
<file path=[Content_Types].xml><?xml version="1.0" encoding="utf-8"?>
<Types xmlns="http://schemas.openxmlformats.org/package/2006/content-types">
  <Default Extension="jpeg" ContentType="image/jpe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tags/tag1.xml" ContentType="application/vnd.openxmlformats-officedocument.presentationml.tags+xml"/>
  <Override PartName="/ppt/tags/tag2.xml" ContentType="application/vnd.openxmlformats-officedocument.presentationml.tags+xml"/>
  <Override PartName="/ppt/tags/tag3.xml" ContentType="application/vnd.openxmlformats-officedocument.presentationml.tags+xml"/>
  <Override PartName="/ppt/tags/tag4.xml" ContentType="application/vnd.openxmlformats-officedocument.presentationml.tags+xml"/>
  <Override PartName="/ppt/tags/tag5.xml" ContentType="application/vnd.openxmlformats-officedocument.presentationml.tags+xml"/>
  <Override PartName="/ppt/tags/tag6.xml" ContentType="application/vnd.openxmlformats-officedocument.presentationml.tags+xml"/>
  <Override PartName="/ppt/tags/tag7.xml" ContentType="application/vnd.openxmlformats-officedocument.presentationml.tags+xml"/>
  <Override PartName="/ppt/tags/tag8.xml" ContentType="application/vnd.openxmlformats-officedocument.presentationml.tags+xml"/>
  <Override PartName="/ppt/tags/tag9.xml" ContentType="application/vnd.openxmlformats-officedocument.presentationml.tags+xml"/>
  <Override PartName="/ppt/tags/tag10.xml" ContentType="application/vnd.openxmlformats-officedocument.presentationml.tags+xml"/>
  <Override PartName="/ppt/tags/tag11.xml" ContentType="application/vnd.openxmlformats-officedocument.presentationml.tags+xml"/>
  <Override PartName="/ppt/tags/tag12.xml" ContentType="application/vnd.openxmlformats-officedocument.presentationml.tags+xml"/>
  <Override PartName="/ppt/tags/tag13.xml" ContentType="application/vnd.openxmlformats-officedocument.presentationml.tags+xml"/>
  <Override PartName="/ppt/tags/tag14.xml" ContentType="application/vnd.openxmlformats-officedocument.presentationml.tags+xml"/>
  <Override PartName="/ppt/tags/tag15.xml" ContentType="application/vnd.openxmlformats-officedocument.presentationml.tags+xml"/>
  <Override PartName="/ppt/tags/tag16.xml" ContentType="application/vnd.openxmlformats-officedocument.presentationml.tags+xml"/>
  <Override PartName="/ppt/tags/tag17.xml" ContentType="application/vnd.openxmlformats-officedocument.presentationml.tags+xml"/>
  <Override PartName="/ppt/tags/tag18.xml" ContentType="application/vnd.openxmlformats-officedocument.presentationml.tags+xml"/>
  <Override PartName="/ppt/tags/tag19.xml" ContentType="application/vnd.openxmlformats-officedocument.presentationml.tags+xml"/>
  <Override PartName="/ppt/tags/tag20.xml" ContentType="application/vnd.openxmlformats-officedocument.presentationml.tags+xml"/>
  <Override PartName="/ppt/tags/tag21.xml" ContentType="application/vnd.openxmlformats-officedocument.presentationml.tags+xml"/>
  <Override PartName="/ppt/tags/tag22.xml" ContentType="application/vnd.openxmlformats-officedocument.presentationml.tags+xml"/>
  <Override PartName="/ppt/tags/tag23.xml" ContentType="application/vnd.openxmlformats-officedocument.presentationml.tags+xml"/>
  <Override PartName="/ppt/tags/tag24.xml" ContentType="application/vnd.openxmlformats-officedocument.presentationml.tags+xml"/>
  <Override PartName="/ppt/tags/tag25.xml" ContentType="application/vnd.openxmlformats-officedocument.presentationml.tags+xml"/>
  <Override PartName="/ppt/tags/tag26.xml" ContentType="application/vnd.openxmlformats-officedocument.presentationml.tags+xml"/>
  <Override PartName="/ppt/tags/tag27.xml" ContentType="application/vnd.openxmlformats-officedocument.presentationml.tags+xml"/>
  <Override PartName="/ppt/tags/tag28.xml" ContentType="application/vnd.openxmlformats-officedocument.presentationml.tags+xml"/>
  <Override PartName="/ppt/tags/tag29.xml" ContentType="application/vnd.openxmlformats-officedocument.presentationml.tags+xml"/>
  <Override PartName="/ppt/tags/tag30.xml" ContentType="application/vnd.openxmlformats-officedocument.presentationml.tags+xml"/>
  <Override PartName="/ppt/tags/tag31.xml" ContentType="application/vnd.openxmlformats-officedocument.presentationml.tags+xml"/>
  <Override PartName="/ppt/tags/tag32.xml" ContentType="application/vnd.openxmlformats-officedocument.presentationml.tags+xml"/>
  <Override PartName="/ppt/tags/tag33.xml" ContentType="application/vnd.openxmlformats-officedocument.presentationml.tags+xml"/>
  <Override PartName="/ppt/tags/tag34.xml" ContentType="application/vnd.openxmlformats-officedocument.presentationml.tags+xml"/>
  <Override PartName="/ppt/tags/tag35.xml" ContentType="application/vnd.openxmlformats-officedocument.presentationml.tags+xml"/>
  <Override PartName="/ppt/tags/tag36.xml" ContentType="application/vnd.openxmlformats-officedocument.presentationml.tags+xml"/>
  <Override PartName="/ppt/tags/tag37.xml" ContentType="application/vnd.openxmlformats-officedocument.presentationml.tags+xml"/>
  <Override PartName="/ppt/tags/tag38.xml" ContentType="application/vnd.openxmlformats-officedocument.presentationml.tags+xml"/>
  <Override PartName="/ppt/tags/tag39.xml" ContentType="application/vnd.openxmlformats-officedocument.presentationml.tags+xml"/>
  <Override PartName="/ppt/tags/tag40.xml" ContentType="application/vnd.openxmlformats-officedocument.presentationml.tags+xml"/>
  <Override PartName="/ppt/tags/tag41.xml" ContentType="application/vnd.openxmlformats-officedocument.presentationml.tags+xml"/>
  <Override PartName="/ppt/tags/tag42.xml" ContentType="application/vnd.openxmlformats-officedocument.presentationml.tags+xml"/>
  <Override PartName="/ppt/tags/tag43.xml" ContentType="application/vnd.openxmlformats-officedocument.presentationml.tags+xml"/>
  <Override PartName="/ppt/tags/tag44.xml" ContentType="application/vnd.openxmlformats-officedocument.presentationml.tags+xml"/>
  <Override PartName="/ppt/tags/tag45.xml" ContentType="application/vnd.openxmlformats-officedocument.presentationml.tags+xml"/>
  <Override PartName="/ppt/tags/tag46.xml" ContentType="application/vnd.openxmlformats-officedocument.presentationml.tags+xml"/>
  <Override PartName="/ppt/tags/tag47.xml" ContentType="application/vnd.openxmlformats-officedocument.presentationml.tags+xml"/>
  <Override PartName="/ppt/tags/tag48.xml" ContentType="application/vnd.openxmlformats-officedocument.presentationml.tags+xml"/>
  <Override PartName="/ppt/tags/tag49.xml" ContentType="application/vnd.openxmlformats-officedocument.presentationml.tags+xml"/>
  <Override PartName="/ppt/tags/tag50.xml" ContentType="application/vnd.openxmlformats-officedocument.presentationml.tags+xml"/>
  <Override PartName="/ppt/tags/tag51.xml" ContentType="application/vnd.openxmlformats-officedocument.presentationml.tags+xml"/>
  <Override PartName="/ppt/tags/tag52.xml" ContentType="application/vnd.openxmlformats-officedocument.presentationml.tags+xml"/>
  <Override PartName="/ppt/tags/tag53.xml" ContentType="application/vnd.openxmlformats-officedocument.presentationml.tags+xml"/>
  <Override PartName="/ppt/tags/tag54.xml" ContentType="application/vnd.openxmlformats-officedocument.presentationml.tags+xml"/>
  <Override PartName="/ppt/tags/tag55.xml" ContentType="application/vnd.openxmlformats-officedocument.presentationml.tags+xml"/>
  <Override PartName="/ppt/tags/tag56.xml" ContentType="application/vnd.openxmlformats-officedocument.presentationml.tags+xml"/>
  <Override PartName="/ppt/tags/tag57.xml" ContentType="application/vnd.openxmlformats-officedocument.presentationml.tags+xml"/>
  <Override PartName="/ppt/tags/tag58.xml" ContentType="application/vnd.openxmlformats-officedocument.presentationml.tags+xml"/>
  <Override PartName="/ppt/tags/tag59.xml" ContentType="application/vnd.openxmlformats-officedocument.presentationml.tags+xml"/>
  <Override PartName="/ppt/tags/tag60.xml" ContentType="application/vnd.openxmlformats-officedocument.presentationml.tags+xml"/>
  <Override PartName="/ppt/tags/tag61.xml" ContentType="application/vnd.openxmlformats-officedocument.presentationml.tags+xml"/>
  <Override PartName="/ppt/tags/tag62.xml" ContentType="application/vnd.openxmlformats-officedocument.presentationml.tags+xml"/>
  <Override PartName="/ppt/tags/tag63.xml" ContentType="application/vnd.openxmlformats-officedocument.presentationml.tags+xml"/>
  <Override PartName="/ppt/tags/tag64.xml" ContentType="application/vnd.openxmlformats-officedocument.presentationml.tags+xml"/>
  <Override PartName="/ppt/tags/tag65.xml" ContentType="application/vnd.openxmlformats-officedocument.presentationml.tags+xml"/>
  <Override PartName="/ppt/tags/tag66.xml" ContentType="application/vnd.openxmlformats-officedocument.presentationml.tags+xml"/>
  <Override PartName="/ppt/tags/tag67.xml" ContentType="application/vnd.openxmlformats-officedocument.presentationml.tags+xml"/>
  <Override PartName="/ppt/tags/tag68.xml" ContentType="application/vnd.openxmlformats-officedocument.presentationml.tags+xml"/>
  <Override PartName="/ppt/tags/tag69.xml" ContentType="application/vnd.openxmlformats-officedocument.presentationml.tags+xml"/>
  <Override PartName="/ppt/tags/tag70.xml" ContentType="application/vnd.openxmlformats-officedocument.presentationml.tags+xml"/>
  <Override PartName="/ppt/tags/tag71.xml" ContentType="application/vnd.openxmlformats-officedocument.presentationml.tags+xml"/>
  <Override PartName="/ppt/tags/tag72.xml" ContentType="application/vnd.openxmlformats-officedocument.presentationml.tags+xml"/>
  <Override PartName="/ppt/tags/tag73.xml" ContentType="application/vnd.openxmlformats-officedocument.presentationml.tags+xml"/>
  <Override PartName="/ppt/tags/tag74.xml" ContentType="application/vnd.openxmlformats-officedocument.presentationml.tags+xml"/>
  <Override PartName="/ppt/tags/tag75.xml" ContentType="application/vnd.openxmlformats-officedocument.presentationml.tags+xml"/>
  <Override PartName="/ppt/tags/tag76.xml" ContentType="application/vnd.openxmlformats-officedocument.presentationml.tags+xml"/>
  <Override PartName="/ppt/tags/tag77.xml" ContentType="application/vnd.openxmlformats-officedocument.presentationml.tags+xml"/>
  <Override PartName="/ppt/tags/tag78.xml" ContentType="application/vnd.openxmlformats-officedocument.presentationml.tags+xml"/>
  <Override PartName="/ppt/tags/tag79.xml" ContentType="application/vnd.openxmlformats-officedocument.presentationml.tags+xml"/>
  <Override PartName="/ppt/tags/tag80.xml" ContentType="application/vnd.openxmlformats-officedocument.presentationml.tags+xml"/>
  <Override PartName="/ppt/tags/tag81.xml" ContentType="application/vnd.openxmlformats-officedocument.presentationml.tags+xml"/>
  <Override PartName="/ppt/tags/tag82.xml" ContentType="application/vnd.openxmlformats-officedocument.presentationml.tags+xml"/>
  <Override PartName="/ppt/tags/tag83.xml" ContentType="application/vnd.openxmlformats-officedocument.presentationml.tags+xml"/>
  <Override PartName="/ppt/tags/tag84.xml" ContentType="application/vnd.openxmlformats-officedocument.presentationml.tags+xml"/>
  <Override PartName="/ppt/tags/tag85.xml" ContentType="application/vnd.openxmlformats-officedocument.presentationml.tags+xml"/>
  <Override PartName="/ppt/tags/tag86.xml" ContentType="application/vnd.openxmlformats-officedocument.presentationml.tags+xml"/>
  <Override PartName="/ppt/tags/tag87.xml" ContentType="application/vnd.openxmlformats-officedocument.presentationml.tags+xml"/>
  <Override PartName="/ppt/tags/tag88.xml" ContentType="application/vnd.openxmlformats-officedocument.presentationml.tags+xml"/>
  <Override PartName="/ppt/tags/tag89.xml" ContentType="application/vnd.openxmlformats-officedocument.presentationml.tags+xml"/>
  <Override PartName="/ppt/tags/tag90.xml" ContentType="application/vnd.openxmlformats-officedocument.presentationml.tags+xml"/>
  <Override PartName="/ppt/tags/tag91.xml" ContentType="application/vnd.openxmlformats-officedocument.presentationml.tags+xml"/>
  <Override PartName="/ppt/tags/tag92.xml" ContentType="application/vnd.openxmlformats-officedocument.presentationml.tags+xml"/>
  <Override PartName="/ppt/tags/tag93.xml" ContentType="application/vnd.openxmlformats-officedocument.presentationml.tags+xml"/>
  <Override PartName="/ppt/tags/tag94.xml" ContentType="application/vnd.openxmlformats-officedocument.presentationml.tags+xml"/>
  <Override PartName="/ppt/tags/tag95.xml" ContentType="application/vnd.openxmlformats-officedocument.presentationml.tags+xml"/>
  <Override PartName="/ppt/tags/tag96.xml" ContentType="application/vnd.openxmlformats-officedocument.presentationml.tags+xml"/>
  <Override PartName="/ppt/tags/tag97.xml" ContentType="application/vnd.openxmlformats-officedocument.presentationml.tags+xml"/>
  <Override PartName="/ppt/tags/tag98.xml" ContentType="application/vnd.openxmlformats-officedocument.presentationml.tags+xml"/>
  <Override PartName="/ppt/tags/tag99.xml" ContentType="application/vnd.openxmlformats-officedocument.presentationml.tags+xml"/>
  <Override PartName="/ppt/tags/tag100.xml" ContentType="application/vnd.openxmlformats-officedocument.presentationml.tags+xml"/>
  <Override PartName="/ppt/tags/tag101.xml" ContentType="application/vnd.openxmlformats-officedocument.presentationml.tags+xml"/>
  <Override PartName="/ppt/tags/tag102.xml" ContentType="application/vnd.openxmlformats-officedocument.presentationml.tags+xml"/>
  <Override PartName="/ppt/tags/tag103.xml" ContentType="application/vnd.openxmlformats-officedocument.presentationml.tags+xml"/>
  <Override PartName="/ppt/tags/tag104.xml" ContentType="application/vnd.openxmlformats-officedocument.presentationml.tags+xml"/>
  <Override PartName="/ppt/tags/tag105.xml" ContentType="application/vnd.openxmlformats-officedocument.presentationml.tags+xml"/>
  <Override PartName="/ppt/tags/tag106.xml" ContentType="application/vnd.openxmlformats-officedocument.presentationml.tags+xml"/>
  <Override PartName="/ppt/tags/tag107.xml" ContentType="application/vnd.openxmlformats-officedocument.presentationml.tags+xml"/>
  <Override PartName="/ppt/tags/tag108.xml" ContentType="application/vnd.openxmlformats-officedocument.presentationml.tags+xml"/>
  <Override PartName="/ppt/tags/tag109.xml" ContentType="application/vnd.openxmlformats-officedocument.presentationml.tags+xml"/>
  <Override PartName="/ppt/tags/tag110.xml" ContentType="application/vnd.openxmlformats-officedocument.presentationml.tags+xml"/>
  <Override PartName="/ppt/tags/tag111.xml" ContentType="application/vnd.openxmlformats-officedocument.presentationml.tags+xml"/>
  <Override PartName="/ppt/tags/tag112.xml" ContentType="application/vnd.openxmlformats-officedocument.presentationml.tags+xml"/>
  <Override PartName="/ppt/tags/tag113.xml" ContentType="application/vnd.openxmlformats-officedocument.presentationml.tags+xml"/>
  <Override PartName="/ppt/tags/tag114.xml" ContentType="application/vnd.openxmlformats-officedocument.presentationml.tags+xml"/>
  <Override PartName="/ppt/tags/tag115.xml" ContentType="application/vnd.openxmlformats-officedocument.presentationml.tags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60" r:id="rId1"/>
  </p:sldMasterIdLst>
  <p:sldIdLst>
    <p:sldId id="7929" r:id="rId2"/>
    <p:sldId id="7930" r:id="rId3"/>
    <p:sldId id="7939" r:id="rId4"/>
    <p:sldId id="7931" r:id="rId5"/>
    <p:sldId id="7932" r:id="rId6"/>
    <p:sldId id="7933" r:id="rId7"/>
    <p:sldId id="7937" r:id="rId8"/>
    <p:sldId id="7938" r:id="rId9"/>
    <p:sldId id="7942" r:id="rId10"/>
    <p:sldId id="7941" r:id="rId11"/>
    <p:sldId id="7943" r:id="rId12"/>
    <p:sldId id="370" r:id="rId13"/>
    <p:sldId id="368" r:id="rId14"/>
    <p:sldId id="369" r:id="rId15"/>
    <p:sldId id="367" r:id="rId16"/>
    <p:sldId id="371" r:id="rId17"/>
    <p:sldId id="373" r:id="rId18"/>
    <p:sldId id="372" r:id="rId19"/>
    <p:sldId id="375" r:id="rId20"/>
    <p:sldId id="374" r:id="rId21"/>
    <p:sldId id="7936" r:id="rId22"/>
  </p:sldIdLst>
  <p:sldSz cx="12192000" cy="6858000"/>
  <p:notesSz cx="6858000" cy="9144000"/>
  <p:defaultTextStyle>
    <a:defPPr>
      <a:defRPr lang="it-IT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FF6B23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4995" autoAdjust="0"/>
    <p:restoredTop sz="94660"/>
  </p:normalViewPr>
  <p:slideViewPr>
    <p:cSldViewPr snapToGrid="0">
      <p:cViewPr varScale="1">
        <p:scale>
          <a:sx n="102" d="100"/>
          <a:sy n="102" d="100"/>
        </p:scale>
        <p:origin x="144" y="108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tableStyles" Target="tableStyles.xml"/><Relationship Id="rId3" Type="http://schemas.openxmlformats.org/officeDocument/2006/relationships/slide" Target="slides/slide2.xml"/><Relationship Id="rId21" Type="http://schemas.openxmlformats.org/officeDocument/2006/relationships/slide" Target="slides/slide20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theme" Target="theme/theme1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viewProps" Target="viewProps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presProps" Target="presProps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/Relationship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2" Type="http://schemas.openxmlformats.org/officeDocument/2006/relationships/hyperlink" Target="https://www.presentazioni-efficaci.it/" TargetMode="External"/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WHITE _Diapositiva titolo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7">
            <a:extLst>
              <a:ext uri="{FF2B5EF4-FFF2-40B4-BE49-F238E27FC236}">
                <a16:creationId xmlns:a16="http://schemas.microsoft.com/office/drawing/2014/main" id="{BBA3DD3F-40CF-428B-B4C3-9B9198283E99}"/>
              </a:ext>
            </a:extLst>
          </p:cNvPr>
          <p:cNvSpPr/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sp>
        <p:nvSpPr>
          <p:cNvPr id="2" name="Titolo 1"/>
          <p:cNvSpPr>
            <a:spLocks noGrp="1"/>
          </p:cNvSpPr>
          <p:nvPr>
            <p:ph type="ctrTitle"/>
          </p:nvPr>
        </p:nvSpPr>
        <p:spPr>
          <a:xfrm>
            <a:off x="0" y="2636913"/>
            <a:ext cx="12192000" cy="1470025"/>
          </a:xfrm>
        </p:spPr>
        <p:txBody>
          <a:bodyPr/>
          <a:lstStyle>
            <a:lvl1pPr>
              <a:defRPr sz="6000" b="1">
                <a:solidFill>
                  <a:schemeClr val="accent1">
                    <a:lumMod val="50000"/>
                  </a:schemeClr>
                </a:solidFill>
                <a:latin typeface="Century Gothic" panose="020B0502020202020204" pitchFamily="34" charset="0"/>
              </a:defRPr>
            </a:lvl1pPr>
          </a:lstStyle>
          <a:p>
            <a:r>
              <a:rPr lang="it-IT" dirty="0"/>
              <a:t>Fare clic per modificare lo stile del titolo</a:t>
            </a:r>
          </a:p>
        </p:txBody>
      </p:sp>
      <p:sp>
        <p:nvSpPr>
          <p:cNvPr id="4" name="Segnaposto data 3">
            <a:extLst>
              <a:ext uri="{FF2B5EF4-FFF2-40B4-BE49-F238E27FC236}">
                <a16:creationId xmlns:a16="http://schemas.microsoft.com/office/drawing/2014/main" id="{572B9CDB-4C1F-4962-B410-98F7FE44EEB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6BC1CF8-1788-4E4C-B6D8-5E950C35D1C2}" type="datetime1">
              <a:rPr lang="it-IT"/>
              <a:pPr>
                <a:defRPr/>
              </a:pPr>
              <a:t>13/12/2024</a:t>
            </a:fld>
            <a:endParaRPr lang="it-IT"/>
          </a:p>
        </p:txBody>
      </p:sp>
      <p:sp>
        <p:nvSpPr>
          <p:cNvPr id="5" name="Segnaposto piè di pagina 4">
            <a:extLst>
              <a:ext uri="{FF2B5EF4-FFF2-40B4-BE49-F238E27FC236}">
                <a16:creationId xmlns:a16="http://schemas.microsoft.com/office/drawing/2014/main" id="{017AD020-A014-4865-85EA-0AFECBE9E87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>
            <a:lvl1pPr algn="l" fontAlgn="auto">
              <a:spcBef>
                <a:spcPts val="0"/>
              </a:spcBef>
              <a:spcAft>
                <a:spcPts val="0"/>
              </a:spcAft>
              <a:defRPr>
                <a:latin typeface="+mn-lt"/>
                <a:cs typeface="+mn-cs"/>
              </a:defRPr>
            </a:lvl1pPr>
          </a:lstStyle>
          <a:p>
            <a:pPr>
              <a:defRPr/>
            </a:pPr>
            <a:r>
              <a:rPr lang="it-IT"/>
              <a:t>‹#›</a:t>
            </a:r>
          </a:p>
        </p:txBody>
      </p:sp>
    </p:spTree>
    <p:extLst>
      <p:ext uri="{BB962C8B-B14F-4D97-AF65-F5344CB8AC3E}">
        <p14:creationId xmlns:p14="http://schemas.microsoft.com/office/powerpoint/2010/main" val="1613158322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Vuot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data 1">
            <a:extLst>
              <a:ext uri="{FF2B5EF4-FFF2-40B4-BE49-F238E27FC236}">
                <a16:creationId xmlns:a16="http://schemas.microsoft.com/office/drawing/2014/main" id="{F327691E-3E00-4CEA-BDF3-AF695C34995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B5692B0-63C9-4C2A-BB8B-58DBCF20204A}" type="datetime1">
              <a:rPr lang="it-IT"/>
              <a:pPr>
                <a:defRPr/>
              </a:pPr>
              <a:t>13/12/2024</a:t>
            </a:fld>
            <a:endParaRPr lang="it-IT"/>
          </a:p>
        </p:txBody>
      </p:sp>
      <p:sp>
        <p:nvSpPr>
          <p:cNvPr id="3" name="Segnaposto piè di pagina 2">
            <a:extLst>
              <a:ext uri="{FF2B5EF4-FFF2-40B4-BE49-F238E27FC236}">
                <a16:creationId xmlns:a16="http://schemas.microsoft.com/office/drawing/2014/main" id="{AA968446-CCDB-4A32-91BB-4403B622F2B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>
            <a:lvl1pPr fontAlgn="auto">
              <a:spcBef>
                <a:spcPts val="0"/>
              </a:spcBef>
              <a:spcAft>
                <a:spcPts val="0"/>
              </a:spcAft>
              <a:defRPr>
                <a:latin typeface="+mn-lt"/>
                <a:cs typeface="+mn-cs"/>
              </a:defRPr>
            </a:lvl1pPr>
          </a:lstStyle>
          <a:p>
            <a:pPr>
              <a:defRPr/>
            </a:pPr>
            <a:r>
              <a:rPr lang="it-IT"/>
              <a:t>‹#›</a:t>
            </a:r>
          </a:p>
        </p:txBody>
      </p:sp>
      <p:sp>
        <p:nvSpPr>
          <p:cNvPr id="4" name="Segnaposto numero diapositiva 3">
            <a:extLst>
              <a:ext uri="{FF2B5EF4-FFF2-40B4-BE49-F238E27FC236}">
                <a16:creationId xmlns:a16="http://schemas.microsoft.com/office/drawing/2014/main" id="{18CB9A2A-9544-4676-9ADD-0BE550D5FA2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0223501" y="6329364"/>
            <a:ext cx="1824567" cy="484187"/>
          </a:xfrm>
          <a:prstGeom prst="rect">
            <a:avLst/>
          </a:prstGeom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 eaLnBrk="1" hangingPunct="1">
              <a:defRPr sz="2400">
                <a:solidFill>
                  <a:schemeClr val="bg1"/>
                </a:solidFill>
                <a:latin typeface="Impact" panose="020B0806030902050204" pitchFamily="34" charset="0"/>
              </a:defRPr>
            </a:lvl1pPr>
          </a:lstStyle>
          <a:p>
            <a:pPr>
              <a:defRPr/>
            </a:pPr>
            <a:fld id="{1E5AFFC4-60E6-4712-A3E8-3CAA70534424}" type="slidenum">
              <a:rPr lang="it-IT" altLang="it-IT"/>
              <a:pPr>
                <a:defRPr/>
              </a:pPr>
              <a:t>‹N›</a:t>
            </a:fld>
            <a:endParaRPr lang="it-IT" altLang="it-IT"/>
          </a:p>
        </p:txBody>
      </p:sp>
      <p:sp>
        <p:nvSpPr>
          <p:cNvPr id="7" name="Rettangolo 6">
            <a:hlinkClick r:id="rId2"/>
            <a:extLst>
              <a:ext uri="{FF2B5EF4-FFF2-40B4-BE49-F238E27FC236}">
                <a16:creationId xmlns:a16="http://schemas.microsoft.com/office/drawing/2014/main" id="{49739203-81DA-4ACB-9B10-4E1B7D0EB505}"/>
              </a:ext>
            </a:extLst>
          </p:cNvPr>
          <p:cNvSpPr/>
          <p:nvPr userDrawn="1"/>
        </p:nvSpPr>
        <p:spPr>
          <a:xfrm>
            <a:off x="0" y="0"/>
            <a:ext cx="12192000" cy="365124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it-IT"/>
          </a:p>
        </p:txBody>
      </p:sp>
      <p:sp>
        <p:nvSpPr>
          <p:cNvPr id="8" name="CasellaDiTesto 6">
            <a:extLst>
              <a:ext uri="{FF2B5EF4-FFF2-40B4-BE49-F238E27FC236}">
                <a16:creationId xmlns:a16="http://schemas.microsoft.com/office/drawing/2014/main" id="{9015B8C9-14A7-40CA-B0C3-8A1A4214C942}"/>
              </a:ext>
            </a:extLst>
          </p:cNvPr>
          <p:cNvSpPr txBox="1">
            <a:spLocks noChangeArrowheads="1"/>
          </p:cNvSpPr>
          <p:nvPr userDrawn="1"/>
        </p:nvSpPr>
        <p:spPr bwMode="auto">
          <a:xfrm>
            <a:off x="8195733" y="29846"/>
            <a:ext cx="3793067" cy="523220"/>
          </a:xfrm>
          <a:prstGeom prst="rect">
            <a:avLst/>
          </a:prstGeom>
          <a:noFill/>
          <a:ln>
            <a:noFill/>
          </a:ln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r" eaLnBrk="1" hangingPunct="1">
              <a:defRPr/>
            </a:pPr>
            <a:r>
              <a:rPr lang="it-IT" sz="1400" dirty="0">
                <a:latin typeface="+mj-lt"/>
                <a:cs typeface="Arial" charset="0"/>
              </a:rPr>
              <a:t>WWW. PRESENTAZIONI-</a:t>
            </a:r>
            <a:r>
              <a:rPr lang="it-IT" sz="1400" b="1" dirty="0">
                <a:solidFill>
                  <a:schemeClr val="accent6">
                    <a:lumMod val="75000"/>
                  </a:schemeClr>
                </a:solidFill>
                <a:latin typeface="+mj-lt"/>
                <a:cs typeface="Arial" charset="0"/>
              </a:rPr>
              <a:t>EFFICACI</a:t>
            </a:r>
            <a:r>
              <a:rPr lang="it-IT" sz="1400" dirty="0">
                <a:latin typeface="+mj-lt"/>
                <a:cs typeface="Arial" charset="0"/>
              </a:rPr>
              <a:t>.IT</a:t>
            </a:r>
          </a:p>
          <a:p>
            <a:pPr algn="r" eaLnBrk="1" hangingPunct="1">
              <a:defRPr/>
            </a:pPr>
            <a:endParaRPr lang="it-IT" sz="1400" dirty="0">
              <a:latin typeface="+mj-lt"/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551700557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Layout personalizza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ttangolo 8">
            <a:extLst>
              <a:ext uri="{FF2B5EF4-FFF2-40B4-BE49-F238E27FC236}">
                <a16:creationId xmlns:a16="http://schemas.microsoft.com/office/drawing/2014/main" id="{4E4F6266-9B4F-4E63-ADCC-C0E180BC664F}"/>
              </a:ext>
            </a:extLst>
          </p:cNvPr>
          <p:cNvSpPr/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it-IT"/>
          </a:p>
        </p:txBody>
      </p:sp>
      <p:sp>
        <p:nvSpPr>
          <p:cNvPr id="2" name="Tito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it-IT"/>
              <a:t>Fare clic per modificare lo stile del titolo</a:t>
            </a:r>
          </a:p>
        </p:txBody>
      </p:sp>
      <p:sp>
        <p:nvSpPr>
          <p:cNvPr id="4" name="Segnaposto data 2">
            <a:extLst>
              <a:ext uri="{FF2B5EF4-FFF2-40B4-BE49-F238E27FC236}">
                <a16:creationId xmlns:a16="http://schemas.microsoft.com/office/drawing/2014/main" id="{42EB2F59-8A4F-42E5-868C-7994E55C790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266B1F4-88B8-436B-A016-A9E1A66B0B14}" type="datetime1">
              <a:rPr lang="it-IT"/>
              <a:pPr>
                <a:defRPr/>
              </a:pPr>
              <a:t>13/12/2024</a:t>
            </a:fld>
            <a:endParaRPr lang="it-IT"/>
          </a:p>
        </p:txBody>
      </p:sp>
      <p:sp>
        <p:nvSpPr>
          <p:cNvPr id="5" name="Segnaposto piè di pagina 3">
            <a:extLst>
              <a:ext uri="{FF2B5EF4-FFF2-40B4-BE49-F238E27FC236}">
                <a16:creationId xmlns:a16="http://schemas.microsoft.com/office/drawing/2014/main" id="{254C56AD-5C91-4EBD-BFED-EF5CCF5C4BA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>
            <a:lvl1pPr fontAlgn="auto">
              <a:spcBef>
                <a:spcPts val="0"/>
              </a:spcBef>
              <a:spcAft>
                <a:spcPts val="0"/>
              </a:spcAft>
              <a:defRPr>
                <a:latin typeface="+mn-lt"/>
                <a:cs typeface="+mn-cs"/>
              </a:defRPr>
            </a:lvl1pPr>
          </a:lstStyle>
          <a:p>
            <a:pPr>
              <a:defRPr/>
            </a:pPr>
            <a:r>
              <a:rPr lang="it-IT"/>
              <a:t>‹#›</a:t>
            </a:r>
          </a:p>
        </p:txBody>
      </p:sp>
    </p:spTree>
    <p:extLst>
      <p:ext uri="{BB962C8B-B14F-4D97-AF65-F5344CB8AC3E}">
        <p14:creationId xmlns:p14="http://schemas.microsoft.com/office/powerpoint/2010/main" val="3225408710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VUOTISSIM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ttangolo 8">
            <a:extLst>
              <a:ext uri="{FF2B5EF4-FFF2-40B4-BE49-F238E27FC236}">
                <a16:creationId xmlns:a16="http://schemas.microsoft.com/office/drawing/2014/main" id="{666A7730-E2A9-483E-8B85-F7F82450DE5D}"/>
              </a:ext>
            </a:extLst>
          </p:cNvPr>
          <p:cNvSpPr/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822594721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89684354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Default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364871773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MASTER SLIDE 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Segnaposto numero diapositiva 5">
            <a:extLst>
              <a:ext uri="{FF2B5EF4-FFF2-40B4-BE49-F238E27FC236}">
                <a16:creationId xmlns:a16="http://schemas.microsoft.com/office/drawing/2014/main" id="{9FD40A16-8BA3-F648-8FD4-884F047E0905}"/>
              </a:ext>
            </a:extLst>
          </p:cNvPr>
          <p:cNvSpPr txBox="1">
            <a:spLocks/>
          </p:cNvSpPr>
          <p:nvPr userDrawn="1"/>
        </p:nvSpPr>
        <p:spPr>
          <a:xfrm>
            <a:off x="9113838" y="6359265"/>
            <a:ext cx="2743200" cy="230400"/>
          </a:xfrm>
          <a:prstGeom prst="rect">
            <a:avLst/>
          </a:prstGeom>
        </p:spPr>
        <p:txBody>
          <a:bodyPr vert="horz" lIns="91440" tIns="45720" rIns="0" bIns="45720" rtlCol="0" anchor="ctr"/>
          <a:lstStyle>
            <a:defPPr>
              <a:defRPr lang="it-IT"/>
            </a:defPPr>
            <a:lvl1pPr marL="0" algn="r" defTabSz="914400" rtl="0" eaLnBrk="1" latinLnBrk="0" hangingPunct="1">
              <a:defRPr sz="800" kern="1200">
                <a:solidFill>
                  <a:schemeClr val="bg1"/>
                </a:solidFill>
                <a:latin typeface="Gucci Sans Book" pitchFamily="2" charset="77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0259D85B-5BC6-F240-91C7-E842926FA79B}" type="slidenum">
              <a:rPr lang="it-IT" smtClean="0">
                <a:solidFill>
                  <a:schemeClr val="tx1"/>
                </a:solidFill>
              </a:rPr>
              <a:pPr/>
              <a:t>‹N›</a:t>
            </a:fld>
            <a:endParaRPr lang="it-IT" dirty="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08699649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364">
          <p15:clr>
            <a:srgbClr val="FBAE40"/>
          </p15:clr>
        </p15:guide>
        <p15:guide id="2" pos="211">
          <p15:clr>
            <a:srgbClr val="FBAE40"/>
          </p15:clr>
        </p15:guide>
        <p15:guide id="3" pos="7469">
          <p15:clr>
            <a:srgbClr val="FBAE40"/>
          </p15:clr>
        </p15:guide>
        <p15:guide id="4" orient="horz" pos="1026">
          <p15:clr>
            <a:srgbClr val="FBAE40"/>
          </p15:clr>
        </p15:guide>
        <p15:guide id="5" orient="horz" pos="3748">
          <p15:clr>
            <a:srgbClr val="FBAE40"/>
          </p15:clr>
        </p15:guide>
      </p15:sldGuideLst>
    </p:ext>
  </p:extLst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5" Type="http://schemas.openxmlformats.org/officeDocument/2006/relationships/slideLayout" Target="../slideLayouts/slideLayout5.xml"/><Relationship Id="rId4" Type="http://schemas.openxmlformats.org/officeDocument/2006/relationships/slideLayout" Target="../slideLayouts/slideLayout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7" name="Segnaposto titolo 1">
            <a:extLst>
              <a:ext uri="{FF2B5EF4-FFF2-40B4-BE49-F238E27FC236}">
                <a16:creationId xmlns:a16="http://schemas.microsoft.com/office/drawing/2014/main" id="{03A27282-ED5F-40FA-9DD7-13385B8ECF03}"/>
              </a:ext>
            </a:extLst>
          </p:cNvPr>
          <p:cNvSpPr>
            <a:spLocks noGrp="1"/>
          </p:cNvSpPr>
          <p:nvPr>
            <p:ph type="title"/>
          </p:nvPr>
        </p:nvSpPr>
        <p:spPr bwMode="auto">
          <a:xfrm>
            <a:off x="609600" y="274638"/>
            <a:ext cx="109728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it-IT" altLang="it-IT"/>
              <a:t>Fare clic per modificare lo stile del titolo</a:t>
            </a:r>
          </a:p>
        </p:txBody>
      </p:sp>
      <p:sp>
        <p:nvSpPr>
          <p:cNvPr id="1028" name="Segnaposto testo 2">
            <a:extLst>
              <a:ext uri="{FF2B5EF4-FFF2-40B4-BE49-F238E27FC236}">
                <a16:creationId xmlns:a16="http://schemas.microsoft.com/office/drawing/2014/main" id="{8D6B345D-B2F0-42E8-9420-11B894595A3A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xfrm>
            <a:off x="609600" y="1600201"/>
            <a:ext cx="109728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it-IT" altLang="it-IT"/>
              <a:t>Fare clic per modificare stili del testo dello schema</a:t>
            </a:r>
          </a:p>
          <a:p>
            <a:pPr lvl="1"/>
            <a:r>
              <a:rPr lang="it-IT" altLang="it-IT"/>
              <a:t>Secondo livello</a:t>
            </a:r>
          </a:p>
          <a:p>
            <a:pPr lvl="2"/>
            <a:r>
              <a:rPr lang="it-IT" altLang="it-IT"/>
              <a:t>Terzo livello</a:t>
            </a:r>
          </a:p>
          <a:p>
            <a:pPr lvl="3"/>
            <a:r>
              <a:rPr lang="it-IT" altLang="it-IT"/>
              <a:t>Quarto livello</a:t>
            </a:r>
          </a:p>
          <a:p>
            <a:pPr lvl="4"/>
            <a:r>
              <a:rPr lang="it-IT" altLang="it-IT"/>
              <a:t>Quinto livello</a:t>
            </a:r>
          </a:p>
        </p:txBody>
      </p:sp>
      <p:sp>
        <p:nvSpPr>
          <p:cNvPr id="4" name="Segnaposto data 3">
            <a:extLst>
              <a:ext uri="{FF2B5EF4-FFF2-40B4-BE49-F238E27FC236}">
                <a16:creationId xmlns:a16="http://schemas.microsoft.com/office/drawing/2014/main" id="{1A59EDBE-5B88-45EC-B626-A2AB672C0A84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609600" y="6356351"/>
            <a:ext cx="284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 eaLnBrk="1" fontAlgn="auto" hangingPunct="1">
              <a:spcBef>
                <a:spcPts val="0"/>
              </a:spcBef>
              <a:spcAft>
                <a:spcPts val="0"/>
              </a:spcAft>
              <a:defRPr sz="1200">
                <a:solidFill>
                  <a:schemeClr val="tx1">
                    <a:tint val="75000"/>
                  </a:schemeClr>
                </a:solidFill>
                <a:latin typeface="+mn-lt"/>
                <a:cs typeface="+mn-cs"/>
              </a:defRPr>
            </a:lvl1pPr>
          </a:lstStyle>
          <a:p>
            <a:pPr>
              <a:defRPr/>
            </a:pPr>
            <a:fld id="{92890E5E-E182-4462-AB2B-5648FEE64663}" type="datetime1">
              <a:rPr lang="it-IT"/>
              <a:pPr>
                <a:defRPr/>
              </a:pPr>
              <a:t>13/12/2024</a:t>
            </a:fld>
            <a:endParaRPr lang="it-IT"/>
          </a:p>
        </p:txBody>
      </p:sp>
      <p:sp>
        <p:nvSpPr>
          <p:cNvPr id="5" name="Segnaposto piè di pagina 4">
            <a:extLst>
              <a:ext uri="{FF2B5EF4-FFF2-40B4-BE49-F238E27FC236}">
                <a16:creationId xmlns:a16="http://schemas.microsoft.com/office/drawing/2014/main" id="{BD03CD3A-9013-4F6A-B1BC-1D78849CC17A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165600" y="6356351"/>
            <a:ext cx="3860800" cy="365125"/>
          </a:xfrm>
          <a:prstGeom prst="rect">
            <a:avLst/>
          </a:prstGeom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eaLnBrk="1" hangingPunct="1">
              <a:defRPr sz="2000" b="1">
                <a:solidFill>
                  <a:schemeClr val="bg1"/>
                </a:solidFill>
                <a:latin typeface="Century Gothic" panose="020B0502020202020204" pitchFamily="34" charset="0"/>
              </a:defRPr>
            </a:lvl1pPr>
          </a:lstStyle>
          <a:p>
            <a:pPr>
              <a:defRPr/>
            </a:pPr>
            <a:fld id="{B8BC3282-BDE4-49E9-8AD4-4C0E794050F7}" type="slidenum">
              <a:rPr lang="it-IT" altLang="en-US"/>
              <a:pPr>
                <a:defRPr/>
              </a:pPr>
              <a:t>‹N›</a:t>
            </a:fld>
            <a:endParaRPr lang="it-IT" altLang="en-US"/>
          </a:p>
        </p:txBody>
      </p:sp>
    </p:spTree>
    <p:extLst>
      <p:ext uri="{BB962C8B-B14F-4D97-AF65-F5344CB8AC3E}">
        <p14:creationId xmlns:p14="http://schemas.microsoft.com/office/powerpoint/2010/main" val="33692767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8" r:id="rId1"/>
    <p:sldLayoutId id="2147483669" r:id="rId2"/>
    <p:sldLayoutId id="2147483670" r:id="rId3"/>
    <p:sldLayoutId id="2147483671" r:id="rId4"/>
    <p:sldLayoutId id="2147483673" r:id="rId5"/>
    <p:sldLayoutId id="2147483674" r:id="rId6"/>
    <p:sldLayoutId id="2147483677" r:id="rId7"/>
  </p:sldLayoutIdLst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entury Gothic" panose="020B0502020202020204" pitchFamily="34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entury Gothic" panose="020B0502020202020204" pitchFamily="34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entury Gothic" panose="020B0502020202020204" pitchFamily="34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entury Gothic" panose="020B0502020202020204" pitchFamily="34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it-IT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hyperlink" Target="https://www.presentazioni-efficaci.it/?utm_source=PPT&amp;utm_medium=presentazione&amp;utm_campaign=MappePPT&amp;utm_id=PPT+mappe" TargetMode="External"/><Relationship Id="rId2" Type="http://schemas.openxmlformats.org/officeDocument/2006/relationships/hyperlink" Target="https://www.presentazioni-efficaci.it/" TargetMode="Externa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.png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.xml.rels><?xml version="1.0" encoding="UTF-8" standalone="yes"?>
<Relationships xmlns="http://schemas.openxmlformats.org/package/2006/relationships"><Relationship Id="rId13" Type="http://schemas.openxmlformats.org/officeDocument/2006/relationships/tags" Target="../tags/tag14.xml"/><Relationship Id="rId18" Type="http://schemas.openxmlformats.org/officeDocument/2006/relationships/tags" Target="../tags/tag19.xml"/><Relationship Id="rId26" Type="http://schemas.openxmlformats.org/officeDocument/2006/relationships/tags" Target="../tags/tag27.xml"/><Relationship Id="rId39" Type="http://schemas.openxmlformats.org/officeDocument/2006/relationships/tags" Target="../tags/tag40.xml"/><Relationship Id="rId21" Type="http://schemas.openxmlformats.org/officeDocument/2006/relationships/tags" Target="../tags/tag22.xml"/><Relationship Id="rId34" Type="http://schemas.openxmlformats.org/officeDocument/2006/relationships/tags" Target="../tags/tag35.xml"/><Relationship Id="rId42" Type="http://schemas.openxmlformats.org/officeDocument/2006/relationships/tags" Target="../tags/tag43.xml"/><Relationship Id="rId47" Type="http://schemas.openxmlformats.org/officeDocument/2006/relationships/tags" Target="../tags/tag48.xml"/><Relationship Id="rId50" Type="http://schemas.openxmlformats.org/officeDocument/2006/relationships/tags" Target="../tags/tag51.xml"/><Relationship Id="rId55" Type="http://schemas.openxmlformats.org/officeDocument/2006/relationships/slideLayout" Target="../slideLayouts/slideLayout2.xml"/><Relationship Id="rId7" Type="http://schemas.openxmlformats.org/officeDocument/2006/relationships/tags" Target="../tags/tag8.xml"/><Relationship Id="rId2" Type="http://schemas.openxmlformats.org/officeDocument/2006/relationships/tags" Target="../tags/tag3.xml"/><Relationship Id="rId16" Type="http://schemas.openxmlformats.org/officeDocument/2006/relationships/tags" Target="../tags/tag17.xml"/><Relationship Id="rId29" Type="http://schemas.openxmlformats.org/officeDocument/2006/relationships/tags" Target="../tags/tag30.xml"/><Relationship Id="rId11" Type="http://schemas.openxmlformats.org/officeDocument/2006/relationships/tags" Target="../tags/tag12.xml"/><Relationship Id="rId24" Type="http://schemas.openxmlformats.org/officeDocument/2006/relationships/tags" Target="../tags/tag25.xml"/><Relationship Id="rId32" Type="http://schemas.openxmlformats.org/officeDocument/2006/relationships/tags" Target="../tags/tag33.xml"/><Relationship Id="rId37" Type="http://schemas.openxmlformats.org/officeDocument/2006/relationships/tags" Target="../tags/tag38.xml"/><Relationship Id="rId40" Type="http://schemas.openxmlformats.org/officeDocument/2006/relationships/tags" Target="../tags/tag41.xml"/><Relationship Id="rId45" Type="http://schemas.openxmlformats.org/officeDocument/2006/relationships/tags" Target="../tags/tag46.xml"/><Relationship Id="rId53" Type="http://schemas.openxmlformats.org/officeDocument/2006/relationships/tags" Target="../tags/tag54.xml"/><Relationship Id="rId5" Type="http://schemas.openxmlformats.org/officeDocument/2006/relationships/tags" Target="../tags/tag6.xml"/><Relationship Id="rId10" Type="http://schemas.openxmlformats.org/officeDocument/2006/relationships/tags" Target="../tags/tag11.xml"/><Relationship Id="rId19" Type="http://schemas.openxmlformats.org/officeDocument/2006/relationships/tags" Target="../tags/tag20.xml"/><Relationship Id="rId31" Type="http://schemas.openxmlformats.org/officeDocument/2006/relationships/tags" Target="../tags/tag32.xml"/><Relationship Id="rId44" Type="http://schemas.openxmlformats.org/officeDocument/2006/relationships/tags" Target="../tags/tag45.xml"/><Relationship Id="rId52" Type="http://schemas.openxmlformats.org/officeDocument/2006/relationships/tags" Target="../tags/tag53.xml"/><Relationship Id="rId4" Type="http://schemas.openxmlformats.org/officeDocument/2006/relationships/tags" Target="../tags/tag5.xml"/><Relationship Id="rId9" Type="http://schemas.openxmlformats.org/officeDocument/2006/relationships/tags" Target="../tags/tag10.xml"/><Relationship Id="rId14" Type="http://schemas.openxmlformats.org/officeDocument/2006/relationships/tags" Target="../tags/tag15.xml"/><Relationship Id="rId22" Type="http://schemas.openxmlformats.org/officeDocument/2006/relationships/tags" Target="../tags/tag23.xml"/><Relationship Id="rId27" Type="http://schemas.openxmlformats.org/officeDocument/2006/relationships/tags" Target="../tags/tag28.xml"/><Relationship Id="rId30" Type="http://schemas.openxmlformats.org/officeDocument/2006/relationships/tags" Target="../tags/tag31.xml"/><Relationship Id="rId35" Type="http://schemas.openxmlformats.org/officeDocument/2006/relationships/tags" Target="../tags/tag36.xml"/><Relationship Id="rId43" Type="http://schemas.openxmlformats.org/officeDocument/2006/relationships/tags" Target="../tags/tag44.xml"/><Relationship Id="rId48" Type="http://schemas.openxmlformats.org/officeDocument/2006/relationships/tags" Target="../tags/tag49.xml"/><Relationship Id="rId8" Type="http://schemas.openxmlformats.org/officeDocument/2006/relationships/tags" Target="../tags/tag9.xml"/><Relationship Id="rId51" Type="http://schemas.openxmlformats.org/officeDocument/2006/relationships/tags" Target="../tags/tag52.xml"/><Relationship Id="rId3" Type="http://schemas.openxmlformats.org/officeDocument/2006/relationships/tags" Target="../tags/tag4.xml"/><Relationship Id="rId12" Type="http://schemas.openxmlformats.org/officeDocument/2006/relationships/tags" Target="../tags/tag13.xml"/><Relationship Id="rId17" Type="http://schemas.openxmlformats.org/officeDocument/2006/relationships/tags" Target="../tags/tag18.xml"/><Relationship Id="rId25" Type="http://schemas.openxmlformats.org/officeDocument/2006/relationships/tags" Target="../tags/tag26.xml"/><Relationship Id="rId33" Type="http://schemas.openxmlformats.org/officeDocument/2006/relationships/tags" Target="../tags/tag34.xml"/><Relationship Id="rId38" Type="http://schemas.openxmlformats.org/officeDocument/2006/relationships/tags" Target="../tags/tag39.xml"/><Relationship Id="rId46" Type="http://schemas.openxmlformats.org/officeDocument/2006/relationships/tags" Target="../tags/tag47.xml"/><Relationship Id="rId20" Type="http://schemas.openxmlformats.org/officeDocument/2006/relationships/tags" Target="../tags/tag21.xml"/><Relationship Id="rId41" Type="http://schemas.openxmlformats.org/officeDocument/2006/relationships/tags" Target="../tags/tag42.xml"/><Relationship Id="rId54" Type="http://schemas.openxmlformats.org/officeDocument/2006/relationships/tags" Target="../tags/tag55.xml"/><Relationship Id="rId1" Type="http://schemas.openxmlformats.org/officeDocument/2006/relationships/tags" Target="../tags/tag2.xml"/><Relationship Id="rId6" Type="http://schemas.openxmlformats.org/officeDocument/2006/relationships/tags" Target="../tags/tag7.xml"/><Relationship Id="rId15" Type="http://schemas.openxmlformats.org/officeDocument/2006/relationships/tags" Target="../tags/tag16.xml"/><Relationship Id="rId23" Type="http://schemas.openxmlformats.org/officeDocument/2006/relationships/tags" Target="../tags/tag24.xml"/><Relationship Id="rId28" Type="http://schemas.openxmlformats.org/officeDocument/2006/relationships/tags" Target="../tags/tag29.xml"/><Relationship Id="rId36" Type="http://schemas.openxmlformats.org/officeDocument/2006/relationships/tags" Target="../tags/tag37.xml"/><Relationship Id="rId49" Type="http://schemas.openxmlformats.org/officeDocument/2006/relationships/tags" Target="../tags/tag50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56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.xml"/><Relationship Id="rId2" Type="http://schemas.openxmlformats.org/officeDocument/2006/relationships/tags" Target="../tags/tag58.xml"/><Relationship Id="rId1" Type="http://schemas.openxmlformats.org/officeDocument/2006/relationships/tags" Target="../tags/tag57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59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60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61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9.xml.rels><?xml version="1.0" encoding="UTF-8" standalone="yes"?>
<Relationships xmlns="http://schemas.openxmlformats.org/package/2006/relationships"><Relationship Id="rId8" Type="http://schemas.openxmlformats.org/officeDocument/2006/relationships/tags" Target="../tags/tag69.xml"/><Relationship Id="rId13" Type="http://schemas.openxmlformats.org/officeDocument/2006/relationships/tags" Target="../tags/tag74.xml"/><Relationship Id="rId18" Type="http://schemas.openxmlformats.org/officeDocument/2006/relationships/tags" Target="../tags/tag79.xml"/><Relationship Id="rId3" Type="http://schemas.openxmlformats.org/officeDocument/2006/relationships/tags" Target="../tags/tag64.xml"/><Relationship Id="rId7" Type="http://schemas.openxmlformats.org/officeDocument/2006/relationships/tags" Target="../tags/tag68.xml"/><Relationship Id="rId12" Type="http://schemas.openxmlformats.org/officeDocument/2006/relationships/tags" Target="../tags/tag73.xml"/><Relationship Id="rId17" Type="http://schemas.openxmlformats.org/officeDocument/2006/relationships/tags" Target="../tags/tag78.xml"/><Relationship Id="rId2" Type="http://schemas.openxmlformats.org/officeDocument/2006/relationships/tags" Target="../tags/tag63.xml"/><Relationship Id="rId16" Type="http://schemas.openxmlformats.org/officeDocument/2006/relationships/tags" Target="../tags/tag77.xml"/><Relationship Id="rId1" Type="http://schemas.openxmlformats.org/officeDocument/2006/relationships/tags" Target="../tags/tag62.xml"/><Relationship Id="rId6" Type="http://schemas.openxmlformats.org/officeDocument/2006/relationships/tags" Target="../tags/tag67.xml"/><Relationship Id="rId11" Type="http://schemas.openxmlformats.org/officeDocument/2006/relationships/tags" Target="../tags/tag72.xml"/><Relationship Id="rId5" Type="http://schemas.openxmlformats.org/officeDocument/2006/relationships/tags" Target="../tags/tag66.xml"/><Relationship Id="rId15" Type="http://schemas.openxmlformats.org/officeDocument/2006/relationships/tags" Target="../tags/tag76.xml"/><Relationship Id="rId10" Type="http://schemas.openxmlformats.org/officeDocument/2006/relationships/tags" Target="../tags/tag71.xml"/><Relationship Id="rId19" Type="http://schemas.openxmlformats.org/officeDocument/2006/relationships/slideLayout" Target="../slideLayouts/slideLayout2.xml"/><Relationship Id="rId4" Type="http://schemas.openxmlformats.org/officeDocument/2006/relationships/tags" Target="../tags/tag65.xml"/><Relationship Id="rId9" Type="http://schemas.openxmlformats.org/officeDocument/2006/relationships/tags" Target="../tags/tag70.xml"/><Relationship Id="rId14" Type="http://schemas.openxmlformats.org/officeDocument/2006/relationships/tags" Target="../tags/tag75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13" Type="http://schemas.openxmlformats.org/officeDocument/2006/relationships/tags" Target="../tags/tag92.xml"/><Relationship Id="rId18" Type="http://schemas.openxmlformats.org/officeDocument/2006/relationships/tags" Target="../tags/tag97.xml"/><Relationship Id="rId26" Type="http://schemas.openxmlformats.org/officeDocument/2006/relationships/tags" Target="../tags/tag105.xml"/><Relationship Id="rId21" Type="http://schemas.openxmlformats.org/officeDocument/2006/relationships/tags" Target="../tags/tag100.xml"/><Relationship Id="rId34" Type="http://schemas.openxmlformats.org/officeDocument/2006/relationships/tags" Target="../tags/tag113.xml"/><Relationship Id="rId7" Type="http://schemas.openxmlformats.org/officeDocument/2006/relationships/tags" Target="../tags/tag86.xml"/><Relationship Id="rId12" Type="http://schemas.openxmlformats.org/officeDocument/2006/relationships/tags" Target="../tags/tag91.xml"/><Relationship Id="rId17" Type="http://schemas.openxmlformats.org/officeDocument/2006/relationships/tags" Target="../tags/tag96.xml"/><Relationship Id="rId25" Type="http://schemas.openxmlformats.org/officeDocument/2006/relationships/tags" Target="../tags/tag104.xml"/><Relationship Id="rId33" Type="http://schemas.openxmlformats.org/officeDocument/2006/relationships/tags" Target="../tags/tag112.xml"/><Relationship Id="rId2" Type="http://schemas.openxmlformats.org/officeDocument/2006/relationships/tags" Target="../tags/tag81.xml"/><Relationship Id="rId16" Type="http://schemas.openxmlformats.org/officeDocument/2006/relationships/tags" Target="../tags/tag95.xml"/><Relationship Id="rId20" Type="http://schemas.openxmlformats.org/officeDocument/2006/relationships/tags" Target="../tags/tag99.xml"/><Relationship Id="rId29" Type="http://schemas.openxmlformats.org/officeDocument/2006/relationships/tags" Target="../tags/tag108.xml"/><Relationship Id="rId1" Type="http://schemas.openxmlformats.org/officeDocument/2006/relationships/tags" Target="../tags/tag80.xml"/><Relationship Id="rId6" Type="http://schemas.openxmlformats.org/officeDocument/2006/relationships/tags" Target="../tags/tag85.xml"/><Relationship Id="rId11" Type="http://schemas.openxmlformats.org/officeDocument/2006/relationships/tags" Target="../tags/tag90.xml"/><Relationship Id="rId24" Type="http://schemas.openxmlformats.org/officeDocument/2006/relationships/tags" Target="../tags/tag103.xml"/><Relationship Id="rId32" Type="http://schemas.openxmlformats.org/officeDocument/2006/relationships/tags" Target="../tags/tag111.xml"/><Relationship Id="rId37" Type="http://schemas.openxmlformats.org/officeDocument/2006/relationships/slideLayout" Target="../slideLayouts/slideLayout2.xml"/><Relationship Id="rId5" Type="http://schemas.openxmlformats.org/officeDocument/2006/relationships/tags" Target="../tags/tag84.xml"/><Relationship Id="rId15" Type="http://schemas.openxmlformats.org/officeDocument/2006/relationships/tags" Target="../tags/tag94.xml"/><Relationship Id="rId23" Type="http://schemas.openxmlformats.org/officeDocument/2006/relationships/tags" Target="../tags/tag102.xml"/><Relationship Id="rId28" Type="http://schemas.openxmlformats.org/officeDocument/2006/relationships/tags" Target="../tags/tag107.xml"/><Relationship Id="rId36" Type="http://schemas.openxmlformats.org/officeDocument/2006/relationships/tags" Target="../tags/tag115.xml"/><Relationship Id="rId10" Type="http://schemas.openxmlformats.org/officeDocument/2006/relationships/tags" Target="../tags/tag89.xml"/><Relationship Id="rId19" Type="http://schemas.openxmlformats.org/officeDocument/2006/relationships/tags" Target="../tags/tag98.xml"/><Relationship Id="rId31" Type="http://schemas.openxmlformats.org/officeDocument/2006/relationships/tags" Target="../tags/tag110.xml"/><Relationship Id="rId4" Type="http://schemas.openxmlformats.org/officeDocument/2006/relationships/tags" Target="../tags/tag83.xml"/><Relationship Id="rId9" Type="http://schemas.openxmlformats.org/officeDocument/2006/relationships/tags" Target="../tags/tag88.xml"/><Relationship Id="rId14" Type="http://schemas.openxmlformats.org/officeDocument/2006/relationships/tags" Target="../tags/tag93.xml"/><Relationship Id="rId22" Type="http://schemas.openxmlformats.org/officeDocument/2006/relationships/tags" Target="../tags/tag101.xml"/><Relationship Id="rId27" Type="http://schemas.openxmlformats.org/officeDocument/2006/relationships/tags" Target="../tags/tag106.xml"/><Relationship Id="rId30" Type="http://schemas.openxmlformats.org/officeDocument/2006/relationships/tags" Target="../tags/tag109.xml"/><Relationship Id="rId35" Type="http://schemas.openxmlformats.org/officeDocument/2006/relationships/tags" Target="../tags/tag114.xml"/><Relationship Id="rId8" Type="http://schemas.openxmlformats.org/officeDocument/2006/relationships/tags" Target="../tags/tag87.xml"/><Relationship Id="rId3" Type="http://schemas.openxmlformats.org/officeDocument/2006/relationships/tags" Target="../tags/tag82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hyperlink" Target="https://www.presentazioni-efficaci.it/?utm_source=PPT&amp;utm_medium=presentazione&amp;utm_campaign=MappePPT&amp;utm_id=PPT+mappe" TargetMode="External"/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1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16850B4D-7F47-4410-9325-A55C768F275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lvl="0"/>
            <a:fld id="{1E5AFFC4-60E6-4712-A3E8-3CAA70534424}" type="slidenum">
              <a:rPr lang="it-IT" altLang="it-IT" noProof="0" smtClean="0"/>
              <a:pPr lvl="0"/>
              <a:t>1</a:t>
            </a:fld>
            <a:endParaRPr lang="it-IT" altLang="it-IT" noProof="0"/>
          </a:p>
        </p:txBody>
      </p:sp>
      <p:sp>
        <p:nvSpPr>
          <p:cNvPr id="5" name="CasellaDiTesto 4">
            <a:extLst>
              <a:ext uri="{FF2B5EF4-FFF2-40B4-BE49-F238E27FC236}">
                <a16:creationId xmlns:a16="http://schemas.microsoft.com/office/drawing/2014/main" id="{48B2F296-4ED8-C8C0-A6F9-400DAA770DB2}"/>
              </a:ext>
            </a:extLst>
          </p:cNvPr>
          <p:cNvSpPr txBox="1"/>
          <p:nvPr/>
        </p:nvSpPr>
        <p:spPr>
          <a:xfrm>
            <a:off x="2597021" y="4265996"/>
            <a:ext cx="6997959" cy="184665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it-IT" sz="3200" b="0" dirty="0">
                <a:latin typeface="+mj-lt"/>
              </a:rPr>
              <a:t>MAPPE VETTORIALI DEL MONDO</a:t>
            </a:r>
          </a:p>
          <a:p>
            <a:pPr algn="ctr"/>
            <a:r>
              <a:rPr lang="it-IT" sz="3200" dirty="0">
                <a:latin typeface="+mj-lt"/>
              </a:rPr>
              <a:t>PER PRESENTAZIONI</a:t>
            </a:r>
          </a:p>
          <a:p>
            <a:pPr algn="ctr"/>
            <a:endParaRPr lang="it-IT" sz="3200" b="0" dirty="0">
              <a:latin typeface="+mj-lt"/>
            </a:endParaRPr>
          </a:p>
          <a:p>
            <a:pPr algn="ctr"/>
            <a:r>
              <a:rPr lang="it-IT" dirty="0">
                <a:latin typeface="+mj-lt"/>
              </a:rPr>
              <a:t>Colorabili e separabili per stato/regione</a:t>
            </a:r>
            <a:endParaRPr lang="it-IT" b="0" dirty="0">
              <a:latin typeface="+mj-lt"/>
            </a:endParaRPr>
          </a:p>
        </p:txBody>
      </p:sp>
      <p:sp>
        <p:nvSpPr>
          <p:cNvPr id="3" name="Rettangolo 2">
            <a:hlinkClick r:id="rId2"/>
            <a:extLst>
              <a:ext uri="{FF2B5EF4-FFF2-40B4-BE49-F238E27FC236}">
                <a16:creationId xmlns:a16="http://schemas.microsoft.com/office/drawing/2014/main" id="{DDC47754-185A-4328-7EDC-144A413498DE}"/>
              </a:ext>
            </a:extLst>
          </p:cNvPr>
          <p:cNvSpPr/>
          <p:nvPr/>
        </p:nvSpPr>
        <p:spPr>
          <a:xfrm>
            <a:off x="0" y="0"/>
            <a:ext cx="12192000" cy="365124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it-IT"/>
          </a:p>
        </p:txBody>
      </p:sp>
      <p:sp>
        <p:nvSpPr>
          <p:cNvPr id="4" name="CasellaDiTesto 6">
            <a:extLst>
              <a:ext uri="{FF2B5EF4-FFF2-40B4-BE49-F238E27FC236}">
                <a16:creationId xmlns:a16="http://schemas.microsoft.com/office/drawing/2014/main" id="{0C13358C-6535-59B2-7810-821DCFA5B6F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195733" y="29846"/>
            <a:ext cx="3793067" cy="523220"/>
          </a:xfrm>
          <a:prstGeom prst="rect">
            <a:avLst/>
          </a:prstGeom>
          <a:noFill/>
          <a:ln>
            <a:noFill/>
          </a:ln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r" eaLnBrk="1" hangingPunct="1">
              <a:defRPr/>
            </a:pPr>
            <a:r>
              <a:rPr lang="it-IT" sz="1400" dirty="0">
                <a:latin typeface="+mj-lt"/>
                <a:cs typeface="Arial" charset="0"/>
              </a:rPr>
              <a:t>WWW. PRESENTAZIONI-</a:t>
            </a:r>
            <a:r>
              <a:rPr lang="it-IT" sz="1400" b="1" dirty="0">
                <a:solidFill>
                  <a:schemeClr val="accent6">
                    <a:lumMod val="75000"/>
                  </a:schemeClr>
                </a:solidFill>
                <a:latin typeface="+mj-lt"/>
                <a:cs typeface="Arial" charset="0"/>
              </a:rPr>
              <a:t>EFFICACI</a:t>
            </a:r>
            <a:r>
              <a:rPr lang="it-IT" sz="1400" dirty="0">
                <a:latin typeface="+mj-lt"/>
                <a:cs typeface="Arial" charset="0"/>
              </a:rPr>
              <a:t>.IT</a:t>
            </a:r>
          </a:p>
          <a:p>
            <a:pPr algn="r" eaLnBrk="1" hangingPunct="1">
              <a:defRPr/>
            </a:pPr>
            <a:endParaRPr lang="it-IT" sz="1400" dirty="0">
              <a:latin typeface="+mj-lt"/>
              <a:cs typeface="Arial" charset="0"/>
            </a:endParaRPr>
          </a:p>
        </p:txBody>
      </p:sp>
      <p:pic>
        <p:nvPicPr>
          <p:cNvPr id="7" name="Immagine 6" descr="Immagine che contiene logo, Elementi grafici, clipart, Carattere&#10;&#10;Descrizione generata automaticamente">
            <a:hlinkClick r:id="rId3"/>
            <a:extLst>
              <a:ext uri="{FF2B5EF4-FFF2-40B4-BE49-F238E27FC236}">
                <a16:creationId xmlns:a16="http://schemas.microsoft.com/office/drawing/2014/main" id="{7B125097-4394-5C83-7D82-0B814DC7AA45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897586" y="1466705"/>
            <a:ext cx="2396827" cy="239682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69072613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B966E9A-52A5-48F0-2056-43D803592D5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7" name="Elemento grafico 55">
            <a:extLst>
              <a:ext uri="{FF2B5EF4-FFF2-40B4-BE49-F238E27FC236}">
                <a16:creationId xmlns:a16="http://schemas.microsoft.com/office/drawing/2014/main" id="{CEAF29B8-B173-C3D0-D18D-AC58F15B632C}"/>
              </a:ext>
            </a:extLst>
          </p:cNvPr>
          <p:cNvGrpSpPr/>
          <p:nvPr/>
        </p:nvGrpSpPr>
        <p:grpSpPr>
          <a:xfrm>
            <a:off x="3625028" y="440752"/>
            <a:ext cx="4941945" cy="6417249"/>
            <a:chOff x="6683630" y="572832"/>
            <a:chExt cx="5806058" cy="7539323"/>
          </a:xfrm>
          <a:solidFill>
            <a:schemeClr val="bg1">
              <a:lumMod val="75000"/>
            </a:schemeClr>
          </a:solidFill>
        </p:grpSpPr>
        <p:sp>
          <p:nvSpPr>
            <p:cNvPr id="58" name="Figura a mano libera: forma 57">
              <a:extLst>
                <a:ext uri="{FF2B5EF4-FFF2-40B4-BE49-F238E27FC236}">
                  <a16:creationId xmlns:a16="http://schemas.microsoft.com/office/drawing/2014/main" id="{FAEC4C8D-D115-A7A4-7C4A-2B8F1A678D32}"/>
                </a:ext>
              </a:extLst>
            </p:cNvPr>
            <p:cNvSpPr/>
            <p:nvPr/>
          </p:nvSpPr>
          <p:spPr>
            <a:xfrm>
              <a:off x="9526080" y="4109656"/>
              <a:ext cx="5714" cy="4857"/>
            </a:xfrm>
            <a:custGeom>
              <a:avLst/>
              <a:gdLst>
                <a:gd name="connsiteX0" fmla="*/ 5429 w 5714"/>
                <a:gd name="connsiteY0" fmla="*/ 1048 h 4857"/>
                <a:gd name="connsiteX1" fmla="*/ 4381 w 5714"/>
                <a:gd name="connsiteY1" fmla="*/ 0 h 4857"/>
                <a:gd name="connsiteX2" fmla="*/ 3429 w 5714"/>
                <a:gd name="connsiteY2" fmla="*/ 286 h 4857"/>
                <a:gd name="connsiteX3" fmla="*/ 1809 w 5714"/>
                <a:gd name="connsiteY3" fmla="*/ 667 h 4857"/>
                <a:gd name="connsiteX4" fmla="*/ 286 w 5714"/>
                <a:gd name="connsiteY4" fmla="*/ 3143 h 4857"/>
                <a:gd name="connsiteX5" fmla="*/ 0 w 5714"/>
                <a:gd name="connsiteY5" fmla="*/ 3715 h 4857"/>
                <a:gd name="connsiteX6" fmla="*/ 571 w 5714"/>
                <a:gd name="connsiteY6" fmla="*/ 4477 h 4857"/>
                <a:gd name="connsiteX7" fmla="*/ 1143 w 5714"/>
                <a:gd name="connsiteY7" fmla="*/ 4286 h 4857"/>
                <a:gd name="connsiteX8" fmla="*/ 3619 w 5714"/>
                <a:gd name="connsiteY8" fmla="*/ 4858 h 4857"/>
                <a:gd name="connsiteX9" fmla="*/ 5524 w 5714"/>
                <a:gd name="connsiteY9" fmla="*/ 4096 h 4857"/>
                <a:gd name="connsiteX10" fmla="*/ 5715 w 5714"/>
                <a:gd name="connsiteY10" fmla="*/ 3524 h 4857"/>
                <a:gd name="connsiteX11" fmla="*/ 5334 w 5714"/>
                <a:gd name="connsiteY11" fmla="*/ 2762 h 4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714" h="4857">
                  <a:moveTo>
                    <a:pt x="5429" y="1048"/>
                  </a:moveTo>
                  <a:lnTo>
                    <a:pt x="4381" y="0"/>
                  </a:lnTo>
                  <a:lnTo>
                    <a:pt x="3429" y="286"/>
                  </a:lnTo>
                  <a:lnTo>
                    <a:pt x="1809" y="667"/>
                  </a:lnTo>
                  <a:lnTo>
                    <a:pt x="286" y="3143"/>
                  </a:lnTo>
                  <a:lnTo>
                    <a:pt x="0" y="3715"/>
                  </a:lnTo>
                  <a:lnTo>
                    <a:pt x="571" y="4477"/>
                  </a:lnTo>
                  <a:lnTo>
                    <a:pt x="1143" y="4286"/>
                  </a:lnTo>
                  <a:lnTo>
                    <a:pt x="3619" y="4858"/>
                  </a:lnTo>
                  <a:lnTo>
                    <a:pt x="5524" y="4096"/>
                  </a:lnTo>
                  <a:lnTo>
                    <a:pt x="5715" y="3524"/>
                  </a:lnTo>
                  <a:lnTo>
                    <a:pt x="5334" y="2762"/>
                  </a:lnTo>
                  <a:close/>
                </a:path>
              </a:pathLst>
            </a:custGeom>
            <a:grpFill/>
            <a:ln w="476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it-IT"/>
            </a:p>
          </p:txBody>
        </p:sp>
        <p:sp>
          <p:nvSpPr>
            <p:cNvPr id="59" name="Figura a mano libera: forma 58">
              <a:extLst>
                <a:ext uri="{FF2B5EF4-FFF2-40B4-BE49-F238E27FC236}">
                  <a16:creationId xmlns:a16="http://schemas.microsoft.com/office/drawing/2014/main" id="{44E7AE6D-D5F6-477C-2974-7AC2D0D92B4F}"/>
                </a:ext>
              </a:extLst>
            </p:cNvPr>
            <p:cNvSpPr/>
            <p:nvPr/>
          </p:nvSpPr>
          <p:spPr>
            <a:xfrm>
              <a:off x="9505220" y="2724530"/>
              <a:ext cx="51053" cy="59245"/>
            </a:xfrm>
            <a:custGeom>
              <a:avLst/>
              <a:gdLst>
                <a:gd name="connsiteX0" fmla="*/ 43243 w 51053"/>
                <a:gd name="connsiteY0" fmla="*/ 50578 h 59245"/>
                <a:gd name="connsiteX1" fmla="*/ 43243 w 51053"/>
                <a:gd name="connsiteY1" fmla="*/ 50578 h 59245"/>
                <a:gd name="connsiteX2" fmla="*/ 51054 w 51053"/>
                <a:gd name="connsiteY2" fmla="*/ 0 h 59245"/>
                <a:gd name="connsiteX3" fmla="*/ 0 w 51053"/>
                <a:gd name="connsiteY3" fmla="*/ 23908 h 59245"/>
                <a:gd name="connsiteX4" fmla="*/ 2667 w 51053"/>
                <a:gd name="connsiteY4" fmla="*/ 58293 h 59245"/>
                <a:gd name="connsiteX5" fmla="*/ 2667 w 51053"/>
                <a:gd name="connsiteY5" fmla="*/ 58293 h 59245"/>
                <a:gd name="connsiteX6" fmla="*/ 3048 w 51053"/>
                <a:gd name="connsiteY6" fmla="*/ 59246 h 59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1053" h="59245">
                  <a:moveTo>
                    <a:pt x="43243" y="50578"/>
                  </a:moveTo>
                  <a:lnTo>
                    <a:pt x="43243" y="50578"/>
                  </a:lnTo>
                  <a:lnTo>
                    <a:pt x="51054" y="0"/>
                  </a:lnTo>
                  <a:lnTo>
                    <a:pt x="0" y="23908"/>
                  </a:lnTo>
                  <a:lnTo>
                    <a:pt x="2667" y="58293"/>
                  </a:lnTo>
                  <a:lnTo>
                    <a:pt x="2667" y="58293"/>
                  </a:lnTo>
                  <a:lnTo>
                    <a:pt x="3048" y="59246"/>
                  </a:lnTo>
                  <a:close/>
                </a:path>
              </a:pathLst>
            </a:custGeom>
            <a:grpFill/>
            <a:ln w="476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it-IT"/>
            </a:p>
          </p:txBody>
        </p:sp>
        <p:sp>
          <p:nvSpPr>
            <p:cNvPr id="61" name="Figura a mano libera: forma 60">
              <a:extLst>
                <a:ext uri="{FF2B5EF4-FFF2-40B4-BE49-F238E27FC236}">
                  <a16:creationId xmlns:a16="http://schemas.microsoft.com/office/drawing/2014/main" id="{75BAD25E-956B-3A60-71DC-2379EE6DC6C4}"/>
                </a:ext>
              </a:extLst>
            </p:cNvPr>
            <p:cNvSpPr/>
            <p:nvPr/>
          </p:nvSpPr>
          <p:spPr>
            <a:xfrm>
              <a:off x="10375234" y="7758207"/>
              <a:ext cx="188213" cy="157067"/>
            </a:xfrm>
            <a:custGeom>
              <a:avLst/>
              <a:gdLst>
                <a:gd name="connsiteX0" fmla="*/ 90106 w 188213"/>
                <a:gd name="connsiteY0" fmla="*/ 51911 h 157067"/>
                <a:gd name="connsiteX1" fmla="*/ 97155 w 188213"/>
                <a:gd name="connsiteY1" fmla="*/ 82391 h 157067"/>
                <a:gd name="connsiteX2" fmla="*/ 119063 w 188213"/>
                <a:gd name="connsiteY2" fmla="*/ 73247 h 157067"/>
                <a:gd name="connsiteX3" fmla="*/ 163925 w 188213"/>
                <a:gd name="connsiteY3" fmla="*/ 107252 h 157067"/>
                <a:gd name="connsiteX4" fmla="*/ 154210 w 188213"/>
                <a:gd name="connsiteY4" fmla="*/ 121444 h 157067"/>
                <a:gd name="connsiteX5" fmla="*/ 188214 w 188213"/>
                <a:gd name="connsiteY5" fmla="*/ 125254 h 157067"/>
                <a:gd name="connsiteX6" fmla="*/ 184118 w 188213"/>
                <a:gd name="connsiteY6" fmla="*/ 157067 h 157067"/>
                <a:gd name="connsiteX7" fmla="*/ 115633 w 188213"/>
                <a:gd name="connsiteY7" fmla="*/ 153543 h 157067"/>
                <a:gd name="connsiteX8" fmla="*/ 73533 w 188213"/>
                <a:gd name="connsiteY8" fmla="*/ 121730 h 157067"/>
                <a:gd name="connsiteX9" fmla="*/ 64961 w 188213"/>
                <a:gd name="connsiteY9" fmla="*/ 66675 h 157067"/>
                <a:gd name="connsiteX10" fmla="*/ 90106 w 188213"/>
                <a:gd name="connsiteY10" fmla="*/ 51911 h 157067"/>
                <a:gd name="connsiteX11" fmla="*/ 23908 w 188213"/>
                <a:gd name="connsiteY11" fmla="*/ 0 h 157067"/>
                <a:gd name="connsiteX12" fmla="*/ 73723 w 188213"/>
                <a:gd name="connsiteY12" fmla="*/ 29527 h 157067"/>
                <a:gd name="connsiteX13" fmla="*/ 1714 w 188213"/>
                <a:gd name="connsiteY13" fmla="*/ 28384 h 157067"/>
                <a:gd name="connsiteX14" fmla="*/ 0 w 188213"/>
                <a:gd name="connsiteY14" fmla="*/ 4191 h 157067"/>
                <a:gd name="connsiteX15" fmla="*/ 23908 w 188213"/>
                <a:gd name="connsiteY15" fmla="*/ 0 h 157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8213" h="157067">
                  <a:moveTo>
                    <a:pt x="90106" y="51911"/>
                  </a:moveTo>
                  <a:lnTo>
                    <a:pt x="97155" y="82391"/>
                  </a:lnTo>
                  <a:lnTo>
                    <a:pt x="119063" y="73247"/>
                  </a:lnTo>
                  <a:lnTo>
                    <a:pt x="163925" y="107252"/>
                  </a:lnTo>
                  <a:lnTo>
                    <a:pt x="154210" y="121444"/>
                  </a:lnTo>
                  <a:lnTo>
                    <a:pt x="188214" y="125254"/>
                  </a:lnTo>
                  <a:lnTo>
                    <a:pt x="184118" y="157067"/>
                  </a:lnTo>
                  <a:lnTo>
                    <a:pt x="115633" y="153543"/>
                  </a:lnTo>
                  <a:lnTo>
                    <a:pt x="73533" y="121730"/>
                  </a:lnTo>
                  <a:lnTo>
                    <a:pt x="64961" y="66675"/>
                  </a:lnTo>
                  <a:lnTo>
                    <a:pt x="90106" y="51911"/>
                  </a:lnTo>
                  <a:close/>
                  <a:moveTo>
                    <a:pt x="23908" y="0"/>
                  </a:moveTo>
                  <a:lnTo>
                    <a:pt x="73723" y="29527"/>
                  </a:lnTo>
                  <a:lnTo>
                    <a:pt x="1714" y="28384"/>
                  </a:lnTo>
                  <a:lnTo>
                    <a:pt x="0" y="4191"/>
                  </a:lnTo>
                  <a:lnTo>
                    <a:pt x="23908" y="0"/>
                  </a:lnTo>
                  <a:close/>
                </a:path>
              </a:pathLst>
            </a:custGeom>
            <a:grpFill/>
            <a:ln w="476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it-IT"/>
            </a:p>
          </p:txBody>
        </p:sp>
        <p:sp>
          <p:nvSpPr>
            <p:cNvPr id="62" name="Figura a mano libera: forma 61">
              <a:extLst>
                <a:ext uri="{FF2B5EF4-FFF2-40B4-BE49-F238E27FC236}">
                  <a16:creationId xmlns:a16="http://schemas.microsoft.com/office/drawing/2014/main" id="{D5CE4BA9-7C5F-68D8-C41C-5EFD02D596A9}"/>
                </a:ext>
              </a:extLst>
            </p:cNvPr>
            <p:cNvSpPr/>
            <p:nvPr/>
          </p:nvSpPr>
          <p:spPr>
            <a:xfrm>
              <a:off x="9809639" y="3459669"/>
              <a:ext cx="858392" cy="799052"/>
            </a:xfrm>
            <a:custGeom>
              <a:avLst/>
              <a:gdLst>
                <a:gd name="connsiteX0" fmla="*/ 435959 w 858392"/>
                <a:gd name="connsiteY0" fmla="*/ 2286 h 799052"/>
                <a:gd name="connsiteX1" fmla="*/ 529971 w 858392"/>
                <a:gd name="connsiteY1" fmla="*/ 221647 h 799052"/>
                <a:gd name="connsiteX2" fmla="*/ 675227 w 858392"/>
                <a:gd name="connsiteY2" fmla="*/ 353663 h 799052"/>
                <a:gd name="connsiteX3" fmla="*/ 721614 w 858392"/>
                <a:gd name="connsiteY3" fmla="*/ 422338 h 799052"/>
                <a:gd name="connsiteX4" fmla="*/ 823722 w 858392"/>
                <a:gd name="connsiteY4" fmla="*/ 475012 h 799052"/>
                <a:gd name="connsiteX5" fmla="*/ 825722 w 858392"/>
                <a:gd name="connsiteY5" fmla="*/ 521208 h 799052"/>
                <a:gd name="connsiteX6" fmla="*/ 858393 w 858392"/>
                <a:gd name="connsiteY6" fmla="*/ 544354 h 799052"/>
                <a:gd name="connsiteX7" fmla="*/ 858393 w 858392"/>
                <a:gd name="connsiteY7" fmla="*/ 544354 h 799052"/>
                <a:gd name="connsiteX8" fmla="*/ 714947 w 858392"/>
                <a:gd name="connsiteY8" fmla="*/ 745427 h 799052"/>
                <a:gd name="connsiteX9" fmla="*/ 695515 w 858392"/>
                <a:gd name="connsiteY9" fmla="*/ 741902 h 799052"/>
                <a:gd name="connsiteX10" fmla="*/ 682371 w 858392"/>
                <a:gd name="connsiteY10" fmla="*/ 684752 h 799052"/>
                <a:gd name="connsiteX11" fmla="*/ 643699 w 858392"/>
                <a:gd name="connsiteY11" fmla="*/ 679800 h 799052"/>
                <a:gd name="connsiteX12" fmla="*/ 613600 w 858392"/>
                <a:gd name="connsiteY12" fmla="*/ 648176 h 799052"/>
                <a:gd name="connsiteX13" fmla="*/ 547116 w 858392"/>
                <a:gd name="connsiteY13" fmla="*/ 701993 h 799052"/>
                <a:gd name="connsiteX14" fmla="*/ 569500 w 858392"/>
                <a:gd name="connsiteY14" fmla="*/ 754094 h 799052"/>
                <a:gd name="connsiteX15" fmla="*/ 533686 w 858392"/>
                <a:gd name="connsiteY15" fmla="*/ 755523 h 799052"/>
                <a:gd name="connsiteX16" fmla="*/ 527685 w 858392"/>
                <a:gd name="connsiteY16" fmla="*/ 780669 h 799052"/>
                <a:gd name="connsiteX17" fmla="*/ 509111 w 858392"/>
                <a:gd name="connsiteY17" fmla="*/ 761810 h 799052"/>
                <a:gd name="connsiteX18" fmla="*/ 485489 w 858392"/>
                <a:gd name="connsiteY18" fmla="*/ 799052 h 799052"/>
                <a:gd name="connsiteX19" fmla="*/ 447675 w 858392"/>
                <a:gd name="connsiteY19" fmla="*/ 794671 h 799052"/>
                <a:gd name="connsiteX20" fmla="*/ 447675 w 858392"/>
                <a:gd name="connsiteY20" fmla="*/ 794671 h 799052"/>
                <a:gd name="connsiteX21" fmla="*/ 423958 w 858392"/>
                <a:gd name="connsiteY21" fmla="*/ 763524 h 799052"/>
                <a:gd name="connsiteX22" fmla="*/ 359950 w 858392"/>
                <a:gd name="connsiteY22" fmla="*/ 754285 h 799052"/>
                <a:gd name="connsiteX23" fmla="*/ 343281 w 858392"/>
                <a:gd name="connsiteY23" fmla="*/ 722757 h 799052"/>
                <a:gd name="connsiteX24" fmla="*/ 303562 w 858392"/>
                <a:gd name="connsiteY24" fmla="*/ 713804 h 799052"/>
                <a:gd name="connsiteX25" fmla="*/ 254889 w 858392"/>
                <a:gd name="connsiteY25" fmla="*/ 746570 h 799052"/>
                <a:gd name="connsiteX26" fmla="*/ 202216 w 858392"/>
                <a:gd name="connsiteY26" fmla="*/ 702755 h 799052"/>
                <a:gd name="connsiteX27" fmla="*/ 172403 w 858392"/>
                <a:gd name="connsiteY27" fmla="*/ 709041 h 799052"/>
                <a:gd name="connsiteX28" fmla="*/ 165545 w 858392"/>
                <a:gd name="connsiteY28" fmla="*/ 639223 h 799052"/>
                <a:gd name="connsiteX29" fmla="*/ 55626 w 858392"/>
                <a:gd name="connsiteY29" fmla="*/ 579977 h 799052"/>
                <a:gd name="connsiteX30" fmla="*/ 13430 w 858392"/>
                <a:gd name="connsiteY30" fmla="*/ 578834 h 799052"/>
                <a:gd name="connsiteX31" fmla="*/ 0 w 858392"/>
                <a:gd name="connsiteY31" fmla="*/ 557403 h 799052"/>
                <a:gd name="connsiteX32" fmla="*/ 1429 w 858392"/>
                <a:gd name="connsiteY32" fmla="*/ 510540 h 799052"/>
                <a:gd name="connsiteX33" fmla="*/ 28670 w 858392"/>
                <a:gd name="connsiteY33" fmla="*/ 497015 h 799052"/>
                <a:gd name="connsiteX34" fmla="*/ 29146 w 858392"/>
                <a:gd name="connsiteY34" fmla="*/ 474250 h 799052"/>
                <a:gd name="connsiteX35" fmla="*/ 108109 w 858392"/>
                <a:gd name="connsiteY35" fmla="*/ 506635 h 799052"/>
                <a:gd name="connsiteX36" fmla="*/ 172879 w 858392"/>
                <a:gd name="connsiteY36" fmla="*/ 471297 h 799052"/>
                <a:gd name="connsiteX37" fmla="*/ 62103 w 858392"/>
                <a:gd name="connsiteY37" fmla="*/ 357092 h 799052"/>
                <a:gd name="connsiteX38" fmla="*/ 81915 w 858392"/>
                <a:gd name="connsiteY38" fmla="*/ 334899 h 799052"/>
                <a:gd name="connsiteX39" fmla="*/ 43910 w 858392"/>
                <a:gd name="connsiteY39" fmla="*/ 299276 h 799052"/>
                <a:gd name="connsiteX40" fmla="*/ 74200 w 858392"/>
                <a:gd name="connsiteY40" fmla="*/ 276225 h 799052"/>
                <a:gd name="connsiteX41" fmla="*/ 63722 w 858392"/>
                <a:gd name="connsiteY41" fmla="*/ 235839 h 799052"/>
                <a:gd name="connsiteX42" fmla="*/ 80772 w 858392"/>
                <a:gd name="connsiteY42" fmla="*/ 204026 h 799052"/>
                <a:gd name="connsiteX43" fmla="*/ 131159 w 858392"/>
                <a:gd name="connsiteY43" fmla="*/ 216313 h 799052"/>
                <a:gd name="connsiteX44" fmla="*/ 179832 w 858392"/>
                <a:gd name="connsiteY44" fmla="*/ 200787 h 799052"/>
                <a:gd name="connsiteX45" fmla="*/ 187071 w 858392"/>
                <a:gd name="connsiteY45" fmla="*/ 168116 h 799052"/>
                <a:gd name="connsiteX46" fmla="*/ 157163 w 858392"/>
                <a:gd name="connsiteY46" fmla="*/ 149066 h 799052"/>
                <a:gd name="connsiteX47" fmla="*/ 162306 w 858392"/>
                <a:gd name="connsiteY47" fmla="*/ 133064 h 799052"/>
                <a:gd name="connsiteX48" fmla="*/ 162306 w 858392"/>
                <a:gd name="connsiteY48" fmla="*/ 133064 h 799052"/>
                <a:gd name="connsiteX49" fmla="*/ 162306 w 858392"/>
                <a:gd name="connsiteY49" fmla="*/ 133064 h 799052"/>
                <a:gd name="connsiteX50" fmla="*/ 162306 w 858392"/>
                <a:gd name="connsiteY50" fmla="*/ 133064 h 799052"/>
                <a:gd name="connsiteX51" fmla="*/ 162306 w 858392"/>
                <a:gd name="connsiteY51" fmla="*/ 133064 h 799052"/>
                <a:gd name="connsiteX52" fmla="*/ 162306 w 858392"/>
                <a:gd name="connsiteY52" fmla="*/ 133064 h 799052"/>
                <a:gd name="connsiteX53" fmla="*/ 229743 w 858392"/>
                <a:gd name="connsiteY53" fmla="*/ 103061 h 799052"/>
                <a:gd name="connsiteX54" fmla="*/ 247650 w 858392"/>
                <a:gd name="connsiteY54" fmla="*/ 51435 h 799052"/>
                <a:gd name="connsiteX55" fmla="*/ 309277 w 858392"/>
                <a:gd name="connsiteY55" fmla="*/ 58960 h 799052"/>
                <a:gd name="connsiteX56" fmla="*/ 339280 w 858392"/>
                <a:gd name="connsiteY56" fmla="*/ 25337 h 799052"/>
                <a:gd name="connsiteX57" fmla="*/ 433388 w 858392"/>
                <a:gd name="connsiteY57" fmla="*/ 0 h 799052"/>
                <a:gd name="connsiteX58" fmla="*/ 433388 w 858392"/>
                <a:gd name="connsiteY58" fmla="*/ 0 h 799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858392" h="799052">
                  <a:moveTo>
                    <a:pt x="435959" y="2286"/>
                  </a:moveTo>
                  <a:lnTo>
                    <a:pt x="529971" y="221647"/>
                  </a:lnTo>
                  <a:lnTo>
                    <a:pt x="675227" y="353663"/>
                  </a:lnTo>
                  <a:lnTo>
                    <a:pt x="721614" y="422338"/>
                  </a:lnTo>
                  <a:lnTo>
                    <a:pt x="823722" y="475012"/>
                  </a:lnTo>
                  <a:lnTo>
                    <a:pt x="825722" y="521208"/>
                  </a:lnTo>
                  <a:lnTo>
                    <a:pt x="858393" y="544354"/>
                  </a:lnTo>
                  <a:lnTo>
                    <a:pt x="858393" y="544354"/>
                  </a:lnTo>
                  <a:lnTo>
                    <a:pt x="714947" y="745427"/>
                  </a:lnTo>
                  <a:lnTo>
                    <a:pt x="695515" y="741902"/>
                  </a:lnTo>
                  <a:lnTo>
                    <a:pt x="682371" y="684752"/>
                  </a:lnTo>
                  <a:lnTo>
                    <a:pt x="643699" y="679800"/>
                  </a:lnTo>
                  <a:lnTo>
                    <a:pt x="613600" y="648176"/>
                  </a:lnTo>
                  <a:lnTo>
                    <a:pt x="547116" y="701993"/>
                  </a:lnTo>
                  <a:lnTo>
                    <a:pt x="569500" y="754094"/>
                  </a:lnTo>
                  <a:lnTo>
                    <a:pt x="533686" y="755523"/>
                  </a:lnTo>
                  <a:lnTo>
                    <a:pt x="527685" y="780669"/>
                  </a:lnTo>
                  <a:lnTo>
                    <a:pt x="509111" y="761810"/>
                  </a:lnTo>
                  <a:lnTo>
                    <a:pt x="485489" y="799052"/>
                  </a:lnTo>
                  <a:lnTo>
                    <a:pt x="447675" y="794671"/>
                  </a:lnTo>
                  <a:lnTo>
                    <a:pt x="447675" y="794671"/>
                  </a:lnTo>
                  <a:lnTo>
                    <a:pt x="423958" y="763524"/>
                  </a:lnTo>
                  <a:lnTo>
                    <a:pt x="359950" y="754285"/>
                  </a:lnTo>
                  <a:lnTo>
                    <a:pt x="343281" y="722757"/>
                  </a:lnTo>
                  <a:lnTo>
                    <a:pt x="303562" y="713804"/>
                  </a:lnTo>
                  <a:lnTo>
                    <a:pt x="254889" y="746570"/>
                  </a:lnTo>
                  <a:lnTo>
                    <a:pt x="202216" y="702755"/>
                  </a:lnTo>
                  <a:lnTo>
                    <a:pt x="172403" y="709041"/>
                  </a:lnTo>
                  <a:lnTo>
                    <a:pt x="165545" y="639223"/>
                  </a:lnTo>
                  <a:lnTo>
                    <a:pt x="55626" y="579977"/>
                  </a:lnTo>
                  <a:lnTo>
                    <a:pt x="13430" y="578834"/>
                  </a:lnTo>
                  <a:lnTo>
                    <a:pt x="0" y="557403"/>
                  </a:lnTo>
                  <a:lnTo>
                    <a:pt x="1429" y="510540"/>
                  </a:lnTo>
                  <a:lnTo>
                    <a:pt x="28670" y="497015"/>
                  </a:lnTo>
                  <a:lnTo>
                    <a:pt x="29146" y="474250"/>
                  </a:lnTo>
                  <a:lnTo>
                    <a:pt x="108109" y="506635"/>
                  </a:lnTo>
                  <a:lnTo>
                    <a:pt x="172879" y="471297"/>
                  </a:lnTo>
                  <a:lnTo>
                    <a:pt x="62103" y="357092"/>
                  </a:lnTo>
                  <a:lnTo>
                    <a:pt x="81915" y="334899"/>
                  </a:lnTo>
                  <a:lnTo>
                    <a:pt x="43910" y="299276"/>
                  </a:lnTo>
                  <a:lnTo>
                    <a:pt x="74200" y="276225"/>
                  </a:lnTo>
                  <a:lnTo>
                    <a:pt x="63722" y="235839"/>
                  </a:lnTo>
                  <a:lnTo>
                    <a:pt x="80772" y="204026"/>
                  </a:lnTo>
                  <a:lnTo>
                    <a:pt x="131159" y="216313"/>
                  </a:lnTo>
                  <a:lnTo>
                    <a:pt x="179832" y="200787"/>
                  </a:lnTo>
                  <a:lnTo>
                    <a:pt x="187071" y="168116"/>
                  </a:lnTo>
                  <a:lnTo>
                    <a:pt x="157163" y="149066"/>
                  </a:lnTo>
                  <a:lnTo>
                    <a:pt x="162306" y="133064"/>
                  </a:lnTo>
                  <a:lnTo>
                    <a:pt x="162306" y="133064"/>
                  </a:lnTo>
                  <a:lnTo>
                    <a:pt x="162306" y="133064"/>
                  </a:lnTo>
                  <a:lnTo>
                    <a:pt x="162306" y="133064"/>
                  </a:lnTo>
                  <a:lnTo>
                    <a:pt x="162306" y="133064"/>
                  </a:lnTo>
                  <a:lnTo>
                    <a:pt x="162306" y="133064"/>
                  </a:lnTo>
                  <a:lnTo>
                    <a:pt x="229743" y="103061"/>
                  </a:lnTo>
                  <a:lnTo>
                    <a:pt x="247650" y="51435"/>
                  </a:lnTo>
                  <a:lnTo>
                    <a:pt x="309277" y="58960"/>
                  </a:lnTo>
                  <a:lnTo>
                    <a:pt x="339280" y="25337"/>
                  </a:lnTo>
                  <a:lnTo>
                    <a:pt x="433388" y="0"/>
                  </a:lnTo>
                  <a:lnTo>
                    <a:pt x="433388" y="0"/>
                  </a:lnTo>
                  <a:close/>
                </a:path>
              </a:pathLst>
            </a:custGeom>
            <a:grpFill/>
            <a:ln w="476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it-IT"/>
            </a:p>
          </p:txBody>
        </p:sp>
        <p:sp>
          <p:nvSpPr>
            <p:cNvPr id="2" name="Figura a mano libera: forma 1">
              <a:extLst>
                <a:ext uri="{FF2B5EF4-FFF2-40B4-BE49-F238E27FC236}">
                  <a16:creationId xmlns:a16="http://schemas.microsoft.com/office/drawing/2014/main" id="{E5574509-138D-3EA4-57DC-BB4C8F45BEAE}"/>
                </a:ext>
              </a:extLst>
            </p:cNvPr>
            <p:cNvSpPr/>
            <p:nvPr/>
          </p:nvSpPr>
          <p:spPr>
            <a:xfrm>
              <a:off x="10935971" y="4610575"/>
              <a:ext cx="744855" cy="792479"/>
            </a:xfrm>
            <a:custGeom>
              <a:avLst/>
              <a:gdLst>
                <a:gd name="connsiteX0" fmla="*/ 101727 w 744855"/>
                <a:gd name="connsiteY0" fmla="*/ 52578 h 792479"/>
                <a:gd name="connsiteX1" fmla="*/ 111347 w 744855"/>
                <a:gd name="connsiteY1" fmla="*/ 29146 h 792479"/>
                <a:gd name="connsiteX2" fmla="*/ 211931 w 744855"/>
                <a:gd name="connsiteY2" fmla="*/ 34385 h 792479"/>
                <a:gd name="connsiteX3" fmla="*/ 262033 w 744855"/>
                <a:gd name="connsiteY3" fmla="*/ 0 h 792479"/>
                <a:gd name="connsiteX4" fmla="*/ 344043 w 744855"/>
                <a:gd name="connsiteY4" fmla="*/ 63913 h 792479"/>
                <a:gd name="connsiteX5" fmla="*/ 315182 w 744855"/>
                <a:gd name="connsiteY5" fmla="*/ 116300 h 792479"/>
                <a:gd name="connsiteX6" fmla="*/ 383572 w 744855"/>
                <a:gd name="connsiteY6" fmla="*/ 153353 h 792479"/>
                <a:gd name="connsiteX7" fmla="*/ 423005 w 744855"/>
                <a:gd name="connsiteY7" fmla="*/ 140875 h 792479"/>
                <a:gd name="connsiteX8" fmla="*/ 451009 w 744855"/>
                <a:gd name="connsiteY8" fmla="*/ 202406 h 792479"/>
                <a:gd name="connsiteX9" fmla="*/ 520922 w 744855"/>
                <a:gd name="connsiteY9" fmla="*/ 276606 h 792479"/>
                <a:gd name="connsiteX10" fmla="*/ 568643 w 744855"/>
                <a:gd name="connsiteY10" fmla="*/ 242125 h 792479"/>
                <a:gd name="connsiteX11" fmla="*/ 588073 w 744855"/>
                <a:gd name="connsiteY11" fmla="*/ 265652 h 792479"/>
                <a:gd name="connsiteX12" fmla="*/ 605885 w 744855"/>
                <a:gd name="connsiteY12" fmla="*/ 241268 h 792479"/>
                <a:gd name="connsiteX13" fmla="*/ 649510 w 744855"/>
                <a:gd name="connsiteY13" fmla="*/ 251174 h 792479"/>
                <a:gd name="connsiteX14" fmla="*/ 677323 w 744855"/>
                <a:gd name="connsiteY14" fmla="*/ 272320 h 792479"/>
                <a:gd name="connsiteX15" fmla="*/ 676084 w 744855"/>
                <a:gd name="connsiteY15" fmla="*/ 422053 h 792479"/>
                <a:gd name="connsiteX16" fmla="*/ 717328 w 744855"/>
                <a:gd name="connsiteY16" fmla="*/ 437102 h 792479"/>
                <a:gd name="connsiteX17" fmla="*/ 744855 w 744855"/>
                <a:gd name="connsiteY17" fmla="*/ 484251 h 792479"/>
                <a:gd name="connsiteX18" fmla="*/ 744855 w 744855"/>
                <a:gd name="connsiteY18" fmla="*/ 484251 h 792479"/>
                <a:gd name="connsiteX19" fmla="*/ 639699 w 744855"/>
                <a:gd name="connsiteY19" fmla="*/ 652558 h 792479"/>
                <a:gd name="connsiteX20" fmla="*/ 639699 w 744855"/>
                <a:gd name="connsiteY20" fmla="*/ 652558 h 792479"/>
                <a:gd name="connsiteX21" fmla="*/ 530257 w 744855"/>
                <a:gd name="connsiteY21" fmla="*/ 635984 h 792479"/>
                <a:gd name="connsiteX22" fmla="*/ 496348 w 744855"/>
                <a:gd name="connsiteY22" fmla="*/ 792480 h 792479"/>
                <a:gd name="connsiteX23" fmla="*/ 456914 w 744855"/>
                <a:gd name="connsiteY23" fmla="*/ 768001 h 792479"/>
                <a:gd name="connsiteX24" fmla="*/ 428815 w 744855"/>
                <a:gd name="connsiteY24" fmla="*/ 790956 h 792479"/>
                <a:gd name="connsiteX25" fmla="*/ 346710 w 744855"/>
                <a:gd name="connsiteY25" fmla="*/ 791623 h 792479"/>
                <a:gd name="connsiteX26" fmla="*/ 327374 w 744855"/>
                <a:gd name="connsiteY26" fmla="*/ 753904 h 792479"/>
                <a:gd name="connsiteX27" fmla="*/ 339185 w 744855"/>
                <a:gd name="connsiteY27" fmla="*/ 732663 h 792479"/>
                <a:gd name="connsiteX28" fmla="*/ 289750 w 744855"/>
                <a:gd name="connsiteY28" fmla="*/ 725710 h 792479"/>
                <a:gd name="connsiteX29" fmla="*/ 236791 w 744855"/>
                <a:gd name="connsiteY29" fmla="*/ 726567 h 792479"/>
                <a:gd name="connsiteX30" fmla="*/ 205359 w 744855"/>
                <a:gd name="connsiteY30" fmla="*/ 775430 h 792479"/>
                <a:gd name="connsiteX31" fmla="*/ 205359 w 744855"/>
                <a:gd name="connsiteY31" fmla="*/ 775430 h 792479"/>
                <a:gd name="connsiteX32" fmla="*/ 150971 w 744855"/>
                <a:gd name="connsiteY32" fmla="*/ 699897 h 792479"/>
                <a:gd name="connsiteX33" fmla="*/ 150971 w 744855"/>
                <a:gd name="connsiteY33" fmla="*/ 699897 h 792479"/>
                <a:gd name="connsiteX34" fmla="*/ 228981 w 744855"/>
                <a:gd name="connsiteY34" fmla="*/ 553498 h 792479"/>
                <a:gd name="connsiteX35" fmla="*/ 97727 w 744855"/>
                <a:gd name="connsiteY35" fmla="*/ 412909 h 792479"/>
                <a:gd name="connsiteX36" fmla="*/ 98393 w 744855"/>
                <a:gd name="connsiteY36" fmla="*/ 364236 h 792479"/>
                <a:gd name="connsiteX37" fmla="*/ 56960 w 744855"/>
                <a:gd name="connsiteY37" fmla="*/ 339185 h 792479"/>
                <a:gd name="connsiteX38" fmla="*/ 80200 w 744855"/>
                <a:gd name="connsiteY38" fmla="*/ 302609 h 792479"/>
                <a:gd name="connsiteX39" fmla="*/ 23717 w 744855"/>
                <a:gd name="connsiteY39" fmla="*/ 265938 h 792479"/>
                <a:gd name="connsiteX40" fmla="*/ 25337 w 744855"/>
                <a:gd name="connsiteY40" fmla="*/ 219742 h 792479"/>
                <a:gd name="connsiteX41" fmla="*/ 0 w 744855"/>
                <a:gd name="connsiteY41" fmla="*/ 195739 h 792479"/>
                <a:gd name="connsiteX42" fmla="*/ 20003 w 744855"/>
                <a:gd name="connsiteY42" fmla="*/ 194310 h 792479"/>
                <a:gd name="connsiteX43" fmla="*/ 15526 w 744855"/>
                <a:gd name="connsiteY43" fmla="*/ 162687 h 792479"/>
                <a:gd name="connsiteX44" fmla="*/ 61150 w 744855"/>
                <a:gd name="connsiteY44" fmla="*/ 172974 h 792479"/>
                <a:gd name="connsiteX45" fmla="*/ 93250 w 744855"/>
                <a:gd name="connsiteY45" fmla="*/ 146304 h 792479"/>
                <a:gd name="connsiteX46" fmla="*/ 114776 w 744855"/>
                <a:gd name="connsiteY46" fmla="*/ 90392 h 7924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744855" h="792479">
                  <a:moveTo>
                    <a:pt x="101727" y="52578"/>
                  </a:moveTo>
                  <a:lnTo>
                    <a:pt x="111347" y="29146"/>
                  </a:lnTo>
                  <a:lnTo>
                    <a:pt x="211931" y="34385"/>
                  </a:lnTo>
                  <a:lnTo>
                    <a:pt x="262033" y="0"/>
                  </a:lnTo>
                  <a:lnTo>
                    <a:pt x="344043" y="63913"/>
                  </a:lnTo>
                  <a:lnTo>
                    <a:pt x="315182" y="116300"/>
                  </a:lnTo>
                  <a:lnTo>
                    <a:pt x="383572" y="153353"/>
                  </a:lnTo>
                  <a:lnTo>
                    <a:pt x="423005" y="140875"/>
                  </a:lnTo>
                  <a:lnTo>
                    <a:pt x="451009" y="202406"/>
                  </a:lnTo>
                  <a:lnTo>
                    <a:pt x="520922" y="276606"/>
                  </a:lnTo>
                  <a:lnTo>
                    <a:pt x="568643" y="242125"/>
                  </a:lnTo>
                  <a:lnTo>
                    <a:pt x="588073" y="265652"/>
                  </a:lnTo>
                  <a:lnTo>
                    <a:pt x="605885" y="241268"/>
                  </a:lnTo>
                  <a:lnTo>
                    <a:pt x="649510" y="251174"/>
                  </a:lnTo>
                  <a:lnTo>
                    <a:pt x="677323" y="272320"/>
                  </a:lnTo>
                  <a:lnTo>
                    <a:pt x="676084" y="422053"/>
                  </a:lnTo>
                  <a:lnTo>
                    <a:pt x="717328" y="437102"/>
                  </a:lnTo>
                  <a:lnTo>
                    <a:pt x="744855" y="484251"/>
                  </a:lnTo>
                  <a:lnTo>
                    <a:pt x="744855" y="484251"/>
                  </a:lnTo>
                  <a:lnTo>
                    <a:pt x="639699" y="652558"/>
                  </a:lnTo>
                  <a:lnTo>
                    <a:pt x="639699" y="652558"/>
                  </a:lnTo>
                  <a:lnTo>
                    <a:pt x="530257" y="635984"/>
                  </a:lnTo>
                  <a:lnTo>
                    <a:pt x="496348" y="792480"/>
                  </a:lnTo>
                  <a:lnTo>
                    <a:pt x="456914" y="768001"/>
                  </a:lnTo>
                  <a:lnTo>
                    <a:pt x="428815" y="790956"/>
                  </a:lnTo>
                  <a:lnTo>
                    <a:pt x="346710" y="791623"/>
                  </a:lnTo>
                  <a:lnTo>
                    <a:pt x="327374" y="753904"/>
                  </a:lnTo>
                  <a:lnTo>
                    <a:pt x="339185" y="732663"/>
                  </a:lnTo>
                  <a:lnTo>
                    <a:pt x="289750" y="725710"/>
                  </a:lnTo>
                  <a:lnTo>
                    <a:pt x="236791" y="726567"/>
                  </a:lnTo>
                  <a:lnTo>
                    <a:pt x="205359" y="775430"/>
                  </a:lnTo>
                  <a:lnTo>
                    <a:pt x="205359" y="775430"/>
                  </a:lnTo>
                  <a:lnTo>
                    <a:pt x="150971" y="699897"/>
                  </a:lnTo>
                  <a:lnTo>
                    <a:pt x="150971" y="699897"/>
                  </a:lnTo>
                  <a:lnTo>
                    <a:pt x="228981" y="553498"/>
                  </a:lnTo>
                  <a:lnTo>
                    <a:pt x="97727" y="412909"/>
                  </a:lnTo>
                  <a:lnTo>
                    <a:pt x="98393" y="364236"/>
                  </a:lnTo>
                  <a:lnTo>
                    <a:pt x="56960" y="339185"/>
                  </a:lnTo>
                  <a:lnTo>
                    <a:pt x="80200" y="302609"/>
                  </a:lnTo>
                  <a:lnTo>
                    <a:pt x="23717" y="265938"/>
                  </a:lnTo>
                  <a:lnTo>
                    <a:pt x="25337" y="219742"/>
                  </a:lnTo>
                  <a:lnTo>
                    <a:pt x="0" y="195739"/>
                  </a:lnTo>
                  <a:lnTo>
                    <a:pt x="20003" y="194310"/>
                  </a:lnTo>
                  <a:lnTo>
                    <a:pt x="15526" y="162687"/>
                  </a:lnTo>
                  <a:lnTo>
                    <a:pt x="61150" y="172974"/>
                  </a:lnTo>
                  <a:lnTo>
                    <a:pt x="93250" y="146304"/>
                  </a:lnTo>
                  <a:lnTo>
                    <a:pt x="114776" y="90392"/>
                  </a:lnTo>
                  <a:close/>
                </a:path>
              </a:pathLst>
            </a:custGeom>
            <a:grpFill/>
            <a:ln w="476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it-IT"/>
            </a:p>
          </p:txBody>
        </p:sp>
        <p:sp>
          <p:nvSpPr>
            <p:cNvPr id="3" name="Figura a mano libera: forma 2">
              <a:extLst>
                <a:ext uri="{FF2B5EF4-FFF2-40B4-BE49-F238E27FC236}">
                  <a16:creationId xmlns:a16="http://schemas.microsoft.com/office/drawing/2014/main" id="{1BAADDFA-000F-9F1E-45FC-781E4D5D6FDE}"/>
                </a:ext>
              </a:extLst>
            </p:cNvPr>
            <p:cNvSpPr/>
            <p:nvPr/>
          </p:nvSpPr>
          <p:spPr>
            <a:xfrm>
              <a:off x="11082751" y="5246655"/>
              <a:ext cx="767810" cy="1396174"/>
            </a:xfrm>
            <a:custGeom>
              <a:avLst/>
              <a:gdLst>
                <a:gd name="connsiteX0" fmla="*/ 58579 w 767810"/>
                <a:gd name="connsiteY0" fmla="*/ 139351 h 1396174"/>
                <a:gd name="connsiteX1" fmla="*/ 90106 w 767810"/>
                <a:gd name="connsiteY1" fmla="*/ 90488 h 1396174"/>
                <a:gd name="connsiteX2" fmla="*/ 142970 w 767810"/>
                <a:gd name="connsiteY2" fmla="*/ 89630 h 1396174"/>
                <a:gd name="connsiteX3" fmla="*/ 192405 w 767810"/>
                <a:gd name="connsiteY3" fmla="*/ 96583 h 1396174"/>
                <a:gd name="connsiteX4" fmla="*/ 180594 w 767810"/>
                <a:gd name="connsiteY4" fmla="*/ 117824 h 1396174"/>
                <a:gd name="connsiteX5" fmla="*/ 199930 w 767810"/>
                <a:gd name="connsiteY5" fmla="*/ 155543 h 1396174"/>
                <a:gd name="connsiteX6" fmla="*/ 282035 w 767810"/>
                <a:gd name="connsiteY6" fmla="*/ 154877 h 1396174"/>
                <a:gd name="connsiteX7" fmla="*/ 310134 w 767810"/>
                <a:gd name="connsiteY7" fmla="*/ 132016 h 1396174"/>
                <a:gd name="connsiteX8" fmla="*/ 349567 w 767810"/>
                <a:gd name="connsiteY8" fmla="*/ 156400 h 1396174"/>
                <a:gd name="connsiteX9" fmla="*/ 383476 w 767810"/>
                <a:gd name="connsiteY9" fmla="*/ 0 h 1396174"/>
                <a:gd name="connsiteX10" fmla="*/ 492918 w 767810"/>
                <a:gd name="connsiteY10" fmla="*/ 16573 h 1396174"/>
                <a:gd name="connsiteX11" fmla="*/ 492918 w 767810"/>
                <a:gd name="connsiteY11" fmla="*/ 16573 h 1396174"/>
                <a:gd name="connsiteX12" fmla="*/ 471488 w 767810"/>
                <a:gd name="connsiteY12" fmla="*/ 64865 h 1396174"/>
                <a:gd name="connsiteX13" fmla="*/ 484442 w 767810"/>
                <a:gd name="connsiteY13" fmla="*/ 120015 h 1396174"/>
                <a:gd name="connsiteX14" fmla="*/ 416814 w 767810"/>
                <a:gd name="connsiteY14" fmla="*/ 219646 h 1396174"/>
                <a:gd name="connsiteX15" fmla="*/ 431006 w 767810"/>
                <a:gd name="connsiteY15" fmla="*/ 302609 h 1396174"/>
                <a:gd name="connsiteX16" fmla="*/ 479393 w 767810"/>
                <a:gd name="connsiteY16" fmla="*/ 331279 h 1396174"/>
                <a:gd name="connsiteX17" fmla="*/ 555974 w 767810"/>
                <a:gd name="connsiteY17" fmla="*/ 332423 h 1396174"/>
                <a:gd name="connsiteX18" fmla="*/ 600932 w 767810"/>
                <a:gd name="connsiteY18" fmla="*/ 383191 h 1396174"/>
                <a:gd name="connsiteX19" fmla="*/ 743807 w 767810"/>
                <a:gd name="connsiteY19" fmla="*/ 471011 h 1396174"/>
                <a:gd name="connsiteX20" fmla="*/ 721328 w 767810"/>
                <a:gd name="connsiteY20" fmla="*/ 527018 h 1396174"/>
                <a:gd name="connsiteX21" fmla="*/ 739712 w 767810"/>
                <a:gd name="connsiteY21" fmla="*/ 592360 h 1396174"/>
                <a:gd name="connsiteX22" fmla="*/ 721042 w 767810"/>
                <a:gd name="connsiteY22" fmla="*/ 654748 h 1396174"/>
                <a:gd name="connsiteX23" fmla="*/ 767810 w 767810"/>
                <a:gd name="connsiteY23" fmla="*/ 706374 h 1396174"/>
                <a:gd name="connsiteX24" fmla="*/ 713136 w 767810"/>
                <a:gd name="connsiteY24" fmla="*/ 789908 h 1396174"/>
                <a:gd name="connsiteX25" fmla="*/ 656653 w 767810"/>
                <a:gd name="connsiteY25" fmla="*/ 761143 h 1396174"/>
                <a:gd name="connsiteX26" fmla="*/ 611981 w 767810"/>
                <a:gd name="connsiteY26" fmla="*/ 768192 h 1396174"/>
                <a:gd name="connsiteX27" fmla="*/ 474155 w 767810"/>
                <a:gd name="connsiteY27" fmla="*/ 840105 h 1396174"/>
                <a:gd name="connsiteX28" fmla="*/ 439388 w 767810"/>
                <a:gd name="connsiteY28" fmla="*/ 902494 h 1396174"/>
                <a:gd name="connsiteX29" fmla="*/ 458438 w 767810"/>
                <a:gd name="connsiteY29" fmla="*/ 1078897 h 1396174"/>
                <a:gd name="connsiteX30" fmla="*/ 404622 w 767810"/>
                <a:gd name="connsiteY30" fmla="*/ 1134904 h 1396174"/>
                <a:gd name="connsiteX31" fmla="*/ 335661 w 767810"/>
                <a:gd name="connsiteY31" fmla="*/ 1164051 h 1396174"/>
                <a:gd name="connsiteX32" fmla="*/ 259461 w 767810"/>
                <a:gd name="connsiteY32" fmla="*/ 1260443 h 1396174"/>
                <a:gd name="connsiteX33" fmla="*/ 225647 w 767810"/>
                <a:gd name="connsiteY33" fmla="*/ 1371029 h 1396174"/>
                <a:gd name="connsiteX34" fmla="*/ 177737 w 767810"/>
                <a:gd name="connsiteY34" fmla="*/ 1396175 h 1396174"/>
                <a:gd name="connsiteX35" fmla="*/ 61341 w 767810"/>
                <a:gd name="connsiteY35" fmla="*/ 1394555 h 1396174"/>
                <a:gd name="connsiteX36" fmla="*/ 190 w 767810"/>
                <a:gd name="connsiteY36" fmla="*/ 1332833 h 1396174"/>
                <a:gd name="connsiteX37" fmla="*/ 0 w 767810"/>
                <a:gd name="connsiteY37" fmla="*/ 1200436 h 1396174"/>
                <a:gd name="connsiteX38" fmla="*/ 81534 w 767810"/>
                <a:gd name="connsiteY38" fmla="*/ 1169956 h 1396174"/>
                <a:gd name="connsiteX39" fmla="*/ 137350 w 767810"/>
                <a:gd name="connsiteY39" fmla="*/ 1051750 h 1396174"/>
                <a:gd name="connsiteX40" fmla="*/ 144494 w 767810"/>
                <a:gd name="connsiteY40" fmla="*/ 1005364 h 1396174"/>
                <a:gd name="connsiteX41" fmla="*/ 93821 w 767810"/>
                <a:gd name="connsiteY41" fmla="*/ 960025 h 1396174"/>
                <a:gd name="connsiteX42" fmla="*/ 98393 w 767810"/>
                <a:gd name="connsiteY42" fmla="*/ 942689 h 1396174"/>
                <a:gd name="connsiteX43" fmla="*/ 172403 w 767810"/>
                <a:gd name="connsiteY43" fmla="*/ 895635 h 1396174"/>
                <a:gd name="connsiteX44" fmla="*/ 244888 w 767810"/>
                <a:gd name="connsiteY44" fmla="*/ 897731 h 1396174"/>
                <a:gd name="connsiteX45" fmla="*/ 286703 w 767810"/>
                <a:gd name="connsiteY45" fmla="*/ 817912 h 1396174"/>
                <a:gd name="connsiteX46" fmla="*/ 283940 w 767810"/>
                <a:gd name="connsiteY46" fmla="*/ 769144 h 1396174"/>
                <a:gd name="connsiteX47" fmla="*/ 225742 w 767810"/>
                <a:gd name="connsiteY47" fmla="*/ 701802 h 1396174"/>
                <a:gd name="connsiteX48" fmla="*/ 176594 w 767810"/>
                <a:gd name="connsiteY48" fmla="*/ 446532 h 1396174"/>
                <a:gd name="connsiteX49" fmla="*/ 116586 w 767810"/>
                <a:gd name="connsiteY49" fmla="*/ 374142 h 1396174"/>
                <a:gd name="connsiteX50" fmla="*/ 87725 w 767810"/>
                <a:gd name="connsiteY50" fmla="*/ 296989 h 1396174"/>
                <a:gd name="connsiteX51" fmla="*/ 58579 w 767810"/>
                <a:gd name="connsiteY51" fmla="*/ 139351 h 1396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767810" h="1396174">
                  <a:moveTo>
                    <a:pt x="58579" y="139351"/>
                  </a:moveTo>
                  <a:lnTo>
                    <a:pt x="90106" y="90488"/>
                  </a:lnTo>
                  <a:lnTo>
                    <a:pt x="142970" y="89630"/>
                  </a:lnTo>
                  <a:lnTo>
                    <a:pt x="192405" y="96583"/>
                  </a:lnTo>
                  <a:lnTo>
                    <a:pt x="180594" y="117824"/>
                  </a:lnTo>
                  <a:lnTo>
                    <a:pt x="199930" y="155543"/>
                  </a:lnTo>
                  <a:lnTo>
                    <a:pt x="282035" y="154877"/>
                  </a:lnTo>
                  <a:lnTo>
                    <a:pt x="310134" y="132016"/>
                  </a:lnTo>
                  <a:lnTo>
                    <a:pt x="349567" y="156400"/>
                  </a:lnTo>
                  <a:lnTo>
                    <a:pt x="383476" y="0"/>
                  </a:lnTo>
                  <a:lnTo>
                    <a:pt x="492918" y="16573"/>
                  </a:lnTo>
                  <a:lnTo>
                    <a:pt x="492918" y="16573"/>
                  </a:lnTo>
                  <a:lnTo>
                    <a:pt x="471488" y="64865"/>
                  </a:lnTo>
                  <a:lnTo>
                    <a:pt x="484442" y="120015"/>
                  </a:lnTo>
                  <a:lnTo>
                    <a:pt x="416814" y="219646"/>
                  </a:lnTo>
                  <a:lnTo>
                    <a:pt x="431006" y="302609"/>
                  </a:lnTo>
                  <a:lnTo>
                    <a:pt x="479393" y="331279"/>
                  </a:lnTo>
                  <a:lnTo>
                    <a:pt x="555974" y="332423"/>
                  </a:lnTo>
                  <a:lnTo>
                    <a:pt x="600932" y="383191"/>
                  </a:lnTo>
                  <a:lnTo>
                    <a:pt x="743807" y="471011"/>
                  </a:lnTo>
                  <a:lnTo>
                    <a:pt x="721328" y="527018"/>
                  </a:lnTo>
                  <a:lnTo>
                    <a:pt x="739712" y="592360"/>
                  </a:lnTo>
                  <a:lnTo>
                    <a:pt x="721042" y="654748"/>
                  </a:lnTo>
                  <a:lnTo>
                    <a:pt x="767810" y="706374"/>
                  </a:lnTo>
                  <a:lnTo>
                    <a:pt x="713136" y="789908"/>
                  </a:lnTo>
                  <a:lnTo>
                    <a:pt x="656653" y="761143"/>
                  </a:lnTo>
                  <a:lnTo>
                    <a:pt x="611981" y="768192"/>
                  </a:lnTo>
                  <a:lnTo>
                    <a:pt x="474155" y="840105"/>
                  </a:lnTo>
                  <a:lnTo>
                    <a:pt x="439388" y="902494"/>
                  </a:lnTo>
                  <a:lnTo>
                    <a:pt x="458438" y="1078897"/>
                  </a:lnTo>
                  <a:lnTo>
                    <a:pt x="404622" y="1134904"/>
                  </a:lnTo>
                  <a:lnTo>
                    <a:pt x="335661" y="1164051"/>
                  </a:lnTo>
                  <a:lnTo>
                    <a:pt x="259461" y="1260443"/>
                  </a:lnTo>
                  <a:lnTo>
                    <a:pt x="225647" y="1371029"/>
                  </a:lnTo>
                  <a:lnTo>
                    <a:pt x="177737" y="1396175"/>
                  </a:lnTo>
                  <a:lnTo>
                    <a:pt x="61341" y="1394555"/>
                  </a:lnTo>
                  <a:lnTo>
                    <a:pt x="190" y="1332833"/>
                  </a:lnTo>
                  <a:lnTo>
                    <a:pt x="0" y="1200436"/>
                  </a:lnTo>
                  <a:lnTo>
                    <a:pt x="81534" y="1169956"/>
                  </a:lnTo>
                  <a:lnTo>
                    <a:pt x="137350" y="1051750"/>
                  </a:lnTo>
                  <a:lnTo>
                    <a:pt x="144494" y="1005364"/>
                  </a:lnTo>
                  <a:lnTo>
                    <a:pt x="93821" y="960025"/>
                  </a:lnTo>
                  <a:lnTo>
                    <a:pt x="98393" y="942689"/>
                  </a:lnTo>
                  <a:lnTo>
                    <a:pt x="172403" y="895635"/>
                  </a:lnTo>
                  <a:lnTo>
                    <a:pt x="244888" y="897731"/>
                  </a:lnTo>
                  <a:lnTo>
                    <a:pt x="286703" y="817912"/>
                  </a:lnTo>
                  <a:lnTo>
                    <a:pt x="283940" y="769144"/>
                  </a:lnTo>
                  <a:lnTo>
                    <a:pt x="225742" y="701802"/>
                  </a:lnTo>
                  <a:lnTo>
                    <a:pt x="176594" y="446532"/>
                  </a:lnTo>
                  <a:lnTo>
                    <a:pt x="116586" y="374142"/>
                  </a:lnTo>
                  <a:lnTo>
                    <a:pt x="87725" y="296989"/>
                  </a:lnTo>
                  <a:lnTo>
                    <a:pt x="58579" y="139351"/>
                  </a:lnTo>
                  <a:close/>
                </a:path>
              </a:pathLst>
            </a:custGeom>
            <a:grpFill/>
            <a:ln w="476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it-IT"/>
            </a:p>
          </p:txBody>
        </p:sp>
        <p:sp>
          <p:nvSpPr>
            <p:cNvPr id="4" name="Figura a mano libera: forma 3">
              <a:extLst>
                <a:ext uri="{FF2B5EF4-FFF2-40B4-BE49-F238E27FC236}">
                  <a16:creationId xmlns:a16="http://schemas.microsoft.com/office/drawing/2014/main" id="{2AFBC1D8-C3EC-6E19-CD1B-0D8FBD0C7635}"/>
                </a:ext>
              </a:extLst>
            </p:cNvPr>
            <p:cNvSpPr/>
            <p:nvPr/>
          </p:nvSpPr>
          <p:spPr>
            <a:xfrm>
              <a:off x="10168922" y="4370641"/>
              <a:ext cx="996029" cy="972978"/>
            </a:xfrm>
            <a:custGeom>
              <a:avLst/>
              <a:gdLst>
                <a:gd name="connsiteX0" fmla="*/ 225933 w 996029"/>
                <a:gd name="connsiteY0" fmla="*/ 610933 h 972978"/>
                <a:gd name="connsiteX1" fmla="*/ 245078 w 996029"/>
                <a:gd name="connsiteY1" fmla="*/ 613220 h 972978"/>
                <a:gd name="connsiteX2" fmla="*/ 210598 w 996029"/>
                <a:gd name="connsiteY2" fmla="*/ 625888 h 972978"/>
                <a:gd name="connsiteX3" fmla="*/ 225933 w 996029"/>
                <a:gd name="connsiteY3" fmla="*/ 610933 h 972978"/>
                <a:gd name="connsiteX4" fmla="*/ 51530 w 996029"/>
                <a:gd name="connsiteY4" fmla="*/ 482632 h 972978"/>
                <a:gd name="connsiteX5" fmla="*/ 93536 w 996029"/>
                <a:gd name="connsiteY5" fmla="*/ 494062 h 972978"/>
                <a:gd name="connsiteX6" fmla="*/ 92012 w 996029"/>
                <a:gd name="connsiteY6" fmla="*/ 521113 h 972978"/>
                <a:gd name="connsiteX7" fmla="*/ 43339 w 996029"/>
                <a:gd name="connsiteY7" fmla="*/ 517112 h 972978"/>
                <a:gd name="connsiteX8" fmla="*/ 51530 w 996029"/>
                <a:gd name="connsiteY8" fmla="*/ 482632 h 972978"/>
                <a:gd name="connsiteX9" fmla="*/ 104870 w 996029"/>
                <a:gd name="connsiteY9" fmla="*/ 28575 h 972978"/>
                <a:gd name="connsiteX10" fmla="*/ 136303 w 996029"/>
                <a:gd name="connsiteY10" fmla="*/ 73723 h 972978"/>
                <a:gd name="connsiteX11" fmla="*/ 169164 w 996029"/>
                <a:gd name="connsiteY11" fmla="*/ 77343 h 972978"/>
                <a:gd name="connsiteX12" fmla="*/ 153448 w 996029"/>
                <a:gd name="connsiteY12" fmla="*/ 38386 h 972978"/>
                <a:gd name="connsiteX13" fmla="*/ 174403 w 996029"/>
                <a:gd name="connsiteY13" fmla="*/ 0 h 972978"/>
                <a:gd name="connsiteX14" fmla="*/ 196215 w 996029"/>
                <a:gd name="connsiteY14" fmla="*/ 18193 h 972978"/>
                <a:gd name="connsiteX15" fmla="*/ 232791 w 996029"/>
                <a:gd name="connsiteY15" fmla="*/ 5715 h 972978"/>
                <a:gd name="connsiteX16" fmla="*/ 408146 w 996029"/>
                <a:gd name="connsiteY16" fmla="*/ 91726 h 972978"/>
                <a:gd name="connsiteX17" fmla="*/ 438626 w 996029"/>
                <a:gd name="connsiteY17" fmla="*/ 63627 h 972978"/>
                <a:gd name="connsiteX18" fmla="*/ 484251 w 996029"/>
                <a:gd name="connsiteY18" fmla="*/ 62960 h 972978"/>
                <a:gd name="connsiteX19" fmla="*/ 500634 w 996029"/>
                <a:gd name="connsiteY19" fmla="*/ 35433 h 972978"/>
                <a:gd name="connsiteX20" fmla="*/ 538829 w 996029"/>
                <a:gd name="connsiteY20" fmla="*/ 51625 h 972978"/>
                <a:gd name="connsiteX21" fmla="*/ 607409 w 996029"/>
                <a:gd name="connsiteY21" fmla="*/ 14383 h 972978"/>
                <a:gd name="connsiteX22" fmla="*/ 607409 w 996029"/>
                <a:gd name="connsiteY22" fmla="*/ 14383 h 972978"/>
                <a:gd name="connsiteX23" fmla="*/ 651891 w 996029"/>
                <a:gd name="connsiteY23" fmla="*/ 48958 h 972978"/>
                <a:gd name="connsiteX24" fmla="*/ 638747 w 996029"/>
                <a:gd name="connsiteY24" fmla="*/ 113252 h 972978"/>
                <a:gd name="connsiteX25" fmla="*/ 739045 w 996029"/>
                <a:gd name="connsiteY25" fmla="*/ 167354 h 972978"/>
                <a:gd name="connsiteX26" fmla="*/ 704755 w 996029"/>
                <a:gd name="connsiteY26" fmla="*/ 230124 h 972978"/>
                <a:gd name="connsiteX27" fmla="*/ 726662 w 996029"/>
                <a:gd name="connsiteY27" fmla="*/ 255461 h 972978"/>
                <a:gd name="connsiteX28" fmla="*/ 783241 w 996029"/>
                <a:gd name="connsiteY28" fmla="*/ 271939 h 972978"/>
                <a:gd name="connsiteX29" fmla="*/ 799433 w 996029"/>
                <a:gd name="connsiteY29" fmla="*/ 259652 h 972978"/>
                <a:gd name="connsiteX30" fmla="*/ 868680 w 996029"/>
                <a:gd name="connsiteY30" fmla="*/ 292608 h 972978"/>
                <a:gd name="connsiteX31" fmla="*/ 868680 w 996029"/>
                <a:gd name="connsiteY31" fmla="*/ 292608 h 972978"/>
                <a:gd name="connsiteX32" fmla="*/ 881729 w 996029"/>
                <a:gd name="connsiteY32" fmla="*/ 330422 h 972978"/>
                <a:gd name="connsiteX33" fmla="*/ 860203 w 996029"/>
                <a:gd name="connsiteY33" fmla="*/ 386334 h 972978"/>
                <a:gd name="connsiteX34" fmla="*/ 828104 w 996029"/>
                <a:gd name="connsiteY34" fmla="*/ 413004 h 972978"/>
                <a:gd name="connsiteX35" fmla="*/ 782479 w 996029"/>
                <a:gd name="connsiteY35" fmla="*/ 402622 h 972978"/>
                <a:gd name="connsiteX36" fmla="*/ 786955 w 996029"/>
                <a:gd name="connsiteY36" fmla="*/ 434340 h 972978"/>
                <a:gd name="connsiteX37" fmla="*/ 766953 w 996029"/>
                <a:gd name="connsiteY37" fmla="*/ 435769 h 972978"/>
                <a:gd name="connsiteX38" fmla="*/ 792385 w 996029"/>
                <a:gd name="connsiteY38" fmla="*/ 459772 h 972978"/>
                <a:gd name="connsiteX39" fmla="*/ 790765 w 996029"/>
                <a:gd name="connsiteY39" fmla="*/ 505968 h 972978"/>
                <a:gd name="connsiteX40" fmla="*/ 847249 w 996029"/>
                <a:gd name="connsiteY40" fmla="*/ 542639 h 972978"/>
                <a:gd name="connsiteX41" fmla="*/ 824008 w 996029"/>
                <a:gd name="connsiteY41" fmla="*/ 579215 h 972978"/>
                <a:gd name="connsiteX42" fmla="*/ 865441 w 996029"/>
                <a:gd name="connsiteY42" fmla="*/ 604266 h 972978"/>
                <a:gd name="connsiteX43" fmla="*/ 864870 w 996029"/>
                <a:gd name="connsiteY43" fmla="*/ 652939 h 972978"/>
                <a:gd name="connsiteX44" fmla="*/ 996029 w 996029"/>
                <a:gd name="connsiteY44" fmla="*/ 793528 h 972978"/>
                <a:gd name="connsiteX45" fmla="*/ 918020 w 996029"/>
                <a:gd name="connsiteY45" fmla="*/ 939927 h 972978"/>
                <a:gd name="connsiteX46" fmla="*/ 918020 w 996029"/>
                <a:gd name="connsiteY46" fmla="*/ 939927 h 972978"/>
                <a:gd name="connsiteX47" fmla="*/ 883348 w 996029"/>
                <a:gd name="connsiteY47" fmla="*/ 917638 h 972978"/>
                <a:gd name="connsiteX48" fmla="*/ 808863 w 996029"/>
                <a:gd name="connsiteY48" fmla="*/ 972979 h 972978"/>
                <a:gd name="connsiteX49" fmla="*/ 736187 w 996029"/>
                <a:gd name="connsiteY49" fmla="*/ 953833 h 972978"/>
                <a:gd name="connsiteX50" fmla="*/ 735997 w 996029"/>
                <a:gd name="connsiteY50" fmla="*/ 920401 h 972978"/>
                <a:gd name="connsiteX51" fmla="*/ 666464 w 996029"/>
                <a:gd name="connsiteY51" fmla="*/ 859155 h 972978"/>
                <a:gd name="connsiteX52" fmla="*/ 621887 w 996029"/>
                <a:gd name="connsiteY52" fmla="*/ 859727 h 972978"/>
                <a:gd name="connsiteX53" fmla="*/ 561594 w 996029"/>
                <a:gd name="connsiteY53" fmla="*/ 817436 h 972978"/>
                <a:gd name="connsiteX54" fmla="*/ 600456 w 996029"/>
                <a:gd name="connsiteY54" fmla="*/ 712661 h 972978"/>
                <a:gd name="connsiteX55" fmla="*/ 542830 w 996029"/>
                <a:gd name="connsiteY55" fmla="*/ 593027 h 972978"/>
                <a:gd name="connsiteX56" fmla="*/ 492062 w 996029"/>
                <a:gd name="connsiteY56" fmla="*/ 539687 h 972978"/>
                <a:gd name="connsiteX57" fmla="*/ 395478 w 996029"/>
                <a:gd name="connsiteY57" fmla="*/ 577596 h 972978"/>
                <a:gd name="connsiteX58" fmla="*/ 349948 w 996029"/>
                <a:gd name="connsiteY58" fmla="*/ 568833 h 972978"/>
                <a:gd name="connsiteX59" fmla="*/ 273177 w 996029"/>
                <a:gd name="connsiteY59" fmla="*/ 605695 h 972978"/>
                <a:gd name="connsiteX60" fmla="*/ 280606 w 996029"/>
                <a:gd name="connsiteY60" fmla="*/ 566642 h 972978"/>
                <a:gd name="connsiteX61" fmla="*/ 348901 w 996029"/>
                <a:gd name="connsiteY61" fmla="*/ 523208 h 972978"/>
                <a:gd name="connsiteX62" fmla="*/ 338614 w 996029"/>
                <a:gd name="connsiteY62" fmla="*/ 493014 h 972978"/>
                <a:gd name="connsiteX63" fmla="*/ 249079 w 996029"/>
                <a:gd name="connsiteY63" fmla="*/ 429006 h 972978"/>
                <a:gd name="connsiteX64" fmla="*/ 206312 w 996029"/>
                <a:gd name="connsiteY64" fmla="*/ 462248 h 972978"/>
                <a:gd name="connsiteX65" fmla="*/ 161068 w 996029"/>
                <a:gd name="connsiteY65" fmla="*/ 437674 h 972978"/>
                <a:gd name="connsiteX66" fmla="*/ 158687 w 996029"/>
                <a:gd name="connsiteY66" fmla="*/ 470725 h 972978"/>
                <a:gd name="connsiteX67" fmla="*/ 137255 w 996029"/>
                <a:gd name="connsiteY67" fmla="*/ 463487 h 972978"/>
                <a:gd name="connsiteX68" fmla="*/ 126587 w 996029"/>
                <a:gd name="connsiteY68" fmla="*/ 383000 h 972978"/>
                <a:gd name="connsiteX69" fmla="*/ 0 w 996029"/>
                <a:gd name="connsiteY69" fmla="*/ 184309 h 972978"/>
                <a:gd name="connsiteX70" fmla="*/ 0 w 996029"/>
                <a:gd name="connsiteY70" fmla="*/ 184309 h 972978"/>
                <a:gd name="connsiteX71" fmla="*/ 63055 w 996029"/>
                <a:gd name="connsiteY71" fmla="*/ 136207 h 972978"/>
                <a:gd name="connsiteX72" fmla="*/ 48387 w 996029"/>
                <a:gd name="connsiteY72" fmla="*/ 58198 h 972978"/>
                <a:gd name="connsiteX73" fmla="*/ 104870 w 996029"/>
                <a:gd name="connsiteY73" fmla="*/ 28575 h 972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996029" h="972978">
                  <a:moveTo>
                    <a:pt x="225933" y="610933"/>
                  </a:moveTo>
                  <a:lnTo>
                    <a:pt x="245078" y="613220"/>
                  </a:lnTo>
                  <a:lnTo>
                    <a:pt x="210598" y="625888"/>
                  </a:lnTo>
                  <a:lnTo>
                    <a:pt x="225933" y="610933"/>
                  </a:lnTo>
                  <a:close/>
                  <a:moveTo>
                    <a:pt x="51530" y="482632"/>
                  </a:moveTo>
                  <a:lnTo>
                    <a:pt x="93536" y="494062"/>
                  </a:lnTo>
                  <a:lnTo>
                    <a:pt x="92012" y="521113"/>
                  </a:lnTo>
                  <a:lnTo>
                    <a:pt x="43339" y="517112"/>
                  </a:lnTo>
                  <a:lnTo>
                    <a:pt x="51530" y="482632"/>
                  </a:lnTo>
                  <a:close/>
                  <a:moveTo>
                    <a:pt x="104870" y="28575"/>
                  </a:moveTo>
                  <a:lnTo>
                    <a:pt x="136303" y="73723"/>
                  </a:lnTo>
                  <a:lnTo>
                    <a:pt x="169164" y="77343"/>
                  </a:lnTo>
                  <a:lnTo>
                    <a:pt x="153448" y="38386"/>
                  </a:lnTo>
                  <a:lnTo>
                    <a:pt x="174403" y="0"/>
                  </a:lnTo>
                  <a:lnTo>
                    <a:pt x="196215" y="18193"/>
                  </a:lnTo>
                  <a:lnTo>
                    <a:pt x="232791" y="5715"/>
                  </a:lnTo>
                  <a:lnTo>
                    <a:pt x="408146" y="91726"/>
                  </a:lnTo>
                  <a:lnTo>
                    <a:pt x="438626" y="63627"/>
                  </a:lnTo>
                  <a:lnTo>
                    <a:pt x="484251" y="62960"/>
                  </a:lnTo>
                  <a:lnTo>
                    <a:pt x="500634" y="35433"/>
                  </a:lnTo>
                  <a:lnTo>
                    <a:pt x="538829" y="51625"/>
                  </a:lnTo>
                  <a:lnTo>
                    <a:pt x="607409" y="14383"/>
                  </a:lnTo>
                  <a:lnTo>
                    <a:pt x="607409" y="14383"/>
                  </a:lnTo>
                  <a:lnTo>
                    <a:pt x="651891" y="48958"/>
                  </a:lnTo>
                  <a:lnTo>
                    <a:pt x="638747" y="113252"/>
                  </a:lnTo>
                  <a:lnTo>
                    <a:pt x="739045" y="167354"/>
                  </a:lnTo>
                  <a:lnTo>
                    <a:pt x="704755" y="230124"/>
                  </a:lnTo>
                  <a:lnTo>
                    <a:pt x="726662" y="255461"/>
                  </a:lnTo>
                  <a:lnTo>
                    <a:pt x="783241" y="271939"/>
                  </a:lnTo>
                  <a:lnTo>
                    <a:pt x="799433" y="259652"/>
                  </a:lnTo>
                  <a:lnTo>
                    <a:pt x="868680" y="292608"/>
                  </a:lnTo>
                  <a:lnTo>
                    <a:pt x="868680" y="292608"/>
                  </a:lnTo>
                  <a:lnTo>
                    <a:pt x="881729" y="330422"/>
                  </a:lnTo>
                  <a:lnTo>
                    <a:pt x="860203" y="386334"/>
                  </a:lnTo>
                  <a:lnTo>
                    <a:pt x="828104" y="413004"/>
                  </a:lnTo>
                  <a:lnTo>
                    <a:pt x="782479" y="402622"/>
                  </a:lnTo>
                  <a:lnTo>
                    <a:pt x="786955" y="434340"/>
                  </a:lnTo>
                  <a:lnTo>
                    <a:pt x="766953" y="435769"/>
                  </a:lnTo>
                  <a:lnTo>
                    <a:pt x="792385" y="459772"/>
                  </a:lnTo>
                  <a:lnTo>
                    <a:pt x="790765" y="505968"/>
                  </a:lnTo>
                  <a:lnTo>
                    <a:pt x="847249" y="542639"/>
                  </a:lnTo>
                  <a:lnTo>
                    <a:pt x="824008" y="579215"/>
                  </a:lnTo>
                  <a:lnTo>
                    <a:pt x="865441" y="604266"/>
                  </a:lnTo>
                  <a:lnTo>
                    <a:pt x="864870" y="652939"/>
                  </a:lnTo>
                  <a:lnTo>
                    <a:pt x="996029" y="793528"/>
                  </a:lnTo>
                  <a:lnTo>
                    <a:pt x="918020" y="939927"/>
                  </a:lnTo>
                  <a:lnTo>
                    <a:pt x="918020" y="939927"/>
                  </a:lnTo>
                  <a:lnTo>
                    <a:pt x="883348" y="917638"/>
                  </a:lnTo>
                  <a:lnTo>
                    <a:pt x="808863" y="972979"/>
                  </a:lnTo>
                  <a:lnTo>
                    <a:pt x="736187" y="953833"/>
                  </a:lnTo>
                  <a:lnTo>
                    <a:pt x="735997" y="920401"/>
                  </a:lnTo>
                  <a:lnTo>
                    <a:pt x="666464" y="859155"/>
                  </a:lnTo>
                  <a:lnTo>
                    <a:pt x="621887" y="859727"/>
                  </a:lnTo>
                  <a:lnTo>
                    <a:pt x="561594" y="817436"/>
                  </a:lnTo>
                  <a:lnTo>
                    <a:pt x="600456" y="712661"/>
                  </a:lnTo>
                  <a:lnTo>
                    <a:pt x="542830" y="593027"/>
                  </a:lnTo>
                  <a:lnTo>
                    <a:pt x="492062" y="539687"/>
                  </a:lnTo>
                  <a:lnTo>
                    <a:pt x="395478" y="577596"/>
                  </a:lnTo>
                  <a:lnTo>
                    <a:pt x="349948" y="568833"/>
                  </a:lnTo>
                  <a:lnTo>
                    <a:pt x="273177" y="605695"/>
                  </a:lnTo>
                  <a:lnTo>
                    <a:pt x="280606" y="566642"/>
                  </a:lnTo>
                  <a:lnTo>
                    <a:pt x="348901" y="523208"/>
                  </a:lnTo>
                  <a:lnTo>
                    <a:pt x="338614" y="493014"/>
                  </a:lnTo>
                  <a:lnTo>
                    <a:pt x="249079" y="429006"/>
                  </a:lnTo>
                  <a:lnTo>
                    <a:pt x="206312" y="462248"/>
                  </a:lnTo>
                  <a:lnTo>
                    <a:pt x="161068" y="437674"/>
                  </a:lnTo>
                  <a:lnTo>
                    <a:pt x="158687" y="470725"/>
                  </a:lnTo>
                  <a:lnTo>
                    <a:pt x="137255" y="463487"/>
                  </a:lnTo>
                  <a:lnTo>
                    <a:pt x="126587" y="383000"/>
                  </a:lnTo>
                  <a:lnTo>
                    <a:pt x="0" y="184309"/>
                  </a:lnTo>
                  <a:lnTo>
                    <a:pt x="0" y="184309"/>
                  </a:lnTo>
                  <a:lnTo>
                    <a:pt x="63055" y="136207"/>
                  </a:lnTo>
                  <a:lnTo>
                    <a:pt x="48387" y="58198"/>
                  </a:lnTo>
                  <a:lnTo>
                    <a:pt x="104870" y="28575"/>
                  </a:lnTo>
                  <a:close/>
                </a:path>
              </a:pathLst>
            </a:custGeom>
            <a:grpFill/>
            <a:ln w="476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it-IT"/>
            </a:p>
          </p:txBody>
        </p:sp>
        <p:sp>
          <p:nvSpPr>
            <p:cNvPr id="5" name="Figura a mano libera: forma 4">
              <a:extLst>
                <a:ext uri="{FF2B5EF4-FFF2-40B4-BE49-F238E27FC236}">
                  <a16:creationId xmlns:a16="http://schemas.microsoft.com/office/drawing/2014/main" id="{E990C2FD-C088-2004-5A19-E4891E3C20E9}"/>
                </a:ext>
              </a:extLst>
            </p:cNvPr>
            <p:cNvSpPr/>
            <p:nvPr/>
          </p:nvSpPr>
          <p:spPr>
            <a:xfrm>
              <a:off x="7941120" y="1941480"/>
              <a:ext cx="1733359" cy="959072"/>
            </a:xfrm>
            <a:custGeom>
              <a:avLst/>
              <a:gdLst>
                <a:gd name="connsiteX0" fmla="*/ 1733360 w 1733359"/>
                <a:gd name="connsiteY0" fmla="*/ 798005 h 959072"/>
                <a:gd name="connsiteX1" fmla="*/ 1724406 w 1733359"/>
                <a:gd name="connsiteY1" fmla="*/ 866680 h 959072"/>
                <a:gd name="connsiteX2" fmla="*/ 1695260 w 1733359"/>
                <a:gd name="connsiteY2" fmla="*/ 896112 h 959072"/>
                <a:gd name="connsiteX3" fmla="*/ 1667446 w 1733359"/>
                <a:gd name="connsiteY3" fmla="*/ 892683 h 959072"/>
                <a:gd name="connsiteX4" fmla="*/ 1654969 w 1733359"/>
                <a:gd name="connsiteY4" fmla="*/ 855821 h 959072"/>
                <a:gd name="connsiteX5" fmla="*/ 1629061 w 1733359"/>
                <a:gd name="connsiteY5" fmla="*/ 866584 h 959072"/>
                <a:gd name="connsiteX6" fmla="*/ 1607344 w 1733359"/>
                <a:gd name="connsiteY6" fmla="*/ 833628 h 959072"/>
                <a:gd name="connsiteX7" fmla="*/ 1607344 w 1733359"/>
                <a:gd name="connsiteY7" fmla="*/ 833628 h 959072"/>
                <a:gd name="connsiteX8" fmla="*/ 1615154 w 1733359"/>
                <a:gd name="connsiteY8" fmla="*/ 783050 h 959072"/>
                <a:gd name="connsiteX9" fmla="*/ 1564100 w 1733359"/>
                <a:gd name="connsiteY9" fmla="*/ 806958 h 959072"/>
                <a:gd name="connsiteX10" fmla="*/ 1566767 w 1733359"/>
                <a:gd name="connsiteY10" fmla="*/ 841248 h 959072"/>
                <a:gd name="connsiteX11" fmla="*/ 1566767 w 1733359"/>
                <a:gd name="connsiteY11" fmla="*/ 841248 h 959072"/>
                <a:gd name="connsiteX12" fmla="*/ 1566767 w 1733359"/>
                <a:gd name="connsiteY12" fmla="*/ 841248 h 959072"/>
                <a:gd name="connsiteX13" fmla="*/ 1566767 w 1733359"/>
                <a:gd name="connsiteY13" fmla="*/ 841248 h 959072"/>
                <a:gd name="connsiteX14" fmla="*/ 1578293 w 1733359"/>
                <a:gd name="connsiteY14" fmla="*/ 862393 h 959072"/>
                <a:gd name="connsiteX15" fmla="*/ 1540669 w 1733359"/>
                <a:gd name="connsiteY15" fmla="*/ 862013 h 959072"/>
                <a:gd name="connsiteX16" fmla="*/ 1504378 w 1733359"/>
                <a:gd name="connsiteY16" fmla="*/ 935641 h 959072"/>
                <a:gd name="connsiteX17" fmla="*/ 1504378 w 1733359"/>
                <a:gd name="connsiteY17" fmla="*/ 935641 h 959072"/>
                <a:gd name="connsiteX18" fmla="*/ 1503998 w 1733359"/>
                <a:gd name="connsiteY18" fmla="*/ 935355 h 959072"/>
                <a:gd name="connsiteX19" fmla="*/ 1503998 w 1733359"/>
                <a:gd name="connsiteY19" fmla="*/ 935355 h 959072"/>
                <a:gd name="connsiteX20" fmla="*/ 1461040 w 1733359"/>
                <a:gd name="connsiteY20" fmla="*/ 959072 h 959072"/>
                <a:gd name="connsiteX21" fmla="*/ 1446276 w 1733359"/>
                <a:gd name="connsiteY21" fmla="*/ 937069 h 959072"/>
                <a:gd name="connsiteX22" fmla="*/ 1402652 w 1733359"/>
                <a:gd name="connsiteY22" fmla="*/ 951738 h 959072"/>
                <a:gd name="connsiteX23" fmla="*/ 1323880 w 1733359"/>
                <a:gd name="connsiteY23" fmla="*/ 904304 h 959072"/>
                <a:gd name="connsiteX24" fmla="*/ 1279493 w 1733359"/>
                <a:gd name="connsiteY24" fmla="*/ 902303 h 959072"/>
                <a:gd name="connsiteX25" fmla="*/ 1226344 w 1733359"/>
                <a:gd name="connsiteY25" fmla="*/ 860298 h 959072"/>
                <a:gd name="connsiteX26" fmla="*/ 1228916 w 1733359"/>
                <a:gd name="connsiteY26" fmla="*/ 831151 h 959072"/>
                <a:gd name="connsiteX27" fmla="*/ 1194054 w 1733359"/>
                <a:gd name="connsiteY27" fmla="*/ 784193 h 959072"/>
                <a:gd name="connsiteX28" fmla="*/ 1243584 w 1733359"/>
                <a:gd name="connsiteY28" fmla="*/ 692182 h 959072"/>
                <a:gd name="connsiteX29" fmla="*/ 1166241 w 1733359"/>
                <a:gd name="connsiteY29" fmla="*/ 699230 h 959072"/>
                <a:gd name="connsiteX30" fmla="*/ 1178243 w 1733359"/>
                <a:gd name="connsiteY30" fmla="*/ 669322 h 959072"/>
                <a:gd name="connsiteX31" fmla="*/ 1132237 w 1733359"/>
                <a:gd name="connsiteY31" fmla="*/ 671322 h 959072"/>
                <a:gd name="connsiteX32" fmla="*/ 1086612 w 1733359"/>
                <a:gd name="connsiteY32" fmla="*/ 617030 h 959072"/>
                <a:gd name="connsiteX33" fmla="*/ 1015841 w 1733359"/>
                <a:gd name="connsiteY33" fmla="*/ 672179 h 959072"/>
                <a:gd name="connsiteX34" fmla="*/ 977836 w 1733359"/>
                <a:gd name="connsiteY34" fmla="*/ 673513 h 959072"/>
                <a:gd name="connsiteX35" fmla="*/ 1007078 w 1733359"/>
                <a:gd name="connsiteY35" fmla="*/ 708946 h 959072"/>
                <a:gd name="connsiteX36" fmla="*/ 895445 w 1733359"/>
                <a:gd name="connsiteY36" fmla="*/ 712756 h 959072"/>
                <a:gd name="connsiteX37" fmla="*/ 882777 w 1733359"/>
                <a:gd name="connsiteY37" fmla="*/ 683228 h 959072"/>
                <a:gd name="connsiteX38" fmla="*/ 836485 w 1733359"/>
                <a:gd name="connsiteY38" fmla="*/ 735235 h 959072"/>
                <a:gd name="connsiteX39" fmla="*/ 757809 w 1733359"/>
                <a:gd name="connsiteY39" fmla="*/ 671513 h 959072"/>
                <a:gd name="connsiteX40" fmla="*/ 704755 w 1733359"/>
                <a:gd name="connsiteY40" fmla="*/ 670274 h 959072"/>
                <a:gd name="connsiteX41" fmla="*/ 679990 w 1733359"/>
                <a:gd name="connsiteY41" fmla="*/ 698849 h 959072"/>
                <a:gd name="connsiteX42" fmla="*/ 629031 w 1733359"/>
                <a:gd name="connsiteY42" fmla="*/ 626650 h 959072"/>
                <a:gd name="connsiteX43" fmla="*/ 537305 w 1733359"/>
                <a:gd name="connsiteY43" fmla="*/ 582073 h 959072"/>
                <a:gd name="connsiteX44" fmla="*/ 514636 w 1733359"/>
                <a:gd name="connsiteY44" fmla="*/ 593407 h 959072"/>
                <a:gd name="connsiteX45" fmla="*/ 461010 w 1733359"/>
                <a:gd name="connsiteY45" fmla="*/ 536734 h 959072"/>
                <a:gd name="connsiteX46" fmla="*/ 397002 w 1733359"/>
                <a:gd name="connsiteY46" fmla="*/ 513588 h 959072"/>
                <a:gd name="connsiteX47" fmla="*/ 391382 w 1733359"/>
                <a:gd name="connsiteY47" fmla="*/ 476536 h 959072"/>
                <a:gd name="connsiteX48" fmla="*/ 353377 w 1733359"/>
                <a:gd name="connsiteY48" fmla="*/ 454438 h 959072"/>
                <a:gd name="connsiteX49" fmla="*/ 302419 w 1733359"/>
                <a:gd name="connsiteY49" fmla="*/ 460057 h 959072"/>
                <a:gd name="connsiteX50" fmla="*/ 235648 w 1733359"/>
                <a:gd name="connsiteY50" fmla="*/ 531019 h 959072"/>
                <a:gd name="connsiteX51" fmla="*/ 235648 w 1733359"/>
                <a:gd name="connsiteY51" fmla="*/ 531019 h 959072"/>
                <a:gd name="connsiteX52" fmla="*/ 196405 w 1733359"/>
                <a:gd name="connsiteY52" fmla="*/ 480441 h 959072"/>
                <a:gd name="connsiteX53" fmla="*/ 115919 w 1733359"/>
                <a:gd name="connsiteY53" fmla="*/ 493300 h 959072"/>
                <a:gd name="connsiteX54" fmla="*/ 143161 w 1733359"/>
                <a:gd name="connsiteY54" fmla="*/ 448342 h 959072"/>
                <a:gd name="connsiteX55" fmla="*/ 139636 w 1733359"/>
                <a:gd name="connsiteY55" fmla="*/ 395859 h 959072"/>
                <a:gd name="connsiteX56" fmla="*/ 101346 w 1733359"/>
                <a:gd name="connsiteY56" fmla="*/ 368808 h 959072"/>
                <a:gd name="connsiteX57" fmla="*/ 78105 w 1733359"/>
                <a:gd name="connsiteY57" fmla="*/ 385858 h 959072"/>
                <a:gd name="connsiteX58" fmla="*/ 0 w 1733359"/>
                <a:gd name="connsiteY58" fmla="*/ 358330 h 959072"/>
                <a:gd name="connsiteX59" fmla="*/ 0 w 1733359"/>
                <a:gd name="connsiteY59" fmla="*/ 358330 h 959072"/>
                <a:gd name="connsiteX60" fmla="*/ 4477 w 1733359"/>
                <a:gd name="connsiteY60" fmla="*/ 311753 h 959072"/>
                <a:gd name="connsiteX61" fmla="*/ 4477 w 1733359"/>
                <a:gd name="connsiteY61" fmla="*/ 311753 h 959072"/>
                <a:gd name="connsiteX62" fmla="*/ 21146 w 1733359"/>
                <a:gd name="connsiteY62" fmla="*/ 310705 h 959072"/>
                <a:gd name="connsiteX63" fmla="*/ 18097 w 1733359"/>
                <a:gd name="connsiteY63" fmla="*/ 291465 h 959072"/>
                <a:gd name="connsiteX64" fmla="*/ 30575 w 1733359"/>
                <a:gd name="connsiteY64" fmla="*/ 315373 h 959072"/>
                <a:gd name="connsiteX65" fmla="*/ 61341 w 1733359"/>
                <a:gd name="connsiteY65" fmla="*/ 307276 h 959072"/>
                <a:gd name="connsiteX66" fmla="*/ 42196 w 1733359"/>
                <a:gd name="connsiteY66" fmla="*/ 253175 h 959072"/>
                <a:gd name="connsiteX67" fmla="*/ 78867 w 1733359"/>
                <a:gd name="connsiteY67" fmla="*/ 216217 h 959072"/>
                <a:gd name="connsiteX68" fmla="*/ 35814 w 1733359"/>
                <a:gd name="connsiteY68" fmla="*/ 165925 h 959072"/>
                <a:gd name="connsiteX69" fmla="*/ 42005 w 1733359"/>
                <a:gd name="connsiteY69" fmla="*/ 140684 h 959072"/>
                <a:gd name="connsiteX70" fmla="*/ 103822 w 1733359"/>
                <a:gd name="connsiteY70" fmla="*/ 36767 h 959072"/>
                <a:gd name="connsiteX71" fmla="*/ 145637 w 1733359"/>
                <a:gd name="connsiteY71" fmla="*/ 23908 h 959072"/>
                <a:gd name="connsiteX72" fmla="*/ 160592 w 1733359"/>
                <a:gd name="connsiteY72" fmla="*/ 41624 h 959072"/>
                <a:gd name="connsiteX73" fmla="*/ 165354 w 1733359"/>
                <a:gd name="connsiteY73" fmla="*/ 5810 h 959072"/>
                <a:gd name="connsiteX74" fmla="*/ 187547 w 1733359"/>
                <a:gd name="connsiteY74" fmla="*/ 25146 h 959072"/>
                <a:gd name="connsiteX75" fmla="*/ 205930 w 1733359"/>
                <a:gd name="connsiteY75" fmla="*/ 1810 h 959072"/>
                <a:gd name="connsiteX76" fmla="*/ 213169 w 1733359"/>
                <a:gd name="connsiteY76" fmla="*/ 37529 h 959072"/>
                <a:gd name="connsiteX77" fmla="*/ 252984 w 1733359"/>
                <a:gd name="connsiteY77" fmla="*/ 54578 h 959072"/>
                <a:gd name="connsiteX78" fmla="*/ 274320 w 1733359"/>
                <a:gd name="connsiteY78" fmla="*/ 18574 h 959072"/>
                <a:gd name="connsiteX79" fmla="*/ 303371 w 1733359"/>
                <a:gd name="connsiteY79" fmla="*/ 60007 h 959072"/>
                <a:gd name="connsiteX80" fmla="*/ 312230 w 1733359"/>
                <a:gd name="connsiteY80" fmla="*/ 29432 h 959072"/>
                <a:gd name="connsiteX81" fmla="*/ 339852 w 1733359"/>
                <a:gd name="connsiteY81" fmla="*/ 40100 h 959072"/>
                <a:gd name="connsiteX82" fmla="*/ 330898 w 1733359"/>
                <a:gd name="connsiteY82" fmla="*/ 13906 h 959072"/>
                <a:gd name="connsiteX83" fmla="*/ 348043 w 1733359"/>
                <a:gd name="connsiteY83" fmla="*/ 0 h 959072"/>
                <a:gd name="connsiteX84" fmla="*/ 351377 w 1733359"/>
                <a:gd name="connsiteY84" fmla="*/ 26670 h 959072"/>
                <a:gd name="connsiteX85" fmla="*/ 387286 w 1733359"/>
                <a:gd name="connsiteY85" fmla="*/ 6477 h 959072"/>
                <a:gd name="connsiteX86" fmla="*/ 437864 w 1733359"/>
                <a:gd name="connsiteY86" fmla="*/ 80486 h 959072"/>
                <a:gd name="connsiteX87" fmla="*/ 469583 w 1733359"/>
                <a:gd name="connsiteY87" fmla="*/ 65627 h 959072"/>
                <a:gd name="connsiteX88" fmla="*/ 566642 w 1733359"/>
                <a:gd name="connsiteY88" fmla="*/ 118396 h 959072"/>
                <a:gd name="connsiteX89" fmla="*/ 589979 w 1733359"/>
                <a:gd name="connsiteY89" fmla="*/ 105632 h 959072"/>
                <a:gd name="connsiteX90" fmla="*/ 647509 w 1733359"/>
                <a:gd name="connsiteY90" fmla="*/ 154686 h 959072"/>
                <a:gd name="connsiteX91" fmla="*/ 685038 w 1733359"/>
                <a:gd name="connsiteY91" fmla="*/ 153067 h 959072"/>
                <a:gd name="connsiteX92" fmla="*/ 747427 w 1733359"/>
                <a:gd name="connsiteY92" fmla="*/ 101441 h 959072"/>
                <a:gd name="connsiteX93" fmla="*/ 756666 w 1733359"/>
                <a:gd name="connsiteY93" fmla="*/ 131159 h 959072"/>
                <a:gd name="connsiteX94" fmla="*/ 825818 w 1733359"/>
                <a:gd name="connsiteY94" fmla="*/ 154972 h 959072"/>
                <a:gd name="connsiteX95" fmla="*/ 915448 w 1733359"/>
                <a:gd name="connsiteY95" fmla="*/ 121158 h 959072"/>
                <a:gd name="connsiteX96" fmla="*/ 952309 w 1733359"/>
                <a:gd name="connsiteY96" fmla="*/ 142018 h 959072"/>
                <a:gd name="connsiteX97" fmla="*/ 1027938 w 1733359"/>
                <a:gd name="connsiteY97" fmla="*/ 121444 h 959072"/>
                <a:gd name="connsiteX98" fmla="*/ 1087279 w 1733359"/>
                <a:gd name="connsiteY98" fmla="*/ 130207 h 959072"/>
                <a:gd name="connsiteX99" fmla="*/ 1087279 w 1733359"/>
                <a:gd name="connsiteY99" fmla="*/ 130207 h 959072"/>
                <a:gd name="connsiteX100" fmla="*/ 1088803 w 1733359"/>
                <a:gd name="connsiteY100" fmla="*/ 144399 h 959072"/>
                <a:gd name="connsiteX101" fmla="*/ 1143095 w 1733359"/>
                <a:gd name="connsiteY101" fmla="*/ 140875 h 959072"/>
                <a:gd name="connsiteX102" fmla="*/ 1174052 w 1733359"/>
                <a:gd name="connsiteY102" fmla="*/ 172117 h 959072"/>
                <a:gd name="connsiteX103" fmla="*/ 1270159 w 1733359"/>
                <a:gd name="connsiteY103" fmla="*/ 110300 h 959072"/>
                <a:gd name="connsiteX104" fmla="*/ 1414653 w 1733359"/>
                <a:gd name="connsiteY104" fmla="*/ 113824 h 959072"/>
                <a:gd name="connsiteX105" fmla="*/ 1436465 w 1733359"/>
                <a:gd name="connsiteY105" fmla="*/ 143161 h 959072"/>
                <a:gd name="connsiteX106" fmla="*/ 1502950 w 1733359"/>
                <a:gd name="connsiteY106" fmla="*/ 133159 h 959072"/>
                <a:gd name="connsiteX107" fmla="*/ 1507998 w 1733359"/>
                <a:gd name="connsiteY107" fmla="*/ 182880 h 959072"/>
                <a:gd name="connsiteX108" fmla="*/ 1538764 w 1733359"/>
                <a:gd name="connsiteY108" fmla="*/ 217551 h 959072"/>
                <a:gd name="connsiteX109" fmla="*/ 1538764 w 1733359"/>
                <a:gd name="connsiteY109" fmla="*/ 217551 h 959072"/>
                <a:gd name="connsiteX110" fmla="*/ 1509903 w 1733359"/>
                <a:gd name="connsiteY110" fmla="*/ 198215 h 959072"/>
                <a:gd name="connsiteX111" fmla="*/ 1493425 w 1733359"/>
                <a:gd name="connsiteY111" fmla="*/ 219932 h 959072"/>
                <a:gd name="connsiteX112" fmla="*/ 1484090 w 1733359"/>
                <a:gd name="connsiteY112" fmla="*/ 304229 h 959072"/>
                <a:gd name="connsiteX113" fmla="*/ 1544669 w 1733359"/>
                <a:gd name="connsiteY113" fmla="*/ 602075 h 959072"/>
                <a:gd name="connsiteX114" fmla="*/ 1625251 w 1733359"/>
                <a:gd name="connsiteY114" fmla="*/ 710184 h 959072"/>
                <a:gd name="connsiteX115" fmla="*/ 1733360 w 1733359"/>
                <a:gd name="connsiteY115" fmla="*/ 798005 h 959072"/>
                <a:gd name="connsiteX116" fmla="*/ 1479518 w 1733359"/>
                <a:gd name="connsiteY116" fmla="*/ 905923 h 959072"/>
                <a:gd name="connsiteX117" fmla="*/ 1479518 w 1733359"/>
                <a:gd name="connsiteY117" fmla="*/ 905923 h 959072"/>
                <a:gd name="connsiteX118" fmla="*/ 1450562 w 1733359"/>
                <a:gd name="connsiteY118" fmla="*/ 916400 h 959072"/>
                <a:gd name="connsiteX119" fmla="*/ 1463611 w 1733359"/>
                <a:gd name="connsiteY119" fmla="*/ 931545 h 959072"/>
                <a:gd name="connsiteX120" fmla="*/ 1481518 w 1733359"/>
                <a:gd name="connsiteY120" fmla="*/ 910304 h 959072"/>
                <a:gd name="connsiteX121" fmla="*/ 1479518 w 1733359"/>
                <a:gd name="connsiteY121" fmla="*/ 905923 h 959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</a:cxnLst>
              <a:rect l="l" t="t" r="r" b="b"/>
              <a:pathLst>
                <a:path w="1733359" h="959072">
                  <a:moveTo>
                    <a:pt x="1733360" y="798005"/>
                  </a:moveTo>
                  <a:lnTo>
                    <a:pt x="1724406" y="866680"/>
                  </a:lnTo>
                  <a:lnTo>
                    <a:pt x="1695260" y="896112"/>
                  </a:lnTo>
                  <a:lnTo>
                    <a:pt x="1667446" y="892683"/>
                  </a:lnTo>
                  <a:lnTo>
                    <a:pt x="1654969" y="855821"/>
                  </a:lnTo>
                  <a:lnTo>
                    <a:pt x="1629061" y="866584"/>
                  </a:lnTo>
                  <a:lnTo>
                    <a:pt x="1607344" y="833628"/>
                  </a:lnTo>
                  <a:lnTo>
                    <a:pt x="1607344" y="833628"/>
                  </a:lnTo>
                  <a:lnTo>
                    <a:pt x="1615154" y="783050"/>
                  </a:lnTo>
                  <a:lnTo>
                    <a:pt x="1564100" y="806958"/>
                  </a:lnTo>
                  <a:lnTo>
                    <a:pt x="1566767" y="841248"/>
                  </a:lnTo>
                  <a:lnTo>
                    <a:pt x="1566767" y="841248"/>
                  </a:lnTo>
                  <a:lnTo>
                    <a:pt x="1566767" y="841248"/>
                  </a:lnTo>
                  <a:lnTo>
                    <a:pt x="1566767" y="841248"/>
                  </a:lnTo>
                  <a:lnTo>
                    <a:pt x="1578293" y="862393"/>
                  </a:lnTo>
                  <a:lnTo>
                    <a:pt x="1540669" y="862013"/>
                  </a:lnTo>
                  <a:lnTo>
                    <a:pt x="1504378" y="935641"/>
                  </a:lnTo>
                  <a:lnTo>
                    <a:pt x="1504378" y="935641"/>
                  </a:lnTo>
                  <a:lnTo>
                    <a:pt x="1503998" y="935355"/>
                  </a:lnTo>
                  <a:lnTo>
                    <a:pt x="1503998" y="935355"/>
                  </a:lnTo>
                  <a:lnTo>
                    <a:pt x="1461040" y="959072"/>
                  </a:lnTo>
                  <a:lnTo>
                    <a:pt x="1446276" y="937069"/>
                  </a:lnTo>
                  <a:lnTo>
                    <a:pt x="1402652" y="951738"/>
                  </a:lnTo>
                  <a:lnTo>
                    <a:pt x="1323880" y="904304"/>
                  </a:lnTo>
                  <a:lnTo>
                    <a:pt x="1279493" y="902303"/>
                  </a:lnTo>
                  <a:lnTo>
                    <a:pt x="1226344" y="860298"/>
                  </a:lnTo>
                  <a:lnTo>
                    <a:pt x="1228916" y="831151"/>
                  </a:lnTo>
                  <a:lnTo>
                    <a:pt x="1194054" y="784193"/>
                  </a:lnTo>
                  <a:lnTo>
                    <a:pt x="1243584" y="692182"/>
                  </a:lnTo>
                  <a:lnTo>
                    <a:pt x="1166241" y="699230"/>
                  </a:lnTo>
                  <a:lnTo>
                    <a:pt x="1178243" y="669322"/>
                  </a:lnTo>
                  <a:lnTo>
                    <a:pt x="1132237" y="671322"/>
                  </a:lnTo>
                  <a:lnTo>
                    <a:pt x="1086612" y="617030"/>
                  </a:lnTo>
                  <a:lnTo>
                    <a:pt x="1015841" y="672179"/>
                  </a:lnTo>
                  <a:lnTo>
                    <a:pt x="977836" y="673513"/>
                  </a:lnTo>
                  <a:lnTo>
                    <a:pt x="1007078" y="708946"/>
                  </a:lnTo>
                  <a:lnTo>
                    <a:pt x="895445" y="712756"/>
                  </a:lnTo>
                  <a:lnTo>
                    <a:pt x="882777" y="683228"/>
                  </a:lnTo>
                  <a:lnTo>
                    <a:pt x="836485" y="735235"/>
                  </a:lnTo>
                  <a:lnTo>
                    <a:pt x="757809" y="671513"/>
                  </a:lnTo>
                  <a:lnTo>
                    <a:pt x="704755" y="670274"/>
                  </a:lnTo>
                  <a:lnTo>
                    <a:pt x="679990" y="698849"/>
                  </a:lnTo>
                  <a:lnTo>
                    <a:pt x="629031" y="626650"/>
                  </a:lnTo>
                  <a:lnTo>
                    <a:pt x="537305" y="582073"/>
                  </a:lnTo>
                  <a:lnTo>
                    <a:pt x="514636" y="593407"/>
                  </a:lnTo>
                  <a:lnTo>
                    <a:pt x="461010" y="536734"/>
                  </a:lnTo>
                  <a:lnTo>
                    <a:pt x="397002" y="513588"/>
                  </a:lnTo>
                  <a:lnTo>
                    <a:pt x="391382" y="476536"/>
                  </a:lnTo>
                  <a:lnTo>
                    <a:pt x="353377" y="454438"/>
                  </a:lnTo>
                  <a:lnTo>
                    <a:pt x="302419" y="460057"/>
                  </a:lnTo>
                  <a:lnTo>
                    <a:pt x="235648" y="531019"/>
                  </a:lnTo>
                  <a:lnTo>
                    <a:pt x="235648" y="531019"/>
                  </a:lnTo>
                  <a:lnTo>
                    <a:pt x="196405" y="480441"/>
                  </a:lnTo>
                  <a:lnTo>
                    <a:pt x="115919" y="493300"/>
                  </a:lnTo>
                  <a:lnTo>
                    <a:pt x="143161" y="448342"/>
                  </a:lnTo>
                  <a:lnTo>
                    <a:pt x="139636" y="395859"/>
                  </a:lnTo>
                  <a:lnTo>
                    <a:pt x="101346" y="368808"/>
                  </a:lnTo>
                  <a:lnTo>
                    <a:pt x="78105" y="385858"/>
                  </a:lnTo>
                  <a:lnTo>
                    <a:pt x="0" y="358330"/>
                  </a:lnTo>
                  <a:lnTo>
                    <a:pt x="0" y="358330"/>
                  </a:lnTo>
                  <a:lnTo>
                    <a:pt x="4477" y="311753"/>
                  </a:lnTo>
                  <a:lnTo>
                    <a:pt x="4477" y="311753"/>
                  </a:lnTo>
                  <a:lnTo>
                    <a:pt x="21146" y="310705"/>
                  </a:lnTo>
                  <a:lnTo>
                    <a:pt x="18097" y="291465"/>
                  </a:lnTo>
                  <a:lnTo>
                    <a:pt x="30575" y="315373"/>
                  </a:lnTo>
                  <a:lnTo>
                    <a:pt x="61341" y="307276"/>
                  </a:lnTo>
                  <a:lnTo>
                    <a:pt x="42196" y="253175"/>
                  </a:lnTo>
                  <a:lnTo>
                    <a:pt x="78867" y="216217"/>
                  </a:lnTo>
                  <a:lnTo>
                    <a:pt x="35814" y="165925"/>
                  </a:lnTo>
                  <a:lnTo>
                    <a:pt x="42005" y="140684"/>
                  </a:lnTo>
                  <a:lnTo>
                    <a:pt x="103822" y="36767"/>
                  </a:lnTo>
                  <a:lnTo>
                    <a:pt x="145637" y="23908"/>
                  </a:lnTo>
                  <a:lnTo>
                    <a:pt x="160592" y="41624"/>
                  </a:lnTo>
                  <a:lnTo>
                    <a:pt x="165354" y="5810"/>
                  </a:lnTo>
                  <a:lnTo>
                    <a:pt x="187547" y="25146"/>
                  </a:lnTo>
                  <a:lnTo>
                    <a:pt x="205930" y="1810"/>
                  </a:lnTo>
                  <a:lnTo>
                    <a:pt x="213169" y="37529"/>
                  </a:lnTo>
                  <a:lnTo>
                    <a:pt x="252984" y="54578"/>
                  </a:lnTo>
                  <a:lnTo>
                    <a:pt x="274320" y="18574"/>
                  </a:lnTo>
                  <a:lnTo>
                    <a:pt x="303371" y="60007"/>
                  </a:lnTo>
                  <a:lnTo>
                    <a:pt x="312230" y="29432"/>
                  </a:lnTo>
                  <a:lnTo>
                    <a:pt x="339852" y="40100"/>
                  </a:lnTo>
                  <a:lnTo>
                    <a:pt x="330898" y="13906"/>
                  </a:lnTo>
                  <a:lnTo>
                    <a:pt x="348043" y="0"/>
                  </a:lnTo>
                  <a:lnTo>
                    <a:pt x="351377" y="26670"/>
                  </a:lnTo>
                  <a:lnTo>
                    <a:pt x="387286" y="6477"/>
                  </a:lnTo>
                  <a:lnTo>
                    <a:pt x="437864" y="80486"/>
                  </a:lnTo>
                  <a:lnTo>
                    <a:pt x="469583" y="65627"/>
                  </a:lnTo>
                  <a:lnTo>
                    <a:pt x="566642" y="118396"/>
                  </a:lnTo>
                  <a:lnTo>
                    <a:pt x="589979" y="105632"/>
                  </a:lnTo>
                  <a:lnTo>
                    <a:pt x="647509" y="154686"/>
                  </a:lnTo>
                  <a:lnTo>
                    <a:pt x="685038" y="153067"/>
                  </a:lnTo>
                  <a:lnTo>
                    <a:pt x="747427" y="101441"/>
                  </a:lnTo>
                  <a:lnTo>
                    <a:pt x="756666" y="131159"/>
                  </a:lnTo>
                  <a:lnTo>
                    <a:pt x="825818" y="154972"/>
                  </a:lnTo>
                  <a:lnTo>
                    <a:pt x="915448" y="121158"/>
                  </a:lnTo>
                  <a:lnTo>
                    <a:pt x="952309" y="142018"/>
                  </a:lnTo>
                  <a:lnTo>
                    <a:pt x="1027938" y="121444"/>
                  </a:lnTo>
                  <a:lnTo>
                    <a:pt x="1087279" y="130207"/>
                  </a:lnTo>
                  <a:lnTo>
                    <a:pt x="1087279" y="130207"/>
                  </a:lnTo>
                  <a:lnTo>
                    <a:pt x="1088803" y="144399"/>
                  </a:lnTo>
                  <a:lnTo>
                    <a:pt x="1143095" y="140875"/>
                  </a:lnTo>
                  <a:lnTo>
                    <a:pt x="1174052" y="172117"/>
                  </a:lnTo>
                  <a:lnTo>
                    <a:pt x="1270159" y="110300"/>
                  </a:lnTo>
                  <a:lnTo>
                    <a:pt x="1414653" y="113824"/>
                  </a:lnTo>
                  <a:lnTo>
                    <a:pt x="1436465" y="143161"/>
                  </a:lnTo>
                  <a:lnTo>
                    <a:pt x="1502950" y="133159"/>
                  </a:lnTo>
                  <a:lnTo>
                    <a:pt x="1507998" y="182880"/>
                  </a:lnTo>
                  <a:lnTo>
                    <a:pt x="1538764" y="217551"/>
                  </a:lnTo>
                  <a:lnTo>
                    <a:pt x="1538764" y="217551"/>
                  </a:lnTo>
                  <a:lnTo>
                    <a:pt x="1509903" y="198215"/>
                  </a:lnTo>
                  <a:lnTo>
                    <a:pt x="1493425" y="219932"/>
                  </a:lnTo>
                  <a:lnTo>
                    <a:pt x="1484090" y="304229"/>
                  </a:lnTo>
                  <a:lnTo>
                    <a:pt x="1544669" y="602075"/>
                  </a:lnTo>
                  <a:lnTo>
                    <a:pt x="1625251" y="710184"/>
                  </a:lnTo>
                  <a:lnTo>
                    <a:pt x="1733360" y="798005"/>
                  </a:lnTo>
                  <a:close/>
                  <a:moveTo>
                    <a:pt x="1479518" y="905923"/>
                  </a:moveTo>
                  <a:lnTo>
                    <a:pt x="1479518" y="905923"/>
                  </a:lnTo>
                  <a:lnTo>
                    <a:pt x="1450562" y="916400"/>
                  </a:lnTo>
                  <a:lnTo>
                    <a:pt x="1463611" y="931545"/>
                  </a:lnTo>
                  <a:lnTo>
                    <a:pt x="1481518" y="910304"/>
                  </a:lnTo>
                  <a:lnTo>
                    <a:pt x="1479518" y="905923"/>
                  </a:lnTo>
                  <a:close/>
                </a:path>
              </a:pathLst>
            </a:custGeom>
            <a:grpFill/>
            <a:ln w="476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it-IT"/>
            </a:p>
          </p:txBody>
        </p:sp>
        <p:sp>
          <p:nvSpPr>
            <p:cNvPr id="6" name="Figura a mano libera: forma 5">
              <a:extLst>
                <a:ext uri="{FF2B5EF4-FFF2-40B4-BE49-F238E27FC236}">
                  <a16:creationId xmlns:a16="http://schemas.microsoft.com/office/drawing/2014/main" id="{DBCC8F62-26F0-E7F3-1D16-C2E2E9C86325}"/>
                </a:ext>
              </a:extLst>
            </p:cNvPr>
            <p:cNvSpPr/>
            <p:nvPr/>
          </p:nvSpPr>
          <p:spPr>
            <a:xfrm>
              <a:off x="9464453" y="892587"/>
              <a:ext cx="780287" cy="741044"/>
            </a:xfrm>
            <a:custGeom>
              <a:avLst/>
              <a:gdLst>
                <a:gd name="connsiteX0" fmla="*/ 232219 w 780287"/>
                <a:gd name="connsiteY0" fmla="*/ 0 h 741044"/>
                <a:gd name="connsiteX1" fmla="*/ 257365 w 780287"/>
                <a:gd name="connsiteY1" fmla="*/ 23241 h 741044"/>
                <a:gd name="connsiteX2" fmla="*/ 413194 w 780287"/>
                <a:gd name="connsiteY2" fmla="*/ 36290 h 741044"/>
                <a:gd name="connsiteX3" fmla="*/ 448056 w 780287"/>
                <a:gd name="connsiteY3" fmla="*/ 62579 h 741044"/>
                <a:gd name="connsiteX4" fmla="*/ 513493 w 780287"/>
                <a:gd name="connsiteY4" fmla="*/ 43148 h 741044"/>
                <a:gd name="connsiteX5" fmla="*/ 680752 w 780287"/>
                <a:gd name="connsiteY5" fmla="*/ 84487 h 741044"/>
                <a:gd name="connsiteX6" fmla="*/ 666464 w 780287"/>
                <a:gd name="connsiteY6" fmla="*/ 142589 h 741044"/>
                <a:gd name="connsiteX7" fmla="*/ 620554 w 780287"/>
                <a:gd name="connsiteY7" fmla="*/ 143447 h 741044"/>
                <a:gd name="connsiteX8" fmla="*/ 514255 w 780287"/>
                <a:gd name="connsiteY8" fmla="*/ 242697 h 741044"/>
                <a:gd name="connsiteX9" fmla="*/ 532257 w 780287"/>
                <a:gd name="connsiteY9" fmla="*/ 302514 h 741044"/>
                <a:gd name="connsiteX10" fmla="*/ 566356 w 780287"/>
                <a:gd name="connsiteY10" fmla="*/ 292608 h 741044"/>
                <a:gd name="connsiteX11" fmla="*/ 654558 w 780287"/>
                <a:gd name="connsiteY11" fmla="*/ 324136 h 741044"/>
                <a:gd name="connsiteX12" fmla="*/ 562737 w 780287"/>
                <a:gd name="connsiteY12" fmla="*/ 447485 h 741044"/>
                <a:gd name="connsiteX13" fmla="*/ 591788 w 780287"/>
                <a:gd name="connsiteY13" fmla="*/ 474631 h 741044"/>
                <a:gd name="connsiteX14" fmla="*/ 644652 w 780287"/>
                <a:gd name="connsiteY14" fmla="*/ 461486 h 741044"/>
                <a:gd name="connsiteX15" fmla="*/ 612172 w 780287"/>
                <a:gd name="connsiteY15" fmla="*/ 552355 h 741044"/>
                <a:gd name="connsiteX16" fmla="*/ 622078 w 780287"/>
                <a:gd name="connsiteY16" fmla="*/ 583406 h 741044"/>
                <a:gd name="connsiteX17" fmla="*/ 719423 w 780287"/>
                <a:gd name="connsiteY17" fmla="*/ 626745 h 741044"/>
                <a:gd name="connsiteX18" fmla="*/ 780288 w 780287"/>
                <a:gd name="connsiteY18" fmla="*/ 705993 h 741044"/>
                <a:gd name="connsiteX19" fmla="*/ 741045 w 780287"/>
                <a:gd name="connsiteY19" fmla="*/ 741045 h 741044"/>
                <a:gd name="connsiteX20" fmla="*/ 682752 w 780287"/>
                <a:gd name="connsiteY20" fmla="*/ 733520 h 741044"/>
                <a:gd name="connsiteX21" fmla="*/ 726567 w 780287"/>
                <a:gd name="connsiteY21" fmla="*/ 719709 h 741044"/>
                <a:gd name="connsiteX22" fmla="*/ 693325 w 780287"/>
                <a:gd name="connsiteY22" fmla="*/ 701135 h 741044"/>
                <a:gd name="connsiteX23" fmla="*/ 698182 w 780287"/>
                <a:gd name="connsiteY23" fmla="*/ 672560 h 741044"/>
                <a:gd name="connsiteX24" fmla="*/ 639604 w 780287"/>
                <a:gd name="connsiteY24" fmla="*/ 609791 h 741044"/>
                <a:gd name="connsiteX25" fmla="*/ 599694 w 780287"/>
                <a:gd name="connsiteY25" fmla="*/ 598742 h 741044"/>
                <a:gd name="connsiteX26" fmla="*/ 584835 w 780287"/>
                <a:gd name="connsiteY26" fmla="*/ 628650 h 741044"/>
                <a:gd name="connsiteX27" fmla="*/ 601599 w 780287"/>
                <a:gd name="connsiteY27" fmla="*/ 642176 h 741044"/>
                <a:gd name="connsiteX28" fmla="*/ 541782 w 780287"/>
                <a:gd name="connsiteY28" fmla="*/ 674656 h 741044"/>
                <a:gd name="connsiteX29" fmla="*/ 448532 w 780287"/>
                <a:gd name="connsiteY29" fmla="*/ 647033 h 741044"/>
                <a:gd name="connsiteX30" fmla="*/ 408241 w 780287"/>
                <a:gd name="connsiteY30" fmla="*/ 657701 h 741044"/>
                <a:gd name="connsiteX31" fmla="*/ 380809 w 780287"/>
                <a:gd name="connsiteY31" fmla="*/ 699802 h 741044"/>
                <a:gd name="connsiteX32" fmla="*/ 380809 w 780287"/>
                <a:gd name="connsiteY32" fmla="*/ 699802 h 741044"/>
                <a:gd name="connsiteX33" fmla="*/ 335756 w 780287"/>
                <a:gd name="connsiteY33" fmla="*/ 641033 h 741044"/>
                <a:gd name="connsiteX34" fmla="*/ 313563 w 780287"/>
                <a:gd name="connsiteY34" fmla="*/ 557879 h 741044"/>
                <a:gd name="connsiteX35" fmla="*/ 297466 w 780287"/>
                <a:gd name="connsiteY35" fmla="*/ 578453 h 741044"/>
                <a:gd name="connsiteX36" fmla="*/ 264223 w 780287"/>
                <a:gd name="connsiteY36" fmla="*/ 554927 h 741044"/>
                <a:gd name="connsiteX37" fmla="*/ 238220 w 780287"/>
                <a:gd name="connsiteY37" fmla="*/ 575215 h 741044"/>
                <a:gd name="connsiteX38" fmla="*/ 225552 w 780287"/>
                <a:gd name="connsiteY38" fmla="*/ 550831 h 741044"/>
                <a:gd name="connsiteX39" fmla="*/ 163354 w 780287"/>
                <a:gd name="connsiteY39" fmla="*/ 598551 h 741044"/>
                <a:gd name="connsiteX40" fmla="*/ 151066 w 780287"/>
                <a:gd name="connsiteY40" fmla="*/ 569690 h 741044"/>
                <a:gd name="connsiteX41" fmla="*/ 113729 w 780287"/>
                <a:gd name="connsiteY41" fmla="*/ 568738 h 741044"/>
                <a:gd name="connsiteX42" fmla="*/ 90583 w 780287"/>
                <a:gd name="connsiteY42" fmla="*/ 502158 h 741044"/>
                <a:gd name="connsiteX43" fmla="*/ 52864 w 780287"/>
                <a:gd name="connsiteY43" fmla="*/ 487299 h 741044"/>
                <a:gd name="connsiteX44" fmla="*/ 37052 w 780287"/>
                <a:gd name="connsiteY44" fmla="*/ 421862 h 741044"/>
                <a:gd name="connsiteX45" fmla="*/ 81534 w 780287"/>
                <a:gd name="connsiteY45" fmla="*/ 376428 h 741044"/>
                <a:gd name="connsiteX46" fmla="*/ 85820 w 780287"/>
                <a:gd name="connsiteY46" fmla="*/ 342329 h 741044"/>
                <a:gd name="connsiteX47" fmla="*/ 0 w 780287"/>
                <a:gd name="connsiteY47" fmla="*/ 262319 h 741044"/>
                <a:gd name="connsiteX48" fmla="*/ 102203 w 780287"/>
                <a:gd name="connsiteY48" fmla="*/ 122587 h 741044"/>
                <a:gd name="connsiteX49" fmla="*/ 165925 w 780287"/>
                <a:gd name="connsiteY49" fmla="*/ 122301 h 741044"/>
                <a:gd name="connsiteX50" fmla="*/ 151638 w 780287"/>
                <a:gd name="connsiteY50" fmla="*/ 89154 h 741044"/>
                <a:gd name="connsiteX51" fmla="*/ 208883 w 780287"/>
                <a:gd name="connsiteY51" fmla="*/ 67818 h 741044"/>
                <a:gd name="connsiteX52" fmla="*/ 199739 w 780287"/>
                <a:gd name="connsiteY52" fmla="*/ 2191 h 741044"/>
                <a:gd name="connsiteX53" fmla="*/ 199739 w 780287"/>
                <a:gd name="connsiteY53" fmla="*/ 2191 h 741044"/>
                <a:gd name="connsiteX54" fmla="*/ 232219 w 780287"/>
                <a:gd name="connsiteY54" fmla="*/ 0 h 741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780287" h="741044">
                  <a:moveTo>
                    <a:pt x="232219" y="0"/>
                  </a:moveTo>
                  <a:lnTo>
                    <a:pt x="257365" y="23241"/>
                  </a:lnTo>
                  <a:lnTo>
                    <a:pt x="413194" y="36290"/>
                  </a:lnTo>
                  <a:lnTo>
                    <a:pt x="448056" y="62579"/>
                  </a:lnTo>
                  <a:lnTo>
                    <a:pt x="513493" y="43148"/>
                  </a:lnTo>
                  <a:lnTo>
                    <a:pt x="680752" y="84487"/>
                  </a:lnTo>
                  <a:lnTo>
                    <a:pt x="666464" y="142589"/>
                  </a:lnTo>
                  <a:lnTo>
                    <a:pt x="620554" y="143447"/>
                  </a:lnTo>
                  <a:lnTo>
                    <a:pt x="514255" y="242697"/>
                  </a:lnTo>
                  <a:lnTo>
                    <a:pt x="532257" y="302514"/>
                  </a:lnTo>
                  <a:lnTo>
                    <a:pt x="566356" y="292608"/>
                  </a:lnTo>
                  <a:lnTo>
                    <a:pt x="654558" y="324136"/>
                  </a:lnTo>
                  <a:lnTo>
                    <a:pt x="562737" y="447485"/>
                  </a:lnTo>
                  <a:lnTo>
                    <a:pt x="591788" y="474631"/>
                  </a:lnTo>
                  <a:lnTo>
                    <a:pt x="644652" y="461486"/>
                  </a:lnTo>
                  <a:lnTo>
                    <a:pt x="612172" y="552355"/>
                  </a:lnTo>
                  <a:lnTo>
                    <a:pt x="622078" y="583406"/>
                  </a:lnTo>
                  <a:lnTo>
                    <a:pt x="719423" y="626745"/>
                  </a:lnTo>
                  <a:lnTo>
                    <a:pt x="780288" y="705993"/>
                  </a:lnTo>
                  <a:lnTo>
                    <a:pt x="741045" y="741045"/>
                  </a:lnTo>
                  <a:lnTo>
                    <a:pt x="682752" y="733520"/>
                  </a:lnTo>
                  <a:lnTo>
                    <a:pt x="726567" y="719709"/>
                  </a:lnTo>
                  <a:lnTo>
                    <a:pt x="693325" y="701135"/>
                  </a:lnTo>
                  <a:lnTo>
                    <a:pt x="698182" y="672560"/>
                  </a:lnTo>
                  <a:lnTo>
                    <a:pt x="639604" y="609791"/>
                  </a:lnTo>
                  <a:lnTo>
                    <a:pt x="599694" y="598742"/>
                  </a:lnTo>
                  <a:lnTo>
                    <a:pt x="584835" y="628650"/>
                  </a:lnTo>
                  <a:lnTo>
                    <a:pt x="601599" y="642176"/>
                  </a:lnTo>
                  <a:lnTo>
                    <a:pt x="541782" y="674656"/>
                  </a:lnTo>
                  <a:lnTo>
                    <a:pt x="448532" y="647033"/>
                  </a:lnTo>
                  <a:lnTo>
                    <a:pt x="408241" y="657701"/>
                  </a:lnTo>
                  <a:lnTo>
                    <a:pt x="380809" y="699802"/>
                  </a:lnTo>
                  <a:lnTo>
                    <a:pt x="380809" y="699802"/>
                  </a:lnTo>
                  <a:lnTo>
                    <a:pt x="335756" y="641033"/>
                  </a:lnTo>
                  <a:lnTo>
                    <a:pt x="313563" y="557879"/>
                  </a:lnTo>
                  <a:lnTo>
                    <a:pt x="297466" y="578453"/>
                  </a:lnTo>
                  <a:lnTo>
                    <a:pt x="264223" y="554927"/>
                  </a:lnTo>
                  <a:lnTo>
                    <a:pt x="238220" y="575215"/>
                  </a:lnTo>
                  <a:lnTo>
                    <a:pt x="225552" y="550831"/>
                  </a:lnTo>
                  <a:lnTo>
                    <a:pt x="163354" y="598551"/>
                  </a:lnTo>
                  <a:lnTo>
                    <a:pt x="151066" y="569690"/>
                  </a:lnTo>
                  <a:lnTo>
                    <a:pt x="113729" y="568738"/>
                  </a:lnTo>
                  <a:lnTo>
                    <a:pt x="90583" y="502158"/>
                  </a:lnTo>
                  <a:lnTo>
                    <a:pt x="52864" y="487299"/>
                  </a:lnTo>
                  <a:lnTo>
                    <a:pt x="37052" y="421862"/>
                  </a:lnTo>
                  <a:lnTo>
                    <a:pt x="81534" y="376428"/>
                  </a:lnTo>
                  <a:lnTo>
                    <a:pt x="85820" y="342329"/>
                  </a:lnTo>
                  <a:lnTo>
                    <a:pt x="0" y="262319"/>
                  </a:lnTo>
                  <a:lnTo>
                    <a:pt x="102203" y="122587"/>
                  </a:lnTo>
                  <a:lnTo>
                    <a:pt x="165925" y="122301"/>
                  </a:lnTo>
                  <a:lnTo>
                    <a:pt x="151638" y="89154"/>
                  </a:lnTo>
                  <a:lnTo>
                    <a:pt x="208883" y="67818"/>
                  </a:lnTo>
                  <a:lnTo>
                    <a:pt x="199739" y="2191"/>
                  </a:lnTo>
                  <a:lnTo>
                    <a:pt x="199739" y="2191"/>
                  </a:lnTo>
                  <a:lnTo>
                    <a:pt x="232219" y="0"/>
                  </a:lnTo>
                  <a:close/>
                </a:path>
              </a:pathLst>
            </a:custGeom>
            <a:grpFill/>
            <a:ln w="476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it-IT"/>
            </a:p>
          </p:txBody>
        </p:sp>
        <p:sp>
          <p:nvSpPr>
            <p:cNvPr id="7" name="Figura a mano libera: forma 6">
              <a:extLst>
                <a:ext uri="{FF2B5EF4-FFF2-40B4-BE49-F238E27FC236}">
                  <a16:creationId xmlns:a16="http://schemas.microsoft.com/office/drawing/2014/main" id="{E681C26F-B2F1-1FE3-4A54-BB4FD9B51BA3}"/>
                </a:ext>
              </a:extLst>
            </p:cNvPr>
            <p:cNvSpPr/>
            <p:nvPr/>
          </p:nvSpPr>
          <p:spPr>
            <a:xfrm>
              <a:off x="9038400" y="3496531"/>
              <a:ext cx="1258824" cy="1282350"/>
            </a:xfrm>
            <a:custGeom>
              <a:avLst/>
              <a:gdLst>
                <a:gd name="connsiteX0" fmla="*/ 733139 w 1258824"/>
                <a:gd name="connsiteY0" fmla="*/ 1255395 h 1282350"/>
                <a:gd name="connsiteX1" fmla="*/ 754475 w 1258824"/>
                <a:gd name="connsiteY1" fmla="*/ 1245775 h 1282350"/>
                <a:gd name="connsiteX2" fmla="*/ 734949 w 1258824"/>
                <a:gd name="connsiteY2" fmla="*/ 1282351 h 1282350"/>
                <a:gd name="connsiteX3" fmla="*/ 733139 w 1258824"/>
                <a:gd name="connsiteY3" fmla="*/ 1255395 h 1282350"/>
                <a:gd name="connsiteX4" fmla="*/ 1235393 w 1258824"/>
                <a:gd name="connsiteY4" fmla="*/ 902684 h 1282350"/>
                <a:gd name="connsiteX5" fmla="*/ 1178719 w 1258824"/>
                <a:gd name="connsiteY5" fmla="*/ 932212 h 1282350"/>
                <a:gd name="connsiteX6" fmla="*/ 1193387 w 1258824"/>
                <a:gd name="connsiteY6" fmla="*/ 1010222 h 1282350"/>
                <a:gd name="connsiteX7" fmla="*/ 1130332 w 1258824"/>
                <a:gd name="connsiteY7" fmla="*/ 1058418 h 1282350"/>
                <a:gd name="connsiteX8" fmla="*/ 1065181 w 1258824"/>
                <a:gd name="connsiteY8" fmla="*/ 1033939 h 1282350"/>
                <a:gd name="connsiteX9" fmla="*/ 1027271 w 1258824"/>
                <a:gd name="connsiteY9" fmla="*/ 1069943 h 1282350"/>
                <a:gd name="connsiteX10" fmla="*/ 900779 w 1258824"/>
                <a:gd name="connsiteY10" fmla="*/ 1010412 h 1282350"/>
                <a:gd name="connsiteX11" fmla="*/ 780669 w 1258824"/>
                <a:gd name="connsiteY11" fmla="*/ 1055751 h 1282350"/>
                <a:gd name="connsiteX12" fmla="*/ 717899 w 1258824"/>
                <a:gd name="connsiteY12" fmla="*/ 954500 h 1282350"/>
                <a:gd name="connsiteX13" fmla="*/ 571976 w 1258824"/>
                <a:gd name="connsiteY13" fmla="*/ 913543 h 1282350"/>
                <a:gd name="connsiteX14" fmla="*/ 472916 w 1258824"/>
                <a:gd name="connsiteY14" fmla="*/ 777335 h 1282350"/>
                <a:gd name="connsiteX15" fmla="*/ 378714 w 1258824"/>
                <a:gd name="connsiteY15" fmla="*/ 720661 h 1282350"/>
                <a:gd name="connsiteX16" fmla="*/ 340043 w 1258824"/>
                <a:gd name="connsiteY16" fmla="*/ 609600 h 1282350"/>
                <a:gd name="connsiteX17" fmla="*/ 229457 w 1258824"/>
                <a:gd name="connsiteY17" fmla="*/ 529209 h 1282350"/>
                <a:gd name="connsiteX18" fmla="*/ 188786 w 1258824"/>
                <a:gd name="connsiteY18" fmla="*/ 535210 h 1282350"/>
                <a:gd name="connsiteX19" fmla="*/ 100679 w 1258824"/>
                <a:gd name="connsiteY19" fmla="*/ 371189 h 1282350"/>
                <a:gd name="connsiteX20" fmla="*/ 0 w 1258824"/>
                <a:gd name="connsiteY20" fmla="*/ 305752 h 1282350"/>
                <a:gd name="connsiteX21" fmla="*/ 17717 w 1258824"/>
                <a:gd name="connsiteY21" fmla="*/ 266224 h 1282350"/>
                <a:gd name="connsiteX22" fmla="*/ 82487 w 1258824"/>
                <a:gd name="connsiteY22" fmla="*/ 265462 h 1282350"/>
                <a:gd name="connsiteX23" fmla="*/ 81629 w 1258824"/>
                <a:gd name="connsiteY23" fmla="*/ 232791 h 1282350"/>
                <a:gd name="connsiteX24" fmla="*/ 55054 w 1258824"/>
                <a:gd name="connsiteY24" fmla="*/ 214598 h 1282350"/>
                <a:gd name="connsiteX25" fmla="*/ 63817 w 1258824"/>
                <a:gd name="connsiteY25" fmla="*/ 179356 h 1282350"/>
                <a:gd name="connsiteX26" fmla="*/ 94679 w 1258824"/>
                <a:gd name="connsiteY26" fmla="*/ 180022 h 1282350"/>
                <a:gd name="connsiteX27" fmla="*/ 174879 w 1258824"/>
                <a:gd name="connsiteY27" fmla="*/ 125920 h 1282350"/>
                <a:gd name="connsiteX28" fmla="*/ 160211 w 1258824"/>
                <a:gd name="connsiteY28" fmla="*/ 86106 h 1282350"/>
                <a:gd name="connsiteX29" fmla="*/ 181832 w 1258824"/>
                <a:gd name="connsiteY29" fmla="*/ 63722 h 1282350"/>
                <a:gd name="connsiteX30" fmla="*/ 145828 w 1258824"/>
                <a:gd name="connsiteY30" fmla="*/ 35528 h 1282350"/>
                <a:gd name="connsiteX31" fmla="*/ 156877 w 1258824"/>
                <a:gd name="connsiteY31" fmla="*/ 12287 h 1282350"/>
                <a:gd name="connsiteX32" fmla="*/ 174974 w 1258824"/>
                <a:gd name="connsiteY32" fmla="*/ 29337 h 1282350"/>
                <a:gd name="connsiteX33" fmla="*/ 195263 w 1258824"/>
                <a:gd name="connsiteY33" fmla="*/ 0 h 1282350"/>
                <a:gd name="connsiteX34" fmla="*/ 218885 w 1258824"/>
                <a:gd name="connsiteY34" fmla="*/ 1333 h 1282350"/>
                <a:gd name="connsiteX35" fmla="*/ 260795 w 1258824"/>
                <a:gd name="connsiteY35" fmla="*/ 55435 h 1282350"/>
                <a:gd name="connsiteX36" fmla="*/ 233648 w 1258824"/>
                <a:gd name="connsiteY36" fmla="*/ 84296 h 1282350"/>
                <a:gd name="connsiteX37" fmla="*/ 245936 w 1258824"/>
                <a:gd name="connsiteY37" fmla="*/ 104394 h 1282350"/>
                <a:gd name="connsiteX38" fmla="*/ 285369 w 1258824"/>
                <a:gd name="connsiteY38" fmla="*/ 128778 h 1282350"/>
                <a:gd name="connsiteX39" fmla="*/ 366236 w 1258824"/>
                <a:gd name="connsiteY39" fmla="*/ 116586 h 1282350"/>
                <a:gd name="connsiteX40" fmla="*/ 411956 w 1258824"/>
                <a:gd name="connsiteY40" fmla="*/ 231362 h 1282350"/>
                <a:gd name="connsiteX41" fmla="*/ 474440 w 1258824"/>
                <a:gd name="connsiteY41" fmla="*/ 227362 h 1282350"/>
                <a:gd name="connsiteX42" fmla="*/ 485108 w 1258824"/>
                <a:gd name="connsiteY42" fmla="*/ 294513 h 1282350"/>
                <a:gd name="connsiteX43" fmla="*/ 519779 w 1258824"/>
                <a:gd name="connsiteY43" fmla="*/ 289560 h 1282350"/>
                <a:gd name="connsiteX44" fmla="*/ 527590 w 1258824"/>
                <a:gd name="connsiteY44" fmla="*/ 315087 h 1282350"/>
                <a:gd name="connsiteX45" fmla="*/ 568833 w 1258824"/>
                <a:gd name="connsiteY45" fmla="*/ 283083 h 1282350"/>
                <a:gd name="connsiteX46" fmla="*/ 570929 w 1258824"/>
                <a:gd name="connsiteY46" fmla="*/ 246126 h 1282350"/>
                <a:gd name="connsiteX47" fmla="*/ 602266 w 1258824"/>
                <a:gd name="connsiteY47" fmla="*/ 262604 h 1282350"/>
                <a:gd name="connsiteX48" fmla="*/ 630746 w 1258824"/>
                <a:gd name="connsiteY48" fmla="*/ 243840 h 1282350"/>
                <a:gd name="connsiteX49" fmla="*/ 617696 w 1258824"/>
                <a:gd name="connsiteY49" fmla="*/ 224409 h 1282350"/>
                <a:gd name="connsiteX50" fmla="*/ 705517 w 1258824"/>
                <a:gd name="connsiteY50" fmla="*/ 182499 h 1282350"/>
                <a:gd name="connsiteX51" fmla="*/ 705136 w 1258824"/>
                <a:gd name="connsiteY51" fmla="*/ 147066 h 1282350"/>
                <a:gd name="connsiteX52" fmla="*/ 831723 w 1258824"/>
                <a:gd name="connsiteY52" fmla="*/ 125634 h 1282350"/>
                <a:gd name="connsiteX53" fmla="*/ 851535 w 1258824"/>
                <a:gd name="connsiteY53" fmla="*/ 71056 h 1282350"/>
                <a:gd name="connsiteX54" fmla="*/ 898398 w 1258824"/>
                <a:gd name="connsiteY54" fmla="*/ 66389 h 1282350"/>
                <a:gd name="connsiteX55" fmla="*/ 933450 w 1258824"/>
                <a:gd name="connsiteY55" fmla="*/ 96488 h 1282350"/>
                <a:gd name="connsiteX56" fmla="*/ 928306 w 1258824"/>
                <a:gd name="connsiteY56" fmla="*/ 112585 h 1282350"/>
                <a:gd name="connsiteX57" fmla="*/ 958215 w 1258824"/>
                <a:gd name="connsiteY57" fmla="*/ 131540 h 1282350"/>
                <a:gd name="connsiteX58" fmla="*/ 950976 w 1258824"/>
                <a:gd name="connsiteY58" fmla="*/ 164306 h 1282350"/>
                <a:gd name="connsiteX59" fmla="*/ 902303 w 1258824"/>
                <a:gd name="connsiteY59" fmla="*/ 179737 h 1282350"/>
                <a:gd name="connsiteX60" fmla="*/ 851916 w 1258824"/>
                <a:gd name="connsiteY60" fmla="*/ 167545 h 1282350"/>
                <a:gd name="connsiteX61" fmla="*/ 834866 w 1258824"/>
                <a:gd name="connsiteY61" fmla="*/ 199358 h 1282350"/>
                <a:gd name="connsiteX62" fmla="*/ 845344 w 1258824"/>
                <a:gd name="connsiteY62" fmla="*/ 239744 h 1282350"/>
                <a:gd name="connsiteX63" fmla="*/ 815054 w 1258824"/>
                <a:gd name="connsiteY63" fmla="*/ 262795 h 1282350"/>
                <a:gd name="connsiteX64" fmla="*/ 853059 w 1258824"/>
                <a:gd name="connsiteY64" fmla="*/ 298418 h 1282350"/>
                <a:gd name="connsiteX65" fmla="*/ 833152 w 1258824"/>
                <a:gd name="connsiteY65" fmla="*/ 320707 h 1282350"/>
                <a:gd name="connsiteX66" fmla="*/ 944023 w 1258824"/>
                <a:gd name="connsiteY66" fmla="*/ 434911 h 1282350"/>
                <a:gd name="connsiteX67" fmla="*/ 879253 w 1258824"/>
                <a:gd name="connsiteY67" fmla="*/ 470249 h 1282350"/>
                <a:gd name="connsiteX68" fmla="*/ 800290 w 1258824"/>
                <a:gd name="connsiteY68" fmla="*/ 437864 h 1282350"/>
                <a:gd name="connsiteX69" fmla="*/ 799814 w 1258824"/>
                <a:gd name="connsiteY69" fmla="*/ 460724 h 1282350"/>
                <a:gd name="connsiteX70" fmla="*/ 772668 w 1258824"/>
                <a:gd name="connsiteY70" fmla="*/ 474250 h 1282350"/>
                <a:gd name="connsiteX71" fmla="*/ 771239 w 1258824"/>
                <a:gd name="connsiteY71" fmla="*/ 521113 h 1282350"/>
                <a:gd name="connsiteX72" fmla="*/ 784574 w 1258824"/>
                <a:gd name="connsiteY72" fmla="*/ 542544 h 1282350"/>
                <a:gd name="connsiteX73" fmla="*/ 826770 w 1258824"/>
                <a:gd name="connsiteY73" fmla="*/ 543687 h 1282350"/>
                <a:gd name="connsiteX74" fmla="*/ 936784 w 1258824"/>
                <a:gd name="connsiteY74" fmla="*/ 602932 h 1282350"/>
                <a:gd name="connsiteX75" fmla="*/ 943642 w 1258824"/>
                <a:gd name="connsiteY75" fmla="*/ 672846 h 1282350"/>
                <a:gd name="connsiteX76" fmla="*/ 973455 w 1258824"/>
                <a:gd name="connsiteY76" fmla="*/ 666559 h 1282350"/>
                <a:gd name="connsiteX77" fmla="*/ 1026128 w 1258824"/>
                <a:gd name="connsiteY77" fmla="*/ 710374 h 1282350"/>
                <a:gd name="connsiteX78" fmla="*/ 1074801 w 1258824"/>
                <a:gd name="connsiteY78" fmla="*/ 677608 h 1282350"/>
                <a:gd name="connsiteX79" fmla="*/ 1114520 w 1258824"/>
                <a:gd name="connsiteY79" fmla="*/ 686657 h 1282350"/>
                <a:gd name="connsiteX80" fmla="*/ 1131189 w 1258824"/>
                <a:gd name="connsiteY80" fmla="*/ 718185 h 1282350"/>
                <a:gd name="connsiteX81" fmla="*/ 1195197 w 1258824"/>
                <a:gd name="connsiteY81" fmla="*/ 727424 h 1282350"/>
                <a:gd name="connsiteX82" fmla="*/ 1219010 w 1258824"/>
                <a:gd name="connsiteY82" fmla="*/ 758571 h 1282350"/>
                <a:gd name="connsiteX83" fmla="*/ 1258824 w 1258824"/>
                <a:gd name="connsiteY83" fmla="*/ 842581 h 1282350"/>
                <a:gd name="connsiteX84" fmla="*/ 1235393 w 1258824"/>
                <a:gd name="connsiteY84" fmla="*/ 902684 h 1282350"/>
                <a:gd name="connsiteX85" fmla="*/ 493395 w 1258824"/>
                <a:gd name="connsiteY85" fmla="*/ 616648 h 1282350"/>
                <a:gd name="connsiteX86" fmla="*/ 493014 w 1258824"/>
                <a:gd name="connsiteY86" fmla="*/ 615886 h 1282350"/>
                <a:gd name="connsiteX87" fmla="*/ 493109 w 1258824"/>
                <a:gd name="connsiteY87" fmla="*/ 614172 h 1282350"/>
                <a:gd name="connsiteX88" fmla="*/ 492062 w 1258824"/>
                <a:gd name="connsiteY88" fmla="*/ 613124 h 1282350"/>
                <a:gd name="connsiteX89" fmla="*/ 491204 w 1258824"/>
                <a:gd name="connsiteY89" fmla="*/ 613410 h 1282350"/>
                <a:gd name="connsiteX90" fmla="*/ 489585 w 1258824"/>
                <a:gd name="connsiteY90" fmla="*/ 613791 h 1282350"/>
                <a:gd name="connsiteX91" fmla="*/ 488061 w 1258824"/>
                <a:gd name="connsiteY91" fmla="*/ 616267 h 1282350"/>
                <a:gd name="connsiteX92" fmla="*/ 487775 w 1258824"/>
                <a:gd name="connsiteY92" fmla="*/ 616839 h 1282350"/>
                <a:gd name="connsiteX93" fmla="*/ 488442 w 1258824"/>
                <a:gd name="connsiteY93" fmla="*/ 617601 h 1282350"/>
                <a:gd name="connsiteX94" fmla="*/ 489013 w 1258824"/>
                <a:gd name="connsiteY94" fmla="*/ 617410 h 1282350"/>
                <a:gd name="connsiteX95" fmla="*/ 491490 w 1258824"/>
                <a:gd name="connsiteY95" fmla="*/ 617982 h 1282350"/>
                <a:gd name="connsiteX96" fmla="*/ 493395 w 1258824"/>
                <a:gd name="connsiteY96" fmla="*/ 617220 h 1282350"/>
                <a:gd name="connsiteX97" fmla="*/ 493395 w 1258824"/>
                <a:gd name="connsiteY97" fmla="*/ 616648 h 1282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</a:cxnLst>
              <a:rect l="l" t="t" r="r" b="b"/>
              <a:pathLst>
                <a:path w="1258824" h="1282350">
                  <a:moveTo>
                    <a:pt x="733139" y="1255395"/>
                  </a:moveTo>
                  <a:lnTo>
                    <a:pt x="754475" y="1245775"/>
                  </a:lnTo>
                  <a:lnTo>
                    <a:pt x="734949" y="1282351"/>
                  </a:lnTo>
                  <a:lnTo>
                    <a:pt x="733139" y="1255395"/>
                  </a:lnTo>
                  <a:close/>
                  <a:moveTo>
                    <a:pt x="1235393" y="902684"/>
                  </a:moveTo>
                  <a:lnTo>
                    <a:pt x="1178719" y="932212"/>
                  </a:lnTo>
                  <a:lnTo>
                    <a:pt x="1193387" y="1010222"/>
                  </a:lnTo>
                  <a:lnTo>
                    <a:pt x="1130332" y="1058418"/>
                  </a:lnTo>
                  <a:lnTo>
                    <a:pt x="1065181" y="1033939"/>
                  </a:lnTo>
                  <a:lnTo>
                    <a:pt x="1027271" y="1069943"/>
                  </a:lnTo>
                  <a:lnTo>
                    <a:pt x="900779" y="1010412"/>
                  </a:lnTo>
                  <a:lnTo>
                    <a:pt x="780669" y="1055751"/>
                  </a:lnTo>
                  <a:lnTo>
                    <a:pt x="717899" y="954500"/>
                  </a:lnTo>
                  <a:lnTo>
                    <a:pt x="571976" y="913543"/>
                  </a:lnTo>
                  <a:lnTo>
                    <a:pt x="472916" y="777335"/>
                  </a:lnTo>
                  <a:lnTo>
                    <a:pt x="378714" y="720661"/>
                  </a:lnTo>
                  <a:lnTo>
                    <a:pt x="340043" y="609600"/>
                  </a:lnTo>
                  <a:lnTo>
                    <a:pt x="229457" y="529209"/>
                  </a:lnTo>
                  <a:lnTo>
                    <a:pt x="188786" y="535210"/>
                  </a:lnTo>
                  <a:lnTo>
                    <a:pt x="100679" y="371189"/>
                  </a:lnTo>
                  <a:lnTo>
                    <a:pt x="0" y="305752"/>
                  </a:lnTo>
                  <a:lnTo>
                    <a:pt x="17717" y="266224"/>
                  </a:lnTo>
                  <a:lnTo>
                    <a:pt x="82487" y="265462"/>
                  </a:lnTo>
                  <a:lnTo>
                    <a:pt x="81629" y="232791"/>
                  </a:lnTo>
                  <a:lnTo>
                    <a:pt x="55054" y="214598"/>
                  </a:lnTo>
                  <a:lnTo>
                    <a:pt x="63817" y="179356"/>
                  </a:lnTo>
                  <a:lnTo>
                    <a:pt x="94679" y="180022"/>
                  </a:lnTo>
                  <a:lnTo>
                    <a:pt x="174879" y="125920"/>
                  </a:lnTo>
                  <a:lnTo>
                    <a:pt x="160211" y="86106"/>
                  </a:lnTo>
                  <a:lnTo>
                    <a:pt x="181832" y="63722"/>
                  </a:lnTo>
                  <a:lnTo>
                    <a:pt x="145828" y="35528"/>
                  </a:lnTo>
                  <a:lnTo>
                    <a:pt x="156877" y="12287"/>
                  </a:lnTo>
                  <a:lnTo>
                    <a:pt x="174974" y="29337"/>
                  </a:lnTo>
                  <a:lnTo>
                    <a:pt x="195263" y="0"/>
                  </a:lnTo>
                  <a:lnTo>
                    <a:pt x="218885" y="1333"/>
                  </a:lnTo>
                  <a:lnTo>
                    <a:pt x="260795" y="55435"/>
                  </a:lnTo>
                  <a:lnTo>
                    <a:pt x="233648" y="84296"/>
                  </a:lnTo>
                  <a:lnTo>
                    <a:pt x="245936" y="104394"/>
                  </a:lnTo>
                  <a:lnTo>
                    <a:pt x="285369" y="128778"/>
                  </a:lnTo>
                  <a:lnTo>
                    <a:pt x="366236" y="116586"/>
                  </a:lnTo>
                  <a:lnTo>
                    <a:pt x="411956" y="231362"/>
                  </a:lnTo>
                  <a:lnTo>
                    <a:pt x="474440" y="227362"/>
                  </a:lnTo>
                  <a:lnTo>
                    <a:pt x="485108" y="294513"/>
                  </a:lnTo>
                  <a:lnTo>
                    <a:pt x="519779" y="289560"/>
                  </a:lnTo>
                  <a:lnTo>
                    <a:pt x="527590" y="315087"/>
                  </a:lnTo>
                  <a:lnTo>
                    <a:pt x="568833" y="283083"/>
                  </a:lnTo>
                  <a:lnTo>
                    <a:pt x="570929" y="246126"/>
                  </a:lnTo>
                  <a:lnTo>
                    <a:pt x="602266" y="262604"/>
                  </a:lnTo>
                  <a:lnTo>
                    <a:pt x="630746" y="243840"/>
                  </a:lnTo>
                  <a:lnTo>
                    <a:pt x="617696" y="224409"/>
                  </a:lnTo>
                  <a:lnTo>
                    <a:pt x="705517" y="182499"/>
                  </a:lnTo>
                  <a:lnTo>
                    <a:pt x="705136" y="147066"/>
                  </a:lnTo>
                  <a:lnTo>
                    <a:pt x="831723" y="125634"/>
                  </a:lnTo>
                  <a:lnTo>
                    <a:pt x="851535" y="71056"/>
                  </a:lnTo>
                  <a:lnTo>
                    <a:pt x="898398" y="66389"/>
                  </a:lnTo>
                  <a:lnTo>
                    <a:pt x="933450" y="96488"/>
                  </a:lnTo>
                  <a:lnTo>
                    <a:pt x="928306" y="112585"/>
                  </a:lnTo>
                  <a:lnTo>
                    <a:pt x="958215" y="131540"/>
                  </a:lnTo>
                  <a:lnTo>
                    <a:pt x="950976" y="164306"/>
                  </a:lnTo>
                  <a:lnTo>
                    <a:pt x="902303" y="179737"/>
                  </a:lnTo>
                  <a:lnTo>
                    <a:pt x="851916" y="167545"/>
                  </a:lnTo>
                  <a:lnTo>
                    <a:pt x="834866" y="199358"/>
                  </a:lnTo>
                  <a:lnTo>
                    <a:pt x="845344" y="239744"/>
                  </a:lnTo>
                  <a:lnTo>
                    <a:pt x="815054" y="262795"/>
                  </a:lnTo>
                  <a:lnTo>
                    <a:pt x="853059" y="298418"/>
                  </a:lnTo>
                  <a:lnTo>
                    <a:pt x="833152" y="320707"/>
                  </a:lnTo>
                  <a:lnTo>
                    <a:pt x="944023" y="434911"/>
                  </a:lnTo>
                  <a:lnTo>
                    <a:pt x="879253" y="470249"/>
                  </a:lnTo>
                  <a:lnTo>
                    <a:pt x="800290" y="437864"/>
                  </a:lnTo>
                  <a:lnTo>
                    <a:pt x="799814" y="460724"/>
                  </a:lnTo>
                  <a:lnTo>
                    <a:pt x="772668" y="474250"/>
                  </a:lnTo>
                  <a:lnTo>
                    <a:pt x="771239" y="521113"/>
                  </a:lnTo>
                  <a:lnTo>
                    <a:pt x="784574" y="542544"/>
                  </a:lnTo>
                  <a:lnTo>
                    <a:pt x="826770" y="543687"/>
                  </a:lnTo>
                  <a:lnTo>
                    <a:pt x="936784" y="602932"/>
                  </a:lnTo>
                  <a:lnTo>
                    <a:pt x="943642" y="672846"/>
                  </a:lnTo>
                  <a:lnTo>
                    <a:pt x="973455" y="666559"/>
                  </a:lnTo>
                  <a:lnTo>
                    <a:pt x="1026128" y="710374"/>
                  </a:lnTo>
                  <a:lnTo>
                    <a:pt x="1074801" y="677608"/>
                  </a:lnTo>
                  <a:lnTo>
                    <a:pt x="1114520" y="686657"/>
                  </a:lnTo>
                  <a:lnTo>
                    <a:pt x="1131189" y="718185"/>
                  </a:lnTo>
                  <a:lnTo>
                    <a:pt x="1195197" y="727424"/>
                  </a:lnTo>
                  <a:lnTo>
                    <a:pt x="1219010" y="758571"/>
                  </a:lnTo>
                  <a:lnTo>
                    <a:pt x="1258824" y="842581"/>
                  </a:lnTo>
                  <a:lnTo>
                    <a:pt x="1235393" y="902684"/>
                  </a:lnTo>
                  <a:close/>
                  <a:moveTo>
                    <a:pt x="493395" y="616648"/>
                  </a:moveTo>
                  <a:lnTo>
                    <a:pt x="493014" y="615886"/>
                  </a:lnTo>
                  <a:lnTo>
                    <a:pt x="493109" y="614172"/>
                  </a:lnTo>
                  <a:lnTo>
                    <a:pt x="492062" y="613124"/>
                  </a:lnTo>
                  <a:lnTo>
                    <a:pt x="491204" y="613410"/>
                  </a:lnTo>
                  <a:lnTo>
                    <a:pt x="489585" y="613791"/>
                  </a:lnTo>
                  <a:lnTo>
                    <a:pt x="488061" y="616267"/>
                  </a:lnTo>
                  <a:lnTo>
                    <a:pt x="487775" y="616839"/>
                  </a:lnTo>
                  <a:lnTo>
                    <a:pt x="488442" y="617601"/>
                  </a:lnTo>
                  <a:lnTo>
                    <a:pt x="489013" y="617410"/>
                  </a:lnTo>
                  <a:lnTo>
                    <a:pt x="491490" y="617982"/>
                  </a:lnTo>
                  <a:lnTo>
                    <a:pt x="493395" y="617220"/>
                  </a:lnTo>
                  <a:lnTo>
                    <a:pt x="493395" y="616648"/>
                  </a:lnTo>
                  <a:close/>
                </a:path>
              </a:pathLst>
            </a:custGeom>
            <a:grpFill/>
            <a:ln w="476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it-IT"/>
            </a:p>
          </p:txBody>
        </p:sp>
        <p:sp>
          <p:nvSpPr>
            <p:cNvPr id="8" name="Figura a mano libera: forma 7">
              <a:extLst>
                <a:ext uri="{FF2B5EF4-FFF2-40B4-BE49-F238E27FC236}">
                  <a16:creationId xmlns:a16="http://schemas.microsoft.com/office/drawing/2014/main" id="{222B615D-6753-C042-1793-FA092A136CBB}"/>
                </a:ext>
              </a:extLst>
            </p:cNvPr>
            <p:cNvSpPr/>
            <p:nvPr/>
          </p:nvSpPr>
          <p:spPr>
            <a:xfrm>
              <a:off x="7109016" y="2256853"/>
              <a:ext cx="1255585" cy="613981"/>
            </a:xfrm>
            <a:custGeom>
              <a:avLst/>
              <a:gdLst>
                <a:gd name="connsiteX0" fmla="*/ 104870 w 1255585"/>
                <a:gd name="connsiteY0" fmla="*/ 418338 h 613981"/>
                <a:gd name="connsiteX1" fmla="*/ 127254 w 1255585"/>
                <a:gd name="connsiteY1" fmla="*/ 405003 h 613981"/>
                <a:gd name="connsiteX2" fmla="*/ 106108 w 1255585"/>
                <a:gd name="connsiteY2" fmla="*/ 391477 h 613981"/>
                <a:gd name="connsiteX3" fmla="*/ 129064 w 1255585"/>
                <a:gd name="connsiteY3" fmla="*/ 366522 h 613981"/>
                <a:gd name="connsiteX4" fmla="*/ 214789 w 1255585"/>
                <a:gd name="connsiteY4" fmla="*/ 393954 h 613981"/>
                <a:gd name="connsiteX5" fmla="*/ 249079 w 1255585"/>
                <a:gd name="connsiteY5" fmla="*/ 392239 h 613981"/>
                <a:gd name="connsiteX6" fmla="*/ 235363 w 1255585"/>
                <a:gd name="connsiteY6" fmla="*/ 371094 h 613981"/>
                <a:gd name="connsiteX7" fmla="*/ 252889 w 1255585"/>
                <a:gd name="connsiteY7" fmla="*/ 356616 h 613981"/>
                <a:gd name="connsiteX8" fmla="*/ 280988 w 1255585"/>
                <a:gd name="connsiteY8" fmla="*/ 361664 h 613981"/>
                <a:gd name="connsiteX9" fmla="*/ 276511 w 1255585"/>
                <a:gd name="connsiteY9" fmla="*/ 255842 h 613981"/>
                <a:gd name="connsiteX10" fmla="*/ 294418 w 1255585"/>
                <a:gd name="connsiteY10" fmla="*/ 256889 h 613981"/>
                <a:gd name="connsiteX11" fmla="*/ 316706 w 1255585"/>
                <a:gd name="connsiteY11" fmla="*/ 203359 h 613981"/>
                <a:gd name="connsiteX12" fmla="*/ 347091 w 1255585"/>
                <a:gd name="connsiteY12" fmla="*/ 186595 h 613981"/>
                <a:gd name="connsiteX13" fmla="*/ 341186 w 1255585"/>
                <a:gd name="connsiteY13" fmla="*/ 136969 h 613981"/>
                <a:gd name="connsiteX14" fmla="*/ 368713 w 1255585"/>
                <a:gd name="connsiteY14" fmla="*/ 102775 h 613981"/>
                <a:gd name="connsiteX15" fmla="*/ 425006 w 1255585"/>
                <a:gd name="connsiteY15" fmla="*/ 143923 h 613981"/>
                <a:gd name="connsiteX16" fmla="*/ 475297 w 1255585"/>
                <a:gd name="connsiteY16" fmla="*/ 106299 h 613981"/>
                <a:gd name="connsiteX17" fmla="*/ 518636 w 1255585"/>
                <a:gd name="connsiteY17" fmla="*/ 120396 h 613981"/>
                <a:gd name="connsiteX18" fmla="*/ 548926 w 1255585"/>
                <a:gd name="connsiteY18" fmla="*/ 64484 h 613981"/>
                <a:gd name="connsiteX19" fmla="*/ 582835 w 1255585"/>
                <a:gd name="connsiteY19" fmla="*/ 66389 h 613981"/>
                <a:gd name="connsiteX20" fmla="*/ 624269 w 1255585"/>
                <a:gd name="connsiteY20" fmla="*/ 125825 h 613981"/>
                <a:gd name="connsiteX21" fmla="*/ 649319 w 1255585"/>
                <a:gd name="connsiteY21" fmla="*/ 79343 h 613981"/>
                <a:gd name="connsiteX22" fmla="*/ 693039 w 1255585"/>
                <a:gd name="connsiteY22" fmla="*/ 80391 h 613981"/>
                <a:gd name="connsiteX23" fmla="*/ 676466 w 1255585"/>
                <a:gd name="connsiteY23" fmla="*/ 30099 h 613981"/>
                <a:gd name="connsiteX24" fmla="*/ 712756 w 1255585"/>
                <a:gd name="connsiteY24" fmla="*/ 0 h 613981"/>
                <a:gd name="connsiteX25" fmla="*/ 799148 w 1255585"/>
                <a:gd name="connsiteY25" fmla="*/ 70866 h 613981"/>
                <a:gd name="connsiteX26" fmla="*/ 832104 w 1255585"/>
                <a:gd name="connsiteY26" fmla="*/ 43053 h 613981"/>
                <a:gd name="connsiteX27" fmla="*/ 832104 w 1255585"/>
                <a:gd name="connsiteY27" fmla="*/ 43053 h 613981"/>
                <a:gd name="connsiteX28" fmla="*/ 910209 w 1255585"/>
                <a:gd name="connsiteY28" fmla="*/ 70580 h 613981"/>
                <a:gd name="connsiteX29" fmla="*/ 933450 w 1255585"/>
                <a:gd name="connsiteY29" fmla="*/ 53530 h 613981"/>
                <a:gd name="connsiteX30" fmla="*/ 971740 w 1255585"/>
                <a:gd name="connsiteY30" fmla="*/ 80581 h 613981"/>
                <a:gd name="connsiteX31" fmla="*/ 975265 w 1255585"/>
                <a:gd name="connsiteY31" fmla="*/ 133064 h 613981"/>
                <a:gd name="connsiteX32" fmla="*/ 948119 w 1255585"/>
                <a:gd name="connsiteY32" fmla="*/ 178022 h 613981"/>
                <a:gd name="connsiteX33" fmla="*/ 1028605 w 1255585"/>
                <a:gd name="connsiteY33" fmla="*/ 165163 h 613981"/>
                <a:gd name="connsiteX34" fmla="*/ 1067848 w 1255585"/>
                <a:gd name="connsiteY34" fmla="*/ 215741 h 613981"/>
                <a:gd name="connsiteX35" fmla="*/ 1067848 w 1255585"/>
                <a:gd name="connsiteY35" fmla="*/ 215741 h 613981"/>
                <a:gd name="connsiteX36" fmla="*/ 1153097 w 1255585"/>
                <a:gd name="connsiteY36" fmla="*/ 278321 h 613981"/>
                <a:gd name="connsiteX37" fmla="*/ 1157573 w 1255585"/>
                <a:gd name="connsiteY37" fmla="*/ 335471 h 613981"/>
                <a:gd name="connsiteX38" fmla="*/ 1177385 w 1255585"/>
                <a:gd name="connsiteY38" fmla="*/ 318802 h 613981"/>
                <a:gd name="connsiteX39" fmla="*/ 1191387 w 1255585"/>
                <a:gd name="connsiteY39" fmla="*/ 328517 h 613981"/>
                <a:gd name="connsiteX40" fmla="*/ 1172432 w 1255585"/>
                <a:gd name="connsiteY40" fmla="*/ 347948 h 613981"/>
                <a:gd name="connsiteX41" fmla="*/ 1209865 w 1255585"/>
                <a:gd name="connsiteY41" fmla="*/ 346710 h 613981"/>
                <a:gd name="connsiteX42" fmla="*/ 1216057 w 1255585"/>
                <a:gd name="connsiteY42" fmla="*/ 394144 h 613981"/>
                <a:gd name="connsiteX43" fmla="*/ 1233011 w 1255585"/>
                <a:gd name="connsiteY43" fmla="*/ 379857 h 613981"/>
                <a:gd name="connsiteX44" fmla="*/ 1255586 w 1255585"/>
                <a:gd name="connsiteY44" fmla="*/ 393859 h 613981"/>
                <a:gd name="connsiteX45" fmla="*/ 1231773 w 1255585"/>
                <a:gd name="connsiteY45" fmla="*/ 431292 h 613981"/>
                <a:gd name="connsiteX46" fmla="*/ 1231773 w 1255585"/>
                <a:gd name="connsiteY46" fmla="*/ 431292 h 613981"/>
                <a:gd name="connsiteX47" fmla="*/ 1205389 w 1255585"/>
                <a:gd name="connsiteY47" fmla="*/ 437007 h 613981"/>
                <a:gd name="connsiteX48" fmla="*/ 1145953 w 1255585"/>
                <a:gd name="connsiteY48" fmla="*/ 388144 h 613981"/>
                <a:gd name="connsiteX49" fmla="*/ 1141000 w 1255585"/>
                <a:gd name="connsiteY49" fmla="*/ 428815 h 613981"/>
                <a:gd name="connsiteX50" fmla="*/ 848868 w 1255585"/>
                <a:gd name="connsiteY50" fmla="*/ 226695 h 613981"/>
                <a:gd name="connsiteX51" fmla="*/ 839629 w 1255585"/>
                <a:gd name="connsiteY51" fmla="*/ 259461 h 613981"/>
                <a:gd name="connsiteX52" fmla="*/ 804958 w 1255585"/>
                <a:gd name="connsiteY52" fmla="*/ 243364 h 613981"/>
                <a:gd name="connsiteX53" fmla="*/ 803339 w 1255585"/>
                <a:gd name="connsiteY53" fmla="*/ 217265 h 613981"/>
                <a:gd name="connsiteX54" fmla="*/ 630364 w 1255585"/>
                <a:gd name="connsiteY54" fmla="*/ 173641 h 613981"/>
                <a:gd name="connsiteX55" fmla="*/ 491109 w 1255585"/>
                <a:gd name="connsiteY55" fmla="*/ 242316 h 613981"/>
                <a:gd name="connsiteX56" fmla="*/ 461772 w 1255585"/>
                <a:gd name="connsiteY56" fmla="*/ 276796 h 613981"/>
                <a:gd name="connsiteX57" fmla="*/ 454438 w 1255585"/>
                <a:gd name="connsiteY57" fmla="*/ 330136 h 613981"/>
                <a:gd name="connsiteX58" fmla="*/ 378238 w 1255585"/>
                <a:gd name="connsiteY58" fmla="*/ 368236 h 613981"/>
                <a:gd name="connsiteX59" fmla="*/ 326803 w 1255585"/>
                <a:gd name="connsiteY59" fmla="*/ 466630 h 613981"/>
                <a:gd name="connsiteX60" fmla="*/ 331756 w 1255585"/>
                <a:gd name="connsiteY60" fmla="*/ 493014 h 613981"/>
                <a:gd name="connsiteX61" fmla="*/ 282226 w 1255585"/>
                <a:gd name="connsiteY61" fmla="*/ 536353 h 613981"/>
                <a:gd name="connsiteX62" fmla="*/ 85916 w 1255585"/>
                <a:gd name="connsiteY62" fmla="*/ 613981 h 613981"/>
                <a:gd name="connsiteX63" fmla="*/ 19717 w 1255585"/>
                <a:gd name="connsiteY63" fmla="*/ 611314 h 613981"/>
                <a:gd name="connsiteX64" fmla="*/ 0 w 1255585"/>
                <a:gd name="connsiteY64" fmla="*/ 547402 h 613981"/>
                <a:gd name="connsiteX65" fmla="*/ 75724 w 1255585"/>
                <a:gd name="connsiteY65" fmla="*/ 479203 h 613981"/>
                <a:gd name="connsiteX66" fmla="*/ 104870 w 1255585"/>
                <a:gd name="connsiteY66" fmla="*/ 418338 h 613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1255585" h="613981">
                  <a:moveTo>
                    <a:pt x="104870" y="418338"/>
                  </a:moveTo>
                  <a:lnTo>
                    <a:pt x="127254" y="405003"/>
                  </a:lnTo>
                  <a:lnTo>
                    <a:pt x="106108" y="391477"/>
                  </a:lnTo>
                  <a:lnTo>
                    <a:pt x="129064" y="366522"/>
                  </a:lnTo>
                  <a:lnTo>
                    <a:pt x="214789" y="393954"/>
                  </a:lnTo>
                  <a:lnTo>
                    <a:pt x="249079" y="392239"/>
                  </a:lnTo>
                  <a:lnTo>
                    <a:pt x="235363" y="371094"/>
                  </a:lnTo>
                  <a:lnTo>
                    <a:pt x="252889" y="356616"/>
                  </a:lnTo>
                  <a:lnTo>
                    <a:pt x="280988" y="361664"/>
                  </a:lnTo>
                  <a:lnTo>
                    <a:pt x="276511" y="255842"/>
                  </a:lnTo>
                  <a:lnTo>
                    <a:pt x="294418" y="256889"/>
                  </a:lnTo>
                  <a:lnTo>
                    <a:pt x="316706" y="203359"/>
                  </a:lnTo>
                  <a:lnTo>
                    <a:pt x="347091" y="186595"/>
                  </a:lnTo>
                  <a:lnTo>
                    <a:pt x="341186" y="136969"/>
                  </a:lnTo>
                  <a:lnTo>
                    <a:pt x="368713" y="102775"/>
                  </a:lnTo>
                  <a:lnTo>
                    <a:pt x="425006" y="143923"/>
                  </a:lnTo>
                  <a:lnTo>
                    <a:pt x="475297" y="106299"/>
                  </a:lnTo>
                  <a:lnTo>
                    <a:pt x="518636" y="120396"/>
                  </a:lnTo>
                  <a:lnTo>
                    <a:pt x="548926" y="64484"/>
                  </a:lnTo>
                  <a:lnTo>
                    <a:pt x="582835" y="66389"/>
                  </a:lnTo>
                  <a:lnTo>
                    <a:pt x="624269" y="125825"/>
                  </a:lnTo>
                  <a:lnTo>
                    <a:pt x="649319" y="79343"/>
                  </a:lnTo>
                  <a:lnTo>
                    <a:pt x="693039" y="80391"/>
                  </a:lnTo>
                  <a:lnTo>
                    <a:pt x="676466" y="30099"/>
                  </a:lnTo>
                  <a:lnTo>
                    <a:pt x="712756" y="0"/>
                  </a:lnTo>
                  <a:lnTo>
                    <a:pt x="799148" y="70866"/>
                  </a:lnTo>
                  <a:lnTo>
                    <a:pt x="832104" y="43053"/>
                  </a:lnTo>
                  <a:lnTo>
                    <a:pt x="832104" y="43053"/>
                  </a:lnTo>
                  <a:lnTo>
                    <a:pt x="910209" y="70580"/>
                  </a:lnTo>
                  <a:lnTo>
                    <a:pt x="933450" y="53530"/>
                  </a:lnTo>
                  <a:lnTo>
                    <a:pt x="971740" y="80581"/>
                  </a:lnTo>
                  <a:lnTo>
                    <a:pt x="975265" y="133064"/>
                  </a:lnTo>
                  <a:lnTo>
                    <a:pt x="948119" y="178022"/>
                  </a:lnTo>
                  <a:lnTo>
                    <a:pt x="1028605" y="165163"/>
                  </a:lnTo>
                  <a:lnTo>
                    <a:pt x="1067848" y="215741"/>
                  </a:lnTo>
                  <a:lnTo>
                    <a:pt x="1067848" y="215741"/>
                  </a:lnTo>
                  <a:lnTo>
                    <a:pt x="1153097" y="278321"/>
                  </a:lnTo>
                  <a:lnTo>
                    <a:pt x="1157573" y="335471"/>
                  </a:lnTo>
                  <a:lnTo>
                    <a:pt x="1177385" y="318802"/>
                  </a:lnTo>
                  <a:lnTo>
                    <a:pt x="1191387" y="328517"/>
                  </a:lnTo>
                  <a:lnTo>
                    <a:pt x="1172432" y="347948"/>
                  </a:lnTo>
                  <a:lnTo>
                    <a:pt x="1209865" y="346710"/>
                  </a:lnTo>
                  <a:lnTo>
                    <a:pt x="1216057" y="394144"/>
                  </a:lnTo>
                  <a:lnTo>
                    <a:pt x="1233011" y="379857"/>
                  </a:lnTo>
                  <a:lnTo>
                    <a:pt x="1255586" y="393859"/>
                  </a:lnTo>
                  <a:lnTo>
                    <a:pt x="1231773" y="431292"/>
                  </a:lnTo>
                  <a:lnTo>
                    <a:pt x="1231773" y="431292"/>
                  </a:lnTo>
                  <a:lnTo>
                    <a:pt x="1205389" y="437007"/>
                  </a:lnTo>
                  <a:lnTo>
                    <a:pt x="1145953" y="388144"/>
                  </a:lnTo>
                  <a:lnTo>
                    <a:pt x="1141000" y="428815"/>
                  </a:lnTo>
                  <a:lnTo>
                    <a:pt x="848868" y="226695"/>
                  </a:lnTo>
                  <a:lnTo>
                    <a:pt x="839629" y="259461"/>
                  </a:lnTo>
                  <a:lnTo>
                    <a:pt x="804958" y="243364"/>
                  </a:lnTo>
                  <a:lnTo>
                    <a:pt x="803339" y="217265"/>
                  </a:lnTo>
                  <a:lnTo>
                    <a:pt x="630364" y="173641"/>
                  </a:lnTo>
                  <a:lnTo>
                    <a:pt x="491109" y="242316"/>
                  </a:lnTo>
                  <a:lnTo>
                    <a:pt x="461772" y="276796"/>
                  </a:lnTo>
                  <a:lnTo>
                    <a:pt x="454438" y="330136"/>
                  </a:lnTo>
                  <a:lnTo>
                    <a:pt x="378238" y="368236"/>
                  </a:lnTo>
                  <a:lnTo>
                    <a:pt x="326803" y="466630"/>
                  </a:lnTo>
                  <a:lnTo>
                    <a:pt x="331756" y="493014"/>
                  </a:lnTo>
                  <a:lnTo>
                    <a:pt x="282226" y="536353"/>
                  </a:lnTo>
                  <a:lnTo>
                    <a:pt x="85916" y="613981"/>
                  </a:lnTo>
                  <a:lnTo>
                    <a:pt x="19717" y="611314"/>
                  </a:lnTo>
                  <a:lnTo>
                    <a:pt x="0" y="547402"/>
                  </a:lnTo>
                  <a:lnTo>
                    <a:pt x="75724" y="479203"/>
                  </a:lnTo>
                  <a:lnTo>
                    <a:pt x="104870" y="418338"/>
                  </a:lnTo>
                  <a:close/>
                </a:path>
              </a:pathLst>
            </a:custGeom>
            <a:grpFill/>
            <a:ln w="476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it-IT"/>
            </a:p>
          </p:txBody>
        </p:sp>
        <p:sp>
          <p:nvSpPr>
            <p:cNvPr id="9" name="Figura a mano libera: forma 8">
              <a:extLst>
                <a:ext uri="{FF2B5EF4-FFF2-40B4-BE49-F238E27FC236}">
                  <a16:creationId xmlns:a16="http://schemas.microsoft.com/office/drawing/2014/main" id="{50C1DDE1-1330-5697-D8FA-6B047C31E6E7}"/>
                </a:ext>
              </a:extLst>
            </p:cNvPr>
            <p:cNvSpPr/>
            <p:nvPr/>
          </p:nvSpPr>
          <p:spPr>
            <a:xfrm>
              <a:off x="7597839" y="905636"/>
              <a:ext cx="1430369" cy="1351311"/>
            </a:xfrm>
            <a:custGeom>
              <a:avLst/>
              <a:gdLst>
                <a:gd name="connsiteX0" fmla="*/ 855440 w 1430369"/>
                <a:gd name="connsiteY0" fmla="*/ 0 h 1351311"/>
                <a:gd name="connsiteX1" fmla="*/ 854202 w 1430369"/>
                <a:gd name="connsiteY1" fmla="*/ 29908 h 1351311"/>
                <a:gd name="connsiteX2" fmla="*/ 878491 w 1430369"/>
                <a:gd name="connsiteY2" fmla="*/ 48292 h 1351311"/>
                <a:gd name="connsiteX3" fmla="*/ 956024 w 1430369"/>
                <a:gd name="connsiteY3" fmla="*/ 62103 h 1351311"/>
                <a:gd name="connsiteX4" fmla="*/ 956024 w 1430369"/>
                <a:gd name="connsiteY4" fmla="*/ 62103 h 1351311"/>
                <a:gd name="connsiteX5" fmla="*/ 966978 w 1430369"/>
                <a:gd name="connsiteY5" fmla="*/ 87820 h 1351311"/>
                <a:gd name="connsiteX6" fmla="*/ 1027938 w 1430369"/>
                <a:gd name="connsiteY6" fmla="*/ 107537 h 1351311"/>
                <a:gd name="connsiteX7" fmla="*/ 1043559 w 1430369"/>
                <a:gd name="connsiteY7" fmla="*/ 154591 h 1351311"/>
                <a:gd name="connsiteX8" fmla="*/ 986028 w 1430369"/>
                <a:gd name="connsiteY8" fmla="*/ 194786 h 1351311"/>
                <a:gd name="connsiteX9" fmla="*/ 1011174 w 1430369"/>
                <a:gd name="connsiteY9" fmla="*/ 206883 h 1351311"/>
                <a:gd name="connsiteX10" fmla="*/ 1021080 w 1430369"/>
                <a:gd name="connsiteY10" fmla="*/ 262985 h 1351311"/>
                <a:gd name="connsiteX11" fmla="*/ 1000601 w 1430369"/>
                <a:gd name="connsiteY11" fmla="*/ 359855 h 1351311"/>
                <a:gd name="connsiteX12" fmla="*/ 955548 w 1430369"/>
                <a:gd name="connsiteY12" fmla="*/ 443198 h 1351311"/>
                <a:gd name="connsiteX13" fmla="*/ 983456 w 1430369"/>
                <a:gd name="connsiteY13" fmla="*/ 494062 h 1351311"/>
                <a:gd name="connsiteX14" fmla="*/ 979741 w 1430369"/>
                <a:gd name="connsiteY14" fmla="*/ 555117 h 1351311"/>
                <a:gd name="connsiteX15" fmla="*/ 1011079 w 1430369"/>
                <a:gd name="connsiteY15" fmla="*/ 586931 h 1351311"/>
                <a:gd name="connsiteX16" fmla="*/ 1050322 w 1430369"/>
                <a:gd name="connsiteY16" fmla="*/ 573596 h 1351311"/>
                <a:gd name="connsiteX17" fmla="*/ 1054799 w 1430369"/>
                <a:gd name="connsiteY17" fmla="*/ 553117 h 1351311"/>
                <a:gd name="connsiteX18" fmla="*/ 1146620 w 1430369"/>
                <a:gd name="connsiteY18" fmla="*/ 553879 h 1351311"/>
                <a:gd name="connsiteX19" fmla="*/ 1146620 w 1430369"/>
                <a:gd name="connsiteY19" fmla="*/ 553879 h 1351311"/>
                <a:gd name="connsiteX20" fmla="*/ 1040987 w 1430369"/>
                <a:gd name="connsiteY20" fmla="*/ 711041 h 1351311"/>
                <a:gd name="connsiteX21" fmla="*/ 1047940 w 1430369"/>
                <a:gd name="connsiteY21" fmla="*/ 841820 h 1351311"/>
                <a:gd name="connsiteX22" fmla="*/ 1086041 w 1430369"/>
                <a:gd name="connsiteY22" fmla="*/ 846582 h 1351311"/>
                <a:gd name="connsiteX23" fmla="*/ 1076706 w 1430369"/>
                <a:gd name="connsiteY23" fmla="*/ 919829 h 1351311"/>
                <a:gd name="connsiteX24" fmla="*/ 1095756 w 1430369"/>
                <a:gd name="connsiteY24" fmla="*/ 932879 h 1351311"/>
                <a:gd name="connsiteX25" fmla="*/ 1118711 w 1430369"/>
                <a:gd name="connsiteY25" fmla="*/ 913829 h 1351311"/>
                <a:gd name="connsiteX26" fmla="*/ 1218057 w 1430369"/>
                <a:gd name="connsiteY26" fmla="*/ 995934 h 1351311"/>
                <a:gd name="connsiteX27" fmla="*/ 1258538 w 1430369"/>
                <a:gd name="connsiteY27" fmla="*/ 1062419 h 1351311"/>
                <a:gd name="connsiteX28" fmla="*/ 1294066 w 1430369"/>
                <a:gd name="connsiteY28" fmla="*/ 1043464 h 1351311"/>
                <a:gd name="connsiteX29" fmla="*/ 1322641 w 1430369"/>
                <a:gd name="connsiteY29" fmla="*/ 1054132 h 1351311"/>
                <a:gd name="connsiteX30" fmla="*/ 1308830 w 1430369"/>
                <a:gd name="connsiteY30" fmla="*/ 1088898 h 1351311"/>
                <a:gd name="connsiteX31" fmla="*/ 1352169 w 1430369"/>
                <a:gd name="connsiteY31" fmla="*/ 1091851 h 1351311"/>
                <a:gd name="connsiteX32" fmla="*/ 1352264 w 1430369"/>
                <a:gd name="connsiteY32" fmla="*/ 1115282 h 1351311"/>
                <a:gd name="connsiteX33" fmla="*/ 1430369 w 1430369"/>
                <a:gd name="connsiteY33" fmla="*/ 1165955 h 1351311"/>
                <a:gd name="connsiteX34" fmla="*/ 1430369 w 1430369"/>
                <a:gd name="connsiteY34" fmla="*/ 1165955 h 1351311"/>
                <a:gd name="connsiteX35" fmla="*/ 1371029 w 1430369"/>
                <a:gd name="connsiteY35" fmla="*/ 1157192 h 1351311"/>
                <a:gd name="connsiteX36" fmla="*/ 1295400 w 1430369"/>
                <a:gd name="connsiteY36" fmla="*/ 1177766 h 1351311"/>
                <a:gd name="connsiteX37" fmla="*/ 1258538 w 1430369"/>
                <a:gd name="connsiteY37" fmla="*/ 1156907 h 1351311"/>
                <a:gd name="connsiteX38" fmla="*/ 1168908 w 1430369"/>
                <a:gd name="connsiteY38" fmla="*/ 1190720 h 1351311"/>
                <a:gd name="connsiteX39" fmla="*/ 1099757 w 1430369"/>
                <a:gd name="connsiteY39" fmla="*/ 1166908 h 1351311"/>
                <a:gd name="connsiteX40" fmla="*/ 1090517 w 1430369"/>
                <a:gd name="connsiteY40" fmla="*/ 1137190 h 1351311"/>
                <a:gd name="connsiteX41" fmla="*/ 1028128 w 1430369"/>
                <a:gd name="connsiteY41" fmla="*/ 1188815 h 1351311"/>
                <a:gd name="connsiteX42" fmla="*/ 990600 w 1430369"/>
                <a:gd name="connsiteY42" fmla="*/ 1190435 h 1351311"/>
                <a:gd name="connsiteX43" fmla="*/ 933069 w 1430369"/>
                <a:gd name="connsiteY43" fmla="*/ 1141381 h 1351311"/>
                <a:gd name="connsiteX44" fmla="*/ 909733 w 1430369"/>
                <a:gd name="connsiteY44" fmla="*/ 1154144 h 1351311"/>
                <a:gd name="connsiteX45" fmla="*/ 812673 w 1430369"/>
                <a:gd name="connsiteY45" fmla="*/ 1101376 h 1351311"/>
                <a:gd name="connsiteX46" fmla="*/ 780955 w 1430369"/>
                <a:gd name="connsiteY46" fmla="*/ 1116235 h 1351311"/>
                <a:gd name="connsiteX47" fmla="*/ 730377 w 1430369"/>
                <a:gd name="connsiteY47" fmla="*/ 1042226 h 1351311"/>
                <a:gd name="connsiteX48" fmla="*/ 694468 w 1430369"/>
                <a:gd name="connsiteY48" fmla="*/ 1062419 h 1351311"/>
                <a:gd name="connsiteX49" fmla="*/ 691134 w 1430369"/>
                <a:gd name="connsiteY49" fmla="*/ 1035748 h 1351311"/>
                <a:gd name="connsiteX50" fmla="*/ 673989 w 1430369"/>
                <a:gd name="connsiteY50" fmla="*/ 1049655 h 1351311"/>
                <a:gd name="connsiteX51" fmla="*/ 682942 w 1430369"/>
                <a:gd name="connsiteY51" fmla="*/ 1075849 h 1351311"/>
                <a:gd name="connsiteX52" fmla="*/ 655320 w 1430369"/>
                <a:gd name="connsiteY52" fmla="*/ 1065181 h 1351311"/>
                <a:gd name="connsiteX53" fmla="*/ 646462 w 1430369"/>
                <a:gd name="connsiteY53" fmla="*/ 1095756 h 1351311"/>
                <a:gd name="connsiteX54" fmla="*/ 617506 w 1430369"/>
                <a:gd name="connsiteY54" fmla="*/ 1054322 h 1351311"/>
                <a:gd name="connsiteX55" fmla="*/ 596170 w 1430369"/>
                <a:gd name="connsiteY55" fmla="*/ 1090327 h 1351311"/>
                <a:gd name="connsiteX56" fmla="*/ 556355 w 1430369"/>
                <a:gd name="connsiteY56" fmla="*/ 1073277 h 1351311"/>
                <a:gd name="connsiteX57" fmla="*/ 549116 w 1430369"/>
                <a:gd name="connsiteY57" fmla="*/ 1037558 h 1351311"/>
                <a:gd name="connsiteX58" fmla="*/ 530733 w 1430369"/>
                <a:gd name="connsiteY58" fmla="*/ 1060895 h 1351311"/>
                <a:gd name="connsiteX59" fmla="*/ 508540 w 1430369"/>
                <a:gd name="connsiteY59" fmla="*/ 1041559 h 1351311"/>
                <a:gd name="connsiteX60" fmla="*/ 503777 w 1430369"/>
                <a:gd name="connsiteY60" fmla="*/ 1077373 h 1351311"/>
                <a:gd name="connsiteX61" fmla="*/ 488823 w 1430369"/>
                <a:gd name="connsiteY61" fmla="*/ 1059656 h 1351311"/>
                <a:gd name="connsiteX62" fmla="*/ 447008 w 1430369"/>
                <a:gd name="connsiteY62" fmla="*/ 1072515 h 1351311"/>
                <a:gd name="connsiteX63" fmla="*/ 385286 w 1430369"/>
                <a:gd name="connsiteY63" fmla="*/ 1176433 h 1351311"/>
                <a:gd name="connsiteX64" fmla="*/ 379095 w 1430369"/>
                <a:gd name="connsiteY64" fmla="*/ 1201769 h 1351311"/>
                <a:gd name="connsiteX65" fmla="*/ 422148 w 1430369"/>
                <a:gd name="connsiteY65" fmla="*/ 1252061 h 1351311"/>
                <a:gd name="connsiteX66" fmla="*/ 385477 w 1430369"/>
                <a:gd name="connsiteY66" fmla="*/ 1289018 h 1351311"/>
                <a:gd name="connsiteX67" fmla="*/ 404717 w 1430369"/>
                <a:gd name="connsiteY67" fmla="*/ 1343120 h 1351311"/>
                <a:gd name="connsiteX68" fmla="*/ 373952 w 1430369"/>
                <a:gd name="connsiteY68" fmla="*/ 1351312 h 1351311"/>
                <a:gd name="connsiteX69" fmla="*/ 361474 w 1430369"/>
                <a:gd name="connsiteY69" fmla="*/ 1327404 h 1351311"/>
                <a:gd name="connsiteX70" fmla="*/ 364522 w 1430369"/>
                <a:gd name="connsiteY70" fmla="*/ 1346645 h 1351311"/>
                <a:gd name="connsiteX71" fmla="*/ 347853 w 1430369"/>
                <a:gd name="connsiteY71" fmla="*/ 1347692 h 1351311"/>
                <a:gd name="connsiteX72" fmla="*/ 347853 w 1430369"/>
                <a:gd name="connsiteY72" fmla="*/ 1347692 h 1351311"/>
                <a:gd name="connsiteX73" fmla="*/ 350329 w 1430369"/>
                <a:gd name="connsiteY73" fmla="*/ 1301496 h 1351311"/>
                <a:gd name="connsiteX74" fmla="*/ 324231 w 1430369"/>
                <a:gd name="connsiteY74" fmla="*/ 1257586 h 1351311"/>
                <a:gd name="connsiteX75" fmla="*/ 280225 w 1430369"/>
                <a:gd name="connsiteY75" fmla="*/ 1256062 h 1351311"/>
                <a:gd name="connsiteX76" fmla="*/ 272415 w 1430369"/>
                <a:gd name="connsiteY76" fmla="*/ 1207389 h 1351311"/>
                <a:gd name="connsiteX77" fmla="*/ 198025 w 1430369"/>
                <a:gd name="connsiteY77" fmla="*/ 1126236 h 1351311"/>
                <a:gd name="connsiteX78" fmla="*/ 195263 w 1430369"/>
                <a:gd name="connsiteY78" fmla="*/ 1095756 h 1351311"/>
                <a:gd name="connsiteX79" fmla="*/ 134112 w 1430369"/>
                <a:gd name="connsiteY79" fmla="*/ 1124807 h 1351311"/>
                <a:gd name="connsiteX80" fmla="*/ 105823 w 1430369"/>
                <a:gd name="connsiteY80" fmla="*/ 1104138 h 1351311"/>
                <a:gd name="connsiteX81" fmla="*/ 101441 w 1430369"/>
                <a:gd name="connsiteY81" fmla="*/ 1120902 h 1351311"/>
                <a:gd name="connsiteX82" fmla="*/ 69818 w 1430369"/>
                <a:gd name="connsiteY82" fmla="*/ 1102614 h 1351311"/>
                <a:gd name="connsiteX83" fmla="*/ 56864 w 1430369"/>
                <a:gd name="connsiteY83" fmla="*/ 1044416 h 1351311"/>
                <a:gd name="connsiteX84" fmla="*/ 21717 w 1430369"/>
                <a:gd name="connsiteY84" fmla="*/ 1013746 h 1351311"/>
                <a:gd name="connsiteX85" fmla="*/ 38767 w 1430369"/>
                <a:gd name="connsiteY85" fmla="*/ 989267 h 1351311"/>
                <a:gd name="connsiteX86" fmla="*/ 13335 w 1430369"/>
                <a:gd name="connsiteY86" fmla="*/ 994696 h 1351311"/>
                <a:gd name="connsiteX87" fmla="*/ 28384 w 1430369"/>
                <a:gd name="connsiteY87" fmla="*/ 965930 h 1351311"/>
                <a:gd name="connsiteX88" fmla="*/ 0 w 1430369"/>
                <a:gd name="connsiteY88" fmla="*/ 930783 h 1351311"/>
                <a:gd name="connsiteX89" fmla="*/ 28384 w 1430369"/>
                <a:gd name="connsiteY89" fmla="*/ 882015 h 1351311"/>
                <a:gd name="connsiteX90" fmla="*/ 66103 w 1430369"/>
                <a:gd name="connsiteY90" fmla="*/ 890492 h 1351311"/>
                <a:gd name="connsiteX91" fmla="*/ 95536 w 1430369"/>
                <a:gd name="connsiteY91" fmla="*/ 929450 h 1351311"/>
                <a:gd name="connsiteX92" fmla="*/ 129254 w 1430369"/>
                <a:gd name="connsiteY92" fmla="*/ 892397 h 1351311"/>
                <a:gd name="connsiteX93" fmla="*/ 108585 w 1430369"/>
                <a:gd name="connsiteY93" fmla="*/ 870299 h 1351311"/>
                <a:gd name="connsiteX94" fmla="*/ 169450 w 1430369"/>
                <a:gd name="connsiteY94" fmla="*/ 859250 h 1351311"/>
                <a:gd name="connsiteX95" fmla="*/ 141161 w 1430369"/>
                <a:gd name="connsiteY95" fmla="*/ 796100 h 1351311"/>
                <a:gd name="connsiteX96" fmla="*/ 107728 w 1430369"/>
                <a:gd name="connsiteY96" fmla="*/ 778859 h 1351311"/>
                <a:gd name="connsiteX97" fmla="*/ 74486 w 1430369"/>
                <a:gd name="connsiteY97" fmla="*/ 634937 h 1351311"/>
                <a:gd name="connsiteX98" fmla="*/ 45434 w 1430369"/>
                <a:gd name="connsiteY98" fmla="*/ 626269 h 1351311"/>
                <a:gd name="connsiteX99" fmla="*/ 26194 w 1430369"/>
                <a:gd name="connsiteY99" fmla="*/ 589883 h 1351311"/>
                <a:gd name="connsiteX100" fmla="*/ 46577 w 1430369"/>
                <a:gd name="connsiteY100" fmla="*/ 553212 h 1351311"/>
                <a:gd name="connsiteX101" fmla="*/ 34385 w 1430369"/>
                <a:gd name="connsiteY101" fmla="*/ 506063 h 1351311"/>
                <a:gd name="connsiteX102" fmla="*/ 111061 w 1430369"/>
                <a:gd name="connsiteY102" fmla="*/ 422624 h 1351311"/>
                <a:gd name="connsiteX103" fmla="*/ 107442 w 1430369"/>
                <a:gd name="connsiteY103" fmla="*/ 363950 h 1351311"/>
                <a:gd name="connsiteX104" fmla="*/ 107442 w 1430369"/>
                <a:gd name="connsiteY104" fmla="*/ 363950 h 1351311"/>
                <a:gd name="connsiteX105" fmla="*/ 118967 w 1430369"/>
                <a:gd name="connsiteY105" fmla="*/ 351282 h 1351311"/>
                <a:gd name="connsiteX106" fmla="*/ 173069 w 1430369"/>
                <a:gd name="connsiteY106" fmla="*/ 384239 h 1351311"/>
                <a:gd name="connsiteX107" fmla="*/ 139636 w 1430369"/>
                <a:gd name="connsiteY107" fmla="*/ 443103 h 1351311"/>
                <a:gd name="connsiteX108" fmla="*/ 194596 w 1430369"/>
                <a:gd name="connsiteY108" fmla="*/ 466916 h 1351311"/>
                <a:gd name="connsiteX109" fmla="*/ 218503 w 1430369"/>
                <a:gd name="connsiteY109" fmla="*/ 529304 h 1351311"/>
                <a:gd name="connsiteX110" fmla="*/ 201835 w 1430369"/>
                <a:gd name="connsiteY110" fmla="*/ 554355 h 1351311"/>
                <a:gd name="connsiteX111" fmla="*/ 262890 w 1430369"/>
                <a:gd name="connsiteY111" fmla="*/ 563785 h 1351311"/>
                <a:gd name="connsiteX112" fmla="*/ 289369 w 1430369"/>
                <a:gd name="connsiteY112" fmla="*/ 508254 h 1351311"/>
                <a:gd name="connsiteX113" fmla="*/ 240792 w 1430369"/>
                <a:gd name="connsiteY113" fmla="*/ 458819 h 1351311"/>
                <a:gd name="connsiteX114" fmla="*/ 258794 w 1430369"/>
                <a:gd name="connsiteY114" fmla="*/ 442341 h 1351311"/>
                <a:gd name="connsiteX115" fmla="*/ 248031 w 1430369"/>
                <a:gd name="connsiteY115" fmla="*/ 411194 h 1351311"/>
                <a:gd name="connsiteX116" fmla="*/ 282035 w 1430369"/>
                <a:gd name="connsiteY116" fmla="*/ 390906 h 1351311"/>
                <a:gd name="connsiteX117" fmla="*/ 280225 w 1430369"/>
                <a:gd name="connsiteY117" fmla="*/ 352425 h 1351311"/>
                <a:gd name="connsiteX118" fmla="*/ 366808 w 1430369"/>
                <a:gd name="connsiteY118" fmla="*/ 270986 h 1351311"/>
                <a:gd name="connsiteX119" fmla="*/ 390715 w 1430369"/>
                <a:gd name="connsiteY119" fmla="*/ 206597 h 1351311"/>
                <a:gd name="connsiteX120" fmla="*/ 366046 w 1430369"/>
                <a:gd name="connsiteY120" fmla="*/ 124968 h 1351311"/>
                <a:gd name="connsiteX121" fmla="*/ 380524 w 1430369"/>
                <a:gd name="connsiteY121" fmla="*/ 86582 h 1351311"/>
                <a:gd name="connsiteX122" fmla="*/ 422434 w 1430369"/>
                <a:gd name="connsiteY122" fmla="*/ 77152 h 1351311"/>
                <a:gd name="connsiteX123" fmla="*/ 446246 w 1430369"/>
                <a:gd name="connsiteY123" fmla="*/ 106680 h 1351311"/>
                <a:gd name="connsiteX124" fmla="*/ 471964 w 1430369"/>
                <a:gd name="connsiteY124" fmla="*/ 76962 h 1351311"/>
                <a:gd name="connsiteX125" fmla="*/ 471297 w 1430369"/>
                <a:gd name="connsiteY125" fmla="*/ 171736 h 1351311"/>
                <a:gd name="connsiteX126" fmla="*/ 513302 w 1430369"/>
                <a:gd name="connsiteY126" fmla="*/ 223742 h 1351311"/>
                <a:gd name="connsiteX127" fmla="*/ 592074 w 1430369"/>
                <a:gd name="connsiteY127" fmla="*/ 230695 h 1351311"/>
                <a:gd name="connsiteX128" fmla="*/ 605504 w 1430369"/>
                <a:gd name="connsiteY128" fmla="*/ 189928 h 1351311"/>
                <a:gd name="connsiteX129" fmla="*/ 625602 w 1430369"/>
                <a:gd name="connsiteY129" fmla="*/ 200406 h 1351311"/>
                <a:gd name="connsiteX130" fmla="*/ 711136 w 1430369"/>
                <a:gd name="connsiteY130" fmla="*/ 169259 h 1351311"/>
                <a:gd name="connsiteX131" fmla="*/ 732663 w 1430369"/>
                <a:gd name="connsiteY131" fmla="*/ 188786 h 1351311"/>
                <a:gd name="connsiteX132" fmla="*/ 734092 w 1430369"/>
                <a:gd name="connsiteY132" fmla="*/ 236411 h 1351311"/>
                <a:gd name="connsiteX133" fmla="*/ 761905 w 1430369"/>
                <a:gd name="connsiteY133" fmla="*/ 250603 h 1351311"/>
                <a:gd name="connsiteX134" fmla="*/ 756857 w 1430369"/>
                <a:gd name="connsiteY134" fmla="*/ 274987 h 1351311"/>
                <a:gd name="connsiteX135" fmla="*/ 794385 w 1430369"/>
                <a:gd name="connsiteY135" fmla="*/ 278511 h 1351311"/>
                <a:gd name="connsiteX136" fmla="*/ 820674 w 1430369"/>
                <a:gd name="connsiteY136" fmla="*/ 256032 h 1351311"/>
                <a:gd name="connsiteX137" fmla="*/ 785908 w 1430369"/>
                <a:gd name="connsiteY137" fmla="*/ 202597 h 1351311"/>
                <a:gd name="connsiteX138" fmla="*/ 815816 w 1430369"/>
                <a:gd name="connsiteY138" fmla="*/ 148114 h 1351311"/>
                <a:gd name="connsiteX139" fmla="*/ 754094 w 1430369"/>
                <a:gd name="connsiteY139" fmla="*/ 123158 h 1351311"/>
                <a:gd name="connsiteX140" fmla="*/ 756285 w 1430369"/>
                <a:gd name="connsiteY140" fmla="*/ 56007 h 1351311"/>
                <a:gd name="connsiteX141" fmla="*/ 784574 w 1430369"/>
                <a:gd name="connsiteY141" fmla="*/ 5620 h 1351311"/>
                <a:gd name="connsiteX142" fmla="*/ 855440 w 1430369"/>
                <a:gd name="connsiteY142" fmla="*/ 0 h 1351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</a:cxnLst>
              <a:rect l="l" t="t" r="r" b="b"/>
              <a:pathLst>
                <a:path w="1430369" h="1351311">
                  <a:moveTo>
                    <a:pt x="855440" y="0"/>
                  </a:moveTo>
                  <a:lnTo>
                    <a:pt x="854202" y="29908"/>
                  </a:lnTo>
                  <a:lnTo>
                    <a:pt x="878491" y="48292"/>
                  </a:lnTo>
                  <a:lnTo>
                    <a:pt x="956024" y="62103"/>
                  </a:lnTo>
                  <a:lnTo>
                    <a:pt x="956024" y="62103"/>
                  </a:lnTo>
                  <a:lnTo>
                    <a:pt x="966978" y="87820"/>
                  </a:lnTo>
                  <a:lnTo>
                    <a:pt x="1027938" y="107537"/>
                  </a:lnTo>
                  <a:lnTo>
                    <a:pt x="1043559" y="154591"/>
                  </a:lnTo>
                  <a:lnTo>
                    <a:pt x="986028" y="194786"/>
                  </a:lnTo>
                  <a:lnTo>
                    <a:pt x="1011174" y="206883"/>
                  </a:lnTo>
                  <a:lnTo>
                    <a:pt x="1021080" y="262985"/>
                  </a:lnTo>
                  <a:lnTo>
                    <a:pt x="1000601" y="359855"/>
                  </a:lnTo>
                  <a:lnTo>
                    <a:pt x="955548" y="443198"/>
                  </a:lnTo>
                  <a:lnTo>
                    <a:pt x="983456" y="494062"/>
                  </a:lnTo>
                  <a:lnTo>
                    <a:pt x="979741" y="555117"/>
                  </a:lnTo>
                  <a:lnTo>
                    <a:pt x="1011079" y="586931"/>
                  </a:lnTo>
                  <a:lnTo>
                    <a:pt x="1050322" y="573596"/>
                  </a:lnTo>
                  <a:lnTo>
                    <a:pt x="1054799" y="553117"/>
                  </a:lnTo>
                  <a:lnTo>
                    <a:pt x="1146620" y="553879"/>
                  </a:lnTo>
                  <a:lnTo>
                    <a:pt x="1146620" y="553879"/>
                  </a:lnTo>
                  <a:lnTo>
                    <a:pt x="1040987" y="711041"/>
                  </a:lnTo>
                  <a:lnTo>
                    <a:pt x="1047940" y="841820"/>
                  </a:lnTo>
                  <a:lnTo>
                    <a:pt x="1086041" y="846582"/>
                  </a:lnTo>
                  <a:lnTo>
                    <a:pt x="1076706" y="919829"/>
                  </a:lnTo>
                  <a:lnTo>
                    <a:pt x="1095756" y="932879"/>
                  </a:lnTo>
                  <a:lnTo>
                    <a:pt x="1118711" y="913829"/>
                  </a:lnTo>
                  <a:lnTo>
                    <a:pt x="1218057" y="995934"/>
                  </a:lnTo>
                  <a:lnTo>
                    <a:pt x="1258538" y="1062419"/>
                  </a:lnTo>
                  <a:lnTo>
                    <a:pt x="1294066" y="1043464"/>
                  </a:lnTo>
                  <a:lnTo>
                    <a:pt x="1322641" y="1054132"/>
                  </a:lnTo>
                  <a:lnTo>
                    <a:pt x="1308830" y="1088898"/>
                  </a:lnTo>
                  <a:lnTo>
                    <a:pt x="1352169" y="1091851"/>
                  </a:lnTo>
                  <a:lnTo>
                    <a:pt x="1352264" y="1115282"/>
                  </a:lnTo>
                  <a:lnTo>
                    <a:pt x="1430369" y="1165955"/>
                  </a:lnTo>
                  <a:lnTo>
                    <a:pt x="1430369" y="1165955"/>
                  </a:lnTo>
                  <a:lnTo>
                    <a:pt x="1371029" y="1157192"/>
                  </a:lnTo>
                  <a:lnTo>
                    <a:pt x="1295400" y="1177766"/>
                  </a:lnTo>
                  <a:lnTo>
                    <a:pt x="1258538" y="1156907"/>
                  </a:lnTo>
                  <a:lnTo>
                    <a:pt x="1168908" y="1190720"/>
                  </a:lnTo>
                  <a:lnTo>
                    <a:pt x="1099757" y="1166908"/>
                  </a:lnTo>
                  <a:lnTo>
                    <a:pt x="1090517" y="1137190"/>
                  </a:lnTo>
                  <a:lnTo>
                    <a:pt x="1028128" y="1188815"/>
                  </a:lnTo>
                  <a:lnTo>
                    <a:pt x="990600" y="1190435"/>
                  </a:lnTo>
                  <a:lnTo>
                    <a:pt x="933069" y="1141381"/>
                  </a:lnTo>
                  <a:lnTo>
                    <a:pt x="909733" y="1154144"/>
                  </a:lnTo>
                  <a:lnTo>
                    <a:pt x="812673" y="1101376"/>
                  </a:lnTo>
                  <a:lnTo>
                    <a:pt x="780955" y="1116235"/>
                  </a:lnTo>
                  <a:lnTo>
                    <a:pt x="730377" y="1042226"/>
                  </a:lnTo>
                  <a:lnTo>
                    <a:pt x="694468" y="1062419"/>
                  </a:lnTo>
                  <a:lnTo>
                    <a:pt x="691134" y="1035748"/>
                  </a:lnTo>
                  <a:lnTo>
                    <a:pt x="673989" y="1049655"/>
                  </a:lnTo>
                  <a:lnTo>
                    <a:pt x="682942" y="1075849"/>
                  </a:lnTo>
                  <a:lnTo>
                    <a:pt x="655320" y="1065181"/>
                  </a:lnTo>
                  <a:lnTo>
                    <a:pt x="646462" y="1095756"/>
                  </a:lnTo>
                  <a:lnTo>
                    <a:pt x="617506" y="1054322"/>
                  </a:lnTo>
                  <a:lnTo>
                    <a:pt x="596170" y="1090327"/>
                  </a:lnTo>
                  <a:lnTo>
                    <a:pt x="556355" y="1073277"/>
                  </a:lnTo>
                  <a:lnTo>
                    <a:pt x="549116" y="1037558"/>
                  </a:lnTo>
                  <a:lnTo>
                    <a:pt x="530733" y="1060895"/>
                  </a:lnTo>
                  <a:lnTo>
                    <a:pt x="508540" y="1041559"/>
                  </a:lnTo>
                  <a:lnTo>
                    <a:pt x="503777" y="1077373"/>
                  </a:lnTo>
                  <a:lnTo>
                    <a:pt x="488823" y="1059656"/>
                  </a:lnTo>
                  <a:lnTo>
                    <a:pt x="447008" y="1072515"/>
                  </a:lnTo>
                  <a:lnTo>
                    <a:pt x="385286" y="1176433"/>
                  </a:lnTo>
                  <a:lnTo>
                    <a:pt x="379095" y="1201769"/>
                  </a:lnTo>
                  <a:lnTo>
                    <a:pt x="422148" y="1252061"/>
                  </a:lnTo>
                  <a:lnTo>
                    <a:pt x="385477" y="1289018"/>
                  </a:lnTo>
                  <a:lnTo>
                    <a:pt x="404717" y="1343120"/>
                  </a:lnTo>
                  <a:lnTo>
                    <a:pt x="373952" y="1351312"/>
                  </a:lnTo>
                  <a:lnTo>
                    <a:pt x="361474" y="1327404"/>
                  </a:lnTo>
                  <a:lnTo>
                    <a:pt x="364522" y="1346645"/>
                  </a:lnTo>
                  <a:lnTo>
                    <a:pt x="347853" y="1347692"/>
                  </a:lnTo>
                  <a:lnTo>
                    <a:pt x="347853" y="1347692"/>
                  </a:lnTo>
                  <a:lnTo>
                    <a:pt x="350329" y="1301496"/>
                  </a:lnTo>
                  <a:lnTo>
                    <a:pt x="324231" y="1257586"/>
                  </a:lnTo>
                  <a:lnTo>
                    <a:pt x="280225" y="1256062"/>
                  </a:lnTo>
                  <a:lnTo>
                    <a:pt x="272415" y="1207389"/>
                  </a:lnTo>
                  <a:lnTo>
                    <a:pt x="198025" y="1126236"/>
                  </a:lnTo>
                  <a:lnTo>
                    <a:pt x="195263" y="1095756"/>
                  </a:lnTo>
                  <a:lnTo>
                    <a:pt x="134112" y="1124807"/>
                  </a:lnTo>
                  <a:lnTo>
                    <a:pt x="105823" y="1104138"/>
                  </a:lnTo>
                  <a:lnTo>
                    <a:pt x="101441" y="1120902"/>
                  </a:lnTo>
                  <a:lnTo>
                    <a:pt x="69818" y="1102614"/>
                  </a:lnTo>
                  <a:lnTo>
                    <a:pt x="56864" y="1044416"/>
                  </a:lnTo>
                  <a:lnTo>
                    <a:pt x="21717" y="1013746"/>
                  </a:lnTo>
                  <a:lnTo>
                    <a:pt x="38767" y="989267"/>
                  </a:lnTo>
                  <a:lnTo>
                    <a:pt x="13335" y="994696"/>
                  </a:lnTo>
                  <a:lnTo>
                    <a:pt x="28384" y="965930"/>
                  </a:lnTo>
                  <a:lnTo>
                    <a:pt x="0" y="930783"/>
                  </a:lnTo>
                  <a:lnTo>
                    <a:pt x="28384" y="882015"/>
                  </a:lnTo>
                  <a:lnTo>
                    <a:pt x="66103" y="890492"/>
                  </a:lnTo>
                  <a:lnTo>
                    <a:pt x="95536" y="929450"/>
                  </a:lnTo>
                  <a:lnTo>
                    <a:pt x="129254" y="892397"/>
                  </a:lnTo>
                  <a:lnTo>
                    <a:pt x="108585" y="870299"/>
                  </a:lnTo>
                  <a:lnTo>
                    <a:pt x="169450" y="859250"/>
                  </a:lnTo>
                  <a:lnTo>
                    <a:pt x="141161" y="796100"/>
                  </a:lnTo>
                  <a:lnTo>
                    <a:pt x="107728" y="778859"/>
                  </a:lnTo>
                  <a:lnTo>
                    <a:pt x="74486" y="634937"/>
                  </a:lnTo>
                  <a:lnTo>
                    <a:pt x="45434" y="626269"/>
                  </a:lnTo>
                  <a:lnTo>
                    <a:pt x="26194" y="589883"/>
                  </a:lnTo>
                  <a:lnTo>
                    <a:pt x="46577" y="553212"/>
                  </a:lnTo>
                  <a:lnTo>
                    <a:pt x="34385" y="506063"/>
                  </a:lnTo>
                  <a:lnTo>
                    <a:pt x="111061" y="422624"/>
                  </a:lnTo>
                  <a:lnTo>
                    <a:pt x="107442" y="363950"/>
                  </a:lnTo>
                  <a:lnTo>
                    <a:pt x="107442" y="363950"/>
                  </a:lnTo>
                  <a:lnTo>
                    <a:pt x="118967" y="351282"/>
                  </a:lnTo>
                  <a:lnTo>
                    <a:pt x="173069" y="384239"/>
                  </a:lnTo>
                  <a:lnTo>
                    <a:pt x="139636" y="443103"/>
                  </a:lnTo>
                  <a:lnTo>
                    <a:pt x="194596" y="466916"/>
                  </a:lnTo>
                  <a:lnTo>
                    <a:pt x="218503" y="529304"/>
                  </a:lnTo>
                  <a:lnTo>
                    <a:pt x="201835" y="554355"/>
                  </a:lnTo>
                  <a:lnTo>
                    <a:pt x="262890" y="563785"/>
                  </a:lnTo>
                  <a:lnTo>
                    <a:pt x="289369" y="508254"/>
                  </a:lnTo>
                  <a:lnTo>
                    <a:pt x="240792" y="458819"/>
                  </a:lnTo>
                  <a:lnTo>
                    <a:pt x="258794" y="442341"/>
                  </a:lnTo>
                  <a:lnTo>
                    <a:pt x="248031" y="411194"/>
                  </a:lnTo>
                  <a:lnTo>
                    <a:pt x="282035" y="390906"/>
                  </a:lnTo>
                  <a:lnTo>
                    <a:pt x="280225" y="352425"/>
                  </a:lnTo>
                  <a:lnTo>
                    <a:pt x="366808" y="270986"/>
                  </a:lnTo>
                  <a:lnTo>
                    <a:pt x="390715" y="206597"/>
                  </a:lnTo>
                  <a:lnTo>
                    <a:pt x="366046" y="124968"/>
                  </a:lnTo>
                  <a:lnTo>
                    <a:pt x="380524" y="86582"/>
                  </a:lnTo>
                  <a:lnTo>
                    <a:pt x="422434" y="77152"/>
                  </a:lnTo>
                  <a:lnTo>
                    <a:pt x="446246" y="106680"/>
                  </a:lnTo>
                  <a:lnTo>
                    <a:pt x="471964" y="76962"/>
                  </a:lnTo>
                  <a:lnTo>
                    <a:pt x="471297" y="171736"/>
                  </a:lnTo>
                  <a:lnTo>
                    <a:pt x="513302" y="223742"/>
                  </a:lnTo>
                  <a:lnTo>
                    <a:pt x="592074" y="230695"/>
                  </a:lnTo>
                  <a:lnTo>
                    <a:pt x="605504" y="189928"/>
                  </a:lnTo>
                  <a:lnTo>
                    <a:pt x="625602" y="200406"/>
                  </a:lnTo>
                  <a:lnTo>
                    <a:pt x="711136" y="169259"/>
                  </a:lnTo>
                  <a:lnTo>
                    <a:pt x="732663" y="188786"/>
                  </a:lnTo>
                  <a:lnTo>
                    <a:pt x="734092" y="236411"/>
                  </a:lnTo>
                  <a:lnTo>
                    <a:pt x="761905" y="250603"/>
                  </a:lnTo>
                  <a:lnTo>
                    <a:pt x="756857" y="274987"/>
                  </a:lnTo>
                  <a:lnTo>
                    <a:pt x="794385" y="278511"/>
                  </a:lnTo>
                  <a:lnTo>
                    <a:pt x="820674" y="256032"/>
                  </a:lnTo>
                  <a:lnTo>
                    <a:pt x="785908" y="202597"/>
                  </a:lnTo>
                  <a:lnTo>
                    <a:pt x="815816" y="148114"/>
                  </a:lnTo>
                  <a:lnTo>
                    <a:pt x="754094" y="123158"/>
                  </a:lnTo>
                  <a:lnTo>
                    <a:pt x="756285" y="56007"/>
                  </a:lnTo>
                  <a:lnTo>
                    <a:pt x="784574" y="5620"/>
                  </a:lnTo>
                  <a:lnTo>
                    <a:pt x="855440" y="0"/>
                  </a:lnTo>
                  <a:close/>
                </a:path>
              </a:pathLst>
            </a:custGeom>
            <a:grpFill/>
            <a:ln w="476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it-IT"/>
            </a:p>
          </p:txBody>
        </p:sp>
        <p:sp>
          <p:nvSpPr>
            <p:cNvPr id="10" name="Figura a mano libera: forma 9">
              <a:extLst>
                <a:ext uri="{FF2B5EF4-FFF2-40B4-BE49-F238E27FC236}">
                  <a16:creationId xmlns:a16="http://schemas.microsoft.com/office/drawing/2014/main" id="{8E998A0F-981A-FB5A-AC15-AC0A226653E7}"/>
                </a:ext>
              </a:extLst>
            </p:cNvPr>
            <p:cNvSpPr/>
            <p:nvPr/>
          </p:nvSpPr>
          <p:spPr>
            <a:xfrm>
              <a:off x="9398445" y="2739484"/>
              <a:ext cx="844486" cy="853344"/>
            </a:xfrm>
            <a:custGeom>
              <a:avLst/>
              <a:gdLst>
                <a:gd name="connsiteX0" fmla="*/ 646271 w 844486"/>
                <a:gd name="connsiteY0" fmla="*/ 229171 h 853344"/>
                <a:gd name="connsiteX1" fmla="*/ 618649 w 844486"/>
                <a:gd name="connsiteY1" fmla="*/ 241173 h 853344"/>
                <a:gd name="connsiteX2" fmla="*/ 546640 w 844486"/>
                <a:gd name="connsiteY2" fmla="*/ 201073 h 853344"/>
                <a:gd name="connsiteX3" fmla="*/ 351473 w 844486"/>
                <a:gd name="connsiteY3" fmla="*/ 29908 h 853344"/>
                <a:gd name="connsiteX4" fmla="*/ 276035 w 844486"/>
                <a:gd name="connsiteY4" fmla="*/ 0 h 853344"/>
                <a:gd name="connsiteX5" fmla="*/ 276035 w 844486"/>
                <a:gd name="connsiteY5" fmla="*/ 0 h 853344"/>
                <a:gd name="connsiteX6" fmla="*/ 267081 w 844486"/>
                <a:gd name="connsiteY6" fmla="*/ 68675 h 853344"/>
                <a:gd name="connsiteX7" fmla="*/ 237935 w 844486"/>
                <a:gd name="connsiteY7" fmla="*/ 98108 h 853344"/>
                <a:gd name="connsiteX8" fmla="*/ 210121 w 844486"/>
                <a:gd name="connsiteY8" fmla="*/ 94679 h 853344"/>
                <a:gd name="connsiteX9" fmla="*/ 197644 w 844486"/>
                <a:gd name="connsiteY9" fmla="*/ 57817 h 853344"/>
                <a:gd name="connsiteX10" fmla="*/ 171736 w 844486"/>
                <a:gd name="connsiteY10" fmla="*/ 68580 h 853344"/>
                <a:gd name="connsiteX11" fmla="*/ 150019 w 844486"/>
                <a:gd name="connsiteY11" fmla="*/ 35623 h 853344"/>
                <a:gd name="connsiteX12" fmla="*/ 150019 w 844486"/>
                <a:gd name="connsiteY12" fmla="*/ 35623 h 853344"/>
                <a:gd name="connsiteX13" fmla="*/ 109823 w 844486"/>
                <a:gd name="connsiteY13" fmla="*/ 44387 h 853344"/>
                <a:gd name="connsiteX14" fmla="*/ 109823 w 844486"/>
                <a:gd name="connsiteY14" fmla="*/ 44387 h 853344"/>
                <a:gd name="connsiteX15" fmla="*/ 109442 w 844486"/>
                <a:gd name="connsiteY15" fmla="*/ 43434 h 853344"/>
                <a:gd name="connsiteX16" fmla="*/ 109442 w 844486"/>
                <a:gd name="connsiteY16" fmla="*/ 43434 h 853344"/>
                <a:gd name="connsiteX17" fmla="*/ 120968 w 844486"/>
                <a:gd name="connsiteY17" fmla="*/ 64579 h 853344"/>
                <a:gd name="connsiteX18" fmla="*/ 83344 w 844486"/>
                <a:gd name="connsiteY18" fmla="*/ 64198 h 853344"/>
                <a:gd name="connsiteX19" fmla="*/ 47054 w 844486"/>
                <a:gd name="connsiteY19" fmla="*/ 137827 h 853344"/>
                <a:gd name="connsiteX20" fmla="*/ 47054 w 844486"/>
                <a:gd name="connsiteY20" fmla="*/ 137827 h 853344"/>
                <a:gd name="connsiteX21" fmla="*/ 48292 w 844486"/>
                <a:gd name="connsiteY21" fmla="*/ 138779 h 853344"/>
                <a:gd name="connsiteX22" fmla="*/ 48292 w 844486"/>
                <a:gd name="connsiteY22" fmla="*/ 138779 h 853344"/>
                <a:gd name="connsiteX23" fmla="*/ 90583 w 844486"/>
                <a:gd name="connsiteY23" fmla="*/ 176213 h 853344"/>
                <a:gd name="connsiteX24" fmla="*/ 64675 w 844486"/>
                <a:gd name="connsiteY24" fmla="*/ 196596 h 853344"/>
                <a:gd name="connsiteX25" fmla="*/ 58865 w 844486"/>
                <a:gd name="connsiteY25" fmla="*/ 161163 h 853344"/>
                <a:gd name="connsiteX26" fmla="*/ 54674 w 844486"/>
                <a:gd name="connsiteY26" fmla="*/ 190881 h 853344"/>
                <a:gd name="connsiteX27" fmla="*/ 0 w 844486"/>
                <a:gd name="connsiteY27" fmla="*/ 220027 h 853344"/>
                <a:gd name="connsiteX28" fmla="*/ 13811 w 844486"/>
                <a:gd name="connsiteY28" fmla="*/ 241268 h 853344"/>
                <a:gd name="connsiteX29" fmla="*/ 13811 w 844486"/>
                <a:gd name="connsiteY29" fmla="*/ 241268 h 853344"/>
                <a:gd name="connsiteX30" fmla="*/ 53435 w 844486"/>
                <a:gd name="connsiteY30" fmla="*/ 257365 h 853344"/>
                <a:gd name="connsiteX31" fmla="*/ 91059 w 844486"/>
                <a:gd name="connsiteY31" fmla="*/ 240221 h 853344"/>
                <a:gd name="connsiteX32" fmla="*/ 62960 w 844486"/>
                <a:gd name="connsiteY32" fmla="*/ 287083 h 853344"/>
                <a:gd name="connsiteX33" fmla="*/ 101632 w 844486"/>
                <a:gd name="connsiteY33" fmla="*/ 310134 h 853344"/>
                <a:gd name="connsiteX34" fmla="*/ 115157 w 844486"/>
                <a:gd name="connsiteY34" fmla="*/ 290227 h 853344"/>
                <a:gd name="connsiteX35" fmla="*/ 152781 w 844486"/>
                <a:gd name="connsiteY35" fmla="*/ 301276 h 853344"/>
                <a:gd name="connsiteX36" fmla="*/ 213360 w 844486"/>
                <a:gd name="connsiteY36" fmla="*/ 370713 h 853344"/>
                <a:gd name="connsiteX37" fmla="*/ 287274 w 844486"/>
                <a:gd name="connsiteY37" fmla="*/ 345853 h 853344"/>
                <a:gd name="connsiteX38" fmla="*/ 275558 w 844486"/>
                <a:gd name="connsiteY38" fmla="*/ 397002 h 853344"/>
                <a:gd name="connsiteX39" fmla="*/ 332327 w 844486"/>
                <a:gd name="connsiteY39" fmla="*/ 511588 h 853344"/>
                <a:gd name="connsiteX40" fmla="*/ 315563 w 844486"/>
                <a:gd name="connsiteY40" fmla="*/ 553974 h 853344"/>
                <a:gd name="connsiteX41" fmla="*/ 347091 w 844486"/>
                <a:gd name="connsiteY41" fmla="*/ 588931 h 853344"/>
                <a:gd name="connsiteX42" fmla="*/ 347282 w 844486"/>
                <a:gd name="connsiteY42" fmla="*/ 674465 h 853344"/>
                <a:gd name="connsiteX43" fmla="*/ 385382 w 844486"/>
                <a:gd name="connsiteY43" fmla="*/ 699230 h 853344"/>
                <a:gd name="connsiteX44" fmla="*/ 386525 w 844486"/>
                <a:gd name="connsiteY44" fmla="*/ 737711 h 853344"/>
                <a:gd name="connsiteX45" fmla="*/ 398145 w 844486"/>
                <a:gd name="connsiteY45" fmla="*/ 708470 h 853344"/>
                <a:gd name="connsiteX46" fmla="*/ 423767 w 844486"/>
                <a:gd name="connsiteY46" fmla="*/ 702659 h 853344"/>
                <a:gd name="connsiteX47" fmla="*/ 476250 w 844486"/>
                <a:gd name="connsiteY47" fmla="*/ 762095 h 853344"/>
                <a:gd name="connsiteX48" fmla="*/ 513588 w 844486"/>
                <a:gd name="connsiteY48" fmla="*/ 738949 h 853344"/>
                <a:gd name="connsiteX49" fmla="*/ 524637 w 844486"/>
                <a:gd name="connsiteY49" fmla="*/ 790670 h 853344"/>
                <a:gd name="connsiteX50" fmla="*/ 491585 w 844486"/>
                <a:gd name="connsiteY50" fmla="*/ 827913 h 853344"/>
                <a:gd name="connsiteX51" fmla="*/ 491585 w 844486"/>
                <a:gd name="connsiteY51" fmla="*/ 827913 h 853344"/>
                <a:gd name="connsiteX52" fmla="*/ 538448 w 844486"/>
                <a:gd name="connsiteY52" fmla="*/ 823246 h 853344"/>
                <a:gd name="connsiteX53" fmla="*/ 573500 w 844486"/>
                <a:gd name="connsiteY53" fmla="*/ 853345 h 853344"/>
                <a:gd name="connsiteX54" fmla="*/ 573500 w 844486"/>
                <a:gd name="connsiteY54" fmla="*/ 853345 h 853344"/>
                <a:gd name="connsiteX55" fmla="*/ 640937 w 844486"/>
                <a:gd name="connsiteY55" fmla="*/ 823341 h 853344"/>
                <a:gd name="connsiteX56" fmla="*/ 658844 w 844486"/>
                <a:gd name="connsiteY56" fmla="*/ 771715 h 853344"/>
                <a:gd name="connsiteX57" fmla="*/ 720376 w 844486"/>
                <a:gd name="connsiteY57" fmla="*/ 779240 h 853344"/>
                <a:gd name="connsiteX58" fmla="*/ 750380 w 844486"/>
                <a:gd name="connsiteY58" fmla="*/ 745712 h 853344"/>
                <a:gd name="connsiteX59" fmla="*/ 844487 w 844486"/>
                <a:gd name="connsiteY59" fmla="*/ 720280 h 853344"/>
                <a:gd name="connsiteX60" fmla="*/ 844487 w 844486"/>
                <a:gd name="connsiteY60" fmla="*/ 720280 h 853344"/>
                <a:gd name="connsiteX61" fmla="*/ 703707 w 844486"/>
                <a:gd name="connsiteY61" fmla="*/ 283178 h 853344"/>
                <a:gd name="connsiteX62" fmla="*/ 646271 w 844486"/>
                <a:gd name="connsiteY62" fmla="*/ 229171 h 853344"/>
                <a:gd name="connsiteX63" fmla="*/ 121063 w 844486"/>
                <a:gd name="connsiteY63" fmla="*/ 252222 h 853344"/>
                <a:gd name="connsiteX64" fmla="*/ 114014 w 844486"/>
                <a:gd name="connsiteY64" fmla="*/ 249746 h 853344"/>
                <a:gd name="connsiteX65" fmla="*/ 114014 w 844486"/>
                <a:gd name="connsiteY65" fmla="*/ 249746 h 853344"/>
                <a:gd name="connsiteX66" fmla="*/ 112204 w 844486"/>
                <a:gd name="connsiteY66" fmla="*/ 249174 h 853344"/>
                <a:gd name="connsiteX67" fmla="*/ 112204 w 844486"/>
                <a:gd name="connsiteY67" fmla="*/ 249174 h 853344"/>
                <a:gd name="connsiteX68" fmla="*/ 120682 w 844486"/>
                <a:gd name="connsiteY68" fmla="*/ 245650 h 853344"/>
                <a:gd name="connsiteX69" fmla="*/ 120682 w 844486"/>
                <a:gd name="connsiteY69" fmla="*/ 245650 h 853344"/>
                <a:gd name="connsiteX70" fmla="*/ 121634 w 844486"/>
                <a:gd name="connsiteY70" fmla="*/ 250698 h 853344"/>
                <a:gd name="connsiteX71" fmla="*/ 121634 w 844486"/>
                <a:gd name="connsiteY71" fmla="*/ 250698 h 853344"/>
                <a:gd name="connsiteX72" fmla="*/ 121063 w 844486"/>
                <a:gd name="connsiteY72" fmla="*/ 252222 h 853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844486" h="853344">
                  <a:moveTo>
                    <a:pt x="646271" y="229171"/>
                  </a:moveTo>
                  <a:lnTo>
                    <a:pt x="618649" y="241173"/>
                  </a:lnTo>
                  <a:lnTo>
                    <a:pt x="546640" y="201073"/>
                  </a:lnTo>
                  <a:lnTo>
                    <a:pt x="351473" y="29908"/>
                  </a:lnTo>
                  <a:lnTo>
                    <a:pt x="276035" y="0"/>
                  </a:lnTo>
                  <a:lnTo>
                    <a:pt x="276035" y="0"/>
                  </a:lnTo>
                  <a:lnTo>
                    <a:pt x="267081" y="68675"/>
                  </a:lnTo>
                  <a:lnTo>
                    <a:pt x="237935" y="98108"/>
                  </a:lnTo>
                  <a:lnTo>
                    <a:pt x="210121" y="94679"/>
                  </a:lnTo>
                  <a:lnTo>
                    <a:pt x="197644" y="57817"/>
                  </a:lnTo>
                  <a:lnTo>
                    <a:pt x="171736" y="68580"/>
                  </a:lnTo>
                  <a:lnTo>
                    <a:pt x="150019" y="35623"/>
                  </a:lnTo>
                  <a:lnTo>
                    <a:pt x="150019" y="35623"/>
                  </a:lnTo>
                  <a:lnTo>
                    <a:pt x="109823" y="44387"/>
                  </a:lnTo>
                  <a:lnTo>
                    <a:pt x="109823" y="44387"/>
                  </a:lnTo>
                  <a:lnTo>
                    <a:pt x="109442" y="43434"/>
                  </a:lnTo>
                  <a:lnTo>
                    <a:pt x="109442" y="43434"/>
                  </a:lnTo>
                  <a:lnTo>
                    <a:pt x="120968" y="64579"/>
                  </a:lnTo>
                  <a:lnTo>
                    <a:pt x="83344" y="64198"/>
                  </a:lnTo>
                  <a:lnTo>
                    <a:pt x="47054" y="137827"/>
                  </a:lnTo>
                  <a:lnTo>
                    <a:pt x="47054" y="137827"/>
                  </a:lnTo>
                  <a:lnTo>
                    <a:pt x="48292" y="138779"/>
                  </a:lnTo>
                  <a:lnTo>
                    <a:pt x="48292" y="138779"/>
                  </a:lnTo>
                  <a:lnTo>
                    <a:pt x="90583" y="176213"/>
                  </a:lnTo>
                  <a:lnTo>
                    <a:pt x="64675" y="196596"/>
                  </a:lnTo>
                  <a:lnTo>
                    <a:pt x="58865" y="161163"/>
                  </a:lnTo>
                  <a:lnTo>
                    <a:pt x="54674" y="190881"/>
                  </a:lnTo>
                  <a:lnTo>
                    <a:pt x="0" y="220027"/>
                  </a:lnTo>
                  <a:lnTo>
                    <a:pt x="13811" y="241268"/>
                  </a:lnTo>
                  <a:lnTo>
                    <a:pt x="13811" y="241268"/>
                  </a:lnTo>
                  <a:lnTo>
                    <a:pt x="53435" y="257365"/>
                  </a:lnTo>
                  <a:lnTo>
                    <a:pt x="91059" y="240221"/>
                  </a:lnTo>
                  <a:lnTo>
                    <a:pt x="62960" y="287083"/>
                  </a:lnTo>
                  <a:lnTo>
                    <a:pt x="101632" y="310134"/>
                  </a:lnTo>
                  <a:lnTo>
                    <a:pt x="115157" y="290227"/>
                  </a:lnTo>
                  <a:lnTo>
                    <a:pt x="152781" y="301276"/>
                  </a:lnTo>
                  <a:lnTo>
                    <a:pt x="213360" y="370713"/>
                  </a:lnTo>
                  <a:lnTo>
                    <a:pt x="287274" y="345853"/>
                  </a:lnTo>
                  <a:lnTo>
                    <a:pt x="275558" y="397002"/>
                  </a:lnTo>
                  <a:lnTo>
                    <a:pt x="332327" y="511588"/>
                  </a:lnTo>
                  <a:lnTo>
                    <a:pt x="315563" y="553974"/>
                  </a:lnTo>
                  <a:lnTo>
                    <a:pt x="347091" y="588931"/>
                  </a:lnTo>
                  <a:lnTo>
                    <a:pt x="347282" y="674465"/>
                  </a:lnTo>
                  <a:lnTo>
                    <a:pt x="385382" y="699230"/>
                  </a:lnTo>
                  <a:lnTo>
                    <a:pt x="386525" y="737711"/>
                  </a:lnTo>
                  <a:lnTo>
                    <a:pt x="398145" y="708470"/>
                  </a:lnTo>
                  <a:lnTo>
                    <a:pt x="423767" y="702659"/>
                  </a:lnTo>
                  <a:lnTo>
                    <a:pt x="476250" y="762095"/>
                  </a:lnTo>
                  <a:lnTo>
                    <a:pt x="513588" y="738949"/>
                  </a:lnTo>
                  <a:lnTo>
                    <a:pt x="524637" y="790670"/>
                  </a:lnTo>
                  <a:lnTo>
                    <a:pt x="491585" y="827913"/>
                  </a:lnTo>
                  <a:lnTo>
                    <a:pt x="491585" y="827913"/>
                  </a:lnTo>
                  <a:lnTo>
                    <a:pt x="538448" y="823246"/>
                  </a:lnTo>
                  <a:lnTo>
                    <a:pt x="573500" y="853345"/>
                  </a:lnTo>
                  <a:lnTo>
                    <a:pt x="573500" y="853345"/>
                  </a:lnTo>
                  <a:lnTo>
                    <a:pt x="640937" y="823341"/>
                  </a:lnTo>
                  <a:lnTo>
                    <a:pt x="658844" y="771715"/>
                  </a:lnTo>
                  <a:lnTo>
                    <a:pt x="720376" y="779240"/>
                  </a:lnTo>
                  <a:lnTo>
                    <a:pt x="750380" y="745712"/>
                  </a:lnTo>
                  <a:lnTo>
                    <a:pt x="844487" y="720280"/>
                  </a:lnTo>
                  <a:lnTo>
                    <a:pt x="844487" y="720280"/>
                  </a:lnTo>
                  <a:lnTo>
                    <a:pt x="703707" y="283178"/>
                  </a:lnTo>
                  <a:lnTo>
                    <a:pt x="646271" y="229171"/>
                  </a:lnTo>
                  <a:close/>
                  <a:moveTo>
                    <a:pt x="121063" y="252222"/>
                  </a:moveTo>
                  <a:lnTo>
                    <a:pt x="114014" y="249746"/>
                  </a:lnTo>
                  <a:lnTo>
                    <a:pt x="114014" y="249746"/>
                  </a:lnTo>
                  <a:lnTo>
                    <a:pt x="112204" y="249174"/>
                  </a:lnTo>
                  <a:lnTo>
                    <a:pt x="112204" y="249174"/>
                  </a:lnTo>
                  <a:lnTo>
                    <a:pt x="120682" y="245650"/>
                  </a:lnTo>
                  <a:lnTo>
                    <a:pt x="120682" y="245650"/>
                  </a:lnTo>
                  <a:lnTo>
                    <a:pt x="121634" y="250698"/>
                  </a:lnTo>
                  <a:lnTo>
                    <a:pt x="121634" y="250698"/>
                  </a:lnTo>
                  <a:lnTo>
                    <a:pt x="121063" y="252222"/>
                  </a:lnTo>
                  <a:close/>
                </a:path>
              </a:pathLst>
            </a:custGeom>
            <a:grpFill/>
            <a:ln w="476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it-IT"/>
            </a:p>
          </p:txBody>
        </p:sp>
        <p:sp>
          <p:nvSpPr>
            <p:cNvPr id="11" name="Figura a mano libera: forma 10">
              <a:extLst>
                <a:ext uri="{FF2B5EF4-FFF2-40B4-BE49-F238E27FC236}">
                  <a16:creationId xmlns:a16="http://schemas.microsoft.com/office/drawing/2014/main" id="{6531ED98-FB75-F002-4602-FD540D31D52F}"/>
                </a:ext>
              </a:extLst>
            </p:cNvPr>
            <p:cNvSpPr/>
            <p:nvPr/>
          </p:nvSpPr>
          <p:spPr>
            <a:xfrm>
              <a:off x="10257314" y="4004023"/>
              <a:ext cx="592264" cy="458342"/>
            </a:xfrm>
            <a:custGeom>
              <a:avLst/>
              <a:gdLst>
                <a:gd name="connsiteX0" fmla="*/ 415004 w 592264"/>
                <a:gd name="connsiteY0" fmla="*/ 3715 h 458342"/>
                <a:gd name="connsiteX1" fmla="*/ 514350 w 592264"/>
                <a:gd name="connsiteY1" fmla="*/ 40100 h 458342"/>
                <a:gd name="connsiteX2" fmla="*/ 582263 w 592264"/>
                <a:gd name="connsiteY2" fmla="*/ 93154 h 458342"/>
                <a:gd name="connsiteX3" fmla="*/ 582263 w 592264"/>
                <a:gd name="connsiteY3" fmla="*/ 93154 h 458342"/>
                <a:gd name="connsiteX4" fmla="*/ 562642 w 592264"/>
                <a:gd name="connsiteY4" fmla="*/ 196596 h 458342"/>
                <a:gd name="connsiteX5" fmla="*/ 592264 w 592264"/>
                <a:gd name="connsiteY5" fmla="*/ 235458 h 458342"/>
                <a:gd name="connsiteX6" fmla="*/ 526161 w 592264"/>
                <a:gd name="connsiteY6" fmla="*/ 291655 h 458342"/>
                <a:gd name="connsiteX7" fmla="*/ 495300 w 592264"/>
                <a:gd name="connsiteY7" fmla="*/ 277368 h 458342"/>
                <a:gd name="connsiteX8" fmla="*/ 483394 w 592264"/>
                <a:gd name="connsiteY8" fmla="*/ 291846 h 458342"/>
                <a:gd name="connsiteX9" fmla="*/ 485299 w 592264"/>
                <a:gd name="connsiteY9" fmla="*/ 352615 h 458342"/>
                <a:gd name="connsiteX10" fmla="*/ 519113 w 592264"/>
                <a:gd name="connsiteY10" fmla="*/ 380905 h 458342"/>
                <a:gd name="connsiteX11" fmla="*/ 519113 w 592264"/>
                <a:gd name="connsiteY11" fmla="*/ 380905 h 458342"/>
                <a:gd name="connsiteX12" fmla="*/ 450437 w 592264"/>
                <a:gd name="connsiteY12" fmla="*/ 418147 h 458342"/>
                <a:gd name="connsiteX13" fmla="*/ 412242 w 592264"/>
                <a:gd name="connsiteY13" fmla="*/ 401859 h 458342"/>
                <a:gd name="connsiteX14" fmla="*/ 395859 w 592264"/>
                <a:gd name="connsiteY14" fmla="*/ 429482 h 458342"/>
                <a:gd name="connsiteX15" fmla="*/ 350234 w 592264"/>
                <a:gd name="connsiteY15" fmla="*/ 430149 h 458342"/>
                <a:gd name="connsiteX16" fmla="*/ 319754 w 592264"/>
                <a:gd name="connsiteY16" fmla="*/ 458343 h 458342"/>
                <a:gd name="connsiteX17" fmla="*/ 144399 w 592264"/>
                <a:gd name="connsiteY17" fmla="*/ 372332 h 458342"/>
                <a:gd name="connsiteX18" fmla="*/ 107823 w 592264"/>
                <a:gd name="connsiteY18" fmla="*/ 384810 h 458342"/>
                <a:gd name="connsiteX19" fmla="*/ 86011 w 592264"/>
                <a:gd name="connsiteY19" fmla="*/ 366617 h 458342"/>
                <a:gd name="connsiteX20" fmla="*/ 65056 w 592264"/>
                <a:gd name="connsiteY20" fmla="*/ 405003 h 458342"/>
                <a:gd name="connsiteX21" fmla="*/ 80772 w 592264"/>
                <a:gd name="connsiteY21" fmla="*/ 443960 h 458342"/>
                <a:gd name="connsiteX22" fmla="*/ 47911 w 592264"/>
                <a:gd name="connsiteY22" fmla="*/ 440341 h 458342"/>
                <a:gd name="connsiteX23" fmla="*/ 16478 w 592264"/>
                <a:gd name="connsiteY23" fmla="*/ 395192 h 458342"/>
                <a:gd name="connsiteX24" fmla="*/ 16478 w 592264"/>
                <a:gd name="connsiteY24" fmla="*/ 395192 h 458342"/>
                <a:gd name="connsiteX25" fmla="*/ 39814 w 592264"/>
                <a:gd name="connsiteY25" fmla="*/ 334327 h 458342"/>
                <a:gd name="connsiteX26" fmla="*/ 0 w 592264"/>
                <a:gd name="connsiteY26" fmla="*/ 250317 h 458342"/>
                <a:gd name="connsiteX27" fmla="*/ 0 w 592264"/>
                <a:gd name="connsiteY27" fmla="*/ 250317 h 458342"/>
                <a:gd name="connsiteX28" fmla="*/ 37814 w 592264"/>
                <a:gd name="connsiteY28" fmla="*/ 254698 h 458342"/>
                <a:gd name="connsiteX29" fmla="*/ 61436 w 592264"/>
                <a:gd name="connsiteY29" fmla="*/ 217456 h 458342"/>
                <a:gd name="connsiteX30" fmla="*/ 80010 w 592264"/>
                <a:gd name="connsiteY30" fmla="*/ 236315 h 458342"/>
                <a:gd name="connsiteX31" fmla="*/ 86011 w 592264"/>
                <a:gd name="connsiteY31" fmla="*/ 211169 h 458342"/>
                <a:gd name="connsiteX32" fmla="*/ 121825 w 592264"/>
                <a:gd name="connsiteY32" fmla="*/ 209740 h 458342"/>
                <a:gd name="connsiteX33" fmla="*/ 99441 w 592264"/>
                <a:gd name="connsiteY33" fmla="*/ 157639 h 458342"/>
                <a:gd name="connsiteX34" fmla="*/ 165925 w 592264"/>
                <a:gd name="connsiteY34" fmla="*/ 103822 h 458342"/>
                <a:gd name="connsiteX35" fmla="*/ 196024 w 592264"/>
                <a:gd name="connsiteY35" fmla="*/ 135446 h 458342"/>
                <a:gd name="connsiteX36" fmla="*/ 234696 w 592264"/>
                <a:gd name="connsiteY36" fmla="*/ 140398 h 458342"/>
                <a:gd name="connsiteX37" fmla="*/ 247840 w 592264"/>
                <a:gd name="connsiteY37" fmla="*/ 197548 h 458342"/>
                <a:gd name="connsiteX38" fmla="*/ 267271 w 592264"/>
                <a:gd name="connsiteY38" fmla="*/ 201073 h 458342"/>
                <a:gd name="connsiteX39" fmla="*/ 410718 w 592264"/>
                <a:gd name="connsiteY39" fmla="*/ 0 h 458342"/>
                <a:gd name="connsiteX40" fmla="*/ 410718 w 592264"/>
                <a:gd name="connsiteY40" fmla="*/ 0 h 458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592264" h="458342">
                  <a:moveTo>
                    <a:pt x="415004" y="3715"/>
                  </a:moveTo>
                  <a:lnTo>
                    <a:pt x="514350" y="40100"/>
                  </a:lnTo>
                  <a:lnTo>
                    <a:pt x="582263" y="93154"/>
                  </a:lnTo>
                  <a:lnTo>
                    <a:pt x="582263" y="93154"/>
                  </a:lnTo>
                  <a:lnTo>
                    <a:pt x="562642" y="196596"/>
                  </a:lnTo>
                  <a:lnTo>
                    <a:pt x="592264" y="235458"/>
                  </a:lnTo>
                  <a:lnTo>
                    <a:pt x="526161" y="291655"/>
                  </a:lnTo>
                  <a:lnTo>
                    <a:pt x="495300" y="277368"/>
                  </a:lnTo>
                  <a:lnTo>
                    <a:pt x="483394" y="291846"/>
                  </a:lnTo>
                  <a:lnTo>
                    <a:pt x="485299" y="352615"/>
                  </a:lnTo>
                  <a:lnTo>
                    <a:pt x="519113" y="380905"/>
                  </a:lnTo>
                  <a:lnTo>
                    <a:pt x="519113" y="380905"/>
                  </a:lnTo>
                  <a:lnTo>
                    <a:pt x="450437" y="418147"/>
                  </a:lnTo>
                  <a:lnTo>
                    <a:pt x="412242" y="401859"/>
                  </a:lnTo>
                  <a:lnTo>
                    <a:pt x="395859" y="429482"/>
                  </a:lnTo>
                  <a:lnTo>
                    <a:pt x="350234" y="430149"/>
                  </a:lnTo>
                  <a:lnTo>
                    <a:pt x="319754" y="458343"/>
                  </a:lnTo>
                  <a:lnTo>
                    <a:pt x="144399" y="372332"/>
                  </a:lnTo>
                  <a:lnTo>
                    <a:pt x="107823" y="384810"/>
                  </a:lnTo>
                  <a:lnTo>
                    <a:pt x="86011" y="366617"/>
                  </a:lnTo>
                  <a:lnTo>
                    <a:pt x="65056" y="405003"/>
                  </a:lnTo>
                  <a:lnTo>
                    <a:pt x="80772" y="443960"/>
                  </a:lnTo>
                  <a:lnTo>
                    <a:pt x="47911" y="440341"/>
                  </a:lnTo>
                  <a:lnTo>
                    <a:pt x="16478" y="395192"/>
                  </a:lnTo>
                  <a:lnTo>
                    <a:pt x="16478" y="395192"/>
                  </a:lnTo>
                  <a:lnTo>
                    <a:pt x="39814" y="334327"/>
                  </a:lnTo>
                  <a:lnTo>
                    <a:pt x="0" y="250317"/>
                  </a:lnTo>
                  <a:lnTo>
                    <a:pt x="0" y="250317"/>
                  </a:lnTo>
                  <a:lnTo>
                    <a:pt x="37814" y="254698"/>
                  </a:lnTo>
                  <a:lnTo>
                    <a:pt x="61436" y="217456"/>
                  </a:lnTo>
                  <a:lnTo>
                    <a:pt x="80010" y="236315"/>
                  </a:lnTo>
                  <a:lnTo>
                    <a:pt x="86011" y="211169"/>
                  </a:lnTo>
                  <a:lnTo>
                    <a:pt x="121825" y="209740"/>
                  </a:lnTo>
                  <a:lnTo>
                    <a:pt x="99441" y="157639"/>
                  </a:lnTo>
                  <a:lnTo>
                    <a:pt x="165925" y="103822"/>
                  </a:lnTo>
                  <a:lnTo>
                    <a:pt x="196024" y="135446"/>
                  </a:lnTo>
                  <a:lnTo>
                    <a:pt x="234696" y="140398"/>
                  </a:lnTo>
                  <a:lnTo>
                    <a:pt x="247840" y="197548"/>
                  </a:lnTo>
                  <a:lnTo>
                    <a:pt x="267271" y="201073"/>
                  </a:lnTo>
                  <a:lnTo>
                    <a:pt x="410718" y="0"/>
                  </a:lnTo>
                  <a:lnTo>
                    <a:pt x="410718" y="0"/>
                  </a:lnTo>
                  <a:close/>
                </a:path>
              </a:pathLst>
            </a:custGeom>
            <a:grpFill/>
            <a:ln w="476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it-IT"/>
            </a:p>
          </p:txBody>
        </p:sp>
        <p:sp>
          <p:nvSpPr>
            <p:cNvPr id="12" name="Figura a mano libera: forma 11">
              <a:extLst>
                <a:ext uri="{FF2B5EF4-FFF2-40B4-BE49-F238E27FC236}">
                  <a16:creationId xmlns:a16="http://schemas.microsoft.com/office/drawing/2014/main" id="{2E962D67-4981-E83A-D284-A81CD41EDE24}"/>
                </a:ext>
              </a:extLst>
            </p:cNvPr>
            <p:cNvSpPr/>
            <p:nvPr/>
          </p:nvSpPr>
          <p:spPr>
            <a:xfrm>
              <a:off x="6683630" y="1015078"/>
              <a:ext cx="1264158" cy="1660112"/>
            </a:xfrm>
            <a:custGeom>
              <a:avLst/>
              <a:gdLst>
                <a:gd name="connsiteX0" fmla="*/ 885254 w 1264158"/>
                <a:gd name="connsiteY0" fmla="*/ 0 h 1660112"/>
                <a:gd name="connsiteX1" fmla="*/ 901160 w 1264158"/>
                <a:gd name="connsiteY1" fmla="*/ 48197 h 1660112"/>
                <a:gd name="connsiteX2" fmla="*/ 887159 w 1264158"/>
                <a:gd name="connsiteY2" fmla="*/ 152591 h 1660112"/>
                <a:gd name="connsiteX3" fmla="*/ 929735 w 1264158"/>
                <a:gd name="connsiteY3" fmla="*/ 174212 h 1660112"/>
                <a:gd name="connsiteX4" fmla="*/ 969074 w 1264158"/>
                <a:gd name="connsiteY4" fmla="*/ 241459 h 1660112"/>
                <a:gd name="connsiteX5" fmla="*/ 1021175 w 1264158"/>
                <a:gd name="connsiteY5" fmla="*/ 254413 h 1660112"/>
                <a:gd name="connsiteX6" fmla="*/ 1021175 w 1264158"/>
                <a:gd name="connsiteY6" fmla="*/ 254413 h 1660112"/>
                <a:gd name="connsiteX7" fmla="*/ 1024795 w 1264158"/>
                <a:gd name="connsiteY7" fmla="*/ 313087 h 1660112"/>
                <a:gd name="connsiteX8" fmla="*/ 948119 w 1264158"/>
                <a:gd name="connsiteY8" fmla="*/ 396526 h 1660112"/>
                <a:gd name="connsiteX9" fmla="*/ 960311 w 1264158"/>
                <a:gd name="connsiteY9" fmla="*/ 443770 h 1660112"/>
                <a:gd name="connsiteX10" fmla="*/ 939927 w 1264158"/>
                <a:gd name="connsiteY10" fmla="*/ 480441 h 1660112"/>
                <a:gd name="connsiteX11" fmla="*/ 959168 w 1264158"/>
                <a:gd name="connsiteY11" fmla="*/ 516826 h 1660112"/>
                <a:gd name="connsiteX12" fmla="*/ 988219 w 1264158"/>
                <a:gd name="connsiteY12" fmla="*/ 525494 h 1660112"/>
                <a:gd name="connsiteX13" fmla="*/ 1021461 w 1264158"/>
                <a:gd name="connsiteY13" fmla="*/ 669417 h 1660112"/>
                <a:gd name="connsiteX14" fmla="*/ 1054894 w 1264158"/>
                <a:gd name="connsiteY14" fmla="*/ 686657 h 1660112"/>
                <a:gd name="connsiteX15" fmla="*/ 1083183 w 1264158"/>
                <a:gd name="connsiteY15" fmla="*/ 749808 h 1660112"/>
                <a:gd name="connsiteX16" fmla="*/ 1022318 w 1264158"/>
                <a:gd name="connsiteY16" fmla="*/ 760857 h 1660112"/>
                <a:gd name="connsiteX17" fmla="*/ 1042988 w 1264158"/>
                <a:gd name="connsiteY17" fmla="*/ 782955 h 1660112"/>
                <a:gd name="connsiteX18" fmla="*/ 1009269 w 1264158"/>
                <a:gd name="connsiteY18" fmla="*/ 820007 h 1660112"/>
                <a:gd name="connsiteX19" fmla="*/ 979932 w 1264158"/>
                <a:gd name="connsiteY19" fmla="*/ 781050 h 1660112"/>
                <a:gd name="connsiteX20" fmla="*/ 942118 w 1264158"/>
                <a:gd name="connsiteY20" fmla="*/ 772573 h 1660112"/>
                <a:gd name="connsiteX21" fmla="*/ 913829 w 1264158"/>
                <a:gd name="connsiteY21" fmla="*/ 821341 h 1660112"/>
                <a:gd name="connsiteX22" fmla="*/ 942213 w 1264158"/>
                <a:gd name="connsiteY22" fmla="*/ 856488 h 1660112"/>
                <a:gd name="connsiteX23" fmla="*/ 927163 w 1264158"/>
                <a:gd name="connsiteY23" fmla="*/ 885349 h 1660112"/>
                <a:gd name="connsiteX24" fmla="*/ 952595 w 1264158"/>
                <a:gd name="connsiteY24" fmla="*/ 879920 h 1660112"/>
                <a:gd name="connsiteX25" fmla="*/ 935546 w 1264158"/>
                <a:gd name="connsiteY25" fmla="*/ 904399 h 1660112"/>
                <a:gd name="connsiteX26" fmla="*/ 970693 w 1264158"/>
                <a:gd name="connsiteY26" fmla="*/ 935069 h 1660112"/>
                <a:gd name="connsiteX27" fmla="*/ 983647 w 1264158"/>
                <a:gd name="connsiteY27" fmla="*/ 993362 h 1660112"/>
                <a:gd name="connsiteX28" fmla="*/ 1015175 w 1264158"/>
                <a:gd name="connsiteY28" fmla="*/ 1011555 h 1660112"/>
                <a:gd name="connsiteX29" fmla="*/ 1019556 w 1264158"/>
                <a:gd name="connsiteY29" fmla="*/ 994886 h 1660112"/>
                <a:gd name="connsiteX30" fmla="*/ 1047940 w 1264158"/>
                <a:gd name="connsiteY30" fmla="*/ 1015460 h 1660112"/>
                <a:gd name="connsiteX31" fmla="*/ 1109091 w 1264158"/>
                <a:gd name="connsiteY31" fmla="*/ 986409 h 1660112"/>
                <a:gd name="connsiteX32" fmla="*/ 1111853 w 1264158"/>
                <a:gd name="connsiteY32" fmla="*/ 1016984 h 1660112"/>
                <a:gd name="connsiteX33" fmla="*/ 1186244 w 1264158"/>
                <a:gd name="connsiteY33" fmla="*/ 1098042 h 1660112"/>
                <a:gd name="connsiteX34" fmla="*/ 1194054 w 1264158"/>
                <a:gd name="connsiteY34" fmla="*/ 1146715 h 1660112"/>
                <a:gd name="connsiteX35" fmla="*/ 1238060 w 1264158"/>
                <a:gd name="connsiteY35" fmla="*/ 1148239 h 1660112"/>
                <a:gd name="connsiteX36" fmla="*/ 1264158 w 1264158"/>
                <a:gd name="connsiteY36" fmla="*/ 1192149 h 1660112"/>
                <a:gd name="connsiteX37" fmla="*/ 1261777 w 1264158"/>
                <a:gd name="connsiteY37" fmla="*/ 1238345 h 1660112"/>
                <a:gd name="connsiteX38" fmla="*/ 1261777 w 1264158"/>
                <a:gd name="connsiteY38" fmla="*/ 1238345 h 1660112"/>
                <a:gd name="connsiteX39" fmla="*/ 1257300 w 1264158"/>
                <a:gd name="connsiteY39" fmla="*/ 1284923 h 1660112"/>
                <a:gd name="connsiteX40" fmla="*/ 1257300 w 1264158"/>
                <a:gd name="connsiteY40" fmla="*/ 1284923 h 1660112"/>
                <a:gd name="connsiteX41" fmla="*/ 1224343 w 1264158"/>
                <a:gd name="connsiteY41" fmla="*/ 1312736 h 1660112"/>
                <a:gd name="connsiteX42" fmla="*/ 1137952 w 1264158"/>
                <a:gd name="connsiteY42" fmla="*/ 1241774 h 1660112"/>
                <a:gd name="connsiteX43" fmla="*/ 1101662 w 1264158"/>
                <a:gd name="connsiteY43" fmla="*/ 1271873 h 1660112"/>
                <a:gd name="connsiteX44" fmla="*/ 1118235 w 1264158"/>
                <a:gd name="connsiteY44" fmla="*/ 1322165 h 1660112"/>
                <a:gd name="connsiteX45" fmla="*/ 1074515 w 1264158"/>
                <a:gd name="connsiteY45" fmla="*/ 1321118 h 1660112"/>
                <a:gd name="connsiteX46" fmla="*/ 1049560 w 1264158"/>
                <a:gd name="connsiteY46" fmla="*/ 1367600 h 1660112"/>
                <a:gd name="connsiteX47" fmla="*/ 1008031 w 1264158"/>
                <a:gd name="connsiteY47" fmla="*/ 1308164 h 1660112"/>
                <a:gd name="connsiteX48" fmla="*/ 974217 w 1264158"/>
                <a:gd name="connsiteY48" fmla="*/ 1306163 h 1660112"/>
                <a:gd name="connsiteX49" fmla="*/ 943928 w 1264158"/>
                <a:gd name="connsiteY49" fmla="*/ 1362170 h 1660112"/>
                <a:gd name="connsiteX50" fmla="*/ 900589 w 1264158"/>
                <a:gd name="connsiteY50" fmla="*/ 1347978 h 1660112"/>
                <a:gd name="connsiteX51" fmla="*/ 850297 w 1264158"/>
                <a:gd name="connsiteY51" fmla="*/ 1385697 h 1660112"/>
                <a:gd name="connsiteX52" fmla="*/ 794004 w 1264158"/>
                <a:gd name="connsiteY52" fmla="*/ 1344549 h 1660112"/>
                <a:gd name="connsiteX53" fmla="*/ 766477 w 1264158"/>
                <a:gd name="connsiteY53" fmla="*/ 1378744 h 1660112"/>
                <a:gd name="connsiteX54" fmla="*/ 772382 w 1264158"/>
                <a:gd name="connsiteY54" fmla="*/ 1428274 h 1660112"/>
                <a:gd name="connsiteX55" fmla="*/ 742093 w 1264158"/>
                <a:gd name="connsiteY55" fmla="*/ 1445038 h 1660112"/>
                <a:gd name="connsiteX56" fmla="*/ 719804 w 1264158"/>
                <a:gd name="connsiteY56" fmla="*/ 1498664 h 1660112"/>
                <a:gd name="connsiteX57" fmla="*/ 701897 w 1264158"/>
                <a:gd name="connsiteY57" fmla="*/ 1497616 h 1660112"/>
                <a:gd name="connsiteX58" fmla="*/ 706374 w 1264158"/>
                <a:gd name="connsiteY58" fmla="*/ 1603439 h 1660112"/>
                <a:gd name="connsiteX59" fmla="*/ 678275 w 1264158"/>
                <a:gd name="connsiteY59" fmla="*/ 1598390 h 1660112"/>
                <a:gd name="connsiteX60" fmla="*/ 660749 w 1264158"/>
                <a:gd name="connsiteY60" fmla="*/ 1612773 h 1660112"/>
                <a:gd name="connsiteX61" fmla="*/ 674465 w 1264158"/>
                <a:gd name="connsiteY61" fmla="*/ 1633919 h 1660112"/>
                <a:gd name="connsiteX62" fmla="*/ 640175 w 1264158"/>
                <a:gd name="connsiteY62" fmla="*/ 1635728 h 1660112"/>
                <a:gd name="connsiteX63" fmla="*/ 554450 w 1264158"/>
                <a:gd name="connsiteY63" fmla="*/ 1608296 h 1660112"/>
                <a:gd name="connsiteX64" fmla="*/ 531495 w 1264158"/>
                <a:gd name="connsiteY64" fmla="*/ 1633252 h 1660112"/>
                <a:gd name="connsiteX65" fmla="*/ 552641 w 1264158"/>
                <a:gd name="connsiteY65" fmla="*/ 1646777 h 1660112"/>
                <a:gd name="connsiteX66" fmla="*/ 530257 w 1264158"/>
                <a:gd name="connsiteY66" fmla="*/ 1660112 h 1660112"/>
                <a:gd name="connsiteX67" fmla="*/ 530257 w 1264158"/>
                <a:gd name="connsiteY67" fmla="*/ 1660112 h 1660112"/>
                <a:gd name="connsiteX68" fmla="*/ 507587 w 1264158"/>
                <a:gd name="connsiteY68" fmla="*/ 1614583 h 1660112"/>
                <a:gd name="connsiteX69" fmla="*/ 516160 w 1264158"/>
                <a:gd name="connsiteY69" fmla="*/ 1584960 h 1660112"/>
                <a:gd name="connsiteX70" fmla="*/ 356330 w 1264158"/>
                <a:gd name="connsiteY70" fmla="*/ 1625251 h 1660112"/>
                <a:gd name="connsiteX71" fmla="*/ 273653 w 1264158"/>
                <a:gd name="connsiteY71" fmla="*/ 1567053 h 1660112"/>
                <a:gd name="connsiteX72" fmla="*/ 185547 w 1264158"/>
                <a:gd name="connsiteY72" fmla="*/ 1543717 h 1660112"/>
                <a:gd name="connsiteX73" fmla="*/ 127254 w 1264158"/>
                <a:gd name="connsiteY73" fmla="*/ 1457611 h 1660112"/>
                <a:gd name="connsiteX74" fmla="*/ 129921 w 1264158"/>
                <a:gd name="connsiteY74" fmla="*/ 1417320 h 1660112"/>
                <a:gd name="connsiteX75" fmla="*/ 157163 w 1264158"/>
                <a:gd name="connsiteY75" fmla="*/ 1411986 h 1660112"/>
                <a:gd name="connsiteX76" fmla="*/ 112109 w 1264158"/>
                <a:gd name="connsiteY76" fmla="*/ 1342835 h 1660112"/>
                <a:gd name="connsiteX77" fmla="*/ 166592 w 1264158"/>
                <a:gd name="connsiteY77" fmla="*/ 1282922 h 1660112"/>
                <a:gd name="connsiteX78" fmla="*/ 164021 w 1264158"/>
                <a:gd name="connsiteY78" fmla="*/ 1243584 h 1660112"/>
                <a:gd name="connsiteX79" fmla="*/ 219932 w 1264158"/>
                <a:gd name="connsiteY79" fmla="*/ 1237012 h 1660112"/>
                <a:gd name="connsiteX80" fmla="*/ 182404 w 1264158"/>
                <a:gd name="connsiteY80" fmla="*/ 1167003 h 1660112"/>
                <a:gd name="connsiteX81" fmla="*/ 185261 w 1264158"/>
                <a:gd name="connsiteY81" fmla="*/ 1132618 h 1660112"/>
                <a:gd name="connsiteX82" fmla="*/ 115919 w 1264158"/>
                <a:gd name="connsiteY82" fmla="*/ 1124903 h 1660112"/>
                <a:gd name="connsiteX83" fmla="*/ 60960 w 1264158"/>
                <a:gd name="connsiteY83" fmla="*/ 1087088 h 1660112"/>
                <a:gd name="connsiteX84" fmla="*/ 57626 w 1264158"/>
                <a:gd name="connsiteY84" fmla="*/ 1012222 h 1660112"/>
                <a:gd name="connsiteX85" fmla="*/ 23051 w 1264158"/>
                <a:gd name="connsiteY85" fmla="*/ 1008317 h 1660112"/>
                <a:gd name="connsiteX86" fmla="*/ 0 w 1264158"/>
                <a:gd name="connsiteY86" fmla="*/ 949262 h 1660112"/>
                <a:gd name="connsiteX87" fmla="*/ 69152 w 1264158"/>
                <a:gd name="connsiteY87" fmla="*/ 911733 h 1660112"/>
                <a:gd name="connsiteX88" fmla="*/ 130397 w 1264158"/>
                <a:gd name="connsiteY88" fmla="*/ 927545 h 1660112"/>
                <a:gd name="connsiteX89" fmla="*/ 130493 w 1264158"/>
                <a:gd name="connsiteY89" fmla="*/ 905637 h 1660112"/>
                <a:gd name="connsiteX90" fmla="*/ 156115 w 1264158"/>
                <a:gd name="connsiteY90" fmla="*/ 904685 h 1660112"/>
                <a:gd name="connsiteX91" fmla="*/ 183071 w 1264158"/>
                <a:gd name="connsiteY91" fmla="*/ 870109 h 1660112"/>
                <a:gd name="connsiteX92" fmla="*/ 216313 w 1264158"/>
                <a:gd name="connsiteY92" fmla="*/ 875824 h 1660112"/>
                <a:gd name="connsiteX93" fmla="*/ 243650 w 1264158"/>
                <a:gd name="connsiteY93" fmla="*/ 851821 h 1660112"/>
                <a:gd name="connsiteX94" fmla="*/ 236601 w 1264158"/>
                <a:gd name="connsiteY94" fmla="*/ 795528 h 1660112"/>
                <a:gd name="connsiteX95" fmla="*/ 274320 w 1264158"/>
                <a:gd name="connsiteY95" fmla="*/ 741426 h 1660112"/>
                <a:gd name="connsiteX96" fmla="*/ 232791 w 1264158"/>
                <a:gd name="connsiteY96" fmla="*/ 698945 h 1660112"/>
                <a:gd name="connsiteX97" fmla="*/ 232791 w 1264158"/>
                <a:gd name="connsiteY97" fmla="*/ 698945 h 1660112"/>
                <a:gd name="connsiteX98" fmla="*/ 249650 w 1264158"/>
                <a:gd name="connsiteY98" fmla="*/ 665036 h 1660112"/>
                <a:gd name="connsiteX99" fmla="*/ 253079 w 1264158"/>
                <a:gd name="connsiteY99" fmla="*/ 692182 h 1660112"/>
                <a:gd name="connsiteX100" fmla="*/ 290894 w 1264158"/>
                <a:gd name="connsiteY100" fmla="*/ 695897 h 1660112"/>
                <a:gd name="connsiteX101" fmla="*/ 421672 w 1264158"/>
                <a:gd name="connsiteY101" fmla="*/ 618744 h 1660112"/>
                <a:gd name="connsiteX102" fmla="*/ 540258 w 1264158"/>
                <a:gd name="connsiteY102" fmla="*/ 640937 h 1660112"/>
                <a:gd name="connsiteX103" fmla="*/ 586835 w 1264158"/>
                <a:gd name="connsiteY103" fmla="*/ 607886 h 1660112"/>
                <a:gd name="connsiteX104" fmla="*/ 621602 w 1264158"/>
                <a:gd name="connsiteY104" fmla="*/ 612172 h 1660112"/>
                <a:gd name="connsiteX105" fmla="*/ 638461 w 1264158"/>
                <a:gd name="connsiteY105" fmla="*/ 518446 h 1660112"/>
                <a:gd name="connsiteX106" fmla="*/ 603314 w 1264158"/>
                <a:gd name="connsiteY106" fmla="*/ 471773 h 1660112"/>
                <a:gd name="connsiteX107" fmla="*/ 603314 w 1264158"/>
                <a:gd name="connsiteY107" fmla="*/ 385001 h 1660112"/>
                <a:gd name="connsiteX108" fmla="*/ 603314 w 1264158"/>
                <a:gd name="connsiteY108" fmla="*/ 385001 h 1660112"/>
                <a:gd name="connsiteX109" fmla="*/ 625126 w 1264158"/>
                <a:gd name="connsiteY109" fmla="*/ 328898 h 1660112"/>
                <a:gd name="connsiteX110" fmla="*/ 675227 w 1264158"/>
                <a:gd name="connsiteY110" fmla="*/ 318897 h 1660112"/>
                <a:gd name="connsiteX111" fmla="*/ 686181 w 1264158"/>
                <a:gd name="connsiteY111" fmla="*/ 257461 h 1660112"/>
                <a:gd name="connsiteX112" fmla="*/ 745141 w 1264158"/>
                <a:gd name="connsiteY112" fmla="*/ 226028 h 1660112"/>
                <a:gd name="connsiteX113" fmla="*/ 738473 w 1264158"/>
                <a:gd name="connsiteY113" fmla="*/ 169736 h 1660112"/>
                <a:gd name="connsiteX114" fmla="*/ 708184 w 1264158"/>
                <a:gd name="connsiteY114" fmla="*/ 144875 h 1660112"/>
                <a:gd name="connsiteX115" fmla="*/ 821531 w 1264158"/>
                <a:gd name="connsiteY115" fmla="*/ 61817 h 1660112"/>
                <a:gd name="connsiteX116" fmla="*/ 819626 w 1264158"/>
                <a:gd name="connsiteY116" fmla="*/ 29051 h 1660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</a:cxnLst>
              <a:rect l="l" t="t" r="r" b="b"/>
              <a:pathLst>
                <a:path w="1264158" h="1660112">
                  <a:moveTo>
                    <a:pt x="885254" y="0"/>
                  </a:moveTo>
                  <a:lnTo>
                    <a:pt x="901160" y="48197"/>
                  </a:lnTo>
                  <a:lnTo>
                    <a:pt x="887159" y="152591"/>
                  </a:lnTo>
                  <a:lnTo>
                    <a:pt x="929735" y="174212"/>
                  </a:lnTo>
                  <a:lnTo>
                    <a:pt x="969074" y="241459"/>
                  </a:lnTo>
                  <a:lnTo>
                    <a:pt x="1021175" y="254413"/>
                  </a:lnTo>
                  <a:lnTo>
                    <a:pt x="1021175" y="254413"/>
                  </a:lnTo>
                  <a:lnTo>
                    <a:pt x="1024795" y="313087"/>
                  </a:lnTo>
                  <a:lnTo>
                    <a:pt x="948119" y="396526"/>
                  </a:lnTo>
                  <a:lnTo>
                    <a:pt x="960311" y="443770"/>
                  </a:lnTo>
                  <a:lnTo>
                    <a:pt x="939927" y="480441"/>
                  </a:lnTo>
                  <a:lnTo>
                    <a:pt x="959168" y="516826"/>
                  </a:lnTo>
                  <a:lnTo>
                    <a:pt x="988219" y="525494"/>
                  </a:lnTo>
                  <a:lnTo>
                    <a:pt x="1021461" y="669417"/>
                  </a:lnTo>
                  <a:lnTo>
                    <a:pt x="1054894" y="686657"/>
                  </a:lnTo>
                  <a:lnTo>
                    <a:pt x="1083183" y="749808"/>
                  </a:lnTo>
                  <a:lnTo>
                    <a:pt x="1022318" y="760857"/>
                  </a:lnTo>
                  <a:lnTo>
                    <a:pt x="1042988" y="782955"/>
                  </a:lnTo>
                  <a:lnTo>
                    <a:pt x="1009269" y="820007"/>
                  </a:lnTo>
                  <a:lnTo>
                    <a:pt x="979932" y="781050"/>
                  </a:lnTo>
                  <a:lnTo>
                    <a:pt x="942118" y="772573"/>
                  </a:lnTo>
                  <a:lnTo>
                    <a:pt x="913829" y="821341"/>
                  </a:lnTo>
                  <a:lnTo>
                    <a:pt x="942213" y="856488"/>
                  </a:lnTo>
                  <a:lnTo>
                    <a:pt x="927163" y="885349"/>
                  </a:lnTo>
                  <a:lnTo>
                    <a:pt x="952595" y="879920"/>
                  </a:lnTo>
                  <a:lnTo>
                    <a:pt x="935546" y="904399"/>
                  </a:lnTo>
                  <a:lnTo>
                    <a:pt x="970693" y="935069"/>
                  </a:lnTo>
                  <a:lnTo>
                    <a:pt x="983647" y="993362"/>
                  </a:lnTo>
                  <a:lnTo>
                    <a:pt x="1015175" y="1011555"/>
                  </a:lnTo>
                  <a:lnTo>
                    <a:pt x="1019556" y="994886"/>
                  </a:lnTo>
                  <a:lnTo>
                    <a:pt x="1047940" y="1015460"/>
                  </a:lnTo>
                  <a:lnTo>
                    <a:pt x="1109091" y="986409"/>
                  </a:lnTo>
                  <a:lnTo>
                    <a:pt x="1111853" y="1016984"/>
                  </a:lnTo>
                  <a:lnTo>
                    <a:pt x="1186244" y="1098042"/>
                  </a:lnTo>
                  <a:lnTo>
                    <a:pt x="1194054" y="1146715"/>
                  </a:lnTo>
                  <a:lnTo>
                    <a:pt x="1238060" y="1148239"/>
                  </a:lnTo>
                  <a:lnTo>
                    <a:pt x="1264158" y="1192149"/>
                  </a:lnTo>
                  <a:lnTo>
                    <a:pt x="1261777" y="1238345"/>
                  </a:lnTo>
                  <a:lnTo>
                    <a:pt x="1261777" y="1238345"/>
                  </a:lnTo>
                  <a:lnTo>
                    <a:pt x="1257300" y="1284923"/>
                  </a:lnTo>
                  <a:lnTo>
                    <a:pt x="1257300" y="1284923"/>
                  </a:lnTo>
                  <a:lnTo>
                    <a:pt x="1224343" y="1312736"/>
                  </a:lnTo>
                  <a:lnTo>
                    <a:pt x="1137952" y="1241774"/>
                  </a:lnTo>
                  <a:lnTo>
                    <a:pt x="1101662" y="1271873"/>
                  </a:lnTo>
                  <a:lnTo>
                    <a:pt x="1118235" y="1322165"/>
                  </a:lnTo>
                  <a:lnTo>
                    <a:pt x="1074515" y="1321118"/>
                  </a:lnTo>
                  <a:lnTo>
                    <a:pt x="1049560" y="1367600"/>
                  </a:lnTo>
                  <a:lnTo>
                    <a:pt x="1008031" y="1308164"/>
                  </a:lnTo>
                  <a:lnTo>
                    <a:pt x="974217" y="1306163"/>
                  </a:lnTo>
                  <a:lnTo>
                    <a:pt x="943928" y="1362170"/>
                  </a:lnTo>
                  <a:lnTo>
                    <a:pt x="900589" y="1347978"/>
                  </a:lnTo>
                  <a:lnTo>
                    <a:pt x="850297" y="1385697"/>
                  </a:lnTo>
                  <a:lnTo>
                    <a:pt x="794004" y="1344549"/>
                  </a:lnTo>
                  <a:lnTo>
                    <a:pt x="766477" y="1378744"/>
                  </a:lnTo>
                  <a:lnTo>
                    <a:pt x="772382" y="1428274"/>
                  </a:lnTo>
                  <a:lnTo>
                    <a:pt x="742093" y="1445038"/>
                  </a:lnTo>
                  <a:lnTo>
                    <a:pt x="719804" y="1498664"/>
                  </a:lnTo>
                  <a:lnTo>
                    <a:pt x="701897" y="1497616"/>
                  </a:lnTo>
                  <a:lnTo>
                    <a:pt x="706374" y="1603439"/>
                  </a:lnTo>
                  <a:lnTo>
                    <a:pt x="678275" y="1598390"/>
                  </a:lnTo>
                  <a:lnTo>
                    <a:pt x="660749" y="1612773"/>
                  </a:lnTo>
                  <a:lnTo>
                    <a:pt x="674465" y="1633919"/>
                  </a:lnTo>
                  <a:lnTo>
                    <a:pt x="640175" y="1635728"/>
                  </a:lnTo>
                  <a:lnTo>
                    <a:pt x="554450" y="1608296"/>
                  </a:lnTo>
                  <a:lnTo>
                    <a:pt x="531495" y="1633252"/>
                  </a:lnTo>
                  <a:lnTo>
                    <a:pt x="552641" y="1646777"/>
                  </a:lnTo>
                  <a:lnTo>
                    <a:pt x="530257" y="1660112"/>
                  </a:lnTo>
                  <a:lnTo>
                    <a:pt x="530257" y="1660112"/>
                  </a:lnTo>
                  <a:lnTo>
                    <a:pt x="507587" y="1614583"/>
                  </a:lnTo>
                  <a:lnTo>
                    <a:pt x="516160" y="1584960"/>
                  </a:lnTo>
                  <a:lnTo>
                    <a:pt x="356330" y="1625251"/>
                  </a:lnTo>
                  <a:lnTo>
                    <a:pt x="273653" y="1567053"/>
                  </a:lnTo>
                  <a:lnTo>
                    <a:pt x="185547" y="1543717"/>
                  </a:lnTo>
                  <a:lnTo>
                    <a:pt x="127254" y="1457611"/>
                  </a:lnTo>
                  <a:lnTo>
                    <a:pt x="129921" y="1417320"/>
                  </a:lnTo>
                  <a:lnTo>
                    <a:pt x="157163" y="1411986"/>
                  </a:lnTo>
                  <a:lnTo>
                    <a:pt x="112109" y="1342835"/>
                  </a:lnTo>
                  <a:lnTo>
                    <a:pt x="166592" y="1282922"/>
                  </a:lnTo>
                  <a:lnTo>
                    <a:pt x="164021" y="1243584"/>
                  </a:lnTo>
                  <a:lnTo>
                    <a:pt x="219932" y="1237012"/>
                  </a:lnTo>
                  <a:lnTo>
                    <a:pt x="182404" y="1167003"/>
                  </a:lnTo>
                  <a:lnTo>
                    <a:pt x="185261" y="1132618"/>
                  </a:lnTo>
                  <a:lnTo>
                    <a:pt x="115919" y="1124903"/>
                  </a:lnTo>
                  <a:lnTo>
                    <a:pt x="60960" y="1087088"/>
                  </a:lnTo>
                  <a:lnTo>
                    <a:pt x="57626" y="1012222"/>
                  </a:lnTo>
                  <a:lnTo>
                    <a:pt x="23051" y="1008317"/>
                  </a:lnTo>
                  <a:lnTo>
                    <a:pt x="0" y="949262"/>
                  </a:lnTo>
                  <a:lnTo>
                    <a:pt x="69152" y="911733"/>
                  </a:lnTo>
                  <a:lnTo>
                    <a:pt x="130397" y="927545"/>
                  </a:lnTo>
                  <a:lnTo>
                    <a:pt x="130493" y="905637"/>
                  </a:lnTo>
                  <a:lnTo>
                    <a:pt x="156115" y="904685"/>
                  </a:lnTo>
                  <a:lnTo>
                    <a:pt x="183071" y="870109"/>
                  </a:lnTo>
                  <a:lnTo>
                    <a:pt x="216313" y="875824"/>
                  </a:lnTo>
                  <a:lnTo>
                    <a:pt x="243650" y="851821"/>
                  </a:lnTo>
                  <a:lnTo>
                    <a:pt x="236601" y="795528"/>
                  </a:lnTo>
                  <a:lnTo>
                    <a:pt x="274320" y="741426"/>
                  </a:lnTo>
                  <a:lnTo>
                    <a:pt x="232791" y="698945"/>
                  </a:lnTo>
                  <a:lnTo>
                    <a:pt x="232791" y="698945"/>
                  </a:lnTo>
                  <a:lnTo>
                    <a:pt x="249650" y="665036"/>
                  </a:lnTo>
                  <a:lnTo>
                    <a:pt x="253079" y="692182"/>
                  </a:lnTo>
                  <a:lnTo>
                    <a:pt x="290894" y="695897"/>
                  </a:lnTo>
                  <a:lnTo>
                    <a:pt x="421672" y="618744"/>
                  </a:lnTo>
                  <a:lnTo>
                    <a:pt x="540258" y="640937"/>
                  </a:lnTo>
                  <a:lnTo>
                    <a:pt x="586835" y="607886"/>
                  </a:lnTo>
                  <a:lnTo>
                    <a:pt x="621602" y="612172"/>
                  </a:lnTo>
                  <a:lnTo>
                    <a:pt x="638461" y="518446"/>
                  </a:lnTo>
                  <a:lnTo>
                    <a:pt x="603314" y="471773"/>
                  </a:lnTo>
                  <a:lnTo>
                    <a:pt x="603314" y="385001"/>
                  </a:lnTo>
                  <a:lnTo>
                    <a:pt x="603314" y="385001"/>
                  </a:lnTo>
                  <a:lnTo>
                    <a:pt x="625126" y="328898"/>
                  </a:lnTo>
                  <a:lnTo>
                    <a:pt x="675227" y="318897"/>
                  </a:lnTo>
                  <a:lnTo>
                    <a:pt x="686181" y="257461"/>
                  </a:lnTo>
                  <a:lnTo>
                    <a:pt x="745141" y="226028"/>
                  </a:lnTo>
                  <a:lnTo>
                    <a:pt x="738473" y="169736"/>
                  </a:lnTo>
                  <a:lnTo>
                    <a:pt x="708184" y="144875"/>
                  </a:lnTo>
                  <a:lnTo>
                    <a:pt x="821531" y="61817"/>
                  </a:lnTo>
                  <a:lnTo>
                    <a:pt x="819626" y="29051"/>
                  </a:lnTo>
                  <a:close/>
                </a:path>
              </a:pathLst>
            </a:custGeom>
            <a:grpFill/>
            <a:ln w="476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it-IT"/>
            </a:p>
          </p:txBody>
        </p:sp>
        <p:sp>
          <p:nvSpPr>
            <p:cNvPr id="13" name="Figura a mano libera: forma 12">
              <a:extLst>
                <a:ext uri="{FF2B5EF4-FFF2-40B4-BE49-F238E27FC236}">
                  <a16:creationId xmlns:a16="http://schemas.microsoft.com/office/drawing/2014/main" id="{73610D40-D3DE-A3F8-BF72-DC9CD6CBB25F}"/>
                </a:ext>
              </a:extLst>
            </p:cNvPr>
            <p:cNvSpPr/>
            <p:nvPr/>
          </p:nvSpPr>
          <p:spPr>
            <a:xfrm>
              <a:off x="10740898" y="4082509"/>
              <a:ext cx="1748790" cy="1390078"/>
            </a:xfrm>
            <a:custGeom>
              <a:avLst/>
              <a:gdLst>
                <a:gd name="connsiteX0" fmla="*/ 528352 w 1748790"/>
                <a:gd name="connsiteY0" fmla="*/ 0 h 1390078"/>
                <a:gd name="connsiteX1" fmla="*/ 611791 w 1748790"/>
                <a:gd name="connsiteY1" fmla="*/ 42767 h 1390078"/>
                <a:gd name="connsiteX2" fmla="*/ 616553 w 1748790"/>
                <a:gd name="connsiteY2" fmla="*/ 95440 h 1390078"/>
                <a:gd name="connsiteX3" fmla="*/ 599885 w 1748790"/>
                <a:gd name="connsiteY3" fmla="*/ 127159 h 1390078"/>
                <a:gd name="connsiteX4" fmla="*/ 472154 w 1748790"/>
                <a:gd name="connsiteY4" fmla="*/ 217551 h 1390078"/>
                <a:gd name="connsiteX5" fmla="*/ 497396 w 1748790"/>
                <a:gd name="connsiteY5" fmla="*/ 316802 h 1390078"/>
                <a:gd name="connsiteX6" fmla="*/ 805434 w 1748790"/>
                <a:gd name="connsiteY6" fmla="*/ 481870 h 1390078"/>
                <a:gd name="connsiteX7" fmla="*/ 1053656 w 1748790"/>
                <a:gd name="connsiteY7" fmla="*/ 574738 h 1390078"/>
                <a:gd name="connsiteX8" fmla="*/ 1242536 w 1748790"/>
                <a:gd name="connsiteY8" fmla="*/ 726662 h 1390078"/>
                <a:gd name="connsiteX9" fmla="*/ 1507712 w 1748790"/>
                <a:gd name="connsiteY9" fmla="*/ 846011 h 1390078"/>
                <a:gd name="connsiteX10" fmla="*/ 1535716 w 1748790"/>
                <a:gd name="connsiteY10" fmla="*/ 920591 h 1390078"/>
                <a:gd name="connsiteX11" fmla="*/ 1703642 w 1748790"/>
                <a:gd name="connsiteY11" fmla="*/ 1068324 h 1390078"/>
                <a:gd name="connsiteX12" fmla="*/ 1748790 w 1748790"/>
                <a:gd name="connsiteY12" fmla="*/ 1170337 h 1390078"/>
                <a:gd name="connsiteX13" fmla="*/ 1695831 w 1748790"/>
                <a:gd name="connsiteY13" fmla="*/ 1271588 h 1390078"/>
                <a:gd name="connsiteX14" fmla="*/ 1687735 w 1748790"/>
                <a:gd name="connsiteY14" fmla="*/ 1372171 h 1390078"/>
                <a:gd name="connsiteX15" fmla="*/ 1665637 w 1748790"/>
                <a:gd name="connsiteY15" fmla="*/ 1390078 h 1390078"/>
                <a:gd name="connsiteX16" fmla="*/ 1519333 w 1748790"/>
                <a:gd name="connsiteY16" fmla="*/ 1301877 h 1390078"/>
                <a:gd name="connsiteX17" fmla="*/ 1493425 w 1748790"/>
                <a:gd name="connsiteY17" fmla="*/ 1256729 h 1390078"/>
                <a:gd name="connsiteX18" fmla="*/ 1503141 w 1748790"/>
                <a:gd name="connsiteY18" fmla="*/ 1233392 h 1390078"/>
                <a:gd name="connsiteX19" fmla="*/ 1483328 w 1748790"/>
                <a:gd name="connsiteY19" fmla="*/ 1222724 h 1390078"/>
                <a:gd name="connsiteX20" fmla="*/ 1501616 w 1748790"/>
                <a:gd name="connsiteY20" fmla="*/ 1188244 h 1390078"/>
                <a:gd name="connsiteX21" fmla="*/ 1427131 w 1748790"/>
                <a:gd name="connsiteY21" fmla="*/ 1074611 h 1390078"/>
                <a:gd name="connsiteX22" fmla="*/ 1257205 w 1748790"/>
                <a:gd name="connsiteY22" fmla="*/ 1068514 h 1390078"/>
                <a:gd name="connsiteX23" fmla="*/ 1108139 w 1748790"/>
                <a:gd name="connsiteY23" fmla="*/ 996505 h 1390078"/>
                <a:gd name="connsiteX24" fmla="*/ 1131380 w 1748790"/>
                <a:gd name="connsiteY24" fmla="*/ 965645 h 1390078"/>
                <a:gd name="connsiteX25" fmla="*/ 1064038 w 1748790"/>
                <a:gd name="connsiteY25" fmla="*/ 925354 h 1390078"/>
                <a:gd name="connsiteX26" fmla="*/ 994315 w 1748790"/>
                <a:gd name="connsiteY26" fmla="*/ 948880 h 1390078"/>
                <a:gd name="connsiteX27" fmla="*/ 940117 w 1748790"/>
                <a:gd name="connsiteY27" fmla="*/ 1012412 h 1390078"/>
                <a:gd name="connsiteX28" fmla="*/ 940117 w 1748790"/>
                <a:gd name="connsiteY28" fmla="*/ 1012412 h 1390078"/>
                <a:gd name="connsiteX29" fmla="*/ 912591 w 1748790"/>
                <a:gd name="connsiteY29" fmla="*/ 965359 h 1390078"/>
                <a:gd name="connsiteX30" fmla="*/ 871347 w 1748790"/>
                <a:gd name="connsiteY30" fmla="*/ 950309 h 1390078"/>
                <a:gd name="connsiteX31" fmla="*/ 872585 w 1748790"/>
                <a:gd name="connsiteY31" fmla="*/ 800576 h 1390078"/>
                <a:gd name="connsiteX32" fmla="*/ 844773 w 1748790"/>
                <a:gd name="connsiteY32" fmla="*/ 779431 h 1390078"/>
                <a:gd name="connsiteX33" fmla="*/ 801148 w 1748790"/>
                <a:gd name="connsiteY33" fmla="*/ 769525 h 1390078"/>
                <a:gd name="connsiteX34" fmla="*/ 783336 w 1748790"/>
                <a:gd name="connsiteY34" fmla="*/ 793909 h 1390078"/>
                <a:gd name="connsiteX35" fmla="*/ 763905 w 1748790"/>
                <a:gd name="connsiteY35" fmla="*/ 770382 h 1390078"/>
                <a:gd name="connsiteX36" fmla="*/ 716185 w 1748790"/>
                <a:gd name="connsiteY36" fmla="*/ 804863 h 1390078"/>
                <a:gd name="connsiteX37" fmla="*/ 646271 w 1748790"/>
                <a:gd name="connsiteY37" fmla="*/ 730663 h 1390078"/>
                <a:gd name="connsiteX38" fmla="*/ 618268 w 1748790"/>
                <a:gd name="connsiteY38" fmla="*/ 669131 h 1390078"/>
                <a:gd name="connsiteX39" fmla="*/ 578930 w 1748790"/>
                <a:gd name="connsiteY39" fmla="*/ 681609 h 1390078"/>
                <a:gd name="connsiteX40" fmla="*/ 510445 w 1748790"/>
                <a:gd name="connsiteY40" fmla="*/ 644557 h 1390078"/>
                <a:gd name="connsiteX41" fmla="*/ 539305 w 1748790"/>
                <a:gd name="connsiteY41" fmla="*/ 592169 h 1390078"/>
                <a:gd name="connsiteX42" fmla="*/ 457295 w 1748790"/>
                <a:gd name="connsiteY42" fmla="*/ 528256 h 1390078"/>
                <a:gd name="connsiteX43" fmla="*/ 407289 w 1748790"/>
                <a:gd name="connsiteY43" fmla="*/ 562642 h 1390078"/>
                <a:gd name="connsiteX44" fmla="*/ 306705 w 1748790"/>
                <a:gd name="connsiteY44" fmla="*/ 557308 h 1390078"/>
                <a:gd name="connsiteX45" fmla="*/ 296990 w 1748790"/>
                <a:gd name="connsiteY45" fmla="*/ 580835 h 1390078"/>
                <a:gd name="connsiteX46" fmla="*/ 296990 w 1748790"/>
                <a:gd name="connsiteY46" fmla="*/ 580835 h 1390078"/>
                <a:gd name="connsiteX47" fmla="*/ 227743 w 1748790"/>
                <a:gd name="connsiteY47" fmla="*/ 547878 h 1390078"/>
                <a:gd name="connsiteX48" fmla="*/ 211550 w 1748790"/>
                <a:gd name="connsiteY48" fmla="*/ 560165 h 1390078"/>
                <a:gd name="connsiteX49" fmla="*/ 154972 w 1748790"/>
                <a:gd name="connsiteY49" fmla="*/ 543687 h 1390078"/>
                <a:gd name="connsiteX50" fmla="*/ 133064 w 1748790"/>
                <a:gd name="connsiteY50" fmla="*/ 518350 h 1390078"/>
                <a:gd name="connsiteX51" fmla="*/ 167354 w 1748790"/>
                <a:gd name="connsiteY51" fmla="*/ 455581 h 1390078"/>
                <a:gd name="connsiteX52" fmla="*/ 67056 w 1748790"/>
                <a:gd name="connsiteY52" fmla="*/ 401479 h 1390078"/>
                <a:gd name="connsiteX53" fmla="*/ 80201 w 1748790"/>
                <a:gd name="connsiteY53" fmla="*/ 337185 h 1390078"/>
                <a:gd name="connsiteX54" fmla="*/ 35719 w 1748790"/>
                <a:gd name="connsiteY54" fmla="*/ 302609 h 1390078"/>
                <a:gd name="connsiteX55" fmla="*/ 35719 w 1748790"/>
                <a:gd name="connsiteY55" fmla="*/ 302609 h 1390078"/>
                <a:gd name="connsiteX56" fmla="*/ 1905 w 1748790"/>
                <a:gd name="connsiteY56" fmla="*/ 274320 h 1390078"/>
                <a:gd name="connsiteX57" fmla="*/ 0 w 1748790"/>
                <a:gd name="connsiteY57" fmla="*/ 213550 h 1390078"/>
                <a:gd name="connsiteX58" fmla="*/ 11906 w 1748790"/>
                <a:gd name="connsiteY58" fmla="*/ 199072 h 1390078"/>
                <a:gd name="connsiteX59" fmla="*/ 42767 w 1748790"/>
                <a:gd name="connsiteY59" fmla="*/ 213360 h 1390078"/>
                <a:gd name="connsiteX60" fmla="*/ 108966 w 1748790"/>
                <a:gd name="connsiteY60" fmla="*/ 157163 h 1390078"/>
                <a:gd name="connsiteX61" fmla="*/ 79343 w 1748790"/>
                <a:gd name="connsiteY61" fmla="*/ 118300 h 1390078"/>
                <a:gd name="connsiteX62" fmla="*/ 98965 w 1748790"/>
                <a:gd name="connsiteY62" fmla="*/ 14859 h 1390078"/>
                <a:gd name="connsiteX63" fmla="*/ 98965 w 1748790"/>
                <a:gd name="connsiteY63" fmla="*/ 14859 h 1390078"/>
                <a:gd name="connsiteX64" fmla="*/ 240602 w 1748790"/>
                <a:gd name="connsiteY64" fmla="*/ 31813 h 1390078"/>
                <a:gd name="connsiteX65" fmla="*/ 528352 w 1748790"/>
                <a:gd name="connsiteY65" fmla="*/ 0 h 1390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1748790" h="1390078">
                  <a:moveTo>
                    <a:pt x="528352" y="0"/>
                  </a:moveTo>
                  <a:lnTo>
                    <a:pt x="611791" y="42767"/>
                  </a:lnTo>
                  <a:lnTo>
                    <a:pt x="616553" y="95440"/>
                  </a:lnTo>
                  <a:lnTo>
                    <a:pt x="599885" y="127159"/>
                  </a:lnTo>
                  <a:lnTo>
                    <a:pt x="472154" y="217551"/>
                  </a:lnTo>
                  <a:lnTo>
                    <a:pt x="497396" y="316802"/>
                  </a:lnTo>
                  <a:lnTo>
                    <a:pt x="805434" y="481870"/>
                  </a:lnTo>
                  <a:lnTo>
                    <a:pt x="1053656" y="574738"/>
                  </a:lnTo>
                  <a:lnTo>
                    <a:pt x="1242536" y="726662"/>
                  </a:lnTo>
                  <a:lnTo>
                    <a:pt x="1507712" y="846011"/>
                  </a:lnTo>
                  <a:lnTo>
                    <a:pt x="1535716" y="920591"/>
                  </a:lnTo>
                  <a:lnTo>
                    <a:pt x="1703642" y="1068324"/>
                  </a:lnTo>
                  <a:lnTo>
                    <a:pt x="1748790" y="1170337"/>
                  </a:lnTo>
                  <a:lnTo>
                    <a:pt x="1695831" y="1271588"/>
                  </a:lnTo>
                  <a:lnTo>
                    <a:pt x="1687735" y="1372171"/>
                  </a:lnTo>
                  <a:lnTo>
                    <a:pt x="1665637" y="1390078"/>
                  </a:lnTo>
                  <a:lnTo>
                    <a:pt x="1519333" y="1301877"/>
                  </a:lnTo>
                  <a:lnTo>
                    <a:pt x="1493425" y="1256729"/>
                  </a:lnTo>
                  <a:lnTo>
                    <a:pt x="1503141" y="1233392"/>
                  </a:lnTo>
                  <a:lnTo>
                    <a:pt x="1483328" y="1222724"/>
                  </a:lnTo>
                  <a:lnTo>
                    <a:pt x="1501616" y="1188244"/>
                  </a:lnTo>
                  <a:lnTo>
                    <a:pt x="1427131" y="1074611"/>
                  </a:lnTo>
                  <a:lnTo>
                    <a:pt x="1257205" y="1068514"/>
                  </a:lnTo>
                  <a:lnTo>
                    <a:pt x="1108139" y="996505"/>
                  </a:lnTo>
                  <a:lnTo>
                    <a:pt x="1131380" y="965645"/>
                  </a:lnTo>
                  <a:lnTo>
                    <a:pt x="1064038" y="925354"/>
                  </a:lnTo>
                  <a:lnTo>
                    <a:pt x="994315" y="948880"/>
                  </a:lnTo>
                  <a:lnTo>
                    <a:pt x="940117" y="1012412"/>
                  </a:lnTo>
                  <a:lnTo>
                    <a:pt x="940117" y="1012412"/>
                  </a:lnTo>
                  <a:lnTo>
                    <a:pt x="912591" y="965359"/>
                  </a:lnTo>
                  <a:lnTo>
                    <a:pt x="871347" y="950309"/>
                  </a:lnTo>
                  <a:lnTo>
                    <a:pt x="872585" y="800576"/>
                  </a:lnTo>
                  <a:lnTo>
                    <a:pt x="844773" y="779431"/>
                  </a:lnTo>
                  <a:lnTo>
                    <a:pt x="801148" y="769525"/>
                  </a:lnTo>
                  <a:lnTo>
                    <a:pt x="783336" y="793909"/>
                  </a:lnTo>
                  <a:lnTo>
                    <a:pt x="763905" y="770382"/>
                  </a:lnTo>
                  <a:lnTo>
                    <a:pt x="716185" y="804863"/>
                  </a:lnTo>
                  <a:lnTo>
                    <a:pt x="646271" y="730663"/>
                  </a:lnTo>
                  <a:lnTo>
                    <a:pt x="618268" y="669131"/>
                  </a:lnTo>
                  <a:lnTo>
                    <a:pt x="578930" y="681609"/>
                  </a:lnTo>
                  <a:lnTo>
                    <a:pt x="510445" y="644557"/>
                  </a:lnTo>
                  <a:lnTo>
                    <a:pt x="539305" y="592169"/>
                  </a:lnTo>
                  <a:lnTo>
                    <a:pt x="457295" y="528256"/>
                  </a:lnTo>
                  <a:lnTo>
                    <a:pt x="407289" y="562642"/>
                  </a:lnTo>
                  <a:lnTo>
                    <a:pt x="306705" y="557308"/>
                  </a:lnTo>
                  <a:lnTo>
                    <a:pt x="296990" y="580835"/>
                  </a:lnTo>
                  <a:lnTo>
                    <a:pt x="296990" y="580835"/>
                  </a:lnTo>
                  <a:lnTo>
                    <a:pt x="227743" y="547878"/>
                  </a:lnTo>
                  <a:lnTo>
                    <a:pt x="211550" y="560165"/>
                  </a:lnTo>
                  <a:lnTo>
                    <a:pt x="154972" y="543687"/>
                  </a:lnTo>
                  <a:lnTo>
                    <a:pt x="133064" y="518350"/>
                  </a:lnTo>
                  <a:lnTo>
                    <a:pt x="167354" y="455581"/>
                  </a:lnTo>
                  <a:lnTo>
                    <a:pt x="67056" y="401479"/>
                  </a:lnTo>
                  <a:lnTo>
                    <a:pt x="80201" y="337185"/>
                  </a:lnTo>
                  <a:lnTo>
                    <a:pt x="35719" y="302609"/>
                  </a:lnTo>
                  <a:lnTo>
                    <a:pt x="35719" y="302609"/>
                  </a:lnTo>
                  <a:lnTo>
                    <a:pt x="1905" y="274320"/>
                  </a:lnTo>
                  <a:lnTo>
                    <a:pt x="0" y="213550"/>
                  </a:lnTo>
                  <a:lnTo>
                    <a:pt x="11906" y="199072"/>
                  </a:lnTo>
                  <a:lnTo>
                    <a:pt x="42767" y="213360"/>
                  </a:lnTo>
                  <a:lnTo>
                    <a:pt x="108966" y="157163"/>
                  </a:lnTo>
                  <a:lnTo>
                    <a:pt x="79343" y="118300"/>
                  </a:lnTo>
                  <a:lnTo>
                    <a:pt x="98965" y="14859"/>
                  </a:lnTo>
                  <a:lnTo>
                    <a:pt x="98965" y="14859"/>
                  </a:lnTo>
                  <a:lnTo>
                    <a:pt x="240602" y="31813"/>
                  </a:lnTo>
                  <a:lnTo>
                    <a:pt x="528352" y="0"/>
                  </a:lnTo>
                  <a:close/>
                </a:path>
              </a:pathLst>
            </a:custGeom>
            <a:grpFill/>
            <a:ln w="476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it-IT"/>
            </a:p>
          </p:txBody>
        </p:sp>
        <p:sp>
          <p:nvSpPr>
            <p:cNvPr id="14" name="Figura a mano libera: forma 13">
              <a:extLst>
                <a:ext uri="{FF2B5EF4-FFF2-40B4-BE49-F238E27FC236}">
                  <a16:creationId xmlns:a16="http://schemas.microsoft.com/office/drawing/2014/main" id="{4E76EF1B-15A9-2A56-E146-52032EB4042E}"/>
                </a:ext>
              </a:extLst>
            </p:cNvPr>
            <p:cNvSpPr/>
            <p:nvPr/>
          </p:nvSpPr>
          <p:spPr>
            <a:xfrm>
              <a:off x="7420198" y="4525993"/>
              <a:ext cx="827817" cy="1527143"/>
            </a:xfrm>
            <a:custGeom>
              <a:avLst/>
              <a:gdLst>
                <a:gd name="connsiteX0" fmla="*/ 115538 w 827817"/>
                <a:gd name="connsiteY0" fmla="*/ 1371600 h 1527143"/>
                <a:gd name="connsiteX1" fmla="*/ 142303 w 827817"/>
                <a:gd name="connsiteY1" fmla="*/ 1374553 h 1527143"/>
                <a:gd name="connsiteX2" fmla="*/ 162496 w 827817"/>
                <a:gd name="connsiteY2" fmla="*/ 1408557 h 1527143"/>
                <a:gd name="connsiteX3" fmla="*/ 136779 w 827817"/>
                <a:gd name="connsiteY3" fmla="*/ 1470565 h 1527143"/>
                <a:gd name="connsiteX4" fmla="*/ 110109 w 827817"/>
                <a:gd name="connsiteY4" fmla="*/ 1419606 h 1527143"/>
                <a:gd name="connsiteX5" fmla="*/ 115538 w 827817"/>
                <a:gd name="connsiteY5" fmla="*/ 1371600 h 1527143"/>
                <a:gd name="connsiteX6" fmla="*/ 85153 w 827817"/>
                <a:gd name="connsiteY6" fmla="*/ 1328452 h 1527143"/>
                <a:gd name="connsiteX7" fmla="*/ 83915 w 827817"/>
                <a:gd name="connsiteY7" fmla="*/ 1380459 h 1527143"/>
                <a:gd name="connsiteX8" fmla="*/ 68485 w 827817"/>
                <a:gd name="connsiteY8" fmla="*/ 1384078 h 1527143"/>
                <a:gd name="connsiteX9" fmla="*/ 41434 w 827817"/>
                <a:gd name="connsiteY9" fmla="*/ 1350169 h 1527143"/>
                <a:gd name="connsiteX10" fmla="*/ 85153 w 827817"/>
                <a:gd name="connsiteY10" fmla="*/ 1328452 h 1527143"/>
                <a:gd name="connsiteX11" fmla="*/ 91726 w 827817"/>
                <a:gd name="connsiteY11" fmla="*/ 96203 h 1527143"/>
                <a:gd name="connsiteX12" fmla="*/ 97536 w 827817"/>
                <a:gd name="connsiteY12" fmla="*/ 140494 h 1527143"/>
                <a:gd name="connsiteX13" fmla="*/ 71533 w 827817"/>
                <a:gd name="connsiteY13" fmla="*/ 128397 h 1527143"/>
                <a:gd name="connsiteX14" fmla="*/ 50768 w 827817"/>
                <a:gd name="connsiteY14" fmla="*/ 157258 h 1527143"/>
                <a:gd name="connsiteX15" fmla="*/ 60388 w 827817"/>
                <a:gd name="connsiteY15" fmla="*/ 183928 h 1527143"/>
                <a:gd name="connsiteX16" fmla="*/ 38481 w 827817"/>
                <a:gd name="connsiteY16" fmla="*/ 181165 h 1527143"/>
                <a:gd name="connsiteX17" fmla="*/ 43434 w 827817"/>
                <a:gd name="connsiteY17" fmla="*/ 146209 h 1527143"/>
                <a:gd name="connsiteX18" fmla="*/ 91726 w 827817"/>
                <a:gd name="connsiteY18" fmla="*/ 96203 h 1527143"/>
                <a:gd name="connsiteX19" fmla="*/ 654082 w 827817"/>
                <a:gd name="connsiteY19" fmla="*/ 16859 h 1527143"/>
                <a:gd name="connsiteX20" fmla="*/ 658654 w 827817"/>
                <a:gd name="connsiteY20" fmla="*/ 53435 h 1527143"/>
                <a:gd name="connsiteX21" fmla="*/ 636746 w 827817"/>
                <a:gd name="connsiteY21" fmla="*/ 56769 h 1527143"/>
                <a:gd name="connsiteX22" fmla="*/ 654082 w 827817"/>
                <a:gd name="connsiteY22" fmla="*/ 16859 h 1527143"/>
                <a:gd name="connsiteX23" fmla="*/ 535972 w 827817"/>
                <a:gd name="connsiteY23" fmla="*/ 6287 h 1527143"/>
                <a:gd name="connsiteX24" fmla="*/ 562927 w 827817"/>
                <a:gd name="connsiteY24" fmla="*/ 54578 h 1527143"/>
                <a:gd name="connsiteX25" fmla="*/ 600742 w 827817"/>
                <a:gd name="connsiteY25" fmla="*/ 39433 h 1527143"/>
                <a:gd name="connsiteX26" fmla="*/ 630269 w 827817"/>
                <a:gd name="connsiteY26" fmla="*/ 58388 h 1527143"/>
                <a:gd name="connsiteX27" fmla="*/ 639699 w 827817"/>
                <a:gd name="connsiteY27" fmla="*/ 113538 h 1527143"/>
                <a:gd name="connsiteX28" fmla="*/ 651224 w 827817"/>
                <a:gd name="connsiteY28" fmla="*/ 80963 h 1527143"/>
                <a:gd name="connsiteX29" fmla="*/ 677799 w 827817"/>
                <a:gd name="connsiteY29" fmla="*/ 71438 h 1527143"/>
                <a:gd name="connsiteX30" fmla="*/ 700659 w 827817"/>
                <a:gd name="connsiteY30" fmla="*/ 98203 h 1527143"/>
                <a:gd name="connsiteX31" fmla="*/ 672179 w 827817"/>
                <a:gd name="connsiteY31" fmla="*/ 167449 h 1527143"/>
                <a:gd name="connsiteX32" fmla="*/ 697992 w 827817"/>
                <a:gd name="connsiteY32" fmla="*/ 149162 h 1527143"/>
                <a:gd name="connsiteX33" fmla="*/ 692944 w 827817"/>
                <a:gd name="connsiteY33" fmla="*/ 170593 h 1527143"/>
                <a:gd name="connsiteX34" fmla="*/ 714280 w 827817"/>
                <a:gd name="connsiteY34" fmla="*/ 158591 h 1527143"/>
                <a:gd name="connsiteX35" fmla="*/ 748093 w 827817"/>
                <a:gd name="connsiteY35" fmla="*/ 176022 h 1527143"/>
                <a:gd name="connsiteX36" fmla="*/ 707612 w 827817"/>
                <a:gd name="connsiteY36" fmla="*/ 183832 h 1527143"/>
                <a:gd name="connsiteX37" fmla="*/ 704088 w 827817"/>
                <a:gd name="connsiteY37" fmla="*/ 219170 h 1527143"/>
                <a:gd name="connsiteX38" fmla="*/ 669512 w 827817"/>
                <a:gd name="connsiteY38" fmla="*/ 219170 h 1527143"/>
                <a:gd name="connsiteX39" fmla="*/ 712089 w 827817"/>
                <a:gd name="connsiteY39" fmla="*/ 242126 h 1527143"/>
                <a:gd name="connsiteX40" fmla="*/ 738188 w 827817"/>
                <a:gd name="connsiteY40" fmla="*/ 224885 h 1527143"/>
                <a:gd name="connsiteX41" fmla="*/ 724091 w 827817"/>
                <a:gd name="connsiteY41" fmla="*/ 242792 h 1527143"/>
                <a:gd name="connsiteX42" fmla="*/ 740378 w 827817"/>
                <a:gd name="connsiteY42" fmla="*/ 266319 h 1527143"/>
                <a:gd name="connsiteX43" fmla="*/ 776288 w 827817"/>
                <a:gd name="connsiteY43" fmla="*/ 276606 h 1527143"/>
                <a:gd name="connsiteX44" fmla="*/ 751522 w 827817"/>
                <a:gd name="connsiteY44" fmla="*/ 311372 h 1527143"/>
                <a:gd name="connsiteX45" fmla="*/ 791527 w 827817"/>
                <a:gd name="connsiteY45" fmla="*/ 383381 h 1527143"/>
                <a:gd name="connsiteX46" fmla="*/ 791813 w 827817"/>
                <a:gd name="connsiteY46" fmla="*/ 432054 h 1527143"/>
                <a:gd name="connsiteX47" fmla="*/ 827818 w 827817"/>
                <a:gd name="connsiteY47" fmla="*/ 475583 h 1527143"/>
                <a:gd name="connsiteX48" fmla="*/ 797909 w 827817"/>
                <a:gd name="connsiteY48" fmla="*/ 562928 h 1527143"/>
                <a:gd name="connsiteX49" fmla="*/ 729520 w 827817"/>
                <a:gd name="connsiteY49" fmla="*/ 647700 h 1527143"/>
                <a:gd name="connsiteX50" fmla="*/ 742569 w 827817"/>
                <a:gd name="connsiteY50" fmla="*/ 718947 h 1527143"/>
                <a:gd name="connsiteX51" fmla="*/ 781431 w 827817"/>
                <a:gd name="connsiteY51" fmla="*/ 756190 h 1527143"/>
                <a:gd name="connsiteX52" fmla="*/ 758571 w 827817"/>
                <a:gd name="connsiteY52" fmla="*/ 827437 h 1527143"/>
                <a:gd name="connsiteX53" fmla="*/ 773811 w 827817"/>
                <a:gd name="connsiteY53" fmla="*/ 857726 h 1527143"/>
                <a:gd name="connsiteX54" fmla="*/ 756380 w 827817"/>
                <a:gd name="connsiteY54" fmla="*/ 875347 h 1527143"/>
                <a:gd name="connsiteX55" fmla="*/ 739140 w 827817"/>
                <a:gd name="connsiteY55" fmla="*/ 1153001 h 1527143"/>
                <a:gd name="connsiteX56" fmla="*/ 715613 w 827817"/>
                <a:gd name="connsiteY56" fmla="*/ 1224439 h 1527143"/>
                <a:gd name="connsiteX57" fmla="*/ 732568 w 827817"/>
                <a:gd name="connsiteY57" fmla="*/ 1255967 h 1527143"/>
                <a:gd name="connsiteX58" fmla="*/ 707517 w 827817"/>
                <a:gd name="connsiteY58" fmla="*/ 1276540 h 1527143"/>
                <a:gd name="connsiteX59" fmla="*/ 705993 w 827817"/>
                <a:gd name="connsiteY59" fmla="*/ 1332834 h 1527143"/>
                <a:gd name="connsiteX60" fmla="*/ 678371 w 827817"/>
                <a:gd name="connsiteY60" fmla="*/ 1384364 h 1527143"/>
                <a:gd name="connsiteX61" fmla="*/ 567690 w 827817"/>
                <a:gd name="connsiteY61" fmla="*/ 1310069 h 1527143"/>
                <a:gd name="connsiteX62" fmla="*/ 525399 w 827817"/>
                <a:gd name="connsiteY62" fmla="*/ 1301210 h 1527143"/>
                <a:gd name="connsiteX63" fmla="*/ 500634 w 827817"/>
                <a:gd name="connsiteY63" fmla="*/ 1329785 h 1527143"/>
                <a:gd name="connsiteX64" fmla="*/ 476250 w 827817"/>
                <a:gd name="connsiteY64" fmla="*/ 1310164 h 1527143"/>
                <a:gd name="connsiteX65" fmla="*/ 431768 w 827817"/>
                <a:gd name="connsiteY65" fmla="*/ 1349121 h 1527143"/>
                <a:gd name="connsiteX66" fmla="*/ 433388 w 827817"/>
                <a:gd name="connsiteY66" fmla="*/ 1453229 h 1527143"/>
                <a:gd name="connsiteX67" fmla="*/ 353663 w 827817"/>
                <a:gd name="connsiteY67" fmla="*/ 1519523 h 1527143"/>
                <a:gd name="connsiteX68" fmla="*/ 287274 w 827817"/>
                <a:gd name="connsiteY68" fmla="*/ 1480185 h 1527143"/>
                <a:gd name="connsiteX69" fmla="*/ 248221 w 827817"/>
                <a:gd name="connsiteY69" fmla="*/ 1527143 h 1527143"/>
                <a:gd name="connsiteX70" fmla="*/ 210217 w 827817"/>
                <a:gd name="connsiteY70" fmla="*/ 1415034 h 1527143"/>
                <a:gd name="connsiteX71" fmla="*/ 166688 w 827817"/>
                <a:gd name="connsiteY71" fmla="*/ 1405319 h 1527143"/>
                <a:gd name="connsiteX72" fmla="*/ 164306 w 827817"/>
                <a:gd name="connsiteY72" fmla="*/ 1372838 h 1527143"/>
                <a:gd name="connsiteX73" fmla="*/ 114205 w 827817"/>
                <a:gd name="connsiteY73" fmla="*/ 1309497 h 1527143"/>
                <a:gd name="connsiteX74" fmla="*/ 146780 w 827817"/>
                <a:gd name="connsiteY74" fmla="*/ 1260348 h 1527143"/>
                <a:gd name="connsiteX75" fmla="*/ 116491 w 827817"/>
                <a:gd name="connsiteY75" fmla="*/ 1207103 h 1527143"/>
                <a:gd name="connsiteX76" fmla="*/ 163830 w 827817"/>
                <a:gd name="connsiteY76" fmla="*/ 1064228 h 1527143"/>
                <a:gd name="connsiteX77" fmla="*/ 151733 w 827817"/>
                <a:gd name="connsiteY77" fmla="*/ 966597 h 1527143"/>
                <a:gd name="connsiteX78" fmla="*/ 182594 w 827817"/>
                <a:gd name="connsiteY78" fmla="*/ 987362 h 1527143"/>
                <a:gd name="connsiteX79" fmla="*/ 205073 w 827817"/>
                <a:gd name="connsiteY79" fmla="*/ 900589 h 1527143"/>
                <a:gd name="connsiteX80" fmla="*/ 190595 w 827817"/>
                <a:gd name="connsiteY80" fmla="*/ 874205 h 1527143"/>
                <a:gd name="connsiteX81" fmla="*/ 149447 w 827817"/>
                <a:gd name="connsiteY81" fmla="*/ 891540 h 1527143"/>
                <a:gd name="connsiteX82" fmla="*/ 128588 w 827817"/>
                <a:gd name="connsiteY82" fmla="*/ 871823 h 1527143"/>
                <a:gd name="connsiteX83" fmla="*/ 136017 w 827817"/>
                <a:gd name="connsiteY83" fmla="*/ 800862 h 1527143"/>
                <a:gd name="connsiteX84" fmla="*/ 118681 w 827817"/>
                <a:gd name="connsiteY84" fmla="*/ 790765 h 1527143"/>
                <a:gd name="connsiteX85" fmla="*/ 156115 w 827817"/>
                <a:gd name="connsiteY85" fmla="*/ 780860 h 1527143"/>
                <a:gd name="connsiteX86" fmla="*/ 174403 w 827817"/>
                <a:gd name="connsiteY86" fmla="*/ 747808 h 1527143"/>
                <a:gd name="connsiteX87" fmla="*/ 157544 w 827817"/>
                <a:gd name="connsiteY87" fmla="*/ 700945 h 1527143"/>
                <a:gd name="connsiteX88" fmla="*/ 170212 w 827817"/>
                <a:gd name="connsiteY88" fmla="*/ 631031 h 1527143"/>
                <a:gd name="connsiteX89" fmla="*/ 121444 w 827817"/>
                <a:gd name="connsiteY89" fmla="*/ 597598 h 1527143"/>
                <a:gd name="connsiteX90" fmla="*/ 116967 w 827817"/>
                <a:gd name="connsiteY90" fmla="*/ 500634 h 1527143"/>
                <a:gd name="connsiteX91" fmla="*/ 81153 w 827817"/>
                <a:gd name="connsiteY91" fmla="*/ 436912 h 1527143"/>
                <a:gd name="connsiteX92" fmla="*/ 34480 w 827817"/>
                <a:gd name="connsiteY92" fmla="*/ 451295 h 1527143"/>
                <a:gd name="connsiteX93" fmla="*/ 31051 w 827817"/>
                <a:gd name="connsiteY93" fmla="*/ 418719 h 1527143"/>
                <a:gd name="connsiteX94" fmla="*/ 8382 w 827817"/>
                <a:gd name="connsiteY94" fmla="*/ 444055 h 1527143"/>
                <a:gd name="connsiteX95" fmla="*/ 35433 w 827817"/>
                <a:gd name="connsiteY95" fmla="*/ 376428 h 1527143"/>
                <a:gd name="connsiteX96" fmla="*/ 0 w 827817"/>
                <a:gd name="connsiteY96" fmla="*/ 346615 h 1527143"/>
                <a:gd name="connsiteX97" fmla="*/ 44482 w 827817"/>
                <a:gd name="connsiteY97" fmla="*/ 246316 h 1527143"/>
                <a:gd name="connsiteX98" fmla="*/ 21622 w 827817"/>
                <a:gd name="connsiteY98" fmla="*/ 214503 h 1527143"/>
                <a:gd name="connsiteX99" fmla="*/ 34957 w 827817"/>
                <a:gd name="connsiteY99" fmla="*/ 191643 h 1527143"/>
                <a:gd name="connsiteX100" fmla="*/ 51340 w 827817"/>
                <a:gd name="connsiteY100" fmla="*/ 203454 h 1527143"/>
                <a:gd name="connsiteX101" fmla="*/ 48958 w 827817"/>
                <a:gd name="connsiteY101" fmla="*/ 230696 h 1527143"/>
                <a:gd name="connsiteX102" fmla="*/ 88297 w 827817"/>
                <a:gd name="connsiteY102" fmla="*/ 272891 h 1527143"/>
                <a:gd name="connsiteX103" fmla="*/ 209359 w 827817"/>
                <a:gd name="connsiteY103" fmla="*/ 281083 h 1527143"/>
                <a:gd name="connsiteX104" fmla="*/ 274415 w 827817"/>
                <a:gd name="connsiteY104" fmla="*/ 228505 h 1527143"/>
                <a:gd name="connsiteX105" fmla="*/ 322136 w 827817"/>
                <a:gd name="connsiteY105" fmla="*/ 221456 h 1527143"/>
                <a:gd name="connsiteX106" fmla="*/ 429006 w 827817"/>
                <a:gd name="connsiteY106" fmla="*/ 93250 h 1527143"/>
                <a:gd name="connsiteX107" fmla="*/ 505111 w 827817"/>
                <a:gd name="connsiteY107" fmla="*/ 64198 h 1527143"/>
                <a:gd name="connsiteX108" fmla="*/ 493395 w 827817"/>
                <a:gd name="connsiteY108" fmla="*/ 14192 h 1527143"/>
                <a:gd name="connsiteX109" fmla="*/ 535972 w 827817"/>
                <a:gd name="connsiteY109" fmla="*/ 6287 h 1527143"/>
                <a:gd name="connsiteX110" fmla="*/ 628174 w 827817"/>
                <a:gd name="connsiteY110" fmla="*/ 0 h 1527143"/>
                <a:gd name="connsiteX111" fmla="*/ 637984 w 827817"/>
                <a:gd name="connsiteY111" fmla="*/ 33433 h 1527143"/>
                <a:gd name="connsiteX112" fmla="*/ 609791 w 827817"/>
                <a:gd name="connsiteY112" fmla="*/ 37814 h 1527143"/>
                <a:gd name="connsiteX113" fmla="*/ 628174 w 827817"/>
                <a:gd name="connsiteY113" fmla="*/ 0 h 1527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</a:cxnLst>
              <a:rect l="l" t="t" r="r" b="b"/>
              <a:pathLst>
                <a:path w="827817" h="1527143">
                  <a:moveTo>
                    <a:pt x="115538" y="1371600"/>
                  </a:moveTo>
                  <a:lnTo>
                    <a:pt x="142303" y="1374553"/>
                  </a:lnTo>
                  <a:lnTo>
                    <a:pt x="162496" y="1408557"/>
                  </a:lnTo>
                  <a:lnTo>
                    <a:pt x="136779" y="1470565"/>
                  </a:lnTo>
                  <a:lnTo>
                    <a:pt x="110109" y="1419606"/>
                  </a:lnTo>
                  <a:lnTo>
                    <a:pt x="115538" y="1371600"/>
                  </a:lnTo>
                  <a:close/>
                  <a:moveTo>
                    <a:pt x="85153" y="1328452"/>
                  </a:moveTo>
                  <a:lnTo>
                    <a:pt x="83915" y="1380459"/>
                  </a:lnTo>
                  <a:lnTo>
                    <a:pt x="68485" y="1384078"/>
                  </a:lnTo>
                  <a:lnTo>
                    <a:pt x="41434" y="1350169"/>
                  </a:lnTo>
                  <a:lnTo>
                    <a:pt x="85153" y="1328452"/>
                  </a:lnTo>
                  <a:close/>
                  <a:moveTo>
                    <a:pt x="91726" y="96203"/>
                  </a:moveTo>
                  <a:lnTo>
                    <a:pt x="97536" y="140494"/>
                  </a:lnTo>
                  <a:lnTo>
                    <a:pt x="71533" y="128397"/>
                  </a:lnTo>
                  <a:lnTo>
                    <a:pt x="50768" y="157258"/>
                  </a:lnTo>
                  <a:lnTo>
                    <a:pt x="60388" y="183928"/>
                  </a:lnTo>
                  <a:lnTo>
                    <a:pt x="38481" y="181165"/>
                  </a:lnTo>
                  <a:lnTo>
                    <a:pt x="43434" y="146209"/>
                  </a:lnTo>
                  <a:lnTo>
                    <a:pt x="91726" y="96203"/>
                  </a:lnTo>
                  <a:close/>
                  <a:moveTo>
                    <a:pt x="654082" y="16859"/>
                  </a:moveTo>
                  <a:lnTo>
                    <a:pt x="658654" y="53435"/>
                  </a:lnTo>
                  <a:lnTo>
                    <a:pt x="636746" y="56769"/>
                  </a:lnTo>
                  <a:lnTo>
                    <a:pt x="654082" y="16859"/>
                  </a:lnTo>
                  <a:close/>
                  <a:moveTo>
                    <a:pt x="535972" y="6287"/>
                  </a:moveTo>
                  <a:lnTo>
                    <a:pt x="562927" y="54578"/>
                  </a:lnTo>
                  <a:lnTo>
                    <a:pt x="600742" y="39433"/>
                  </a:lnTo>
                  <a:lnTo>
                    <a:pt x="630269" y="58388"/>
                  </a:lnTo>
                  <a:lnTo>
                    <a:pt x="639699" y="113538"/>
                  </a:lnTo>
                  <a:lnTo>
                    <a:pt x="651224" y="80963"/>
                  </a:lnTo>
                  <a:lnTo>
                    <a:pt x="677799" y="71438"/>
                  </a:lnTo>
                  <a:lnTo>
                    <a:pt x="700659" y="98203"/>
                  </a:lnTo>
                  <a:lnTo>
                    <a:pt x="672179" y="167449"/>
                  </a:lnTo>
                  <a:lnTo>
                    <a:pt x="697992" y="149162"/>
                  </a:lnTo>
                  <a:lnTo>
                    <a:pt x="692944" y="170593"/>
                  </a:lnTo>
                  <a:lnTo>
                    <a:pt x="714280" y="158591"/>
                  </a:lnTo>
                  <a:lnTo>
                    <a:pt x="748093" y="176022"/>
                  </a:lnTo>
                  <a:lnTo>
                    <a:pt x="707612" y="183832"/>
                  </a:lnTo>
                  <a:lnTo>
                    <a:pt x="704088" y="219170"/>
                  </a:lnTo>
                  <a:lnTo>
                    <a:pt x="669512" y="219170"/>
                  </a:lnTo>
                  <a:lnTo>
                    <a:pt x="712089" y="242126"/>
                  </a:lnTo>
                  <a:lnTo>
                    <a:pt x="738188" y="224885"/>
                  </a:lnTo>
                  <a:lnTo>
                    <a:pt x="724091" y="242792"/>
                  </a:lnTo>
                  <a:lnTo>
                    <a:pt x="740378" y="266319"/>
                  </a:lnTo>
                  <a:lnTo>
                    <a:pt x="776288" y="276606"/>
                  </a:lnTo>
                  <a:lnTo>
                    <a:pt x="751522" y="311372"/>
                  </a:lnTo>
                  <a:lnTo>
                    <a:pt x="791527" y="383381"/>
                  </a:lnTo>
                  <a:lnTo>
                    <a:pt x="791813" y="432054"/>
                  </a:lnTo>
                  <a:lnTo>
                    <a:pt x="827818" y="475583"/>
                  </a:lnTo>
                  <a:lnTo>
                    <a:pt x="797909" y="562928"/>
                  </a:lnTo>
                  <a:lnTo>
                    <a:pt x="729520" y="647700"/>
                  </a:lnTo>
                  <a:lnTo>
                    <a:pt x="742569" y="718947"/>
                  </a:lnTo>
                  <a:lnTo>
                    <a:pt x="781431" y="756190"/>
                  </a:lnTo>
                  <a:lnTo>
                    <a:pt x="758571" y="827437"/>
                  </a:lnTo>
                  <a:lnTo>
                    <a:pt x="773811" y="857726"/>
                  </a:lnTo>
                  <a:lnTo>
                    <a:pt x="756380" y="875347"/>
                  </a:lnTo>
                  <a:lnTo>
                    <a:pt x="739140" y="1153001"/>
                  </a:lnTo>
                  <a:lnTo>
                    <a:pt x="715613" y="1224439"/>
                  </a:lnTo>
                  <a:lnTo>
                    <a:pt x="732568" y="1255967"/>
                  </a:lnTo>
                  <a:lnTo>
                    <a:pt x="707517" y="1276540"/>
                  </a:lnTo>
                  <a:lnTo>
                    <a:pt x="705993" y="1332834"/>
                  </a:lnTo>
                  <a:lnTo>
                    <a:pt x="678371" y="1384364"/>
                  </a:lnTo>
                  <a:lnTo>
                    <a:pt x="567690" y="1310069"/>
                  </a:lnTo>
                  <a:lnTo>
                    <a:pt x="525399" y="1301210"/>
                  </a:lnTo>
                  <a:lnTo>
                    <a:pt x="500634" y="1329785"/>
                  </a:lnTo>
                  <a:lnTo>
                    <a:pt x="476250" y="1310164"/>
                  </a:lnTo>
                  <a:lnTo>
                    <a:pt x="431768" y="1349121"/>
                  </a:lnTo>
                  <a:lnTo>
                    <a:pt x="433388" y="1453229"/>
                  </a:lnTo>
                  <a:lnTo>
                    <a:pt x="353663" y="1519523"/>
                  </a:lnTo>
                  <a:lnTo>
                    <a:pt x="287274" y="1480185"/>
                  </a:lnTo>
                  <a:lnTo>
                    <a:pt x="248221" y="1527143"/>
                  </a:lnTo>
                  <a:lnTo>
                    <a:pt x="210217" y="1415034"/>
                  </a:lnTo>
                  <a:lnTo>
                    <a:pt x="166688" y="1405319"/>
                  </a:lnTo>
                  <a:lnTo>
                    <a:pt x="164306" y="1372838"/>
                  </a:lnTo>
                  <a:lnTo>
                    <a:pt x="114205" y="1309497"/>
                  </a:lnTo>
                  <a:lnTo>
                    <a:pt x="146780" y="1260348"/>
                  </a:lnTo>
                  <a:lnTo>
                    <a:pt x="116491" y="1207103"/>
                  </a:lnTo>
                  <a:lnTo>
                    <a:pt x="163830" y="1064228"/>
                  </a:lnTo>
                  <a:lnTo>
                    <a:pt x="151733" y="966597"/>
                  </a:lnTo>
                  <a:lnTo>
                    <a:pt x="182594" y="987362"/>
                  </a:lnTo>
                  <a:lnTo>
                    <a:pt x="205073" y="900589"/>
                  </a:lnTo>
                  <a:lnTo>
                    <a:pt x="190595" y="874205"/>
                  </a:lnTo>
                  <a:lnTo>
                    <a:pt x="149447" y="891540"/>
                  </a:lnTo>
                  <a:lnTo>
                    <a:pt x="128588" y="871823"/>
                  </a:lnTo>
                  <a:lnTo>
                    <a:pt x="136017" y="800862"/>
                  </a:lnTo>
                  <a:lnTo>
                    <a:pt x="118681" y="790765"/>
                  </a:lnTo>
                  <a:lnTo>
                    <a:pt x="156115" y="780860"/>
                  </a:lnTo>
                  <a:lnTo>
                    <a:pt x="174403" y="747808"/>
                  </a:lnTo>
                  <a:lnTo>
                    <a:pt x="157544" y="700945"/>
                  </a:lnTo>
                  <a:lnTo>
                    <a:pt x="170212" y="631031"/>
                  </a:lnTo>
                  <a:lnTo>
                    <a:pt x="121444" y="597598"/>
                  </a:lnTo>
                  <a:lnTo>
                    <a:pt x="116967" y="500634"/>
                  </a:lnTo>
                  <a:lnTo>
                    <a:pt x="81153" y="436912"/>
                  </a:lnTo>
                  <a:lnTo>
                    <a:pt x="34480" y="451295"/>
                  </a:lnTo>
                  <a:lnTo>
                    <a:pt x="31051" y="418719"/>
                  </a:lnTo>
                  <a:lnTo>
                    <a:pt x="8382" y="444055"/>
                  </a:lnTo>
                  <a:lnTo>
                    <a:pt x="35433" y="376428"/>
                  </a:lnTo>
                  <a:lnTo>
                    <a:pt x="0" y="346615"/>
                  </a:lnTo>
                  <a:lnTo>
                    <a:pt x="44482" y="246316"/>
                  </a:lnTo>
                  <a:lnTo>
                    <a:pt x="21622" y="214503"/>
                  </a:lnTo>
                  <a:lnTo>
                    <a:pt x="34957" y="191643"/>
                  </a:lnTo>
                  <a:lnTo>
                    <a:pt x="51340" y="203454"/>
                  </a:lnTo>
                  <a:lnTo>
                    <a:pt x="48958" y="230696"/>
                  </a:lnTo>
                  <a:lnTo>
                    <a:pt x="88297" y="272891"/>
                  </a:lnTo>
                  <a:lnTo>
                    <a:pt x="209359" y="281083"/>
                  </a:lnTo>
                  <a:lnTo>
                    <a:pt x="274415" y="228505"/>
                  </a:lnTo>
                  <a:lnTo>
                    <a:pt x="322136" y="221456"/>
                  </a:lnTo>
                  <a:lnTo>
                    <a:pt x="429006" y="93250"/>
                  </a:lnTo>
                  <a:lnTo>
                    <a:pt x="505111" y="64198"/>
                  </a:lnTo>
                  <a:lnTo>
                    <a:pt x="493395" y="14192"/>
                  </a:lnTo>
                  <a:lnTo>
                    <a:pt x="535972" y="6287"/>
                  </a:lnTo>
                  <a:close/>
                  <a:moveTo>
                    <a:pt x="628174" y="0"/>
                  </a:moveTo>
                  <a:lnTo>
                    <a:pt x="637984" y="33433"/>
                  </a:lnTo>
                  <a:lnTo>
                    <a:pt x="609791" y="37814"/>
                  </a:lnTo>
                  <a:lnTo>
                    <a:pt x="628174" y="0"/>
                  </a:lnTo>
                  <a:close/>
                </a:path>
              </a:pathLst>
            </a:custGeom>
            <a:grpFill/>
            <a:ln w="476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it-IT"/>
            </a:p>
          </p:txBody>
        </p:sp>
        <p:sp>
          <p:nvSpPr>
            <p:cNvPr id="15" name="Figura a mano libera: forma 14">
              <a:extLst>
                <a:ext uri="{FF2B5EF4-FFF2-40B4-BE49-F238E27FC236}">
                  <a16:creationId xmlns:a16="http://schemas.microsoft.com/office/drawing/2014/main" id="{204D36D7-1721-DB16-B119-DD887CC7B8EC}"/>
                </a:ext>
              </a:extLst>
            </p:cNvPr>
            <p:cNvSpPr/>
            <p:nvPr/>
          </p:nvSpPr>
          <p:spPr>
            <a:xfrm>
              <a:off x="9271763" y="6087427"/>
              <a:ext cx="1822989" cy="2024728"/>
            </a:xfrm>
            <a:custGeom>
              <a:avLst/>
              <a:gdLst>
                <a:gd name="connsiteX0" fmla="*/ 294894 w 1822989"/>
                <a:gd name="connsiteY0" fmla="*/ 2003964 h 2024728"/>
                <a:gd name="connsiteX1" fmla="*/ 341662 w 1822989"/>
                <a:gd name="connsiteY1" fmla="*/ 2008822 h 2024728"/>
                <a:gd name="connsiteX2" fmla="*/ 344710 w 1822989"/>
                <a:gd name="connsiteY2" fmla="*/ 2024729 h 2024728"/>
                <a:gd name="connsiteX3" fmla="*/ 294894 w 1822989"/>
                <a:gd name="connsiteY3" fmla="*/ 2003964 h 2024728"/>
                <a:gd name="connsiteX4" fmla="*/ 14669 w 1822989"/>
                <a:gd name="connsiteY4" fmla="*/ 1213580 h 2024728"/>
                <a:gd name="connsiteX5" fmla="*/ 61817 w 1822989"/>
                <a:gd name="connsiteY5" fmla="*/ 1237679 h 2024728"/>
                <a:gd name="connsiteX6" fmla="*/ 49435 w 1822989"/>
                <a:gd name="connsiteY6" fmla="*/ 1275969 h 2024728"/>
                <a:gd name="connsiteX7" fmla="*/ 0 w 1822989"/>
                <a:gd name="connsiteY7" fmla="*/ 1235869 h 2024728"/>
                <a:gd name="connsiteX8" fmla="*/ 14669 w 1822989"/>
                <a:gd name="connsiteY8" fmla="*/ 1213580 h 2024728"/>
                <a:gd name="connsiteX9" fmla="*/ 187071 w 1822989"/>
                <a:gd name="connsiteY9" fmla="*/ 531209 h 2024728"/>
                <a:gd name="connsiteX10" fmla="*/ 215551 w 1822989"/>
                <a:gd name="connsiteY10" fmla="*/ 559784 h 2024728"/>
                <a:gd name="connsiteX11" fmla="*/ 176213 w 1822989"/>
                <a:gd name="connsiteY11" fmla="*/ 554450 h 2024728"/>
                <a:gd name="connsiteX12" fmla="*/ 187071 w 1822989"/>
                <a:gd name="connsiteY12" fmla="*/ 531209 h 2024728"/>
                <a:gd name="connsiteX13" fmla="*/ 67913 w 1822989"/>
                <a:gd name="connsiteY13" fmla="*/ 507968 h 2024728"/>
                <a:gd name="connsiteX14" fmla="*/ 80581 w 1822989"/>
                <a:gd name="connsiteY14" fmla="*/ 535210 h 2024728"/>
                <a:gd name="connsiteX15" fmla="*/ 56864 w 1822989"/>
                <a:gd name="connsiteY15" fmla="*/ 528066 h 2024728"/>
                <a:gd name="connsiteX16" fmla="*/ 50197 w 1822989"/>
                <a:gd name="connsiteY16" fmla="*/ 507492 h 2024728"/>
                <a:gd name="connsiteX17" fmla="*/ 67913 w 1822989"/>
                <a:gd name="connsiteY17" fmla="*/ 507968 h 2024728"/>
                <a:gd name="connsiteX18" fmla="*/ 1773841 w 1822989"/>
                <a:gd name="connsiteY18" fmla="*/ 317468 h 2024728"/>
                <a:gd name="connsiteX19" fmla="*/ 1822990 w 1822989"/>
                <a:gd name="connsiteY19" fmla="*/ 339185 h 2024728"/>
                <a:gd name="connsiteX20" fmla="*/ 1782318 w 1822989"/>
                <a:gd name="connsiteY20" fmla="*/ 358330 h 2024728"/>
                <a:gd name="connsiteX21" fmla="*/ 1743742 w 1822989"/>
                <a:gd name="connsiteY21" fmla="*/ 456533 h 2024728"/>
                <a:gd name="connsiteX22" fmla="*/ 1605248 w 1822989"/>
                <a:gd name="connsiteY22" fmla="*/ 653510 h 2024728"/>
                <a:gd name="connsiteX23" fmla="*/ 1587722 w 1822989"/>
                <a:gd name="connsiteY23" fmla="*/ 763143 h 2024728"/>
                <a:gd name="connsiteX24" fmla="*/ 1543336 w 1822989"/>
                <a:gd name="connsiteY24" fmla="*/ 818579 h 2024728"/>
                <a:gd name="connsiteX25" fmla="*/ 1548956 w 1822989"/>
                <a:gd name="connsiteY25" fmla="*/ 919543 h 2024728"/>
                <a:gd name="connsiteX26" fmla="*/ 1626680 w 1822989"/>
                <a:gd name="connsiteY26" fmla="*/ 967168 h 2024728"/>
                <a:gd name="connsiteX27" fmla="*/ 1610582 w 1822989"/>
                <a:gd name="connsiteY27" fmla="*/ 983932 h 2024728"/>
                <a:gd name="connsiteX28" fmla="*/ 1595247 w 1822989"/>
                <a:gd name="connsiteY28" fmla="*/ 969930 h 2024728"/>
                <a:gd name="connsiteX29" fmla="*/ 1592104 w 1822989"/>
                <a:gd name="connsiteY29" fmla="*/ 1000506 h 2024728"/>
                <a:gd name="connsiteX30" fmla="*/ 1615345 w 1822989"/>
                <a:gd name="connsiteY30" fmla="*/ 1043940 h 2024728"/>
                <a:gd name="connsiteX31" fmla="*/ 1645539 w 1822989"/>
                <a:gd name="connsiteY31" fmla="*/ 1050893 h 2024728"/>
                <a:gd name="connsiteX32" fmla="*/ 1635347 w 1822989"/>
                <a:gd name="connsiteY32" fmla="*/ 1091279 h 2024728"/>
                <a:gd name="connsiteX33" fmla="*/ 1664970 w 1822989"/>
                <a:gd name="connsiteY33" fmla="*/ 1113854 h 2024728"/>
                <a:gd name="connsiteX34" fmla="*/ 1635538 w 1822989"/>
                <a:gd name="connsiteY34" fmla="*/ 1111186 h 2024728"/>
                <a:gd name="connsiteX35" fmla="*/ 1575530 w 1822989"/>
                <a:gd name="connsiteY35" fmla="*/ 1168241 h 2024728"/>
                <a:gd name="connsiteX36" fmla="*/ 1547336 w 1822989"/>
                <a:gd name="connsiteY36" fmla="*/ 1237773 h 2024728"/>
                <a:gd name="connsiteX37" fmla="*/ 1569339 w 1822989"/>
                <a:gd name="connsiteY37" fmla="*/ 1307211 h 2024728"/>
                <a:gd name="connsiteX38" fmla="*/ 1540383 w 1822989"/>
                <a:gd name="connsiteY38" fmla="*/ 1329499 h 2024728"/>
                <a:gd name="connsiteX39" fmla="*/ 1509903 w 1822989"/>
                <a:gd name="connsiteY39" fmla="*/ 1297210 h 2024728"/>
                <a:gd name="connsiteX40" fmla="*/ 1441323 w 1822989"/>
                <a:gd name="connsiteY40" fmla="*/ 1279588 h 2024728"/>
                <a:gd name="connsiteX41" fmla="*/ 1394174 w 1822989"/>
                <a:gd name="connsiteY41" fmla="*/ 1295876 h 2024728"/>
                <a:gd name="connsiteX42" fmla="*/ 1253776 w 1822989"/>
                <a:gd name="connsiteY42" fmla="*/ 1245965 h 2024728"/>
                <a:gd name="connsiteX43" fmla="*/ 1198436 w 1822989"/>
                <a:gd name="connsiteY43" fmla="*/ 1139761 h 2024728"/>
                <a:gd name="connsiteX44" fmla="*/ 1141095 w 1822989"/>
                <a:gd name="connsiteY44" fmla="*/ 1081659 h 2024728"/>
                <a:gd name="connsiteX45" fmla="*/ 1046893 w 1822989"/>
                <a:gd name="connsiteY45" fmla="*/ 1048893 h 2024728"/>
                <a:gd name="connsiteX46" fmla="*/ 966311 w 1822989"/>
                <a:gd name="connsiteY46" fmla="*/ 1058132 h 2024728"/>
                <a:gd name="connsiteX47" fmla="*/ 891064 w 1822989"/>
                <a:gd name="connsiteY47" fmla="*/ 1024699 h 2024728"/>
                <a:gd name="connsiteX48" fmla="*/ 795338 w 1822989"/>
                <a:gd name="connsiteY48" fmla="*/ 942308 h 2024728"/>
                <a:gd name="connsiteX49" fmla="*/ 744093 w 1822989"/>
                <a:gd name="connsiteY49" fmla="*/ 937070 h 2024728"/>
                <a:gd name="connsiteX50" fmla="*/ 657606 w 1822989"/>
                <a:gd name="connsiteY50" fmla="*/ 878014 h 2024728"/>
                <a:gd name="connsiteX51" fmla="*/ 605314 w 1822989"/>
                <a:gd name="connsiteY51" fmla="*/ 814292 h 2024728"/>
                <a:gd name="connsiteX52" fmla="*/ 534162 w 1822989"/>
                <a:gd name="connsiteY52" fmla="*/ 813625 h 2024728"/>
                <a:gd name="connsiteX53" fmla="*/ 484061 w 1822989"/>
                <a:gd name="connsiteY53" fmla="*/ 763714 h 2024728"/>
                <a:gd name="connsiteX54" fmla="*/ 365570 w 1822989"/>
                <a:gd name="connsiteY54" fmla="*/ 774001 h 2024728"/>
                <a:gd name="connsiteX55" fmla="*/ 332994 w 1822989"/>
                <a:gd name="connsiteY55" fmla="*/ 724472 h 2024728"/>
                <a:gd name="connsiteX56" fmla="*/ 269081 w 1822989"/>
                <a:gd name="connsiteY56" fmla="*/ 688276 h 2024728"/>
                <a:gd name="connsiteX57" fmla="*/ 244030 w 1822989"/>
                <a:gd name="connsiteY57" fmla="*/ 625792 h 2024728"/>
                <a:gd name="connsiteX58" fmla="*/ 273463 w 1822989"/>
                <a:gd name="connsiteY58" fmla="*/ 580644 h 2024728"/>
                <a:gd name="connsiteX59" fmla="*/ 259937 w 1822989"/>
                <a:gd name="connsiteY59" fmla="*/ 560165 h 2024728"/>
                <a:gd name="connsiteX60" fmla="*/ 289465 w 1822989"/>
                <a:gd name="connsiteY60" fmla="*/ 508159 h 2024728"/>
                <a:gd name="connsiteX61" fmla="*/ 275368 w 1822989"/>
                <a:gd name="connsiteY61" fmla="*/ 492919 h 2024728"/>
                <a:gd name="connsiteX62" fmla="*/ 383191 w 1822989"/>
                <a:gd name="connsiteY62" fmla="*/ 435578 h 2024728"/>
                <a:gd name="connsiteX63" fmla="*/ 393192 w 1822989"/>
                <a:gd name="connsiteY63" fmla="*/ 386143 h 2024728"/>
                <a:gd name="connsiteX64" fmla="*/ 476060 w 1822989"/>
                <a:gd name="connsiteY64" fmla="*/ 487870 h 2024728"/>
                <a:gd name="connsiteX65" fmla="*/ 562451 w 1822989"/>
                <a:gd name="connsiteY65" fmla="*/ 449008 h 2024728"/>
                <a:gd name="connsiteX66" fmla="*/ 550259 w 1822989"/>
                <a:gd name="connsiteY66" fmla="*/ 417576 h 2024728"/>
                <a:gd name="connsiteX67" fmla="*/ 577501 w 1822989"/>
                <a:gd name="connsiteY67" fmla="*/ 383953 h 2024728"/>
                <a:gd name="connsiteX68" fmla="*/ 618077 w 1822989"/>
                <a:gd name="connsiteY68" fmla="*/ 398335 h 2024728"/>
                <a:gd name="connsiteX69" fmla="*/ 679799 w 1822989"/>
                <a:gd name="connsiteY69" fmla="*/ 364426 h 2024728"/>
                <a:gd name="connsiteX70" fmla="*/ 711708 w 1822989"/>
                <a:gd name="connsiteY70" fmla="*/ 436435 h 2024728"/>
                <a:gd name="connsiteX71" fmla="*/ 787146 w 1822989"/>
                <a:gd name="connsiteY71" fmla="*/ 433388 h 2024728"/>
                <a:gd name="connsiteX72" fmla="*/ 802196 w 1822989"/>
                <a:gd name="connsiteY72" fmla="*/ 478917 h 2024728"/>
                <a:gd name="connsiteX73" fmla="*/ 899541 w 1822989"/>
                <a:gd name="connsiteY73" fmla="*/ 521398 h 2024728"/>
                <a:gd name="connsiteX74" fmla="*/ 1024414 w 1822989"/>
                <a:gd name="connsiteY74" fmla="*/ 477107 h 2024728"/>
                <a:gd name="connsiteX75" fmla="*/ 1153097 w 1822989"/>
                <a:gd name="connsiteY75" fmla="*/ 498062 h 2024728"/>
                <a:gd name="connsiteX76" fmla="*/ 1246918 w 1822989"/>
                <a:gd name="connsiteY76" fmla="*/ 481774 h 2024728"/>
                <a:gd name="connsiteX77" fmla="*/ 1325213 w 1822989"/>
                <a:gd name="connsiteY77" fmla="*/ 456723 h 2024728"/>
                <a:gd name="connsiteX78" fmla="*/ 1378553 w 1822989"/>
                <a:gd name="connsiteY78" fmla="*/ 399764 h 2024728"/>
                <a:gd name="connsiteX79" fmla="*/ 1459516 w 1822989"/>
                <a:gd name="connsiteY79" fmla="*/ 383476 h 2024728"/>
                <a:gd name="connsiteX80" fmla="*/ 1549813 w 1822989"/>
                <a:gd name="connsiteY80" fmla="*/ 426815 h 2024728"/>
                <a:gd name="connsiteX81" fmla="*/ 1608296 w 1822989"/>
                <a:gd name="connsiteY81" fmla="*/ 382143 h 2024728"/>
                <a:gd name="connsiteX82" fmla="*/ 1610868 w 1822989"/>
                <a:gd name="connsiteY82" fmla="*/ 334423 h 2024728"/>
                <a:gd name="connsiteX83" fmla="*/ 1620393 w 1822989"/>
                <a:gd name="connsiteY83" fmla="*/ 368427 h 2024728"/>
                <a:gd name="connsiteX84" fmla="*/ 1641824 w 1822989"/>
                <a:gd name="connsiteY84" fmla="*/ 374428 h 2024728"/>
                <a:gd name="connsiteX85" fmla="*/ 1773841 w 1822989"/>
                <a:gd name="connsiteY85" fmla="*/ 317468 h 2024728"/>
                <a:gd name="connsiteX86" fmla="*/ 1481614 w 1822989"/>
                <a:gd name="connsiteY86" fmla="*/ 243649 h 2024728"/>
                <a:gd name="connsiteX87" fmla="*/ 1502473 w 1822989"/>
                <a:gd name="connsiteY87" fmla="*/ 273748 h 2024728"/>
                <a:gd name="connsiteX88" fmla="*/ 1476375 w 1822989"/>
                <a:gd name="connsiteY88" fmla="*/ 265080 h 2024728"/>
                <a:gd name="connsiteX89" fmla="*/ 1481614 w 1822989"/>
                <a:gd name="connsiteY89" fmla="*/ 243649 h 2024728"/>
                <a:gd name="connsiteX90" fmla="*/ 1482662 w 1822989"/>
                <a:gd name="connsiteY90" fmla="*/ 179641 h 2024728"/>
                <a:gd name="connsiteX91" fmla="*/ 1478280 w 1822989"/>
                <a:gd name="connsiteY91" fmla="*/ 230695 h 2024728"/>
                <a:gd name="connsiteX92" fmla="*/ 1450753 w 1822989"/>
                <a:gd name="connsiteY92" fmla="*/ 201739 h 2024728"/>
                <a:gd name="connsiteX93" fmla="*/ 1482662 w 1822989"/>
                <a:gd name="connsiteY93" fmla="*/ 179641 h 2024728"/>
                <a:gd name="connsiteX94" fmla="*/ 1413796 w 1822989"/>
                <a:gd name="connsiteY94" fmla="*/ 141446 h 2024728"/>
                <a:gd name="connsiteX95" fmla="*/ 1438275 w 1822989"/>
                <a:gd name="connsiteY95" fmla="*/ 142589 h 2024728"/>
                <a:gd name="connsiteX96" fmla="*/ 1437989 w 1822989"/>
                <a:gd name="connsiteY96" fmla="*/ 169926 h 2024728"/>
                <a:gd name="connsiteX97" fmla="*/ 1401223 w 1822989"/>
                <a:gd name="connsiteY97" fmla="*/ 154781 h 2024728"/>
                <a:gd name="connsiteX98" fmla="*/ 1413796 w 1822989"/>
                <a:gd name="connsiteY98" fmla="*/ 141446 h 2024728"/>
                <a:gd name="connsiteX99" fmla="*/ 1611344 w 1822989"/>
                <a:gd name="connsiteY99" fmla="*/ 0 h 2024728"/>
                <a:gd name="connsiteX100" fmla="*/ 1605248 w 1822989"/>
                <a:gd name="connsiteY100" fmla="*/ 24384 h 2024728"/>
                <a:gd name="connsiteX101" fmla="*/ 1592771 w 1822989"/>
                <a:gd name="connsiteY101" fmla="*/ 12001 h 2024728"/>
                <a:gd name="connsiteX102" fmla="*/ 1611344 w 1822989"/>
                <a:gd name="connsiteY102" fmla="*/ 0 h 2024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</a:cxnLst>
              <a:rect l="l" t="t" r="r" b="b"/>
              <a:pathLst>
                <a:path w="1822989" h="2024728">
                  <a:moveTo>
                    <a:pt x="294894" y="2003964"/>
                  </a:moveTo>
                  <a:lnTo>
                    <a:pt x="341662" y="2008822"/>
                  </a:lnTo>
                  <a:lnTo>
                    <a:pt x="344710" y="2024729"/>
                  </a:lnTo>
                  <a:lnTo>
                    <a:pt x="294894" y="2003964"/>
                  </a:lnTo>
                  <a:close/>
                  <a:moveTo>
                    <a:pt x="14669" y="1213580"/>
                  </a:moveTo>
                  <a:lnTo>
                    <a:pt x="61817" y="1237679"/>
                  </a:lnTo>
                  <a:lnTo>
                    <a:pt x="49435" y="1275969"/>
                  </a:lnTo>
                  <a:lnTo>
                    <a:pt x="0" y="1235869"/>
                  </a:lnTo>
                  <a:lnTo>
                    <a:pt x="14669" y="1213580"/>
                  </a:lnTo>
                  <a:close/>
                  <a:moveTo>
                    <a:pt x="187071" y="531209"/>
                  </a:moveTo>
                  <a:lnTo>
                    <a:pt x="215551" y="559784"/>
                  </a:lnTo>
                  <a:lnTo>
                    <a:pt x="176213" y="554450"/>
                  </a:lnTo>
                  <a:lnTo>
                    <a:pt x="187071" y="531209"/>
                  </a:lnTo>
                  <a:close/>
                  <a:moveTo>
                    <a:pt x="67913" y="507968"/>
                  </a:moveTo>
                  <a:lnTo>
                    <a:pt x="80581" y="535210"/>
                  </a:lnTo>
                  <a:lnTo>
                    <a:pt x="56864" y="528066"/>
                  </a:lnTo>
                  <a:lnTo>
                    <a:pt x="50197" y="507492"/>
                  </a:lnTo>
                  <a:lnTo>
                    <a:pt x="67913" y="507968"/>
                  </a:lnTo>
                  <a:close/>
                  <a:moveTo>
                    <a:pt x="1773841" y="317468"/>
                  </a:moveTo>
                  <a:lnTo>
                    <a:pt x="1822990" y="339185"/>
                  </a:lnTo>
                  <a:lnTo>
                    <a:pt x="1782318" y="358330"/>
                  </a:lnTo>
                  <a:lnTo>
                    <a:pt x="1743742" y="456533"/>
                  </a:lnTo>
                  <a:lnTo>
                    <a:pt x="1605248" y="653510"/>
                  </a:lnTo>
                  <a:lnTo>
                    <a:pt x="1587722" y="763143"/>
                  </a:lnTo>
                  <a:lnTo>
                    <a:pt x="1543336" y="818579"/>
                  </a:lnTo>
                  <a:lnTo>
                    <a:pt x="1548956" y="919543"/>
                  </a:lnTo>
                  <a:lnTo>
                    <a:pt x="1626680" y="967168"/>
                  </a:lnTo>
                  <a:lnTo>
                    <a:pt x="1610582" y="983932"/>
                  </a:lnTo>
                  <a:lnTo>
                    <a:pt x="1595247" y="969930"/>
                  </a:lnTo>
                  <a:lnTo>
                    <a:pt x="1592104" y="1000506"/>
                  </a:lnTo>
                  <a:lnTo>
                    <a:pt x="1615345" y="1043940"/>
                  </a:lnTo>
                  <a:lnTo>
                    <a:pt x="1645539" y="1050893"/>
                  </a:lnTo>
                  <a:lnTo>
                    <a:pt x="1635347" y="1091279"/>
                  </a:lnTo>
                  <a:lnTo>
                    <a:pt x="1664970" y="1113854"/>
                  </a:lnTo>
                  <a:lnTo>
                    <a:pt x="1635538" y="1111186"/>
                  </a:lnTo>
                  <a:lnTo>
                    <a:pt x="1575530" y="1168241"/>
                  </a:lnTo>
                  <a:lnTo>
                    <a:pt x="1547336" y="1237773"/>
                  </a:lnTo>
                  <a:lnTo>
                    <a:pt x="1569339" y="1307211"/>
                  </a:lnTo>
                  <a:lnTo>
                    <a:pt x="1540383" y="1329499"/>
                  </a:lnTo>
                  <a:lnTo>
                    <a:pt x="1509903" y="1297210"/>
                  </a:lnTo>
                  <a:lnTo>
                    <a:pt x="1441323" y="1279588"/>
                  </a:lnTo>
                  <a:lnTo>
                    <a:pt x="1394174" y="1295876"/>
                  </a:lnTo>
                  <a:lnTo>
                    <a:pt x="1253776" y="1245965"/>
                  </a:lnTo>
                  <a:lnTo>
                    <a:pt x="1198436" y="1139761"/>
                  </a:lnTo>
                  <a:lnTo>
                    <a:pt x="1141095" y="1081659"/>
                  </a:lnTo>
                  <a:lnTo>
                    <a:pt x="1046893" y="1048893"/>
                  </a:lnTo>
                  <a:lnTo>
                    <a:pt x="966311" y="1058132"/>
                  </a:lnTo>
                  <a:lnTo>
                    <a:pt x="891064" y="1024699"/>
                  </a:lnTo>
                  <a:lnTo>
                    <a:pt x="795338" y="942308"/>
                  </a:lnTo>
                  <a:lnTo>
                    <a:pt x="744093" y="937070"/>
                  </a:lnTo>
                  <a:lnTo>
                    <a:pt x="657606" y="878014"/>
                  </a:lnTo>
                  <a:lnTo>
                    <a:pt x="605314" y="814292"/>
                  </a:lnTo>
                  <a:lnTo>
                    <a:pt x="534162" y="813625"/>
                  </a:lnTo>
                  <a:lnTo>
                    <a:pt x="484061" y="763714"/>
                  </a:lnTo>
                  <a:lnTo>
                    <a:pt x="365570" y="774001"/>
                  </a:lnTo>
                  <a:lnTo>
                    <a:pt x="332994" y="724472"/>
                  </a:lnTo>
                  <a:lnTo>
                    <a:pt x="269081" y="688276"/>
                  </a:lnTo>
                  <a:lnTo>
                    <a:pt x="244030" y="625792"/>
                  </a:lnTo>
                  <a:lnTo>
                    <a:pt x="273463" y="580644"/>
                  </a:lnTo>
                  <a:lnTo>
                    <a:pt x="259937" y="560165"/>
                  </a:lnTo>
                  <a:lnTo>
                    <a:pt x="289465" y="508159"/>
                  </a:lnTo>
                  <a:lnTo>
                    <a:pt x="275368" y="492919"/>
                  </a:lnTo>
                  <a:lnTo>
                    <a:pt x="383191" y="435578"/>
                  </a:lnTo>
                  <a:lnTo>
                    <a:pt x="393192" y="386143"/>
                  </a:lnTo>
                  <a:lnTo>
                    <a:pt x="476060" y="487870"/>
                  </a:lnTo>
                  <a:lnTo>
                    <a:pt x="562451" y="449008"/>
                  </a:lnTo>
                  <a:lnTo>
                    <a:pt x="550259" y="417576"/>
                  </a:lnTo>
                  <a:lnTo>
                    <a:pt x="577501" y="383953"/>
                  </a:lnTo>
                  <a:lnTo>
                    <a:pt x="618077" y="398335"/>
                  </a:lnTo>
                  <a:lnTo>
                    <a:pt x="679799" y="364426"/>
                  </a:lnTo>
                  <a:lnTo>
                    <a:pt x="711708" y="436435"/>
                  </a:lnTo>
                  <a:lnTo>
                    <a:pt x="787146" y="433388"/>
                  </a:lnTo>
                  <a:lnTo>
                    <a:pt x="802196" y="478917"/>
                  </a:lnTo>
                  <a:lnTo>
                    <a:pt x="899541" y="521398"/>
                  </a:lnTo>
                  <a:lnTo>
                    <a:pt x="1024414" y="477107"/>
                  </a:lnTo>
                  <a:lnTo>
                    <a:pt x="1153097" y="498062"/>
                  </a:lnTo>
                  <a:lnTo>
                    <a:pt x="1246918" y="481774"/>
                  </a:lnTo>
                  <a:lnTo>
                    <a:pt x="1325213" y="456723"/>
                  </a:lnTo>
                  <a:lnTo>
                    <a:pt x="1378553" y="399764"/>
                  </a:lnTo>
                  <a:lnTo>
                    <a:pt x="1459516" y="383476"/>
                  </a:lnTo>
                  <a:lnTo>
                    <a:pt x="1549813" y="426815"/>
                  </a:lnTo>
                  <a:lnTo>
                    <a:pt x="1608296" y="382143"/>
                  </a:lnTo>
                  <a:lnTo>
                    <a:pt x="1610868" y="334423"/>
                  </a:lnTo>
                  <a:lnTo>
                    <a:pt x="1620393" y="368427"/>
                  </a:lnTo>
                  <a:lnTo>
                    <a:pt x="1641824" y="374428"/>
                  </a:lnTo>
                  <a:lnTo>
                    <a:pt x="1773841" y="317468"/>
                  </a:lnTo>
                  <a:close/>
                  <a:moveTo>
                    <a:pt x="1481614" y="243649"/>
                  </a:moveTo>
                  <a:lnTo>
                    <a:pt x="1502473" y="273748"/>
                  </a:lnTo>
                  <a:lnTo>
                    <a:pt x="1476375" y="265080"/>
                  </a:lnTo>
                  <a:lnTo>
                    <a:pt x="1481614" y="243649"/>
                  </a:lnTo>
                  <a:close/>
                  <a:moveTo>
                    <a:pt x="1482662" y="179641"/>
                  </a:moveTo>
                  <a:lnTo>
                    <a:pt x="1478280" y="230695"/>
                  </a:lnTo>
                  <a:lnTo>
                    <a:pt x="1450753" y="201739"/>
                  </a:lnTo>
                  <a:lnTo>
                    <a:pt x="1482662" y="179641"/>
                  </a:lnTo>
                  <a:close/>
                  <a:moveTo>
                    <a:pt x="1413796" y="141446"/>
                  </a:moveTo>
                  <a:lnTo>
                    <a:pt x="1438275" y="142589"/>
                  </a:lnTo>
                  <a:lnTo>
                    <a:pt x="1437989" y="169926"/>
                  </a:lnTo>
                  <a:lnTo>
                    <a:pt x="1401223" y="154781"/>
                  </a:lnTo>
                  <a:lnTo>
                    <a:pt x="1413796" y="141446"/>
                  </a:lnTo>
                  <a:close/>
                  <a:moveTo>
                    <a:pt x="1611344" y="0"/>
                  </a:moveTo>
                  <a:lnTo>
                    <a:pt x="1605248" y="24384"/>
                  </a:lnTo>
                  <a:lnTo>
                    <a:pt x="1592771" y="12001"/>
                  </a:lnTo>
                  <a:lnTo>
                    <a:pt x="1611344" y="0"/>
                  </a:lnTo>
                  <a:close/>
                </a:path>
              </a:pathLst>
            </a:custGeom>
            <a:grpFill/>
            <a:ln w="476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it-IT"/>
            </a:p>
          </p:txBody>
        </p:sp>
        <p:sp>
          <p:nvSpPr>
            <p:cNvPr id="16" name="Figura a mano libera: forma 15">
              <a:extLst>
                <a:ext uri="{FF2B5EF4-FFF2-40B4-BE49-F238E27FC236}">
                  <a16:creationId xmlns:a16="http://schemas.microsoft.com/office/drawing/2014/main" id="{4C4F3B84-73E1-6878-1302-95E6A3916254}"/>
                </a:ext>
              </a:extLst>
            </p:cNvPr>
            <p:cNvSpPr/>
            <p:nvPr/>
          </p:nvSpPr>
          <p:spPr>
            <a:xfrm>
              <a:off x="8176578" y="2396108"/>
              <a:ext cx="1312545" cy="1445228"/>
            </a:xfrm>
            <a:custGeom>
              <a:avLst/>
              <a:gdLst>
                <a:gd name="connsiteX0" fmla="*/ 308515 w 1312545"/>
                <a:gd name="connsiteY0" fmla="*/ 1422749 h 1445228"/>
                <a:gd name="connsiteX1" fmla="*/ 316706 w 1312545"/>
                <a:gd name="connsiteY1" fmla="*/ 1439894 h 1445228"/>
                <a:gd name="connsiteX2" fmla="*/ 299847 w 1312545"/>
                <a:gd name="connsiteY2" fmla="*/ 1445228 h 1445228"/>
                <a:gd name="connsiteX3" fmla="*/ 308515 w 1312545"/>
                <a:gd name="connsiteY3" fmla="*/ 1422749 h 1445228"/>
                <a:gd name="connsiteX4" fmla="*/ 587883 w 1312545"/>
                <a:gd name="connsiteY4" fmla="*/ 1396556 h 1445228"/>
                <a:gd name="connsiteX5" fmla="*/ 604552 w 1312545"/>
                <a:gd name="connsiteY5" fmla="*/ 1444657 h 1445228"/>
                <a:gd name="connsiteX6" fmla="*/ 577882 w 1312545"/>
                <a:gd name="connsiteY6" fmla="*/ 1420177 h 1445228"/>
                <a:gd name="connsiteX7" fmla="*/ 587883 w 1312545"/>
                <a:gd name="connsiteY7" fmla="*/ 1396556 h 1445228"/>
                <a:gd name="connsiteX8" fmla="*/ 194405 w 1312545"/>
                <a:gd name="connsiteY8" fmla="*/ 1245299 h 1445228"/>
                <a:gd name="connsiteX9" fmla="*/ 198501 w 1312545"/>
                <a:gd name="connsiteY9" fmla="*/ 1279493 h 1445228"/>
                <a:gd name="connsiteX10" fmla="*/ 177355 w 1312545"/>
                <a:gd name="connsiteY10" fmla="*/ 1270159 h 1445228"/>
                <a:gd name="connsiteX11" fmla="*/ 194405 w 1312545"/>
                <a:gd name="connsiteY11" fmla="*/ 1245299 h 1445228"/>
                <a:gd name="connsiteX12" fmla="*/ 359473 w 1312545"/>
                <a:gd name="connsiteY12" fmla="*/ 1080802 h 1445228"/>
                <a:gd name="connsiteX13" fmla="*/ 367855 w 1312545"/>
                <a:gd name="connsiteY13" fmla="*/ 1139857 h 1445228"/>
                <a:gd name="connsiteX14" fmla="*/ 343852 w 1312545"/>
                <a:gd name="connsiteY14" fmla="*/ 1152811 h 1445228"/>
                <a:gd name="connsiteX15" fmla="*/ 361950 w 1312545"/>
                <a:gd name="connsiteY15" fmla="*/ 1186815 h 1445228"/>
                <a:gd name="connsiteX16" fmla="*/ 322326 w 1312545"/>
                <a:gd name="connsiteY16" fmla="*/ 1149763 h 1445228"/>
                <a:gd name="connsiteX17" fmla="*/ 311467 w 1312545"/>
                <a:gd name="connsiteY17" fmla="*/ 1167956 h 1445228"/>
                <a:gd name="connsiteX18" fmla="*/ 302895 w 1312545"/>
                <a:gd name="connsiteY18" fmla="*/ 1152716 h 1445228"/>
                <a:gd name="connsiteX19" fmla="*/ 231838 w 1312545"/>
                <a:gd name="connsiteY19" fmla="*/ 1175290 h 1445228"/>
                <a:gd name="connsiteX20" fmla="*/ 204788 w 1312545"/>
                <a:gd name="connsiteY20" fmla="*/ 1148048 h 1445228"/>
                <a:gd name="connsiteX21" fmla="*/ 223171 w 1312545"/>
                <a:gd name="connsiteY21" fmla="*/ 1119568 h 1445228"/>
                <a:gd name="connsiteX22" fmla="*/ 274510 w 1312545"/>
                <a:gd name="connsiteY22" fmla="*/ 1133666 h 1445228"/>
                <a:gd name="connsiteX23" fmla="*/ 283273 w 1312545"/>
                <a:gd name="connsiteY23" fmla="*/ 1105662 h 1445228"/>
                <a:gd name="connsiteX24" fmla="*/ 328708 w 1312545"/>
                <a:gd name="connsiteY24" fmla="*/ 1126427 h 1445228"/>
                <a:gd name="connsiteX25" fmla="*/ 359473 w 1312545"/>
                <a:gd name="connsiteY25" fmla="*/ 1080802 h 1445228"/>
                <a:gd name="connsiteX26" fmla="*/ 1245394 w 1312545"/>
                <a:gd name="connsiteY26" fmla="*/ 454247 h 1445228"/>
                <a:gd name="connsiteX27" fmla="*/ 1246156 w 1312545"/>
                <a:gd name="connsiteY27" fmla="*/ 455771 h 1445228"/>
                <a:gd name="connsiteX28" fmla="*/ 1246156 w 1312545"/>
                <a:gd name="connsiteY28" fmla="*/ 455771 h 1445228"/>
                <a:gd name="connsiteX29" fmla="*/ 1228249 w 1312545"/>
                <a:gd name="connsiteY29" fmla="*/ 477012 h 1445228"/>
                <a:gd name="connsiteX30" fmla="*/ 1215200 w 1312545"/>
                <a:gd name="connsiteY30" fmla="*/ 461867 h 1445228"/>
                <a:gd name="connsiteX31" fmla="*/ 1244155 w 1312545"/>
                <a:gd name="connsiteY31" fmla="*/ 451390 h 1445228"/>
                <a:gd name="connsiteX32" fmla="*/ 1244155 w 1312545"/>
                <a:gd name="connsiteY32" fmla="*/ 451390 h 1445228"/>
                <a:gd name="connsiteX33" fmla="*/ 1245394 w 1312545"/>
                <a:gd name="connsiteY33" fmla="*/ 454247 h 1445228"/>
                <a:gd name="connsiteX34" fmla="*/ 0 w 1312545"/>
                <a:gd name="connsiteY34" fmla="*/ 76581 h 1445228"/>
                <a:gd name="connsiteX35" fmla="*/ 66770 w 1312545"/>
                <a:gd name="connsiteY35" fmla="*/ 5620 h 1445228"/>
                <a:gd name="connsiteX36" fmla="*/ 117729 w 1312545"/>
                <a:gd name="connsiteY36" fmla="*/ 0 h 1445228"/>
                <a:gd name="connsiteX37" fmla="*/ 155734 w 1312545"/>
                <a:gd name="connsiteY37" fmla="*/ 22098 h 1445228"/>
                <a:gd name="connsiteX38" fmla="*/ 161353 w 1312545"/>
                <a:gd name="connsiteY38" fmla="*/ 59150 h 1445228"/>
                <a:gd name="connsiteX39" fmla="*/ 225361 w 1312545"/>
                <a:gd name="connsiteY39" fmla="*/ 82296 h 1445228"/>
                <a:gd name="connsiteX40" fmla="*/ 278987 w 1312545"/>
                <a:gd name="connsiteY40" fmla="*/ 139065 h 1445228"/>
                <a:gd name="connsiteX41" fmla="*/ 301657 w 1312545"/>
                <a:gd name="connsiteY41" fmla="*/ 127730 h 1445228"/>
                <a:gd name="connsiteX42" fmla="*/ 393382 w 1312545"/>
                <a:gd name="connsiteY42" fmla="*/ 172307 h 1445228"/>
                <a:gd name="connsiteX43" fmla="*/ 444341 w 1312545"/>
                <a:gd name="connsiteY43" fmla="*/ 244507 h 1445228"/>
                <a:gd name="connsiteX44" fmla="*/ 469106 w 1312545"/>
                <a:gd name="connsiteY44" fmla="*/ 215932 h 1445228"/>
                <a:gd name="connsiteX45" fmla="*/ 522160 w 1312545"/>
                <a:gd name="connsiteY45" fmla="*/ 217170 h 1445228"/>
                <a:gd name="connsiteX46" fmla="*/ 600837 w 1312545"/>
                <a:gd name="connsiteY46" fmla="*/ 280892 h 1445228"/>
                <a:gd name="connsiteX47" fmla="*/ 647128 w 1312545"/>
                <a:gd name="connsiteY47" fmla="*/ 228886 h 1445228"/>
                <a:gd name="connsiteX48" fmla="*/ 659797 w 1312545"/>
                <a:gd name="connsiteY48" fmla="*/ 258413 h 1445228"/>
                <a:gd name="connsiteX49" fmla="*/ 771430 w 1312545"/>
                <a:gd name="connsiteY49" fmla="*/ 254603 h 1445228"/>
                <a:gd name="connsiteX50" fmla="*/ 742188 w 1312545"/>
                <a:gd name="connsiteY50" fmla="*/ 219170 h 1445228"/>
                <a:gd name="connsiteX51" fmla="*/ 780193 w 1312545"/>
                <a:gd name="connsiteY51" fmla="*/ 217837 h 1445228"/>
                <a:gd name="connsiteX52" fmla="*/ 850963 w 1312545"/>
                <a:gd name="connsiteY52" fmla="*/ 162687 h 1445228"/>
                <a:gd name="connsiteX53" fmla="*/ 896588 w 1312545"/>
                <a:gd name="connsiteY53" fmla="*/ 216979 h 1445228"/>
                <a:gd name="connsiteX54" fmla="*/ 942594 w 1312545"/>
                <a:gd name="connsiteY54" fmla="*/ 214979 h 1445228"/>
                <a:gd name="connsiteX55" fmla="*/ 930593 w 1312545"/>
                <a:gd name="connsiteY55" fmla="*/ 244888 h 1445228"/>
                <a:gd name="connsiteX56" fmla="*/ 1008031 w 1312545"/>
                <a:gd name="connsiteY56" fmla="*/ 237839 h 1445228"/>
                <a:gd name="connsiteX57" fmla="*/ 958501 w 1312545"/>
                <a:gd name="connsiteY57" fmla="*/ 329851 h 1445228"/>
                <a:gd name="connsiteX58" fmla="*/ 993458 w 1312545"/>
                <a:gd name="connsiteY58" fmla="*/ 376809 h 1445228"/>
                <a:gd name="connsiteX59" fmla="*/ 990886 w 1312545"/>
                <a:gd name="connsiteY59" fmla="*/ 405955 h 1445228"/>
                <a:gd name="connsiteX60" fmla="*/ 1044035 w 1312545"/>
                <a:gd name="connsiteY60" fmla="*/ 447961 h 1445228"/>
                <a:gd name="connsiteX61" fmla="*/ 1088517 w 1312545"/>
                <a:gd name="connsiteY61" fmla="*/ 449961 h 1445228"/>
                <a:gd name="connsiteX62" fmla="*/ 1167289 w 1312545"/>
                <a:gd name="connsiteY62" fmla="*/ 497396 h 1445228"/>
                <a:gd name="connsiteX63" fmla="*/ 1210913 w 1312545"/>
                <a:gd name="connsiteY63" fmla="*/ 482727 h 1445228"/>
                <a:gd name="connsiteX64" fmla="*/ 1225677 w 1312545"/>
                <a:gd name="connsiteY64" fmla="*/ 504730 h 1445228"/>
                <a:gd name="connsiteX65" fmla="*/ 1268635 w 1312545"/>
                <a:gd name="connsiteY65" fmla="*/ 481013 h 1445228"/>
                <a:gd name="connsiteX66" fmla="*/ 1268635 w 1312545"/>
                <a:gd name="connsiteY66" fmla="*/ 481013 h 1445228"/>
                <a:gd name="connsiteX67" fmla="*/ 1270254 w 1312545"/>
                <a:gd name="connsiteY67" fmla="*/ 482251 h 1445228"/>
                <a:gd name="connsiteX68" fmla="*/ 1270254 w 1312545"/>
                <a:gd name="connsiteY68" fmla="*/ 482251 h 1445228"/>
                <a:gd name="connsiteX69" fmla="*/ 1312545 w 1312545"/>
                <a:gd name="connsiteY69" fmla="*/ 519684 h 1445228"/>
                <a:gd name="connsiteX70" fmla="*/ 1286637 w 1312545"/>
                <a:gd name="connsiteY70" fmla="*/ 540068 h 1445228"/>
                <a:gd name="connsiteX71" fmla="*/ 1280827 w 1312545"/>
                <a:gd name="connsiteY71" fmla="*/ 504634 h 1445228"/>
                <a:gd name="connsiteX72" fmla="*/ 1276636 w 1312545"/>
                <a:gd name="connsiteY72" fmla="*/ 534353 h 1445228"/>
                <a:gd name="connsiteX73" fmla="*/ 1221962 w 1312545"/>
                <a:gd name="connsiteY73" fmla="*/ 563499 h 1445228"/>
                <a:gd name="connsiteX74" fmla="*/ 1235774 w 1312545"/>
                <a:gd name="connsiteY74" fmla="*/ 584740 h 1445228"/>
                <a:gd name="connsiteX75" fmla="*/ 1235774 w 1312545"/>
                <a:gd name="connsiteY75" fmla="*/ 584740 h 1445228"/>
                <a:gd name="connsiteX76" fmla="*/ 1204817 w 1312545"/>
                <a:gd name="connsiteY76" fmla="*/ 639223 h 1445228"/>
                <a:gd name="connsiteX77" fmla="*/ 1178624 w 1312545"/>
                <a:gd name="connsiteY77" fmla="*/ 642842 h 1445228"/>
                <a:gd name="connsiteX78" fmla="*/ 1200912 w 1312545"/>
                <a:gd name="connsiteY78" fmla="*/ 679037 h 1445228"/>
                <a:gd name="connsiteX79" fmla="*/ 1144334 w 1312545"/>
                <a:gd name="connsiteY79" fmla="*/ 717137 h 1445228"/>
                <a:gd name="connsiteX80" fmla="*/ 1188720 w 1312545"/>
                <a:gd name="connsiteY80" fmla="*/ 750570 h 1445228"/>
                <a:gd name="connsiteX81" fmla="*/ 1196435 w 1312545"/>
                <a:gd name="connsiteY81" fmla="*/ 797243 h 1445228"/>
                <a:gd name="connsiteX82" fmla="*/ 1240917 w 1312545"/>
                <a:gd name="connsiteY82" fmla="*/ 796004 h 1445228"/>
                <a:gd name="connsiteX83" fmla="*/ 1177385 w 1312545"/>
                <a:gd name="connsiteY83" fmla="*/ 835819 h 1445228"/>
                <a:gd name="connsiteX84" fmla="*/ 1148620 w 1312545"/>
                <a:gd name="connsiteY84" fmla="*/ 827627 h 1445228"/>
                <a:gd name="connsiteX85" fmla="*/ 1143952 w 1312545"/>
                <a:gd name="connsiteY85" fmla="*/ 866299 h 1445228"/>
                <a:gd name="connsiteX86" fmla="*/ 1094613 w 1312545"/>
                <a:gd name="connsiteY86" fmla="*/ 895350 h 1445228"/>
                <a:gd name="connsiteX87" fmla="*/ 1095185 w 1312545"/>
                <a:gd name="connsiteY87" fmla="*/ 942784 h 1445228"/>
                <a:gd name="connsiteX88" fmla="*/ 1122712 w 1312545"/>
                <a:gd name="connsiteY88" fmla="*/ 960692 h 1445228"/>
                <a:gd name="connsiteX89" fmla="*/ 1099661 w 1312545"/>
                <a:gd name="connsiteY89" fmla="*/ 1054513 h 1445228"/>
                <a:gd name="connsiteX90" fmla="*/ 1111568 w 1312545"/>
                <a:gd name="connsiteY90" fmla="*/ 1078897 h 1445228"/>
                <a:gd name="connsiteX91" fmla="*/ 1080897 w 1312545"/>
                <a:gd name="connsiteY91" fmla="*/ 1101947 h 1445228"/>
                <a:gd name="connsiteX92" fmla="*/ 1080897 w 1312545"/>
                <a:gd name="connsiteY92" fmla="*/ 1101947 h 1445228"/>
                <a:gd name="connsiteX93" fmla="*/ 1057275 w 1312545"/>
                <a:gd name="connsiteY93" fmla="*/ 1100614 h 1445228"/>
                <a:gd name="connsiteX94" fmla="*/ 1036987 w 1312545"/>
                <a:gd name="connsiteY94" fmla="*/ 1129951 h 1445228"/>
                <a:gd name="connsiteX95" fmla="*/ 1018889 w 1312545"/>
                <a:gd name="connsiteY95" fmla="*/ 1112901 h 1445228"/>
                <a:gd name="connsiteX96" fmla="*/ 1007840 w 1312545"/>
                <a:gd name="connsiteY96" fmla="*/ 1136142 h 1445228"/>
                <a:gd name="connsiteX97" fmla="*/ 1043845 w 1312545"/>
                <a:gd name="connsiteY97" fmla="*/ 1164336 h 1445228"/>
                <a:gd name="connsiteX98" fmla="*/ 1022223 w 1312545"/>
                <a:gd name="connsiteY98" fmla="*/ 1186720 h 1445228"/>
                <a:gd name="connsiteX99" fmla="*/ 1036892 w 1312545"/>
                <a:gd name="connsiteY99" fmla="*/ 1226534 h 1445228"/>
                <a:gd name="connsiteX100" fmla="*/ 956691 w 1312545"/>
                <a:gd name="connsiteY100" fmla="*/ 1280636 h 1445228"/>
                <a:gd name="connsiteX101" fmla="*/ 925830 w 1312545"/>
                <a:gd name="connsiteY101" fmla="*/ 1279969 h 1445228"/>
                <a:gd name="connsiteX102" fmla="*/ 917067 w 1312545"/>
                <a:gd name="connsiteY102" fmla="*/ 1315212 h 1445228"/>
                <a:gd name="connsiteX103" fmla="*/ 943642 w 1312545"/>
                <a:gd name="connsiteY103" fmla="*/ 1333405 h 1445228"/>
                <a:gd name="connsiteX104" fmla="*/ 944499 w 1312545"/>
                <a:gd name="connsiteY104" fmla="*/ 1366076 h 1445228"/>
                <a:gd name="connsiteX105" fmla="*/ 879729 w 1312545"/>
                <a:gd name="connsiteY105" fmla="*/ 1366837 h 1445228"/>
                <a:gd name="connsiteX106" fmla="*/ 862108 w 1312545"/>
                <a:gd name="connsiteY106" fmla="*/ 1406366 h 1445228"/>
                <a:gd name="connsiteX107" fmla="*/ 862108 w 1312545"/>
                <a:gd name="connsiteY107" fmla="*/ 1406366 h 1445228"/>
                <a:gd name="connsiteX108" fmla="*/ 771239 w 1312545"/>
                <a:gd name="connsiteY108" fmla="*/ 1378744 h 1445228"/>
                <a:gd name="connsiteX109" fmla="*/ 745236 w 1312545"/>
                <a:gd name="connsiteY109" fmla="*/ 1385602 h 1445228"/>
                <a:gd name="connsiteX110" fmla="*/ 734759 w 1312545"/>
                <a:gd name="connsiteY110" fmla="*/ 1415891 h 1445228"/>
                <a:gd name="connsiteX111" fmla="*/ 689038 w 1312545"/>
                <a:gd name="connsiteY111" fmla="*/ 1396175 h 1445228"/>
                <a:gd name="connsiteX112" fmla="*/ 684847 w 1312545"/>
                <a:gd name="connsiteY112" fmla="*/ 1371600 h 1445228"/>
                <a:gd name="connsiteX113" fmla="*/ 723614 w 1312545"/>
                <a:gd name="connsiteY113" fmla="*/ 1366266 h 1445228"/>
                <a:gd name="connsiteX114" fmla="*/ 736187 w 1312545"/>
                <a:gd name="connsiteY114" fmla="*/ 1316927 h 1445228"/>
                <a:gd name="connsiteX115" fmla="*/ 685038 w 1312545"/>
                <a:gd name="connsiteY115" fmla="*/ 1239393 h 1445228"/>
                <a:gd name="connsiteX116" fmla="*/ 645605 w 1312545"/>
                <a:gd name="connsiteY116" fmla="*/ 1222534 h 1445228"/>
                <a:gd name="connsiteX117" fmla="*/ 615696 w 1312545"/>
                <a:gd name="connsiteY117" fmla="*/ 1165289 h 1445228"/>
                <a:gd name="connsiteX118" fmla="*/ 511873 w 1312545"/>
                <a:gd name="connsiteY118" fmla="*/ 1125284 h 1445228"/>
                <a:gd name="connsiteX119" fmla="*/ 539210 w 1312545"/>
                <a:gd name="connsiteY119" fmla="*/ 1067467 h 1445228"/>
                <a:gd name="connsiteX120" fmla="*/ 515779 w 1312545"/>
                <a:gd name="connsiteY120" fmla="*/ 1040701 h 1445228"/>
                <a:gd name="connsiteX121" fmla="*/ 458057 w 1312545"/>
                <a:gd name="connsiteY121" fmla="*/ 1023557 h 1445228"/>
                <a:gd name="connsiteX122" fmla="*/ 396811 w 1312545"/>
                <a:gd name="connsiteY122" fmla="*/ 1038416 h 1445228"/>
                <a:gd name="connsiteX123" fmla="*/ 417957 w 1312545"/>
                <a:gd name="connsiteY123" fmla="*/ 934117 h 1445228"/>
                <a:gd name="connsiteX124" fmla="*/ 411671 w 1312545"/>
                <a:gd name="connsiteY124" fmla="*/ 828199 h 1445228"/>
                <a:gd name="connsiteX125" fmla="*/ 300800 w 1312545"/>
                <a:gd name="connsiteY125" fmla="*/ 635889 h 1445228"/>
                <a:gd name="connsiteX126" fmla="*/ 271939 w 1312545"/>
                <a:gd name="connsiteY126" fmla="*/ 410146 h 1445228"/>
                <a:gd name="connsiteX127" fmla="*/ 223933 w 1312545"/>
                <a:gd name="connsiteY127" fmla="*/ 336899 h 1445228"/>
                <a:gd name="connsiteX128" fmla="*/ 164116 w 1312545"/>
                <a:gd name="connsiteY128" fmla="*/ 292227 h 1445228"/>
                <a:gd name="connsiteX129" fmla="*/ 164116 w 1312545"/>
                <a:gd name="connsiteY129" fmla="*/ 292227 h 1445228"/>
                <a:gd name="connsiteX130" fmla="*/ 187928 w 1312545"/>
                <a:gd name="connsiteY130" fmla="*/ 254889 h 1445228"/>
                <a:gd name="connsiteX131" fmla="*/ 165354 w 1312545"/>
                <a:gd name="connsiteY131" fmla="*/ 240887 h 1445228"/>
                <a:gd name="connsiteX132" fmla="*/ 148400 w 1312545"/>
                <a:gd name="connsiteY132" fmla="*/ 255175 h 1445228"/>
                <a:gd name="connsiteX133" fmla="*/ 142208 w 1312545"/>
                <a:gd name="connsiteY133" fmla="*/ 207740 h 1445228"/>
                <a:gd name="connsiteX134" fmla="*/ 104775 w 1312545"/>
                <a:gd name="connsiteY134" fmla="*/ 209074 h 1445228"/>
                <a:gd name="connsiteX135" fmla="*/ 123730 w 1312545"/>
                <a:gd name="connsiteY135" fmla="*/ 189643 h 1445228"/>
                <a:gd name="connsiteX136" fmla="*/ 109728 w 1312545"/>
                <a:gd name="connsiteY136" fmla="*/ 179927 h 1445228"/>
                <a:gd name="connsiteX137" fmla="*/ 89916 w 1312545"/>
                <a:gd name="connsiteY137" fmla="*/ 196596 h 1445228"/>
                <a:gd name="connsiteX138" fmla="*/ 85439 w 1312545"/>
                <a:gd name="connsiteY138" fmla="*/ 139446 h 1445228"/>
                <a:gd name="connsiteX139" fmla="*/ 0 w 1312545"/>
                <a:gd name="connsiteY139" fmla="*/ 76581 h 1445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</a:cxnLst>
              <a:rect l="l" t="t" r="r" b="b"/>
              <a:pathLst>
                <a:path w="1312545" h="1445228">
                  <a:moveTo>
                    <a:pt x="308515" y="1422749"/>
                  </a:moveTo>
                  <a:lnTo>
                    <a:pt x="316706" y="1439894"/>
                  </a:lnTo>
                  <a:lnTo>
                    <a:pt x="299847" y="1445228"/>
                  </a:lnTo>
                  <a:lnTo>
                    <a:pt x="308515" y="1422749"/>
                  </a:lnTo>
                  <a:close/>
                  <a:moveTo>
                    <a:pt x="587883" y="1396556"/>
                  </a:moveTo>
                  <a:lnTo>
                    <a:pt x="604552" y="1444657"/>
                  </a:lnTo>
                  <a:lnTo>
                    <a:pt x="577882" y="1420177"/>
                  </a:lnTo>
                  <a:lnTo>
                    <a:pt x="587883" y="1396556"/>
                  </a:lnTo>
                  <a:close/>
                  <a:moveTo>
                    <a:pt x="194405" y="1245299"/>
                  </a:moveTo>
                  <a:lnTo>
                    <a:pt x="198501" y="1279493"/>
                  </a:lnTo>
                  <a:lnTo>
                    <a:pt x="177355" y="1270159"/>
                  </a:lnTo>
                  <a:lnTo>
                    <a:pt x="194405" y="1245299"/>
                  </a:lnTo>
                  <a:close/>
                  <a:moveTo>
                    <a:pt x="359473" y="1080802"/>
                  </a:moveTo>
                  <a:lnTo>
                    <a:pt x="367855" y="1139857"/>
                  </a:lnTo>
                  <a:lnTo>
                    <a:pt x="343852" y="1152811"/>
                  </a:lnTo>
                  <a:lnTo>
                    <a:pt x="361950" y="1186815"/>
                  </a:lnTo>
                  <a:lnTo>
                    <a:pt x="322326" y="1149763"/>
                  </a:lnTo>
                  <a:lnTo>
                    <a:pt x="311467" y="1167956"/>
                  </a:lnTo>
                  <a:lnTo>
                    <a:pt x="302895" y="1152716"/>
                  </a:lnTo>
                  <a:lnTo>
                    <a:pt x="231838" y="1175290"/>
                  </a:lnTo>
                  <a:lnTo>
                    <a:pt x="204788" y="1148048"/>
                  </a:lnTo>
                  <a:lnTo>
                    <a:pt x="223171" y="1119568"/>
                  </a:lnTo>
                  <a:lnTo>
                    <a:pt x="274510" y="1133666"/>
                  </a:lnTo>
                  <a:lnTo>
                    <a:pt x="283273" y="1105662"/>
                  </a:lnTo>
                  <a:lnTo>
                    <a:pt x="328708" y="1126427"/>
                  </a:lnTo>
                  <a:lnTo>
                    <a:pt x="359473" y="1080802"/>
                  </a:lnTo>
                  <a:close/>
                  <a:moveTo>
                    <a:pt x="1245394" y="454247"/>
                  </a:moveTo>
                  <a:lnTo>
                    <a:pt x="1246156" y="455771"/>
                  </a:lnTo>
                  <a:lnTo>
                    <a:pt x="1246156" y="455771"/>
                  </a:lnTo>
                  <a:lnTo>
                    <a:pt x="1228249" y="477012"/>
                  </a:lnTo>
                  <a:lnTo>
                    <a:pt x="1215200" y="461867"/>
                  </a:lnTo>
                  <a:lnTo>
                    <a:pt x="1244155" y="451390"/>
                  </a:lnTo>
                  <a:lnTo>
                    <a:pt x="1244155" y="451390"/>
                  </a:lnTo>
                  <a:lnTo>
                    <a:pt x="1245394" y="454247"/>
                  </a:lnTo>
                  <a:close/>
                  <a:moveTo>
                    <a:pt x="0" y="76581"/>
                  </a:moveTo>
                  <a:lnTo>
                    <a:pt x="66770" y="5620"/>
                  </a:lnTo>
                  <a:lnTo>
                    <a:pt x="117729" y="0"/>
                  </a:lnTo>
                  <a:lnTo>
                    <a:pt x="155734" y="22098"/>
                  </a:lnTo>
                  <a:lnTo>
                    <a:pt x="161353" y="59150"/>
                  </a:lnTo>
                  <a:lnTo>
                    <a:pt x="225361" y="82296"/>
                  </a:lnTo>
                  <a:lnTo>
                    <a:pt x="278987" y="139065"/>
                  </a:lnTo>
                  <a:lnTo>
                    <a:pt x="301657" y="127730"/>
                  </a:lnTo>
                  <a:lnTo>
                    <a:pt x="393382" y="172307"/>
                  </a:lnTo>
                  <a:lnTo>
                    <a:pt x="444341" y="244507"/>
                  </a:lnTo>
                  <a:lnTo>
                    <a:pt x="469106" y="215932"/>
                  </a:lnTo>
                  <a:lnTo>
                    <a:pt x="522160" y="217170"/>
                  </a:lnTo>
                  <a:lnTo>
                    <a:pt x="600837" y="280892"/>
                  </a:lnTo>
                  <a:lnTo>
                    <a:pt x="647128" y="228886"/>
                  </a:lnTo>
                  <a:lnTo>
                    <a:pt x="659797" y="258413"/>
                  </a:lnTo>
                  <a:lnTo>
                    <a:pt x="771430" y="254603"/>
                  </a:lnTo>
                  <a:lnTo>
                    <a:pt x="742188" y="219170"/>
                  </a:lnTo>
                  <a:lnTo>
                    <a:pt x="780193" y="217837"/>
                  </a:lnTo>
                  <a:lnTo>
                    <a:pt x="850963" y="162687"/>
                  </a:lnTo>
                  <a:lnTo>
                    <a:pt x="896588" y="216979"/>
                  </a:lnTo>
                  <a:lnTo>
                    <a:pt x="942594" y="214979"/>
                  </a:lnTo>
                  <a:lnTo>
                    <a:pt x="930593" y="244888"/>
                  </a:lnTo>
                  <a:lnTo>
                    <a:pt x="1008031" y="237839"/>
                  </a:lnTo>
                  <a:lnTo>
                    <a:pt x="958501" y="329851"/>
                  </a:lnTo>
                  <a:lnTo>
                    <a:pt x="993458" y="376809"/>
                  </a:lnTo>
                  <a:lnTo>
                    <a:pt x="990886" y="405955"/>
                  </a:lnTo>
                  <a:lnTo>
                    <a:pt x="1044035" y="447961"/>
                  </a:lnTo>
                  <a:lnTo>
                    <a:pt x="1088517" y="449961"/>
                  </a:lnTo>
                  <a:lnTo>
                    <a:pt x="1167289" y="497396"/>
                  </a:lnTo>
                  <a:lnTo>
                    <a:pt x="1210913" y="482727"/>
                  </a:lnTo>
                  <a:lnTo>
                    <a:pt x="1225677" y="504730"/>
                  </a:lnTo>
                  <a:lnTo>
                    <a:pt x="1268635" y="481013"/>
                  </a:lnTo>
                  <a:lnTo>
                    <a:pt x="1268635" y="481013"/>
                  </a:lnTo>
                  <a:lnTo>
                    <a:pt x="1270254" y="482251"/>
                  </a:lnTo>
                  <a:lnTo>
                    <a:pt x="1270254" y="482251"/>
                  </a:lnTo>
                  <a:lnTo>
                    <a:pt x="1312545" y="519684"/>
                  </a:lnTo>
                  <a:lnTo>
                    <a:pt x="1286637" y="540068"/>
                  </a:lnTo>
                  <a:lnTo>
                    <a:pt x="1280827" y="504634"/>
                  </a:lnTo>
                  <a:lnTo>
                    <a:pt x="1276636" y="534353"/>
                  </a:lnTo>
                  <a:lnTo>
                    <a:pt x="1221962" y="563499"/>
                  </a:lnTo>
                  <a:lnTo>
                    <a:pt x="1235774" y="584740"/>
                  </a:lnTo>
                  <a:lnTo>
                    <a:pt x="1235774" y="584740"/>
                  </a:lnTo>
                  <a:lnTo>
                    <a:pt x="1204817" y="639223"/>
                  </a:lnTo>
                  <a:lnTo>
                    <a:pt x="1178624" y="642842"/>
                  </a:lnTo>
                  <a:lnTo>
                    <a:pt x="1200912" y="679037"/>
                  </a:lnTo>
                  <a:lnTo>
                    <a:pt x="1144334" y="717137"/>
                  </a:lnTo>
                  <a:lnTo>
                    <a:pt x="1188720" y="750570"/>
                  </a:lnTo>
                  <a:lnTo>
                    <a:pt x="1196435" y="797243"/>
                  </a:lnTo>
                  <a:lnTo>
                    <a:pt x="1240917" y="796004"/>
                  </a:lnTo>
                  <a:lnTo>
                    <a:pt x="1177385" y="835819"/>
                  </a:lnTo>
                  <a:lnTo>
                    <a:pt x="1148620" y="827627"/>
                  </a:lnTo>
                  <a:lnTo>
                    <a:pt x="1143952" y="866299"/>
                  </a:lnTo>
                  <a:lnTo>
                    <a:pt x="1094613" y="895350"/>
                  </a:lnTo>
                  <a:lnTo>
                    <a:pt x="1095185" y="942784"/>
                  </a:lnTo>
                  <a:lnTo>
                    <a:pt x="1122712" y="960692"/>
                  </a:lnTo>
                  <a:lnTo>
                    <a:pt x="1099661" y="1054513"/>
                  </a:lnTo>
                  <a:lnTo>
                    <a:pt x="1111568" y="1078897"/>
                  </a:lnTo>
                  <a:lnTo>
                    <a:pt x="1080897" y="1101947"/>
                  </a:lnTo>
                  <a:lnTo>
                    <a:pt x="1080897" y="1101947"/>
                  </a:lnTo>
                  <a:lnTo>
                    <a:pt x="1057275" y="1100614"/>
                  </a:lnTo>
                  <a:lnTo>
                    <a:pt x="1036987" y="1129951"/>
                  </a:lnTo>
                  <a:lnTo>
                    <a:pt x="1018889" y="1112901"/>
                  </a:lnTo>
                  <a:lnTo>
                    <a:pt x="1007840" y="1136142"/>
                  </a:lnTo>
                  <a:lnTo>
                    <a:pt x="1043845" y="1164336"/>
                  </a:lnTo>
                  <a:lnTo>
                    <a:pt x="1022223" y="1186720"/>
                  </a:lnTo>
                  <a:lnTo>
                    <a:pt x="1036892" y="1226534"/>
                  </a:lnTo>
                  <a:lnTo>
                    <a:pt x="956691" y="1280636"/>
                  </a:lnTo>
                  <a:lnTo>
                    <a:pt x="925830" y="1279969"/>
                  </a:lnTo>
                  <a:lnTo>
                    <a:pt x="917067" y="1315212"/>
                  </a:lnTo>
                  <a:lnTo>
                    <a:pt x="943642" y="1333405"/>
                  </a:lnTo>
                  <a:lnTo>
                    <a:pt x="944499" y="1366076"/>
                  </a:lnTo>
                  <a:lnTo>
                    <a:pt x="879729" y="1366837"/>
                  </a:lnTo>
                  <a:lnTo>
                    <a:pt x="862108" y="1406366"/>
                  </a:lnTo>
                  <a:lnTo>
                    <a:pt x="862108" y="1406366"/>
                  </a:lnTo>
                  <a:lnTo>
                    <a:pt x="771239" y="1378744"/>
                  </a:lnTo>
                  <a:lnTo>
                    <a:pt x="745236" y="1385602"/>
                  </a:lnTo>
                  <a:lnTo>
                    <a:pt x="734759" y="1415891"/>
                  </a:lnTo>
                  <a:lnTo>
                    <a:pt x="689038" y="1396175"/>
                  </a:lnTo>
                  <a:lnTo>
                    <a:pt x="684847" y="1371600"/>
                  </a:lnTo>
                  <a:lnTo>
                    <a:pt x="723614" y="1366266"/>
                  </a:lnTo>
                  <a:lnTo>
                    <a:pt x="736187" y="1316927"/>
                  </a:lnTo>
                  <a:lnTo>
                    <a:pt x="685038" y="1239393"/>
                  </a:lnTo>
                  <a:lnTo>
                    <a:pt x="645605" y="1222534"/>
                  </a:lnTo>
                  <a:lnTo>
                    <a:pt x="615696" y="1165289"/>
                  </a:lnTo>
                  <a:lnTo>
                    <a:pt x="511873" y="1125284"/>
                  </a:lnTo>
                  <a:lnTo>
                    <a:pt x="539210" y="1067467"/>
                  </a:lnTo>
                  <a:lnTo>
                    <a:pt x="515779" y="1040701"/>
                  </a:lnTo>
                  <a:lnTo>
                    <a:pt x="458057" y="1023557"/>
                  </a:lnTo>
                  <a:lnTo>
                    <a:pt x="396811" y="1038416"/>
                  </a:lnTo>
                  <a:lnTo>
                    <a:pt x="417957" y="934117"/>
                  </a:lnTo>
                  <a:lnTo>
                    <a:pt x="411671" y="828199"/>
                  </a:lnTo>
                  <a:lnTo>
                    <a:pt x="300800" y="635889"/>
                  </a:lnTo>
                  <a:lnTo>
                    <a:pt x="271939" y="410146"/>
                  </a:lnTo>
                  <a:lnTo>
                    <a:pt x="223933" y="336899"/>
                  </a:lnTo>
                  <a:lnTo>
                    <a:pt x="164116" y="292227"/>
                  </a:lnTo>
                  <a:lnTo>
                    <a:pt x="164116" y="292227"/>
                  </a:lnTo>
                  <a:lnTo>
                    <a:pt x="187928" y="254889"/>
                  </a:lnTo>
                  <a:lnTo>
                    <a:pt x="165354" y="240887"/>
                  </a:lnTo>
                  <a:lnTo>
                    <a:pt x="148400" y="255175"/>
                  </a:lnTo>
                  <a:lnTo>
                    <a:pt x="142208" y="207740"/>
                  </a:lnTo>
                  <a:lnTo>
                    <a:pt x="104775" y="209074"/>
                  </a:lnTo>
                  <a:lnTo>
                    <a:pt x="123730" y="189643"/>
                  </a:lnTo>
                  <a:lnTo>
                    <a:pt x="109728" y="179927"/>
                  </a:lnTo>
                  <a:lnTo>
                    <a:pt x="89916" y="196596"/>
                  </a:lnTo>
                  <a:lnTo>
                    <a:pt x="85439" y="139446"/>
                  </a:lnTo>
                  <a:lnTo>
                    <a:pt x="0" y="76581"/>
                  </a:lnTo>
                  <a:close/>
                </a:path>
              </a:pathLst>
            </a:custGeom>
            <a:grpFill/>
            <a:ln w="476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it-IT"/>
            </a:p>
          </p:txBody>
        </p:sp>
        <p:sp>
          <p:nvSpPr>
            <p:cNvPr id="78" name="Figura a mano libera: forma 77">
              <a:extLst>
                <a:ext uri="{FF2B5EF4-FFF2-40B4-BE49-F238E27FC236}">
                  <a16:creationId xmlns:a16="http://schemas.microsoft.com/office/drawing/2014/main" id="{45DD838D-0650-E06C-3354-F70A7E410927}"/>
                </a:ext>
              </a:extLst>
            </p:cNvPr>
            <p:cNvSpPr/>
            <p:nvPr/>
          </p:nvSpPr>
          <p:spPr>
            <a:xfrm>
              <a:off x="8520335" y="572832"/>
              <a:ext cx="1021461" cy="995171"/>
            </a:xfrm>
            <a:custGeom>
              <a:avLst/>
              <a:gdLst>
                <a:gd name="connsiteX0" fmla="*/ 886682 w 1021461"/>
                <a:gd name="connsiteY0" fmla="*/ 0 h 995171"/>
                <a:gd name="connsiteX1" fmla="*/ 903160 w 1021461"/>
                <a:gd name="connsiteY1" fmla="*/ 12954 h 995171"/>
                <a:gd name="connsiteX2" fmla="*/ 886968 w 1021461"/>
                <a:gd name="connsiteY2" fmla="*/ 41434 h 995171"/>
                <a:gd name="connsiteX3" fmla="*/ 846106 w 1021461"/>
                <a:gd name="connsiteY3" fmla="*/ 56483 h 995171"/>
                <a:gd name="connsiteX4" fmla="*/ 869442 w 1021461"/>
                <a:gd name="connsiteY4" fmla="*/ 107156 h 995171"/>
                <a:gd name="connsiteX5" fmla="*/ 857059 w 1021461"/>
                <a:gd name="connsiteY5" fmla="*/ 125444 h 995171"/>
                <a:gd name="connsiteX6" fmla="*/ 892397 w 1021461"/>
                <a:gd name="connsiteY6" fmla="*/ 151638 h 995171"/>
                <a:gd name="connsiteX7" fmla="*/ 922210 w 1021461"/>
                <a:gd name="connsiteY7" fmla="*/ 145352 h 995171"/>
                <a:gd name="connsiteX8" fmla="*/ 937260 w 1021461"/>
                <a:gd name="connsiteY8" fmla="*/ 176022 h 995171"/>
                <a:gd name="connsiteX9" fmla="*/ 925925 w 1021461"/>
                <a:gd name="connsiteY9" fmla="*/ 215741 h 995171"/>
                <a:gd name="connsiteX10" fmla="*/ 960406 w 1021461"/>
                <a:gd name="connsiteY10" fmla="*/ 221933 h 995171"/>
                <a:gd name="connsiteX11" fmla="*/ 973455 w 1021461"/>
                <a:gd name="connsiteY11" fmla="*/ 262509 h 995171"/>
                <a:gd name="connsiteX12" fmla="*/ 1021461 w 1021461"/>
                <a:gd name="connsiteY12" fmla="*/ 290227 h 995171"/>
                <a:gd name="connsiteX13" fmla="*/ 1021461 w 1021461"/>
                <a:gd name="connsiteY13" fmla="*/ 290227 h 995171"/>
                <a:gd name="connsiteX14" fmla="*/ 972502 w 1021461"/>
                <a:gd name="connsiteY14" fmla="*/ 331946 h 995171"/>
                <a:gd name="connsiteX15" fmla="*/ 913448 w 1021461"/>
                <a:gd name="connsiteY15" fmla="*/ 325755 h 995171"/>
                <a:gd name="connsiteX16" fmla="*/ 881634 w 1021461"/>
                <a:gd name="connsiteY16" fmla="*/ 350996 h 995171"/>
                <a:gd name="connsiteX17" fmla="*/ 880586 w 1021461"/>
                <a:gd name="connsiteY17" fmla="*/ 329470 h 995171"/>
                <a:gd name="connsiteX18" fmla="*/ 820484 w 1021461"/>
                <a:gd name="connsiteY18" fmla="*/ 293656 h 995171"/>
                <a:gd name="connsiteX19" fmla="*/ 787146 w 1021461"/>
                <a:gd name="connsiteY19" fmla="*/ 392906 h 995171"/>
                <a:gd name="connsiteX20" fmla="*/ 697992 w 1021461"/>
                <a:gd name="connsiteY20" fmla="*/ 417767 h 995171"/>
                <a:gd name="connsiteX21" fmla="*/ 731806 w 1021461"/>
                <a:gd name="connsiteY21" fmla="*/ 450628 h 995171"/>
                <a:gd name="connsiteX22" fmla="*/ 707326 w 1021461"/>
                <a:gd name="connsiteY22" fmla="*/ 511397 h 995171"/>
                <a:gd name="connsiteX23" fmla="*/ 677132 w 1021461"/>
                <a:gd name="connsiteY23" fmla="*/ 517970 h 995171"/>
                <a:gd name="connsiteX24" fmla="*/ 769525 w 1021461"/>
                <a:gd name="connsiteY24" fmla="*/ 634651 h 995171"/>
                <a:gd name="connsiteX25" fmla="*/ 736949 w 1021461"/>
                <a:gd name="connsiteY25" fmla="*/ 683324 h 995171"/>
                <a:gd name="connsiteX26" fmla="*/ 636270 w 1021461"/>
                <a:gd name="connsiteY26" fmla="*/ 703326 h 995171"/>
                <a:gd name="connsiteX27" fmla="*/ 627698 w 1021461"/>
                <a:gd name="connsiteY27" fmla="*/ 794195 h 995171"/>
                <a:gd name="connsiteX28" fmla="*/ 587597 w 1021461"/>
                <a:gd name="connsiteY28" fmla="*/ 791337 h 995171"/>
                <a:gd name="connsiteX29" fmla="*/ 564451 w 1021461"/>
                <a:gd name="connsiteY29" fmla="*/ 758857 h 995171"/>
                <a:gd name="connsiteX30" fmla="*/ 483394 w 1021461"/>
                <a:gd name="connsiteY30" fmla="*/ 781050 h 995171"/>
                <a:gd name="connsiteX31" fmla="*/ 471583 w 1021461"/>
                <a:gd name="connsiteY31" fmla="*/ 833819 h 995171"/>
                <a:gd name="connsiteX32" fmla="*/ 447294 w 1021461"/>
                <a:gd name="connsiteY32" fmla="*/ 813626 h 995171"/>
                <a:gd name="connsiteX33" fmla="*/ 424434 w 1021461"/>
                <a:gd name="connsiteY33" fmla="*/ 824865 h 995171"/>
                <a:gd name="connsiteX34" fmla="*/ 362236 w 1021461"/>
                <a:gd name="connsiteY34" fmla="*/ 986028 h 995171"/>
                <a:gd name="connsiteX35" fmla="*/ 308800 w 1021461"/>
                <a:gd name="connsiteY35" fmla="*/ 963740 h 995171"/>
                <a:gd name="connsiteX36" fmla="*/ 272320 w 1021461"/>
                <a:gd name="connsiteY36" fmla="*/ 995172 h 995171"/>
                <a:gd name="connsiteX37" fmla="*/ 223933 w 1021461"/>
                <a:gd name="connsiteY37" fmla="*/ 965740 h 995171"/>
                <a:gd name="connsiteX38" fmla="*/ 249555 w 1021461"/>
                <a:gd name="connsiteY38" fmla="*/ 902494 h 995171"/>
                <a:gd name="connsiteX39" fmla="*/ 224028 w 1021461"/>
                <a:gd name="connsiteY39" fmla="*/ 886682 h 995171"/>
                <a:gd name="connsiteX40" fmla="*/ 224028 w 1021461"/>
                <a:gd name="connsiteY40" fmla="*/ 886682 h 995171"/>
                <a:gd name="connsiteX41" fmla="*/ 132302 w 1021461"/>
                <a:gd name="connsiteY41" fmla="*/ 885920 h 995171"/>
                <a:gd name="connsiteX42" fmla="*/ 127730 w 1021461"/>
                <a:gd name="connsiteY42" fmla="*/ 906399 h 995171"/>
                <a:gd name="connsiteX43" fmla="*/ 88487 w 1021461"/>
                <a:gd name="connsiteY43" fmla="*/ 919734 h 995171"/>
                <a:gd name="connsiteX44" fmla="*/ 57150 w 1021461"/>
                <a:gd name="connsiteY44" fmla="*/ 887825 h 995171"/>
                <a:gd name="connsiteX45" fmla="*/ 60865 w 1021461"/>
                <a:gd name="connsiteY45" fmla="*/ 826770 h 995171"/>
                <a:gd name="connsiteX46" fmla="*/ 32956 w 1021461"/>
                <a:gd name="connsiteY46" fmla="*/ 775907 h 995171"/>
                <a:gd name="connsiteX47" fmla="*/ 78105 w 1021461"/>
                <a:gd name="connsiteY47" fmla="*/ 692563 h 995171"/>
                <a:gd name="connsiteX48" fmla="*/ 98488 w 1021461"/>
                <a:gd name="connsiteY48" fmla="*/ 595694 h 995171"/>
                <a:gd name="connsiteX49" fmla="*/ 88583 w 1021461"/>
                <a:gd name="connsiteY49" fmla="*/ 539591 h 995171"/>
                <a:gd name="connsiteX50" fmla="*/ 63437 w 1021461"/>
                <a:gd name="connsiteY50" fmla="*/ 527495 h 995171"/>
                <a:gd name="connsiteX51" fmla="*/ 121063 w 1021461"/>
                <a:gd name="connsiteY51" fmla="*/ 487299 h 995171"/>
                <a:gd name="connsiteX52" fmla="*/ 105442 w 1021461"/>
                <a:gd name="connsiteY52" fmla="*/ 440246 h 995171"/>
                <a:gd name="connsiteX53" fmla="*/ 44387 w 1021461"/>
                <a:gd name="connsiteY53" fmla="*/ 420529 h 995171"/>
                <a:gd name="connsiteX54" fmla="*/ 33528 w 1021461"/>
                <a:gd name="connsiteY54" fmla="*/ 394907 h 995171"/>
                <a:gd name="connsiteX55" fmla="*/ 33528 w 1021461"/>
                <a:gd name="connsiteY55" fmla="*/ 394907 h 995171"/>
                <a:gd name="connsiteX56" fmla="*/ 51530 w 1021461"/>
                <a:gd name="connsiteY56" fmla="*/ 338138 h 995171"/>
                <a:gd name="connsiteX57" fmla="*/ 8001 w 1021461"/>
                <a:gd name="connsiteY57" fmla="*/ 321278 h 995171"/>
                <a:gd name="connsiteX58" fmla="*/ 0 w 1021461"/>
                <a:gd name="connsiteY58" fmla="*/ 286512 h 995171"/>
                <a:gd name="connsiteX59" fmla="*/ 44387 w 1021461"/>
                <a:gd name="connsiteY59" fmla="*/ 163544 h 995171"/>
                <a:gd name="connsiteX60" fmla="*/ 78200 w 1021461"/>
                <a:gd name="connsiteY60" fmla="*/ 178594 h 995171"/>
                <a:gd name="connsiteX61" fmla="*/ 136208 w 1021461"/>
                <a:gd name="connsiteY61" fmla="*/ 151543 h 995171"/>
                <a:gd name="connsiteX62" fmla="*/ 183547 w 1021461"/>
                <a:gd name="connsiteY62" fmla="*/ 188500 h 995171"/>
                <a:gd name="connsiteX63" fmla="*/ 166878 w 1021461"/>
                <a:gd name="connsiteY63" fmla="*/ 213646 h 995171"/>
                <a:gd name="connsiteX64" fmla="*/ 309181 w 1021461"/>
                <a:gd name="connsiteY64" fmla="*/ 228695 h 995171"/>
                <a:gd name="connsiteX65" fmla="*/ 339947 w 1021461"/>
                <a:gd name="connsiteY65" fmla="*/ 190024 h 995171"/>
                <a:gd name="connsiteX66" fmla="*/ 346329 w 1021461"/>
                <a:gd name="connsiteY66" fmla="*/ 124682 h 995171"/>
                <a:gd name="connsiteX67" fmla="*/ 379952 w 1021461"/>
                <a:gd name="connsiteY67" fmla="*/ 87059 h 995171"/>
                <a:gd name="connsiteX68" fmla="*/ 455581 w 1021461"/>
                <a:gd name="connsiteY68" fmla="*/ 68104 h 995171"/>
                <a:gd name="connsiteX69" fmla="*/ 496634 w 1021461"/>
                <a:gd name="connsiteY69" fmla="*/ 87725 h 995171"/>
                <a:gd name="connsiteX70" fmla="*/ 533495 w 1021461"/>
                <a:gd name="connsiteY70" fmla="*/ 54293 h 995171"/>
                <a:gd name="connsiteX71" fmla="*/ 561404 w 1021461"/>
                <a:gd name="connsiteY71" fmla="*/ 74486 h 995171"/>
                <a:gd name="connsiteX72" fmla="*/ 601409 w 1021461"/>
                <a:gd name="connsiteY72" fmla="*/ 53150 h 995171"/>
                <a:gd name="connsiteX73" fmla="*/ 664083 w 1021461"/>
                <a:gd name="connsiteY73" fmla="*/ 84487 h 995171"/>
                <a:gd name="connsiteX74" fmla="*/ 774859 w 1021461"/>
                <a:gd name="connsiteY74" fmla="*/ 26289 h 9951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</a:cxnLst>
              <a:rect l="l" t="t" r="r" b="b"/>
              <a:pathLst>
                <a:path w="1021461" h="995171">
                  <a:moveTo>
                    <a:pt x="886682" y="0"/>
                  </a:moveTo>
                  <a:lnTo>
                    <a:pt x="903160" y="12954"/>
                  </a:lnTo>
                  <a:lnTo>
                    <a:pt x="886968" y="41434"/>
                  </a:lnTo>
                  <a:lnTo>
                    <a:pt x="846106" y="56483"/>
                  </a:lnTo>
                  <a:lnTo>
                    <a:pt x="869442" y="107156"/>
                  </a:lnTo>
                  <a:lnTo>
                    <a:pt x="857059" y="125444"/>
                  </a:lnTo>
                  <a:lnTo>
                    <a:pt x="892397" y="151638"/>
                  </a:lnTo>
                  <a:lnTo>
                    <a:pt x="922210" y="145352"/>
                  </a:lnTo>
                  <a:lnTo>
                    <a:pt x="937260" y="176022"/>
                  </a:lnTo>
                  <a:lnTo>
                    <a:pt x="925925" y="215741"/>
                  </a:lnTo>
                  <a:lnTo>
                    <a:pt x="960406" y="221933"/>
                  </a:lnTo>
                  <a:lnTo>
                    <a:pt x="973455" y="262509"/>
                  </a:lnTo>
                  <a:lnTo>
                    <a:pt x="1021461" y="290227"/>
                  </a:lnTo>
                  <a:lnTo>
                    <a:pt x="1021461" y="290227"/>
                  </a:lnTo>
                  <a:lnTo>
                    <a:pt x="972502" y="331946"/>
                  </a:lnTo>
                  <a:lnTo>
                    <a:pt x="913448" y="325755"/>
                  </a:lnTo>
                  <a:lnTo>
                    <a:pt x="881634" y="350996"/>
                  </a:lnTo>
                  <a:lnTo>
                    <a:pt x="880586" y="329470"/>
                  </a:lnTo>
                  <a:lnTo>
                    <a:pt x="820484" y="293656"/>
                  </a:lnTo>
                  <a:lnTo>
                    <a:pt x="787146" y="392906"/>
                  </a:lnTo>
                  <a:lnTo>
                    <a:pt x="697992" y="417767"/>
                  </a:lnTo>
                  <a:lnTo>
                    <a:pt x="731806" y="450628"/>
                  </a:lnTo>
                  <a:lnTo>
                    <a:pt x="707326" y="511397"/>
                  </a:lnTo>
                  <a:lnTo>
                    <a:pt x="677132" y="517970"/>
                  </a:lnTo>
                  <a:lnTo>
                    <a:pt x="769525" y="634651"/>
                  </a:lnTo>
                  <a:lnTo>
                    <a:pt x="736949" y="683324"/>
                  </a:lnTo>
                  <a:lnTo>
                    <a:pt x="636270" y="703326"/>
                  </a:lnTo>
                  <a:lnTo>
                    <a:pt x="627698" y="794195"/>
                  </a:lnTo>
                  <a:lnTo>
                    <a:pt x="587597" y="791337"/>
                  </a:lnTo>
                  <a:lnTo>
                    <a:pt x="564451" y="758857"/>
                  </a:lnTo>
                  <a:lnTo>
                    <a:pt x="483394" y="781050"/>
                  </a:lnTo>
                  <a:lnTo>
                    <a:pt x="471583" y="833819"/>
                  </a:lnTo>
                  <a:lnTo>
                    <a:pt x="447294" y="813626"/>
                  </a:lnTo>
                  <a:lnTo>
                    <a:pt x="424434" y="824865"/>
                  </a:lnTo>
                  <a:lnTo>
                    <a:pt x="362236" y="986028"/>
                  </a:lnTo>
                  <a:lnTo>
                    <a:pt x="308800" y="963740"/>
                  </a:lnTo>
                  <a:lnTo>
                    <a:pt x="272320" y="995172"/>
                  </a:lnTo>
                  <a:lnTo>
                    <a:pt x="223933" y="965740"/>
                  </a:lnTo>
                  <a:lnTo>
                    <a:pt x="249555" y="902494"/>
                  </a:lnTo>
                  <a:lnTo>
                    <a:pt x="224028" y="886682"/>
                  </a:lnTo>
                  <a:lnTo>
                    <a:pt x="224028" y="886682"/>
                  </a:lnTo>
                  <a:lnTo>
                    <a:pt x="132302" y="885920"/>
                  </a:lnTo>
                  <a:lnTo>
                    <a:pt x="127730" y="906399"/>
                  </a:lnTo>
                  <a:lnTo>
                    <a:pt x="88487" y="919734"/>
                  </a:lnTo>
                  <a:lnTo>
                    <a:pt x="57150" y="887825"/>
                  </a:lnTo>
                  <a:lnTo>
                    <a:pt x="60865" y="826770"/>
                  </a:lnTo>
                  <a:lnTo>
                    <a:pt x="32956" y="775907"/>
                  </a:lnTo>
                  <a:lnTo>
                    <a:pt x="78105" y="692563"/>
                  </a:lnTo>
                  <a:lnTo>
                    <a:pt x="98488" y="595694"/>
                  </a:lnTo>
                  <a:lnTo>
                    <a:pt x="88583" y="539591"/>
                  </a:lnTo>
                  <a:lnTo>
                    <a:pt x="63437" y="527495"/>
                  </a:lnTo>
                  <a:lnTo>
                    <a:pt x="121063" y="487299"/>
                  </a:lnTo>
                  <a:lnTo>
                    <a:pt x="105442" y="440246"/>
                  </a:lnTo>
                  <a:lnTo>
                    <a:pt x="44387" y="420529"/>
                  </a:lnTo>
                  <a:lnTo>
                    <a:pt x="33528" y="394907"/>
                  </a:lnTo>
                  <a:lnTo>
                    <a:pt x="33528" y="394907"/>
                  </a:lnTo>
                  <a:lnTo>
                    <a:pt x="51530" y="338138"/>
                  </a:lnTo>
                  <a:lnTo>
                    <a:pt x="8001" y="321278"/>
                  </a:lnTo>
                  <a:lnTo>
                    <a:pt x="0" y="286512"/>
                  </a:lnTo>
                  <a:lnTo>
                    <a:pt x="44387" y="163544"/>
                  </a:lnTo>
                  <a:lnTo>
                    <a:pt x="78200" y="178594"/>
                  </a:lnTo>
                  <a:lnTo>
                    <a:pt x="136208" y="151543"/>
                  </a:lnTo>
                  <a:lnTo>
                    <a:pt x="183547" y="188500"/>
                  </a:lnTo>
                  <a:lnTo>
                    <a:pt x="166878" y="213646"/>
                  </a:lnTo>
                  <a:lnTo>
                    <a:pt x="309181" y="228695"/>
                  </a:lnTo>
                  <a:lnTo>
                    <a:pt x="339947" y="190024"/>
                  </a:lnTo>
                  <a:lnTo>
                    <a:pt x="346329" y="124682"/>
                  </a:lnTo>
                  <a:lnTo>
                    <a:pt x="379952" y="87059"/>
                  </a:lnTo>
                  <a:lnTo>
                    <a:pt x="455581" y="68104"/>
                  </a:lnTo>
                  <a:lnTo>
                    <a:pt x="496634" y="87725"/>
                  </a:lnTo>
                  <a:lnTo>
                    <a:pt x="533495" y="54293"/>
                  </a:lnTo>
                  <a:lnTo>
                    <a:pt x="561404" y="74486"/>
                  </a:lnTo>
                  <a:lnTo>
                    <a:pt x="601409" y="53150"/>
                  </a:lnTo>
                  <a:lnTo>
                    <a:pt x="664083" y="84487"/>
                  </a:lnTo>
                  <a:lnTo>
                    <a:pt x="774859" y="26289"/>
                  </a:lnTo>
                  <a:close/>
                </a:path>
              </a:pathLst>
            </a:custGeom>
            <a:grpFill/>
            <a:ln w="476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it-IT"/>
            </a:p>
          </p:txBody>
        </p:sp>
        <p:sp>
          <p:nvSpPr>
            <p:cNvPr id="79" name="Figura a mano libera: forma 78">
              <a:extLst>
                <a:ext uri="{FF2B5EF4-FFF2-40B4-BE49-F238E27FC236}">
                  <a16:creationId xmlns:a16="http://schemas.microsoft.com/office/drawing/2014/main" id="{6BD528FB-2B90-769A-2915-04649D3DEA59}"/>
                </a:ext>
              </a:extLst>
            </p:cNvPr>
            <p:cNvSpPr/>
            <p:nvPr/>
          </p:nvSpPr>
          <p:spPr>
            <a:xfrm>
              <a:off x="9257570" y="2979609"/>
              <a:ext cx="665606" cy="831723"/>
            </a:xfrm>
            <a:custGeom>
              <a:avLst/>
              <a:gdLst>
                <a:gd name="connsiteX0" fmla="*/ 261938 w 665606"/>
                <a:gd name="connsiteY0" fmla="*/ 12097 h 831723"/>
                <a:gd name="connsiteX1" fmla="*/ 254889 w 665606"/>
                <a:gd name="connsiteY1" fmla="*/ 9620 h 831723"/>
                <a:gd name="connsiteX2" fmla="*/ 254889 w 665606"/>
                <a:gd name="connsiteY2" fmla="*/ 9620 h 831723"/>
                <a:gd name="connsiteX3" fmla="*/ 253079 w 665606"/>
                <a:gd name="connsiteY3" fmla="*/ 9049 h 831723"/>
                <a:gd name="connsiteX4" fmla="*/ 253079 w 665606"/>
                <a:gd name="connsiteY4" fmla="*/ 9049 h 831723"/>
                <a:gd name="connsiteX5" fmla="*/ 261556 w 665606"/>
                <a:gd name="connsiteY5" fmla="*/ 5525 h 831723"/>
                <a:gd name="connsiteX6" fmla="*/ 261556 w 665606"/>
                <a:gd name="connsiteY6" fmla="*/ 5525 h 831723"/>
                <a:gd name="connsiteX7" fmla="*/ 262509 w 665606"/>
                <a:gd name="connsiteY7" fmla="*/ 10573 h 831723"/>
                <a:gd name="connsiteX8" fmla="*/ 262509 w 665606"/>
                <a:gd name="connsiteY8" fmla="*/ 10573 h 831723"/>
                <a:gd name="connsiteX9" fmla="*/ 261938 w 665606"/>
                <a:gd name="connsiteY9" fmla="*/ 12097 h 831723"/>
                <a:gd name="connsiteX10" fmla="*/ 154781 w 665606"/>
                <a:gd name="connsiteY10" fmla="*/ 1048 h 831723"/>
                <a:gd name="connsiteX11" fmla="*/ 194405 w 665606"/>
                <a:gd name="connsiteY11" fmla="*/ 17145 h 831723"/>
                <a:gd name="connsiteX12" fmla="*/ 232029 w 665606"/>
                <a:gd name="connsiteY12" fmla="*/ 0 h 831723"/>
                <a:gd name="connsiteX13" fmla="*/ 203930 w 665606"/>
                <a:gd name="connsiteY13" fmla="*/ 46863 h 831723"/>
                <a:gd name="connsiteX14" fmla="*/ 242602 w 665606"/>
                <a:gd name="connsiteY14" fmla="*/ 69913 h 831723"/>
                <a:gd name="connsiteX15" fmla="*/ 256127 w 665606"/>
                <a:gd name="connsiteY15" fmla="*/ 50006 h 831723"/>
                <a:gd name="connsiteX16" fmla="*/ 293751 w 665606"/>
                <a:gd name="connsiteY16" fmla="*/ 61055 h 831723"/>
                <a:gd name="connsiteX17" fmla="*/ 354330 w 665606"/>
                <a:gd name="connsiteY17" fmla="*/ 130493 h 831723"/>
                <a:gd name="connsiteX18" fmla="*/ 428244 w 665606"/>
                <a:gd name="connsiteY18" fmla="*/ 105632 h 831723"/>
                <a:gd name="connsiteX19" fmla="*/ 416528 w 665606"/>
                <a:gd name="connsiteY19" fmla="*/ 156781 h 831723"/>
                <a:gd name="connsiteX20" fmla="*/ 473297 w 665606"/>
                <a:gd name="connsiteY20" fmla="*/ 271367 h 831723"/>
                <a:gd name="connsiteX21" fmla="*/ 456533 w 665606"/>
                <a:gd name="connsiteY21" fmla="*/ 313754 h 831723"/>
                <a:gd name="connsiteX22" fmla="*/ 488061 w 665606"/>
                <a:gd name="connsiteY22" fmla="*/ 348710 h 831723"/>
                <a:gd name="connsiteX23" fmla="*/ 488251 w 665606"/>
                <a:gd name="connsiteY23" fmla="*/ 434245 h 831723"/>
                <a:gd name="connsiteX24" fmla="*/ 526351 w 665606"/>
                <a:gd name="connsiteY24" fmla="*/ 459010 h 831723"/>
                <a:gd name="connsiteX25" fmla="*/ 527494 w 665606"/>
                <a:gd name="connsiteY25" fmla="*/ 497491 h 831723"/>
                <a:gd name="connsiteX26" fmla="*/ 539115 w 665606"/>
                <a:gd name="connsiteY26" fmla="*/ 468249 h 831723"/>
                <a:gd name="connsiteX27" fmla="*/ 564737 w 665606"/>
                <a:gd name="connsiteY27" fmla="*/ 462439 h 831723"/>
                <a:gd name="connsiteX28" fmla="*/ 617220 w 665606"/>
                <a:gd name="connsiteY28" fmla="*/ 521875 h 831723"/>
                <a:gd name="connsiteX29" fmla="*/ 654558 w 665606"/>
                <a:gd name="connsiteY29" fmla="*/ 498729 h 831723"/>
                <a:gd name="connsiteX30" fmla="*/ 665607 w 665606"/>
                <a:gd name="connsiteY30" fmla="*/ 550450 h 831723"/>
                <a:gd name="connsiteX31" fmla="*/ 632555 w 665606"/>
                <a:gd name="connsiteY31" fmla="*/ 587693 h 831723"/>
                <a:gd name="connsiteX32" fmla="*/ 632555 w 665606"/>
                <a:gd name="connsiteY32" fmla="*/ 587693 h 831723"/>
                <a:gd name="connsiteX33" fmla="*/ 612743 w 665606"/>
                <a:gd name="connsiteY33" fmla="*/ 642271 h 831723"/>
                <a:gd name="connsiteX34" fmla="*/ 486156 w 665606"/>
                <a:gd name="connsiteY34" fmla="*/ 663702 h 831723"/>
                <a:gd name="connsiteX35" fmla="*/ 486537 w 665606"/>
                <a:gd name="connsiteY35" fmla="*/ 699135 h 831723"/>
                <a:gd name="connsiteX36" fmla="*/ 398716 w 665606"/>
                <a:gd name="connsiteY36" fmla="*/ 741045 h 831723"/>
                <a:gd name="connsiteX37" fmla="*/ 411766 w 665606"/>
                <a:gd name="connsiteY37" fmla="*/ 760476 h 831723"/>
                <a:gd name="connsiteX38" fmla="*/ 383286 w 665606"/>
                <a:gd name="connsiteY38" fmla="*/ 779240 h 831723"/>
                <a:gd name="connsiteX39" fmla="*/ 351949 w 665606"/>
                <a:gd name="connsiteY39" fmla="*/ 762762 h 831723"/>
                <a:gd name="connsiteX40" fmla="*/ 349853 w 665606"/>
                <a:gd name="connsiteY40" fmla="*/ 799719 h 831723"/>
                <a:gd name="connsiteX41" fmla="*/ 308610 w 665606"/>
                <a:gd name="connsiteY41" fmla="*/ 831723 h 831723"/>
                <a:gd name="connsiteX42" fmla="*/ 300799 w 665606"/>
                <a:gd name="connsiteY42" fmla="*/ 806196 h 831723"/>
                <a:gd name="connsiteX43" fmla="*/ 266129 w 665606"/>
                <a:gd name="connsiteY43" fmla="*/ 811244 h 831723"/>
                <a:gd name="connsiteX44" fmla="*/ 255460 w 665606"/>
                <a:gd name="connsiteY44" fmla="*/ 744093 h 831723"/>
                <a:gd name="connsiteX45" fmla="*/ 192976 w 665606"/>
                <a:gd name="connsiteY45" fmla="*/ 748094 h 831723"/>
                <a:gd name="connsiteX46" fmla="*/ 147256 w 665606"/>
                <a:gd name="connsiteY46" fmla="*/ 633317 h 831723"/>
                <a:gd name="connsiteX47" fmla="*/ 66389 w 665606"/>
                <a:gd name="connsiteY47" fmla="*/ 645605 h 831723"/>
                <a:gd name="connsiteX48" fmla="*/ 26956 w 665606"/>
                <a:gd name="connsiteY48" fmla="*/ 621221 h 831723"/>
                <a:gd name="connsiteX49" fmla="*/ 14668 w 665606"/>
                <a:gd name="connsiteY49" fmla="*/ 601123 h 831723"/>
                <a:gd name="connsiteX50" fmla="*/ 41910 w 665606"/>
                <a:gd name="connsiteY50" fmla="*/ 572357 h 831723"/>
                <a:gd name="connsiteX51" fmla="*/ 0 w 665606"/>
                <a:gd name="connsiteY51" fmla="*/ 518255 h 831723"/>
                <a:gd name="connsiteX52" fmla="*/ 0 w 665606"/>
                <a:gd name="connsiteY52" fmla="*/ 518255 h 831723"/>
                <a:gd name="connsiteX53" fmla="*/ 30766 w 665606"/>
                <a:gd name="connsiteY53" fmla="*/ 495205 h 831723"/>
                <a:gd name="connsiteX54" fmla="*/ 18859 w 665606"/>
                <a:gd name="connsiteY54" fmla="*/ 470821 h 831723"/>
                <a:gd name="connsiteX55" fmla="*/ 41910 w 665606"/>
                <a:gd name="connsiteY55" fmla="*/ 377000 h 831723"/>
                <a:gd name="connsiteX56" fmla="*/ 14383 w 665606"/>
                <a:gd name="connsiteY56" fmla="*/ 359093 h 831723"/>
                <a:gd name="connsiteX57" fmla="*/ 13811 w 665606"/>
                <a:gd name="connsiteY57" fmla="*/ 311658 h 831723"/>
                <a:gd name="connsiteX58" fmla="*/ 63151 w 665606"/>
                <a:gd name="connsiteY58" fmla="*/ 282607 h 831723"/>
                <a:gd name="connsiteX59" fmla="*/ 67818 w 665606"/>
                <a:gd name="connsiteY59" fmla="*/ 243935 h 831723"/>
                <a:gd name="connsiteX60" fmla="*/ 96583 w 665606"/>
                <a:gd name="connsiteY60" fmla="*/ 252127 h 831723"/>
                <a:gd name="connsiteX61" fmla="*/ 160115 w 665606"/>
                <a:gd name="connsiteY61" fmla="*/ 212312 h 831723"/>
                <a:gd name="connsiteX62" fmla="*/ 115633 w 665606"/>
                <a:gd name="connsiteY62" fmla="*/ 213551 h 831723"/>
                <a:gd name="connsiteX63" fmla="*/ 107918 w 665606"/>
                <a:gd name="connsiteY63" fmla="*/ 166878 h 831723"/>
                <a:gd name="connsiteX64" fmla="*/ 63532 w 665606"/>
                <a:gd name="connsiteY64" fmla="*/ 133445 h 831723"/>
                <a:gd name="connsiteX65" fmla="*/ 120110 w 665606"/>
                <a:gd name="connsiteY65" fmla="*/ 95345 h 831723"/>
                <a:gd name="connsiteX66" fmla="*/ 97822 w 665606"/>
                <a:gd name="connsiteY66" fmla="*/ 59150 h 831723"/>
                <a:gd name="connsiteX67" fmla="*/ 124015 w 665606"/>
                <a:gd name="connsiteY67" fmla="*/ 55531 h 831723"/>
                <a:gd name="connsiteX68" fmla="*/ 154781 w 665606"/>
                <a:gd name="connsiteY68" fmla="*/ 1048 h 831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665606" h="831723">
                  <a:moveTo>
                    <a:pt x="261938" y="12097"/>
                  </a:moveTo>
                  <a:lnTo>
                    <a:pt x="254889" y="9620"/>
                  </a:lnTo>
                  <a:lnTo>
                    <a:pt x="254889" y="9620"/>
                  </a:lnTo>
                  <a:lnTo>
                    <a:pt x="253079" y="9049"/>
                  </a:lnTo>
                  <a:lnTo>
                    <a:pt x="253079" y="9049"/>
                  </a:lnTo>
                  <a:lnTo>
                    <a:pt x="261556" y="5525"/>
                  </a:lnTo>
                  <a:lnTo>
                    <a:pt x="261556" y="5525"/>
                  </a:lnTo>
                  <a:lnTo>
                    <a:pt x="262509" y="10573"/>
                  </a:lnTo>
                  <a:lnTo>
                    <a:pt x="262509" y="10573"/>
                  </a:lnTo>
                  <a:lnTo>
                    <a:pt x="261938" y="12097"/>
                  </a:lnTo>
                  <a:close/>
                  <a:moveTo>
                    <a:pt x="154781" y="1048"/>
                  </a:moveTo>
                  <a:lnTo>
                    <a:pt x="194405" y="17145"/>
                  </a:lnTo>
                  <a:lnTo>
                    <a:pt x="232029" y="0"/>
                  </a:lnTo>
                  <a:lnTo>
                    <a:pt x="203930" y="46863"/>
                  </a:lnTo>
                  <a:lnTo>
                    <a:pt x="242602" y="69913"/>
                  </a:lnTo>
                  <a:lnTo>
                    <a:pt x="256127" y="50006"/>
                  </a:lnTo>
                  <a:lnTo>
                    <a:pt x="293751" y="61055"/>
                  </a:lnTo>
                  <a:lnTo>
                    <a:pt x="354330" y="130493"/>
                  </a:lnTo>
                  <a:lnTo>
                    <a:pt x="428244" y="105632"/>
                  </a:lnTo>
                  <a:lnTo>
                    <a:pt x="416528" y="156781"/>
                  </a:lnTo>
                  <a:lnTo>
                    <a:pt x="473297" y="271367"/>
                  </a:lnTo>
                  <a:lnTo>
                    <a:pt x="456533" y="313754"/>
                  </a:lnTo>
                  <a:lnTo>
                    <a:pt x="488061" y="348710"/>
                  </a:lnTo>
                  <a:lnTo>
                    <a:pt x="488251" y="434245"/>
                  </a:lnTo>
                  <a:lnTo>
                    <a:pt x="526351" y="459010"/>
                  </a:lnTo>
                  <a:lnTo>
                    <a:pt x="527494" y="497491"/>
                  </a:lnTo>
                  <a:lnTo>
                    <a:pt x="539115" y="468249"/>
                  </a:lnTo>
                  <a:lnTo>
                    <a:pt x="564737" y="462439"/>
                  </a:lnTo>
                  <a:lnTo>
                    <a:pt x="617220" y="521875"/>
                  </a:lnTo>
                  <a:lnTo>
                    <a:pt x="654558" y="498729"/>
                  </a:lnTo>
                  <a:lnTo>
                    <a:pt x="665607" y="550450"/>
                  </a:lnTo>
                  <a:lnTo>
                    <a:pt x="632555" y="587693"/>
                  </a:lnTo>
                  <a:lnTo>
                    <a:pt x="632555" y="587693"/>
                  </a:lnTo>
                  <a:lnTo>
                    <a:pt x="612743" y="642271"/>
                  </a:lnTo>
                  <a:lnTo>
                    <a:pt x="486156" y="663702"/>
                  </a:lnTo>
                  <a:lnTo>
                    <a:pt x="486537" y="699135"/>
                  </a:lnTo>
                  <a:lnTo>
                    <a:pt x="398716" y="741045"/>
                  </a:lnTo>
                  <a:lnTo>
                    <a:pt x="411766" y="760476"/>
                  </a:lnTo>
                  <a:lnTo>
                    <a:pt x="383286" y="779240"/>
                  </a:lnTo>
                  <a:lnTo>
                    <a:pt x="351949" y="762762"/>
                  </a:lnTo>
                  <a:lnTo>
                    <a:pt x="349853" y="799719"/>
                  </a:lnTo>
                  <a:lnTo>
                    <a:pt x="308610" y="831723"/>
                  </a:lnTo>
                  <a:lnTo>
                    <a:pt x="300799" y="806196"/>
                  </a:lnTo>
                  <a:lnTo>
                    <a:pt x="266129" y="811244"/>
                  </a:lnTo>
                  <a:lnTo>
                    <a:pt x="255460" y="744093"/>
                  </a:lnTo>
                  <a:lnTo>
                    <a:pt x="192976" y="748094"/>
                  </a:lnTo>
                  <a:lnTo>
                    <a:pt x="147256" y="633317"/>
                  </a:lnTo>
                  <a:lnTo>
                    <a:pt x="66389" y="645605"/>
                  </a:lnTo>
                  <a:lnTo>
                    <a:pt x="26956" y="621221"/>
                  </a:lnTo>
                  <a:lnTo>
                    <a:pt x="14668" y="601123"/>
                  </a:lnTo>
                  <a:lnTo>
                    <a:pt x="41910" y="572357"/>
                  </a:lnTo>
                  <a:lnTo>
                    <a:pt x="0" y="518255"/>
                  </a:lnTo>
                  <a:lnTo>
                    <a:pt x="0" y="518255"/>
                  </a:lnTo>
                  <a:lnTo>
                    <a:pt x="30766" y="495205"/>
                  </a:lnTo>
                  <a:lnTo>
                    <a:pt x="18859" y="470821"/>
                  </a:lnTo>
                  <a:lnTo>
                    <a:pt x="41910" y="377000"/>
                  </a:lnTo>
                  <a:lnTo>
                    <a:pt x="14383" y="359093"/>
                  </a:lnTo>
                  <a:lnTo>
                    <a:pt x="13811" y="311658"/>
                  </a:lnTo>
                  <a:lnTo>
                    <a:pt x="63151" y="282607"/>
                  </a:lnTo>
                  <a:lnTo>
                    <a:pt x="67818" y="243935"/>
                  </a:lnTo>
                  <a:lnTo>
                    <a:pt x="96583" y="252127"/>
                  </a:lnTo>
                  <a:lnTo>
                    <a:pt x="160115" y="212312"/>
                  </a:lnTo>
                  <a:lnTo>
                    <a:pt x="115633" y="213551"/>
                  </a:lnTo>
                  <a:lnTo>
                    <a:pt x="107918" y="166878"/>
                  </a:lnTo>
                  <a:lnTo>
                    <a:pt x="63532" y="133445"/>
                  </a:lnTo>
                  <a:lnTo>
                    <a:pt x="120110" y="95345"/>
                  </a:lnTo>
                  <a:lnTo>
                    <a:pt x="97822" y="59150"/>
                  </a:lnTo>
                  <a:lnTo>
                    <a:pt x="124015" y="55531"/>
                  </a:lnTo>
                  <a:lnTo>
                    <a:pt x="154781" y="1048"/>
                  </a:lnTo>
                  <a:close/>
                </a:path>
              </a:pathLst>
            </a:custGeom>
            <a:grpFill/>
            <a:ln w="476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it-IT"/>
            </a:p>
          </p:txBody>
        </p:sp>
        <p:sp>
          <p:nvSpPr>
            <p:cNvPr id="80" name="Figura a mano libera: forma 79">
              <a:extLst>
                <a:ext uri="{FF2B5EF4-FFF2-40B4-BE49-F238E27FC236}">
                  <a16:creationId xmlns:a16="http://schemas.microsoft.com/office/drawing/2014/main" id="{D8BA56EC-B916-CEAB-B42E-87059B8F8B90}"/>
                </a:ext>
              </a:extLst>
            </p:cNvPr>
            <p:cNvSpPr/>
            <p:nvPr/>
          </p:nvSpPr>
          <p:spPr>
            <a:xfrm>
              <a:off x="6772783" y="1351406"/>
              <a:ext cx="549306" cy="362616"/>
            </a:xfrm>
            <a:custGeom>
              <a:avLst/>
              <a:gdLst>
                <a:gd name="connsiteX0" fmla="*/ 375285 w 549306"/>
                <a:gd name="connsiteY0" fmla="*/ 0 h 362616"/>
                <a:gd name="connsiteX1" fmla="*/ 417195 w 549306"/>
                <a:gd name="connsiteY1" fmla="*/ 6001 h 362616"/>
                <a:gd name="connsiteX2" fmla="*/ 444532 w 549306"/>
                <a:gd name="connsiteY2" fmla="*/ 43625 h 362616"/>
                <a:gd name="connsiteX3" fmla="*/ 514160 w 549306"/>
                <a:gd name="connsiteY3" fmla="*/ 48673 h 362616"/>
                <a:gd name="connsiteX4" fmla="*/ 514160 w 549306"/>
                <a:gd name="connsiteY4" fmla="*/ 48673 h 362616"/>
                <a:gd name="connsiteX5" fmla="*/ 514160 w 549306"/>
                <a:gd name="connsiteY5" fmla="*/ 135446 h 362616"/>
                <a:gd name="connsiteX6" fmla="*/ 549307 w 549306"/>
                <a:gd name="connsiteY6" fmla="*/ 182118 h 362616"/>
                <a:gd name="connsiteX7" fmla="*/ 532448 w 549306"/>
                <a:gd name="connsiteY7" fmla="*/ 275844 h 362616"/>
                <a:gd name="connsiteX8" fmla="*/ 497681 w 549306"/>
                <a:gd name="connsiteY8" fmla="*/ 271558 h 362616"/>
                <a:gd name="connsiteX9" fmla="*/ 451104 w 549306"/>
                <a:gd name="connsiteY9" fmla="*/ 304610 h 362616"/>
                <a:gd name="connsiteX10" fmla="*/ 332518 w 549306"/>
                <a:gd name="connsiteY10" fmla="*/ 282416 h 362616"/>
                <a:gd name="connsiteX11" fmla="*/ 201740 w 549306"/>
                <a:gd name="connsiteY11" fmla="*/ 359569 h 362616"/>
                <a:gd name="connsiteX12" fmla="*/ 163925 w 549306"/>
                <a:gd name="connsiteY12" fmla="*/ 355854 h 362616"/>
                <a:gd name="connsiteX13" fmla="*/ 160496 w 549306"/>
                <a:gd name="connsiteY13" fmla="*/ 328708 h 362616"/>
                <a:gd name="connsiteX14" fmla="*/ 143637 w 549306"/>
                <a:gd name="connsiteY14" fmla="*/ 362617 h 362616"/>
                <a:gd name="connsiteX15" fmla="*/ 143637 w 549306"/>
                <a:gd name="connsiteY15" fmla="*/ 362617 h 362616"/>
                <a:gd name="connsiteX16" fmla="*/ 93726 w 549306"/>
                <a:gd name="connsiteY16" fmla="*/ 336137 h 362616"/>
                <a:gd name="connsiteX17" fmla="*/ 93631 w 549306"/>
                <a:gd name="connsiteY17" fmla="*/ 242316 h 362616"/>
                <a:gd name="connsiteX18" fmla="*/ 52292 w 549306"/>
                <a:gd name="connsiteY18" fmla="*/ 234029 h 362616"/>
                <a:gd name="connsiteX19" fmla="*/ 0 w 549306"/>
                <a:gd name="connsiteY19" fmla="*/ 183737 h 362616"/>
                <a:gd name="connsiteX20" fmla="*/ 5905 w 549306"/>
                <a:gd name="connsiteY20" fmla="*/ 104775 h 362616"/>
                <a:gd name="connsiteX21" fmla="*/ 64865 w 549306"/>
                <a:gd name="connsiteY21" fmla="*/ 97727 h 362616"/>
                <a:gd name="connsiteX22" fmla="*/ 114586 w 549306"/>
                <a:gd name="connsiteY22" fmla="*/ 44006 h 362616"/>
                <a:gd name="connsiteX23" fmla="*/ 144685 w 549306"/>
                <a:gd name="connsiteY23" fmla="*/ 89725 h 362616"/>
                <a:gd name="connsiteX24" fmla="*/ 169164 w 549306"/>
                <a:gd name="connsiteY24" fmla="*/ 74962 h 362616"/>
                <a:gd name="connsiteX25" fmla="*/ 186881 w 549306"/>
                <a:gd name="connsiteY25" fmla="*/ 89249 h 362616"/>
                <a:gd name="connsiteX26" fmla="*/ 236411 w 549306"/>
                <a:gd name="connsiteY26" fmla="*/ 45529 h 362616"/>
                <a:gd name="connsiteX27" fmla="*/ 281369 w 549306"/>
                <a:gd name="connsiteY27" fmla="*/ 63056 h 3626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549306" h="362616">
                  <a:moveTo>
                    <a:pt x="375285" y="0"/>
                  </a:moveTo>
                  <a:lnTo>
                    <a:pt x="417195" y="6001"/>
                  </a:lnTo>
                  <a:lnTo>
                    <a:pt x="444532" y="43625"/>
                  </a:lnTo>
                  <a:lnTo>
                    <a:pt x="514160" y="48673"/>
                  </a:lnTo>
                  <a:lnTo>
                    <a:pt x="514160" y="48673"/>
                  </a:lnTo>
                  <a:lnTo>
                    <a:pt x="514160" y="135446"/>
                  </a:lnTo>
                  <a:lnTo>
                    <a:pt x="549307" y="182118"/>
                  </a:lnTo>
                  <a:lnTo>
                    <a:pt x="532448" y="275844"/>
                  </a:lnTo>
                  <a:lnTo>
                    <a:pt x="497681" y="271558"/>
                  </a:lnTo>
                  <a:lnTo>
                    <a:pt x="451104" y="304610"/>
                  </a:lnTo>
                  <a:lnTo>
                    <a:pt x="332518" y="282416"/>
                  </a:lnTo>
                  <a:lnTo>
                    <a:pt x="201740" y="359569"/>
                  </a:lnTo>
                  <a:lnTo>
                    <a:pt x="163925" y="355854"/>
                  </a:lnTo>
                  <a:lnTo>
                    <a:pt x="160496" y="328708"/>
                  </a:lnTo>
                  <a:lnTo>
                    <a:pt x="143637" y="362617"/>
                  </a:lnTo>
                  <a:lnTo>
                    <a:pt x="143637" y="362617"/>
                  </a:lnTo>
                  <a:lnTo>
                    <a:pt x="93726" y="336137"/>
                  </a:lnTo>
                  <a:lnTo>
                    <a:pt x="93631" y="242316"/>
                  </a:lnTo>
                  <a:lnTo>
                    <a:pt x="52292" y="234029"/>
                  </a:lnTo>
                  <a:lnTo>
                    <a:pt x="0" y="183737"/>
                  </a:lnTo>
                  <a:lnTo>
                    <a:pt x="5905" y="104775"/>
                  </a:lnTo>
                  <a:lnTo>
                    <a:pt x="64865" y="97727"/>
                  </a:lnTo>
                  <a:lnTo>
                    <a:pt x="114586" y="44006"/>
                  </a:lnTo>
                  <a:lnTo>
                    <a:pt x="144685" y="89725"/>
                  </a:lnTo>
                  <a:lnTo>
                    <a:pt x="169164" y="74962"/>
                  </a:lnTo>
                  <a:lnTo>
                    <a:pt x="186881" y="89249"/>
                  </a:lnTo>
                  <a:lnTo>
                    <a:pt x="236411" y="45529"/>
                  </a:lnTo>
                  <a:lnTo>
                    <a:pt x="281369" y="63056"/>
                  </a:lnTo>
                  <a:close/>
                </a:path>
              </a:pathLst>
            </a:custGeom>
            <a:grpFill/>
            <a:ln w="476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it-IT"/>
            </a:p>
          </p:txBody>
        </p:sp>
        <p:sp>
          <p:nvSpPr>
            <p:cNvPr id="81" name="Figura a mano libera: forma 80">
              <a:extLst>
                <a:ext uri="{FF2B5EF4-FFF2-40B4-BE49-F238E27FC236}">
                  <a16:creationId xmlns:a16="http://schemas.microsoft.com/office/drawing/2014/main" id="{7B4919AC-FFE5-6D75-CED1-868A6013FEFE}"/>
                </a:ext>
              </a:extLst>
            </p:cNvPr>
            <p:cNvSpPr/>
            <p:nvPr/>
          </p:nvSpPr>
          <p:spPr>
            <a:xfrm>
              <a:off x="8639112" y="863345"/>
              <a:ext cx="1206150" cy="1313783"/>
            </a:xfrm>
            <a:custGeom>
              <a:avLst/>
              <a:gdLst>
                <a:gd name="connsiteX0" fmla="*/ 920591 w 1206150"/>
                <a:gd name="connsiteY0" fmla="*/ 1182434 h 1313783"/>
                <a:gd name="connsiteX1" fmla="*/ 931926 w 1206150"/>
                <a:gd name="connsiteY1" fmla="*/ 1191006 h 1313783"/>
                <a:gd name="connsiteX2" fmla="*/ 909352 w 1206150"/>
                <a:gd name="connsiteY2" fmla="*/ 1196054 h 1313783"/>
                <a:gd name="connsiteX3" fmla="*/ 920591 w 1206150"/>
                <a:gd name="connsiteY3" fmla="*/ 1182434 h 1313783"/>
                <a:gd name="connsiteX4" fmla="*/ 917067 w 1206150"/>
                <a:gd name="connsiteY4" fmla="*/ 571 h 1313783"/>
                <a:gd name="connsiteX5" fmla="*/ 1024985 w 1206150"/>
                <a:gd name="connsiteY5" fmla="*/ 31242 h 1313783"/>
                <a:gd name="connsiteX6" fmla="*/ 1024985 w 1206150"/>
                <a:gd name="connsiteY6" fmla="*/ 31242 h 1313783"/>
                <a:gd name="connsiteX7" fmla="*/ 1034129 w 1206150"/>
                <a:gd name="connsiteY7" fmla="*/ 96869 h 1313783"/>
                <a:gd name="connsiteX8" fmla="*/ 976884 w 1206150"/>
                <a:gd name="connsiteY8" fmla="*/ 118205 h 1313783"/>
                <a:gd name="connsiteX9" fmla="*/ 991171 w 1206150"/>
                <a:gd name="connsiteY9" fmla="*/ 151352 h 1313783"/>
                <a:gd name="connsiteX10" fmla="*/ 927449 w 1206150"/>
                <a:gd name="connsiteY10" fmla="*/ 151638 h 1313783"/>
                <a:gd name="connsiteX11" fmla="*/ 825246 w 1206150"/>
                <a:gd name="connsiteY11" fmla="*/ 291370 h 1313783"/>
                <a:gd name="connsiteX12" fmla="*/ 911066 w 1206150"/>
                <a:gd name="connsiteY12" fmla="*/ 371380 h 1313783"/>
                <a:gd name="connsiteX13" fmla="*/ 906780 w 1206150"/>
                <a:gd name="connsiteY13" fmla="*/ 405479 h 1313783"/>
                <a:gd name="connsiteX14" fmla="*/ 862298 w 1206150"/>
                <a:gd name="connsiteY14" fmla="*/ 450913 h 1313783"/>
                <a:gd name="connsiteX15" fmla="*/ 878110 w 1206150"/>
                <a:gd name="connsiteY15" fmla="*/ 516350 h 1313783"/>
                <a:gd name="connsiteX16" fmla="*/ 915829 w 1206150"/>
                <a:gd name="connsiteY16" fmla="*/ 531209 h 1313783"/>
                <a:gd name="connsiteX17" fmla="*/ 939070 w 1206150"/>
                <a:gd name="connsiteY17" fmla="*/ 597789 h 1313783"/>
                <a:gd name="connsiteX18" fmla="*/ 976408 w 1206150"/>
                <a:gd name="connsiteY18" fmla="*/ 598742 h 1313783"/>
                <a:gd name="connsiteX19" fmla="*/ 988695 w 1206150"/>
                <a:gd name="connsiteY19" fmla="*/ 627697 h 1313783"/>
                <a:gd name="connsiteX20" fmla="*/ 1050893 w 1206150"/>
                <a:gd name="connsiteY20" fmla="*/ 579977 h 1313783"/>
                <a:gd name="connsiteX21" fmla="*/ 1063561 w 1206150"/>
                <a:gd name="connsiteY21" fmla="*/ 604361 h 1313783"/>
                <a:gd name="connsiteX22" fmla="*/ 1089565 w 1206150"/>
                <a:gd name="connsiteY22" fmla="*/ 584073 h 1313783"/>
                <a:gd name="connsiteX23" fmla="*/ 1122807 w 1206150"/>
                <a:gd name="connsiteY23" fmla="*/ 607600 h 1313783"/>
                <a:gd name="connsiteX24" fmla="*/ 1138904 w 1206150"/>
                <a:gd name="connsiteY24" fmla="*/ 587026 h 1313783"/>
                <a:gd name="connsiteX25" fmla="*/ 1161098 w 1206150"/>
                <a:gd name="connsiteY25" fmla="*/ 670179 h 1313783"/>
                <a:gd name="connsiteX26" fmla="*/ 1206151 w 1206150"/>
                <a:gd name="connsiteY26" fmla="*/ 728948 h 1313783"/>
                <a:gd name="connsiteX27" fmla="*/ 1206151 w 1206150"/>
                <a:gd name="connsiteY27" fmla="*/ 728948 h 1313783"/>
                <a:gd name="connsiteX28" fmla="*/ 1146239 w 1206150"/>
                <a:gd name="connsiteY28" fmla="*/ 728948 h 1313783"/>
                <a:gd name="connsiteX29" fmla="*/ 844010 w 1206150"/>
                <a:gd name="connsiteY29" fmla="*/ 900970 h 1313783"/>
                <a:gd name="connsiteX30" fmla="*/ 812006 w 1206150"/>
                <a:gd name="connsiteY30" fmla="*/ 1007364 h 1313783"/>
                <a:gd name="connsiteX31" fmla="*/ 829627 w 1206150"/>
                <a:gd name="connsiteY31" fmla="*/ 1109948 h 1313783"/>
                <a:gd name="connsiteX32" fmla="*/ 858393 w 1206150"/>
                <a:gd name="connsiteY32" fmla="*/ 1151192 h 1313783"/>
                <a:gd name="connsiteX33" fmla="*/ 845915 w 1206150"/>
                <a:gd name="connsiteY33" fmla="*/ 1157002 h 1313783"/>
                <a:gd name="connsiteX34" fmla="*/ 865346 w 1206150"/>
                <a:gd name="connsiteY34" fmla="*/ 1168241 h 1313783"/>
                <a:gd name="connsiteX35" fmla="*/ 871157 w 1206150"/>
                <a:gd name="connsiteY35" fmla="*/ 1148715 h 1313783"/>
                <a:gd name="connsiteX36" fmla="*/ 912114 w 1206150"/>
                <a:gd name="connsiteY36" fmla="*/ 1199864 h 1313783"/>
                <a:gd name="connsiteX37" fmla="*/ 896017 w 1206150"/>
                <a:gd name="connsiteY37" fmla="*/ 1278922 h 1313783"/>
                <a:gd name="connsiteX38" fmla="*/ 874300 w 1206150"/>
                <a:gd name="connsiteY38" fmla="*/ 1242251 h 1313783"/>
                <a:gd name="connsiteX39" fmla="*/ 858393 w 1206150"/>
                <a:gd name="connsiteY39" fmla="*/ 1262348 h 1313783"/>
                <a:gd name="connsiteX40" fmla="*/ 877252 w 1206150"/>
                <a:gd name="connsiteY40" fmla="*/ 1301306 h 1313783"/>
                <a:gd name="connsiteX41" fmla="*/ 863632 w 1206150"/>
                <a:gd name="connsiteY41" fmla="*/ 1313783 h 1313783"/>
                <a:gd name="connsiteX42" fmla="*/ 840676 w 1206150"/>
                <a:gd name="connsiteY42" fmla="*/ 1295495 h 1313783"/>
                <a:gd name="connsiteX43" fmla="*/ 840676 w 1206150"/>
                <a:gd name="connsiteY43" fmla="*/ 1295495 h 1313783"/>
                <a:gd name="connsiteX44" fmla="*/ 809911 w 1206150"/>
                <a:gd name="connsiteY44" fmla="*/ 1260824 h 1313783"/>
                <a:gd name="connsiteX45" fmla="*/ 804862 w 1206150"/>
                <a:gd name="connsiteY45" fmla="*/ 1211104 h 1313783"/>
                <a:gd name="connsiteX46" fmla="*/ 738378 w 1206150"/>
                <a:gd name="connsiteY46" fmla="*/ 1221105 h 1313783"/>
                <a:gd name="connsiteX47" fmla="*/ 716566 w 1206150"/>
                <a:gd name="connsiteY47" fmla="*/ 1191768 h 1313783"/>
                <a:gd name="connsiteX48" fmla="*/ 572071 w 1206150"/>
                <a:gd name="connsiteY48" fmla="*/ 1188244 h 1313783"/>
                <a:gd name="connsiteX49" fmla="*/ 475964 w 1206150"/>
                <a:gd name="connsiteY49" fmla="*/ 1250156 h 1313783"/>
                <a:gd name="connsiteX50" fmla="*/ 445103 w 1206150"/>
                <a:gd name="connsiteY50" fmla="*/ 1219010 h 1313783"/>
                <a:gd name="connsiteX51" fmla="*/ 390811 w 1206150"/>
                <a:gd name="connsiteY51" fmla="*/ 1222629 h 1313783"/>
                <a:gd name="connsiteX52" fmla="*/ 389287 w 1206150"/>
                <a:gd name="connsiteY52" fmla="*/ 1208437 h 1313783"/>
                <a:gd name="connsiteX53" fmla="*/ 389287 w 1206150"/>
                <a:gd name="connsiteY53" fmla="*/ 1208437 h 1313783"/>
                <a:gd name="connsiteX54" fmla="*/ 311182 w 1206150"/>
                <a:gd name="connsiteY54" fmla="*/ 1157764 h 1313783"/>
                <a:gd name="connsiteX55" fmla="*/ 311182 w 1206150"/>
                <a:gd name="connsiteY55" fmla="*/ 1134332 h 1313783"/>
                <a:gd name="connsiteX56" fmla="*/ 267843 w 1206150"/>
                <a:gd name="connsiteY56" fmla="*/ 1131380 h 1313783"/>
                <a:gd name="connsiteX57" fmla="*/ 281654 w 1206150"/>
                <a:gd name="connsiteY57" fmla="*/ 1096613 h 1313783"/>
                <a:gd name="connsiteX58" fmla="*/ 253079 w 1206150"/>
                <a:gd name="connsiteY58" fmla="*/ 1085945 h 1313783"/>
                <a:gd name="connsiteX59" fmla="*/ 217551 w 1206150"/>
                <a:gd name="connsiteY59" fmla="*/ 1104900 h 1313783"/>
                <a:gd name="connsiteX60" fmla="*/ 177070 w 1206150"/>
                <a:gd name="connsiteY60" fmla="*/ 1038416 h 1313783"/>
                <a:gd name="connsiteX61" fmla="*/ 77724 w 1206150"/>
                <a:gd name="connsiteY61" fmla="*/ 956310 h 1313783"/>
                <a:gd name="connsiteX62" fmla="*/ 54769 w 1206150"/>
                <a:gd name="connsiteY62" fmla="*/ 975455 h 1313783"/>
                <a:gd name="connsiteX63" fmla="*/ 35719 w 1206150"/>
                <a:gd name="connsiteY63" fmla="*/ 962406 h 1313783"/>
                <a:gd name="connsiteX64" fmla="*/ 45053 w 1206150"/>
                <a:gd name="connsiteY64" fmla="*/ 889159 h 1313783"/>
                <a:gd name="connsiteX65" fmla="*/ 6953 w 1206150"/>
                <a:gd name="connsiteY65" fmla="*/ 884396 h 1313783"/>
                <a:gd name="connsiteX66" fmla="*/ 0 w 1206150"/>
                <a:gd name="connsiteY66" fmla="*/ 753618 h 1313783"/>
                <a:gd name="connsiteX67" fmla="*/ 105632 w 1206150"/>
                <a:gd name="connsiteY67" fmla="*/ 596456 h 1313783"/>
                <a:gd name="connsiteX68" fmla="*/ 105632 w 1206150"/>
                <a:gd name="connsiteY68" fmla="*/ 596456 h 1313783"/>
                <a:gd name="connsiteX69" fmla="*/ 131159 w 1206150"/>
                <a:gd name="connsiteY69" fmla="*/ 612267 h 1313783"/>
                <a:gd name="connsiteX70" fmla="*/ 105537 w 1206150"/>
                <a:gd name="connsiteY70" fmla="*/ 675513 h 1313783"/>
                <a:gd name="connsiteX71" fmla="*/ 153924 w 1206150"/>
                <a:gd name="connsiteY71" fmla="*/ 704945 h 1313783"/>
                <a:gd name="connsiteX72" fmla="*/ 190405 w 1206150"/>
                <a:gd name="connsiteY72" fmla="*/ 673513 h 1313783"/>
                <a:gd name="connsiteX73" fmla="*/ 243840 w 1206150"/>
                <a:gd name="connsiteY73" fmla="*/ 695801 h 1313783"/>
                <a:gd name="connsiteX74" fmla="*/ 306038 w 1206150"/>
                <a:gd name="connsiteY74" fmla="*/ 534638 h 1313783"/>
                <a:gd name="connsiteX75" fmla="*/ 328898 w 1206150"/>
                <a:gd name="connsiteY75" fmla="*/ 523399 h 1313783"/>
                <a:gd name="connsiteX76" fmla="*/ 353187 w 1206150"/>
                <a:gd name="connsiteY76" fmla="*/ 543592 h 1313783"/>
                <a:gd name="connsiteX77" fmla="*/ 365093 w 1206150"/>
                <a:gd name="connsiteY77" fmla="*/ 490919 h 1313783"/>
                <a:gd name="connsiteX78" fmla="*/ 446151 w 1206150"/>
                <a:gd name="connsiteY78" fmla="*/ 468725 h 1313783"/>
                <a:gd name="connsiteX79" fmla="*/ 469201 w 1206150"/>
                <a:gd name="connsiteY79" fmla="*/ 501205 h 1313783"/>
                <a:gd name="connsiteX80" fmla="*/ 509302 w 1206150"/>
                <a:gd name="connsiteY80" fmla="*/ 504063 h 1313783"/>
                <a:gd name="connsiteX81" fmla="*/ 517874 w 1206150"/>
                <a:gd name="connsiteY81" fmla="*/ 413195 h 1313783"/>
                <a:gd name="connsiteX82" fmla="*/ 618553 w 1206150"/>
                <a:gd name="connsiteY82" fmla="*/ 393192 h 1313783"/>
                <a:gd name="connsiteX83" fmla="*/ 651129 w 1206150"/>
                <a:gd name="connsiteY83" fmla="*/ 344519 h 1313783"/>
                <a:gd name="connsiteX84" fmla="*/ 558736 w 1206150"/>
                <a:gd name="connsiteY84" fmla="*/ 227838 h 1313783"/>
                <a:gd name="connsiteX85" fmla="*/ 588931 w 1206150"/>
                <a:gd name="connsiteY85" fmla="*/ 221171 h 1313783"/>
                <a:gd name="connsiteX86" fmla="*/ 613410 w 1206150"/>
                <a:gd name="connsiteY86" fmla="*/ 160496 h 1313783"/>
                <a:gd name="connsiteX87" fmla="*/ 579596 w 1206150"/>
                <a:gd name="connsiteY87" fmla="*/ 127540 h 1313783"/>
                <a:gd name="connsiteX88" fmla="*/ 668750 w 1206150"/>
                <a:gd name="connsiteY88" fmla="*/ 102680 h 1313783"/>
                <a:gd name="connsiteX89" fmla="*/ 702088 w 1206150"/>
                <a:gd name="connsiteY89" fmla="*/ 3429 h 1313783"/>
                <a:gd name="connsiteX90" fmla="*/ 762286 w 1206150"/>
                <a:gd name="connsiteY90" fmla="*/ 39243 h 1313783"/>
                <a:gd name="connsiteX91" fmla="*/ 763334 w 1206150"/>
                <a:gd name="connsiteY91" fmla="*/ 60769 h 1313783"/>
                <a:gd name="connsiteX92" fmla="*/ 795147 w 1206150"/>
                <a:gd name="connsiteY92" fmla="*/ 35528 h 1313783"/>
                <a:gd name="connsiteX93" fmla="*/ 854202 w 1206150"/>
                <a:gd name="connsiteY93" fmla="*/ 41719 h 1313783"/>
                <a:gd name="connsiteX94" fmla="*/ 903160 w 1206150"/>
                <a:gd name="connsiteY94" fmla="*/ 0 h 1313783"/>
                <a:gd name="connsiteX95" fmla="*/ 903160 w 1206150"/>
                <a:gd name="connsiteY95" fmla="*/ 0 h 1313783"/>
                <a:gd name="connsiteX96" fmla="*/ 917067 w 1206150"/>
                <a:gd name="connsiteY96" fmla="*/ 571 h 13137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</a:cxnLst>
              <a:rect l="l" t="t" r="r" b="b"/>
              <a:pathLst>
                <a:path w="1206150" h="1313783">
                  <a:moveTo>
                    <a:pt x="920591" y="1182434"/>
                  </a:moveTo>
                  <a:lnTo>
                    <a:pt x="931926" y="1191006"/>
                  </a:lnTo>
                  <a:lnTo>
                    <a:pt x="909352" y="1196054"/>
                  </a:lnTo>
                  <a:lnTo>
                    <a:pt x="920591" y="1182434"/>
                  </a:lnTo>
                  <a:close/>
                  <a:moveTo>
                    <a:pt x="917067" y="571"/>
                  </a:moveTo>
                  <a:lnTo>
                    <a:pt x="1024985" y="31242"/>
                  </a:lnTo>
                  <a:lnTo>
                    <a:pt x="1024985" y="31242"/>
                  </a:lnTo>
                  <a:lnTo>
                    <a:pt x="1034129" y="96869"/>
                  </a:lnTo>
                  <a:lnTo>
                    <a:pt x="976884" y="118205"/>
                  </a:lnTo>
                  <a:lnTo>
                    <a:pt x="991171" y="151352"/>
                  </a:lnTo>
                  <a:lnTo>
                    <a:pt x="927449" y="151638"/>
                  </a:lnTo>
                  <a:lnTo>
                    <a:pt x="825246" y="291370"/>
                  </a:lnTo>
                  <a:lnTo>
                    <a:pt x="911066" y="371380"/>
                  </a:lnTo>
                  <a:lnTo>
                    <a:pt x="906780" y="405479"/>
                  </a:lnTo>
                  <a:lnTo>
                    <a:pt x="862298" y="450913"/>
                  </a:lnTo>
                  <a:lnTo>
                    <a:pt x="878110" y="516350"/>
                  </a:lnTo>
                  <a:lnTo>
                    <a:pt x="915829" y="531209"/>
                  </a:lnTo>
                  <a:lnTo>
                    <a:pt x="939070" y="597789"/>
                  </a:lnTo>
                  <a:lnTo>
                    <a:pt x="976408" y="598742"/>
                  </a:lnTo>
                  <a:lnTo>
                    <a:pt x="988695" y="627697"/>
                  </a:lnTo>
                  <a:lnTo>
                    <a:pt x="1050893" y="579977"/>
                  </a:lnTo>
                  <a:lnTo>
                    <a:pt x="1063561" y="604361"/>
                  </a:lnTo>
                  <a:lnTo>
                    <a:pt x="1089565" y="584073"/>
                  </a:lnTo>
                  <a:lnTo>
                    <a:pt x="1122807" y="607600"/>
                  </a:lnTo>
                  <a:lnTo>
                    <a:pt x="1138904" y="587026"/>
                  </a:lnTo>
                  <a:lnTo>
                    <a:pt x="1161098" y="670179"/>
                  </a:lnTo>
                  <a:lnTo>
                    <a:pt x="1206151" y="728948"/>
                  </a:lnTo>
                  <a:lnTo>
                    <a:pt x="1206151" y="728948"/>
                  </a:lnTo>
                  <a:lnTo>
                    <a:pt x="1146239" y="728948"/>
                  </a:lnTo>
                  <a:lnTo>
                    <a:pt x="844010" y="900970"/>
                  </a:lnTo>
                  <a:lnTo>
                    <a:pt x="812006" y="1007364"/>
                  </a:lnTo>
                  <a:lnTo>
                    <a:pt x="829627" y="1109948"/>
                  </a:lnTo>
                  <a:lnTo>
                    <a:pt x="858393" y="1151192"/>
                  </a:lnTo>
                  <a:lnTo>
                    <a:pt x="845915" y="1157002"/>
                  </a:lnTo>
                  <a:lnTo>
                    <a:pt x="865346" y="1168241"/>
                  </a:lnTo>
                  <a:lnTo>
                    <a:pt x="871157" y="1148715"/>
                  </a:lnTo>
                  <a:lnTo>
                    <a:pt x="912114" y="1199864"/>
                  </a:lnTo>
                  <a:lnTo>
                    <a:pt x="896017" y="1278922"/>
                  </a:lnTo>
                  <a:lnTo>
                    <a:pt x="874300" y="1242251"/>
                  </a:lnTo>
                  <a:lnTo>
                    <a:pt x="858393" y="1262348"/>
                  </a:lnTo>
                  <a:lnTo>
                    <a:pt x="877252" y="1301306"/>
                  </a:lnTo>
                  <a:lnTo>
                    <a:pt x="863632" y="1313783"/>
                  </a:lnTo>
                  <a:lnTo>
                    <a:pt x="840676" y="1295495"/>
                  </a:lnTo>
                  <a:lnTo>
                    <a:pt x="840676" y="1295495"/>
                  </a:lnTo>
                  <a:lnTo>
                    <a:pt x="809911" y="1260824"/>
                  </a:lnTo>
                  <a:lnTo>
                    <a:pt x="804862" y="1211104"/>
                  </a:lnTo>
                  <a:lnTo>
                    <a:pt x="738378" y="1221105"/>
                  </a:lnTo>
                  <a:lnTo>
                    <a:pt x="716566" y="1191768"/>
                  </a:lnTo>
                  <a:lnTo>
                    <a:pt x="572071" y="1188244"/>
                  </a:lnTo>
                  <a:lnTo>
                    <a:pt x="475964" y="1250156"/>
                  </a:lnTo>
                  <a:lnTo>
                    <a:pt x="445103" y="1219010"/>
                  </a:lnTo>
                  <a:lnTo>
                    <a:pt x="390811" y="1222629"/>
                  </a:lnTo>
                  <a:lnTo>
                    <a:pt x="389287" y="1208437"/>
                  </a:lnTo>
                  <a:lnTo>
                    <a:pt x="389287" y="1208437"/>
                  </a:lnTo>
                  <a:lnTo>
                    <a:pt x="311182" y="1157764"/>
                  </a:lnTo>
                  <a:lnTo>
                    <a:pt x="311182" y="1134332"/>
                  </a:lnTo>
                  <a:lnTo>
                    <a:pt x="267843" y="1131380"/>
                  </a:lnTo>
                  <a:lnTo>
                    <a:pt x="281654" y="1096613"/>
                  </a:lnTo>
                  <a:lnTo>
                    <a:pt x="253079" y="1085945"/>
                  </a:lnTo>
                  <a:lnTo>
                    <a:pt x="217551" y="1104900"/>
                  </a:lnTo>
                  <a:lnTo>
                    <a:pt x="177070" y="1038416"/>
                  </a:lnTo>
                  <a:lnTo>
                    <a:pt x="77724" y="956310"/>
                  </a:lnTo>
                  <a:lnTo>
                    <a:pt x="54769" y="975455"/>
                  </a:lnTo>
                  <a:lnTo>
                    <a:pt x="35719" y="962406"/>
                  </a:lnTo>
                  <a:lnTo>
                    <a:pt x="45053" y="889159"/>
                  </a:lnTo>
                  <a:lnTo>
                    <a:pt x="6953" y="884396"/>
                  </a:lnTo>
                  <a:lnTo>
                    <a:pt x="0" y="753618"/>
                  </a:lnTo>
                  <a:lnTo>
                    <a:pt x="105632" y="596456"/>
                  </a:lnTo>
                  <a:lnTo>
                    <a:pt x="105632" y="596456"/>
                  </a:lnTo>
                  <a:lnTo>
                    <a:pt x="131159" y="612267"/>
                  </a:lnTo>
                  <a:lnTo>
                    <a:pt x="105537" y="675513"/>
                  </a:lnTo>
                  <a:lnTo>
                    <a:pt x="153924" y="704945"/>
                  </a:lnTo>
                  <a:lnTo>
                    <a:pt x="190405" y="673513"/>
                  </a:lnTo>
                  <a:lnTo>
                    <a:pt x="243840" y="695801"/>
                  </a:lnTo>
                  <a:lnTo>
                    <a:pt x="306038" y="534638"/>
                  </a:lnTo>
                  <a:lnTo>
                    <a:pt x="328898" y="523399"/>
                  </a:lnTo>
                  <a:lnTo>
                    <a:pt x="353187" y="543592"/>
                  </a:lnTo>
                  <a:lnTo>
                    <a:pt x="365093" y="490919"/>
                  </a:lnTo>
                  <a:lnTo>
                    <a:pt x="446151" y="468725"/>
                  </a:lnTo>
                  <a:lnTo>
                    <a:pt x="469201" y="501205"/>
                  </a:lnTo>
                  <a:lnTo>
                    <a:pt x="509302" y="504063"/>
                  </a:lnTo>
                  <a:lnTo>
                    <a:pt x="517874" y="413195"/>
                  </a:lnTo>
                  <a:lnTo>
                    <a:pt x="618553" y="393192"/>
                  </a:lnTo>
                  <a:lnTo>
                    <a:pt x="651129" y="344519"/>
                  </a:lnTo>
                  <a:lnTo>
                    <a:pt x="558736" y="227838"/>
                  </a:lnTo>
                  <a:lnTo>
                    <a:pt x="588931" y="221171"/>
                  </a:lnTo>
                  <a:lnTo>
                    <a:pt x="613410" y="160496"/>
                  </a:lnTo>
                  <a:lnTo>
                    <a:pt x="579596" y="127540"/>
                  </a:lnTo>
                  <a:lnTo>
                    <a:pt x="668750" y="102680"/>
                  </a:lnTo>
                  <a:lnTo>
                    <a:pt x="702088" y="3429"/>
                  </a:lnTo>
                  <a:lnTo>
                    <a:pt x="762286" y="39243"/>
                  </a:lnTo>
                  <a:lnTo>
                    <a:pt x="763334" y="60769"/>
                  </a:lnTo>
                  <a:lnTo>
                    <a:pt x="795147" y="35528"/>
                  </a:lnTo>
                  <a:lnTo>
                    <a:pt x="854202" y="41719"/>
                  </a:lnTo>
                  <a:lnTo>
                    <a:pt x="903160" y="0"/>
                  </a:lnTo>
                  <a:lnTo>
                    <a:pt x="903160" y="0"/>
                  </a:lnTo>
                  <a:lnTo>
                    <a:pt x="917067" y="571"/>
                  </a:lnTo>
                  <a:close/>
                </a:path>
              </a:pathLst>
            </a:custGeom>
            <a:grpFill/>
            <a:ln w="476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it-IT"/>
            </a:p>
          </p:txBody>
        </p:sp>
      </p:grpSp>
    </p:spTree>
    <p:extLst>
      <p:ext uri="{BB962C8B-B14F-4D97-AF65-F5344CB8AC3E}">
        <p14:creationId xmlns:p14="http://schemas.microsoft.com/office/powerpoint/2010/main" val="120876543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numero diapositiva 1">
            <a:extLst>
              <a:ext uri="{FF2B5EF4-FFF2-40B4-BE49-F238E27FC236}">
                <a16:creationId xmlns:a16="http://schemas.microsoft.com/office/drawing/2014/main" id="{C9318AAB-F394-FFED-C6F5-DB78AEBF1C9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1E5AFFC4-60E6-4712-A3E8-3CAA70534424}" type="slidenum">
              <a:rPr lang="it-IT" altLang="it-IT" smtClean="0"/>
              <a:pPr>
                <a:defRPr/>
              </a:pPr>
              <a:t>11</a:t>
            </a:fld>
            <a:endParaRPr lang="it-IT" altLang="it-IT"/>
          </a:p>
        </p:txBody>
      </p:sp>
      <p:grpSp>
        <p:nvGrpSpPr>
          <p:cNvPr id="3" name="Elemento grafico 19">
            <a:extLst>
              <a:ext uri="{FF2B5EF4-FFF2-40B4-BE49-F238E27FC236}">
                <a16:creationId xmlns:a16="http://schemas.microsoft.com/office/drawing/2014/main" id="{B5893320-1625-D54A-24EA-F54E53D1A12F}"/>
              </a:ext>
            </a:extLst>
          </p:cNvPr>
          <p:cNvGrpSpPr/>
          <p:nvPr/>
        </p:nvGrpSpPr>
        <p:grpSpPr>
          <a:xfrm>
            <a:off x="3576533" y="593888"/>
            <a:ext cx="5038934" cy="6545647"/>
            <a:chOff x="3714750" y="1047750"/>
            <a:chExt cx="5807106" cy="7543513"/>
          </a:xfrm>
          <a:solidFill>
            <a:schemeClr val="bg1">
              <a:lumMod val="75000"/>
            </a:schemeClr>
          </a:solidFill>
        </p:grpSpPr>
        <p:sp>
          <p:nvSpPr>
            <p:cNvPr id="4" name="Figura a mano libera: forma 3">
              <a:extLst>
                <a:ext uri="{FF2B5EF4-FFF2-40B4-BE49-F238E27FC236}">
                  <a16:creationId xmlns:a16="http://schemas.microsoft.com/office/drawing/2014/main" id="{C92959C1-09AE-3F98-5F31-F47EF721351D}"/>
                </a:ext>
              </a:extLst>
            </p:cNvPr>
            <p:cNvSpPr/>
            <p:nvPr/>
          </p:nvSpPr>
          <p:spPr>
            <a:xfrm>
              <a:off x="6557200" y="4588764"/>
              <a:ext cx="5714" cy="4857"/>
            </a:xfrm>
            <a:custGeom>
              <a:avLst/>
              <a:gdLst>
                <a:gd name="connsiteX0" fmla="*/ 5429 w 5714"/>
                <a:gd name="connsiteY0" fmla="*/ 1048 h 4857"/>
                <a:gd name="connsiteX1" fmla="*/ 4381 w 5714"/>
                <a:gd name="connsiteY1" fmla="*/ 0 h 4857"/>
                <a:gd name="connsiteX2" fmla="*/ 3429 w 5714"/>
                <a:gd name="connsiteY2" fmla="*/ 286 h 4857"/>
                <a:gd name="connsiteX3" fmla="*/ 1809 w 5714"/>
                <a:gd name="connsiteY3" fmla="*/ 667 h 4857"/>
                <a:gd name="connsiteX4" fmla="*/ 286 w 5714"/>
                <a:gd name="connsiteY4" fmla="*/ 3143 h 4857"/>
                <a:gd name="connsiteX5" fmla="*/ 0 w 5714"/>
                <a:gd name="connsiteY5" fmla="*/ 3715 h 4857"/>
                <a:gd name="connsiteX6" fmla="*/ 571 w 5714"/>
                <a:gd name="connsiteY6" fmla="*/ 4477 h 4857"/>
                <a:gd name="connsiteX7" fmla="*/ 1143 w 5714"/>
                <a:gd name="connsiteY7" fmla="*/ 4286 h 4857"/>
                <a:gd name="connsiteX8" fmla="*/ 3619 w 5714"/>
                <a:gd name="connsiteY8" fmla="*/ 4858 h 4857"/>
                <a:gd name="connsiteX9" fmla="*/ 5524 w 5714"/>
                <a:gd name="connsiteY9" fmla="*/ 4096 h 4857"/>
                <a:gd name="connsiteX10" fmla="*/ 5715 w 5714"/>
                <a:gd name="connsiteY10" fmla="*/ 3524 h 4857"/>
                <a:gd name="connsiteX11" fmla="*/ 5334 w 5714"/>
                <a:gd name="connsiteY11" fmla="*/ 2762 h 4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714" h="4857">
                  <a:moveTo>
                    <a:pt x="5429" y="1048"/>
                  </a:moveTo>
                  <a:lnTo>
                    <a:pt x="4381" y="0"/>
                  </a:lnTo>
                  <a:lnTo>
                    <a:pt x="3429" y="286"/>
                  </a:lnTo>
                  <a:lnTo>
                    <a:pt x="1809" y="667"/>
                  </a:lnTo>
                  <a:lnTo>
                    <a:pt x="286" y="3143"/>
                  </a:lnTo>
                  <a:lnTo>
                    <a:pt x="0" y="3715"/>
                  </a:lnTo>
                  <a:lnTo>
                    <a:pt x="571" y="4477"/>
                  </a:lnTo>
                  <a:lnTo>
                    <a:pt x="1143" y="4286"/>
                  </a:lnTo>
                  <a:lnTo>
                    <a:pt x="3619" y="4858"/>
                  </a:lnTo>
                  <a:lnTo>
                    <a:pt x="5524" y="4096"/>
                  </a:lnTo>
                  <a:lnTo>
                    <a:pt x="5715" y="3524"/>
                  </a:lnTo>
                  <a:lnTo>
                    <a:pt x="5334" y="2762"/>
                  </a:lnTo>
                  <a:close/>
                </a:path>
              </a:pathLst>
            </a:custGeom>
            <a:grpFill/>
            <a:ln w="476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it-IT"/>
            </a:p>
          </p:txBody>
        </p:sp>
        <p:sp>
          <p:nvSpPr>
            <p:cNvPr id="5" name="Figura a mano libera: forma 4">
              <a:extLst>
                <a:ext uri="{FF2B5EF4-FFF2-40B4-BE49-F238E27FC236}">
                  <a16:creationId xmlns:a16="http://schemas.microsoft.com/office/drawing/2014/main" id="{F28CE8EA-0E58-0AE9-6A2B-9F97DC173681}"/>
                </a:ext>
              </a:extLst>
            </p:cNvPr>
            <p:cNvSpPr/>
            <p:nvPr/>
          </p:nvSpPr>
          <p:spPr>
            <a:xfrm>
              <a:off x="6536340" y="3203638"/>
              <a:ext cx="54101" cy="63341"/>
            </a:xfrm>
            <a:custGeom>
              <a:avLst/>
              <a:gdLst>
                <a:gd name="connsiteX0" fmla="*/ 3048 w 54101"/>
                <a:gd name="connsiteY0" fmla="*/ 59246 h 63341"/>
                <a:gd name="connsiteX1" fmla="*/ 3048 w 54101"/>
                <a:gd name="connsiteY1" fmla="*/ 59246 h 63341"/>
                <a:gd name="connsiteX2" fmla="*/ 39529 w 54101"/>
                <a:gd name="connsiteY2" fmla="*/ 63341 h 63341"/>
                <a:gd name="connsiteX3" fmla="*/ 43243 w 54101"/>
                <a:gd name="connsiteY3" fmla="*/ 50578 h 63341"/>
                <a:gd name="connsiteX4" fmla="*/ 43243 w 54101"/>
                <a:gd name="connsiteY4" fmla="*/ 50578 h 63341"/>
                <a:gd name="connsiteX5" fmla="*/ 54102 w 54101"/>
                <a:gd name="connsiteY5" fmla="*/ 35719 h 63341"/>
                <a:gd name="connsiteX6" fmla="*/ 51054 w 54101"/>
                <a:gd name="connsiteY6" fmla="*/ 0 h 63341"/>
                <a:gd name="connsiteX7" fmla="*/ 15812 w 54101"/>
                <a:gd name="connsiteY7" fmla="*/ 23622 h 63341"/>
                <a:gd name="connsiteX8" fmla="*/ 0 w 54101"/>
                <a:gd name="connsiteY8" fmla="*/ 23908 h 63341"/>
                <a:gd name="connsiteX9" fmla="*/ 2667 w 54101"/>
                <a:gd name="connsiteY9" fmla="*/ 58293 h 63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4101" h="63341">
                  <a:moveTo>
                    <a:pt x="3048" y="59246"/>
                  </a:moveTo>
                  <a:lnTo>
                    <a:pt x="3048" y="59246"/>
                  </a:lnTo>
                  <a:lnTo>
                    <a:pt x="39529" y="63341"/>
                  </a:lnTo>
                  <a:lnTo>
                    <a:pt x="43243" y="50578"/>
                  </a:lnTo>
                  <a:lnTo>
                    <a:pt x="43243" y="50578"/>
                  </a:lnTo>
                  <a:lnTo>
                    <a:pt x="54102" y="35719"/>
                  </a:lnTo>
                  <a:lnTo>
                    <a:pt x="51054" y="0"/>
                  </a:lnTo>
                  <a:lnTo>
                    <a:pt x="15812" y="23622"/>
                  </a:lnTo>
                  <a:lnTo>
                    <a:pt x="0" y="23908"/>
                  </a:lnTo>
                  <a:lnTo>
                    <a:pt x="2667" y="58293"/>
                  </a:lnTo>
                  <a:close/>
                </a:path>
              </a:pathLst>
            </a:custGeom>
            <a:grpFill/>
            <a:ln w="476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it-IT"/>
            </a:p>
          </p:txBody>
        </p:sp>
        <p:sp>
          <p:nvSpPr>
            <p:cNvPr id="7" name="Figura a mano libera: forma 6">
              <a:extLst>
                <a:ext uri="{FF2B5EF4-FFF2-40B4-BE49-F238E27FC236}">
                  <a16:creationId xmlns:a16="http://schemas.microsoft.com/office/drawing/2014/main" id="{84A09394-50E3-E2CC-B162-3BC00F4C0470}"/>
                </a:ext>
              </a:extLst>
            </p:cNvPr>
            <p:cNvSpPr/>
            <p:nvPr/>
          </p:nvSpPr>
          <p:spPr>
            <a:xfrm>
              <a:off x="7406354" y="8237315"/>
              <a:ext cx="188023" cy="165068"/>
            </a:xfrm>
            <a:custGeom>
              <a:avLst/>
              <a:gdLst>
                <a:gd name="connsiteX0" fmla="*/ 90106 w 188023"/>
                <a:gd name="connsiteY0" fmla="*/ 51911 h 165068"/>
                <a:gd name="connsiteX1" fmla="*/ 92964 w 188023"/>
                <a:gd name="connsiteY1" fmla="*/ 57055 h 165068"/>
                <a:gd name="connsiteX2" fmla="*/ 80296 w 188023"/>
                <a:gd name="connsiteY2" fmla="*/ 66961 h 165068"/>
                <a:gd name="connsiteX3" fmla="*/ 102965 w 188023"/>
                <a:gd name="connsiteY3" fmla="*/ 69056 h 165068"/>
                <a:gd name="connsiteX4" fmla="*/ 97060 w 188023"/>
                <a:gd name="connsiteY4" fmla="*/ 82486 h 165068"/>
                <a:gd name="connsiteX5" fmla="*/ 118967 w 188023"/>
                <a:gd name="connsiteY5" fmla="*/ 73343 h 165068"/>
                <a:gd name="connsiteX6" fmla="*/ 116967 w 188023"/>
                <a:gd name="connsiteY6" fmla="*/ 80772 h 165068"/>
                <a:gd name="connsiteX7" fmla="*/ 123063 w 188023"/>
                <a:gd name="connsiteY7" fmla="*/ 76581 h 165068"/>
                <a:gd name="connsiteX8" fmla="*/ 151638 w 188023"/>
                <a:gd name="connsiteY8" fmla="*/ 92964 h 165068"/>
                <a:gd name="connsiteX9" fmla="*/ 148876 w 188023"/>
                <a:gd name="connsiteY9" fmla="*/ 97536 h 165068"/>
                <a:gd name="connsiteX10" fmla="*/ 160972 w 188023"/>
                <a:gd name="connsiteY10" fmla="*/ 104775 h 165068"/>
                <a:gd name="connsiteX11" fmla="*/ 153257 w 188023"/>
                <a:gd name="connsiteY11" fmla="*/ 104584 h 165068"/>
                <a:gd name="connsiteX12" fmla="*/ 152400 w 188023"/>
                <a:gd name="connsiteY12" fmla="*/ 113252 h 165068"/>
                <a:gd name="connsiteX13" fmla="*/ 163735 w 188023"/>
                <a:gd name="connsiteY13" fmla="*/ 107347 h 165068"/>
                <a:gd name="connsiteX14" fmla="*/ 154019 w 188023"/>
                <a:gd name="connsiteY14" fmla="*/ 121539 h 165068"/>
                <a:gd name="connsiteX15" fmla="*/ 167068 w 188023"/>
                <a:gd name="connsiteY15" fmla="*/ 110680 h 165068"/>
                <a:gd name="connsiteX16" fmla="*/ 188023 w 188023"/>
                <a:gd name="connsiteY16" fmla="*/ 125349 h 165068"/>
                <a:gd name="connsiteX17" fmla="*/ 183928 w 188023"/>
                <a:gd name="connsiteY17" fmla="*/ 157163 h 165068"/>
                <a:gd name="connsiteX18" fmla="*/ 177070 w 188023"/>
                <a:gd name="connsiteY18" fmla="*/ 145352 h 165068"/>
                <a:gd name="connsiteX19" fmla="*/ 167449 w 188023"/>
                <a:gd name="connsiteY19" fmla="*/ 154114 h 165068"/>
                <a:gd name="connsiteX20" fmla="*/ 178022 w 188023"/>
                <a:gd name="connsiteY20" fmla="*/ 158020 h 165068"/>
                <a:gd name="connsiteX21" fmla="*/ 168592 w 188023"/>
                <a:gd name="connsiteY21" fmla="*/ 165068 h 165068"/>
                <a:gd name="connsiteX22" fmla="*/ 115538 w 188023"/>
                <a:gd name="connsiteY22" fmla="*/ 153638 h 165068"/>
                <a:gd name="connsiteX23" fmla="*/ 73438 w 188023"/>
                <a:gd name="connsiteY23" fmla="*/ 121825 h 165068"/>
                <a:gd name="connsiteX24" fmla="*/ 69437 w 188023"/>
                <a:gd name="connsiteY24" fmla="*/ 106680 h 165068"/>
                <a:gd name="connsiteX25" fmla="*/ 75629 w 188023"/>
                <a:gd name="connsiteY25" fmla="*/ 106013 h 165068"/>
                <a:gd name="connsiteX26" fmla="*/ 71818 w 188023"/>
                <a:gd name="connsiteY26" fmla="*/ 97155 h 165068"/>
                <a:gd name="connsiteX27" fmla="*/ 77533 w 188023"/>
                <a:gd name="connsiteY27" fmla="*/ 89821 h 165068"/>
                <a:gd name="connsiteX28" fmla="*/ 69628 w 188023"/>
                <a:gd name="connsiteY28" fmla="*/ 84391 h 165068"/>
                <a:gd name="connsiteX29" fmla="*/ 76009 w 188023"/>
                <a:gd name="connsiteY29" fmla="*/ 77152 h 165068"/>
                <a:gd name="connsiteX30" fmla="*/ 73533 w 188023"/>
                <a:gd name="connsiteY30" fmla="*/ 68009 h 165068"/>
                <a:gd name="connsiteX31" fmla="*/ 64961 w 188023"/>
                <a:gd name="connsiteY31" fmla="*/ 66770 h 165068"/>
                <a:gd name="connsiteX32" fmla="*/ 70199 w 188023"/>
                <a:gd name="connsiteY32" fmla="*/ 57626 h 165068"/>
                <a:gd name="connsiteX33" fmla="*/ 90106 w 188023"/>
                <a:gd name="connsiteY33" fmla="*/ 51911 h 165068"/>
                <a:gd name="connsiteX34" fmla="*/ 74771 w 188023"/>
                <a:gd name="connsiteY34" fmla="*/ 36766 h 165068"/>
                <a:gd name="connsiteX35" fmla="*/ 81058 w 188023"/>
                <a:gd name="connsiteY35" fmla="*/ 43529 h 165068"/>
                <a:gd name="connsiteX36" fmla="*/ 68104 w 188023"/>
                <a:gd name="connsiteY36" fmla="*/ 46577 h 165068"/>
                <a:gd name="connsiteX37" fmla="*/ 67342 w 188023"/>
                <a:gd name="connsiteY37" fmla="*/ 38005 h 165068"/>
                <a:gd name="connsiteX38" fmla="*/ 74771 w 188023"/>
                <a:gd name="connsiteY38" fmla="*/ 36766 h 165068"/>
                <a:gd name="connsiteX39" fmla="*/ 23908 w 188023"/>
                <a:gd name="connsiteY39" fmla="*/ 0 h 165068"/>
                <a:gd name="connsiteX40" fmla="*/ 61055 w 188023"/>
                <a:gd name="connsiteY40" fmla="*/ 13430 h 165068"/>
                <a:gd name="connsiteX41" fmla="*/ 73723 w 188023"/>
                <a:gd name="connsiteY41" fmla="*/ 29527 h 165068"/>
                <a:gd name="connsiteX42" fmla="*/ 37243 w 188023"/>
                <a:gd name="connsiteY42" fmla="*/ 42005 h 165068"/>
                <a:gd name="connsiteX43" fmla="*/ 1714 w 188023"/>
                <a:gd name="connsiteY43" fmla="*/ 28384 h 165068"/>
                <a:gd name="connsiteX44" fmla="*/ 0 w 188023"/>
                <a:gd name="connsiteY44" fmla="*/ 4191 h 165068"/>
                <a:gd name="connsiteX45" fmla="*/ 23908 w 188023"/>
                <a:gd name="connsiteY45" fmla="*/ 0 h 165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88023" h="165068">
                  <a:moveTo>
                    <a:pt x="90106" y="51911"/>
                  </a:moveTo>
                  <a:lnTo>
                    <a:pt x="92964" y="57055"/>
                  </a:lnTo>
                  <a:lnTo>
                    <a:pt x="80296" y="66961"/>
                  </a:lnTo>
                  <a:lnTo>
                    <a:pt x="102965" y="69056"/>
                  </a:lnTo>
                  <a:lnTo>
                    <a:pt x="97060" y="82486"/>
                  </a:lnTo>
                  <a:lnTo>
                    <a:pt x="118967" y="73343"/>
                  </a:lnTo>
                  <a:lnTo>
                    <a:pt x="116967" y="80772"/>
                  </a:lnTo>
                  <a:lnTo>
                    <a:pt x="123063" y="76581"/>
                  </a:lnTo>
                  <a:lnTo>
                    <a:pt x="151638" y="92964"/>
                  </a:lnTo>
                  <a:lnTo>
                    <a:pt x="148876" y="97536"/>
                  </a:lnTo>
                  <a:lnTo>
                    <a:pt x="160972" y="104775"/>
                  </a:lnTo>
                  <a:lnTo>
                    <a:pt x="153257" y="104584"/>
                  </a:lnTo>
                  <a:lnTo>
                    <a:pt x="152400" y="113252"/>
                  </a:lnTo>
                  <a:lnTo>
                    <a:pt x="163735" y="107347"/>
                  </a:lnTo>
                  <a:lnTo>
                    <a:pt x="154019" y="121539"/>
                  </a:lnTo>
                  <a:lnTo>
                    <a:pt x="167068" y="110680"/>
                  </a:lnTo>
                  <a:lnTo>
                    <a:pt x="188023" y="125349"/>
                  </a:lnTo>
                  <a:lnTo>
                    <a:pt x="183928" y="157163"/>
                  </a:lnTo>
                  <a:lnTo>
                    <a:pt x="177070" y="145352"/>
                  </a:lnTo>
                  <a:lnTo>
                    <a:pt x="167449" y="154114"/>
                  </a:lnTo>
                  <a:lnTo>
                    <a:pt x="178022" y="158020"/>
                  </a:lnTo>
                  <a:lnTo>
                    <a:pt x="168592" y="165068"/>
                  </a:lnTo>
                  <a:lnTo>
                    <a:pt x="115538" y="153638"/>
                  </a:lnTo>
                  <a:lnTo>
                    <a:pt x="73438" y="121825"/>
                  </a:lnTo>
                  <a:lnTo>
                    <a:pt x="69437" y="106680"/>
                  </a:lnTo>
                  <a:lnTo>
                    <a:pt x="75629" y="106013"/>
                  </a:lnTo>
                  <a:lnTo>
                    <a:pt x="71818" y="97155"/>
                  </a:lnTo>
                  <a:lnTo>
                    <a:pt x="77533" y="89821"/>
                  </a:lnTo>
                  <a:lnTo>
                    <a:pt x="69628" y="84391"/>
                  </a:lnTo>
                  <a:lnTo>
                    <a:pt x="76009" y="77152"/>
                  </a:lnTo>
                  <a:lnTo>
                    <a:pt x="73533" y="68009"/>
                  </a:lnTo>
                  <a:lnTo>
                    <a:pt x="64961" y="66770"/>
                  </a:lnTo>
                  <a:lnTo>
                    <a:pt x="70199" y="57626"/>
                  </a:lnTo>
                  <a:lnTo>
                    <a:pt x="90106" y="51911"/>
                  </a:lnTo>
                  <a:close/>
                  <a:moveTo>
                    <a:pt x="74771" y="36766"/>
                  </a:moveTo>
                  <a:lnTo>
                    <a:pt x="81058" y="43529"/>
                  </a:lnTo>
                  <a:lnTo>
                    <a:pt x="68104" y="46577"/>
                  </a:lnTo>
                  <a:lnTo>
                    <a:pt x="67342" y="38005"/>
                  </a:lnTo>
                  <a:lnTo>
                    <a:pt x="74771" y="36766"/>
                  </a:lnTo>
                  <a:close/>
                  <a:moveTo>
                    <a:pt x="23908" y="0"/>
                  </a:moveTo>
                  <a:lnTo>
                    <a:pt x="61055" y="13430"/>
                  </a:lnTo>
                  <a:lnTo>
                    <a:pt x="73723" y="29527"/>
                  </a:lnTo>
                  <a:lnTo>
                    <a:pt x="37243" y="42005"/>
                  </a:lnTo>
                  <a:lnTo>
                    <a:pt x="1714" y="28384"/>
                  </a:lnTo>
                  <a:lnTo>
                    <a:pt x="0" y="4191"/>
                  </a:lnTo>
                  <a:lnTo>
                    <a:pt x="23908" y="0"/>
                  </a:lnTo>
                  <a:close/>
                </a:path>
              </a:pathLst>
            </a:custGeom>
            <a:grpFill/>
            <a:ln w="476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it-IT"/>
            </a:p>
          </p:txBody>
        </p:sp>
        <p:sp>
          <p:nvSpPr>
            <p:cNvPr id="8" name="Figura a mano libera: forma 7">
              <a:extLst>
                <a:ext uri="{FF2B5EF4-FFF2-40B4-BE49-F238E27FC236}">
                  <a16:creationId xmlns:a16="http://schemas.microsoft.com/office/drawing/2014/main" id="{00C018A6-8D70-6DAC-3269-B009BB988D0B}"/>
                </a:ext>
              </a:extLst>
            </p:cNvPr>
            <p:cNvSpPr/>
            <p:nvPr/>
          </p:nvSpPr>
          <p:spPr>
            <a:xfrm>
              <a:off x="6840759" y="3938777"/>
              <a:ext cx="858392" cy="799052"/>
            </a:xfrm>
            <a:custGeom>
              <a:avLst/>
              <a:gdLst>
                <a:gd name="connsiteX0" fmla="*/ 435959 w 858392"/>
                <a:gd name="connsiteY0" fmla="*/ 2286 h 799052"/>
                <a:gd name="connsiteX1" fmla="*/ 448913 w 858392"/>
                <a:gd name="connsiteY1" fmla="*/ 62675 h 799052"/>
                <a:gd name="connsiteX2" fmla="*/ 470249 w 858392"/>
                <a:gd name="connsiteY2" fmla="*/ 115157 h 799052"/>
                <a:gd name="connsiteX3" fmla="*/ 529971 w 858392"/>
                <a:gd name="connsiteY3" fmla="*/ 221647 h 799052"/>
                <a:gd name="connsiteX4" fmla="*/ 596741 w 858392"/>
                <a:gd name="connsiteY4" fmla="*/ 295085 h 799052"/>
                <a:gd name="connsiteX5" fmla="*/ 675227 w 858392"/>
                <a:gd name="connsiteY5" fmla="*/ 353663 h 799052"/>
                <a:gd name="connsiteX6" fmla="*/ 683514 w 858392"/>
                <a:gd name="connsiteY6" fmla="*/ 375857 h 799052"/>
                <a:gd name="connsiteX7" fmla="*/ 718471 w 858392"/>
                <a:gd name="connsiteY7" fmla="*/ 409480 h 799052"/>
                <a:gd name="connsiteX8" fmla="*/ 721614 w 858392"/>
                <a:gd name="connsiteY8" fmla="*/ 422338 h 799052"/>
                <a:gd name="connsiteX9" fmla="*/ 774573 w 858392"/>
                <a:gd name="connsiteY9" fmla="*/ 457581 h 799052"/>
                <a:gd name="connsiteX10" fmla="*/ 823722 w 858392"/>
                <a:gd name="connsiteY10" fmla="*/ 475012 h 799052"/>
                <a:gd name="connsiteX11" fmla="*/ 825722 w 858392"/>
                <a:gd name="connsiteY11" fmla="*/ 521208 h 799052"/>
                <a:gd name="connsiteX12" fmla="*/ 858393 w 858392"/>
                <a:gd name="connsiteY12" fmla="*/ 544354 h 799052"/>
                <a:gd name="connsiteX13" fmla="*/ 858393 w 858392"/>
                <a:gd name="connsiteY13" fmla="*/ 544354 h 799052"/>
                <a:gd name="connsiteX14" fmla="*/ 847249 w 858392"/>
                <a:gd name="connsiteY14" fmla="*/ 561975 h 799052"/>
                <a:gd name="connsiteX15" fmla="*/ 855916 w 858392"/>
                <a:gd name="connsiteY15" fmla="*/ 569976 h 799052"/>
                <a:gd name="connsiteX16" fmla="*/ 828865 w 858392"/>
                <a:gd name="connsiteY16" fmla="*/ 588645 h 799052"/>
                <a:gd name="connsiteX17" fmla="*/ 806958 w 858392"/>
                <a:gd name="connsiteY17" fmla="*/ 615696 h 799052"/>
                <a:gd name="connsiteX18" fmla="*/ 799147 w 858392"/>
                <a:gd name="connsiteY18" fmla="*/ 645224 h 799052"/>
                <a:gd name="connsiteX19" fmla="*/ 776669 w 858392"/>
                <a:gd name="connsiteY19" fmla="*/ 661035 h 799052"/>
                <a:gd name="connsiteX20" fmla="*/ 760286 w 858392"/>
                <a:gd name="connsiteY20" fmla="*/ 696563 h 799052"/>
                <a:gd name="connsiteX21" fmla="*/ 714947 w 858392"/>
                <a:gd name="connsiteY21" fmla="*/ 745427 h 799052"/>
                <a:gd name="connsiteX22" fmla="*/ 695515 w 858392"/>
                <a:gd name="connsiteY22" fmla="*/ 741902 h 799052"/>
                <a:gd name="connsiteX23" fmla="*/ 703040 w 858392"/>
                <a:gd name="connsiteY23" fmla="*/ 735806 h 799052"/>
                <a:gd name="connsiteX24" fmla="*/ 692848 w 858392"/>
                <a:gd name="connsiteY24" fmla="*/ 694944 h 799052"/>
                <a:gd name="connsiteX25" fmla="*/ 682371 w 858392"/>
                <a:gd name="connsiteY25" fmla="*/ 684752 h 799052"/>
                <a:gd name="connsiteX26" fmla="*/ 659130 w 858392"/>
                <a:gd name="connsiteY26" fmla="*/ 669322 h 799052"/>
                <a:gd name="connsiteX27" fmla="*/ 649129 w 858392"/>
                <a:gd name="connsiteY27" fmla="*/ 681895 h 799052"/>
                <a:gd name="connsiteX28" fmla="*/ 643699 w 858392"/>
                <a:gd name="connsiteY28" fmla="*/ 679800 h 799052"/>
                <a:gd name="connsiteX29" fmla="*/ 634365 w 858392"/>
                <a:gd name="connsiteY29" fmla="*/ 658940 h 799052"/>
                <a:gd name="connsiteX30" fmla="*/ 622554 w 858392"/>
                <a:gd name="connsiteY30" fmla="*/ 660178 h 799052"/>
                <a:gd name="connsiteX31" fmla="*/ 613600 w 858392"/>
                <a:gd name="connsiteY31" fmla="*/ 648176 h 799052"/>
                <a:gd name="connsiteX32" fmla="*/ 585883 w 858392"/>
                <a:gd name="connsiteY32" fmla="*/ 670846 h 799052"/>
                <a:gd name="connsiteX33" fmla="*/ 572262 w 858392"/>
                <a:gd name="connsiteY33" fmla="*/ 691992 h 799052"/>
                <a:gd name="connsiteX34" fmla="*/ 551116 w 858392"/>
                <a:gd name="connsiteY34" fmla="*/ 693420 h 799052"/>
                <a:gd name="connsiteX35" fmla="*/ 547116 w 858392"/>
                <a:gd name="connsiteY35" fmla="*/ 701993 h 799052"/>
                <a:gd name="connsiteX36" fmla="*/ 559022 w 858392"/>
                <a:gd name="connsiteY36" fmla="*/ 735806 h 799052"/>
                <a:gd name="connsiteX37" fmla="*/ 573500 w 858392"/>
                <a:gd name="connsiteY37" fmla="*/ 744284 h 799052"/>
                <a:gd name="connsiteX38" fmla="*/ 569500 w 858392"/>
                <a:gd name="connsiteY38" fmla="*/ 754094 h 799052"/>
                <a:gd name="connsiteX39" fmla="*/ 561404 w 858392"/>
                <a:gd name="connsiteY39" fmla="*/ 752856 h 799052"/>
                <a:gd name="connsiteX40" fmla="*/ 559022 w 858392"/>
                <a:gd name="connsiteY40" fmla="*/ 743236 h 799052"/>
                <a:gd name="connsiteX41" fmla="*/ 552640 w 858392"/>
                <a:gd name="connsiteY41" fmla="*/ 755047 h 799052"/>
                <a:gd name="connsiteX42" fmla="*/ 533686 w 858392"/>
                <a:gd name="connsiteY42" fmla="*/ 755523 h 799052"/>
                <a:gd name="connsiteX43" fmla="*/ 527685 w 858392"/>
                <a:gd name="connsiteY43" fmla="*/ 780669 h 799052"/>
                <a:gd name="connsiteX44" fmla="*/ 520160 w 858392"/>
                <a:gd name="connsiteY44" fmla="*/ 760952 h 799052"/>
                <a:gd name="connsiteX45" fmla="*/ 509111 w 858392"/>
                <a:gd name="connsiteY45" fmla="*/ 761810 h 799052"/>
                <a:gd name="connsiteX46" fmla="*/ 500824 w 858392"/>
                <a:gd name="connsiteY46" fmla="*/ 784670 h 799052"/>
                <a:gd name="connsiteX47" fmla="*/ 488156 w 858392"/>
                <a:gd name="connsiteY47" fmla="*/ 785146 h 799052"/>
                <a:gd name="connsiteX48" fmla="*/ 485489 w 858392"/>
                <a:gd name="connsiteY48" fmla="*/ 799052 h 799052"/>
                <a:gd name="connsiteX49" fmla="*/ 467678 w 858392"/>
                <a:gd name="connsiteY49" fmla="*/ 789718 h 799052"/>
                <a:gd name="connsiteX50" fmla="*/ 447675 w 858392"/>
                <a:gd name="connsiteY50" fmla="*/ 794671 h 799052"/>
                <a:gd name="connsiteX51" fmla="*/ 447675 w 858392"/>
                <a:gd name="connsiteY51" fmla="*/ 794671 h 799052"/>
                <a:gd name="connsiteX52" fmla="*/ 423958 w 858392"/>
                <a:gd name="connsiteY52" fmla="*/ 763524 h 799052"/>
                <a:gd name="connsiteX53" fmla="*/ 405289 w 858392"/>
                <a:gd name="connsiteY53" fmla="*/ 765334 h 799052"/>
                <a:gd name="connsiteX54" fmla="*/ 382429 w 858392"/>
                <a:gd name="connsiteY54" fmla="*/ 751904 h 799052"/>
                <a:gd name="connsiteX55" fmla="*/ 372618 w 858392"/>
                <a:gd name="connsiteY55" fmla="*/ 758095 h 799052"/>
                <a:gd name="connsiteX56" fmla="*/ 359950 w 858392"/>
                <a:gd name="connsiteY56" fmla="*/ 754285 h 799052"/>
                <a:gd name="connsiteX57" fmla="*/ 343281 w 858392"/>
                <a:gd name="connsiteY57" fmla="*/ 722757 h 799052"/>
                <a:gd name="connsiteX58" fmla="*/ 330708 w 858392"/>
                <a:gd name="connsiteY58" fmla="*/ 729710 h 799052"/>
                <a:gd name="connsiteX59" fmla="*/ 320516 w 858392"/>
                <a:gd name="connsiteY59" fmla="*/ 718471 h 799052"/>
                <a:gd name="connsiteX60" fmla="*/ 303562 w 858392"/>
                <a:gd name="connsiteY60" fmla="*/ 713804 h 799052"/>
                <a:gd name="connsiteX61" fmla="*/ 293465 w 858392"/>
                <a:gd name="connsiteY61" fmla="*/ 733711 h 799052"/>
                <a:gd name="connsiteX62" fmla="*/ 254889 w 858392"/>
                <a:gd name="connsiteY62" fmla="*/ 746570 h 799052"/>
                <a:gd name="connsiteX63" fmla="*/ 240792 w 858392"/>
                <a:gd name="connsiteY63" fmla="*/ 737711 h 799052"/>
                <a:gd name="connsiteX64" fmla="*/ 233839 w 858392"/>
                <a:gd name="connsiteY64" fmla="*/ 720471 h 799052"/>
                <a:gd name="connsiteX65" fmla="*/ 216313 w 858392"/>
                <a:gd name="connsiteY65" fmla="*/ 716375 h 799052"/>
                <a:gd name="connsiteX66" fmla="*/ 202216 w 858392"/>
                <a:gd name="connsiteY66" fmla="*/ 702755 h 799052"/>
                <a:gd name="connsiteX67" fmla="*/ 185738 w 858392"/>
                <a:gd name="connsiteY67" fmla="*/ 696087 h 799052"/>
                <a:gd name="connsiteX68" fmla="*/ 172403 w 858392"/>
                <a:gd name="connsiteY68" fmla="*/ 709041 h 799052"/>
                <a:gd name="connsiteX69" fmla="*/ 162878 w 858392"/>
                <a:gd name="connsiteY69" fmla="*/ 674465 h 799052"/>
                <a:gd name="connsiteX70" fmla="*/ 175070 w 858392"/>
                <a:gd name="connsiteY70" fmla="*/ 652653 h 799052"/>
                <a:gd name="connsiteX71" fmla="*/ 165545 w 858392"/>
                <a:gd name="connsiteY71" fmla="*/ 639223 h 799052"/>
                <a:gd name="connsiteX72" fmla="*/ 155924 w 858392"/>
                <a:gd name="connsiteY72" fmla="*/ 640937 h 799052"/>
                <a:gd name="connsiteX73" fmla="*/ 137065 w 858392"/>
                <a:gd name="connsiteY73" fmla="*/ 619220 h 799052"/>
                <a:gd name="connsiteX74" fmla="*/ 128492 w 858392"/>
                <a:gd name="connsiteY74" fmla="*/ 622745 h 799052"/>
                <a:gd name="connsiteX75" fmla="*/ 55626 w 858392"/>
                <a:gd name="connsiteY75" fmla="*/ 579977 h 799052"/>
                <a:gd name="connsiteX76" fmla="*/ 36290 w 858392"/>
                <a:gd name="connsiteY76" fmla="*/ 573119 h 799052"/>
                <a:gd name="connsiteX77" fmla="*/ 36100 w 858392"/>
                <a:gd name="connsiteY77" fmla="*/ 584930 h 799052"/>
                <a:gd name="connsiteX78" fmla="*/ 13430 w 858392"/>
                <a:gd name="connsiteY78" fmla="*/ 578834 h 799052"/>
                <a:gd name="connsiteX79" fmla="*/ 0 w 858392"/>
                <a:gd name="connsiteY79" fmla="*/ 557403 h 799052"/>
                <a:gd name="connsiteX80" fmla="*/ 1429 w 858392"/>
                <a:gd name="connsiteY80" fmla="*/ 510540 h 799052"/>
                <a:gd name="connsiteX81" fmla="*/ 8858 w 858392"/>
                <a:gd name="connsiteY81" fmla="*/ 513969 h 799052"/>
                <a:gd name="connsiteX82" fmla="*/ 28670 w 858392"/>
                <a:gd name="connsiteY82" fmla="*/ 497015 h 799052"/>
                <a:gd name="connsiteX83" fmla="*/ 29146 w 858392"/>
                <a:gd name="connsiteY83" fmla="*/ 474250 h 799052"/>
                <a:gd name="connsiteX84" fmla="*/ 45625 w 858392"/>
                <a:gd name="connsiteY84" fmla="*/ 473012 h 799052"/>
                <a:gd name="connsiteX85" fmla="*/ 108109 w 858392"/>
                <a:gd name="connsiteY85" fmla="*/ 506635 h 799052"/>
                <a:gd name="connsiteX86" fmla="*/ 119920 w 858392"/>
                <a:gd name="connsiteY86" fmla="*/ 499301 h 799052"/>
                <a:gd name="connsiteX87" fmla="*/ 136017 w 858392"/>
                <a:gd name="connsiteY87" fmla="*/ 505206 h 799052"/>
                <a:gd name="connsiteX88" fmla="*/ 146209 w 858392"/>
                <a:gd name="connsiteY88" fmla="*/ 483965 h 799052"/>
                <a:gd name="connsiteX89" fmla="*/ 160496 w 858392"/>
                <a:gd name="connsiteY89" fmla="*/ 481203 h 799052"/>
                <a:gd name="connsiteX90" fmla="*/ 155448 w 858392"/>
                <a:gd name="connsiteY90" fmla="*/ 474440 h 799052"/>
                <a:gd name="connsiteX91" fmla="*/ 172879 w 858392"/>
                <a:gd name="connsiteY91" fmla="*/ 471297 h 799052"/>
                <a:gd name="connsiteX92" fmla="*/ 154496 w 858392"/>
                <a:gd name="connsiteY92" fmla="*/ 459677 h 799052"/>
                <a:gd name="connsiteX93" fmla="*/ 151638 w 858392"/>
                <a:gd name="connsiteY93" fmla="*/ 444151 h 799052"/>
                <a:gd name="connsiteX94" fmla="*/ 128492 w 858392"/>
                <a:gd name="connsiteY94" fmla="*/ 436150 h 799052"/>
                <a:gd name="connsiteX95" fmla="*/ 103918 w 858392"/>
                <a:gd name="connsiteY95" fmla="*/ 411956 h 799052"/>
                <a:gd name="connsiteX96" fmla="*/ 97727 w 858392"/>
                <a:gd name="connsiteY96" fmla="*/ 380714 h 799052"/>
                <a:gd name="connsiteX97" fmla="*/ 62103 w 858392"/>
                <a:gd name="connsiteY97" fmla="*/ 357092 h 799052"/>
                <a:gd name="connsiteX98" fmla="*/ 81915 w 858392"/>
                <a:gd name="connsiteY98" fmla="*/ 334899 h 799052"/>
                <a:gd name="connsiteX99" fmla="*/ 43910 w 858392"/>
                <a:gd name="connsiteY99" fmla="*/ 299276 h 799052"/>
                <a:gd name="connsiteX100" fmla="*/ 74200 w 858392"/>
                <a:gd name="connsiteY100" fmla="*/ 276225 h 799052"/>
                <a:gd name="connsiteX101" fmla="*/ 73247 w 858392"/>
                <a:gd name="connsiteY101" fmla="*/ 253556 h 799052"/>
                <a:gd name="connsiteX102" fmla="*/ 63722 w 858392"/>
                <a:gd name="connsiteY102" fmla="*/ 235839 h 799052"/>
                <a:gd name="connsiteX103" fmla="*/ 73533 w 858392"/>
                <a:gd name="connsiteY103" fmla="*/ 230315 h 799052"/>
                <a:gd name="connsiteX104" fmla="*/ 80772 w 858392"/>
                <a:gd name="connsiteY104" fmla="*/ 204026 h 799052"/>
                <a:gd name="connsiteX105" fmla="*/ 106966 w 858392"/>
                <a:gd name="connsiteY105" fmla="*/ 213932 h 799052"/>
                <a:gd name="connsiteX106" fmla="*/ 112776 w 858392"/>
                <a:gd name="connsiteY106" fmla="*/ 206978 h 799052"/>
                <a:gd name="connsiteX107" fmla="*/ 125635 w 858392"/>
                <a:gd name="connsiteY107" fmla="*/ 206978 h 799052"/>
                <a:gd name="connsiteX108" fmla="*/ 131159 w 858392"/>
                <a:gd name="connsiteY108" fmla="*/ 216313 h 799052"/>
                <a:gd name="connsiteX109" fmla="*/ 145447 w 858392"/>
                <a:gd name="connsiteY109" fmla="*/ 208979 h 799052"/>
                <a:gd name="connsiteX110" fmla="*/ 166973 w 858392"/>
                <a:gd name="connsiteY110" fmla="*/ 211931 h 799052"/>
                <a:gd name="connsiteX111" fmla="*/ 179832 w 858392"/>
                <a:gd name="connsiteY111" fmla="*/ 200787 h 799052"/>
                <a:gd name="connsiteX112" fmla="*/ 187071 w 858392"/>
                <a:gd name="connsiteY112" fmla="*/ 168116 h 799052"/>
                <a:gd name="connsiteX113" fmla="*/ 168116 w 858392"/>
                <a:gd name="connsiteY113" fmla="*/ 162116 h 799052"/>
                <a:gd name="connsiteX114" fmla="*/ 157163 w 858392"/>
                <a:gd name="connsiteY114" fmla="*/ 149066 h 799052"/>
                <a:gd name="connsiteX115" fmla="*/ 162306 w 858392"/>
                <a:gd name="connsiteY115" fmla="*/ 133064 h 799052"/>
                <a:gd name="connsiteX116" fmla="*/ 162306 w 858392"/>
                <a:gd name="connsiteY116" fmla="*/ 133064 h 799052"/>
                <a:gd name="connsiteX117" fmla="*/ 162306 w 858392"/>
                <a:gd name="connsiteY117" fmla="*/ 133064 h 799052"/>
                <a:gd name="connsiteX118" fmla="*/ 162306 w 858392"/>
                <a:gd name="connsiteY118" fmla="*/ 133064 h 799052"/>
                <a:gd name="connsiteX119" fmla="*/ 162306 w 858392"/>
                <a:gd name="connsiteY119" fmla="*/ 133064 h 799052"/>
                <a:gd name="connsiteX120" fmla="*/ 162306 w 858392"/>
                <a:gd name="connsiteY120" fmla="*/ 133064 h 799052"/>
                <a:gd name="connsiteX121" fmla="*/ 178118 w 858392"/>
                <a:gd name="connsiteY121" fmla="*/ 137636 h 799052"/>
                <a:gd name="connsiteX122" fmla="*/ 196024 w 858392"/>
                <a:gd name="connsiteY122" fmla="*/ 124968 h 799052"/>
                <a:gd name="connsiteX123" fmla="*/ 201454 w 858392"/>
                <a:gd name="connsiteY123" fmla="*/ 129350 h 799052"/>
                <a:gd name="connsiteX124" fmla="*/ 207169 w 858392"/>
                <a:gd name="connsiteY124" fmla="*/ 106775 h 799052"/>
                <a:gd name="connsiteX125" fmla="*/ 229743 w 858392"/>
                <a:gd name="connsiteY125" fmla="*/ 103061 h 799052"/>
                <a:gd name="connsiteX126" fmla="*/ 232600 w 858392"/>
                <a:gd name="connsiteY126" fmla="*/ 79343 h 799052"/>
                <a:gd name="connsiteX127" fmla="*/ 245364 w 858392"/>
                <a:gd name="connsiteY127" fmla="*/ 65151 h 799052"/>
                <a:gd name="connsiteX128" fmla="*/ 247650 w 858392"/>
                <a:gd name="connsiteY128" fmla="*/ 51435 h 799052"/>
                <a:gd name="connsiteX129" fmla="*/ 267462 w 858392"/>
                <a:gd name="connsiteY129" fmla="*/ 62198 h 799052"/>
                <a:gd name="connsiteX130" fmla="*/ 290036 w 858392"/>
                <a:gd name="connsiteY130" fmla="*/ 51626 h 799052"/>
                <a:gd name="connsiteX131" fmla="*/ 296418 w 858392"/>
                <a:gd name="connsiteY131" fmla="*/ 60579 h 799052"/>
                <a:gd name="connsiteX132" fmla="*/ 309277 w 858392"/>
                <a:gd name="connsiteY132" fmla="*/ 58960 h 799052"/>
                <a:gd name="connsiteX133" fmla="*/ 328422 w 858392"/>
                <a:gd name="connsiteY133" fmla="*/ 50006 h 799052"/>
                <a:gd name="connsiteX134" fmla="*/ 332804 w 858392"/>
                <a:gd name="connsiteY134" fmla="*/ 28956 h 799052"/>
                <a:gd name="connsiteX135" fmla="*/ 339280 w 858392"/>
                <a:gd name="connsiteY135" fmla="*/ 25337 h 799052"/>
                <a:gd name="connsiteX136" fmla="*/ 365760 w 858392"/>
                <a:gd name="connsiteY136" fmla="*/ 23622 h 799052"/>
                <a:gd name="connsiteX137" fmla="*/ 385858 w 858392"/>
                <a:gd name="connsiteY137" fmla="*/ 10192 h 799052"/>
                <a:gd name="connsiteX138" fmla="*/ 433388 w 858392"/>
                <a:gd name="connsiteY138" fmla="*/ 0 h 799052"/>
                <a:gd name="connsiteX139" fmla="*/ 433388 w 858392"/>
                <a:gd name="connsiteY139" fmla="*/ 0 h 799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</a:cxnLst>
              <a:rect l="l" t="t" r="r" b="b"/>
              <a:pathLst>
                <a:path w="858392" h="799052">
                  <a:moveTo>
                    <a:pt x="435959" y="2286"/>
                  </a:moveTo>
                  <a:lnTo>
                    <a:pt x="448913" y="62675"/>
                  </a:lnTo>
                  <a:lnTo>
                    <a:pt x="470249" y="115157"/>
                  </a:lnTo>
                  <a:lnTo>
                    <a:pt x="529971" y="221647"/>
                  </a:lnTo>
                  <a:lnTo>
                    <a:pt x="596741" y="295085"/>
                  </a:lnTo>
                  <a:lnTo>
                    <a:pt x="675227" y="353663"/>
                  </a:lnTo>
                  <a:lnTo>
                    <a:pt x="683514" y="375857"/>
                  </a:lnTo>
                  <a:lnTo>
                    <a:pt x="718471" y="409480"/>
                  </a:lnTo>
                  <a:lnTo>
                    <a:pt x="721614" y="422338"/>
                  </a:lnTo>
                  <a:lnTo>
                    <a:pt x="774573" y="457581"/>
                  </a:lnTo>
                  <a:lnTo>
                    <a:pt x="823722" y="475012"/>
                  </a:lnTo>
                  <a:lnTo>
                    <a:pt x="825722" y="521208"/>
                  </a:lnTo>
                  <a:lnTo>
                    <a:pt x="858393" y="544354"/>
                  </a:lnTo>
                  <a:lnTo>
                    <a:pt x="858393" y="544354"/>
                  </a:lnTo>
                  <a:lnTo>
                    <a:pt x="847249" y="561975"/>
                  </a:lnTo>
                  <a:lnTo>
                    <a:pt x="855916" y="569976"/>
                  </a:lnTo>
                  <a:lnTo>
                    <a:pt x="828865" y="588645"/>
                  </a:lnTo>
                  <a:lnTo>
                    <a:pt x="806958" y="615696"/>
                  </a:lnTo>
                  <a:lnTo>
                    <a:pt x="799147" y="645224"/>
                  </a:lnTo>
                  <a:lnTo>
                    <a:pt x="776669" y="661035"/>
                  </a:lnTo>
                  <a:lnTo>
                    <a:pt x="760286" y="696563"/>
                  </a:lnTo>
                  <a:lnTo>
                    <a:pt x="714947" y="745427"/>
                  </a:lnTo>
                  <a:lnTo>
                    <a:pt x="695515" y="741902"/>
                  </a:lnTo>
                  <a:lnTo>
                    <a:pt x="703040" y="735806"/>
                  </a:lnTo>
                  <a:lnTo>
                    <a:pt x="692848" y="694944"/>
                  </a:lnTo>
                  <a:lnTo>
                    <a:pt x="682371" y="684752"/>
                  </a:lnTo>
                  <a:lnTo>
                    <a:pt x="659130" y="669322"/>
                  </a:lnTo>
                  <a:lnTo>
                    <a:pt x="649129" y="681895"/>
                  </a:lnTo>
                  <a:lnTo>
                    <a:pt x="643699" y="679800"/>
                  </a:lnTo>
                  <a:lnTo>
                    <a:pt x="634365" y="658940"/>
                  </a:lnTo>
                  <a:lnTo>
                    <a:pt x="622554" y="660178"/>
                  </a:lnTo>
                  <a:lnTo>
                    <a:pt x="613600" y="648176"/>
                  </a:lnTo>
                  <a:lnTo>
                    <a:pt x="585883" y="670846"/>
                  </a:lnTo>
                  <a:lnTo>
                    <a:pt x="572262" y="691992"/>
                  </a:lnTo>
                  <a:lnTo>
                    <a:pt x="551116" y="693420"/>
                  </a:lnTo>
                  <a:lnTo>
                    <a:pt x="547116" y="701993"/>
                  </a:lnTo>
                  <a:lnTo>
                    <a:pt x="559022" y="735806"/>
                  </a:lnTo>
                  <a:lnTo>
                    <a:pt x="573500" y="744284"/>
                  </a:lnTo>
                  <a:lnTo>
                    <a:pt x="569500" y="754094"/>
                  </a:lnTo>
                  <a:lnTo>
                    <a:pt x="561404" y="752856"/>
                  </a:lnTo>
                  <a:lnTo>
                    <a:pt x="559022" y="743236"/>
                  </a:lnTo>
                  <a:lnTo>
                    <a:pt x="552640" y="755047"/>
                  </a:lnTo>
                  <a:lnTo>
                    <a:pt x="533686" y="755523"/>
                  </a:lnTo>
                  <a:lnTo>
                    <a:pt x="527685" y="780669"/>
                  </a:lnTo>
                  <a:lnTo>
                    <a:pt x="520160" y="760952"/>
                  </a:lnTo>
                  <a:lnTo>
                    <a:pt x="509111" y="761810"/>
                  </a:lnTo>
                  <a:lnTo>
                    <a:pt x="500824" y="784670"/>
                  </a:lnTo>
                  <a:lnTo>
                    <a:pt x="488156" y="785146"/>
                  </a:lnTo>
                  <a:lnTo>
                    <a:pt x="485489" y="799052"/>
                  </a:lnTo>
                  <a:lnTo>
                    <a:pt x="467678" y="789718"/>
                  </a:lnTo>
                  <a:lnTo>
                    <a:pt x="447675" y="794671"/>
                  </a:lnTo>
                  <a:lnTo>
                    <a:pt x="447675" y="794671"/>
                  </a:lnTo>
                  <a:lnTo>
                    <a:pt x="423958" y="763524"/>
                  </a:lnTo>
                  <a:lnTo>
                    <a:pt x="405289" y="765334"/>
                  </a:lnTo>
                  <a:lnTo>
                    <a:pt x="382429" y="751904"/>
                  </a:lnTo>
                  <a:lnTo>
                    <a:pt x="372618" y="758095"/>
                  </a:lnTo>
                  <a:lnTo>
                    <a:pt x="359950" y="754285"/>
                  </a:lnTo>
                  <a:lnTo>
                    <a:pt x="343281" y="722757"/>
                  </a:lnTo>
                  <a:lnTo>
                    <a:pt x="330708" y="729710"/>
                  </a:lnTo>
                  <a:lnTo>
                    <a:pt x="320516" y="718471"/>
                  </a:lnTo>
                  <a:lnTo>
                    <a:pt x="303562" y="713804"/>
                  </a:lnTo>
                  <a:lnTo>
                    <a:pt x="293465" y="733711"/>
                  </a:lnTo>
                  <a:lnTo>
                    <a:pt x="254889" y="746570"/>
                  </a:lnTo>
                  <a:lnTo>
                    <a:pt x="240792" y="737711"/>
                  </a:lnTo>
                  <a:lnTo>
                    <a:pt x="233839" y="720471"/>
                  </a:lnTo>
                  <a:lnTo>
                    <a:pt x="216313" y="716375"/>
                  </a:lnTo>
                  <a:lnTo>
                    <a:pt x="202216" y="702755"/>
                  </a:lnTo>
                  <a:lnTo>
                    <a:pt x="185738" y="696087"/>
                  </a:lnTo>
                  <a:lnTo>
                    <a:pt x="172403" y="709041"/>
                  </a:lnTo>
                  <a:lnTo>
                    <a:pt x="162878" y="674465"/>
                  </a:lnTo>
                  <a:lnTo>
                    <a:pt x="175070" y="652653"/>
                  </a:lnTo>
                  <a:lnTo>
                    <a:pt x="165545" y="639223"/>
                  </a:lnTo>
                  <a:lnTo>
                    <a:pt x="155924" y="640937"/>
                  </a:lnTo>
                  <a:lnTo>
                    <a:pt x="137065" y="619220"/>
                  </a:lnTo>
                  <a:lnTo>
                    <a:pt x="128492" y="622745"/>
                  </a:lnTo>
                  <a:lnTo>
                    <a:pt x="55626" y="579977"/>
                  </a:lnTo>
                  <a:lnTo>
                    <a:pt x="36290" y="573119"/>
                  </a:lnTo>
                  <a:lnTo>
                    <a:pt x="36100" y="584930"/>
                  </a:lnTo>
                  <a:lnTo>
                    <a:pt x="13430" y="578834"/>
                  </a:lnTo>
                  <a:lnTo>
                    <a:pt x="0" y="557403"/>
                  </a:lnTo>
                  <a:lnTo>
                    <a:pt x="1429" y="510540"/>
                  </a:lnTo>
                  <a:lnTo>
                    <a:pt x="8858" y="513969"/>
                  </a:lnTo>
                  <a:lnTo>
                    <a:pt x="28670" y="497015"/>
                  </a:lnTo>
                  <a:lnTo>
                    <a:pt x="29146" y="474250"/>
                  </a:lnTo>
                  <a:lnTo>
                    <a:pt x="45625" y="473012"/>
                  </a:lnTo>
                  <a:lnTo>
                    <a:pt x="108109" y="506635"/>
                  </a:lnTo>
                  <a:lnTo>
                    <a:pt x="119920" y="499301"/>
                  </a:lnTo>
                  <a:lnTo>
                    <a:pt x="136017" y="505206"/>
                  </a:lnTo>
                  <a:lnTo>
                    <a:pt x="146209" y="483965"/>
                  </a:lnTo>
                  <a:lnTo>
                    <a:pt x="160496" y="481203"/>
                  </a:lnTo>
                  <a:lnTo>
                    <a:pt x="155448" y="474440"/>
                  </a:lnTo>
                  <a:lnTo>
                    <a:pt x="172879" y="471297"/>
                  </a:lnTo>
                  <a:lnTo>
                    <a:pt x="154496" y="459677"/>
                  </a:lnTo>
                  <a:lnTo>
                    <a:pt x="151638" y="444151"/>
                  </a:lnTo>
                  <a:lnTo>
                    <a:pt x="128492" y="436150"/>
                  </a:lnTo>
                  <a:lnTo>
                    <a:pt x="103918" y="411956"/>
                  </a:lnTo>
                  <a:lnTo>
                    <a:pt x="97727" y="380714"/>
                  </a:lnTo>
                  <a:lnTo>
                    <a:pt x="62103" y="357092"/>
                  </a:lnTo>
                  <a:lnTo>
                    <a:pt x="81915" y="334899"/>
                  </a:lnTo>
                  <a:lnTo>
                    <a:pt x="43910" y="299276"/>
                  </a:lnTo>
                  <a:lnTo>
                    <a:pt x="74200" y="276225"/>
                  </a:lnTo>
                  <a:lnTo>
                    <a:pt x="73247" y="253556"/>
                  </a:lnTo>
                  <a:lnTo>
                    <a:pt x="63722" y="235839"/>
                  </a:lnTo>
                  <a:lnTo>
                    <a:pt x="73533" y="230315"/>
                  </a:lnTo>
                  <a:lnTo>
                    <a:pt x="80772" y="204026"/>
                  </a:lnTo>
                  <a:lnTo>
                    <a:pt x="106966" y="213932"/>
                  </a:lnTo>
                  <a:lnTo>
                    <a:pt x="112776" y="206978"/>
                  </a:lnTo>
                  <a:lnTo>
                    <a:pt x="125635" y="206978"/>
                  </a:lnTo>
                  <a:lnTo>
                    <a:pt x="131159" y="216313"/>
                  </a:lnTo>
                  <a:lnTo>
                    <a:pt x="145447" y="208979"/>
                  </a:lnTo>
                  <a:lnTo>
                    <a:pt x="166973" y="211931"/>
                  </a:lnTo>
                  <a:lnTo>
                    <a:pt x="179832" y="200787"/>
                  </a:lnTo>
                  <a:lnTo>
                    <a:pt x="187071" y="168116"/>
                  </a:lnTo>
                  <a:lnTo>
                    <a:pt x="168116" y="162116"/>
                  </a:lnTo>
                  <a:lnTo>
                    <a:pt x="157163" y="149066"/>
                  </a:lnTo>
                  <a:lnTo>
                    <a:pt x="162306" y="133064"/>
                  </a:lnTo>
                  <a:lnTo>
                    <a:pt x="162306" y="133064"/>
                  </a:lnTo>
                  <a:lnTo>
                    <a:pt x="162306" y="133064"/>
                  </a:lnTo>
                  <a:lnTo>
                    <a:pt x="162306" y="133064"/>
                  </a:lnTo>
                  <a:lnTo>
                    <a:pt x="162306" y="133064"/>
                  </a:lnTo>
                  <a:lnTo>
                    <a:pt x="162306" y="133064"/>
                  </a:lnTo>
                  <a:lnTo>
                    <a:pt x="178118" y="137636"/>
                  </a:lnTo>
                  <a:lnTo>
                    <a:pt x="196024" y="124968"/>
                  </a:lnTo>
                  <a:lnTo>
                    <a:pt x="201454" y="129350"/>
                  </a:lnTo>
                  <a:lnTo>
                    <a:pt x="207169" y="106775"/>
                  </a:lnTo>
                  <a:lnTo>
                    <a:pt x="229743" y="103061"/>
                  </a:lnTo>
                  <a:lnTo>
                    <a:pt x="232600" y="79343"/>
                  </a:lnTo>
                  <a:lnTo>
                    <a:pt x="245364" y="65151"/>
                  </a:lnTo>
                  <a:lnTo>
                    <a:pt x="247650" y="51435"/>
                  </a:lnTo>
                  <a:lnTo>
                    <a:pt x="267462" y="62198"/>
                  </a:lnTo>
                  <a:lnTo>
                    <a:pt x="290036" y="51626"/>
                  </a:lnTo>
                  <a:lnTo>
                    <a:pt x="296418" y="60579"/>
                  </a:lnTo>
                  <a:lnTo>
                    <a:pt x="309277" y="58960"/>
                  </a:lnTo>
                  <a:lnTo>
                    <a:pt x="328422" y="50006"/>
                  </a:lnTo>
                  <a:lnTo>
                    <a:pt x="332804" y="28956"/>
                  </a:lnTo>
                  <a:lnTo>
                    <a:pt x="339280" y="25337"/>
                  </a:lnTo>
                  <a:lnTo>
                    <a:pt x="365760" y="23622"/>
                  </a:lnTo>
                  <a:lnTo>
                    <a:pt x="385858" y="10192"/>
                  </a:lnTo>
                  <a:lnTo>
                    <a:pt x="433388" y="0"/>
                  </a:lnTo>
                  <a:lnTo>
                    <a:pt x="433388" y="0"/>
                  </a:lnTo>
                  <a:close/>
                </a:path>
              </a:pathLst>
            </a:custGeom>
            <a:grpFill/>
            <a:ln w="476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it-IT"/>
            </a:p>
          </p:txBody>
        </p:sp>
        <p:sp>
          <p:nvSpPr>
            <p:cNvPr id="9" name="Figura a mano libera: forma 8">
              <a:extLst>
                <a:ext uri="{FF2B5EF4-FFF2-40B4-BE49-F238E27FC236}">
                  <a16:creationId xmlns:a16="http://schemas.microsoft.com/office/drawing/2014/main" id="{DF1C15A6-4BD9-BBF0-E740-F1DDB9C33B77}"/>
                </a:ext>
              </a:extLst>
            </p:cNvPr>
            <p:cNvSpPr/>
            <p:nvPr/>
          </p:nvSpPr>
          <p:spPr>
            <a:xfrm>
              <a:off x="7967091" y="5089683"/>
              <a:ext cx="744855" cy="792479"/>
            </a:xfrm>
            <a:custGeom>
              <a:avLst/>
              <a:gdLst>
                <a:gd name="connsiteX0" fmla="*/ 101727 w 744855"/>
                <a:gd name="connsiteY0" fmla="*/ 52578 h 792479"/>
                <a:gd name="connsiteX1" fmla="*/ 98584 w 744855"/>
                <a:gd name="connsiteY1" fmla="*/ 40862 h 792479"/>
                <a:gd name="connsiteX2" fmla="*/ 111347 w 744855"/>
                <a:gd name="connsiteY2" fmla="*/ 29146 h 792479"/>
                <a:gd name="connsiteX3" fmla="*/ 129921 w 744855"/>
                <a:gd name="connsiteY3" fmla="*/ 25527 h 792479"/>
                <a:gd name="connsiteX4" fmla="*/ 174212 w 744855"/>
                <a:gd name="connsiteY4" fmla="*/ 32956 h 792479"/>
                <a:gd name="connsiteX5" fmla="*/ 198120 w 744855"/>
                <a:gd name="connsiteY5" fmla="*/ 24384 h 792479"/>
                <a:gd name="connsiteX6" fmla="*/ 211931 w 744855"/>
                <a:gd name="connsiteY6" fmla="*/ 34385 h 792479"/>
                <a:gd name="connsiteX7" fmla="*/ 228029 w 744855"/>
                <a:gd name="connsiteY7" fmla="*/ 25717 h 792479"/>
                <a:gd name="connsiteX8" fmla="*/ 226504 w 744855"/>
                <a:gd name="connsiteY8" fmla="*/ 16669 h 792479"/>
                <a:gd name="connsiteX9" fmla="*/ 242411 w 744855"/>
                <a:gd name="connsiteY9" fmla="*/ 12573 h 792479"/>
                <a:gd name="connsiteX10" fmla="*/ 240697 w 744855"/>
                <a:gd name="connsiteY10" fmla="*/ 5334 h 792479"/>
                <a:gd name="connsiteX11" fmla="*/ 248507 w 744855"/>
                <a:gd name="connsiteY11" fmla="*/ 8096 h 792479"/>
                <a:gd name="connsiteX12" fmla="*/ 262033 w 744855"/>
                <a:gd name="connsiteY12" fmla="*/ 0 h 792479"/>
                <a:gd name="connsiteX13" fmla="*/ 283940 w 744855"/>
                <a:gd name="connsiteY13" fmla="*/ 15716 h 792479"/>
                <a:gd name="connsiteX14" fmla="*/ 300514 w 744855"/>
                <a:gd name="connsiteY14" fmla="*/ 18574 h 792479"/>
                <a:gd name="connsiteX15" fmla="*/ 302800 w 744855"/>
                <a:gd name="connsiteY15" fmla="*/ 28384 h 792479"/>
                <a:gd name="connsiteX16" fmla="*/ 314801 w 744855"/>
                <a:gd name="connsiteY16" fmla="*/ 31242 h 792479"/>
                <a:gd name="connsiteX17" fmla="*/ 320612 w 744855"/>
                <a:gd name="connsiteY17" fmla="*/ 53626 h 792479"/>
                <a:gd name="connsiteX18" fmla="*/ 326517 w 744855"/>
                <a:gd name="connsiteY18" fmla="*/ 49625 h 792479"/>
                <a:gd name="connsiteX19" fmla="*/ 344043 w 744855"/>
                <a:gd name="connsiteY19" fmla="*/ 63913 h 792479"/>
                <a:gd name="connsiteX20" fmla="*/ 337947 w 744855"/>
                <a:gd name="connsiteY20" fmla="*/ 73819 h 792479"/>
                <a:gd name="connsiteX21" fmla="*/ 340805 w 744855"/>
                <a:gd name="connsiteY21" fmla="*/ 88582 h 792479"/>
                <a:gd name="connsiteX22" fmla="*/ 323755 w 744855"/>
                <a:gd name="connsiteY22" fmla="*/ 108109 h 792479"/>
                <a:gd name="connsiteX23" fmla="*/ 309372 w 744855"/>
                <a:gd name="connsiteY23" fmla="*/ 105537 h 792479"/>
                <a:gd name="connsiteX24" fmla="*/ 315182 w 744855"/>
                <a:gd name="connsiteY24" fmla="*/ 116300 h 792479"/>
                <a:gd name="connsiteX25" fmla="*/ 368427 w 744855"/>
                <a:gd name="connsiteY25" fmla="*/ 138970 h 792479"/>
                <a:gd name="connsiteX26" fmla="*/ 383572 w 744855"/>
                <a:gd name="connsiteY26" fmla="*/ 153353 h 792479"/>
                <a:gd name="connsiteX27" fmla="*/ 403955 w 744855"/>
                <a:gd name="connsiteY27" fmla="*/ 134683 h 792479"/>
                <a:gd name="connsiteX28" fmla="*/ 423005 w 744855"/>
                <a:gd name="connsiteY28" fmla="*/ 140875 h 792479"/>
                <a:gd name="connsiteX29" fmla="*/ 451009 w 744855"/>
                <a:gd name="connsiteY29" fmla="*/ 202406 h 792479"/>
                <a:gd name="connsiteX30" fmla="*/ 513493 w 744855"/>
                <a:gd name="connsiteY30" fmla="*/ 260032 h 792479"/>
                <a:gd name="connsiteX31" fmla="*/ 520922 w 744855"/>
                <a:gd name="connsiteY31" fmla="*/ 276606 h 792479"/>
                <a:gd name="connsiteX32" fmla="*/ 535496 w 744855"/>
                <a:gd name="connsiteY32" fmla="*/ 280606 h 792479"/>
                <a:gd name="connsiteX33" fmla="*/ 568643 w 744855"/>
                <a:gd name="connsiteY33" fmla="*/ 242125 h 792479"/>
                <a:gd name="connsiteX34" fmla="*/ 588073 w 744855"/>
                <a:gd name="connsiteY34" fmla="*/ 265652 h 792479"/>
                <a:gd name="connsiteX35" fmla="*/ 587502 w 744855"/>
                <a:gd name="connsiteY35" fmla="*/ 247650 h 792479"/>
                <a:gd name="connsiteX36" fmla="*/ 596741 w 744855"/>
                <a:gd name="connsiteY36" fmla="*/ 245173 h 792479"/>
                <a:gd name="connsiteX37" fmla="*/ 604838 w 744855"/>
                <a:gd name="connsiteY37" fmla="*/ 257842 h 792479"/>
                <a:gd name="connsiteX38" fmla="*/ 605885 w 744855"/>
                <a:gd name="connsiteY38" fmla="*/ 241268 h 792479"/>
                <a:gd name="connsiteX39" fmla="*/ 621982 w 744855"/>
                <a:gd name="connsiteY39" fmla="*/ 248221 h 792479"/>
                <a:gd name="connsiteX40" fmla="*/ 631603 w 744855"/>
                <a:gd name="connsiteY40" fmla="*/ 242125 h 792479"/>
                <a:gd name="connsiteX41" fmla="*/ 633222 w 744855"/>
                <a:gd name="connsiteY41" fmla="*/ 251555 h 792479"/>
                <a:gd name="connsiteX42" fmla="*/ 644367 w 744855"/>
                <a:gd name="connsiteY42" fmla="*/ 258223 h 792479"/>
                <a:gd name="connsiteX43" fmla="*/ 649510 w 744855"/>
                <a:gd name="connsiteY43" fmla="*/ 251174 h 792479"/>
                <a:gd name="connsiteX44" fmla="*/ 677323 w 744855"/>
                <a:gd name="connsiteY44" fmla="*/ 272320 h 792479"/>
                <a:gd name="connsiteX45" fmla="*/ 667512 w 744855"/>
                <a:gd name="connsiteY45" fmla="*/ 277178 h 792479"/>
                <a:gd name="connsiteX46" fmla="*/ 679132 w 744855"/>
                <a:gd name="connsiteY46" fmla="*/ 290608 h 792479"/>
                <a:gd name="connsiteX47" fmla="*/ 670560 w 744855"/>
                <a:gd name="connsiteY47" fmla="*/ 325088 h 792479"/>
                <a:gd name="connsiteX48" fmla="*/ 679323 w 744855"/>
                <a:gd name="connsiteY48" fmla="*/ 344614 h 792479"/>
                <a:gd name="connsiteX49" fmla="*/ 673322 w 744855"/>
                <a:gd name="connsiteY49" fmla="*/ 348996 h 792479"/>
                <a:gd name="connsiteX50" fmla="*/ 669227 w 744855"/>
                <a:gd name="connsiteY50" fmla="*/ 376523 h 792479"/>
                <a:gd name="connsiteX51" fmla="*/ 678370 w 744855"/>
                <a:gd name="connsiteY51" fmla="*/ 386144 h 792479"/>
                <a:gd name="connsiteX52" fmla="*/ 674179 w 744855"/>
                <a:gd name="connsiteY52" fmla="*/ 393859 h 792479"/>
                <a:gd name="connsiteX53" fmla="*/ 685229 w 744855"/>
                <a:gd name="connsiteY53" fmla="*/ 402241 h 792479"/>
                <a:gd name="connsiteX54" fmla="*/ 676084 w 744855"/>
                <a:gd name="connsiteY54" fmla="*/ 422053 h 792479"/>
                <a:gd name="connsiteX55" fmla="*/ 684276 w 744855"/>
                <a:gd name="connsiteY55" fmla="*/ 431006 h 792479"/>
                <a:gd name="connsiteX56" fmla="*/ 700468 w 744855"/>
                <a:gd name="connsiteY56" fmla="*/ 426911 h 792479"/>
                <a:gd name="connsiteX57" fmla="*/ 717328 w 744855"/>
                <a:gd name="connsiteY57" fmla="*/ 437102 h 792479"/>
                <a:gd name="connsiteX58" fmla="*/ 720852 w 744855"/>
                <a:gd name="connsiteY58" fmla="*/ 452533 h 792479"/>
                <a:gd name="connsiteX59" fmla="*/ 737425 w 744855"/>
                <a:gd name="connsiteY59" fmla="*/ 466534 h 792479"/>
                <a:gd name="connsiteX60" fmla="*/ 744855 w 744855"/>
                <a:gd name="connsiteY60" fmla="*/ 484251 h 792479"/>
                <a:gd name="connsiteX61" fmla="*/ 744855 w 744855"/>
                <a:gd name="connsiteY61" fmla="*/ 484251 h 792479"/>
                <a:gd name="connsiteX62" fmla="*/ 707327 w 744855"/>
                <a:gd name="connsiteY62" fmla="*/ 537972 h 792479"/>
                <a:gd name="connsiteX63" fmla="*/ 661511 w 744855"/>
                <a:gd name="connsiteY63" fmla="*/ 636651 h 792479"/>
                <a:gd name="connsiteX64" fmla="*/ 639699 w 744855"/>
                <a:gd name="connsiteY64" fmla="*/ 652558 h 792479"/>
                <a:gd name="connsiteX65" fmla="*/ 639699 w 744855"/>
                <a:gd name="connsiteY65" fmla="*/ 652558 h 792479"/>
                <a:gd name="connsiteX66" fmla="*/ 613791 w 744855"/>
                <a:gd name="connsiteY66" fmla="*/ 643509 h 792479"/>
                <a:gd name="connsiteX67" fmla="*/ 584073 w 744855"/>
                <a:gd name="connsiteY67" fmla="*/ 652748 h 792479"/>
                <a:gd name="connsiteX68" fmla="*/ 554736 w 744855"/>
                <a:gd name="connsiteY68" fmla="*/ 643033 h 792479"/>
                <a:gd name="connsiteX69" fmla="*/ 536543 w 744855"/>
                <a:gd name="connsiteY69" fmla="*/ 646557 h 792479"/>
                <a:gd name="connsiteX70" fmla="*/ 530257 w 744855"/>
                <a:gd name="connsiteY70" fmla="*/ 635984 h 792479"/>
                <a:gd name="connsiteX71" fmla="*/ 524256 w 744855"/>
                <a:gd name="connsiteY71" fmla="*/ 649986 h 792479"/>
                <a:gd name="connsiteX72" fmla="*/ 526352 w 744855"/>
                <a:gd name="connsiteY72" fmla="*/ 677037 h 792479"/>
                <a:gd name="connsiteX73" fmla="*/ 516541 w 744855"/>
                <a:gd name="connsiteY73" fmla="*/ 698182 h 792479"/>
                <a:gd name="connsiteX74" fmla="*/ 519017 w 744855"/>
                <a:gd name="connsiteY74" fmla="*/ 717232 h 792479"/>
                <a:gd name="connsiteX75" fmla="*/ 489966 w 744855"/>
                <a:gd name="connsiteY75" fmla="*/ 769048 h 792479"/>
                <a:gd name="connsiteX76" fmla="*/ 500539 w 744855"/>
                <a:gd name="connsiteY76" fmla="*/ 779907 h 792479"/>
                <a:gd name="connsiteX77" fmla="*/ 496348 w 744855"/>
                <a:gd name="connsiteY77" fmla="*/ 792480 h 792479"/>
                <a:gd name="connsiteX78" fmla="*/ 475964 w 744855"/>
                <a:gd name="connsiteY78" fmla="*/ 769715 h 792479"/>
                <a:gd name="connsiteX79" fmla="*/ 456914 w 744855"/>
                <a:gd name="connsiteY79" fmla="*/ 768001 h 792479"/>
                <a:gd name="connsiteX80" fmla="*/ 429006 w 744855"/>
                <a:gd name="connsiteY80" fmla="*/ 774287 h 792479"/>
                <a:gd name="connsiteX81" fmla="*/ 428815 w 744855"/>
                <a:gd name="connsiteY81" fmla="*/ 790956 h 792479"/>
                <a:gd name="connsiteX82" fmla="*/ 402336 w 744855"/>
                <a:gd name="connsiteY82" fmla="*/ 778859 h 792479"/>
                <a:gd name="connsiteX83" fmla="*/ 392430 w 744855"/>
                <a:gd name="connsiteY83" fmla="*/ 789146 h 792479"/>
                <a:gd name="connsiteX84" fmla="*/ 346710 w 744855"/>
                <a:gd name="connsiteY84" fmla="*/ 791623 h 792479"/>
                <a:gd name="connsiteX85" fmla="*/ 331946 w 744855"/>
                <a:gd name="connsiteY85" fmla="*/ 775049 h 792479"/>
                <a:gd name="connsiteX86" fmla="*/ 335471 w 744855"/>
                <a:gd name="connsiteY86" fmla="*/ 769144 h 792479"/>
                <a:gd name="connsiteX87" fmla="*/ 327374 w 744855"/>
                <a:gd name="connsiteY87" fmla="*/ 753904 h 792479"/>
                <a:gd name="connsiteX88" fmla="*/ 339185 w 744855"/>
                <a:gd name="connsiteY88" fmla="*/ 732663 h 792479"/>
                <a:gd name="connsiteX89" fmla="*/ 328136 w 744855"/>
                <a:gd name="connsiteY89" fmla="*/ 729615 h 792479"/>
                <a:gd name="connsiteX90" fmla="*/ 313944 w 744855"/>
                <a:gd name="connsiteY90" fmla="*/ 737711 h 792479"/>
                <a:gd name="connsiteX91" fmla="*/ 307372 w 744855"/>
                <a:gd name="connsiteY91" fmla="*/ 728567 h 792479"/>
                <a:gd name="connsiteX92" fmla="*/ 289750 w 744855"/>
                <a:gd name="connsiteY92" fmla="*/ 725710 h 792479"/>
                <a:gd name="connsiteX93" fmla="*/ 276130 w 744855"/>
                <a:gd name="connsiteY93" fmla="*/ 737425 h 792479"/>
                <a:gd name="connsiteX94" fmla="*/ 270224 w 744855"/>
                <a:gd name="connsiteY94" fmla="*/ 729139 h 792479"/>
                <a:gd name="connsiteX95" fmla="*/ 261366 w 744855"/>
                <a:gd name="connsiteY95" fmla="*/ 733806 h 792479"/>
                <a:gd name="connsiteX96" fmla="*/ 252794 w 744855"/>
                <a:gd name="connsiteY96" fmla="*/ 724853 h 792479"/>
                <a:gd name="connsiteX97" fmla="*/ 236791 w 744855"/>
                <a:gd name="connsiteY97" fmla="*/ 726567 h 792479"/>
                <a:gd name="connsiteX98" fmla="*/ 214408 w 744855"/>
                <a:gd name="connsiteY98" fmla="*/ 750665 h 792479"/>
                <a:gd name="connsiteX99" fmla="*/ 205359 w 744855"/>
                <a:gd name="connsiteY99" fmla="*/ 775430 h 792479"/>
                <a:gd name="connsiteX100" fmla="*/ 205359 w 744855"/>
                <a:gd name="connsiteY100" fmla="*/ 775430 h 792479"/>
                <a:gd name="connsiteX101" fmla="*/ 188309 w 744855"/>
                <a:gd name="connsiteY101" fmla="*/ 741616 h 792479"/>
                <a:gd name="connsiteX102" fmla="*/ 168307 w 744855"/>
                <a:gd name="connsiteY102" fmla="*/ 723329 h 792479"/>
                <a:gd name="connsiteX103" fmla="*/ 166973 w 744855"/>
                <a:gd name="connsiteY103" fmla="*/ 709231 h 792479"/>
                <a:gd name="connsiteX104" fmla="*/ 150971 w 744855"/>
                <a:gd name="connsiteY104" fmla="*/ 699897 h 792479"/>
                <a:gd name="connsiteX105" fmla="*/ 150971 w 744855"/>
                <a:gd name="connsiteY105" fmla="*/ 699897 h 792479"/>
                <a:gd name="connsiteX106" fmla="*/ 167069 w 744855"/>
                <a:gd name="connsiteY106" fmla="*/ 690277 h 792479"/>
                <a:gd name="connsiteX107" fmla="*/ 154972 w 744855"/>
                <a:gd name="connsiteY107" fmla="*/ 677132 h 792479"/>
                <a:gd name="connsiteX108" fmla="*/ 166497 w 744855"/>
                <a:gd name="connsiteY108" fmla="*/ 673894 h 792479"/>
                <a:gd name="connsiteX109" fmla="*/ 181356 w 744855"/>
                <a:gd name="connsiteY109" fmla="*/ 653701 h 792479"/>
                <a:gd name="connsiteX110" fmla="*/ 178308 w 744855"/>
                <a:gd name="connsiteY110" fmla="*/ 625983 h 792479"/>
                <a:gd name="connsiteX111" fmla="*/ 193738 w 744855"/>
                <a:gd name="connsiteY111" fmla="*/ 610267 h 792479"/>
                <a:gd name="connsiteX112" fmla="*/ 192405 w 744855"/>
                <a:gd name="connsiteY112" fmla="*/ 600742 h 792479"/>
                <a:gd name="connsiteX113" fmla="*/ 225457 w 744855"/>
                <a:gd name="connsiteY113" fmla="*/ 586645 h 792479"/>
                <a:gd name="connsiteX114" fmla="*/ 220504 w 744855"/>
                <a:gd name="connsiteY114" fmla="*/ 574929 h 792479"/>
                <a:gd name="connsiteX115" fmla="*/ 229362 w 744855"/>
                <a:gd name="connsiteY115" fmla="*/ 567023 h 792479"/>
                <a:gd name="connsiteX116" fmla="*/ 228981 w 744855"/>
                <a:gd name="connsiteY116" fmla="*/ 553498 h 792479"/>
                <a:gd name="connsiteX117" fmla="*/ 223171 w 744855"/>
                <a:gd name="connsiteY117" fmla="*/ 542544 h 792479"/>
                <a:gd name="connsiteX118" fmla="*/ 195263 w 744855"/>
                <a:gd name="connsiteY118" fmla="*/ 534448 h 792479"/>
                <a:gd name="connsiteX119" fmla="*/ 193929 w 744855"/>
                <a:gd name="connsiteY119" fmla="*/ 521875 h 792479"/>
                <a:gd name="connsiteX120" fmla="*/ 178308 w 744855"/>
                <a:gd name="connsiteY120" fmla="*/ 507492 h 792479"/>
                <a:gd name="connsiteX121" fmla="*/ 177832 w 744855"/>
                <a:gd name="connsiteY121" fmla="*/ 483108 h 792479"/>
                <a:gd name="connsiteX122" fmla="*/ 157829 w 744855"/>
                <a:gd name="connsiteY122" fmla="*/ 475869 h 792479"/>
                <a:gd name="connsiteX123" fmla="*/ 142589 w 744855"/>
                <a:gd name="connsiteY123" fmla="*/ 455486 h 792479"/>
                <a:gd name="connsiteX124" fmla="*/ 122968 w 744855"/>
                <a:gd name="connsiteY124" fmla="*/ 445675 h 792479"/>
                <a:gd name="connsiteX125" fmla="*/ 118396 w 744855"/>
                <a:gd name="connsiteY125" fmla="*/ 429196 h 792479"/>
                <a:gd name="connsiteX126" fmla="*/ 97727 w 744855"/>
                <a:gd name="connsiteY126" fmla="*/ 412909 h 792479"/>
                <a:gd name="connsiteX127" fmla="*/ 104585 w 744855"/>
                <a:gd name="connsiteY127" fmla="*/ 402622 h 792479"/>
                <a:gd name="connsiteX128" fmla="*/ 91726 w 744855"/>
                <a:gd name="connsiteY128" fmla="*/ 372046 h 792479"/>
                <a:gd name="connsiteX129" fmla="*/ 98393 w 744855"/>
                <a:gd name="connsiteY129" fmla="*/ 364236 h 792479"/>
                <a:gd name="connsiteX130" fmla="*/ 56960 w 744855"/>
                <a:gd name="connsiteY130" fmla="*/ 339185 h 792479"/>
                <a:gd name="connsiteX131" fmla="*/ 63913 w 744855"/>
                <a:gd name="connsiteY131" fmla="*/ 319945 h 792479"/>
                <a:gd name="connsiteX132" fmla="*/ 79629 w 744855"/>
                <a:gd name="connsiteY132" fmla="*/ 310324 h 792479"/>
                <a:gd name="connsiteX133" fmla="*/ 80200 w 744855"/>
                <a:gd name="connsiteY133" fmla="*/ 302609 h 792479"/>
                <a:gd name="connsiteX134" fmla="*/ 23717 w 744855"/>
                <a:gd name="connsiteY134" fmla="*/ 265938 h 792479"/>
                <a:gd name="connsiteX135" fmla="*/ 25337 w 744855"/>
                <a:gd name="connsiteY135" fmla="*/ 219742 h 792479"/>
                <a:gd name="connsiteX136" fmla="*/ 17526 w 744855"/>
                <a:gd name="connsiteY136" fmla="*/ 219075 h 792479"/>
                <a:gd name="connsiteX137" fmla="*/ 19621 w 744855"/>
                <a:gd name="connsiteY137" fmla="*/ 207836 h 792479"/>
                <a:gd name="connsiteX138" fmla="*/ 0 w 744855"/>
                <a:gd name="connsiteY138" fmla="*/ 195739 h 792479"/>
                <a:gd name="connsiteX139" fmla="*/ 20003 w 744855"/>
                <a:gd name="connsiteY139" fmla="*/ 194310 h 792479"/>
                <a:gd name="connsiteX140" fmla="*/ 21146 w 744855"/>
                <a:gd name="connsiteY140" fmla="*/ 173926 h 792479"/>
                <a:gd name="connsiteX141" fmla="*/ 11430 w 744855"/>
                <a:gd name="connsiteY141" fmla="*/ 168973 h 792479"/>
                <a:gd name="connsiteX142" fmla="*/ 15526 w 744855"/>
                <a:gd name="connsiteY142" fmla="*/ 162687 h 792479"/>
                <a:gd name="connsiteX143" fmla="*/ 61150 w 744855"/>
                <a:gd name="connsiteY143" fmla="*/ 172974 h 792479"/>
                <a:gd name="connsiteX144" fmla="*/ 67246 w 744855"/>
                <a:gd name="connsiteY144" fmla="*/ 169640 h 792479"/>
                <a:gd name="connsiteX145" fmla="*/ 65056 w 744855"/>
                <a:gd name="connsiteY145" fmla="*/ 158591 h 792479"/>
                <a:gd name="connsiteX146" fmla="*/ 93250 w 744855"/>
                <a:gd name="connsiteY146" fmla="*/ 146304 h 792479"/>
                <a:gd name="connsiteX147" fmla="*/ 114776 w 744855"/>
                <a:gd name="connsiteY147" fmla="*/ 90392 h 7924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</a:cxnLst>
              <a:rect l="l" t="t" r="r" b="b"/>
              <a:pathLst>
                <a:path w="744855" h="792479">
                  <a:moveTo>
                    <a:pt x="101727" y="52578"/>
                  </a:moveTo>
                  <a:lnTo>
                    <a:pt x="98584" y="40862"/>
                  </a:lnTo>
                  <a:lnTo>
                    <a:pt x="111347" y="29146"/>
                  </a:lnTo>
                  <a:lnTo>
                    <a:pt x="129921" y="25527"/>
                  </a:lnTo>
                  <a:lnTo>
                    <a:pt x="174212" y="32956"/>
                  </a:lnTo>
                  <a:lnTo>
                    <a:pt x="198120" y="24384"/>
                  </a:lnTo>
                  <a:lnTo>
                    <a:pt x="211931" y="34385"/>
                  </a:lnTo>
                  <a:lnTo>
                    <a:pt x="228029" y="25717"/>
                  </a:lnTo>
                  <a:lnTo>
                    <a:pt x="226504" y="16669"/>
                  </a:lnTo>
                  <a:lnTo>
                    <a:pt x="242411" y="12573"/>
                  </a:lnTo>
                  <a:lnTo>
                    <a:pt x="240697" y="5334"/>
                  </a:lnTo>
                  <a:lnTo>
                    <a:pt x="248507" y="8096"/>
                  </a:lnTo>
                  <a:lnTo>
                    <a:pt x="262033" y="0"/>
                  </a:lnTo>
                  <a:lnTo>
                    <a:pt x="283940" y="15716"/>
                  </a:lnTo>
                  <a:lnTo>
                    <a:pt x="300514" y="18574"/>
                  </a:lnTo>
                  <a:lnTo>
                    <a:pt x="302800" y="28384"/>
                  </a:lnTo>
                  <a:lnTo>
                    <a:pt x="314801" y="31242"/>
                  </a:lnTo>
                  <a:lnTo>
                    <a:pt x="320612" y="53626"/>
                  </a:lnTo>
                  <a:lnTo>
                    <a:pt x="326517" y="49625"/>
                  </a:lnTo>
                  <a:lnTo>
                    <a:pt x="344043" y="63913"/>
                  </a:lnTo>
                  <a:lnTo>
                    <a:pt x="337947" y="73819"/>
                  </a:lnTo>
                  <a:lnTo>
                    <a:pt x="340805" y="88582"/>
                  </a:lnTo>
                  <a:lnTo>
                    <a:pt x="323755" y="108109"/>
                  </a:lnTo>
                  <a:lnTo>
                    <a:pt x="309372" y="105537"/>
                  </a:lnTo>
                  <a:lnTo>
                    <a:pt x="315182" y="116300"/>
                  </a:lnTo>
                  <a:lnTo>
                    <a:pt x="368427" y="138970"/>
                  </a:lnTo>
                  <a:lnTo>
                    <a:pt x="383572" y="153353"/>
                  </a:lnTo>
                  <a:lnTo>
                    <a:pt x="403955" y="134683"/>
                  </a:lnTo>
                  <a:lnTo>
                    <a:pt x="423005" y="140875"/>
                  </a:lnTo>
                  <a:lnTo>
                    <a:pt x="451009" y="202406"/>
                  </a:lnTo>
                  <a:lnTo>
                    <a:pt x="513493" y="260032"/>
                  </a:lnTo>
                  <a:lnTo>
                    <a:pt x="520922" y="276606"/>
                  </a:lnTo>
                  <a:lnTo>
                    <a:pt x="535496" y="280606"/>
                  </a:lnTo>
                  <a:lnTo>
                    <a:pt x="568643" y="242125"/>
                  </a:lnTo>
                  <a:lnTo>
                    <a:pt x="588073" y="265652"/>
                  </a:lnTo>
                  <a:lnTo>
                    <a:pt x="587502" y="247650"/>
                  </a:lnTo>
                  <a:lnTo>
                    <a:pt x="596741" y="245173"/>
                  </a:lnTo>
                  <a:lnTo>
                    <a:pt x="604838" y="257842"/>
                  </a:lnTo>
                  <a:lnTo>
                    <a:pt x="605885" y="241268"/>
                  </a:lnTo>
                  <a:lnTo>
                    <a:pt x="621982" y="248221"/>
                  </a:lnTo>
                  <a:lnTo>
                    <a:pt x="631603" y="242125"/>
                  </a:lnTo>
                  <a:lnTo>
                    <a:pt x="633222" y="251555"/>
                  </a:lnTo>
                  <a:lnTo>
                    <a:pt x="644367" y="258223"/>
                  </a:lnTo>
                  <a:lnTo>
                    <a:pt x="649510" y="251174"/>
                  </a:lnTo>
                  <a:lnTo>
                    <a:pt x="677323" y="272320"/>
                  </a:lnTo>
                  <a:lnTo>
                    <a:pt x="667512" y="277178"/>
                  </a:lnTo>
                  <a:lnTo>
                    <a:pt x="679132" y="290608"/>
                  </a:lnTo>
                  <a:lnTo>
                    <a:pt x="670560" y="325088"/>
                  </a:lnTo>
                  <a:lnTo>
                    <a:pt x="679323" y="344614"/>
                  </a:lnTo>
                  <a:lnTo>
                    <a:pt x="673322" y="348996"/>
                  </a:lnTo>
                  <a:lnTo>
                    <a:pt x="669227" y="376523"/>
                  </a:lnTo>
                  <a:lnTo>
                    <a:pt x="678370" y="386144"/>
                  </a:lnTo>
                  <a:lnTo>
                    <a:pt x="674179" y="393859"/>
                  </a:lnTo>
                  <a:lnTo>
                    <a:pt x="685229" y="402241"/>
                  </a:lnTo>
                  <a:lnTo>
                    <a:pt x="676084" y="422053"/>
                  </a:lnTo>
                  <a:lnTo>
                    <a:pt x="684276" y="431006"/>
                  </a:lnTo>
                  <a:lnTo>
                    <a:pt x="700468" y="426911"/>
                  </a:lnTo>
                  <a:lnTo>
                    <a:pt x="717328" y="437102"/>
                  </a:lnTo>
                  <a:lnTo>
                    <a:pt x="720852" y="452533"/>
                  </a:lnTo>
                  <a:lnTo>
                    <a:pt x="737425" y="466534"/>
                  </a:lnTo>
                  <a:lnTo>
                    <a:pt x="744855" y="484251"/>
                  </a:lnTo>
                  <a:lnTo>
                    <a:pt x="744855" y="484251"/>
                  </a:lnTo>
                  <a:lnTo>
                    <a:pt x="707327" y="537972"/>
                  </a:lnTo>
                  <a:lnTo>
                    <a:pt x="661511" y="636651"/>
                  </a:lnTo>
                  <a:lnTo>
                    <a:pt x="639699" y="652558"/>
                  </a:lnTo>
                  <a:lnTo>
                    <a:pt x="639699" y="652558"/>
                  </a:lnTo>
                  <a:lnTo>
                    <a:pt x="613791" y="643509"/>
                  </a:lnTo>
                  <a:lnTo>
                    <a:pt x="584073" y="652748"/>
                  </a:lnTo>
                  <a:lnTo>
                    <a:pt x="554736" y="643033"/>
                  </a:lnTo>
                  <a:lnTo>
                    <a:pt x="536543" y="646557"/>
                  </a:lnTo>
                  <a:lnTo>
                    <a:pt x="530257" y="635984"/>
                  </a:lnTo>
                  <a:lnTo>
                    <a:pt x="524256" y="649986"/>
                  </a:lnTo>
                  <a:lnTo>
                    <a:pt x="526352" y="677037"/>
                  </a:lnTo>
                  <a:lnTo>
                    <a:pt x="516541" y="698182"/>
                  </a:lnTo>
                  <a:lnTo>
                    <a:pt x="519017" y="717232"/>
                  </a:lnTo>
                  <a:lnTo>
                    <a:pt x="489966" y="769048"/>
                  </a:lnTo>
                  <a:lnTo>
                    <a:pt x="500539" y="779907"/>
                  </a:lnTo>
                  <a:lnTo>
                    <a:pt x="496348" y="792480"/>
                  </a:lnTo>
                  <a:lnTo>
                    <a:pt x="475964" y="769715"/>
                  </a:lnTo>
                  <a:lnTo>
                    <a:pt x="456914" y="768001"/>
                  </a:lnTo>
                  <a:lnTo>
                    <a:pt x="429006" y="774287"/>
                  </a:lnTo>
                  <a:lnTo>
                    <a:pt x="428815" y="790956"/>
                  </a:lnTo>
                  <a:lnTo>
                    <a:pt x="402336" y="778859"/>
                  </a:lnTo>
                  <a:lnTo>
                    <a:pt x="392430" y="789146"/>
                  </a:lnTo>
                  <a:lnTo>
                    <a:pt x="346710" y="791623"/>
                  </a:lnTo>
                  <a:lnTo>
                    <a:pt x="331946" y="775049"/>
                  </a:lnTo>
                  <a:lnTo>
                    <a:pt x="335471" y="769144"/>
                  </a:lnTo>
                  <a:lnTo>
                    <a:pt x="327374" y="753904"/>
                  </a:lnTo>
                  <a:lnTo>
                    <a:pt x="339185" y="732663"/>
                  </a:lnTo>
                  <a:lnTo>
                    <a:pt x="328136" y="729615"/>
                  </a:lnTo>
                  <a:lnTo>
                    <a:pt x="313944" y="737711"/>
                  </a:lnTo>
                  <a:lnTo>
                    <a:pt x="307372" y="728567"/>
                  </a:lnTo>
                  <a:lnTo>
                    <a:pt x="289750" y="725710"/>
                  </a:lnTo>
                  <a:lnTo>
                    <a:pt x="276130" y="737425"/>
                  </a:lnTo>
                  <a:lnTo>
                    <a:pt x="270224" y="729139"/>
                  </a:lnTo>
                  <a:lnTo>
                    <a:pt x="261366" y="733806"/>
                  </a:lnTo>
                  <a:lnTo>
                    <a:pt x="252794" y="724853"/>
                  </a:lnTo>
                  <a:lnTo>
                    <a:pt x="236791" y="726567"/>
                  </a:lnTo>
                  <a:lnTo>
                    <a:pt x="214408" y="750665"/>
                  </a:lnTo>
                  <a:lnTo>
                    <a:pt x="205359" y="775430"/>
                  </a:lnTo>
                  <a:lnTo>
                    <a:pt x="205359" y="775430"/>
                  </a:lnTo>
                  <a:lnTo>
                    <a:pt x="188309" y="741616"/>
                  </a:lnTo>
                  <a:lnTo>
                    <a:pt x="168307" y="723329"/>
                  </a:lnTo>
                  <a:lnTo>
                    <a:pt x="166973" y="709231"/>
                  </a:lnTo>
                  <a:lnTo>
                    <a:pt x="150971" y="699897"/>
                  </a:lnTo>
                  <a:lnTo>
                    <a:pt x="150971" y="699897"/>
                  </a:lnTo>
                  <a:lnTo>
                    <a:pt x="167069" y="690277"/>
                  </a:lnTo>
                  <a:lnTo>
                    <a:pt x="154972" y="677132"/>
                  </a:lnTo>
                  <a:lnTo>
                    <a:pt x="166497" y="673894"/>
                  </a:lnTo>
                  <a:lnTo>
                    <a:pt x="181356" y="653701"/>
                  </a:lnTo>
                  <a:lnTo>
                    <a:pt x="178308" y="625983"/>
                  </a:lnTo>
                  <a:lnTo>
                    <a:pt x="193738" y="610267"/>
                  </a:lnTo>
                  <a:lnTo>
                    <a:pt x="192405" y="600742"/>
                  </a:lnTo>
                  <a:lnTo>
                    <a:pt x="225457" y="586645"/>
                  </a:lnTo>
                  <a:lnTo>
                    <a:pt x="220504" y="574929"/>
                  </a:lnTo>
                  <a:lnTo>
                    <a:pt x="229362" y="567023"/>
                  </a:lnTo>
                  <a:lnTo>
                    <a:pt x="228981" y="553498"/>
                  </a:lnTo>
                  <a:lnTo>
                    <a:pt x="223171" y="542544"/>
                  </a:lnTo>
                  <a:lnTo>
                    <a:pt x="195263" y="534448"/>
                  </a:lnTo>
                  <a:lnTo>
                    <a:pt x="193929" y="521875"/>
                  </a:lnTo>
                  <a:lnTo>
                    <a:pt x="178308" y="507492"/>
                  </a:lnTo>
                  <a:lnTo>
                    <a:pt x="177832" y="483108"/>
                  </a:lnTo>
                  <a:lnTo>
                    <a:pt x="157829" y="475869"/>
                  </a:lnTo>
                  <a:lnTo>
                    <a:pt x="142589" y="455486"/>
                  </a:lnTo>
                  <a:lnTo>
                    <a:pt x="122968" y="445675"/>
                  </a:lnTo>
                  <a:lnTo>
                    <a:pt x="118396" y="429196"/>
                  </a:lnTo>
                  <a:lnTo>
                    <a:pt x="97727" y="412909"/>
                  </a:lnTo>
                  <a:lnTo>
                    <a:pt x="104585" y="402622"/>
                  </a:lnTo>
                  <a:lnTo>
                    <a:pt x="91726" y="372046"/>
                  </a:lnTo>
                  <a:lnTo>
                    <a:pt x="98393" y="364236"/>
                  </a:lnTo>
                  <a:lnTo>
                    <a:pt x="56960" y="339185"/>
                  </a:lnTo>
                  <a:lnTo>
                    <a:pt x="63913" y="319945"/>
                  </a:lnTo>
                  <a:lnTo>
                    <a:pt x="79629" y="310324"/>
                  </a:lnTo>
                  <a:lnTo>
                    <a:pt x="80200" y="302609"/>
                  </a:lnTo>
                  <a:lnTo>
                    <a:pt x="23717" y="265938"/>
                  </a:lnTo>
                  <a:lnTo>
                    <a:pt x="25337" y="219742"/>
                  </a:lnTo>
                  <a:lnTo>
                    <a:pt x="17526" y="219075"/>
                  </a:lnTo>
                  <a:lnTo>
                    <a:pt x="19621" y="207836"/>
                  </a:lnTo>
                  <a:lnTo>
                    <a:pt x="0" y="195739"/>
                  </a:lnTo>
                  <a:lnTo>
                    <a:pt x="20003" y="194310"/>
                  </a:lnTo>
                  <a:lnTo>
                    <a:pt x="21146" y="173926"/>
                  </a:lnTo>
                  <a:lnTo>
                    <a:pt x="11430" y="168973"/>
                  </a:lnTo>
                  <a:lnTo>
                    <a:pt x="15526" y="162687"/>
                  </a:lnTo>
                  <a:lnTo>
                    <a:pt x="61150" y="172974"/>
                  </a:lnTo>
                  <a:lnTo>
                    <a:pt x="67246" y="169640"/>
                  </a:lnTo>
                  <a:lnTo>
                    <a:pt x="65056" y="158591"/>
                  </a:lnTo>
                  <a:lnTo>
                    <a:pt x="93250" y="146304"/>
                  </a:lnTo>
                  <a:lnTo>
                    <a:pt x="114776" y="90392"/>
                  </a:lnTo>
                  <a:close/>
                </a:path>
              </a:pathLst>
            </a:custGeom>
            <a:grpFill/>
            <a:ln w="476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it-IT"/>
            </a:p>
          </p:txBody>
        </p:sp>
        <p:sp>
          <p:nvSpPr>
            <p:cNvPr id="10" name="Figura a mano libera: forma 9">
              <a:extLst>
                <a:ext uri="{FF2B5EF4-FFF2-40B4-BE49-F238E27FC236}">
                  <a16:creationId xmlns:a16="http://schemas.microsoft.com/office/drawing/2014/main" id="{13F5E684-1840-190F-512D-A7395E1514C0}"/>
                </a:ext>
              </a:extLst>
            </p:cNvPr>
            <p:cNvSpPr/>
            <p:nvPr/>
          </p:nvSpPr>
          <p:spPr>
            <a:xfrm>
              <a:off x="8112633" y="5725572"/>
              <a:ext cx="769334" cy="1396079"/>
            </a:xfrm>
            <a:custGeom>
              <a:avLst/>
              <a:gdLst>
                <a:gd name="connsiteX0" fmla="*/ 59817 w 769334"/>
                <a:gd name="connsiteY0" fmla="*/ 139541 h 1396079"/>
                <a:gd name="connsiteX1" fmla="*/ 68866 w 769334"/>
                <a:gd name="connsiteY1" fmla="*/ 114776 h 1396079"/>
                <a:gd name="connsiteX2" fmla="*/ 91249 w 769334"/>
                <a:gd name="connsiteY2" fmla="*/ 90774 h 1396079"/>
                <a:gd name="connsiteX3" fmla="*/ 107252 w 769334"/>
                <a:gd name="connsiteY3" fmla="*/ 89059 h 1396079"/>
                <a:gd name="connsiteX4" fmla="*/ 115824 w 769334"/>
                <a:gd name="connsiteY4" fmla="*/ 97917 h 1396079"/>
                <a:gd name="connsiteX5" fmla="*/ 124682 w 769334"/>
                <a:gd name="connsiteY5" fmla="*/ 93250 h 1396079"/>
                <a:gd name="connsiteX6" fmla="*/ 130588 w 769334"/>
                <a:gd name="connsiteY6" fmla="*/ 101537 h 1396079"/>
                <a:gd name="connsiteX7" fmla="*/ 144208 w 769334"/>
                <a:gd name="connsiteY7" fmla="*/ 89821 h 1396079"/>
                <a:gd name="connsiteX8" fmla="*/ 161925 w 769334"/>
                <a:gd name="connsiteY8" fmla="*/ 92678 h 1396079"/>
                <a:gd name="connsiteX9" fmla="*/ 168497 w 769334"/>
                <a:gd name="connsiteY9" fmla="*/ 101822 h 1396079"/>
                <a:gd name="connsiteX10" fmla="*/ 182689 w 769334"/>
                <a:gd name="connsiteY10" fmla="*/ 93726 h 1396079"/>
                <a:gd name="connsiteX11" fmla="*/ 193738 w 769334"/>
                <a:gd name="connsiteY11" fmla="*/ 96679 h 1396079"/>
                <a:gd name="connsiteX12" fmla="*/ 181928 w 769334"/>
                <a:gd name="connsiteY12" fmla="*/ 117920 h 1396079"/>
                <a:gd name="connsiteX13" fmla="*/ 190024 w 769334"/>
                <a:gd name="connsiteY13" fmla="*/ 133160 h 1396079"/>
                <a:gd name="connsiteX14" fmla="*/ 186499 w 769334"/>
                <a:gd name="connsiteY14" fmla="*/ 139065 h 1396079"/>
                <a:gd name="connsiteX15" fmla="*/ 201263 w 769334"/>
                <a:gd name="connsiteY15" fmla="*/ 155639 h 1396079"/>
                <a:gd name="connsiteX16" fmla="*/ 246983 w 769334"/>
                <a:gd name="connsiteY16" fmla="*/ 153162 h 1396079"/>
                <a:gd name="connsiteX17" fmla="*/ 256889 w 769334"/>
                <a:gd name="connsiteY17" fmla="*/ 142875 h 1396079"/>
                <a:gd name="connsiteX18" fmla="*/ 283369 w 769334"/>
                <a:gd name="connsiteY18" fmla="*/ 154877 h 1396079"/>
                <a:gd name="connsiteX19" fmla="*/ 283559 w 769334"/>
                <a:gd name="connsiteY19" fmla="*/ 138208 h 1396079"/>
                <a:gd name="connsiteX20" fmla="*/ 311468 w 769334"/>
                <a:gd name="connsiteY20" fmla="*/ 132017 h 1396079"/>
                <a:gd name="connsiteX21" fmla="*/ 330518 w 769334"/>
                <a:gd name="connsiteY21" fmla="*/ 133731 h 1396079"/>
                <a:gd name="connsiteX22" fmla="*/ 350901 w 769334"/>
                <a:gd name="connsiteY22" fmla="*/ 156401 h 1396079"/>
                <a:gd name="connsiteX23" fmla="*/ 355092 w 769334"/>
                <a:gd name="connsiteY23" fmla="*/ 143828 h 1396079"/>
                <a:gd name="connsiteX24" fmla="*/ 344614 w 769334"/>
                <a:gd name="connsiteY24" fmla="*/ 132969 h 1396079"/>
                <a:gd name="connsiteX25" fmla="*/ 373666 w 769334"/>
                <a:gd name="connsiteY25" fmla="*/ 81153 h 1396079"/>
                <a:gd name="connsiteX26" fmla="*/ 371094 w 769334"/>
                <a:gd name="connsiteY26" fmla="*/ 62008 h 1396079"/>
                <a:gd name="connsiteX27" fmla="*/ 380905 w 769334"/>
                <a:gd name="connsiteY27" fmla="*/ 40958 h 1396079"/>
                <a:gd name="connsiteX28" fmla="*/ 378905 w 769334"/>
                <a:gd name="connsiteY28" fmla="*/ 13907 h 1396079"/>
                <a:gd name="connsiteX29" fmla="*/ 384905 w 769334"/>
                <a:gd name="connsiteY29" fmla="*/ 0 h 1396079"/>
                <a:gd name="connsiteX30" fmla="*/ 391192 w 769334"/>
                <a:gd name="connsiteY30" fmla="*/ 10478 h 1396079"/>
                <a:gd name="connsiteX31" fmla="*/ 409385 w 769334"/>
                <a:gd name="connsiteY31" fmla="*/ 6953 h 1396079"/>
                <a:gd name="connsiteX32" fmla="*/ 438817 w 769334"/>
                <a:gd name="connsiteY32" fmla="*/ 16669 h 1396079"/>
                <a:gd name="connsiteX33" fmla="*/ 468535 w 769334"/>
                <a:gd name="connsiteY33" fmla="*/ 7430 h 1396079"/>
                <a:gd name="connsiteX34" fmla="*/ 494443 w 769334"/>
                <a:gd name="connsiteY34" fmla="*/ 16478 h 1396079"/>
                <a:gd name="connsiteX35" fmla="*/ 494443 w 769334"/>
                <a:gd name="connsiteY35" fmla="*/ 16478 h 1396079"/>
                <a:gd name="connsiteX36" fmla="*/ 476250 w 769334"/>
                <a:gd name="connsiteY36" fmla="*/ 39719 h 1396079"/>
                <a:gd name="connsiteX37" fmla="*/ 473012 w 769334"/>
                <a:gd name="connsiteY37" fmla="*/ 64770 h 1396079"/>
                <a:gd name="connsiteX38" fmla="*/ 485965 w 769334"/>
                <a:gd name="connsiteY38" fmla="*/ 119920 h 1396079"/>
                <a:gd name="connsiteX39" fmla="*/ 442151 w 769334"/>
                <a:gd name="connsiteY39" fmla="*/ 175451 h 1396079"/>
                <a:gd name="connsiteX40" fmla="*/ 418338 w 769334"/>
                <a:gd name="connsiteY40" fmla="*/ 219551 h 1396079"/>
                <a:gd name="connsiteX41" fmla="*/ 418719 w 769334"/>
                <a:gd name="connsiteY41" fmla="*/ 247365 h 1396079"/>
                <a:gd name="connsiteX42" fmla="*/ 437864 w 769334"/>
                <a:gd name="connsiteY42" fmla="*/ 269463 h 1396079"/>
                <a:gd name="connsiteX43" fmla="*/ 432626 w 769334"/>
                <a:gd name="connsiteY43" fmla="*/ 302419 h 1396079"/>
                <a:gd name="connsiteX44" fmla="*/ 481012 w 769334"/>
                <a:gd name="connsiteY44" fmla="*/ 331089 h 1396079"/>
                <a:gd name="connsiteX45" fmla="*/ 557594 w 769334"/>
                <a:gd name="connsiteY45" fmla="*/ 332232 h 1396079"/>
                <a:gd name="connsiteX46" fmla="*/ 602551 w 769334"/>
                <a:gd name="connsiteY46" fmla="*/ 383000 h 1396079"/>
                <a:gd name="connsiteX47" fmla="*/ 647224 w 769334"/>
                <a:gd name="connsiteY47" fmla="*/ 410337 h 1396079"/>
                <a:gd name="connsiteX48" fmla="*/ 680276 w 769334"/>
                <a:gd name="connsiteY48" fmla="*/ 418815 h 1396079"/>
                <a:gd name="connsiteX49" fmla="*/ 687705 w 769334"/>
                <a:gd name="connsiteY49" fmla="*/ 438436 h 1396079"/>
                <a:gd name="connsiteX50" fmla="*/ 708088 w 769334"/>
                <a:gd name="connsiteY50" fmla="*/ 458058 h 1396079"/>
                <a:gd name="connsiteX51" fmla="*/ 745426 w 769334"/>
                <a:gd name="connsiteY51" fmla="*/ 470916 h 1396079"/>
                <a:gd name="connsiteX52" fmla="*/ 722947 w 769334"/>
                <a:gd name="connsiteY52" fmla="*/ 526923 h 1396079"/>
                <a:gd name="connsiteX53" fmla="*/ 720566 w 769334"/>
                <a:gd name="connsiteY53" fmla="*/ 562070 h 1396079"/>
                <a:gd name="connsiteX54" fmla="*/ 741235 w 769334"/>
                <a:gd name="connsiteY54" fmla="*/ 592360 h 1396079"/>
                <a:gd name="connsiteX55" fmla="*/ 722567 w 769334"/>
                <a:gd name="connsiteY55" fmla="*/ 654748 h 1396079"/>
                <a:gd name="connsiteX56" fmla="*/ 736283 w 769334"/>
                <a:gd name="connsiteY56" fmla="*/ 672655 h 1396079"/>
                <a:gd name="connsiteX57" fmla="*/ 733330 w 769334"/>
                <a:gd name="connsiteY57" fmla="*/ 681704 h 1396079"/>
                <a:gd name="connsiteX58" fmla="*/ 740188 w 769334"/>
                <a:gd name="connsiteY58" fmla="*/ 692563 h 1396079"/>
                <a:gd name="connsiteX59" fmla="*/ 769334 w 769334"/>
                <a:gd name="connsiteY59" fmla="*/ 706374 h 1396079"/>
                <a:gd name="connsiteX60" fmla="*/ 748760 w 769334"/>
                <a:gd name="connsiteY60" fmla="*/ 725043 h 1396079"/>
                <a:gd name="connsiteX61" fmla="*/ 751142 w 769334"/>
                <a:gd name="connsiteY61" fmla="*/ 751713 h 1396079"/>
                <a:gd name="connsiteX62" fmla="*/ 714756 w 769334"/>
                <a:gd name="connsiteY62" fmla="*/ 789813 h 1396079"/>
                <a:gd name="connsiteX63" fmla="*/ 712184 w 769334"/>
                <a:gd name="connsiteY63" fmla="*/ 779336 h 1396079"/>
                <a:gd name="connsiteX64" fmla="*/ 698754 w 769334"/>
                <a:gd name="connsiteY64" fmla="*/ 774478 h 1396079"/>
                <a:gd name="connsiteX65" fmla="*/ 678656 w 769334"/>
                <a:gd name="connsiteY65" fmla="*/ 781717 h 1396079"/>
                <a:gd name="connsiteX66" fmla="*/ 658273 w 769334"/>
                <a:gd name="connsiteY66" fmla="*/ 761048 h 1396079"/>
                <a:gd name="connsiteX67" fmla="*/ 613601 w 769334"/>
                <a:gd name="connsiteY67" fmla="*/ 768096 h 1396079"/>
                <a:gd name="connsiteX68" fmla="*/ 559117 w 769334"/>
                <a:gd name="connsiteY68" fmla="*/ 788384 h 1396079"/>
                <a:gd name="connsiteX69" fmla="*/ 475774 w 769334"/>
                <a:gd name="connsiteY69" fmla="*/ 840010 h 1396079"/>
                <a:gd name="connsiteX70" fmla="*/ 441007 w 769334"/>
                <a:gd name="connsiteY70" fmla="*/ 902398 h 1396079"/>
                <a:gd name="connsiteX71" fmla="*/ 451961 w 769334"/>
                <a:gd name="connsiteY71" fmla="*/ 921830 h 1396079"/>
                <a:gd name="connsiteX72" fmla="*/ 464439 w 769334"/>
                <a:gd name="connsiteY72" fmla="*/ 1051941 h 1396079"/>
                <a:gd name="connsiteX73" fmla="*/ 460057 w 769334"/>
                <a:gd name="connsiteY73" fmla="*/ 1078802 h 1396079"/>
                <a:gd name="connsiteX74" fmla="*/ 406241 w 769334"/>
                <a:gd name="connsiteY74" fmla="*/ 1134809 h 1396079"/>
                <a:gd name="connsiteX75" fmla="*/ 337280 w 769334"/>
                <a:gd name="connsiteY75" fmla="*/ 1163955 h 1396079"/>
                <a:gd name="connsiteX76" fmla="*/ 261080 w 769334"/>
                <a:gd name="connsiteY76" fmla="*/ 1260348 h 1396079"/>
                <a:gd name="connsiteX77" fmla="*/ 251460 w 769334"/>
                <a:gd name="connsiteY77" fmla="*/ 1324928 h 1396079"/>
                <a:gd name="connsiteX78" fmla="*/ 227266 w 769334"/>
                <a:gd name="connsiteY78" fmla="*/ 1370933 h 1396079"/>
                <a:gd name="connsiteX79" fmla="*/ 211169 w 769334"/>
                <a:gd name="connsiteY79" fmla="*/ 1390936 h 1396079"/>
                <a:gd name="connsiteX80" fmla="*/ 179356 w 769334"/>
                <a:gd name="connsiteY80" fmla="*/ 1396079 h 1396079"/>
                <a:gd name="connsiteX81" fmla="*/ 140970 w 769334"/>
                <a:gd name="connsiteY81" fmla="*/ 1387126 h 1396079"/>
                <a:gd name="connsiteX82" fmla="*/ 62960 w 769334"/>
                <a:gd name="connsiteY82" fmla="*/ 1394460 h 1396079"/>
                <a:gd name="connsiteX83" fmla="*/ 22574 w 769334"/>
                <a:gd name="connsiteY83" fmla="*/ 1371505 h 1396079"/>
                <a:gd name="connsiteX84" fmla="*/ 1905 w 769334"/>
                <a:gd name="connsiteY84" fmla="*/ 1332738 h 1396079"/>
                <a:gd name="connsiteX85" fmla="*/ 12097 w 769334"/>
                <a:gd name="connsiteY85" fmla="*/ 1318260 h 1396079"/>
                <a:gd name="connsiteX86" fmla="*/ 0 w 769334"/>
                <a:gd name="connsiteY86" fmla="*/ 1285970 h 1396079"/>
                <a:gd name="connsiteX87" fmla="*/ 12002 w 769334"/>
                <a:gd name="connsiteY87" fmla="*/ 1258348 h 1396079"/>
                <a:gd name="connsiteX88" fmla="*/ 1333 w 769334"/>
                <a:gd name="connsiteY88" fmla="*/ 1226344 h 1396079"/>
                <a:gd name="connsiteX89" fmla="*/ 1810 w 769334"/>
                <a:gd name="connsiteY89" fmla="*/ 1200436 h 1396079"/>
                <a:gd name="connsiteX90" fmla="*/ 40862 w 769334"/>
                <a:gd name="connsiteY90" fmla="*/ 1184434 h 1396079"/>
                <a:gd name="connsiteX91" fmla="*/ 58864 w 769334"/>
                <a:gd name="connsiteY91" fmla="*/ 1183863 h 1396079"/>
                <a:gd name="connsiteX92" fmla="*/ 83439 w 769334"/>
                <a:gd name="connsiteY92" fmla="*/ 1169956 h 1396079"/>
                <a:gd name="connsiteX93" fmla="*/ 95345 w 769334"/>
                <a:gd name="connsiteY93" fmla="*/ 1149287 h 1396079"/>
                <a:gd name="connsiteX94" fmla="*/ 99727 w 769334"/>
                <a:gd name="connsiteY94" fmla="*/ 1118997 h 1396079"/>
                <a:gd name="connsiteX95" fmla="*/ 110680 w 769334"/>
                <a:gd name="connsiteY95" fmla="*/ 1109091 h 1396079"/>
                <a:gd name="connsiteX96" fmla="*/ 118301 w 769334"/>
                <a:gd name="connsiteY96" fmla="*/ 1082993 h 1396079"/>
                <a:gd name="connsiteX97" fmla="*/ 132302 w 769334"/>
                <a:gd name="connsiteY97" fmla="*/ 1070229 h 1396079"/>
                <a:gd name="connsiteX98" fmla="*/ 139255 w 769334"/>
                <a:gd name="connsiteY98" fmla="*/ 1051751 h 1396079"/>
                <a:gd name="connsiteX99" fmla="*/ 146399 w 769334"/>
                <a:gd name="connsiteY99" fmla="*/ 1005364 h 1396079"/>
                <a:gd name="connsiteX100" fmla="*/ 95726 w 769334"/>
                <a:gd name="connsiteY100" fmla="*/ 960025 h 1396079"/>
                <a:gd name="connsiteX101" fmla="*/ 100298 w 769334"/>
                <a:gd name="connsiteY101" fmla="*/ 942690 h 1396079"/>
                <a:gd name="connsiteX102" fmla="*/ 117538 w 769334"/>
                <a:gd name="connsiteY102" fmla="*/ 926306 h 1396079"/>
                <a:gd name="connsiteX103" fmla="*/ 157734 w 769334"/>
                <a:gd name="connsiteY103" fmla="*/ 912972 h 1396079"/>
                <a:gd name="connsiteX104" fmla="*/ 174307 w 769334"/>
                <a:gd name="connsiteY104" fmla="*/ 895541 h 1396079"/>
                <a:gd name="connsiteX105" fmla="*/ 197739 w 769334"/>
                <a:gd name="connsiteY105" fmla="*/ 892683 h 1396079"/>
                <a:gd name="connsiteX106" fmla="*/ 230314 w 769334"/>
                <a:gd name="connsiteY106" fmla="*/ 902398 h 1396079"/>
                <a:gd name="connsiteX107" fmla="*/ 246793 w 769334"/>
                <a:gd name="connsiteY107" fmla="*/ 897636 h 1396079"/>
                <a:gd name="connsiteX108" fmla="*/ 269843 w 769334"/>
                <a:gd name="connsiteY108" fmla="*/ 879539 h 1396079"/>
                <a:gd name="connsiteX109" fmla="*/ 288703 w 769334"/>
                <a:gd name="connsiteY109" fmla="*/ 817816 h 1396079"/>
                <a:gd name="connsiteX110" fmla="*/ 285940 w 769334"/>
                <a:gd name="connsiteY110" fmla="*/ 769048 h 1396079"/>
                <a:gd name="connsiteX111" fmla="*/ 256508 w 769334"/>
                <a:gd name="connsiteY111" fmla="*/ 754761 h 1396079"/>
                <a:gd name="connsiteX112" fmla="*/ 227743 w 769334"/>
                <a:gd name="connsiteY112" fmla="*/ 701612 h 1396079"/>
                <a:gd name="connsiteX113" fmla="*/ 212312 w 769334"/>
                <a:gd name="connsiteY113" fmla="*/ 632365 h 1396079"/>
                <a:gd name="connsiteX114" fmla="*/ 204883 w 769334"/>
                <a:gd name="connsiteY114" fmla="*/ 532733 h 1396079"/>
                <a:gd name="connsiteX115" fmla="*/ 178689 w 769334"/>
                <a:gd name="connsiteY115" fmla="*/ 446341 h 1396079"/>
                <a:gd name="connsiteX116" fmla="*/ 143923 w 769334"/>
                <a:gd name="connsiteY116" fmla="*/ 392049 h 1396079"/>
                <a:gd name="connsiteX117" fmla="*/ 118777 w 769334"/>
                <a:gd name="connsiteY117" fmla="*/ 374047 h 1396079"/>
                <a:gd name="connsiteX118" fmla="*/ 98584 w 769334"/>
                <a:gd name="connsiteY118" fmla="*/ 304038 h 1396079"/>
                <a:gd name="connsiteX119" fmla="*/ 89916 w 769334"/>
                <a:gd name="connsiteY119" fmla="*/ 296895 h 1396079"/>
                <a:gd name="connsiteX120" fmla="*/ 76581 w 769334"/>
                <a:gd name="connsiteY120" fmla="*/ 213170 h 1396079"/>
                <a:gd name="connsiteX121" fmla="*/ 67437 w 769334"/>
                <a:gd name="connsiteY121" fmla="*/ 197072 h 1396079"/>
                <a:gd name="connsiteX122" fmla="*/ 78391 w 769334"/>
                <a:gd name="connsiteY122" fmla="*/ 178594 h 1396079"/>
                <a:gd name="connsiteX123" fmla="*/ 59817 w 769334"/>
                <a:gd name="connsiteY123" fmla="*/ 139541 h 1396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</a:cxnLst>
              <a:rect l="l" t="t" r="r" b="b"/>
              <a:pathLst>
                <a:path w="769334" h="1396079">
                  <a:moveTo>
                    <a:pt x="59817" y="139541"/>
                  </a:moveTo>
                  <a:lnTo>
                    <a:pt x="68866" y="114776"/>
                  </a:lnTo>
                  <a:lnTo>
                    <a:pt x="91249" y="90774"/>
                  </a:lnTo>
                  <a:lnTo>
                    <a:pt x="107252" y="89059"/>
                  </a:lnTo>
                  <a:lnTo>
                    <a:pt x="115824" y="97917"/>
                  </a:lnTo>
                  <a:lnTo>
                    <a:pt x="124682" y="93250"/>
                  </a:lnTo>
                  <a:lnTo>
                    <a:pt x="130588" y="101537"/>
                  </a:lnTo>
                  <a:lnTo>
                    <a:pt x="144208" y="89821"/>
                  </a:lnTo>
                  <a:lnTo>
                    <a:pt x="161925" y="92678"/>
                  </a:lnTo>
                  <a:lnTo>
                    <a:pt x="168497" y="101822"/>
                  </a:lnTo>
                  <a:lnTo>
                    <a:pt x="182689" y="93726"/>
                  </a:lnTo>
                  <a:lnTo>
                    <a:pt x="193738" y="96679"/>
                  </a:lnTo>
                  <a:lnTo>
                    <a:pt x="181928" y="117920"/>
                  </a:lnTo>
                  <a:lnTo>
                    <a:pt x="190024" y="133160"/>
                  </a:lnTo>
                  <a:lnTo>
                    <a:pt x="186499" y="139065"/>
                  </a:lnTo>
                  <a:lnTo>
                    <a:pt x="201263" y="155639"/>
                  </a:lnTo>
                  <a:lnTo>
                    <a:pt x="246983" y="153162"/>
                  </a:lnTo>
                  <a:lnTo>
                    <a:pt x="256889" y="142875"/>
                  </a:lnTo>
                  <a:lnTo>
                    <a:pt x="283369" y="154877"/>
                  </a:lnTo>
                  <a:lnTo>
                    <a:pt x="283559" y="138208"/>
                  </a:lnTo>
                  <a:lnTo>
                    <a:pt x="311468" y="132017"/>
                  </a:lnTo>
                  <a:lnTo>
                    <a:pt x="330518" y="133731"/>
                  </a:lnTo>
                  <a:lnTo>
                    <a:pt x="350901" y="156401"/>
                  </a:lnTo>
                  <a:lnTo>
                    <a:pt x="355092" y="143828"/>
                  </a:lnTo>
                  <a:lnTo>
                    <a:pt x="344614" y="132969"/>
                  </a:lnTo>
                  <a:lnTo>
                    <a:pt x="373666" y="81153"/>
                  </a:lnTo>
                  <a:lnTo>
                    <a:pt x="371094" y="62008"/>
                  </a:lnTo>
                  <a:lnTo>
                    <a:pt x="380905" y="40958"/>
                  </a:lnTo>
                  <a:lnTo>
                    <a:pt x="378905" y="13907"/>
                  </a:lnTo>
                  <a:lnTo>
                    <a:pt x="384905" y="0"/>
                  </a:lnTo>
                  <a:lnTo>
                    <a:pt x="391192" y="10478"/>
                  </a:lnTo>
                  <a:lnTo>
                    <a:pt x="409385" y="6953"/>
                  </a:lnTo>
                  <a:lnTo>
                    <a:pt x="438817" y="16669"/>
                  </a:lnTo>
                  <a:lnTo>
                    <a:pt x="468535" y="7430"/>
                  </a:lnTo>
                  <a:lnTo>
                    <a:pt x="494443" y="16478"/>
                  </a:lnTo>
                  <a:lnTo>
                    <a:pt x="494443" y="16478"/>
                  </a:lnTo>
                  <a:lnTo>
                    <a:pt x="476250" y="39719"/>
                  </a:lnTo>
                  <a:lnTo>
                    <a:pt x="473012" y="64770"/>
                  </a:lnTo>
                  <a:lnTo>
                    <a:pt x="485965" y="119920"/>
                  </a:lnTo>
                  <a:lnTo>
                    <a:pt x="442151" y="175451"/>
                  </a:lnTo>
                  <a:lnTo>
                    <a:pt x="418338" y="219551"/>
                  </a:lnTo>
                  <a:lnTo>
                    <a:pt x="418719" y="247365"/>
                  </a:lnTo>
                  <a:lnTo>
                    <a:pt x="437864" y="269463"/>
                  </a:lnTo>
                  <a:lnTo>
                    <a:pt x="432626" y="302419"/>
                  </a:lnTo>
                  <a:lnTo>
                    <a:pt x="481012" y="331089"/>
                  </a:lnTo>
                  <a:lnTo>
                    <a:pt x="557594" y="332232"/>
                  </a:lnTo>
                  <a:lnTo>
                    <a:pt x="602551" y="383000"/>
                  </a:lnTo>
                  <a:lnTo>
                    <a:pt x="647224" y="410337"/>
                  </a:lnTo>
                  <a:lnTo>
                    <a:pt x="680276" y="418815"/>
                  </a:lnTo>
                  <a:lnTo>
                    <a:pt x="687705" y="438436"/>
                  </a:lnTo>
                  <a:lnTo>
                    <a:pt x="708088" y="458058"/>
                  </a:lnTo>
                  <a:lnTo>
                    <a:pt x="745426" y="470916"/>
                  </a:lnTo>
                  <a:lnTo>
                    <a:pt x="722947" y="526923"/>
                  </a:lnTo>
                  <a:lnTo>
                    <a:pt x="720566" y="562070"/>
                  </a:lnTo>
                  <a:lnTo>
                    <a:pt x="741235" y="592360"/>
                  </a:lnTo>
                  <a:lnTo>
                    <a:pt x="722567" y="654748"/>
                  </a:lnTo>
                  <a:lnTo>
                    <a:pt x="736283" y="672655"/>
                  </a:lnTo>
                  <a:lnTo>
                    <a:pt x="733330" y="681704"/>
                  </a:lnTo>
                  <a:lnTo>
                    <a:pt x="740188" y="692563"/>
                  </a:lnTo>
                  <a:lnTo>
                    <a:pt x="769334" y="706374"/>
                  </a:lnTo>
                  <a:lnTo>
                    <a:pt x="748760" y="725043"/>
                  </a:lnTo>
                  <a:lnTo>
                    <a:pt x="751142" y="751713"/>
                  </a:lnTo>
                  <a:lnTo>
                    <a:pt x="714756" y="789813"/>
                  </a:lnTo>
                  <a:lnTo>
                    <a:pt x="712184" y="779336"/>
                  </a:lnTo>
                  <a:lnTo>
                    <a:pt x="698754" y="774478"/>
                  </a:lnTo>
                  <a:lnTo>
                    <a:pt x="678656" y="781717"/>
                  </a:lnTo>
                  <a:lnTo>
                    <a:pt x="658273" y="761048"/>
                  </a:lnTo>
                  <a:lnTo>
                    <a:pt x="613601" y="768096"/>
                  </a:lnTo>
                  <a:lnTo>
                    <a:pt x="559117" y="788384"/>
                  </a:lnTo>
                  <a:lnTo>
                    <a:pt x="475774" y="840010"/>
                  </a:lnTo>
                  <a:lnTo>
                    <a:pt x="441007" y="902398"/>
                  </a:lnTo>
                  <a:lnTo>
                    <a:pt x="451961" y="921830"/>
                  </a:lnTo>
                  <a:lnTo>
                    <a:pt x="464439" y="1051941"/>
                  </a:lnTo>
                  <a:lnTo>
                    <a:pt x="460057" y="1078802"/>
                  </a:lnTo>
                  <a:lnTo>
                    <a:pt x="406241" y="1134809"/>
                  </a:lnTo>
                  <a:lnTo>
                    <a:pt x="337280" y="1163955"/>
                  </a:lnTo>
                  <a:lnTo>
                    <a:pt x="261080" y="1260348"/>
                  </a:lnTo>
                  <a:lnTo>
                    <a:pt x="251460" y="1324928"/>
                  </a:lnTo>
                  <a:lnTo>
                    <a:pt x="227266" y="1370933"/>
                  </a:lnTo>
                  <a:lnTo>
                    <a:pt x="211169" y="1390936"/>
                  </a:lnTo>
                  <a:lnTo>
                    <a:pt x="179356" y="1396079"/>
                  </a:lnTo>
                  <a:lnTo>
                    <a:pt x="140970" y="1387126"/>
                  </a:lnTo>
                  <a:lnTo>
                    <a:pt x="62960" y="1394460"/>
                  </a:lnTo>
                  <a:lnTo>
                    <a:pt x="22574" y="1371505"/>
                  </a:lnTo>
                  <a:lnTo>
                    <a:pt x="1905" y="1332738"/>
                  </a:lnTo>
                  <a:lnTo>
                    <a:pt x="12097" y="1318260"/>
                  </a:lnTo>
                  <a:lnTo>
                    <a:pt x="0" y="1285970"/>
                  </a:lnTo>
                  <a:lnTo>
                    <a:pt x="12002" y="1258348"/>
                  </a:lnTo>
                  <a:lnTo>
                    <a:pt x="1333" y="1226344"/>
                  </a:lnTo>
                  <a:lnTo>
                    <a:pt x="1810" y="1200436"/>
                  </a:lnTo>
                  <a:lnTo>
                    <a:pt x="40862" y="1184434"/>
                  </a:lnTo>
                  <a:lnTo>
                    <a:pt x="58864" y="1183863"/>
                  </a:lnTo>
                  <a:lnTo>
                    <a:pt x="83439" y="1169956"/>
                  </a:lnTo>
                  <a:lnTo>
                    <a:pt x="95345" y="1149287"/>
                  </a:lnTo>
                  <a:lnTo>
                    <a:pt x="99727" y="1118997"/>
                  </a:lnTo>
                  <a:lnTo>
                    <a:pt x="110680" y="1109091"/>
                  </a:lnTo>
                  <a:lnTo>
                    <a:pt x="118301" y="1082993"/>
                  </a:lnTo>
                  <a:lnTo>
                    <a:pt x="132302" y="1070229"/>
                  </a:lnTo>
                  <a:lnTo>
                    <a:pt x="139255" y="1051751"/>
                  </a:lnTo>
                  <a:lnTo>
                    <a:pt x="146399" y="1005364"/>
                  </a:lnTo>
                  <a:lnTo>
                    <a:pt x="95726" y="960025"/>
                  </a:lnTo>
                  <a:lnTo>
                    <a:pt x="100298" y="942690"/>
                  </a:lnTo>
                  <a:lnTo>
                    <a:pt x="117538" y="926306"/>
                  </a:lnTo>
                  <a:lnTo>
                    <a:pt x="157734" y="912972"/>
                  </a:lnTo>
                  <a:lnTo>
                    <a:pt x="174307" y="895541"/>
                  </a:lnTo>
                  <a:lnTo>
                    <a:pt x="197739" y="892683"/>
                  </a:lnTo>
                  <a:lnTo>
                    <a:pt x="230314" y="902398"/>
                  </a:lnTo>
                  <a:lnTo>
                    <a:pt x="246793" y="897636"/>
                  </a:lnTo>
                  <a:lnTo>
                    <a:pt x="269843" y="879539"/>
                  </a:lnTo>
                  <a:lnTo>
                    <a:pt x="288703" y="817816"/>
                  </a:lnTo>
                  <a:lnTo>
                    <a:pt x="285940" y="769048"/>
                  </a:lnTo>
                  <a:lnTo>
                    <a:pt x="256508" y="754761"/>
                  </a:lnTo>
                  <a:lnTo>
                    <a:pt x="227743" y="701612"/>
                  </a:lnTo>
                  <a:lnTo>
                    <a:pt x="212312" y="632365"/>
                  </a:lnTo>
                  <a:lnTo>
                    <a:pt x="204883" y="532733"/>
                  </a:lnTo>
                  <a:lnTo>
                    <a:pt x="178689" y="446341"/>
                  </a:lnTo>
                  <a:lnTo>
                    <a:pt x="143923" y="392049"/>
                  </a:lnTo>
                  <a:lnTo>
                    <a:pt x="118777" y="374047"/>
                  </a:lnTo>
                  <a:lnTo>
                    <a:pt x="98584" y="304038"/>
                  </a:lnTo>
                  <a:lnTo>
                    <a:pt x="89916" y="296895"/>
                  </a:lnTo>
                  <a:lnTo>
                    <a:pt x="76581" y="213170"/>
                  </a:lnTo>
                  <a:lnTo>
                    <a:pt x="67437" y="197072"/>
                  </a:lnTo>
                  <a:lnTo>
                    <a:pt x="78391" y="178594"/>
                  </a:lnTo>
                  <a:lnTo>
                    <a:pt x="59817" y="139541"/>
                  </a:lnTo>
                  <a:close/>
                </a:path>
              </a:pathLst>
            </a:custGeom>
            <a:grpFill/>
            <a:ln w="476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it-IT"/>
            </a:p>
          </p:txBody>
        </p:sp>
        <p:sp>
          <p:nvSpPr>
            <p:cNvPr id="11" name="Figura a mano libera: forma 10">
              <a:extLst>
                <a:ext uri="{FF2B5EF4-FFF2-40B4-BE49-F238E27FC236}">
                  <a16:creationId xmlns:a16="http://schemas.microsoft.com/office/drawing/2014/main" id="{99A817B4-18C5-7A37-16E9-2F610E090D17}"/>
                </a:ext>
              </a:extLst>
            </p:cNvPr>
            <p:cNvSpPr/>
            <p:nvPr/>
          </p:nvSpPr>
          <p:spPr>
            <a:xfrm>
              <a:off x="7200518" y="4849749"/>
              <a:ext cx="996219" cy="972788"/>
            </a:xfrm>
            <a:custGeom>
              <a:avLst/>
              <a:gdLst>
                <a:gd name="connsiteX0" fmla="*/ 225457 w 996219"/>
                <a:gd name="connsiteY0" fmla="*/ 610933 h 972788"/>
                <a:gd name="connsiteX1" fmla="*/ 244602 w 996219"/>
                <a:gd name="connsiteY1" fmla="*/ 613220 h 972788"/>
                <a:gd name="connsiteX2" fmla="*/ 238030 w 996219"/>
                <a:gd name="connsiteY2" fmla="*/ 621982 h 972788"/>
                <a:gd name="connsiteX3" fmla="*/ 210121 w 996219"/>
                <a:gd name="connsiteY3" fmla="*/ 625888 h 972788"/>
                <a:gd name="connsiteX4" fmla="*/ 211360 w 996219"/>
                <a:gd name="connsiteY4" fmla="*/ 610362 h 972788"/>
                <a:gd name="connsiteX5" fmla="*/ 225457 w 996219"/>
                <a:gd name="connsiteY5" fmla="*/ 610933 h 972788"/>
                <a:gd name="connsiteX6" fmla="*/ 51054 w 996219"/>
                <a:gd name="connsiteY6" fmla="*/ 482632 h 972788"/>
                <a:gd name="connsiteX7" fmla="*/ 93059 w 996219"/>
                <a:gd name="connsiteY7" fmla="*/ 494062 h 972788"/>
                <a:gd name="connsiteX8" fmla="*/ 98108 w 996219"/>
                <a:gd name="connsiteY8" fmla="*/ 501396 h 972788"/>
                <a:gd name="connsiteX9" fmla="*/ 91535 w 996219"/>
                <a:gd name="connsiteY9" fmla="*/ 521113 h 972788"/>
                <a:gd name="connsiteX10" fmla="*/ 64675 w 996219"/>
                <a:gd name="connsiteY10" fmla="*/ 521398 h 972788"/>
                <a:gd name="connsiteX11" fmla="*/ 61722 w 996219"/>
                <a:gd name="connsiteY11" fmla="*/ 527113 h 972788"/>
                <a:gd name="connsiteX12" fmla="*/ 42863 w 996219"/>
                <a:gd name="connsiteY12" fmla="*/ 517207 h 972788"/>
                <a:gd name="connsiteX13" fmla="*/ 42482 w 996219"/>
                <a:gd name="connsiteY13" fmla="*/ 499396 h 972788"/>
                <a:gd name="connsiteX14" fmla="*/ 51054 w 996219"/>
                <a:gd name="connsiteY14" fmla="*/ 482632 h 972788"/>
                <a:gd name="connsiteX15" fmla="*/ 104394 w 996219"/>
                <a:gd name="connsiteY15" fmla="*/ 28575 h 972788"/>
                <a:gd name="connsiteX16" fmla="*/ 118872 w 996219"/>
                <a:gd name="connsiteY16" fmla="*/ 35909 h 972788"/>
                <a:gd name="connsiteX17" fmla="*/ 116205 w 996219"/>
                <a:gd name="connsiteY17" fmla="*/ 50387 h 972788"/>
                <a:gd name="connsiteX18" fmla="*/ 135827 w 996219"/>
                <a:gd name="connsiteY18" fmla="*/ 73723 h 972788"/>
                <a:gd name="connsiteX19" fmla="*/ 156305 w 996219"/>
                <a:gd name="connsiteY19" fmla="*/ 69152 h 972788"/>
                <a:gd name="connsiteX20" fmla="*/ 168688 w 996219"/>
                <a:gd name="connsiteY20" fmla="*/ 77343 h 972788"/>
                <a:gd name="connsiteX21" fmla="*/ 166116 w 996219"/>
                <a:gd name="connsiteY21" fmla="*/ 54292 h 972788"/>
                <a:gd name="connsiteX22" fmla="*/ 153067 w 996219"/>
                <a:gd name="connsiteY22" fmla="*/ 38386 h 972788"/>
                <a:gd name="connsiteX23" fmla="*/ 174022 w 996219"/>
                <a:gd name="connsiteY23" fmla="*/ 0 h 972788"/>
                <a:gd name="connsiteX24" fmla="*/ 195834 w 996219"/>
                <a:gd name="connsiteY24" fmla="*/ 18193 h 972788"/>
                <a:gd name="connsiteX25" fmla="*/ 199549 w 996219"/>
                <a:gd name="connsiteY25" fmla="*/ 5048 h 972788"/>
                <a:gd name="connsiteX26" fmla="*/ 232410 w 996219"/>
                <a:gd name="connsiteY26" fmla="*/ 5620 h 972788"/>
                <a:gd name="connsiteX27" fmla="*/ 234410 w 996219"/>
                <a:gd name="connsiteY27" fmla="*/ 13716 h 972788"/>
                <a:gd name="connsiteX28" fmla="*/ 251270 w 996219"/>
                <a:gd name="connsiteY28" fmla="*/ 13811 h 972788"/>
                <a:gd name="connsiteX29" fmla="*/ 253841 w 996219"/>
                <a:gd name="connsiteY29" fmla="*/ 23527 h 972788"/>
                <a:gd name="connsiteX30" fmla="*/ 273177 w 996219"/>
                <a:gd name="connsiteY30" fmla="*/ 33909 h 972788"/>
                <a:gd name="connsiteX31" fmla="*/ 349472 w 996219"/>
                <a:gd name="connsiteY31" fmla="*/ 56197 h 972788"/>
                <a:gd name="connsiteX32" fmla="*/ 353092 w 996219"/>
                <a:gd name="connsiteY32" fmla="*/ 71342 h 972788"/>
                <a:gd name="connsiteX33" fmla="*/ 364427 w 996219"/>
                <a:gd name="connsiteY33" fmla="*/ 80010 h 972788"/>
                <a:gd name="connsiteX34" fmla="*/ 396240 w 996219"/>
                <a:gd name="connsiteY34" fmla="*/ 75057 h 972788"/>
                <a:gd name="connsiteX35" fmla="*/ 407861 w 996219"/>
                <a:gd name="connsiteY35" fmla="*/ 91821 h 972788"/>
                <a:gd name="connsiteX36" fmla="*/ 428720 w 996219"/>
                <a:gd name="connsiteY36" fmla="*/ 73247 h 972788"/>
                <a:gd name="connsiteX37" fmla="*/ 438721 w 996219"/>
                <a:gd name="connsiteY37" fmla="*/ 72676 h 972788"/>
                <a:gd name="connsiteX38" fmla="*/ 438341 w 996219"/>
                <a:gd name="connsiteY38" fmla="*/ 63722 h 972788"/>
                <a:gd name="connsiteX39" fmla="*/ 457105 w 996219"/>
                <a:gd name="connsiteY39" fmla="*/ 61436 h 972788"/>
                <a:gd name="connsiteX40" fmla="*/ 466058 w 996219"/>
                <a:gd name="connsiteY40" fmla="*/ 68485 h 972788"/>
                <a:gd name="connsiteX41" fmla="*/ 483965 w 996219"/>
                <a:gd name="connsiteY41" fmla="*/ 62960 h 972788"/>
                <a:gd name="connsiteX42" fmla="*/ 500348 w 996219"/>
                <a:gd name="connsiteY42" fmla="*/ 35433 h 972788"/>
                <a:gd name="connsiteX43" fmla="*/ 538544 w 996219"/>
                <a:gd name="connsiteY43" fmla="*/ 51625 h 972788"/>
                <a:gd name="connsiteX44" fmla="*/ 553498 w 996219"/>
                <a:gd name="connsiteY44" fmla="*/ 36481 h 972788"/>
                <a:gd name="connsiteX45" fmla="*/ 578739 w 996219"/>
                <a:gd name="connsiteY45" fmla="*/ 34385 h 972788"/>
                <a:gd name="connsiteX46" fmla="*/ 607124 w 996219"/>
                <a:gd name="connsiteY46" fmla="*/ 14383 h 972788"/>
                <a:gd name="connsiteX47" fmla="*/ 607124 w 996219"/>
                <a:gd name="connsiteY47" fmla="*/ 14383 h 972788"/>
                <a:gd name="connsiteX48" fmla="*/ 624364 w 996219"/>
                <a:gd name="connsiteY48" fmla="*/ 41434 h 972788"/>
                <a:gd name="connsiteX49" fmla="*/ 651605 w 996219"/>
                <a:gd name="connsiteY49" fmla="*/ 49054 h 972788"/>
                <a:gd name="connsiteX50" fmla="*/ 653415 w 996219"/>
                <a:gd name="connsiteY50" fmla="*/ 56674 h 972788"/>
                <a:gd name="connsiteX51" fmla="*/ 645605 w 996219"/>
                <a:gd name="connsiteY51" fmla="*/ 64103 h 972788"/>
                <a:gd name="connsiteX52" fmla="*/ 650748 w 996219"/>
                <a:gd name="connsiteY52" fmla="*/ 75533 h 972788"/>
                <a:gd name="connsiteX53" fmla="*/ 640652 w 996219"/>
                <a:gd name="connsiteY53" fmla="*/ 77248 h 972788"/>
                <a:gd name="connsiteX54" fmla="*/ 632651 w 996219"/>
                <a:gd name="connsiteY54" fmla="*/ 88392 h 972788"/>
                <a:gd name="connsiteX55" fmla="*/ 638556 w 996219"/>
                <a:gd name="connsiteY55" fmla="*/ 113347 h 972788"/>
                <a:gd name="connsiteX56" fmla="*/ 666845 w 996219"/>
                <a:gd name="connsiteY56" fmla="*/ 123444 h 972788"/>
                <a:gd name="connsiteX57" fmla="*/ 668846 w 996219"/>
                <a:gd name="connsiteY57" fmla="*/ 144113 h 972788"/>
                <a:gd name="connsiteX58" fmla="*/ 701421 w 996219"/>
                <a:gd name="connsiteY58" fmla="*/ 142780 h 972788"/>
                <a:gd name="connsiteX59" fmla="*/ 711327 w 996219"/>
                <a:gd name="connsiteY59" fmla="*/ 156877 h 972788"/>
                <a:gd name="connsiteX60" fmla="*/ 726758 w 996219"/>
                <a:gd name="connsiteY60" fmla="*/ 153829 h 972788"/>
                <a:gd name="connsiteX61" fmla="*/ 738759 w 996219"/>
                <a:gd name="connsiteY61" fmla="*/ 167449 h 972788"/>
                <a:gd name="connsiteX62" fmla="*/ 723424 w 996219"/>
                <a:gd name="connsiteY62" fmla="*/ 177165 h 972788"/>
                <a:gd name="connsiteX63" fmla="*/ 731520 w 996219"/>
                <a:gd name="connsiteY63" fmla="*/ 199835 h 972788"/>
                <a:gd name="connsiteX64" fmla="*/ 712280 w 996219"/>
                <a:gd name="connsiteY64" fmla="*/ 211264 h 972788"/>
                <a:gd name="connsiteX65" fmla="*/ 704564 w 996219"/>
                <a:gd name="connsiteY65" fmla="*/ 230219 h 972788"/>
                <a:gd name="connsiteX66" fmla="*/ 719519 w 996219"/>
                <a:gd name="connsiteY66" fmla="*/ 237554 h 972788"/>
                <a:gd name="connsiteX67" fmla="*/ 726472 w 996219"/>
                <a:gd name="connsiteY67" fmla="*/ 255556 h 972788"/>
                <a:gd name="connsiteX68" fmla="*/ 745617 w 996219"/>
                <a:gd name="connsiteY68" fmla="*/ 269272 h 972788"/>
                <a:gd name="connsiteX69" fmla="*/ 756095 w 996219"/>
                <a:gd name="connsiteY69" fmla="*/ 260699 h 972788"/>
                <a:gd name="connsiteX70" fmla="*/ 783050 w 996219"/>
                <a:gd name="connsiteY70" fmla="*/ 272034 h 972788"/>
                <a:gd name="connsiteX71" fmla="*/ 799243 w 996219"/>
                <a:gd name="connsiteY71" fmla="*/ 259747 h 972788"/>
                <a:gd name="connsiteX72" fmla="*/ 819245 w 996219"/>
                <a:gd name="connsiteY72" fmla="*/ 276892 h 972788"/>
                <a:gd name="connsiteX73" fmla="*/ 834200 w 996219"/>
                <a:gd name="connsiteY73" fmla="*/ 275558 h 972788"/>
                <a:gd name="connsiteX74" fmla="*/ 868490 w 996219"/>
                <a:gd name="connsiteY74" fmla="*/ 292703 h 972788"/>
                <a:gd name="connsiteX75" fmla="*/ 868490 w 996219"/>
                <a:gd name="connsiteY75" fmla="*/ 292703 h 972788"/>
                <a:gd name="connsiteX76" fmla="*/ 881539 w 996219"/>
                <a:gd name="connsiteY76" fmla="*/ 330517 h 972788"/>
                <a:gd name="connsiteX77" fmla="*/ 860012 w 996219"/>
                <a:gd name="connsiteY77" fmla="*/ 386429 h 972788"/>
                <a:gd name="connsiteX78" fmla="*/ 831818 w 996219"/>
                <a:gd name="connsiteY78" fmla="*/ 398716 h 972788"/>
                <a:gd name="connsiteX79" fmla="*/ 834009 w 996219"/>
                <a:gd name="connsiteY79" fmla="*/ 409765 h 972788"/>
                <a:gd name="connsiteX80" fmla="*/ 827913 w 996219"/>
                <a:gd name="connsiteY80" fmla="*/ 413099 h 972788"/>
                <a:gd name="connsiteX81" fmla="*/ 782288 w 996219"/>
                <a:gd name="connsiteY81" fmla="*/ 402717 h 972788"/>
                <a:gd name="connsiteX82" fmla="*/ 778097 w 996219"/>
                <a:gd name="connsiteY82" fmla="*/ 409099 h 972788"/>
                <a:gd name="connsiteX83" fmla="*/ 787813 w 996219"/>
                <a:gd name="connsiteY83" fmla="*/ 413956 h 972788"/>
                <a:gd name="connsiteX84" fmla="*/ 786670 w 996219"/>
                <a:gd name="connsiteY84" fmla="*/ 434435 h 972788"/>
                <a:gd name="connsiteX85" fmla="*/ 766667 w 996219"/>
                <a:gd name="connsiteY85" fmla="*/ 435864 h 972788"/>
                <a:gd name="connsiteX86" fmla="*/ 786289 w 996219"/>
                <a:gd name="connsiteY86" fmla="*/ 447961 h 972788"/>
                <a:gd name="connsiteX87" fmla="*/ 784193 w 996219"/>
                <a:gd name="connsiteY87" fmla="*/ 459105 h 972788"/>
                <a:gd name="connsiteX88" fmla="*/ 792099 w 996219"/>
                <a:gd name="connsiteY88" fmla="*/ 459772 h 972788"/>
                <a:gd name="connsiteX89" fmla="*/ 790480 w 996219"/>
                <a:gd name="connsiteY89" fmla="*/ 505968 h 972788"/>
                <a:gd name="connsiteX90" fmla="*/ 846963 w 996219"/>
                <a:gd name="connsiteY90" fmla="*/ 542639 h 972788"/>
                <a:gd name="connsiteX91" fmla="*/ 846392 w 996219"/>
                <a:gd name="connsiteY91" fmla="*/ 550355 h 972788"/>
                <a:gd name="connsiteX92" fmla="*/ 830580 w 996219"/>
                <a:gd name="connsiteY92" fmla="*/ 559880 h 972788"/>
                <a:gd name="connsiteX93" fmla="*/ 823627 w 996219"/>
                <a:gd name="connsiteY93" fmla="*/ 579120 h 972788"/>
                <a:gd name="connsiteX94" fmla="*/ 865061 w 996219"/>
                <a:gd name="connsiteY94" fmla="*/ 604171 h 972788"/>
                <a:gd name="connsiteX95" fmla="*/ 858488 w 996219"/>
                <a:gd name="connsiteY95" fmla="*/ 611981 h 972788"/>
                <a:gd name="connsiteX96" fmla="*/ 871347 w 996219"/>
                <a:gd name="connsiteY96" fmla="*/ 642556 h 972788"/>
                <a:gd name="connsiteX97" fmla="*/ 864489 w 996219"/>
                <a:gd name="connsiteY97" fmla="*/ 652844 h 972788"/>
                <a:gd name="connsiteX98" fmla="*/ 885063 w 996219"/>
                <a:gd name="connsiteY98" fmla="*/ 669131 h 972788"/>
                <a:gd name="connsiteX99" fmla="*/ 889730 w 996219"/>
                <a:gd name="connsiteY99" fmla="*/ 685610 h 972788"/>
                <a:gd name="connsiteX100" fmla="*/ 909352 w 996219"/>
                <a:gd name="connsiteY100" fmla="*/ 695420 h 972788"/>
                <a:gd name="connsiteX101" fmla="*/ 924592 w 996219"/>
                <a:gd name="connsiteY101" fmla="*/ 715804 h 972788"/>
                <a:gd name="connsiteX102" fmla="*/ 944594 w 996219"/>
                <a:gd name="connsiteY102" fmla="*/ 723043 h 972788"/>
                <a:gd name="connsiteX103" fmla="*/ 945071 w 996219"/>
                <a:gd name="connsiteY103" fmla="*/ 747427 h 972788"/>
                <a:gd name="connsiteX104" fmla="*/ 960787 w 996219"/>
                <a:gd name="connsiteY104" fmla="*/ 761810 h 972788"/>
                <a:gd name="connsiteX105" fmla="*/ 962120 w 996219"/>
                <a:gd name="connsiteY105" fmla="*/ 774382 h 972788"/>
                <a:gd name="connsiteX106" fmla="*/ 990029 w 996219"/>
                <a:gd name="connsiteY106" fmla="*/ 782479 h 972788"/>
                <a:gd name="connsiteX107" fmla="*/ 995839 w 996219"/>
                <a:gd name="connsiteY107" fmla="*/ 793432 h 972788"/>
                <a:gd name="connsiteX108" fmla="*/ 996220 w 996219"/>
                <a:gd name="connsiteY108" fmla="*/ 807053 h 972788"/>
                <a:gd name="connsiteX109" fmla="*/ 987362 w 996219"/>
                <a:gd name="connsiteY109" fmla="*/ 814959 h 972788"/>
                <a:gd name="connsiteX110" fmla="*/ 992315 w 996219"/>
                <a:gd name="connsiteY110" fmla="*/ 826675 h 972788"/>
                <a:gd name="connsiteX111" fmla="*/ 959263 w 996219"/>
                <a:gd name="connsiteY111" fmla="*/ 840677 h 972788"/>
                <a:gd name="connsiteX112" fmla="*/ 960596 w 996219"/>
                <a:gd name="connsiteY112" fmla="*/ 850202 h 972788"/>
                <a:gd name="connsiteX113" fmla="*/ 945261 w 996219"/>
                <a:gd name="connsiteY113" fmla="*/ 865918 h 972788"/>
                <a:gd name="connsiteX114" fmla="*/ 948309 w 996219"/>
                <a:gd name="connsiteY114" fmla="*/ 893636 h 972788"/>
                <a:gd name="connsiteX115" fmla="*/ 933450 w 996219"/>
                <a:gd name="connsiteY115" fmla="*/ 913829 h 972788"/>
                <a:gd name="connsiteX116" fmla="*/ 922020 w 996219"/>
                <a:gd name="connsiteY116" fmla="*/ 917067 h 972788"/>
                <a:gd name="connsiteX117" fmla="*/ 934117 w 996219"/>
                <a:gd name="connsiteY117" fmla="*/ 930116 h 972788"/>
                <a:gd name="connsiteX118" fmla="*/ 917924 w 996219"/>
                <a:gd name="connsiteY118" fmla="*/ 939737 h 972788"/>
                <a:gd name="connsiteX119" fmla="*/ 917924 w 996219"/>
                <a:gd name="connsiteY119" fmla="*/ 939737 h 972788"/>
                <a:gd name="connsiteX120" fmla="*/ 909733 w 996219"/>
                <a:gd name="connsiteY120" fmla="*/ 921067 h 972788"/>
                <a:gd name="connsiteX121" fmla="*/ 883253 w 996219"/>
                <a:gd name="connsiteY121" fmla="*/ 917448 h 972788"/>
                <a:gd name="connsiteX122" fmla="*/ 849154 w 996219"/>
                <a:gd name="connsiteY122" fmla="*/ 926402 h 972788"/>
                <a:gd name="connsiteX123" fmla="*/ 808768 w 996219"/>
                <a:gd name="connsiteY123" fmla="*/ 972788 h 972788"/>
                <a:gd name="connsiteX124" fmla="*/ 776478 w 996219"/>
                <a:gd name="connsiteY124" fmla="*/ 967359 h 972788"/>
                <a:gd name="connsiteX125" fmla="*/ 757142 w 996219"/>
                <a:gd name="connsiteY125" fmla="*/ 948499 h 972788"/>
                <a:gd name="connsiteX126" fmla="*/ 736092 w 996219"/>
                <a:gd name="connsiteY126" fmla="*/ 953738 h 972788"/>
                <a:gd name="connsiteX127" fmla="*/ 734282 w 996219"/>
                <a:gd name="connsiteY127" fmla="*/ 947738 h 972788"/>
                <a:gd name="connsiteX128" fmla="*/ 742474 w 996219"/>
                <a:gd name="connsiteY128" fmla="*/ 941546 h 972788"/>
                <a:gd name="connsiteX129" fmla="*/ 735902 w 996219"/>
                <a:gd name="connsiteY129" fmla="*/ 920305 h 972788"/>
                <a:gd name="connsiteX130" fmla="*/ 704374 w 996219"/>
                <a:gd name="connsiteY130" fmla="*/ 890016 h 972788"/>
                <a:gd name="connsiteX131" fmla="*/ 690277 w 996219"/>
                <a:gd name="connsiteY131" fmla="*/ 887921 h 972788"/>
                <a:gd name="connsiteX132" fmla="*/ 666369 w 996219"/>
                <a:gd name="connsiteY132" fmla="*/ 859060 h 972788"/>
                <a:gd name="connsiteX133" fmla="*/ 621792 w 996219"/>
                <a:gd name="connsiteY133" fmla="*/ 859631 h 972788"/>
                <a:gd name="connsiteX134" fmla="*/ 596551 w 996219"/>
                <a:gd name="connsiteY134" fmla="*/ 828199 h 972788"/>
                <a:gd name="connsiteX135" fmla="*/ 561499 w 996219"/>
                <a:gd name="connsiteY135" fmla="*/ 817340 h 972788"/>
                <a:gd name="connsiteX136" fmla="*/ 555593 w 996219"/>
                <a:gd name="connsiteY136" fmla="*/ 807244 h 972788"/>
                <a:gd name="connsiteX137" fmla="*/ 574453 w 996219"/>
                <a:gd name="connsiteY137" fmla="*/ 792956 h 972788"/>
                <a:gd name="connsiteX138" fmla="*/ 575405 w 996219"/>
                <a:gd name="connsiteY138" fmla="*/ 754761 h 972788"/>
                <a:gd name="connsiteX139" fmla="*/ 600266 w 996219"/>
                <a:gd name="connsiteY139" fmla="*/ 740473 h 972788"/>
                <a:gd name="connsiteX140" fmla="*/ 600361 w 996219"/>
                <a:gd name="connsiteY140" fmla="*/ 712470 h 972788"/>
                <a:gd name="connsiteX141" fmla="*/ 542735 w 996219"/>
                <a:gd name="connsiteY141" fmla="*/ 592836 h 972788"/>
                <a:gd name="connsiteX142" fmla="*/ 491966 w 996219"/>
                <a:gd name="connsiteY142" fmla="*/ 539496 h 972788"/>
                <a:gd name="connsiteX143" fmla="*/ 465963 w 996219"/>
                <a:gd name="connsiteY143" fmla="*/ 543497 h 972788"/>
                <a:gd name="connsiteX144" fmla="*/ 453009 w 996219"/>
                <a:gd name="connsiteY144" fmla="*/ 563785 h 972788"/>
                <a:gd name="connsiteX145" fmla="*/ 421196 w 996219"/>
                <a:gd name="connsiteY145" fmla="*/ 554546 h 972788"/>
                <a:gd name="connsiteX146" fmla="*/ 395383 w 996219"/>
                <a:gd name="connsiteY146" fmla="*/ 577405 h 972788"/>
                <a:gd name="connsiteX147" fmla="*/ 372999 w 996219"/>
                <a:gd name="connsiteY147" fmla="*/ 581311 h 972788"/>
                <a:gd name="connsiteX148" fmla="*/ 349853 w 996219"/>
                <a:gd name="connsiteY148" fmla="*/ 568642 h 972788"/>
                <a:gd name="connsiteX149" fmla="*/ 273082 w 996219"/>
                <a:gd name="connsiteY149" fmla="*/ 605504 h 972788"/>
                <a:gd name="connsiteX150" fmla="*/ 280511 w 996219"/>
                <a:gd name="connsiteY150" fmla="*/ 566452 h 972788"/>
                <a:gd name="connsiteX151" fmla="*/ 310610 w 996219"/>
                <a:gd name="connsiteY151" fmla="*/ 560451 h 972788"/>
                <a:gd name="connsiteX152" fmla="*/ 314706 w 996219"/>
                <a:gd name="connsiteY152" fmla="*/ 546449 h 972788"/>
                <a:gd name="connsiteX153" fmla="*/ 348805 w 996219"/>
                <a:gd name="connsiteY153" fmla="*/ 523018 h 972788"/>
                <a:gd name="connsiteX154" fmla="*/ 338519 w 996219"/>
                <a:gd name="connsiteY154" fmla="*/ 492823 h 972788"/>
                <a:gd name="connsiteX155" fmla="*/ 308991 w 996219"/>
                <a:gd name="connsiteY155" fmla="*/ 483489 h 972788"/>
                <a:gd name="connsiteX156" fmla="*/ 275272 w 996219"/>
                <a:gd name="connsiteY156" fmla="*/ 446437 h 972788"/>
                <a:gd name="connsiteX157" fmla="*/ 248984 w 996219"/>
                <a:gd name="connsiteY157" fmla="*/ 428911 h 972788"/>
                <a:gd name="connsiteX158" fmla="*/ 223742 w 996219"/>
                <a:gd name="connsiteY158" fmla="*/ 439483 h 972788"/>
                <a:gd name="connsiteX159" fmla="*/ 206216 w 996219"/>
                <a:gd name="connsiteY159" fmla="*/ 462153 h 972788"/>
                <a:gd name="connsiteX160" fmla="*/ 192215 w 996219"/>
                <a:gd name="connsiteY160" fmla="*/ 460057 h 972788"/>
                <a:gd name="connsiteX161" fmla="*/ 199644 w 996219"/>
                <a:gd name="connsiteY161" fmla="*/ 456438 h 972788"/>
                <a:gd name="connsiteX162" fmla="*/ 192881 w 996219"/>
                <a:gd name="connsiteY162" fmla="*/ 446722 h 972788"/>
                <a:gd name="connsiteX163" fmla="*/ 160972 w 996219"/>
                <a:gd name="connsiteY163" fmla="*/ 437579 h 972788"/>
                <a:gd name="connsiteX164" fmla="*/ 150495 w 996219"/>
                <a:gd name="connsiteY164" fmla="*/ 445008 h 972788"/>
                <a:gd name="connsiteX165" fmla="*/ 158591 w 996219"/>
                <a:gd name="connsiteY165" fmla="*/ 470630 h 972788"/>
                <a:gd name="connsiteX166" fmla="*/ 137160 w 996219"/>
                <a:gd name="connsiteY166" fmla="*/ 463391 h 972788"/>
                <a:gd name="connsiteX167" fmla="*/ 137065 w 996219"/>
                <a:gd name="connsiteY167" fmla="*/ 420338 h 972788"/>
                <a:gd name="connsiteX168" fmla="*/ 126397 w 996219"/>
                <a:gd name="connsiteY168" fmla="*/ 382905 h 972788"/>
                <a:gd name="connsiteX169" fmla="*/ 101155 w 996219"/>
                <a:gd name="connsiteY169" fmla="*/ 342614 h 972788"/>
                <a:gd name="connsiteX170" fmla="*/ 100584 w 996219"/>
                <a:gd name="connsiteY170" fmla="*/ 341186 h 972788"/>
                <a:gd name="connsiteX171" fmla="*/ 77629 w 996219"/>
                <a:gd name="connsiteY171" fmla="*/ 316421 h 972788"/>
                <a:gd name="connsiteX172" fmla="*/ 64294 w 996219"/>
                <a:gd name="connsiteY172" fmla="*/ 270415 h 972788"/>
                <a:gd name="connsiteX173" fmla="*/ 30385 w 996219"/>
                <a:gd name="connsiteY173" fmla="*/ 214979 h 972788"/>
                <a:gd name="connsiteX174" fmla="*/ 0 w 996219"/>
                <a:gd name="connsiteY174" fmla="*/ 184404 h 972788"/>
                <a:gd name="connsiteX175" fmla="*/ 0 w 996219"/>
                <a:gd name="connsiteY175" fmla="*/ 184404 h 972788"/>
                <a:gd name="connsiteX176" fmla="*/ 5239 w 996219"/>
                <a:gd name="connsiteY176" fmla="*/ 171831 h 972788"/>
                <a:gd name="connsiteX177" fmla="*/ 33814 w 996219"/>
                <a:gd name="connsiteY177" fmla="*/ 166306 h 972788"/>
                <a:gd name="connsiteX178" fmla="*/ 38576 w 996219"/>
                <a:gd name="connsiteY178" fmla="*/ 158972 h 972788"/>
                <a:gd name="connsiteX179" fmla="*/ 32385 w 996219"/>
                <a:gd name="connsiteY179" fmla="*/ 156686 h 972788"/>
                <a:gd name="connsiteX180" fmla="*/ 33338 w 996219"/>
                <a:gd name="connsiteY180" fmla="*/ 146875 h 972788"/>
                <a:gd name="connsiteX181" fmla="*/ 62960 w 996219"/>
                <a:gd name="connsiteY181" fmla="*/ 136303 h 972788"/>
                <a:gd name="connsiteX182" fmla="*/ 53150 w 996219"/>
                <a:gd name="connsiteY182" fmla="*/ 93726 h 972788"/>
                <a:gd name="connsiteX183" fmla="*/ 60960 w 996219"/>
                <a:gd name="connsiteY183" fmla="*/ 79438 h 972788"/>
                <a:gd name="connsiteX184" fmla="*/ 48387 w 996219"/>
                <a:gd name="connsiteY184" fmla="*/ 58293 h 972788"/>
                <a:gd name="connsiteX185" fmla="*/ 68866 w 996219"/>
                <a:gd name="connsiteY185" fmla="*/ 54769 h 972788"/>
                <a:gd name="connsiteX186" fmla="*/ 97917 w 996219"/>
                <a:gd name="connsiteY186" fmla="*/ 28385 h 972788"/>
                <a:gd name="connsiteX187" fmla="*/ 104394 w 996219"/>
                <a:gd name="connsiteY187" fmla="*/ 28575 h 972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</a:cxnLst>
              <a:rect l="l" t="t" r="r" b="b"/>
              <a:pathLst>
                <a:path w="996219" h="972788">
                  <a:moveTo>
                    <a:pt x="225457" y="610933"/>
                  </a:moveTo>
                  <a:lnTo>
                    <a:pt x="244602" y="613220"/>
                  </a:lnTo>
                  <a:lnTo>
                    <a:pt x="238030" y="621982"/>
                  </a:lnTo>
                  <a:lnTo>
                    <a:pt x="210121" y="625888"/>
                  </a:lnTo>
                  <a:lnTo>
                    <a:pt x="211360" y="610362"/>
                  </a:lnTo>
                  <a:lnTo>
                    <a:pt x="225457" y="610933"/>
                  </a:lnTo>
                  <a:close/>
                  <a:moveTo>
                    <a:pt x="51054" y="482632"/>
                  </a:moveTo>
                  <a:lnTo>
                    <a:pt x="93059" y="494062"/>
                  </a:lnTo>
                  <a:lnTo>
                    <a:pt x="98108" y="501396"/>
                  </a:lnTo>
                  <a:lnTo>
                    <a:pt x="91535" y="521113"/>
                  </a:lnTo>
                  <a:lnTo>
                    <a:pt x="64675" y="521398"/>
                  </a:lnTo>
                  <a:lnTo>
                    <a:pt x="61722" y="527113"/>
                  </a:lnTo>
                  <a:lnTo>
                    <a:pt x="42863" y="517207"/>
                  </a:lnTo>
                  <a:lnTo>
                    <a:pt x="42482" y="499396"/>
                  </a:lnTo>
                  <a:lnTo>
                    <a:pt x="51054" y="482632"/>
                  </a:lnTo>
                  <a:close/>
                  <a:moveTo>
                    <a:pt x="104394" y="28575"/>
                  </a:moveTo>
                  <a:lnTo>
                    <a:pt x="118872" y="35909"/>
                  </a:lnTo>
                  <a:lnTo>
                    <a:pt x="116205" y="50387"/>
                  </a:lnTo>
                  <a:lnTo>
                    <a:pt x="135827" y="73723"/>
                  </a:lnTo>
                  <a:lnTo>
                    <a:pt x="156305" y="69152"/>
                  </a:lnTo>
                  <a:lnTo>
                    <a:pt x="168688" y="77343"/>
                  </a:lnTo>
                  <a:lnTo>
                    <a:pt x="166116" y="54292"/>
                  </a:lnTo>
                  <a:lnTo>
                    <a:pt x="153067" y="38386"/>
                  </a:lnTo>
                  <a:lnTo>
                    <a:pt x="174022" y="0"/>
                  </a:lnTo>
                  <a:lnTo>
                    <a:pt x="195834" y="18193"/>
                  </a:lnTo>
                  <a:lnTo>
                    <a:pt x="199549" y="5048"/>
                  </a:lnTo>
                  <a:lnTo>
                    <a:pt x="232410" y="5620"/>
                  </a:lnTo>
                  <a:lnTo>
                    <a:pt x="234410" y="13716"/>
                  </a:lnTo>
                  <a:lnTo>
                    <a:pt x="251270" y="13811"/>
                  </a:lnTo>
                  <a:lnTo>
                    <a:pt x="253841" y="23527"/>
                  </a:lnTo>
                  <a:lnTo>
                    <a:pt x="273177" y="33909"/>
                  </a:lnTo>
                  <a:lnTo>
                    <a:pt x="349472" y="56197"/>
                  </a:lnTo>
                  <a:lnTo>
                    <a:pt x="353092" y="71342"/>
                  </a:lnTo>
                  <a:lnTo>
                    <a:pt x="364427" y="80010"/>
                  </a:lnTo>
                  <a:lnTo>
                    <a:pt x="396240" y="75057"/>
                  </a:lnTo>
                  <a:lnTo>
                    <a:pt x="407861" y="91821"/>
                  </a:lnTo>
                  <a:lnTo>
                    <a:pt x="428720" y="73247"/>
                  </a:lnTo>
                  <a:lnTo>
                    <a:pt x="438721" y="72676"/>
                  </a:lnTo>
                  <a:lnTo>
                    <a:pt x="438341" y="63722"/>
                  </a:lnTo>
                  <a:lnTo>
                    <a:pt x="457105" y="61436"/>
                  </a:lnTo>
                  <a:lnTo>
                    <a:pt x="466058" y="68485"/>
                  </a:lnTo>
                  <a:lnTo>
                    <a:pt x="483965" y="62960"/>
                  </a:lnTo>
                  <a:lnTo>
                    <a:pt x="500348" y="35433"/>
                  </a:lnTo>
                  <a:lnTo>
                    <a:pt x="538544" y="51625"/>
                  </a:lnTo>
                  <a:lnTo>
                    <a:pt x="553498" y="36481"/>
                  </a:lnTo>
                  <a:lnTo>
                    <a:pt x="578739" y="34385"/>
                  </a:lnTo>
                  <a:lnTo>
                    <a:pt x="607124" y="14383"/>
                  </a:lnTo>
                  <a:lnTo>
                    <a:pt x="607124" y="14383"/>
                  </a:lnTo>
                  <a:lnTo>
                    <a:pt x="624364" y="41434"/>
                  </a:lnTo>
                  <a:lnTo>
                    <a:pt x="651605" y="49054"/>
                  </a:lnTo>
                  <a:lnTo>
                    <a:pt x="653415" y="56674"/>
                  </a:lnTo>
                  <a:lnTo>
                    <a:pt x="645605" y="64103"/>
                  </a:lnTo>
                  <a:lnTo>
                    <a:pt x="650748" y="75533"/>
                  </a:lnTo>
                  <a:lnTo>
                    <a:pt x="640652" y="77248"/>
                  </a:lnTo>
                  <a:lnTo>
                    <a:pt x="632651" y="88392"/>
                  </a:lnTo>
                  <a:lnTo>
                    <a:pt x="638556" y="113347"/>
                  </a:lnTo>
                  <a:lnTo>
                    <a:pt x="666845" y="123444"/>
                  </a:lnTo>
                  <a:lnTo>
                    <a:pt x="668846" y="144113"/>
                  </a:lnTo>
                  <a:lnTo>
                    <a:pt x="701421" y="142780"/>
                  </a:lnTo>
                  <a:lnTo>
                    <a:pt x="711327" y="156877"/>
                  </a:lnTo>
                  <a:lnTo>
                    <a:pt x="726758" y="153829"/>
                  </a:lnTo>
                  <a:lnTo>
                    <a:pt x="738759" y="167449"/>
                  </a:lnTo>
                  <a:lnTo>
                    <a:pt x="723424" y="177165"/>
                  </a:lnTo>
                  <a:lnTo>
                    <a:pt x="731520" y="199835"/>
                  </a:lnTo>
                  <a:lnTo>
                    <a:pt x="712280" y="211264"/>
                  </a:lnTo>
                  <a:lnTo>
                    <a:pt x="704564" y="230219"/>
                  </a:lnTo>
                  <a:lnTo>
                    <a:pt x="719519" y="237554"/>
                  </a:lnTo>
                  <a:lnTo>
                    <a:pt x="726472" y="255556"/>
                  </a:lnTo>
                  <a:lnTo>
                    <a:pt x="745617" y="269272"/>
                  </a:lnTo>
                  <a:lnTo>
                    <a:pt x="756095" y="260699"/>
                  </a:lnTo>
                  <a:lnTo>
                    <a:pt x="783050" y="272034"/>
                  </a:lnTo>
                  <a:lnTo>
                    <a:pt x="799243" y="259747"/>
                  </a:lnTo>
                  <a:lnTo>
                    <a:pt x="819245" y="276892"/>
                  </a:lnTo>
                  <a:lnTo>
                    <a:pt x="834200" y="275558"/>
                  </a:lnTo>
                  <a:lnTo>
                    <a:pt x="868490" y="292703"/>
                  </a:lnTo>
                  <a:lnTo>
                    <a:pt x="868490" y="292703"/>
                  </a:lnTo>
                  <a:lnTo>
                    <a:pt x="881539" y="330517"/>
                  </a:lnTo>
                  <a:lnTo>
                    <a:pt x="860012" y="386429"/>
                  </a:lnTo>
                  <a:lnTo>
                    <a:pt x="831818" y="398716"/>
                  </a:lnTo>
                  <a:lnTo>
                    <a:pt x="834009" y="409765"/>
                  </a:lnTo>
                  <a:lnTo>
                    <a:pt x="827913" y="413099"/>
                  </a:lnTo>
                  <a:lnTo>
                    <a:pt x="782288" y="402717"/>
                  </a:lnTo>
                  <a:lnTo>
                    <a:pt x="778097" y="409099"/>
                  </a:lnTo>
                  <a:lnTo>
                    <a:pt x="787813" y="413956"/>
                  </a:lnTo>
                  <a:lnTo>
                    <a:pt x="786670" y="434435"/>
                  </a:lnTo>
                  <a:lnTo>
                    <a:pt x="766667" y="435864"/>
                  </a:lnTo>
                  <a:lnTo>
                    <a:pt x="786289" y="447961"/>
                  </a:lnTo>
                  <a:lnTo>
                    <a:pt x="784193" y="459105"/>
                  </a:lnTo>
                  <a:lnTo>
                    <a:pt x="792099" y="459772"/>
                  </a:lnTo>
                  <a:lnTo>
                    <a:pt x="790480" y="505968"/>
                  </a:lnTo>
                  <a:lnTo>
                    <a:pt x="846963" y="542639"/>
                  </a:lnTo>
                  <a:lnTo>
                    <a:pt x="846392" y="550355"/>
                  </a:lnTo>
                  <a:lnTo>
                    <a:pt x="830580" y="559880"/>
                  </a:lnTo>
                  <a:lnTo>
                    <a:pt x="823627" y="579120"/>
                  </a:lnTo>
                  <a:lnTo>
                    <a:pt x="865061" y="604171"/>
                  </a:lnTo>
                  <a:lnTo>
                    <a:pt x="858488" y="611981"/>
                  </a:lnTo>
                  <a:lnTo>
                    <a:pt x="871347" y="642556"/>
                  </a:lnTo>
                  <a:lnTo>
                    <a:pt x="864489" y="652844"/>
                  </a:lnTo>
                  <a:lnTo>
                    <a:pt x="885063" y="669131"/>
                  </a:lnTo>
                  <a:lnTo>
                    <a:pt x="889730" y="685610"/>
                  </a:lnTo>
                  <a:lnTo>
                    <a:pt x="909352" y="695420"/>
                  </a:lnTo>
                  <a:lnTo>
                    <a:pt x="924592" y="715804"/>
                  </a:lnTo>
                  <a:lnTo>
                    <a:pt x="944594" y="723043"/>
                  </a:lnTo>
                  <a:lnTo>
                    <a:pt x="945071" y="747427"/>
                  </a:lnTo>
                  <a:lnTo>
                    <a:pt x="960787" y="761810"/>
                  </a:lnTo>
                  <a:lnTo>
                    <a:pt x="962120" y="774382"/>
                  </a:lnTo>
                  <a:lnTo>
                    <a:pt x="990029" y="782479"/>
                  </a:lnTo>
                  <a:lnTo>
                    <a:pt x="995839" y="793432"/>
                  </a:lnTo>
                  <a:lnTo>
                    <a:pt x="996220" y="807053"/>
                  </a:lnTo>
                  <a:lnTo>
                    <a:pt x="987362" y="814959"/>
                  </a:lnTo>
                  <a:lnTo>
                    <a:pt x="992315" y="826675"/>
                  </a:lnTo>
                  <a:lnTo>
                    <a:pt x="959263" y="840677"/>
                  </a:lnTo>
                  <a:lnTo>
                    <a:pt x="960596" y="850202"/>
                  </a:lnTo>
                  <a:lnTo>
                    <a:pt x="945261" y="865918"/>
                  </a:lnTo>
                  <a:lnTo>
                    <a:pt x="948309" y="893636"/>
                  </a:lnTo>
                  <a:lnTo>
                    <a:pt x="933450" y="913829"/>
                  </a:lnTo>
                  <a:lnTo>
                    <a:pt x="922020" y="917067"/>
                  </a:lnTo>
                  <a:lnTo>
                    <a:pt x="934117" y="930116"/>
                  </a:lnTo>
                  <a:lnTo>
                    <a:pt x="917924" y="939737"/>
                  </a:lnTo>
                  <a:lnTo>
                    <a:pt x="917924" y="939737"/>
                  </a:lnTo>
                  <a:lnTo>
                    <a:pt x="909733" y="921067"/>
                  </a:lnTo>
                  <a:lnTo>
                    <a:pt x="883253" y="917448"/>
                  </a:lnTo>
                  <a:lnTo>
                    <a:pt x="849154" y="926402"/>
                  </a:lnTo>
                  <a:lnTo>
                    <a:pt x="808768" y="972788"/>
                  </a:lnTo>
                  <a:lnTo>
                    <a:pt x="776478" y="967359"/>
                  </a:lnTo>
                  <a:lnTo>
                    <a:pt x="757142" y="948499"/>
                  </a:lnTo>
                  <a:lnTo>
                    <a:pt x="736092" y="953738"/>
                  </a:lnTo>
                  <a:lnTo>
                    <a:pt x="734282" y="947738"/>
                  </a:lnTo>
                  <a:lnTo>
                    <a:pt x="742474" y="941546"/>
                  </a:lnTo>
                  <a:lnTo>
                    <a:pt x="735902" y="920305"/>
                  </a:lnTo>
                  <a:lnTo>
                    <a:pt x="704374" y="890016"/>
                  </a:lnTo>
                  <a:lnTo>
                    <a:pt x="690277" y="887921"/>
                  </a:lnTo>
                  <a:lnTo>
                    <a:pt x="666369" y="859060"/>
                  </a:lnTo>
                  <a:lnTo>
                    <a:pt x="621792" y="859631"/>
                  </a:lnTo>
                  <a:lnTo>
                    <a:pt x="596551" y="828199"/>
                  </a:lnTo>
                  <a:lnTo>
                    <a:pt x="561499" y="817340"/>
                  </a:lnTo>
                  <a:lnTo>
                    <a:pt x="555593" y="807244"/>
                  </a:lnTo>
                  <a:lnTo>
                    <a:pt x="574453" y="792956"/>
                  </a:lnTo>
                  <a:lnTo>
                    <a:pt x="575405" y="754761"/>
                  </a:lnTo>
                  <a:lnTo>
                    <a:pt x="600266" y="740473"/>
                  </a:lnTo>
                  <a:lnTo>
                    <a:pt x="600361" y="712470"/>
                  </a:lnTo>
                  <a:lnTo>
                    <a:pt x="542735" y="592836"/>
                  </a:lnTo>
                  <a:lnTo>
                    <a:pt x="491966" y="539496"/>
                  </a:lnTo>
                  <a:lnTo>
                    <a:pt x="465963" y="543497"/>
                  </a:lnTo>
                  <a:lnTo>
                    <a:pt x="453009" y="563785"/>
                  </a:lnTo>
                  <a:lnTo>
                    <a:pt x="421196" y="554546"/>
                  </a:lnTo>
                  <a:lnTo>
                    <a:pt x="395383" y="577405"/>
                  </a:lnTo>
                  <a:lnTo>
                    <a:pt x="372999" y="581311"/>
                  </a:lnTo>
                  <a:lnTo>
                    <a:pt x="349853" y="568642"/>
                  </a:lnTo>
                  <a:lnTo>
                    <a:pt x="273082" y="605504"/>
                  </a:lnTo>
                  <a:lnTo>
                    <a:pt x="280511" y="566452"/>
                  </a:lnTo>
                  <a:lnTo>
                    <a:pt x="310610" y="560451"/>
                  </a:lnTo>
                  <a:lnTo>
                    <a:pt x="314706" y="546449"/>
                  </a:lnTo>
                  <a:lnTo>
                    <a:pt x="348805" y="523018"/>
                  </a:lnTo>
                  <a:lnTo>
                    <a:pt x="338519" y="492823"/>
                  </a:lnTo>
                  <a:lnTo>
                    <a:pt x="308991" y="483489"/>
                  </a:lnTo>
                  <a:lnTo>
                    <a:pt x="275272" y="446437"/>
                  </a:lnTo>
                  <a:lnTo>
                    <a:pt x="248984" y="428911"/>
                  </a:lnTo>
                  <a:lnTo>
                    <a:pt x="223742" y="439483"/>
                  </a:lnTo>
                  <a:lnTo>
                    <a:pt x="206216" y="462153"/>
                  </a:lnTo>
                  <a:lnTo>
                    <a:pt x="192215" y="460057"/>
                  </a:lnTo>
                  <a:lnTo>
                    <a:pt x="199644" y="456438"/>
                  </a:lnTo>
                  <a:lnTo>
                    <a:pt x="192881" y="446722"/>
                  </a:lnTo>
                  <a:lnTo>
                    <a:pt x="160972" y="437579"/>
                  </a:lnTo>
                  <a:lnTo>
                    <a:pt x="150495" y="445008"/>
                  </a:lnTo>
                  <a:lnTo>
                    <a:pt x="158591" y="470630"/>
                  </a:lnTo>
                  <a:lnTo>
                    <a:pt x="137160" y="463391"/>
                  </a:lnTo>
                  <a:lnTo>
                    <a:pt x="137065" y="420338"/>
                  </a:lnTo>
                  <a:lnTo>
                    <a:pt x="126397" y="382905"/>
                  </a:lnTo>
                  <a:lnTo>
                    <a:pt x="101155" y="342614"/>
                  </a:lnTo>
                  <a:lnTo>
                    <a:pt x="100584" y="341186"/>
                  </a:lnTo>
                  <a:lnTo>
                    <a:pt x="77629" y="316421"/>
                  </a:lnTo>
                  <a:lnTo>
                    <a:pt x="64294" y="270415"/>
                  </a:lnTo>
                  <a:lnTo>
                    <a:pt x="30385" y="214979"/>
                  </a:lnTo>
                  <a:lnTo>
                    <a:pt x="0" y="184404"/>
                  </a:lnTo>
                  <a:lnTo>
                    <a:pt x="0" y="184404"/>
                  </a:lnTo>
                  <a:lnTo>
                    <a:pt x="5239" y="171831"/>
                  </a:lnTo>
                  <a:lnTo>
                    <a:pt x="33814" y="166306"/>
                  </a:lnTo>
                  <a:lnTo>
                    <a:pt x="38576" y="158972"/>
                  </a:lnTo>
                  <a:lnTo>
                    <a:pt x="32385" y="156686"/>
                  </a:lnTo>
                  <a:lnTo>
                    <a:pt x="33338" y="146875"/>
                  </a:lnTo>
                  <a:lnTo>
                    <a:pt x="62960" y="136303"/>
                  </a:lnTo>
                  <a:lnTo>
                    <a:pt x="53150" y="93726"/>
                  </a:lnTo>
                  <a:lnTo>
                    <a:pt x="60960" y="79438"/>
                  </a:lnTo>
                  <a:lnTo>
                    <a:pt x="48387" y="58293"/>
                  </a:lnTo>
                  <a:lnTo>
                    <a:pt x="68866" y="54769"/>
                  </a:lnTo>
                  <a:lnTo>
                    <a:pt x="97917" y="28385"/>
                  </a:lnTo>
                  <a:lnTo>
                    <a:pt x="104394" y="28575"/>
                  </a:lnTo>
                  <a:close/>
                </a:path>
              </a:pathLst>
            </a:custGeom>
            <a:grpFill/>
            <a:ln w="476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it-IT"/>
            </a:p>
          </p:txBody>
        </p:sp>
        <p:sp>
          <p:nvSpPr>
            <p:cNvPr id="12" name="Figura a mano libera: forma 11">
              <a:extLst>
                <a:ext uri="{FF2B5EF4-FFF2-40B4-BE49-F238E27FC236}">
                  <a16:creationId xmlns:a16="http://schemas.microsoft.com/office/drawing/2014/main" id="{836470B6-A7F4-657C-A2C3-D902DCE53F4A}"/>
                </a:ext>
              </a:extLst>
            </p:cNvPr>
            <p:cNvSpPr/>
            <p:nvPr/>
          </p:nvSpPr>
          <p:spPr>
            <a:xfrm>
              <a:off x="4972240" y="2420969"/>
              <a:ext cx="1733359" cy="958977"/>
            </a:xfrm>
            <a:custGeom>
              <a:avLst/>
              <a:gdLst>
                <a:gd name="connsiteX0" fmla="*/ 1733360 w 1733359"/>
                <a:gd name="connsiteY0" fmla="*/ 797624 h 958977"/>
                <a:gd name="connsiteX1" fmla="*/ 1722215 w 1733359"/>
                <a:gd name="connsiteY1" fmla="*/ 827056 h 958977"/>
                <a:gd name="connsiteX2" fmla="*/ 1724406 w 1733359"/>
                <a:gd name="connsiteY2" fmla="*/ 866394 h 958977"/>
                <a:gd name="connsiteX3" fmla="*/ 1700403 w 1733359"/>
                <a:gd name="connsiteY3" fmla="*/ 875824 h 958977"/>
                <a:gd name="connsiteX4" fmla="*/ 1695260 w 1733359"/>
                <a:gd name="connsiteY4" fmla="*/ 895826 h 958977"/>
                <a:gd name="connsiteX5" fmla="*/ 1667446 w 1733359"/>
                <a:gd name="connsiteY5" fmla="*/ 892397 h 958977"/>
                <a:gd name="connsiteX6" fmla="*/ 1669256 w 1733359"/>
                <a:gd name="connsiteY6" fmla="*/ 882491 h 958977"/>
                <a:gd name="connsiteX7" fmla="*/ 1661636 w 1733359"/>
                <a:gd name="connsiteY7" fmla="*/ 879538 h 958977"/>
                <a:gd name="connsiteX8" fmla="*/ 1655064 w 1733359"/>
                <a:gd name="connsiteY8" fmla="*/ 855631 h 958977"/>
                <a:gd name="connsiteX9" fmla="*/ 1629156 w 1733359"/>
                <a:gd name="connsiteY9" fmla="*/ 866394 h 958977"/>
                <a:gd name="connsiteX10" fmla="*/ 1629156 w 1733359"/>
                <a:gd name="connsiteY10" fmla="*/ 846011 h 958977"/>
                <a:gd name="connsiteX11" fmla="*/ 1607534 w 1733359"/>
                <a:gd name="connsiteY11" fmla="*/ 833438 h 958977"/>
                <a:gd name="connsiteX12" fmla="*/ 1607534 w 1733359"/>
                <a:gd name="connsiteY12" fmla="*/ 833438 h 958977"/>
                <a:gd name="connsiteX13" fmla="*/ 1618298 w 1733359"/>
                <a:gd name="connsiteY13" fmla="*/ 818579 h 958977"/>
                <a:gd name="connsiteX14" fmla="*/ 1615250 w 1733359"/>
                <a:gd name="connsiteY14" fmla="*/ 782860 h 958977"/>
                <a:gd name="connsiteX15" fmla="*/ 1580007 w 1733359"/>
                <a:gd name="connsiteY15" fmla="*/ 806482 h 958977"/>
                <a:gd name="connsiteX16" fmla="*/ 1564195 w 1733359"/>
                <a:gd name="connsiteY16" fmla="*/ 806863 h 958977"/>
                <a:gd name="connsiteX17" fmla="*/ 1566862 w 1733359"/>
                <a:gd name="connsiteY17" fmla="*/ 841153 h 958977"/>
                <a:gd name="connsiteX18" fmla="*/ 1566862 w 1733359"/>
                <a:gd name="connsiteY18" fmla="*/ 841153 h 958977"/>
                <a:gd name="connsiteX19" fmla="*/ 1566862 w 1733359"/>
                <a:gd name="connsiteY19" fmla="*/ 841153 h 958977"/>
                <a:gd name="connsiteX20" fmla="*/ 1566862 w 1733359"/>
                <a:gd name="connsiteY20" fmla="*/ 841153 h 958977"/>
                <a:gd name="connsiteX21" fmla="*/ 1578388 w 1733359"/>
                <a:gd name="connsiteY21" fmla="*/ 862298 h 958977"/>
                <a:gd name="connsiteX22" fmla="*/ 1562957 w 1733359"/>
                <a:gd name="connsiteY22" fmla="*/ 862203 h 958977"/>
                <a:gd name="connsiteX23" fmla="*/ 1559719 w 1733359"/>
                <a:gd name="connsiteY23" fmla="*/ 854393 h 958977"/>
                <a:gd name="connsiteX24" fmla="*/ 1540764 w 1733359"/>
                <a:gd name="connsiteY24" fmla="*/ 861917 h 958977"/>
                <a:gd name="connsiteX25" fmla="*/ 1531144 w 1733359"/>
                <a:gd name="connsiteY25" fmla="*/ 894969 h 958977"/>
                <a:gd name="connsiteX26" fmla="*/ 1506379 w 1733359"/>
                <a:gd name="connsiteY26" fmla="*/ 914876 h 958977"/>
                <a:gd name="connsiteX27" fmla="*/ 1504474 w 1733359"/>
                <a:gd name="connsiteY27" fmla="*/ 935546 h 958977"/>
                <a:gd name="connsiteX28" fmla="*/ 1504474 w 1733359"/>
                <a:gd name="connsiteY28" fmla="*/ 935546 h 958977"/>
                <a:gd name="connsiteX29" fmla="*/ 1504093 w 1733359"/>
                <a:gd name="connsiteY29" fmla="*/ 935260 h 958977"/>
                <a:gd name="connsiteX30" fmla="*/ 1504093 w 1733359"/>
                <a:gd name="connsiteY30" fmla="*/ 935260 h 958977"/>
                <a:gd name="connsiteX31" fmla="*/ 1488472 w 1733359"/>
                <a:gd name="connsiteY31" fmla="*/ 943737 h 958977"/>
                <a:gd name="connsiteX32" fmla="*/ 1469136 w 1733359"/>
                <a:gd name="connsiteY32" fmla="*/ 940213 h 958977"/>
                <a:gd name="connsiteX33" fmla="*/ 1461230 w 1733359"/>
                <a:gd name="connsiteY33" fmla="*/ 958977 h 958977"/>
                <a:gd name="connsiteX34" fmla="*/ 1446467 w 1733359"/>
                <a:gd name="connsiteY34" fmla="*/ 936974 h 958977"/>
                <a:gd name="connsiteX35" fmla="*/ 1432751 w 1733359"/>
                <a:gd name="connsiteY35" fmla="*/ 944594 h 958977"/>
                <a:gd name="connsiteX36" fmla="*/ 1419320 w 1733359"/>
                <a:gd name="connsiteY36" fmla="*/ 943070 h 958977"/>
                <a:gd name="connsiteX37" fmla="*/ 1419320 w 1733359"/>
                <a:gd name="connsiteY37" fmla="*/ 943070 h 958977"/>
                <a:gd name="connsiteX38" fmla="*/ 1402937 w 1733359"/>
                <a:gd name="connsiteY38" fmla="*/ 951643 h 958977"/>
                <a:gd name="connsiteX39" fmla="*/ 1392365 w 1733359"/>
                <a:gd name="connsiteY39" fmla="*/ 939546 h 958977"/>
                <a:gd name="connsiteX40" fmla="*/ 1392365 w 1733359"/>
                <a:gd name="connsiteY40" fmla="*/ 939546 h 958977"/>
                <a:gd name="connsiteX41" fmla="*/ 1383602 w 1733359"/>
                <a:gd name="connsiteY41" fmla="*/ 941927 h 958977"/>
                <a:gd name="connsiteX42" fmla="*/ 1369695 w 1733359"/>
                <a:gd name="connsiteY42" fmla="*/ 933355 h 958977"/>
                <a:gd name="connsiteX43" fmla="*/ 1359599 w 1733359"/>
                <a:gd name="connsiteY43" fmla="*/ 937355 h 958977"/>
                <a:gd name="connsiteX44" fmla="*/ 1359599 w 1733359"/>
                <a:gd name="connsiteY44" fmla="*/ 937355 h 958977"/>
                <a:gd name="connsiteX45" fmla="*/ 1344073 w 1733359"/>
                <a:gd name="connsiteY45" fmla="*/ 927354 h 958977"/>
                <a:gd name="connsiteX46" fmla="*/ 1342073 w 1733359"/>
                <a:gd name="connsiteY46" fmla="*/ 918115 h 958977"/>
                <a:gd name="connsiteX47" fmla="*/ 1342073 w 1733359"/>
                <a:gd name="connsiteY47" fmla="*/ 918115 h 958977"/>
                <a:gd name="connsiteX48" fmla="*/ 1329214 w 1733359"/>
                <a:gd name="connsiteY48" fmla="*/ 916400 h 958977"/>
                <a:gd name="connsiteX49" fmla="*/ 1324261 w 1733359"/>
                <a:gd name="connsiteY49" fmla="*/ 904113 h 958977"/>
                <a:gd name="connsiteX50" fmla="*/ 1279874 w 1733359"/>
                <a:gd name="connsiteY50" fmla="*/ 902113 h 958977"/>
                <a:gd name="connsiteX51" fmla="*/ 1260824 w 1733359"/>
                <a:gd name="connsiteY51" fmla="*/ 879158 h 958977"/>
                <a:gd name="connsiteX52" fmla="*/ 1226725 w 1733359"/>
                <a:gd name="connsiteY52" fmla="*/ 860108 h 958977"/>
                <a:gd name="connsiteX53" fmla="*/ 1229296 w 1733359"/>
                <a:gd name="connsiteY53" fmla="*/ 830961 h 958977"/>
                <a:gd name="connsiteX54" fmla="*/ 1211961 w 1733359"/>
                <a:gd name="connsiteY54" fmla="*/ 819341 h 958977"/>
                <a:gd name="connsiteX55" fmla="*/ 1215104 w 1733359"/>
                <a:gd name="connsiteY55" fmla="*/ 803815 h 958977"/>
                <a:gd name="connsiteX56" fmla="*/ 1194435 w 1733359"/>
                <a:gd name="connsiteY56" fmla="*/ 784003 h 958977"/>
                <a:gd name="connsiteX57" fmla="*/ 1196816 w 1733359"/>
                <a:gd name="connsiteY57" fmla="*/ 773049 h 958977"/>
                <a:gd name="connsiteX58" fmla="*/ 1203198 w 1733359"/>
                <a:gd name="connsiteY58" fmla="*/ 773906 h 958977"/>
                <a:gd name="connsiteX59" fmla="*/ 1201293 w 1733359"/>
                <a:gd name="connsiteY59" fmla="*/ 763524 h 958977"/>
                <a:gd name="connsiteX60" fmla="*/ 1217295 w 1733359"/>
                <a:gd name="connsiteY60" fmla="*/ 757428 h 958977"/>
                <a:gd name="connsiteX61" fmla="*/ 1221391 w 1733359"/>
                <a:gd name="connsiteY61" fmla="*/ 738473 h 958977"/>
                <a:gd name="connsiteX62" fmla="*/ 1240727 w 1733359"/>
                <a:gd name="connsiteY62" fmla="*/ 717613 h 958977"/>
                <a:gd name="connsiteX63" fmla="*/ 1243965 w 1733359"/>
                <a:gd name="connsiteY63" fmla="*/ 691991 h 958977"/>
                <a:gd name="connsiteX64" fmla="*/ 1191863 w 1733359"/>
                <a:gd name="connsiteY64" fmla="*/ 702469 h 958977"/>
                <a:gd name="connsiteX65" fmla="*/ 1166622 w 1733359"/>
                <a:gd name="connsiteY65" fmla="*/ 699040 h 958977"/>
                <a:gd name="connsiteX66" fmla="*/ 1180433 w 1733359"/>
                <a:gd name="connsiteY66" fmla="*/ 679037 h 958977"/>
                <a:gd name="connsiteX67" fmla="*/ 1178623 w 1733359"/>
                <a:gd name="connsiteY67" fmla="*/ 669131 h 958977"/>
                <a:gd name="connsiteX68" fmla="*/ 1153859 w 1733359"/>
                <a:gd name="connsiteY68" fmla="*/ 664083 h 958977"/>
                <a:gd name="connsiteX69" fmla="*/ 1144048 w 1733359"/>
                <a:gd name="connsiteY69" fmla="*/ 673608 h 958977"/>
                <a:gd name="connsiteX70" fmla="*/ 1132618 w 1733359"/>
                <a:gd name="connsiteY70" fmla="*/ 671132 h 958977"/>
                <a:gd name="connsiteX71" fmla="*/ 1116139 w 1733359"/>
                <a:gd name="connsiteY71" fmla="*/ 652367 h 958977"/>
                <a:gd name="connsiteX72" fmla="*/ 1102900 w 1733359"/>
                <a:gd name="connsiteY72" fmla="*/ 648748 h 958977"/>
                <a:gd name="connsiteX73" fmla="*/ 1099661 w 1733359"/>
                <a:gd name="connsiteY73" fmla="*/ 628364 h 958977"/>
                <a:gd name="connsiteX74" fmla="*/ 1086993 w 1733359"/>
                <a:gd name="connsiteY74" fmla="*/ 616934 h 958977"/>
                <a:gd name="connsiteX75" fmla="*/ 1063561 w 1733359"/>
                <a:gd name="connsiteY75" fmla="*/ 639699 h 958977"/>
                <a:gd name="connsiteX76" fmla="*/ 1039844 w 1733359"/>
                <a:gd name="connsiteY76" fmla="*/ 642176 h 958977"/>
                <a:gd name="connsiteX77" fmla="*/ 1037939 w 1733359"/>
                <a:gd name="connsiteY77" fmla="*/ 652367 h 958977"/>
                <a:gd name="connsiteX78" fmla="*/ 1016222 w 1733359"/>
                <a:gd name="connsiteY78" fmla="*/ 672084 h 958977"/>
                <a:gd name="connsiteX79" fmla="*/ 978218 w 1733359"/>
                <a:gd name="connsiteY79" fmla="*/ 673418 h 958977"/>
                <a:gd name="connsiteX80" fmla="*/ 977170 w 1733359"/>
                <a:gd name="connsiteY80" fmla="*/ 682371 h 958977"/>
                <a:gd name="connsiteX81" fmla="*/ 1005078 w 1733359"/>
                <a:gd name="connsiteY81" fmla="*/ 698563 h 958977"/>
                <a:gd name="connsiteX82" fmla="*/ 1007459 w 1733359"/>
                <a:gd name="connsiteY82" fmla="*/ 708851 h 958977"/>
                <a:gd name="connsiteX83" fmla="*/ 983266 w 1733359"/>
                <a:gd name="connsiteY83" fmla="*/ 710375 h 958977"/>
                <a:gd name="connsiteX84" fmla="*/ 953834 w 1733359"/>
                <a:gd name="connsiteY84" fmla="*/ 701897 h 958977"/>
                <a:gd name="connsiteX85" fmla="*/ 922020 w 1733359"/>
                <a:gd name="connsiteY85" fmla="*/ 715709 h 958977"/>
                <a:gd name="connsiteX86" fmla="*/ 895731 w 1733359"/>
                <a:gd name="connsiteY86" fmla="*/ 712661 h 958977"/>
                <a:gd name="connsiteX87" fmla="*/ 880967 w 1733359"/>
                <a:gd name="connsiteY87" fmla="*/ 701707 h 958977"/>
                <a:gd name="connsiteX88" fmla="*/ 886873 w 1733359"/>
                <a:gd name="connsiteY88" fmla="*/ 691801 h 958977"/>
                <a:gd name="connsiteX89" fmla="*/ 883063 w 1733359"/>
                <a:gd name="connsiteY89" fmla="*/ 683133 h 958977"/>
                <a:gd name="connsiteX90" fmla="*/ 836771 w 1733359"/>
                <a:gd name="connsiteY90" fmla="*/ 735140 h 958977"/>
                <a:gd name="connsiteX91" fmla="*/ 830485 w 1733359"/>
                <a:gd name="connsiteY91" fmla="*/ 732282 h 958977"/>
                <a:gd name="connsiteX92" fmla="*/ 833533 w 1733359"/>
                <a:gd name="connsiteY92" fmla="*/ 723233 h 958977"/>
                <a:gd name="connsiteX93" fmla="*/ 827056 w 1733359"/>
                <a:gd name="connsiteY93" fmla="*/ 714566 h 958977"/>
                <a:gd name="connsiteX94" fmla="*/ 805339 w 1733359"/>
                <a:gd name="connsiteY94" fmla="*/ 709803 h 958977"/>
                <a:gd name="connsiteX95" fmla="*/ 758000 w 1733359"/>
                <a:gd name="connsiteY95" fmla="*/ 671417 h 958977"/>
                <a:gd name="connsiteX96" fmla="*/ 704945 w 1733359"/>
                <a:gd name="connsiteY96" fmla="*/ 670179 h 958977"/>
                <a:gd name="connsiteX97" fmla="*/ 695420 w 1733359"/>
                <a:gd name="connsiteY97" fmla="*/ 681895 h 958977"/>
                <a:gd name="connsiteX98" fmla="*/ 696087 w 1733359"/>
                <a:gd name="connsiteY98" fmla="*/ 694754 h 958977"/>
                <a:gd name="connsiteX99" fmla="*/ 680180 w 1733359"/>
                <a:gd name="connsiteY99" fmla="*/ 698754 h 958977"/>
                <a:gd name="connsiteX100" fmla="*/ 647605 w 1733359"/>
                <a:gd name="connsiteY100" fmla="*/ 669703 h 958977"/>
                <a:gd name="connsiteX101" fmla="*/ 645319 w 1733359"/>
                <a:gd name="connsiteY101" fmla="*/ 654939 h 958977"/>
                <a:gd name="connsiteX102" fmla="*/ 628745 w 1733359"/>
                <a:gd name="connsiteY102" fmla="*/ 639699 h 958977"/>
                <a:gd name="connsiteX103" fmla="*/ 629222 w 1733359"/>
                <a:gd name="connsiteY103" fmla="*/ 626555 h 958977"/>
                <a:gd name="connsiteX104" fmla="*/ 617601 w 1733359"/>
                <a:gd name="connsiteY104" fmla="*/ 620173 h 958977"/>
                <a:gd name="connsiteX105" fmla="*/ 601694 w 1733359"/>
                <a:gd name="connsiteY105" fmla="*/ 622935 h 958977"/>
                <a:gd name="connsiteX106" fmla="*/ 573596 w 1733359"/>
                <a:gd name="connsiteY106" fmla="*/ 593979 h 958977"/>
                <a:gd name="connsiteX107" fmla="*/ 558355 w 1733359"/>
                <a:gd name="connsiteY107" fmla="*/ 593693 h 958977"/>
                <a:gd name="connsiteX108" fmla="*/ 537496 w 1733359"/>
                <a:gd name="connsiteY108" fmla="*/ 581978 h 958977"/>
                <a:gd name="connsiteX109" fmla="*/ 514826 w 1733359"/>
                <a:gd name="connsiteY109" fmla="*/ 593312 h 958977"/>
                <a:gd name="connsiteX110" fmla="*/ 461200 w 1733359"/>
                <a:gd name="connsiteY110" fmla="*/ 536638 h 958977"/>
                <a:gd name="connsiteX111" fmla="*/ 437959 w 1733359"/>
                <a:gd name="connsiteY111" fmla="*/ 541496 h 958977"/>
                <a:gd name="connsiteX112" fmla="*/ 397192 w 1733359"/>
                <a:gd name="connsiteY112" fmla="*/ 513493 h 958977"/>
                <a:gd name="connsiteX113" fmla="*/ 386429 w 1733359"/>
                <a:gd name="connsiteY113" fmla="*/ 501491 h 958977"/>
                <a:gd name="connsiteX114" fmla="*/ 391573 w 1733359"/>
                <a:gd name="connsiteY114" fmla="*/ 476536 h 958977"/>
                <a:gd name="connsiteX115" fmla="*/ 381571 w 1733359"/>
                <a:gd name="connsiteY115" fmla="*/ 474536 h 958977"/>
                <a:gd name="connsiteX116" fmla="*/ 376809 w 1733359"/>
                <a:gd name="connsiteY116" fmla="*/ 462725 h 958977"/>
                <a:gd name="connsiteX117" fmla="*/ 353663 w 1733359"/>
                <a:gd name="connsiteY117" fmla="*/ 454438 h 958977"/>
                <a:gd name="connsiteX118" fmla="*/ 302705 w 1733359"/>
                <a:gd name="connsiteY118" fmla="*/ 460058 h 958977"/>
                <a:gd name="connsiteX119" fmla="*/ 270224 w 1733359"/>
                <a:gd name="connsiteY119" fmla="*/ 511207 h 958977"/>
                <a:gd name="connsiteX120" fmla="*/ 235934 w 1733359"/>
                <a:gd name="connsiteY120" fmla="*/ 531114 h 958977"/>
                <a:gd name="connsiteX121" fmla="*/ 235934 w 1733359"/>
                <a:gd name="connsiteY121" fmla="*/ 531114 h 958977"/>
                <a:gd name="connsiteX122" fmla="*/ 222409 w 1733359"/>
                <a:gd name="connsiteY122" fmla="*/ 499491 h 958977"/>
                <a:gd name="connsiteX123" fmla="*/ 196691 w 1733359"/>
                <a:gd name="connsiteY123" fmla="*/ 480536 h 958977"/>
                <a:gd name="connsiteX124" fmla="*/ 186690 w 1733359"/>
                <a:gd name="connsiteY124" fmla="*/ 486728 h 958977"/>
                <a:gd name="connsiteX125" fmla="*/ 173260 w 1733359"/>
                <a:gd name="connsiteY125" fmla="*/ 478441 h 958977"/>
                <a:gd name="connsiteX126" fmla="*/ 169926 w 1733359"/>
                <a:gd name="connsiteY126" fmla="*/ 487585 h 958977"/>
                <a:gd name="connsiteX127" fmla="*/ 143446 w 1733359"/>
                <a:gd name="connsiteY127" fmla="*/ 490157 h 958977"/>
                <a:gd name="connsiteX128" fmla="*/ 134493 w 1733359"/>
                <a:gd name="connsiteY128" fmla="*/ 500920 h 958977"/>
                <a:gd name="connsiteX129" fmla="*/ 132017 w 1733359"/>
                <a:gd name="connsiteY129" fmla="*/ 489775 h 958977"/>
                <a:gd name="connsiteX130" fmla="*/ 116300 w 1733359"/>
                <a:gd name="connsiteY130" fmla="*/ 493490 h 958977"/>
                <a:gd name="connsiteX131" fmla="*/ 130969 w 1733359"/>
                <a:gd name="connsiteY131" fmla="*/ 450533 h 958977"/>
                <a:gd name="connsiteX132" fmla="*/ 143542 w 1733359"/>
                <a:gd name="connsiteY132" fmla="*/ 448532 h 958977"/>
                <a:gd name="connsiteX133" fmla="*/ 148114 w 1733359"/>
                <a:gd name="connsiteY133" fmla="*/ 415957 h 958977"/>
                <a:gd name="connsiteX134" fmla="*/ 139922 w 1733359"/>
                <a:gd name="connsiteY134" fmla="*/ 396050 h 958977"/>
                <a:gd name="connsiteX135" fmla="*/ 109156 w 1733359"/>
                <a:gd name="connsiteY135" fmla="*/ 385477 h 958977"/>
                <a:gd name="connsiteX136" fmla="*/ 101632 w 1733359"/>
                <a:gd name="connsiteY136" fmla="*/ 368999 h 958977"/>
                <a:gd name="connsiteX137" fmla="*/ 78391 w 1733359"/>
                <a:gd name="connsiteY137" fmla="*/ 386048 h 958977"/>
                <a:gd name="connsiteX138" fmla="*/ 48387 w 1733359"/>
                <a:gd name="connsiteY138" fmla="*/ 361759 h 958977"/>
                <a:gd name="connsiteX139" fmla="*/ 44196 w 1733359"/>
                <a:gd name="connsiteY139" fmla="*/ 371761 h 958977"/>
                <a:gd name="connsiteX140" fmla="*/ 24193 w 1733359"/>
                <a:gd name="connsiteY140" fmla="*/ 368427 h 958977"/>
                <a:gd name="connsiteX141" fmla="*/ 27432 w 1733359"/>
                <a:gd name="connsiteY141" fmla="*/ 360426 h 958977"/>
                <a:gd name="connsiteX142" fmla="*/ 21812 w 1733359"/>
                <a:gd name="connsiteY142" fmla="*/ 354425 h 958977"/>
                <a:gd name="connsiteX143" fmla="*/ 286 w 1733359"/>
                <a:gd name="connsiteY143" fmla="*/ 358616 h 958977"/>
                <a:gd name="connsiteX144" fmla="*/ 286 w 1733359"/>
                <a:gd name="connsiteY144" fmla="*/ 358616 h 958977"/>
                <a:gd name="connsiteX145" fmla="*/ 0 w 1733359"/>
                <a:gd name="connsiteY145" fmla="*/ 310229 h 958977"/>
                <a:gd name="connsiteX146" fmla="*/ 4667 w 1733359"/>
                <a:gd name="connsiteY146" fmla="*/ 312039 h 958977"/>
                <a:gd name="connsiteX147" fmla="*/ 4667 w 1733359"/>
                <a:gd name="connsiteY147" fmla="*/ 312039 h 958977"/>
                <a:gd name="connsiteX148" fmla="*/ 21336 w 1733359"/>
                <a:gd name="connsiteY148" fmla="*/ 310991 h 958977"/>
                <a:gd name="connsiteX149" fmla="*/ 18288 w 1733359"/>
                <a:gd name="connsiteY149" fmla="*/ 291751 h 958977"/>
                <a:gd name="connsiteX150" fmla="*/ 30766 w 1733359"/>
                <a:gd name="connsiteY150" fmla="*/ 315659 h 958977"/>
                <a:gd name="connsiteX151" fmla="*/ 61531 w 1733359"/>
                <a:gd name="connsiteY151" fmla="*/ 307562 h 958977"/>
                <a:gd name="connsiteX152" fmla="*/ 54769 w 1733359"/>
                <a:gd name="connsiteY152" fmla="*/ 294323 h 958977"/>
                <a:gd name="connsiteX153" fmla="*/ 63246 w 1733359"/>
                <a:gd name="connsiteY153" fmla="*/ 284417 h 958977"/>
                <a:gd name="connsiteX154" fmla="*/ 61817 w 1733359"/>
                <a:gd name="connsiteY154" fmla="*/ 272796 h 958977"/>
                <a:gd name="connsiteX155" fmla="*/ 45244 w 1733359"/>
                <a:gd name="connsiteY155" fmla="*/ 263938 h 958977"/>
                <a:gd name="connsiteX156" fmla="*/ 42386 w 1733359"/>
                <a:gd name="connsiteY156" fmla="*/ 253460 h 958977"/>
                <a:gd name="connsiteX157" fmla="*/ 79058 w 1733359"/>
                <a:gd name="connsiteY157" fmla="*/ 216503 h 958977"/>
                <a:gd name="connsiteX158" fmla="*/ 68866 w 1733359"/>
                <a:gd name="connsiteY158" fmla="*/ 185547 h 958977"/>
                <a:gd name="connsiteX159" fmla="*/ 59626 w 1733359"/>
                <a:gd name="connsiteY159" fmla="*/ 177737 h 958977"/>
                <a:gd name="connsiteX160" fmla="*/ 52673 w 1733359"/>
                <a:gd name="connsiteY160" fmla="*/ 181546 h 958977"/>
                <a:gd name="connsiteX161" fmla="*/ 36004 w 1733359"/>
                <a:gd name="connsiteY161" fmla="*/ 166211 h 958977"/>
                <a:gd name="connsiteX162" fmla="*/ 47911 w 1733359"/>
                <a:gd name="connsiteY162" fmla="*/ 150590 h 958977"/>
                <a:gd name="connsiteX163" fmla="*/ 42196 w 1733359"/>
                <a:gd name="connsiteY163" fmla="*/ 140875 h 958977"/>
                <a:gd name="connsiteX164" fmla="*/ 58007 w 1733359"/>
                <a:gd name="connsiteY164" fmla="*/ 136874 h 958977"/>
                <a:gd name="connsiteX165" fmla="*/ 71056 w 1733359"/>
                <a:gd name="connsiteY165" fmla="*/ 98298 h 958977"/>
                <a:gd name="connsiteX166" fmla="*/ 86677 w 1733359"/>
                <a:gd name="connsiteY166" fmla="*/ 81629 h 958977"/>
                <a:gd name="connsiteX167" fmla="*/ 85534 w 1733359"/>
                <a:gd name="connsiteY167" fmla="*/ 60865 h 958977"/>
                <a:gd name="connsiteX168" fmla="*/ 105061 w 1733359"/>
                <a:gd name="connsiteY168" fmla="*/ 43339 h 958977"/>
                <a:gd name="connsiteX169" fmla="*/ 104013 w 1733359"/>
                <a:gd name="connsiteY169" fmla="*/ 36957 h 958977"/>
                <a:gd name="connsiteX170" fmla="*/ 115729 w 1733359"/>
                <a:gd name="connsiteY170" fmla="*/ 38671 h 958977"/>
                <a:gd name="connsiteX171" fmla="*/ 118777 w 1733359"/>
                <a:gd name="connsiteY171" fmla="*/ 30956 h 958977"/>
                <a:gd name="connsiteX172" fmla="*/ 145828 w 1733359"/>
                <a:gd name="connsiteY172" fmla="*/ 24098 h 958977"/>
                <a:gd name="connsiteX173" fmla="*/ 160782 w 1733359"/>
                <a:gd name="connsiteY173" fmla="*/ 41815 h 958977"/>
                <a:gd name="connsiteX174" fmla="*/ 171545 w 1733359"/>
                <a:gd name="connsiteY174" fmla="*/ 32004 h 958977"/>
                <a:gd name="connsiteX175" fmla="*/ 165544 w 1733359"/>
                <a:gd name="connsiteY175" fmla="*/ 6001 h 958977"/>
                <a:gd name="connsiteX176" fmla="*/ 172498 w 1733359"/>
                <a:gd name="connsiteY176" fmla="*/ 4858 h 958977"/>
                <a:gd name="connsiteX177" fmla="*/ 187738 w 1733359"/>
                <a:gd name="connsiteY177" fmla="*/ 25241 h 958977"/>
                <a:gd name="connsiteX178" fmla="*/ 199930 w 1733359"/>
                <a:gd name="connsiteY178" fmla="*/ 20098 h 958977"/>
                <a:gd name="connsiteX179" fmla="*/ 206121 w 1733359"/>
                <a:gd name="connsiteY179" fmla="*/ 1905 h 958977"/>
                <a:gd name="connsiteX180" fmla="*/ 214884 w 1733359"/>
                <a:gd name="connsiteY180" fmla="*/ 13811 h 958977"/>
                <a:gd name="connsiteX181" fmla="*/ 213455 w 1733359"/>
                <a:gd name="connsiteY181" fmla="*/ 37624 h 958977"/>
                <a:gd name="connsiteX182" fmla="*/ 253270 w 1733359"/>
                <a:gd name="connsiteY182" fmla="*/ 54674 h 958977"/>
                <a:gd name="connsiteX183" fmla="*/ 268700 w 1733359"/>
                <a:gd name="connsiteY183" fmla="*/ 41148 h 958977"/>
                <a:gd name="connsiteX184" fmla="*/ 273463 w 1733359"/>
                <a:gd name="connsiteY184" fmla="*/ 31528 h 958977"/>
                <a:gd name="connsiteX185" fmla="*/ 266319 w 1733359"/>
                <a:gd name="connsiteY185" fmla="*/ 21146 h 958977"/>
                <a:gd name="connsiteX186" fmla="*/ 274606 w 1733359"/>
                <a:gd name="connsiteY186" fmla="*/ 18574 h 958977"/>
                <a:gd name="connsiteX187" fmla="*/ 282511 w 1733359"/>
                <a:gd name="connsiteY187" fmla="*/ 33242 h 958977"/>
                <a:gd name="connsiteX188" fmla="*/ 300133 w 1733359"/>
                <a:gd name="connsiteY188" fmla="*/ 42291 h 958977"/>
                <a:gd name="connsiteX189" fmla="*/ 303657 w 1733359"/>
                <a:gd name="connsiteY189" fmla="*/ 60008 h 958977"/>
                <a:gd name="connsiteX190" fmla="*/ 312515 w 1733359"/>
                <a:gd name="connsiteY190" fmla="*/ 29432 h 958977"/>
                <a:gd name="connsiteX191" fmla="*/ 322040 w 1733359"/>
                <a:gd name="connsiteY191" fmla="*/ 29718 h 958977"/>
                <a:gd name="connsiteX192" fmla="*/ 331660 w 1733359"/>
                <a:gd name="connsiteY192" fmla="*/ 43815 h 958977"/>
                <a:gd name="connsiteX193" fmla="*/ 340042 w 1733359"/>
                <a:gd name="connsiteY193" fmla="*/ 40100 h 958977"/>
                <a:gd name="connsiteX194" fmla="*/ 341947 w 1733359"/>
                <a:gd name="connsiteY194" fmla="*/ 29051 h 958977"/>
                <a:gd name="connsiteX195" fmla="*/ 331184 w 1733359"/>
                <a:gd name="connsiteY195" fmla="*/ 13907 h 958977"/>
                <a:gd name="connsiteX196" fmla="*/ 348329 w 1733359"/>
                <a:gd name="connsiteY196" fmla="*/ 0 h 958977"/>
                <a:gd name="connsiteX197" fmla="*/ 355283 w 1733359"/>
                <a:gd name="connsiteY197" fmla="*/ 5810 h 958977"/>
                <a:gd name="connsiteX198" fmla="*/ 351663 w 1733359"/>
                <a:gd name="connsiteY198" fmla="*/ 26670 h 958977"/>
                <a:gd name="connsiteX199" fmla="*/ 379095 w 1733359"/>
                <a:gd name="connsiteY199" fmla="*/ 5620 h 958977"/>
                <a:gd name="connsiteX200" fmla="*/ 387572 w 1733359"/>
                <a:gd name="connsiteY200" fmla="*/ 6477 h 958977"/>
                <a:gd name="connsiteX201" fmla="*/ 405479 w 1733359"/>
                <a:gd name="connsiteY201" fmla="*/ 29813 h 958977"/>
                <a:gd name="connsiteX202" fmla="*/ 401288 w 1733359"/>
                <a:gd name="connsiteY202" fmla="*/ 44005 h 958977"/>
                <a:gd name="connsiteX203" fmla="*/ 415766 w 1733359"/>
                <a:gd name="connsiteY203" fmla="*/ 55721 h 958977"/>
                <a:gd name="connsiteX204" fmla="*/ 416433 w 1733359"/>
                <a:gd name="connsiteY204" fmla="*/ 67342 h 958977"/>
                <a:gd name="connsiteX205" fmla="*/ 430625 w 1733359"/>
                <a:gd name="connsiteY205" fmla="*/ 64008 h 958977"/>
                <a:gd name="connsiteX206" fmla="*/ 438245 w 1733359"/>
                <a:gd name="connsiteY206" fmla="*/ 80582 h 958977"/>
                <a:gd name="connsiteX207" fmla="*/ 469963 w 1733359"/>
                <a:gd name="connsiteY207" fmla="*/ 65723 h 958977"/>
                <a:gd name="connsiteX208" fmla="*/ 475012 w 1733359"/>
                <a:gd name="connsiteY208" fmla="*/ 74581 h 958977"/>
                <a:gd name="connsiteX209" fmla="*/ 496157 w 1733359"/>
                <a:gd name="connsiteY209" fmla="*/ 74009 h 958977"/>
                <a:gd name="connsiteX210" fmla="*/ 524732 w 1733359"/>
                <a:gd name="connsiteY210" fmla="*/ 96583 h 958977"/>
                <a:gd name="connsiteX211" fmla="*/ 539972 w 1733359"/>
                <a:gd name="connsiteY211" fmla="*/ 96965 h 958977"/>
                <a:gd name="connsiteX212" fmla="*/ 566928 w 1733359"/>
                <a:gd name="connsiteY212" fmla="*/ 118586 h 958977"/>
                <a:gd name="connsiteX213" fmla="*/ 590264 w 1733359"/>
                <a:gd name="connsiteY213" fmla="*/ 105823 h 958977"/>
                <a:gd name="connsiteX214" fmla="*/ 604266 w 1733359"/>
                <a:gd name="connsiteY214" fmla="*/ 133636 h 958977"/>
                <a:gd name="connsiteX215" fmla="*/ 647795 w 1733359"/>
                <a:gd name="connsiteY215" fmla="*/ 154876 h 958977"/>
                <a:gd name="connsiteX216" fmla="*/ 685324 w 1733359"/>
                <a:gd name="connsiteY216" fmla="*/ 153257 h 958977"/>
                <a:gd name="connsiteX217" fmla="*/ 699135 w 1733359"/>
                <a:gd name="connsiteY217" fmla="*/ 145256 h 958977"/>
                <a:gd name="connsiteX218" fmla="*/ 726376 w 1733359"/>
                <a:gd name="connsiteY218" fmla="*/ 106013 h 958977"/>
                <a:gd name="connsiteX219" fmla="*/ 730663 w 1733359"/>
                <a:gd name="connsiteY219" fmla="*/ 121444 h 958977"/>
                <a:gd name="connsiteX220" fmla="*/ 747808 w 1733359"/>
                <a:gd name="connsiteY220" fmla="*/ 101727 h 958977"/>
                <a:gd name="connsiteX221" fmla="*/ 757047 w 1733359"/>
                <a:gd name="connsiteY221" fmla="*/ 131445 h 958977"/>
                <a:gd name="connsiteX222" fmla="*/ 799052 w 1733359"/>
                <a:gd name="connsiteY222" fmla="*/ 138303 h 958977"/>
                <a:gd name="connsiteX223" fmla="*/ 806196 w 1733359"/>
                <a:gd name="connsiteY223" fmla="*/ 145828 h 958977"/>
                <a:gd name="connsiteX224" fmla="*/ 814578 w 1733359"/>
                <a:gd name="connsiteY224" fmla="*/ 144304 h 958977"/>
                <a:gd name="connsiteX225" fmla="*/ 815340 w 1733359"/>
                <a:gd name="connsiteY225" fmla="*/ 151448 h 958977"/>
                <a:gd name="connsiteX226" fmla="*/ 828104 w 1733359"/>
                <a:gd name="connsiteY226" fmla="*/ 149828 h 958977"/>
                <a:gd name="connsiteX227" fmla="*/ 826198 w 1733359"/>
                <a:gd name="connsiteY227" fmla="*/ 155353 h 958977"/>
                <a:gd name="connsiteX228" fmla="*/ 840105 w 1733359"/>
                <a:gd name="connsiteY228" fmla="*/ 146780 h 958977"/>
                <a:gd name="connsiteX229" fmla="*/ 852964 w 1733359"/>
                <a:gd name="connsiteY229" fmla="*/ 148876 h 958977"/>
                <a:gd name="connsiteX230" fmla="*/ 855155 w 1733359"/>
                <a:gd name="connsiteY230" fmla="*/ 137922 h 958977"/>
                <a:gd name="connsiteX231" fmla="*/ 877252 w 1733359"/>
                <a:gd name="connsiteY231" fmla="*/ 126587 h 958977"/>
                <a:gd name="connsiteX232" fmla="*/ 906971 w 1733359"/>
                <a:gd name="connsiteY232" fmla="*/ 129064 h 958977"/>
                <a:gd name="connsiteX233" fmla="*/ 915829 w 1733359"/>
                <a:gd name="connsiteY233" fmla="*/ 121539 h 958977"/>
                <a:gd name="connsiteX234" fmla="*/ 941070 w 1733359"/>
                <a:gd name="connsiteY234" fmla="*/ 127635 h 958977"/>
                <a:gd name="connsiteX235" fmla="*/ 952690 w 1733359"/>
                <a:gd name="connsiteY235" fmla="*/ 142399 h 958977"/>
                <a:gd name="connsiteX236" fmla="*/ 957929 w 1733359"/>
                <a:gd name="connsiteY236" fmla="*/ 136208 h 958977"/>
                <a:gd name="connsiteX237" fmla="*/ 994981 w 1733359"/>
                <a:gd name="connsiteY237" fmla="*/ 133255 h 958977"/>
                <a:gd name="connsiteX238" fmla="*/ 998410 w 1733359"/>
                <a:gd name="connsiteY238" fmla="*/ 126968 h 958977"/>
                <a:gd name="connsiteX239" fmla="*/ 1012508 w 1733359"/>
                <a:gd name="connsiteY239" fmla="*/ 136970 h 958977"/>
                <a:gd name="connsiteX240" fmla="*/ 1028414 w 1733359"/>
                <a:gd name="connsiteY240" fmla="*/ 121825 h 958977"/>
                <a:gd name="connsiteX241" fmla="*/ 1087755 w 1733359"/>
                <a:gd name="connsiteY241" fmla="*/ 130588 h 958977"/>
                <a:gd name="connsiteX242" fmla="*/ 1087755 w 1733359"/>
                <a:gd name="connsiteY242" fmla="*/ 130588 h 958977"/>
                <a:gd name="connsiteX243" fmla="*/ 1089279 w 1733359"/>
                <a:gd name="connsiteY243" fmla="*/ 144780 h 958977"/>
                <a:gd name="connsiteX244" fmla="*/ 1143572 w 1733359"/>
                <a:gd name="connsiteY244" fmla="*/ 141256 h 958977"/>
                <a:gd name="connsiteX245" fmla="*/ 1163574 w 1733359"/>
                <a:gd name="connsiteY245" fmla="*/ 154686 h 958977"/>
                <a:gd name="connsiteX246" fmla="*/ 1167670 w 1733359"/>
                <a:gd name="connsiteY246" fmla="*/ 170117 h 958977"/>
                <a:gd name="connsiteX247" fmla="*/ 1174433 w 1733359"/>
                <a:gd name="connsiteY247" fmla="*/ 172498 h 958977"/>
                <a:gd name="connsiteX248" fmla="*/ 1186243 w 1733359"/>
                <a:gd name="connsiteY248" fmla="*/ 171355 h 958977"/>
                <a:gd name="connsiteX249" fmla="*/ 1205484 w 1733359"/>
                <a:gd name="connsiteY249" fmla="*/ 153257 h 958977"/>
                <a:gd name="connsiteX250" fmla="*/ 1235869 w 1733359"/>
                <a:gd name="connsiteY250" fmla="*/ 144780 h 958977"/>
                <a:gd name="connsiteX251" fmla="*/ 1242917 w 1733359"/>
                <a:gd name="connsiteY251" fmla="*/ 123634 h 958977"/>
                <a:gd name="connsiteX252" fmla="*/ 1270730 w 1733359"/>
                <a:gd name="connsiteY252" fmla="*/ 110680 h 958977"/>
                <a:gd name="connsiteX253" fmla="*/ 1330452 w 1733359"/>
                <a:gd name="connsiteY253" fmla="*/ 111442 h 958977"/>
                <a:gd name="connsiteX254" fmla="*/ 1351502 w 1733359"/>
                <a:gd name="connsiteY254" fmla="*/ 104013 h 958977"/>
                <a:gd name="connsiteX255" fmla="*/ 1415320 w 1733359"/>
                <a:gd name="connsiteY255" fmla="*/ 114205 h 958977"/>
                <a:gd name="connsiteX256" fmla="*/ 1437132 w 1733359"/>
                <a:gd name="connsiteY256" fmla="*/ 143542 h 958977"/>
                <a:gd name="connsiteX257" fmla="*/ 1451229 w 1733359"/>
                <a:gd name="connsiteY257" fmla="*/ 134303 h 958977"/>
                <a:gd name="connsiteX258" fmla="*/ 1458944 w 1733359"/>
                <a:gd name="connsiteY258" fmla="*/ 144304 h 958977"/>
                <a:gd name="connsiteX259" fmla="*/ 1479423 w 1733359"/>
                <a:gd name="connsiteY259" fmla="*/ 145923 h 958977"/>
                <a:gd name="connsiteX260" fmla="*/ 1493329 w 1733359"/>
                <a:gd name="connsiteY260" fmla="*/ 133636 h 958977"/>
                <a:gd name="connsiteX261" fmla="*/ 1503617 w 1733359"/>
                <a:gd name="connsiteY261" fmla="*/ 133541 h 958977"/>
                <a:gd name="connsiteX262" fmla="*/ 1511522 w 1733359"/>
                <a:gd name="connsiteY262" fmla="*/ 143828 h 958977"/>
                <a:gd name="connsiteX263" fmla="*/ 1505521 w 1733359"/>
                <a:gd name="connsiteY263" fmla="*/ 155638 h 958977"/>
                <a:gd name="connsiteX264" fmla="*/ 1508665 w 1733359"/>
                <a:gd name="connsiteY264" fmla="*/ 183166 h 958977"/>
                <a:gd name="connsiteX265" fmla="*/ 1514761 w 1733359"/>
                <a:gd name="connsiteY265" fmla="*/ 192215 h 958977"/>
                <a:gd name="connsiteX266" fmla="*/ 1533716 w 1733359"/>
                <a:gd name="connsiteY266" fmla="*/ 197072 h 958977"/>
                <a:gd name="connsiteX267" fmla="*/ 1539431 w 1733359"/>
                <a:gd name="connsiteY267" fmla="*/ 217837 h 958977"/>
                <a:gd name="connsiteX268" fmla="*/ 1539431 w 1733359"/>
                <a:gd name="connsiteY268" fmla="*/ 217837 h 958977"/>
                <a:gd name="connsiteX269" fmla="*/ 1533239 w 1733359"/>
                <a:gd name="connsiteY269" fmla="*/ 219456 h 958977"/>
                <a:gd name="connsiteX270" fmla="*/ 1521904 w 1733359"/>
                <a:gd name="connsiteY270" fmla="*/ 201930 h 958977"/>
                <a:gd name="connsiteX271" fmla="*/ 1510570 w 1733359"/>
                <a:gd name="connsiteY271" fmla="*/ 198501 h 958977"/>
                <a:gd name="connsiteX272" fmla="*/ 1494092 w 1733359"/>
                <a:gd name="connsiteY272" fmla="*/ 220218 h 958977"/>
                <a:gd name="connsiteX273" fmla="*/ 1506093 w 1733359"/>
                <a:gd name="connsiteY273" fmla="*/ 215455 h 958977"/>
                <a:gd name="connsiteX274" fmla="*/ 1490282 w 1733359"/>
                <a:gd name="connsiteY274" fmla="*/ 257080 h 958977"/>
                <a:gd name="connsiteX275" fmla="*/ 1484662 w 1733359"/>
                <a:gd name="connsiteY275" fmla="*/ 304514 h 958977"/>
                <a:gd name="connsiteX276" fmla="*/ 1489234 w 1733359"/>
                <a:gd name="connsiteY276" fmla="*/ 336042 h 958977"/>
                <a:gd name="connsiteX277" fmla="*/ 1507903 w 1733359"/>
                <a:gd name="connsiteY277" fmla="*/ 372523 h 958977"/>
                <a:gd name="connsiteX278" fmla="*/ 1506855 w 1733359"/>
                <a:gd name="connsiteY278" fmla="*/ 456724 h 958977"/>
                <a:gd name="connsiteX279" fmla="*/ 1523714 w 1733359"/>
                <a:gd name="connsiteY279" fmla="*/ 502063 h 958977"/>
                <a:gd name="connsiteX280" fmla="*/ 1525715 w 1733359"/>
                <a:gd name="connsiteY280" fmla="*/ 534353 h 958977"/>
                <a:gd name="connsiteX281" fmla="*/ 1545241 w 1733359"/>
                <a:gd name="connsiteY281" fmla="*/ 602456 h 958977"/>
                <a:gd name="connsiteX282" fmla="*/ 1562005 w 1733359"/>
                <a:gd name="connsiteY282" fmla="*/ 636080 h 958977"/>
                <a:gd name="connsiteX283" fmla="*/ 1625918 w 1733359"/>
                <a:gd name="connsiteY283" fmla="*/ 710565 h 958977"/>
                <a:gd name="connsiteX284" fmla="*/ 1649920 w 1733359"/>
                <a:gd name="connsiteY284" fmla="*/ 726662 h 958977"/>
                <a:gd name="connsiteX285" fmla="*/ 1706785 w 1733359"/>
                <a:gd name="connsiteY285" fmla="*/ 787908 h 958977"/>
                <a:gd name="connsiteX286" fmla="*/ 1733360 w 1733359"/>
                <a:gd name="connsiteY286" fmla="*/ 797624 h 958977"/>
                <a:gd name="connsiteX287" fmla="*/ 1453134 w 1733359"/>
                <a:gd name="connsiteY287" fmla="*/ 905351 h 958977"/>
                <a:gd name="connsiteX288" fmla="*/ 1450562 w 1733359"/>
                <a:gd name="connsiteY288" fmla="*/ 916115 h 958977"/>
                <a:gd name="connsiteX289" fmla="*/ 1463611 w 1733359"/>
                <a:gd name="connsiteY289" fmla="*/ 931259 h 958977"/>
                <a:gd name="connsiteX290" fmla="*/ 1484376 w 1733359"/>
                <a:gd name="connsiteY290" fmla="*/ 920591 h 958977"/>
                <a:gd name="connsiteX291" fmla="*/ 1481518 w 1733359"/>
                <a:gd name="connsiteY291" fmla="*/ 910114 h 958977"/>
                <a:gd name="connsiteX292" fmla="*/ 1481518 w 1733359"/>
                <a:gd name="connsiteY292" fmla="*/ 910114 h 958977"/>
                <a:gd name="connsiteX293" fmla="*/ 1479518 w 1733359"/>
                <a:gd name="connsiteY293" fmla="*/ 905637 h 958977"/>
                <a:gd name="connsiteX294" fmla="*/ 1453134 w 1733359"/>
                <a:gd name="connsiteY294" fmla="*/ 905351 h 9589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</a:cxnLst>
              <a:rect l="l" t="t" r="r" b="b"/>
              <a:pathLst>
                <a:path w="1733359" h="958977">
                  <a:moveTo>
                    <a:pt x="1733360" y="797624"/>
                  </a:moveTo>
                  <a:lnTo>
                    <a:pt x="1722215" y="827056"/>
                  </a:lnTo>
                  <a:lnTo>
                    <a:pt x="1724406" y="866394"/>
                  </a:lnTo>
                  <a:lnTo>
                    <a:pt x="1700403" y="875824"/>
                  </a:lnTo>
                  <a:lnTo>
                    <a:pt x="1695260" y="895826"/>
                  </a:lnTo>
                  <a:lnTo>
                    <a:pt x="1667446" y="892397"/>
                  </a:lnTo>
                  <a:lnTo>
                    <a:pt x="1669256" y="882491"/>
                  </a:lnTo>
                  <a:lnTo>
                    <a:pt x="1661636" y="879538"/>
                  </a:lnTo>
                  <a:lnTo>
                    <a:pt x="1655064" y="855631"/>
                  </a:lnTo>
                  <a:lnTo>
                    <a:pt x="1629156" y="866394"/>
                  </a:lnTo>
                  <a:lnTo>
                    <a:pt x="1629156" y="846011"/>
                  </a:lnTo>
                  <a:lnTo>
                    <a:pt x="1607534" y="833438"/>
                  </a:lnTo>
                  <a:lnTo>
                    <a:pt x="1607534" y="833438"/>
                  </a:lnTo>
                  <a:lnTo>
                    <a:pt x="1618298" y="818579"/>
                  </a:lnTo>
                  <a:lnTo>
                    <a:pt x="1615250" y="782860"/>
                  </a:lnTo>
                  <a:lnTo>
                    <a:pt x="1580007" y="806482"/>
                  </a:lnTo>
                  <a:lnTo>
                    <a:pt x="1564195" y="806863"/>
                  </a:lnTo>
                  <a:lnTo>
                    <a:pt x="1566862" y="841153"/>
                  </a:lnTo>
                  <a:lnTo>
                    <a:pt x="1566862" y="841153"/>
                  </a:lnTo>
                  <a:lnTo>
                    <a:pt x="1566862" y="841153"/>
                  </a:lnTo>
                  <a:lnTo>
                    <a:pt x="1566862" y="841153"/>
                  </a:lnTo>
                  <a:lnTo>
                    <a:pt x="1578388" y="862298"/>
                  </a:lnTo>
                  <a:lnTo>
                    <a:pt x="1562957" y="862203"/>
                  </a:lnTo>
                  <a:lnTo>
                    <a:pt x="1559719" y="854393"/>
                  </a:lnTo>
                  <a:lnTo>
                    <a:pt x="1540764" y="861917"/>
                  </a:lnTo>
                  <a:lnTo>
                    <a:pt x="1531144" y="894969"/>
                  </a:lnTo>
                  <a:lnTo>
                    <a:pt x="1506379" y="914876"/>
                  </a:lnTo>
                  <a:lnTo>
                    <a:pt x="1504474" y="935546"/>
                  </a:lnTo>
                  <a:lnTo>
                    <a:pt x="1504474" y="935546"/>
                  </a:lnTo>
                  <a:lnTo>
                    <a:pt x="1504093" y="935260"/>
                  </a:lnTo>
                  <a:lnTo>
                    <a:pt x="1504093" y="935260"/>
                  </a:lnTo>
                  <a:lnTo>
                    <a:pt x="1488472" y="943737"/>
                  </a:lnTo>
                  <a:lnTo>
                    <a:pt x="1469136" y="940213"/>
                  </a:lnTo>
                  <a:lnTo>
                    <a:pt x="1461230" y="958977"/>
                  </a:lnTo>
                  <a:lnTo>
                    <a:pt x="1446467" y="936974"/>
                  </a:lnTo>
                  <a:lnTo>
                    <a:pt x="1432751" y="944594"/>
                  </a:lnTo>
                  <a:lnTo>
                    <a:pt x="1419320" y="943070"/>
                  </a:lnTo>
                  <a:lnTo>
                    <a:pt x="1419320" y="943070"/>
                  </a:lnTo>
                  <a:lnTo>
                    <a:pt x="1402937" y="951643"/>
                  </a:lnTo>
                  <a:lnTo>
                    <a:pt x="1392365" y="939546"/>
                  </a:lnTo>
                  <a:lnTo>
                    <a:pt x="1392365" y="939546"/>
                  </a:lnTo>
                  <a:lnTo>
                    <a:pt x="1383602" y="941927"/>
                  </a:lnTo>
                  <a:lnTo>
                    <a:pt x="1369695" y="933355"/>
                  </a:lnTo>
                  <a:lnTo>
                    <a:pt x="1359599" y="937355"/>
                  </a:lnTo>
                  <a:lnTo>
                    <a:pt x="1359599" y="937355"/>
                  </a:lnTo>
                  <a:lnTo>
                    <a:pt x="1344073" y="927354"/>
                  </a:lnTo>
                  <a:lnTo>
                    <a:pt x="1342073" y="918115"/>
                  </a:lnTo>
                  <a:lnTo>
                    <a:pt x="1342073" y="918115"/>
                  </a:lnTo>
                  <a:lnTo>
                    <a:pt x="1329214" y="916400"/>
                  </a:lnTo>
                  <a:lnTo>
                    <a:pt x="1324261" y="904113"/>
                  </a:lnTo>
                  <a:lnTo>
                    <a:pt x="1279874" y="902113"/>
                  </a:lnTo>
                  <a:lnTo>
                    <a:pt x="1260824" y="879158"/>
                  </a:lnTo>
                  <a:lnTo>
                    <a:pt x="1226725" y="860108"/>
                  </a:lnTo>
                  <a:lnTo>
                    <a:pt x="1229296" y="830961"/>
                  </a:lnTo>
                  <a:lnTo>
                    <a:pt x="1211961" y="819341"/>
                  </a:lnTo>
                  <a:lnTo>
                    <a:pt x="1215104" y="803815"/>
                  </a:lnTo>
                  <a:lnTo>
                    <a:pt x="1194435" y="784003"/>
                  </a:lnTo>
                  <a:lnTo>
                    <a:pt x="1196816" y="773049"/>
                  </a:lnTo>
                  <a:lnTo>
                    <a:pt x="1203198" y="773906"/>
                  </a:lnTo>
                  <a:lnTo>
                    <a:pt x="1201293" y="763524"/>
                  </a:lnTo>
                  <a:lnTo>
                    <a:pt x="1217295" y="757428"/>
                  </a:lnTo>
                  <a:lnTo>
                    <a:pt x="1221391" y="738473"/>
                  </a:lnTo>
                  <a:lnTo>
                    <a:pt x="1240727" y="717613"/>
                  </a:lnTo>
                  <a:lnTo>
                    <a:pt x="1243965" y="691991"/>
                  </a:lnTo>
                  <a:lnTo>
                    <a:pt x="1191863" y="702469"/>
                  </a:lnTo>
                  <a:lnTo>
                    <a:pt x="1166622" y="699040"/>
                  </a:lnTo>
                  <a:lnTo>
                    <a:pt x="1180433" y="679037"/>
                  </a:lnTo>
                  <a:lnTo>
                    <a:pt x="1178623" y="669131"/>
                  </a:lnTo>
                  <a:lnTo>
                    <a:pt x="1153859" y="664083"/>
                  </a:lnTo>
                  <a:lnTo>
                    <a:pt x="1144048" y="673608"/>
                  </a:lnTo>
                  <a:lnTo>
                    <a:pt x="1132618" y="671132"/>
                  </a:lnTo>
                  <a:lnTo>
                    <a:pt x="1116139" y="652367"/>
                  </a:lnTo>
                  <a:lnTo>
                    <a:pt x="1102900" y="648748"/>
                  </a:lnTo>
                  <a:lnTo>
                    <a:pt x="1099661" y="628364"/>
                  </a:lnTo>
                  <a:lnTo>
                    <a:pt x="1086993" y="616934"/>
                  </a:lnTo>
                  <a:lnTo>
                    <a:pt x="1063561" y="639699"/>
                  </a:lnTo>
                  <a:lnTo>
                    <a:pt x="1039844" y="642176"/>
                  </a:lnTo>
                  <a:lnTo>
                    <a:pt x="1037939" y="652367"/>
                  </a:lnTo>
                  <a:lnTo>
                    <a:pt x="1016222" y="672084"/>
                  </a:lnTo>
                  <a:lnTo>
                    <a:pt x="978218" y="673418"/>
                  </a:lnTo>
                  <a:lnTo>
                    <a:pt x="977170" y="682371"/>
                  </a:lnTo>
                  <a:lnTo>
                    <a:pt x="1005078" y="698563"/>
                  </a:lnTo>
                  <a:lnTo>
                    <a:pt x="1007459" y="708851"/>
                  </a:lnTo>
                  <a:lnTo>
                    <a:pt x="983266" y="710375"/>
                  </a:lnTo>
                  <a:lnTo>
                    <a:pt x="953834" y="701897"/>
                  </a:lnTo>
                  <a:lnTo>
                    <a:pt x="922020" y="715709"/>
                  </a:lnTo>
                  <a:lnTo>
                    <a:pt x="895731" y="712661"/>
                  </a:lnTo>
                  <a:lnTo>
                    <a:pt x="880967" y="701707"/>
                  </a:lnTo>
                  <a:lnTo>
                    <a:pt x="886873" y="691801"/>
                  </a:lnTo>
                  <a:lnTo>
                    <a:pt x="883063" y="683133"/>
                  </a:lnTo>
                  <a:lnTo>
                    <a:pt x="836771" y="735140"/>
                  </a:lnTo>
                  <a:lnTo>
                    <a:pt x="830485" y="732282"/>
                  </a:lnTo>
                  <a:lnTo>
                    <a:pt x="833533" y="723233"/>
                  </a:lnTo>
                  <a:lnTo>
                    <a:pt x="827056" y="714566"/>
                  </a:lnTo>
                  <a:lnTo>
                    <a:pt x="805339" y="709803"/>
                  </a:lnTo>
                  <a:lnTo>
                    <a:pt x="758000" y="671417"/>
                  </a:lnTo>
                  <a:lnTo>
                    <a:pt x="704945" y="670179"/>
                  </a:lnTo>
                  <a:lnTo>
                    <a:pt x="695420" y="681895"/>
                  </a:lnTo>
                  <a:lnTo>
                    <a:pt x="696087" y="694754"/>
                  </a:lnTo>
                  <a:lnTo>
                    <a:pt x="680180" y="698754"/>
                  </a:lnTo>
                  <a:lnTo>
                    <a:pt x="647605" y="669703"/>
                  </a:lnTo>
                  <a:lnTo>
                    <a:pt x="645319" y="654939"/>
                  </a:lnTo>
                  <a:lnTo>
                    <a:pt x="628745" y="639699"/>
                  </a:lnTo>
                  <a:lnTo>
                    <a:pt x="629222" y="626555"/>
                  </a:lnTo>
                  <a:lnTo>
                    <a:pt x="617601" y="620173"/>
                  </a:lnTo>
                  <a:lnTo>
                    <a:pt x="601694" y="622935"/>
                  </a:lnTo>
                  <a:lnTo>
                    <a:pt x="573596" y="593979"/>
                  </a:lnTo>
                  <a:lnTo>
                    <a:pt x="558355" y="593693"/>
                  </a:lnTo>
                  <a:lnTo>
                    <a:pt x="537496" y="581978"/>
                  </a:lnTo>
                  <a:lnTo>
                    <a:pt x="514826" y="593312"/>
                  </a:lnTo>
                  <a:lnTo>
                    <a:pt x="461200" y="536638"/>
                  </a:lnTo>
                  <a:lnTo>
                    <a:pt x="437959" y="541496"/>
                  </a:lnTo>
                  <a:lnTo>
                    <a:pt x="397192" y="513493"/>
                  </a:lnTo>
                  <a:lnTo>
                    <a:pt x="386429" y="501491"/>
                  </a:lnTo>
                  <a:lnTo>
                    <a:pt x="391573" y="476536"/>
                  </a:lnTo>
                  <a:lnTo>
                    <a:pt x="381571" y="474536"/>
                  </a:lnTo>
                  <a:lnTo>
                    <a:pt x="376809" y="462725"/>
                  </a:lnTo>
                  <a:lnTo>
                    <a:pt x="353663" y="454438"/>
                  </a:lnTo>
                  <a:lnTo>
                    <a:pt x="302705" y="460058"/>
                  </a:lnTo>
                  <a:lnTo>
                    <a:pt x="270224" y="511207"/>
                  </a:lnTo>
                  <a:lnTo>
                    <a:pt x="235934" y="531114"/>
                  </a:lnTo>
                  <a:lnTo>
                    <a:pt x="235934" y="531114"/>
                  </a:lnTo>
                  <a:lnTo>
                    <a:pt x="222409" y="499491"/>
                  </a:lnTo>
                  <a:lnTo>
                    <a:pt x="196691" y="480536"/>
                  </a:lnTo>
                  <a:lnTo>
                    <a:pt x="186690" y="486728"/>
                  </a:lnTo>
                  <a:lnTo>
                    <a:pt x="173260" y="478441"/>
                  </a:lnTo>
                  <a:lnTo>
                    <a:pt x="169926" y="487585"/>
                  </a:lnTo>
                  <a:lnTo>
                    <a:pt x="143446" y="490157"/>
                  </a:lnTo>
                  <a:lnTo>
                    <a:pt x="134493" y="500920"/>
                  </a:lnTo>
                  <a:lnTo>
                    <a:pt x="132017" y="489775"/>
                  </a:lnTo>
                  <a:lnTo>
                    <a:pt x="116300" y="493490"/>
                  </a:lnTo>
                  <a:lnTo>
                    <a:pt x="130969" y="450533"/>
                  </a:lnTo>
                  <a:lnTo>
                    <a:pt x="143542" y="448532"/>
                  </a:lnTo>
                  <a:lnTo>
                    <a:pt x="148114" y="415957"/>
                  </a:lnTo>
                  <a:lnTo>
                    <a:pt x="139922" y="396050"/>
                  </a:lnTo>
                  <a:lnTo>
                    <a:pt x="109156" y="385477"/>
                  </a:lnTo>
                  <a:lnTo>
                    <a:pt x="101632" y="368999"/>
                  </a:lnTo>
                  <a:lnTo>
                    <a:pt x="78391" y="386048"/>
                  </a:lnTo>
                  <a:lnTo>
                    <a:pt x="48387" y="361759"/>
                  </a:lnTo>
                  <a:lnTo>
                    <a:pt x="44196" y="371761"/>
                  </a:lnTo>
                  <a:lnTo>
                    <a:pt x="24193" y="368427"/>
                  </a:lnTo>
                  <a:lnTo>
                    <a:pt x="27432" y="360426"/>
                  </a:lnTo>
                  <a:lnTo>
                    <a:pt x="21812" y="354425"/>
                  </a:lnTo>
                  <a:lnTo>
                    <a:pt x="286" y="358616"/>
                  </a:lnTo>
                  <a:lnTo>
                    <a:pt x="286" y="358616"/>
                  </a:lnTo>
                  <a:lnTo>
                    <a:pt x="0" y="310229"/>
                  </a:lnTo>
                  <a:lnTo>
                    <a:pt x="4667" y="312039"/>
                  </a:lnTo>
                  <a:lnTo>
                    <a:pt x="4667" y="312039"/>
                  </a:lnTo>
                  <a:lnTo>
                    <a:pt x="21336" y="310991"/>
                  </a:lnTo>
                  <a:lnTo>
                    <a:pt x="18288" y="291751"/>
                  </a:lnTo>
                  <a:lnTo>
                    <a:pt x="30766" y="315659"/>
                  </a:lnTo>
                  <a:lnTo>
                    <a:pt x="61531" y="307562"/>
                  </a:lnTo>
                  <a:lnTo>
                    <a:pt x="54769" y="294323"/>
                  </a:lnTo>
                  <a:lnTo>
                    <a:pt x="63246" y="284417"/>
                  </a:lnTo>
                  <a:lnTo>
                    <a:pt x="61817" y="272796"/>
                  </a:lnTo>
                  <a:lnTo>
                    <a:pt x="45244" y="263938"/>
                  </a:lnTo>
                  <a:lnTo>
                    <a:pt x="42386" y="253460"/>
                  </a:lnTo>
                  <a:lnTo>
                    <a:pt x="79058" y="216503"/>
                  </a:lnTo>
                  <a:lnTo>
                    <a:pt x="68866" y="185547"/>
                  </a:lnTo>
                  <a:lnTo>
                    <a:pt x="59626" y="177737"/>
                  </a:lnTo>
                  <a:lnTo>
                    <a:pt x="52673" y="181546"/>
                  </a:lnTo>
                  <a:lnTo>
                    <a:pt x="36004" y="166211"/>
                  </a:lnTo>
                  <a:lnTo>
                    <a:pt x="47911" y="150590"/>
                  </a:lnTo>
                  <a:lnTo>
                    <a:pt x="42196" y="140875"/>
                  </a:lnTo>
                  <a:lnTo>
                    <a:pt x="58007" y="136874"/>
                  </a:lnTo>
                  <a:lnTo>
                    <a:pt x="71056" y="98298"/>
                  </a:lnTo>
                  <a:lnTo>
                    <a:pt x="86677" y="81629"/>
                  </a:lnTo>
                  <a:lnTo>
                    <a:pt x="85534" y="60865"/>
                  </a:lnTo>
                  <a:lnTo>
                    <a:pt x="105061" y="43339"/>
                  </a:lnTo>
                  <a:lnTo>
                    <a:pt x="104013" y="36957"/>
                  </a:lnTo>
                  <a:lnTo>
                    <a:pt x="115729" y="38671"/>
                  </a:lnTo>
                  <a:lnTo>
                    <a:pt x="118777" y="30956"/>
                  </a:lnTo>
                  <a:lnTo>
                    <a:pt x="145828" y="24098"/>
                  </a:lnTo>
                  <a:lnTo>
                    <a:pt x="160782" y="41815"/>
                  </a:lnTo>
                  <a:lnTo>
                    <a:pt x="171545" y="32004"/>
                  </a:lnTo>
                  <a:lnTo>
                    <a:pt x="165544" y="6001"/>
                  </a:lnTo>
                  <a:lnTo>
                    <a:pt x="172498" y="4858"/>
                  </a:lnTo>
                  <a:lnTo>
                    <a:pt x="187738" y="25241"/>
                  </a:lnTo>
                  <a:lnTo>
                    <a:pt x="199930" y="20098"/>
                  </a:lnTo>
                  <a:lnTo>
                    <a:pt x="206121" y="1905"/>
                  </a:lnTo>
                  <a:lnTo>
                    <a:pt x="214884" y="13811"/>
                  </a:lnTo>
                  <a:lnTo>
                    <a:pt x="213455" y="37624"/>
                  </a:lnTo>
                  <a:lnTo>
                    <a:pt x="253270" y="54674"/>
                  </a:lnTo>
                  <a:lnTo>
                    <a:pt x="268700" y="41148"/>
                  </a:lnTo>
                  <a:lnTo>
                    <a:pt x="273463" y="31528"/>
                  </a:lnTo>
                  <a:lnTo>
                    <a:pt x="266319" y="21146"/>
                  </a:lnTo>
                  <a:lnTo>
                    <a:pt x="274606" y="18574"/>
                  </a:lnTo>
                  <a:lnTo>
                    <a:pt x="282511" y="33242"/>
                  </a:lnTo>
                  <a:lnTo>
                    <a:pt x="300133" y="42291"/>
                  </a:lnTo>
                  <a:lnTo>
                    <a:pt x="303657" y="60008"/>
                  </a:lnTo>
                  <a:lnTo>
                    <a:pt x="312515" y="29432"/>
                  </a:lnTo>
                  <a:lnTo>
                    <a:pt x="322040" y="29718"/>
                  </a:lnTo>
                  <a:lnTo>
                    <a:pt x="331660" y="43815"/>
                  </a:lnTo>
                  <a:lnTo>
                    <a:pt x="340042" y="40100"/>
                  </a:lnTo>
                  <a:lnTo>
                    <a:pt x="341947" y="29051"/>
                  </a:lnTo>
                  <a:lnTo>
                    <a:pt x="331184" y="13907"/>
                  </a:lnTo>
                  <a:lnTo>
                    <a:pt x="348329" y="0"/>
                  </a:lnTo>
                  <a:lnTo>
                    <a:pt x="355283" y="5810"/>
                  </a:lnTo>
                  <a:lnTo>
                    <a:pt x="351663" y="26670"/>
                  </a:lnTo>
                  <a:lnTo>
                    <a:pt x="379095" y="5620"/>
                  </a:lnTo>
                  <a:lnTo>
                    <a:pt x="387572" y="6477"/>
                  </a:lnTo>
                  <a:lnTo>
                    <a:pt x="405479" y="29813"/>
                  </a:lnTo>
                  <a:lnTo>
                    <a:pt x="401288" y="44005"/>
                  </a:lnTo>
                  <a:lnTo>
                    <a:pt x="415766" y="55721"/>
                  </a:lnTo>
                  <a:lnTo>
                    <a:pt x="416433" y="67342"/>
                  </a:lnTo>
                  <a:lnTo>
                    <a:pt x="430625" y="64008"/>
                  </a:lnTo>
                  <a:lnTo>
                    <a:pt x="438245" y="80582"/>
                  </a:lnTo>
                  <a:lnTo>
                    <a:pt x="469963" y="65723"/>
                  </a:lnTo>
                  <a:lnTo>
                    <a:pt x="475012" y="74581"/>
                  </a:lnTo>
                  <a:lnTo>
                    <a:pt x="496157" y="74009"/>
                  </a:lnTo>
                  <a:lnTo>
                    <a:pt x="524732" y="96583"/>
                  </a:lnTo>
                  <a:lnTo>
                    <a:pt x="539972" y="96965"/>
                  </a:lnTo>
                  <a:lnTo>
                    <a:pt x="566928" y="118586"/>
                  </a:lnTo>
                  <a:lnTo>
                    <a:pt x="590264" y="105823"/>
                  </a:lnTo>
                  <a:lnTo>
                    <a:pt x="604266" y="133636"/>
                  </a:lnTo>
                  <a:lnTo>
                    <a:pt x="647795" y="154876"/>
                  </a:lnTo>
                  <a:lnTo>
                    <a:pt x="685324" y="153257"/>
                  </a:lnTo>
                  <a:lnTo>
                    <a:pt x="699135" y="145256"/>
                  </a:lnTo>
                  <a:lnTo>
                    <a:pt x="726376" y="106013"/>
                  </a:lnTo>
                  <a:lnTo>
                    <a:pt x="730663" y="121444"/>
                  </a:lnTo>
                  <a:lnTo>
                    <a:pt x="747808" y="101727"/>
                  </a:lnTo>
                  <a:lnTo>
                    <a:pt x="757047" y="131445"/>
                  </a:lnTo>
                  <a:lnTo>
                    <a:pt x="799052" y="138303"/>
                  </a:lnTo>
                  <a:lnTo>
                    <a:pt x="806196" y="145828"/>
                  </a:lnTo>
                  <a:lnTo>
                    <a:pt x="814578" y="144304"/>
                  </a:lnTo>
                  <a:lnTo>
                    <a:pt x="815340" y="151448"/>
                  </a:lnTo>
                  <a:lnTo>
                    <a:pt x="828104" y="149828"/>
                  </a:lnTo>
                  <a:lnTo>
                    <a:pt x="826198" y="155353"/>
                  </a:lnTo>
                  <a:lnTo>
                    <a:pt x="840105" y="146780"/>
                  </a:lnTo>
                  <a:lnTo>
                    <a:pt x="852964" y="148876"/>
                  </a:lnTo>
                  <a:lnTo>
                    <a:pt x="855155" y="137922"/>
                  </a:lnTo>
                  <a:lnTo>
                    <a:pt x="877252" y="126587"/>
                  </a:lnTo>
                  <a:lnTo>
                    <a:pt x="906971" y="129064"/>
                  </a:lnTo>
                  <a:lnTo>
                    <a:pt x="915829" y="121539"/>
                  </a:lnTo>
                  <a:lnTo>
                    <a:pt x="941070" y="127635"/>
                  </a:lnTo>
                  <a:lnTo>
                    <a:pt x="952690" y="142399"/>
                  </a:lnTo>
                  <a:lnTo>
                    <a:pt x="957929" y="136208"/>
                  </a:lnTo>
                  <a:lnTo>
                    <a:pt x="994981" y="133255"/>
                  </a:lnTo>
                  <a:lnTo>
                    <a:pt x="998410" y="126968"/>
                  </a:lnTo>
                  <a:lnTo>
                    <a:pt x="1012508" y="136970"/>
                  </a:lnTo>
                  <a:lnTo>
                    <a:pt x="1028414" y="121825"/>
                  </a:lnTo>
                  <a:lnTo>
                    <a:pt x="1087755" y="130588"/>
                  </a:lnTo>
                  <a:lnTo>
                    <a:pt x="1087755" y="130588"/>
                  </a:lnTo>
                  <a:lnTo>
                    <a:pt x="1089279" y="144780"/>
                  </a:lnTo>
                  <a:lnTo>
                    <a:pt x="1143572" y="141256"/>
                  </a:lnTo>
                  <a:lnTo>
                    <a:pt x="1163574" y="154686"/>
                  </a:lnTo>
                  <a:lnTo>
                    <a:pt x="1167670" y="170117"/>
                  </a:lnTo>
                  <a:lnTo>
                    <a:pt x="1174433" y="172498"/>
                  </a:lnTo>
                  <a:lnTo>
                    <a:pt x="1186243" y="171355"/>
                  </a:lnTo>
                  <a:lnTo>
                    <a:pt x="1205484" y="153257"/>
                  </a:lnTo>
                  <a:lnTo>
                    <a:pt x="1235869" y="144780"/>
                  </a:lnTo>
                  <a:lnTo>
                    <a:pt x="1242917" y="123634"/>
                  </a:lnTo>
                  <a:lnTo>
                    <a:pt x="1270730" y="110680"/>
                  </a:lnTo>
                  <a:lnTo>
                    <a:pt x="1330452" y="111442"/>
                  </a:lnTo>
                  <a:lnTo>
                    <a:pt x="1351502" y="104013"/>
                  </a:lnTo>
                  <a:lnTo>
                    <a:pt x="1415320" y="114205"/>
                  </a:lnTo>
                  <a:lnTo>
                    <a:pt x="1437132" y="143542"/>
                  </a:lnTo>
                  <a:lnTo>
                    <a:pt x="1451229" y="134303"/>
                  </a:lnTo>
                  <a:lnTo>
                    <a:pt x="1458944" y="144304"/>
                  </a:lnTo>
                  <a:lnTo>
                    <a:pt x="1479423" y="145923"/>
                  </a:lnTo>
                  <a:lnTo>
                    <a:pt x="1493329" y="133636"/>
                  </a:lnTo>
                  <a:lnTo>
                    <a:pt x="1503617" y="133541"/>
                  </a:lnTo>
                  <a:lnTo>
                    <a:pt x="1511522" y="143828"/>
                  </a:lnTo>
                  <a:lnTo>
                    <a:pt x="1505521" y="155638"/>
                  </a:lnTo>
                  <a:lnTo>
                    <a:pt x="1508665" y="183166"/>
                  </a:lnTo>
                  <a:lnTo>
                    <a:pt x="1514761" y="192215"/>
                  </a:lnTo>
                  <a:lnTo>
                    <a:pt x="1533716" y="197072"/>
                  </a:lnTo>
                  <a:lnTo>
                    <a:pt x="1539431" y="217837"/>
                  </a:lnTo>
                  <a:lnTo>
                    <a:pt x="1539431" y="217837"/>
                  </a:lnTo>
                  <a:lnTo>
                    <a:pt x="1533239" y="219456"/>
                  </a:lnTo>
                  <a:lnTo>
                    <a:pt x="1521904" y="201930"/>
                  </a:lnTo>
                  <a:lnTo>
                    <a:pt x="1510570" y="198501"/>
                  </a:lnTo>
                  <a:lnTo>
                    <a:pt x="1494092" y="220218"/>
                  </a:lnTo>
                  <a:lnTo>
                    <a:pt x="1506093" y="215455"/>
                  </a:lnTo>
                  <a:lnTo>
                    <a:pt x="1490282" y="257080"/>
                  </a:lnTo>
                  <a:lnTo>
                    <a:pt x="1484662" y="304514"/>
                  </a:lnTo>
                  <a:lnTo>
                    <a:pt x="1489234" y="336042"/>
                  </a:lnTo>
                  <a:lnTo>
                    <a:pt x="1507903" y="372523"/>
                  </a:lnTo>
                  <a:lnTo>
                    <a:pt x="1506855" y="456724"/>
                  </a:lnTo>
                  <a:lnTo>
                    <a:pt x="1523714" y="502063"/>
                  </a:lnTo>
                  <a:lnTo>
                    <a:pt x="1525715" y="534353"/>
                  </a:lnTo>
                  <a:lnTo>
                    <a:pt x="1545241" y="602456"/>
                  </a:lnTo>
                  <a:lnTo>
                    <a:pt x="1562005" y="636080"/>
                  </a:lnTo>
                  <a:lnTo>
                    <a:pt x="1625918" y="710565"/>
                  </a:lnTo>
                  <a:lnTo>
                    <a:pt x="1649920" y="726662"/>
                  </a:lnTo>
                  <a:lnTo>
                    <a:pt x="1706785" y="787908"/>
                  </a:lnTo>
                  <a:lnTo>
                    <a:pt x="1733360" y="797624"/>
                  </a:lnTo>
                  <a:close/>
                  <a:moveTo>
                    <a:pt x="1453134" y="905351"/>
                  </a:moveTo>
                  <a:lnTo>
                    <a:pt x="1450562" y="916115"/>
                  </a:lnTo>
                  <a:lnTo>
                    <a:pt x="1463611" y="931259"/>
                  </a:lnTo>
                  <a:lnTo>
                    <a:pt x="1484376" y="920591"/>
                  </a:lnTo>
                  <a:lnTo>
                    <a:pt x="1481518" y="910114"/>
                  </a:lnTo>
                  <a:lnTo>
                    <a:pt x="1481518" y="910114"/>
                  </a:lnTo>
                  <a:lnTo>
                    <a:pt x="1479518" y="905637"/>
                  </a:lnTo>
                  <a:lnTo>
                    <a:pt x="1453134" y="905351"/>
                  </a:lnTo>
                  <a:close/>
                </a:path>
              </a:pathLst>
            </a:custGeom>
            <a:grpFill/>
            <a:ln w="476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it-IT"/>
            </a:p>
          </p:txBody>
        </p:sp>
        <p:sp>
          <p:nvSpPr>
            <p:cNvPr id="13" name="Figura a mano libera: forma 12">
              <a:extLst>
                <a:ext uri="{FF2B5EF4-FFF2-40B4-BE49-F238E27FC236}">
                  <a16:creationId xmlns:a16="http://schemas.microsoft.com/office/drawing/2014/main" id="{7DFCF0A2-1E03-A85E-733A-DFFFCF20AE79}"/>
                </a:ext>
              </a:extLst>
            </p:cNvPr>
            <p:cNvSpPr/>
            <p:nvPr/>
          </p:nvSpPr>
          <p:spPr>
            <a:xfrm>
              <a:off x="6495668" y="1365504"/>
              <a:ext cx="780002" cy="748569"/>
            </a:xfrm>
            <a:custGeom>
              <a:avLst/>
              <a:gdLst>
                <a:gd name="connsiteX0" fmla="*/ 232124 w 780002"/>
                <a:gd name="connsiteY0" fmla="*/ 6191 h 748569"/>
                <a:gd name="connsiteX1" fmla="*/ 250508 w 780002"/>
                <a:gd name="connsiteY1" fmla="*/ 12287 h 748569"/>
                <a:gd name="connsiteX2" fmla="*/ 250508 w 780002"/>
                <a:gd name="connsiteY2" fmla="*/ 25908 h 748569"/>
                <a:gd name="connsiteX3" fmla="*/ 257175 w 780002"/>
                <a:gd name="connsiteY3" fmla="*/ 29432 h 748569"/>
                <a:gd name="connsiteX4" fmla="*/ 296323 w 780002"/>
                <a:gd name="connsiteY4" fmla="*/ 26575 h 748569"/>
                <a:gd name="connsiteX5" fmla="*/ 354902 w 780002"/>
                <a:gd name="connsiteY5" fmla="*/ 37909 h 748569"/>
                <a:gd name="connsiteX6" fmla="*/ 373380 w 780002"/>
                <a:gd name="connsiteY6" fmla="*/ 32766 h 748569"/>
                <a:gd name="connsiteX7" fmla="*/ 413099 w 780002"/>
                <a:gd name="connsiteY7" fmla="*/ 42481 h 748569"/>
                <a:gd name="connsiteX8" fmla="*/ 447961 w 780002"/>
                <a:gd name="connsiteY8" fmla="*/ 68771 h 748569"/>
                <a:gd name="connsiteX9" fmla="*/ 464153 w 780002"/>
                <a:gd name="connsiteY9" fmla="*/ 62008 h 748569"/>
                <a:gd name="connsiteX10" fmla="*/ 488442 w 780002"/>
                <a:gd name="connsiteY10" fmla="*/ 68771 h 748569"/>
                <a:gd name="connsiteX11" fmla="*/ 499682 w 780002"/>
                <a:gd name="connsiteY11" fmla="*/ 56578 h 748569"/>
                <a:gd name="connsiteX12" fmla="*/ 512350 w 780002"/>
                <a:gd name="connsiteY12" fmla="*/ 58007 h 748569"/>
                <a:gd name="connsiteX13" fmla="*/ 513397 w 780002"/>
                <a:gd name="connsiteY13" fmla="*/ 49340 h 748569"/>
                <a:gd name="connsiteX14" fmla="*/ 530924 w 780002"/>
                <a:gd name="connsiteY14" fmla="*/ 54293 h 748569"/>
                <a:gd name="connsiteX15" fmla="*/ 529971 w 780002"/>
                <a:gd name="connsiteY15" fmla="*/ 61913 h 748569"/>
                <a:gd name="connsiteX16" fmla="*/ 539115 w 780002"/>
                <a:gd name="connsiteY16" fmla="*/ 64865 h 748569"/>
                <a:gd name="connsiteX17" fmla="*/ 576263 w 780002"/>
                <a:gd name="connsiteY17" fmla="*/ 58198 h 748569"/>
                <a:gd name="connsiteX18" fmla="*/ 583597 w 780002"/>
                <a:gd name="connsiteY18" fmla="*/ 71914 h 748569"/>
                <a:gd name="connsiteX19" fmla="*/ 604647 w 780002"/>
                <a:gd name="connsiteY19" fmla="*/ 68771 h 748569"/>
                <a:gd name="connsiteX20" fmla="*/ 610362 w 780002"/>
                <a:gd name="connsiteY20" fmla="*/ 78486 h 748569"/>
                <a:gd name="connsiteX21" fmla="*/ 633222 w 780002"/>
                <a:gd name="connsiteY21" fmla="*/ 75724 h 748569"/>
                <a:gd name="connsiteX22" fmla="*/ 680657 w 780002"/>
                <a:gd name="connsiteY22" fmla="*/ 90678 h 748569"/>
                <a:gd name="connsiteX23" fmla="*/ 666369 w 780002"/>
                <a:gd name="connsiteY23" fmla="*/ 148780 h 748569"/>
                <a:gd name="connsiteX24" fmla="*/ 648272 w 780002"/>
                <a:gd name="connsiteY24" fmla="*/ 142589 h 748569"/>
                <a:gd name="connsiteX25" fmla="*/ 620459 w 780002"/>
                <a:gd name="connsiteY25" fmla="*/ 149638 h 748569"/>
                <a:gd name="connsiteX26" fmla="*/ 607409 w 780002"/>
                <a:gd name="connsiteY26" fmla="*/ 176784 h 748569"/>
                <a:gd name="connsiteX27" fmla="*/ 560927 w 780002"/>
                <a:gd name="connsiteY27" fmla="*/ 203073 h 748569"/>
                <a:gd name="connsiteX28" fmla="*/ 545973 w 780002"/>
                <a:gd name="connsiteY28" fmla="*/ 203740 h 748569"/>
                <a:gd name="connsiteX29" fmla="*/ 546163 w 780002"/>
                <a:gd name="connsiteY29" fmla="*/ 229171 h 748569"/>
                <a:gd name="connsiteX30" fmla="*/ 514160 w 780002"/>
                <a:gd name="connsiteY30" fmla="*/ 248984 h 748569"/>
                <a:gd name="connsiteX31" fmla="*/ 537686 w 780002"/>
                <a:gd name="connsiteY31" fmla="*/ 292513 h 748569"/>
                <a:gd name="connsiteX32" fmla="*/ 532162 w 780002"/>
                <a:gd name="connsiteY32" fmla="*/ 308800 h 748569"/>
                <a:gd name="connsiteX33" fmla="*/ 549593 w 780002"/>
                <a:gd name="connsiteY33" fmla="*/ 307086 h 748569"/>
                <a:gd name="connsiteX34" fmla="*/ 548926 w 780002"/>
                <a:gd name="connsiteY34" fmla="*/ 298323 h 748569"/>
                <a:gd name="connsiteX35" fmla="*/ 566166 w 780002"/>
                <a:gd name="connsiteY35" fmla="*/ 298894 h 748569"/>
                <a:gd name="connsiteX36" fmla="*/ 575596 w 780002"/>
                <a:gd name="connsiteY36" fmla="*/ 305657 h 748569"/>
                <a:gd name="connsiteX37" fmla="*/ 589217 w 780002"/>
                <a:gd name="connsiteY37" fmla="*/ 303371 h 748569"/>
                <a:gd name="connsiteX38" fmla="*/ 604361 w 780002"/>
                <a:gd name="connsiteY38" fmla="*/ 313373 h 748569"/>
                <a:gd name="connsiteX39" fmla="*/ 610457 w 780002"/>
                <a:gd name="connsiteY39" fmla="*/ 327469 h 748569"/>
                <a:gd name="connsiteX40" fmla="*/ 640937 w 780002"/>
                <a:gd name="connsiteY40" fmla="*/ 322707 h 748569"/>
                <a:gd name="connsiteX41" fmla="*/ 654463 w 780002"/>
                <a:gd name="connsiteY41" fmla="*/ 330422 h 748569"/>
                <a:gd name="connsiteX42" fmla="*/ 644652 w 780002"/>
                <a:gd name="connsiteY42" fmla="*/ 361093 h 748569"/>
                <a:gd name="connsiteX43" fmla="*/ 610648 w 780002"/>
                <a:gd name="connsiteY43" fmla="*/ 393954 h 748569"/>
                <a:gd name="connsiteX44" fmla="*/ 574738 w 780002"/>
                <a:gd name="connsiteY44" fmla="*/ 416719 h 748569"/>
                <a:gd name="connsiteX45" fmla="*/ 577596 w 780002"/>
                <a:gd name="connsiteY45" fmla="*/ 438340 h 748569"/>
                <a:gd name="connsiteX46" fmla="*/ 562642 w 780002"/>
                <a:gd name="connsiteY46" fmla="*/ 453676 h 748569"/>
                <a:gd name="connsiteX47" fmla="*/ 591693 w 780002"/>
                <a:gd name="connsiteY47" fmla="*/ 480822 h 748569"/>
                <a:gd name="connsiteX48" fmla="*/ 607314 w 780002"/>
                <a:gd name="connsiteY48" fmla="*/ 478631 h 748569"/>
                <a:gd name="connsiteX49" fmla="*/ 619982 w 780002"/>
                <a:gd name="connsiteY49" fmla="*/ 464439 h 748569"/>
                <a:gd name="connsiteX50" fmla="*/ 644557 w 780002"/>
                <a:gd name="connsiteY50" fmla="*/ 467678 h 748569"/>
                <a:gd name="connsiteX51" fmla="*/ 641890 w 780002"/>
                <a:gd name="connsiteY51" fmla="*/ 500825 h 748569"/>
                <a:gd name="connsiteX52" fmla="*/ 611981 w 780002"/>
                <a:gd name="connsiteY52" fmla="*/ 558546 h 748569"/>
                <a:gd name="connsiteX53" fmla="*/ 621887 w 780002"/>
                <a:gd name="connsiteY53" fmla="*/ 589598 h 748569"/>
                <a:gd name="connsiteX54" fmla="*/ 634555 w 780002"/>
                <a:gd name="connsiteY54" fmla="*/ 598075 h 748569"/>
                <a:gd name="connsiteX55" fmla="*/ 657225 w 780002"/>
                <a:gd name="connsiteY55" fmla="*/ 594455 h 748569"/>
                <a:gd name="connsiteX56" fmla="*/ 695135 w 780002"/>
                <a:gd name="connsiteY56" fmla="*/ 626555 h 748569"/>
                <a:gd name="connsiteX57" fmla="*/ 719138 w 780002"/>
                <a:gd name="connsiteY57" fmla="*/ 632936 h 748569"/>
                <a:gd name="connsiteX58" fmla="*/ 753428 w 780002"/>
                <a:gd name="connsiteY58" fmla="*/ 692849 h 748569"/>
                <a:gd name="connsiteX59" fmla="*/ 780002 w 780002"/>
                <a:gd name="connsiteY59" fmla="*/ 712184 h 748569"/>
                <a:gd name="connsiteX60" fmla="*/ 740759 w 780002"/>
                <a:gd name="connsiteY60" fmla="*/ 747236 h 748569"/>
                <a:gd name="connsiteX61" fmla="*/ 720185 w 780002"/>
                <a:gd name="connsiteY61" fmla="*/ 748570 h 748569"/>
                <a:gd name="connsiteX62" fmla="*/ 696659 w 780002"/>
                <a:gd name="connsiteY62" fmla="*/ 736187 h 748569"/>
                <a:gd name="connsiteX63" fmla="*/ 682371 w 780002"/>
                <a:gd name="connsiteY63" fmla="*/ 739711 h 748569"/>
                <a:gd name="connsiteX64" fmla="*/ 681514 w 780002"/>
                <a:gd name="connsiteY64" fmla="*/ 730853 h 748569"/>
                <a:gd name="connsiteX65" fmla="*/ 688943 w 780002"/>
                <a:gd name="connsiteY65" fmla="*/ 726853 h 748569"/>
                <a:gd name="connsiteX66" fmla="*/ 714756 w 780002"/>
                <a:gd name="connsiteY66" fmla="*/ 734949 h 748569"/>
                <a:gd name="connsiteX67" fmla="*/ 726281 w 780002"/>
                <a:gd name="connsiteY67" fmla="*/ 725805 h 748569"/>
                <a:gd name="connsiteX68" fmla="*/ 712661 w 780002"/>
                <a:gd name="connsiteY68" fmla="*/ 726281 h 748569"/>
                <a:gd name="connsiteX69" fmla="*/ 708279 w 780002"/>
                <a:gd name="connsiteY69" fmla="*/ 711422 h 748569"/>
                <a:gd name="connsiteX70" fmla="*/ 698659 w 780002"/>
                <a:gd name="connsiteY70" fmla="*/ 713518 h 748569"/>
                <a:gd name="connsiteX71" fmla="*/ 693039 w 780002"/>
                <a:gd name="connsiteY71" fmla="*/ 707231 h 748569"/>
                <a:gd name="connsiteX72" fmla="*/ 704755 w 780002"/>
                <a:gd name="connsiteY72" fmla="*/ 698278 h 748569"/>
                <a:gd name="connsiteX73" fmla="*/ 697897 w 780002"/>
                <a:gd name="connsiteY73" fmla="*/ 678656 h 748569"/>
                <a:gd name="connsiteX74" fmla="*/ 639318 w 780002"/>
                <a:gd name="connsiteY74" fmla="*/ 615886 h 748569"/>
                <a:gd name="connsiteX75" fmla="*/ 615505 w 780002"/>
                <a:gd name="connsiteY75" fmla="*/ 608933 h 748569"/>
                <a:gd name="connsiteX76" fmla="*/ 604742 w 780002"/>
                <a:gd name="connsiteY76" fmla="*/ 612458 h 748569"/>
                <a:gd name="connsiteX77" fmla="*/ 599409 w 780002"/>
                <a:gd name="connsiteY77" fmla="*/ 604838 h 748569"/>
                <a:gd name="connsiteX78" fmla="*/ 586359 w 780002"/>
                <a:gd name="connsiteY78" fmla="*/ 618934 h 748569"/>
                <a:gd name="connsiteX79" fmla="*/ 584549 w 780002"/>
                <a:gd name="connsiteY79" fmla="*/ 634746 h 748569"/>
                <a:gd name="connsiteX80" fmla="*/ 601313 w 780002"/>
                <a:gd name="connsiteY80" fmla="*/ 648272 h 748569"/>
                <a:gd name="connsiteX81" fmla="*/ 569309 w 780002"/>
                <a:gd name="connsiteY81" fmla="*/ 663702 h 748569"/>
                <a:gd name="connsiteX82" fmla="*/ 561689 w 780002"/>
                <a:gd name="connsiteY82" fmla="*/ 661130 h 748569"/>
                <a:gd name="connsiteX83" fmla="*/ 541496 w 780002"/>
                <a:gd name="connsiteY83" fmla="*/ 680752 h 748569"/>
                <a:gd name="connsiteX84" fmla="*/ 518446 w 780002"/>
                <a:gd name="connsiteY84" fmla="*/ 682943 h 748569"/>
                <a:gd name="connsiteX85" fmla="*/ 469583 w 780002"/>
                <a:gd name="connsiteY85" fmla="*/ 656654 h 748569"/>
                <a:gd name="connsiteX86" fmla="*/ 452057 w 780002"/>
                <a:gd name="connsiteY86" fmla="*/ 653796 h 748569"/>
                <a:gd name="connsiteX87" fmla="*/ 449104 w 780002"/>
                <a:gd name="connsiteY87" fmla="*/ 653796 h 748569"/>
                <a:gd name="connsiteX88" fmla="*/ 448246 w 780002"/>
                <a:gd name="connsiteY88" fmla="*/ 653129 h 748569"/>
                <a:gd name="connsiteX89" fmla="*/ 407956 w 780002"/>
                <a:gd name="connsiteY89" fmla="*/ 663797 h 748569"/>
                <a:gd name="connsiteX90" fmla="*/ 380524 w 780002"/>
                <a:gd name="connsiteY90" fmla="*/ 705898 h 748569"/>
                <a:gd name="connsiteX91" fmla="*/ 380524 w 780002"/>
                <a:gd name="connsiteY91" fmla="*/ 705898 h 748569"/>
                <a:gd name="connsiteX92" fmla="*/ 370332 w 780002"/>
                <a:gd name="connsiteY92" fmla="*/ 700183 h 748569"/>
                <a:gd name="connsiteX93" fmla="*/ 371475 w 780002"/>
                <a:gd name="connsiteY93" fmla="*/ 694373 h 748569"/>
                <a:gd name="connsiteX94" fmla="*/ 362141 w 780002"/>
                <a:gd name="connsiteY94" fmla="*/ 695515 h 748569"/>
                <a:gd name="connsiteX95" fmla="*/ 363760 w 780002"/>
                <a:gd name="connsiteY95" fmla="*/ 682943 h 748569"/>
                <a:gd name="connsiteX96" fmla="*/ 354140 w 780002"/>
                <a:gd name="connsiteY96" fmla="*/ 675323 h 748569"/>
                <a:gd name="connsiteX97" fmla="*/ 357664 w 780002"/>
                <a:gd name="connsiteY97" fmla="*/ 667703 h 748569"/>
                <a:gd name="connsiteX98" fmla="*/ 350139 w 780002"/>
                <a:gd name="connsiteY98" fmla="*/ 665798 h 748569"/>
                <a:gd name="connsiteX99" fmla="*/ 344710 w 780002"/>
                <a:gd name="connsiteY99" fmla="*/ 640366 h 748569"/>
                <a:gd name="connsiteX100" fmla="*/ 335471 w 780002"/>
                <a:gd name="connsiteY100" fmla="*/ 647129 h 748569"/>
                <a:gd name="connsiteX101" fmla="*/ 338804 w 780002"/>
                <a:gd name="connsiteY101" fmla="*/ 635984 h 748569"/>
                <a:gd name="connsiteX102" fmla="*/ 332613 w 780002"/>
                <a:gd name="connsiteY102" fmla="*/ 623602 h 748569"/>
                <a:gd name="connsiteX103" fmla="*/ 337280 w 780002"/>
                <a:gd name="connsiteY103" fmla="*/ 621125 h 748569"/>
                <a:gd name="connsiteX104" fmla="*/ 317945 w 780002"/>
                <a:gd name="connsiteY104" fmla="*/ 602742 h 748569"/>
                <a:gd name="connsiteX105" fmla="*/ 328327 w 780002"/>
                <a:gd name="connsiteY105" fmla="*/ 596646 h 748569"/>
                <a:gd name="connsiteX106" fmla="*/ 320516 w 780002"/>
                <a:gd name="connsiteY106" fmla="*/ 593408 h 748569"/>
                <a:gd name="connsiteX107" fmla="*/ 322231 w 780002"/>
                <a:gd name="connsiteY107" fmla="*/ 585597 h 748569"/>
                <a:gd name="connsiteX108" fmla="*/ 318516 w 780002"/>
                <a:gd name="connsiteY108" fmla="*/ 582073 h 748569"/>
                <a:gd name="connsiteX109" fmla="*/ 318897 w 780002"/>
                <a:gd name="connsiteY109" fmla="*/ 579120 h 748569"/>
                <a:gd name="connsiteX110" fmla="*/ 313372 w 780002"/>
                <a:gd name="connsiteY110" fmla="*/ 564071 h 748569"/>
                <a:gd name="connsiteX111" fmla="*/ 307753 w 780002"/>
                <a:gd name="connsiteY111" fmla="*/ 566357 h 748569"/>
                <a:gd name="connsiteX112" fmla="*/ 312039 w 780002"/>
                <a:gd name="connsiteY112" fmla="*/ 579882 h 748569"/>
                <a:gd name="connsiteX113" fmla="*/ 297275 w 780002"/>
                <a:gd name="connsiteY113" fmla="*/ 584645 h 748569"/>
                <a:gd name="connsiteX114" fmla="*/ 292608 w 780002"/>
                <a:gd name="connsiteY114" fmla="*/ 574262 h 748569"/>
                <a:gd name="connsiteX115" fmla="*/ 278130 w 780002"/>
                <a:gd name="connsiteY115" fmla="*/ 583216 h 748569"/>
                <a:gd name="connsiteX116" fmla="*/ 266224 w 780002"/>
                <a:gd name="connsiteY116" fmla="*/ 572357 h 748569"/>
                <a:gd name="connsiteX117" fmla="*/ 270034 w 780002"/>
                <a:gd name="connsiteY117" fmla="*/ 561880 h 748569"/>
                <a:gd name="connsiteX118" fmla="*/ 263938 w 780002"/>
                <a:gd name="connsiteY118" fmla="*/ 561213 h 748569"/>
                <a:gd name="connsiteX119" fmla="*/ 243269 w 780002"/>
                <a:gd name="connsiteY119" fmla="*/ 571595 h 748569"/>
                <a:gd name="connsiteX120" fmla="*/ 238030 w 780002"/>
                <a:gd name="connsiteY120" fmla="*/ 581501 h 748569"/>
                <a:gd name="connsiteX121" fmla="*/ 232029 w 780002"/>
                <a:gd name="connsiteY121" fmla="*/ 574548 h 748569"/>
                <a:gd name="connsiteX122" fmla="*/ 236125 w 780002"/>
                <a:gd name="connsiteY122" fmla="*/ 565023 h 748569"/>
                <a:gd name="connsiteX123" fmla="*/ 225362 w 780002"/>
                <a:gd name="connsiteY123" fmla="*/ 557022 h 748569"/>
                <a:gd name="connsiteX124" fmla="*/ 206502 w 780002"/>
                <a:gd name="connsiteY124" fmla="*/ 577025 h 748569"/>
                <a:gd name="connsiteX125" fmla="*/ 200120 w 780002"/>
                <a:gd name="connsiteY125" fmla="*/ 570643 h 748569"/>
                <a:gd name="connsiteX126" fmla="*/ 163163 w 780002"/>
                <a:gd name="connsiteY126" fmla="*/ 604838 h 748569"/>
                <a:gd name="connsiteX127" fmla="*/ 162687 w 780002"/>
                <a:gd name="connsiteY127" fmla="*/ 589407 h 748569"/>
                <a:gd name="connsiteX128" fmla="*/ 152019 w 780002"/>
                <a:gd name="connsiteY128" fmla="*/ 584454 h 748569"/>
                <a:gd name="connsiteX129" fmla="*/ 150876 w 780002"/>
                <a:gd name="connsiteY129" fmla="*/ 575977 h 748569"/>
                <a:gd name="connsiteX130" fmla="*/ 139065 w 780002"/>
                <a:gd name="connsiteY130" fmla="*/ 569690 h 748569"/>
                <a:gd name="connsiteX131" fmla="*/ 132588 w 780002"/>
                <a:gd name="connsiteY131" fmla="*/ 585026 h 748569"/>
                <a:gd name="connsiteX132" fmla="*/ 113538 w 780002"/>
                <a:gd name="connsiteY132" fmla="*/ 575024 h 748569"/>
                <a:gd name="connsiteX133" fmla="*/ 115634 w 780002"/>
                <a:gd name="connsiteY133" fmla="*/ 563594 h 748569"/>
                <a:gd name="connsiteX134" fmla="*/ 102394 w 780002"/>
                <a:gd name="connsiteY134" fmla="*/ 551593 h 748569"/>
                <a:gd name="connsiteX135" fmla="*/ 90392 w 780002"/>
                <a:gd name="connsiteY135" fmla="*/ 508444 h 748569"/>
                <a:gd name="connsiteX136" fmla="*/ 76295 w 780002"/>
                <a:gd name="connsiteY136" fmla="*/ 508349 h 748569"/>
                <a:gd name="connsiteX137" fmla="*/ 66389 w 780002"/>
                <a:gd name="connsiteY137" fmla="*/ 493967 h 748569"/>
                <a:gd name="connsiteX138" fmla="*/ 52769 w 780002"/>
                <a:gd name="connsiteY138" fmla="*/ 493586 h 748569"/>
                <a:gd name="connsiteX139" fmla="*/ 52578 w 780002"/>
                <a:gd name="connsiteY139" fmla="*/ 460534 h 748569"/>
                <a:gd name="connsiteX140" fmla="*/ 45815 w 780002"/>
                <a:gd name="connsiteY140" fmla="*/ 435769 h 748569"/>
                <a:gd name="connsiteX141" fmla="*/ 37052 w 780002"/>
                <a:gd name="connsiteY141" fmla="*/ 428149 h 748569"/>
                <a:gd name="connsiteX142" fmla="*/ 53912 w 780002"/>
                <a:gd name="connsiteY142" fmla="*/ 401384 h 748569"/>
                <a:gd name="connsiteX143" fmla="*/ 81534 w 780002"/>
                <a:gd name="connsiteY143" fmla="*/ 382715 h 748569"/>
                <a:gd name="connsiteX144" fmla="*/ 85820 w 780002"/>
                <a:gd name="connsiteY144" fmla="*/ 348615 h 748569"/>
                <a:gd name="connsiteX145" fmla="*/ 62770 w 780002"/>
                <a:gd name="connsiteY145" fmla="*/ 330041 h 748569"/>
                <a:gd name="connsiteX146" fmla="*/ 59912 w 780002"/>
                <a:gd name="connsiteY146" fmla="*/ 309753 h 748569"/>
                <a:gd name="connsiteX147" fmla="*/ 42482 w 780002"/>
                <a:gd name="connsiteY147" fmla="*/ 310706 h 748569"/>
                <a:gd name="connsiteX148" fmla="*/ 40005 w 780002"/>
                <a:gd name="connsiteY148" fmla="*/ 295656 h 748569"/>
                <a:gd name="connsiteX149" fmla="*/ 20193 w 780002"/>
                <a:gd name="connsiteY149" fmla="*/ 295846 h 748569"/>
                <a:gd name="connsiteX150" fmla="*/ 0 w 780002"/>
                <a:gd name="connsiteY150" fmla="*/ 268700 h 748569"/>
                <a:gd name="connsiteX151" fmla="*/ 17145 w 780002"/>
                <a:gd name="connsiteY151" fmla="*/ 250793 h 748569"/>
                <a:gd name="connsiteX152" fmla="*/ 16764 w 780002"/>
                <a:gd name="connsiteY152" fmla="*/ 231839 h 748569"/>
                <a:gd name="connsiteX153" fmla="*/ 26670 w 780002"/>
                <a:gd name="connsiteY153" fmla="*/ 223838 h 748569"/>
                <a:gd name="connsiteX154" fmla="*/ 44863 w 780002"/>
                <a:gd name="connsiteY154" fmla="*/ 226409 h 748569"/>
                <a:gd name="connsiteX155" fmla="*/ 48006 w 780002"/>
                <a:gd name="connsiteY155" fmla="*/ 207169 h 748569"/>
                <a:gd name="connsiteX156" fmla="*/ 65437 w 780002"/>
                <a:gd name="connsiteY156" fmla="*/ 198311 h 748569"/>
                <a:gd name="connsiteX157" fmla="*/ 63722 w 780002"/>
                <a:gd name="connsiteY157" fmla="*/ 192596 h 748569"/>
                <a:gd name="connsiteX158" fmla="*/ 69437 w 780002"/>
                <a:gd name="connsiteY158" fmla="*/ 195167 h 748569"/>
                <a:gd name="connsiteX159" fmla="*/ 66389 w 780002"/>
                <a:gd name="connsiteY159" fmla="*/ 182023 h 748569"/>
                <a:gd name="connsiteX160" fmla="*/ 85439 w 780002"/>
                <a:gd name="connsiteY160" fmla="*/ 165259 h 748569"/>
                <a:gd name="connsiteX161" fmla="*/ 88106 w 780002"/>
                <a:gd name="connsiteY161" fmla="*/ 148590 h 748569"/>
                <a:gd name="connsiteX162" fmla="*/ 102203 w 780002"/>
                <a:gd name="connsiteY162" fmla="*/ 129159 h 748569"/>
                <a:gd name="connsiteX163" fmla="*/ 106109 w 780002"/>
                <a:gd name="connsiteY163" fmla="*/ 133255 h 748569"/>
                <a:gd name="connsiteX164" fmla="*/ 121063 w 780002"/>
                <a:gd name="connsiteY164" fmla="*/ 121348 h 748569"/>
                <a:gd name="connsiteX165" fmla="*/ 138684 w 780002"/>
                <a:gd name="connsiteY165" fmla="*/ 128873 h 748569"/>
                <a:gd name="connsiteX166" fmla="*/ 148590 w 780002"/>
                <a:gd name="connsiteY166" fmla="*/ 121348 h 748569"/>
                <a:gd name="connsiteX167" fmla="*/ 165926 w 780002"/>
                <a:gd name="connsiteY167" fmla="*/ 128778 h 748569"/>
                <a:gd name="connsiteX168" fmla="*/ 162211 w 780002"/>
                <a:gd name="connsiteY168" fmla="*/ 112204 h 748569"/>
                <a:gd name="connsiteX169" fmla="*/ 150495 w 780002"/>
                <a:gd name="connsiteY169" fmla="*/ 104584 h 748569"/>
                <a:gd name="connsiteX170" fmla="*/ 151638 w 780002"/>
                <a:gd name="connsiteY170" fmla="*/ 95631 h 748569"/>
                <a:gd name="connsiteX171" fmla="*/ 184595 w 780002"/>
                <a:gd name="connsiteY171" fmla="*/ 74867 h 748569"/>
                <a:gd name="connsiteX172" fmla="*/ 208883 w 780002"/>
                <a:gd name="connsiteY172" fmla="*/ 74295 h 748569"/>
                <a:gd name="connsiteX173" fmla="*/ 200501 w 780002"/>
                <a:gd name="connsiteY173" fmla="*/ 63246 h 748569"/>
                <a:gd name="connsiteX174" fmla="*/ 207169 w 780002"/>
                <a:gd name="connsiteY174" fmla="*/ 41624 h 748569"/>
                <a:gd name="connsiteX175" fmla="*/ 197929 w 780002"/>
                <a:gd name="connsiteY175" fmla="*/ 25813 h 748569"/>
                <a:gd name="connsiteX176" fmla="*/ 199739 w 780002"/>
                <a:gd name="connsiteY176" fmla="*/ 8668 h 748569"/>
                <a:gd name="connsiteX177" fmla="*/ 199739 w 780002"/>
                <a:gd name="connsiteY177" fmla="*/ 8668 h 748569"/>
                <a:gd name="connsiteX178" fmla="*/ 215455 w 780002"/>
                <a:gd name="connsiteY178" fmla="*/ 0 h 748569"/>
                <a:gd name="connsiteX179" fmla="*/ 232124 w 780002"/>
                <a:gd name="connsiteY179" fmla="*/ 6191 h 748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</a:cxnLst>
              <a:rect l="l" t="t" r="r" b="b"/>
              <a:pathLst>
                <a:path w="780002" h="748569">
                  <a:moveTo>
                    <a:pt x="232124" y="6191"/>
                  </a:moveTo>
                  <a:lnTo>
                    <a:pt x="250508" y="12287"/>
                  </a:lnTo>
                  <a:lnTo>
                    <a:pt x="250508" y="25908"/>
                  </a:lnTo>
                  <a:lnTo>
                    <a:pt x="257175" y="29432"/>
                  </a:lnTo>
                  <a:lnTo>
                    <a:pt x="296323" y="26575"/>
                  </a:lnTo>
                  <a:lnTo>
                    <a:pt x="354902" y="37909"/>
                  </a:lnTo>
                  <a:lnTo>
                    <a:pt x="373380" y="32766"/>
                  </a:lnTo>
                  <a:lnTo>
                    <a:pt x="413099" y="42481"/>
                  </a:lnTo>
                  <a:lnTo>
                    <a:pt x="447961" y="68771"/>
                  </a:lnTo>
                  <a:lnTo>
                    <a:pt x="464153" y="62008"/>
                  </a:lnTo>
                  <a:lnTo>
                    <a:pt x="488442" y="68771"/>
                  </a:lnTo>
                  <a:lnTo>
                    <a:pt x="499682" y="56578"/>
                  </a:lnTo>
                  <a:lnTo>
                    <a:pt x="512350" y="58007"/>
                  </a:lnTo>
                  <a:lnTo>
                    <a:pt x="513397" y="49340"/>
                  </a:lnTo>
                  <a:lnTo>
                    <a:pt x="530924" y="54293"/>
                  </a:lnTo>
                  <a:lnTo>
                    <a:pt x="529971" y="61913"/>
                  </a:lnTo>
                  <a:lnTo>
                    <a:pt x="539115" y="64865"/>
                  </a:lnTo>
                  <a:lnTo>
                    <a:pt x="576263" y="58198"/>
                  </a:lnTo>
                  <a:lnTo>
                    <a:pt x="583597" y="71914"/>
                  </a:lnTo>
                  <a:lnTo>
                    <a:pt x="604647" y="68771"/>
                  </a:lnTo>
                  <a:lnTo>
                    <a:pt x="610362" y="78486"/>
                  </a:lnTo>
                  <a:lnTo>
                    <a:pt x="633222" y="75724"/>
                  </a:lnTo>
                  <a:lnTo>
                    <a:pt x="680657" y="90678"/>
                  </a:lnTo>
                  <a:lnTo>
                    <a:pt x="666369" y="148780"/>
                  </a:lnTo>
                  <a:lnTo>
                    <a:pt x="648272" y="142589"/>
                  </a:lnTo>
                  <a:lnTo>
                    <a:pt x="620459" y="149638"/>
                  </a:lnTo>
                  <a:lnTo>
                    <a:pt x="607409" y="176784"/>
                  </a:lnTo>
                  <a:lnTo>
                    <a:pt x="560927" y="203073"/>
                  </a:lnTo>
                  <a:lnTo>
                    <a:pt x="545973" y="203740"/>
                  </a:lnTo>
                  <a:lnTo>
                    <a:pt x="546163" y="229171"/>
                  </a:lnTo>
                  <a:lnTo>
                    <a:pt x="514160" y="248984"/>
                  </a:lnTo>
                  <a:lnTo>
                    <a:pt x="537686" y="292513"/>
                  </a:lnTo>
                  <a:lnTo>
                    <a:pt x="532162" y="308800"/>
                  </a:lnTo>
                  <a:lnTo>
                    <a:pt x="549593" y="307086"/>
                  </a:lnTo>
                  <a:lnTo>
                    <a:pt x="548926" y="298323"/>
                  </a:lnTo>
                  <a:lnTo>
                    <a:pt x="566166" y="298894"/>
                  </a:lnTo>
                  <a:lnTo>
                    <a:pt x="575596" y="305657"/>
                  </a:lnTo>
                  <a:lnTo>
                    <a:pt x="589217" y="303371"/>
                  </a:lnTo>
                  <a:lnTo>
                    <a:pt x="604361" y="313373"/>
                  </a:lnTo>
                  <a:lnTo>
                    <a:pt x="610457" y="327469"/>
                  </a:lnTo>
                  <a:lnTo>
                    <a:pt x="640937" y="322707"/>
                  </a:lnTo>
                  <a:lnTo>
                    <a:pt x="654463" y="330422"/>
                  </a:lnTo>
                  <a:lnTo>
                    <a:pt x="644652" y="361093"/>
                  </a:lnTo>
                  <a:lnTo>
                    <a:pt x="610648" y="393954"/>
                  </a:lnTo>
                  <a:lnTo>
                    <a:pt x="574738" y="416719"/>
                  </a:lnTo>
                  <a:lnTo>
                    <a:pt x="577596" y="438340"/>
                  </a:lnTo>
                  <a:lnTo>
                    <a:pt x="562642" y="453676"/>
                  </a:lnTo>
                  <a:lnTo>
                    <a:pt x="591693" y="480822"/>
                  </a:lnTo>
                  <a:lnTo>
                    <a:pt x="607314" y="478631"/>
                  </a:lnTo>
                  <a:lnTo>
                    <a:pt x="619982" y="464439"/>
                  </a:lnTo>
                  <a:lnTo>
                    <a:pt x="644557" y="467678"/>
                  </a:lnTo>
                  <a:lnTo>
                    <a:pt x="641890" y="500825"/>
                  </a:lnTo>
                  <a:lnTo>
                    <a:pt x="611981" y="558546"/>
                  </a:lnTo>
                  <a:lnTo>
                    <a:pt x="621887" y="589598"/>
                  </a:lnTo>
                  <a:lnTo>
                    <a:pt x="634555" y="598075"/>
                  </a:lnTo>
                  <a:lnTo>
                    <a:pt x="657225" y="594455"/>
                  </a:lnTo>
                  <a:lnTo>
                    <a:pt x="695135" y="626555"/>
                  </a:lnTo>
                  <a:lnTo>
                    <a:pt x="719138" y="632936"/>
                  </a:lnTo>
                  <a:lnTo>
                    <a:pt x="753428" y="692849"/>
                  </a:lnTo>
                  <a:lnTo>
                    <a:pt x="780002" y="712184"/>
                  </a:lnTo>
                  <a:lnTo>
                    <a:pt x="740759" y="747236"/>
                  </a:lnTo>
                  <a:lnTo>
                    <a:pt x="720185" y="748570"/>
                  </a:lnTo>
                  <a:lnTo>
                    <a:pt x="696659" y="736187"/>
                  </a:lnTo>
                  <a:lnTo>
                    <a:pt x="682371" y="739711"/>
                  </a:lnTo>
                  <a:lnTo>
                    <a:pt x="681514" y="730853"/>
                  </a:lnTo>
                  <a:lnTo>
                    <a:pt x="688943" y="726853"/>
                  </a:lnTo>
                  <a:lnTo>
                    <a:pt x="714756" y="734949"/>
                  </a:lnTo>
                  <a:lnTo>
                    <a:pt x="726281" y="725805"/>
                  </a:lnTo>
                  <a:lnTo>
                    <a:pt x="712661" y="726281"/>
                  </a:lnTo>
                  <a:lnTo>
                    <a:pt x="708279" y="711422"/>
                  </a:lnTo>
                  <a:lnTo>
                    <a:pt x="698659" y="713518"/>
                  </a:lnTo>
                  <a:lnTo>
                    <a:pt x="693039" y="707231"/>
                  </a:lnTo>
                  <a:lnTo>
                    <a:pt x="704755" y="698278"/>
                  </a:lnTo>
                  <a:lnTo>
                    <a:pt x="697897" y="678656"/>
                  </a:lnTo>
                  <a:lnTo>
                    <a:pt x="639318" y="615886"/>
                  </a:lnTo>
                  <a:lnTo>
                    <a:pt x="615505" y="608933"/>
                  </a:lnTo>
                  <a:lnTo>
                    <a:pt x="604742" y="612458"/>
                  </a:lnTo>
                  <a:lnTo>
                    <a:pt x="599409" y="604838"/>
                  </a:lnTo>
                  <a:lnTo>
                    <a:pt x="586359" y="618934"/>
                  </a:lnTo>
                  <a:lnTo>
                    <a:pt x="584549" y="634746"/>
                  </a:lnTo>
                  <a:lnTo>
                    <a:pt x="601313" y="648272"/>
                  </a:lnTo>
                  <a:lnTo>
                    <a:pt x="569309" y="663702"/>
                  </a:lnTo>
                  <a:lnTo>
                    <a:pt x="561689" y="661130"/>
                  </a:lnTo>
                  <a:lnTo>
                    <a:pt x="541496" y="680752"/>
                  </a:lnTo>
                  <a:lnTo>
                    <a:pt x="518446" y="682943"/>
                  </a:lnTo>
                  <a:lnTo>
                    <a:pt x="469583" y="656654"/>
                  </a:lnTo>
                  <a:lnTo>
                    <a:pt x="452057" y="653796"/>
                  </a:lnTo>
                  <a:lnTo>
                    <a:pt x="449104" y="653796"/>
                  </a:lnTo>
                  <a:lnTo>
                    <a:pt x="448246" y="653129"/>
                  </a:lnTo>
                  <a:lnTo>
                    <a:pt x="407956" y="663797"/>
                  </a:lnTo>
                  <a:lnTo>
                    <a:pt x="380524" y="705898"/>
                  </a:lnTo>
                  <a:lnTo>
                    <a:pt x="380524" y="705898"/>
                  </a:lnTo>
                  <a:lnTo>
                    <a:pt x="370332" y="700183"/>
                  </a:lnTo>
                  <a:lnTo>
                    <a:pt x="371475" y="694373"/>
                  </a:lnTo>
                  <a:lnTo>
                    <a:pt x="362141" y="695515"/>
                  </a:lnTo>
                  <a:lnTo>
                    <a:pt x="363760" y="682943"/>
                  </a:lnTo>
                  <a:lnTo>
                    <a:pt x="354140" y="675323"/>
                  </a:lnTo>
                  <a:lnTo>
                    <a:pt x="357664" y="667703"/>
                  </a:lnTo>
                  <a:lnTo>
                    <a:pt x="350139" y="665798"/>
                  </a:lnTo>
                  <a:lnTo>
                    <a:pt x="344710" y="640366"/>
                  </a:lnTo>
                  <a:lnTo>
                    <a:pt x="335471" y="647129"/>
                  </a:lnTo>
                  <a:lnTo>
                    <a:pt x="338804" y="635984"/>
                  </a:lnTo>
                  <a:lnTo>
                    <a:pt x="332613" y="623602"/>
                  </a:lnTo>
                  <a:lnTo>
                    <a:pt x="337280" y="621125"/>
                  </a:lnTo>
                  <a:lnTo>
                    <a:pt x="317945" y="602742"/>
                  </a:lnTo>
                  <a:lnTo>
                    <a:pt x="328327" y="596646"/>
                  </a:lnTo>
                  <a:lnTo>
                    <a:pt x="320516" y="593408"/>
                  </a:lnTo>
                  <a:lnTo>
                    <a:pt x="322231" y="585597"/>
                  </a:lnTo>
                  <a:lnTo>
                    <a:pt x="318516" y="582073"/>
                  </a:lnTo>
                  <a:lnTo>
                    <a:pt x="318897" y="579120"/>
                  </a:lnTo>
                  <a:lnTo>
                    <a:pt x="313372" y="564071"/>
                  </a:lnTo>
                  <a:lnTo>
                    <a:pt x="307753" y="566357"/>
                  </a:lnTo>
                  <a:lnTo>
                    <a:pt x="312039" y="579882"/>
                  </a:lnTo>
                  <a:lnTo>
                    <a:pt x="297275" y="584645"/>
                  </a:lnTo>
                  <a:lnTo>
                    <a:pt x="292608" y="574262"/>
                  </a:lnTo>
                  <a:lnTo>
                    <a:pt x="278130" y="583216"/>
                  </a:lnTo>
                  <a:lnTo>
                    <a:pt x="266224" y="572357"/>
                  </a:lnTo>
                  <a:lnTo>
                    <a:pt x="270034" y="561880"/>
                  </a:lnTo>
                  <a:lnTo>
                    <a:pt x="263938" y="561213"/>
                  </a:lnTo>
                  <a:lnTo>
                    <a:pt x="243269" y="571595"/>
                  </a:lnTo>
                  <a:lnTo>
                    <a:pt x="238030" y="581501"/>
                  </a:lnTo>
                  <a:lnTo>
                    <a:pt x="232029" y="574548"/>
                  </a:lnTo>
                  <a:lnTo>
                    <a:pt x="236125" y="565023"/>
                  </a:lnTo>
                  <a:lnTo>
                    <a:pt x="225362" y="557022"/>
                  </a:lnTo>
                  <a:lnTo>
                    <a:pt x="206502" y="577025"/>
                  </a:lnTo>
                  <a:lnTo>
                    <a:pt x="200120" y="570643"/>
                  </a:lnTo>
                  <a:lnTo>
                    <a:pt x="163163" y="604838"/>
                  </a:lnTo>
                  <a:lnTo>
                    <a:pt x="162687" y="589407"/>
                  </a:lnTo>
                  <a:lnTo>
                    <a:pt x="152019" y="584454"/>
                  </a:lnTo>
                  <a:lnTo>
                    <a:pt x="150876" y="575977"/>
                  </a:lnTo>
                  <a:lnTo>
                    <a:pt x="139065" y="569690"/>
                  </a:lnTo>
                  <a:lnTo>
                    <a:pt x="132588" y="585026"/>
                  </a:lnTo>
                  <a:lnTo>
                    <a:pt x="113538" y="575024"/>
                  </a:lnTo>
                  <a:lnTo>
                    <a:pt x="115634" y="563594"/>
                  </a:lnTo>
                  <a:lnTo>
                    <a:pt x="102394" y="551593"/>
                  </a:lnTo>
                  <a:lnTo>
                    <a:pt x="90392" y="508444"/>
                  </a:lnTo>
                  <a:lnTo>
                    <a:pt x="76295" y="508349"/>
                  </a:lnTo>
                  <a:lnTo>
                    <a:pt x="66389" y="493967"/>
                  </a:lnTo>
                  <a:lnTo>
                    <a:pt x="52769" y="493586"/>
                  </a:lnTo>
                  <a:lnTo>
                    <a:pt x="52578" y="460534"/>
                  </a:lnTo>
                  <a:lnTo>
                    <a:pt x="45815" y="435769"/>
                  </a:lnTo>
                  <a:lnTo>
                    <a:pt x="37052" y="428149"/>
                  </a:lnTo>
                  <a:lnTo>
                    <a:pt x="53912" y="401384"/>
                  </a:lnTo>
                  <a:lnTo>
                    <a:pt x="81534" y="382715"/>
                  </a:lnTo>
                  <a:lnTo>
                    <a:pt x="85820" y="348615"/>
                  </a:lnTo>
                  <a:lnTo>
                    <a:pt x="62770" y="330041"/>
                  </a:lnTo>
                  <a:lnTo>
                    <a:pt x="59912" y="309753"/>
                  </a:lnTo>
                  <a:lnTo>
                    <a:pt x="42482" y="310706"/>
                  </a:lnTo>
                  <a:lnTo>
                    <a:pt x="40005" y="295656"/>
                  </a:lnTo>
                  <a:lnTo>
                    <a:pt x="20193" y="295846"/>
                  </a:lnTo>
                  <a:lnTo>
                    <a:pt x="0" y="268700"/>
                  </a:lnTo>
                  <a:lnTo>
                    <a:pt x="17145" y="250793"/>
                  </a:lnTo>
                  <a:lnTo>
                    <a:pt x="16764" y="231839"/>
                  </a:lnTo>
                  <a:lnTo>
                    <a:pt x="26670" y="223838"/>
                  </a:lnTo>
                  <a:lnTo>
                    <a:pt x="44863" y="226409"/>
                  </a:lnTo>
                  <a:lnTo>
                    <a:pt x="48006" y="207169"/>
                  </a:lnTo>
                  <a:lnTo>
                    <a:pt x="65437" y="198311"/>
                  </a:lnTo>
                  <a:lnTo>
                    <a:pt x="63722" y="192596"/>
                  </a:lnTo>
                  <a:lnTo>
                    <a:pt x="69437" y="195167"/>
                  </a:lnTo>
                  <a:lnTo>
                    <a:pt x="66389" y="182023"/>
                  </a:lnTo>
                  <a:lnTo>
                    <a:pt x="85439" y="165259"/>
                  </a:lnTo>
                  <a:lnTo>
                    <a:pt x="88106" y="148590"/>
                  </a:lnTo>
                  <a:lnTo>
                    <a:pt x="102203" y="129159"/>
                  </a:lnTo>
                  <a:lnTo>
                    <a:pt x="106109" y="133255"/>
                  </a:lnTo>
                  <a:lnTo>
                    <a:pt x="121063" y="121348"/>
                  </a:lnTo>
                  <a:lnTo>
                    <a:pt x="138684" y="128873"/>
                  </a:lnTo>
                  <a:lnTo>
                    <a:pt x="148590" y="121348"/>
                  </a:lnTo>
                  <a:lnTo>
                    <a:pt x="165926" y="128778"/>
                  </a:lnTo>
                  <a:lnTo>
                    <a:pt x="162211" y="112204"/>
                  </a:lnTo>
                  <a:lnTo>
                    <a:pt x="150495" y="104584"/>
                  </a:lnTo>
                  <a:lnTo>
                    <a:pt x="151638" y="95631"/>
                  </a:lnTo>
                  <a:lnTo>
                    <a:pt x="184595" y="74867"/>
                  </a:lnTo>
                  <a:lnTo>
                    <a:pt x="208883" y="74295"/>
                  </a:lnTo>
                  <a:lnTo>
                    <a:pt x="200501" y="63246"/>
                  </a:lnTo>
                  <a:lnTo>
                    <a:pt x="207169" y="41624"/>
                  </a:lnTo>
                  <a:lnTo>
                    <a:pt x="197929" y="25813"/>
                  </a:lnTo>
                  <a:lnTo>
                    <a:pt x="199739" y="8668"/>
                  </a:lnTo>
                  <a:lnTo>
                    <a:pt x="199739" y="8668"/>
                  </a:lnTo>
                  <a:lnTo>
                    <a:pt x="215455" y="0"/>
                  </a:lnTo>
                  <a:lnTo>
                    <a:pt x="232124" y="6191"/>
                  </a:lnTo>
                  <a:close/>
                </a:path>
              </a:pathLst>
            </a:custGeom>
            <a:grpFill/>
            <a:ln w="476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it-IT"/>
            </a:p>
          </p:txBody>
        </p:sp>
        <p:sp>
          <p:nvSpPr>
            <p:cNvPr id="14" name="Figura a mano libera: forma 13">
              <a:extLst>
                <a:ext uri="{FF2B5EF4-FFF2-40B4-BE49-F238E27FC236}">
                  <a16:creationId xmlns:a16="http://schemas.microsoft.com/office/drawing/2014/main" id="{FF982538-B73F-25C4-F1DB-F9F270F42C71}"/>
                </a:ext>
              </a:extLst>
            </p:cNvPr>
            <p:cNvSpPr/>
            <p:nvPr/>
          </p:nvSpPr>
          <p:spPr>
            <a:xfrm>
              <a:off x="6069901" y="3975830"/>
              <a:ext cx="1260538" cy="1282160"/>
            </a:xfrm>
            <a:custGeom>
              <a:avLst/>
              <a:gdLst>
                <a:gd name="connsiteX0" fmla="*/ 741045 w 1260538"/>
                <a:gd name="connsiteY0" fmla="*/ 1256824 h 1282160"/>
                <a:gd name="connsiteX1" fmla="*/ 738664 w 1260538"/>
                <a:gd name="connsiteY1" fmla="*/ 1269397 h 1282160"/>
                <a:gd name="connsiteX2" fmla="*/ 744093 w 1260538"/>
                <a:gd name="connsiteY2" fmla="*/ 1271206 h 1282160"/>
                <a:gd name="connsiteX3" fmla="*/ 734568 w 1260538"/>
                <a:gd name="connsiteY3" fmla="*/ 1282160 h 1282160"/>
                <a:gd name="connsiteX4" fmla="*/ 732854 w 1260538"/>
                <a:gd name="connsiteY4" fmla="*/ 1255300 h 1282160"/>
                <a:gd name="connsiteX5" fmla="*/ 754190 w 1260538"/>
                <a:gd name="connsiteY5" fmla="*/ 1245680 h 1282160"/>
                <a:gd name="connsiteX6" fmla="*/ 741045 w 1260538"/>
                <a:gd name="connsiteY6" fmla="*/ 1256824 h 1282160"/>
                <a:gd name="connsiteX7" fmla="*/ 1232630 w 1260538"/>
                <a:gd name="connsiteY7" fmla="*/ 882110 h 1282160"/>
                <a:gd name="connsiteX8" fmla="*/ 1242251 w 1260538"/>
                <a:gd name="connsiteY8" fmla="*/ 890206 h 1282160"/>
                <a:gd name="connsiteX9" fmla="*/ 1235012 w 1260538"/>
                <a:gd name="connsiteY9" fmla="*/ 902589 h 1282160"/>
                <a:gd name="connsiteX10" fmla="*/ 1227868 w 1260538"/>
                <a:gd name="connsiteY10" fmla="*/ 902303 h 1282160"/>
                <a:gd name="connsiteX11" fmla="*/ 1198912 w 1260538"/>
                <a:gd name="connsiteY11" fmla="*/ 928688 h 1282160"/>
                <a:gd name="connsiteX12" fmla="*/ 1178433 w 1260538"/>
                <a:gd name="connsiteY12" fmla="*/ 932212 h 1282160"/>
                <a:gd name="connsiteX13" fmla="*/ 1191006 w 1260538"/>
                <a:gd name="connsiteY13" fmla="*/ 953357 h 1282160"/>
                <a:gd name="connsiteX14" fmla="*/ 1183291 w 1260538"/>
                <a:gd name="connsiteY14" fmla="*/ 967645 h 1282160"/>
                <a:gd name="connsiteX15" fmla="*/ 1193102 w 1260538"/>
                <a:gd name="connsiteY15" fmla="*/ 1010222 h 1282160"/>
                <a:gd name="connsiteX16" fmla="*/ 1163479 w 1260538"/>
                <a:gd name="connsiteY16" fmla="*/ 1020889 h 1282160"/>
                <a:gd name="connsiteX17" fmla="*/ 1162526 w 1260538"/>
                <a:gd name="connsiteY17" fmla="*/ 1030700 h 1282160"/>
                <a:gd name="connsiteX18" fmla="*/ 1168718 w 1260538"/>
                <a:gd name="connsiteY18" fmla="*/ 1032986 h 1282160"/>
                <a:gd name="connsiteX19" fmla="*/ 1163955 w 1260538"/>
                <a:gd name="connsiteY19" fmla="*/ 1040321 h 1282160"/>
                <a:gd name="connsiteX20" fmla="*/ 1135380 w 1260538"/>
                <a:gd name="connsiteY20" fmla="*/ 1045845 h 1282160"/>
                <a:gd name="connsiteX21" fmla="*/ 1130141 w 1260538"/>
                <a:gd name="connsiteY21" fmla="*/ 1058418 h 1282160"/>
                <a:gd name="connsiteX22" fmla="*/ 1103376 w 1260538"/>
                <a:gd name="connsiteY22" fmla="*/ 1039178 h 1282160"/>
                <a:gd name="connsiteX23" fmla="*/ 1091756 w 1260538"/>
                <a:gd name="connsiteY23" fmla="*/ 1044892 h 1282160"/>
                <a:gd name="connsiteX24" fmla="*/ 1064990 w 1260538"/>
                <a:gd name="connsiteY24" fmla="*/ 1033939 h 1282160"/>
                <a:gd name="connsiteX25" fmla="*/ 1036892 w 1260538"/>
                <a:gd name="connsiteY25" fmla="*/ 1049750 h 1282160"/>
                <a:gd name="connsiteX26" fmla="*/ 1037939 w 1260538"/>
                <a:gd name="connsiteY26" fmla="*/ 1063657 h 1282160"/>
                <a:gd name="connsiteX27" fmla="*/ 1046512 w 1260538"/>
                <a:gd name="connsiteY27" fmla="*/ 1069372 h 1282160"/>
                <a:gd name="connsiteX28" fmla="*/ 1027081 w 1260538"/>
                <a:gd name="connsiteY28" fmla="*/ 1070039 h 1282160"/>
                <a:gd name="connsiteX29" fmla="*/ 941927 w 1260538"/>
                <a:gd name="connsiteY29" fmla="*/ 1020413 h 1282160"/>
                <a:gd name="connsiteX30" fmla="*/ 900589 w 1260538"/>
                <a:gd name="connsiteY30" fmla="*/ 1010507 h 1282160"/>
                <a:gd name="connsiteX31" fmla="*/ 884968 w 1260538"/>
                <a:gd name="connsiteY31" fmla="*/ 1020032 h 1282160"/>
                <a:gd name="connsiteX32" fmla="*/ 862870 w 1260538"/>
                <a:gd name="connsiteY32" fmla="*/ 1018889 h 1282160"/>
                <a:gd name="connsiteX33" fmla="*/ 835057 w 1260538"/>
                <a:gd name="connsiteY33" fmla="*/ 1027747 h 1282160"/>
                <a:gd name="connsiteX34" fmla="*/ 803529 w 1260538"/>
                <a:gd name="connsiteY34" fmla="*/ 1057751 h 1282160"/>
                <a:gd name="connsiteX35" fmla="*/ 780574 w 1260538"/>
                <a:gd name="connsiteY35" fmla="*/ 1055941 h 1282160"/>
                <a:gd name="connsiteX36" fmla="*/ 752666 w 1260538"/>
                <a:gd name="connsiteY36" fmla="*/ 991838 h 1282160"/>
                <a:gd name="connsiteX37" fmla="*/ 717804 w 1260538"/>
                <a:gd name="connsiteY37" fmla="*/ 954786 h 1282160"/>
                <a:gd name="connsiteX38" fmla="*/ 683514 w 1260538"/>
                <a:gd name="connsiteY38" fmla="*/ 935831 h 1282160"/>
                <a:gd name="connsiteX39" fmla="*/ 651415 w 1260538"/>
                <a:gd name="connsiteY39" fmla="*/ 932593 h 1282160"/>
                <a:gd name="connsiteX40" fmla="*/ 643700 w 1260538"/>
                <a:gd name="connsiteY40" fmla="*/ 938594 h 1282160"/>
                <a:gd name="connsiteX41" fmla="*/ 597789 w 1260538"/>
                <a:gd name="connsiteY41" fmla="*/ 907828 h 1282160"/>
                <a:gd name="connsiteX42" fmla="*/ 581597 w 1260538"/>
                <a:gd name="connsiteY42" fmla="*/ 910495 h 1282160"/>
                <a:gd name="connsiteX43" fmla="*/ 580263 w 1260538"/>
                <a:gd name="connsiteY43" fmla="*/ 917257 h 1282160"/>
                <a:gd name="connsiteX44" fmla="*/ 571976 w 1260538"/>
                <a:gd name="connsiteY44" fmla="*/ 913733 h 1282160"/>
                <a:gd name="connsiteX45" fmla="*/ 540353 w 1260538"/>
                <a:gd name="connsiteY45" fmla="*/ 857917 h 1282160"/>
                <a:gd name="connsiteX46" fmla="*/ 472916 w 1260538"/>
                <a:gd name="connsiteY46" fmla="*/ 777430 h 1282160"/>
                <a:gd name="connsiteX47" fmla="*/ 437864 w 1260538"/>
                <a:gd name="connsiteY47" fmla="*/ 747713 h 1282160"/>
                <a:gd name="connsiteX48" fmla="*/ 378714 w 1260538"/>
                <a:gd name="connsiteY48" fmla="*/ 720757 h 1282160"/>
                <a:gd name="connsiteX49" fmla="*/ 369856 w 1260538"/>
                <a:gd name="connsiteY49" fmla="*/ 664559 h 1282160"/>
                <a:gd name="connsiteX50" fmla="*/ 340042 w 1260538"/>
                <a:gd name="connsiteY50" fmla="*/ 609790 h 1282160"/>
                <a:gd name="connsiteX51" fmla="*/ 294037 w 1260538"/>
                <a:gd name="connsiteY51" fmla="*/ 582835 h 1282160"/>
                <a:gd name="connsiteX52" fmla="*/ 281654 w 1260538"/>
                <a:gd name="connsiteY52" fmla="*/ 564356 h 1282160"/>
                <a:gd name="connsiteX53" fmla="*/ 257270 w 1260538"/>
                <a:gd name="connsiteY53" fmla="*/ 555022 h 1282160"/>
                <a:gd name="connsiteX54" fmla="*/ 251841 w 1260538"/>
                <a:gd name="connsiteY54" fmla="*/ 543497 h 1282160"/>
                <a:gd name="connsiteX55" fmla="*/ 229552 w 1260538"/>
                <a:gd name="connsiteY55" fmla="*/ 529399 h 1282160"/>
                <a:gd name="connsiteX56" fmla="*/ 188881 w 1260538"/>
                <a:gd name="connsiteY56" fmla="*/ 535400 h 1282160"/>
                <a:gd name="connsiteX57" fmla="*/ 172974 w 1260538"/>
                <a:gd name="connsiteY57" fmla="*/ 498348 h 1282160"/>
                <a:gd name="connsiteX58" fmla="*/ 144018 w 1260538"/>
                <a:gd name="connsiteY58" fmla="*/ 460153 h 1282160"/>
                <a:gd name="connsiteX59" fmla="*/ 142304 w 1260538"/>
                <a:gd name="connsiteY59" fmla="*/ 442246 h 1282160"/>
                <a:gd name="connsiteX60" fmla="*/ 122110 w 1260538"/>
                <a:gd name="connsiteY60" fmla="*/ 401574 h 1282160"/>
                <a:gd name="connsiteX61" fmla="*/ 100679 w 1260538"/>
                <a:gd name="connsiteY61" fmla="*/ 371475 h 1282160"/>
                <a:gd name="connsiteX62" fmla="*/ 48863 w 1260538"/>
                <a:gd name="connsiteY62" fmla="*/ 329279 h 1282160"/>
                <a:gd name="connsiteX63" fmla="*/ 0 w 1260538"/>
                <a:gd name="connsiteY63" fmla="*/ 305943 h 1282160"/>
                <a:gd name="connsiteX64" fmla="*/ 17717 w 1260538"/>
                <a:gd name="connsiteY64" fmla="*/ 266414 h 1282160"/>
                <a:gd name="connsiteX65" fmla="*/ 82487 w 1260538"/>
                <a:gd name="connsiteY65" fmla="*/ 265652 h 1282160"/>
                <a:gd name="connsiteX66" fmla="*/ 81629 w 1260538"/>
                <a:gd name="connsiteY66" fmla="*/ 232981 h 1282160"/>
                <a:gd name="connsiteX67" fmla="*/ 55054 w 1260538"/>
                <a:gd name="connsiteY67" fmla="*/ 214789 h 1282160"/>
                <a:gd name="connsiteX68" fmla="*/ 68104 w 1260538"/>
                <a:gd name="connsiteY68" fmla="*/ 196310 h 1282160"/>
                <a:gd name="connsiteX69" fmla="*/ 63818 w 1260538"/>
                <a:gd name="connsiteY69" fmla="*/ 179546 h 1282160"/>
                <a:gd name="connsiteX70" fmla="*/ 69723 w 1260538"/>
                <a:gd name="connsiteY70" fmla="*/ 176403 h 1282160"/>
                <a:gd name="connsiteX71" fmla="*/ 80582 w 1260538"/>
                <a:gd name="connsiteY71" fmla="*/ 186404 h 1282160"/>
                <a:gd name="connsiteX72" fmla="*/ 86963 w 1260538"/>
                <a:gd name="connsiteY72" fmla="*/ 177927 h 1282160"/>
                <a:gd name="connsiteX73" fmla="*/ 94679 w 1260538"/>
                <a:gd name="connsiteY73" fmla="*/ 180118 h 1282160"/>
                <a:gd name="connsiteX74" fmla="*/ 111252 w 1260538"/>
                <a:gd name="connsiteY74" fmla="*/ 171736 h 1282160"/>
                <a:gd name="connsiteX75" fmla="*/ 113252 w 1260538"/>
                <a:gd name="connsiteY75" fmla="*/ 161449 h 1282160"/>
                <a:gd name="connsiteX76" fmla="*/ 127540 w 1260538"/>
                <a:gd name="connsiteY76" fmla="*/ 150876 h 1282160"/>
                <a:gd name="connsiteX77" fmla="*/ 139827 w 1260538"/>
                <a:gd name="connsiteY77" fmla="*/ 153257 h 1282160"/>
                <a:gd name="connsiteX78" fmla="*/ 148495 w 1260538"/>
                <a:gd name="connsiteY78" fmla="*/ 132874 h 1282160"/>
                <a:gd name="connsiteX79" fmla="*/ 161544 w 1260538"/>
                <a:gd name="connsiteY79" fmla="*/ 134683 h 1282160"/>
                <a:gd name="connsiteX80" fmla="*/ 174879 w 1260538"/>
                <a:gd name="connsiteY80" fmla="*/ 125921 h 1282160"/>
                <a:gd name="connsiteX81" fmla="*/ 174117 w 1260538"/>
                <a:gd name="connsiteY81" fmla="*/ 115633 h 1282160"/>
                <a:gd name="connsiteX82" fmla="*/ 164116 w 1260538"/>
                <a:gd name="connsiteY82" fmla="*/ 111062 h 1282160"/>
                <a:gd name="connsiteX83" fmla="*/ 160210 w 1260538"/>
                <a:gd name="connsiteY83" fmla="*/ 86106 h 1282160"/>
                <a:gd name="connsiteX84" fmla="*/ 171926 w 1260538"/>
                <a:gd name="connsiteY84" fmla="*/ 86201 h 1282160"/>
                <a:gd name="connsiteX85" fmla="*/ 181832 w 1260538"/>
                <a:gd name="connsiteY85" fmla="*/ 63722 h 1282160"/>
                <a:gd name="connsiteX86" fmla="*/ 145828 w 1260538"/>
                <a:gd name="connsiteY86" fmla="*/ 35528 h 1282160"/>
                <a:gd name="connsiteX87" fmla="*/ 156877 w 1260538"/>
                <a:gd name="connsiteY87" fmla="*/ 12287 h 1282160"/>
                <a:gd name="connsiteX88" fmla="*/ 168402 w 1260538"/>
                <a:gd name="connsiteY88" fmla="*/ 16764 h 1282160"/>
                <a:gd name="connsiteX89" fmla="*/ 175070 w 1260538"/>
                <a:gd name="connsiteY89" fmla="*/ 29337 h 1282160"/>
                <a:gd name="connsiteX90" fmla="*/ 179927 w 1260538"/>
                <a:gd name="connsiteY90" fmla="*/ 10192 h 1282160"/>
                <a:gd name="connsiteX91" fmla="*/ 195453 w 1260538"/>
                <a:gd name="connsiteY91" fmla="*/ 0 h 1282160"/>
                <a:gd name="connsiteX92" fmla="*/ 219075 w 1260538"/>
                <a:gd name="connsiteY92" fmla="*/ 1333 h 1282160"/>
                <a:gd name="connsiteX93" fmla="*/ 234506 w 1260538"/>
                <a:gd name="connsiteY93" fmla="*/ 38386 h 1282160"/>
                <a:gd name="connsiteX94" fmla="*/ 260985 w 1260538"/>
                <a:gd name="connsiteY94" fmla="*/ 55531 h 1282160"/>
                <a:gd name="connsiteX95" fmla="*/ 251365 w 1260538"/>
                <a:gd name="connsiteY95" fmla="*/ 74390 h 1282160"/>
                <a:gd name="connsiteX96" fmla="*/ 233743 w 1260538"/>
                <a:gd name="connsiteY96" fmla="*/ 84296 h 1282160"/>
                <a:gd name="connsiteX97" fmla="*/ 246031 w 1260538"/>
                <a:gd name="connsiteY97" fmla="*/ 104394 h 1282160"/>
                <a:gd name="connsiteX98" fmla="*/ 285464 w 1260538"/>
                <a:gd name="connsiteY98" fmla="*/ 128778 h 1282160"/>
                <a:gd name="connsiteX99" fmla="*/ 320516 w 1260538"/>
                <a:gd name="connsiteY99" fmla="*/ 116300 h 1282160"/>
                <a:gd name="connsiteX100" fmla="*/ 330137 w 1260538"/>
                <a:gd name="connsiteY100" fmla="*/ 126492 h 1282160"/>
                <a:gd name="connsiteX101" fmla="*/ 331280 w 1260538"/>
                <a:gd name="connsiteY101" fmla="*/ 119348 h 1282160"/>
                <a:gd name="connsiteX102" fmla="*/ 337661 w 1260538"/>
                <a:gd name="connsiteY102" fmla="*/ 121444 h 1282160"/>
                <a:gd name="connsiteX103" fmla="*/ 350806 w 1260538"/>
                <a:gd name="connsiteY103" fmla="*/ 110109 h 1282160"/>
                <a:gd name="connsiteX104" fmla="*/ 366332 w 1260538"/>
                <a:gd name="connsiteY104" fmla="*/ 116586 h 1282160"/>
                <a:gd name="connsiteX105" fmla="*/ 382238 w 1260538"/>
                <a:gd name="connsiteY105" fmla="*/ 136207 h 1282160"/>
                <a:gd name="connsiteX106" fmla="*/ 387477 w 1260538"/>
                <a:gd name="connsiteY106" fmla="*/ 178784 h 1282160"/>
                <a:gd name="connsiteX107" fmla="*/ 403384 w 1260538"/>
                <a:gd name="connsiteY107" fmla="*/ 186214 h 1282160"/>
                <a:gd name="connsiteX108" fmla="*/ 401384 w 1260538"/>
                <a:gd name="connsiteY108" fmla="*/ 204883 h 1282160"/>
                <a:gd name="connsiteX109" fmla="*/ 411290 w 1260538"/>
                <a:gd name="connsiteY109" fmla="*/ 212979 h 1282160"/>
                <a:gd name="connsiteX110" fmla="*/ 404146 w 1260538"/>
                <a:gd name="connsiteY110" fmla="*/ 219361 h 1282160"/>
                <a:gd name="connsiteX111" fmla="*/ 418624 w 1260538"/>
                <a:gd name="connsiteY111" fmla="*/ 226981 h 1282160"/>
                <a:gd name="connsiteX112" fmla="*/ 412051 w 1260538"/>
                <a:gd name="connsiteY112" fmla="*/ 231362 h 1282160"/>
                <a:gd name="connsiteX113" fmla="*/ 429863 w 1260538"/>
                <a:gd name="connsiteY113" fmla="*/ 229362 h 1282160"/>
                <a:gd name="connsiteX114" fmla="*/ 441579 w 1260538"/>
                <a:gd name="connsiteY114" fmla="*/ 241363 h 1282160"/>
                <a:gd name="connsiteX115" fmla="*/ 460629 w 1260538"/>
                <a:gd name="connsiteY115" fmla="*/ 225933 h 1282160"/>
                <a:gd name="connsiteX116" fmla="*/ 474631 w 1260538"/>
                <a:gd name="connsiteY116" fmla="*/ 227457 h 1282160"/>
                <a:gd name="connsiteX117" fmla="*/ 472250 w 1260538"/>
                <a:gd name="connsiteY117" fmla="*/ 245173 h 1282160"/>
                <a:gd name="connsiteX118" fmla="*/ 479298 w 1260538"/>
                <a:gd name="connsiteY118" fmla="*/ 251650 h 1282160"/>
                <a:gd name="connsiteX119" fmla="*/ 472821 w 1260538"/>
                <a:gd name="connsiteY119" fmla="*/ 253841 h 1282160"/>
                <a:gd name="connsiteX120" fmla="*/ 472726 w 1260538"/>
                <a:gd name="connsiteY120" fmla="*/ 273463 h 1282160"/>
                <a:gd name="connsiteX121" fmla="*/ 494538 w 1260538"/>
                <a:gd name="connsiteY121" fmla="*/ 281083 h 1282160"/>
                <a:gd name="connsiteX122" fmla="*/ 485299 w 1260538"/>
                <a:gd name="connsiteY122" fmla="*/ 294608 h 1282160"/>
                <a:gd name="connsiteX123" fmla="*/ 519970 w 1260538"/>
                <a:gd name="connsiteY123" fmla="*/ 289655 h 1282160"/>
                <a:gd name="connsiteX124" fmla="*/ 519493 w 1260538"/>
                <a:gd name="connsiteY124" fmla="*/ 305657 h 1282160"/>
                <a:gd name="connsiteX125" fmla="*/ 527780 w 1260538"/>
                <a:gd name="connsiteY125" fmla="*/ 315182 h 1282160"/>
                <a:gd name="connsiteX126" fmla="*/ 569024 w 1260538"/>
                <a:gd name="connsiteY126" fmla="*/ 283178 h 1282160"/>
                <a:gd name="connsiteX127" fmla="*/ 571119 w 1260538"/>
                <a:gd name="connsiteY127" fmla="*/ 246221 h 1282160"/>
                <a:gd name="connsiteX128" fmla="*/ 582454 w 1260538"/>
                <a:gd name="connsiteY128" fmla="*/ 245459 h 1282160"/>
                <a:gd name="connsiteX129" fmla="*/ 590931 w 1260538"/>
                <a:gd name="connsiteY129" fmla="*/ 263176 h 1282160"/>
                <a:gd name="connsiteX130" fmla="*/ 602456 w 1260538"/>
                <a:gd name="connsiteY130" fmla="*/ 262699 h 1282160"/>
                <a:gd name="connsiteX131" fmla="*/ 630936 w 1260538"/>
                <a:gd name="connsiteY131" fmla="*/ 243935 h 1282160"/>
                <a:gd name="connsiteX132" fmla="*/ 617887 w 1260538"/>
                <a:gd name="connsiteY132" fmla="*/ 224504 h 1282160"/>
                <a:gd name="connsiteX133" fmla="*/ 647033 w 1260538"/>
                <a:gd name="connsiteY133" fmla="*/ 216122 h 1282160"/>
                <a:gd name="connsiteX134" fmla="*/ 648652 w 1260538"/>
                <a:gd name="connsiteY134" fmla="*/ 203454 h 1282160"/>
                <a:gd name="connsiteX135" fmla="*/ 668179 w 1260538"/>
                <a:gd name="connsiteY135" fmla="*/ 204406 h 1282160"/>
                <a:gd name="connsiteX136" fmla="*/ 685800 w 1260538"/>
                <a:gd name="connsiteY136" fmla="*/ 188881 h 1282160"/>
                <a:gd name="connsiteX137" fmla="*/ 705707 w 1260538"/>
                <a:gd name="connsiteY137" fmla="*/ 182499 h 1282160"/>
                <a:gd name="connsiteX138" fmla="*/ 699802 w 1260538"/>
                <a:gd name="connsiteY138" fmla="*/ 158210 h 1282160"/>
                <a:gd name="connsiteX139" fmla="*/ 705326 w 1260538"/>
                <a:gd name="connsiteY139" fmla="*/ 147066 h 1282160"/>
                <a:gd name="connsiteX140" fmla="*/ 724567 w 1260538"/>
                <a:gd name="connsiteY140" fmla="*/ 156496 h 1282160"/>
                <a:gd name="connsiteX141" fmla="*/ 732187 w 1260538"/>
                <a:gd name="connsiteY141" fmla="*/ 147256 h 1282160"/>
                <a:gd name="connsiteX142" fmla="*/ 763143 w 1260538"/>
                <a:gd name="connsiteY142" fmla="*/ 147638 h 1282160"/>
                <a:gd name="connsiteX143" fmla="*/ 769906 w 1260538"/>
                <a:gd name="connsiteY143" fmla="*/ 133064 h 1282160"/>
                <a:gd name="connsiteX144" fmla="*/ 789527 w 1260538"/>
                <a:gd name="connsiteY144" fmla="*/ 143351 h 1282160"/>
                <a:gd name="connsiteX145" fmla="*/ 816197 w 1260538"/>
                <a:gd name="connsiteY145" fmla="*/ 126968 h 1282160"/>
                <a:gd name="connsiteX146" fmla="*/ 816674 w 1260538"/>
                <a:gd name="connsiteY146" fmla="*/ 119539 h 1282160"/>
                <a:gd name="connsiteX147" fmla="*/ 832104 w 1260538"/>
                <a:gd name="connsiteY147" fmla="*/ 125635 h 1282160"/>
                <a:gd name="connsiteX148" fmla="*/ 844772 w 1260538"/>
                <a:gd name="connsiteY148" fmla="*/ 113443 h 1282160"/>
                <a:gd name="connsiteX149" fmla="*/ 851916 w 1260538"/>
                <a:gd name="connsiteY149" fmla="*/ 71056 h 1282160"/>
                <a:gd name="connsiteX150" fmla="*/ 883158 w 1260538"/>
                <a:gd name="connsiteY150" fmla="*/ 78581 h 1282160"/>
                <a:gd name="connsiteX151" fmla="*/ 888301 w 1260538"/>
                <a:gd name="connsiteY151" fmla="*/ 67437 h 1282160"/>
                <a:gd name="connsiteX152" fmla="*/ 898684 w 1260538"/>
                <a:gd name="connsiteY152" fmla="*/ 66485 h 1282160"/>
                <a:gd name="connsiteX153" fmla="*/ 933736 w 1260538"/>
                <a:gd name="connsiteY153" fmla="*/ 96583 h 1282160"/>
                <a:gd name="connsiteX154" fmla="*/ 928592 w 1260538"/>
                <a:gd name="connsiteY154" fmla="*/ 112681 h 1282160"/>
                <a:gd name="connsiteX155" fmla="*/ 939546 w 1260538"/>
                <a:gd name="connsiteY155" fmla="*/ 125635 h 1282160"/>
                <a:gd name="connsiteX156" fmla="*/ 958501 w 1260538"/>
                <a:gd name="connsiteY156" fmla="*/ 131636 h 1282160"/>
                <a:gd name="connsiteX157" fmla="*/ 951262 w 1260538"/>
                <a:gd name="connsiteY157" fmla="*/ 164402 h 1282160"/>
                <a:gd name="connsiteX158" fmla="*/ 938403 w 1260538"/>
                <a:gd name="connsiteY158" fmla="*/ 175546 h 1282160"/>
                <a:gd name="connsiteX159" fmla="*/ 916876 w 1260538"/>
                <a:gd name="connsiteY159" fmla="*/ 172498 h 1282160"/>
                <a:gd name="connsiteX160" fmla="*/ 902589 w 1260538"/>
                <a:gd name="connsiteY160" fmla="*/ 179832 h 1282160"/>
                <a:gd name="connsiteX161" fmla="*/ 897065 w 1260538"/>
                <a:gd name="connsiteY161" fmla="*/ 170593 h 1282160"/>
                <a:gd name="connsiteX162" fmla="*/ 884206 w 1260538"/>
                <a:gd name="connsiteY162" fmla="*/ 170497 h 1282160"/>
                <a:gd name="connsiteX163" fmla="*/ 878396 w 1260538"/>
                <a:gd name="connsiteY163" fmla="*/ 177451 h 1282160"/>
                <a:gd name="connsiteX164" fmla="*/ 852202 w 1260538"/>
                <a:gd name="connsiteY164" fmla="*/ 167640 h 1282160"/>
                <a:gd name="connsiteX165" fmla="*/ 844963 w 1260538"/>
                <a:gd name="connsiteY165" fmla="*/ 193929 h 1282160"/>
                <a:gd name="connsiteX166" fmla="*/ 835152 w 1260538"/>
                <a:gd name="connsiteY166" fmla="*/ 199358 h 1282160"/>
                <a:gd name="connsiteX167" fmla="*/ 844677 w 1260538"/>
                <a:gd name="connsiteY167" fmla="*/ 217075 h 1282160"/>
                <a:gd name="connsiteX168" fmla="*/ 845630 w 1260538"/>
                <a:gd name="connsiteY168" fmla="*/ 239744 h 1282160"/>
                <a:gd name="connsiteX169" fmla="*/ 815340 w 1260538"/>
                <a:gd name="connsiteY169" fmla="*/ 262795 h 1282160"/>
                <a:gd name="connsiteX170" fmla="*/ 853345 w 1260538"/>
                <a:gd name="connsiteY170" fmla="*/ 298418 h 1282160"/>
                <a:gd name="connsiteX171" fmla="*/ 833438 w 1260538"/>
                <a:gd name="connsiteY171" fmla="*/ 320707 h 1282160"/>
                <a:gd name="connsiteX172" fmla="*/ 869061 w 1260538"/>
                <a:gd name="connsiteY172" fmla="*/ 344233 h 1282160"/>
                <a:gd name="connsiteX173" fmla="*/ 875252 w 1260538"/>
                <a:gd name="connsiteY173" fmla="*/ 375571 h 1282160"/>
                <a:gd name="connsiteX174" fmla="*/ 899827 w 1260538"/>
                <a:gd name="connsiteY174" fmla="*/ 399764 h 1282160"/>
                <a:gd name="connsiteX175" fmla="*/ 922877 w 1260538"/>
                <a:gd name="connsiteY175" fmla="*/ 407670 h 1282160"/>
                <a:gd name="connsiteX176" fmla="*/ 925735 w 1260538"/>
                <a:gd name="connsiteY176" fmla="*/ 423196 h 1282160"/>
                <a:gd name="connsiteX177" fmla="*/ 944213 w 1260538"/>
                <a:gd name="connsiteY177" fmla="*/ 434816 h 1282160"/>
                <a:gd name="connsiteX178" fmla="*/ 926783 w 1260538"/>
                <a:gd name="connsiteY178" fmla="*/ 437960 h 1282160"/>
                <a:gd name="connsiteX179" fmla="*/ 931735 w 1260538"/>
                <a:gd name="connsiteY179" fmla="*/ 444627 h 1282160"/>
                <a:gd name="connsiteX180" fmla="*/ 917543 w 1260538"/>
                <a:gd name="connsiteY180" fmla="*/ 447389 h 1282160"/>
                <a:gd name="connsiteX181" fmla="*/ 907351 w 1260538"/>
                <a:gd name="connsiteY181" fmla="*/ 468630 h 1282160"/>
                <a:gd name="connsiteX182" fmla="*/ 891254 w 1260538"/>
                <a:gd name="connsiteY182" fmla="*/ 462724 h 1282160"/>
                <a:gd name="connsiteX183" fmla="*/ 879443 w 1260538"/>
                <a:gd name="connsiteY183" fmla="*/ 470059 h 1282160"/>
                <a:gd name="connsiteX184" fmla="*/ 816959 w 1260538"/>
                <a:gd name="connsiteY184" fmla="*/ 436436 h 1282160"/>
                <a:gd name="connsiteX185" fmla="*/ 800481 w 1260538"/>
                <a:gd name="connsiteY185" fmla="*/ 437674 h 1282160"/>
                <a:gd name="connsiteX186" fmla="*/ 800005 w 1260538"/>
                <a:gd name="connsiteY186" fmla="*/ 460534 h 1282160"/>
                <a:gd name="connsiteX187" fmla="*/ 780193 w 1260538"/>
                <a:gd name="connsiteY187" fmla="*/ 477488 h 1282160"/>
                <a:gd name="connsiteX188" fmla="*/ 772859 w 1260538"/>
                <a:gd name="connsiteY188" fmla="*/ 474059 h 1282160"/>
                <a:gd name="connsiteX189" fmla="*/ 771430 w 1260538"/>
                <a:gd name="connsiteY189" fmla="*/ 520922 h 1282160"/>
                <a:gd name="connsiteX190" fmla="*/ 784765 w 1260538"/>
                <a:gd name="connsiteY190" fmla="*/ 542354 h 1282160"/>
                <a:gd name="connsiteX191" fmla="*/ 807530 w 1260538"/>
                <a:gd name="connsiteY191" fmla="*/ 548449 h 1282160"/>
                <a:gd name="connsiteX192" fmla="*/ 807720 w 1260538"/>
                <a:gd name="connsiteY192" fmla="*/ 536638 h 1282160"/>
                <a:gd name="connsiteX193" fmla="*/ 827056 w 1260538"/>
                <a:gd name="connsiteY193" fmla="*/ 543497 h 1282160"/>
                <a:gd name="connsiteX194" fmla="*/ 899922 w 1260538"/>
                <a:gd name="connsiteY194" fmla="*/ 586264 h 1282160"/>
                <a:gd name="connsiteX195" fmla="*/ 908399 w 1260538"/>
                <a:gd name="connsiteY195" fmla="*/ 582739 h 1282160"/>
                <a:gd name="connsiteX196" fmla="*/ 927259 w 1260538"/>
                <a:gd name="connsiteY196" fmla="*/ 604456 h 1282160"/>
                <a:gd name="connsiteX197" fmla="*/ 936974 w 1260538"/>
                <a:gd name="connsiteY197" fmla="*/ 602647 h 1282160"/>
                <a:gd name="connsiteX198" fmla="*/ 946499 w 1260538"/>
                <a:gd name="connsiteY198" fmla="*/ 616077 h 1282160"/>
                <a:gd name="connsiteX199" fmla="*/ 934307 w 1260538"/>
                <a:gd name="connsiteY199" fmla="*/ 637889 h 1282160"/>
                <a:gd name="connsiteX200" fmla="*/ 943832 w 1260538"/>
                <a:gd name="connsiteY200" fmla="*/ 672465 h 1282160"/>
                <a:gd name="connsiteX201" fmla="*/ 957167 w 1260538"/>
                <a:gd name="connsiteY201" fmla="*/ 659511 h 1282160"/>
                <a:gd name="connsiteX202" fmla="*/ 973646 w 1260538"/>
                <a:gd name="connsiteY202" fmla="*/ 666179 h 1282160"/>
                <a:gd name="connsiteX203" fmla="*/ 987743 w 1260538"/>
                <a:gd name="connsiteY203" fmla="*/ 679799 h 1282160"/>
                <a:gd name="connsiteX204" fmla="*/ 1005268 w 1260538"/>
                <a:gd name="connsiteY204" fmla="*/ 683895 h 1282160"/>
                <a:gd name="connsiteX205" fmla="*/ 1012317 w 1260538"/>
                <a:gd name="connsiteY205" fmla="*/ 701135 h 1282160"/>
                <a:gd name="connsiteX206" fmla="*/ 1026414 w 1260538"/>
                <a:gd name="connsiteY206" fmla="*/ 709994 h 1282160"/>
                <a:gd name="connsiteX207" fmla="*/ 1064990 w 1260538"/>
                <a:gd name="connsiteY207" fmla="*/ 697039 h 1282160"/>
                <a:gd name="connsiteX208" fmla="*/ 1075182 w 1260538"/>
                <a:gd name="connsiteY208" fmla="*/ 677132 h 1282160"/>
                <a:gd name="connsiteX209" fmla="*/ 1092041 w 1260538"/>
                <a:gd name="connsiteY209" fmla="*/ 681799 h 1282160"/>
                <a:gd name="connsiteX210" fmla="*/ 1102233 w 1260538"/>
                <a:gd name="connsiteY210" fmla="*/ 693039 h 1282160"/>
                <a:gd name="connsiteX211" fmla="*/ 1114901 w 1260538"/>
                <a:gd name="connsiteY211" fmla="*/ 686086 h 1282160"/>
                <a:gd name="connsiteX212" fmla="*/ 1131570 w 1260538"/>
                <a:gd name="connsiteY212" fmla="*/ 717613 h 1282160"/>
                <a:gd name="connsiteX213" fmla="*/ 1144239 w 1260538"/>
                <a:gd name="connsiteY213" fmla="*/ 721423 h 1282160"/>
                <a:gd name="connsiteX214" fmla="*/ 1153954 w 1260538"/>
                <a:gd name="connsiteY214" fmla="*/ 715137 h 1282160"/>
                <a:gd name="connsiteX215" fmla="*/ 1176814 w 1260538"/>
                <a:gd name="connsiteY215" fmla="*/ 728663 h 1282160"/>
                <a:gd name="connsiteX216" fmla="*/ 1195483 w 1260538"/>
                <a:gd name="connsiteY216" fmla="*/ 726853 h 1282160"/>
                <a:gd name="connsiteX217" fmla="*/ 1219295 w 1260538"/>
                <a:gd name="connsiteY217" fmla="*/ 757999 h 1282160"/>
                <a:gd name="connsiteX218" fmla="*/ 1238250 w 1260538"/>
                <a:gd name="connsiteY218" fmla="*/ 774382 h 1282160"/>
                <a:gd name="connsiteX219" fmla="*/ 1251585 w 1260538"/>
                <a:gd name="connsiteY219" fmla="*/ 808577 h 1282160"/>
                <a:gd name="connsiteX220" fmla="*/ 1252538 w 1260538"/>
                <a:gd name="connsiteY220" fmla="*/ 821627 h 1282160"/>
                <a:gd name="connsiteX221" fmla="*/ 1246060 w 1260538"/>
                <a:gd name="connsiteY221" fmla="*/ 827722 h 1282160"/>
                <a:gd name="connsiteX222" fmla="*/ 1259110 w 1260538"/>
                <a:gd name="connsiteY222" fmla="*/ 842105 h 1282160"/>
                <a:gd name="connsiteX223" fmla="*/ 1257014 w 1260538"/>
                <a:gd name="connsiteY223" fmla="*/ 851154 h 1282160"/>
                <a:gd name="connsiteX224" fmla="*/ 1248918 w 1260538"/>
                <a:gd name="connsiteY224" fmla="*/ 852869 h 1282160"/>
                <a:gd name="connsiteX225" fmla="*/ 1260539 w 1260538"/>
                <a:gd name="connsiteY225" fmla="*/ 862965 h 1282160"/>
                <a:gd name="connsiteX226" fmla="*/ 1232630 w 1260538"/>
                <a:gd name="connsiteY226" fmla="*/ 882110 h 1282160"/>
                <a:gd name="connsiteX227" fmla="*/ 493014 w 1260538"/>
                <a:gd name="connsiteY227" fmla="*/ 616458 h 1282160"/>
                <a:gd name="connsiteX228" fmla="*/ 492633 w 1260538"/>
                <a:gd name="connsiteY228" fmla="*/ 615696 h 1282160"/>
                <a:gd name="connsiteX229" fmla="*/ 492728 w 1260538"/>
                <a:gd name="connsiteY229" fmla="*/ 613981 h 1282160"/>
                <a:gd name="connsiteX230" fmla="*/ 491681 w 1260538"/>
                <a:gd name="connsiteY230" fmla="*/ 612934 h 1282160"/>
                <a:gd name="connsiteX231" fmla="*/ 490823 w 1260538"/>
                <a:gd name="connsiteY231" fmla="*/ 613220 h 1282160"/>
                <a:gd name="connsiteX232" fmla="*/ 489204 w 1260538"/>
                <a:gd name="connsiteY232" fmla="*/ 613600 h 1282160"/>
                <a:gd name="connsiteX233" fmla="*/ 487680 w 1260538"/>
                <a:gd name="connsiteY233" fmla="*/ 616077 h 1282160"/>
                <a:gd name="connsiteX234" fmla="*/ 487394 w 1260538"/>
                <a:gd name="connsiteY234" fmla="*/ 616648 h 1282160"/>
                <a:gd name="connsiteX235" fmla="*/ 488061 w 1260538"/>
                <a:gd name="connsiteY235" fmla="*/ 617411 h 1282160"/>
                <a:gd name="connsiteX236" fmla="*/ 488633 w 1260538"/>
                <a:gd name="connsiteY236" fmla="*/ 617220 h 1282160"/>
                <a:gd name="connsiteX237" fmla="*/ 491109 w 1260538"/>
                <a:gd name="connsiteY237" fmla="*/ 617791 h 1282160"/>
                <a:gd name="connsiteX238" fmla="*/ 493014 w 1260538"/>
                <a:gd name="connsiteY238" fmla="*/ 617030 h 1282160"/>
                <a:gd name="connsiteX239" fmla="*/ 493014 w 1260538"/>
                <a:gd name="connsiteY239" fmla="*/ 616458 h 1282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</a:cxnLst>
              <a:rect l="l" t="t" r="r" b="b"/>
              <a:pathLst>
                <a:path w="1260538" h="1282160">
                  <a:moveTo>
                    <a:pt x="741045" y="1256824"/>
                  </a:moveTo>
                  <a:lnTo>
                    <a:pt x="738664" y="1269397"/>
                  </a:lnTo>
                  <a:lnTo>
                    <a:pt x="744093" y="1271206"/>
                  </a:lnTo>
                  <a:lnTo>
                    <a:pt x="734568" y="1282160"/>
                  </a:lnTo>
                  <a:lnTo>
                    <a:pt x="732854" y="1255300"/>
                  </a:lnTo>
                  <a:lnTo>
                    <a:pt x="754190" y="1245680"/>
                  </a:lnTo>
                  <a:lnTo>
                    <a:pt x="741045" y="1256824"/>
                  </a:lnTo>
                  <a:close/>
                  <a:moveTo>
                    <a:pt x="1232630" y="882110"/>
                  </a:moveTo>
                  <a:lnTo>
                    <a:pt x="1242251" y="890206"/>
                  </a:lnTo>
                  <a:lnTo>
                    <a:pt x="1235012" y="902589"/>
                  </a:lnTo>
                  <a:lnTo>
                    <a:pt x="1227868" y="902303"/>
                  </a:lnTo>
                  <a:lnTo>
                    <a:pt x="1198912" y="928688"/>
                  </a:lnTo>
                  <a:lnTo>
                    <a:pt x="1178433" y="932212"/>
                  </a:lnTo>
                  <a:lnTo>
                    <a:pt x="1191006" y="953357"/>
                  </a:lnTo>
                  <a:lnTo>
                    <a:pt x="1183291" y="967645"/>
                  </a:lnTo>
                  <a:lnTo>
                    <a:pt x="1193102" y="1010222"/>
                  </a:lnTo>
                  <a:lnTo>
                    <a:pt x="1163479" y="1020889"/>
                  </a:lnTo>
                  <a:lnTo>
                    <a:pt x="1162526" y="1030700"/>
                  </a:lnTo>
                  <a:lnTo>
                    <a:pt x="1168718" y="1032986"/>
                  </a:lnTo>
                  <a:lnTo>
                    <a:pt x="1163955" y="1040321"/>
                  </a:lnTo>
                  <a:lnTo>
                    <a:pt x="1135380" y="1045845"/>
                  </a:lnTo>
                  <a:lnTo>
                    <a:pt x="1130141" y="1058418"/>
                  </a:lnTo>
                  <a:lnTo>
                    <a:pt x="1103376" y="1039178"/>
                  </a:lnTo>
                  <a:lnTo>
                    <a:pt x="1091756" y="1044892"/>
                  </a:lnTo>
                  <a:lnTo>
                    <a:pt x="1064990" y="1033939"/>
                  </a:lnTo>
                  <a:lnTo>
                    <a:pt x="1036892" y="1049750"/>
                  </a:lnTo>
                  <a:lnTo>
                    <a:pt x="1037939" y="1063657"/>
                  </a:lnTo>
                  <a:lnTo>
                    <a:pt x="1046512" y="1069372"/>
                  </a:lnTo>
                  <a:lnTo>
                    <a:pt x="1027081" y="1070039"/>
                  </a:lnTo>
                  <a:lnTo>
                    <a:pt x="941927" y="1020413"/>
                  </a:lnTo>
                  <a:lnTo>
                    <a:pt x="900589" y="1010507"/>
                  </a:lnTo>
                  <a:lnTo>
                    <a:pt x="884968" y="1020032"/>
                  </a:lnTo>
                  <a:lnTo>
                    <a:pt x="862870" y="1018889"/>
                  </a:lnTo>
                  <a:lnTo>
                    <a:pt x="835057" y="1027747"/>
                  </a:lnTo>
                  <a:lnTo>
                    <a:pt x="803529" y="1057751"/>
                  </a:lnTo>
                  <a:lnTo>
                    <a:pt x="780574" y="1055941"/>
                  </a:lnTo>
                  <a:lnTo>
                    <a:pt x="752666" y="991838"/>
                  </a:lnTo>
                  <a:lnTo>
                    <a:pt x="717804" y="954786"/>
                  </a:lnTo>
                  <a:lnTo>
                    <a:pt x="683514" y="935831"/>
                  </a:lnTo>
                  <a:lnTo>
                    <a:pt x="651415" y="932593"/>
                  </a:lnTo>
                  <a:lnTo>
                    <a:pt x="643700" y="938594"/>
                  </a:lnTo>
                  <a:lnTo>
                    <a:pt x="597789" y="907828"/>
                  </a:lnTo>
                  <a:lnTo>
                    <a:pt x="581597" y="910495"/>
                  </a:lnTo>
                  <a:lnTo>
                    <a:pt x="580263" y="917257"/>
                  </a:lnTo>
                  <a:lnTo>
                    <a:pt x="571976" y="913733"/>
                  </a:lnTo>
                  <a:lnTo>
                    <a:pt x="540353" y="857917"/>
                  </a:lnTo>
                  <a:lnTo>
                    <a:pt x="472916" y="777430"/>
                  </a:lnTo>
                  <a:lnTo>
                    <a:pt x="437864" y="747713"/>
                  </a:lnTo>
                  <a:lnTo>
                    <a:pt x="378714" y="720757"/>
                  </a:lnTo>
                  <a:lnTo>
                    <a:pt x="369856" y="664559"/>
                  </a:lnTo>
                  <a:lnTo>
                    <a:pt x="340042" y="609790"/>
                  </a:lnTo>
                  <a:lnTo>
                    <a:pt x="294037" y="582835"/>
                  </a:lnTo>
                  <a:lnTo>
                    <a:pt x="281654" y="564356"/>
                  </a:lnTo>
                  <a:lnTo>
                    <a:pt x="257270" y="555022"/>
                  </a:lnTo>
                  <a:lnTo>
                    <a:pt x="251841" y="543497"/>
                  </a:lnTo>
                  <a:lnTo>
                    <a:pt x="229552" y="529399"/>
                  </a:lnTo>
                  <a:lnTo>
                    <a:pt x="188881" y="535400"/>
                  </a:lnTo>
                  <a:lnTo>
                    <a:pt x="172974" y="498348"/>
                  </a:lnTo>
                  <a:lnTo>
                    <a:pt x="144018" y="460153"/>
                  </a:lnTo>
                  <a:lnTo>
                    <a:pt x="142304" y="442246"/>
                  </a:lnTo>
                  <a:lnTo>
                    <a:pt x="122110" y="401574"/>
                  </a:lnTo>
                  <a:lnTo>
                    <a:pt x="100679" y="371475"/>
                  </a:lnTo>
                  <a:lnTo>
                    <a:pt x="48863" y="329279"/>
                  </a:lnTo>
                  <a:lnTo>
                    <a:pt x="0" y="305943"/>
                  </a:lnTo>
                  <a:lnTo>
                    <a:pt x="17717" y="266414"/>
                  </a:lnTo>
                  <a:lnTo>
                    <a:pt x="82487" y="265652"/>
                  </a:lnTo>
                  <a:lnTo>
                    <a:pt x="81629" y="232981"/>
                  </a:lnTo>
                  <a:lnTo>
                    <a:pt x="55054" y="214789"/>
                  </a:lnTo>
                  <a:lnTo>
                    <a:pt x="68104" y="196310"/>
                  </a:lnTo>
                  <a:lnTo>
                    <a:pt x="63818" y="179546"/>
                  </a:lnTo>
                  <a:lnTo>
                    <a:pt x="69723" y="176403"/>
                  </a:lnTo>
                  <a:lnTo>
                    <a:pt x="80582" y="186404"/>
                  </a:lnTo>
                  <a:lnTo>
                    <a:pt x="86963" y="177927"/>
                  </a:lnTo>
                  <a:lnTo>
                    <a:pt x="94679" y="180118"/>
                  </a:lnTo>
                  <a:lnTo>
                    <a:pt x="111252" y="171736"/>
                  </a:lnTo>
                  <a:lnTo>
                    <a:pt x="113252" y="161449"/>
                  </a:lnTo>
                  <a:lnTo>
                    <a:pt x="127540" y="150876"/>
                  </a:lnTo>
                  <a:lnTo>
                    <a:pt x="139827" y="153257"/>
                  </a:lnTo>
                  <a:lnTo>
                    <a:pt x="148495" y="132874"/>
                  </a:lnTo>
                  <a:lnTo>
                    <a:pt x="161544" y="134683"/>
                  </a:lnTo>
                  <a:lnTo>
                    <a:pt x="174879" y="125921"/>
                  </a:lnTo>
                  <a:lnTo>
                    <a:pt x="174117" y="115633"/>
                  </a:lnTo>
                  <a:lnTo>
                    <a:pt x="164116" y="111062"/>
                  </a:lnTo>
                  <a:lnTo>
                    <a:pt x="160210" y="86106"/>
                  </a:lnTo>
                  <a:lnTo>
                    <a:pt x="171926" y="86201"/>
                  </a:lnTo>
                  <a:lnTo>
                    <a:pt x="181832" y="63722"/>
                  </a:lnTo>
                  <a:lnTo>
                    <a:pt x="145828" y="35528"/>
                  </a:lnTo>
                  <a:lnTo>
                    <a:pt x="156877" y="12287"/>
                  </a:lnTo>
                  <a:lnTo>
                    <a:pt x="168402" y="16764"/>
                  </a:lnTo>
                  <a:lnTo>
                    <a:pt x="175070" y="29337"/>
                  </a:lnTo>
                  <a:lnTo>
                    <a:pt x="179927" y="10192"/>
                  </a:lnTo>
                  <a:lnTo>
                    <a:pt x="195453" y="0"/>
                  </a:lnTo>
                  <a:lnTo>
                    <a:pt x="219075" y="1333"/>
                  </a:lnTo>
                  <a:lnTo>
                    <a:pt x="234506" y="38386"/>
                  </a:lnTo>
                  <a:lnTo>
                    <a:pt x="260985" y="55531"/>
                  </a:lnTo>
                  <a:lnTo>
                    <a:pt x="251365" y="74390"/>
                  </a:lnTo>
                  <a:lnTo>
                    <a:pt x="233743" y="84296"/>
                  </a:lnTo>
                  <a:lnTo>
                    <a:pt x="246031" y="104394"/>
                  </a:lnTo>
                  <a:lnTo>
                    <a:pt x="285464" y="128778"/>
                  </a:lnTo>
                  <a:lnTo>
                    <a:pt x="320516" y="116300"/>
                  </a:lnTo>
                  <a:lnTo>
                    <a:pt x="330137" y="126492"/>
                  </a:lnTo>
                  <a:lnTo>
                    <a:pt x="331280" y="119348"/>
                  </a:lnTo>
                  <a:lnTo>
                    <a:pt x="337661" y="121444"/>
                  </a:lnTo>
                  <a:lnTo>
                    <a:pt x="350806" y="110109"/>
                  </a:lnTo>
                  <a:lnTo>
                    <a:pt x="366332" y="116586"/>
                  </a:lnTo>
                  <a:lnTo>
                    <a:pt x="382238" y="136207"/>
                  </a:lnTo>
                  <a:lnTo>
                    <a:pt x="387477" y="178784"/>
                  </a:lnTo>
                  <a:lnTo>
                    <a:pt x="403384" y="186214"/>
                  </a:lnTo>
                  <a:lnTo>
                    <a:pt x="401384" y="204883"/>
                  </a:lnTo>
                  <a:lnTo>
                    <a:pt x="411290" y="212979"/>
                  </a:lnTo>
                  <a:lnTo>
                    <a:pt x="404146" y="219361"/>
                  </a:lnTo>
                  <a:lnTo>
                    <a:pt x="418624" y="226981"/>
                  </a:lnTo>
                  <a:lnTo>
                    <a:pt x="412051" y="231362"/>
                  </a:lnTo>
                  <a:lnTo>
                    <a:pt x="429863" y="229362"/>
                  </a:lnTo>
                  <a:lnTo>
                    <a:pt x="441579" y="241363"/>
                  </a:lnTo>
                  <a:lnTo>
                    <a:pt x="460629" y="225933"/>
                  </a:lnTo>
                  <a:lnTo>
                    <a:pt x="474631" y="227457"/>
                  </a:lnTo>
                  <a:lnTo>
                    <a:pt x="472250" y="245173"/>
                  </a:lnTo>
                  <a:lnTo>
                    <a:pt x="479298" y="251650"/>
                  </a:lnTo>
                  <a:lnTo>
                    <a:pt x="472821" y="253841"/>
                  </a:lnTo>
                  <a:lnTo>
                    <a:pt x="472726" y="273463"/>
                  </a:lnTo>
                  <a:lnTo>
                    <a:pt x="494538" y="281083"/>
                  </a:lnTo>
                  <a:lnTo>
                    <a:pt x="485299" y="294608"/>
                  </a:lnTo>
                  <a:lnTo>
                    <a:pt x="519970" y="289655"/>
                  </a:lnTo>
                  <a:lnTo>
                    <a:pt x="519493" y="305657"/>
                  </a:lnTo>
                  <a:lnTo>
                    <a:pt x="527780" y="315182"/>
                  </a:lnTo>
                  <a:lnTo>
                    <a:pt x="569024" y="283178"/>
                  </a:lnTo>
                  <a:lnTo>
                    <a:pt x="571119" y="246221"/>
                  </a:lnTo>
                  <a:lnTo>
                    <a:pt x="582454" y="245459"/>
                  </a:lnTo>
                  <a:lnTo>
                    <a:pt x="590931" y="263176"/>
                  </a:lnTo>
                  <a:lnTo>
                    <a:pt x="602456" y="262699"/>
                  </a:lnTo>
                  <a:lnTo>
                    <a:pt x="630936" y="243935"/>
                  </a:lnTo>
                  <a:lnTo>
                    <a:pt x="617887" y="224504"/>
                  </a:lnTo>
                  <a:lnTo>
                    <a:pt x="647033" y="216122"/>
                  </a:lnTo>
                  <a:lnTo>
                    <a:pt x="648652" y="203454"/>
                  </a:lnTo>
                  <a:lnTo>
                    <a:pt x="668179" y="204406"/>
                  </a:lnTo>
                  <a:lnTo>
                    <a:pt x="685800" y="188881"/>
                  </a:lnTo>
                  <a:lnTo>
                    <a:pt x="705707" y="182499"/>
                  </a:lnTo>
                  <a:lnTo>
                    <a:pt x="699802" y="158210"/>
                  </a:lnTo>
                  <a:lnTo>
                    <a:pt x="705326" y="147066"/>
                  </a:lnTo>
                  <a:lnTo>
                    <a:pt x="724567" y="156496"/>
                  </a:lnTo>
                  <a:lnTo>
                    <a:pt x="732187" y="147256"/>
                  </a:lnTo>
                  <a:lnTo>
                    <a:pt x="763143" y="147638"/>
                  </a:lnTo>
                  <a:lnTo>
                    <a:pt x="769906" y="133064"/>
                  </a:lnTo>
                  <a:lnTo>
                    <a:pt x="789527" y="143351"/>
                  </a:lnTo>
                  <a:lnTo>
                    <a:pt x="816197" y="126968"/>
                  </a:lnTo>
                  <a:lnTo>
                    <a:pt x="816674" y="119539"/>
                  </a:lnTo>
                  <a:lnTo>
                    <a:pt x="832104" y="125635"/>
                  </a:lnTo>
                  <a:lnTo>
                    <a:pt x="844772" y="113443"/>
                  </a:lnTo>
                  <a:lnTo>
                    <a:pt x="851916" y="71056"/>
                  </a:lnTo>
                  <a:lnTo>
                    <a:pt x="883158" y="78581"/>
                  </a:lnTo>
                  <a:lnTo>
                    <a:pt x="888301" y="67437"/>
                  </a:lnTo>
                  <a:lnTo>
                    <a:pt x="898684" y="66485"/>
                  </a:lnTo>
                  <a:lnTo>
                    <a:pt x="933736" y="96583"/>
                  </a:lnTo>
                  <a:lnTo>
                    <a:pt x="928592" y="112681"/>
                  </a:lnTo>
                  <a:lnTo>
                    <a:pt x="939546" y="125635"/>
                  </a:lnTo>
                  <a:lnTo>
                    <a:pt x="958501" y="131636"/>
                  </a:lnTo>
                  <a:lnTo>
                    <a:pt x="951262" y="164402"/>
                  </a:lnTo>
                  <a:lnTo>
                    <a:pt x="938403" y="175546"/>
                  </a:lnTo>
                  <a:lnTo>
                    <a:pt x="916876" y="172498"/>
                  </a:lnTo>
                  <a:lnTo>
                    <a:pt x="902589" y="179832"/>
                  </a:lnTo>
                  <a:lnTo>
                    <a:pt x="897065" y="170593"/>
                  </a:lnTo>
                  <a:lnTo>
                    <a:pt x="884206" y="170497"/>
                  </a:lnTo>
                  <a:lnTo>
                    <a:pt x="878396" y="177451"/>
                  </a:lnTo>
                  <a:lnTo>
                    <a:pt x="852202" y="167640"/>
                  </a:lnTo>
                  <a:lnTo>
                    <a:pt x="844963" y="193929"/>
                  </a:lnTo>
                  <a:lnTo>
                    <a:pt x="835152" y="199358"/>
                  </a:lnTo>
                  <a:lnTo>
                    <a:pt x="844677" y="217075"/>
                  </a:lnTo>
                  <a:lnTo>
                    <a:pt x="845630" y="239744"/>
                  </a:lnTo>
                  <a:lnTo>
                    <a:pt x="815340" y="262795"/>
                  </a:lnTo>
                  <a:lnTo>
                    <a:pt x="853345" y="298418"/>
                  </a:lnTo>
                  <a:lnTo>
                    <a:pt x="833438" y="320707"/>
                  </a:lnTo>
                  <a:lnTo>
                    <a:pt x="869061" y="344233"/>
                  </a:lnTo>
                  <a:lnTo>
                    <a:pt x="875252" y="375571"/>
                  </a:lnTo>
                  <a:lnTo>
                    <a:pt x="899827" y="399764"/>
                  </a:lnTo>
                  <a:lnTo>
                    <a:pt x="922877" y="407670"/>
                  </a:lnTo>
                  <a:lnTo>
                    <a:pt x="925735" y="423196"/>
                  </a:lnTo>
                  <a:lnTo>
                    <a:pt x="944213" y="434816"/>
                  </a:lnTo>
                  <a:lnTo>
                    <a:pt x="926783" y="437960"/>
                  </a:lnTo>
                  <a:lnTo>
                    <a:pt x="931735" y="444627"/>
                  </a:lnTo>
                  <a:lnTo>
                    <a:pt x="917543" y="447389"/>
                  </a:lnTo>
                  <a:lnTo>
                    <a:pt x="907351" y="468630"/>
                  </a:lnTo>
                  <a:lnTo>
                    <a:pt x="891254" y="462724"/>
                  </a:lnTo>
                  <a:lnTo>
                    <a:pt x="879443" y="470059"/>
                  </a:lnTo>
                  <a:lnTo>
                    <a:pt x="816959" y="436436"/>
                  </a:lnTo>
                  <a:lnTo>
                    <a:pt x="800481" y="437674"/>
                  </a:lnTo>
                  <a:lnTo>
                    <a:pt x="800005" y="460534"/>
                  </a:lnTo>
                  <a:lnTo>
                    <a:pt x="780193" y="477488"/>
                  </a:lnTo>
                  <a:lnTo>
                    <a:pt x="772859" y="474059"/>
                  </a:lnTo>
                  <a:lnTo>
                    <a:pt x="771430" y="520922"/>
                  </a:lnTo>
                  <a:lnTo>
                    <a:pt x="784765" y="542354"/>
                  </a:lnTo>
                  <a:lnTo>
                    <a:pt x="807530" y="548449"/>
                  </a:lnTo>
                  <a:lnTo>
                    <a:pt x="807720" y="536638"/>
                  </a:lnTo>
                  <a:lnTo>
                    <a:pt x="827056" y="543497"/>
                  </a:lnTo>
                  <a:lnTo>
                    <a:pt x="899922" y="586264"/>
                  </a:lnTo>
                  <a:lnTo>
                    <a:pt x="908399" y="582739"/>
                  </a:lnTo>
                  <a:lnTo>
                    <a:pt x="927259" y="604456"/>
                  </a:lnTo>
                  <a:lnTo>
                    <a:pt x="936974" y="602647"/>
                  </a:lnTo>
                  <a:lnTo>
                    <a:pt x="946499" y="616077"/>
                  </a:lnTo>
                  <a:lnTo>
                    <a:pt x="934307" y="637889"/>
                  </a:lnTo>
                  <a:lnTo>
                    <a:pt x="943832" y="672465"/>
                  </a:lnTo>
                  <a:lnTo>
                    <a:pt x="957167" y="659511"/>
                  </a:lnTo>
                  <a:lnTo>
                    <a:pt x="973646" y="666179"/>
                  </a:lnTo>
                  <a:lnTo>
                    <a:pt x="987743" y="679799"/>
                  </a:lnTo>
                  <a:lnTo>
                    <a:pt x="1005268" y="683895"/>
                  </a:lnTo>
                  <a:lnTo>
                    <a:pt x="1012317" y="701135"/>
                  </a:lnTo>
                  <a:lnTo>
                    <a:pt x="1026414" y="709994"/>
                  </a:lnTo>
                  <a:lnTo>
                    <a:pt x="1064990" y="697039"/>
                  </a:lnTo>
                  <a:lnTo>
                    <a:pt x="1075182" y="677132"/>
                  </a:lnTo>
                  <a:lnTo>
                    <a:pt x="1092041" y="681799"/>
                  </a:lnTo>
                  <a:lnTo>
                    <a:pt x="1102233" y="693039"/>
                  </a:lnTo>
                  <a:lnTo>
                    <a:pt x="1114901" y="686086"/>
                  </a:lnTo>
                  <a:lnTo>
                    <a:pt x="1131570" y="717613"/>
                  </a:lnTo>
                  <a:lnTo>
                    <a:pt x="1144239" y="721423"/>
                  </a:lnTo>
                  <a:lnTo>
                    <a:pt x="1153954" y="715137"/>
                  </a:lnTo>
                  <a:lnTo>
                    <a:pt x="1176814" y="728663"/>
                  </a:lnTo>
                  <a:lnTo>
                    <a:pt x="1195483" y="726853"/>
                  </a:lnTo>
                  <a:lnTo>
                    <a:pt x="1219295" y="757999"/>
                  </a:lnTo>
                  <a:lnTo>
                    <a:pt x="1238250" y="774382"/>
                  </a:lnTo>
                  <a:lnTo>
                    <a:pt x="1251585" y="808577"/>
                  </a:lnTo>
                  <a:lnTo>
                    <a:pt x="1252538" y="821627"/>
                  </a:lnTo>
                  <a:lnTo>
                    <a:pt x="1246060" y="827722"/>
                  </a:lnTo>
                  <a:lnTo>
                    <a:pt x="1259110" y="842105"/>
                  </a:lnTo>
                  <a:lnTo>
                    <a:pt x="1257014" y="851154"/>
                  </a:lnTo>
                  <a:lnTo>
                    <a:pt x="1248918" y="852869"/>
                  </a:lnTo>
                  <a:lnTo>
                    <a:pt x="1260539" y="862965"/>
                  </a:lnTo>
                  <a:lnTo>
                    <a:pt x="1232630" y="882110"/>
                  </a:lnTo>
                  <a:close/>
                  <a:moveTo>
                    <a:pt x="493014" y="616458"/>
                  </a:moveTo>
                  <a:lnTo>
                    <a:pt x="492633" y="615696"/>
                  </a:lnTo>
                  <a:lnTo>
                    <a:pt x="492728" y="613981"/>
                  </a:lnTo>
                  <a:lnTo>
                    <a:pt x="491681" y="612934"/>
                  </a:lnTo>
                  <a:lnTo>
                    <a:pt x="490823" y="613220"/>
                  </a:lnTo>
                  <a:lnTo>
                    <a:pt x="489204" y="613600"/>
                  </a:lnTo>
                  <a:lnTo>
                    <a:pt x="487680" y="616077"/>
                  </a:lnTo>
                  <a:lnTo>
                    <a:pt x="487394" y="616648"/>
                  </a:lnTo>
                  <a:lnTo>
                    <a:pt x="488061" y="617411"/>
                  </a:lnTo>
                  <a:lnTo>
                    <a:pt x="488633" y="617220"/>
                  </a:lnTo>
                  <a:lnTo>
                    <a:pt x="491109" y="617791"/>
                  </a:lnTo>
                  <a:lnTo>
                    <a:pt x="493014" y="617030"/>
                  </a:lnTo>
                  <a:lnTo>
                    <a:pt x="493014" y="616458"/>
                  </a:lnTo>
                  <a:close/>
                </a:path>
              </a:pathLst>
            </a:custGeom>
            <a:grpFill/>
            <a:ln w="476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it-IT"/>
            </a:p>
          </p:txBody>
        </p:sp>
        <p:sp>
          <p:nvSpPr>
            <p:cNvPr id="15" name="Figura a mano libera: forma 14">
              <a:extLst>
                <a:ext uri="{FF2B5EF4-FFF2-40B4-BE49-F238E27FC236}">
                  <a16:creationId xmlns:a16="http://schemas.microsoft.com/office/drawing/2014/main" id="{5E6FC3F6-1367-D514-32B9-715C195EED2E}"/>
                </a:ext>
              </a:extLst>
            </p:cNvPr>
            <p:cNvSpPr/>
            <p:nvPr/>
          </p:nvSpPr>
          <p:spPr>
            <a:xfrm>
              <a:off x="4139850" y="2736723"/>
              <a:ext cx="1256156" cy="614457"/>
            </a:xfrm>
            <a:custGeom>
              <a:avLst/>
              <a:gdLst>
                <a:gd name="connsiteX0" fmla="*/ 1151287 w 1256156"/>
                <a:gd name="connsiteY0" fmla="*/ 428720 h 614457"/>
                <a:gd name="connsiteX1" fmla="*/ 1147477 w 1256156"/>
                <a:gd name="connsiteY1" fmla="*/ 438150 h 614457"/>
                <a:gd name="connsiteX2" fmla="*/ 1141571 w 1256156"/>
                <a:gd name="connsiteY2" fmla="*/ 428720 h 614457"/>
                <a:gd name="connsiteX3" fmla="*/ 1151287 w 1256156"/>
                <a:gd name="connsiteY3" fmla="*/ 428720 h 614457"/>
                <a:gd name="connsiteX4" fmla="*/ 105156 w 1256156"/>
                <a:gd name="connsiteY4" fmla="*/ 417576 h 614457"/>
                <a:gd name="connsiteX5" fmla="*/ 112681 w 1256156"/>
                <a:gd name="connsiteY5" fmla="*/ 420148 h 614457"/>
                <a:gd name="connsiteX6" fmla="*/ 127444 w 1256156"/>
                <a:gd name="connsiteY6" fmla="*/ 404241 h 614457"/>
                <a:gd name="connsiteX7" fmla="*/ 114967 w 1256156"/>
                <a:gd name="connsiteY7" fmla="*/ 404431 h 614457"/>
                <a:gd name="connsiteX8" fmla="*/ 106299 w 1256156"/>
                <a:gd name="connsiteY8" fmla="*/ 390715 h 614457"/>
                <a:gd name="connsiteX9" fmla="*/ 110776 w 1256156"/>
                <a:gd name="connsiteY9" fmla="*/ 376047 h 614457"/>
                <a:gd name="connsiteX10" fmla="*/ 129254 w 1256156"/>
                <a:gd name="connsiteY10" fmla="*/ 365855 h 614457"/>
                <a:gd name="connsiteX11" fmla="*/ 214979 w 1256156"/>
                <a:gd name="connsiteY11" fmla="*/ 393287 h 614457"/>
                <a:gd name="connsiteX12" fmla="*/ 230600 w 1256156"/>
                <a:gd name="connsiteY12" fmla="*/ 385000 h 614457"/>
                <a:gd name="connsiteX13" fmla="*/ 249269 w 1256156"/>
                <a:gd name="connsiteY13" fmla="*/ 391573 h 614457"/>
                <a:gd name="connsiteX14" fmla="*/ 253460 w 1256156"/>
                <a:gd name="connsiteY14" fmla="*/ 384619 h 614457"/>
                <a:gd name="connsiteX15" fmla="*/ 248126 w 1256156"/>
                <a:gd name="connsiteY15" fmla="*/ 376333 h 614457"/>
                <a:gd name="connsiteX16" fmla="*/ 235649 w 1256156"/>
                <a:gd name="connsiteY16" fmla="*/ 370522 h 614457"/>
                <a:gd name="connsiteX17" fmla="*/ 253174 w 1256156"/>
                <a:gd name="connsiteY17" fmla="*/ 356044 h 614457"/>
                <a:gd name="connsiteX18" fmla="*/ 267748 w 1256156"/>
                <a:gd name="connsiteY18" fmla="*/ 365760 h 614457"/>
                <a:gd name="connsiteX19" fmla="*/ 281273 w 1256156"/>
                <a:gd name="connsiteY19" fmla="*/ 361093 h 614457"/>
                <a:gd name="connsiteX20" fmla="*/ 292513 w 1256156"/>
                <a:gd name="connsiteY20" fmla="*/ 346424 h 614457"/>
                <a:gd name="connsiteX21" fmla="*/ 292037 w 1256156"/>
                <a:gd name="connsiteY21" fmla="*/ 327946 h 614457"/>
                <a:gd name="connsiteX22" fmla="*/ 278130 w 1256156"/>
                <a:gd name="connsiteY22" fmla="*/ 315754 h 614457"/>
                <a:gd name="connsiteX23" fmla="*/ 285083 w 1256156"/>
                <a:gd name="connsiteY23" fmla="*/ 299561 h 614457"/>
                <a:gd name="connsiteX24" fmla="*/ 276892 w 1256156"/>
                <a:gd name="connsiteY24" fmla="*/ 289084 h 614457"/>
                <a:gd name="connsiteX25" fmla="*/ 288798 w 1256156"/>
                <a:gd name="connsiteY25" fmla="*/ 277368 h 614457"/>
                <a:gd name="connsiteX26" fmla="*/ 276701 w 1256156"/>
                <a:gd name="connsiteY26" fmla="*/ 264890 h 614457"/>
                <a:gd name="connsiteX27" fmla="*/ 276701 w 1256156"/>
                <a:gd name="connsiteY27" fmla="*/ 255365 h 614457"/>
                <a:gd name="connsiteX28" fmla="*/ 280797 w 1256156"/>
                <a:gd name="connsiteY28" fmla="*/ 250222 h 614457"/>
                <a:gd name="connsiteX29" fmla="*/ 294704 w 1256156"/>
                <a:gd name="connsiteY29" fmla="*/ 256413 h 614457"/>
                <a:gd name="connsiteX30" fmla="*/ 297561 w 1256156"/>
                <a:gd name="connsiteY30" fmla="*/ 235744 h 614457"/>
                <a:gd name="connsiteX31" fmla="*/ 309848 w 1256156"/>
                <a:gd name="connsiteY31" fmla="*/ 237268 h 614457"/>
                <a:gd name="connsiteX32" fmla="*/ 319183 w 1256156"/>
                <a:gd name="connsiteY32" fmla="*/ 221932 h 614457"/>
                <a:gd name="connsiteX33" fmla="*/ 316897 w 1256156"/>
                <a:gd name="connsiteY33" fmla="*/ 202978 h 614457"/>
                <a:gd name="connsiteX34" fmla="*/ 347281 w 1256156"/>
                <a:gd name="connsiteY34" fmla="*/ 186214 h 614457"/>
                <a:gd name="connsiteX35" fmla="*/ 354425 w 1256156"/>
                <a:gd name="connsiteY35" fmla="*/ 167830 h 614457"/>
                <a:gd name="connsiteX36" fmla="*/ 341376 w 1256156"/>
                <a:gd name="connsiteY36" fmla="*/ 136588 h 614457"/>
                <a:gd name="connsiteX37" fmla="*/ 354520 w 1256156"/>
                <a:gd name="connsiteY37" fmla="*/ 132302 h 614457"/>
                <a:gd name="connsiteX38" fmla="*/ 354139 w 1256156"/>
                <a:gd name="connsiteY38" fmla="*/ 114205 h 614457"/>
                <a:gd name="connsiteX39" fmla="*/ 368903 w 1256156"/>
                <a:gd name="connsiteY39" fmla="*/ 102394 h 614457"/>
                <a:gd name="connsiteX40" fmla="*/ 378238 w 1256156"/>
                <a:gd name="connsiteY40" fmla="*/ 116967 h 614457"/>
                <a:gd name="connsiteX41" fmla="*/ 395859 w 1256156"/>
                <a:gd name="connsiteY41" fmla="*/ 118777 h 614457"/>
                <a:gd name="connsiteX42" fmla="*/ 425196 w 1256156"/>
                <a:gd name="connsiteY42" fmla="*/ 143637 h 614457"/>
                <a:gd name="connsiteX43" fmla="*/ 437674 w 1256156"/>
                <a:gd name="connsiteY43" fmla="*/ 136874 h 614457"/>
                <a:gd name="connsiteX44" fmla="*/ 443008 w 1256156"/>
                <a:gd name="connsiteY44" fmla="*/ 115919 h 614457"/>
                <a:gd name="connsiteX45" fmla="*/ 450723 w 1256156"/>
                <a:gd name="connsiteY45" fmla="*/ 112300 h 614457"/>
                <a:gd name="connsiteX46" fmla="*/ 464725 w 1256156"/>
                <a:gd name="connsiteY46" fmla="*/ 122301 h 614457"/>
                <a:gd name="connsiteX47" fmla="*/ 475583 w 1256156"/>
                <a:gd name="connsiteY47" fmla="*/ 106013 h 614457"/>
                <a:gd name="connsiteX48" fmla="*/ 478917 w 1256156"/>
                <a:gd name="connsiteY48" fmla="*/ 114205 h 614457"/>
                <a:gd name="connsiteX49" fmla="*/ 509397 w 1256156"/>
                <a:gd name="connsiteY49" fmla="*/ 113062 h 614457"/>
                <a:gd name="connsiteX50" fmla="*/ 518922 w 1256156"/>
                <a:gd name="connsiteY50" fmla="*/ 120205 h 614457"/>
                <a:gd name="connsiteX51" fmla="*/ 545021 w 1256156"/>
                <a:gd name="connsiteY51" fmla="*/ 91345 h 614457"/>
                <a:gd name="connsiteX52" fmla="*/ 537496 w 1256156"/>
                <a:gd name="connsiteY52" fmla="*/ 82677 h 614457"/>
                <a:gd name="connsiteX53" fmla="*/ 549212 w 1256156"/>
                <a:gd name="connsiteY53" fmla="*/ 64294 h 614457"/>
                <a:gd name="connsiteX54" fmla="*/ 583121 w 1256156"/>
                <a:gd name="connsiteY54" fmla="*/ 66199 h 614457"/>
                <a:gd name="connsiteX55" fmla="*/ 598551 w 1256156"/>
                <a:gd name="connsiteY55" fmla="*/ 68485 h 614457"/>
                <a:gd name="connsiteX56" fmla="*/ 615601 w 1256156"/>
                <a:gd name="connsiteY56" fmla="*/ 96488 h 614457"/>
                <a:gd name="connsiteX57" fmla="*/ 612743 w 1256156"/>
                <a:gd name="connsiteY57" fmla="*/ 105061 h 614457"/>
                <a:gd name="connsiteX58" fmla="*/ 620935 w 1256156"/>
                <a:gd name="connsiteY58" fmla="*/ 104680 h 614457"/>
                <a:gd name="connsiteX59" fmla="*/ 624554 w 1256156"/>
                <a:gd name="connsiteY59" fmla="*/ 125635 h 614457"/>
                <a:gd name="connsiteX60" fmla="*/ 636651 w 1256156"/>
                <a:gd name="connsiteY60" fmla="*/ 121253 h 614457"/>
                <a:gd name="connsiteX61" fmla="*/ 633222 w 1256156"/>
                <a:gd name="connsiteY61" fmla="*/ 107156 h 614457"/>
                <a:gd name="connsiteX62" fmla="*/ 649796 w 1256156"/>
                <a:gd name="connsiteY62" fmla="*/ 93250 h 614457"/>
                <a:gd name="connsiteX63" fmla="*/ 649605 w 1256156"/>
                <a:gd name="connsiteY63" fmla="*/ 79248 h 614457"/>
                <a:gd name="connsiteX64" fmla="*/ 671322 w 1256156"/>
                <a:gd name="connsiteY64" fmla="*/ 76486 h 614457"/>
                <a:gd name="connsiteX65" fmla="*/ 679704 w 1256156"/>
                <a:gd name="connsiteY65" fmla="*/ 87725 h 614457"/>
                <a:gd name="connsiteX66" fmla="*/ 693420 w 1256156"/>
                <a:gd name="connsiteY66" fmla="*/ 80391 h 614457"/>
                <a:gd name="connsiteX67" fmla="*/ 690562 w 1256156"/>
                <a:gd name="connsiteY67" fmla="*/ 44958 h 614457"/>
                <a:gd name="connsiteX68" fmla="*/ 676847 w 1256156"/>
                <a:gd name="connsiteY68" fmla="*/ 30099 h 614457"/>
                <a:gd name="connsiteX69" fmla="*/ 691706 w 1256156"/>
                <a:gd name="connsiteY69" fmla="*/ 18097 h 614457"/>
                <a:gd name="connsiteX70" fmla="*/ 697802 w 1256156"/>
                <a:gd name="connsiteY70" fmla="*/ 2286 h 614457"/>
                <a:gd name="connsiteX71" fmla="*/ 713137 w 1256156"/>
                <a:gd name="connsiteY71" fmla="*/ 0 h 614457"/>
                <a:gd name="connsiteX72" fmla="*/ 719995 w 1256156"/>
                <a:gd name="connsiteY72" fmla="*/ 9715 h 614457"/>
                <a:gd name="connsiteX73" fmla="*/ 741712 w 1256156"/>
                <a:gd name="connsiteY73" fmla="*/ 7334 h 614457"/>
                <a:gd name="connsiteX74" fmla="*/ 756952 w 1256156"/>
                <a:gd name="connsiteY74" fmla="*/ 40005 h 614457"/>
                <a:gd name="connsiteX75" fmla="*/ 770668 w 1256156"/>
                <a:gd name="connsiteY75" fmla="*/ 37243 h 614457"/>
                <a:gd name="connsiteX76" fmla="*/ 784574 w 1256156"/>
                <a:gd name="connsiteY76" fmla="*/ 45339 h 614457"/>
                <a:gd name="connsiteX77" fmla="*/ 784098 w 1256156"/>
                <a:gd name="connsiteY77" fmla="*/ 59436 h 614457"/>
                <a:gd name="connsiteX78" fmla="*/ 799624 w 1256156"/>
                <a:gd name="connsiteY78" fmla="*/ 70961 h 614457"/>
                <a:gd name="connsiteX79" fmla="*/ 833152 w 1256156"/>
                <a:gd name="connsiteY79" fmla="*/ 57055 h 614457"/>
                <a:gd name="connsiteX80" fmla="*/ 832580 w 1256156"/>
                <a:gd name="connsiteY80" fmla="*/ 43148 h 614457"/>
                <a:gd name="connsiteX81" fmla="*/ 832580 w 1256156"/>
                <a:gd name="connsiteY81" fmla="*/ 43148 h 614457"/>
                <a:gd name="connsiteX82" fmla="*/ 854107 w 1256156"/>
                <a:gd name="connsiteY82" fmla="*/ 38957 h 614457"/>
                <a:gd name="connsiteX83" fmla="*/ 859822 w 1256156"/>
                <a:gd name="connsiteY83" fmla="*/ 44958 h 614457"/>
                <a:gd name="connsiteX84" fmla="*/ 856583 w 1256156"/>
                <a:gd name="connsiteY84" fmla="*/ 52959 h 614457"/>
                <a:gd name="connsiteX85" fmla="*/ 876586 w 1256156"/>
                <a:gd name="connsiteY85" fmla="*/ 56293 h 614457"/>
                <a:gd name="connsiteX86" fmla="*/ 880777 w 1256156"/>
                <a:gd name="connsiteY86" fmla="*/ 46291 h 614457"/>
                <a:gd name="connsiteX87" fmla="*/ 910781 w 1256156"/>
                <a:gd name="connsiteY87" fmla="*/ 70580 h 614457"/>
                <a:gd name="connsiteX88" fmla="*/ 934022 w 1256156"/>
                <a:gd name="connsiteY88" fmla="*/ 53530 h 614457"/>
                <a:gd name="connsiteX89" fmla="*/ 941546 w 1256156"/>
                <a:gd name="connsiteY89" fmla="*/ 70009 h 614457"/>
                <a:gd name="connsiteX90" fmla="*/ 972312 w 1256156"/>
                <a:gd name="connsiteY90" fmla="*/ 80581 h 614457"/>
                <a:gd name="connsiteX91" fmla="*/ 980504 w 1256156"/>
                <a:gd name="connsiteY91" fmla="*/ 100489 h 614457"/>
                <a:gd name="connsiteX92" fmla="*/ 975931 w 1256156"/>
                <a:gd name="connsiteY92" fmla="*/ 133064 h 614457"/>
                <a:gd name="connsiteX93" fmla="*/ 963359 w 1256156"/>
                <a:gd name="connsiteY93" fmla="*/ 135064 h 614457"/>
                <a:gd name="connsiteX94" fmla="*/ 948690 w 1256156"/>
                <a:gd name="connsiteY94" fmla="*/ 178022 h 614457"/>
                <a:gd name="connsiteX95" fmla="*/ 964406 w 1256156"/>
                <a:gd name="connsiteY95" fmla="*/ 174307 h 614457"/>
                <a:gd name="connsiteX96" fmla="*/ 966883 w 1256156"/>
                <a:gd name="connsiteY96" fmla="*/ 185452 h 614457"/>
                <a:gd name="connsiteX97" fmla="*/ 975836 w 1256156"/>
                <a:gd name="connsiteY97" fmla="*/ 174688 h 614457"/>
                <a:gd name="connsiteX98" fmla="*/ 1002316 w 1256156"/>
                <a:gd name="connsiteY98" fmla="*/ 172117 h 614457"/>
                <a:gd name="connsiteX99" fmla="*/ 1005650 w 1256156"/>
                <a:gd name="connsiteY99" fmla="*/ 162973 h 614457"/>
                <a:gd name="connsiteX100" fmla="*/ 1019175 w 1256156"/>
                <a:gd name="connsiteY100" fmla="*/ 171259 h 614457"/>
                <a:gd name="connsiteX101" fmla="*/ 1029176 w 1256156"/>
                <a:gd name="connsiteY101" fmla="*/ 165068 h 614457"/>
                <a:gd name="connsiteX102" fmla="*/ 1054894 w 1256156"/>
                <a:gd name="connsiteY102" fmla="*/ 184023 h 614457"/>
                <a:gd name="connsiteX103" fmla="*/ 1068419 w 1256156"/>
                <a:gd name="connsiteY103" fmla="*/ 215646 h 614457"/>
                <a:gd name="connsiteX104" fmla="*/ 1068419 w 1256156"/>
                <a:gd name="connsiteY104" fmla="*/ 215646 h 614457"/>
                <a:gd name="connsiteX105" fmla="*/ 1080992 w 1256156"/>
                <a:gd name="connsiteY105" fmla="*/ 213836 h 614457"/>
                <a:gd name="connsiteX106" fmla="*/ 1090613 w 1256156"/>
                <a:gd name="connsiteY106" fmla="*/ 238411 h 614457"/>
                <a:gd name="connsiteX107" fmla="*/ 1128998 w 1256156"/>
                <a:gd name="connsiteY107" fmla="*/ 268224 h 614457"/>
                <a:gd name="connsiteX108" fmla="*/ 1153668 w 1256156"/>
                <a:gd name="connsiteY108" fmla="*/ 278320 h 614457"/>
                <a:gd name="connsiteX109" fmla="*/ 1154525 w 1256156"/>
                <a:gd name="connsiteY109" fmla="*/ 302800 h 614457"/>
                <a:gd name="connsiteX110" fmla="*/ 1162240 w 1256156"/>
                <a:gd name="connsiteY110" fmla="*/ 309467 h 614457"/>
                <a:gd name="connsiteX111" fmla="*/ 1158145 w 1256156"/>
                <a:gd name="connsiteY111" fmla="*/ 335470 h 614457"/>
                <a:gd name="connsiteX112" fmla="*/ 1177957 w 1256156"/>
                <a:gd name="connsiteY112" fmla="*/ 318802 h 614457"/>
                <a:gd name="connsiteX113" fmla="*/ 1191959 w 1256156"/>
                <a:gd name="connsiteY113" fmla="*/ 328517 h 614457"/>
                <a:gd name="connsiteX114" fmla="*/ 1184815 w 1256156"/>
                <a:gd name="connsiteY114" fmla="*/ 329089 h 614457"/>
                <a:gd name="connsiteX115" fmla="*/ 1173004 w 1256156"/>
                <a:gd name="connsiteY115" fmla="*/ 347948 h 614457"/>
                <a:gd name="connsiteX116" fmla="*/ 1210437 w 1256156"/>
                <a:gd name="connsiteY116" fmla="*/ 346710 h 614457"/>
                <a:gd name="connsiteX117" fmla="*/ 1212342 w 1256156"/>
                <a:gd name="connsiteY117" fmla="*/ 369189 h 614457"/>
                <a:gd name="connsiteX118" fmla="*/ 1221296 w 1256156"/>
                <a:gd name="connsiteY118" fmla="*/ 382429 h 614457"/>
                <a:gd name="connsiteX119" fmla="*/ 1216628 w 1256156"/>
                <a:gd name="connsiteY119" fmla="*/ 394144 h 614457"/>
                <a:gd name="connsiteX120" fmla="*/ 1233583 w 1256156"/>
                <a:gd name="connsiteY120" fmla="*/ 379857 h 614457"/>
                <a:gd name="connsiteX121" fmla="*/ 1256157 w 1256156"/>
                <a:gd name="connsiteY121" fmla="*/ 393859 h 614457"/>
                <a:gd name="connsiteX122" fmla="*/ 1253585 w 1256156"/>
                <a:gd name="connsiteY122" fmla="*/ 407003 h 614457"/>
                <a:gd name="connsiteX123" fmla="*/ 1232440 w 1256156"/>
                <a:gd name="connsiteY123" fmla="*/ 431292 h 614457"/>
                <a:gd name="connsiteX124" fmla="*/ 1232440 w 1256156"/>
                <a:gd name="connsiteY124" fmla="*/ 431292 h 614457"/>
                <a:gd name="connsiteX125" fmla="*/ 1217390 w 1256156"/>
                <a:gd name="connsiteY125" fmla="*/ 428720 h 614457"/>
                <a:gd name="connsiteX126" fmla="*/ 1206056 w 1256156"/>
                <a:gd name="connsiteY126" fmla="*/ 437007 h 614457"/>
                <a:gd name="connsiteX127" fmla="*/ 1177957 w 1256156"/>
                <a:gd name="connsiteY127" fmla="*/ 416052 h 614457"/>
                <a:gd name="connsiteX128" fmla="*/ 1178433 w 1256156"/>
                <a:gd name="connsiteY128" fmla="*/ 407289 h 614457"/>
                <a:gd name="connsiteX129" fmla="*/ 1165574 w 1256156"/>
                <a:gd name="connsiteY129" fmla="*/ 407194 h 614457"/>
                <a:gd name="connsiteX130" fmla="*/ 1146620 w 1256156"/>
                <a:gd name="connsiteY130" fmla="*/ 388144 h 614457"/>
                <a:gd name="connsiteX131" fmla="*/ 1134332 w 1256156"/>
                <a:gd name="connsiteY131" fmla="*/ 395668 h 614457"/>
                <a:gd name="connsiteX132" fmla="*/ 1146715 w 1256156"/>
                <a:gd name="connsiteY132" fmla="*/ 411099 h 614457"/>
                <a:gd name="connsiteX133" fmla="*/ 1144429 w 1256156"/>
                <a:gd name="connsiteY133" fmla="*/ 416719 h 614457"/>
                <a:gd name="connsiteX134" fmla="*/ 1151573 w 1256156"/>
                <a:gd name="connsiteY134" fmla="*/ 415480 h 614457"/>
                <a:gd name="connsiteX135" fmla="*/ 1141571 w 1256156"/>
                <a:gd name="connsiteY135" fmla="*/ 428815 h 614457"/>
                <a:gd name="connsiteX136" fmla="*/ 1096232 w 1256156"/>
                <a:gd name="connsiteY136" fmla="*/ 399193 h 614457"/>
                <a:gd name="connsiteX137" fmla="*/ 1078135 w 1256156"/>
                <a:gd name="connsiteY137" fmla="*/ 375761 h 614457"/>
                <a:gd name="connsiteX138" fmla="*/ 1054894 w 1256156"/>
                <a:gd name="connsiteY138" fmla="*/ 363569 h 614457"/>
                <a:gd name="connsiteX139" fmla="*/ 1044226 w 1256156"/>
                <a:gd name="connsiteY139" fmla="*/ 371380 h 614457"/>
                <a:gd name="connsiteX140" fmla="*/ 1031367 w 1256156"/>
                <a:gd name="connsiteY140" fmla="*/ 346996 h 614457"/>
                <a:gd name="connsiteX141" fmla="*/ 1011936 w 1256156"/>
                <a:gd name="connsiteY141" fmla="*/ 338423 h 614457"/>
                <a:gd name="connsiteX142" fmla="*/ 1003268 w 1256156"/>
                <a:gd name="connsiteY142" fmla="*/ 322326 h 614457"/>
                <a:gd name="connsiteX143" fmla="*/ 983075 w 1256156"/>
                <a:gd name="connsiteY143" fmla="*/ 314706 h 614457"/>
                <a:gd name="connsiteX144" fmla="*/ 974217 w 1256156"/>
                <a:gd name="connsiteY144" fmla="*/ 301180 h 614457"/>
                <a:gd name="connsiteX145" fmla="*/ 951738 w 1256156"/>
                <a:gd name="connsiteY145" fmla="*/ 300418 h 614457"/>
                <a:gd name="connsiteX146" fmla="*/ 938403 w 1256156"/>
                <a:gd name="connsiteY146" fmla="*/ 286607 h 614457"/>
                <a:gd name="connsiteX147" fmla="*/ 932117 w 1256156"/>
                <a:gd name="connsiteY147" fmla="*/ 291084 h 614457"/>
                <a:gd name="connsiteX148" fmla="*/ 916686 w 1256156"/>
                <a:gd name="connsiteY148" fmla="*/ 264509 h 614457"/>
                <a:gd name="connsiteX149" fmla="*/ 849725 w 1256156"/>
                <a:gd name="connsiteY149" fmla="*/ 226790 h 614457"/>
                <a:gd name="connsiteX150" fmla="*/ 839343 w 1256156"/>
                <a:gd name="connsiteY150" fmla="*/ 236696 h 614457"/>
                <a:gd name="connsiteX151" fmla="*/ 840486 w 1256156"/>
                <a:gd name="connsiteY151" fmla="*/ 259651 h 614457"/>
                <a:gd name="connsiteX152" fmla="*/ 805815 w 1256156"/>
                <a:gd name="connsiteY152" fmla="*/ 243554 h 614457"/>
                <a:gd name="connsiteX153" fmla="*/ 810768 w 1256156"/>
                <a:gd name="connsiteY153" fmla="*/ 226600 h 614457"/>
                <a:gd name="connsiteX154" fmla="*/ 804196 w 1256156"/>
                <a:gd name="connsiteY154" fmla="*/ 217456 h 614457"/>
                <a:gd name="connsiteX155" fmla="*/ 702564 w 1256156"/>
                <a:gd name="connsiteY155" fmla="*/ 191738 h 614457"/>
                <a:gd name="connsiteX156" fmla="*/ 696373 w 1256156"/>
                <a:gd name="connsiteY156" fmla="*/ 181642 h 614457"/>
                <a:gd name="connsiteX157" fmla="*/ 690753 w 1256156"/>
                <a:gd name="connsiteY157" fmla="*/ 185833 h 614457"/>
                <a:gd name="connsiteX158" fmla="*/ 694658 w 1256156"/>
                <a:gd name="connsiteY158" fmla="*/ 192214 h 614457"/>
                <a:gd name="connsiteX159" fmla="*/ 651415 w 1256156"/>
                <a:gd name="connsiteY159" fmla="*/ 180499 h 614457"/>
                <a:gd name="connsiteX160" fmla="*/ 662559 w 1256156"/>
                <a:gd name="connsiteY160" fmla="*/ 178498 h 614457"/>
                <a:gd name="connsiteX161" fmla="*/ 653796 w 1256156"/>
                <a:gd name="connsiteY161" fmla="*/ 174974 h 614457"/>
                <a:gd name="connsiteX162" fmla="*/ 631127 w 1256156"/>
                <a:gd name="connsiteY162" fmla="*/ 173926 h 614457"/>
                <a:gd name="connsiteX163" fmla="*/ 633698 w 1256156"/>
                <a:gd name="connsiteY163" fmla="*/ 178879 h 614457"/>
                <a:gd name="connsiteX164" fmla="*/ 614077 w 1256156"/>
                <a:gd name="connsiteY164" fmla="*/ 174307 h 614457"/>
                <a:gd name="connsiteX165" fmla="*/ 594360 w 1256156"/>
                <a:gd name="connsiteY165" fmla="*/ 181927 h 614457"/>
                <a:gd name="connsiteX166" fmla="*/ 579787 w 1256156"/>
                <a:gd name="connsiteY166" fmla="*/ 195929 h 614457"/>
                <a:gd name="connsiteX167" fmla="*/ 562356 w 1256156"/>
                <a:gd name="connsiteY167" fmla="*/ 199263 h 614457"/>
                <a:gd name="connsiteX168" fmla="*/ 548354 w 1256156"/>
                <a:gd name="connsiteY168" fmla="*/ 213931 h 614457"/>
                <a:gd name="connsiteX169" fmla="*/ 491776 w 1256156"/>
                <a:gd name="connsiteY169" fmla="*/ 242697 h 614457"/>
                <a:gd name="connsiteX170" fmla="*/ 484441 w 1256156"/>
                <a:gd name="connsiteY170" fmla="*/ 252317 h 614457"/>
                <a:gd name="connsiteX171" fmla="*/ 491109 w 1256156"/>
                <a:gd name="connsiteY171" fmla="*/ 250984 h 614457"/>
                <a:gd name="connsiteX172" fmla="*/ 462534 w 1256156"/>
                <a:gd name="connsiteY172" fmla="*/ 277177 h 614457"/>
                <a:gd name="connsiteX173" fmla="*/ 469773 w 1256156"/>
                <a:gd name="connsiteY173" fmla="*/ 286798 h 614457"/>
                <a:gd name="connsiteX174" fmla="*/ 451485 w 1256156"/>
                <a:gd name="connsiteY174" fmla="*/ 311086 h 614457"/>
                <a:gd name="connsiteX175" fmla="*/ 455105 w 1256156"/>
                <a:gd name="connsiteY175" fmla="*/ 330517 h 614457"/>
                <a:gd name="connsiteX176" fmla="*/ 378905 w 1256156"/>
                <a:gd name="connsiteY176" fmla="*/ 368617 h 614457"/>
                <a:gd name="connsiteX177" fmla="*/ 359950 w 1256156"/>
                <a:gd name="connsiteY177" fmla="*/ 401574 h 614457"/>
                <a:gd name="connsiteX178" fmla="*/ 357378 w 1256156"/>
                <a:gd name="connsiteY178" fmla="*/ 433388 h 614457"/>
                <a:gd name="connsiteX179" fmla="*/ 327470 w 1256156"/>
                <a:gd name="connsiteY179" fmla="*/ 467011 h 614457"/>
                <a:gd name="connsiteX180" fmla="*/ 325374 w 1256156"/>
                <a:gd name="connsiteY180" fmla="*/ 480441 h 614457"/>
                <a:gd name="connsiteX181" fmla="*/ 332422 w 1256156"/>
                <a:gd name="connsiteY181" fmla="*/ 493395 h 614457"/>
                <a:gd name="connsiteX182" fmla="*/ 291560 w 1256156"/>
                <a:gd name="connsiteY182" fmla="*/ 520922 h 614457"/>
                <a:gd name="connsiteX183" fmla="*/ 282893 w 1256156"/>
                <a:gd name="connsiteY183" fmla="*/ 536829 h 614457"/>
                <a:gd name="connsiteX184" fmla="*/ 260890 w 1256156"/>
                <a:gd name="connsiteY184" fmla="*/ 541591 h 614457"/>
                <a:gd name="connsiteX185" fmla="*/ 220885 w 1256156"/>
                <a:gd name="connsiteY185" fmla="*/ 567785 h 614457"/>
                <a:gd name="connsiteX186" fmla="*/ 178594 w 1256156"/>
                <a:gd name="connsiteY186" fmla="*/ 576358 h 614457"/>
                <a:gd name="connsiteX187" fmla="*/ 164878 w 1256156"/>
                <a:gd name="connsiteY187" fmla="*/ 587883 h 614457"/>
                <a:gd name="connsiteX188" fmla="*/ 150209 w 1256156"/>
                <a:gd name="connsiteY188" fmla="*/ 583501 h 614457"/>
                <a:gd name="connsiteX189" fmla="*/ 118491 w 1256156"/>
                <a:gd name="connsiteY189" fmla="*/ 602170 h 614457"/>
                <a:gd name="connsiteX190" fmla="*/ 101251 w 1256156"/>
                <a:gd name="connsiteY190" fmla="*/ 599313 h 614457"/>
                <a:gd name="connsiteX191" fmla="*/ 86677 w 1256156"/>
                <a:gd name="connsiteY191" fmla="*/ 614458 h 614457"/>
                <a:gd name="connsiteX192" fmla="*/ 42005 w 1256156"/>
                <a:gd name="connsiteY192" fmla="*/ 604266 h 614457"/>
                <a:gd name="connsiteX193" fmla="*/ 30194 w 1256156"/>
                <a:gd name="connsiteY193" fmla="*/ 613886 h 614457"/>
                <a:gd name="connsiteX194" fmla="*/ 20479 w 1256156"/>
                <a:gd name="connsiteY194" fmla="*/ 611791 h 614457"/>
                <a:gd name="connsiteX195" fmla="*/ 0 w 1256156"/>
                <a:gd name="connsiteY195" fmla="*/ 562547 h 614457"/>
                <a:gd name="connsiteX196" fmla="*/ 857 w 1256156"/>
                <a:gd name="connsiteY196" fmla="*/ 547878 h 614457"/>
                <a:gd name="connsiteX197" fmla="*/ 8001 w 1256156"/>
                <a:gd name="connsiteY197" fmla="*/ 538924 h 614457"/>
                <a:gd name="connsiteX198" fmla="*/ 31337 w 1256156"/>
                <a:gd name="connsiteY198" fmla="*/ 531781 h 614457"/>
                <a:gd name="connsiteX199" fmla="*/ 34957 w 1256156"/>
                <a:gd name="connsiteY199" fmla="*/ 501586 h 614457"/>
                <a:gd name="connsiteX200" fmla="*/ 76581 w 1256156"/>
                <a:gd name="connsiteY200" fmla="*/ 479774 h 614457"/>
                <a:gd name="connsiteX201" fmla="*/ 84106 w 1256156"/>
                <a:gd name="connsiteY201" fmla="*/ 463105 h 614457"/>
                <a:gd name="connsiteX202" fmla="*/ 81724 w 1256156"/>
                <a:gd name="connsiteY202" fmla="*/ 442913 h 614457"/>
                <a:gd name="connsiteX203" fmla="*/ 102394 w 1256156"/>
                <a:gd name="connsiteY203" fmla="*/ 434054 h 614457"/>
                <a:gd name="connsiteX204" fmla="*/ 105156 w 1256156"/>
                <a:gd name="connsiteY204" fmla="*/ 417576 h 614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</a:cxnLst>
              <a:rect l="l" t="t" r="r" b="b"/>
              <a:pathLst>
                <a:path w="1256156" h="614457">
                  <a:moveTo>
                    <a:pt x="1151287" y="428720"/>
                  </a:moveTo>
                  <a:lnTo>
                    <a:pt x="1147477" y="438150"/>
                  </a:lnTo>
                  <a:lnTo>
                    <a:pt x="1141571" y="428720"/>
                  </a:lnTo>
                  <a:lnTo>
                    <a:pt x="1151287" y="428720"/>
                  </a:lnTo>
                  <a:close/>
                  <a:moveTo>
                    <a:pt x="105156" y="417576"/>
                  </a:moveTo>
                  <a:lnTo>
                    <a:pt x="112681" y="420148"/>
                  </a:lnTo>
                  <a:lnTo>
                    <a:pt x="127444" y="404241"/>
                  </a:lnTo>
                  <a:lnTo>
                    <a:pt x="114967" y="404431"/>
                  </a:lnTo>
                  <a:lnTo>
                    <a:pt x="106299" y="390715"/>
                  </a:lnTo>
                  <a:lnTo>
                    <a:pt x="110776" y="376047"/>
                  </a:lnTo>
                  <a:lnTo>
                    <a:pt x="129254" y="365855"/>
                  </a:lnTo>
                  <a:lnTo>
                    <a:pt x="214979" y="393287"/>
                  </a:lnTo>
                  <a:lnTo>
                    <a:pt x="230600" y="385000"/>
                  </a:lnTo>
                  <a:lnTo>
                    <a:pt x="249269" y="391573"/>
                  </a:lnTo>
                  <a:lnTo>
                    <a:pt x="253460" y="384619"/>
                  </a:lnTo>
                  <a:lnTo>
                    <a:pt x="248126" y="376333"/>
                  </a:lnTo>
                  <a:lnTo>
                    <a:pt x="235649" y="370522"/>
                  </a:lnTo>
                  <a:lnTo>
                    <a:pt x="253174" y="356044"/>
                  </a:lnTo>
                  <a:lnTo>
                    <a:pt x="267748" y="365760"/>
                  </a:lnTo>
                  <a:lnTo>
                    <a:pt x="281273" y="361093"/>
                  </a:lnTo>
                  <a:lnTo>
                    <a:pt x="292513" y="346424"/>
                  </a:lnTo>
                  <a:lnTo>
                    <a:pt x="292037" y="327946"/>
                  </a:lnTo>
                  <a:lnTo>
                    <a:pt x="278130" y="315754"/>
                  </a:lnTo>
                  <a:lnTo>
                    <a:pt x="285083" y="299561"/>
                  </a:lnTo>
                  <a:lnTo>
                    <a:pt x="276892" y="289084"/>
                  </a:lnTo>
                  <a:lnTo>
                    <a:pt x="288798" y="277368"/>
                  </a:lnTo>
                  <a:lnTo>
                    <a:pt x="276701" y="264890"/>
                  </a:lnTo>
                  <a:lnTo>
                    <a:pt x="276701" y="255365"/>
                  </a:lnTo>
                  <a:lnTo>
                    <a:pt x="280797" y="250222"/>
                  </a:lnTo>
                  <a:lnTo>
                    <a:pt x="294704" y="256413"/>
                  </a:lnTo>
                  <a:lnTo>
                    <a:pt x="297561" y="235744"/>
                  </a:lnTo>
                  <a:lnTo>
                    <a:pt x="309848" y="237268"/>
                  </a:lnTo>
                  <a:lnTo>
                    <a:pt x="319183" y="221932"/>
                  </a:lnTo>
                  <a:lnTo>
                    <a:pt x="316897" y="202978"/>
                  </a:lnTo>
                  <a:lnTo>
                    <a:pt x="347281" y="186214"/>
                  </a:lnTo>
                  <a:lnTo>
                    <a:pt x="354425" y="167830"/>
                  </a:lnTo>
                  <a:lnTo>
                    <a:pt x="341376" y="136588"/>
                  </a:lnTo>
                  <a:lnTo>
                    <a:pt x="354520" y="132302"/>
                  </a:lnTo>
                  <a:lnTo>
                    <a:pt x="354139" y="114205"/>
                  </a:lnTo>
                  <a:lnTo>
                    <a:pt x="368903" y="102394"/>
                  </a:lnTo>
                  <a:lnTo>
                    <a:pt x="378238" y="116967"/>
                  </a:lnTo>
                  <a:lnTo>
                    <a:pt x="395859" y="118777"/>
                  </a:lnTo>
                  <a:lnTo>
                    <a:pt x="425196" y="143637"/>
                  </a:lnTo>
                  <a:lnTo>
                    <a:pt x="437674" y="136874"/>
                  </a:lnTo>
                  <a:lnTo>
                    <a:pt x="443008" y="115919"/>
                  </a:lnTo>
                  <a:lnTo>
                    <a:pt x="450723" y="112300"/>
                  </a:lnTo>
                  <a:lnTo>
                    <a:pt x="464725" y="122301"/>
                  </a:lnTo>
                  <a:lnTo>
                    <a:pt x="475583" y="106013"/>
                  </a:lnTo>
                  <a:lnTo>
                    <a:pt x="478917" y="114205"/>
                  </a:lnTo>
                  <a:lnTo>
                    <a:pt x="509397" y="113062"/>
                  </a:lnTo>
                  <a:lnTo>
                    <a:pt x="518922" y="120205"/>
                  </a:lnTo>
                  <a:lnTo>
                    <a:pt x="545021" y="91345"/>
                  </a:lnTo>
                  <a:lnTo>
                    <a:pt x="537496" y="82677"/>
                  </a:lnTo>
                  <a:lnTo>
                    <a:pt x="549212" y="64294"/>
                  </a:lnTo>
                  <a:lnTo>
                    <a:pt x="583121" y="66199"/>
                  </a:lnTo>
                  <a:lnTo>
                    <a:pt x="598551" y="68485"/>
                  </a:lnTo>
                  <a:lnTo>
                    <a:pt x="615601" y="96488"/>
                  </a:lnTo>
                  <a:lnTo>
                    <a:pt x="612743" y="105061"/>
                  </a:lnTo>
                  <a:lnTo>
                    <a:pt x="620935" y="104680"/>
                  </a:lnTo>
                  <a:lnTo>
                    <a:pt x="624554" y="125635"/>
                  </a:lnTo>
                  <a:lnTo>
                    <a:pt x="636651" y="121253"/>
                  </a:lnTo>
                  <a:lnTo>
                    <a:pt x="633222" y="107156"/>
                  </a:lnTo>
                  <a:lnTo>
                    <a:pt x="649796" y="93250"/>
                  </a:lnTo>
                  <a:lnTo>
                    <a:pt x="649605" y="79248"/>
                  </a:lnTo>
                  <a:lnTo>
                    <a:pt x="671322" y="76486"/>
                  </a:lnTo>
                  <a:lnTo>
                    <a:pt x="679704" y="87725"/>
                  </a:lnTo>
                  <a:lnTo>
                    <a:pt x="693420" y="80391"/>
                  </a:lnTo>
                  <a:lnTo>
                    <a:pt x="690562" y="44958"/>
                  </a:lnTo>
                  <a:lnTo>
                    <a:pt x="676847" y="30099"/>
                  </a:lnTo>
                  <a:lnTo>
                    <a:pt x="691706" y="18097"/>
                  </a:lnTo>
                  <a:lnTo>
                    <a:pt x="697802" y="2286"/>
                  </a:lnTo>
                  <a:lnTo>
                    <a:pt x="713137" y="0"/>
                  </a:lnTo>
                  <a:lnTo>
                    <a:pt x="719995" y="9715"/>
                  </a:lnTo>
                  <a:lnTo>
                    <a:pt x="741712" y="7334"/>
                  </a:lnTo>
                  <a:lnTo>
                    <a:pt x="756952" y="40005"/>
                  </a:lnTo>
                  <a:lnTo>
                    <a:pt x="770668" y="37243"/>
                  </a:lnTo>
                  <a:lnTo>
                    <a:pt x="784574" y="45339"/>
                  </a:lnTo>
                  <a:lnTo>
                    <a:pt x="784098" y="59436"/>
                  </a:lnTo>
                  <a:lnTo>
                    <a:pt x="799624" y="70961"/>
                  </a:lnTo>
                  <a:lnTo>
                    <a:pt x="833152" y="57055"/>
                  </a:lnTo>
                  <a:lnTo>
                    <a:pt x="832580" y="43148"/>
                  </a:lnTo>
                  <a:lnTo>
                    <a:pt x="832580" y="43148"/>
                  </a:lnTo>
                  <a:lnTo>
                    <a:pt x="854107" y="38957"/>
                  </a:lnTo>
                  <a:lnTo>
                    <a:pt x="859822" y="44958"/>
                  </a:lnTo>
                  <a:lnTo>
                    <a:pt x="856583" y="52959"/>
                  </a:lnTo>
                  <a:lnTo>
                    <a:pt x="876586" y="56293"/>
                  </a:lnTo>
                  <a:lnTo>
                    <a:pt x="880777" y="46291"/>
                  </a:lnTo>
                  <a:lnTo>
                    <a:pt x="910781" y="70580"/>
                  </a:lnTo>
                  <a:lnTo>
                    <a:pt x="934022" y="53530"/>
                  </a:lnTo>
                  <a:lnTo>
                    <a:pt x="941546" y="70009"/>
                  </a:lnTo>
                  <a:lnTo>
                    <a:pt x="972312" y="80581"/>
                  </a:lnTo>
                  <a:lnTo>
                    <a:pt x="980504" y="100489"/>
                  </a:lnTo>
                  <a:lnTo>
                    <a:pt x="975931" y="133064"/>
                  </a:lnTo>
                  <a:lnTo>
                    <a:pt x="963359" y="135064"/>
                  </a:lnTo>
                  <a:lnTo>
                    <a:pt x="948690" y="178022"/>
                  </a:lnTo>
                  <a:lnTo>
                    <a:pt x="964406" y="174307"/>
                  </a:lnTo>
                  <a:lnTo>
                    <a:pt x="966883" y="185452"/>
                  </a:lnTo>
                  <a:lnTo>
                    <a:pt x="975836" y="174688"/>
                  </a:lnTo>
                  <a:lnTo>
                    <a:pt x="1002316" y="172117"/>
                  </a:lnTo>
                  <a:lnTo>
                    <a:pt x="1005650" y="162973"/>
                  </a:lnTo>
                  <a:lnTo>
                    <a:pt x="1019175" y="171259"/>
                  </a:lnTo>
                  <a:lnTo>
                    <a:pt x="1029176" y="165068"/>
                  </a:lnTo>
                  <a:lnTo>
                    <a:pt x="1054894" y="184023"/>
                  </a:lnTo>
                  <a:lnTo>
                    <a:pt x="1068419" y="215646"/>
                  </a:lnTo>
                  <a:lnTo>
                    <a:pt x="1068419" y="215646"/>
                  </a:lnTo>
                  <a:lnTo>
                    <a:pt x="1080992" y="213836"/>
                  </a:lnTo>
                  <a:lnTo>
                    <a:pt x="1090613" y="238411"/>
                  </a:lnTo>
                  <a:lnTo>
                    <a:pt x="1128998" y="268224"/>
                  </a:lnTo>
                  <a:lnTo>
                    <a:pt x="1153668" y="278320"/>
                  </a:lnTo>
                  <a:lnTo>
                    <a:pt x="1154525" y="302800"/>
                  </a:lnTo>
                  <a:lnTo>
                    <a:pt x="1162240" y="309467"/>
                  </a:lnTo>
                  <a:lnTo>
                    <a:pt x="1158145" y="335470"/>
                  </a:lnTo>
                  <a:lnTo>
                    <a:pt x="1177957" y="318802"/>
                  </a:lnTo>
                  <a:lnTo>
                    <a:pt x="1191959" y="328517"/>
                  </a:lnTo>
                  <a:lnTo>
                    <a:pt x="1184815" y="329089"/>
                  </a:lnTo>
                  <a:lnTo>
                    <a:pt x="1173004" y="347948"/>
                  </a:lnTo>
                  <a:lnTo>
                    <a:pt x="1210437" y="346710"/>
                  </a:lnTo>
                  <a:lnTo>
                    <a:pt x="1212342" y="369189"/>
                  </a:lnTo>
                  <a:lnTo>
                    <a:pt x="1221296" y="382429"/>
                  </a:lnTo>
                  <a:lnTo>
                    <a:pt x="1216628" y="394144"/>
                  </a:lnTo>
                  <a:lnTo>
                    <a:pt x="1233583" y="379857"/>
                  </a:lnTo>
                  <a:lnTo>
                    <a:pt x="1256157" y="393859"/>
                  </a:lnTo>
                  <a:lnTo>
                    <a:pt x="1253585" y="407003"/>
                  </a:lnTo>
                  <a:lnTo>
                    <a:pt x="1232440" y="431292"/>
                  </a:lnTo>
                  <a:lnTo>
                    <a:pt x="1232440" y="431292"/>
                  </a:lnTo>
                  <a:lnTo>
                    <a:pt x="1217390" y="428720"/>
                  </a:lnTo>
                  <a:lnTo>
                    <a:pt x="1206056" y="437007"/>
                  </a:lnTo>
                  <a:lnTo>
                    <a:pt x="1177957" y="416052"/>
                  </a:lnTo>
                  <a:lnTo>
                    <a:pt x="1178433" y="407289"/>
                  </a:lnTo>
                  <a:lnTo>
                    <a:pt x="1165574" y="407194"/>
                  </a:lnTo>
                  <a:lnTo>
                    <a:pt x="1146620" y="388144"/>
                  </a:lnTo>
                  <a:lnTo>
                    <a:pt x="1134332" y="395668"/>
                  </a:lnTo>
                  <a:lnTo>
                    <a:pt x="1146715" y="411099"/>
                  </a:lnTo>
                  <a:lnTo>
                    <a:pt x="1144429" y="416719"/>
                  </a:lnTo>
                  <a:lnTo>
                    <a:pt x="1151573" y="415480"/>
                  </a:lnTo>
                  <a:lnTo>
                    <a:pt x="1141571" y="428815"/>
                  </a:lnTo>
                  <a:lnTo>
                    <a:pt x="1096232" y="399193"/>
                  </a:lnTo>
                  <a:lnTo>
                    <a:pt x="1078135" y="375761"/>
                  </a:lnTo>
                  <a:lnTo>
                    <a:pt x="1054894" y="363569"/>
                  </a:lnTo>
                  <a:lnTo>
                    <a:pt x="1044226" y="371380"/>
                  </a:lnTo>
                  <a:lnTo>
                    <a:pt x="1031367" y="346996"/>
                  </a:lnTo>
                  <a:lnTo>
                    <a:pt x="1011936" y="338423"/>
                  </a:lnTo>
                  <a:lnTo>
                    <a:pt x="1003268" y="322326"/>
                  </a:lnTo>
                  <a:lnTo>
                    <a:pt x="983075" y="314706"/>
                  </a:lnTo>
                  <a:lnTo>
                    <a:pt x="974217" y="301180"/>
                  </a:lnTo>
                  <a:lnTo>
                    <a:pt x="951738" y="300418"/>
                  </a:lnTo>
                  <a:lnTo>
                    <a:pt x="938403" y="286607"/>
                  </a:lnTo>
                  <a:lnTo>
                    <a:pt x="932117" y="291084"/>
                  </a:lnTo>
                  <a:lnTo>
                    <a:pt x="916686" y="264509"/>
                  </a:lnTo>
                  <a:lnTo>
                    <a:pt x="849725" y="226790"/>
                  </a:lnTo>
                  <a:lnTo>
                    <a:pt x="839343" y="236696"/>
                  </a:lnTo>
                  <a:lnTo>
                    <a:pt x="840486" y="259651"/>
                  </a:lnTo>
                  <a:lnTo>
                    <a:pt x="805815" y="243554"/>
                  </a:lnTo>
                  <a:lnTo>
                    <a:pt x="810768" y="226600"/>
                  </a:lnTo>
                  <a:lnTo>
                    <a:pt x="804196" y="217456"/>
                  </a:lnTo>
                  <a:lnTo>
                    <a:pt x="702564" y="191738"/>
                  </a:lnTo>
                  <a:lnTo>
                    <a:pt x="696373" y="181642"/>
                  </a:lnTo>
                  <a:lnTo>
                    <a:pt x="690753" y="185833"/>
                  </a:lnTo>
                  <a:lnTo>
                    <a:pt x="694658" y="192214"/>
                  </a:lnTo>
                  <a:lnTo>
                    <a:pt x="651415" y="180499"/>
                  </a:lnTo>
                  <a:lnTo>
                    <a:pt x="662559" y="178498"/>
                  </a:lnTo>
                  <a:lnTo>
                    <a:pt x="653796" y="174974"/>
                  </a:lnTo>
                  <a:lnTo>
                    <a:pt x="631127" y="173926"/>
                  </a:lnTo>
                  <a:lnTo>
                    <a:pt x="633698" y="178879"/>
                  </a:lnTo>
                  <a:lnTo>
                    <a:pt x="614077" y="174307"/>
                  </a:lnTo>
                  <a:lnTo>
                    <a:pt x="594360" y="181927"/>
                  </a:lnTo>
                  <a:lnTo>
                    <a:pt x="579787" y="195929"/>
                  </a:lnTo>
                  <a:lnTo>
                    <a:pt x="562356" y="199263"/>
                  </a:lnTo>
                  <a:lnTo>
                    <a:pt x="548354" y="213931"/>
                  </a:lnTo>
                  <a:lnTo>
                    <a:pt x="491776" y="242697"/>
                  </a:lnTo>
                  <a:lnTo>
                    <a:pt x="484441" y="252317"/>
                  </a:lnTo>
                  <a:lnTo>
                    <a:pt x="491109" y="250984"/>
                  </a:lnTo>
                  <a:lnTo>
                    <a:pt x="462534" y="277177"/>
                  </a:lnTo>
                  <a:lnTo>
                    <a:pt x="469773" y="286798"/>
                  </a:lnTo>
                  <a:lnTo>
                    <a:pt x="451485" y="311086"/>
                  </a:lnTo>
                  <a:lnTo>
                    <a:pt x="455105" y="330517"/>
                  </a:lnTo>
                  <a:lnTo>
                    <a:pt x="378905" y="368617"/>
                  </a:lnTo>
                  <a:lnTo>
                    <a:pt x="359950" y="401574"/>
                  </a:lnTo>
                  <a:lnTo>
                    <a:pt x="357378" y="433388"/>
                  </a:lnTo>
                  <a:lnTo>
                    <a:pt x="327470" y="467011"/>
                  </a:lnTo>
                  <a:lnTo>
                    <a:pt x="325374" y="480441"/>
                  </a:lnTo>
                  <a:lnTo>
                    <a:pt x="332422" y="493395"/>
                  </a:lnTo>
                  <a:lnTo>
                    <a:pt x="291560" y="520922"/>
                  </a:lnTo>
                  <a:lnTo>
                    <a:pt x="282893" y="536829"/>
                  </a:lnTo>
                  <a:lnTo>
                    <a:pt x="260890" y="541591"/>
                  </a:lnTo>
                  <a:lnTo>
                    <a:pt x="220885" y="567785"/>
                  </a:lnTo>
                  <a:lnTo>
                    <a:pt x="178594" y="576358"/>
                  </a:lnTo>
                  <a:lnTo>
                    <a:pt x="164878" y="587883"/>
                  </a:lnTo>
                  <a:lnTo>
                    <a:pt x="150209" y="583501"/>
                  </a:lnTo>
                  <a:lnTo>
                    <a:pt x="118491" y="602170"/>
                  </a:lnTo>
                  <a:lnTo>
                    <a:pt x="101251" y="599313"/>
                  </a:lnTo>
                  <a:lnTo>
                    <a:pt x="86677" y="614458"/>
                  </a:lnTo>
                  <a:lnTo>
                    <a:pt x="42005" y="604266"/>
                  </a:lnTo>
                  <a:lnTo>
                    <a:pt x="30194" y="613886"/>
                  </a:lnTo>
                  <a:lnTo>
                    <a:pt x="20479" y="611791"/>
                  </a:lnTo>
                  <a:lnTo>
                    <a:pt x="0" y="562547"/>
                  </a:lnTo>
                  <a:lnTo>
                    <a:pt x="857" y="547878"/>
                  </a:lnTo>
                  <a:lnTo>
                    <a:pt x="8001" y="538924"/>
                  </a:lnTo>
                  <a:lnTo>
                    <a:pt x="31337" y="531781"/>
                  </a:lnTo>
                  <a:lnTo>
                    <a:pt x="34957" y="501586"/>
                  </a:lnTo>
                  <a:lnTo>
                    <a:pt x="76581" y="479774"/>
                  </a:lnTo>
                  <a:lnTo>
                    <a:pt x="84106" y="463105"/>
                  </a:lnTo>
                  <a:lnTo>
                    <a:pt x="81724" y="442913"/>
                  </a:lnTo>
                  <a:lnTo>
                    <a:pt x="102394" y="434054"/>
                  </a:lnTo>
                  <a:lnTo>
                    <a:pt x="105156" y="417576"/>
                  </a:lnTo>
                  <a:close/>
                </a:path>
              </a:pathLst>
            </a:custGeom>
            <a:grpFill/>
            <a:ln w="476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it-IT"/>
            </a:p>
          </p:txBody>
        </p:sp>
        <p:sp>
          <p:nvSpPr>
            <p:cNvPr id="16" name="Figura a mano libera: forma 15">
              <a:extLst>
                <a:ext uri="{FF2B5EF4-FFF2-40B4-BE49-F238E27FC236}">
                  <a16:creationId xmlns:a16="http://schemas.microsoft.com/office/drawing/2014/main" id="{F0C8EC69-D35F-1E19-5EE1-984AD8C281CF}"/>
                </a:ext>
              </a:extLst>
            </p:cNvPr>
            <p:cNvSpPr/>
            <p:nvPr/>
          </p:nvSpPr>
          <p:spPr>
            <a:xfrm>
              <a:off x="4629054" y="1373695"/>
              <a:ext cx="1430559" cy="1363122"/>
            </a:xfrm>
            <a:custGeom>
              <a:avLst/>
              <a:gdLst>
                <a:gd name="connsiteX0" fmla="*/ 855345 w 1430559"/>
                <a:gd name="connsiteY0" fmla="*/ 11049 h 1363122"/>
                <a:gd name="connsiteX1" fmla="*/ 860298 w 1430559"/>
                <a:gd name="connsiteY1" fmla="*/ 16573 h 1363122"/>
                <a:gd name="connsiteX2" fmla="*/ 851630 w 1430559"/>
                <a:gd name="connsiteY2" fmla="*/ 30290 h 1363122"/>
                <a:gd name="connsiteX3" fmla="*/ 854107 w 1430559"/>
                <a:gd name="connsiteY3" fmla="*/ 40957 h 1363122"/>
                <a:gd name="connsiteX4" fmla="*/ 873824 w 1430559"/>
                <a:gd name="connsiteY4" fmla="*/ 44577 h 1363122"/>
                <a:gd name="connsiteX5" fmla="*/ 878396 w 1430559"/>
                <a:gd name="connsiteY5" fmla="*/ 59341 h 1363122"/>
                <a:gd name="connsiteX6" fmla="*/ 899732 w 1430559"/>
                <a:gd name="connsiteY6" fmla="*/ 64960 h 1363122"/>
                <a:gd name="connsiteX7" fmla="*/ 906018 w 1430559"/>
                <a:gd name="connsiteY7" fmla="*/ 55340 h 1363122"/>
                <a:gd name="connsiteX8" fmla="*/ 927259 w 1430559"/>
                <a:gd name="connsiteY8" fmla="*/ 63722 h 1363122"/>
                <a:gd name="connsiteX9" fmla="*/ 937736 w 1430559"/>
                <a:gd name="connsiteY9" fmla="*/ 59150 h 1363122"/>
                <a:gd name="connsiteX10" fmla="*/ 955929 w 1430559"/>
                <a:gd name="connsiteY10" fmla="*/ 73247 h 1363122"/>
                <a:gd name="connsiteX11" fmla="*/ 955929 w 1430559"/>
                <a:gd name="connsiteY11" fmla="*/ 73247 h 1363122"/>
                <a:gd name="connsiteX12" fmla="*/ 966883 w 1430559"/>
                <a:gd name="connsiteY12" fmla="*/ 98965 h 1363122"/>
                <a:gd name="connsiteX13" fmla="*/ 1002792 w 1430559"/>
                <a:gd name="connsiteY13" fmla="*/ 101822 h 1363122"/>
                <a:gd name="connsiteX14" fmla="*/ 1027938 w 1430559"/>
                <a:gd name="connsiteY14" fmla="*/ 118681 h 1363122"/>
                <a:gd name="connsiteX15" fmla="*/ 1037749 w 1430559"/>
                <a:gd name="connsiteY15" fmla="*/ 131636 h 1363122"/>
                <a:gd name="connsiteX16" fmla="*/ 1035558 w 1430559"/>
                <a:gd name="connsiteY16" fmla="*/ 152495 h 1363122"/>
                <a:gd name="connsiteX17" fmla="*/ 1043559 w 1430559"/>
                <a:gd name="connsiteY17" fmla="*/ 165735 h 1363122"/>
                <a:gd name="connsiteX18" fmla="*/ 1029367 w 1430559"/>
                <a:gd name="connsiteY18" fmla="*/ 180594 h 1363122"/>
                <a:gd name="connsiteX19" fmla="*/ 1010603 w 1430559"/>
                <a:gd name="connsiteY19" fmla="*/ 181642 h 1363122"/>
                <a:gd name="connsiteX20" fmla="*/ 986028 w 1430559"/>
                <a:gd name="connsiteY20" fmla="*/ 205930 h 1363122"/>
                <a:gd name="connsiteX21" fmla="*/ 1011174 w 1430559"/>
                <a:gd name="connsiteY21" fmla="*/ 218027 h 1363122"/>
                <a:gd name="connsiteX22" fmla="*/ 1016889 w 1430559"/>
                <a:gd name="connsiteY22" fmla="*/ 237268 h 1363122"/>
                <a:gd name="connsiteX23" fmla="*/ 1008412 w 1430559"/>
                <a:gd name="connsiteY23" fmla="*/ 249365 h 1363122"/>
                <a:gd name="connsiteX24" fmla="*/ 1016127 w 1430559"/>
                <a:gd name="connsiteY24" fmla="*/ 253841 h 1363122"/>
                <a:gd name="connsiteX25" fmla="*/ 1021080 w 1430559"/>
                <a:gd name="connsiteY25" fmla="*/ 274225 h 1363122"/>
                <a:gd name="connsiteX26" fmla="*/ 999363 w 1430559"/>
                <a:gd name="connsiteY26" fmla="*/ 313849 h 1363122"/>
                <a:gd name="connsiteX27" fmla="*/ 1009555 w 1430559"/>
                <a:gd name="connsiteY27" fmla="*/ 328994 h 1363122"/>
                <a:gd name="connsiteX28" fmla="*/ 1000601 w 1430559"/>
                <a:gd name="connsiteY28" fmla="*/ 371189 h 1363122"/>
                <a:gd name="connsiteX29" fmla="*/ 968883 w 1430559"/>
                <a:gd name="connsiteY29" fmla="*/ 409956 h 1363122"/>
                <a:gd name="connsiteX30" fmla="*/ 972312 w 1430559"/>
                <a:gd name="connsiteY30" fmla="*/ 428054 h 1363122"/>
                <a:gd name="connsiteX31" fmla="*/ 960977 w 1430559"/>
                <a:gd name="connsiteY31" fmla="*/ 437007 h 1363122"/>
                <a:gd name="connsiteX32" fmla="*/ 955548 w 1430559"/>
                <a:gd name="connsiteY32" fmla="*/ 454438 h 1363122"/>
                <a:gd name="connsiteX33" fmla="*/ 956024 w 1430559"/>
                <a:gd name="connsiteY33" fmla="*/ 463963 h 1363122"/>
                <a:gd name="connsiteX34" fmla="*/ 972598 w 1430559"/>
                <a:gd name="connsiteY34" fmla="*/ 467011 h 1363122"/>
                <a:gd name="connsiteX35" fmla="*/ 971074 w 1430559"/>
                <a:gd name="connsiteY35" fmla="*/ 486346 h 1363122"/>
                <a:gd name="connsiteX36" fmla="*/ 983456 w 1430559"/>
                <a:gd name="connsiteY36" fmla="*/ 505301 h 1363122"/>
                <a:gd name="connsiteX37" fmla="*/ 974789 w 1430559"/>
                <a:gd name="connsiteY37" fmla="*/ 525304 h 1363122"/>
                <a:gd name="connsiteX38" fmla="*/ 979742 w 1430559"/>
                <a:gd name="connsiteY38" fmla="*/ 566357 h 1363122"/>
                <a:gd name="connsiteX39" fmla="*/ 1001173 w 1430559"/>
                <a:gd name="connsiteY39" fmla="*/ 575405 h 1363122"/>
                <a:gd name="connsiteX40" fmla="*/ 994410 w 1430559"/>
                <a:gd name="connsiteY40" fmla="*/ 588455 h 1363122"/>
                <a:gd name="connsiteX41" fmla="*/ 998411 w 1430559"/>
                <a:gd name="connsiteY41" fmla="*/ 596741 h 1363122"/>
                <a:gd name="connsiteX42" fmla="*/ 1010984 w 1430559"/>
                <a:gd name="connsiteY42" fmla="*/ 597980 h 1363122"/>
                <a:gd name="connsiteX43" fmla="*/ 1031367 w 1430559"/>
                <a:gd name="connsiteY43" fmla="*/ 585311 h 1363122"/>
                <a:gd name="connsiteX44" fmla="*/ 1050227 w 1430559"/>
                <a:gd name="connsiteY44" fmla="*/ 584645 h 1363122"/>
                <a:gd name="connsiteX45" fmla="*/ 1054703 w 1430559"/>
                <a:gd name="connsiteY45" fmla="*/ 564166 h 1363122"/>
                <a:gd name="connsiteX46" fmla="*/ 1092899 w 1430559"/>
                <a:gd name="connsiteY46" fmla="*/ 556451 h 1363122"/>
                <a:gd name="connsiteX47" fmla="*/ 1104995 w 1430559"/>
                <a:gd name="connsiteY47" fmla="*/ 565785 h 1363122"/>
                <a:gd name="connsiteX48" fmla="*/ 1108710 w 1430559"/>
                <a:gd name="connsiteY48" fmla="*/ 557594 h 1363122"/>
                <a:gd name="connsiteX49" fmla="*/ 1146524 w 1430559"/>
                <a:gd name="connsiteY49" fmla="*/ 564928 h 1363122"/>
                <a:gd name="connsiteX50" fmla="*/ 1146524 w 1430559"/>
                <a:gd name="connsiteY50" fmla="*/ 564928 h 1363122"/>
                <a:gd name="connsiteX51" fmla="*/ 1040892 w 1430559"/>
                <a:gd name="connsiteY51" fmla="*/ 722090 h 1363122"/>
                <a:gd name="connsiteX52" fmla="*/ 1051655 w 1430559"/>
                <a:gd name="connsiteY52" fmla="*/ 834009 h 1363122"/>
                <a:gd name="connsiteX53" fmla="*/ 1047845 w 1430559"/>
                <a:gd name="connsiteY53" fmla="*/ 852869 h 1363122"/>
                <a:gd name="connsiteX54" fmla="*/ 1055846 w 1430559"/>
                <a:gd name="connsiteY54" fmla="*/ 854583 h 1363122"/>
                <a:gd name="connsiteX55" fmla="*/ 1062514 w 1430559"/>
                <a:gd name="connsiteY55" fmla="*/ 846868 h 1363122"/>
                <a:gd name="connsiteX56" fmla="*/ 1085945 w 1430559"/>
                <a:gd name="connsiteY56" fmla="*/ 857631 h 1363122"/>
                <a:gd name="connsiteX57" fmla="*/ 1076801 w 1430559"/>
                <a:gd name="connsiteY57" fmla="*/ 882110 h 1363122"/>
                <a:gd name="connsiteX58" fmla="*/ 1085945 w 1430559"/>
                <a:gd name="connsiteY58" fmla="*/ 889254 h 1363122"/>
                <a:gd name="connsiteX59" fmla="*/ 1073563 w 1430559"/>
                <a:gd name="connsiteY59" fmla="*/ 898588 h 1363122"/>
                <a:gd name="connsiteX60" fmla="*/ 1083088 w 1430559"/>
                <a:gd name="connsiteY60" fmla="*/ 912781 h 1363122"/>
                <a:gd name="connsiteX61" fmla="*/ 1076611 w 1430559"/>
                <a:gd name="connsiteY61" fmla="*/ 930974 h 1363122"/>
                <a:gd name="connsiteX62" fmla="*/ 1090803 w 1430559"/>
                <a:gd name="connsiteY62" fmla="*/ 934688 h 1363122"/>
                <a:gd name="connsiteX63" fmla="*/ 1095661 w 1430559"/>
                <a:gd name="connsiteY63" fmla="*/ 944118 h 1363122"/>
                <a:gd name="connsiteX64" fmla="*/ 1118616 w 1430559"/>
                <a:gd name="connsiteY64" fmla="*/ 925068 h 1363122"/>
                <a:gd name="connsiteX65" fmla="*/ 1137285 w 1430559"/>
                <a:gd name="connsiteY65" fmla="*/ 943451 h 1363122"/>
                <a:gd name="connsiteX66" fmla="*/ 1147953 w 1430559"/>
                <a:gd name="connsiteY66" fmla="*/ 965835 h 1363122"/>
                <a:gd name="connsiteX67" fmla="*/ 1173099 w 1430559"/>
                <a:gd name="connsiteY67" fmla="*/ 971455 h 1363122"/>
                <a:gd name="connsiteX68" fmla="*/ 1174147 w 1430559"/>
                <a:gd name="connsiteY68" fmla="*/ 977932 h 1363122"/>
                <a:gd name="connsiteX69" fmla="*/ 1191578 w 1430559"/>
                <a:gd name="connsiteY69" fmla="*/ 982504 h 1363122"/>
                <a:gd name="connsiteX70" fmla="*/ 1190625 w 1430559"/>
                <a:gd name="connsiteY70" fmla="*/ 994886 h 1363122"/>
                <a:gd name="connsiteX71" fmla="*/ 1217962 w 1430559"/>
                <a:gd name="connsiteY71" fmla="*/ 1007269 h 1363122"/>
                <a:gd name="connsiteX72" fmla="*/ 1225582 w 1430559"/>
                <a:gd name="connsiteY72" fmla="*/ 1018889 h 1363122"/>
                <a:gd name="connsiteX73" fmla="*/ 1221962 w 1430559"/>
                <a:gd name="connsiteY73" fmla="*/ 1035177 h 1363122"/>
                <a:gd name="connsiteX74" fmla="*/ 1237298 w 1430559"/>
                <a:gd name="connsiteY74" fmla="*/ 1032129 h 1363122"/>
                <a:gd name="connsiteX75" fmla="*/ 1245584 w 1430559"/>
                <a:gd name="connsiteY75" fmla="*/ 1037368 h 1363122"/>
                <a:gd name="connsiteX76" fmla="*/ 1236440 w 1430559"/>
                <a:gd name="connsiteY76" fmla="*/ 1055275 h 1363122"/>
                <a:gd name="connsiteX77" fmla="*/ 1258538 w 1430559"/>
                <a:gd name="connsiteY77" fmla="*/ 1073849 h 1363122"/>
                <a:gd name="connsiteX78" fmla="*/ 1269968 w 1430559"/>
                <a:gd name="connsiteY78" fmla="*/ 1075944 h 1363122"/>
                <a:gd name="connsiteX79" fmla="*/ 1272254 w 1430559"/>
                <a:gd name="connsiteY79" fmla="*/ 1063847 h 1363122"/>
                <a:gd name="connsiteX80" fmla="*/ 1285208 w 1430559"/>
                <a:gd name="connsiteY80" fmla="*/ 1070801 h 1363122"/>
                <a:gd name="connsiteX81" fmla="*/ 1294067 w 1430559"/>
                <a:gd name="connsiteY81" fmla="*/ 1054799 h 1363122"/>
                <a:gd name="connsiteX82" fmla="*/ 1322642 w 1430559"/>
                <a:gd name="connsiteY82" fmla="*/ 1065467 h 1363122"/>
                <a:gd name="connsiteX83" fmla="*/ 1310545 w 1430559"/>
                <a:gd name="connsiteY83" fmla="*/ 1075182 h 1363122"/>
                <a:gd name="connsiteX84" fmla="*/ 1314450 w 1430559"/>
                <a:gd name="connsiteY84" fmla="*/ 1084802 h 1363122"/>
                <a:gd name="connsiteX85" fmla="*/ 1308830 w 1430559"/>
                <a:gd name="connsiteY85" fmla="*/ 1100233 h 1363122"/>
                <a:gd name="connsiteX86" fmla="*/ 1338644 w 1430559"/>
                <a:gd name="connsiteY86" fmla="*/ 1111282 h 1363122"/>
                <a:gd name="connsiteX87" fmla="*/ 1352264 w 1430559"/>
                <a:gd name="connsiteY87" fmla="*/ 1103185 h 1363122"/>
                <a:gd name="connsiteX88" fmla="*/ 1352360 w 1430559"/>
                <a:gd name="connsiteY88" fmla="*/ 1126617 h 1363122"/>
                <a:gd name="connsiteX89" fmla="*/ 1428369 w 1430559"/>
                <a:gd name="connsiteY89" fmla="*/ 1167384 h 1363122"/>
                <a:gd name="connsiteX90" fmla="*/ 1430560 w 1430559"/>
                <a:gd name="connsiteY90" fmla="*/ 1177195 h 1363122"/>
                <a:gd name="connsiteX91" fmla="*/ 1430560 w 1430559"/>
                <a:gd name="connsiteY91" fmla="*/ 1177195 h 1363122"/>
                <a:gd name="connsiteX92" fmla="*/ 1371219 w 1430559"/>
                <a:gd name="connsiteY92" fmla="*/ 1168432 h 1363122"/>
                <a:gd name="connsiteX93" fmla="*/ 1355312 w 1430559"/>
                <a:gd name="connsiteY93" fmla="*/ 1183577 h 1363122"/>
                <a:gd name="connsiteX94" fmla="*/ 1341215 w 1430559"/>
                <a:gd name="connsiteY94" fmla="*/ 1173575 h 1363122"/>
                <a:gd name="connsiteX95" fmla="*/ 1337786 w 1430559"/>
                <a:gd name="connsiteY95" fmla="*/ 1179862 h 1363122"/>
                <a:gd name="connsiteX96" fmla="*/ 1300734 w 1430559"/>
                <a:gd name="connsiteY96" fmla="*/ 1182814 h 1363122"/>
                <a:gd name="connsiteX97" fmla="*/ 1295495 w 1430559"/>
                <a:gd name="connsiteY97" fmla="*/ 1189006 h 1363122"/>
                <a:gd name="connsiteX98" fmla="*/ 1283875 w 1430559"/>
                <a:gd name="connsiteY98" fmla="*/ 1174337 h 1363122"/>
                <a:gd name="connsiteX99" fmla="*/ 1258634 w 1430559"/>
                <a:gd name="connsiteY99" fmla="*/ 1168241 h 1363122"/>
                <a:gd name="connsiteX100" fmla="*/ 1249775 w 1430559"/>
                <a:gd name="connsiteY100" fmla="*/ 1175766 h 1363122"/>
                <a:gd name="connsiteX101" fmla="*/ 1220057 w 1430559"/>
                <a:gd name="connsiteY101" fmla="*/ 1173289 h 1363122"/>
                <a:gd name="connsiteX102" fmla="*/ 1197959 w 1430559"/>
                <a:gd name="connsiteY102" fmla="*/ 1184624 h 1363122"/>
                <a:gd name="connsiteX103" fmla="*/ 1195769 w 1430559"/>
                <a:gd name="connsiteY103" fmla="*/ 1195673 h 1363122"/>
                <a:gd name="connsiteX104" fmla="*/ 1182910 w 1430559"/>
                <a:gd name="connsiteY104" fmla="*/ 1193578 h 1363122"/>
                <a:gd name="connsiteX105" fmla="*/ 1169003 w 1430559"/>
                <a:gd name="connsiteY105" fmla="*/ 1202150 h 1363122"/>
                <a:gd name="connsiteX106" fmla="*/ 1170908 w 1430559"/>
                <a:gd name="connsiteY106" fmla="*/ 1196626 h 1363122"/>
                <a:gd name="connsiteX107" fmla="*/ 1158145 w 1430559"/>
                <a:gd name="connsiteY107" fmla="*/ 1198245 h 1363122"/>
                <a:gd name="connsiteX108" fmla="*/ 1157383 w 1430559"/>
                <a:gd name="connsiteY108" fmla="*/ 1191101 h 1363122"/>
                <a:gd name="connsiteX109" fmla="*/ 1149001 w 1430559"/>
                <a:gd name="connsiteY109" fmla="*/ 1192625 h 1363122"/>
                <a:gd name="connsiteX110" fmla="*/ 1141857 w 1430559"/>
                <a:gd name="connsiteY110" fmla="*/ 1185101 h 1363122"/>
                <a:gd name="connsiteX111" fmla="*/ 1099852 w 1430559"/>
                <a:gd name="connsiteY111" fmla="*/ 1178338 h 1363122"/>
                <a:gd name="connsiteX112" fmla="*/ 1090613 w 1430559"/>
                <a:gd name="connsiteY112" fmla="*/ 1148620 h 1363122"/>
                <a:gd name="connsiteX113" fmla="*/ 1073468 w 1430559"/>
                <a:gd name="connsiteY113" fmla="*/ 1168337 h 1363122"/>
                <a:gd name="connsiteX114" fmla="*/ 1069181 w 1430559"/>
                <a:gd name="connsiteY114" fmla="*/ 1152906 h 1363122"/>
                <a:gd name="connsiteX115" fmla="*/ 1042035 w 1430559"/>
                <a:gd name="connsiteY115" fmla="*/ 1192149 h 1363122"/>
                <a:gd name="connsiteX116" fmla="*/ 1028224 w 1430559"/>
                <a:gd name="connsiteY116" fmla="*/ 1200150 h 1363122"/>
                <a:gd name="connsiteX117" fmla="*/ 990695 w 1430559"/>
                <a:gd name="connsiteY117" fmla="*/ 1201769 h 1363122"/>
                <a:gd name="connsiteX118" fmla="*/ 947166 w 1430559"/>
                <a:gd name="connsiteY118" fmla="*/ 1180529 h 1363122"/>
                <a:gd name="connsiteX119" fmla="*/ 933164 w 1430559"/>
                <a:gd name="connsiteY119" fmla="*/ 1152716 h 1363122"/>
                <a:gd name="connsiteX120" fmla="*/ 909828 w 1430559"/>
                <a:gd name="connsiteY120" fmla="*/ 1165479 h 1363122"/>
                <a:gd name="connsiteX121" fmla="*/ 882872 w 1430559"/>
                <a:gd name="connsiteY121" fmla="*/ 1143857 h 1363122"/>
                <a:gd name="connsiteX122" fmla="*/ 867632 w 1430559"/>
                <a:gd name="connsiteY122" fmla="*/ 1143476 h 1363122"/>
                <a:gd name="connsiteX123" fmla="*/ 839057 w 1430559"/>
                <a:gd name="connsiteY123" fmla="*/ 1120902 h 1363122"/>
                <a:gd name="connsiteX124" fmla="*/ 817912 w 1430559"/>
                <a:gd name="connsiteY124" fmla="*/ 1121569 h 1363122"/>
                <a:gd name="connsiteX125" fmla="*/ 812864 w 1430559"/>
                <a:gd name="connsiteY125" fmla="*/ 1112806 h 1363122"/>
                <a:gd name="connsiteX126" fmla="*/ 781145 w 1430559"/>
                <a:gd name="connsiteY126" fmla="*/ 1127665 h 1363122"/>
                <a:gd name="connsiteX127" fmla="*/ 773621 w 1430559"/>
                <a:gd name="connsiteY127" fmla="*/ 1111187 h 1363122"/>
                <a:gd name="connsiteX128" fmla="*/ 759428 w 1430559"/>
                <a:gd name="connsiteY128" fmla="*/ 1114520 h 1363122"/>
                <a:gd name="connsiteX129" fmla="*/ 758761 w 1430559"/>
                <a:gd name="connsiteY129" fmla="*/ 1102900 h 1363122"/>
                <a:gd name="connsiteX130" fmla="*/ 744284 w 1430559"/>
                <a:gd name="connsiteY130" fmla="*/ 1091184 h 1363122"/>
                <a:gd name="connsiteX131" fmla="*/ 748475 w 1430559"/>
                <a:gd name="connsiteY131" fmla="*/ 1076992 h 1363122"/>
                <a:gd name="connsiteX132" fmla="*/ 730568 w 1430559"/>
                <a:gd name="connsiteY132" fmla="*/ 1053656 h 1363122"/>
                <a:gd name="connsiteX133" fmla="*/ 722090 w 1430559"/>
                <a:gd name="connsiteY133" fmla="*/ 1052798 h 1363122"/>
                <a:gd name="connsiteX134" fmla="*/ 694658 w 1430559"/>
                <a:gd name="connsiteY134" fmla="*/ 1073944 h 1363122"/>
                <a:gd name="connsiteX135" fmla="*/ 698278 w 1430559"/>
                <a:gd name="connsiteY135" fmla="*/ 1053084 h 1363122"/>
                <a:gd name="connsiteX136" fmla="*/ 691325 w 1430559"/>
                <a:gd name="connsiteY136" fmla="*/ 1047274 h 1363122"/>
                <a:gd name="connsiteX137" fmla="*/ 674180 w 1430559"/>
                <a:gd name="connsiteY137" fmla="*/ 1061180 h 1363122"/>
                <a:gd name="connsiteX138" fmla="*/ 684943 w 1430559"/>
                <a:gd name="connsiteY138" fmla="*/ 1076325 h 1363122"/>
                <a:gd name="connsiteX139" fmla="*/ 683133 w 1430559"/>
                <a:gd name="connsiteY139" fmla="*/ 1087374 h 1363122"/>
                <a:gd name="connsiteX140" fmla="*/ 674751 w 1430559"/>
                <a:gd name="connsiteY140" fmla="*/ 1091089 h 1363122"/>
                <a:gd name="connsiteX141" fmla="*/ 665131 w 1430559"/>
                <a:gd name="connsiteY141" fmla="*/ 1076992 h 1363122"/>
                <a:gd name="connsiteX142" fmla="*/ 655606 w 1430559"/>
                <a:gd name="connsiteY142" fmla="*/ 1076706 h 1363122"/>
                <a:gd name="connsiteX143" fmla="*/ 646748 w 1430559"/>
                <a:gd name="connsiteY143" fmla="*/ 1107281 h 1363122"/>
                <a:gd name="connsiteX144" fmla="*/ 643223 w 1430559"/>
                <a:gd name="connsiteY144" fmla="*/ 1089565 h 1363122"/>
                <a:gd name="connsiteX145" fmla="*/ 625602 w 1430559"/>
                <a:gd name="connsiteY145" fmla="*/ 1080516 h 1363122"/>
                <a:gd name="connsiteX146" fmla="*/ 617792 w 1430559"/>
                <a:gd name="connsiteY146" fmla="*/ 1065848 h 1363122"/>
                <a:gd name="connsiteX147" fmla="*/ 609505 w 1430559"/>
                <a:gd name="connsiteY147" fmla="*/ 1068419 h 1363122"/>
                <a:gd name="connsiteX148" fmla="*/ 616649 w 1430559"/>
                <a:gd name="connsiteY148" fmla="*/ 1078802 h 1363122"/>
                <a:gd name="connsiteX149" fmla="*/ 611886 w 1430559"/>
                <a:gd name="connsiteY149" fmla="*/ 1088422 h 1363122"/>
                <a:gd name="connsiteX150" fmla="*/ 596456 w 1430559"/>
                <a:gd name="connsiteY150" fmla="*/ 1101947 h 1363122"/>
                <a:gd name="connsiteX151" fmla="*/ 556641 w 1430559"/>
                <a:gd name="connsiteY151" fmla="*/ 1084898 h 1363122"/>
                <a:gd name="connsiteX152" fmla="*/ 558070 w 1430559"/>
                <a:gd name="connsiteY152" fmla="*/ 1061085 h 1363122"/>
                <a:gd name="connsiteX153" fmla="*/ 549307 w 1430559"/>
                <a:gd name="connsiteY153" fmla="*/ 1049179 h 1363122"/>
                <a:gd name="connsiteX154" fmla="*/ 543115 w 1430559"/>
                <a:gd name="connsiteY154" fmla="*/ 1067372 h 1363122"/>
                <a:gd name="connsiteX155" fmla="*/ 530924 w 1430559"/>
                <a:gd name="connsiteY155" fmla="*/ 1072515 h 1363122"/>
                <a:gd name="connsiteX156" fmla="*/ 515684 w 1430559"/>
                <a:gd name="connsiteY156" fmla="*/ 1052131 h 1363122"/>
                <a:gd name="connsiteX157" fmla="*/ 508730 w 1430559"/>
                <a:gd name="connsiteY157" fmla="*/ 1053275 h 1363122"/>
                <a:gd name="connsiteX158" fmla="*/ 514731 w 1430559"/>
                <a:gd name="connsiteY158" fmla="*/ 1079278 h 1363122"/>
                <a:gd name="connsiteX159" fmla="*/ 503968 w 1430559"/>
                <a:gd name="connsiteY159" fmla="*/ 1089089 h 1363122"/>
                <a:gd name="connsiteX160" fmla="*/ 489014 w 1430559"/>
                <a:gd name="connsiteY160" fmla="*/ 1071372 h 1363122"/>
                <a:gd name="connsiteX161" fmla="*/ 462058 w 1430559"/>
                <a:gd name="connsiteY161" fmla="*/ 1078230 h 1363122"/>
                <a:gd name="connsiteX162" fmla="*/ 459010 w 1430559"/>
                <a:gd name="connsiteY162" fmla="*/ 1085945 h 1363122"/>
                <a:gd name="connsiteX163" fmla="*/ 447294 w 1430559"/>
                <a:gd name="connsiteY163" fmla="*/ 1084231 h 1363122"/>
                <a:gd name="connsiteX164" fmla="*/ 448342 w 1430559"/>
                <a:gd name="connsiteY164" fmla="*/ 1090613 h 1363122"/>
                <a:gd name="connsiteX165" fmla="*/ 428911 w 1430559"/>
                <a:gd name="connsiteY165" fmla="*/ 1108139 h 1363122"/>
                <a:gd name="connsiteX166" fmla="*/ 430054 w 1430559"/>
                <a:gd name="connsiteY166" fmla="*/ 1128903 h 1363122"/>
                <a:gd name="connsiteX167" fmla="*/ 414528 w 1430559"/>
                <a:gd name="connsiteY167" fmla="*/ 1145572 h 1363122"/>
                <a:gd name="connsiteX168" fmla="*/ 401479 w 1430559"/>
                <a:gd name="connsiteY168" fmla="*/ 1184148 h 1363122"/>
                <a:gd name="connsiteX169" fmla="*/ 385667 w 1430559"/>
                <a:gd name="connsiteY169" fmla="*/ 1188149 h 1363122"/>
                <a:gd name="connsiteX170" fmla="*/ 391382 w 1430559"/>
                <a:gd name="connsiteY170" fmla="*/ 1197864 h 1363122"/>
                <a:gd name="connsiteX171" fmla="*/ 379476 w 1430559"/>
                <a:gd name="connsiteY171" fmla="*/ 1213485 h 1363122"/>
                <a:gd name="connsiteX172" fmla="*/ 396145 w 1430559"/>
                <a:gd name="connsiteY172" fmla="*/ 1228820 h 1363122"/>
                <a:gd name="connsiteX173" fmla="*/ 403098 w 1430559"/>
                <a:gd name="connsiteY173" fmla="*/ 1225010 h 1363122"/>
                <a:gd name="connsiteX174" fmla="*/ 412337 w 1430559"/>
                <a:gd name="connsiteY174" fmla="*/ 1232821 h 1363122"/>
                <a:gd name="connsiteX175" fmla="*/ 422529 w 1430559"/>
                <a:gd name="connsiteY175" fmla="*/ 1263777 h 1363122"/>
                <a:gd name="connsiteX176" fmla="*/ 385858 w 1430559"/>
                <a:gd name="connsiteY176" fmla="*/ 1300734 h 1363122"/>
                <a:gd name="connsiteX177" fmla="*/ 388715 w 1430559"/>
                <a:gd name="connsiteY177" fmla="*/ 1311212 h 1363122"/>
                <a:gd name="connsiteX178" fmla="*/ 405289 w 1430559"/>
                <a:gd name="connsiteY178" fmla="*/ 1320070 h 1363122"/>
                <a:gd name="connsiteX179" fmla="*/ 406718 w 1430559"/>
                <a:gd name="connsiteY179" fmla="*/ 1331690 h 1363122"/>
                <a:gd name="connsiteX180" fmla="*/ 398240 w 1430559"/>
                <a:gd name="connsiteY180" fmla="*/ 1341596 h 1363122"/>
                <a:gd name="connsiteX181" fmla="*/ 405003 w 1430559"/>
                <a:gd name="connsiteY181" fmla="*/ 1354931 h 1363122"/>
                <a:gd name="connsiteX182" fmla="*/ 374237 w 1430559"/>
                <a:gd name="connsiteY182" fmla="*/ 1363123 h 1363122"/>
                <a:gd name="connsiteX183" fmla="*/ 361760 w 1430559"/>
                <a:gd name="connsiteY183" fmla="*/ 1339215 h 1363122"/>
                <a:gd name="connsiteX184" fmla="*/ 364807 w 1430559"/>
                <a:gd name="connsiteY184" fmla="*/ 1358456 h 1363122"/>
                <a:gd name="connsiteX185" fmla="*/ 348139 w 1430559"/>
                <a:gd name="connsiteY185" fmla="*/ 1359503 h 1363122"/>
                <a:gd name="connsiteX186" fmla="*/ 348139 w 1430559"/>
                <a:gd name="connsiteY186" fmla="*/ 1359503 h 1363122"/>
                <a:gd name="connsiteX187" fmla="*/ 344615 w 1430559"/>
                <a:gd name="connsiteY187" fmla="*/ 1332357 h 1363122"/>
                <a:gd name="connsiteX188" fmla="*/ 350615 w 1430559"/>
                <a:gd name="connsiteY188" fmla="*/ 1313307 h 1363122"/>
                <a:gd name="connsiteX189" fmla="*/ 328994 w 1430559"/>
                <a:gd name="connsiteY189" fmla="*/ 1297305 h 1363122"/>
                <a:gd name="connsiteX190" fmla="*/ 324517 w 1430559"/>
                <a:gd name="connsiteY190" fmla="*/ 1269397 h 1363122"/>
                <a:gd name="connsiteX191" fmla="*/ 298609 w 1430559"/>
                <a:gd name="connsiteY191" fmla="*/ 1276541 h 1363122"/>
                <a:gd name="connsiteX192" fmla="*/ 294323 w 1430559"/>
                <a:gd name="connsiteY192" fmla="*/ 1269111 h 1363122"/>
                <a:gd name="connsiteX193" fmla="*/ 280416 w 1430559"/>
                <a:gd name="connsiteY193" fmla="*/ 1267968 h 1363122"/>
                <a:gd name="connsiteX194" fmla="*/ 281559 w 1430559"/>
                <a:gd name="connsiteY194" fmla="*/ 1259014 h 1363122"/>
                <a:gd name="connsiteX195" fmla="*/ 270510 w 1430559"/>
                <a:gd name="connsiteY195" fmla="*/ 1247870 h 1363122"/>
                <a:gd name="connsiteX196" fmla="*/ 279464 w 1430559"/>
                <a:gd name="connsiteY196" fmla="*/ 1238250 h 1363122"/>
                <a:gd name="connsiteX197" fmla="*/ 272510 w 1430559"/>
                <a:gd name="connsiteY197" fmla="*/ 1219391 h 1363122"/>
                <a:gd name="connsiteX198" fmla="*/ 262795 w 1430559"/>
                <a:gd name="connsiteY198" fmla="*/ 1220534 h 1363122"/>
                <a:gd name="connsiteX199" fmla="*/ 246793 w 1430559"/>
                <a:gd name="connsiteY199" fmla="*/ 1206341 h 1363122"/>
                <a:gd name="connsiteX200" fmla="*/ 232029 w 1430559"/>
                <a:gd name="connsiteY200" fmla="*/ 1182053 h 1363122"/>
                <a:gd name="connsiteX201" fmla="*/ 234315 w 1430559"/>
                <a:gd name="connsiteY201" fmla="*/ 1165574 h 1363122"/>
                <a:gd name="connsiteX202" fmla="*/ 227362 w 1430559"/>
                <a:gd name="connsiteY202" fmla="*/ 1153287 h 1363122"/>
                <a:gd name="connsiteX203" fmla="*/ 222885 w 1430559"/>
                <a:gd name="connsiteY203" fmla="*/ 1149096 h 1363122"/>
                <a:gd name="connsiteX204" fmla="*/ 210312 w 1430559"/>
                <a:gd name="connsiteY204" fmla="*/ 1155002 h 1363122"/>
                <a:gd name="connsiteX205" fmla="*/ 198025 w 1430559"/>
                <a:gd name="connsiteY205" fmla="*/ 1138333 h 1363122"/>
                <a:gd name="connsiteX206" fmla="*/ 195263 w 1430559"/>
                <a:gd name="connsiteY206" fmla="*/ 1107853 h 1363122"/>
                <a:gd name="connsiteX207" fmla="*/ 167545 w 1430559"/>
                <a:gd name="connsiteY207" fmla="*/ 1110043 h 1363122"/>
                <a:gd name="connsiteX208" fmla="*/ 152114 w 1430559"/>
                <a:gd name="connsiteY208" fmla="*/ 1125379 h 1363122"/>
                <a:gd name="connsiteX209" fmla="*/ 136493 w 1430559"/>
                <a:gd name="connsiteY209" fmla="*/ 1127093 h 1363122"/>
                <a:gd name="connsiteX210" fmla="*/ 134112 w 1430559"/>
                <a:gd name="connsiteY210" fmla="*/ 1136904 h 1363122"/>
                <a:gd name="connsiteX211" fmla="*/ 121920 w 1430559"/>
                <a:gd name="connsiteY211" fmla="*/ 1135285 h 1363122"/>
                <a:gd name="connsiteX212" fmla="*/ 120301 w 1430559"/>
                <a:gd name="connsiteY212" fmla="*/ 1125760 h 1363122"/>
                <a:gd name="connsiteX213" fmla="*/ 109633 w 1430559"/>
                <a:gd name="connsiteY213" fmla="*/ 1127284 h 1363122"/>
                <a:gd name="connsiteX214" fmla="*/ 105918 w 1430559"/>
                <a:gd name="connsiteY214" fmla="*/ 1116235 h 1363122"/>
                <a:gd name="connsiteX215" fmla="*/ 101537 w 1430559"/>
                <a:gd name="connsiteY215" fmla="*/ 1132999 h 1363122"/>
                <a:gd name="connsiteX216" fmla="*/ 69914 w 1430559"/>
                <a:gd name="connsiteY216" fmla="*/ 1114711 h 1363122"/>
                <a:gd name="connsiteX217" fmla="*/ 67151 w 1430559"/>
                <a:gd name="connsiteY217" fmla="*/ 1081183 h 1363122"/>
                <a:gd name="connsiteX218" fmla="*/ 53626 w 1430559"/>
                <a:gd name="connsiteY218" fmla="*/ 1068800 h 1363122"/>
                <a:gd name="connsiteX219" fmla="*/ 56960 w 1430559"/>
                <a:gd name="connsiteY219" fmla="*/ 1056418 h 1363122"/>
                <a:gd name="connsiteX220" fmla="*/ 46292 w 1430559"/>
                <a:gd name="connsiteY220" fmla="*/ 1053465 h 1363122"/>
                <a:gd name="connsiteX221" fmla="*/ 40672 w 1430559"/>
                <a:gd name="connsiteY221" fmla="*/ 1039273 h 1363122"/>
                <a:gd name="connsiteX222" fmla="*/ 27051 w 1430559"/>
                <a:gd name="connsiteY222" fmla="*/ 1035177 h 1363122"/>
                <a:gd name="connsiteX223" fmla="*/ 21812 w 1430559"/>
                <a:gd name="connsiteY223" fmla="*/ 1025843 h 1363122"/>
                <a:gd name="connsiteX224" fmla="*/ 38862 w 1430559"/>
                <a:gd name="connsiteY224" fmla="*/ 1001363 h 1363122"/>
                <a:gd name="connsiteX225" fmla="*/ 18193 w 1430559"/>
                <a:gd name="connsiteY225" fmla="*/ 1010507 h 1363122"/>
                <a:gd name="connsiteX226" fmla="*/ 13430 w 1430559"/>
                <a:gd name="connsiteY226" fmla="*/ 1006793 h 1363122"/>
                <a:gd name="connsiteX227" fmla="*/ 24765 w 1430559"/>
                <a:gd name="connsiteY227" fmla="*/ 1002697 h 1363122"/>
                <a:gd name="connsiteX228" fmla="*/ 12859 w 1430559"/>
                <a:gd name="connsiteY228" fmla="*/ 991553 h 1363122"/>
                <a:gd name="connsiteX229" fmla="*/ 21812 w 1430559"/>
                <a:gd name="connsiteY229" fmla="*/ 983456 h 1363122"/>
                <a:gd name="connsiteX230" fmla="*/ 16383 w 1430559"/>
                <a:gd name="connsiteY230" fmla="*/ 979551 h 1363122"/>
                <a:gd name="connsiteX231" fmla="*/ 28385 w 1430559"/>
                <a:gd name="connsiteY231" fmla="*/ 978027 h 1363122"/>
                <a:gd name="connsiteX232" fmla="*/ 13049 w 1430559"/>
                <a:gd name="connsiteY232" fmla="*/ 972979 h 1363122"/>
                <a:gd name="connsiteX233" fmla="*/ 12859 w 1430559"/>
                <a:gd name="connsiteY233" fmla="*/ 968312 h 1363122"/>
                <a:gd name="connsiteX234" fmla="*/ 22098 w 1430559"/>
                <a:gd name="connsiteY234" fmla="*/ 969550 h 1363122"/>
                <a:gd name="connsiteX235" fmla="*/ 19145 w 1430559"/>
                <a:gd name="connsiteY235" fmla="*/ 952691 h 1363122"/>
                <a:gd name="connsiteX236" fmla="*/ 0 w 1430559"/>
                <a:gd name="connsiteY236" fmla="*/ 942784 h 1363122"/>
                <a:gd name="connsiteX237" fmla="*/ 6953 w 1430559"/>
                <a:gd name="connsiteY237" fmla="*/ 928592 h 1363122"/>
                <a:gd name="connsiteX238" fmla="*/ 19812 w 1430559"/>
                <a:gd name="connsiteY238" fmla="*/ 924211 h 1363122"/>
                <a:gd name="connsiteX239" fmla="*/ 14097 w 1430559"/>
                <a:gd name="connsiteY239" fmla="*/ 907161 h 1363122"/>
                <a:gd name="connsiteX240" fmla="*/ 28385 w 1430559"/>
                <a:gd name="connsiteY240" fmla="*/ 894017 h 1363122"/>
                <a:gd name="connsiteX241" fmla="*/ 39624 w 1430559"/>
                <a:gd name="connsiteY241" fmla="*/ 903542 h 1363122"/>
                <a:gd name="connsiteX242" fmla="*/ 66104 w 1430559"/>
                <a:gd name="connsiteY242" fmla="*/ 902494 h 1363122"/>
                <a:gd name="connsiteX243" fmla="*/ 66104 w 1430559"/>
                <a:gd name="connsiteY243" fmla="*/ 911162 h 1363122"/>
                <a:gd name="connsiteX244" fmla="*/ 76867 w 1430559"/>
                <a:gd name="connsiteY244" fmla="*/ 918210 h 1363122"/>
                <a:gd name="connsiteX245" fmla="*/ 81534 w 1430559"/>
                <a:gd name="connsiteY245" fmla="*/ 942499 h 1363122"/>
                <a:gd name="connsiteX246" fmla="*/ 95536 w 1430559"/>
                <a:gd name="connsiteY246" fmla="*/ 941451 h 1363122"/>
                <a:gd name="connsiteX247" fmla="*/ 106013 w 1430559"/>
                <a:gd name="connsiteY247" fmla="*/ 935831 h 1363122"/>
                <a:gd name="connsiteX248" fmla="*/ 111347 w 1430559"/>
                <a:gd name="connsiteY248" fmla="*/ 915829 h 1363122"/>
                <a:gd name="connsiteX249" fmla="*/ 129254 w 1430559"/>
                <a:gd name="connsiteY249" fmla="*/ 904399 h 1363122"/>
                <a:gd name="connsiteX250" fmla="*/ 108585 w 1430559"/>
                <a:gd name="connsiteY250" fmla="*/ 882301 h 1363122"/>
                <a:gd name="connsiteX251" fmla="*/ 122968 w 1430559"/>
                <a:gd name="connsiteY251" fmla="*/ 884968 h 1363122"/>
                <a:gd name="connsiteX252" fmla="*/ 134112 w 1430559"/>
                <a:gd name="connsiteY252" fmla="*/ 877348 h 1363122"/>
                <a:gd name="connsiteX253" fmla="*/ 149066 w 1430559"/>
                <a:gd name="connsiteY253" fmla="*/ 881539 h 1363122"/>
                <a:gd name="connsiteX254" fmla="*/ 169354 w 1430559"/>
                <a:gd name="connsiteY254" fmla="*/ 871252 h 1363122"/>
                <a:gd name="connsiteX255" fmla="*/ 160496 w 1430559"/>
                <a:gd name="connsiteY255" fmla="*/ 844677 h 1363122"/>
                <a:gd name="connsiteX256" fmla="*/ 152019 w 1430559"/>
                <a:gd name="connsiteY256" fmla="*/ 845249 h 1363122"/>
                <a:gd name="connsiteX257" fmla="*/ 141065 w 1430559"/>
                <a:gd name="connsiteY257" fmla="*/ 808101 h 1363122"/>
                <a:gd name="connsiteX258" fmla="*/ 107633 w 1430559"/>
                <a:gd name="connsiteY258" fmla="*/ 790861 h 1363122"/>
                <a:gd name="connsiteX259" fmla="*/ 95345 w 1430559"/>
                <a:gd name="connsiteY259" fmla="*/ 743998 h 1363122"/>
                <a:gd name="connsiteX260" fmla="*/ 99536 w 1430559"/>
                <a:gd name="connsiteY260" fmla="*/ 727710 h 1363122"/>
                <a:gd name="connsiteX261" fmla="*/ 81153 w 1430559"/>
                <a:gd name="connsiteY261" fmla="*/ 712089 h 1363122"/>
                <a:gd name="connsiteX262" fmla="*/ 78105 w 1430559"/>
                <a:gd name="connsiteY262" fmla="*/ 700088 h 1363122"/>
                <a:gd name="connsiteX263" fmla="*/ 92583 w 1430559"/>
                <a:gd name="connsiteY263" fmla="*/ 703040 h 1363122"/>
                <a:gd name="connsiteX264" fmla="*/ 84868 w 1430559"/>
                <a:gd name="connsiteY264" fmla="*/ 685514 h 1363122"/>
                <a:gd name="connsiteX265" fmla="*/ 88392 w 1430559"/>
                <a:gd name="connsiteY265" fmla="*/ 675989 h 1363122"/>
                <a:gd name="connsiteX266" fmla="*/ 69056 w 1430559"/>
                <a:gd name="connsiteY266" fmla="*/ 672179 h 1363122"/>
                <a:gd name="connsiteX267" fmla="*/ 74295 w 1430559"/>
                <a:gd name="connsiteY267" fmla="*/ 646843 h 1363122"/>
                <a:gd name="connsiteX268" fmla="*/ 45244 w 1430559"/>
                <a:gd name="connsiteY268" fmla="*/ 638175 h 1363122"/>
                <a:gd name="connsiteX269" fmla="*/ 26003 w 1430559"/>
                <a:gd name="connsiteY269" fmla="*/ 601790 h 1363122"/>
                <a:gd name="connsiteX270" fmla="*/ 26575 w 1430559"/>
                <a:gd name="connsiteY270" fmla="*/ 587597 h 1363122"/>
                <a:gd name="connsiteX271" fmla="*/ 46387 w 1430559"/>
                <a:gd name="connsiteY271" fmla="*/ 565213 h 1363122"/>
                <a:gd name="connsiteX272" fmla="*/ 34195 w 1430559"/>
                <a:gd name="connsiteY272" fmla="*/ 518065 h 1363122"/>
                <a:gd name="connsiteX273" fmla="*/ 110871 w 1430559"/>
                <a:gd name="connsiteY273" fmla="*/ 434626 h 1363122"/>
                <a:gd name="connsiteX274" fmla="*/ 101251 w 1430559"/>
                <a:gd name="connsiteY274" fmla="*/ 391287 h 1363122"/>
                <a:gd name="connsiteX275" fmla="*/ 107252 w 1430559"/>
                <a:gd name="connsiteY275" fmla="*/ 375952 h 1363122"/>
                <a:gd name="connsiteX276" fmla="*/ 107252 w 1430559"/>
                <a:gd name="connsiteY276" fmla="*/ 375952 h 1363122"/>
                <a:gd name="connsiteX277" fmla="*/ 118777 w 1430559"/>
                <a:gd name="connsiteY277" fmla="*/ 363284 h 1363122"/>
                <a:gd name="connsiteX278" fmla="*/ 126873 w 1430559"/>
                <a:gd name="connsiteY278" fmla="*/ 376619 h 1363122"/>
                <a:gd name="connsiteX279" fmla="*/ 138875 w 1430559"/>
                <a:gd name="connsiteY279" fmla="*/ 382810 h 1363122"/>
                <a:gd name="connsiteX280" fmla="*/ 150495 w 1430559"/>
                <a:gd name="connsiteY280" fmla="*/ 377857 h 1363122"/>
                <a:gd name="connsiteX281" fmla="*/ 172974 w 1430559"/>
                <a:gd name="connsiteY281" fmla="*/ 396240 h 1363122"/>
                <a:gd name="connsiteX282" fmla="*/ 173260 w 1430559"/>
                <a:gd name="connsiteY282" fmla="*/ 406813 h 1363122"/>
                <a:gd name="connsiteX283" fmla="*/ 163259 w 1430559"/>
                <a:gd name="connsiteY283" fmla="*/ 412813 h 1363122"/>
                <a:gd name="connsiteX284" fmla="*/ 139637 w 1430559"/>
                <a:gd name="connsiteY284" fmla="*/ 455105 h 1363122"/>
                <a:gd name="connsiteX285" fmla="*/ 162020 w 1430559"/>
                <a:gd name="connsiteY285" fmla="*/ 455390 h 1363122"/>
                <a:gd name="connsiteX286" fmla="*/ 180499 w 1430559"/>
                <a:gd name="connsiteY286" fmla="*/ 474821 h 1363122"/>
                <a:gd name="connsiteX287" fmla="*/ 194024 w 1430559"/>
                <a:gd name="connsiteY287" fmla="*/ 477965 h 1363122"/>
                <a:gd name="connsiteX288" fmla="*/ 194405 w 1430559"/>
                <a:gd name="connsiteY288" fmla="*/ 493967 h 1363122"/>
                <a:gd name="connsiteX289" fmla="*/ 217932 w 1430559"/>
                <a:gd name="connsiteY289" fmla="*/ 540449 h 1363122"/>
                <a:gd name="connsiteX290" fmla="*/ 201263 w 1430559"/>
                <a:gd name="connsiteY290" fmla="*/ 565499 h 1363122"/>
                <a:gd name="connsiteX291" fmla="*/ 223361 w 1430559"/>
                <a:gd name="connsiteY291" fmla="*/ 557213 h 1363122"/>
                <a:gd name="connsiteX292" fmla="*/ 243364 w 1430559"/>
                <a:gd name="connsiteY292" fmla="*/ 564642 h 1363122"/>
                <a:gd name="connsiteX293" fmla="*/ 240125 w 1430559"/>
                <a:gd name="connsiteY293" fmla="*/ 574167 h 1363122"/>
                <a:gd name="connsiteX294" fmla="*/ 262319 w 1430559"/>
                <a:gd name="connsiteY294" fmla="*/ 574929 h 1363122"/>
                <a:gd name="connsiteX295" fmla="*/ 269367 w 1430559"/>
                <a:gd name="connsiteY295" fmla="*/ 540068 h 1363122"/>
                <a:gd name="connsiteX296" fmla="*/ 288798 w 1430559"/>
                <a:gd name="connsiteY296" fmla="*/ 519398 h 1363122"/>
                <a:gd name="connsiteX297" fmla="*/ 281750 w 1430559"/>
                <a:gd name="connsiteY297" fmla="*/ 518446 h 1363122"/>
                <a:gd name="connsiteX298" fmla="*/ 273939 w 1430559"/>
                <a:gd name="connsiteY298" fmla="*/ 503206 h 1363122"/>
                <a:gd name="connsiteX299" fmla="*/ 254318 w 1430559"/>
                <a:gd name="connsiteY299" fmla="*/ 498062 h 1363122"/>
                <a:gd name="connsiteX300" fmla="*/ 251841 w 1430559"/>
                <a:gd name="connsiteY300" fmla="*/ 476536 h 1363122"/>
                <a:gd name="connsiteX301" fmla="*/ 240221 w 1430559"/>
                <a:gd name="connsiteY301" fmla="*/ 469868 h 1363122"/>
                <a:gd name="connsiteX302" fmla="*/ 258223 w 1430559"/>
                <a:gd name="connsiteY302" fmla="*/ 453390 h 1363122"/>
                <a:gd name="connsiteX303" fmla="*/ 247460 w 1430559"/>
                <a:gd name="connsiteY303" fmla="*/ 422243 h 1363122"/>
                <a:gd name="connsiteX304" fmla="*/ 252603 w 1430559"/>
                <a:gd name="connsiteY304" fmla="*/ 412337 h 1363122"/>
                <a:gd name="connsiteX305" fmla="*/ 281464 w 1430559"/>
                <a:gd name="connsiteY305" fmla="*/ 401955 h 1363122"/>
                <a:gd name="connsiteX306" fmla="*/ 287179 w 1430559"/>
                <a:gd name="connsiteY306" fmla="*/ 386429 h 1363122"/>
                <a:gd name="connsiteX307" fmla="*/ 279654 w 1430559"/>
                <a:gd name="connsiteY307" fmla="*/ 363379 h 1363122"/>
                <a:gd name="connsiteX308" fmla="*/ 302705 w 1430559"/>
                <a:gd name="connsiteY308" fmla="*/ 352044 h 1363122"/>
                <a:gd name="connsiteX309" fmla="*/ 323088 w 1430559"/>
                <a:gd name="connsiteY309" fmla="*/ 328803 h 1363122"/>
                <a:gd name="connsiteX310" fmla="*/ 333185 w 1430559"/>
                <a:gd name="connsiteY310" fmla="*/ 328136 h 1363122"/>
                <a:gd name="connsiteX311" fmla="*/ 352520 w 1430559"/>
                <a:gd name="connsiteY311" fmla="*/ 283464 h 1363122"/>
                <a:gd name="connsiteX312" fmla="*/ 366427 w 1430559"/>
                <a:gd name="connsiteY312" fmla="*/ 282035 h 1363122"/>
                <a:gd name="connsiteX313" fmla="*/ 368046 w 1430559"/>
                <a:gd name="connsiteY313" fmla="*/ 259270 h 1363122"/>
                <a:gd name="connsiteX314" fmla="*/ 390335 w 1430559"/>
                <a:gd name="connsiteY314" fmla="*/ 217646 h 1363122"/>
                <a:gd name="connsiteX315" fmla="*/ 389287 w 1430559"/>
                <a:gd name="connsiteY315" fmla="*/ 198120 h 1363122"/>
                <a:gd name="connsiteX316" fmla="*/ 379000 w 1430559"/>
                <a:gd name="connsiteY316" fmla="*/ 186595 h 1363122"/>
                <a:gd name="connsiteX317" fmla="*/ 381572 w 1430559"/>
                <a:gd name="connsiteY317" fmla="*/ 155829 h 1363122"/>
                <a:gd name="connsiteX318" fmla="*/ 365760 w 1430559"/>
                <a:gd name="connsiteY318" fmla="*/ 136017 h 1363122"/>
                <a:gd name="connsiteX319" fmla="*/ 378523 w 1430559"/>
                <a:gd name="connsiteY319" fmla="*/ 125158 h 1363122"/>
                <a:gd name="connsiteX320" fmla="*/ 380238 w 1430559"/>
                <a:gd name="connsiteY320" fmla="*/ 97631 h 1363122"/>
                <a:gd name="connsiteX321" fmla="*/ 422148 w 1430559"/>
                <a:gd name="connsiteY321" fmla="*/ 88201 h 1363122"/>
                <a:gd name="connsiteX322" fmla="*/ 428053 w 1430559"/>
                <a:gd name="connsiteY322" fmla="*/ 105251 h 1363122"/>
                <a:gd name="connsiteX323" fmla="*/ 445961 w 1430559"/>
                <a:gd name="connsiteY323" fmla="*/ 117729 h 1363122"/>
                <a:gd name="connsiteX324" fmla="*/ 457962 w 1430559"/>
                <a:gd name="connsiteY324" fmla="*/ 94869 h 1363122"/>
                <a:gd name="connsiteX325" fmla="*/ 471773 w 1430559"/>
                <a:gd name="connsiteY325" fmla="*/ 88106 h 1363122"/>
                <a:gd name="connsiteX326" fmla="*/ 469487 w 1430559"/>
                <a:gd name="connsiteY326" fmla="*/ 102013 h 1363122"/>
                <a:gd name="connsiteX327" fmla="*/ 462915 w 1430559"/>
                <a:gd name="connsiteY327" fmla="*/ 104489 h 1363122"/>
                <a:gd name="connsiteX328" fmla="*/ 472250 w 1430559"/>
                <a:gd name="connsiteY328" fmla="*/ 110109 h 1363122"/>
                <a:gd name="connsiteX329" fmla="*/ 471107 w 1430559"/>
                <a:gd name="connsiteY329" fmla="*/ 182975 h 1363122"/>
                <a:gd name="connsiteX330" fmla="*/ 489109 w 1430559"/>
                <a:gd name="connsiteY330" fmla="*/ 188976 h 1363122"/>
                <a:gd name="connsiteX331" fmla="*/ 498634 w 1430559"/>
                <a:gd name="connsiteY331" fmla="*/ 217646 h 1363122"/>
                <a:gd name="connsiteX332" fmla="*/ 513112 w 1430559"/>
                <a:gd name="connsiteY332" fmla="*/ 234982 h 1363122"/>
                <a:gd name="connsiteX333" fmla="*/ 517493 w 1430559"/>
                <a:gd name="connsiteY333" fmla="*/ 231362 h 1363122"/>
                <a:gd name="connsiteX334" fmla="*/ 554355 w 1430559"/>
                <a:gd name="connsiteY334" fmla="*/ 246221 h 1363122"/>
                <a:gd name="connsiteX335" fmla="*/ 574739 w 1430559"/>
                <a:gd name="connsiteY335" fmla="*/ 234696 h 1363122"/>
                <a:gd name="connsiteX336" fmla="*/ 591884 w 1430559"/>
                <a:gd name="connsiteY336" fmla="*/ 241935 h 1363122"/>
                <a:gd name="connsiteX337" fmla="*/ 605314 w 1430559"/>
                <a:gd name="connsiteY337" fmla="*/ 201168 h 1363122"/>
                <a:gd name="connsiteX338" fmla="*/ 625411 w 1430559"/>
                <a:gd name="connsiteY338" fmla="*/ 211645 h 1363122"/>
                <a:gd name="connsiteX339" fmla="*/ 688467 w 1430559"/>
                <a:gd name="connsiteY339" fmla="*/ 179451 h 1363122"/>
                <a:gd name="connsiteX340" fmla="*/ 697611 w 1430559"/>
                <a:gd name="connsiteY340" fmla="*/ 189928 h 1363122"/>
                <a:gd name="connsiteX341" fmla="*/ 710851 w 1430559"/>
                <a:gd name="connsiteY341" fmla="*/ 180403 h 1363122"/>
                <a:gd name="connsiteX342" fmla="*/ 732377 w 1430559"/>
                <a:gd name="connsiteY342" fmla="*/ 199930 h 1363122"/>
                <a:gd name="connsiteX343" fmla="*/ 725043 w 1430559"/>
                <a:gd name="connsiteY343" fmla="*/ 220409 h 1363122"/>
                <a:gd name="connsiteX344" fmla="*/ 734949 w 1430559"/>
                <a:gd name="connsiteY344" fmla="*/ 226790 h 1363122"/>
                <a:gd name="connsiteX345" fmla="*/ 733806 w 1430559"/>
                <a:gd name="connsiteY345" fmla="*/ 247650 h 1363122"/>
                <a:gd name="connsiteX346" fmla="*/ 761619 w 1430559"/>
                <a:gd name="connsiteY346" fmla="*/ 261842 h 1363122"/>
                <a:gd name="connsiteX347" fmla="*/ 756571 w 1430559"/>
                <a:gd name="connsiteY347" fmla="*/ 286226 h 1363122"/>
                <a:gd name="connsiteX348" fmla="*/ 768191 w 1430559"/>
                <a:gd name="connsiteY348" fmla="*/ 294323 h 1363122"/>
                <a:gd name="connsiteX349" fmla="*/ 778669 w 1430559"/>
                <a:gd name="connsiteY349" fmla="*/ 286988 h 1363122"/>
                <a:gd name="connsiteX350" fmla="*/ 794195 w 1430559"/>
                <a:gd name="connsiteY350" fmla="*/ 289750 h 1363122"/>
                <a:gd name="connsiteX351" fmla="*/ 820484 w 1430559"/>
                <a:gd name="connsiteY351" fmla="*/ 267271 h 1363122"/>
                <a:gd name="connsiteX352" fmla="*/ 810101 w 1430559"/>
                <a:gd name="connsiteY352" fmla="*/ 242316 h 1363122"/>
                <a:gd name="connsiteX353" fmla="*/ 785717 w 1430559"/>
                <a:gd name="connsiteY353" fmla="*/ 213836 h 1363122"/>
                <a:gd name="connsiteX354" fmla="*/ 786956 w 1430559"/>
                <a:gd name="connsiteY354" fmla="*/ 199549 h 1363122"/>
                <a:gd name="connsiteX355" fmla="*/ 797243 w 1430559"/>
                <a:gd name="connsiteY355" fmla="*/ 192976 h 1363122"/>
                <a:gd name="connsiteX356" fmla="*/ 802196 w 1430559"/>
                <a:gd name="connsiteY356" fmla="*/ 176117 h 1363122"/>
                <a:gd name="connsiteX357" fmla="*/ 813530 w 1430559"/>
                <a:gd name="connsiteY357" fmla="*/ 173831 h 1363122"/>
                <a:gd name="connsiteX358" fmla="*/ 815531 w 1430559"/>
                <a:gd name="connsiteY358" fmla="*/ 159353 h 1363122"/>
                <a:gd name="connsiteX359" fmla="*/ 806958 w 1430559"/>
                <a:gd name="connsiteY359" fmla="*/ 157448 h 1363122"/>
                <a:gd name="connsiteX360" fmla="*/ 803529 w 1430559"/>
                <a:gd name="connsiteY360" fmla="*/ 145637 h 1363122"/>
                <a:gd name="connsiteX361" fmla="*/ 773811 w 1430559"/>
                <a:gd name="connsiteY361" fmla="*/ 150876 h 1363122"/>
                <a:gd name="connsiteX362" fmla="*/ 753809 w 1430559"/>
                <a:gd name="connsiteY362" fmla="*/ 134398 h 1363122"/>
                <a:gd name="connsiteX363" fmla="*/ 760476 w 1430559"/>
                <a:gd name="connsiteY363" fmla="*/ 120015 h 1363122"/>
                <a:gd name="connsiteX364" fmla="*/ 755047 w 1430559"/>
                <a:gd name="connsiteY364" fmla="*/ 110014 h 1363122"/>
                <a:gd name="connsiteX365" fmla="*/ 760857 w 1430559"/>
                <a:gd name="connsiteY365" fmla="*/ 81343 h 1363122"/>
                <a:gd name="connsiteX366" fmla="*/ 755999 w 1430559"/>
                <a:gd name="connsiteY366" fmla="*/ 67151 h 1363122"/>
                <a:gd name="connsiteX367" fmla="*/ 783431 w 1430559"/>
                <a:gd name="connsiteY367" fmla="*/ 37528 h 1363122"/>
                <a:gd name="connsiteX368" fmla="*/ 784384 w 1430559"/>
                <a:gd name="connsiteY368" fmla="*/ 16859 h 1363122"/>
                <a:gd name="connsiteX369" fmla="*/ 797814 w 1430559"/>
                <a:gd name="connsiteY369" fmla="*/ 20479 h 1363122"/>
                <a:gd name="connsiteX370" fmla="*/ 826675 w 1430559"/>
                <a:gd name="connsiteY370" fmla="*/ 5715 h 1363122"/>
                <a:gd name="connsiteX371" fmla="*/ 839153 w 1430559"/>
                <a:gd name="connsiteY371" fmla="*/ 11811 h 1363122"/>
                <a:gd name="connsiteX372" fmla="*/ 850868 w 1430559"/>
                <a:gd name="connsiteY372" fmla="*/ 0 h 1363122"/>
                <a:gd name="connsiteX373" fmla="*/ 855345 w 1430559"/>
                <a:gd name="connsiteY373" fmla="*/ 11049 h 1363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</a:cxnLst>
              <a:rect l="l" t="t" r="r" b="b"/>
              <a:pathLst>
                <a:path w="1430559" h="1363122">
                  <a:moveTo>
                    <a:pt x="855345" y="11049"/>
                  </a:moveTo>
                  <a:lnTo>
                    <a:pt x="860298" y="16573"/>
                  </a:lnTo>
                  <a:lnTo>
                    <a:pt x="851630" y="30290"/>
                  </a:lnTo>
                  <a:lnTo>
                    <a:pt x="854107" y="40957"/>
                  </a:lnTo>
                  <a:lnTo>
                    <a:pt x="873824" y="44577"/>
                  </a:lnTo>
                  <a:lnTo>
                    <a:pt x="878396" y="59341"/>
                  </a:lnTo>
                  <a:lnTo>
                    <a:pt x="899732" y="64960"/>
                  </a:lnTo>
                  <a:lnTo>
                    <a:pt x="906018" y="55340"/>
                  </a:lnTo>
                  <a:lnTo>
                    <a:pt x="927259" y="63722"/>
                  </a:lnTo>
                  <a:lnTo>
                    <a:pt x="937736" y="59150"/>
                  </a:lnTo>
                  <a:lnTo>
                    <a:pt x="955929" y="73247"/>
                  </a:lnTo>
                  <a:lnTo>
                    <a:pt x="955929" y="73247"/>
                  </a:lnTo>
                  <a:lnTo>
                    <a:pt x="966883" y="98965"/>
                  </a:lnTo>
                  <a:lnTo>
                    <a:pt x="1002792" y="101822"/>
                  </a:lnTo>
                  <a:lnTo>
                    <a:pt x="1027938" y="118681"/>
                  </a:lnTo>
                  <a:lnTo>
                    <a:pt x="1037749" y="131636"/>
                  </a:lnTo>
                  <a:lnTo>
                    <a:pt x="1035558" y="152495"/>
                  </a:lnTo>
                  <a:lnTo>
                    <a:pt x="1043559" y="165735"/>
                  </a:lnTo>
                  <a:lnTo>
                    <a:pt x="1029367" y="180594"/>
                  </a:lnTo>
                  <a:lnTo>
                    <a:pt x="1010603" y="181642"/>
                  </a:lnTo>
                  <a:lnTo>
                    <a:pt x="986028" y="205930"/>
                  </a:lnTo>
                  <a:lnTo>
                    <a:pt x="1011174" y="218027"/>
                  </a:lnTo>
                  <a:lnTo>
                    <a:pt x="1016889" y="237268"/>
                  </a:lnTo>
                  <a:lnTo>
                    <a:pt x="1008412" y="249365"/>
                  </a:lnTo>
                  <a:lnTo>
                    <a:pt x="1016127" y="253841"/>
                  </a:lnTo>
                  <a:lnTo>
                    <a:pt x="1021080" y="274225"/>
                  </a:lnTo>
                  <a:lnTo>
                    <a:pt x="999363" y="313849"/>
                  </a:lnTo>
                  <a:lnTo>
                    <a:pt x="1009555" y="328994"/>
                  </a:lnTo>
                  <a:lnTo>
                    <a:pt x="1000601" y="371189"/>
                  </a:lnTo>
                  <a:lnTo>
                    <a:pt x="968883" y="409956"/>
                  </a:lnTo>
                  <a:lnTo>
                    <a:pt x="972312" y="428054"/>
                  </a:lnTo>
                  <a:lnTo>
                    <a:pt x="960977" y="437007"/>
                  </a:lnTo>
                  <a:lnTo>
                    <a:pt x="955548" y="454438"/>
                  </a:lnTo>
                  <a:lnTo>
                    <a:pt x="956024" y="463963"/>
                  </a:lnTo>
                  <a:lnTo>
                    <a:pt x="972598" y="467011"/>
                  </a:lnTo>
                  <a:lnTo>
                    <a:pt x="971074" y="486346"/>
                  </a:lnTo>
                  <a:lnTo>
                    <a:pt x="983456" y="505301"/>
                  </a:lnTo>
                  <a:lnTo>
                    <a:pt x="974789" y="525304"/>
                  </a:lnTo>
                  <a:lnTo>
                    <a:pt x="979742" y="566357"/>
                  </a:lnTo>
                  <a:lnTo>
                    <a:pt x="1001173" y="575405"/>
                  </a:lnTo>
                  <a:lnTo>
                    <a:pt x="994410" y="588455"/>
                  </a:lnTo>
                  <a:lnTo>
                    <a:pt x="998411" y="596741"/>
                  </a:lnTo>
                  <a:lnTo>
                    <a:pt x="1010984" y="597980"/>
                  </a:lnTo>
                  <a:lnTo>
                    <a:pt x="1031367" y="585311"/>
                  </a:lnTo>
                  <a:lnTo>
                    <a:pt x="1050227" y="584645"/>
                  </a:lnTo>
                  <a:lnTo>
                    <a:pt x="1054703" y="564166"/>
                  </a:lnTo>
                  <a:lnTo>
                    <a:pt x="1092899" y="556451"/>
                  </a:lnTo>
                  <a:lnTo>
                    <a:pt x="1104995" y="565785"/>
                  </a:lnTo>
                  <a:lnTo>
                    <a:pt x="1108710" y="557594"/>
                  </a:lnTo>
                  <a:lnTo>
                    <a:pt x="1146524" y="564928"/>
                  </a:lnTo>
                  <a:lnTo>
                    <a:pt x="1146524" y="564928"/>
                  </a:lnTo>
                  <a:lnTo>
                    <a:pt x="1040892" y="722090"/>
                  </a:lnTo>
                  <a:lnTo>
                    <a:pt x="1051655" y="834009"/>
                  </a:lnTo>
                  <a:lnTo>
                    <a:pt x="1047845" y="852869"/>
                  </a:lnTo>
                  <a:lnTo>
                    <a:pt x="1055846" y="854583"/>
                  </a:lnTo>
                  <a:lnTo>
                    <a:pt x="1062514" y="846868"/>
                  </a:lnTo>
                  <a:lnTo>
                    <a:pt x="1085945" y="857631"/>
                  </a:lnTo>
                  <a:lnTo>
                    <a:pt x="1076801" y="882110"/>
                  </a:lnTo>
                  <a:lnTo>
                    <a:pt x="1085945" y="889254"/>
                  </a:lnTo>
                  <a:lnTo>
                    <a:pt x="1073563" y="898588"/>
                  </a:lnTo>
                  <a:lnTo>
                    <a:pt x="1083088" y="912781"/>
                  </a:lnTo>
                  <a:lnTo>
                    <a:pt x="1076611" y="930974"/>
                  </a:lnTo>
                  <a:lnTo>
                    <a:pt x="1090803" y="934688"/>
                  </a:lnTo>
                  <a:lnTo>
                    <a:pt x="1095661" y="944118"/>
                  </a:lnTo>
                  <a:lnTo>
                    <a:pt x="1118616" y="925068"/>
                  </a:lnTo>
                  <a:lnTo>
                    <a:pt x="1137285" y="943451"/>
                  </a:lnTo>
                  <a:lnTo>
                    <a:pt x="1147953" y="965835"/>
                  </a:lnTo>
                  <a:lnTo>
                    <a:pt x="1173099" y="971455"/>
                  </a:lnTo>
                  <a:lnTo>
                    <a:pt x="1174147" y="977932"/>
                  </a:lnTo>
                  <a:lnTo>
                    <a:pt x="1191578" y="982504"/>
                  </a:lnTo>
                  <a:lnTo>
                    <a:pt x="1190625" y="994886"/>
                  </a:lnTo>
                  <a:lnTo>
                    <a:pt x="1217962" y="1007269"/>
                  </a:lnTo>
                  <a:lnTo>
                    <a:pt x="1225582" y="1018889"/>
                  </a:lnTo>
                  <a:lnTo>
                    <a:pt x="1221962" y="1035177"/>
                  </a:lnTo>
                  <a:lnTo>
                    <a:pt x="1237298" y="1032129"/>
                  </a:lnTo>
                  <a:lnTo>
                    <a:pt x="1245584" y="1037368"/>
                  </a:lnTo>
                  <a:lnTo>
                    <a:pt x="1236440" y="1055275"/>
                  </a:lnTo>
                  <a:lnTo>
                    <a:pt x="1258538" y="1073849"/>
                  </a:lnTo>
                  <a:lnTo>
                    <a:pt x="1269968" y="1075944"/>
                  </a:lnTo>
                  <a:lnTo>
                    <a:pt x="1272254" y="1063847"/>
                  </a:lnTo>
                  <a:lnTo>
                    <a:pt x="1285208" y="1070801"/>
                  </a:lnTo>
                  <a:lnTo>
                    <a:pt x="1294067" y="1054799"/>
                  </a:lnTo>
                  <a:lnTo>
                    <a:pt x="1322642" y="1065467"/>
                  </a:lnTo>
                  <a:lnTo>
                    <a:pt x="1310545" y="1075182"/>
                  </a:lnTo>
                  <a:lnTo>
                    <a:pt x="1314450" y="1084802"/>
                  </a:lnTo>
                  <a:lnTo>
                    <a:pt x="1308830" y="1100233"/>
                  </a:lnTo>
                  <a:lnTo>
                    <a:pt x="1338644" y="1111282"/>
                  </a:lnTo>
                  <a:lnTo>
                    <a:pt x="1352264" y="1103185"/>
                  </a:lnTo>
                  <a:lnTo>
                    <a:pt x="1352360" y="1126617"/>
                  </a:lnTo>
                  <a:lnTo>
                    <a:pt x="1428369" y="1167384"/>
                  </a:lnTo>
                  <a:lnTo>
                    <a:pt x="1430560" y="1177195"/>
                  </a:lnTo>
                  <a:lnTo>
                    <a:pt x="1430560" y="1177195"/>
                  </a:lnTo>
                  <a:lnTo>
                    <a:pt x="1371219" y="1168432"/>
                  </a:lnTo>
                  <a:lnTo>
                    <a:pt x="1355312" y="1183577"/>
                  </a:lnTo>
                  <a:lnTo>
                    <a:pt x="1341215" y="1173575"/>
                  </a:lnTo>
                  <a:lnTo>
                    <a:pt x="1337786" y="1179862"/>
                  </a:lnTo>
                  <a:lnTo>
                    <a:pt x="1300734" y="1182814"/>
                  </a:lnTo>
                  <a:lnTo>
                    <a:pt x="1295495" y="1189006"/>
                  </a:lnTo>
                  <a:lnTo>
                    <a:pt x="1283875" y="1174337"/>
                  </a:lnTo>
                  <a:lnTo>
                    <a:pt x="1258634" y="1168241"/>
                  </a:lnTo>
                  <a:lnTo>
                    <a:pt x="1249775" y="1175766"/>
                  </a:lnTo>
                  <a:lnTo>
                    <a:pt x="1220057" y="1173289"/>
                  </a:lnTo>
                  <a:lnTo>
                    <a:pt x="1197959" y="1184624"/>
                  </a:lnTo>
                  <a:lnTo>
                    <a:pt x="1195769" y="1195673"/>
                  </a:lnTo>
                  <a:lnTo>
                    <a:pt x="1182910" y="1193578"/>
                  </a:lnTo>
                  <a:lnTo>
                    <a:pt x="1169003" y="1202150"/>
                  </a:lnTo>
                  <a:lnTo>
                    <a:pt x="1170908" y="1196626"/>
                  </a:lnTo>
                  <a:lnTo>
                    <a:pt x="1158145" y="1198245"/>
                  </a:lnTo>
                  <a:lnTo>
                    <a:pt x="1157383" y="1191101"/>
                  </a:lnTo>
                  <a:lnTo>
                    <a:pt x="1149001" y="1192625"/>
                  </a:lnTo>
                  <a:lnTo>
                    <a:pt x="1141857" y="1185101"/>
                  </a:lnTo>
                  <a:lnTo>
                    <a:pt x="1099852" y="1178338"/>
                  </a:lnTo>
                  <a:lnTo>
                    <a:pt x="1090613" y="1148620"/>
                  </a:lnTo>
                  <a:lnTo>
                    <a:pt x="1073468" y="1168337"/>
                  </a:lnTo>
                  <a:lnTo>
                    <a:pt x="1069181" y="1152906"/>
                  </a:lnTo>
                  <a:lnTo>
                    <a:pt x="1042035" y="1192149"/>
                  </a:lnTo>
                  <a:lnTo>
                    <a:pt x="1028224" y="1200150"/>
                  </a:lnTo>
                  <a:lnTo>
                    <a:pt x="990695" y="1201769"/>
                  </a:lnTo>
                  <a:lnTo>
                    <a:pt x="947166" y="1180529"/>
                  </a:lnTo>
                  <a:lnTo>
                    <a:pt x="933164" y="1152716"/>
                  </a:lnTo>
                  <a:lnTo>
                    <a:pt x="909828" y="1165479"/>
                  </a:lnTo>
                  <a:lnTo>
                    <a:pt x="882872" y="1143857"/>
                  </a:lnTo>
                  <a:lnTo>
                    <a:pt x="867632" y="1143476"/>
                  </a:lnTo>
                  <a:lnTo>
                    <a:pt x="839057" y="1120902"/>
                  </a:lnTo>
                  <a:lnTo>
                    <a:pt x="817912" y="1121569"/>
                  </a:lnTo>
                  <a:lnTo>
                    <a:pt x="812864" y="1112806"/>
                  </a:lnTo>
                  <a:lnTo>
                    <a:pt x="781145" y="1127665"/>
                  </a:lnTo>
                  <a:lnTo>
                    <a:pt x="773621" y="1111187"/>
                  </a:lnTo>
                  <a:lnTo>
                    <a:pt x="759428" y="1114520"/>
                  </a:lnTo>
                  <a:lnTo>
                    <a:pt x="758761" y="1102900"/>
                  </a:lnTo>
                  <a:lnTo>
                    <a:pt x="744284" y="1091184"/>
                  </a:lnTo>
                  <a:lnTo>
                    <a:pt x="748475" y="1076992"/>
                  </a:lnTo>
                  <a:lnTo>
                    <a:pt x="730568" y="1053656"/>
                  </a:lnTo>
                  <a:lnTo>
                    <a:pt x="722090" y="1052798"/>
                  </a:lnTo>
                  <a:lnTo>
                    <a:pt x="694658" y="1073944"/>
                  </a:lnTo>
                  <a:lnTo>
                    <a:pt x="698278" y="1053084"/>
                  </a:lnTo>
                  <a:lnTo>
                    <a:pt x="691325" y="1047274"/>
                  </a:lnTo>
                  <a:lnTo>
                    <a:pt x="674180" y="1061180"/>
                  </a:lnTo>
                  <a:lnTo>
                    <a:pt x="684943" y="1076325"/>
                  </a:lnTo>
                  <a:lnTo>
                    <a:pt x="683133" y="1087374"/>
                  </a:lnTo>
                  <a:lnTo>
                    <a:pt x="674751" y="1091089"/>
                  </a:lnTo>
                  <a:lnTo>
                    <a:pt x="665131" y="1076992"/>
                  </a:lnTo>
                  <a:lnTo>
                    <a:pt x="655606" y="1076706"/>
                  </a:lnTo>
                  <a:lnTo>
                    <a:pt x="646748" y="1107281"/>
                  </a:lnTo>
                  <a:lnTo>
                    <a:pt x="643223" y="1089565"/>
                  </a:lnTo>
                  <a:lnTo>
                    <a:pt x="625602" y="1080516"/>
                  </a:lnTo>
                  <a:lnTo>
                    <a:pt x="617792" y="1065848"/>
                  </a:lnTo>
                  <a:lnTo>
                    <a:pt x="609505" y="1068419"/>
                  </a:lnTo>
                  <a:lnTo>
                    <a:pt x="616649" y="1078802"/>
                  </a:lnTo>
                  <a:lnTo>
                    <a:pt x="611886" y="1088422"/>
                  </a:lnTo>
                  <a:lnTo>
                    <a:pt x="596456" y="1101947"/>
                  </a:lnTo>
                  <a:lnTo>
                    <a:pt x="556641" y="1084898"/>
                  </a:lnTo>
                  <a:lnTo>
                    <a:pt x="558070" y="1061085"/>
                  </a:lnTo>
                  <a:lnTo>
                    <a:pt x="549307" y="1049179"/>
                  </a:lnTo>
                  <a:lnTo>
                    <a:pt x="543115" y="1067372"/>
                  </a:lnTo>
                  <a:lnTo>
                    <a:pt x="530924" y="1072515"/>
                  </a:lnTo>
                  <a:lnTo>
                    <a:pt x="515684" y="1052131"/>
                  </a:lnTo>
                  <a:lnTo>
                    <a:pt x="508730" y="1053275"/>
                  </a:lnTo>
                  <a:lnTo>
                    <a:pt x="514731" y="1079278"/>
                  </a:lnTo>
                  <a:lnTo>
                    <a:pt x="503968" y="1089089"/>
                  </a:lnTo>
                  <a:lnTo>
                    <a:pt x="489014" y="1071372"/>
                  </a:lnTo>
                  <a:lnTo>
                    <a:pt x="462058" y="1078230"/>
                  </a:lnTo>
                  <a:lnTo>
                    <a:pt x="459010" y="1085945"/>
                  </a:lnTo>
                  <a:lnTo>
                    <a:pt x="447294" y="1084231"/>
                  </a:lnTo>
                  <a:lnTo>
                    <a:pt x="448342" y="1090613"/>
                  </a:lnTo>
                  <a:lnTo>
                    <a:pt x="428911" y="1108139"/>
                  </a:lnTo>
                  <a:lnTo>
                    <a:pt x="430054" y="1128903"/>
                  </a:lnTo>
                  <a:lnTo>
                    <a:pt x="414528" y="1145572"/>
                  </a:lnTo>
                  <a:lnTo>
                    <a:pt x="401479" y="1184148"/>
                  </a:lnTo>
                  <a:lnTo>
                    <a:pt x="385667" y="1188149"/>
                  </a:lnTo>
                  <a:lnTo>
                    <a:pt x="391382" y="1197864"/>
                  </a:lnTo>
                  <a:lnTo>
                    <a:pt x="379476" y="1213485"/>
                  </a:lnTo>
                  <a:lnTo>
                    <a:pt x="396145" y="1228820"/>
                  </a:lnTo>
                  <a:lnTo>
                    <a:pt x="403098" y="1225010"/>
                  </a:lnTo>
                  <a:lnTo>
                    <a:pt x="412337" y="1232821"/>
                  </a:lnTo>
                  <a:lnTo>
                    <a:pt x="422529" y="1263777"/>
                  </a:lnTo>
                  <a:lnTo>
                    <a:pt x="385858" y="1300734"/>
                  </a:lnTo>
                  <a:lnTo>
                    <a:pt x="388715" y="1311212"/>
                  </a:lnTo>
                  <a:lnTo>
                    <a:pt x="405289" y="1320070"/>
                  </a:lnTo>
                  <a:lnTo>
                    <a:pt x="406718" y="1331690"/>
                  </a:lnTo>
                  <a:lnTo>
                    <a:pt x="398240" y="1341596"/>
                  </a:lnTo>
                  <a:lnTo>
                    <a:pt x="405003" y="1354931"/>
                  </a:lnTo>
                  <a:lnTo>
                    <a:pt x="374237" y="1363123"/>
                  </a:lnTo>
                  <a:lnTo>
                    <a:pt x="361760" y="1339215"/>
                  </a:lnTo>
                  <a:lnTo>
                    <a:pt x="364807" y="1358456"/>
                  </a:lnTo>
                  <a:lnTo>
                    <a:pt x="348139" y="1359503"/>
                  </a:lnTo>
                  <a:lnTo>
                    <a:pt x="348139" y="1359503"/>
                  </a:lnTo>
                  <a:lnTo>
                    <a:pt x="344615" y="1332357"/>
                  </a:lnTo>
                  <a:lnTo>
                    <a:pt x="350615" y="1313307"/>
                  </a:lnTo>
                  <a:lnTo>
                    <a:pt x="328994" y="1297305"/>
                  </a:lnTo>
                  <a:lnTo>
                    <a:pt x="324517" y="1269397"/>
                  </a:lnTo>
                  <a:lnTo>
                    <a:pt x="298609" y="1276541"/>
                  </a:lnTo>
                  <a:lnTo>
                    <a:pt x="294323" y="1269111"/>
                  </a:lnTo>
                  <a:lnTo>
                    <a:pt x="280416" y="1267968"/>
                  </a:lnTo>
                  <a:lnTo>
                    <a:pt x="281559" y="1259014"/>
                  </a:lnTo>
                  <a:lnTo>
                    <a:pt x="270510" y="1247870"/>
                  </a:lnTo>
                  <a:lnTo>
                    <a:pt x="279464" y="1238250"/>
                  </a:lnTo>
                  <a:lnTo>
                    <a:pt x="272510" y="1219391"/>
                  </a:lnTo>
                  <a:lnTo>
                    <a:pt x="262795" y="1220534"/>
                  </a:lnTo>
                  <a:lnTo>
                    <a:pt x="246793" y="1206341"/>
                  </a:lnTo>
                  <a:lnTo>
                    <a:pt x="232029" y="1182053"/>
                  </a:lnTo>
                  <a:lnTo>
                    <a:pt x="234315" y="1165574"/>
                  </a:lnTo>
                  <a:lnTo>
                    <a:pt x="227362" y="1153287"/>
                  </a:lnTo>
                  <a:lnTo>
                    <a:pt x="222885" y="1149096"/>
                  </a:lnTo>
                  <a:lnTo>
                    <a:pt x="210312" y="1155002"/>
                  </a:lnTo>
                  <a:lnTo>
                    <a:pt x="198025" y="1138333"/>
                  </a:lnTo>
                  <a:lnTo>
                    <a:pt x="195263" y="1107853"/>
                  </a:lnTo>
                  <a:lnTo>
                    <a:pt x="167545" y="1110043"/>
                  </a:lnTo>
                  <a:lnTo>
                    <a:pt x="152114" y="1125379"/>
                  </a:lnTo>
                  <a:lnTo>
                    <a:pt x="136493" y="1127093"/>
                  </a:lnTo>
                  <a:lnTo>
                    <a:pt x="134112" y="1136904"/>
                  </a:lnTo>
                  <a:lnTo>
                    <a:pt x="121920" y="1135285"/>
                  </a:lnTo>
                  <a:lnTo>
                    <a:pt x="120301" y="1125760"/>
                  </a:lnTo>
                  <a:lnTo>
                    <a:pt x="109633" y="1127284"/>
                  </a:lnTo>
                  <a:lnTo>
                    <a:pt x="105918" y="1116235"/>
                  </a:lnTo>
                  <a:lnTo>
                    <a:pt x="101537" y="1132999"/>
                  </a:lnTo>
                  <a:lnTo>
                    <a:pt x="69914" y="1114711"/>
                  </a:lnTo>
                  <a:lnTo>
                    <a:pt x="67151" y="1081183"/>
                  </a:lnTo>
                  <a:lnTo>
                    <a:pt x="53626" y="1068800"/>
                  </a:lnTo>
                  <a:lnTo>
                    <a:pt x="56960" y="1056418"/>
                  </a:lnTo>
                  <a:lnTo>
                    <a:pt x="46292" y="1053465"/>
                  </a:lnTo>
                  <a:lnTo>
                    <a:pt x="40672" y="1039273"/>
                  </a:lnTo>
                  <a:lnTo>
                    <a:pt x="27051" y="1035177"/>
                  </a:lnTo>
                  <a:lnTo>
                    <a:pt x="21812" y="1025843"/>
                  </a:lnTo>
                  <a:lnTo>
                    <a:pt x="38862" y="1001363"/>
                  </a:lnTo>
                  <a:lnTo>
                    <a:pt x="18193" y="1010507"/>
                  </a:lnTo>
                  <a:lnTo>
                    <a:pt x="13430" y="1006793"/>
                  </a:lnTo>
                  <a:lnTo>
                    <a:pt x="24765" y="1002697"/>
                  </a:lnTo>
                  <a:lnTo>
                    <a:pt x="12859" y="991553"/>
                  </a:lnTo>
                  <a:lnTo>
                    <a:pt x="21812" y="983456"/>
                  </a:lnTo>
                  <a:lnTo>
                    <a:pt x="16383" y="979551"/>
                  </a:lnTo>
                  <a:lnTo>
                    <a:pt x="28385" y="978027"/>
                  </a:lnTo>
                  <a:lnTo>
                    <a:pt x="13049" y="972979"/>
                  </a:lnTo>
                  <a:lnTo>
                    <a:pt x="12859" y="968312"/>
                  </a:lnTo>
                  <a:lnTo>
                    <a:pt x="22098" y="969550"/>
                  </a:lnTo>
                  <a:lnTo>
                    <a:pt x="19145" y="952691"/>
                  </a:lnTo>
                  <a:lnTo>
                    <a:pt x="0" y="942784"/>
                  </a:lnTo>
                  <a:lnTo>
                    <a:pt x="6953" y="928592"/>
                  </a:lnTo>
                  <a:lnTo>
                    <a:pt x="19812" y="924211"/>
                  </a:lnTo>
                  <a:lnTo>
                    <a:pt x="14097" y="907161"/>
                  </a:lnTo>
                  <a:lnTo>
                    <a:pt x="28385" y="894017"/>
                  </a:lnTo>
                  <a:lnTo>
                    <a:pt x="39624" y="903542"/>
                  </a:lnTo>
                  <a:lnTo>
                    <a:pt x="66104" y="902494"/>
                  </a:lnTo>
                  <a:lnTo>
                    <a:pt x="66104" y="911162"/>
                  </a:lnTo>
                  <a:lnTo>
                    <a:pt x="76867" y="918210"/>
                  </a:lnTo>
                  <a:lnTo>
                    <a:pt x="81534" y="942499"/>
                  </a:lnTo>
                  <a:lnTo>
                    <a:pt x="95536" y="941451"/>
                  </a:lnTo>
                  <a:lnTo>
                    <a:pt x="106013" y="935831"/>
                  </a:lnTo>
                  <a:lnTo>
                    <a:pt x="111347" y="915829"/>
                  </a:lnTo>
                  <a:lnTo>
                    <a:pt x="129254" y="904399"/>
                  </a:lnTo>
                  <a:lnTo>
                    <a:pt x="108585" y="882301"/>
                  </a:lnTo>
                  <a:lnTo>
                    <a:pt x="122968" y="884968"/>
                  </a:lnTo>
                  <a:lnTo>
                    <a:pt x="134112" y="877348"/>
                  </a:lnTo>
                  <a:lnTo>
                    <a:pt x="149066" y="881539"/>
                  </a:lnTo>
                  <a:lnTo>
                    <a:pt x="169354" y="871252"/>
                  </a:lnTo>
                  <a:lnTo>
                    <a:pt x="160496" y="844677"/>
                  </a:lnTo>
                  <a:lnTo>
                    <a:pt x="152019" y="845249"/>
                  </a:lnTo>
                  <a:lnTo>
                    <a:pt x="141065" y="808101"/>
                  </a:lnTo>
                  <a:lnTo>
                    <a:pt x="107633" y="790861"/>
                  </a:lnTo>
                  <a:lnTo>
                    <a:pt x="95345" y="743998"/>
                  </a:lnTo>
                  <a:lnTo>
                    <a:pt x="99536" y="727710"/>
                  </a:lnTo>
                  <a:lnTo>
                    <a:pt x="81153" y="712089"/>
                  </a:lnTo>
                  <a:lnTo>
                    <a:pt x="78105" y="700088"/>
                  </a:lnTo>
                  <a:lnTo>
                    <a:pt x="92583" y="703040"/>
                  </a:lnTo>
                  <a:lnTo>
                    <a:pt x="84868" y="685514"/>
                  </a:lnTo>
                  <a:lnTo>
                    <a:pt x="88392" y="675989"/>
                  </a:lnTo>
                  <a:lnTo>
                    <a:pt x="69056" y="672179"/>
                  </a:lnTo>
                  <a:lnTo>
                    <a:pt x="74295" y="646843"/>
                  </a:lnTo>
                  <a:lnTo>
                    <a:pt x="45244" y="638175"/>
                  </a:lnTo>
                  <a:lnTo>
                    <a:pt x="26003" y="601790"/>
                  </a:lnTo>
                  <a:lnTo>
                    <a:pt x="26575" y="587597"/>
                  </a:lnTo>
                  <a:lnTo>
                    <a:pt x="46387" y="565213"/>
                  </a:lnTo>
                  <a:lnTo>
                    <a:pt x="34195" y="518065"/>
                  </a:lnTo>
                  <a:lnTo>
                    <a:pt x="110871" y="434626"/>
                  </a:lnTo>
                  <a:lnTo>
                    <a:pt x="101251" y="391287"/>
                  </a:lnTo>
                  <a:lnTo>
                    <a:pt x="107252" y="375952"/>
                  </a:lnTo>
                  <a:lnTo>
                    <a:pt x="107252" y="375952"/>
                  </a:lnTo>
                  <a:lnTo>
                    <a:pt x="118777" y="363284"/>
                  </a:lnTo>
                  <a:lnTo>
                    <a:pt x="126873" y="376619"/>
                  </a:lnTo>
                  <a:lnTo>
                    <a:pt x="138875" y="382810"/>
                  </a:lnTo>
                  <a:lnTo>
                    <a:pt x="150495" y="377857"/>
                  </a:lnTo>
                  <a:lnTo>
                    <a:pt x="172974" y="396240"/>
                  </a:lnTo>
                  <a:lnTo>
                    <a:pt x="173260" y="406813"/>
                  </a:lnTo>
                  <a:lnTo>
                    <a:pt x="163259" y="412813"/>
                  </a:lnTo>
                  <a:lnTo>
                    <a:pt x="139637" y="455105"/>
                  </a:lnTo>
                  <a:lnTo>
                    <a:pt x="162020" y="455390"/>
                  </a:lnTo>
                  <a:lnTo>
                    <a:pt x="180499" y="474821"/>
                  </a:lnTo>
                  <a:lnTo>
                    <a:pt x="194024" y="477965"/>
                  </a:lnTo>
                  <a:lnTo>
                    <a:pt x="194405" y="493967"/>
                  </a:lnTo>
                  <a:lnTo>
                    <a:pt x="217932" y="540449"/>
                  </a:lnTo>
                  <a:lnTo>
                    <a:pt x="201263" y="565499"/>
                  </a:lnTo>
                  <a:lnTo>
                    <a:pt x="223361" y="557213"/>
                  </a:lnTo>
                  <a:lnTo>
                    <a:pt x="243364" y="564642"/>
                  </a:lnTo>
                  <a:lnTo>
                    <a:pt x="240125" y="574167"/>
                  </a:lnTo>
                  <a:lnTo>
                    <a:pt x="262319" y="574929"/>
                  </a:lnTo>
                  <a:lnTo>
                    <a:pt x="269367" y="540068"/>
                  </a:lnTo>
                  <a:lnTo>
                    <a:pt x="288798" y="519398"/>
                  </a:lnTo>
                  <a:lnTo>
                    <a:pt x="281750" y="518446"/>
                  </a:lnTo>
                  <a:lnTo>
                    <a:pt x="273939" y="503206"/>
                  </a:lnTo>
                  <a:lnTo>
                    <a:pt x="254318" y="498062"/>
                  </a:lnTo>
                  <a:lnTo>
                    <a:pt x="251841" y="476536"/>
                  </a:lnTo>
                  <a:lnTo>
                    <a:pt x="240221" y="469868"/>
                  </a:lnTo>
                  <a:lnTo>
                    <a:pt x="258223" y="453390"/>
                  </a:lnTo>
                  <a:lnTo>
                    <a:pt x="247460" y="422243"/>
                  </a:lnTo>
                  <a:lnTo>
                    <a:pt x="252603" y="412337"/>
                  </a:lnTo>
                  <a:lnTo>
                    <a:pt x="281464" y="401955"/>
                  </a:lnTo>
                  <a:lnTo>
                    <a:pt x="287179" y="386429"/>
                  </a:lnTo>
                  <a:lnTo>
                    <a:pt x="279654" y="363379"/>
                  </a:lnTo>
                  <a:lnTo>
                    <a:pt x="302705" y="352044"/>
                  </a:lnTo>
                  <a:lnTo>
                    <a:pt x="323088" y="328803"/>
                  </a:lnTo>
                  <a:lnTo>
                    <a:pt x="333185" y="328136"/>
                  </a:lnTo>
                  <a:lnTo>
                    <a:pt x="352520" y="283464"/>
                  </a:lnTo>
                  <a:lnTo>
                    <a:pt x="366427" y="282035"/>
                  </a:lnTo>
                  <a:lnTo>
                    <a:pt x="368046" y="259270"/>
                  </a:lnTo>
                  <a:lnTo>
                    <a:pt x="390335" y="217646"/>
                  </a:lnTo>
                  <a:lnTo>
                    <a:pt x="389287" y="198120"/>
                  </a:lnTo>
                  <a:lnTo>
                    <a:pt x="379000" y="186595"/>
                  </a:lnTo>
                  <a:lnTo>
                    <a:pt x="381572" y="155829"/>
                  </a:lnTo>
                  <a:lnTo>
                    <a:pt x="365760" y="136017"/>
                  </a:lnTo>
                  <a:lnTo>
                    <a:pt x="378523" y="125158"/>
                  </a:lnTo>
                  <a:lnTo>
                    <a:pt x="380238" y="97631"/>
                  </a:lnTo>
                  <a:lnTo>
                    <a:pt x="422148" y="88201"/>
                  </a:lnTo>
                  <a:lnTo>
                    <a:pt x="428053" y="105251"/>
                  </a:lnTo>
                  <a:lnTo>
                    <a:pt x="445961" y="117729"/>
                  </a:lnTo>
                  <a:lnTo>
                    <a:pt x="457962" y="94869"/>
                  </a:lnTo>
                  <a:lnTo>
                    <a:pt x="471773" y="88106"/>
                  </a:lnTo>
                  <a:lnTo>
                    <a:pt x="469487" y="102013"/>
                  </a:lnTo>
                  <a:lnTo>
                    <a:pt x="462915" y="104489"/>
                  </a:lnTo>
                  <a:lnTo>
                    <a:pt x="472250" y="110109"/>
                  </a:lnTo>
                  <a:lnTo>
                    <a:pt x="471107" y="182975"/>
                  </a:lnTo>
                  <a:lnTo>
                    <a:pt x="489109" y="188976"/>
                  </a:lnTo>
                  <a:lnTo>
                    <a:pt x="498634" y="217646"/>
                  </a:lnTo>
                  <a:lnTo>
                    <a:pt x="513112" y="234982"/>
                  </a:lnTo>
                  <a:lnTo>
                    <a:pt x="517493" y="231362"/>
                  </a:lnTo>
                  <a:lnTo>
                    <a:pt x="554355" y="246221"/>
                  </a:lnTo>
                  <a:lnTo>
                    <a:pt x="574739" y="234696"/>
                  </a:lnTo>
                  <a:lnTo>
                    <a:pt x="591884" y="241935"/>
                  </a:lnTo>
                  <a:lnTo>
                    <a:pt x="605314" y="201168"/>
                  </a:lnTo>
                  <a:lnTo>
                    <a:pt x="625411" y="211645"/>
                  </a:lnTo>
                  <a:lnTo>
                    <a:pt x="688467" y="179451"/>
                  </a:lnTo>
                  <a:lnTo>
                    <a:pt x="697611" y="189928"/>
                  </a:lnTo>
                  <a:lnTo>
                    <a:pt x="710851" y="180403"/>
                  </a:lnTo>
                  <a:lnTo>
                    <a:pt x="732377" y="199930"/>
                  </a:lnTo>
                  <a:lnTo>
                    <a:pt x="725043" y="220409"/>
                  </a:lnTo>
                  <a:lnTo>
                    <a:pt x="734949" y="226790"/>
                  </a:lnTo>
                  <a:lnTo>
                    <a:pt x="733806" y="247650"/>
                  </a:lnTo>
                  <a:lnTo>
                    <a:pt x="761619" y="261842"/>
                  </a:lnTo>
                  <a:lnTo>
                    <a:pt x="756571" y="286226"/>
                  </a:lnTo>
                  <a:lnTo>
                    <a:pt x="768191" y="294323"/>
                  </a:lnTo>
                  <a:lnTo>
                    <a:pt x="778669" y="286988"/>
                  </a:lnTo>
                  <a:lnTo>
                    <a:pt x="794195" y="289750"/>
                  </a:lnTo>
                  <a:lnTo>
                    <a:pt x="820484" y="267271"/>
                  </a:lnTo>
                  <a:lnTo>
                    <a:pt x="810101" y="242316"/>
                  </a:lnTo>
                  <a:lnTo>
                    <a:pt x="785717" y="213836"/>
                  </a:lnTo>
                  <a:lnTo>
                    <a:pt x="786956" y="199549"/>
                  </a:lnTo>
                  <a:lnTo>
                    <a:pt x="797243" y="192976"/>
                  </a:lnTo>
                  <a:lnTo>
                    <a:pt x="802196" y="176117"/>
                  </a:lnTo>
                  <a:lnTo>
                    <a:pt x="813530" y="173831"/>
                  </a:lnTo>
                  <a:lnTo>
                    <a:pt x="815531" y="159353"/>
                  </a:lnTo>
                  <a:lnTo>
                    <a:pt x="806958" y="157448"/>
                  </a:lnTo>
                  <a:lnTo>
                    <a:pt x="803529" y="145637"/>
                  </a:lnTo>
                  <a:lnTo>
                    <a:pt x="773811" y="150876"/>
                  </a:lnTo>
                  <a:lnTo>
                    <a:pt x="753809" y="134398"/>
                  </a:lnTo>
                  <a:lnTo>
                    <a:pt x="760476" y="120015"/>
                  </a:lnTo>
                  <a:lnTo>
                    <a:pt x="755047" y="110014"/>
                  </a:lnTo>
                  <a:lnTo>
                    <a:pt x="760857" y="81343"/>
                  </a:lnTo>
                  <a:lnTo>
                    <a:pt x="755999" y="67151"/>
                  </a:lnTo>
                  <a:lnTo>
                    <a:pt x="783431" y="37528"/>
                  </a:lnTo>
                  <a:lnTo>
                    <a:pt x="784384" y="16859"/>
                  </a:lnTo>
                  <a:lnTo>
                    <a:pt x="797814" y="20479"/>
                  </a:lnTo>
                  <a:lnTo>
                    <a:pt x="826675" y="5715"/>
                  </a:lnTo>
                  <a:lnTo>
                    <a:pt x="839153" y="11811"/>
                  </a:lnTo>
                  <a:lnTo>
                    <a:pt x="850868" y="0"/>
                  </a:lnTo>
                  <a:lnTo>
                    <a:pt x="855345" y="11049"/>
                  </a:lnTo>
                  <a:close/>
                </a:path>
              </a:pathLst>
            </a:custGeom>
            <a:grpFill/>
            <a:ln w="476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it-IT"/>
            </a:p>
          </p:txBody>
        </p:sp>
        <p:sp>
          <p:nvSpPr>
            <p:cNvPr id="17" name="Figura a mano libera: forma 16">
              <a:extLst>
                <a:ext uri="{FF2B5EF4-FFF2-40B4-BE49-F238E27FC236}">
                  <a16:creationId xmlns:a16="http://schemas.microsoft.com/office/drawing/2014/main" id="{E859C2D3-41B3-1585-5A37-E5DC70F3FF84}"/>
                </a:ext>
              </a:extLst>
            </p:cNvPr>
            <p:cNvSpPr/>
            <p:nvPr/>
          </p:nvSpPr>
          <p:spPr>
            <a:xfrm>
              <a:off x="6429851" y="3218687"/>
              <a:ext cx="844772" cy="858678"/>
            </a:xfrm>
            <a:custGeom>
              <a:avLst/>
              <a:gdLst>
                <a:gd name="connsiteX0" fmla="*/ 703517 w 844772"/>
                <a:gd name="connsiteY0" fmla="*/ 282988 h 858678"/>
                <a:gd name="connsiteX1" fmla="*/ 677133 w 844772"/>
                <a:gd name="connsiteY1" fmla="*/ 267652 h 858678"/>
                <a:gd name="connsiteX2" fmla="*/ 665893 w 844772"/>
                <a:gd name="connsiteY2" fmla="*/ 245554 h 858678"/>
                <a:gd name="connsiteX3" fmla="*/ 646081 w 844772"/>
                <a:gd name="connsiteY3" fmla="*/ 229076 h 858678"/>
                <a:gd name="connsiteX4" fmla="*/ 638080 w 844772"/>
                <a:gd name="connsiteY4" fmla="*/ 243554 h 858678"/>
                <a:gd name="connsiteX5" fmla="*/ 618459 w 844772"/>
                <a:gd name="connsiteY5" fmla="*/ 241173 h 858678"/>
                <a:gd name="connsiteX6" fmla="*/ 546450 w 844772"/>
                <a:gd name="connsiteY6" fmla="*/ 201073 h 858678"/>
                <a:gd name="connsiteX7" fmla="*/ 351282 w 844772"/>
                <a:gd name="connsiteY7" fmla="*/ 29908 h 858678"/>
                <a:gd name="connsiteX8" fmla="*/ 298990 w 844772"/>
                <a:gd name="connsiteY8" fmla="*/ 2286 h 858678"/>
                <a:gd name="connsiteX9" fmla="*/ 275844 w 844772"/>
                <a:gd name="connsiteY9" fmla="*/ 0 h 858678"/>
                <a:gd name="connsiteX10" fmla="*/ 275844 w 844772"/>
                <a:gd name="connsiteY10" fmla="*/ 0 h 858678"/>
                <a:gd name="connsiteX11" fmla="*/ 264700 w 844772"/>
                <a:gd name="connsiteY11" fmla="*/ 29432 h 858678"/>
                <a:gd name="connsiteX12" fmla="*/ 266891 w 844772"/>
                <a:gd name="connsiteY12" fmla="*/ 68771 h 858678"/>
                <a:gd name="connsiteX13" fmla="*/ 242888 w 844772"/>
                <a:gd name="connsiteY13" fmla="*/ 78200 h 858678"/>
                <a:gd name="connsiteX14" fmla="*/ 237744 w 844772"/>
                <a:gd name="connsiteY14" fmla="*/ 98203 h 858678"/>
                <a:gd name="connsiteX15" fmla="*/ 209931 w 844772"/>
                <a:gd name="connsiteY15" fmla="*/ 94774 h 858678"/>
                <a:gd name="connsiteX16" fmla="*/ 211741 w 844772"/>
                <a:gd name="connsiteY16" fmla="*/ 84868 h 858678"/>
                <a:gd name="connsiteX17" fmla="*/ 204121 w 844772"/>
                <a:gd name="connsiteY17" fmla="*/ 81915 h 858678"/>
                <a:gd name="connsiteX18" fmla="*/ 197549 w 844772"/>
                <a:gd name="connsiteY18" fmla="*/ 58007 h 858678"/>
                <a:gd name="connsiteX19" fmla="*/ 171641 w 844772"/>
                <a:gd name="connsiteY19" fmla="*/ 68771 h 858678"/>
                <a:gd name="connsiteX20" fmla="*/ 171641 w 844772"/>
                <a:gd name="connsiteY20" fmla="*/ 48387 h 858678"/>
                <a:gd name="connsiteX21" fmla="*/ 150019 w 844772"/>
                <a:gd name="connsiteY21" fmla="*/ 35814 h 858678"/>
                <a:gd name="connsiteX22" fmla="*/ 150019 w 844772"/>
                <a:gd name="connsiteY22" fmla="*/ 35814 h 858678"/>
                <a:gd name="connsiteX23" fmla="*/ 146209 w 844772"/>
                <a:gd name="connsiteY23" fmla="*/ 48673 h 858678"/>
                <a:gd name="connsiteX24" fmla="*/ 109823 w 844772"/>
                <a:gd name="connsiteY24" fmla="*/ 44577 h 858678"/>
                <a:gd name="connsiteX25" fmla="*/ 109823 w 844772"/>
                <a:gd name="connsiteY25" fmla="*/ 44577 h 858678"/>
                <a:gd name="connsiteX26" fmla="*/ 109442 w 844772"/>
                <a:gd name="connsiteY26" fmla="*/ 43625 h 858678"/>
                <a:gd name="connsiteX27" fmla="*/ 109442 w 844772"/>
                <a:gd name="connsiteY27" fmla="*/ 43625 h 858678"/>
                <a:gd name="connsiteX28" fmla="*/ 120968 w 844772"/>
                <a:gd name="connsiteY28" fmla="*/ 64770 h 858678"/>
                <a:gd name="connsiteX29" fmla="*/ 105537 w 844772"/>
                <a:gd name="connsiteY29" fmla="*/ 64675 h 858678"/>
                <a:gd name="connsiteX30" fmla="*/ 102299 w 844772"/>
                <a:gd name="connsiteY30" fmla="*/ 56864 h 858678"/>
                <a:gd name="connsiteX31" fmla="*/ 83344 w 844772"/>
                <a:gd name="connsiteY31" fmla="*/ 64389 h 858678"/>
                <a:gd name="connsiteX32" fmla="*/ 73724 w 844772"/>
                <a:gd name="connsiteY32" fmla="*/ 97441 h 858678"/>
                <a:gd name="connsiteX33" fmla="*/ 48959 w 844772"/>
                <a:gd name="connsiteY33" fmla="*/ 117348 h 858678"/>
                <a:gd name="connsiteX34" fmla="*/ 47054 w 844772"/>
                <a:gd name="connsiteY34" fmla="*/ 138017 h 858678"/>
                <a:gd name="connsiteX35" fmla="*/ 47054 w 844772"/>
                <a:gd name="connsiteY35" fmla="*/ 138017 h 858678"/>
                <a:gd name="connsiteX36" fmla="*/ 48292 w 844772"/>
                <a:gd name="connsiteY36" fmla="*/ 138970 h 858678"/>
                <a:gd name="connsiteX37" fmla="*/ 48292 w 844772"/>
                <a:gd name="connsiteY37" fmla="*/ 138970 h 858678"/>
                <a:gd name="connsiteX38" fmla="*/ 68771 w 844772"/>
                <a:gd name="connsiteY38" fmla="*/ 147161 h 858678"/>
                <a:gd name="connsiteX39" fmla="*/ 90583 w 844772"/>
                <a:gd name="connsiteY39" fmla="*/ 176498 h 858678"/>
                <a:gd name="connsiteX40" fmla="*/ 70580 w 844772"/>
                <a:gd name="connsiteY40" fmla="*/ 176689 h 858678"/>
                <a:gd name="connsiteX41" fmla="*/ 73438 w 844772"/>
                <a:gd name="connsiteY41" fmla="*/ 197453 h 858678"/>
                <a:gd name="connsiteX42" fmla="*/ 64675 w 844772"/>
                <a:gd name="connsiteY42" fmla="*/ 196882 h 858678"/>
                <a:gd name="connsiteX43" fmla="*/ 58865 w 844772"/>
                <a:gd name="connsiteY43" fmla="*/ 161449 h 858678"/>
                <a:gd name="connsiteX44" fmla="*/ 54674 w 844772"/>
                <a:gd name="connsiteY44" fmla="*/ 191167 h 858678"/>
                <a:gd name="connsiteX45" fmla="*/ 42958 w 844772"/>
                <a:gd name="connsiteY45" fmla="*/ 197453 h 858678"/>
                <a:gd name="connsiteX46" fmla="*/ 29051 w 844772"/>
                <a:gd name="connsiteY46" fmla="*/ 194786 h 858678"/>
                <a:gd name="connsiteX47" fmla="*/ 30956 w 844772"/>
                <a:gd name="connsiteY47" fmla="*/ 202501 h 858678"/>
                <a:gd name="connsiteX48" fmla="*/ 22003 w 844772"/>
                <a:gd name="connsiteY48" fmla="*/ 212503 h 858678"/>
                <a:gd name="connsiteX49" fmla="*/ 0 w 844772"/>
                <a:gd name="connsiteY49" fmla="*/ 220409 h 858678"/>
                <a:gd name="connsiteX50" fmla="*/ 13811 w 844772"/>
                <a:gd name="connsiteY50" fmla="*/ 241649 h 858678"/>
                <a:gd name="connsiteX51" fmla="*/ 13811 w 844772"/>
                <a:gd name="connsiteY51" fmla="*/ 241649 h 858678"/>
                <a:gd name="connsiteX52" fmla="*/ 20574 w 844772"/>
                <a:gd name="connsiteY52" fmla="*/ 252794 h 858678"/>
                <a:gd name="connsiteX53" fmla="*/ 50006 w 844772"/>
                <a:gd name="connsiteY53" fmla="*/ 252413 h 858678"/>
                <a:gd name="connsiteX54" fmla="*/ 53340 w 844772"/>
                <a:gd name="connsiteY54" fmla="*/ 257746 h 858678"/>
                <a:gd name="connsiteX55" fmla="*/ 73152 w 844772"/>
                <a:gd name="connsiteY55" fmla="*/ 241745 h 858678"/>
                <a:gd name="connsiteX56" fmla="*/ 91059 w 844772"/>
                <a:gd name="connsiteY56" fmla="*/ 240601 h 858678"/>
                <a:gd name="connsiteX57" fmla="*/ 86201 w 844772"/>
                <a:gd name="connsiteY57" fmla="*/ 248031 h 858678"/>
                <a:gd name="connsiteX58" fmla="*/ 90773 w 844772"/>
                <a:gd name="connsiteY58" fmla="*/ 261747 h 858678"/>
                <a:gd name="connsiteX59" fmla="*/ 62960 w 844772"/>
                <a:gd name="connsiteY59" fmla="*/ 287465 h 858678"/>
                <a:gd name="connsiteX60" fmla="*/ 75914 w 844772"/>
                <a:gd name="connsiteY60" fmla="*/ 300990 h 858678"/>
                <a:gd name="connsiteX61" fmla="*/ 89535 w 844772"/>
                <a:gd name="connsiteY61" fmla="*/ 294037 h 858678"/>
                <a:gd name="connsiteX62" fmla="*/ 101632 w 844772"/>
                <a:gd name="connsiteY62" fmla="*/ 310515 h 858678"/>
                <a:gd name="connsiteX63" fmla="*/ 115158 w 844772"/>
                <a:gd name="connsiteY63" fmla="*/ 290608 h 858678"/>
                <a:gd name="connsiteX64" fmla="*/ 124587 w 844772"/>
                <a:gd name="connsiteY64" fmla="*/ 291846 h 858678"/>
                <a:gd name="connsiteX65" fmla="*/ 132493 w 844772"/>
                <a:gd name="connsiteY65" fmla="*/ 305372 h 858678"/>
                <a:gd name="connsiteX66" fmla="*/ 141256 w 844772"/>
                <a:gd name="connsiteY66" fmla="*/ 305848 h 858678"/>
                <a:gd name="connsiteX67" fmla="*/ 144018 w 844772"/>
                <a:gd name="connsiteY67" fmla="*/ 297656 h 858678"/>
                <a:gd name="connsiteX68" fmla="*/ 152686 w 844772"/>
                <a:gd name="connsiteY68" fmla="*/ 301657 h 858678"/>
                <a:gd name="connsiteX69" fmla="*/ 213265 w 844772"/>
                <a:gd name="connsiteY69" fmla="*/ 371094 h 858678"/>
                <a:gd name="connsiteX70" fmla="*/ 233553 w 844772"/>
                <a:gd name="connsiteY70" fmla="*/ 358807 h 858678"/>
                <a:gd name="connsiteX71" fmla="*/ 254794 w 844772"/>
                <a:gd name="connsiteY71" fmla="*/ 366617 h 858678"/>
                <a:gd name="connsiteX72" fmla="*/ 267367 w 844772"/>
                <a:gd name="connsiteY72" fmla="*/ 340995 h 858678"/>
                <a:gd name="connsiteX73" fmla="*/ 287179 w 844772"/>
                <a:gd name="connsiteY73" fmla="*/ 346329 h 858678"/>
                <a:gd name="connsiteX74" fmla="*/ 283655 w 844772"/>
                <a:gd name="connsiteY74" fmla="*/ 365474 h 858678"/>
                <a:gd name="connsiteX75" fmla="*/ 292227 w 844772"/>
                <a:gd name="connsiteY75" fmla="*/ 373475 h 858678"/>
                <a:gd name="connsiteX76" fmla="*/ 275082 w 844772"/>
                <a:gd name="connsiteY76" fmla="*/ 389573 h 858678"/>
                <a:gd name="connsiteX77" fmla="*/ 275558 w 844772"/>
                <a:gd name="connsiteY77" fmla="*/ 397574 h 858678"/>
                <a:gd name="connsiteX78" fmla="*/ 297180 w 844772"/>
                <a:gd name="connsiteY78" fmla="*/ 425767 h 858678"/>
                <a:gd name="connsiteX79" fmla="*/ 300800 w 844772"/>
                <a:gd name="connsiteY79" fmla="*/ 453485 h 858678"/>
                <a:gd name="connsiteX80" fmla="*/ 294894 w 844772"/>
                <a:gd name="connsiteY80" fmla="*/ 460153 h 858678"/>
                <a:gd name="connsiteX81" fmla="*/ 312801 w 844772"/>
                <a:gd name="connsiteY81" fmla="*/ 472916 h 858678"/>
                <a:gd name="connsiteX82" fmla="*/ 319183 w 844772"/>
                <a:gd name="connsiteY82" fmla="*/ 505492 h 858678"/>
                <a:gd name="connsiteX83" fmla="*/ 332423 w 844772"/>
                <a:gd name="connsiteY83" fmla="*/ 512064 h 858678"/>
                <a:gd name="connsiteX84" fmla="*/ 331089 w 844772"/>
                <a:gd name="connsiteY84" fmla="*/ 539686 h 858678"/>
                <a:gd name="connsiteX85" fmla="*/ 315659 w 844772"/>
                <a:gd name="connsiteY85" fmla="*/ 554450 h 858678"/>
                <a:gd name="connsiteX86" fmla="*/ 322040 w 844772"/>
                <a:gd name="connsiteY86" fmla="*/ 569119 h 858678"/>
                <a:gd name="connsiteX87" fmla="*/ 341757 w 844772"/>
                <a:gd name="connsiteY87" fmla="*/ 573119 h 858678"/>
                <a:gd name="connsiteX88" fmla="*/ 347186 w 844772"/>
                <a:gd name="connsiteY88" fmla="*/ 589407 h 858678"/>
                <a:gd name="connsiteX89" fmla="*/ 344900 w 844772"/>
                <a:gd name="connsiteY89" fmla="*/ 615791 h 858678"/>
                <a:gd name="connsiteX90" fmla="*/ 352044 w 844772"/>
                <a:gd name="connsiteY90" fmla="*/ 635889 h 858678"/>
                <a:gd name="connsiteX91" fmla="*/ 343758 w 844772"/>
                <a:gd name="connsiteY91" fmla="*/ 642176 h 858678"/>
                <a:gd name="connsiteX92" fmla="*/ 352711 w 844772"/>
                <a:gd name="connsiteY92" fmla="*/ 660749 h 858678"/>
                <a:gd name="connsiteX93" fmla="*/ 347377 w 844772"/>
                <a:gd name="connsiteY93" fmla="*/ 674942 h 858678"/>
                <a:gd name="connsiteX94" fmla="*/ 372999 w 844772"/>
                <a:gd name="connsiteY94" fmla="*/ 690277 h 858678"/>
                <a:gd name="connsiteX95" fmla="*/ 374904 w 844772"/>
                <a:gd name="connsiteY95" fmla="*/ 698564 h 858678"/>
                <a:gd name="connsiteX96" fmla="*/ 385477 w 844772"/>
                <a:gd name="connsiteY96" fmla="*/ 699802 h 858678"/>
                <a:gd name="connsiteX97" fmla="*/ 386620 w 844772"/>
                <a:gd name="connsiteY97" fmla="*/ 738283 h 858678"/>
                <a:gd name="connsiteX98" fmla="*/ 398145 w 844772"/>
                <a:gd name="connsiteY98" fmla="*/ 725329 h 858678"/>
                <a:gd name="connsiteX99" fmla="*/ 398336 w 844772"/>
                <a:gd name="connsiteY99" fmla="*/ 709041 h 858678"/>
                <a:gd name="connsiteX100" fmla="*/ 410718 w 844772"/>
                <a:gd name="connsiteY100" fmla="*/ 716375 h 858678"/>
                <a:gd name="connsiteX101" fmla="*/ 424053 w 844772"/>
                <a:gd name="connsiteY101" fmla="*/ 703135 h 858678"/>
                <a:gd name="connsiteX102" fmla="*/ 452723 w 844772"/>
                <a:gd name="connsiteY102" fmla="*/ 725043 h 858678"/>
                <a:gd name="connsiteX103" fmla="*/ 476536 w 844772"/>
                <a:gd name="connsiteY103" fmla="*/ 762572 h 858678"/>
                <a:gd name="connsiteX104" fmla="*/ 501968 w 844772"/>
                <a:gd name="connsiteY104" fmla="*/ 756761 h 858678"/>
                <a:gd name="connsiteX105" fmla="*/ 513874 w 844772"/>
                <a:gd name="connsiteY105" fmla="*/ 739426 h 858678"/>
                <a:gd name="connsiteX106" fmla="*/ 527304 w 844772"/>
                <a:gd name="connsiteY106" fmla="*/ 773906 h 858678"/>
                <a:gd name="connsiteX107" fmla="*/ 524923 w 844772"/>
                <a:gd name="connsiteY107" fmla="*/ 791242 h 858678"/>
                <a:gd name="connsiteX108" fmla="*/ 516160 w 844772"/>
                <a:gd name="connsiteY108" fmla="*/ 809339 h 858678"/>
                <a:gd name="connsiteX109" fmla="*/ 512540 w 844772"/>
                <a:gd name="connsiteY109" fmla="*/ 802005 h 858678"/>
                <a:gd name="connsiteX110" fmla="*/ 494252 w 844772"/>
                <a:gd name="connsiteY110" fmla="*/ 809434 h 858678"/>
                <a:gd name="connsiteX111" fmla="*/ 491871 w 844772"/>
                <a:gd name="connsiteY111" fmla="*/ 828484 h 858678"/>
                <a:gd name="connsiteX112" fmla="*/ 491871 w 844772"/>
                <a:gd name="connsiteY112" fmla="*/ 828484 h 858678"/>
                <a:gd name="connsiteX113" fmla="*/ 523113 w 844772"/>
                <a:gd name="connsiteY113" fmla="*/ 836009 h 858678"/>
                <a:gd name="connsiteX114" fmla="*/ 528257 w 844772"/>
                <a:gd name="connsiteY114" fmla="*/ 824865 h 858678"/>
                <a:gd name="connsiteX115" fmla="*/ 538639 w 844772"/>
                <a:gd name="connsiteY115" fmla="*/ 823913 h 858678"/>
                <a:gd name="connsiteX116" fmla="*/ 573691 w 844772"/>
                <a:gd name="connsiteY116" fmla="*/ 854011 h 858678"/>
                <a:gd name="connsiteX117" fmla="*/ 573691 w 844772"/>
                <a:gd name="connsiteY117" fmla="*/ 854011 h 858678"/>
                <a:gd name="connsiteX118" fmla="*/ 589598 w 844772"/>
                <a:gd name="connsiteY118" fmla="*/ 858679 h 858678"/>
                <a:gd name="connsiteX119" fmla="*/ 607505 w 844772"/>
                <a:gd name="connsiteY119" fmla="*/ 846010 h 858678"/>
                <a:gd name="connsiteX120" fmla="*/ 612839 w 844772"/>
                <a:gd name="connsiteY120" fmla="*/ 850392 h 858678"/>
                <a:gd name="connsiteX121" fmla="*/ 618554 w 844772"/>
                <a:gd name="connsiteY121" fmla="*/ 827723 h 858678"/>
                <a:gd name="connsiteX122" fmla="*/ 641128 w 844772"/>
                <a:gd name="connsiteY122" fmla="*/ 824008 h 858678"/>
                <a:gd name="connsiteX123" fmla="*/ 643985 w 844772"/>
                <a:gd name="connsiteY123" fmla="*/ 800291 h 858678"/>
                <a:gd name="connsiteX124" fmla="*/ 656654 w 844772"/>
                <a:gd name="connsiteY124" fmla="*/ 786193 h 858678"/>
                <a:gd name="connsiteX125" fmla="*/ 659035 w 844772"/>
                <a:gd name="connsiteY125" fmla="*/ 772382 h 858678"/>
                <a:gd name="connsiteX126" fmla="*/ 678847 w 844772"/>
                <a:gd name="connsiteY126" fmla="*/ 783241 h 858678"/>
                <a:gd name="connsiteX127" fmla="*/ 701326 w 844772"/>
                <a:gd name="connsiteY127" fmla="*/ 772668 h 858678"/>
                <a:gd name="connsiteX128" fmla="*/ 707708 w 844772"/>
                <a:gd name="connsiteY128" fmla="*/ 781717 h 858678"/>
                <a:gd name="connsiteX129" fmla="*/ 720567 w 844772"/>
                <a:gd name="connsiteY129" fmla="*/ 780098 h 858678"/>
                <a:gd name="connsiteX130" fmla="*/ 739712 w 844772"/>
                <a:gd name="connsiteY130" fmla="*/ 771144 h 858678"/>
                <a:gd name="connsiteX131" fmla="*/ 744093 w 844772"/>
                <a:gd name="connsiteY131" fmla="*/ 750094 h 858678"/>
                <a:gd name="connsiteX132" fmla="*/ 750570 w 844772"/>
                <a:gd name="connsiteY132" fmla="*/ 746474 h 858678"/>
                <a:gd name="connsiteX133" fmla="*/ 777050 w 844772"/>
                <a:gd name="connsiteY133" fmla="*/ 744665 h 858678"/>
                <a:gd name="connsiteX134" fmla="*/ 797243 w 844772"/>
                <a:gd name="connsiteY134" fmla="*/ 731234 h 858678"/>
                <a:gd name="connsiteX135" fmla="*/ 844772 w 844772"/>
                <a:gd name="connsiteY135" fmla="*/ 721043 h 858678"/>
                <a:gd name="connsiteX136" fmla="*/ 844772 w 844772"/>
                <a:gd name="connsiteY136" fmla="*/ 721043 h 858678"/>
                <a:gd name="connsiteX137" fmla="*/ 823817 w 844772"/>
                <a:gd name="connsiteY137" fmla="*/ 657225 h 858678"/>
                <a:gd name="connsiteX138" fmla="*/ 809149 w 844772"/>
                <a:gd name="connsiteY138" fmla="*/ 579787 h 858678"/>
                <a:gd name="connsiteX139" fmla="*/ 701897 w 844772"/>
                <a:gd name="connsiteY139" fmla="*/ 313944 h 858678"/>
                <a:gd name="connsiteX140" fmla="*/ 703517 w 844772"/>
                <a:gd name="connsiteY140" fmla="*/ 282988 h 858678"/>
                <a:gd name="connsiteX141" fmla="*/ 120777 w 844772"/>
                <a:gd name="connsiteY141" fmla="*/ 252127 h 858678"/>
                <a:gd name="connsiteX142" fmla="*/ 113729 w 844772"/>
                <a:gd name="connsiteY142" fmla="*/ 249650 h 858678"/>
                <a:gd name="connsiteX143" fmla="*/ 113729 w 844772"/>
                <a:gd name="connsiteY143" fmla="*/ 249650 h 858678"/>
                <a:gd name="connsiteX144" fmla="*/ 111919 w 844772"/>
                <a:gd name="connsiteY144" fmla="*/ 249079 h 858678"/>
                <a:gd name="connsiteX145" fmla="*/ 111919 w 844772"/>
                <a:gd name="connsiteY145" fmla="*/ 249079 h 858678"/>
                <a:gd name="connsiteX146" fmla="*/ 114967 w 844772"/>
                <a:gd name="connsiteY146" fmla="*/ 242411 h 858678"/>
                <a:gd name="connsiteX147" fmla="*/ 120396 w 844772"/>
                <a:gd name="connsiteY147" fmla="*/ 245554 h 858678"/>
                <a:gd name="connsiteX148" fmla="*/ 120396 w 844772"/>
                <a:gd name="connsiteY148" fmla="*/ 245554 h 858678"/>
                <a:gd name="connsiteX149" fmla="*/ 121349 w 844772"/>
                <a:gd name="connsiteY149" fmla="*/ 250603 h 858678"/>
                <a:gd name="connsiteX150" fmla="*/ 121349 w 844772"/>
                <a:gd name="connsiteY150" fmla="*/ 250603 h 858678"/>
                <a:gd name="connsiteX151" fmla="*/ 120777 w 844772"/>
                <a:gd name="connsiteY151" fmla="*/ 252127 h 858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</a:cxnLst>
              <a:rect l="l" t="t" r="r" b="b"/>
              <a:pathLst>
                <a:path w="844772" h="858678">
                  <a:moveTo>
                    <a:pt x="703517" y="282988"/>
                  </a:moveTo>
                  <a:lnTo>
                    <a:pt x="677133" y="267652"/>
                  </a:lnTo>
                  <a:lnTo>
                    <a:pt x="665893" y="245554"/>
                  </a:lnTo>
                  <a:lnTo>
                    <a:pt x="646081" y="229076"/>
                  </a:lnTo>
                  <a:lnTo>
                    <a:pt x="638080" y="243554"/>
                  </a:lnTo>
                  <a:lnTo>
                    <a:pt x="618459" y="241173"/>
                  </a:lnTo>
                  <a:lnTo>
                    <a:pt x="546450" y="201073"/>
                  </a:lnTo>
                  <a:lnTo>
                    <a:pt x="351282" y="29908"/>
                  </a:lnTo>
                  <a:lnTo>
                    <a:pt x="298990" y="2286"/>
                  </a:lnTo>
                  <a:lnTo>
                    <a:pt x="275844" y="0"/>
                  </a:lnTo>
                  <a:lnTo>
                    <a:pt x="275844" y="0"/>
                  </a:lnTo>
                  <a:lnTo>
                    <a:pt x="264700" y="29432"/>
                  </a:lnTo>
                  <a:lnTo>
                    <a:pt x="266891" y="68771"/>
                  </a:lnTo>
                  <a:lnTo>
                    <a:pt x="242888" y="78200"/>
                  </a:lnTo>
                  <a:lnTo>
                    <a:pt x="237744" y="98203"/>
                  </a:lnTo>
                  <a:lnTo>
                    <a:pt x="209931" y="94774"/>
                  </a:lnTo>
                  <a:lnTo>
                    <a:pt x="211741" y="84868"/>
                  </a:lnTo>
                  <a:lnTo>
                    <a:pt x="204121" y="81915"/>
                  </a:lnTo>
                  <a:lnTo>
                    <a:pt x="197549" y="58007"/>
                  </a:lnTo>
                  <a:lnTo>
                    <a:pt x="171641" y="68771"/>
                  </a:lnTo>
                  <a:lnTo>
                    <a:pt x="171641" y="48387"/>
                  </a:lnTo>
                  <a:lnTo>
                    <a:pt x="150019" y="35814"/>
                  </a:lnTo>
                  <a:lnTo>
                    <a:pt x="150019" y="35814"/>
                  </a:lnTo>
                  <a:lnTo>
                    <a:pt x="146209" y="48673"/>
                  </a:lnTo>
                  <a:lnTo>
                    <a:pt x="109823" y="44577"/>
                  </a:lnTo>
                  <a:lnTo>
                    <a:pt x="109823" y="44577"/>
                  </a:lnTo>
                  <a:lnTo>
                    <a:pt x="109442" y="43625"/>
                  </a:lnTo>
                  <a:lnTo>
                    <a:pt x="109442" y="43625"/>
                  </a:lnTo>
                  <a:lnTo>
                    <a:pt x="120968" y="64770"/>
                  </a:lnTo>
                  <a:lnTo>
                    <a:pt x="105537" y="64675"/>
                  </a:lnTo>
                  <a:lnTo>
                    <a:pt x="102299" y="56864"/>
                  </a:lnTo>
                  <a:lnTo>
                    <a:pt x="83344" y="64389"/>
                  </a:lnTo>
                  <a:lnTo>
                    <a:pt x="73724" y="97441"/>
                  </a:lnTo>
                  <a:lnTo>
                    <a:pt x="48959" y="117348"/>
                  </a:lnTo>
                  <a:lnTo>
                    <a:pt x="47054" y="138017"/>
                  </a:lnTo>
                  <a:lnTo>
                    <a:pt x="47054" y="138017"/>
                  </a:lnTo>
                  <a:lnTo>
                    <a:pt x="48292" y="138970"/>
                  </a:lnTo>
                  <a:lnTo>
                    <a:pt x="48292" y="138970"/>
                  </a:lnTo>
                  <a:lnTo>
                    <a:pt x="68771" y="147161"/>
                  </a:lnTo>
                  <a:lnTo>
                    <a:pt x="90583" y="176498"/>
                  </a:lnTo>
                  <a:lnTo>
                    <a:pt x="70580" y="176689"/>
                  </a:lnTo>
                  <a:lnTo>
                    <a:pt x="73438" y="197453"/>
                  </a:lnTo>
                  <a:lnTo>
                    <a:pt x="64675" y="196882"/>
                  </a:lnTo>
                  <a:lnTo>
                    <a:pt x="58865" y="161449"/>
                  </a:lnTo>
                  <a:lnTo>
                    <a:pt x="54674" y="191167"/>
                  </a:lnTo>
                  <a:lnTo>
                    <a:pt x="42958" y="197453"/>
                  </a:lnTo>
                  <a:lnTo>
                    <a:pt x="29051" y="194786"/>
                  </a:lnTo>
                  <a:lnTo>
                    <a:pt x="30956" y="202501"/>
                  </a:lnTo>
                  <a:lnTo>
                    <a:pt x="22003" y="212503"/>
                  </a:lnTo>
                  <a:lnTo>
                    <a:pt x="0" y="220409"/>
                  </a:lnTo>
                  <a:lnTo>
                    <a:pt x="13811" y="241649"/>
                  </a:lnTo>
                  <a:lnTo>
                    <a:pt x="13811" y="241649"/>
                  </a:lnTo>
                  <a:lnTo>
                    <a:pt x="20574" y="252794"/>
                  </a:lnTo>
                  <a:lnTo>
                    <a:pt x="50006" y="252413"/>
                  </a:lnTo>
                  <a:lnTo>
                    <a:pt x="53340" y="257746"/>
                  </a:lnTo>
                  <a:lnTo>
                    <a:pt x="73152" y="241745"/>
                  </a:lnTo>
                  <a:lnTo>
                    <a:pt x="91059" y="240601"/>
                  </a:lnTo>
                  <a:lnTo>
                    <a:pt x="86201" y="248031"/>
                  </a:lnTo>
                  <a:lnTo>
                    <a:pt x="90773" y="261747"/>
                  </a:lnTo>
                  <a:lnTo>
                    <a:pt x="62960" y="287465"/>
                  </a:lnTo>
                  <a:lnTo>
                    <a:pt x="75914" y="300990"/>
                  </a:lnTo>
                  <a:lnTo>
                    <a:pt x="89535" y="294037"/>
                  </a:lnTo>
                  <a:lnTo>
                    <a:pt x="101632" y="310515"/>
                  </a:lnTo>
                  <a:lnTo>
                    <a:pt x="115158" y="290608"/>
                  </a:lnTo>
                  <a:lnTo>
                    <a:pt x="124587" y="291846"/>
                  </a:lnTo>
                  <a:lnTo>
                    <a:pt x="132493" y="305372"/>
                  </a:lnTo>
                  <a:lnTo>
                    <a:pt x="141256" y="305848"/>
                  </a:lnTo>
                  <a:lnTo>
                    <a:pt x="144018" y="297656"/>
                  </a:lnTo>
                  <a:lnTo>
                    <a:pt x="152686" y="301657"/>
                  </a:lnTo>
                  <a:lnTo>
                    <a:pt x="213265" y="371094"/>
                  </a:lnTo>
                  <a:lnTo>
                    <a:pt x="233553" y="358807"/>
                  </a:lnTo>
                  <a:lnTo>
                    <a:pt x="254794" y="366617"/>
                  </a:lnTo>
                  <a:lnTo>
                    <a:pt x="267367" y="340995"/>
                  </a:lnTo>
                  <a:lnTo>
                    <a:pt x="287179" y="346329"/>
                  </a:lnTo>
                  <a:lnTo>
                    <a:pt x="283655" y="365474"/>
                  </a:lnTo>
                  <a:lnTo>
                    <a:pt x="292227" y="373475"/>
                  </a:lnTo>
                  <a:lnTo>
                    <a:pt x="275082" y="389573"/>
                  </a:lnTo>
                  <a:lnTo>
                    <a:pt x="275558" y="397574"/>
                  </a:lnTo>
                  <a:lnTo>
                    <a:pt x="297180" y="425767"/>
                  </a:lnTo>
                  <a:lnTo>
                    <a:pt x="300800" y="453485"/>
                  </a:lnTo>
                  <a:lnTo>
                    <a:pt x="294894" y="460153"/>
                  </a:lnTo>
                  <a:lnTo>
                    <a:pt x="312801" y="472916"/>
                  </a:lnTo>
                  <a:lnTo>
                    <a:pt x="319183" y="505492"/>
                  </a:lnTo>
                  <a:lnTo>
                    <a:pt x="332423" y="512064"/>
                  </a:lnTo>
                  <a:lnTo>
                    <a:pt x="331089" y="539686"/>
                  </a:lnTo>
                  <a:lnTo>
                    <a:pt x="315659" y="554450"/>
                  </a:lnTo>
                  <a:lnTo>
                    <a:pt x="322040" y="569119"/>
                  </a:lnTo>
                  <a:lnTo>
                    <a:pt x="341757" y="573119"/>
                  </a:lnTo>
                  <a:lnTo>
                    <a:pt x="347186" y="589407"/>
                  </a:lnTo>
                  <a:lnTo>
                    <a:pt x="344900" y="615791"/>
                  </a:lnTo>
                  <a:lnTo>
                    <a:pt x="352044" y="635889"/>
                  </a:lnTo>
                  <a:lnTo>
                    <a:pt x="343758" y="642176"/>
                  </a:lnTo>
                  <a:lnTo>
                    <a:pt x="352711" y="660749"/>
                  </a:lnTo>
                  <a:lnTo>
                    <a:pt x="347377" y="674942"/>
                  </a:lnTo>
                  <a:lnTo>
                    <a:pt x="372999" y="690277"/>
                  </a:lnTo>
                  <a:lnTo>
                    <a:pt x="374904" y="698564"/>
                  </a:lnTo>
                  <a:lnTo>
                    <a:pt x="385477" y="699802"/>
                  </a:lnTo>
                  <a:lnTo>
                    <a:pt x="386620" y="738283"/>
                  </a:lnTo>
                  <a:lnTo>
                    <a:pt x="398145" y="725329"/>
                  </a:lnTo>
                  <a:lnTo>
                    <a:pt x="398336" y="709041"/>
                  </a:lnTo>
                  <a:lnTo>
                    <a:pt x="410718" y="716375"/>
                  </a:lnTo>
                  <a:lnTo>
                    <a:pt x="424053" y="703135"/>
                  </a:lnTo>
                  <a:lnTo>
                    <a:pt x="452723" y="725043"/>
                  </a:lnTo>
                  <a:lnTo>
                    <a:pt x="476536" y="762572"/>
                  </a:lnTo>
                  <a:lnTo>
                    <a:pt x="501968" y="756761"/>
                  </a:lnTo>
                  <a:lnTo>
                    <a:pt x="513874" y="739426"/>
                  </a:lnTo>
                  <a:lnTo>
                    <a:pt x="527304" y="773906"/>
                  </a:lnTo>
                  <a:lnTo>
                    <a:pt x="524923" y="791242"/>
                  </a:lnTo>
                  <a:lnTo>
                    <a:pt x="516160" y="809339"/>
                  </a:lnTo>
                  <a:lnTo>
                    <a:pt x="512540" y="802005"/>
                  </a:lnTo>
                  <a:lnTo>
                    <a:pt x="494252" y="809434"/>
                  </a:lnTo>
                  <a:lnTo>
                    <a:pt x="491871" y="828484"/>
                  </a:lnTo>
                  <a:lnTo>
                    <a:pt x="491871" y="828484"/>
                  </a:lnTo>
                  <a:lnTo>
                    <a:pt x="523113" y="836009"/>
                  </a:lnTo>
                  <a:lnTo>
                    <a:pt x="528257" y="824865"/>
                  </a:lnTo>
                  <a:lnTo>
                    <a:pt x="538639" y="823913"/>
                  </a:lnTo>
                  <a:lnTo>
                    <a:pt x="573691" y="854011"/>
                  </a:lnTo>
                  <a:lnTo>
                    <a:pt x="573691" y="854011"/>
                  </a:lnTo>
                  <a:lnTo>
                    <a:pt x="589598" y="858679"/>
                  </a:lnTo>
                  <a:lnTo>
                    <a:pt x="607505" y="846010"/>
                  </a:lnTo>
                  <a:lnTo>
                    <a:pt x="612839" y="850392"/>
                  </a:lnTo>
                  <a:lnTo>
                    <a:pt x="618554" y="827723"/>
                  </a:lnTo>
                  <a:lnTo>
                    <a:pt x="641128" y="824008"/>
                  </a:lnTo>
                  <a:lnTo>
                    <a:pt x="643985" y="800291"/>
                  </a:lnTo>
                  <a:lnTo>
                    <a:pt x="656654" y="786193"/>
                  </a:lnTo>
                  <a:lnTo>
                    <a:pt x="659035" y="772382"/>
                  </a:lnTo>
                  <a:lnTo>
                    <a:pt x="678847" y="783241"/>
                  </a:lnTo>
                  <a:lnTo>
                    <a:pt x="701326" y="772668"/>
                  </a:lnTo>
                  <a:lnTo>
                    <a:pt x="707708" y="781717"/>
                  </a:lnTo>
                  <a:lnTo>
                    <a:pt x="720567" y="780098"/>
                  </a:lnTo>
                  <a:lnTo>
                    <a:pt x="739712" y="771144"/>
                  </a:lnTo>
                  <a:lnTo>
                    <a:pt x="744093" y="750094"/>
                  </a:lnTo>
                  <a:lnTo>
                    <a:pt x="750570" y="746474"/>
                  </a:lnTo>
                  <a:lnTo>
                    <a:pt x="777050" y="744665"/>
                  </a:lnTo>
                  <a:lnTo>
                    <a:pt x="797243" y="731234"/>
                  </a:lnTo>
                  <a:lnTo>
                    <a:pt x="844772" y="721043"/>
                  </a:lnTo>
                  <a:lnTo>
                    <a:pt x="844772" y="721043"/>
                  </a:lnTo>
                  <a:lnTo>
                    <a:pt x="823817" y="657225"/>
                  </a:lnTo>
                  <a:lnTo>
                    <a:pt x="809149" y="579787"/>
                  </a:lnTo>
                  <a:lnTo>
                    <a:pt x="701897" y="313944"/>
                  </a:lnTo>
                  <a:lnTo>
                    <a:pt x="703517" y="282988"/>
                  </a:lnTo>
                  <a:close/>
                  <a:moveTo>
                    <a:pt x="120777" y="252127"/>
                  </a:moveTo>
                  <a:lnTo>
                    <a:pt x="113729" y="249650"/>
                  </a:lnTo>
                  <a:lnTo>
                    <a:pt x="113729" y="249650"/>
                  </a:lnTo>
                  <a:lnTo>
                    <a:pt x="111919" y="249079"/>
                  </a:lnTo>
                  <a:lnTo>
                    <a:pt x="111919" y="249079"/>
                  </a:lnTo>
                  <a:lnTo>
                    <a:pt x="114967" y="242411"/>
                  </a:lnTo>
                  <a:lnTo>
                    <a:pt x="120396" y="245554"/>
                  </a:lnTo>
                  <a:lnTo>
                    <a:pt x="120396" y="245554"/>
                  </a:lnTo>
                  <a:lnTo>
                    <a:pt x="121349" y="250603"/>
                  </a:lnTo>
                  <a:lnTo>
                    <a:pt x="121349" y="250603"/>
                  </a:lnTo>
                  <a:lnTo>
                    <a:pt x="120777" y="252127"/>
                  </a:lnTo>
                  <a:close/>
                </a:path>
              </a:pathLst>
            </a:custGeom>
            <a:grpFill/>
            <a:ln w="476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it-IT"/>
            </a:p>
          </p:txBody>
        </p:sp>
        <p:sp>
          <p:nvSpPr>
            <p:cNvPr id="18" name="Figura a mano libera: forma 17">
              <a:extLst>
                <a:ext uri="{FF2B5EF4-FFF2-40B4-BE49-F238E27FC236}">
                  <a16:creationId xmlns:a16="http://schemas.microsoft.com/office/drawing/2014/main" id="{CAE7E67C-AB96-D152-95B5-B2201079CCE5}"/>
                </a:ext>
              </a:extLst>
            </p:cNvPr>
            <p:cNvSpPr/>
            <p:nvPr/>
          </p:nvSpPr>
          <p:spPr>
            <a:xfrm>
              <a:off x="7288434" y="4483131"/>
              <a:ext cx="592264" cy="458342"/>
            </a:xfrm>
            <a:custGeom>
              <a:avLst/>
              <a:gdLst>
                <a:gd name="connsiteX0" fmla="*/ 415004 w 592264"/>
                <a:gd name="connsiteY0" fmla="*/ 3715 h 458342"/>
                <a:gd name="connsiteX1" fmla="*/ 466820 w 592264"/>
                <a:gd name="connsiteY1" fmla="*/ 31242 h 458342"/>
                <a:gd name="connsiteX2" fmla="*/ 514350 w 592264"/>
                <a:gd name="connsiteY2" fmla="*/ 40100 h 458342"/>
                <a:gd name="connsiteX3" fmla="*/ 552164 w 592264"/>
                <a:gd name="connsiteY3" fmla="*/ 81439 h 458342"/>
                <a:gd name="connsiteX4" fmla="*/ 582263 w 592264"/>
                <a:gd name="connsiteY4" fmla="*/ 93154 h 458342"/>
                <a:gd name="connsiteX5" fmla="*/ 582263 w 592264"/>
                <a:gd name="connsiteY5" fmla="*/ 93154 h 458342"/>
                <a:gd name="connsiteX6" fmla="*/ 584263 w 592264"/>
                <a:gd name="connsiteY6" fmla="*/ 124301 h 458342"/>
                <a:gd name="connsiteX7" fmla="*/ 563975 w 592264"/>
                <a:gd name="connsiteY7" fmla="*/ 153543 h 458342"/>
                <a:gd name="connsiteX8" fmla="*/ 571786 w 592264"/>
                <a:gd name="connsiteY8" fmla="*/ 181451 h 458342"/>
                <a:gd name="connsiteX9" fmla="*/ 562642 w 592264"/>
                <a:gd name="connsiteY9" fmla="*/ 196596 h 458342"/>
                <a:gd name="connsiteX10" fmla="*/ 572167 w 592264"/>
                <a:gd name="connsiteY10" fmla="*/ 208216 h 458342"/>
                <a:gd name="connsiteX11" fmla="*/ 565023 w 592264"/>
                <a:gd name="connsiteY11" fmla="*/ 213169 h 458342"/>
                <a:gd name="connsiteX12" fmla="*/ 574548 w 592264"/>
                <a:gd name="connsiteY12" fmla="*/ 227362 h 458342"/>
                <a:gd name="connsiteX13" fmla="*/ 592264 w 592264"/>
                <a:gd name="connsiteY13" fmla="*/ 235458 h 458342"/>
                <a:gd name="connsiteX14" fmla="*/ 572738 w 592264"/>
                <a:gd name="connsiteY14" fmla="*/ 245173 h 458342"/>
                <a:gd name="connsiteX15" fmla="*/ 566261 w 592264"/>
                <a:gd name="connsiteY15" fmla="*/ 259461 h 458342"/>
                <a:gd name="connsiteX16" fmla="*/ 558927 w 592264"/>
                <a:gd name="connsiteY16" fmla="*/ 252127 h 458342"/>
                <a:gd name="connsiteX17" fmla="*/ 558641 w 592264"/>
                <a:gd name="connsiteY17" fmla="*/ 259937 h 458342"/>
                <a:gd name="connsiteX18" fmla="*/ 538734 w 592264"/>
                <a:gd name="connsiteY18" fmla="*/ 268605 h 458342"/>
                <a:gd name="connsiteX19" fmla="*/ 526161 w 592264"/>
                <a:gd name="connsiteY19" fmla="*/ 291655 h 458342"/>
                <a:gd name="connsiteX20" fmla="*/ 495300 w 592264"/>
                <a:gd name="connsiteY20" fmla="*/ 277368 h 458342"/>
                <a:gd name="connsiteX21" fmla="*/ 483394 w 592264"/>
                <a:gd name="connsiteY21" fmla="*/ 291846 h 458342"/>
                <a:gd name="connsiteX22" fmla="*/ 492062 w 592264"/>
                <a:gd name="connsiteY22" fmla="*/ 299466 h 458342"/>
                <a:gd name="connsiteX23" fmla="*/ 485299 w 592264"/>
                <a:gd name="connsiteY23" fmla="*/ 352615 h 458342"/>
                <a:gd name="connsiteX24" fmla="*/ 500158 w 592264"/>
                <a:gd name="connsiteY24" fmla="*/ 358997 h 458342"/>
                <a:gd name="connsiteX25" fmla="*/ 519113 w 592264"/>
                <a:gd name="connsiteY25" fmla="*/ 380905 h 458342"/>
                <a:gd name="connsiteX26" fmla="*/ 519113 w 592264"/>
                <a:gd name="connsiteY26" fmla="*/ 380905 h 458342"/>
                <a:gd name="connsiteX27" fmla="*/ 490728 w 592264"/>
                <a:gd name="connsiteY27" fmla="*/ 400907 h 458342"/>
                <a:gd name="connsiteX28" fmla="*/ 465487 w 592264"/>
                <a:gd name="connsiteY28" fmla="*/ 402907 h 458342"/>
                <a:gd name="connsiteX29" fmla="*/ 450437 w 592264"/>
                <a:gd name="connsiteY29" fmla="*/ 418147 h 458342"/>
                <a:gd name="connsiteX30" fmla="*/ 412242 w 592264"/>
                <a:gd name="connsiteY30" fmla="*/ 401859 h 458342"/>
                <a:gd name="connsiteX31" fmla="*/ 395859 w 592264"/>
                <a:gd name="connsiteY31" fmla="*/ 429482 h 458342"/>
                <a:gd name="connsiteX32" fmla="*/ 377952 w 592264"/>
                <a:gd name="connsiteY32" fmla="*/ 435007 h 458342"/>
                <a:gd name="connsiteX33" fmla="*/ 368998 w 592264"/>
                <a:gd name="connsiteY33" fmla="*/ 427958 h 458342"/>
                <a:gd name="connsiteX34" fmla="*/ 350234 w 592264"/>
                <a:gd name="connsiteY34" fmla="*/ 430149 h 458342"/>
                <a:gd name="connsiteX35" fmla="*/ 350615 w 592264"/>
                <a:gd name="connsiteY35" fmla="*/ 439102 h 458342"/>
                <a:gd name="connsiteX36" fmla="*/ 340614 w 592264"/>
                <a:gd name="connsiteY36" fmla="*/ 439769 h 458342"/>
                <a:gd name="connsiteX37" fmla="*/ 319754 w 592264"/>
                <a:gd name="connsiteY37" fmla="*/ 458343 h 458342"/>
                <a:gd name="connsiteX38" fmla="*/ 308134 w 592264"/>
                <a:gd name="connsiteY38" fmla="*/ 441579 h 458342"/>
                <a:gd name="connsiteX39" fmla="*/ 276320 w 592264"/>
                <a:gd name="connsiteY39" fmla="*/ 446532 h 458342"/>
                <a:gd name="connsiteX40" fmla="*/ 264986 w 592264"/>
                <a:gd name="connsiteY40" fmla="*/ 437864 h 458342"/>
                <a:gd name="connsiteX41" fmla="*/ 261366 w 592264"/>
                <a:gd name="connsiteY41" fmla="*/ 422719 h 458342"/>
                <a:gd name="connsiteX42" fmla="*/ 185071 w 592264"/>
                <a:gd name="connsiteY42" fmla="*/ 400431 h 458342"/>
                <a:gd name="connsiteX43" fmla="*/ 165735 w 592264"/>
                <a:gd name="connsiteY43" fmla="*/ 390049 h 458342"/>
                <a:gd name="connsiteX44" fmla="*/ 163258 w 592264"/>
                <a:gd name="connsiteY44" fmla="*/ 380428 h 458342"/>
                <a:gd name="connsiteX45" fmla="*/ 146304 w 592264"/>
                <a:gd name="connsiteY45" fmla="*/ 380333 h 458342"/>
                <a:gd name="connsiteX46" fmla="*/ 144399 w 592264"/>
                <a:gd name="connsiteY46" fmla="*/ 372332 h 458342"/>
                <a:gd name="connsiteX47" fmla="*/ 111538 w 592264"/>
                <a:gd name="connsiteY47" fmla="*/ 371665 h 458342"/>
                <a:gd name="connsiteX48" fmla="*/ 107823 w 592264"/>
                <a:gd name="connsiteY48" fmla="*/ 384810 h 458342"/>
                <a:gd name="connsiteX49" fmla="*/ 86011 w 592264"/>
                <a:gd name="connsiteY49" fmla="*/ 366617 h 458342"/>
                <a:gd name="connsiteX50" fmla="*/ 65056 w 592264"/>
                <a:gd name="connsiteY50" fmla="*/ 405003 h 458342"/>
                <a:gd name="connsiteX51" fmla="*/ 78200 w 592264"/>
                <a:gd name="connsiteY51" fmla="*/ 420909 h 458342"/>
                <a:gd name="connsiteX52" fmla="*/ 80772 w 592264"/>
                <a:gd name="connsiteY52" fmla="*/ 443960 h 458342"/>
                <a:gd name="connsiteX53" fmla="*/ 68389 w 592264"/>
                <a:gd name="connsiteY53" fmla="*/ 435769 h 458342"/>
                <a:gd name="connsiteX54" fmla="*/ 47911 w 592264"/>
                <a:gd name="connsiteY54" fmla="*/ 440341 h 458342"/>
                <a:gd name="connsiteX55" fmla="*/ 28289 w 592264"/>
                <a:gd name="connsiteY55" fmla="*/ 417005 h 458342"/>
                <a:gd name="connsiteX56" fmla="*/ 30956 w 592264"/>
                <a:gd name="connsiteY56" fmla="*/ 402526 h 458342"/>
                <a:gd name="connsiteX57" fmla="*/ 16478 w 592264"/>
                <a:gd name="connsiteY57" fmla="*/ 395192 h 458342"/>
                <a:gd name="connsiteX58" fmla="*/ 16478 w 592264"/>
                <a:gd name="connsiteY58" fmla="*/ 395192 h 458342"/>
                <a:gd name="connsiteX59" fmla="*/ 23717 w 592264"/>
                <a:gd name="connsiteY59" fmla="*/ 382905 h 458342"/>
                <a:gd name="connsiteX60" fmla="*/ 14097 w 592264"/>
                <a:gd name="connsiteY60" fmla="*/ 374809 h 458342"/>
                <a:gd name="connsiteX61" fmla="*/ 41338 w 592264"/>
                <a:gd name="connsiteY61" fmla="*/ 355187 h 458342"/>
                <a:gd name="connsiteX62" fmla="*/ 29718 w 592264"/>
                <a:gd name="connsiteY62" fmla="*/ 345091 h 458342"/>
                <a:gd name="connsiteX63" fmla="*/ 37814 w 592264"/>
                <a:gd name="connsiteY63" fmla="*/ 343376 h 458342"/>
                <a:gd name="connsiteX64" fmla="*/ 39814 w 592264"/>
                <a:gd name="connsiteY64" fmla="*/ 334327 h 458342"/>
                <a:gd name="connsiteX65" fmla="*/ 26765 w 592264"/>
                <a:gd name="connsiteY65" fmla="*/ 319945 h 458342"/>
                <a:gd name="connsiteX66" fmla="*/ 33242 w 592264"/>
                <a:gd name="connsiteY66" fmla="*/ 313944 h 458342"/>
                <a:gd name="connsiteX67" fmla="*/ 32290 w 592264"/>
                <a:gd name="connsiteY67" fmla="*/ 300895 h 458342"/>
                <a:gd name="connsiteX68" fmla="*/ 18955 w 592264"/>
                <a:gd name="connsiteY68" fmla="*/ 266700 h 458342"/>
                <a:gd name="connsiteX69" fmla="*/ 0 w 592264"/>
                <a:gd name="connsiteY69" fmla="*/ 250317 h 458342"/>
                <a:gd name="connsiteX70" fmla="*/ 0 w 592264"/>
                <a:gd name="connsiteY70" fmla="*/ 250317 h 458342"/>
                <a:gd name="connsiteX71" fmla="*/ 20003 w 592264"/>
                <a:gd name="connsiteY71" fmla="*/ 245364 h 458342"/>
                <a:gd name="connsiteX72" fmla="*/ 37814 w 592264"/>
                <a:gd name="connsiteY72" fmla="*/ 254698 h 458342"/>
                <a:gd name="connsiteX73" fmla="*/ 40481 w 592264"/>
                <a:gd name="connsiteY73" fmla="*/ 240792 h 458342"/>
                <a:gd name="connsiteX74" fmla="*/ 53149 w 592264"/>
                <a:gd name="connsiteY74" fmla="*/ 240316 h 458342"/>
                <a:gd name="connsiteX75" fmla="*/ 61436 w 592264"/>
                <a:gd name="connsiteY75" fmla="*/ 217456 h 458342"/>
                <a:gd name="connsiteX76" fmla="*/ 72485 w 592264"/>
                <a:gd name="connsiteY76" fmla="*/ 216598 h 458342"/>
                <a:gd name="connsiteX77" fmla="*/ 80010 w 592264"/>
                <a:gd name="connsiteY77" fmla="*/ 236315 h 458342"/>
                <a:gd name="connsiteX78" fmla="*/ 86011 w 592264"/>
                <a:gd name="connsiteY78" fmla="*/ 211169 h 458342"/>
                <a:gd name="connsiteX79" fmla="*/ 104965 w 592264"/>
                <a:gd name="connsiteY79" fmla="*/ 210693 h 458342"/>
                <a:gd name="connsiteX80" fmla="*/ 111347 w 592264"/>
                <a:gd name="connsiteY80" fmla="*/ 198882 h 458342"/>
                <a:gd name="connsiteX81" fmla="*/ 113729 w 592264"/>
                <a:gd name="connsiteY81" fmla="*/ 208502 h 458342"/>
                <a:gd name="connsiteX82" fmla="*/ 121825 w 592264"/>
                <a:gd name="connsiteY82" fmla="*/ 209740 h 458342"/>
                <a:gd name="connsiteX83" fmla="*/ 125825 w 592264"/>
                <a:gd name="connsiteY83" fmla="*/ 199930 h 458342"/>
                <a:gd name="connsiteX84" fmla="*/ 111347 w 592264"/>
                <a:gd name="connsiteY84" fmla="*/ 191452 h 458342"/>
                <a:gd name="connsiteX85" fmla="*/ 99441 w 592264"/>
                <a:gd name="connsiteY85" fmla="*/ 157639 h 458342"/>
                <a:gd name="connsiteX86" fmla="*/ 103441 w 592264"/>
                <a:gd name="connsiteY86" fmla="*/ 149066 h 458342"/>
                <a:gd name="connsiteX87" fmla="*/ 124587 w 592264"/>
                <a:gd name="connsiteY87" fmla="*/ 147638 h 458342"/>
                <a:gd name="connsiteX88" fmla="*/ 138208 w 592264"/>
                <a:gd name="connsiteY88" fmla="*/ 126492 h 458342"/>
                <a:gd name="connsiteX89" fmla="*/ 165925 w 592264"/>
                <a:gd name="connsiteY89" fmla="*/ 103822 h 458342"/>
                <a:gd name="connsiteX90" fmla="*/ 174879 w 592264"/>
                <a:gd name="connsiteY90" fmla="*/ 115824 h 458342"/>
                <a:gd name="connsiteX91" fmla="*/ 186690 w 592264"/>
                <a:gd name="connsiteY91" fmla="*/ 114586 h 458342"/>
                <a:gd name="connsiteX92" fmla="*/ 196024 w 592264"/>
                <a:gd name="connsiteY92" fmla="*/ 135446 h 458342"/>
                <a:gd name="connsiteX93" fmla="*/ 201454 w 592264"/>
                <a:gd name="connsiteY93" fmla="*/ 137541 h 458342"/>
                <a:gd name="connsiteX94" fmla="*/ 211455 w 592264"/>
                <a:gd name="connsiteY94" fmla="*/ 124968 h 458342"/>
                <a:gd name="connsiteX95" fmla="*/ 234696 w 592264"/>
                <a:gd name="connsiteY95" fmla="*/ 140398 h 458342"/>
                <a:gd name="connsiteX96" fmla="*/ 245173 w 592264"/>
                <a:gd name="connsiteY96" fmla="*/ 150590 h 458342"/>
                <a:gd name="connsiteX97" fmla="*/ 255365 w 592264"/>
                <a:gd name="connsiteY97" fmla="*/ 191452 h 458342"/>
                <a:gd name="connsiteX98" fmla="*/ 247840 w 592264"/>
                <a:gd name="connsiteY98" fmla="*/ 197548 h 458342"/>
                <a:gd name="connsiteX99" fmla="*/ 267271 w 592264"/>
                <a:gd name="connsiteY99" fmla="*/ 201073 h 458342"/>
                <a:gd name="connsiteX100" fmla="*/ 312611 w 592264"/>
                <a:gd name="connsiteY100" fmla="*/ 152209 h 458342"/>
                <a:gd name="connsiteX101" fmla="*/ 328994 w 592264"/>
                <a:gd name="connsiteY101" fmla="*/ 116681 h 458342"/>
                <a:gd name="connsiteX102" fmla="*/ 351472 w 592264"/>
                <a:gd name="connsiteY102" fmla="*/ 100870 h 458342"/>
                <a:gd name="connsiteX103" fmla="*/ 359283 w 592264"/>
                <a:gd name="connsiteY103" fmla="*/ 71342 h 458342"/>
                <a:gd name="connsiteX104" fmla="*/ 381190 w 592264"/>
                <a:gd name="connsiteY104" fmla="*/ 44291 h 458342"/>
                <a:gd name="connsiteX105" fmla="*/ 408241 w 592264"/>
                <a:gd name="connsiteY105" fmla="*/ 25622 h 458342"/>
                <a:gd name="connsiteX106" fmla="*/ 399574 w 592264"/>
                <a:gd name="connsiteY106" fmla="*/ 17621 h 458342"/>
                <a:gd name="connsiteX107" fmla="*/ 410718 w 592264"/>
                <a:gd name="connsiteY107" fmla="*/ 0 h 458342"/>
                <a:gd name="connsiteX108" fmla="*/ 410718 w 592264"/>
                <a:gd name="connsiteY108" fmla="*/ 0 h 458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</a:cxnLst>
              <a:rect l="l" t="t" r="r" b="b"/>
              <a:pathLst>
                <a:path w="592264" h="458342">
                  <a:moveTo>
                    <a:pt x="415004" y="3715"/>
                  </a:moveTo>
                  <a:lnTo>
                    <a:pt x="466820" y="31242"/>
                  </a:lnTo>
                  <a:lnTo>
                    <a:pt x="514350" y="40100"/>
                  </a:lnTo>
                  <a:lnTo>
                    <a:pt x="552164" y="81439"/>
                  </a:lnTo>
                  <a:lnTo>
                    <a:pt x="582263" y="93154"/>
                  </a:lnTo>
                  <a:lnTo>
                    <a:pt x="582263" y="93154"/>
                  </a:lnTo>
                  <a:lnTo>
                    <a:pt x="584263" y="124301"/>
                  </a:lnTo>
                  <a:lnTo>
                    <a:pt x="563975" y="153543"/>
                  </a:lnTo>
                  <a:lnTo>
                    <a:pt x="571786" y="181451"/>
                  </a:lnTo>
                  <a:lnTo>
                    <a:pt x="562642" y="196596"/>
                  </a:lnTo>
                  <a:lnTo>
                    <a:pt x="572167" y="208216"/>
                  </a:lnTo>
                  <a:lnTo>
                    <a:pt x="565023" y="213169"/>
                  </a:lnTo>
                  <a:lnTo>
                    <a:pt x="574548" y="227362"/>
                  </a:lnTo>
                  <a:lnTo>
                    <a:pt x="592264" y="235458"/>
                  </a:lnTo>
                  <a:lnTo>
                    <a:pt x="572738" y="245173"/>
                  </a:lnTo>
                  <a:lnTo>
                    <a:pt x="566261" y="259461"/>
                  </a:lnTo>
                  <a:lnTo>
                    <a:pt x="558927" y="252127"/>
                  </a:lnTo>
                  <a:lnTo>
                    <a:pt x="558641" y="259937"/>
                  </a:lnTo>
                  <a:lnTo>
                    <a:pt x="538734" y="268605"/>
                  </a:lnTo>
                  <a:lnTo>
                    <a:pt x="526161" y="291655"/>
                  </a:lnTo>
                  <a:lnTo>
                    <a:pt x="495300" y="277368"/>
                  </a:lnTo>
                  <a:lnTo>
                    <a:pt x="483394" y="291846"/>
                  </a:lnTo>
                  <a:lnTo>
                    <a:pt x="492062" y="299466"/>
                  </a:lnTo>
                  <a:lnTo>
                    <a:pt x="485299" y="352615"/>
                  </a:lnTo>
                  <a:lnTo>
                    <a:pt x="500158" y="358997"/>
                  </a:lnTo>
                  <a:lnTo>
                    <a:pt x="519113" y="380905"/>
                  </a:lnTo>
                  <a:lnTo>
                    <a:pt x="519113" y="380905"/>
                  </a:lnTo>
                  <a:lnTo>
                    <a:pt x="490728" y="400907"/>
                  </a:lnTo>
                  <a:lnTo>
                    <a:pt x="465487" y="402907"/>
                  </a:lnTo>
                  <a:lnTo>
                    <a:pt x="450437" y="418147"/>
                  </a:lnTo>
                  <a:lnTo>
                    <a:pt x="412242" y="401859"/>
                  </a:lnTo>
                  <a:lnTo>
                    <a:pt x="395859" y="429482"/>
                  </a:lnTo>
                  <a:lnTo>
                    <a:pt x="377952" y="435007"/>
                  </a:lnTo>
                  <a:lnTo>
                    <a:pt x="368998" y="427958"/>
                  </a:lnTo>
                  <a:lnTo>
                    <a:pt x="350234" y="430149"/>
                  </a:lnTo>
                  <a:lnTo>
                    <a:pt x="350615" y="439102"/>
                  </a:lnTo>
                  <a:lnTo>
                    <a:pt x="340614" y="439769"/>
                  </a:lnTo>
                  <a:lnTo>
                    <a:pt x="319754" y="458343"/>
                  </a:lnTo>
                  <a:lnTo>
                    <a:pt x="308134" y="441579"/>
                  </a:lnTo>
                  <a:lnTo>
                    <a:pt x="276320" y="446532"/>
                  </a:lnTo>
                  <a:lnTo>
                    <a:pt x="264986" y="437864"/>
                  </a:lnTo>
                  <a:lnTo>
                    <a:pt x="261366" y="422719"/>
                  </a:lnTo>
                  <a:lnTo>
                    <a:pt x="185071" y="400431"/>
                  </a:lnTo>
                  <a:lnTo>
                    <a:pt x="165735" y="390049"/>
                  </a:lnTo>
                  <a:lnTo>
                    <a:pt x="163258" y="380428"/>
                  </a:lnTo>
                  <a:lnTo>
                    <a:pt x="146304" y="380333"/>
                  </a:lnTo>
                  <a:lnTo>
                    <a:pt x="144399" y="372332"/>
                  </a:lnTo>
                  <a:lnTo>
                    <a:pt x="111538" y="371665"/>
                  </a:lnTo>
                  <a:lnTo>
                    <a:pt x="107823" y="384810"/>
                  </a:lnTo>
                  <a:lnTo>
                    <a:pt x="86011" y="366617"/>
                  </a:lnTo>
                  <a:lnTo>
                    <a:pt x="65056" y="405003"/>
                  </a:lnTo>
                  <a:lnTo>
                    <a:pt x="78200" y="420909"/>
                  </a:lnTo>
                  <a:lnTo>
                    <a:pt x="80772" y="443960"/>
                  </a:lnTo>
                  <a:lnTo>
                    <a:pt x="68389" y="435769"/>
                  </a:lnTo>
                  <a:lnTo>
                    <a:pt x="47911" y="440341"/>
                  </a:lnTo>
                  <a:lnTo>
                    <a:pt x="28289" y="417005"/>
                  </a:lnTo>
                  <a:lnTo>
                    <a:pt x="30956" y="402526"/>
                  </a:lnTo>
                  <a:lnTo>
                    <a:pt x="16478" y="395192"/>
                  </a:lnTo>
                  <a:lnTo>
                    <a:pt x="16478" y="395192"/>
                  </a:lnTo>
                  <a:lnTo>
                    <a:pt x="23717" y="382905"/>
                  </a:lnTo>
                  <a:lnTo>
                    <a:pt x="14097" y="374809"/>
                  </a:lnTo>
                  <a:lnTo>
                    <a:pt x="41338" y="355187"/>
                  </a:lnTo>
                  <a:lnTo>
                    <a:pt x="29718" y="345091"/>
                  </a:lnTo>
                  <a:lnTo>
                    <a:pt x="37814" y="343376"/>
                  </a:lnTo>
                  <a:lnTo>
                    <a:pt x="39814" y="334327"/>
                  </a:lnTo>
                  <a:lnTo>
                    <a:pt x="26765" y="319945"/>
                  </a:lnTo>
                  <a:lnTo>
                    <a:pt x="33242" y="313944"/>
                  </a:lnTo>
                  <a:lnTo>
                    <a:pt x="32290" y="300895"/>
                  </a:lnTo>
                  <a:lnTo>
                    <a:pt x="18955" y="266700"/>
                  </a:lnTo>
                  <a:lnTo>
                    <a:pt x="0" y="250317"/>
                  </a:lnTo>
                  <a:lnTo>
                    <a:pt x="0" y="250317"/>
                  </a:lnTo>
                  <a:lnTo>
                    <a:pt x="20003" y="245364"/>
                  </a:lnTo>
                  <a:lnTo>
                    <a:pt x="37814" y="254698"/>
                  </a:lnTo>
                  <a:lnTo>
                    <a:pt x="40481" y="240792"/>
                  </a:lnTo>
                  <a:lnTo>
                    <a:pt x="53149" y="240316"/>
                  </a:lnTo>
                  <a:lnTo>
                    <a:pt x="61436" y="217456"/>
                  </a:lnTo>
                  <a:lnTo>
                    <a:pt x="72485" y="216598"/>
                  </a:lnTo>
                  <a:lnTo>
                    <a:pt x="80010" y="236315"/>
                  </a:lnTo>
                  <a:lnTo>
                    <a:pt x="86011" y="211169"/>
                  </a:lnTo>
                  <a:lnTo>
                    <a:pt x="104965" y="210693"/>
                  </a:lnTo>
                  <a:lnTo>
                    <a:pt x="111347" y="198882"/>
                  </a:lnTo>
                  <a:lnTo>
                    <a:pt x="113729" y="208502"/>
                  </a:lnTo>
                  <a:lnTo>
                    <a:pt x="121825" y="209740"/>
                  </a:lnTo>
                  <a:lnTo>
                    <a:pt x="125825" y="199930"/>
                  </a:lnTo>
                  <a:lnTo>
                    <a:pt x="111347" y="191452"/>
                  </a:lnTo>
                  <a:lnTo>
                    <a:pt x="99441" y="157639"/>
                  </a:lnTo>
                  <a:lnTo>
                    <a:pt x="103441" y="149066"/>
                  </a:lnTo>
                  <a:lnTo>
                    <a:pt x="124587" y="147638"/>
                  </a:lnTo>
                  <a:lnTo>
                    <a:pt x="138208" y="126492"/>
                  </a:lnTo>
                  <a:lnTo>
                    <a:pt x="165925" y="103822"/>
                  </a:lnTo>
                  <a:lnTo>
                    <a:pt x="174879" y="115824"/>
                  </a:lnTo>
                  <a:lnTo>
                    <a:pt x="186690" y="114586"/>
                  </a:lnTo>
                  <a:lnTo>
                    <a:pt x="196024" y="135446"/>
                  </a:lnTo>
                  <a:lnTo>
                    <a:pt x="201454" y="137541"/>
                  </a:lnTo>
                  <a:lnTo>
                    <a:pt x="211455" y="124968"/>
                  </a:lnTo>
                  <a:lnTo>
                    <a:pt x="234696" y="140398"/>
                  </a:lnTo>
                  <a:lnTo>
                    <a:pt x="245173" y="150590"/>
                  </a:lnTo>
                  <a:lnTo>
                    <a:pt x="255365" y="191452"/>
                  </a:lnTo>
                  <a:lnTo>
                    <a:pt x="247840" y="197548"/>
                  </a:lnTo>
                  <a:lnTo>
                    <a:pt x="267271" y="201073"/>
                  </a:lnTo>
                  <a:lnTo>
                    <a:pt x="312611" y="152209"/>
                  </a:lnTo>
                  <a:lnTo>
                    <a:pt x="328994" y="116681"/>
                  </a:lnTo>
                  <a:lnTo>
                    <a:pt x="351472" y="100870"/>
                  </a:lnTo>
                  <a:lnTo>
                    <a:pt x="359283" y="71342"/>
                  </a:lnTo>
                  <a:lnTo>
                    <a:pt x="381190" y="44291"/>
                  </a:lnTo>
                  <a:lnTo>
                    <a:pt x="408241" y="25622"/>
                  </a:lnTo>
                  <a:lnTo>
                    <a:pt x="399574" y="17621"/>
                  </a:lnTo>
                  <a:lnTo>
                    <a:pt x="410718" y="0"/>
                  </a:lnTo>
                  <a:lnTo>
                    <a:pt x="410718" y="0"/>
                  </a:lnTo>
                  <a:close/>
                </a:path>
              </a:pathLst>
            </a:custGeom>
            <a:grpFill/>
            <a:ln w="476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it-IT"/>
            </a:p>
          </p:txBody>
        </p:sp>
        <p:sp>
          <p:nvSpPr>
            <p:cNvPr id="19" name="Figura a mano libera: forma 18">
              <a:extLst>
                <a:ext uri="{FF2B5EF4-FFF2-40B4-BE49-F238E27FC236}">
                  <a16:creationId xmlns:a16="http://schemas.microsoft.com/office/drawing/2014/main" id="{AF0AB526-38A8-97A1-1AE1-D7D19A2A5D70}"/>
                </a:ext>
              </a:extLst>
            </p:cNvPr>
            <p:cNvSpPr/>
            <p:nvPr/>
          </p:nvSpPr>
          <p:spPr>
            <a:xfrm>
              <a:off x="3714750" y="1494186"/>
              <a:ext cx="1264158" cy="1662683"/>
            </a:xfrm>
            <a:custGeom>
              <a:avLst/>
              <a:gdLst>
                <a:gd name="connsiteX0" fmla="*/ 885254 w 1264158"/>
                <a:gd name="connsiteY0" fmla="*/ 0 h 1662683"/>
                <a:gd name="connsiteX1" fmla="*/ 900017 w 1264158"/>
                <a:gd name="connsiteY1" fmla="*/ 14954 h 1662683"/>
                <a:gd name="connsiteX2" fmla="*/ 894112 w 1264158"/>
                <a:gd name="connsiteY2" fmla="*/ 29432 h 1662683"/>
                <a:gd name="connsiteX3" fmla="*/ 901160 w 1264158"/>
                <a:gd name="connsiteY3" fmla="*/ 48197 h 1662683"/>
                <a:gd name="connsiteX4" fmla="*/ 897731 w 1264158"/>
                <a:gd name="connsiteY4" fmla="*/ 93345 h 1662683"/>
                <a:gd name="connsiteX5" fmla="*/ 879158 w 1264158"/>
                <a:gd name="connsiteY5" fmla="*/ 117634 h 1662683"/>
                <a:gd name="connsiteX6" fmla="*/ 893445 w 1264158"/>
                <a:gd name="connsiteY6" fmla="*/ 141351 h 1662683"/>
                <a:gd name="connsiteX7" fmla="*/ 887159 w 1264158"/>
                <a:gd name="connsiteY7" fmla="*/ 152591 h 1662683"/>
                <a:gd name="connsiteX8" fmla="*/ 900684 w 1264158"/>
                <a:gd name="connsiteY8" fmla="*/ 164687 h 1662683"/>
                <a:gd name="connsiteX9" fmla="*/ 929735 w 1264158"/>
                <a:gd name="connsiteY9" fmla="*/ 174212 h 1662683"/>
                <a:gd name="connsiteX10" fmla="*/ 950690 w 1264158"/>
                <a:gd name="connsiteY10" fmla="*/ 212217 h 1662683"/>
                <a:gd name="connsiteX11" fmla="*/ 964787 w 1264158"/>
                <a:gd name="connsiteY11" fmla="*/ 218218 h 1662683"/>
                <a:gd name="connsiteX12" fmla="*/ 961835 w 1264158"/>
                <a:gd name="connsiteY12" fmla="*/ 228314 h 1662683"/>
                <a:gd name="connsiteX13" fmla="*/ 969074 w 1264158"/>
                <a:gd name="connsiteY13" fmla="*/ 241459 h 1662683"/>
                <a:gd name="connsiteX14" fmla="*/ 986314 w 1264158"/>
                <a:gd name="connsiteY14" fmla="*/ 240887 h 1662683"/>
                <a:gd name="connsiteX15" fmla="*/ 1005554 w 1264158"/>
                <a:gd name="connsiteY15" fmla="*/ 255651 h 1662683"/>
                <a:gd name="connsiteX16" fmla="*/ 1021175 w 1264158"/>
                <a:gd name="connsiteY16" fmla="*/ 254413 h 1662683"/>
                <a:gd name="connsiteX17" fmla="*/ 1021175 w 1264158"/>
                <a:gd name="connsiteY17" fmla="*/ 254413 h 1662683"/>
                <a:gd name="connsiteX18" fmla="*/ 1015175 w 1264158"/>
                <a:gd name="connsiteY18" fmla="*/ 269748 h 1662683"/>
                <a:gd name="connsiteX19" fmla="*/ 1024795 w 1264158"/>
                <a:gd name="connsiteY19" fmla="*/ 313087 h 1662683"/>
                <a:gd name="connsiteX20" fmla="*/ 948119 w 1264158"/>
                <a:gd name="connsiteY20" fmla="*/ 396526 h 1662683"/>
                <a:gd name="connsiteX21" fmla="*/ 960311 w 1264158"/>
                <a:gd name="connsiteY21" fmla="*/ 443770 h 1662683"/>
                <a:gd name="connsiteX22" fmla="*/ 940499 w 1264158"/>
                <a:gd name="connsiteY22" fmla="*/ 466154 h 1662683"/>
                <a:gd name="connsiteX23" fmla="*/ 939927 w 1264158"/>
                <a:gd name="connsiteY23" fmla="*/ 480441 h 1662683"/>
                <a:gd name="connsiteX24" fmla="*/ 959168 w 1264158"/>
                <a:gd name="connsiteY24" fmla="*/ 516826 h 1662683"/>
                <a:gd name="connsiteX25" fmla="*/ 988219 w 1264158"/>
                <a:gd name="connsiteY25" fmla="*/ 525494 h 1662683"/>
                <a:gd name="connsiteX26" fmla="*/ 982980 w 1264158"/>
                <a:gd name="connsiteY26" fmla="*/ 550736 h 1662683"/>
                <a:gd name="connsiteX27" fmla="*/ 1002316 w 1264158"/>
                <a:gd name="connsiteY27" fmla="*/ 554546 h 1662683"/>
                <a:gd name="connsiteX28" fmla="*/ 998792 w 1264158"/>
                <a:gd name="connsiteY28" fmla="*/ 564071 h 1662683"/>
                <a:gd name="connsiteX29" fmla="*/ 1006507 w 1264158"/>
                <a:gd name="connsiteY29" fmla="*/ 581692 h 1662683"/>
                <a:gd name="connsiteX30" fmla="*/ 991934 w 1264158"/>
                <a:gd name="connsiteY30" fmla="*/ 578644 h 1662683"/>
                <a:gd name="connsiteX31" fmla="*/ 994982 w 1264158"/>
                <a:gd name="connsiteY31" fmla="*/ 590741 h 1662683"/>
                <a:gd name="connsiteX32" fmla="*/ 1013365 w 1264158"/>
                <a:gd name="connsiteY32" fmla="*/ 606266 h 1662683"/>
                <a:gd name="connsiteX33" fmla="*/ 1009174 w 1264158"/>
                <a:gd name="connsiteY33" fmla="*/ 622554 h 1662683"/>
                <a:gd name="connsiteX34" fmla="*/ 1021461 w 1264158"/>
                <a:gd name="connsiteY34" fmla="*/ 669417 h 1662683"/>
                <a:gd name="connsiteX35" fmla="*/ 1054894 w 1264158"/>
                <a:gd name="connsiteY35" fmla="*/ 686657 h 1662683"/>
                <a:gd name="connsiteX36" fmla="*/ 1065848 w 1264158"/>
                <a:gd name="connsiteY36" fmla="*/ 723805 h 1662683"/>
                <a:gd name="connsiteX37" fmla="*/ 1074325 w 1264158"/>
                <a:gd name="connsiteY37" fmla="*/ 723233 h 1662683"/>
                <a:gd name="connsiteX38" fmla="*/ 1083183 w 1264158"/>
                <a:gd name="connsiteY38" fmla="*/ 749808 h 1662683"/>
                <a:gd name="connsiteX39" fmla="*/ 1062895 w 1264158"/>
                <a:gd name="connsiteY39" fmla="*/ 760095 h 1662683"/>
                <a:gd name="connsiteX40" fmla="*/ 1047845 w 1264158"/>
                <a:gd name="connsiteY40" fmla="*/ 755999 h 1662683"/>
                <a:gd name="connsiteX41" fmla="*/ 1036701 w 1264158"/>
                <a:gd name="connsiteY41" fmla="*/ 763619 h 1662683"/>
                <a:gd name="connsiteX42" fmla="*/ 1022318 w 1264158"/>
                <a:gd name="connsiteY42" fmla="*/ 760857 h 1662683"/>
                <a:gd name="connsiteX43" fmla="*/ 1042988 w 1264158"/>
                <a:gd name="connsiteY43" fmla="*/ 782955 h 1662683"/>
                <a:gd name="connsiteX44" fmla="*/ 1025081 w 1264158"/>
                <a:gd name="connsiteY44" fmla="*/ 794385 h 1662683"/>
                <a:gd name="connsiteX45" fmla="*/ 1019747 w 1264158"/>
                <a:gd name="connsiteY45" fmla="*/ 814387 h 1662683"/>
                <a:gd name="connsiteX46" fmla="*/ 1009269 w 1264158"/>
                <a:gd name="connsiteY46" fmla="*/ 820007 h 1662683"/>
                <a:gd name="connsiteX47" fmla="*/ 995267 w 1264158"/>
                <a:gd name="connsiteY47" fmla="*/ 821055 h 1662683"/>
                <a:gd name="connsiteX48" fmla="*/ 990600 w 1264158"/>
                <a:gd name="connsiteY48" fmla="*/ 796766 h 1662683"/>
                <a:gd name="connsiteX49" fmla="*/ 979837 w 1264158"/>
                <a:gd name="connsiteY49" fmla="*/ 789718 h 1662683"/>
                <a:gd name="connsiteX50" fmla="*/ 979932 w 1264158"/>
                <a:gd name="connsiteY50" fmla="*/ 781050 h 1662683"/>
                <a:gd name="connsiteX51" fmla="*/ 953453 w 1264158"/>
                <a:gd name="connsiteY51" fmla="*/ 782098 h 1662683"/>
                <a:gd name="connsiteX52" fmla="*/ 942118 w 1264158"/>
                <a:gd name="connsiteY52" fmla="*/ 772573 h 1662683"/>
                <a:gd name="connsiteX53" fmla="*/ 927926 w 1264158"/>
                <a:gd name="connsiteY53" fmla="*/ 785717 h 1662683"/>
                <a:gd name="connsiteX54" fmla="*/ 933640 w 1264158"/>
                <a:gd name="connsiteY54" fmla="*/ 802767 h 1662683"/>
                <a:gd name="connsiteX55" fmla="*/ 920687 w 1264158"/>
                <a:gd name="connsiteY55" fmla="*/ 807149 h 1662683"/>
                <a:gd name="connsiteX56" fmla="*/ 913829 w 1264158"/>
                <a:gd name="connsiteY56" fmla="*/ 821341 h 1662683"/>
                <a:gd name="connsiteX57" fmla="*/ 932974 w 1264158"/>
                <a:gd name="connsiteY57" fmla="*/ 831247 h 1662683"/>
                <a:gd name="connsiteX58" fmla="*/ 935927 w 1264158"/>
                <a:gd name="connsiteY58" fmla="*/ 848106 h 1662683"/>
                <a:gd name="connsiteX59" fmla="*/ 926592 w 1264158"/>
                <a:gd name="connsiteY59" fmla="*/ 846868 h 1662683"/>
                <a:gd name="connsiteX60" fmla="*/ 926783 w 1264158"/>
                <a:gd name="connsiteY60" fmla="*/ 851440 h 1662683"/>
                <a:gd name="connsiteX61" fmla="*/ 942213 w 1264158"/>
                <a:gd name="connsiteY61" fmla="*/ 856488 h 1662683"/>
                <a:gd name="connsiteX62" fmla="*/ 930212 w 1264158"/>
                <a:gd name="connsiteY62" fmla="*/ 858012 h 1662683"/>
                <a:gd name="connsiteX63" fmla="*/ 935641 w 1264158"/>
                <a:gd name="connsiteY63" fmla="*/ 862012 h 1662683"/>
                <a:gd name="connsiteX64" fmla="*/ 926592 w 1264158"/>
                <a:gd name="connsiteY64" fmla="*/ 870109 h 1662683"/>
                <a:gd name="connsiteX65" fmla="*/ 938498 w 1264158"/>
                <a:gd name="connsiteY65" fmla="*/ 881253 h 1662683"/>
                <a:gd name="connsiteX66" fmla="*/ 927163 w 1264158"/>
                <a:gd name="connsiteY66" fmla="*/ 885349 h 1662683"/>
                <a:gd name="connsiteX67" fmla="*/ 931926 w 1264158"/>
                <a:gd name="connsiteY67" fmla="*/ 889064 h 1662683"/>
                <a:gd name="connsiteX68" fmla="*/ 952595 w 1264158"/>
                <a:gd name="connsiteY68" fmla="*/ 879920 h 1662683"/>
                <a:gd name="connsiteX69" fmla="*/ 935546 w 1264158"/>
                <a:gd name="connsiteY69" fmla="*/ 904399 h 1662683"/>
                <a:gd name="connsiteX70" fmla="*/ 940784 w 1264158"/>
                <a:gd name="connsiteY70" fmla="*/ 913733 h 1662683"/>
                <a:gd name="connsiteX71" fmla="*/ 954405 w 1264158"/>
                <a:gd name="connsiteY71" fmla="*/ 917924 h 1662683"/>
                <a:gd name="connsiteX72" fmla="*/ 960025 w 1264158"/>
                <a:gd name="connsiteY72" fmla="*/ 932117 h 1662683"/>
                <a:gd name="connsiteX73" fmla="*/ 970693 w 1264158"/>
                <a:gd name="connsiteY73" fmla="*/ 935069 h 1662683"/>
                <a:gd name="connsiteX74" fmla="*/ 967264 w 1264158"/>
                <a:gd name="connsiteY74" fmla="*/ 947452 h 1662683"/>
                <a:gd name="connsiteX75" fmla="*/ 980885 w 1264158"/>
                <a:gd name="connsiteY75" fmla="*/ 959739 h 1662683"/>
                <a:gd name="connsiteX76" fmla="*/ 983647 w 1264158"/>
                <a:gd name="connsiteY76" fmla="*/ 993362 h 1662683"/>
                <a:gd name="connsiteX77" fmla="*/ 1015175 w 1264158"/>
                <a:gd name="connsiteY77" fmla="*/ 1011555 h 1662683"/>
                <a:gd name="connsiteX78" fmla="*/ 1019556 w 1264158"/>
                <a:gd name="connsiteY78" fmla="*/ 994886 h 1662683"/>
                <a:gd name="connsiteX79" fmla="*/ 1023366 w 1264158"/>
                <a:gd name="connsiteY79" fmla="*/ 1005840 h 1662683"/>
                <a:gd name="connsiteX80" fmla="*/ 1034034 w 1264158"/>
                <a:gd name="connsiteY80" fmla="*/ 1004316 h 1662683"/>
                <a:gd name="connsiteX81" fmla="*/ 1035749 w 1264158"/>
                <a:gd name="connsiteY81" fmla="*/ 1013936 h 1662683"/>
                <a:gd name="connsiteX82" fmla="*/ 1047940 w 1264158"/>
                <a:gd name="connsiteY82" fmla="*/ 1015460 h 1662683"/>
                <a:gd name="connsiteX83" fmla="*/ 1050322 w 1264158"/>
                <a:gd name="connsiteY83" fmla="*/ 1005745 h 1662683"/>
                <a:gd name="connsiteX84" fmla="*/ 1065943 w 1264158"/>
                <a:gd name="connsiteY84" fmla="*/ 1004030 h 1662683"/>
                <a:gd name="connsiteX85" fmla="*/ 1081373 w 1264158"/>
                <a:gd name="connsiteY85" fmla="*/ 988695 h 1662683"/>
                <a:gd name="connsiteX86" fmla="*/ 1109091 w 1264158"/>
                <a:gd name="connsiteY86" fmla="*/ 986409 h 1662683"/>
                <a:gd name="connsiteX87" fmla="*/ 1111853 w 1264158"/>
                <a:gd name="connsiteY87" fmla="*/ 1016984 h 1662683"/>
                <a:gd name="connsiteX88" fmla="*/ 1124141 w 1264158"/>
                <a:gd name="connsiteY88" fmla="*/ 1033653 h 1662683"/>
                <a:gd name="connsiteX89" fmla="*/ 1136714 w 1264158"/>
                <a:gd name="connsiteY89" fmla="*/ 1027748 h 1662683"/>
                <a:gd name="connsiteX90" fmla="*/ 1141095 w 1264158"/>
                <a:gd name="connsiteY90" fmla="*/ 1031939 h 1662683"/>
                <a:gd name="connsiteX91" fmla="*/ 1148048 w 1264158"/>
                <a:gd name="connsiteY91" fmla="*/ 1044226 h 1662683"/>
                <a:gd name="connsiteX92" fmla="*/ 1145762 w 1264158"/>
                <a:gd name="connsiteY92" fmla="*/ 1060704 h 1662683"/>
                <a:gd name="connsiteX93" fmla="*/ 1160526 w 1264158"/>
                <a:gd name="connsiteY93" fmla="*/ 1084993 h 1662683"/>
                <a:gd name="connsiteX94" fmla="*/ 1176528 w 1264158"/>
                <a:gd name="connsiteY94" fmla="*/ 1099185 h 1662683"/>
                <a:gd name="connsiteX95" fmla="*/ 1186244 w 1264158"/>
                <a:gd name="connsiteY95" fmla="*/ 1098042 h 1662683"/>
                <a:gd name="connsiteX96" fmla="*/ 1193102 w 1264158"/>
                <a:gd name="connsiteY96" fmla="*/ 1116997 h 1662683"/>
                <a:gd name="connsiteX97" fmla="*/ 1184148 w 1264158"/>
                <a:gd name="connsiteY97" fmla="*/ 1126617 h 1662683"/>
                <a:gd name="connsiteX98" fmla="*/ 1195197 w 1264158"/>
                <a:gd name="connsiteY98" fmla="*/ 1137761 h 1662683"/>
                <a:gd name="connsiteX99" fmla="*/ 1194054 w 1264158"/>
                <a:gd name="connsiteY99" fmla="*/ 1146715 h 1662683"/>
                <a:gd name="connsiteX100" fmla="*/ 1207865 w 1264158"/>
                <a:gd name="connsiteY100" fmla="*/ 1147953 h 1662683"/>
                <a:gd name="connsiteX101" fmla="*/ 1212152 w 1264158"/>
                <a:gd name="connsiteY101" fmla="*/ 1155383 h 1662683"/>
                <a:gd name="connsiteX102" fmla="*/ 1238060 w 1264158"/>
                <a:gd name="connsiteY102" fmla="*/ 1148239 h 1662683"/>
                <a:gd name="connsiteX103" fmla="*/ 1242536 w 1264158"/>
                <a:gd name="connsiteY103" fmla="*/ 1176147 h 1662683"/>
                <a:gd name="connsiteX104" fmla="*/ 1264158 w 1264158"/>
                <a:gd name="connsiteY104" fmla="*/ 1192149 h 1662683"/>
                <a:gd name="connsiteX105" fmla="*/ 1258253 w 1264158"/>
                <a:gd name="connsiteY105" fmla="*/ 1211199 h 1662683"/>
                <a:gd name="connsiteX106" fmla="*/ 1261777 w 1264158"/>
                <a:gd name="connsiteY106" fmla="*/ 1238345 h 1662683"/>
                <a:gd name="connsiteX107" fmla="*/ 1261777 w 1264158"/>
                <a:gd name="connsiteY107" fmla="*/ 1238345 h 1662683"/>
                <a:gd name="connsiteX108" fmla="*/ 1257014 w 1264158"/>
                <a:gd name="connsiteY108" fmla="*/ 1236536 h 1662683"/>
                <a:gd name="connsiteX109" fmla="*/ 1257300 w 1264158"/>
                <a:gd name="connsiteY109" fmla="*/ 1284923 h 1662683"/>
                <a:gd name="connsiteX110" fmla="*/ 1257300 w 1264158"/>
                <a:gd name="connsiteY110" fmla="*/ 1284923 h 1662683"/>
                <a:gd name="connsiteX111" fmla="*/ 1257872 w 1264158"/>
                <a:gd name="connsiteY111" fmla="*/ 1298734 h 1662683"/>
                <a:gd name="connsiteX112" fmla="*/ 1224343 w 1264158"/>
                <a:gd name="connsiteY112" fmla="*/ 1312736 h 1662683"/>
                <a:gd name="connsiteX113" fmla="*/ 1208913 w 1264158"/>
                <a:gd name="connsiteY113" fmla="*/ 1301210 h 1662683"/>
                <a:gd name="connsiteX114" fmla="*/ 1209389 w 1264158"/>
                <a:gd name="connsiteY114" fmla="*/ 1287113 h 1662683"/>
                <a:gd name="connsiteX115" fmla="*/ 1195483 w 1264158"/>
                <a:gd name="connsiteY115" fmla="*/ 1279017 h 1662683"/>
                <a:gd name="connsiteX116" fmla="*/ 1181767 w 1264158"/>
                <a:gd name="connsiteY116" fmla="*/ 1281779 h 1662683"/>
                <a:gd name="connsiteX117" fmla="*/ 1166527 w 1264158"/>
                <a:gd name="connsiteY117" fmla="*/ 1249109 h 1662683"/>
                <a:gd name="connsiteX118" fmla="*/ 1144810 w 1264158"/>
                <a:gd name="connsiteY118" fmla="*/ 1251490 h 1662683"/>
                <a:gd name="connsiteX119" fmla="*/ 1137952 w 1264158"/>
                <a:gd name="connsiteY119" fmla="*/ 1241774 h 1662683"/>
                <a:gd name="connsiteX120" fmla="*/ 1122617 w 1264158"/>
                <a:gd name="connsiteY120" fmla="*/ 1244060 h 1662683"/>
                <a:gd name="connsiteX121" fmla="*/ 1116616 w 1264158"/>
                <a:gd name="connsiteY121" fmla="*/ 1259872 h 1662683"/>
                <a:gd name="connsiteX122" fmla="*/ 1101662 w 1264158"/>
                <a:gd name="connsiteY122" fmla="*/ 1271873 h 1662683"/>
                <a:gd name="connsiteX123" fmla="*/ 1115378 w 1264158"/>
                <a:gd name="connsiteY123" fmla="*/ 1286732 h 1662683"/>
                <a:gd name="connsiteX124" fmla="*/ 1118235 w 1264158"/>
                <a:gd name="connsiteY124" fmla="*/ 1322165 h 1662683"/>
                <a:gd name="connsiteX125" fmla="*/ 1104519 w 1264158"/>
                <a:gd name="connsiteY125" fmla="*/ 1329595 h 1662683"/>
                <a:gd name="connsiteX126" fmla="*/ 1096232 w 1264158"/>
                <a:gd name="connsiteY126" fmla="*/ 1318260 h 1662683"/>
                <a:gd name="connsiteX127" fmla="*/ 1074515 w 1264158"/>
                <a:gd name="connsiteY127" fmla="*/ 1321118 h 1662683"/>
                <a:gd name="connsiteX128" fmla="*/ 1074801 w 1264158"/>
                <a:gd name="connsiteY128" fmla="*/ 1335119 h 1662683"/>
                <a:gd name="connsiteX129" fmla="*/ 1058228 w 1264158"/>
                <a:gd name="connsiteY129" fmla="*/ 1349026 h 1662683"/>
                <a:gd name="connsiteX130" fmla="*/ 1061657 w 1264158"/>
                <a:gd name="connsiteY130" fmla="*/ 1363123 h 1662683"/>
                <a:gd name="connsiteX131" fmla="*/ 1049560 w 1264158"/>
                <a:gd name="connsiteY131" fmla="*/ 1367600 h 1662683"/>
                <a:gd name="connsiteX132" fmla="*/ 1045845 w 1264158"/>
                <a:gd name="connsiteY132" fmla="*/ 1346645 h 1662683"/>
                <a:gd name="connsiteX133" fmla="*/ 1037654 w 1264158"/>
                <a:gd name="connsiteY133" fmla="*/ 1346930 h 1662683"/>
                <a:gd name="connsiteX134" fmla="*/ 1040511 w 1264158"/>
                <a:gd name="connsiteY134" fmla="*/ 1338358 h 1662683"/>
                <a:gd name="connsiteX135" fmla="*/ 1023461 w 1264158"/>
                <a:gd name="connsiteY135" fmla="*/ 1310354 h 1662683"/>
                <a:gd name="connsiteX136" fmla="*/ 1008031 w 1264158"/>
                <a:gd name="connsiteY136" fmla="*/ 1308164 h 1662683"/>
                <a:gd name="connsiteX137" fmla="*/ 974217 w 1264158"/>
                <a:gd name="connsiteY137" fmla="*/ 1306163 h 1662683"/>
                <a:gd name="connsiteX138" fmla="*/ 962501 w 1264158"/>
                <a:gd name="connsiteY138" fmla="*/ 1324547 h 1662683"/>
                <a:gd name="connsiteX139" fmla="*/ 970026 w 1264158"/>
                <a:gd name="connsiteY139" fmla="*/ 1333214 h 1662683"/>
                <a:gd name="connsiteX140" fmla="*/ 943928 w 1264158"/>
                <a:gd name="connsiteY140" fmla="*/ 1362170 h 1662683"/>
                <a:gd name="connsiteX141" fmla="*/ 934403 w 1264158"/>
                <a:gd name="connsiteY141" fmla="*/ 1355027 h 1662683"/>
                <a:gd name="connsiteX142" fmla="*/ 903827 w 1264158"/>
                <a:gd name="connsiteY142" fmla="*/ 1356170 h 1662683"/>
                <a:gd name="connsiteX143" fmla="*/ 900589 w 1264158"/>
                <a:gd name="connsiteY143" fmla="*/ 1347978 h 1662683"/>
                <a:gd name="connsiteX144" fmla="*/ 889730 w 1264158"/>
                <a:gd name="connsiteY144" fmla="*/ 1364266 h 1662683"/>
                <a:gd name="connsiteX145" fmla="*/ 875729 w 1264158"/>
                <a:gd name="connsiteY145" fmla="*/ 1354360 h 1662683"/>
                <a:gd name="connsiteX146" fmla="*/ 868109 w 1264158"/>
                <a:gd name="connsiteY146" fmla="*/ 1357979 h 1662683"/>
                <a:gd name="connsiteX147" fmla="*/ 862775 w 1264158"/>
                <a:gd name="connsiteY147" fmla="*/ 1378934 h 1662683"/>
                <a:gd name="connsiteX148" fmla="*/ 850297 w 1264158"/>
                <a:gd name="connsiteY148" fmla="*/ 1385697 h 1662683"/>
                <a:gd name="connsiteX149" fmla="*/ 820960 w 1264158"/>
                <a:gd name="connsiteY149" fmla="*/ 1360837 h 1662683"/>
                <a:gd name="connsiteX150" fmla="*/ 803338 w 1264158"/>
                <a:gd name="connsiteY150" fmla="*/ 1359027 h 1662683"/>
                <a:gd name="connsiteX151" fmla="*/ 794004 w 1264158"/>
                <a:gd name="connsiteY151" fmla="*/ 1344549 h 1662683"/>
                <a:gd name="connsiteX152" fmla="*/ 779240 w 1264158"/>
                <a:gd name="connsiteY152" fmla="*/ 1356360 h 1662683"/>
                <a:gd name="connsiteX153" fmla="*/ 779621 w 1264158"/>
                <a:gd name="connsiteY153" fmla="*/ 1374362 h 1662683"/>
                <a:gd name="connsiteX154" fmla="*/ 766477 w 1264158"/>
                <a:gd name="connsiteY154" fmla="*/ 1378744 h 1662683"/>
                <a:gd name="connsiteX155" fmla="*/ 779526 w 1264158"/>
                <a:gd name="connsiteY155" fmla="*/ 1409891 h 1662683"/>
                <a:gd name="connsiteX156" fmla="*/ 772382 w 1264158"/>
                <a:gd name="connsiteY156" fmla="*/ 1428274 h 1662683"/>
                <a:gd name="connsiteX157" fmla="*/ 742093 w 1264158"/>
                <a:gd name="connsiteY157" fmla="*/ 1445038 h 1662683"/>
                <a:gd name="connsiteX158" fmla="*/ 744284 w 1264158"/>
                <a:gd name="connsiteY158" fmla="*/ 1464088 h 1662683"/>
                <a:gd name="connsiteX159" fmla="*/ 734949 w 1264158"/>
                <a:gd name="connsiteY159" fmla="*/ 1479423 h 1662683"/>
                <a:gd name="connsiteX160" fmla="*/ 722662 w 1264158"/>
                <a:gd name="connsiteY160" fmla="*/ 1477899 h 1662683"/>
                <a:gd name="connsiteX161" fmla="*/ 719804 w 1264158"/>
                <a:gd name="connsiteY161" fmla="*/ 1498664 h 1662683"/>
                <a:gd name="connsiteX162" fmla="*/ 705898 w 1264158"/>
                <a:gd name="connsiteY162" fmla="*/ 1492472 h 1662683"/>
                <a:gd name="connsiteX163" fmla="*/ 701897 w 1264158"/>
                <a:gd name="connsiteY163" fmla="*/ 1497616 h 1662683"/>
                <a:gd name="connsiteX164" fmla="*/ 701897 w 1264158"/>
                <a:gd name="connsiteY164" fmla="*/ 1507141 h 1662683"/>
                <a:gd name="connsiteX165" fmla="*/ 713994 w 1264158"/>
                <a:gd name="connsiteY165" fmla="*/ 1519619 h 1662683"/>
                <a:gd name="connsiteX166" fmla="*/ 702088 w 1264158"/>
                <a:gd name="connsiteY166" fmla="*/ 1531334 h 1662683"/>
                <a:gd name="connsiteX167" fmla="*/ 710279 w 1264158"/>
                <a:gd name="connsiteY167" fmla="*/ 1541812 h 1662683"/>
                <a:gd name="connsiteX168" fmla="*/ 703231 w 1264158"/>
                <a:gd name="connsiteY168" fmla="*/ 1558100 h 1662683"/>
                <a:gd name="connsiteX169" fmla="*/ 717137 w 1264158"/>
                <a:gd name="connsiteY169" fmla="*/ 1570196 h 1662683"/>
                <a:gd name="connsiteX170" fmla="*/ 717613 w 1264158"/>
                <a:gd name="connsiteY170" fmla="*/ 1588675 h 1662683"/>
                <a:gd name="connsiteX171" fmla="*/ 706374 w 1264158"/>
                <a:gd name="connsiteY171" fmla="*/ 1603439 h 1662683"/>
                <a:gd name="connsiteX172" fmla="*/ 692849 w 1264158"/>
                <a:gd name="connsiteY172" fmla="*/ 1608106 h 1662683"/>
                <a:gd name="connsiteX173" fmla="*/ 678275 w 1264158"/>
                <a:gd name="connsiteY173" fmla="*/ 1598390 h 1662683"/>
                <a:gd name="connsiteX174" fmla="*/ 660749 w 1264158"/>
                <a:gd name="connsiteY174" fmla="*/ 1612773 h 1662683"/>
                <a:gd name="connsiteX175" fmla="*/ 673227 w 1264158"/>
                <a:gd name="connsiteY175" fmla="*/ 1618679 h 1662683"/>
                <a:gd name="connsiteX176" fmla="*/ 678561 w 1264158"/>
                <a:gd name="connsiteY176" fmla="*/ 1626965 h 1662683"/>
                <a:gd name="connsiteX177" fmla="*/ 674465 w 1264158"/>
                <a:gd name="connsiteY177" fmla="*/ 1633919 h 1662683"/>
                <a:gd name="connsiteX178" fmla="*/ 655701 w 1264158"/>
                <a:gd name="connsiteY178" fmla="*/ 1627346 h 1662683"/>
                <a:gd name="connsiteX179" fmla="*/ 640175 w 1264158"/>
                <a:gd name="connsiteY179" fmla="*/ 1635728 h 1662683"/>
                <a:gd name="connsiteX180" fmla="*/ 554450 w 1264158"/>
                <a:gd name="connsiteY180" fmla="*/ 1608296 h 1662683"/>
                <a:gd name="connsiteX181" fmla="*/ 535972 w 1264158"/>
                <a:gd name="connsiteY181" fmla="*/ 1618583 h 1662683"/>
                <a:gd name="connsiteX182" fmla="*/ 531495 w 1264158"/>
                <a:gd name="connsiteY182" fmla="*/ 1633252 h 1662683"/>
                <a:gd name="connsiteX183" fmla="*/ 540163 w 1264158"/>
                <a:gd name="connsiteY183" fmla="*/ 1646968 h 1662683"/>
                <a:gd name="connsiteX184" fmla="*/ 552641 w 1264158"/>
                <a:gd name="connsiteY184" fmla="*/ 1646777 h 1662683"/>
                <a:gd name="connsiteX185" fmla="*/ 537877 w 1264158"/>
                <a:gd name="connsiteY185" fmla="*/ 1662684 h 1662683"/>
                <a:gd name="connsiteX186" fmla="*/ 530257 w 1264158"/>
                <a:gd name="connsiteY186" fmla="*/ 1660112 h 1662683"/>
                <a:gd name="connsiteX187" fmla="*/ 530257 w 1264158"/>
                <a:gd name="connsiteY187" fmla="*/ 1660112 h 1662683"/>
                <a:gd name="connsiteX188" fmla="*/ 530828 w 1264158"/>
                <a:gd name="connsiteY188" fmla="*/ 1645920 h 1662683"/>
                <a:gd name="connsiteX189" fmla="*/ 507587 w 1264158"/>
                <a:gd name="connsiteY189" fmla="*/ 1614583 h 1662683"/>
                <a:gd name="connsiteX190" fmla="*/ 516160 w 1264158"/>
                <a:gd name="connsiteY190" fmla="*/ 1584960 h 1662683"/>
                <a:gd name="connsiteX191" fmla="*/ 492538 w 1264158"/>
                <a:gd name="connsiteY191" fmla="*/ 1584008 h 1662683"/>
                <a:gd name="connsiteX192" fmla="*/ 484156 w 1264158"/>
                <a:gd name="connsiteY192" fmla="*/ 1602200 h 1662683"/>
                <a:gd name="connsiteX193" fmla="*/ 456533 w 1264158"/>
                <a:gd name="connsiteY193" fmla="*/ 1597628 h 1662683"/>
                <a:gd name="connsiteX194" fmla="*/ 407194 w 1264158"/>
                <a:gd name="connsiteY194" fmla="*/ 1618488 h 1662683"/>
                <a:gd name="connsiteX195" fmla="*/ 392430 w 1264158"/>
                <a:gd name="connsiteY195" fmla="*/ 1615154 h 1662683"/>
                <a:gd name="connsiteX196" fmla="*/ 389382 w 1264158"/>
                <a:gd name="connsiteY196" fmla="*/ 1627537 h 1662683"/>
                <a:gd name="connsiteX197" fmla="*/ 373761 w 1264158"/>
                <a:gd name="connsiteY197" fmla="*/ 1618679 h 1662683"/>
                <a:gd name="connsiteX198" fmla="*/ 356330 w 1264158"/>
                <a:gd name="connsiteY198" fmla="*/ 1625251 h 1662683"/>
                <a:gd name="connsiteX199" fmla="*/ 349472 w 1264158"/>
                <a:gd name="connsiteY199" fmla="*/ 1604486 h 1662683"/>
                <a:gd name="connsiteX200" fmla="*/ 318421 w 1264158"/>
                <a:gd name="connsiteY200" fmla="*/ 1608106 h 1662683"/>
                <a:gd name="connsiteX201" fmla="*/ 301085 w 1264158"/>
                <a:gd name="connsiteY201" fmla="*/ 1587056 h 1662683"/>
                <a:gd name="connsiteX202" fmla="*/ 288417 w 1264158"/>
                <a:gd name="connsiteY202" fmla="*/ 1589151 h 1662683"/>
                <a:gd name="connsiteX203" fmla="*/ 273653 w 1264158"/>
                <a:gd name="connsiteY203" fmla="*/ 1567053 h 1662683"/>
                <a:gd name="connsiteX204" fmla="*/ 261080 w 1264158"/>
                <a:gd name="connsiteY204" fmla="*/ 1562862 h 1662683"/>
                <a:gd name="connsiteX205" fmla="*/ 252031 w 1264158"/>
                <a:gd name="connsiteY205" fmla="*/ 1567815 h 1662683"/>
                <a:gd name="connsiteX206" fmla="*/ 223076 w 1264158"/>
                <a:gd name="connsiteY206" fmla="*/ 1548194 h 1662683"/>
                <a:gd name="connsiteX207" fmla="*/ 197549 w 1264158"/>
                <a:gd name="connsiteY207" fmla="*/ 1551908 h 1662683"/>
                <a:gd name="connsiteX208" fmla="*/ 185547 w 1264158"/>
                <a:gd name="connsiteY208" fmla="*/ 1543717 h 1662683"/>
                <a:gd name="connsiteX209" fmla="*/ 179642 w 1264158"/>
                <a:gd name="connsiteY209" fmla="*/ 1513523 h 1662683"/>
                <a:gd name="connsiteX210" fmla="*/ 161068 w 1264158"/>
                <a:gd name="connsiteY210" fmla="*/ 1502759 h 1662683"/>
                <a:gd name="connsiteX211" fmla="*/ 162782 w 1264158"/>
                <a:gd name="connsiteY211" fmla="*/ 1493044 h 1662683"/>
                <a:gd name="connsiteX212" fmla="*/ 146780 w 1264158"/>
                <a:gd name="connsiteY212" fmla="*/ 1478280 h 1662683"/>
                <a:gd name="connsiteX213" fmla="*/ 144590 w 1264158"/>
                <a:gd name="connsiteY213" fmla="*/ 1465517 h 1662683"/>
                <a:gd name="connsiteX214" fmla="*/ 127254 w 1264158"/>
                <a:gd name="connsiteY214" fmla="*/ 1457611 h 1662683"/>
                <a:gd name="connsiteX215" fmla="*/ 129921 w 1264158"/>
                <a:gd name="connsiteY215" fmla="*/ 1417320 h 1662683"/>
                <a:gd name="connsiteX216" fmla="*/ 157163 w 1264158"/>
                <a:gd name="connsiteY216" fmla="*/ 1411986 h 1662683"/>
                <a:gd name="connsiteX217" fmla="*/ 122777 w 1264158"/>
                <a:gd name="connsiteY217" fmla="*/ 1377410 h 1662683"/>
                <a:gd name="connsiteX218" fmla="*/ 112109 w 1264158"/>
                <a:gd name="connsiteY218" fmla="*/ 1342835 h 1662683"/>
                <a:gd name="connsiteX219" fmla="*/ 122873 w 1264158"/>
                <a:gd name="connsiteY219" fmla="*/ 1326642 h 1662683"/>
                <a:gd name="connsiteX220" fmla="*/ 138113 w 1264158"/>
                <a:gd name="connsiteY220" fmla="*/ 1325023 h 1662683"/>
                <a:gd name="connsiteX221" fmla="*/ 149352 w 1264158"/>
                <a:gd name="connsiteY221" fmla="*/ 1313974 h 1662683"/>
                <a:gd name="connsiteX222" fmla="*/ 157734 w 1264158"/>
                <a:gd name="connsiteY222" fmla="*/ 1283684 h 1662683"/>
                <a:gd name="connsiteX223" fmla="*/ 166592 w 1264158"/>
                <a:gd name="connsiteY223" fmla="*/ 1282922 h 1662683"/>
                <a:gd name="connsiteX224" fmla="*/ 157258 w 1264158"/>
                <a:gd name="connsiteY224" fmla="*/ 1260062 h 1662683"/>
                <a:gd name="connsiteX225" fmla="*/ 164021 w 1264158"/>
                <a:gd name="connsiteY225" fmla="*/ 1243584 h 1662683"/>
                <a:gd name="connsiteX226" fmla="*/ 176308 w 1264158"/>
                <a:gd name="connsiteY226" fmla="*/ 1234250 h 1662683"/>
                <a:gd name="connsiteX227" fmla="*/ 219932 w 1264158"/>
                <a:gd name="connsiteY227" fmla="*/ 1237012 h 1662683"/>
                <a:gd name="connsiteX228" fmla="*/ 215360 w 1264158"/>
                <a:gd name="connsiteY228" fmla="*/ 1219105 h 1662683"/>
                <a:gd name="connsiteX229" fmla="*/ 197739 w 1264158"/>
                <a:gd name="connsiteY229" fmla="*/ 1208723 h 1662683"/>
                <a:gd name="connsiteX230" fmla="*/ 192500 w 1264158"/>
                <a:gd name="connsiteY230" fmla="*/ 1178052 h 1662683"/>
                <a:gd name="connsiteX231" fmla="*/ 182404 w 1264158"/>
                <a:gd name="connsiteY231" fmla="*/ 1167003 h 1662683"/>
                <a:gd name="connsiteX232" fmla="*/ 193453 w 1264158"/>
                <a:gd name="connsiteY232" fmla="*/ 1143476 h 1662683"/>
                <a:gd name="connsiteX233" fmla="*/ 185261 w 1264158"/>
                <a:gd name="connsiteY233" fmla="*/ 1132618 h 1662683"/>
                <a:gd name="connsiteX234" fmla="*/ 151162 w 1264158"/>
                <a:gd name="connsiteY234" fmla="*/ 1116902 h 1662683"/>
                <a:gd name="connsiteX235" fmla="*/ 138779 w 1264158"/>
                <a:gd name="connsiteY235" fmla="*/ 1129284 h 1662683"/>
                <a:gd name="connsiteX236" fmla="*/ 115919 w 1264158"/>
                <a:gd name="connsiteY236" fmla="*/ 1124903 h 1662683"/>
                <a:gd name="connsiteX237" fmla="*/ 86582 w 1264158"/>
                <a:gd name="connsiteY237" fmla="*/ 1104995 h 1662683"/>
                <a:gd name="connsiteX238" fmla="*/ 85058 w 1264158"/>
                <a:gd name="connsiteY238" fmla="*/ 1096518 h 1662683"/>
                <a:gd name="connsiteX239" fmla="*/ 60960 w 1264158"/>
                <a:gd name="connsiteY239" fmla="*/ 1087088 h 1662683"/>
                <a:gd name="connsiteX240" fmla="*/ 62865 w 1264158"/>
                <a:gd name="connsiteY240" fmla="*/ 1067276 h 1662683"/>
                <a:gd name="connsiteX241" fmla="*/ 57341 w 1264158"/>
                <a:gd name="connsiteY241" fmla="*/ 1063943 h 1662683"/>
                <a:gd name="connsiteX242" fmla="*/ 67628 w 1264158"/>
                <a:gd name="connsiteY242" fmla="*/ 1049274 h 1662683"/>
                <a:gd name="connsiteX243" fmla="*/ 54293 w 1264158"/>
                <a:gd name="connsiteY243" fmla="*/ 1028510 h 1662683"/>
                <a:gd name="connsiteX244" fmla="*/ 60865 w 1264158"/>
                <a:gd name="connsiteY244" fmla="*/ 1023271 h 1662683"/>
                <a:gd name="connsiteX245" fmla="*/ 57626 w 1264158"/>
                <a:gd name="connsiteY245" fmla="*/ 1012222 h 1662683"/>
                <a:gd name="connsiteX246" fmla="*/ 23051 w 1264158"/>
                <a:gd name="connsiteY246" fmla="*/ 1008317 h 1662683"/>
                <a:gd name="connsiteX247" fmla="*/ 17145 w 1264158"/>
                <a:gd name="connsiteY247" fmla="*/ 972598 h 1662683"/>
                <a:gd name="connsiteX248" fmla="*/ 8382 w 1264158"/>
                <a:gd name="connsiteY248" fmla="*/ 970121 h 1662683"/>
                <a:gd name="connsiteX249" fmla="*/ 0 w 1264158"/>
                <a:gd name="connsiteY249" fmla="*/ 949262 h 1662683"/>
                <a:gd name="connsiteX250" fmla="*/ 22670 w 1264158"/>
                <a:gd name="connsiteY250" fmla="*/ 935165 h 1662683"/>
                <a:gd name="connsiteX251" fmla="*/ 26480 w 1264158"/>
                <a:gd name="connsiteY251" fmla="*/ 924878 h 1662683"/>
                <a:gd name="connsiteX252" fmla="*/ 56674 w 1264158"/>
                <a:gd name="connsiteY252" fmla="*/ 926592 h 1662683"/>
                <a:gd name="connsiteX253" fmla="*/ 69152 w 1264158"/>
                <a:gd name="connsiteY253" fmla="*/ 911733 h 1662683"/>
                <a:gd name="connsiteX254" fmla="*/ 108014 w 1264158"/>
                <a:gd name="connsiteY254" fmla="*/ 928021 h 1662683"/>
                <a:gd name="connsiteX255" fmla="*/ 108871 w 1264158"/>
                <a:gd name="connsiteY255" fmla="*/ 934117 h 1662683"/>
                <a:gd name="connsiteX256" fmla="*/ 130397 w 1264158"/>
                <a:gd name="connsiteY256" fmla="*/ 927545 h 1662683"/>
                <a:gd name="connsiteX257" fmla="*/ 130493 w 1264158"/>
                <a:gd name="connsiteY257" fmla="*/ 905637 h 1662683"/>
                <a:gd name="connsiteX258" fmla="*/ 156115 w 1264158"/>
                <a:gd name="connsiteY258" fmla="*/ 904685 h 1662683"/>
                <a:gd name="connsiteX259" fmla="*/ 160115 w 1264158"/>
                <a:gd name="connsiteY259" fmla="*/ 890302 h 1662683"/>
                <a:gd name="connsiteX260" fmla="*/ 183071 w 1264158"/>
                <a:gd name="connsiteY260" fmla="*/ 870109 h 1662683"/>
                <a:gd name="connsiteX261" fmla="*/ 195358 w 1264158"/>
                <a:gd name="connsiteY261" fmla="*/ 872109 h 1662683"/>
                <a:gd name="connsiteX262" fmla="*/ 207074 w 1264158"/>
                <a:gd name="connsiteY262" fmla="*/ 865061 h 1662683"/>
                <a:gd name="connsiteX263" fmla="*/ 216313 w 1264158"/>
                <a:gd name="connsiteY263" fmla="*/ 875824 h 1662683"/>
                <a:gd name="connsiteX264" fmla="*/ 236696 w 1264158"/>
                <a:gd name="connsiteY264" fmla="*/ 850868 h 1662683"/>
                <a:gd name="connsiteX265" fmla="*/ 243650 w 1264158"/>
                <a:gd name="connsiteY265" fmla="*/ 851821 h 1662683"/>
                <a:gd name="connsiteX266" fmla="*/ 248698 w 1264158"/>
                <a:gd name="connsiteY266" fmla="*/ 826770 h 1662683"/>
                <a:gd name="connsiteX267" fmla="*/ 236601 w 1264158"/>
                <a:gd name="connsiteY267" fmla="*/ 795528 h 1662683"/>
                <a:gd name="connsiteX268" fmla="*/ 245936 w 1264158"/>
                <a:gd name="connsiteY268" fmla="*/ 793814 h 1662683"/>
                <a:gd name="connsiteX269" fmla="*/ 249841 w 1264158"/>
                <a:gd name="connsiteY269" fmla="*/ 779145 h 1662683"/>
                <a:gd name="connsiteX270" fmla="*/ 262414 w 1264158"/>
                <a:gd name="connsiteY270" fmla="*/ 772573 h 1662683"/>
                <a:gd name="connsiteX271" fmla="*/ 262509 w 1264158"/>
                <a:gd name="connsiteY271" fmla="*/ 758571 h 1662683"/>
                <a:gd name="connsiteX272" fmla="*/ 274320 w 1264158"/>
                <a:gd name="connsiteY272" fmla="*/ 741426 h 1662683"/>
                <a:gd name="connsiteX273" fmla="*/ 238697 w 1264158"/>
                <a:gd name="connsiteY273" fmla="*/ 722281 h 1662683"/>
                <a:gd name="connsiteX274" fmla="*/ 232791 w 1264158"/>
                <a:gd name="connsiteY274" fmla="*/ 698945 h 1662683"/>
                <a:gd name="connsiteX275" fmla="*/ 232791 w 1264158"/>
                <a:gd name="connsiteY275" fmla="*/ 698945 h 1662683"/>
                <a:gd name="connsiteX276" fmla="*/ 249650 w 1264158"/>
                <a:gd name="connsiteY276" fmla="*/ 665036 h 1662683"/>
                <a:gd name="connsiteX277" fmla="*/ 253079 w 1264158"/>
                <a:gd name="connsiteY277" fmla="*/ 692182 h 1662683"/>
                <a:gd name="connsiteX278" fmla="*/ 261652 w 1264158"/>
                <a:gd name="connsiteY278" fmla="*/ 685705 h 1662683"/>
                <a:gd name="connsiteX279" fmla="*/ 290894 w 1264158"/>
                <a:gd name="connsiteY279" fmla="*/ 695897 h 1662683"/>
                <a:gd name="connsiteX280" fmla="*/ 313658 w 1264158"/>
                <a:gd name="connsiteY280" fmla="*/ 667226 h 1662683"/>
                <a:gd name="connsiteX281" fmla="*/ 340328 w 1264158"/>
                <a:gd name="connsiteY281" fmla="*/ 666560 h 1662683"/>
                <a:gd name="connsiteX282" fmla="*/ 358235 w 1264158"/>
                <a:gd name="connsiteY282" fmla="*/ 658082 h 1662683"/>
                <a:gd name="connsiteX283" fmla="*/ 367379 w 1264158"/>
                <a:gd name="connsiteY283" fmla="*/ 664464 h 1662683"/>
                <a:gd name="connsiteX284" fmla="*/ 401098 w 1264158"/>
                <a:gd name="connsiteY284" fmla="*/ 637413 h 1662683"/>
                <a:gd name="connsiteX285" fmla="*/ 409956 w 1264158"/>
                <a:gd name="connsiteY285" fmla="*/ 622459 h 1662683"/>
                <a:gd name="connsiteX286" fmla="*/ 421672 w 1264158"/>
                <a:gd name="connsiteY286" fmla="*/ 618744 h 1662683"/>
                <a:gd name="connsiteX287" fmla="*/ 439293 w 1264158"/>
                <a:gd name="connsiteY287" fmla="*/ 623221 h 1662683"/>
                <a:gd name="connsiteX288" fmla="*/ 459105 w 1264158"/>
                <a:gd name="connsiteY288" fmla="*/ 612458 h 1662683"/>
                <a:gd name="connsiteX289" fmla="*/ 478250 w 1264158"/>
                <a:gd name="connsiteY289" fmla="*/ 624364 h 1662683"/>
                <a:gd name="connsiteX290" fmla="*/ 479489 w 1264158"/>
                <a:gd name="connsiteY290" fmla="*/ 632651 h 1662683"/>
                <a:gd name="connsiteX291" fmla="*/ 492919 w 1264158"/>
                <a:gd name="connsiteY291" fmla="*/ 626364 h 1662683"/>
                <a:gd name="connsiteX292" fmla="*/ 511683 w 1264158"/>
                <a:gd name="connsiteY292" fmla="*/ 638747 h 1662683"/>
                <a:gd name="connsiteX293" fmla="*/ 533781 w 1264158"/>
                <a:gd name="connsiteY293" fmla="*/ 635127 h 1662683"/>
                <a:gd name="connsiteX294" fmla="*/ 540258 w 1264158"/>
                <a:gd name="connsiteY294" fmla="*/ 640937 h 1662683"/>
                <a:gd name="connsiteX295" fmla="*/ 586835 w 1264158"/>
                <a:gd name="connsiteY295" fmla="*/ 607886 h 1662683"/>
                <a:gd name="connsiteX296" fmla="*/ 611981 w 1264158"/>
                <a:gd name="connsiteY296" fmla="*/ 605981 h 1662683"/>
                <a:gd name="connsiteX297" fmla="*/ 621602 w 1264158"/>
                <a:gd name="connsiteY297" fmla="*/ 612172 h 1662683"/>
                <a:gd name="connsiteX298" fmla="*/ 628555 w 1264158"/>
                <a:gd name="connsiteY298" fmla="*/ 583216 h 1662683"/>
                <a:gd name="connsiteX299" fmla="*/ 639985 w 1264158"/>
                <a:gd name="connsiteY299" fmla="*/ 580930 h 1662683"/>
                <a:gd name="connsiteX300" fmla="*/ 622649 w 1264158"/>
                <a:gd name="connsiteY300" fmla="*/ 545402 h 1662683"/>
                <a:gd name="connsiteX301" fmla="*/ 638461 w 1264158"/>
                <a:gd name="connsiteY301" fmla="*/ 518446 h 1662683"/>
                <a:gd name="connsiteX302" fmla="*/ 635032 w 1264158"/>
                <a:gd name="connsiteY302" fmla="*/ 507016 h 1662683"/>
                <a:gd name="connsiteX303" fmla="*/ 619601 w 1264158"/>
                <a:gd name="connsiteY303" fmla="*/ 501301 h 1662683"/>
                <a:gd name="connsiteX304" fmla="*/ 603314 w 1264158"/>
                <a:gd name="connsiteY304" fmla="*/ 471773 h 1662683"/>
                <a:gd name="connsiteX305" fmla="*/ 609981 w 1264158"/>
                <a:gd name="connsiteY305" fmla="*/ 423672 h 1662683"/>
                <a:gd name="connsiteX306" fmla="*/ 603314 w 1264158"/>
                <a:gd name="connsiteY306" fmla="*/ 385001 h 1662683"/>
                <a:gd name="connsiteX307" fmla="*/ 603314 w 1264158"/>
                <a:gd name="connsiteY307" fmla="*/ 385001 h 1662683"/>
                <a:gd name="connsiteX308" fmla="*/ 610172 w 1264158"/>
                <a:gd name="connsiteY308" fmla="*/ 378524 h 1662683"/>
                <a:gd name="connsiteX309" fmla="*/ 611124 w 1264158"/>
                <a:gd name="connsiteY309" fmla="*/ 343948 h 1662683"/>
                <a:gd name="connsiteX310" fmla="*/ 625126 w 1264158"/>
                <a:gd name="connsiteY310" fmla="*/ 328898 h 1662683"/>
                <a:gd name="connsiteX311" fmla="*/ 664655 w 1264158"/>
                <a:gd name="connsiteY311" fmla="*/ 330041 h 1662683"/>
                <a:gd name="connsiteX312" fmla="*/ 675227 w 1264158"/>
                <a:gd name="connsiteY312" fmla="*/ 318897 h 1662683"/>
                <a:gd name="connsiteX313" fmla="*/ 676370 w 1264158"/>
                <a:gd name="connsiteY313" fmla="*/ 304419 h 1662683"/>
                <a:gd name="connsiteX314" fmla="*/ 687419 w 1264158"/>
                <a:gd name="connsiteY314" fmla="*/ 296513 h 1662683"/>
                <a:gd name="connsiteX315" fmla="*/ 681038 w 1264158"/>
                <a:gd name="connsiteY315" fmla="*/ 276416 h 1662683"/>
                <a:gd name="connsiteX316" fmla="*/ 686181 w 1264158"/>
                <a:gd name="connsiteY316" fmla="*/ 257461 h 1662683"/>
                <a:gd name="connsiteX317" fmla="*/ 721614 w 1264158"/>
                <a:gd name="connsiteY317" fmla="*/ 249174 h 1662683"/>
                <a:gd name="connsiteX318" fmla="*/ 726948 w 1264158"/>
                <a:gd name="connsiteY318" fmla="*/ 235553 h 1662683"/>
                <a:gd name="connsiteX319" fmla="*/ 745141 w 1264158"/>
                <a:gd name="connsiteY319" fmla="*/ 226028 h 1662683"/>
                <a:gd name="connsiteX320" fmla="*/ 743998 w 1264158"/>
                <a:gd name="connsiteY320" fmla="*/ 211836 h 1662683"/>
                <a:gd name="connsiteX321" fmla="*/ 751523 w 1264158"/>
                <a:gd name="connsiteY321" fmla="*/ 200978 h 1662683"/>
                <a:gd name="connsiteX322" fmla="*/ 738473 w 1264158"/>
                <a:gd name="connsiteY322" fmla="*/ 169736 h 1662683"/>
                <a:gd name="connsiteX323" fmla="*/ 724472 w 1264158"/>
                <a:gd name="connsiteY323" fmla="*/ 152495 h 1662683"/>
                <a:gd name="connsiteX324" fmla="*/ 708184 w 1264158"/>
                <a:gd name="connsiteY324" fmla="*/ 144875 h 1662683"/>
                <a:gd name="connsiteX325" fmla="*/ 738569 w 1264158"/>
                <a:gd name="connsiteY325" fmla="*/ 114681 h 1662683"/>
                <a:gd name="connsiteX326" fmla="*/ 752380 w 1264158"/>
                <a:gd name="connsiteY326" fmla="*/ 118872 h 1662683"/>
                <a:gd name="connsiteX327" fmla="*/ 773240 w 1264158"/>
                <a:gd name="connsiteY327" fmla="*/ 110585 h 1662683"/>
                <a:gd name="connsiteX328" fmla="*/ 780288 w 1264158"/>
                <a:gd name="connsiteY328" fmla="*/ 92202 h 1662683"/>
                <a:gd name="connsiteX329" fmla="*/ 798576 w 1264158"/>
                <a:gd name="connsiteY329" fmla="*/ 84106 h 1662683"/>
                <a:gd name="connsiteX330" fmla="*/ 798862 w 1264158"/>
                <a:gd name="connsiteY330" fmla="*/ 71247 h 1662683"/>
                <a:gd name="connsiteX331" fmla="*/ 821531 w 1264158"/>
                <a:gd name="connsiteY331" fmla="*/ 61817 h 1662683"/>
                <a:gd name="connsiteX332" fmla="*/ 826008 w 1264158"/>
                <a:gd name="connsiteY332" fmla="*/ 47530 h 1662683"/>
                <a:gd name="connsiteX333" fmla="*/ 812197 w 1264158"/>
                <a:gd name="connsiteY333" fmla="*/ 40862 h 1662683"/>
                <a:gd name="connsiteX334" fmla="*/ 819626 w 1264158"/>
                <a:gd name="connsiteY334" fmla="*/ 29051 h 1662683"/>
                <a:gd name="connsiteX335" fmla="*/ 829151 w 1264158"/>
                <a:gd name="connsiteY335" fmla="*/ 28289 h 1662683"/>
                <a:gd name="connsiteX336" fmla="*/ 848106 w 1264158"/>
                <a:gd name="connsiteY336" fmla="*/ 10001 h 1662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</a:cxnLst>
              <a:rect l="l" t="t" r="r" b="b"/>
              <a:pathLst>
                <a:path w="1264158" h="1662683">
                  <a:moveTo>
                    <a:pt x="885254" y="0"/>
                  </a:moveTo>
                  <a:lnTo>
                    <a:pt x="900017" y="14954"/>
                  </a:lnTo>
                  <a:lnTo>
                    <a:pt x="894112" y="29432"/>
                  </a:lnTo>
                  <a:lnTo>
                    <a:pt x="901160" y="48197"/>
                  </a:lnTo>
                  <a:lnTo>
                    <a:pt x="897731" y="93345"/>
                  </a:lnTo>
                  <a:lnTo>
                    <a:pt x="879158" y="117634"/>
                  </a:lnTo>
                  <a:lnTo>
                    <a:pt x="893445" y="141351"/>
                  </a:lnTo>
                  <a:lnTo>
                    <a:pt x="887159" y="152591"/>
                  </a:lnTo>
                  <a:lnTo>
                    <a:pt x="900684" y="164687"/>
                  </a:lnTo>
                  <a:lnTo>
                    <a:pt x="929735" y="174212"/>
                  </a:lnTo>
                  <a:lnTo>
                    <a:pt x="950690" y="212217"/>
                  </a:lnTo>
                  <a:lnTo>
                    <a:pt x="964787" y="218218"/>
                  </a:lnTo>
                  <a:lnTo>
                    <a:pt x="961835" y="228314"/>
                  </a:lnTo>
                  <a:lnTo>
                    <a:pt x="969074" y="241459"/>
                  </a:lnTo>
                  <a:lnTo>
                    <a:pt x="986314" y="240887"/>
                  </a:lnTo>
                  <a:lnTo>
                    <a:pt x="1005554" y="255651"/>
                  </a:lnTo>
                  <a:lnTo>
                    <a:pt x="1021175" y="254413"/>
                  </a:lnTo>
                  <a:lnTo>
                    <a:pt x="1021175" y="254413"/>
                  </a:lnTo>
                  <a:lnTo>
                    <a:pt x="1015175" y="269748"/>
                  </a:lnTo>
                  <a:lnTo>
                    <a:pt x="1024795" y="313087"/>
                  </a:lnTo>
                  <a:lnTo>
                    <a:pt x="948119" y="396526"/>
                  </a:lnTo>
                  <a:lnTo>
                    <a:pt x="960311" y="443770"/>
                  </a:lnTo>
                  <a:lnTo>
                    <a:pt x="940499" y="466154"/>
                  </a:lnTo>
                  <a:lnTo>
                    <a:pt x="939927" y="480441"/>
                  </a:lnTo>
                  <a:lnTo>
                    <a:pt x="959168" y="516826"/>
                  </a:lnTo>
                  <a:lnTo>
                    <a:pt x="988219" y="525494"/>
                  </a:lnTo>
                  <a:lnTo>
                    <a:pt x="982980" y="550736"/>
                  </a:lnTo>
                  <a:lnTo>
                    <a:pt x="1002316" y="554546"/>
                  </a:lnTo>
                  <a:lnTo>
                    <a:pt x="998792" y="564071"/>
                  </a:lnTo>
                  <a:lnTo>
                    <a:pt x="1006507" y="581692"/>
                  </a:lnTo>
                  <a:lnTo>
                    <a:pt x="991934" y="578644"/>
                  </a:lnTo>
                  <a:lnTo>
                    <a:pt x="994982" y="590741"/>
                  </a:lnTo>
                  <a:lnTo>
                    <a:pt x="1013365" y="606266"/>
                  </a:lnTo>
                  <a:lnTo>
                    <a:pt x="1009174" y="622554"/>
                  </a:lnTo>
                  <a:lnTo>
                    <a:pt x="1021461" y="669417"/>
                  </a:lnTo>
                  <a:lnTo>
                    <a:pt x="1054894" y="686657"/>
                  </a:lnTo>
                  <a:lnTo>
                    <a:pt x="1065848" y="723805"/>
                  </a:lnTo>
                  <a:lnTo>
                    <a:pt x="1074325" y="723233"/>
                  </a:lnTo>
                  <a:lnTo>
                    <a:pt x="1083183" y="749808"/>
                  </a:lnTo>
                  <a:lnTo>
                    <a:pt x="1062895" y="760095"/>
                  </a:lnTo>
                  <a:lnTo>
                    <a:pt x="1047845" y="755999"/>
                  </a:lnTo>
                  <a:lnTo>
                    <a:pt x="1036701" y="763619"/>
                  </a:lnTo>
                  <a:lnTo>
                    <a:pt x="1022318" y="760857"/>
                  </a:lnTo>
                  <a:lnTo>
                    <a:pt x="1042988" y="782955"/>
                  </a:lnTo>
                  <a:lnTo>
                    <a:pt x="1025081" y="794385"/>
                  </a:lnTo>
                  <a:lnTo>
                    <a:pt x="1019747" y="814387"/>
                  </a:lnTo>
                  <a:lnTo>
                    <a:pt x="1009269" y="820007"/>
                  </a:lnTo>
                  <a:lnTo>
                    <a:pt x="995267" y="821055"/>
                  </a:lnTo>
                  <a:lnTo>
                    <a:pt x="990600" y="796766"/>
                  </a:lnTo>
                  <a:lnTo>
                    <a:pt x="979837" y="789718"/>
                  </a:lnTo>
                  <a:lnTo>
                    <a:pt x="979932" y="781050"/>
                  </a:lnTo>
                  <a:lnTo>
                    <a:pt x="953453" y="782098"/>
                  </a:lnTo>
                  <a:lnTo>
                    <a:pt x="942118" y="772573"/>
                  </a:lnTo>
                  <a:lnTo>
                    <a:pt x="927926" y="785717"/>
                  </a:lnTo>
                  <a:lnTo>
                    <a:pt x="933640" y="802767"/>
                  </a:lnTo>
                  <a:lnTo>
                    <a:pt x="920687" y="807149"/>
                  </a:lnTo>
                  <a:lnTo>
                    <a:pt x="913829" y="821341"/>
                  </a:lnTo>
                  <a:lnTo>
                    <a:pt x="932974" y="831247"/>
                  </a:lnTo>
                  <a:lnTo>
                    <a:pt x="935927" y="848106"/>
                  </a:lnTo>
                  <a:lnTo>
                    <a:pt x="926592" y="846868"/>
                  </a:lnTo>
                  <a:lnTo>
                    <a:pt x="926783" y="851440"/>
                  </a:lnTo>
                  <a:lnTo>
                    <a:pt x="942213" y="856488"/>
                  </a:lnTo>
                  <a:lnTo>
                    <a:pt x="930212" y="858012"/>
                  </a:lnTo>
                  <a:lnTo>
                    <a:pt x="935641" y="862012"/>
                  </a:lnTo>
                  <a:lnTo>
                    <a:pt x="926592" y="870109"/>
                  </a:lnTo>
                  <a:lnTo>
                    <a:pt x="938498" y="881253"/>
                  </a:lnTo>
                  <a:lnTo>
                    <a:pt x="927163" y="885349"/>
                  </a:lnTo>
                  <a:lnTo>
                    <a:pt x="931926" y="889064"/>
                  </a:lnTo>
                  <a:lnTo>
                    <a:pt x="952595" y="879920"/>
                  </a:lnTo>
                  <a:lnTo>
                    <a:pt x="935546" y="904399"/>
                  </a:lnTo>
                  <a:lnTo>
                    <a:pt x="940784" y="913733"/>
                  </a:lnTo>
                  <a:lnTo>
                    <a:pt x="954405" y="917924"/>
                  </a:lnTo>
                  <a:lnTo>
                    <a:pt x="960025" y="932117"/>
                  </a:lnTo>
                  <a:lnTo>
                    <a:pt x="970693" y="935069"/>
                  </a:lnTo>
                  <a:lnTo>
                    <a:pt x="967264" y="947452"/>
                  </a:lnTo>
                  <a:lnTo>
                    <a:pt x="980885" y="959739"/>
                  </a:lnTo>
                  <a:lnTo>
                    <a:pt x="983647" y="993362"/>
                  </a:lnTo>
                  <a:lnTo>
                    <a:pt x="1015175" y="1011555"/>
                  </a:lnTo>
                  <a:lnTo>
                    <a:pt x="1019556" y="994886"/>
                  </a:lnTo>
                  <a:lnTo>
                    <a:pt x="1023366" y="1005840"/>
                  </a:lnTo>
                  <a:lnTo>
                    <a:pt x="1034034" y="1004316"/>
                  </a:lnTo>
                  <a:lnTo>
                    <a:pt x="1035749" y="1013936"/>
                  </a:lnTo>
                  <a:lnTo>
                    <a:pt x="1047940" y="1015460"/>
                  </a:lnTo>
                  <a:lnTo>
                    <a:pt x="1050322" y="1005745"/>
                  </a:lnTo>
                  <a:lnTo>
                    <a:pt x="1065943" y="1004030"/>
                  </a:lnTo>
                  <a:lnTo>
                    <a:pt x="1081373" y="988695"/>
                  </a:lnTo>
                  <a:lnTo>
                    <a:pt x="1109091" y="986409"/>
                  </a:lnTo>
                  <a:lnTo>
                    <a:pt x="1111853" y="1016984"/>
                  </a:lnTo>
                  <a:lnTo>
                    <a:pt x="1124141" y="1033653"/>
                  </a:lnTo>
                  <a:lnTo>
                    <a:pt x="1136714" y="1027748"/>
                  </a:lnTo>
                  <a:lnTo>
                    <a:pt x="1141095" y="1031939"/>
                  </a:lnTo>
                  <a:lnTo>
                    <a:pt x="1148048" y="1044226"/>
                  </a:lnTo>
                  <a:lnTo>
                    <a:pt x="1145762" y="1060704"/>
                  </a:lnTo>
                  <a:lnTo>
                    <a:pt x="1160526" y="1084993"/>
                  </a:lnTo>
                  <a:lnTo>
                    <a:pt x="1176528" y="1099185"/>
                  </a:lnTo>
                  <a:lnTo>
                    <a:pt x="1186244" y="1098042"/>
                  </a:lnTo>
                  <a:lnTo>
                    <a:pt x="1193102" y="1116997"/>
                  </a:lnTo>
                  <a:lnTo>
                    <a:pt x="1184148" y="1126617"/>
                  </a:lnTo>
                  <a:lnTo>
                    <a:pt x="1195197" y="1137761"/>
                  </a:lnTo>
                  <a:lnTo>
                    <a:pt x="1194054" y="1146715"/>
                  </a:lnTo>
                  <a:lnTo>
                    <a:pt x="1207865" y="1147953"/>
                  </a:lnTo>
                  <a:lnTo>
                    <a:pt x="1212152" y="1155383"/>
                  </a:lnTo>
                  <a:lnTo>
                    <a:pt x="1238060" y="1148239"/>
                  </a:lnTo>
                  <a:lnTo>
                    <a:pt x="1242536" y="1176147"/>
                  </a:lnTo>
                  <a:lnTo>
                    <a:pt x="1264158" y="1192149"/>
                  </a:lnTo>
                  <a:lnTo>
                    <a:pt x="1258253" y="1211199"/>
                  </a:lnTo>
                  <a:lnTo>
                    <a:pt x="1261777" y="1238345"/>
                  </a:lnTo>
                  <a:lnTo>
                    <a:pt x="1261777" y="1238345"/>
                  </a:lnTo>
                  <a:lnTo>
                    <a:pt x="1257014" y="1236536"/>
                  </a:lnTo>
                  <a:lnTo>
                    <a:pt x="1257300" y="1284923"/>
                  </a:lnTo>
                  <a:lnTo>
                    <a:pt x="1257300" y="1284923"/>
                  </a:lnTo>
                  <a:lnTo>
                    <a:pt x="1257872" y="1298734"/>
                  </a:lnTo>
                  <a:lnTo>
                    <a:pt x="1224343" y="1312736"/>
                  </a:lnTo>
                  <a:lnTo>
                    <a:pt x="1208913" y="1301210"/>
                  </a:lnTo>
                  <a:lnTo>
                    <a:pt x="1209389" y="1287113"/>
                  </a:lnTo>
                  <a:lnTo>
                    <a:pt x="1195483" y="1279017"/>
                  </a:lnTo>
                  <a:lnTo>
                    <a:pt x="1181767" y="1281779"/>
                  </a:lnTo>
                  <a:lnTo>
                    <a:pt x="1166527" y="1249109"/>
                  </a:lnTo>
                  <a:lnTo>
                    <a:pt x="1144810" y="1251490"/>
                  </a:lnTo>
                  <a:lnTo>
                    <a:pt x="1137952" y="1241774"/>
                  </a:lnTo>
                  <a:lnTo>
                    <a:pt x="1122617" y="1244060"/>
                  </a:lnTo>
                  <a:lnTo>
                    <a:pt x="1116616" y="1259872"/>
                  </a:lnTo>
                  <a:lnTo>
                    <a:pt x="1101662" y="1271873"/>
                  </a:lnTo>
                  <a:lnTo>
                    <a:pt x="1115378" y="1286732"/>
                  </a:lnTo>
                  <a:lnTo>
                    <a:pt x="1118235" y="1322165"/>
                  </a:lnTo>
                  <a:lnTo>
                    <a:pt x="1104519" y="1329595"/>
                  </a:lnTo>
                  <a:lnTo>
                    <a:pt x="1096232" y="1318260"/>
                  </a:lnTo>
                  <a:lnTo>
                    <a:pt x="1074515" y="1321118"/>
                  </a:lnTo>
                  <a:lnTo>
                    <a:pt x="1074801" y="1335119"/>
                  </a:lnTo>
                  <a:lnTo>
                    <a:pt x="1058228" y="1349026"/>
                  </a:lnTo>
                  <a:lnTo>
                    <a:pt x="1061657" y="1363123"/>
                  </a:lnTo>
                  <a:lnTo>
                    <a:pt x="1049560" y="1367600"/>
                  </a:lnTo>
                  <a:lnTo>
                    <a:pt x="1045845" y="1346645"/>
                  </a:lnTo>
                  <a:lnTo>
                    <a:pt x="1037654" y="1346930"/>
                  </a:lnTo>
                  <a:lnTo>
                    <a:pt x="1040511" y="1338358"/>
                  </a:lnTo>
                  <a:lnTo>
                    <a:pt x="1023461" y="1310354"/>
                  </a:lnTo>
                  <a:lnTo>
                    <a:pt x="1008031" y="1308164"/>
                  </a:lnTo>
                  <a:lnTo>
                    <a:pt x="974217" y="1306163"/>
                  </a:lnTo>
                  <a:lnTo>
                    <a:pt x="962501" y="1324547"/>
                  </a:lnTo>
                  <a:lnTo>
                    <a:pt x="970026" y="1333214"/>
                  </a:lnTo>
                  <a:lnTo>
                    <a:pt x="943928" y="1362170"/>
                  </a:lnTo>
                  <a:lnTo>
                    <a:pt x="934403" y="1355027"/>
                  </a:lnTo>
                  <a:lnTo>
                    <a:pt x="903827" y="1356170"/>
                  </a:lnTo>
                  <a:lnTo>
                    <a:pt x="900589" y="1347978"/>
                  </a:lnTo>
                  <a:lnTo>
                    <a:pt x="889730" y="1364266"/>
                  </a:lnTo>
                  <a:lnTo>
                    <a:pt x="875729" y="1354360"/>
                  </a:lnTo>
                  <a:lnTo>
                    <a:pt x="868109" y="1357979"/>
                  </a:lnTo>
                  <a:lnTo>
                    <a:pt x="862775" y="1378934"/>
                  </a:lnTo>
                  <a:lnTo>
                    <a:pt x="850297" y="1385697"/>
                  </a:lnTo>
                  <a:lnTo>
                    <a:pt x="820960" y="1360837"/>
                  </a:lnTo>
                  <a:lnTo>
                    <a:pt x="803338" y="1359027"/>
                  </a:lnTo>
                  <a:lnTo>
                    <a:pt x="794004" y="1344549"/>
                  </a:lnTo>
                  <a:lnTo>
                    <a:pt x="779240" y="1356360"/>
                  </a:lnTo>
                  <a:lnTo>
                    <a:pt x="779621" y="1374362"/>
                  </a:lnTo>
                  <a:lnTo>
                    <a:pt x="766477" y="1378744"/>
                  </a:lnTo>
                  <a:lnTo>
                    <a:pt x="779526" y="1409891"/>
                  </a:lnTo>
                  <a:lnTo>
                    <a:pt x="772382" y="1428274"/>
                  </a:lnTo>
                  <a:lnTo>
                    <a:pt x="742093" y="1445038"/>
                  </a:lnTo>
                  <a:lnTo>
                    <a:pt x="744284" y="1464088"/>
                  </a:lnTo>
                  <a:lnTo>
                    <a:pt x="734949" y="1479423"/>
                  </a:lnTo>
                  <a:lnTo>
                    <a:pt x="722662" y="1477899"/>
                  </a:lnTo>
                  <a:lnTo>
                    <a:pt x="719804" y="1498664"/>
                  </a:lnTo>
                  <a:lnTo>
                    <a:pt x="705898" y="1492472"/>
                  </a:lnTo>
                  <a:lnTo>
                    <a:pt x="701897" y="1497616"/>
                  </a:lnTo>
                  <a:lnTo>
                    <a:pt x="701897" y="1507141"/>
                  </a:lnTo>
                  <a:lnTo>
                    <a:pt x="713994" y="1519619"/>
                  </a:lnTo>
                  <a:lnTo>
                    <a:pt x="702088" y="1531334"/>
                  </a:lnTo>
                  <a:lnTo>
                    <a:pt x="710279" y="1541812"/>
                  </a:lnTo>
                  <a:lnTo>
                    <a:pt x="703231" y="1558100"/>
                  </a:lnTo>
                  <a:lnTo>
                    <a:pt x="717137" y="1570196"/>
                  </a:lnTo>
                  <a:lnTo>
                    <a:pt x="717613" y="1588675"/>
                  </a:lnTo>
                  <a:lnTo>
                    <a:pt x="706374" y="1603439"/>
                  </a:lnTo>
                  <a:lnTo>
                    <a:pt x="692849" y="1608106"/>
                  </a:lnTo>
                  <a:lnTo>
                    <a:pt x="678275" y="1598390"/>
                  </a:lnTo>
                  <a:lnTo>
                    <a:pt x="660749" y="1612773"/>
                  </a:lnTo>
                  <a:lnTo>
                    <a:pt x="673227" y="1618679"/>
                  </a:lnTo>
                  <a:lnTo>
                    <a:pt x="678561" y="1626965"/>
                  </a:lnTo>
                  <a:lnTo>
                    <a:pt x="674465" y="1633919"/>
                  </a:lnTo>
                  <a:lnTo>
                    <a:pt x="655701" y="1627346"/>
                  </a:lnTo>
                  <a:lnTo>
                    <a:pt x="640175" y="1635728"/>
                  </a:lnTo>
                  <a:lnTo>
                    <a:pt x="554450" y="1608296"/>
                  </a:lnTo>
                  <a:lnTo>
                    <a:pt x="535972" y="1618583"/>
                  </a:lnTo>
                  <a:lnTo>
                    <a:pt x="531495" y="1633252"/>
                  </a:lnTo>
                  <a:lnTo>
                    <a:pt x="540163" y="1646968"/>
                  </a:lnTo>
                  <a:lnTo>
                    <a:pt x="552641" y="1646777"/>
                  </a:lnTo>
                  <a:lnTo>
                    <a:pt x="537877" y="1662684"/>
                  </a:lnTo>
                  <a:lnTo>
                    <a:pt x="530257" y="1660112"/>
                  </a:lnTo>
                  <a:lnTo>
                    <a:pt x="530257" y="1660112"/>
                  </a:lnTo>
                  <a:lnTo>
                    <a:pt x="530828" y="1645920"/>
                  </a:lnTo>
                  <a:lnTo>
                    <a:pt x="507587" y="1614583"/>
                  </a:lnTo>
                  <a:lnTo>
                    <a:pt x="516160" y="1584960"/>
                  </a:lnTo>
                  <a:lnTo>
                    <a:pt x="492538" y="1584008"/>
                  </a:lnTo>
                  <a:lnTo>
                    <a:pt x="484156" y="1602200"/>
                  </a:lnTo>
                  <a:lnTo>
                    <a:pt x="456533" y="1597628"/>
                  </a:lnTo>
                  <a:lnTo>
                    <a:pt x="407194" y="1618488"/>
                  </a:lnTo>
                  <a:lnTo>
                    <a:pt x="392430" y="1615154"/>
                  </a:lnTo>
                  <a:lnTo>
                    <a:pt x="389382" y="1627537"/>
                  </a:lnTo>
                  <a:lnTo>
                    <a:pt x="373761" y="1618679"/>
                  </a:lnTo>
                  <a:lnTo>
                    <a:pt x="356330" y="1625251"/>
                  </a:lnTo>
                  <a:lnTo>
                    <a:pt x="349472" y="1604486"/>
                  </a:lnTo>
                  <a:lnTo>
                    <a:pt x="318421" y="1608106"/>
                  </a:lnTo>
                  <a:lnTo>
                    <a:pt x="301085" y="1587056"/>
                  </a:lnTo>
                  <a:lnTo>
                    <a:pt x="288417" y="1589151"/>
                  </a:lnTo>
                  <a:lnTo>
                    <a:pt x="273653" y="1567053"/>
                  </a:lnTo>
                  <a:lnTo>
                    <a:pt x="261080" y="1562862"/>
                  </a:lnTo>
                  <a:lnTo>
                    <a:pt x="252031" y="1567815"/>
                  </a:lnTo>
                  <a:lnTo>
                    <a:pt x="223076" y="1548194"/>
                  </a:lnTo>
                  <a:lnTo>
                    <a:pt x="197549" y="1551908"/>
                  </a:lnTo>
                  <a:lnTo>
                    <a:pt x="185547" y="1543717"/>
                  </a:lnTo>
                  <a:lnTo>
                    <a:pt x="179642" y="1513523"/>
                  </a:lnTo>
                  <a:lnTo>
                    <a:pt x="161068" y="1502759"/>
                  </a:lnTo>
                  <a:lnTo>
                    <a:pt x="162782" y="1493044"/>
                  </a:lnTo>
                  <a:lnTo>
                    <a:pt x="146780" y="1478280"/>
                  </a:lnTo>
                  <a:lnTo>
                    <a:pt x="144590" y="1465517"/>
                  </a:lnTo>
                  <a:lnTo>
                    <a:pt x="127254" y="1457611"/>
                  </a:lnTo>
                  <a:lnTo>
                    <a:pt x="129921" y="1417320"/>
                  </a:lnTo>
                  <a:lnTo>
                    <a:pt x="157163" y="1411986"/>
                  </a:lnTo>
                  <a:lnTo>
                    <a:pt x="122777" y="1377410"/>
                  </a:lnTo>
                  <a:lnTo>
                    <a:pt x="112109" y="1342835"/>
                  </a:lnTo>
                  <a:lnTo>
                    <a:pt x="122873" y="1326642"/>
                  </a:lnTo>
                  <a:lnTo>
                    <a:pt x="138113" y="1325023"/>
                  </a:lnTo>
                  <a:lnTo>
                    <a:pt x="149352" y="1313974"/>
                  </a:lnTo>
                  <a:lnTo>
                    <a:pt x="157734" y="1283684"/>
                  </a:lnTo>
                  <a:lnTo>
                    <a:pt x="166592" y="1282922"/>
                  </a:lnTo>
                  <a:lnTo>
                    <a:pt x="157258" y="1260062"/>
                  </a:lnTo>
                  <a:lnTo>
                    <a:pt x="164021" y="1243584"/>
                  </a:lnTo>
                  <a:lnTo>
                    <a:pt x="176308" y="1234250"/>
                  </a:lnTo>
                  <a:lnTo>
                    <a:pt x="219932" y="1237012"/>
                  </a:lnTo>
                  <a:lnTo>
                    <a:pt x="215360" y="1219105"/>
                  </a:lnTo>
                  <a:lnTo>
                    <a:pt x="197739" y="1208723"/>
                  </a:lnTo>
                  <a:lnTo>
                    <a:pt x="192500" y="1178052"/>
                  </a:lnTo>
                  <a:lnTo>
                    <a:pt x="182404" y="1167003"/>
                  </a:lnTo>
                  <a:lnTo>
                    <a:pt x="193453" y="1143476"/>
                  </a:lnTo>
                  <a:lnTo>
                    <a:pt x="185261" y="1132618"/>
                  </a:lnTo>
                  <a:lnTo>
                    <a:pt x="151162" y="1116902"/>
                  </a:lnTo>
                  <a:lnTo>
                    <a:pt x="138779" y="1129284"/>
                  </a:lnTo>
                  <a:lnTo>
                    <a:pt x="115919" y="1124903"/>
                  </a:lnTo>
                  <a:lnTo>
                    <a:pt x="86582" y="1104995"/>
                  </a:lnTo>
                  <a:lnTo>
                    <a:pt x="85058" y="1096518"/>
                  </a:lnTo>
                  <a:lnTo>
                    <a:pt x="60960" y="1087088"/>
                  </a:lnTo>
                  <a:lnTo>
                    <a:pt x="62865" y="1067276"/>
                  </a:lnTo>
                  <a:lnTo>
                    <a:pt x="57341" y="1063943"/>
                  </a:lnTo>
                  <a:lnTo>
                    <a:pt x="67628" y="1049274"/>
                  </a:lnTo>
                  <a:lnTo>
                    <a:pt x="54293" y="1028510"/>
                  </a:lnTo>
                  <a:lnTo>
                    <a:pt x="60865" y="1023271"/>
                  </a:lnTo>
                  <a:lnTo>
                    <a:pt x="57626" y="1012222"/>
                  </a:lnTo>
                  <a:lnTo>
                    <a:pt x="23051" y="1008317"/>
                  </a:lnTo>
                  <a:lnTo>
                    <a:pt x="17145" y="972598"/>
                  </a:lnTo>
                  <a:lnTo>
                    <a:pt x="8382" y="970121"/>
                  </a:lnTo>
                  <a:lnTo>
                    <a:pt x="0" y="949262"/>
                  </a:lnTo>
                  <a:lnTo>
                    <a:pt x="22670" y="935165"/>
                  </a:lnTo>
                  <a:lnTo>
                    <a:pt x="26480" y="924878"/>
                  </a:lnTo>
                  <a:lnTo>
                    <a:pt x="56674" y="926592"/>
                  </a:lnTo>
                  <a:lnTo>
                    <a:pt x="69152" y="911733"/>
                  </a:lnTo>
                  <a:lnTo>
                    <a:pt x="108014" y="928021"/>
                  </a:lnTo>
                  <a:lnTo>
                    <a:pt x="108871" y="934117"/>
                  </a:lnTo>
                  <a:lnTo>
                    <a:pt x="130397" y="927545"/>
                  </a:lnTo>
                  <a:lnTo>
                    <a:pt x="130493" y="905637"/>
                  </a:lnTo>
                  <a:lnTo>
                    <a:pt x="156115" y="904685"/>
                  </a:lnTo>
                  <a:lnTo>
                    <a:pt x="160115" y="890302"/>
                  </a:lnTo>
                  <a:lnTo>
                    <a:pt x="183071" y="870109"/>
                  </a:lnTo>
                  <a:lnTo>
                    <a:pt x="195358" y="872109"/>
                  </a:lnTo>
                  <a:lnTo>
                    <a:pt x="207074" y="865061"/>
                  </a:lnTo>
                  <a:lnTo>
                    <a:pt x="216313" y="875824"/>
                  </a:lnTo>
                  <a:lnTo>
                    <a:pt x="236696" y="850868"/>
                  </a:lnTo>
                  <a:lnTo>
                    <a:pt x="243650" y="851821"/>
                  </a:lnTo>
                  <a:lnTo>
                    <a:pt x="248698" y="826770"/>
                  </a:lnTo>
                  <a:lnTo>
                    <a:pt x="236601" y="795528"/>
                  </a:lnTo>
                  <a:lnTo>
                    <a:pt x="245936" y="793814"/>
                  </a:lnTo>
                  <a:lnTo>
                    <a:pt x="249841" y="779145"/>
                  </a:lnTo>
                  <a:lnTo>
                    <a:pt x="262414" y="772573"/>
                  </a:lnTo>
                  <a:lnTo>
                    <a:pt x="262509" y="758571"/>
                  </a:lnTo>
                  <a:lnTo>
                    <a:pt x="274320" y="741426"/>
                  </a:lnTo>
                  <a:lnTo>
                    <a:pt x="238697" y="722281"/>
                  </a:lnTo>
                  <a:lnTo>
                    <a:pt x="232791" y="698945"/>
                  </a:lnTo>
                  <a:lnTo>
                    <a:pt x="232791" y="698945"/>
                  </a:lnTo>
                  <a:lnTo>
                    <a:pt x="249650" y="665036"/>
                  </a:lnTo>
                  <a:lnTo>
                    <a:pt x="253079" y="692182"/>
                  </a:lnTo>
                  <a:lnTo>
                    <a:pt x="261652" y="685705"/>
                  </a:lnTo>
                  <a:lnTo>
                    <a:pt x="290894" y="695897"/>
                  </a:lnTo>
                  <a:lnTo>
                    <a:pt x="313658" y="667226"/>
                  </a:lnTo>
                  <a:lnTo>
                    <a:pt x="340328" y="666560"/>
                  </a:lnTo>
                  <a:lnTo>
                    <a:pt x="358235" y="658082"/>
                  </a:lnTo>
                  <a:lnTo>
                    <a:pt x="367379" y="664464"/>
                  </a:lnTo>
                  <a:lnTo>
                    <a:pt x="401098" y="637413"/>
                  </a:lnTo>
                  <a:lnTo>
                    <a:pt x="409956" y="622459"/>
                  </a:lnTo>
                  <a:lnTo>
                    <a:pt x="421672" y="618744"/>
                  </a:lnTo>
                  <a:lnTo>
                    <a:pt x="439293" y="623221"/>
                  </a:lnTo>
                  <a:lnTo>
                    <a:pt x="459105" y="612458"/>
                  </a:lnTo>
                  <a:lnTo>
                    <a:pt x="478250" y="624364"/>
                  </a:lnTo>
                  <a:lnTo>
                    <a:pt x="479489" y="632651"/>
                  </a:lnTo>
                  <a:lnTo>
                    <a:pt x="492919" y="626364"/>
                  </a:lnTo>
                  <a:lnTo>
                    <a:pt x="511683" y="638747"/>
                  </a:lnTo>
                  <a:lnTo>
                    <a:pt x="533781" y="635127"/>
                  </a:lnTo>
                  <a:lnTo>
                    <a:pt x="540258" y="640937"/>
                  </a:lnTo>
                  <a:lnTo>
                    <a:pt x="586835" y="607886"/>
                  </a:lnTo>
                  <a:lnTo>
                    <a:pt x="611981" y="605981"/>
                  </a:lnTo>
                  <a:lnTo>
                    <a:pt x="621602" y="612172"/>
                  </a:lnTo>
                  <a:lnTo>
                    <a:pt x="628555" y="583216"/>
                  </a:lnTo>
                  <a:lnTo>
                    <a:pt x="639985" y="580930"/>
                  </a:lnTo>
                  <a:lnTo>
                    <a:pt x="622649" y="545402"/>
                  </a:lnTo>
                  <a:lnTo>
                    <a:pt x="638461" y="518446"/>
                  </a:lnTo>
                  <a:lnTo>
                    <a:pt x="635032" y="507016"/>
                  </a:lnTo>
                  <a:lnTo>
                    <a:pt x="619601" y="501301"/>
                  </a:lnTo>
                  <a:lnTo>
                    <a:pt x="603314" y="471773"/>
                  </a:lnTo>
                  <a:lnTo>
                    <a:pt x="609981" y="423672"/>
                  </a:lnTo>
                  <a:lnTo>
                    <a:pt x="603314" y="385001"/>
                  </a:lnTo>
                  <a:lnTo>
                    <a:pt x="603314" y="385001"/>
                  </a:lnTo>
                  <a:lnTo>
                    <a:pt x="610172" y="378524"/>
                  </a:lnTo>
                  <a:lnTo>
                    <a:pt x="611124" y="343948"/>
                  </a:lnTo>
                  <a:lnTo>
                    <a:pt x="625126" y="328898"/>
                  </a:lnTo>
                  <a:lnTo>
                    <a:pt x="664655" y="330041"/>
                  </a:lnTo>
                  <a:lnTo>
                    <a:pt x="675227" y="318897"/>
                  </a:lnTo>
                  <a:lnTo>
                    <a:pt x="676370" y="304419"/>
                  </a:lnTo>
                  <a:lnTo>
                    <a:pt x="687419" y="296513"/>
                  </a:lnTo>
                  <a:lnTo>
                    <a:pt x="681038" y="276416"/>
                  </a:lnTo>
                  <a:lnTo>
                    <a:pt x="686181" y="257461"/>
                  </a:lnTo>
                  <a:lnTo>
                    <a:pt x="721614" y="249174"/>
                  </a:lnTo>
                  <a:lnTo>
                    <a:pt x="726948" y="235553"/>
                  </a:lnTo>
                  <a:lnTo>
                    <a:pt x="745141" y="226028"/>
                  </a:lnTo>
                  <a:lnTo>
                    <a:pt x="743998" y="211836"/>
                  </a:lnTo>
                  <a:lnTo>
                    <a:pt x="751523" y="200978"/>
                  </a:lnTo>
                  <a:lnTo>
                    <a:pt x="738473" y="169736"/>
                  </a:lnTo>
                  <a:lnTo>
                    <a:pt x="724472" y="152495"/>
                  </a:lnTo>
                  <a:lnTo>
                    <a:pt x="708184" y="144875"/>
                  </a:lnTo>
                  <a:lnTo>
                    <a:pt x="738569" y="114681"/>
                  </a:lnTo>
                  <a:lnTo>
                    <a:pt x="752380" y="118872"/>
                  </a:lnTo>
                  <a:lnTo>
                    <a:pt x="773240" y="110585"/>
                  </a:lnTo>
                  <a:lnTo>
                    <a:pt x="780288" y="92202"/>
                  </a:lnTo>
                  <a:lnTo>
                    <a:pt x="798576" y="84106"/>
                  </a:lnTo>
                  <a:lnTo>
                    <a:pt x="798862" y="71247"/>
                  </a:lnTo>
                  <a:lnTo>
                    <a:pt x="821531" y="61817"/>
                  </a:lnTo>
                  <a:lnTo>
                    <a:pt x="826008" y="47530"/>
                  </a:lnTo>
                  <a:lnTo>
                    <a:pt x="812197" y="40862"/>
                  </a:lnTo>
                  <a:lnTo>
                    <a:pt x="819626" y="29051"/>
                  </a:lnTo>
                  <a:lnTo>
                    <a:pt x="829151" y="28289"/>
                  </a:lnTo>
                  <a:lnTo>
                    <a:pt x="848106" y="10001"/>
                  </a:lnTo>
                  <a:close/>
                </a:path>
              </a:pathLst>
            </a:custGeom>
            <a:grpFill/>
            <a:ln w="476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it-IT"/>
            </a:p>
          </p:txBody>
        </p:sp>
        <p:sp>
          <p:nvSpPr>
            <p:cNvPr id="21" name="Figura a mano libera: forma 20">
              <a:extLst>
                <a:ext uri="{FF2B5EF4-FFF2-40B4-BE49-F238E27FC236}">
                  <a16:creationId xmlns:a16="http://schemas.microsoft.com/office/drawing/2014/main" id="{672A71E5-35A1-9DB0-950A-6B75D0C71A1E}"/>
                </a:ext>
              </a:extLst>
            </p:cNvPr>
            <p:cNvSpPr/>
            <p:nvPr/>
          </p:nvSpPr>
          <p:spPr>
            <a:xfrm>
              <a:off x="7772781" y="4561617"/>
              <a:ext cx="1749075" cy="1390364"/>
            </a:xfrm>
            <a:custGeom>
              <a:avLst/>
              <a:gdLst>
                <a:gd name="connsiteX0" fmla="*/ 527590 w 1749075"/>
                <a:gd name="connsiteY0" fmla="*/ 0 h 1390364"/>
                <a:gd name="connsiteX1" fmla="*/ 564261 w 1749075"/>
                <a:gd name="connsiteY1" fmla="*/ 7144 h 1390364"/>
                <a:gd name="connsiteX2" fmla="*/ 611029 w 1749075"/>
                <a:gd name="connsiteY2" fmla="*/ 42767 h 1390364"/>
                <a:gd name="connsiteX3" fmla="*/ 604647 w 1749075"/>
                <a:gd name="connsiteY3" fmla="*/ 57436 h 1390364"/>
                <a:gd name="connsiteX4" fmla="*/ 616648 w 1749075"/>
                <a:gd name="connsiteY4" fmla="*/ 80200 h 1390364"/>
                <a:gd name="connsiteX5" fmla="*/ 615887 w 1749075"/>
                <a:gd name="connsiteY5" fmla="*/ 95440 h 1390364"/>
                <a:gd name="connsiteX6" fmla="*/ 612172 w 1749075"/>
                <a:gd name="connsiteY6" fmla="*/ 114205 h 1390364"/>
                <a:gd name="connsiteX7" fmla="*/ 599218 w 1749075"/>
                <a:gd name="connsiteY7" fmla="*/ 127159 h 1390364"/>
                <a:gd name="connsiteX8" fmla="*/ 554164 w 1749075"/>
                <a:gd name="connsiteY8" fmla="*/ 157258 h 1390364"/>
                <a:gd name="connsiteX9" fmla="*/ 551402 w 1749075"/>
                <a:gd name="connsiteY9" fmla="*/ 167545 h 1390364"/>
                <a:gd name="connsiteX10" fmla="*/ 471488 w 1749075"/>
                <a:gd name="connsiteY10" fmla="*/ 217551 h 1390364"/>
                <a:gd name="connsiteX11" fmla="*/ 472916 w 1749075"/>
                <a:gd name="connsiteY11" fmla="*/ 271748 h 1390364"/>
                <a:gd name="connsiteX12" fmla="*/ 496729 w 1749075"/>
                <a:gd name="connsiteY12" fmla="*/ 316802 h 1390364"/>
                <a:gd name="connsiteX13" fmla="*/ 529685 w 1749075"/>
                <a:gd name="connsiteY13" fmla="*/ 340709 h 1390364"/>
                <a:gd name="connsiteX14" fmla="*/ 618934 w 1749075"/>
                <a:gd name="connsiteY14" fmla="*/ 382048 h 1390364"/>
                <a:gd name="connsiteX15" fmla="*/ 647319 w 1749075"/>
                <a:gd name="connsiteY15" fmla="*/ 404336 h 1390364"/>
                <a:gd name="connsiteX16" fmla="*/ 724472 w 1749075"/>
                <a:gd name="connsiteY16" fmla="*/ 433388 h 1390364"/>
                <a:gd name="connsiteX17" fmla="*/ 804767 w 1749075"/>
                <a:gd name="connsiteY17" fmla="*/ 481870 h 1390364"/>
                <a:gd name="connsiteX18" fmla="*/ 899351 w 1749075"/>
                <a:gd name="connsiteY18" fmla="*/ 511969 h 1390364"/>
                <a:gd name="connsiteX19" fmla="*/ 915162 w 1749075"/>
                <a:gd name="connsiteY19" fmla="*/ 525589 h 1390364"/>
                <a:gd name="connsiteX20" fmla="*/ 932307 w 1749075"/>
                <a:gd name="connsiteY20" fmla="*/ 526066 h 1390364"/>
                <a:gd name="connsiteX21" fmla="*/ 936593 w 1749075"/>
                <a:gd name="connsiteY21" fmla="*/ 533210 h 1390364"/>
                <a:gd name="connsiteX22" fmla="*/ 945547 w 1749075"/>
                <a:gd name="connsiteY22" fmla="*/ 529304 h 1390364"/>
                <a:gd name="connsiteX23" fmla="*/ 947928 w 1749075"/>
                <a:gd name="connsiteY23" fmla="*/ 536257 h 1390364"/>
                <a:gd name="connsiteX24" fmla="*/ 987838 w 1749075"/>
                <a:gd name="connsiteY24" fmla="*/ 553593 h 1390364"/>
                <a:gd name="connsiteX25" fmla="*/ 1053084 w 1749075"/>
                <a:gd name="connsiteY25" fmla="*/ 574929 h 1390364"/>
                <a:gd name="connsiteX26" fmla="*/ 1144905 w 1749075"/>
                <a:gd name="connsiteY26" fmla="*/ 635032 h 1390364"/>
                <a:gd name="connsiteX27" fmla="*/ 1179481 w 1749075"/>
                <a:gd name="connsiteY27" fmla="*/ 677228 h 1390364"/>
                <a:gd name="connsiteX28" fmla="*/ 1198531 w 1749075"/>
                <a:gd name="connsiteY28" fmla="*/ 685895 h 1390364"/>
                <a:gd name="connsiteX29" fmla="*/ 1241965 w 1749075"/>
                <a:gd name="connsiteY29" fmla="*/ 726757 h 1390364"/>
                <a:gd name="connsiteX30" fmla="*/ 1354455 w 1749075"/>
                <a:gd name="connsiteY30" fmla="*/ 771906 h 1390364"/>
                <a:gd name="connsiteX31" fmla="*/ 1413510 w 1749075"/>
                <a:gd name="connsiteY31" fmla="*/ 812863 h 1390364"/>
                <a:gd name="connsiteX32" fmla="*/ 1466945 w 1749075"/>
                <a:gd name="connsiteY32" fmla="*/ 819245 h 1390364"/>
                <a:gd name="connsiteX33" fmla="*/ 1477613 w 1749075"/>
                <a:gd name="connsiteY33" fmla="*/ 836866 h 1390364"/>
                <a:gd name="connsiteX34" fmla="*/ 1472946 w 1749075"/>
                <a:gd name="connsiteY34" fmla="*/ 844963 h 1390364"/>
                <a:gd name="connsiteX35" fmla="*/ 1507141 w 1749075"/>
                <a:gd name="connsiteY35" fmla="*/ 846106 h 1390364"/>
                <a:gd name="connsiteX36" fmla="*/ 1503998 w 1749075"/>
                <a:gd name="connsiteY36" fmla="*/ 856488 h 1390364"/>
                <a:gd name="connsiteX37" fmla="*/ 1518856 w 1749075"/>
                <a:gd name="connsiteY37" fmla="*/ 874871 h 1390364"/>
                <a:gd name="connsiteX38" fmla="*/ 1513713 w 1749075"/>
                <a:gd name="connsiteY38" fmla="*/ 894302 h 1390364"/>
                <a:gd name="connsiteX39" fmla="*/ 1535144 w 1749075"/>
                <a:gd name="connsiteY39" fmla="*/ 920782 h 1390364"/>
                <a:gd name="connsiteX40" fmla="*/ 1557814 w 1749075"/>
                <a:gd name="connsiteY40" fmla="*/ 941451 h 1390364"/>
                <a:gd name="connsiteX41" fmla="*/ 1613820 w 1749075"/>
                <a:gd name="connsiteY41" fmla="*/ 972693 h 1390364"/>
                <a:gd name="connsiteX42" fmla="*/ 1703165 w 1749075"/>
                <a:gd name="connsiteY42" fmla="*/ 1068514 h 1390364"/>
                <a:gd name="connsiteX43" fmla="*/ 1722215 w 1749075"/>
                <a:gd name="connsiteY43" fmla="*/ 1110996 h 1390364"/>
                <a:gd name="connsiteX44" fmla="*/ 1720024 w 1749075"/>
                <a:gd name="connsiteY44" fmla="*/ 1127760 h 1390364"/>
                <a:gd name="connsiteX45" fmla="*/ 1734788 w 1749075"/>
                <a:gd name="connsiteY45" fmla="*/ 1162240 h 1390364"/>
                <a:gd name="connsiteX46" fmla="*/ 1748314 w 1749075"/>
                <a:gd name="connsiteY46" fmla="*/ 1170527 h 1390364"/>
                <a:gd name="connsiteX47" fmla="*/ 1743456 w 1749075"/>
                <a:gd name="connsiteY47" fmla="*/ 1175099 h 1390364"/>
                <a:gd name="connsiteX48" fmla="*/ 1749076 w 1749075"/>
                <a:gd name="connsiteY48" fmla="*/ 1190815 h 1390364"/>
                <a:gd name="connsiteX49" fmla="*/ 1732693 w 1749075"/>
                <a:gd name="connsiteY49" fmla="*/ 1205865 h 1390364"/>
                <a:gd name="connsiteX50" fmla="*/ 1728026 w 1749075"/>
                <a:gd name="connsiteY50" fmla="*/ 1228535 h 1390364"/>
                <a:gd name="connsiteX51" fmla="*/ 1709070 w 1749075"/>
                <a:gd name="connsiteY51" fmla="*/ 1241679 h 1390364"/>
                <a:gd name="connsiteX52" fmla="*/ 1695355 w 1749075"/>
                <a:gd name="connsiteY52" fmla="*/ 1271873 h 1390364"/>
                <a:gd name="connsiteX53" fmla="*/ 1686973 w 1749075"/>
                <a:gd name="connsiteY53" fmla="*/ 1315307 h 1390364"/>
                <a:gd name="connsiteX54" fmla="*/ 1687258 w 1749075"/>
                <a:gd name="connsiteY54" fmla="*/ 1372457 h 1390364"/>
                <a:gd name="connsiteX55" fmla="*/ 1676686 w 1749075"/>
                <a:gd name="connsiteY55" fmla="*/ 1387316 h 1390364"/>
                <a:gd name="connsiteX56" fmla="*/ 1665160 w 1749075"/>
                <a:gd name="connsiteY56" fmla="*/ 1390364 h 1390364"/>
                <a:gd name="connsiteX57" fmla="*/ 1628680 w 1749075"/>
                <a:gd name="connsiteY57" fmla="*/ 1362170 h 1390364"/>
                <a:gd name="connsiteX58" fmla="*/ 1580102 w 1749075"/>
                <a:gd name="connsiteY58" fmla="*/ 1351979 h 1390364"/>
                <a:gd name="connsiteX59" fmla="*/ 1518856 w 1749075"/>
                <a:gd name="connsiteY59" fmla="*/ 1302163 h 1390364"/>
                <a:gd name="connsiteX60" fmla="*/ 1492949 w 1749075"/>
                <a:gd name="connsiteY60" fmla="*/ 1257014 h 1390364"/>
                <a:gd name="connsiteX61" fmla="*/ 1504474 w 1749075"/>
                <a:gd name="connsiteY61" fmla="*/ 1252252 h 1390364"/>
                <a:gd name="connsiteX62" fmla="*/ 1502759 w 1749075"/>
                <a:gd name="connsiteY62" fmla="*/ 1233678 h 1390364"/>
                <a:gd name="connsiteX63" fmla="*/ 1482947 w 1749075"/>
                <a:gd name="connsiteY63" fmla="*/ 1223010 h 1390364"/>
                <a:gd name="connsiteX64" fmla="*/ 1497330 w 1749075"/>
                <a:gd name="connsiteY64" fmla="*/ 1212437 h 1390364"/>
                <a:gd name="connsiteX65" fmla="*/ 1501235 w 1749075"/>
                <a:gd name="connsiteY65" fmla="*/ 1188625 h 1390364"/>
                <a:gd name="connsiteX66" fmla="*/ 1457325 w 1749075"/>
                <a:gd name="connsiteY66" fmla="*/ 1134047 h 1390364"/>
                <a:gd name="connsiteX67" fmla="*/ 1460468 w 1749075"/>
                <a:gd name="connsiteY67" fmla="*/ 1115854 h 1390364"/>
                <a:gd name="connsiteX68" fmla="*/ 1450752 w 1749075"/>
                <a:gd name="connsiteY68" fmla="*/ 1094994 h 1390364"/>
                <a:gd name="connsiteX69" fmla="*/ 1426750 w 1749075"/>
                <a:gd name="connsiteY69" fmla="*/ 1075087 h 1390364"/>
                <a:gd name="connsiteX70" fmla="*/ 1340358 w 1749075"/>
                <a:gd name="connsiteY70" fmla="*/ 1062419 h 1390364"/>
                <a:gd name="connsiteX71" fmla="*/ 1256728 w 1749075"/>
                <a:gd name="connsiteY71" fmla="*/ 1068896 h 1390364"/>
                <a:gd name="connsiteX72" fmla="*/ 1226725 w 1749075"/>
                <a:gd name="connsiteY72" fmla="*/ 1047179 h 1390364"/>
                <a:gd name="connsiteX73" fmla="*/ 1201007 w 1749075"/>
                <a:gd name="connsiteY73" fmla="*/ 1044416 h 1390364"/>
                <a:gd name="connsiteX74" fmla="*/ 1118330 w 1749075"/>
                <a:gd name="connsiteY74" fmla="*/ 996601 h 1390364"/>
                <a:gd name="connsiteX75" fmla="*/ 1107662 w 1749075"/>
                <a:gd name="connsiteY75" fmla="*/ 996887 h 1390364"/>
                <a:gd name="connsiteX76" fmla="*/ 1110520 w 1749075"/>
                <a:gd name="connsiteY76" fmla="*/ 988219 h 1390364"/>
                <a:gd name="connsiteX77" fmla="*/ 1128808 w 1749075"/>
                <a:gd name="connsiteY77" fmla="*/ 980218 h 1390364"/>
                <a:gd name="connsiteX78" fmla="*/ 1130903 w 1749075"/>
                <a:gd name="connsiteY78" fmla="*/ 966121 h 1390364"/>
                <a:gd name="connsiteX79" fmla="*/ 1118044 w 1749075"/>
                <a:gd name="connsiteY79" fmla="*/ 950500 h 1390364"/>
                <a:gd name="connsiteX80" fmla="*/ 1096232 w 1749075"/>
                <a:gd name="connsiteY80" fmla="*/ 951547 h 1390364"/>
                <a:gd name="connsiteX81" fmla="*/ 1090708 w 1749075"/>
                <a:gd name="connsiteY81" fmla="*/ 936117 h 1390364"/>
                <a:gd name="connsiteX82" fmla="*/ 1063562 w 1749075"/>
                <a:gd name="connsiteY82" fmla="*/ 925925 h 1390364"/>
                <a:gd name="connsiteX83" fmla="*/ 1027176 w 1749075"/>
                <a:gd name="connsiteY83" fmla="*/ 931355 h 1390364"/>
                <a:gd name="connsiteX84" fmla="*/ 993838 w 1749075"/>
                <a:gd name="connsiteY84" fmla="*/ 949452 h 1390364"/>
                <a:gd name="connsiteX85" fmla="*/ 959834 w 1749075"/>
                <a:gd name="connsiteY85" fmla="*/ 979551 h 1390364"/>
                <a:gd name="connsiteX86" fmla="*/ 939546 w 1749075"/>
                <a:gd name="connsiteY86" fmla="*/ 1012984 h 1390364"/>
                <a:gd name="connsiteX87" fmla="*/ 939546 w 1749075"/>
                <a:gd name="connsiteY87" fmla="*/ 1012984 h 1390364"/>
                <a:gd name="connsiteX88" fmla="*/ 932117 w 1749075"/>
                <a:gd name="connsiteY88" fmla="*/ 995267 h 1390364"/>
                <a:gd name="connsiteX89" fmla="*/ 915448 w 1749075"/>
                <a:gd name="connsiteY89" fmla="*/ 981265 h 1390364"/>
                <a:gd name="connsiteX90" fmla="*/ 912018 w 1749075"/>
                <a:gd name="connsiteY90" fmla="*/ 965835 h 1390364"/>
                <a:gd name="connsiteX91" fmla="*/ 895160 w 1749075"/>
                <a:gd name="connsiteY91" fmla="*/ 955643 h 1390364"/>
                <a:gd name="connsiteX92" fmla="*/ 878967 w 1749075"/>
                <a:gd name="connsiteY92" fmla="*/ 959834 h 1390364"/>
                <a:gd name="connsiteX93" fmla="*/ 870776 w 1749075"/>
                <a:gd name="connsiteY93" fmla="*/ 950786 h 1390364"/>
                <a:gd name="connsiteX94" fmla="*/ 879919 w 1749075"/>
                <a:gd name="connsiteY94" fmla="*/ 930973 h 1390364"/>
                <a:gd name="connsiteX95" fmla="*/ 868871 w 1749075"/>
                <a:gd name="connsiteY95" fmla="*/ 922591 h 1390364"/>
                <a:gd name="connsiteX96" fmla="*/ 873062 w 1749075"/>
                <a:gd name="connsiteY96" fmla="*/ 914876 h 1390364"/>
                <a:gd name="connsiteX97" fmla="*/ 863917 w 1749075"/>
                <a:gd name="connsiteY97" fmla="*/ 905256 h 1390364"/>
                <a:gd name="connsiteX98" fmla="*/ 868013 w 1749075"/>
                <a:gd name="connsiteY98" fmla="*/ 877729 h 1390364"/>
                <a:gd name="connsiteX99" fmla="*/ 874014 w 1749075"/>
                <a:gd name="connsiteY99" fmla="*/ 873347 h 1390364"/>
                <a:gd name="connsiteX100" fmla="*/ 865251 w 1749075"/>
                <a:gd name="connsiteY100" fmla="*/ 853726 h 1390364"/>
                <a:gd name="connsiteX101" fmla="*/ 873824 w 1749075"/>
                <a:gd name="connsiteY101" fmla="*/ 819340 h 1390364"/>
                <a:gd name="connsiteX102" fmla="*/ 862203 w 1749075"/>
                <a:gd name="connsiteY102" fmla="*/ 805910 h 1390364"/>
                <a:gd name="connsiteX103" fmla="*/ 871919 w 1749075"/>
                <a:gd name="connsiteY103" fmla="*/ 801053 h 1390364"/>
                <a:gd name="connsiteX104" fmla="*/ 844105 w 1749075"/>
                <a:gd name="connsiteY104" fmla="*/ 779907 h 1390364"/>
                <a:gd name="connsiteX105" fmla="*/ 839057 w 1749075"/>
                <a:gd name="connsiteY105" fmla="*/ 787051 h 1390364"/>
                <a:gd name="connsiteX106" fmla="*/ 827913 w 1749075"/>
                <a:gd name="connsiteY106" fmla="*/ 780383 h 1390364"/>
                <a:gd name="connsiteX107" fmla="*/ 826293 w 1749075"/>
                <a:gd name="connsiteY107" fmla="*/ 770954 h 1390364"/>
                <a:gd name="connsiteX108" fmla="*/ 816769 w 1749075"/>
                <a:gd name="connsiteY108" fmla="*/ 777049 h 1390364"/>
                <a:gd name="connsiteX109" fmla="*/ 800672 w 1749075"/>
                <a:gd name="connsiteY109" fmla="*/ 770096 h 1390364"/>
                <a:gd name="connsiteX110" fmla="*/ 799624 w 1749075"/>
                <a:gd name="connsiteY110" fmla="*/ 786670 h 1390364"/>
                <a:gd name="connsiteX111" fmla="*/ 791528 w 1749075"/>
                <a:gd name="connsiteY111" fmla="*/ 774002 h 1390364"/>
                <a:gd name="connsiteX112" fmla="*/ 782288 w 1749075"/>
                <a:gd name="connsiteY112" fmla="*/ 776478 h 1390364"/>
                <a:gd name="connsiteX113" fmla="*/ 782955 w 1749075"/>
                <a:gd name="connsiteY113" fmla="*/ 794480 h 1390364"/>
                <a:gd name="connsiteX114" fmla="*/ 763524 w 1749075"/>
                <a:gd name="connsiteY114" fmla="*/ 770954 h 1390364"/>
                <a:gd name="connsiteX115" fmla="*/ 730282 w 1749075"/>
                <a:gd name="connsiteY115" fmla="*/ 809435 h 1390364"/>
                <a:gd name="connsiteX116" fmla="*/ 715708 w 1749075"/>
                <a:gd name="connsiteY116" fmla="*/ 805434 h 1390364"/>
                <a:gd name="connsiteX117" fmla="*/ 708374 w 1749075"/>
                <a:gd name="connsiteY117" fmla="*/ 788861 h 1390364"/>
                <a:gd name="connsiteX118" fmla="*/ 645795 w 1749075"/>
                <a:gd name="connsiteY118" fmla="*/ 731330 h 1390364"/>
                <a:gd name="connsiteX119" fmla="*/ 617791 w 1749075"/>
                <a:gd name="connsiteY119" fmla="*/ 669798 h 1390364"/>
                <a:gd name="connsiteX120" fmla="*/ 598741 w 1749075"/>
                <a:gd name="connsiteY120" fmla="*/ 663607 h 1390364"/>
                <a:gd name="connsiteX121" fmla="*/ 578453 w 1749075"/>
                <a:gd name="connsiteY121" fmla="*/ 682276 h 1390364"/>
                <a:gd name="connsiteX122" fmla="*/ 563308 w 1749075"/>
                <a:gd name="connsiteY122" fmla="*/ 667893 h 1390364"/>
                <a:gd name="connsiteX123" fmla="*/ 510064 w 1749075"/>
                <a:gd name="connsiteY123" fmla="*/ 645223 h 1390364"/>
                <a:gd name="connsiteX124" fmla="*/ 504349 w 1749075"/>
                <a:gd name="connsiteY124" fmla="*/ 634460 h 1390364"/>
                <a:gd name="connsiteX125" fmla="*/ 518731 w 1749075"/>
                <a:gd name="connsiteY125" fmla="*/ 637032 h 1390364"/>
                <a:gd name="connsiteX126" fmla="*/ 535876 w 1749075"/>
                <a:gd name="connsiteY126" fmla="*/ 617506 h 1390364"/>
                <a:gd name="connsiteX127" fmla="*/ 532924 w 1749075"/>
                <a:gd name="connsiteY127" fmla="*/ 602742 h 1390364"/>
                <a:gd name="connsiteX128" fmla="*/ 539020 w 1749075"/>
                <a:gd name="connsiteY128" fmla="*/ 592836 h 1390364"/>
                <a:gd name="connsiteX129" fmla="*/ 521494 w 1749075"/>
                <a:gd name="connsiteY129" fmla="*/ 578548 h 1390364"/>
                <a:gd name="connsiteX130" fmla="*/ 515683 w 1749075"/>
                <a:gd name="connsiteY130" fmla="*/ 582549 h 1390364"/>
                <a:gd name="connsiteX131" fmla="*/ 509873 w 1749075"/>
                <a:gd name="connsiteY131" fmla="*/ 560165 h 1390364"/>
                <a:gd name="connsiteX132" fmla="*/ 497872 w 1749075"/>
                <a:gd name="connsiteY132" fmla="*/ 557308 h 1390364"/>
                <a:gd name="connsiteX133" fmla="*/ 495586 w 1749075"/>
                <a:gd name="connsiteY133" fmla="*/ 547592 h 1390364"/>
                <a:gd name="connsiteX134" fmla="*/ 479012 w 1749075"/>
                <a:gd name="connsiteY134" fmla="*/ 544735 h 1390364"/>
                <a:gd name="connsiteX135" fmla="*/ 457105 w 1749075"/>
                <a:gd name="connsiteY135" fmla="*/ 529019 h 1390364"/>
                <a:gd name="connsiteX136" fmla="*/ 443579 w 1749075"/>
                <a:gd name="connsiteY136" fmla="*/ 537115 h 1390364"/>
                <a:gd name="connsiteX137" fmla="*/ 435864 w 1749075"/>
                <a:gd name="connsiteY137" fmla="*/ 534353 h 1390364"/>
                <a:gd name="connsiteX138" fmla="*/ 437579 w 1749075"/>
                <a:gd name="connsiteY138" fmla="*/ 541591 h 1390364"/>
                <a:gd name="connsiteX139" fmla="*/ 421672 w 1749075"/>
                <a:gd name="connsiteY139" fmla="*/ 545687 h 1390364"/>
                <a:gd name="connsiteX140" fmla="*/ 423100 w 1749075"/>
                <a:gd name="connsiteY140" fmla="*/ 554736 h 1390364"/>
                <a:gd name="connsiteX141" fmla="*/ 407098 w 1749075"/>
                <a:gd name="connsiteY141" fmla="*/ 563499 h 1390364"/>
                <a:gd name="connsiteX142" fmla="*/ 393192 w 1749075"/>
                <a:gd name="connsiteY142" fmla="*/ 553403 h 1390364"/>
                <a:gd name="connsiteX143" fmla="*/ 369284 w 1749075"/>
                <a:gd name="connsiteY143" fmla="*/ 561975 h 1390364"/>
                <a:gd name="connsiteX144" fmla="*/ 324993 w 1749075"/>
                <a:gd name="connsiteY144" fmla="*/ 554546 h 1390364"/>
                <a:gd name="connsiteX145" fmla="*/ 306514 w 1749075"/>
                <a:gd name="connsiteY145" fmla="*/ 558165 h 1390364"/>
                <a:gd name="connsiteX146" fmla="*/ 293656 w 1749075"/>
                <a:gd name="connsiteY146" fmla="*/ 569881 h 1390364"/>
                <a:gd name="connsiteX147" fmla="*/ 296799 w 1749075"/>
                <a:gd name="connsiteY147" fmla="*/ 581597 h 1390364"/>
                <a:gd name="connsiteX148" fmla="*/ 296799 w 1749075"/>
                <a:gd name="connsiteY148" fmla="*/ 581597 h 1390364"/>
                <a:gd name="connsiteX149" fmla="*/ 262509 w 1749075"/>
                <a:gd name="connsiteY149" fmla="*/ 564452 h 1390364"/>
                <a:gd name="connsiteX150" fmla="*/ 247555 w 1749075"/>
                <a:gd name="connsiteY150" fmla="*/ 565785 h 1390364"/>
                <a:gd name="connsiteX151" fmla="*/ 227552 w 1749075"/>
                <a:gd name="connsiteY151" fmla="*/ 548640 h 1390364"/>
                <a:gd name="connsiteX152" fmla="*/ 211360 w 1749075"/>
                <a:gd name="connsiteY152" fmla="*/ 560927 h 1390364"/>
                <a:gd name="connsiteX153" fmla="*/ 184404 w 1749075"/>
                <a:gd name="connsiteY153" fmla="*/ 549592 h 1390364"/>
                <a:gd name="connsiteX154" fmla="*/ 173926 w 1749075"/>
                <a:gd name="connsiteY154" fmla="*/ 558165 h 1390364"/>
                <a:gd name="connsiteX155" fmla="*/ 154781 w 1749075"/>
                <a:gd name="connsiteY155" fmla="*/ 544449 h 1390364"/>
                <a:gd name="connsiteX156" fmla="*/ 147828 w 1749075"/>
                <a:gd name="connsiteY156" fmla="*/ 526447 h 1390364"/>
                <a:gd name="connsiteX157" fmla="*/ 132874 w 1749075"/>
                <a:gd name="connsiteY157" fmla="*/ 519113 h 1390364"/>
                <a:gd name="connsiteX158" fmla="*/ 140684 w 1749075"/>
                <a:gd name="connsiteY158" fmla="*/ 500158 h 1390364"/>
                <a:gd name="connsiteX159" fmla="*/ 159925 w 1749075"/>
                <a:gd name="connsiteY159" fmla="*/ 488728 h 1390364"/>
                <a:gd name="connsiteX160" fmla="*/ 151829 w 1749075"/>
                <a:gd name="connsiteY160" fmla="*/ 466058 h 1390364"/>
                <a:gd name="connsiteX161" fmla="*/ 167164 w 1749075"/>
                <a:gd name="connsiteY161" fmla="*/ 456343 h 1390364"/>
                <a:gd name="connsiteX162" fmla="*/ 155162 w 1749075"/>
                <a:gd name="connsiteY162" fmla="*/ 442722 h 1390364"/>
                <a:gd name="connsiteX163" fmla="*/ 139732 w 1749075"/>
                <a:gd name="connsiteY163" fmla="*/ 445770 h 1390364"/>
                <a:gd name="connsiteX164" fmla="*/ 129826 w 1749075"/>
                <a:gd name="connsiteY164" fmla="*/ 431673 h 1390364"/>
                <a:gd name="connsiteX165" fmla="*/ 97250 w 1749075"/>
                <a:gd name="connsiteY165" fmla="*/ 433006 h 1390364"/>
                <a:gd name="connsiteX166" fmla="*/ 95250 w 1749075"/>
                <a:gd name="connsiteY166" fmla="*/ 412337 h 1390364"/>
                <a:gd name="connsiteX167" fmla="*/ 66961 w 1749075"/>
                <a:gd name="connsiteY167" fmla="*/ 402241 h 1390364"/>
                <a:gd name="connsiteX168" fmla="*/ 61055 w 1749075"/>
                <a:gd name="connsiteY168" fmla="*/ 377285 h 1390364"/>
                <a:gd name="connsiteX169" fmla="*/ 69056 w 1749075"/>
                <a:gd name="connsiteY169" fmla="*/ 366141 h 1390364"/>
                <a:gd name="connsiteX170" fmla="*/ 79153 w 1749075"/>
                <a:gd name="connsiteY170" fmla="*/ 364427 h 1390364"/>
                <a:gd name="connsiteX171" fmla="*/ 74009 w 1749075"/>
                <a:gd name="connsiteY171" fmla="*/ 352996 h 1390364"/>
                <a:gd name="connsiteX172" fmla="*/ 81820 w 1749075"/>
                <a:gd name="connsiteY172" fmla="*/ 345567 h 1390364"/>
                <a:gd name="connsiteX173" fmla="*/ 80105 w 1749075"/>
                <a:gd name="connsiteY173" fmla="*/ 337947 h 1390364"/>
                <a:gd name="connsiteX174" fmla="*/ 52959 w 1749075"/>
                <a:gd name="connsiteY174" fmla="*/ 330327 h 1390364"/>
                <a:gd name="connsiteX175" fmla="*/ 35719 w 1749075"/>
                <a:gd name="connsiteY175" fmla="*/ 303276 h 1390364"/>
                <a:gd name="connsiteX176" fmla="*/ 35719 w 1749075"/>
                <a:gd name="connsiteY176" fmla="*/ 303276 h 1390364"/>
                <a:gd name="connsiteX177" fmla="*/ 16764 w 1749075"/>
                <a:gd name="connsiteY177" fmla="*/ 281369 h 1390364"/>
                <a:gd name="connsiteX178" fmla="*/ 1905 w 1749075"/>
                <a:gd name="connsiteY178" fmla="*/ 274987 h 1390364"/>
                <a:gd name="connsiteX179" fmla="*/ 8763 w 1749075"/>
                <a:gd name="connsiteY179" fmla="*/ 221837 h 1390364"/>
                <a:gd name="connsiteX180" fmla="*/ 0 w 1749075"/>
                <a:gd name="connsiteY180" fmla="*/ 214122 h 1390364"/>
                <a:gd name="connsiteX181" fmla="*/ 11906 w 1749075"/>
                <a:gd name="connsiteY181" fmla="*/ 199644 h 1390364"/>
                <a:gd name="connsiteX182" fmla="*/ 42767 w 1749075"/>
                <a:gd name="connsiteY182" fmla="*/ 213931 h 1390364"/>
                <a:gd name="connsiteX183" fmla="*/ 55340 w 1749075"/>
                <a:gd name="connsiteY183" fmla="*/ 190976 h 1390364"/>
                <a:gd name="connsiteX184" fmla="*/ 75247 w 1749075"/>
                <a:gd name="connsiteY184" fmla="*/ 182308 h 1390364"/>
                <a:gd name="connsiteX185" fmla="*/ 75533 w 1749075"/>
                <a:gd name="connsiteY185" fmla="*/ 174403 h 1390364"/>
                <a:gd name="connsiteX186" fmla="*/ 82867 w 1749075"/>
                <a:gd name="connsiteY186" fmla="*/ 181737 h 1390364"/>
                <a:gd name="connsiteX187" fmla="*/ 89345 w 1749075"/>
                <a:gd name="connsiteY187" fmla="*/ 167449 h 1390364"/>
                <a:gd name="connsiteX188" fmla="*/ 108966 w 1749075"/>
                <a:gd name="connsiteY188" fmla="*/ 157734 h 1390364"/>
                <a:gd name="connsiteX189" fmla="*/ 91249 w 1749075"/>
                <a:gd name="connsiteY189" fmla="*/ 149733 h 1390364"/>
                <a:gd name="connsiteX190" fmla="*/ 81724 w 1749075"/>
                <a:gd name="connsiteY190" fmla="*/ 135446 h 1390364"/>
                <a:gd name="connsiteX191" fmla="*/ 88773 w 1749075"/>
                <a:gd name="connsiteY191" fmla="*/ 130492 h 1390364"/>
                <a:gd name="connsiteX192" fmla="*/ 79343 w 1749075"/>
                <a:gd name="connsiteY192" fmla="*/ 118872 h 1390364"/>
                <a:gd name="connsiteX193" fmla="*/ 88487 w 1749075"/>
                <a:gd name="connsiteY193" fmla="*/ 103727 h 1390364"/>
                <a:gd name="connsiteX194" fmla="*/ 80677 w 1749075"/>
                <a:gd name="connsiteY194" fmla="*/ 75819 h 1390364"/>
                <a:gd name="connsiteX195" fmla="*/ 100965 w 1749075"/>
                <a:gd name="connsiteY195" fmla="*/ 46672 h 1390364"/>
                <a:gd name="connsiteX196" fmla="*/ 98965 w 1749075"/>
                <a:gd name="connsiteY196" fmla="*/ 15526 h 1390364"/>
                <a:gd name="connsiteX197" fmla="*/ 98965 w 1749075"/>
                <a:gd name="connsiteY197" fmla="*/ 15526 h 1390364"/>
                <a:gd name="connsiteX198" fmla="*/ 198310 w 1749075"/>
                <a:gd name="connsiteY198" fmla="*/ 21622 h 1390364"/>
                <a:gd name="connsiteX199" fmla="*/ 210217 w 1749075"/>
                <a:gd name="connsiteY199" fmla="*/ 31337 h 1390364"/>
                <a:gd name="connsiteX200" fmla="*/ 240601 w 1749075"/>
                <a:gd name="connsiteY200" fmla="*/ 32480 h 1390364"/>
                <a:gd name="connsiteX201" fmla="*/ 335185 w 1749075"/>
                <a:gd name="connsiteY201" fmla="*/ 14859 h 1390364"/>
                <a:gd name="connsiteX202" fmla="*/ 367284 w 1749075"/>
                <a:gd name="connsiteY202" fmla="*/ 23908 h 1390364"/>
                <a:gd name="connsiteX203" fmla="*/ 406622 w 1749075"/>
                <a:gd name="connsiteY203" fmla="*/ 21907 h 1390364"/>
                <a:gd name="connsiteX204" fmla="*/ 527590 w 1749075"/>
                <a:gd name="connsiteY204" fmla="*/ 0 h 13903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</a:cxnLst>
              <a:rect l="l" t="t" r="r" b="b"/>
              <a:pathLst>
                <a:path w="1749075" h="1390364">
                  <a:moveTo>
                    <a:pt x="527590" y="0"/>
                  </a:moveTo>
                  <a:lnTo>
                    <a:pt x="564261" y="7144"/>
                  </a:lnTo>
                  <a:lnTo>
                    <a:pt x="611029" y="42767"/>
                  </a:lnTo>
                  <a:lnTo>
                    <a:pt x="604647" y="57436"/>
                  </a:lnTo>
                  <a:lnTo>
                    <a:pt x="616648" y="80200"/>
                  </a:lnTo>
                  <a:lnTo>
                    <a:pt x="615887" y="95440"/>
                  </a:lnTo>
                  <a:lnTo>
                    <a:pt x="612172" y="114205"/>
                  </a:lnTo>
                  <a:lnTo>
                    <a:pt x="599218" y="127159"/>
                  </a:lnTo>
                  <a:lnTo>
                    <a:pt x="554164" y="157258"/>
                  </a:lnTo>
                  <a:lnTo>
                    <a:pt x="551402" y="167545"/>
                  </a:lnTo>
                  <a:lnTo>
                    <a:pt x="471488" y="217551"/>
                  </a:lnTo>
                  <a:lnTo>
                    <a:pt x="472916" y="271748"/>
                  </a:lnTo>
                  <a:lnTo>
                    <a:pt x="496729" y="316802"/>
                  </a:lnTo>
                  <a:lnTo>
                    <a:pt x="529685" y="340709"/>
                  </a:lnTo>
                  <a:lnTo>
                    <a:pt x="618934" y="382048"/>
                  </a:lnTo>
                  <a:lnTo>
                    <a:pt x="647319" y="404336"/>
                  </a:lnTo>
                  <a:lnTo>
                    <a:pt x="724472" y="433388"/>
                  </a:lnTo>
                  <a:lnTo>
                    <a:pt x="804767" y="481870"/>
                  </a:lnTo>
                  <a:lnTo>
                    <a:pt x="899351" y="511969"/>
                  </a:lnTo>
                  <a:lnTo>
                    <a:pt x="915162" y="525589"/>
                  </a:lnTo>
                  <a:lnTo>
                    <a:pt x="932307" y="526066"/>
                  </a:lnTo>
                  <a:lnTo>
                    <a:pt x="936593" y="533210"/>
                  </a:lnTo>
                  <a:lnTo>
                    <a:pt x="945547" y="529304"/>
                  </a:lnTo>
                  <a:lnTo>
                    <a:pt x="947928" y="536257"/>
                  </a:lnTo>
                  <a:lnTo>
                    <a:pt x="987838" y="553593"/>
                  </a:lnTo>
                  <a:lnTo>
                    <a:pt x="1053084" y="574929"/>
                  </a:lnTo>
                  <a:lnTo>
                    <a:pt x="1144905" y="635032"/>
                  </a:lnTo>
                  <a:lnTo>
                    <a:pt x="1179481" y="677228"/>
                  </a:lnTo>
                  <a:lnTo>
                    <a:pt x="1198531" y="685895"/>
                  </a:lnTo>
                  <a:lnTo>
                    <a:pt x="1241965" y="726757"/>
                  </a:lnTo>
                  <a:lnTo>
                    <a:pt x="1354455" y="771906"/>
                  </a:lnTo>
                  <a:lnTo>
                    <a:pt x="1413510" y="812863"/>
                  </a:lnTo>
                  <a:lnTo>
                    <a:pt x="1466945" y="819245"/>
                  </a:lnTo>
                  <a:lnTo>
                    <a:pt x="1477613" y="836866"/>
                  </a:lnTo>
                  <a:lnTo>
                    <a:pt x="1472946" y="844963"/>
                  </a:lnTo>
                  <a:lnTo>
                    <a:pt x="1507141" y="846106"/>
                  </a:lnTo>
                  <a:lnTo>
                    <a:pt x="1503998" y="856488"/>
                  </a:lnTo>
                  <a:lnTo>
                    <a:pt x="1518856" y="874871"/>
                  </a:lnTo>
                  <a:lnTo>
                    <a:pt x="1513713" y="894302"/>
                  </a:lnTo>
                  <a:lnTo>
                    <a:pt x="1535144" y="920782"/>
                  </a:lnTo>
                  <a:lnTo>
                    <a:pt x="1557814" y="941451"/>
                  </a:lnTo>
                  <a:lnTo>
                    <a:pt x="1613820" y="972693"/>
                  </a:lnTo>
                  <a:lnTo>
                    <a:pt x="1703165" y="1068514"/>
                  </a:lnTo>
                  <a:lnTo>
                    <a:pt x="1722215" y="1110996"/>
                  </a:lnTo>
                  <a:lnTo>
                    <a:pt x="1720024" y="1127760"/>
                  </a:lnTo>
                  <a:lnTo>
                    <a:pt x="1734788" y="1162240"/>
                  </a:lnTo>
                  <a:lnTo>
                    <a:pt x="1748314" y="1170527"/>
                  </a:lnTo>
                  <a:lnTo>
                    <a:pt x="1743456" y="1175099"/>
                  </a:lnTo>
                  <a:lnTo>
                    <a:pt x="1749076" y="1190815"/>
                  </a:lnTo>
                  <a:lnTo>
                    <a:pt x="1732693" y="1205865"/>
                  </a:lnTo>
                  <a:lnTo>
                    <a:pt x="1728026" y="1228535"/>
                  </a:lnTo>
                  <a:lnTo>
                    <a:pt x="1709070" y="1241679"/>
                  </a:lnTo>
                  <a:lnTo>
                    <a:pt x="1695355" y="1271873"/>
                  </a:lnTo>
                  <a:lnTo>
                    <a:pt x="1686973" y="1315307"/>
                  </a:lnTo>
                  <a:lnTo>
                    <a:pt x="1687258" y="1372457"/>
                  </a:lnTo>
                  <a:lnTo>
                    <a:pt x="1676686" y="1387316"/>
                  </a:lnTo>
                  <a:lnTo>
                    <a:pt x="1665160" y="1390364"/>
                  </a:lnTo>
                  <a:lnTo>
                    <a:pt x="1628680" y="1362170"/>
                  </a:lnTo>
                  <a:lnTo>
                    <a:pt x="1580102" y="1351979"/>
                  </a:lnTo>
                  <a:lnTo>
                    <a:pt x="1518856" y="1302163"/>
                  </a:lnTo>
                  <a:lnTo>
                    <a:pt x="1492949" y="1257014"/>
                  </a:lnTo>
                  <a:lnTo>
                    <a:pt x="1504474" y="1252252"/>
                  </a:lnTo>
                  <a:lnTo>
                    <a:pt x="1502759" y="1233678"/>
                  </a:lnTo>
                  <a:lnTo>
                    <a:pt x="1482947" y="1223010"/>
                  </a:lnTo>
                  <a:lnTo>
                    <a:pt x="1497330" y="1212437"/>
                  </a:lnTo>
                  <a:lnTo>
                    <a:pt x="1501235" y="1188625"/>
                  </a:lnTo>
                  <a:lnTo>
                    <a:pt x="1457325" y="1134047"/>
                  </a:lnTo>
                  <a:lnTo>
                    <a:pt x="1460468" y="1115854"/>
                  </a:lnTo>
                  <a:lnTo>
                    <a:pt x="1450752" y="1094994"/>
                  </a:lnTo>
                  <a:lnTo>
                    <a:pt x="1426750" y="1075087"/>
                  </a:lnTo>
                  <a:lnTo>
                    <a:pt x="1340358" y="1062419"/>
                  </a:lnTo>
                  <a:lnTo>
                    <a:pt x="1256728" y="1068896"/>
                  </a:lnTo>
                  <a:lnTo>
                    <a:pt x="1226725" y="1047179"/>
                  </a:lnTo>
                  <a:lnTo>
                    <a:pt x="1201007" y="1044416"/>
                  </a:lnTo>
                  <a:lnTo>
                    <a:pt x="1118330" y="996601"/>
                  </a:lnTo>
                  <a:lnTo>
                    <a:pt x="1107662" y="996887"/>
                  </a:lnTo>
                  <a:lnTo>
                    <a:pt x="1110520" y="988219"/>
                  </a:lnTo>
                  <a:lnTo>
                    <a:pt x="1128808" y="980218"/>
                  </a:lnTo>
                  <a:lnTo>
                    <a:pt x="1130903" y="966121"/>
                  </a:lnTo>
                  <a:lnTo>
                    <a:pt x="1118044" y="950500"/>
                  </a:lnTo>
                  <a:lnTo>
                    <a:pt x="1096232" y="951547"/>
                  </a:lnTo>
                  <a:lnTo>
                    <a:pt x="1090708" y="936117"/>
                  </a:lnTo>
                  <a:lnTo>
                    <a:pt x="1063562" y="925925"/>
                  </a:lnTo>
                  <a:lnTo>
                    <a:pt x="1027176" y="931355"/>
                  </a:lnTo>
                  <a:lnTo>
                    <a:pt x="993838" y="949452"/>
                  </a:lnTo>
                  <a:lnTo>
                    <a:pt x="959834" y="979551"/>
                  </a:lnTo>
                  <a:lnTo>
                    <a:pt x="939546" y="1012984"/>
                  </a:lnTo>
                  <a:lnTo>
                    <a:pt x="939546" y="1012984"/>
                  </a:lnTo>
                  <a:lnTo>
                    <a:pt x="932117" y="995267"/>
                  </a:lnTo>
                  <a:lnTo>
                    <a:pt x="915448" y="981265"/>
                  </a:lnTo>
                  <a:lnTo>
                    <a:pt x="912018" y="965835"/>
                  </a:lnTo>
                  <a:lnTo>
                    <a:pt x="895160" y="955643"/>
                  </a:lnTo>
                  <a:lnTo>
                    <a:pt x="878967" y="959834"/>
                  </a:lnTo>
                  <a:lnTo>
                    <a:pt x="870776" y="950786"/>
                  </a:lnTo>
                  <a:lnTo>
                    <a:pt x="879919" y="930973"/>
                  </a:lnTo>
                  <a:lnTo>
                    <a:pt x="868871" y="922591"/>
                  </a:lnTo>
                  <a:lnTo>
                    <a:pt x="873062" y="914876"/>
                  </a:lnTo>
                  <a:lnTo>
                    <a:pt x="863917" y="905256"/>
                  </a:lnTo>
                  <a:lnTo>
                    <a:pt x="868013" y="877729"/>
                  </a:lnTo>
                  <a:lnTo>
                    <a:pt x="874014" y="873347"/>
                  </a:lnTo>
                  <a:lnTo>
                    <a:pt x="865251" y="853726"/>
                  </a:lnTo>
                  <a:lnTo>
                    <a:pt x="873824" y="819340"/>
                  </a:lnTo>
                  <a:lnTo>
                    <a:pt x="862203" y="805910"/>
                  </a:lnTo>
                  <a:lnTo>
                    <a:pt x="871919" y="801053"/>
                  </a:lnTo>
                  <a:lnTo>
                    <a:pt x="844105" y="779907"/>
                  </a:lnTo>
                  <a:lnTo>
                    <a:pt x="839057" y="787051"/>
                  </a:lnTo>
                  <a:lnTo>
                    <a:pt x="827913" y="780383"/>
                  </a:lnTo>
                  <a:lnTo>
                    <a:pt x="826293" y="770954"/>
                  </a:lnTo>
                  <a:lnTo>
                    <a:pt x="816769" y="777049"/>
                  </a:lnTo>
                  <a:lnTo>
                    <a:pt x="800672" y="770096"/>
                  </a:lnTo>
                  <a:lnTo>
                    <a:pt x="799624" y="786670"/>
                  </a:lnTo>
                  <a:lnTo>
                    <a:pt x="791528" y="774002"/>
                  </a:lnTo>
                  <a:lnTo>
                    <a:pt x="782288" y="776478"/>
                  </a:lnTo>
                  <a:lnTo>
                    <a:pt x="782955" y="794480"/>
                  </a:lnTo>
                  <a:lnTo>
                    <a:pt x="763524" y="770954"/>
                  </a:lnTo>
                  <a:lnTo>
                    <a:pt x="730282" y="809435"/>
                  </a:lnTo>
                  <a:lnTo>
                    <a:pt x="715708" y="805434"/>
                  </a:lnTo>
                  <a:lnTo>
                    <a:pt x="708374" y="788861"/>
                  </a:lnTo>
                  <a:lnTo>
                    <a:pt x="645795" y="731330"/>
                  </a:lnTo>
                  <a:lnTo>
                    <a:pt x="617791" y="669798"/>
                  </a:lnTo>
                  <a:lnTo>
                    <a:pt x="598741" y="663607"/>
                  </a:lnTo>
                  <a:lnTo>
                    <a:pt x="578453" y="682276"/>
                  </a:lnTo>
                  <a:lnTo>
                    <a:pt x="563308" y="667893"/>
                  </a:lnTo>
                  <a:lnTo>
                    <a:pt x="510064" y="645223"/>
                  </a:lnTo>
                  <a:lnTo>
                    <a:pt x="504349" y="634460"/>
                  </a:lnTo>
                  <a:lnTo>
                    <a:pt x="518731" y="637032"/>
                  </a:lnTo>
                  <a:lnTo>
                    <a:pt x="535876" y="617506"/>
                  </a:lnTo>
                  <a:lnTo>
                    <a:pt x="532924" y="602742"/>
                  </a:lnTo>
                  <a:lnTo>
                    <a:pt x="539020" y="592836"/>
                  </a:lnTo>
                  <a:lnTo>
                    <a:pt x="521494" y="578548"/>
                  </a:lnTo>
                  <a:lnTo>
                    <a:pt x="515683" y="582549"/>
                  </a:lnTo>
                  <a:lnTo>
                    <a:pt x="509873" y="560165"/>
                  </a:lnTo>
                  <a:lnTo>
                    <a:pt x="497872" y="557308"/>
                  </a:lnTo>
                  <a:lnTo>
                    <a:pt x="495586" y="547592"/>
                  </a:lnTo>
                  <a:lnTo>
                    <a:pt x="479012" y="544735"/>
                  </a:lnTo>
                  <a:lnTo>
                    <a:pt x="457105" y="529019"/>
                  </a:lnTo>
                  <a:lnTo>
                    <a:pt x="443579" y="537115"/>
                  </a:lnTo>
                  <a:lnTo>
                    <a:pt x="435864" y="534353"/>
                  </a:lnTo>
                  <a:lnTo>
                    <a:pt x="437579" y="541591"/>
                  </a:lnTo>
                  <a:lnTo>
                    <a:pt x="421672" y="545687"/>
                  </a:lnTo>
                  <a:lnTo>
                    <a:pt x="423100" y="554736"/>
                  </a:lnTo>
                  <a:lnTo>
                    <a:pt x="407098" y="563499"/>
                  </a:lnTo>
                  <a:lnTo>
                    <a:pt x="393192" y="553403"/>
                  </a:lnTo>
                  <a:lnTo>
                    <a:pt x="369284" y="561975"/>
                  </a:lnTo>
                  <a:lnTo>
                    <a:pt x="324993" y="554546"/>
                  </a:lnTo>
                  <a:lnTo>
                    <a:pt x="306514" y="558165"/>
                  </a:lnTo>
                  <a:lnTo>
                    <a:pt x="293656" y="569881"/>
                  </a:lnTo>
                  <a:lnTo>
                    <a:pt x="296799" y="581597"/>
                  </a:lnTo>
                  <a:lnTo>
                    <a:pt x="296799" y="581597"/>
                  </a:lnTo>
                  <a:lnTo>
                    <a:pt x="262509" y="564452"/>
                  </a:lnTo>
                  <a:lnTo>
                    <a:pt x="247555" y="565785"/>
                  </a:lnTo>
                  <a:lnTo>
                    <a:pt x="227552" y="548640"/>
                  </a:lnTo>
                  <a:lnTo>
                    <a:pt x="211360" y="560927"/>
                  </a:lnTo>
                  <a:lnTo>
                    <a:pt x="184404" y="549592"/>
                  </a:lnTo>
                  <a:lnTo>
                    <a:pt x="173926" y="558165"/>
                  </a:lnTo>
                  <a:lnTo>
                    <a:pt x="154781" y="544449"/>
                  </a:lnTo>
                  <a:lnTo>
                    <a:pt x="147828" y="526447"/>
                  </a:lnTo>
                  <a:lnTo>
                    <a:pt x="132874" y="519113"/>
                  </a:lnTo>
                  <a:lnTo>
                    <a:pt x="140684" y="500158"/>
                  </a:lnTo>
                  <a:lnTo>
                    <a:pt x="159925" y="488728"/>
                  </a:lnTo>
                  <a:lnTo>
                    <a:pt x="151829" y="466058"/>
                  </a:lnTo>
                  <a:lnTo>
                    <a:pt x="167164" y="456343"/>
                  </a:lnTo>
                  <a:lnTo>
                    <a:pt x="155162" y="442722"/>
                  </a:lnTo>
                  <a:lnTo>
                    <a:pt x="139732" y="445770"/>
                  </a:lnTo>
                  <a:lnTo>
                    <a:pt x="129826" y="431673"/>
                  </a:lnTo>
                  <a:lnTo>
                    <a:pt x="97250" y="433006"/>
                  </a:lnTo>
                  <a:lnTo>
                    <a:pt x="95250" y="412337"/>
                  </a:lnTo>
                  <a:lnTo>
                    <a:pt x="66961" y="402241"/>
                  </a:lnTo>
                  <a:lnTo>
                    <a:pt x="61055" y="377285"/>
                  </a:lnTo>
                  <a:lnTo>
                    <a:pt x="69056" y="366141"/>
                  </a:lnTo>
                  <a:lnTo>
                    <a:pt x="79153" y="364427"/>
                  </a:lnTo>
                  <a:lnTo>
                    <a:pt x="74009" y="352996"/>
                  </a:lnTo>
                  <a:lnTo>
                    <a:pt x="81820" y="345567"/>
                  </a:lnTo>
                  <a:lnTo>
                    <a:pt x="80105" y="337947"/>
                  </a:lnTo>
                  <a:lnTo>
                    <a:pt x="52959" y="330327"/>
                  </a:lnTo>
                  <a:lnTo>
                    <a:pt x="35719" y="303276"/>
                  </a:lnTo>
                  <a:lnTo>
                    <a:pt x="35719" y="303276"/>
                  </a:lnTo>
                  <a:lnTo>
                    <a:pt x="16764" y="281369"/>
                  </a:lnTo>
                  <a:lnTo>
                    <a:pt x="1905" y="274987"/>
                  </a:lnTo>
                  <a:lnTo>
                    <a:pt x="8763" y="221837"/>
                  </a:lnTo>
                  <a:lnTo>
                    <a:pt x="0" y="214122"/>
                  </a:lnTo>
                  <a:lnTo>
                    <a:pt x="11906" y="199644"/>
                  </a:lnTo>
                  <a:lnTo>
                    <a:pt x="42767" y="213931"/>
                  </a:lnTo>
                  <a:lnTo>
                    <a:pt x="55340" y="190976"/>
                  </a:lnTo>
                  <a:lnTo>
                    <a:pt x="75247" y="182308"/>
                  </a:lnTo>
                  <a:lnTo>
                    <a:pt x="75533" y="174403"/>
                  </a:lnTo>
                  <a:lnTo>
                    <a:pt x="82867" y="181737"/>
                  </a:lnTo>
                  <a:lnTo>
                    <a:pt x="89345" y="167449"/>
                  </a:lnTo>
                  <a:lnTo>
                    <a:pt x="108966" y="157734"/>
                  </a:lnTo>
                  <a:lnTo>
                    <a:pt x="91249" y="149733"/>
                  </a:lnTo>
                  <a:lnTo>
                    <a:pt x="81724" y="135446"/>
                  </a:lnTo>
                  <a:lnTo>
                    <a:pt x="88773" y="130492"/>
                  </a:lnTo>
                  <a:lnTo>
                    <a:pt x="79343" y="118872"/>
                  </a:lnTo>
                  <a:lnTo>
                    <a:pt x="88487" y="103727"/>
                  </a:lnTo>
                  <a:lnTo>
                    <a:pt x="80677" y="75819"/>
                  </a:lnTo>
                  <a:lnTo>
                    <a:pt x="100965" y="46672"/>
                  </a:lnTo>
                  <a:lnTo>
                    <a:pt x="98965" y="15526"/>
                  </a:lnTo>
                  <a:lnTo>
                    <a:pt x="98965" y="15526"/>
                  </a:lnTo>
                  <a:lnTo>
                    <a:pt x="198310" y="21622"/>
                  </a:lnTo>
                  <a:lnTo>
                    <a:pt x="210217" y="31337"/>
                  </a:lnTo>
                  <a:lnTo>
                    <a:pt x="240601" y="32480"/>
                  </a:lnTo>
                  <a:lnTo>
                    <a:pt x="335185" y="14859"/>
                  </a:lnTo>
                  <a:lnTo>
                    <a:pt x="367284" y="23908"/>
                  </a:lnTo>
                  <a:lnTo>
                    <a:pt x="406622" y="21907"/>
                  </a:lnTo>
                  <a:lnTo>
                    <a:pt x="527590" y="0"/>
                  </a:lnTo>
                  <a:close/>
                </a:path>
              </a:pathLst>
            </a:custGeom>
            <a:grpFill/>
            <a:ln w="476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it-IT"/>
            </a:p>
          </p:txBody>
        </p:sp>
        <p:sp>
          <p:nvSpPr>
            <p:cNvPr id="22" name="Figura a mano libera: forma 21">
              <a:extLst>
                <a:ext uri="{FF2B5EF4-FFF2-40B4-BE49-F238E27FC236}">
                  <a16:creationId xmlns:a16="http://schemas.microsoft.com/office/drawing/2014/main" id="{09ABF49F-01C5-A134-7E5D-722290988E92}"/>
                </a:ext>
              </a:extLst>
            </p:cNvPr>
            <p:cNvSpPr/>
            <p:nvPr/>
          </p:nvSpPr>
          <p:spPr>
            <a:xfrm>
              <a:off x="4452080" y="5005101"/>
              <a:ext cx="827055" cy="1527619"/>
            </a:xfrm>
            <a:custGeom>
              <a:avLst/>
              <a:gdLst>
                <a:gd name="connsiteX0" fmla="*/ 114776 w 827055"/>
                <a:gd name="connsiteY0" fmla="*/ 1371600 h 1527619"/>
                <a:gd name="connsiteX1" fmla="*/ 120015 w 827055"/>
                <a:gd name="connsiteY1" fmla="*/ 1380744 h 1527619"/>
                <a:gd name="connsiteX2" fmla="*/ 141541 w 827055"/>
                <a:gd name="connsiteY2" fmla="*/ 1374553 h 1527619"/>
                <a:gd name="connsiteX3" fmla="*/ 161734 w 827055"/>
                <a:gd name="connsiteY3" fmla="*/ 1408557 h 1527619"/>
                <a:gd name="connsiteX4" fmla="*/ 150876 w 827055"/>
                <a:gd name="connsiteY4" fmla="*/ 1462087 h 1527619"/>
                <a:gd name="connsiteX5" fmla="*/ 136017 w 827055"/>
                <a:gd name="connsiteY5" fmla="*/ 1470565 h 1527619"/>
                <a:gd name="connsiteX6" fmla="*/ 109347 w 827055"/>
                <a:gd name="connsiteY6" fmla="*/ 1419606 h 1527619"/>
                <a:gd name="connsiteX7" fmla="*/ 104013 w 827055"/>
                <a:gd name="connsiteY7" fmla="*/ 1392460 h 1527619"/>
                <a:gd name="connsiteX8" fmla="*/ 114776 w 827055"/>
                <a:gd name="connsiteY8" fmla="*/ 1371600 h 1527619"/>
                <a:gd name="connsiteX9" fmla="*/ 84391 w 827055"/>
                <a:gd name="connsiteY9" fmla="*/ 1328452 h 1527619"/>
                <a:gd name="connsiteX10" fmla="*/ 83153 w 827055"/>
                <a:gd name="connsiteY10" fmla="*/ 1380459 h 1527619"/>
                <a:gd name="connsiteX11" fmla="*/ 67723 w 827055"/>
                <a:gd name="connsiteY11" fmla="*/ 1384078 h 1527619"/>
                <a:gd name="connsiteX12" fmla="*/ 54864 w 827055"/>
                <a:gd name="connsiteY12" fmla="*/ 1375029 h 1527619"/>
                <a:gd name="connsiteX13" fmla="*/ 55340 w 827055"/>
                <a:gd name="connsiteY13" fmla="*/ 1358932 h 1527619"/>
                <a:gd name="connsiteX14" fmla="*/ 40672 w 827055"/>
                <a:gd name="connsiteY14" fmla="*/ 1350264 h 1527619"/>
                <a:gd name="connsiteX15" fmla="*/ 63913 w 827055"/>
                <a:gd name="connsiteY15" fmla="*/ 1328928 h 1527619"/>
                <a:gd name="connsiteX16" fmla="*/ 84391 w 827055"/>
                <a:gd name="connsiteY16" fmla="*/ 1328452 h 1527619"/>
                <a:gd name="connsiteX17" fmla="*/ 779717 w 827055"/>
                <a:gd name="connsiteY17" fmla="*/ 225171 h 1527619"/>
                <a:gd name="connsiteX18" fmla="*/ 784955 w 827055"/>
                <a:gd name="connsiteY18" fmla="*/ 230029 h 1527619"/>
                <a:gd name="connsiteX19" fmla="*/ 761238 w 827055"/>
                <a:gd name="connsiteY19" fmla="*/ 245173 h 1527619"/>
                <a:gd name="connsiteX20" fmla="*/ 756190 w 827055"/>
                <a:gd name="connsiteY20" fmla="*/ 241268 h 1527619"/>
                <a:gd name="connsiteX21" fmla="*/ 782479 w 827055"/>
                <a:gd name="connsiteY21" fmla="*/ 219646 h 1527619"/>
                <a:gd name="connsiteX22" fmla="*/ 779717 w 827055"/>
                <a:gd name="connsiteY22" fmla="*/ 225171 h 1527619"/>
                <a:gd name="connsiteX23" fmla="*/ 45148 w 827055"/>
                <a:gd name="connsiteY23" fmla="*/ 188119 h 1527619"/>
                <a:gd name="connsiteX24" fmla="*/ 39814 w 827055"/>
                <a:gd name="connsiteY24" fmla="*/ 193548 h 1527619"/>
                <a:gd name="connsiteX25" fmla="*/ 39243 w 827055"/>
                <a:gd name="connsiteY25" fmla="*/ 184023 h 1527619"/>
                <a:gd name="connsiteX26" fmla="*/ 45148 w 827055"/>
                <a:gd name="connsiteY26" fmla="*/ 188119 h 1527619"/>
                <a:gd name="connsiteX27" fmla="*/ 90964 w 827055"/>
                <a:gd name="connsiteY27" fmla="*/ 96203 h 1527619"/>
                <a:gd name="connsiteX28" fmla="*/ 93536 w 827055"/>
                <a:gd name="connsiteY28" fmla="*/ 106966 h 1527619"/>
                <a:gd name="connsiteX29" fmla="*/ 105346 w 827055"/>
                <a:gd name="connsiteY29" fmla="*/ 114871 h 1527619"/>
                <a:gd name="connsiteX30" fmla="*/ 98393 w 827055"/>
                <a:gd name="connsiteY30" fmla="*/ 121920 h 1527619"/>
                <a:gd name="connsiteX31" fmla="*/ 96774 w 827055"/>
                <a:gd name="connsiteY31" fmla="*/ 140589 h 1527619"/>
                <a:gd name="connsiteX32" fmla="*/ 70771 w 827055"/>
                <a:gd name="connsiteY32" fmla="*/ 128492 h 1527619"/>
                <a:gd name="connsiteX33" fmla="*/ 50006 w 827055"/>
                <a:gd name="connsiteY33" fmla="*/ 157353 h 1527619"/>
                <a:gd name="connsiteX34" fmla="*/ 56293 w 827055"/>
                <a:gd name="connsiteY34" fmla="*/ 155543 h 1527619"/>
                <a:gd name="connsiteX35" fmla="*/ 64103 w 827055"/>
                <a:gd name="connsiteY35" fmla="*/ 170974 h 1527619"/>
                <a:gd name="connsiteX36" fmla="*/ 59626 w 827055"/>
                <a:gd name="connsiteY36" fmla="*/ 184023 h 1527619"/>
                <a:gd name="connsiteX37" fmla="*/ 37719 w 827055"/>
                <a:gd name="connsiteY37" fmla="*/ 181261 h 1527619"/>
                <a:gd name="connsiteX38" fmla="*/ 47149 w 827055"/>
                <a:gd name="connsiteY38" fmla="*/ 157734 h 1527619"/>
                <a:gd name="connsiteX39" fmla="*/ 41148 w 827055"/>
                <a:gd name="connsiteY39" fmla="*/ 156877 h 1527619"/>
                <a:gd name="connsiteX40" fmla="*/ 42672 w 827055"/>
                <a:gd name="connsiteY40" fmla="*/ 146209 h 1527619"/>
                <a:gd name="connsiteX41" fmla="*/ 56769 w 827055"/>
                <a:gd name="connsiteY41" fmla="*/ 140303 h 1527619"/>
                <a:gd name="connsiteX42" fmla="*/ 65056 w 827055"/>
                <a:gd name="connsiteY42" fmla="*/ 125063 h 1527619"/>
                <a:gd name="connsiteX43" fmla="*/ 74200 w 827055"/>
                <a:gd name="connsiteY43" fmla="*/ 124015 h 1527619"/>
                <a:gd name="connsiteX44" fmla="*/ 69056 w 827055"/>
                <a:gd name="connsiteY44" fmla="*/ 105442 h 1527619"/>
                <a:gd name="connsiteX45" fmla="*/ 90964 w 827055"/>
                <a:gd name="connsiteY45" fmla="*/ 96203 h 1527619"/>
                <a:gd name="connsiteX46" fmla="*/ 653320 w 827055"/>
                <a:gd name="connsiteY46" fmla="*/ 16859 h 1527619"/>
                <a:gd name="connsiteX47" fmla="*/ 661511 w 827055"/>
                <a:gd name="connsiteY47" fmla="*/ 31432 h 1527619"/>
                <a:gd name="connsiteX48" fmla="*/ 649700 w 827055"/>
                <a:gd name="connsiteY48" fmla="*/ 51245 h 1527619"/>
                <a:gd name="connsiteX49" fmla="*/ 657892 w 827055"/>
                <a:gd name="connsiteY49" fmla="*/ 53435 h 1527619"/>
                <a:gd name="connsiteX50" fmla="*/ 635984 w 827055"/>
                <a:gd name="connsiteY50" fmla="*/ 56769 h 1527619"/>
                <a:gd name="connsiteX51" fmla="*/ 646367 w 827055"/>
                <a:gd name="connsiteY51" fmla="*/ 15621 h 1527619"/>
                <a:gd name="connsiteX52" fmla="*/ 653320 w 827055"/>
                <a:gd name="connsiteY52" fmla="*/ 16859 h 1527619"/>
                <a:gd name="connsiteX53" fmla="*/ 589217 w 827055"/>
                <a:gd name="connsiteY53" fmla="*/ 10668 h 1527619"/>
                <a:gd name="connsiteX54" fmla="*/ 598456 w 827055"/>
                <a:gd name="connsiteY54" fmla="*/ 16478 h 1527619"/>
                <a:gd name="connsiteX55" fmla="*/ 588359 w 827055"/>
                <a:gd name="connsiteY55" fmla="*/ 25432 h 1527619"/>
                <a:gd name="connsiteX56" fmla="*/ 589217 w 827055"/>
                <a:gd name="connsiteY56" fmla="*/ 10668 h 1527619"/>
                <a:gd name="connsiteX57" fmla="*/ 535210 w 827055"/>
                <a:gd name="connsiteY57" fmla="*/ 6287 h 1527619"/>
                <a:gd name="connsiteX58" fmla="*/ 559213 w 827055"/>
                <a:gd name="connsiteY58" fmla="*/ 26003 h 1527619"/>
                <a:gd name="connsiteX59" fmla="*/ 552069 w 827055"/>
                <a:gd name="connsiteY59" fmla="*/ 43910 h 1527619"/>
                <a:gd name="connsiteX60" fmla="*/ 562165 w 827055"/>
                <a:gd name="connsiteY60" fmla="*/ 54483 h 1527619"/>
                <a:gd name="connsiteX61" fmla="*/ 585502 w 827055"/>
                <a:gd name="connsiteY61" fmla="*/ 52864 h 1527619"/>
                <a:gd name="connsiteX62" fmla="*/ 588073 w 827055"/>
                <a:gd name="connsiteY62" fmla="*/ 40672 h 1527619"/>
                <a:gd name="connsiteX63" fmla="*/ 599980 w 827055"/>
                <a:gd name="connsiteY63" fmla="*/ 39338 h 1527619"/>
                <a:gd name="connsiteX64" fmla="*/ 605123 w 827055"/>
                <a:gd name="connsiteY64" fmla="*/ 56674 h 1527619"/>
                <a:gd name="connsiteX65" fmla="*/ 610552 w 827055"/>
                <a:gd name="connsiteY65" fmla="*/ 58103 h 1527619"/>
                <a:gd name="connsiteX66" fmla="*/ 629412 w 827055"/>
                <a:gd name="connsiteY66" fmla="*/ 58293 h 1527619"/>
                <a:gd name="connsiteX67" fmla="*/ 620077 w 827055"/>
                <a:gd name="connsiteY67" fmla="*/ 70390 h 1527619"/>
                <a:gd name="connsiteX68" fmla="*/ 632079 w 827055"/>
                <a:gd name="connsiteY68" fmla="*/ 72485 h 1527619"/>
                <a:gd name="connsiteX69" fmla="*/ 640651 w 827055"/>
                <a:gd name="connsiteY69" fmla="*/ 85630 h 1527619"/>
                <a:gd name="connsiteX70" fmla="*/ 639032 w 827055"/>
                <a:gd name="connsiteY70" fmla="*/ 113443 h 1527619"/>
                <a:gd name="connsiteX71" fmla="*/ 653225 w 827055"/>
                <a:gd name="connsiteY71" fmla="*/ 91916 h 1527619"/>
                <a:gd name="connsiteX72" fmla="*/ 650558 w 827055"/>
                <a:gd name="connsiteY72" fmla="*/ 80963 h 1527619"/>
                <a:gd name="connsiteX73" fmla="*/ 674275 w 827055"/>
                <a:gd name="connsiteY73" fmla="*/ 82296 h 1527619"/>
                <a:gd name="connsiteX74" fmla="*/ 677227 w 827055"/>
                <a:gd name="connsiteY74" fmla="*/ 71342 h 1527619"/>
                <a:gd name="connsiteX75" fmla="*/ 685990 w 827055"/>
                <a:gd name="connsiteY75" fmla="*/ 83153 h 1527619"/>
                <a:gd name="connsiteX76" fmla="*/ 680656 w 827055"/>
                <a:gd name="connsiteY76" fmla="*/ 86296 h 1527619"/>
                <a:gd name="connsiteX77" fmla="*/ 689991 w 827055"/>
                <a:gd name="connsiteY77" fmla="*/ 86868 h 1527619"/>
                <a:gd name="connsiteX78" fmla="*/ 687419 w 827055"/>
                <a:gd name="connsiteY78" fmla="*/ 98584 h 1527619"/>
                <a:gd name="connsiteX79" fmla="*/ 700088 w 827055"/>
                <a:gd name="connsiteY79" fmla="*/ 98012 h 1527619"/>
                <a:gd name="connsiteX80" fmla="*/ 702564 w 827055"/>
                <a:gd name="connsiteY80" fmla="*/ 108680 h 1527619"/>
                <a:gd name="connsiteX81" fmla="*/ 693039 w 827055"/>
                <a:gd name="connsiteY81" fmla="*/ 123158 h 1527619"/>
                <a:gd name="connsiteX82" fmla="*/ 687800 w 827055"/>
                <a:gd name="connsiteY82" fmla="*/ 116777 h 1527619"/>
                <a:gd name="connsiteX83" fmla="*/ 684085 w 827055"/>
                <a:gd name="connsiteY83" fmla="*/ 120301 h 1527619"/>
                <a:gd name="connsiteX84" fmla="*/ 686848 w 827055"/>
                <a:gd name="connsiteY84" fmla="*/ 134017 h 1527619"/>
                <a:gd name="connsiteX85" fmla="*/ 678942 w 827055"/>
                <a:gd name="connsiteY85" fmla="*/ 138970 h 1527619"/>
                <a:gd name="connsiteX86" fmla="*/ 671608 w 827055"/>
                <a:gd name="connsiteY86" fmla="*/ 167354 h 1527619"/>
                <a:gd name="connsiteX87" fmla="*/ 678942 w 827055"/>
                <a:gd name="connsiteY87" fmla="*/ 166973 h 1527619"/>
                <a:gd name="connsiteX88" fmla="*/ 680561 w 827055"/>
                <a:gd name="connsiteY88" fmla="*/ 154114 h 1527619"/>
                <a:gd name="connsiteX89" fmla="*/ 697325 w 827055"/>
                <a:gd name="connsiteY89" fmla="*/ 149066 h 1527619"/>
                <a:gd name="connsiteX90" fmla="*/ 692277 w 827055"/>
                <a:gd name="connsiteY90" fmla="*/ 170497 h 1527619"/>
                <a:gd name="connsiteX91" fmla="*/ 704850 w 827055"/>
                <a:gd name="connsiteY91" fmla="*/ 171069 h 1527619"/>
                <a:gd name="connsiteX92" fmla="*/ 704469 w 827055"/>
                <a:gd name="connsiteY92" fmla="*/ 163258 h 1527619"/>
                <a:gd name="connsiteX93" fmla="*/ 708851 w 827055"/>
                <a:gd name="connsiteY93" fmla="*/ 166116 h 1527619"/>
                <a:gd name="connsiteX94" fmla="*/ 713518 w 827055"/>
                <a:gd name="connsiteY94" fmla="*/ 158591 h 1527619"/>
                <a:gd name="connsiteX95" fmla="*/ 747331 w 827055"/>
                <a:gd name="connsiteY95" fmla="*/ 176022 h 1527619"/>
                <a:gd name="connsiteX96" fmla="*/ 740664 w 827055"/>
                <a:gd name="connsiteY96" fmla="*/ 183071 h 1527619"/>
                <a:gd name="connsiteX97" fmla="*/ 719995 w 827055"/>
                <a:gd name="connsiteY97" fmla="*/ 172498 h 1527619"/>
                <a:gd name="connsiteX98" fmla="*/ 706850 w 827055"/>
                <a:gd name="connsiteY98" fmla="*/ 183832 h 1527619"/>
                <a:gd name="connsiteX99" fmla="*/ 712375 w 827055"/>
                <a:gd name="connsiteY99" fmla="*/ 193738 h 1527619"/>
                <a:gd name="connsiteX100" fmla="*/ 700088 w 827055"/>
                <a:gd name="connsiteY100" fmla="*/ 210217 h 1527619"/>
                <a:gd name="connsiteX101" fmla="*/ 703231 w 827055"/>
                <a:gd name="connsiteY101" fmla="*/ 219075 h 1527619"/>
                <a:gd name="connsiteX102" fmla="*/ 677323 w 827055"/>
                <a:gd name="connsiteY102" fmla="*/ 215265 h 1527619"/>
                <a:gd name="connsiteX103" fmla="*/ 668655 w 827055"/>
                <a:gd name="connsiteY103" fmla="*/ 219170 h 1527619"/>
                <a:gd name="connsiteX104" fmla="*/ 677227 w 827055"/>
                <a:gd name="connsiteY104" fmla="*/ 223647 h 1527619"/>
                <a:gd name="connsiteX105" fmla="*/ 697421 w 827055"/>
                <a:gd name="connsiteY105" fmla="*/ 224123 h 1527619"/>
                <a:gd name="connsiteX106" fmla="*/ 705612 w 827055"/>
                <a:gd name="connsiteY106" fmla="*/ 227457 h 1527619"/>
                <a:gd name="connsiteX107" fmla="*/ 701993 w 827055"/>
                <a:gd name="connsiteY107" fmla="*/ 231362 h 1527619"/>
                <a:gd name="connsiteX108" fmla="*/ 711232 w 827055"/>
                <a:gd name="connsiteY108" fmla="*/ 242221 h 1527619"/>
                <a:gd name="connsiteX109" fmla="*/ 725329 w 827055"/>
                <a:gd name="connsiteY109" fmla="*/ 222695 h 1527619"/>
                <a:gd name="connsiteX110" fmla="*/ 737330 w 827055"/>
                <a:gd name="connsiteY110" fmla="*/ 224980 h 1527619"/>
                <a:gd name="connsiteX111" fmla="*/ 723233 w 827055"/>
                <a:gd name="connsiteY111" fmla="*/ 242888 h 1527619"/>
                <a:gd name="connsiteX112" fmla="*/ 744569 w 827055"/>
                <a:gd name="connsiteY112" fmla="*/ 253460 h 1527619"/>
                <a:gd name="connsiteX113" fmla="*/ 739521 w 827055"/>
                <a:gd name="connsiteY113" fmla="*/ 266414 h 1527619"/>
                <a:gd name="connsiteX114" fmla="*/ 755428 w 827055"/>
                <a:gd name="connsiteY114" fmla="*/ 262890 h 1527619"/>
                <a:gd name="connsiteX115" fmla="*/ 775430 w 827055"/>
                <a:gd name="connsiteY115" fmla="*/ 276701 h 1527619"/>
                <a:gd name="connsiteX116" fmla="*/ 768477 w 827055"/>
                <a:gd name="connsiteY116" fmla="*/ 282035 h 1527619"/>
                <a:gd name="connsiteX117" fmla="*/ 758952 w 827055"/>
                <a:gd name="connsiteY117" fmla="*/ 278606 h 1527619"/>
                <a:gd name="connsiteX118" fmla="*/ 755047 w 827055"/>
                <a:gd name="connsiteY118" fmla="*/ 287846 h 1527619"/>
                <a:gd name="connsiteX119" fmla="*/ 760476 w 827055"/>
                <a:gd name="connsiteY119" fmla="*/ 295180 h 1527619"/>
                <a:gd name="connsiteX120" fmla="*/ 752094 w 827055"/>
                <a:gd name="connsiteY120" fmla="*/ 299561 h 1527619"/>
                <a:gd name="connsiteX121" fmla="*/ 750760 w 827055"/>
                <a:gd name="connsiteY121" fmla="*/ 311563 h 1527619"/>
                <a:gd name="connsiteX122" fmla="*/ 773239 w 827055"/>
                <a:gd name="connsiteY122" fmla="*/ 333851 h 1527619"/>
                <a:gd name="connsiteX123" fmla="*/ 771715 w 827055"/>
                <a:gd name="connsiteY123" fmla="*/ 359759 h 1527619"/>
                <a:gd name="connsiteX124" fmla="*/ 790765 w 827055"/>
                <a:gd name="connsiteY124" fmla="*/ 383667 h 1527619"/>
                <a:gd name="connsiteX125" fmla="*/ 784955 w 827055"/>
                <a:gd name="connsiteY125" fmla="*/ 408051 h 1527619"/>
                <a:gd name="connsiteX126" fmla="*/ 791051 w 827055"/>
                <a:gd name="connsiteY126" fmla="*/ 432340 h 1527619"/>
                <a:gd name="connsiteX127" fmla="*/ 808577 w 827055"/>
                <a:gd name="connsiteY127" fmla="*/ 448723 h 1527619"/>
                <a:gd name="connsiteX128" fmla="*/ 811244 w 827055"/>
                <a:gd name="connsiteY128" fmla="*/ 465963 h 1527619"/>
                <a:gd name="connsiteX129" fmla="*/ 827056 w 827055"/>
                <a:gd name="connsiteY129" fmla="*/ 475869 h 1527619"/>
                <a:gd name="connsiteX130" fmla="*/ 797147 w 827055"/>
                <a:gd name="connsiteY130" fmla="*/ 563213 h 1527619"/>
                <a:gd name="connsiteX131" fmla="*/ 759619 w 827055"/>
                <a:gd name="connsiteY131" fmla="*/ 595217 h 1527619"/>
                <a:gd name="connsiteX132" fmla="*/ 728758 w 827055"/>
                <a:gd name="connsiteY132" fmla="*/ 647986 h 1527619"/>
                <a:gd name="connsiteX133" fmla="*/ 728758 w 827055"/>
                <a:gd name="connsiteY133" fmla="*/ 680656 h 1527619"/>
                <a:gd name="connsiteX134" fmla="*/ 741807 w 827055"/>
                <a:gd name="connsiteY134" fmla="*/ 719233 h 1527619"/>
                <a:gd name="connsiteX135" fmla="*/ 761047 w 827055"/>
                <a:gd name="connsiteY135" fmla="*/ 745046 h 1527619"/>
                <a:gd name="connsiteX136" fmla="*/ 780669 w 827055"/>
                <a:gd name="connsiteY136" fmla="*/ 756476 h 1527619"/>
                <a:gd name="connsiteX137" fmla="*/ 780479 w 827055"/>
                <a:gd name="connsiteY137" fmla="*/ 772287 h 1527619"/>
                <a:gd name="connsiteX138" fmla="*/ 757904 w 827055"/>
                <a:gd name="connsiteY138" fmla="*/ 827722 h 1527619"/>
                <a:gd name="connsiteX139" fmla="*/ 759428 w 827055"/>
                <a:gd name="connsiteY139" fmla="*/ 847915 h 1527619"/>
                <a:gd name="connsiteX140" fmla="*/ 771144 w 827055"/>
                <a:gd name="connsiteY140" fmla="*/ 850868 h 1527619"/>
                <a:gd name="connsiteX141" fmla="*/ 773144 w 827055"/>
                <a:gd name="connsiteY141" fmla="*/ 858012 h 1527619"/>
                <a:gd name="connsiteX142" fmla="*/ 755713 w 827055"/>
                <a:gd name="connsiteY142" fmla="*/ 875633 h 1527619"/>
                <a:gd name="connsiteX143" fmla="*/ 762762 w 827055"/>
                <a:gd name="connsiteY143" fmla="*/ 905828 h 1527619"/>
                <a:gd name="connsiteX144" fmla="*/ 749713 w 827055"/>
                <a:gd name="connsiteY144" fmla="*/ 950309 h 1527619"/>
                <a:gd name="connsiteX145" fmla="*/ 753999 w 827055"/>
                <a:gd name="connsiteY145" fmla="*/ 994696 h 1527619"/>
                <a:gd name="connsiteX146" fmla="*/ 738378 w 827055"/>
                <a:gd name="connsiteY146" fmla="*/ 1033081 h 1527619"/>
                <a:gd name="connsiteX147" fmla="*/ 743426 w 827055"/>
                <a:gd name="connsiteY147" fmla="*/ 1085564 h 1527619"/>
                <a:gd name="connsiteX148" fmla="*/ 731520 w 827055"/>
                <a:gd name="connsiteY148" fmla="*/ 1127855 h 1527619"/>
                <a:gd name="connsiteX149" fmla="*/ 738378 w 827055"/>
                <a:gd name="connsiteY149" fmla="*/ 1153382 h 1527619"/>
                <a:gd name="connsiteX150" fmla="*/ 714851 w 827055"/>
                <a:gd name="connsiteY150" fmla="*/ 1224820 h 1527619"/>
                <a:gd name="connsiteX151" fmla="*/ 717804 w 827055"/>
                <a:gd name="connsiteY151" fmla="*/ 1244917 h 1527619"/>
                <a:gd name="connsiteX152" fmla="*/ 731901 w 827055"/>
                <a:gd name="connsiteY152" fmla="*/ 1256443 h 1527619"/>
                <a:gd name="connsiteX153" fmla="*/ 717042 w 827055"/>
                <a:gd name="connsiteY153" fmla="*/ 1261396 h 1527619"/>
                <a:gd name="connsiteX154" fmla="*/ 706850 w 827055"/>
                <a:gd name="connsiteY154" fmla="*/ 1277017 h 1527619"/>
                <a:gd name="connsiteX155" fmla="*/ 697325 w 827055"/>
                <a:gd name="connsiteY155" fmla="*/ 1321117 h 1527619"/>
                <a:gd name="connsiteX156" fmla="*/ 705422 w 827055"/>
                <a:gd name="connsiteY156" fmla="*/ 1333310 h 1527619"/>
                <a:gd name="connsiteX157" fmla="*/ 695134 w 827055"/>
                <a:gd name="connsiteY157" fmla="*/ 1361694 h 1527619"/>
                <a:gd name="connsiteX158" fmla="*/ 685419 w 827055"/>
                <a:gd name="connsiteY158" fmla="*/ 1361694 h 1527619"/>
                <a:gd name="connsiteX159" fmla="*/ 676656 w 827055"/>
                <a:gd name="connsiteY159" fmla="*/ 1372457 h 1527619"/>
                <a:gd name="connsiteX160" fmla="*/ 677894 w 827055"/>
                <a:gd name="connsiteY160" fmla="*/ 1384840 h 1527619"/>
                <a:gd name="connsiteX161" fmla="*/ 668369 w 827055"/>
                <a:gd name="connsiteY161" fmla="*/ 1376839 h 1527619"/>
                <a:gd name="connsiteX162" fmla="*/ 668369 w 827055"/>
                <a:gd name="connsiteY162" fmla="*/ 1363028 h 1527619"/>
                <a:gd name="connsiteX163" fmla="*/ 659321 w 827055"/>
                <a:gd name="connsiteY163" fmla="*/ 1359599 h 1527619"/>
                <a:gd name="connsiteX164" fmla="*/ 636270 w 827055"/>
                <a:gd name="connsiteY164" fmla="*/ 1367409 h 1527619"/>
                <a:gd name="connsiteX165" fmla="*/ 567309 w 827055"/>
                <a:gd name="connsiteY165" fmla="*/ 1310545 h 1527619"/>
                <a:gd name="connsiteX166" fmla="*/ 525018 w 827055"/>
                <a:gd name="connsiteY166" fmla="*/ 1301687 h 1527619"/>
                <a:gd name="connsiteX167" fmla="*/ 504730 w 827055"/>
                <a:gd name="connsiteY167" fmla="*/ 1313974 h 1527619"/>
                <a:gd name="connsiteX168" fmla="*/ 500158 w 827055"/>
                <a:gd name="connsiteY168" fmla="*/ 1330262 h 1527619"/>
                <a:gd name="connsiteX169" fmla="*/ 475774 w 827055"/>
                <a:gd name="connsiteY169" fmla="*/ 1310640 h 1527619"/>
                <a:gd name="connsiteX170" fmla="*/ 455486 w 827055"/>
                <a:gd name="connsiteY170" fmla="*/ 1319594 h 1527619"/>
                <a:gd name="connsiteX171" fmla="*/ 431292 w 827055"/>
                <a:gd name="connsiteY171" fmla="*/ 1349692 h 1527619"/>
                <a:gd name="connsiteX172" fmla="*/ 430816 w 827055"/>
                <a:gd name="connsiteY172" fmla="*/ 1389221 h 1527619"/>
                <a:gd name="connsiteX173" fmla="*/ 444817 w 827055"/>
                <a:gd name="connsiteY173" fmla="*/ 1408748 h 1527619"/>
                <a:gd name="connsiteX174" fmla="*/ 432911 w 827055"/>
                <a:gd name="connsiteY174" fmla="*/ 1453801 h 1527619"/>
                <a:gd name="connsiteX175" fmla="*/ 427672 w 827055"/>
                <a:gd name="connsiteY175" fmla="*/ 1448562 h 1527619"/>
                <a:gd name="connsiteX176" fmla="*/ 420719 w 827055"/>
                <a:gd name="connsiteY176" fmla="*/ 1452086 h 1527619"/>
                <a:gd name="connsiteX177" fmla="*/ 353187 w 827055"/>
                <a:gd name="connsiteY177" fmla="*/ 1520095 h 1527619"/>
                <a:gd name="connsiteX178" fmla="*/ 341186 w 827055"/>
                <a:gd name="connsiteY178" fmla="*/ 1519619 h 1527619"/>
                <a:gd name="connsiteX179" fmla="*/ 331661 w 827055"/>
                <a:gd name="connsiteY179" fmla="*/ 1507141 h 1527619"/>
                <a:gd name="connsiteX180" fmla="*/ 325469 w 827055"/>
                <a:gd name="connsiteY180" fmla="*/ 1515237 h 1527619"/>
                <a:gd name="connsiteX181" fmla="*/ 313277 w 827055"/>
                <a:gd name="connsiteY181" fmla="*/ 1495806 h 1527619"/>
                <a:gd name="connsiteX182" fmla="*/ 286798 w 827055"/>
                <a:gd name="connsiteY182" fmla="*/ 1480661 h 1527619"/>
                <a:gd name="connsiteX183" fmla="*/ 285178 w 827055"/>
                <a:gd name="connsiteY183" fmla="*/ 1490568 h 1527619"/>
                <a:gd name="connsiteX184" fmla="*/ 258889 w 827055"/>
                <a:gd name="connsiteY184" fmla="*/ 1497044 h 1527619"/>
                <a:gd name="connsiteX185" fmla="*/ 261652 w 827055"/>
                <a:gd name="connsiteY185" fmla="*/ 1506950 h 1527619"/>
                <a:gd name="connsiteX186" fmla="*/ 251269 w 827055"/>
                <a:gd name="connsiteY186" fmla="*/ 1512189 h 1527619"/>
                <a:gd name="connsiteX187" fmla="*/ 256032 w 827055"/>
                <a:gd name="connsiteY187" fmla="*/ 1524857 h 1527619"/>
                <a:gd name="connsiteX188" fmla="*/ 247840 w 827055"/>
                <a:gd name="connsiteY188" fmla="*/ 1527619 h 1527619"/>
                <a:gd name="connsiteX189" fmla="*/ 250603 w 827055"/>
                <a:gd name="connsiteY189" fmla="*/ 1508475 h 1527619"/>
                <a:gd name="connsiteX190" fmla="*/ 231076 w 827055"/>
                <a:gd name="connsiteY190" fmla="*/ 1509522 h 1527619"/>
                <a:gd name="connsiteX191" fmla="*/ 238030 w 827055"/>
                <a:gd name="connsiteY191" fmla="*/ 1478090 h 1527619"/>
                <a:gd name="connsiteX192" fmla="*/ 213836 w 827055"/>
                <a:gd name="connsiteY192" fmla="*/ 1456087 h 1527619"/>
                <a:gd name="connsiteX193" fmla="*/ 209740 w 827055"/>
                <a:gd name="connsiteY193" fmla="*/ 1415510 h 1527619"/>
                <a:gd name="connsiteX194" fmla="*/ 193929 w 827055"/>
                <a:gd name="connsiteY194" fmla="*/ 1406366 h 1527619"/>
                <a:gd name="connsiteX195" fmla="*/ 166116 w 827055"/>
                <a:gd name="connsiteY195" fmla="*/ 1405795 h 1527619"/>
                <a:gd name="connsiteX196" fmla="*/ 170497 w 827055"/>
                <a:gd name="connsiteY196" fmla="*/ 1388174 h 1527619"/>
                <a:gd name="connsiteX197" fmla="*/ 163735 w 827055"/>
                <a:gd name="connsiteY197" fmla="*/ 1373410 h 1527619"/>
                <a:gd name="connsiteX198" fmla="*/ 157639 w 827055"/>
                <a:gd name="connsiteY198" fmla="*/ 1367695 h 1527619"/>
                <a:gd name="connsiteX199" fmla="*/ 147161 w 827055"/>
                <a:gd name="connsiteY199" fmla="*/ 1373315 h 1527619"/>
                <a:gd name="connsiteX200" fmla="*/ 146780 w 827055"/>
                <a:gd name="connsiteY200" fmla="*/ 1345597 h 1527619"/>
                <a:gd name="connsiteX201" fmla="*/ 113633 w 827055"/>
                <a:gd name="connsiteY201" fmla="*/ 1310069 h 1527619"/>
                <a:gd name="connsiteX202" fmla="*/ 112681 w 827055"/>
                <a:gd name="connsiteY202" fmla="*/ 1300734 h 1527619"/>
                <a:gd name="connsiteX203" fmla="*/ 141161 w 827055"/>
                <a:gd name="connsiteY203" fmla="*/ 1274064 h 1527619"/>
                <a:gd name="connsiteX204" fmla="*/ 146209 w 827055"/>
                <a:gd name="connsiteY204" fmla="*/ 1260919 h 1527619"/>
                <a:gd name="connsiteX205" fmla="*/ 138874 w 827055"/>
                <a:gd name="connsiteY205" fmla="*/ 1235107 h 1527619"/>
                <a:gd name="connsiteX206" fmla="*/ 125730 w 827055"/>
                <a:gd name="connsiteY206" fmla="*/ 1230440 h 1527619"/>
                <a:gd name="connsiteX207" fmla="*/ 123825 w 827055"/>
                <a:gd name="connsiteY207" fmla="*/ 1214152 h 1527619"/>
                <a:gd name="connsiteX208" fmla="*/ 116014 w 827055"/>
                <a:gd name="connsiteY208" fmla="*/ 1207675 h 1527619"/>
                <a:gd name="connsiteX209" fmla="*/ 134874 w 827055"/>
                <a:gd name="connsiteY209" fmla="*/ 1177862 h 1527619"/>
                <a:gd name="connsiteX210" fmla="*/ 134398 w 827055"/>
                <a:gd name="connsiteY210" fmla="*/ 1166622 h 1527619"/>
                <a:gd name="connsiteX211" fmla="*/ 120205 w 827055"/>
                <a:gd name="connsiteY211" fmla="*/ 1157287 h 1527619"/>
                <a:gd name="connsiteX212" fmla="*/ 122206 w 827055"/>
                <a:gd name="connsiteY212" fmla="*/ 1147762 h 1527619"/>
                <a:gd name="connsiteX213" fmla="*/ 154686 w 827055"/>
                <a:gd name="connsiteY213" fmla="*/ 1099756 h 1527619"/>
                <a:gd name="connsiteX214" fmla="*/ 163354 w 827055"/>
                <a:gd name="connsiteY214" fmla="*/ 1064705 h 1527619"/>
                <a:gd name="connsiteX215" fmla="*/ 152876 w 827055"/>
                <a:gd name="connsiteY215" fmla="*/ 1044226 h 1527619"/>
                <a:gd name="connsiteX216" fmla="*/ 157067 w 827055"/>
                <a:gd name="connsiteY216" fmla="*/ 1024985 h 1527619"/>
                <a:gd name="connsiteX217" fmla="*/ 151162 w 827055"/>
                <a:gd name="connsiteY217" fmla="*/ 1014222 h 1527619"/>
                <a:gd name="connsiteX218" fmla="*/ 156019 w 827055"/>
                <a:gd name="connsiteY218" fmla="*/ 998982 h 1527619"/>
                <a:gd name="connsiteX219" fmla="*/ 151257 w 827055"/>
                <a:gd name="connsiteY219" fmla="*/ 967264 h 1527619"/>
                <a:gd name="connsiteX220" fmla="*/ 157734 w 827055"/>
                <a:gd name="connsiteY220" fmla="*/ 959263 h 1527619"/>
                <a:gd name="connsiteX221" fmla="*/ 174688 w 827055"/>
                <a:gd name="connsiteY221" fmla="*/ 988505 h 1527619"/>
                <a:gd name="connsiteX222" fmla="*/ 182118 w 827055"/>
                <a:gd name="connsiteY222" fmla="*/ 987933 h 1527619"/>
                <a:gd name="connsiteX223" fmla="*/ 185356 w 827055"/>
                <a:gd name="connsiteY223" fmla="*/ 968216 h 1527619"/>
                <a:gd name="connsiteX224" fmla="*/ 200787 w 827055"/>
                <a:gd name="connsiteY224" fmla="*/ 941927 h 1527619"/>
                <a:gd name="connsiteX225" fmla="*/ 204597 w 827055"/>
                <a:gd name="connsiteY225" fmla="*/ 901160 h 1527619"/>
                <a:gd name="connsiteX226" fmla="*/ 190119 w 827055"/>
                <a:gd name="connsiteY226" fmla="*/ 874776 h 1527619"/>
                <a:gd name="connsiteX227" fmla="*/ 167164 w 827055"/>
                <a:gd name="connsiteY227" fmla="*/ 873347 h 1527619"/>
                <a:gd name="connsiteX228" fmla="*/ 148971 w 827055"/>
                <a:gd name="connsiteY228" fmla="*/ 892016 h 1527619"/>
                <a:gd name="connsiteX229" fmla="*/ 128111 w 827055"/>
                <a:gd name="connsiteY229" fmla="*/ 872299 h 1527619"/>
                <a:gd name="connsiteX230" fmla="*/ 125730 w 827055"/>
                <a:gd name="connsiteY230" fmla="*/ 829532 h 1527619"/>
                <a:gd name="connsiteX231" fmla="*/ 135541 w 827055"/>
                <a:gd name="connsiteY231" fmla="*/ 801433 h 1527619"/>
                <a:gd name="connsiteX232" fmla="*/ 118205 w 827055"/>
                <a:gd name="connsiteY232" fmla="*/ 791337 h 1527619"/>
                <a:gd name="connsiteX233" fmla="*/ 130588 w 827055"/>
                <a:gd name="connsiteY233" fmla="*/ 781050 h 1527619"/>
                <a:gd name="connsiteX234" fmla="*/ 135350 w 827055"/>
                <a:gd name="connsiteY234" fmla="*/ 787718 h 1527619"/>
                <a:gd name="connsiteX235" fmla="*/ 155734 w 827055"/>
                <a:gd name="connsiteY235" fmla="*/ 781431 h 1527619"/>
                <a:gd name="connsiteX236" fmla="*/ 173260 w 827055"/>
                <a:gd name="connsiteY236" fmla="*/ 762762 h 1527619"/>
                <a:gd name="connsiteX237" fmla="*/ 174022 w 827055"/>
                <a:gd name="connsiteY237" fmla="*/ 748379 h 1527619"/>
                <a:gd name="connsiteX238" fmla="*/ 157163 w 827055"/>
                <a:gd name="connsiteY238" fmla="*/ 701516 h 1527619"/>
                <a:gd name="connsiteX239" fmla="*/ 169831 w 827055"/>
                <a:gd name="connsiteY239" fmla="*/ 631603 h 1527619"/>
                <a:gd name="connsiteX240" fmla="*/ 158591 w 827055"/>
                <a:gd name="connsiteY240" fmla="*/ 610076 h 1527619"/>
                <a:gd name="connsiteX241" fmla="*/ 139732 w 827055"/>
                <a:gd name="connsiteY241" fmla="*/ 599122 h 1527619"/>
                <a:gd name="connsiteX242" fmla="*/ 121158 w 827055"/>
                <a:gd name="connsiteY242" fmla="*/ 598075 h 1527619"/>
                <a:gd name="connsiteX243" fmla="*/ 119443 w 827055"/>
                <a:gd name="connsiteY243" fmla="*/ 584359 h 1527619"/>
                <a:gd name="connsiteX244" fmla="*/ 130302 w 827055"/>
                <a:gd name="connsiteY244" fmla="*/ 552355 h 1527619"/>
                <a:gd name="connsiteX245" fmla="*/ 116681 w 827055"/>
                <a:gd name="connsiteY245" fmla="*/ 501110 h 1527619"/>
                <a:gd name="connsiteX246" fmla="*/ 99441 w 827055"/>
                <a:gd name="connsiteY246" fmla="*/ 495014 h 1527619"/>
                <a:gd name="connsiteX247" fmla="*/ 80963 w 827055"/>
                <a:gd name="connsiteY247" fmla="*/ 437483 h 1527619"/>
                <a:gd name="connsiteX248" fmla="*/ 55150 w 827055"/>
                <a:gd name="connsiteY248" fmla="*/ 442627 h 1527619"/>
                <a:gd name="connsiteX249" fmla="*/ 53816 w 827055"/>
                <a:gd name="connsiteY249" fmla="*/ 451390 h 1527619"/>
                <a:gd name="connsiteX250" fmla="*/ 34385 w 827055"/>
                <a:gd name="connsiteY250" fmla="*/ 451866 h 1527619"/>
                <a:gd name="connsiteX251" fmla="*/ 34195 w 827055"/>
                <a:gd name="connsiteY251" fmla="*/ 435102 h 1527619"/>
                <a:gd name="connsiteX252" fmla="*/ 41338 w 827055"/>
                <a:gd name="connsiteY252" fmla="*/ 430149 h 1527619"/>
                <a:gd name="connsiteX253" fmla="*/ 30956 w 827055"/>
                <a:gd name="connsiteY253" fmla="*/ 419290 h 1527619"/>
                <a:gd name="connsiteX254" fmla="*/ 13716 w 827055"/>
                <a:gd name="connsiteY254" fmla="*/ 446437 h 1527619"/>
                <a:gd name="connsiteX255" fmla="*/ 8382 w 827055"/>
                <a:gd name="connsiteY255" fmla="*/ 444722 h 1527619"/>
                <a:gd name="connsiteX256" fmla="*/ 5620 w 827055"/>
                <a:gd name="connsiteY256" fmla="*/ 416243 h 1527619"/>
                <a:gd name="connsiteX257" fmla="*/ 25146 w 827055"/>
                <a:gd name="connsiteY257" fmla="*/ 407289 h 1527619"/>
                <a:gd name="connsiteX258" fmla="*/ 35433 w 827055"/>
                <a:gd name="connsiteY258" fmla="*/ 376999 h 1527619"/>
                <a:gd name="connsiteX259" fmla="*/ 20574 w 827055"/>
                <a:gd name="connsiteY259" fmla="*/ 370618 h 1527619"/>
                <a:gd name="connsiteX260" fmla="*/ 0 w 827055"/>
                <a:gd name="connsiteY260" fmla="*/ 347186 h 1527619"/>
                <a:gd name="connsiteX261" fmla="*/ 16669 w 827055"/>
                <a:gd name="connsiteY261" fmla="*/ 324803 h 1527619"/>
                <a:gd name="connsiteX262" fmla="*/ 14002 w 827055"/>
                <a:gd name="connsiteY262" fmla="*/ 306324 h 1527619"/>
                <a:gd name="connsiteX263" fmla="*/ 26956 w 827055"/>
                <a:gd name="connsiteY263" fmla="*/ 295085 h 1527619"/>
                <a:gd name="connsiteX264" fmla="*/ 44482 w 827055"/>
                <a:gd name="connsiteY264" fmla="*/ 246888 h 1527619"/>
                <a:gd name="connsiteX265" fmla="*/ 21622 w 827055"/>
                <a:gd name="connsiteY265" fmla="*/ 215074 h 1527619"/>
                <a:gd name="connsiteX266" fmla="*/ 34957 w 827055"/>
                <a:gd name="connsiteY266" fmla="*/ 192214 h 1527619"/>
                <a:gd name="connsiteX267" fmla="*/ 51340 w 827055"/>
                <a:gd name="connsiteY267" fmla="*/ 204026 h 1527619"/>
                <a:gd name="connsiteX268" fmla="*/ 48958 w 827055"/>
                <a:gd name="connsiteY268" fmla="*/ 231267 h 1527619"/>
                <a:gd name="connsiteX269" fmla="*/ 88297 w 827055"/>
                <a:gd name="connsiteY269" fmla="*/ 273463 h 1527619"/>
                <a:gd name="connsiteX270" fmla="*/ 117348 w 827055"/>
                <a:gd name="connsiteY270" fmla="*/ 279273 h 1527619"/>
                <a:gd name="connsiteX271" fmla="*/ 139065 w 827055"/>
                <a:gd name="connsiteY271" fmla="*/ 275654 h 1527619"/>
                <a:gd name="connsiteX272" fmla="*/ 157543 w 827055"/>
                <a:gd name="connsiteY272" fmla="*/ 289179 h 1527619"/>
                <a:gd name="connsiteX273" fmla="*/ 209359 w 827055"/>
                <a:gd name="connsiteY273" fmla="*/ 281559 h 1527619"/>
                <a:gd name="connsiteX274" fmla="*/ 274415 w 827055"/>
                <a:gd name="connsiteY274" fmla="*/ 228981 h 1527619"/>
                <a:gd name="connsiteX275" fmla="*/ 322136 w 827055"/>
                <a:gd name="connsiteY275" fmla="*/ 221932 h 1527619"/>
                <a:gd name="connsiteX276" fmla="*/ 361569 w 827055"/>
                <a:gd name="connsiteY276" fmla="*/ 177070 h 1527619"/>
                <a:gd name="connsiteX277" fmla="*/ 360521 w 827055"/>
                <a:gd name="connsiteY277" fmla="*/ 164592 h 1527619"/>
                <a:gd name="connsiteX278" fmla="*/ 389858 w 827055"/>
                <a:gd name="connsiteY278" fmla="*/ 146971 h 1527619"/>
                <a:gd name="connsiteX279" fmla="*/ 429006 w 827055"/>
                <a:gd name="connsiteY279" fmla="*/ 93821 h 1527619"/>
                <a:gd name="connsiteX280" fmla="*/ 444722 w 827055"/>
                <a:gd name="connsiteY280" fmla="*/ 85344 h 1527619"/>
                <a:gd name="connsiteX281" fmla="*/ 450913 w 827055"/>
                <a:gd name="connsiteY281" fmla="*/ 92297 h 1527619"/>
                <a:gd name="connsiteX282" fmla="*/ 475583 w 827055"/>
                <a:gd name="connsiteY282" fmla="*/ 87535 h 1527619"/>
                <a:gd name="connsiteX283" fmla="*/ 481393 w 827055"/>
                <a:gd name="connsiteY283" fmla="*/ 74295 h 1527619"/>
                <a:gd name="connsiteX284" fmla="*/ 497396 w 827055"/>
                <a:gd name="connsiteY284" fmla="*/ 73628 h 1527619"/>
                <a:gd name="connsiteX285" fmla="*/ 505206 w 827055"/>
                <a:gd name="connsiteY285" fmla="*/ 64865 h 1527619"/>
                <a:gd name="connsiteX286" fmla="*/ 497967 w 827055"/>
                <a:gd name="connsiteY286" fmla="*/ 46672 h 1527619"/>
                <a:gd name="connsiteX287" fmla="*/ 504349 w 827055"/>
                <a:gd name="connsiteY287" fmla="*/ 25908 h 1527619"/>
                <a:gd name="connsiteX288" fmla="*/ 492062 w 827055"/>
                <a:gd name="connsiteY288" fmla="*/ 23813 h 1527619"/>
                <a:gd name="connsiteX289" fmla="*/ 493490 w 827055"/>
                <a:gd name="connsiteY289" fmla="*/ 14859 h 1527619"/>
                <a:gd name="connsiteX290" fmla="*/ 503492 w 827055"/>
                <a:gd name="connsiteY290" fmla="*/ 21622 h 1527619"/>
                <a:gd name="connsiteX291" fmla="*/ 517208 w 827055"/>
                <a:gd name="connsiteY291" fmla="*/ 14288 h 1527619"/>
                <a:gd name="connsiteX292" fmla="*/ 517779 w 827055"/>
                <a:gd name="connsiteY292" fmla="*/ 23051 h 1527619"/>
                <a:gd name="connsiteX293" fmla="*/ 535210 w 827055"/>
                <a:gd name="connsiteY293" fmla="*/ 6287 h 1527619"/>
                <a:gd name="connsiteX294" fmla="*/ 627412 w 827055"/>
                <a:gd name="connsiteY294" fmla="*/ 0 h 1527619"/>
                <a:gd name="connsiteX295" fmla="*/ 641318 w 827055"/>
                <a:gd name="connsiteY295" fmla="*/ 22479 h 1527619"/>
                <a:gd name="connsiteX296" fmla="*/ 637222 w 827055"/>
                <a:gd name="connsiteY296" fmla="*/ 33433 h 1527619"/>
                <a:gd name="connsiteX297" fmla="*/ 609029 w 827055"/>
                <a:gd name="connsiteY297" fmla="*/ 37814 h 1527619"/>
                <a:gd name="connsiteX298" fmla="*/ 604742 w 827055"/>
                <a:gd name="connsiteY298" fmla="*/ 25813 h 1527619"/>
                <a:gd name="connsiteX299" fmla="*/ 618839 w 827055"/>
                <a:gd name="connsiteY299" fmla="*/ 15145 h 1527619"/>
                <a:gd name="connsiteX300" fmla="*/ 617601 w 827055"/>
                <a:gd name="connsiteY300" fmla="*/ 4667 h 1527619"/>
                <a:gd name="connsiteX301" fmla="*/ 624173 w 827055"/>
                <a:gd name="connsiteY301" fmla="*/ 11716 h 1527619"/>
                <a:gd name="connsiteX302" fmla="*/ 627412 w 827055"/>
                <a:gd name="connsiteY302" fmla="*/ 0 h 1527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</a:cxnLst>
              <a:rect l="l" t="t" r="r" b="b"/>
              <a:pathLst>
                <a:path w="827055" h="1527619">
                  <a:moveTo>
                    <a:pt x="114776" y="1371600"/>
                  </a:moveTo>
                  <a:lnTo>
                    <a:pt x="120015" y="1380744"/>
                  </a:lnTo>
                  <a:lnTo>
                    <a:pt x="141541" y="1374553"/>
                  </a:lnTo>
                  <a:lnTo>
                    <a:pt x="161734" y="1408557"/>
                  </a:lnTo>
                  <a:lnTo>
                    <a:pt x="150876" y="1462087"/>
                  </a:lnTo>
                  <a:lnTo>
                    <a:pt x="136017" y="1470565"/>
                  </a:lnTo>
                  <a:lnTo>
                    <a:pt x="109347" y="1419606"/>
                  </a:lnTo>
                  <a:lnTo>
                    <a:pt x="104013" y="1392460"/>
                  </a:lnTo>
                  <a:lnTo>
                    <a:pt x="114776" y="1371600"/>
                  </a:lnTo>
                  <a:close/>
                  <a:moveTo>
                    <a:pt x="84391" y="1328452"/>
                  </a:moveTo>
                  <a:lnTo>
                    <a:pt x="83153" y="1380459"/>
                  </a:lnTo>
                  <a:lnTo>
                    <a:pt x="67723" y="1384078"/>
                  </a:lnTo>
                  <a:lnTo>
                    <a:pt x="54864" y="1375029"/>
                  </a:lnTo>
                  <a:lnTo>
                    <a:pt x="55340" y="1358932"/>
                  </a:lnTo>
                  <a:lnTo>
                    <a:pt x="40672" y="1350264"/>
                  </a:lnTo>
                  <a:lnTo>
                    <a:pt x="63913" y="1328928"/>
                  </a:lnTo>
                  <a:lnTo>
                    <a:pt x="84391" y="1328452"/>
                  </a:lnTo>
                  <a:close/>
                  <a:moveTo>
                    <a:pt x="779717" y="225171"/>
                  </a:moveTo>
                  <a:lnTo>
                    <a:pt x="784955" y="230029"/>
                  </a:lnTo>
                  <a:lnTo>
                    <a:pt x="761238" y="245173"/>
                  </a:lnTo>
                  <a:lnTo>
                    <a:pt x="756190" y="241268"/>
                  </a:lnTo>
                  <a:lnTo>
                    <a:pt x="782479" y="219646"/>
                  </a:lnTo>
                  <a:lnTo>
                    <a:pt x="779717" y="225171"/>
                  </a:lnTo>
                  <a:close/>
                  <a:moveTo>
                    <a:pt x="45148" y="188119"/>
                  </a:moveTo>
                  <a:lnTo>
                    <a:pt x="39814" y="193548"/>
                  </a:lnTo>
                  <a:lnTo>
                    <a:pt x="39243" y="184023"/>
                  </a:lnTo>
                  <a:lnTo>
                    <a:pt x="45148" y="188119"/>
                  </a:lnTo>
                  <a:close/>
                  <a:moveTo>
                    <a:pt x="90964" y="96203"/>
                  </a:moveTo>
                  <a:lnTo>
                    <a:pt x="93536" y="106966"/>
                  </a:lnTo>
                  <a:lnTo>
                    <a:pt x="105346" y="114871"/>
                  </a:lnTo>
                  <a:lnTo>
                    <a:pt x="98393" y="121920"/>
                  </a:lnTo>
                  <a:lnTo>
                    <a:pt x="96774" y="140589"/>
                  </a:lnTo>
                  <a:lnTo>
                    <a:pt x="70771" y="128492"/>
                  </a:lnTo>
                  <a:lnTo>
                    <a:pt x="50006" y="157353"/>
                  </a:lnTo>
                  <a:lnTo>
                    <a:pt x="56293" y="155543"/>
                  </a:lnTo>
                  <a:lnTo>
                    <a:pt x="64103" y="170974"/>
                  </a:lnTo>
                  <a:lnTo>
                    <a:pt x="59626" y="184023"/>
                  </a:lnTo>
                  <a:lnTo>
                    <a:pt x="37719" y="181261"/>
                  </a:lnTo>
                  <a:lnTo>
                    <a:pt x="47149" y="157734"/>
                  </a:lnTo>
                  <a:lnTo>
                    <a:pt x="41148" y="156877"/>
                  </a:lnTo>
                  <a:lnTo>
                    <a:pt x="42672" y="146209"/>
                  </a:lnTo>
                  <a:lnTo>
                    <a:pt x="56769" y="140303"/>
                  </a:lnTo>
                  <a:lnTo>
                    <a:pt x="65056" y="125063"/>
                  </a:lnTo>
                  <a:lnTo>
                    <a:pt x="74200" y="124015"/>
                  </a:lnTo>
                  <a:lnTo>
                    <a:pt x="69056" y="105442"/>
                  </a:lnTo>
                  <a:lnTo>
                    <a:pt x="90964" y="96203"/>
                  </a:lnTo>
                  <a:close/>
                  <a:moveTo>
                    <a:pt x="653320" y="16859"/>
                  </a:moveTo>
                  <a:lnTo>
                    <a:pt x="661511" y="31432"/>
                  </a:lnTo>
                  <a:lnTo>
                    <a:pt x="649700" y="51245"/>
                  </a:lnTo>
                  <a:lnTo>
                    <a:pt x="657892" y="53435"/>
                  </a:lnTo>
                  <a:lnTo>
                    <a:pt x="635984" y="56769"/>
                  </a:lnTo>
                  <a:lnTo>
                    <a:pt x="646367" y="15621"/>
                  </a:lnTo>
                  <a:lnTo>
                    <a:pt x="653320" y="16859"/>
                  </a:lnTo>
                  <a:close/>
                  <a:moveTo>
                    <a:pt x="589217" y="10668"/>
                  </a:moveTo>
                  <a:lnTo>
                    <a:pt x="598456" y="16478"/>
                  </a:lnTo>
                  <a:lnTo>
                    <a:pt x="588359" y="25432"/>
                  </a:lnTo>
                  <a:lnTo>
                    <a:pt x="589217" y="10668"/>
                  </a:lnTo>
                  <a:close/>
                  <a:moveTo>
                    <a:pt x="535210" y="6287"/>
                  </a:moveTo>
                  <a:lnTo>
                    <a:pt x="559213" y="26003"/>
                  </a:lnTo>
                  <a:lnTo>
                    <a:pt x="552069" y="43910"/>
                  </a:lnTo>
                  <a:lnTo>
                    <a:pt x="562165" y="54483"/>
                  </a:lnTo>
                  <a:lnTo>
                    <a:pt x="585502" y="52864"/>
                  </a:lnTo>
                  <a:lnTo>
                    <a:pt x="588073" y="40672"/>
                  </a:lnTo>
                  <a:lnTo>
                    <a:pt x="599980" y="39338"/>
                  </a:lnTo>
                  <a:lnTo>
                    <a:pt x="605123" y="56674"/>
                  </a:lnTo>
                  <a:lnTo>
                    <a:pt x="610552" y="58103"/>
                  </a:lnTo>
                  <a:lnTo>
                    <a:pt x="629412" y="58293"/>
                  </a:lnTo>
                  <a:lnTo>
                    <a:pt x="620077" y="70390"/>
                  </a:lnTo>
                  <a:lnTo>
                    <a:pt x="632079" y="72485"/>
                  </a:lnTo>
                  <a:lnTo>
                    <a:pt x="640651" y="85630"/>
                  </a:lnTo>
                  <a:lnTo>
                    <a:pt x="639032" y="113443"/>
                  </a:lnTo>
                  <a:lnTo>
                    <a:pt x="653225" y="91916"/>
                  </a:lnTo>
                  <a:lnTo>
                    <a:pt x="650558" y="80963"/>
                  </a:lnTo>
                  <a:lnTo>
                    <a:pt x="674275" y="82296"/>
                  </a:lnTo>
                  <a:lnTo>
                    <a:pt x="677227" y="71342"/>
                  </a:lnTo>
                  <a:lnTo>
                    <a:pt x="685990" y="83153"/>
                  </a:lnTo>
                  <a:lnTo>
                    <a:pt x="680656" y="86296"/>
                  </a:lnTo>
                  <a:lnTo>
                    <a:pt x="689991" y="86868"/>
                  </a:lnTo>
                  <a:lnTo>
                    <a:pt x="687419" y="98584"/>
                  </a:lnTo>
                  <a:lnTo>
                    <a:pt x="700088" y="98012"/>
                  </a:lnTo>
                  <a:lnTo>
                    <a:pt x="702564" y="108680"/>
                  </a:lnTo>
                  <a:lnTo>
                    <a:pt x="693039" y="123158"/>
                  </a:lnTo>
                  <a:lnTo>
                    <a:pt x="687800" y="116777"/>
                  </a:lnTo>
                  <a:lnTo>
                    <a:pt x="684085" y="120301"/>
                  </a:lnTo>
                  <a:lnTo>
                    <a:pt x="686848" y="134017"/>
                  </a:lnTo>
                  <a:lnTo>
                    <a:pt x="678942" y="138970"/>
                  </a:lnTo>
                  <a:lnTo>
                    <a:pt x="671608" y="167354"/>
                  </a:lnTo>
                  <a:lnTo>
                    <a:pt x="678942" y="166973"/>
                  </a:lnTo>
                  <a:lnTo>
                    <a:pt x="680561" y="154114"/>
                  </a:lnTo>
                  <a:lnTo>
                    <a:pt x="697325" y="149066"/>
                  </a:lnTo>
                  <a:lnTo>
                    <a:pt x="692277" y="170497"/>
                  </a:lnTo>
                  <a:lnTo>
                    <a:pt x="704850" y="171069"/>
                  </a:lnTo>
                  <a:lnTo>
                    <a:pt x="704469" y="163258"/>
                  </a:lnTo>
                  <a:lnTo>
                    <a:pt x="708851" y="166116"/>
                  </a:lnTo>
                  <a:lnTo>
                    <a:pt x="713518" y="158591"/>
                  </a:lnTo>
                  <a:lnTo>
                    <a:pt x="747331" y="176022"/>
                  </a:lnTo>
                  <a:lnTo>
                    <a:pt x="740664" y="183071"/>
                  </a:lnTo>
                  <a:lnTo>
                    <a:pt x="719995" y="172498"/>
                  </a:lnTo>
                  <a:lnTo>
                    <a:pt x="706850" y="183832"/>
                  </a:lnTo>
                  <a:lnTo>
                    <a:pt x="712375" y="193738"/>
                  </a:lnTo>
                  <a:lnTo>
                    <a:pt x="700088" y="210217"/>
                  </a:lnTo>
                  <a:lnTo>
                    <a:pt x="703231" y="219075"/>
                  </a:lnTo>
                  <a:lnTo>
                    <a:pt x="677323" y="215265"/>
                  </a:lnTo>
                  <a:lnTo>
                    <a:pt x="668655" y="219170"/>
                  </a:lnTo>
                  <a:lnTo>
                    <a:pt x="677227" y="223647"/>
                  </a:lnTo>
                  <a:lnTo>
                    <a:pt x="697421" y="224123"/>
                  </a:lnTo>
                  <a:lnTo>
                    <a:pt x="705612" y="227457"/>
                  </a:lnTo>
                  <a:lnTo>
                    <a:pt x="701993" y="231362"/>
                  </a:lnTo>
                  <a:lnTo>
                    <a:pt x="711232" y="242221"/>
                  </a:lnTo>
                  <a:lnTo>
                    <a:pt x="725329" y="222695"/>
                  </a:lnTo>
                  <a:lnTo>
                    <a:pt x="737330" y="224980"/>
                  </a:lnTo>
                  <a:lnTo>
                    <a:pt x="723233" y="242888"/>
                  </a:lnTo>
                  <a:lnTo>
                    <a:pt x="744569" y="253460"/>
                  </a:lnTo>
                  <a:lnTo>
                    <a:pt x="739521" y="266414"/>
                  </a:lnTo>
                  <a:lnTo>
                    <a:pt x="755428" y="262890"/>
                  </a:lnTo>
                  <a:lnTo>
                    <a:pt x="775430" y="276701"/>
                  </a:lnTo>
                  <a:lnTo>
                    <a:pt x="768477" y="282035"/>
                  </a:lnTo>
                  <a:lnTo>
                    <a:pt x="758952" y="278606"/>
                  </a:lnTo>
                  <a:lnTo>
                    <a:pt x="755047" y="287846"/>
                  </a:lnTo>
                  <a:lnTo>
                    <a:pt x="760476" y="295180"/>
                  </a:lnTo>
                  <a:lnTo>
                    <a:pt x="752094" y="299561"/>
                  </a:lnTo>
                  <a:lnTo>
                    <a:pt x="750760" y="311563"/>
                  </a:lnTo>
                  <a:lnTo>
                    <a:pt x="773239" y="333851"/>
                  </a:lnTo>
                  <a:lnTo>
                    <a:pt x="771715" y="359759"/>
                  </a:lnTo>
                  <a:lnTo>
                    <a:pt x="790765" y="383667"/>
                  </a:lnTo>
                  <a:lnTo>
                    <a:pt x="784955" y="408051"/>
                  </a:lnTo>
                  <a:lnTo>
                    <a:pt x="791051" y="432340"/>
                  </a:lnTo>
                  <a:lnTo>
                    <a:pt x="808577" y="448723"/>
                  </a:lnTo>
                  <a:lnTo>
                    <a:pt x="811244" y="465963"/>
                  </a:lnTo>
                  <a:lnTo>
                    <a:pt x="827056" y="475869"/>
                  </a:lnTo>
                  <a:lnTo>
                    <a:pt x="797147" y="563213"/>
                  </a:lnTo>
                  <a:lnTo>
                    <a:pt x="759619" y="595217"/>
                  </a:lnTo>
                  <a:lnTo>
                    <a:pt x="728758" y="647986"/>
                  </a:lnTo>
                  <a:lnTo>
                    <a:pt x="728758" y="680656"/>
                  </a:lnTo>
                  <a:lnTo>
                    <a:pt x="741807" y="719233"/>
                  </a:lnTo>
                  <a:lnTo>
                    <a:pt x="761047" y="745046"/>
                  </a:lnTo>
                  <a:lnTo>
                    <a:pt x="780669" y="756476"/>
                  </a:lnTo>
                  <a:lnTo>
                    <a:pt x="780479" y="772287"/>
                  </a:lnTo>
                  <a:lnTo>
                    <a:pt x="757904" y="827722"/>
                  </a:lnTo>
                  <a:lnTo>
                    <a:pt x="759428" y="847915"/>
                  </a:lnTo>
                  <a:lnTo>
                    <a:pt x="771144" y="850868"/>
                  </a:lnTo>
                  <a:lnTo>
                    <a:pt x="773144" y="858012"/>
                  </a:lnTo>
                  <a:lnTo>
                    <a:pt x="755713" y="875633"/>
                  </a:lnTo>
                  <a:lnTo>
                    <a:pt x="762762" y="905828"/>
                  </a:lnTo>
                  <a:lnTo>
                    <a:pt x="749713" y="950309"/>
                  </a:lnTo>
                  <a:lnTo>
                    <a:pt x="753999" y="994696"/>
                  </a:lnTo>
                  <a:lnTo>
                    <a:pt x="738378" y="1033081"/>
                  </a:lnTo>
                  <a:lnTo>
                    <a:pt x="743426" y="1085564"/>
                  </a:lnTo>
                  <a:lnTo>
                    <a:pt x="731520" y="1127855"/>
                  </a:lnTo>
                  <a:lnTo>
                    <a:pt x="738378" y="1153382"/>
                  </a:lnTo>
                  <a:lnTo>
                    <a:pt x="714851" y="1224820"/>
                  </a:lnTo>
                  <a:lnTo>
                    <a:pt x="717804" y="1244917"/>
                  </a:lnTo>
                  <a:lnTo>
                    <a:pt x="731901" y="1256443"/>
                  </a:lnTo>
                  <a:lnTo>
                    <a:pt x="717042" y="1261396"/>
                  </a:lnTo>
                  <a:lnTo>
                    <a:pt x="706850" y="1277017"/>
                  </a:lnTo>
                  <a:lnTo>
                    <a:pt x="697325" y="1321117"/>
                  </a:lnTo>
                  <a:lnTo>
                    <a:pt x="705422" y="1333310"/>
                  </a:lnTo>
                  <a:lnTo>
                    <a:pt x="695134" y="1361694"/>
                  </a:lnTo>
                  <a:lnTo>
                    <a:pt x="685419" y="1361694"/>
                  </a:lnTo>
                  <a:lnTo>
                    <a:pt x="676656" y="1372457"/>
                  </a:lnTo>
                  <a:lnTo>
                    <a:pt x="677894" y="1384840"/>
                  </a:lnTo>
                  <a:lnTo>
                    <a:pt x="668369" y="1376839"/>
                  </a:lnTo>
                  <a:lnTo>
                    <a:pt x="668369" y="1363028"/>
                  </a:lnTo>
                  <a:lnTo>
                    <a:pt x="659321" y="1359599"/>
                  </a:lnTo>
                  <a:lnTo>
                    <a:pt x="636270" y="1367409"/>
                  </a:lnTo>
                  <a:lnTo>
                    <a:pt x="567309" y="1310545"/>
                  </a:lnTo>
                  <a:lnTo>
                    <a:pt x="525018" y="1301687"/>
                  </a:lnTo>
                  <a:lnTo>
                    <a:pt x="504730" y="1313974"/>
                  </a:lnTo>
                  <a:lnTo>
                    <a:pt x="500158" y="1330262"/>
                  </a:lnTo>
                  <a:lnTo>
                    <a:pt x="475774" y="1310640"/>
                  </a:lnTo>
                  <a:lnTo>
                    <a:pt x="455486" y="1319594"/>
                  </a:lnTo>
                  <a:lnTo>
                    <a:pt x="431292" y="1349692"/>
                  </a:lnTo>
                  <a:lnTo>
                    <a:pt x="430816" y="1389221"/>
                  </a:lnTo>
                  <a:lnTo>
                    <a:pt x="444817" y="1408748"/>
                  </a:lnTo>
                  <a:lnTo>
                    <a:pt x="432911" y="1453801"/>
                  </a:lnTo>
                  <a:lnTo>
                    <a:pt x="427672" y="1448562"/>
                  </a:lnTo>
                  <a:lnTo>
                    <a:pt x="420719" y="1452086"/>
                  </a:lnTo>
                  <a:lnTo>
                    <a:pt x="353187" y="1520095"/>
                  </a:lnTo>
                  <a:lnTo>
                    <a:pt x="341186" y="1519619"/>
                  </a:lnTo>
                  <a:lnTo>
                    <a:pt x="331661" y="1507141"/>
                  </a:lnTo>
                  <a:lnTo>
                    <a:pt x="325469" y="1515237"/>
                  </a:lnTo>
                  <a:lnTo>
                    <a:pt x="313277" y="1495806"/>
                  </a:lnTo>
                  <a:lnTo>
                    <a:pt x="286798" y="1480661"/>
                  </a:lnTo>
                  <a:lnTo>
                    <a:pt x="285178" y="1490568"/>
                  </a:lnTo>
                  <a:lnTo>
                    <a:pt x="258889" y="1497044"/>
                  </a:lnTo>
                  <a:lnTo>
                    <a:pt x="261652" y="1506950"/>
                  </a:lnTo>
                  <a:lnTo>
                    <a:pt x="251269" y="1512189"/>
                  </a:lnTo>
                  <a:lnTo>
                    <a:pt x="256032" y="1524857"/>
                  </a:lnTo>
                  <a:lnTo>
                    <a:pt x="247840" y="1527619"/>
                  </a:lnTo>
                  <a:lnTo>
                    <a:pt x="250603" y="1508475"/>
                  </a:lnTo>
                  <a:lnTo>
                    <a:pt x="231076" y="1509522"/>
                  </a:lnTo>
                  <a:lnTo>
                    <a:pt x="238030" y="1478090"/>
                  </a:lnTo>
                  <a:lnTo>
                    <a:pt x="213836" y="1456087"/>
                  </a:lnTo>
                  <a:lnTo>
                    <a:pt x="209740" y="1415510"/>
                  </a:lnTo>
                  <a:lnTo>
                    <a:pt x="193929" y="1406366"/>
                  </a:lnTo>
                  <a:lnTo>
                    <a:pt x="166116" y="1405795"/>
                  </a:lnTo>
                  <a:lnTo>
                    <a:pt x="170497" y="1388174"/>
                  </a:lnTo>
                  <a:lnTo>
                    <a:pt x="163735" y="1373410"/>
                  </a:lnTo>
                  <a:lnTo>
                    <a:pt x="157639" y="1367695"/>
                  </a:lnTo>
                  <a:lnTo>
                    <a:pt x="147161" y="1373315"/>
                  </a:lnTo>
                  <a:lnTo>
                    <a:pt x="146780" y="1345597"/>
                  </a:lnTo>
                  <a:lnTo>
                    <a:pt x="113633" y="1310069"/>
                  </a:lnTo>
                  <a:lnTo>
                    <a:pt x="112681" y="1300734"/>
                  </a:lnTo>
                  <a:lnTo>
                    <a:pt x="141161" y="1274064"/>
                  </a:lnTo>
                  <a:lnTo>
                    <a:pt x="146209" y="1260919"/>
                  </a:lnTo>
                  <a:lnTo>
                    <a:pt x="138874" y="1235107"/>
                  </a:lnTo>
                  <a:lnTo>
                    <a:pt x="125730" y="1230440"/>
                  </a:lnTo>
                  <a:lnTo>
                    <a:pt x="123825" y="1214152"/>
                  </a:lnTo>
                  <a:lnTo>
                    <a:pt x="116014" y="1207675"/>
                  </a:lnTo>
                  <a:lnTo>
                    <a:pt x="134874" y="1177862"/>
                  </a:lnTo>
                  <a:lnTo>
                    <a:pt x="134398" y="1166622"/>
                  </a:lnTo>
                  <a:lnTo>
                    <a:pt x="120205" y="1157287"/>
                  </a:lnTo>
                  <a:lnTo>
                    <a:pt x="122206" y="1147762"/>
                  </a:lnTo>
                  <a:lnTo>
                    <a:pt x="154686" y="1099756"/>
                  </a:lnTo>
                  <a:lnTo>
                    <a:pt x="163354" y="1064705"/>
                  </a:lnTo>
                  <a:lnTo>
                    <a:pt x="152876" y="1044226"/>
                  </a:lnTo>
                  <a:lnTo>
                    <a:pt x="157067" y="1024985"/>
                  </a:lnTo>
                  <a:lnTo>
                    <a:pt x="151162" y="1014222"/>
                  </a:lnTo>
                  <a:lnTo>
                    <a:pt x="156019" y="998982"/>
                  </a:lnTo>
                  <a:lnTo>
                    <a:pt x="151257" y="967264"/>
                  </a:lnTo>
                  <a:lnTo>
                    <a:pt x="157734" y="959263"/>
                  </a:lnTo>
                  <a:lnTo>
                    <a:pt x="174688" y="988505"/>
                  </a:lnTo>
                  <a:lnTo>
                    <a:pt x="182118" y="987933"/>
                  </a:lnTo>
                  <a:lnTo>
                    <a:pt x="185356" y="968216"/>
                  </a:lnTo>
                  <a:lnTo>
                    <a:pt x="200787" y="941927"/>
                  </a:lnTo>
                  <a:lnTo>
                    <a:pt x="204597" y="901160"/>
                  </a:lnTo>
                  <a:lnTo>
                    <a:pt x="190119" y="874776"/>
                  </a:lnTo>
                  <a:lnTo>
                    <a:pt x="167164" y="873347"/>
                  </a:lnTo>
                  <a:lnTo>
                    <a:pt x="148971" y="892016"/>
                  </a:lnTo>
                  <a:lnTo>
                    <a:pt x="128111" y="872299"/>
                  </a:lnTo>
                  <a:lnTo>
                    <a:pt x="125730" y="829532"/>
                  </a:lnTo>
                  <a:lnTo>
                    <a:pt x="135541" y="801433"/>
                  </a:lnTo>
                  <a:lnTo>
                    <a:pt x="118205" y="791337"/>
                  </a:lnTo>
                  <a:lnTo>
                    <a:pt x="130588" y="781050"/>
                  </a:lnTo>
                  <a:lnTo>
                    <a:pt x="135350" y="787718"/>
                  </a:lnTo>
                  <a:lnTo>
                    <a:pt x="155734" y="781431"/>
                  </a:lnTo>
                  <a:lnTo>
                    <a:pt x="173260" y="762762"/>
                  </a:lnTo>
                  <a:lnTo>
                    <a:pt x="174022" y="748379"/>
                  </a:lnTo>
                  <a:lnTo>
                    <a:pt x="157163" y="701516"/>
                  </a:lnTo>
                  <a:lnTo>
                    <a:pt x="169831" y="631603"/>
                  </a:lnTo>
                  <a:lnTo>
                    <a:pt x="158591" y="610076"/>
                  </a:lnTo>
                  <a:lnTo>
                    <a:pt x="139732" y="599122"/>
                  </a:lnTo>
                  <a:lnTo>
                    <a:pt x="121158" y="598075"/>
                  </a:lnTo>
                  <a:lnTo>
                    <a:pt x="119443" y="584359"/>
                  </a:lnTo>
                  <a:lnTo>
                    <a:pt x="130302" y="552355"/>
                  </a:lnTo>
                  <a:lnTo>
                    <a:pt x="116681" y="501110"/>
                  </a:lnTo>
                  <a:lnTo>
                    <a:pt x="99441" y="495014"/>
                  </a:lnTo>
                  <a:lnTo>
                    <a:pt x="80963" y="437483"/>
                  </a:lnTo>
                  <a:lnTo>
                    <a:pt x="55150" y="442627"/>
                  </a:lnTo>
                  <a:lnTo>
                    <a:pt x="53816" y="451390"/>
                  </a:lnTo>
                  <a:lnTo>
                    <a:pt x="34385" y="451866"/>
                  </a:lnTo>
                  <a:lnTo>
                    <a:pt x="34195" y="435102"/>
                  </a:lnTo>
                  <a:lnTo>
                    <a:pt x="41338" y="430149"/>
                  </a:lnTo>
                  <a:lnTo>
                    <a:pt x="30956" y="419290"/>
                  </a:lnTo>
                  <a:lnTo>
                    <a:pt x="13716" y="446437"/>
                  </a:lnTo>
                  <a:lnTo>
                    <a:pt x="8382" y="444722"/>
                  </a:lnTo>
                  <a:lnTo>
                    <a:pt x="5620" y="416243"/>
                  </a:lnTo>
                  <a:lnTo>
                    <a:pt x="25146" y="407289"/>
                  </a:lnTo>
                  <a:lnTo>
                    <a:pt x="35433" y="376999"/>
                  </a:lnTo>
                  <a:lnTo>
                    <a:pt x="20574" y="370618"/>
                  </a:lnTo>
                  <a:lnTo>
                    <a:pt x="0" y="347186"/>
                  </a:lnTo>
                  <a:lnTo>
                    <a:pt x="16669" y="324803"/>
                  </a:lnTo>
                  <a:lnTo>
                    <a:pt x="14002" y="306324"/>
                  </a:lnTo>
                  <a:lnTo>
                    <a:pt x="26956" y="295085"/>
                  </a:lnTo>
                  <a:lnTo>
                    <a:pt x="44482" y="246888"/>
                  </a:lnTo>
                  <a:lnTo>
                    <a:pt x="21622" y="215074"/>
                  </a:lnTo>
                  <a:lnTo>
                    <a:pt x="34957" y="192214"/>
                  </a:lnTo>
                  <a:lnTo>
                    <a:pt x="51340" y="204026"/>
                  </a:lnTo>
                  <a:lnTo>
                    <a:pt x="48958" y="231267"/>
                  </a:lnTo>
                  <a:lnTo>
                    <a:pt x="88297" y="273463"/>
                  </a:lnTo>
                  <a:lnTo>
                    <a:pt x="117348" y="279273"/>
                  </a:lnTo>
                  <a:lnTo>
                    <a:pt x="139065" y="275654"/>
                  </a:lnTo>
                  <a:lnTo>
                    <a:pt x="157543" y="289179"/>
                  </a:lnTo>
                  <a:lnTo>
                    <a:pt x="209359" y="281559"/>
                  </a:lnTo>
                  <a:lnTo>
                    <a:pt x="274415" y="228981"/>
                  </a:lnTo>
                  <a:lnTo>
                    <a:pt x="322136" y="221932"/>
                  </a:lnTo>
                  <a:lnTo>
                    <a:pt x="361569" y="177070"/>
                  </a:lnTo>
                  <a:lnTo>
                    <a:pt x="360521" y="164592"/>
                  </a:lnTo>
                  <a:lnTo>
                    <a:pt x="389858" y="146971"/>
                  </a:lnTo>
                  <a:lnTo>
                    <a:pt x="429006" y="93821"/>
                  </a:lnTo>
                  <a:lnTo>
                    <a:pt x="444722" y="85344"/>
                  </a:lnTo>
                  <a:lnTo>
                    <a:pt x="450913" y="92297"/>
                  </a:lnTo>
                  <a:lnTo>
                    <a:pt x="475583" y="87535"/>
                  </a:lnTo>
                  <a:lnTo>
                    <a:pt x="481393" y="74295"/>
                  </a:lnTo>
                  <a:lnTo>
                    <a:pt x="497396" y="73628"/>
                  </a:lnTo>
                  <a:lnTo>
                    <a:pt x="505206" y="64865"/>
                  </a:lnTo>
                  <a:lnTo>
                    <a:pt x="497967" y="46672"/>
                  </a:lnTo>
                  <a:lnTo>
                    <a:pt x="504349" y="25908"/>
                  </a:lnTo>
                  <a:lnTo>
                    <a:pt x="492062" y="23813"/>
                  </a:lnTo>
                  <a:lnTo>
                    <a:pt x="493490" y="14859"/>
                  </a:lnTo>
                  <a:lnTo>
                    <a:pt x="503492" y="21622"/>
                  </a:lnTo>
                  <a:lnTo>
                    <a:pt x="517208" y="14288"/>
                  </a:lnTo>
                  <a:lnTo>
                    <a:pt x="517779" y="23051"/>
                  </a:lnTo>
                  <a:lnTo>
                    <a:pt x="535210" y="6287"/>
                  </a:lnTo>
                  <a:close/>
                  <a:moveTo>
                    <a:pt x="627412" y="0"/>
                  </a:moveTo>
                  <a:lnTo>
                    <a:pt x="641318" y="22479"/>
                  </a:lnTo>
                  <a:lnTo>
                    <a:pt x="637222" y="33433"/>
                  </a:lnTo>
                  <a:lnTo>
                    <a:pt x="609029" y="37814"/>
                  </a:lnTo>
                  <a:lnTo>
                    <a:pt x="604742" y="25813"/>
                  </a:lnTo>
                  <a:lnTo>
                    <a:pt x="618839" y="15145"/>
                  </a:lnTo>
                  <a:lnTo>
                    <a:pt x="617601" y="4667"/>
                  </a:lnTo>
                  <a:lnTo>
                    <a:pt x="624173" y="11716"/>
                  </a:lnTo>
                  <a:lnTo>
                    <a:pt x="627412" y="0"/>
                  </a:lnTo>
                  <a:close/>
                </a:path>
              </a:pathLst>
            </a:custGeom>
            <a:grpFill/>
            <a:ln w="476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it-IT"/>
            </a:p>
          </p:txBody>
        </p:sp>
        <p:sp>
          <p:nvSpPr>
            <p:cNvPr id="23" name="Figura a mano libera: forma 22">
              <a:extLst>
                <a:ext uri="{FF2B5EF4-FFF2-40B4-BE49-F238E27FC236}">
                  <a16:creationId xmlns:a16="http://schemas.microsoft.com/office/drawing/2014/main" id="{2AAE9EB0-2B2F-8544-EC4E-847EC5D08C8D}"/>
                </a:ext>
              </a:extLst>
            </p:cNvPr>
            <p:cNvSpPr/>
            <p:nvPr/>
          </p:nvSpPr>
          <p:spPr>
            <a:xfrm>
              <a:off x="6302883" y="6566535"/>
              <a:ext cx="1822989" cy="2024728"/>
            </a:xfrm>
            <a:custGeom>
              <a:avLst/>
              <a:gdLst>
                <a:gd name="connsiteX0" fmla="*/ 294894 w 1822989"/>
                <a:gd name="connsiteY0" fmla="*/ 2003964 h 2024728"/>
                <a:gd name="connsiteX1" fmla="*/ 341662 w 1822989"/>
                <a:gd name="connsiteY1" fmla="*/ 2008822 h 2024728"/>
                <a:gd name="connsiteX2" fmla="*/ 344710 w 1822989"/>
                <a:gd name="connsiteY2" fmla="*/ 2024729 h 2024728"/>
                <a:gd name="connsiteX3" fmla="*/ 287750 w 1822989"/>
                <a:gd name="connsiteY3" fmla="*/ 2009394 h 2024728"/>
                <a:gd name="connsiteX4" fmla="*/ 294894 w 1822989"/>
                <a:gd name="connsiteY4" fmla="*/ 2003964 h 2024728"/>
                <a:gd name="connsiteX5" fmla="*/ 14669 w 1822989"/>
                <a:gd name="connsiteY5" fmla="*/ 1213580 h 2024728"/>
                <a:gd name="connsiteX6" fmla="*/ 36957 w 1822989"/>
                <a:gd name="connsiteY6" fmla="*/ 1225010 h 2024728"/>
                <a:gd name="connsiteX7" fmla="*/ 42672 w 1822989"/>
                <a:gd name="connsiteY7" fmla="*/ 1221486 h 2024728"/>
                <a:gd name="connsiteX8" fmla="*/ 61817 w 1822989"/>
                <a:gd name="connsiteY8" fmla="*/ 1237679 h 2024728"/>
                <a:gd name="connsiteX9" fmla="*/ 62960 w 1822989"/>
                <a:gd name="connsiteY9" fmla="*/ 1260157 h 2024728"/>
                <a:gd name="connsiteX10" fmla="*/ 49530 w 1822989"/>
                <a:gd name="connsiteY10" fmla="*/ 1275969 h 2024728"/>
                <a:gd name="connsiteX11" fmla="*/ 31623 w 1822989"/>
                <a:gd name="connsiteY11" fmla="*/ 1274730 h 2024728"/>
                <a:gd name="connsiteX12" fmla="*/ 0 w 1822989"/>
                <a:gd name="connsiteY12" fmla="*/ 1235964 h 2024728"/>
                <a:gd name="connsiteX13" fmla="*/ 857 w 1822989"/>
                <a:gd name="connsiteY13" fmla="*/ 1221105 h 2024728"/>
                <a:gd name="connsiteX14" fmla="*/ 14669 w 1822989"/>
                <a:gd name="connsiteY14" fmla="*/ 1213580 h 2024728"/>
                <a:gd name="connsiteX15" fmla="*/ 254698 w 1822989"/>
                <a:gd name="connsiteY15" fmla="*/ 599408 h 2024728"/>
                <a:gd name="connsiteX16" fmla="*/ 245745 w 1822989"/>
                <a:gd name="connsiteY16" fmla="*/ 568166 h 2024728"/>
                <a:gd name="connsiteX17" fmla="*/ 258318 w 1822989"/>
                <a:gd name="connsiteY17" fmla="*/ 561404 h 2024728"/>
                <a:gd name="connsiteX18" fmla="*/ 254698 w 1822989"/>
                <a:gd name="connsiteY18" fmla="*/ 599408 h 2024728"/>
                <a:gd name="connsiteX19" fmla="*/ 187071 w 1822989"/>
                <a:gd name="connsiteY19" fmla="*/ 531209 h 2024728"/>
                <a:gd name="connsiteX20" fmla="*/ 194596 w 1822989"/>
                <a:gd name="connsiteY20" fmla="*/ 545401 h 2024728"/>
                <a:gd name="connsiteX21" fmla="*/ 205359 w 1822989"/>
                <a:gd name="connsiteY21" fmla="*/ 541496 h 2024728"/>
                <a:gd name="connsiteX22" fmla="*/ 215741 w 1822989"/>
                <a:gd name="connsiteY22" fmla="*/ 548926 h 2024728"/>
                <a:gd name="connsiteX23" fmla="*/ 215646 w 1822989"/>
                <a:gd name="connsiteY23" fmla="*/ 559879 h 2024728"/>
                <a:gd name="connsiteX24" fmla="*/ 208693 w 1822989"/>
                <a:gd name="connsiteY24" fmla="*/ 561594 h 2024728"/>
                <a:gd name="connsiteX25" fmla="*/ 199739 w 1822989"/>
                <a:gd name="connsiteY25" fmla="*/ 551879 h 2024728"/>
                <a:gd name="connsiteX26" fmla="*/ 176308 w 1822989"/>
                <a:gd name="connsiteY26" fmla="*/ 554545 h 2024728"/>
                <a:gd name="connsiteX27" fmla="*/ 168402 w 1822989"/>
                <a:gd name="connsiteY27" fmla="*/ 541210 h 2024728"/>
                <a:gd name="connsiteX28" fmla="*/ 187071 w 1822989"/>
                <a:gd name="connsiteY28" fmla="*/ 531209 h 2024728"/>
                <a:gd name="connsiteX29" fmla="*/ 67913 w 1822989"/>
                <a:gd name="connsiteY29" fmla="*/ 507968 h 2024728"/>
                <a:gd name="connsiteX30" fmla="*/ 80581 w 1822989"/>
                <a:gd name="connsiteY30" fmla="*/ 535210 h 2024728"/>
                <a:gd name="connsiteX31" fmla="*/ 56864 w 1822989"/>
                <a:gd name="connsiteY31" fmla="*/ 528066 h 2024728"/>
                <a:gd name="connsiteX32" fmla="*/ 50197 w 1822989"/>
                <a:gd name="connsiteY32" fmla="*/ 507492 h 2024728"/>
                <a:gd name="connsiteX33" fmla="*/ 67913 w 1822989"/>
                <a:gd name="connsiteY33" fmla="*/ 507968 h 2024728"/>
                <a:gd name="connsiteX34" fmla="*/ 1773841 w 1822989"/>
                <a:gd name="connsiteY34" fmla="*/ 317468 h 2024728"/>
                <a:gd name="connsiteX35" fmla="*/ 1796891 w 1822989"/>
                <a:gd name="connsiteY35" fmla="*/ 332898 h 2024728"/>
                <a:gd name="connsiteX36" fmla="*/ 1822990 w 1822989"/>
                <a:gd name="connsiteY36" fmla="*/ 339185 h 2024728"/>
                <a:gd name="connsiteX37" fmla="*/ 1796701 w 1822989"/>
                <a:gd name="connsiteY37" fmla="*/ 346424 h 2024728"/>
                <a:gd name="connsiteX38" fmla="*/ 1782318 w 1822989"/>
                <a:gd name="connsiteY38" fmla="*/ 358330 h 2024728"/>
                <a:gd name="connsiteX39" fmla="*/ 1774984 w 1822989"/>
                <a:gd name="connsiteY39" fmla="*/ 385857 h 2024728"/>
                <a:gd name="connsiteX40" fmla="*/ 1782985 w 1822989"/>
                <a:gd name="connsiteY40" fmla="*/ 384238 h 2024728"/>
                <a:gd name="connsiteX41" fmla="*/ 1743742 w 1822989"/>
                <a:gd name="connsiteY41" fmla="*/ 456533 h 2024728"/>
                <a:gd name="connsiteX42" fmla="*/ 1650778 w 1822989"/>
                <a:gd name="connsiteY42" fmla="*/ 577786 h 2024728"/>
                <a:gd name="connsiteX43" fmla="*/ 1650492 w 1822989"/>
                <a:gd name="connsiteY43" fmla="*/ 593503 h 2024728"/>
                <a:gd name="connsiteX44" fmla="*/ 1634681 w 1822989"/>
                <a:gd name="connsiteY44" fmla="*/ 604266 h 2024728"/>
                <a:gd name="connsiteX45" fmla="*/ 1636586 w 1822989"/>
                <a:gd name="connsiteY45" fmla="*/ 613029 h 2024728"/>
                <a:gd name="connsiteX46" fmla="*/ 1605153 w 1822989"/>
                <a:gd name="connsiteY46" fmla="*/ 653605 h 2024728"/>
                <a:gd name="connsiteX47" fmla="*/ 1601533 w 1822989"/>
                <a:gd name="connsiteY47" fmla="*/ 664273 h 2024728"/>
                <a:gd name="connsiteX48" fmla="*/ 1608487 w 1822989"/>
                <a:gd name="connsiteY48" fmla="*/ 680656 h 2024728"/>
                <a:gd name="connsiteX49" fmla="*/ 1598771 w 1822989"/>
                <a:gd name="connsiteY49" fmla="*/ 714756 h 2024728"/>
                <a:gd name="connsiteX50" fmla="*/ 1587151 w 1822989"/>
                <a:gd name="connsiteY50" fmla="*/ 729615 h 2024728"/>
                <a:gd name="connsiteX51" fmla="*/ 1587818 w 1822989"/>
                <a:gd name="connsiteY51" fmla="*/ 763143 h 2024728"/>
                <a:gd name="connsiteX52" fmla="*/ 1558099 w 1822989"/>
                <a:gd name="connsiteY52" fmla="*/ 791241 h 2024728"/>
                <a:gd name="connsiteX53" fmla="*/ 1543431 w 1822989"/>
                <a:gd name="connsiteY53" fmla="*/ 818579 h 2024728"/>
                <a:gd name="connsiteX54" fmla="*/ 1549051 w 1822989"/>
                <a:gd name="connsiteY54" fmla="*/ 919543 h 2024728"/>
                <a:gd name="connsiteX55" fmla="*/ 1580864 w 1822989"/>
                <a:gd name="connsiteY55" fmla="*/ 939260 h 2024728"/>
                <a:gd name="connsiteX56" fmla="*/ 1595247 w 1822989"/>
                <a:gd name="connsiteY56" fmla="*/ 942880 h 2024728"/>
                <a:gd name="connsiteX57" fmla="*/ 1601724 w 1822989"/>
                <a:gd name="connsiteY57" fmla="*/ 936498 h 2024728"/>
                <a:gd name="connsiteX58" fmla="*/ 1626870 w 1822989"/>
                <a:gd name="connsiteY58" fmla="*/ 967264 h 2024728"/>
                <a:gd name="connsiteX59" fmla="*/ 1621631 w 1822989"/>
                <a:gd name="connsiteY59" fmla="*/ 974503 h 2024728"/>
                <a:gd name="connsiteX60" fmla="*/ 1612582 w 1822989"/>
                <a:gd name="connsiteY60" fmla="*/ 968216 h 2024728"/>
                <a:gd name="connsiteX61" fmla="*/ 1610773 w 1822989"/>
                <a:gd name="connsiteY61" fmla="*/ 984123 h 2024728"/>
                <a:gd name="connsiteX62" fmla="*/ 1606391 w 1822989"/>
                <a:gd name="connsiteY62" fmla="*/ 966311 h 2024728"/>
                <a:gd name="connsiteX63" fmla="*/ 1595438 w 1822989"/>
                <a:gd name="connsiteY63" fmla="*/ 970121 h 2024728"/>
                <a:gd name="connsiteX64" fmla="*/ 1592294 w 1822989"/>
                <a:gd name="connsiteY64" fmla="*/ 1000697 h 2024728"/>
                <a:gd name="connsiteX65" fmla="*/ 1601819 w 1822989"/>
                <a:gd name="connsiteY65" fmla="*/ 1022985 h 2024728"/>
                <a:gd name="connsiteX66" fmla="*/ 1614869 w 1822989"/>
                <a:gd name="connsiteY66" fmla="*/ 1018698 h 2024728"/>
                <a:gd name="connsiteX67" fmla="*/ 1620298 w 1822989"/>
                <a:gd name="connsiteY67" fmla="*/ 1026604 h 2024728"/>
                <a:gd name="connsiteX68" fmla="*/ 1612773 w 1822989"/>
                <a:gd name="connsiteY68" fmla="*/ 1023461 h 2024728"/>
                <a:gd name="connsiteX69" fmla="*/ 1609154 w 1822989"/>
                <a:gd name="connsiteY69" fmla="*/ 1028795 h 2024728"/>
                <a:gd name="connsiteX70" fmla="*/ 1615535 w 1822989"/>
                <a:gd name="connsiteY70" fmla="*/ 1044321 h 2024728"/>
                <a:gd name="connsiteX71" fmla="*/ 1629156 w 1822989"/>
                <a:gd name="connsiteY71" fmla="*/ 1052036 h 2024728"/>
                <a:gd name="connsiteX72" fmla="*/ 1645730 w 1822989"/>
                <a:gd name="connsiteY72" fmla="*/ 1051274 h 2024728"/>
                <a:gd name="connsiteX73" fmla="*/ 1646682 w 1822989"/>
                <a:gd name="connsiteY73" fmla="*/ 1080421 h 2024728"/>
                <a:gd name="connsiteX74" fmla="*/ 1636395 w 1822989"/>
                <a:gd name="connsiteY74" fmla="*/ 1076515 h 2024728"/>
                <a:gd name="connsiteX75" fmla="*/ 1635538 w 1822989"/>
                <a:gd name="connsiteY75" fmla="*/ 1091660 h 2024728"/>
                <a:gd name="connsiteX76" fmla="*/ 1642205 w 1822989"/>
                <a:gd name="connsiteY76" fmla="*/ 1095851 h 2024728"/>
                <a:gd name="connsiteX77" fmla="*/ 1651445 w 1822989"/>
                <a:gd name="connsiteY77" fmla="*/ 1090422 h 2024728"/>
                <a:gd name="connsiteX78" fmla="*/ 1665161 w 1822989"/>
                <a:gd name="connsiteY78" fmla="*/ 1114139 h 2024728"/>
                <a:gd name="connsiteX79" fmla="*/ 1648111 w 1822989"/>
                <a:gd name="connsiteY79" fmla="*/ 1106519 h 2024728"/>
                <a:gd name="connsiteX80" fmla="*/ 1635823 w 1822989"/>
                <a:gd name="connsiteY80" fmla="*/ 1111472 h 2024728"/>
                <a:gd name="connsiteX81" fmla="*/ 1628870 w 1822989"/>
                <a:gd name="connsiteY81" fmla="*/ 1132046 h 2024728"/>
                <a:gd name="connsiteX82" fmla="*/ 1603343 w 1822989"/>
                <a:gd name="connsiteY82" fmla="*/ 1138142 h 2024728"/>
                <a:gd name="connsiteX83" fmla="*/ 1575816 w 1822989"/>
                <a:gd name="connsiteY83" fmla="*/ 1168527 h 2024728"/>
                <a:gd name="connsiteX84" fmla="*/ 1547622 w 1822989"/>
                <a:gd name="connsiteY84" fmla="*/ 1238059 h 2024728"/>
                <a:gd name="connsiteX85" fmla="*/ 1569625 w 1822989"/>
                <a:gd name="connsiteY85" fmla="*/ 1307496 h 2024728"/>
                <a:gd name="connsiteX86" fmla="*/ 1565243 w 1822989"/>
                <a:gd name="connsiteY86" fmla="*/ 1318450 h 2024728"/>
                <a:gd name="connsiteX87" fmla="*/ 1557528 w 1822989"/>
                <a:gd name="connsiteY87" fmla="*/ 1313688 h 2024728"/>
                <a:gd name="connsiteX88" fmla="*/ 1540573 w 1822989"/>
                <a:gd name="connsiteY88" fmla="*/ 1329785 h 2024728"/>
                <a:gd name="connsiteX89" fmla="*/ 1510094 w 1822989"/>
                <a:gd name="connsiteY89" fmla="*/ 1297495 h 2024728"/>
                <a:gd name="connsiteX90" fmla="*/ 1480661 w 1822989"/>
                <a:gd name="connsiteY90" fmla="*/ 1302829 h 2024728"/>
                <a:gd name="connsiteX91" fmla="*/ 1459230 w 1822989"/>
                <a:gd name="connsiteY91" fmla="*/ 1284541 h 2024728"/>
                <a:gd name="connsiteX92" fmla="*/ 1441514 w 1822989"/>
                <a:gd name="connsiteY92" fmla="*/ 1279970 h 2024728"/>
                <a:gd name="connsiteX93" fmla="*/ 1394365 w 1822989"/>
                <a:gd name="connsiteY93" fmla="*/ 1296257 h 2024728"/>
                <a:gd name="connsiteX94" fmla="*/ 1375981 w 1822989"/>
                <a:gd name="connsiteY94" fmla="*/ 1286161 h 2024728"/>
                <a:gd name="connsiteX95" fmla="*/ 1349978 w 1822989"/>
                <a:gd name="connsiteY95" fmla="*/ 1286065 h 2024728"/>
                <a:gd name="connsiteX96" fmla="*/ 1324356 w 1822989"/>
                <a:gd name="connsiteY96" fmla="*/ 1261777 h 2024728"/>
                <a:gd name="connsiteX97" fmla="*/ 1300353 w 1822989"/>
                <a:gd name="connsiteY97" fmla="*/ 1252252 h 2024728"/>
                <a:gd name="connsiteX98" fmla="*/ 1253966 w 1822989"/>
                <a:gd name="connsiteY98" fmla="*/ 1246251 h 2024728"/>
                <a:gd name="connsiteX99" fmla="*/ 1237107 w 1822989"/>
                <a:gd name="connsiteY99" fmla="*/ 1228058 h 2024728"/>
                <a:gd name="connsiteX100" fmla="*/ 1229297 w 1822989"/>
                <a:gd name="connsiteY100" fmla="*/ 1194911 h 2024728"/>
                <a:gd name="connsiteX101" fmla="*/ 1198721 w 1822989"/>
                <a:gd name="connsiteY101" fmla="*/ 1140047 h 2024728"/>
                <a:gd name="connsiteX102" fmla="*/ 1141381 w 1822989"/>
                <a:gd name="connsiteY102" fmla="*/ 1081944 h 2024728"/>
                <a:gd name="connsiteX103" fmla="*/ 1093851 w 1822989"/>
                <a:gd name="connsiteY103" fmla="*/ 1059561 h 2024728"/>
                <a:gd name="connsiteX104" fmla="*/ 1047083 w 1822989"/>
                <a:gd name="connsiteY104" fmla="*/ 1049178 h 2024728"/>
                <a:gd name="connsiteX105" fmla="*/ 996982 w 1822989"/>
                <a:gd name="connsiteY105" fmla="*/ 1050321 h 2024728"/>
                <a:gd name="connsiteX106" fmla="*/ 966502 w 1822989"/>
                <a:gd name="connsiteY106" fmla="*/ 1058418 h 2024728"/>
                <a:gd name="connsiteX107" fmla="*/ 952119 w 1822989"/>
                <a:gd name="connsiteY107" fmla="*/ 1054322 h 2024728"/>
                <a:gd name="connsiteX108" fmla="*/ 926402 w 1822989"/>
                <a:gd name="connsiteY108" fmla="*/ 1028129 h 2024728"/>
                <a:gd name="connsiteX109" fmla="*/ 891254 w 1822989"/>
                <a:gd name="connsiteY109" fmla="*/ 1024985 h 2024728"/>
                <a:gd name="connsiteX110" fmla="*/ 847249 w 1822989"/>
                <a:gd name="connsiteY110" fmla="*/ 997744 h 2024728"/>
                <a:gd name="connsiteX111" fmla="*/ 838200 w 1822989"/>
                <a:gd name="connsiteY111" fmla="*/ 977551 h 2024728"/>
                <a:gd name="connsiteX112" fmla="*/ 795623 w 1822989"/>
                <a:gd name="connsiteY112" fmla="*/ 942594 h 2024728"/>
                <a:gd name="connsiteX113" fmla="*/ 781145 w 1822989"/>
                <a:gd name="connsiteY113" fmla="*/ 946309 h 2024728"/>
                <a:gd name="connsiteX114" fmla="*/ 773906 w 1822989"/>
                <a:gd name="connsiteY114" fmla="*/ 938307 h 2024728"/>
                <a:gd name="connsiteX115" fmla="*/ 744379 w 1822989"/>
                <a:gd name="connsiteY115" fmla="*/ 937450 h 2024728"/>
                <a:gd name="connsiteX116" fmla="*/ 721423 w 1822989"/>
                <a:gd name="connsiteY116" fmla="*/ 913447 h 2024728"/>
                <a:gd name="connsiteX117" fmla="*/ 682562 w 1822989"/>
                <a:gd name="connsiteY117" fmla="*/ 894207 h 2024728"/>
                <a:gd name="connsiteX118" fmla="*/ 669988 w 1822989"/>
                <a:gd name="connsiteY118" fmla="*/ 879253 h 2024728"/>
                <a:gd name="connsiteX119" fmla="*/ 657797 w 1822989"/>
                <a:gd name="connsiteY119" fmla="*/ 878395 h 2024728"/>
                <a:gd name="connsiteX120" fmla="*/ 647700 w 1822989"/>
                <a:gd name="connsiteY120" fmla="*/ 855630 h 2024728"/>
                <a:gd name="connsiteX121" fmla="*/ 605504 w 1822989"/>
                <a:gd name="connsiteY121" fmla="*/ 814673 h 2024728"/>
                <a:gd name="connsiteX122" fmla="*/ 562070 w 1822989"/>
                <a:gd name="connsiteY122" fmla="*/ 807339 h 2024728"/>
                <a:gd name="connsiteX123" fmla="*/ 534353 w 1822989"/>
                <a:gd name="connsiteY123" fmla="*/ 813911 h 2024728"/>
                <a:gd name="connsiteX124" fmla="*/ 506158 w 1822989"/>
                <a:gd name="connsiteY124" fmla="*/ 771525 h 2024728"/>
                <a:gd name="connsiteX125" fmla="*/ 484251 w 1822989"/>
                <a:gd name="connsiteY125" fmla="*/ 764000 h 2024728"/>
                <a:gd name="connsiteX126" fmla="*/ 417005 w 1822989"/>
                <a:gd name="connsiteY126" fmla="*/ 761619 h 2024728"/>
                <a:gd name="connsiteX127" fmla="*/ 365855 w 1822989"/>
                <a:gd name="connsiteY127" fmla="*/ 774287 h 2024728"/>
                <a:gd name="connsiteX128" fmla="*/ 333280 w 1822989"/>
                <a:gd name="connsiteY128" fmla="*/ 724757 h 2024728"/>
                <a:gd name="connsiteX129" fmla="*/ 312611 w 1822989"/>
                <a:gd name="connsiteY129" fmla="*/ 711612 h 2024728"/>
                <a:gd name="connsiteX130" fmla="*/ 290513 w 1822989"/>
                <a:gd name="connsiteY130" fmla="*/ 713041 h 2024728"/>
                <a:gd name="connsiteX131" fmla="*/ 269367 w 1822989"/>
                <a:gd name="connsiteY131" fmla="*/ 688562 h 2024728"/>
                <a:gd name="connsiteX132" fmla="*/ 267557 w 1822989"/>
                <a:gd name="connsiteY132" fmla="*/ 661035 h 2024728"/>
                <a:gd name="connsiteX133" fmla="*/ 244316 w 1822989"/>
                <a:gd name="connsiteY133" fmla="*/ 626078 h 2024728"/>
                <a:gd name="connsiteX134" fmla="*/ 262890 w 1822989"/>
                <a:gd name="connsiteY134" fmla="*/ 615410 h 2024728"/>
                <a:gd name="connsiteX135" fmla="*/ 273748 w 1822989"/>
                <a:gd name="connsiteY135" fmla="*/ 581025 h 2024728"/>
                <a:gd name="connsiteX136" fmla="*/ 260223 w 1822989"/>
                <a:gd name="connsiteY136" fmla="*/ 560546 h 2024728"/>
                <a:gd name="connsiteX137" fmla="*/ 279940 w 1822989"/>
                <a:gd name="connsiteY137" fmla="*/ 532923 h 2024728"/>
                <a:gd name="connsiteX138" fmla="*/ 278035 w 1822989"/>
                <a:gd name="connsiteY138" fmla="*/ 513779 h 2024728"/>
                <a:gd name="connsiteX139" fmla="*/ 289846 w 1822989"/>
                <a:gd name="connsiteY139" fmla="*/ 508539 h 2024728"/>
                <a:gd name="connsiteX140" fmla="*/ 275749 w 1822989"/>
                <a:gd name="connsiteY140" fmla="*/ 493300 h 2024728"/>
                <a:gd name="connsiteX141" fmla="*/ 290131 w 1822989"/>
                <a:gd name="connsiteY141" fmla="*/ 489680 h 2024728"/>
                <a:gd name="connsiteX142" fmla="*/ 315468 w 1822989"/>
                <a:gd name="connsiteY142" fmla="*/ 460914 h 2024728"/>
                <a:gd name="connsiteX143" fmla="*/ 331565 w 1822989"/>
                <a:gd name="connsiteY143" fmla="*/ 463867 h 2024728"/>
                <a:gd name="connsiteX144" fmla="*/ 348615 w 1822989"/>
                <a:gd name="connsiteY144" fmla="*/ 457105 h 2024728"/>
                <a:gd name="connsiteX145" fmla="*/ 360140 w 1822989"/>
                <a:gd name="connsiteY145" fmla="*/ 445579 h 2024728"/>
                <a:gd name="connsiteX146" fmla="*/ 358997 w 1822989"/>
                <a:gd name="connsiteY146" fmla="*/ 434911 h 2024728"/>
                <a:gd name="connsiteX147" fmla="*/ 383572 w 1822989"/>
                <a:gd name="connsiteY147" fmla="*/ 435864 h 2024728"/>
                <a:gd name="connsiteX148" fmla="*/ 396430 w 1822989"/>
                <a:gd name="connsiteY148" fmla="*/ 417290 h 2024728"/>
                <a:gd name="connsiteX149" fmla="*/ 385858 w 1822989"/>
                <a:gd name="connsiteY149" fmla="*/ 396430 h 2024728"/>
                <a:gd name="connsiteX150" fmla="*/ 393573 w 1822989"/>
                <a:gd name="connsiteY150" fmla="*/ 386334 h 2024728"/>
                <a:gd name="connsiteX151" fmla="*/ 396812 w 1822989"/>
                <a:gd name="connsiteY151" fmla="*/ 394430 h 2024728"/>
                <a:gd name="connsiteX152" fmla="*/ 411861 w 1822989"/>
                <a:gd name="connsiteY152" fmla="*/ 392716 h 2024728"/>
                <a:gd name="connsiteX153" fmla="*/ 412337 w 1822989"/>
                <a:gd name="connsiteY153" fmla="*/ 409956 h 2024728"/>
                <a:gd name="connsiteX154" fmla="*/ 422624 w 1822989"/>
                <a:gd name="connsiteY154" fmla="*/ 420052 h 2024728"/>
                <a:gd name="connsiteX155" fmla="*/ 422243 w 1822989"/>
                <a:gd name="connsiteY155" fmla="*/ 435292 h 2024728"/>
                <a:gd name="connsiteX156" fmla="*/ 433006 w 1822989"/>
                <a:gd name="connsiteY156" fmla="*/ 454437 h 2024728"/>
                <a:gd name="connsiteX157" fmla="*/ 476440 w 1822989"/>
                <a:gd name="connsiteY157" fmla="*/ 488061 h 2024728"/>
                <a:gd name="connsiteX158" fmla="*/ 519303 w 1822989"/>
                <a:gd name="connsiteY158" fmla="*/ 476250 h 2024728"/>
                <a:gd name="connsiteX159" fmla="*/ 562928 w 1822989"/>
                <a:gd name="connsiteY159" fmla="*/ 449103 h 2024728"/>
                <a:gd name="connsiteX160" fmla="*/ 550736 w 1822989"/>
                <a:gd name="connsiteY160" fmla="*/ 417671 h 2024728"/>
                <a:gd name="connsiteX161" fmla="*/ 560070 w 1822989"/>
                <a:gd name="connsiteY161" fmla="*/ 415480 h 2024728"/>
                <a:gd name="connsiteX162" fmla="*/ 566356 w 1822989"/>
                <a:gd name="connsiteY162" fmla="*/ 403574 h 2024728"/>
                <a:gd name="connsiteX163" fmla="*/ 562547 w 1822989"/>
                <a:gd name="connsiteY163" fmla="*/ 397097 h 2024728"/>
                <a:gd name="connsiteX164" fmla="*/ 577977 w 1822989"/>
                <a:gd name="connsiteY164" fmla="*/ 384048 h 2024728"/>
                <a:gd name="connsiteX165" fmla="*/ 618554 w 1822989"/>
                <a:gd name="connsiteY165" fmla="*/ 398430 h 2024728"/>
                <a:gd name="connsiteX166" fmla="*/ 638651 w 1822989"/>
                <a:gd name="connsiteY166" fmla="*/ 390239 h 2024728"/>
                <a:gd name="connsiteX167" fmla="*/ 642842 w 1822989"/>
                <a:gd name="connsiteY167" fmla="*/ 377285 h 2024728"/>
                <a:gd name="connsiteX168" fmla="*/ 659511 w 1822989"/>
                <a:gd name="connsiteY168" fmla="*/ 379762 h 2024728"/>
                <a:gd name="connsiteX169" fmla="*/ 680276 w 1822989"/>
                <a:gd name="connsiteY169" fmla="*/ 364521 h 2024728"/>
                <a:gd name="connsiteX170" fmla="*/ 686562 w 1822989"/>
                <a:gd name="connsiteY170" fmla="*/ 380523 h 2024728"/>
                <a:gd name="connsiteX171" fmla="*/ 704374 w 1822989"/>
                <a:gd name="connsiteY171" fmla="*/ 391191 h 2024728"/>
                <a:gd name="connsiteX172" fmla="*/ 709231 w 1822989"/>
                <a:gd name="connsiteY172" fmla="*/ 411670 h 2024728"/>
                <a:gd name="connsiteX173" fmla="*/ 702183 w 1822989"/>
                <a:gd name="connsiteY173" fmla="*/ 422529 h 2024728"/>
                <a:gd name="connsiteX174" fmla="*/ 712184 w 1822989"/>
                <a:gd name="connsiteY174" fmla="*/ 436530 h 2024728"/>
                <a:gd name="connsiteX175" fmla="*/ 743522 w 1822989"/>
                <a:gd name="connsiteY175" fmla="*/ 445294 h 2024728"/>
                <a:gd name="connsiteX176" fmla="*/ 764953 w 1822989"/>
                <a:gd name="connsiteY176" fmla="*/ 440055 h 2024728"/>
                <a:gd name="connsiteX177" fmla="*/ 773430 w 1822989"/>
                <a:gd name="connsiteY177" fmla="*/ 429387 h 2024728"/>
                <a:gd name="connsiteX178" fmla="*/ 787622 w 1822989"/>
                <a:gd name="connsiteY178" fmla="*/ 433388 h 2024728"/>
                <a:gd name="connsiteX179" fmla="*/ 787908 w 1822989"/>
                <a:gd name="connsiteY179" fmla="*/ 461963 h 2024728"/>
                <a:gd name="connsiteX180" fmla="*/ 802672 w 1822989"/>
                <a:gd name="connsiteY180" fmla="*/ 478917 h 2024728"/>
                <a:gd name="connsiteX181" fmla="*/ 873538 w 1822989"/>
                <a:gd name="connsiteY181" fmla="*/ 517207 h 2024728"/>
                <a:gd name="connsiteX182" fmla="*/ 900017 w 1822989"/>
                <a:gd name="connsiteY182" fmla="*/ 521303 h 2024728"/>
                <a:gd name="connsiteX183" fmla="*/ 946976 w 1822989"/>
                <a:gd name="connsiteY183" fmla="*/ 508539 h 2024728"/>
                <a:gd name="connsiteX184" fmla="*/ 988123 w 1822989"/>
                <a:gd name="connsiteY184" fmla="*/ 484251 h 2024728"/>
                <a:gd name="connsiteX185" fmla="*/ 1024890 w 1822989"/>
                <a:gd name="connsiteY185" fmla="*/ 477012 h 2024728"/>
                <a:gd name="connsiteX186" fmla="*/ 1046226 w 1822989"/>
                <a:gd name="connsiteY186" fmla="*/ 491109 h 2024728"/>
                <a:gd name="connsiteX187" fmla="*/ 1066895 w 1822989"/>
                <a:gd name="connsiteY187" fmla="*/ 493300 h 2024728"/>
                <a:gd name="connsiteX188" fmla="*/ 1084898 w 1822989"/>
                <a:gd name="connsiteY188" fmla="*/ 484155 h 2024728"/>
                <a:gd name="connsiteX189" fmla="*/ 1153573 w 1822989"/>
                <a:gd name="connsiteY189" fmla="*/ 497871 h 2024728"/>
                <a:gd name="connsiteX190" fmla="*/ 1195292 w 1822989"/>
                <a:gd name="connsiteY190" fmla="*/ 492442 h 2024728"/>
                <a:gd name="connsiteX191" fmla="*/ 1221581 w 1822989"/>
                <a:gd name="connsiteY191" fmla="*/ 477678 h 2024728"/>
                <a:gd name="connsiteX192" fmla="*/ 1247489 w 1822989"/>
                <a:gd name="connsiteY192" fmla="*/ 481584 h 2024728"/>
                <a:gd name="connsiteX193" fmla="*/ 1325785 w 1822989"/>
                <a:gd name="connsiteY193" fmla="*/ 456533 h 2024728"/>
                <a:gd name="connsiteX194" fmla="*/ 1379125 w 1822989"/>
                <a:gd name="connsiteY194" fmla="*/ 399573 h 2024728"/>
                <a:gd name="connsiteX195" fmla="*/ 1399699 w 1822989"/>
                <a:gd name="connsiteY195" fmla="*/ 408241 h 2024728"/>
                <a:gd name="connsiteX196" fmla="*/ 1448467 w 1822989"/>
                <a:gd name="connsiteY196" fmla="*/ 395288 h 2024728"/>
                <a:gd name="connsiteX197" fmla="*/ 1460182 w 1822989"/>
                <a:gd name="connsiteY197" fmla="*/ 383286 h 2024728"/>
                <a:gd name="connsiteX198" fmla="*/ 1487805 w 1822989"/>
                <a:gd name="connsiteY198" fmla="*/ 407575 h 2024728"/>
                <a:gd name="connsiteX199" fmla="*/ 1523810 w 1822989"/>
                <a:gd name="connsiteY199" fmla="*/ 407670 h 2024728"/>
                <a:gd name="connsiteX200" fmla="*/ 1531811 w 1822989"/>
                <a:gd name="connsiteY200" fmla="*/ 422720 h 2024728"/>
                <a:gd name="connsiteX201" fmla="*/ 1550480 w 1822989"/>
                <a:gd name="connsiteY201" fmla="*/ 426529 h 2024728"/>
                <a:gd name="connsiteX202" fmla="*/ 1587532 w 1822989"/>
                <a:gd name="connsiteY202" fmla="*/ 406146 h 2024728"/>
                <a:gd name="connsiteX203" fmla="*/ 1608963 w 1822989"/>
                <a:gd name="connsiteY203" fmla="*/ 381857 h 2024728"/>
                <a:gd name="connsiteX204" fmla="*/ 1619822 w 1822989"/>
                <a:gd name="connsiteY204" fmla="*/ 351568 h 2024728"/>
                <a:gd name="connsiteX205" fmla="*/ 1611535 w 1822989"/>
                <a:gd name="connsiteY205" fmla="*/ 334137 h 2024728"/>
                <a:gd name="connsiteX206" fmla="*/ 1619536 w 1822989"/>
                <a:gd name="connsiteY206" fmla="*/ 333565 h 2024728"/>
                <a:gd name="connsiteX207" fmla="*/ 1626203 w 1822989"/>
                <a:gd name="connsiteY207" fmla="*/ 348139 h 2024728"/>
                <a:gd name="connsiteX208" fmla="*/ 1621060 w 1822989"/>
                <a:gd name="connsiteY208" fmla="*/ 368236 h 2024728"/>
                <a:gd name="connsiteX209" fmla="*/ 1642491 w 1822989"/>
                <a:gd name="connsiteY209" fmla="*/ 374237 h 2024728"/>
                <a:gd name="connsiteX210" fmla="*/ 1697164 w 1822989"/>
                <a:gd name="connsiteY210" fmla="*/ 359283 h 2024728"/>
                <a:gd name="connsiteX211" fmla="*/ 1757172 w 1822989"/>
                <a:gd name="connsiteY211" fmla="*/ 318801 h 2024728"/>
                <a:gd name="connsiteX212" fmla="*/ 1773841 w 1822989"/>
                <a:gd name="connsiteY212" fmla="*/ 317468 h 2024728"/>
                <a:gd name="connsiteX213" fmla="*/ 1481614 w 1822989"/>
                <a:gd name="connsiteY213" fmla="*/ 243649 h 2024728"/>
                <a:gd name="connsiteX214" fmla="*/ 1499616 w 1822989"/>
                <a:gd name="connsiteY214" fmla="*/ 257460 h 2024728"/>
                <a:gd name="connsiteX215" fmla="*/ 1502473 w 1822989"/>
                <a:gd name="connsiteY215" fmla="*/ 273748 h 2024728"/>
                <a:gd name="connsiteX216" fmla="*/ 1492568 w 1822989"/>
                <a:gd name="connsiteY216" fmla="*/ 275463 h 2024728"/>
                <a:gd name="connsiteX217" fmla="*/ 1476375 w 1822989"/>
                <a:gd name="connsiteY217" fmla="*/ 265080 h 2024728"/>
                <a:gd name="connsiteX218" fmla="*/ 1470946 w 1822989"/>
                <a:gd name="connsiteY218" fmla="*/ 247650 h 2024728"/>
                <a:gd name="connsiteX219" fmla="*/ 1480947 w 1822989"/>
                <a:gd name="connsiteY219" fmla="*/ 234791 h 2024728"/>
                <a:gd name="connsiteX220" fmla="*/ 1485805 w 1822989"/>
                <a:gd name="connsiteY220" fmla="*/ 239553 h 2024728"/>
                <a:gd name="connsiteX221" fmla="*/ 1481614 w 1822989"/>
                <a:gd name="connsiteY221" fmla="*/ 243649 h 2024728"/>
                <a:gd name="connsiteX222" fmla="*/ 1482662 w 1822989"/>
                <a:gd name="connsiteY222" fmla="*/ 179641 h 2024728"/>
                <a:gd name="connsiteX223" fmla="*/ 1482852 w 1822989"/>
                <a:gd name="connsiteY223" fmla="*/ 198120 h 2024728"/>
                <a:gd name="connsiteX224" fmla="*/ 1491520 w 1822989"/>
                <a:gd name="connsiteY224" fmla="*/ 204311 h 2024728"/>
                <a:gd name="connsiteX225" fmla="*/ 1479328 w 1822989"/>
                <a:gd name="connsiteY225" fmla="*/ 208312 h 2024728"/>
                <a:gd name="connsiteX226" fmla="*/ 1478375 w 1822989"/>
                <a:gd name="connsiteY226" fmla="*/ 230600 h 2024728"/>
                <a:gd name="connsiteX227" fmla="*/ 1450848 w 1822989"/>
                <a:gd name="connsiteY227" fmla="*/ 201644 h 2024728"/>
                <a:gd name="connsiteX228" fmla="*/ 1458754 w 1822989"/>
                <a:gd name="connsiteY228" fmla="*/ 180880 h 2024728"/>
                <a:gd name="connsiteX229" fmla="*/ 1482662 w 1822989"/>
                <a:gd name="connsiteY229" fmla="*/ 179641 h 2024728"/>
                <a:gd name="connsiteX230" fmla="*/ 1189482 w 1822989"/>
                <a:gd name="connsiteY230" fmla="*/ 159258 h 2024728"/>
                <a:gd name="connsiteX231" fmla="*/ 1188911 w 1822989"/>
                <a:gd name="connsiteY231" fmla="*/ 172783 h 2024728"/>
                <a:gd name="connsiteX232" fmla="*/ 1180624 w 1822989"/>
                <a:gd name="connsiteY232" fmla="*/ 173260 h 2024728"/>
                <a:gd name="connsiteX233" fmla="*/ 1179481 w 1822989"/>
                <a:gd name="connsiteY233" fmla="*/ 162306 h 2024728"/>
                <a:gd name="connsiteX234" fmla="*/ 1189482 w 1822989"/>
                <a:gd name="connsiteY234" fmla="*/ 159258 h 2024728"/>
                <a:gd name="connsiteX235" fmla="*/ 1413796 w 1822989"/>
                <a:gd name="connsiteY235" fmla="*/ 141446 h 2024728"/>
                <a:gd name="connsiteX236" fmla="*/ 1438275 w 1822989"/>
                <a:gd name="connsiteY236" fmla="*/ 142589 h 2024728"/>
                <a:gd name="connsiteX237" fmla="*/ 1437989 w 1822989"/>
                <a:gd name="connsiteY237" fmla="*/ 169926 h 2024728"/>
                <a:gd name="connsiteX238" fmla="*/ 1430464 w 1822989"/>
                <a:gd name="connsiteY238" fmla="*/ 171640 h 2024728"/>
                <a:gd name="connsiteX239" fmla="*/ 1401223 w 1822989"/>
                <a:gd name="connsiteY239" fmla="*/ 154876 h 2024728"/>
                <a:gd name="connsiteX240" fmla="*/ 1406462 w 1822989"/>
                <a:gd name="connsiteY240" fmla="*/ 141351 h 2024728"/>
                <a:gd name="connsiteX241" fmla="*/ 1413796 w 1822989"/>
                <a:gd name="connsiteY241" fmla="*/ 141446 h 2024728"/>
                <a:gd name="connsiteX242" fmla="*/ 1280541 w 1822989"/>
                <a:gd name="connsiteY242" fmla="*/ 140112 h 2024728"/>
                <a:gd name="connsiteX243" fmla="*/ 1294066 w 1822989"/>
                <a:gd name="connsiteY243" fmla="*/ 142780 h 2024728"/>
                <a:gd name="connsiteX244" fmla="*/ 1302448 w 1822989"/>
                <a:gd name="connsiteY244" fmla="*/ 158591 h 2024728"/>
                <a:gd name="connsiteX245" fmla="*/ 1283113 w 1822989"/>
                <a:gd name="connsiteY245" fmla="*/ 156686 h 2024728"/>
                <a:gd name="connsiteX246" fmla="*/ 1276160 w 1822989"/>
                <a:gd name="connsiteY246" fmla="*/ 145446 h 2024728"/>
                <a:gd name="connsiteX247" fmla="*/ 1280541 w 1822989"/>
                <a:gd name="connsiteY247" fmla="*/ 140112 h 2024728"/>
                <a:gd name="connsiteX248" fmla="*/ 1538288 w 1822989"/>
                <a:gd name="connsiteY248" fmla="*/ 103060 h 2024728"/>
                <a:gd name="connsiteX249" fmla="*/ 1537430 w 1822989"/>
                <a:gd name="connsiteY249" fmla="*/ 112871 h 2024728"/>
                <a:gd name="connsiteX250" fmla="*/ 1528572 w 1822989"/>
                <a:gd name="connsiteY250" fmla="*/ 115824 h 2024728"/>
                <a:gd name="connsiteX251" fmla="*/ 1529906 w 1822989"/>
                <a:gd name="connsiteY251" fmla="*/ 104394 h 2024728"/>
                <a:gd name="connsiteX252" fmla="*/ 1538288 w 1822989"/>
                <a:gd name="connsiteY252" fmla="*/ 103060 h 2024728"/>
                <a:gd name="connsiteX253" fmla="*/ 619315 w 1822989"/>
                <a:gd name="connsiteY253" fmla="*/ 60484 h 2024728"/>
                <a:gd name="connsiteX254" fmla="*/ 623411 w 1822989"/>
                <a:gd name="connsiteY254" fmla="*/ 63246 h 2024728"/>
                <a:gd name="connsiteX255" fmla="*/ 616363 w 1822989"/>
                <a:gd name="connsiteY255" fmla="*/ 71438 h 2024728"/>
                <a:gd name="connsiteX256" fmla="*/ 600075 w 1822989"/>
                <a:gd name="connsiteY256" fmla="*/ 72866 h 2024728"/>
                <a:gd name="connsiteX257" fmla="*/ 603409 w 1822989"/>
                <a:gd name="connsiteY257" fmla="*/ 61246 h 2024728"/>
                <a:gd name="connsiteX258" fmla="*/ 613220 w 1822989"/>
                <a:gd name="connsiteY258" fmla="*/ 56102 h 2024728"/>
                <a:gd name="connsiteX259" fmla="*/ 619315 w 1822989"/>
                <a:gd name="connsiteY259" fmla="*/ 60484 h 2024728"/>
                <a:gd name="connsiteX260" fmla="*/ 1611344 w 1822989"/>
                <a:gd name="connsiteY260" fmla="*/ 0 h 2024728"/>
                <a:gd name="connsiteX261" fmla="*/ 1619822 w 1822989"/>
                <a:gd name="connsiteY261" fmla="*/ 6286 h 2024728"/>
                <a:gd name="connsiteX262" fmla="*/ 1605248 w 1822989"/>
                <a:gd name="connsiteY262" fmla="*/ 24479 h 2024728"/>
                <a:gd name="connsiteX263" fmla="*/ 1592771 w 1822989"/>
                <a:gd name="connsiteY263" fmla="*/ 12096 h 2024728"/>
                <a:gd name="connsiteX264" fmla="*/ 1611344 w 1822989"/>
                <a:gd name="connsiteY264" fmla="*/ 0 h 2024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</a:cxnLst>
              <a:rect l="l" t="t" r="r" b="b"/>
              <a:pathLst>
                <a:path w="1822989" h="2024728">
                  <a:moveTo>
                    <a:pt x="294894" y="2003964"/>
                  </a:moveTo>
                  <a:lnTo>
                    <a:pt x="341662" y="2008822"/>
                  </a:lnTo>
                  <a:lnTo>
                    <a:pt x="344710" y="2024729"/>
                  </a:lnTo>
                  <a:lnTo>
                    <a:pt x="287750" y="2009394"/>
                  </a:lnTo>
                  <a:lnTo>
                    <a:pt x="294894" y="2003964"/>
                  </a:lnTo>
                  <a:close/>
                  <a:moveTo>
                    <a:pt x="14669" y="1213580"/>
                  </a:moveTo>
                  <a:lnTo>
                    <a:pt x="36957" y="1225010"/>
                  </a:lnTo>
                  <a:lnTo>
                    <a:pt x="42672" y="1221486"/>
                  </a:lnTo>
                  <a:lnTo>
                    <a:pt x="61817" y="1237679"/>
                  </a:lnTo>
                  <a:lnTo>
                    <a:pt x="62960" y="1260157"/>
                  </a:lnTo>
                  <a:lnTo>
                    <a:pt x="49530" y="1275969"/>
                  </a:lnTo>
                  <a:lnTo>
                    <a:pt x="31623" y="1274730"/>
                  </a:lnTo>
                  <a:lnTo>
                    <a:pt x="0" y="1235964"/>
                  </a:lnTo>
                  <a:lnTo>
                    <a:pt x="857" y="1221105"/>
                  </a:lnTo>
                  <a:lnTo>
                    <a:pt x="14669" y="1213580"/>
                  </a:lnTo>
                  <a:close/>
                  <a:moveTo>
                    <a:pt x="254698" y="599408"/>
                  </a:moveTo>
                  <a:lnTo>
                    <a:pt x="245745" y="568166"/>
                  </a:lnTo>
                  <a:lnTo>
                    <a:pt x="258318" y="561404"/>
                  </a:lnTo>
                  <a:lnTo>
                    <a:pt x="254698" y="599408"/>
                  </a:lnTo>
                  <a:close/>
                  <a:moveTo>
                    <a:pt x="187071" y="531209"/>
                  </a:moveTo>
                  <a:lnTo>
                    <a:pt x="194596" y="545401"/>
                  </a:lnTo>
                  <a:lnTo>
                    <a:pt x="205359" y="541496"/>
                  </a:lnTo>
                  <a:lnTo>
                    <a:pt x="215741" y="548926"/>
                  </a:lnTo>
                  <a:lnTo>
                    <a:pt x="215646" y="559879"/>
                  </a:lnTo>
                  <a:lnTo>
                    <a:pt x="208693" y="561594"/>
                  </a:lnTo>
                  <a:lnTo>
                    <a:pt x="199739" y="551879"/>
                  </a:lnTo>
                  <a:lnTo>
                    <a:pt x="176308" y="554545"/>
                  </a:lnTo>
                  <a:lnTo>
                    <a:pt x="168402" y="541210"/>
                  </a:lnTo>
                  <a:lnTo>
                    <a:pt x="187071" y="531209"/>
                  </a:lnTo>
                  <a:close/>
                  <a:moveTo>
                    <a:pt x="67913" y="507968"/>
                  </a:moveTo>
                  <a:lnTo>
                    <a:pt x="80581" y="535210"/>
                  </a:lnTo>
                  <a:lnTo>
                    <a:pt x="56864" y="528066"/>
                  </a:lnTo>
                  <a:lnTo>
                    <a:pt x="50197" y="507492"/>
                  </a:lnTo>
                  <a:lnTo>
                    <a:pt x="67913" y="507968"/>
                  </a:lnTo>
                  <a:close/>
                  <a:moveTo>
                    <a:pt x="1773841" y="317468"/>
                  </a:moveTo>
                  <a:lnTo>
                    <a:pt x="1796891" y="332898"/>
                  </a:lnTo>
                  <a:lnTo>
                    <a:pt x="1822990" y="339185"/>
                  </a:lnTo>
                  <a:lnTo>
                    <a:pt x="1796701" y="346424"/>
                  </a:lnTo>
                  <a:lnTo>
                    <a:pt x="1782318" y="358330"/>
                  </a:lnTo>
                  <a:lnTo>
                    <a:pt x="1774984" y="385857"/>
                  </a:lnTo>
                  <a:lnTo>
                    <a:pt x="1782985" y="384238"/>
                  </a:lnTo>
                  <a:lnTo>
                    <a:pt x="1743742" y="456533"/>
                  </a:lnTo>
                  <a:lnTo>
                    <a:pt x="1650778" y="577786"/>
                  </a:lnTo>
                  <a:lnTo>
                    <a:pt x="1650492" y="593503"/>
                  </a:lnTo>
                  <a:lnTo>
                    <a:pt x="1634681" y="604266"/>
                  </a:lnTo>
                  <a:lnTo>
                    <a:pt x="1636586" y="613029"/>
                  </a:lnTo>
                  <a:lnTo>
                    <a:pt x="1605153" y="653605"/>
                  </a:lnTo>
                  <a:lnTo>
                    <a:pt x="1601533" y="664273"/>
                  </a:lnTo>
                  <a:lnTo>
                    <a:pt x="1608487" y="680656"/>
                  </a:lnTo>
                  <a:lnTo>
                    <a:pt x="1598771" y="714756"/>
                  </a:lnTo>
                  <a:lnTo>
                    <a:pt x="1587151" y="729615"/>
                  </a:lnTo>
                  <a:lnTo>
                    <a:pt x="1587818" y="763143"/>
                  </a:lnTo>
                  <a:lnTo>
                    <a:pt x="1558099" y="791241"/>
                  </a:lnTo>
                  <a:lnTo>
                    <a:pt x="1543431" y="818579"/>
                  </a:lnTo>
                  <a:lnTo>
                    <a:pt x="1549051" y="919543"/>
                  </a:lnTo>
                  <a:lnTo>
                    <a:pt x="1580864" y="939260"/>
                  </a:lnTo>
                  <a:lnTo>
                    <a:pt x="1595247" y="942880"/>
                  </a:lnTo>
                  <a:lnTo>
                    <a:pt x="1601724" y="936498"/>
                  </a:lnTo>
                  <a:lnTo>
                    <a:pt x="1626870" y="967264"/>
                  </a:lnTo>
                  <a:lnTo>
                    <a:pt x="1621631" y="974503"/>
                  </a:lnTo>
                  <a:lnTo>
                    <a:pt x="1612582" y="968216"/>
                  </a:lnTo>
                  <a:lnTo>
                    <a:pt x="1610773" y="984123"/>
                  </a:lnTo>
                  <a:lnTo>
                    <a:pt x="1606391" y="966311"/>
                  </a:lnTo>
                  <a:lnTo>
                    <a:pt x="1595438" y="970121"/>
                  </a:lnTo>
                  <a:lnTo>
                    <a:pt x="1592294" y="1000697"/>
                  </a:lnTo>
                  <a:lnTo>
                    <a:pt x="1601819" y="1022985"/>
                  </a:lnTo>
                  <a:lnTo>
                    <a:pt x="1614869" y="1018698"/>
                  </a:lnTo>
                  <a:lnTo>
                    <a:pt x="1620298" y="1026604"/>
                  </a:lnTo>
                  <a:lnTo>
                    <a:pt x="1612773" y="1023461"/>
                  </a:lnTo>
                  <a:lnTo>
                    <a:pt x="1609154" y="1028795"/>
                  </a:lnTo>
                  <a:lnTo>
                    <a:pt x="1615535" y="1044321"/>
                  </a:lnTo>
                  <a:lnTo>
                    <a:pt x="1629156" y="1052036"/>
                  </a:lnTo>
                  <a:lnTo>
                    <a:pt x="1645730" y="1051274"/>
                  </a:lnTo>
                  <a:lnTo>
                    <a:pt x="1646682" y="1080421"/>
                  </a:lnTo>
                  <a:lnTo>
                    <a:pt x="1636395" y="1076515"/>
                  </a:lnTo>
                  <a:lnTo>
                    <a:pt x="1635538" y="1091660"/>
                  </a:lnTo>
                  <a:lnTo>
                    <a:pt x="1642205" y="1095851"/>
                  </a:lnTo>
                  <a:lnTo>
                    <a:pt x="1651445" y="1090422"/>
                  </a:lnTo>
                  <a:lnTo>
                    <a:pt x="1665161" y="1114139"/>
                  </a:lnTo>
                  <a:lnTo>
                    <a:pt x="1648111" y="1106519"/>
                  </a:lnTo>
                  <a:lnTo>
                    <a:pt x="1635823" y="1111472"/>
                  </a:lnTo>
                  <a:lnTo>
                    <a:pt x="1628870" y="1132046"/>
                  </a:lnTo>
                  <a:lnTo>
                    <a:pt x="1603343" y="1138142"/>
                  </a:lnTo>
                  <a:lnTo>
                    <a:pt x="1575816" y="1168527"/>
                  </a:lnTo>
                  <a:lnTo>
                    <a:pt x="1547622" y="1238059"/>
                  </a:lnTo>
                  <a:lnTo>
                    <a:pt x="1569625" y="1307496"/>
                  </a:lnTo>
                  <a:lnTo>
                    <a:pt x="1565243" y="1318450"/>
                  </a:lnTo>
                  <a:lnTo>
                    <a:pt x="1557528" y="1313688"/>
                  </a:lnTo>
                  <a:lnTo>
                    <a:pt x="1540573" y="1329785"/>
                  </a:lnTo>
                  <a:lnTo>
                    <a:pt x="1510094" y="1297495"/>
                  </a:lnTo>
                  <a:lnTo>
                    <a:pt x="1480661" y="1302829"/>
                  </a:lnTo>
                  <a:lnTo>
                    <a:pt x="1459230" y="1284541"/>
                  </a:lnTo>
                  <a:lnTo>
                    <a:pt x="1441514" y="1279970"/>
                  </a:lnTo>
                  <a:lnTo>
                    <a:pt x="1394365" y="1296257"/>
                  </a:lnTo>
                  <a:lnTo>
                    <a:pt x="1375981" y="1286161"/>
                  </a:lnTo>
                  <a:lnTo>
                    <a:pt x="1349978" y="1286065"/>
                  </a:lnTo>
                  <a:lnTo>
                    <a:pt x="1324356" y="1261777"/>
                  </a:lnTo>
                  <a:lnTo>
                    <a:pt x="1300353" y="1252252"/>
                  </a:lnTo>
                  <a:lnTo>
                    <a:pt x="1253966" y="1246251"/>
                  </a:lnTo>
                  <a:lnTo>
                    <a:pt x="1237107" y="1228058"/>
                  </a:lnTo>
                  <a:lnTo>
                    <a:pt x="1229297" y="1194911"/>
                  </a:lnTo>
                  <a:lnTo>
                    <a:pt x="1198721" y="1140047"/>
                  </a:lnTo>
                  <a:lnTo>
                    <a:pt x="1141381" y="1081944"/>
                  </a:lnTo>
                  <a:lnTo>
                    <a:pt x="1093851" y="1059561"/>
                  </a:lnTo>
                  <a:lnTo>
                    <a:pt x="1047083" y="1049178"/>
                  </a:lnTo>
                  <a:lnTo>
                    <a:pt x="996982" y="1050321"/>
                  </a:lnTo>
                  <a:lnTo>
                    <a:pt x="966502" y="1058418"/>
                  </a:lnTo>
                  <a:lnTo>
                    <a:pt x="952119" y="1054322"/>
                  </a:lnTo>
                  <a:lnTo>
                    <a:pt x="926402" y="1028129"/>
                  </a:lnTo>
                  <a:lnTo>
                    <a:pt x="891254" y="1024985"/>
                  </a:lnTo>
                  <a:lnTo>
                    <a:pt x="847249" y="997744"/>
                  </a:lnTo>
                  <a:lnTo>
                    <a:pt x="838200" y="977551"/>
                  </a:lnTo>
                  <a:lnTo>
                    <a:pt x="795623" y="942594"/>
                  </a:lnTo>
                  <a:lnTo>
                    <a:pt x="781145" y="946309"/>
                  </a:lnTo>
                  <a:lnTo>
                    <a:pt x="773906" y="938307"/>
                  </a:lnTo>
                  <a:lnTo>
                    <a:pt x="744379" y="937450"/>
                  </a:lnTo>
                  <a:lnTo>
                    <a:pt x="721423" y="913447"/>
                  </a:lnTo>
                  <a:lnTo>
                    <a:pt x="682562" y="894207"/>
                  </a:lnTo>
                  <a:lnTo>
                    <a:pt x="669988" y="879253"/>
                  </a:lnTo>
                  <a:lnTo>
                    <a:pt x="657797" y="878395"/>
                  </a:lnTo>
                  <a:lnTo>
                    <a:pt x="647700" y="855630"/>
                  </a:lnTo>
                  <a:lnTo>
                    <a:pt x="605504" y="814673"/>
                  </a:lnTo>
                  <a:lnTo>
                    <a:pt x="562070" y="807339"/>
                  </a:lnTo>
                  <a:lnTo>
                    <a:pt x="534353" y="813911"/>
                  </a:lnTo>
                  <a:lnTo>
                    <a:pt x="506158" y="771525"/>
                  </a:lnTo>
                  <a:lnTo>
                    <a:pt x="484251" y="764000"/>
                  </a:lnTo>
                  <a:lnTo>
                    <a:pt x="417005" y="761619"/>
                  </a:lnTo>
                  <a:lnTo>
                    <a:pt x="365855" y="774287"/>
                  </a:lnTo>
                  <a:lnTo>
                    <a:pt x="333280" y="724757"/>
                  </a:lnTo>
                  <a:lnTo>
                    <a:pt x="312611" y="711612"/>
                  </a:lnTo>
                  <a:lnTo>
                    <a:pt x="290513" y="713041"/>
                  </a:lnTo>
                  <a:lnTo>
                    <a:pt x="269367" y="688562"/>
                  </a:lnTo>
                  <a:lnTo>
                    <a:pt x="267557" y="661035"/>
                  </a:lnTo>
                  <a:lnTo>
                    <a:pt x="244316" y="626078"/>
                  </a:lnTo>
                  <a:lnTo>
                    <a:pt x="262890" y="615410"/>
                  </a:lnTo>
                  <a:lnTo>
                    <a:pt x="273748" y="581025"/>
                  </a:lnTo>
                  <a:lnTo>
                    <a:pt x="260223" y="560546"/>
                  </a:lnTo>
                  <a:lnTo>
                    <a:pt x="279940" y="532923"/>
                  </a:lnTo>
                  <a:lnTo>
                    <a:pt x="278035" y="513779"/>
                  </a:lnTo>
                  <a:lnTo>
                    <a:pt x="289846" y="508539"/>
                  </a:lnTo>
                  <a:lnTo>
                    <a:pt x="275749" y="493300"/>
                  </a:lnTo>
                  <a:lnTo>
                    <a:pt x="290131" y="489680"/>
                  </a:lnTo>
                  <a:lnTo>
                    <a:pt x="315468" y="460914"/>
                  </a:lnTo>
                  <a:lnTo>
                    <a:pt x="331565" y="463867"/>
                  </a:lnTo>
                  <a:lnTo>
                    <a:pt x="348615" y="457105"/>
                  </a:lnTo>
                  <a:lnTo>
                    <a:pt x="360140" y="445579"/>
                  </a:lnTo>
                  <a:lnTo>
                    <a:pt x="358997" y="434911"/>
                  </a:lnTo>
                  <a:lnTo>
                    <a:pt x="383572" y="435864"/>
                  </a:lnTo>
                  <a:lnTo>
                    <a:pt x="396430" y="417290"/>
                  </a:lnTo>
                  <a:lnTo>
                    <a:pt x="385858" y="396430"/>
                  </a:lnTo>
                  <a:lnTo>
                    <a:pt x="393573" y="386334"/>
                  </a:lnTo>
                  <a:lnTo>
                    <a:pt x="396812" y="394430"/>
                  </a:lnTo>
                  <a:lnTo>
                    <a:pt x="411861" y="392716"/>
                  </a:lnTo>
                  <a:lnTo>
                    <a:pt x="412337" y="409956"/>
                  </a:lnTo>
                  <a:lnTo>
                    <a:pt x="422624" y="420052"/>
                  </a:lnTo>
                  <a:lnTo>
                    <a:pt x="422243" y="435292"/>
                  </a:lnTo>
                  <a:lnTo>
                    <a:pt x="433006" y="454437"/>
                  </a:lnTo>
                  <a:lnTo>
                    <a:pt x="476440" y="488061"/>
                  </a:lnTo>
                  <a:lnTo>
                    <a:pt x="519303" y="476250"/>
                  </a:lnTo>
                  <a:lnTo>
                    <a:pt x="562928" y="449103"/>
                  </a:lnTo>
                  <a:lnTo>
                    <a:pt x="550736" y="417671"/>
                  </a:lnTo>
                  <a:lnTo>
                    <a:pt x="560070" y="415480"/>
                  </a:lnTo>
                  <a:lnTo>
                    <a:pt x="566356" y="403574"/>
                  </a:lnTo>
                  <a:lnTo>
                    <a:pt x="562547" y="397097"/>
                  </a:lnTo>
                  <a:lnTo>
                    <a:pt x="577977" y="384048"/>
                  </a:lnTo>
                  <a:lnTo>
                    <a:pt x="618554" y="398430"/>
                  </a:lnTo>
                  <a:lnTo>
                    <a:pt x="638651" y="390239"/>
                  </a:lnTo>
                  <a:lnTo>
                    <a:pt x="642842" y="377285"/>
                  </a:lnTo>
                  <a:lnTo>
                    <a:pt x="659511" y="379762"/>
                  </a:lnTo>
                  <a:lnTo>
                    <a:pt x="680276" y="364521"/>
                  </a:lnTo>
                  <a:lnTo>
                    <a:pt x="686562" y="380523"/>
                  </a:lnTo>
                  <a:lnTo>
                    <a:pt x="704374" y="391191"/>
                  </a:lnTo>
                  <a:lnTo>
                    <a:pt x="709231" y="411670"/>
                  </a:lnTo>
                  <a:lnTo>
                    <a:pt x="702183" y="422529"/>
                  </a:lnTo>
                  <a:lnTo>
                    <a:pt x="712184" y="436530"/>
                  </a:lnTo>
                  <a:lnTo>
                    <a:pt x="743522" y="445294"/>
                  </a:lnTo>
                  <a:lnTo>
                    <a:pt x="764953" y="440055"/>
                  </a:lnTo>
                  <a:lnTo>
                    <a:pt x="773430" y="429387"/>
                  </a:lnTo>
                  <a:lnTo>
                    <a:pt x="787622" y="433388"/>
                  </a:lnTo>
                  <a:lnTo>
                    <a:pt x="787908" y="461963"/>
                  </a:lnTo>
                  <a:lnTo>
                    <a:pt x="802672" y="478917"/>
                  </a:lnTo>
                  <a:lnTo>
                    <a:pt x="873538" y="517207"/>
                  </a:lnTo>
                  <a:lnTo>
                    <a:pt x="900017" y="521303"/>
                  </a:lnTo>
                  <a:lnTo>
                    <a:pt x="946976" y="508539"/>
                  </a:lnTo>
                  <a:lnTo>
                    <a:pt x="988123" y="484251"/>
                  </a:lnTo>
                  <a:lnTo>
                    <a:pt x="1024890" y="477012"/>
                  </a:lnTo>
                  <a:lnTo>
                    <a:pt x="1046226" y="491109"/>
                  </a:lnTo>
                  <a:lnTo>
                    <a:pt x="1066895" y="493300"/>
                  </a:lnTo>
                  <a:lnTo>
                    <a:pt x="1084898" y="484155"/>
                  </a:lnTo>
                  <a:lnTo>
                    <a:pt x="1153573" y="497871"/>
                  </a:lnTo>
                  <a:lnTo>
                    <a:pt x="1195292" y="492442"/>
                  </a:lnTo>
                  <a:lnTo>
                    <a:pt x="1221581" y="477678"/>
                  </a:lnTo>
                  <a:lnTo>
                    <a:pt x="1247489" y="481584"/>
                  </a:lnTo>
                  <a:lnTo>
                    <a:pt x="1325785" y="456533"/>
                  </a:lnTo>
                  <a:lnTo>
                    <a:pt x="1379125" y="399573"/>
                  </a:lnTo>
                  <a:lnTo>
                    <a:pt x="1399699" y="408241"/>
                  </a:lnTo>
                  <a:lnTo>
                    <a:pt x="1448467" y="395288"/>
                  </a:lnTo>
                  <a:lnTo>
                    <a:pt x="1460182" y="383286"/>
                  </a:lnTo>
                  <a:lnTo>
                    <a:pt x="1487805" y="407575"/>
                  </a:lnTo>
                  <a:lnTo>
                    <a:pt x="1523810" y="407670"/>
                  </a:lnTo>
                  <a:lnTo>
                    <a:pt x="1531811" y="422720"/>
                  </a:lnTo>
                  <a:lnTo>
                    <a:pt x="1550480" y="426529"/>
                  </a:lnTo>
                  <a:lnTo>
                    <a:pt x="1587532" y="406146"/>
                  </a:lnTo>
                  <a:lnTo>
                    <a:pt x="1608963" y="381857"/>
                  </a:lnTo>
                  <a:lnTo>
                    <a:pt x="1619822" y="351568"/>
                  </a:lnTo>
                  <a:lnTo>
                    <a:pt x="1611535" y="334137"/>
                  </a:lnTo>
                  <a:lnTo>
                    <a:pt x="1619536" y="333565"/>
                  </a:lnTo>
                  <a:lnTo>
                    <a:pt x="1626203" y="348139"/>
                  </a:lnTo>
                  <a:lnTo>
                    <a:pt x="1621060" y="368236"/>
                  </a:lnTo>
                  <a:lnTo>
                    <a:pt x="1642491" y="374237"/>
                  </a:lnTo>
                  <a:lnTo>
                    <a:pt x="1697164" y="359283"/>
                  </a:lnTo>
                  <a:lnTo>
                    <a:pt x="1757172" y="318801"/>
                  </a:lnTo>
                  <a:lnTo>
                    <a:pt x="1773841" y="317468"/>
                  </a:lnTo>
                  <a:close/>
                  <a:moveTo>
                    <a:pt x="1481614" y="243649"/>
                  </a:moveTo>
                  <a:lnTo>
                    <a:pt x="1499616" y="257460"/>
                  </a:lnTo>
                  <a:lnTo>
                    <a:pt x="1502473" y="273748"/>
                  </a:lnTo>
                  <a:lnTo>
                    <a:pt x="1492568" y="275463"/>
                  </a:lnTo>
                  <a:lnTo>
                    <a:pt x="1476375" y="265080"/>
                  </a:lnTo>
                  <a:lnTo>
                    <a:pt x="1470946" y="247650"/>
                  </a:lnTo>
                  <a:lnTo>
                    <a:pt x="1480947" y="234791"/>
                  </a:lnTo>
                  <a:lnTo>
                    <a:pt x="1485805" y="239553"/>
                  </a:lnTo>
                  <a:lnTo>
                    <a:pt x="1481614" y="243649"/>
                  </a:lnTo>
                  <a:close/>
                  <a:moveTo>
                    <a:pt x="1482662" y="179641"/>
                  </a:moveTo>
                  <a:lnTo>
                    <a:pt x="1482852" y="198120"/>
                  </a:lnTo>
                  <a:lnTo>
                    <a:pt x="1491520" y="204311"/>
                  </a:lnTo>
                  <a:lnTo>
                    <a:pt x="1479328" y="208312"/>
                  </a:lnTo>
                  <a:lnTo>
                    <a:pt x="1478375" y="230600"/>
                  </a:lnTo>
                  <a:lnTo>
                    <a:pt x="1450848" y="201644"/>
                  </a:lnTo>
                  <a:lnTo>
                    <a:pt x="1458754" y="180880"/>
                  </a:lnTo>
                  <a:lnTo>
                    <a:pt x="1482662" y="179641"/>
                  </a:lnTo>
                  <a:close/>
                  <a:moveTo>
                    <a:pt x="1189482" y="159258"/>
                  </a:moveTo>
                  <a:lnTo>
                    <a:pt x="1188911" y="172783"/>
                  </a:lnTo>
                  <a:lnTo>
                    <a:pt x="1180624" y="173260"/>
                  </a:lnTo>
                  <a:lnTo>
                    <a:pt x="1179481" y="162306"/>
                  </a:lnTo>
                  <a:lnTo>
                    <a:pt x="1189482" y="159258"/>
                  </a:lnTo>
                  <a:close/>
                  <a:moveTo>
                    <a:pt x="1413796" y="141446"/>
                  </a:moveTo>
                  <a:lnTo>
                    <a:pt x="1438275" y="142589"/>
                  </a:lnTo>
                  <a:lnTo>
                    <a:pt x="1437989" y="169926"/>
                  </a:lnTo>
                  <a:lnTo>
                    <a:pt x="1430464" y="171640"/>
                  </a:lnTo>
                  <a:lnTo>
                    <a:pt x="1401223" y="154876"/>
                  </a:lnTo>
                  <a:lnTo>
                    <a:pt x="1406462" y="141351"/>
                  </a:lnTo>
                  <a:lnTo>
                    <a:pt x="1413796" y="141446"/>
                  </a:lnTo>
                  <a:close/>
                  <a:moveTo>
                    <a:pt x="1280541" y="140112"/>
                  </a:moveTo>
                  <a:lnTo>
                    <a:pt x="1294066" y="142780"/>
                  </a:lnTo>
                  <a:lnTo>
                    <a:pt x="1302448" y="158591"/>
                  </a:lnTo>
                  <a:lnTo>
                    <a:pt x="1283113" y="156686"/>
                  </a:lnTo>
                  <a:lnTo>
                    <a:pt x="1276160" y="145446"/>
                  </a:lnTo>
                  <a:lnTo>
                    <a:pt x="1280541" y="140112"/>
                  </a:lnTo>
                  <a:close/>
                  <a:moveTo>
                    <a:pt x="1538288" y="103060"/>
                  </a:moveTo>
                  <a:lnTo>
                    <a:pt x="1537430" y="112871"/>
                  </a:lnTo>
                  <a:lnTo>
                    <a:pt x="1528572" y="115824"/>
                  </a:lnTo>
                  <a:lnTo>
                    <a:pt x="1529906" y="104394"/>
                  </a:lnTo>
                  <a:lnTo>
                    <a:pt x="1538288" y="103060"/>
                  </a:lnTo>
                  <a:close/>
                  <a:moveTo>
                    <a:pt x="619315" y="60484"/>
                  </a:moveTo>
                  <a:lnTo>
                    <a:pt x="623411" y="63246"/>
                  </a:lnTo>
                  <a:lnTo>
                    <a:pt x="616363" y="71438"/>
                  </a:lnTo>
                  <a:lnTo>
                    <a:pt x="600075" y="72866"/>
                  </a:lnTo>
                  <a:lnTo>
                    <a:pt x="603409" y="61246"/>
                  </a:lnTo>
                  <a:lnTo>
                    <a:pt x="613220" y="56102"/>
                  </a:lnTo>
                  <a:lnTo>
                    <a:pt x="619315" y="60484"/>
                  </a:lnTo>
                  <a:close/>
                  <a:moveTo>
                    <a:pt x="1611344" y="0"/>
                  </a:moveTo>
                  <a:lnTo>
                    <a:pt x="1619822" y="6286"/>
                  </a:lnTo>
                  <a:lnTo>
                    <a:pt x="1605248" y="24479"/>
                  </a:lnTo>
                  <a:lnTo>
                    <a:pt x="1592771" y="12096"/>
                  </a:lnTo>
                  <a:lnTo>
                    <a:pt x="1611344" y="0"/>
                  </a:lnTo>
                  <a:close/>
                </a:path>
              </a:pathLst>
            </a:custGeom>
            <a:grpFill/>
            <a:ln w="476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it-IT"/>
            </a:p>
          </p:txBody>
        </p:sp>
        <p:sp>
          <p:nvSpPr>
            <p:cNvPr id="24" name="Figura a mano libera: forma 23">
              <a:extLst>
                <a:ext uri="{FF2B5EF4-FFF2-40B4-BE49-F238E27FC236}">
                  <a16:creationId xmlns:a16="http://schemas.microsoft.com/office/drawing/2014/main" id="{C856C6E4-761E-B093-267A-A7736E2B0B8A}"/>
                </a:ext>
              </a:extLst>
            </p:cNvPr>
            <p:cNvSpPr/>
            <p:nvPr/>
          </p:nvSpPr>
          <p:spPr>
            <a:xfrm>
              <a:off x="5207698" y="2875216"/>
              <a:ext cx="1313021" cy="1446847"/>
            </a:xfrm>
            <a:custGeom>
              <a:avLst/>
              <a:gdLst>
                <a:gd name="connsiteX0" fmla="*/ 308515 w 1313021"/>
                <a:gd name="connsiteY0" fmla="*/ 1422749 h 1446847"/>
                <a:gd name="connsiteX1" fmla="*/ 316706 w 1313021"/>
                <a:gd name="connsiteY1" fmla="*/ 1439894 h 1446847"/>
                <a:gd name="connsiteX2" fmla="*/ 309467 w 1313021"/>
                <a:gd name="connsiteY2" fmla="*/ 1446848 h 1446847"/>
                <a:gd name="connsiteX3" fmla="*/ 299847 w 1313021"/>
                <a:gd name="connsiteY3" fmla="*/ 1445228 h 1446847"/>
                <a:gd name="connsiteX4" fmla="*/ 298323 w 1313021"/>
                <a:gd name="connsiteY4" fmla="*/ 1424750 h 1446847"/>
                <a:gd name="connsiteX5" fmla="*/ 308515 w 1313021"/>
                <a:gd name="connsiteY5" fmla="*/ 1422749 h 1446847"/>
                <a:gd name="connsiteX6" fmla="*/ 587883 w 1313021"/>
                <a:gd name="connsiteY6" fmla="*/ 1396556 h 1446847"/>
                <a:gd name="connsiteX7" fmla="*/ 606647 w 1313021"/>
                <a:gd name="connsiteY7" fmla="*/ 1415891 h 1446847"/>
                <a:gd name="connsiteX8" fmla="*/ 604552 w 1313021"/>
                <a:gd name="connsiteY8" fmla="*/ 1444657 h 1446847"/>
                <a:gd name="connsiteX9" fmla="*/ 585788 w 1313021"/>
                <a:gd name="connsiteY9" fmla="*/ 1421416 h 1446847"/>
                <a:gd name="connsiteX10" fmla="*/ 577977 w 1313021"/>
                <a:gd name="connsiteY10" fmla="*/ 1420177 h 1446847"/>
                <a:gd name="connsiteX11" fmla="*/ 587883 w 1313021"/>
                <a:gd name="connsiteY11" fmla="*/ 1396556 h 1446847"/>
                <a:gd name="connsiteX12" fmla="*/ 194405 w 1313021"/>
                <a:gd name="connsiteY12" fmla="*/ 1245299 h 1446847"/>
                <a:gd name="connsiteX13" fmla="*/ 204692 w 1313021"/>
                <a:gd name="connsiteY13" fmla="*/ 1265396 h 1446847"/>
                <a:gd name="connsiteX14" fmla="*/ 198501 w 1313021"/>
                <a:gd name="connsiteY14" fmla="*/ 1279493 h 1446847"/>
                <a:gd name="connsiteX15" fmla="*/ 177355 w 1313021"/>
                <a:gd name="connsiteY15" fmla="*/ 1270159 h 1446847"/>
                <a:gd name="connsiteX16" fmla="*/ 190976 w 1313021"/>
                <a:gd name="connsiteY16" fmla="*/ 1263777 h 1446847"/>
                <a:gd name="connsiteX17" fmla="*/ 194405 w 1313021"/>
                <a:gd name="connsiteY17" fmla="*/ 1245299 h 1446847"/>
                <a:gd name="connsiteX18" fmla="*/ 359473 w 1313021"/>
                <a:gd name="connsiteY18" fmla="*/ 1080802 h 1446847"/>
                <a:gd name="connsiteX19" fmla="*/ 372142 w 1313021"/>
                <a:gd name="connsiteY19" fmla="*/ 1094137 h 1446847"/>
                <a:gd name="connsiteX20" fmla="*/ 364807 w 1313021"/>
                <a:gd name="connsiteY20" fmla="*/ 1114425 h 1446847"/>
                <a:gd name="connsiteX21" fmla="*/ 367855 w 1313021"/>
                <a:gd name="connsiteY21" fmla="*/ 1139857 h 1446847"/>
                <a:gd name="connsiteX22" fmla="*/ 343852 w 1313021"/>
                <a:gd name="connsiteY22" fmla="*/ 1152811 h 1446847"/>
                <a:gd name="connsiteX23" fmla="*/ 367189 w 1313021"/>
                <a:gd name="connsiteY23" fmla="*/ 1169003 h 1446847"/>
                <a:gd name="connsiteX24" fmla="*/ 361950 w 1313021"/>
                <a:gd name="connsiteY24" fmla="*/ 1186910 h 1446847"/>
                <a:gd name="connsiteX25" fmla="*/ 338423 w 1313021"/>
                <a:gd name="connsiteY25" fmla="*/ 1179290 h 1446847"/>
                <a:gd name="connsiteX26" fmla="*/ 329660 w 1313021"/>
                <a:gd name="connsiteY26" fmla="*/ 1153287 h 1446847"/>
                <a:gd name="connsiteX27" fmla="*/ 322326 w 1313021"/>
                <a:gd name="connsiteY27" fmla="*/ 1149763 h 1446847"/>
                <a:gd name="connsiteX28" fmla="*/ 310705 w 1313021"/>
                <a:gd name="connsiteY28" fmla="*/ 1152049 h 1446847"/>
                <a:gd name="connsiteX29" fmla="*/ 311372 w 1313021"/>
                <a:gd name="connsiteY29" fmla="*/ 1167956 h 1446847"/>
                <a:gd name="connsiteX30" fmla="*/ 302800 w 1313021"/>
                <a:gd name="connsiteY30" fmla="*/ 1152716 h 1446847"/>
                <a:gd name="connsiteX31" fmla="*/ 294894 w 1313021"/>
                <a:gd name="connsiteY31" fmla="*/ 1168527 h 1446847"/>
                <a:gd name="connsiteX32" fmla="*/ 273653 w 1313021"/>
                <a:gd name="connsiteY32" fmla="*/ 1159097 h 1446847"/>
                <a:gd name="connsiteX33" fmla="*/ 271558 w 1313021"/>
                <a:gd name="connsiteY33" fmla="*/ 1174814 h 1446847"/>
                <a:gd name="connsiteX34" fmla="*/ 245650 w 1313021"/>
                <a:gd name="connsiteY34" fmla="*/ 1167765 h 1446847"/>
                <a:gd name="connsiteX35" fmla="*/ 229934 w 1313021"/>
                <a:gd name="connsiteY35" fmla="*/ 1170242 h 1446847"/>
                <a:gd name="connsiteX36" fmla="*/ 231743 w 1313021"/>
                <a:gd name="connsiteY36" fmla="*/ 1175290 h 1446847"/>
                <a:gd name="connsiteX37" fmla="*/ 214503 w 1313021"/>
                <a:gd name="connsiteY37" fmla="*/ 1164717 h 1446847"/>
                <a:gd name="connsiteX38" fmla="*/ 204692 w 1313021"/>
                <a:gd name="connsiteY38" fmla="*/ 1148048 h 1446847"/>
                <a:gd name="connsiteX39" fmla="*/ 205645 w 1313021"/>
                <a:gd name="connsiteY39" fmla="*/ 1132999 h 1446847"/>
                <a:gd name="connsiteX40" fmla="*/ 223171 w 1313021"/>
                <a:gd name="connsiteY40" fmla="*/ 1119568 h 1446847"/>
                <a:gd name="connsiteX41" fmla="*/ 250317 w 1313021"/>
                <a:gd name="connsiteY41" fmla="*/ 1118902 h 1446847"/>
                <a:gd name="connsiteX42" fmla="*/ 274510 w 1313021"/>
                <a:gd name="connsiteY42" fmla="*/ 1133666 h 1446847"/>
                <a:gd name="connsiteX43" fmla="*/ 276130 w 1313021"/>
                <a:gd name="connsiteY43" fmla="*/ 1126141 h 1446847"/>
                <a:gd name="connsiteX44" fmla="*/ 286321 w 1313021"/>
                <a:gd name="connsiteY44" fmla="*/ 1123474 h 1446847"/>
                <a:gd name="connsiteX45" fmla="*/ 282892 w 1313021"/>
                <a:gd name="connsiteY45" fmla="*/ 1118044 h 1446847"/>
                <a:gd name="connsiteX46" fmla="*/ 289084 w 1313021"/>
                <a:gd name="connsiteY46" fmla="*/ 1113568 h 1446847"/>
                <a:gd name="connsiteX47" fmla="*/ 283273 w 1313021"/>
                <a:gd name="connsiteY47" fmla="*/ 1105567 h 1446847"/>
                <a:gd name="connsiteX48" fmla="*/ 317849 w 1313021"/>
                <a:gd name="connsiteY48" fmla="*/ 1113853 h 1446847"/>
                <a:gd name="connsiteX49" fmla="*/ 310610 w 1313021"/>
                <a:gd name="connsiteY49" fmla="*/ 1123093 h 1446847"/>
                <a:gd name="connsiteX50" fmla="*/ 328708 w 1313021"/>
                <a:gd name="connsiteY50" fmla="*/ 1126331 h 1446847"/>
                <a:gd name="connsiteX51" fmla="*/ 354139 w 1313021"/>
                <a:gd name="connsiteY51" fmla="*/ 1078611 h 1446847"/>
                <a:gd name="connsiteX52" fmla="*/ 359473 w 1313021"/>
                <a:gd name="connsiteY52" fmla="*/ 1080802 h 1446847"/>
                <a:gd name="connsiteX53" fmla="*/ 72961 w 1313021"/>
                <a:gd name="connsiteY53" fmla="*/ 949833 h 1446847"/>
                <a:gd name="connsiteX54" fmla="*/ 79534 w 1313021"/>
                <a:gd name="connsiteY54" fmla="*/ 968693 h 1446847"/>
                <a:gd name="connsiteX55" fmla="*/ 62103 w 1313021"/>
                <a:gd name="connsiteY55" fmla="*/ 991743 h 1446847"/>
                <a:gd name="connsiteX56" fmla="*/ 53340 w 1313021"/>
                <a:gd name="connsiteY56" fmla="*/ 979075 h 1446847"/>
                <a:gd name="connsiteX57" fmla="*/ 58198 w 1313021"/>
                <a:gd name="connsiteY57" fmla="*/ 957167 h 1446847"/>
                <a:gd name="connsiteX58" fmla="*/ 69913 w 1313021"/>
                <a:gd name="connsiteY58" fmla="*/ 944785 h 1446847"/>
                <a:gd name="connsiteX59" fmla="*/ 72961 w 1313021"/>
                <a:gd name="connsiteY59" fmla="*/ 949833 h 1446847"/>
                <a:gd name="connsiteX60" fmla="*/ 1245394 w 1313021"/>
                <a:gd name="connsiteY60" fmla="*/ 454247 h 1446847"/>
                <a:gd name="connsiteX61" fmla="*/ 1246156 w 1313021"/>
                <a:gd name="connsiteY61" fmla="*/ 455771 h 1446847"/>
                <a:gd name="connsiteX62" fmla="*/ 1246156 w 1313021"/>
                <a:gd name="connsiteY62" fmla="*/ 455771 h 1446847"/>
                <a:gd name="connsiteX63" fmla="*/ 1249013 w 1313021"/>
                <a:gd name="connsiteY63" fmla="*/ 466249 h 1446847"/>
                <a:gd name="connsiteX64" fmla="*/ 1228249 w 1313021"/>
                <a:gd name="connsiteY64" fmla="*/ 477012 h 1446847"/>
                <a:gd name="connsiteX65" fmla="*/ 1215200 w 1313021"/>
                <a:gd name="connsiteY65" fmla="*/ 461867 h 1446847"/>
                <a:gd name="connsiteX66" fmla="*/ 1217771 w 1313021"/>
                <a:gd name="connsiteY66" fmla="*/ 451199 h 1446847"/>
                <a:gd name="connsiteX67" fmla="*/ 1244155 w 1313021"/>
                <a:gd name="connsiteY67" fmla="*/ 451390 h 1446847"/>
                <a:gd name="connsiteX68" fmla="*/ 1244155 w 1313021"/>
                <a:gd name="connsiteY68" fmla="*/ 451390 h 1446847"/>
                <a:gd name="connsiteX69" fmla="*/ 1245394 w 1313021"/>
                <a:gd name="connsiteY69" fmla="*/ 454247 h 1446847"/>
                <a:gd name="connsiteX70" fmla="*/ 0 w 1313021"/>
                <a:gd name="connsiteY70" fmla="*/ 76581 h 1446847"/>
                <a:gd name="connsiteX71" fmla="*/ 34290 w 1313021"/>
                <a:gd name="connsiteY71" fmla="*/ 56674 h 1446847"/>
                <a:gd name="connsiteX72" fmla="*/ 66770 w 1313021"/>
                <a:gd name="connsiteY72" fmla="*/ 5620 h 1446847"/>
                <a:gd name="connsiteX73" fmla="*/ 117729 w 1313021"/>
                <a:gd name="connsiteY73" fmla="*/ 0 h 1446847"/>
                <a:gd name="connsiteX74" fmla="*/ 140970 w 1313021"/>
                <a:gd name="connsiteY74" fmla="*/ 8287 h 1446847"/>
                <a:gd name="connsiteX75" fmla="*/ 145732 w 1313021"/>
                <a:gd name="connsiteY75" fmla="*/ 20098 h 1446847"/>
                <a:gd name="connsiteX76" fmla="*/ 155734 w 1313021"/>
                <a:gd name="connsiteY76" fmla="*/ 22193 h 1446847"/>
                <a:gd name="connsiteX77" fmla="*/ 150590 w 1313021"/>
                <a:gd name="connsiteY77" fmla="*/ 47244 h 1446847"/>
                <a:gd name="connsiteX78" fmla="*/ 161353 w 1313021"/>
                <a:gd name="connsiteY78" fmla="*/ 59246 h 1446847"/>
                <a:gd name="connsiteX79" fmla="*/ 202121 w 1313021"/>
                <a:gd name="connsiteY79" fmla="*/ 87249 h 1446847"/>
                <a:gd name="connsiteX80" fmla="*/ 225361 w 1313021"/>
                <a:gd name="connsiteY80" fmla="*/ 82391 h 1446847"/>
                <a:gd name="connsiteX81" fmla="*/ 278987 w 1313021"/>
                <a:gd name="connsiteY81" fmla="*/ 139160 h 1446847"/>
                <a:gd name="connsiteX82" fmla="*/ 301657 w 1313021"/>
                <a:gd name="connsiteY82" fmla="*/ 127825 h 1446847"/>
                <a:gd name="connsiteX83" fmla="*/ 322517 w 1313021"/>
                <a:gd name="connsiteY83" fmla="*/ 139541 h 1446847"/>
                <a:gd name="connsiteX84" fmla="*/ 337756 w 1313021"/>
                <a:gd name="connsiteY84" fmla="*/ 139827 h 1446847"/>
                <a:gd name="connsiteX85" fmla="*/ 365855 w 1313021"/>
                <a:gd name="connsiteY85" fmla="*/ 168783 h 1446847"/>
                <a:gd name="connsiteX86" fmla="*/ 381762 w 1313021"/>
                <a:gd name="connsiteY86" fmla="*/ 166021 h 1446847"/>
                <a:gd name="connsiteX87" fmla="*/ 393382 w 1313021"/>
                <a:gd name="connsiteY87" fmla="*/ 172403 h 1446847"/>
                <a:gd name="connsiteX88" fmla="*/ 392906 w 1313021"/>
                <a:gd name="connsiteY88" fmla="*/ 185547 h 1446847"/>
                <a:gd name="connsiteX89" fmla="*/ 409480 w 1313021"/>
                <a:gd name="connsiteY89" fmla="*/ 200787 h 1446847"/>
                <a:gd name="connsiteX90" fmla="*/ 411766 w 1313021"/>
                <a:gd name="connsiteY90" fmla="*/ 215551 h 1446847"/>
                <a:gd name="connsiteX91" fmla="*/ 444341 w 1313021"/>
                <a:gd name="connsiteY91" fmla="*/ 244602 h 1446847"/>
                <a:gd name="connsiteX92" fmla="*/ 460248 w 1313021"/>
                <a:gd name="connsiteY92" fmla="*/ 240601 h 1446847"/>
                <a:gd name="connsiteX93" fmla="*/ 459581 w 1313021"/>
                <a:gd name="connsiteY93" fmla="*/ 227838 h 1446847"/>
                <a:gd name="connsiteX94" fmla="*/ 469106 w 1313021"/>
                <a:gd name="connsiteY94" fmla="*/ 216122 h 1446847"/>
                <a:gd name="connsiteX95" fmla="*/ 522160 w 1313021"/>
                <a:gd name="connsiteY95" fmla="*/ 217360 h 1446847"/>
                <a:gd name="connsiteX96" fmla="*/ 569500 w 1313021"/>
                <a:gd name="connsiteY96" fmla="*/ 255746 h 1446847"/>
                <a:gd name="connsiteX97" fmla="*/ 591217 w 1313021"/>
                <a:gd name="connsiteY97" fmla="*/ 260604 h 1446847"/>
                <a:gd name="connsiteX98" fmla="*/ 597694 w 1313021"/>
                <a:gd name="connsiteY98" fmla="*/ 269272 h 1446847"/>
                <a:gd name="connsiteX99" fmla="*/ 594646 w 1313021"/>
                <a:gd name="connsiteY99" fmla="*/ 278321 h 1446847"/>
                <a:gd name="connsiteX100" fmla="*/ 600932 w 1313021"/>
                <a:gd name="connsiteY100" fmla="*/ 281178 h 1446847"/>
                <a:gd name="connsiteX101" fmla="*/ 647224 w 1313021"/>
                <a:gd name="connsiteY101" fmla="*/ 229171 h 1446847"/>
                <a:gd name="connsiteX102" fmla="*/ 651034 w 1313021"/>
                <a:gd name="connsiteY102" fmla="*/ 237839 h 1446847"/>
                <a:gd name="connsiteX103" fmla="*/ 645223 w 1313021"/>
                <a:gd name="connsiteY103" fmla="*/ 247745 h 1446847"/>
                <a:gd name="connsiteX104" fmla="*/ 659987 w 1313021"/>
                <a:gd name="connsiteY104" fmla="*/ 258699 h 1446847"/>
                <a:gd name="connsiteX105" fmla="*/ 686276 w 1313021"/>
                <a:gd name="connsiteY105" fmla="*/ 261747 h 1446847"/>
                <a:gd name="connsiteX106" fmla="*/ 718090 w 1313021"/>
                <a:gd name="connsiteY106" fmla="*/ 247936 h 1446847"/>
                <a:gd name="connsiteX107" fmla="*/ 747522 w 1313021"/>
                <a:gd name="connsiteY107" fmla="*/ 256413 h 1446847"/>
                <a:gd name="connsiteX108" fmla="*/ 771715 w 1313021"/>
                <a:gd name="connsiteY108" fmla="*/ 254889 h 1446847"/>
                <a:gd name="connsiteX109" fmla="*/ 769334 w 1313021"/>
                <a:gd name="connsiteY109" fmla="*/ 244602 h 1446847"/>
                <a:gd name="connsiteX110" fmla="*/ 741426 w 1313021"/>
                <a:gd name="connsiteY110" fmla="*/ 228409 h 1446847"/>
                <a:gd name="connsiteX111" fmla="*/ 742474 w 1313021"/>
                <a:gd name="connsiteY111" fmla="*/ 219456 h 1446847"/>
                <a:gd name="connsiteX112" fmla="*/ 780478 w 1313021"/>
                <a:gd name="connsiteY112" fmla="*/ 218122 h 1446847"/>
                <a:gd name="connsiteX113" fmla="*/ 802196 w 1313021"/>
                <a:gd name="connsiteY113" fmla="*/ 198406 h 1446847"/>
                <a:gd name="connsiteX114" fmla="*/ 804101 w 1313021"/>
                <a:gd name="connsiteY114" fmla="*/ 188214 h 1446847"/>
                <a:gd name="connsiteX115" fmla="*/ 827818 w 1313021"/>
                <a:gd name="connsiteY115" fmla="*/ 185738 h 1446847"/>
                <a:gd name="connsiteX116" fmla="*/ 851249 w 1313021"/>
                <a:gd name="connsiteY116" fmla="*/ 162973 h 1446847"/>
                <a:gd name="connsiteX117" fmla="*/ 863918 w 1313021"/>
                <a:gd name="connsiteY117" fmla="*/ 174498 h 1446847"/>
                <a:gd name="connsiteX118" fmla="*/ 867156 w 1313021"/>
                <a:gd name="connsiteY118" fmla="*/ 194977 h 1446847"/>
                <a:gd name="connsiteX119" fmla="*/ 880491 w 1313021"/>
                <a:gd name="connsiteY119" fmla="*/ 198596 h 1446847"/>
                <a:gd name="connsiteX120" fmla="*/ 896969 w 1313021"/>
                <a:gd name="connsiteY120" fmla="*/ 217360 h 1446847"/>
                <a:gd name="connsiteX121" fmla="*/ 908494 w 1313021"/>
                <a:gd name="connsiteY121" fmla="*/ 219837 h 1446847"/>
                <a:gd name="connsiteX122" fmla="*/ 918305 w 1313021"/>
                <a:gd name="connsiteY122" fmla="*/ 210312 h 1446847"/>
                <a:gd name="connsiteX123" fmla="*/ 943070 w 1313021"/>
                <a:gd name="connsiteY123" fmla="*/ 215360 h 1446847"/>
                <a:gd name="connsiteX124" fmla="*/ 944975 w 1313021"/>
                <a:gd name="connsiteY124" fmla="*/ 225266 h 1446847"/>
                <a:gd name="connsiteX125" fmla="*/ 931164 w 1313021"/>
                <a:gd name="connsiteY125" fmla="*/ 245269 h 1446847"/>
                <a:gd name="connsiteX126" fmla="*/ 956501 w 1313021"/>
                <a:gd name="connsiteY126" fmla="*/ 248698 h 1446847"/>
                <a:gd name="connsiteX127" fmla="*/ 1008602 w 1313021"/>
                <a:gd name="connsiteY127" fmla="*/ 238220 h 1446847"/>
                <a:gd name="connsiteX128" fmla="*/ 1005364 w 1313021"/>
                <a:gd name="connsiteY128" fmla="*/ 263842 h 1446847"/>
                <a:gd name="connsiteX129" fmla="*/ 986028 w 1313021"/>
                <a:gd name="connsiteY129" fmla="*/ 284702 h 1446847"/>
                <a:gd name="connsiteX130" fmla="*/ 981932 w 1313021"/>
                <a:gd name="connsiteY130" fmla="*/ 303657 h 1446847"/>
                <a:gd name="connsiteX131" fmla="*/ 965930 w 1313021"/>
                <a:gd name="connsiteY131" fmla="*/ 309753 h 1446847"/>
                <a:gd name="connsiteX132" fmla="*/ 967835 w 1313021"/>
                <a:gd name="connsiteY132" fmla="*/ 320135 h 1446847"/>
                <a:gd name="connsiteX133" fmla="*/ 961453 w 1313021"/>
                <a:gd name="connsiteY133" fmla="*/ 319278 h 1446847"/>
                <a:gd name="connsiteX134" fmla="*/ 959072 w 1313021"/>
                <a:gd name="connsiteY134" fmla="*/ 330232 h 1446847"/>
                <a:gd name="connsiteX135" fmla="*/ 979742 w 1313021"/>
                <a:gd name="connsiteY135" fmla="*/ 350044 h 1446847"/>
                <a:gd name="connsiteX136" fmla="*/ 976598 w 1313021"/>
                <a:gd name="connsiteY136" fmla="*/ 365570 h 1446847"/>
                <a:gd name="connsiteX137" fmla="*/ 993934 w 1313021"/>
                <a:gd name="connsiteY137" fmla="*/ 377190 h 1446847"/>
                <a:gd name="connsiteX138" fmla="*/ 991362 w 1313021"/>
                <a:gd name="connsiteY138" fmla="*/ 406337 h 1446847"/>
                <a:gd name="connsiteX139" fmla="*/ 1025461 w 1313021"/>
                <a:gd name="connsiteY139" fmla="*/ 425387 h 1446847"/>
                <a:gd name="connsiteX140" fmla="*/ 1044511 w 1313021"/>
                <a:gd name="connsiteY140" fmla="*/ 448342 h 1446847"/>
                <a:gd name="connsiteX141" fmla="*/ 1088993 w 1313021"/>
                <a:gd name="connsiteY141" fmla="*/ 450342 h 1446847"/>
                <a:gd name="connsiteX142" fmla="*/ 1093946 w 1313021"/>
                <a:gd name="connsiteY142" fmla="*/ 462725 h 1446847"/>
                <a:gd name="connsiteX143" fmla="*/ 1106805 w 1313021"/>
                <a:gd name="connsiteY143" fmla="*/ 464439 h 1446847"/>
                <a:gd name="connsiteX144" fmla="*/ 1106805 w 1313021"/>
                <a:gd name="connsiteY144" fmla="*/ 464439 h 1446847"/>
                <a:gd name="connsiteX145" fmla="*/ 1108805 w 1313021"/>
                <a:gd name="connsiteY145" fmla="*/ 473678 h 1446847"/>
                <a:gd name="connsiteX146" fmla="*/ 1124426 w 1313021"/>
                <a:gd name="connsiteY146" fmla="*/ 483680 h 1446847"/>
                <a:gd name="connsiteX147" fmla="*/ 1124426 w 1313021"/>
                <a:gd name="connsiteY147" fmla="*/ 483680 h 1446847"/>
                <a:gd name="connsiteX148" fmla="*/ 1134523 w 1313021"/>
                <a:gd name="connsiteY148" fmla="*/ 479679 h 1446847"/>
                <a:gd name="connsiteX149" fmla="*/ 1148429 w 1313021"/>
                <a:gd name="connsiteY149" fmla="*/ 488251 h 1446847"/>
                <a:gd name="connsiteX150" fmla="*/ 1157192 w 1313021"/>
                <a:gd name="connsiteY150" fmla="*/ 485870 h 1446847"/>
                <a:gd name="connsiteX151" fmla="*/ 1157192 w 1313021"/>
                <a:gd name="connsiteY151" fmla="*/ 485870 h 1446847"/>
                <a:gd name="connsiteX152" fmla="*/ 1167765 w 1313021"/>
                <a:gd name="connsiteY152" fmla="*/ 497967 h 1446847"/>
                <a:gd name="connsiteX153" fmla="*/ 1184148 w 1313021"/>
                <a:gd name="connsiteY153" fmla="*/ 489395 h 1446847"/>
                <a:gd name="connsiteX154" fmla="*/ 1184148 w 1313021"/>
                <a:gd name="connsiteY154" fmla="*/ 489395 h 1446847"/>
                <a:gd name="connsiteX155" fmla="*/ 1197674 w 1313021"/>
                <a:gd name="connsiteY155" fmla="*/ 490918 h 1446847"/>
                <a:gd name="connsiteX156" fmla="*/ 1211390 w 1313021"/>
                <a:gd name="connsiteY156" fmla="*/ 483299 h 1446847"/>
                <a:gd name="connsiteX157" fmla="*/ 1226153 w 1313021"/>
                <a:gd name="connsiteY157" fmla="*/ 505301 h 1446847"/>
                <a:gd name="connsiteX158" fmla="*/ 1234059 w 1313021"/>
                <a:gd name="connsiteY158" fmla="*/ 486537 h 1446847"/>
                <a:gd name="connsiteX159" fmla="*/ 1253490 w 1313021"/>
                <a:gd name="connsiteY159" fmla="*/ 490157 h 1446847"/>
                <a:gd name="connsiteX160" fmla="*/ 1269111 w 1313021"/>
                <a:gd name="connsiteY160" fmla="*/ 481679 h 1446847"/>
                <a:gd name="connsiteX161" fmla="*/ 1269111 w 1313021"/>
                <a:gd name="connsiteY161" fmla="*/ 481679 h 1446847"/>
                <a:gd name="connsiteX162" fmla="*/ 1270730 w 1313021"/>
                <a:gd name="connsiteY162" fmla="*/ 482917 h 1446847"/>
                <a:gd name="connsiteX163" fmla="*/ 1270730 w 1313021"/>
                <a:gd name="connsiteY163" fmla="*/ 482917 h 1446847"/>
                <a:gd name="connsiteX164" fmla="*/ 1291209 w 1313021"/>
                <a:gd name="connsiteY164" fmla="*/ 491109 h 1446847"/>
                <a:gd name="connsiteX165" fmla="*/ 1313021 w 1313021"/>
                <a:gd name="connsiteY165" fmla="*/ 520446 h 1446847"/>
                <a:gd name="connsiteX166" fmla="*/ 1293019 w 1313021"/>
                <a:gd name="connsiteY166" fmla="*/ 520637 h 1446847"/>
                <a:gd name="connsiteX167" fmla="*/ 1295876 w 1313021"/>
                <a:gd name="connsiteY167" fmla="*/ 541401 h 1446847"/>
                <a:gd name="connsiteX168" fmla="*/ 1287113 w 1313021"/>
                <a:gd name="connsiteY168" fmla="*/ 540830 h 1446847"/>
                <a:gd name="connsiteX169" fmla="*/ 1281303 w 1313021"/>
                <a:gd name="connsiteY169" fmla="*/ 505396 h 1446847"/>
                <a:gd name="connsiteX170" fmla="*/ 1277112 w 1313021"/>
                <a:gd name="connsiteY170" fmla="*/ 535114 h 1446847"/>
                <a:gd name="connsiteX171" fmla="*/ 1265396 w 1313021"/>
                <a:gd name="connsiteY171" fmla="*/ 541401 h 1446847"/>
                <a:gd name="connsiteX172" fmla="*/ 1251490 w 1313021"/>
                <a:gd name="connsiteY172" fmla="*/ 538734 h 1446847"/>
                <a:gd name="connsiteX173" fmla="*/ 1253395 w 1313021"/>
                <a:gd name="connsiteY173" fmla="*/ 546449 h 1446847"/>
                <a:gd name="connsiteX174" fmla="*/ 1244441 w 1313021"/>
                <a:gd name="connsiteY174" fmla="*/ 556451 h 1446847"/>
                <a:gd name="connsiteX175" fmla="*/ 1222438 w 1313021"/>
                <a:gd name="connsiteY175" fmla="*/ 564356 h 1446847"/>
                <a:gd name="connsiteX176" fmla="*/ 1236250 w 1313021"/>
                <a:gd name="connsiteY176" fmla="*/ 585597 h 1446847"/>
                <a:gd name="connsiteX177" fmla="*/ 1236250 w 1313021"/>
                <a:gd name="connsiteY177" fmla="*/ 585597 h 1446847"/>
                <a:gd name="connsiteX178" fmla="*/ 1212628 w 1313021"/>
                <a:gd name="connsiteY178" fmla="*/ 615410 h 1446847"/>
                <a:gd name="connsiteX179" fmla="*/ 1205293 w 1313021"/>
                <a:gd name="connsiteY179" fmla="*/ 640080 h 1446847"/>
                <a:gd name="connsiteX180" fmla="*/ 1184434 w 1313021"/>
                <a:gd name="connsiteY180" fmla="*/ 638366 h 1446847"/>
                <a:gd name="connsiteX181" fmla="*/ 1179195 w 1313021"/>
                <a:gd name="connsiteY181" fmla="*/ 643700 h 1446847"/>
                <a:gd name="connsiteX182" fmla="*/ 1177576 w 1313021"/>
                <a:gd name="connsiteY182" fmla="*/ 660464 h 1446847"/>
                <a:gd name="connsiteX183" fmla="*/ 1202436 w 1313021"/>
                <a:gd name="connsiteY183" fmla="*/ 674560 h 1446847"/>
                <a:gd name="connsiteX184" fmla="*/ 1201484 w 1313021"/>
                <a:gd name="connsiteY184" fmla="*/ 679894 h 1446847"/>
                <a:gd name="connsiteX185" fmla="*/ 1181195 w 1313021"/>
                <a:gd name="connsiteY185" fmla="*/ 688467 h 1446847"/>
                <a:gd name="connsiteX186" fmla="*/ 1171575 w 1313021"/>
                <a:gd name="connsiteY186" fmla="*/ 704659 h 1446847"/>
                <a:gd name="connsiteX187" fmla="*/ 1161193 w 1313021"/>
                <a:gd name="connsiteY187" fmla="*/ 701421 h 1446847"/>
                <a:gd name="connsiteX188" fmla="*/ 1144905 w 1313021"/>
                <a:gd name="connsiteY188" fmla="*/ 717994 h 1446847"/>
                <a:gd name="connsiteX189" fmla="*/ 1148048 w 1313021"/>
                <a:gd name="connsiteY189" fmla="*/ 727519 h 1446847"/>
                <a:gd name="connsiteX190" fmla="*/ 1168432 w 1313021"/>
                <a:gd name="connsiteY190" fmla="*/ 725424 h 1446847"/>
                <a:gd name="connsiteX191" fmla="*/ 1169479 w 1313021"/>
                <a:gd name="connsiteY191" fmla="*/ 750760 h 1446847"/>
                <a:gd name="connsiteX192" fmla="*/ 1183100 w 1313021"/>
                <a:gd name="connsiteY192" fmla="*/ 745617 h 1446847"/>
                <a:gd name="connsiteX193" fmla="*/ 1189292 w 1313021"/>
                <a:gd name="connsiteY193" fmla="*/ 751332 h 1446847"/>
                <a:gd name="connsiteX194" fmla="*/ 1198912 w 1313021"/>
                <a:gd name="connsiteY194" fmla="*/ 773144 h 1446847"/>
                <a:gd name="connsiteX195" fmla="*/ 1193292 w 1313021"/>
                <a:gd name="connsiteY195" fmla="*/ 789432 h 1446847"/>
                <a:gd name="connsiteX196" fmla="*/ 1197102 w 1313021"/>
                <a:gd name="connsiteY196" fmla="*/ 798005 h 1446847"/>
                <a:gd name="connsiteX197" fmla="*/ 1218343 w 1313021"/>
                <a:gd name="connsiteY197" fmla="*/ 806006 h 1446847"/>
                <a:gd name="connsiteX198" fmla="*/ 1226915 w 1313021"/>
                <a:gd name="connsiteY198" fmla="*/ 784765 h 1446847"/>
                <a:gd name="connsiteX199" fmla="*/ 1241584 w 1313021"/>
                <a:gd name="connsiteY199" fmla="*/ 796766 h 1446847"/>
                <a:gd name="connsiteX200" fmla="*/ 1178052 w 1313021"/>
                <a:gd name="connsiteY200" fmla="*/ 836581 h 1446847"/>
                <a:gd name="connsiteX201" fmla="*/ 1157097 w 1313021"/>
                <a:gd name="connsiteY201" fmla="*/ 824865 h 1446847"/>
                <a:gd name="connsiteX202" fmla="*/ 1149286 w 1313021"/>
                <a:gd name="connsiteY202" fmla="*/ 828389 h 1446847"/>
                <a:gd name="connsiteX203" fmla="*/ 1154049 w 1313021"/>
                <a:gd name="connsiteY203" fmla="*/ 841058 h 1446847"/>
                <a:gd name="connsiteX204" fmla="*/ 1144619 w 1313021"/>
                <a:gd name="connsiteY204" fmla="*/ 867061 h 1446847"/>
                <a:gd name="connsiteX205" fmla="*/ 1095280 w 1313021"/>
                <a:gd name="connsiteY205" fmla="*/ 896112 h 1446847"/>
                <a:gd name="connsiteX206" fmla="*/ 1090612 w 1313021"/>
                <a:gd name="connsiteY206" fmla="*/ 908685 h 1446847"/>
                <a:gd name="connsiteX207" fmla="*/ 1098994 w 1313021"/>
                <a:gd name="connsiteY207" fmla="*/ 931926 h 1446847"/>
                <a:gd name="connsiteX208" fmla="*/ 1095851 w 1313021"/>
                <a:gd name="connsiteY208" fmla="*/ 943547 h 1446847"/>
                <a:gd name="connsiteX209" fmla="*/ 1103376 w 1313021"/>
                <a:gd name="connsiteY209" fmla="*/ 958501 h 1446847"/>
                <a:gd name="connsiteX210" fmla="*/ 1111377 w 1313021"/>
                <a:gd name="connsiteY210" fmla="*/ 948500 h 1446847"/>
                <a:gd name="connsiteX211" fmla="*/ 1123474 w 1313021"/>
                <a:gd name="connsiteY211" fmla="*/ 961453 h 1446847"/>
                <a:gd name="connsiteX212" fmla="*/ 1100423 w 1313021"/>
                <a:gd name="connsiteY212" fmla="*/ 1055275 h 1446847"/>
                <a:gd name="connsiteX213" fmla="*/ 1110805 w 1313021"/>
                <a:gd name="connsiteY213" fmla="*/ 1062418 h 1446847"/>
                <a:gd name="connsiteX214" fmla="*/ 1112234 w 1313021"/>
                <a:gd name="connsiteY214" fmla="*/ 1079659 h 1446847"/>
                <a:gd name="connsiteX215" fmla="*/ 1100042 w 1313021"/>
                <a:gd name="connsiteY215" fmla="*/ 1080421 h 1446847"/>
                <a:gd name="connsiteX216" fmla="*/ 1081468 w 1313021"/>
                <a:gd name="connsiteY216" fmla="*/ 1102709 h 1446847"/>
                <a:gd name="connsiteX217" fmla="*/ 1081468 w 1313021"/>
                <a:gd name="connsiteY217" fmla="*/ 1102709 h 1446847"/>
                <a:gd name="connsiteX218" fmla="*/ 1057846 w 1313021"/>
                <a:gd name="connsiteY218" fmla="*/ 1101376 h 1446847"/>
                <a:gd name="connsiteX219" fmla="*/ 1042416 w 1313021"/>
                <a:gd name="connsiteY219" fmla="*/ 1111568 h 1446847"/>
                <a:gd name="connsiteX220" fmla="*/ 1037558 w 1313021"/>
                <a:gd name="connsiteY220" fmla="*/ 1130713 h 1446847"/>
                <a:gd name="connsiteX221" fmla="*/ 1030891 w 1313021"/>
                <a:gd name="connsiteY221" fmla="*/ 1118140 h 1446847"/>
                <a:gd name="connsiteX222" fmla="*/ 1019461 w 1313021"/>
                <a:gd name="connsiteY222" fmla="*/ 1113663 h 1446847"/>
                <a:gd name="connsiteX223" fmla="*/ 1008412 w 1313021"/>
                <a:gd name="connsiteY223" fmla="*/ 1136904 h 1446847"/>
                <a:gd name="connsiteX224" fmla="*/ 1044416 w 1313021"/>
                <a:gd name="connsiteY224" fmla="*/ 1165098 h 1446847"/>
                <a:gd name="connsiteX225" fmla="*/ 1034510 w 1313021"/>
                <a:gd name="connsiteY225" fmla="*/ 1187577 h 1446847"/>
                <a:gd name="connsiteX226" fmla="*/ 1022794 w 1313021"/>
                <a:gd name="connsiteY226" fmla="*/ 1187482 h 1446847"/>
                <a:gd name="connsiteX227" fmla="*/ 1026700 w 1313021"/>
                <a:gd name="connsiteY227" fmla="*/ 1212437 h 1446847"/>
                <a:gd name="connsiteX228" fmla="*/ 1036701 w 1313021"/>
                <a:gd name="connsiteY228" fmla="*/ 1217009 h 1446847"/>
                <a:gd name="connsiteX229" fmla="*/ 1037463 w 1313021"/>
                <a:gd name="connsiteY229" fmla="*/ 1227296 h 1446847"/>
                <a:gd name="connsiteX230" fmla="*/ 1024128 w 1313021"/>
                <a:gd name="connsiteY230" fmla="*/ 1236059 h 1446847"/>
                <a:gd name="connsiteX231" fmla="*/ 1011079 w 1313021"/>
                <a:gd name="connsiteY231" fmla="*/ 1234250 h 1446847"/>
                <a:gd name="connsiteX232" fmla="*/ 1002411 w 1313021"/>
                <a:gd name="connsiteY232" fmla="*/ 1254633 h 1446847"/>
                <a:gd name="connsiteX233" fmla="*/ 990124 w 1313021"/>
                <a:gd name="connsiteY233" fmla="*/ 1252252 h 1446847"/>
                <a:gd name="connsiteX234" fmla="*/ 975836 w 1313021"/>
                <a:gd name="connsiteY234" fmla="*/ 1262825 h 1446847"/>
                <a:gd name="connsiteX235" fmla="*/ 973931 w 1313021"/>
                <a:gd name="connsiteY235" fmla="*/ 1273111 h 1446847"/>
                <a:gd name="connsiteX236" fmla="*/ 957358 w 1313021"/>
                <a:gd name="connsiteY236" fmla="*/ 1281493 h 1446847"/>
                <a:gd name="connsiteX237" fmla="*/ 949643 w 1313021"/>
                <a:gd name="connsiteY237" fmla="*/ 1279303 h 1446847"/>
                <a:gd name="connsiteX238" fmla="*/ 943261 w 1313021"/>
                <a:gd name="connsiteY238" fmla="*/ 1287780 h 1446847"/>
                <a:gd name="connsiteX239" fmla="*/ 932402 w 1313021"/>
                <a:gd name="connsiteY239" fmla="*/ 1277779 h 1446847"/>
                <a:gd name="connsiteX240" fmla="*/ 926497 w 1313021"/>
                <a:gd name="connsiteY240" fmla="*/ 1280922 h 1446847"/>
                <a:gd name="connsiteX241" fmla="*/ 930783 w 1313021"/>
                <a:gd name="connsiteY241" fmla="*/ 1297686 h 1446847"/>
                <a:gd name="connsiteX242" fmla="*/ 917734 w 1313021"/>
                <a:gd name="connsiteY242" fmla="*/ 1316165 h 1446847"/>
                <a:gd name="connsiteX243" fmla="*/ 944309 w 1313021"/>
                <a:gd name="connsiteY243" fmla="*/ 1334357 h 1446847"/>
                <a:gd name="connsiteX244" fmla="*/ 945166 w 1313021"/>
                <a:gd name="connsiteY244" fmla="*/ 1367028 h 1446847"/>
                <a:gd name="connsiteX245" fmla="*/ 880396 w 1313021"/>
                <a:gd name="connsiteY245" fmla="*/ 1367790 h 1446847"/>
                <a:gd name="connsiteX246" fmla="*/ 862775 w 1313021"/>
                <a:gd name="connsiteY246" fmla="*/ 1407319 h 1446847"/>
                <a:gd name="connsiteX247" fmla="*/ 862775 w 1313021"/>
                <a:gd name="connsiteY247" fmla="*/ 1407319 h 1446847"/>
                <a:gd name="connsiteX248" fmla="*/ 783050 w 1313021"/>
                <a:gd name="connsiteY248" fmla="*/ 1388745 h 1446847"/>
                <a:gd name="connsiteX249" fmla="*/ 771906 w 1313021"/>
                <a:gd name="connsiteY249" fmla="*/ 1379696 h 1446847"/>
                <a:gd name="connsiteX250" fmla="*/ 745903 w 1313021"/>
                <a:gd name="connsiteY250" fmla="*/ 1386554 h 1446847"/>
                <a:gd name="connsiteX251" fmla="*/ 747141 w 1313021"/>
                <a:gd name="connsiteY251" fmla="*/ 1400651 h 1446847"/>
                <a:gd name="connsiteX252" fmla="*/ 737711 w 1313021"/>
                <a:gd name="connsiteY252" fmla="*/ 1405223 h 1446847"/>
                <a:gd name="connsiteX253" fmla="*/ 735521 w 1313021"/>
                <a:gd name="connsiteY253" fmla="*/ 1416844 h 1446847"/>
                <a:gd name="connsiteX254" fmla="*/ 718185 w 1313021"/>
                <a:gd name="connsiteY254" fmla="*/ 1418273 h 1446847"/>
                <a:gd name="connsiteX255" fmla="*/ 705231 w 1313021"/>
                <a:gd name="connsiteY255" fmla="*/ 1402080 h 1446847"/>
                <a:gd name="connsiteX256" fmla="*/ 689801 w 1313021"/>
                <a:gd name="connsiteY256" fmla="*/ 1397222 h 1446847"/>
                <a:gd name="connsiteX257" fmla="*/ 685609 w 1313021"/>
                <a:gd name="connsiteY257" fmla="*/ 1372648 h 1446847"/>
                <a:gd name="connsiteX258" fmla="*/ 694944 w 1313021"/>
                <a:gd name="connsiteY258" fmla="*/ 1360932 h 1446847"/>
                <a:gd name="connsiteX259" fmla="*/ 703040 w 1313021"/>
                <a:gd name="connsiteY259" fmla="*/ 1369219 h 1446847"/>
                <a:gd name="connsiteX260" fmla="*/ 724376 w 1313021"/>
                <a:gd name="connsiteY260" fmla="*/ 1367409 h 1446847"/>
                <a:gd name="connsiteX261" fmla="*/ 733997 w 1313021"/>
                <a:gd name="connsiteY261" fmla="*/ 1347787 h 1446847"/>
                <a:gd name="connsiteX262" fmla="*/ 736949 w 1313021"/>
                <a:gd name="connsiteY262" fmla="*/ 1318069 h 1446847"/>
                <a:gd name="connsiteX263" fmla="*/ 720471 w 1313021"/>
                <a:gd name="connsiteY263" fmla="*/ 1284065 h 1446847"/>
                <a:gd name="connsiteX264" fmla="*/ 703707 w 1313021"/>
                <a:gd name="connsiteY264" fmla="*/ 1287494 h 1446847"/>
                <a:gd name="connsiteX265" fmla="*/ 694372 w 1313021"/>
                <a:gd name="connsiteY265" fmla="*/ 1260062 h 1446847"/>
                <a:gd name="connsiteX266" fmla="*/ 683895 w 1313021"/>
                <a:gd name="connsiteY266" fmla="*/ 1249870 h 1446847"/>
                <a:gd name="connsiteX267" fmla="*/ 685895 w 1313021"/>
                <a:gd name="connsiteY267" fmla="*/ 1240536 h 1446847"/>
                <a:gd name="connsiteX268" fmla="*/ 646462 w 1313021"/>
                <a:gd name="connsiteY268" fmla="*/ 1223677 h 1446847"/>
                <a:gd name="connsiteX269" fmla="*/ 637603 w 1313021"/>
                <a:gd name="connsiteY269" fmla="*/ 1188244 h 1446847"/>
                <a:gd name="connsiteX270" fmla="*/ 616553 w 1313021"/>
                <a:gd name="connsiteY270" fmla="*/ 1166432 h 1446847"/>
                <a:gd name="connsiteX271" fmla="*/ 574357 w 1313021"/>
                <a:gd name="connsiteY271" fmla="*/ 1149477 h 1446847"/>
                <a:gd name="connsiteX272" fmla="*/ 542068 w 1313021"/>
                <a:gd name="connsiteY272" fmla="*/ 1145667 h 1446847"/>
                <a:gd name="connsiteX273" fmla="*/ 512731 w 1313021"/>
                <a:gd name="connsiteY273" fmla="*/ 1126427 h 1446847"/>
                <a:gd name="connsiteX274" fmla="*/ 530257 w 1313021"/>
                <a:gd name="connsiteY274" fmla="*/ 1115663 h 1446847"/>
                <a:gd name="connsiteX275" fmla="*/ 531590 w 1313021"/>
                <a:gd name="connsiteY275" fmla="*/ 1080897 h 1446847"/>
                <a:gd name="connsiteX276" fmla="*/ 540068 w 1313021"/>
                <a:gd name="connsiteY276" fmla="*/ 1068610 h 1446847"/>
                <a:gd name="connsiteX277" fmla="*/ 533781 w 1313021"/>
                <a:gd name="connsiteY277" fmla="*/ 1054608 h 1446847"/>
                <a:gd name="connsiteX278" fmla="*/ 516731 w 1313021"/>
                <a:gd name="connsiteY278" fmla="*/ 1041844 h 1446847"/>
                <a:gd name="connsiteX279" fmla="*/ 486251 w 1313021"/>
                <a:gd name="connsiteY279" fmla="*/ 1027652 h 1446847"/>
                <a:gd name="connsiteX280" fmla="*/ 459010 w 1313021"/>
                <a:gd name="connsiteY280" fmla="*/ 1024700 h 1446847"/>
                <a:gd name="connsiteX281" fmla="*/ 423481 w 1313021"/>
                <a:gd name="connsiteY281" fmla="*/ 1030224 h 1446847"/>
                <a:gd name="connsiteX282" fmla="*/ 419767 w 1313021"/>
                <a:gd name="connsiteY282" fmla="*/ 1047083 h 1446847"/>
                <a:gd name="connsiteX283" fmla="*/ 397764 w 1313021"/>
                <a:gd name="connsiteY283" fmla="*/ 1039654 h 1446847"/>
                <a:gd name="connsiteX284" fmla="*/ 392144 w 1313021"/>
                <a:gd name="connsiteY284" fmla="*/ 1002125 h 1446847"/>
                <a:gd name="connsiteX285" fmla="*/ 408242 w 1313021"/>
                <a:gd name="connsiteY285" fmla="*/ 994505 h 1446847"/>
                <a:gd name="connsiteX286" fmla="*/ 418909 w 1313021"/>
                <a:gd name="connsiteY286" fmla="*/ 935355 h 1446847"/>
                <a:gd name="connsiteX287" fmla="*/ 412623 w 1313021"/>
                <a:gd name="connsiteY287" fmla="*/ 829437 h 1446847"/>
                <a:gd name="connsiteX288" fmla="*/ 401479 w 1313021"/>
                <a:gd name="connsiteY288" fmla="*/ 801815 h 1446847"/>
                <a:gd name="connsiteX289" fmla="*/ 380905 w 1313021"/>
                <a:gd name="connsiteY289" fmla="*/ 780288 h 1446847"/>
                <a:gd name="connsiteX290" fmla="*/ 363474 w 1313021"/>
                <a:gd name="connsiteY290" fmla="*/ 728377 h 1446847"/>
                <a:gd name="connsiteX291" fmla="*/ 353187 w 1313021"/>
                <a:gd name="connsiteY291" fmla="*/ 727424 h 1446847"/>
                <a:gd name="connsiteX292" fmla="*/ 342233 w 1313021"/>
                <a:gd name="connsiteY292" fmla="*/ 697325 h 1446847"/>
                <a:gd name="connsiteX293" fmla="*/ 317278 w 1313021"/>
                <a:gd name="connsiteY293" fmla="*/ 678466 h 1446847"/>
                <a:gd name="connsiteX294" fmla="*/ 301847 w 1313021"/>
                <a:gd name="connsiteY294" fmla="*/ 637223 h 1446847"/>
                <a:gd name="connsiteX295" fmla="*/ 304895 w 1313021"/>
                <a:gd name="connsiteY295" fmla="*/ 614743 h 1446847"/>
                <a:gd name="connsiteX296" fmla="*/ 287179 w 1313021"/>
                <a:gd name="connsiteY296" fmla="*/ 541210 h 1446847"/>
                <a:gd name="connsiteX297" fmla="*/ 292894 w 1313021"/>
                <a:gd name="connsiteY297" fmla="*/ 532829 h 1446847"/>
                <a:gd name="connsiteX298" fmla="*/ 290513 w 1313021"/>
                <a:gd name="connsiteY298" fmla="*/ 494633 h 1446847"/>
                <a:gd name="connsiteX299" fmla="*/ 272986 w 1313021"/>
                <a:gd name="connsiteY299" fmla="*/ 411480 h 1446847"/>
                <a:gd name="connsiteX300" fmla="*/ 224980 w 1313021"/>
                <a:gd name="connsiteY300" fmla="*/ 338233 h 1446847"/>
                <a:gd name="connsiteX301" fmla="*/ 185738 w 1313021"/>
                <a:gd name="connsiteY301" fmla="*/ 303467 h 1446847"/>
                <a:gd name="connsiteX302" fmla="*/ 165163 w 1313021"/>
                <a:gd name="connsiteY302" fmla="*/ 293560 h 1446847"/>
                <a:gd name="connsiteX303" fmla="*/ 165163 w 1313021"/>
                <a:gd name="connsiteY303" fmla="*/ 293560 h 1446847"/>
                <a:gd name="connsiteX304" fmla="*/ 186404 w 1313021"/>
                <a:gd name="connsiteY304" fmla="*/ 269367 h 1446847"/>
                <a:gd name="connsiteX305" fmla="*/ 188976 w 1313021"/>
                <a:gd name="connsiteY305" fmla="*/ 256222 h 1446847"/>
                <a:gd name="connsiteX306" fmla="*/ 166402 w 1313021"/>
                <a:gd name="connsiteY306" fmla="*/ 242221 h 1446847"/>
                <a:gd name="connsiteX307" fmla="*/ 149447 w 1313021"/>
                <a:gd name="connsiteY307" fmla="*/ 256508 h 1446847"/>
                <a:gd name="connsiteX308" fmla="*/ 154114 w 1313021"/>
                <a:gd name="connsiteY308" fmla="*/ 244792 h 1446847"/>
                <a:gd name="connsiteX309" fmla="*/ 145161 w 1313021"/>
                <a:gd name="connsiteY309" fmla="*/ 231553 h 1446847"/>
                <a:gd name="connsiteX310" fmla="*/ 143351 w 1313021"/>
                <a:gd name="connsiteY310" fmla="*/ 209074 h 1446847"/>
                <a:gd name="connsiteX311" fmla="*/ 105918 w 1313021"/>
                <a:gd name="connsiteY311" fmla="*/ 210407 h 1446847"/>
                <a:gd name="connsiteX312" fmla="*/ 117729 w 1313021"/>
                <a:gd name="connsiteY312" fmla="*/ 191548 h 1446847"/>
                <a:gd name="connsiteX313" fmla="*/ 124873 w 1313021"/>
                <a:gd name="connsiteY313" fmla="*/ 190976 h 1446847"/>
                <a:gd name="connsiteX314" fmla="*/ 110871 w 1313021"/>
                <a:gd name="connsiteY314" fmla="*/ 181261 h 1446847"/>
                <a:gd name="connsiteX315" fmla="*/ 91059 w 1313021"/>
                <a:gd name="connsiteY315" fmla="*/ 197929 h 1446847"/>
                <a:gd name="connsiteX316" fmla="*/ 95155 w 1313021"/>
                <a:gd name="connsiteY316" fmla="*/ 171926 h 1446847"/>
                <a:gd name="connsiteX317" fmla="*/ 87439 w 1313021"/>
                <a:gd name="connsiteY317" fmla="*/ 165259 h 1446847"/>
                <a:gd name="connsiteX318" fmla="*/ 86582 w 1313021"/>
                <a:gd name="connsiteY318" fmla="*/ 140779 h 1446847"/>
                <a:gd name="connsiteX319" fmla="*/ 61913 w 1313021"/>
                <a:gd name="connsiteY319" fmla="*/ 130683 h 1446847"/>
                <a:gd name="connsiteX320" fmla="*/ 23527 w 1313021"/>
                <a:gd name="connsiteY320" fmla="*/ 100870 h 1446847"/>
                <a:gd name="connsiteX321" fmla="*/ 13906 w 1313021"/>
                <a:gd name="connsiteY321" fmla="*/ 76295 h 1446847"/>
                <a:gd name="connsiteX322" fmla="*/ 0 w 1313021"/>
                <a:gd name="connsiteY322" fmla="*/ 76581 h 1446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</a:cxnLst>
              <a:rect l="l" t="t" r="r" b="b"/>
              <a:pathLst>
                <a:path w="1313021" h="1446847">
                  <a:moveTo>
                    <a:pt x="308515" y="1422749"/>
                  </a:moveTo>
                  <a:lnTo>
                    <a:pt x="316706" y="1439894"/>
                  </a:lnTo>
                  <a:lnTo>
                    <a:pt x="309467" y="1446848"/>
                  </a:lnTo>
                  <a:lnTo>
                    <a:pt x="299847" y="1445228"/>
                  </a:lnTo>
                  <a:lnTo>
                    <a:pt x="298323" y="1424750"/>
                  </a:lnTo>
                  <a:lnTo>
                    <a:pt x="308515" y="1422749"/>
                  </a:lnTo>
                  <a:close/>
                  <a:moveTo>
                    <a:pt x="587883" y="1396556"/>
                  </a:moveTo>
                  <a:lnTo>
                    <a:pt x="606647" y="1415891"/>
                  </a:lnTo>
                  <a:lnTo>
                    <a:pt x="604552" y="1444657"/>
                  </a:lnTo>
                  <a:lnTo>
                    <a:pt x="585788" y="1421416"/>
                  </a:lnTo>
                  <a:lnTo>
                    <a:pt x="577977" y="1420177"/>
                  </a:lnTo>
                  <a:lnTo>
                    <a:pt x="587883" y="1396556"/>
                  </a:lnTo>
                  <a:close/>
                  <a:moveTo>
                    <a:pt x="194405" y="1245299"/>
                  </a:moveTo>
                  <a:lnTo>
                    <a:pt x="204692" y="1265396"/>
                  </a:lnTo>
                  <a:lnTo>
                    <a:pt x="198501" y="1279493"/>
                  </a:lnTo>
                  <a:lnTo>
                    <a:pt x="177355" y="1270159"/>
                  </a:lnTo>
                  <a:lnTo>
                    <a:pt x="190976" y="1263777"/>
                  </a:lnTo>
                  <a:lnTo>
                    <a:pt x="194405" y="1245299"/>
                  </a:lnTo>
                  <a:close/>
                  <a:moveTo>
                    <a:pt x="359473" y="1080802"/>
                  </a:moveTo>
                  <a:lnTo>
                    <a:pt x="372142" y="1094137"/>
                  </a:lnTo>
                  <a:lnTo>
                    <a:pt x="364807" y="1114425"/>
                  </a:lnTo>
                  <a:lnTo>
                    <a:pt x="367855" y="1139857"/>
                  </a:lnTo>
                  <a:lnTo>
                    <a:pt x="343852" y="1152811"/>
                  </a:lnTo>
                  <a:lnTo>
                    <a:pt x="367189" y="1169003"/>
                  </a:lnTo>
                  <a:lnTo>
                    <a:pt x="361950" y="1186910"/>
                  </a:lnTo>
                  <a:lnTo>
                    <a:pt x="338423" y="1179290"/>
                  </a:lnTo>
                  <a:lnTo>
                    <a:pt x="329660" y="1153287"/>
                  </a:lnTo>
                  <a:lnTo>
                    <a:pt x="322326" y="1149763"/>
                  </a:lnTo>
                  <a:lnTo>
                    <a:pt x="310705" y="1152049"/>
                  </a:lnTo>
                  <a:lnTo>
                    <a:pt x="311372" y="1167956"/>
                  </a:lnTo>
                  <a:lnTo>
                    <a:pt x="302800" y="1152716"/>
                  </a:lnTo>
                  <a:lnTo>
                    <a:pt x="294894" y="1168527"/>
                  </a:lnTo>
                  <a:lnTo>
                    <a:pt x="273653" y="1159097"/>
                  </a:lnTo>
                  <a:lnTo>
                    <a:pt x="271558" y="1174814"/>
                  </a:lnTo>
                  <a:lnTo>
                    <a:pt x="245650" y="1167765"/>
                  </a:lnTo>
                  <a:lnTo>
                    <a:pt x="229934" y="1170242"/>
                  </a:lnTo>
                  <a:lnTo>
                    <a:pt x="231743" y="1175290"/>
                  </a:lnTo>
                  <a:lnTo>
                    <a:pt x="214503" y="1164717"/>
                  </a:lnTo>
                  <a:lnTo>
                    <a:pt x="204692" y="1148048"/>
                  </a:lnTo>
                  <a:lnTo>
                    <a:pt x="205645" y="1132999"/>
                  </a:lnTo>
                  <a:lnTo>
                    <a:pt x="223171" y="1119568"/>
                  </a:lnTo>
                  <a:lnTo>
                    <a:pt x="250317" y="1118902"/>
                  </a:lnTo>
                  <a:lnTo>
                    <a:pt x="274510" y="1133666"/>
                  </a:lnTo>
                  <a:lnTo>
                    <a:pt x="276130" y="1126141"/>
                  </a:lnTo>
                  <a:lnTo>
                    <a:pt x="286321" y="1123474"/>
                  </a:lnTo>
                  <a:lnTo>
                    <a:pt x="282892" y="1118044"/>
                  </a:lnTo>
                  <a:lnTo>
                    <a:pt x="289084" y="1113568"/>
                  </a:lnTo>
                  <a:lnTo>
                    <a:pt x="283273" y="1105567"/>
                  </a:lnTo>
                  <a:lnTo>
                    <a:pt x="317849" y="1113853"/>
                  </a:lnTo>
                  <a:lnTo>
                    <a:pt x="310610" y="1123093"/>
                  </a:lnTo>
                  <a:lnTo>
                    <a:pt x="328708" y="1126331"/>
                  </a:lnTo>
                  <a:lnTo>
                    <a:pt x="354139" y="1078611"/>
                  </a:lnTo>
                  <a:lnTo>
                    <a:pt x="359473" y="1080802"/>
                  </a:lnTo>
                  <a:close/>
                  <a:moveTo>
                    <a:pt x="72961" y="949833"/>
                  </a:moveTo>
                  <a:lnTo>
                    <a:pt x="79534" y="968693"/>
                  </a:lnTo>
                  <a:lnTo>
                    <a:pt x="62103" y="991743"/>
                  </a:lnTo>
                  <a:lnTo>
                    <a:pt x="53340" y="979075"/>
                  </a:lnTo>
                  <a:lnTo>
                    <a:pt x="58198" y="957167"/>
                  </a:lnTo>
                  <a:lnTo>
                    <a:pt x="69913" y="944785"/>
                  </a:lnTo>
                  <a:lnTo>
                    <a:pt x="72961" y="949833"/>
                  </a:lnTo>
                  <a:close/>
                  <a:moveTo>
                    <a:pt x="1245394" y="454247"/>
                  </a:moveTo>
                  <a:lnTo>
                    <a:pt x="1246156" y="455771"/>
                  </a:lnTo>
                  <a:lnTo>
                    <a:pt x="1246156" y="455771"/>
                  </a:lnTo>
                  <a:lnTo>
                    <a:pt x="1249013" y="466249"/>
                  </a:lnTo>
                  <a:lnTo>
                    <a:pt x="1228249" y="477012"/>
                  </a:lnTo>
                  <a:lnTo>
                    <a:pt x="1215200" y="461867"/>
                  </a:lnTo>
                  <a:lnTo>
                    <a:pt x="1217771" y="451199"/>
                  </a:lnTo>
                  <a:lnTo>
                    <a:pt x="1244155" y="451390"/>
                  </a:lnTo>
                  <a:lnTo>
                    <a:pt x="1244155" y="451390"/>
                  </a:lnTo>
                  <a:lnTo>
                    <a:pt x="1245394" y="454247"/>
                  </a:lnTo>
                  <a:close/>
                  <a:moveTo>
                    <a:pt x="0" y="76581"/>
                  </a:moveTo>
                  <a:lnTo>
                    <a:pt x="34290" y="56674"/>
                  </a:lnTo>
                  <a:lnTo>
                    <a:pt x="66770" y="5620"/>
                  </a:lnTo>
                  <a:lnTo>
                    <a:pt x="117729" y="0"/>
                  </a:lnTo>
                  <a:lnTo>
                    <a:pt x="140970" y="8287"/>
                  </a:lnTo>
                  <a:lnTo>
                    <a:pt x="145732" y="20098"/>
                  </a:lnTo>
                  <a:lnTo>
                    <a:pt x="155734" y="22193"/>
                  </a:lnTo>
                  <a:lnTo>
                    <a:pt x="150590" y="47244"/>
                  </a:lnTo>
                  <a:lnTo>
                    <a:pt x="161353" y="59246"/>
                  </a:lnTo>
                  <a:lnTo>
                    <a:pt x="202121" y="87249"/>
                  </a:lnTo>
                  <a:lnTo>
                    <a:pt x="225361" y="82391"/>
                  </a:lnTo>
                  <a:lnTo>
                    <a:pt x="278987" y="139160"/>
                  </a:lnTo>
                  <a:lnTo>
                    <a:pt x="301657" y="127825"/>
                  </a:lnTo>
                  <a:lnTo>
                    <a:pt x="322517" y="139541"/>
                  </a:lnTo>
                  <a:lnTo>
                    <a:pt x="337756" y="139827"/>
                  </a:lnTo>
                  <a:lnTo>
                    <a:pt x="365855" y="168783"/>
                  </a:lnTo>
                  <a:lnTo>
                    <a:pt x="381762" y="166021"/>
                  </a:lnTo>
                  <a:lnTo>
                    <a:pt x="393382" y="172403"/>
                  </a:lnTo>
                  <a:lnTo>
                    <a:pt x="392906" y="185547"/>
                  </a:lnTo>
                  <a:lnTo>
                    <a:pt x="409480" y="200787"/>
                  </a:lnTo>
                  <a:lnTo>
                    <a:pt x="411766" y="215551"/>
                  </a:lnTo>
                  <a:lnTo>
                    <a:pt x="444341" y="244602"/>
                  </a:lnTo>
                  <a:lnTo>
                    <a:pt x="460248" y="240601"/>
                  </a:lnTo>
                  <a:lnTo>
                    <a:pt x="459581" y="227838"/>
                  </a:lnTo>
                  <a:lnTo>
                    <a:pt x="469106" y="216122"/>
                  </a:lnTo>
                  <a:lnTo>
                    <a:pt x="522160" y="217360"/>
                  </a:lnTo>
                  <a:lnTo>
                    <a:pt x="569500" y="255746"/>
                  </a:lnTo>
                  <a:lnTo>
                    <a:pt x="591217" y="260604"/>
                  </a:lnTo>
                  <a:lnTo>
                    <a:pt x="597694" y="269272"/>
                  </a:lnTo>
                  <a:lnTo>
                    <a:pt x="594646" y="278321"/>
                  </a:lnTo>
                  <a:lnTo>
                    <a:pt x="600932" y="281178"/>
                  </a:lnTo>
                  <a:lnTo>
                    <a:pt x="647224" y="229171"/>
                  </a:lnTo>
                  <a:lnTo>
                    <a:pt x="651034" y="237839"/>
                  </a:lnTo>
                  <a:lnTo>
                    <a:pt x="645223" y="247745"/>
                  </a:lnTo>
                  <a:lnTo>
                    <a:pt x="659987" y="258699"/>
                  </a:lnTo>
                  <a:lnTo>
                    <a:pt x="686276" y="261747"/>
                  </a:lnTo>
                  <a:lnTo>
                    <a:pt x="718090" y="247936"/>
                  </a:lnTo>
                  <a:lnTo>
                    <a:pt x="747522" y="256413"/>
                  </a:lnTo>
                  <a:lnTo>
                    <a:pt x="771715" y="254889"/>
                  </a:lnTo>
                  <a:lnTo>
                    <a:pt x="769334" y="244602"/>
                  </a:lnTo>
                  <a:lnTo>
                    <a:pt x="741426" y="228409"/>
                  </a:lnTo>
                  <a:lnTo>
                    <a:pt x="742474" y="219456"/>
                  </a:lnTo>
                  <a:lnTo>
                    <a:pt x="780478" y="218122"/>
                  </a:lnTo>
                  <a:lnTo>
                    <a:pt x="802196" y="198406"/>
                  </a:lnTo>
                  <a:lnTo>
                    <a:pt x="804101" y="188214"/>
                  </a:lnTo>
                  <a:lnTo>
                    <a:pt x="827818" y="185738"/>
                  </a:lnTo>
                  <a:lnTo>
                    <a:pt x="851249" y="162973"/>
                  </a:lnTo>
                  <a:lnTo>
                    <a:pt x="863918" y="174498"/>
                  </a:lnTo>
                  <a:lnTo>
                    <a:pt x="867156" y="194977"/>
                  </a:lnTo>
                  <a:lnTo>
                    <a:pt x="880491" y="198596"/>
                  </a:lnTo>
                  <a:lnTo>
                    <a:pt x="896969" y="217360"/>
                  </a:lnTo>
                  <a:lnTo>
                    <a:pt x="908494" y="219837"/>
                  </a:lnTo>
                  <a:lnTo>
                    <a:pt x="918305" y="210312"/>
                  </a:lnTo>
                  <a:lnTo>
                    <a:pt x="943070" y="215360"/>
                  </a:lnTo>
                  <a:lnTo>
                    <a:pt x="944975" y="225266"/>
                  </a:lnTo>
                  <a:lnTo>
                    <a:pt x="931164" y="245269"/>
                  </a:lnTo>
                  <a:lnTo>
                    <a:pt x="956501" y="248698"/>
                  </a:lnTo>
                  <a:lnTo>
                    <a:pt x="1008602" y="238220"/>
                  </a:lnTo>
                  <a:lnTo>
                    <a:pt x="1005364" y="263842"/>
                  </a:lnTo>
                  <a:lnTo>
                    <a:pt x="986028" y="284702"/>
                  </a:lnTo>
                  <a:lnTo>
                    <a:pt x="981932" y="303657"/>
                  </a:lnTo>
                  <a:lnTo>
                    <a:pt x="965930" y="309753"/>
                  </a:lnTo>
                  <a:lnTo>
                    <a:pt x="967835" y="320135"/>
                  </a:lnTo>
                  <a:lnTo>
                    <a:pt x="961453" y="319278"/>
                  </a:lnTo>
                  <a:lnTo>
                    <a:pt x="959072" y="330232"/>
                  </a:lnTo>
                  <a:lnTo>
                    <a:pt x="979742" y="350044"/>
                  </a:lnTo>
                  <a:lnTo>
                    <a:pt x="976598" y="365570"/>
                  </a:lnTo>
                  <a:lnTo>
                    <a:pt x="993934" y="377190"/>
                  </a:lnTo>
                  <a:lnTo>
                    <a:pt x="991362" y="406337"/>
                  </a:lnTo>
                  <a:lnTo>
                    <a:pt x="1025461" y="425387"/>
                  </a:lnTo>
                  <a:lnTo>
                    <a:pt x="1044511" y="448342"/>
                  </a:lnTo>
                  <a:lnTo>
                    <a:pt x="1088993" y="450342"/>
                  </a:lnTo>
                  <a:lnTo>
                    <a:pt x="1093946" y="462725"/>
                  </a:lnTo>
                  <a:lnTo>
                    <a:pt x="1106805" y="464439"/>
                  </a:lnTo>
                  <a:lnTo>
                    <a:pt x="1106805" y="464439"/>
                  </a:lnTo>
                  <a:lnTo>
                    <a:pt x="1108805" y="473678"/>
                  </a:lnTo>
                  <a:lnTo>
                    <a:pt x="1124426" y="483680"/>
                  </a:lnTo>
                  <a:lnTo>
                    <a:pt x="1124426" y="483680"/>
                  </a:lnTo>
                  <a:lnTo>
                    <a:pt x="1134523" y="479679"/>
                  </a:lnTo>
                  <a:lnTo>
                    <a:pt x="1148429" y="488251"/>
                  </a:lnTo>
                  <a:lnTo>
                    <a:pt x="1157192" y="485870"/>
                  </a:lnTo>
                  <a:lnTo>
                    <a:pt x="1157192" y="485870"/>
                  </a:lnTo>
                  <a:lnTo>
                    <a:pt x="1167765" y="497967"/>
                  </a:lnTo>
                  <a:lnTo>
                    <a:pt x="1184148" y="489395"/>
                  </a:lnTo>
                  <a:lnTo>
                    <a:pt x="1184148" y="489395"/>
                  </a:lnTo>
                  <a:lnTo>
                    <a:pt x="1197674" y="490918"/>
                  </a:lnTo>
                  <a:lnTo>
                    <a:pt x="1211390" y="483299"/>
                  </a:lnTo>
                  <a:lnTo>
                    <a:pt x="1226153" y="505301"/>
                  </a:lnTo>
                  <a:lnTo>
                    <a:pt x="1234059" y="486537"/>
                  </a:lnTo>
                  <a:lnTo>
                    <a:pt x="1253490" y="490157"/>
                  </a:lnTo>
                  <a:lnTo>
                    <a:pt x="1269111" y="481679"/>
                  </a:lnTo>
                  <a:lnTo>
                    <a:pt x="1269111" y="481679"/>
                  </a:lnTo>
                  <a:lnTo>
                    <a:pt x="1270730" y="482917"/>
                  </a:lnTo>
                  <a:lnTo>
                    <a:pt x="1270730" y="482917"/>
                  </a:lnTo>
                  <a:lnTo>
                    <a:pt x="1291209" y="491109"/>
                  </a:lnTo>
                  <a:lnTo>
                    <a:pt x="1313021" y="520446"/>
                  </a:lnTo>
                  <a:lnTo>
                    <a:pt x="1293019" y="520637"/>
                  </a:lnTo>
                  <a:lnTo>
                    <a:pt x="1295876" y="541401"/>
                  </a:lnTo>
                  <a:lnTo>
                    <a:pt x="1287113" y="540830"/>
                  </a:lnTo>
                  <a:lnTo>
                    <a:pt x="1281303" y="505396"/>
                  </a:lnTo>
                  <a:lnTo>
                    <a:pt x="1277112" y="535114"/>
                  </a:lnTo>
                  <a:lnTo>
                    <a:pt x="1265396" y="541401"/>
                  </a:lnTo>
                  <a:lnTo>
                    <a:pt x="1251490" y="538734"/>
                  </a:lnTo>
                  <a:lnTo>
                    <a:pt x="1253395" y="546449"/>
                  </a:lnTo>
                  <a:lnTo>
                    <a:pt x="1244441" y="556451"/>
                  </a:lnTo>
                  <a:lnTo>
                    <a:pt x="1222438" y="564356"/>
                  </a:lnTo>
                  <a:lnTo>
                    <a:pt x="1236250" y="585597"/>
                  </a:lnTo>
                  <a:lnTo>
                    <a:pt x="1236250" y="585597"/>
                  </a:lnTo>
                  <a:lnTo>
                    <a:pt x="1212628" y="615410"/>
                  </a:lnTo>
                  <a:lnTo>
                    <a:pt x="1205293" y="640080"/>
                  </a:lnTo>
                  <a:lnTo>
                    <a:pt x="1184434" y="638366"/>
                  </a:lnTo>
                  <a:lnTo>
                    <a:pt x="1179195" y="643700"/>
                  </a:lnTo>
                  <a:lnTo>
                    <a:pt x="1177576" y="660464"/>
                  </a:lnTo>
                  <a:lnTo>
                    <a:pt x="1202436" y="674560"/>
                  </a:lnTo>
                  <a:lnTo>
                    <a:pt x="1201484" y="679894"/>
                  </a:lnTo>
                  <a:lnTo>
                    <a:pt x="1181195" y="688467"/>
                  </a:lnTo>
                  <a:lnTo>
                    <a:pt x="1171575" y="704659"/>
                  </a:lnTo>
                  <a:lnTo>
                    <a:pt x="1161193" y="701421"/>
                  </a:lnTo>
                  <a:lnTo>
                    <a:pt x="1144905" y="717994"/>
                  </a:lnTo>
                  <a:lnTo>
                    <a:pt x="1148048" y="727519"/>
                  </a:lnTo>
                  <a:lnTo>
                    <a:pt x="1168432" y="725424"/>
                  </a:lnTo>
                  <a:lnTo>
                    <a:pt x="1169479" y="750760"/>
                  </a:lnTo>
                  <a:lnTo>
                    <a:pt x="1183100" y="745617"/>
                  </a:lnTo>
                  <a:lnTo>
                    <a:pt x="1189292" y="751332"/>
                  </a:lnTo>
                  <a:lnTo>
                    <a:pt x="1198912" y="773144"/>
                  </a:lnTo>
                  <a:lnTo>
                    <a:pt x="1193292" y="789432"/>
                  </a:lnTo>
                  <a:lnTo>
                    <a:pt x="1197102" y="798005"/>
                  </a:lnTo>
                  <a:lnTo>
                    <a:pt x="1218343" y="806006"/>
                  </a:lnTo>
                  <a:lnTo>
                    <a:pt x="1226915" y="784765"/>
                  </a:lnTo>
                  <a:lnTo>
                    <a:pt x="1241584" y="796766"/>
                  </a:lnTo>
                  <a:lnTo>
                    <a:pt x="1178052" y="836581"/>
                  </a:lnTo>
                  <a:lnTo>
                    <a:pt x="1157097" y="824865"/>
                  </a:lnTo>
                  <a:lnTo>
                    <a:pt x="1149286" y="828389"/>
                  </a:lnTo>
                  <a:lnTo>
                    <a:pt x="1154049" y="841058"/>
                  </a:lnTo>
                  <a:lnTo>
                    <a:pt x="1144619" y="867061"/>
                  </a:lnTo>
                  <a:lnTo>
                    <a:pt x="1095280" y="896112"/>
                  </a:lnTo>
                  <a:lnTo>
                    <a:pt x="1090612" y="908685"/>
                  </a:lnTo>
                  <a:lnTo>
                    <a:pt x="1098994" y="931926"/>
                  </a:lnTo>
                  <a:lnTo>
                    <a:pt x="1095851" y="943547"/>
                  </a:lnTo>
                  <a:lnTo>
                    <a:pt x="1103376" y="958501"/>
                  </a:lnTo>
                  <a:lnTo>
                    <a:pt x="1111377" y="948500"/>
                  </a:lnTo>
                  <a:lnTo>
                    <a:pt x="1123474" y="961453"/>
                  </a:lnTo>
                  <a:lnTo>
                    <a:pt x="1100423" y="1055275"/>
                  </a:lnTo>
                  <a:lnTo>
                    <a:pt x="1110805" y="1062418"/>
                  </a:lnTo>
                  <a:lnTo>
                    <a:pt x="1112234" y="1079659"/>
                  </a:lnTo>
                  <a:lnTo>
                    <a:pt x="1100042" y="1080421"/>
                  </a:lnTo>
                  <a:lnTo>
                    <a:pt x="1081468" y="1102709"/>
                  </a:lnTo>
                  <a:lnTo>
                    <a:pt x="1081468" y="1102709"/>
                  </a:lnTo>
                  <a:lnTo>
                    <a:pt x="1057846" y="1101376"/>
                  </a:lnTo>
                  <a:lnTo>
                    <a:pt x="1042416" y="1111568"/>
                  </a:lnTo>
                  <a:lnTo>
                    <a:pt x="1037558" y="1130713"/>
                  </a:lnTo>
                  <a:lnTo>
                    <a:pt x="1030891" y="1118140"/>
                  </a:lnTo>
                  <a:lnTo>
                    <a:pt x="1019461" y="1113663"/>
                  </a:lnTo>
                  <a:lnTo>
                    <a:pt x="1008412" y="1136904"/>
                  </a:lnTo>
                  <a:lnTo>
                    <a:pt x="1044416" y="1165098"/>
                  </a:lnTo>
                  <a:lnTo>
                    <a:pt x="1034510" y="1187577"/>
                  </a:lnTo>
                  <a:lnTo>
                    <a:pt x="1022794" y="1187482"/>
                  </a:lnTo>
                  <a:lnTo>
                    <a:pt x="1026700" y="1212437"/>
                  </a:lnTo>
                  <a:lnTo>
                    <a:pt x="1036701" y="1217009"/>
                  </a:lnTo>
                  <a:lnTo>
                    <a:pt x="1037463" y="1227296"/>
                  </a:lnTo>
                  <a:lnTo>
                    <a:pt x="1024128" y="1236059"/>
                  </a:lnTo>
                  <a:lnTo>
                    <a:pt x="1011079" y="1234250"/>
                  </a:lnTo>
                  <a:lnTo>
                    <a:pt x="1002411" y="1254633"/>
                  </a:lnTo>
                  <a:lnTo>
                    <a:pt x="990124" y="1252252"/>
                  </a:lnTo>
                  <a:lnTo>
                    <a:pt x="975836" y="1262825"/>
                  </a:lnTo>
                  <a:lnTo>
                    <a:pt x="973931" y="1273111"/>
                  </a:lnTo>
                  <a:lnTo>
                    <a:pt x="957358" y="1281493"/>
                  </a:lnTo>
                  <a:lnTo>
                    <a:pt x="949643" y="1279303"/>
                  </a:lnTo>
                  <a:lnTo>
                    <a:pt x="943261" y="1287780"/>
                  </a:lnTo>
                  <a:lnTo>
                    <a:pt x="932402" y="1277779"/>
                  </a:lnTo>
                  <a:lnTo>
                    <a:pt x="926497" y="1280922"/>
                  </a:lnTo>
                  <a:lnTo>
                    <a:pt x="930783" y="1297686"/>
                  </a:lnTo>
                  <a:lnTo>
                    <a:pt x="917734" y="1316165"/>
                  </a:lnTo>
                  <a:lnTo>
                    <a:pt x="944309" y="1334357"/>
                  </a:lnTo>
                  <a:lnTo>
                    <a:pt x="945166" y="1367028"/>
                  </a:lnTo>
                  <a:lnTo>
                    <a:pt x="880396" y="1367790"/>
                  </a:lnTo>
                  <a:lnTo>
                    <a:pt x="862775" y="1407319"/>
                  </a:lnTo>
                  <a:lnTo>
                    <a:pt x="862775" y="1407319"/>
                  </a:lnTo>
                  <a:lnTo>
                    <a:pt x="783050" y="1388745"/>
                  </a:lnTo>
                  <a:lnTo>
                    <a:pt x="771906" y="1379696"/>
                  </a:lnTo>
                  <a:lnTo>
                    <a:pt x="745903" y="1386554"/>
                  </a:lnTo>
                  <a:lnTo>
                    <a:pt x="747141" y="1400651"/>
                  </a:lnTo>
                  <a:lnTo>
                    <a:pt x="737711" y="1405223"/>
                  </a:lnTo>
                  <a:lnTo>
                    <a:pt x="735521" y="1416844"/>
                  </a:lnTo>
                  <a:lnTo>
                    <a:pt x="718185" y="1418273"/>
                  </a:lnTo>
                  <a:lnTo>
                    <a:pt x="705231" y="1402080"/>
                  </a:lnTo>
                  <a:lnTo>
                    <a:pt x="689801" y="1397222"/>
                  </a:lnTo>
                  <a:lnTo>
                    <a:pt x="685609" y="1372648"/>
                  </a:lnTo>
                  <a:lnTo>
                    <a:pt x="694944" y="1360932"/>
                  </a:lnTo>
                  <a:lnTo>
                    <a:pt x="703040" y="1369219"/>
                  </a:lnTo>
                  <a:lnTo>
                    <a:pt x="724376" y="1367409"/>
                  </a:lnTo>
                  <a:lnTo>
                    <a:pt x="733997" y="1347787"/>
                  </a:lnTo>
                  <a:lnTo>
                    <a:pt x="736949" y="1318069"/>
                  </a:lnTo>
                  <a:lnTo>
                    <a:pt x="720471" y="1284065"/>
                  </a:lnTo>
                  <a:lnTo>
                    <a:pt x="703707" y="1287494"/>
                  </a:lnTo>
                  <a:lnTo>
                    <a:pt x="694372" y="1260062"/>
                  </a:lnTo>
                  <a:lnTo>
                    <a:pt x="683895" y="1249870"/>
                  </a:lnTo>
                  <a:lnTo>
                    <a:pt x="685895" y="1240536"/>
                  </a:lnTo>
                  <a:lnTo>
                    <a:pt x="646462" y="1223677"/>
                  </a:lnTo>
                  <a:lnTo>
                    <a:pt x="637603" y="1188244"/>
                  </a:lnTo>
                  <a:lnTo>
                    <a:pt x="616553" y="1166432"/>
                  </a:lnTo>
                  <a:lnTo>
                    <a:pt x="574357" y="1149477"/>
                  </a:lnTo>
                  <a:lnTo>
                    <a:pt x="542068" y="1145667"/>
                  </a:lnTo>
                  <a:lnTo>
                    <a:pt x="512731" y="1126427"/>
                  </a:lnTo>
                  <a:lnTo>
                    <a:pt x="530257" y="1115663"/>
                  </a:lnTo>
                  <a:lnTo>
                    <a:pt x="531590" y="1080897"/>
                  </a:lnTo>
                  <a:lnTo>
                    <a:pt x="540068" y="1068610"/>
                  </a:lnTo>
                  <a:lnTo>
                    <a:pt x="533781" y="1054608"/>
                  </a:lnTo>
                  <a:lnTo>
                    <a:pt x="516731" y="1041844"/>
                  </a:lnTo>
                  <a:lnTo>
                    <a:pt x="486251" y="1027652"/>
                  </a:lnTo>
                  <a:lnTo>
                    <a:pt x="459010" y="1024700"/>
                  </a:lnTo>
                  <a:lnTo>
                    <a:pt x="423481" y="1030224"/>
                  </a:lnTo>
                  <a:lnTo>
                    <a:pt x="419767" y="1047083"/>
                  </a:lnTo>
                  <a:lnTo>
                    <a:pt x="397764" y="1039654"/>
                  </a:lnTo>
                  <a:lnTo>
                    <a:pt x="392144" y="1002125"/>
                  </a:lnTo>
                  <a:lnTo>
                    <a:pt x="408242" y="994505"/>
                  </a:lnTo>
                  <a:lnTo>
                    <a:pt x="418909" y="935355"/>
                  </a:lnTo>
                  <a:lnTo>
                    <a:pt x="412623" y="829437"/>
                  </a:lnTo>
                  <a:lnTo>
                    <a:pt x="401479" y="801815"/>
                  </a:lnTo>
                  <a:lnTo>
                    <a:pt x="380905" y="780288"/>
                  </a:lnTo>
                  <a:lnTo>
                    <a:pt x="363474" y="728377"/>
                  </a:lnTo>
                  <a:lnTo>
                    <a:pt x="353187" y="727424"/>
                  </a:lnTo>
                  <a:lnTo>
                    <a:pt x="342233" y="697325"/>
                  </a:lnTo>
                  <a:lnTo>
                    <a:pt x="317278" y="678466"/>
                  </a:lnTo>
                  <a:lnTo>
                    <a:pt x="301847" y="637223"/>
                  </a:lnTo>
                  <a:lnTo>
                    <a:pt x="304895" y="614743"/>
                  </a:lnTo>
                  <a:lnTo>
                    <a:pt x="287179" y="541210"/>
                  </a:lnTo>
                  <a:lnTo>
                    <a:pt x="292894" y="532829"/>
                  </a:lnTo>
                  <a:lnTo>
                    <a:pt x="290513" y="494633"/>
                  </a:lnTo>
                  <a:lnTo>
                    <a:pt x="272986" y="411480"/>
                  </a:lnTo>
                  <a:lnTo>
                    <a:pt x="224980" y="338233"/>
                  </a:lnTo>
                  <a:lnTo>
                    <a:pt x="185738" y="303467"/>
                  </a:lnTo>
                  <a:lnTo>
                    <a:pt x="165163" y="293560"/>
                  </a:lnTo>
                  <a:lnTo>
                    <a:pt x="165163" y="293560"/>
                  </a:lnTo>
                  <a:lnTo>
                    <a:pt x="186404" y="269367"/>
                  </a:lnTo>
                  <a:lnTo>
                    <a:pt x="188976" y="256222"/>
                  </a:lnTo>
                  <a:lnTo>
                    <a:pt x="166402" y="242221"/>
                  </a:lnTo>
                  <a:lnTo>
                    <a:pt x="149447" y="256508"/>
                  </a:lnTo>
                  <a:lnTo>
                    <a:pt x="154114" y="244792"/>
                  </a:lnTo>
                  <a:lnTo>
                    <a:pt x="145161" y="231553"/>
                  </a:lnTo>
                  <a:lnTo>
                    <a:pt x="143351" y="209074"/>
                  </a:lnTo>
                  <a:lnTo>
                    <a:pt x="105918" y="210407"/>
                  </a:lnTo>
                  <a:lnTo>
                    <a:pt x="117729" y="191548"/>
                  </a:lnTo>
                  <a:lnTo>
                    <a:pt x="124873" y="190976"/>
                  </a:lnTo>
                  <a:lnTo>
                    <a:pt x="110871" y="181261"/>
                  </a:lnTo>
                  <a:lnTo>
                    <a:pt x="91059" y="197929"/>
                  </a:lnTo>
                  <a:lnTo>
                    <a:pt x="95155" y="171926"/>
                  </a:lnTo>
                  <a:lnTo>
                    <a:pt x="87439" y="165259"/>
                  </a:lnTo>
                  <a:lnTo>
                    <a:pt x="86582" y="140779"/>
                  </a:lnTo>
                  <a:lnTo>
                    <a:pt x="61913" y="130683"/>
                  </a:lnTo>
                  <a:lnTo>
                    <a:pt x="23527" y="100870"/>
                  </a:lnTo>
                  <a:lnTo>
                    <a:pt x="13906" y="76295"/>
                  </a:lnTo>
                  <a:lnTo>
                    <a:pt x="0" y="76581"/>
                  </a:lnTo>
                  <a:close/>
                </a:path>
              </a:pathLst>
            </a:custGeom>
            <a:grpFill/>
            <a:ln w="476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it-IT"/>
            </a:p>
          </p:txBody>
        </p:sp>
        <p:sp>
          <p:nvSpPr>
            <p:cNvPr id="25" name="Figura a mano libera: forma 24">
              <a:extLst>
                <a:ext uri="{FF2B5EF4-FFF2-40B4-BE49-F238E27FC236}">
                  <a16:creationId xmlns:a16="http://schemas.microsoft.com/office/drawing/2014/main" id="{C6416E0E-5398-5063-242F-97846F16613C}"/>
                </a:ext>
              </a:extLst>
            </p:cNvPr>
            <p:cNvSpPr/>
            <p:nvPr/>
          </p:nvSpPr>
          <p:spPr>
            <a:xfrm>
              <a:off x="5551455" y="1047750"/>
              <a:ext cx="1021461" cy="999362"/>
            </a:xfrm>
            <a:custGeom>
              <a:avLst/>
              <a:gdLst>
                <a:gd name="connsiteX0" fmla="*/ 886682 w 1021461"/>
                <a:gd name="connsiteY0" fmla="*/ 4191 h 999362"/>
                <a:gd name="connsiteX1" fmla="*/ 903160 w 1021461"/>
                <a:gd name="connsiteY1" fmla="*/ 17145 h 999362"/>
                <a:gd name="connsiteX2" fmla="*/ 892111 w 1021461"/>
                <a:gd name="connsiteY2" fmla="*/ 24955 h 999362"/>
                <a:gd name="connsiteX3" fmla="*/ 886968 w 1021461"/>
                <a:gd name="connsiteY3" fmla="*/ 45625 h 999362"/>
                <a:gd name="connsiteX4" fmla="*/ 858679 w 1021461"/>
                <a:gd name="connsiteY4" fmla="*/ 48578 h 999362"/>
                <a:gd name="connsiteX5" fmla="*/ 846106 w 1021461"/>
                <a:gd name="connsiteY5" fmla="*/ 60674 h 999362"/>
                <a:gd name="connsiteX6" fmla="*/ 854202 w 1021461"/>
                <a:gd name="connsiteY6" fmla="*/ 96869 h 999362"/>
                <a:gd name="connsiteX7" fmla="*/ 869442 w 1021461"/>
                <a:gd name="connsiteY7" fmla="*/ 111347 h 999362"/>
                <a:gd name="connsiteX8" fmla="*/ 857059 w 1021461"/>
                <a:gd name="connsiteY8" fmla="*/ 129635 h 999362"/>
                <a:gd name="connsiteX9" fmla="*/ 878681 w 1021461"/>
                <a:gd name="connsiteY9" fmla="*/ 133731 h 999362"/>
                <a:gd name="connsiteX10" fmla="*/ 892397 w 1021461"/>
                <a:gd name="connsiteY10" fmla="*/ 155829 h 999362"/>
                <a:gd name="connsiteX11" fmla="*/ 905447 w 1021461"/>
                <a:gd name="connsiteY11" fmla="*/ 145637 h 999362"/>
                <a:gd name="connsiteX12" fmla="*/ 922210 w 1021461"/>
                <a:gd name="connsiteY12" fmla="*/ 149543 h 999362"/>
                <a:gd name="connsiteX13" fmla="*/ 937260 w 1021461"/>
                <a:gd name="connsiteY13" fmla="*/ 180213 h 999362"/>
                <a:gd name="connsiteX14" fmla="*/ 926497 w 1021461"/>
                <a:gd name="connsiteY14" fmla="*/ 197834 h 999362"/>
                <a:gd name="connsiteX15" fmla="*/ 925925 w 1021461"/>
                <a:gd name="connsiteY15" fmla="*/ 219932 h 999362"/>
                <a:gd name="connsiteX16" fmla="*/ 960406 w 1021461"/>
                <a:gd name="connsiteY16" fmla="*/ 226124 h 999362"/>
                <a:gd name="connsiteX17" fmla="*/ 973455 w 1021461"/>
                <a:gd name="connsiteY17" fmla="*/ 266700 h 999362"/>
                <a:gd name="connsiteX18" fmla="*/ 1021461 w 1021461"/>
                <a:gd name="connsiteY18" fmla="*/ 294418 h 999362"/>
                <a:gd name="connsiteX19" fmla="*/ 1021461 w 1021461"/>
                <a:gd name="connsiteY19" fmla="*/ 294418 h 999362"/>
                <a:gd name="connsiteX20" fmla="*/ 998029 w 1021461"/>
                <a:gd name="connsiteY20" fmla="*/ 303181 h 999362"/>
                <a:gd name="connsiteX21" fmla="*/ 982123 w 1021461"/>
                <a:gd name="connsiteY21" fmla="*/ 320993 h 999362"/>
                <a:gd name="connsiteX22" fmla="*/ 973741 w 1021461"/>
                <a:gd name="connsiteY22" fmla="*/ 319088 h 999362"/>
                <a:gd name="connsiteX23" fmla="*/ 977360 w 1021461"/>
                <a:gd name="connsiteY23" fmla="*/ 331756 h 999362"/>
                <a:gd name="connsiteX24" fmla="*/ 972502 w 1021461"/>
                <a:gd name="connsiteY24" fmla="*/ 336137 h 999362"/>
                <a:gd name="connsiteX25" fmla="*/ 960501 w 1021461"/>
                <a:gd name="connsiteY25" fmla="*/ 336709 h 999362"/>
                <a:gd name="connsiteX26" fmla="*/ 953452 w 1021461"/>
                <a:gd name="connsiteY26" fmla="*/ 328232 h 999362"/>
                <a:gd name="connsiteX27" fmla="*/ 924973 w 1021461"/>
                <a:gd name="connsiteY27" fmla="*/ 337185 h 999362"/>
                <a:gd name="connsiteX28" fmla="*/ 913448 w 1021461"/>
                <a:gd name="connsiteY28" fmla="*/ 329946 h 999362"/>
                <a:gd name="connsiteX29" fmla="*/ 881634 w 1021461"/>
                <a:gd name="connsiteY29" fmla="*/ 355187 h 999362"/>
                <a:gd name="connsiteX30" fmla="*/ 880586 w 1021461"/>
                <a:gd name="connsiteY30" fmla="*/ 333661 h 999362"/>
                <a:gd name="connsiteX31" fmla="*/ 865823 w 1021461"/>
                <a:gd name="connsiteY31" fmla="*/ 324326 h 999362"/>
                <a:gd name="connsiteX32" fmla="*/ 857917 w 1021461"/>
                <a:gd name="connsiteY32" fmla="*/ 327089 h 999362"/>
                <a:gd name="connsiteX33" fmla="*/ 820484 w 1021461"/>
                <a:gd name="connsiteY33" fmla="*/ 297847 h 999362"/>
                <a:gd name="connsiteX34" fmla="*/ 823341 w 1021461"/>
                <a:gd name="connsiteY34" fmla="*/ 320040 h 999362"/>
                <a:gd name="connsiteX35" fmla="*/ 808958 w 1021461"/>
                <a:gd name="connsiteY35" fmla="*/ 345567 h 999362"/>
                <a:gd name="connsiteX36" fmla="*/ 810577 w 1021461"/>
                <a:gd name="connsiteY36" fmla="*/ 359759 h 999362"/>
                <a:gd name="connsiteX37" fmla="*/ 787146 w 1021461"/>
                <a:gd name="connsiteY37" fmla="*/ 397097 h 999362"/>
                <a:gd name="connsiteX38" fmla="*/ 781622 w 1021461"/>
                <a:gd name="connsiteY38" fmla="*/ 389763 h 999362"/>
                <a:gd name="connsiteX39" fmla="*/ 770573 w 1021461"/>
                <a:gd name="connsiteY39" fmla="*/ 390335 h 999362"/>
                <a:gd name="connsiteX40" fmla="*/ 759333 w 1021461"/>
                <a:gd name="connsiteY40" fmla="*/ 401574 h 999362"/>
                <a:gd name="connsiteX41" fmla="*/ 744379 w 1021461"/>
                <a:gd name="connsiteY41" fmla="*/ 398526 h 999362"/>
                <a:gd name="connsiteX42" fmla="*/ 697992 w 1021461"/>
                <a:gd name="connsiteY42" fmla="*/ 421958 h 999362"/>
                <a:gd name="connsiteX43" fmla="*/ 696849 w 1021461"/>
                <a:gd name="connsiteY43" fmla="*/ 437579 h 999362"/>
                <a:gd name="connsiteX44" fmla="*/ 726091 w 1021461"/>
                <a:gd name="connsiteY44" fmla="*/ 441579 h 999362"/>
                <a:gd name="connsiteX45" fmla="*/ 731806 w 1021461"/>
                <a:gd name="connsiteY45" fmla="*/ 454819 h 999362"/>
                <a:gd name="connsiteX46" fmla="*/ 709898 w 1021461"/>
                <a:gd name="connsiteY46" fmla="*/ 480727 h 999362"/>
                <a:gd name="connsiteX47" fmla="*/ 707326 w 1021461"/>
                <a:gd name="connsiteY47" fmla="*/ 515588 h 999362"/>
                <a:gd name="connsiteX48" fmla="*/ 699611 w 1021461"/>
                <a:gd name="connsiteY48" fmla="*/ 508540 h 999362"/>
                <a:gd name="connsiteX49" fmla="*/ 677132 w 1021461"/>
                <a:gd name="connsiteY49" fmla="*/ 522161 h 999362"/>
                <a:gd name="connsiteX50" fmla="*/ 704850 w 1021461"/>
                <a:gd name="connsiteY50" fmla="*/ 545402 h 999362"/>
                <a:gd name="connsiteX51" fmla="*/ 710375 w 1021461"/>
                <a:gd name="connsiteY51" fmla="*/ 558737 h 999362"/>
                <a:gd name="connsiteX52" fmla="*/ 703993 w 1021461"/>
                <a:gd name="connsiteY52" fmla="*/ 576834 h 999362"/>
                <a:gd name="connsiteX53" fmla="*/ 711518 w 1021461"/>
                <a:gd name="connsiteY53" fmla="*/ 583502 h 999362"/>
                <a:gd name="connsiteX54" fmla="*/ 732092 w 1021461"/>
                <a:gd name="connsiteY54" fmla="*/ 578739 h 999362"/>
                <a:gd name="connsiteX55" fmla="*/ 736283 w 1021461"/>
                <a:gd name="connsiteY55" fmla="*/ 597218 h 999362"/>
                <a:gd name="connsiteX56" fmla="*/ 742378 w 1021461"/>
                <a:gd name="connsiteY56" fmla="*/ 593312 h 999362"/>
                <a:gd name="connsiteX57" fmla="*/ 753904 w 1021461"/>
                <a:gd name="connsiteY57" fmla="*/ 598932 h 999362"/>
                <a:gd name="connsiteX58" fmla="*/ 746379 w 1021461"/>
                <a:gd name="connsiteY58" fmla="*/ 617696 h 999362"/>
                <a:gd name="connsiteX59" fmla="*/ 769525 w 1021461"/>
                <a:gd name="connsiteY59" fmla="*/ 638842 h 999362"/>
                <a:gd name="connsiteX60" fmla="*/ 763715 w 1021461"/>
                <a:gd name="connsiteY60" fmla="*/ 654082 h 999362"/>
                <a:gd name="connsiteX61" fmla="*/ 753237 w 1021461"/>
                <a:gd name="connsiteY61" fmla="*/ 649891 h 999362"/>
                <a:gd name="connsiteX62" fmla="*/ 736949 w 1021461"/>
                <a:gd name="connsiteY62" fmla="*/ 687515 h 999362"/>
                <a:gd name="connsiteX63" fmla="*/ 697040 w 1021461"/>
                <a:gd name="connsiteY63" fmla="*/ 701421 h 999362"/>
                <a:gd name="connsiteX64" fmla="*/ 675799 w 1021461"/>
                <a:gd name="connsiteY64" fmla="*/ 699135 h 999362"/>
                <a:gd name="connsiteX65" fmla="*/ 668655 w 1021461"/>
                <a:gd name="connsiteY65" fmla="*/ 706565 h 999362"/>
                <a:gd name="connsiteX66" fmla="*/ 662368 w 1021461"/>
                <a:gd name="connsiteY66" fmla="*/ 699230 h 999362"/>
                <a:gd name="connsiteX67" fmla="*/ 636270 w 1021461"/>
                <a:gd name="connsiteY67" fmla="*/ 707517 h 999362"/>
                <a:gd name="connsiteX68" fmla="*/ 636175 w 1021461"/>
                <a:gd name="connsiteY68" fmla="*/ 726758 h 999362"/>
                <a:gd name="connsiteX69" fmla="*/ 645033 w 1021461"/>
                <a:gd name="connsiteY69" fmla="*/ 741331 h 999362"/>
                <a:gd name="connsiteX70" fmla="*/ 625411 w 1021461"/>
                <a:gd name="connsiteY70" fmla="*/ 747141 h 999362"/>
                <a:gd name="connsiteX71" fmla="*/ 632460 w 1021461"/>
                <a:gd name="connsiteY71" fmla="*/ 753618 h 999362"/>
                <a:gd name="connsiteX72" fmla="*/ 625507 w 1021461"/>
                <a:gd name="connsiteY72" fmla="*/ 761333 h 999362"/>
                <a:gd name="connsiteX73" fmla="*/ 636365 w 1021461"/>
                <a:gd name="connsiteY73" fmla="*/ 780574 h 999362"/>
                <a:gd name="connsiteX74" fmla="*/ 627698 w 1021461"/>
                <a:gd name="connsiteY74" fmla="*/ 798386 h 999362"/>
                <a:gd name="connsiteX75" fmla="*/ 587597 w 1021461"/>
                <a:gd name="connsiteY75" fmla="*/ 795528 h 999362"/>
                <a:gd name="connsiteX76" fmla="*/ 582454 w 1021461"/>
                <a:gd name="connsiteY76" fmla="*/ 768763 h 999362"/>
                <a:gd name="connsiteX77" fmla="*/ 564451 w 1021461"/>
                <a:gd name="connsiteY77" fmla="*/ 763048 h 999362"/>
                <a:gd name="connsiteX78" fmla="*/ 543973 w 1021461"/>
                <a:gd name="connsiteY78" fmla="*/ 765810 h 999362"/>
                <a:gd name="connsiteX79" fmla="*/ 517874 w 1021461"/>
                <a:gd name="connsiteY79" fmla="*/ 787432 h 999362"/>
                <a:gd name="connsiteX80" fmla="*/ 483394 w 1021461"/>
                <a:gd name="connsiteY80" fmla="*/ 785241 h 999362"/>
                <a:gd name="connsiteX81" fmla="*/ 487013 w 1021461"/>
                <a:gd name="connsiteY81" fmla="*/ 812387 h 999362"/>
                <a:gd name="connsiteX82" fmla="*/ 474726 w 1021461"/>
                <a:gd name="connsiteY82" fmla="*/ 813911 h 999362"/>
                <a:gd name="connsiteX83" fmla="*/ 468249 w 1021461"/>
                <a:gd name="connsiteY83" fmla="*/ 828580 h 999362"/>
                <a:gd name="connsiteX84" fmla="*/ 471583 w 1021461"/>
                <a:gd name="connsiteY84" fmla="*/ 838010 h 999362"/>
                <a:gd name="connsiteX85" fmla="*/ 447961 w 1021461"/>
                <a:gd name="connsiteY85" fmla="*/ 825246 h 999362"/>
                <a:gd name="connsiteX86" fmla="*/ 447294 w 1021461"/>
                <a:gd name="connsiteY86" fmla="*/ 817817 h 999362"/>
                <a:gd name="connsiteX87" fmla="*/ 447484 w 1021461"/>
                <a:gd name="connsiteY87" fmla="*/ 830771 h 999362"/>
                <a:gd name="connsiteX88" fmla="*/ 424434 w 1021461"/>
                <a:gd name="connsiteY88" fmla="*/ 829056 h 999362"/>
                <a:gd name="connsiteX89" fmla="*/ 416242 w 1021461"/>
                <a:gd name="connsiteY89" fmla="*/ 875824 h 999362"/>
                <a:gd name="connsiteX90" fmla="*/ 393859 w 1021461"/>
                <a:gd name="connsiteY90" fmla="*/ 902780 h 999362"/>
                <a:gd name="connsiteX91" fmla="*/ 399574 w 1021461"/>
                <a:gd name="connsiteY91" fmla="*/ 925259 h 999362"/>
                <a:gd name="connsiteX92" fmla="*/ 384810 w 1021461"/>
                <a:gd name="connsiteY92" fmla="*/ 923830 h 999362"/>
                <a:gd name="connsiteX93" fmla="*/ 386048 w 1021461"/>
                <a:gd name="connsiteY93" fmla="*/ 958120 h 999362"/>
                <a:gd name="connsiteX94" fmla="*/ 362236 w 1021461"/>
                <a:gd name="connsiteY94" fmla="*/ 990219 h 999362"/>
                <a:gd name="connsiteX95" fmla="*/ 346996 w 1021461"/>
                <a:gd name="connsiteY95" fmla="*/ 988219 h 999362"/>
                <a:gd name="connsiteX96" fmla="*/ 328613 w 1021461"/>
                <a:gd name="connsiteY96" fmla="*/ 970693 h 999362"/>
                <a:gd name="connsiteX97" fmla="*/ 312992 w 1021461"/>
                <a:gd name="connsiteY97" fmla="*/ 979075 h 999362"/>
                <a:gd name="connsiteX98" fmla="*/ 308800 w 1021461"/>
                <a:gd name="connsiteY98" fmla="*/ 967931 h 999362"/>
                <a:gd name="connsiteX99" fmla="*/ 291275 w 1021461"/>
                <a:gd name="connsiteY99" fmla="*/ 993172 h 999362"/>
                <a:gd name="connsiteX100" fmla="*/ 286607 w 1021461"/>
                <a:gd name="connsiteY100" fmla="*/ 983266 h 999362"/>
                <a:gd name="connsiteX101" fmla="*/ 272320 w 1021461"/>
                <a:gd name="connsiteY101" fmla="*/ 999363 h 999362"/>
                <a:gd name="connsiteX102" fmla="*/ 258127 w 1021461"/>
                <a:gd name="connsiteY102" fmla="*/ 990505 h 999362"/>
                <a:gd name="connsiteX103" fmla="*/ 264319 w 1021461"/>
                <a:gd name="connsiteY103" fmla="*/ 979646 h 999362"/>
                <a:gd name="connsiteX104" fmla="*/ 244792 w 1021461"/>
                <a:gd name="connsiteY104" fmla="*/ 970026 h 999362"/>
                <a:gd name="connsiteX105" fmla="*/ 223933 w 1021461"/>
                <a:gd name="connsiteY105" fmla="*/ 969931 h 999362"/>
                <a:gd name="connsiteX106" fmla="*/ 244792 w 1021461"/>
                <a:gd name="connsiteY106" fmla="*/ 931545 h 999362"/>
                <a:gd name="connsiteX107" fmla="*/ 237363 w 1021461"/>
                <a:gd name="connsiteY107" fmla="*/ 917162 h 999362"/>
                <a:gd name="connsiteX108" fmla="*/ 249555 w 1021461"/>
                <a:gd name="connsiteY108" fmla="*/ 906685 h 999362"/>
                <a:gd name="connsiteX109" fmla="*/ 224028 w 1021461"/>
                <a:gd name="connsiteY109" fmla="*/ 890873 h 999362"/>
                <a:gd name="connsiteX110" fmla="*/ 224028 w 1021461"/>
                <a:gd name="connsiteY110" fmla="*/ 890873 h 999362"/>
                <a:gd name="connsiteX111" fmla="*/ 186309 w 1021461"/>
                <a:gd name="connsiteY111" fmla="*/ 883539 h 999362"/>
                <a:gd name="connsiteX112" fmla="*/ 182594 w 1021461"/>
                <a:gd name="connsiteY112" fmla="*/ 891826 h 999362"/>
                <a:gd name="connsiteX113" fmla="*/ 170497 w 1021461"/>
                <a:gd name="connsiteY113" fmla="*/ 882396 h 999362"/>
                <a:gd name="connsiteX114" fmla="*/ 132302 w 1021461"/>
                <a:gd name="connsiteY114" fmla="*/ 890111 h 999362"/>
                <a:gd name="connsiteX115" fmla="*/ 127730 w 1021461"/>
                <a:gd name="connsiteY115" fmla="*/ 910590 h 999362"/>
                <a:gd name="connsiteX116" fmla="*/ 108966 w 1021461"/>
                <a:gd name="connsiteY116" fmla="*/ 911162 h 999362"/>
                <a:gd name="connsiteX117" fmla="*/ 88487 w 1021461"/>
                <a:gd name="connsiteY117" fmla="*/ 923925 h 999362"/>
                <a:gd name="connsiteX118" fmla="*/ 75914 w 1021461"/>
                <a:gd name="connsiteY118" fmla="*/ 922687 h 999362"/>
                <a:gd name="connsiteX119" fmla="*/ 72009 w 1021461"/>
                <a:gd name="connsiteY119" fmla="*/ 914400 h 999362"/>
                <a:gd name="connsiteX120" fmla="*/ 78581 w 1021461"/>
                <a:gd name="connsiteY120" fmla="*/ 901160 h 999362"/>
                <a:gd name="connsiteX121" fmla="*/ 57150 w 1021461"/>
                <a:gd name="connsiteY121" fmla="*/ 892016 h 999362"/>
                <a:gd name="connsiteX122" fmla="*/ 52197 w 1021461"/>
                <a:gd name="connsiteY122" fmla="*/ 850963 h 999362"/>
                <a:gd name="connsiteX123" fmla="*/ 60865 w 1021461"/>
                <a:gd name="connsiteY123" fmla="*/ 830961 h 999362"/>
                <a:gd name="connsiteX124" fmla="*/ 48482 w 1021461"/>
                <a:gd name="connsiteY124" fmla="*/ 812006 h 999362"/>
                <a:gd name="connsiteX125" fmla="*/ 50006 w 1021461"/>
                <a:gd name="connsiteY125" fmla="*/ 792671 h 999362"/>
                <a:gd name="connsiteX126" fmla="*/ 33433 w 1021461"/>
                <a:gd name="connsiteY126" fmla="*/ 789623 h 999362"/>
                <a:gd name="connsiteX127" fmla="*/ 32956 w 1021461"/>
                <a:gd name="connsiteY127" fmla="*/ 780098 h 999362"/>
                <a:gd name="connsiteX128" fmla="*/ 38386 w 1021461"/>
                <a:gd name="connsiteY128" fmla="*/ 762667 h 999362"/>
                <a:gd name="connsiteX129" fmla="*/ 49816 w 1021461"/>
                <a:gd name="connsiteY129" fmla="*/ 753618 h 999362"/>
                <a:gd name="connsiteX130" fmla="*/ 46387 w 1021461"/>
                <a:gd name="connsiteY130" fmla="*/ 735521 h 999362"/>
                <a:gd name="connsiteX131" fmla="*/ 78105 w 1021461"/>
                <a:gd name="connsiteY131" fmla="*/ 696754 h 999362"/>
                <a:gd name="connsiteX132" fmla="*/ 86963 w 1021461"/>
                <a:gd name="connsiteY132" fmla="*/ 654653 h 999362"/>
                <a:gd name="connsiteX133" fmla="*/ 76867 w 1021461"/>
                <a:gd name="connsiteY133" fmla="*/ 639509 h 999362"/>
                <a:gd name="connsiteX134" fmla="*/ 98488 w 1021461"/>
                <a:gd name="connsiteY134" fmla="*/ 599885 h 999362"/>
                <a:gd name="connsiteX135" fmla="*/ 93631 w 1021461"/>
                <a:gd name="connsiteY135" fmla="*/ 579596 h 999362"/>
                <a:gd name="connsiteX136" fmla="*/ 85916 w 1021461"/>
                <a:gd name="connsiteY136" fmla="*/ 575120 h 999362"/>
                <a:gd name="connsiteX137" fmla="*/ 94297 w 1021461"/>
                <a:gd name="connsiteY137" fmla="*/ 563023 h 999362"/>
                <a:gd name="connsiteX138" fmla="*/ 88583 w 1021461"/>
                <a:gd name="connsiteY138" fmla="*/ 543782 h 999362"/>
                <a:gd name="connsiteX139" fmla="*/ 63437 w 1021461"/>
                <a:gd name="connsiteY139" fmla="*/ 531686 h 999362"/>
                <a:gd name="connsiteX140" fmla="*/ 88106 w 1021461"/>
                <a:gd name="connsiteY140" fmla="*/ 507492 h 999362"/>
                <a:gd name="connsiteX141" fmla="*/ 106871 w 1021461"/>
                <a:gd name="connsiteY141" fmla="*/ 506349 h 999362"/>
                <a:gd name="connsiteX142" fmla="*/ 121063 w 1021461"/>
                <a:gd name="connsiteY142" fmla="*/ 491490 h 999362"/>
                <a:gd name="connsiteX143" fmla="*/ 113062 w 1021461"/>
                <a:gd name="connsiteY143" fmla="*/ 478346 h 999362"/>
                <a:gd name="connsiteX144" fmla="*/ 115252 w 1021461"/>
                <a:gd name="connsiteY144" fmla="*/ 457391 h 999362"/>
                <a:gd name="connsiteX145" fmla="*/ 105442 w 1021461"/>
                <a:gd name="connsiteY145" fmla="*/ 444437 h 999362"/>
                <a:gd name="connsiteX146" fmla="*/ 80296 w 1021461"/>
                <a:gd name="connsiteY146" fmla="*/ 427577 h 999362"/>
                <a:gd name="connsiteX147" fmla="*/ 44387 w 1021461"/>
                <a:gd name="connsiteY147" fmla="*/ 424720 h 999362"/>
                <a:gd name="connsiteX148" fmla="*/ 33528 w 1021461"/>
                <a:gd name="connsiteY148" fmla="*/ 399098 h 999362"/>
                <a:gd name="connsiteX149" fmla="*/ 33528 w 1021461"/>
                <a:gd name="connsiteY149" fmla="*/ 399098 h 999362"/>
                <a:gd name="connsiteX150" fmla="*/ 43053 w 1021461"/>
                <a:gd name="connsiteY150" fmla="*/ 390620 h 999362"/>
                <a:gd name="connsiteX151" fmla="*/ 51530 w 1021461"/>
                <a:gd name="connsiteY151" fmla="*/ 342329 h 999362"/>
                <a:gd name="connsiteX152" fmla="*/ 29813 w 1021461"/>
                <a:gd name="connsiteY152" fmla="*/ 322517 h 999362"/>
                <a:gd name="connsiteX153" fmla="*/ 8001 w 1021461"/>
                <a:gd name="connsiteY153" fmla="*/ 325469 h 999362"/>
                <a:gd name="connsiteX154" fmla="*/ 0 w 1021461"/>
                <a:gd name="connsiteY154" fmla="*/ 290703 h 999362"/>
                <a:gd name="connsiteX155" fmla="*/ 14668 w 1021461"/>
                <a:gd name="connsiteY155" fmla="*/ 272510 h 999362"/>
                <a:gd name="connsiteX156" fmla="*/ 7525 w 1021461"/>
                <a:gd name="connsiteY156" fmla="*/ 255842 h 999362"/>
                <a:gd name="connsiteX157" fmla="*/ 28384 w 1021461"/>
                <a:gd name="connsiteY157" fmla="*/ 239268 h 999362"/>
                <a:gd name="connsiteX158" fmla="*/ 16764 w 1021461"/>
                <a:gd name="connsiteY158" fmla="*/ 214789 h 999362"/>
                <a:gd name="connsiteX159" fmla="*/ 30480 w 1021461"/>
                <a:gd name="connsiteY159" fmla="*/ 207169 h 999362"/>
                <a:gd name="connsiteX160" fmla="*/ 44387 w 1021461"/>
                <a:gd name="connsiteY160" fmla="*/ 167735 h 999362"/>
                <a:gd name="connsiteX161" fmla="*/ 55054 w 1021461"/>
                <a:gd name="connsiteY161" fmla="*/ 176308 h 999362"/>
                <a:gd name="connsiteX162" fmla="*/ 81725 w 1021461"/>
                <a:gd name="connsiteY162" fmla="*/ 174403 h 999362"/>
                <a:gd name="connsiteX163" fmla="*/ 78200 w 1021461"/>
                <a:gd name="connsiteY163" fmla="*/ 182785 h 999362"/>
                <a:gd name="connsiteX164" fmla="*/ 136208 w 1021461"/>
                <a:gd name="connsiteY164" fmla="*/ 155734 h 999362"/>
                <a:gd name="connsiteX165" fmla="*/ 149162 w 1021461"/>
                <a:gd name="connsiteY165" fmla="*/ 163068 h 999362"/>
                <a:gd name="connsiteX166" fmla="*/ 149066 w 1021461"/>
                <a:gd name="connsiteY166" fmla="*/ 172688 h 999362"/>
                <a:gd name="connsiteX167" fmla="*/ 179260 w 1021461"/>
                <a:gd name="connsiteY167" fmla="*/ 184976 h 999362"/>
                <a:gd name="connsiteX168" fmla="*/ 183547 w 1021461"/>
                <a:gd name="connsiteY168" fmla="*/ 192691 h 999362"/>
                <a:gd name="connsiteX169" fmla="*/ 166878 w 1021461"/>
                <a:gd name="connsiteY169" fmla="*/ 217837 h 999362"/>
                <a:gd name="connsiteX170" fmla="*/ 179642 w 1021461"/>
                <a:gd name="connsiteY170" fmla="*/ 220028 h 999362"/>
                <a:gd name="connsiteX171" fmla="*/ 195167 w 1021461"/>
                <a:gd name="connsiteY171" fmla="*/ 212217 h 999362"/>
                <a:gd name="connsiteX172" fmla="*/ 208502 w 1021461"/>
                <a:gd name="connsiteY172" fmla="*/ 226695 h 999362"/>
                <a:gd name="connsiteX173" fmla="*/ 219742 w 1021461"/>
                <a:gd name="connsiteY173" fmla="*/ 222028 h 999362"/>
                <a:gd name="connsiteX174" fmla="*/ 243364 w 1021461"/>
                <a:gd name="connsiteY174" fmla="*/ 235839 h 999362"/>
                <a:gd name="connsiteX175" fmla="*/ 259175 w 1021461"/>
                <a:gd name="connsiteY175" fmla="*/ 227552 h 999362"/>
                <a:gd name="connsiteX176" fmla="*/ 309181 w 1021461"/>
                <a:gd name="connsiteY176" fmla="*/ 232886 h 999362"/>
                <a:gd name="connsiteX177" fmla="*/ 318135 w 1021461"/>
                <a:gd name="connsiteY177" fmla="*/ 205645 h 999362"/>
                <a:gd name="connsiteX178" fmla="*/ 339947 w 1021461"/>
                <a:gd name="connsiteY178" fmla="*/ 194215 h 999362"/>
                <a:gd name="connsiteX179" fmla="*/ 334042 w 1021461"/>
                <a:gd name="connsiteY179" fmla="*/ 170974 h 999362"/>
                <a:gd name="connsiteX180" fmla="*/ 347663 w 1021461"/>
                <a:gd name="connsiteY180" fmla="*/ 146018 h 999362"/>
                <a:gd name="connsiteX181" fmla="*/ 346329 w 1021461"/>
                <a:gd name="connsiteY181" fmla="*/ 128873 h 999362"/>
                <a:gd name="connsiteX182" fmla="*/ 354901 w 1021461"/>
                <a:gd name="connsiteY182" fmla="*/ 116491 h 999362"/>
                <a:gd name="connsiteX183" fmla="*/ 367379 w 1021461"/>
                <a:gd name="connsiteY183" fmla="*/ 118205 h 999362"/>
                <a:gd name="connsiteX184" fmla="*/ 378619 w 1021461"/>
                <a:gd name="connsiteY184" fmla="*/ 109823 h 999362"/>
                <a:gd name="connsiteX185" fmla="*/ 379952 w 1021461"/>
                <a:gd name="connsiteY185" fmla="*/ 91250 h 999362"/>
                <a:gd name="connsiteX186" fmla="*/ 391859 w 1021461"/>
                <a:gd name="connsiteY186" fmla="*/ 87725 h 999362"/>
                <a:gd name="connsiteX187" fmla="*/ 400621 w 1021461"/>
                <a:gd name="connsiteY187" fmla="*/ 93536 h 999362"/>
                <a:gd name="connsiteX188" fmla="*/ 455581 w 1021461"/>
                <a:gd name="connsiteY188" fmla="*/ 72295 h 999362"/>
                <a:gd name="connsiteX189" fmla="*/ 463677 w 1021461"/>
                <a:gd name="connsiteY189" fmla="*/ 77819 h 999362"/>
                <a:gd name="connsiteX190" fmla="*/ 473869 w 1021461"/>
                <a:gd name="connsiteY190" fmla="*/ 73343 h 999362"/>
                <a:gd name="connsiteX191" fmla="*/ 496634 w 1021461"/>
                <a:gd name="connsiteY191" fmla="*/ 91916 h 999362"/>
                <a:gd name="connsiteX192" fmla="*/ 514445 w 1021461"/>
                <a:gd name="connsiteY192" fmla="*/ 84392 h 999362"/>
                <a:gd name="connsiteX193" fmla="*/ 533495 w 1021461"/>
                <a:gd name="connsiteY193" fmla="*/ 58484 h 999362"/>
                <a:gd name="connsiteX194" fmla="*/ 561404 w 1021461"/>
                <a:gd name="connsiteY194" fmla="*/ 78677 h 999362"/>
                <a:gd name="connsiteX195" fmla="*/ 601409 w 1021461"/>
                <a:gd name="connsiteY195" fmla="*/ 57341 h 999362"/>
                <a:gd name="connsiteX196" fmla="*/ 623126 w 1021461"/>
                <a:gd name="connsiteY196" fmla="*/ 71819 h 999362"/>
                <a:gd name="connsiteX197" fmla="*/ 645985 w 1021461"/>
                <a:gd name="connsiteY197" fmla="*/ 72390 h 999362"/>
                <a:gd name="connsiteX198" fmla="*/ 654272 w 1021461"/>
                <a:gd name="connsiteY198" fmla="*/ 85916 h 999362"/>
                <a:gd name="connsiteX199" fmla="*/ 664083 w 1021461"/>
                <a:gd name="connsiteY199" fmla="*/ 88678 h 999362"/>
                <a:gd name="connsiteX200" fmla="*/ 681037 w 1021461"/>
                <a:gd name="connsiteY200" fmla="*/ 72962 h 999362"/>
                <a:gd name="connsiteX201" fmla="*/ 707612 w 1021461"/>
                <a:gd name="connsiteY201" fmla="*/ 71723 h 999362"/>
                <a:gd name="connsiteX202" fmla="*/ 745903 w 1021461"/>
                <a:gd name="connsiteY202" fmla="*/ 42196 h 999362"/>
                <a:gd name="connsiteX203" fmla="*/ 761238 w 1021461"/>
                <a:gd name="connsiteY203" fmla="*/ 41434 h 999362"/>
                <a:gd name="connsiteX204" fmla="*/ 774859 w 1021461"/>
                <a:gd name="connsiteY204" fmla="*/ 30480 h 999362"/>
                <a:gd name="connsiteX205" fmla="*/ 796100 w 1021461"/>
                <a:gd name="connsiteY205" fmla="*/ 32290 h 999362"/>
                <a:gd name="connsiteX206" fmla="*/ 805625 w 1021461"/>
                <a:gd name="connsiteY206" fmla="*/ 21812 h 999362"/>
                <a:gd name="connsiteX207" fmla="*/ 823055 w 1021461"/>
                <a:gd name="connsiteY207" fmla="*/ 23622 h 999362"/>
                <a:gd name="connsiteX208" fmla="*/ 833914 w 1021461"/>
                <a:gd name="connsiteY208" fmla="*/ 9906 h 999362"/>
                <a:gd name="connsiteX209" fmla="*/ 844106 w 1021461"/>
                <a:gd name="connsiteY209" fmla="*/ 13621 h 999362"/>
                <a:gd name="connsiteX210" fmla="*/ 876300 w 1021461"/>
                <a:gd name="connsiteY210" fmla="*/ 0 h 999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</a:cxnLst>
              <a:rect l="l" t="t" r="r" b="b"/>
              <a:pathLst>
                <a:path w="1021461" h="999362">
                  <a:moveTo>
                    <a:pt x="886682" y="4191"/>
                  </a:moveTo>
                  <a:lnTo>
                    <a:pt x="903160" y="17145"/>
                  </a:lnTo>
                  <a:lnTo>
                    <a:pt x="892111" y="24955"/>
                  </a:lnTo>
                  <a:lnTo>
                    <a:pt x="886968" y="45625"/>
                  </a:lnTo>
                  <a:lnTo>
                    <a:pt x="858679" y="48578"/>
                  </a:lnTo>
                  <a:lnTo>
                    <a:pt x="846106" y="60674"/>
                  </a:lnTo>
                  <a:lnTo>
                    <a:pt x="854202" y="96869"/>
                  </a:lnTo>
                  <a:lnTo>
                    <a:pt x="869442" y="111347"/>
                  </a:lnTo>
                  <a:lnTo>
                    <a:pt x="857059" y="129635"/>
                  </a:lnTo>
                  <a:lnTo>
                    <a:pt x="878681" y="133731"/>
                  </a:lnTo>
                  <a:lnTo>
                    <a:pt x="892397" y="155829"/>
                  </a:lnTo>
                  <a:lnTo>
                    <a:pt x="905447" y="145637"/>
                  </a:lnTo>
                  <a:lnTo>
                    <a:pt x="922210" y="149543"/>
                  </a:lnTo>
                  <a:lnTo>
                    <a:pt x="937260" y="180213"/>
                  </a:lnTo>
                  <a:lnTo>
                    <a:pt x="926497" y="197834"/>
                  </a:lnTo>
                  <a:lnTo>
                    <a:pt x="925925" y="219932"/>
                  </a:lnTo>
                  <a:lnTo>
                    <a:pt x="960406" y="226124"/>
                  </a:lnTo>
                  <a:lnTo>
                    <a:pt x="973455" y="266700"/>
                  </a:lnTo>
                  <a:lnTo>
                    <a:pt x="1021461" y="294418"/>
                  </a:lnTo>
                  <a:lnTo>
                    <a:pt x="1021461" y="294418"/>
                  </a:lnTo>
                  <a:lnTo>
                    <a:pt x="998029" y="303181"/>
                  </a:lnTo>
                  <a:lnTo>
                    <a:pt x="982123" y="320993"/>
                  </a:lnTo>
                  <a:lnTo>
                    <a:pt x="973741" y="319088"/>
                  </a:lnTo>
                  <a:lnTo>
                    <a:pt x="977360" y="331756"/>
                  </a:lnTo>
                  <a:lnTo>
                    <a:pt x="972502" y="336137"/>
                  </a:lnTo>
                  <a:lnTo>
                    <a:pt x="960501" y="336709"/>
                  </a:lnTo>
                  <a:lnTo>
                    <a:pt x="953452" y="328232"/>
                  </a:lnTo>
                  <a:lnTo>
                    <a:pt x="924973" y="337185"/>
                  </a:lnTo>
                  <a:lnTo>
                    <a:pt x="913448" y="329946"/>
                  </a:lnTo>
                  <a:lnTo>
                    <a:pt x="881634" y="355187"/>
                  </a:lnTo>
                  <a:lnTo>
                    <a:pt x="880586" y="333661"/>
                  </a:lnTo>
                  <a:lnTo>
                    <a:pt x="865823" y="324326"/>
                  </a:lnTo>
                  <a:lnTo>
                    <a:pt x="857917" y="327089"/>
                  </a:lnTo>
                  <a:lnTo>
                    <a:pt x="820484" y="297847"/>
                  </a:lnTo>
                  <a:lnTo>
                    <a:pt x="823341" y="320040"/>
                  </a:lnTo>
                  <a:lnTo>
                    <a:pt x="808958" y="345567"/>
                  </a:lnTo>
                  <a:lnTo>
                    <a:pt x="810577" y="359759"/>
                  </a:lnTo>
                  <a:lnTo>
                    <a:pt x="787146" y="397097"/>
                  </a:lnTo>
                  <a:lnTo>
                    <a:pt x="781622" y="389763"/>
                  </a:lnTo>
                  <a:lnTo>
                    <a:pt x="770573" y="390335"/>
                  </a:lnTo>
                  <a:lnTo>
                    <a:pt x="759333" y="401574"/>
                  </a:lnTo>
                  <a:lnTo>
                    <a:pt x="744379" y="398526"/>
                  </a:lnTo>
                  <a:lnTo>
                    <a:pt x="697992" y="421958"/>
                  </a:lnTo>
                  <a:lnTo>
                    <a:pt x="696849" y="437579"/>
                  </a:lnTo>
                  <a:lnTo>
                    <a:pt x="726091" y="441579"/>
                  </a:lnTo>
                  <a:lnTo>
                    <a:pt x="731806" y="454819"/>
                  </a:lnTo>
                  <a:lnTo>
                    <a:pt x="709898" y="480727"/>
                  </a:lnTo>
                  <a:lnTo>
                    <a:pt x="707326" y="515588"/>
                  </a:lnTo>
                  <a:lnTo>
                    <a:pt x="699611" y="508540"/>
                  </a:lnTo>
                  <a:lnTo>
                    <a:pt x="677132" y="522161"/>
                  </a:lnTo>
                  <a:lnTo>
                    <a:pt x="704850" y="545402"/>
                  </a:lnTo>
                  <a:lnTo>
                    <a:pt x="710375" y="558737"/>
                  </a:lnTo>
                  <a:lnTo>
                    <a:pt x="703993" y="576834"/>
                  </a:lnTo>
                  <a:lnTo>
                    <a:pt x="711518" y="583502"/>
                  </a:lnTo>
                  <a:lnTo>
                    <a:pt x="732092" y="578739"/>
                  </a:lnTo>
                  <a:lnTo>
                    <a:pt x="736283" y="597218"/>
                  </a:lnTo>
                  <a:lnTo>
                    <a:pt x="742378" y="593312"/>
                  </a:lnTo>
                  <a:lnTo>
                    <a:pt x="753904" y="598932"/>
                  </a:lnTo>
                  <a:lnTo>
                    <a:pt x="746379" y="617696"/>
                  </a:lnTo>
                  <a:lnTo>
                    <a:pt x="769525" y="638842"/>
                  </a:lnTo>
                  <a:lnTo>
                    <a:pt x="763715" y="654082"/>
                  </a:lnTo>
                  <a:lnTo>
                    <a:pt x="753237" y="649891"/>
                  </a:lnTo>
                  <a:lnTo>
                    <a:pt x="736949" y="687515"/>
                  </a:lnTo>
                  <a:lnTo>
                    <a:pt x="697040" y="701421"/>
                  </a:lnTo>
                  <a:lnTo>
                    <a:pt x="675799" y="699135"/>
                  </a:lnTo>
                  <a:lnTo>
                    <a:pt x="668655" y="706565"/>
                  </a:lnTo>
                  <a:lnTo>
                    <a:pt x="662368" y="699230"/>
                  </a:lnTo>
                  <a:lnTo>
                    <a:pt x="636270" y="707517"/>
                  </a:lnTo>
                  <a:lnTo>
                    <a:pt x="636175" y="726758"/>
                  </a:lnTo>
                  <a:lnTo>
                    <a:pt x="645033" y="741331"/>
                  </a:lnTo>
                  <a:lnTo>
                    <a:pt x="625411" y="747141"/>
                  </a:lnTo>
                  <a:lnTo>
                    <a:pt x="632460" y="753618"/>
                  </a:lnTo>
                  <a:lnTo>
                    <a:pt x="625507" y="761333"/>
                  </a:lnTo>
                  <a:lnTo>
                    <a:pt x="636365" y="780574"/>
                  </a:lnTo>
                  <a:lnTo>
                    <a:pt x="627698" y="798386"/>
                  </a:lnTo>
                  <a:lnTo>
                    <a:pt x="587597" y="795528"/>
                  </a:lnTo>
                  <a:lnTo>
                    <a:pt x="582454" y="768763"/>
                  </a:lnTo>
                  <a:lnTo>
                    <a:pt x="564451" y="763048"/>
                  </a:lnTo>
                  <a:lnTo>
                    <a:pt x="543973" y="765810"/>
                  </a:lnTo>
                  <a:lnTo>
                    <a:pt x="517874" y="787432"/>
                  </a:lnTo>
                  <a:lnTo>
                    <a:pt x="483394" y="785241"/>
                  </a:lnTo>
                  <a:lnTo>
                    <a:pt x="487013" y="812387"/>
                  </a:lnTo>
                  <a:lnTo>
                    <a:pt x="474726" y="813911"/>
                  </a:lnTo>
                  <a:lnTo>
                    <a:pt x="468249" y="828580"/>
                  </a:lnTo>
                  <a:lnTo>
                    <a:pt x="471583" y="838010"/>
                  </a:lnTo>
                  <a:lnTo>
                    <a:pt x="447961" y="825246"/>
                  </a:lnTo>
                  <a:lnTo>
                    <a:pt x="447294" y="817817"/>
                  </a:lnTo>
                  <a:lnTo>
                    <a:pt x="447484" y="830771"/>
                  </a:lnTo>
                  <a:lnTo>
                    <a:pt x="424434" y="829056"/>
                  </a:lnTo>
                  <a:lnTo>
                    <a:pt x="416242" y="875824"/>
                  </a:lnTo>
                  <a:lnTo>
                    <a:pt x="393859" y="902780"/>
                  </a:lnTo>
                  <a:lnTo>
                    <a:pt x="399574" y="925259"/>
                  </a:lnTo>
                  <a:lnTo>
                    <a:pt x="384810" y="923830"/>
                  </a:lnTo>
                  <a:lnTo>
                    <a:pt x="386048" y="958120"/>
                  </a:lnTo>
                  <a:lnTo>
                    <a:pt x="362236" y="990219"/>
                  </a:lnTo>
                  <a:lnTo>
                    <a:pt x="346996" y="988219"/>
                  </a:lnTo>
                  <a:lnTo>
                    <a:pt x="328613" y="970693"/>
                  </a:lnTo>
                  <a:lnTo>
                    <a:pt x="312992" y="979075"/>
                  </a:lnTo>
                  <a:lnTo>
                    <a:pt x="308800" y="967931"/>
                  </a:lnTo>
                  <a:lnTo>
                    <a:pt x="291275" y="993172"/>
                  </a:lnTo>
                  <a:lnTo>
                    <a:pt x="286607" y="983266"/>
                  </a:lnTo>
                  <a:lnTo>
                    <a:pt x="272320" y="999363"/>
                  </a:lnTo>
                  <a:lnTo>
                    <a:pt x="258127" y="990505"/>
                  </a:lnTo>
                  <a:lnTo>
                    <a:pt x="264319" y="979646"/>
                  </a:lnTo>
                  <a:lnTo>
                    <a:pt x="244792" y="970026"/>
                  </a:lnTo>
                  <a:lnTo>
                    <a:pt x="223933" y="969931"/>
                  </a:lnTo>
                  <a:lnTo>
                    <a:pt x="244792" y="931545"/>
                  </a:lnTo>
                  <a:lnTo>
                    <a:pt x="237363" y="917162"/>
                  </a:lnTo>
                  <a:lnTo>
                    <a:pt x="249555" y="906685"/>
                  </a:lnTo>
                  <a:lnTo>
                    <a:pt x="224028" y="890873"/>
                  </a:lnTo>
                  <a:lnTo>
                    <a:pt x="224028" y="890873"/>
                  </a:lnTo>
                  <a:lnTo>
                    <a:pt x="186309" y="883539"/>
                  </a:lnTo>
                  <a:lnTo>
                    <a:pt x="182594" y="891826"/>
                  </a:lnTo>
                  <a:lnTo>
                    <a:pt x="170497" y="882396"/>
                  </a:lnTo>
                  <a:lnTo>
                    <a:pt x="132302" y="890111"/>
                  </a:lnTo>
                  <a:lnTo>
                    <a:pt x="127730" y="910590"/>
                  </a:lnTo>
                  <a:lnTo>
                    <a:pt x="108966" y="911162"/>
                  </a:lnTo>
                  <a:lnTo>
                    <a:pt x="88487" y="923925"/>
                  </a:lnTo>
                  <a:lnTo>
                    <a:pt x="75914" y="922687"/>
                  </a:lnTo>
                  <a:lnTo>
                    <a:pt x="72009" y="914400"/>
                  </a:lnTo>
                  <a:lnTo>
                    <a:pt x="78581" y="901160"/>
                  </a:lnTo>
                  <a:lnTo>
                    <a:pt x="57150" y="892016"/>
                  </a:lnTo>
                  <a:lnTo>
                    <a:pt x="52197" y="850963"/>
                  </a:lnTo>
                  <a:lnTo>
                    <a:pt x="60865" y="830961"/>
                  </a:lnTo>
                  <a:lnTo>
                    <a:pt x="48482" y="812006"/>
                  </a:lnTo>
                  <a:lnTo>
                    <a:pt x="50006" y="792671"/>
                  </a:lnTo>
                  <a:lnTo>
                    <a:pt x="33433" y="789623"/>
                  </a:lnTo>
                  <a:lnTo>
                    <a:pt x="32956" y="780098"/>
                  </a:lnTo>
                  <a:lnTo>
                    <a:pt x="38386" y="762667"/>
                  </a:lnTo>
                  <a:lnTo>
                    <a:pt x="49816" y="753618"/>
                  </a:lnTo>
                  <a:lnTo>
                    <a:pt x="46387" y="735521"/>
                  </a:lnTo>
                  <a:lnTo>
                    <a:pt x="78105" y="696754"/>
                  </a:lnTo>
                  <a:lnTo>
                    <a:pt x="86963" y="654653"/>
                  </a:lnTo>
                  <a:lnTo>
                    <a:pt x="76867" y="639509"/>
                  </a:lnTo>
                  <a:lnTo>
                    <a:pt x="98488" y="599885"/>
                  </a:lnTo>
                  <a:lnTo>
                    <a:pt x="93631" y="579596"/>
                  </a:lnTo>
                  <a:lnTo>
                    <a:pt x="85916" y="575120"/>
                  </a:lnTo>
                  <a:lnTo>
                    <a:pt x="94297" y="563023"/>
                  </a:lnTo>
                  <a:lnTo>
                    <a:pt x="88583" y="543782"/>
                  </a:lnTo>
                  <a:lnTo>
                    <a:pt x="63437" y="531686"/>
                  </a:lnTo>
                  <a:lnTo>
                    <a:pt x="88106" y="507492"/>
                  </a:lnTo>
                  <a:lnTo>
                    <a:pt x="106871" y="506349"/>
                  </a:lnTo>
                  <a:lnTo>
                    <a:pt x="121063" y="491490"/>
                  </a:lnTo>
                  <a:lnTo>
                    <a:pt x="113062" y="478346"/>
                  </a:lnTo>
                  <a:lnTo>
                    <a:pt x="115252" y="457391"/>
                  </a:lnTo>
                  <a:lnTo>
                    <a:pt x="105442" y="444437"/>
                  </a:lnTo>
                  <a:lnTo>
                    <a:pt x="80296" y="427577"/>
                  </a:lnTo>
                  <a:lnTo>
                    <a:pt x="44387" y="424720"/>
                  </a:lnTo>
                  <a:lnTo>
                    <a:pt x="33528" y="399098"/>
                  </a:lnTo>
                  <a:lnTo>
                    <a:pt x="33528" y="399098"/>
                  </a:lnTo>
                  <a:lnTo>
                    <a:pt x="43053" y="390620"/>
                  </a:lnTo>
                  <a:lnTo>
                    <a:pt x="51530" y="342329"/>
                  </a:lnTo>
                  <a:lnTo>
                    <a:pt x="29813" y="322517"/>
                  </a:lnTo>
                  <a:lnTo>
                    <a:pt x="8001" y="325469"/>
                  </a:lnTo>
                  <a:lnTo>
                    <a:pt x="0" y="290703"/>
                  </a:lnTo>
                  <a:lnTo>
                    <a:pt x="14668" y="272510"/>
                  </a:lnTo>
                  <a:lnTo>
                    <a:pt x="7525" y="255842"/>
                  </a:lnTo>
                  <a:lnTo>
                    <a:pt x="28384" y="239268"/>
                  </a:lnTo>
                  <a:lnTo>
                    <a:pt x="16764" y="214789"/>
                  </a:lnTo>
                  <a:lnTo>
                    <a:pt x="30480" y="207169"/>
                  </a:lnTo>
                  <a:lnTo>
                    <a:pt x="44387" y="167735"/>
                  </a:lnTo>
                  <a:lnTo>
                    <a:pt x="55054" y="176308"/>
                  </a:lnTo>
                  <a:lnTo>
                    <a:pt x="81725" y="174403"/>
                  </a:lnTo>
                  <a:lnTo>
                    <a:pt x="78200" y="182785"/>
                  </a:lnTo>
                  <a:lnTo>
                    <a:pt x="136208" y="155734"/>
                  </a:lnTo>
                  <a:lnTo>
                    <a:pt x="149162" y="163068"/>
                  </a:lnTo>
                  <a:lnTo>
                    <a:pt x="149066" y="172688"/>
                  </a:lnTo>
                  <a:lnTo>
                    <a:pt x="179260" y="184976"/>
                  </a:lnTo>
                  <a:lnTo>
                    <a:pt x="183547" y="192691"/>
                  </a:lnTo>
                  <a:lnTo>
                    <a:pt x="166878" y="217837"/>
                  </a:lnTo>
                  <a:lnTo>
                    <a:pt x="179642" y="220028"/>
                  </a:lnTo>
                  <a:lnTo>
                    <a:pt x="195167" y="212217"/>
                  </a:lnTo>
                  <a:lnTo>
                    <a:pt x="208502" y="226695"/>
                  </a:lnTo>
                  <a:lnTo>
                    <a:pt x="219742" y="222028"/>
                  </a:lnTo>
                  <a:lnTo>
                    <a:pt x="243364" y="235839"/>
                  </a:lnTo>
                  <a:lnTo>
                    <a:pt x="259175" y="227552"/>
                  </a:lnTo>
                  <a:lnTo>
                    <a:pt x="309181" y="232886"/>
                  </a:lnTo>
                  <a:lnTo>
                    <a:pt x="318135" y="205645"/>
                  </a:lnTo>
                  <a:lnTo>
                    <a:pt x="339947" y="194215"/>
                  </a:lnTo>
                  <a:lnTo>
                    <a:pt x="334042" y="170974"/>
                  </a:lnTo>
                  <a:lnTo>
                    <a:pt x="347663" y="146018"/>
                  </a:lnTo>
                  <a:lnTo>
                    <a:pt x="346329" y="128873"/>
                  </a:lnTo>
                  <a:lnTo>
                    <a:pt x="354901" y="116491"/>
                  </a:lnTo>
                  <a:lnTo>
                    <a:pt x="367379" y="118205"/>
                  </a:lnTo>
                  <a:lnTo>
                    <a:pt x="378619" y="109823"/>
                  </a:lnTo>
                  <a:lnTo>
                    <a:pt x="379952" y="91250"/>
                  </a:lnTo>
                  <a:lnTo>
                    <a:pt x="391859" y="87725"/>
                  </a:lnTo>
                  <a:lnTo>
                    <a:pt x="400621" y="93536"/>
                  </a:lnTo>
                  <a:lnTo>
                    <a:pt x="455581" y="72295"/>
                  </a:lnTo>
                  <a:lnTo>
                    <a:pt x="463677" y="77819"/>
                  </a:lnTo>
                  <a:lnTo>
                    <a:pt x="473869" y="73343"/>
                  </a:lnTo>
                  <a:lnTo>
                    <a:pt x="496634" y="91916"/>
                  </a:lnTo>
                  <a:lnTo>
                    <a:pt x="514445" y="84392"/>
                  </a:lnTo>
                  <a:lnTo>
                    <a:pt x="533495" y="58484"/>
                  </a:lnTo>
                  <a:lnTo>
                    <a:pt x="561404" y="78677"/>
                  </a:lnTo>
                  <a:lnTo>
                    <a:pt x="601409" y="57341"/>
                  </a:lnTo>
                  <a:lnTo>
                    <a:pt x="623126" y="71819"/>
                  </a:lnTo>
                  <a:lnTo>
                    <a:pt x="645985" y="72390"/>
                  </a:lnTo>
                  <a:lnTo>
                    <a:pt x="654272" y="85916"/>
                  </a:lnTo>
                  <a:lnTo>
                    <a:pt x="664083" y="88678"/>
                  </a:lnTo>
                  <a:lnTo>
                    <a:pt x="681037" y="72962"/>
                  </a:lnTo>
                  <a:lnTo>
                    <a:pt x="707612" y="71723"/>
                  </a:lnTo>
                  <a:lnTo>
                    <a:pt x="745903" y="42196"/>
                  </a:lnTo>
                  <a:lnTo>
                    <a:pt x="761238" y="41434"/>
                  </a:lnTo>
                  <a:lnTo>
                    <a:pt x="774859" y="30480"/>
                  </a:lnTo>
                  <a:lnTo>
                    <a:pt x="796100" y="32290"/>
                  </a:lnTo>
                  <a:lnTo>
                    <a:pt x="805625" y="21812"/>
                  </a:lnTo>
                  <a:lnTo>
                    <a:pt x="823055" y="23622"/>
                  </a:lnTo>
                  <a:lnTo>
                    <a:pt x="833914" y="9906"/>
                  </a:lnTo>
                  <a:lnTo>
                    <a:pt x="844106" y="13621"/>
                  </a:lnTo>
                  <a:lnTo>
                    <a:pt x="876300" y="0"/>
                  </a:lnTo>
                  <a:close/>
                </a:path>
              </a:pathLst>
            </a:custGeom>
            <a:grpFill/>
            <a:ln w="476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it-IT"/>
            </a:p>
          </p:txBody>
        </p:sp>
        <p:sp>
          <p:nvSpPr>
            <p:cNvPr id="26" name="Figura a mano libera: forma 25">
              <a:extLst>
                <a:ext uri="{FF2B5EF4-FFF2-40B4-BE49-F238E27FC236}">
                  <a16:creationId xmlns:a16="http://schemas.microsoft.com/office/drawing/2014/main" id="{B0CF4ABA-649C-7FEB-93FE-B4D838F3200D}"/>
                </a:ext>
              </a:extLst>
            </p:cNvPr>
            <p:cNvSpPr/>
            <p:nvPr/>
          </p:nvSpPr>
          <p:spPr>
            <a:xfrm>
              <a:off x="6289166" y="3458717"/>
              <a:ext cx="667797" cy="832199"/>
            </a:xfrm>
            <a:custGeom>
              <a:avLst/>
              <a:gdLst>
                <a:gd name="connsiteX0" fmla="*/ 259366 w 667797"/>
                <a:gd name="connsiteY0" fmla="*/ 15145 h 832199"/>
                <a:gd name="connsiteX1" fmla="*/ 254413 w 667797"/>
                <a:gd name="connsiteY1" fmla="*/ 9620 h 832199"/>
                <a:gd name="connsiteX2" fmla="*/ 254413 w 667797"/>
                <a:gd name="connsiteY2" fmla="*/ 9620 h 832199"/>
                <a:gd name="connsiteX3" fmla="*/ 252603 w 667797"/>
                <a:gd name="connsiteY3" fmla="*/ 9049 h 832199"/>
                <a:gd name="connsiteX4" fmla="*/ 252603 w 667797"/>
                <a:gd name="connsiteY4" fmla="*/ 9049 h 832199"/>
                <a:gd name="connsiteX5" fmla="*/ 254889 w 667797"/>
                <a:gd name="connsiteY5" fmla="*/ 2572 h 832199"/>
                <a:gd name="connsiteX6" fmla="*/ 261176 w 667797"/>
                <a:gd name="connsiteY6" fmla="*/ 5525 h 832199"/>
                <a:gd name="connsiteX7" fmla="*/ 261176 w 667797"/>
                <a:gd name="connsiteY7" fmla="*/ 5525 h 832199"/>
                <a:gd name="connsiteX8" fmla="*/ 262128 w 667797"/>
                <a:gd name="connsiteY8" fmla="*/ 10573 h 832199"/>
                <a:gd name="connsiteX9" fmla="*/ 262128 w 667797"/>
                <a:gd name="connsiteY9" fmla="*/ 10573 h 832199"/>
                <a:gd name="connsiteX10" fmla="*/ 259366 w 667797"/>
                <a:gd name="connsiteY10" fmla="*/ 15145 h 832199"/>
                <a:gd name="connsiteX11" fmla="*/ 154305 w 667797"/>
                <a:gd name="connsiteY11" fmla="*/ 1048 h 832199"/>
                <a:gd name="connsiteX12" fmla="*/ 161068 w 667797"/>
                <a:gd name="connsiteY12" fmla="*/ 12192 h 832199"/>
                <a:gd name="connsiteX13" fmla="*/ 190500 w 667797"/>
                <a:gd name="connsiteY13" fmla="*/ 11811 h 832199"/>
                <a:gd name="connsiteX14" fmla="*/ 193834 w 667797"/>
                <a:gd name="connsiteY14" fmla="*/ 17145 h 832199"/>
                <a:gd name="connsiteX15" fmla="*/ 213646 w 667797"/>
                <a:gd name="connsiteY15" fmla="*/ 1143 h 832199"/>
                <a:gd name="connsiteX16" fmla="*/ 231553 w 667797"/>
                <a:gd name="connsiteY16" fmla="*/ 0 h 832199"/>
                <a:gd name="connsiteX17" fmla="*/ 226695 w 667797"/>
                <a:gd name="connsiteY17" fmla="*/ 7429 h 832199"/>
                <a:gd name="connsiteX18" fmla="*/ 231267 w 667797"/>
                <a:gd name="connsiteY18" fmla="*/ 21146 h 832199"/>
                <a:gd name="connsiteX19" fmla="*/ 203454 w 667797"/>
                <a:gd name="connsiteY19" fmla="*/ 46863 h 832199"/>
                <a:gd name="connsiteX20" fmla="*/ 216408 w 667797"/>
                <a:gd name="connsiteY20" fmla="*/ 60388 h 832199"/>
                <a:gd name="connsiteX21" fmla="*/ 230029 w 667797"/>
                <a:gd name="connsiteY21" fmla="*/ 53435 h 832199"/>
                <a:gd name="connsiteX22" fmla="*/ 242126 w 667797"/>
                <a:gd name="connsiteY22" fmla="*/ 69913 h 832199"/>
                <a:gd name="connsiteX23" fmla="*/ 255651 w 667797"/>
                <a:gd name="connsiteY23" fmla="*/ 50006 h 832199"/>
                <a:gd name="connsiteX24" fmla="*/ 265081 w 667797"/>
                <a:gd name="connsiteY24" fmla="*/ 51245 h 832199"/>
                <a:gd name="connsiteX25" fmla="*/ 272987 w 667797"/>
                <a:gd name="connsiteY25" fmla="*/ 64770 h 832199"/>
                <a:gd name="connsiteX26" fmla="*/ 281749 w 667797"/>
                <a:gd name="connsiteY26" fmla="*/ 65246 h 832199"/>
                <a:gd name="connsiteX27" fmla="*/ 284512 w 667797"/>
                <a:gd name="connsiteY27" fmla="*/ 57055 h 832199"/>
                <a:gd name="connsiteX28" fmla="*/ 293180 w 667797"/>
                <a:gd name="connsiteY28" fmla="*/ 61055 h 832199"/>
                <a:gd name="connsiteX29" fmla="*/ 353759 w 667797"/>
                <a:gd name="connsiteY29" fmla="*/ 130493 h 832199"/>
                <a:gd name="connsiteX30" fmla="*/ 374047 w 667797"/>
                <a:gd name="connsiteY30" fmla="*/ 118205 h 832199"/>
                <a:gd name="connsiteX31" fmla="*/ 395288 w 667797"/>
                <a:gd name="connsiteY31" fmla="*/ 126016 h 832199"/>
                <a:gd name="connsiteX32" fmla="*/ 407861 w 667797"/>
                <a:gd name="connsiteY32" fmla="*/ 100394 h 832199"/>
                <a:gd name="connsiteX33" fmla="*/ 427672 w 667797"/>
                <a:gd name="connsiteY33" fmla="*/ 105728 h 832199"/>
                <a:gd name="connsiteX34" fmla="*/ 424148 w 667797"/>
                <a:gd name="connsiteY34" fmla="*/ 124873 h 832199"/>
                <a:gd name="connsiteX35" fmla="*/ 432721 w 667797"/>
                <a:gd name="connsiteY35" fmla="*/ 132874 h 832199"/>
                <a:gd name="connsiteX36" fmla="*/ 415576 w 667797"/>
                <a:gd name="connsiteY36" fmla="*/ 148971 h 832199"/>
                <a:gd name="connsiteX37" fmla="*/ 416052 w 667797"/>
                <a:gd name="connsiteY37" fmla="*/ 156972 h 832199"/>
                <a:gd name="connsiteX38" fmla="*/ 437674 w 667797"/>
                <a:gd name="connsiteY38" fmla="*/ 185166 h 832199"/>
                <a:gd name="connsiteX39" fmla="*/ 441293 w 667797"/>
                <a:gd name="connsiteY39" fmla="*/ 212884 h 832199"/>
                <a:gd name="connsiteX40" fmla="*/ 435388 w 667797"/>
                <a:gd name="connsiteY40" fmla="*/ 219551 h 832199"/>
                <a:gd name="connsiteX41" fmla="*/ 453295 w 667797"/>
                <a:gd name="connsiteY41" fmla="*/ 232315 h 832199"/>
                <a:gd name="connsiteX42" fmla="*/ 459677 w 667797"/>
                <a:gd name="connsiteY42" fmla="*/ 264890 h 832199"/>
                <a:gd name="connsiteX43" fmla="*/ 472916 w 667797"/>
                <a:gd name="connsiteY43" fmla="*/ 271463 h 832199"/>
                <a:gd name="connsiteX44" fmla="*/ 471583 w 667797"/>
                <a:gd name="connsiteY44" fmla="*/ 299085 h 832199"/>
                <a:gd name="connsiteX45" fmla="*/ 456152 w 667797"/>
                <a:gd name="connsiteY45" fmla="*/ 313849 h 832199"/>
                <a:gd name="connsiteX46" fmla="*/ 462534 w 667797"/>
                <a:gd name="connsiteY46" fmla="*/ 328517 h 832199"/>
                <a:gd name="connsiteX47" fmla="*/ 482251 w 667797"/>
                <a:gd name="connsiteY47" fmla="*/ 332518 h 832199"/>
                <a:gd name="connsiteX48" fmla="*/ 487680 w 667797"/>
                <a:gd name="connsiteY48" fmla="*/ 348805 h 832199"/>
                <a:gd name="connsiteX49" fmla="*/ 485394 w 667797"/>
                <a:gd name="connsiteY49" fmla="*/ 375190 h 832199"/>
                <a:gd name="connsiteX50" fmla="*/ 492538 w 667797"/>
                <a:gd name="connsiteY50" fmla="*/ 395288 h 832199"/>
                <a:gd name="connsiteX51" fmla="*/ 484251 w 667797"/>
                <a:gd name="connsiteY51" fmla="*/ 401574 h 832199"/>
                <a:gd name="connsiteX52" fmla="*/ 493205 w 667797"/>
                <a:gd name="connsiteY52" fmla="*/ 420148 h 832199"/>
                <a:gd name="connsiteX53" fmla="*/ 487871 w 667797"/>
                <a:gd name="connsiteY53" fmla="*/ 434340 h 832199"/>
                <a:gd name="connsiteX54" fmla="*/ 513493 w 667797"/>
                <a:gd name="connsiteY54" fmla="*/ 449675 h 832199"/>
                <a:gd name="connsiteX55" fmla="*/ 515398 w 667797"/>
                <a:gd name="connsiteY55" fmla="*/ 457962 h 832199"/>
                <a:gd name="connsiteX56" fmla="*/ 525971 w 667797"/>
                <a:gd name="connsiteY56" fmla="*/ 459200 h 832199"/>
                <a:gd name="connsiteX57" fmla="*/ 527113 w 667797"/>
                <a:gd name="connsiteY57" fmla="*/ 497681 h 832199"/>
                <a:gd name="connsiteX58" fmla="*/ 538639 w 667797"/>
                <a:gd name="connsiteY58" fmla="*/ 484727 h 832199"/>
                <a:gd name="connsiteX59" fmla="*/ 538829 w 667797"/>
                <a:gd name="connsiteY59" fmla="*/ 468439 h 832199"/>
                <a:gd name="connsiteX60" fmla="*/ 551212 w 667797"/>
                <a:gd name="connsiteY60" fmla="*/ 475774 h 832199"/>
                <a:gd name="connsiteX61" fmla="*/ 564547 w 667797"/>
                <a:gd name="connsiteY61" fmla="*/ 462534 h 832199"/>
                <a:gd name="connsiteX62" fmla="*/ 593217 w 667797"/>
                <a:gd name="connsiteY62" fmla="*/ 484442 h 832199"/>
                <a:gd name="connsiteX63" fmla="*/ 617030 w 667797"/>
                <a:gd name="connsiteY63" fmla="*/ 521970 h 832199"/>
                <a:gd name="connsiteX64" fmla="*/ 642461 w 667797"/>
                <a:gd name="connsiteY64" fmla="*/ 516160 h 832199"/>
                <a:gd name="connsiteX65" fmla="*/ 654368 w 667797"/>
                <a:gd name="connsiteY65" fmla="*/ 498824 h 832199"/>
                <a:gd name="connsiteX66" fmla="*/ 667798 w 667797"/>
                <a:gd name="connsiteY66" fmla="*/ 533305 h 832199"/>
                <a:gd name="connsiteX67" fmla="*/ 665417 w 667797"/>
                <a:gd name="connsiteY67" fmla="*/ 550640 h 832199"/>
                <a:gd name="connsiteX68" fmla="*/ 656654 w 667797"/>
                <a:gd name="connsiteY68" fmla="*/ 568738 h 832199"/>
                <a:gd name="connsiteX69" fmla="*/ 653034 w 667797"/>
                <a:gd name="connsiteY69" fmla="*/ 561404 h 832199"/>
                <a:gd name="connsiteX70" fmla="*/ 634746 w 667797"/>
                <a:gd name="connsiteY70" fmla="*/ 568833 h 832199"/>
                <a:gd name="connsiteX71" fmla="*/ 632365 w 667797"/>
                <a:gd name="connsiteY71" fmla="*/ 587883 h 832199"/>
                <a:gd name="connsiteX72" fmla="*/ 632365 w 667797"/>
                <a:gd name="connsiteY72" fmla="*/ 587883 h 832199"/>
                <a:gd name="connsiteX73" fmla="*/ 625221 w 667797"/>
                <a:gd name="connsiteY73" fmla="*/ 630364 h 832199"/>
                <a:gd name="connsiteX74" fmla="*/ 612553 w 667797"/>
                <a:gd name="connsiteY74" fmla="*/ 642556 h 832199"/>
                <a:gd name="connsiteX75" fmla="*/ 597122 w 667797"/>
                <a:gd name="connsiteY75" fmla="*/ 636461 h 832199"/>
                <a:gd name="connsiteX76" fmla="*/ 596646 w 667797"/>
                <a:gd name="connsiteY76" fmla="*/ 643890 h 832199"/>
                <a:gd name="connsiteX77" fmla="*/ 569976 w 667797"/>
                <a:gd name="connsiteY77" fmla="*/ 660273 h 832199"/>
                <a:gd name="connsiteX78" fmla="*/ 550355 w 667797"/>
                <a:gd name="connsiteY78" fmla="*/ 649986 h 832199"/>
                <a:gd name="connsiteX79" fmla="*/ 543592 w 667797"/>
                <a:gd name="connsiteY79" fmla="*/ 664559 h 832199"/>
                <a:gd name="connsiteX80" fmla="*/ 512636 w 667797"/>
                <a:gd name="connsiteY80" fmla="*/ 664178 h 832199"/>
                <a:gd name="connsiteX81" fmla="*/ 505111 w 667797"/>
                <a:gd name="connsiteY81" fmla="*/ 673418 h 832199"/>
                <a:gd name="connsiteX82" fmla="*/ 485965 w 667797"/>
                <a:gd name="connsiteY82" fmla="*/ 663988 h 832199"/>
                <a:gd name="connsiteX83" fmla="*/ 480441 w 667797"/>
                <a:gd name="connsiteY83" fmla="*/ 675132 h 832199"/>
                <a:gd name="connsiteX84" fmla="*/ 486346 w 667797"/>
                <a:gd name="connsiteY84" fmla="*/ 699421 h 832199"/>
                <a:gd name="connsiteX85" fmla="*/ 466439 w 667797"/>
                <a:gd name="connsiteY85" fmla="*/ 705803 h 832199"/>
                <a:gd name="connsiteX86" fmla="*/ 448818 w 667797"/>
                <a:gd name="connsiteY86" fmla="*/ 721328 h 832199"/>
                <a:gd name="connsiteX87" fmla="*/ 429292 w 667797"/>
                <a:gd name="connsiteY87" fmla="*/ 720376 h 832199"/>
                <a:gd name="connsiteX88" fmla="*/ 427672 w 667797"/>
                <a:gd name="connsiteY88" fmla="*/ 733044 h 832199"/>
                <a:gd name="connsiteX89" fmla="*/ 398526 w 667797"/>
                <a:gd name="connsiteY89" fmla="*/ 741426 h 832199"/>
                <a:gd name="connsiteX90" fmla="*/ 411575 w 667797"/>
                <a:gd name="connsiteY90" fmla="*/ 760857 h 832199"/>
                <a:gd name="connsiteX91" fmla="*/ 383096 w 667797"/>
                <a:gd name="connsiteY91" fmla="*/ 779621 h 832199"/>
                <a:gd name="connsiteX92" fmla="*/ 371665 w 667797"/>
                <a:gd name="connsiteY92" fmla="*/ 780097 h 832199"/>
                <a:gd name="connsiteX93" fmla="*/ 363188 w 667797"/>
                <a:gd name="connsiteY93" fmla="*/ 762476 h 832199"/>
                <a:gd name="connsiteX94" fmla="*/ 351854 w 667797"/>
                <a:gd name="connsiteY94" fmla="*/ 763238 h 832199"/>
                <a:gd name="connsiteX95" fmla="*/ 349758 w 667797"/>
                <a:gd name="connsiteY95" fmla="*/ 800195 h 832199"/>
                <a:gd name="connsiteX96" fmla="*/ 308515 w 667797"/>
                <a:gd name="connsiteY96" fmla="*/ 832199 h 832199"/>
                <a:gd name="connsiteX97" fmla="*/ 300228 w 667797"/>
                <a:gd name="connsiteY97" fmla="*/ 822674 h 832199"/>
                <a:gd name="connsiteX98" fmla="*/ 300704 w 667797"/>
                <a:gd name="connsiteY98" fmla="*/ 806672 h 832199"/>
                <a:gd name="connsiteX99" fmla="*/ 266033 w 667797"/>
                <a:gd name="connsiteY99" fmla="*/ 811721 h 832199"/>
                <a:gd name="connsiteX100" fmla="*/ 275272 w 667797"/>
                <a:gd name="connsiteY100" fmla="*/ 798195 h 832199"/>
                <a:gd name="connsiteX101" fmla="*/ 253460 w 667797"/>
                <a:gd name="connsiteY101" fmla="*/ 790670 h 832199"/>
                <a:gd name="connsiteX102" fmla="*/ 253651 w 667797"/>
                <a:gd name="connsiteY102" fmla="*/ 771049 h 832199"/>
                <a:gd name="connsiteX103" fmla="*/ 260128 w 667797"/>
                <a:gd name="connsiteY103" fmla="*/ 768858 h 832199"/>
                <a:gd name="connsiteX104" fmla="*/ 253079 w 667797"/>
                <a:gd name="connsiteY104" fmla="*/ 762381 h 832199"/>
                <a:gd name="connsiteX105" fmla="*/ 255461 w 667797"/>
                <a:gd name="connsiteY105" fmla="*/ 744664 h 832199"/>
                <a:gd name="connsiteX106" fmla="*/ 241459 w 667797"/>
                <a:gd name="connsiteY106" fmla="*/ 743141 h 832199"/>
                <a:gd name="connsiteX107" fmla="*/ 222409 w 667797"/>
                <a:gd name="connsiteY107" fmla="*/ 758571 h 832199"/>
                <a:gd name="connsiteX108" fmla="*/ 210693 w 667797"/>
                <a:gd name="connsiteY108" fmla="*/ 746570 h 832199"/>
                <a:gd name="connsiteX109" fmla="*/ 192881 w 667797"/>
                <a:gd name="connsiteY109" fmla="*/ 748665 h 832199"/>
                <a:gd name="connsiteX110" fmla="*/ 199454 w 667797"/>
                <a:gd name="connsiteY110" fmla="*/ 744284 h 832199"/>
                <a:gd name="connsiteX111" fmla="*/ 184976 w 667797"/>
                <a:gd name="connsiteY111" fmla="*/ 736663 h 832199"/>
                <a:gd name="connsiteX112" fmla="*/ 192119 w 667797"/>
                <a:gd name="connsiteY112" fmla="*/ 730282 h 832199"/>
                <a:gd name="connsiteX113" fmla="*/ 182213 w 667797"/>
                <a:gd name="connsiteY113" fmla="*/ 722186 h 832199"/>
                <a:gd name="connsiteX114" fmla="*/ 184213 w 667797"/>
                <a:gd name="connsiteY114" fmla="*/ 703612 h 832199"/>
                <a:gd name="connsiteX115" fmla="*/ 168307 w 667797"/>
                <a:gd name="connsiteY115" fmla="*/ 696182 h 832199"/>
                <a:gd name="connsiteX116" fmla="*/ 163068 w 667797"/>
                <a:gd name="connsiteY116" fmla="*/ 653605 h 832199"/>
                <a:gd name="connsiteX117" fmla="*/ 147161 w 667797"/>
                <a:gd name="connsiteY117" fmla="*/ 633984 h 832199"/>
                <a:gd name="connsiteX118" fmla="*/ 131731 w 667797"/>
                <a:gd name="connsiteY118" fmla="*/ 627507 h 832199"/>
                <a:gd name="connsiteX119" fmla="*/ 118586 w 667797"/>
                <a:gd name="connsiteY119" fmla="*/ 638842 h 832199"/>
                <a:gd name="connsiteX120" fmla="*/ 112204 w 667797"/>
                <a:gd name="connsiteY120" fmla="*/ 636842 h 832199"/>
                <a:gd name="connsiteX121" fmla="*/ 111062 w 667797"/>
                <a:gd name="connsiteY121" fmla="*/ 643985 h 832199"/>
                <a:gd name="connsiteX122" fmla="*/ 101441 w 667797"/>
                <a:gd name="connsiteY122" fmla="*/ 633794 h 832199"/>
                <a:gd name="connsiteX123" fmla="*/ 66389 w 667797"/>
                <a:gd name="connsiteY123" fmla="*/ 646271 h 832199"/>
                <a:gd name="connsiteX124" fmla="*/ 26956 w 667797"/>
                <a:gd name="connsiteY124" fmla="*/ 621887 h 832199"/>
                <a:gd name="connsiteX125" fmla="*/ 14669 w 667797"/>
                <a:gd name="connsiteY125" fmla="*/ 601789 h 832199"/>
                <a:gd name="connsiteX126" fmla="*/ 32290 w 667797"/>
                <a:gd name="connsiteY126" fmla="*/ 591884 h 832199"/>
                <a:gd name="connsiteX127" fmla="*/ 41910 w 667797"/>
                <a:gd name="connsiteY127" fmla="*/ 573024 h 832199"/>
                <a:gd name="connsiteX128" fmla="*/ 15430 w 667797"/>
                <a:gd name="connsiteY128" fmla="*/ 555974 h 832199"/>
                <a:gd name="connsiteX129" fmla="*/ 0 w 667797"/>
                <a:gd name="connsiteY129" fmla="*/ 519017 h 832199"/>
                <a:gd name="connsiteX130" fmla="*/ 0 w 667797"/>
                <a:gd name="connsiteY130" fmla="*/ 519017 h 832199"/>
                <a:gd name="connsiteX131" fmla="*/ 18574 w 667797"/>
                <a:gd name="connsiteY131" fmla="*/ 496729 h 832199"/>
                <a:gd name="connsiteX132" fmla="*/ 30766 w 667797"/>
                <a:gd name="connsiteY132" fmla="*/ 495967 h 832199"/>
                <a:gd name="connsiteX133" fmla="*/ 29337 w 667797"/>
                <a:gd name="connsiteY133" fmla="*/ 478727 h 832199"/>
                <a:gd name="connsiteX134" fmla="*/ 18955 w 667797"/>
                <a:gd name="connsiteY134" fmla="*/ 471583 h 832199"/>
                <a:gd name="connsiteX135" fmla="*/ 42005 w 667797"/>
                <a:gd name="connsiteY135" fmla="*/ 377762 h 832199"/>
                <a:gd name="connsiteX136" fmla="*/ 29909 w 667797"/>
                <a:gd name="connsiteY136" fmla="*/ 364808 h 832199"/>
                <a:gd name="connsiteX137" fmla="*/ 21907 w 667797"/>
                <a:gd name="connsiteY137" fmla="*/ 374809 h 832199"/>
                <a:gd name="connsiteX138" fmla="*/ 14478 w 667797"/>
                <a:gd name="connsiteY138" fmla="*/ 359855 h 832199"/>
                <a:gd name="connsiteX139" fmla="*/ 17621 w 667797"/>
                <a:gd name="connsiteY139" fmla="*/ 348234 h 832199"/>
                <a:gd name="connsiteX140" fmla="*/ 9239 w 667797"/>
                <a:gd name="connsiteY140" fmla="*/ 325088 h 832199"/>
                <a:gd name="connsiteX141" fmla="*/ 13906 w 667797"/>
                <a:gd name="connsiteY141" fmla="*/ 312515 h 832199"/>
                <a:gd name="connsiteX142" fmla="*/ 63246 w 667797"/>
                <a:gd name="connsiteY142" fmla="*/ 283464 h 832199"/>
                <a:gd name="connsiteX143" fmla="*/ 72771 w 667797"/>
                <a:gd name="connsiteY143" fmla="*/ 257461 h 832199"/>
                <a:gd name="connsiteX144" fmla="*/ 68009 w 667797"/>
                <a:gd name="connsiteY144" fmla="*/ 244888 h 832199"/>
                <a:gd name="connsiteX145" fmla="*/ 75914 w 667797"/>
                <a:gd name="connsiteY145" fmla="*/ 241459 h 832199"/>
                <a:gd name="connsiteX146" fmla="*/ 96869 w 667797"/>
                <a:gd name="connsiteY146" fmla="*/ 253175 h 832199"/>
                <a:gd name="connsiteX147" fmla="*/ 160401 w 667797"/>
                <a:gd name="connsiteY147" fmla="*/ 213360 h 832199"/>
                <a:gd name="connsiteX148" fmla="*/ 145732 w 667797"/>
                <a:gd name="connsiteY148" fmla="*/ 201359 h 832199"/>
                <a:gd name="connsiteX149" fmla="*/ 137160 w 667797"/>
                <a:gd name="connsiteY149" fmla="*/ 222599 h 832199"/>
                <a:gd name="connsiteX150" fmla="*/ 115919 w 667797"/>
                <a:gd name="connsiteY150" fmla="*/ 214598 h 832199"/>
                <a:gd name="connsiteX151" fmla="*/ 112204 w 667797"/>
                <a:gd name="connsiteY151" fmla="*/ 206026 h 832199"/>
                <a:gd name="connsiteX152" fmla="*/ 117824 w 667797"/>
                <a:gd name="connsiteY152" fmla="*/ 189738 h 832199"/>
                <a:gd name="connsiteX153" fmla="*/ 108204 w 667797"/>
                <a:gd name="connsiteY153" fmla="*/ 167926 h 832199"/>
                <a:gd name="connsiteX154" fmla="*/ 102013 w 667797"/>
                <a:gd name="connsiteY154" fmla="*/ 162211 h 832199"/>
                <a:gd name="connsiteX155" fmla="*/ 88487 w 667797"/>
                <a:gd name="connsiteY155" fmla="*/ 167354 h 832199"/>
                <a:gd name="connsiteX156" fmla="*/ 87439 w 667797"/>
                <a:gd name="connsiteY156" fmla="*/ 142018 h 832199"/>
                <a:gd name="connsiteX157" fmla="*/ 67056 w 667797"/>
                <a:gd name="connsiteY157" fmla="*/ 144113 h 832199"/>
                <a:gd name="connsiteX158" fmla="*/ 63913 w 667797"/>
                <a:gd name="connsiteY158" fmla="*/ 134588 h 832199"/>
                <a:gd name="connsiteX159" fmla="*/ 80201 w 667797"/>
                <a:gd name="connsiteY159" fmla="*/ 118015 h 832199"/>
                <a:gd name="connsiteX160" fmla="*/ 90583 w 667797"/>
                <a:gd name="connsiteY160" fmla="*/ 121253 h 832199"/>
                <a:gd name="connsiteX161" fmla="*/ 100203 w 667797"/>
                <a:gd name="connsiteY161" fmla="*/ 105061 h 832199"/>
                <a:gd name="connsiteX162" fmla="*/ 120491 w 667797"/>
                <a:gd name="connsiteY162" fmla="*/ 96488 h 832199"/>
                <a:gd name="connsiteX163" fmla="*/ 121444 w 667797"/>
                <a:gd name="connsiteY163" fmla="*/ 91154 h 832199"/>
                <a:gd name="connsiteX164" fmla="*/ 96584 w 667797"/>
                <a:gd name="connsiteY164" fmla="*/ 77057 h 832199"/>
                <a:gd name="connsiteX165" fmla="*/ 98203 w 667797"/>
                <a:gd name="connsiteY165" fmla="*/ 60293 h 832199"/>
                <a:gd name="connsiteX166" fmla="*/ 103442 w 667797"/>
                <a:gd name="connsiteY166" fmla="*/ 54959 h 832199"/>
                <a:gd name="connsiteX167" fmla="*/ 124301 w 667797"/>
                <a:gd name="connsiteY167" fmla="*/ 56674 h 832199"/>
                <a:gd name="connsiteX168" fmla="*/ 131636 w 667797"/>
                <a:gd name="connsiteY168" fmla="*/ 32004 h 832199"/>
                <a:gd name="connsiteX169" fmla="*/ 154305 w 667797"/>
                <a:gd name="connsiteY169" fmla="*/ 1048 h 832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</a:cxnLst>
              <a:rect l="l" t="t" r="r" b="b"/>
              <a:pathLst>
                <a:path w="667797" h="832199">
                  <a:moveTo>
                    <a:pt x="259366" y="15145"/>
                  </a:moveTo>
                  <a:lnTo>
                    <a:pt x="254413" y="9620"/>
                  </a:lnTo>
                  <a:lnTo>
                    <a:pt x="254413" y="9620"/>
                  </a:lnTo>
                  <a:lnTo>
                    <a:pt x="252603" y="9049"/>
                  </a:lnTo>
                  <a:lnTo>
                    <a:pt x="252603" y="9049"/>
                  </a:lnTo>
                  <a:lnTo>
                    <a:pt x="254889" y="2572"/>
                  </a:lnTo>
                  <a:lnTo>
                    <a:pt x="261176" y="5525"/>
                  </a:lnTo>
                  <a:lnTo>
                    <a:pt x="261176" y="5525"/>
                  </a:lnTo>
                  <a:lnTo>
                    <a:pt x="262128" y="10573"/>
                  </a:lnTo>
                  <a:lnTo>
                    <a:pt x="262128" y="10573"/>
                  </a:lnTo>
                  <a:lnTo>
                    <a:pt x="259366" y="15145"/>
                  </a:lnTo>
                  <a:close/>
                  <a:moveTo>
                    <a:pt x="154305" y="1048"/>
                  </a:moveTo>
                  <a:lnTo>
                    <a:pt x="161068" y="12192"/>
                  </a:lnTo>
                  <a:lnTo>
                    <a:pt x="190500" y="11811"/>
                  </a:lnTo>
                  <a:lnTo>
                    <a:pt x="193834" y="17145"/>
                  </a:lnTo>
                  <a:lnTo>
                    <a:pt x="213646" y="1143"/>
                  </a:lnTo>
                  <a:lnTo>
                    <a:pt x="231553" y="0"/>
                  </a:lnTo>
                  <a:lnTo>
                    <a:pt x="226695" y="7429"/>
                  </a:lnTo>
                  <a:lnTo>
                    <a:pt x="231267" y="21146"/>
                  </a:lnTo>
                  <a:lnTo>
                    <a:pt x="203454" y="46863"/>
                  </a:lnTo>
                  <a:lnTo>
                    <a:pt x="216408" y="60388"/>
                  </a:lnTo>
                  <a:lnTo>
                    <a:pt x="230029" y="53435"/>
                  </a:lnTo>
                  <a:lnTo>
                    <a:pt x="242126" y="69913"/>
                  </a:lnTo>
                  <a:lnTo>
                    <a:pt x="255651" y="50006"/>
                  </a:lnTo>
                  <a:lnTo>
                    <a:pt x="265081" y="51245"/>
                  </a:lnTo>
                  <a:lnTo>
                    <a:pt x="272987" y="64770"/>
                  </a:lnTo>
                  <a:lnTo>
                    <a:pt x="281749" y="65246"/>
                  </a:lnTo>
                  <a:lnTo>
                    <a:pt x="284512" y="57055"/>
                  </a:lnTo>
                  <a:lnTo>
                    <a:pt x="293180" y="61055"/>
                  </a:lnTo>
                  <a:lnTo>
                    <a:pt x="353759" y="130493"/>
                  </a:lnTo>
                  <a:lnTo>
                    <a:pt x="374047" y="118205"/>
                  </a:lnTo>
                  <a:lnTo>
                    <a:pt x="395288" y="126016"/>
                  </a:lnTo>
                  <a:lnTo>
                    <a:pt x="407861" y="100394"/>
                  </a:lnTo>
                  <a:lnTo>
                    <a:pt x="427672" y="105728"/>
                  </a:lnTo>
                  <a:lnTo>
                    <a:pt x="424148" y="124873"/>
                  </a:lnTo>
                  <a:lnTo>
                    <a:pt x="432721" y="132874"/>
                  </a:lnTo>
                  <a:lnTo>
                    <a:pt x="415576" y="148971"/>
                  </a:lnTo>
                  <a:lnTo>
                    <a:pt x="416052" y="156972"/>
                  </a:lnTo>
                  <a:lnTo>
                    <a:pt x="437674" y="185166"/>
                  </a:lnTo>
                  <a:lnTo>
                    <a:pt x="441293" y="212884"/>
                  </a:lnTo>
                  <a:lnTo>
                    <a:pt x="435388" y="219551"/>
                  </a:lnTo>
                  <a:lnTo>
                    <a:pt x="453295" y="232315"/>
                  </a:lnTo>
                  <a:lnTo>
                    <a:pt x="459677" y="264890"/>
                  </a:lnTo>
                  <a:lnTo>
                    <a:pt x="472916" y="271463"/>
                  </a:lnTo>
                  <a:lnTo>
                    <a:pt x="471583" y="299085"/>
                  </a:lnTo>
                  <a:lnTo>
                    <a:pt x="456152" y="313849"/>
                  </a:lnTo>
                  <a:lnTo>
                    <a:pt x="462534" y="328517"/>
                  </a:lnTo>
                  <a:lnTo>
                    <a:pt x="482251" y="332518"/>
                  </a:lnTo>
                  <a:lnTo>
                    <a:pt x="487680" y="348805"/>
                  </a:lnTo>
                  <a:lnTo>
                    <a:pt x="485394" y="375190"/>
                  </a:lnTo>
                  <a:lnTo>
                    <a:pt x="492538" y="395288"/>
                  </a:lnTo>
                  <a:lnTo>
                    <a:pt x="484251" y="401574"/>
                  </a:lnTo>
                  <a:lnTo>
                    <a:pt x="493205" y="420148"/>
                  </a:lnTo>
                  <a:lnTo>
                    <a:pt x="487871" y="434340"/>
                  </a:lnTo>
                  <a:lnTo>
                    <a:pt x="513493" y="449675"/>
                  </a:lnTo>
                  <a:lnTo>
                    <a:pt x="515398" y="457962"/>
                  </a:lnTo>
                  <a:lnTo>
                    <a:pt x="525971" y="459200"/>
                  </a:lnTo>
                  <a:lnTo>
                    <a:pt x="527113" y="497681"/>
                  </a:lnTo>
                  <a:lnTo>
                    <a:pt x="538639" y="484727"/>
                  </a:lnTo>
                  <a:lnTo>
                    <a:pt x="538829" y="468439"/>
                  </a:lnTo>
                  <a:lnTo>
                    <a:pt x="551212" y="475774"/>
                  </a:lnTo>
                  <a:lnTo>
                    <a:pt x="564547" y="462534"/>
                  </a:lnTo>
                  <a:lnTo>
                    <a:pt x="593217" y="484442"/>
                  </a:lnTo>
                  <a:lnTo>
                    <a:pt x="617030" y="521970"/>
                  </a:lnTo>
                  <a:lnTo>
                    <a:pt x="642461" y="516160"/>
                  </a:lnTo>
                  <a:lnTo>
                    <a:pt x="654368" y="498824"/>
                  </a:lnTo>
                  <a:lnTo>
                    <a:pt x="667798" y="533305"/>
                  </a:lnTo>
                  <a:lnTo>
                    <a:pt x="665417" y="550640"/>
                  </a:lnTo>
                  <a:lnTo>
                    <a:pt x="656654" y="568738"/>
                  </a:lnTo>
                  <a:lnTo>
                    <a:pt x="653034" y="561404"/>
                  </a:lnTo>
                  <a:lnTo>
                    <a:pt x="634746" y="568833"/>
                  </a:lnTo>
                  <a:lnTo>
                    <a:pt x="632365" y="587883"/>
                  </a:lnTo>
                  <a:lnTo>
                    <a:pt x="632365" y="587883"/>
                  </a:lnTo>
                  <a:lnTo>
                    <a:pt x="625221" y="630364"/>
                  </a:lnTo>
                  <a:lnTo>
                    <a:pt x="612553" y="642556"/>
                  </a:lnTo>
                  <a:lnTo>
                    <a:pt x="597122" y="636461"/>
                  </a:lnTo>
                  <a:lnTo>
                    <a:pt x="596646" y="643890"/>
                  </a:lnTo>
                  <a:lnTo>
                    <a:pt x="569976" y="660273"/>
                  </a:lnTo>
                  <a:lnTo>
                    <a:pt x="550355" y="649986"/>
                  </a:lnTo>
                  <a:lnTo>
                    <a:pt x="543592" y="664559"/>
                  </a:lnTo>
                  <a:lnTo>
                    <a:pt x="512636" y="664178"/>
                  </a:lnTo>
                  <a:lnTo>
                    <a:pt x="505111" y="673418"/>
                  </a:lnTo>
                  <a:lnTo>
                    <a:pt x="485965" y="663988"/>
                  </a:lnTo>
                  <a:lnTo>
                    <a:pt x="480441" y="675132"/>
                  </a:lnTo>
                  <a:lnTo>
                    <a:pt x="486346" y="699421"/>
                  </a:lnTo>
                  <a:lnTo>
                    <a:pt x="466439" y="705803"/>
                  </a:lnTo>
                  <a:lnTo>
                    <a:pt x="448818" y="721328"/>
                  </a:lnTo>
                  <a:lnTo>
                    <a:pt x="429292" y="720376"/>
                  </a:lnTo>
                  <a:lnTo>
                    <a:pt x="427672" y="733044"/>
                  </a:lnTo>
                  <a:lnTo>
                    <a:pt x="398526" y="741426"/>
                  </a:lnTo>
                  <a:lnTo>
                    <a:pt x="411575" y="760857"/>
                  </a:lnTo>
                  <a:lnTo>
                    <a:pt x="383096" y="779621"/>
                  </a:lnTo>
                  <a:lnTo>
                    <a:pt x="371665" y="780097"/>
                  </a:lnTo>
                  <a:lnTo>
                    <a:pt x="363188" y="762476"/>
                  </a:lnTo>
                  <a:lnTo>
                    <a:pt x="351854" y="763238"/>
                  </a:lnTo>
                  <a:lnTo>
                    <a:pt x="349758" y="800195"/>
                  </a:lnTo>
                  <a:lnTo>
                    <a:pt x="308515" y="832199"/>
                  </a:lnTo>
                  <a:lnTo>
                    <a:pt x="300228" y="822674"/>
                  </a:lnTo>
                  <a:lnTo>
                    <a:pt x="300704" y="806672"/>
                  </a:lnTo>
                  <a:lnTo>
                    <a:pt x="266033" y="811721"/>
                  </a:lnTo>
                  <a:lnTo>
                    <a:pt x="275272" y="798195"/>
                  </a:lnTo>
                  <a:lnTo>
                    <a:pt x="253460" y="790670"/>
                  </a:lnTo>
                  <a:lnTo>
                    <a:pt x="253651" y="771049"/>
                  </a:lnTo>
                  <a:lnTo>
                    <a:pt x="260128" y="768858"/>
                  </a:lnTo>
                  <a:lnTo>
                    <a:pt x="253079" y="762381"/>
                  </a:lnTo>
                  <a:lnTo>
                    <a:pt x="255461" y="744664"/>
                  </a:lnTo>
                  <a:lnTo>
                    <a:pt x="241459" y="743141"/>
                  </a:lnTo>
                  <a:lnTo>
                    <a:pt x="222409" y="758571"/>
                  </a:lnTo>
                  <a:lnTo>
                    <a:pt x="210693" y="746570"/>
                  </a:lnTo>
                  <a:lnTo>
                    <a:pt x="192881" y="748665"/>
                  </a:lnTo>
                  <a:lnTo>
                    <a:pt x="199454" y="744284"/>
                  </a:lnTo>
                  <a:lnTo>
                    <a:pt x="184976" y="736663"/>
                  </a:lnTo>
                  <a:lnTo>
                    <a:pt x="192119" y="730282"/>
                  </a:lnTo>
                  <a:lnTo>
                    <a:pt x="182213" y="722186"/>
                  </a:lnTo>
                  <a:lnTo>
                    <a:pt x="184213" y="703612"/>
                  </a:lnTo>
                  <a:lnTo>
                    <a:pt x="168307" y="696182"/>
                  </a:lnTo>
                  <a:lnTo>
                    <a:pt x="163068" y="653605"/>
                  </a:lnTo>
                  <a:lnTo>
                    <a:pt x="147161" y="633984"/>
                  </a:lnTo>
                  <a:lnTo>
                    <a:pt x="131731" y="627507"/>
                  </a:lnTo>
                  <a:lnTo>
                    <a:pt x="118586" y="638842"/>
                  </a:lnTo>
                  <a:lnTo>
                    <a:pt x="112204" y="636842"/>
                  </a:lnTo>
                  <a:lnTo>
                    <a:pt x="111062" y="643985"/>
                  </a:lnTo>
                  <a:lnTo>
                    <a:pt x="101441" y="633794"/>
                  </a:lnTo>
                  <a:lnTo>
                    <a:pt x="66389" y="646271"/>
                  </a:lnTo>
                  <a:lnTo>
                    <a:pt x="26956" y="621887"/>
                  </a:lnTo>
                  <a:lnTo>
                    <a:pt x="14669" y="601789"/>
                  </a:lnTo>
                  <a:lnTo>
                    <a:pt x="32290" y="591884"/>
                  </a:lnTo>
                  <a:lnTo>
                    <a:pt x="41910" y="573024"/>
                  </a:lnTo>
                  <a:lnTo>
                    <a:pt x="15430" y="555974"/>
                  </a:lnTo>
                  <a:lnTo>
                    <a:pt x="0" y="519017"/>
                  </a:lnTo>
                  <a:lnTo>
                    <a:pt x="0" y="519017"/>
                  </a:lnTo>
                  <a:lnTo>
                    <a:pt x="18574" y="496729"/>
                  </a:lnTo>
                  <a:lnTo>
                    <a:pt x="30766" y="495967"/>
                  </a:lnTo>
                  <a:lnTo>
                    <a:pt x="29337" y="478727"/>
                  </a:lnTo>
                  <a:lnTo>
                    <a:pt x="18955" y="471583"/>
                  </a:lnTo>
                  <a:lnTo>
                    <a:pt x="42005" y="377762"/>
                  </a:lnTo>
                  <a:lnTo>
                    <a:pt x="29909" y="364808"/>
                  </a:lnTo>
                  <a:lnTo>
                    <a:pt x="21907" y="374809"/>
                  </a:lnTo>
                  <a:lnTo>
                    <a:pt x="14478" y="359855"/>
                  </a:lnTo>
                  <a:lnTo>
                    <a:pt x="17621" y="348234"/>
                  </a:lnTo>
                  <a:lnTo>
                    <a:pt x="9239" y="325088"/>
                  </a:lnTo>
                  <a:lnTo>
                    <a:pt x="13906" y="312515"/>
                  </a:lnTo>
                  <a:lnTo>
                    <a:pt x="63246" y="283464"/>
                  </a:lnTo>
                  <a:lnTo>
                    <a:pt x="72771" y="257461"/>
                  </a:lnTo>
                  <a:lnTo>
                    <a:pt x="68009" y="244888"/>
                  </a:lnTo>
                  <a:lnTo>
                    <a:pt x="75914" y="241459"/>
                  </a:lnTo>
                  <a:lnTo>
                    <a:pt x="96869" y="253175"/>
                  </a:lnTo>
                  <a:lnTo>
                    <a:pt x="160401" y="213360"/>
                  </a:lnTo>
                  <a:lnTo>
                    <a:pt x="145732" y="201359"/>
                  </a:lnTo>
                  <a:lnTo>
                    <a:pt x="137160" y="222599"/>
                  </a:lnTo>
                  <a:lnTo>
                    <a:pt x="115919" y="214598"/>
                  </a:lnTo>
                  <a:lnTo>
                    <a:pt x="112204" y="206026"/>
                  </a:lnTo>
                  <a:lnTo>
                    <a:pt x="117824" y="189738"/>
                  </a:lnTo>
                  <a:lnTo>
                    <a:pt x="108204" y="167926"/>
                  </a:lnTo>
                  <a:lnTo>
                    <a:pt x="102013" y="162211"/>
                  </a:lnTo>
                  <a:lnTo>
                    <a:pt x="88487" y="167354"/>
                  </a:lnTo>
                  <a:lnTo>
                    <a:pt x="87439" y="142018"/>
                  </a:lnTo>
                  <a:lnTo>
                    <a:pt x="67056" y="144113"/>
                  </a:lnTo>
                  <a:lnTo>
                    <a:pt x="63913" y="134588"/>
                  </a:lnTo>
                  <a:lnTo>
                    <a:pt x="80201" y="118015"/>
                  </a:lnTo>
                  <a:lnTo>
                    <a:pt x="90583" y="121253"/>
                  </a:lnTo>
                  <a:lnTo>
                    <a:pt x="100203" y="105061"/>
                  </a:lnTo>
                  <a:lnTo>
                    <a:pt x="120491" y="96488"/>
                  </a:lnTo>
                  <a:lnTo>
                    <a:pt x="121444" y="91154"/>
                  </a:lnTo>
                  <a:lnTo>
                    <a:pt x="96584" y="77057"/>
                  </a:lnTo>
                  <a:lnTo>
                    <a:pt x="98203" y="60293"/>
                  </a:lnTo>
                  <a:lnTo>
                    <a:pt x="103442" y="54959"/>
                  </a:lnTo>
                  <a:lnTo>
                    <a:pt x="124301" y="56674"/>
                  </a:lnTo>
                  <a:lnTo>
                    <a:pt x="131636" y="32004"/>
                  </a:lnTo>
                  <a:lnTo>
                    <a:pt x="154305" y="1048"/>
                  </a:lnTo>
                  <a:close/>
                </a:path>
              </a:pathLst>
            </a:custGeom>
            <a:grpFill/>
            <a:ln w="476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it-IT"/>
            </a:p>
          </p:txBody>
        </p:sp>
        <p:sp>
          <p:nvSpPr>
            <p:cNvPr id="27" name="Figura a mano libera: forma 26">
              <a:extLst>
                <a:ext uri="{FF2B5EF4-FFF2-40B4-BE49-F238E27FC236}">
                  <a16:creationId xmlns:a16="http://schemas.microsoft.com/office/drawing/2014/main" id="{5DA02058-0AAA-4C39-BE95-2E81EC41C9D8}"/>
                </a:ext>
              </a:extLst>
            </p:cNvPr>
            <p:cNvSpPr/>
            <p:nvPr/>
          </p:nvSpPr>
          <p:spPr>
            <a:xfrm>
              <a:off x="3800189" y="1830514"/>
              <a:ext cx="554545" cy="362616"/>
            </a:xfrm>
            <a:custGeom>
              <a:avLst/>
              <a:gdLst>
                <a:gd name="connsiteX0" fmla="*/ 379000 w 554545"/>
                <a:gd name="connsiteY0" fmla="*/ 0 h 362616"/>
                <a:gd name="connsiteX1" fmla="*/ 384524 w 554545"/>
                <a:gd name="connsiteY1" fmla="*/ 11144 h 362616"/>
                <a:gd name="connsiteX2" fmla="*/ 420910 w 554545"/>
                <a:gd name="connsiteY2" fmla="*/ 6001 h 362616"/>
                <a:gd name="connsiteX3" fmla="*/ 429578 w 554545"/>
                <a:gd name="connsiteY3" fmla="*/ 20098 h 362616"/>
                <a:gd name="connsiteX4" fmla="*/ 442151 w 554545"/>
                <a:gd name="connsiteY4" fmla="*/ 25241 h 362616"/>
                <a:gd name="connsiteX5" fmla="*/ 448247 w 554545"/>
                <a:gd name="connsiteY5" fmla="*/ 43625 h 362616"/>
                <a:gd name="connsiteX6" fmla="*/ 463487 w 554545"/>
                <a:gd name="connsiteY6" fmla="*/ 32671 h 362616"/>
                <a:gd name="connsiteX7" fmla="*/ 487013 w 554545"/>
                <a:gd name="connsiteY7" fmla="*/ 48006 h 362616"/>
                <a:gd name="connsiteX8" fmla="*/ 498158 w 554545"/>
                <a:gd name="connsiteY8" fmla="*/ 41719 h 362616"/>
                <a:gd name="connsiteX9" fmla="*/ 517874 w 554545"/>
                <a:gd name="connsiteY9" fmla="*/ 48673 h 362616"/>
                <a:gd name="connsiteX10" fmla="*/ 517874 w 554545"/>
                <a:gd name="connsiteY10" fmla="*/ 48673 h 362616"/>
                <a:gd name="connsiteX11" fmla="*/ 524542 w 554545"/>
                <a:gd name="connsiteY11" fmla="*/ 87344 h 362616"/>
                <a:gd name="connsiteX12" fmla="*/ 517874 w 554545"/>
                <a:gd name="connsiteY12" fmla="*/ 135446 h 362616"/>
                <a:gd name="connsiteX13" fmla="*/ 534162 w 554545"/>
                <a:gd name="connsiteY13" fmla="*/ 164973 h 362616"/>
                <a:gd name="connsiteX14" fmla="*/ 549593 w 554545"/>
                <a:gd name="connsiteY14" fmla="*/ 170688 h 362616"/>
                <a:gd name="connsiteX15" fmla="*/ 553022 w 554545"/>
                <a:gd name="connsiteY15" fmla="*/ 182118 h 362616"/>
                <a:gd name="connsiteX16" fmla="*/ 537210 w 554545"/>
                <a:gd name="connsiteY16" fmla="*/ 209074 h 362616"/>
                <a:gd name="connsiteX17" fmla="*/ 554546 w 554545"/>
                <a:gd name="connsiteY17" fmla="*/ 244602 h 362616"/>
                <a:gd name="connsiteX18" fmla="*/ 543116 w 554545"/>
                <a:gd name="connsiteY18" fmla="*/ 246888 h 362616"/>
                <a:gd name="connsiteX19" fmla="*/ 536162 w 554545"/>
                <a:gd name="connsiteY19" fmla="*/ 275844 h 362616"/>
                <a:gd name="connsiteX20" fmla="*/ 526542 w 554545"/>
                <a:gd name="connsiteY20" fmla="*/ 269653 h 362616"/>
                <a:gd name="connsiteX21" fmla="*/ 501396 w 554545"/>
                <a:gd name="connsiteY21" fmla="*/ 271558 h 362616"/>
                <a:gd name="connsiteX22" fmla="*/ 454819 w 554545"/>
                <a:gd name="connsiteY22" fmla="*/ 304610 h 362616"/>
                <a:gd name="connsiteX23" fmla="*/ 448342 w 554545"/>
                <a:gd name="connsiteY23" fmla="*/ 298799 h 362616"/>
                <a:gd name="connsiteX24" fmla="*/ 426244 w 554545"/>
                <a:gd name="connsiteY24" fmla="*/ 302419 h 362616"/>
                <a:gd name="connsiteX25" fmla="*/ 407480 w 554545"/>
                <a:gd name="connsiteY25" fmla="*/ 290036 h 362616"/>
                <a:gd name="connsiteX26" fmla="*/ 394049 w 554545"/>
                <a:gd name="connsiteY26" fmla="*/ 296323 h 362616"/>
                <a:gd name="connsiteX27" fmla="*/ 392811 w 554545"/>
                <a:gd name="connsiteY27" fmla="*/ 288036 h 362616"/>
                <a:gd name="connsiteX28" fmla="*/ 373666 w 554545"/>
                <a:gd name="connsiteY28" fmla="*/ 276130 h 362616"/>
                <a:gd name="connsiteX29" fmla="*/ 353854 w 554545"/>
                <a:gd name="connsiteY29" fmla="*/ 286893 h 362616"/>
                <a:gd name="connsiteX30" fmla="*/ 336233 w 554545"/>
                <a:gd name="connsiteY30" fmla="*/ 282416 h 362616"/>
                <a:gd name="connsiteX31" fmla="*/ 324517 w 554545"/>
                <a:gd name="connsiteY31" fmla="*/ 286131 h 362616"/>
                <a:gd name="connsiteX32" fmla="*/ 315659 w 554545"/>
                <a:gd name="connsiteY32" fmla="*/ 301085 h 362616"/>
                <a:gd name="connsiteX33" fmla="*/ 281940 w 554545"/>
                <a:gd name="connsiteY33" fmla="*/ 328136 h 362616"/>
                <a:gd name="connsiteX34" fmla="*/ 272796 w 554545"/>
                <a:gd name="connsiteY34" fmla="*/ 321755 h 362616"/>
                <a:gd name="connsiteX35" fmla="*/ 254889 w 554545"/>
                <a:gd name="connsiteY35" fmla="*/ 330232 h 362616"/>
                <a:gd name="connsiteX36" fmla="*/ 228219 w 554545"/>
                <a:gd name="connsiteY36" fmla="*/ 330898 h 362616"/>
                <a:gd name="connsiteX37" fmla="*/ 205454 w 554545"/>
                <a:gd name="connsiteY37" fmla="*/ 359569 h 362616"/>
                <a:gd name="connsiteX38" fmla="*/ 176212 w 554545"/>
                <a:gd name="connsiteY38" fmla="*/ 349377 h 362616"/>
                <a:gd name="connsiteX39" fmla="*/ 167640 w 554545"/>
                <a:gd name="connsiteY39" fmla="*/ 355854 h 362616"/>
                <a:gd name="connsiteX40" fmla="*/ 164211 w 554545"/>
                <a:gd name="connsiteY40" fmla="*/ 328708 h 362616"/>
                <a:gd name="connsiteX41" fmla="*/ 147352 w 554545"/>
                <a:gd name="connsiteY41" fmla="*/ 362617 h 362616"/>
                <a:gd name="connsiteX42" fmla="*/ 147352 w 554545"/>
                <a:gd name="connsiteY42" fmla="*/ 362617 h 362616"/>
                <a:gd name="connsiteX43" fmla="*/ 121444 w 554545"/>
                <a:gd name="connsiteY43" fmla="*/ 358902 h 362616"/>
                <a:gd name="connsiteX44" fmla="*/ 124015 w 554545"/>
                <a:gd name="connsiteY44" fmla="*/ 343376 h 362616"/>
                <a:gd name="connsiteX45" fmla="*/ 97441 w 554545"/>
                <a:gd name="connsiteY45" fmla="*/ 336137 h 362616"/>
                <a:gd name="connsiteX46" fmla="*/ 95250 w 554545"/>
                <a:gd name="connsiteY46" fmla="*/ 287941 h 362616"/>
                <a:gd name="connsiteX47" fmla="*/ 86201 w 554545"/>
                <a:gd name="connsiteY47" fmla="*/ 278416 h 362616"/>
                <a:gd name="connsiteX48" fmla="*/ 97346 w 554545"/>
                <a:gd name="connsiteY48" fmla="*/ 242316 h 362616"/>
                <a:gd name="connsiteX49" fmla="*/ 80772 w 554545"/>
                <a:gd name="connsiteY49" fmla="*/ 232315 h 362616"/>
                <a:gd name="connsiteX50" fmla="*/ 56007 w 554545"/>
                <a:gd name="connsiteY50" fmla="*/ 234029 h 362616"/>
                <a:gd name="connsiteX51" fmla="*/ 51054 w 554545"/>
                <a:gd name="connsiteY51" fmla="*/ 220218 h 362616"/>
                <a:gd name="connsiteX52" fmla="*/ 27718 w 554545"/>
                <a:gd name="connsiteY52" fmla="*/ 211455 h 362616"/>
                <a:gd name="connsiteX53" fmla="*/ 3715 w 554545"/>
                <a:gd name="connsiteY53" fmla="*/ 183737 h 362616"/>
                <a:gd name="connsiteX54" fmla="*/ 7239 w 554545"/>
                <a:gd name="connsiteY54" fmla="*/ 172307 h 362616"/>
                <a:gd name="connsiteX55" fmla="*/ 0 w 554545"/>
                <a:gd name="connsiteY55" fmla="*/ 144209 h 362616"/>
                <a:gd name="connsiteX56" fmla="*/ 9620 w 554545"/>
                <a:gd name="connsiteY56" fmla="*/ 104775 h 362616"/>
                <a:gd name="connsiteX57" fmla="*/ 20955 w 554545"/>
                <a:gd name="connsiteY57" fmla="*/ 101536 h 362616"/>
                <a:gd name="connsiteX58" fmla="*/ 30385 w 554545"/>
                <a:gd name="connsiteY58" fmla="*/ 107633 h 362616"/>
                <a:gd name="connsiteX59" fmla="*/ 37338 w 554545"/>
                <a:gd name="connsiteY59" fmla="*/ 96298 h 362616"/>
                <a:gd name="connsiteX60" fmla="*/ 54388 w 554545"/>
                <a:gd name="connsiteY60" fmla="*/ 102203 h 362616"/>
                <a:gd name="connsiteX61" fmla="*/ 68580 w 554545"/>
                <a:gd name="connsiteY61" fmla="*/ 97727 h 362616"/>
                <a:gd name="connsiteX62" fmla="*/ 73628 w 554545"/>
                <a:gd name="connsiteY62" fmla="*/ 87916 h 362616"/>
                <a:gd name="connsiteX63" fmla="*/ 95631 w 554545"/>
                <a:gd name="connsiteY63" fmla="*/ 80200 h 362616"/>
                <a:gd name="connsiteX64" fmla="*/ 98679 w 554545"/>
                <a:gd name="connsiteY64" fmla="*/ 60579 h 362616"/>
                <a:gd name="connsiteX65" fmla="*/ 118300 w 554545"/>
                <a:gd name="connsiteY65" fmla="*/ 44006 h 362616"/>
                <a:gd name="connsiteX66" fmla="*/ 148399 w 554545"/>
                <a:gd name="connsiteY66" fmla="*/ 89725 h 362616"/>
                <a:gd name="connsiteX67" fmla="*/ 172879 w 554545"/>
                <a:gd name="connsiteY67" fmla="*/ 74962 h 362616"/>
                <a:gd name="connsiteX68" fmla="*/ 190595 w 554545"/>
                <a:gd name="connsiteY68" fmla="*/ 89249 h 362616"/>
                <a:gd name="connsiteX69" fmla="*/ 202406 w 554545"/>
                <a:gd name="connsiteY69" fmla="*/ 69152 h 362616"/>
                <a:gd name="connsiteX70" fmla="*/ 222694 w 554545"/>
                <a:gd name="connsiteY70" fmla="*/ 68580 h 362616"/>
                <a:gd name="connsiteX71" fmla="*/ 240125 w 554545"/>
                <a:gd name="connsiteY71" fmla="*/ 45529 h 362616"/>
                <a:gd name="connsiteX72" fmla="*/ 285083 w 554545"/>
                <a:gd name="connsiteY72" fmla="*/ 63056 h 362616"/>
                <a:gd name="connsiteX73" fmla="*/ 327469 w 554545"/>
                <a:gd name="connsiteY73" fmla="*/ 36385 h 362616"/>
                <a:gd name="connsiteX74" fmla="*/ 327089 w 554545"/>
                <a:gd name="connsiteY74" fmla="*/ 26956 h 362616"/>
                <a:gd name="connsiteX75" fmla="*/ 339947 w 554545"/>
                <a:gd name="connsiteY75" fmla="*/ 16954 h 362616"/>
                <a:gd name="connsiteX76" fmla="*/ 361093 w 554545"/>
                <a:gd name="connsiteY76" fmla="*/ 20955 h 362616"/>
                <a:gd name="connsiteX77" fmla="*/ 363950 w 554545"/>
                <a:gd name="connsiteY77" fmla="*/ 667 h 3626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</a:cxnLst>
              <a:rect l="l" t="t" r="r" b="b"/>
              <a:pathLst>
                <a:path w="554545" h="362616">
                  <a:moveTo>
                    <a:pt x="379000" y="0"/>
                  </a:moveTo>
                  <a:lnTo>
                    <a:pt x="384524" y="11144"/>
                  </a:lnTo>
                  <a:lnTo>
                    <a:pt x="420910" y="6001"/>
                  </a:lnTo>
                  <a:lnTo>
                    <a:pt x="429578" y="20098"/>
                  </a:lnTo>
                  <a:lnTo>
                    <a:pt x="442151" y="25241"/>
                  </a:lnTo>
                  <a:lnTo>
                    <a:pt x="448247" y="43625"/>
                  </a:lnTo>
                  <a:lnTo>
                    <a:pt x="463487" y="32671"/>
                  </a:lnTo>
                  <a:lnTo>
                    <a:pt x="487013" y="48006"/>
                  </a:lnTo>
                  <a:lnTo>
                    <a:pt x="498158" y="41719"/>
                  </a:lnTo>
                  <a:lnTo>
                    <a:pt x="517874" y="48673"/>
                  </a:lnTo>
                  <a:lnTo>
                    <a:pt x="517874" y="48673"/>
                  </a:lnTo>
                  <a:lnTo>
                    <a:pt x="524542" y="87344"/>
                  </a:lnTo>
                  <a:lnTo>
                    <a:pt x="517874" y="135446"/>
                  </a:lnTo>
                  <a:lnTo>
                    <a:pt x="534162" y="164973"/>
                  </a:lnTo>
                  <a:lnTo>
                    <a:pt x="549593" y="170688"/>
                  </a:lnTo>
                  <a:lnTo>
                    <a:pt x="553022" y="182118"/>
                  </a:lnTo>
                  <a:lnTo>
                    <a:pt x="537210" y="209074"/>
                  </a:lnTo>
                  <a:lnTo>
                    <a:pt x="554546" y="244602"/>
                  </a:lnTo>
                  <a:lnTo>
                    <a:pt x="543116" y="246888"/>
                  </a:lnTo>
                  <a:lnTo>
                    <a:pt x="536162" y="275844"/>
                  </a:lnTo>
                  <a:lnTo>
                    <a:pt x="526542" y="269653"/>
                  </a:lnTo>
                  <a:lnTo>
                    <a:pt x="501396" y="271558"/>
                  </a:lnTo>
                  <a:lnTo>
                    <a:pt x="454819" y="304610"/>
                  </a:lnTo>
                  <a:lnTo>
                    <a:pt x="448342" y="298799"/>
                  </a:lnTo>
                  <a:lnTo>
                    <a:pt x="426244" y="302419"/>
                  </a:lnTo>
                  <a:lnTo>
                    <a:pt x="407480" y="290036"/>
                  </a:lnTo>
                  <a:lnTo>
                    <a:pt x="394049" y="296323"/>
                  </a:lnTo>
                  <a:lnTo>
                    <a:pt x="392811" y="288036"/>
                  </a:lnTo>
                  <a:lnTo>
                    <a:pt x="373666" y="276130"/>
                  </a:lnTo>
                  <a:lnTo>
                    <a:pt x="353854" y="286893"/>
                  </a:lnTo>
                  <a:lnTo>
                    <a:pt x="336233" y="282416"/>
                  </a:lnTo>
                  <a:lnTo>
                    <a:pt x="324517" y="286131"/>
                  </a:lnTo>
                  <a:lnTo>
                    <a:pt x="315659" y="301085"/>
                  </a:lnTo>
                  <a:lnTo>
                    <a:pt x="281940" y="328136"/>
                  </a:lnTo>
                  <a:lnTo>
                    <a:pt x="272796" y="321755"/>
                  </a:lnTo>
                  <a:lnTo>
                    <a:pt x="254889" y="330232"/>
                  </a:lnTo>
                  <a:lnTo>
                    <a:pt x="228219" y="330898"/>
                  </a:lnTo>
                  <a:lnTo>
                    <a:pt x="205454" y="359569"/>
                  </a:lnTo>
                  <a:lnTo>
                    <a:pt x="176212" y="349377"/>
                  </a:lnTo>
                  <a:lnTo>
                    <a:pt x="167640" y="355854"/>
                  </a:lnTo>
                  <a:lnTo>
                    <a:pt x="164211" y="328708"/>
                  </a:lnTo>
                  <a:lnTo>
                    <a:pt x="147352" y="362617"/>
                  </a:lnTo>
                  <a:lnTo>
                    <a:pt x="147352" y="362617"/>
                  </a:lnTo>
                  <a:lnTo>
                    <a:pt x="121444" y="358902"/>
                  </a:lnTo>
                  <a:lnTo>
                    <a:pt x="124015" y="343376"/>
                  </a:lnTo>
                  <a:lnTo>
                    <a:pt x="97441" y="336137"/>
                  </a:lnTo>
                  <a:lnTo>
                    <a:pt x="95250" y="287941"/>
                  </a:lnTo>
                  <a:lnTo>
                    <a:pt x="86201" y="278416"/>
                  </a:lnTo>
                  <a:lnTo>
                    <a:pt x="97346" y="242316"/>
                  </a:lnTo>
                  <a:lnTo>
                    <a:pt x="80772" y="232315"/>
                  </a:lnTo>
                  <a:lnTo>
                    <a:pt x="56007" y="234029"/>
                  </a:lnTo>
                  <a:lnTo>
                    <a:pt x="51054" y="220218"/>
                  </a:lnTo>
                  <a:lnTo>
                    <a:pt x="27718" y="211455"/>
                  </a:lnTo>
                  <a:lnTo>
                    <a:pt x="3715" y="183737"/>
                  </a:lnTo>
                  <a:lnTo>
                    <a:pt x="7239" y="172307"/>
                  </a:lnTo>
                  <a:lnTo>
                    <a:pt x="0" y="144209"/>
                  </a:lnTo>
                  <a:lnTo>
                    <a:pt x="9620" y="104775"/>
                  </a:lnTo>
                  <a:lnTo>
                    <a:pt x="20955" y="101536"/>
                  </a:lnTo>
                  <a:lnTo>
                    <a:pt x="30385" y="107633"/>
                  </a:lnTo>
                  <a:lnTo>
                    <a:pt x="37338" y="96298"/>
                  </a:lnTo>
                  <a:lnTo>
                    <a:pt x="54388" y="102203"/>
                  </a:lnTo>
                  <a:lnTo>
                    <a:pt x="68580" y="97727"/>
                  </a:lnTo>
                  <a:lnTo>
                    <a:pt x="73628" y="87916"/>
                  </a:lnTo>
                  <a:lnTo>
                    <a:pt x="95631" y="80200"/>
                  </a:lnTo>
                  <a:lnTo>
                    <a:pt x="98679" y="60579"/>
                  </a:lnTo>
                  <a:lnTo>
                    <a:pt x="118300" y="44006"/>
                  </a:lnTo>
                  <a:lnTo>
                    <a:pt x="148399" y="89725"/>
                  </a:lnTo>
                  <a:lnTo>
                    <a:pt x="172879" y="74962"/>
                  </a:lnTo>
                  <a:lnTo>
                    <a:pt x="190595" y="89249"/>
                  </a:lnTo>
                  <a:lnTo>
                    <a:pt x="202406" y="69152"/>
                  </a:lnTo>
                  <a:lnTo>
                    <a:pt x="222694" y="68580"/>
                  </a:lnTo>
                  <a:lnTo>
                    <a:pt x="240125" y="45529"/>
                  </a:lnTo>
                  <a:lnTo>
                    <a:pt x="285083" y="63056"/>
                  </a:lnTo>
                  <a:lnTo>
                    <a:pt x="327469" y="36385"/>
                  </a:lnTo>
                  <a:lnTo>
                    <a:pt x="327089" y="26956"/>
                  </a:lnTo>
                  <a:lnTo>
                    <a:pt x="339947" y="16954"/>
                  </a:lnTo>
                  <a:lnTo>
                    <a:pt x="361093" y="20955"/>
                  </a:lnTo>
                  <a:lnTo>
                    <a:pt x="363950" y="667"/>
                  </a:lnTo>
                  <a:close/>
                </a:path>
              </a:pathLst>
            </a:custGeom>
            <a:grpFill/>
            <a:ln w="476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it-IT"/>
            </a:p>
          </p:txBody>
        </p:sp>
        <p:sp>
          <p:nvSpPr>
            <p:cNvPr id="28" name="Figura a mano libera: forma 27">
              <a:extLst>
                <a:ext uri="{FF2B5EF4-FFF2-40B4-BE49-F238E27FC236}">
                  <a16:creationId xmlns:a16="http://schemas.microsoft.com/office/drawing/2014/main" id="{1BCEDF80-A322-DE79-5284-6841712F90E3}"/>
                </a:ext>
              </a:extLst>
            </p:cNvPr>
            <p:cNvSpPr/>
            <p:nvPr/>
          </p:nvSpPr>
          <p:spPr>
            <a:xfrm>
              <a:off x="5670518" y="1343025"/>
              <a:ext cx="1206150" cy="1313687"/>
            </a:xfrm>
            <a:custGeom>
              <a:avLst/>
              <a:gdLst>
                <a:gd name="connsiteX0" fmla="*/ 935926 w 1206150"/>
                <a:gd name="connsiteY0" fmla="*/ 1201864 h 1313687"/>
                <a:gd name="connsiteX1" fmla="*/ 923068 w 1206150"/>
                <a:gd name="connsiteY1" fmla="*/ 1209199 h 1313687"/>
                <a:gd name="connsiteX2" fmla="*/ 932021 w 1206150"/>
                <a:gd name="connsiteY2" fmla="*/ 1199198 h 1313687"/>
                <a:gd name="connsiteX3" fmla="*/ 923449 w 1206150"/>
                <a:gd name="connsiteY3" fmla="*/ 1195673 h 1313687"/>
                <a:gd name="connsiteX4" fmla="*/ 938689 w 1206150"/>
                <a:gd name="connsiteY4" fmla="*/ 1193959 h 1313687"/>
                <a:gd name="connsiteX5" fmla="*/ 935926 w 1206150"/>
                <a:gd name="connsiteY5" fmla="*/ 1201864 h 1313687"/>
                <a:gd name="connsiteX6" fmla="*/ 920306 w 1206150"/>
                <a:gd name="connsiteY6" fmla="*/ 1181862 h 1313687"/>
                <a:gd name="connsiteX7" fmla="*/ 931640 w 1206150"/>
                <a:gd name="connsiteY7" fmla="*/ 1190435 h 1313687"/>
                <a:gd name="connsiteX8" fmla="*/ 909066 w 1206150"/>
                <a:gd name="connsiteY8" fmla="*/ 1195483 h 1313687"/>
                <a:gd name="connsiteX9" fmla="*/ 914972 w 1206150"/>
                <a:gd name="connsiteY9" fmla="*/ 1178814 h 1313687"/>
                <a:gd name="connsiteX10" fmla="*/ 920306 w 1206150"/>
                <a:gd name="connsiteY10" fmla="*/ 1181862 h 1313687"/>
                <a:gd name="connsiteX11" fmla="*/ 916781 w 1206150"/>
                <a:gd name="connsiteY11" fmla="*/ 0 h 1313687"/>
                <a:gd name="connsiteX12" fmla="*/ 943832 w 1206150"/>
                <a:gd name="connsiteY12" fmla="*/ 18574 h 1313687"/>
                <a:gd name="connsiteX13" fmla="*/ 996601 w 1206150"/>
                <a:gd name="connsiteY13" fmla="*/ 13240 h 1313687"/>
                <a:gd name="connsiteX14" fmla="*/ 1016318 w 1206150"/>
                <a:gd name="connsiteY14" fmla="*/ 20288 h 1313687"/>
                <a:gd name="connsiteX15" fmla="*/ 1024795 w 1206150"/>
                <a:gd name="connsiteY15" fmla="*/ 30671 h 1313687"/>
                <a:gd name="connsiteX16" fmla="*/ 1024795 w 1206150"/>
                <a:gd name="connsiteY16" fmla="*/ 30671 h 1313687"/>
                <a:gd name="connsiteX17" fmla="*/ 1022985 w 1206150"/>
                <a:gd name="connsiteY17" fmla="*/ 47816 h 1313687"/>
                <a:gd name="connsiteX18" fmla="*/ 1032224 w 1206150"/>
                <a:gd name="connsiteY18" fmla="*/ 63627 h 1313687"/>
                <a:gd name="connsiteX19" fmla="*/ 1025557 w 1206150"/>
                <a:gd name="connsiteY19" fmla="*/ 85249 h 1313687"/>
                <a:gd name="connsiteX20" fmla="*/ 1033939 w 1206150"/>
                <a:gd name="connsiteY20" fmla="*/ 96298 h 1313687"/>
                <a:gd name="connsiteX21" fmla="*/ 1009650 w 1206150"/>
                <a:gd name="connsiteY21" fmla="*/ 96869 h 1313687"/>
                <a:gd name="connsiteX22" fmla="*/ 976693 w 1206150"/>
                <a:gd name="connsiteY22" fmla="*/ 117634 h 1313687"/>
                <a:gd name="connsiteX23" fmla="*/ 975551 w 1206150"/>
                <a:gd name="connsiteY23" fmla="*/ 126587 h 1313687"/>
                <a:gd name="connsiteX24" fmla="*/ 987266 w 1206150"/>
                <a:gd name="connsiteY24" fmla="*/ 134207 h 1313687"/>
                <a:gd name="connsiteX25" fmla="*/ 991076 w 1206150"/>
                <a:gd name="connsiteY25" fmla="*/ 150781 h 1313687"/>
                <a:gd name="connsiteX26" fmla="*/ 973741 w 1206150"/>
                <a:gd name="connsiteY26" fmla="*/ 143351 h 1313687"/>
                <a:gd name="connsiteX27" fmla="*/ 963835 w 1206150"/>
                <a:gd name="connsiteY27" fmla="*/ 150876 h 1313687"/>
                <a:gd name="connsiteX28" fmla="*/ 946214 w 1206150"/>
                <a:gd name="connsiteY28" fmla="*/ 143351 h 1313687"/>
                <a:gd name="connsiteX29" fmla="*/ 931259 w 1206150"/>
                <a:gd name="connsiteY29" fmla="*/ 155258 h 1313687"/>
                <a:gd name="connsiteX30" fmla="*/ 927354 w 1206150"/>
                <a:gd name="connsiteY30" fmla="*/ 151162 h 1313687"/>
                <a:gd name="connsiteX31" fmla="*/ 913257 w 1206150"/>
                <a:gd name="connsiteY31" fmla="*/ 170593 h 1313687"/>
                <a:gd name="connsiteX32" fmla="*/ 910590 w 1206150"/>
                <a:gd name="connsiteY32" fmla="*/ 187262 h 1313687"/>
                <a:gd name="connsiteX33" fmla="*/ 891540 w 1206150"/>
                <a:gd name="connsiteY33" fmla="*/ 204025 h 1313687"/>
                <a:gd name="connsiteX34" fmla="*/ 894588 w 1206150"/>
                <a:gd name="connsiteY34" fmla="*/ 217265 h 1313687"/>
                <a:gd name="connsiteX35" fmla="*/ 888873 w 1206150"/>
                <a:gd name="connsiteY35" fmla="*/ 214694 h 1313687"/>
                <a:gd name="connsiteX36" fmla="*/ 890587 w 1206150"/>
                <a:gd name="connsiteY36" fmla="*/ 220409 h 1313687"/>
                <a:gd name="connsiteX37" fmla="*/ 873157 w 1206150"/>
                <a:gd name="connsiteY37" fmla="*/ 229267 h 1313687"/>
                <a:gd name="connsiteX38" fmla="*/ 870014 w 1206150"/>
                <a:gd name="connsiteY38" fmla="*/ 248507 h 1313687"/>
                <a:gd name="connsiteX39" fmla="*/ 851821 w 1206150"/>
                <a:gd name="connsiteY39" fmla="*/ 245936 h 1313687"/>
                <a:gd name="connsiteX40" fmla="*/ 841915 w 1206150"/>
                <a:gd name="connsiteY40" fmla="*/ 253937 h 1313687"/>
                <a:gd name="connsiteX41" fmla="*/ 842296 w 1206150"/>
                <a:gd name="connsiteY41" fmla="*/ 272891 h 1313687"/>
                <a:gd name="connsiteX42" fmla="*/ 825151 w 1206150"/>
                <a:gd name="connsiteY42" fmla="*/ 290894 h 1313687"/>
                <a:gd name="connsiteX43" fmla="*/ 845344 w 1206150"/>
                <a:gd name="connsiteY43" fmla="*/ 318040 h 1313687"/>
                <a:gd name="connsiteX44" fmla="*/ 865156 w 1206150"/>
                <a:gd name="connsiteY44" fmla="*/ 317944 h 1313687"/>
                <a:gd name="connsiteX45" fmla="*/ 867632 w 1206150"/>
                <a:gd name="connsiteY45" fmla="*/ 332994 h 1313687"/>
                <a:gd name="connsiteX46" fmla="*/ 885158 w 1206150"/>
                <a:gd name="connsiteY46" fmla="*/ 332042 h 1313687"/>
                <a:gd name="connsiteX47" fmla="*/ 888016 w 1206150"/>
                <a:gd name="connsiteY47" fmla="*/ 352330 h 1313687"/>
                <a:gd name="connsiteX48" fmla="*/ 911066 w 1206150"/>
                <a:gd name="connsiteY48" fmla="*/ 370904 h 1313687"/>
                <a:gd name="connsiteX49" fmla="*/ 906780 w 1206150"/>
                <a:gd name="connsiteY49" fmla="*/ 405003 h 1313687"/>
                <a:gd name="connsiteX50" fmla="*/ 879158 w 1206150"/>
                <a:gd name="connsiteY50" fmla="*/ 423672 h 1313687"/>
                <a:gd name="connsiteX51" fmla="*/ 862298 w 1206150"/>
                <a:gd name="connsiteY51" fmla="*/ 450437 h 1313687"/>
                <a:gd name="connsiteX52" fmla="*/ 871061 w 1206150"/>
                <a:gd name="connsiteY52" fmla="*/ 458057 h 1313687"/>
                <a:gd name="connsiteX53" fmla="*/ 877824 w 1206150"/>
                <a:gd name="connsiteY53" fmla="*/ 482822 h 1313687"/>
                <a:gd name="connsiteX54" fmla="*/ 878015 w 1206150"/>
                <a:gd name="connsiteY54" fmla="*/ 515874 h 1313687"/>
                <a:gd name="connsiteX55" fmla="*/ 891635 w 1206150"/>
                <a:gd name="connsiteY55" fmla="*/ 516255 h 1313687"/>
                <a:gd name="connsiteX56" fmla="*/ 901636 w 1206150"/>
                <a:gd name="connsiteY56" fmla="*/ 530638 h 1313687"/>
                <a:gd name="connsiteX57" fmla="*/ 915734 w 1206150"/>
                <a:gd name="connsiteY57" fmla="*/ 530733 h 1313687"/>
                <a:gd name="connsiteX58" fmla="*/ 927735 w 1206150"/>
                <a:gd name="connsiteY58" fmla="*/ 573881 h 1313687"/>
                <a:gd name="connsiteX59" fmla="*/ 940975 w 1206150"/>
                <a:gd name="connsiteY59" fmla="*/ 585883 h 1313687"/>
                <a:gd name="connsiteX60" fmla="*/ 938975 w 1206150"/>
                <a:gd name="connsiteY60" fmla="*/ 597313 h 1313687"/>
                <a:gd name="connsiteX61" fmla="*/ 958025 w 1206150"/>
                <a:gd name="connsiteY61" fmla="*/ 607314 h 1313687"/>
                <a:gd name="connsiteX62" fmla="*/ 964501 w 1206150"/>
                <a:gd name="connsiteY62" fmla="*/ 592074 h 1313687"/>
                <a:gd name="connsiteX63" fmla="*/ 976312 w 1206150"/>
                <a:gd name="connsiteY63" fmla="*/ 598361 h 1313687"/>
                <a:gd name="connsiteX64" fmla="*/ 977456 w 1206150"/>
                <a:gd name="connsiteY64" fmla="*/ 606933 h 1313687"/>
                <a:gd name="connsiteX65" fmla="*/ 988124 w 1206150"/>
                <a:gd name="connsiteY65" fmla="*/ 611886 h 1313687"/>
                <a:gd name="connsiteX66" fmla="*/ 988600 w 1206150"/>
                <a:gd name="connsiteY66" fmla="*/ 627317 h 1313687"/>
                <a:gd name="connsiteX67" fmla="*/ 1025557 w 1206150"/>
                <a:gd name="connsiteY67" fmla="*/ 593122 h 1313687"/>
                <a:gd name="connsiteX68" fmla="*/ 1031939 w 1206150"/>
                <a:gd name="connsiteY68" fmla="*/ 599599 h 1313687"/>
                <a:gd name="connsiteX69" fmla="*/ 1050798 w 1206150"/>
                <a:gd name="connsiteY69" fmla="*/ 579596 h 1313687"/>
                <a:gd name="connsiteX70" fmla="*/ 1061561 w 1206150"/>
                <a:gd name="connsiteY70" fmla="*/ 587597 h 1313687"/>
                <a:gd name="connsiteX71" fmla="*/ 1057466 w 1206150"/>
                <a:gd name="connsiteY71" fmla="*/ 597122 h 1313687"/>
                <a:gd name="connsiteX72" fmla="*/ 1063466 w 1206150"/>
                <a:gd name="connsiteY72" fmla="*/ 604076 h 1313687"/>
                <a:gd name="connsiteX73" fmla="*/ 1068705 w 1206150"/>
                <a:gd name="connsiteY73" fmla="*/ 594170 h 1313687"/>
                <a:gd name="connsiteX74" fmla="*/ 1089374 w 1206150"/>
                <a:gd name="connsiteY74" fmla="*/ 583883 h 1313687"/>
                <a:gd name="connsiteX75" fmla="*/ 1095470 w 1206150"/>
                <a:gd name="connsiteY75" fmla="*/ 584549 h 1313687"/>
                <a:gd name="connsiteX76" fmla="*/ 1091660 w 1206150"/>
                <a:gd name="connsiteY76" fmla="*/ 595027 h 1313687"/>
                <a:gd name="connsiteX77" fmla="*/ 1103567 w 1206150"/>
                <a:gd name="connsiteY77" fmla="*/ 605885 h 1313687"/>
                <a:gd name="connsiteX78" fmla="*/ 1118044 w 1206150"/>
                <a:gd name="connsiteY78" fmla="*/ 596932 h 1313687"/>
                <a:gd name="connsiteX79" fmla="*/ 1122712 w 1206150"/>
                <a:gd name="connsiteY79" fmla="*/ 607314 h 1313687"/>
                <a:gd name="connsiteX80" fmla="*/ 1137476 w 1206150"/>
                <a:gd name="connsiteY80" fmla="*/ 602552 h 1313687"/>
                <a:gd name="connsiteX81" fmla="*/ 1133189 w 1206150"/>
                <a:gd name="connsiteY81" fmla="*/ 589121 h 1313687"/>
                <a:gd name="connsiteX82" fmla="*/ 1138809 w 1206150"/>
                <a:gd name="connsiteY82" fmla="*/ 586835 h 1313687"/>
                <a:gd name="connsiteX83" fmla="*/ 1144334 w 1206150"/>
                <a:gd name="connsiteY83" fmla="*/ 601885 h 1313687"/>
                <a:gd name="connsiteX84" fmla="*/ 1143952 w 1206150"/>
                <a:gd name="connsiteY84" fmla="*/ 604838 h 1313687"/>
                <a:gd name="connsiteX85" fmla="*/ 1147762 w 1206150"/>
                <a:gd name="connsiteY85" fmla="*/ 608362 h 1313687"/>
                <a:gd name="connsiteX86" fmla="*/ 1146143 w 1206150"/>
                <a:gd name="connsiteY86" fmla="*/ 616172 h 1313687"/>
                <a:gd name="connsiteX87" fmla="*/ 1153954 w 1206150"/>
                <a:gd name="connsiteY87" fmla="*/ 619506 h 1313687"/>
                <a:gd name="connsiteX88" fmla="*/ 1143572 w 1206150"/>
                <a:gd name="connsiteY88" fmla="*/ 625602 h 1313687"/>
                <a:gd name="connsiteX89" fmla="*/ 1162907 w 1206150"/>
                <a:gd name="connsiteY89" fmla="*/ 643985 h 1313687"/>
                <a:gd name="connsiteX90" fmla="*/ 1158240 w 1206150"/>
                <a:gd name="connsiteY90" fmla="*/ 646462 h 1313687"/>
                <a:gd name="connsiteX91" fmla="*/ 1164431 w 1206150"/>
                <a:gd name="connsiteY91" fmla="*/ 658844 h 1313687"/>
                <a:gd name="connsiteX92" fmla="*/ 1161098 w 1206150"/>
                <a:gd name="connsiteY92" fmla="*/ 669988 h 1313687"/>
                <a:gd name="connsiteX93" fmla="*/ 1170337 w 1206150"/>
                <a:gd name="connsiteY93" fmla="*/ 663226 h 1313687"/>
                <a:gd name="connsiteX94" fmla="*/ 1175766 w 1206150"/>
                <a:gd name="connsiteY94" fmla="*/ 688658 h 1313687"/>
                <a:gd name="connsiteX95" fmla="*/ 1183291 w 1206150"/>
                <a:gd name="connsiteY95" fmla="*/ 690563 h 1313687"/>
                <a:gd name="connsiteX96" fmla="*/ 1179767 w 1206150"/>
                <a:gd name="connsiteY96" fmla="*/ 698183 h 1313687"/>
                <a:gd name="connsiteX97" fmla="*/ 1189387 w 1206150"/>
                <a:gd name="connsiteY97" fmla="*/ 705898 h 1313687"/>
                <a:gd name="connsiteX98" fmla="*/ 1187768 w 1206150"/>
                <a:gd name="connsiteY98" fmla="*/ 718471 h 1313687"/>
                <a:gd name="connsiteX99" fmla="*/ 1197102 w 1206150"/>
                <a:gd name="connsiteY99" fmla="*/ 717328 h 1313687"/>
                <a:gd name="connsiteX100" fmla="*/ 1195959 w 1206150"/>
                <a:gd name="connsiteY100" fmla="*/ 723138 h 1313687"/>
                <a:gd name="connsiteX101" fmla="*/ 1206151 w 1206150"/>
                <a:gd name="connsiteY101" fmla="*/ 728853 h 1313687"/>
                <a:gd name="connsiteX102" fmla="*/ 1206151 w 1206150"/>
                <a:gd name="connsiteY102" fmla="*/ 728853 h 1313687"/>
                <a:gd name="connsiteX103" fmla="*/ 1200817 w 1206150"/>
                <a:gd name="connsiteY103" fmla="*/ 736187 h 1313687"/>
                <a:gd name="connsiteX104" fmla="*/ 1153954 w 1206150"/>
                <a:gd name="connsiteY104" fmla="*/ 739426 h 1313687"/>
                <a:gd name="connsiteX105" fmla="*/ 1154811 w 1206150"/>
                <a:gd name="connsiteY105" fmla="*/ 732282 h 1313687"/>
                <a:gd name="connsiteX106" fmla="*/ 1146143 w 1206150"/>
                <a:gd name="connsiteY106" fmla="*/ 728948 h 1313687"/>
                <a:gd name="connsiteX107" fmla="*/ 1141571 w 1206150"/>
                <a:gd name="connsiteY107" fmla="*/ 741902 h 1313687"/>
                <a:gd name="connsiteX108" fmla="*/ 1112996 w 1206150"/>
                <a:gd name="connsiteY108" fmla="*/ 745617 h 1313687"/>
                <a:gd name="connsiteX109" fmla="*/ 1103948 w 1206150"/>
                <a:gd name="connsiteY109" fmla="*/ 757904 h 1313687"/>
                <a:gd name="connsiteX110" fmla="*/ 1044321 w 1206150"/>
                <a:gd name="connsiteY110" fmla="*/ 795147 h 1313687"/>
                <a:gd name="connsiteX111" fmla="*/ 892683 w 1206150"/>
                <a:gd name="connsiteY111" fmla="*/ 865727 h 1313687"/>
                <a:gd name="connsiteX112" fmla="*/ 878110 w 1206150"/>
                <a:gd name="connsiteY112" fmla="*/ 884492 h 1313687"/>
                <a:gd name="connsiteX113" fmla="*/ 862203 w 1206150"/>
                <a:gd name="connsiteY113" fmla="*/ 876490 h 1313687"/>
                <a:gd name="connsiteX114" fmla="*/ 843915 w 1206150"/>
                <a:gd name="connsiteY114" fmla="*/ 901065 h 1313687"/>
                <a:gd name="connsiteX115" fmla="*/ 830199 w 1206150"/>
                <a:gd name="connsiteY115" fmla="*/ 927830 h 1313687"/>
                <a:gd name="connsiteX116" fmla="*/ 829247 w 1206150"/>
                <a:gd name="connsiteY116" fmla="*/ 938117 h 1313687"/>
                <a:gd name="connsiteX117" fmla="*/ 837152 w 1206150"/>
                <a:gd name="connsiteY117" fmla="*/ 941832 h 1313687"/>
                <a:gd name="connsiteX118" fmla="*/ 826865 w 1206150"/>
                <a:gd name="connsiteY118" fmla="*/ 945642 h 1313687"/>
                <a:gd name="connsiteX119" fmla="*/ 812006 w 1206150"/>
                <a:gd name="connsiteY119" fmla="*/ 1007459 h 1313687"/>
                <a:gd name="connsiteX120" fmla="*/ 824960 w 1206150"/>
                <a:gd name="connsiteY120" fmla="*/ 1011460 h 1313687"/>
                <a:gd name="connsiteX121" fmla="*/ 814673 w 1206150"/>
                <a:gd name="connsiteY121" fmla="*/ 1021651 h 1313687"/>
                <a:gd name="connsiteX122" fmla="*/ 820102 w 1206150"/>
                <a:gd name="connsiteY122" fmla="*/ 1045655 h 1313687"/>
                <a:gd name="connsiteX123" fmla="*/ 832294 w 1206150"/>
                <a:gd name="connsiteY123" fmla="*/ 1059466 h 1313687"/>
                <a:gd name="connsiteX124" fmla="*/ 829532 w 1206150"/>
                <a:gd name="connsiteY124" fmla="*/ 1109948 h 1313687"/>
                <a:gd name="connsiteX125" fmla="*/ 843248 w 1206150"/>
                <a:gd name="connsiteY125" fmla="*/ 1121569 h 1313687"/>
                <a:gd name="connsiteX126" fmla="*/ 858298 w 1206150"/>
                <a:gd name="connsiteY126" fmla="*/ 1151096 h 1313687"/>
                <a:gd name="connsiteX127" fmla="*/ 853440 w 1206150"/>
                <a:gd name="connsiteY127" fmla="*/ 1147858 h 1313687"/>
                <a:gd name="connsiteX128" fmla="*/ 845820 w 1206150"/>
                <a:gd name="connsiteY128" fmla="*/ 1156907 h 1313687"/>
                <a:gd name="connsiteX129" fmla="*/ 854488 w 1206150"/>
                <a:gd name="connsiteY129" fmla="*/ 1162241 h 1313687"/>
                <a:gd name="connsiteX130" fmla="*/ 862679 w 1206150"/>
                <a:gd name="connsiteY130" fmla="*/ 1156240 h 1313687"/>
                <a:gd name="connsiteX131" fmla="*/ 860393 w 1206150"/>
                <a:gd name="connsiteY131" fmla="*/ 1166813 h 1313687"/>
                <a:gd name="connsiteX132" fmla="*/ 865251 w 1206150"/>
                <a:gd name="connsiteY132" fmla="*/ 1168146 h 1313687"/>
                <a:gd name="connsiteX133" fmla="*/ 870490 w 1206150"/>
                <a:gd name="connsiteY133" fmla="*/ 1165193 h 1313687"/>
                <a:gd name="connsiteX134" fmla="*/ 866299 w 1206150"/>
                <a:gd name="connsiteY134" fmla="*/ 1148429 h 1313687"/>
                <a:gd name="connsiteX135" fmla="*/ 870966 w 1206150"/>
                <a:gd name="connsiteY135" fmla="*/ 1148715 h 1313687"/>
                <a:gd name="connsiteX136" fmla="*/ 911924 w 1206150"/>
                <a:gd name="connsiteY136" fmla="*/ 1199864 h 1313687"/>
                <a:gd name="connsiteX137" fmla="*/ 905637 w 1206150"/>
                <a:gd name="connsiteY137" fmla="*/ 1242441 h 1313687"/>
                <a:gd name="connsiteX138" fmla="*/ 895445 w 1206150"/>
                <a:gd name="connsiteY138" fmla="*/ 1251776 h 1313687"/>
                <a:gd name="connsiteX139" fmla="*/ 895826 w 1206150"/>
                <a:gd name="connsiteY139" fmla="*/ 1278922 h 1313687"/>
                <a:gd name="connsiteX140" fmla="*/ 880586 w 1206150"/>
                <a:gd name="connsiteY140" fmla="*/ 1273683 h 1313687"/>
                <a:gd name="connsiteX141" fmla="*/ 883825 w 1206150"/>
                <a:gd name="connsiteY141" fmla="*/ 1246442 h 1313687"/>
                <a:gd name="connsiteX142" fmla="*/ 874109 w 1206150"/>
                <a:gd name="connsiteY142" fmla="*/ 1242251 h 1313687"/>
                <a:gd name="connsiteX143" fmla="*/ 865346 w 1206150"/>
                <a:gd name="connsiteY143" fmla="*/ 1245870 h 1313687"/>
                <a:gd name="connsiteX144" fmla="*/ 858202 w 1206150"/>
                <a:gd name="connsiteY144" fmla="*/ 1262253 h 1313687"/>
                <a:gd name="connsiteX145" fmla="*/ 866489 w 1206150"/>
                <a:gd name="connsiteY145" fmla="*/ 1272635 h 1313687"/>
                <a:gd name="connsiteX146" fmla="*/ 862870 w 1206150"/>
                <a:gd name="connsiteY146" fmla="*/ 1292352 h 1313687"/>
                <a:gd name="connsiteX147" fmla="*/ 870299 w 1206150"/>
                <a:gd name="connsiteY147" fmla="*/ 1298639 h 1313687"/>
                <a:gd name="connsiteX148" fmla="*/ 876491 w 1206150"/>
                <a:gd name="connsiteY148" fmla="*/ 1294352 h 1313687"/>
                <a:gd name="connsiteX149" fmla="*/ 877062 w 1206150"/>
                <a:gd name="connsiteY149" fmla="*/ 1301210 h 1313687"/>
                <a:gd name="connsiteX150" fmla="*/ 864489 w 1206150"/>
                <a:gd name="connsiteY150" fmla="*/ 1299972 h 1313687"/>
                <a:gd name="connsiteX151" fmla="*/ 863441 w 1206150"/>
                <a:gd name="connsiteY151" fmla="*/ 1313688 h 1313687"/>
                <a:gd name="connsiteX152" fmla="*/ 840486 w 1206150"/>
                <a:gd name="connsiteY152" fmla="*/ 1295400 h 1313687"/>
                <a:gd name="connsiteX153" fmla="*/ 840486 w 1206150"/>
                <a:gd name="connsiteY153" fmla="*/ 1295400 h 1313687"/>
                <a:gd name="connsiteX154" fmla="*/ 834771 w 1206150"/>
                <a:gd name="connsiteY154" fmla="*/ 1274636 h 1313687"/>
                <a:gd name="connsiteX155" fmla="*/ 815816 w 1206150"/>
                <a:gd name="connsiteY155" fmla="*/ 1269778 h 1313687"/>
                <a:gd name="connsiteX156" fmla="*/ 809720 w 1206150"/>
                <a:gd name="connsiteY156" fmla="*/ 1260729 h 1313687"/>
                <a:gd name="connsiteX157" fmla="*/ 806577 w 1206150"/>
                <a:gd name="connsiteY157" fmla="*/ 1233202 h 1313687"/>
                <a:gd name="connsiteX158" fmla="*/ 812578 w 1206150"/>
                <a:gd name="connsiteY158" fmla="*/ 1221391 h 1313687"/>
                <a:gd name="connsiteX159" fmla="*/ 804672 w 1206150"/>
                <a:gd name="connsiteY159" fmla="*/ 1211104 h 1313687"/>
                <a:gd name="connsiteX160" fmla="*/ 794385 w 1206150"/>
                <a:gd name="connsiteY160" fmla="*/ 1211199 h 1313687"/>
                <a:gd name="connsiteX161" fmla="*/ 780478 w 1206150"/>
                <a:gd name="connsiteY161" fmla="*/ 1223486 h 1313687"/>
                <a:gd name="connsiteX162" fmla="*/ 760000 w 1206150"/>
                <a:gd name="connsiteY162" fmla="*/ 1221867 h 1313687"/>
                <a:gd name="connsiteX163" fmla="*/ 752284 w 1206150"/>
                <a:gd name="connsiteY163" fmla="*/ 1211866 h 1313687"/>
                <a:gd name="connsiteX164" fmla="*/ 738187 w 1206150"/>
                <a:gd name="connsiteY164" fmla="*/ 1221105 h 1313687"/>
                <a:gd name="connsiteX165" fmla="*/ 716375 w 1206150"/>
                <a:gd name="connsiteY165" fmla="*/ 1191768 h 1313687"/>
                <a:gd name="connsiteX166" fmla="*/ 652558 w 1206150"/>
                <a:gd name="connsiteY166" fmla="*/ 1181576 h 1313687"/>
                <a:gd name="connsiteX167" fmla="*/ 631603 w 1206150"/>
                <a:gd name="connsiteY167" fmla="*/ 1189006 h 1313687"/>
                <a:gd name="connsiteX168" fmla="*/ 571881 w 1206150"/>
                <a:gd name="connsiteY168" fmla="*/ 1188244 h 1313687"/>
                <a:gd name="connsiteX169" fmla="*/ 544068 w 1206150"/>
                <a:gd name="connsiteY169" fmla="*/ 1201198 h 1313687"/>
                <a:gd name="connsiteX170" fmla="*/ 537019 w 1206150"/>
                <a:gd name="connsiteY170" fmla="*/ 1222343 h 1313687"/>
                <a:gd name="connsiteX171" fmla="*/ 506635 w 1206150"/>
                <a:gd name="connsiteY171" fmla="*/ 1230916 h 1313687"/>
                <a:gd name="connsiteX172" fmla="*/ 487490 w 1206150"/>
                <a:gd name="connsiteY172" fmla="*/ 1249013 h 1313687"/>
                <a:gd name="connsiteX173" fmla="*/ 475679 w 1206150"/>
                <a:gd name="connsiteY173" fmla="*/ 1250156 h 1313687"/>
                <a:gd name="connsiteX174" fmla="*/ 468916 w 1206150"/>
                <a:gd name="connsiteY174" fmla="*/ 1247870 h 1313687"/>
                <a:gd name="connsiteX175" fmla="*/ 464820 w 1206150"/>
                <a:gd name="connsiteY175" fmla="*/ 1232440 h 1313687"/>
                <a:gd name="connsiteX176" fmla="*/ 444817 w 1206150"/>
                <a:gd name="connsiteY176" fmla="*/ 1219010 h 1313687"/>
                <a:gd name="connsiteX177" fmla="*/ 390525 w 1206150"/>
                <a:gd name="connsiteY177" fmla="*/ 1222629 h 1313687"/>
                <a:gd name="connsiteX178" fmla="*/ 389001 w 1206150"/>
                <a:gd name="connsiteY178" fmla="*/ 1208437 h 1313687"/>
                <a:gd name="connsiteX179" fmla="*/ 389001 w 1206150"/>
                <a:gd name="connsiteY179" fmla="*/ 1208437 h 1313687"/>
                <a:gd name="connsiteX180" fmla="*/ 386810 w 1206150"/>
                <a:gd name="connsiteY180" fmla="*/ 1198626 h 1313687"/>
                <a:gd name="connsiteX181" fmla="*/ 310801 w 1206150"/>
                <a:gd name="connsiteY181" fmla="*/ 1157859 h 1313687"/>
                <a:gd name="connsiteX182" fmla="*/ 310801 w 1206150"/>
                <a:gd name="connsiteY182" fmla="*/ 1134428 h 1313687"/>
                <a:gd name="connsiteX183" fmla="*/ 297275 w 1206150"/>
                <a:gd name="connsiteY183" fmla="*/ 1142524 h 1313687"/>
                <a:gd name="connsiteX184" fmla="*/ 267462 w 1206150"/>
                <a:gd name="connsiteY184" fmla="*/ 1131475 h 1313687"/>
                <a:gd name="connsiteX185" fmla="*/ 273082 w 1206150"/>
                <a:gd name="connsiteY185" fmla="*/ 1116044 h 1313687"/>
                <a:gd name="connsiteX186" fmla="*/ 269176 w 1206150"/>
                <a:gd name="connsiteY186" fmla="*/ 1106424 h 1313687"/>
                <a:gd name="connsiteX187" fmla="*/ 281273 w 1206150"/>
                <a:gd name="connsiteY187" fmla="*/ 1096709 h 1313687"/>
                <a:gd name="connsiteX188" fmla="*/ 252698 w 1206150"/>
                <a:gd name="connsiteY188" fmla="*/ 1086041 h 1313687"/>
                <a:gd name="connsiteX189" fmla="*/ 243840 w 1206150"/>
                <a:gd name="connsiteY189" fmla="*/ 1102043 h 1313687"/>
                <a:gd name="connsiteX190" fmla="*/ 230886 w 1206150"/>
                <a:gd name="connsiteY190" fmla="*/ 1095089 h 1313687"/>
                <a:gd name="connsiteX191" fmla="*/ 228600 w 1206150"/>
                <a:gd name="connsiteY191" fmla="*/ 1107186 h 1313687"/>
                <a:gd name="connsiteX192" fmla="*/ 217170 w 1206150"/>
                <a:gd name="connsiteY192" fmla="*/ 1105091 h 1313687"/>
                <a:gd name="connsiteX193" fmla="*/ 195072 w 1206150"/>
                <a:gd name="connsiteY193" fmla="*/ 1086517 h 1313687"/>
                <a:gd name="connsiteX194" fmla="*/ 204216 w 1206150"/>
                <a:gd name="connsiteY194" fmla="*/ 1068610 h 1313687"/>
                <a:gd name="connsiteX195" fmla="*/ 195929 w 1206150"/>
                <a:gd name="connsiteY195" fmla="*/ 1063371 h 1313687"/>
                <a:gd name="connsiteX196" fmla="*/ 180594 w 1206150"/>
                <a:gd name="connsiteY196" fmla="*/ 1066419 h 1313687"/>
                <a:gd name="connsiteX197" fmla="*/ 184213 w 1206150"/>
                <a:gd name="connsiteY197" fmla="*/ 1050131 h 1313687"/>
                <a:gd name="connsiteX198" fmla="*/ 176689 w 1206150"/>
                <a:gd name="connsiteY198" fmla="*/ 1038511 h 1313687"/>
                <a:gd name="connsiteX199" fmla="*/ 149352 w 1206150"/>
                <a:gd name="connsiteY199" fmla="*/ 1026128 h 1313687"/>
                <a:gd name="connsiteX200" fmla="*/ 150304 w 1206150"/>
                <a:gd name="connsiteY200" fmla="*/ 1013746 h 1313687"/>
                <a:gd name="connsiteX201" fmla="*/ 132969 w 1206150"/>
                <a:gd name="connsiteY201" fmla="*/ 1009174 h 1313687"/>
                <a:gd name="connsiteX202" fmla="*/ 131921 w 1206150"/>
                <a:gd name="connsiteY202" fmla="*/ 1002697 h 1313687"/>
                <a:gd name="connsiteX203" fmla="*/ 106775 w 1206150"/>
                <a:gd name="connsiteY203" fmla="*/ 997077 h 1313687"/>
                <a:gd name="connsiteX204" fmla="*/ 96107 w 1206150"/>
                <a:gd name="connsiteY204" fmla="*/ 974693 h 1313687"/>
                <a:gd name="connsiteX205" fmla="*/ 77438 w 1206150"/>
                <a:gd name="connsiteY205" fmla="*/ 956405 h 1313687"/>
                <a:gd name="connsiteX206" fmla="*/ 54483 w 1206150"/>
                <a:gd name="connsiteY206" fmla="*/ 975551 h 1313687"/>
                <a:gd name="connsiteX207" fmla="*/ 49625 w 1206150"/>
                <a:gd name="connsiteY207" fmla="*/ 966121 h 1313687"/>
                <a:gd name="connsiteX208" fmla="*/ 35433 w 1206150"/>
                <a:gd name="connsiteY208" fmla="*/ 962501 h 1313687"/>
                <a:gd name="connsiteX209" fmla="*/ 41910 w 1206150"/>
                <a:gd name="connsiteY209" fmla="*/ 944309 h 1313687"/>
                <a:gd name="connsiteX210" fmla="*/ 32480 w 1206150"/>
                <a:gd name="connsiteY210" fmla="*/ 930116 h 1313687"/>
                <a:gd name="connsiteX211" fmla="*/ 44863 w 1206150"/>
                <a:gd name="connsiteY211" fmla="*/ 920877 h 1313687"/>
                <a:gd name="connsiteX212" fmla="*/ 35719 w 1206150"/>
                <a:gd name="connsiteY212" fmla="*/ 913733 h 1313687"/>
                <a:gd name="connsiteX213" fmla="*/ 44863 w 1206150"/>
                <a:gd name="connsiteY213" fmla="*/ 889254 h 1313687"/>
                <a:gd name="connsiteX214" fmla="*/ 21431 w 1206150"/>
                <a:gd name="connsiteY214" fmla="*/ 878491 h 1313687"/>
                <a:gd name="connsiteX215" fmla="*/ 14764 w 1206150"/>
                <a:gd name="connsiteY215" fmla="*/ 886206 h 1313687"/>
                <a:gd name="connsiteX216" fmla="*/ 6858 w 1206150"/>
                <a:gd name="connsiteY216" fmla="*/ 884492 h 1313687"/>
                <a:gd name="connsiteX217" fmla="*/ 10763 w 1206150"/>
                <a:gd name="connsiteY217" fmla="*/ 865632 h 1313687"/>
                <a:gd name="connsiteX218" fmla="*/ 0 w 1206150"/>
                <a:gd name="connsiteY218" fmla="*/ 753713 h 1313687"/>
                <a:gd name="connsiteX219" fmla="*/ 105632 w 1206150"/>
                <a:gd name="connsiteY219" fmla="*/ 596551 h 1313687"/>
                <a:gd name="connsiteX220" fmla="*/ 105632 w 1206150"/>
                <a:gd name="connsiteY220" fmla="*/ 596551 h 1313687"/>
                <a:gd name="connsiteX221" fmla="*/ 131159 w 1206150"/>
                <a:gd name="connsiteY221" fmla="*/ 612362 h 1313687"/>
                <a:gd name="connsiteX222" fmla="*/ 118967 w 1206150"/>
                <a:gd name="connsiteY222" fmla="*/ 622840 h 1313687"/>
                <a:gd name="connsiteX223" fmla="*/ 126301 w 1206150"/>
                <a:gd name="connsiteY223" fmla="*/ 637318 h 1313687"/>
                <a:gd name="connsiteX224" fmla="*/ 105537 w 1206150"/>
                <a:gd name="connsiteY224" fmla="*/ 675704 h 1313687"/>
                <a:gd name="connsiteX225" fmla="*/ 126301 w 1206150"/>
                <a:gd name="connsiteY225" fmla="*/ 675799 h 1313687"/>
                <a:gd name="connsiteX226" fmla="*/ 145828 w 1206150"/>
                <a:gd name="connsiteY226" fmla="*/ 685514 h 1313687"/>
                <a:gd name="connsiteX227" fmla="*/ 139637 w 1206150"/>
                <a:gd name="connsiteY227" fmla="*/ 696278 h 1313687"/>
                <a:gd name="connsiteX228" fmla="*/ 153829 w 1206150"/>
                <a:gd name="connsiteY228" fmla="*/ 705136 h 1313687"/>
                <a:gd name="connsiteX229" fmla="*/ 168021 w 1206150"/>
                <a:gd name="connsiteY229" fmla="*/ 689038 h 1313687"/>
                <a:gd name="connsiteX230" fmla="*/ 172688 w 1206150"/>
                <a:gd name="connsiteY230" fmla="*/ 699040 h 1313687"/>
                <a:gd name="connsiteX231" fmla="*/ 190309 w 1206150"/>
                <a:gd name="connsiteY231" fmla="*/ 673703 h 1313687"/>
                <a:gd name="connsiteX232" fmla="*/ 194500 w 1206150"/>
                <a:gd name="connsiteY232" fmla="*/ 684848 h 1313687"/>
                <a:gd name="connsiteX233" fmla="*/ 210121 w 1206150"/>
                <a:gd name="connsiteY233" fmla="*/ 676465 h 1313687"/>
                <a:gd name="connsiteX234" fmla="*/ 228505 w 1206150"/>
                <a:gd name="connsiteY234" fmla="*/ 693992 h 1313687"/>
                <a:gd name="connsiteX235" fmla="*/ 243745 w 1206150"/>
                <a:gd name="connsiteY235" fmla="*/ 695992 h 1313687"/>
                <a:gd name="connsiteX236" fmla="*/ 267557 w 1206150"/>
                <a:gd name="connsiteY236" fmla="*/ 663893 h 1313687"/>
                <a:gd name="connsiteX237" fmla="*/ 266319 w 1206150"/>
                <a:gd name="connsiteY237" fmla="*/ 629603 h 1313687"/>
                <a:gd name="connsiteX238" fmla="*/ 281083 w 1206150"/>
                <a:gd name="connsiteY238" fmla="*/ 631031 h 1313687"/>
                <a:gd name="connsiteX239" fmla="*/ 275368 w 1206150"/>
                <a:gd name="connsiteY239" fmla="*/ 608457 h 1313687"/>
                <a:gd name="connsiteX240" fmla="*/ 297751 w 1206150"/>
                <a:gd name="connsiteY240" fmla="*/ 581501 h 1313687"/>
                <a:gd name="connsiteX241" fmla="*/ 306038 w 1206150"/>
                <a:gd name="connsiteY241" fmla="*/ 534829 h 1313687"/>
                <a:gd name="connsiteX242" fmla="*/ 329089 w 1206150"/>
                <a:gd name="connsiteY242" fmla="*/ 536543 h 1313687"/>
                <a:gd name="connsiteX243" fmla="*/ 328898 w 1206150"/>
                <a:gd name="connsiteY243" fmla="*/ 523589 h 1313687"/>
                <a:gd name="connsiteX244" fmla="*/ 329565 w 1206150"/>
                <a:gd name="connsiteY244" fmla="*/ 531019 h 1313687"/>
                <a:gd name="connsiteX245" fmla="*/ 353187 w 1206150"/>
                <a:gd name="connsiteY245" fmla="*/ 543782 h 1313687"/>
                <a:gd name="connsiteX246" fmla="*/ 349853 w 1206150"/>
                <a:gd name="connsiteY246" fmla="*/ 534448 h 1313687"/>
                <a:gd name="connsiteX247" fmla="*/ 356330 w 1206150"/>
                <a:gd name="connsiteY247" fmla="*/ 519779 h 1313687"/>
                <a:gd name="connsiteX248" fmla="*/ 368617 w 1206150"/>
                <a:gd name="connsiteY248" fmla="*/ 518255 h 1313687"/>
                <a:gd name="connsiteX249" fmla="*/ 365093 w 1206150"/>
                <a:gd name="connsiteY249" fmla="*/ 491204 h 1313687"/>
                <a:gd name="connsiteX250" fmla="*/ 399574 w 1206150"/>
                <a:gd name="connsiteY250" fmla="*/ 493395 h 1313687"/>
                <a:gd name="connsiteX251" fmla="*/ 425672 w 1206150"/>
                <a:gd name="connsiteY251" fmla="*/ 471869 h 1313687"/>
                <a:gd name="connsiteX252" fmla="*/ 446151 w 1206150"/>
                <a:gd name="connsiteY252" fmla="*/ 469106 h 1313687"/>
                <a:gd name="connsiteX253" fmla="*/ 464153 w 1206150"/>
                <a:gd name="connsiteY253" fmla="*/ 474821 h 1313687"/>
                <a:gd name="connsiteX254" fmla="*/ 469297 w 1206150"/>
                <a:gd name="connsiteY254" fmla="*/ 501587 h 1313687"/>
                <a:gd name="connsiteX255" fmla="*/ 509397 w 1206150"/>
                <a:gd name="connsiteY255" fmla="*/ 504444 h 1313687"/>
                <a:gd name="connsiteX256" fmla="*/ 518065 w 1206150"/>
                <a:gd name="connsiteY256" fmla="*/ 486632 h 1313687"/>
                <a:gd name="connsiteX257" fmla="*/ 507206 w 1206150"/>
                <a:gd name="connsiteY257" fmla="*/ 467392 h 1313687"/>
                <a:gd name="connsiteX258" fmla="*/ 514159 w 1206150"/>
                <a:gd name="connsiteY258" fmla="*/ 459772 h 1313687"/>
                <a:gd name="connsiteX259" fmla="*/ 507206 w 1206150"/>
                <a:gd name="connsiteY259" fmla="*/ 453295 h 1313687"/>
                <a:gd name="connsiteX260" fmla="*/ 526828 w 1206150"/>
                <a:gd name="connsiteY260" fmla="*/ 447580 h 1313687"/>
                <a:gd name="connsiteX261" fmla="*/ 517969 w 1206150"/>
                <a:gd name="connsiteY261" fmla="*/ 432911 h 1313687"/>
                <a:gd name="connsiteX262" fmla="*/ 518065 w 1206150"/>
                <a:gd name="connsiteY262" fmla="*/ 413671 h 1313687"/>
                <a:gd name="connsiteX263" fmla="*/ 544163 w 1206150"/>
                <a:gd name="connsiteY263" fmla="*/ 405384 h 1313687"/>
                <a:gd name="connsiteX264" fmla="*/ 550545 w 1206150"/>
                <a:gd name="connsiteY264" fmla="*/ 412718 h 1313687"/>
                <a:gd name="connsiteX265" fmla="*/ 557593 w 1206150"/>
                <a:gd name="connsiteY265" fmla="*/ 405384 h 1313687"/>
                <a:gd name="connsiteX266" fmla="*/ 578929 w 1206150"/>
                <a:gd name="connsiteY266" fmla="*/ 407670 h 1313687"/>
                <a:gd name="connsiteX267" fmla="*/ 618744 w 1206150"/>
                <a:gd name="connsiteY267" fmla="*/ 393763 h 1313687"/>
                <a:gd name="connsiteX268" fmla="*/ 635032 w 1206150"/>
                <a:gd name="connsiteY268" fmla="*/ 356140 h 1313687"/>
                <a:gd name="connsiteX269" fmla="*/ 645509 w 1206150"/>
                <a:gd name="connsiteY269" fmla="*/ 360331 h 1313687"/>
                <a:gd name="connsiteX270" fmla="*/ 651224 w 1206150"/>
                <a:gd name="connsiteY270" fmla="*/ 345091 h 1313687"/>
                <a:gd name="connsiteX271" fmla="*/ 628174 w 1206150"/>
                <a:gd name="connsiteY271" fmla="*/ 323945 h 1313687"/>
                <a:gd name="connsiteX272" fmla="*/ 635699 w 1206150"/>
                <a:gd name="connsiteY272" fmla="*/ 305181 h 1313687"/>
                <a:gd name="connsiteX273" fmla="*/ 624173 w 1206150"/>
                <a:gd name="connsiteY273" fmla="*/ 299657 h 1313687"/>
                <a:gd name="connsiteX274" fmla="*/ 618077 w 1206150"/>
                <a:gd name="connsiteY274" fmla="*/ 303562 h 1313687"/>
                <a:gd name="connsiteX275" fmla="*/ 613886 w 1206150"/>
                <a:gd name="connsiteY275" fmla="*/ 285083 h 1313687"/>
                <a:gd name="connsiteX276" fmla="*/ 593312 w 1206150"/>
                <a:gd name="connsiteY276" fmla="*/ 289846 h 1313687"/>
                <a:gd name="connsiteX277" fmla="*/ 585787 w 1206150"/>
                <a:gd name="connsiteY277" fmla="*/ 283178 h 1313687"/>
                <a:gd name="connsiteX278" fmla="*/ 592265 w 1206150"/>
                <a:gd name="connsiteY278" fmla="*/ 265176 h 1313687"/>
                <a:gd name="connsiteX279" fmla="*/ 586740 w 1206150"/>
                <a:gd name="connsiteY279" fmla="*/ 251746 h 1313687"/>
                <a:gd name="connsiteX280" fmla="*/ 558927 w 1206150"/>
                <a:gd name="connsiteY280" fmla="*/ 228600 h 1313687"/>
                <a:gd name="connsiteX281" fmla="*/ 581406 w 1206150"/>
                <a:gd name="connsiteY281" fmla="*/ 214884 h 1313687"/>
                <a:gd name="connsiteX282" fmla="*/ 589121 w 1206150"/>
                <a:gd name="connsiteY282" fmla="*/ 221933 h 1313687"/>
                <a:gd name="connsiteX283" fmla="*/ 591693 w 1206150"/>
                <a:gd name="connsiteY283" fmla="*/ 187071 h 1313687"/>
                <a:gd name="connsiteX284" fmla="*/ 613601 w 1206150"/>
                <a:gd name="connsiteY284" fmla="*/ 161258 h 1313687"/>
                <a:gd name="connsiteX285" fmla="*/ 607981 w 1206150"/>
                <a:gd name="connsiteY285" fmla="*/ 148019 h 1313687"/>
                <a:gd name="connsiteX286" fmla="*/ 578644 w 1206150"/>
                <a:gd name="connsiteY286" fmla="*/ 144018 h 1313687"/>
                <a:gd name="connsiteX287" fmla="*/ 579787 w 1206150"/>
                <a:gd name="connsiteY287" fmla="*/ 128302 h 1313687"/>
                <a:gd name="connsiteX288" fmla="*/ 626174 w 1206150"/>
                <a:gd name="connsiteY288" fmla="*/ 104870 h 1313687"/>
                <a:gd name="connsiteX289" fmla="*/ 641128 w 1206150"/>
                <a:gd name="connsiteY289" fmla="*/ 108014 h 1313687"/>
                <a:gd name="connsiteX290" fmla="*/ 652272 w 1206150"/>
                <a:gd name="connsiteY290" fmla="*/ 96774 h 1313687"/>
                <a:gd name="connsiteX291" fmla="*/ 663321 w 1206150"/>
                <a:gd name="connsiteY291" fmla="*/ 96107 h 1313687"/>
                <a:gd name="connsiteX292" fmla="*/ 668845 w 1206150"/>
                <a:gd name="connsiteY292" fmla="*/ 103442 h 1313687"/>
                <a:gd name="connsiteX293" fmla="*/ 692372 w 1206150"/>
                <a:gd name="connsiteY293" fmla="*/ 66103 h 1313687"/>
                <a:gd name="connsiteX294" fmla="*/ 690753 w 1206150"/>
                <a:gd name="connsiteY294" fmla="*/ 52006 h 1313687"/>
                <a:gd name="connsiteX295" fmla="*/ 705231 w 1206150"/>
                <a:gd name="connsiteY295" fmla="*/ 26384 h 1313687"/>
                <a:gd name="connsiteX296" fmla="*/ 702278 w 1206150"/>
                <a:gd name="connsiteY296" fmla="*/ 4191 h 1313687"/>
                <a:gd name="connsiteX297" fmla="*/ 739807 w 1206150"/>
                <a:gd name="connsiteY297" fmla="*/ 33528 h 1313687"/>
                <a:gd name="connsiteX298" fmla="*/ 747712 w 1206150"/>
                <a:gd name="connsiteY298" fmla="*/ 30766 h 1313687"/>
                <a:gd name="connsiteX299" fmla="*/ 762476 w 1206150"/>
                <a:gd name="connsiteY299" fmla="*/ 40100 h 1313687"/>
                <a:gd name="connsiteX300" fmla="*/ 763524 w 1206150"/>
                <a:gd name="connsiteY300" fmla="*/ 61627 h 1313687"/>
                <a:gd name="connsiteX301" fmla="*/ 795337 w 1206150"/>
                <a:gd name="connsiteY301" fmla="*/ 36385 h 1313687"/>
                <a:gd name="connsiteX302" fmla="*/ 806863 w 1206150"/>
                <a:gd name="connsiteY302" fmla="*/ 43625 h 1313687"/>
                <a:gd name="connsiteX303" fmla="*/ 835247 w 1206150"/>
                <a:gd name="connsiteY303" fmla="*/ 34671 h 1313687"/>
                <a:gd name="connsiteX304" fmla="*/ 842391 w 1206150"/>
                <a:gd name="connsiteY304" fmla="*/ 43148 h 1313687"/>
                <a:gd name="connsiteX305" fmla="*/ 854393 w 1206150"/>
                <a:gd name="connsiteY305" fmla="*/ 42577 h 1313687"/>
                <a:gd name="connsiteX306" fmla="*/ 859250 w 1206150"/>
                <a:gd name="connsiteY306" fmla="*/ 38195 h 1313687"/>
                <a:gd name="connsiteX307" fmla="*/ 855631 w 1206150"/>
                <a:gd name="connsiteY307" fmla="*/ 25622 h 1313687"/>
                <a:gd name="connsiteX308" fmla="*/ 863918 w 1206150"/>
                <a:gd name="connsiteY308" fmla="*/ 27527 h 1313687"/>
                <a:gd name="connsiteX309" fmla="*/ 879824 w 1206150"/>
                <a:gd name="connsiteY309" fmla="*/ 9620 h 1313687"/>
                <a:gd name="connsiteX310" fmla="*/ 903351 w 1206150"/>
                <a:gd name="connsiteY310" fmla="*/ 857 h 1313687"/>
                <a:gd name="connsiteX311" fmla="*/ 903351 w 1206150"/>
                <a:gd name="connsiteY311" fmla="*/ 857 h 1313687"/>
                <a:gd name="connsiteX312" fmla="*/ 916781 w 1206150"/>
                <a:gd name="connsiteY312" fmla="*/ 0 h 1313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</a:cxnLst>
              <a:rect l="l" t="t" r="r" b="b"/>
              <a:pathLst>
                <a:path w="1206150" h="1313687">
                  <a:moveTo>
                    <a:pt x="935926" y="1201864"/>
                  </a:moveTo>
                  <a:lnTo>
                    <a:pt x="923068" y="1209199"/>
                  </a:lnTo>
                  <a:lnTo>
                    <a:pt x="932021" y="1199198"/>
                  </a:lnTo>
                  <a:lnTo>
                    <a:pt x="923449" y="1195673"/>
                  </a:lnTo>
                  <a:lnTo>
                    <a:pt x="938689" y="1193959"/>
                  </a:lnTo>
                  <a:lnTo>
                    <a:pt x="935926" y="1201864"/>
                  </a:lnTo>
                  <a:close/>
                  <a:moveTo>
                    <a:pt x="920306" y="1181862"/>
                  </a:moveTo>
                  <a:lnTo>
                    <a:pt x="931640" y="1190435"/>
                  </a:lnTo>
                  <a:lnTo>
                    <a:pt x="909066" y="1195483"/>
                  </a:lnTo>
                  <a:lnTo>
                    <a:pt x="914972" y="1178814"/>
                  </a:lnTo>
                  <a:lnTo>
                    <a:pt x="920306" y="1181862"/>
                  </a:lnTo>
                  <a:close/>
                  <a:moveTo>
                    <a:pt x="916781" y="0"/>
                  </a:moveTo>
                  <a:lnTo>
                    <a:pt x="943832" y="18574"/>
                  </a:lnTo>
                  <a:lnTo>
                    <a:pt x="996601" y="13240"/>
                  </a:lnTo>
                  <a:lnTo>
                    <a:pt x="1016318" y="20288"/>
                  </a:lnTo>
                  <a:lnTo>
                    <a:pt x="1024795" y="30671"/>
                  </a:lnTo>
                  <a:lnTo>
                    <a:pt x="1024795" y="30671"/>
                  </a:lnTo>
                  <a:lnTo>
                    <a:pt x="1022985" y="47816"/>
                  </a:lnTo>
                  <a:lnTo>
                    <a:pt x="1032224" y="63627"/>
                  </a:lnTo>
                  <a:lnTo>
                    <a:pt x="1025557" y="85249"/>
                  </a:lnTo>
                  <a:lnTo>
                    <a:pt x="1033939" y="96298"/>
                  </a:lnTo>
                  <a:lnTo>
                    <a:pt x="1009650" y="96869"/>
                  </a:lnTo>
                  <a:lnTo>
                    <a:pt x="976693" y="117634"/>
                  </a:lnTo>
                  <a:lnTo>
                    <a:pt x="975551" y="126587"/>
                  </a:lnTo>
                  <a:lnTo>
                    <a:pt x="987266" y="134207"/>
                  </a:lnTo>
                  <a:lnTo>
                    <a:pt x="991076" y="150781"/>
                  </a:lnTo>
                  <a:lnTo>
                    <a:pt x="973741" y="143351"/>
                  </a:lnTo>
                  <a:lnTo>
                    <a:pt x="963835" y="150876"/>
                  </a:lnTo>
                  <a:lnTo>
                    <a:pt x="946214" y="143351"/>
                  </a:lnTo>
                  <a:lnTo>
                    <a:pt x="931259" y="155258"/>
                  </a:lnTo>
                  <a:lnTo>
                    <a:pt x="927354" y="151162"/>
                  </a:lnTo>
                  <a:lnTo>
                    <a:pt x="913257" y="170593"/>
                  </a:lnTo>
                  <a:lnTo>
                    <a:pt x="910590" y="187262"/>
                  </a:lnTo>
                  <a:lnTo>
                    <a:pt x="891540" y="204025"/>
                  </a:lnTo>
                  <a:lnTo>
                    <a:pt x="894588" y="217265"/>
                  </a:lnTo>
                  <a:lnTo>
                    <a:pt x="888873" y="214694"/>
                  </a:lnTo>
                  <a:lnTo>
                    <a:pt x="890587" y="220409"/>
                  </a:lnTo>
                  <a:lnTo>
                    <a:pt x="873157" y="229267"/>
                  </a:lnTo>
                  <a:lnTo>
                    <a:pt x="870014" y="248507"/>
                  </a:lnTo>
                  <a:lnTo>
                    <a:pt x="851821" y="245936"/>
                  </a:lnTo>
                  <a:lnTo>
                    <a:pt x="841915" y="253937"/>
                  </a:lnTo>
                  <a:lnTo>
                    <a:pt x="842296" y="272891"/>
                  </a:lnTo>
                  <a:lnTo>
                    <a:pt x="825151" y="290894"/>
                  </a:lnTo>
                  <a:lnTo>
                    <a:pt x="845344" y="318040"/>
                  </a:lnTo>
                  <a:lnTo>
                    <a:pt x="865156" y="317944"/>
                  </a:lnTo>
                  <a:lnTo>
                    <a:pt x="867632" y="332994"/>
                  </a:lnTo>
                  <a:lnTo>
                    <a:pt x="885158" y="332042"/>
                  </a:lnTo>
                  <a:lnTo>
                    <a:pt x="888016" y="352330"/>
                  </a:lnTo>
                  <a:lnTo>
                    <a:pt x="911066" y="370904"/>
                  </a:lnTo>
                  <a:lnTo>
                    <a:pt x="906780" y="405003"/>
                  </a:lnTo>
                  <a:lnTo>
                    <a:pt x="879158" y="423672"/>
                  </a:lnTo>
                  <a:lnTo>
                    <a:pt x="862298" y="450437"/>
                  </a:lnTo>
                  <a:lnTo>
                    <a:pt x="871061" y="458057"/>
                  </a:lnTo>
                  <a:lnTo>
                    <a:pt x="877824" y="482822"/>
                  </a:lnTo>
                  <a:lnTo>
                    <a:pt x="878015" y="515874"/>
                  </a:lnTo>
                  <a:lnTo>
                    <a:pt x="891635" y="516255"/>
                  </a:lnTo>
                  <a:lnTo>
                    <a:pt x="901636" y="530638"/>
                  </a:lnTo>
                  <a:lnTo>
                    <a:pt x="915734" y="530733"/>
                  </a:lnTo>
                  <a:lnTo>
                    <a:pt x="927735" y="573881"/>
                  </a:lnTo>
                  <a:lnTo>
                    <a:pt x="940975" y="585883"/>
                  </a:lnTo>
                  <a:lnTo>
                    <a:pt x="938975" y="597313"/>
                  </a:lnTo>
                  <a:lnTo>
                    <a:pt x="958025" y="607314"/>
                  </a:lnTo>
                  <a:lnTo>
                    <a:pt x="964501" y="592074"/>
                  </a:lnTo>
                  <a:lnTo>
                    <a:pt x="976312" y="598361"/>
                  </a:lnTo>
                  <a:lnTo>
                    <a:pt x="977456" y="606933"/>
                  </a:lnTo>
                  <a:lnTo>
                    <a:pt x="988124" y="611886"/>
                  </a:lnTo>
                  <a:lnTo>
                    <a:pt x="988600" y="627317"/>
                  </a:lnTo>
                  <a:lnTo>
                    <a:pt x="1025557" y="593122"/>
                  </a:lnTo>
                  <a:lnTo>
                    <a:pt x="1031939" y="599599"/>
                  </a:lnTo>
                  <a:lnTo>
                    <a:pt x="1050798" y="579596"/>
                  </a:lnTo>
                  <a:lnTo>
                    <a:pt x="1061561" y="587597"/>
                  </a:lnTo>
                  <a:lnTo>
                    <a:pt x="1057466" y="597122"/>
                  </a:lnTo>
                  <a:lnTo>
                    <a:pt x="1063466" y="604076"/>
                  </a:lnTo>
                  <a:lnTo>
                    <a:pt x="1068705" y="594170"/>
                  </a:lnTo>
                  <a:lnTo>
                    <a:pt x="1089374" y="583883"/>
                  </a:lnTo>
                  <a:lnTo>
                    <a:pt x="1095470" y="584549"/>
                  </a:lnTo>
                  <a:lnTo>
                    <a:pt x="1091660" y="595027"/>
                  </a:lnTo>
                  <a:lnTo>
                    <a:pt x="1103567" y="605885"/>
                  </a:lnTo>
                  <a:lnTo>
                    <a:pt x="1118044" y="596932"/>
                  </a:lnTo>
                  <a:lnTo>
                    <a:pt x="1122712" y="607314"/>
                  </a:lnTo>
                  <a:lnTo>
                    <a:pt x="1137476" y="602552"/>
                  </a:lnTo>
                  <a:lnTo>
                    <a:pt x="1133189" y="589121"/>
                  </a:lnTo>
                  <a:lnTo>
                    <a:pt x="1138809" y="586835"/>
                  </a:lnTo>
                  <a:lnTo>
                    <a:pt x="1144334" y="601885"/>
                  </a:lnTo>
                  <a:lnTo>
                    <a:pt x="1143952" y="604838"/>
                  </a:lnTo>
                  <a:lnTo>
                    <a:pt x="1147762" y="608362"/>
                  </a:lnTo>
                  <a:lnTo>
                    <a:pt x="1146143" y="616172"/>
                  </a:lnTo>
                  <a:lnTo>
                    <a:pt x="1153954" y="619506"/>
                  </a:lnTo>
                  <a:lnTo>
                    <a:pt x="1143572" y="625602"/>
                  </a:lnTo>
                  <a:lnTo>
                    <a:pt x="1162907" y="643985"/>
                  </a:lnTo>
                  <a:lnTo>
                    <a:pt x="1158240" y="646462"/>
                  </a:lnTo>
                  <a:lnTo>
                    <a:pt x="1164431" y="658844"/>
                  </a:lnTo>
                  <a:lnTo>
                    <a:pt x="1161098" y="669988"/>
                  </a:lnTo>
                  <a:lnTo>
                    <a:pt x="1170337" y="663226"/>
                  </a:lnTo>
                  <a:lnTo>
                    <a:pt x="1175766" y="688658"/>
                  </a:lnTo>
                  <a:lnTo>
                    <a:pt x="1183291" y="690563"/>
                  </a:lnTo>
                  <a:lnTo>
                    <a:pt x="1179767" y="698183"/>
                  </a:lnTo>
                  <a:lnTo>
                    <a:pt x="1189387" y="705898"/>
                  </a:lnTo>
                  <a:lnTo>
                    <a:pt x="1187768" y="718471"/>
                  </a:lnTo>
                  <a:lnTo>
                    <a:pt x="1197102" y="717328"/>
                  </a:lnTo>
                  <a:lnTo>
                    <a:pt x="1195959" y="723138"/>
                  </a:lnTo>
                  <a:lnTo>
                    <a:pt x="1206151" y="728853"/>
                  </a:lnTo>
                  <a:lnTo>
                    <a:pt x="1206151" y="728853"/>
                  </a:lnTo>
                  <a:lnTo>
                    <a:pt x="1200817" y="736187"/>
                  </a:lnTo>
                  <a:lnTo>
                    <a:pt x="1153954" y="739426"/>
                  </a:lnTo>
                  <a:lnTo>
                    <a:pt x="1154811" y="732282"/>
                  </a:lnTo>
                  <a:lnTo>
                    <a:pt x="1146143" y="728948"/>
                  </a:lnTo>
                  <a:lnTo>
                    <a:pt x="1141571" y="741902"/>
                  </a:lnTo>
                  <a:lnTo>
                    <a:pt x="1112996" y="745617"/>
                  </a:lnTo>
                  <a:lnTo>
                    <a:pt x="1103948" y="757904"/>
                  </a:lnTo>
                  <a:lnTo>
                    <a:pt x="1044321" y="795147"/>
                  </a:lnTo>
                  <a:lnTo>
                    <a:pt x="892683" y="865727"/>
                  </a:lnTo>
                  <a:lnTo>
                    <a:pt x="878110" y="884492"/>
                  </a:lnTo>
                  <a:lnTo>
                    <a:pt x="862203" y="876490"/>
                  </a:lnTo>
                  <a:lnTo>
                    <a:pt x="843915" y="901065"/>
                  </a:lnTo>
                  <a:lnTo>
                    <a:pt x="830199" y="927830"/>
                  </a:lnTo>
                  <a:lnTo>
                    <a:pt x="829247" y="938117"/>
                  </a:lnTo>
                  <a:lnTo>
                    <a:pt x="837152" y="941832"/>
                  </a:lnTo>
                  <a:lnTo>
                    <a:pt x="826865" y="945642"/>
                  </a:lnTo>
                  <a:lnTo>
                    <a:pt x="812006" y="1007459"/>
                  </a:lnTo>
                  <a:lnTo>
                    <a:pt x="824960" y="1011460"/>
                  </a:lnTo>
                  <a:lnTo>
                    <a:pt x="814673" y="1021651"/>
                  </a:lnTo>
                  <a:lnTo>
                    <a:pt x="820102" y="1045655"/>
                  </a:lnTo>
                  <a:lnTo>
                    <a:pt x="832294" y="1059466"/>
                  </a:lnTo>
                  <a:lnTo>
                    <a:pt x="829532" y="1109948"/>
                  </a:lnTo>
                  <a:lnTo>
                    <a:pt x="843248" y="1121569"/>
                  </a:lnTo>
                  <a:lnTo>
                    <a:pt x="858298" y="1151096"/>
                  </a:lnTo>
                  <a:lnTo>
                    <a:pt x="853440" y="1147858"/>
                  </a:lnTo>
                  <a:lnTo>
                    <a:pt x="845820" y="1156907"/>
                  </a:lnTo>
                  <a:lnTo>
                    <a:pt x="854488" y="1162241"/>
                  </a:lnTo>
                  <a:lnTo>
                    <a:pt x="862679" y="1156240"/>
                  </a:lnTo>
                  <a:lnTo>
                    <a:pt x="860393" y="1166813"/>
                  </a:lnTo>
                  <a:lnTo>
                    <a:pt x="865251" y="1168146"/>
                  </a:lnTo>
                  <a:lnTo>
                    <a:pt x="870490" y="1165193"/>
                  </a:lnTo>
                  <a:lnTo>
                    <a:pt x="866299" y="1148429"/>
                  </a:lnTo>
                  <a:lnTo>
                    <a:pt x="870966" y="1148715"/>
                  </a:lnTo>
                  <a:lnTo>
                    <a:pt x="911924" y="1199864"/>
                  </a:lnTo>
                  <a:lnTo>
                    <a:pt x="905637" y="1242441"/>
                  </a:lnTo>
                  <a:lnTo>
                    <a:pt x="895445" y="1251776"/>
                  </a:lnTo>
                  <a:lnTo>
                    <a:pt x="895826" y="1278922"/>
                  </a:lnTo>
                  <a:lnTo>
                    <a:pt x="880586" y="1273683"/>
                  </a:lnTo>
                  <a:lnTo>
                    <a:pt x="883825" y="1246442"/>
                  </a:lnTo>
                  <a:lnTo>
                    <a:pt x="874109" y="1242251"/>
                  </a:lnTo>
                  <a:lnTo>
                    <a:pt x="865346" y="1245870"/>
                  </a:lnTo>
                  <a:lnTo>
                    <a:pt x="858202" y="1262253"/>
                  </a:lnTo>
                  <a:lnTo>
                    <a:pt x="866489" y="1272635"/>
                  </a:lnTo>
                  <a:lnTo>
                    <a:pt x="862870" y="1292352"/>
                  </a:lnTo>
                  <a:lnTo>
                    <a:pt x="870299" y="1298639"/>
                  </a:lnTo>
                  <a:lnTo>
                    <a:pt x="876491" y="1294352"/>
                  </a:lnTo>
                  <a:lnTo>
                    <a:pt x="877062" y="1301210"/>
                  </a:lnTo>
                  <a:lnTo>
                    <a:pt x="864489" y="1299972"/>
                  </a:lnTo>
                  <a:lnTo>
                    <a:pt x="863441" y="1313688"/>
                  </a:lnTo>
                  <a:lnTo>
                    <a:pt x="840486" y="1295400"/>
                  </a:lnTo>
                  <a:lnTo>
                    <a:pt x="840486" y="1295400"/>
                  </a:lnTo>
                  <a:lnTo>
                    <a:pt x="834771" y="1274636"/>
                  </a:lnTo>
                  <a:lnTo>
                    <a:pt x="815816" y="1269778"/>
                  </a:lnTo>
                  <a:lnTo>
                    <a:pt x="809720" y="1260729"/>
                  </a:lnTo>
                  <a:lnTo>
                    <a:pt x="806577" y="1233202"/>
                  </a:lnTo>
                  <a:lnTo>
                    <a:pt x="812578" y="1221391"/>
                  </a:lnTo>
                  <a:lnTo>
                    <a:pt x="804672" y="1211104"/>
                  </a:lnTo>
                  <a:lnTo>
                    <a:pt x="794385" y="1211199"/>
                  </a:lnTo>
                  <a:lnTo>
                    <a:pt x="780478" y="1223486"/>
                  </a:lnTo>
                  <a:lnTo>
                    <a:pt x="760000" y="1221867"/>
                  </a:lnTo>
                  <a:lnTo>
                    <a:pt x="752284" y="1211866"/>
                  </a:lnTo>
                  <a:lnTo>
                    <a:pt x="738187" y="1221105"/>
                  </a:lnTo>
                  <a:lnTo>
                    <a:pt x="716375" y="1191768"/>
                  </a:lnTo>
                  <a:lnTo>
                    <a:pt x="652558" y="1181576"/>
                  </a:lnTo>
                  <a:lnTo>
                    <a:pt x="631603" y="1189006"/>
                  </a:lnTo>
                  <a:lnTo>
                    <a:pt x="571881" y="1188244"/>
                  </a:lnTo>
                  <a:lnTo>
                    <a:pt x="544068" y="1201198"/>
                  </a:lnTo>
                  <a:lnTo>
                    <a:pt x="537019" y="1222343"/>
                  </a:lnTo>
                  <a:lnTo>
                    <a:pt x="506635" y="1230916"/>
                  </a:lnTo>
                  <a:lnTo>
                    <a:pt x="487490" y="1249013"/>
                  </a:lnTo>
                  <a:lnTo>
                    <a:pt x="475679" y="1250156"/>
                  </a:lnTo>
                  <a:lnTo>
                    <a:pt x="468916" y="1247870"/>
                  </a:lnTo>
                  <a:lnTo>
                    <a:pt x="464820" y="1232440"/>
                  </a:lnTo>
                  <a:lnTo>
                    <a:pt x="444817" y="1219010"/>
                  </a:lnTo>
                  <a:lnTo>
                    <a:pt x="390525" y="1222629"/>
                  </a:lnTo>
                  <a:lnTo>
                    <a:pt x="389001" y="1208437"/>
                  </a:lnTo>
                  <a:lnTo>
                    <a:pt x="389001" y="1208437"/>
                  </a:lnTo>
                  <a:lnTo>
                    <a:pt x="386810" y="1198626"/>
                  </a:lnTo>
                  <a:lnTo>
                    <a:pt x="310801" y="1157859"/>
                  </a:lnTo>
                  <a:lnTo>
                    <a:pt x="310801" y="1134428"/>
                  </a:lnTo>
                  <a:lnTo>
                    <a:pt x="297275" y="1142524"/>
                  </a:lnTo>
                  <a:lnTo>
                    <a:pt x="267462" y="1131475"/>
                  </a:lnTo>
                  <a:lnTo>
                    <a:pt x="273082" y="1116044"/>
                  </a:lnTo>
                  <a:lnTo>
                    <a:pt x="269176" y="1106424"/>
                  </a:lnTo>
                  <a:lnTo>
                    <a:pt x="281273" y="1096709"/>
                  </a:lnTo>
                  <a:lnTo>
                    <a:pt x="252698" y="1086041"/>
                  </a:lnTo>
                  <a:lnTo>
                    <a:pt x="243840" y="1102043"/>
                  </a:lnTo>
                  <a:lnTo>
                    <a:pt x="230886" y="1095089"/>
                  </a:lnTo>
                  <a:lnTo>
                    <a:pt x="228600" y="1107186"/>
                  </a:lnTo>
                  <a:lnTo>
                    <a:pt x="217170" y="1105091"/>
                  </a:lnTo>
                  <a:lnTo>
                    <a:pt x="195072" y="1086517"/>
                  </a:lnTo>
                  <a:lnTo>
                    <a:pt x="204216" y="1068610"/>
                  </a:lnTo>
                  <a:lnTo>
                    <a:pt x="195929" y="1063371"/>
                  </a:lnTo>
                  <a:lnTo>
                    <a:pt x="180594" y="1066419"/>
                  </a:lnTo>
                  <a:lnTo>
                    <a:pt x="184213" y="1050131"/>
                  </a:lnTo>
                  <a:lnTo>
                    <a:pt x="176689" y="1038511"/>
                  </a:lnTo>
                  <a:lnTo>
                    <a:pt x="149352" y="1026128"/>
                  </a:lnTo>
                  <a:lnTo>
                    <a:pt x="150304" y="1013746"/>
                  </a:lnTo>
                  <a:lnTo>
                    <a:pt x="132969" y="1009174"/>
                  </a:lnTo>
                  <a:lnTo>
                    <a:pt x="131921" y="1002697"/>
                  </a:lnTo>
                  <a:lnTo>
                    <a:pt x="106775" y="997077"/>
                  </a:lnTo>
                  <a:lnTo>
                    <a:pt x="96107" y="974693"/>
                  </a:lnTo>
                  <a:lnTo>
                    <a:pt x="77438" y="956405"/>
                  </a:lnTo>
                  <a:lnTo>
                    <a:pt x="54483" y="975551"/>
                  </a:lnTo>
                  <a:lnTo>
                    <a:pt x="49625" y="966121"/>
                  </a:lnTo>
                  <a:lnTo>
                    <a:pt x="35433" y="962501"/>
                  </a:lnTo>
                  <a:lnTo>
                    <a:pt x="41910" y="944309"/>
                  </a:lnTo>
                  <a:lnTo>
                    <a:pt x="32480" y="930116"/>
                  </a:lnTo>
                  <a:lnTo>
                    <a:pt x="44863" y="920877"/>
                  </a:lnTo>
                  <a:lnTo>
                    <a:pt x="35719" y="913733"/>
                  </a:lnTo>
                  <a:lnTo>
                    <a:pt x="44863" y="889254"/>
                  </a:lnTo>
                  <a:lnTo>
                    <a:pt x="21431" y="878491"/>
                  </a:lnTo>
                  <a:lnTo>
                    <a:pt x="14764" y="886206"/>
                  </a:lnTo>
                  <a:lnTo>
                    <a:pt x="6858" y="884492"/>
                  </a:lnTo>
                  <a:lnTo>
                    <a:pt x="10763" y="865632"/>
                  </a:lnTo>
                  <a:lnTo>
                    <a:pt x="0" y="753713"/>
                  </a:lnTo>
                  <a:lnTo>
                    <a:pt x="105632" y="596551"/>
                  </a:lnTo>
                  <a:lnTo>
                    <a:pt x="105632" y="596551"/>
                  </a:lnTo>
                  <a:lnTo>
                    <a:pt x="131159" y="612362"/>
                  </a:lnTo>
                  <a:lnTo>
                    <a:pt x="118967" y="622840"/>
                  </a:lnTo>
                  <a:lnTo>
                    <a:pt x="126301" y="637318"/>
                  </a:lnTo>
                  <a:lnTo>
                    <a:pt x="105537" y="675704"/>
                  </a:lnTo>
                  <a:lnTo>
                    <a:pt x="126301" y="675799"/>
                  </a:lnTo>
                  <a:lnTo>
                    <a:pt x="145828" y="685514"/>
                  </a:lnTo>
                  <a:lnTo>
                    <a:pt x="139637" y="696278"/>
                  </a:lnTo>
                  <a:lnTo>
                    <a:pt x="153829" y="705136"/>
                  </a:lnTo>
                  <a:lnTo>
                    <a:pt x="168021" y="689038"/>
                  </a:lnTo>
                  <a:lnTo>
                    <a:pt x="172688" y="699040"/>
                  </a:lnTo>
                  <a:lnTo>
                    <a:pt x="190309" y="673703"/>
                  </a:lnTo>
                  <a:lnTo>
                    <a:pt x="194500" y="684848"/>
                  </a:lnTo>
                  <a:lnTo>
                    <a:pt x="210121" y="676465"/>
                  </a:lnTo>
                  <a:lnTo>
                    <a:pt x="228505" y="693992"/>
                  </a:lnTo>
                  <a:lnTo>
                    <a:pt x="243745" y="695992"/>
                  </a:lnTo>
                  <a:lnTo>
                    <a:pt x="267557" y="663893"/>
                  </a:lnTo>
                  <a:lnTo>
                    <a:pt x="266319" y="629603"/>
                  </a:lnTo>
                  <a:lnTo>
                    <a:pt x="281083" y="631031"/>
                  </a:lnTo>
                  <a:lnTo>
                    <a:pt x="275368" y="608457"/>
                  </a:lnTo>
                  <a:lnTo>
                    <a:pt x="297751" y="581501"/>
                  </a:lnTo>
                  <a:lnTo>
                    <a:pt x="306038" y="534829"/>
                  </a:lnTo>
                  <a:lnTo>
                    <a:pt x="329089" y="536543"/>
                  </a:lnTo>
                  <a:lnTo>
                    <a:pt x="328898" y="523589"/>
                  </a:lnTo>
                  <a:lnTo>
                    <a:pt x="329565" y="531019"/>
                  </a:lnTo>
                  <a:lnTo>
                    <a:pt x="353187" y="543782"/>
                  </a:lnTo>
                  <a:lnTo>
                    <a:pt x="349853" y="534448"/>
                  </a:lnTo>
                  <a:lnTo>
                    <a:pt x="356330" y="519779"/>
                  </a:lnTo>
                  <a:lnTo>
                    <a:pt x="368617" y="518255"/>
                  </a:lnTo>
                  <a:lnTo>
                    <a:pt x="365093" y="491204"/>
                  </a:lnTo>
                  <a:lnTo>
                    <a:pt x="399574" y="493395"/>
                  </a:lnTo>
                  <a:lnTo>
                    <a:pt x="425672" y="471869"/>
                  </a:lnTo>
                  <a:lnTo>
                    <a:pt x="446151" y="469106"/>
                  </a:lnTo>
                  <a:lnTo>
                    <a:pt x="464153" y="474821"/>
                  </a:lnTo>
                  <a:lnTo>
                    <a:pt x="469297" y="501587"/>
                  </a:lnTo>
                  <a:lnTo>
                    <a:pt x="509397" y="504444"/>
                  </a:lnTo>
                  <a:lnTo>
                    <a:pt x="518065" y="486632"/>
                  </a:lnTo>
                  <a:lnTo>
                    <a:pt x="507206" y="467392"/>
                  </a:lnTo>
                  <a:lnTo>
                    <a:pt x="514159" y="459772"/>
                  </a:lnTo>
                  <a:lnTo>
                    <a:pt x="507206" y="453295"/>
                  </a:lnTo>
                  <a:lnTo>
                    <a:pt x="526828" y="447580"/>
                  </a:lnTo>
                  <a:lnTo>
                    <a:pt x="517969" y="432911"/>
                  </a:lnTo>
                  <a:lnTo>
                    <a:pt x="518065" y="413671"/>
                  </a:lnTo>
                  <a:lnTo>
                    <a:pt x="544163" y="405384"/>
                  </a:lnTo>
                  <a:lnTo>
                    <a:pt x="550545" y="412718"/>
                  </a:lnTo>
                  <a:lnTo>
                    <a:pt x="557593" y="405384"/>
                  </a:lnTo>
                  <a:lnTo>
                    <a:pt x="578929" y="407670"/>
                  </a:lnTo>
                  <a:lnTo>
                    <a:pt x="618744" y="393763"/>
                  </a:lnTo>
                  <a:lnTo>
                    <a:pt x="635032" y="356140"/>
                  </a:lnTo>
                  <a:lnTo>
                    <a:pt x="645509" y="360331"/>
                  </a:lnTo>
                  <a:lnTo>
                    <a:pt x="651224" y="345091"/>
                  </a:lnTo>
                  <a:lnTo>
                    <a:pt x="628174" y="323945"/>
                  </a:lnTo>
                  <a:lnTo>
                    <a:pt x="635699" y="305181"/>
                  </a:lnTo>
                  <a:lnTo>
                    <a:pt x="624173" y="299657"/>
                  </a:lnTo>
                  <a:lnTo>
                    <a:pt x="618077" y="303562"/>
                  </a:lnTo>
                  <a:lnTo>
                    <a:pt x="613886" y="285083"/>
                  </a:lnTo>
                  <a:lnTo>
                    <a:pt x="593312" y="289846"/>
                  </a:lnTo>
                  <a:lnTo>
                    <a:pt x="585787" y="283178"/>
                  </a:lnTo>
                  <a:lnTo>
                    <a:pt x="592265" y="265176"/>
                  </a:lnTo>
                  <a:lnTo>
                    <a:pt x="586740" y="251746"/>
                  </a:lnTo>
                  <a:lnTo>
                    <a:pt x="558927" y="228600"/>
                  </a:lnTo>
                  <a:lnTo>
                    <a:pt x="581406" y="214884"/>
                  </a:lnTo>
                  <a:lnTo>
                    <a:pt x="589121" y="221933"/>
                  </a:lnTo>
                  <a:lnTo>
                    <a:pt x="591693" y="187071"/>
                  </a:lnTo>
                  <a:lnTo>
                    <a:pt x="613601" y="161258"/>
                  </a:lnTo>
                  <a:lnTo>
                    <a:pt x="607981" y="148019"/>
                  </a:lnTo>
                  <a:lnTo>
                    <a:pt x="578644" y="144018"/>
                  </a:lnTo>
                  <a:lnTo>
                    <a:pt x="579787" y="128302"/>
                  </a:lnTo>
                  <a:lnTo>
                    <a:pt x="626174" y="104870"/>
                  </a:lnTo>
                  <a:lnTo>
                    <a:pt x="641128" y="108014"/>
                  </a:lnTo>
                  <a:lnTo>
                    <a:pt x="652272" y="96774"/>
                  </a:lnTo>
                  <a:lnTo>
                    <a:pt x="663321" y="96107"/>
                  </a:lnTo>
                  <a:lnTo>
                    <a:pt x="668845" y="103442"/>
                  </a:lnTo>
                  <a:lnTo>
                    <a:pt x="692372" y="66103"/>
                  </a:lnTo>
                  <a:lnTo>
                    <a:pt x="690753" y="52006"/>
                  </a:lnTo>
                  <a:lnTo>
                    <a:pt x="705231" y="26384"/>
                  </a:lnTo>
                  <a:lnTo>
                    <a:pt x="702278" y="4191"/>
                  </a:lnTo>
                  <a:lnTo>
                    <a:pt x="739807" y="33528"/>
                  </a:lnTo>
                  <a:lnTo>
                    <a:pt x="747712" y="30766"/>
                  </a:lnTo>
                  <a:lnTo>
                    <a:pt x="762476" y="40100"/>
                  </a:lnTo>
                  <a:lnTo>
                    <a:pt x="763524" y="61627"/>
                  </a:lnTo>
                  <a:lnTo>
                    <a:pt x="795337" y="36385"/>
                  </a:lnTo>
                  <a:lnTo>
                    <a:pt x="806863" y="43625"/>
                  </a:lnTo>
                  <a:lnTo>
                    <a:pt x="835247" y="34671"/>
                  </a:lnTo>
                  <a:lnTo>
                    <a:pt x="842391" y="43148"/>
                  </a:lnTo>
                  <a:lnTo>
                    <a:pt x="854393" y="42577"/>
                  </a:lnTo>
                  <a:lnTo>
                    <a:pt x="859250" y="38195"/>
                  </a:lnTo>
                  <a:lnTo>
                    <a:pt x="855631" y="25622"/>
                  </a:lnTo>
                  <a:lnTo>
                    <a:pt x="863918" y="27527"/>
                  </a:lnTo>
                  <a:lnTo>
                    <a:pt x="879824" y="9620"/>
                  </a:lnTo>
                  <a:lnTo>
                    <a:pt x="903351" y="857"/>
                  </a:lnTo>
                  <a:lnTo>
                    <a:pt x="903351" y="857"/>
                  </a:lnTo>
                  <a:lnTo>
                    <a:pt x="916781" y="0"/>
                  </a:lnTo>
                  <a:close/>
                </a:path>
              </a:pathLst>
            </a:custGeom>
            <a:grpFill/>
            <a:ln w="476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it-IT"/>
            </a:p>
          </p:txBody>
        </p:sp>
      </p:grpSp>
    </p:spTree>
    <p:extLst>
      <p:ext uri="{BB962C8B-B14F-4D97-AF65-F5344CB8AC3E}">
        <p14:creationId xmlns:p14="http://schemas.microsoft.com/office/powerpoint/2010/main" val="99103825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3" name="Group 63">
            <a:extLst>
              <a:ext uri="{FF2B5EF4-FFF2-40B4-BE49-F238E27FC236}">
                <a16:creationId xmlns:a16="http://schemas.microsoft.com/office/drawing/2014/main" id="{53D07EFD-1901-EC43-9682-A58DA1386622}"/>
              </a:ext>
            </a:extLst>
          </p:cNvPr>
          <p:cNvGrpSpPr>
            <a:grpSpLocks/>
          </p:cNvGrpSpPr>
          <p:nvPr>
            <p:custDataLst>
              <p:tags r:id="rId1"/>
            </p:custDataLst>
          </p:nvPr>
        </p:nvGrpSpPr>
        <p:grpSpPr bwMode="gray">
          <a:xfrm>
            <a:off x="2216673" y="5124259"/>
            <a:ext cx="944739" cy="566951"/>
            <a:chOff x="1421" y="2770"/>
            <a:chExt cx="532" cy="319"/>
          </a:xfrm>
          <a:solidFill>
            <a:schemeClr val="accent2"/>
          </a:solidFill>
        </p:grpSpPr>
        <p:sp>
          <p:nvSpPr>
            <p:cNvPr id="94" name="Freeform 64">
              <a:extLst>
                <a:ext uri="{FF2B5EF4-FFF2-40B4-BE49-F238E27FC236}">
                  <a16:creationId xmlns:a16="http://schemas.microsoft.com/office/drawing/2014/main" id="{104ACB22-0E7B-D842-B469-95C658D3ECE7}"/>
                </a:ext>
              </a:extLst>
            </p:cNvPr>
            <p:cNvSpPr>
              <a:spLocks/>
            </p:cNvSpPr>
            <p:nvPr/>
          </p:nvSpPr>
          <p:spPr bwMode="gray">
            <a:xfrm>
              <a:off x="1831" y="2962"/>
              <a:ext cx="122" cy="127"/>
            </a:xfrm>
            <a:custGeom>
              <a:avLst/>
              <a:gdLst>
                <a:gd name="T0" fmla="*/ 0 w 122"/>
                <a:gd name="T1" fmla="*/ 49 h 127"/>
                <a:gd name="T2" fmla="*/ 7 w 122"/>
                <a:gd name="T3" fmla="*/ 62 h 127"/>
                <a:gd name="T4" fmla="*/ 17 w 122"/>
                <a:gd name="T5" fmla="*/ 89 h 127"/>
                <a:gd name="T6" fmla="*/ 17 w 122"/>
                <a:gd name="T7" fmla="*/ 119 h 127"/>
                <a:gd name="T8" fmla="*/ 43 w 122"/>
                <a:gd name="T9" fmla="*/ 127 h 127"/>
                <a:gd name="T10" fmla="*/ 54 w 122"/>
                <a:gd name="T11" fmla="*/ 111 h 127"/>
                <a:gd name="T12" fmla="*/ 78 w 122"/>
                <a:gd name="T13" fmla="*/ 97 h 127"/>
                <a:gd name="T14" fmla="*/ 117 w 122"/>
                <a:gd name="T15" fmla="*/ 85 h 127"/>
                <a:gd name="T16" fmla="*/ 122 w 122"/>
                <a:gd name="T17" fmla="*/ 72 h 127"/>
                <a:gd name="T18" fmla="*/ 95 w 122"/>
                <a:gd name="T19" fmla="*/ 52 h 127"/>
                <a:gd name="T20" fmla="*/ 94 w 122"/>
                <a:gd name="T21" fmla="*/ 39 h 127"/>
                <a:gd name="T22" fmla="*/ 84 w 122"/>
                <a:gd name="T23" fmla="*/ 28 h 127"/>
                <a:gd name="T24" fmla="*/ 22 w 122"/>
                <a:gd name="T25" fmla="*/ 0 h 127"/>
                <a:gd name="T26" fmla="*/ 16 w 122"/>
                <a:gd name="T27" fmla="*/ 4 h 127"/>
                <a:gd name="T28" fmla="*/ 17 w 122"/>
                <a:gd name="T29" fmla="*/ 16 h 127"/>
                <a:gd name="T30" fmla="*/ 23 w 122"/>
                <a:gd name="T31" fmla="*/ 27 h 127"/>
                <a:gd name="T32" fmla="*/ 0 w 122"/>
                <a:gd name="T33" fmla="*/ 49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2" h="127">
                  <a:moveTo>
                    <a:pt x="0" y="49"/>
                  </a:moveTo>
                  <a:lnTo>
                    <a:pt x="7" y="62"/>
                  </a:lnTo>
                  <a:lnTo>
                    <a:pt x="17" y="89"/>
                  </a:lnTo>
                  <a:lnTo>
                    <a:pt x="17" y="119"/>
                  </a:lnTo>
                  <a:lnTo>
                    <a:pt x="43" y="127"/>
                  </a:lnTo>
                  <a:lnTo>
                    <a:pt x="54" y="111"/>
                  </a:lnTo>
                  <a:lnTo>
                    <a:pt x="78" y="97"/>
                  </a:lnTo>
                  <a:lnTo>
                    <a:pt x="117" y="85"/>
                  </a:lnTo>
                  <a:lnTo>
                    <a:pt x="122" y="72"/>
                  </a:lnTo>
                  <a:lnTo>
                    <a:pt x="95" y="52"/>
                  </a:lnTo>
                  <a:lnTo>
                    <a:pt x="94" y="39"/>
                  </a:lnTo>
                  <a:lnTo>
                    <a:pt x="84" y="28"/>
                  </a:lnTo>
                  <a:lnTo>
                    <a:pt x="22" y="0"/>
                  </a:lnTo>
                  <a:lnTo>
                    <a:pt x="16" y="4"/>
                  </a:lnTo>
                  <a:lnTo>
                    <a:pt x="17" y="16"/>
                  </a:lnTo>
                  <a:lnTo>
                    <a:pt x="23" y="27"/>
                  </a:lnTo>
                  <a:lnTo>
                    <a:pt x="0" y="4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 dirty="0">
                <a:latin typeface="Calibri Light" panose="020F0302020204030204" pitchFamily="34" charset="0"/>
                <a:sym typeface="Calibri Light" panose="020F0302020204030204" pitchFamily="34" charset="0"/>
              </a:endParaRPr>
            </a:p>
          </p:txBody>
        </p:sp>
        <p:sp>
          <p:nvSpPr>
            <p:cNvPr id="95" name="Freeform 65">
              <a:extLst>
                <a:ext uri="{FF2B5EF4-FFF2-40B4-BE49-F238E27FC236}">
                  <a16:creationId xmlns:a16="http://schemas.microsoft.com/office/drawing/2014/main" id="{41C2CCC2-D55D-F24B-B83B-49955E5CEE26}"/>
                </a:ext>
              </a:extLst>
            </p:cNvPr>
            <p:cNvSpPr>
              <a:spLocks/>
            </p:cNvSpPr>
            <p:nvPr/>
          </p:nvSpPr>
          <p:spPr bwMode="gray">
            <a:xfrm>
              <a:off x="1771" y="2929"/>
              <a:ext cx="10" cy="9"/>
            </a:xfrm>
            <a:custGeom>
              <a:avLst/>
              <a:gdLst>
                <a:gd name="T0" fmla="*/ 10 w 10"/>
                <a:gd name="T1" fmla="*/ 6 h 9"/>
                <a:gd name="T2" fmla="*/ 1 w 10"/>
                <a:gd name="T3" fmla="*/ 9 h 9"/>
                <a:gd name="T4" fmla="*/ 0 w 10"/>
                <a:gd name="T5" fmla="*/ 4 h 9"/>
                <a:gd name="T6" fmla="*/ 9 w 10"/>
                <a:gd name="T7" fmla="*/ 0 h 9"/>
                <a:gd name="T8" fmla="*/ 10 w 10"/>
                <a:gd name="T9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9">
                  <a:moveTo>
                    <a:pt x="10" y="6"/>
                  </a:moveTo>
                  <a:lnTo>
                    <a:pt x="1" y="9"/>
                  </a:lnTo>
                  <a:lnTo>
                    <a:pt x="0" y="4"/>
                  </a:lnTo>
                  <a:lnTo>
                    <a:pt x="9" y="0"/>
                  </a:lnTo>
                  <a:lnTo>
                    <a:pt x="10" y="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 dirty="0">
                <a:latin typeface="Calibri Light" panose="020F0302020204030204" pitchFamily="34" charset="0"/>
                <a:sym typeface="Calibri Light" panose="020F0302020204030204" pitchFamily="34" charset="0"/>
              </a:endParaRPr>
            </a:p>
          </p:txBody>
        </p:sp>
        <p:sp>
          <p:nvSpPr>
            <p:cNvPr id="96" name="Freeform 66">
              <a:extLst>
                <a:ext uri="{FF2B5EF4-FFF2-40B4-BE49-F238E27FC236}">
                  <a16:creationId xmlns:a16="http://schemas.microsoft.com/office/drawing/2014/main" id="{750E302B-E8AA-FA47-81ED-A07D25D0FBE8}"/>
                </a:ext>
              </a:extLst>
            </p:cNvPr>
            <p:cNvSpPr>
              <a:spLocks/>
            </p:cNvSpPr>
            <p:nvPr/>
          </p:nvSpPr>
          <p:spPr bwMode="gray">
            <a:xfrm>
              <a:off x="1767" y="2886"/>
              <a:ext cx="69" cy="45"/>
            </a:xfrm>
            <a:custGeom>
              <a:avLst/>
              <a:gdLst>
                <a:gd name="T0" fmla="*/ 22 w 69"/>
                <a:gd name="T1" fmla="*/ 25 h 45"/>
                <a:gd name="T2" fmla="*/ 28 w 69"/>
                <a:gd name="T3" fmla="*/ 45 h 45"/>
                <a:gd name="T4" fmla="*/ 40 w 69"/>
                <a:gd name="T5" fmla="*/ 45 h 45"/>
                <a:gd name="T6" fmla="*/ 57 w 69"/>
                <a:gd name="T7" fmla="*/ 40 h 45"/>
                <a:gd name="T8" fmla="*/ 69 w 69"/>
                <a:gd name="T9" fmla="*/ 34 h 45"/>
                <a:gd name="T10" fmla="*/ 68 w 69"/>
                <a:gd name="T11" fmla="*/ 24 h 45"/>
                <a:gd name="T12" fmla="*/ 42 w 69"/>
                <a:gd name="T13" fmla="*/ 11 h 45"/>
                <a:gd name="T14" fmla="*/ 23 w 69"/>
                <a:gd name="T15" fmla="*/ 15 h 45"/>
                <a:gd name="T16" fmla="*/ 10 w 69"/>
                <a:gd name="T17" fmla="*/ 0 h 45"/>
                <a:gd name="T18" fmla="*/ 7 w 69"/>
                <a:gd name="T19" fmla="*/ 1 h 45"/>
                <a:gd name="T20" fmla="*/ 0 w 69"/>
                <a:gd name="T21" fmla="*/ 12 h 45"/>
                <a:gd name="T22" fmla="*/ 7 w 69"/>
                <a:gd name="T23" fmla="*/ 22 h 45"/>
                <a:gd name="T24" fmla="*/ 22 w 69"/>
                <a:gd name="T25" fmla="*/ 2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9" h="45">
                  <a:moveTo>
                    <a:pt x="22" y="25"/>
                  </a:moveTo>
                  <a:lnTo>
                    <a:pt x="28" y="45"/>
                  </a:lnTo>
                  <a:lnTo>
                    <a:pt x="40" y="45"/>
                  </a:lnTo>
                  <a:lnTo>
                    <a:pt x="57" y="40"/>
                  </a:lnTo>
                  <a:lnTo>
                    <a:pt x="69" y="34"/>
                  </a:lnTo>
                  <a:lnTo>
                    <a:pt x="68" y="24"/>
                  </a:lnTo>
                  <a:lnTo>
                    <a:pt x="42" y="11"/>
                  </a:lnTo>
                  <a:lnTo>
                    <a:pt x="23" y="15"/>
                  </a:lnTo>
                  <a:lnTo>
                    <a:pt x="10" y="0"/>
                  </a:lnTo>
                  <a:lnTo>
                    <a:pt x="7" y="1"/>
                  </a:lnTo>
                  <a:lnTo>
                    <a:pt x="0" y="12"/>
                  </a:lnTo>
                  <a:lnTo>
                    <a:pt x="7" y="22"/>
                  </a:lnTo>
                  <a:lnTo>
                    <a:pt x="22" y="2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 dirty="0">
                <a:latin typeface="Calibri Light" panose="020F0302020204030204" pitchFamily="34" charset="0"/>
                <a:sym typeface="Calibri Light" panose="020F0302020204030204" pitchFamily="34" charset="0"/>
              </a:endParaRPr>
            </a:p>
          </p:txBody>
        </p:sp>
        <p:sp>
          <p:nvSpPr>
            <p:cNvPr id="97" name="Freeform 67">
              <a:extLst>
                <a:ext uri="{FF2B5EF4-FFF2-40B4-BE49-F238E27FC236}">
                  <a16:creationId xmlns:a16="http://schemas.microsoft.com/office/drawing/2014/main" id="{AC59DD04-8948-674E-A00B-D89E52603578}"/>
                </a:ext>
              </a:extLst>
            </p:cNvPr>
            <p:cNvSpPr>
              <a:spLocks/>
            </p:cNvSpPr>
            <p:nvPr/>
          </p:nvSpPr>
          <p:spPr bwMode="gray">
            <a:xfrm>
              <a:off x="1733" y="2898"/>
              <a:ext cx="24" cy="18"/>
            </a:xfrm>
            <a:custGeom>
              <a:avLst/>
              <a:gdLst>
                <a:gd name="T0" fmla="*/ 14 w 24"/>
                <a:gd name="T1" fmla="*/ 0 h 18"/>
                <a:gd name="T2" fmla="*/ 24 w 24"/>
                <a:gd name="T3" fmla="*/ 10 h 18"/>
                <a:gd name="T4" fmla="*/ 20 w 24"/>
                <a:gd name="T5" fmla="*/ 16 h 18"/>
                <a:gd name="T6" fmla="*/ 9 w 24"/>
                <a:gd name="T7" fmla="*/ 18 h 18"/>
                <a:gd name="T8" fmla="*/ 7 w 24"/>
                <a:gd name="T9" fmla="*/ 10 h 18"/>
                <a:gd name="T10" fmla="*/ 0 w 24"/>
                <a:gd name="T11" fmla="*/ 4 h 18"/>
                <a:gd name="T12" fmla="*/ 0 w 24"/>
                <a:gd name="T13" fmla="*/ 1 h 18"/>
                <a:gd name="T14" fmla="*/ 14 w 24"/>
                <a:gd name="T15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4" h="18">
                  <a:moveTo>
                    <a:pt x="14" y="0"/>
                  </a:moveTo>
                  <a:lnTo>
                    <a:pt x="24" y="10"/>
                  </a:lnTo>
                  <a:lnTo>
                    <a:pt x="20" y="16"/>
                  </a:lnTo>
                  <a:lnTo>
                    <a:pt x="9" y="18"/>
                  </a:lnTo>
                  <a:lnTo>
                    <a:pt x="7" y="10"/>
                  </a:lnTo>
                  <a:lnTo>
                    <a:pt x="0" y="4"/>
                  </a:lnTo>
                  <a:lnTo>
                    <a:pt x="0" y="1"/>
                  </a:lnTo>
                  <a:lnTo>
                    <a:pt x="1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 dirty="0">
                <a:latin typeface="Calibri Light" panose="020F0302020204030204" pitchFamily="34" charset="0"/>
                <a:sym typeface="Calibri Light" panose="020F0302020204030204" pitchFamily="34" charset="0"/>
              </a:endParaRPr>
            </a:p>
          </p:txBody>
        </p:sp>
        <p:sp>
          <p:nvSpPr>
            <p:cNvPr id="98" name="Freeform 68">
              <a:extLst>
                <a:ext uri="{FF2B5EF4-FFF2-40B4-BE49-F238E27FC236}">
                  <a16:creationId xmlns:a16="http://schemas.microsoft.com/office/drawing/2014/main" id="{C4DEC79C-3F94-1349-BC1D-A363F6B51E69}"/>
                </a:ext>
              </a:extLst>
            </p:cNvPr>
            <p:cNvSpPr>
              <a:spLocks/>
            </p:cNvSpPr>
            <p:nvPr/>
          </p:nvSpPr>
          <p:spPr bwMode="gray">
            <a:xfrm>
              <a:off x="1708" y="2869"/>
              <a:ext cx="59" cy="17"/>
            </a:xfrm>
            <a:custGeom>
              <a:avLst/>
              <a:gdLst>
                <a:gd name="T0" fmla="*/ 45 w 59"/>
                <a:gd name="T1" fmla="*/ 17 h 17"/>
                <a:gd name="T2" fmla="*/ 54 w 59"/>
                <a:gd name="T3" fmla="*/ 15 h 17"/>
                <a:gd name="T4" fmla="*/ 59 w 59"/>
                <a:gd name="T5" fmla="*/ 6 h 17"/>
                <a:gd name="T6" fmla="*/ 5 w 59"/>
                <a:gd name="T7" fmla="*/ 0 h 17"/>
                <a:gd name="T8" fmla="*/ 0 w 59"/>
                <a:gd name="T9" fmla="*/ 12 h 17"/>
                <a:gd name="T10" fmla="*/ 5 w 59"/>
                <a:gd name="T11" fmla="*/ 13 h 17"/>
                <a:gd name="T12" fmla="*/ 23 w 59"/>
                <a:gd name="T13" fmla="*/ 11 h 17"/>
                <a:gd name="T14" fmla="*/ 45 w 59"/>
                <a:gd name="T15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9" h="17">
                  <a:moveTo>
                    <a:pt x="45" y="17"/>
                  </a:moveTo>
                  <a:lnTo>
                    <a:pt x="54" y="15"/>
                  </a:lnTo>
                  <a:lnTo>
                    <a:pt x="59" y="6"/>
                  </a:lnTo>
                  <a:lnTo>
                    <a:pt x="5" y="0"/>
                  </a:lnTo>
                  <a:lnTo>
                    <a:pt x="0" y="12"/>
                  </a:lnTo>
                  <a:lnTo>
                    <a:pt x="5" y="13"/>
                  </a:lnTo>
                  <a:lnTo>
                    <a:pt x="23" y="11"/>
                  </a:lnTo>
                  <a:lnTo>
                    <a:pt x="45" y="1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 dirty="0">
                <a:latin typeface="Calibri Light" panose="020F0302020204030204" pitchFamily="34" charset="0"/>
                <a:sym typeface="Calibri Light" panose="020F0302020204030204" pitchFamily="34" charset="0"/>
              </a:endParaRPr>
            </a:p>
          </p:txBody>
        </p:sp>
        <p:sp>
          <p:nvSpPr>
            <p:cNvPr id="99" name="Freeform 69">
              <a:extLst>
                <a:ext uri="{FF2B5EF4-FFF2-40B4-BE49-F238E27FC236}">
                  <a16:creationId xmlns:a16="http://schemas.microsoft.com/office/drawing/2014/main" id="{904C3AC9-593B-5440-9A71-7720B3E7FED7}"/>
                </a:ext>
              </a:extLst>
            </p:cNvPr>
            <p:cNvSpPr>
              <a:spLocks/>
            </p:cNvSpPr>
            <p:nvPr/>
          </p:nvSpPr>
          <p:spPr bwMode="gray">
            <a:xfrm>
              <a:off x="1613" y="2823"/>
              <a:ext cx="59" cy="41"/>
            </a:xfrm>
            <a:custGeom>
              <a:avLst/>
              <a:gdLst>
                <a:gd name="T0" fmla="*/ 18 w 59"/>
                <a:gd name="T1" fmla="*/ 39 h 41"/>
                <a:gd name="T2" fmla="*/ 38 w 59"/>
                <a:gd name="T3" fmla="*/ 38 h 41"/>
                <a:gd name="T4" fmla="*/ 50 w 59"/>
                <a:gd name="T5" fmla="*/ 41 h 41"/>
                <a:gd name="T6" fmla="*/ 59 w 59"/>
                <a:gd name="T7" fmla="*/ 36 h 41"/>
                <a:gd name="T8" fmla="*/ 42 w 59"/>
                <a:gd name="T9" fmla="*/ 18 h 41"/>
                <a:gd name="T10" fmla="*/ 30 w 59"/>
                <a:gd name="T11" fmla="*/ 0 h 41"/>
                <a:gd name="T12" fmla="*/ 15 w 59"/>
                <a:gd name="T13" fmla="*/ 11 h 41"/>
                <a:gd name="T14" fmla="*/ 0 w 59"/>
                <a:gd name="T15" fmla="*/ 11 h 41"/>
                <a:gd name="T16" fmla="*/ 18 w 59"/>
                <a:gd name="T17" fmla="*/ 39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9" h="41">
                  <a:moveTo>
                    <a:pt x="18" y="39"/>
                  </a:moveTo>
                  <a:lnTo>
                    <a:pt x="38" y="38"/>
                  </a:lnTo>
                  <a:lnTo>
                    <a:pt x="50" y="41"/>
                  </a:lnTo>
                  <a:lnTo>
                    <a:pt x="59" y="36"/>
                  </a:lnTo>
                  <a:lnTo>
                    <a:pt x="42" y="18"/>
                  </a:lnTo>
                  <a:lnTo>
                    <a:pt x="30" y="0"/>
                  </a:lnTo>
                  <a:lnTo>
                    <a:pt x="15" y="11"/>
                  </a:lnTo>
                  <a:lnTo>
                    <a:pt x="0" y="11"/>
                  </a:lnTo>
                  <a:lnTo>
                    <a:pt x="18" y="3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 dirty="0">
                <a:latin typeface="Calibri Light" panose="020F0302020204030204" pitchFamily="34" charset="0"/>
                <a:sym typeface="Calibri Light" panose="020F0302020204030204" pitchFamily="34" charset="0"/>
              </a:endParaRPr>
            </a:p>
          </p:txBody>
        </p:sp>
        <p:sp>
          <p:nvSpPr>
            <p:cNvPr id="100" name="Freeform 70">
              <a:extLst>
                <a:ext uri="{FF2B5EF4-FFF2-40B4-BE49-F238E27FC236}">
                  <a16:creationId xmlns:a16="http://schemas.microsoft.com/office/drawing/2014/main" id="{73B65BCE-FF93-BD43-B976-C1FDA86990C0}"/>
                </a:ext>
              </a:extLst>
            </p:cNvPr>
            <p:cNvSpPr>
              <a:spLocks/>
            </p:cNvSpPr>
            <p:nvPr/>
          </p:nvSpPr>
          <p:spPr bwMode="gray">
            <a:xfrm>
              <a:off x="1468" y="2770"/>
              <a:ext cx="44" cy="34"/>
            </a:xfrm>
            <a:custGeom>
              <a:avLst/>
              <a:gdLst>
                <a:gd name="T0" fmla="*/ 34 w 44"/>
                <a:gd name="T1" fmla="*/ 34 h 34"/>
                <a:gd name="T2" fmla="*/ 43 w 44"/>
                <a:gd name="T3" fmla="*/ 27 h 34"/>
                <a:gd name="T4" fmla="*/ 44 w 44"/>
                <a:gd name="T5" fmla="*/ 8 h 34"/>
                <a:gd name="T6" fmla="*/ 35 w 44"/>
                <a:gd name="T7" fmla="*/ 0 h 34"/>
                <a:gd name="T8" fmla="*/ 16 w 44"/>
                <a:gd name="T9" fmla="*/ 3 h 34"/>
                <a:gd name="T10" fmla="*/ 2 w 44"/>
                <a:gd name="T11" fmla="*/ 12 h 34"/>
                <a:gd name="T12" fmla="*/ 0 w 44"/>
                <a:gd name="T13" fmla="*/ 23 h 34"/>
                <a:gd name="T14" fmla="*/ 21 w 44"/>
                <a:gd name="T15" fmla="*/ 34 h 34"/>
                <a:gd name="T16" fmla="*/ 34 w 44"/>
                <a:gd name="T17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4" h="34">
                  <a:moveTo>
                    <a:pt x="34" y="34"/>
                  </a:moveTo>
                  <a:lnTo>
                    <a:pt x="43" y="27"/>
                  </a:lnTo>
                  <a:lnTo>
                    <a:pt x="44" y="8"/>
                  </a:lnTo>
                  <a:lnTo>
                    <a:pt x="35" y="0"/>
                  </a:lnTo>
                  <a:lnTo>
                    <a:pt x="16" y="3"/>
                  </a:lnTo>
                  <a:lnTo>
                    <a:pt x="2" y="12"/>
                  </a:lnTo>
                  <a:lnTo>
                    <a:pt x="0" y="23"/>
                  </a:lnTo>
                  <a:lnTo>
                    <a:pt x="21" y="34"/>
                  </a:lnTo>
                  <a:lnTo>
                    <a:pt x="34" y="3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 dirty="0">
                <a:latin typeface="Calibri Light" panose="020F0302020204030204" pitchFamily="34" charset="0"/>
                <a:sym typeface="Calibri Light" panose="020F0302020204030204" pitchFamily="34" charset="0"/>
              </a:endParaRPr>
            </a:p>
          </p:txBody>
        </p:sp>
        <p:sp>
          <p:nvSpPr>
            <p:cNvPr id="101" name="Freeform 71">
              <a:extLst>
                <a:ext uri="{FF2B5EF4-FFF2-40B4-BE49-F238E27FC236}">
                  <a16:creationId xmlns:a16="http://schemas.microsoft.com/office/drawing/2014/main" id="{DE75B04D-EF7A-4B44-B499-C24C59D8D81E}"/>
                </a:ext>
              </a:extLst>
            </p:cNvPr>
            <p:cNvSpPr>
              <a:spLocks/>
            </p:cNvSpPr>
            <p:nvPr/>
          </p:nvSpPr>
          <p:spPr bwMode="gray">
            <a:xfrm>
              <a:off x="1421" y="2790"/>
              <a:ext cx="18" cy="24"/>
            </a:xfrm>
            <a:custGeom>
              <a:avLst/>
              <a:gdLst>
                <a:gd name="T0" fmla="*/ 15 w 18"/>
                <a:gd name="T1" fmla="*/ 0 h 24"/>
                <a:gd name="T2" fmla="*/ 18 w 18"/>
                <a:gd name="T3" fmla="*/ 3 h 24"/>
                <a:gd name="T4" fmla="*/ 5 w 18"/>
                <a:gd name="T5" fmla="*/ 24 h 24"/>
                <a:gd name="T6" fmla="*/ 0 w 18"/>
                <a:gd name="T7" fmla="*/ 22 h 24"/>
                <a:gd name="T8" fmla="*/ 15 w 18"/>
                <a:gd name="T9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24">
                  <a:moveTo>
                    <a:pt x="15" y="0"/>
                  </a:moveTo>
                  <a:lnTo>
                    <a:pt x="18" y="3"/>
                  </a:lnTo>
                  <a:lnTo>
                    <a:pt x="5" y="24"/>
                  </a:lnTo>
                  <a:lnTo>
                    <a:pt x="0" y="22"/>
                  </a:lnTo>
                  <a:lnTo>
                    <a:pt x="1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 dirty="0">
                <a:latin typeface="Calibri Light" panose="020F0302020204030204" pitchFamily="34" charset="0"/>
                <a:sym typeface="Calibri Light" panose="020F0302020204030204" pitchFamily="34" charset="0"/>
              </a:endParaRPr>
            </a:p>
          </p:txBody>
        </p:sp>
      </p:grpSp>
      <p:sp>
        <p:nvSpPr>
          <p:cNvPr id="102" name="Text Box 73">
            <a:extLst>
              <a:ext uri="{FF2B5EF4-FFF2-40B4-BE49-F238E27FC236}">
                <a16:creationId xmlns:a16="http://schemas.microsoft.com/office/drawing/2014/main" id="{63B8BB6A-090E-BD4C-B36A-A84C31CC3232}"/>
              </a:ext>
            </a:extLst>
          </p:cNvPr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gray">
          <a:xfrm>
            <a:off x="2100932" y="5572613"/>
            <a:ext cx="550966" cy="25620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6350">
                <a:solidFill>
                  <a:schemeClr val="bg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72000" tIns="72000" rIns="72000" bIns="72000">
            <a:spAutoFit/>
          </a:bodyPr>
          <a:lstStyle/>
          <a:p>
            <a:pPr algn="l">
              <a:lnSpc>
                <a:spcPct val="90000"/>
              </a:lnSpc>
              <a:spcBef>
                <a:spcPct val="10000"/>
              </a:spcBef>
            </a:pPr>
            <a:r>
              <a:rPr lang="en-GB" sz="800" dirty="0">
                <a:latin typeface="Gucci Sans Book" pitchFamily="2" charset="77"/>
                <a:sym typeface="Calibri Light" panose="020F0302020204030204" pitchFamily="34" charset="0"/>
              </a:rPr>
              <a:t>HAWAII</a:t>
            </a:r>
          </a:p>
        </p:txBody>
      </p:sp>
      <p:sp>
        <p:nvSpPr>
          <p:cNvPr id="104" name="Text Box 74">
            <a:extLst>
              <a:ext uri="{FF2B5EF4-FFF2-40B4-BE49-F238E27FC236}">
                <a16:creationId xmlns:a16="http://schemas.microsoft.com/office/drawing/2014/main" id="{26E33EFA-D379-5F4D-BCBA-AC1882FA77EF}"/>
              </a:ext>
            </a:extLst>
          </p:cNvPr>
          <p:cNvSpPr txBox="1">
            <a:spLocks noChangeArrowheads="1"/>
          </p:cNvSpPr>
          <p:nvPr>
            <p:custDataLst>
              <p:tags r:id="rId3"/>
            </p:custDataLst>
          </p:nvPr>
        </p:nvSpPr>
        <p:spPr bwMode="gray">
          <a:xfrm>
            <a:off x="2721379" y="4711532"/>
            <a:ext cx="555775" cy="25620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6350">
                <a:solidFill>
                  <a:schemeClr val="bg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72000" tIns="72000" rIns="72000" bIns="72000">
            <a:spAutoFit/>
          </a:bodyPr>
          <a:lstStyle/>
          <a:p>
            <a:pPr algn="r">
              <a:lnSpc>
                <a:spcPct val="90000"/>
              </a:lnSpc>
              <a:spcBef>
                <a:spcPct val="10000"/>
              </a:spcBef>
            </a:pPr>
            <a:r>
              <a:rPr lang="en-GB" sz="800" dirty="0">
                <a:latin typeface="Gucci Sans Book" pitchFamily="2" charset="77"/>
                <a:sym typeface="Calibri Light" panose="020F0302020204030204" pitchFamily="34" charset="0"/>
              </a:rPr>
              <a:t>ALASKA</a:t>
            </a:r>
          </a:p>
        </p:txBody>
      </p:sp>
      <p:grpSp>
        <p:nvGrpSpPr>
          <p:cNvPr id="105" name="Group 21">
            <a:extLst>
              <a:ext uri="{FF2B5EF4-FFF2-40B4-BE49-F238E27FC236}">
                <a16:creationId xmlns:a16="http://schemas.microsoft.com/office/drawing/2014/main" id="{D0543A05-A51A-1441-A398-4B23E3CAB6AA}"/>
              </a:ext>
            </a:extLst>
          </p:cNvPr>
          <p:cNvGrpSpPr/>
          <p:nvPr>
            <p:custDataLst>
              <p:tags r:id="rId4"/>
            </p:custDataLst>
          </p:nvPr>
        </p:nvGrpSpPr>
        <p:grpSpPr bwMode="gray">
          <a:xfrm>
            <a:off x="3466614" y="1672357"/>
            <a:ext cx="5869386" cy="3626665"/>
            <a:chOff x="2892428" y="1524002"/>
            <a:chExt cx="6176963" cy="3817942"/>
          </a:xfrm>
          <a:solidFill>
            <a:schemeClr val="accent2"/>
          </a:solidFill>
        </p:grpSpPr>
        <p:grpSp>
          <p:nvGrpSpPr>
            <p:cNvPr id="106" name="Group 4">
              <a:extLst>
                <a:ext uri="{FF2B5EF4-FFF2-40B4-BE49-F238E27FC236}">
                  <a16:creationId xmlns:a16="http://schemas.microsoft.com/office/drawing/2014/main" id="{B324FDCD-C1AF-CA41-A9AD-C0BC45010313}"/>
                </a:ext>
              </a:extLst>
            </p:cNvPr>
            <p:cNvGrpSpPr>
              <a:grpSpLocks/>
            </p:cNvGrpSpPr>
            <p:nvPr>
              <p:custDataLst>
                <p:tags r:id="rId6"/>
              </p:custDataLst>
            </p:nvPr>
          </p:nvGrpSpPr>
          <p:grpSpPr bwMode="gray">
            <a:xfrm>
              <a:off x="7516817" y="3128967"/>
              <a:ext cx="933450" cy="514351"/>
              <a:chOff x="4770" y="2346"/>
              <a:chExt cx="711" cy="392"/>
            </a:xfrm>
            <a:grpFill/>
          </p:grpSpPr>
          <p:sp>
            <p:nvSpPr>
              <p:cNvPr id="161" name="Freeform 5">
                <a:extLst>
                  <a:ext uri="{FF2B5EF4-FFF2-40B4-BE49-F238E27FC236}">
                    <a16:creationId xmlns:a16="http://schemas.microsoft.com/office/drawing/2014/main" id="{AF95A87F-935E-424B-B1C7-0E7ED9A9CB99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4770" y="2346"/>
                <a:ext cx="687" cy="392"/>
              </a:xfrm>
              <a:custGeom>
                <a:avLst/>
                <a:gdLst>
                  <a:gd name="T0" fmla="*/ 192 w 619"/>
                  <a:gd name="T1" fmla="*/ 332 h 354"/>
                  <a:gd name="T2" fmla="*/ 156 w 619"/>
                  <a:gd name="T3" fmla="*/ 335 h 354"/>
                  <a:gd name="T4" fmla="*/ 136 w 619"/>
                  <a:gd name="T5" fmla="*/ 338 h 354"/>
                  <a:gd name="T6" fmla="*/ 35 w 619"/>
                  <a:gd name="T7" fmla="*/ 335 h 354"/>
                  <a:gd name="T8" fmla="*/ 55 w 619"/>
                  <a:gd name="T9" fmla="*/ 310 h 354"/>
                  <a:gd name="T10" fmla="*/ 66 w 619"/>
                  <a:gd name="T11" fmla="*/ 292 h 354"/>
                  <a:gd name="T12" fmla="*/ 118 w 619"/>
                  <a:gd name="T13" fmla="*/ 241 h 354"/>
                  <a:gd name="T14" fmla="*/ 131 w 619"/>
                  <a:gd name="T15" fmla="*/ 263 h 354"/>
                  <a:gd name="T16" fmla="*/ 166 w 619"/>
                  <a:gd name="T17" fmla="*/ 262 h 354"/>
                  <a:gd name="T18" fmla="*/ 180 w 619"/>
                  <a:gd name="T19" fmla="*/ 259 h 354"/>
                  <a:gd name="T20" fmla="*/ 210 w 619"/>
                  <a:gd name="T21" fmla="*/ 252 h 354"/>
                  <a:gd name="T22" fmla="*/ 220 w 619"/>
                  <a:gd name="T23" fmla="*/ 243 h 354"/>
                  <a:gd name="T24" fmla="*/ 256 w 619"/>
                  <a:gd name="T25" fmla="*/ 214 h 354"/>
                  <a:gd name="T26" fmla="*/ 267 w 619"/>
                  <a:gd name="T27" fmla="*/ 170 h 354"/>
                  <a:gd name="T28" fmla="*/ 297 w 619"/>
                  <a:gd name="T29" fmla="*/ 109 h 354"/>
                  <a:gd name="T30" fmla="*/ 314 w 619"/>
                  <a:gd name="T31" fmla="*/ 116 h 354"/>
                  <a:gd name="T32" fmla="*/ 333 w 619"/>
                  <a:gd name="T33" fmla="*/ 70 h 354"/>
                  <a:gd name="T34" fmla="*/ 356 w 619"/>
                  <a:gd name="T35" fmla="*/ 57 h 354"/>
                  <a:gd name="T36" fmla="*/ 371 w 619"/>
                  <a:gd name="T37" fmla="*/ 32 h 354"/>
                  <a:gd name="T38" fmla="*/ 370 w 619"/>
                  <a:gd name="T39" fmla="*/ 6 h 354"/>
                  <a:gd name="T40" fmla="*/ 412 w 619"/>
                  <a:gd name="T41" fmla="*/ 23 h 354"/>
                  <a:gd name="T42" fmla="*/ 423 w 619"/>
                  <a:gd name="T43" fmla="*/ 3 h 354"/>
                  <a:gd name="T44" fmla="*/ 444 w 619"/>
                  <a:gd name="T45" fmla="*/ 8 h 354"/>
                  <a:gd name="T46" fmla="*/ 463 w 619"/>
                  <a:gd name="T47" fmla="*/ 26 h 354"/>
                  <a:gd name="T48" fmla="*/ 487 w 619"/>
                  <a:gd name="T49" fmla="*/ 46 h 354"/>
                  <a:gd name="T50" fmla="*/ 469 w 619"/>
                  <a:gd name="T51" fmla="*/ 84 h 354"/>
                  <a:gd name="T52" fmla="*/ 493 w 619"/>
                  <a:gd name="T53" fmla="*/ 90 h 354"/>
                  <a:gd name="T54" fmla="*/ 510 w 619"/>
                  <a:gd name="T55" fmla="*/ 102 h 354"/>
                  <a:gd name="T56" fmla="*/ 525 w 619"/>
                  <a:gd name="T57" fmla="*/ 106 h 354"/>
                  <a:gd name="T58" fmla="*/ 560 w 619"/>
                  <a:gd name="T59" fmla="*/ 120 h 354"/>
                  <a:gd name="T60" fmla="*/ 561 w 619"/>
                  <a:gd name="T61" fmla="*/ 136 h 354"/>
                  <a:gd name="T62" fmla="*/ 557 w 619"/>
                  <a:gd name="T63" fmla="*/ 154 h 354"/>
                  <a:gd name="T64" fmla="*/ 577 w 619"/>
                  <a:gd name="T65" fmla="*/ 172 h 354"/>
                  <a:gd name="T66" fmla="*/ 562 w 619"/>
                  <a:gd name="T67" fmla="*/ 177 h 354"/>
                  <a:gd name="T68" fmla="*/ 567 w 619"/>
                  <a:gd name="T69" fmla="*/ 186 h 354"/>
                  <a:gd name="T70" fmla="*/ 557 w 619"/>
                  <a:gd name="T71" fmla="*/ 192 h 354"/>
                  <a:gd name="T72" fmla="*/ 570 w 619"/>
                  <a:gd name="T73" fmla="*/ 198 h 354"/>
                  <a:gd name="T74" fmla="*/ 572 w 619"/>
                  <a:gd name="T75" fmla="*/ 216 h 354"/>
                  <a:gd name="T76" fmla="*/ 555 w 619"/>
                  <a:gd name="T77" fmla="*/ 217 h 354"/>
                  <a:gd name="T78" fmla="*/ 579 w 619"/>
                  <a:gd name="T79" fmla="*/ 224 h 354"/>
                  <a:gd name="T80" fmla="*/ 609 w 619"/>
                  <a:gd name="T81" fmla="*/ 218 h 354"/>
                  <a:gd name="T82" fmla="*/ 612 w 619"/>
                  <a:gd name="T83" fmla="*/ 254 h 3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619" h="354">
                    <a:moveTo>
                      <a:pt x="611" y="258"/>
                    </a:moveTo>
                    <a:lnTo>
                      <a:pt x="407" y="297"/>
                    </a:lnTo>
                    <a:lnTo>
                      <a:pt x="192" y="332"/>
                    </a:lnTo>
                    <a:lnTo>
                      <a:pt x="188" y="330"/>
                    </a:lnTo>
                    <a:lnTo>
                      <a:pt x="179" y="333"/>
                    </a:lnTo>
                    <a:lnTo>
                      <a:pt x="156" y="335"/>
                    </a:lnTo>
                    <a:lnTo>
                      <a:pt x="158" y="331"/>
                    </a:lnTo>
                    <a:lnTo>
                      <a:pt x="136" y="335"/>
                    </a:lnTo>
                    <a:lnTo>
                      <a:pt x="136" y="338"/>
                    </a:lnTo>
                    <a:lnTo>
                      <a:pt x="0" y="354"/>
                    </a:lnTo>
                    <a:lnTo>
                      <a:pt x="6" y="349"/>
                    </a:lnTo>
                    <a:lnTo>
                      <a:pt x="35" y="335"/>
                    </a:lnTo>
                    <a:lnTo>
                      <a:pt x="38" y="328"/>
                    </a:lnTo>
                    <a:lnTo>
                      <a:pt x="54" y="317"/>
                    </a:lnTo>
                    <a:lnTo>
                      <a:pt x="55" y="310"/>
                    </a:lnTo>
                    <a:lnTo>
                      <a:pt x="57" y="306"/>
                    </a:lnTo>
                    <a:lnTo>
                      <a:pt x="65" y="301"/>
                    </a:lnTo>
                    <a:lnTo>
                      <a:pt x="66" y="292"/>
                    </a:lnTo>
                    <a:lnTo>
                      <a:pt x="74" y="285"/>
                    </a:lnTo>
                    <a:lnTo>
                      <a:pt x="116" y="249"/>
                    </a:lnTo>
                    <a:lnTo>
                      <a:pt x="118" y="241"/>
                    </a:lnTo>
                    <a:lnTo>
                      <a:pt x="121" y="243"/>
                    </a:lnTo>
                    <a:lnTo>
                      <a:pt x="118" y="251"/>
                    </a:lnTo>
                    <a:lnTo>
                      <a:pt x="131" y="263"/>
                    </a:lnTo>
                    <a:lnTo>
                      <a:pt x="148" y="270"/>
                    </a:lnTo>
                    <a:lnTo>
                      <a:pt x="156" y="270"/>
                    </a:lnTo>
                    <a:lnTo>
                      <a:pt x="166" y="262"/>
                    </a:lnTo>
                    <a:lnTo>
                      <a:pt x="167" y="257"/>
                    </a:lnTo>
                    <a:lnTo>
                      <a:pt x="173" y="254"/>
                    </a:lnTo>
                    <a:lnTo>
                      <a:pt x="180" y="259"/>
                    </a:lnTo>
                    <a:lnTo>
                      <a:pt x="184" y="262"/>
                    </a:lnTo>
                    <a:lnTo>
                      <a:pt x="190" y="260"/>
                    </a:lnTo>
                    <a:lnTo>
                      <a:pt x="210" y="252"/>
                    </a:lnTo>
                    <a:lnTo>
                      <a:pt x="213" y="239"/>
                    </a:lnTo>
                    <a:lnTo>
                      <a:pt x="216" y="239"/>
                    </a:lnTo>
                    <a:lnTo>
                      <a:pt x="220" y="243"/>
                    </a:lnTo>
                    <a:lnTo>
                      <a:pt x="236" y="229"/>
                    </a:lnTo>
                    <a:lnTo>
                      <a:pt x="242" y="232"/>
                    </a:lnTo>
                    <a:lnTo>
                      <a:pt x="256" y="214"/>
                    </a:lnTo>
                    <a:lnTo>
                      <a:pt x="252" y="207"/>
                    </a:lnTo>
                    <a:lnTo>
                      <a:pt x="253" y="195"/>
                    </a:lnTo>
                    <a:lnTo>
                      <a:pt x="267" y="170"/>
                    </a:lnTo>
                    <a:lnTo>
                      <a:pt x="284" y="103"/>
                    </a:lnTo>
                    <a:lnTo>
                      <a:pt x="288" y="102"/>
                    </a:lnTo>
                    <a:lnTo>
                      <a:pt x="297" y="109"/>
                    </a:lnTo>
                    <a:lnTo>
                      <a:pt x="299" y="113"/>
                    </a:lnTo>
                    <a:lnTo>
                      <a:pt x="304" y="118"/>
                    </a:lnTo>
                    <a:lnTo>
                      <a:pt x="314" y="116"/>
                    </a:lnTo>
                    <a:lnTo>
                      <a:pt x="321" y="104"/>
                    </a:lnTo>
                    <a:lnTo>
                      <a:pt x="328" y="79"/>
                    </a:lnTo>
                    <a:lnTo>
                      <a:pt x="333" y="70"/>
                    </a:lnTo>
                    <a:lnTo>
                      <a:pt x="343" y="74"/>
                    </a:lnTo>
                    <a:lnTo>
                      <a:pt x="349" y="59"/>
                    </a:lnTo>
                    <a:lnTo>
                      <a:pt x="356" y="57"/>
                    </a:lnTo>
                    <a:lnTo>
                      <a:pt x="362" y="49"/>
                    </a:lnTo>
                    <a:lnTo>
                      <a:pt x="367" y="35"/>
                    </a:lnTo>
                    <a:lnTo>
                      <a:pt x="371" y="32"/>
                    </a:lnTo>
                    <a:lnTo>
                      <a:pt x="372" y="29"/>
                    </a:lnTo>
                    <a:lnTo>
                      <a:pt x="369" y="26"/>
                    </a:lnTo>
                    <a:lnTo>
                      <a:pt x="370" y="6"/>
                    </a:lnTo>
                    <a:lnTo>
                      <a:pt x="372" y="2"/>
                    </a:lnTo>
                    <a:lnTo>
                      <a:pt x="375" y="0"/>
                    </a:lnTo>
                    <a:lnTo>
                      <a:pt x="412" y="23"/>
                    </a:lnTo>
                    <a:lnTo>
                      <a:pt x="417" y="25"/>
                    </a:lnTo>
                    <a:lnTo>
                      <a:pt x="419" y="23"/>
                    </a:lnTo>
                    <a:lnTo>
                      <a:pt x="423" y="3"/>
                    </a:lnTo>
                    <a:lnTo>
                      <a:pt x="429" y="3"/>
                    </a:lnTo>
                    <a:lnTo>
                      <a:pt x="436" y="6"/>
                    </a:lnTo>
                    <a:lnTo>
                      <a:pt x="444" y="8"/>
                    </a:lnTo>
                    <a:lnTo>
                      <a:pt x="439" y="16"/>
                    </a:lnTo>
                    <a:lnTo>
                      <a:pt x="448" y="26"/>
                    </a:lnTo>
                    <a:lnTo>
                      <a:pt x="463" y="26"/>
                    </a:lnTo>
                    <a:lnTo>
                      <a:pt x="470" y="33"/>
                    </a:lnTo>
                    <a:lnTo>
                      <a:pt x="480" y="37"/>
                    </a:lnTo>
                    <a:lnTo>
                      <a:pt x="487" y="46"/>
                    </a:lnTo>
                    <a:lnTo>
                      <a:pt x="485" y="50"/>
                    </a:lnTo>
                    <a:lnTo>
                      <a:pt x="476" y="68"/>
                    </a:lnTo>
                    <a:lnTo>
                      <a:pt x="469" y="84"/>
                    </a:lnTo>
                    <a:lnTo>
                      <a:pt x="471" y="95"/>
                    </a:lnTo>
                    <a:lnTo>
                      <a:pt x="483" y="96"/>
                    </a:lnTo>
                    <a:lnTo>
                      <a:pt x="493" y="90"/>
                    </a:lnTo>
                    <a:lnTo>
                      <a:pt x="501" y="99"/>
                    </a:lnTo>
                    <a:lnTo>
                      <a:pt x="506" y="102"/>
                    </a:lnTo>
                    <a:lnTo>
                      <a:pt x="510" y="102"/>
                    </a:lnTo>
                    <a:lnTo>
                      <a:pt x="517" y="108"/>
                    </a:lnTo>
                    <a:lnTo>
                      <a:pt x="520" y="109"/>
                    </a:lnTo>
                    <a:lnTo>
                      <a:pt x="525" y="106"/>
                    </a:lnTo>
                    <a:lnTo>
                      <a:pt x="529" y="106"/>
                    </a:lnTo>
                    <a:lnTo>
                      <a:pt x="547" y="116"/>
                    </a:lnTo>
                    <a:lnTo>
                      <a:pt x="560" y="120"/>
                    </a:lnTo>
                    <a:lnTo>
                      <a:pt x="567" y="128"/>
                    </a:lnTo>
                    <a:lnTo>
                      <a:pt x="566" y="132"/>
                    </a:lnTo>
                    <a:lnTo>
                      <a:pt x="561" y="136"/>
                    </a:lnTo>
                    <a:lnTo>
                      <a:pt x="564" y="149"/>
                    </a:lnTo>
                    <a:lnTo>
                      <a:pt x="561" y="151"/>
                    </a:lnTo>
                    <a:lnTo>
                      <a:pt x="557" y="154"/>
                    </a:lnTo>
                    <a:lnTo>
                      <a:pt x="557" y="155"/>
                    </a:lnTo>
                    <a:lnTo>
                      <a:pt x="572" y="162"/>
                    </a:lnTo>
                    <a:lnTo>
                      <a:pt x="577" y="172"/>
                    </a:lnTo>
                    <a:lnTo>
                      <a:pt x="576" y="176"/>
                    </a:lnTo>
                    <a:lnTo>
                      <a:pt x="573" y="179"/>
                    </a:lnTo>
                    <a:lnTo>
                      <a:pt x="562" y="177"/>
                    </a:lnTo>
                    <a:lnTo>
                      <a:pt x="561" y="182"/>
                    </a:lnTo>
                    <a:lnTo>
                      <a:pt x="565" y="186"/>
                    </a:lnTo>
                    <a:lnTo>
                      <a:pt x="567" y="186"/>
                    </a:lnTo>
                    <a:lnTo>
                      <a:pt x="567" y="190"/>
                    </a:lnTo>
                    <a:lnTo>
                      <a:pt x="561" y="192"/>
                    </a:lnTo>
                    <a:lnTo>
                      <a:pt x="557" y="192"/>
                    </a:lnTo>
                    <a:lnTo>
                      <a:pt x="557" y="194"/>
                    </a:lnTo>
                    <a:lnTo>
                      <a:pt x="561" y="198"/>
                    </a:lnTo>
                    <a:lnTo>
                      <a:pt x="570" y="198"/>
                    </a:lnTo>
                    <a:lnTo>
                      <a:pt x="579" y="202"/>
                    </a:lnTo>
                    <a:lnTo>
                      <a:pt x="581" y="206"/>
                    </a:lnTo>
                    <a:lnTo>
                      <a:pt x="572" y="216"/>
                    </a:lnTo>
                    <a:lnTo>
                      <a:pt x="567" y="216"/>
                    </a:lnTo>
                    <a:lnTo>
                      <a:pt x="555" y="212"/>
                    </a:lnTo>
                    <a:lnTo>
                      <a:pt x="555" y="217"/>
                    </a:lnTo>
                    <a:lnTo>
                      <a:pt x="563" y="221"/>
                    </a:lnTo>
                    <a:lnTo>
                      <a:pt x="570" y="227"/>
                    </a:lnTo>
                    <a:lnTo>
                      <a:pt x="579" y="224"/>
                    </a:lnTo>
                    <a:lnTo>
                      <a:pt x="588" y="218"/>
                    </a:lnTo>
                    <a:lnTo>
                      <a:pt x="597" y="218"/>
                    </a:lnTo>
                    <a:lnTo>
                      <a:pt x="609" y="218"/>
                    </a:lnTo>
                    <a:lnTo>
                      <a:pt x="609" y="219"/>
                    </a:lnTo>
                    <a:lnTo>
                      <a:pt x="619" y="247"/>
                    </a:lnTo>
                    <a:lnTo>
                      <a:pt x="612" y="254"/>
                    </a:lnTo>
                    <a:lnTo>
                      <a:pt x="610" y="254"/>
                    </a:lnTo>
                    <a:lnTo>
                      <a:pt x="611" y="258"/>
                    </a:lnTo>
                    <a:close/>
                  </a:path>
                </a:pathLst>
              </a:custGeom>
              <a:grpFill/>
              <a:ln w="6350" cmpd="sng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62" name="Freeform 6">
                <a:extLst>
                  <a:ext uri="{FF2B5EF4-FFF2-40B4-BE49-F238E27FC236}">
                    <a16:creationId xmlns:a16="http://schemas.microsoft.com/office/drawing/2014/main" id="{1C66BE0A-248E-E74C-9942-083ECA7A51C7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5433" y="2450"/>
                <a:ext cx="48" cy="112"/>
              </a:xfrm>
              <a:custGeom>
                <a:avLst/>
                <a:gdLst>
                  <a:gd name="T0" fmla="*/ 10 w 43"/>
                  <a:gd name="T1" fmla="*/ 16 h 101"/>
                  <a:gd name="T2" fmla="*/ 12 w 43"/>
                  <a:gd name="T3" fmla="*/ 17 h 101"/>
                  <a:gd name="T4" fmla="*/ 13 w 43"/>
                  <a:gd name="T5" fmla="*/ 26 h 101"/>
                  <a:gd name="T6" fmla="*/ 12 w 43"/>
                  <a:gd name="T7" fmla="*/ 31 h 101"/>
                  <a:gd name="T8" fmla="*/ 6 w 43"/>
                  <a:gd name="T9" fmla="*/ 38 h 101"/>
                  <a:gd name="T10" fmla="*/ 3 w 43"/>
                  <a:gd name="T11" fmla="*/ 44 h 101"/>
                  <a:gd name="T12" fmla="*/ 0 w 43"/>
                  <a:gd name="T13" fmla="*/ 60 h 101"/>
                  <a:gd name="T14" fmla="*/ 3 w 43"/>
                  <a:gd name="T15" fmla="*/ 75 h 101"/>
                  <a:gd name="T16" fmla="*/ 3 w 43"/>
                  <a:gd name="T17" fmla="*/ 90 h 101"/>
                  <a:gd name="T18" fmla="*/ 7 w 43"/>
                  <a:gd name="T19" fmla="*/ 101 h 101"/>
                  <a:gd name="T20" fmla="*/ 9 w 43"/>
                  <a:gd name="T21" fmla="*/ 86 h 101"/>
                  <a:gd name="T22" fmla="*/ 14 w 43"/>
                  <a:gd name="T23" fmla="*/ 71 h 101"/>
                  <a:gd name="T24" fmla="*/ 24 w 43"/>
                  <a:gd name="T25" fmla="*/ 48 h 101"/>
                  <a:gd name="T26" fmla="*/ 28 w 43"/>
                  <a:gd name="T27" fmla="*/ 39 h 101"/>
                  <a:gd name="T28" fmla="*/ 30 w 43"/>
                  <a:gd name="T29" fmla="*/ 30 h 101"/>
                  <a:gd name="T30" fmla="*/ 29 w 43"/>
                  <a:gd name="T31" fmla="*/ 17 h 101"/>
                  <a:gd name="T32" fmla="*/ 30 w 43"/>
                  <a:gd name="T33" fmla="*/ 12 h 101"/>
                  <a:gd name="T34" fmla="*/ 41 w 43"/>
                  <a:gd name="T35" fmla="*/ 4 h 101"/>
                  <a:gd name="T36" fmla="*/ 43 w 43"/>
                  <a:gd name="T37" fmla="*/ 0 h 101"/>
                  <a:gd name="T38" fmla="*/ 16 w 43"/>
                  <a:gd name="T39" fmla="*/ 8 h 101"/>
                  <a:gd name="T40" fmla="*/ 10 w 43"/>
                  <a:gd name="T41" fmla="*/ 16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3" h="101">
                    <a:moveTo>
                      <a:pt x="10" y="16"/>
                    </a:moveTo>
                    <a:lnTo>
                      <a:pt x="12" y="17"/>
                    </a:lnTo>
                    <a:lnTo>
                      <a:pt x="13" y="26"/>
                    </a:lnTo>
                    <a:lnTo>
                      <a:pt x="12" y="31"/>
                    </a:lnTo>
                    <a:lnTo>
                      <a:pt x="6" y="38"/>
                    </a:lnTo>
                    <a:lnTo>
                      <a:pt x="3" y="44"/>
                    </a:lnTo>
                    <a:lnTo>
                      <a:pt x="0" y="60"/>
                    </a:lnTo>
                    <a:lnTo>
                      <a:pt x="3" y="75"/>
                    </a:lnTo>
                    <a:lnTo>
                      <a:pt x="3" y="90"/>
                    </a:lnTo>
                    <a:lnTo>
                      <a:pt x="7" y="101"/>
                    </a:lnTo>
                    <a:lnTo>
                      <a:pt x="9" y="86"/>
                    </a:lnTo>
                    <a:lnTo>
                      <a:pt x="14" y="71"/>
                    </a:lnTo>
                    <a:lnTo>
                      <a:pt x="24" y="48"/>
                    </a:lnTo>
                    <a:lnTo>
                      <a:pt x="28" y="39"/>
                    </a:lnTo>
                    <a:lnTo>
                      <a:pt x="30" y="30"/>
                    </a:lnTo>
                    <a:lnTo>
                      <a:pt x="29" y="17"/>
                    </a:lnTo>
                    <a:lnTo>
                      <a:pt x="30" y="12"/>
                    </a:lnTo>
                    <a:lnTo>
                      <a:pt x="41" y="4"/>
                    </a:lnTo>
                    <a:lnTo>
                      <a:pt x="43" y="0"/>
                    </a:lnTo>
                    <a:lnTo>
                      <a:pt x="16" y="8"/>
                    </a:lnTo>
                    <a:lnTo>
                      <a:pt x="10" y="16"/>
                    </a:lnTo>
                    <a:close/>
                  </a:path>
                </a:pathLst>
              </a:custGeom>
              <a:grpFill/>
              <a:ln w="6350" cmpd="sng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</p:grpSp>
        <p:grpSp>
          <p:nvGrpSpPr>
            <p:cNvPr id="107" name="Group 7">
              <a:extLst>
                <a:ext uri="{FF2B5EF4-FFF2-40B4-BE49-F238E27FC236}">
                  <a16:creationId xmlns:a16="http://schemas.microsoft.com/office/drawing/2014/main" id="{A61931FC-A0D2-EC4E-8FCF-B4B6DB8D1AEF}"/>
                </a:ext>
              </a:extLst>
            </p:cNvPr>
            <p:cNvGrpSpPr>
              <a:grpSpLocks/>
            </p:cNvGrpSpPr>
            <p:nvPr>
              <p:custDataLst>
                <p:tags r:id="rId7"/>
              </p:custDataLst>
            </p:nvPr>
          </p:nvGrpSpPr>
          <p:grpSpPr bwMode="gray">
            <a:xfrm>
              <a:off x="2892428" y="2482853"/>
              <a:ext cx="944564" cy="1614490"/>
              <a:chOff x="1247" y="1854"/>
              <a:chExt cx="720" cy="1230"/>
            </a:xfrm>
            <a:grpFill/>
          </p:grpSpPr>
          <p:sp>
            <p:nvSpPr>
              <p:cNvPr id="157" name="Freeform 8">
                <a:extLst>
                  <a:ext uri="{FF2B5EF4-FFF2-40B4-BE49-F238E27FC236}">
                    <a16:creationId xmlns:a16="http://schemas.microsoft.com/office/drawing/2014/main" id="{C8B940A3-703C-554C-81B2-F76098196955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1247" y="1854"/>
                <a:ext cx="720" cy="1230"/>
              </a:xfrm>
              <a:custGeom>
                <a:avLst/>
                <a:gdLst>
                  <a:gd name="T0" fmla="*/ 366 w 649"/>
                  <a:gd name="T1" fmla="*/ 1083 h 1109"/>
                  <a:gd name="T2" fmla="*/ 368 w 649"/>
                  <a:gd name="T3" fmla="*/ 1067 h 1109"/>
                  <a:gd name="T4" fmla="*/ 361 w 649"/>
                  <a:gd name="T5" fmla="*/ 1055 h 1109"/>
                  <a:gd name="T6" fmla="*/ 344 w 649"/>
                  <a:gd name="T7" fmla="*/ 983 h 1109"/>
                  <a:gd name="T8" fmla="*/ 306 w 649"/>
                  <a:gd name="T9" fmla="*/ 941 h 1109"/>
                  <a:gd name="T10" fmla="*/ 291 w 649"/>
                  <a:gd name="T11" fmla="*/ 925 h 1109"/>
                  <a:gd name="T12" fmla="*/ 282 w 649"/>
                  <a:gd name="T13" fmla="*/ 905 h 1109"/>
                  <a:gd name="T14" fmla="*/ 235 w 649"/>
                  <a:gd name="T15" fmla="*/ 885 h 1109"/>
                  <a:gd name="T16" fmla="*/ 201 w 649"/>
                  <a:gd name="T17" fmla="*/ 849 h 1109"/>
                  <a:gd name="T18" fmla="*/ 137 w 649"/>
                  <a:gd name="T19" fmla="*/ 822 h 1109"/>
                  <a:gd name="T20" fmla="*/ 133 w 649"/>
                  <a:gd name="T21" fmla="*/ 798 h 1109"/>
                  <a:gd name="T22" fmla="*/ 141 w 649"/>
                  <a:gd name="T23" fmla="*/ 765 h 1109"/>
                  <a:gd name="T24" fmla="*/ 127 w 649"/>
                  <a:gd name="T25" fmla="*/ 736 h 1109"/>
                  <a:gd name="T26" fmla="*/ 133 w 649"/>
                  <a:gd name="T27" fmla="*/ 722 h 1109"/>
                  <a:gd name="T28" fmla="*/ 97 w 649"/>
                  <a:gd name="T29" fmla="*/ 658 h 1109"/>
                  <a:gd name="T30" fmla="*/ 73 w 649"/>
                  <a:gd name="T31" fmla="*/ 613 h 1109"/>
                  <a:gd name="T32" fmla="*/ 84 w 649"/>
                  <a:gd name="T33" fmla="*/ 581 h 1109"/>
                  <a:gd name="T34" fmla="*/ 89 w 649"/>
                  <a:gd name="T35" fmla="*/ 549 h 1109"/>
                  <a:gd name="T36" fmla="*/ 58 w 649"/>
                  <a:gd name="T37" fmla="*/ 520 h 1109"/>
                  <a:gd name="T38" fmla="*/ 60 w 649"/>
                  <a:gd name="T39" fmla="*/ 472 h 1109"/>
                  <a:gd name="T40" fmla="*/ 70 w 649"/>
                  <a:gd name="T41" fmla="*/ 453 h 1109"/>
                  <a:gd name="T42" fmla="*/ 74 w 649"/>
                  <a:gd name="T43" fmla="*/ 476 h 1109"/>
                  <a:gd name="T44" fmla="*/ 90 w 649"/>
                  <a:gd name="T45" fmla="*/ 472 h 1109"/>
                  <a:gd name="T46" fmla="*/ 84 w 649"/>
                  <a:gd name="T47" fmla="*/ 428 h 1109"/>
                  <a:gd name="T48" fmla="*/ 73 w 649"/>
                  <a:gd name="T49" fmla="*/ 441 h 1109"/>
                  <a:gd name="T50" fmla="*/ 46 w 649"/>
                  <a:gd name="T51" fmla="*/ 425 h 1109"/>
                  <a:gd name="T52" fmla="*/ 41 w 649"/>
                  <a:gd name="T53" fmla="*/ 373 h 1109"/>
                  <a:gd name="T54" fmla="*/ 6 w 649"/>
                  <a:gd name="T55" fmla="*/ 310 h 1109"/>
                  <a:gd name="T56" fmla="*/ 9 w 649"/>
                  <a:gd name="T57" fmla="*/ 282 h 1109"/>
                  <a:gd name="T58" fmla="*/ 25 w 649"/>
                  <a:gd name="T59" fmla="*/ 242 h 1109"/>
                  <a:gd name="T60" fmla="*/ 12 w 649"/>
                  <a:gd name="T61" fmla="*/ 193 h 1109"/>
                  <a:gd name="T62" fmla="*/ 2 w 649"/>
                  <a:gd name="T63" fmla="*/ 173 h 1109"/>
                  <a:gd name="T64" fmla="*/ 2 w 649"/>
                  <a:gd name="T65" fmla="*/ 146 h 1109"/>
                  <a:gd name="T66" fmla="*/ 41 w 649"/>
                  <a:gd name="T67" fmla="*/ 91 h 1109"/>
                  <a:gd name="T68" fmla="*/ 57 w 649"/>
                  <a:gd name="T69" fmla="*/ 60 h 1109"/>
                  <a:gd name="T70" fmla="*/ 59 w 649"/>
                  <a:gd name="T71" fmla="*/ 6 h 1109"/>
                  <a:gd name="T72" fmla="*/ 290 w 649"/>
                  <a:gd name="T73" fmla="*/ 387 h 1109"/>
                  <a:gd name="T74" fmla="*/ 626 w 649"/>
                  <a:gd name="T75" fmla="*/ 900 h 1109"/>
                  <a:gd name="T76" fmla="*/ 631 w 649"/>
                  <a:gd name="T77" fmla="*/ 926 h 1109"/>
                  <a:gd name="T78" fmla="*/ 642 w 649"/>
                  <a:gd name="T79" fmla="*/ 949 h 1109"/>
                  <a:gd name="T80" fmla="*/ 647 w 649"/>
                  <a:gd name="T81" fmla="*/ 968 h 1109"/>
                  <a:gd name="T82" fmla="*/ 622 w 649"/>
                  <a:gd name="T83" fmla="*/ 978 h 1109"/>
                  <a:gd name="T84" fmla="*/ 590 w 649"/>
                  <a:gd name="T85" fmla="*/ 1039 h 1109"/>
                  <a:gd name="T86" fmla="*/ 583 w 649"/>
                  <a:gd name="T87" fmla="*/ 1052 h 1109"/>
                  <a:gd name="T88" fmla="*/ 582 w 649"/>
                  <a:gd name="T89" fmla="*/ 1077 h 1109"/>
                  <a:gd name="T90" fmla="*/ 591 w 649"/>
                  <a:gd name="T91" fmla="*/ 1095 h 1109"/>
                  <a:gd name="T92" fmla="*/ 578 w 649"/>
                  <a:gd name="T93" fmla="*/ 1108 h 1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649" h="1109">
                    <a:moveTo>
                      <a:pt x="566" y="1105"/>
                    </a:moveTo>
                    <a:lnTo>
                      <a:pt x="368" y="1086"/>
                    </a:lnTo>
                    <a:lnTo>
                      <a:pt x="366" y="1083"/>
                    </a:lnTo>
                    <a:lnTo>
                      <a:pt x="364" y="1073"/>
                    </a:lnTo>
                    <a:lnTo>
                      <a:pt x="366" y="1068"/>
                    </a:lnTo>
                    <a:lnTo>
                      <a:pt x="368" y="1067"/>
                    </a:lnTo>
                    <a:lnTo>
                      <a:pt x="366" y="1064"/>
                    </a:lnTo>
                    <a:lnTo>
                      <a:pt x="364" y="1064"/>
                    </a:lnTo>
                    <a:lnTo>
                      <a:pt x="361" y="1055"/>
                    </a:lnTo>
                    <a:lnTo>
                      <a:pt x="362" y="1052"/>
                    </a:lnTo>
                    <a:lnTo>
                      <a:pt x="361" y="1019"/>
                    </a:lnTo>
                    <a:lnTo>
                      <a:pt x="344" y="983"/>
                    </a:lnTo>
                    <a:lnTo>
                      <a:pt x="334" y="973"/>
                    </a:lnTo>
                    <a:lnTo>
                      <a:pt x="326" y="958"/>
                    </a:lnTo>
                    <a:lnTo>
                      <a:pt x="306" y="941"/>
                    </a:lnTo>
                    <a:lnTo>
                      <a:pt x="294" y="941"/>
                    </a:lnTo>
                    <a:lnTo>
                      <a:pt x="287" y="934"/>
                    </a:lnTo>
                    <a:lnTo>
                      <a:pt x="291" y="925"/>
                    </a:lnTo>
                    <a:lnTo>
                      <a:pt x="288" y="918"/>
                    </a:lnTo>
                    <a:lnTo>
                      <a:pt x="289" y="913"/>
                    </a:lnTo>
                    <a:lnTo>
                      <a:pt x="282" y="905"/>
                    </a:lnTo>
                    <a:lnTo>
                      <a:pt x="262" y="902"/>
                    </a:lnTo>
                    <a:lnTo>
                      <a:pt x="250" y="897"/>
                    </a:lnTo>
                    <a:lnTo>
                      <a:pt x="235" y="885"/>
                    </a:lnTo>
                    <a:lnTo>
                      <a:pt x="226" y="862"/>
                    </a:lnTo>
                    <a:lnTo>
                      <a:pt x="214" y="853"/>
                    </a:lnTo>
                    <a:lnTo>
                      <a:pt x="201" y="849"/>
                    </a:lnTo>
                    <a:lnTo>
                      <a:pt x="164" y="833"/>
                    </a:lnTo>
                    <a:lnTo>
                      <a:pt x="152" y="833"/>
                    </a:lnTo>
                    <a:lnTo>
                      <a:pt x="137" y="822"/>
                    </a:lnTo>
                    <a:lnTo>
                      <a:pt x="127" y="813"/>
                    </a:lnTo>
                    <a:lnTo>
                      <a:pt x="127" y="805"/>
                    </a:lnTo>
                    <a:lnTo>
                      <a:pt x="133" y="798"/>
                    </a:lnTo>
                    <a:lnTo>
                      <a:pt x="136" y="781"/>
                    </a:lnTo>
                    <a:lnTo>
                      <a:pt x="138" y="769"/>
                    </a:lnTo>
                    <a:lnTo>
                      <a:pt x="141" y="765"/>
                    </a:lnTo>
                    <a:lnTo>
                      <a:pt x="138" y="752"/>
                    </a:lnTo>
                    <a:lnTo>
                      <a:pt x="128" y="747"/>
                    </a:lnTo>
                    <a:lnTo>
                      <a:pt x="127" y="736"/>
                    </a:lnTo>
                    <a:lnTo>
                      <a:pt x="130" y="733"/>
                    </a:lnTo>
                    <a:lnTo>
                      <a:pt x="132" y="733"/>
                    </a:lnTo>
                    <a:lnTo>
                      <a:pt x="133" y="722"/>
                    </a:lnTo>
                    <a:lnTo>
                      <a:pt x="123" y="714"/>
                    </a:lnTo>
                    <a:lnTo>
                      <a:pt x="98" y="670"/>
                    </a:lnTo>
                    <a:lnTo>
                      <a:pt x="97" y="658"/>
                    </a:lnTo>
                    <a:lnTo>
                      <a:pt x="92" y="649"/>
                    </a:lnTo>
                    <a:lnTo>
                      <a:pt x="90" y="639"/>
                    </a:lnTo>
                    <a:lnTo>
                      <a:pt x="73" y="613"/>
                    </a:lnTo>
                    <a:lnTo>
                      <a:pt x="74" y="588"/>
                    </a:lnTo>
                    <a:lnTo>
                      <a:pt x="79" y="583"/>
                    </a:lnTo>
                    <a:lnTo>
                      <a:pt x="84" y="581"/>
                    </a:lnTo>
                    <a:lnTo>
                      <a:pt x="93" y="572"/>
                    </a:lnTo>
                    <a:lnTo>
                      <a:pt x="94" y="555"/>
                    </a:lnTo>
                    <a:lnTo>
                      <a:pt x="89" y="549"/>
                    </a:lnTo>
                    <a:lnTo>
                      <a:pt x="76" y="543"/>
                    </a:lnTo>
                    <a:lnTo>
                      <a:pt x="63" y="532"/>
                    </a:lnTo>
                    <a:lnTo>
                      <a:pt x="58" y="520"/>
                    </a:lnTo>
                    <a:lnTo>
                      <a:pt x="59" y="485"/>
                    </a:lnTo>
                    <a:lnTo>
                      <a:pt x="62" y="481"/>
                    </a:lnTo>
                    <a:lnTo>
                      <a:pt x="60" y="472"/>
                    </a:lnTo>
                    <a:lnTo>
                      <a:pt x="64" y="470"/>
                    </a:lnTo>
                    <a:lnTo>
                      <a:pt x="66" y="454"/>
                    </a:lnTo>
                    <a:lnTo>
                      <a:pt x="70" y="453"/>
                    </a:lnTo>
                    <a:lnTo>
                      <a:pt x="73" y="459"/>
                    </a:lnTo>
                    <a:lnTo>
                      <a:pt x="73" y="472"/>
                    </a:lnTo>
                    <a:lnTo>
                      <a:pt x="74" y="476"/>
                    </a:lnTo>
                    <a:lnTo>
                      <a:pt x="86" y="485"/>
                    </a:lnTo>
                    <a:lnTo>
                      <a:pt x="89" y="481"/>
                    </a:lnTo>
                    <a:lnTo>
                      <a:pt x="90" y="472"/>
                    </a:lnTo>
                    <a:lnTo>
                      <a:pt x="84" y="453"/>
                    </a:lnTo>
                    <a:lnTo>
                      <a:pt x="82" y="442"/>
                    </a:lnTo>
                    <a:lnTo>
                      <a:pt x="84" y="428"/>
                    </a:lnTo>
                    <a:lnTo>
                      <a:pt x="82" y="427"/>
                    </a:lnTo>
                    <a:lnTo>
                      <a:pt x="73" y="436"/>
                    </a:lnTo>
                    <a:lnTo>
                      <a:pt x="73" y="441"/>
                    </a:lnTo>
                    <a:lnTo>
                      <a:pt x="70" y="446"/>
                    </a:lnTo>
                    <a:lnTo>
                      <a:pt x="58" y="442"/>
                    </a:lnTo>
                    <a:lnTo>
                      <a:pt x="46" y="425"/>
                    </a:lnTo>
                    <a:lnTo>
                      <a:pt x="35" y="421"/>
                    </a:lnTo>
                    <a:lnTo>
                      <a:pt x="41" y="409"/>
                    </a:lnTo>
                    <a:lnTo>
                      <a:pt x="41" y="373"/>
                    </a:lnTo>
                    <a:lnTo>
                      <a:pt x="25" y="355"/>
                    </a:lnTo>
                    <a:lnTo>
                      <a:pt x="18" y="341"/>
                    </a:lnTo>
                    <a:lnTo>
                      <a:pt x="6" y="310"/>
                    </a:lnTo>
                    <a:lnTo>
                      <a:pt x="13" y="300"/>
                    </a:lnTo>
                    <a:lnTo>
                      <a:pt x="10" y="290"/>
                    </a:lnTo>
                    <a:lnTo>
                      <a:pt x="9" y="282"/>
                    </a:lnTo>
                    <a:lnTo>
                      <a:pt x="15" y="259"/>
                    </a:lnTo>
                    <a:lnTo>
                      <a:pt x="22" y="248"/>
                    </a:lnTo>
                    <a:lnTo>
                      <a:pt x="25" y="242"/>
                    </a:lnTo>
                    <a:lnTo>
                      <a:pt x="22" y="220"/>
                    </a:lnTo>
                    <a:lnTo>
                      <a:pt x="13" y="199"/>
                    </a:lnTo>
                    <a:lnTo>
                      <a:pt x="12" y="193"/>
                    </a:lnTo>
                    <a:lnTo>
                      <a:pt x="10" y="188"/>
                    </a:lnTo>
                    <a:lnTo>
                      <a:pt x="5" y="183"/>
                    </a:lnTo>
                    <a:lnTo>
                      <a:pt x="2" y="173"/>
                    </a:lnTo>
                    <a:lnTo>
                      <a:pt x="0" y="160"/>
                    </a:lnTo>
                    <a:lnTo>
                      <a:pt x="2" y="156"/>
                    </a:lnTo>
                    <a:lnTo>
                      <a:pt x="2" y="146"/>
                    </a:lnTo>
                    <a:lnTo>
                      <a:pt x="12" y="129"/>
                    </a:lnTo>
                    <a:lnTo>
                      <a:pt x="41" y="97"/>
                    </a:lnTo>
                    <a:lnTo>
                      <a:pt x="41" y="91"/>
                    </a:lnTo>
                    <a:lnTo>
                      <a:pt x="43" y="78"/>
                    </a:lnTo>
                    <a:lnTo>
                      <a:pt x="50" y="72"/>
                    </a:lnTo>
                    <a:lnTo>
                      <a:pt x="57" y="60"/>
                    </a:lnTo>
                    <a:lnTo>
                      <a:pt x="59" y="32"/>
                    </a:lnTo>
                    <a:lnTo>
                      <a:pt x="54" y="20"/>
                    </a:lnTo>
                    <a:lnTo>
                      <a:pt x="59" y="6"/>
                    </a:lnTo>
                    <a:lnTo>
                      <a:pt x="63" y="0"/>
                    </a:lnTo>
                    <a:lnTo>
                      <a:pt x="367" y="84"/>
                    </a:lnTo>
                    <a:lnTo>
                      <a:pt x="290" y="387"/>
                    </a:lnTo>
                    <a:lnTo>
                      <a:pt x="626" y="880"/>
                    </a:lnTo>
                    <a:lnTo>
                      <a:pt x="625" y="894"/>
                    </a:lnTo>
                    <a:lnTo>
                      <a:pt x="626" y="900"/>
                    </a:lnTo>
                    <a:lnTo>
                      <a:pt x="625" y="904"/>
                    </a:lnTo>
                    <a:lnTo>
                      <a:pt x="631" y="917"/>
                    </a:lnTo>
                    <a:lnTo>
                      <a:pt x="631" y="926"/>
                    </a:lnTo>
                    <a:lnTo>
                      <a:pt x="634" y="933"/>
                    </a:lnTo>
                    <a:lnTo>
                      <a:pt x="638" y="945"/>
                    </a:lnTo>
                    <a:lnTo>
                      <a:pt x="642" y="949"/>
                    </a:lnTo>
                    <a:lnTo>
                      <a:pt x="647" y="955"/>
                    </a:lnTo>
                    <a:lnTo>
                      <a:pt x="649" y="965"/>
                    </a:lnTo>
                    <a:lnTo>
                      <a:pt x="647" y="968"/>
                    </a:lnTo>
                    <a:lnTo>
                      <a:pt x="644" y="965"/>
                    </a:lnTo>
                    <a:lnTo>
                      <a:pt x="634" y="974"/>
                    </a:lnTo>
                    <a:lnTo>
                      <a:pt x="622" y="978"/>
                    </a:lnTo>
                    <a:lnTo>
                      <a:pt x="613" y="990"/>
                    </a:lnTo>
                    <a:lnTo>
                      <a:pt x="606" y="1018"/>
                    </a:lnTo>
                    <a:lnTo>
                      <a:pt x="590" y="1039"/>
                    </a:lnTo>
                    <a:lnTo>
                      <a:pt x="582" y="1039"/>
                    </a:lnTo>
                    <a:lnTo>
                      <a:pt x="581" y="1045"/>
                    </a:lnTo>
                    <a:lnTo>
                      <a:pt x="583" y="1052"/>
                    </a:lnTo>
                    <a:lnTo>
                      <a:pt x="582" y="1057"/>
                    </a:lnTo>
                    <a:lnTo>
                      <a:pt x="578" y="1070"/>
                    </a:lnTo>
                    <a:lnTo>
                      <a:pt x="582" y="1077"/>
                    </a:lnTo>
                    <a:lnTo>
                      <a:pt x="593" y="1086"/>
                    </a:lnTo>
                    <a:lnTo>
                      <a:pt x="594" y="1090"/>
                    </a:lnTo>
                    <a:lnTo>
                      <a:pt x="591" y="1095"/>
                    </a:lnTo>
                    <a:lnTo>
                      <a:pt x="590" y="1101"/>
                    </a:lnTo>
                    <a:lnTo>
                      <a:pt x="582" y="1109"/>
                    </a:lnTo>
                    <a:lnTo>
                      <a:pt x="578" y="1108"/>
                    </a:lnTo>
                    <a:lnTo>
                      <a:pt x="566" y="1105"/>
                    </a:lnTo>
                    <a:close/>
                  </a:path>
                </a:pathLst>
              </a:custGeom>
              <a:grpFill/>
              <a:ln w="6350" cmpd="sng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58" name="Freeform 9">
                <a:extLst>
                  <a:ext uri="{FF2B5EF4-FFF2-40B4-BE49-F238E27FC236}">
                    <a16:creationId xmlns:a16="http://schemas.microsoft.com/office/drawing/2014/main" id="{7BC836A1-BDE5-5C40-B606-C91B296413F2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1533" y="2965"/>
                <a:ext cx="20" cy="34"/>
              </a:xfrm>
              <a:custGeom>
                <a:avLst/>
                <a:gdLst>
                  <a:gd name="T0" fmla="*/ 0 w 18"/>
                  <a:gd name="T1" fmla="*/ 0 h 31"/>
                  <a:gd name="T2" fmla="*/ 18 w 18"/>
                  <a:gd name="T3" fmla="*/ 31 h 31"/>
                  <a:gd name="T4" fmla="*/ 9 w 18"/>
                  <a:gd name="T5" fmla="*/ 31 h 31"/>
                  <a:gd name="T6" fmla="*/ 0 w 18"/>
                  <a:gd name="T7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8" h="31">
                    <a:moveTo>
                      <a:pt x="0" y="0"/>
                    </a:moveTo>
                    <a:lnTo>
                      <a:pt x="18" y="31"/>
                    </a:lnTo>
                    <a:lnTo>
                      <a:pt x="9" y="31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6350" cmpd="sng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59" name="Freeform 10">
                <a:extLst>
                  <a:ext uri="{FF2B5EF4-FFF2-40B4-BE49-F238E27FC236}">
                    <a16:creationId xmlns:a16="http://schemas.microsoft.com/office/drawing/2014/main" id="{340E27AC-53CD-2741-B626-416384E7BC34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1448" y="2810"/>
                <a:ext cx="25" cy="22"/>
              </a:xfrm>
              <a:custGeom>
                <a:avLst/>
                <a:gdLst>
                  <a:gd name="T0" fmla="*/ 0 w 23"/>
                  <a:gd name="T1" fmla="*/ 0 h 19"/>
                  <a:gd name="T2" fmla="*/ 23 w 23"/>
                  <a:gd name="T3" fmla="*/ 16 h 19"/>
                  <a:gd name="T4" fmla="*/ 6 w 23"/>
                  <a:gd name="T5" fmla="*/ 19 h 19"/>
                  <a:gd name="T6" fmla="*/ 0 w 23"/>
                  <a:gd name="T7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19">
                    <a:moveTo>
                      <a:pt x="0" y="0"/>
                    </a:moveTo>
                    <a:lnTo>
                      <a:pt x="23" y="16"/>
                    </a:lnTo>
                    <a:lnTo>
                      <a:pt x="6" y="19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6350" cmpd="sng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60" name="Freeform 11">
                <a:extLst>
                  <a:ext uri="{FF2B5EF4-FFF2-40B4-BE49-F238E27FC236}">
                    <a16:creationId xmlns:a16="http://schemas.microsoft.com/office/drawing/2014/main" id="{56598EF2-FEE4-5942-BE43-1BF68E73B23D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1413" y="2809"/>
                <a:ext cx="19" cy="16"/>
              </a:xfrm>
              <a:custGeom>
                <a:avLst/>
                <a:gdLst>
                  <a:gd name="T0" fmla="*/ 0 w 17"/>
                  <a:gd name="T1" fmla="*/ 3 h 14"/>
                  <a:gd name="T2" fmla="*/ 11 w 17"/>
                  <a:gd name="T3" fmla="*/ 0 h 14"/>
                  <a:gd name="T4" fmla="*/ 17 w 17"/>
                  <a:gd name="T5" fmla="*/ 14 h 14"/>
                  <a:gd name="T6" fmla="*/ 0 w 17"/>
                  <a:gd name="T7" fmla="*/ 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7" h="14">
                    <a:moveTo>
                      <a:pt x="0" y="3"/>
                    </a:moveTo>
                    <a:lnTo>
                      <a:pt x="11" y="0"/>
                    </a:lnTo>
                    <a:lnTo>
                      <a:pt x="17" y="14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 w="6350" cmpd="sng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</p:grpSp>
        <p:sp>
          <p:nvSpPr>
            <p:cNvPr id="108" name="Freeform 12">
              <a:extLst>
                <a:ext uri="{FF2B5EF4-FFF2-40B4-BE49-F238E27FC236}">
                  <a16:creationId xmlns:a16="http://schemas.microsoft.com/office/drawing/2014/main" id="{2BDA6972-547D-FF47-A11D-BCAD9C807C60}"/>
                </a:ext>
              </a:extLst>
            </p:cNvPr>
            <p:cNvSpPr>
              <a:spLocks/>
            </p:cNvSpPr>
            <p:nvPr>
              <p:custDataLst>
                <p:tags r:id="rId8"/>
              </p:custDataLst>
            </p:nvPr>
          </p:nvSpPr>
          <p:spPr bwMode="gray">
            <a:xfrm>
              <a:off x="3314702" y="2605091"/>
              <a:ext cx="757238" cy="1158876"/>
            </a:xfrm>
            <a:custGeom>
              <a:avLst/>
              <a:gdLst>
                <a:gd name="T0" fmla="*/ 77 w 519"/>
                <a:gd name="T1" fmla="*/ 0 h 796"/>
                <a:gd name="T2" fmla="*/ 0 w 519"/>
                <a:gd name="T3" fmla="*/ 303 h 796"/>
                <a:gd name="T4" fmla="*/ 336 w 519"/>
                <a:gd name="T5" fmla="*/ 796 h 796"/>
                <a:gd name="T6" fmla="*/ 335 w 519"/>
                <a:gd name="T7" fmla="*/ 791 h 796"/>
                <a:gd name="T8" fmla="*/ 339 w 519"/>
                <a:gd name="T9" fmla="*/ 784 h 796"/>
                <a:gd name="T10" fmla="*/ 345 w 519"/>
                <a:gd name="T11" fmla="*/ 762 h 796"/>
                <a:gd name="T12" fmla="*/ 341 w 519"/>
                <a:gd name="T13" fmla="*/ 755 h 796"/>
                <a:gd name="T14" fmla="*/ 346 w 519"/>
                <a:gd name="T15" fmla="*/ 706 h 796"/>
                <a:gd name="T16" fmla="*/ 343 w 519"/>
                <a:gd name="T17" fmla="*/ 687 h 796"/>
                <a:gd name="T18" fmla="*/ 347 w 519"/>
                <a:gd name="T19" fmla="*/ 682 h 796"/>
                <a:gd name="T20" fmla="*/ 359 w 519"/>
                <a:gd name="T21" fmla="*/ 680 h 796"/>
                <a:gd name="T22" fmla="*/ 375 w 519"/>
                <a:gd name="T23" fmla="*/ 684 h 796"/>
                <a:gd name="T24" fmla="*/ 380 w 519"/>
                <a:gd name="T25" fmla="*/ 691 h 796"/>
                <a:gd name="T26" fmla="*/ 380 w 519"/>
                <a:gd name="T27" fmla="*/ 694 h 796"/>
                <a:gd name="T28" fmla="*/ 386 w 519"/>
                <a:gd name="T29" fmla="*/ 701 h 796"/>
                <a:gd name="T30" fmla="*/ 395 w 519"/>
                <a:gd name="T31" fmla="*/ 701 h 796"/>
                <a:gd name="T32" fmla="*/ 410 w 519"/>
                <a:gd name="T33" fmla="*/ 657 h 796"/>
                <a:gd name="T34" fmla="*/ 421 w 519"/>
                <a:gd name="T35" fmla="*/ 605 h 796"/>
                <a:gd name="T36" fmla="*/ 519 w 519"/>
                <a:gd name="T37" fmla="*/ 97 h 796"/>
                <a:gd name="T38" fmla="*/ 296 w 519"/>
                <a:gd name="T39" fmla="*/ 51 h 796"/>
                <a:gd name="T40" fmla="*/ 77 w 519"/>
                <a:gd name="T41" fmla="*/ 0 h 7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19" h="796">
                  <a:moveTo>
                    <a:pt x="77" y="0"/>
                  </a:moveTo>
                  <a:lnTo>
                    <a:pt x="0" y="303"/>
                  </a:lnTo>
                  <a:lnTo>
                    <a:pt x="336" y="796"/>
                  </a:lnTo>
                  <a:lnTo>
                    <a:pt x="335" y="791"/>
                  </a:lnTo>
                  <a:lnTo>
                    <a:pt x="339" y="784"/>
                  </a:lnTo>
                  <a:lnTo>
                    <a:pt x="345" y="762"/>
                  </a:lnTo>
                  <a:lnTo>
                    <a:pt x="341" y="755"/>
                  </a:lnTo>
                  <a:lnTo>
                    <a:pt x="346" y="706"/>
                  </a:lnTo>
                  <a:lnTo>
                    <a:pt x="343" y="687"/>
                  </a:lnTo>
                  <a:lnTo>
                    <a:pt x="347" y="682"/>
                  </a:lnTo>
                  <a:lnTo>
                    <a:pt x="359" y="680"/>
                  </a:lnTo>
                  <a:lnTo>
                    <a:pt x="375" y="684"/>
                  </a:lnTo>
                  <a:lnTo>
                    <a:pt x="380" y="691"/>
                  </a:lnTo>
                  <a:lnTo>
                    <a:pt x="380" y="694"/>
                  </a:lnTo>
                  <a:lnTo>
                    <a:pt x="386" y="701"/>
                  </a:lnTo>
                  <a:lnTo>
                    <a:pt x="395" y="701"/>
                  </a:lnTo>
                  <a:lnTo>
                    <a:pt x="410" y="657"/>
                  </a:lnTo>
                  <a:lnTo>
                    <a:pt x="421" y="605"/>
                  </a:lnTo>
                  <a:lnTo>
                    <a:pt x="519" y="97"/>
                  </a:lnTo>
                  <a:lnTo>
                    <a:pt x="296" y="51"/>
                  </a:lnTo>
                  <a:lnTo>
                    <a:pt x="77" y="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GB" dirty="0">
                <a:latin typeface="Calibri Light" panose="020F0302020204030204" pitchFamily="34" charset="0"/>
                <a:sym typeface="Calibri Light" panose="020F0302020204030204" pitchFamily="34" charset="0"/>
              </a:endParaRPr>
            </a:p>
          </p:txBody>
        </p:sp>
        <p:sp>
          <p:nvSpPr>
            <p:cNvPr id="109" name="Freeform 13">
              <a:extLst>
                <a:ext uri="{FF2B5EF4-FFF2-40B4-BE49-F238E27FC236}">
                  <a16:creationId xmlns:a16="http://schemas.microsoft.com/office/drawing/2014/main" id="{DEFBE75E-EECF-C04B-916E-E45F4B868C04}"/>
                </a:ext>
              </a:extLst>
            </p:cNvPr>
            <p:cNvSpPr>
              <a:spLocks/>
            </p:cNvSpPr>
            <p:nvPr>
              <p:custDataLst>
                <p:tags r:id="rId9"/>
              </p:custDataLst>
            </p:nvPr>
          </p:nvSpPr>
          <p:spPr bwMode="gray">
            <a:xfrm>
              <a:off x="3706816" y="3486155"/>
              <a:ext cx="806451" cy="933451"/>
            </a:xfrm>
            <a:custGeom>
              <a:avLst/>
              <a:gdLst>
                <a:gd name="T0" fmla="*/ 472 w 554"/>
                <a:gd name="T1" fmla="*/ 640 h 640"/>
                <a:gd name="T2" fmla="*/ 554 w 554"/>
                <a:gd name="T3" fmla="*/ 63 h 640"/>
                <a:gd name="T4" fmla="*/ 152 w 554"/>
                <a:gd name="T5" fmla="*/ 0 h 640"/>
                <a:gd name="T6" fmla="*/ 141 w 554"/>
                <a:gd name="T7" fmla="*/ 52 h 640"/>
                <a:gd name="T8" fmla="*/ 126 w 554"/>
                <a:gd name="T9" fmla="*/ 96 h 640"/>
                <a:gd name="T10" fmla="*/ 117 w 554"/>
                <a:gd name="T11" fmla="*/ 96 h 640"/>
                <a:gd name="T12" fmla="*/ 111 w 554"/>
                <a:gd name="T13" fmla="*/ 89 h 640"/>
                <a:gd name="T14" fmla="*/ 111 w 554"/>
                <a:gd name="T15" fmla="*/ 86 h 640"/>
                <a:gd name="T16" fmla="*/ 106 w 554"/>
                <a:gd name="T17" fmla="*/ 79 h 640"/>
                <a:gd name="T18" fmla="*/ 90 w 554"/>
                <a:gd name="T19" fmla="*/ 75 h 640"/>
                <a:gd name="T20" fmla="*/ 78 w 554"/>
                <a:gd name="T21" fmla="*/ 77 h 640"/>
                <a:gd name="T22" fmla="*/ 74 w 554"/>
                <a:gd name="T23" fmla="*/ 82 h 640"/>
                <a:gd name="T24" fmla="*/ 77 w 554"/>
                <a:gd name="T25" fmla="*/ 101 h 640"/>
                <a:gd name="T26" fmla="*/ 72 w 554"/>
                <a:gd name="T27" fmla="*/ 150 h 640"/>
                <a:gd name="T28" fmla="*/ 76 w 554"/>
                <a:gd name="T29" fmla="*/ 157 h 640"/>
                <a:gd name="T30" fmla="*/ 70 w 554"/>
                <a:gd name="T31" fmla="*/ 179 h 640"/>
                <a:gd name="T32" fmla="*/ 66 w 554"/>
                <a:gd name="T33" fmla="*/ 186 h 640"/>
                <a:gd name="T34" fmla="*/ 67 w 554"/>
                <a:gd name="T35" fmla="*/ 191 h 640"/>
                <a:gd name="T36" fmla="*/ 66 w 554"/>
                <a:gd name="T37" fmla="*/ 205 h 640"/>
                <a:gd name="T38" fmla="*/ 67 w 554"/>
                <a:gd name="T39" fmla="*/ 211 h 640"/>
                <a:gd name="T40" fmla="*/ 66 w 554"/>
                <a:gd name="T41" fmla="*/ 215 h 640"/>
                <a:gd name="T42" fmla="*/ 72 w 554"/>
                <a:gd name="T43" fmla="*/ 228 h 640"/>
                <a:gd name="T44" fmla="*/ 72 w 554"/>
                <a:gd name="T45" fmla="*/ 237 h 640"/>
                <a:gd name="T46" fmla="*/ 75 w 554"/>
                <a:gd name="T47" fmla="*/ 244 h 640"/>
                <a:gd name="T48" fmla="*/ 79 w 554"/>
                <a:gd name="T49" fmla="*/ 256 h 640"/>
                <a:gd name="T50" fmla="*/ 83 w 554"/>
                <a:gd name="T51" fmla="*/ 260 h 640"/>
                <a:gd name="T52" fmla="*/ 88 w 554"/>
                <a:gd name="T53" fmla="*/ 266 h 640"/>
                <a:gd name="T54" fmla="*/ 90 w 554"/>
                <a:gd name="T55" fmla="*/ 276 h 640"/>
                <a:gd name="T56" fmla="*/ 88 w 554"/>
                <a:gd name="T57" fmla="*/ 279 h 640"/>
                <a:gd name="T58" fmla="*/ 85 w 554"/>
                <a:gd name="T59" fmla="*/ 276 h 640"/>
                <a:gd name="T60" fmla="*/ 75 w 554"/>
                <a:gd name="T61" fmla="*/ 285 h 640"/>
                <a:gd name="T62" fmla="*/ 63 w 554"/>
                <a:gd name="T63" fmla="*/ 289 h 640"/>
                <a:gd name="T64" fmla="*/ 54 w 554"/>
                <a:gd name="T65" fmla="*/ 301 h 640"/>
                <a:gd name="T66" fmla="*/ 47 w 554"/>
                <a:gd name="T67" fmla="*/ 329 h 640"/>
                <a:gd name="T68" fmla="*/ 31 w 554"/>
                <a:gd name="T69" fmla="*/ 350 h 640"/>
                <a:gd name="T70" fmla="*/ 23 w 554"/>
                <a:gd name="T71" fmla="*/ 350 h 640"/>
                <a:gd name="T72" fmla="*/ 22 w 554"/>
                <a:gd name="T73" fmla="*/ 356 h 640"/>
                <a:gd name="T74" fmla="*/ 24 w 554"/>
                <a:gd name="T75" fmla="*/ 363 h 640"/>
                <a:gd name="T76" fmla="*/ 23 w 554"/>
                <a:gd name="T77" fmla="*/ 368 h 640"/>
                <a:gd name="T78" fmla="*/ 19 w 554"/>
                <a:gd name="T79" fmla="*/ 381 h 640"/>
                <a:gd name="T80" fmla="*/ 23 w 554"/>
                <a:gd name="T81" fmla="*/ 388 h 640"/>
                <a:gd name="T82" fmla="*/ 34 w 554"/>
                <a:gd name="T83" fmla="*/ 397 h 640"/>
                <a:gd name="T84" fmla="*/ 35 w 554"/>
                <a:gd name="T85" fmla="*/ 401 h 640"/>
                <a:gd name="T86" fmla="*/ 32 w 554"/>
                <a:gd name="T87" fmla="*/ 406 h 640"/>
                <a:gd name="T88" fmla="*/ 31 w 554"/>
                <a:gd name="T89" fmla="*/ 412 h 640"/>
                <a:gd name="T90" fmla="*/ 23 w 554"/>
                <a:gd name="T91" fmla="*/ 420 h 640"/>
                <a:gd name="T92" fmla="*/ 19 w 554"/>
                <a:gd name="T93" fmla="*/ 419 h 640"/>
                <a:gd name="T94" fmla="*/ 7 w 554"/>
                <a:gd name="T95" fmla="*/ 416 h 640"/>
                <a:gd name="T96" fmla="*/ 0 w 554"/>
                <a:gd name="T97" fmla="*/ 440 h 640"/>
                <a:gd name="T98" fmla="*/ 299 w 554"/>
                <a:gd name="T99" fmla="*/ 612 h 640"/>
                <a:gd name="T100" fmla="*/ 472 w 554"/>
                <a:gd name="T101" fmla="*/ 640 h 6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554" h="640">
                  <a:moveTo>
                    <a:pt x="472" y="640"/>
                  </a:moveTo>
                  <a:lnTo>
                    <a:pt x="554" y="63"/>
                  </a:lnTo>
                  <a:lnTo>
                    <a:pt x="152" y="0"/>
                  </a:lnTo>
                  <a:lnTo>
                    <a:pt x="141" y="52"/>
                  </a:lnTo>
                  <a:lnTo>
                    <a:pt x="126" y="96"/>
                  </a:lnTo>
                  <a:lnTo>
                    <a:pt x="117" y="96"/>
                  </a:lnTo>
                  <a:lnTo>
                    <a:pt x="111" y="89"/>
                  </a:lnTo>
                  <a:lnTo>
                    <a:pt x="111" y="86"/>
                  </a:lnTo>
                  <a:lnTo>
                    <a:pt x="106" y="79"/>
                  </a:lnTo>
                  <a:lnTo>
                    <a:pt x="90" y="75"/>
                  </a:lnTo>
                  <a:lnTo>
                    <a:pt x="78" y="77"/>
                  </a:lnTo>
                  <a:lnTo>
                    <a:pt x="74" y="82"/>
                  </a:lnTo>
                  <a:lnTo>
                    <a:pt x="77" y="101"/>
                  </a:lnTo>
                  <a:lnTo>
                    <a:pt x="72" y="150"/>
                  </a:lnTo>
                  <a:lnTo>
                    <a:pt x="76" y="157"/>
                  </a:lnTo>
                  <a:lnTo>
                    <a:pt x="70" y="179"/>
                  </a:lnTo>
                  <a:lnTo>
                    <a:pt x="66" y="186"/>
                  </a:lnTo>
                  <a:lnTo>
                    <a:pt x="67" y="191"/>
                  </a:lnTo>
                  <a:lnTo>
                    <a:pt x="66" y="205"/>
                  </a:lnTo>
                  <a:lnTo>
                    <a:pt x="67" y="211"/>
                  </a:lnTo>
                  <a:lnTo>
                    <a:pt x="66" y="215"/>
                  </a:lnTo>
                  <a:lnTo>
                    <a:pt x="72" y="228"/>
                  </a:lnTo>
                  <a:lnTo>
                    <a:pt x="72" y="237"/>
                  </a:lnTo>
                  <a:lnTo>
                    <a:pt x="75" y="244"/>
                  </a:lnTo>
                  <a:lnTo>
                    <a:pt x="79" y="256"/>
                  </a:lnTo>
                  <a:lnTo>
                    <a:pt x="83" y="260"/>
                  </a:lnTo>
                  <a:lnTo>
                    <a:pt x="88" y="266"/>
                  </a:lnTo>
                  <a:lnTo>
                    <a:pt x="90" y="276"/>
                  </a:lnTo>
                  <a:lnTo>
                    <a:pt x="88" y="279"/>
                  </a:lnTo>
                  <a:lnTo>
                    <a:pt x="85" y="276"/>
                  </a:lnTo>
                  <a:lnTo>
                    <a:pt x="75" y="285"/>
                  </a:lnTo>
                  <a:lnTo>
                    <a:pt x="63" y="289"/>
                  </a:lnTo>
                  <a:lnTo>
                    <a:pt x="54" y="301"/>
                  </a:lnTo>
                  <a:lnTo>
                    <a:pt x="47" y="329"/>
                  </a:lnTo>
                  <a:lnTo>
                    <a:pt x="31" y="350"/>
                  </a:lnTo>
                  <a:lnTo>
                    <a:pt x="23" y="350"/>
                  </a:lnTo>
                  <a:lnTo>
                    <a:pt x="22" y="356"/>
                  </a:lnTo>
                  <a:lnTo>
                    <a:pt x="24" y="363"/>
                  </a:lnTo>
                  <a:lnTo>
                    <a:pt x="23" y="368"/>
                  </a:lnTo>
                  <a:lnTo>
                    <a:pt x="19" y="381"/>
                  </a:lnTo>
                  <a:lnTo>
                    <a:pt x="23" y="388"/>
                  </a:lnTo>
                  <a:lnTo>
                    <a:pt x="34" y="397"/>
                  </a:lnTo>
                  <a:lnTo>
                    <a:pt x="35" y="401"/>
                  </a:lnTo>
                  <a:lnTo>
                    <a:pt x="32" y="406"/>
                  </a:lnTo>
                  <a:lnTo>
                    <a:pt x="31" y="412"/>
                  </a:lnTo>
                  <a:lnTo>
                    <a:pt x="23" y="420"/>
                  </a:lnTo>
                  <a:lnTo>
                    <a:pt x="19" y="419"/>
                  </a:lnTo>
                  <a:lnTo>
                    <a:pt x="7" y="416"/>
                  </a:lnTo>
                  <a:lnTo>
                    <a:pt x="0" y="440"/>
                  </a:lnTo>
                  <a:lnTo>
                    <a:pt x="299" y="612"/>
                  </a:lnTo>
                  <a:lnTo>
                    <a:pt x="472" y="64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GB" dirty="0">
                <a:latin typeface="Calibri Light" panose="020F0302020204030204" pitchFamily="34" charset="0"/>
                <a:sym typeface="Calibri Light" panose="020F0302020204030204" pitchFamily="34" charset="0"/>
              </a:endParaRPr>
            </a:p>
          </p:txBody>
        </p:sp>
        <p:sp>
          <p:nvSpPr>
            <p:cNvPr id="110" name="Freeform 14">
              <a:extLst>
                <a:ext uri="{FF2B5EF4-FFF2-40B4-BE49-F238E27FC236}">
                  <a16:creationId xmlns:a16="http://schemas.microsoft.com/office/drawing/2014/main" id="{DB6CB5BB-8EAE-1643-9980-6E04D479FC30}"/>
                </a:ext>
              </a:extLst>
            </p:cNvPr>
            <p:cNvSpPr>
              <a:spLocks/>
            </p:cNvSpPr>
            <p:nvPr>
              <p:custDataLst>
                <p:tags r:id="rId10"/>
              </p:custDataLst>
            </p:nvPr>
          </p:nvSpPr>
          <p:spPr bwMode="gray">
            <a:xfrm>
              <a:off x="4394203" y="3576642"/>
              <a:ext cx="827088" cy="852488"/>
            </a:xfrm>
            <a:custGeom>
              <a:avLst/>
              <a:gdLst>
                <a:gd name="T0" fmla="*/ 82 w 568"/>
                <a:gd name="T1" fmla="*/ 0 h 585"/>
                <a:gd name="T2" fmla="*/ 0 w 568"/>
                <a:gd name="T3" fmla="*/ 577 h 585"/>
                <a:gd name="T4" fmla="*/ 75 w 568"/>
                <a:gd name="T5" fmla="*/ 585 h 585"/>
                <a:gd name="T6" fmla="*/ 80 w 568"/>
                <a:gd name="T7" fmla="*/ 541 h 585"/>
                <a:gd name="T8" fmla="*/ 221 w 568"/>
                <a:gd name="T9" fmla="*/ 558 h 585"/>
                <a:gd name="T10" fmla="*/ 220 w 568"/>
                <a:gd name="T11" fmla="*/ 557 h 585"/>
                <a:gd name="T12" fmla="*/ 216 w 568"/>
                <a:gd name="T13" fmla="*/ 549 h 585"/>
                <a:gd name="T14" fmla="*/ 220 w 568"/>
                <a:gd name="T15" fmla="*/ 542 h 585"/>
                <a:gd name="T16" fmla="*/ 219 w 568"/>
                <a:gd name="T17" fmla="*/ 541 h 585"/>
                <a:gd name="T18" fmla="*/ 216 w 568"/>
                <a:gd name="T19" fmla="*/ 537 h 585"/>
                <a:gd name="T20" fmla="*/ 218 w 568"/>
                <a:gd name="T21" fmla="*/ 536 h 585"/>
                <a:gd name="T22" fmla="*/ 524 w 568"/>
                <a:gd name="T23" fmla="*/ 565 h 585"/>
                <a:gd name="T24" fmla="*/ 561 w 568"/>
                <a:gd name="T25" fmla="*/ 104 h 585"/>
                <a:gd name="T26" fmla="*/ 565 w 568"/>
                <a:gd name="T27" fmla="*/ 104 h 585"/>
                <a:gd name="T28" fmla="*/ 568 w 568"/>
                <a:gd name="T29" fmla="*/ 54 h 585"/>
                <a:gd name="T30" fmla="*/ 82 w 568"/>
                <a:gd name="T31" fmla="*/ 0 h 5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68" h="585">
                  <a:moveTo>
                    <a:pt x="82" y="0"/>
                  </a:moveTo>
                  <a:lnTo>
                    <a:pt x="0" y="577"/>
                  </a:lnTo>
                  <a:lnTo>
                    <a:pt x="75" y="585"/>
                  </a:lnTo>
                  <a:lnTo>
                    <a:pt x="80" y="541"/>
                  </a:lnTo>
                  <a:lnTo>
                    <a:pt x="221" y="558"/>
                  </a:lnTo>
                  <a:lnTo>
                    <a:pt x="220" y="557"/>
                  </a:lnTo>
                  <a:lnTo>
                    <a:pt x="216" y="549"/>
                  </a:lnTo>
                  <a:lnTo>
                    <a:pt x="220" y="542"/>
                  </a:lnTo>
                  <a:lnTo>
                    <a:pt x="219" y="541"/>
                  </a:lnTo>
                  <a:lnTo>
                    <a:pt x="216" y="537"/>
                  </a:lnTo>
                  <a:lnTo>
                    <a:pt x="218" y="536"/>
                  </a:lnTo>
                  <a:lnTo>
                    <a:pt x="524" y="565"/>
                  </a:lnTo>
                  <a:lnTo>
                    <a:pt x="561" y="104"/>
                  </a:lnTo>
                  <a:lnTo>
                    <a:pt x="565" y="104"/>
                  </a:lnTo>
                  <a:lnTo>
                    <a:pt x="568" y="54"/>
                  </a:lnTo>
                  <a:lnTo>
                    <a:pt x="82" y="0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 dirty="0">
                <a:latin typeface="Calibri Light" panose="020F0302020204030204" pitchFamily="34" charset="0"/>
                <a:sym typeface="Calibri Light" panose="020F0302020204030204" pitchFamily="34" charset="0"/>
              </a:endParaRPr>
            </a:p>
          </p:txBody>
        </p:sp>
        <p:grpSp>
          <p:nvGrpSpPr>
            <p:cNvPr id="111" name="Group 15">
              <a:extLst>
                <a:ext uri="{FF2B5EF4-FFF2-40B4-BE49-F238E27FC236}">
                  <a16:creationId xmlns:a16="http://schemas.microsoft.com/office/drawing/2014/main" id="{873E532D-17A7-F74E-ABCB-B64051251351}"/>
                </a:ext>
              </a:extLst>
            </p:cNvPr>
            <p:cNvGrpSpPr>
              <a:grpSpLocks/>
            </p:cNvGrpSpPr>
            <p:nvPr>
              <p:custDataLst>
                <p:tags r:id="rId11"/>
              </p:custDataLst>
            </p:nvPr>
          </p:nvGrpSpPr>
          <p:grpSpPr bwMode="gray">
            <a:xfrm>
              <a:off x="4708529" y="3729042"/>
              <a:ext cx="1655764" cy="1612902"/>
              <a:chOff x="2630" y="2804"/>
              <a:chExt cx="1261" cy="1228"/>
            </a:xfrm>
            <a:grpFill/>
          </p:grpSpPr>
          <p:sp>
            <p:nvSpPr>
              <p:cNvPr id="155" name="Freeform 16">
                <a:extLst>
                  <a:ext uri="{FF2B5EF4-FFF2-40B4-BE49-F238E27FC236}">
                    <a16:creationId xmlns:a16="http://schemas.microsoft.com/office/drawing/2014/main" id="{7A6DDB32-5FDB-F34E-A591-531A58E290E1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3533" y="3755"/>
                <a:ext cx="60" cy="62"/>
              </a:xfrm>
              <a:custGeom>
                <a:avLst/>
                <a:gdLst>
                  <a:gd name="T0" fmla="*/ 14 w 54"/>
                  <a:gd name="T1" fmla="*/ 32 h 56"/>
                  <a:gd name="T2" fmla="*/ 54 w 54"/>
                  <a:gd name="T3" fmla="*/ 0 h 56"/>
                  <a:gd name="T4" fmla="*/ 7 w 54"/>
                  <a:gd name="T5" fmla="*/ 56 h 56"/>
                  <a:gd name="T6" fmla="*/ 0 w 54"/>
                  <a:gd name="T7" fmla="*/ 53 h 56"/>
                  <a:gd name="T8" fmla="*/ 14 w 54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4" h="56">
                    <a:moveTo>
                      <a:pt x="14" y="32"/>
                    </a:moveTo>
                    <a:lnTo>
                      <a:pt x="54" y="0"/>
                    </a:lnTo>
                    <a:lnTo>
                      <a:pt x="7" y="56"/>
                    </a:lnTo>
                    <a:lnTo>
                      <a:pt x="0" y="53"/>
                    </a:lnTo>
                    <a:lnTo>
                      <a:pt x="14" y="32"/>
                    </a:lnTo>
                    <a:close/>
                  </a:path>
                </a:pathLst>
              </a:custGeom>
              <a:grpFill/>
              <a:ln w="6350" cmpd="sng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56" name="Freeform 17">
                <a:extLst>
                  <a:ext uri="{FF2B5EF4-FFF2-40B4-BE49-F238E27FC236}">
                    <a16:creationId xmlns:a16="http://schemas.microsoft.com/office/drawing/2014/main" id="{226B53CA-8C6D-9540-B965-BEB75BDF5242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2630" y="2804"/>
                <a:ext cx="1261" cy="1228"/>
              </a:xfrm>
              <a:custGeom>
                <a:avLst/>
                <a:gdLst>
                  <a:gd name="T0" fmla="*/ 1032 w 1136"/>
                  <a:gd name="T1" fmla="*/ 304 h 1107"/>
                  <a:gd name="T2" fmla="*/ 958 w 1136"/>
                  <a:gd name="T3" fmla="*/ 286 h 1107"/>
                  <a:gd name="T4" fmla="*/ 912 w 1136"/>
                  <a:gd name="T5" fmla="*/ 294 h 1107"/>
                  <a:gd name="T6" fmla="*/ 872 w 1136"/>
                  <a:gd name="T7" fmla="*/ 294 h 1107"/>
                  <a:gd name="T8" fmla="*/ 860 w 1136"/>
                  <a:gd name="T9" fmla="*/ 294 h 1107"/>
                  <a:gd name="T10" fmla="*/ 843 w 1136"/>
                  <a:gd name="T11" fmla="*/ 284 h 1107"/>
                  <a:gd name="T12" fmla="*/ 824 w 1136"/>
                  <a:gd name="T13" fmla="*/ 307 h 1107"/>
                  <a:gd name="T14" fmla="*/ 814 w 1136"/>
                  <a:gd name="T15" fmla="*/ 288 h 1107"/>
                  <a:gd name="T16" fmla="*/ 776 w 1136"/>
                  <a:gd name="T17" fmla="*/ 281 h 1107"/>
                  <a:gd name="T18" fmla="*/ 753 w 1136"/>
                  <a:gd name="T19" fmla="*/ 277 h 1107"/>
                  <a:gd name="T20" fmla="*/ 716 w 1136"/>
                  <a:gd name="T21" fmla="*/ 269 h 1107"/>
                  <a:gd name="T22" fmla="*/ 694 w 1136"/>
                  <a:gd name="T23" fmla="*/ 260 h 1107"/>
                  <a:gd name="T24" fmla="*/ 656 w 1136"/>
                  <a:gd name="T25" fmla="*/ 250 h 1107"/>
                  <a:gd name="T26" fmla="*/ 640 w 1136"/>
                  <a:gd name="T27" fmla="*/ 229 h 1107"/>
                  <a:gd name="T28" fmla="*/ 600 w 1136"/>
                  <a:gd name="T29" fmla="*/ 217 h 1107"/>
                  <a:gd name="T30" fmla="*/ 349 w 1136"/>
                  <a:gd name="T31" fmla="*/ 0 h 1107"/>
                  <a:gd name="T32" fmla="*/ 0 w 1136"/>
                  <a:gd name="T33" fmla="*/ 433 h 1107"/>
                  <a:gd name="T34" fmla="*/ 4 w 1136"/>
                  <a:gd name="T35" fmla="*/ 453 h 1107"/>
                  <a:gd name="T36" fmla="*/ 32 w 1136"/>
                  <a:gd name="T37" fmla="*/ 489 h 1107"/>
                  <a:gd name="T38" fmla="*/ 138 w 1136"/>
                  <a:gd name="T39" fmla="*/ 594 h 1107"/>
                  <a:gd name="T40" fmla="*/ 152 w 1136"/>
                  <a:gd name="T41" fmla="*/ 629 h 1107"/>
                  <a:gd name="T42" fmla="*/ 228 w 1136"/>
                  <a:gd name="T43" fmla="*/ 739 h 1107"/>
                  <a:gd name="T44" fmla="*/ 296 w 1136"/>
                  <a:gd name="T45" fmla="*/ 751 h 1107"/>
                  <a:gd name="T46" fmla="*/ 336 w 1136"/>
                  <a:gd name="T47" fmla="*/ 689 h 1107"/>
                  <a:gd name="T48" fmla="*/ 360 w 1136"/>
                  <a:gd name="T49" fmla="*/ 681 h 1107"/>
                  <a:gd name="T50" fmla="*/ 404 w 1136"/>
                  <a:gd name="T51" fmla="*/ 696 h 1107"/>
                  <a:gd name="T52" fmla="*/ 449 w 1136"/>
                  <a:gd name="T53" fmla="*/ 717 h 1107"/>
                  <a:gd name="T54" fmla="*/ 465 w 1136"/>
                  <a:gd name="T55" fmla="*/ 729 h 1107"/>
                  <a:gd name="T56" fmla="*/ 503 w 1136"/>
                  <a:gd name="T57" fmla="*/ 778 h 1107"/>
                  <a:gd name="T58" fmla="*/ 564 w 1136"/>
                  <a:gd name="T59" fmla="*/ 895 h 1107"/>
                  <a:gd name="T60" fmla="*/ 600 w 1136"/>
                  <a:gd name="T61" fmla="*/ 935 h 1107"/>
                  <a:gd name="T62" fmla="*/ 614 w 1136"/>
                  <a:gd name="T63" fmla="*/ 997 h 1107"/>
                  <a:gd name="T64" fmla="*/ 667 w 1136"/>
                  <a:gd name="T65" fmla="*/ 1059 h 1107"/>
                  <a:gd name="T66" fmla="*/ 761 w 1136"/>
                  <a:gd name="T67" fmla="*/ 1088 h 1107"/>
                  <a:gd name="T68" fmla="*/ 811 w 1136"/>
                  <a:gd name="T69" fmla="*/ 1097 h 1107"/>
                  <a:gd name="T70" fmla="*/ 807 w 1136"/>
                  <a:gd name="T71" fmla="*/ 1082 h 1107"/>
                  <a:gd name="T72" fmla="*/ 788 w 1136"/>
                  <a:gd name="T73" fmla="*/ 976 h 1107"/>
                  <a:gd name="T74" fmla="*/ 780 w 1136"/>
                  <a:gd name="T75" fmla="*/ 962 h 1107"/>
                  <a:gd name="T76" fmla="*/ 803 w 1136"/>
                  <a:gd name="T77" fmla="*/ 924 h 1107"/>
                  <a:gd name="T78" fmla="*/ 809 w 1136"/>
                  <a:gd name="T79" fmla="*/ 907 h 1107"/>
                  <a:gd name="T80" fmla="*/ 824 w 1136"/>
                  <a:gd name="T81" fmla="*/ 871 h 1107"/>
                  <a:gd name="T82" fmla="*/ 839 w 1136"/>
                  <a:gd name="T83" fmla="*/ 872 h 1107"/>
                  <a:gd name="T84" fmla="*/ 848 w 1136"/>
                  <a:gd name="T85" fmla="*/ 856 h 1107"/>
                  <a:gd name="T86" fmla="*/ 860 w 1136"/>
                  <a:gd name="T87" fmla="*/ 854 h 1107"/>
                  <a:gd name="T88" fmla="*/ 884 w 1136"/>
                  <a:gd name="T89" fmla="*/ 841 h 1107"/>
                  <a:gd name="T90" fmla="*/ 896 w 1136"/>
                  <a:gd name="T91" fmla="*/ 821 h 1107"/>
                  <a:gd name="T92" fmla="*/ 904 w 1136"/>
                  <a:gd name="T93" fmla="*/ 829 h 1107"/>
                  <a:gd name="T94" fmla="*/ 994 w 1136"/>
                  <a:gd name="T95" fmla="*/ 782 h 1107"/>
                  <a:gd name="T96" fmla="*/ 1011 w 1136"/>
                  <a:gd name="T97" fmla="*/ 731 h 1107"/>
                  <a:gd name="T98" fmla="*/ 1030 w 1136"/>
                  <a:gd name="T99" fmla="*/ 726 h 1107"/>
                  <a:gd name="T100" fmla="*/ 1090 w 1136"/>
                  <a:gd name="T101" fmla="*/ 717 h 1107"/>
                  <a:gd name="T102" fmla="*/ 1108 w 1136"/>
                  <a:gd name="T103" fmla="*/ 707 h 1107"/>
                  <a:gd name="T104" fmla="*/ 1117 w 1136"/>
                  <a:gd name="T105" fmla="*/ 685 h 1107"/>
                  <a:gd name="T106" fmla="*/ 1121 w 1136"/>
                  <a:gd name="T107" fmla="*/ 641 h 1107"/>
                  <a:gd name="T108" fmla="*/ 1133 w 1136"/>
                  <a:gd name="T109" fmla="*/ 607 h 1107"/>
                  <a:gd name="T110" fmla="*/ 1126 w 1136"/>
                  <a:gd name="T111" fmla="*/ 550 h 1107"/>
                  <a:gd name="T112" fmla="*/ 1117 w 1136"/>
                  <a:gd name="T113" fmla="*/ 528 h 1107"/>
                  <a:gd name="T114" fmla="*/ 1105 w 1136"/>
                  <a:gd name="T115" fmla="*/ 494 h 1107"/>
                  <a:gd name="T116" fmla="*/ 1087 w 1136"/>
                  <a:gd name="T117" fmla="*/ 320 h 1107"/>
                  <a:gd name="T118" fmla="*/ 1046 w 1136"/>
                  <a:gd name="T119" fmla="*/ 311 h 1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136" h="1107">
                    <a:moveTo>
                      <a:pt x="1046" y="311"/>
                    </a:moveTo>
                    <a:lnTo>
                      <a:pt x="1042" y="310"/>
                    </a:lnTo>
                    <a:lnTo>
                      <a:pt x="1039" y="306"/>
                    </a:lnTo>
                    <a:lnTo>
                      <a:pt x="1032" y="304"/>
                    </a:lnTo>
                    <a:lnTo>
                      <a:pt x="991" y="282"/>
                    </a:lnTo>
                    <a:lnTo>
                      <a:pt x="989" y="285"/>
                    </a:lnTo>
                    <a:lnTo>
                      <a:pt x="977" y="289"/>
                    </a:lnTo>
                    <a:lnTo>
                      <a:pt x="958" y="286"/>
                    </a:lnTo>
                    <a:lnTo>
                      <a:pt x="951" y="286"/>
                    </a:lnTo>
                    <a:lnTo>
                      <a:pt x="945" y="287"/>
                    </a:lnTo>
                    <a:lnTo>
                      <a:pt x="930" y="293"/>
                    </a:lnTo>
                    <a:lnTo>
                      <a:pt x="912" y="294"/>
                    </a:lnTo>
                    <a:lnTo>
                      <a:pt x="907" y="297"/>
                    </a:lnTo>
                    <a:lnTo>
                      <a:pt x="893" y="307"/>
                    </a:lnTo>
                    <a:lnTo>
                      <a:pt x="881" y="298"/>
                    </a:lnTo>
                    <a:lnTo>
                      <a:pt x="872" y="294"/>
                    </a:lnTo>
                    <a:lnTo>
                      <a:pt x="872" y="292"/>
                    </a:lnTo>
                    <a:lnTo>
                      <a:pt x="870" y="290"/>
                    </a:lnTo>
                    <a:lnTo>
                      <a:pt x="864" y="289"/>
                    </a:lnTo>
                    <a:lnTo>
                      <a:pt x="860" y="294"/>
                    </a:lnTo>
                    <a:lnTo>
                      <a:pt x="856" y="294"/>
                    </a:lnTo>
                    <a:lnTo>
                      <a:pt x="847" y="291"/>
                    </a:lnTo>
                    <a:lnTo>
                      <a:pt x="846" y="285"/>
                    </a:lnTo>
                    <a:lnTo>
                      <a:pt x="843" y="284"/>
                    </a:lnTo>
                    <a:lnTo>
                      <a:pt x="835" y="289"/>
                    </a:lnTo>
                    <a:lnTo>
                      <a:pt x="828" y="297"/>
                    </a:lnTo>
                    <a:lnTo>
                      <a:pt x="829" y="303"/>
                    </a:lnTo>
                    <a:lnTo>
                      <a:pt x="824" y="307"/>
                    </a:lnTo>
                    <a:lnTo>
                      <a:pt x="820" y="301"/>
                    </a:lnTo>
                    <a:lnTo>
                      <a:pt x="822" y="292"/>
                    </a:lnTo>
                    <a:lnTo>
                      <a:pt x="821" y="288"/>
                    </a:lnTo>
                    <a:lnTo>
                      <a:pt x="814" y="288"/>
                    </a:lnTo>
                    <a:lnTo>
                      <a:pt x="805" y="294"/>
                    </a:lnTo>
                    <a:lnTo>
                      <a:pt x="802" y="294"/>
                    </a:lnTo>
                    <a:lnTo>
                      <a:pt x="782" y="279"/>
                    </a:lnTo>
                    <a:lnTo>
                      <a:pt x="776" y="281"/>
                    </a:lnTo>
                    <a:lnTo>
                      <a:pt x="772" y="292"/>
                    </a:lnTo>
                    <a:lnTo>
                      <a:pt x="756" y="289"/>
                    </a:lnTo>
                    <a:lnTo>
                      <a:pt x="756" y="278"/>
                    </a:lnTo>
                    <a:lnTo>
                      <a:pt x="753" y="277"/>
                    </a:lnTo>
                    <a:lnTo>
                      <a:pt x="744" y="269"/>
                    </a:lnTo>
                    <a:lnTo>
                      <a:pt x="744" y="265"/>
                    </a:lnTo>
                    <a:lnTo>
                      <a:pt x="722" y="262"/>
                    </a:lnTo>
                    <a:lnTo>
                      <a:pt x="716" y="269"/>
                    </a:lnTo>
                    <a:lnTo>
                      <a:pt x="708" y="265"/>
                    </a:lnTo>
                    <a:lnTo>
                      <a:pt x="702" y="257"/>
                    </a:lnTo>
                    <a:lnTo>
                      <a:pt x="696" y="258"/>
                    </a:lnTo>
                    <a:lnTo>
                      <a:pt x="694" y="260"/>
                    </a:lnTo>
                    <a:lnTo>
                      <a:pt x="689" y="260"/>
                    </a:lnTo>
                    <a:lnTo>
                      <a:pt x="681" y="256"/>
                    </a:lnTo>
                    <a:lnTo>
                      <a:pt x="659" y="252"/>
                    </a:lnTo>
                    <a:lnTo>
                      <a:pt x="656" y="250"/>
                    </a:lnTo>
                    <a:lnTo>
                      <a:pt x="652" y="243"/>
                    </a:lnTo>
                    <a:lnTo>
                      <a:pt x="652" y="238"/>
                    </a:lnTo>
                    <a:lnTo>
                      <a:pt x="650" y="233"/>
                    </a:lnTo>
                    <a:lnTo>
                      <a:pt x="640" y="229"/>
                    </a:lnTo>
                    <a:lnTo>
                      <a:pt x="635" y="233"/>
                    </a:lnTo>
                    <a:lnTo>
                      <a:pt x="618" y="235"/>
                    </a:lnTo>
                    <a:lnTo>
                      <a:pt x="612" y="233"/>
                    </a:lnTo>
                    <a:lnTo>
                      <a:pt x="600" y="217"/>
                    </a:lnTo>
                    <a:lnTo>
                      <a:pt x="596" y="213"/>
                    </a:lnTo>
                    <a:lnTo>
                      <a:pt x="587" y="212"/>
                    </a:lnTo>
                    <a:lnTo>
                      <a:pt x="593" y="14"/>
                    </a:lnTo>
                    <a:lnTo>
                      <a:pt x="349" y="0"/>
                    </a:lnTo>
                    <a:lnTo>
                      <a:pt x="345" y="0"/>
                    </a:lnTo>
                    <a:lnTo>
                      <a:pt x="308" y="461"/>
                    </a:lnTo>
                    <a:lnTo>
                      <a:pt x="2" y="432"/>
                    </a:lnTo>
                    <a:lnTo>
                      <a:pt x="0" y="433"/>
                    </a:lnTo>
                    <a:lnTo>
                      <a:pt x="3" y="437"/>
                    </a:lnTo>
                    <a:lnTo>
                      <a:pt x="4" y="438"/>
                    </a:lnTo>
                    <a:lnTo>
                      <a:pt x="0" y="445"/>
                    </a:lnTo>
                    <a:lnTo>
                      <a:pt x="4" y="453"/>
                    </a:lnTo>
                    <a:lnTo>
                      <a:pt x="5" y="454"/>
                    </a:lnTo>
                    <a:lnTo>
                      <a:pt x="21" y="465"/>
                    </a:lnTo>
                    <a:lnTo>
                      <a:pt x="25" y="475"/>
                    </a:lnTo>
                    <a:lnTo>
                      <a:pt x="32" y="489"/>
                    </a:lnTo>
                    <a:lnTo>
                      <a:pt x="48" y="500"/>
                    </a:lnTo>
                    <a:lnTo>
                      <a:pt x="95" y="557"/>
                    </a:lnTo>
                    <a:lnTo>
                      <a:pt x="135" y="589"/>
                    </a:lnTo>
                    <a:lnTo>
                      <a:pt x="138" y="594"/>
                    </a:lnTo>
                    <a:lnTo>
                      <a:pt x="140" y="601"/>
                    </a:lnTo>
                    <a:lnTo>
                      <a:pt x="140" y="610"/>
                    </a:lnTo>
                    <a:lnTo>
                      <a:pt x="143" y="615"/>
                    </a:lnTo>
                    <a:lnTo>
                      <a:pt x="152" y="629"/>
                    </a:lnTo>
                    <a:lnTo>
                      <a:pt x="151" y="662"/>
                    </a:lnTo>
                    <a:lnTo>
                      <a:pt x="153" y="672"/>
                    </a:lnTo>
                    <a:lnTo>
                      <a:pt x="168" y="695"/>
                    </a:lnTo>
                    <a:lnTo>
                      <a:pt x="228" y="739"/>
                    </a:lnTo>
                    <a:lnTo>
                      <a:pt x="268" y="765"/>
                    </a:lnTo>
                    <a:lnTo>
                      <a:pt x="280" y="766"/>
                    </a:lnTo>
                    <a:lnTo>
                      <a:pt x="288" y="762"/>
                    </a:lnTo>
                    <a:lnTo>
                      <a:pt x="296" y="751"/>
                    </a:lnTo>
                    <a:lnTo>
                      <a:pt x="304" y="745"/>
                    </a:lnTo>
                    <a:lnTo>
                      <a:pt x="321" y="705"/>
                    </a:lnTo>
                    <a:lnTo>
                      <a:pt x="329" y="693"/>
                    </a:lnTo>
                    <a:lnTo>
                      <a:pt x="336" y="689"/>
                    </a:lnTo>
                    <a:lnTo>
                      <a:pt x="350" y="693"/>
                    </a:lnTo>
                    <a:lnTo>
                      <a:pt x="353" y="693"/>
                    </a:lnTo>
                    <a:lnTo>
                      <a:pt x="356" y="686"/>
                    </a:lnTo>
                    <a:lnTo>
                      <a:pt x="360" y="681"/>
                    </a:lnTo>
                    <a:lnTo>
                      <a:pt x="368" y="685"/>
                    </a:lnTo>
                    <a:lnTo>
                      <a:pt x="375" y="689"/>
                    </a:lnTo>
                    <a:lnTo>
                      <a:pt x="398" y="693"/>
                    </a:lnTo>
                    <a:lnTo>
                      <a:pt x="404" y="696"/>
                    </a:lnTo>
                    <a:lnTo>
                      <a:pt x="419" y="700"/>
                    </a:lnTo>
                    <a:lnTo>
                      <a:pt x="427" y="697"/>
                    </a:lnTo>
                    <a:lnTo>
                      <a:pt x="445" y="707"/>
                    </a:lnTo>
                    <a:lnTo>
                      <a:pt x="449" y="717"/>
                    </a:lnTo>
                    <a:lnTo>
                      <a:pt x="452" y="719"/>
                    </a:lnTo>
                    <a:lnTo>
                      <a:pt x="454" y="723"/>
                    </a:lnTo>
                    <a:lnTo>
                      <a:pt x="457" y="724"/>
                    </a:lnTo>
                    <a:lnTo>
                      <a:pt x="465" y="729"/>
                    </a:lnTo>
                    <a:lnTo>
                      <a:pt x="476" y="743"/>
                    </a:lnTo>
                    <a:lnTo>
                      <a:pt x="493" y="758"/>
                    </a:lnTo>
                    <a:lnTo>
                      <a:pt x="502" y="772"/>
                    </a:lnTo>
                    <a:lnTo>
                      <a:pt x="503" y="778"/>
                    </a:lnTo>
                    <a:lnTo>
                      <a:pt x="529" y="841"/>
                    </a:lnTo>
                    <a:lnTo>
                      <a:pt x="533" y="854"/>
                    </a:lnTo>
                    <a:lnTo>
                      <a:pt x="562" y="887"/>
                    </a:lnTo>
                    <a:lnTo>
                      <a:pt x="564" y="895"/>
                    </a:lnTo>
                    <a:lnTo>
                      <a:pt x="584" y="917"/>
                    </a:lnTo>
                    <a:lnTo>
                      <a:pt x="590" y="920"/>
                    </a:lnTo>
                    <a:lnTo>
                      <a:pt x="598" y="929"/>
                    </a:lnTo>
                    <a:lnTo>
                      <a:pt x="600" y="935"/>
                    </a:lnTo>
                    <a:lnTo>
                      <a:pt x="599" y="957"/>
                    </a:lnTo>
                    <a:lnTo>
                      <a:pt x="605" y="965"/>
                    </a:lnTo>
                    <a:lnTo>
                      <a:pt x="608" y="989"/>
                    </a:lnTo>
                    <a:lnTo>
                      <a:pt x="614" y="997"/>
                    </a:lnTo>
                    <a:lnTo>
                      <a:pt x="635" y="1037"/>
                    </a:lnTo>
                    <a:lnTo>
                      <a:pt x="636" y="1048"/>
                    </a:lnTo>
                    <a:lnTo>
                      <a:pt x="651" y="1049"/>
                    </a:lnTo>
                    <a:lnTo>
                      <a:pt x="667" y="1059"/>
                    </a:lnTo>
                    <a:lnTo>
                      <a:pt x="686" y="1065"/>
                    </a:lnTo>
                    <a:lnTo>
                      <a:pt x="715" y="1084"/>
                    </a:lnTo>
                    <a:lnTo>
                      <a:pt x="753" y="1087"/>
                    </a:lnTo>
                    <a:lnTo>
                      <a:pt x="761" y="1088"/>
                    </a:lnTo>
                    <a:lnTo>
                      <a:pt x="782" y="1102"/>
                    </a:lnTo>
                    <a:lnTo>
                      <a:pt x="792" y="1107"/>
                    </a:lnTo>
                    <a:lnTo>
                      <a:pt x="802" y="1095"/>
                    </a:lnTo>
                    <a:lnTo>
                      <a:pt x="811" y="1097"/>
                    </a:lnTo>
                    <a:lnTo>
                      <a:pt x="814" y="1094"/>
                    </a:lnTo>
                    <a:lnTo>
                      <a:pt x="814" y="1089"/>
                    </a:lnTo>
                    <a:lnTo>
                      <a:pt x="805" y="1085"/>
                    </a:lnTo>
                    <a:lnTo>
                      <a:pt x="807" y="1082"/>
                    </a:lnTo>
                    <a:lnTo>
                      <a:pt x="798" y="1072"/>
                    </a:lnTo>
                    <a:lnTo>
                      <a:pt x="785" y="1024"/>
                    </a:lnTo>
                    <a:lnTo>
                      <a:pt x="779" y="1005"/>
                    </a:lnTo>
                    <a:lnTo>
                      <a:pt x="788" y="976"/>
                    </a:lnTo>
                    <a:lnTo>
                      <a:pt x="787" y="966"/>
                    </a:lnTo>
                    <a:lnTo>
                      <a:pt x="784" y="965"/>
                    </a:lnTo>
                    <a:lnTo>
                      <a:pt x="782" y="964"/>
                    </a:lnTo>
                    <a:lnTo>
                      <a:pt x="780" y="962"/>
                    </a:lnTo>
                    <a:lnTo>
                      <a:pt x="780" y="960"/>
                    </a:lnTo>
                    <a:lnTo>
                      <a:pt x="782" y="958"/>
                    </a:lnTo>
                    <a:lnTo>
                      <a:pt x="795" y="950"/>
                    </a:lnTo>
                    <a:lnTo>
                      <a:pt x="803" y="924"/>
                    </a:lnTo>
                    <a:lnTo>
                      <a:pt x="796" y="921"/>
                    </a:lnTo>
                    <a:lnTo>
                      <a:pt x="794" y="909"/>
                    </a:lnTo>
                    <a:lnTo>
                      <a:pt x="800" y="901"/>
                    </a:lnTo>
                    <a:lnTo>
                      <a:pt x="809" y="907"/>
                    </a:lnTo>
                    <a:lnTo>
                      <a:pt x="824" y="897"/>
                    </a:lnTo>
                    <a:lnTo>
                      <a:pt x="828" y="883"/>
                    </a:lnTo>
                    <a:lnTo>
                      <a:pt x="820" y="877"/>
                    </a:lnTo>
                    <a:lnTo>
                      <a:pt x="824" y="871"/>
                    </a:lnTo>
                    <a:lnTo>
                      <a:pt x="827" y="873"/>
                    </a:lnTo>
                    <a:lnTo>
                      <a:pt x="831" y="873"/>
                    </a:lnTo>
                    <a:lnTo>
                      <a:pt x="834" y="869"/>
                    </a:lnTo>
                    <a:lnTo>
                      <a:pt x="839" y="872"/>
                    </a:lnTo>
                    <a:lnTo>
                      <a:pt x="844" y="872"/>
                    </a:lnTo>
                    <a:lnTo>
                      <a:pt x="848" y="870"/>
                    </a:lnTo>
                    <a:lnTo>
                      <a:pt x="848" y="867"/>
                    </a:lnTo>
                    <a:lnTo>
                      <a:pt x="848" y="856"/>
                    </a:lnTo>
                    <a:lnTo>
                      <a:pt x="850" y="853"/>
                    </a:lnTo>
                    <a:lnTo>
                      <a:pt x="854" y="852"/>
                    </a:lnTo>
                    <a:lnTo>
                      <a:pt x="856" y="853"/>
                    </a:lnTo>
                    <a:lnTo>
                      <a:pt x="860" y="854"/>
                    </a:lnTo>
                    <a:lnTo>
                      <a:pt x="882" y="849"/>
                    </a:lnTo>
                    <a:lnTo>
                      <a:pt x="885" y="848"/>
                    </a:lnTo>
                    <a:lnTo>
                      <a:pt x="885" y="844"/>
                    </a:lnTo>
                    <a:lnTo>
                      <a:pt x="884" y="841"/>
                    </a:lnTo>
                    <a:lnTo>
                      <a:pt x="872" y="835"/>
                    </a:lnTo>
                    <a:lnTo>
                      <a:pt x="872" y="830"/>
                    </a:lnTo>
                    <a:lnTo>
                      <a:pt x="893" y="825"/>
                    </a:lnTo>
                    <a:lnTo>
                      <a:pt x="896" y="821"/>
                    </a:lnTo>
                    <a:lnTo>
                      <a:pt x="901" y="819"/>
                    </a:lnTo>
                    <a:lnTo>
                      <a:pt x="903" y="821"/>
                    </a:lnTo>
                    <a:lnTo>
                      <a:pt x="901" y="823"/>
                    </a:lnTo>
                    <a:lnTo>
                      <a:pt x="904" y="829"/>
                    </a:lnTo>
                    <a:lnTo>
                      <a:pt x="907" y="829"/>
                    </a:lnTo>
                    <a:lnTo>
                      <a:pt x="911" y="825"/>
                    </a:lnTo>
                    <a:lnTo>
                      <a:pt x="942" y="816"/>
                    </a:lnTo>
                    <a:lnTo>
                      <a:pt x="994" y="782"/>
                    </a:lnTo>
                    <a:lnTo>
                      <a:pt x="997" y="769"/>
                    </a:lnTo>
                    <a:lnTo>
                      <a:pt x="1021" y="749"/>
                    </a:lnTo>
                    <a:lnTo>
                      <a:pt x="1021" y="745"/>
                    </a:lnTo>
                    <a:lnTo>
                      <a:pt x="1011" y="731"/>
                    </a:lnTo>
                    <a:lnTo>
                      <a:pt x="1013" y="720"/>
                    </a:lnTo>
                    <a:lnTo>
                      <a:pt x="1029" y="713"/>
                    </a:lnTo>
                    <a:lnTo>
                      <a:pt x="1033" y="713"/>
                    </a:lnTo>
                    <a:lnTo>
                      <a:pt x="1030" y="726"/>
                    </a:lnTo>
                    <a:lnTo>
                      <a:pt x="1032" y="730"/>
                    </a:lnTo>
                    <a:lnTo>
                      <a:pt x="1050" y="728"/>
                    </a:lnTo>
                    <a:lnTo>
                      <a:pt x="1053" y="733"/>
                    </a:lnTo>
                    <a:lnTo>
                      <a:pt x="1090" y="717"/>
                    </a:lnTo>
                    <a:lnTo>
                      <a:pt x="1112" y="714"/>
                    </a:lnTo>
                    <a:lnTo>
                      <a:pt x="1113" y="713"/>
                    </a:lnTo>
                    <a:lnTo>
                      <a:pt x="1112" y="711"/>
                    </a:lnTo>
                    <a:lnTo>
                      <a:pt x="1108" y="707"/>
                    </a:lnTo>
                    <a:lnTo>
                      <a:pt x="1106" y="701"/>
                    </a:lnTo>
                    <a:lnTo>
                      <a:pt x="1109" y="697"/>
                    </a:lnTo>
                    <a:lnTo>
                      <a:pt x="1111" y="691"/>
                    </a:lnTo>
                    <a:lnTo>
                      <a:pt x="1117" y="685"/>
                    </a:lnTo>
                    <a:lnTo>
                      <a:pt x="1125" y="662"/>
                    </a:lnTo>
                    <a:lnTo>
                      <a:pt x="1119" y="653"/>
                    </a:lnTo>
                    <a:lnTo>
                      <a:pt x="1119" y="645"/>
                    </a:lnTo>
                    <a:lnTo>
                      <a:pt x="1121" y="641"/>
                    </a:lnTo>
                    <a:lnTo>
                      <a:pt x="1120" y="634"/>
                    </a:lnTo>
                    <a:lnTo>
                      <a:pt x="1122" y="621"/>
                    </a:lnTo>
                    <a:lnTo>
                      <a:pt x="1129" y="617"/>
                    </a:lnTo>
                    <a:lnTo>
                      <a:pt x="1133" y="607"/>
                    </a:lnTo>
                    <a:lnTo>
                      <a:pt x="1136" y="589"/>
                    </a:lnTo>
                    <a:lnTo>
                      <a:pt x="1136" y="577"/>
                    </a:lnTo>
                    <a:lnTo>
                      <a:pt x="1133" y="561"/>
                    </a:lnTo>
                    <a:lnTo>
                      <a:pt x="1126" y="550"/>
                    </a:lnTo>
                    <a:lnTo>
                      <a:pt x="1123" y="547"/>
                    </a:lnTo>
                    <a:lnTo>
                      <a:pt x="1125" y="541"/>
                    </a:lnTo>
                    <a:lnTo>
                      <a:pt x="1121" y="537"/>
                    </a:lnTo>
                    <a:lnTo>
                      <a:pt x="1117" y="528"/>
                    </a:lnTo>
                    <a:lnTo>
                      <a:pt x="1111" y="523"/>
                    </a:lnTo>
                    <a:lnTo>
                      <a:pt x="1109" y="520"/>
                    </a:lnTo>
                    <a:lnTo>
                      <a:pt x="1113" y="509"/>
                    </a:lnTo>
                    <a:lnTo>
                      <a:pt x="1105" y="494"/>
                    </a:lnTo>
                    <a:lnTo>
                      <a:pt x="1093" y="483"/>
                    </a:lnTo>
                    <a:lnTo>
                      <a:pt x="1089" y="477"/>
                    </a:lnTo>
                    <a:lnTo>
                      <a:pt x="1087" y="374"/>
                    </a:lnTo>
                    <a:lnTo>
                      <a:pt x="1087" y="320"/>
                    </a:lnTo>
                    <a:lnTo>
                      <a:pt x="1074" y="317"/>
                    </a:lnTo>
                    <a:lnTo>
                      <a:pt x="1063" y="321"/>
                    </a:lnTo>
                    <a:lnTo>
                      <a:pt x="1059" y="321"/>
                    </a:lnTo>
                    <a:lnTo>
                      <a:pt x="1046" y="311"/>
                    </a:lnTo>
                    <a:close/>
                  </a:path>
                </a:pathLst>
              </a:custGeom>
              <a:grpFill/>
              <a:ln w="6350" cmpd="sng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</p:grpSp>
        <p:sp>
          <p:nvSpPr>
            <p:cNvPr id="112" name="Freeform 18">
              <a:extLst>
                <a:ext uri="{FF2B5EF4-FFF2-40B4-BE49-F238E27FC236}">
                  <a16:creationId xmlns:a16="http://schemas.microsoft.com/office/drawing/2014/main" id="{9A53CECC-7271-4645-8692-7332858D6F37}"/>
                </a:ext>
              </a:extLst>
            </p:cNvPr>
            <p:cNvSpPr>
              <a:spLocks/>
            </p:cNvSpPr>
            <p:nvPr>
              <p:custDataLst>
                <p:tags r:id="rId12"/>
              </p:custDataLst>
            </p:nvPr>
          </p:nvSpPr>
          <p:spPr bwMode="gray">
            <a:xfrm>
              <a:off x="2971804" y="1885953"/>
              <a:ext cx="949326" cy="793751"/>
            </a:xfrm>
            <a:custGeom>
              <a:avLst/>
              <a:gdLst>
                <a:gd name="T0" fmla="*/ 5 w 652"/>
                <a:gd name="T1" fmla="*/ 405 h 544"/>
                <a:gd name="T2" fmla="*/ 4 w 652"/>
                <a:gd name="T3" fmla="*/ 373 h 544"/>
                <a:gd name="T4" fmla="*/ 11 w 652"/>
                <a:gd name="T5" fmla="*/ 349 h 544"/>
                <a:gd name="T6" fmla="*/ 12 w 652"/>
                <a:gd name="T7" fmla="*/ 309 h 544"/>
                <a:gd name="T8" fmla="*/ 23 w 652"/>
                <a:gd name="T9" fmla="*/ 301 h 544"/>
                <a:gd name="T10" fmla="*/ 31 w 652"/>
                <a:gd name="T11" fmla="*/ 286 h 544"/>
                <a:gd name="T12" fmla="*/ 36 w 652"/>
                <a:gd name="T13" fmla="*/ 271 h 544"/>
                <a:gd name="T14" fmla="*/ 64 w 652"/>
                <a:gd name="T15" fmla="*/ 226 h 544"/>
                <a:gd name="T16" fmla="*/ 100 w 652"/>
                <a:gd name="T17" fmla="*/ 138 h 544"/>
                <a:gd name="T18" fmla="*/ 125 w 652"/>
                <a:gd name="T19" fmla="*/ 79 h 544"/>
                <a:gd name="T20" fmla="*/ 145 w 652"/>
                <a:gd name="T21" fmla="*/ 20 h 544"/>
                <a:gd name="T22" fmla="*/ 148 w 652"/>
                <a:gd name="T23" fmla="*/ 2 h 544"/>
                <a:gd name="T24" fmla="*/ 163 w 652"/>
                <a:gd name="T25" fmla="*/ 2 h 544"/>
                <a:gd name="T26" fmla="*/ 180 w 652"/>
                <a:gd name="T27" fmla="*/ 6 h 544"/>
                <a:gd name="T28" fmla="*/ 188 w 652"/>
                <a:gd name="T29" fmla="*/ 16 h 544"/>
                <a:gd name="T30" fmla="*/ 215 w 652"/>
                <a:gd name="T31" fmla="*/ 29 h 544"/>
                <a:gd name="T32" fmla="*/ 216 w 652"/>
                <a:gd name="T33" fmla="*/ 49 h 544"/>
                <a:gd name="T34" fmla="*/ 218 w 652"/>
                <a:gd name="T35" fmla="*/ 83 h 544"/>
                <a:gd name="T36" fmla="*/ 264 w 652"/>
                <a:gd name="T37" fmla="*/ 96 h 544"/>
                <a:gd name="T38" fmla="*/ 293 w 652"/>
                <a:gd name="T39" fmla="*/ 96 h 544"/>
                <a:gd name="T40" fmla="*/ 327 w 652"/>
                <a:gd name="T41" fmla="*/ 113 h 544"/>
                <a:gd name="T42" fmla="*/ 370 w 652"/>
                <a:gd name="T43" fmla="*/ 113 h 544"/>
                <a:gd name="T44" fmla="*/ 392 w 652"/>
                <a:gd name="T45" fmla="*/ 118 h 544"/>
                <a:gd name="T46" fmla="*/ 411 w 652"/>
                <a:gd name="T47" fmla="*/ 112 h 544"/>
                <a:gd name="T48" fmla="*/ 430 w 652"/>
                <a:gd name="T49" fmla="*/ 114 h 544"/>
                <a:gd name="T50" fmla="*/ 445 w 652"/>
                <a:gd name="T51" fmla="*/ 112 h 544"/>
                <a:gd name="T52" fmla="*/ 460 w 652"/>
                <a:gd name="T53" fmla="*/ 115 h 544"/>
                <a:gd name="T54" fmla="*/ 475 w 652"/>
                <a:gd name="T55" fmla="*/ 117 h 544"/>
                <a:gd name="T56" fmla="*/ 628 w 652"/>
                <a:gd name="T57" fmla="*/ 146 h 544"/>
                <a:gd name="T58" fmla="*/ 636 w 652"/>
                <a:gd name="T59" fmla="*/ 165 h 544"/>
                <a:gd name="T60" fmla="*/ 650 w 652"/>
                <a:gd name="T61" fmla="*/ 173 h 544"/>
                <a:gd name="T62" fmla="*/ 617 w 652"/>
                <a:gd name="T63" fmla="*/ 241 h 544"/>
                <a:gd name="T64" fmla="*/ 611 w 652"/>
                <a:gd name="T65" fmla="*/ 254 h 544"/>
                <a:gd name="T66" fmla="*/ 592 w 652"/>
                <a:gd name="T67" fmla="*/ 268 h 544"/>
                <a:gd name="T68" fmla="*/ 570 w 652"/>
                <a:gd name="T69" fmla="*/ 308 h 544"/>
                <a:gd name="T70" fmla="*/ 584 w 652"/>
                <a:gd name="T71" fmla="*/ 320 h 544"/>
                <a:gd name="T72" fmla="*/ 586 w 652"/>
                <a:gd name="T73" fmla="*/ 333 h 544"/>
                <a:gd name="T74" fmla="*/ 583 w 652"/>
                <a:gd name="T75" fmla="*/ 338 h 544"/>
                <a:gd name="T76" fmla="*/ 572 w 652"/>
                <a:gd name="T77" fmla="*/ 363 h 544"/>
                <a:gd name="T78" fmla="*/ 313 w 652"/>
                <a:gd name="T79" fmla="*/ 493 h 5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652" h="544">
                  <a:moveTo>
                    <a:pt x="9" y="409"/>
                  </a:moveTo>
                  <a:lnTo>
                    <a:pt x="5" y="405"/>
                  </a:lnTo>
                  <a:lnTo>
                    <a:pt x="0" y="384"/>
                  </a:lnTo>
                  <a:lnTo>
                    <a:pt x="4" y="373"/>
                  </a:lnTo>
                  <a:lnTo>
                    <a:pt x="4" y="365"/>
                  </a:lnTo>
                  <a:lnTo>
                    <a:pt x="11" y="349"/>
                  </a:lnTo>
                  <a:lnTo>
                    <a:pt x="8" y="317"/>
                  </a:lnTo>
                  <a:lnTo>
                    <a:pt x="12" y="309"/>
                  </a:lnTo>
                  <a:lnTo>
                    <a:pt x="19" y="306"/>
                  </a:lnTo>
                  <a:lnTo>
                    <a:pt x="23" y="301"/>
                  </a:lnTo>
                  <a:lnTo>
                    <a:pt x="27" y="290"/>
                  </a:lnTo>
                  <a:lnTo>
                    <a:pt x="31" y="286"/>
                  </a:lnTo>
                  <a:lnTo>
                    <a:pt x="32" y="272"/>
                  </a:lnTo>
                  <a:lnTo>
                    <a:pt x="36" y="271"/>
                  </a:lnTo>
                  <a:lnTo>
                    <a:pt x="55" y="248"/>
                  </a:lnTo>
                  <a:lnTo>
                    <a:pt x="64" y="226"/>
                  </a:lnTo>
                  <a:lnTo>
                    <a:pt x="81" y="195"/>
                  </a:lnTo>
                  <a:lnTo>
                    <a:pt x="100" y="138"/>
                  </a:lnTo>
                  <a:lnTo>
                    <a:pt x="113" y="114"/>
                  </a:lnTo>
                  <a:lnTo>
                    <a:pt x="125" y="79"/>
                  </a:lnTo>
                  <a:lnTo>
                    <a:pt x="140" y="35"/>
                  </a:lnTo>
                  <a:lnTo>
                    <a:pt x="145" y="20"/>
                  </a:lnTo>
                  <a:lnTo>
                    <a:pt x="148" y="6"/>
                  </a:lnTo>
                  <a:lnTo>
                    <a:pt x="148" y="2"/>
                  </a:lnTo>
                  <a:lnTo>
                    <a:pt x="155" y="0"/>
                  </a:lnTo>
                  <a:lnTo>
                    <a:pt x="163" y="2"/>
                  </a:lnTo>
                  <a:lnTo>
                    <a:pt x="168" y="1"/>
                  </a:lnTo>
                  <a:lnTo>
                    <a:pt x="180" y="6"/>
                  </a:lnTo>
                  <a:lnTo>
                    <a:pt x="187" y="13"/>
                  </a:lnTo>
                  <a:lnTo>
                    <a:pt x="188" y="16"/>
                  </a:lnTo>
                  <a:lnTo>
                    <a:pt x="200" y="17"/>
                  </a:lnTo>
                  <a:lnTo>
                    <a:pt x="215" y="29"/>
                  </a:lnTo>
                  <a:lnTo>
                    <a:pt x="217" y="45"/>
                  </a:lnTo>
                  <a:lnTo>
                    <a:pt x="216" y="49"/>
                  </a:lnTo>
                  <a:lnTo>
                    <a:pt x="214" y="75"/>
                  </a:lnTo>
                  <a:lnTo>
                    <a:pt x="218" y="83"/>
                  </a:lnTo>
                  <a:lnTo>
                    <a:pt x="239" y="94"/>
                  </a:lnTo>
                  <a:lnTo>
                    <a:pt x="264" y="96"/>
                  </a:lnTo>
                  <a:lnTo>
                    <a:pt x="280" y="94"/>
                  </a:lnTo>
                  <a:lnTo>
                    <a:pt x="293" y="96"/>
                  </a:lnTo>
                  <a:lnTo>
                    <a:pt x="320" y="104"/>
                  </a:lnTo>
                  <a:lnTo>
                    <a:pt x="327" y="113"/>
                  </a:lnTo>
                  <a:lnTo>
                    <a:pt x="360" y="109"/>
                  </a:lnTo>
                  <a:lnTo>
                    <a:pt x="370" y="113"/>
                  </a:lnTo>
                  <a:lnTo>
                    <a:pt x="375" y="116"/>
                  </a:lnTo>
                  <a:lnTo>
                    <a:pt x="392" y="118"/>
                  </a:lnTo>
                  <a:lnTo>
                    <a:pt x="400" y="117"/>
                  </a:lnTo>
                  <a:lnTo>
                    <a:pt x="411" y="112"/>
                  </a:lnTo>
                  <a:lnTo>
                    <a:pt x="420" y="112"/>
                  </a:lnTo>
                  <a:lnTo>
                    <a:pt x="430" y="114"/>
                  </a:lnTo>
                  <a:lnTo>
                    <a:pt x="438" y="112"/>
                  </a:lnTo>
                  <a:lnTo>
                    <a:pt x="445" y="112"/>
                  </a:lnTo>
                  <a:lnTo>
                    <a:pt x="451" y="114"/>
                  </a:lnTo>
                  <a:lnTo>
                    <a:pt x="460" y="115"/>
                  </a:lnTo>
                  <a:lnTo>
                    <a:pt x="468" y="117"/>
                  </a:lnTo>
                  <a:lnTo>
                    <a:pt x="475" y="117"/>
                  </a:lnTo>
                  <a:lnTo>
                    <a:pt x="485" y="113"/>
                  </a:lnTo>
                  <a:lnTo>
                    <a:pt x="628" y="146"/>
                  </a:lnTo>
                  <a:lnTo>
                    <a:pt x="629" y="155"/>
                  </a:lnTo>
                  <a:lnTo>
                    <a:pt x="636" y="165"/>
                  </a:lnTo>
                  <a:lnTo>
                    <a:pt x="643" y="166"/>
                  </a:lnTo>
                  <a:lnTo>
                    <a:pt x="650" y="173"/>
                  </a:lnTo>
                  <a:lnTo>
                    <a:pt x="652" y="187"/>
                  </a:lnTo>
                  <a:lnTo>
                    <a:pt x="617" y="241"/>
                  </a:lnTo>
                  <a:lnTo>
                    <a:pt x="611" y="247"/>
                  </a:lnTo>
                  <a:lnTo>
                    <a:pt x="611" y="254"/>
                  </a:lnTo>
                  <a:lnTo>
                    <a:pt x="603" y="262"/>
                  </a:lnTo>
                  <a:lnTo>
                    <a:pt x="592" y="268"/>
                  </a:lnTo>
                  <a:lnTo>
                    <a:pt x="573" y="296"/>
                  </a:lnTo>
                  <a:lnTo>
                    <a:pt x="570" y="308"/>
                  </a:lnTo>
                  <a:lnTo>
                    <a:pt x="572" y="314"/>
                  </a:lnTo>
                  <a:lnTo>
                    <a:pt x="584" y="320"/>
                  </a:lnTo>
                  <a:lnTo>
                    <a:pt x="589" y="328"/>
                  </a:lnTo>
                  <a:lnTo>
                    <a:pt x="586" y="333"/>
                  </a:lnTo>
                  <a:lnTo>
                    <a:pt x="585" y="337"/>
                  </a:lnTo>
                  <a:lnTo>
                    <a:pt x="583" y="338"/>
                  </a:lnTo>
                  <a:lnTo>
                    <a:pt x="582" y="350"/>
                  </a:lnTo>
                  <a:lnTo>
                    <a:pt x="572" y="363"/>
                  </a:lnTo>
                  <a:lnTo>
                    <a:pt x="532" y="544"/>
                  </a:lnTo>
                  <a:lnTo>
                    <a:pt x="313" y="493"/>
                  </a:lnTo>
                  <a:lnTo>
                    <a:pt x="9" y="409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GB" dirty="0">
                <a:latin typeface="Calibri Light" panose="020F0302020204030204" pitchFamily="34" charset="0"/>
                <a:sym typeface="Calibri Light" panose="020F0302020204030204" pitchFamily="34" charset="0"/>
              </a:endParaRPr>
            </a:p>
          </p:txBody>
        </p:sp>
        <p:sp>
          <p:nvSpPr>
            <p:cNvPr id="113" name="Freeform 19">
              <a:extLst>
                <a:ext uri="{FF2B5EF4-FFF2-40B4-BE49-F238E27FC236}">
                  <a16:creationId xmlns:a16="http://schemas.microsoft.com/office/drawing/2014/main" id="{5AF197B1-A78E-004A-98EC-B86C78A64A19}"/>
                </a:ext>
              </a:extLst>
            </p:cNvPr>
            <p:cNvSpPr>
              <a:spLocks/>
            </p:cNvSpPr>
            <p:nvPr>
              <p:custDataLst>
                <p:tags r:id="rId13"/>
              </p:custDataLst>
            </p:nvPr>
          </p:nvSpPr>
          <p:spPr bwMode="gray">
            <a:xfrm>
              <a:off x="3184528" y="1524002"/>
              <a:ext cx="787400" cy="574676"/>
            </a:xfrm>
            <a:custGeom>
              <a:avLst/>
              <a:gdLst>
                <a:gd name="T0" fmla="*/ 483 w 540"/>
                <a:gd name="T1" fmla="*/ 378 h 395"/>
                <a:gd name="T2" fmla="*/ 481 w 540"/>
                <a:gd name="T3" fmla="*/ 395 h 395"/>
                <a:gd name="T4" fmla="*/ 328 w 540"/>
                <a:gd name="T5" fmla="*/ 366 h 395"/>
                <a:gd name="T6" fmla="*/ 313 w 540"/>
                <a:gd name="T7" fmla="*/ 364 h 395"/>
                <a:gd name="T8" fmla="*/ 298 w 540"/>
                <a:gd name="T9" fmla="*/ 361 h 395"/>
                <a:gd name="T10" fmla="*/ 283 w 540"/>
                <a:gd name="T11" fmla="*/ 363 h 395"/>
                <a:gd name="T12" fmla="*/ 264 w 540"/>
                <a:gd name="T13" fmla="*/ 361 h 395"/>
                <a:gd name="T14" fmla="*/ 245 w 540"/>
                <a:gd name="T15" fmla="*/ 367 h 395"/>
                <a:gd name="T16" fmla="*/ 223 w 540"/>
                <a:gd name="T17" fmla="*/ 362 h 395"/>
                <a:gd name="T18" fmla="*/ 180 w 540"/>
                <a:gd name="T19" fmla="*/ 362 h 395"/>
                <a:gd name="T20" fmla="*/ 146 w 540"/>
                <a:gd name="T21" fmla="*/ 345 h 395"/>
                <a:gd name="T22" fmla="*/ 117 w 540"/>
                <a:gd name="T23" fmla="*/ 345 h 395"/>
                <a:gd name="T24" fmla="*/ 71 w 540"/>
                <a:gd name="T25" fmla="*/ 332 h 395"/>
                <a:gd name="T26" fmla="*/ 69 w 540"/>
                <a:gd name="T27" fmla="*/ 298 h 395"/>
                <a:gd name="T28" fmla="*/ 68 w 540"/>
                <a:gd name="T29" fmla="*/ 278 h 395"/>
                <a:gd name="T30" fmla="*/ 41 w 540"/>
                <a:gd name="T31" fmla="*/ 265 h 395"/>
                <a:gd name="T32" fmla="*/ 33 w 540"/>
                <a:gd name="T33" fmla="*/ 255 h 395"/>
                <a:gd name="T34" fmla="*/ 19 w 540"/>
                <a:gd name="T35" fmla="*/ 248 h 395"/>
                <a:gd name="T36" fmla="*/ 2 w 540"/>
                <a:gd name="T37" fmla="*/ 239 h 395"/>
                <a:gd name="T38" fmla="*/ 0 w 540"/>
                <a:gd name="T39" fmla="*/ 234 h 395"/>
                <a:gd name="T40" fmla="*/ 5 w 540"/>
                <a:gd name="T41" fmla="*/ 217 h 395"/>
                <a:gd name="T42" fmla="*/ 5 w 540"/>
                <a:gd name="T43" fmla="*/ 209 h 395"/>
                <a:gd name="T44" fmla="*/ 9 w 540"/>
                <a:gd name="T45" fmla="*/ 209 h 395"/>
                <a:gd name="T46" fmla="*/ 9 w 540"/>
                <a:gd name="T47" fmla="*/ 220 h 395"/>
                <a:gd name="T48" fmla="*/ 9 w 540"/>
                <a:gd name="T49" fmla="*/ 226 h 395"/>
                <a:gd name="T50" fmla="*/ 18 w 540"/>
                <a:gd name="T51" fmla="*/ 214 h 395"/>
                <a:gd name="T52" fmla="*/ 22 w 540"/>
                <a:gd name="T53" fmla="*/ 204 h 395"/>
                <a:gd name="T54" fmla="*/ 13 w 540"/>
                <a:gd name="T55" fmla="*/ 196 h 395"/>
                <a:gd name="T56" fmla="*/ 15 w 540"/>
                <a:gd name="T57" fmla="*/ 179 h 395"/>
                <a:gd name="T58" fmla="*/ 22 w 540"/>
                <a:gd name="T59" fmla="*/ 178 h 395"/>
                <a:gd name="T60" fmla="*/ 25 w 540"/>
                <a:gd name="T61" fmla="*/ 170 h 395"/>
                <a:gd name="T62" fmla="*/ 23 w 540"/>
                <a:gd name="T63" fmla="*/ 166 h 395"/>
                <a:gd name="T64" fmla="*/ 16 w 540"/>
                <a:gd name="T65" fmla="*/ 159 h 395"/>
                <a:gd name="T66" fmla="*/ 18 w 540"/>
                <a:gd name="T67" fmla="*/ 140 h 395"/>
                <a:gd name="T68" fmla="*/ 16 w 540"/>
                <a:gd name="T69" fmla="*/ 122 h 395"/>
                <a:gd name="T70" fmla="*/ 20 w 540"/>
                <a:gd name="T71" fmla="*/ 92 h 395"/>
                <a:gd name="T72" fmla="*/ 12 w 540"/>
                <a:gd name="T73" fmla="*/ 45 h 395"/>
                <a:gd name="T74" fmla="*/ 17 w 540"/>
                <a:gd name="T75" fmla="*/ 20 h 395"/>
                <a:gd name="T76" fmla="*/ 94 w 540"/>
                <a:gd name="T77" fmla="*/ 70 h 395"/>
                <a:gd name="T78" fmla="*/ 127 w 540"/>
                <a:gd name="T79" fmla="*/ 83 h 395"/>
                <a:gd name="T80" fmla="*/ 141 w 540"/>
                <a:gd name="T81" fmla="*/ 86 h 395"/>
                <a:gd name="T82" fmla="*/ 147 w 540"/>
                <a:gd name="T83" fmla="*/ 117 h 395"/>
                <a:gd name="T84" fmla="*/ 137 w 540"/>
                <a:gd name="T85" fmla="*/ 128 h 395"/>
                <a:gd name="T86" fmla="*/ 134 w 540"/>
                <a:gd name="T87" fmla="*/ 148 h 395"/>
                <a:gd name="T88" fmla="*/ 134 w 540"/>
                <a:gd name="T89" fmla="*/ 158 h 395"/>
                <a:gd name="T90" fmla="*/ 132 w 540"/>
                <a:gd name="T91" fmla="*/ 166 h 395"/>
                <a:gd name="T92" fmla="*/ 146 w 540"/>
                <a:gd name="T93" fmla="*/ 165 h 395"/>
                <a:gd name="T94" fmla="*/ 157 w 540"/>
                <a:gd name="T95" fmla="*/ 138 h 395"/>
                <a:gd name="T96" fmla="*/ 174 w 540"/>
                <a:gd name="T97" fmla="*/ 114 h 395"/>
                <a:gd name="T98" fmla="*/ 169 w 540"/>
                <a:gd name="T99" fmla="*/ 88 h 395"/>
                <a:gd name="T100" fmla="*/ 158 w 540"/>
                <a:gd name="T101" fmla="*/ 55 h 395"/>
                <a:gd name="T102" fmla="*/ 167 w 540"/>
                <a:gd name="T103" fmla="*/ 55 h 395"/>
                <a:gd name="T104" fmla="*/ 173 w 540"/>
                <a:gd name="T105" fmla="*/ 28 h 395"/>
                <a:gd name="T106" fmla="*/ 163 w 540"/>
                <a:gd name="T107" fmla="*/ 18 h 395"/>
                <a:gd name="T108" fmla="*/ 269 w 540"/>
                <a:gd name="T109" fmla="*/ 30 h 395"/>
                <a:gd name="T110" fmla="*/ 540 w 540"/>
                <a:gd name="T111" fmla="*/ 98 h 395"/>
                <a:gd name="T112" fmla="*/ 480 w 540"/>
                <a:gd name="T113" fmla="*/ 355 h 395"/>
                <a:gd name="T114" fmla="*/ 485 w 540"/>
                <a:gd name="T115" fmla="*/ 372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540" h="395">
                  <a:moveTo>
                    <a:pt x="485" y="372"/>
                  </a:moveTo>
                  <a:lnTo>
                    <a:pt x="483" y="378"/>
                  </a:lnTo>
                  <a:lnTo>
                    <a:pt x="480" y="382"/>
                  </a:lnTo>
                  <a:lnTo>
                    <a:pt x="481" y="395"/>
                  </a:lnTo>
                  <a:lnTo>
                    <a:pt x="338" y="362"/>
                  </a:lnTo>
                  <a:lnTo>
                    <a:pt x="328" y="366"/>
                  </a:lnTo>
                  <a:lnTo>
                    <a:pt x="321" y="366"/>
                  </a:lnTo>
                  <a:lnTo>
                    <a:pt x="313" y="364"/>
                  </a:lnTo>
                  <a:lnTo>
                    <a:pt x="304" y="363"/>
                  </a:lnTo>
                  <a:lnTo>
                    <a:pt x="298" y="361"/>
                  </a:lnTo>
                  <a:lnTo>
                    <a:pt x="291" y="361"/>
                  </a:lnTo>
                  <a:lnTo>
                    <a:pt x="283" y="363"/>
                  </a:lnTo>
                  <a:lnTo>
                    <a:pt x="273" y="361"/>
                  </a:lnTo>
                  <a:lnTo>
                    <a:pt x="264" y="361"/>
                  </a:lnTo>
                  <a:lnTo>
                    <a:pt x="253" y="366"/>
                  </a:lnTo>
                  <a:lnTo>
                    <a:pt x="245" y="367"/>
                  </a:lnTo>
                  <a:lnTo>
                    <a:pt x="228" y="365"/>
                  </a:lnTo>
                  <a:lnTo>
                    <a:pt x="223" y="362"/>
                  </a:lnTo>
                  <a:lnTo>
                    <a:pt x="213" y="358"/>
                  </a:lnTo>
                  <a:lnTo>
                    <a:pt x="180" y="362"/>
                  </a:lnTo>
                  <a:lnTo>
                    <a:pt x="173" y="353"/>
                  </a:lnTo>
                  <a:lnTo>
                    <a:pt x="146" y="345"/>
                  </a:lnTo>
                  <a:lnTo>
                    <a:pt x="133" y="343"/>
                  </a:lnTo>
                  <a:lnTo>
                    <a:pt x="117" y="345"/>
                  </a:lnTo>
                  <a:lnTo>
                    <a:pt x="92" y="343"/>
                  </a:lnTo>
                  <a:lnTo>
                    <a:pt x="71" y="332"/>
                  </a:lnTo>
                  <a:lnTo>
                    <a:pt x="67" y="324"/>
                  </a:lnTo>
                  <a:lnTo>
                    <a:pt x="69" y="298"/>
                  </a:lnTo>
                  <a:lnTo>
                    <a:pt x="70" y="294"/>
                  </a:lnTo>
                  <a:lnTo>
                    <a:pt x="68" y="278"/>
                  </a:lnTo>
                  <a:lnTo>
                    <a:pt x="53" y="266"/>
                  </a:lnTo>
                  <a:lnTo>
                    <a:pt x="41" y="265"/>
                  </a:lnTo>
                  <a:lnTo>
                    <a:pt x="40" y="262"/>
                  </a:lnTo>
                  <a:lnTo>
                    <a:pt x="33" y="255"/>
                  </a:lnTo>
                  <a:lnTo>
                    <a:pt x="21" y="250"/>
                  </a:lnTo>
                  <a:lnTo>
                    <a:pt x="19" y="248"/>
                  </a:lnTo>
                  <a:lnTo>
                    <a:pt x="6" y="240"/>
                  </a:lnTo>
                  <a:lnTo>
                    <a:pt x="2" y="239"/>
                  </a:lnTo>
                  <a:lnTo>
                    <a:pt x="0" y="238"/>
                  </a:lnTo>
                  <a:lnTo>
                    <a:pt x="0" y="234"/>
                  </a:lnTo>
                  <a:lnTo>
                    <a:pt x="3" y="222"/>
                  </a:lnTo>
                  <a:lnTo>
                    <a:pt x="5" y="217"/>
                  </a:lnTo>
                  <a:lnTo>
                    <a:pt x="5" y="212"/>
                  </a:lnTo>
                  <a:lnTo>
                    <a:pt x="5" y="209"/>
                  </a:lnTo>
                  <a:lnTo>
                    <a:pt x="8" y="208"/>
                  </a:lnTo>
                  <a:lnTo>
                    <a:pt x="9" y="209"/>
                  </a:lnTo>
                  <a:lnTo>
                    <a:pt x="10" y="216"/>
                  </a:lnTo>
                  <a:lnTo>
                    <a:pt x="9" y="220"/>
                  </a:lnTo>
                  <a:lnTo>
                    <a:pt x="9" y="222"/>
                  </a:lnTo>
                  <a:lnTo>
                    <a:pt x="9" y="226"/>
                  </a:lnTo>
                  <a:lnTo>
                    <a:pt x="19" y="217"/>
                  </a:lnTo>
                  <a:lnTo>
                    <a:pt x="18" y="214"/>
                  </a:lnTo>
                  <a:lnTo>
                    <a:pt x="18" y="209"/>
                  </a:lnTo>
                  <a:lnTo>
                    <a:pt x="22" y="204"/>
                  </a:lnTo>
                  <a:lnTo>
                    <a:pt x="19" y="198"/>
                  </a:lnTo>
                  <a:lnTo>
                    <a:pt x="13" y="196"/>
                  </a:lnTo>
                  <a:lnTo>
                    <a:pt x="13" y="181"/>
                  </a:lnTo>
                  <a:lnTo>
                    <a:pt x="15" y="179"/>
                  </a:lnTo>
                  <a:lnTo>
                    <a:pt x="21" y="181"/>
                  </a:lnTo>
                  <a:lnTo>
                    <a:pt x="22" y="178"/>
                  </a:lnTo>
                  <a:lnTo>
                    <a:pt x="33" y="176"/>
                  </a:lnTo>
                  <a:lnTo>
                    <a:pt x="25" y="170"/>
                  </a:lnTo>
                  <a:lnTo>
                    <a:pt x="25" y="168"/>
                  </a:lnTo>
                  <a:lnTo>
                    <a:pt x="23" y="166"/>
                  </a:lnTo>
                  <a:lnTo>
                    <a:pt x="16" y="170"/>
                  </a:lnTo>
                  <a:lnTo>
                    <a:pt x="16" y="159"/>
                  </a:lnTo>
                  <a:lnTo>
                    <a:pt x="16" y="153"/>
                  </a:lnTo>
                  <a:lnTo>
                    <a:pt x="18" y="140"/>
                  </a:lnTo>
                  <a:lnTo>
                    <a:pt x="17" y="130"/>
                  </a:lnTo>
                  <a:lnTo>
                    <a:pt x="16" y="122"/>
                  </a:lnTo>
                  <a:lnTo>
                    <a:pt x="18" y="101"/>
                  </a:lnTo>
                  <a:lnTo>
                    <a:pt x="20" y="92"/>
                  </a:lnTo>
                  <a:lnTo>
                    <a:pt x="11" y="64"/>
                  </a:lnTo>
                  <a:lnTo>
                    <a:pt x="12" y="45"/>
                  </a:lnTo>
                  <a:lnTo>
                    <a:pt x="15" y="34"/>
                  </a:lnTo>
                  <a:lnTo>
                    <a:pt x="17" y="20"/>
                  </a:lnTo>
                  <a:lnTo>
                    <a:pt x="68" y="55"/>
                  </a:lnTo>
                  <a:lnTo>
                    <a:pt x="94" y="70"/>
                  </a:lnTo>
                  <a:lnTo>
                    <a:pt x="115" y="76"/>
                  </a:lnTo>
                  <a:lnTo>
                    <a:pt x="127" y="83"/>
                  </a:lnTo>
                  <a:lnTo>
                    <a:pt x="137" y="83"/>
                  </a:lnTo>
                  <a:lnTo>
                    <a:pt x="141" y="86"/>
                  </a:lnTo>
                  <a:lnTo>
                    <a:pt x="145" y="92"/>
                  </a:lnTo>
                  <a:lnTo>
                    <a:pt x="147" y="117"/>
                  </a:lnTo>
                  <a:lnTo>
                    <a:pt x="145" y="122"/>
                  </a:lnTo>
                  <a:lnTo>
                    <a:pt x="137" y="128"/>
                  </a:lnTo>
                  <a:lnTo>
                    <a:pt x="134" y="139"/>
                  </a:lnTo>
                  <a:lnTo>
                    <a:pt x="134" y="148"/>
                  </a:lnTo>
                  <a:lnTo>
                    <a:pt x="135" y="153"/>
                  </a:lnTo>
                  <a:lnTo>
                    <a:pt x="134" y="158"/>
                  </a:lnTo>
                  <a:lnTo>
                    <a:pt x="132" y="162"/>
                  </a:lnTo>
                  <a:lnTo>
                    <a:pt x="132" y="166"/>
                  </a:lnTo>
                  <a:lnTo>
                    <a:pt x="137" y="170"/>
                  </a:lnTo>
                  <a:lnTo>
                    <a:pt x="146" y="165"/>
                  </a:lnTo>
                  <a:lnTo>
                    <a:pt x="153" y="142"/>
                  </a:lnTo>
                  <a:lnTo>
                    <a:pt x="157" y="138"/>
                  </a:lnTo>
                  <a:lnTo>
                    <a:pt x="161" y="127"/>
                  </a:lnTo>
                  <a:lnTo>
                    <a:pt x="174" y="114"/>
                  </a:lnTo>
                  <a:lnTo>
                    <a:pt x="175" y="108"/>
                  </a:lnTo>
                  <a:lnTo>
                    <a:pt x="169" y="88"/>
                  </a:lnTo>
                  <a:lnTo>
                    <a:pt x="159" y="60"/>
                  </a:lnTo>
                  <a:lnTo>
                    <a:pt x="158" y="55"/>
                  </a:lnTo>
                  <a:lnTo>
                    <a:pt x="161" y="54"/>
                  </a:lnTo>
                  <a:lnTo>
                    <a:pt x="167" y="55"/>
                  </a:lnTo>
                  <a:lnTo>
                    <a:pt x="173" y="42"/>
                  </a:lnTo>
                  <a:lnTo>
                    <a:pt x="173" y="28"/>
                  </a:lnTo>
                  <a:lnTo>
                    <a:pt x="164" y="28"/>
                  </a:lnTo>
                  <a:lnTo>
                    <a:pt x="163" y="18"/>
                  </a:lnTo>
                  <a:lnTo>
                    <a:pt x="162" y="0"/>
                  </a:lnTo>
                  <a:lnTo>
                    <a:pt x="269" y="30"/>
                  </a:lnTo>
                  <a:lnTo>
                    <a:pt x="371" y="57"/>
                  </a:lnTo>
                  <a:lnTo>
                    <a:pt x="540" y="98"/>
                  </a:lnTo>
                  <a:lnTo>
                    <a:pt x="483" y="351"/>
                  </a:lnTo>
                  <a:lnTo>
                    <a:pt x="480" y="355"/>
                  </a:lnTo>
                  <a:lnTo>
                    <a:pt x="480" y="364"/>
                  </a:lnTo>
                  <a:lnTo>
                    <a:pt x="485" y="372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GB" dirty="0">
                <a:latin typeface="Calibri Light" panose="020F0302020204030204" pitchFamily="34" charset="0"/>
                <a:sym typeface="Calibri Light" panose="020F0302020204030204" pitchFamily="34" charset="0"/>
              </a:endParaRPr>
            </a:p>
          </p:txBody>
        </p:sp>
        <p:sp>
          <p:nvSpPr>
            <p:cNvPr id="114" name="Freeform 20">
              <a:extLst>
                <a:ext uri="{FF2B5EF4-FFF2-40B4-BE49-F238E27FC236}">
                  <a16:creationId xmlns:a16="http://schemas.microsoft.com/office/drawing/2014/main" id="{2B0207F2-25A4-A444-8127-CC7CE61234AF}"/>
                </a:ext>
              </a:extLst>
            </p:cNvPr>
            <p:cNvSpPr>
              <a:spLocks/>
            </p:cNvSpPr>
            <p:nvPr>
              <p:custDataLst>
                <p:tags r:id="rId14"/>
              </p:custDataLst>
            </p:nvPr>
          </p:nvSpPr>
          <p:spPr bwMode="gray">
            <a:xfrm>
              <a:off x="3746502" y="1666878"/>
              <a:ext cx="704851" cy="1136652"/>
            </a:xfrm>
            <a:custGeom>
              <a:avLst/>
              <a:gdLst>
                <a:gd name="T0" fmla="*/ 220 w 485"/>
                <a:gd name="T1" fmla="*/ 13 h 781"/>
                <a:gd name="T2" fmla="*/ 214 w 485"/>
                <a:gd name="T3" fmla="*/ 137 h 781"/>
                <a:gd name="T4" fmla="*/ 214 w 485"/>
                <a:gd name="T5" fmla="*/ 164 h 781"/>
                <a:gd name="T6" fmla="*/ 215 w 485"/>
                <a:gd name="T7" fmla="*/ 175 h 781"/>
                <a:gd name="T8" fmla="*/ 241 w 485"/>
                <a:gd name="T9" fmla="*/ 203 h 781"/>
                <a:gd name="T10" fmla="*/ 255 w 485"/>
                <a:gd name="T11" fmla="*/ 243 h 781"/>
                <a:gd name="T12" fmla="*/ 272 w 485"/>
                <a:gd name="T13" fmla="*/ 256 h 781"/>
                <a:gd name="T14" fmla="*/ 288 w 485"/>
                <a:gd name="T15" fmla="*/ 267 h 781"/>
                <a:gd name="T16" fmla="*/ 277 w 485"/>
                <a:gd name="T17" fmla="*/ 305 h 781"/>
                <a:gd name="T18" fmla="*/ 272 w 485"/>
                <a:gd name="T19" fmla="*/ 316 h 781"/>
                <a:gd name="T20" fmla="*/ 273 w 485"/>
                <a:gd name="T21" fmla="*/ 333 h 781"/>
                <a:gd name="T22" fmla="*/ 260 w 485"/>
                <a:gd name="T23" fmla="*/ 350 h 781"/>
                <a:gd name="T24" fmla="*/ 261 w 485"/>
                <a:gd name="T25" fmla="*/ 365 h 781"/>
                <a:gd name="T26" fmla="*/ 271 w 485"/>
                <a:gd name="T27" fmla="*/ 388 h 781"/>
                <a:gd name="T28" fmla="*/ 297 w 485"/>
                <a:gd name="T29" fmla="*/ 368 h 781"/>
                <a:gd name="T30" fmla="*/ 303 w 485"/>
                <a:gd name="T31" fmla="*/ 368 h 781"/>
                <a:gd name="T32" fmla="*/ 309 w 485"/>
                <a:gd name="T33" fmla="*/ 378 h 781"/>
                <a:gd name="T34" fmla="*/ 310 w 485"/>
                <a:gd name="T35" fmla="*/ 394 h 781"/>
                <a:gd name="T36" fmla="*/ 315 w 485"/>
                <a:gd name="T37" fmla="*/ 428 h 781"/>
                <a:gd name="T38" fmla="*/ 323 w 485"/>
                <a:gd name="T39" fmla="*/ 446 h 781"/>
                <a:gd name="T40" fmla="*/ 326 w 485"/>
                <a:gd name="T41" fmla="*/ 468 h 781"/>
                <a:gd name="T42" fmla="*/ 342 w 485"/>
                <a:gd name="T43" fmla="*/ 477 h 781"/>
                <a:gd name="T44" fmla="*/ 341 w 485"/>
                <a:gd name="T45" fmla="*/ 497 h 781"/>
                <a:gd name="T46" fmla="*/ 346 w 485"/>
                <a:gd name="T47" fmla="*/ 512 h 781"/>
                <a:gd name="T48" fmla="*/ 361 w 485"/>
                <a:gd name="T49" fmla="*/ 508 h 781"/>
                <a:gd name="T50" fmla="*/ 381 w 485"/>
                <a:gd name="T51" fmla="*/ 512 h 781"/>
                <a:gd name="T52" fmla="*/ 395 w 485"/>
                <a:gd name="T53" fmla="*/ 506 h 781"/>
                <a:gd name="T54" fmla="*/ 405 w 485"/>
                <a:gd name="T55" fmla="*/ 509 h 781"/>
                <a:gd name="T56" fmla="*/ 433 w 485"/>
                <a:gd name="T57" fmla="*/ 515 h 781"/>
                <a:gd name="T58" fmla="*/ 457 w 485"/>
                <a:gd name="T59" fmla="*/ 513 h 781"/>
                <a:gd name="T60" fmla="*/ 465 w 485"/>
                <a:gd name="T61" fmla="*/ 498 h 781"/>
                <a:gd name="T62" fmla="*/ 478 w 485"/>
                <a:gd name="T63" fmla="*/ 521 h 781"/>
                <a:gd name="T64" fmla="*/ 449 w 485"/>
                <a:gd name="T65" fmla="*/ 781 h 781"/>
                <a:gd name="T66" fmla="*/ 223 w 485"/>
                <a:gd name="T67" fmla="*/ 741 h 781"/>
                <a:gd name="T68" fmla="*/ 40 w 485"/>
                <a:gd name="T69" fmla="*/ 514 h 781"/>
                <a:gd name="T70" fmla="*/ 51 w 485"/>
                <a:gd name="T71" fmla="*/ 489 h 781"/>
                <a:gd name="T72" fmla="*/ 54 w 485"/>
                <a:gd name="T73" fmla="*/ 484 h 781"/>
                <a:gd name="T74" fmla="*/ 52 w 485"/>
                <a:gd name="T75" fmla="*/ 471 h 781"/>
                <a:gd name="T76" fmla="*/ 38 w 485"/>
                <a:gd name="T77" fmla="*/ 459 h 781"/>
                <a:gd name="T78" fmla="*/ 60 w 485"/>
                <a:gd name="T79" fmla="*/ 419 h 781"/>
                <a:gd name="T80" fmla="*/ 79 w 485"/>
                <a:gd name="T81" fmla="*/ 405 h 781"/>
                <a:gd name="T82" fmla="*/ 85 w 485"/>
                <a:gd name="T83" fmla="*/ 392 h 781"/>
                <a:gd name="T84" fmla="*/ 118 w 485"/>
                <a:gd name="T85" fmla="*/ 324 h 781"/>
                <a:gd name="T86" fmla="*/ 104 w 485"/>
                <a:gd name="T87" fmla="*/ 316 h 781"/>
                <a:gd name="T88" fmla="*/ 96 w 485"/>
                <a:gd name="T89" fmla="*/ 297 h 781"/>
                <a:gd name="T90" fmla="*/ 98 w 485"/>
                <a:gd name="T91" fmla="*/ 280 h 781"/>
                <a:gd name="T92" fmla="*/ 95 w 485"/>
                <a:gd name="T93" fmla="*/ 266 h 781"/>
                <a:gd name="T94" fmla="*/ 98 w 485"/>
                <a:gd name="T95" fmla="*/ 253 h 7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85" h="781">
                  <a:moveTo>
                    <a:pt x="155" y="0"/>
                  </a:moveTo>
                  <a:lnTo>
                    <a:pt x="220" y="13"/>
                  </a:lnTo>
                  <a:lnTo>
                    <a:pt x="202" y="111"/>
                  </a:lnTo>
                  <a:lnTo>
                    <a:pt x="214" y="137"/>
                  </a:lnTo>
                  <a:lnTo>
                    <a:pt x="217" y="154"/>
                  </a:lnTo>
                  <a:lnTo>
                    <a:pt x="214" y="164"/>
                  </a:lnTo>
                  <a:lnTo>
                    <a:pt x="210" y="169"/>
                  </a:lnTo>
                  <a:lnTo>
                    <a:pt x="215" y="175"/>
                  </a:lnTo>
                  <a:lnTo>
                    <a:pt x="223" y="186"/>
                  </a:lnTo>
                  <a:lnTo>
                    <a:pt x="241" y="203"/>
                  </a:lnTo>
                  <a:lnTo>
                    <a:pt x="253" y="230"/>
                  </a:lnTo>
                  <a:lnTo>
                    <a:pt x="255" y="243"/>
                  </a:lnTo>
                  <a:lnTo>
                    <a:pt x="261" y="256"/>
                  </a:lnTo>
                  <a:lnTo>
                    <a:pt x="272" y="256"/>
                  </a:lnTo>
                  <a:lnTo>
                    <a:pt x="273" y="264"/>
                  </a:lnTo>
                  <a:lnTo>
                    <a:pt x="288" y="267"/>
                  </a:lnTo>
                  <a:lnTo>
                    <a:pt x="293" y="272"/>
                  </a:lnTo>
                  <a:lnTo>
                    <a:pt x="277" y="305"/>
                  </a:lnTo>
                  <a:lnTo>
                    <a:pt x="277" y="311"/>
                  </a:lnTo>
                  <a:lnTo>
                    <a:pt x="272" y="316"/>
                  </a:lnTo>
                  <a:lnTo>
                    <a:pt x="271" y="332"/>
                  </a:lnTo>
                  <a:lnTo>
                    <a:pt x="273" y="333"/>
                  </a:lnTo>
                  <a:lnTo>
                    <a:pt x="272" y="342"/>
                  </a:lnTo>
                  <a:lnTo>
                    <a:pt x="260" y="350"/>
                  </a:lnTo>
                  <a:lnTo>
                    <a:pt x="260" y="359"/>
                  </a:lnTo>
                  <a:lnTo>
                    <a:pt x="261" y="365"/>
                  </a:lnTo>
                  <a:lnTo>
                    <a:pt x="257" y="373"/>
                  </a:lnTo>
                  <a:lnTo>
                    <a:pt x="271" y="388"/>
                  </a:lnTo>
                  <a:lnTo>
                    <a:pt x="275" y="386"/>
                  </a:lnTo>
                  <a:lnTo>
                    <a:pt x="297" y="368"/>
                  </a:lnTo>
                  <a:lnTo>
                    <a:pt x="301" y="367"/>
                  </a:lnTo>
                  <a:lnTo>
                    <a:pt x="303" y="368"/>
                  </a:lnTo>
                  <a:lnTo>
                    <a:pt x="306" y="376"/>
                  </a:lnTo>
                  <a:lnTo>
                    <a:pt x="309" y="378"/>
                  </a:lnTo>
                  <a:lnTo>
                    <a:pt x="313" y="381"/>
                  </a:lnTo>
                  <a:lnTo>
                    <a:pt x="310" y="394"/>
                  </a:lnTo>
                  <a:lnTo>
                    <a:pt x="310" y="415"/>
                  </a:lnTo>
                  <a:lnTo>
                    <a:pt x="315" y="428"/>
                  </a:lnTo>
                  <a:lnTo>
                    <a:pt x="323" y="440"/>
                  </a:lnTo>
                  <a:lnTo>
                    <a:pt x="323" y="446"/>
                  </a:lnTo>
                  <a:lnTo>
                    <a:pt x="318" y="455"/>
                  </a:lnTo>
                  <a:lnTo>
                    <a:pt x="326" y="468"/>
                  </a:lnTo>
                  <a:lnTo>
                    <a:pt x="335" y="468"/>
                  </a:lnTo>
                  <a:lnTo>
                    <a:pt x="342" y="477"/>
                  </a:lnTo>
                  <a:lnTo>
                    <a:pt x="344" y="484"/>
                  </a:lnTo>
                  <a:lnTo>
                    <a:pt x="341" y="497"/>
                  </a:lnTo>
                  <a:lnTo>
                    <a:pt x="341" y="501"/>
                  </a:lnTo>
                  <a:lnTo>
                    <a:pt x="346" y="512"/>
                  </a:lnTo>
                  <a:lnTo>
                    <a:pt x="357" y="518"/>
                  </a:lnTo>
                  <a:lnTo>
                    <a:pt x="361" y="508"/>
                  </a:lnTo>
                  <a:lnTo>
                    <a:pt x="365" y="505"/>
                  </a:lnTo>
                  <a:lnTo>
                    <a:pt x="381" y="512"/>
                  </a:lnTo>
                  <a:lnTo>
                    <a:pt x="389" y="512"/>
                  </a:lnTo>
                  <a:lnTo>
                    <a:pt x="395" y="506"/>
                  </a:lnTo>
                  <a:lnTo>
                    <a:pt x="401" y="505"/>
                  </a:lnTo>
                  <a:lnTo>
                    <a:pt x="405" y="509"/>
                  </a:lnTo>
                  <a:lnTo>
                    <a:pt x="424" y="510"/>
                  </a:lnTo>
                  <a:lnTo>
                    <a:pt x="433" y="515"/>
                  </a:lnTo>
                  <a:lnTo>
                    <a:pt x="436" y="513"/>
                  </a:lnTo>
                  <a:lnTo>
                    <a:pt x="457" y="513"/>
                  </a:lnTo>
                  <a:lnTo>
                    <a:pt x="456" y="505"/>
                  </a:lnTo>
                  <a:lnTo>
                    <a:pt x="465" y="498"/>
                  </a:lnTo>
                  <a:lnTo>
                    <a:pt x="475" y="509"/>
                  </a:lnTo>
                  <a:lnTo>
                    <a:pt x="478" y="521"/>
                  </a:lnTo>
                  <a:lnTo>
                    <a:pt x="485" y="528"/>
                  </a:lnTo>
                  <a:lnTo>
                    <a:pt x="449" y="781"/>
                  </a:lnTo>
                  <a:lnTo>
                    <a:pt x="448" y="781"/>
                  </a:lnTo>
                  <a:lnTo>
                    <a:pt x="223" y="741"/>
                  </a:lnTo>
                  <a:lnTo>
                    <a:pt x="0" y="695"/>
                  </a:lnTo>
                  <a:lnTo>
                    <a:pt x="40" y="514"/>
                  </a:lnTo>
                  <a:lnTo>
                    <a:pt x="50" y="501"/>
                  </a:lnTo>
                  <a:lnTo>
                    <a:pt x="51" y="489"/>
                  </a:lnTo>
                  <a:lnTo>
                    <a:pt x="53" y="488"/>
                  </a:lnTo>
                  <a:lnTo>
                    <a:pt x="54" y="484"/>
                  </a:lnTo>
                  <a:lnTo>
                    <a:pt x="57" y="479"/>
                  </a:lnTo>
                  <a:lnTo>
                    <a:pt x="52" y="471"/>
                  </a:lnTo>
                  <a:lnTo>
                    <a:pt x="40" y="465"/>
                  </a:lnTo>
                  <a:lnTo>
                    <a:pt x="38" y="459"/>
                  </a:lnTo>
                  <a:lnTo>
                    <a:pt x="41" y="447"/>
                  </a:lnTo>
                  <a:lnTo>
                    <a:pt x="60" y="419"/>
                  </a:lnTo>
                  <a:lnTo>
                    <a:pt x="71" y="413"/>
                  </a:lnTo>
                  <a:lnTo>
                    <a:pt x="79" y="405"/>
                  </a:lnTo>
                  <a:lnTo>
                    <a:pt x="79" y="398"/>
                  </a:lnTo>
                  <a:lnTo>
                    <a:pt x="85" y="392"/>
                  </a:lnTo>
                  <a:lnTo>
                    <a:pt x="120" y="338"/>
                  </a:lnTo>
                  <a:lnTo>
                    <a:pt x="118" y="324"/>
                  </a:lnTo>
                  <a:lnTo>
                    <a:pt x="111" y="317"/>
                  </a:lnTo>
                  <a:lnTo>
                    <a:pt x="104" y="316"/>
                  </a:lnTo>
                  <a:lnTo>
                    <a:pt x="97" y="306"/>
                  </a:lnTo>
                  <a:lnTo>
                    <a:pt x="96" y="297"/>
                  </a:lnTo>
                  <a:lnTo>
                    <a:pt x="95" y="284"/>
                  </a:lnTo>
                  <a:lnTo>
                    <a:pt x="98" y="280"/>
                  </a:lnTo>
                  <a:lnTo>
                    <a:pt x="100" y="274"/>
                  </a:lnTo>
                  <a:lnTo>
                    <a:pt x="95" y="266"/>
                  </a:lnTo>
                  <a:lnTo>
                    <a:pt x="95" y="257"/>
                  </a:lnTo>
                  <a:lnTo>
                    <a:pt x="98" y="253"/>
                  </a:lnTo>
                  <a:lnTo>
                    <a:pt x="155" y="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GB" dirty="0">
                <a:latin typeface="Calibri Light" panose="020F0302020204030204" pitchFamily="34" charset="0"/>
                <a:sym typeface="Calibri Light" panose="020F0302020204030204" pitchFamily="34" charset="0"/>
              </a:endParaRPr>
            </a:p>
          </p:txBody>
        </p:sp>
        <p:sp>
          <p:nvSpPr>
            <p:cNvPr id="115" name="Freeform 21">
              <a:extLst>
                <a:ext uri="{FF2B5EF4-FFF2-40B4-BE49-F238E27FC236}">
                  <a16:creationId xmlns:a16="http://schemas.microsoft.com/office/drawing/2014/main" id="{D8F69551-B7EF-CA46-9980-2079357480AD}"/>
                </a:ext>
              </a:extLst>
            </p:cNvPr>
            <p:cNvSpPr>
              <a:spLocks/>
            </p:cNvSpPr>
            <p:nvPr>
              <p:custDataLst>
                <p:tags r:id="rId15"/>
              </p:custDataLst>
            </p:nvPr>
          </p:nvSpPr>
          <p:spPr bwMode="gray">
            <a:xfrm>
              <a:off x="4040191" y="1685928"/>
              <a:ext cx="1208088" cy="765176"/>
            </a:xfrm>
            <a:custGeom>
              <a:avLst/>
              <a:gdLst>
                <a:gd name="T0" fmla="*/ 291 w 830"/>
                <a:gd name="T1" fmla="*/ 463 h 525"/>
                <a:gd name="T2" fmla="*/ 276 w 830"/>
                <a:gd name="T3" fmla="*/ 508 h 525"/>
                <a:gd name="T4" fmla="*/ 263 w 830"/>
                <a:gd name="T5" fmla="*/ 485 h 525"/>
                <a:gd name="T6" fmla="*/ 255 w 830"/>
                <a:gd name="T7" fmla="*/ 500 h 525"/>
                <a:gd name="T8" fmla="*/ 231 w 830"/>
                <a:gd name="T9" fmla="*/ 502 h 525"/>
                <a:gd name="T10" fmla="*/ 203 w 830"/>
                <a:gd name="T11" fmla="*/ 496 h 525"/>
                <a:gd name="T12" fmla="*/ 193 w 830"/>
                <a:gd name="T13" fmla="*/ 493 h 525"/>
                <a:gd name="T14" fmla="*/ 179 w 830"/>
                <a:gd name="T15" fmla="*/ 499 h 525"/>
                <a:gd name="T16" fmla="*/ 159 w 830"/>
                <a:gd name="T17" fmla="*/ 495 h 525"/>
                <a:gd name="T18" fmla="*/ 144 w 830"/>
                <a:gd name="T19" fmla="*/ 499 h 525"/>
                <a:gd name="T20" fmla="*/ 139 w 830"/>
                <a:gd name="T21" fmla="*/ 484 h 525"/>
                <a:gd name="T22" fmla="*/ 140 w 830"/>
                <a:gd name="T23" fmla="*/ 464 h 525"/>
                <a:gd name="T24" fmla="*/ 124 w 830"/>
                <a:gd name="T25" fmla="*/ 455 h 525"/>
                <a:gd name="T26" fmla="*/ 121 w 830"/>
                <a:gd name="T27" fmla="*/ 433 h 525"/>
                <a:gd name="T28" fmla="*/ 113 w 830"/>
                <a:gd name="T29" fmla="*/ 415 h 525"/>
                <a:gd name="T30" fmla="*/ 108 w 830"/>
                <a:gd name="T31" fmla="*/ 381 h 525"/>
                <a:gd name="T32" fmla="*/ 107 w 830"/>
                <a:gd name="T33" fmla="*/ 365 h 525"/>
                <a:gd name="T34" fmla="*/ 101 w 830"/>
                <a:gd name="T35" fmla="*/ 355 h 525"/>
                <a:gd name="T36" fmla="*/ 95 w 830"/>
                <a:gd name="T37" fmla="*/ 355 h 525"/>
                <a:gd name="T38" fmla="*/ 69 w 830"/>
                <a:gd name="T39" fmla="*/ 375 h 525"/>
                <a:gd name="T40" fmla="*/ 59 w 830"/>
                <a:gd name="T41" fmla="*/ 352 h 525"/>
                <a:gd name="T42" fmla="*/ 58 w 830"/>
                <a:gd name="T43" fmla="*/ 337 h 525"/>
                <a:gd name="T44" fmla="*/ 71 w 830"/>
                <a:gd name="T45" fmla="*/ 320 h 525"/>
                <a:gd name="T46" fmla="*/ 70 w 830"/>
                <a:gd name="T47" fmla="*/ 303 h 525"/>
                <a:gd name="T48" fmla="*/ 75 w 830"/>
                <a:gd name="T49" fmla="*/ 292 h 525"/>
                <a:gd name="T50" fmla="*/ 86 w 830"/>
                <a:gd name="T51" fmla="*/ 254 h 525"/>
                <a:gd name="T52" fmla="*/ 70 w 830"/>
                <a:gd name="T53" fmla="*/ 243 h 525"/>
                <a:gd name="T54" fmla="*/ 53 w 830"/>
                <a:gd name="T55" fmla="*/ 230 h 525"/>
                <a:gd name="T56" fmla="*/ 39 w 830"/>
                <a:gd name="T57" fmla="*/ 190 h 525"/>
                <a:gd name="T58" fmla="*/ 13 w 830"/>
                <a:gd name="T59" fmla="*/ 162 h 525"/>
                <a:gd name="T60" fmla="*/ 12 w 830"/>
                <a:gd name="T61" fmla="*/ 151 h 525"/>
                <a:gd name="T62" fmla="*/ 12 w 830"/>
                <a:gd name="T63" fmla="*/ 124 h 525"/>
                <a:gd name="T64" fmla="*/ 18 w 830"/>
                <a:gd name="T65" fmla="*/ 0 h 525"/>
                <a:gd name="T66" fmla="*/ 297 w 830"/>
                <a:gd name="T67" fmla="*/ 47 h 525"/>
                <a:gd name="T68" fmla="*/ 830 w 830"/>
                <a:gd name="T69" fmla="*/ 116 h 525"/>
                <a:gd name="T70" fmla="*/ 795 w 830"/>
                <a:gd name="T71" fmla="*/ 525 h 5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830" h="525">
                  <a:moveTo>
                    <a:pt x="795" y="525"/>
                  </a:moveTo>
                  <a:lnTo>
                    <a:pt x="291" y="463"/>
                  </a:lnTo>
                  <a:lnTo>
                    <a:pt x="283" y="515"/>
                  </a:lnTo>
                  <a:lnTo>
                    <a:pt x="276" y="508"/>
                  </a:lnTo>
                  <a:lnTo>
                    <a:pt x="273" y="496"/>
                  </a:lnTo>
                  <a:lnTo>
                    <a:pt x="263" y="485"/>
                  </a:lnTo>
                  <a:lnTo>
                    <a:pt x="254" y="492"/>
                  </a:lnTo>
                  <a:lnTo>
                    <a:pt x="255" y="500"/>
                  </a:lnTo>
                  <a:lnTo>
                    <a:pt x="234" y="500"/>
                  </a:lnTo>
                  <a:lnTo>
                    <a:pt x="231" y="502"/>
                  </a:lnTo>
                  <a:lnTo>
                    <a:pt x="222" y="497"/>
                  </a:lnTo>
                  <a:lnTo>
                    <a:pt x="203" y="496"/>
                  </a:lnTo>
                  <a:lnTo>
                    <a:pt x="199" y="492"/>
                  </a:lnTo>
                  <a:lnTo>
                    <a:pt x="193" y="493"/>
                  </a:lnTo>
                  <a:lnTo>
                    <a:pt x="187" y="499"/>
                  </a:lnTo>
                  <a:lnTo>
                    <a:pt x="179" y="499"/>
                  </a:lnTo>
                  <a:lnTo>
                    <a:pt x="163" y="492"/>
                  </a:lnTo>
                  <a:lnTo>
                    <a:pt x="159" y="495"/>
                  </a:lnTo>
                  <a:lnTo>
                    <a:pt x="155" y="505"/>
                  </a:lnTo>
                  <a:lnTo>
                    <a:pt x="144" y="499"/>
                  </a:lnTo>
                  <a:lnTo>
                    <a:pt x="139" y="488"/>
                  </a:lnTo>
                  <a:lnTo>
                    <a:pt x="139" y="484"/>
                  </a:lnTo>
                  <a:lnTo>
                    <a:pt x="142" y="471"/>
                  </a:lnTo>
                  <a:lnTo>
                    <a:pt x="140" y="464"/>
                  </a:lnTo>
                  <a:lnTo>
                    <a:pt x="133" y="455"/>
                  </a:lnTo>
                  <a:lnTo>
                    <a:pt x="124" y="455"/>
                  </a:lnTo>
                  <a:lnTo>
                    <a:pt x="116" y="442"/>
                  </a:lnTo>
                  <a:lnTo>
                    <a:pt x="121" y="433"/>
                  </a:lnTo>
                  <a:lnTo>
                    <a:pt x="121" y="427"/>
                  </a:lnTo>
                  <a:lnTo>
                    <a:pt x="113" y="415"/>
                  </a:lnTo>
                  <a:lnTo>
                    <a:pt x="108" y="402"/>
                  </a:lnTo>
                  <a:lnTo>
                    <a:pt x="108" y="381"/>
                  </a:lnTo>
                  <a:lnTo>
                    <a:pt x="111" y="368"/>
                  </a:lnTo>
                  <a:lnTo>
                    <a:pt x="107" y="365"/>
                  </a:lnTo>
                  <a:lnTo>
                    <a:pt x="104" y="363"/>
                  </a:lnTo>
                  <a:lnTo>
                    <a:pt x="101" y="355"/>
                  </a:lnTo>
                  <a:lnTo>
                    <a:pt x="99" y="354"/>
                  </a:lnTo>
                  <a:lnTo>
                    <a:pt x="95" y="355"/>
                  </a:lnTo>
                  <a:lnTo>
                    <a:pt x="73" y="373"/>
                  </a:lnTo>
                  <a:lnTo>
                    <a:pt x="69" y="375"/>
                  </a:lnTo>
                  <a:lnTo>
                    <a:pt x="55" y="360"/>
                  </a:lnTo>
                  <a:lnTo>
                    <a:pt x="59" y="352"/>
                  </a:lnTo>
                  <a:lnTo>
                    <a:pt x="58" y="346"/>
                  </a:lnTo>
                  <a:lnTo>
                    <a:pt x="58" y="337"/>
                  </a:lnTo>
                  <a:lnTo>
                    <a:pt x="70" y="329"/>
                  </a:lnTo>
                  <a:lnTo>
                    <a:pt x="71" y="320"/>
                  </a:lnTo>
                  <a:lnTo>
                    <a:pt x="69" y="319"/>
                  </a:lnTo>
                  <a:lnTo>
                    <a:pt x="70" y="303"/>
                  </a:lnTo>
                  <a:lnTo>
                    <a:pt x="75" y="298"/>
                  </a:lnTo>
                  <a:lnTo>
                    <a:pt x="75" y="292"/>
                  </a:lnTo>
                  <a:lnTo>
                    <a:pt x="91" y="259"/>
                  </a:lnTo>
                  <a:lnTo>
                    <a:pt x="86" y="254"/>
                  </a:lnTo>
                  <a:lnTo>
                    <a:pt x="71" y="251"/>
                  </a:lnTo>
                  <a:lnTo>
                    <a:pt x="70" y="243"/>
                  </a:lnTo>
                  <a:lnTo>
                    <a:pt x="59" y="243"/>
                  </a:lnTo>
                  <a:lnTo>
                    <a:pt x="53" y="230"/>
                  </a:lnTo>
                  <a:lnTo>
                    <a:pt x="51" y="217"/>
                  </a:lnTo>
                  <a:lnTo>
                    <a:pt x="39" y="190"/>
                  </a:lnTo>
                  <a:lnTo>
                    <a:pt x="21" y="173"/>
                  </a:lnTo>
                  <a:lnTo>
                    <a:pt x="13" y="162"/>
                  </a:lnTo>
                  <a:lnTo>
                    <a:pt x="8" y="156"/>
                  </a:lnTo>
                  <a:lnTo>
                    <a:pt x="12" y="151"/>
                  </a:lnTo>
                  <a:lnTo>
                    <a:pt x="15" y="141"/>
                  </a:lnTo>
                  <a:lnTo>
                    <a:pt x="12" y="124"/>
                  </a:lnTo>
                  <a:lnTo>
                    <a:pt x="0" y="98"/>
                  </a:lnTo>
                  <a:lnTo>
                    <a:pt x="18" y="0"/>
                  </a:lnTo>
                  <a:lnTo>
                    <a:pt x="94" y="13"/>
                  </a:lnTo>
                  <a:lnTo>
                    <a:pt x="297" y="47"/>
                  </a:lnTo>
                  <a:lnTo>
                    <a:pt x="505" y="83"/>
                  </a:lnTo>
                  <a:lnTo>
                    <a:pt x="830" y="116"/>
                  </a:lnTo>
                  <a:lnTo>
                    <a:pt x="804" y="426"/>
                  </a:lnTo>
                  <a:lnTo>
                    <a:pt x="795" y="525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GB" dirty="0">
                <a:latin typeface="Calibri Light" panose="020F0302020204030204" pitchFamily="34" charset="0"/>
                <a:sym typeface="Calibri Light" panose="020F0302020204030204" pitchFamily="34" charset="0"/>
              </a:endParaRPr>
            </a:p>
          </p:txBody>
        </p:sp>
        <p:sp>
          <p:nvSpPr>
            <p:cNvPr id="116" name="Freeform 22">
              <a:extLst>
                <a:ext uri="{FF2B5EF4-FFF2-40B4-BE49-F238E27FC236}">
                  <a16:creationId xmlns:a16="http://schemas.microsoft.com/office/drawing/2014/main" id="{1DF5C1AE-BBCB-2A42-84B5-FE2A8834963B}"/>
                </a:ext>
              </a:extLst>
            </p:cNvPr>
            <p:cNvSpPr>
              <a:spLocks/>
            </p:cNvSpPr>
            <p:nvPr>
              <p:custDataLst>
                <p:tags r:id="rId16"/>
              </p:custDataLst>
            </p:nvPr>
          </p:nvSpPr>
          <p:spPr bwMode="gray">
            <a:xfrm>
              <a:off x="4375154" y="2360617"/>
              <a:ext cx="822325" cy="684213"/>
            </a:xfrm>
            <a:custGeom>
              <a:avLst/>
              <a:gdLst>
                <a:gd name="T0" fmla="*/ 531 w 565"/>
                <a:gd name="T1" fmla="*/ 470 h 470"/>
                <a:gd name="T2" fmla="*/ 549 w 565"/>
                <a:gd name="T3" fmla="*/ 264 h 470"/>
                <a:gd name="T4" fmla="*/ 565 w 565"/>
                <a:gd name="T5" fmla="*/ 62 h 470"/>
                <a:gd name="T6" fmla="*/ 61 w 565"/>
                <a:gd name="T7" fmla="*/ 0 h 470"/>
                <a:gd name="T8" fmla="*/ 53 w 565"/>
                <a:gd name="T9" fmla="*/ 52 h 470"/>
                <a:gd name="T10" fmla="*/ 17 w 565"/>
                <a:gd name="T11" fmla="*/ 305 h 470"/>
                <a:gd name="T12" fmla="*/ 16 w 565"/>
                <a:gd name="T13" fmla="*/ 305 h 470"/>
                <a:gd name="T14" fmla="*/ 0 w 565"/>
                <a:gd name="T15" fmla="*/ 405 h 470"/>
                <a:gd name="T16" fmla="*/ 150 w 565"/>
                <a:gd name="T17" fmla="*/ 429 h 470"/>
                <a:gd name="T18" fmla="*/ 531 w 565"/>
                <a:gd name="T19" fmla="*/ 470 h 4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65" h="470">
                  <a:moveTo>
                    <a:pt x="531" y="470"/>
                  </a:moveTo>
                  <a:lnTo>
                    <a:pt x="549" y="264"/>
                  </a:lnTo>
                  <a:lnTo>
                    <a:pt x="565" y="62"/>
                  </a:lnTo>
                  <a:lnTo>
                    <a:pt x="61" y="0"/>
                  </a:lnTo>
                  <a:lnTo>
                    <a:pt x="53" y="52"/>
                  </a:lnTo>
                  <a:lnTo>
                    <a:pt x="17" y="305"/>
                  </a:lnTo>
                  <a:lnTo>
                    <a:pt x="16" y="305"/>
                  </a:lnTo>
                  <a:lnTo>
                    <a:pt x="0" y="405"/>
                  </a:lnTo>
                  <a:lnTo>
                    <a:pt x="150" y="429"/>
                  </a:lnTo>
                  <a:lnTo>
                    <a:pt x="531" y="47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GB" dirty="0">
                <a:latin typeface="Calibri Light" panose="020F0302020204030204" pitchFamily="34" charset="0"/>
                <a:sym typeface="Calibri Light" panose="020F0302020204030204" pitchFamily="34" charset="0"/>
              </a:endParaRPr>
            </a:p>
          </p:txBody>
        </p:sp>
        <p:sp>
          <p:nvSpPr>
            <p:cNvPr id="117" name="Freeform 23">
              <a:extLst>
                <a:ext uri="{FF2B5EF4-FFF2-40B4-BE49-F238E27FC236}">
                  <a16:creationId xmlns:a16="http://schemas.microsoft.com/office/drawing/2014/main" id="{0183D26F-60F6-7C44-8969-07527B24FA10}"/>
                </a:ext>
              </a:extLst>
            </p:cNvPr>
            <p:cNvSpPr>
              <a:spLocks/>
            </p:cNvSpPr>
            <p:nvPr>
              <p:custDataLst>
                <p:tags r:id="rId17"/>
              </p:custDataLst>
            </p:nvPr>
          </p:nvSpPr>
          <p:spPr bwMode="gray">
            <a:xfrm>
              <a:off x="4513266" y="2984505"/>
              <a:ext cx="858837" cy="679451"/>
            </a:xfrm>
            <a:custGeom>
              <a:avLst/>
              <a:gdLst>
                <a:gd name="T0" fmla="*/ 0 w 590"/>
                <a:gd name="T1" fmla="*/ 407 h 466"/>
                <a:gd name="T2" fmla="*/ 55 w 590"/>
                <a:gd name="T3" fmla="*/ 0 h 466"/>
                <a:gd name="T4" fmla="*/ 436 w 590"/>
                <a:gd name="T5" fmla="*/ 41 h 466"/>
                <a:gd name="T6" fmla="*/ 590 w 590"/>
                <a:gd name="T7" fmla="*/ 54 h 466"/>
                <a:gd name="T8" fmla="*/ 583 w 590"/>
                <a:gd name="T9" fmla="*/ 156 h 466"/>
                <a:gd name="T10" fmla="*/ 566 w 590"/>
                <a:gd name="T11" fmla="*/ 466 h 466"/>
                <a:gd name="T12" fmla="*/ 486 w 590"/>
                <a:gd name="T13" fmla="*/ 461 h 466"/>
                <a:gd name="T14" fmla="*/ 0 w 590"/>
                <a:gd name="T15" fmla="*/ 407 h 4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90" h="466">
                  <a:moveTo>
                    <a:pt x="0" y="407"/>
                  </a:moveTo>
                  <a:lnTo>
                    <a:pt x="55" y="0"/>
                  </a:lnTo>
                  <a:lnTo>
                    <a:pt x="436" y="41"/>
                  </a:lnTo>
                  <a:lnTo>
                    <a:pt x="590" y="54"/>
                  </a:lnTo>
                  <a:lnTo>
                    <a:pt x="583" y="156"/>
                  </a:lnTo>
                  <a:lnTo>
                    <a:pt x="566" y="466"/>
                  </a:lnTo>
                  <a:lnTo>
                    <a:pt x="486" y="461"/>
                  </a:lnTo>
                  <a:lnTo>
                    <a:pt x="0" y="407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GB" dirty="0">
                <a:latin typeface="Calibri Light" panose="020F0302020204030204" pitchFamily="34" charset="0"/>
                <a:sym typeface="Calibri Light" panose="020F0302020204030204" pitchFamily="34" charset="0"/>
              </a:endParaRPr>
            </a:p>
          </p:txBody>
        </p:sp>
        <p:sp>
          <p:nvSpPr>
            <p:cNvPr id="118" name="Freeform 24">
              <a:extLst>
                <a:ext uri="{FF2B5EF4-FFF2-40B4-BE49-F238E27FC236}">
                  <a16:creationId xmlns:a16="http://schemas.microsoft.com/office/drawing/2014/main" id="{46228A09-F4DF-284E-B913-4478DB4D8E7C}"/>
                </a:ext>
              </a:extLst>
            </p:cNvPr>
            <p:cNvSpPr>
              <a:spLocks/>
            </p:cNvSpPr>
            <p:nvPr>
              <p:custDataLst>
                <p:tags r:id="rId18"/>
              </p:custDataLst>
            </p:nvPr>
          </p:nvSpPr>
          <p:spPr bwMode="gray">
            <a:xfrm>
              <a:off x="3927479" y="2746379"/>
              <a:ext cx="666750" cy="830264"/>
            </a:xfrm>
            <a:custGeom>
              <a:avLst/>
              <a:gdLst>
                <a:gd name="T0" fmla="*/ 402 w 457"/>
                <a:gd name="T1" fmla="*/ 571 h 571"/>
                <a:gd name="T2" fmla="*/ 457 w 457"/>
                <a:gd name="T3" fmla="*/ 164 h 571"/>
                <a:gd name="T4" fmla="*/ 307 w 457"/>
                <a:gd name="T5" fmla="*/ 140 h 571"/>
                <a:gd name="T6" fmla="*/ 323 w 457"/>
                <a:gd name="T7" fmla="*/ 40 h 571"/>
                <a:gd name="T8" fmla="*/ 98 w 457"/>
                <a:gd name="T9" fmla="*/ 0 h 571"/>
                <a:gd name="T10" fmla="*/ 0 w 457"/>
                <a:gd name="T11" fmla="*/ 508 h 571"/>
                <a:gd name="T12" fmla="*/ 402 w 457"/>
                <a:gd name="T13" fmla="*/ 571 h 5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7" h="571">
                  <a:moveTo>
                    <a:pt x="402" y="571"/>
                  </a:moveTo>
                  <a:lnTo>
                    <a:pt x="457" y="164"/>
                  </a:lnTo>
                  <a:lnTo>
                    <a:pt x="307" y="140"/>
                  </a:lnTo>
                  <a:lnTo>
                    <a:pt x="323" y="40"/>
                  </a:lnTo>
                  <a:lnTo>
                    <a:pt x="98" y="0"/>
                  </a:lnTo>
                  <a:lnTo>
                    <a:pt x="0" y="508"/>
                  </a:lnTo>
                  <a:lnTo>
                    <a:pt x="402" y="571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GB" dirty="0">
                <a:latin typeface="Calibri Light" panose="020F0302020204030204" pitchFamily="34" charset="0"/>
                <a:sym typeface="Calibri Light" panose="020F0302020204030204" pitchFamily="34" charset="0"/>
              </a:endParaRPr>
            </a:p>
          </p:txBody>
        </p:sp>
        <p:sp>
          <p:nvSpPr>
            <p:cNvPr id="119" name="Freeform 25">
              <a:extLst>
                <a:ext uri="{FF2B5EF4-FFF2-40B4-BE49-F238E27FC236}">
                  <a16:creationId xmlns:a16="http://schemas.microsoft.com/office/drawing/2014/main" id="{A54DB98D-692B-1E48-90C5-65542606F322}"/>
                </a:ext>
              </a:extLst>
            </p:cNvPr>
            <p:cNvSpPr>
              <a:spLocks/>
            </p:cNvSpPr>
            <p:nvPr>
              <p:custDataLst>
                <p:tags r:id="rId19"/>
              </p:custDataLst>
            </p:nvPr>
          </p:nvSpPr>
          <p:spPr bwMode="gray">
            <a:xfrm>
              <a:off x="5338768" y="3213105"/>
              <a:ext cx="873126" cy="469901"/>
            </a:xfrm>
            <a:custGeom>
              <a:avLst/>
              <a:gdLst>
                <a:gd name="T0" fmla="*/ 17 w 601"/>
                <a:gd name="T1" fmla="*/ 0 h 323"/>
                <a:gd name="T2" fmla="*/ 540 w 601"/>
                <a:gd name="T3" fmla="*/ 12 h 323"/>
                <a:gd name="T4" fmla="*/ 573 w 601"/>
                <a:gd name="T5" fmla="*/ 38 h 323"/>
                <a:gd name="T6" fmla="*/ 563 w 601"/>
                <a:gd name="T7" fmla="*/ 51 h 323"/>
                <a:gd name="T8" fmla="*/ 561 w 601"/>
                <a:gd name="T9" fmla="*/ 64 h 323"/>
                <a:gd name="T10" fmla="*/ 566 w 601"/>
                <a:gd name="T11" fmla="*/ 70 h 323"/>
                <a:gd name="T12" fmla="*/ 575 w 601"/>
                <a:gd name="T13" fmla="*/ 74 h 323"/>
                <a:gd name="T14" fmla="*/ 580 w 601"/>
                <a:gd name="T15" fmla="*/ 92 h 323"/>
                <a:gd name="T16" fmla="*/ 588 w 601"/>
                <a:gd name="T17" fmla="*/ 97 h 323"/>
                <a:gd name="T18" fmla="*/ 596 w 601"/>
                <a:gd name="T19" fmla="*/ 99 h 323"/>
                <a:gd name="T20" fmla="*/ 599 w 601"/>
                <a:gd name="T21" fmla="*/ 101 h 323"/>
                <a:gd name="T22" fmla="*/ 601 w 601"/>
                <a:gd name="T23" fmla="*/ 323 h 323"/>
                <a:gd name="T24" fmla="*/ 0 w 601"/>
                <a:gd name="T25" fmla="*/ 310 h 323"/>
                <a:gd name="T26" fmla="*/ 17 w 601"/>
                <a:gd name="T27" fmla="*/ 0 h 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01" h="323">
                  <a:moveTo>
                    <a:pt x="17" y="0"/>
                  </a:moveTo>
                  <a:lnTo>
                    <a:pt x="540" y="12"/>
                  </a:lnTo>
                  <a:lnTo>
                    <a:pt x="573" y="38"/>
                  </a:lnTo>
                  <a:lnTo>
                    <a:pt x="563" y="51"/>
                  </a:lnTo>
                  <a:lnTo>
                    <a:pt x="561" y="64"/>
                  </a:lnTo>
                  <a:lnTo>
                    <a:pt x="566" y="70"/>
                  </a:lnTo>
                  <a:lnTo>
                    <a:pt x="575" y="74"/>
                  </a:lnTo>
                  <a:lnTo>
                    <a:pt x="580" y="92"/>
                  </a:lnTo>
                  <a:lnTo>
                    <a:pt x="588" y="97"/>
                  </a:lnTo>
                  <a:lnTo>
                    <a:pt x="596" y="99"/>
                  </a:lnTo>
                  <a:lnTo>
                    <a:pt x="599" y="101"/>
                  </a:lnTo>
                  <a:lnTo>
                    <a:pt x="601" y="323"/>
                  </a:lnTo>
                  <a:lnTo>
                    <a:pt x="0" y="310"/>
                  </a:lnTo>
                  <a:lnTo>
                    <a:pt x="17" y="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GB" dirty="0">
                <a:latin typeface="Calibri Light" panose="020F0302020204030204" pitchFamily="34" charset="0"/>
                <a:sym typeface="Calibri Light" panose="020F0302020204030204" pitchFamily="34" charset="0"/>
              </a:endParaRPr>
            </a:p>
          </p:txBody>
        </p:sp>
        <p:sp>
          <p:nvSpPr>
            <p:cNvPr id="120" name="Freeform 26">
              <a:extLst>
                <a:ext uri="{FF2B5EF4-FFF2-40B4-BE49-F238E27FC236}">
                  <a16:creationId xmlns:a16="http://schemas.microsoft.com/office/drawing/2014/main" id="{3544677E-9E99-BF4E-8F9F-DB791B1F54EB}"/>
                </a:ext>
              </a:extLst>
            </p:cNvPr>
            <p:cNvSpPr>
              <a:spLocks/>
            </p:cNvSpPr>
            <p:nvPr>
              <p:custDataLst>
                <p:tags r:id="rId20"/>
              </p:custDataLst>
            </p:nvPr>
          </p:nvSpPr>
          <p:spPr bwMode="gray">
            <a:xfrm>
              <a:off x="5218117" y="3656019"/>
              <a:ext cx="1017588" cy="527051"/>
            </a:xfrm>
            <a:custGeom>
              <a:avLst/>
              <a:gdLst>
                <a:gd name="T0" fmla="*/ 83 w 700"/>
                <a:gd name="T1" fmla="*/ 5 h 361"/>
                <a:gd name="T2" fmla="*/ 0 w 700"/>
                <a:gd name="T3" fmla="*/ 50 h 361"/>
                <a:gd name="T4" fmla="*/ 238 w 700"/>
                <a:gd name="T5" fmla="*/ 262 h 361"/>
                <a:gd name="T6" fmla="*/ 251 w 700"/>
                <a:gd name="T7" fmla="*/ 267 h 361"/>
                <a:gd name="T8" fmla="*/ 269 w 700"/>
                <a:gd name="T9" fmla="*/ 285 h 361"/>
                <a:gd name="T10" fmla="*/ 291 w 700"/>
                <a:gd name="T11" fmla="*/ 279 h 361"/>
                <a:gd name="T12" fmla="*/ 303 w 700"/>
                <a:gd name="T13" fmla="*/ 288 h 361"/>
                <a:gd name="T14" fmla="*/ 307 w 700"/>
                <a:gd name="T15" fmla="*/ 300 h 361"/>
                <a:gd name="T16" fmla="*/ 332 w 700"/>
                <a:gd name="T17" fmla="*/ 306 h 361"/>
                <a:gd name="T18" fmla="*/ 345 w 700"/>
                <a:gd name="T19" fmla="*/ 310 h 361"/>
                <a:gd name="T20" fmla="*/ 353 w 700"/>
                <a:gd name="T21" fmla="*/ 307 h 361"/>
                <a:gd name="T22" fmla="*/ 367 w 700"/>
                <a:gd name="T23" fmla="*/ 319 h 361"/>
                <a:gd name="T24" fmla="*/ 395 w 700"/>
                <a:gd name="T25" fmla="*/ 315 h 361"/>
                <a:gd name="T26" fmla="*/ 404 w 700"/>
                <a:gd name="T27" fmla="*/ 327 h 361"/>
                <a:gd name="T28" fmla="*/ 407 w 700"/>
                <a:gd name="T29" fmla="*/ 339 h 361"/>
                <a:gd name="T30" fmla="*/ 427 w 700"/>
                <a:gd name="T31" fmla="*/ 331 h 361"/>
                <a:gd name="T32" fmla="*/ 453 w 700"/>
                <a:gd name="T33" fmla="*/ 344 h 361"/>
                <a:gd name="T34" fmla="*/ 465 w 700"/>
                <a:gd name="T35" fmla="*/ 338 h 361"/>
                <a:gd name="T36" fmla="*/ 473 w 700"/>
                <a:gd name="T37" fmla="*/ 342 h 361"/>
                <a:gd name="T38" fmla="*/ 475 w 700"/>
                <a:gd name="T39" fmla="*/ 357 h 361"/>
                <a:gd name="T40" fmla="*/ 479 w 700"/>
                <a:gd name="T41" fmla="*/ 347 h 361"/>
                <a:gd name="T42" fmla="*/ 494 w 700"/>
                <a:gd name="T43" fmla="*/ 334 h 361"/>
                <a:gd name="T44" fmla="*/ 498 w 700"/>
                <a:gd name="T45" fmla="*/ 341 h 361"/>
                <a:gd name="T46" fmla="*/ 511 w 700"/>
                <a:gd name="T47" fmla="*/ 344 h 361"/>
                <a:gd name="T48" fmla="*/ 521 w 700"/>
                <a:gd name="T49" fmla="*/ 340 h 361"/>
                <a:gd name="T50" fmla="*/ 523 w 700"/>
                <a:gd name="T51" fmla="*/ 344 h 361"/>
                <a:gd name="T52" fmla="*/ 544 w 700"/>
                <a:gd name="T53" fmla="*/ 357 h 361"/>
                <a:gd name="T54" fmla="*/ 563 w 700"/>
                <a:gd name="T55" fmla="*/ 344 h 361"/>
                <a:gd name="T56" fmla="*/ 596 w 700"/>
                <a:gd name="T57" fmla="*/ 337 h 361"/>
                <a:gd name="T58" fmla="*/ 609 w 700"/>
                <a:gd name="T59" fmla="*/ 336 h 361"/>
                <a:gd name="T60" fmla="*/ 640 w 700"/>
                <a:gd name="T61" fmla="*/ 335 h 361"/>
                <a:gd name="T62" fmla="*/ 683 w 700"/>
                <a:gd name="T63" fmla="*/ 354 h 361"/>
                <a:gd name="T64" fmla="*/ 693 w 700"/>
                <a:gd name="T65" fmla="*/ 360 h 361"/>
                <a:gd name="T66" fmla="*/ 700 w 700"/>
                <a:gd name="T67" fmla="*/ 181 h 361"/>
                <a:gd name="T68" fmla="*/ 684 w 700"/>
                <a:gd name="T69" fmla="*/ 18 h 3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700" h="361">
                  <a:moveTo>
                    <a:pt x="684" y="18"/>
                  </a:moveTo>
                  <a:lnTo>
                    <a:pt x="83" y="5"/>
                  </a:lnTo>
                  <a:lnTo>
                    <a:pt x="3" y="0"/>
                  </a:lnTo>
                  <a:lnTo>
                    <a:pt x="0" y="50"/>
                  </a:lnTo>
                  <a:lnTo>
                    <a:pt x="244" y="64"/>
                  </a:lnTo>
                  <a:lnTo>
                    <a:pt x="238" y="262"/>
                  </a:lnTo>
                  <a:lnTo>
                    <a:pt x="247" y="263"/>
                  </a:lnTo>
                  <a:lnTo>
                    <a:pt x="251" y="267"/>
                  </a:lnTo>
                  <a:lnTo>
                    <a:pt x="263" y="283"/>
                  </a:lnTo>
                  <a:lnTo>
                    <a:pt x="269" y="285"/>
                  </a:lnTo>
                  <a:lnTo>
                    <a:pt x="286" y="283"/>
                  </a:lnTo>
                  <a:lnTo>
                    <a:pt x="291" y="279"/>
                  </a:lnTo>
                  <a:lnTo>
                    <a:pt x="301" y="283"/>
                  </a:lnTo>
                  <a:lnTo>
                    <a:pt x="303" y="288"/>
                  </a:lnTo>
                  <a:lnTo>
                    <a:pt x="303" y="293"/>
                  </a:lnTo>
                  <a:lnTo>
                    <a:pt x="307" y="300"/>
                  </a:lnTo>
                  <a:lnTo>
                    <a:pt x="310" y="302"/>
                  </a:lnTo>
                  <a:lnTo>
                    <a:pt x="332" y="306"/>
                  </a:lnTo>
                  <a:lnTo>
                    <a:pt x="340" y="310"/>
                  </a:lnTo>
                  <a:lnTo>
                    <a:pt x="345" y="310"/>
                  </a:lnTo>
                  <a:lnTo>
                    <a:pt x="347" y="308"/>
                  </a:lnTo>
                  <a:lnTo>
                    <a:pt x="353" y="307"/>
                  </a:lnTo>
                  <a:lnTo>
                    <a:pt x="359" y="315"/>
                  </a:lnTo>
                  <a:lnTo>
                    <a:pt x="367" y="319"/>
                  </a:lnTo>
                  <a:lnTo>
                    <a:pt x="373" y="312"/>
                  </a:lnTo>
                  <a:lnTo>
                    <a:pt x="395" y="315"/>
                  </a:lnTo>
                  <a:lnTo>
                    <a:pt x="395" y="319"/>
                  </a:lnTo>
                  <a:lnTo>
                    <a:pt x="404" y="327"/>
                  </a:lnTo>
                  <a:lnTo>
                    <a:pt x="407" y="328"/>
                  </a:lnTo>
                  <a:lnTo>
                    <a:pt x="407" y="339"/>
                  </a:lnTo>
                  <a:lnTo>
                    <a:pt x="423" y="342"/>
                  </a:lnTo>
                  <a:lnTo>
                    <a:pt x="427" y="331"/>
                  </a:lnTo>
                  <a:lnTo>
                    <a:pt x="433" y="329"/>
                  </a:lnTo>
                  <a:lnTo>
                    <a:pt x="453" y="344"/>
                  </a:lnTo>
                  <a:lnTo>
                    <a:pt x="456" y="344"/>
                  </a:lnTo>
                  <a:lnTo>
                    <a:pt x="465" y="338"/>
                  </a:lnTo>
                  <a:lnTo>
                    <a:pt x="472" y="338"/>
                  </a:lnTo>
                  <a:lnTo>
                    <a:pt x="473" y="342"/>
                  </a:lnTo>
                  <a:lnTo>
                    <a:pt x="471" y="351"/>
                  </a:lnTo>
                  <a:lnTo>
                    <a:pt x="475" y="357"/>
                  </a:lnTo>
                  <a:lnTo>
                    <a:pt x="480" y="353"/>
                  </a:lnTo>
                  <a:lnTo>
                    <a:pt x="479" y="347"/>
                  </a:lnTo>
                  <a:lnTo>
                    <a:pt x="486" y="339"/>
                  </a:lnTo>
                  <a:lnTo>
                    <a:pt x="494" y="334"/>
                  </a:lnTo>
                  <a:lnTo>
                    <a:pt x="497" y="335"/>
                  </a:lnTo>
                  <a:lnTo>
                    <a:pt x="498" y="341"/>
                  </a:lnTo>
                  <a:lnTo>
                    <a:pt x="507" y="344"/>
                  </a:lnTo>
                  <a:lnTo>
                    <a:pt x="511" y="344"/>
                  </a:lnTo>
                  <a:lnTo>
                    <a:pt x="515" y="339"/>
                  </a:lnTo>
                  <a:lnTo>
                    <a:pt x="521" y="340"/>
                  </a:lnTo>
                  <a:lnTo>
                    <a:pt x="523" y="342"/>
                  </a:lnTo>
                  <a:lnTo>
                    <a:pt x="523" y="344"/>
                  </a:lnTo>
                  <a:lnTo>
                    <a:pt x="532" y="348"/>
                  </a:lnTo>
                  <a:lnTo>
                    <a:pt x="544" y="357"/>
                  </a:lnTo>
                  <a:lnTo>
                    <a:pt x="558" y="347"/>
                  </a:lnTo>
                  <a:lnTo>
                    <a:pt x="563" y="344"/>
                  </a:lnTo>
                  <a:lnTo>
                    <a:pt x="581" y="343"/>
                  </a:lnTo>
                  <a:lnTo>
                    <a:pt x="596" y="337"/>
                  </a:lnTo>
                  <a:lnTo>
                    <a:pt x="602" y="336"/>
                  </a:lnTo>
                  <a:lnTo>
                    <a:pt x="609" y="336"/>
                  </a:lnTo>
                  <a:lnTo>
                    <a:pt x="628" y="339"/>
                  </a:lnTo>
                  <a:lnTo>
                    <a:pt x="640" y="335"/>
                  </a:lnTo>
                  <a:lnTo>
                    <a:pt x="642" y="332"/>
                  </a:lnTo>
                  <a:lnTo>
                    <a:pt x="683" y="354"/>
                  </a:lnTo>
                  <a:lnTo>
                    <a:pt x="690" y="356"/>
                  </a:lnTo>
                  <a:lnTo>
                    <a:pt x="693" y="360"/>
                  </a:lnTo>
                  <a:lnTo>
                    <a:pt x="697" y="361"/>
                  </a:lnTo>
                  <a:lnTo>
                    <a:pt x="700" y="181"/>
                  </a:lnTo>
                  <a:lnTo>
                    <a:pt x="685" y="69"/>
                  </a:lnTo>
                  <a:lnTo>
                    <a:pt x="684" y="18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GB" dirty="0">
                <a:latin typeface="Calibri Light" panose="020F0302020204030204" pitchFamily="34" charset="0"/>
                <a:sym typeface="Calibri Light" panose="020F0302020204030204" pitchFamily="34" charset="0"/>
              </a:endParaRPr>
            </a:p>
          </p:txBody>
        </p:sp>
        <p:sp>
          <p:nvSpPr>
            <p:cNvPr id="121" name="Freeform 27">
              <a:extLst>
                <a:ext uri="{FF2B5EF4-FFF2-40B4-BE49-F238E27FC236}">
                  <a16:creationId xmlns:a16="http://schemas.microsoft.com/office/drawing/2014/main" id="{EC3F02E1-6304-7E4F-A808-EEBA3A72508B}"/>
                </a:ext>
              </a:extLst>
            </p:cNvPr>
            <p:cNvSpPr>
              <a:spLocks/>
            </p:cNvSpPr>
            <p:nvPr>
              <p:custDataLst>
                <p:tags r:id="rId21"/>
              </p:custDataLst>
            </p:nvPr>
          </p:nvSpPr>
          <p:spPr bwMode="gray">
            <a:xfrm>
              <a:off x="5148267" y="2744793"/>
              <a:ext cx="977901" cy="484188"/>
            </a:xfrm>
            <a:custGeom>
              <a:avLst/>
              <a:gdLst>
                <a:gd name="T0" fmla="*/ 0 w 671"/>
                <a:gd name="T1" fmla="*/ 206 h 333"/>
                <a:gd name="T2" fmla="*/ 18 w 671"/>
                <a:gd name="T3" fmla="*/ 0 h 333"/>
                <a:gd name="T4" fmla="*/ 430 w 671"/>
                <a:gd name="T5" fmla="*/ 22 h 333"/>
                <a:gd name="T6" fmla="*/ 442 w 671"/>
                <a:gd name="T7" fmla="*/ 38 h 333"/>
                <a:gd name="T8" fmla="*/ 455 w 671"/>
                <a:gd name="T9" fmla="*/ 38 h 333"/>
                <a:gd name="T10" fmla="*/ 466 w 671"/>
                <a:gd name="T11" fmla="*/ 36 h 333"/>
                <a:gd name="T12" fmla="*/ 474 w 671"/>
                <a:gd name="T13" fmla="*/ 41 h 333"/>
                <a:gd name="T14" fmla="*/ 480 w 671"/>
                <a:gd name="T15" fmla="*/ 55 h 333"/>
                <a:gd name="T16" fmla="*/ 490 w 671"/>
                <a:gd name="T17" fmla="*/ 57 h 333"/>
                <a:gd name="T18" fmla="*/ 502 w 671"/>
                <a:gd name="T19" fmla="*/ 55 h 333"/>
                <a:gd name="T20" fmla="*/ 512 w 671"/>
                <a:gd name="T21" fmla="*/ 47 h 333"/>
                <a:gd name="T22" fmla="*/ 526 w 671"/>
                <a:gd name="T23" fmla="*/ 47 h 333"/>
                <a:gd name="T24" fmla="*/ 534 w 671"/>
                <a:gd name="T25" fmla="*/ 49 h 333"/>
                <a:gd name="T26" fmla="*/ 566 w 671"/>
                <a:gd name="T27" fmla="*/ 71 h 333"/>
                <a:gd name="T28" fmla="*/ 583 w 671"/>
                <a:gd name="T29" fmla="*/ 82 h 333"/>
                <a:gd name="T30" fmla="*/ 583 w 671"/>
                <a:gd name="T31" fmla="*/ 93 h 333"/>
                <a:gd name="T32" fmla="*/ 595 w 671"/>
                <a:gd name="T33" fmla="*/ 100 h 333"/>
                <a:gd name="T34" fmla="*/ 595 w 671"/>
                <a:gd name="T35" fmla="*/ 107 h 333"/>
                <a:gd name="T36" fmla="*/ 590 w 671"/>
                <a:gd name="T37" fmla="*/ 121 h 333"/>
                <a:gd name="T38" fmla="*/ 598 w 671"/>
                <a:gd name="T39" fmla="*/ 129 h 333"/>
                <a:gd name="T40" fmla="*/ 603 w 671"/>
                <a:gd name="T41" fmla="*/ 145 h 333"/>
                <a:gd name="T42" fmla="*/ 611 w 671"/>
                <a:gd name="T43" fmla="*/ 153 h 333"/>
                <a:gd name="T44" fmla="*/ 608 w 671"/>
                <a:gd name="T45" fmla="*/ 161 h 333"/>
                <a:gd name="T46" fmla="*/ 611 w 671"/>
                <a:gd name="T47" fmla="*/ 170 h 333"/>
                <a:gd name="T48" fmla="*/ 622 w 671"/>
                <a:gd name="T49" fmla="*/ 178 h 333"/>
                <a:gd name="T50" fmla="*/ 625 w 671"/>
                <a:gd name="T51" fmla="*/ 186 h 333"/>
                <a:gd name="T52" fmla="*/ 622 w 671"/>
                <a:gd name="T53" fmla="*/ 195 h 333"/>
                <a:gd name="T54" fmla="*/ 619 w 671"/>
                <a:gd name="T55" fmla="*/ 211 h 333"/>
                <a:gd name="T56" fmla="*/ 630 w 671"/>
                <a:gd name="T57" fmla="*/ 217 h 333"/>
                <a:gd name="T58" fmla="*/ 633 w 671"/>
                <a:gd name="T59" fmla="*/ 225 h 333"/>
                <a:gd name="T60" fmla="*/ 627 w 671"/>
                <a:gd name="T61" fmla="*/ 233 h 333"/>
                <a:gd name="T62" fmla="*/ 630 w 671"/>
                <a:gd name="T63" fmla="*/ 241 h 333"/>
                <a:gd name="T64" fmla="*/ 635 w 671"/>
                <a:gd name="T65" fmla="*/ 249 h 333"/>
                <a:gd name="T66" fmla="*/ 633 w 671"/>
                <a:gd name="T67" fmla="*/ 257 h 333"/>
                <a:gd name="T68" fmla="*/ 635 w 671"/>
                <a:gd name="T69" fmla="*/ 268 h 333"/>
                <a:gd name="T70" fmla="*/ 639 w 671"/>
                <a:gd name="T71" fmla="*/ 273 h 333"/>
                <a:gd name="T72" fmla="*/ 644 w 671"/>
                <a:gd name="T73" fmla="*/ 281 h 333"/>
                <a:gd name="T74" fmla="*/ 652 w 671"/>
                <a:gd name="T75" fmla="*/ 289 h 333"/>
                <a:gd name="T76" fmla="*/ 655 w 671"/>
                <a:gd name="T77" fmla="*/ 303 h 333"/>
                <a:gd name="T78" fmla="*/ 666 w 671"/>
                <a:gd name="T79" fmla="*/ 317 h 333"/>
                <a:gd name="T80" fmla="*/ 671 w 671"/>
                <a:gd name="T81" fmla="*/ 320 h 333"/>
                <a:gd name="T82" fmla="*/ 668 w 671"/>
                <a:gd name="T83" fmla="*/ 330 h 333"/>
                <a:gd name="T84" fmla="*/ 670 w 671"/>
                <a:gd name="T85" fmla="*/ 333 h 333"/>
                <a:gd name="T86" fmla="*/ 147 w 671"/>
                <a:gd name="T87" fmla="*/ 321 h 333"/>
                <a:gd name="T88" fmla="*/ 154 w 671"/>
                <a:gd name="T89" fmla="*/ 219 h 333"/>
                <a:gd name="T90" fmla="*/ 0 w 671"/>
                <a:gd name="T91" fmla="*/ 206 h 3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671" h="333">
                  <a:moveTo>
                    <a:pt x="0" y="206"/>
                  </a:moveTo>
                  <a:lnTo>
                    <a:pt x="18" y="0"/>
                  </a:lnTo>
                  <a:lnTo>
                    <a:pt x="430" y="22"/>
                  </a:lnTo>
                  <a:lnTo>
                    <a:pt x="442" y="38"/>
                  </a:lnTo>
                  <a:lnTo>
                    <a:pt x="455" y="38"/>
                  </a:lnTo>
                  <a:lnTo>
                    <a:pt x="466" y="36"/>
                  </a:lnTo>
                  <a:lnTo>
                    <a:pt x="474" y="41"/>
                  </a:lnTo>
                  <a:lnTo>
                    <a:pt x="480" y="55"/>
                  </a:lnTo>
                  <a:lnTo>
                    <a:pt x="490" y="57"/>
                  </a:lnTo>
                  <a:lnTo>
                    <a:pt x="502" y="55"/>
                  </a:lnTo>
                  <a:lnTo>
                    <a:pt x="512" y="47"/>
                  </a:lnTo>
                  <a:lnTo>
                    <a:pt x="526" y="47"/>
                  </a:lnTo>
                  <a:lnTo>
                    <a:pt x="534" y="49"/>
                  </a:lnTo>
                  <a:lnTo>
                    <a:pt x="566" y="71"/>
                  </a:lnTo>
                  <a:lnTo>
                    <a:pt x="583" y="82"/>
                  </a:lnTo>
                  <a:lnTo>
                    <a:pt x="583" y="93"/>
                  </a:lnTo>
                  <a:lnTo>
                    <a:pt x="595" y="100"/>
                  </a:lnTo>
                  <a:lnTo>
                    <a:pt x="595" y="107"/>
                  </a:lnTo>
                  <a:lnTo>
                    <a:pt x="590" y="121"/>
                  </a:lnTo>
                  <a:lnTo>
                    <a:pt x="598" y="129"/>
                  </a:lnTo>
                  <a:lnTo>
                    <a:pt x="603" y="145"/>
                  </a:lnTo>
                  <a:lnTo>
                    <a:pt x="611" y="153"/>
                  </a:lnTo>
                  <a:lnTo>
                    <a:pt x="608" y="161"/>
                  </a:lnTo>
                  <a:lnTo>
                    <a:pt x="611" y="170"/>
                  </a:lnTo>
                  <a:lnTo>
                    <a:pt x="622" y="178"/>
                  </a:lnTo>
                  <a:lnTo>
                    <a:pt x="625" y="186"/>
                  </a:lnTo>
                  <a:lnTo>
                    <a:pt x="622" y="195"/>
                  </a:lnTo>
                  <a:lnTo>
                    <a:pt x="619" y="211"/>
                  </a:lnTo>
                  <a:lnTo>
                    <a:pt x="630" y="217"/>
                  </a:lnTo>
                  <a:lnTo>
                    <a:pt x="633" y="225"/>
                  </a:lnTo>
                  <a:lnTo>
                    <a:pt x="627" y="233"/>
                  </a:lnTo>
                  <a:lnTo>
                    <a:pt x="630" y="241"/>
                  </a:lnTo>
                  <a:lnTo>
                    <a:pt x="635" y="249"/>
                  </a:lnTo>
                  <a:lnTo>
                    <a:pt x="633" y="257"/>
                  </a:lnTo>
                  <a:lnTo>
                    <a:pt x="635" y="268"/>
                  </a:lnTo>
                  <a:lnTo>
                    <a:pt x="639" y="273"/>
                  </a:lnTo>
                  <a:lnTo>
                    <a:pt x="644" y="281"/>
                  </a:lnTo>
                  <a:lnTo>
                    <a:pt x="652" y="289"/>
                  </a:lnTo>
                  <a:lnTo>
                    <a:pt x="655" y="303"/>
                  </a:lnTo>
                  <a:lnTo>
                    <a:pt x="666" y="317"/>
                  </a:lnTo>
                  <a:lnTo>
                    <a:pt x="671" y="320"/>
                  </a:lnTo>
                  <a:lnTo>
                    <a:pt x="668" y="330"/>
                  </a:lnTo>
                  <a:lnTo>
                    <a:pt x="670" y="333"/>
                  </a:lnTo>
                  <a:lnTo>
                    <a:pt x="147" y="321"/>
                  </a:lnTo>
                  <a:lnTo>
                    <a:pt x="154" y="219"/>
                  </a:lnTo>
                  <a:lnTo>
                    <a:pt x="0" y="206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GB" dirty="0">
                <a:latin typeface="Calibri Light" panose="020F0302020204030204" pitchFamily="34" charset="0"/>
                <a:sym typeface="Calibri Light" panose="020F0302020204030204" pitchFamily="34" charset="0"/>
              </a:endParaRPr>
            </a:p>
          </p:txBody>
        </p:sp>
        <p:sp>
          <p:nvSpPr>
            <p:cNvPr id="122" name="Freeform 28">
              <a:extLst>
                <a:ext uri="{FF2B5EF4-FFF2-40B4-BE49-F238E27FC236}">
                  <a16:creationId xmlns:a16="http://schemas.microsoft.com/office/drawing/2014/main" id="{0900A326-3051-E441-94D2-E2CEBDC93930}"/>
                </a:ext>
              </a:extLst>
            </p:cNvPr>
            <p:cNvSpPr>
              <a:spLocks/>
            </p:cNvSpPr>
            <p:nvPr>
              <p:custDataLst>
                <p:tags r:id="rId22"/>
              </p:custDataLst>
            </p:nvPr>
          </p:nvSpPr>
          <p:spPr bwMode="gray">
            <a:xfrm>
              <a:off x="5173668" y="2306642"/>
              <a:ext cx="830262" cy="557213"/>
            </a:xfrm>
            <a:custGeom>
              <a:avLst/>
              <a:gdLst>
                <a:gd name="T0" fmla="*/ 0 w 569"/>
                <a:gd name="T1" fmla="*/ 301 h 383"/>
                <a:gd name="T2" fmla="*/ 16 w 569"/>
                <a:gd name="T3" fmla="*/ 99 h 383"/>
                <a:gd name="T4" fmla="*/ 25 w 569"/>
                <a:gd name="T5" fmla="*/ 0 h 383"/>
                <a:gd name="T6" fmla="*/ 558 w 569"/>
                <a:gd name="T7" fmla="*/ 23 h 383"/>
                <a:gd name="T8" fmla="*/ 559 w 569"/>
                <a:gd name="T9" fmla="*/ 32 h 383"/>
                <a:gd name="T10" fmla="*/ 553 w 569"/>
                <a:gd name="T11" fmla="*/ 42 h 383"/>
                <a:gd name="T12" fmla="*/ 540 w 569"/>
                <a:gd name="T13" fmla="*/ 56 h 383"/>
                <a:gd name="T14" fmla="*/ 541 w 569"/>
                <a:gd name="T15" fmla="*/ 65 h 383"/>
                <a:gd name="T16" fmla="*/ 568 w 569"/>
                <a:gd name="T17" fmla="*/ 89 h 383"/>
                <a:gd name="T18" fmla="*/ 569 w 569"/>
                <a:gd name="T19" fmla="*/ 276 h 383"/>
                <a:gd name="T20" fmla="*/ 564 w 569"/>
                <a:gd name="T21" fmla="*/ 275 h 383"/>
                <a:gd name="T22" fmla="*/ 557 w 569"/>
                <a:gd name="T23" fmla="*/ 276 h 383"/>
                <a:gd name="T24" fmla="*/ 560 w 569"/>
                <a:gd name="T25" fmla="*/ 282 h 383"/>
                <a:gd name="T26" fmla="*/ 563 w 569"/>
                <a:gd name="T27" fmla="*/ 288 h 383"/>
                <a:gd name="T28" fmla="*/ 559 w 569"/>
                <a:gd name="T29" fmla="*/ 298 h 383"/>
                <a:gd name="T30" fmla="*/ 565 w 569"/>
                <a:gd name="T31" fmla="*/ 304 h 383"/>
                <a:gd name="T32" fmla="*/ 568 w 569"/>
                <a:gd name="T33" fmla="*/ 319 h 383"/>
                <a:gd name="T34" fmla="*/ 562 w 569"/>
                <a:gd name="T35" fmla="*/ 324 h 383"/>
                <a:gd name="T36" fmla="*/ 564 w 569"/>
                <a:gd name="T37" fmla="*/ 333 h 383"/>
                <a:gd name="T38" fmla="*/ 556 w 569"/>
                <a:gd name="T39" fmla="*/ 351 h 383"/>
                <a:gd name="T40" fmla="*/ 564 w 569"/>
                <a:gd name="T41" fmla="*/ 370 h 383"/>
                <a:gd name="T42" fmla="*/ 565 w 569"/>
                <a:gd name="T43" fmla="*/ 381 h 383"/>
                <a:gd name="T44" fmla="*/ 565 w 569"/>
                <a:gd name="T45" fmla="*/ 383 h 383"/>
                <a:gd name="T46" fmla="*/ 548 w 569"/>
                <a:gd name="T47" fmla="*/ 372 h 383"/>
                <a:gd name="T48" fmla="*/ 516 w 569"/>
                <a:gd name="T49" fmla="*/ 350 h 383"/>
                <a:gd name="T50" fmla="*/ 508 w 569"/>
                <a:gd name="T51" fmla="*/ 348 h 383"/>
                <a:gd name="T52" fmla="*/ 494 w 569"/>
                <a:gd name="T53" fmla="*/ 348 h 383"/>
                <a:gd name="T54" fmla="*/ 484 w 569"/>
                <a:gd name="T55" fmla="*/ 356 h 383"/>
                <a:gd name="T56" fmla="*/ 472 w 569"/>
                <a:gd name="T57" fmla="*/ 358 h 383"/>
                <a:gd name="T58" fmla="*/ 462 w 569"/>
                <a:gd name="T59" fmla="*/ 356 h 383"/>
                <a:gd name="T60" fmla="*/ 456 w 569"/>
                <a:gd name="T61" fmla="*/ 342 h 383"/>
                <a:gd name="T62" fmla="*/ 448 w 569"/>
                <a:gd name="T63" fmla="*/ 337 h 383"/>
                <a:gd name="T64" fmla="*/ 437 w 569"/>
                <a:gd name="T65" fmla="*/ 339 h 383"/>
                <a:gd name="T66" fmla="*/ 424 w 569"/>
                <a:gd name="T67" fmla="*/ 339 h 383"/>
                <a:gd name="T68" fmla="*/ 412 w 569"/>
                <a:gd name="T69" fmla="*/ 323 h 383"/>
                <a:gd name="T70" fmla="*/ 0 w 569"/>
                <a:gd name="T71" fmla="*/ 301 h 3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569" h="383">
                  <a:moveTo>
                    <a:pt x="0" y="301"/>
                  </a:moveTo>
                  <a:lnTo>
                    <a:pt x="16" y="99"/>
                  </a:lnTo>
                  <a:lnTo>
                    <a:pt x="25" y="0"/>
                  </a:lnTo>
                  <a:lnTo>
                    <a:pt x="558" y="23"/>
                  </a:lnTo>
                  <a:lnTo>
                    <a:pt x="559" y="32"/>
                  </a:lnTo>
                  <a:lnTo>
                    <a:pt x="553" y="42"/>
                  </a:lnTo>
                  <a:lnTo>
                    <a:pt x="540" y="56"/>
                  </a:lnTo>
                  <a:lnTo>
                    <a:pt x="541" y="65"/>
                  </a:lnTo>
                  <a:lnTo>
                    <a:pt x="568" y="89"/>
                  </a:lnTo>
                  <a:lnTo>
                    <a:pt x="569" y="276"/>
                  </a:lnTo>
                  <a:lnTo>
                    <a:pt x="564" y="275"/>
                  </a:lnTo>
                  <a:lnTo>
                    <a:pt x="557" y="276"/>
                  </a:lnTo>
                  <a:lnTo>
                    <a:pt x="560" y="282"/>
                  </a:lnTo>
                  <a:lnTo>
                    <a:pt x="563" y="288"/>
                  </a:lnTo>
                  <a:lnTo>
                    <a:pt x="559" y="298"/>
                  </a:lnTo>
                  <a:lnTo>
                    <a:pt x="565" y="304"/>
                  </a:lnTo>
                  <a:lnTo>
                    <a:pt x="568" y="319"/>
                  </a:lnTo>
                  <a:lnTo>
                    <a:pt x="562" y="324"/>
                  </a:lnTo>
                  <a:lnTo>
                    <a:pt x="564" y="333"/>
                  </a:lnTo>
                  <a:lnTo>
                    <a:pt x="556" y="351"/>
                  </a:lnTo>
                  <a:lnTo>
                    <a:pt x="564" y="370"/>
                  </a:lnTo>
                  <a:lnTo>
                    <a:pt x="565" y="381"/>
                  </a:lnTo>
                  <a:lnTo>
                    <a:pt x="565" y="383"/>
                  </a:lnTo>
                  <a:lnTo>
                    <a:pt x="548" y="372"/>
                  </a:lnTo>
                  <a:lnTo>
                    <a:pt x="516" y="350"/>
                  </a:lnTo>
                  <a:lnTo>
                    <a:pt x="508" y="348"/>
                  </a:lnTo>
                  <a:lnTo>
                    <a:pt x="494" y="348"/>
                  </a:lnTo>
                  <a:lnTo>
                    <a:pt x="484" y="356"/>
                  </a:lnTo>
                  <a:lnTo>
                    <a:pt x="472" y="358"/>
                  </a:lnTo>
                  <a:lnTo>
                    <a:pt x="462" y="356"/>
                  </a:lnTo>
                  <a:lnTo>
                    <a:pt x="456" y="342"/>
                  </a:lnTo>
                  <a:lnTo>
                    <a:pt x="448" y="337"/>
                  </a:lnTo>
                  <a:lnTo>
                    <a:pt x="437" y="339"/>
                  </a:lnTo>
                  <a:lnTo>
                    <a:pt x="424" y="339"/>
                  </a:lnTo>
                  <a:lnTo>
                    <a:pt x="412" y="323"/>
                  </a:lnTo>
                  <a:lnTo>
                    <a:pt x="0" y="301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GB" dirty="0">
                <a:latin typeface="Calibri Light" panose="020F0302020204030204" pitchFamily="34" charset="0"/>
                <a:sym typeface="Calibri Light" panose="020F0302020204030204" pitchFamily="34" charset="0"/>
              </a:endParaRPr>
            </a:p>
          </p:txBody>
        </p:sp>
        <p:sp>
          <p:nvSpPr>
            <p:cNvPr id="123" name="Freeform 29">
              <a:extLst>
                <a:ext uri="{FF2B5EF4-FFF2-40B4-BE49-F238E27FC236}">
                  <a16:creationId xmlns:a16="http://schemas.microsoft.com/office/drawing/2014/main" id="{E7D6A99B-E2DF-A946-AB4A-7D2395B4A753}"/>
                </a:ext>
              </a:extLst>
            </p:cNvPr>
            <p:cNvSpPr>
              <a:spLocks/>
            </p:cNvSpPr>
            <p:nvPr>
              <p:custDataLst>
                <p:tags r:id="rId23"/>
              </p:custDataLst>
            </p:nvPr>
          </p:nvSpPr>
          <p:spPr bwMode="gray">
            <a:xfrm>
              <a:off x="5210180" y="1854204"/>
              <a:ext cx="779464" cy="485776"/>
            </a:xfrm>
            <a:custGeom>
              <a:avLst/>
              <a:gdLst>
                <a:gd name="T0" fmla="*/ 0 w 534"/>
                <a:gd name="T1" fmla="*/ 310 h 333"/>
                <a:gd name="T2" fmla="*/ 26 w 534"/>
                <a:gd name="T3" fmla="*/ 0 h 333"/>
                <a:gd name="T4" fmla="*/ 163 w 534"/>
                <a:gd name="T5" fmla="*/ 10 h 333"/>
                <a:gd name="T6" fmla="*/ 261 w 534"/>
                <a:gd name="T7" fmla="*/ 17 h 333"/>
                <a:gd name="T8" fmla="*/ 491 w 534"/>
                <a:gd name="T9" fmla="*/ 23 h 333"/>
                <a:gd name="T10" fmla="*/ 491 w 534"/>
                <a:gd name="T11" fmla="*/ 31 h 333"/>
                <a:gd name="T12" fmla="*/ 499 w 534"/>
                <a:gd name="T13" fmla="*/ 55 h 333"/>
                <a:gd name="T14" fmla="*/ 496 w 534"/>
                <a:gd name="T15" fmla="*/ 63 h 333"/>
                <a:gd name="T16" fmla="*/ 494 w 534"/>
                <a:gd name="T17" fmla="*/ 79 h 333"/>
                <a:gd name="T18" fmla="*/ 495 w 534"/>
                <a:gd name="T19" fmla="*/ 108 h 333"/>
                <a:gd name="T20" fmla="*/ 501 w 534"/>
                <a:gd name="T21" fmla="*/ 141 h 333"/>
                <a:gd name="T22" fmla="*/ 510 w 534"/>
                <a:gd name="T23" fmla="*/ 151 h 333"/>
                <a:gd name="T24" fmla="*/ 515 w 534"/>
                <a:gd name="T25" fmla="*/ 180 h 333"/>
                <a:gd name="T26" fmla="*/ 517 w 534"/>
                <a:gd name="T27" fmla="*/ 231 h 333"/>
                <a:gd name="T28" fmla="*/ 520 w 534"/>
                <a:gd name="T29" fmla="*/ 242 h 333"/>
                <a:gd name="T30" fmla="*/ 520 w 534"/>
                <a:gd name="T31" fmla="*/ 260 h 333"/>
                <a:gd name="T32" fmla="*/ 521 w 534"/>
                <a:gd name="T33" fmla="*/ 268 h 333"/>
                <a:gd name="T34" fmla="*/ 534 w 534"/>
                <a:gd name="T35" fmla="*/ 304 h 333"/>
                <a:gd name="T36" fmla="*/ 532 w 534"/>
                <a:gd name="T37" fmla="*/ 318 h 333"/>
                <a:gd name="T38" fmla="*/ 533 w 534"/>
                <a:gd name="T39" fmla="*/ 333 h 333"/>
                <a:gd name="T40" fmla="*/ 0 w 534"/>
                <a:gd name="T41" fmla="*/ 310 h 3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34" h="333">
                  <a:moveTo>
                    <a:pt x="0" y="310"/>
                  </a:moveTo>
                  <a:lnTo>
                    <a:pt x="26" y="0"/>
                  </a:lnTo>
                  <a:lnTo>
                    <a:pt x="163" y="10"/>
                  </a:lnTo>
                  <a:lnTo>
                    <a:pt x="261" y="17"/>
                  </a:lnTo>
                  <a:lnTo>
                    <a:pt x="491" y="23"/>
                  </a:lnTo>
                  <a:lnTo>
                    <a:pt x="491" y="31"/>
                  </a:lnTo>
                  <a:lnTo>
                    <a:pt x="499" y="55"/>
                  </a:lnTo>
                  <a:lnTo>
                    <a:pt x="496" y="63"/>
                  </a:lnTo>
                  <a:lnTo>
                    <a:pt x="494" y="79"/>
                  </a:lnTo>
                  <a:lnTo>
                    <a:pt x="495" y="108"/>
                  </a:lnTo>
                  <a:lnTo>
                    <a:pt x="501" y="141"/>
                  </a:lnTo>
                  <a:lnTo>
                    <a:pt x="510" y="151"/>
                  </a:lnTo>
                  <a:lnTo>
                    <a:pt x="515" y="180"/>
                  </a:lnTo>
                  <a:lnTo>
                    <a:pt x="517" y="231"/>
                  </a:lnTo>
                  <a:lnTo>
                    <a:pt x="520" y="242"/>
                  </a:lnTo>
                  <a:lnTo>
                    <a:pt x="520" y="260"/>
                  </a:lnTo>
                  <a:lnTo>
                    <a:pt x="521" y="268"/>
                  </a:lnTo>
                  <a:lnTo>
                    <a:pt x="534" y="304"/>
                  </a:lnTo>
                  <a:lnTo>
                    <a:pt x="532" y="318"/>
                  </a:lnTo>
                  <a:lnTo>
                    <a:pt x="533" y="333"/>
                  </a:lnTo>
                  <a:lnTo>
                    <a:pt x="0" y="31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GB" dirty="0">
                <a:latin typeface="Calibri Light" panose="020F0302020204030204" pitchFamily="34" charset="0"/>
                <a:sym typeface="Calibri Light" panose="020F0302020204030204" pitchFamily="34" charset="0"/>
              </a:endParaRPr>
            </a:p>
          </p:txBody>
        </p:sp>
        <p:sp>
          <p:nvSpPr>
            <p:cNvPr id="124" name="Freeform 30">
              <a:extLst>
                <a:ext uri="{FF2B5EF4-FFF2-40B4-BE49-F238E27FC236}">
                  <a16:creationId xmlns:a16="http://schemas.microsoft.com/office/drawing/2014/main" id="{104D0D51-488E-4E45-887F-9941D55554C1}"/>
                </a:ext>
              </a:extLst>
            </p:cNvPr>
            <p:cNvSpPr>
              <a:spLocks/>
            </p:cNvSpPr>
            <p:nvPr>
              <p:custDataLst>
                <p:tags r:id="rId24"/>
              </p:custDataLst>
            </p:nvPr>
          </p:nvSpPr>
          <p:spPr bwMode="gray">
            <a:xfrm>
              <a:off x="5926142" y="1833566"/>
              <a:ext cx="777876" cy="874713"/>
            </a:xfrm>
            <a:custGeom>
              <a:avLst/>
              <a:gdLst>
                <a:gd name="T0" fmla="*/ 52 w 534"/>
                <a:gd name="T1" fmla="*/ 413 h 600"/>
                <a:gd name="T2" fmla="*/ 24 w 534"/>
                <a:gd name="T3" fmla="*/ 380 h 600"/>
                <a:gd name="T4" fmla="*/ 43 w 534"/>
                <a:gd name="T5" fmla="*/ 356 h 600"/>
                <a:gd name="T6" fmla="*/ 41 w 534"/>
                <a:gd name="T7" fmla="*/ 332 h 600"/>
                <a:gd name="T8" fmla="*/ 30 w 534"/>
                <a:gd name="T9" fmla="*/ 282 h 600"/>
                <a:gd name="T10" fmla="*/ 29 w 534"/>
                <a:gd name="T11" fmla="*/ 256 h 600"/>
                <a:gd name="T12" fmla="*/ 24 w 534"/>
                <a:gd name="T13" fmla="*/ 194 h 600"/>
                <a:gd name="T14" fmla="*/ 10 w 534"/>
                <a:gd name="T15" fmla="*/ 155 h 600"/>
                <a:gd name="T16" fmla="*/ 3 w 534"/>
                <a:gd name="T17" fmla="*/ 93 h 600"/>
                <a:gd name="T18" fmla="*/ 8 w 534"/>
                <a:gd name="T19" fmla="*/ 69 h 600"/>
                <a:gd name="T20" fmla="*/ 0 w 534"/>
                <a:gd name="T21" fmla="*/ 37 h 600"/>
                <a:gd name="T22" fmla="*/ 140 w 534"/>
                <a:gd name="T23" fmla="*/ 13 h 600"/>
                <a:gd name="T24" fmla="*/ 152 w 534"/>
                <a:gd name="T25" fmla="*/ 0 h 600"/>
                <a:gd name="T26" fmla="*/ 168 w 534"/>
                <a:gd name="T27" fmla="*/ 28 h 600"/>
                <a:gd name="T28" fmla="*/ 171 w 534"/>
                <a:gd name="T29" fmla="*/ 57 h 600"/>
                <a:gd name="T30" fmla="*/ 192 w 534"/>
                <a:gd name="T31" fmla="*/ 66 h 600"/>
                <a:gd name="T32" fmla="*/ 207 w 534"/>
                <a:gd name="T33" fmla="*/ 73 h 600"/>
                <a:gd name="T34" fmla="*/ 232 w 534"/>
                <a:gd name="T35" fmla="*/ 74 h 600"/>
                <a:gd name="T36" fmla="*/ 235 w 534"/>
                <a:gd name="T37" fmla="*/ 83 h 600"/>
                <a:gd name="T38" fmla="*/ 261 w 534"/>
                <a:gd name="T39" fmla="*/ 74 h 600"/>
                <a:gd name="T40" fmla="*/ 310 w 534"/>
                <a:gd name="T41" fmla="*/ 78 h 600"/>
                <a:gd name="T42" fmla="*/ 312 w 534"/>
                <a:gd name="T43" fmla="*/ 84 h 600"/>
                <a:gd name="T44" fmla="*/ 321 w 534"/>
                <a:gd name="T45" fmla="*/ 88 h 600"/>
                <a:gd name="T46" fmla="*/ 328 w 534"/>
                <a:gd name="T47" fmla="*/ 105 h 600"/>
                <a:gd name="T48" fmla="*/ 343 w 534"/>
                <a:gd name="T49" fmla="*/ 99 h 600"/>
                <a:gd name="T50" fmla="*/ 355 w 534"/>
                <a:gd name="T51" fmla="*/ 99 h 600"/>
                <a:gd name="T52" fmla="*/ 376 w 534"/>
                <a:gd name="T53" fmla="*/ 113 h 600"/>
                <a:gd name="T54" fmla="*/ 388 w 534"/>
                <a:gd name="T55" fmla="*/ 125 h 600"/>
                <a:gd name="T56" fmla="*/ 409 w 534"/>
                <a:gd name="T57" fmla="*/ 122 h 600"/>
                <a:gd name="T58" fmla="*/ 439 w 534"/>
                <a:gd name="T59" fmla="*/ 106 h 600"/>
                <a:gd name="T60" fmla="*/ 486 w 534"/>
                <a:gd name="T61" fmla="*/ 114 h 600"/>
                <a:gd name="T62" fmla="*/ 497 w 534"/>
                <a:gd name="T63" fmla="*/ 119 h 600"/>
                <a:gd name="T64" fmla="*/ 517 w 534"/>
                <a:gd name="T65" fmla="*/ 122 h 600"/>
                <a:gd name="T66" fmla="*/ 524 w 534"/>
                <a:gd name="T67" fmla="*/ 131 h 600"/>
                <a:gd name="T68" fmla="*/ 488 w 534"/>
                <a:gd name="T69" fmla="*/ 148 h 600"/>
                <a:gd name="T70" fmla="*/ 468 w 534"/>
                <a:gd name="T71" fmla="*/ 162 h 600"/>
                <a:gd name="T72" fmla="*/ 438 w 534"/>
                <a:gd name="T73" fmla="*/ 178 h 600"/>
                <a:gd name="T74" fmla="*/ 357 w 534"/>
                <a:gd name="T75" fmla="*/ 259 h 600"/>
                <a:gd name="T76" fmla="*/ 346 w 534"/>
                <a:gd name="T77" fmla="*/ 271 h 600"/>
                <a:gd name="T78" fmla="*/ 342 w 534"/>
                <a:gd name="T79" fmla="*/ 333 h 600"/>
                <a:gd name="T80" fmla="*/ 315 w 534"/>
                <a:gd name="T81" fmla="*/ 353 h 600"/>
                <a:gd name="T82" fmla="*/ 312 w 534"/>
                <a:gd name="T83" fmla="*/ 364 h 600"/>
                <a:gd name="T84" fmla="*/ 317 w 534"/>
                <a:gd name="T85" fmla="*/ 385 h 600"/>
                <a:gd name="T86" fmla="*/ 318 w 534"/>
                <a:gd name="T87" fmla="*/ 409 h 600"/>
                <a:gd name="T88" fmla="*/ 317 w 534"/>
                <a:gd name="T89" fmla="*/ 437 h 600"/>
                <a:gd name="T90" fmla="*/ 321 w 534"/>
                <a:gd name="T91" fmla="*/ 469 h 600"/>
                <a:gd name="T92" fmla="*/ 331 w 534"/>
                <a:gd name="T93" fmla="*/ 480 h 600"/>
                <a:gd name="T94" fmla="*/ 353 w 534"/>
                <a:gd name="T95" fmla="*/ 485 h 600"/>
                <a:gd name="T96" fmla="*/ 359 w 534"/>
                <a:gd name="T97" fmla="*/ 493 h 600"/>
                <a:gd name="T98" fmla="*/ 389 w 534"/>
                <a:gd name="T99" fmla="*/ 519 h 600"/>
                <a:gd name="T100" fmla="*/ 432 w 534"/>
                <a:gd name="T101" fmla="*/ 550 h 600"/>
                <a:gd name="T102" fmla="*/ 434 w 534"/>
                <a:gd name="T103" fmla="*/ 569 h 600"/>
                <a:gd name="T104" fmla="*/ 53 w 534"/>
                <a:gd name="T105" fmla="*/ 600 h 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34" h="600">
                  <a:moveTo>
                    <a:pt x="53" y="600"/>
                  </a:moveTo>
                  <a:lnTo>
                    <a:pt x="52" y="413"/>
                  </a:lnTo>
                  <a:lnTo>
                    <a:pt x="25" y="389"/>
                  </a:lnTo>
                  <a:lnTo>
                    <a:pt x="24" y="380"/>
                  </a:lnTo>
                  <a:lnTo>
                    <a:pt x="37" y="366"/>
                  </a:lnTo>
                  <a:lnTo>
                    <a:pt x="43" y="356"/>
                  </a:lnTo>
                  <a:lnTo>
                    <a:pt x="42" y="347"/>
                  </a:lnTo>
                  <a:lnTo>
                    <a:pt x="41" y="332"/>
                  </a:lnTo>
                  <a:lnTo>
                    <a:pt x="43" y="318"/>
                  </a:lnTo>
                  <a:lnTo>
                    <a:pt x="30" y="282"/>
                  </a:lnTo>
                  <a:lnTo>
                    <a:pt x="29" y="274"/>
                  </a:lnTo>
                  <a:lnTo>
                    <a:pt x="29" y="256"/>
                  </a:lnTo>
                  <a:lnTo>
                    <a:pt x="26" y="245"/>
                  </a:lnTo>
                  <a:lnTo>
                    <a:pt x="24" y="194"/>
                  </a:lnTo>
                  <a:lnTo>
                    <a:pt x="19" y="165"/>
                  </a:lnTo>
                  <a:lnTo>
                    <a:pt x="10" y="155"/>
                  </a:lnTo>
                  <a:lnTo>
                    <a:pt x="4" y="122"/>
                  </a:lnTo>
                  <a:lnTo>
                    <a:pt x="3" y="93"/>
                  </a:lnTo>
                  <a:lnTo>
                    <a:pt x="5" y="77"/>
                  </a:lnTo>
                  <a:lnTo>
                    <a:pt x="8" y="69"/>
                  </a:lnTo>
                  <a:lnTo>
                    <a:pt x="0" y="45"/>
                  </a:lnTo>
                  <a:lnTo>
                    <a:pt x="0" y="37"/>
                  </a:lnTo>
                  <a:lnTo>
                    <a:pt x="139" y="37"/>
                  </a:lnTo>
                  <a:lnTo>
                    <a:pt x="140" y="13"/>
                  </a:lnTo>
                  <a:lnTo>
                    <a:pt x="141" y="0"/>
                  </a:lnTo>
                  <a:lnTo>
                    <a:pt x="152" y="0"/>
                  </a:lnTo>
                  <a:lnTo>
                    <a:pt x="166" y="5"/>
                  </a:lnTo>
                  <a:lnTo>
                    <a:pt x="168" y="28"/>
                  </a:lnTo>
                  <a:lnTo>
                    <a:pt x="172" y="43"/>
                  </a:lnTo>
                  <a:lnTo>
                    <a:pt x="171" y="57"/>
                  </a:lnTo>
                  <a:lnTo>
                    <a:pt x="186" y="68"/>
                  </a:lnTo>
                  <a:lnTo>
                    <a:pt x="192" y="66"/>
                  </a:lnTo>
                  <a:lnTo>
                    <a:pt x="202" y="68"/>
                  </a:lnTo>
                  <a:lnTo>
                    <a:pt x="207" y="73"/>
                  </a:lnTo>
                  <a:lnTo>
                    <a:pt x="219" y="72"/>
                  </a:lnTo>
                  <a:lnTo>
                    <a:pt x="232" y="74"/>
                  </a:lnTo>
                  <a:lnTo>
                    <a:pt x="235" y="79"/>
                  </a:lnTo>
                  <a:lnTo>
                    <a:pt x="235" y="83"/>
                  </a:lnTo>
                  <a:lnTo>
                    <a:pt x="255" y="82"/>
                  </a:lnTo>
                  <a:lnTo>
                    <a:pt x="261" y="74"/>
                  </a:lnTo>
                  <a:lnTo>
                    <a:pt x="291" y="73"/>
                  </a:lnTo>
                  <a:lnTo>
                    <a:pt x="310" y="78"/>
                  </a:lnTo>
                  <a:lnTo>
                    <a:pt x="315" y="78"/>
                  </a:lnTo>
                  <a:lnTo>
                    <a:pt x="312" y="84"/>
                  </a:lnTo>
                  <a:lnTo>
                    <a:pt x="318" y="89"/>
                  </a:lnTo>
                  <a:lnTo>
                    <a:pt x="321" y="88"/>
                  </a:lnTo>
                  <a:lnTo>
                    <a:pt x="325" y="91"/>
                  </a:lnTo>
                  <a:lnTo>
                    <a:pt x="328" y="105"/>
                  </a:lnTo>
                  <a:lnTo>
                    <a:pt x="335" y="109"/>
                  </a:lnTo>
                  <a:lnTo>
                    <a:pt x="343" y="99"/>
                  </a:lnTo>
                  <a:lnTo>
                    <a:pt x="347" y="97"/>
                  </a:lnTo>
                  <a:lnTo>
                    <a:pt x="355" y="99"/>
                  </a:lnTo>
                  <a:lnTo>
                    <a:pt x="360" y="109"/>
                  </a:lnTo>
                  <a:lnTo>
                    <a:pt x="376" y="113"/>
                  </a:lnTo>
                  <a:lnTo>
                    <a:pt x="381" y="119"/>
                  </a:lnTo>
                  <a:lnTo>
                    <a:pt x="388" y="125"/>
                  </a:lnTo>
                  <a:lnTo>
                    <a:pt x="398" y="125"/>
                  </a:lnTo>
                  <a:lnTo>
                    <a:pt x="409" y="122"/>
                  </a:lnTo>
                  <a:lnTo>
                    <a:pt x="435" y="104"/>
                  </a:lnTo>
                  <a:lnTo>
                    <a:pt x="439" y="106"/>
                  </a:lnTo>
                  <a:lnTo>
                    <a:pt x="446" y="115"/>
                  </a:lnTo>
                  <a:lnTo>
                    <a:pt x="486" y="114"/>
                  </a:lnTo>
                  <a:lnTo>
                    <a:pt x="493" y="116"/>
                  </a:lnTo>
                  <a:lnTo>
                    <a:pt x="497" y="119"/>
                  </a:lnTo>
                  <a:lnTo>
                    <a:pt x="508" y="126"/>
                  </a:lnTo>
                  <a:lnTo>
                    <a:pt x="517" y="122"/>
                  </a:lnTo>
                  <a:lnTo>
                    <a:pt x="534" y="121"/>
                  </a:lnTo>
                  <a:lnTo>
                    <a:pt x="524" y="131"/>
                  </a:lnTo>
                  <a:lnTo>
                    <a:pt x="501" y="145"/>
                  </a:lnTo>
                  <a:lnTo>
                    <a:pt x="488" y="148"/>
                  </a:lnTo>
                  <a:lnTo>
                    <a:pt x="478" y="152"/>
                  </a:lnTo>
                  <a:lnTo>
                    <a:pt x="468" y="162"/>
                  </a:lnTo>
                  <a:lnTo>
                    <a:pt x="447" y="171"/>
                  </a:lnTo>
                  <a:lnTo>
                    <a:pt x="438" y="178"/>
                  </a:lnTo>
                  <a:lnTo>
                    <a:pt x="405" y="215"/>
                  </a:lnTo>
                  <a:lnTo>
                    <a:pt x="357" y="259"/>
                  </a:lnTo>
                  <a:lnTo>
                    <a:pt x="351" y="266"/>
                  </a:lnTo>
                  <a:lnTo>
                    <a:pt x="346" y="271"/>
                  </a:lnTo>
                  <a:lnTo>
                    <a:pt x="348" y="326"/>
                  </a:lnTo>
                  <a:lnTo>
                    <a:pt x="342" y="333"/>
                  </a:lnTo>
                  <a:lnTo>
                    <a:pt x="336" y="336"/>
                  </a:lnTo>
                  <a:lnTo>
                    <a:pt x="315" y="353"/>
                  </a:lnTo>
                  <a:lnTo>
                    <a:pt x="314" y="361"/>
                  </a:lnTo>
                  <a:lnTo>
                    <a:pt x="312" y="364"/>
                  </a:lnTo>
                  <a:lnTo>
                    <a:pt x="306" y="379"/>
                  </a:lnTo>
                  <a:lnTo>
                    <a:pt x="317" y="385"/>
                  </a:lnTo>
                  <a:lnTo>
                    <a:pt x="325" y="397"/>
                  </a:lnTo>
                  <a:lnTo>
                    <a:pt x="318" y="409"/>
                  </a:lnTo>
                  <a:lnTo>
                    <a:pt x="319" y="420"/>
                  </a:lnTo>
                  <a:lnTo>
                    <a:pt x="317" y="437"/>
                  </a:lnTo>
                  <a:lnTo>
                    <a:pt x="317" y="464"/>
                  </a:lnTo>
                  <a:lnTo>
                    <a:pt x="321" y="469"/>
                  </a:lnTo>
                  <a:lnTo>
                    <a:pt x="329" y="475"/>
                  </a:lnTo>
                  <a:lnTo>
                    <a:pt x="331" y="480"/>
                  </a:lnTo>
                  <a:lnTo>
                    <a:pt x="350" y="483"/>
                  </a:lnTo>
                  <a:lnTo>
                    <a:pt x="353" y="485"/>
                  </a:lnTo>
                  <a:lnTo>
                    <a:pt x="354" y="490"/>
                  </a:lnTo>
                  <a:lnTo>
                    <a:pt x="359" y="493"/>
                  </a:lnTo>
                  <a:lnTo>
                    <a:pt x="381" y="503"/>
                  </a:lnTo>
                  <a:lnTo>
                    <a:pt x="389" y="519"/>
                  </a:lnTo>
                  <a:lnTo>
                    <a:pt x="409" y="534"/>
                  </a:lnTo>
                  <a:lnTo>
                    <a:pt x="432" y="550"/>
                  </a:lnTo>
                  <a:lnTo>
                    <a:pt x="435" y="556"/>
                  </a:lnTo>
                  <a:lnTo>
                    <a:pt x="434" y="569"/>
                  </a:lnTo>
                  <a:lnTo>
                    <a:pt x="437" y="587"/>
                  </a:lnTo>
                  <a:lnTo>
                    <a:pt x="53" y="60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GB" dirty="0">
                <a:latin typeface="Calibri Light" panose="020F0302020204030204" pitchFamily="34" charset="0"/>
                <a:sym typeface="Calibri Light" panose="020F0302020204030204" pitchFamily="34" charset="0"/>
              </a:endParaRPr>
            </a:p>
          </p:txBody>
        </p:sp>
        <p:sp>
          <p:nvSpPr>
            <p:cNvPr id="125" name="Freeform 31">
              <a:extLst>
                <a:ext uri="{FF2B5EF4-FFF2-40B4-BE49-F238E27FC236}">
                  <a16:creationId xmlns:a16="http://schemas.microsoft.com/office/drawing/2014/main" id="{0C8BB9F4-FA21-264E-800D-58CDD866199B}"/>
                </a:ext>
              </a:extLst>
            </p:cNvPr>
            <p:cNvSpPr>
              <a:spLocks/>
            </p:cNvSpPr>
            <p:nvPr>
              <p:custDataLst>
                <p:tags r:id="rId25"/>
              </p:custDataLst>
            </p:nvPr>
          </p:nvSpPr>
          <p:spPr bwMode="gray">
            <a:xfrm>
              <a:off x="5984879" y="2689229"/>
              <a:ext cx="711201" cy="471488"/>
            </a:xfrm>
            <a:custGeom>
              <a:avLst/>
              <a:gdLst>
                <a:gd name="T0" fmla="*/ 397 w 488"/>
                <a:gd name="T1" fmla="*/ 0 h 324"/>
                <a:gd name="T2" fmla="*/ 409 w 488"/>
                <a:gd name="T3" fmla="*/ 21 h 324"/>
                <a:gd name="T4" fmla="*/ 403 w 488"/>
                <a:gd name="T5" fmla="*/ 37 h 324"/>
                <a:gd name="T6" fmla="*/ 414 w 488"/>
                <a:gd name="T7" fmla="*/ 78 h 324"/>
                <a:gd name="T8" fmla="*/ 445 w 488"/>
                <a:gd name="T9" fmla="*/ 92 h 324"/>
                <a:gd name="T10" fmla="*/ 451 w 488"/>
                <a:gd name="T11" fmla="*/ 107 h 324"/>
                <a:gd name="T12" fmla="*/ 468 w 488"/>
                <a:gd name="T13" fmla="*/ 128 h 324"/>
                <a:gd name="T14" fmla="*/ 488 w 488"/>
                <a:gd name="T15" fmla="*/ 155 h 324"/>
                <a:gd name="T16" fmla="*/ 482 w 488"/>
                <a:gd name="T17" fmla="*/ 174 h 324"/>
                <a:gd name="T18" fmla="*/ 477 w 488"/>
                <a:gd name="T19" fmla="*/ 188 h 324"/>
                <a:gd name="T20" fmla="*/ 451 w 488"/>
                <a:gd name="T21" fmla="*/ 207 h 324"/>
                <a:gd name="T22" fmla="*/ 432 w 488"/>
                <a:gd name="T23" fmla="*/ 211 h 324"/>
                <a:gd name="T24" fmla="*/ 419 w 488"/>
                <a:gd name="T25" fmla="*/ 227 h 324"/>
                <a:gd name="T26" fmla="*/ 429 w 488"/>
                <a:gd name="T27" fmla="*/ 245 h 324"/>
                <a:gd name="T28" fmla="*/ 429 w 488"/>
                <a:gd name="T29" fmla="*/ 267 h 324"/>
                <a:gd name="T30" fmla="*/ 406 w 488"/>
                <a:gd name="T31" fmla="*/ 299 h 324"/>
                <a:gd name="T32" fmla="*/ 403 w 488"/>
                <a:gd name="T33" fmla="*/ 315 h 324"/>
                <a:gd name="T34" fmla="*/ 374 w 488"/>
                <a:gd name="T35" fmla="*/ 301 h 324"/>
                <a:gd name="T36" fmla="*/ 61 w 488"/>
                <a:gd name="T37" fmla="*/ 306 h 324"/>
                <a:gd name="T38" fmla="*/ 61 w 488"/>
                <a:gd name="T39" fmla="*/ 287 h 324"/>
                <a:gd name="T40" fmla="*/ 53 w 488"/>
                <a:gd name="T41" fmla="*/ 271 h 324"/>
                <a:gd name="T42" fmla="*/ 56 w 488"/>
                <a:gd name="T43" fmla="*/ 255 h 324"/>
                <a:gd name="T44" fmla="*/ 48 w 488"/>
                <a:gd name="T45" fmla="*/ 233 h 324"/>
                <a:gd name="T46" fmla="*/ 48 w 488"/>
                <a:gd name="T47" fmla="*/ 216 h 324"/>
                <a:gd name="T48" fmla="*/ 34 w 488"/>
                <a:gd name="T49" fmla="*/ 199 h 324"/>
                <a:gd name="T50" fmla="*/ 29 w 488"/>
                <a:gd name="T51" fmla="*/ 183 h 324"/>
                <a:gd name="T52" fmla="*/ 16 w 488"/>
                <a:gd name="T53" fmla="*/ 159 h 324"/>
                <a:gd name="T54" fmla="*/ 21 w 488"/>
                <a:gd name="T55" fmla="*/ 138 h 324"/>
                <a:gd name="T56" fmla="*/ 9 w 488"/>
                <a:gd name="T57" fmla="*/ 120 h 324"/>
                <a:gd name="T58" fmla="*/ 8 w 488"/>
                <a:gd name="T59" fmla="*/ 107 h 324"/>
                <a:gd name="T60" fmla="*/ 8 w 488"/>
                <a:gd name="T61" fmla="*/ 70 h 324"/>
                <a:gd name="T62" fmla="*/ 12 w 488"/>
                <a:gd name="T63" fmla="*/ 56 h 324"/>
                <a:gd name="T64" fmla="*/ 3 w 488"/>
                <a:gd name="T65" fmla="*/ 35 h 324"/>
                <a:gd name="T66" fmla="*/ 4 w 488"/>
                <a:gd name="T67" fmla="*/ 19 h 324"/>
                <a:gd name="T68" fmla="*/ 8 w 488"/>
                <a:gd name="T69" fmla="*/ 12 h 3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88" h="324">
                  <a:moveTo>
                    <a:pt x="13" y="13"/>
                  </a:moveTo>
                  <a:lnTo>
                    <a:pt x="397" y="0"/>
                  </a:lnTo>
                  <a:lnTo>
                    <a:pt x="401" y="13"/>
                  </a:lnTo>
                  <a:lnTo>
                    <a:pt x="409" y="21"/>
                  </a:lnTo>
                  <a:lnTo>
                    <a:pt x="409" y="27"/>
                  </a:lnTo>
                  <a:lnTo>
                    <a:pt x="403" y="37"/>
                  </a:lnTo>
                  <a:lnTo>
                    <a:pt x="407" y="50"/>
                  </a:lnTo>
                  <a:lnTo>
                    <a:pt x="414" y="78"/>
                  </a:lnTo>
                  <a:lnTo>
                    <a:pt x="437" y="86"/>
                  </a:lnTo>
                  <a:lnTo>
                    <a:pt x="445" y="92"/>
                  </a:lnTo>
                  <a:lnTo>
                    <a:pt x="448" y="102"/>
                  </a:lnTo>
                  <a:lnTo>
                    <a:pt x="451" y="107"/>
                  </a:lnTo>
                  <a:lnTo>
                    <a:pt x="466" y="118"/>
                  </a:lnTo>
                  <a:lnTo>
                    <a:pt x="468" y="128"/>
                  </a:lnTo>
                  <a:lnTo>
                    <a:pt x="483" y="137"/>
                  </a:lnTo>
                  <a:lnTo>
                    <a:pt x="488" y="155"/>
                  </a:lnTo>
                  <a:lnTo>
                    <a:pt x="487" y="163"/>
                  </a:lnTo>
                  <a:lnTo>
                    <a:pt x="482" y="174"/>
                  </a:lnTo>
                  <a:lnTo>
                    <a:pt x="477" y="179"/>
                  </a:lnTo>
                  <a:lnTo>
                    <a:pt x="477" y="188"/>
                  </a:lnTo>
                  <a:lnTo>
                    <a:pt x="463" y="203"/>
                  </a:lnTo>
                  <a:lnTo>
                    <a:pt x="451" y="207"/>
                  </a:lnTo>
                  <a:lnTo>
                    <a:pt x="447" y="211"/>
                  </a:lnTo>
                  <a:lnTo>
                    <a:pt x="432" y="211"/>
                  </a:lnTo>
                  <a:lnTo>
                    <a:pt x="424" y="216"/>
                  </a:lnTo>
                  <a:lnTo>
                    <a:pt x="419" y="227"/>
                  </a:lnTo>
                  <a:lnTo>
                    <a:pt x="420" y="235"/>
                  </a:lnTo>
                  <a:lnTo>
                    <a:pt x="429" y="245"/>
                  </a:lnTo>
                  <a:lnTo>
                    <a:pt x="432" y="251"/>
                  </a:lnTo>
                  <a:lnTo>
                    <a:pt x="429" y="267"/>
                  </a:lnTo>
                  <a:lnTo>
                    <a:pt x="418" y="291"/>
                  </a:lnTo>
                  <a:lnTo>
                    <a:pt x="406" y="299"/>
                  </a:lnTo>
                  <a:lnTo>
                    <a:pt x="402" y="307"/>
                  </a:lnTo>
                  <a:lnTo>
                    <a:pt x="403" y="315"/>
                  </a:lnTo>
                  <a:lnTo>
                    <a:pt x="397" y="324"/>
                  </a:lnTo>
                  <a:lnTo>
                    <a:pt x="374" y="301"/>
                  </a:lnTo>
                  <a:lnTo>
                    <a:pt x="65" y="311"/>
                  </a:lnTo>
                  <a:lnTo>
                    <a:pt x="61" y="306"/>
                  </a:lnTo>
                  <a:lnTo>
                    <a:pt x="59" y="295"/>
                  </a:lnTo>
                  <a:lnTo>
                    <a:pt x="61" y="287"/>
                  </a:lnTo>
                  <a:lnTo>
                    <a:pt x="56" y="279"/>
                  </a:lnTo>
                  <a:lnTo>
                    <a:pt x="53" y="271"/>
                  </a:lnTo>
                  <a:lnTo>
                    <a:pt x="59" y="263"/>
                  </a:lnTo>
                  <a:lnTo>
                    <a:pt x="56" y="255"/>
                  </a:lnTo>
                  <a:lnTo>
                    <a:pt x="45" y="249"/>
                  </a:lnTo>
                  <a:lnTo>
                    <a:pt x="48" y="233"/>
                  </a:lnTo>
                  <a:lnTo>
                    <a:pt x="51" y="224"/>
                  </a:lnTo>
                  <a:lnTo>
                    <a:pt x="48" y="216"/>
                  </a:lnTo>
                  <a:lnTo>
                    <a:pt x="37" y="208"/>
                  </a:lnTo>
                  <a:lnTo>
                    <a:pt x="34" y="199"/>
                  </a:lnTo>
                  <a:lnTo>
                    <a:pt x="37" y="191"/>
                  </a:lnTo>
                  <a:lnTo>
                    <a:pt x="29" y="183"/>
                  </a:lnTo>
                  <a:lnTo>
                    <a:pt x="24" y="167"/>
                  </a:lnTo>
                  <a:lnTo>
                    <a:pt x="16" y="159"/>
                  </a:lnTo>
                  <a:lnTo>
                    <a:pt x="21" y="145"/>
                  </a:lnTo>
                  <a:lnTo>
                    <a:pt x="21" y="138"/>
                  </a:lnTo>
                  <a:lnTo>
                    <a:pt x="9" y="131"/>
                  </a:lnTo>
                  <a:lnTo>
                    <a:pt x="9" y="120"/>
                  </a:lnTo>
                  <a:lnTo>
                    <a:pt x="9" y="118"/>
                  </a:lnTo>
                  <a:lnTo>
                    <a:pt x="8" y="107"/>
                  </a:lnTo>
                  <a:lnTo>
                    <a:pt x="0" y="88"/>
                  </a:lnTo>
                  <a:lnTo>
                    <a:pt x="8" y="70"/>
                  </a:lnTo>
                  <a:lnTo>
                    <a:pt x="6" y="61"/>
                  </a:lnTo>
                  <a:lnTo>
                    <a:pt x="12" y="56"/>
                  </a:lnTo>
                  <a:lnTo>
                    <a:pt x="9" y="41"/>
                  </a:lnTo>
                  <a:lnTo>
                    <a:pt x="3" y="35"/>
                  </a:lnTo>
                  <a:lnTo>
                    <a:pt x="7" y="25"/>
                  </a:lnTo>
                  <a:lnTo>
                    <a:pt x="4" y="19"/>
                  </a:lnTo>
                  <a:lnTo>
                    <a:pt x="1" y="13"/>
                  </a:lnTo>
                  <a:lnTo>
                    <a:pt x="8" y="12"/>
                  </a:lnTo>
                  <a:lnTo>
                    <a:pt x="13" y="13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GB" dirty="0">
                <a:latin typeface="Calibri Light" panose="020F0302020204030204" pitchFamily="34" charset="0"/>
                <a:sym typeface="Calibri Light" panose="020F0302020204030204" pitchFamily="34" charset="0"/>
              </a:endParaRPr>
            </a:p>
          </p:txBody>
        </p:sp>
        <p:sp>
          <p:nvSpPr>
            <p:cNvPr id="126" name="Freeform 32">
              <a:extLst>
                <a:ext uri="{FF2B5EF4-FFF2-40B4-BE49-F238E27FC236}">
                  <a16:creationId xmlns:a16="http://schemas.microsoft.com/office/drawing/2014/main" id="{177A4691-E0B2-7D49-A2B5-5032D5A9DE43}"/>
                </a:ext>
              </a:extLst>
            </p:cNvPr>
            <p:cNvSpPr>
              <a:spLocks/>
            </p:cNvSpPr>
            <p:nvPr>
              <p:custDataLst>
                <p:tags r:id="rId26"/>
              </p:custDataLst>
            </p:nvPr>
          </p:nvSpPr>
          <p:spPr bwMode="gray">
            <a:xfrm>
              <a:off x="6078544" y="3128968"/>
              <a:ext cx="792162" cy="684213"/>
            </a:xfrm>
            <a:custGeom>
              <a:avLst/>
              <a:gdLst>
                <a:gd name="T0" fmla="*/ 456 w 543"/>
                <a:gd name="T1" fmla="*/ 416 h 470"/>
                <a:gd name="T2" fmla="*/ 463 w 543"/>
                <a:gd name="T3" fmla="*/ 426 h 470"/>
                <a:gd name="T4" fmla="*/ 464 w 543"/>
                <a:gd name="T5" fmla="*/ 442 h 470"/>
                <a:gd name="T6" fmla="*/ 444 w 543"/>
                <a:gd name="T7" fmla="*/ 462 h 470"/>
                <a:gd name="T8" fmla="*/ 498 w 543"/>
                <a:gd name="T9" fmla="*/ 466 h 470"/>
                <a:gd name="T10" fmla="*/ 500 w 543"/>
                <a:gd name="T11" fmla="*/ 445 h 470"/>
                <a:gd name="T12" fmla="*/ 511 w 543"/>
                <a:gd name="T13" fmla="*/ 413 h 470"/>
                <a:gd name="T14" fmla="*/ 526 w 543"/>
                <a:gd name="T15" fmla="*/ 401 h 470"/>
                <a:gd name="T16" fmla="*/ 535 w 543"/>
                <a:gd name="T17" fmla="*/ 400 h 470"/>
                <a:gd name="T18" fmla="*/ 540 w 543"/>
                <a:gd name="T19" fmla="*/ 365 h 470"/>
                <a:gd name="T20" fmla="*/ 533 w 543"/>
                <a:gd name="T21" fmla="*/ 360 h 470"/>
                <a:gd name="T22" fmla="*/ 530 w 543"/>
                <a:gd name="T23" fmla="*/ 356 h 470"/>
                <a:gd name="T24" fmla="*/ 524 w 543"/>
                <a:gd name="T25" fmla="*/ 360 h 470"/>
                <a:gd name="T26" fmla="*/ 504 w 543"/>
                <a:gd name="T27" fmla="*/ 334 h 470"/>
                <a:gd name="T28" fmla="*/ 511 w 543"/>
                <a:gd name="T29" fmla="*/ 323 h 470"/>
                <a:gd name="T30" fmla="*/ 504 w 543"/>
                <a:gd name="T31" fmla="*/ 310 h 470"/>
                <a:gd name="T32" fmla="*/ 476 w 543"/>
                <a:gd name="T33" fmla="*/ 273 h 470"/>
                <a:gd name="T34" fmla="*/ 443 w 543"/>
                <a:gd name="T35" fmla="*/ 254 h 470"/>
                <a:gd name="T36" fmla="*/ 424 w 543"/>
                <a:gd name="T37" fmla="*/ 230 h 470"/>
                <a:gd name="T38" fmla="*/ 441 w 543"/>
                <a:gd name="T39" fmla="*/ 206 h 470"/>
                <a:gd name="T40" fmla="*/ 444 w 543"/>
                <a:gd name="T41" fmla="*/ 179 h 470"/>
                <a:gd name="T42" fmla="*/ 421 w 543"/>
                <a:gd name="T43" fmla="*/ 163 h 470"/>
                <a:gd name="T44" fmla="*/ 408 w 543"/>
                <a:gd name="T45" fmla="*/ 174 h 470"/>
                <a:gd name="T46" fmla="*/ 390 w 543"/>
                <a:gd name="T47" fmla="*/ 134 h 470"/>
                <a:gd name="T48" fmla="*/ 360 w 543"/>
                <a:gd name="T49" fmla="*/ 109 h 470"/>
                <a:gd name="T50" fmla="*/ 336 w 543"/>
                <a:gd name="T51" fmla="*/ 74 h 470"/>
                <a:gd name="T52" fmla="*/ 328 w 543"/>
                <a:gd name="T53" fmla="*/ 38 h 470"/>
                <a:gd name="T54" fmla="*/ 332 w 543"/>
                <a:gd name="T55" fmla="*/ 23 h 470"/>
                <a:gd name="T56" fmla="*/ 0 w 543"/>
                <a:gd name="T57" fmla="*/ 10 h 470"/>
                <a:gd name="T58" fmla="*/ 13 w 543"/>
                <a:gd name="T59" fmla="*/ 26 h 470"/>
                <a:gd name="T60" fmla="*/ 27 w 543"/>
                <a:gd name="T61" fmla="*/ 54 h 470"/>
                <a:gd name="T62" fmla="*/ 29 w 543"/>
                <a:gd name="T63" fmla="*/ 67 h 470"/>
                <a:gd name="T64" fmla="*/ 64 w 543"/>
                <a:gd name="T65" fmla="*/ 96 h 470"/>
                <a:gd name="T66" fmla="*/ 52 w 543"/>
                <a:gd name="T67" fmla="*/ 122 h 470"/>
                <a:gd name="T68" fmla="*/ 66 w 543"/>
                <a:gd name="T69" fmla="*/ 132 h 470"/>
                <a:gd name="T70" fmla="*/ 79 w 543"/>
                <a:gd name="T71" fmla="*/ 155 h 470"/>
                <a:gd name="T72" fmla="*/ 90 w 543"/>
                <a:gd name="T73" fmla="*/ 159 h 470"/>
                <a:gd name="T74" fmla="*/ 93 w 543"/>
                <a:gd name="T75" fmla="*/ 432 h 4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43" h="470">
                  <a:moveTo>
                    <a:pt x="93" y="432"/>
                  </a:moveTo>
                  <a:lnTo>
                    <a:pt x="456" y="416"/>
                  </a:lnTo>
                  <a:lnTo>
                    <a:pt x="455" y="420"/>
                  </a:lnTo>
                  <a:lnTo>
                    <a:pt x="463" y="426"/>
                  </a:lnTo>
                  <a:lnTo>
                    <a:pt x="466" y="434"/>
                  </a:lnTo>
                  <a:lnTo>
                    <a:pt x="464" y="442"/>
                  </a:lnTo>
                  <a:lnTo>
                    <a:pt x="453" y="451"/>
                  </a:lnTo>
                  <a:lnTo>
                    <a:pt x="444" y="462"/>
                  </a:lnTo>
                  <a:lnTo>
                    <a:pt x="443" y="470"/>
                  </a:lnTo>
                  <a:lnTo>
                    <a:pt x="498" y="466"/>
                  </a:lnTo>
                  <a:lnTo>
                    <a:pt x="502" y="450"/>
                  </a:lnTo>
                  <a:lnTo>
                    <a:pt x="500" y="445"/>
                  </a:lnTo>
                  <a:lnTo>
                    <a:pt x="504" y="427"/>
                  </a:lnTo>
                  <a:lnTo>
                    <a:pt x="511" y="413"/>
                  </a:lnTo>
                  <a:lnTo>
                    <a:pt x="516" y="406"/>
                  </a:lnTo>
                  <a:lnTo>
                    <a:pt x="526" y="401"/>
                  </a:lnTo>
                  <a:lnTo>
                    <a:pt x="530" y="403"/>
                  </a:lnTo>
                  <a:lnTo>
                    <a:pt x="535" y="400"/>
                  </a:lnTo>
                  <a:lnTo>
                    <a:pt x="543" y="374"/>
                  </a:lnTo>
                  <a:lnTo>
                    <a:pt x="540" y="365"/>
                  </a:lnTo>
                  <a:lnTo>
                    <a:pt x="536" y="362"/>
                  </a:lnTo>
                  <a:lnTo>
                    <a:pt x="533" y="360"/>
                  </a:lnTo>
                  <a:lnTo>
                    <a:pt x="532" y="358"/>
                  </a:lnTo>
                  <a:lnTo>
                    <a:pt x="530" y="356"/>
                  </a:lnTo>
                  <a:lnTo>
                    <a:pt x="524" y="356"/>
                  </a:lnTo>
                  <a:lnTo>
                    <a:pt x="524" y="360"/>
                  </a:lnTo>
                  <a:lnTo>
                    <a:pt x="520" y="362"/>
                  </a:lnTo>
                  <a:lnTo>
                    <a:pt x="504" y="334"/>
                  </a:lnTo>
                  <a:lnTo>
                    <a:pt x="504" y="330"/>
                  </a:lnTo>
                  <a:lnTo>
                    <a:pt x="511" y="323"/>
                  </a:lnTo>
                  <a:lnTo>
                    <a:pt x="511" y="319"/>
                  </a:lnTo>
                  <a:lnTo>
                    <a:pt x="504" y="310"/>
                  </a:lnTo>
                  <a:lnTo>
                    <a:pt x="500" y="293"/>
                  </a:lnTo>
                  <a:lnTo>
                    <a:pt x="476" y="273"/>
                  </a:lnTo>
                  <a:lnTo>
                    <a:pt x="465" y="269"/>
                  </a:lnTo>
                  <a:lnTo>
                    <a:pt x="443" y="254"/>
                  </a:lnTo>
                  <a:lnTo>
                    <a:pt x="429" y="242"/>
                  </a:lnTo>
                  <a:lnTo>
                    <a:pt x="424" y="230"/>
                  </a:lnTo>
                  <a:lnTo>
                    <a:pt x="427" y="223"/>
                  </a:lnTo>
                  <a:lnTo>
                    <a:pt x="441" y="206"/>
                  </a:lnTo>
                  <a:lnTo>
                    <a:pt x="440" y="192"/>
                  </a:lnTo>
                  <a:lnTo>
                    <a:pt x="444" y="179"/>
                  </a:lnTo>
                  <a:lnTo>
                    <a:pt x="440" y="173"/>
                  </a:lnTo>
                  <a:lnTo>
                    <a:pt x="421" y="163"/>
                  </a:lnTo>
                  <a:lnTo>
                    <a:pt x="415" y="166"/>
                  </a:lnTo>
                  <a:lnTo>
                    <a:pt x="408" y="174"/>
                  </a:lnTo>
                  <a:lnTo>
                    <a:pt x="404" y="170"/>
                  </a:lnTo>
                  <a:lnTo>
                    <a:pt x="390" y="134"/>
                  </a:lnTo>
                  <a:lnTo>
                    <a:pt x="384" y="127"/>
                  </a:lnTo>
                  <a:lnTo>
                    <a:pt x="360" y="109"/>
                  </a:lnTo>
                  <a:lnTo>
                    <a:pt x="337" y="82"/>
                  </a:lnTo>
                  <a:lnTo>
                    <a:pt x="336" y="74"/>
                  </a:lnTo>
                  <a:lnTo>
                    <a:pt x="330" y="58"/>
                  </a:lnTo>
                  <a:lnTo>
                    <a:pt x="328" y="38"/>
                  </a:lnTo>
                  <a:lnTo>
                    <a:pt x="332" y="27"/>
                  </a:lnTo>
                  <a:lnTo>
                    <a:pt x="332" y="23"/>
                  </a:lnTo>
                  <a:lnTo>
                    <a:pt x="309" y="0"/>
                  </a:lnTo>
                  <a:lnTo>
                    <a:pt x="0" y="10"/>
                  </a:lnTo>
                  <a:lnTo>
                    <a:pt x="5" y="18"/>
                  </a:lnTo>
                  <a:lnTo>
                    <a:pt x="13" y="26"/>
                  </a:lnTo>
                  <a:lnTo>
                    <a:pt x="16" y="40"/>
                  </a:lnTo>
                  <a:lnTo>
                    <a:pt x="27" y="54"/>
                  </a:lnTo>
                  <a:lnTo>
                    <a:pt x="32" y="57"/>
                  </a:lnTo>
                  <a:lnTo>
                    <a:pt x="29" y="67"/>
                  </a:lnTo>
                  <a:lnTo>
                    <a:pt x="31" y="70"/>
                  </a:lnTo>
                  <a:lnTo>
                    <a:pt x="64" y="96"/>
                  </a:lnTo>
                  <a:lnTo>
                    <a:pt x="54" y="109"/>
                  </a:lnTo>
                  <a:lnTo>
                    <a:pt x="52" y="122"/>
                  </a:lnTo>
                  <a:lnTo>
                    <a:pt x="57" y="128"/>
                  </a:lnTo>
                  <a:lnTo>
                    <a:pt x="66" y="132"/>
                  </a:lnTo>
                  <a:lnTo>
                    <a:pt x="71" y="150"/>
                  </a:lnTo>
                  <a:lnTo>
                    <a:pt x="79" y="155"/>
                  </a:lnTo>
                  <a:lnTo>
                    <a:pt x="87" y="157"/>
                  </a:lnTo>
                  <a:lnTo>
                    <a:pt x="90" y="159"/>
                  </a:lnTo>
                  <a:lnTo>
                    <a:pt x="92" y="381"/>
                  </a:lnTo>
                  <a:lnTo>
                    <a:pt x="93" y="432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GB" dirty="0">
                <a:latin typeface="Calibri Light" panose="020F0302020204030204" pitchFamily="34" charset="0"/>
                <a:sym typeface="Calibri Light" panose="020F0302020204030204" pitchFamily="34" charset="0"/>
              </a:endParaRPr>
            </a:p>
          </p:txBody>
        </p:sp>
        <p:sp>
          <p:nvSpPr>
            <p:cNvPr id="127" name="Freeform 33">
              <a:extLst>
                <a:ext uri="{FF2B5EF4-FFF2-40B4-BE49-F238E27FC236}">
                  <a16:creationId xmlns:a16="http://schemas.microsoft.com/office/drawing/2014/main" id="{E812BCFC-4792-2D47-8AE5-98A6102273B5}"/>
                </a:ext>
              </a:extLst>
            </p:cNvPr>
            <p:cNvSpPr>
              <a:spLocks/>
            </p:cNvSpPr>
            <p:nvPr>
              <p:custDataLst>
                <p:tags r:id="rId27"/>
              </p:custDataLst>
            </p:nvPr>
          </p:nvSpPr>
          <p:spPr bwMode="gray">
            <a:xfrm>
              <a:off x="6215069" y="3733806"/>
              <a:ext cx="588962" cy="541339"/>
            </a:xfrm>
            <a:custGeom>
              <a:avLst/>
              <a:gdLst>
                <a:gd name="T0" fmla="*/ 0 w 405"/>
                <a:gd name="T1" fmla="*/ 16 h 371"/>
                <a:gd name="T2" fmla="*/ 363 w 405"/>
                <a:gd name="T3" fmla="*/ 0 h 371"/>
                <a:gd name="T4" fmla="*/ 362 w 405"/>
                <a:gd name="T5" fmla="*/ 4 h 371"/>
                <a:gd name="T6" fmla="*/ 370 w 405"/>
                <a:gd name="T7" fmla="*/ 10 h 371"/>
                <a:gd name="T8" fmla="*/ 373 w 405"/>
                <a:gd name="T9" fmla="*/ 18 h 371"/>
                <a:gd name="T10" fmla="*/ 371 w 405"/>
                <a:gd name="T11" fmla="*/ 26 h 371"/>
                <a:gd name="T12" fmla="*/ 360 w 405"/>
                <a:gd name="T13" fmla="*/ 35 h 371"/>
                <a:gd name="T14" fmla="*/ 351 w 405"/>
                <a:gd name="T15" fmla="*/ 46 h 371"/>
                <a:gd name="T16" fmla="*/ 350 w 405"/>
                <a:gd name="T17" fmla="*/ 54 h 371"/>
                <a:gd name="T18" fmla="*/ 405 w 405"/>
                <a:gd name="T19" fmla="*/ 50 h 371"/>
                <a:gd name="T20" fmla="*/ 402 w 405"/>
                <a:gd name="T21" fmla="*/ 54 h 371"/>
                <a:gd name="T22" fmla="*/ 403 w 405"/>
                <a:gd name="T23" fmla="*/ 59 h 371"/>
                <a:gd name="T24" fmla="*/ 400 w 405"/>
                <a:gd name="T25" fmla="*/ 68 h 371"/>
                <a:gd name="T26" fmla="*/ 390 w 405"/>
                <a:gd name="T27" fmla="*/ 79 h 371"/>
                <a:gd name="T28" fmla="*/ 386 w 405"/>
                <a:gd name="T29" fmla="*/ 100 h 371"/>
                <a:gd name="T30" fmla="*/ 375 w 405"/>
                <a:gd name="T31" fmla="*/ 114 h 371"/>
                <a:gd name="T32" fmla="*/ 377 w 405"/>
                <a:gd name="T33" fmla="*/ 128 h 371"/>
                <a:gd name="T34" fmla="*/ 376 w 405"/>
                <a:gd name="T35" fmla="*/ 146 h 371"/>
                <a:gd name="T36" fmla="*/ 373 w 405"/>
                <a:gd name="T37" fmla="*/ 147 h 371"/>
                <a:gd name="T38" fmla="*/ 364 w 405"/>
                <a:gd name="T39" fmla="*/ 155 h 371"/>
                <a:gd name="T40" fmla="*/ 363 w 405"/>
                <a:gd name="T41" fmla="*/ 161 h 371"/>
                <a:gd name="T42" fmla="*/ 347 w 405"/>
                <a:gd name="T43" fmla="*/ 175 h 371"/>
                <a:gd name="T44" fmla="*/ 342 w 405"/>
                <a:gd name="T45" fmla="*/ 190 h 371"/>
                <a:gd name="T46" fmla="*/ 343 w 405"/>
                <a:gd name="T47" fmla="*/ 207 h 371"/>
                <a:gd name="T48" fmla="*/ 341 w 405"/>
                <a:gd name="T49" fmla="*/ 216 h 371"/>
                <a:gd name="T50" fmla="*/ 326 w 405"/>
                <a:gd name="T51" fmla="*/ 226 h 371"/>
                <a:gd name="T52" fmla="*/ 315 w 405"/>
                <a:gd name="T53" fmla="*/ 240 h 371"/>
                <a:gd name="T54" fmla="*/ 311 w 405"/>
                <a:gd name="T55" fmla="*/ 245 h 371"/>
                <a:gd name="T56" fmla="*/ 311 w 405"/>
                <a:gd name="T57" fmla="*/ 258 h 371"/>
                <a:gd name="T58" fmla="*/ 304 w 405"/>
                <a:gd name="T59" fmla="*/ 267 h 371"/>
                <a:gd name="T60" fmla="*/ 304 w 405"/>
                <a:gd name="T61" fmla="*/ 278 h 371"/>
                <a:gd name="T62" fmla="*/ 299 w 405"/>
                <a:gd name="T63" fmla="*/ 291 h 371"/>
                <a:gd name="T64" fmla="*/ 291 w 405"/>
                <a:gd name="T65" fmla="*/ 305 h 371"/>
                <a:gd name="T66" fmla="*/ 295 w 405"/>
                <a:gd name="T67" fmla="*/ 320 h 371"/>
                <a:gd name="T68" fmla="*/ 302 w 405"/>
                <a:gd name="T69" fmla="*/ 329 h 371"/>
                <a:gd name="T70" fmla="*/ 303 w 405"/>
                <a:gd name="T71" fmla="*/ 339 h 371"/>
                <a:gd name="T72" fmla="*/ 306 w 405"/>
                <a:gd name="T73" fmla="*/ 342 h 371"/>
                <a:gd name="T74" fmla="*/ 306 w 405"/>
                <a:gd name="T75" fmla="*/ 346 h 371"/>
                <a:gd name="T76" fmla="*/ 301 w 405"/>
                <a:gd name="T77" fmla="*/ 350 h 371"/>
                <a:gd name="T78" fmla="*/ 299 w 405"/>
                <a:gd name="T79" fmla="*/ 358 h 371"/>
                <a:gd name="T80" fmla="*/ 299 w 405"/>
                <a:gd name="T81" fmla="*/ 364 h 371"/>
                <a:gd name="T82" fmla="*/ 53 w 405"/>
                <a:gd name="T83" fmla="*/ 371 h 371"/>
                <a:gd name="T84" fmla="*/ 53 w 405"/>
                <a:gd name="T85" fmla="*/ 317 h 371"/>
                <a:gd name="T86" fmla="*/ 40 w 405"/>
                <a:gd name="T87" fmla="*/ 314 h 371"/>
                <a:gd name="T88" fmla="*/ 29 w 405"/>
                <a:gd name="T89" fmla="*/ 318 h 371"/>
                <a:gd name="T90" fmla="*/ 25 w 405"/>
                <a:gd name="T91" fmla="*/ 318 h 371"/>
                <a:gd name="T92" fmla="*/ 12 w 405"/>
                <a:gd name="T93" fmla="*/ 308 h 371"/>
                <a:gd name="T94" fmla="*/ 15 w 405"/>
                <a:gd name="T95" fmla="*/ 128 h 371"/>
                <a:gd name="T96" fmla="*/ 0 w 405"/>
                <a:gd name="T97" fmla="*/ 16 h 3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05" h="371">
                  <a:moveTo>
                    <a:pt x="0" y="16"/>
                  </a:moveTo>
                  <a:lnTo>
                    <a:pt x="363" y="0"/>
                  </a:lnTo>
                  <a:lnTo>
                    <a:pt x="362" y="4"/>
                  </a:lnTo>
                  <a:lnTo>
                    <a:pt x="370" y="10"/>
                  </a:lnTo>
                  <a:lnTo>
                    <a:pt x="373" y="18"/>
                  </a:lnTo>
                  <a:lnTo>
                    <a:pt x="371" y="26"/>
                  </a:lnTo>
                  <a:lnTo>
                    <a:pt x="360" y="35"/>
                  </a:lnTo>
                  <a:lnTo>
                    <a:pt x="351" y="46"/>
                  </a:lnTo>
                  <a:lnTo>
                    <a:pt x="350" y="54"/>
                  </a:lnTo>
                  <a:lnTo>
                    <a:pt x="405" y="50"/>
                  </a:lnTo>
                  <a:lnTo>
                    <a:pt x="402" y="54"/>
                  </a:lnTo>
                  <a:lnTo>
                    <a:pt x="403" y="59"/>
                  </a:lnTo>
                  <a:lnTo>
                    <a:pt x="400" y="68"/>
                  </a:lnTo>
                  <a:lnTo>
                    <a:pt x="390" y="79"/>
                  </a:lnTo>
                  <a:lnTo>
                    <a:pt x="386" y="100"/>
                  </a:lnTo>
                  <a:lnTo>
                    <a:pt x="375" y="114"/>
                  </a:lnTo>
                  <a:lnTo>
                    <a:pt x="377" y="128"/>
                  </a:lnTo>
                  <a:lnTo>
                    <a:pt x="376" y="146"/>
                  </a:lnTo>
                  <a:lnTo>
                    <a:pt x="373" y="147"/>
                  </a:lnTo>
                  <a:lnTo>
                    <a:pt x="364" y="155"/>
                  </a:lnTo>
                  <a:lnTo>
                    <a:pt x="363" y="161"/>
                  </a:lnTo>
                  <a:lnTo>
                    <a:pt x="347" y="175"/>
                  </a:lnTo>
                  <a:lnTo>
                    <a:pt x="342" y="190"/>
                  </a:lnTo>
                  <a:lnTo>
                    <a:pt x="343" y="207"/>
                  </a:lnTo>
                  <a:lnTo>
                    <a:pt x="341" y="216"/>
                  </a:lnTo>
                  <a:lnTo>
                    <a:pt x="326" y="226"/>
                  </a:lnTo>
                  <a:lnTo>
                    <a:pt x="315" y="240"/>
                  </a:lnTo>
                  <a:lnTo>
                    <a:pt x="311" y="245"/>
                  </a:lnTo>
                  <a:lnTo>
                    <a:pt x="311" y="258"/>
                  </a:lnTo>
                  <a:lnTo>
                    <a:pt x="304" y="267"/>
                  </a:lnTo>
                  <a:lnTo>
                    <a:pt x="304" y="278"/>
                  </a:lnTo>
                  <a:lnTo>
                    <a:pt x="299" y="291"/>
                  </a:lnTo>
                  <a:lnTo>
                    <a:pt x="291" y="305"/>
                  </a:lnTo>
                  <a:lnTo>
                    <a:pt x="295" y="320"/>
                  </a:lnTo>
                  <a:lnTo>
                    <a:pt x="302" y="329"/>
                  </a:lnTo>
                  <a:lnTo>
                    <a:pt x="303" y="339"/>
                  </a:lnTo>
                  <a:lnTo>
                    <a:pt x="306" y="342"/>
                  </a:lnTo>
                  <a:lnTo>
                    <a:pt x="306" y="346"/>
                  </a:lnTo>
                  <a:lnTo>
                    <a:pt x="301" y="350"/>
                  </a:lnTo>
                  <a:lnTo>
                    <a:pt x="299" y="358"/>
                  </a:lnTo>
                  <a:lnTo>
                    <a:pt x="299" y="364"/>
                  </a:lnTo>
                  <a:lnTo>
                    <a:pt x="53" y="371"/>
                  </a:lnTo>
                  <a:lnTo>
                    <a:pt x="53" y="317"/>
                  </a:lnTo>
                  <a:lnTo>
                    <a:pt x="40" y="314"/>
                  </a:lnTo>
                  <a:lnTo>
                    <a:pt x="29" y="318"/>
                  </a:lnTo>
                  <a:lnTo>
                    <a:pt x="25" y="318"/>
                  </a:lnTo>
                  <a:lnTo>
                    <a:pt x="12" y="308"/>
                  </a:lnTo>
                  <a:lnTo>
                    <a:pt x="15" y="128"/>
                  </a:lnTo>
                  <a:lnTo>
                    <a:pt x="0" y="16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GB" dirty="0">
                <a:latin typeface="Calibri Light" panose="020F0302020204030204" pitchFamily="34" charset="0"/>
                <a:sym typeface="Calibri Light" panose="020F0302020204030204" pitchFamily="34" charset="0"/>
              </a:endParaRPr>
            </a:p>
          </p:txBody>
        </p:sp>
        <p:sp>
          <p:nvSpPr>
            <p:cNvPr id="128" name="Freeform 34">
              <a:extLst>
                <a:ext uri="{FF2B5EF4-FFF2-40B4-BE49-F238E27FC236}">
                  <a16:creationId xmlns:a16="http://schemas.microsoft.com/office/drawing/2014/main" id="{C880A0FE-FF1A-B94F-BCAB-A3D5C5CE95D2}"/>
                </a:ext>
              </a:extLst>
            </p:cNvPr>
            <p:cNvSpPr>
              <a:spLocks/>
            </p:cNvSpPr>
            <p:nvPr>
              <p:custDataLst>
                <p:tags r:id="rId28"/>
              </p:custDataLst>
            </p:nvPr>
          </p:nvSpPr>
          <p:spPr bwMode="gray">
            <a:xfrm>
              <a:off x="6291270" y="4264032"/>
              <a:ext cx="673101" cy="584201"/>
            </a:xfrm>
            <a:custGeom>
              <a:avLst/>
              <a:gdLst>
                <a:gd name="T0" fmla="*/ 246 w 461"/>
                <a:gd name="T1" fmla="*/ 9 h 401"/>
                <a:gd name="T2" fmla="*/ 264 w 461"/>
                <a:gd name="T3" fmla="*/ 59 h 401"/>
                <a:gd name="T4" fmla="*/ 258 w 461"/>
                <a:gd name="T5" fmla="*/ 81 h 401"/>
                <a:gd name="T6" fmla="*/ 234 w 461"/>
                <a:gd name="T7" fmla="*/ 130 h 401"/>
                <a:gd name="T8" fmla="*/ 379 w 461"/>
                <a:gd name="T9" fmla="*/ 198 h 401"/>
                <a:gd name="T10" fmla="*/ 378 w 461"/>
                <a:gd name="T11" fmla="*/ 242 h 401"/>
                <a:gd name="T12" fmla="*/ 377 w 461"/>
                <a:gd name="T13" fmla="*/ 273 h 401"/>
                <a:gd name="T14" fmla="*/ 345 w 461"/>
                <a:gd name="T15" fmla="*/ 266 h 401"/>
                <a:gd name="T16" fmla="*/ 335 w 461"/>
                <a:gd name="T17" fmla="*/ 294 h 401"/>
                <a:gd name="T18" fmla="*/ 370 w 461"/>
                <a:gd name="T19" fmla="*/ 289 h 401"/>
                <a:gd name="T20" fmla="*/ 392 w 461"/>
                <a:gd name="T21" fmla="*/ 285 h 401"/>
                <a:gd name="T22" fmla="*/ 384 w 461"/>
                <a:gd name="T23" fmla="*/ 298 h 401"/>
                <a:gd name="T24" fmla="*/ 397 w 461"/>
                <a:gd name="T25" fmla="*/ 310 h 401"/>
                <a:gd name="T26" fmla="*/ 426 w 461"/>
                <a:gd name="T27" fmla="*/ 286 h 401"/>
                <a:gd name="T28" fmla="*/ 440 w 461"/>
                <a:gd name="T29" fmla="*/ 288 h 401"/>
                <a:gd name="T30" fmla="*/ 439 w 461"/>
                <a:gd name="T31" fmla="*/ 305 h 401"/>
                <a:gd name="T32" fmla="*/ 405 w 461"/>
                <a:gd name="T33" fmla="*/ 337 h 401"/>
                <a:gd name="T34" fmla="*/ 426 w 461"/>
                <a:gd name="T35" fmla="*/ 364 h 401"/>
                <a:gd name="T36" fmla="*/ 458 w 461"/>
                <a:gd name="T37" fmla="*/ 389 h 401"/>
                <a:gd name="T38" fmla="*/ 426 w 461"/>
                <a:gd name="T39" fmla="*/ 382 h 401"/>
                <a:gd name="T40" fmla="*/ 382 w 461"/>
                <a:gd name="T41" fmla="*/ 356 h 401"/>
                <a:gd name="T42" fmla="*/ 366 w 461"/>
                <a:gd name="T43" fmla="*/ 375 h 401"/>
                <a:gd name="T44" fmla="*/ 356 w 461"/>
                <a:gd name="T45" fmla="*/ 391 h 401"/>
                <a:gd name="T46" fmla="*/ 339 w 461"/>
                <a:gd name="T47" fmla="*/ 378 h 401"/>
                <a:gd name="T48" fmla="*/ 322 w 461"/>
                <a:gd name="T49" fmla="*/ 378 h 401"/>
                <a:gd name="T50" fmla="*/ 292 w 461"/>
                <a:gd name="T51" fmla="*/ 389 h 401"/>
                <a:gd name="T52" fmla="*/ 244 w 461"/>
                <a:gd name="T53" fmla="*/ 357 h 401"/>
                <a:gd name="T54" fmla="*/ 224 w 461"/>
                <a:gd name="T55" fmla="*/ 343 h 401"/>
                <a:gd name="T56" fmla="*/ 223 w 461"/>
                <a:gd name="T57" fmla="*/ 335 h 401"/>
                <a:gd name="T58" fmla="*/ 205 w 461"/>
                <a:gd name="T59" fmla="*/ 334 h 401"/>
                <a:gd name="T60" fmla="*/ 195 w 461"/>
                <a:gd name="T61" fmla="*/ 326 h 401"/>
                <a:gd name="T62" fmla="*/ 183 w 461"/>
                <a:gd name="T63" fmla="*/ 353 h 401"/>
                <a:gd name="T64" fmla="*/ 85 w 461"/>
                <a:gd name="T65" fmla="*/ 335 h 401"/>
                <a:gd name="T66" fmla="*/ 19 w 461"/>
                <a:gd name="T67" fmla="*/ 334 h 401"/>
                <a:gd name="T68" fmla="*/ 30 w 461"/>
                <a:gd name="T69" fmla="*/ 318 h 401"/>
                <a:gd name="T70" fmla="*/ 32 w 461"/>
                <a:gd name="T71" fmla="*/ 278 h 401"/>
                <a:gd name="T72" fmla="*/ 35 w 461"/>
                <a:gd name="T73" fmla="*/ 254 h 401"/>
                <a:gd name="T74" fmla="*/ 49 w 461"/>
                <a:gd name="T75" fmla="*/ 222 h 401"/>
                <a:gd name="T76" fmla="*/ 39 w 461"/>
                <a:gd name="T77" fmla="*/ 183 h 401"/>
                <a:gd name="T78" fmla="*/ 34 w 461"/>
                <a:gd name="T79" fmla="*/ 170 h 401"/>
                <a:gd name="T80" fmla="*/ 22 w 461"/>
                <a:gd name="T81" fmla="*/ 153 h 401"/>
                <a:gd name="T82" fmla="*/ 6 w 461"/>
                <a:gd name="T83" fmla="*/ 116 h 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61" h="401">
                  <a:moveTo>
                    <a:pt x="0" y="7"/>
                  </a:moveTo>
                  <a:lnTo>
                    <a:pt x="246" y="0"/>
                  </a:lnTo>
                  <a:lnTo>
                    <a:pt x="246" y="9"/>
                  </a:lnTo>
                  <a:lnTo>
                    <a:pt x="257" y="30"/>
                  </a:lnTo>
                  <a:lnTo>
                    <a:pt x="258" y="49"/>
                  </a:lnTo>
                  <a:lnTo>
                    <a:pt x="264" y="59"/>
                  </a:lnTo>
                  <a:lnTo>
                    <a:pt x="269" y="65"/>
                  </a:lnTo>
                  <a:lnTo>
                    <a:pt x="270" y="74"/>
                  </a:lnTo>
                  <a:lnTo>
                    <a:pt x="258" y="81"/>
                  </a:lnTo>
                  <a:lnTo>
                    <a:pt x="256" y="84"/>
                  </a:lnTo>
                  <a:lnTo>
                    <a:pt x="250" y="106"/>
                  </a:lnTo>
                  <a:lnTo>
                    <a:pt x="234" y="130"/>
                  </a:lnTo>
                  <a:lnTo>
                    <a:pt x="221" y="174"/>
                  </a:lnTo>
                  <a:lnTo>
                    <a:pt x="219" y="206"/>
                  </a:lnTo>
                  <a:lnTo>
                    <a:pt x="379" y="198"/>
                  </a:lnTo>
                  <a:lnTo>
                    <a:pt x="383" y="203"/>
                  </a:lnTo>
                  <a:lnTo>
                    <a:pt x="378" y="219"/>
                  </a:lnTo>
                  <a:lnTo>
                    <a:pt x="378" y="242"/>
                  </a:lnTo>
                  <a:lnTo>
                    <a:pt x="396" y="258"/>
                  </a:lnTo>
                  <a:lnTo>
                    <a:pt x="400" y="278"/>
                  </a:lnTo>
                  <a:lnTo>
                    <a:pt x="377" y="273"/>
                  </a:lnTo>
                  <a:lnTo>
                    <a:pt x="356" y="263"/>
                  </a:lnTo>
                  <a:lnTo>
                    <a:pt x="350" y="262"/>
                  </a:lnTo>
                  <a:lnTo>
                    <a:pt x="345" y="266"/>
                  </a:lnTo>
                  <a:lnTo>
                    <a:pt x="330" y="279"/>
                  </a:lnTo>
                  <a:lnTo>
                    <a:pt x="329" y="286"/>
                  </a:lnTo>
                  <a:lnTo>
                    <a:pt x="335" y="294"/>
                  </a:lnTo>
                  <a:lnTo>
                    <a:pt x="343" y="297"/>
                  </a:lnTo>
                  <a:lnTo>
                    <a:pt x="361" y="295"/>
                  </a:lnTo>
                  <a:lnTo>
                    <a:pt x="370" y="289"/>
                  </a:lnTo>
                  <a:lnTo>
                    <a:pt x="377" y="286"/>
                  </a:lnTo>
                  <a:lnTo>
                    <a:pt x="387" y="286"/>
                  </a:lnTo>
                  <a:lnTo>
                    <a:pt x="392" y="285"/>
                  </a:lnTo>
                  <a:lnTo>
                    <a:pt x="393" y="289"/>
                  </a:lnTo>
                  <a:lnTo>
                    <a:pt x="390" y="293"/>
                  </a:lnTo>
                  <a:lnTo>
                    <a:pt x="384" y="298"/>
                  </a:lnTo>
                  <a:lnTo>
                    <a:pt x="386" y="305"/>
                  </a:lnTo>
                  <a:lnTo>
                    <a:pt x="392" y="308"/>
                  </a:lnTo>
                  <a:lnTo>
                    <a:pt x="397" y="310"/>
                  </a:lnTo>
                  <a:lnTo>
                    <a:pt x="401" y="306"/>
                  </a:lnTo>
                  <a:lnTo>
                    <a:pt x="408" y="293"/>
                  </a:lnTo>
                  <a:lnTo>
                    <a:pt x="426" y="286"/>
                  </a:lnTo>
                  <a:lnTo>
                    <a:pt x="432" y="282"/>
                  </a:lnTo>
                  <a:lnTo>
                    <a:pt x="436" y="282"/>
                  </a:lnTo>
                  <a:lnTo>
                    <a:pt x="440" y="288"/>
                  </a:lnTo>
                  <a:lnTo>
                    <a:pt x="438" y="295"/>
                  </a:lnTo>
                  <a:lnTo>
                    <a:pt x="440" y="299"/>
                  </a:lnTo>
                  <a:lnTo>
                    <a:pt x="439" y="305"/>
                  </a:lnTo>
                  <a:lnTo>
                    <a:pt x="431" y="310"/>
                  </a:lnTo>
                  <a:lnTo>
                    <a:pt x="418" y="327"/>
                  </a:lnTo>
                  <a:lnTo>
                    <a:pt x="405" y="337"/>
                  </a:lnTo>
                  <a:lnTo>
                    <a:pt x="404" y="346"/>
                  </a:lnTo>
                  <a:lnTo>
                    <a:pt x="409" y="354"/>
                  </a:lnTo>
                  <a:lnTo>
                    <a:pt x="426" y="364"/>
                  </a:lnTo>
                  <a:lnTo>
                    <a:pt x="457" y="376"/>
                  </a:lnTo>
                  <a:lnTo>
                    <a:pt x="461" y="382"/>
                  </a:lnTo>
                  <a:lnTo>
                    <a:pt x="458" y="389"/>
                  </a:lnTo>
                  <a:lnTo>
                    <a:pt x="451" y="390"/>
                  </a:lnTo>
                  <a:lnTo>
                    <a:pt x="428" y="401"/>
                  </a:lnTo>
                  <a:lnTo>
                    <a:pt x="426" y="382"/>
                  </a:lnTo>
                  <a:lnTo>
                    <a:pt x="412" y="375"/>
                  </a:lnTo>
                  <a:lnTo>
                    <a:pt x="386" y="365"/>
                  </a:lnTo>
                  <a:lnTo>
                    <a:pt x="382" y="356"/>
                  </a:lnTo>
                  <a:lnTo>
                    <a:pt x="378" y="353"/>
                  </a:lnTo>
                  <a:lnTo>
                    <a:pt x="370" y="357"/>
                  </a:lnTo>
                  <a:lnTo>
                    <a:pt x="366" y="375"/>
                  </a:lnTo>
                  <a:lnTo>
                    <a:pt x="369" y="378"/>
                  </a:lnTo>
                  <a:lnTo>
                    <a:pt x="370" y="382"/>
                  </a:lnTo>
                  <a:lnTo>
                    <a:pt x="356" y="391"/>
                  </a:lnTo>
                  <a:lnTo>
                    <a:pt x="350" y="390"/>
                  </a:lnTo>
                  <a:lnTo>
                    <a:pt x="343" y="379"/>
                  </a:lnTo>
                  <a:lnTo>
                    <a:pt x="339" y="378"/>
                  </a:lnTo>
                  <a:lnTo>
                    <a:pt x="330" y="382"/>
                  </a:lnTo>
                  <a:lnTo>
                    <a:pt x="326" y="378"/>
                  </a:lnTo>
                  <a:lnTo>
                    <a:pt x="322" y="378"/>
                  </a:lnTo>
                  <a:lnTo>
                    <a:pt x="310" y="391"/>
                  </a:lnTo>
                  <a:lnTo>
                    <a:pt x="297" y="392"/>
                  </a:lnTo>
                  <a:lnTo>
                    <a:pt x="292" y="389"/>
                  </a:lnTo>
                  <a:lnTo>
                    <a:pt x="278" y="386"/>
                  </a:lnTo>
                  <a:lnTo>
                    <a:pt x="256" y="359"/>
                  </a:lnTo>
                  <a:lnTo>
                    <a:pt x="244" y="357"/>
                  </a:lnTo>
                  <a:lnTo>
                    <a:pt x="232" y="351"/>
                  </a:lnTo>
                  <a:lnTo>
                    <a:pt x="227" y="343"/>
                  </a:lnTo>
                  <a:lnTo>
                    <a:pt x="224" y="343"/>
                  </a:lnTo>
                  <a:lnTo>
                    <a:pt x="223" y="342"/>
                  </a:lnTo>
                  <a:lnTo>
                    <a:pt x="222" y="340"/>
                  </a:lnTo>
                  <a:lnTo>
                    <a:pt x="223" y="335"/>
                  </a:lnTo>
                  <a:lnTo>
                    <a:pt x="218" y="334"/>
                  </a:lnTo>
                  <a:lnTo>
                    <a:pt x="214" y="335"/>
                  </a:lnTo>
                  <a:lnTo>
                    <a:pt x="205" y="334"/>
                  </a:lnTo>
                  <a:lnTo>
                    <a:pt x="202" y="332"/>
                  </a:lnTo>
                  <a:lnTo>
                    <a:pt x="201" y="326"/>
                  </a:lnTo>
                  <a:lnTo>
                    <a:pt x="195" y="326"/>
                  </a:lnTo>
                  <a:lnTo>
                    <a:pt x="178" y="341"/>
                  </a:lnTo>
                  <a:lnTo>
                    <a:pt x="186" y="350"/>
                  </a:lnTo>
                  <a:lnTo>
                    <a:pt x="183" y="353"/>
                  </a:lnTo>
                  <a:lnTo>
                    <a:pt x="157" y="354"/>
                  </a:lnTo>
                  <a:lnTo>
                    <a:pt x="111" y="346"/>
                  </a:lnTo>
                  <a:lnTo>
                    <a:pt x="85" y="335"/>
                  </a:lnTo>
                  <a:lnTo>
                    <a:pt x="25" y="344"/>
                  </a:lnTo>
                  <a:lnTo>
                    <a:pt x="21" y="340"/>
                  </a:lnTo>
                  <a:lnTo>
                    <a:pt x="19" y="334"/>
                  </a:lnTo>
                  <a:lnTo>
                    <a:pt x="22" y="330"/>
                  </a:lnTo>
                  <a:lnTo>
                    <a:pt x="24" y="324"/>
                  </a:lnTo>
                  <a:lnTo>
                    <a:pt x="30" y="318"/>
                  </a:lnTo>
                  <a:lnTo>
                    <a:pt x="38" y="295"/>
                  </a:lnTo>
                  <a:lnTo>
                    <a:pt x="32" y="286"/>
                  </a:lnTo>
                  <a:lnTo>
                    <a:pt x="32" y="278"/>
                  </a:lnTo>
                  <a:lnTo>
                    <a:pt x="34" y="274"/>
                  </a:lnTo>
                  <a:lnTo>
                    <a:pt x="33" y="267"/>
                  </a:lnTo>
                  <a:lnTo>
                    <a:pt x="35" y="254"/>
                  </a:lnTo>
                  <a:lnTo>
                    <a:pt x="42" y="250"/>
                  </a:lnTo>
                  <a:lnTo>
                    <a:pt x="46" y="240"/>
                  </a:lnTo>
                  <a:lnTo>
                    <a:pt x="49" y="222"/>
                  </a:lnTo>
                  <a:lnTo>
                    <a:pt x="49" y="210"/>
                  </a:lnTo>
                  <a:lnTo>
                    <a:pt x="46" y="194"/>
                  </a:lnTo>
                  <a:lnTo>
                    <a:pt x="39" y="183"/>
                  </a:lnTo>
                  <a:lnTo>
                    <a:pt x="36" y="180"/>
                  </a:lnTo>
                  <a:lnTo>
                    <a:pt x="38" y="174"/>
                  </a:lnTo>
                  <a:lnTo>
                    <a:pt x="34" y="170"/>
                  </a:lnTo>
                  <a:lnTo>
                    <a:pt x="30" y="161"/>
                  </a:lnTo>
                  <a:lnTo>
                    <a:pt x="24" y="156"/>
                  </a:lnTo>
                  <a:lnTo>
                    <a:pt x="22" y="153"/>
                  </a:lnTo>
                  <a:lnTo>
                    <a:pt x="26" y="142"/>
                  </a:lnTo>
                  <a:lnTo>
                    <a:pt x="18" y="127"/>
                  </a:lnTo>
                  <a:lnTo>
                    <a:pt x="6" y="116"/>
                  </a:lnTo>
                  <a:lnTo>
                    <a:pt x="2" y="110"/>
                  </a:lnTo>
                  <a:lnTo>
                    <a:pt x="0" y="7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GB" dirty="0">
                <a:latin typeface="Calibri Light" panose="020F0302020204030204" pitchFamily="34" charset="0"/>
                <a:sym typeface="Calibri Light" panose="020F0302020204030204" pitchFamily="34" charset="0"/>
              </a:endParaRPr>
            </a:p>
          </p:txBody>
        </p:sp>
        <p:sp>
          <p:nvSpPr>
            <p:cNvPr id="129" name="Freeform 35">
              <a:extLst>
                <a:ext uri="{FF2B5EF4-FFF2-40B4-BE49-F238E27FC236}">
                  <a16:creationId xmlns:a16="http://schemas.microsoft.com/office/drawing/2014/main" id="{3EA61D4F-D901-3947-8F1C-74F4623260F1}"/>
                </a:ext>
              </a:extLst>
            </p:cNvPr>
            <p:cNvSpPr>
              <a:spLocks/>
            </p:cNvSpPr>
            <p:nvPr>
              <p:custDataLst>
                <p:tags r:id="rId29"/>
              </p:custDataLst>
            </p:nvPr>
          </p:nvSpPr>
          <p:spPr bwMode="gray">
            <a:xfrm>
              <a:off x="6610357" y="3941769"/>
              <a:ext cx="417513" cy="727076"/>
            </a:xfrm>
            <a:custGeom>
              <a:avLst/>
              <a:gdLst>
                <a:gd name="T0" fmla="*/ 264 w 286"/>
                <a:gd name="T1" fmla="*/ 0 h 499"/>
                <a:gd name="T2" fmla="*/ 92 w 286"/>
                <a:gd name="T3" fmla="*/ 12 h 499"/>
                <a:gd name="T4" fmla="*/ 91 w 286"/>
                <a:gd name="T5" fmla="*/ 18 h 499"/>
                <a:gd name="T6" fmla="*/ 75 w 286"/>
                <a:gd name="T7" fmla="*/ 32 h 499"/>
                <a:gd name="T8" fmla="*/ 70 w 286"/>
                <a:gd name="T9" fmla="*/ 47 h 499"/>
                <a:gd name="T10" fmla="*/ 71 w 286"/>
                <a:gd name="T11" fmla="*/ 64 h 499"/>
                <a:gd name="T12" fmla="*/ 69 w 286"/>
                <a:gd name="T13" fmla="*/ 73 h 499"/>
                <a:gd name="T14" fmla="*/ 54 w 286"/>
                <a:gd name="T15" fmla="*/ 83 h 499"/>
                <a:gd name="T16" fmla="*/ 43 w 286"/>
                <a:gd name="T17" fmla="*/ 97 h 499"/>
                <a:gd name="T18" fmla="*/ 39 w 286"/>
                <a:gd name="T19" fmla="*/ 102 h 499"/>
                <a:gd name="T20" fmla="*/ 39 w 286"/>
                <a:gd name="T21" fmla="*/ 115 h 499"/>
                <a:gd name="T22" fmla="*/ 32 w 286"/>
                <a:gd name="T23" fmla="*/ 124 h 499"/>
                <a:gd name="T24" fmla="*/ 32 w 286"/>
                <a:gd name="T25" fmla="*/ 135 h 499"/>
                <a:gd name="T26" fmla="*/ 27 w 286"/>
                <a:gd name="T27" fmla="*/ 148 h 499"/>
                <a:gd name="T28" fmla="*/ 19 w 286"/>
                <a:gd name="T29" fmla="*/ 162 h 499"/>
                <a:gd name="T30" fmla="*/ 23 w 286"/>
                <a:gd name="T31" fmla="*/ 177 h 499"/>
                <a:gd name="T32" fmla="*/ 30 w 286"/>
                <a:gd name="T33" fmla="*/ 186 h 499"/>
                <a:gd name="T34" fmla="*/ 31 w 286"/>
                <a:gd name="T35" fmla="*/ 196 h 499"/>
                <a:gd name="T36" fmla="*/ 34 w 286"/>
                <a:gd name="T37" fmla="*/ 199 h 499"/>
                <a:gd name="T38" fmla="*/ 34 w 286"/>
                <a:gd name="T39" fmla="*/ 203 h 499"/>
                <a:gd name="T40" fmla="*/ 29 w 286"/>
                <a:gd name="T41" fmla="*/ 207 h 499"/>
                <a:gd name="T42" fmla="*/ 27 w 286"/>
                <a:gd name="T43" fmla="*/ 215 h 499"/>
                <a:gd name="T44" fmla="*/ 27 w 286"/>
                <a:gd name="T45" fmla="*/ 221 h 499"/>
                <a:gd name="T46" fmla="*/ 27 w 286"/>
                <a:gd name="T47" fmla="*/ 230 h 499"/>
                <a:gd name="T48" fmla="*/ 38 w 286"/>
                <a:gd name="T49" fmla="*/ 251 h 499"/>
                <a:gd name="T50" fmla="*/ 39 w 286"/>
                <a:gd name="T51" fmla="*/ 270 h 499"/>
                <a:gd name="T52" fmla="*/ 45 w 286"/>
                <a:gd name="T53" fmla="*/ 280 h 499"/>
                <a:gd name="T54" fmla="*/ 50 w 286"/>
                <a:gd name="T55" fmla="*/ 286 h 499"/>
                <a:gd name="T56" fmla="*/ 51 w 286"/>
                <a:gd name="T57" fmla="*/ 295 h 499"/>
                <a:gd name="T58" fmla="*/ 39 w 286"/>
                <a:gd name="T59" fmla="*/ 302 h 499"/>
                <a:gd name="T60" fmla="*/ 37 w 286"/>
                <a:gd name="T61" fmla="*/ 305 h 499"/>
                <a:gd name="T62" fmla="*/ 31 w 286"/>
                <a:gd name="T63" fmla="*/ 327 h 499"/>
                <a:gd name="T64" fmla="*/ 15 w 286"/>
                <a:gd name="T65" fmla="*/ 351 h 499"/>
                <a:gd name="T66" fmla="*/ 2 w 286"/>
                <a:gd name="T67" fmla="*/ 395 h 499"/>
                <a:gd name="T68" fmla="*/ 0 w 286"/>
                <a:gd name="T69" fmla="*/ 427 h 499"/>
                <a:gd name="T70" fmla="*/ 160 w 286"/>
                <a:gd name="T71" fmla="*/ 419 h 499"/>
                <a:gd name="T72" fmla="*/ 164 w 286"/>
                <a:gd name="T73" fmla="*/ 424 h 499"/>
                <a:gd name="T74" fmla="*/ 159 w 286"/>
                <a:gd name="T75" fmla="*/ 440 h 499"/>
                <a:gd name="T76" fmla="*/ 159 w 286"/>
                <a:gd name="T77" fmla="*/ 463 h 499"/>
                <a:gd name="T78" fmla="*/ 177 w 286"/>
                <a:gd name="T79" fmla="*/ 479 h 499"/>
                <a:gd name="T80" fmla="*/ 181 w 286"/>
                <a:gd name="T81" fmla="*/ 499 h 499"/>
                <a:gd name="T82" fmla="*/ 192 w 286"/>
                <a:gd name="T83" fmla="*/ 499 h 499"/>
                <a:gd name="T84" fmla="*/ 209 w 286"/>
                <a:gd name="T85" fmla="*/ 485 h 499"/>
                <a:gd name="T86" fmla="*/ 248 w 286"/>
                <a:gd name="T87" fmla="*/ 473 h 499"/>
                <a:gd name="T88" fmla="*/ 258 w 286"/>
                <a:gd name="T89" fmla="*/ 476 h 499"/>
                <a:gd name="T90" fmla="*/ 271 w 286"/>
                <a:gd name="T91" fmla="*/ 471 h 499"/>
                <a:gd name="T92" fmla="*/ 274 w 286"/>
                <a:gd name="T93" fmla="*/ 475 h 499"/>
                <a:gd name="T94" fmla="*/ 283 w 286"/>
                <a:gd name="T95" fmla="*/ 478 h 499"/>
                <a:gd name="T96" fmla="*/ 286 w 286"/>
                <a:gd name="T97" fmla="*/ 476 h 499"/>
                <a:gd name="T98" fmla="*/ 267 w 286"/>
                <a:gd name="T99" fmla="*/ 324 h 499"/>
                <a:gd name="T100" fmla="*/ 266 w 286"/>
                <a:gd name="T101" fmla="*/ 310 h 499"/>
                <a:gd name="T102" fmla="*/ 272 w 286"/>
                <a:gd name="T103" fmla="*/ 9 h 499"/>
                <a:gd name="T104" fmla="*/ 264 w 286"/>
                <a:gd name="T105" fmla="*/ 0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86" h="499">
                  <a:moveTo>
                    <a:pt x="264" y="0"/>
                  </a:moveTo>
                  <a:lnTo>
                    <a:pt x="92" y="12"/>
                  </a:lnTo>
                  <a:lnTo>
                    <a:pt x="91" y="18"/>
                  </a:lnTo>
                  <a:lnTo>
                    <a:pt x="75" y="32"/>
                  </a:lnTo>
                  <a:lnTo>
                    <a:pt x="70" y="47"/>
                  </a:lnTo>
                  <a:lnTo>
                    <a:pt x="71" y="64"/>
                  </a:lnTo>
                  <a:lnTo>
                    <a:pt x="69" y="73"/>
                  </a:lnTo>
                  <a:lnTo>
                    <a:pt x="54" y="83"/>
                  </a:lnTo>
                  <a:lnTo>
                    <a:pt x="43" y="97"/>
                  </a:lnTo>
                  <a:lnTo>
                    <a:pt x="39" y="102"/>
                  </a:lnTo>
                  <a:lnTo>
                    <a:pt x="39" y="115"/>
                  </a:lnTo>
                  <a:lnTo>
                    <a:pt x="32" y="124"/>
                  </a:lnTo>
                  <a:lnTo>
                    <a:pt x="32" y="135"/>
                  </a:lnTo>
                  <a:lnTo>
                    <a:pt x="27" y="148"/>
                  </a:lnTo>
                  <a:lnTo>
                    <a:pt x="19" y="162"/>
                  </a:lnTo>
                  <a:lnTo>
                    <a:pt x="23" y="177"/>
                  </a:lnTo>
                  <a:lnTo>
                    <a:pt x="30" y="186"/>
                  </a:lnTo>
                  <a:lnTo>
                    <a:pt x="31" y="196"/>
                  </a:lnTo>
                  <a:lnTo>
                    <a:pt x="34" y="199"/>
                  </a:lnTo>
                  <a:lnTo>
                    <a:pt x="34" y="203"/>
                  </a:lnTo>
                  <a:lnTo>
                    <a:pt x="29" y="207"/>
                  </a:lnTo>
                  <a:lnTo>
                    <a:pt x="27" y="215"/>
                  </a:lnTo>
                  <a:lnTo>
                    <a:pt x="27" y="221"/>
                  </a:lnTo>
                  <a:lnTo>
                    <a:pt x="27" y="230"/>
                  </a:lnTo>
                  <a:lnTo>
                    <a:pt x="38" y="251"/>
                  </a:lnTo>
                  <a:lnTo>
                    <a:pt x="39" y="270"/>
                  </a:lnTo>
                  <a:lnTo>
                    <a:pt x="45" y="280"/>
                  </a:lnTo>
                  <a:lnTo>
                    <a:pt x="50" y="286"/>
                  </a:lnTo>
                  <a:lnTo>
                    <a:pt x="51" y="295"/>
                  </a:lnTo>
                  <a:lnTo>
                    <a:pt x="39" y="302"/>
                  </a:lnTo>
                  <a:lnTo>
                    <a:pt x="37" y="305"/>
                  </a:lnTo>
                  <a:lnTo>
                    <a:pt x="31" y="327"/>
                  </a:lnTo>
                  <a:lnTo>
                    <a:pt x="15" y="351"/>
                  </a:lnTo>
                  <a:lnTo>
                    <a:pt x="2" y="395"/>
                  </a:lnTo>
                  <a:lnTo>
                    <a:pt x="0" y="427"/>
                  </a:lnTo>
                  <a:lnTo>
                    <a:pt x="160" y="419"/>
                  </a:lnTo>
                  <a:lnTo>
                    <a:pt x="164" y="424"/>
                  </a:lnTo>
                  <a:lnTo>
                    <a:pt x="159" y="440"/>
                  </a:lnTo>
                  <a:lnTo>
                    <a:pt x="159" y="463"/>
                  </a:lnTo>
                  <a:lnTo>
                    <a:pt x="177" y="479"/>
                  </a:lnTo>
                  <a:lnTo>
                    <a:pt x="181" y="499"/>
                  </a:lnTo>
                  <a:lnTo>
                    <a:pt x="192" y="499"/>
                  </a:lnTo>
                  <a:lnTo>
                    <a:pt x="209" y="485"/>
                  </a:lnTo>
                  <a:lnTo>
                    <a:pt x="248" y="473"/>
                  </a:lnTo>
                  <a:lnTo>
                    <a:pt x="258" y="476"/>
                  </a:lnTo>
                  <a:lnTo>
                    <a:pt x="271" y="471"/>
                  </a:lnTo>
                  <a:lnTo>
                    <a:pt x="274" y="475"/>
                  </a:lnTo>
                  <a:lnTo>
                    <a:pt x="283" y="478"/>
                  </a:lnTo>
                  <a:lnTo>
                    <a:pt x="286" y="476"/>
                  </a:lnTo>
                  <a:lnTo>
                    <a:pt x="267" y="324"/>
                  </a:lnTo>
                  <a:lnTo>
                    <a:pt x="266" y="310"/>
                  </a:lnTo>
                  <a:lnTo>
                    <a:pt x="272" y="9"/>
                  </a:lnTo>
                  <a:lnTo>
                    <a:pt x="264" y="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GB" dirty="0">
                <a:latin typeface="Calibri Light" panose="020F0302020204030204" pitchFamily="34" charset="0"/>
                <a:sym typeface="Calibri Light" panose="020F0302020204030204" pitchFamily="34" charset="0"/>
              </a:endParaRPr>
            </a:p>
          </p:txBody>
        </p:sp>
        <p:sp>
          <p:nvSpPr>
            <p:cNvPr id="130" name="Freeform 36">
              <a:extLst>
                <a:ext uri="{FF2B5EF4-FFF2-40B4-BE49-F238E27FC236}">
                  <a16:creationId xmlns:a16="http://schemas.microsoft.com/office/drawing/2014/main" id="{55C35C70-0D93-F449-B102-3EA3DFB9864A}"/>
                </a:ext>
              </a:extLst>
            </p:cNvPr>
            <p:cNvSpPr>
              <a:spLocks/>
            </p:cNvSpPr>
            <p:nvPr>
              <p:custDataLst>
                <p:tags r:id="rId30"/>
              </p:custDataLst>
            </p:nvPr>
          </p:nvSpPr>
          <p:spPr bwMode="gray">
            <a:xfrm>
              <a:off x="6556382" y="2816230"/>
              <a:ext cx="473076" cy="838201"/>
            </a:xfrm>
            <a:custGeom>
              <a:avLst/>
              <a:gdLst>
                <a:gd name="T0" fmla="*/ 55 w 324"/>
                <a:gd name="T1" fmla="*/ 15 h 576"/>
                <a:gd name="T2" fmla="*/ 73 w 324"/>
                <a:gd name="T3" fmla="*/ 31 h 576"/>
                <a:gd name="T4" fmla="*/ 90 w 324"/>
                <a:gd name="T5" fmla="*/ 50 h 576"/>
                <a:gd name="T6" fmla="*/ 94 w 324"/>
                <a:gd name="T7" fmla="*/ 76 h 576"/>
                <a:gd name="T8" fmla="*/ 84 w 324"/>
                <a:gd name="T9" fmla="*/ 92 h 576"/>
                <a:gd name="T10" fmla="*/ 70 w 324"/>
                <a:gd name="T11" fmla="*/ 116 h 576"/>
                <a:gd name="T12" fmla="*/ 54 w 324"/>
                <a:gd name="T13" fmla="*/ 124 h 576"/>
                <a:gd name="T14" fmla="*/ 31 w 324"/>
                <a:gd name="T15" fmla="*/ 129 h 576"/>
                <a:gd name="T16" fmla="*/ 27 w 324"/>
                <a:gd name="T17" fmla="*/ 148 h 576"/>
                <a:gd name="T18" fmla="*/ 39 w 324"/>
                <a:gd name="T19" fmla="*/ 164 h 576"/>
                <a:gd name="T20" fmla="*/ 25 w 324"/>
                <a:gd name="T21" fmla="*/ 204 h 576"/>
                <a:gd name="T22" fmla="*/ 9 w 324"/>
                <a:gd name="T23" fmla="*/ 220 h 576"/>
                <a:gd name="T24" fmla="*/ 4 w 324"/>
                <a:gd name="T25" fmla="*/ 237 h 576"/>
                <a:gd name="T26" fmla="*/ 0 w 324"/>
                <a:gd name="T27" fmla="*/ 252 h 576"/>
                <a:gd name="T28" fmla="*/ 8 w 324"/>
                <a:gd name="T29" fmla="*/ 288 h 576"/>
                <a:gd name="T30" fmla="*/ 32 w 324"/>
                <a:gd name="T31" fmla="*/ 323 h 576"/>
                <a:gd name="T32" fmla="*/ 62 w 324"/>
                <a:gd name="T33" fmla="*/ 348 h 576"/>
                <a:gd name="T34" fmla="*/ 80 w 324"/>
                <a:gd name="T35" fmla="*/ 388 h 576"/>
                <a:gd name="T36" fmla="*/ 93 w 324"/>
                <a:gd name="T37" fmla="*/ 377 h 576"/>
                <a:gd name="T38" fmla="*/ 116 w 324"/>
                <a:gd name="T39" fmla="*/ 393 h 576"/>
                <a:gd name="T40" fmla="*/ 113 w 324"/>
                <a:gd name="T41" fmla="*/ 420 h 576"/>
                <a:gd name="T42" fmla="*/ 96 w 324"/>
                <a:gd name="T43" fmla="*/ 444 h 576"/>
                <a:gd name="T44" fmla="*/ 115 w 324"/>
                <a:gd name="T45" fmla="*/ 468 h 576"/>
                <a:gd name="T46" fmla="*/ 148 w 324"/>
                <a:gd name="T47" fmla="*/ 487 h 576"/>
                <a:gd name="T48" fmla="*/ 176 w 324"/>
                <a:gd name="T49" fmla="*/ 524 h 576"/>
                <a:gd name="T50" fmla="*/ 183 w 324"/>
                <a:gd name="T51" fmla="*/ 537 h 576"/>
                <a:gd name="T52" fmla="*/ 176 w 324"/>
                <a:gd name="T53" fmla="*/ 548 h 576"/>
                <a:gd name="T54" fmla="*/ 196 w 324"/>
                <a:gd name="T55" fmla="*/ 574 h 576"/>
                <a:gd name="T56" fmla="*/ 202 w 324"/>
                <a:gd name="T57" fmla="*/ 570 h 576"/>
                <a:gd name="T58" fmla="*/ 208 w 324"/>
                <a:gd name="T59" fmla="*/ 554 h 576"/>
                <a:gd name="T60" fmla="*/ 232 w 324"/>
                <a:gd name="T61" fmla="*/ 552 h 576"/>
                <a:gd name="T62" fmla="*/ 252 w 324"/>
                <a:gd name="T63" fmla="*/ 564 h 576"/>
                <a:gd name="T64" fmla="*/ 258 w 324"/>
                <a:gd name="T65" fmla="*/ 538 h 576"/>
                <a:gd name="T66" fmla="*/ 264 w 324"/>
                <a:gd name="T67" fmla="*/ 524 h 576"/>
                <a:gd name="T68" fmla="*/ 290 w 324"/>
                <a:gd name="T69" fmla="*/ 515 h 576"/>
                <a:gd name="T70" fmla="*/ 282 w 324"/>
                <a:gd name="T71" fmla="*/ 501 h 576"/>
                <a:gd name="T72" fmla="*/ 287 w 324"/>
                <a:gd name="T73" fmla="*/ 491 h 576"/>
                <a:gd name="T74" fmla="*/ 288 w 324"/>
                <a:gd name="T75" fmla="*/ 484 h 576"/>
                <a:gd name="T76" fmla="*/ 288 w 324"/>
                <a:gd name="T77" fmla="*/ 476 h 576"/>
                <a:gd name="T78" fmla="*/ 292 w 324"/>
                <a:gd name="T79" fmla="*/ 442 h 576"/>
                <a:gd name="T80" fmla="*/ 312 w 324"/>
                <a:gd name="T81" fmla="*/ 414 h 576"/>
                <a:gd name="T82" fmla="*/ 324 w 324"/>
                <a:gd name="T83" fmla="*/ 388 h 576"/>
                <a:gd name="T84" fmla="*/ 311 w 324"/>
                <a:gd name="T85" fmla="*/ 347 h 576"/>
                <a:gd name="T86" fmla="*/ 312 w 324"/>
                <a:gd name="T87" fmla="*/ 325 h 576"/>
                <a:gd name="T88" fmla="*/ 296 w 324"/>
                <a:gd name="T89" fmla="*/ 79 h 576"/>
                <a:gd name="T90" fmla="*/ 288 w 324"/>
                <a:gd name="T91" fmla="*/ 70 h 576"/>
                <a:gd name="T92" fmla="*/ 280 w 324"/>
                <a:gd name="T93" fmla="*/ 41 h 576"/>
                <a:gd name="T94" fmla="*/ 266 w 324"/>
                <a:gd name="T95" fmla="*/ 19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24" h="576">
                  <a:moveTo>
                    <a:pt x="266" y="0"/>
                  </a:moveTo>
                  <a:lnTo>
                    <a:pt x="55" y="15"/>
                  </a:lnTo>
                  <a:lnTo>
                    <a:pt x="58" y="20"/>
                  </a:lnTo>
                  <a:lnTo>
                    <a:pt x="73" y="31"/>
                  </a:lnTo>
                  <a:lnTo>
                    <a:pt x="75" y="41"/>
                  </a:lnTo>
                  <a:lnTo>
                    <a:pt x="90" y="50"/>
                  </a:lnTo>
                  <a:lnTo>
                    <a:pt x="95" y="68"/>
                  </a:lnTo>
                  <a:lnTo>
                    <a:pt x="94" y="76"/>
                  </a:lnTo>
                  <a:lnTo>
                    <a:pt x="89" y="87"/>
                  </a:lnTo>
                  <a:lnTo>
                    <a:pt x="84" y="92"/>
                  </a:lnTo>
                  <a:lnTo>
                    <a:pt x="84" y="101"/>
                  </a:lnTo>
                  <a:lnTo>
                    <a:pt x="70" y="116"/>
                  </a:lnTo>
                  <a:lnTo>
                    <a:pt x="58" y="120"/>
                  </a:lnTo>
                  <a:lnTo>
                    <a:pt x="54" y="124"/>
                  </a:lnTo>
                  <a:lnTo>
                    <a:pt x="39" y="124"/>
                  </a:lnTo>
                  <a:lnTo>
                    <a:pt x="31" y="129"/>
                  </a:lnTo>
                  <a:lnTo>
                    <a:pt x="26" y="140"/>
                  </a:lnTo>
                  <a:lnTo>
                    <a:pt x="27" y="148"/>
                  </a:lnTo>
                  <a:lnTo>
                    <a:pt x="36" y="158"/>
                  </a:lnTo>
                  <a:lnTo>
                    <a:pt x="39" y="164"/>
                  </a:lnTo>
                  <a:lnTo>
                    <a:pt x="36" y="180"/>
                  </a:lnTo>
                  <a:lnTo>
                    <a:pt x="25" y="204"/>
                  </a:lnTo>
                  <a:lnTo>
                    <a:pt x="13" y="212"/>
                  </a:lnTo>
                  <a:lnTo>
                    <a:pt x="9" y="220"/>
                  </a:lnTo>
                  <a:lnTo>
                    <a:pt x="10" y="228"/>
                  </a:lnTo>
                  <a:lnTo>
                    <a:pt x="4" y="237"/>
                  </a:lnTo>
                  <a:lnTo>
                    <a:pt x="4" y="241"/>
                  </a:lnTo>
                  <a:lnTo>
                    <a:pt x="0" y="252"/>
                  </a:lnTo>
                  <a:lnTo>
                    <a:pt x="2" y="272"/>
                  </a:lnTo>
                  <a:lnTo>
                    <a:pt x="8" y="288"/>
                  </a:lnTo>
                  <a:lnTo>
                    <a:pt x="9" y="296"/>
                  </a:lnTo>
                  <a:lnTo>
                    <a:pt x="32" y="323"/>
                  </a:lnTo>
                  <a:lnTo>
                    <a:pt x="56" y="341"/>
                  </a:lnTo>
                  <a:lnTo>
                    <a:pt x="62" y="348"/>
                  </a:lnTo>
                  <a:lnTo>
                    <a:pt x="76" y="384"/>
                  </a:lnTo>
                  <a:lnTo>
                    <a:pt x="80" y="388"/>
                  </a:lnTo>
                  <a:lnTo>
                    <a:pt x="87" y="380"/>
                  </a:lnTo>
                  <a:lnTo>
                    <a:pt x="93" y="377"/>
                  </a:lnTo>
                  <a:lnTo>
                    <a:pt x="112" y="387"/>
                  </a:lnTo>
                  <a:lnTo>
                    <a:pt x="116" y="393"/>
                  </a:lnTo>
                  <a:lnTo>
                    <a:pt x="112" y="406"/>
                  </a:lnTo>
                  <a:lnTo>
                    <a:pt x="113" y="420"/>
                  </a:lnTo>
                  <a:lnTo>
                    <a:pt x="99" y="437"/>
                  </a:lnTo>
                  <a:lnTo>
                    <a:pt x="96" y="444"/>
                  </a:lnTo>
                  <a:lnTo>
                    <a:pt x="101" y="456"/>
                  </a:lnTo>
                  <a:lnTo>
                    <a:pt x="115" y="468"/>
                  </a:lnTo>
                  <a:lnTo>
                    <a:pt x="137" y="483"/>
                  </a:lnTo>
                  <a:lnTo>
                    <a:pt x="148" y="487"/>
                  </a:lnTo>
                  <a:lnTo>
                    <a:pt x="172" y="507"/>
                  </a:lnTo>
                  <a:lnTo>
                    <a:pt x="176" y="524"/>
                  </a:lnTo>
                  <a:lnTo>
                    <a:pt x="183" y="533"/>
                  </a:lnTo>
                  <a:lnTo>
                    <a:pt x="183" y="537"/>
                  </a:lnTo>
                  <a:lnTo>
                    <a:pt x="176" y="544"/>
                  </a:lnTo>
                  <a:lnTo>
                    <a:pt x="176" y="548"/>
                  </a:lnTo>
                  <a:lnTo>
                    <a:pt x="192" y="576"/>
                  </a:lnTo>
                  <a:lnTo>
                    <a:pt x="196" y="574"/>
                  </a:lnTo>
                  <a:lnTo>
                    <a:pt x="196" y="570"/>
                  </a:lnTo>
                  <a:lnTo>
                    <a:pt x="202" y="570"/>
                  </a:lnTo>
                  <a:lnTo>
                    <a:pt x="204" y="572"/>
                  </a:lnTo>
                  <a:lnTo>
                    <a:pt x="208" y="554"/>
                  </a:lnTo>
                  <a:lnTo>
                    <a:pt x="218" y="549"/>
                  </a:lnTo>
                  <a:lnTo>
                    <a:pt x="232" y="552"/>
                  </a:lnTo>
                  <a:lnTo>
                    <a:pt x="242" y="556"/>
                  </a:lnTo>
                  <a:lnTo>
                    <a:pt x="252" y="564"/>
                  </a:lnTo>
                  <a:lnTo>
                    <a:pt x="263" y="559"/>
                  </a:lnTo>
                  <a:lnTo>
                    <a:pt x="258" y="538"/>
                  </a:lnTo>
                  <a:lnTo>
                    <a:pt x="256" y="528"/>
                  </a:lnTo>
                  <a:lnTo>
                    <a:pt x="264" y="524"/>
                  </a:lnTo>
                  <a:lnTo>
                    <a:pt x="288" y="516"/>
                  </a:lnTo>
                  <a:lnTo>
                    <a:pt x="290" y="515"/>
                  </a:lnTo>
                  <a:lnTo>
                    <a:pt x="282" y="504"/>
                  </a:lnTo>
                  <a:lnTo>
                    <a:pt x="282" y="501"/>
                  </a:lnTo>
                  <a:lnTo>
                    <a:pt x="285" y="499"/>
                  </a:lnTo>
                  <a:lnTo>
                    <a:pt x="287" y="491"/>
                  </a:lnTo>
                  <a:lnTo>
                    <a:pt x="290" y="486"/>
                  </a:lnTo>
                  <a:lnTo>
                    <a:pt x="288" y="484"/>
                  </a:lnTo>
                  <a:lnTo>
                    <a:pt x="288" y="480"/>
                  </a:lnTo>
                  <a:lnTo>
                    <a:pt x="288" y="476"/>
                  </a:lnTo>
                  <a:lnTo>
                    <a:pt x="292" y="457"/>
                  </a:lnTo>
                  <a:lnTo>
                    <a:pt x="292" y="442"/>
                  </a:lnTo>
                  <a:lnTo>
                    <a:pt x="304" y="430"/>
                  </a:lnTo>
                  <a:lnTo>
                    <a:pt x="312" y="414"/>
                  </a:lnTo>
                  <a:lnTo>
                    <a:pt x="312" y="408"/>
                  </a:lnTo>
                  <a:lnTo>
                    <a:pt x="324" y="388"/>
                  </a:lnTo>
                  <a:lnTo>
                    <a:pt x="320" y="365"/>
                  </a:lnTo>
                  <a:lnTo>
                    <a:pt x="311" y="347"/>
                  </a:lnTo>
                  <a:lnTo>
                    <a:pt x="314" y="334"/>
                  </a:lnTo>
                  <a:lnTo>
                    <a:pt x="312" y="325"/>
                  </a:lnTo>
                  <a:lnTo>
                    <a:pt x="316" y="321"/>
                  </a:lnTo>
                  <a:lnTo>
                    <a:pt x="296" y="79"/>
                  </a:lnTo>
                  <a:lnTo>
                    <a:pt x="292" y="76"/>
                  </a:lnTo>
                  <a:lnTo>
                    <a:pt x="288" y="70"/>
                  </a:lnTo>
                  <a:lnTo>
                    <a:pt x="284" y="48"/>
                  </a:lnTo>
                  <a:lnTo>
                    <a:pt x="280" y="41"/>
                  </a:lnTo>
                  <a:lnTo>
                    <a:pt x="273" y="34"/>
                  </a:lnTo>
                  <a:lnTo>
                    <a:pt x="266" y="19"/>
                  </a:lnTo>
                  <a:lnTo>
                    <a:pt x="266" y="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GB" dirty="0">
                <a:latin typeface="Calibri Light" panose="020F0302020204030204" pitchFamily="34" charset="0"/>
                <a:sym typeface="Calibri Light" panose="020F0302020204030204" pitchFamily="34" charset="0"/>
              </a:endParaRPr>
            </a:p>
          </p:txBody>
        </p:sp>
        <p:sp>
          <p:nvSpPr>
            <p:cNvPr id="131" name="Freeform 37">
              <a:extLst>
                <a:ext uri="{FF2B5EF4-FFF2-40B4-BE49-F238E27FC236}">
                  <a16:creationId xmlns:a16="http://schemas.microsoft.com/office/drawing/2014/main" id="{F64FD861-5EF8-AE4B-AA79-15F0F1D1469D}"/>
                </a:ext>
              </a:extLst>
            </p:cNvPr>
            <p:cNvSpPr>
              <a:spLocks/>
            </p:cNvSpPr>
            <p:nvPr>
              <p:custDataLst>
                <p:tags r:id="rId31"/>
              </p:custDataLst>
            </p:nvPr>
          </p:nvSpPr>
          <p:spPr bwMode="gray">
            <a:xfrm>
              <a:off x="6372231" y="2173292"/>
              <a:ext cx="622300" cy="665163"/>
            </a:xfrm>
            <a:custGeom>
              <a:avLst/>
              <a:gdLst>
                <a:gd name="T0" fmla="*/ 179 w 428"/>
                <a:gd name="T1" fmla="*/ 446 h 456"/>
                <a:gd name="T2" fmla="*/ 148 w 428"/>
                <a:gd name="T3" fmla="*/ 432 h 456"/>
                <a:gd name="T4" fmla="*/ 137 w 428"/>
                <a:gd name="T5" fmla="*/ 391 h 456"/>
                <a:gd name="T6" fmla="*/ 143 w 428"/>
                <a:gd name="T7" fmla="*/ 375 h 456"/>
                <a:gd name="T8" fmla="*/ 131 w 428"/>
                <a:gd name="T9" fmla="*/ 354 h 456"/>
                <a:gd name="T10" fmla="*/ 129 w 428"/>
                <a:gd name="T11" fmla="*/ 323 h 456"/>
                <a:gd name="T12" fmla="*/ 103 w 428"/>
                <a:gd name="T13" fmla="*/ 301 h 456"/>
                <a:gd name="T14" fmla="*/ 75 w 428"/>
                <a:gd name="T15" fmla="*/ 270 h 456"/>
                <a:gd name="T16" fmla="*/ 48 w 428"/>
                <a:gd name="T17" fmla="*/ 257 h 456"/>
                <a:gd name="T18" fmla="*/ 44 w 428"/>
                <a:gd name="T19" fmla="*/ 250 h 456"/>
                <a:gd name="T20" fmla="*/ 23 w 428"/>
                <a:gd name="T21" fmla="*/ 242 h 456"/>
                <a:gd name="T22" fmla="*/ 11 w 428"/>
                <a:gd name="T23" fmla="*/ 231 h 456"/>
                <a:gd name="T24" fmla="*/ 13 w 428"/>
                <a:gd name="T25" fmla="*/ 187 h 456"/>
                <a:gd name="T26" fmla="*/ 19 w 428"/>
                <a:gd name="T27" fmla="*/ 164 h 456"/>
                <a:gd name="T28" fmla="*/ 0 w 428"/>
                <a:gd name="T29" fmla="*/ 146 h 456"/>
                <a:gd name="T30" fmla="*/ 8 w 428"/>
                <a:gd name="T31" fmla="*/ 128 h 456"/>
                <a:gd name="T32" fmla="*/ 30 w 428"/>
                <a:gd name="T33" fmla="*/ 103 h 456"/>
                <a:gd name="T34" fmla="*/ 42 w 428"/>
                <a:gd name="T35" fmla="*/ 93 h 456"/>
                <a:gd name="T36" fmla="*/ 45 w 428"/>
                <a:gd name="T37" fmla="*/ 33 h 456"/>
                <a:gd name="T38" fmla="*/ 58 w 428"/>
                <a:gd name="T39" fmla="*/ 30 h 456"/>
                <a:gd name="T40" fmla="*/ 79 w 428"/>
                <a:gd name="T41" fmla="*/ 31 h 456"/>
                <a:gd name="T42" fmla="*/ 135 w 428"/>
                <a:gd name="T43" fmla="*/ 1 h 456"/>
                <a:gd name="T44" fmla="*/ 143 w 428"/>
                <a:gd name="T45" fmla="*/ 4 h 456"/>
                <a:gd name="T46" fmla="*/ 140 w 428"/>
                <a:gd name="T47" fmla="*/ 17 h 456"/>
                <a:gd name="T48" fmla="*/ 136 w 428"/>
                <a:gd name="T49" fmla="*/ 36 h 456"/>
                <a:gd name="T50" fmla="*/ 157 w 428"/>
                <a:gd name="T51" fmla="*/ 30 h 456"/>
                <a:gd name="T52" fmla="*/ 174 w 428"/>
                <a:gd name="T53" fmla="*/ 36 h 456"/>
                <a:gd name="T54" fmla="*/ 188 w 428"/>
                <a:gd name="T55" fmla="*/ 44 h 456"/>
                <a:gd name="T56" fmla="*/ 196 w 428"/>
                <a:gd name="T57" fmla="*/ 60 h 456"/>
                <a:gd name="T58" fmla="*/ 268 w 428"/>
                <a:gd name="T59" fmla="*/ 76 h 456"/>
                <a:gd name="T60" fmla="*/ 291 w 428"/>
                <a:gd name="T61" fmla="*/ 88 h 456"/>
                <a:gd name="T62" fmla="*/ 303 w 428"/>
                <a:gd name="T63" fmla="*/ 91 h 456"/>
                <a:gd name="T64" fmla="*/ 311 w 428"/>
                <a:gd name="T65" fmla="*/ 88 h 456"/>
                <a:gd name="T66" fmla="*/ 339 w 428"/>
                <a:gd name="T67" fmla="*/ 94 h 456"/>
                <a:gd name="T68" fmla="*/ 341 w 428"/>
                <a:gd name="T69" fmla="*/ 100 h 456"/>
                <a:gd name="T70" fmla="*/ 351 w 428"/>
                <a:gd name="T71" fmla="*/ 107 h 456"/>
                <a:gd name="T72" fmla="*/ 366 w 428"/>
                <a:gd name="T73" fmla="*/ 123 h 456"/>
                <a:gd name="T74" fmla="*/ 364 w 428"/>
                <a:gd name="T75" fmla="*/ 149 h 456"/>
                <a:gd name="T76" fmla="*/ 379 w 428"/>
                <a:gd name="T77" fmla="*/ 148 h 456"/>
                <a:gd name="T78" fmla="*/ 373 w 428"/>
                <a:gd name="T79" fmla="*/ 158 h 456"/>
                <a:gd name="T80" fmla="*/ 387 w 428"/>
                <a:gd name="T81" fmla="*/ 176 h 456"/>
                <a:gd name="T82" fmla="*/ 371 w 428"/>
                <a:gd name="T83" fmla="*/ 193 h 456"/>
                <a:gd name="T84" fmla="*/ 358 w 428"/>
                <a:gd name="T85" fmla="*/ 226 h 456"/>
                <a:gd name="T86" fmla="*/ 359 w 428"/>
                <a:gd name="T87" fmla="*/ 235 h 456"/>
                <a:gd name="T88" fmla="*/ 383 w 428"/>
                <a:gd name="T89" fmla="*/ 207 h 456"/>
                <a:gd name="T90" fmla="*/ 402 w 428"/>
                <a:gd name="T91" fmla="*/ 193 h 456"/>
                <a:gd name="T92" fmla="*/ 409 w 428"/>
                <a:gd name="T93" fmla="*/ 183 h 456"/>
                <a:gd name="T94" fmla="*/ 411 w 428"/>
                <a:gd name="T95" fmla="*/ 169 h 456"/>
                <a:gd name="T96" fmla="*/ 415 w 428"/>
                <a:gd name="T97" fmla="*/ 161 h 456"/>
                <a:gd name="T98" fmla="*/ 422 w 428"/>
                <a:gd name="T99" fmla="*/ 152 h 456"/>
                <a:gd name="T100" fmla="*/ 428 w 428"/>
                <a:gd name="T101" fmla="*/ 155 h 456"/>
                <a:gd name="T102" fmla="*/ 416 w 428"/>
                <a:gd name="T103" fmla="*/ 193 h 456"/>
                <a:gd name="T104" fmla="*/ 409 w 428"/>
                <a:gd name="T105" fmla="*/ 209 h 456"/>
                <a:gd name="T106" fmla="*/ 399 w 428"/>
                <a:gd name="T107" fmla="*/ 236 h 456"/>
                <a:gd name="T108" fmla="*/ 399 w 428"/>
                <a:gd name="T109" fmla="*/ 267 h 456"/>
                <a:gd name="T110" fmla="*/ 387 w 428"/>
                <a:gd name="T111" fmla="*/ 283 h 456"/>
                <a:gd name="T112" fmla="*/ 391 w 428"/>
                <a:gd name="T113" fmla="*/ 322 h 456"/>
                <a:gd name="T114" fmla="*/ 379 w 428"/>
                <a:gd name="T115" fmla="*/ 353 h 456"/>
                <a:gd name="T116" fmla="*/ 394 w 428"/>
                <a:gd name="T117" fmla="*/ 416 h 456"/>
                <a:gd name="T118" fmla="*/ 393 w 428"/>
                <a:gd name="T119" fmla="*/ 426 h 456"/>
                <a:gd name="T120" fmla="*/ 393 w 428"/>
                <a:gd name="T121" fmla="*/ 441 h 4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28" h="456">
                  <a:moveTo>
                    <a:pt x="182" y="456"/>
                  </a:moveTo>
                  <a:lnTo>
                    <a:pt x="179" y="446"/>
                  </a:lnTo>
                  <a:lnTo>
                    <a:pt x="171" y="440"/>
                  </a:lnTo>
                  <a:lnTo>
                    <a:pt x="148" y="432"/>
                  </a:lnTo>
                  <a:lnTo>
                    <a:pt x="141" y="404"/>
                  </a:lnTo>
                  <a:lnTo>
                    <a:pt x="137" y="391"/>
                  </a:lnTo>
                  <a:lnTo>
                    <a:pt x="143" y="381"/>
                  </a:lnTo>
                  <a:lnTo>
                    <a:pt x="143" y="375"/>
                  </a:lnTo>
                  <a:lnTo>
                    <a:pt x="135" y="367"/>
                  </a:lnTo>
                  <a:lnTo>
                    <a:pt x="131" y="354"/>
                  </a:lnTo>
                  <a:lnTo>
                    <a:pt x="128" y="336"/>
                  </a:lnTo>
                  <a:lnTo>
                    <a:pt x="129" y="323"/>
                  </a:lnTo>
                  <a:lnTo>
                    <a:pt x="126" y="317"/>
                  </a:lnTo>
                  <a:lnTo>
                    <a:pt x="103" y="301"/>
                  </a:lnTo>
                  <a:lnTo>
                    <a:pt x="83" y="286"/>
                  </a:lnTo>
                  <a:lnTo>
                    <a:pt x="75" y="270"/>
                  </a:lnTo>
                  <a:lnTo>
                    <a:pt x="53" y="260"/>
                  </a:lnTo>
                  <a:lnTo>
                    <a:pt x="48" y="257"/>
                  </a:lnTo>
                  <a:lnTo>
                    <a:pt x="47" y="252"/>
                  </a:lnTo>
                  <a:lnTo>
                    <a:pt x="44" y="250"/>
                  </a:lnTo>
                  <a:lnTo>
                    <a:pt x="25" y="247"/>
                  </a:lnTo>
                  <a:lnTo>
                    <a:pt x="23" y="242"/>
                  </a:lnTo>
                  <a:lnTo>
                    <a:pt x="15" y="236"/>
                  </a:lnTo>
                  <a:lnTo>
                    <a:pt x="11" y="231"/>
                  </a:lnTo>
                  <a:lnTo>
                    <a:pt x="11" y="204"/>
                  </a:lnTo>
                  <a:lnTo>
                    <a:pt x="13" y="187"/>
                  </a:lnTo>
                  <a:lnTo>
                    <a:pt x="12" y="176"/>
                  </a:lnTo>
                  <a:lnTo>
                    <a:pt x="19" y="164"/>
                  </a:lnTo>
                  <a:lnTo>
                    <a:pt x="11" y="152"/>
                  </a:lnTo>
                  <a:lnTo>
                    <a:pt x="0" y="146"/>
                  </a:lnTo>
                  <a:lnTo>
                    <a:pt x="6" y="131"/>
                  </a:lnTo>
                  <a:lnTo>
                    <a:pt x="8" y="128"/>
                  </a:lnTo>
                  <a:lnTo>
                    <a:pt x="9" y="120"/>
                  </a:lnTo>
                  <a:lnTo>
                    <a:pt x="30" y="103"/>
                  </a:lnTo>
                  <a:lnTo>
                    <a:pt x="36" y="100"/>
                  </a:lnTo>
                  <a:lnTo>
                    <a:pt x="42" y="93"/>
                  </a:lnTo>
                  <a:lnTo>
                    <a:pt x="40" y="38"/>
                  </a:lnTo>
                  <a:lnTo>
                    <a:pt x="45" y="33"/>
                  </a:lnTo>
                  <a:lnTo>
                    <a:pt x="51" y="26"/>
                  </a:lnTo>
                  <a:lnTo>
                    <a:pt x="58" y="30"/>
                  </a:lnTo>
                  <a:lnTo>
                    <a:pt x="67" y="32"/>
                  </a:lnTo>
                  <a:lnTo>
                    <a:pt x="79" y="31"/>
                  </a:lnTo>
                  <a:lnTo>
                    <a:pt x="99" y="20"/>
                  </a:lnTo>
                  <a:lnTo>
                    <a:pt x="135" y="1"/>
                  </a:lnTo>
                  <a:lnTo>
                    <a:pt x="141" y="0"/>
                  </a:lnTo>
                  <a:lnTo>
                    <a:pt x="143" y="4"/>
                  </a:lnTo>
                  <a:lnTo>
                    <a:pt x="143" y="12"/>
                  </a:lnTo>
                  <a:lnTo>
                    <a:pt x="140" y="17"/>
                  </a:lnTo>
                  <a:lnTo>
                    <a:pt x="140" y="22"/>
                  </a:lnTo>
                  <a:lnTo>
                    <a:pt x="136" y="36"/>
                  </a:lnTo>
                  <a:lnTo>
                    <a:pt x="150" y="30"/>
                  </a:lnTo>
                  <a:lnTo>
                    <a:pt x="157" y="30"/>
                  </a:lnTo>
                  <a:lnTo>
                    <a:pt x="166" y="38"/>
                  </a:lnTo>
                  <a:lnTo>
                    <a:pt x="174" y="36"/>
                  </a:lnTo>
                  <a:lnTo>
                    <a:pt x="178" y="42"/>
                  </a:lnTo>
                  <a:lnTo>
                    <a:pt x="188" y="44"/>
                  </a:lnTo>
                  <a:lnTo>
                    <a:pt x="193" y="48"/>
                  </a:lnTo>
                  <a:lnTo>
                    <a:pt x="196" y="60"/>
                  </a:lnTo>
                  <a:lnTo>
                    <a:pt x="201" y="62"/>
                  </a:lnTo>
                  <a:lnTo>
                    <a:pt x="268" y="76"/>
                  </a:lnTo>
                  <a:lnTo>
                    <a:pt x="276" y="76"/>
                  </a:lnTo>
                  <a:lnTo>
                    <a:pt x="291" y="88"/>
                  </a:lnTo>
                  <a:lnTo>
                    <a:pt x="300" y="88"/>
                  </a:lnTo>
                  <a:lnTo>
                    <a:pt x="303" y="91"/>
                  </a:lnTo>
                  <a:lnTo>
                    <a:pt x="307" y="88"/>
                  </a:lnTo>
                  <a:lnTo>
                    <a:pt x="311" y="88"/>
                  </a:lnTo>
                  <a:lnTo>
                    <a:pt x="328" y="91"/>
                  </a:lnTo>
                  <a:lnTo>
                    <a:pt x="339" y="94"/>
                  </a:lnTo>
                  <a:lnTo>
                    <a:pt x="343" y="98"/>
                  </a:lnTo>
                  <a:lnTo>
                    <a:pt x="341" y="100"/>
                  </a:lnTo>
                  <a:lnTo>
                    <a:pt x="340" y="104"/>
                  </a:lnTo>
                  <a:lnTo>
                    <a:pt x="351" y="107"/>
                  </a:lnTo>
                  <a:lnTo>
                    <a:pt x="364" y="113"/>
                  </a:lnTo>
                  <a:lnTo>
                    <a:pt x="366" y="123"/>
                  </a:lnTo>
                  <a:lnTo>
                    <a:pt x="362" y="148"/>
                  </a:lnTo>
                  <a:lnTo>
                    <a:pt x="364" y="149"/>
                  </a:lnTo>
                  <a:lnTo>
                    <a:pt x="377" y="147"/>
                  </a:lnTo>
                  <a:lnTo>
                    <a:pt x="379" y="148"/>
                  </a:lnTo>
                  <a:lnTo>
                    <a:pt x="377" y="154"/>
                  </a:lnTo>
                  <a:lnTo>
                    <a:pt x="373" y="158"/>
                  </a:lnTo>
                  <a:lnTo>
                    <a:pt x="376" y="170"/>
                  </a:lnTo>
                  <a:lnTo>
                    <a:pt x="387" y="176"/>
                  </a:lnTo>
                  <a:lnTo>
                    <a:pt x="386" y="178"/>
                  </a:lnTo>
                  <a:lnTo>
                    <a:pt x="371" y="193"/>
                  </a:lnTo>
                  <a:lnTo>
                    <a:pt x="361" y="212"/>
                  </a:lnTo>
                  <a:lnTo>
                    <a:pt x="358" y="226"/>
                  </a:lnTo>
                  <a:lnTo>
                    <a:pt x="356" y="232"/>
                  </a:lnTo>
                  <a:lnTo>
                    <a:pt x="359" y="235"/>
                  </a:lnTo>
                  <a:lnTo>
                    <a:pt x="371" y="229"/>
                  </a:lnTo>
                  <a:lnTo>
                    <a:pt x="383" y="207"/>
                  </a:lnTo>
                  <a:lnTo>
                    <a:pt x="395" y="196"/>
                  </a:lnTo>
                  <a:lnTo>
                    <a:pt x="402" y="193"/>
                  </a:lnTo>
                  <a:lnTo>
                    <a:pt x="403" y="188"/>
                  </a:lnTo>
                  <a:lnTo>
                    <a:pt x="409" y="183"/>
                  </a:lnTo>
                  <a:lnTo>
                    <a:pt x="412" y="176"/>
                  </a:lnTo>
                  <a:lnTo>
                    <a:pt x="411" y="169"/>
                  </a:lnTo>
                  <a:lnTo>
                    <a:pt x="412" y="164"/>
                  </a:lnTo>
                  <a:lnTo>
                    <a:pt x="415" y="161"/>
                  </a:lnTo>
                  <a:lnTo>
                    <a:pt x="419" y="155"/>
                  </a:lnTo>
                  <a:lnTo>
                    <a:pt x="422" y="152"/>
                  </a:lnTo>
                  <a:lnTo>
                    <a:pt x="426" y="151"/>
                  </a:lnTo>
                  <a:lnTo>
                    <a:pt x="428" y="155"/>
                  </a:lnTo>
                  <a:lnTo>
                    <a:pt x="427" y="168"/>
                  </a:lnTo>
                  <a:lnTo>
                    <a:pt x="416" y="193"/>
                  </a:lnTo>
                  <a:lnTo>
                    <a:pt x="411" y="200"/>
                  </a:lnTo>
                  <a:lnTo>
                    <a:pt x="409" y="209"/>
                  </a:lnTo>
                  <a:lnTo>
                    <a:pt x="409" y="215"/>
                  </a:lnTo>
                  <a:lnTo>
                    <a:pt x="399" y="236"/>
                  </a:lnTo>
                  <a:lnTo>
                    <a:pt x="399" y="254"/>
                  </a:lnTo>
                  <a:lnTo>
                    <a:pt x="399" y="267"/>
                  </a:lnTo>
                  <a:lnTo>
                    <a:pt x="389" y="276"/>
                  </a:lnTo>
                  <a:lnTo>
                    <a:pt x="387" y="283"/>
                  </a:lnTo>
                  <a:lnTo>
                    <a:pt x="390" y="297"/>
                  </a:lnTo>
                  <a:lnTo>
                    <a:pt x="391" y="322"/>
                  </a:lnTo>
                  <a:lnTo>
                    <a:pt x="387" y="328"/>
                  </a:lnTo>
                  <a:lnTo>
                    <a:pt x="379" y="353"/>
                  </a:lnTo>
                  <a:lnTo>
                    <a:pt x="383" y="391"/>
                  </a:lnTo>
                  <a:lnTo>
                    <a:pt x="394" y="416"/>
                  </a:lnTo>
                  <a:lnTo>
                    <a:pt x="391" y="420"/>
                  </a:lnTo>
                  <a:lnTo>
                    <a:pt x="393" y="426"/>
                  </a:lnTo>
                  <a:lnTo>
                    <a:pt x="392" y="430"/>
                  </a:lnTo>
                  <a:lnTo>
                    <a:pt x="393" y="441"/>
                  </a:lnTo>
                  <a:lnTo>
                    <a:pt x="182" y="456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GB" dirty="0">
                <a:latin typeface="Calibri Light" panose="020F0302020204030204" pitchFamily="34" charset="0"/>
                <a:sym typeface="Calibri Light" panose="020F0302020204030204" pitchFamily="34" charset="0"/>
              </a:endParaRPr>
            </a:p>
          </p:txBody>
        </p:sp>
        <p:sp>
          <p:nvSpPr>
            <p:cNvPr id="132" name="Freeform 38">
              <a:extLst>
                <a:ext uri="{FF2B5EF4-FFF2-40B4-BE49-F238E27FC236}">
                  <a16:creationId xmlns:a16="http://schemas.microsoft.com/office/drawing/2014/main" id="{A4E2560B-6A66-9D4E-A526-0A61A1A6C8ED}"/>
                </a:ext>
              </a:extLst>
            </p:cNvPr>
            <p:cNvSpPr>
              <a:spLocks/>
            </p:cNvSpPr>
            <p:nvPr>
              <p:custDataLst>
                <p:tags r:id="rId32"/>
              </p:custDataLst>
            </p:nvPr>
          </p:nvSpPr>
          <p:spPr bwMode="gray">
            <a:xfrm>
              <a:off x="6624642" y="2076453"/>
              <a:ext cx="719137" cy="354014"/>
            </a:xfrm>
            <a:custGeom>
              <a:avLst/>
              <a:gdLst>
                <a:gd name="T0" fmla="*/ 21 w 493"/>
                <a:gd name="T1" fmla="*/ 94 h 243"/>
                <a:gd name="T2" fmla="*/ 46 w 493"/>
                <a:gd name="T3" fmla="*/ 77 h 243"/>
                <a:gd name="T4" fmla="*/ 115 w 493"/>
                <a:gd name="T5" fmla="*/ 33 h 243"/>
                <a:gd name="T6" fmla="*/ 154 w 493"/>
                <a:gd name="T7" fmla="*/ 4 h 243"/>
                <a:gd name="T8" fmla="*/ 181 w 493"/>
                <a:gd name="T9" fmla="*/ 4 h 243"/>
                <a:gd name="T10" fmla="*/ 162 w 493"/>
                <a:gd name="T11" fmla="*/ 23 h 243"/>
                <a:gd name="T12" fmla="*/ 136 w 493"/>
                <a:gd name="T13" fmla="*/ 51 h 243"/>
                <a:gd name="T14" fmla="*/ 138 w 493"/>
                <a:gd name="T15" fmla="*/ 70 h 243"/>
                <a:gd name="T16" fmla="*/ 165 w 493"/>
                <a:gd name="T17" fmla="*/ 59 h 243"/>
                <a:gd name="T18" fmla="*/ 233 w 493"/>
                <a:gd name="T19" fmla="*/ 92 h 243"/>
                <a:gd name="T20" fmla="*/ 254 w 493"/>
                <a:gd name="T21" fmla="*/ 97 h 243"/>
                <a:gd name="T22" fmla="*/ 263 w 493"/>
                <a:gd name="T23" fmla="*/ 102 h 243"/>
                <a:gd name="T24" fmla="*/ 290 w 493"/>
                <a:gd name="T25" fmla="*/ 78 h 243"/>
                <a:gd name="T26" fmla="*/ 379 w 493"/>
                <a:gd name="T27" fmla="*/ 50 h 243"/>
                <a:gd name="T28" fmla="*/ 377 w 493"/>
                <a:gd name="T29" fmla="*/ 68 h 243"/>
                <a:gd name="T30" fmla="*/ 393 w 493"/>
                <a:gd name="T31" fmla="*/ 83 h 243"/>
                <a:gd name="T32" fmla="*/ 429 w 493"/>
                <a:gd name="T33" fmla="*/ 79 h 243"/>
                <a:gd name="T34" fmla="*/ 453 w 493"/>
                <a:gd name="T35" fmla="*/ 107 h 243"/>
                <a:gd name="T36" fmla="*/ 489 w 493"/>
                <a:gd name="T37" fmla="*/ 110 h 243"/>
                <a:gd name="T38" fmla="*/ 487 w 493"/>
                <a:gd name="T39" fmla="*/ 126 h 243"/>
                <a:gd name="T40" fmla="*/ 469 w 493"/>
                <a:gd name="T41" fmla="*/ 123 h 243"/>
                <a:gd name="T42" fmla="*/ 449 w 493"/>
                <a:gd name="T43" fmla="*/ 126 h 243"/>
                <a:gd name="T44" fmla="*/ 414 w 493"/>
                <a:gd name="T45" fmla="*/ 126 h 243"/>
                <a:gd name="T46" fmla="*/ 410 w 493"/>
                <a:gd name="T47" fmla="*/ 142 h 243"/>
                <a:gd name="T48" fmla="*/ 369 w 493"/>
                <a:gd name="T49" fmla="*/ 127 h 243"/>
                <a:gd name="T50" fmla="*/ 338 w 493"/>
                <a:gd name="T51" fmla="*/ 139 h 243"/>
                <a:gd name="T52" fmla="*/ 325 w 493"/>
                <a:gd name="T53" fmla="*/ 147 h 243"/>
                <a:gd name="T54" fmla="*/ 299 w 493"/>
                <a:gd name="T55" fmla="*/ 148 h 243"/>
                <a:gd name="T56" fmla="*/ 273 w 493"/>
                <a:gd name="T57" fmla="*/ 182 h 243"/>
                <a:gd name="T58" fmla="*/ 277 w 493"/>
                <a:gd name="T59" fmla="*/ 164 h 243"/>
                <a:gd name="T60" fmla="*/ 259 w 493"/>
                <a:gd name="T61" fmla="*/ 171 h 243"/>
                <a:gd name="T62" fmla="*/ 248 w 493"/>
                <a:gd name="T63" fmla="*/ 159 h 243"/>
                <a:gd name="T64" fmla="*/ 235 w 493"/>
                <a:gd name="T65" fmla="*/ 189 h 243"/>
                <a:gd name="T66" fmla="*/ 215 w 493"/>
                <a:gd name="T67" fmla="*/ 228 h 243"/>
                <a:gd name="T68" fmla="*/ 202 w 493"/>
                <a:gd name="T69" fmla="*/ 237 h 243"/>
                <a:gd name="T70" fmla="*/ 205 w 493"/>
                <a:gd name="T71" fmla="*/ 215 h 243"/>
                <a:gd name="T72" fmla="*/ 188 w 493"/>
                <a:gd name="T73" fmla="*/ 215 h 243"/>
                <a:gd name="T74" fmla="*/ 177 w 493"/>
                <a:gd name="T75" fmla="*/ 174 h 243"/>
                <a:gd name="T76" fmla="*/ 169 w 493"/>
                <a:gd name="T77" fmla="*/ 165 h 243"/>
                <a:gd name="T78" fmla="*/ 137 w 493"/>
                <a:gd name="T79" fmla="*/ 155 h 243"/>
                <a:gd name="T80" fmla="*/ 126 w 493"/>
                <a:gd name="T81" fmla="*/ 155 h 243"/>
                <a:gd name="T82" fmla="*/ 94 w 493"/>
                <a:gd name="T83" fmla="*/ 143 h 243"/>
                <a:gd name="T84" fmla="*/ 19 w 493"/>
                <a:gd name="T85" fmla="*/ 115 h 243"/>
                <a:gd name="T86" fmla="*/ 0 w 493"/>
                <a:gd name="T87" fmla="*/ 103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93" h="243">
                  <a:moveTo>
                    <a:pt x="0" y="103"/>
                  </a:moveTo>
                  <a:lnTo>
                    <a:pt x="14" y="99"/>
                  </a:lnTo>
                  <a:lnTo>
                    <a:pt x="21" y="94"/>
                  </a:lnTo>
                  <a:lnTo>
                    <a:pt x="37" y="85"/>
                  </a:lnTo>
                  <a:lnTo>
                    <a:pt x="40" y="78"/>
                  </a:lnTo>
                  <a:lnTo>
                    <a:pt x="46" y="77"/>
                  </a:lnTo>
                  <a:lnTo>
                    <a:pt x="73" y="67"/>
                  </a:lnTo>
                  <a:lnTo>
                    <a:pt x="93" y="56"/>
                  </a:lnTo>
                  <a:lnTo>
                    <a:pt x="115" y="33"/>
                  </a:lnTo>
                  <a:lnTo>
                    <a:pt x="123" y="31"/>
                  </a:lnTo>
                  <a:lnTo>
                    <a:pt x="141" y="11"/>
                  </a:lnTo>
                  <a:lnTo>
                    <a:pt x="154" y="4"/>
                  </a:lnTo>
                  <a:lnTo>
                    <a:pt x="175" y="0"/>
                  </a:lnTo>
                  <a:lnTo>
                    <a:pt x="181" y="2"/>
                  </a:lnTo>
                  <a:lnTo>
                    <a:pt x="181" y="4"/>
                  </a:lnTo>
                  <a:lnTo>
                    <a:pt x="170" y="12"/>
                  </a:lnTo>
                  <a:lnTo>
                    <a:pt x="167" y="13"/>
                  </a:lnTo>
                  <a:lnTo>
                    <a:pt x="162" y="23"/>
                  </a:lnTo>
                  <a:lnTo>
                    <a:pt x="147" y="39"/>
                  </a:lnTo>
                  <a:lnTo>
                    <a:pt x="140" y="46"/>
                  </a:lnTo>
                  <a:lnTo>
                    <a:pt x="136" y="51"/>
                  </a:lnTo>
                  <a:lnTo>
                    <a:pt x="133" y="66"/>
                  </a:lnTo>
                  <a:lnTo>
                    <a:pt x="136" y="75"/>
                  </a:lnTo>
                  <a:lnTo>
                    <a:pt x="138" y="70"/>
                  </a:lnTo>
                  <a:lnTo>
                    <a:pt x="151" y="59"/>
                  </a:lnTo>
                  <a:lnTo>
                    <a:pt x="160" y="60"/>
                  </a:lnTo>
                  <a:lnTo>
                    <a:pt x="165" y="59"/>
                  </a:lnTo>
                  <a:lnTo>
                    <a:pt x="193" y="71"/>
                  </a:lnTo>
                  <a:lnTo>
                    <a:pt x="216" y="95"/>
                  </a:lnTo>
                  <a:lnTo>
                    <a:pt x="233" y="92"/>
                  </a:lnTo>
                  <a:lnTo>
                    <a:pt x="242" y="94"/>
                  </a:lnTo>
                  <a:lnTo>
                    <a:pt x="249" y="97"/>
                  </a:lnTo>
                  <a:lnTo>
                    <a:pt x="254" y="97"/>
                  </a:lnTo>
                  <a:lnTo>
                    <a:pt x="257" y="96"/>
                  </a:lnTo>
                  <a:lnTo>
                    <a:pt x="263" y="99"/>
                  </a:lnTo>
                  <a:lnTo>
                    <a:pt x="263" y="102"/>
                  </a:lnTo>
                  <a:lnTo>
                    <a:pt x="267" y="99"/>
                  </a:lnTo>
                  <a:lnTo>
                    <a:pt x="270" y="92"/>
                  </a:lnTo>
                  <a:lnTo>
                    <a:pt x="290" y="78"/>
                  </a:lnTo>
                  <a:lnTo>
                    <a:pt x="354" y="62"/>
                  </a:lnTo>
                  <a:lnTo>
                    <a:pt x="371" y="52"/>
                  </a:lnTo>
                  <a:lnTo>
                    <a:pt x="379" y="50"/>
                  </a:lnTo>
                  <a:lnTo>
                    <a:pt x="382" y="54"/>
                  </a:lnTo>
                  <a:lnTo>
                    <a:pt x="377" y="63"/>
                  </a:lnTo>
                  <a:lnTo>
                    <a:pt x="377" y="68"/>
                  </a:lnTo>
                  <a:lnTo>
                    <a:pt x="385" y="83"/>
                  </a:lnTo>
                  <a:lnTo>
                    <a:pt x="390" y="85"/>
                  </a:lnTo>
                  <a:lnTo>
                    <a:pt x="393" y="83"/>
                  </a:lnTo>
                  <a:lnTo>
                    <a:pt x="404" y="83"/>
                  </a:lnTo>
                  <a:lnTo>
                    <a:pt x="409" y="81"/>
                  </a:lnTo>
                  <a:lnTo>
                    <a:pt x="429" y="79"/>
                  </a:lnTo>
                  <a:lnTo>
                    <a:pt x="437" y="84"/>
                  </a:lnTo>
                  <a:lnTo>
                    <a:pt x="446" y="100"/>
                  </a:lnTo>
                  <a:lnTo>
                    <a:pt x="453" y="107"/>
                  </a:lnTo>
                  <a:lnTo>
                    <a:pt x="468" y="114"/>
                  </a:lnTo>
                  <a:lnTo>
                    <a:pt x="485" y="110"/>
                  </a:lnTo>
                  <a:lnTo>
                    <a:pt x="489" y="110"/>
                  </a:lnTo>
                  <a:lnTo>
                    <a:pt x="493" y="114"/>
                  </a:lnTo>
                  <a:lnTo>
                    <a:pt x="493" y="119"/>
                  </a:lnTo>
                  <a:lnTo>
                    <a:pt x="487" y="126"/>
                  </a:lnTo>
                  <a:lnTo>
                    <a:pt x="477" y="127"/>
                  </a:lnTo>
                  <a:lnTo>
                    <a:pt x="471" y="126"/>
                  </a:lnTo>
                  <a:lnTo>
                    <a:pt x="469" y="123"/>
                  </a:lnTo>
                  <a:lnTo>
                    <a:pt x="466" y="123"/>
                  </a:lnTo>
                  <a:lnTo>
                    <a:pt x="456" y="128"/>
                  </a:lnTo>
                  <a:lnTo>
                    <a:pt x="449" y="126"/>
                  </a:lnTo>
                  <a:lnTo>
                    <a:pt x="442" y="125"/>
                  </a:lnTo>
                  <a:lnTo>
                    <a:pt x="425" y="129"/>
                  </a:lnTo>
                  <a:lnTo>
                    <a:pt x="414" y="126"/>
                  </a:lnTo>
                  <a:lnTo>
                    <a:pt x="410" y="129"/>
                  </a:lnTo>
                  <a:lnTo>
                    <a:pt x="413" y="139"/>
                  </a:lnTo>
                  <a:lnTo>
                    <a:pt x="410" y="142"/>
                  </a:lnTo>
                  <a:lnTo>
                    <a:pt x="405" y="140"/>
                  </a:lnTo>
                  <a:lnTo>
                    <a:pt x="395" y="131"/>
                  </a:lnTo>
                  <a:lnTo>
                    <a:pt x="369" y="127"/>
                  </a:lnTo>
                  <a:lnTo>
                    <a:pt x="363" y="129"/>
                  </a:lnTo>
                  <a:lnTo>
                    <a:pt x="357" y="126"/>
                  </a:lnTo>
                  <a:lnTo>
                    <a:pt x="338" y="139"/>
                  </a:lnTo>
                  <a:lnTo>
                    <a:pt x="334" y="139"/>
                  </a:lnTo>
                  <a:lnTo>
                    <a:pt x="327" y="143"/>
                  </a:lnTo>
                  <a:lnTo>
                    <a:pt x="325" y="147"/>
                  </a:lnTo>
                  <a:lnTo>
                    <a:pt x="321" y="148"/>
                  </a:lnTo>
                  <a:lnTo>
                    <a:pt x="310" y="146"/>
                  </a:lnTo>
                  <a:lnTo>
                    <a:pt x="299" y="148"/>
                  </a:lnTo>
                  <a:lnTo>
                    <a:pt x="298" y="157"/>
                  </a:lnTo>
                  <a:lnTo>
                    <a:pt x="296" y="162"/>
                  </a:lnTo>
                  <a:lnTo>
                    <a:pt x="273" y="182"/>
                  </a:lnTo>
                  <a:lnTo>
                    <a:pt x="269" y="180"/>
                  </a:lnTo>
                  <a:lnTo>
                    <a:pt x="267" y="177"/>
                  </a:lnTo>
                  <a:lnTo>
                    <a:pt x="277" y="164"/>
                  </a:lnTo>
                  <a:lnTo>
                    <a:pt x="277" y="158"/>
                  </a:lnTo>
                  <a:lnTo>
                    <a:pt x="264" y="159"/>
                  </a:lnTo>
                  <a:lnTo>
                    <a:pt x="259" y="171"/>
                  </a:lnTo>
                  <a:lnTo>
                    <a:pt x="254" y="175"/>
                  </a:lnTo>
                  <a:lnTo>
                    <a:pt x="249" y="170"/>
                  </a:lnTo>
                  <a:lnTo>
                    <a:pt x="248" y="159"/>
                  </a:lnTo>
                  <a:lnTo>
                    <a:pt x="245" y="160"/>
                  </a:lnTo>
                  <a:lnTo>
                    <a:pt x="243" y="175"/>
                  </a:lnTo>
                  <a:lnTo>
                    <a:pt x="235" y="189"/>
                  </a:lnTo>
                  <a:lnTo>
                    <a:pt x="230" y="203"/>
                  </a:lnTo>
                  <a:lnTo>
                    <a:pt x="225" y="212"/>
                  </a:lnTo>
                  <a:lnTo>
                    <a:pt x="215" y="228"/>
                  </a:lnTo>
                  <a:lnTo>
                    <a:pt x="215" y="239"/>
                  </a:lnTo>
                  <a:lnTo>
                    <a:pt x="213" y="243"/>
                  </a:lnTo>
                  <a:lnTo>
                    <a:pt x="202" y="237"/>
                  </a:lnTo>
                  <a:lnTo>
                    <a:pt x="199" y="225"/>
                  </a:lnTo>
                  <a:lnTo>
                    <a:pt x="203" y="221"/>
                  </a:lnTo>
                  <a:lnTo>
                    <a:pt x="205" y="215"/>
                  </a:lnTo>
                  <a:lnTo>
                    <a:pt x="203" y="214"/>
                  </a:lnTo>
                  <a:lnTo>
                    <a:pt x="190" y="216"/>
                  </a:lnTo>
                  <a:lnTo>
                    <a:pt x="188" y="215"/>
                  </a:lnTo>
                  <a:lnTo>
                    <a:pt x="192" y="190"/>
                  </a:lnTo>
                  <a:lnTo>
                    <a:pt x="190" y="180"/>
                  </a:lnTo>
                  <a:lnTo>
                    <a:pt x="177" y="174"/>
                  </a:lnTo>
                  <a:lnTo>
                    <a:pt x="166" y="171"/>
                  </a:lnTo>
                  <a:lnTo>
                    <a:pt x="167" y="167"/>
                  </a:lnTo>
                  <a:lnTo>
                    <a:pt x="169" y="165"/>
                  </a:lnTo>
                  <a:lnTo>
                    <a:pt x="165" y="161"/>
                  </a:lnTo>
                  <a:lnTo>
                    <a:pt x="154" y="158"/>
                  </a:lnTo>
                  <a:lnTo>
                    <a:pt x="137" y="155"/>
                  </a:lnTo>
                  <a:lnTo>
                    <a:pt x="133" y="155"/>
                  </a:lnTo>
                  <a:lnTo>
                    <a:pt x="129" y="158"/>
                  </a:lnTo>
                  <a:lnTo>
                    <a:pt x="126" y="155"/>
                  </a:lnTo>
                  <a:lnTo>
                    <a:pt x="117" y="155"/>
                  </a:lnTo>
                  <a:lnTo>
                    <a:pt x="102" y="143"/>
                  </a:lnTo>
                  <a:lnTo>
                    <a:pt x="94" y="143"/>
                  </a:lnTo>
                  <a:lnTo>
                    <a:pt x="27" y="129"/>
                  </a:lnTo>
                  <a:lnTo>
                    <a:pt x="22" y="127"/>
                  </a:lnTo>
                  <a:lnTo>
                    <a:pt x="19" y="115"/>
                  </a:lnTo>
                  <a:lnTo>
                    <a:pt x="14" y="111"/>
                  </a:lnTo>
                  <a:lnTo>
                    <a:pt x="4" y="109"/>
                  </a:lnTo>
                  <a:lnTo>
                    <a:pt x="0" y="103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GB" dirty="0">
                <a:latin typeface="Calibri Light" panose="020F0302020204030204" pitchFamily="34" charset="0"/>
                <a:sym typeface="Calibri Light" panose="020F0302020204030204" pitchFamily="34" charset="0"/>
              </a:endParaRPr>
            </a:p>
          </p:txBody>
        </p:sp>
        <p:sp>
          <p:nvSpPr>
            <p:cNvPr id="133" name="Freeform 39">
              <a:extLst>
                <a:ext uri="{FF2B5EF4-FFF2-40B4-BE49-F238E27FC236}">
                  <a16:creationId xmlns:a16="http://schemas.microsoft.com/office/drawing/2014/main" id="{ECF8ACDA-8528-CD4C-807B-31EADEB0E266}"/>
                </a:ext>
              </a:extLst>
            </p:cNvPr>
            <p:cNvSpPr>
              <a:spLocks/>
            </p:cNvSpPr>
            <p:nvPr>
              <p:custDataLst>
                <p:tags r:id="rId33"/>
              </p:custDataLst>
            </p:nvPr>
          </p:nvSpPr>
          <p:spPr bwMode="gray">
            <a:xfrm>
              <a:off x="7058030" y="2290767"/>
              <a:ext cx="458788" cy="630238"/>
            </a:xfrm>
            <a:custGeom>
              <a:avLst/>
              <a:gdLst>
                <a:gd name="T0" fmla="*/ 156 w 315"/>
                <a:gd name="T1" fmla="*/ 413 h 433"/>
                <a:gd name="T2" fmla="*/ 256 w 315"/>
                <a:gd name="T3" fmla="*/ 405 h 433"/>
                <a:gd name="T4" fmla="*/ 270 w 315"/>
                <a:gd name="T5" fmla="*/ 376 h 433"/>
                <a:gd name="T6" fmla="*/ 274 w 315"/>
                <a:gd name="T7" fmla="*/ 353 h 433"/>
                <a:gd name="T8" fmla="*/ 291 w 315"/>
                <a:gd name="T9" fmla="*/ 330 h 433"/>
                <a:gd name="T10" fmla="*/ 293 w 315"/>
                <a:gd name="T11" fmla="*/ 314 h 433"/>
                <a:gd name="T12" fmla="*/ 300 w 315"/>
                <a:gd name="T13" fmla="*/ 300 h 433"/>
                <a:gd name="T14" fmla="*/ 306 w 315"/>
                <a:gd name="T15" fmla="*/ 308 h 433"/>
                <a:gd name="T16" fmla="*/ 313 w 315"/>
                <a:gd name="T17" fmla="*/ 302 h 433"/>
                <a:gd name="T18" fmla="*/ 312 w 315"/>
                <a:gd name="T19" fmla="*/ 281 h 433"/>
                <a:gd name="T20" fmla="*/ 309 w 315"/>
                <a:gd name="T21" fmla="*/ 252 h 433"/>
                <a:gd name="T22" fmla="*/ 284 w 315"/>
                <a:gd name="T23" fmla="*/ 169 h 433"/>
                <a:gd name="T24" fmla="*/ 252 w 315"/>
                <a:gd name="T25" fmla="*/ 168 h 433"/>
                <a:gd name="T26" fmla="*/ 216 w 315"/>
                <a:gd name="T27" fmla="*/ 217 h 433"/>
                <a:gd name="T28" fmla="*/ 211 w 315"/>
                <a:gd name="T29" fmla="*/ 216 h 433"/>
                <a:gd name="T30" fmla="*/ 197 w 315"/>
                <a:gd name="T31" fmla="*/ 208 h 433"/>
                <a:gd name="T32" fmla="*/ 196 w 315"/>
                <a:gd name="T33" fmla="*/ 184 h 433"/>
                <a:gd name="T34" fmla="*/ 214 w 315"/>
                <a:gd name="T35" fmla="*/ 168 h 433"/>
                <a:gd name="T36" fmla="*/ 218 w 315"/>
                <a:gd name="T37" fmla="*/ 156 h 433"/>
                <a:gd name="T38" fmla="*/ 226 w 315"/>
                <a:gd name="T39" fmla="*/ 145 h 433"/>
                <a:gd name="T40" fmla="*/ 232 w 315"/>
                <a:gd name="T41" fmla="*/ 107 h 433"/>
                <a:gd name="T42" fmla="*/ 224 w 315"/>
                <a:gd name="T43" fmla="*/ 87 h 433"/>
                <a:gd name="T44" fmla="*/ 213 w 315"/>
                <a:gd name="T45" fmla="*/ 72 h 433"/>
                <a:gd name="T46" fmla="*/ 224 w 315"/>
                <a:gd name="T47" fmla="*/ 63 h 433"/>
                <a:gd name="T48" fmla="*/ 215 w 315"/>
                <a:gd name="T49" fmla="*/ 42 h 433"/>
                <a:gd name="T50" fmla="*/ 180 w 315"/>
                <a:gd name="T51" fmla="*/ 27 h 433"/>
                <a:gd name="T52" fmla="*/ 154 w 315"/>
                <a:gd name="T53" fmla="*/ 16 h 433"/>
                <a:gd name="T54" fmla="*/ 124 w 315"/>
                <a:gd name="T55" fmla="*/ 8 h 433"/>
                <a:gd name="T56" fmla="*/ 108 w 315"/>
                <a:gd name="T57" fmla="*/ 6 h 433"/>
                <a:gd name="T58" fmla="*/ 92 w 315"/>
                <a:gd name="T59" fmla="*/ 24 h 433"/>
                <a:gd name="T60" fmla="*/ 93 w 315"/>
                <a:gd name="T61" fmla="*/ 40 h 433"/>
                <a:gd name="T62" fmla="*/ 98 w 315"/>
                <a:gd name="T63" fmla="*/ 44 h 433"/>
                <a:gd name="T64" fmla="*/ 88 w 315"/>
                <a:gd name="T65" fmla="*/ 49 h 433"/>
                <a:gd name="T66" fmla="*/ 78 w 315"/>
                <a:gd name="T67" fmla="*/ 60 h 433"/>
                <a:gd name="T68" fmla="*/ 74 w 315"/>
                <a:gd name="T69" fmla="*/ 81 h 433"/>
                <a:gd name="T70" fmla="*/ 69 w 315"/>
                <a:gd name="T71" fmla="*/ 104 h 433"/>
                <a:gd name="T72" fmla="*/ 59 w 315"/>
                <a:gd name="T73" fmla="*/ 100 h 433"/>
                <a:gd name="T74" fmla="*/ 59 w 315"/>
                <a:gd name="T75" fmla="*/ 78 h 433"/>
                <a:gd name="T76" fmla="*/ 60 w 315"/>
                <a:gd name="T77" fmla="*/ 71 h 433"/>
                <a:gd name="T78" fmla="*/ 51 w 315"/>
                <a:gd name="T79" fmla="*/ 81 h 433"/>
                <a:gd name="T80" fmla="*/ 46 w 315"/>
                <a:gd name="T81" fmla="*/ 96 h 433"/>
                <a:gd name="T82" fmla="*/ 31 w 315"/>
                <a:gd name="T83" fmla="*/ 104 h 433"/>
                <a:gd name="T84" fmla="*/ 26 w 315"/>
                <a:gd name="T85" fmla="*/ 117 h 433"/>
                <a:gd name="T86" fmla="*/ 17 w 315"/>
                <a:gd name="T87" fmla="*/ 143 h 433"/>
                <a:gd name="T88" fmla="*/ 15 w 315"/>
                <a:gd name="T89" fmla="*/ 172 h 433"/>
                <a:gd name="T90" fmla="*/ 3 w 315"/>
                <a:gd name="T91" fmla="*/ 193 h 433"/>
                <a:gd name="T92" fmla="*/ 12 w 315"/>
                <a:gd name="T93" fmla="*/ 224 h 433"/>
                <a:gd name="T94" fmla="*/ 13 w 315"/>
                <a:gd name="T95" fmla="*/ 250 h 433"/>
                <a:gd name="T96" fmla="*/ 38 w 315"/>
                <a:gd name="T97" fmla="*/ 305 h 433"/>
                <a:gd name="T98" fmla="*/ 43 w 315"/>
                <a:gd name="T99" fmla="*/ 331 h 433"/>
                <a:gd name="T100" fmla="*/ 40 w 315"/>
                <a:gd name="T101" fmla="*/ 337 h 433"/>
                <a:gd name="T102" fmla="*/ 33 w 315"/>
                <a:gd name="T103" fmla="*/ 374 h 433"/>
                <a:gd name="T104" fmla="*/ 15 w 315"/>
                <a:gd name="T105" fmla="*/ 420 h 433"/>
                <a:gd name="T106" fmla="*/ 0 w 315"/>
                <a:gd name="T107" fmla="*/ 433 h 4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15" h="433">
                  <a:moveTo>
                    <a:pt x="0" y="433"/>
                  </a:moveTo>
                  <a:lnTo>
                    <a:pt x="156" y="413"/>
                  </a:lnTo>
                  <a:lnTo>
                    <a:pt x="157" y="418"/>
                  </a:lnTo>
                  <a:lnTo>
                    <a:pt x="256" y="405"/>
                  </a:lnTo>
                  <a:lnTo>
                    <a:pt x="258" y="400"/>
                  </a:lnTo>
                  <a:lnTo>
                    <a:pt x="270" y="376"/>
                  </a:lnTo>
                  <a:lnTo>
                    <a:pt x="275" y="369"/>
                  </a:lnTo>
                  <a:lnTo>
                    <a:pt x="274" y="353"/>
                  </a:lnTo>
                  <a:lnTo>
                    <a:pt x="278" y="340"/>
                  </a:lnTo>
                  <a:lnTo>
                    <a:pt x="291" y="330"/>
                  </a:lnTo>
                  <a:lnTo>
                    <a:pt x="291" y="316"/>
                  </a:lnTo>
                  <a:lnTo>
                    <a:pt x="293" y="314"/>
                  </a:lnTo>
                  <a:lnTo>
                    <a:pt x="293" y="307"/>
                  </a:lnTo>
                  <a:lnTo>
                    <a:pt x="300" y="300"/>
                  </a:lnTo>
                  <a:lnTo>
                    <a:pt x="304" y="308"/>
                  </a:lnTo>
                  <a:lnTo>
                    <a:pt x="306" y="308"/>
                  </a:lnTo>
                  <a:lnTo>
                    <a:pt x="311" y="305"/>
                  </a:lnTo>
                  <a:lnTo>
                    <a:pt x="313" y="302"/>
                  </a:lnTo>
                  <a:lnTo>
                    <a:pt x="315" y="295"/>
                  </a:lnTo>
                  <a:lnTo>
                    <a:pt x="312" y="281"/>
                  </a:lnTo>
                  <a:lnTo>
                    <a:pt x="314" y="264"/>
                  </a:lnTo>
                  <a:lnTo>
                    <a:pt x="309" y="252"/>
                  </a:lnTo>
                  <a:lnTo>
                    <a:pt x="306" y="228"/>
                  </a:lnTo>
                  <a:lnTo>
                    <a:pt x="284" y="169"/>
                  </a:lnTo>
                  <a:lnTo>
                    <a:pt x="261" y="162"/>
                  </a:lnTo>
                  <a:lnTo>
                    <a:pt x="252" y="168"/>
                  </a:lnTo>
                  <a:lnTo>
                    <a:pt x="242" y="178"/>
                  </a:lnTo>
                  <a:lnTo>
                    <a:pt x="216" y="217"/>
                  </a:lnTo>
                  <a:lnTo>
                    <a:pt x="213" y="217"/>
                  </a:lnTo>
                  <a:lnTo>
                    <a:pt x="211" y="216"/>
                  </a:lnTo>
                  <a:lnTo>
                    <a:pt x="200" y="212"/>
                  </a:lnTo>
                  <a:lnTo>
                    <a:pt x="197" y="208"/>
                  </a:lnTo>
                  <a:lnTo>
                    <a:pt x="193" y="200"/>
                  </a:lnTo>
                  <a:lnTo>
                    <a:pt x="196" y="184"/>
                  </a:lnTo>
                  <a:lnTo>
                    <a:pt x="201" y="176"/>
                  </a:lnTo>
                  <a:lnTo>
                    <a:pt x="214" y="168"/>
                  </a:lnTo>
                  <a:lnTo>
                    <a:pt x="217" y="161"/>
                  </a:lnTo>
                  <a:lnTo>
                    <a:pt x="218" y="156"/>
                  </a:lnTo>
                  <a:lnTo>
                    <a:pt x="220" y="148"/>
                  </a:lnTo>
                  <a:lnTo>
                    <a:pt x="226" y="145"/>
                  </a:lnTo>
                  <a:lnTo>
                    <a:pt x="232" y="132"/>
                  </a:lnTo>
                  <a:lnTo>
                    <a:pt x="232" y="107"/>
                  </a:lnTo>
                  <a:lnTo>
                    <a:pt x="228" y="94"/>
                  </a:lnTo>
                  <a:lnTo>
                    <a:pt x="224" y="87"/>
                  </a:lnTo>
                  <a:lnTo>
                    <a:pt x="216" y="77"/>
                  </a:lnTo>
                  <a:lnTo>
                    <a:pt x="213" y="72"/>
                  </a:lnTo>
                  <a:lnTo>
                    <a:pt x="215" y="66"/>
                  </a:lnTo>
                  <a:lnTo>
                    <a:pt x="224" y="63"/>
                  </a:lnTo>
                  <a:lnTo>
                    <a:pt x="225" y="60"/>
                  </a:lnTo>
                  <a:lnTo>
                    <a:pt x="215" y="42"/>
                  </a:lnTo>
                  <a:lnTo>
                    <a:pt x="206" y="37"/>
                  </a:lnTo>
                  <a:lnTo>
                    <a:pt x="180" y="27"/>
                  </a:lnTo>
                  <a:lnTo>
                    <a:pt x="160" y="24"/>
                  </a:lnTo>
                  <a:lnTo>
                    <a:pt x="154" y="16"/>
                  </a:lnTo>
                  <a:lnTo>
                    <a:pt x="139" y="12"/>
                  </a:lnTo>
                  <a:lnTo>
                    <a:pt x="124" y="8"/>
                  </a:lnTo>
                  <a:lnTo>
                    <a:pt x="114" y="0"/>
                  </a:lnTo>
                  <a:lnTo>
                    <a:pt x="108" y="6"/>
                  </a:lnTo>
                  <a:lnTo>
                    <a:pt x="100" y="9"/>
                  </a:lnTo>
                  <a:lnTo>
                    <a:pt x="92" y="24"/>
                  </a:lnTo>
                  <a:lnTo>
                    <a:pt x="92" y="35"/>
                  </a:lnTo>
                  <a:lnTo>
                    <a:pt x="93" y="40"/>
                  </a:lnTo>
                  <a:lnTo>
                    <a:pt x="96" y="40"/>
                  </a:lnTo>
                  <a:lnTo>
                    <a:pt x="98" y="44"/>
                  </a:lnTo>
                  <a:lnTo>
                    <a:pt x="95" y="46"/>
                  </a:lnTo>
                  <a:lnTo>
                    <a:pt x="88" y="49"/>
                  </a:lnTo>
                  <a:lnTo>
                    <a:pt x="84" y="52"/>
                  </a:lnTo>
                  <a:lnTo>
                    <a:pt x="78" y="60"/>
                  </a:lnTo>
                  <a:lnTo>
                    <a:pt x="72" y="70"/>
                  </a:lnTo>
                  <a:lnTo>
                    <a:pt x="74" y="81"/>
                  </a:lnTo>
                  <a:lnTo>
                    <a:pt x="76" y="92"/>
                  </a:lnTo>
                  <a:lnTo>
                    <a:pt x="69" y="104"/>
                  </a:lnTo>
                  <a:lnTo>
                    <a:pt x="60" y="108"/>
                  </a:lnTo>
                  <a:lnTo>
                    <a:pt x="59" y="100"/>
                  </a:lnTo>
                  <a:lnTo>
                    <a:pt x="63" y="89"/>
                  </a:lnTo>
                  <a:lnTo>
                    <a:pt x="59" y="78"/>
                  </a:lnTo>
                  <a:lnTo>
                    <a:pt x="60" y="74"/>
                  </a:lnTo>
                  <a:lnTo>
                    <a:pt x="60" y="71"/>
                  </a:lnTo>
                  <a:lnTo>
                    <a:pt x="56" y="73"/>
                  </a:lnTo>
                  <a:lnTo>
                    <a:pt x="51" y="81"/>
                  </a:lnTo>
                  <a:lnTo>
                    <a:pt x="49" y="91"/>
                  </a:lnTo>
                  <a:lnTo>
                    <a:pt x="46" y="96"/>
                  </a:lnTo>
                  <a:lnTo>
                    <a:pt x="40" y="96"/>
                  </a:lnTo>
                  <a:lnTo>
                    <a:pt x="31" y="104"/>
                  </a:lnTo>
                  <a:lnTo>
                    <a:pt x="28" y="112"/>
                  </a:lnTo>
                  <a:lnTo>
                    <a:pt x="26" y="117"/>
                  </a:lnTo>
                  <a:lnTo>
                    <a:pt x="18" y="127"/>
                  </a:lnTo>
                  <a:lnTo>
                    <a:pt x="17" y="143"/>
                  </a:lnTo>
                  <a:lnTo>
                    <a:pt x="16" y="161"/>
                  </a:lnTo>
                  <a:lnTo>
                    <a:pt x="15" y="172"/>
                  </a:lnTo>
                  <a:lnTo>
                    <a:pt x="8" y="185"/>
                  </a:lnTo>
                  <a:lnTo>
                    <a:pt x="3" y="193"/>
                  </a:lnTo>
                  <a:lnTo>
                    <a:pt x="4" y="202"/>
                  </a:lnTo>
                  <a:lnTo>
                    <a:pt x="12" y="224"/>
                  </a:lnTo>
                  <a:lnTo>
                    <a:pt x="8" y="238"/>
                  </a:lnTo>
                  <a:lnTo>
                    <a:pt x="13" y="250"/>
                  </a:lnTo>
                  <a:lnTo>
                    <a:pt x="28" y="280"/>
                  </a:lnTo>
                  <a:lnTo>
                    <a:pt x="38" y="305"/>
                  </a:lnTo>
                  <a:lnTo>
                    <a:pt x="38" y="326"/>
                  </a:lnTo>
                  <a:lnTo>
                    <a:pt x="43" y="331"/>
                  </a:lnTo>
                  <a:lnTo>
                    <a:pt x="43" y="334"/>
                  </a:lnTo>
                  <a:lnTo>
                    <a:pt x="40" y="337"/>
                  </a:lnTo>
                  <a:lnTo>
                    <a:pt x="37" y="359"/>
                  </a:lnTo>
                  <a:lnTo>
                    <a:pt x="33" y="374"/>
                  </a:lnTo>
                  <a:lnTo>
                    <a:pt x="28" y="389"/>
                  </a:lnTo>
                  <a:lnTo>
                    <a:pt x="15" y="420"/>
                  </a:lnTo>
                  <a:lnTo>
                    <a:pt x="4" y="429"/>
                  </a:lnTo>
                  <a:lnTo>
                    <a:pt x="0" y="433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GB" dirty="0">
                <a:latin typeface="Calibri Light" panose="020F0302020204030204" pitchFamily="34" charset="0"/>
                <a:sym typeface="Calibri Light" panose="020F0302020204030204" pitchFamily="34" charset="0"/>
              </a:endParaRPr>
            </a:p>
          </p:txBody>
        </p:sp>
        <p:sp>
          <p:nvSpPr>
            <p:cNvPr id="134" name="Freeform 40">
              <a:extLst>
                <a:ext uri="{FF2B5EF4-FFF2-40B4-BE49-F238E27FC236}">
                  <a16:creationId xmlns:a16="http://schemas.microsoft.com/office/drawing/2014/main" id="{CFC829BD-0771-744F-AFE1-7BA8D7BAB6A2}"/>
                </a:ext>
              </a:extLst>
            </p:cNvPr>
            <p:cNvSpPr>
              <a:spLocks/>
            </p:cNvSpPr>
            <p:nvPr>
              <p:custDataLst>
                <p:tags r:id="rId34"/>
              </p:custDataLst>
            </p:nvPr>
          </p:nvSpPr>
          <p:spPr bwMode="gray">
            <a:xfrm>
              <a:off x="6977068" y="2892429"/>
              <a:ext cx="357187" cy="630239"/>
            </a:xfrm>
            <a:custGeom>
              <a:avLst/>
              <a:gdLst>
                <a:gd name="T0" fmla="*/ 8 w 245"/>
                <a:gd name="T1" fmla="*/ 27 h 433"/>
                <a:gd name="T2" fmla="*/ 28 w 245"/>
                <a:gd name="T3" fmla="*/ 269 h 433"/>
                <a:gd name="T4" fmla="*/ 24 w 245"/>
                <a:gd name="T5" fmla="*/ 273 h 433"/>
                <a:gd name="T6" fmla="*/ 26 w 245"/>
                <a:gd name="T7" fmla="*/ 282 h 433"/>
                <a:gd name="T8" fmla="*/ 23 w 245"/>
                <a:gd name="T9" fmla="*/ 295 h 433"/>
                <a:gd name="T10" fmla="*/ 32 w 245"/>
                <a:gd name="T11" fmla="*/ 313 h 433"/>
                <a:gd name="T12" fmla="*/ 36 w 245"/>
                <a:gd name="T13" fmla="*/ 336 h 433"/>
                <a:gd name="T14" fmla="*/ 24 w 245"/>
                <a:gd name="T15" fmla="*/ 356 h 433"/>
                <a:gd name="T16" fmla="*/ 24 w 245"/>
                <a:gd name="T17" fmla="*/ 362 h 433"/>
                <a:gd name="T18" fmla="*/ 16 w 245"/>
                <a:gd name="T19" fmla="*/ 378 h 433"/>
                <a:gd name="T20" fmla="*/ 4 w 245"/>
                <a:gd name="T21" fmla="*/ 390 h 433"/>
                <a:gd name="T22" fmla="*/ 4 w 245"/>
                <a:gd name="T23" fmla="*/ 405 h 433"/>
                <a:gd name="T24" fmla="*/ 0 w 245"/>
                <a:gd name="T25" fmla="*/ 424 h 433"/>
                <a:gd name="T26" fmla="*/ 0 w 245"/>
                <a:gd name="T27" fmla="*/ 428 h 433"/>
                <a:gd name="T28" fmla="*/ 0 w 245"/>
                <a:gd name="T29" fmla="*/ 432 h 433"/>
                <a:gd name="T30" fmla="*/ 7 w 245"/>
                <a:gd name="T31" fmla="*/ 433 h 433"/>
                <a:gd name="T32" fmla="*/ 13 w 245"/>
                <a:gd name="T33" fmla="*/ 431 h 433"/>
                <a:gd name="T34" fmla="*/ 12 w 245"/>
                <a:gd name="T35" fmla="*/ 428 h 433"/>
                <a:gd name="T36" fmla="*/ 15 w 245"/>
                <a:gd name="T37" fmla="*/ 420 h 433"/>
                <a:gd name="T38" fmla="*/ 30 w 245"/>
                <a:gd name="T39" fmla="*/ 421 h 433"/>
                <a:gd name="T40" fmla="*/ 49 w 245"/>
                <a:gd name="T41" fmla="*/ 414 h 433"/>
                <a:gd name="T42" fmla="*/ 73 w 245"/>
                <a:gd name="T43" fmla="*/ 425 h 433"/>
                <a:gd name="T44" fmla="*/ 76 w 245"/>
                <a:gd name="T45" fmla="*/ 428 h 433"/>
                <a:gd name="T46" fmla="*/ 80 w 245"/>
                <a:gd name="T47" fmla="*/ 426 h 433"/>
                <a:gd name="T48" fmla="*/ 85 w 245"/>
                <a:gd name="T49" fmla="*/ 410 h 433"/>
                <a:gd name="T50" fmla="*/ 99 w 245"/>
                <a:gd name="T51" fmla="*/ 405 h 433"/>
                <a:gd name="T52" fmla="*/ 104 w 245"/>
                <a:gd name="T53" fmla="*/ 412 h 433"/>
                <a:gd name="T54" fmla="*/ 112 w 245"/>
                <a:gd name="T55" fmla="*/ 418 h 433"/>
                <a:gd name="T56" fmla="*/ 119 w 245"/>
                <a:gd name="T57" fmla="*/ 412 h 433"/>
                <a:gd name="T58" fmla="*/ 125 w 245"/>
                <a:gd name="T59" fmla="*/ 392 h 433"/>
                <a:gd name="T60" fmla="*/ 130 w 245"/>
                <a:gd name="T61" fmla="*/ 385 h 433"/>
                <a:gd name="T62" fmla="*/ 136 w 245"/>
                <a:gd name="T63" fmla="*/ 386 h 433"/>
                <a:gd name="T64" fmla="*/ 144 w 245"/>
                <a:gd name="T65" fmla="*/ 396 h 433"/>
                <a:gd name="T66" fmla="*/ 164 w 245"/>
                <a:gd name="T67" fmla="*/ 396 h 433"/>
                <a:gd name="T68" fmla="*/ 170 w 245"/>
                <a:gd name="T69" fmla="*/ 377 h 433"/>
                <a:gd name="T70" fmla="*/ 202 w 245"/>
                <a:gd name="T71" fmla="*/ 336 h 433"/>
                <a:gd name="T72" fmla="*/ 202 w 245"/>
                <a:gd name="T73" fmla="*/ 320 h 433"/>
                <a:gd name="T74" fmla="*/ 208 w 245"/>
                <a:gd name="T75" fmla="*/ 316 h 433"/>
                <a:gd name="T76" fmla="*/ 222 w 245"/>
                <a:gd name="T77" fmla="*/ 319 h 433"/>
                <a:gd name="T78" fmla="*/ 233 w 245"/>
                <a:gd name="T79" fmla="*/ 310 h 433"/>
                <a:gd name="T80" fmla="*/ 242 w 245"/>
                <a:gd name="T81" fmla="*/ 308 h 433"/>
                <a:gd name="T82" fmla="*/ 245 w 245"/>
                <a:gd name="T83" fmla="*/ 301 h 433"/>
                <a:gd name="T84" fmla="*/ 240 w 245"/>
                <a:gd name="T85" fmla="*/ 284 h 433"/>
                <a:gd name="T86" fmla="*/ 240 w 245"/>
                <a:gd name="T87" fmla="*/ 278 h 433"/>
                <a:gd name="T88" fmla="*/ 244 w 245"/>
                <a:gd name="T89" fmla="*/ 271 h 433"/>
                <a:gd name="T90" fmla="*/ 213 w 245"/>
                <a:gd name="T91" fmla="*/ 5 h 433"/>
                <a:gd name="T92" fmla="*/ 212 w 245"/>
                <a:gd name="T93" fmla="*/ 0 h 433"/>
                <a:gd name="T94" fmla="*/ 56 w 245"/>
                <a:gd name="T95" fmla="*/ 20 h 433"/>
                <a:gd name="T96" fmla="*/ 51 w 245"/>
                <a:gd name="T97" fmla="*/ 24 h 433"/>
                <a:gd name="T98" fmla="*/ 39 w 245"/>
                <a:gd name="T99" fmla="*/ 29 h 433"/>
                <a:gd name="T100" fmla="*/ 32 w 245"/>
                <a:gd name="T101" fmla="*/ 32 h 433"/>
                <a:gd name="T102" fmla="*/ 18 w 245"/>
                <a:gd name="T103" fmla="*/ 35 h 433"/>
                <a:gd name="T104" fmla="*/ 8 w 245"/>
                <a:gd name="T105" fmla="*/ 27 h 4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45" h="433">
                  <a:moveTo>
                    <a:pt x="8" y="27"/>
                  </a:moveTo>
                  <a:lnTo>
                    <a:pt x="28" y="269"/>
                  </a:lnTo>
                  <a:lnTo>
                    <a:pt x="24" y="273"/>
                  </a:lnTo>
                  <a:lnTo>
                    <a:pt x="26" y="282"/>
                  </a:lnTo>
                  <a:lnTo>
                    <a:pt x="23" y="295"/>
                  </a:lnTo>
                  <a:lnTo>
                    <a:pt x="32" y="313"/>
                  </a:lnTo>
                  <a:lnTo>
                    <a:pt x="36" y="336"/>
                  </a:lnTo>
                  <a:lnTo>
                    <a:pt x="24" y="356"/>
                  </a:lnTo>
                  <a:lnTo>
                    <a:pt x="24" y="362"/>
                  </a:lnTo>
                  <a:lnTo>
                    <a:pt x="16" y="378"/>
                  </a:lnTo>
                  <a:lnTo>
                    <a:pt x="4" y="390"/>
                  </a:lnTo>
                  <a:lnTo>
                    <a:pt x="4" y="405"/>
                  </a:lnTo>
                  <a:lnTo>
                    <a:pt x="0" y="424"/>
                  </a:lnTo>
                  <a:lnTo>
                    <a:pt x="0" y="428"/>
                  </a:lnTo>
                  <a:lnTo>
                    <a:pt x="0" y="432"/>
                  </a:lnTo>
                  <a:lnTo>
                    <a:pt x="7" y="433"/>
                  </a:lnTo>
                  <a:lnTo>
                    <a:pt x="13" y="431"/>
                  </a:lnTo>
                  <a:lnTo>
                    <a:pt x="12" y="428"/>
                  </a:lnTo>
                  <a:lnTo>
                    <a:pt x="15" y="420"/>
                  </a:lnTo>
                  <a:lnTo>
                    <a:pt x="30" y="421"/>
                  </a:lnTo>
                  <a:lnTo>
                    <a:pt x="49" y="414"/>
                  </a:lnTo>
                  <a:lnTo>
                    <a:pt x="73" y="425"/>
                  </a:lnTo>
                  <a:lnTo>
                    <a:pt x="76" y="428"/>
                  </a:lnTo>
                  <a:lnTo>
                    <a:pt x="80" y="426"/>
                  </a:lnTo>
                  <a:lnTo>
                    <a:pt x="85" y="410"/>
                  </a:lnTo>
                  <a:lnTo>
                    <a:pt x="99" y="405"/>
                  </a:lnTo>
                  <a:lnTo>
                    <a:pt x="104" y="412"/>
                  </a:lnTo>
                  <a:lnTo>
                    <a:pt x="112" y="418"/>
                  </a:lnTo>
                  <a:lnTo>
                    <a:pt x="119" y="412"/>
                  </a:lnTo>
                  <a:lnTo>
                    <a:pt x="125" y="392"/>
                  </a:lnTo>
                  <a:lnTo>
                    <a:pt x="130" y="385"/>
                  </a:lnTo>
                  <a:lnTo>
                    <a:pt x="136" y="386"/>
                  </a:lnTo>
                  <a:lnTo>
                    <a:pt x="144" y="396"/>
                  </a:lnTo>
                  <a:lnTo>
                    <a:pt x="164" y="396"/>
                  </a:lnTo>
                  <a:lnTo>
                    <a:pt x="170" y="377"/>
                  </a:lnTo>
                  <a:lnTo>
                    <a:pt x="202" y="336"/>
                  </a:lnTo>
                  <a:lnTo>
                    <a:pt x="202" y="320"/>
                  </a:lnTo>
                  <a:lnTo>
                    <a:pt x="208" y="316"/>
                  </a:lnTo>
                  <a:lnTo>
                    <a:pt x="222" y="319"/>
                  </a:lnTo>
                  <a:lnTo>
                    <a:pt x="233" y="310"/>
                  </a:lnTo>
                  <a:lnTo>
                    <a:pt x="242" y="308"/>
                  </a:lnTo>
                  <a:lnTo>
                    <a:pt x="245" y="301"/>
                  </a:lnTo>
                  <a:lnTo>
                    <a:pt x="240" y="284"/>
                  </a:lnTo>
                  <a:lnTo>
                    <a:pt x="240" y="278"/>
                  </a:lnTo>
                  <a:lnTo>
                    <a:pt x="244" y="271"/>
                  </a:lnTo>
                  <a:lnTo>
                    <a:pt x="213" y="5"/>
                  </a:lnTo>
                  <a:lnTo>
                    <a:pt x="212" y="0"/>
                  </a:lnTo>
                  <a:lnTo>
                    <a:pt x="56" y="20"/>
                  </a:lnTo>
                  <a:lnTo>
                    <a:pt x="51" y="24"/>
                  </a:lnTo>
                  <a:lnTo>
                    <a:pt x="39" y="29"/>
                  </a:lnTo>
                  <a:lnTo>
                    <a:pt x="32" y="32"/>
                  </a:lnTo>
                  <a:lnTo>
                    <a:pt x="18" y="35"/>
                  </a:lnTo>
                  <a:lnTo>
                    <a:pt x="8" y="27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GB" dirty="0">
                <a:latin typeface="Calibri Light" panose="020F0302020204030204" pitchFamily="34" charset="0"/>
                <a:sym typeface="Calibri Light" panose="020F0302020204030204" pitchFamily="34" charset="0"/>
              </a:endParaRPr>
            </a:p>
          </p:txBody>
        </p:sp>
        <p:sp>
          <p:nvSpPr>
            <p:cNvPr id="135" name="Freeform 41">
              <a:extLst>
                <a:ext uri="{FF2B5EF4-FFF2-40B4-BE49-F238E27FC236}">
                  <a16:creationId xmlns:a16="http://schemas.microsoft.com/office/drawing/2014/main" id="{A10073C0-7BD7-8343-913E-1F0B8935907B}"/>
                </a:ext>
              </a:extLst>
            </p:cNvPr>
            <p:cNvSpPr>
              <a:spLocks/>
            </p:cNvSpPr>
            <p:nvPr>
              <p:custDataLst>
                <p:tags r:id="rId35"/>
              </p:custDataLst>
            </p:nvPr>
          </p:nvSpPr>
          <p:spPr bwMode="gray">
            <a:xfrm>
              <a:off x="6823079" y="3284543"/>
              <a:ext cx="866775" cy="444500"/>
            </a:xfrm>
            <a:custGeom>
              <a:avLst/>
              <a:gdLst>
                <a:gd name="T0" fmla="*/ 118 w 595"/>
                <a:gd name="T1" fmla="*/ 295 h 305"/>
                <a:gd name="T2" fmla="*/ 115 w 595"/>
                <a:gd name="T3" fmla="*/ 280 h 305"/>
                <a:gd name="T4" fmla="*/ 134 w 595"/>
                <a:gd name="T5" fmla="*/ 282 h 305"/>
                <a:gd name="T6" fmla="*/ 477 w 595"/>
                <a:gd name="T7" fmla="*/ 246 h 305"/>
                <a:gd name="T8" fmla="*/ 512 w 595"/>
                <a:gd name="T9" fmla="*/ 227 h 305"/>
                <a:gd name="T10" fmla="*/ 531 w 595"/>
                <a:gd name="T11" fmla="*/ 209 h 305"/>
                <a:gd name="T12" fmla="*/ 534 w 595"/>
                <a:gd name="T13" fmla="*/ 198 h 305"/>
                <a:gd name="T14" fmla="*/ 543 w 595"/>
                <a:gd name="T15" fmla="*/ 184 h 305"/>
                <a:gd name="T16" fmla="*/ 593 w 595"/>
                <a:gd name="T17" fmla="*/ 141 h 305"/>
                <a:gd name="T18" fmla="*/ 589 w 595"/>
                <a:gd name="T19" fmla="*/ 133 h 305"/>
                <a:gd name="T20" fmla="*/ 581 w 595"/>
                <a:gd name="T21" fmla="*/ 129 h 305"/>
                <a:gd name="T22" fmla="*/ 571 w 595"/>
                <a:gd name="T23" fmla="*/ 122 h 305"/>
                <a:gd name="T24" fmla="*/ 565 w 595"/>
                <a:gd name="T25" fmla="*/ 121 h 305"/>
                <a:gd name="T26" fmla="*/ 537 w 595"/>
                <a:gd name="T27" fmla="*/ 84 h 305"/>
                <a:gd name="T28" fmla="*/ 537 w 595"/>
                <a:gd name="T29" fmla="*/ 71 h 305"/>
                <a:gd name="T30" fmla="*/ 534 w 595"/>
                <a:gd name="T31" fmla="*/ 49 h 305"/>
                <a:gd name="T32" fmla="*/ 522 w 595"/>
                <a:gd name="T33" fmla="*/ 39 h 305"/>
                <a:gd name="T34" fmla="*/ 505 w 595"/>
                <a:gd name="T35" fmla="*/ 26 h 305"/>
                <a:gd name="T36" fmla="*/ 492 w 595"/>
                <a:gd name="T37" fmla="*/ 26 h 305"/>
                <a:gd name="T38" fmla="*/ 484 w 595"/>
                <a:gd name="T39" fmla="*/ 34 h 305"/>
                <a:gd name="T40" fmla="*/ 470 w 595"/>
                <a:gd name="T41" fmla="*/ 38 h 305"/>
                <a:gd name="T42" fmla="*/ 450 w 595"/>
                <a:gd name="T43" fmla="*/ 33 h 305"/>
                <a:gd name="T44" fmla="*/ 427 w 595"/>
                <a:gd name="T45" fmla="*/ 30 h 305"/>
                <a:gd name="T46" fmla="*/ 398 w 595"/>
                <a:gd name="T47" fmla="*/ 26 h 305"/>
                <a:gd name="T48" fmla="*/ 377 w 595"/>
                <a:gd name="T49" fmla="*/ 0 h 305"/>
                <a:gd name="T50" fmla="*/ 363 w 595"/>
                <a:gd name="T51" fmla="*/ 5 h 305"/>
                <a:gd name="T52" fmla="*/ 349 w 595"/>
                <a:gd name="T53" fmla="*/ 1 h 305"/>
                <a:gd name="T54" fmla="*/ 345 w 595"/>
                <a:gd name="T55" fmla="*/ 14 h 305"/>
                <a:gd name="T56" fmla="*/ 347 w 595"/>
                <a:gd name="T57" fmla="*/ 38 h 305"/>
                <a:gd name="T58" fmla="*/ 327 w 595"/>
                <a:gd name="T59" fmla="*/ 49 h 305"/>
                <a:gd name="T60" fmla="*/ 307 w 595"/>
                <a:gd name="T61" fmla="*/ 50 h 305"/>
                <a:gd name="T62" fmla="*/ 275 w 595"/>
                <a:gd name="T63" fmla="*/ 107 h 305"/>
                <a:gd name="T64" fmla="*/ 249 w 595"/>
                <a:gd name="T65" fmla="*/ 126 h 305"/>
                <a:gd name="T66" fmla="*/ 235 w 595"/>
                <a:gd name="T67" fmla="*/ 115 h 305"/>
                <a:gd name="T68" fmla="*/ 224 w 595"/>
                <a:gd name="T69" fmla="*/ 142 h 305"/>
                <a:gd name="T70" fmla="*/ 209 w 595"/>
                <a:gd name="T71" fmla="*/ 142 h 305"/>
                <a:gd name="T72" fmla="*/ 190 w 595"/>
                <a:gd name="T73" fmla="*/ 140 h 305"/>
                <a:gd name="T74" fmla="*/ 181 w 595"/>
                <a:gd name="T75" fmla="*/ 158 h 305"/>
                <a:gd name="T76" fmla="*/ 154 w 595"/>
                <a:gd name="T77" fmla="*/ 144 h 305"/>
                <a:gd name="T78" fmla="*/ 120 w 595"/>
                <a:gd name="T79" fmla="*/ 150 h 305"/>
                <a:gd name="T80" fmla="*/ 118 w 595"/>
                <a:gd name="T81" fmla="*/ 161 h 305"/>
                <a:gd name="T82" fmla="*/ 105 w 595"/>
                <a:gd name="T83" fmla="*/ 162 h 305"/>
                <a:gd name="T84" fmla="*/ 104 w 595"/>
                <a:gd name="T85" fmla="*/ 169 h 305"/>
                <a:gd name="T86" fmla="*/ 99 w 595"/>
                <a:gd name="T87" fmla="*/ 179 h 305"/>
                <a:gd name="T88" fmla="*/ 107 w 595"/>
                <a:gd name="T89" fmla="*/ 193 h 305"/>
                <a:gd name="T90" fmla="*/ 81 w 595"/>
                <a:gd name="T91" fmla="*/ 202 h 305"/>
                <a:gd name="T92" fmla="*/ 75 w 595"/>
                <a:gd name="T93" fmla="*/ 216 h 305"/>
                <a:gd name="T94" fmla="*/ 69 w 595"/>
                <a:gd name="T95" fmla="*/ 242 h 305"/>
                <a:gd name="T96" fmla="*/ 49 w 595"/>
                <a:gd name="T97" fmla="*/ 230 h 305"/>
                <a:gd name="T98" fmla="*/ 25 w 595"/>
                <a:gd name="T99" fmla="*/ 232 h 305"/>
                <a:gd name="T100" fmla="*/ 22 w 595"/>
                <a:gd name="T101" fmla="*/ 252 h 305"/>
                <a:gd name="T102" fmla="*/ 29 w 595"/>
                <a:gd name="T103" fmla="*/ 257 h 305"/>
                <a:gd name="T104" fmla="*/ 24 w 595"/>
                <a:gd name="T105" fmla="*/ 292 h 305"/>
                <a:gd name="T106" fmla="*/ 15 w 595"/>
                <a:gd name="T107" fmla="*/ 293 h 305"/>
                <a:gd name="T108" fmla="*/ 0 w 595"/>
                <a:gd name="T109" fmla="*/ 305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595" h="305">
                  <a:moveTo>
                    <a:pt x="0" y="305"/>
                  </a:moveTo>
                  <a:lnTo>
                    <a:pt x="118" y="295"/>
                  </a:lnTo>
                  <a:lnTo>
                    <a:pt x="118" y="286"/>
                  </a:lnTo>
                  <a:lnTo>
                    <a:pt x="115" y="280"/>
                  </a:lnTo>
                  <a:lnTo>
                    <a:pt x="129" y="278"/>
                  </a:lnTo>
                  <a:lnTo>
                    <a:pt x="134" y="282"/>
                  </a:lnTo>
                  <a:lnTo>
                    <a:pt x="470" y="251"/>
                  </a:lnTo>
                  <a:lnTo>
                    <a:pt x="477" y="246"/>
                  </a:lnTo>
                  <a:lnTo>
                    <a:pt x="483" y="241"/>
                  </a:lnTo>
                  <a:lnTo>
                    <a:pt x="512" y="227"/>
                  </a:lnTo>
                  <a:lnTo>
                    <a:pt x="515" y="220"/>
                  </a:lnTo>
                  <a:lnTo>
                    <a:pt x="531" y="209"/>
                  </a:lnTo>
                  <a:lnTo>
                    <a:pt x="532" y="202"/>
                  </a:lnTo>
                  <a:lnTo>
                    <a:pt x="534" y="198"/>
                  </a:lnTo>
                  <a:lnTo>
                    <a:pt x="542" y="193"/>
                  </a:lnTo>
                  <a:lnTo>
                    <a:pt x="543" y="184"/>
                  </a:lnTo>
                  <a:lnTo>
                    <a:pt x="551" y="177"/>
                  </a:lnTo>
                  <a:lnTo>
                    <a:pt x="593" y="141"/>
                  </a:lnTo>
                  <a:lnTo>
                    <a:pt x="595" y="133"/>
                  </a:lnTo>
                  <a:lnTo>
                    <a:pt x="589" y="133"/>
                  </a:lnTo>
                  <a:lnTo>
                    <a:pt x="584" y="129"/>
                  </a:lnTo>
                  <a:lnTo>
                    <a:pt x="581" y="129"/>
                  </a:lnTo>
                  <a:lnTo>
                    <a:pt x="579" y="126"/>
                  </a:lnTo>
                  <a:lnTo>
                    <a:pt x="571" y="122"/>
                  </a:lnTo>
                  <a:lnTo>
                    <a:pt x="567" y="122"/>
                  </a:lnTo>
                  <a:lnTo>
                    <a:pt x="565" y="121"/>
                  </a:lnTo>
                  <a:lnTo>
                    <a:pt x="554" y="105"/>
                  </a:lnTo>
                  <a:lnTo>
                    <a:pt x="537" y="84"/>
                  </a:lnTo>
                  <a:lnTo>
                    <a:pt x="536" y="78"/>
                  </a:lnTo>
                  <a:lnTo>
                    <a:pt x="537" y="71"/>
                  </a:lnTo>
                  <a:lnTo>
                    <a:pt x="537" y="62"/>
                  </a:lnTo>
                  <a:lnTo>
                    <a:pt x="534" y="49"/>
                  </a:lnTo>
                  <a:lnTo>
                    <a:pt x="531" y="46"/>
                  </a:lnTo>
                  <a:lnTo>
                    <a:pt x="522" y="39"/>
                  </a:lnTo>
                  <a:lnTo>
                    <a:pt x="513" y="37"/>
                  </a:lnTo>
                  <a:lnTo>
                    <a:pt x="505" y="26"/>
                  </a:lnTo>
                  <a:lnTo>
                    <a:pt x="501" y="19"/>
                  </a:lnTo>
                  <a:lnTo>
                    <a:pt x="492" y="26"/>
                  </a:lnTo>
                  <a:lnTo>
                    <a:pt x="489" y="30"/>
                  </a:lnTo>
                  <a:lnTo>
                    <a:pt x="484" y="34"/>
                  </a:lnTo>
                  <a:lnTo>
                    <a:pt x="482" y="36"/>
                  </a:lnTo>
                  <a:lnTo>
                    <a:pt x="470" y="38"/>
                  </a:lnTo>
                  <a:lnTo>
                    <a:pt x="456" y="32"/>
                  </a:lnTo>
                  <a:lnTo>
                    <a:pt x="450" y="33"/>
                  </a:lnTo>
                  <a:lnTo>
                    <a:pt x="444" y="42"/>
                  </a:lnTo>
                  <a:lnTo>
                    <a:pt x="427" y="30"/>
                  </a:lnTo>
                  <a:lnTo>
                    <a:pt x="410" y="31"/>
                  </a:lnTo>
                  <a:lnTo>
                    <a:pt x="398" y="26"/>
                  </a:lnTo>
                  <a:lnTo>
                    <a:pt x="393" y="12"/>
                  </a:lnTo>
                  <a:lnTo>
                    <a:pt x="377" y="0"/>
                  </a:lnTo>
                  <a:lnTo>
                    <a:pt x="368" y="5"/>
                  </a:lnTo>
                  <a:lnTo>
                    <a:pt x="363" y="5"/>
                  </a:lnTo>
                  <a:lnTo>
                    <a:pt x="355" y="1"/>
                  </a:lnTo>
                  <a:lnTo>
                    <a:pt x="349" y="1"/>
                  </a:lnTo>
                  <a:lnTo>
                    <a:pt x="345" y="8"/>
                  </a:lnTo>
                  <a:lnTo>
                    <a:pt x="345" y="14"/>
                  </a:lnTo>
                  <a:lnTo>
                    <a:pt x="350" y="31"/>
                  </a:lnTo>
                  <a:lnTo>
                    <a:pt x="347" y="38"/>
                  </a:lnTo>
                  <a:lnTo>
                    <a:pt x="338" y="40"/>
                  </a:lnTo>
                  <a:lnTo>
                    <a:pt x="327" y="49"/>
                  </a:lnTo>
                  <a:lnTo>
                    <a:pt x="313" y="46"/>
                  </a:lnTo>
                  <a:lnTo>
                    <a:pt x="307" y="50"/>
                  </a:lnTo>
                  <a:lnTo>
                    <a:pt x="307" y="66"/>
                  </a:lnTo>
                  <a:lnTo>
                    <a:pt x="275" y="107"/>
                  </a:lnTo>
                  <a:lnTo>
                    <a:pt x="269" y="126"/>
                  </a:lnTo>
                  <a:lnTo>
                    <a:pt x="249" y="126"/>
                  </a:lnTo>
                  <a:lnTo>
                    <a:pt x="241" y="116"/>
                  </a:lnTo>
                  <a:lnTo>
                    <a:pt x="235" y="115"/>
                  </a:lnTo>
                  <a:lnTo>
                    <a:pt x="230" y="122"/>
                  </a:lnTo>
                  <a:lnTo>
                    <a:pt x="224" y="142"/>
                  </a:lnTo>
                  <a:lnTo>
                    <a:pt x="217" y="148"/>
                  </a:lnTo>
                  <a:lnTo>
                    <a:pt x="209" y="142"/>
                  </a:lnTo>
                  <a:lnTo>
                    <a:pt x="204" y="135"/>
                  </a:lnTo>
                  <a:lnTo>
                    <a:pt x="190" y="140"/>
                  </a:lnTo>
                  <a:lnTo>
                    <a:pt x="185" y="156"/>
                  </a:lnTo>
                  <a:lnTo>
                    <a:pt x="181" y="158"/>
                  </a:lnTo>
                  <a:lnTo>
                    <a:pt x="178" y="155"/>
                  </a:lnTo>
                  <a:lnTo>
                    <a:pt x="154" y="144"/>
                  </a:lnTo>
                  <a:lnTo>
                    <a:pt x="135" y="151"/>
                  </a:lnTo>
                  <a:lnTo>
                    <a:pt x="120" y="150"/>
                  </a:lnTo>
                  <a:lnTo>
                    <a:pt x="117" y="158"/>
                  </a:lnTo>
                  <a:lnTo>
                    <a:pt x="118" y="161"/>
                  </a:lnTo>
                  <a:lnTo>
                    <a:pt x="112" y="163"/>
                  </a:lnTo>
                  <a:lnTo>
                    <a:pt x="105" y="162"/>
                  </a:lnTo>
                  <a:lnTo>
                    <a:pt x="107" y="164"/>
                  </a:lnTo>
                  <a:lnTo>
                    <a:pt x="104" y="169"/>
                  </a:lnTo>
                  <a:lnTo>
                    <a:pt x="102" y="177"/>
                  </a:lnTo>
                  <a:lnTo>
                    <a:pt x="99" y="179"/>
                  </a:lnTo>
                  <a:lnTo>
                    <a:pt x="99" y="182"/>
                  </a:lnTo>
                  <a:lnTo>
                    <a:pt x="107" y="193"/>
                  </a:lnTo>
                  <a:lnTo>
                    <a:pt x="105" y="194"/>
                  </a:lnTo>
                  <a:lnTo>
                    <a:pt x="81" y="202"/>
                  </a:lnTo>
                  <a:lnTo>
                    <a:pt x="73" y="206"/>
                  </a:lnTo>
                  <a:lnTo>
                    <a:pt x="75" y="216"/>
                  </a:lnTo>
                  <a:lnTo>
                    <a:pt x="80" y="237"/>
                  </a:lnTo>
                  <a:lnTo>
                    <a:pt x="69" y="242"/>
                  </a:lnTo>
                  <a:lnTo>
                    <a:pt x="59" y="234"/>
                  </a:lnTo>
                  <a:lnTo>
                    <a:pt x="49" y="230"/>
                  </a:lnTo>
                  <a:lnTo>
                    <a:pt x="35" y="227"/>
                  </a:lnTo>
                  <a:lnTo>
                    <a:pt x="25" y="232"/>
                  </a:lnTo>
                  <a:lnTo>
                    <a:pt x="21" y="250"/>
                  </a:lnTo>
                  <a:lnTo>
                    <a:pt x="22" y="252"/>
                  </a:lnTo>
                  <a:lnTo>
                    <a:pt x="25" y="254"/>
                  </a:lnTo>
                  <a:lnTo>
                    <a:pt x="29" y="257"/>
                  </a:lnTo>
                  <a:lnTo>
                    <a:pt x="32" y="266"/>
                  </a:lnTo>
                  <a:lnTo>
                    <a:pt x="24" y="292"/>
                  </a:lnTo>
                  <a:lnTo>
                    <a:pt x="19" y="295"/>
                  </a:lnTo>
                  <a:lnTo>
                    <a:pt x="15" y="293"/>
                  </a:lnTo>
                  <a:lnTo>
                    <a:pt x="5" y="298"/>
                  </a:lnTo>
                  <a:lnTo>
                    <a:pt x="0" y="305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GB" dirty="0">
                <a:latin typeface="Calibri Light" panose="020F0302020204030204" pitchFamily="34" charset="0"/>
                <a:sym typeface="Calibri Light" panose="020F0302020204030204" pitchFamily="34" charset="0"/>
              </a:endParaRPr>
            </a:p>
          </p:txBody>
        </p:sp>
        <p:sp>
          <p:nvSpPr>
            <p:cNvPr id="136" name="Freeform 42">
              <a:extLst>
                <a:ext uri="{FF2B5EF4-FFF2-40B4-BE49-F238E27FC236}">
                  <a16:creationId xmlns:a16="http://schemas.microsoft.com/office/drawing/2014/main" id="{B9977F1F-49C8-8645-9619-85E8A2531F2C}"/>
                </a:ext>
              </a:extLst>
            </p:cNvPr>
            <p:cNvSpPr>
              <a:spLocks/>
            </p:cNvSpPr>
            <p:nvPr>
              <p:custDataLst>
                <p:tags r:id="rId36"/>
              </p:custDataLst>
            </p:nvPr>
          </p:nvSpPr>
          <p:spPr bwMode="gray">
            <a:xfrm>
              <a:off x="6743703" y="3621094"/>
              <a:ext cx="971550" cy="338137"/>
            </a:xfrm>
            <a:custGeom>
              <a:avLst/>
              <a:gdLst>
                <a:gd name="T0" fmla="*/ 667 w 667"/>
                <a:gd name="T1" fmla="*/ 0 h 233"/>
                <a:gd name="T2" fmla="*/ 531 w 667"/>
                <a:gd name="T3" fmla="*/ 16 h 233"/>
                <a:gd name="T4" fmla="*/ 524 w 667"/>
                <a:gd name="T5" fmla="*/ 21 h 233"/>
                <a:gd name="T6" fmla="*/ 188 w 667"/>
                <a:gd name="T7" fmla="*/ 52 h 233"/>
                <a:gd name="T8" fmla="*/ 183 w 667"/>
                <a:gd name="T9" fmla="*/ 48 h 233"/>
                <a:gd name="T10" fmla="*/ 169 w 667"/>
                <a:gd name="T11" fmla="*/ 50 h 233"/>
                <a:gd name="T12" fmla="*/ 172 w 667"/>
                <a:gd name="T13" fmla="*/ 56 h 233"/>
                <a:gd name="T14" fmla="*/ 172 w 667"/>
                <a:gd name="T15" fmla="*/ 65 h 233"/>
                <a:gd name="T16" fmla="*/ 54 w 667"/>
                <a:gd name="T17" fmla="*/ 75 h 233"/>
                <a:gd name="T18" fmla="*/ 47 w 667"/>
                <a:gd name="T19" fmla="*/ 89 h 233"/>
                <a:gd name="T20" fmla="*/ 43 w 667"/>
                <a:gd name="T21" fmla="*/ 107 h 233"/>
                <a:gd name="T22" fmla="*/ 45 w 667"/>
                <a:gd name="T23" fmla="*/ 112 h 233"/>
                <a:gd name="T24" fmla="*/ 41 w 667"/>
                <a:gd name="T25" fmla="*/ 128 h 233"/>
                <a:gd name="T26" fmla="*/ 38 w 667"/>
                <a:gd name="T27" fmla="*/ 132 h 233"/>
                <a:gd name="T28" fmla="*/ 39 w 667"/>
                <a:gd name="T29" fmla="*/ 137 h 233"/>
                <a:gd name="T30" fmla="*/ 36 w 667"/>
                <a:gd name="T31" fmla="*/ 146 h 233"/>
                <a:gd name="T32" fmla="*/ 26 w 667"/>
                <a:gd name="T33" fmla="*/ 157 h 233"/>
                <a:gd name="T34" fmla="*/ 22 w 667"/>
                <a:gd name="T35" fmla="*/ 178 h 233"/>
                <a:gd name="T36" fmla="*/ 11 w 667"/>
                <a:gd name="T37" fmla="*/ 192 h 233"/>
                <a:gd name="T38" fmla="*/ 13 w 667"/>
                <a:gd name="T39" fmla="*/ 206 h 233"/>
                <a:gd name="T40" fmla="*/ 12 w 667"/>
                <a:gd name="T41" fmla="*/ 224 h 233"/>
                <a:gd name="T42" fmla="*/ 9 w 667"/>
                <a:gd name="T43" fmla="*/ 225 h 233"/>
                <a:gd name="T44" fmla="*/ 0 w 667"/>
                <a:gd name="T45" fmla="*/ 233 h 233"/>
                <a:gd name="T46" fmla="*/ 172 w 667"/>
                <a:gd name="T47" fmla="*/ 221 h 233"/>
                <a:gd name="T48" fmla="*/ 387 w 667"/>
                <a:gd name="T49" fmla="*/ 202 h 233"/>
                <a:gd name="T50" fmla="*/ 470 w 667"/>
                <a:gd name="T51" fmla="*/ 192 h 233"/>
                <a:gd name="T52" fmla="*/ 472 w 667"/>
                <a:gd name="T53" fmla="*/ 168 h 233"/>
                <a:gd name="T54" fmla="*/ 479 w 667"/>
                <a:gd name="T55" fmla="*/ 168 h 233"/>
                <a:gd name="T56" fmla="*/ 483 w 667"/>
                <a:gd name="T57" fmla="*/ 168 h 233"/>
                <a:gd name="T58" fmla="*/ 489 w 667"/>
                <a:gd name="T59" fmla="*/ 161 h 233"/>
                <a:gd name="T60" fmla="*/ 490 w 667"/>
                <a:gd name="T61" fmla="*/ 155 h 233"/>
                <a:gd name="T62" fmla="*/ 489 w 667"/>
                <a:gd name="T63" fmla="*/ 151 h 233"/>
                <a:gd name="T64" fmla="*/ 492 w 667"/>
                <a:gd name="T65" fmla="*/ 145 h 233"/>
                <a:gd name="T66" fmla="*/ 498 w 667"/>
                <a:gd name="T67" fmla="*/ 137 h 233"/>
                <a:gd name="T68" fmla="*/ 515 w 667"/>
                <a:gd name="T69" fmla="*/ 130 h 233"/>
                <a:gd name="T70" fmla="*/ 534 w 667"/>
                <a:gd name="T71" fmla="*/ 125 h 233"/>
                <a:gd name="T72" fmla="*/ 553 w 667"/>
                <a:gd name="T73" fmla="*/ 108 h 233"/>
                <a:gd name="T74" fmla="*/ 561 w 667"/>
                <a:gd name="T75" fmla="*/ 105 h 233"/>
                <a:gd name="T76" fmla="*/ 572 w 667"/>
                <a:gd name="T77" fmla="*/ 94 h 233"/>
                <a:gd name="T78" fmla="*/ 575 w 667"/>
                <a:gd name="T79" fmla="*/ 84 h 233"/>
                <a:gd name="T80" fmla="*/ 577 w 667"/>
                <a:gd name="T81" fmla="*/ 84 h 233"/>
                <a:gd name="T82" fmla="*/ 582 w 667"/>
                <a:gd name="T83" fmla="*/ 84 h 233"/>
                <a:gd name="T84" fmla="*/ 585 w 667"/>
                <a:gd name="T85" fmla="*/ 80 h 233"/>
                <a:gd name="T86" fmla="*/ 587 w 667"/>
                <a:gd name="T87" fmla="*/ 77 h 233"/>
                <a:gd name="T88" fmla="*/ 593 w 667"/>
                <a:gd name="T89" fmla="*/ 71 h 233"/>
                <a:gd name="T90" fmla="*/ 595 w 667"/>
                <a:gd name="T91" fmla="*/ 72 h 233"/>
                <a:gd name="T92" fmla="*/ 601 w 667"/>
                <a:gd name="T93" fmla="*/ 75 h 233"/>
                <a:gd name="T94" fmla="*/ 607 w 667"/>
                <a:gd name="T95" fmla="*/ 72 h 233"/>
                <a:gd name="T96" fmla="*/ 608 w 667"/>
                <a:gd name="T97" fmla="*/ 68 h 233"/>
                <a:gd name="T98" fmla="*/ 619 w 667"/>
                <a:gd name="T99" fmla="*/ 60 h 233"/>
                <a:gd name="T100" fmla="*/ 626 w 667"/>
                <a:gd name="T101" fmla="*/ 57 h 233"/>
                <a:gd name="T102" fmla="*/ 639 w 667"/>
                <a:gd name="T103" fmla="*/ 56 h 233"/>
                <a:gd name="T104" fmla="*/ 652 w 667"/>
                <a:gd name="T105" fmla="*/ 33 h 233"/>
                <a:gd name="T106" fmla="*/ 663 w 667"/>
                <a:gd name="T107" fmla="*/ 27 h 233"/>
                <a:gd name="T108" fmla="*/ 664 w 667"/>
                <a:gd name="T109" fmla="*/ 20 h 233"/>
                <a:gd name="T110" fmla="*/ 666 w 667"/>
                <a:gd name="T111" fmla="*/ 14 h 233"/>
                <a:gd name="T112" fmla="*/ 665 w 667"/>
                <a:gd name="T113" fmla="*/ 6 h 233"/>
                <a:gd name="T114" fmla="*/ 667 w 667"/>
                <a:gd name="T115" fmla="*/ 0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667" h="233">
                  <a:moveTo>
                    <a:pt x="667" y="0"/>
                  </a:moveTo>
                  <a:lnTo>
                    <a:pt x="531" y="16"/>
                  </a:lnTo>
                  <a:lnTo>
                    <a:pt x="524" y="21"/>
                  </a:lnTo>
                  <a:lnTo>
                    <a:pt x="188" y="52"/>
                  </a:lnTo>
                  <a:lnTo>
                    <a:pt x="183" y="48"/>
                  </a:lnTo>
                  <a:lnTo>
                    <a:pt x="169" y="50"/>
                  </a:lnTo>
                  <a:lnTo>
                    <a:pt x="172" y="56"/>
                  </a:lnTo>
                  <a:lnTo>
                    <a:pt x="172" y="65"/>
                  </a:lnTo>
                  <a:lnTo>
                    <a:pt x="54" y="75"/>
                  </a:lnTo>
                  <a:lnTo>
                    <a:pt x="47" y="89"/>
                  </a:lnTo>
                  <a:lnTo>
                    <a:pt x="43" y="107"/>
                  </a:lnTo>
                  <a:lnTo>
                    <a:pt x="45" y="112"/>
                  </a:lnTo>
                  <a:lnTo>
                    <a:pt x="41" y="128"/>
                  </a:lnTo>
                  <a:lnTo>
                    <a:pt x="38" y="132"/>
                  </a:lnTo>
                  <a:lnTo>
                    <a:pt x="39" y="137"/>
                  </a:lnTo>
                  <a:lnTo>
                    <a:pt x="36" y="146"/>
                  </a:lnTo>
                  <a:lnTo>
                    <a:pt x="26" y="157"/>
                  </a:lnTo>
                  <a:lnTo>
                    <a:pt x="22" y="178"/>
                  </a:lnTo>
                  <a:lnTo>
                    <a:pt x="11" y="192"/>
                  </a:lnTo>
                  <a:lnTo>
                    <a:pt x="13" y="206"/>
                  </a:lnTo>
                  <a:lnTo>
                    <a:pt x="12" y="224"/>
                  </a:lnTo>
                  <a:lnTo>
                    <a:pt x="9" y="225"/>
                  </a:lnTo>
                  <a:lnTo>
                    <a:pt x="0" y="233"/>
                  </a:lnTo>
                  <a:lnTo>
                    <a:pt x="172" y="221"/>
                  </a:lnTo>
                  <a:lnTo>
                    <a:pt x="387" y="202"/>
                  </a:lnTo>
                  <a:lnTo>
                    <a:pt x="470" y="192"/>
                  </a:lnTo>
                  <a:lnTo>
                    <a:pt x="472" y="168"/>
                  </a:lnTo>
                  <a:lnTo>
                    <a:pt x="479" y="168"/>
                  </a:lnTo>
                  <a:lnTo>
                    <a:pt x="483" y="168"/>
                  </a:lnTo>
                  <a:lnTo>
                    <a:pt x="489" y="161"/>
                  </a:lnTo>
                  <a:lnTo>
                    <a:pt x="490" y="155"/>
                  </a:lnTo>
                  <a:lnTo>
                    <a:pt x="489" y="151"/>
                  </a:lnTo>
                  <a:lnTo>
                    <a:pt x="492" y="145"/>
                  </a:lnTo>
                  <a:lnTo>
                    <a:pt x="498" y="137"/>
                  </a:lnTo>
                  <a:lnTo>
                    <a:pt x="515" y="130"/>
                  </a:lnTo>
                  <a:lnTo>
                    <a:pt x="534" y="125"/>
                  </a:lnTo>
                  <a:lnTo>
                    <a:pt x="553" y="108"/>
                  </a:lnTo>
                  <a:lnTo>
                    <a:pt x="561" y="105"/>
                  </a:lnTo>
                  <a:lnTo>
                    <a:pt x="572" y="94"/>
                  </a:lnTo>
                  <a:lnTo>
                    <a:pt x="575" y="84"/>
                  </a:lnTo>
                  <a:lnTo>
                    <a:pt x="577" y="84"/>
                  </a:lnTo>
                  <a:lnTo>
                    <a:pt x="582" y="84"/>
                  </a:lnTo>
                  <a:lnTo>
                    <a:pt x="585" y="80"/>
                  </a:lnTo>
                  <a:lnTo>
                    <a:pt x="587" y="77"/>
                  </a:lnTo>
                  <a:lnTo>
                    <a:pt x="593" y="71"/>
                  </a:lnTo>
                  <a:lnTo>
                    <a:pt x="595" y="72"/>
                  </a:lnTo>
                  <a:lnTo>
                    <a:pt x="601" y="75"/>
                  </a:lnTo>
                  <a:lnTo>
                    <a:pt x="607" y="72"/>
                  </a:lnTo>
                  <a:lnTo>
                    <a:pt x="608" y="68"/>
                  </a:lnTo>
                  <a:lnTo>
                    <a:pt x="619" y="60"/>
                  </a:lnTo>
                  <a:lnTo>
                    <a:pt x="626" y="57"/>
                  </a:lnTo>
                  <a:lnTo>
                    <a:pt x="639" y="56"/>
                  </a:lnTo>
                  <a:lnTo>
                    <a:pt x="652" y="33"/>
                  </a:lnTo>
                  <a:lnTo>
                    <a:pt x="663" y="27"/>
                  </a:lnTo>
                  <a:lnTo>
                    <a:pt x="664" y="20"/>
                  </a:lnTo>
                  <a:lnTo>
                    <a:pt x="666" y="14"/>
                  </a:lnTo>
                  <a:lnTo>
                    <a:pt x="665" y="6"/>
                  </a:lnTo>
                  <a:lnTo>
                    <a:pt x="667" y="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GB" dirty="0">
                <a:latin typeface="Calibri Light" panose="020F0302020204030204" pitchFamily="34" charset="0"/>
                <a:sym typeface="Calibri Light" panose="020F0302020204030204" pitchFamily="34" charset="0"/>
              </a:endParaRPr>
            </a:p>
          </p:txBody>
        </p:sp>
        <p:sp>
          <p:nvSpPr>
            <p:cNvPr id="137" name="Freeform 43">
              <a:extLst>
                <a:ext uri="{FF2B5EF4-FFF2-40B4-BE49-F238E27FC236}">
                  <a16:creationId xmlns:a16="http://schemas.microsoft.com/office/drawing/2014/main" id="{7A719723-B584-8849-85E7-1CFD1DFB9EEF}"/>
                </a:ext>
              </a:extLst>
            </p:cNvPr>
            <p:cNvSpPr>
              <a:spLocks/>
            </p:cNvSpPr>
            <p:nvPr>
              <p:custDataLst>
                <p:tags r:id="rId37"/>
              </p:custDataLst>
            </p:nvPr>
          </p:nvSpPr>
          <p:spPr bwMode="gray">
            <a:xfrm>
              <a:off x="6994527" y="3914781"/>
              <a:ext cx="455613" cy="725489"/>
            </a:xfrm>
            <a:custGeom>
              <a:avLst/>
              <a:gdLst>
                <a:gd name="T0" fmla="*/ 0 w 313"/>
                <a:gd name="T1" fmla="*/ 19 h 498"/>
                <a:gd name="T2" fmla="*/ 8 w 313"/>
                <a:gd name="T3" fmla="*/ 28 h 498"/>
                <a:gd name="T4" fmla="*/ 2 w 313"/>
                <a:gd name="T5" fmla="*/ 329 h 498"/>
                <a:gd name="T6" fmla="*/ 3 w 313"/>
                <a:gd name="T7" fmla="*/ 343 h 498"/>
                <a:gd name="T8" fmla="*/ 22 w 313"/>
                <a:gd name="T9" fmla="*/ 495 h 498"/>
                <a:gd name="T10" fmla="*/ 26 w 313"/>
                <a:gd name="T11" fmla="*/ 492 h 498"/>
                <a:gd name="T12" fmla="*/ 31 w 313"/>
                <a:gd name="T13" fmla="*/ 489 h 498"/>
                <a:gd name="T14" fmla="*/ 44 w 313"/>
                <a:gd name="T15" fmla="*/ 494 h 498"/>
                <a:gd name="T16" fmla="*/ 47 w 313"/>
                <a:gd name="T17" fmla="*/ 487 h 498"/>
                <a:gd name="T18" fmla="*/ 50 w 313"/>
                <a:gd name="T19" fmla="*/ 466 h 498"/>
                <a:gd name="T20" fmla="*/ 55 w 313"/>
                <a:gd name="T21" fmla="*/ 450 h 498"/>
                <a:gd name="T22" fmla="*/ 64 w 313"/>
                <a:gd name="T23" fmla="*/ 466 h 498"/>
                <a:gd name="T24" fmla="*/ 63 w 313"/>
                <a:gd name="T25" fmla="*/ 471 h 498"/>
                <a:gd name="T26" fmla="*/ 67 w 313"/>
                <a:gd name="T27" fmla="*/ 483 h 498"/>
                <a:gd name="T28" fmla="*/ 77 w 313"/>
                <a:gd name="T29" fmla="*/ 497 h 498"/>
                <a:gd name="T30" fmla="*/ 86 w 313"/>
                <a:gd name="T31" fmla="*/ 498 h 498"/>
                <a:gd name="T32" fmla="*/ 93 w 313"/>
                <a:gd name="T33" fmla="*/ 497 h 498"/>
                <a:gd name="T34" fmla="*/ 103 w 313"/>
                <a:gd name="T35" fmla="*/ 486 h 498"/>
                <a:gd name="T36" fmla="*/ 106 w 313"/>
                <a:gd name="T37" fmla="*/ 485 h 498"/>
                <a:gd name="T38" fmla="*/ 111 w 313"/>
                <a:gd name="T39" fmla="*/ 481 h 498"/>
                <a:gd name="T40" fmla="*/ 111 w 313"/>
                <a:gd name="T41" fmla="*/ 478 h 498"/>
                <a:gd name="T42" fmla="*/ 109 w 313"/>
                <a:gd name="T43" fmla="*/ 476 h 498"/>
                <a:gd name="T44" fmla="*/ 104 w 313"/>
                <a:gd name="T45" fmla="*/ 474 h 498"/>
                <a:gd name="T46" fmla="*/ 104 w 313"/>
                <a:gd name="T47" fmla="*/ 471 h 498"/>
                <a:gd name="T48" fmla="*/ 108 w 313"/>
                <a:gd name="T49" fmla="*/ 462 h 498"/>
                <a:gd name="T50" fmla="*/ 107 w 313"/>
                <a:gd name="T51" fmla="*/ 458 h 498"/>
                <a:gd name="T52" fmla="*/ 100 w 313"/>
                <a:gd name="T53" fmla="*/ 453 h 498"/>
                <a:gd name="T54" fmla="*/ 98 w 313"/>
                <a:gd name="T55" fmla="*/ 453 h 498"/>
                <a:gd name="T56" fmla="*/ 93 w 313"/>
                <a:gd name="T57" fmla="*/ 449 h 498"/>
                <a:gd name="T58" fmla="*/ 87 w 313"/>
                <a:gd name="T59" fmla="*/ 439 h 498"/>
                <a:gd name="T60" fmla="*/ 86 w 313"/>
                <a:gd name="T61" fmla="*/ 432 h 498"/>
                <a:gd name="T62" fmla="*/ 88 w 313"/>
                <a:gd name="T63" fmla="*/ 430 h 498"/>
                <a:gd name="T64" fmla="*/ 87 w 313"/>
                <a:gd name="T65" fmla="*/ 427 h 498"/>
                <a:gd name="T66" fmla="*/ 87 w 313"/>
                <a:gd name="T67" fmla="*/ 423 h 498"/>
                <a:gd name="T68" fmla="*/ 313 w 313"/>
                <a:gd name="T69" fmla="*/ 401 h 498"/>
                <a:gd name="T70" fmla="*/ 311 w 313"/>
                <a:gd name="T71" fmla="*/ 394 h 498"/>
                <a:gd name="T72" fmla="*/ 301 w 313"/>
                <a:gd name="T73" fmla="*/ 378 h 498"/>
                <a:gd name="T74" fmla="*/ 303 w 313"/>
                <a:gd name="T75" fmla="*/ 352 h 498"/>
                <a:gd name="T76" fmla="*/ 292 w 313"/>
                <a:gd name="T77" fmla="*/ 330 h 498"/>
                <a:gd name="T78" fmla="*/ 291 w 313"/>
                <a:gd name="T79" fmla="*/ 311 h 498"/>
                <a:gd name="T80" fmla="*/ 296 w 313"/>
                <a:gd name="T81" fmla="*/ 299 h 498"/>
                <a:gd name="T82" fmla="*/ 296 w 313"/>
                <a:gd name="T83" fmla="*/ 286 h 498"/>
                <a:gd name="T84" fmla="*/ 304 w 313"/>
                <a:gd name="T85" fmla="*/ 274 h 498"/>
                <a:gd name="T86" fmla="*/ 305 w 313"/>
                <a:gd name="T87" fmla="*/ 271 h 498"/>
                <a:gd name="T88" fmla="*/ 298 w 313"/>
                <a:gd name="T89" fmla="*/ 262 h 498"/>
                <a:gd name="T90" fmla="*/ 301 w 313"/>
                <a:gd name="T91" fmla="*/ 254 h 498"/>
                <a:gd name="T92" fmla="*/ 295 w 313"/>
                <a:gd name="T93" fmla="*/ 247 h 498"/>
                <a:gd name="T94" fmla="*/ 288 w 313"/>
                <a:gd name="T95" fmla="*/ 242 h 498"/>
                <a:gd name="T96" fmla="*/ 285 w 313"/>
                <a:gd name="T97" fmla="*/ 236 h 498"/>
                <a:gd name="T98" fmla="*/ 280 w 313"/>
                <a:gd name="T99" fmla="*/ 221 h 498"/>
                <a:gd name="T100" fmla="*/ 275 w 313"/>
                <a:gd name="T101" fmla="*/ 215 h 498"/>
                <a:gd name="T102" fmla="*/ 215 w 313"/>
                <a:gd name="T103" fmla="*/ 0 h 498"/>
                <a:gd name="T104" fmla="*/ 0 w 313"/>
                <a:gd name="T105" fmla="*/ 19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13" h="498">
                  <a:moveTo>
                    <a:pt x="0" y="19"/>
                  </a:moveTo>
                  <a:lnTo>
                    <a:pt x="8" y="28"/>
                  </a:lnTo>
                  <a:lnTo>
                    <a:pt x="2" y="329"/>
                  </a:lnTo>
                  <a:lnTo>
                    <a:pt x="3" y="343"/>
                  </a:lnTo>
                  <a:lnTo>
                    <a:pt x="22" y="495"/>
                  </a:lnTo>
                  <a:lnTo>
                    <a:pt x="26" y="492"/>
                  </a:lnTo>
                  <a:lnTo>
                    <a:pt x="31" y="489"/>
                  </a:lnTo>
                  <a:lnTo>
                    <a:pt x="44" y="494"/>
                  </a:lnTo>
                  <a:lnTo>
                    <a:pt x="47" y="487"/>
                  </a:lnTo>
                  <a:lnTo>
                    <a:pt x="50" y="466"/>
                  </a:lnTo>
                  <a:lnTo>
                    <a:pt x="55" y="450"/>
                  </a:lnTo>
                  <a:lnTo>
                    <a:pt x="64" y="466"/>
                  </a:lnTo>
                  <a:lnTo>
                    <a:pt x="63" y="471"/>
                  </a:lnTo>
                  <a:lnTo>
                    <a:pt x="67" y="483"/>
                  </a:lnTo>
                  <a:lnTo>
                    <a:pt x="77" y="497"/>
                  </a:lnTo>
                  <a:lnTo>
                    <a:pt x="86" y="498"/>
                  </a:lnTo>
                  <a:lnTo>
                    <a:pt x="93" y="497"/>
                  </a:lnTo>
                  <a:lnTo>
                    <a:pt x="103" y="486"/>
                  </a:lnTo>
                  <a:lnTo>
                    <a:pt x="106" y="485"/>
                  </a:lnTo>
                  <a:lnTo>
                    <a:pt x="111" y="481"/>
                  </a:lnTo>
                  <a:lnTo>
                    <a:pt x="111" y="478"/>
                  </a:lnTo>
                  <a:lnTo>
                    <a:pt x="109" y="476"/>
                  </a:lnTo>
                  <a:lnTo>
                    <a:pt x="104" y="474"/>
                  </a:lnTo>
                  <a:lnTo>
                    <a:pt x="104" y="471"/>
                  </a:lnTo>
                  <a:lnTo>
                    <a:pt x="108" y="462"/>
                  </a:lnTo>
                  <a:lnTo>
                    <a:pt x="107" y="458"/>
                  </a:lnTo>
                  <a:lnTo>
                    <a:pt x="100" y="453"/>
                  </a:lnTo>
                  <a:lnTo>
                    <a:pt x="98" y="453"/>
                  </a:lnTo>
                  <a:lnTo>
                    <a:pt x="93" y="449"/>
                  </a:lnTo>
                  <a:lnTo>
                    <a:pt x="87" y="439"/>
                  </a:lnTo>
                  <a:lnTo>
                    <a:pt x="86" y="432"/>
                  </a:lnTo>
                  <a:lnTo>
                    <a:pt x="88" y="430"/>
                  </a:lnTo>
                  <a:lnTo>
                    <a:pt x="87" y="427"/>
                  </a:lnTo>
                  <a:lnTo>
                    <a:pt x="87" y="423"/>
                  </a:lnTo>
                  <a:lnTo>
                    <a:pt x="313" y="401"/>
                  </a:lnTo>
                  <a:lnTo>
                    <a:pt x="311" y="394"/>
                  </a:lnTo>
                  <a:lnTo>
                    <a:pt x="301" y="378"/>
                  </a:lnTo>
                  <a:lnTo>
                    <a:pt x="303" y="352"/>
                  </a:lnTo>
                  <a:lnTo>
                    <a:pt x="292" y="330"/>
                  </a:lnTo>
                  <a:lnTo>
                    <a:pt x="291" y="311"/>
                  </a:lnTo>
                  <a:lnTo>
                    <a:pt x="296" y="299"/>
                  </a:lnTo>
                  <a:lnTo>
                    <a:pt x="296" y="286"/>
                  </a:lnTo>
                  <a:lnTo>
                    <a:pt x="304" y="274"/>
                  </a:lnTo>
                  <a:lnTo>
                    <a:pt x="305" y="271"/>
                  </a:lnTo>
                  <a:lnTo>
                    <a:pt x="298" y="262"/>
                  </a:lnTo>
                  <a:lnTo>
                    <a:pt x="301" y="254"/>
                  </a:lnTo>
                  <a:lnTo>
                    <a:pt x="295" y="247"/>
                  </a:lnTo>
                  <a:lnTo>
                    <a:pt x="288" y="242"/>
                  </a:lnTo>
                  <a:lnTo>
                    <a:pt x="285" y="236"/>
                  </a:lnTo>
                  <a:lnTo>
                    <a:pt x="280" y="221"/>
                  </a:lnTo>
                  <a:lnTo>
                    <a:pt x="275" y="215"/>
                  </a:lnTo>
                  <a:lnTo>
                    <a:pt x="215" y="0"/>
                  </a:lnTo>
                  <a:lnTo>
                    <a:pt x="0" y="19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GB" dirty="0">
                <a:latin typeface="Calibri Light" panose="020F0302020204030204" pitchFamily="34" charset="0"/>
                <a:sym typeface="Calibri Light" panose="020F0302020204030204" pitchFamily="34" charset="0"/>
              </a:endParaRPr>
            </a:p>
          </p:txBody>
        </p:sp>
        <p:sp>
          <p:nvSpPr>
            <p:cNvPr id="138" name="Freeform 44">
              <a:extLst>
                <a:ext uri="{FF2B5EF4-FFF2-40B4-BE49-F238E27FC236}">
                  <a16:creationId xmlns:a16="http://schemas.microsoft.com/office/drawing/2014/main" id="{482074D6-50FC-CC4D-8947-04040852682B}"/>
                </a:ext>
              </a:extLst>
            </p:cNvPr>
            <p:cNvSpPr>
              <a:spLocks/>
            </p:cNvSpPr>
            <p:nvPr>
              <p:custDataLst>
                <p:tags r:id="rId38"/>
              </p:custDataLst>
            </p:nvPr>
          </p:nvSpPr>
          <p:spPr bwMode="gray">
            <a:xfrm>
              <a:off x="7121527" y="4467232"/>
              <a:ext cx="1079501" cy="815976"/>
            </a:xfrm>
            <a:custGeom>
              <a:avLst/>
              <a:gdLst>
                <a:gd name="T0" fmla="*/ 1 w 741"/>
                <a:gd name="T1" fmla="*/ 47 h 559"/>
                <a:gd name="T2" fmla="*/ 1 w 741"/>
                <a:gd name="T3" fmla="*/ 59 h 559"/>
                <a:gd name="T4" fmla="*/ 14 w 741"/>
                <a:gd name="T5" fmla="*/ 73 h 559"/>
                <a:gd name="T6" fmla="*/ 18 w 741"/>
                <a:gd name="T7" fmla="*/ 91 h 559"/>
                <a:gd name="T8" fmla="*/ 25 w 741"/>
                <a:gd name="T9" fmla="*/ 98 h 559"/>
                <a:gd name="T10" fmla="*/ 20 w 741"/>
                <a:gd name="T11" fmla="*/ 111 h 559"/>
                <a:gd name="T12" fmla="*/ 39 w 741"/>
                <a:gd name="T13" fmla="*/ 106 h 559"/>
                <a:gd name="T14" fmla="*/ 51 w 741"/>
                <a:gd name="T15" fmla="*/ 91 h 559"/>
                <a:gd name="T16" fmla="*/ 62 w 741"/>
                <a:gd name="T17" fmla="*/ 90 h 559"/>
                <a:gd name="T18" fmla="*/ 54 w 741"/>
                <a:gd name="T19" fmla="*/ 102 h 559"/>
                <a:gd name="T20" fmla="*/ 113 w 741"/>
                <a:gd name="T21" fmla="*/ 85 h 559"/>
                <a:gd name="T22" fmla="*/ 111 w 741"/>
                <a:gd name="T23" fmla="*/ 94 h 559"/>
                <a:gd name="T24" fmla="*/ 149 w 741"/>
                <a:gd name="T25" fmla="*/ 104 h 559"/>
                <a:gd name="T26" fmla="*/ 171 w 741"/>
                <a:gd name="T27" fmla="*/ 109 h 559"/>
                <a:gd name="T28" fmla="*/ 189 w 741"/>
                <a:gd name="T29" fmla="*/ 114 h 559"/>
                <a:gd name="T30" fmla="*/ 189 w 741"/>
                <a:gd name="T31" fmla="*/ 119 h 559"/>
                <a:gd name="T32" fmla="*/ 214 w 741"/>
                <a:gd name="T33" fmla="*/ 146 h 559"/>
                <a:gd name="T34" fmla="*/ 209 w 741"/>
                <a:gd name="T35" fmla="*/ 152 h 559"/>
                <a:gd name="T36" fmla="*/ 206 w 741"/>
                <a:gd name="T37" fmla="*/ 157 h 559"/>
                <a:gd name="T38" fmla="*/ 244 w 741"/>
                <a:gd name="T39" fmla="*/ 146 h 559"/>
                <a:gd name="T40" fmla="*/ 297 w 741"/>
                <a:gd name="T41" fmla="*/ 124 h 559"/>
                <a:gd name="T42" fmla="*/ 300 w 741"/>
                <a:gd name="T43" fmla="*/ 105 h 559"/>
                <a:gd name="T44" fmla="*/ 369 w 741"/>
                <a:gd name="T45" fmla="*/ 128 h 559"/>
                <a:gd name="T46" fmla="*/ 413 w 741"/>
                <a:gd name="T47" fmla="*/ 168 h 559"/>
                <a:gd name="T48" fmla="*/ 443 w 741"/>
                <a:gd name="T49" fmla="*/ 181 h 559"/>
                <a:gd name="T50" fmla="*/ 461 w 741"/>
                <a:gd name="T51" fmla="*/ 213 h 559"/>
                <a:gd name="T52" fmla="*/ 458 w 741"/>
                <a:gd name="T53" fmla="*/ 287 h 559"/>
                <a:gd name="T54" fmla="*/ 477 w 741"/>
                <a:gd name="T55" fmla="*/ 326 h 559"/>
                <a:gd name="T56" fmla="*/ 473 w 741"/>
                <a:gd name="T57" fmla="*/ 299 h 559"/>
                <a:gd name="T58" fmla="*/ 489 w 741"/>
                <a:gd name="T59" fmla="*/ 309 h 559"/>
                <a:gd name="T60" fmla="*/ 497 w 741"/>
                <a:gd name="T61" fmla="*/ 300 h 559"/>
                <a:gd name="T62" fmla="*/ 497 w 741"/>
                <a:gd name="T63" fmla="*/ 317 h 559"/>
                <a:gd name="T64" fmla="*/ 482 w 741"/>
                <a:gd name="T65" fmla="*/ 342 h 559"/>
                <a:gd name="T66" fmla="*/ 497 w 741"/>
                <a:gd name="T67" fmla="*/ 365 h 559"/>
                <a:gd name="T68" fmla="*/ 534 w 741"/>
                <a:gd name="T69" fmla="*/ 408 h 559"/>
                <a:gd name="T70" fmla="*/ 546 w 741"/>
                <a:gd name="T71" fmla="*/ 414 h 559"/>
                <a:gd name="T72" fmla="*/ 563 w 741"/>
                <a:gd name="T73" fmla="*/ 442 h 559"/>
                <a:gd name="T74" fmla="*/ 593 w 741"/>
                <a:gd name="T75" fmla="*/ 491 h 559"/>
                <a:gd name="T76" fmla="*/ 648 w 741"/>
                <a:gd name="T77" fmla="*/ 530 h 559"/>
                <a:gd name="T78" fmla="*/ 669 w 741"/>
                <a:gd name="T79" fmla="*/ 542 h 559"/>
                <a:gd name="T80" fmla="*/ 662 w 741"/>
                <a:gd name="T81" fmla="*/ 547 h 559"/>
                <a:gd name="T82" fmla="*/ 655 w 741"/>
                <a:gd name="T83" fmla="*/ 553 h 559"/>
                <a:gd name="T84" fmla="*/ 677 w 741"/>
                <a:gd name="T85" fmla="*/ 555 h 559"/>
                <a:gd name="T86" fmla="*/ 730 w 741"/>
                <a:gd name="T87" fmla="*/ 526 h 559"/>
                <a:gd name="T88" fmla="*/ 726 w 741"/>
                <a:gd name="T89" fmla="*/ 494 h 559"/>
                <a:gd name="T90" fmla="*/ 732 w 741"/>
                <a:gd name="T91" fmla="*/ 444 h 559"/>
                <a:gd name="T92" fmla="*/ 726 w 741"/>
                <a:gd name="T93" fmla="*/ 367 h 559"/>
                <a:gd name="T94" fmla="*/ 681 w 741"/>
                <a:gd name="T95" fmla="*/ 290 h 559"/>
                <a:gd name="T96" fmla="*/ 661 w 741"/>
                <a:gd name="T97" fmla="*/ 254 h 559"/>
                <a:gd name="T98" fmla="*/ 661 w 741"/>
                <a:gd name="T99" fmla="*/ 226 h 559"/>
                <a:gd name="T100" fmla="*/ 621 w 741"/>
                <a:gd name="T101" fmla="*/ 174 h 559"/>
                <a:gd name="T102" fmla="*/ 593 w 741"/>
                <a:gd name="T103" fmla="*/ 142 h 559"/>
                <a:gd name="T104" fmla="*/ 552 w 741"/>
                <a:gd name="T105" fmla="*/ 50 h 559"/>
                <a:gd name="T106" fmla="*/ 543 w 741"/>
                <a:gd name="T107" fmla="*/ 37 h 559"/>
                <a:gd name="T108" fmla="*/ 530 w 741"/>
                <a:gd name="T109" fmla="*/ 9 h 559"/>
                <a:gd name="T110" fmla="*/ 492 w 741"/>
                <a:gd name="T111" fmla="*/ 5 h 559"/>
                <a:gd name="T112" fmla="*/ 496 w 741"/>
                <a:gd name="T113" fmla="*/ 39 h 559"/>
                <a:gd name="T114" fmla="*/ 477 w 741"/>
                <a:gd name="T115" fmla="*/ 45 h 559"/>
                <a:gd name="T116" fmla="*/ 235 w 741"/>
                <a:gd name="T117" fmla="*/ 40 h 559"/>
                <a:gd name="T118" fmla="*/ 227 w 741"/>
                <a:gd name="T119" fmla="*/ 21 h 5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741" h="559">
                  <a:moveTo>
                    <a:pt x="227" y="21"/>
                  </a:moveTo>
                  <a:lnTo>
                    <a:pt x="1" y="43"/>
                  </a:lnTo>
                  <a:lnTo>
                    <a:pt x="1" y="47"/>
                  </a:lnTo>
                  <a:lnTo>
                    <a:pt x="2" y="50"/>
                  </a:lnTo>
                  <a:lnTo>
                    <a:pt x="0" y="52"/>
                  </a:lnTo>
                  <a:lnTo>
                    <a:pt x="1" y="59"/>
                  </a:lnTo>
                  <a:lnTo>
                    <a:pt x="7" y="69"/>
                  </a:lnTo>
                  <a:lnTo>
                    <a:pt x="12" y="73"/>
                  </a:lnTo>
                  <a:lnTo>
                    <a:pt x="14" y="73"/>
                  </a:lnTo>
                  <a:lnTo>
                    <a:pt x="21" y="78"/>
                  </a:lnTo>
                  <a:lnTo>
                    <a:pt x="22" y="82"/>
                  </a:lnTo>
                  <a:lnTo>
                    <a:pt x="18" y="91"/>
                  </a:lnTo>
                  <a:lnTo>
                    <a:pt x="18" y="94"/>
                  </a:lnTo>
                  <a:lnTo>
                    <a:pt x="23" y="96"/>
                  </a:lnTo>
                  <a:lnTo>
                    <a:pt x="25" y="98"/>
                  </a:lnTo>
                  <a:lnTo>
                    <a:pt x="25" y="101"/>
                  </a:lnTo>
                  <a:lnTo>
                    <a:pt x="20" y="105"/>
                  </a:lnTo>
                  <a:lnTo>
                    <a:pt x="20" y="111"/>
                  </a:lnTo>
                  <a:lnTo>
                    <a:pt x="22" y="113"/>
                  </a:lnTo>
                  <a:lnTo>
                    <a:pt x="35" y="109"/>
                  </a:lnTo>
                  <a:lnTo>
                    <a:pt x="39" y="106"/>
                  </a:lnTo>
                  <a:lnTo>
                    <a:pt x="44" y="94"/>
                  </a:lnTo>
                  <a:lnTo>
                    <a:pt x="45" y="90"/>
                  </a:lnTo>
                  <a:lnTo>
                    <a:pt x="51" y="91"/>
                  </a:lnTo>
                  <a:lnTo>
                    <a:pt x="56" y="91"/>
                  </a:lnTo>
                  <a:lnTo>
                    <a:pt x="58" y="90"/>
                  </a:lnTo>
                  <a:lnTo>
                    <a:pt x="62" y="90"/>
                  </a:lnTo>
                  <a:lnTo>
                    <a:pt x="61" y="94"/>
                  </a:lnTo>
                  <a:lnTo>
                    <a:pt x="53" y="101"/>
                  </a:lnTo>
                  <a:lnTo>
                    <a:pt x="54" y="102"/>
                  </a:lnTo>
                  <a:lnTo>
                    <a:pt x="61" y="99"/>
                  </a:lnTo>
                  <a:lnTo>
                    <a:pt x="72" y="98"/>
                  </a:lnTo>
                  <a:lnTo>
                    <a:pt x="113" y="85"/>
                  </a:lnTo>
                  <a:lnTo>
                    <a:pt x="118" y="85"/>
                  </a:lnTo>
                  <a:lnTo>
                    <a:pt x="118" y="88"/>
                  </a:lnTo>
                  <a:lnTo>
                    <a:pt x="111" y="94"/>
                  </a:lnTo>
                  <a:lnTo>
                    <a:pt x="114" y="96"/>
                  </a:lnTo>
                  <a:lnTo>
                    <a:pt x="132" y="98"/>
                  </a:lnTo>
                  <a:lnTo>
                    <a:pt x="149" y="104"/>
                  </a:lnTo>
                  <a:lnTo>
                    <a:pt x="167" y="114"/>
                  </a:lnTo>
                  <a:lnTo>
                    <a:pt x="172" y="114"/>
                  </a:lnTo>
                  <a:lnTo>
                    <a:pt x="171" y="109"/>
                  </a:lnTo>
                  <a:lnTo>
                    <a:pt x="175" y="106"/>
                  </a:lnTo>
                  <a:lnTo>
                    <a:pt x="179" y="110"/>
                  </a:lnTo>
                  <a:lnTo>
                    <a:pt x="189" y="114"/>
                  </a:lnTo>
                  <a:lnTo>
                    <a:pt x="192" y="115"/>
                  </a:lnTo>
                  <a:lnTo>
                    <a:pt x="193" y="117"/>
                  </a:lnTo>
                  <a:lnTo>
                    <a:pt x="189" y="119"/>
                  </a:lnTo>
                  <a:lnTo>
                    <a:pt x="190" y="122"/>
                  </a:lnTo>
                  <a:lnTo>
                    <a:pt x="213" y="139"/>
                  </a:lnTo>
                  <a:lnTo>
                    <a:pt x="214" y="146"/>
                  </a:lnTo>
                  <a:lnTo>
                    <a:pt x="213" y="151"/>
                  </a:lnTo>
                  <a:lnTo>
                    <a:pt x="212" y="155"/>
                  </a:lnTo>
                  <a:lnTo>
                    <a:pt x="209" y="152"/>
                  </a:lnTo>
                  <a:lnTo>
                    <a:pt x="207" y="148"/>
                  </a:lnTo>
                  <a:lnTo>
                    <a:pt x="205" y="152"/>
                  </a:lnTo>
                  <a:lnTo>
                    <a:pt x="206" y="157"/>
                  </a:lnTo>
                  <a:lnTo>
                    <a:pt x="211" y="158"/>
                  </a:lnTo>
                  <a:lnTo>
                    <a:pt x="242" y="150"/>
                  </a:lnTo>
                  <a:lnTo>
                    <a:pt x="244" y="146"/>
                  </a:lnTo>
                  <a:lnTo>
                    <a:pt x="255" y="145"/>
                  </a:lnTo>
                  <a:lnTo>
                    <a:pt x="281" y="124"/>
                  </a:lnTo>
                  <a:lnTo>
                    <a:pt x="297" y="124"/>
                  </a:lnTo>
                  <a:lnTo>
                    <a:pt x="297" y="120"/>
                  </a:lnTo>
                  <a:lnTo>
                    <a:pt x="295" y="116"/>
                  </a:lnTo>
                  <a:lnTo>
                    <a:pt x="300" y="105"/>
                  </a:lnTo>
                  <a:lnTo>
                    <a:pt x="327" y="102"/>
                  </a:lnTo>
                  <a:lnTo>
                    <a:pt x="368" y="122"/>
                  </a:lnTo>
                  <a:lnTo>
                    <a:pt x="369" y="128"/>
                  </a:lnTo>
                  <a:lnTo>
                    <a:pt x="379" y="136"/>
                  </a:lnTo>
                  <a:lnTo>
                    <a:pt x="388" y="150"/>
                  </a:lnTo>
                  <a:lnTo>
                    <a:pt x="413" y="168"/>
                  </a:lnTo>
                  <a:lnTo>
                    <a:pt x="417" y="175"/>
                  </a:lnTo>
                  <a:lnTo>
                    <a:pt x="424" y="182"/>
                  </a:lnTo>
                  <a:lnTo>
                    <a:pt x="443" y="181"/>
                  </a:lnTo>
                  <a:lnTo>
                    <a:pt x="458" y="203"/>
                  </a:lnTo>
                  <a:lnTo>
                    <a:pt x="462" y="206"/>
                  </a:lnTo>
                  <a:lnTo>
                    <a:pt x="461" y="213"/>
                  </a:lnTo>
                  <a:lnTo>
                    <a:pt x="467" y="235"/>
                  </a:lnTo>
                  <a:lnTo>
                    <a:pt x="465" y="261"/>
                  </a:lnTo>
                  <a:lnTo>
                    <a:pt x="458" y="287"/>
                  </a:lnTo>
                  <a:lnTo>
                    <a:pt x="459" y="309"/>
                  </a:lnTo>
                  <a:lnTo>
                    <a:pt x="462" y="316"/>
                  </a:lnTo>
                  <a:lnTo>
                    <a:pt x="477" y="326"/>
                  </a:lnTo>
                  <a:lnTo>
                    <a:pt x="482" y="318"/>
                  </a:lnTo>
                  <a:lnTo>
                    <a:pt x="477" y="314"/>
                  </a:lnTo>
                  <a:lnTo>
                    <a:pt x="473" y="299"/>
                  </a:lnTo>
                  <a:lnTo>
                    <a:pt x="474" y="297"/>
                  </a:lnTo>
                  <a:lnTo>
                    <a:pt x="483" y="295"/>
                  </a:lnTo>
                  <a:lnTo>
                    <a:pt x="489" y="309"/>
                  </a:lnTo>
                  <a:lnTo>
                    <a:pt x="493" y="309"/>
                  </a:lnTo>
                  <a:lnTo>
                    <a:pt x="495" y="302"/>
                  </a:lnTo>
                  <a:lnTo>
                    <a:pt x="497" y="300"/>
                  </a:lnTo>
                  <a:lnTo>
                    <a:pt x="501" y="303"/>
                  </a:lnTo>
                  <a:lnTo>
                    <a:pt x="501" y="310"/>
                  </a:lnTo>
                  <a:lnTo>
                    <a:pt x="497" y="317"/>
                  </a:lnTo>
                  <a:lnTo>
                    <a:pt x="493" y="323"/>
                  </a:lnTo>
                  <a:lnTo>
                    <a:pt x="487" y="340"/>
                  </a:lnTo>
                  <a:lnTo>
                    <a:pt x="482" y="342"/>
                  </a:lnTo>
                  <a:lnTo>
                    <a:pt x="482" y="350"/>
                  </a:lnTo>
                  <a:lnTo>
                    <a:pt x="488" y="357"/>
                  </a:lnTo>
                  <a:lnTo>
                    <a:pt x="497" y="365"/>
                  </a:lnTo>
                  <a:lnTo>
                    <a:pt x="510" y="395"/>
                  </a:lnTo>
                  <a:lnTo>
                    <a:pt x="532" y="409"/>
                  </a:lnTo>
                  <a:lnTo>
                    <a:pt x="534" y="408"/>
                  </a:lnTo>
                  <a:lnTo>
                    <a:pt x="535" y="401"/>
                  </a:lnTo>
                  <a:lnTo>
                    <a:pt x="541" y="401"/>
                  </a:lnTo>
                  <a:lnTo>
                    <a:pt x="546" y="414"/>
                  </a:lnTo>
                  <a:lnTo>
                    <a:pt x="547" y="421"/>
                  </a:lnTo>
                  <a:lnTo>
                    <a:pt x="554" y="437"/>
                  </a:lnTo>
                  <a:lnTo>
                    <a:pt x="563" y="442"/>
                  </a:lnTo>
                  <a:lnTo>
                    <a:pt x="573" y="446"/>
                  </a:lnTo>
                  <a:lnTo>
                    <a:pt x="589" y="489"/>
                  </a:lnTo>
                  <a:lnTo>
                    <a:pt x="593" y="491"/>
                  </a:lnTo>
                  <a:lnTo>
                    <a:pt x="614" y="496"/>
                  </a:lnTo>
                  <a:lnTo>
                    <a:pt x="623" y="501"/>
                  </a:lnTo>
                  <a:lnTo>
                    <a:pt x="648" y="530"/>
                  </a:lnTo>
                  <a:lnTo>
                    <a:pt x="658" y="538"/>
                  </a:lnTo>
                  <a:lnTo>
                    <a:pt x="662" y="538"/>
                  </a:lnTo>
                  <a:lnTo>
                    <a:pt x="669" y="542"/>
                  </a:lnTo>
                  <a:lnTo>
                    <a:pt x="670" y="547"/>
                  </a:lnTo>
                  <a:lnTo>
                    <a:pt x="666" y="549"/>
                  </a:lnTo>
                  <a:lnTo>
                    <a:pt x="662" y="547"/>
                  </a:lnTo>
                  <a:lnTo>
                    <a:pt x="659" y="547"/>
                  </a:lnTo>
                  <a:lnTo>
                    <a:pt x="656" y="549"/>
                  </a:lnTo>
                  <a:lnTo>
                    <a:pt x="655" y="553"/>
                  </a:lnTo>
                  <a:lnTo>
                    <a:pt x="658" y="557"/>
                  </a:lnTo>
                  <a:lnTo>
                    <a:pt x="670" y="559"/>
                  </a:lnTo>
                  <a:lnTo>
                    <a:pt x="677" y="555"/>
                  </a:lnTo>
                  <a:lnTo>
                    <a:pt x="686" y="554"/>
                  </a:lnTo>
                  <a:lnTo>
                    <a:pt x="722" y="541"/>
                  </a:lnTo>
                  <a:lnTo>
                    <a:pt x="730" y="526"/>
                  </a:lnTo>
                  <a:lnTo>
                    <a:pt x="730" y="523"/>
                  </a:lnTo>
                  <a:lnTo>
                    <a:pt x="726" y="504"/>
                  </a:lnTo>
                  <a:lnTo>
                    <a:pt x="726" y="494"/>
                  </a:lnTo>
                  <a:lnTo>
                    <a:pt x="734" y="478"/>
                  </a:lnTo>
                  <a:lnTo>
                    <a:pt x="741" y="479"/>
                  </a:lnTo>
                  <a:lnTo>
                    <a:pt x="732" y="444"/>
                  </a:lnTo>
                  <a:lnTo>
                    <a:pt x="734" y="426"/>
                  </a:lnTo>
                  <a:lnTo>
                    <a:pt x="733" y="394"/>
                  </a:lnTo>
                  <a:lnTo>
                    <a:pt x="726" y="367"/>
                  </a:lnTo>
                  <a:lnTo>
                    <a:pt x="721" y="358"/>
                  </a:lnTo>
                  <a:lnTo>
                    <a:pt x="696" y="326"/>
                  </a:lnTo>
                  <a:lnTo>
                    <a:pt x="681" y="290"/>
                  </a:lnTo>
                  <a:lnTo>
                    <a:pt x="662" y="264"/>
                  </a:lnTo>
                  <a:lnTo>
                    <a:pt x="662" y="261"/>
                  </a:lnTo>
                  <a:lnTo>
                    <a:pt x="661" y="254"/>
                  </a:lnTo>
                  <a:lnTo>
                    <a:pt x="654" y="241"/>
                  </a:lnTo>
                  <a:lnTo>
                    <a:pt x="654" y="234"/>
                  </a:lnTo>
                  <a:lnTo>
                    <a:pt x="661" y="226"/>
                  </a:lnTo>
                  <a:lnTo>
                    <a:pt x="661" y="222"/>
                  </a:lnTo>
                  <a:lnTo>
                    <a:pt x="636" y="187"/>
                  </a:lnTo>
                  <a:lnTo>
                    <a:pt x="621" y="174"/>
                  </a:lnTo>
                  <a:lnTo>
                    <a:pt x="611" y="168"/>
                  </a:lnTo>
                  <a:lnTo>
                    <a:pt x="609" y="163"/>
                  </a:lnTo>
                  <a:lnTo>
                    <a:pt x="593" y="142"/>
                  </a:lnTo>
                  <a:lnTo>
                    <a:pt x="571" y="103"/>
                  </a:lnTo>
                  <a:lnTo>
                    <a:pt x="565" y="81"/>
                  </a:lnTo>
                  <a:lnTo>
                    <a:pt x="552" y="50"/>
                  </a:lnTo>
                  <a:lnTo>
                    <a:pt x="552" y="44"/>
                  </a:lnTo>
                  <a:lnTo>
                    <a:pt x="546" y="39"/>
                  </a:lnTo>
                  <a:lnTo>
                    <a:pt x="543" y="37"/>
                  </a:lnTo>
                  <a:lnTo>
                    <a:pt x="541" y="14"/>
                  </a:lnTo>
                  <a:lnTo>
                    <a:pt x="537" y="6"/>
                  </a:lnTo>
                  <a:lnTo>
                    <a:pt x="530" y="9"/>
                  </a:lnTo>
                  <a:lnTo>
                    <a:pt x="515" y="8"/>
                  </a:lnTo>
                  <a:lnTo>
                    <a:pt x="498" y="0"/>
                  </a:lnTo>
                  <a:lnTo>
                    <a:pt x="492" y="5"/>
                  </a:lnTo>
                  <a:lnTo>
                    <a:pt x="489" y="9"/>
                  </a:lnTo>
                  <a:lnTo>
                    <a:pt x="489" y="17"/>
                  </a:lnTo>
                  <a:lnTo>
                    <a:pt x="496" y="39"/>
                  </a:lnTo>
                  <a:lnTo>
                    <a:pt x="493" y="51"/>
                  </a:lnTo>
                  <a:lnTo>
                    <a:pt x="481" y="50"/>
                  </a:lnTo>
                  <a:lnTo>
                    <a:pt x="477" y="45"/>
                  </a:lnTo>
                  <a:lnTo>
                    <a:pt x="474" y="34"/>
                  </a:lnTo>
                  <a:lnTo>
                    <a:pt x="241" y="48"/>
                  </a:lnTo>
                  <a:lnTo>
                    <a:pt x="235" y="40"/>
                  </a:lnTo>
                  <a:lnTo>
                    <a:pt x="236" y="34"/>
                  </a:lnTo>
                  <a:lnTo>
                    <a:pt x="228" y="26"/>
                  </a:lnTo>
                  <a:lnTo>
                    <a:pt x="227" y="21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GB" dirty="0">
                <a:latin typeface="Calibri Light" panose="020F0302020204030204" pitchFamily="34" charset="0"/>
                <a:sym typeface="Calibri Light" panose="020F0302020204030204" pitchFamily="34" charset="0"/>
              </a:endParaRPr>
            </a:p>
          </p:txBody>
        </p:sp>
        <p:sp>
          <p:nvSpPr>
            <p:cNvPr id="139" name="Freeform 45">
              <a:extLst>
                <a:ext uri="{FF2B5EF4-FFF2-40B4-BE49-F238E27FC236}">
                  <a16:creationId xmlns:a16="http://schemas.microsoft.com/office/drawing/2014/main" id="{F13D225B-C6B9-E945-B8DA-ECC699B1A796}"/>
                </a:ext>
              </a:extLst>
            </p:cNvPr>
            <p:cNvSpPr>
              <a:spLocks/>
            </p:cNvSpPr>
            <p:nvPr>
              <p:custDataLst>
                <p:tags r:id="rId39"/>
              </p:custDataLst>
            </p:nvPr>
          </p:nvSpPr>
          <p:spPr bwMode="gray">
            <a:xfrm>
              <a:off x="7308853" y="3875094"/>
              <a:ext cx="646114" cy="666751"/>
            </a:xfrm>
            <a:custGeom>
              <a:avLst/>
              <a:gdLst>
                <a:gd name="T0" fmla="*/ 60 w 444"/>
                <a:gd name="T1" fmla="*/ 242 h 458"/>
                <a:gd name="T2" fmla="*/ 70 w 444"/>
                <a:gd name="T3" fmla="*/ 263 h 458"/>
                <a:gd name="T4" fmla="*/ 80 w 444"/>
                <a:gd name="T5" fmla="*/ 274 h 458"/>
                <a:gd name="T6" fmla="*/ 83 w 444"/>
                <a:gd name="T7" fmla="*/ 289 h 458"/>
                <a:gd name="T8" fmla="*/ 89 w 444"/>
                <a:gd name="T9" fmla="*/ 301 h 458"/>
                <a:gd name="T10" fmla="*/ 81 w 444"/>
                <a:gd name="T11" fmla="*/ 326 h 458"/>
                <a:gd name="T12" fmla="*/ 77 w 444"/>
                <a:gd name="T13" fmla="*/ 357 h 458"/>
                <a:gd name="T14" fmla="*/ 86 w 444"/>
                <a:gd name="T15" fmla="*/ 405 h 458"/>
                <a:gd name="T16" fmla="*/ 98 w 444"/>
                <a:gd name="T17" fmla="*/ 428 h 458"/>
                <a:gd name="T18" fmla="*/ 107 w 444"/>
                <a:gd name="T19" fmla="*/ 441 h 458"/>
                <a:gd name="T20" fmla="*/ 112 w 444"/>
                <a:gd name="T21" fmla="*/ 455 h 458"/>
                <a:gd name="T22" fmla="*/ 348 w 444"/>
                <a:gd name="T23" fmla="*/ 452 h 458"/>
                <a:gd name="T24" fmla="*/ 364 w 444"/>
                <a:gd name="T25" fmla="*/ 458 h 458"/>
                <a:gd name="T26" fmla="*/ 360 w 444"/>
                <a:gd name="T27" fmla="*/ 424 h 458"/>
                <a:gd name="T28" fmla="*/ 363 w 444"/>
                <a:gd name="T29" fmla="*/ 412 h 458"/>
                <a:gd name="T30" fmla="*/ 386 w 444"/>
                <a:gd name="T31" fmla="*/ 415 h 458"/>
                <a:gd name="T32" fmla="*/ 408 w 444"/>
                <a:gd name="T33" fmla="*/ 413 h 458"/>
                <a:gd name="T34" fmla="*/ 403 w 444"/>
                <a:gd name="T35" fmla="*/ 388 h 458"/>
                <a:gd name="T36" fmla="*/ 404 w 444"/>
                <a:gd name="T37" fmla="*/ 368 h 458"/>
                <a:gd name="T38" fmla="*/ 419 w 444"/>
                <a:gd name="T39" fmla="*/ 317 h 458"/>
                <a:gd name="T40" fmla="*/ 432 w 444"/>
                <a:gd name="T41" fmla="*/ 289 h 458"/>
                <a:gd name="T42" fmla="*/ 443 w 444"/>
                <a:gd name="T43" fmla="*/ 280 h 458"/>
                <a:gd name="T44" fmla="*/ 438 w 444"/>
                <a:gd name="T45" fmla="*/ 273 h 458"/>
                <a:gd name="T46" fmla="*/ 434 w 444"/>
                <a:gd name="T47" fmla="*/ 271 h 458"/>
                <a:gd name="T48" fmla="*/ 419 w 444"/>
                <a:gd name="T49" fmla="*/ 268 h 458"/>
                <a:gd name="T50" fmla="*/ 411 w 444"/>
                <a:gd name="T51" fmla="*/ 242 h 458"/>
                <a:gd name="T52" fmla="*/ 388 w 444"/>
                <a:gd name="T53" fmla="*/ 223 h 458"/>
                <a:gd name="T54" fmla="*/ 373 w 444"/>
                <a:gd name="T55" fmla="*/ 192 h 458"/>
                <a:gd name="T56" fmla="*/ 362 w 444"/>
                <a:gd name="T57" fmla="*/ 177 h 458"/>
                <a:gd name="T58" fmla="*/ 339 w 444"/>
                <a:gd name="T59" fmla="*/ 161 h 458"/>
                <a:gd name="T60" fmla="*/ 328 w 444"/>
                <a:gd name="T61" fmla="*/ 149 h 458"/>
                <a:gd name="T62" fmla="*/ 320 w 444"/>
                <a:gd name="T63" fmla="*/ 135 h 458"/>
                <a:gd name="T64" fmla="*/ 280 w 444"/>
                <a:gd name="T65" fmla="*/ 105 h 458"/>
                <a:gd name="T66" fmla="*/ 265 w 444"/>
                <a:gd name="T67" fmla="*/ 93 h 458"/>
                <a:gd name="T68" fmla="*/ 246 w 444"/>
                <a:gd name="T69" fmla="*/ 68 h 458"/>
                <a:gd name="T70" fmla="*/ 235 w 444"/>
                <a:gd name="T71" fmla="*/ 53 h 458"/>
                <a:gd name="T72" fmla="*/ 196 w 444"/>
                <a:gd name="T73" fmla="*/ 39 h 458"/>
                <a:gd name="T74" fmla="*/ 196 w 444"/>
                <a:gd name="T75" fmla="*/ 16 h 458"/>
                <a:gd name="T76" fmla="*/ 206 w 444"/>
                <a:gd name="T77" fmla="*/ 5 h 458"/>
                <a:gd name="T78" fmla="*/ 206 w 444"/>
                <a:gd name="T79" fmla="*/ 0 h 458"/>
                <a:gd name="T80" fmla="*/ 0 w 444"/>
                <a:gd name="T81" fmla="*/ 27 h 4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44" h="458">
                  <a:moveTo>
                    <a:pt x="0" y="27"/>
                  </a:moveTo>
                  <a:lnTo>
                    <a:pt x="60" y="242"/>
                  </a:lnTo>
                  <a:lnTo>
                    <a:pt x="65" y="248"/>
                  </a:lnTo>
                  <a:lnTo>
                    <a:pt x="70" y="263"/>
                  </a:lnTo>
                  <a:lnTo>
                    <a:pt x="73" y="269"/>
                  </a:lnTo>
                  <a:lnTo>
                    <a:pt x="80" y="274"/>
                  </a:lnTo>
                  <a:lnTo>
                    <a:pt x="86" y="281"/>
                  </a:lnTo>
                  <a:lnTo>
                    <a:pt x="83" y="289"/>
                  </a:lnTo>
                  <a:lnTo>
                    <a:pt x="90" y="298"/>
                  </a:lnTo>
                  <a:lnTo>
                    <a:pt x="89" y="301"/>
                  </a:lnTo>
                  <a:lnTo>
                    <a:pt x="81" y="313"/>
                  </a:lnTo>
                  <a:lnTo>
                    <a:pt x="81" y="326"/>
                  </a:lnTo>
                  <a:lnTo>
                    <a:pt x="76" y="338"/>
                  </a:lnTo>
                  <a:lnTo>
                    <a:pt x="77" y="357"/>
                  </a:lnTo>
                  <a:lnTo>
                    <a:pt x="88" y="379"/>
                  </a:lnTo>
                  <a:lnTo>
                    <a:pt x="86" y="405"/>
                  </a:lnTo>
                  <a:lnTo>
                    <a:pt x="96" y="421"/>
                  </a:lnTo>
                  <a:lnTo>
                    <a:pt x="98" y="428"/>
                  </a:lnTo>
                  <a:lnTo>
                    <a:pt x="99" y="433"/>
                  </a:lnTo>
                  <a:lnTo>
                    <a:pt x="107" y="441"/>
                  </a:lnTo>
                  <a:lnTo>
                    <a:pt x="106" y="447"/>
                  </a:lnTo>
                  <a:lnTo>
                    <a:pt x="112" y="455"/>
                  </a:lnTo>
                  <a:lnTo>
                    <a:pt x="345" y="441"/>
                  </a:lnTo>
                  <a:lnTo>
                    <a:pt x="348" y="452"/>
                  </a:lnTo>
                  <a:lnTo>
                    <a:pt x="352" y="457"/>
                  </a:lnTo>
                  <a:lnTo>
                    <a:pt x="364" y="458"/>
                  </a:lnTo>
                  <a:lnTo>
                    <a:pt x="367" y="446"/>
                  </a:lnTo>
                  <a:lnTo>
                    <a:pt x="360" y="424"/>
                  </a:lnTo>
                  <a:lnTo>
                    <a:pt x="360" y="416"/>
                  </a:lnTo>
                  <a:lnTo>
                    <a:pt x="363" y="412"/>
                  </a:lnTo>
                  <a:lnTo>
                    <a:pt x="369" y="407"/>
                  </a:lnTo>
                  <a:lnTo>
                    <a:pt x="386" y="415"/>
                  </a:lnTo>
                  <a:lnTo>
                    <a:pt x="401" y="416"/>
                  </a:lnTo>
                  <a:lnTo>
                    <a:pt x="408" y="413"/>
                  </a:lnTo>
                  <a:lnTo>
                    <a:pt x="406" y="397"/>
                  </a:lnTo>
                  <a:lnTo>
                    <a:pt x="403" y="388"/>
                  </a:lnTo>
                  <a:lnTo>
                    <a:pt x="403" y="377"/>
                  </a:lnTo>
                  <a:lnTo>
                    <a:pt x="404" y="368"/>
                  </a:lnTo>
                  <a:lnTo>
                    <a:pt x="416" y="333"/>
                  </a:lnTo>
                  <a:lnTo>
                    <a:pt x="419" y="317"/>
                  </a:lnTo>
                  <a:lnTo>
                    <a:pt x="424" y="303"/>
                  </a:lnTo>
                  <a:lnTo>
                    <a:pt x="432" y="289"/>
                  </a:lnTo>
                  <a:lnTo>
                    <a:pt x="439" y="281"/>
                  </a:lnTo>
                  <a:lnTo>
                    <a:pt x="443" y="280"/>
                  </a:lnTo>
                  <a:lnTo>
                    <a:pt x="444" y="275"/>
                  </a:lnTo>
                  <a:lnTo>
                    <a:pt x="438" y="273"/>
                  </a:lnTo>
                  <a:lnTo>
                    <a:pt x="438" y="271"/>
                  </a:lnTo>
                  <a:lnTo>
                    <a:pt x="434" y="271"/>
                  </a:lnTo>
                  <a:lnTo>
                    <a:pt x="422" y="270"/>
                  </a:lnTo>
                  <a:lnTo>
                    <a:pt x="419" y="268"/>
                  </a:lnTo>
                  <a:lnTo>
                    <a:pt x="416" y="263"/>
                  </a:lnTo>
                  <a:lnTo>
                    <a:pt x="411" y="242"/>
                  </a:lnTo>
                  <a:lnTo>
                    <a:pt x="400" y="228"/>
                  </a:lnTo>
                  <a:lnTo>
                    <a:pt x="388" y="223"/>
                  </a:lnTo>
                  <a:lnTo>
                    <a:pt x="381" y="201"/>
                  </a:lnTo>
                  <a:lnTo>
                    <a:pt x="373" y="192"/>
                  </a:lnTo>
                  <a:lnTo>
                    <a:pt x="369" y="181"/>
                  </a:lnTo>
                  <a:lnTo>
                    <a:pt x="362" y="177"/>
                  </a:lnTo>
                  <a:lnTo>
                    <a:pt x="348" y="172"/>
                  </a:lnTo>
                  <a:lnTo>
                    <a:pt x="339" y="161"/>
                  </a:lnTo>
                  <a:lnTo>
                    <a:pt x="329" y="154"/>
                  </a:lnTo>
                  <a:lnTo>
                    <a:pt x="328" y="149"/>
                  </a:lnTo>
                  <a:lnTo>
                    <a:pt x="324" y="138"/>
                  </a:lnTo>
                  <a:lnTo>
                    <a:pt x="320" y="135"/>
                  </a:lnTo>
                  <a:lnTo>
                    <a:pt x="307" y="130"/>
                  </a:lnTo>
                  <a:lnTo>
                    <a:pt x="280" y="105"/>
                  </a:lnTo>
                  <a:lnTo>
                    <a:pt x="268" y="101"/>
                  </a:lnTo>
                  <a:lnTo>
                    <a:pt x="265" y="93"/>
                  </a:lnTo>
                  <a:lnTo>
                    <a:pt x="254" y="84"/>
                  </a:lnTo>
                  <a:lnTo>
                    <a:pt x="246" y="68"/>
                  </a:lnTo>
                  <a:lnTo>
                    <a:pt x="238" y="60"/>
                  </a:lnTo>
                  <a:lnTo>
                    <a:pt x="235" y="53"/>
                  </a:lnTo>
                  <a:lnTo>
                    <a:pt x="218" y="50"/>
                  </a:lnTo>
                  <a:lnTo>
                    <a:pt x="196" y="39"/>
                  </a:lnTo>
                  <a:lnTo>
                    <a:pt x="188" y="33"/>
                  </a:lnTo>
                  <a:lnTo>
                    <a:pt x="196" y="16"/>
                  </a:lnTo>
                  <a:lnTo>
                    <a:pt x="202" y="11"/>
                  </a:lnTo>
                  <a:lnTo>
                    <a:pt x="206" y="5"/>
                  </a:lnTo>
                  <a:lnTo>
                    <a:pt x="207" y="1"/>
                  </a:lnTo>
                  <a:lnTo>
                    <a:pt x="206" y="0"/>
                  </a:lnTo>
                  <a:lnTo>
                    <a:pt x="83" y="17"/>
                  </a:lnTo>
                  <a:lnTo>
                    <a:pt x="0" y="27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GB" dirty="0">
                <a:latin typeface="Calibri Light" panose="020F0302020204030204" pitchFamily="34" charset="0"/>
                <a:sym typeface="Calibri Light" panose="020F0302020204030204" pitchFamily="34" charset="0"/>
              </a:endParaRPr>
            </a:p>
          </p:txBody>
        </p:sp>
        <p:sp>
          <p:nvSpPr>
            <p:cNvPr id="140" name="Freeform 46">
              <a:extLst>
                <a:ext uri="{FF2B5EF4-FFF2-40B4-BE49-F238E27FC236}">
                  <a16:creationId xmlns:a16="http://schemas.microsoft.com/office/drawing/2014/main" id="{12B949D2-E4A4-C043-B34C-39FEEE6D6AF6}"/>
                </a:ext>
              </a:extLst>
            </p:cNvPr>
            <p:cNvSpPr>
              <a:spLocks/>
            </p:cNvSpPr>
            <p:nvPr>
              <p:custDataLst>
                <p:tags r:id="rId40"/>
              </p:custDataLst>
            </p:nvPr>
          </p:nvSpPr>
          <p:spPr bwMode="gray">
            <a:xfrm>
              <a:off x="7581903" y="3813180"/>
              <a:ext cx="608013" cy="455614"/>
            </a:xfrm>
            <a:custGeom>
              <a:avLst/>
              <a:gdLst>
                <a:gd name="T0" fmla="*/ 246 w 417"/>
                <a:gd name="T1" fmla="*/ 314 h 314"/>
                <a:gd name="T2" fmla="*/ 231 w 417"/>
                <a:gd name="T3" fmla="*/ 311 h 314"/>
                <a:gd name="T4" fmla="*/ 223 w 417"/>
                <a:gd name="T5" fmla="*/ 285 h 314"/>
                <a:gd name="T6" fmla="*/ 200 w 417"/>
                <a:gd name="T7" fmla="*/ 266 h 314"/>
                <a:gd name="T8" fmla="*/ 185 w 417"/>
                <a:gd name="T9" fmla="*/ 235 h 314"/>
                <a:gd name="T10" fmla="*/ 174 w 417"/>
                <a:gd name="T11" fmla="*/ 220 h 314"/>
                <a:gd name="T12" fmla="*/ 151 w 417"/>
                <a:gd name="T13" fmla="*/ 204 h 314"/>
                <a:gd name="T14" fmla="*/ 140 w 417"/>
                <a:gd name="T15" fmla="*/ 192 h 314"/>
                <a:gd name="T16" fmla="*/ 132 w 417"/>
                <a:gd name="T17" fmla="*/ 178 h 314"/>
                <a:gd name="T18" fmla="*/ 92 w 417"/>
                <a:gd name="T19" fmla="*/ 148 h 314"/>
                <a:gd name="T20" fmla="*/ 77 w 417"/>
                <a:gd name="T21" fmla="*/ 136 h 314"/>
                <a:gd name="T22" fmla="*/ 58 w 417"/>
                <a:gd name="T23" fmla="*/ 111 h 314"/>
                <a:gd name="T24" fmla="*/ 47 w 417"/>
                <a:gd name="T25" fmla="*/ 96 h 314"/>
                <a:gd name="T26" fmla="*/ 8 w 417"/>
                <a:gd name="T27" fmla="*/ 82 h 314"/>
                <a:gd name="T28" fmla="*/ 8 w 417"/>
                <a:gd name="T29" fmla="*/ 59 h 314"/>
                <a:gd name="T30" fmla="*/ 18 w 417"/>
                <a:gd name="T31" fmla="*/ 48 h 314"/>
                <a:gd name="T32" fmla="*/ 18 w 417"/>
                <a:gd name="T33" fmla="*/ 43 h 314"/>
                <a:gd name="T34" fmla="*/ 49 w 417"/>
                <a:gd name="T35" fmla="*/ 31 h 314"/>
                <a:gd name="T36" fmla="*/ 72 w 417"/>
                <a:gd name="T37" fmla="*/ 16 h 314"/>
                <a:gd name="T38" fmla="*/ 77 w 417"/>
                <a:gd name="T39" fmla="*/ 13 h 314"/>
                <a:gd name="T40" fmla="*/ 186 w 417"/>
                <a:gd name="T41" fmla="*/ 4 h 314"/>
                <a:gd name="T42" fmla="*/ 188 w 417"/>
                <a:gd name="T43" fmla="*/ 11 h 314"/>
                <a:gd name="T44" fmla="*/ 212 w 417"/>
                <a:gd name="T45" fmla="*/ 20 h 314"/>
                <a:gd name="T46" fmla="*/ 307 w 417"/>
                <a:gd name="T47" fmla="*/ 20 h 314"/>
                <a:gd name="T48" fmla="*/ 413 w 417"/>
                <a:gd name="T49" fmla="*/ 99 h 314"/>
                <a:gd name="T50" fmla="*/ 397 w 417"/>
                <a:gd name="T51" fmla="*/ 115 h 314"/>
                <a:gd name="T52" fmla="*/ 380 w 417"/>
                <a:gd name="T53" fmla="*/ 144 h 314"/>
                <a:gd name="T54" fmla="*/ 376 w 417"/>
                <a:gd name="T55" fmla="*/ 166 h 314"/>
                <a:gd name="T56" fmla="*/ 373 w 417"/>
                <a:gd name="T57" fmla="*/ 179 h 314"/>
                <a:gd name="T58" fmla="*/ 363 w 417"/>
                <a:gd name="T59" fmla="*/ 184 h 314"/>
                <a:gd name="T60" fmla="*/ 353 w 417"/>
                <a:gd name="T61" fmla="*/ 196 h 314"/>
                <a:gd name="T62" fmla="*/ 344 w 417"/>
                <a:gd name="T63" fmla="*/ 212 h 314"/>
                <a:gd name="T64" fmla="*/ 322 w 417"/>
                <a:gd name="T65" fmla="*/ 233 h 314"/>
                <a:gd name="T66" fmla="*/ 304 w 417"/>
                <a:gd name="T67" fmla="*/ 247 h 314"/>
                <a:gd name="T68" fmla="*/ 293 w 417"/>
                <a:gd name="T69" fmla="*/ 257 h 314"/>
                <a:gd name="T70" fmla="*/ 280 w 417"/>
                <a:gd name="T71" fmla="*/ 263 h 314"/>
                <a:gd name="T72" fmla="*/ 279 w 417"/>
                <a:gd name="T73" fmla="*/ 269 h 314"/>
                <a:gd name="T74" fmla="*/ 273 w 417"/>
                <a:gd name="T75" fmla="*/ 279 h 314"/>
                <a:gd name="T76" fmla="*/ 260 w 417"/>
                <a:gd name="T77" fmla="*/ 285 h 314"/>
                <a:gd name="T78" fmla="*/ 258 w 417"/>
                <a:gd name="T79" fmla="*/ 288 h 314"/>
                <a:gd name="T80" fmla="*/ 263 w 417"/>
                <a:gd name="T81" fmla="*/ 292 h 314"/>
                <a:gd name="T82" fmla="*/ 264 w 417"/>
                <a:gd name="T83" fmla="*/ 297 h 314"/>
                <a:gd name="T84" fmla="*/ 252 w 417"/>
                <a:gd name="T85" fmla="*/ 307 h 314"/>
                <a:gd name="T86" fmla="*/ 250 w 417"/>
                <a:gd name="T87" fmla="*/ 314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17" h="314">
                  <a:moveTo>
                    <a:pt x="250" y="314"/>
                  </a:moveTo>
                  <a:lnTo>
                    <a:pt x="246" y="314"/>
                  </a:lnTo>
                  <a:lnTo>
                    <a:pt x="234" y="313"/>
                  </a:lnTo>
                  <a:lnTo>
                    <a:pt x="231" y="311"/>
                  </a:lnTo>
                  <a:lnTo>
                    <a:pt x="228" y="306"/>
                  </a:lnTo>
                  <a:lnTo>
                    <a:pt x="223" y="285"/>
                  </a:lnTo>
                  <a:lnTo>
                    <a:pt x="212" y="271"/>
                  </a:lnTo>
                  <a:lnTo>
                    <a:pt x="200" y="266"/>
                  </a:lnTo>
                  <a:lnTo>
                    <a:pt x="193" y="244"/>
                  </a:lnTo>
                  <a:lnTo>
                    <a:pt x="185" y="235"/>
                  </a:lnTo>
                  <a:lnTo>
                    <a:pt x="181" y="224"/>
                  </a:lnTo>
                  <a:lnTo>
                    <a:pt x="174" y="220"/>
                  </a:lnTo>
                  <a:lnTo>
                    <a:pt x="160" y="215"/>
                  </a:lnTo>
                  <a:lnTo>
                    <a:pt x="151" y="204"/>
                  </a:lnTo>
                  <a:lnTo>
                    <a:pt x="141" y="197"/>
                  </a:lnTo>
                  <a:lnTo>
                    <a:pt x="140" y="192"/>
                  </a:lnTo>
                  <a:lnTo>
                    <a:pt x="136" y="181"/>
                  </a:lnTo>
                  <a:lnTo>
                    <a:pt x="132" y="178"/>
                  </a:lnTo>
                  <a:lnTo>
                    <a:pt x="119" y="173"/>
                  </a:lnTo>
                  <a:lnTo>
                    <a:pt x="92" y="148"/>
                  </a:lnTo>
                  <a:lnTo>
                    <a:pt x="80" y="144"/>
                  </a:lnTo>
                  <a:lnTo>
                    <a:pt x="77" y="136"/>
                  </a:lnTo>
                  <a:lnTo>
                    <a:pt x="66" y="127"/>
                  </a:lnTo>
                  <a:lnTo>
                    <a:pt x="58" y="111"/>
                  </a:lnTo>
                  <a:lnTo>
                    <a:pt x="50" y="103"/>
                  </a:lnTo>
                  <a:lnTo>
                    <a:pt x="47" y="96"/>
                  </a:lnTo>
                  <a:lnTo>
                    <a:pt x="30" y="93"/>
                  </a:lnTo>
                  <a:lnTo>
                    <a:pt x="8" y="82"/>
                  </a:lnTo>
                  <a:lnTo>
                    <a:pt x="0" y="76"/>
                  </a:lnTo>
                  <a:lnTo>
                    <a:pt x="8" y="59"/>
                  </a:lnTo>
                  <a:lnTo>
                    <a:pt x="14" y="54"/>
                  </a:lnTo>
                  <a:lnTo>
                    <a:pt x="18" y="48"/>
                  </a:lnTo>
                  <a:lnTo>
                    <a:pt x="19" y="44"/>
                  </a:lnTo>
                  <a:lnTo>
                    <a:pt x="18" y="43"/>
                  </a:lnTo>
                  <a:lnTo>
                    <a:pt x="42" y="31"/>
                  </a:lnTo>
                  <a:lnTo>
                    <a:pt x="49" y="31"/>
                  </a:lnTo>
                  <a:lnTo>
                    <a:pt x="50" y="26"/>
                  </a:lnTo>
                  <a:lnTo>
                    <a:pt x="72" y="16"/>
                  </a:lnTo>
                  <a:lnTo>
                    <a:pt x="74" y="13"/>
                  </a:lnTo>
                  <a:lnTo>
                    <a:pt x="77" y="13"/>
                  </a:lnTo>
                  <a:lnTo>
                    <a:pt x="185" y="0"/>
                  </a:lnTo>
                  <a:lnTo>
                    <a:pt x="186" y="4"/>
                  </a:lnTo>
                  <a:lnTo>
                    <a:pt x="184" y="7"/>
                  </a:lnTo>
                  <a:lnTo>
                    <a:pt x="188" y="11"/>
                  </a:lnTo>
                  <a:lnTo>
                    <a:pt x="196" y="7"/>
                  </a:lnTo>
                  <a:lnTo>
                    <a:pt x="212" y="20"/>
                  </a:lnTo>
                  <a:lnTo>
                    <a:pt x="214" y="32"/>
                  </a:lnTo>
                  <a:lnTo>
                    <a:pt x="307" y="20"/>
                  </a:lnTo>
                  <a:lnTo>
                    <a:pt x="417" y="96"/>
                  </a:lnTo>
                  <a:lnTo>
                    <a:pt x="413" y="99"/>
                  </a:lnTo>
                  <a:lnTo>
                    <a:pt x="405" y="104"/>
                  </a:lnTo>
                  <a:lnTo>
                    <a:pt x="397" y="115"/>
                  </a:lnTo>
                  <a:lnTo>
                    <a:pt x="387" y="128"/>
                  </a:lnTo>
                  <a:lnTo>
                    <a:pt x="380" y="144"/>
                  </a:lnTo>
                  <a:lnTo>
                    <a:pt x="376" y="155"/>
                  </a:lnTo>
                  <a:lnTo>
                    <a:pt x="376" y="166"/>
                  </a:lnTo>
                  <a:lnTo>
                    <a:pt x="376" y="176"/>
                  </a:lnTo>
                  <a:lnTo>
                    <a:pt x="373" y="179"/>
                  </a:lnTo>
                  <a:lnTo>
                    <a:pt x="370" y="184"/>
                  </a:lnTo>
                  <a:lnTo>
                    <a:pt x="363" y="184"/>
                  </a:lnTo>
                  <a:lnTo>
                    <a:pt x="359" y="189"/>
                  </a:lnTo>
                  <a:lnTo>
                    <a:pt x="353" y="196"/>
                  </a:lnTo>
                  <a:lnTo>
                    <a:pt x="348" y="204"/>
                  </a:lnTo>
                  <a:lnTo>
                    <a:pt x="344" y="212"/>
                  </a:lnTo>
                  <a:lnTo>
                    <a:pt x="330" y="221"/>
                  </a:lnTo>
                  <a:lnTo>
                    <a:pt x="322" y="233"/>
                  </a:lnTo>
                  <a:lnTo>
                    <a:pt x="314" y="240"/>
                  </a:lnTo>
                  <a:lnTo>
                    <a:pt x="304" y="247"/>
                  </a:lnTo>
                  <a:lnTo>
                    <a:pt x="298" y="253"/>
                  </a:lnTo>
                  <a:lnTo>
                    <a:pt x="293" y="257"/>
                  </a:lnTo>
                  <a:lnTo>
                    <a:pt x="285" y="261"/>
                  </a:lnTo>
                  <a:lnTo>
                    <a:pt x="280" y="263"/>
                  </a:lnTo>
                  <a:lnTo>
                    <a:pt x="278" y="266"/>
                  </a:lnTo>
                  <a:lnTo>
                    <a:pt x="279" y="269"/>
                  </a:lnTo>
                  <a:lnTo>
                    <a:pt x="277" y="271"/>
                  </a:lnTo>
                  <a:lnTo>
                    <a:pt x="273" y="279"/>
                  </a:lnTo>
                  <a:lnTo>
                    <a:pt x="267" y="285"/>
                  </a:lnTo>
                  <a:lnTo>
                    <a:pt x="260" y="285"/>
                  </a:lnTo>
                  <a:lnTo>
                    <a:pt x="259" y="287"/>
                  </a:lnTo>
                  <a:lnTo>
                    <a:pt x="258" y="288"/>
                  </a:lnTo>
                  <a:lnTo>
                    <a:pt x="260" y="291"/>
                  </a:lnTo>
                  <a:lnTo>
                    <a:pt x="263" y="292"/>
                  </a:lnTo>
                  <a:lnTo>
                    <a:pt x="264" y="293"/>
                  </a:lnTo>
                  <a:lnTo>
                    <a:pt x="264" y="297"/>
                  </a:lnTo>
                  <a:lnTo>
                    <a:pt x="260" y="300"/>
                  </a:lnTo>
                  <a:lnTo>
                    <a:pt x="252" y="307"/>
                  </a:lnTo>
                  <a:lnTo>
                    <a:pt x="250" y="312"/>
                  </a:lnTo>
                  <a:lnTo>
                    <a:pt x="250" y="314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GB" dirty="0">
                <a:latin typeface="Calibri Light" panose="020F0302020204030204" pitchFamily="34" charset="0"/>
                <a:sym typeface="Calibri Light" panose="020F0302020204030204" pitchFamily="34" charset="0"/>
              </a:endParaRPr>
            </a:p>
          </p:txBody>
        </p:sp>
        <p:sp>
          <p:nvSpPr>
            <p:cNvPr id="141" name="Freeform 47">
              <a:extLst>
                <a:ext uri="{FF2B5EF4-FFF2-40B4-BE49-F238E27FC236}">
                  <a16:creationId xmlns:a16="http://schemas.microsoft.com/office/drawing/2014/main" id="{0BEFBF7D-7D70-4343-AE2F-66241CE2C47D}"/>
                </a:ext>
              </a:extLst>
            </p:cNvPr>
            <p:cNvSpPr>
              <a:spLocks/>
            </p:cNvSpPr>
            <p:nvPr>
              <p:custDataLst>
                <p:tags r:id="rId41"/>
              </p:custDataLst>
            </p:nvPr>
          </p:nvSpPr>
          <p:spPr bwMode="gray">
            <a:xfrm>
              <a:off x="7429502" y="3503618"/>
              <a:ext cx="1039813" cy="449263"/>
            </a:xfrm>
            <a:custGeom>
              <a:avLst/>
              <a:gdLst>
                <a:gd name="T0" fmla="*/ 9 w 714"/>
                <a:gd name="T1" fmla="*/ 248 h 308"/>
                <a:gd name="T2" fmla="*/ 20 w 714"/>
                <a:gd name="T3" fmla="*/ 235 h 308"/>
                <a:gd name="T4" fmla="*/ 28 w 714"/>
                <a:gd name="T5" fmla="*/ 217 h 308"/>
                <a:gd name="T6" fmla="*/ 83 w 714"/>
                <a:gd name="T7" fmla="*/ 188 h 308"/>
                <a:gd name="T8" fmla="*/ 105 w 714"/>
                <a:gd name="T9" fmla="*/ 164 h 308"/>
                <a:gd name="T10" fmla="*/ 115 w 714"/>
                <a:gd name="T11" fmla="*/ 160 h 308"/>
                <a:gd name="T12" fmla="*/ 125 w 714"/>
                <a:gd name="T13" fmla="*/ 152 h 308"/>
                <a:gd name="T14" fmla="*/ 138 w 714"/>
                <a:gd name="T15" fmla="*/ 148 h 308"/>
                <a:gd name="T16" fmla="*/ 169 w 714"/>
                <a:gd name="T17" fmla="*/ 136 h 308"/>
                <a:gd name="T18" fmla="*/ 194 w 714"/>
                <a:gd name="T19" fmla="*/ 100 h 308"/>
                <a:gd name="T20" fmla="*/ 197 w 714"/>
                <a:gd name="T21" fmla="*/ 80 h 308"/>
                <a:gd name="T22" fmla="*/ 217 w 714"/>
                <a:gd name="T23" fmla="*/ 77 h 308"/>
                <a:gd name="T24" fmla="*/ 253 w 714"/>
                <a:gd name="T25" fmla="*/ 74 h 308"/>
                <a:gd name="T26" fmla="*/ 675 w 714"/>
                <a:gd name="T27" fmla="*/ 4 h 308"/>
                <a:gd name="T28" fmla="*/ 686 w 714"/>
                <a:gd name="T29" fmla="*/ 12 h 308"/>
                <a:gd name="T30" fmla="*/ 697 w 714"/>
                <a:gd name="T31" fmla="*/ 29 h 308"/>
                <a:gd name="T32" fmla="*/ 693 w 714"/>
                <a:gd name="T33" fmla="*/ 33 h 308"/>
                <a:gd name="T34" fmla="*/ 682 w 714"/>
                <a:gd name="T35" fmla="*/ 32 h 308"/>
                <a:gd name="T36" fmla="*/ 677 w 714"/>
                <a:gd name="T37" fmla="*/ 35 h 308"/>
                <a:gd name="T38" fmla="*/ 653 w 714"/>
                <a:gd name="T39" fmla="*/ 50 h 308"/>
                <a:gd name="T40" fmla="*/ 631 w 714"/>
                <a:gd name="T41" fmla="*/ 67 h 308"/>
                <a:gd name="T42" fmla="*/ 638 w 714"/>
                <a:gd name="T43" fmla="*/ 69 h 308"/>
                <a:gd name="T44" fmla="*/ 670 w 714"/>
                <a:gd name="T45" fmla="*/ 55 h 308"/>
                <a:gd name="T46" fmla="*/ 682 w 714"/>
                <a:gd name="T47" fmla="*/ 64 h 308"/>
                <a:gd name="T48" fmla="*/ 692 w 714"/>
                <a:gd name="T49" fmla="*/ 68 h 308"/>
                <a:gd name="T50" fmla="*/ 707 w 714"/>
                <a:gd name="T51" fmla="*/ 56 h 308"/>
                <a:gd name="T52" fmla="*/ 714 w 714"/>
                <a:gd name="T53" fmla="*/ 86 h 308"/>
                <a:gd name="T54" fmla="*/ 702 w 714"/>
                <a:gd name="T55" fmla="*/ 104 h 308"/>
                <a:gd name="T56" fmla="*/ 686 w 714"/>
                <a:gd name="T57" fmla="*/ 116 h 308"/>
                <a:gd name="T58" fmla="*/ 662 w 714"/>
                <a:gd name="T59" fmla="*/ 118 h 308"/>
                <a:gd name="T60" fmla="*/ 656 w 714"/>
                <a:gd name="T61" fmla="*/ 113 h 308"/>
                <a:gd name="T62" fmla="*/ 650 w 714"/>
                <a:gd name="T63" fmla="*/ 107 h 308"/>
                <a:gd name="T64" fmla="*/ 648 w 714"/>
                <a:gd name="T65" fmla="*/ 125 h 308"/>
                <a:gd name="T66" fmla="*/ 656 w 714"/>
                <a:gd name="T67" fmla="*/ 130 h 308"/>
                <a:gd name="T68" fmla="*/ 660 w 714"/>
                <a:gd name="T69" fmla="*/ 148 h 308"/>
                <a:gd name="T70" fmla="*/ 631 w 714"/>
                <a:gd name="T71" fmla="*/ 164 h 308"/>
                <a:gd name="T72" fmla="*/ 630 w 714"/>
                <a:gd name="T73" fmla="*/ 172 h 308"/>
                <a:gd name="T74" fmla="*/ 672 w 714"/>
                <a:gd name="T75" fmla="*/ 160 h 308"/>
                <a:gd name="T76" fmla="*/ 683 w 714"/>
                <a:gd name="T77" fmla="*/ 161 h 308"/>
                <a:gd name="T78" fmla="*/ 651 w 714"/>
                <a:gd name="T79" fmla="*/ 190 h 308"/>
                <a:gd name="T80" fmla="*/ 615 w 714"/>
                <a:gd name="T81" fmla="*/ 219 h 308"/>
                <a:gd name="T82" fmla="*/ 610 w 714"/>
                <a:gd name="T83" fmla="*/ 224 h 308"/>
                <a:gd name="T84" fmla="*/ 576 w 714"/>
                <a:gd name="T85" fmla="*/ 265 h 308"/>
                <a:gd name="T86" fmla="*/ 559 w 714"/>
                <a:gd name="T87" fmla="*/ 299 h 308"/>
                <a:gd name="T88" fmla="*/ 412 w 714"/>
                <a:gd name="T89" fmla="*/ 232 h 308"/>
                <a:gd name="T90" fmla="*/ 301 w 714"/>
                <a:gd name="T91" fmla="*/ 219 h 308"/>
                <a:gd name="T92" fmla="*/ 291 w 714"/>
                <a:gd name="T93" fmla="*/ 216 h 308"/>
                <a:gd name="T94" fmla="*/ 179 w 714"/>
                <a:gd name="T95" fmla="*/ 225 h 308"/>
                <a:gd name="T96" fmla="*/ 154 w 714"/>
                <a:gd name="T97" fmla="*/ 243 h 308"/>
                <a:gd name="T98" fmla="*/ 0 w 714"/>
                <a:gd name="T99" fmla="*/ 272 h 3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714" h="308">
                  <a:moveTo>
                    <a:pt x="0" y="272"/>
                  </a:moveTo>
                  <a:lnTo>
                    <a:pt x="2" y="248"/>
                  </a:lnTo>
                  <a:lnTo>
                    <a:pt x="9" y="248"/>
                  </a:lnTo>
                  <a:lnTo>
                    <a:pt x="13" y="248"/>
                  </a:lnTo>
                  <a:lnTo>
                    <a:pt x="19" y="241"/>
                  </a:lnTo>
                  <a:lnTo>
                    <a:pt x="20" y="235"/>
                  </a:lnTo>
                  <a:lnTo>
                    <a:pt x="19" y="231"/>
                  </a:lnTo>
                  <a:lnTo>
                    <a:pt x="22" y="225"/>
                  </a:lnTo>
                  <a:lnTo>
                    <a:pt x="28" y="217"/>
                  </a:lnTo>
                  <a:lnTo>
                    <a:pt x="45" y="210"/>
                  </a:lnTo>
                  <a:lnTo>
                    <a:pt x="64" y="205"/>
                  </a:lnTo>
                  <a:lnTo>
                    <a:pt x="83" y="188"/>
                  </a:lnTo>
                  <a:lnTo>
                    <a:pt x="91" y="185"/>
                  </a:lnTo>
                  <a:lnTo>
                    <a:pt x="102" y="174"/>
                  </a:lnTo>
                  <a:lnTo>
                    <a:pt x="105" y="164"/>
                  </a:lnTo>
                  <a:lnTo>
                    <a:pt x="107" y="164"/>
                  </a:lnTo>
                  <a:lnTo>
                    <a:pt x="112" y="164"/>
                  </a:lnTo>
                  <a:lnTo>
                    <a:pt x="115" y="160"/>
                  </a:lnTo>
                  <a:lnTo>
                    <a:pt x="117" y="157"/>
                  </a:lnTo>
                  <a:lnTo>
                    <a:pt x="123" y="151"/>
                  </a:lnTo>
                  <a:lnTo>
                    <a:pt x="125" y="152"/>
                  </a:lnTo>
                  <a:lnTo>
                    <a:pt x="131" y="155"/>
                  </a:lnTo>
                  <a:lnTo>
                    <a:pt x="137" y="152"/>
                  </a:lnTo>
                  <a:lnTo>
                    <a:pt x="138" y="148"/>
                  </a:lnTo>
                  <a:lnTo>
                    <a:pt x="149" y="140"/>
                  </a:lnTo>
                  <a:lnTo>
                    <a:pt x="156" y="137"/>
                  </a:lnTo>
                  <a:lnTo>
                    <a:pt x="169" y="136"/>
                  </a:lnTo>
                  <a:lnTo>
                    <a:pt x="182" y="113"/>
                  </a:lnTo>
                  <a:lnTo>
                    <a:pt x="193" y="107"/>
                  </a:lnTo>
                  <a:lnTo>
                    <a:pt x="194" y="100"/>
                  </a:lnTo>
                  <a:lnTo>
                    <a:pt x="196" y="94"/>
                  </a:lnTo>
                  <a:lnTo>
                    <a:pt x="195" y="86"/>
                  </a:lnTo>
                  <a:lnTo>
                    <a:pt x="197" y="80"/>
                  </a:lnTo>
                  <a:lnTo>
                    <a:pt x="197" y="77"/>
                  </a:lnTo>
                  <a:lnTo>
                    <a:pt x="219" y="73"/>
                  </a:lnTo>
                  <a:lnTo>
                    <a:pt x="217" y="77"/>
                  </a:lnTo>
                  <a:lnTo>
                    <a:pt x="240" y="75"/>
                  </a:lnTo>
                  <a:lnTo>
                    <a:pt x="249" y="72"/>
                  </a:lnTo>
                  <a:lnTo>
                    <a:pt x="253" y="74"/>
                  </a:lnTo>
                  <a:lnTo>
                    <a:pt x="468" y="39"/>
                  </a:lnTo>
                  <a:lnTo>
                    <a:pt x="672" y="0"/>
                  </a:lnTo>
                  <a:lnTo>
                    <a:pt x="675" y="4"/>
                  </a:lnTo>
                  <a:lnTo>
                    <a:pt x="677" y="7"/>
                  </a:lnTo>
                  <a:lnTo>
                    <a:pt x="682" y="10"/>
                  </a:lnTo>
                  <a:lnTo>
                    <a:pt x="686" y="12"/>
                  </a:lnTo>
                  <a:lnTo>
                    <a:pt x="690" y="16"/>
                  </a:lnTo>
                  <a:lnTo>
                    <a:pt x="693" y="20"/>
                  </a:lnTo>
                  <a:lnTo>
                    <a:pt x="697" y="29"/>
                  </a:lnTo>
                  <a:lnTo>
                    <a:pt x="695" y="32"/>
                  </a:lnTo>
                  <a:lnTo>
                    <a:pt x="696" y="33"/>
                  </a:lnTo>
                  <a:lnTo>
                    <a:pt x="693" y="33"/>
                  </a:lnTo>
                  <a:lnTo>
                    <a:pt x="692" y="30"/>
                  </a:lnTo>
                  <a:lnTo>
                    <a:pt x="686" y="32"/>
                  </a:lnTo>
                  <a:lnTo>
                    <a:pt x="682" y="32"/>
                  </a:lnTo>
                  <a:lnTo>
                    <a:pt x="678" y="30"/>
                  </a:lnTo>
                  <a:lnTo>
                    <a:pt x="674" y="31"/>
                  </a:lnTo>
                  <a:lnTo>
                    <a:pt x="677" y="35"/>
                  </a:lnTo>
                  <a:lnTo>
                    <a:pt x="676" y="37"/>
                  </a:lnTo>
                  <a:lnTo>
                    <a:pt x="657" y="46"/>
                  </a:lnTo>
                  <a:lnTo>
                    <a:pt x="653" y="50"/>
                  </a:lnTo>
                  <a:lnTo>
                    <a:pt x="646" y="57"/>
                  </a:lnTo>
                  <a:lnTo>
                    <a:pt x="634" y="59"/>
                  </a:lnTo>
                  <a:lnTo>
                    <a:pt x="631" y="67"/>
                  </a:lnTo>
                  <a:lnTo>
                    <a:pt x="631" y="69"/>
                  </a:lnTo>
                  <a:lnTo>
                    <a:pt x="634" y="70"/>
                  </a:lnTo>
                  <a:lnTo>
                    <a:pt x="638" y="69"/>
                  </a:lnTo>
                  <a:lnTo>
                    <a:pt x="650" y="63"/>
                  </a:lnTo>
                  <a:lnTo>
                    <a:pt x="663" y="60"/>
                  </a:lnTo>
                  <a:lnTo>
                    <a:pt x="670" y="55"/>
                  </a:lnTo>
                  <a:lnTo>
                    <a:pt x="682" y="56"/>
                  </a:lnTo>
                  <a:lnTo>
                    <a:pt x="684" y="57"/>
                  </a:lnTo>
                  <a:lnTo>
                    <a:pt x="682" y="64"/>
                  </a:lnTo>
                  <a:lnTo>
                    <a:pt x="684" y="68"/>
                  </a:lnTo>
                  <a:lnTo>
                    <a:pt x="687" y="70"/>
                  </a:lnTo>
                  <a:lnTo>
                    <a:pt x="692" y="68"/>
                  </a:lnTo>
                  <a:lnTo>
                    <a:pt x="694" y="64"/>
                  </a:lnTo>
                  <a:lnTo>
                    <a:pt x="701" y="56"/>
                  </a:lnTo>
                  <a:lnTo>
                    <a:pt x="707" y="56"/>
                  </a:lnTo>
                  <a:lnTo>
                    <a:pt x="711" y="65"/>
                  </a:lnTo>
                  <a:lnTo>
                    <a:pt x="713" y="81"/>
                  </a:lnTo>
                  <a:lnTo>
                    <a:pt x="714" y="86"/>
                  </a:lnTo>
                  <a:lnTo>
                    <a:pt x="714" y="89"/>
                  </a:lnTo>
                  <a:lnTo>
                    <a:pt x="704" y="97"/>
                  </a:lnTo>
                  <a:lnTo>
                    <a:pt x="702" y="104"/>
                  </a:lnTo>
                  <a:lnTo>
                    <a:pt x="700" y="108"/>
                  </a:lnTo>
                  <a:lnTo>
                    <a:pt x="692" y="114"/>
                  </a:lnTo>
                  <a:lnTo>
                    <a:pt x="686" y="116"/>
                  </a:lnTo>
                  <a:lnTo>
                    <a:pt x="680" y="120"/>
                  </a:lnTo>
                  <a:lnTo>
                    <a:pt x="666" y="120"/>
                  </a:lnTo>
                  <a:lnTo>
                    <a:pt x="662" y="118"/>
                  </a:lnTo>
                  <a:lnTo>
                    <a:pt x="660" y="120"/>
                  </a:lnTo>
                  <a:lnTo>
                    <a:pt x="658" y="120"/>
                  </a:lnTo>
                  <a:lnTo>
                    <a:pt x="656" y="113"/>
                  </a:lnTo>
                  <a:lnTo>
                    <a:pt x="656" y="110"/>
                  </a:lnTo>
                  <a:lnTo>
                    <a:pt x="654" y="108"/>
                  </a:lnTo>
                  <a:lnTo>
                    <a:pt x="650" y="107"/>
                  </a:lnTo>
                  <a:lnTo>
                    <a:pt x="648" y="109"/>
                  </a:lnTo>
                  <a:lnTo>
                    <a:pt x="650" y="121"/>
                  </a:lnTo>
                  <a:lnTo>
                    <a:pt x="648" y="125"/>
                  </a:lnTo>
                  <a:lnTo>
                    <a:pt x="646" y="124"/>
                  </a:lnTo>
                  <a:lnTo>
                    <a:pt x="650" y="129"/>
                  </a:lnTo>
                  <a:lnTo>
                    <a:pt x="656" y="130"/>
                  </a:lnTo>
                  <a:lnTo>
                    <a:pt x="662" y="136"/>
                  </a:lnTo>
                  <a:lnTo>
                    <a:pt x="658" y="144"/>
                  </a:lnTo>
                  <a:lnTo>
                    <a:pt x="660" y="148"/>
                  </a:lnTo>
                  <a:lnTo>
                    <a:pt x="645" y="167"/>
                  </a:lnTo>
                  <a:lnTo>
                    <a:pt x="640" y="168"/>
                  </a:lnTo>
                  <a:lnTo>
                    <a:pt x="631" y="164"/>
                  </a:lnTo>
                  <a:lnTo>
                    <a:pt x="625" y="164"/>
                  </a:lnTo>
                  <a:lnTo>
                    <a:pt x="624" y="168"/>
                  </a:lnTo>
                  <a:lnTo>
                    <a:pt x="630" y="172"/>
                  </a:lnTo>
                  <a:lnTo>
                    <a:pt x="646" y="171"/>
                  </a:lnTo>
                  <a:lnTo>
                    <a:pt x="657" y="168"/>
                  </a:lnTo>
                  <a:lnTo>
                    <a:pt x="672" y="160"/>
                  </a:lnTo>
                  <a:lnTo>
                    <a:pt x="674" y="155"/>
                  </a:lnTo>
                  <a:lnTo>
                    <a:pt x="678" y="156"/>
                  </a:lnTo>
                  <a:lnTo>
                    <a:pt x="683" y="161"/>
                  </a:lnTo>
                  <a:lnTo>
                    <a:pt x="678" y="174"/>
                  </a:lnTo>
                  <a:lnTo>
                    <a:pt x="666" y="188"/>
                  </a:lnTo>
                  <a:lnTo>
                    <a:pt x="651" y="190"/>
                  </a:lnTo>
                  <a:lnTo>
                    <a:pt x="646" y="193"/>
                  </a:lnTo>
                  <a:lnTo>
                    <a:pt x="629" y="196"/>
                  </a:lnTo>
                  <a:lnTo>
                    <a:pt x="615" y="219"/>
                  </a:lnTo>
                  <a:lnTo>
                    <a:pt x="609" y="220"/>
                  </a:lnTo>
                  <a:lnTo>
                    <a:pt x="609" y="223"/>
                  </a:lnTo>
                  <a:lnTo>
                    <a:pt x="610" y="224"/>
                  </a:lnTo>
                  <a:lnTo>
                    <a:pt x="594" y="234"/>
                  </a:lnTo>
                  <a:lnTo>
                    <a:pt x="585" y="245"/>
                  </a:lnTo>
                  <a:lnTo>
                    <a:pt x="576" y="265"/>
                  </a:lnTo>
                  <a:lnTo>
                    <a:pt x="571" y="289"/>
                  </a:lnTo>
                  <a:lnTo>
                    <a:pt x="567" y="296"/>
                  </a:lnTo>
                  <a:lnTo>
                    <a:pt x="559" y="299"/>
                  </a:lnTo>
                  <a:lnTo>
                    <a:pt x="526" y="305"/>
                  </a:lnTo>
                  <a:lnTo>
                    <a:pt x="522" y="308"/>
                  </a:lnTo>
                  <a:lnTo>
                    <a:pt x="412" y="232"/>
                  </a:lnTo>
                  <a:lnTo>
                    <a:pt x="319" y="244"/>
                  </a:lnTo>
                  <a:lnTo>
                    <a:pt x="317" y="232"/>
                  </a:lnTo>
                  <a:lnTo>
                    <a:pt x="301" y="219"/>
                  </a:lnTo>
                  <a:lnTo>
                    <a:pt x="293" y="223"/>
                  </a:lnTo>
                  <a:lnTo>
                    <a:pt x="289" y="219"/>
                  </a:lnTo>
                  <a:lnTo>
                    <a:pt x="291" y="216"/>
                  </a:lnTo>
                  <a:lnTo>
                    <a:pt x="290" y="212"/>
                  </a:lnTo>
                  <a:lnTo>
                    <a:pt x="182" y="225"/>
                  </a:lnTo>
                  <a:lnTo>
                    <a:pt x="179" y="225"/>
                  </a:lnTo>
                  <a:lnTo>
                    <a:pt x="177" y="228"/>
                  </a:lnTo>
                  <a:lnTo>
                    <a:pt x="155" y="238"/>
                  </a:lnTo>
                  <a:lnTo>
                    <a:pt x="154" y="243"/>
                  </a:lnTo>
                  <a:lnTo>
                    <a:pt x="147" y="243"/>
                  </a:lnTo>
                  <a:lnTo>
                    <a:pt x="123" y="255"/>
                  </a:lnTo>
                  <a:lnTo>
                    <a:pt x="0" y="272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GB" dirty="0">
                <a:latin typeface="Calibri Light" panose="020F0302020204030204" pitchFamily="34" charset="0"/>
                <a:sym typeface="Calibri Light" panose="020F0302020204030204" pitchFamily="34" charset="0"/>
              </a:endParaRPr>
            </a:p>
          </p:txBody>
        </p:sp>
        <p:sp>
          <p:nvSpPr>
            <p:cNvPr id="142" name="Freeform 48">
              <a:extLst>
                <a:ext uri="{FF2B5EF4-FFF2-40B4-BE49-F238E27FC236}">
                  <a16:creationId xmlns:a16="http://schemas.microsoft.com/office/drawing/2014/main" id="{84E32E3C-A731-8C4B-B045-7691573D0E4E}"/>
                </a:ext>
              </a:extLst>
            </p:cNvPr>
            <p:cNvSpPr>
              <a:spLocks/>
            </p:cNvSpPr>
            <p:nvPr>
              <p:custDataLst>
                <p:tags r:id="rId42"/>
              </p:custDataLst>
            </p:nvPr>
          </p:nvSpPr>
          <p:spPr bwMode="gray">
            <a:xfrm>
              <a:off x="7600953" y="2997204"/>
              <a:ext cx="533400" cy="523876"/>
            </a:xfrm>
            <a:custGeom>
              <a:avLst/>
              <a:gdLst>
                <a:gd name="T0" fmla="*/ 122 w 366"/>
                <a:gd name="T1" fmla="*/ 0 h 360"/>
                <a:gd name="T2" fmla="*/ 120 w 366"/>
                <a:gd name="T3" fmla="*/ 15 h 360"/>
                <a:gd name="T4" fmla="*/ 124 w 366"/>
                <a:gd name="T5" fmla="*/ 32 h 360"/>
                <a:gd name="T6" fmla="*/ 115 w 366"/>
                <a:gd name="T7" fmla="*/ 77 h 360"/>
                <a:gd name="T8" fmla="*/ 117 w 366"/>
                <a:gd name="T9" fmla="*/ 91 h 360"/>
                <a:gd name="T10" fmla="*/ 109 w 366"/>
                <a:gd name="T11" fmla="*/ 111 h 360"/>
                <a:gd name="T12" fmla="*/ 90 w 366"/>
                <a:gd name="T13" fmla="*/ 130 h 360"/>
                <a:gd name="T14" fmla="*/ 80 w 366"/>
                <a:gd name="T15" fmla="*/ 136 h 360"/>
                <a:gd name="T16" fmla="*/ 67 w 366"/>
                <a:gd name="T17" fmla="*/ 142 h 360"/>
                <a:gd name="T18" fmla="*/ 59 w 366"/>
                <a:gd name="T19" fmla="*/ 152 h 360"/>
                <a:gd name="T20" fmla="*/ 55 w 366"/>
                <a:gd name="T21" fmla="*/ 183 h 360"/>
                <a:gd name="T22" fmla="*/ 39 w 366"/>
                <a:gd name="T23" fmla="*/ 181 h 360"/>
                <a:gd name="T24" fmla="*/ 24 w 366"/>
                <a:gd name="T25" fmla="*/ 205 h 360"/>
                <a:gd name="T26" fmla="*/ 24 w 366"/>
                <a:gd name="T27" fmla="*/ 228 h 360"/>
                <a:gd name="T28" fmla="*/ 11 w 366"/>
                <a:gd name="T29" fmla="*/ 246 h 360"/>
                <a:gd name="T30" fmla="*/ 3 w 366"/>
                <a:gd name="T31" fmla="*/ 260 h 360"/>
                <a:gd name="T32" fmla="*/ 2 w 366"/>
                <a:gd name="T33" fmla="*/ 276 h 360"/>
                <a:gd name="T34" fmla="*/ 20 w 366"/>
                <a:gd name="T35" fmla="*/ 303 h 360"/>
                <a:gd name="T36" fmla="*/ 33 w 366"/>
                <a:gd name="T37" fmla="*/ 320 h 360"/>
                <a:gd name="T38" fmla="*/ 45 w 366"/>
                <a:gd name="T39" fmla="*/ 324 h 360"/>
                <a:gd name="T40" fmla="*/ 50 w 366"/>
                <a:gd name="T41" fmla="*/ 327 h 360"/>
                <a:gd name="T42" fmla="*/ 61 w 366"/>
                <a:gd name="T43" fmla="*/ 331 h 360"/>
                <a:gd name="T44" fmla="*/ 61 w 366"/>
                <a:gd name="T45" fmla="*/ 341 h 360"/>
                <a:gd name="T46" fmla="*/ 91 w 366"/>
                <a:gd name="T47" fmla="*/ 360 h 360"/>
                <a:gd name="T48" fmla="*/ 109 w 366"/>
                <a:gd name="T49" fmla="*/ 352 h 360"/>
                <a:gd name="T50" fmla="*/ 116 w 366"/>
                <a:gd name="T51" fmla="*/ 344 h 360"/>
                <a:gd name="T52" fmla="*/ 127 w 366"/>
                <a:gd name="T53" fmla="*/ 352 h 360"/>
                <a:gd name="T54" fmla="*/ 153 w 366"/>
                <a:gd name="T55" fmla="*/ 342 h 360"/>
                <a:gd name="T56" fmla="*/ 159 w 366"/>
                <a:gd name="T57" fmla="*/ 329 h 360"/>
                <a:gd name="T58" fmla="*/ 179 w 366"/>
                <a:gd name="T59" fmla="*/ 319 h 360"/>
                <a:gd name="T60" fmla="*/ 199 w 366"/>
                <a:gd name="T61" fmla="*/ 304 h 360"/>
                <a:gd name="T62" fmla="*/ 196 w 366"/>
                <a:gd name="T63" fmla="*/ 285 h 360"/>
                <a:gd name="T64" fmla="*/ 227 w 366"/>
                <a:gd name="T65" fmla="*/ 193 h 360"/>
                <a:gd name="T66" fmla="*/ 240 w 366"/>
                <a:gd name="T67" fmla="*/ 199 h 360"/>
                <a:gd name="T68" fmla="*/ 247 w 366"/>
                <a:gd name="T69" fmla="*/ 208 h 360"/>
                <a:gd name="T70" fmla="*/ 264 w 366"/>
                <a:gd name="T71" fmla="*/ 194 h 360"/>
                <a:gd name="T72" fmla="*/ 276 w 366"/>
                <a:gd name="T73" fmla="*/ 160 h 360"/>
                <a:gd name="T74" fmla="*/ 292 w 366"/>
                <a:gd name="T75" fmla="*/ 149 h 360"/>
                <a:gd name="T76" fmla="*/ 305 w 366"/>
                <a:gd name="T77" fmla="*/ 139 h 360"/>
                <a:gd name="T78" fmla="*/ 314 w 366"/>
                <a:gd name="T79" fmla="*/ 122 h 360"/>
                <a:gd name="T80" fmla="*/ 312 w 366"/>
                <a:gd name="T81" fmla="*/ 116 h 360"/>
                <a:gd name="T82" fmla="*/ 315 w 366"/>
                <a:gd name="T83" fmla="*/ 92 h 360"/>
                <a:gd name="T84" fmla="*/ 355 w 366"/>
                <a:gd name="T85" fmla="*/ 113 h 360"/>
                <a:gd name="T86" fmla="*/ 362 w 366"/>
                <a:gd name="T87" fmla="*/ 113 h 360"/>
                <a:gd name="T88" fmla="*/ 357 w 366"/>
                <a:gd name="T89" fmla="*/ 75 h 360"/>
                <a:gd name="T90" fmla="*/ 350 w 366"/>
                <a:gd name="T91" fmla="*/ 65 h 360"/>
                <a:gd name="T92" fmla="*/ 337 w 366"/>
                <a:gd name="T93" fmla="*/ 68 h 360"/>
                <a:gd name="T94" fmla="*/ 306 w 366"/>
                <a:gd name="T95" fmla="*/ 73 h 360"/>
                <a:gd name="T96" fmla="*/ 292 w 366"/>
                <a:gd name="T97" fmla="*/ 84 h 360"/>
                <a:gd name="T98" fmla="*/ 279 w 366"/>
                <a:gd name="T99" fmla="*/ 76 h 360"/>
                <a:gd name="T100" fmla="*/ 268 w 366"/>
                <a:gd name="T101" fmla="*/ 89 h 360"/>
                <a:gd name="T102" fmla="*/ 255 w 366"/>
                <a:gd name="T103" fmla="*/ 100 h 360"/>
                <a:gd name="T104" fmla="*/ 235 w 366"/>
                <a:gd name="T105" fmla="*/ 121 h 360"/>
                <a:gd name="T106" fmla="*/ 219 w 366"/>
                <a:gd name="T107" fmla="*/ 76 h 360"/>
                <a:gd name="T108" fmla="*/ 124 w 366"/>
                <a:gd name="T109" fmla="*/ 0 h 3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66" h="360">
                  <a:moveTo>
                    <a:pt x="124" y="0"/>
                  </a:moveTo>
                  <a:lnTo>
                    <a:pt x="122" y="0"/>
                  </a:lnTo>
                  <a:lnTo>
                    <a:pt x="116" y="4"/>
                  </a:lnTo>
                  <a:lnTo>
                    <a:pt x="120" y="15"/>
                  </a:lnTo>
                  <a:lnTo>
                    <a:pt x="109" y="24"/>
                  </a:lnTo>
                  <a:lnTo>
                    <a:pt x="124" y="32"/>
                  </a:lnTo>
                  <a:lnTo>
                    <a:pt x="119" y="68"/>
                  </a:lnTo>
                  <a:lnTo>
                    <a:pt x="115" y="77"/>
                  </a:lnTo>
                  <a:lnTo>
                    <a:pt x="115" y="86"/>
                  </a:lnTo>
                  <a:lnTo>
                    <a:pt x="117" y="91"/>
                  </a:lnTo>
                  <a:lnTo>
                    <a:pt x="118" y="103"/>
                  </a:lnTo>
                  <a:lnTo>
                    <a:pt x="109" y="111"/>
                  </a:lnTo>
                  <a:lnTo>
                    <a:pt x="105" y="112"/>
                  </a:lnTo>
                  <a:lnTo>
                    <a:pt x="90" y="130"/>
                  </a:lnTo>
                  <a:lnTo>
                    <a:pt x="90" y="134"/>
                  </a:lnTo>
                  <a:lnTo>
                    <a:pt x="80" y="136"/>
                  </a:lnTo>
                  <a:lnTo>
                    <a:pt x="74" y="135"/>
                  </a:lnTo>
                  <a:lnTo>
                    <a:pt x="67" y="142"/>
                  </a:lnTo>
                  <a:lnTo>
                    <a:pt x="67" y="146"/>
                  </a:lnTo>
                  <a:lnTo>
                    <a:pt x="59" y="152"/>
                  </a:lnTo>
                  <a:lnTo>
                    <a:pt x="51" y="170"/>
                  </a:lnTo>
                  <a:lnTo>
                    <a:pt x="55" y="183"/>
                  </a:lnTo>
                  <a:lnTo>
                    <a:pt x="45" y="193"/>
                  </a:lnTo>
                  <a:lnTo>
                    <a:pt x="39" y="181"/>
                  </a:lnTo>
                  <a:lnTo>
                    <a:pt x="32" y="181"/>
                  </a:lnTo>
                  <a:lnTo>
                    <a:pt x="24" y="205"/>
                  </a:lnTo>
                  <a:lnTo>
                    <a:pt x="26" y="217"/>
                  </a:lnTo>
                  <a:lnTo>
                    <a:pt x="24" y="228"/>
                  </a:lnTo>
                  <a:lnTo>
                    <a:pt x="19" y="232"/>
                  </a:lnTo>
                  <a:lnTo>
                    <a:pt x="11" y="246"/>
                  </a:lnTo>
                  <a:lnTo>
                    <a:pt x="0" y="247"/>
                  </a:lnTo>
                  <a:lnTo>
                    <a:pt x="3" y="260"/>
                  </a:lnTo>
                  <a:lnTo>
                    <a:pt x="3" y="269"/>
                  </a:lnTo>
                  <a:lnTo>
                    <a:pt x="2" y="276"/>
                  </a:lnTo>
                  <a:lnTo>
                    <a:pt x="3" y="282"/>
                  </a:lnTo>
                  <a:lnTo>
                    <a:pt x="20" y="303"/>
                  </a:lnTo>
                  <a:lnTo>
                    <a:pt x="31" y="319"/>
                  </a:lnTo>
                  <a:lnTo>
                    <a:pt x="33" y="320"/>
                  </a:lnTo>
                  <a:lnTo>
                    <a:pt x="37" y="320"/>
                  </a:lnTo>
                  <a:lnTo>
                    <a:pt x="45" y="324"/>
                  </a:lnTo>
                  <a:lnTo>
                    <a:pt x="47" y="327"/>
                  </a:lnTo>
                  <a:lnTo>
                    <a:pt x="50" y="327"/>
                  </a:lnTo>
                  <a:lnTo>
                    <a:pt x="55" y="331"/>
                  </a:lnTo>
                  <a:lnTo>
                    <a:pt x="61" y="331"/>
                  </a:lnTo>
                  <a:lnTo>
                    <a:pt x="64" y="333"/>
                  </a:lnTo>
                  <a:lnTo>
                    <a:pt x="61" y="341"/>
                  </a:lnTo>
                  <a:lnTo>
                    <a:pt x="74" y="353"/>
                  </a:lnTo>
                  <a:lnTo>
                    <a:pt x="91" y="360"/>
                  </a:lnTo>
                  <a:lnTo>
                    <a:pt x="99" y="360"/>
                  </a:lnTo>
                  <a:lnTo>
                    <a:pt x="109" y="352"/>
                  </a:lnTo>
                  <a:lnTo>
                    <a:pt x="110" y="347"/>
                  </a:lnTo>
                  <a:lnTo>
                    <a:pt x="116" y="344"/>
                  </a:lnTo>
                  <a:lnTo>
                    <a:pt x="123" y="349"/>
                  </a:lnTo>
                  <a:lnTo>
                    <a:pt x="127" y="352"/>
                  </a:lnTo>
                  <a:lnTo>
                    <a:pt x="133" y="350"/>
                  </a:lnTo>
                  <a:lnTo>
                    <a:pt x="153" y="342"/>
                  </a:lnTo>
                  <a:lnTo>
                    <a:pt x="156" y="329"/>
                  </a:lnTo>
                  <a:lnTo>
                    <a:pt x="159" y="329"/>
                  </a:lnTo>
                  <a:lnTo>
                    <a:pt x="163" y="333"/>
                  </a:lnTo>
                  <a:lnTo>
                    <a:pt x="179" y="319"/>
                  </a:lnTo>
                  <a:lnTo>
                    <a:pt x="185" y="322"/>
                  </a:lnTo>
                  <a:lnTo>
                    <a:pt x="199" y="304"/>
                  </a:lnTo>
                  <a:lnTo>
                    <a:pt x="195" y="297"/>
                  </a:lnTo>
                  <a:lnTo>
                    <a:pt x="196" y="285"/>
                  </a:lnTo>
                  <a:lnTo>
                    <a:pt x="210" y="260"/>
                  </a:lnTo>
                  <a:lnTo>
                    <a:pt x="227" y="193"/>
                  </a:lnTo>
                  <a:lnTo>
                    <a:pt x="231" y="192"/>
                  </a:lnTo>
                  <a:lnTo>
                    <a:pt x="240" y="199"/>
                  </a:lnTo>
                  <a:lnTo>
                    <a:pt x="242" y="203"/>
                  </a:lnTo>
                  <a:lnTo>
                    <a:pt x="247" y="208"/>
                  </a:lnTo>
                  <a:lnTo>
                    <a:pt x="257" y="206"/>
                  </a:lnTo>
                  <a:lnTo>
                    <a:pt x="264" y="194"/>
                  </a:lnTo>
                  <a:lnTo>
                    <a:pt x="271" y="169"/>
                  </a:lnTo>
                  <a:lnTo>
                    <a:pt x="276" y="160"/>
                  </a:lnTo>
                  <a:lnTo>
                    <a:pt x="286" y="164"/>
                  </a:lnTo>
                  <a:lnTo>
                    <a:pt x="292" y="149"/>
                  </a:lnTo>
                  <a:lnTo>
                    <a:pt x="299" y="147"/>
                  </a:lnTo>
                  <a:lnTo>
                    <a:pt x="305" y="139"/>
                  </a:lnTo>
                  <a:lnTo>
                    <a:pt x="310" y="125"/>
                  </a:lnTo>
                  <a:lnTo>
                    <a:pt x="314" y="122"/>
                  </a:lnTo>
                  <a:lnTo>
                    <a:pt x="315" y="119"/>
                  </a:lnTo>
                  <a:lnTo>
                    <a:pt x="312" y="116"/>
                  </a:lnTo>
                  <a:lnTo>
                    <a:pt x="313" y="96"/>
                  </a:lnTo>
                  <a:lnTo>
                    <a:pt x="315" y="92"/>
                  </a:lnTo>
                  <a:lnTo>
                    <a:pt x="318" y="90"/>
                  </a:lnTo>
                  <a:lnTo>
                    <a:pt x="355" y="113"/>
                  </a:lnTo>
                  <a:lnTo>
                    <a:pt x="360" y="115"/>
                  </a:lnTo>
                  <a:lnTo>
                    <a:pt x="362" y="113"/>
                  </a:lnTo>
                  <a:lnTo>
                    <a:pt x="366" y="93"/>
                  </a:lnTo>
                  <a:lnTo>
                    <a:pt x="357" y="75"/>
                  </a:lnTo>
                  <a:lnTo>
                    <a:pt x="353" y="74"/>
                  </a:lnTo>
                  <a:lnTo>
                    <a:pt x="350" y="65"/>
                  </a:lnTo>
                  <a:lnTo>
                    <a:pt x="344" y="68"/>
                  </a:lnTo>
                  <a:lnTo>
                    <a:pt x="337" y="68"/>
                  </a:lnTo>
                  <a:lnTo>
                    <a:pt x="332" y="64"/>
                  </a:lnTo>
                  <a:lnTo>
                    <a:pt x="306" y="73"/>
                  </a:lnTo>
                  <a:lnTo>
                    <a:pt x="304" y="80"/>
                  </a:lnTo>
                  <a:lnTo>
                    <a:pt x="292" y="84"/>
                  </a:lnTo>
                  <a:lnTo>
                    <a:pt x="283" y="81"/>
                  </a:lnTo>
                  <a:lnTo>
                    <a:pt x="279" y="76"/>
                  </a:lnTo>
                  <a:lnTo>
                    <a:pt x="274" y="87"/>
                  </a:lnTo>
                  <a:lnTo>
                    <a:pt x="268" y="89"/>
                  </a:lnTo>
                  <a:lnTo>
                    <a:pt x="263" y="99"/>
                  </a:lnTo>
                  <a:lnTo>
                    <a:pt x="255" y="100"/>
                  </a:lnTo>
                  <a:lnTo>
                    <a:pt x="239" y="119"/>
                  </a:lnTo>
                  <a:lnTo>
                    <a:pt x="235" y="121"/>
                  </a:lnTo>
                  <a:lnTo>
                    <a:pt x="231" y="128"/>
                  </a:lnTo>
                  <a:lnTo>
                    <a:pt x="219" y="76"/>
                  </a:lnTo>
                  <a:lnTo>
                    <a:pt x="139" y="91"/>
                  </a:lnTo>
                  <a:lnTo>
                    <a:pt x="124" y="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GB" dirty="0">
                <a:latin typeface="Calibri Light" panose="020F0302020204030204" pitchFamily="34" charset="0"/>
                <a:sym typeface="Calibri Light" panose="020F0302020204030204" pitchFamily="34" charset="0"/>
              </a:endParaRPr>
            </a:p>
          </p:txBody>
        </p:sp>
        <p:sp>
          <p:nvSpPr>
            <p:cNvPr id="143" name="Freeform 49">
              <a:extLst>
                <a:ext uri="{FF2B5EF4-FFF2-40B4-BE49-F238E27FC236}">
                  <a16:creationId xmlns:a16="http://schemas.microsoft.com/office/drawing/2014/main" id="{71F27910-38CB-3E4B-82B2-4AC2A9BC83C0}"/>
                </a:ext>
              </a:extLst>
            </p:cNvPr>
            <p:cNvSpPr>
              <a:spLocks/>
            </p:cNvSpPr>
            <p:nvPr>
              <p:custDataLst>
                <p:tags r:id="rId43"/>
              </p:custDataLst>
            </p:nvPr>
          </p:nvSpPr>
          <p:spPr bwMode="gray">
            <a:xfrm>
              <a:off x="7286626" y="2800354"/>
              <a:ext cx="495300" cy="557214"/>
            </a:xfrm>
            <a:custGeom>
              <a:avLst/>
              <a:gdLst>
                <a:gd name="T0" fmla="*/ 31 w 340"/>
                <a:gd name="T1" fmla="*/ 334 h 382"/>
                <a:gd name="T2" fmla="*/ 45 w 340"/>
                <a:gd name="T3" fmla="*/ 338 h 382"/>
                <a:gd name="T4" fmla="*/ 59 w 340"/>
                <a:gd name="T5" fmla="*/ 333 h 382"/>
                <a:gd name="T6" fmla="*/ 80 w 340"/>
                <a:gd name="T7" fmla="*/ 359 h 382"/>
                <a:gd name="T8" fmla="*/ 109 w 340"/>
                <a:gd name="T9" fmla="*/ 363 h 382"/>
                <a:gd name="T10" fmla="*/ 132 w 340"/>
                <a:gd name="T11" fmla="*/ 366 h 382"/>
                <a:gd name="T12" fmla="*/ 152 w 340"/>
                <a:gd name="T13" fmla="*/ 371 h 382"/>
                <a:gd name="T14" fmla="*/ 166 w 340"/>
                <a:gd name="T15" fmla="*/ 367 h 382"/>
                <a:gd name="T16" fmla="*/ 174 w 340"/>
                <a:gd name="T17" fmla="*/ 359 h 382"/>
                <a:gd name="T18" fmla="*/ 187 w 340"/>
                <a:gd name="T19" fmla="*/ 359 h 382"/>
                <a:gd name="T20" fmla="*/ 204 w 340"/>
                <a:gd name="T21" fmla="*/ 372 h 382"/>
                <a:gd name="T22" fmla="*/ 216 w 340"/>
                <a:gd name="T23" fmla="*/ 382 h 382"/>
                <a:gd name="T24" fmla="*/ 235 w 340"/>
                <a:gd name="T25" fmla="*/ 367 h 382"/>
                <a:gd name="T26" fmla="*/ 242 w 340"/>
                <a:gd name="T27" fmla="*/ 352 h 382"/>
                <a:gd name="T28" fmla="*/ 248 w 340"/>
                <a:gd name="T29" fmla="*/ 316 h 382"/>
                <a:gd name="T30" fmla="*/ 261 w 340"/>
                <a:gd name="T31" fmla="*/ 328 h 382"/>
                <a:gd name="T32" fmla="*/ 267 w 340"/>
                <a:gd name="T33" fmla="*/ 305 h 382"/>
                <a:gd name="T34" fmla="*/ 283 w 340"/>
                <a:gd name="T35" fmla="*/ 281 h 382"/>
                <a:gd name="T36" fmla="*/ 290 w 340"/>
                <a:gd name="T37" fmla="*/ 270 h 382"/>
                <a:gd name="T38" fmla="*/ 306 w 340"/>
                <a:gd name="T39" fmla="*/ 269 h 382"/>
                <a:gd name="T40" fmla="*/ 321 w 340"/>
                <a:gd name="T41" fmla="*/ 247 h 382"/>
                <a:gd name="T42" fmla="*/ 334 w 340"/>
                <a:gd name="T43" fmla="*/ 238 h 382"/>
                <a:gd name="T44" fmla="*/ 331 w 340"/>
                <a:gd name="T45" fmla="*/ 221 h 382"/>
                <a:gd name="T46" fmla="*/ 335 w 340"/>
                <a:gd name="T47" fmla="*/ 203 h 382"/>
                <a:gd name="T48" fmla="*/ 325 w 340"/>
                <a:gd name="T49" fmla="*/ 159 h 382"/>
                <a:gd name="T50" fmla="*/ 332 w 340"/>
                <a:gd name="T51" fmla="*/ 139 h 382"/>
                <a:gd name="T52" fmla="*/ 340 w 340"/>
                <a:gd name="T53" fmla="*/ 135 h 382"/>
                <a:gd name="T54" fmla="*/ 278 w 340"/>
                <a:gd name="T55" fmla="*/ 19 h 382"/>
                <a:gd name="T56" fmla="*/ 255 w 340"/>
                <a:gd name="T57" fmla="*/ 35 h 382"/>
                <a:gd name="T58" fmla="*/ 226 w 340"/>
                <a:gd name="T59" fmla="*/ 64 h 382"/>
                <a:gd name="T60" fmla="*/ 207 w 340"/>
                <a:gd name="T61" fmla="*/ 63 h 382"/>
                <a:gd name="T62" fmla="*/ 181 w 340"/>
                <a:gd name="T63" fmla="*/ 81 h 382"/>
                <a:gd name="T64" fmla="*/ 159 w 340"/>
                <a:gd name="T65" fmla="*/ 75 h 382"/>
                <a:gd name="T66" fmla="*/ 150 w 340"/>
                <a:gd name="T67" fmla="*/ 75 h 382"/>
                <a:gd name="T68" fmla="*/ 151 w 340"/>
                <a:gd name="T69" fmla="*/ 68 h 382"/>
                <a:gd name="T70" fmla="*/ 115 w 340"/>
                <a:gd name="T71" fmla="*/ 59 h 382"/>
                <a:gd name="T72" fmla="*/ 99 w 340"/>
                <a:gd name="T73" fmla="*/ 59 h 382"/>
                <a:gd name="T74" fmla="*/ 0 w 340"/>
                <a:gd name="T75" fmla="*/ 68 h 3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40" h="382">
                  <a:moveTo>
                    <a:pt x="0" y="68"/>
                  </a:moveTo>
                  <a:lnTo>
                    <a:pt x="31" y="334"/>
                  </a:lnTo>
                  <a:lnTo>
                    <a:pt x="37" y="334"/>
                  </a:lnTo>
                  <a:lnTo>
                    <a:pt x="45" y="338"/>
                  </a:lnTo>
                  <a:lnTo>
                    <a:pt x="50" y="338"/>
                  </a:lnTo>
                  <a:lnTo>
                    <a:pt x="59" y="333"/>
                  </a:lnTo>
                  <a:lnTo>
                    <a:pt x="75" y="345"/>
                  </a:lnTo>
                  <a:lnTo>
                    <a:pt x="80" y="359"/>
                  </a:lnTo>
                  <a:lnTo>
                    <a:pt x="92" y="364"/>
                  </a:lnTo>
                  <a:lnTo>
                    <a:pt x="109" y="363"/>
                  </a:lnTo>
                  <a:lnTo>
                    <a:pt x="126" y="375"/>
                  </a:lnTo>
                  <a:lnTo>
                    <a:pt x="132" y="366"/>
                  </a:lnTo>
                  <a:lnTo>
                    <a:pt x="138" y="365"/>
                  </a:lnTo>
                  <a:lnTo>
                    <a:pt x="152" y="371"/>
                  </a:lnTo>
                  <a:lnTo>
                    <a:pt x="164" y="369"/>
                  </a:lnTo>
                  <a:lnTo>
                    <a:pt x="166" y="367"/>
                  </a:lnTo>
                  <a:lnTo>
                    <a:pt x="171" y="363"/>
                  </a:lnTo>
                  <a:lnTo>
                    <a:pt x="174" y="359"/>
                  </a:lnTo>
                  <a:lnTo>
                    <a:pt x="183" y="352"/>
                  </a:lnTo>
                  <a:lnTo>
                    <a:pt x="187" y="359"/>
                  </a:lnTo>
                  <a:lnTo>
                    <a:pt x="195" y="370"/>
                  </a:lnTo>
                  <a:lnTo>
                    <a:pt x="204" y="372"/>
                  </a:lnTo>
                  <a:lnTo>
                    <a:pt x="213" y="379"/>
                  </a:lnTo>
                  <a:lnTo>
                    <a:pt x="216" y="382"/>
                  </a:lnTo>
                  <a:lnTo>
                    <a:pt x="227" y="381"/>
                  </a:lnTo>
                  <a:lnTo>
                    <a:pt x="235" y="367"/>
                  </a:lnTo>
                  <a:lnTo>
                    <a:pt x="240" y="363"/>
                  </a:lnTo>
                  <a:lnTo>
                    <a:pt x="242" y="352"/>
                  </a:lnTo>
                  <a:lnTo>
                    <a:pt x="240" y="340"/>
                  </a:lnTo>
                  <a:lnTo>
                    <a:pt x="248" y="316"/>
                  </a:lnTo>
                  <a:lnTo>
                    <a:pt x="255" y="316"/>
                  </a:lnTo>
                  <a:lnTo>
                    <a:pt x="261" y="328"/>
                  </a:lnTo>
                  <a:lnTo>
                    <a:pt x="271" y="318"/>
                  </a:lnTo>
                  <a:lnTo>
                    <a:pt x="267" y="305"/>
                  </a:lnTo>
                  <a:lnTo>
                    <a:pt x="275" y="287"/>
                  </a:lnTo>
                  <a:lnTo>
                    <a:pt x="283" y="281"/>
                  </a:lnTo>
                  <a:lnTo>
                    <a:pt x="283" y="277"/>
                  </a:lnTo>
                  <a:lnTo>
                    <a:pt x="290" y="270"/>
                  </a:lnTo>
                  <a:lnTo>
                    <a:pt x="296" y="271"/>
                  </a:lnTo>
                  <a:lnTo>
                    <a:pt x="306" y="269"/>
                  </a:lnTo>
                  <a:lnTo>
                    <a:pt x="306" y="265"/>
                  </a:lnTo>
                  <a:lnTo>
                    <a:pt x="321" y="247"/>
                  </a:lnTo>
                  <a:lnTo>
                    <a:pt x="325" y="246"/>
                  </a:lnTo>
                  <a:lnTo>
                    <a:pt x="334" y="238"/>
                  </a:lnTo>
                  <a:lnTo>
                    <a:pt x="333" y="226"/>
                  </a:lnTo>
                  <a:lnTo>
                    <a:pt x="331" y="221"/>
                  </a:lnTo>
                  <a:lnTo>
                    <a:pt x="331" y="212"/>
                  </a:lnTo>
                  <a:lnTo>
                    <a:pt x="335" y="203"/>
                  </a:lnTo>
                  <a:lnTo>
                    <a:pt x="340" y="167"/>
                  </a:lnTo>
                  <a:lnTo>
                    <a:pt x="325" y="159"/>
                  </a:lnTo>
                  <a:lnTo>
                    <a:pt x="336" y="150"/>
                  </a:lnTo>
                  <a:lnTo>
                    <a:pt x="332" y="139"/>
                  </a:lnTo>
                  <a:lnTo>
                    <a:pt x="338" y="135"/>
                  </a:lnTo>
                  <a:lnTo>
                    <a:pt x="340" y="135"/>
                  </a:lnTo>
                  <a:lnTo>
                    <a:pt x="316" y="0"/>
                  </a:lnTo>
                  <a:lnTo>
                    <a:pt x="278" y="19"/>
                  </a:lnTo>
                  <a:lnTo>
                    <a:pt x="261" y="30"/>
                  </a:lnTo>
                  <a:lnTo>
                    <a:pt x="255" y="35"/>
                  </a:lnTo>
                  <a:lnTo>
                    <a:pt x="232" y="60"/>
                  </a:lnTo>
                  <a:lnTo>
                    <a:pt x="226" y="64"/>
                  </a:lnTo>
                  <a:lnTo>
                    <a:pt x="219" y="63"/>
                  </a:lnTo>
                  <a:lnTo>
                    <a:pt x="207" y="63"/>
                  </a:lnTo>
                  <a:lnTo>
                    <a:pt x="199" y="65"/>
                  </a:lnTo>
                  <a:lnTo>
                    <a:pt x="181" y="81"/>
                  </a:lnTo>
                  <a:lnTo>
                    <a:pt x="174" y="79"/>
                  </a:lnTo>
                  <a:lnTo>
                    <a:pt x="159" y="75"/>
                  </a:lnTo>
                  <a:lnTo>
                    <a:pt x="155" y="77"/>
                  </a:lnTo>
                  <a:lnTo>
                    <a:pt x="150" y="75"/>
                  </a:lnTo>
                  <a:lnTo>
                    <a:pt x="154" y="69"/>
                  </a:lnTo>
                  <a:lnTo>
                    <a:pt x="151" y="68"/>
                  </a:lnTo>
                  <a:lnTo>
                    <a:pt x="139" y="67"/>
                  </a:lnTo>
                  <a:lnTo>
                    <a:pt x="115" y="59"/>
                  </a:lnTo>
                  <a:lnTo>
                    <a:pt x="111" y="57"/>
                  </a:lnTo>
                  <a:lnTo>
                    <a:pt x="99" y="59"/>
                  </a:lnTo>
                  <a:lnTo>
                    <a:pt x="99" y="55"/>
                  </a:lnTo>
                  <a:lnTo>
                    <a:pt x="0" y="68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GB" dirty="0">
                <a:latin typeface="Calibri Light" panose="020F0302020204030204" pitchFamily="34" charset="0"/>
                <a:sym typeface="Calibri Light" panose="020F0302020204030204" pitchFamily="34" charset="0"/>
              </a:endParaRPr>
            </a:p>
          </p:txBody>
        </p:sp>
        <p:sp>
          <p:nvSpPr>
            <p:cNvPr id="144" name="Freeform 50">
              <a:extLst>
                <a:ext uri="{FF2B5EF4-FFF2-40B4-BE49-F238E27FC236}">
                  <a16:creationId xmlns:a16="http://schemas.microsoft.com/office/drawing/2014/main" id="{0FB96643-95B0-8B4B-AD7C-3C7801BDA15B}"/>
                </a:ext>
              </a:extLst>
            </p:cNvPr>
            <p:cNvSpPr>
              <a:spLocks/>
            </p:cNvSpPr>
            <p:nvPr>
              <p:custDataLst>
                <p:tags r:id="rId44"/>
              </p:custDataLst>
            </p:nvPr>
          </p:nvSpPr>
          <p:spPr bwMode="gray">
            <a:xfrm>
              <a:off x="7920039" y="3028953"/>
              <a:ext cx="542925" cy="260350"/>
            </a:xfrm>
            <a:custGeom>
              <a:avLst/>
              <a:gdLst>
                <a:gd name="T0" fmla="*/ 215 w 373"/>
                <a:gd name="T1" fmla="*/ 12 h 178"/>
                <a:gd name="T2" fmla="*/ 12 w 373"/>
                <a:gd name="T3" fmla="*/ 106 h 178"/>
                <a:gd name="T4" fmla="*/ 20 w 373"/>
                <a:gd name="T5" fmla="*/ 97 h 178"/>
                <a:gd name="T6" fmla="*/ 44 w 373"/>
                <a:gd name="T7" fmla="*/ 77 h 178"/>
                <a:gd name="T8" fmla="*/ 55 w 373"/>
                <a:gd name="T9" fmla="*/ 65 h 178"/>
                <a:gd name="T10" fmla="*/ 64 w 373"/>
                <a:gd name="T11" fmla="*/ 59 h 178"/>
                <a:gd name="T12" fmla="*/ 85 w 373"/>
                <a:gd name="T13" fmla="*/ 58 h 178"/>
                <a:gd name="T14" fmla="*/ 113 w 373"/>
                <a:gd name="T15" fmla="*/ 42 h 178"/>
                <a:gd name="T16" fmla="*/ 125 w 373"/>
                <a:gd name="T17" fmla="*/ 46 h 178"/>
                <a:gd name="T18" fmla="*/ 134 w 373"/>
                <a:gd name="T19" fmla="*/ 52 h 178"/>
                <a:gd name="T20" fmla="*/ 147 w 373"/>
                <a:gd name="T21" fmla="*/ 71 h 178"/>
                <a:gd name="T22" fmla="*/ 160 w 373"/>
                <a:gd name="T23" fmla="*/ 74 h 178"/>
                <a:gd name="T24" fmla="*/ 163 w 373"/>
                <a:gd name="T25" fmla="*/ 84 h 178"/>
                <a:gd name="T26" fmla="*/ 187 w 373"/>
                <a:gd name="T27" fmla="*/ 94 h 178"/>
                <a:gd name="T28" fmla="*/ 204 w 373"/>
                <a:gd name="T29" fmla="*/ 105 h 178"/>
                <a:gd name="T30" fmla="*/ 209 w 373"/>
                <a:gd name="T31" fmla="*/ 118 h 178"/>
                <a:gd name="T32" fmla="*/ 193 w 373"/>
                <a:gd name="T33" fmla="*/ 152 h 178"/>
                <a:gd name="T34" fmla="*/ 207 w 373"/>
                <a:gd name="T35" fmla="*/ 164 h 178"/>
                <a:gd name="T36" fmla="*/ 225 w 373"/>
                <a:gd name="T37" fmla="*/ 167 h 178"/>
                <a:gd name="T38" fmla="*/ 230 w 373"/>
                <a:gd name="T39" fmla="*/ 166 h 178"/>
                <a:gd name="T40" fmla="*/ 253 w 373"/>
                <a:gd name="T41" fmla="*/ 165 h 178"/>
                <a:gd name="T42" fmla="*/ 277 w 373"/>
                <a:gd name="T43" fmla="*/ 174 h 178"/>
                <a:gd name="T44" fmla="*/ 281 w 373"/>
                <a:gd name="T45" fmla="*/ 170 h 178"/>
                <a:gd name="T46" fmla="*/ 270 w 373"/>
                <a:gd name="T47" fmla="*/ 154 h 178"/>
                <a:gd name="T48" fmla="*/ 262 w 373"/>
                <a:gd name="T49" fmla="*/ 151 h 178"/>
                <a:gd name="T50" fmla="*/ 265 w 373"/>
                <a:gd name="T51" fmla="*/ 148 h 178"/>
                <a:gd name="T52" fmla="*/ 260 w 373"/>
                <a:gd name="T53" fmla="*/ 141 h 178"/>
                <a:gd name="T54" fmla="*/ 248 w 373"/>
                <a:gd name="T55" fmla="*/ 113 h 178"/>
                <a:gd name="T56" fmla="*/ 245 w 373"/>
                <a:gd name="T57" fmla="*/ 95 h 178"/>
                <a:gd name="T58" fmla="*/ 247 w 373"/>
                <a:gd name="T59" fmla="*/ 72 h 178"/>
                <a:gd name="T60" fmla="*/ 243 w 373"/>
                <a:gd name="T61" fmla="*/ 64 h 178"/>
                <a:gd name="T62" fmla="*/ 247 w 373"/>
                <a:gd name="T63" fmla="*/ 56 h 178"/>
                <a:gd name="T64" fmla="*/ 263 w 373"/>
                <a:gd name="T65" fmla="*/ 39 h 178"/>
                <a:gd name="T66" fmla="*/ 269 w 373"/>
                <a:gd name="T67" fmla="*/ 22 h 178"/>
                <a:gd name="T68" fmla="*/ 281 w 373"/>
                <a:gd name="T69" fmla="*/ 28 h 178"/>
                <a:gd name="T70" fmla="*/ 270 w 373"/>
                <a:gd name="T71" fmla="*/ 47 h 178"/>
                <a:gd name="T72" fmla="*/ 261 w 373"/>
                <a:gd name="T73" fmla="*/ 62 h 178"/>
                <a:gd name="T74" fmla="*/ 272 w 373"/>
                <a:gd name="T75" fmla="*/ 74 h 178"/>
                <a:gd name="T76" fmla="*/ 275 w 373"/>
                <a:gd name="T77" fmla="*/ 96 h 178"/>
                <a:gd name="T78" fmla="*/ 266 w 373"/>
                <a:gd name="T79" fmla="*/ 106 h 178"/>
                <a:gd name="T80" fmla="*/ 277 w 373"/>
                <a:gd name="T81" fmla="*/ 114 h 178"/>
                <a:gd name="T82" fmla="*/ 277 w 373"/>
                <a:gd name="T83" fmla="*/ 127 h 178"/>
                <a:gd name="T84" fmla="*/ 281 w 373"/>
                <a:gd name="T85" fmla="*/ 143 h 178"/>
                <a:gd name="T86" fmla="*/ 298 w 373"/>
                <a:gd name="T87" fmla="*/ 151 h 178"/>
                <a:gd name="T88" fmla="*/ 309 w 373"/>
                <a:gd name="T89" fmla="*/ 148 h 178"/>
                <a:gd name="T90" fmla="*/ 310 w 373"/>
                <a:gd name="T91" fmla="*/ 156 h 178"/>
                <a:gd name="T92" fmla="*/ 317 w 373"/>
                <a:gd name="T93" fmla="*/ 171 h 178"/>
                <a:gd name="T94" fmla="*/ 330 w 373"/>
                <a:gd name="T95" fmla="*/ 177 h 178"/>
                <a:gd name="T96" fmla="*/ 337 w 373"/>
                <a:gd name="T97" fmla="*/ 170 h 178"/>
                <a:gd name="T98" fmla="*/ 365 w 373"/>
                <a:gd name="T99" fmla="*/ 158 h 178"/>
                <a:gd name="T100" fmla="*/ 373 w 373"/>
                <a:gd name="T101" fmla="*/ 118 h 178"/>
                <a:gd name="T102" fmla="*/ 321 w 373"/>
                <a:gd name="T103" fmla="*/ 126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373" h="178">
                  <a:moveTo>
                    <a:pt x="283" y="0"/>
                  </a:moveTo>
                  <a:lnTo>
                    <a:pt x="215" y="12"/>
                  </a:lnTo>
                  <a:lnTo>
                    <a:pt x="0" y="54"/>
                  </a:lnTo>
                  <a:lnTo>
                    <a:pt x="12" y="106"/>
                  </a:lnTo>
                  <a:lnTo>
                    <a:pt x="16" y="99"/>
                  </a:lnTo>
                  <a:lnTo>
                    <a:pt x="20" y="97"/>
                  </a:lnTo>
                  <a:lnTo>
                    <a:pt x="36" y="78"/>
                  </a:lnTo>
                  <a:lnTo>
                    <a:pt x="44" y="77"/>
                  </a:lnTo>
                  <a:lnTo>
                    <a:pt x="49" y="67"/>
                  </a:lnTo>
                  <a:lnTo>
                    <a:pt x="55" y="65"/>
                  </a:lnTo>
                  <a:lnTo>
                    <a:pt x="60" y="54"/>
                  </a:lnTo>
                  <a:lnTo>
                    <a:pt x="64" y="59"/>
                  </a:lnTo>
                  <a:lnTo>
                    <a:pt x="73" y="62"/>
                  </a:lnTo>
                  <a:lnTo>
                    <a:pt x="85" y="58"/>
                  </a:lnTo>
                  <a:lnTo>
                    <a:pt x="87" y="51"/>
                  </a:lnTo>
                  <a:lnTo>
                    <a:pt x="113" y="42"/>
                  </a:lnTo>
                  <a:lnTo>
                    <a:pt x="118" y="46"/>
                  </a:lnTo>
                  <a:lnTo>
                    <a:pt x="125" y="46"/>
                  </a:lnTo>
                  <a:lnTo>
                    <a:pt x="131" y="43"/>
                  </a:lnTo>
                  <a:lnTo>
                    <a:pt x="134" y="52"/>
                  </a:lnTo>
                  <a:lnTo>
                    <a:pt x="138" y="53"/>
                  </a:lnTo>
                  <a:lnTo>
                    <a:pt x="147" y="71"/>
                  </a:lnTo>
                  <a:lnTo>
                    <a:pt x="153" y="71"/>
                  </a:lnTo>
                  <a:lnTo>
                    <a:pt x="160" y="74"/>
                  </a:lnTo>
                  <a:lnTo>
                    <a:pt x="168" y="76"/>
                  </a:lnTo>
                  <a:lnTo>
                    <a:pt x="163" y="84"/>
                  </a:lnTo>
                  <a:lnTo>
                    <a:pt x="172" y="94"/>
                  </a:lnTo>
                  <a:lnTo>
                    <a:pt x="187" y="94"/>
                  </a:lnTo>
                  <a:lnTo>
                    <a:pt x="194" y="101"/>
                  </a:lnTo>
                  <a:lnTo>
                    <a:pt x="204" y="105"/>
                  </a:lnTo>
                  <a:lnTo>
                    <a:pt x="211" y="114"/>
                  </a:lnTo>
                  <a:lnTo>
                    <a:pt x="209" y="118"/>
                  </a:lnTo>
                  <a:lnTo>
                    <a:pt x="200" y="136"/>
                  </a:lnTo>
                  <a:lnTo>
                    <a:pt x="193" y="152"/>
                  </a:lnTo>
                  <a:lnTo>
                    <a:pt x="195" y="163"/>
                  </a:lnTo>
                  <a:lnTo>
                    <a:pt x="207" y="164"/>
                  </a:lnTo>
                  <a:lnTo>
                    <a:pt x="217" y="158"/>
                  </a:lnTo>
                  <a:lnTo>
                    <a:pt x="225" y="167"/>
                  </a:lnTo>
                  <a:lnTo>
                    <a:pt x="230" y="170"/>
                  </a:lnTo>
                  <a:lnTo>
                    <a:pt x="230" y="166"/>
                  </a:lnTo>
                  <a:lnTo>
                    <a:pt x="241" y="164"/>
                  </a:lnTo>
                  <a:lnTo>
                    <a:pt x="253" y="165"/>
                  </a:lnTo>
                  <a:lnTo>
                    <a:pt x="269" y="170"/>
                  </a:lnTo>
                  <a:lnTo>
                    <a:pt x="277" y="174"/>
                  </a:lnTo>
                  <a:lnTo>
                    <a:pt x="281" y="174"/>
                  </a:lnTo>
                  <a:lnTo>
                    <a:pt x="281" y="170"/>
                  </a:lnTo>
                  <a:lnTo>
                    <a:pt x="277" y="166"/>
                  </a:lnTo>
                  <a:lnTo>
                    <a:pt x="270" y="154"/>
                  </a:lnTo>
                  <a:lnTo>
                    <a:pt x="263" y="153"/>
                  </a:lnTo>
                  <a:lnTo>
                    <a:pt x="262" y="151"/>
                  </a:lnTo>
                  <a:lnTo>
                    <a:pt x="263" y="148"/>
                  </a:lnTo>
                  <a:lnTo>
                    <a:pt x="265" y="148"/>
                  </a:lnTo>
                  <a:lnTo>
                    <a:pt x="269" y="144"/>
                  </a:lnTo>
                  <a:lnTo>
                    <a:pt x="260" y="141"/>
                  </a:lnTo>
                  <a:lnTo>
                    <a:pt x="253" y="130"/>
                  </a:lnTo>
                  <a:lnTo>
                    <a:pt x="248" y="113"/>
                  </a:lnTo>
                  <a:lnTo>
                    <a:pt x="246" y="106"/>
                  </a:lnTo>
                  <a:lnTo>
                    <a:pt x="245" y="95"/>
                  </a:lnTo>
                  <a:lnTo>
                    <a:pt x="248" y="78"/>
                  </a:lnTo>
                  <a:lnTo>
                    <a:pt x="247" y="72"/>
                  </a:lnTo>
                  <a:lnTo>
                    <a:pt x="244" y="69"/>
                  </a:lnTo>
                  <a:lnTo>
                    <a:pt x="243" y="64"/>
                  </a:lnTo>
                  <a:lnTo>
                    <a:pt x="245" y="60"/>
                  </a:lnTo>
                  <a:lnTo>
                    <a:pt x="247" y="56"/>
                  </a:lnTo>
                  <a:lnTo>
                    <a:pt x="249" y="50"/>
                  </a:lnTo>
                  <a:lnTo>
                    <a:pt x="263" y="39"/>
                  </a:lnTo>
                  <a:lnTo>
                    <a:pt x="265" y="36"/>
                  </a:lnTo>
                  <a:lnTo>
                    <a:pt x="269" y="22"/>
                  </a:lnTo>
                  <a:lnTo>
                    <a:pt x="278" y="23"/>
                  </a:lnTo>
                  <a:lnTo>
                    <a:pt x="281" y="28"/>
                  </a:lnTo>
                  <a:lnTo>
                    <a:pt x="275" y="39"/>
                  </a:lnTo>
                  <a:lnTo>
                    <a:pt x="270" y="47"/>
                  </a:lnTo>
                  <a:lnTo>
                    <a:pt x="265" y="54"/>
                  </a:lnTo>
                  <a:lnTo>
                    <a:pt x="261" y="62"/>
                  </a:lnTo>
                  <a:lnTo>
                    <a:pt x="265" y="71"/>
                  </a:lnTo>
                  <a:lnTo>
                    <a:pt x="272" y="74"/>
                  </a:lnTo>
                  <a:lnTo>
                    <a:pt x="276" y="93"/>
                  </a:lnTo>
                  <a:lnTo>
                    <a:pt x="275" y="96"/>
                  </a:lnTo>
                  <a:lnTo>
                    <a:pt x="265" y="102"/>
                  </a:lnTo>
                  <a:lnTo>
                    <a:pt x="266" y="106"/>
                  </a:lnTo>
                  <a:lnTo>
                    <a:pt x="275" y="110"/>
                  </a:lnTo>
                  <a:lnTo>
                    <a:pt x="277" y="114"/>
                  </a:lnTo>
                  <a:lnTo>
                    <a:pt x="275" y="122"/>
                  </a:lnTo>
                  <a:lnTo>
                    <a:pt x="277" y="127"/>
                  </a:lnTo>
                  <a:lnTo>
                    <a:pt x="277" y="132"/>
                  </a:lnTo>
                  <a:lnTo>
                    <a:pt x="281" y="143"/>
                  </a:lnTo>
                  <a:lnTo>
                    <a:pt x="293" y="151"/>
                  </a:lnTo>
                  <a:lnTo>
                    <a:pt x="298" y="151"/>
                  </a:lnTo>
                  <a:lnTo>
                    <a:pt x="302" y="148"/>
                  </a:lnTo>
                  <a:lnTo>
                    <a:pt x="309" y="148"/>
                  </a:lnTo>
                  <a:lnTo>
                    <a:pt x="312" y="150"/>
                  </a:lnTo>
                  <a:lnTo>
                    <a:pt x="310" y="156"/>
                  </a:lnTo>
                  <a:lnTo>
                    <a:pt x="317" y="167"/>
                  </a:lnTo>
                  <a:lnTo>
                    <a:pt x="317" y="171"/>
                  </a:lnTo>
                  <a:lnTo>
                    <a:pt x="321" y="178"/>
                  </a:lnTo>
                  <a:lnTo>
                    <a:pt x="330" y="177"/>
                  </a:lnTo>
                  <a:lnTo>
                    <a:pt x="332" y="178"/>
                  </a:lnTo>
                  <a:lnTo>
                    <a:pt x="337" y="170"/>
                  </a:lnTo>
                  <a:lnTo>
                    <a:pt x="364" y="162"/>
                  </a:lnTo>
                  <a:lnTo>
                    <a:pt x="365" y="158"/>
                  </a:lnTo>
                  <a:lnTo>
                    <a:pt x="366" y="151"/>
                  </a:lnTo>
                  <a:lnTo>
                    <a:pt x="373" y="118"/>
                  </a:lnTo>
                  <a:lnTo>
                    <a:pt x="372" y="114"/>
                  </a:lnTo>
                  <a:lnTo>
                    <a:pt x="321" y="126"/>
                  </a:lnTo>
                  <a:lnTo>
                    <a:pt x="283" y="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GB" dirty="0">
                <a:latin typeface="Calibri Light" panose="020F0302020204030204" pitchFamily="34" charset="0"/>
                <a:sym typeface="Calibri Light" panose="020F0302020204030204" pitchFamily="34" charset="0"/>
              </a:endParaRPr>
            </a:p>
          </p:txBody>
        </p:sp>
        <p:sp>
          <p:nvSpPr>
            <p:cNvPr id="145" name="Freeform 51">
              <a:extLst>
                <a:ext uri="{FF2B5EF4-FFF2-40B4-BE49-F238E27FC236}">
                  <a16:creationId xmlns:a16="http://schemas.microsoft.com/office/drawing/2014/main" id="{B65DFE80-BFF6-5D48-BCEA-81C070D48A99}"/>
                </a:ext>
              </a:extLst>
            </p:cNvPr>
            <p:cNvSpPr>
              <a:spLocks/>
            </p:cNvSpPr>
            <p:nvPr>
              <p:custDataLst>
                <p:tags r:id="rId45"/>
              </p:custDataLst>
            </p:nvPr>
          </p:nvSpPr>
          <p:spPr bwMode="gray">
            <a:xfrm>
              <a:off x="8332790" y="3003553"/>
              <a:ext cx="128587" cy="209550"/>
            </a:xfrm>
            <a:custGeom>
              <a:avLst/>
              <a:gdLst>
                <a:gd name="T0" fmla="*/ 89 w 89"/>
                <a:gd name="T1" fmla="*/ 131 h 143"/>
                <a:gd name="T2" fmla="*/ 87 w 89"/>
                <a:gd name="T3" fmla="*/ 122 h 143"/>
                <a:gd name="T4" fmla="*/ 82 w 89"/>
                <a:gd name="T5" fmla="*/ 107 h 143"/>
                <a:gd name="T6" fmla="*/ 72 w 89"/>
                <a:gd name="T7" fmla="*/ 98 h 143"/>
                <a:gd name="T8" fmla="*/ 58 w 89"/>
                <a:gd name="T9" fmla="*/ 88 h 143"/>
                <a:gd name="T10" fmla="*/ 53 w 89"/>
                <a:gd name="T11" fmla="*/ 82 h 143"/>
                <a:gd name="T12" fmla="*/ 50 w 89"/>
                <a:gd name="T13" fmla="*/ 75 h 143"/>
                <a:gd name="T14" fmla="*/ 38 w 89"/>
                <a:gd name="T15" fmla="*/ 56 h 143"/>
                <a:gd name="T16" fmla="*/ 34 w 89"/>
                <a:gd name="T17" fmla="*/ 48 h 143"/>
                <a:gd name="T18" fmla="*/ 25 w 89"/>
                <a:gd name="T19" fmla="*/ 38 h 143"/>
                <a:gd name="T20" fmla="*/ 22 w 89"/>
                <a:gd name="T21" fmla="*/ 31 h 143"/>
                <a:gd name="T22" fmla="*/ 21 w 89"/>
                <a:gd name="T23" fmla="*/ 24 h 143"/>
                <a:gd name="T24" fmla="*/ 22 w 89"/>
                <a:gd name="T25" fmla="*/ 23 h 143"/>
                <a:gd name="T26" fmla="*/ 22 w 89"/>
                <a:gd name="T27" fmla="*/ 20 h 143"/>
                <a:gd name="T28" fmla="*/ 26 w 89"/>
                <a:gd name="T29" fmla="*/ 2 h 143"/>
                <a:gd name="T30" fmla="*/ 20 w 89"/>
                <a:gd name="T31" fmla="*/ 0 h 143"/>
                <a:gd name="T32" fmla="*/ 11 w 89"/>
                <a:gd name="T33" fmla="*/ 1 h 143"/>
                <a:gd name="T34" fmla="*/ 4 w 89"/>
                <a:gd name="T35" fmla="*/ 8 h 143"/>
                <a:gd name="T36" fmla="*/ 3 w 89"/>
                <a:gd name="T37" fmla="*/ 15 h 143"/>
                <a:gd name="T38" fmla="*/ 1 w 89"/>
                <a:gd name="T39" fmla="*/ 16 h 143"/>
                <a:gd name="T40" fmla="*/ 0 w 89"/>
                <a:gd name="T41" fmla="*/ 17 h 143"/>
                <a:gd name="T42" fmla="*/ 38 w 89"/>
                <a:gd name="T43" fmla="*/ 143 h 143"/>
                <a:gd name="T44" fmla="*/ 89 w 89"/>
                <a:gd name="T45" fmla="*/ 131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89" h="143">
                  <a:moveTo>
                    <a:pt x="89" y="131"/>
                  </a:moveTo>
                  <a:lnTo>
                    <a:pt x="87" y="122"/>
                  </a:lnTo>
                  <a:lnTo>
                    <a:pt x="82" y="107"/>
                  </a:lnTo>
                  <a:lnTo>
                    <a:pt x="72" y="98"/>
                  </a:lnTo>
                  <a:lnTo>
                    <a:pt x="58" y="88"/>
                  </a:lnTo>
                  <a:lnTo>
                    <a:pt x="53" y="82"/>
                  </a:lnTo>
                  <a:lnTo>
                    <a:pt x="50" y="75"/>
                  </a:lnTo>
                  <a:lnTo>
                    <a:pt x="38" y="56"/>
                  </a:lnTo>
                  <a:lnTo>
                    <a:pt x="34" y="48"/>
                  </a:lnTo>
                  <a:lnTo>
                    <a:pt x="25" y="38"/>
                  </a:lnTo>
                  <a:lnTo>
                    <a:pt x="22" y="31"/>
                  </a:lnTo>
                  <a:lnTo>
                    <a:pt x="21" y="24"/>
                  </a:lnTo>
                  <a:lnTo>
                    <a:pt x="22" y="23"/>
                  </a:lnTo>
                  <a:lnTo>
                    <a:pt x="22" y="20"/>
                  </a:lnTo>
                  <a:lnTo>
                    <a:pt x="26" y="2"/>
                  </a:lnTo>
                  <a:lnTo>
                    <a:pt x="20" y="0"/>
                  </a:lnTo>
                  <a:lnTo>
                    <a:pt x="11" y="1"/>
                  </a:lnTo>
                  <a:lnTo>
                    <a:pt x="4" y="8"/>
                  </a:lnTo>
                  <a:lnTo>
                    <a:pt x="3" y="15"/>
                  </a:lnTo>
                  <a:lnTo>
                    <a:pt x="1" y="16"/>
                  </a:lnTo>
                  <a:lnTo>
                    <a:pt x="0" y="17"/>
                  </a:lnTo>
                  <a:lnTo>
                    <a:pt x="38" y="143"/>
                  </a:lnTo>
                  <a:lnTo>
                    <a:pt x="89" y="131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GB" dirty="0">
                <a:latin typeface="Calibri Light" panose="020F0302020204030204" pitchFamily="34" charset="0"/>
                <a:sym typeface="Calibri Light" panose="020F0302020204030204" pitchFamily="34" charset="0"/>
              </a:endParaRPr>
            </a:p>
          </p:txBody>
        </p:sp>
        <p:sp>
          <p:nvSpPr>
            <p:cNvPr id="146" name="Freeform 52">
              <a:extLst>
                <a:ext uri="{FF2B5EF4-FFF2-40B4-BE49-F238E27FC236}">
                  <a16:creationId xmlns:a16="http://schemas.microsoft.com/office/drawing/2014/main" id="{9FEF3D4F-E0CD-5540-B10E-B8ECEFD4CCB2}"/>
                </a:ext>
              </a:extLst>
            </p:cNvPr>
            <p:cNvSpPr>
              <a:spLocks/>
            </p:cNvSpPr>
            <p:nvPr>
              <p:custDataLst>
                <p:tags r:id="rId46"/>
              </p:custDataLst>
            </p:nvPr>
          </p:nvSpPr>
          <p:spPr bwMode="gray">
            <a:xfrm>
              <a:off x="8364540" y="2762253"/>
              <a:ext cx="161925" cy="361950"/>
            </a:xfrm>
            <a:custGeom>
              <a:avLst/>
              <a:gdLst>
                <a:gd name="T0" fmla="*/ 0 w 111"/>
                <a:gd name="T1" fmla="*/ 186 h 249"/>
                <a:gd name="T2" fmla="*/ 3 w 111"/>
                <a:gd name="T3" fmla="*/ 188 h 249"/>
                <a:gd name="T4" fmla="*/ 14 w 111"/>
                <a:gd name="T5" fmla="*/ 205 h 249"/>
                <a:gd name="T6" fmla="*/ 38 w 111"/>
                <a:gd name="T7" fmla="*/ 221 h 249"/>
                <a:gd name="T8" fmla="*/ 56 w 111"/>
                <a:gd name="T9" fmla="*/ 225 h 249"/>
                <a:gd name="T10" fmla="*/ 62 w 111"/>
                <a:gd name="T11" fmla="*/ 237 h 249"/>
                <a:gd name="T12" fmla="*/ 66 w 111"/>
                <a:gd name="T13" fmla="*/ 249 h 249"/>
                <a:gd name="T14" fmla="*/ 76 w 111"/>
                <a:gd name="T15" fmla="*/ 232 h 249"/>
                <a:gd name="T16" fmla="*/ 85 w 111"/>
                <a:gd name="T17" fmla="*/ 206 h 249"/>
                <a:gd name="T18" fmla="*/ 101 w 111"/>
                <a:gd name="T19" fmla="*/ 178 h 249"/>
                <a:gd name="T20" fmla="*/ 111 w 111"/>
                <a:gd name="T21" fmla="*/ 155 h 249"/>
                <a:gd name="T22" fmla="*/ 108 w 111"/>
                <a:gd name="T23" fmla="*/ 113 h 249"/>
                <a:gd name="T24" fmla="*/ 100 w 111"/>
                <a:gd name="T25" fmla="*/ 78 h 249"/>
                <a:gd name="T26" fmla="*/ 84 w 111"/>
                <a:gd name="T27" fmla="*/ 85 h 249"/>
                <a:gd name="T28" fmla="*/ 79 w 111"/>
                <a:gd name="T29" fmla="*/ 81 h 249"/>
                <a:gd name="T30" fmla="*/ 74 w 111"/>
                <a:gd name="T31" fmla="*/ 82 h 249"/>
                <a:gd name="T32" fmla="*/ 80 w 111"/>
                <a:gd name="T33" fmla="*/ 64 h 249"/>
                <a:gd name="T34" fmla="*/ 88 w 111"/>
                <a:gd name="T35" fmla="*/ 60 h 249"/>
                <a:gd name="T36" fmla="*/ 88 w 111"/>
                <a:gd name="T37" fmla="*/ 43 h 249"/>
                <a:gd name="T38" fmla="*/ 96 w 111"/>
                <a:gd name="T39" fmla="*/ 34 h 249"/>
                <a:gd name="T40" fmla="*/ 25 w 111"/>
                <a:gd name="T41" fmla="*/ 0 h 249"/>
                <a:gd name="T42" fmla="*/ 16 w 111"/>
                <a:gd name="T43" fmla="*/ 10 h 249"/>
                <a:gd name="T44" fmla="*/ 13 w 111"/>
                <a:gd name="T45" fmla="*/ 30 h 249"/>
                <a:gd name="T46" fmla="*/ 2 w 111"/>
                <a:gd name="T47" fmla="*/ 42 h 249"/>
                <a:gd name="T48" fmla="*/ 8 w 111"/>
                <a:gd name="T49" fmla="*/ 52 h 249"/>
                <a:gd name="T50" fmla="*/ 4 w 111"/>
                <a:gd name="T51" fmla="*/ 65 h 249"/>
                <a:gd name="T52" fmla="*/ 7 w 111"/>
                <a:gd name="T53" fmla="*/ 86 h 249"/>
                <a:gd name="T54" fmla="*/ 20 w 111"/>
                <a:gd name="T55" fmla="*/ 100 h 249"/>
                <a:gd name="T56" fmla="*/ 31 w 111"/>
                <a:gd name="T57" fmla="*/ 105 h 249"/>
                <a:gd name="T58" fmla="*/ 41 w 111"/>
                <a:gd name="T59" fmla="*/ 113 h 249"/>
                <a:gd name="T60" fmla="*/ 52 w 111"/>
                <a:gd name="T61" fmla="*/ 123 h 249"/>
                <a:gd name="T62" fmla="*/ 27 w 111"/>
                <a:gd name="T63" fmla="*/ 143 h 249"/>
                <a:gd name="T64" fmla="*/ 4 w 111"/>
                <a:gd name="T65" fmla="*/ 168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11" h="249">
                  <a:moveTo>
                    <a:pt x="4" y="168"/>
                  </a:moveTo>
                  <a:lnTo>
                    <a:pt x="0" y="186"/>
                  </a:lnTo>
                  <a:lnTo>
                    <a:pt x="0" y="189"/>
                  </a:lnTo>
                  <a:lnTo>
                    <a:pt x="3" y="188"/>
                  </a:lnTo>
                  <a:lnTo>
                    <a:pt x="8" y="197"/>
                  </a:lnTo>
                  <a:lnTo>
                    <a:pt x="14" y="205"/>
                  </a:lnTo>
                  <a:lnTo>
                    <a:pt x="20" y="211"/>
                  </a:lnTo>
                  <a:lnTo>
                    <a:pt x="38" y="221"/>
                  </a:lnTo>
                  <a:lnTo>
                    <a:pt x="44" y="222"/>
                  </a:lnTo>
                  <a:lnTo>
                    <a:pt x="56" y="225"/>
                  </a:lnTo>
                  <a:lnTo>
                    <a:pt x="61" y="225"/>
                  </a:lnTo>
                  <a:lnTo>
                    <a:pt x="62" y="237"/>
                  </a:lnTo>
                  <a:lnTo>
                    <a:pt x="61" y="245"/>
                  </a:lnTo>
                  <a:lnTo>
                    <a:pt x="66" y="249"/>
                  </a:lnTo>
                  <a:lnTo>
                    <a:pt x="71" y="244"/>
                  </a:lnTo>
                  <a:lnTo>
                    <a:pt x="76" y="232"/>
                  </a:lnTo>
                  <a:lnTo>
                    <a:pt x="77" y="221"/>
                  </a:lnTo>
                  <a:lnTo>
                    <a:pt x="85" y="206"/>
                  </a:lnTo>
                  <a:lnTo>
                    <a:pt x="90" y="194"/>
                  </a:lnTo>
                  <a:lnTo>
                    <a:pt x="101" y="178"/>
                  </a:lnTo>
                  <a:lnTo>
                    <a:pt x="106" y="166"/>
                  </a:lnTo>
                  <a:lnTo>
                    <a:pt x="111" y="155"/>
                  </a:lnTo>
                  <a:lnTo>
                    <a:pt x="111" y="147"/>
                  </a:lnTo>
                  <a:lnTo>
                    <a:pt x="108" y="113"/>
                  </a:lnTo>
                  <a:lnTo>
                    <a:pt x="105" y="86"/>
                  </a:lnTo>
                  <a:lnTo>
                    <a:pt x="100" y="78"/>
                  </a:lnTo>
                  <a:lnTo>
                    <a:pt x="88" y="81"/>
                  </a:lnTo>
                  <a:lnTo>
                    <a:pt x="84" y="85"/>
                  </a:lnTo>
                  <a:lnTo>
                    <a:pt x="80" y="83"/>
                  </a:lnTo>
                  <a:lnTo>
                    <a:pt x="79" y="81"/>
                  </a:lnTo>
                  <a:lnTo>
                    <a:pt x="76" y="83"/>
                  </a:lnTo>
                  <a:lnTo>
                    <a:pt x="74" y="82"/>
                  </a:lnTo>
                  <a:lnTo>
                    <a:pt x="74" y="76"/>
                  </a:lnTo>
                  <a:lnTo>
                    <a:pt x="80" y="64"/>
                  </a:lnTo>
                  <a:lnTo>
                    <a:pt x="83" y="61"/>
                  </a:lnTo>
                  <a:lnTo>
                    <a:pt x="88" y="60"/>
                  </a:lnTo>
                  <a:lnTo>
                    <a:pt x="87" y="49"/>
                  </a:lnTo>
                  <a:lnTo>
                    <a:pt x="88" y="43"/>
                  </a:lnTo>
                  <a:lnTo>
                    <a:pt x="92" y="39"/>
                  </a:lnTo>
                  <a:lnTo>
                    <a:pt x="96" y="34"/>
                  </a:lnTo>
                  <a:lnTo>
                    <a:pt x="92" y="23"/>
                  </a:lnTo>
                  <a:lnTo>
                    <a:pt x="25" y="0"/>
                  </a:lnTo>
                  <a:lnTo>
                    <a:pt x="21" y="1"/>
                  </a:lnTo>
                  <a:lnTo>
                    <a:pt x="16" y="10"/>
                  </a:lnTo>
                  <a:lnTo>
                    <a:pt x="16" y="15"/>
                  </a:lnTo>
                  <a:lnTo>
                    <a:pt x="13" y="30"/>
                  </a:lnTo>
                  <a:lnTo>
                    <a:pt x="4" y="39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8" y="52"/>
                  </a:lnTo>
                  <a:lnTo>
                    <a:pt x="9" y="62"/>
                  </a:lnTo>
                  <a:lnTo>
                    <a:pt x="4" y="65"/>
                  </a:lnTo>
                  <a:lnTo>
                    <a:pt x="5" y="85"/>
                  </a:lnTo>
                  <a:lnTo>
                    <a:pt x="7" y="86"/>
                  </a:lnTo>
                  <a:lnTo>
                    <a:pt x="16" y="88"/>
                  </a:lnTo>
                  <a:lnTo>
                    <a:pt x="20" y="100"/>
                  </a:lnTo>
                  <a:lnTo>
                    <a:pt x="28" y="102"/>
                  </a:lnTo>
                  <a:lnTo>
                    <a:pt x="31" y="105"/>
                  </a:lnTo>
                  <a:lnTo>
                    <a:pt x="37" y="108"/>
                  </a:lnTo>
                  <a:lnTo>
                    <a:pt x="41" y="113"/>
                  </a:lnTo>
                  <a:lnTo>
                    <a:pt x="52" y="121"/>
                  </a:lnTo>
                  <a:lnTo>
                    <a:pt x="52" y="123"/>
                  </a:lnTo>
                  <a:lnTo>
                    <a:pt x="40" y="130"/>
                  </a:lnTo>
                  <a:lnTo>
                    <a:pt x="27" y="143"/>
                  </a:lnTo>
                  <a:lnTo>
                    <a:pt x="24" y="154"/>
                  </a:lnTo>
                  <a:lnTo>
                    <a:pt x="4" y="168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GB" dirty="0">
                <a:latin typeface="Calibri Light" panose="020F0302020204030204" pitchFamily="34" charset="0"/>
                <a:sym typeface="Calibri Light" panose="020F0302020204030204" pitchFamily="34" charset="0"/>
              </a:endParaRPr>
            </a:p>
          </p:txBody>
        </p:sp>
        <p:sp>
          <p:nvSpPr>
            <p:cNvPr id="147" name="Freeform 53">
              <a:extLst>
                <a:ext uri="{FF2B5EF4-FFF2-40B4-BE49-F238E27FC236}">
                  <a16:creationId xmlns:a16="http://schemas.microsoft.com/office/drawing/2014/main" id="{CC7FADA3-1DC4-7C4C-B37E-4B7C053D6A6C}"/>
                </a:ext>
              </a:extLst>
            </p:cNvPr>
            <p:cNvSpPr>
              <a:spLocks/>
            </p:cNvSpPr>
            <p:nvPr>
              <p:custDataLst>
                <p:tags r:id="rId47"/>
              </p:custDataLst>
            </p:nvPr>
          </p:nvSpPr>
          <p:spPr bwMode="gray">
            <a:xfrm>
              <a:off x="7821614" y="2198690"/>
              <a:ext cx="892175" cy="684212"/>
            </a:xfrm>
            <a:custGeom>
              <a:avLst/>
              <a:gdLst>
                <a:gd name="T0" fmla="*/ 469 w 613"/>
                <a:gd name="T1" fmla="*/ 421 h 470"/>
                <a:gd name="T2" fmla="*/ 460 w 613"/>
                <a:gd name="T3" fmla="*/ 436 h 470"/>
                <a:gd name="T4" fmla="*/ 453 w 613"/>
                <a:gd name="T5" fmla="*/ 451 h 470"/>
                <a:gd name="T6" fmla="*/ 449 w 613"/>
                <a:gd name="T7" fmla="*/ 470 h 470"/>
                <a:gd name="T8" fmla="*/ 464 w 613"/>
                <a:gd name="T9" fmla="*/ 454 h 470"/>
                <a:gd name="T10" fmla="*/ 489 w 613"/>
                <a:gd name="T11" fmla="*/ 451 h 470"/>
                <a:gd name="T12" fmla="*/ 522 w 613"/>
                <a:gd name="T13" fmla="*/ 438 h 470"/>
                <a:gd name="T14" fmla="*/ 577 w 613"/>
                <a:gd name="T15" fmla="*/ 398 h 470"/>
                <a:gd name="T16" fmla="*/ 596 w 613"/>
                <a:gd name="T17" fmla="*/ 384 h 470"/>
                <a:gd name="T18" fmla="*/ 613 w 613"/>
                <a:gd name="T19" fmla="*/ 367 h 470"/>
                <a:gd name="T20" fmla="*/ 604 w 613"/>
                <a:gd name="T21" fmla="*/ 371 h 470"/>
                <a:gd name="T22" fmla="*/ 581 w 613"/>
                <a:gd name="T23" fmla="*/ 382 h 470"/>
                <a:gd name="T24" fmla="*/ 567 w 613"/>
                <a:gd name="T25" fmla="*/ 390 h 470"/>
                <a:gd name="T26" fmla="*/ 584 w 613"/>
                <a:gd name="T27" fmla="*/ 364 h 470"/>
                <a:gd name="T28" fmla="*/ 571 w 613"/>
                <a:gd name="T29" fmla="*/ 375 h 470"/>
                <a:gd name="T30" fmla="*/ 518 w 613"/>
                <a:gd name="T31" fmla="*/ 405 h 470"/>
                <a:gd name="T32" fmla="*/ 481 w 613"/>
                <a:gd name="T33" fmla="*/ 431 h 470"/>
                <a:gd name="T34" fmla="*/ 477 w 613"/>
                <a:gd name="T35" fmla="*/ 410 h 470"/>
                <a:gd name="T36" fmla="*/ 489 w 613"/>
                <a:gd name="T37" fmla="*/ 383 h 470"/>
                <a:gd name="T38" fmla="*/ 474 w 613"/>
                <a:gd name="T39" fmla="*/ 296 h 470"/>
                <a:gd name="T40" fmla="*/ 464 w 613"/>
                <a:gd name="T41" fmla="*/ 207 h 470"/>
                <a:gd name="T42" fmla="*/ 453 w 613"/>
                <a:gd name="T43" fmla="*/ 151 h 470"/>
                <a:gd name="T44" fmla="*/ 442 w 613"/>
                <a:gd name="T45" fmla="*/ 141 h 470"/>
                <a:gd name="T46" fmla="*/ 439 w 613"/>
                <a:gd name="T47" fmla="*/ 124 h 470"/>
                <a:gd name="T48" fmla="*/ 430 w 613"/>
                <a:gd name="T49" fmla="*/ 74 h 470"/>
                <a:gd name="T50" fmla="*/ 414 w 613"/>
                <a:gd name="T51" fmla="*/ 19 h 470"/>
                <a:gd name="T52" fmla="*/ 407 w 613"/>
                <a:gd name="T53" fmla="*/ 0 h 470"/>
                <a:gd name="T54" fmla="*/ 305 w 613"/>
                <a:gd name="T55" fmla="*/ 23 h 470"/>
                <a:gd name="T56" fmla="*/ 252 w 613"/>
                <a:gd name="T57" fmla="*/ 83 h 470"/>
                <a:gd name="T58" fmla="*/ 246 w 613"/>
                <a:gd name="T59" fmla="*/ 106 h 470"/>
                <a:gd name="T60" fmla="*/ 215 w 613"/>
                <a:gd name="T61" fmla="*/ 139 h 470"/>
                <a:gd name="T62" fmla="*/ 227 w 613"/>
                <a:gd name="T63" fmla="*/ 150 h 470"/>
                <a:gd name="T64" fmla="*/ 228 w 613"/>
                <a:gd name="T65" fmla="*/ 163 h 470"/>
                <a:gd name="T66" fmla="*/ 234 w 613"/>
                <a:gd name="T67" fmla="*/ 195 h 470"/>
                <a:gd name="T68" fmla="*/ 180 w 613"/>
                <a:gd name="T69" fmla="*/ 231 h 470"/>
                <a:gd name="T70" fmla="*/ 116 w 613"/>
                <a:gd name="T71" fmla="*/ 235 h 470"/>
                <a:gd name="T72" fmla="*/ 52 w 613"/>
                <a:gd name="T73" fmla="*/ 250 h 470"/>
                <a:gd name="T74" fmla="*/ 38 w 613"/>
                <a:gd name="T75" fmla="*/ 278 h 470"/>
                <a:gd name="T76" fmla="*/ 57 w 613"/>
                <a:gd name="T77" fmla="*/ 305 h 470"/>
                <a:gd name="T78" fmla="*/ 44 w 613"/>
                <a:gd name="T79" fmla="*/ 330 h 470"/>
                <a:gd name="T80" fmla="*/ 6 w 613"/>
                <a:gd name="T81" fmla="*/ 397 h 470"/>
                <a:gd name="T82" fmla="*/ 343 w 613"/>
                <a:gd name="T83" fmla="*/ 341 h 470"/>
                <a:gd name="T84" fmla="*/ 351 w 613"/>
                <a:gd name="T85" fmla="*/ 346 h 470"/>
                <a:gd name="T86" fmla="*/ 369 w 613"/>
                <a:gd name="T87" fmla="*/ 374 h 470"/>
                <a:gd name="T88" fmla="*/ 392 w 613"/>
                <a:gd name="T89" fmla="*/ 381 h 4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613" h="470">
                  <a:moveTo>
                    <a:pt x="398" y="387"/>
                  </a:moveTo>
                  <a:lnTo>
                    <a:pt x="465" y="410"/>
                  </a:lnTo>
                  <a:lnTo>
                    <a:pt x="469" y="421"/>
                  </a:lnTo>
                  <a:lnTo>
                    <a:pt x="465" y="426"/>
                  </a:lnTo>
                  <a:lnTo>
                    <a:pt x="461" y="430"/>
                  </a:lnTo>
                  <a:lnTo>
                    <a:pt x="460" y="436"/>
                  </a:lnTo>
                  <a:lnTo>
                    <a:pt x="461" y="447"/>
                  </a:lnTo>
                  <a:lnTo>
                    <a:pt x="456" y="448"/>
                  </a:lnTo>
                  <a:lnTo>
                    <a:pt x="453" y="451"/>
                  </a:lnTo>
                  <a:lnTo>
                    <a:pt x="447" y="463"/>
                  </a:lnTo>
                  <a:lnTo>
                    <a:pt x="447" y="469"/>
                  </a:lnTo>
                  <a:lnTo>
                    <a:pt x="449" y="470"/>
                  </a:lnTo>
                  <a:lnTo>
                    <a:pt x="452" y="468"/>
                  </a:lnTo>
                  <a:lnTo>
                    <a:pt x="453" y="463"/>
                  </a:lnTo>
                  <a:lnTo>
                    <a:pt x="464" y="454"/>
                  </a:lnTo>
                  <a:lnTo>
                    <a:pt x="470" y="455"/>
                  </a:lnTo>
                  <a:lnTo>
                    <a:pt x="485" y="455"/>
                  </a:lnTo>
                  <a:lnTo>
                    <a:pt x="489" y="451"/>
                  </a:lnTo>
                  <a:lnTo>
                    <a:pt x="503" y="447"/>
                  </a:lnTo>
                  <a:lnTo>
                    <a:pt x="514" y="442"/>
                  </a:lnTo>
                  <a:lnTo>
                    <a:pt x="522" y="438"/>
                  </a:lnTo>
                  <a:lnTo>
                    <a:pt x="531" y="429"/>
                  </a:lnTo>
                  <a:lnTo>
                    <a:pt x="568" y="404"/>
                  </a:lnTo>
                  <a:lnTo>
                    <a:pt x="577" y="398"/>
                  </a:lnTo>
                  <a:lnTo>
                    <a:pt x="585" y="391"/>
                  </a:lnTo>
                  <a:lnTo>
                    <a:pt x="592" y="389"/>
                  </a:lnTo>
                  <a:lnTo>
                    <a:pt x="596" y="384"/>
                  </a:lnTo>
                  <a:lnTo>
                    <a:pt x="604" y="379"/>
                  </a:lnTo>
                  <a:lnTo>
                    <a:pt x="609" y="376"/>
                  </a:lnTo>
                  <a:lnTo>
                    <a:pt x="613" y="367"/>
                  </a:lnTo>
                  <a:lnTo>
                    <a:pt x="613" y="364"/>
                  </a:lnTo>
                  <a:lnTo>
                    <a:pt x="612" y="363"/>
                  </a:lnTo>
                  <a:lnTo>
                    <a:pt x="604" y="371"/>
                  </a:lnTo>
                  <a:lnTo>
                    <a:pt x="596" y="373"/>
                  </a:lnTo>
                  <a:lnTo>
                    <a:pt x="586" y="377"/>
                  </a:lnTo>
                  <a:lnTo>
                    <a:pt x="581" y="382"/>
                  </a:lnTo>
                  <a:lnTo>
                    <a:pt x="577" y="388"/>
                  </a:lnTo>
                  <a:lnTo>
                    <a:pt x="569" y="392"/>
                  </a:lnTo>
                  <a:lnTo>
                    <a:pt x="567" y="390"/>
                  </a:lnTo>
                  <a:lnTo>
                    <a:pt x="570" y="383"/>
                  </a:lnTo>
                  <a:lnTo>
                    <a:pt x="577" y="376"/>
                  </a:lnTo>
                  <a:lnTo>
                    <a:pt x="584" y="364"/>
                  </a:lnTo>
                  <a:lnTo>
                    <a:pt x="581" y="362"/>
                  </a:lnTo>
                  <a:lnTo>
                    <a:pt x="575" y="368"/>
                  </a:lnTo>
                  <a:lnTo>
                    <a:pt x="571" y="375"/>
                  </a:lnTo>
                  <a:lnTo>
                    <a:pt x="565" y="380"/>
                  </a:lnTo>
                  <a:lnTo>
                    <a:pt x="545" y="391"/>
                  </a:lnTo>
                  <a:lnTo>
                    <a:pt x="518" y="405"/>
                  </a:lnTo>
                  <a:lnTo>
                    <a:pt x="497" y="415"/>
                  </a:lnTo>
                  <a:lnTo>
                    <a:pt x="489" y="419"/>
                  </a:lnTo>
                  <a:lnTo>
                    <a:pt x="481" y="431"/>
                  </a:lnTo>
                  <a:lnTo>
                    <a:pt x="476" y="427"/>
                  </a:lnTo>
                  <a:lnTo>
                    <a:pt x="474" y="419"/>
                  </a:lnTo>
                  <a:lnTo>
                    <a:pt x="477" y="410"/>
                  </a:lnTo>
                  <a:lnTo>
                    <a:pt x="485" y="404"/>
                  </a:lnTo>
                  <a:lnTo>
                    <a:pt x="477" y="396"/>
                  </a:lnTo>
                  <a:lnTo>
                    <a:pt x="489" y="383"/>
                  </a:lnTo>
                  <a:lnTo>
                    <a:pt x="489" y="378"/>
                  </a:lnTo>
                  <a:lnTo>
                    <a:pt x="484" y="371"/>
                  </a:lnTo>
                  <a:lnTo>
                    <a:pt x="474" y="296"/>
                  </a:lnTo>
                  <a:lnTo>
                    <a:pt x="471" y="294"/>
                  </a:lnTo>
                  <a:lnTo>
                    <a:pt x="472" y="223"/>
                  </a:lnTo>
                  <a:lnTo>
                    <a:pt x="464" y="207"/>
                  </a:lnTo>
                  <a:lnTo>
                    <a:pt x="458" y="190"/>
                  </a:lnTo>
                  <a:lnTo>
                    <a:pt x="458" y="175"/>
                  </a:lnTo>
                  <a:lnTo>
                    <a:pt x="453" y="151"/>
                  </a:lnTo>
                  <a:lnTo>
                    <a:pt x="445" y="138"/>
                  </a:lnTo>
                  <a:lnTo>
                    <a:pt x="441" y="138"/>
                  </a:lnTo>
                  <a:lnTo>
                    <a:pt x="442" y="141"/>
                  </a:lnTo>
                  <a:lnTo>
                    <a:pt x="440" y="142"/>
                  </a:lnTo>
                  <a:lnTo>
                    <a:pt x="437" y="138"/>
                  </a:lnTo>
                  <a:lnTo>
                    <a:pt x="439" y="124"/>
                  </a:lnTo>
                  <a:lnTo>
                    <a:pt x="426" y="95"/>
                  </a:lnTo>
                  <a:lnTo>
                    <a:pt x="425" y="84"/>
                  </a:lnTo>
                  <a:lnTo>
                    <a:pt x="430" y="74"/>
                  </a:lnTo>
                  <a:lnTo>
                    <a:pt x="426" y="52"/>
                  </a:lnTo>
                  <a:lnTo>
                    <a:pt x="415" y="23"/>
                  </a:lnTo>
                  <a:lnTo>
                    <a:pt x="414" y="19"/>
                  </a:lnTo>
                  <a:lnTo>
                    <a:pt x="410" y="15"/>
                  </a:lnTo>
                  <a:lnTo>
                    <a:pt x="413" y="10"/>
                  </a:lnTo>
                  <a:lnTo>
                    <a:pt x="407" y="0"/>
                  </a:lnTo>
                  <a:lnTo>
                    <a:pt x="311" y="24"/>
                  </a:lnTo>
                  <a:lnTo>
                    <a:pt x="309" y="21"/>
                  </a:lnTo>
                  <a:lnTo>
                    <a:pt x="305" y="23"/>
                  </a:lnTo>
                  <a:lnTo>
                    <a:pt x="298" y="27"/>
                  </a:lnTo>
                  <a:lnTo>
                    <a:pt x="275" y="51"/>
                  </a:lnTo>
                  <a:lnTo>
                    <a:pt x="252" y="83"/>
                  </a:lnTo>
                  <a:lnTo>
                    <a:pt x="248" y="88"/>
                  </a:lnTo>
                  <a:lnTo>
                    <a:pt x="250" y="93"/>
                  </a:lnTo>
                  <a:lnTo>
                    <a:pt x="246" y="106"/>
                  </a:lnTo>
                  <a:lnTo>
                    <a:pt x="241" y="111"/>
                  </a:lnTo>
                  <a:lnTo>
                    <a:pt x="217" y="135"/>
                  </a:lnTo>
                  <a:lnTo>
                    <a:pt x="215" y="139"/>
                  </a:lnTo>
                  <a:lnTo>
                    <a:pt x="218" y="149"/>
                  </a:lnTo>
                  <a:lnTo>
                    <a:pt x="221" y="151"/>
                  </a:lnTo>
                  <a:lnTo>
                    <a:pt x="227" y="150"/>
                  </a:lnTo>
                  <a:lnTo>
                    <a:pt x="232" y="153"/>
                  </a:lnTo>
                  <a:lnTo>
                    <a:pt x="233" y="158"/>
                  </a:lnTo>
                  <a:lnTo>
                    <a:pt x="228" y="163"/>
                  </a:lnTo>
                  <a:lnTo>
                    <a:pt x="230" y="171"/>
                  </a:lnTo>
                  <a:lnTo>
                    <a:pt x="236" y="180"/>
                  </a:lnTo>
                  <a:lnTo>
                    <a:pt x="234" y="195"/>
                  </a:lnTo>
                  <a:lnTo>
                    <a:pt x="219" y="201"/>
                  </a:lnTo>
                  <a:lnTo>
                    <a:pt x="197" y="225"/>
                  </a:lnTo>
                  <a:lnTo>
                    <a:pt x="180" y="231"/>
                  </a:lnTo>
                  <a:lnTo>
                    <a:pt x="140" y="242"/>
                  </a:lnTo>
                  <a:lnTo>
                    <a:pt x="128" y="237"/>
                  </a:lnTo>
                  <a:lnTo>
                    <a:pt x="116" y="235"/>
                  </a:lnTo>
                  <a:lnTo>
                    <a:pt x="96" y="237"/>
                  </a:lnTo>
                  <a:lnTo>
                    <a:pt x="75" y="241"/>
                  </a:lnTo>
                  <a:lnTo>
                    <a:pt x="52" y="250"/>
                  </a:lnTo>
                  <a:lnTo>
                    <a:pt x="42" y="257"/>
                  </a:lnTo>
                  <a:lnTo>
                    <a:pt x="38" y="269"/>
                  </a:lnTo>
                  <a:lnTo>
                    <a:pt x="38" y="278"/>
                  </a:lnTo>
                  <a:lnTo>
                    <a:pt x="53" y="295"/>
                  </a:lnTo>
                  <a:lnTo>
                    <a:pt x="56" y="297"/>
                  </a:lnTo>
                  <a:lnTo>
                    <a:pt x="57" y="305"/>
                  </a:lnTo>
                  <a:lnTo>
                    <a:pt x="55" y="311"/>
                  </a:lnTo>
                  <a:lnTo>
                    <a:pt x="49" y="315"/>
                  </a:lnTo>
                  <a:lnTo>
                    <a:pt x="44" y="330"/>
                  </a:lnTo>
                  <a:lnTo>
                    <a:pt x="12" y="362"/>
                  </a:lnTo>
                  <a:lnTo>
                    <a:pt x="0" y="371"/>
                  </a:lnTo>
                  <a:lnTo>
                    <a:pt x="6" y="397"/>
                  </a:lnTo>
                  <a:lnTo>
                    <a:pt x="335" y="331"/>
                  </a:lnTo>
                  <a:lnTo>
                    <a:pt x="341" y="335"/>
                  </a:lnTo>
                  <a:lnTo>
                    <a:pt x="343" y="341"/>
                  </a:lnTo>
                  <a:lnTo>
                    <a:pt x="345" y="343"/>
                  </a:lnTo>
                  <a:lnTo>
                    <a:pt x="348" y="343"/>
                  </a:lnTo>
                  <a:lnTo>
                    <a:pt x="351" y="346"/>
                  </a:lnTo>
                  <a:lnTo>
                    <a:pt x="356" y="347"/>
                  </a:lnTo>
                  <a:lnTo>
                    <a:pt x="366" y="367"/>
                  </a:lnTo>
                  <a:lnTo>
                    <a:pt x="369" y="374"/>
                  </a:lnTo>
                  <a:lnTo>
                    <a:pt x="372" y="377"/>
                  </a:lnTo>
                  <a:lnTo>
                    <a:pt x="373" y="379"/>
                  </a:lnTo>
                  <a:lnTo>
                    <a:pt x="392" y="381"/>
                  </a:lnTo>
                  <a:lnTo>
                    <a:pt x="398" y="387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GB" dirty="0">
                <a:latin typeface="Calibri Light" panose="020F0302020204030204" pitchFamily="34" charset="0"/>
                <a:sym typeface="Calibri Light" panose="020F0302020204030204" pitchFamily="34" charset="0"/>
              </a:endParaRPr>
            </a:p>
          </p:txBody>
        </p:sp>
        <p:sp>
          <p:nvSpPr>
            <p:cNvPr id="148" name="Freeform 54">
              <a:extLst>
                <a:ext uri="{FF2B5EF4-FFF2-40B4-BE49-F238E27FC236}">
                  <a16:creationId xmlns:a16="http://schemas.microsoft.com/office/drawing/2014/main" id="{8B49F8BE-BDC6-CC48-9345-FE298F12E714}"/>
                </a:ext>
              </a:extLst>
            </p:cNvPr>
            <p:cNvSpPr>
              <a:spLocks/>
            </p:cNvSpPr>
            <p:nvPr>
              <p:custDataLst>
                <p:tags r:id="rId48"/>
              </p:custDataLst>
            </p:nvPr>
          </p:nvSpPr>
          <p:spPr bwMode="gray">
            <a:xfrm>
              <a:off x="8512177" y="2587628"/>
              <a:ext cx="201613" cy="200025"/>
            </a:xfrm>
            <a:custGeom>
              <a:avLst/>
              <a:gdLst>
                <a:gd name="T0" fmla="*/ 0 w 139"/>
                <a:gd name="T1" fmla="*/ 29 h 137"/>
                <a:gd name="T2" fmla="*/ 47 w 139"/>
                <a:gd name="T3" fmla="*/ 18 h 137"/>
                <a:gd name="T4" fmla="*/ 51 w 139"/>
                <a:gd name="T5" fmla="*/ 23 h 137"/>
                <a:gd name="T6" fmla="*/ 53 w 139"/>
                <a:gd name="T7" fmla="*/ 22 h 137"/>
                <a:gd name="T8" fmla="*/ 54 w 139"/>
                <a:gd name="T9" fmla="*/ 18 h 137"/>
                <a:gd name="T10" fmla="*/ 123 w 139"/>
                <a:gd name="T11" fmla="*/ 0 h 137"/>
                <a:gd name="T12" fmla="*/ 139 w 139"/>
                <a:gd name="T13" fmla="*/ 57 h 137"/>
                <a:gd name="T14" fmla="*/ 137 w 139"/>
                <a:gd name="T15" fmla="*/ 63 h 137"/>
                <a:gd name="T16" fmla="*/ 135 w 139"/>
                <a:gd name="T17" fmla="*/ 66 h 137"/>
                <a:gd name="T18" fmla="*/ 136 w 139"/>
                <a:gd name="T19" fmla="*/ 68 h 137"/>
                <a:gd name="T20" fmla="*/ 137 w 139"/>
                <a:gd name="T21" fmla="*/ 71 h 137"/>
                <a:gd name="T22" fmla="*/ 128 w 139"/>
                <a:gd name="T23" fmla="*/ 72 h 137"/>
                <a:gd name="T24" fmla="*/ 105 w 139"/>
                <a:gd name="T25" fmla="*/ 82 h 137"/>
                <a:gd name="T26" fmla="*/ 99 w 139"/>
                <a:gd name="T27" fmla="*/ 81 h 137"/>
                <a:gd name="T28" fmla="*/ 96 w 139"/>
                <a:gd name="T29" fmla="*/ 84 h 137"/>
                <a:gd name="T30" fmla="*/ 96 w 139"/>
                <a:gd name="T31" fmla="*/ 88 h 137"/>
                <a:gd name="T32" fmla="*/ 94 w 139"/>
                <a:gd name="T33" fmla="*/ 88 h 137"/>
                <a:gd name="T34" fmla="*/ 80 w 139"/>
                <a:gd name="T35" fmla="*/ 91 h 137"/>
                <a:gd name="T36" fmla="*/ 61 w 139"/>
                <a:gd name="T37" fmla="*/ 100 h 137"/>
                <a:gd name="T38" fmla="*/ 59 w 139"/>
                <a:gd name="T39" fmla="*/ 96 h 137"/>
                <a:gd name="T40" fmla="*/ 47 w 139"/>
                <a:gd name="T41" fmla="*/ 109 h 137"/>
                <a:gd name="T42" fmla="*/ 21 w 139"/>
                <a:gd name="T43" fmla="*/ 132 h 137"/>
                <a:gd name="T44" fmla="*/ 11 w 139"/>
                <a:gd name="T45" fmla="*/ 137 h 137"/>
                <a:gd name="T46" fmla="*/ 3 w 139"/>
                <a:gd name="T47" fmla="*/ 129 h 137"/>
                <a:gd name="T48" fmla="*/ 15 w 139"/>
                <a:gd name="T49" fmla="*/ 116 h 137"/>
                <a:gd name="T50" fmla="*/ 15 w 139"/>
                <a:gd name="T51" fmla="*/ 111 h 137"/>
                <a:gd name="T52" fmla="*/ 10 w 139"/>
                <a:gd name="T53" fmla="*/ 104 h 137"/>
                <a:gd name="T54" fmla="*/ 0 w 139"/>
                <a:gd name="T55" fmla="*/ 29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9" h="137">
                  <a:moveTo>
                    <a:pt x="0" y="29"/>
                  </a:moveTo>
                  <a:lnTo>
                    <a:pt x="47" y="18"/>
                  </a:lnTo>
                  <a:lnTo>
                    <a:pt x="51" y="23"/>
                  </a:lnTo>
                  <a:lnTo>
                    <a:pt x="53" y="22"/>
                  </a:lnTo>
                  <a:lnTo>
                    <a:pt x="54" y="18"/>
                  </a:lnTo>
                  <a:lnTo>
                    <a:pt x="123" y="0"/>
                  </a:lnTo>
                  <a:lnTo>
                    <a:pt x="139" y="57"/>
                  </a:lnTo>
                  <a:lnTo>
                    <a:pt x="137" y="63"/>
                  </a:lnTo>
                  <a:lnTo>
                    <a:pt x="135" y="66"/>
                  </a:lnTo>
                  <a:lnTo>
                    <a:pt x="136" y="68"/>
                  </a:lnTo>
                  <a:lnTo>
                    <a:pt x="137" y="71"/>
                  </a:lnTo>
                  <a:lnTo>
                    <a:pt x="128" y="72"/>
                  </a:lnTo>
                  <a:lnTo>
                    <a:pt x="105" y="82"/>
                  </a:lnTo>
                  <a:lnTo>
                    <a:pt x="99" y="81"/>
                  </a:lnTo>
                  <a:lnTo>
                    <a:pt x="96" y="84"/>
                  </a:lnTo>
                  <a:lnTo>
                    <a:pt x="96" y="88"/>
                  </a:lnTo>
                  <a:lnTo>
                    <a:pt x="94" y="88"/>
                  </a:lnTo>
                  <a:lnTo>
                    <a:pt x="80" y="91"/>
                  </a:lnTo>
                  <a:lnTo>
                    <a:pt x="61" y="100"/>
                  </a:lnTo>
                  <a:lnTo>
                    <a:pt x="59" y="96"/>
                  </a:lnTo>
                  <a:lnTo>
                    <a:pt x="47" y="109"/>
                  </a:lnTo>
                  <a:lnTo>
                    <a:pt x="21" y="132"/>
                  </a:lnTo>
                  <a:lnTo>
                    <a:pt x="11" y="137"/>
                  </a:lnTo>
                  <a:lnTo>
                    <a:pt x="3" y="129"/>
                  </a:lnTo>
                  <a:lnTo>
                    <a:pt x="15" y="116"/>
                  </a:lnTo>
                  <a:lnTo>
                    <a:pt x="15" y="111"/>
                  </a:lnTo>
                  <a:lnTo>
                    <a:pt x="10" y="104"/>
                  </a:lnTo>
                  <a:lnTo>
                    <a:pt x="0" y="29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GB" dirty="0">
                <a:latin typeface="Calibri Light" panose="020F0302020204030204" pitchFamily="34" charset="0"/>
                <a:sym typeface="Calibri Light" panose="020F0302020204030204" pitchFamily="34" charset="0"/>
              </a:endParaRPr>
            </a:p>
          </p:txBody>
        </p:sp>
        <p:sp>
          <p:nvSpPr>
            <p:cNvPr id="149" name="Freeform 55">
              <a:extLst>
                <a:ext uri="{FF2B5EF4-FFF2-40B4-BE49-F238E27FC236}">
                  <a16:creationId xmlns:a16="http://schemas.microsoft.com/office/drawing/2014/main" id="{AF3CDD7D-C3C0-EF4F-BB0F-F374D41FFAAB}"/>
                </a:ext>
              </a:extLst>
            </p:cNvPr>
            <p:cNvSpPr>
              <a:spLocks/>
            </p:cNvSpPr>
            <p:nvPr>
              <p:custDataLst>
                <p:tags r:id="rId49"/>
              </p:custDataLst>
            </p:nvPr>
          </p:nvSpPr>
          <p:spPr bwMode="gray">
            <a:xfrm>
              <a:off x="8691565" y="2576516"/>
              <a:ext cx="101600" cy="115887"/>
            </a:xfrm>
            <a:custGeom>
              <a:avLst/>
              <a:gdLst>
                <a:gd name="T0" fmla="*/ 0 w 71"/>
                <a:gd name="T1" fmla="*/ 7 h 79"/>
                <a:gd name="T2" fmla="*/ 16 w 71"/>
                <a:gd name="T3" fmla="*/ 64 h 79"/>
                <a:gd name="T4" fmla="*/ 14 w 71"/>
                <a:gd name="T5" fmla="*/ 70 h 79"/>
                <a:gd name="T6" fmla="*/ 12 w 71"/>
                <a:gd name="T7" fmla="*/ 73 h 79"/>
                <a:gd name="T8" fmla="*/ 13 w 71"/>
                <a:gd name="T9" fmla="*/ 75 h 79"/>
                <a:gd name="T10" fmla="*/ 14 w 71"/>
                <a:gd name="T11" fmla="*/ 78 h 79"/>
                <a:gd name="T12" fmla="*/ 18 w 71"/>
                <a:gd name="T13" fmla="*/ 79 h 79"/>
                <a:gd name="T14" fmla="*/ 32 w 71"/>
                <a:gd name="T15" fmla="*/ 69 h 79"/>
                <a:gd name="T16" fmla="*/ 41 w 71"/>
                <a:gd name="T17" fmla="*/ 61 h 79"/>
                <a:gd name="T18" fmla="*/ 41 w 71"/>
                <a:gd name="T19" fmla="*/ 55 h 79"/>
                <a:gd name="T20" fmla="*/ 39 w 71"/>
                <a:gd name="T21" fmla="*/ 51 h 79"/>
                <a:gd name="T22" fmla="*/ 39 w 71"/>
                <a:gd name="T23" fmla="*/ 41 h 79"/>
                <a:gd name="T24" fmla="*/ 45 w 71"/>
                <a:gd name="T25" fmla="*/ 35 h 79"/>
                <a:gd name="T26" fmla="*/ 48 w 71"/>
                <a:gd name="T27" fmla="*/ 37 h 79"/>
                <a:gd name="T28" fmla="*/ 48 w 71"/>
                <a:gd name="T29" fmla="*/ 43 h 79"/>
                <a:gd name="T30" fmla="*/ 48 w 71"/>
                <a:gd name="T31" fmla="*/ 55 h 79"/>
                <a:gd name="T32" fmla="*/ 50 w 71"/>
                <a:gd name="T33" fmla="*/ 59 h 79"/>
                <a:gd name="T34" fmla="*/ 55 w 71"/>
                <a:gd name="T35" fmla="*/ 58 h 79"/>
                <a:gd name="T36" fmla="*/ 55 w 71"/>
                <a:gd name="T37" fmla="*/ 51 h 79"/>
                <a:gd name="T38" fmla="*/ 58 w 71"/>
                <a:gd name="T39" fmla="*/ 51 h 79"/>
                <a:gd name="T40" fmla="*/ 63 w 71"/>
                <a:gd name="T41" fmla="*/ 46 h 79"/>
                <a:gd name="T42" fmla="*/ 70 w 71"/>
                <a:gd name="T43" fmla="*/ 45 h 79"/>
                <a:gd name="T44" fmla="*/ 71 w 71"/>
                <a:gd name="T45" fmla="*/ 44 h 79"/>
                <a:gd name="T46" fmla="*/ 65 w 71"/>
                <a:gd name="T47" fmla="*/ 38 h 79"/>
                <a:gd name="T48" fmla="*/ 64 w 71"/>
                <a:gd name="T49" fmla="*/ 35 h 79"/>
                <a:gd name="T50" fmla="*/ 61 w 71"/>
                <a:gd name="T51" fmla="*/ 34 h 79"/>
                <a:gd name="T52" fmla="*/ 60 w 71"/>
                <a:gd name="T53" fmla="*/ 31 h 79"/>
                <a:gd name="T54" fmla="*/ 54 w 71"/>
                <a:gd name="T55" fmla="*/ 28 h 79"/>
                <a:gd name="T56" fmla="*/ 54 w 71"/>
                <a:gd name="T57" fmla="*/ 25 h 79"/>
                <a:gd name="T58" fmla="*/ 40 w 71"/>
                <a:gd name="T59" fmla="*/ 22 h 79"/>
                <a:gd name="T60" fmla="*/ 36 w 71"/>
                <a:gd name="T61" fmla="*/ 11 h 79"/>
                <a:gd name="T62" fmla="*/ 32 w 71"/>
                <a:gd name="T63" fmla="*/ 10 h 79"/>
                <a:gd name="T64" fmla="*/ 28 w 71"/>
                <a:gd name="T65" fmla="*/ 0 h 79"/>
                <a:gd name="T66" fmla="*/ 0 w 71"/>
                <a:gd name="T67" fmla="*/ 7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71" h="79">
                  <a:moveTo>
                    <a:pt x="0" y="7"/>
                  </a:moveTo>
                  <a:lnTo>
                    <a:pt x="16" y="64"/>
                  </a:lnTo>
                  <a:lnTo>
                    <a:pt x="14" y="70"/>
                  </a:lnTo>
                  <a:lnTo>
                    <a:pt x="12" y="73"/>
                  </a:lnTo>
                  <a:lnTo>
                    <a:pt x="13" y="75"/>
                  </a:lnTo>
                  <a:lnTo>
                    <a:pt x="14" y="78"/>
                  </a:lnTo>
                  <a:lnTo>
                    <a:pt x="18" y="79"/>
                  </a:lnTo>
                  <a:lnTo>
                    <a:pt x="32" y="69"/>
                  </a:lnTo>
                  <a:lnTo>
                    <a:pt x="41" y="61"/>
                  </a:lnTo>
                  <a:lnTo>
                    <a:pt x="41" y="55"/>
                  </a:lnTo>
                  <a:lnTo>
                    <a:pt x="39" y="51"/>
                  </a:lnTo>
                  <a:lnTo>
                    <a:pt x="39" y="41"/>
                  </a:lnTo>
                  <a:lnTo>
                    <a:pt x="45" y="35"/>
                  </a:lnTo>
                  <a:lnTo>
                    <a:pt x="48" y="37"/>
                  </a:lnTo>
                  <a:lnTo>
                    <a:pt x="48" y="43"/>
                  </a:lnTo>
                  <a:lnTo>
                    <a:pt x="48" y="55"/>
                  </a:lnTo>
                  <a:lnTo>
                    <a:pt x="50" y="59"/>
                  </a:lnTo>
                  <a:lnTo>
                    <a:pt x="55" y="58"/>
                  </a:lnTo>
                  <a:lnTo>
                    <a:pt x="55" y="51"/>
                  </a:lnTo>
                  <a:lnTo>
                    <a:pt x="58" y="51"/>
                  </a:lnTo>
                  <a:lnTo>
                    <a:pt x="63" y="46"/>
                  </a:lnTo>
                  <a:lnTo>
                    <a:pt x="70" y="45"/>
                  </a:lnTo>
                  <a:lnTo>
                    <a:pt x="71" y="44"/>
                  </a:lnTo>
                  <a:lnTo>
                    <a:pt x="65" y="38"/>
                  </a:lnTo>
                  <a:lnTo>
                    <a:pt x="64" y="35"/>
                  </a:lnTo>
                  <a:lnTo>
                    <a:pt x="61" y="34"/>
                  </a:lnTo>
                  <a:lnTo>
                    <a:pt x="60" y="31"/>
                  </a:lnTo>
                  <a:lnTo>
                    <a:pt x="54" y="28"/>
                  </a:lnTo>
                  <a:lnTo>
                    <a:pt x="54" y="25"/>
                  </a:lnTo>
                  <a:lnTo>
                    <a:pt x="40" y="22"/>
                  </a:lnTo>
                  <a:lnTo>
                    <a:pt x="36" y="11"/>
                  </a:lnTo>
                  <a:lnTo>
                    <a:pt x="32" y="10"/>
                  </a:lnTo>
                  <a:lnTo>
                    <a:pt x="28" y="0"/>
                  </a:lnTo>
                  <a:lnTo>
                    <a:pt x="0" y="7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GB" dirty="0">
                <a:latin typeface="Calibri Light" panose="020F0302020204030204" pitchFamily="34" charset="0"/>
                <a:sym typeface="Calibri Light" panose="020F0302020204030204" pitchFamily="34" charset="0"/>
              </a:endParaRPr>
            </a:p>
          </p:txBody>
        </p:sp>
        <p:sp>
          <p:nvSpPr>
            <p:cNvPr id="150" name="Freeform 56">
              <a:extLst>
                <a:ext uri="{FF2B5EF4-FFF2-40B4-BE49-F238E27FC236}">
                  <a16:creationId xmlns:a16="http://schemas.microsoft.com/office/drawing/2014/main" id="{26A7BDFE-6FF2-D548-A837-CAF8E6830384}"/>
                </a:ext>
              </a:extLst>
            </p:cNvPr>
            <p:cNvSpPr>
              <a:spLocks/>
            </p:cNvSpPr>
            <p:nvPr>
              <p:custDataLst>
                <p:tags r:id="rId50"/>
              </p:custDataLst>
            </p:nvPr>
          </p:nvSpPr>
          <p:spPr bwMode="gray">
            <a:xfrm>
              <a:off x="8507415" y="2438403"/>
              <a:ext cx="392112" cy="203200"/>
            </a:xfrm>
            <a:custGeom>
              <a:avLst/>
              <a:gdLst>
                <a:gd name="T0" fmla="*/ 56 w 270"/>
                <a:gd name="T1" fmla="*/ 46 h 139"/>
                <a:gd name="T2" fmla="*/ 144 w 270"/>
                <a:gd name="T3" fmla="*/ 23 h 139"/>
                <a:gd name="T4" fmla="*/ 149 w 270"/>
                <a:gd name="T5" fmla="*/ 23 h 139"/>
                <a:gd name="T6" fmla="*/ 149 w 270"/>
                <a:gd name="T7" fmla="*/ 14 h 139"/>
                <a:gd name="T8" fmla="*/ 162 w 270"/>
                <a:gd name="T9" fmla="*/ 2 h 139"/>
                <a:gd name="T10" fmla="*/ 173 w 270"/>
                <a:gd name="T11" fmla="*/ 2 h 139"/>
                <a:gd name="T12" fmla="*/ 186 w 270"/>
                <a:gd name="T13" fmla="*/ 22 h 139"/>
                <a:gd name="T14" fmla="*/ 187 w 270"/>
                <a:gd name="T15" fmla="*/ 30 h 139"/>
                <a:gd name="T16" fmla="*/ 178 w 270"/>
                <a:gd name="T17" fmla="*/ 42 h 139"/>
                <a:gd name="T18" fmla="*/ 175 w 270"/>
                <a:gd name="T19" fmla="*/ 59 h 139"/>
                <a:gd name="T20" fmla="*/ 195 w 270"/>
                <a:gd name="T21" fmla="*/ 65 h 139"/>
                <a:gd name="T22" fmla="*/ 217 w 270"/>
                <a:gd name="T23" fmla="*/ 91 h 139"/>
                <a:gd name="T24" fmla="*/ 242 w 270"/>
                <a:gd name="T25" fmla="*/ 101 h 139"/>
                <a:gd name="T26" fmla="*/ 259 w 270"/>
                <a:gd name="T27" fmla="*/ 84 h 139"/>
                <a:gd name="T28" fmla="*/ 249 w 270"/>
                <a:gd name="T29" fmla="*/ 74 h 139"/>
                <a:gd name="T30" fmla="*/ 240 w 270"/>
                <a:gd name="T31" fmla="*/ 66 h 139"/>
                <a:gd name="T32" fmla="*/ 250 w 270"/>
                <a:gd name="T33" fmla="*/ 66 h 139"/>
                <a:gd name="T34" fmla="*/ 270 w 270"/>
                <a:gd name="T35" fmla="*/ 101 h 139"/>
                <a:gd name="T36" fmla="*/ 262 w 270"/>
                <a:gd name="T37" fmla="*/ 104 h 139"/>
                <a:gd name="T38" fmla="*/ 240 w 270"/>
                <a:gd name="T39" fmla="*/ 116 h 139"/>
                <a:gd name="T40" fmla="*/ 223 w 270"/>
                <a:gd name="T41" fmla="*/ 127 h 139"/>
                <a:gd name="T42" fmla="*/ 221 w 270"/>
                <a:gd name="T43" fmla="*/ 121 h 139"/>
                <a:gd name="T44" fmla="*/ 216 w 270"/>
                <a:gd name="T45" fmla="*/ 112 h 139"/>
                <a:gd name="T46" fmla="*/ 199 w 270"/>
                <a:gd name="T47" fmla="*/ 136 h 139"/>
                <a:gd name="T48" fmla="*/ 191 w 270"/>
                <a:gd name="T49" fmla="*/ 133 h 139"/>
                <a:gd name="T50" fmla="*/ 187 w 270"/>
                <a:gd name="T51" fmla="*/ 129 h 139"/>
                <a:gd name="T52" fmla="*/ 180 w 270"/>
                <a:gd name="T53" fmla="*/ 123 h 139"/>
                <a:gd name="T54" fmla="*/ 166 w 270"/>
                <a:gd name="T55" fmla="*/ 117 h 139"/>
                <a:gd name="T56" fmla="*/ 158 w 270"/>
                <a:gd name="T57" fmla="*/ 105 h 139"/>
                <a:gd name="T58" fmla="*/ 126 w 270"/>
                <a:gd name="T59" fmla="*/ 102 h 139"/>
                <a:gd name="T60" fmla="*/ 56 w 270"/>
                <a:gd name="T61" fmla="*/ 124 h 139"/>
                <a:gd name="T62" fmla="*/ 50 w 270"/>
                <a:gd name="T63" fmla="*/ 120 h 139"/>
                <a:gd name="T64" fmla="*/ 0 w 270"/>
                <a:gd name="T65" fmla="*/ 129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0" h="139">
                  <a:moveTo>
                    <a:pt x="1" y="58"/>
                  </a:moveTo>
                  <a:lnTo>
                    <a:pt x="56" y="46"/>
                  </a:lnTo>
                  <a:lnTo>
                    <a:pt x="143" y="26"/>
                  </a:lnTo>
                  <a:lnTo>
                    <a:pt x="144" y="23"/>
                  </a:lnTo>
                  <a:lnTo>
                    <a:pt x="146" y="21"/>
                  </a:lnTo>
                  <a:lnTo>
                    <a:pt x="149" y="23"/>
                  </a:lnTo>
                  <a:lnTo>
                    <a:pt x="150" y="21"/>
                  </a:lnTo>
                  <a:lnTo>
                    <a:pt x="149" y="14"/>
                  </a:lnTo>
                  <a:lnTo>
                    <a:pt x="156" y="12"/>
                  </a:lnTo>
                  <a:lnTo>
                    <a:pt x="162" y="2"/>
                  </a:lnTo>
                  <a:lnTo>
                    <a:pt x="168" y="0"/>
                  </a:lnTo>
                  <a:lnTo>
                    <a:pt x="173" y="2"/>
                  </a:lnTo>
                  <a:lnTo>
                    <a:pt x="176" y="14"/>
                  </a:lnTo>
                  <a:lnTo>
                    <a:pt x="186" y="22"/>
                  </a:lnTo>
                  <a:lnTo>
                    <a:pt x="189" y="27"/>
                  </a:lnTo>
                  <a:lnTo>
                    <a:pt x="187" y="30"/>
                  </a:lnTo>
                  <a:lnTo>
                    <a:pt x="182" y="34"/>
                  </a:lnTo>
                  <a:lnTo>
                    <a:pt x="178" y="42"/>
                  </a:lnTo>
                  <a:lnTo>
                    <a:pt x="174" y="54"/>
                  </a:lnTo>
                  <a:lnTo>
                    <a:pt x="175" y="59"/>
                  </a:lnTo>
                  <a:lnTo>
                    <a:pt x="186" y="59"/>
                  </a:lnTo>
                  <a:lnTo>
                    <a:pt x="195" y="65"/>
                  </a:lnTo>
                  <a:lnTo>
                    <a:pt x="211" y="81"/>
                  </a:lnTo>
                  <a:lnTo>
                    <a:pt x="217" y="91"/>
                  </a:lnTo>
                  <a:lnTo>
                    <a:pt x="224" y="100"/>
                  </a:lnTo>
                  <a:lnTo>
                    <a:pt x="242" y="101"/>
                  </a:lnTo>
                  <a:lnTo>
                    <a:pt x="253" y="96"/>
                  </a:lnTo>
                  <a:lnTo>
                    <a:pt x="259" y="84"/>
                  </a:lnTo>
                  <a:lnTo>
                    <a:pt x="256" y="82"/>
                  </a:lnTo>
                  <a:lnTo>
                    <a:pt x="249" y="74"/>
                  </a:lnTo>
                  <a:lnTo>
                    <a:pt x="239" y="70"/>
                  </a:lnTo>
                  <a:lnTo>
                    <a:pt x="240" y="66"/>
                  </a:lnTo>
                  <a:lnTo>
                    <a:pt x="247" y="66"/>
                  </a:lnTo>
                  <a:lnTo>
                    <a:pt x="250" y="66"/>
                  </a:lnTo>
                  <a:lnTo>
                    <a:pt x="262" y="83"/>
                  </a:lnTo>
                  <a:lnTo>
                    <a:pt x="270" y="101"/>
                  </a:lnTo>
                  <a:lnTo>
                    <a:pt x="269" y="110"/>
                  </a:lnTo>
                  <a:lnTo>
                    <a:pt x="262" y="104"/>
                  </a:lnTo>
                  <a:lnTo>
                    <a:pt x="253" y="110"/>
                  </a:lnTo>
                  <a:lnTo>
                    <a:pt x="240" y="116"/>
                  </a:lnTo>
                  <a:lnTo>
                    <a:pt x="227" y="127"/>
                  </a:lnTo>
                  <a:lnTo>
                    <a:pt x="223" y="127"/>
                  </a:lnTo>
                  <a:lnTo>
                    <a:pt x="221" y="126"/>
                  </a:lnTo>
                  <a:lnTo>
                    <a:pt x="221" y="121"/>
                  </a:lnTo>
                  <a:lnTo>
                    <a:pt x="218" y="112"/>
                  </a:lnTo>
                  <a:lnTo>
                    <a:pt x="216" y="112"/>
                  </a:lnTo>
                  <a:lnTo>
                    <a:pt x="209" y="125"/>
                  </a:lnTo>
                  <a:lnTo>
                    <a:pt x="199" y="136"/>
                  </a:lnTo>
                  <a:lnTo>
                    <a:pt x="197" y="139"/>
                  </a:lnTo>
                  <a:lnTo>
                    <a:pt x="191" y="133"/>
                  </a:lnTo>
                  <a:lnTo>
                    <a:pt x="190" y="130"/>
                  </a:lnTo>
                  <a:lnTo>
                    <a:pt x="187" y="129"/>
                  </a:lnTo>
                  <a:lnTo>
                    <a:pt x="186" y="126"/>
                  </a:lnTo>
                  <a:lnTo>
                    <a:pt x="180" y="123"/>
                  </a:lnTo>
                  <a:lnTo>
                    <a:pt x="180" y="120"/>
                  </a:lnTo>
                  <a:lnTo>
                    <a:pt x="166" y="117"/>
                  </a:lnTo>
                  <a:lnTo>
                    <a:pt x="162" y="106"/>
                  </a:lnTo>
                  <a:lnTo>
                    <a:pt x="158" y="105"/>
                  </a:lnTo>
                  <a:lnTo>
                    <a:pt x="154" y="95"/>
                  </a:lnTo>
                  <a:lnTo>
                    <a:pt x="126" y="102"/>
                  </a:lnTo>
                  <a:lnTo>
                    <a:pt x="57" y="120"/>
                  </a:lnTo>
                  <a:lnTo>
                    <a:pt x="56" y="124"/>
                  </a:lnTo>
                  <a:lnTo>
                    <a:pt x="54" y="125"/>
                  </a:lnTo>
                  <a:lnTo>
                    <a:pt x="50" y="120"/>
                  </a:lnTo>
                  <a:lnTo>
                    <a:pt x="3" y="131"/>
                  </a:lnTo>
                  <a:lnTo>
                    <a:pt x="0" y="129"/>
                  </a:lnTo>
                  <a:lnTo>
                    <a:pt x="1" y="58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GB" dirty="0">
                <a:latin typeface="Calibri Light" panose="020F0302020204030204" pitchFamily="34" charset="0"/>
                <a:sym typeface="Calibri Light" panose="020F0302020204030204" pitchFamily="34" charset="0"/>
              </a:endParaRPr>
            </a:p>
          </p:txBody>
        </p:sp>
        <p:sp>
          <p:nvSpPr>
            <p:cNvPr id="151" name="Freeform 57">
              <a:extLst>
                <a:ext uri="{FF2B5EF4-FFF2-40B4-BE49-F238E27FC236}">
                  <a16:creationId xmlns:a16="http://schemas.microsoft.com/office/drawing/2014/main" id="{0D9F5F4D-9F1C-C44B-A825-88C4616B4D97}"/>
                </a:ext>
              </a:extLst>
            </p:cNvPr>
            <p:cNvSpPr>
              <a:spLocks/>
            </p:cNvSpPr>
            <p:nvPr>
              <p:custDataLst>
                <p:tags r:id="rId51"/>
              </p:custDataLst>
            </p:nvPr>
          </p:nvSpPr>
          <p:spPr bwMode="gray">
            <a:xfrm>
              <a:off x="8413752" y="2149478"/>
              <a:ext cx="206375" cy="373063"/>
            </a:xfrm>
            <a:custGeom>
              <a:avLst/>
              <a:gdLst>
                <a:gd name="T0" fmla="*/ 0 w 142"/>
                <a:gd name="T1" fmla="*/ 33 h 256"/>
                <a:gd name="T2" fmla="*/ 6 w 142"/>
                <a:gd name="T3" fmla="*/ 43 h 256"/>
                <a:gd name="T4" fmla="*/ 3 w 142"/>
                <a:gd name="T5" fmla="*/ 48 h 256"/>
                <a:gd name="T6" fmla="*/ 7 w 142"/>
                <a:gd name="T7" fmla="*/ 52 h 256"/>
                <a:gd name="T8" fmla="*/ 8 w 142"/>
                <a:gd name="T9" fmla="*/ 56 h 256"/>
                <a:gd name="T10" fmla="*/ 19 w 142"/>
                <a:gd name="T11" fmla="*/ 85 h 256"/>
                <a:gd name="T12" fmla="*/ 23 w 142"/>
                <a:gd name="T13" fmla="*/ 107 h 256"/>
                <a:gd name="T14" fmla="*/ 18 w 142"/>
                <a:gd name="T15" fmla="*/ 117 h 256"/>
                <a:gd name="T16" fmla="*/ 19 w 142"/>
                <a:gd name="T17" fmla="*/ 128 h 256"/>
                <a:gd name="T18" fmla="*/ 32 w 142"/>
                <a:gd name="T19" fmla="*/ 157 h 256"/>
                <a:gd name="T20" fmla="*/ 30 w 142"/>
                <a:gd name="T21" fmla="*/ 171 h 256"/>
                <a:gd name="T22" fmla="*/ 33 w 142"/>
                <a:gd name="T23" fmla="*/ 175 h 256"/>
                <a:gd name="T24" fmla="*/ 35 w 142"/>
                <a:gd name="T25" fmla="*/ 174 h 256"/>
                <a:gd name="T26" fmla="*/ 34 w 142"/>
                <a:gd name="T27" fmla="*/ 171 h 256"/>
                <a:gd name="T28" fmla="*/ 38 w 142"/>
                <a:gd name="T29" fmla="*/ 171 h 256"/>
                <a:gd name="T30" fmla="*/ 46 w 142"/>
                <a:gd name="T31" fmla="*/ 184 h 256"/>
                <a:gd name="T32" fmla="*/ 51 w 142"/>
                <a:gd name="T33" fmla="*/ 208 h 256"/>
                <a:gd name="T34" fmla="*/ 51 w 142"/>
                <a:gd name="T35" fmla="*/ 223 h 256"/>
                <a:gd name="T36" fmla="*/ 57 w 142"/>
                <a:gd name="T37" fmla="*/ 240 h 256"/>
                <a:gd name="T38" fmla="*/ 65 w 142"/>
                <a:gd name="T39" fmla="*/ 256 h 256"/>
                <a:gd name="T40" fmla="*/ 120 w 142"/>
                <a:gd name="T41" fmla="*/ 244 h 256"/>
                <a:gd name="T42" fmla="*/ 118 w 142"/>
                <a:gd name="T43" fmla="*/ 239 h 256"/>
                <a:gd name="T44" fmla="*/ 112 w 142"/>
                <a:gd name="T45" fmla="*/ 232 h 256"/>
                <a:gd name="T46" fmla="*/ 113 w 142"/>
                <a:gd name="T47" fmla="*/ 222 h 256"/>
                <a:gd name="T48" fmla="*/ 115 w 142"/>
                <a:gd name="T49" fmla="*/ 219 h 256"/>
                <a:gd name="T50" fmla="*/ 112 w 142"/>
                <a:gd name="T51" fmla="*/ 209 h 256"/>
                <a:gd name="T52" fmla="*/ 108 w 142"/>
                <a:gd name="T53" fmla="*/ 168 h 256"/>
                <a:gd name="T54" fmla="*/ 108 w 142"/>
                <a:gd name="T55" fmla="*/ 155 h 256"/>
                <a:gd name="T56" fmla="*/ 113 w 142"/>
                <a:gd name="T57" fmla="*/ 130 h 256"/>
                <a:gd name="T58" fmla="*/ 118 w 142"/>
                <a:gd name="T59" fmla="*/ 114 h 256"/>
                <a:gd name="T60" fmla="*/ 118 w 142"/>
                <a:gd name="T61" fmla="*/ 103 h 256"/>
                <a:gd name="T62" fmla="*/ 114 w 142"/>
                <a:gd name="T63" fmla="*/ 94 h 256"/>
                <a:gd name="T64" fmla="*/ 114 w 142"/>
                <a:gd name="T65" fmla="*/ 84 h 256"/>
                <a:gd name="T66" fmla="*/ 117 w 142"/>
                <a:gd name="T67" fmla="*/ 79 h 256"/>
                <a:gd name="T68" fmla="*/ 133 w 142"/>
                <a:gd name="T69" fmla="*/ 65 h 256"/>
                <a:gd name="T70" fmla="*/ 142 w 142"/>
                <a:gd name="T71" fmla="*/ 43 h 256"/>
                <a:gd name="T72" fmla="*/ 133 w 142"/>
                <a:gd name="T73" fmla="*/ 30 h 256"/>
                <a:gd name="T74" fmla="*/ 131 w 142"/>
                <a:gd name="T75" fmla="*/ 24 h 256"/>
                <a:gd name="T76" fmla="*/ 134 w 142"/>
                <a:gd name="T77" fmla="*/ 20 h 256"/>
                <a:gd name="T78" fmla="*/ 134 w 142"/>
                <a:gd name="T79" fmla="*/ 16 h 256"/>
                <a:gd name="T80" fmla="*/ 130 w 142"/>
                <a:gd name="T81" fmla="*/ 0 h 256"/>
                <a:gd name="T82" fmla="*/ 0 w 142"/>
                <a:gd name="T83" fmla="*/ 33 h 2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42" h="256">
                  <a:moveTo>
                    <a:pt x="0" y="33"/>
                  </a:moveTo>
                  <a:lnTo>
                    <a:pt x="6" y="43"/>
                  </a:lnTo>
                  <a:lnTo>
                    <a:pt x="3" y="48"/>
                  </a:lnTo>
                  <a:lnTo>
                    <a:pt x="7" y="52"/>
                  </a:lnTo>
                  <a:lnTo>
                    <a:pt x="8" y="56"/>
                  </a:lnTo>
                  <a:lnTo>
                    <a:pt x="19" y="85"/>
                  </a:lnTo>
                  <a:lnTo>
                    <a:pt x="23" y="107"/>
                  </a:lnTo>
                  <a:lnTo>
                    <a:pt x="18" y="117"/>
                  </a:lnTo>
                  <a:lnTo>
                    <a:pt x="19" y="128"/>
                  </a:lnTo>
                  <a:lnTo>
                    <a:pt x="32" y="157"/>
                  </a:lnTo>
                  <a:lnTo>
                    <a:pt x="30" y="171"/>
                  </a:lnTo>
                  <a:lnTo>
                    <a:pt x="33" y="175"/>
                  </a:lnTo>
                  <a:lnTo>
                    <a:pt x="35" y="174"/>
                  </a:lnTo>
                  <a:lnTo>
                    <a:pt x="34" y="171"/>
                  </a:lnTo>
                  <a:lnTo>
                    <a:pt x="38" y="171"/>
                  </a:lnTo>
                  <a:lnTo>
                    <a:pt x="46" y="184"/>
                  </a:lnTo>
                  <a:lnTo>
                    <a:pt x="51" y="208"/>
                  </a:lnTo>
                  <a:lnTo>
                    <a:pt x="51" y="223"/>
                  </a:lnTo>
                  <a:lnTo>
                    <a:pt x="57" y="240"/>
                  </a:lnTo>
                  <a:lnTo>
                    <a:pt x="65" y="256"/>
                  </a:lnTo>
                  <a:lnTo>
                    <a:pt x="120" y="244"/>
                  </a:lnTo>
                  <a:lnTo>
                    <a:pt x="118" y="239"/>
                  </a:lnTo>
                  <a:lnTo>
                    <a:pt x="112" y="232"/>
                  </a:lnTo>
                  <a:lnTo>
                    <a:pt x="113" y="222"/>
                  </a:lnTo>
                  <a:lnTo>
                    <a:pt x="115" y="219"/>
                  </a:lnTo>
                  <a:lnTo>
                    <a:pt x="112" y="209"/>
                  </a:lnTo>
                  <a:lnTo>
                    <a:pt x="108" y="168"/>
                  </a:lnTo>
                  <a:lnTo>
                    <a:pt x="108" y="155"/>
                  </a:lnTo>
                  <a:lnTo>
                    <a:pt x="113" y="130"/>
                  </a:lnTo>
                  <a:lnTo>
                    <a:pt x="118" y="114"/>
                  </a:lnTo>
                  <a:lnTo>
                    <a:pt x="118" y="103"/>
                  </a:lnTo>
                  <a:lnTo>
                    <a:pt x="114" y="94"/>
                  </a:lnTo>
                  <a:lnTo>
                    <a:pt x="114" y="84"/>
                  </a:lnTo>
                  <a:lnTo>
                    <a:pt x="117" y="79"/>
                  </a:lnTo>
                  <a:lnTo>
                    <a:pt x="133" y="65"/>
                  </a:lnTo>
                  <a:lnTo>
                    <a:pt x="142" y="43"/>
                  </a:lnTo>
                  <a:lnTo>
                    <a:pt x="133" y="30"/>
                  </a:lnTo>
                  <a:lnTo>
                    <a:pt x="131" y="24"/>
                  </a:lnTo>
                  <a:lnTo>
                    <a:pt x="134" y="20"/>
                  </a:lnTo>
                  <a:lnTo>
                    <a:pt x="134" y="16"/>
                  </a:lnTo>
                  <a:lnTo>
                    <a:pt x="130" y="0"/>
                  </a:lnTo>
                  <a:lnTo>
                    <a:pt x="0" y="33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GB" dirty="0">
                <a:latin typeface="Calibri Light" panose="020F0302020204030204" pitchFamily="34" charset="0"/>
                <a:sym typeface="Calibri Light" panose="020F0302020204030204" pitchFamily="34" charset="0"/>
              </a:endParaRPr>
            </a:p>
          </p:txBody>
        </p:sp>
        <p:sp>
          <p:nvSpPr>
            <p:cNvPr id="152" name="Freeform 58">
              <a:extLst>
                <a:ext uri="{FF2B5EF4-FFF2-40B4-BE49-F238E27FC236}">
                  <a16:creationId xmlns:a16="http://schemas.microsoft.com/office/drawing/2014/main" id="{C304D809-F490-6543-A91F-E75DDC9652E3}"/>
                </a:ext>
              </a:extLst>
            </p:cNvPr>
            <p:cNvSpPr>
              <a:spLocks/>
            </p:cNvSpPr>
            <p:nvPr>
              <p:custDataLst>
                <p:tags r:id="rId52"/>
              </p:custDataLst>
            </p:nvPr>
          </p:nvSpPr>
          <p:spPr bwMode="gray">
            <a:xfrm>
              <a:off x="8572502" y="2097090"/>
              <a:ext cx="188913" cy="409575"/>
            </a:xfrm>
            <a:custGeom>
              <a:avLst/>
              <a:gdLst>
                <a:gd name="T0" fmla="*/ 129 w 130"/>
                <a:gd name="T1" fmla="*/ 237 h 281"/>
                <a:gd name="T2" fmla="*/ 124 w 130"/>
                <a:gd name="T3" fmla="*/ 235 h 281"/>
                <a:gd name="T4" fmla="*/ 118 w 130"/>
                <a:gd name="T5" fmla="*/ 237 h 281"/>
                <a:gd name="T6" fmla="*/ 112 w 130"/>
                <a:gd name="T7" fmla="*/ 247 h 281"/>
                <a:gd name="T8" fmla="*/ 105 w 130"/>
                <a:gd name="T9" fmla="*/ 249 h 281"/>
                <a:gd name="T10" fmla="*/ 106 w 130"/>
                <a:gd name="T11" fmla="*/ 256 h 281"/>
                <a:gd name="T12" fmla="*/ 105 w 130"/>
                <a:gd name="T13" fmla="*/ 258 h 281"/>
                <a:gd name="T14" fmla="*/ 102 w 130"/>
                <a:gd name="T15" fmla="*/ 256 h 281"/>
                <a:gd name="T16" fmla="*/ 100 w 130"/>
                <a:gd name="T17" fmla="*/ 258 h 281"/>
                <a:gd name="T18" fmla="*/ 99 w 130"/>
                <a:gd name="T19" fmla="*/ 261 h 281"/>
                <a:gd name="T20" fmla="*/ 12 w 130"/>
                <a:gd name="T21" fmla="*/ 281 h 281"/>
                <a:gd name="T22" fmla="*/ 10 w 130"/>
                <a:gd name="T23" fmla="*/ 276 h 281"/>
                <a:gd name="T24" fmla="*/ 4 w 130"/>
                <a:gd name="T25" fmla="*/ 269 h 281"/>
                <a:gd name="T26" fmla="*/ 5 w 130"/>
                <a:gd name="T27" fmla="*/ 259 h 281"/>
                <a:gd name="T28" fmla="*/ 7 w 130"/>
                <a:gd name="T29" fmla="*/ 256 h 281"/>
                <a:gd name="T30" fmla="*/ 4 w 130"/>
                <a:gd name="T31" fmla="*/ 246 h 281"/>
                <a:gd name="T32" fmla="*/ 0 w 130"/>
                <a:gd name="T33" fmla="*/ 205 h 281"/>
                <a:gd name="T34" fmla="*/ 0 w 130"/>
                <a:gd name="T35" fmla="*/ 192 h 281"/>
                <a:gd name="T36" fmla="*/ 5 w 130"/>
                <a:gd name="T37" fmla="*/ 167 h 281"/>
                <a:gd name="T38" fmla="*/ 10 w 130"/>
                <a:gd name="T39" fmla="*/ 151 h 281"/>
                <a:gd name="T40" fmla="*/ 10 w 130"/>
                <a:gd name="T41" fmla="*/ 140 h 281"/>
                <a:gd name="T42" fmla="*/ 6 w 130"/>
                <a:gd name="T43" fmla="*/ 131 h 281"/>
                <a:gd name="T44" fmla="*/ 6 w 130"/>
                <a:gd name="T45" fmla="*/ 121 h 281"/>
                <a:gd name="T46" fmla="*/ 9 w 130"/>
                <a:gd name="T47" fmla="*/ 116 h 281"/>
                <a:gd name="T48" fmla="*/ 25 w 130"/>
                <a:gd name="T49" fmla="*/ 102 h 281"/>
                <a:gd name="T50" fmla="*/ 34 w 130"/>
                <a:gd name="T51" fmla="*/ 80 h 281"/>
                <a:gd name="T52" fmla="*/ 25 w 130"/>
                <a:gd name="T53" fmla="*/ 67 h 281"/>
                <a:gd name="T54" fmla="*/ 23 w 130"/>
                <a:gd name="T55" fmla="*/ 61 h 281"/>
                <a:gd name="T56" fmla="*/ 26 w 130"/>
                <a:gd name="T57" fmla="*/ 57 h 281"/>
                <a:gd name="T58" fmla="*/ 26 w 130"/>
                <a:gd name="T59" fmla="*/ 53 h 281"/>
                <a:gd name="T60" fmla="*/ 22 w 130"/>
                <a:gd name="T61" fmla="*/ 37 h 281"/>
                <a:gd name="T62" fmla="*/ 26 w 130"/>
                <a:gd name="T63" fmla="*/ 18 h 281"/>
                <a:gd name="T64" fmla="*/ 21 w 130"/>
                <a:gd name="T65" fmla="*/ 12 h 281"/>
                <a:gd name="T66" fmla="*/ 22 w 130"/>
                <a:gd name="T67" fmla="*/ 9 h 281"/>
                <a:gd name="T68" fmla="*/ 28 w 130"/>
                <a:gd name="T69" fmla="*/ 9 h 281"/>
                <a:gd name="T70" fmla="*/ 30 w 130"/>
                <a:gd name="T71" fmla="*/ 3 h 281"/>
                <a:gd name="T72" fmla="*/ 35 w 130"/>
                <a:gd name="T73" fmla="*/ 5 h 281"/>
                <a:gd name="T74" fmla="*/ 41 w 130"/>
                <a:gd name="T75" fmla="*/ 4 h 281"/>
                <a:gd name="T76" fmla="*/ 45 w 130"/>
                <a:gd name="T77" fmla="*/ 0 h 281"/>
                <a:gd name="T78" fmla="*/ 102 w 130"/>
                <a:gd name="T79" fmla="*/ 173 h 281"/>
                <a:gd name="T80" fmla="*/ 103 w 130"/>
                <a:gd name="T81" fmla="*/ 176 h 281"/>
                <a:gd name="T82" fmla="*/ 102 w 130"/>
                <a:gd name="T83" fmla="*/ 183 h 281"/>
                <a:gd name="T84" fmla="*/ 103 w 130"/>
                <a:gd name="T85" fmla="*/ 186 h 281"/>
                <a:gd name="T86" fmla="*/ 118 w 130"/>
                <a:gd name="T87" fmla="*/ 197 h 281"/>
                <a:gd name="T88" fmla="*/ 121 w 130"/>
                <a:gd name="T89" fmla="*/ 198 h 281"/>
                <a:gd name="T90" fmla="*/ 122 w 130"/>
                <a:gd name="T91" fmla="*/ 204 h 281"/>
                <a:gd name="T92" fmla="*/ 122 w 130"/>
                <a:gd name="T93" fmla="*/ 208 h 281"/>
                <a:gd name="T94" fmla="*/ 130 w 130"/>
                <a:gd name="T95" fmla="*/ 221 h 281"/>
                <a:gd name="T96" fmla="*/ 129 w 130"/>
                <a:gd name="T97" fmla="*/ 224 h 281"/>
                <a:gd name="T98" fmla="*/ 129 w 130"/>
                <a:gd name="T99" fmla="*/ 231 h 281"/>
                <a:gd name="T100" fmla="*/ 129 w 130"/>
                <a:gd name="T101" fmla="*/ 237 h 2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30" h="281">
                  <a:moveTo>
                    <a:pt x="129" y="237"/>
                  </a:moveTo>
                  <a:lnTo>
                    <a:pt x="124" y="235"/>
                  </a:lnTo>
                  <a:lnTo>
                    <a:pt x="118" y="237"/>
                  </a:lnTo>
                  <a:lnTo>
                    <a:pt x="112" y="247"/>
                  </a:lnTo>
                  <a:lnTo>
                    <a:pt x="105" y="249"/>
                  </a:lnTo>
                  <a:lnTo>
                    <a:pt x="106" y="256"/>
                  </a:lnTo>
                  <a:lnTo>
                    <a:pt x="105" y="258"/>
                  </a:lnTo>
                  <a:lnTo>
                    <a:pt x="102" y="256"/>
                  </a:lnTo>
                  <a:lnTo>
                    <a:pt x="100" y="258"/>
                  </a:lnTo>
                  <a:lnTo>
                    <a:pt x="99" y="261"/>
                  </a:lnTo>
                  <a:lnTo>
                    <a:pt x="12" y="281"/>
                  </a:lnTo>
                  <a:lnTo>
                    <a:pt x="10" y="276"/>
                  </a:lnTo>
                  <a:lnTo>
                    <a:pt x="4" y="269"/>
                  </a:lnTo>
                  <a:lnTo>
                    <a:pt x="5" y="259"/>
                  </a:lnTo>
                  <a:lnTo>
                    <a:pt x="7" y="256"/>
                  </a:lnTo>
                  <a:lnTo>
                    <a:pt x="4" y="246"/>
                  </a:lnTo>
                  <a:lnTo>
                    <a:pt x="0" y="205"/>
                  </a:lnTo>
                  <a:lnTo>
                    <a:pt x="0" y="192"/>
                  </a:lnTo>
                  <a:lnTo>
                    <a:pt x="5" y="167"/>
                  </a:lnTo>
                  <a:lnTo>
                    <a:pt x="10" y="151"/>
                  </a:lnTo>
                  <a:lnTo>
                    <a:pt x="10" y="140"/>
                  </a:lnTo>
                  <a:lnTo>
                    <a:pt x="6" y="131"/>
                  </a:lnTo>
                  <a:lnTo>
                    <a:pt x="6" y="121"/>
                  </a:lnTo>
                  <a:lnTo>
                    <a:pt x="9" y="116"/>
                  </a:lnTo>
                  <a:lnTo>
                    <a:pt x="25" y="102"/>
                  </a:lnTo>
                  <a:lnTo>
                    <a:pt x="34" y="80"/>
                  </a:lnTo>
                  <a:lnTo>
                    <a:pt x="25" y="67"/>
                  </a:lnTo>
                  <a:lnTo>
                    <a:pt x="23" y="61"/>
                  </a:lnTo>
                  <a:lnTo>
                    <a:pt x="26" y="57"/>
                  </a:lnTo>
                  <a:lnTo>
                    <a:pt x="26" y="53"/>
                  </a:lnTo>
                  <a:lnTo>
                    <a:pt x="22" y="37"/>
                  </a:lnTo>
                  <a:lnTo>
                    <a:pt x="26" y="18"/>
                  </a:lnTo>
                  <a:lnTo>
                    <a:pt x="21" y="12"/>
                  </a:lnTo>
                  <a:lnTo>
                    <a:pt x="22" y="9"/>
                  </a:lnTo>
                  <a:lnTo>
                    <a:pt x="28" y="9"/>
                  </a:lnTo>
                  <a:lnTo>
                    <a:pt x="30" y="3"/>
                  </a:lnTo>
                  <a:lnTo>
                    <a:pt x="35" y="5"/>
                  </a:lnTo>
                  <a:lnTo>
                    <a:pt x="41" y="4"/>
                  </a:lnTo>
                  <a:lnTo>
                    <a:pt x="45" y="0"/>
                  </a:lnTo>
                  <a:lnTo>
                    <a:pt x="102" y="173"/>
                  </a:lnTo>
                  <a:lnTo>
                    <a:pt x="103" y="176"/>
                  </a:lnTo>
                  <a:lnTo>
                    <a:pt x="102" y="183"/>
                  </a:lnTo>
                  <a:lnTo>
                    <a:pt x="103" y="186"/>
                  </a:lnTo>
                  <a:lnTo>
                    <a:pt x="118" y="197"/>
                  </a:lnTo>
                  <a:lnTo>
                    <a:pt x="121" y="198"/>
                  </a:lnTo>
                  <a:lnTo>
                    <a:pt x="122" y="204"/>
                  </a:lnTo>
                  <a:lnTo>
                    <a:pt x="122" y="208"/>
                  </a:lnTo>
                  <a:lnTo>
                    <a:pt x="130" y="221"/>
                  </a:lnTo>
                  <a:lnTo>
                    <a:pt x="129" y="224"/>
                  </a:lnTo>
                  <a:lnTo>
                    <a:pt x="129" y="231"/>
                  </a:lnTo>
                  <a:lnTo>
                    <a:pt x="129" y="237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GB" dirty="0">
                <a:latin typeface="Calibri Light" panose="020F0302020204030204" pitchFamily="34" charset="0"/>
                <a:sym typeface="Calibri Light" panose="020F0302020204030204" pitchFamily="34" charset="0"/>
              </a:endParaRPr>
            </a:p>
          </p:txBody>
        </p:sp>
        <p:sp>
          <p:nvSpPr>
            <p:cNvPr id="153" name="Freeform 59">
              <a:extLst>
                <a:ext uri="{FF2B5EF4-FFF2-40B4-BE49-F238E27FC236}">
                  <a16:creationId xmlns:a16="http://schemas.microsoft.com/office/drawing/2014/main" id="{6A878C1F-B5EE-A041-B972-C2D2A3258352}"/>
                </a:ext>
              </a:extLst>
            </p:cNvPr>
            <p:cNvSpPr>
              <a:spLocks/>
            </p:cNvSpPr>
            <p:nvPr>
              <p:custDataLst>
                <p:tags r:id="rId53"/>
              </p:custDataLst>
            </p:nvPr>
          </p:nvSpPr>
          <p:spPr bwMode="gray">
            <a:xfrm>
              <a:off x="8637591" y="1724026"/>
              <a:ext cx="431800" cy="693738"/>
            </a:xfrm>
            <a:custGeom>
              <a:avLst/>
              <a:gdLst>
                <a:gd name="T0" fmla="*/ 57 w 297"/>
                <a:gd name="T1" fmla="*/ 429 h 477"/>
                <a:gd name="T2" fmla="*/ 57 w 297"/>
                <a:gd name="T3" fmla="*/ 439 h 477"/>
                <a:gd name="T4" fmla="*/ 73 w 297"/>
                <a:gd name="T5" fmla="*/ 453 h 477"/>
                <a:gd name="T6" fmla="*/ 77 w 297"/>
                <a:gd name="T7" fmla="*/ 460 h 477"/>
                <a:gd name="T8" fmla="*/ 85 w 297"/>
                <a:gd name="T9" fmla="*/ 477 h 477"/>
                <a:gd name="T10" fmla="*/ 89 w 297"/>
                <a:gd name="T11" fmla="*/ 464 h 477"/>
                <a:gd name="T12" fmla="*/ 97 w 297"/>
                <a:gd name="T13" fmla="*/ 438 h 477"/>
                <a:gd name="T14" fmla="*/ 109 w 297"/>
                <a:gd name="T15" fmla="*/ 412 h 477"/>
                <a:gd name="T16" fmla="*/ 105 w 297"/>
                <a:gd name="T17" fmla="*/ 405 h 477"/>
                <a:gd name="T18" fmla="*/ 121 w 297"/>
                <a:gd name="T19" fmla="*/ 377 h 477"/>
                <a:gd name="T20" fmla="*/ 127 w 297"/>
                <a:gd name="T21" fmla="*/ 387 h 477"/>
                <a:gd name="T22" fmla="*/ 132 w 297"/>
                <a:gd name="T23" fmla="*/ 386 h 477"/>
                <a:gd name="T24" fmla="*/ 133 w 297"/>
                <a:gd name="T25" fmla="*/ 373 h 477"/>
                <a:gd name="T26" fmla="*/ 154 w 297"/>
                <a:gd name="T27" fmla="*/ 365 h 477"/>
                <a:gd name="T28" fmla="*/ 157 w 297"/>
                <a:gd name="T29" fmla="*/ 355 h 477"/>
                <a:gd name="T30" fmla="*/ 169 w 297"/>
                <a:gd name="T31" fmla="*/ 352 h 477"/>
                <a:gd name="T32" fmla="*/ 175 w 297"/>
                <a:gd name="T33" fmla="*/ 336 h 477"/>
                <a:gd name="T34" fmla="*/ 183 w 297"/>
                <a:gd name="T35" fmla="*/ 316 h 477"/>
                <a:gd name="T36" fmla="*/ 187 w 297"/>
                <a:gd name="T37" fmla="*/ 309 h 477"/>
                <a:gd name="T38" fmla="*/ 202 w 297"/>
                <a:gd name="T39" fmla="*/ 309 h 477"/>
                <a:gd name="T40" fmla="*/ 209 w 297"/>
                <a:gd name="T41" fmla="*/ 293 h 477"/>
                <a:gd name="T42" fmla="*/ 220 w 297"/>
                <a:gd name="T43" fmla="*/ 281 h 477"/>
                <a:gd name="T44" fmla="*/ 239 w 297"/>
                <a:gd name="T45" fmla="*/ 290 h 477"/>
                <a:gd name="T46" fmla="*/ 260 w 297"/>
                <a:gd name="T47" fmla="*/ 265 h 477"/>
                <a:gd name="T48" fmla="*/ 279 w 297"/>
                <a:gd name="T49" fmla="*/ 245 h 477"/>
                <a:gd name="T50" fmla="*/ 285 w 297"/>
                <a:gd name="T51" fmla="*/ 243 h 477"/>
                <a:gd name="T52" fmla="*/ 297 w 297"/>
                <a:gd name="T53" fmla="*/ 230 h 477"/>
                <a:gd name="T54" fmla="*/ 289 w 297"/>
                <a:gd name="T55" fmla="*/ 221 h 477"/>
                <a:gd name="T56" fmla="*/ 284 w 297"/>
                <a:gd name="T57" fmla="*/ 220 h 477"/>
                <a:gd name="T58" fmla="*/ 289 w 297"/>
                <a:gd name="T59" fmla="*/ 211 h 477"/>
                <a:gd name="T60" fmla="*/ 282 w 297"/>
                <a:gd name="T61" fmla="*/ 193 h 477"/>
                <a:gd name="T62" fmla="*/ 269 w 297"/>
                <a:gd name="T63" fmla="*/ 189 h 477"/>
                <a:gd name="T64" fmla="*/ 261 w 297"/>
                <a:gd name="T65" fmla="*/ 194 h 477"/>
                <a:gd name="T66" fmla="*/ 247 w 297"/>
                <a:gd name="T67" fmla="*/ 166 h 477"/>
                <a:gd name="T68" fmla="*/ 248 w 297"/>
                <a:gd name="T69" fmla="*/ 158 h 477"/>
                <a:gd name="T70" fmla="*/ 241 w 297"/>
                <a:gd name="T71" fmla="*/ 155 h 477"/>
                <a:gd name="T72" fmla="*/ 227 w 297"/>
                <a:gd name="T73" fmla="*/ 153 h 477"/>
                <a:gd name="T74" fmla="*/ 217 w 297"/>
                <a:gd name="T75" fmla="*/ 151 h 477"/>
                <a:gd name="T76" fmla="*/ 212 w 297"/>
                <a:gd name="T77" fmla="*/ 132 h 477"/>
                <a:gd name="T78" fmla="*/ 145 w 297"/>
                <a:gd name="T79" fmla="*/ 1 h 477"/>
                <a:gd name="T80" fmla="*/ 129 w 297"/>
                <a:gd name="T81" fmla="*/ 0 h 477"/>
                <a:gd name="T82" fmla="*/ 125 w 297"/>
                <a:gd name="T83" fmla="*/ 10 h 477"/>
                <a:gd name="T84" fmla="*/ 109 w 297"/>
                <a:gd name="T85" fmla="*/ 16 h 477"/>
                <a:gd name="T86" fmla="*/ 89 w 297"/>
                <a:gd name="T87" fmla="*/ 30 h 477"/>
                <a:gd name="T88" fmla="*/ 84 w 297"/>
                <a:gd name="T89" fmla="*/ 11 h 477"/>
                <a:gd name="T90" fmla="*/ 76 w 297"/>
                <a:gd name="T91" fmla="*/ 6 h 477"/>
                <a:gd name="T92" fmla="*/ 38 w 297"/>
                <a:gd name="T93" fmla="*/ 98 h 477"/>
                <a:gd name="T94" fmla="*/ 41 w 297"/>
                <a:gd name="T95" fmla="*/ 117 h 477"/>
                <a:gd name="T96" fmla="*/ 39 w 297"/>
                <a:gd name="T97" fmla="*/ 133 h 477"/>
                <a:gd name="T98" fmla="*/ 32 w 297"/>
                <a:gd name="T99" fmla="*/ 145 h 477"/>
                <a:gd name="T100" fmla="*/ 36 w 297"/>
                <a:gd name="T101" fmla="*/ 192 h 477"/>
                <a:gd name="T102" fmla="*/ 23 w 297"/>
                <a:gd name="T103" fmla="*/ 218 h 477"/>
                <a:gd name="T104" fmla="*/ 26 w 297"/>
                <a:gd name="T105" fmla="*/ 237 h 477"/>
                <a:gd name="T106" fmla="*/ 18 w 297"/>
                <a:gd name="T107" fmla="*/ 238 h 477"/>
                <a:gd name="T108" fmla="*/ 17 w 297"/>
                <a:gd name="T109" fmla="*/ 253 h 477"/>
                <a:gd name="T110" fmla="*/ 7 w 297"/>
                <a:gd name="T111" fmla="*/ 249 h 4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97" h="477">
                  <a:moveTo>
                    <a:pt x="0" y="256"/>
                  </a:moveTo>
                  <a:lnTo>
                    <a:pt x="57" y="429"/>
                  </a:lnTo>
                  <a:lnTo>
                    <a:pt x="58" y="432"/>
                  </a:lnTo>
                  <a:lnTo>
                    <a:pt x="57" y="439"/>
                  </a:lnTo>
                  <a:lnTo>
                    <a:pt x="58" y="442"/>
                  </a:lnTo>
                  <a:lnTo>
                    <a:pt x="73" y="453"/>
                  </a:lnTo>
                  <a:lnTo>
                    <a:pt x="76" y="454"/>
                  </a:lnTo>
                  <a:lnTo>
                    <a:pt x="77" y="460"/>
                  </a:lnTo>
                  <a:lnTo>
                    <a:pt x="77" y="464"/>
                  </a:lnTo>
                  <a:lnTo>
                    <a:pt x="85" y="477"/>
                  </a:lnTo>
                  <a:lnTo>
                    <a:pt x="87" y="473"/>
                  </a:lnTo>
                  <a:lnTo>
                    <a:pt x="89" y="464"/>
                  </a:lnTo>
                  <a:lnTo>
                    <a:pt x="90" y="451"/>
                  </a:lnTo>
                  <a:lnTo>
                    <a:pt x="97" y="438"/>
                  </a:lnTo>
                  <a:lnTo>
                    <a:pt x="101" y="419"/>
                  </a:lnTo>
                  <a:lnTo>
                    <a:pt x="109" y="412"/>
                  </a:lnTo>
                  <a:lnTo>
                    <a:pt x="109" y="408"/>
                  </a:lnTo>
                  <a:lnTo>
                    <a:pt x="105" y="405"/>
                  </a:lnTo>
                  <a:lnTo>
                    <a:pt x="101" y="394"/>
                  </a:lnTo>
                  <a:lnTo>
                    <a:pt x="121" y="377"/>
                  </a:lnTo>
                  <a:lnTo>
                    <a:pt x="124" y="379"/>
                  </a:lnTo>
                  <a:lnTo>
                    <a:pt x="127" y="387"/>
                  </a:lnTo>
                  <a:lnTo>
                    <a:pt x="129" y="389"/>
                  </a:lnTo>
                  <a:lnTo>
                    <a:pt x="132" y="386"/>
                  </a:lnTo>
                  <a:lnTo>
                    <a:pt x="132" y="377"/>
                  </a:lnTo>
                  <a:lnTo>
                    <a:pt x="133" y="373"/>
                  </a:lnTo>
                  <a:lnTo>
                    <a:pt x="148" y="371"/>
                  </a:lnTo>
                  <a:lnTo>
                    <a:pt x="154" y="365"/>
                  </a:lnTo>
                  <a:lnTo>
                    <a:pt x="154" y="358"/>
                  </a:lnTo>
                  <a:lnTo>
                    <a:pt x="157" y="355"/>
                  </a:lnTo>
                  <a:lnTo>
                    <a:pt x="164" y="355"/>
                  </a:lnTo>
                  <a:lnTo>
                    <a:pt x="169" y="352"/>
                  </a:lnTo>
                  <a:lnTo>
                    <a:pt x="172" y="349"/>
                  </a:lnTo>
                  <a:lnTo>
                    <a:pt x="175" y="336"/>
                  </a:lnTo>
                  <a:lnTo>
                    <a:pt x="173" y="326"/>
                  </a:lnTo>
                  <a:lnTo>
                    <a:pt x="183" y="316"/>
                  </a:lnTo>
                  <a:lnTo>
                    <a:pt x="183" y="309"/>
                  </a:lnTo>
                  <a:lnTo>
                    <a:pt x="187" y="309"/>
                  </a:lnTo>
                  <a:lnTo>
                    <a:pt x="197" y="311"/>
                  </a:lnTo>
                  <a:lnTo>
                    <a:pt x="202" y="309"/>
                  </a:lnTo>
                  <a:lnTo>
                    <a:pt x="205" y="303"/>
                  </a:lnTo>
                  <a:lnTo>
                    <a:pt x="209" y="293"/>
                  </a:lnTo>
                  <a:lnTo>
                    <a:pt x="213" y="293"/>
                  </a:lnTo>
                  <a:lnTo>
                    <a:pt x="220" y="281"/>
                  </a:lnTo>
                  <a:lnTo>
                    <a:pt x="231" y="282"/>
                  </a:lnTo>
                  <a:lnTo>
                    <a:pt x="239" y="290"/>
                  </a:lnTo>
                  <a:lnTo>
                    <a:pt x="250" y="270"/>
                  </a:lnTo>
                  <a:lnTo>
                    <a:pt x="260" y="265"/>
                  </a:lnTo>
                  <a:lnTo>
                    <a:pt x="275" y="252"/>
                  </a:lnTo>
                  <a:lnTo>
                    <a:pt x="279" y="245"/>
                  </a:lnTo>
                  <a:lnTo>
                    <a:pt x="281" y="243"/>
                  </a:lnTo>
                  <a:lnTo>
                    <a:pt x="285" y="243"/>
                  </a:lnTo>
                  <a:lnTo>
                    <a:pt x="293" y="239"/>
                  </a:lnTo>
                  <a:lnTo>
                    <a:pt x="297" y="230"/>
                  </a:lnTo>
                  <a:lnTo>
                    <a:pt x="295" y="224"/>
                  </a:lnTo>
                  <a:lnTo>
                    <a:pt x="289" y="221"/>
                  </a:lnTo>
                  <a:lnTo>
                    <a:pt x="288" y="221"/>
                  </a:lnTo>
                  <a:lnTo>
                    <a:pt x="284" y="220"/>
                  </a:lnTo>
                  <a:lnTo>
                    <a:pt x="286" y="213"/>
                  </a:lnTo>
                  <a:lnTo>
                    <a:pt x="289" y="211"/>
                  </a:lnTo>
                  <a:lnTo>
                    <a:pt x="289" y="205"/>
                  </a:lnTo>
                  <a:lnTo>
                    <a:pt x="282" y="193"/>
                  </a:lnTo>
                  <a:lnTo>
                    <a:pt x="274" y="189"/>
                  </a:lnTo>
                  <a:lnTo>
                    <a:pt x="269" y="189"/>
                  </a:lnTo>
                  <a:lnTo>
                    <a:pt x="267" y="193"/>
                  </a:lnTo>
                  <a:lnTo>
                    <a:pt x="261" y="194"/>
                  </a:lnTo>
                  <a:lnTo>
                    <a:pt x="253" y="192"/>
                  </a:lnTo>
                  <a:lnTo>
                    <a:pt x="247" y="166"/>
                  </a:lnTo>
                  <a:lnTo>
                    <a:pt x="249" y="163"/>
                  </a:lnTo>
                  <a:lnTo>
                    <a:pt x="248" y="158"/>
                  </a:lnTo>
                  <a:lnTo>
                    <a:pt x="245" y="155"/>
                  </a:lnTo>
                  <a:lnTo>
                    <a:pt x="241" y="155"/>
                  </a:lnTo>
                  <a:lnTo>
                    <a:pt x="238" y="157"/>
                  </a:lnTo>
                  <a:lnTo>
                    <a:pt x="227" y="153"/>
                  </a:lnTo>
                  <a:lnTo>
                    <a:pt x="221" y="153"/>
                  </a:lnTo>
                  <a:lnTo>
                    <a:pt x="217" y="151"/>
                  </a:lnTo>
                  <a:lnTo>
                    <a:pt x="213" y="136"/>
                  </a:lnTo>
                  <a:lnTo>
                    <a:pt x="212" y="132"/>
                  </a:lnTo>
                  <a:lnTo>
                    <a:pt x="177" y="20"/>
                  </a:lnTo>
                  <a:lnTo>
                    <a:pt x="145" y="1"/>
                  </a:lnTo>
                  <a:lnTo>
                    <a:pt x="137" y="0"/>
                  </a:lnTo>
                  <a:lnTo>
                    <a:pt x="129" y="0"/>
                  </a:lnTo>
                  <a:lnTo>
                    <a:pt x="127" y="5"/>
                  </a:lnTo>
                  <a:lnTo>
                    <a:pt x="125" y="10"/>
                  </a:lnTo>
                  <a:lnTo>
                    <a:pt x="121" y="10"/>
                  </a:lnTo>
                  <a:lnTo>
                    <a:pt x="109" y="16"/>
                  </a:lnTo>
                  <a:lnTo>
                    <a:pt x="93" y="29"/>
                  </a:lnTo>
                  <a:lnTo>
                    <a:pt x="89" y="30"/>
                  </a:lnTo>
                  <a:lnTo>
                    <a:pt x="82" y="22"/>
                  </a:lnTo>
                  <a:lnTo>
                    <a:pt x="84" y="11"/>
                  </a:lnTo>
                  <a:lnTo>
                    <a:pt x="81" y="6"/>
                  </a:lnTo>
                  <a:lnTo>
                    <a:pt x="76" y="6"/>
                  </a:lnTo>
                  <a:lnTo>
                    <a:pt x="64" y="11"/>
                  </a:lnTo>
                  <a:lnTo>
                    <a:pt x="38" y="98"/>
                  </a:lnTo>
                  <a:lnTo>
                    <a:pt x="37" y="111"/>
                  </a:lnTo>
                  <a:lnTo>
                    <a:pt x="41" y="117"/>
                  </a:lnTo>
                  <a:lnTo>
                    <a:pt x="42" y="127"/>
                  </a:lnTo>
                  <a:lnTo>
                    <a:pt x="39" y="133"/>
                  </a:lnTo>
                  <a:lnTo>
                    <a:pt x="35" y="137"/>
                  </a:lnTo>
                  <a:lnTo>
                    <a:pt x="32" y="145"/>
                  </a:lnTo>
                  <a:lnTo>
                    <a:pt x="41" y="181"/>
                  </a:lnTo>
                  <a:lnTo>
                    <a:pt x="36" y="192"/>
                  </a:lnTo>
                  <a:lnTo>
                    <a:pt x="36" y="201"/>
                  </a:lnTo>
                  <a:lnTo>
                    <a:pt x="23" y="218"/>
                  </a:lnTo>
                  <a:lnTo>
                    <a:pt x="21" y="225"/>
                  </a:lnTo>
                  <a:lnTo>
                    <a:pt x="26" y="237"/>
                  </a:lnTo>
                  <a:lnTo>
                    <a:pt x="25" y="238"/>
                  </a:lnTo>
                  <a:lnTo>
                    <a:pt x="18" y="238"/>
                  </a:lnTo>
                  <a:lnTo>
                    <a:pt x="19" y="247"/>
                  </a:lnTo>
                  <a:lnTo>
                    <a:pt x="17" y="253"/>
                  </a:lnTo>
                  <a:lnTo>
                    <a:pt x="13" y="252"/>
                  </a:lnTo>
                  <a:lnTo>
                    <a:pt x="7" y="249"/>
                  </a:lnTo>
                  <a:lnTo>
                    <a:pt x="0" y="256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GB" dirty="0">
                <a:latin typeface="Calibri Light" panose="020F0302020204030204" pitchFamily="34" charset="0"/>
                <a:sym typeface="Calibri Light" panose="020F0302020204030204" pitchFamily="34" charset="0"/>
              </a:endParaRPr>
            </a:p>
          </p:txBody>
        </p:sp>
        <p:sp>
          <p:nvSpPr>
            <p:cNvPr id="154" name="Freeform 60">
              <a:extLst>
                <a:ext uri="{FF2B5EF4-FFF2-40B4-BE49-F238E27FC236}">
                  <a16:creationId xmlns:a16="http://schemas.microsoft.com/office/drawing/2014/main" id="{A01BE6B6-403D-A649-8641-F7F9ACE78F57}"/>
                </a:ext>
              </a:extLst>
            </p:cNvPr>
            <p:cNvSpPr>
              <a:spLocks/>
            </p:cNvSpPr>
            <p:nvPr>
              <p:custDataLst>
                <p:tags r:id="rId54"/>
              </p:custDataLst>
            </p:nvPr>
          </p:nvSpPr>
          <p:spPr bwMode="gray">
            <a:xfrm>
              <a:off x="7747000" y="2681288"/>
              <a:ext cx="693738" cy="447675"/>
            </a:xfrm>
            <a:custGeom>
              <a:avLst/>
              <a:gdLst>
                <a:gd name="T0" fmla="*/ 119 w 476"/>
                <a:gd name="T1" fmla="*/ 293 h 308"/>
                <a:gd name="T2" fmla="*/ 334 w 476"/>
                <a:gd name="T3" fmla="*/ 251 h 308"/>
                <a:gd name="T4" fmla="*/ 402 w 476"/>
                <a:gd name="T5" fmla="*/ 239 h 308"/>
                <a:gd name="T6" fmla="*/ 403 w 476"/>
                <a:gd name="T7" fmla="*/ 238 h 308"/>
                <a:gd name="T8" fmla="*/ 405 w 476"/>
                <a:gd name="T9" fmla="*/ 237 h 308"/>
                <a:gd name="T10" fmla="*/ 406 w 476"/>
                <a:gd name="T11" fmla="*/ 230 h 308"/>
                <a:gd name="T12" fmla="*/ 413 w 476"/>
                <a:gd name="T13" fmla="*/ 223 h 308"/>
                <a:gd name="T14" fmla="*/ 422 w 476"/>
                <a:gd name="T15" fmla="*/ 222 h 308"/>
                <a:gd name="T16" fmla="*/ 428 w 476"/>
                <a:gd name="T17" fmla="*/ 224 h 308"/>
                <a:gd name="T18" fmla="*/ 448 w 476"/>
                <a:gd name="T19" fmla="*/ 210 h 308"/>
                <a:gd name="T20" fmla="*/ 451 w 476"/>
                <a:gd name="T21" fmla="*/ 199 h 308"/>
                <a:gd name="T22" fmla="*/ 464 w 476"/>
                <a:gd name="T23" fmla="*/ 186 h 308"/>
                <a:gd name="T24" fmla="*/ 476 w 476"/>
                <a:gd name="T25" fmla="*/ 179 h 308"/>
                <a:gd name="T26" fmla="*/ 476 w 476"/>
                <a:gd name="T27" fmla="*/ 177 h 308"/>
                <a:gd name="T28" fmla="*/ 465 w 476"/>
                <a:gd name="T29" fmla="*/ 169 h 308"/>
                <a:gd name="T30" fmla="*/ 461 w 476"/>
                <a:gd name="T31" fmla="*/ 164 h 308"/>
                <a:gd name="T32" fmla="*/ 455 w 476"/>
                <a:gd name="T33" fmla="*/ 161 h 308"/>
                <a:gd name="T34" fmla="*/ 452 w 476"/>
                <a:gd name="T35" fmla="*/ 158 h 308"/>
                <a:gd name="T36" fmla="*/ 444 w 476"/>
                <a:gd name="T37" fmla="*/ 156 h 308"/>
                <a:gd name="T38" fmla="*/ 440 w 476"/>
                <a:gd name="T39" fmla="*/ 144 h 308"/>
                <a:gd name="T40" fmla="*/ 431 w 476"/>
                <a:gd name="T41" fmla="*/ 142 h 308"/>
                <a:gd name="T42" fmla="*/ 429 w 476"/>
                <a:gd name="T43" fmla="*/ 141 h 308"/>
                <a:gd name="T44" fmla="*/ 428 w 476"/>
                <a:gd name="T45" fmla="*/ 121 h 308"/>
                <a:gd name="T46" fmla="*/ 433 w 476"/>
                <a:gd name="T47" fmla="*/ 118 h 308"/>
                <a:gd name="T48" fmla="*/ 432 w 476"/>
                <a:gd name="T49" fmla="*/ 108 h 308"/>
                <a:gd name="T50" fmla="*/ 426 w 476"/>
                <a:gd name="T51" fmla="*/ 101 h 308"/>
                <a:gd name="T52" fmla="*/ 426 w 476"/>
                <a:gd name="T53" fmla="*/ 98 h 308"/>
                <a:gd name="T54" fmla="*/ 428 w 476"/>
                <a:gd name="T55" fmla="*/ 95 h 308"/>
                <a:gd name="T56" fmla="*/ 437 w 476"/>
                <a:gd name="T57" fmla="*/ 86 h 308"/>
                <a:gd name="T58" fmla="*/ 440 w 476"/>
                <a:gd name="T59" fmla="*/ 71 h 308"/>
                <a:gd name="T60" fmla="*/ 440 w 476"/>
                <a:gd name="T61" fmla="*/ 66 h 308"/>
                <a:gd name="T62" fmla="*/ 445 w 476"/>
                <a:gd name="T63" fmla="*/ 57 h 308"/>
                <a:gd name="T64" fmla="*/ 449 w 476"/>
                <a:gd name="T65" fmla="*/ 56 h 308"/>
                <a:gd name="T66" fmla="*/ 443 w 476"/>
                <a:gd name="T67" fmla="*/ 50 h 308"/>
                <a:gd name="T68" fmla="*/ 424 w 476"/>
                <a:gd name="T69" fmla="*/ 48 h 308"/>
                <a:gd name="T70" fmla="*/ 423 w 476"/>
                <a:gd name="T71" fmla="*/ 46 h 308"/>
                <a:gd name="T72" fmla="*/ 420 w 476"/>
                <a:gd name="T73" fmla="*/ 43 h 308"/>
                <a:gd name="T74" fmla="*/ 417 w 476"/>
                <a:gd name="T75" fmla="*/ 36 h 308"/>
                <a:gd name="T76" fmla="*/ 407 w 476"/>
                <a:gd name="T77" fmla="*/ 16 h 308"/>
                <a:gd name="T78" fmla="*/ 402 w 476"/>
                <a:gd name="T79" fmla="*/ 15 h 308"/>
                <a:gd name="T80" fmla="*/ 399 w 476"/>
                <a:gd name="T81" fmla="*/ 12 h 308"/>
                <a:gd name="T82" fmla="*/ 396 w 476"/>
                <a:gd name="T83" fmla="*/ 12 h 308"/>
                <a:gd name="T84" fmla="*/ 394 w 476"/>
                <a:gd name="T85" fmla="*/ 10 h 308"/>
                <a:gd name="T86" fmla="*/ 392 w 476"/>
                <a:gd name="T87" fmla="*/ 4 h 308"/>
                <a:gd name="T88" fmla="*/ 386 w 476"/>
                <a:gd name="T89" fmla="*/ 0 h 308"/>
                <a:gd name="T90" fmla="*/ 57 w 476"/>
                <a:gd name="T91" fmla="*/ 66 h 308"/>
                <a:gd name="T92" fmla="*/ 51 w 476"/>
                <a:gd name="T93" fmla="*/ 40 h 308"/>
                <a:gd name="T94" fmla="*/ 34 w 476"/>
                <a:gd name="T95" fmla="*/ 56 h 308"/>
                <a:gd name="T96" fmla="*/ 31 w 476"/>
                <a:gd name="T97" fmla="*/ 58 h 308"/>
                <a:gd name="T98" fmla="*/ 28 w 476"/>
                <a:gd name="T99" fmla="*/ 55 h 308"/>
                <a:gd name="T100" fmla="*/ 25 w 476"/>
                <a:gd name="T101" fmla="*/ 55 h 308"/>
                <a:gd name="T102" fmla="*/ 21 w 476"/>
                <a:gd name="T103" fmla="*/ 65 h 308"/>
                <a:gd name="T104" fmla="*/ 7 w 476"/>
                <a:gd name="T105" fmla="*/ 78 h 308"/>
                <a:gd name="T106" fmla="*/ 0 w 476"/>
                <a:gd name="T107" fmla="*/ 82 h 308"/>
                <a:gd name="T108" fmla="*/ 24 w 476"/>
                <a:gd name="T109" fmla="*/ 217 h 308"/>
                <a:gd name="T110" fmla="*/ 39 w 476"/>
                <a:gd name="T111" fmla="*/ 308 h 308"/>
                <a:gd name="T112" fmla="*/ 119 w 476"/>
                <a:gd name="T113" fmla="*/ 293 h 3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76" h="308">
                  <a:moveTo>
                    <a:pt x="119" y="293"/>
                  </a:moveTo>
                  <a:lnTo>
                    <a:pt x="334" y="251"/>
                  </a:lnTo>
                  <a:lnTo>
                    <a:pt x="402" y="239"/>
                  </a:lnTo>
                  <a:lnTo>
                    <a:pt x="403" y="238"/>
                  </a:lnTo>
                  <a:lnTo>
                    <a:pt x="405" y="237"/>
                  </a:lnTo>
                  <a:lnTo>
                    <a:pt x="406" y="230"/>
                  </a:lnTo>
                  <a:lnTo>
                    <a:pt x="413" y="223"/>
                  </a:lnTo>
                  <a:lnTo>
                    <a:pt x="422" y="222"/>
                  </a:lnTo>
                  <a:lnTo>
                    <a:pt x="428" y="224"/>
                  </a:lnTo>
                  <a:lnTo>
                    <a:pt x="448" y="210"/>
                  </a:lnTo>
                  <a:lnTo>
                    <a:pt x="451" y="199"/>
                  </a:lnTo>
                  <a:lnTo>
                    <a:pt x="464" y="186"/>
                  </a:lnTo>
                  <a:lnTo>
                    <a:pt x="476" y="179"/>
                  </a:lnTo>
                  <a:lnTo>
                    <a:pt x="476" y="177"/>
                  </a:lnTo>
                  <a:lnTo>
                    <a:pt x="465" y="169"/>
                  </a:lnTo>
                  <a:lnTo>
                    <a:pt x="461" y="164"/>
                  </a:lnTo>
                  <a:lnTo>
                    <a:pt x="455" y="161"/>
                  </a:lnTo>
                  <a:lnTo>
                    <a:pt x="452" y="158"/>
                  </a:lnTo>
                  <a:lnTo>
                    <a:pt x="444" y="156"/>
                  </a:lnTo>
                  <a:lnTo>
                    <a:pt x="440" y="144"/>
                  </a:lnTo>
                  <a:lnTo>
                    <a:pt x="431" y="142"/>
                  </a:lnTo>
                  <a:lnTo>
                    <a:pt x="429" y="141"/>
                  </a:lnTo>
                  <a:lnTo>
                    <a:pt x="428" y="121"/>
                  </a:lnTo>
                  <a:lnTo>
                    <a:pt x="433" y="118"/>
                  </a:lnTo>
                  <a:lnTo>
                    <a:pt x="432" y="108"/>
                  </a:lnTo>
                  <a:lnTo>
                    <a:pt x="426" y="101"/>
                  </a:lnTo>
                  <a:lnTo>
                    <a:pt x="426" y="98"/>
                  </a:lnTo>
                  <a:lnTo>
                    <a:pt x="428" y="95"/>
                  </a:lnTo>
                  <a:lnTo>
                    <a:pt x="437" y="86"/>
                  </a:lnTo>
                  <a:lnTo>
                    <a:pt x="440" y="71"/>
                  </a:lnTo>
                  <a:lnTo>
                    <a:pt x="440" y="66"/>
                  </a:lnTo>
                  <a:lnTo>
                    <a:pt x="445" y="57"/>
                  </a:lnTo>
                  <a:lnTo>
                    <a:pt x="449" y="56"/>
                  </a:lnTo>
                  <a:lnTo>
                    <a:pt x="443" y="50"/>
                  </a:lnTo>
                  <a:lnTo>
                    <a:pt x="424" y="48"/>
                  </a:lnTo>
                  <a:lnTo>
                    <a:pt x="423" y="46"/>
                  </a:lnTo>
                  <a:lnTo>
                    <a:pt x="420" y="43"/>
                  </a:lnTo>
                  <a:lnTo>
                    <a:pt x="417" y="36"/>
                  </a:lnTo>
                  <a:lnTo>
                    <a:pt x="407" y="16"/>
                  </a:lnTo>
                  <a:lnTo>
                    <a:pt x="402" y="15"/>
                  </a:lnTo>
                  <a:lnTo>
                    <a:pt x="399" y="12"/>
                  </a:lnTo>
                  <a:lnTo>
                    <a:pt x="396" y="12"/>
                  </a:lnTo>
                  <a:lnTo>
                    <a:pt x="394" y="10"/>
                  </a:lnTo>
                  <a:lnTo>
                    <a:pt x="392" y="4"/>
                  </a:lnTo>
                  <a:lnTo>
                    <a:pt x="386" y="0"/>
                  </a:lnTo>
                  <a:lnTo>
                    <a:pt x="57" y="66"/>
                  </a:lnTo>
                  <a:lnTo>
                    <a:pt x="51" y="40"/>
                  </a:lnTo>
                  <a:lnTo>
                    <a:pt x="34" y="56"/>
                  </a:lnTo>
                  <a:lnTo>
                    <a:pt x="31" y="58"/>
                  </a:lnTo>
                  <a:lnTo>
                    <a:pt x="28" y="55"/>
                  </a:lnTo>
                  <a:lnTo>
                    <a:pt x="25" y="55"/>
                  </a:lnTo>
                  <a:lnTo>
                    <a:pt x="21" y="65"/>
                  </a:lnTo>
                  <a:lnTo>
                    <a:pt x="7" y="78"/>
                  </a:lnTo>
                  <a:lnTo>
                    <a:pt x="0" y="82"/>
                  </a:lnTo>
                  <a:lnTo>
                    <a:pt x="24" y="217"/>
                  </a:lnTo>
                  <a:lnTo>
                    <a:pt x="39" y="308"/>
                  </a:lnTo>
                  <a:lnTo>
                    <a:pt x="119" y="293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GB" dirty="0">
                <a:latin typeface="Calibri Light" panose="020F0302020204030204" pitchFamily="34" charset="0"/>
                <a:sym typeface="Calibri Light" panose="020F0302020204030204" pitchFamily="34" charset="0"/>
              </a:endParaRPr>
            </a:p>
          </p:txBody>
        </p:sp>
      </p:grpSp>
      <p:sp>
        <p:nvSpPr>
          <p:cNvPr id="163" name="Freeform 72">
            <a:extLst>
              <a:ext uri="{FF2B5EF4-FFF2-40B4-BE49-F238E27FC236}">
                <a16:creationId xmlns:a16="http://schemas.microsoft.com/office/drawing/2014/main" id="{587F54D6-64E7-0F4A-AC98-7286D3681575}"/>
              </a:ext>
            </a:extLst>
          </p:cNvPr>
          <p:cNvSpPr>
            <a:spLocks/>
          </p:cNvSpPr>
          <p:nvPr>
            <p:custDataLst>
              <p:tags r:id="rId5"/>
            </p:custDataLst>
          </p:nvPr>
        </p:nvSpPr>
        <p:spPr bwMode="gray">
          <a:xfrm>
            <a:off x="2350351" y="4086689"/>
            <a:ext cx="1025758" cy="869230"/>
          </a:xfrm>
          <a:custGeom>
            <a:avLst/>
            <a:gdLst>
              <a:gd name="T0" fmla="*/ 54 w 709"/>
              <a:gd name="T1" fmla="*/ 115 h 601"/>
              <a:gd name="T2" fmla="*/ 96 w 709"/>
              <a:gd name="T3" fmla="*/ 151 h 601"/>
              <a:gd name="T4" fmla="*/ 67 w 709"/>
              <a:gd name="T5" fmla="*/ 187 h 601"/>
              <a:gd name="T6" fmla="*/ 60 w 709"/>
              <a:gd name="T7" fmla="*/ 163 h 601"/>
              <a:gd name="T8" fmla="*/ 19 w 709"/>
              <a:gd name="T9" fmla="*/ 205 h 601"/>
              <a:gd name="T10" fmla="*/ 43 w 709"/>
              <a:gd name="T11" fmla="*/ 241 h 601"/>
              <a:gd name="T12" fmla="*/ 102 w 709"/>
              <a:gd name="T13" fmla="*/ 229 h 601"/>
              <a:gd name="T14" fmla="*/ 84 w 709"/>
              <a:gd name="T15" fmla="*/ 277 h 601"/>
              <a:gd name="T16" fmla="*/ 67 w 709"/>
              <a:gd name="T17" fmla="*/ 295 h 601"/>
              <a:gd name="T18" fmla="*/ 36 w 709"/>
              <a:gd name="T19" fmla="*/ 307 h 601"/>
              <a:gd name="T20" fmla="*/ 24 w 709"/>
              <a:gd name="T21" fmla="*/ 367 h 601"/>
              <a:gd name="T22" fmla="*/ 43 w 709"/>
              <a:gd name="T23" fmla="*/ 403 h 601"/>
              <a:gd name="T24" fmla="*/ 84 w 709"/>
              <a:gd name="T25" fmla="*/ 421 h 601"/>
              <a:gd name="T26" fmla="*/ 84 w 709"/>
              <a:gd name="T27" fmla="*/ 451 h 601"/>
              <a:gd name="T28" fmla="*/ 132 w 709"/>
              <a:gd name="T29" fmla="*/ 463 h 601"/>
              <a:gd name="T30" fmla="*/ 156 w 709"/>
              <a:gd name="T31" fmla="*/ 469 h 601"/>
              <a:gd name="T32" fmla="*/ 108 w 709"/>
              <a:gd name="T33" fmla="*/ 529 h 601"/>
              <a:gd name="T34" fmla="*/ 72 w 709"/>
              <a:gd name="T35" fmla="*/ 553 h 601"/>
              <a:gd name="T36" fmla="*/ 12 w 709"/>
              <a:gd name="T37" fmla="*/ 583 h 601"/>
              <a:gd name="T38" fmla="*/ 12 w 709"/>
              <a:gd name="T39" fmla="*/ 601 h 601"/>
              <a:gd name="T40" fmla="*/ 108 w 709"/>
              <a:gd name="T41" fmla="*/ 559 h 601"/>
              <a:gd name="T42" fmla="*/ 235 w 709"/>
              <a:gd name="T43" fmla="*/ 451 h 601"/>
              <a:gd name="T44" fmla="*/ 222 w 709"/>
              <a:gd name="T45" fmla="*/ 439 h 601"/>
              <a:gd name="T46" fmla="*/ 288 w 709"/>
              <a:gd name="T47" fmla="*/ 355 h 601"/>
              <a:gd name="T48" fmla="*/ 270 w 709"/>
              <a:gd name="T49" fmla="*/ 379 h 601"/>
              <a:gd name="T50" fmla="*/ 276 w 709"/>
              <a:gd name="T51" fmla="*/ 409 h 601"/>
              <a:gd name="T52" fmla="*/ 270 w 709"/>
              <a:gd name="T53" fmla="*/ 427 h 601"/>
              <a:gd name="T54" fmla="*/ 324 w 709"/>
              <a:gd name="T55" fmla="*/ 397 h 601"/>
              <a:gd name="T56" fmla="*/ 324 w 709"/>
              <a:gd name="T57" fmla="*/ 367 h 601"/>
              <a:gd name="T58" fmla="*/ 404 w 709"/>
              <a:gd name="T59" fmla="*/ 385 h 601"/>
              <a:gd name="T60" fmla="*/ 457 w 709"/>
              <a:gd name="T61" fmla="*/ 379 h 601"/>
              <a:gd name="T62" fmla="*/ 548 w 709"/>
              <a:gd name="T63" fmla="*/ 409 h 601"/>
              <a:gd name="T64" fmla="*/ 577 w 709"/>
              <a:gd name="T65" fmla="*/ 445 h 601"/>
              <a:gd name="T66" fmla="*/ 625 w 709"/>
              <a:gd name="T67" fmla="*/ 481 h 601"/>
              <a:gd name="T68" fmla="*/ 709 w 709"/>
              <a:gd name="T69" fmla="*/ 487 h 601"/>
              <a:gd name="T70" fmla="*/ 697 w 709"/>
              <a:gd name="T71" fmla="*/ 439 h 601"/>
              <a:gd name="T72" fmla="*/ 661 w 709"/>
              <a:gd name="T73" fmla="*/ 433 h 601"/>
              <a:gd name="T74" fmla="*/ 613 w 709"/>
              <a:gd name="T75" fmla="*/ 397 h 601"/>
              <a:gd name="T76" fmla="*/ 553 w 709"/>
              <a:gd name="T77" fmla="*/ 355 h 601"/>
              <a:gd name="T78" fmla="*/ 529 w 709"/>
              <a:gd name="T79" fmla="*/ 385 h 601"/>
              <a:gd name="T80" fmla="*/ 487 w 709"/>
              <a:gd name="T81" fmla="*/ 349 h 601"/>
              <a:gd name="T82" fmla="*/ 439 w 709"/>
              <a:gd name="T83" fmla="*/ 301 h 601"/>
              <a:gd name="T84" fmla="*/ 385 w 709"/>
              <a:gd name="T85" fmla="*/ 79 h 601"/>
              <a:gd name="T86" fmla="*/ 336 w 709"/>
              <a:gd name="T87" fmla="*/ 18 h 601"/>
              <a:gd name="T88" fmla="*/ 259 w 709"/>
              <a:gd name="T89" fmla="*/ 18 h 601"/>
              <a:gd name="T90" fmla="*/ 222 w 709"/>
              <a:gd name="T91" fmla="*/ 18 h 601"/>
              <a:gd name="T92" fmla="*/ 168 w 709"/>
              <a:gd name="T93" fmla="*/ 0 h 601"/>
              <a:gd name="T94" fmla="*/ 132 w 709"/>
              <a:gd name="T95" fmla="*/ 12 h 601"/>
              <a:gd name="T96" fmla="*/ 91 w 709"/>
              <a:gd name="T97" fmla="*/ 48 h 601"/>
              <a:gd name="T98" fmla="*/ 72 w 709"/>
              <a:gd name="T99" fmla="*/ 79 h 601"/>
              <a:gd name="T100" fmla="*/ 36 w 709"/>
              <a:gd name="T101" fmla="*/ 97 h 6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709" h="601">
                <a:moveTo>
                  <a:pt x="36" y="97"/>
                </a:moveTo>
                <a:lnTo>
                  <a:pt x="54" y="115"/>
                </a:lnTo>
                <a:lnTo>
                  <a:pt x="72" y="145"/>
                </a:lnTo>
                <a:lnTo>
                  <a:pt x="96" y="151"/>
                </a:lnTo>
                <a:lnTo>
                  <a:pt x="96" y="187"/>
                </a:lnTo>
                <a:lnTo>
                  <a:pt x="67" y="187"/>
                </a:lnTo>
                <a:lnTo>
                  <a:pt x="67" y="163"/>
                </a:lnTo>
                <a:lnTo>
                  <a:pt x="60" y="163"/>
                </a:lnTo>
                <a:lnTo>
                  <a:pt x="0" y="187"/>
                </a:lnTo>
                <a:lnTo>
                  <a:pt x="19" y="205"/>
                </a:lnTo>
                <a:lnTo>
                  <a:pt x="19" y="229"/>
                </a:lnTo>
                <a:lnTo>
                  <a:pt x="43" y="241"/>
                </a:lnTo>
                <a:lnTo>
                  <a:pt x="78" y="247"/>
                </a:lnTo>
                <a:lnTo>
                  <a:pt x="102" y="229"/>
                </a:lnTo>
                <a:lnTo>
                  <a:pt x="108" y="271"/>
                </a:lnTo>
                <a:lnTo>
                  <a:pt x="84" y="277"/>
                </a:lnTo>
                <a:lnTo>
                  <a:pt x="78" y="289"/>
                </a:lnTo>
                <a:lnTo>
                  <a:pt x="67" y="295"/>
                </a:lnTo>
                <a:lnTo>
                  <a:pt x="48" y="283"/>
                </a:lnTo>
                <a:lnTo>
                  <a:pt x="36" y="307"/>
                </a:lnTo>
                <a:lnTo>
                  <a:pt x="6" y="337"/>
                </a:lnTo>
                <a:lnTo>
                  <a:pt x="24" y="367"/>
                </a:lnTo>
                <a:lnTo>
                  <a:pt x="19" y="379"/>
                </a:lnTo>
                <a:lnTo>
                  <a:pt x="43" y="403"/>
                </a:lnTo>
                <a:lnTo>
                  <a:pt x="72" y="403"/>
                </a:lnTo>
                <a:lnTo>
                  <a:pt x="84" y="421"/>
                </a:lnTo>
                <a:lnTo>
                  <a:pt x="78" y="433"/>
                </a:lnTo>
                <a:lnTo>
                  <a:pt x="84" y="451"/>
                </a:lnTo>
                <a:lnTo>
                  <a:pt x="108" y="439"/>
                </a:lnTo>
                <a:lnTo>
                  <a:pt x="132" y="463"/>
                </a:lnTo>
                <a:lnTo>
                  <a:pt x="168" y="445"/>
                </a:lnTo>
                <a:lnTo>
                  <a:pt x="156" y="469"/>
                </a:lnTo>
                <a:lnTo>
                  <a:pt x="156" y="493"/>
                </a:lnTo>
                <a:lnTo>
                  <a:pt x="108" y="529"/>
                </a:lnTo>
                <a:lnTo>
                  <a:pt x="91" y="553"/>
                </a:lnTo>
                <a:lnTo>
                  <a:pt x="72" y="553"/>
                </a:lnTo>
                <a:lnTo>
                  <a:pt x="43" y="577"/>
                </a:lnTo>
                <a:lnTo>
                  <a:pt x="12" y="583"/>
                </a:lnTo>
                <a:lnTo>
                  <a:pt x="0" y="595"/>
                </a:lnTo>
                <a:lnTo>
                  <a:pt x="12" y="601"/>
                </a:lnTo>
                <a:lnTo>
                  <a:pt x="72" y="577"/>
                </a:lnTo>
                <a:lnTo>
                  <a:pt x="108" y="559"/>
                </a:lnTo>
                <a:lnTo>
                  <a:pt x="180" y="511"/>
                </a:lnTo>
                <a:lnTo>
                  <a:pt x="235" y="451"/>
                </a:lnTo>
                <a:lnTo>
                  <a:pt x="240" y="439"/>
                </a:lnTo>
                <a:lnTo>
                  <a:pt x="222" y="439"/>
                </a:lnTo>
                <a:lnTo>
                  <a:pt x="276" y="361"/>
                </a:lnTo>
                <a:lnTo>
                  <a:pt x="288" y="355"/>
                </a:lnTo>
                <a:lnTo>
                  <a:pt x="288" y="367"/>
                </a:lnTo>
                <a:lnTo>
                  <a:pt x="270" y="379"/>
                </a:lnTo>
                <a:lnTo>
                  <a:pt x="264" y="415"/>
                </a:lnTo>
                <a:lnTo>
                  <a:pt x="276" y="409"/>
                </a:lnTo>
                <a:lnTo>
                  <a:pt x="264" y="421"/>
                </a:lnTo>
                <a:lnTo>
                  <a:pt x="270" y="427"/>
                </a:lnTo>
                <a:lnTo>
                  <a:pt x="307" y="403"/>
                </a:lnTo>
                <a:lnTo>
                  <a:pt x="324" y="397"/>
                </a:lnTo>
                <a:lnTo>
                  <a:pt x="331" y="379"/>
                </a:lnTo>
                <a:lnTo>
                  <a:pt x="324" y="367"/>
                </a:lnTo>
                <a:lnTo>
                  <a:pt x="361" y="361"/>
                </a:lnTo>
                <a:lnTo>
                  <a:pt x="404" y="385"/>
                </a:lnTo>
                <a:lnTo>
                  <a:pt x="439" y="373"/>
                </a:lnTo>
                <a:lnTo>
                  <a:pt x="457" y="379"/>
                </a:lnTo>
                <a:lnTo>
                  <a:pt x="481" y="379"/>
                </a:lnTo>
                <a:lnTo>
                  <a:pt x="548" y="409"/>
                </a:lnTo>
                <a:lnTo>
                  <a:pt x="559" y="421"/>
                </a:lnTo>
                <a:lnTo>
                  <a:pt x="577" y="445"/>
                </a:lnTo>
                <a:lnTo>
                  <a:pt x="613" y="469"/>
                </a:lnTo>
                <a:lnTo>
                  <a:pt x="625" y="481"/>
                </a:lnTo>
                <a:lnTo>
                  <a:pt x="668" y="505"/>
                </a:lnTo>
                <a:lnTo>
                  <a:pt x="709" y="487"/>
                </a:lnTo>
                <a:lnTo>
                  <a:pt x="709" y="463"/>
                </a:lnTo>
                <a:lnTo>
                  <a:pt x="697" y="439"/>
                </a:lnTo>
                <a:lnTo>
                  <a:pt x="679" y="433"/>
                </a:lnTo>
                <a:lnTo>
                  <a:pt x="661" y="433"/>
                </a:lnTo>
                <a:lnTo>
                  <a:pt x="637" y="415"/>
                </a:lnTo>
                <a:lnTo>
                  <a:pt x="613" y="397"/>
                </a:lnTo>
                <a:lnTo>
                  <a:pt x="565" y="349"/>
                </a:lnTo>
                <a:lnTo>
                  <a:pt x="553" y="355"/>
                </a:lnTo>
                <a:lnTo>
                  <a:pt x="541" y="373"/>
                </a:lnTo>
                <a:lnTo>
                  <a:pt x="529" y="385"/>
                </a:lnTo>
                <a:lnTo>
                  <a:pt x="487" y="361"/>
                </a:lnTo>
                <a:lnTo>
                  <a:pt x="487" y="349"/>
                </a:lnTo>
                <a:lnTo>
                  <a:pt x="452" y="361"/>
                </a:lnTo>
                <a:lnTo>
                  <a:pt x="439" y="301"/>
                </a:lnTo>
                <a:lnTo>
                  <a:pt x="409" y="169"/>
                </a:lnTo>
                <a:lnTo>
                  <a:pt x="385" y="79"/>
                </a:lnTo>
                <a:lnTo>
                  <a:pt x="373" y="36"/>
                </a:lnTo>
                <a:lnTo>
                  <a:pt x="336" y="18"/>
                </a:lnTo>
                <a:lnTo>
                  <a:pt x="318" y="30"/>
                </a:lnTo>
                <a:lnTo>
                  <a:pt x="259" y="18"/>
                </a:lnTo>
                <a:lnTo>
                  <a:pt x="240" y="24"/>
                </a:lnTo>
                <a:lnTo>
                  <a:pt x="222" y="18"/>
                </a:lnTo>
                <a:lnTo>
                  <a:pt x="222" y="12"/>
                </a:lnTo>
                <a:lnTo>
                  <a:pt x="168" y="0"/>
                </a:lnTo>
                <a:lnTo>
                  <a:pt x="163" y="12"/>
                </a:lnTo>
                <a:lnTo>
                  <a:pt x="132" y="12"/>
                </a:lnTo>
                <a:lnTo>
                  <a:pt x="108" y="30"/>
                </a:lnTo>
                <a:lnTo>
                  <a:pt x="91" y="48"/>
                </a:lnTo>
                <a:lnTo>
                  <a:pt x="84" y="67"/>
                </a:lnTo>
                <a:lnTo>
                  <a:pt x="72" y="79"/>
                </a:lnTo>
                <a:lnTo>
                  <a:pt x="48" y="79"/>
                </a:lnTo>
                <a:lnTo>
                  <a:pt x="36" y="97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/>
          <a:lstStyle/>
          <a:p>
            <a:endParaRPr lang="en-GB" dirty="0">
              <a:latin typeface="Calibri Light" panose="020F0302020204030204" pitchFamily="34" charset="0"/>
              <a:sym typeface="Calibri Light" panose="020F03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843650678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35" name="Group 619">
            <a:extLst>
              <a:ext uri="{FF2B5EF4-FFF2-40B4-BE49-F238E27FC236}">
                <a16:creationId xmlns:a16="http://schemas.microsoft.com/office/drawing/2014/main" id="{53030330-AE5C-7D40-B8E5-EDB96D8D3EDA}"/>
              </a:ext>
            </a:extLst>
          </p:cNvPr>
          <p:cNvGrpSpPr/>
          <p:nvPr>
            <p:custDataLst>
              <p:tags r:id="rId1"/>
            </p:custDataLst>
          </p:nvPr>
        </p:nvGrpSpPr>
        <p:grpSpPr bwMode="gray">
          <a:xfrm>
            <a:off x="3180081" y="867392"/>
            <a:ext cx="5557600" cy="5347369"/>
            <a:chOff x="2734690" y="1553192"/>
            <a:chExt cx="4701600" cy="4525200"/>
          </a:xfrm>
          <a:solidFill>
            <a:schemeClr val="accent2"/>
          </a:solidFill>
        </p:grpSpPr>
        <p:grpSp>
          <p:nvGrpSpPr>
            <p:cNvPr id="936" name="Group 620">
              <a:extLst>
                <a:ext uri="{FF2B5EF4-FFF2-40B4-BE49-F238E27FC236}">
                  <a16:creationId xmlns:a16="http://schemas.microsoft.com/office/drawing/2014/main" id="{1D6CAEC4-3766-6D48-A90F-46197D45B8D7}"/>
                </a:ext>
              </a:extLst>
            </p:cNvPr>
            <p:cNvGrpSpPr/>
            <p:nvPr/>
          </p:nvGrpSpPr>
          <p:grpSpPr bwMode="gray">
            <a:xfrm>
              <a:off x="5605058" y="1553192"/>
              <a:ext cx="1831232" cy="2886528"/>
              <a:chOff x="5605058" y="1553192"/>
              <a:chExt cx="1831232" cy="2886528"/>
            </a:xfrm>
            <a:grpFill/>
          </p:grpSpPr>
          <p:sp>
            <p:nvSpPr>
              <p:cNvPr id="1252" name="Freeform 523">
                <a:extLst>
                  <a:ext uri="{FF2B5EF4-FFF2-40B4-BE49-F238E27FC236}">
                    <a16:creationId xmlns:a16="http://schemas.microsoft.com/office/drawing/2014/main" id="{502E5624-9756-2147-98D3-04161F53E4BC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7259832" y="2415429"/>
                <a:ext cx="15685" cy="37205"/>
              </a:xfrm>
              <a:custGeom>
                <a:avLst/>
                <a:gdLst>
                  <a:gd name="T0" fmla="*/ 8 w 14"/>
                  <a:gd name="T1" fmla="*/ 2 h 34"/>
                  <a:gd name="T2" fmla="*/ 11 w 14"/>
                  <a:gd name="T3" fmla="*/ 0 h 34"/>
                  <a:gd name="T4" fmla="*/ 14 w 14"/>
                  <a:gd name="T5" fmla="*/ 13 h 34"/>
                  <a:gd name="T6" fmla="*/ 13 w 14"/>
                  <a:gd name="T7" fmla="*/ 17 h 34"/>
                  <a:gd name="T8" fmla="*/ 11 w 14"/>
                  <a:gd name="T9" fmla="*/ 20 h 34"/>
                  <a:gd name="T10" fmla="*/ 12 w 14"/>
                  <a:gd name="T11" fmla="*/ 26 h 34"/>
                  <a:gd name="T12" fmla="*/ 10 w 14"/>
                  <a:gd name="T13" fmla="*/ 30 h 34"/>
                  <a:gd name="T14" fmla="*/ 5 w 14"/>
                  <a:gd name="T15" fmla="*/ 28 h 34"/>
                  <a:gd name="T16" fmla="*/ 3 w 14"/>
                  <a:gd name="T17" fmla="*/ 34 h 34"/>
                  <a:gd name="T18" fmla="*/ 1 w 14"/>
                  <a:gd name="T19" fmla="*/ 34 h 34"/>
                  <a:gd name="T20" fmla="*/ 0 w 14"/>
                  <a:gd name="T21" fmla="*/ 26 h 34"/>
                  <a:gd name="T22" fmla="*/ 0 w 14"/>
                  <a:gd name="T23" fmla="*/ 16 h 34"/>
                  <a:gd name="T24" fmla="*/ 8 w 14"/>
                  <a:gd name="T25" fmla="*/ 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4" h="34">
                    <a:moveTo>
                      <a:pt x="8" y="2"/>
                    </a:moveTo>
                    <a:lnTo>
                      <a:pt x="11" y="0"/>
                    </a:lnTo>
                    <a:lnTo>
                      <a:pt x="14" y="13"/>
                    </a:lnTo>
                    <a:lnTo>
                      <a:pt x="13" y="17"/>
                    </a:lnTo>
                    <a:lnTo>
                      <a:pt x="11" y="20"/>
                    </a:lnTo>
                    <a:lnTo>
                      <a:pt x="12" y="26"/>
                    </a:lnTo>
                    <a:lnTo>
                      <a:pt x="10" y="30"/>
                    </a:lnTo>
                    <a:lnTo>
                      <a:pt x="5" y="28"/>
                    </a:lnTo>
                    <a:lnTo>
                      <a:pt x="3" y="34"/>
                    </a:lnTo>
                    <a:lnTo>
                      <a:pt x="1" y="34"/>
                    </a:lnTo>
                    <a:lnTo>
                      <a:pt x="0" y="26"/>
                    </a:lnTo>
                    <a:lnTo>
                      <a:pt x="0" y="16"/>
                    </a:lnTo>
                    <a:lnTo>
                      <a:pt x="8" y="2"/>
                    </a:lnTo>
                    <a:close/>
                  </a:path>
                </a:pathLst>
              </a:custGeom>
              <a:grpFill/>
              <a:ln w="635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253" name="Freeform 524">
                <a:extLst>
                  <a:ext uri="{FF2B5EF4-FFF2-40B4-BE49-F238E27FC236}">
                    <a16:creationId xmlns:a16="http://schemas.microsoft.com/office/drawing/2014/main" id="{07AC8074-C41A-7E4C-8A93-579F4F378BD2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7259832" y="2415429"/>
                <a:ext cx="15685" cy="37205"/>
              </a:xfrm>
              <a:custGeom>
                <a:avLst/>
                <a:gdLst>
                  <a:gd name="T0" fmla="*/ 8 w 14"/>
                  <a:gd name="T1" fmla="*/ 2 h 34"/>
                  <a:gd name="T2" fmla="*/ 11 w 14"/>
                  <a:gd name="T3" fmla="*/ 0 h 34"/>
                  <a:gd name="T4" fmla="*/ 14 w 14"/>
                  <a:gd name="T5" fmla="*/ 13 h 34"/>
                  <a:gd name="T6" fmla="*/ 13 w 14"/>
                  <a:gd name="T7" fmla="*/ 17 h 34"/>
                  <a:gd name="T8" fmla="*/ 11 w 14"/>
                  <a:gd name="T9" fmla="*/ 20 h 34"/>
                  <a:gd name="T10" fmla="*/ 12 w 14"/>
                  <a:gd name="T11" fmla="*/ 26 h 34"/>
                  <a:gd name="T12" fmla="*/ 10 w 14"/>
                  <a:gd name="T13" fmla="*/ 30 h 34"/>
                  <a:gd name="T14" fmla="*/ 5 w 14"/>
                  <a:gd name="T15" fmla="*/ 28 h 34"/>
                  <a:gd name="T16" fmla="*/ 3 w 14"/>
                  <a:gd name="T17" fmla="*/ 34 h 34"/>
                  <a:gd name="T18" fmla="*/ 1 w 14"/>
                  <a:gd name="T19" fmla="*/ 34 h 34"/>
                  <a:gd name="T20" fmla="*/ 0 w 14"/>
                  <a:gd name="T21" fmla="*/ 26 h 34"/>
                  <a:gd name="T22" fmla="*/ 0 w 14"/>
                  <a:gd name="T23" fmla="*/ 16 h 34"/>
                  <a:gd name="T24" fmla="*/ 8 w 14"/>
                  <a:gd name="T25" fmla="*/ 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4" h="34">
                    <a:moveTo>
                      <a:pt x="8" y="2"/>
                    </a:moveTo>
                    <a:lnTo>
                      <a:pt x="11" y="0"/>
                    </a:lnTo>
                    <a:lnTo>
                      <a:pt x="14" y="13"/>
                    </a:lnTo>
                    <a:lnTo>
                      <a:pt x="13" y="17"/>
                    </a:lnTo>
                    <a:lnTo>
                      <a:pt x="11" y="20"/>
                    </a:lnTo>
                    <a:lnTo>
                      <a:pt x="12" y="26"/>
                    </a:lnTo>
                    <a:lnTo>
                      <a:pt x="10" y="30"/>
                    </a:lnTo>
                    <a:lnTo>
                      <a:pt x="5" y="28"/>
                    </a:lnTo>
                    <a:lnTo>
                      <a:pt x="3" y="34"/>
                    </a:lnTo>
                    <a:lnTo>
                      <a:pt x="1" y="34"/>
                    </a:lnTo>
                    <a:lnTo>
                      <a:pt x="0" y="26"/>
                    </a:lnTo>
                    <a:lnTo>
                      <a:pt x="0" y="16"/>
                    </a:lnTo>
                    <a:lnTo>
                      <a:pt x="8" y="2"/>
                    </a:lnTo>
                  </a:path>
                </a:pathLst>
              </a:custGeom>
              <a:grpFill/>
              <a:ln w="635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254" name="Freeform 525">
                <a:extLst>
                  <a:ext uri="{FF2B5EF4-FFF2-40B4-BE49-F238E27FC236}">
                    <a16:creationId xmlns:a16="http://schemas.microsoft.com/office/drawing/2014/main" id="{A8850006-CC9D-E940-AA8E-59F3596710A7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7259832" y="2415429"/>
                <a:ext cx="15685" cy="37205"/>
              </a:xfrm>
              <a:custGeom>
                <a:avLst/>
                <a:gdLst>
                  <a:gd name="T0" fmla="*/ 8 w 14"/>
                  <a:gd name="T1" fmla="*/ 2 h 34"/>
                  <a:gd name="T2" fmla="*/ 11 w 14"/>
                  <a:gd name="T3" fmla="*/ 0 h 34"/>
                  <a:gd name="T4" fmla="*/ 14 w 14"/>
                  <a:gd name="T5" fmla="*/ 13 h 34"/>
                  <a:gd name="T6" fmla="*/ 13 w 14"/>
                  <a:gd name="T7" fmla="*/ 17 h 34"/>
                  <a:gd name="T8" fmla="*/ 11 w 14"/>
                  <a:gd name="T9" fmla="*/ 20 h 34"/>
                  <a:gd name="T10" fmla="*/ 12 w 14"/>
                  <a:gd name="T11" fmla="*/ 26 h 34"/>
                  <a:gd name="T12" fmla="*/ 10 w 14"/>
                  <a:gd name="T13" fmla="*/ 30 h 34"/>
                  <a:gd name="T14" fmla="*/ 5 w 14"/>
                  <a:gd name="T15" fmla="*/ 28 h 34"/>
                  <a:gd name="T16" fmla="*/ 3 w 14"/>
                  <a:gd name="T17" fmla="*/ 34 h 34"/>
                  <a:gd name="T18" fmla="*/ 1 w 14"/>
                  <a:gd name="T19" fmla="*/ 34 h 34"/>
                  <a:gd name="T20" fmla="*/ 0 w 14"/>
                  <a:gd name="T21" fmla="*/ 26 h 34"/>
                  <a:gd name="T22" fmla="*/ 0 w 14"/>
                  <a:gd name="T23" fmla="*/ 16 h 34"/>
                  <a:gd name="T24" fmla="*/ 8 w 14"/>
                  <a:gd name="T25" fmla="*/ 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4" h="34">
                    <a:moveTo>
                      <a:pt x="8" y="2"/>
                    </a:moveTo>
                    <a:lnTo>
                      <a:pt x="11" y="0"/>
                    </a:lnTo>
                    <a:lnTo>
                      <a:pt x="14" y="13"/>
                    </a:lnTo>
                    <a:lnTo>
                      <a:pt x="13" y="17"/>
                    </a:lnTo>
                    <a:lnTo>
                      <a:pt x="11" y="20"/>
                    </a:lnTo>
                    <a:lnTo>
                      <a:pt x="12" y="26"/>
                    </a:lnTo>
                    <a:lnTo>
                      <a:pt x="10" y="30"/>
                    </a:lnTo>
                    <a:lnTo>
                      <a:pt x="5" y="28"/>
                    </a:lnTo>
                    <a:lnTo>
                      <a:pt x="3" y="34"/>
                    </a:lnTo>
                    <a:lnTo>
                      <a:pt x="1" y="34"/>
                    </a:lnTo>
                    <a:lnTo>
                      <a:pt x="0" y="26"/>
                    </a:lnTo>
                    <a:lnTo>
                      <a:pt x="0" y="16"/>
                    </a:lnTo>
                    <a:lnTo>
                      <a:pt x="8" y="2"/>
                    </a:lnTo>
                  </a:path>
                </a:pathLst>
              </a:custGeom>
              <a:grpFill/>
              <a:ln w="635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255" name="Freeform 526">
                <a:extLst>
                  <a:ext uri="{FF2B5EF4-FFF2-40B4-BE49-F238E27FC236}">
                    <a16:creationId xmlns:a16="http://schemas.microsoft.com/office/drawing/2014/main" id="{64081A3D-B76C-E34E-BC11-186ECF73EB25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7257871" y="2638649"/>
                <a:ext cx="17646" cy="39391"/>
              </a:xfrm>
              <a:custGeom>
                <a:avLst/>
                <a:gdLst>
                  <a:gd name="T0" fmla="*/ 11 w 17"/>
                  <a:gd name="T1" fmla="*/ 0 h 38"/>
                  <a:gd name="T2" fmla="*/ 14 w 17"/>
                  <a:gd name="T3" fmla="*/ 1 h 38"/>
                  <a:gd name="T4" fmla="*/ 17 w 17"/>
                  <a:gd name="T5" fmla="*/ 8 h 38"/>
                  <a:gd name="T6" fmla="*/ 14 w 17"/>
                  <a:gd name="T7" fmla="*/ 28 h 38"/>
                  <a:gd name="T8" fmla="*/ 10 w 17"/>
                  <a:gd name="T9" fmla="*/ 34 h 38"/>
                  <a:gd name="T10" fmla="*/ 0 w 17"/>
                  <a:gd name="T11" fmla="*/ 38 h 38"/>
                  <a:gd name="T12" fmla="*/ 0 w 17"/>
                  <a:gd name="T13" fmla="*/ 26 h 38"/>
                  <a:gd name="T14" fmla="*/ 4 w 17"/>
                  <a:gd name="T15" fmla="*/ 15 h 38"/>
                  <a:gd name="T16" fmla="*/ 6 w 17"/>
                  <a:gd name="T17" fmla="*/ 4 h 38"/>
                  <a:gd name="T18" fmla="*/ 11 w 17"/>
                  <a:gd name="T19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7" h="38">
                    <a:moveTo>
                      <a:pt x="11" y="0"/>
                    </a:moveTo>
                    <a:lnTo>
                      <a:pt x="14" y="1"/>
                    </a:lnTo>
                    <a:lnTo>
                      <a:pt x="17" y="8"/>
                    </a:lnTo>
                    <a:lnTo>
                      <a:pt x="14" y="28"/>
                    </a:lnTo>
                    <a:lnTo>
                      <a:pt x="10" y="34"/>
                    </a:lnTo>
                    <a:lnTo>
                      <a:pt x="0" y="38"/>
                    </a:lnTo>
                    <a:lnTo>
                      <a:pt x="0" y="26"/>
                    </a:lnTo>
                    <a:lnTo>
                      <a:pt x="4" y="15"/>
                    </a:lnTo>
                    <a:lnTo>
                      <a:pt x="6" y="4"/>
                    </a:lnTo>
                    <a:lnTo>
                      <a:pt x="11" y="0"/>
                    </a:lnTo>
                    <a:close/>
                  </a:path>
                </a:pathLst>
              </a:custGeom>
              <a:grpFill/>
              <a:ln w="635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256" name="Freeform 527">
                <a:extLst>
                  <a:ext uri="{FF2B5EF4-FFF2-40B4-BE49-F238E27FC236}">
                    <a16:creationId xmlns:a16="http://schemas.microsoft.com/office/drawing/2014/main" id="{DED1C3B9-D3EF-AE48-B687-30F430B6135C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7257871" y="2638649"/>
                <a:ext cx="17646" cy="39391"/>
              </a:xfrm>
              <a:custGeom>
                <a:avLst/>
                <a:gdLst>
                  <a:gd name="T0" fmla="*/ 11 w 17"/>
                  <a:gd name="T1" fmla="*/ 0 h 38"/>
                  <a:gd name="T2" fmla="*/ 14 w 17"/>
                  <a:gd name="T3" fmla="*/ 1 h 38"/>
                  <a:gd name="T4" fmla="*/ 17 w 17"/>
                  <a:gd name="T5" fmla="*/ 8 h 38"/>
                  <a:gd name="T6" fmla="*/ 14 w 17"/>
                  <a:gd name="T7" fmla="*/ 28 h 38"/>
                  <a:gd name="T8" fmla="*/ 10 w 17"/>
                  <a:gd name="T9" fmla="*/ 34 h 38"/>
                  <a:gd name="T10" fmla="*/ 0 w 17"/>
                  <a:gd name="T11" fmla="*/ 38 h 38"/>
                  <a:gd name="T12" fmla="*/ 0 w 17"/>
                  <a:gd name="T13" fmla="*/ 26 h 38"/>
                  <a:gd name="T14" fmla="*/ 4 w 17"/>
                  <a:gd name="T15" fmla="*/ 15 h 38"/>
                  <a:gd name="T16" fmla="*/ 6 w 17"/>
                  <a:gd name="T17" fmla="*/ 4 h 38"/>
                  <a:gd name="T18" fmla="*/ 11 w 17"/>
                  <a:gd name="T19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7" h="38">
                    <a:moveTo>
                      <a:pt x="11" y="0"/>
                    </a:moveTo>
                    <a:lnTo>
                      <a:pt x="14" y="1"/>
                    </a:lnTo>
                    <a:lnTo>
                      <a:pt x="17" y="8"/>
                    </a:lnTo>
                    <a:lnTo>
                      <a:pt x="14" y="28"/>
                    </a:lnTo>
                    <a:lnTo>
                      <a:pt x="10" y="34"/>
                    </a:lnTo>
                    <a:lnTo>
                      <a:pt x="0" y="38"/>
                    </a:lnTo>
                    <a:lnTo>
                      <a:pt x="0" y="26"/>
                    </a:lnTo>
                    <a:lnTo>
                      <a:pt x="4" y="15"/>
                    </a:lnTo>
                    <a:lnTo>
                      <a:pt x="6" y="4"/>
                    </a:lnTo>
                    <a:lnTo>
                      <a:pt x="11" y="0"/>
                    </a:lnTo>
                  </a:path>
                </a:pathLst>
              </a:custGeom>
              <a:grpFill/>
              <a:ln w="635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257" name="Freeform 528">
                <a:extLst>
                  <a:ext uri="{FF2B5EF4-FFF2-40B4-BE49-F238E27FC236}">
                    <a16:creationId xmlns:a16="http://schemas.microsoft.com/office/drawing/2014/main" id="{54F523D1-535B-0747-A0AB-F3CEAF58A33F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7257871" y="2638649"/>
                <a:ext cx="17646" cy="39391"/>
              </a:xfrm>
              <a:custGeom>
                <a:avLst/>
                <a:gdLst>
                  <a:gd name="T0" fmla="*/ 11 w 17"/>
                  <a:gd name="T1" fmla="*/ 0 h 38"/>
                  <a:gd name="T2" fmla="*/ 14 w 17"/>
                  <a:gd name="T3" fmla="*/ 1 h 38"/>
                  <a:gd name="T4" fmla="*/ 17 w 17"/>
                  <a:gd name="T5" fmla="*/ 8 h 38"/>
                  <a:gd name="T6" fmla="*/ 14 w 17"/>
                  <a:gd name="T7" fmla="*/ 28 h 38"/>
                  <a:gd name="T8" fmla="*/ 10 w 17"/>
                  <a:gd name="T9" fmla="*/ 34 h 38"/>
                  <a:gd name="T10" fmla="*/ 0 w 17"/>
                  <a:gd name="T11" fmla="*/ 38 h 38"/>
                  <a:gd name="T12" fmla="*/ 0 w 17"/>
                  <a:gd name="T13" fmla="*/ 26 h 38"/>
                  <a:gd name="T14" fmla="*/ 4 w 17"/>
                  <a:gd name="T15" fmla="*/ 15 h 38"/>
                  <a:gd name="T16" fmla="*/ 6 w 17"/>
                  <a:gd name="T17" fmla="*/ 4 h 38"/>
                  <a:gd name="T18" fmla="*/ 11 w 17"/>
                  <a:gd name="T19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7" h="38">
                    <a:moveTo>
                      <a:pt x="11" y="0"/>
                    </a:moveTo>
                    <a:lnTo>
                      <a:pt x="14" y="1"/>
                    </a:lnTo>
                    <a:lnTo>
                      <a:pt x="17" y="8"/>
                    </a:lnTo>
                    <a:lnTo>
                      <a:pt x="14" y="28"/>
                    </a:lnTo>
                    <a:lnTo>
                      <a:pt x="10" y="34"/>
                    </a:lnTo>
                    <a:lnTo>
                      <a:pt x="0" y="38"/>
                    </a:lnTo>
                    <a:lnTo>
                      <a:pt x="0" y="26"/>
                    </a:lnTo>
                    <a:lnTo>
                      <a:pt x="4" y="15"/>
                    </a:lnTo>
                    <a:lnTo>
                      <a:pt x="6" y="4"/>
                    </a:lnTo>
                    <a:lnTo>
                      <a:pt x="11" y="0"/>
                    </a:lnTo>
                  </a:path>
                </a:pathLst>
              </a:custGeom>
              <a:grpFill/>
              <a:ln w="635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258" name="Freeform 529">
                <a:extLst>
                  <a:ext uri="{FF2B5EF4-FFF2-40B4-BE49-F238E27FC236}">
                    <a16:creationId xmlns:a16="http://schemas.microsoft.com/office/drawing/2014/main" id="{A272B16E-7684-5944-88DD-27FAD3974A93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6148154" y="3586236"/>
                <a:ext cx="90188" cy="100666"/>
              </a:xfrm>
              <a:custGeom>
                <a:avLst/>
                <a:gdLst>
                  <a:gd name="T0" fmla="*/ 16 w 92"/>
                  <a:gd name="T1" fmla="*/ 0 h 93"/>
                  <a:gd name="T2" fmla="*/ 29 w 92"/>
                  <a:gd name="T3" fmla="*/ 6 h 93"/>
                  <a:gd name="T4" fmla="*/ 38 w 92"/>
                  <a:gd name="T5" fmla="*/ 7 h 93"/>
                  <a:gd name="T6" fmla="*/ 53 w 92"/>
                  <a:gd name="T7" fmla="*/ 14 h 93"/>
                  <a:gd name="T8" fmla="*/ 72 w 92"/>
                  <a:gd name="T9" fmla="*/ 44 h 93"/>
                  <a:gd name="T10" fmla="*/ 84 w 92"/>
                  <a:gd name="T11" fmla="*/ 48 h 93"/>
                  <a:gd name="T12" fmla="*/ 92 w 92"/>
                  <a:gd name="T13" fmla="*/ 55 h 93"/>
                  <a:gd name="T14" fmla="*/ 92 w 92"/>
                  <a:gd name="T15" fmla="*/ 64 h 93"/>
                  <a:gd name="T16" fmla="*/ 91 w 92"/>
                  <a:gd name="T17" fmla="*/ 71 h 93"/>
                  <a:gd name="T18" fmla="*/ 82 w 92"/>
                  <a:gd name="T19" fmla="*/ 80 h 93"/>
                  <a:gd name="T20" fmla="*/ 49 w 92"/>
                  <a:gd name="T21" fmla="*/ 91 h 93"/>
                  <a:gd name="T22" fmla="*/ 39 w 92"/>
                  <a:gd name="T23" fmla="*/ 93 h 93"/>
                  <a:gd name="T24" fmla="*/ 34 w 92"/>
                  <a:gd name="T25" fmla="*/ 93 h 93"/>
                  <a:gd name="T26" fmla="*/ 23 w 92"/>
                  <a:gd name="T27" fmla="*/ 84 h 93"/>
                  <a:gd name="T28" fmla="*/ 23 w 92"/>
                  <a:gd name="T29" fmla="*/ 79 h 93"/>
                  <a:gd name="T30" fmla="*/ 31 w 92"/>
                  <a:gd name="T31" fmla="*/ 78 h 93"/>
                  <a:gd name="T32" fmla="*/ 37 w 92"/>
                  <a:gd name="T33" fmla="*/ 80 h 93"/>
                  <a:gd name="T34" fmla="*/ 44 w 92"/>
                  <a:gd name="T35" fmla="*/ 78 h 93"/>
                  <a:gd name="T36" fmla="*/ 44 w 92"/>
                  <a:gd name="T37" fmla="*/ 73 h 93"/>
                  <a:gd name="T38" fmla="*/ 39 w 92"/>
                  <a:gd name="T39" fmla="*/ 77 h 93"/>
                  <a:gd name="T40" fmla="*/ 38 w 92"/>
                  <a:gd name="T41" fmla="*/ 73 h 93"/>
                  <a:gd name="T42" fmla="*/ 32 w 92"/>
                  <a:gd name="T43" fmla="*/ 72 h 93"/>
                  <a:gd name="T44" fmla="*/ 32 w 92"/>
                  <a:gd name="T45" fmla="*/ 65 h 93"/>
                  <a:gd name="T46" fmla="*/ 25 w 92"/>
                  <a:gd name="T47" fmla="*/ 70 h 93"/>
                  <a:gd name="T48" fmla="*/ 13 w 92"/>
                  <a:gd name="T49" fmla="*/ 70 h 93"/>
                  <a:gd name="T50" fmla="*/ 2 w 92"/>
                  <a:gd name="T51" fmla="*/ 65 h 93"/>
                  <a:gd name="T52" fmla="*/ 1 w 92"/>
                  <a:gd name="T53" fmla="*/ 57 h 93"/>
                  <a:gd name="T54" fmla="*/ 7 w 92"/>
                  <a:gd name="T55" fmla="*/ 56 h 93"/>
                  <a:gd name="T56" fmla="*/ 16 w 92"/>
                  <a:gd name="T57" fmla="*/ 59 h 93"/>
                  <a:gd name="T58" fmla="*/ 9 w 92"/>
                  <a:gd name="T59" fmla="*/ 51 h 93"/>
                  <a:gd name="T60" fmla="*/ 0 w 92"/>
                  <a:gd name="T61" fmla="*/ 44 h 93"/>
                  <a:gd name="T62" fmla="*/ 3 w 92"/>
                  <a:gd name="T63" fmla="*/ 40 h 93"/>
                  <a:gd name="T64" fmla="*/ 20 w 92"/>
                  <a:gd name="T65" fmla="*/ 39 h 93"/>
                  <a:gd name="T66" fmla="*/ 11 w 92"/>
                  <a:gd name="T67" fmla="*/ 32 h 93"/>
                  <a:gd name="T68" fmla="*/ 4 w 92"/>
                  <a:gd name="T69" fmla="*/ 19 h 93"/>
                  <a:gd name="T70" fmla="*/ 4 w 92"/>
                  <a:gd name="T71" fmla="*/ 8 h 93"/>
                  <a:gd name="T72" fmla="*/ 16 w 92"/>
                  <a:gd name="T73" fmla="*/ 0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2" h="93">
                    <a:moveTo>
                      <a:pt x="16" y="0"/>
                    </a:moveTo>
                    <a:lnTo>
                      <a:pt x="29" y="6"/>
                    </a:lnTo>
                    <a:lnTo>
                      <a:pt x="38" y="7"/>
                    </a:lnTo>
                    <a:lnTo>
                      <a:pt x="53" y="14"/>
                    </a:lnTo>
                    <a:lnTo>
                      <a:pt x="72" y="44"/>
                    </a:lnTo>
                    <a:lnTo>
                      <a:pt x="84" y="48"/>
                    </a:lnTo>
                    <a:lnTo>
                      <a:pt x="92" y="55"/>
                    </a:lnTo>
                    <a:lnTo>
                      <a:pt x="92" y="64"/>
                    </a:lnTo>
                    <a:lnTo>
                      <a:pt x="91" y="71"/>
                    </a:lnTo>
                    <a:lnTo>
                      <a:pt x="82" y="80"/>
                    </a:lnTo>
                    <a:lnTo>
                      <a:pt x="49" y="91"/>
                    </a:lnTo>
                    <a:lnTo>
                      <a:pt x="39" y="93"/>
                    </a:lnTo>
                    <a:lnTo>
                      <a:pt x="34" y="93"/>
                    </a:lnTo>
                    <a:lnTo>
                      <a:pt x="23" y="84"/>
                    </a:lnTo>
                    <a:lnTo>
                      <a:pt x="23" y="79"/>
                    </a:lnTo>
                    <a:lnTo>
                      <a:pt x="31" y="78"/>
                    </a:lnTo>
                    <a:lnTo>
                      <a:pt x="37" y="80"/>
                    </a:lnTo>
                    <a:lnTo>
                      <a:pt x="44" y="78"/>
                    </a:lnTo>
                    <a:lnTo>
                      <a:pt x="44" y="73"/>
                    </a:lnTo>
                    <a:lnTo>
                      <a:pt x="39" y="77"/>
                    </a:lnTo>
                    <a:lnTo>
                      <a:pt x="38" y="73"/>
                    </a:lnTo>
                    <a:lnTo>
                      <a:pt x="32" y="72"/>
                    </a:lnTo>
                    <a:lnTo>
                      <a:pt x="32" y="65"/>
                    </a:lnTo>
                    <a:lnTo>
                      <a:pt x="25" y="70"/>
                    </a:lnTo>
                    <a:lnTo>
                      <a:pt x="13" y="70"/>
                    </a:lnTo>
                    <a:lnTo>
                      <a:pt x="2" y="65"/>
                    </a:lnTo>
                    <a:lnTo>
                      <a:pt x="1" y="57"/>
                    </a:lnTo>
                    <a:lnTo>
                      <a:pt x="7" y="56"/>
                    </a:lnTo>
                    <a:lnTo>
                      <a:pt x="16" y="59"/>
                    </a:lnTo>
                    <a:lnTo>
                      <a:pt x="9" y="51"/>
                    </a:lnTo>
                    <a:lnTo>
                      <a:pt x="0" y="44"/>
                    </a:lnTo>
                    <a:lnTo>
                      <a:pt x="3" y="40"/>
                    </a:lnTo>
                    <a:lnTo>
                      <a:pt x="20" y="39"/>
                    </a:lnTo>
                    <a:lnTo>
                      <a:pt x="11" y="32"/>
                    </a:lnTo>
                    <a:lnTo>
                      <a:pt x="4" y="19"/>
                    </a:lnTo>
                    <a:lnTo>
                      <a:pt x="4" y="8"/>
                    </a:lnTo>
                    <a:lnTo>
                      <a:pt x="16" y="0"/>
                    </a:lnTo>
                    <a:close/>
                  </a:path>
                </a:pathLst>
              </a:custGeom>
              <a:grpFill/>
              <a:ln w="635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259" name="Freeform 534">
                <a:extLst>
                  <a:ext uri="{FF2B5EF4-FFF2-40B4-BE49-F238E27FC236}">
                    <a16:creationId xmlns:a16="http://schemas.microsoft.com/office/drawing/2014/main" id="{AC230D6E-4F32-4341-8AE5-80905325A9AF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7226502" y="2818098"/>
                <a:ext cx="13725" cy="111611"/>
              </a:xfrm>
              <a:custGeom>
                <a:avLst/>
                <a:gdLst>
                  <a:gd name="T0" fmla="*/ 12 w 14"/>
                  <a:gd name="T1" fmla="*/ 29 h 103"/>
                  <a:gd name="T2" fmla="*/ 12 w 14"/>
                  <a:gd name="T3" fmla="*/ 75 h 103"/>
                  <a:gd name="T4" fmla="*/ 14 w 14"/>
                  <a:gd name="T5" fmla="*/ 90 h 103"/>
                  <a:gd name="T6" fmla="*/ 14 w 14"/>
                  <a:gd name="T7" fmla="*/ 103 h 103"/>
                  <a:gd name="T8" fmla="*/ 13 w 14"/>
                  <a:gd name="T9" fmla="*/ 97 h 103"/>
                  <a:gd name="T10" fmla="*/ 12 w 14"/>
                  <a:gd name="T11" fmla="*/ 89 h 103"/>
                  <a:gd name="T12" fmla="*/ 11 w 14"/>
                  <a:gd name="T13" fmla="*/ 78 h 103"/>
                  <a:gd name="T14" fmla="*/ 8 w 14"/>
                  <a:gd name="T15" fmla="*/ 63 h 103"/>
                  <a:gd name="T16" fmla="*/ 8 w 14"/>
                  <a:gd name="T17" fmla="*/ 52 h 103"/>
                  <a:gd name="T18" fmla="*/ 2 w 14"/>
                  <a:gd name="T19" fmla="*/ 39 h 103"/>
                  <a:gd name="T20" fmla="*/ 0 w 14"/>
                  <a:gd name="T21" fmla="*/ 30 h 103"/>
                  <a:gd name="T22" fmla="*/ 0 w 14"/>
                  <a:gd name="T23" fmla="*/ 25 h 103"/>
                  <a:gd name="T24" fmla="*/ 9 w 14"/>
                  <a:gd name="T25" fmla="*/ 20 h 103"/>
                  <a:gd name="T26" fmla="*/ 4 w 14"/>
                  <a:gd name="T27" fmla="*/ 17 h 103"/>
                  <a:gd name="T28" fmla="*/ 2 w 14"/>
                  <a:gd name="T29" fmla="*/ 5 h 103"/>
                  <a:gd name="T30" fmla="*/ 3 w 14"/>
                  <a:gd name="T31" fmla="*/ 0 h 103"/>
                  <a:gd name="T32" fmla="*/ 9 w 14"/>
                  <a:gd name="T33" fmla="*/ 10 h 103"/>
                  <a:gd name="T34" fmla="*/ 12 w 14"/>
                  <a:gd name="T35" fmla="*/ 20 h 103"/>
                  <a:gd name="T36" fmla="*/ 12 w 14"/>
                  <a:gd name="T37" fmla="*/ 29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4" h="103">
                    <a:moveTo>
                      <a:pt x="12" y="29"/>
                    </a:moveTo>
                    <a:lnTo>
                      <a:pt x="12" y="75"/>
                    </a:lnTo>
                    <a:lnTo>
                      <a:pt x="14" y="90"/>
                    </a:lnTo>
                    <a:lnTo>
                      <a:pt x="14" y="103"/>
                    </a:lnTo>
                    <a:lnTo>
                      <a:pt x="13" y="97"/>
                    </a:lnTo>
                    <a:lnTo>
                      <a:pt x="12" y="89"/>
                    </a:lnTo>
                    <a:lnTo>
                      <a:pt x="11" y="78"/>
                    </a:lnTo>
                    <a:lnTo>
                      <a:pt x="8" y="63"/>
                    </a:lnTo>
                    <a:lnTo>
                      <a:pt x="8" y="52"/>
                    </a:lnTo>
                    <a:lnTo>
                      <a:pt x="2" y="39"/>
                    </a:lnTo>
                    <a:lnTo>
                      <a:pt x="0" y="30"/>
                    </a:lnTo>
                    <a:lnTo>
                      <a:pt x="0" y="25"/>
                    </a:lnTo>
                    <a:lnTo>
                      <a:pt x="9" y="20"/>
                    </a:lnTo>
                    <a:lnTo>
                      <a:pt x="4" y="17"/>
                    </a:lnTo>
                    <a:lnTo>
                      <a:pt x="2" y="5"/>
                    </a:lnTo>
                    <a:lnTo>
                      <a:pt x="3" y="0"/>
                    </a:lnTo>
                    <a:lnTo>
                      <a:pt x="9" y="10"/>
                    </a:lnTo>
                    <a:lnTo>
                      <a:pt x="12" y="20"/>
                    </a:lnTo>
                    <a:lnTo>
                      <a:pt x="12" y="29"/>
                    </a:lnTo>
                  </a:path>
                </a:pathLst>
              </a:custGeom>
              <a:grpFill/>
              <a:ln w="635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260" name="Freeform 535">
                <a:extLst>
                  <a:ext uri="{FF2B5EF4-FFF2-40B4-BE49-F238E27FC236}">
                    <a16:creationId xmlns:a16="http://schemas.microsoft.com/office/drawing/2014/main" id="{C825419D-31BD-2C4D-B525-DC0069E5B7CE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7232384" y="3004116"/>
                <a:ext cx="43134" cy="61276"/>
              </a:xfrm>
              <a:custGeom>
                <a:avLst/>
                <a:gdLst>
                  <a:gd name="T0" fmla="*/ 30 w 45"/>
                  <a:gd name="T1" fmla="*/ 10 h 55"/>
                  <a:gd name="T2" fmla="*/ 31 w 45"/>
                  <a:gd name="T3" fmla="*/ 14 h 55"/>
                  <a:gd name="T4" fmla="*/ 25 w 45"/>
                  <a:gd name="T5" fmla="*/ 17 h 55"/>
                  <a:gd name="T6" fmla="*/ 23 w 45"/>
                  <a:gd name="T7" fmla="*/ 23 h 55"/>
                  <a:gd name="T8" fmla="*/ 26 w 45"/>
                  <a:gd name="T9" fmla="*/ 27 h 55"/>
                  <a:gd name="T10" fmla="*/ 31 w 45"/>
                  <a:gd name="T11" fmla="*/ 37 h 55"/>
                  <a:gd name="T12" fmla="*/ 38 w 45"/>
                  <a:gd name="T13" fmla="*/ 37 h 55"/>
                  <a:gd name="T14" fmla="*/ 41 w 45"/>
                  <a:gd name="T15" fmla="*/ 32 h 55"/>
                  <a:gd name="T16" fmla="*/ 45 w 45"/>
                  <a:gd name="T17" fmla="*/ 29 h 55"/>
                  <a:gd name="T18" fmla="*/ 45 w 45"/>
                  <a:gd name="T19" fmla="*/ 39 h 55"/>
                  <a:gd name="T20" fmla="*/ 44 w 45"/>
                  <a:gd name="T21" fmla="*/ 47 h 55"/>
                  <a:gd name="T22" fmla="*/ 41 w 45"/>
                  <a:gd name="T23" fmla="*/ 55 h 55"/>
                  <a:gd name="T24" fmla="*/ 30 w 45"/>
                  <a:gd name="T25" fmla="*/ 45 h 55"/>
                  <a:gd name="T26" fmla="*/ 15 w 45"/>
                  <a:gd name="T27" fmla="*/ 51 h 55"/>
                  <a:gd name="T28" fmla="*/ 9 w 45"/>
                  <a:gd name="T29" fmla="*/ 48 h 55"/>
                  <a:gd name="T30" fmla="*/ 3 w 45"/>
                  <a:gd name="T31" fmla="*/ 48 h 55"/>
                  <a:gd name="T32" fmla="*/ 1 w 45"/>
                  <a:gd name="T33" fmla="*/ 37 h 55"/>
                  <a:gd name="T34" fmla="*/ 3 w 45"/>
                  <a:gd name="T35" fmla="*/ 17 h 55"/>
                  <a:gd name="T36" fmla="*/ 0 w 45"/>
                  <a:gd name="T37" fmla="*/ 12 h 55"/>
                  <a:gd name="T38" fmla="*/ 1 w 45"/>
                  <a:gd name="T39" fmla="*/ 7 h 55"/>
                  <a:gd name="T40" fmla="*/ 11 w 45"/>
                  <a:gd name="T41" fmla="*/ 5 h 55"/>
                  <a:gd name="T42" fmla="*/ 16 w 45"/>
                  <a:gd name="T43" fmla="*/ 11 h 55"/>
                  <a:gd name="T44" fmla="*/ 22 w 45"/>
                  <a:gd name="T45" fmla="*/ 7 h 55"/>
                  <a:gd name="T46" fmla="*/ 23 w 45"/>
                  <a:gd name="T47" fmla="*/ 0 h 55"/>
                  <a:gd name="T48" fmla="*/ 28 w 45"/>
                  <a:gd name="T49" fmla="*/ 0 h 55"/>
                  <a:gd name="T50" fmla="*/ 30 w 45"/>
                  <a:gd name="T51" fmla="*/ 1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45" h="55">
                    <a:moveTo>
                      <a:pt x="30" y="10"/>
                    </a:moveTo>
                    <a:lnTo>
                      <a:pt x="31" y="14"/>
                    </a:lnTo>
                    <a:lnTo>
                      <a:pt x="25" y="17"/>
                    </a:lnTo>
                    <a:lnTo>
                      <a:pt x="23" y="23"/>
                    </a:lnTo>
                    <a:lnTo>
                      <a:pt x="26" y="27"/>
                    </a:lnTo>
                    <a:lnTo>
                      <a:pt x="31" y="37"/>
                    </a:lnTo>
                    <a:lnTo>
                      <a:pt x="38" y="37"/>
                    </a:lnTo>
                    <a:lnTo>
                      <a:pt x="41" y="32"/>
                    </a:lnTo>
                    <a:lnTo>
                      <a:pt x="45" y="29"/>
                    </a:lnTo>
                    <a:lnTo>
                      <a:pt x="45" y="39"/>
                    </a:lnTo>
                    <a:lnTo>
                      <a:pt x="44" y="47"/>
                    </a:lnTo>
                    <a:lnTo>
                      <a:pt x="41" y="55"/>
                    </a:lnTo>
                    <a:lnTo>
                      <a:pt x="30" y="45"/>
                    </a:lnTo>
                    <a:lnTo>
                      <a:pt x="15" y="51"/>
                    </a:lnTo>
                    <a:lnTo>
                      <a:pt x="9" y="48"/>
                    </a:lnTo>
                    <a:lnTo>
                      <a:pt x="3" y="48"/>
                    </a:lnTo>
                    <a:lnTo>
                      <a:pt x="1" y="37"/>
                    </a:lnTo>
                    <a:lnTo>
                      <a:pt x="3" y="17"/>
                    </a:lnTo>
                    <a:lnTo>
                      <a:pt x="0" y="12"/>
                    </a:lnTo>
                    <a:lnTo>
                      <a:pt x="1" y="7"/>
                    </a:lnTo>
                    <a:lnTo>
                      <a:pt x="11" y="5"/>
                    </a:lnTo>
                    <a:lnTo>
                      <a:pt x="16" y="11"/>
                    </a:lnTo>
                    <a:lnTo>
                      <a:pt x="22" y="7"/>
                    </a:lnTo>
                    <a:lnTo>
                      <a:pt x="23" y="0"/>
                    </a:lnTo>
                    <a:lnTo>
                      <a:pt x="28" y="0"/>
                    </a:lnTo>
                    <a:lnTo>
                      <a:pt x="30" y="10"/>
                    </a:lnTo>
                    <a:close/>
                  </a:path>
                </a:pathLst>
              </a:custGeom>
              <a:grpFill/>
              <a:ln w="635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261" name="Freeform 538">
                <a:extLst>
                  <a:ext uri="{FF2B5EF4-FFF2-40B4-BE49-F238E27FC236}">
                    <a16:creationId xmlns:a16="http://schemas.microsoft.com/office/drawing/2014/main" id="{1E6B739B-AE8C-CE4B-AE04-8E0B641C454F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7140234" y="3126667"/>
                <a:ext cx="54898" cy="43769"/>
              </a:xfrm>
              <a:custGeom>
                <a:avLst/>
                <a:gdLst>
                  <a:gd name="T0" fmla="*/ 7 w 55"/>
                  <a:gd name="T1" fmla="*/ 8 h 39"/>
                  <a:gd name="T2" fmla="*/ 0 w 55"/>
                  <a:gd name="T3" fmla="*/ 17 h 39"/>
                  <a:gd name="T4" fmla="*/ 0 w 55"/>
                  <a:gd name="T5" fmla="*/ 27 h 39"/>
                  <a:gd name="T6" fmla="*/ 5 w 55"/>
                  <a:gd name="T7" fmla="*/ 31 h 39"/>
                  <a:gd name="T8" fmla="*/ 18 w 55"/>
                  <a:gd name="T9" fmla="*/ 35 h 39"/>
                  <a:gd name="T10" fmla="*/ 24 w 55"/>
                  <a:gd name="T11" fmla="*/ 39 h 39"/>
                  <a:gd name="T12" fmla="*/ 52 w 55"/>
                  <a:gd name="T13" fmla="*/ 34 h 39"/>
                  <a:gd name="T14" fmla="*/ 55 w 55"/>
                  <a:gd name="T15" fmla="*/ 27 h 39"/>
                  <a:gd name="T16" fmla="*/ 47 w 55"/>
                  <a:gd name="T17" fmla="*/ 22 h 39"/>
                  <a:gd name="T18" fmla="*/ 46 w 55"/>
                  <a:gd name="T19" fmla="*/ 12 h 39"/>
                  <a:gd name="T20" fmla="*/ 43 w 55"/>
                  <a:gd name="T21" fmla="*/ 4 h 39"/>
                  <a:gd name="T22" fmla="*/ 21 w 55"/>
                  <a:gd name="T23" fmla="*/ 0 h 39"/>
                  <a:gd name="T24" fmla="*/ 13 w 55"/>
                  <a:gd name="T25" fmla="*/ 3 h 39"/>
                  <a:gd name="T26" fmla="*/ 7 w 55"/>
                  <a:gd name="T27" fmla="*/ 8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5" h="39">
                    <a:moveTo>
                      <a:pt x="7" y="8"/>
                    </a:moveTo>
                    <a:lnTo>
                      <a:pt x="0" y="17"/>
                    </a:lnTo>
                    <a:lnTo>
                      <a:pt x="0" y="27"/>
                    </a:lnTo>
                    <a:lnTo>
                      <a:pt x="5" y="31"/>
                    </a:lnTo>
                    <a:lnTo>
                      <a:pt x="18" y="35"/>
                    </a:lnTo>
                    <a:lnTo>
                      <a:pt x="24" y="39"/>
                    </a:lnTo>
                    <a:lnTo>
                      <a:pt x="52" y="34"/>
                    </a:lnTo>
                    <a:lnTo>
                      <a:pt x="55" y="27"/>
                    </a:lnTo>
                    <a:lnTo>
                      <a:pt x="47" y="22"/>
                    </a:lnTo>
                    <a:lnTo>
                      <a:pt x="46" y="12"/>
                    </a:lnTo>
                    <a:lnTo>
                      <a:pt x="43" y="4"/>
                    </a:lnTo>
                    <a:lnTo>
                      <a:pt x="21" y="0"/>
                    </a:lnTo>
                    <a:lnTo>
                      <a:pt x="13" y="3"/>
                    </a:lnTo>
                    <a:lnTo>
                      <a:pt x="7" y="8"/>
                    </a:lnTo>
                    <a:close/>
                  </a:path>
                </a:pathLst>
              </a:custGeom>
              <a:grpFill/>
              <a:ln w="635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262" name="Freeform 541">
                <a:extLst>
                  <a:ext uri="{FF2B5EF4-FFF2-40B4-BE49-F238E27FC236}">
                    <a16:creationId xmlns:a16="http://schemas.microsoft.com/office/drawing/2014/main" id="{93D477B5-3BE9-7D4E-9C41-2174B48A14EC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7028479" y="3251406"/>
                <a:ext cx="82347" cy="48146"/>
              </a:xfrm>
              <a:custGeom>
                <a:avLst/>
                <a:gdLst>
                  <a:gd name="T0" fmla="*/ 2 w 83"/>
                  <a:gd name="T1" fmla="*/ 20 h 42"/>
                  <a:gd name="T2" fmla="*/ 0 w 83"/>
                  <a:gd name="T3" fmla="*/ 30 h 42"/>
                  <a:gd name="T4" fmla="*/ 23 w 83"/>
                  <a:gd name="T5" fmla="*/ 36 h 42"/>
                  <a:gd name="T6" fmla="*/ 42 w 83"/>
                  <a:gd name="T7" fmla="*/ 42 h 42"/>
                  <a:gd name="T8" fmla="*/ 49 w 83"/>
                  <a:gd name="T9" fmla="*/ 41 h 42"/>
                  <a:gd name="T10" fmla="*/ 56 w 83"/>
                  <a:gd name="T11" fmla="*/ 37 h 42"/>
                  <a:gd name="T12" fmla="*/ 75 w 83"/>
                  <a:gd name="T13" fmla="*/ 36 h 42"/>
                  <a:gd name="T14" fmla="*/ 81 w 83"/>
                  <a:gd name="T15" fmla="*/ 33 h 42"/>
                  <a:gd name="T16" fmla="*/ 83 w 83"/>
                  <a:gd name="T17" fmla="*/ 27 h 42"/>
                  <a:gd name="T18" fmla="*/ 54 w 83"/>
                  <a:gd name="T19" fmla="*/ 23 h 42"/>
                  <a:gd name="T20" fmla="*/ 25 w 83"/>
                  <a:gd name="T21" fmla="*/ 13 h 42"/>
                  <a:gd name="T22" fmla="*/ 41 w 83"/>
                  <a:gd name="T23" fmla="*/ 12 h 42"/>
                  <a:gd name="T24" fmla="*/ 55 w 83"/>
                  <a:gd name="T25" fmla="*/ 19 h 42"/>
                  <a:gd name="T26" fmla="*/ 71 w 83"/>
                  <a:gd name="T27" fmla="*/ 22 h 42"/>
                  <a:gd name="T28" fmla="*/ 71 w 83"/>
                  <a:gd name="T29" fmla="*/ 17 h 42"/>
                  <a:gd name="T30" fmla="*/ 54 w 83"/>
                  <a:gd name="T31" fmla="*/ 6 h 42"/>
                  <a:gd name="T32" fmla="*/ 44 w 83"/>
                  <a:gd name="T33" fmla="*/ 3 h 42"/>
                  <a:gd name="T34" fmla="*/ 19 w 83"/>
                  <a:gd name="T35" fmla="*/ 0 h 42"/>
                  <a:gd name="T36" fmla="*/ 2 w 83"/>
                  <a:gd name="T37" fmla="*/ 2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83" h="42">
                    <a:moveTo>
                      <a:pt x="2" y="20"/>
                    </a:moveTo>
                    <a:lnTo>
                      <a:pt x="0" y="30"/>
                    </a:lnTo>
                    <a:lnTo>
                      <a:pt x="23" y="36"/>
                    </a:lnTo>
                    <a:lnTo>
                      <a:pt x="42" y="42"/>
                    </a:lnTo>
                    <a:lnTo>
                      <a:pt x="49" y="41"/>
                    </a:lnTo>
                    <a:lnTo>
                      <a:pt x="56" y="37"/>
                    </a:lnTo>
                    <a:lnTo>
                      <a:pt x="75" y="36"/>
                    </a:lnTo>
                    <a:lnTo>
                      <a:pt x="81" y="33"/>
                    </a:lnTo>
                    <a:lnTo>
                      <a:pt x="83" y="27"/>
                    </a:lnTo>
                    <a:lnTo>
                      <a:pt x="54" y="23"/>
                    </a:lnTo>
                    <a:lnTo>
                      <a:pt x="25" y="13"/>
                    </a:lnTo>
                    <a:lnTo>
                      <a:pt x="41" y="12"/>
                    </a:lnTo>
                    <a:lnTo>
                      <a:pt x="55" y="19"/>
                    </a:lnTo>
                    <a:lnTo>
                      <a:pt x="71" y="22"/>
                    </a:lnTo>
                    <a:lnTo>
                      <a:pt x="71" y="17"/>
                    </a:lnTo>
                    <a:lnTo>
                      <a:pt x="54" y="6"/>
                    </a:lnTo>
                    <a:lnTo>
                      <a:pt x="44" y="3"/>
                    </a:lnTo>
                    <a:lnTo>
                      <a:pt x="19" y="0"/>
                    </a:lnTo>
                    <a:lnTo>
                      <a:pt x="2" y="20"/>
                    </a:lnTo>
                    <a:close/>
                  </a:path>
                </a:pathLst>
              </a:custGeom>
              <a:grpFill/>
              <a:ln w="635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263" name="Freeform 544">
                <a:extLst>
                  <a:ext uri="{FF2B5EF4-FFF2-40B4-BE49-F238E27FC236}">
                    <a16:creationId xmlns:a16="http://schemas.microsoft.com/office/drawing/2014/main" id="{564644EE-B166-C14F-8B6A-CAEC7118A3A4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7061808" y="3295175"/>
                <a:ext cx="78426" cy="39391"/>
              </a:xfrm>
              <a:custGeom>
                <a:avLst/>
                <a:gdLst>
                  <a:gd name="T0" fmla="*/ 80 w 80"/>
                  <a:gd name="T1" fmla="*/ 18 h 35"/>
                  <a:gd name="T2" fmla="*/ 73 w 80"/>
                  <a:gd name="T3" fmla="*/ 21 h 35"/>
                  <a:gd name="T4" fmla="*/ 73 w 80"/>
                  <a:gd name="T5" fmla="*/ 25 h 35"/>
                  <a:gd name="T6" fmla="*/ 80 w 80"/>
                  <a:gd name="T7" fmla="*/ 34 h 35"/>
                  <a:gd name="T8" fmla="*/ 72 w 80"/>
                  <a:gd name="T9" fmla="*/ 35 h 35"/>
                  <a:gd name="T10" fmla="*/ 59 w 80"/>
                  <a:gd name="T11" fmla="*/ 33 h 35"/>
                  <a:gd name="T12" fmla="*/ 59 w 80"/>
                  <a:gd name="T13" fmla="*/ 31 h 35"/>
                  <a:gd name="T14" fmla="*/ 48 w 80"/>
                  <a:gd name="T15" fmla="*/ 20 h 35"/>
                  <a:gd name="T16" fmla="*/ 30 w 80"/>
                  <a:gd name="T17" fmla="*/ 19 h 35"/>
                  <a:gd name="T18" fmla="*/ 1 w 80"/>
                  <a:gd name="T19" fmla="*/ 13 h 35"/>
                  <a:gd name="T20" fmla="*/ 0 w 80"/>
                  <a:gd name="T21" fmla="*/ 8 h 35"/>
                  <a:gd name="T22" fmla="*/ 41 w 80"/>
                  <a:gd name="T23" fmla="*/ 0 h 35"/>
                  <a:gd name="T24" fmla="*/ 46 w 80"/>
                  <a:gd name="T25" fmla="*/ 3 h 35"/>
                  <a:gd name="T26" fmla="*/ 53 w 80"/>
                  <a:gd name="T27" fmla="*/ 2 h 35"/>
                  <a:gd name="T28" fmla="*/ 60 w 80"/>
                  <a:gd name="T29" fmla="*/ 7 h 35"/>
                  <a:gd name="T30" fmla="*/ 66 w 80"/>
                  <a:gd name="T31" fmla="*/ 6 h 35"/>
                  <a:gd name="T32" fmla="*/ 79 w 80"/>
                  <a:gd name="T33" fmla="*/ 14 h 35"/>
                  <a:gd name="T34" fmla="*/ 80 w 80"/>
                  <a:gd name="T35" fmla="*/ 18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80" h="35">
                    <a:moveTo>
                      <a:pt x="80" y="18"/>
                    </a:moveTo>
                    <a:lnTo>
                      <a:pt x="73" y="21"/>
                    </a:lnTo>
                    <a:lnTo>
                      <a:pt x="73" y="25"/>
                    </a:lnTo>
                    <a:lnTo>
                      <a:pt x="80" y="34"/>
                    </a:lnTo>
                    <a:lnTo>
                      <a:pt x="72" y="35"/>
                    </a:lnTo>
                    <a:lnTo>
                      <a:pt x="59" y="33"/>
                    </a:lnTo>
                    <a:lnTo>
                      <a:pt x="59" y="31"/>
                    </a:lnTo>
                    <a:lnTo>
                      <a:pt x="48" y="20"/>
                    </a:lnTo>
                    <a:lnTo>
                      <a:pt x="30" y="19"/>
                    </a:lnTo>
                    <a:lnTo>
                      <a:pt x="1" y="13"/>
                    </a:lnTo>
                    <a:lnTo>
                      <a:pt x="0" y="8"/>
                    </a:lnTo>
                    <a:lnTo>
                      <a:pt x="41" y="0"/>
                    </a:lnTo>
                    <a:lnTo>
                      <a:pt x="46" y="3"/>
                    </a:lnTo>
                    <a:lnTo>
                      <a:pt x="53" y="2"/>
                    </a:lnTo>
                    <a:lnTo>
                      <a:pt x="60" y="7"/>
                    </a:lnTo>
                    <a:lnTo>
                      <a:pt x="66" y="6"/>
                    </a:lnTo>
                    <a:lnTo>
                      <a:pt x="79" y="14"/>
                    </a:lnTo>
                    <a:lnTo>
                      <a:pt x="80" y="18"/>
                    </a:lnTo>
                    <a:close/>
                  </a:path>
                </a:pathLst>
              </a:custGeom>
              <a:grpFill/>
              <a:ln w="635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264" name="Freeform 547">
                <a:extLst>
                  <a:ext uri="{FF2B5EF4-FFF2-40B4-BE49-F238E27FC236}">
                    <a16:creationId xmlns:a16="http://schemas.microsoft.com/office/drawing/2014/main" id="{304F564D-CF52-8446-97FD-0EB982E3AE55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7061808" y="3314871"/>
                <a:ext cx="78426" cy="85350"/>
              </a:xfrm>
              <a:custGeom>
                <a:avLst/>
                <a:gdLst>
                  <a:gd name="T0" fmla="*/ 47 w 80"/>
                  <a:gd name="T1" fmla="*/ 15 h 78"/>
                  <a:gd name="T2" fmla="*/ 54 w 80"/>
                  <a:gd name="T3" fmla="*/ 25 h 78"/>
                  <a:gd name="T4" fmla="*/ 67 w 80"/>
                  <a:gd name="T5" fmla="*/ 30 h 78"/>
                  <a:gd name="T6" fmla="*/ 72 w 80"/>
                  <a:gd name="T7" fmla="*/ 38 h 78"/>
                  <a:gd name="T8" fmla="*/ 78 w 80"/>
                  <a:gd name="T9" fmla="*/ 37 h 78"/>
                  <a:gd name="T10" fmla="*/ 80 w 80"/>
                  <a:gd name="T11" fmla="*/ 49 h 78"/>
                  <a:gd name="T12" fmla="*/ 74 w 80"/>
                  <a:gd name="T13" fmla="*/ 48 h 78"/>
                  <a:gd name="T14" fmla="*/ 69 w 80"/>
                  <a:gd name="T15" fmla="*/ 46 h 78"/>
                  <a:gd name="T16" fmla="*/ 60 w 80"/>
                  <a:gd name="T17" fmla="*/ 45 h 78"/>
                  <a:gd name="T18" fmla="*/ 55 w 80"/>
                  <a:gd name="T19" fmla="*/ 51 h 78"/>
                  <a:gd name="T20" fmla="*/ 63 w 80"/>
                  <a:gd name="T21" fmla="*/ 56 h 78"/>
                  <a:gd name="T22" fmla="*/ 67 w 80"/>
                  <a:gd name="T23" fmla="*/ 62 h 78"/>
                  <a:gd name="T24" fmla="*/ 72 w 80"/>
                  <a:gd name="T25" fmla="*/ 63 h 78"/>
                  <a:gd name="T26" fmla="*/ 72 w 80"/>
                  <a:gd name="T27" fmla="*/ 76 h 78"/>
                  <a:gd name="T28" fmla="*/ 69 w 80"/>
                  <a:gd name="T29" fmla="*/ 78 h 78"/>
                  <a:gd name="T30" fmla="*/ 63 w 80"/>
                  <a:gd name="T31" fmla="*/ 73 h 78"/>
                  <a:gd name="T32" fmla="*/ 63 w 80"/>
                  <a:gd name="T33" fmla="*/ 68 h 78"/>
                  <a:gd name="T34" fmla="*/ 55 w 80"/>
                  <a:gd name="T35" fmla="*/ 71 h 78"/>
                  <a:gd name="T36" fmla="*/ 43 w 80"/>
                  <a:gd name="T37" fmla="*/ 54 h 78"/>
                  <a:gd name="T38" fmla="*/ 19 w 80"/>
                  <a:gd name="T39" fmla="*/ 41 h 78"/>
                  <a:gd name="T40" fmla="*/ 14 w 80"/>
                  <a:gd name="T41" fmla="*/ 34 h 78"/>
                  <a:gd name="T42" fmla="*/ 7 w 80"/>
                  <a:gd name="T43" fmla="*/ 28 h 78"/>
                  <a:gd name="T44" fmla="*/ 6 w 80"/>
                  <a:gd name="T45" fmla="*/ 22 h 78"/>
                  <a:gd name="T46" fmla="*/ 3 w 80"/>
                  <a:gd name="T47" fmla="*/ 18 h 78"/>
                  <a:gd name="T48" fmla="*/ 3 w 80"/>
                  <a:gd name="T49" fmla="*/ 14 h 78"/>
                  <a:gd name="T50" fmla="*/ 1 w 80"/>
                  <a:gd name="T51" fmla="*/ 5 h 78"/>
                  <a:gd name="T52" fmla="*/ 0 w 80"/>
                  <a:gd name="T53" fmla="*/ 3 h 78"/>
                  <a:gd name="T54" fmla="*/ 9 w 80"/>
                  <a:gd name="T55" fmla="*/ 0 h 78"/>
                  <a:gd name="T56" fmla="*/ 29 w 80"/>
                  <a:gd name="T57" fmla="*/ 4 h 78"/>
                  <a:gd name="T58" fmla="*/ 33 w 80"/>
                  <a:gd name="T59" fmla="*/ 2 h 78"/>
                  <a:gd name="T60" fmla="*/ 43 w 80"/>
                  <a:gd name="T61" fmla="*/ 7 h 78"/>
                  <a:gd name="T62" fmla="*/ 47 w 80"/>
                  <a:gd name="T63" fmla="*/ 15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80" h="78">
                    <a:moveTo>
                      <a:pt x="47" y="15"/>
                    </a:moveTo>
                    <a:lnTo>
                      <a:pt x="54" y="25"/>
                    </a:lnTo>
                    <a:lnTo>
                      <a:pt x="67" y="30"/>
                    </a:lnTo>
                    <a:lnTo>
                      <a:pt x="72" y="38"/>
                    </a:lnTo>
                    <a:lnTo>
                      <a:pt x="78" y="37"/>
                    </a:lnTo>
                    <a:lnTo>
                      <a:pt x="80" y="49"/>
                    </a:lnTo>
                    <a:lnTo>
                      <a:pt x="74" y="48"/>
                    </a:lnTo>
                    <a:lnTo>
                      <a:pt x="69" y="46"/>
                    </a:lnTo>
                    <a:lnTo>
                      <a:pt x="60" y="45"/>
                    </a:lnTo>
                    <a:lnTo>
                      <a:pt x="55" y="51"/>
                    </a:lnTo>
                    <a:lnTo>
                      <a:pt x="63" y="56"/>
                    </a:lnTo>
                    <a:lnTo>
                      <a:pt x="67" y="62"/>
                    </a:lnTo>
                    <a:lnTo>
                      <a:pt x="72" y="63"/>
                    </a:lnTo>
                    <a:lnTo>
                      <a:pt x="72" y="76"/>
                    </a:lnTo>
                    <a:lnTo>
                      <a:pt x="69" y="78"/>
                    </a:lnTo>
                    <a:lnTo>
                      <a:pt x="63" y="73"/>
                    </a:lnTo>
                    <a:lnTo>
                      <a:pt x="63" y="68"/>
                    </a:lnTo>
                    <a:lnTo>
                      <a:pt x="55" y="71"/>
                    </a:lnTo>
                    <a:lnTo>
                      <a:pt x="43" y="54"/>
                    </a:lnTo>
                    <a:lnTo>
                      <a:pt x="19" y="41"/>
                    </a:lnTo>
                    <a:lnTo>
                      <a:pt x="14" y="34"/>
                    </a:lnTo>
                    <a:lnTo>
                      <a:pt x="7" y="28"/>
                    </a:lnTo>
                    <a:lnTo>
                      <a:pt x="6" y="22"/>
                    </a:lnTo>
                    <a:lnTo>
                      <a:pt x="3" y="18"/>
                    </a:lnTo>
                    <a:lnTo>
                      <a:pt x="3" y="14"/>
                    </a:lnTo>
                    <a:lnTo>
                      <a:pt x="1" y="5"/>
                    </a:lnTo>
                    <a:lnTo>
                      <a:pt x="0" y="3"/>
                    </a:lnTo>
                    <a:lnTo>
                      <a:pt x="9" y="0"/>
                    </a:lnTo>
                    <a:lnTo>
                      <a:pt x="29" y="4"/>
                    </a:lnTo>
                    <a:lnTo>
                      <a:pt x="33" y="2"/>
                    </a:lnTo>
                    <a:lnTo>
                      <a:pt x="43" y="7"/>
                    </a:lnTo>
                    <a:lnTo>
                      <a:pt x="47" y="15"/>
                    </a:lnTo>
                    <a:close/>
                  </a:path>
                </a:pathLst>
              </a:custGeom>
              <a:grpFill/>
              <a:ln w="635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265" name="Freeform 550">
                <a:extLst>
                  <a:ext uri="{FF2B5EF4-FFF2-40B4-BE49-F238E27FC236}">
                    <a16:creationId xmlns:a16="http://schemas.microsoft.com/office/drawing/2014/main" id="{A978E158-0A1B-4D47-9592-2A60257E5F0B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6957894" y="3511830"/>
                <a:ext cx="80387" cy="63465"/>
              </a:xfrm>
              <a:custGeom>
                <a:avLst/>
                <a:gdLst>
                  <a:gd name="T0" fmla="*/ 80 w 82"/>
                  <a:gd name="T1" fmla="*/ 16 h 57"/>
                  <a:gd name="T2" fmla="*/ 80 w 82"/>
                  <a:gd name="T3" fmla="*/ 27 h 57"/>
                  <a:gd name="T4" fmla="*/ 82 w 82"/>
                  <a:gd name="T5" fmla="*/ 38 h 57"/>
                  <a:gd name="T6" fmla="*/ 74 w 82"/>
                  <a:gd name="T7" fmla="*/ 42 h 57"/>
                  <a:gd name="T8" fmla="*/ 69 w 82"/>
                  <a:gd name="T9" fmla="*/ 43 h 57"/>
                  <a:gd name="T10" fmla="*/ 64 w 82"/>
                  <a:gd name="T11" fmla="*/ 42 h 57"/>
                  <a:gd name="T12" fmla="*/ 62 w 82"/>
                  <a:gd name="T13" fmla="*/ 47 h 57"/>
                  <a:gd name="T14" fmla="*/ 51 w 82"/>
                  <a:gd name="T15" fmla="*/ 45 h 57"/>
                  <a:gd name="T16" fmla="*/ 43 w 82"/>
                  <a:gd name="T17" fmla="*/ 48 h 57"/>
                  <a:gd name="T18" fmla="*/ 17 w 82"/>
                  <a:gd name="T19" fmla="*/ 54 h 57"/>
                  <a:gd name="T20" fmla="*/ 4 w 82"/>
                  <a:gd name="T21" fmla="*/ 57 h 57"/>
                  <a:gd name="T22" fmla="*/ 0 w 82"/>
                  <a:gd name="T23" fmla="*/ 55 h 57"/>
                  <a:gd name="T24" fmla="*/ 0 w 82"/>
                  <a:gd name="T25" fmla="*/ 46 h 57"/>
                  <a:gd name="T26" fmla="*/ 1 w 82"/>
                  <a:gd name="T27" fmla="*/ 39 h 57"/>
                  <a:gd name="T28" fmla="*/ 13 w 82"/>
                  <a:gd name="T29" fmla="*/ 31 h 57"/>
                  <a:gd name="T30" fmla="*/ 25 w 82"/>
                  <a:gd name="T31" fmla="*/ 21 h 57"/>
                  <a:gd name="T32" fmla="*/ 27 w 82"/>
                  <a:gd name="T33" fmla="*/ 18 h 57"/>
                  <a:gd name="T34" fmla="*/ 50 w 82"/>
                  <a:gd name="T35" fmla="*/ 12 h 57"/>
                  <a:gd name="T36" fmla="*/ 58 w 82"/>
                  <a:gd name="T37" fmla="*/ 4 h 57"/>
                  <a:gd name="T38" fmla="*/ 66 w 82"/>
                  <a:gd name="T39" fmla="*/ 0 h 57"/>
                  <a:gd name="T40" fmla="*/ 68 w 82"/>
                  <a:gd name="T41" fmla="*/ 4 h 57"/>
                  <a:gd name="T42" fmla="*/ 78 w 82"/>
                  <a:gd name="T43" fmla="*/ 12 h 57"/>
                  <a:gd name="T44" fmla="*/ 80 w 82"/>
                  <a:gd name="T45" fmla="*/ 16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82" h="57">
                    <a:moveTo>
                      <a:pt x="80" y="16"/>
                    </a:moveTo>
                    <a:lnTo>
                      <a:pt x="80" y="27"/>
                    </a:lnTo>
                    <a:lnTo>
                      <a:pt x="82" y="38"/>
                    </a:lnTo>
                    <a:lnTo>
                      <a:pt x="74" y="42"/>
                    </a:lnTo>
                    <a:lnTo>
                      <a:pt x="69" y="43"/>
                    </a:lnTo>
                    <a:lnTo>
                      <a:pt x="64" y="42"/>
                    </a:lnTo>
                    <a:lnTo>
                      <a:pt x="62" y="47"/>
                    </a:lnTo>
                    <a:lnTo>
                      <a:pt x="51" y="45"/>
                    </a:lnTo>
                    <a:lnTo>
                      <a:pt x="43" y="48"/>
                    </a:lnTo>
                    <a:lnTo>
                      <a:pt x="17" y="54"/>
                    </a:lnTo>
                    <a:lnTo>
                      <a:pt x="4" y="57"/>
                    </a:lnTo>
                    <a:lnTo>
                      <a:pt x="0" y="55"/>
                    </a:lnTo>
                    <a:lnTo>
                      <a:pt x="0" y="46"/>
                    </a:lnTo>
                    <a:lnTo>
                      <a:pt x="1" y="39"/>
                    </a:lnTo>
                    <a:lnTo>
                      <a:pt x="13" y="31"/>
                    </a:lnTo>
                    <a:lnTo>
                      <a:pt x="25" y="21"/>
                    </a:lnTo>
                    <a:lnTo>
                      <a:pt x="27" y="18"/>
                    </a:lnTo>
                    <a:lnTo>
                      <a:pt x="50" y="12"/>
                    </a:lnTo>
                    <a:lnTo>
                      <a:pt x="58" y="4"/>
                    </a:lnTo>
                    <a:lnTo>
                      <a:pt x="66" y="0"/>
                    </a:lnTo>
                    <a:lnTo>
                      <a:pt x="68" y="4"/>
                    </a:lnTo>
                    <a:lnTo>
                      <a:pt x="78" y="12"/>
                    </a:lnTo>
                    <a:lnTo>
                      <a:pt x="80" y="16"/>
                    </a:lnTo>
                    <a:close/>
                  </a:path>
                </a:pathLst>
              </a:custGeom>
              <a:grpFill/>
              <a:ln w="635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266" name="Freeform 553">
                <a:extLst>
                  <a:ext uri="{FF2B5EF4-FFF2-40B4-BE49-F238E27FC236}">
                    <a16:creationId xmlns:a16="http://schemas.microsoft.com/office/drawing/2014/main" id="{52DB3F9B-ABF2-B347-9313-39EBC53F7F72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5724655" y="2715244"/>
                <a:ext cx="92151" cy="37205"/>
              </a:xfrm>
              <a:custGeom>
                <a:avLst/>
                <a:gdLst>
                  <a:gd name="T0" fmla="*/ 0 w 93"/>
                  <a:gd name="T1" fmla="*/ 19 h 34"/>
                  <a:gd name="T2" fmla="*/ 0 w 93"/>
                  <a:gd name="T3" fmla="*/ 17 h 34"/>
                  <a:gd name="T4" fmla="*/ 10 w 93"/>
                  <a:gd name="T5" fmla="*/ 11 h 34"/>
                  <a:gd name="T6" fmla="*/ 16 w 93"/>
                  <a:gd name="T7" fmla="*/ 2 h 34"/>
                  <a:gd name="T8" fmla="*/ 53 w 93"/>
                  <a:gd name="T9" fmla="*/ 0 h 34"/>
                  <a:gd name="T10" fmla="*/ 67 w 93"/>
                  <a:gd name="T11" fmla="*/ 3 h 34"/>
                  <a:gd name="T12" fmla="*/ 72 w 93"/>
                  <a:gd name="T13" fmla="*/ 7 h 34"/>
                  <a:gd name="T14" fmla="*/ 77 w 93"/>
                  <a:gd name="T15" fmla="*/ 14 h 34"/>
                  <a:gd name="T16" fmla="*/ 92 w 93"/>
                  <a:gd name="T17" fmla="*/ 20 h 34"/>
                  <a:gd name="T18" fmla="*/ 93 w 93"/>
                  <a:gd name="T19" fmla="*/ 25 h 34"/>
                  <a:gd name="T20" fmla="*/ 85 w 93"/>
                  <a:gd name="T21" fmla="*/ 30 h 34"/>
                  <a:gd name="T22" fmla="*/ 69 w 93"/>
                  <a:gd name="T23" fmla="*/ 34 h 34"/>
                  <a:gd name="T24" fmla="*/ 37 w 93"/>
                  <a:gd name="T25" fmla="*/ 24 h 34"/>
                  <a:gd name="T26" fmla="*/ 25 w 93"/>
                  <a:gd name="T27" fmla="*/ 27 h 34"/>
                  <a:gd name="T28" fmla="*/ 16 w 93"/>
                  <a:gd name="T29" fmla="*/ 26 h 34"/>
                  <a:gd name="T30" fmla="*/ 0 w 93"/>
                  <a:gd name="T31" fmla="*/ 19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93" h="34">
                    <a:moveTo>
                      <a:pt x="0" y="19"/>
                    </a:moveTo>
                    <a:lnTo>
                      <a:pt x="0" y="17"/>
                    </a:lnTo>
                    <a:lnTo>
                      <a:pt x="10" y="11"/>
                    </a:lnTo>
                    <a:lnTo>
                      <a:pt x="16" y="2"/>
                    </a:lnTo>
                    <a:lnTo>
                      <a:pt x="53" y="0"/>
                    </a:lnTo>
                    <a:lnTo>
                      <a:pt x="67" y="3"/>
                    </a:lnTo>
                    <a:lnTo>
                      <a:pt x="72" y="7"/>
                    </a:lnTo>
                    <a:lnTo>
                      <a:pt x="77" y="14"/>
                    </a:lnTo>
                    <a:lnTo>
                      <a:pt x="92" y="20"/>
                    </a:lnTo>
                    <a:lnTo>
                      <a:pt x="93" y="25"/>
                    </a:lnTo>
                    <a:lnTo>
                      <a:pt x="85" y="30"/>
                    </a:lnTo>
                    <a:lnTo>
                      <a:pt x="69" y="34"/>
                    </a:lnTo>
                    <a:lnTo>
                      <a:pt x="37" y="24"/>
                    </a:lnTo>
                    <a:lnTo>
                      <a:pt x="25" y="27"/>
                    </a:lnTo>
                    <a:lnTo>
                      <a:pt x="16" y="26"/>
                    </a:lnTo>
                    <a:lnTo>
                      <a:pt x="0" y="19"/>
                    </a:lnTo>
                    <a:close/>
                  </a:path>
                </a:pathLst>
              </a:custGeom>
              <a:grpFill/>
              <a:ln w="635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267" name="Freeform 556">
                <a:extLst>
                  <a:ext uri="{FF2B5EF4-FFF2-40B4-BE49-F238E27FC236}">
                    <a16:creationId xmlns:a16="http://schemas.microsoft.com/office/drawing/2014/main" id="{0B1CA005-A075-1546-B70A-E8D07DE01FFE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6475580" y="4424401"/>
                <a:ext cx="11763" cy="15319"/>
              </a:xfrm>
              <a:custGeom>
                <a:avLst/>
                <a:gdLst>
                  <a:gd name="T0" fmla="*/ 3 w 11"/>
                  <a:gd name="T1" fmla="*/ 0 h 13"/>
                  <a:gd name="T2" fmla="*/ 3 w 11"/>
                  <a:gd name="T3" fmla="*/ 13 h 13"/>
                  <a:gd name="T4" fmla="*/ 2 w 11"/>
                  <a:gd name="T5" fmla="*/ 0 h 13"/>
                  <a:gd name="T6" fmla="*/ 0 w 11"/>
                  <a:gd name="T7" fmla="*/ 5 h 13"/>
                  <a:gd name="T8" fmla="*/ 0 w 11"/>
                  <a:gd name="T9" fmla="*/ 8 h 13"/>
                  <a:gd name="T10" fmla="*/ 2 w 11"/>
                  <a:gd name="T11" fmla="*/ 9 h 13"/>
                  <a:gd name="T12" fmla="*/ 8 w 11"/>
                  <a:gd name="T13" fmla="*/ 8 h 13"/>
                  <a:gd name="T14" fmla="*/ 11 w 11"/>
                  <a:gd name="T15" fmla="*/ 5 h 13"/>
                  <a:gd name="T16" fmla="*/ 11 w 11"/>
                  <a:gd name="T17" fmla="*/ 3 h 13"/>
                  <a:gd name="T18" fmla="*/ 5 w 11"/>
                  <a:gd name="T19" fmla="*/ 0 h 13"/>
                  <a:gd name="T20" fmla="*/ 3 w 11"/>
                  <a:gd name="T2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" h="13">
                    <a:moveTo>
                      <a:pt x="3" y="0"/>
                    </a:moveTo>
                    <a:lnTo>
                      <a:pt x="3" y="13"/>
                    </a:lnTo>
                    <a:lnTo>
                      <a:pt x="2" y="0"/>
                    </a:lnTo>
                    <a:lnTo>
                      <a:pt x="0" y="5"/>
                    </a:lnTo>
                    <a:lnTo>
                      <a:pt x="0" y="8"/>
                    </a:lnTo>
                    <a:lnTo>
                      <a:pt x="2" y="9"/>
                    </a:lnTo>
                    <a:lnTo>
                      <a:pt x="8" y="8"/>
                    </a:lnTo>
                    <a:lnTo>
                      <a:pt x="11" y="5"/>
                    </a:lnTo>
                    <a:lnTo>
                      <a:pt x="11" y="3"/>
                    </a:lnTo>
                    <a:lnTo>
                      <a:pt x="5" y="0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635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268" name="Freeform 557">
                <a:extLst>
                  <a:ext uri="{FF2B5EF4-FFF2-40B4-BE49-F238E27FC236}">
                    <a16:creationId xmlns:a16="http://schemas.microsoft.com/office/drawing/2014/main" id="{49A564DE-31B2-AA46-9D76-E2CF110A3F3F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6475580" y="4424401"/>
                <a:ext cx="11763" cy="15319"/>
              </a:xfrm>
              <a:custGeom>
                <a:avLst/>
                <a:gdLst>
                  <a:gd name="T0" fmla="*/ 3 w 11"/>
                  <a:gd name="T1" fmla="*/ 0 h 13"/>
                  <a:gd name="T2" fmla="*/ 3 w 11"/>
                  <a:gd name="T3" fmla="*/ 13 h 13"/>
                  <a:gd name="T4" fmla="*/ 2 w 11"/>
                  <a:gd name="T5" fmla="*/ 0 h 13"/>
                  <a:gd name="T6" fmla="*/ 0 w 11"/>
                  <a:gd name="T7" fmla="*/ 5 h 13"/>
                  <a:gd name="T8" fmla="*/ 0 w 11"/>
                  <a:gd name="T9" fmla="*/ 8 h 13"/>
                  <a:gd name="T10" fmla="*/ 2 w 11"/>
                  <a:gd name="T11" fmla="*/ 9 h 13"/>
                  <a:gd name="T12" fmla="*/ 8 w 11"/>
                  <a:gd name="T13" fmla="*/ 8 h 13"/>
                  <a:gd name="T14" fmla="*/ 11 w 11"/>
                  <a:gd name="T15" fmla="*/ 5 h 13"/>
                  <a:gd name="T16" fmla="*/ 11 w 11"/>
                  <a:gd name="T17" fmla="*/ 3 h 13"/>
                  <a:gd name="T18" fmla="*/ 5 w 11"/>
                  <a:gd name="T19" fmla="*/ 0 h 13"/>
                  <a:gd name="T20" fmla="*/ 3 w 11"/>
                  <a:gd name="T2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" h="13">
                    <a:moveTo>
                      <a:pt x="3" y="0"/>
                    </a:moveTo>
                    <a:lnTo>
                      <a:pt x="3" y="13"/>
                    </a:lnTo>
                    <a:lnTo>
                      <a:pt x="2" y="0"/>
                    </a:lnTo>
                    <a:lnTo>
                      <a:pt x="0" y="5"/>
                    </a:lnTo>
                    <a:lnTo>
                      <a:pt x="0" y="8"/>
                    </a:lnTo>
                    <a:lnTo>
                      <a:pt x="2" y="9"/>
                    </a:lnTo>
                    <a:lnTo>
                      <a:pt x="8" y="8"/>
                    </a:lnTo>
                    <a:lnTo>
                      <a:pt x="11" y="5"/>
                    </a:lnTo>
                    <a:lnTo>
                      <a:pt x="11" y="3"/>
                    </a:lnTo>
                    <a:lnTo>
                      <a:pt x="5" y="0"/>
                    </a:lnTo>
                    <a:lnTo>
                      <a:pt x="3" y="0"/>
                    </a:lnTo>
                  </a:path>
                </a:pathLst>
              </a:custGeom>
              <a:grpFill/>
              <a:ln w="635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269" name="Freeform 558">
                <a:extLst>
                  <a:ext uri="{FF2B5EF4-FFF2-40B4-BE49-F238E27FC236}">
                    <a16:creationId xmlns:a16="http://schemas.microsoft.com/office/drawing/2014/main" id="{A2D46F08-B5ED-DB4B-B2F0-08A33E095538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6475580" y="4424401"/>
                <a:ext cx="11763" cy="15319"/>
              </a:xfrm>
              <a:custGeom>
                <a:avLst/>
                <a:gdLst>
                  <a:gd name="T0" fmla="*/ 3 w 11"/>
                  <a:gd name="T1" fmla="*/ 0 h 13"/>
                  <a:gd name="T2" fmla="*/ 3 w 11"/>
                  <a:gd name="T3" fmla="*/ 13 h 13"/>
                  <a:gd name="T4" fmla="*/ 2 w 11"/>
                  <a:gd name="T5" fmla="*/ 0 h 13"/>
                  <a:gd name="T6" fmla="*/ 0 w 11"/>
                  <a:gd name="T7" fmla="*/ 5 h 13"/>
                  <a:gd name="T8" fmla="*/ 0 w 11"/>
                  <a:gd name="T9" fmla="*/ 8 h 13"/>
                  <a:gd name="T10" fmla="*/ 2 w 11"/>
                  <a:gd name="T11" fmla="*/ 9 h 13"/>
                  <a:gd name="T12" fmla="*/ 8 w 11"/>
                  <a:gd name="T13" fmla="*/ 8 h 13"/>
                  <a:gd name="T14" fmla="*/ 11 w 11"/>
                  <a:gd name="T15" fmla="*/ 5 h 13"/>
                  <a:gd name="T16" fmla="*/ 11 w 11"/>
                  <a:gd name="T17" fmla="*/ 3 h 13"/>
                  <a:gd name="T18" fmla="*/ 5 w 11"/>
                  <a:gd name="T19" fmla="*/ 0 h 13"/>
                  <a:gd name="T20" fmla="*/ 3 w 11"/>
                  <a:gd name="T2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" h="13">
                    <a:moveTo>
                      <a:pt x="3" y="0"/>
                    </a:moveTo>
                    <a:lnTo>
                      <a:pt x="3" y="13"/>
                    </a:lnTo>
                    <a:lnTo>
                      <a:pt x="2" y="0"/>
                    </a:lnTo>
                    <a:lnTo>
                      <a:pt x="0" y="5"/>
                    </a:lnTo>
                    <a:lnTo>
                      <a:pt x="0" y="8"/>
                    </a:lnTo>
                    <a:lnTo>
                      <a:pt x="2" y="9"/>
                    </a:lnTo>
                    <a:lnTo>
                      <a:pt x="8" y="8"/>
                    </a:lnTo>
                    <a:lnTo>
                      <a:pt x="11" y="5"/>
                    </a:lnTo>
                    <a:lnTo>
                      <a:pt x="11" y="3"/>
                    </a:lnTo>
                    <a:lnTo>
                      <a:pt x="5" y="0"/>
                    </a:lnTo>
                    <a:lnTo>
                      <a:pt x="3" y="0"/>
                    </a:lnTo>
                  </a:path>
                </a:pathLst>
              </a:custGeom>
              <a:grpFill/>
              <a:ln w="635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270" name="Freeform 559">
                <a:extLst>
                  <a:ext uri="{FF2B5EF4-FFF2-40B4-BE49-F238E27FC236}">
                    <a16:creationId xmlns:a16="http://schemas.microsoft.com/office/drawing/2014/main" id="{06189247-2531-DB46-BB8A-B84F3BC30BC1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6477539" y="4415646"/>
                <a:ext cx="23529" cy="8753"/>
              </a:xfrm>
              <a:custGeom>
                <a:avLst/>
                <a:gdLst>
                  <a:gd name="T0" fmla="*/ 24 w 24"/>
                  <a:gd name="T1" fmla="*/ 3 h 9"/>
                  <a:gd name="T2" fmla="*/ 23 w 24"/>
                  <a:gd name="T3" fmla="*/ 4 h 9"/>
                  <a:gd name="T4" fmla="*/ 7 w 24"/>
                  <a:gd name="T5" fmla="*/ 0 h 9"/>
                  <a:gd name="T6" fmla="*/ 2 w 24"/>
                  <a:gd name="T7" fmla="*/ 0 h 9"/>
                  <a:gd name="T8" fmla="*/ 0 w 24"/>
                  <a:gd name="T9" fmla="*/ 2 h 9"/>
                  <a:gd name="T10" fmla="*/ 1 w 24"/>
                  <a:gd name="T11" fmla="*/ 6 h 9"/>
                  <a:gd name="T12" fmla="*/ 3 w 24"/>
                  <a:gd name="T13" fmla="*/ 9 h 9"/>
                  <a:gd name="T14" fmla="*/ 8 w 24"/>
                  <a:gd name="T15" fmla="*/ 9 h 9"/>
                  <a:gd name="T16" fmla="*/ 13 w 24"/>
                  <a:gd name="T17" fmla="*/ 9 h 9"/>
                  <a:gd name="T18" fmla="*/ 14 w 24"/>
                  <a:gd name="T19" fmla="*/ 7 h 9"/>
                  <a:gd name="T20" fmla="*/ 15 w 24"/>
                  <a:gd name="T21" fmla="*/ 4 h 9"/>
                  <a:gd name="T22" fmla="*/ 23 w 24"/>
                  <a:gd name="T23" fmla="*/ 4 h 9"/>
                  <a:gd name="T24" fmla="*/ 24 w 24"/>
                  <a:gd name="T25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4" h="9">
                    <a:moveTo>
                      <a:pt x="24" y="3"/>
                    </a:moveTo>
                    <a:lnTo>
                      <a:pt x="23" y="4"/>
                    </a:lnTo>
                    <a:lnTo>
                      <a:pt x="7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1" y="6"/>
                    </a:lnTo>
                    <a:lnTo>
                      <a:pt x="3" y="9"/>
                    </a:lnTo>
                    <a:lnTo>
                      <a:pt x="8" y="9"/>
                    </a:lnTo>
                    <a:lnTo>
                      <a:pt x="13" y="9"/>
                    </a:lnTo>
                    <a:lnTo>
                      <a:pt x="14" y="7"/>
                    </a:lnTo>
                    <a:lnTo>
                      <a:pt x="15" y="4"/>
                    </a:lnTo>
                    <a:lnTo>
                      <a:pt x="23" y="4"/>
                    </a:lnTo>
                    <a:lnTo>
                      <a:pt x="24" y="3"/>
                    </a:lnTo>
                    <a:close/>
                  </a:path>
                </a:pathLst>
              </a:custGeom>
              <a:grpFill/>
              <a:ln w="635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271" name="Freeform 560">
                <a:extLst>
                  <a:ext uri="{FF2B5EF4-FFF2-40B4-BE49-F238E27FC236}">
                    <a16:creationId xmlns:a16="http://schemas.microsoft.com/office/drawing/2014/main" id="{26D37DF0-907E-FB4C-9D98-FC6798F9BB71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6477539" y="4415646"/>
                <a:ext cx="23529" cy="8753"/>
              </a:xfrm>
              <a:custGeom>
                <a:avLst/>
                <a:gdLst>
                  <a:gd name="T0" fmla="*/ 24 w 24"/>
                  <a:gd name="T1" fmla="*/ 3 h 9"/>
                  <a:gd name="T2" fmla="*/ 23 w 24"/>
                  <a:gd name="T3" fmla="*/ 4 h 9"/>
                  <a:gd name="T4" fmla="*/ 7 w 24"/>
                  <a:gd name="T5" fmla="*/ 0 h 9"/>
                  <a:gd name="T6" fmla="*/ 2 w 24"/>
                  <a:gd name="T7" fmla="*/ 0 h 9"/>
                  <a:gd name="T8" fmla="*/ 0 w 24"/>
                  <a:gd name="T9" fmla="*/ 2 h 9"/>
                  <a:gd name="T10" fmla="*/ 1 w 24"/>
                  <a:gd name="T11" fmla="*/ 6 h 9"/>
                  <a:gd name="T12" fmla="*/ 3 w 24"/>
                  <a:gd name="T13" fmla="*/ 9 h 9"/>
                  <a:gd name="T14" fmla="*/ 8 w 24"/>
                  <a:gd name="T15" fmla="*/ 9 h 9"/>
                  <a:gd name="T16" fmla="*/ 13 w 24"/>
                  <a:gd name="T17" fmla="*/ 9 h 9"/>
                  <a:gd name="T18" fmla="*/ 14 w 24"/>
                  <a:gd name="T19" fmla="*/ 7 h 9"/>
                  <a:gd name="T20" fmla="*/ 15 w 24"/>
                  <a:gd name="T21" fmla="*/ 4 h 9"/>
                  <a:gd name="T22" fmla="*/ 23 w 24"/>
                  <a:gd name="T23" fmla="*/ 4 h 9"/>
                  <a:gd name="T24" fmla="*/ 24 w 24"/>
                  <a:gd name="T25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4" h="9">
                    <a:moveTo>
                      <a:pt x="24" y="3"/>
                    </a:moveTo>
                    <a:lnTo>
                      <a:pt x="23" y="4"/>
                    </a:lnTo>
                    <a:lnTo>
                      <a:pt x="7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1" y="6"/>
                    </a:lnTo>
                    <a:lnTo>
                      <a:pt x="3" y="9"/>
                    </a:lnTo>
                    <a:lnTo>
                      <a:pt x="8" y="9"/>
                    </a:lnTo>
                    <a:lnTo>
                      <a:pt x="13" y="9"/>
                    </a:lnTo>
                    <a:lnTo>
                      <a:pt x="14" y="7"/>
                    </a:lnTo>
                    <a:lnTo>
                      <a:pt x="15" y="4"/>
                    </a:lnTo>
                    <a:lnTo>
                      <a:pt x="23" y="4"/>
                    </a:lnTo>
                    <a:lnTo>
                      <a:pt x="24" y="3"/>
                    </a:lnTo>
                  </a:path>
                </a:pathLst>
              </a:custGeom>
              <a:grpFill/>
              <a:ln w="635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272" name="Freeform 561">
                <a:extLst>
                  <a:ext uri="{FF2B5EF4-FFF2-40B4-BE49-F238E27FC236}">
                    <a16:creationId xmlns:a16="http://schemas.microsoft.com/office/drawing/2014/main" id="{54B84F57-6A16-BF4C-BACF-2BD84141498A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6477539" y="4415646"/>
                <a:ext cx="23529" cy="8753"/>
              </a:xfrm>
              <a:custGeom>
                <a:avLst/>
                <a:gdLst>
                  <a:gd name="T0" fmla="*/ 24 w 24"/>
                  <a:gd name="T1" fmla="*/ 3 h 9"/>
                  <a:gd name="T2" fmla="*/ 23 w 24"/>
                  <a:gd name="T3" fmla="*/ 4 h 9"/>
                  <a:gd name="T4" fmla="*/ 7 w 24"/>
                  <a:gd name="T5" fmla="*/ 0 h 9"/>
                  <a:gd name="T6" fmla="*/ 2 w 24"/>
                  <a:gd name="T7" fmla="*/ 0 h 9"/>
                  <a:gd name="T8" fmla="*/ 0 w 24"/>
                  <a:gd name="T9" fmla="*/ 2 h 9"/>
                  <a:gd name="T10" fmla="*/ 1 w 24"/>
                  <a:gd name="T11" fmla="*/ 6 h 9"/>
                  <a:gd name="T12" fmla="*/ 3 w 24"/>
                  <a:gd name="T13" fmla="*/ 9 h 9"/>
                  <a:gd name="T14" fmla="*/ 8 w 24"/>
                  <a:gd name="T15" fmla="*/ 9 h 9"/>
                  <a:gd name="T16" fmla="*/ 13 w 24"/>
                  <a:gd name="T17" fmla="*/ 9 h 9"/>
                  <a:gd name="T18" fmla="*/ 14 w 24"/>
                  <a:gd name="T19" fmla="*/ 7 h 9"/>
                  <a:gd name="T20" fmla="*/ 15 w 24"/>
                  <a:gd name="T21" fmla="*/ 4 h 9"/>
                  <a:gd name="T22" fmla="*/ 23 w 24"/>
                  <a:gd name="T23" fmla="*/ 4 h 9"/>
                  <a:gd name="T24" fmla="*/ 24 w 24"/>
                  <a:gd name="T25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4" h="9">
                    <a:moveTo>
                      <a:pt x="24" y="3"/>
                    </a:moveTo>
                    <a:lnTo>
                      <a:pt x="23" y="4"/>
                    </a:lnTo>
                    <a:lnTo>
                      <a:pt x="7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1" y="6"/>
                    </a:lnTo>
                    <a:lnTo>
                      <a:pt x="3" y="9"/>
                    </a:lnTo>
                    <a:lnTo>
                      <a:pt x="8" y="9"/>
                    </a:lnTo>
                    <a:lnTo>
                      <a:pt x="13" y="9"/>
                    </a:lnTo>
                    <a:lnTo>
                      <a:pt x="14" y="7"/>
                    </a:lnTo>
                    <a:lnTo>
                      <a:pt x="15" y="4"/>
                    </a:lnTo>
                    <a:lnTo>
                      <a:pt x="23" y="4"/>
                    </a:lnTo>
                    <a:lnTo>
                      <a:pt x="24" y="3"/>
                    </a:lnTo>
                  </a:path>
                </a:pathLst>
              </a:custGeom>
              <a:grpFill/>
              <a:ln w="635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273" name="Freeform 2599">
                <a:extLst>
                  <a:ext uri="{FF2B5EF4-FFF2-40B4-BE49-F238E27FC236}">
                    <a16:creationId xmlns:a16="http://schemas.microsoft.com/office/drawing/2014/main" id="{B2AF03B4-FFC3-5E49-B459-95E53CC638AC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7222583" y="1881454"/>
                <a:ext cx="29410" cy="39391"/>
              </a:xfrm>
              <a:custGeom>
                <a:avLst/>
                <a:gdLst>
                  <a:gd name="T0" fmla="*/ 17 w 29"/>
                  <a:gd name="T1" fmla="*/ 32 h 35"/>
                  <a:gd name="T2" fmla="*/ 17 w 29"/>
                  <a:gd name="T3" fmla="*/ 32 h 35"/>
                  <a:gd name="T4" fmla="*/ 18 w 29"/>
                  <a:gd name="T5" fmla="*/ 34 h 35"/>
                  <a:gd name="T6" fmla="*/ 20 w 29"/>
                  <a:gd name="T7" fmla="*/ 35 h 35"/>
                  <a:gd name="T8" fmla="*/ 21 w 29"/>
                  <a:gd name="T9" fmla="*/ 35 h 35"/>
                  <a:gd name="T10" fmla="*/ 27 w 29"/>
                  <a:gd name="T11" fmla="*/ 32 h 35"/>
                  <a:gd name="T12" fmla="*/ 29 w 29"/>
                  <a:gd name="T13" fmla="*/ 32 h 35"/>
                  <a:gd name="T14" fmla="*/ 29 w 29"/>
                  <a:gd name="T15" fmla="*/ 30 h 35"/>
                  <a:gd name="T16" fmla="*/ 28 w 29"/>
                  <a:gd name="T17" fmla="*/ 29 h 35"/>
                  <a:gd name="T18" fmla="*/ 15 w 29"/>
                  <a:gd name="T19" fmla="*/ 1 h 35"/>
                  <a:gd name="T20" fmla="*/ 14 w 29"/>
                  <a:gd name="T21" fmla="*/ 1 h 35"/>
                  <a:gd name="T22" fmla="*/ 13 w 29"/>
                  <a:gd name="T23" fmla="*/ 0 h 35"/>
                  <a:gd name="T24" fmla="*/ 10 w 29"/>
                  <a:gd name="T25" fmla="*/ 0 h 35"/>
                  <a:gd name="T26" fmla="*/ 7 w 29"/>
                  <a:gd name="T27" fmla="*/ 1 h 35"/>
                  <a:gd name="T28" fmla="*/ 6 w 29"/>
                  <a:gd name="T29" fmla="*/ 1 h 35"/>
                  <a:gd name="T30" fmla="*/ 2 w 29"/>
                  <a:gd name="T31" fmla="*/ 3 h 35"/>
                  <a:gd name="T32" fmla="*/ 1 w 29"/>
                  <a:gd name="T33" fmla="*/ 3 h 35"/>
                  <a:gd name="T34" fmla="*/ 1 w 29"/>
                  <a:gd name="T35" fmla="*/ 5 h 35"/>
                  <a:gd name="T36" fmla="*/ 0 w 29"/>
                  <a:gd name="T37" fmla="*/ 6 h 35"/>
                  <a:gd name="T38" fmla="*/ 1 w 29"/>
                  <a:gd name="T39" fmla="*/ 9 h 35"/>
                  <a:gd name="T40" fmla="*/ 1 w 29"/>
                  <a:gd name="T41" fmla="*/ 9 h 35"/>
                  <a:gd name="T42" fmla="*/ 1 w 29"/>
                  <a:gd name="T43" fmla="*/ 12 h 35"/>
                  <a:gd name="T44" fmla="*/ 2 w 29"/>
                  <a:gd name="T45" fmla="*/ 13 h 35"/>
                  <a:gd name="T46" fmla="*/ 15 w 29"/>
                  <a:gd name="T47" fmla="*/ 29 h 35"/>
                  <a:gd name="T48" fmla="*/ 16 w 29"/>
                  <a:gd name="T49" fmla="*/ 31 h 35"/>
                  <a:gd name="T50" fmla="*/ 17 w 29"/>
                  <a:gd name="T51" fmla="*/ 32 h 35"/>
                  <a:gd name="T52" fmla="*/ 17 w 29"/>
                  <a:gd name="T53" fmla="*/ 32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9" h="35">
                    <a:moveTo>
                      <a:pt x="17" y="32"/>
                    </a:moveTo>
                    <a:lnTo>
                      <a:pt x="17" y="32"/>
                    </a:lnTo>
                    <a:lnTo>
                      <a:pt x="18" y="34"/>
                    </a:lnTo>
                    <a:lnTo>
                      <a:pt x="20" y="35"/>
                    </a:lnTo>
                    <a:lnTo>
                      <a:pt x="21" y="35"/>
                    </a:lnTo>
                    <a:lnTo>
                      <a:pt x="27" y="32"/>
                    </a:lnTo>
                    <a:lnTo>
                      <a:pt x="29" y="32"/>
                    </a:lnTo>
                    <a:lnTo>
                      <a:pt x="29" y="30"/>
                    </a:lnTo>
                    <a:lnTo>
                      <a:pt x="28" y="29"/>
                    </a:lnTo>
                    <a:lnTo>
                      <a:pt x="15" y="1"/>
                    </a:lnTo>
                    <a:lnTo>
                      <a:pt x="14" y="1"/>
                    </a:lnTo>
                    <a:lnTo>
                      <a:pt x="13" y="0"/>
                    </a:lnTo>
                    <a:lnTo>
                      <a:pt x="10" y="0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2" y="3"/>
                    </a:lnTo>
                    <a:lnTo>
                      <a:pt x="1" y="3"/>
                    </a:lnTo>
                    <a:lnTo>
                      <a:pt x="1" y="5"/>
                    </a:lnTo>
                    <a:lnTo>
                      <a:pt x="0" y="6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12"/>
                    </a:lnTo>
                    <a:lnTo>
                      <a:pt x="2" y="13"/>
                    </a:lnTo>
                    <a:lnTo>
                      <a:pt x="15" y="29"/>
                    </a:lnTo>
                    <a:lnTo>
                      <a:pt x="16" y="31"/>
                    </a:lnTo>
                    <a:lnTo>
                      <a:pt x="17" y="32"/>
                    </a:lnTo>
                    <a:lnTo>
                      <a:pt x="17" y="32"/>
                    </a:lnTo>
                    <a:close/>
                  </a:path>
                </a:pathLst>
              </a:custGeom>
              <a:grpFill/>
              <a:ln w="635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274" name="Freeform 2602">
                <a:extLst>
                  <a:ext uri="{FF2B5EF4-FFF2-40B4-BE49-F238E27FC236}">
                    <a16:creationId xmlns:a16="http://schemas.microsoft.com/office/drawing/2014/main" id="{27FD5BD4-AC6C-B946-A9C0-0C68DA73358F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7175527" y="1791729"/>
                <a:ext cx="33332" cy="76595"/>
              </a:xfrm>
              <a:custGeom>
                <a:avLst/>
                <a:gdLst>
                  <a:gd name="T0" fmla="*/ 18 w 33"/>
                  <a:gd name="T1" fmla="*/ 65 h 69"/>
                  <a:gd name="T2" fmla="*/ 19 w 33"/>
                  <a:gd name="T3" fmla="*/ 65 h 69"/>
                  <a:gd name="T4" fmla="*/ 20 w 33"/>
                  <a:gd name="T5" fmla="*/ 67 h 69"/>
                  <a:gd name="T6" fmla="*/ 23 w 33"/>
                  <a:gd name="T7" fmla="*/ 68 h 69"/>
                  <a:gd name="T8" fmla="*/ 26 w 33"/>
                  <a:gd name="T9" fmla="*/ 69 h 69"/>
                  <a:gd name="T10" fmla="*/ 31 w 33"/>
                  <a:gd name="T11" fmla="*/ 69 h 69"/>
                  <a:gd name="T12" fmla="*/ 32 w 33"/>
                  <a:gd name="T13" fmla="*/ 68 h 69"/>
                  <a:gd name="T14" fmla="*/ 33 w 33"/>
                  <a:gd name="T15" fmla="*/ 67 h 69"/>
                  <a:gd name="T16" fmla="*/ 33 w 33"/>
                  <a:gd name="T17" fmla="*/ 64 h 69"/>
                  <a:gd name="T18" fmla="*/ 32 w 33"/>
                  <a:gd name="T19" fmla="*/ 62 h 69"/>
                  <a:gd name="T20" fmla="*/ 29 w 33"/>
                  <a:gd name="T21" fmla="*/ 49 h 69"/>
                  <a:gd name="T22" fmla="*/ 28 w 33"/>
                  <a:gd name="T23" fmla="*/ 46 h 69"/>
                  <a:gd name="T24" fmla="*/ 19 w 33"/>
                  <a:gd name="T25" fmla="*/ 20 h 69"/>
                  <a:gd name="T26" fmla="*/ 16 w 33"/>
                  <a:gd name="T27" fmla="*/ 14 h 69"/>
                  <a:gd name="T28" fmla="*/ 10 w 33"/>
                  <a:gd name="T29" fmla="*/ 4 h 69"/>
                  <a:gd name="T30" fmla="*/ 10 w 33"/>
                  <a:gd name="T31" fmla="*/ 4 h 69"/>
                  <a:gd name="T32" fmla="*/ 9 w 33"/>
                  <a:gd name="T33" fmla="*/ 3 h 69"/>
                  <a:gd name="T34" fmla="*/ 7 w 33"/>
                  <a:gd name="T35" fmla="*/ 0 h 69"/>
                  <a:gd name="T36" fmla="*/ 7 w 33"/>
                  <a:gd name="T37" fmla="*/ 1 h 69"/>
                  <a:gd name="T38" fmla="*/ 5 w 33"/>
                  <a:gd name="T39" fmla="*/ 3 h 69"/>
                  <a:gd name="T40" fmla="*/ 5 w 33"/>
                  <a:gd name="T41" fmla="*/ 3 h 69"/>
                  <a:gd name="T42" fmla="*/ 4 w 33"/>
                  <a:gd name="T43" fmla="*/ 5 h 69"/>
                  <a:gd name="T44" fmla="*/ 3 w 33"/>
                  <a:gd name="T45" fmla="*/ 6 h 69"/>
                  <a:gd name="T46" fmla="*/ 0 w 33"/>
                  <a:gd name="T47" fmla="*/ 8 h 69"/>
                  <a:gd name="T48" fmla="*/ 0 w 33"/>
                  <a:gd name="T49" fmla="*/ 15 h 69"/>
                  <a:gd name="T50" fmla="*/ 0 w 33"/>
                  <a:gd name="T51" fmla="*/ 15 h 69"/>
                  <a:gd name="T52" fmla="*/ 1 w 33"/>
                  <a:gd name="T53" fmla="*/ 21 h 69"/>
                  <a:gd name="T54" fmla="*/ 3 w 33"/>
                  <a:gd name="T55" fmla="*/ 27 h 69"/>
                  <a:gd name="T56" fmla="*/ 6 w 33"/>
                  <a:gd name="T57" fmla="*/ 40 h 69"/>
                  <a:gd name="T58" fmla="*/ 11 w 33"/>
                  <a:gd name="T59" fmla="*/ 52 h 69"/>
                  <a:gd name="T60" fmla="*/ 17 w 33"/>
                  <a:gd name="T61" fmla="*/ 63 h 69"/>
                  <a:gd name="T62" fmla="*/ 18 w 33"/>
                  <a:gd name="T63" fmla="*/ 64 h 69"/>
                  <a:gd name="T64" fmla="*/ 18 w 33"/>
                  <a:gd name="T65" fmla="*/ 65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3" h="69">
                    <a:moveTo>
                      <a:pt x="18" y="65"/>
                    </a:moveTo>
                    <a:lnTo>
                      <a:pt x="19" y="65"/>
                    </a:lnTo>
                    <a:lnTo>
                      <a:pt x="20" y="67"/>
                    </a:lnTo>
                    <a:lnTo>
                      <a:pt x="23" y="68"/>
                    </a:lnTo>
                    <a:lnTo>
                      <a:pt x="26" y="69"/>
                    </a:lnTo>
                    <a:lnTo>
                      <a:pt x="31" y="69"/>
                    </a:lnTo>
                    <a:lnTo>
                      <a:pt x="32" y="68"/>
                    </a:lnTo>
                    <a:lnTo>
                      <a:pt x="33" y="67"/>
                    </a:lnTo>
                    <a:lnTo>
                      <a:pt x="33" y="64"/>
                    </a:lnTo>
                    <a:lnTo>
                      <a:pt x="32" y="62"/>
                    </a:lnTo>
                    <a:lnTo>
                      <a:pt x="29" y="49"/>
                    </a:lnTo>
                    <a:lnTo>
                      <a:pt x="28" y="46"/>
                    </a:lnTo>
                    <a:lnTo>
                      <a:pt x="19" y="20"/>
                    </a:lnTo>
                    <a:lnTo>
                      <a:pt x="16" y="14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9" y="3"/>
                    </a:lnTo>
                    <a:lnTo>
                      <a:pt x="7" y="0"/>
                    </a:lnTo>
                    <a:lnTo>
                      <a:pt x="7" y="1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4" y="5"/>
                    </a:lnTo>
                    <a:lnTo>
                      <a:pt x="3" y="6"/>
                    </a:lnTo>
                    <a:lnTo>
                      <a:pt x="0" y="8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1" y="21"/>
                    </a:lnTo>
                    <a:lnTo>
                      <a:pt x="3" y="27"/>
                    </a:lnTo>
                    <a:lnTo>
                      <a:pt x="6" y="40"/>
                    </a:lnTo>
                    <a:lnTo>
                      <a:pt x="11" y="52"/>
                    </a:lnTo>
                    <a:lnTo>
                      <a:pt x="17" y="63"/>
                    </a:lnTo>
                    <a:lnTo>
                      <a:pt x="18" y="64"/>
                    </a:lnTo>
                    <a:lnTo>
                      <a:pt x="18" y="65"/>
                    </a:lnTo>
                    <a:close/>
                  </a:path>
                </a:pathLst>
              </a:custGeom>
              <a:grpFill/>
              <a:ln w="635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275" name="Freeform 2605">
                <a:extLst>
                  <a:ext uri="{FF2B5EF4-FFF2-40B4-BE49-F238E27FC236}">
                    <a16:creationId xmlns:a16="http://schemas.microsoft.com/office/drawing/2014/main" id="{57B2A47D-5FEC-D542-BB76-99DDB73A3F43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7216700" y="1785165"/>
                <a:ext cx="19607" cy="56899"/>
              </a:xfrm>
              <a:custGeom>
                <a:avLst/>
                <a:gdLst>
                  <a:gd name="T0" fmla="*/ 13 w 20"/>
                  <a:gd name="T1" fmla="*/ 47 h 52"/>
                  <a:gd name="T2" fmla="*/ 13 w 20"/>
                  <a:gd name="T3" fmla="*/ 49 h 52"/>
                  <a:gd name="T4" fmla="*/ 14 w 20"/>
                  <a:gd name="T5" fmla="*/ 51 h 52"/>
                  <a:gd name="T6" fmla="*/ 16 w 20"/>
                  <a:gd name="T7" fmla="*/ 52 h 52"/>
                  <a:gd name="T8" fmla="*/ 18 w 20"/>
                  <a:gd name="T9" fmla="*/ 52 h 52"/>
                  <a:gd name="T10" fmla="*/ 20 w 20"/>
                  <a:gd name="T11" fmla="*/ 50 h 52"/>
                  <a:gd name="T12" fmla="*/ 20 w 20"/>
                  <a:gd name="T13" fmla="*/ 49 h 52"/>
                  <a:gd name="T14" fmla="*/ 16 w 20"/>
                  <a:gd name="T15" fmla="*/ 38 h 52"/>
                  <a:gd name="T16" fmla="*/ 16 w 20"/>
                  <a:gd name="T17" fmla="*/ 37 h 52"/>
                  <a:gd name="T18" fmla="*/ 7 w 20"/>
                  <a:gd name="T19" fmla="*/ 5 h 52"/>
                  <a:gd name="T20" fmla="*/ 4 w 20"/>
                  <a:gd name="T21" fmla="*/ 1 h 52"/>
                  <a:gd name="T22" fmla="*/ 3 w 20"/>
                  <a:gd name="T23" fmla="*/ 0 h 52"/>
                  <a:gd name="T24" fmla="*/ 1 w 20"/>
                  <a:gd name="T25" fmla="*/ 0 h 52"/>
                  <a:gd name="T26" fmla="*/ 0 w 20"/>
                  <a:gd name="T27" fmla="*/ 1 h 52"/>
                  <a:gd name="T28" fmla="*/ 0 w 20"/>
                  <a:gd name="T29" fmla="*/ 2 h 52"/>
                  <a:gd name="T30" fmla="*/ 3 w 20"/>
                  <a:gd name="T31" fmla="*/ 16 h 52"/>
                  <a:gd name="T32" fmla="*/ 6 w 20"/>
                  <a:gd name="T33" fmla="*/ 23 h 52"/>
                  <a:gd name="T34" fmla="*/ 13 w 20"/>
                  <a:gd name="T35" fmla="*/ 46 h 52"/>
                  <a:gd name="T36" fmla="*/ 13 w 20"/>
                  <a:gd name="T37" fmla="*/ 47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0" h="52">
                    <a:moveTo>
                      <a:pt x="13" y="47"/>
                    </a:moveTo>
                    <a:lnTo>
                      <a:pt x="13" y="49"/>
                    </a:lnTo>
                    <a:lnTo>
                      <a:pt x="14" y="51"/>
                    </a:lnTo>
                    <a:lnTo>
                      <a:pt x="16" y="52"/>
                    </a:lnTo>
                    <a:lnTo>
                      <a:pt x="18" y="52"/>
                    </a:lnTo>
                    <a:lnTo>
                      <a:pt x="20" y="50"/>
                    </a:lnTo>
                    <a:lnTo>
                      <a:pt x="20" y="49"/>
                    </a:lnTo>
                    <a:lnTo>
                      <a:pt x="16" y="38"/>
                    </a:lnTo>
                    <a:lnTo>
                      <a:pt x="16" y="37"/>
                    </a:lnTo>
                    <a:lnTo>
                      <a:pt x="7" y="5"/>
                    </a:lnTo>
                    <a:lnTo>
                      <a:pt x="4" y="1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3" y="16"/>
                    </a:lnTo>
                    <a:lnTo>
                      <a:pt x="6" y="23"/>
                    </a:lnTo>
                    <a:lnTo>
                      <a:pt x="13" y="46"/>
                    </a:lnTo>
                    <a:lnTo>
                      <a:pt x="13" y="47"/>
                    </a:lnTo>
                    <a:close/>
                  </a:path>
                </a:pathLst>
              </a:custGeom>
              <a:grpFill/>
              <a:ln w="635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276" name="Freeform 2606">
                <a:extLst>
                  <a:ext uri="{FF2B5EF4-FFF2-40B4-BE49-F238E27FC236}">
                    <a16:creationId xmlns:a16="http://schemas.microsoft.com/office/drawing/2014/main" id="{C8A65D88-78E3-D84B-82F6-6285D6010967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7216700" y="1785165"/>
                <a:ext cx="19607" cy="56899"/>
              </a:xfrm>
              <a:custGeom>
                <a:avLst/>
                <a:gdLst>
                  <a:gd name="T0" fmla="*/ 13 w 20"/>
                  <a:gd name="T1" fmla="*/ 47 h 52"/>
                  <a:gd name="T2" fmla="*/ 13 w 20"/>
                  <a:gd name="T3" fmla="*/ 49 h 52"/>
                  <a:gd name="T4" fmla="*/ 14 w 20"/>
                  <a:gd name="T5" fmla="*/ 51 h 52"/>
                  <a:gd name="T6" fmla="*/ 16 w 20"/>
                  <a:gd name="T7" fmla="*/ 52 h 52"/>
                  <a:gd name="T8" fmla="*/ 18 w 20"/>
                  <a:gd name="T9" fmla="*/ 52 h 52"/>
                  <a:gd name="T10" fmla="*/ 20 w 20"/>
                  <a:gd name="T11" fmla="*/ 50 h 52"/>
                  <a:gd name="T12" fmla="*/ 20 w 20"/>
                  <a:gd name="T13" fmla="*/ 49 h 52"/>
                  <a:gd name="T14" fmla="*/ 16 w 20"/>
                  <a:gd name="T15" fmla="*/ 38 h 52"/>
                  <a:gd name="T16" fmla="*/ 16 w 20"/>
                  <a:gd name="T17" fmla="*/ 37 h 52"/>
                  <a:gd name="T18" fmla="*/ 7 w 20"/>
                  <a:gd name="T19" fmla="*/ 5 h 52"/>
                  <a:gd name="T20" fmla="*/ 4 w 20"/>
                  <a:gd name="T21" fmla="*/ 1 h 52"/>
                  <a:gd name="T22" fmla="*/ 3 w 20"/>
                  <a:gd name="T23" fmla="*/ 0 h 52"/>
                  <a:gd name="T24" fmla="*/ 1 w 20"/>
                  <a:gd name="T25" fmla="*/ 0 h 52"/>
                  <a:gd name="T26" fmla="*/ 0 w 20"/>
                  <a:gd name="T27" fmla="*/ 1 h 52"/>
                  <a:gd name="T28" fmla="*/ 0 w 20"/>
                  <a:gd name="T29" fmla="*/ 2 h 52"/>
                  <a:gd name="T30" fmla="*/ 3 w 20"/>
                  <a:gd name="T31" fmla="*/ 16 h 52"/>
                  <a:gd name="T32" fmla="*/ 6 w 20"/>
                  <a:gd name="T33" fmla="*/ 23 h 52"/>
                  <a:gd name="T34" fmla="*/ 13 w 20"/>
                  <a:gd name="T35" fmla="*/ 46 h 52"/>
                  <a:gd name="T36" fmla="*/ 13 w 20"/>
                  <a:gd name="T37" fmla="*/ 47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0" h="52">
                    <a:moveTo>
                      <a:pt x="13" y="47"/>
                    </a:moveTo>
                    <a:lnTo>
                      <a:pt x="13" y="49"/>
                    </a:lnTo>
                    <a:lnTo>
                      <a:pt x="14" y="51"/>
                    </a:lnTo>
                    <a:lnTo>
                      <a:pt x="16" y="52"/>
                    </a:lnTo>
                    <a:lnTo>
                      <a:pt x="18" y="52"/>
                    </a:lnTo>
                    <a:lnTo>
                      <a:pt x="20" y="50"/>
                    </a:lnTo>
                    <a:lnTo>
                      <a:pt x="20" y="49"/>
                    </a:lnTo>
                    <a:lnTo>
                      <a:pt x="16" y="38"/>
                    </a:lnTo>
                    <a:lnTo>
                      <a:pt x="16" y="37"/>
                    </a:lnTo>
                    <a:lnTo>
                      <a:pt x="7" y="5"/>
                    </a:lnTo>
                    <a:lnTo>
                      <a:pt x="4" y="1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3" y="16"/>
                    </a:lnTo>
                    <a:lnTo>
                      <a:pt x="6" y="23"/>
                    </a:lnTo>
                    <a:lnTo>
                      <a:pt x="13" y="46"/>
                    </a:lnTo>
                    <a:lnTo>
                      <a:pt x="13" y="47"/>
                    </a:lnTo>
                  </a:path>
                </a:pathLst>
              </a:custGeom>
              <a:grpFill/>
              <a:ln w="635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277" name="Freeform 2607">
                <a:extLst>
                  <a:ext uri="{FF2B5EF4-FFF2-40B4-BE49-F238E27FC236}">
                    <a16:creationId xmlns:a16="http://schemas.microsoft.com/office/drawing/2014/main" id="{876C2890-6151-2846-8495-B17AEB154DB1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7216700" y="1785165"/>
                <a:ext cx="19607" cy="56899"/>
              </a:xfrm>
              <a:custGeom>
                <a:avLst/>
                <a:gdLst>
                  <a:gd name="T0" fmla="*/ 13 w 20"/>
                  <a:gd name="T1" fmla="*/ 47 h 52"/>
                  <a:gd name="T2" fmla="*/ 13 w 20"/>
                  <a:gd name="T3" fmla="*/ 49 h 52"/>
                  <a:gd name="T4" fmla="*/ 14 w 20"/>
                  <a:gd name="T5" fmla="*/ 51 h 52"/>
                  <a:gd name="T6" fmla="*/ 16 w 20"/>
                  <a:gd name="T7" fmla="*/ 52 h 52"/>
                  <a:gd name="T8" fmla="*/ 18 w 20"/>
                  <a:gd name="T9" fmla="*/ 52 h 52"/>
                  <a:gd name="T10" fmla="*/ 20 w 20"/>
                  <a:gd name="T11" fmla="*/ 50 h 52"/>
                  <a:gd name="T12" fmla="*/ 20 w 20"/>
                  <a:gd name="T13" fmla="*/ 49 h 52"/>
                  <a:gd name="T14" fmla="*/ 16 w 20"/>
                  <a:gd name="T15" fmla="*/ 38 h 52"/>
                  <a:gd name="T16" fmla="*/ 16 w 20"/>
                  <a:gd name="T17" fmla="*/ 37 h 52"/>
                  <a:gd name="T18" fmla="*/ 7 w 20"/>
                  <a:gd name="T19" fmla="*/ 5 h 52"/>
                  <a:gd name="T20" fmla="*/ 4 w 20"/>
                  <a:gd name="T21" fmla="*/ 1 h 52"/>
                  <a:gd name="T22" fmla="*/ 3 w 20"/>
                  <a:gd name="T23" fmla="*/ 0 h 52"/>
                  <a:gd name="T24" fmla="*/ 1 w 20"/>
                  <a:gd name="T25" fmla="*/ 0 h 52"/>
                  <a:gd name="T26" fmla="*/ 0 w 20"/>
                  <a:gd name="T27" fmla="*/ 1 h 52"/>
                  <a:gd name="T28" fmla="*/ 0 w 20"/>
                  <a:gd name="T29" fmla="*/ 2 h 52"/>
                  <a:gd name="T30" fmla="*/ 3 w 20"/>
                  <a:gd name="T31" fmla="*/ 16 h 52"/>
                  <a:gd name="T32" fmla="*/ 6 w 20"/>
                  <a:gd name="T33" fmla="*/ 23 h 52"/>
                  <a:gd name="T34" fmla="*/ 13 w 20"/>
                  <a:gd name="T35" fmla="*/ 46 h 52"/>
                  <a:gd name="T36" fmla="*/ 13 w 20"/>
                  <a:gd name="T37" fmla="*/ 47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0" h="52">
                    <a:moveTo>
                      <a:pt x="13" y="47"/>
                    </a:moveTo>
                    <a:lnTo>
                      <a:pt x="13" y="49"/>
                    </a:lnTo>
                    <a:lnTo>
                      <a:pt x="14" y="51"/>
                    </a:lnTo>
                    <a:lnTo>
                      <a:pt x="16" y="52"/>
                    </a:lnTo>
                    <a:lnTo>
                      <a:pt x="18" y="52"/>
                    </a:lnTo>
                    <a:lnTo>
                      <a:pt x="20" y="50"/>
                    </a:lnTo>
                    <a:lnTo>
                      <a:pt x="20" y="49"/>
                    </a:lnTo>
                    <a:lnTo>
                      <a:pt x="16" y="38"/>
                    </a:lnTo>
                    <a:lnTo>
                      <a:pt x="16" y="37"/>
                    </a:lnTo>
                    <a:lnTo>
                      <a:pt x="7" y="5"/>
                    </a:lnTo>
                    <a:lnTo>
                      <a:pt x="4" y="1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3" y="16"/>
                    </a:lnTo>
                    <a:lnTo>
                      <a:pt x="6" y="23"/>
                    </a:lnTo>
                    <a:lnTo>
                      <a:pt x="13" y="46"/>
                    </a:lnTo>
                    <a:lnTo>
                      <a:pt x="13" y="47"/>
                    </a:lnTo>
                  </a:path>
                </a:pathLst>
              </a:custGeom>
              <a:grpFill/>
              <a:ln w="635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278" name="Freeform 2609">
                <a:extLst>
                  <a:ext uri="{FF2B5EF4-FFF2-40B4-BE49-F238E27FC236}">
                    <a16:creationId xmlns:a16="http://schemas.microsoft.com/office/drawing/2014/main" id="{D702F9C2-6CF3-3D43-9689-4F76F1ADE6F3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6342256" y="1607902"/>
                <a:ext cx="29410" cy="32826"/>
              </a:xfrm>
              <a:custGeom>
                <a:avLst/>
                <a:gdLst>
                  <a:gd name="T0" fmla="*/ 4 w 30"/>
                  <a:gd name="T1" fmla="*/ 26 h 28"/>
                  <a:gd name="T2" fmla="*/ 6 w 30"/>
                  <a:gd name="T3" fmla="*/ 27 h 28"/>
                  <a:gd name="T4" fmla="*/ 19 w 30"/>
                  <a:gd name="T5" fmla="*/ 28 h 28"/>
                  <a:gd name="T6" fmla="*/ 28 w 30"/>
                  <a:gd name="T7" fmla="*/ 26 h 28"/>
                  <a:gd name="T8" fmla="*/ 29 w 30"/>
                  <a:gd name="T9" fmla="*/ 24 h 28"/>
                  <a:gd name="T10" fmla="*/ 30 w 30"/>
                  <a:gd name="T11" fmla="*/ 22 h 28"/>
                  <a:gd name="T12" fmla="*/ 30 w 30"/>
                  <a:gd name="T13" fmla="*/ 17 h 28"/>
                  <a:gd name="T14" fmla="*/ 20 w 30"/>
                  <a:gd name="T15" fmla="*/ 6 h 28"/>
                  <a:gd name="T16" fmla="*/ 18 w 30"/>
                  <a:gd name="T17" fmla="*/ 5 h 28"/>
                  <a:gd name="T18" fmla="*/ 8 w 30"/>
                  <a:gd name="T19" fmla="*/ 0 h 28"/>
                  <a:gd name="T20" fmla="*/ 7 w 30"/>
                  <a:gd name="T21" fmla="*/ 0 h 28"/>
                  <a:gd name="T22" fmla="*/ 5 w 30"/>
                  <a:gd name="T23" fmla="*/ 0 h 28"/>
                  <a:gd name="T24" fmla="*/ 4 w 30"/>
                  <a:gd name="T25" fmla="*/ 0 h 28"/>
                  <a:gd name="T26" fmla="*/ 3 w 30"/>
                  <a:gd name="T27" fmla="*/ 1 h 28"/>
                  <a:gd name="T28" fmla="*/ 2 w 30"/>
                  <a:gd name="T29" fmla="*/ 2 h 28"/>
                  <a:gd name="T30" fmla="*/ 2 w 30"/>
                  <a:gd name="T31" fmla="*/ 3 h 28"/>
                  <a:gd name="T32" fmla="*/ 0 w 30"/>
                  <a:gd name="T33" fmla="*/ 5 h 28"/>
                  <a:gd name="T34" fmla="*/ 0 w 30"/>
                  <a:gd name="T35" fmla="*/ 5 h 28"/>
                  <a:gd name="T36" fmla="*/ 0 w 30"/>
                  <a:gd name="T37" fmla="*/ 15 h 28"/>
                  <a:gd name="T38" fmla="*/ 0 w 30"/>
                  <a:gd name="T39" fmla="*/ 19 h 28"/>
                  <a:gd name="T40" fmla="*/ 2 w 30"/>
                  <a:gd name="T41" fmla="*/ 24 h 28"/>
                  <a:gd name="T42" fmla="*/ 4 w 30"/>
                  <a:gd name="T43" fmla="*/ 25 h 28"/>
                  <a:gd name="T44" fmla="*/ 4 w 30"/>
                  <a:gd name="T45" fmla="*/ 26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0" h="28">
                    <a:moveTo>
                      <a:pt x="4" y="26"/>
                    </a:moveTo>
                    <a:lnTo>
                      <a:pt x="6" y="27"/>
                    </a:lnTo>
                    <a:lnTo>
                      <a:pt x="19" y="28"/>
                    </a:lnTo>
                    <a:lnTo>
                      <a:pt x="28" y="26"/>
                    </a:lnTo>
                    <a:lnTo>
                      <a:pt x="29" y="24"/>
                    </a:lnTo>
                    <a:lnTo>
                      <a:pt x="30" y="22"/>
                    </a:lnTo>
                    <a:lnTo>
                      <a:pt x="30" y="17"/>
                    </a:lnTo>
                    <a:lnTo>
                      <a:pt x="20" y="6"/>
                    </a:lnTo>
                    <a:lnTo>
                      <a:pt x="18" y="5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15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4" y="25"/>
                    </a:lnTo>
                    <a:lnTo>
                      <a:pt x="4" y="26"/>
                    </a:lnTo>
                  </a:path>
                </a:pathLst>
              </a:custGeom>
              <a:grpFill/>
              <a:ln w="635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279" name="Freeform 2614">
                <a:extLst>
                  <a:ext uri="{FF2B5EF4-FFF2-40B4-BE49-F238E27FC236}">
                    <a16:creationId xmlns:a16="http://schemas.microsoft.com/office/drawing/2014/main" id="{DB746CDB-6903-5F44-AC0E-4C7C48350AD0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6193249" y="1754528"/>
                <a:ext cx="64702" cy="89725"/>
              </a:xfrm>
              <a:custGeom>
                <a:avLst/>
                <a:gdLst>
                  <a:gd name="T0" fmla="*/ 1 w 67"/>
                  <a:gd name="T1" fmla="*/ 31 h 82"/>
                  <a:gd name="T2" fmla="*/ 4 w 67"/>
                  <a:gd name="T3" fmla="*/ 48 h 82"/>
                  <a:gd name="T4" fmla="*/ 4 w 67"/>
                  <a:gd name="T5" fmla="*/ 50 h 82"/>
                  <a:gd name="T6" fmla="*/ 7 w 67"/>
                  <a:gd name="T7" fmla="*/ 51 h 82"/>
                  <a:gd name="T8" fmla="*/ 9 w 67"/>
                  <a:gd name="T9" fmla="*/ 54 h 82"/>
                  <a:gd name="T10" fmla="*/ 42 w 67"/>
                  <a:gd name="T11" fmla="*/ 78 h 82"/>
                  <a:gd name="T12" fmla="*/ 44 w 67"/>
                  <a:gd name="T13" fmla="*/ 79 h 82"/>
                  <a:gd name="T14" fmla="*/ 45 w 67"/>
                  <a:gd name="T15" fmla="*/ 79 h 82"/>
                  <a:gd name="T16" fmla="*/ 49 w 67"/>
                  <a:gd name="T17" fmla="*/ 82 h 82"/>
                  <a:gd name="T18" fmla="*/ 52 w 67"/>
                  <a:gd name="T19" fmla="*/ 82 h 82"/>
                  <a:gd name="T20" fmla="*/ 65 w 67"/>
                  <a:gd name="T21" fmla="*/ 79 h 82"/>
                  <a:gd name="T22" fmla="*/ 66 w 67"/>
                  <a:gd name="T23" fmla="*/ 78 h 82"/>
                  <a:gd name="T24" fmla="*/ 67 w 67"/>
                  <a:gd name="T25" fmla="*/ 77 h 82"/>
                  <a:gd name="T26" fmla="*/ 67 w 67"/>
                  <a:gd name="T27" fmla="*/ 75 h 82"/>
                  <a:gd name="T28" fmla="*/ 66 w 67"/>
                  <a:gd name="T29" fmla="*/ 74 h 82"/>
                  <a:gd name="T30" fmla="*/ 65 w 67"/>
                  <a:gd name="T31" fmla="*/ 72 h 82"/>
                  <a:gd name="T32" fmla="*/ 61 w 67"/>
                  <a:gd name="T33" fmla="*/ 66 h 82"/>
                  <a:gd name="T34" fmla="*/ 60 w 67"/>
                  <a:gd name="T35" fmla="*/ 64 h 82"/>
                  <a:gd name="T36" fmla="*/ 49 w 67"/>
                  <a:gd name="T37" fmla="*/ 48 h 82"/>
                  <a:gd name="T38" fmla="*/ 46 w 67"/>
                  <a:gd name="T39" fmla="*/ 44 h 82"/>
                  <a:gd name="T40" fmla="*/ 23 w 67"/>
                  <a:gd name="T41" fmla="*/ 11 h 82"/>
                  <a:gd name="T42" fmla="*/ 23 w 67"/>
                  <a:gd name="T43" fmla="*/ 11 h 82"/>
                  <a:gd name="T44" fmla="*/ 21 w 67"/>
                  <a:gd name="T45" fmla="*/ 8 h 82"/>
                  <a:gd name="T46" fmla="*/ 18 w 67"/>
                  <a:gd name="T47" fmla="*/ 5 h 82"/>
                  <a:gd name="T48" fmla="*/ 13 w 67"/>
                  <a:gd name="T49" fmla="*/ 1 h 82"/>
                  <a:gd name="T50" fmla="*/ 9 w 67"/>
                  <a:gd name="T51" fmla="*/ 0 h 82"/>
                  <a:gd name="T52" fmla="*/ 8 w 67"/>
                  <a:gd name="T53" fmla="*/ 1 h 82"/>
                  <a:gd name="T54" fmla="*/ 7 w 67"/>
                  <a:gd name="T55" fmla="*/ 4 h 82"/>
                  <a:gd name="T56" fmla="*/ 4 w 67"/>
                  <a:gd name="T57" fmla="*/ 7 h 82"/>
                  <a:gd name="T58" fmla="*/ 3 w 67"/>
                  <a:gd name="T59" fmla="*/ 9 h 82"/>
                  <a:gd name="T60" fmla="*/ 1 w 67"/>
                  <a:gd name="T61" fmla="*/ 14 h 82"/>
                  <a:gd name="T62" fmla="*/ 1 w 67"/>
                  <a:gd name="T63" fmla="*/ 16 h 82"/>
                  <a:gd name="T64" fmla="*/ 1 w 67"/>
                  <a:gd name="T65" fmla="*/ 21 h 82"/>
                  <a:gd name="T66" fmla="*/ 0 w 67"/>
                  <a:gd name="T67" fmla="*/ 24 h 82"/>
                  <a:gd name="T68" fmla="*/ 1 w 67"/>
                  <a:gd name="T69" fmla="*/ 28 h 82"/>
                  <a:gd name="T70" fmla="*/ 1 w 67"/>
                  <a:gd name="T71" fmla="*/ 31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67" h="82">
                    <a:moveTo>
                      <a:pt x="1" y="31"/>
                    </a:moveTo>
                    <a:lnTo>
                      <a:pt x="4" y="48"/>
                    </a:lnTo>
                    <a:lnTo>
                      <a:pt x="4" y="50"/>
                    </a:lnTo>
                    <a:lnTo>
                      <a:pt x="7" y="51"/>
                    </a:lnTo>
                    <a:lnTo>
                      <a:pt x="9" y="54"/>
                    </a:lnTo>
                    <a:lnTo>
                      <a:pt x="42" y="78"/>
                    </a:lnTo>
                    <a:lnTo>
                      <a:pt x="44" y="79"/>
                    </a:lnTo>
                    <a:lnTo>
                      <a:pt x="45" y="79"/>
                    </a:lnTo>
                    <a:lnTo>
                      <a:pt x="49" y="82"/>
                    </a:lnTo>
                    <a:lnTo>
                      <a:pt x="52" y="82"/>
                    </a:lnTo>
                    <a:lnTo>
                      <a:pt x="65" y="79"/>
                    </a:lnTo>
                    <a:lnTo>
                      <a:pt x="66" y="78"/>
                    </a:lnTo>
                    <a:lnTo>
                      <a:pt x="67" y="77"/>
                    </a:lnTo>
                    <a:lnTo>
                      <a:pt x="67" y="75"/>
                    </a:lnTo>
                    <a:lnTo>
                      <a:pt x="66" y="74"/>
                    </a:lnTo>
                    <a:lnTo>
                      <a:pt x="65" y="72"/>
                    </a:lnTo>
                    <a:lnTo>
                      <a:pt x="61" y="66"/>
                    </a:lnTo>
                    <a:lnTo>
                      <a:pt x="60" y="64"/>
                    </a:lnTo>
                    <a:lnTo>
                      <a:pt x="49" y="48"/>
                    </a:lnTo>
                    <a:lnTo>
                      <a:pt x="46" y="44"/>
                    </a:lnTo>
                    <a:lnTo>
                      <a:pt x="23" y="11"/>
                    </a:lnTo>
                    <a:lnTo>
                      <a:pt x="23" y="11"/>
                    </a:lnTo>
                    <a:lnTo>
                      <a:pt x="21" y="8"/>
                    </a:lnTo>
                    <a:lnTo>
                      <a:pt x="18" y="5"/>
                    </a:lnTo>
                    <a:lnTo>
                      <a:pt x="13" y="1"/>
                    </a:lnTo>
                    <a:lnTo>
                      <a:pt x="9" y="0"/>
                    </a:lnTo>
                    <a:lnTo>
                      <a:pt x="8" y="1"/>
                    </a:lnTo>
                    <a:lnTo>
                      <a:pt x="7" y="4"/>
                    </a:lnTo>
                    <a:lnTo>
                      <a:pt x="4" y="7"/>
                    </a:lnTo>
                    <a:lnTo>
                      <a:pt x="3" y="9"/>
                    </a:lnTo>
                    <a:lnTo>
                      <a:pt x="1" y="14"/>
                    </a:lnTo>
                    <a:lnTo>
                      <a:pt x="1" y="16"/>
                    </a:lnTo>
                    <a:lnTo>
                      <a:pt x="1" y="21"/>
                    </a:lnTo>
                    <a:lnTo>
                      <a:pt x="0" y="24"/>
                    </a:lnTo>
                    <a:lnTo>
                      <a:pt x="1" y="28"/>
                    </a:lnTo>
                    <a:lnTo>
                      <a:pt x="1" y="31"/>
                    </a:lnTo>
                    <a:close/>
                  </a:path>
                </a:pathLst>
              </a:custGeom>
              <a:grpFill/>
              <a:ln w="635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280" name="Freeform 2617">
                <a:extLst>
                  <a:ext uri="{FF2B5EF4-FFF2-40B4-BE49-F238E27FC236}">
                    <a16:creationId xmlns:a16="http://schemas.microsoft.com/office/drawing/2014/main" id="{A1DEB15F-D485-0842-9B1E-6DADE1BAA904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6363824" y="1666988"/>
                <a:ext cx="99993" cy="155378"/>
              </a:xfrm>
              <a:custGeom>
                <a:avLst/>
                <a:gdLst>
                  <a:gd name="T0" fmla="*/ 4 w 102"/>
                  <a:gd name="T1" fmla="*/ 8 h 144"/>
                  <a:gd name="T2" fmla="*/ 3 w 102"/>
                  <a:gd name="T3" fmla="*/ 9 h 144"/>
                  <a:gd name="T4" fmla="*/ 0 w 102"/>
                  <a:gd name="T5" fmla="*/ 11 h 144"/>
                  <a:gd name="T6" fmla="*/ 0 w 102"/>
                  <a:gd name="T7" fmla="*/ 12 h 144"/>
                  <a:gd name="T8" fmla="*/ 15 w 102"/>
                  <a:gd name="T9" fmla="*/ 39 h 144"/>
                  <a:gd name="T10" fmla="*/ 16 w 102"/>
                  <a:gd name="T11" fmla="*/ 40 h 144"/>
                  <a:gd name="T12" fmla="*/ 22 w 102"/>
                  <a:gd name="T13" fmla="*/ 68 h 144"/>
                  <a:gd name="T14" fmla="*/ 23 w 102"/>
                  <a:gd name="T15" fmla="*/ 70 h 144"/>
                  <a:gd name="T16" fmla="*/ 24 w 102"/>
                  <a:gd name="T17" fmla="*/ 72 h 144"/>
                  <a:gd name="T18" fmla="*/ 26 w 102"/>
                  <a:gd name="T19" fmla="*/ 75 h 144"/>
                  <a:gd name="T20" fmla="*/ 37 w 102"/>
                  <a:gd name="T21" fmla="*/ 84 h 144"/>
                  <a:gd name="T22" fmla="*/ 39 w 102"/>
                  <a:gd name="T23" fmla="*/ 86 h 144"/>
                  <a:gd name="T24" fmla="*/ 51 w 102"/>
                  <a:gd name="T25" fmla="*/ 97 h 144"/>
                  <a:gd name="T26" fmla="*/ 65 w 102"/>
                  <a:gd name="T27" fmla="*/ 110 h 144"/>
                  <a:gd name="T28" fmla="*/ 67 w 102"/>
                  <a:gd name="T29" fmla="*/ 111 h 144"/>
                  <a:gd name="T30" fmla="*/ 73 w 102"/>
                  <a:gd name="T31" fmla="*/ 118 h 144"/>
                  <a:gd name="T32" fmla="*/ 74 w 102"/>
                  <a:gd name="T33" fmla="*/ 121 h 144"/>
                  <a:gd name="T34" fmla="*/ 80 w 102"/>
                  <a:gd name="T35" fmla="*/ 139 h 144"/>
                  <a:gd name="T36" fmla="*/ 80 w 102"/>
                  <a:gd name="T37" fmla="*/ 141 h 144"/>
                  <a:gd name="T38" fmla="*/ 80 w 102"/>
                  <a:gd name="T39" fmla="*/ 142 h 144"/>
                  <a:gd name="T40" fmla="*/ 83 w 102"/>
                  <a:gd name="T41" fmla="*/ 144 h 144"/>
                  <a:gd name="T42" fmla="*/ 83 w 102"/>
                  <a:gd name="T43" fmla="*/ 144 h 144"/>
                  <a:gd name="T44" fmla="*/ 89 w 102"/>
                  <a:gd name="T45" fmla="*/ 141 h 144"/>
                  <a:gd name="T46" fmla="*/ 91 w 102"/>
                  <a:gd name="T47" fmla="*/ 138 h 144"/>
                  <a:gd name="T48" fmla="*/ 92 w 102"/>
                  <a:gd name="T49" fmla="*/ 137 h 144"/>
                  <a:gd name="T50" fmla="*/ 92 w 102"/>
                  <a:gd name="T51" fmla="*/ 132 h 144"/>
                  <a:gd name="T52" fmla="*/ 89 w 102"/>
                  <a:gd name="T53" fmla="*/ 125 h 144"/>
                  <a:gd name="T54" fmla="*/ 86 w 102"/>
                  <a:gd name="T55" fmla="*/ 119 h 144"/>
                  <a:gd name="T56" fmla="*/ 84 w 102"/>
                  <a:gd name="T57" fmla="*/ 114 h 144"/>
                  <a:gd name="T58" fmla="*/ 84 w 102"/>
                  <a:gd name="T59" fmla="*/ 112 h 144"/>
                  <a:gd name="T60" fmla="*/ 83 w 102"/>
                  <a:gd name="T61" fmla="*/ 110 h 144"/>
                  <a:gd name="T62" fmla="*/ 83 w 102"/>
                  <a:gd name="T63" fmla="*/ 110 h 144"/>
                  <a:gd name="T64" fmla="*/ 83 w 102"/>
                  <a:gd name="T65" fmla="*/ 105 h 144"/>
                  <a:gd name="T66" fmla="*/ 85 w 102"/>
                  <a:gd name="T67" fmla="*/ 99 h 144"/>
                  <a:gd name="T68" fmla="*/ 88 w 102"/>
                  <a:gd name="T69" fmla="*/ 93 h 144"/>
                  <a:gd name="T70" fmla="*/ 91 w 102"/>
                  <a:gd name="T71" fmla="*/ 89 h 144"/>
                  <a:gd name="T72" fmla="*/ 96 w 102"/>
                  <a:gd name="T73" fmla="*/ 85 h 144"/>
                  <a:gd name="T74" fmla="*/ 99 w 102"/>
                  <a:gd name="T75" fmla="*/ 80 h 144"/>
                  <a:gd name="T76" fmla="*/ 101 w 102"/>
                  <a:gd name="T77" fmla="*/ 78 h 144"/>
                  <a:gd name="T78" fmla="*/ 102 w 102"/>
                  <a:gd name="T79" fmla="*/ 77 h 144"/>
                  <a:gd name="T80" fmla="*/ 102 w 102"/>
                  <a:gd name="T81" fmla="*/ 66 h 144"/>
                  <a:gd name="T82" fmla="*/ 87 w 102"/>
                  <a:gd name="T83" fmla="*/ 43 h 144"/>
                  <a:gd name="T84" fmla="*/ 86 w 102"/>
                  <a:gd name="T85" fmla="*/ 41 h 144"/>
                  <a:gd name="T86" fmla="*/ 79 w 102"/>
                  <a:gd name="T87" fmla="*/ 33 h 144"/>
                  <a:gd name="T88" fmla="*/ 58 w 102"/>
                  <a:gd name="T89" fmla="*/ 12 h 144"/>
                  <a:gd name="T90" fmla="*/ 51 w 102"/>
                  <a:gd name="T91" fmla="*/ 6 h 144"/>
                  <a:gd name="T92" fmla="*/ 49 w 102"/>
                  <a:gd name="T93" fmla="*/ 5 h 144"/>
                  <a:gd name="T94" fmla="*/ 45 w 102"/>
                  <a:gd name="T95" fmla="*/ 2 h 144"/>
                  <a:gd name="T96" fmla="*/ 42 w 102"/>
                  <a:gd name="T97" fmla="*/ 1 h 144"/>
                  <a:gd name="T98" fmla="*/ 32 w 102"/>
                  <a:gd name="T99" fmla="*/ 0 h 144"/>
                  <a:gd name="T100" fmla="*/ 30 w 102"/>
                  <a:gd name="T101" fmla="*/ 1 h 144"/>
                  <a:gd name="T102" fmla="*/ 6 w 102"/>
                  <a:gd name="T103" fmla="*/ 8 h 144"/>
                  <a:gd name="T104" fmla="*/ 4 w 102"/>
                  <a:gd name="T105" fmla="*/ 8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02" h="144">
                    <a:moveTo>
                      <a:pt x="4" y="8"/>
                    </a:moveTo>
                    <a:lnTo>
                      <a:pt x="3" y="9"/>
                    </a:lnTo>
                    <a:lnTo>
                      <a:pt x="0" y="11"/>
                    </a:lnTo>
                    <a:lnTo>
                      <a:pt x="0" y="12"/>
                    </a:lnTo>
                    <a:lnTo>
                      <a:pt x="15" y="39"/>
                    </a:lnTo>
                    <a:lnTo>
                      <a:pt x="16" y="40"/>
                    </a:lnTo>
                    <a:lnTo>
                      <a:pt x="22" y="68"/>
                    </a:lnTo>
                    <a:lnTo>
                      <a:pt x="23" y="70"/>
                    </a:lnTo>
                    <a:lnTo>
                      <a:pt x="24" y="72"/>
                    </a:lnTo>
                    <a:lnTo>
                      <a:pt x="26" y="75"/>
                    </a:lnTo>
                    <a:lnTo>
                      <a:pt x="37" y="84"/>
                    </a:lnTo>
                    <a:lnTo>
                      <a:pt x="39" y="86"/>
                    </a:lnTo>
                    <a:lnTo>
                      <a:pt x="51" y="97"/>
                    </a:lnTo>
                    <a:lnTo>
                      <a:pt x="65" y="110"/>
                    </a:lnTo>
                    <a:lnTo>
                      <a:pt x="67" y="111"/>
                    </a:lnTo>
                    <a:lnTo>
                      <a:pt x="73" y="118"/>
                    </a:lnTo>
                    <a:lnTo>
                      <a:pt x="74" y="121"/>
                    </a:lnTo>
                    <a:lnTo>
                      <a:pt x="80" y="139"/>
                    </a:lnTo>
                    <a:lnTo>
                      <a:pt x="80" y="141"/>
                    </a:lnTo>
                    <a:lnTo>
                      <a:pt x="80" y="142"/>
                    </a:lnTo>
                    <a:lnTo>
                      <a:pt x="83" y="144"/>
                    </a:lnTo>
                    <a:lnTo>
                      <a:pt x="83" y="144"/>
                    </a:lnTo>
                    <a:lnTo>
                      <a:pt x="89" y="141"/>
                    </a:lnTo>
                    <a:lnTo>
                      <a:pt x="91" y="138"/>
                    </a:lnTo>
                    <a:lnTo>
                      <a:pt x="92" y="137"/>
                    </a:lnTo>
                    <a:lnTo>
                      <a:pt x="92" y="132"/>
                    </a:lnTo>
                    <a:lnTo>
                      <a:pt x="89" y="125"/>
                    </a:lnTo>
                    <a:lnTo>
                      <a:pt x="86" y="119"/>
                    </a:lnTo>
                    <a:lnTo>
                      <a:pt x="84" y="114"/>
                    </a:lnTo>
                    <a:lnTo>
                      <a:pt x="84" y="112"/>
                    </a:lnTo>
                    <a:lnTo>
                      <a:pt x="83" y="110"/>
                    </a:lnTo>
                    <a:lnTo>
                      <a:pt x="83" y="110"/>
                    </a:lnTo>
                    <a:lnTo>
                      <a:pt x="83" y="105"/>
                    </a:lnTo>
                    <a:lnTo>
                      <a:pt x="85" y="99"/>
                    </a:lnTo>
                    <a:lnTo>
                      <a:pt x="88" y="93"/>
                    </a:lnTo>
                    <a:lnTo>
                      <a:pt x="91" y="89"/>
                    </a:lnTo>
                    <a:lnTo>
                      <a:pt x="96" y="85"/>
                    </a:lnTo>
                    <a:lnTo>
                      <a:pt x="99" y="80"/>
                    </a:lnTo>
                    <a:lnTo>
                      <a:pt x="101" y="78"/>
                    </a:lnTo>
                    <a:lnTo>
                      <a:pt x="102" y="77"/>
                    </a:lnTo>
                    <a:lnTo>
                      <a:pt x="102" y="66"/>
                    </a:lnTo>
                    <a:lnTo>
                      <a:pt x="87" y="43"/>
                    </a:lnTo>
                    <a:lnTo>
                      <a:pt x="86" y="41"/>
                    </a:lnTo>
                    <a:lnTo>
                      <a:pt x="79" y="33"/>
                    </a:lnTo>
                    <a:lnTo>
                      <a:pt x="58" y="12"/>
                    </a:lnTo>
                    <a:lnTo>
                      <a:pt x="51" y="6"/>
                    </a:lnTo>
                    <a:lnTo>
                      <a:pt x="49" y="5"/>
                    </a:lnTo>
                    <a:lnTo>
                      <a:pt x="45" y="2"/>
                    </a:lnTo>
                    <a:lnTo>
                      <a:pt x="42" y="1"/>
                    </a:lnTo>
                    <a:lnTo>
                      <a:pt x="32" y="0"/>
                    </a:lnTo>
                    <a:lnTo>
                      <a:pt x="30" y="1"/>
                    </a:lnTo>
                    <a:lnTo>
                      <a:pt x="6" y="8"/>
                    </a:lnTo>
                    <a:lnTo>
                      <a:pt x="4" y="8"/>
                    </a:lnTo>
                    <a:close/>
                  </a:path>
                </a:pathLst>
              </a:custGeom>
              <a:grpFill/>
              <a:ln w="635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281" name="Freeform 2633">
                <a:extLst>
                  <a:ext uri="{FF2B5EF4-FFF2-40B4-BE49-F238E27FC236}">
                    <a16:creationId xmlns:a16="http://schemas.microsoft.com/office/drawing/2014/main" id="{7682BAE8-558C-B94A-9ED9-A97D38BBB80C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6410880" y="1553192"/>
                <a:ext cx="7842" cy="2189"/>
              </a:xfrm>
              <a:custGeom>
                <a:avLst/>
                <a:gdLst>
                  <a:gd name="T0" fmla="*/ 5 w 6"/>
                  <a:gd name="T1" fmla="*/ 2 h 2"/>
                  <a:gd name="T2" fmla="*/ 5 w 6"/>
                  <a:gd name="T3" fmla="*/ 1 h 2"/>
                  <a:gd name="T4" fmla="*/ 4 w 6"/>
                  <a:gd name="T5" fmla="*/ 1 h 2"/>
                  <a:gd name="T6" fmla="*/ 3 w 6"/>
                  <a:gd name="T7" fmla="*/ 0 h 2"/>
                  <a:gd name="T8" fmla="*/ 0 w 6"/>
                  <a:gd name="T9" fmla="*/ 2 h 2"/>
                  <a:gd name="T10" fmla="*/ 6 w 6"/>
                  <a:gd name="T11" fmla="*/ 2 h 2"/>
                  <a:gd name="T12" fmla="*/ 5 w 6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2">
                    <a:moveTo>
                      <a:pt x="5" y="2"/>
                    </a:moveTo>
                    <a:lnTo>
                      <a:pt x="5" y="1"/>
                    </a:lnTo>
                    <a:lnTo>
                      <a:pt x="4" y="1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6" y="2"/>
                    </a:lnTo>
                    <a:lnTo>
                      <a:pt x="5" y="2"/>
                    </a:lnTo>
                    <a:close/>
                  </a:path>
                </a:pathLst>
              </a:custGeom>
              <a:grpFill/>
              <a:ln w="635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282" name="Freeform 2634">
                <a:extLst>
                  <a:ext uri="{FF2B5EF4-FFF2-40B4-BE49-F238E27FC236}">
                    <a16:creationId xmlns:a16="http://schemas.microsoft.com/office/drawing/2014/main" id="{74924243-3EC3-9E42-BBA6-DF269707F4FC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6410880" y="1553192"/>
                <a:ext cx="7842" cy="2189"/>
              </a:xfrm>
              <a:custGeom>
                <a:avLst/>
                <a:gdLst>
                  <a:gd name="T0" fmla="*/ 5 w 6"/>
                  <a:gd name="T1" fmla="*/ 2 h 2"/>
                  <a:gd name="T2" fmla="*/ 5 w 6"/>
                  <a:gd name="T3" fmla="*/ 1 h 2"/>
                  <a:gd name="T4" fmla="*/ 4 w 6"/>
                  <a:gd name="T5" fmla="*/ 1 h 2"/>
                  <a:gd name="T6" fmla="*/ 3 w 6"/>
                  <a:gd name="T7" fmla="*/ 0 h 2"/>
                  <a:gd name="T8" fmla="*/ 0 w 6"/>
                  <a:gd name="T9" fmla="*/ 2 h 2"/>
                  <a:gd name="T10" fmla="*/ 6 w 6"/>
                  <a:gd name="T11" fmla="*/ 2 h 2"/>
                  <a:gd name="T12" fmla="*/ 5 w 6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2">
                    <a:moveTo>
                      <a:pt x="5" y="2"/>
                    </a:moveTo>
                    <a:lnTo>
                      <a:pt x="5" y="1"/>
                    </a:lnTo>
                    <a:lnTo>
                      <a:pt x="4" y="1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6" y="2"/>
                    </a:lnTo>
                    <a:lnTo>
                      <a:pt x="5" y="2"/>
                    </a:lnTo>
                  </a:path>
                </a:pathLst>
              </a:custGeom>
              <a:grpFill/>
              <a:ln w="635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283" name="Freeform 2635">
                <a:extLst>
                  <a:ext uri="{FF2B5EF4-FFF2-40B4-BE49-F238E27FC236}">
                    <a16:creationId xmlns:a16="http://schemas.microsoft.com/office/drawing/2014/main" id="{0D26858B-2F29-0944-B4CF-9D208A4113DF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6410880" y="1553194"/>
                <a:ext cx="7842" cy="2189"/>
              </a:xfrm>
              <a:custGeom>
                <a:avLst/>
                <a:gdLst>
                  <a:gd name="T0" fmla="*/ 5 w 6"/>
                  <a:gd name="T1" fmla="*/ 2 h 2"/>
                  <a:gd name="T2" fmla="*/ 5 w 6"/>
                  <a:gd name="T3" fmla="*/ 1 h 2"/>
                  <a:gd name="T4" fmla="*/ 4 w 6"/>
                  <a:gd name="T5" fmla="*/ 1 h 2"/>
                  <a:gd name="T6" fmla="*/ 3 w 6"/>
                  <a:gd name="T7" fmla="*/ 0 h 2"/>
                  <a:gd name="T8" fmla="*/ 0 w 6"/>
                  <a:gd name="T9" fmla="*/ 2 h 2"/>
                  <a:gd name="T10" fmla="*/ 6 w 6"/>
                  <a:gd name="T11" fmla="*/ 2 h 2"/>
                  <a:gd name="T12" fmla="*/ 5 w 6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2">
                    <a:moveTo>
                      <a:pt x="5" y="2"/>
                    </a:moveTo>
                    <a:lnTo>
                      <a:pt x="5" y="1"/>
                    </a:lnTo>
                    <a:lnTo>
                      <a:pt x="4" y="1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6" y="2"/>
                    </a:lnTo>
                    <a:lnTo>
                      <a:pt x="5" y="2"/>
                    </a:lnTo>
                    <a:close/>
                  </a:path>
                </a:pathLst>
              </a:custGeom>
              <a:grpFill/>
              <a:ln w="635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284" name="Freeform 2639">
                <a:extLst>
                  <a:ext uri="{FF2B5EF4-FFF2-40B4-BE49-F238E27FC236}">
                    <a16:creationId xmlns:a16="http://schemas.microsoft.com/office/drawing/2014/main" id="{E8843A45-8D75-284D-89A0-8315CDF0AFCB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6191289" y="3846659"/>
                <a:ext cx="3922" cy="2189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3 h 3"/>
                  <a:gd name="T4" fmla="*/ 0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635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285" name="Freeform 2640">
                <a:extLst>
                  <a:ext uri="{FF2B5EF4-FFF2-40B4-BE49-F238E27FC236}">
                    <a16:creationId xmlns:a16="http://schemas.microsoft.com/office/drawing/2014/main" id="{4652EEAB-29A9-A740-95AF-D6A5C9A5C18F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6191289" y="3846659"/>
                <a:ext cx="3922" cy="2189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3 h 3"/>
                  <a:gd name="T4" fmla="*/ 0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3" y="0"/>
                    </a:lnTo>
                  </a:path>
                </a:pathLst>
              </a:custGeom>
              <a:grpFill/>
              <a:ln w="635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286" name="Freeform 2641">
                <a:extLst>
                  <a:ext uri="{FF2B5EF4-FFF2-40B4-BE49-F238E27FC236}">
                    <a16:creationId xmlns:a16="http://schemas.microsoft.com/office/drawing/2014/main" id="{866FAB74-8830-FB4F-A840-FF7B75A16AAB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6191289" y="3846659"/>
                <a:ext cx="3922" cy="2189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3 h 3"/>
                  <a:gd name="T4" fmla="*/ 0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635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287" name="Freeform 2642">
                <a:extLst>
                  <a:ext uri="{FF2B5EF4-FFF2-40B4-BE49-F238E27FC236}">
                    <a16:creationId xmlns:a16="http://schemas.microsoft.com/office/drawing/2014/main" id="{C3B3E77F-647C-1245-986F-8558A12F040F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6840258" y="1555383"/>
                <a:ext cx="13725" cy="4377"/>
              </a:xfrm>
              <a:custGeom>
                <a:avLst/>
                <a:gdLst>
                  <a:gd name="T0" fmla="*/ 10 w 13"/>
                  <a:gd name="T1" fmla="*/ 4 h 4"/>
                  <a:gd name="T2" fmla="*/ 12 w 13"/>
                  <a:gd name="T3" fmla="*/ 0 h 4"/>
                  <a:gd name="T4" fmla="*/ 13 w 13"/>
                  <a:gd name="T5" fmla="*/ 0 h 4"/>
                  <a:gd name="T6" fmla="*/ 0 w 13"/>
                  <a:gd name="T7" fmla="*/ 0 h 4"/>
                  <a:gd name="T8" fmla="*/ 10 w 13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4">
                    <a:moveTo>
                      <a:pt x="10" y="4"/>
                    </a:moveTo>
                    <a:lnTo>
                      <a:pt x="12" y="0"/>
                    </a:lnTo>
                    <a:lnTo>
                      <a:pt x="13" y="0"/>
                    </a:lnTo>
                    <a:lnTo>
                      <a:pt x="0" y="0"/>
                    </a:lnTo>
                    <a:lnTo>
                      <a:pt x="10" y="4"/>
                    </a:lnTo>
                    <a:close/>
                  </a:path>
                </a:pathLst>
              </a:custGeom>
              <a:grpFill/>
              <a:ln w="635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288" name="Freeform 2643">
                <a:extLst>
                  <a:ext uri="{FF2B5EF4-FFF2-40B4-BE49-F238E27FC236}">
                    <a16:creationId xmlns:a16="http://schemas.microsoft.com/office/drawing/2014/main" id="{B0987315-F934-7545-8A40-D7DF937FD6A7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6840258" y="1555383"/>
                <a:ext cx="13725" cy="4377"/>
              </a:xfrm>
              <a:custGeom>
                <a:avLst/>
                <a:gdLst>
                  <a:gd name="T0" fmla="*/ 10 w 13"/>
                  <a:gd name="T1" fmla="*/ 4 h 4"/>
                  <a:gd name="T2" fmla="*/ 12 w 13"/>
                  <a:gd name="T3" fmla="*/ 0 h 4"/>
                  <a:gd name="T4" fmla="*/ 13 w 13"/>
                  <a:gd name="T5" fmla="*/ 0 h 4"/>
                  <a:gd name="T6" fmla="*/ 0 w 13"/>
                  <a:gd name="T7" fmla="*/ 0 h 4"/>
                  <a:gd name="T8" fmla="*/ 10 w 13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4">
                    <a:moveTo>
                      <a:pt x="10" y="4"/>
                    </a:moveTo>
                    <a:lnTo>
                      <a:pt x="12" y="0"/>
                    </a:lnTo>
                    <a:lnTo>
                      <a:pt x="13" y="0"/>
                    </a:lnTo>
                    <a:lnTo>
                      <a:pt x="0" y="0"/>
                    </a:lnTo>
                    <a:lnTo>
                      <a:pt x="10" y="4"/>
                    </a:lnTo>
                  </a:path>
                </a:pathLst>
              </a:custGeom>
              <a:grpFill/>
              <a:ln w="635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289" name="Freeform 2644">
                <a:extLst>
                  <a:ext uri="{FF2B5EF4-FFF2-40B4-BE49-F238E27FC236}">
                    <a16:creationId xmlns:a16="http://schemas.microsoft.com/office/drawing/2014/main" id="{F3FC1050-70BF-594F-95AB-92AD0966919E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6840258" y="1555383"/>
                <a:ext cx="13725" cy="4377"/>
              </a:xfrm>
              <a:custGeom>
                <a:avLst/>
                <a:gdLst>
                  <a:gd name="T0" fmla="*/ 10 w 13"/>
                  <a:gd name="T1" fmla="*/ 4 h 4"/>
                  <a:gd name="T2" fmla="*/ 12 w 13"/>
                  <a:gd name="T3" fmla="*/ 0 h 4"/>
                  <a:gd name="T4" fmla="*/ 13 w 13"/>
                  <a:gd name="T5" fmla="*/ 0 h 4"/>
                  <a:gd name="T6" fmla="*/ 0 w 13"/>
                  <a:gd name="T7" fmla="*/ 0 h 4"/>
                  <a:gd name="T8" fmla="*/ 10 w 13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4">
                    <a:moveTo>
                      <a:pt x="10" y="4"/>
                    </a:moveTo>
                    <a:lnTo>
                      <a:pt x="12" y="0"/>
                    </a:lnTo>
                    <a:lnTo>
                      <a:pt x="13" y="0"/>
                    </a:lnTo>
                    <a:lnTo>
                      <a:pt x="0" y="0"/>
                    </a:lnTo>
                    <a:lnTo>
                      <a:pt x="10" y="4"/>
                    </a:lnTo>
                    <a:close/>
                  </a:path>
                </a:pathLst>
              </a:custGeom>
              <a:grpFill/>
              <a:ln w="635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290" name="Freeform 2645">
                <a:extLst>
                  <a:ext uri="{FF2B5EF4-FFF2-40B4-BE49-F238E27FC236}">
                    <a16:creationId xmlns:a16="http://schemas.microsoft.com/office/drawing/2014/main" id="{CF5F1125-8CDF-5F44-9CFB-681EBF3924C2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5605058" y="1555381"/>
                <a:ext cx="1831232" cy="2864645"/>
              </a:xfrm>
              <a:custGeom>
                <a:avLst/>
                <a:gdLst>
                  <a:gd name="T0" fmla="*/ 1010 w 1869"/>
                  <a:gd name="T1" fmla="*/ 162 h 2617"/>
                  <a:gd name="T2" fmla="*/ 929 w 1869"/>
                  <a:gd name="T3" fmla="*/ 76 h 2617"/>
                  <a:gd name="T4" fmla="*/ 941 w 1869"/>
                  <a:gd name="T5" fmla="*/ 208 h 2617"/>
                  <a:gd name="T6" fmla="*/ 855 w 1869"/>
                  <a:gd name="T7" fmla="*/ 305 h 2617"/>
                  <a:gd name="T8" fmla="*/ 706 w 1869"/>
                  <a:gd name="T9" fmla="*/ 255 h 2617"/>
                  <a:gd name="T10" fmla="*/ 698 w 1869"/>
                  <a:gd name="T11" fmla="*/ 323 h 2617"/>
                  <a:gd name="T12" fmla="*/ 589 w 1869"/>
                  <a:gd name="T13" fmla="*/ 311 h 2617"/>
                  <a:gd name="T14" fmla="*/ 544 w 1869"/>
                  <a:gd name="T15" fmla="*/ 206 h 2617"/>
                  <a:gd name="T16" fmla="*/ 464 w 1869"/>
                  <a:gd name="T17" fmla="*/ 331 h 2617"/>
                  <a:gd name="T18" fmla="*/ 359 w 1869"/>
                  <a:gd name="T19" fmla="*/ 296 h 2617"/>
                  <a:gd name="T20" fmla="*/ 291 w 1869"/>
                  <a:gd name="T21" fmla="*/ 447 h 2617"/>
                  <a:gd name="T22" fmla="*/ 245 w 1869"/>
                  <a:gd name="T23" fmla="*/ 641 h 2617"/>
                  <a:gd name="T24" fmla="*/ 148 w 1869"/>
                  <a:gd name="T25" fmla="*/ 807 h 2617"/>
                  <a:gd name="T26" fmla="*/ 44 w 1869"/>
                  <a:gd name="T27" fmla="*/ 992 h 2617"/>
                  <a:gd name="T28" fmla="*/ 205 w 1869"/>
                  <a:gd name="T29" fmla="*/ 1052 h 2617"/>
                  <a:gd name="T30" fmla="*/ 104 w 1869"/>
                  <a:gd name="T31" fmla="*/ 1199 h 2617"/>
                  <a:gd name="T32" fmla="*/ 370 w 1869"/>
                  <a:gd name="T33" fmla="*/ 1235 h 2617"/>
                  <a:gd name="T34" fmla="*/ 509 w 1869"/>
                  <a:gd name="T35" fmla="*/ 1434 h 2617"/>
                  <a:gd name="T36" fmla="*/ 560 w 1869"/>
                  <a:gd name="T37" fmla="*/ 1631 h 2617"/>
                  <a:gd name="T38" fmla="*/ 648 w 1869"/>
                  <a:gd name="T39" fmla="*/ 1729 h 2617"/>
                  <a:gd name="T40" fmla="*/ 567 w 1869"/>
                  <a:gd name="T41" fmla="*/ 1823 h 2617"/>
                  <a:gd name="T42" fmla="*/ 648 w 1869"/>
                  <a:gd name="T43" fmla="*/ 2008 h 2617"/>
                  <a:gd name="T44" fmla="*/ 598 w 1869"/>
                  <a:gd name="T45" fmla="*/ 2082 h 2617"/>
                  <a:gd name="T46" fmla="*/ 610 w 1869"/>
                  <a:gd name="T47" fmla="*/ 2239 h 2617"/>
                  <a:gd name="T48" fmla="*/ 682 w 1869"/>
                  <a:gd name="T49" fmla="*/ 2319 h 2617"/>
                  <a:gd name="T50" fmla="*/ 718 w 1869"/>
                  <a:gd name="T51" fmla="*/ 2485 h 2617"/>
                  <a:gd name="T52" fmla="*/ 766 w 1869"/>
                  <a:gd name="T53" fmla="*/ 2549 h 2617"/>
                  <a:gd name="T54" fmla="*/ 840 w 1869"/>
                  <a:gd name="T55" fmla="*/ 2572 h 2617"/>
                  <a:gd name="T56" fmla="*/ 911 w 1869"/>
                  <a:gd name="T57" fmla="*/ 2593 h 2617"/>
                  <a:gd name="T58" fmla="*/ 961 w 1869"/>
                  <a:gd name="T59" fmla="*/ 2438 h 2617"/>
                  <a:gd name="T60" fmla="*/ 994 w 1869"/>
                  <a:gd name="T61" fmla="*/ 2352 h 2617"/>
                  <a:gd name="T62" fmla="*/ 1025 w 1869"/>
                  <a:gd name="T63" fmla="*/ 2240 h 2617"/>
                  <a:gd name="T64" fmla="*/ 1087 w 1869"/>
                  <a:gd name="T65" fmla="*/ 2201 h 2617"/>
                  <a:gd name="T66" fmla="*/ 1159 w 1869"/>
                  <a:gd name="T67" fmla="*/ 2187 h 2617"/>
                  <a:gd name="T68" fmla="*/ 1239 w 1869"/>
                  <a:gd name="T69" fmla="*/ 2070 h 2617"/>
                  <a:gd name="T70" fmla="*/ 1285 w 1869"/>
                  <a:gd name="T71" fmla="*/ 2042 h 2617"/>
                  <a:gd name="T72" fmla="*/ 1390 w 1869"/>
                  <a:gd name="T73" fmla="*/ 2012 h 2617"/>
                  <a:gd name="T74" fmla="*/ 1481 w 1869"/>
                  <a:gd name="T75" fmla="*/ 1951 h 2617"/>
                  <a:gd name="T76" fmla="*/ 1564 w 1869"/>
                  <a:gd name="T77" fmla="*/ 1872 h 2617"/>
                  <a:gd name="T78" fmla="*/ 1391 w 1869"/>
                  <a:gd name="T79" fmla="*/ 1789 h 2617"/>
                  <a:gd name="T80" fmla="*/ 1546 w 1869"/>
                  <a:gd name="T81" fmla="*/ 1821 h 2617"/>
                  <a:gd name="T82" fmla="*/ 1533 w 1869"/>
                  <a:gd name="T83" fmla="*/ 1736 h 2617"/>
                  <a:gd name="T84" fmla="*/ 1448 w 1869"/>
                  <a:gd name="T85" fmla="*/ 1613 h 2617"/>
                  <a:gd name="T86" fmla="*/ 1612 w 1869"/>
                  <a:gd name="T87" fmla="*/ 1541 h 2617"/>
                  <a:gd name="T88" fmla="*/ 1596 w 1869"/>
                  <a:gd name="T89" fmla="*/ 1410 h 2617"/>
                  <a:gd name="T90" fmla="*/ 1619 w 1869"/>
                  <a:gd name="T91" fmla="*/ 1249 h 2617"/>
                  <a:gd name="T92" fmla="*/ 1585 w 1869"/>
                  <a:gd name="T93" fmla="*/ 1157 h 2617"/>
                  <a:gd name="T94" fmla="*/ 1610 w 1869"/>
                  <a:gd name="T95" fmla="*/ 1016 h 2617"/>
                  <a:gd name="T96" fmla="*/ 1630 w 1869"/>
                  <a:gd name="T97" fmla="*/ 818 h 2617"/>
                  <a:gd name="T98" fmla="*/ 1697 w 1869"/>
                  <a:gd name="T99" fmla="*/ 628 h 2617"/>
                  <a:gd name="T100" fmla="*/ 1715 w 1869"/>
                  <a:gd name="T101" fmla="*/ 610 h 2617"/>
                  <a:gd name="T102" fmla="*/ 1633 w 1869"/>
                  <a:gd name="T103" fmla="*/ 527 h 2617"/>
                  <a:gd name="T104" fmla="*/ 1777 w 1869"/>
                  <a:gd name="T105" fmla="*/ 450 h 2617"/>
                  <a:gd name="T106" fmla="*/ 1725 w 1869"/>
                  <a:gd name="T107" fmla="*/ 283 h 2617"/>
                  <a:gd name="T108" fmla="*/ 1627 w 1869"/>
                  <a:gd name="T109" fmla="*/ 328 h 2617"/>
                  <a:gd name="T110" fmla="*/ 1492 w 1869"/>
                  <a:gd name="T111" fmla="*/ 526 h 2617"/>
                  <a:gd name="T112" fmla="*/ 1404 w 1869"/>
                  <a:gd name="T113" fmla="*/ 388 h 2617"/>
                  <a:gd name="T114" fmla="*/ 1338 w 1869"/>
                  <a:gd name="T115" fmla="*/ 267 h 2617"/>
                  <a:gd name="T116" fmla="*/ 1288 w 1869"/>
                  <a:gd name="T117" fmla="*/ 216 h 2617"/>
                  <a:gd name="T118" fmla="*/ 1553 w 1869"/>
                  <a:gd name="T119" fmla="*/ 181 h 2617"/>
                  <a:gd name="T120" fmla="*/ 1447 w 1869"/>
                  <a:gd name="T121" fmla="*/ 76 h 2617"/>
                  <a:gd name="T122" fmla="*/ 1243 w 1869"/>
                  <a:gd name="T123" fmla="*/ 14 h 2617"/>
                  <a:gd name="T124" fmla="*/ 974 w 1869"/>
                  <a:gd name="T125" fmla="*/ 0 h 26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869" h="2617">
                    <a:moveTo>
                      <a:pt x="813" y="9"/>
                    </a:moveTo>
                    <a:lnTo>
                      <a:pt x="806" y="18"/>
                    </a:lnTo>
                    <a:lnTo>
                      <a:pt x="800" y="30"/>
                    </a:lnTo>
                    <a:lnTo>
                      <a:pt x="800" y="31"/>
                    </a:lnTo>
                    <a:lnTo>
                      <a:pt x="812" y="50"/>
                    </a:lnTo>
                    <a:lnTo>
                      <a:pt x="816" y="55"/>
                    </a:lnTo>
                    <a:lnTo>
                      <a:pt x="826" y="60"/>
                    </a:lnTo>
                    <a:lnTo>
                      <a:pt x="829" y="61"/>
                    </a:lnTo>
                    <a:lnTo>
                      <a:pt x="832" y="61"/>
                    </a:lnTo>
                    <a:lnTo>
                      <a:pt x="857" y="58"/>
                    </a:lnTo>
                    <a:lnTo>
                      <a:pt x="895" y="62"/>
                    </a:lnTo>
                    <a:lnTo>
                      <a:pt x="904" y="61"/>
                    </a:lnTo>
                    <a:lnTo>
                      <a:pt x="908" y="60"/>
                    </a:lnTo>
                    <a:lnTo>
                      <a:pt x="921" y="58"/>
                    </a:lnTo>
                    <a:lnTo>
                      <a:pt x="944" y="58"/>
                    </a:lnTo>
                    <a:lnTo>
                      <a:pt x="949" y="58"/>
                    </a:lnTo>
                    <a:lnTo>
                      <a:pt x="959" y="63"/>
                    </a:lnTo>
                    <a:lnTo>
                      <a:pt x="960" y="64"/>
                    </a:lnTo>
                    <a:lnTo>
                      <a:pt x="963" y="65"/>
                    </a:lnTo>
                    <a:lnTo>
                      <a:pt x="973" y="72"/>
                    </a:lnTo>
                    <a:lnTo>
                      <a:pt x="988" y="84"/>
                    </a:lnTo>
                    <a:lnTo>
                      <a:pt x="1005" y="90"/>
                    </a:lnTo>
                    <a:lnTo>
                      <a:pt x="1008" y="91"/>
                    </a:lnTo>
                    <a:lnTo>
                      <a:pt x="1011" y="96"/>
                    </a:lnTo>
                    <a:lnTo>
                      <a:pt x="1013" y="98"/>
                    </a:lnTo>
                    <a:lnTo>
                      <a:pt x="1014" y="99"/>
                    </a:lnTo>
                    <a:lnTo>
                      <a:pt x="1016" y="102"/>
                    </a:lnTo>
                    <a:lnTo>
                      <a:pt x="1017" y="112"/>
                    </a:lnTo>
                    <a:lnTo>
                      <a:pt x="1020" y="166"/>
                    </a:lnTo>
                    <a:lnTo>
                      <a:pt x="1020" y="166"/>
                    </a:lnTo>
                    <a:lnTo>
                      <a:pt x="1020" y="171"/>
                    </a:lnTo>
                    <a:lnTo>
                      <a:pt x="1019" y="174"/>
                    </a:lnTo>
                    <a:lnTo>
                      <a:pt x="1018" y="176"/>
                    </a:lnTo>
                    <a:lnTo>
                      <a:pt x="1017" y="176"/>
                    </a:lnTo>
                    <a:lnTo>
                      <a:pt x="1014" y="175"/>
                    </a:lnTo>
                    <a:lnTo>
                      <a:pt x="1014" y="174"/>
                    </a:lnTo>
                    <a:lnTo>
                      <a:pt x="1010" y="162"/>
                    </a:lnTo>
                    <a:lnTo>
                      <a:pt x="1010" y="154"/>
                    </a:lnTo>
                    <a:lnTo>
                      <a:pt x="1005" y="128"/>
                    </a:lnTo>
                    <a:lnTo>
                      <a:pt x="970" y="90"/>
                    </a:lnTo>
                    <a:lnTo>
                      <a:pt x="965" y="87"/>
                    </a:lnTo>
                    <a:lnTo>
                      <a:pt x="960" y="84"/>
                    </a:lnTo>
                    <a:lnTo>
                      <a:pt x="956" y="84"/>
                    </a:lnTo>
                    <a:lnTo>
                      <a:pt x="955" y="85"/>
                    </a:lnTo>
                    <a:lnTo>
                      <a:pt x="954" y="86"/>
                    </a:lnTo>
                    <a:lnTo>
                      <a:pt x="953" y="87"/>
                    </a:lnTo>
                    <a:lnTo>
                      <a:pt x="953" y="89"/>
                    </a:lnTo>
                    <a:lnTo>
                      <a:pt x="954" y="91"/>
                    </a:lnTo>
                    <a:lnTo>
                      <a:pt x="959" y="99"/>
                    </a:lnTo>
                    <a:lnTo>
                      <a:pt x="962" y="106"/>
                    </a:lnTo>
                    <a:lnTo>
                      <a:pt x="963" y="109"/>
                    </a:lnTo>
                    <a:lnTo>
                      <a:pt x="963" y="109"/>
                    </a:lnTo>
                    <a:lnTo>
                      <a:pt x="964" y="134"/>
                    </a:lnTo>
                    <a:lnTo>
                      <a:pt x="964" y="144"/>
                    </a:lnTo>
                    <a:lnTo>
                      <a:pt x="963" y="147"/>
                    </a:lnTo>
                    <a:lnTo>
                      <a:pt x="963" y="147"/>
                    </a:lnTo>
                    <a:lnTo>
                      <a:pt x="962" y="148"/>
                    </a:lnTo>
                    <a:lnTo>
                      <a:pt x="961" y="148"/>
                    </a:lnTo>
                    <a:lnTo>
                      <a:pt x="960" y="147"/>
                    </a:lnTo>
                    <a:lnTo>
                      <a:pt x="959" y="145"/>
                    </a:lnTo>
                    <a:lnTo>
                      <a:pt x="955" y="134"/>
                    </a:lnTo>
                    <a:lnTo>
                      <a:pt x="956" y="121"/>
                    </a:lnTo>
                    <a:lnTo>
                      <a:pt x="956" y="120"/>
                    </a:lnTo>
                    <a:lnTo>
                      <a:pt x="956" y="114"/>
                    </a:lnTo>
                    <a:lnTo>
                      <a:pt x="956" y="109"/>
                    </a:lnTo>
                    <a:lnTo>
                      <a:pt x="955" y="106"/>
                    </a:lnTo>
                    <a:lnTo>
                      <a:pt x="950" y="84"/>
                    </a:lnTo>
                    <a:lnTo>
                      <a:pt x="949" y="83"/>
                    </a:lnTo>
                    <a:lnTo>
                      <a:pt x="948" y="82"/>
                    </a:lnTo>
                    <a:lnTo>
                      <a:pt x="946" y="80"/>
                    </a:lnTo>
                    <a:lnTo>
                      <a:pt x="946" y="80"/>
                    </a:lnTo>
                    <a:lnTo>
                      <a:pt x="940" y="78"/>
                    </a:lnTo>
                    <a:lnTo>
                      <a:pt x="934" y="76"/>
                    </a:lnTo>
                    <a:lnTo>
                      <a:pt x="929" y="76"/>
                    </a:lnTo>
                    <a:lnTo>
                      <a:pt x="922" y="75"/>
                    </a:lnTo>
                    <a:lnTo>
                      <a:pt x="909" y="76"/>
                    </a:lnTo>
                    <a:lnTo>
                      <a:pt x="897" y="76"/>
                    </a:lnTo>
                    <a:lnTo>
                      <a:pt x="894" y="77"/>
                    </a:lnTo>
                    <a:lnTo>
                      <a:pt x="884" y="80"/>
                    </a:lnTo>
                    <a:lnTo>
                      <a:pt x="883" y="80"/>
                    </a:lnTo>
                    <a:lnTo>
                      <a:pt x="870" y="78"/>
                    </a:lnTo>
                    <a:lnTo>
                      <a:pt x="857" y="76"/>
                    </a:lnTo>
                    <a:lnTo>
                      <a:pt x="838" y="76"/>
                    </a:lnTo>
                    <a:lnTo>
                      <a:pt x="836" y="77"/>
                    </a:lnTo>
                    <a:lnTo>
                      <a:pt x="835" y="77"/>
                    </a:lnTo>
                    <a:lnTo>
                      <a:pt x="835" y="80"/>
                    </a:lnTo>
                    <a:lnTo>
                      <a:pt x="838" y="90"/>
                    </a:lnTo>
                    <a:lnTo>
                      <a:pt x="840" y="92"/>
                    </a:lnTo>
                    <a:lnTo>
                      <a:pt x="845" y="98"/>
                    </a:lnTo>
                    <a:lnTo>
                      <a:pt x="857" y="112"/>
                    </a:lnTo>
                    <a:lnTo>
                      <a:pt x="871" y="130"/>
                    </a:lnTo>
                    <a:lnTo>
                      <a:pt x="872" y="131"/>
                    </a:lnTo>
                    <a:lnTo>
                      <a:pt x="877" y="147"/>
                    </a:lnTo>
                    <a:lnTo>
                      <a:pt x="880" y="148"/>
                    </a:lnTo>
                    <a:lnTo>
                      <a:pt x="886" y="153"/>
                    </a:lnTo>
                    <a:lnTo>
                      <a:pt x="895" y="163"/>
                    </a:lnTo>
                    <a:lnTo>
                      <a:pt x="895" y="169"/>
                    </a:lnTo>
                    <a:lnTo>
                      <a:pt x="893" y="171"/>
                    </a:lnTo>
                    <a:lnTo>
                      <a:pt x="893" y="179"/>
                    </a:lnTo>
                    <a:lnTo>
                      <a:pt x="894" y="180"/>
                    </a:lnTo>
                    <a:lnTo>
                      <a:pt x="895" y="181"/>
                    </a:lnTo>
                    <a:lnTo>
                      <a:pt x="898" y="185"/>
                    </a:lnTo>
                    <a:lnTo>
                      <a:pt x="911" y="194"/>
                    </a:lnTo>
                    <a:lnTo>
                      <a:pt x="914" y="194"/>
                    </a:lnTo>
                    <a:lnTo>
                      <a:pt x="916" y="193"/>
                    </a:lnTo>
                    <a:lnTo>
                      <a:pt x="916" y="193"/>
                    </a:lnTo>
                    <a:lnTo>
                      <a:pt x="919" y="193"/>
                    </a:lnTo>
                    <a:lnTo>
                      <a:pt x="923" y="193"/>
                    </a:lnTo>
                    <a:lnTo>
                      <a:pt x="930" y="197"/>
                    </a:lnTo>
                    <a:lnTo>
                      <a:pt x="937" y="202"/>
                    </a:lnTo>
                    <a:lnTo>
                      <a:pt x="941" y="208"/>
                    </a:lnTo>
                    <a:lnTo>
                      <a:pt x="941" y="210"/>
                    </a:lnTo>
                    <a:lnTo>
                      <a:pt x="931" y="210"/>
                    </a:lnTo>
                    <a:lnTo>
                      <a:pt x="907" y="200"/>
                    </a:lnTo>
                    <a:lnTo>
                      <a:pt x="903" y="198"/>
                    </a:lnTo>
                    <a:lnTo>
                      <a:pt x="893" y="192"/>
                    </a:lnTo>
                    <a:lnTo>
                      <a:pt x="892" y="190"/>
                    </a:lnTo>
                    <a:lnTo>
                      <a:pt x="889" y="188"/>
                    </a:lnTo>
                    <a:lnTo>
                      <a:pt x="885" y="187"/>
                    </a:lnTo>
                    <a:lnTo>
                      <a:pt x="881" y="187"/>
                    </a:lnTo>
                    <a:lnTo>
                      <a:pt x="878" y="188"/>
                    </a:lnTo>
                    <a:lnTo>
                      <a:pt x="876" y="189"/>
                    </a:lnTo>
                    <a:lnTo>
                      <a:pt x="874" y="190"/>
                    </a:lnTo>
                    <a:lnTo>
                      <a:pt x="870" y="194"/>
                    </a:lnTo>
                    <a:lnTo>
                      <a:pt x="869" y="198"/>
                    </a:lnTo>
                    <a:lnTo>
                      <a:pt x="868" y="201"/>
                    </a:lnTo>
                    <a:lnTo>
                      <a:pt x="864" y="213"/>
                    </a:lnTo>
                    <a:lnTo>
                      <a:pt x="864" y="216"/>
                    </a:lnTo>
                    <a:lnTo>
                      <a:pt x="870" y="227"/>
                    </a:lnTo>
                    <a:lnTo>
                      <a:pt x="872" y="230"/>
                    </a:lnTo>
                    <a:lnTo>
                      <a:pt x="873" y="233"/>
                    </a:lnTo>
                    <a:lnTo>
                      <a:pt x="873" y="237"/>
                    </a:lnTo>
                    <a:lnTo>
                      <a:pt x="872" y="240"/>
                    </a:lnTo>
                    <a:lnTo>
                      <a:pt x="869" y="245"/>
                    </a:lnTo>
                    <a:lnTo>
                      <a:pt x="866" y="246"/>
                    </a:lnTo>
                    <a:lnTo>
                      <a:pt x="865" y="247"/>
                    </a:lnTo>
                    <a:lnTo>
                      <a:pt x="861" y="247"/>
                    </a:lnTo>
                    <a:lnTo>
                      <a:pt x="860" y="248"/>
                    </a:lnTo>
                    <a:lnTo>
                      <a:pt x="860" y="259"/>
                    </a:lnTo>
                    <a:lnTo>
                      <a:pt x="861" y="260"/>
                    </a:lnTo>
                    <a:lnTo>
                      <a:pt x="870" y="280"/>
                    </a:lnTo>
                    <a:lnTo>
                      <a:pt x="871" y="281"/>
                    </a:lnTo>
                    <a:lnTo>
                      <a:pt x="873" y="282"/>
                    </a:lnTo>
                    <a:lnTo>
                      <a:pt x="877" y="282"/>
                    </a:lnTo>
                    <a:lnTo>
                      <a:pt x="884" y="293"/>
                    </a:lnTo>
                    <a:lnTo>
                      <a:pt x="870" y="310"/>
                    </a:lnTo>
                    <a:lnTo>
                      <a:pt x="857" y="306"/>
                    </a:lnTo>
                    <a:lnTo>
                      <a:pt x="855" y="305"/>
                    </a:lnTo>
                    <a:lnTo>
                      <a:pt x="854" y="304"/>
                    </a:lnTo>
                    <a:lnTo>
                      <a:pt x="829" y="265"/>
                    </a:lnTo>
                    <a:lnTo>
                      <a:pt x="828" y="254"/>
                    </a:lnTo>
                    <a:lnTo>
                      <a:pt x="828" y="253"/>
                    </a:lnTo>
                    <a:lnTo>
                      <a:pt x="828" y="251"/>
                    </a:lnTo>
                    <a:lnTo>
                      <a:pt x="824" y="245"/>
                    </a:lnTo>
                    <a:lnTo>
                      <a:pt x="821" y="244"/>
                    </a:lnTo>
                    <a:lnTo>
                      <a:pt x="818" y="238"/>
                    </a:lnTo>
                    <a:lnTo>
                      <a:pt x="814" y="234"/>
                    </a:lnTo>
                    <a:lnTo>
                      <a:pt x="796" y="224"/>
                    </a:lnTo>
                    <a:lnTo>
                      <a:pt x="780" y="212"/>
                    </a:lnTo>
                    <a:lnTo>
                      <a:pt x="756" y="188"/>
                    </a:lnTo>
                    <a:lnTo>
                      <a:pt x="739" y="166"/>
                    </a:lnTo>
                    <a:lnTo>
                      <a:pt x="739" y="164"/>
                    </a:lnTo>
                    <a:lnTo>
                      <a:pt x="739" y="163"/>
                    </a:lnTo>
                    <a:lnTo>
                      <a:pt x="738" y="159"/>
                    </a:lnTo>
                    <a:lnTo>
                      <a:pt x="737" y="158"/>
                    </a:lnTo>
                    <a:lnTo>
                      <a:pt x="736" y="157"/>
                    </a:lnTo>
                    <a:lnTo>
                      <a:pt x="736" y="156"/>
                    </a:lnTo>
                    <a:lnTo>
                      <a:pt x="732" y="153"/>
                    </a:lnTo>
                    <a:lnTo>
                      <a:pt x="729" y="151"/>
                    </a:lnTo>
                    <a:lnTo>
                      <a:pt x="726" y="147"/>
                    </a:lnTo>
                    <a:lnTo>
                      <a:pt x="716" y="142"/>
                    </a:lnTo>
                    <a:lnTo>
                      <a:pt x="712" y="141"/>
                    </a:lnTo>
                    <a:lnTo>
                      <a:pt x="711" y="141"/>
                    </a:lnTo>
                    <a:lnTo>
                      <a:pt x="709" y="140"/>
                    </a:lnTo>
                    <a:lnTo>
                      <a:pt x="689" y="141"/>
                    </a:lnTo>
                    <a:lnTo>
                      <a:pt x="680" y="141"/>
                    </a:lnTo>
                    <a:lnTo>
                      <a:pt x="672" y="142"/>
                    </a:lnTo>
                    <a:lnTo>
                      <a:pt x="670" y="143"/>
                    </a:lnTo>
                    <a:lnTo>
                      <a:pt x="670" y="146"/>
                    </a:lnTo>
                    <a:lnTo>
                      <a:pt x="672" y="159"/>
                    </a:lnTo>
                    <a:lnTo>
                      <a:pt x="682" y="212"/>
                    </a:lnTo>
                    <a:lnTo>
                      <a:pt x="682" y="215"/>
                    </a:lnTo>
                    <a:lnTo>
                      <a:pt x="684" y="217"/>
                    </a:lnTo>
                    <a:lnTo>
                      <a:pt x="701" y="248"/>
                    </a:lnTo>
                    <a:lnTo>
                      <a:pt x="706" y="255"/>
                    </a:lnTo>
                    <a:lnTo>
                      <a:pt x="711" y="259"/>
                    </a:lnTo>
                    <a:lnTo>
                      <a:pt x="714" y="262"/>
                    </a:lnTo>
                    <a:lnTo>
                      <a:pt x="718" y="266"/>
                    </a:lnTo>
                    <a:lnTo>
                      <a:pt x="719" y="267"/>
                    </a:lnTo>
                    <a:lnTo>
                      <a:pt x="722" y="271"/>
                    </a:lnTo>
                    <a:lnTo>
                      <a:pt x="722" y="273"/>
                    </a:lnTo>
                    <a:lnTo>
                      <a:pt x="717" y="280"/>
                    </a:lnTo>
                    <a:lnTo>
                      <a:pt x="714" y="283"/>
                    </a:lnTo>
                    <a:lnTo>
                      <a:pt x="711" y="285"/>
                    </a:lnTo>
                    <a:lnTo>
                      <a:pt x="709" y="285"/>
                    </a:lnTo>
                    <a:lnTo>
                      <a:pt x="678" y="270"/>
                    </a:lnTo>
                    <a:lnTo>
                      <a:pt x="676" y="268"/>
                    </a:lnTo>
                    <a:lnTo>
                      <a:pt x="673" y="268"/>
                    </a:lnTo>
                    <a:lnTo>
                      <a:pt x="672" y="268"/>
                    </a:lnTo>
                    <a:lnTo>
                      <a:pt x="672" y="268"/>
                    </a:lnTo>
                    <a:lnTo>
                      <a:pt x="672" y="271"/>
                    </a:lnTo>
                    <a:lnTo>
                      <a:pt x="672" y="274"/>
                    </a:lnTo>
                    <a:lnTo>
                      <a:pt x="672" y="276"/>
                    </a:lnTo>
                    <a:lnTo>
                      <a:pt x="676" y="284"/>
                    </a:lnTo>
                    <a:lnTo>
                      <a:pt x="689" y="305"/>
                    </a:lnTo>
                    <a:lnTo>
                      <a:pt x="691" y="306"/>
                    </a:lnTo>
                    <a:lnTo>
                      <a:pt x="694" y="308"/>
                    </a:lnTo>
                    <a:lnTo>
                      <a:pt x="701" y="312"/>
                    </a:lnTo>
                    <a:lnTo>
                      <a:pt x="704" y="315"/>
                    </a:lnTo>
                    <a:lnTo>
                      <a:pt x="705" y="317"/>
                    </a:lnTo>
                    <a:lnTo>
                      <a:pt x="707" y="321"/>
                    </a:lnTo>
                    <a:lnTo>
                      <a:pt x="714" y="334"/>
                    </a:lnTo>
                    <a:lnTo>
                      <a:pt x="714" y="336"/>
                    </a:lnTo>
                    <a:lnTo>
                      <a:pt x="711" y="340"/>
                    </a:lnTo>
                    <a:lnTo>
                      <a:pt x="709" y="341"/>
                    </a:lnTo>
                    <a:lnTo>
                      <a:pt x="707" y="341"/>
                    </a:lnTo>
                    <a:lnTo>
                      <a:pt x="706" y="340"/>
                    </a:lnTo>
                    <a:lnTo>
                      <a:pt x="699" y="336"/>
                    </a:lnTo>
                    <a:lnTo>
                      <a:pt x="699" y="334"/>
                    </a:lnTo>
                    <a:lnTo>
                      <a:pt x="698" y="331"/>
                    </a:lnTo>
                    <a:lnTo>
                      <a:pt x="698" y="331"/>
                    </a:lnTo>
                    <a:lnTo>
                      <a:pt x="698" y="323"/>
                    </a:lnTo>
                    <a:lnTo>
                      <a:pt x="694" y="315"/>
                    </a:lnTo>
                    <a:lnTo>
                      <a:pt x="673" y="291"/>
                    </a:lnTo>
                    <a:lnTo>
                      <a:pt x="664" y="282"/>
                    </a:lnTo>
                    <a:lnTo>
                      <a:pt x="656" y="277"/>
                    </a:lnTo>
                    <a:lnTo>
                      <a:pt x="653" y="277"/>
                    </a:lnTo>
                    <a:lnTo>
                      <a:pt x="646" y="273"/>
                    </a:lnTo>
                    <a:lnTo>
                      <a:pt x="644" y="271"/>
                    </a:lnTo>
                    <a:lnTo>
                      <a:pt x="641" y="269"/>
                    </a:lnTo>
                    <a:lnTo>
                      <a:pt x="639" y="267"/>
                    </a:lnTo>
                    <a:lnTo>
                      <a:pt x="637" y="265"/>
                    </a:lnTo>
                    <a:lnTo>
                      <a:pt x="620" y="250"/>
                    </a:lnTo>
                    <a:lnTo>
                      <a:pt x="618" y="249"/>
                    </a:lnTo>
                    <a:lnTo>
                      <a:pt x="616" y="248"/>
                    </a:lnTo>
                    <a:lnTo>
                      <a:pt x="615" y="249"/>
                    </a:lnTo>
                    <a:lnTo>
                      <a:pt x="614" y="249"/>
                    </a:lnTo>
                    <a:lnTo>
                      <a:pt x="613" y="250"/>
                    </a:lnTo>
                    <a:lnTo>
                      <a:pt x="612" y="251"/>
                    </a:lnTo>
                    <a:lnTo>
                      <a:pt x="612" y="253"/>
                    </a:lnTo>
                    <a:lnTo>
                      <a:pt x="611" y="255"/>
                    </a:lnTo>
                    <a:lnTo>
                      <a:pt x="596" y="327"/>
                    </a:lnTo>
                    <a:lnTo>
                      <a:pt x="596" y="328"/>
                    </a:lnTo>
                    <a:lnTo>
                      <a:pt x="596" y="336"/>
                    </a:lnTo>
                    <a:lnTo>
                      <a:pt x="596" y="344"/>
                    </a:lnTo>
                    <a:lnTo>
                      <a:pt x="597" y="347"/>
                    </a:lnTo>
                    <a:lnTo>
                      <a:pt x="598" y="353"/>
                    </a:lnTo>
                    <a:lnTo>
                      <a:pt x="598" y="363"/>
                    </a:lnTo>
                    <a:lnTo>
                      <a:pt x="596" y="362"/>
                    </a:lnTo>
                    <a:lnTo>
                      <a:pt x="593" y="362"/>
                    </a:lnTo>
                    <a:lnTo>
                      <a:pt x="592" y="361"/>
                    </a:lnTo>
                    <a:lnTo>
                      <a:pt x="592" y="360"/>
                    </a:lnTo>
                    <a:lnTo>
                      <a:pt x="589" y="357"/>
                    </a:lnTo>
                    <a:lnTo>
                      <a:pt x="588" y="353"/>
                    </a:lnTo>
                    <a:lnTo>
                      <a:pt x="588" y="350"/>
                    </a:lnTo>
                    <a:lnTo>
                      <a:pt x="587" y="350"/>
                    </a:lnTo>
                    <a:lnTo>
                      <a:pt x="587" y="323"/>
                    </a:lnTo>
                    <a:lnTo>
                      <a:pt x="587" y="323"/>
                    </a:lnTo>
                    <a:lnTo>
                      <a:pt x="589" y="311"/>
                    </a:lnTo>
                    <a:lnTo>
                      <a:pt x="593" y="301"/>
                    </a:lnTo>
                    <a:lnTo>
                      <a:pt x="594" y="300"/>
                    </a:lnTo>
                    <a:lnTo>
                      <a:pt x="594" y="299"/>
                    </a:lnTo>
                    <a:lnTo>
                      <a:pt x="596" y="295"/>
                    </a:lnTo>
                    <a:lnTo>
                      <a:pt x="596" y="290"/>
                    </a:lnTo>
                    <a:lnTo>
                      <a:pt x="596" y="290"/>
                    </a:lnTo>
                    <a:lnTo>
                      <a:pt x="597" y="283"/>
                    </a:lnTo>
                    <a:lnTo>
                      <a:pt x="597" y="276"/>
                    </a:lnTo>
                    <a:lnTo>
                      <a:pt x="597" y="260"/>
                    </a:lnTo>
                    <a:lnTo>
                      <a:pt x="596" y="245"/>
                    </a:lnTo>
                    <a:lnTo>
                      <a:pt x="596" y="231"/>
                    </a:lnTo>
                    <a:lnTo>
                      <a:pt x="596" y="230"/>
                    </a:lnTo>
                    <a:lnTo>
                      <a:pt x="588" y="211"/>
                    </a:lnTo>
                    <a:lnTo>
                      <a:pt x="586" y="205"/>
                    </a:lnTo>
                    <a:lnTo>
                      <a:pt x="579" y="186"/>
                    </a:lnTo>
                    <a:lnTo>
                      <a:pt x="578" y="185"/>
                    </a:lnTo>
                    <a:lnTo>
                      <a:pt x="569" y="176"/>
                    </a:lnTo>
                    <a:lnTo>
                      <a:pt x="567" y="175"/>
                    </a:lnTo>
                    <a:lnTo>
                      <a:pt x="566" y="175"/>
                    </a:lnTo>
                    <a:lnTo>
                      <a:pt x="547" y="183"/>
                    </a:lnTo>
                    <a:lnTo>
                      <a:pt x="534" y="192"/>
                    </a:lnTo>
                    <a:lnTo>
                      <a:pt x="532" y="194"/>
                    </a:lnTo>
                    <a:lnTo>
                      <a:pt x="532" y="194"/>
                    </a:lnTo>
                    <a:lnTo>
                      <a:pt x="534" y="194"/>
                    </a:lnTo>
                    <a:lnTo>
                      <a:pt x="540" y="193"/>
                    </a:lnTo>
                    <a:lnTo>
                      <a:pt x="541" y="194"/>
                    </a:lnTo>
                    <a:lnTo>
                      <a:pt x="542" y="194"/>
                    </a:lnTo>
                    <a:lnTo>
                      <a:pt x="544" y="200"/>
                    </a:lnTo>
                    <a:lnTo>
                      <a:pt x="544" y="201"/>
                    </a:lnTo>
                    <a:lnTo>
                      <a:pt x="545" y="204"/>
                    </a:lnTo>
                    <a:lnTo>
                      <a:pt x="547" y="215"/>
                    </a:lnTo>
                    <a:lnTo>
                      <a:pt x="547" y="222"/>
                    </a:lnTo>
                    <a:lnTo>
                      <a:pt x="546" y="222"/>
                    </a:lnTo>
                    <a:lnTo>
                      <a:pt x="541" y="213"/>
                    </a:lnTo>
                    <a:lnTo>
                      <a:pt x="541" y="213"/>
                    </a:lnTo>
                    <a:lnTo>
                      <a:pt x="541" y="206"/>
                    </a:lnTo>
                    <a:lnTo>
                      <a:pt x="544" y="206"/>
                    </a:lnTo>
                    <a:lnTo>
                      <a:pt x="544" y="204"/>
                    </a:lnTo>
                    <a:lnTo>
                      <a:pt x="543" y="203"/>
                    </a:lnTo>
                    <a:lnTo>
                      <a:pt x="542" y="202"/>
                    </a:lnTo>
                    <a:lnTo>
                      <a:pt x="542" y="203"/>
                    </a:lnTo>
                    <a:lnTo>
                      <a:pt x="521" y="198"/>
                    </a:lnTo>
                    <a:lnTo>
                      <a:pt x="506" y="206"/>
                    </a:lnTo>
                    <a:lnTo>
                      <a:pt x="480" y="217"/>
                    </a:lnTo>
                    <a:lnTo>
                      <a:pt x="478" y="219"/>
                    </a:lnTo>
                    <a:lnTo>
                      <a:pt x="474" y="220"/>
                    </a:lnTo>
                    <a:lnTo>
                      <a:pt x="467" y="221"/>
                    </a:lnTo>
                    <a:lnTo>
                      <a:pt x="462" y="223"/>
                    </a:lnTo>
                    <a:lnTo>
                      <a:pt x="449" y="230"/>
                    </a:lnTo>
                    <a:lnTo>
                      <a:pt x="439" y="236"/>
                    </a:lnTo>
                    <a:lnTo>
                      <a:pt x="429" y="244"/>
                    </a:lnTo>
                    <a:lnTo>
                      <a:pt x="429" y="244"/>
                    </a:lnTo>
                    <a:lnTo>
                      <a:pt x="423" y="247"/>
                    </a:lnTo>
                    <a:lnTo>
                      <a:pt x="420" y="250"/>
                    </a:lnTo>
                    <a:lnTo>
                      <a:pt x="414" y="258"/>
                    </a:lnTo>
                    <a:lnTo>
                      <a:pt x="414" y="259"/>
                    </a:lnTo>
                    <a:lnTo>
                      <a:pt x="414" y="261"/>
                    </a:lnTo>
                    <a:lnTo>
                      <a:pt x="415" y="261"/>
                    </a:lnTo>
                    <a:lnTo>
                      <a:pt x="419" y="265"/>
                    </a:lnTo>
                    <a:lnTo>
                      <a:pt x="422" y="268"/>
                    </a:lnTo>
                    <a:lnTo>
                      <a:pt x="427" y="268"/>
                    </a:lnTo>
                    <a:lnTo>
                      <a:pt x="428" y="269"/>
                    </a:lnTo>
                    <a:lnTo>
                      <a:pt x="430" y="271"/>
                    </a:lnTo>
                    <a:lnTo>
                      <a:pt x="433" y="273"/>
                    </a:lnTo>
                    <a:lnTo>
                      <a:pt x="435" y="277"/>
                    </a:lnTo>
                    <a:lnTo>
                      <a:pt x="435" y="277"/>
                    </a:lnTo>
                    <a:lnTo>
                      <a:pt x="442" y="282"/>
                    </a:lnTo>
                    <a:lnTo>
                      <a:pt x="444" y="285"/>
                    </a:lnTo>
                    <a:lnTo>
                      <a:pt x="444" y="290"/>
                    </a:lnTo>
                    <a:lnTo>
                      <a:pt x="445" y="296"/>
                    </a:lnTo>
                    <a:lnTo>
                      <a:pt x="448" y="308"/>
                    </a:lnTo>
                    <a:lnTo>
                      <a:pt x="454" y="330"/>
                    </a:lnTo>
                    <a:lnTo>
                      <a:pt x="458" y="330"/>
                    </a:lnTo>
                    <a:lnTo>
                      <a:pt x="464" y="331"/>
                    </a:lnTo>
                    <a:lnTo>
                      <a:pt x="466" y="334"/>
                    </a:lnTo>
                    <a:lnTo>
                      <a:pt x="474" y="346"/>
                    </a:lnTo>
                    <a:lnTo>
                      <a:pt x="484" y="359"/>
                    </a:lnTo>
                    <a:lnTo>
                      <a:pt x="502" y="388"/>
                    </a:lnTo>
                    <a:lnTo>
                      <a:pt x="506" y="396"/>
                    </a:lnTo>
                    <a:lnTo>
                      <a:pt x="506" y="397"/>
                    </a:lnTo>
                    <a:lnTo>
                      <a:pt x="506" y="398"/>
                    </a:lnTo>
                    <a:lnTo>
                      <a:pt x="502" y="398"/>
                    </a:lnTo>
                    <a:lnTo>
                      <a:pt x="502" y="397"/>
                    </a:lnTo>
                    <a:lnTo>
                      <a:pt x="480" y="372"/>
                    </a:lnTo>
                    <a:lnTo>
                      <a:pt x="478" y="362"/>
                    </a:lnTo>
                    <a:lnTo>
                      <a:pt x="472" y="350"/>
                    </a:lnTo>
                    <a:lnTo>
                      <a:pt x="471" y="347"/>
                    </a:lnTo>
                    <a:lnTo>
                      <a:pt x="469" y="347"/>
                    </a:lnTo>
                    <a:lnTo>
                      <a:pt x="468" y="346"/>
                    </a:lnTo>
                    <a:lnTo>
                      <a:pt x="467" y="345"/>
                    </a:lnTo>
                    <a:lnTo>
                      <a:pt x="458" y="344"/>
                    </a:lnTo>
                    <a:lnTo>
                      <a:pt x="445" y="334"/>
                    </a:lnTo>
                    <a:lnTo>
                      <a:pt x="441" y="330"/>
                    </a:lnTo>
                    <a:lnTo>
                      <a:pt x="441" y="330"/>
                    </a:lnTo>
                    <a:lnTo>
                      <a:pt x="438" y="326"/>
                    </a:lnTo>
                    <a:lnTo>
                      <a:pt x="435" y="322"/>
                    </a:lnTo>
                    <a:lnTo>
                      <a:pt x="435" y="316"/>
                    </a:lnTo>
                    <a:lnTo>
                      <a:pt x="435" y="312"/>
                    </a:lnTo>
                    <a:lnTo>
                      <a:pt x="435" y="301"/>
                    </a:lnTo>
                    <a:lnTo>
                      <a:pt x="434" y="294"/>
                    </a:lnTo>
                    <a:lnTo>
                      <a:pt x="432" y="289"/>
                    </a:lnTo>
                    <a:lnTo>
                      <a:pt x="429" y="284"/>
                    </a:lnTo>
                    <a:lnTo>
                      <a:pt x="397" y="270"/>
                    </a:lnTo>
                    <a:lnTo>
                      <a:pt x="395" y="269"/>
                    </a:lnTo>
                    <a:lnTo>
                      <a:pt x="395" y="269"/>
                    </a:lnTo>
                    <a:lnTo>
                      <a:pt x="393" y="270"/>
                    </a:lnTo>
                    <a:lnTo>
                      <a:pt x="378" y="278"/>
                    </a:lnTo>
                    <a:lnTo>
                      <a:pt x="375" y="280"/>
                    </a:lnTo>
                    <a:lnTo>
                      <a:pt x="370" y="284"/>
                    </a:lnTo>
                    <a:lnTo>
                      <a:pt x="359" y="296"/>
                    </a:lnTo>
                    <a:lnTo>
                      <a:pt x="359" y="296"/>
                    </a:lnTo>
                    <a:lnTo>
                      <a:pt x="355" y="301"/>
                    </a:lnTo>
                    <a:lnTo>
                      <a:pt x="353" y="305"/>
                    </a:lnTo>
                    <a:lnTo>
                      <a:pt x="352" y="310"/>
                    </a:lnTo>
                    <a:lnTo>
                      <a:pt x="352" y="315"/>
                    </a:lnTo>
                    <a:lnTo>
                      <a:pt x="354" y="325"/>
                    </a:lnTo>
                    <a:lnTo>
                      <a:pt x="355" y="326"/>
                    </a:lnTo>
                    <a:lnTo>
                      <a:pt x="365" y="350"/>
                    </a:lnTo>
                    <a:lnTo>
                      <a:pt x="369" y="432"/>
                    </a:lnTo>
                    <a:lnTo>
                      <a:pt x="364" y="442"/>
                    </a:lnTo>
                    <a:lnTo>
                      <a:pt x="350" y="448"/>
                    </a:lnTo>
                    <a:lnTo>
                      <a:pt x="338" y="439"/>
                    </a:lnTo>
                    <a:lnTo>
                      <a:pt x="330" y="429"/>
                    </a:lnTo>
                    <a:lnTo>
                      <a:pt x="329" y="426"/>
                    </a:lnTo>
                    <a:lnTo>
                      <a:pt x="327" y="425"/>
                    </a:lnTo>
                    <a:lnTo>
                      <a:pt x="309" y="420"/>
                    </a:lnTo>
                    <a:lnTo>
                      <a:pt x="305" y="420"/>
                    </a:lnTo>
                    <a:lnTo>
                      <a:pt x="304" y="421"/>
                    </a:lnTo>
                    <a:lnTo>
                      <a:pt x="303" y="422"/>
                    </a:lnTo>
                    <a:lnTo>
                      <a:pt x="298" y="426"/>
                    </a:lnTo>
                    <a:lnTo>
                      <a:pt x="295" y="430"/>
                    </a:lnTo>
                    <a:lnTo>
                      <a:pt x="294" y="432"/>
                    </a:lnTo>
                    <a:lnTo>
                      <a:pt x="293" y="433"/>
                    </a:lnTo>
                    <a:lnTo>
                      <a:pt x="293" y="440"/>
                    </a:lnTo>
                    <a:lnTo>
                      <a:pt x="294" y="452"/>
                    </a:lnTo>
                    <a:lnTo>
                      <a:pt x="297" y="471"/>
                    </a:lnTo>
                    <a:lnTo>
                      <a:pt x="298" y="474"/>
                    </a:lnTo>
                    <a:lnTo>
                      <a:pt x="298" y="476"/>
                    </a:lnTo>
                    <a:lnTo>
                      <a:pt x="305" y="493"/>
                    </a:lnTo>
                    <a:lnTo>
                      <a:pt x="312" y="513"/>
                    </a:lnTo>
                    <a:lnTo>
                      <a:pt x="307" y="506"/>
                    </a:lnTo>
                    <a:lnTo>
                      <a:pt x="295" y="476"/>
                    </a:lnTo>
                    <a:lnTo>
                      <a:pt x="295" y="474"/>
                    </a:lnTo>
                    <a:lnTo>
                      <a:pt x="295" y="472"/>
                    </a:lnTo>
                    <a:lnTo>
                      <a:pt x="292" y="461"/>
                    </a:lnTo>
                    <a:lnTo>
                      <a:pt x="292" y="455"/>
                    </a:lnTo>
                    <a:lnTo>
                      <a:pt x="292" y="452"/>
                    </a:lnTo>
                    <a:lnTo>
                      <a:pt x="291" y="447"/>
                    </a:lnTo>
                    <a:lnTo>
                      <a:pt x="290" y="442"/>
                    </a:lnTo>
                    <a:lnTo>
                      <a:pt x="290" y="441"/>
                    </a:lnTo>
                    <a:lnTo>
                      <a:pt x="286" y="436"/>
                    </a:lnTo>
                    <a:lnTo>
                      <a:pt x="283" y="436"/>
                    </a:lnTo>
                    <a:lnTo>
                      <a:pt x="283" y="438"/>
                    </a:lnTo>
                    <a:lnTo>
                      <a:pt x="280" y="442"/>
                    </a:lnTo>
                    <a:lnTo>
                      <a:pt x="279" y="446"/>
                    </a:lnTo>
                    <a:lnTo>
                      <a:pt x="276" y="454"/>
                    </a:lnTo>
                    <a:lnTo>
                      <a:pt x="275" y="454"/>
                    </a:lnTo>
                    <a:lnTo>
                      <a:pt x="274" y="455"/>
                    </a:lnTo>
                    <a:lnTo>
                      <a:pt x="258" y="464"/>
                    </a:lnTo>
                    <a:lnTo>
                      <a:pt x="244" y="496"/>
                    </a:lnTo>
                    <a:lnTo>
                      <a:pt x="222" y="520"/>
                    </a:lnTo>
                    <a:lnTo>
                      <a:pt x="212" y="530"/>
                    </a:lnTo>
                    <a:lnTo>
                      <a:pt x="211" y="531"/>
                    </a:lnTo>
                    <a:lnTo>
                      <a:pt x="210" y="532"/>
                    </a:lnTo>
                    <a:lnTo>
                      <a:pt x="210" y="538"/>
                    </a:lnTo>
                    <a:lnTo>
                      <a:pt x="210" y="540"/>
                    </a:lnTo>
                    <a:lnTo>
                      <a:pt x="207" y="541"/>
                    </a:lnTo>
                    <a:lnTo>
                      <a:pt x="200" y="547"/>
                    </a:lnTo>
                    <a:lnTo>
                      <a:pt x="199" y="549"/>
                    </a:lnTo>
                    <a:lnTo>
                      <a:pt x="196" y="550"/>
                    </a:lnTo>
                    <a:lnTo>
                      <a:pt x="188" y="556"/>
                    </a:lnTo>
                    <a:lnTo>
                      <a:pt x="187" y="569"/>
                    </a:lnTo>
                    <a:lnTo>
                      <a:pt x="178" y="578"/>
                    </a:lnTo>
                    <a:lnTo>
                      <a:pt x="168" y="588"/>
                    </a:lnTo>
                    <a:lnTo>
                      <a:pt x="168" y="589"/>
                    </a:lnTo>
                    <a:lnTo>
                      <a:pt x="168" y="591"/>
                    </a:lnTo>
                    <a:lnTo>
                      <a:pt x="167" y="592"/>
                    </a:lnTo>
                    <a:lnTo>
                      <a:pt x="167" y="594"/>
                    </a:lnTo>
                    <a:lnTo>
                      <a:pt x="166" y="614"/>
                    </a:lnTo>
                    <a:lnTo>
                      <a:pt x="167" y="617"/>
                    </a:lnTo>
                    <a:lnTo>
                      <a:pt x="167" y="617"/>
                    </a:lnTo>
                    <a:lnTo>
                      <a:pt x="180" y="641"/>
                    </a:lnTo>
                    <a:lnTo>
                      <a:pt x="180" y="642"/>
                    </a:lnTo>
                    <a:lnTo>
                      <a:pt x="210" y="648"/>
                    </a:lnTo>
                    <a:lnTo>
                      <a:pt x="245" y="641"/>
                    </a:lnTo>
                    <a:lnTo>
                      <a:pt x="246" y="641"/>
                    </a:lnTo>
                    <a:lnTo>
                      <a:pt x="257" y="635"/>
                    </a:lnTo>
                    <a:lnTo>
                      <a:pt x="258" y="635"/>
                    </a:lnTo>
                    <a:lnTo>
                      <a:pt x="274" y="625"/>
                    </a:lnTo>
                    <a:lnTo>
                      <a:pt x="280" y="625"/>
                    </a:lnTo>
                    <a:lnTo>
                      <a:pt x="276" y="629"/>
                    </a:lnTo>
                    <a:lnTo>
                      <a:pt x="262" y="638"/>
                    </a:lnTo>
                    <a:lnTo>
                      <a:pt x="261" y="640"/>
                    </a:lnTo>
                    <a:lnTo>
                      <a:pt x="252" y="652"/>
                    </a:lnTo>
                    <a:lnTo>
                      <a:pt x="253" y="652"/>
                    </a:lnTo>
                    <a:lnTo>
                      <a:pt x="242" y="663"/>
                    </a:lnTo>
                    <a:lnTo>
                      <a:pt x="249" y="668"/>
                    </a:lnTo>
                    <a:lnTo>
                      <a:pt x="256" y="667"/>
                    </a:lnTo>
                    <a:lnTo>
                      <a:pt x="262" y="680"/>
                    </a:lnTo>
                    <a:lnTo>
                      <a:pt x="258" y="687"/>
                    </a:lnTo>
                    <a:lnTo>
                      <a:pt x="249" y="689"/>
                    </a:lnTo>
                    <a:lnTo>
                      <a:pt x="240" y="687"/>
                    </a:lnTo>
                    <a:lnTo>
                      <a:pt x="237" y="704"/>
                    </a:lnTo>
                    <a:lnTo>
                      <a:pt x="242" y="709"/>
                    </a:lnTo>
                    <a:lnTo>
                      <a:pt x="247" y="717"/>
                    </a:lnTo>
                    <a:lnTo>
                      <a:pt x="249" y="725"/>
                    </a:lnTo>
                    <a:lnTo>
                      <a:pt x="249" y="734"/>
                    </a:lnTo>
                    <a:lnTo>
                      <a:pt x="250" y="739"/>
                    </a:lnTo>
                    <a:lnTo>
                      <a:pt x="239" y="754"/>
                    </a:lnTo>
                    <a:lnTo>
                      <a:pt x="235" y="766"/>
                    </a:lnTo>
                    <a:lnTo>
                      <a:pt x="228" y="771"/>
                    </a:lnTo>
                    <a:lnTo>
                      <a:pt x="215" y="795"/>
                    </a:lnTo>
                    <a:lnTo>
                      <a:pt x="212" y="806"/>
                    </a:lnTo>
                    <a:lnTo>
                      <a:pt x="207" y="811"/>
                    </a:lnTo>
                    <a:lnTo>
                      <a:pt x="205" y="807"/>
                    </a:lnTo>
                    <a:lnTo>
                      <a:pt x="199" y="807"/>
                    </a:lnTo>
                    <a:lnTo>
                      <a:pt x="188" y="803"/>
                    </a:lnTo>
                    <a:lnTo>
                      <a:pt x="181" y="807"/>
                    </a:lnTo>
                    <a:lnTo>
                      <a:pt x="176" y="796"/>
                    </a:lnTo>
                    <a:lnTo>
                      <a:pt x="155" y="805"/>
                    </a:lnTo>
                    <a:lnTo>
                      <a:pt x="155" y="811"/>
                    </a:lnTo>
                    <a:lnTo>
                      <a:pt x="148" y="807"/>
                    </a:lnTo>
                    <a:lnTo>
                      <a:pt x="130" y="812"/>
                    </a:lnTo>
                    <a:lnTo>
                      <a:pt x="115" y="823"/>
                    </a:lnTo>
                    <a:lnTo>
                      <a:pt x="111" y="828"/>
                    </a:lnTo>
                    <a:lnTo>
                      <a:pt x="114" y="835"/>
                    </a:lnTo>
                    <a:lnTo>
                      <a:pt x="123" y="837"/>
                    </a:lnTo>
                    <a:lnTo>
                      <a:pt x="122" y="843"/>
                    </a:lnTo>
                    <a:lnTo>
                      <a:pt x="113" y="840"/>
                    </a:lnTo>
                    <a:lnTo>
                      <a:pt x="108" y="843"/>
                    </a:lnTo>
                    <a:lnTo>
                      <a:pt x="106" y="848"/>
                    </a:lnTo>
                    <a:lnTo>
                      <a:pt x="103" y="851"/>
                    </a:lnTo>
                    <a:lnTo>
                      <a:pt x="87" y="852"/>
                    </a:lnTo>
                    <a:lnTo>
                      <a:pt x="79" y="859"/>
                    </a:lnTo>
                    <a:lnTo>
                      <a:pt x="65" y="864"/>
                    </a:lnTo>
                    <a:lnTo>
                      <a:pt x="59" y="882"/>
                    </a:lnTo>
                    <a:lnTo>
                      <a:pt x="49" y="876"/>
                    </a:lnTo>
                    <a:lnTo>
                      <a:pt x="37" y="881"/>
                    </a:lnTo>
                    <a:lnTo>
                      <a:pt x="33" y="888"/>
                    </a:lnTo>
                    <a:lnTo>
                      <a:pt x="19" y="894"/>
                    </a:lnTo>
                    <a:lnTo>
                      <a:pt x="11" y="901"/>
                    </a:lnTo>
                    <a:lnTo>
                      <a:pt x="9" y="908"/>
                    </a:lnTo>
                    <a:lnTo>
                      <a:pt x="9" y="911"/>
                    </a:lnTo>
                    <a:lnTo>
                      <a:pt x="3" y="924"/>
                    </a:lnTo>
                    <a:lnTo>
                      <a:pt x="4" y="929"/>
                    </a:lnTo>
                    <a:lnTo>
                      <a:pt x="15" y="931"/>
                    </a:lnTo>
                    <a:lnTo>
                      <a:pt x="8" y="933"/>
                    </a:lnTo>
                    <a:lnTo>
                      <a:pt x="8" y="938"/>
                    </a:lnTo>
                    <a:lnTo>
                      <a:pt x="7" y="947"/>
                    </a:lnTo>
                    <a:lnTo>
                      <a:pt x="0" y="949"/>
                    </a:lnTo>
                    <a:lnTo>
                      <a:pt x="3" y="954"/>
                    </a:lnTo>
                    <a:lnTo>
                      <a:pt x="11" y="963"/>
                    </a:lnTo>
                    <a:lnTo>
                      <a:pt x="19" y="966"/>
                    </a:lnTo>
                    <a:lnTo>
                      <a:pt x="21" y="973"/>
                    </a:lnTo>
                    <a:lnTo>
                      <a:pt x="21" y="979"/>
                    </a:lnTo>
                    <a:lnTo>
                      <a:pt x="23" y="983"/>
                    </a:lnTo>
                    <a:lnTo>
                      <a:pt x="33" y="988"/>
                    </a:lnTo>
                    <a:lnTo>
                      <a:pt x="37" y="987"/>
                    </a:lnTo>
                    <a:lnTo>
                      <a:pt x="44" y="992"/>
                    </a:lnTo>
                    <a:lnTo>
                      <a:pt x="52" y="993"/>
                    </a:lnTo>
                    <a:lnTo>
                      <a:pt x="49" y="999"/>
                    </a:lnTo>
                    <a:lnTo>
                      <a:pt x="53" y="1007"/>
                    </a:lnTo>
                    <a:lnTo>
                      <a:pt x="65" y="1005"/>
                    </a:lnTo>
                    <a:lnTo>
                      <a:pt x="88" y="996"/>
                    </a:lnTo>
                    <a:lnTo>
                      <a:pt x="76" y="1010"/>
                    </a:lnTo>
                    <a:lnTo>
                      <a:pt x="72" y="1021"/>
                    </a:lnTo>
                    <a:lnTo>
                      <a:pt x="90" y="1021"/>
                    </a:lnTo>
                    <a:lnTo>
                      <a:pt x="102" y="1015"/>
                    </a:lnTo>
                    <a:lnTo>
                      <a:pt x="102" y="1020"/>
                    </a:lnTo>
                    <a:lnTo>
                      <a:pt x="87" y="1031"/>
                    </a:lnTo>
                    <a:lnTo>
                      <a:pt x="90" y="1040"/>
                    </a:lnTo>
                    <a:lnTo>
                      <a:pt x="111" y="1049"/>
                    </a:lnTo>
                    <a:lnTo>
                      <a:pt x="121" y="1051"/>
                    </a:lnTo>
                    <a:lnTo>
                      <a:pt x="133" y="1044"/>
                    </a:lnTo>
                    <a:lnTo>
                      <a:pt x="134" y="1035"/>
                    </a:lnTo>
                    <a:lnTo>
                      <a:pt x="130" y="1023"/>
                    </a:lnTo>
                    <a:lnTo>
                      <a:pt x="135" y="1021"/>
                    </a:lnTo>
                    <a:lnTo>
                      <a:pt x="143" y="1032"/>
                    </a:lnTo>
                    <a:lnTo>
                      <a:pt x="145" y="1041"/>
                    </a:lnTo>
                    <a:lnTo>
                      <a:pt x="162" y="1041"/>
                    </a:lnTo>
                    <a:lnTo>
                      <a:pt x="178" y="1038"/>
                    </a:lnTo>
                    <a:lnTo>
                      <a:pt x="185" y="1023"/>
                    </a:lnTo>
                    <a:lnTo>
                      <a:pt x="194" y="1015"/>
                    </a:lnTo>
                    <a:lnTo>
                      <a:pt x="201" y="1013"/>
                    </a:lnTo>
                    <a:lnTo>
                      <a:pt x="200" y="1020"/>
                    </a:lnTo>
                    <a:lnTo>
                      <a:pt x="191" y="1025"/>
                    </a:lnTo>
                    <a:lnTo>
                      <a:pt x="194" y="1029"/>
                    </a:lnTo>
                    <a:lnTo>
                      <a:pt x="199" y="1028"/>
                    </a:lnTo>
                    <a:lnTo>
                      <a:pt x="203" y="1021"/>
                    </a:lnTo>
                    <a:lnTo>
                      <a:pt x="211" y="1019"/>
                    </a:lnTo>
                    <a:lnTo>
                      <a:pt x="213" y="1024"/>
                    </a:lnTo>
                    <a:lnTo>
                      <a:pt x="214" y="1032"/>
                    </a:lnTo>
                    <a:lnTo>
                      <a:pt x="222" y="1038"/>
                    </a:lnTo>
                    <a:lnTo>
                      <a:pt x="219" y="1047"/>
                    </a:lnTo>
                    <a:lnTo>
                      <a:pt x="214" y="1053"/>
                    </a:lnTo>
                    <a:lnTo>
                      <a:pt x="205" y="1052"/>
                    </a:lnTo>
                    <a:lnTo>
                      <a:pt x="201" y="1057"/>
                    </a:lnTo>
                    <a:lnTo>
                      <a:pt x="202" y="1064"/>
                    </a:lnTo>
                    <a:lnTo>
                      <a:pt x="205" y="1070"/>
                    </a:lnTo>
                    <a:lnTo>
                      <a:pt x="223" y="1079"/>
                    </a:lnTo>
                    <a:lnTo>
                      <a:pt x="224" y="1083"/>
                    </a:lnTo>
                    <a:lnTo>
                      <a:pt x="223" y="1087"/>
                    </a:lnTo>
                    <a:lnTo>
                      <a:pt x="219" y="1091"/>
                    </a:lnTo>
                    <a:lnTo>
                      <a:pt x="210" y="1095"/>
                    </a:lnTo>
                    <a:lnTo>
                      <a:pt x="207" y="1101"/>
                    </a:lnTo>
                    <a:lnTo>
                      <a:pt x="203" y="1101"/>
                    </a:lnTo>
                    <a:lnTo>
                      <a:pt x="195" y="1098"/>
                    </a:lnTo>
                    <a:lnTo>
                      <a:pt x="162" y="1089"/>
                    </a:lnTo>
                    <a:lnTo>
                      <a:pt x="145" y="1093"/>
                    </a:lnTo>
                    <a:lnTo>
                      <a:pt x="114" y="1087"/>
                    </a:lnTo>
                    <a:lnTo>
                      <a:pt x="82" y="1085"/>
                    </a:lnTo>
                    <a:lnTo>
                      <a:pt x="66" y="1092"/>
                    </a:lnTo>
                    <a:lnTo>
                      <a:pt x="67" y="1099"/>
                    </a:lnTo>
                    <a:lnTo>
                      <a:pt x="60" y="1100"/>
                    </a:lnTo>
                    <a:lnTo>
                      <a:pt x="51" y="1116"/>
                    </a:lnTo>
                    <a:lnTo>
                      <a:pt x="46" y="1122"/>
                    </a:lnTo>
                    <a:lnTo>
                      <a:pt x="49" y="1121"/>
                    </a:lnTo>
                    <a:lnTo>
                      <a:pt x="63" y="1129"/>
                    </a:lnTo>
                    <a:lnTo>
                      <a:pt x="65" y="1133"/>
                    </a:lnTo>
                    <a:lnTo>
                      <a:pt x="64" y="1141"/>
                    </a:lnTo>
                    <a:lnTo>
                      <a:pt x="74" y="1147"/>
                    </a:lnTo>
                    <a:lnTo>
                      <a:pt x="85" y="1145"/>
                    </a:lnTo>
                    <a:lnTo>
                      <a:pt x="98" y="1115"/>
                    </a:lnTo>
                    <a:lnTo>
                      <a:pt x="101" y="1118"/>
                    </a:lnTo>
                    <a:lnTo>
                      <a:pt x="90" y="1140"/>
                    </a:lnTo>
                    <a:lnTo>
                      <a:pt x="94" y="1153"/>
                    </a:lnTo>
                    <a:lnTo>
                      <a:pt x="114" y="1161"/>
                    </a:lnTo>
                    <a:lnTo>
                      <a:pt x="132" y="1165"/>
                    </a:lnTo>
                    <a:lnTo>
                      <a:pt x="147" y="1160"/>
                    </a:lnTo>
                    <a:lnTo>
                      <a:pt x="147" y="1169"/>
                    </a:lnTo>
                    <a:lnTo>
                      <a:pt x="137" y="1177"/>
                    </a:lnTo>
                    <a:lnTo>
                      <a:pt x="125" y="1177"/>
                    </a:lnTo>
                    <a:lnTo>
                      <a:pt x="104" y="1199"/>
                    </a:lnTo>
                    <a:lnTo>
                      <a:pt x="112" y="1210"/>
                    </a:lnTo>
                    <a:lnTo>
                      <a:pt x="121" y="1218"/>
                    </a:lnTo>
                    <a:lnTo>
                      <a:pt x="126" y="1228"/>
                    </a:lnTo>
                    <a:lnTo>
                      <a:pt x="147" y="1246"/>
                    </a:lnTo>
                    <a:lnTo>
                      <a:pt x="165" y="1251"/>
                    </a:lnTo>
                    <a:lnTo>
                      <a:pt x="174" y="1257"/>
                    </a:lnTo>
                    <a:lnTo>
                      <a:pt x="190" y="1260"/>
                    </a:lnTo>
                    <a:lnTo>
                      <a:pt x="204" y="1267"/>
                    </a:lnTo>
                    <a:lnTo>
                      <a:pt x="185" y="1238"/>
                    </a:lnTo>
                    <a:lnTo>
                      <a:pt x="177" y="1233"/>
                    </a:lnTo>
                    <a:lnTo>
                      <a:pt x="184" y="1221"/>
                    </a:lnTo>
                    <a:lnTo>
                      <a:pt x="192" y="1221"/>
                    </a:lnTo>
                    <a:lnTo>
                      <a:pt x="202" y="1236"/>
                    </a:lnTo>
                    <a:lnTo>
                      <a:pt x="207" y="1237"/>
                    </a:lnTo>
                    <a:lnTo>
                      <a:pt x="210" y="1225"/>
                    </a:lnTo>
                    <a:lnTo>
                      <a:pt x="215" y="1215"/>
                    </a:lnTo>
                    <a:lnTo>
                      <a:pt x="230" y="1220"/>
                    </a:lnTo>
                    <a:lnTo>
                      <a:pt x="227" y="1227"/>
                    </a:lnTo>
                    <a:lnTo>
                      <a:pt x="226" y="1243"/>
                    </a:lnTo>
                    <a:lnTo>
                      <a:pt x="236" y="1251"/>
                    </a:lnTo>
                    <a:lnTo>
                      <a:pt x="241" y="1247"/>
                    </a:lnTo>
                    <a:lnTo>
                      <a:pt x="248" y="1235"/>
                    </a:lnTo>
                    <a:lnTo>
                      <a:pt x="255" y="1232"/>
                    </a:lnTo>
                    <a:lnTo>
                      <a:pt x="259" y="1233"/>
                    </a:lnTo>
                    <a:lnTo>
                      <a:pt x="262" y="1225"/>
                    </a:lnTo>
                    <a:lnTo>
                      <a:pt x="269" y="1217"/>
                    </a:lnTo>
                    <a:lnTo>
                      <a:pt x="276" y="1213"/>
                    </a:lnTo>
                    <a:lnTo>
                      <a:pt x="276" y="1224"/>
                    </a:lnTo>
                    <a:lnTo>
                      <a:pt x="283" y="1234"/>
                    </a:lnTo>
                    <a:lnTo>
                      <a:pt x="293" y="1224"/>
                    </a:lnTo>
                    <a:lnTo>
                      <a:pt x="301" y="1207"/>
                    </a:lnTo>
                    <a:lnTo>
                      <a:pt x="312" y="1211"/>
                    </a:lnTo>
                    <a:lnTo>
                      <a:pt x="316" y="1223"/>
                    </a:lnTo>
                    <a:lnTo>
                      <a:pt x="324" y="1225"/>
                    </a:lnTo>
                    <a:lnTo>
                      <a:pt x="327" y="1223"/>
                    </a:lnTo>
                    <a:lnTo>
                      <a:pt x="333" y="1224"/>
                    </a:lnTo>
                    <a:lnTo>
                      <a:pt x="370" y="1235"/>
                    </a:lnTo>
                    <a:lnTo>
                      <a:pt x="373" y="1246"/>
                    </a:lnTo>
                    <a:lnTo>
                      <a:pt x="376" y="1249"/>
                    </a:lnTo>
                    <a:lnTo>
                      <a:pt x="377" y="1254"/>
                    </a:lnTo>
                    <a:lnTo>
                      <a:pt x="377" y="1241"/>
                    </a:lnTo>
                    <a:lnTo>
                      <a:pt x="378" y="1241"/>
                    </a:lnTo>
                    <a:lnTo>
                      <a:pt x="392" y="1254"/>
                    </a:lnTo>
                    <a:lnTo>
                      <a:pt x="401" y="1259"/>
                    </a:lnTo>
                    <a:lnTo>
                      <a:pt x="407" y="1258"/>
                    </a:lnTo>
                    <a:lnTo>
                      <a:pt x="408" y="1263"/>
                    </a:lnTo>
                    <a:lnTo>
                      <a:pt x="407" y="1278"/>
                    </a:lnTo>
                    <a:lnTo>
                      <a:pt x="415" y="1277"/>
                    </a:lnTo>
                    <a:lnTo>
                      <a:pt x="422" y="1268"/>
                    </a:lnTo>
                    <a:lnTo>
                      <a:pt x="426" y="1280"/>
                    </a:lnTo>
                    <a:lnTo>
                      <a:pt x="429" y="1281"/>
                    </a:lnTo>
                    <a:lnTo>
                      <a:pt x="433" y="1286"/>
                    </a:lnTo>
                    <a:lnTo>
                      <a:pt x="442" y="1283"/>
                    </a:lnTo>
                    <a:lnTo>
                      <a:pt x="444" y="1290"/>
                    </a:lnTo>
                    <a:lnTo>
                      <a:pt x="449" y="1298"/>
                    </a:lnTo>
                    <a:lnTo>
                      <a:pt x="449" y="1304"/>
                    </a:lnTo>
                    <a:lnTo>
                      <a:pt x="452" y="1307"/>
                    </a:lnTo>
                    <a:lnTo>
                      <a:pt x="451" y="1313"/>
                    </a:lnTo>
                    <a:lnTo>
                      <a:pt x="445" y="1324"/>
                    </a:lnTo>
                    <a:lnTo>
                      <a:pt x="443" y="1331"/>
                    </a:lnTo>
                    <a:lnTo>
                      <a:pt x="449" y="1324"/>
                    </a:lnTo>
                    <a:lnTo>
                      <a:pt x="451" y="1332"/>
                    </a:lnTo>
                    <a:lnTo>
                      <a:pt x="450" y="1336"/>
                    </a:lnTo>
                    <a:lnTo>
                      <a:pt x="456" y="1347"/>
                    </a:lnTo>
                    <a:lnTo>
                      <a:pt x="457" y="1358"/>
                    </a:lnTo>
                    <a:lnTo>
                      <a:pt x="462" y="1365"/>
                    </a:lnTo>
                    <a:lnTo>
                      <a:pt x="492" y="1387"/>
                    </a:lnTo>
                    <a:lnTo>
                      <a:pt x="494" y="1392"/>
                    </a:lnTo>
                    <a:lnTo>
                      <a:pt x="489" y="1396"/>
                    </a:lnTo>
                    <a:lnTo>
                      <a:pt x="487" y="1400"/>
                    </a:lnTo>
                    <a:lnTo>
                      <a:pt x="489" y="1407"/>
                    </a:lnTo>
                    <a:lnTo>
                      <a:pt x="498" y="1409"/>
                    </a:lnTo>
                    <a:lnTo>
                      <a:pt x="513" y="1431"/>
                    </a:lnTo>
                    <a:lnTo>
                      <a:pt x="509" y="1434"/>
                    </a:lnTo>
                    <a:lnTo>
                      <a:pt x="496" y="1438"/>
                    </a:lnTo>
                    <a:lnTo>
                      <a:pt x="506" y="1441"/>
                    </a:lnTo>
                    <a:lnTo>
                      <a:pt x="512" y="1440"/>
                    </a:lnTo>
                    <a:lnTo>
                      <a:pt x="514" y="1449"/>
                    </a:lnTo>
                    <a:lnTo>
                      <a:pt x="501" y="1449"/>
                    </a:lnTo>
                    <a:lnTo>
                      <a:pt x="514" y="1454"/>
                    </a:lnTo>
                    <a:lnTo>
                      <a:pt x="516" y="1457"/>
                    </a:lnTo>
                    <a:lnTo>
                      <a:pt x="513" y="1468"/>
                    </a:lnTo>
                    <a:lnTo>
                      <a:pt x="512" y="1482"/>
                    </a:lnTo>
                    <a:lnTo>
                      <a:pt x="519" y="1480"/>
                    </a:lnTo>
                    <a:lnTo>
                      <a:pt x="522" y="1485"/>
                    </a:lnTo>
                    <a:lnTo>
                      <a:pt x="518" y="1493"/>
                    </a:lnTo>
                    <a:lnTo>
                      <a:pt x="529" y="1504"/>
                    </a:lnTo>
                    <a:lnTo>
                      <a:pt x="526" y="1516"/>
                    </a:lnTo>
                    <a:lnTo>
                      <a:pt x="528" y="1519"/>
                    </a:lnTo>
                    <a:lnTo>
                      <a:pt x="522" y="1517"/>
                    </a:lnTo>
                    <a:lnTo>
                      <a:pt x="521" y="1523"/>
                    </a:lnTo>
                    <a:lnTo>
                      <a:pt x="521" y="1528"/>
                    </a:lnTo>
                    <a:lnTo>
                      <a:pt x="534" y="1536"/>
                    </a:lnTo>
                    <a:lnTo>
                      <a:pt x="535" y="1541"/>
                    </a:lnTo>
                    <a:lnTo>
                      <a:pt x="536" y="1546"/>
                    </a:lnTo>
                    <a:lnTo>
                      <a:pt x="533" y="1558"/>
                    </a:lnTo>
                    <a:lnTo>
                      <a:pt x="537" y="1557"/>
                    </a:lnTo>
                    <a:lnTo>
                      <a:pt x="547" y="1552"/>
                    </a:lnTo>
                    <a:lnTo>
                      <a:pt x="543" y="1556"/>
                    </a:lnTo>
                    <a:lnTo>
                      <a:pt x="541" y="1562"/>
                    </a:lnTo>
                    <a:lnTo>
                      <a:pt x="540" y="1568"/>
                    </a:lnTo>
                    <a:lnTo>
                      <a:pt x="546" y="1574"/>
                    </a:lnTo>
                    <a:lnTo>
                      <a:pt x="540" y="1577"/>
                    </a:lnTo>
                    <a:lnTo>
                      <a:pt x="537" y="1585"/>
                    </a:lnTo>
                    <a:lnTo>
                      <a:pt x="532" y="1589"/>
                    </a:lnTo>
                    <a:lnTo>
                      <a:pt x="551" y="1595"/>
                    </a:lnTo>
                    <a:lnTo>
                      <a:pt x="560" y="1600"/>
                    </a:lnTo>
                    <a:lnTo>
                      <a:pt x="565" y="1609"/>
                    </a:lnTo>
                    <a:lnTo>
                      <a:pt x="565" y="1620"/>
                    </a:lnTo>
                    <a:lnTo>
                      <a:pt x="562" y="1623"/>
                    </a:lnTo>
                    <a:lnTo>
                      <a:pt x="560" y="1631"/>
                    </a:lnTo>
                    <a:lnTo>
                      <a:pt x="562" y="1641"/>
                    </a:lnTo>
                    <a:lnTo>
                      <a:pt x="563" y="1649"/>
                    </a:lnTo>
                    <a:lnTo>
                      <a:pt x="557" y="1652"/>
                    </a:lnTo>
                    <a:lnTo>
                      <a:pt x="559" y="1660"/>
                    </a:lnTo>
                    <a:lnTo>
                      <a:pt x="556" y="1665"/>
                    </a:lnTo>
                    <a:lnTo>
                      <a:pt x="554" y="1673"/>
                    </a:lnTo>
                    <a:lnTo>
                      <a:pt x="551" y="1679"/>
                    </a:lnTo>
                    <a:lnTo>
                      <a:pt x="543" y="1690"/>
                    </a:lnTo>
                    <a:lnTo>
                      <a:pt x="535" y="1693"/>
                    </a:lnTo>
                    <a:lnTo>
                      <a:pt x="545" y="1703"/>
                    </a:lnTo>
                    <a:lnTo>
                      <a:pt x="557" y="1699"/>
                    </a:lnTo>
                    <a:lnTo>
                      <a:pt x="544" y="1715"/>
                    </a:lnTo>
                    <a:lnTo>
                      <a:pt x="534" y="1719"/>
                    </a:lnTo>
                    <a:lnTo>
                      <a:pt x="529" y="1728"/>
                    </a:lnTo>
                    <a:lnTo>
                      <a:pt x="532" y="1737"/>
                    </a:lnTo>
                    <a:lnTo>
                      <a:pt x="541" y="1755"/>
                    </a:lnTo>
                    <a:lnTo>
                      <a:pt x="546" y="1747"/>
                    </a:lnTo>
                    <a:lnTo>
                      <a:pt x="555" y="1755"/>
                    </a:lnTo>
                    <a:lnTo>
                      <a:pt x="566" y="1759"/>
                    </a:lnTo>
                    <a:lnTo>
                      <a:pt x="582" y="1750"/>
                    </a:lnTo>
                    <a:lnTo>
                      <a:pt x="584" y="1740"/>
                    </a:lnTo>
                    <a:lnTo>
                      <a:pt x="577" y="1734"/>
                    </a:lnTo>
                    <a:lnTo>
                      <a:pt x="579" y="1726"/>
                    </a:lnTo>
                    <a:lnTo>
                      <a:pt x="584" y="1730"/>
                    </a:lnTo>
                    <a:lnTo>
                      <a:pt x="588" y="1726"/>
                    </a:lnTo>
                    <a:lnTo>
                      <a:pt x="587" y="1721"/>
                    </a:lnTo>
                    <a:lnTo>
                      <a:pt x="596" y="1714"/>
                    </a:lnTo>
                    <a:lnTo>
                      <a:pt x="597" y="1696"/>
                    </a:lnTo>
                    <a:lnTo>
                      <a:pt x="600" y="1705"/>
                    </a:lnTo>
                    <a:lnTo>
                      <a:pt x="607" y="1715"/>
                    </a:lnTo>
                    <a:lnTo>
                      <a:pt x="615" y="1706"/>
                    </a:lnTo>
                    <a:lnTo>
                      <a:pt x="610" y="1718"/>
                    </a:lnTo>
                    <a:lnTo>
                      <a:pt x="610" y="1726"/>
                    </a:lnTo>
                    <a:lnTo>
                      <a:pt x="621" y="1730"/>
                    </a:lnTo>
                    <a:lnTo>
                      <a:pt x="621" y="1733"/>
                    </a:lnTo>
                    <a:lnTo>
                      <a:pt x="625" y="1733"/>
                    </a:lnTo>
                    <a:lnTo>
                      <a:pt x="648" y="1729"/>
                    </a:lnTo>
                    <a:lnTo>
                      <a:pt x="641" y="1738"/>
                    </a:lnTo>
                    <a:lnTo>
                      <a:pt x="621" y="1746"/>
                    </a:lnTo>
                    <a:lnTo>
                      <a:pt x="613" y="1755"/>
                    </a:lnTo>
                    <a:lnTo>
                      <a:pt x="628" y="1757"/>
                    </a:lnTo>
                    <a:lnTo>
                      <a:pt x="647" y="1751"/>
                    </a:lnTo>
                    <a:lnTo>
                      <a:pt x="636" y="1758"/>
                    </a:lnTo>
                    <a:lnTo>
                      <a:pt x="633" y="1769"/>
                    </a:lnTo>
                    <a:lnTo>
                      <a:pt x="627" y="1778"/>
                    </a:lnTo>
                    <a:lnTo>
                      <a:pt x="654" y="1761"/>
                    </a:lnTo>
                    <a:lnTo>
                      <a:pt x="638" y="1782"/>
                    </a:lnTo>
                    <a:lnTo>
                      <a:pt x="662" y="1779"/>
                    </a:lnTo>
                    <a:lnTo>
                      <a:pt x="660" y="1786"/>
                    </a:lnTo>
                    <a:lnTo>
                      <a:pt x="665" y="1791"/>
                    </a:lnTo>
                    <a:lnTo>
                      <a:pt x="662" y="1795"/>
                    </a:lnTo>
                    <a:lnTo>
                      <a:pt x="647" y="1787"/>
                    </a:lnTo>
                    <a:lnTo>
                      <a:pt x="656" y="1797"/>
                    </a:lnTo>
                    <a:lnTo>
                      <a:pt x="673" y="1805"/>
                    </a:lnTo>
                    <a:lnTo>
                      <a:pt x="681" y="1814"/>
                    </a:lnTo>
                    <a:lnTo>
                      <a:pt x="684" y="1823"/>
                    </a:lnTo>
                    <a:lnTo>
                      <a:pt x="672" y="1818"/>
                    </a:lnTo>
                    <a:lnTo>
                      <a:pt x="681" y="1824"/>
                    </a:lnTo>
                    <a:lnTo>
                      <a:pt x="681" y="1828"/>
                    </a:lnTo>
                    <a:lnTo>
                      <a:pt x="673" y="1829"/>
                    </a:lnTo>
                    <a:lnTo>
                      <a:pt x="676" y="1835"/>
                    </a:lnTo>
                    <a:lnTo>
                      <a:pt x="667" y="1831"/>
                    </a:lnTo>
                    <a:lnTo>
                      <a:pt x="668" y="1840"/>
                    </a:lnTo>
                    <a:lnTo>
                      <a:pt x="673" y="1846"/>
                    </a:lnTo>
                    <a:lnTo>
                      <a:pt x="684" y="1841"/>
                    </a:lnTo>
                    <a:lnTo>
                      <a:pt x="687" y="1848"/>
                    </a:lnTo>
                    <a:lnTo>
                      <a:pt x="685" y="1854"/>
                    </a:lnTo>
                    <a:lnTo>
                      <a:pt x="669" y="1851"/>
                    </a:lnTo>
                    <a:lnTo>
                      <a:pt x="654" y="1846"/>
                    </a:lnTo>
                    <a:lnTo>
                      <a:pt x="631" y="1825"/>
                    </a:lnTo>
                    <a:lnTo>
                      <a:pt x="619" y="1816"/>
                    </a:lnTo>
                    <a:lnTo>
                      <a:pt x="584" y="1812"/>
                    </a:lnTo>
                    <a:lnTo>
                      <a:pt x="575" y="1813"/>
                    </a:lnTo>
                    <a:lnTo>
                      <a:pt x="567" y="1823"/>
                    </a:lnTo>
                    <a:lnTo>
                      <a:pt x="586" y="1850"/>
                    </a:lnTo>
                    <a:lnTo>
                      <a:pt x="601" y="1854"/>
                    </a:lnTo>
                    <a:lnTo>
                      <a:pt x="619" y="1863"/>
                    </a:lnTo>
                    <a:lnTo>
                      <a:pt x="632" y="1878"/>
                    </a:lnTo>
                    <a:lnTo>
                      <a:pt x="659" y="1884"/>
                    </a:lnTo>
                    <a:lnTo>
                      <a:pt x="665" y="1881"/>
                    </a:lnTo>
                    <a:lnTo>
                      <a:pt x="673" y="1882"/>
                    </a:lnTo>
                    <a:lnTo>
                      <a:pt x="676" y="1885"/>
                    </a:lnTo>
                    <a:lnTo>
                      <a:pt x="693" y="1884"/>
                    </a:lnTo>
                    <a:lnTo>
                      <a:pt x="692" y="1893"/>
                    </a:lnTo>
                    <a:lnTo>
                      <a:pt x="695" y="1901"/>
                    </a:lnTo>
                    <a:lnTo>
                      <a:pt x="685" y="1905"/>
                    </a:lnTo>
                    <a:lnTo>
                      <a:pt x="688" y="1915"/>
                    </a:lnTo>
                    <a:lnTo>
                      <a:pt x="680" y="1918"/>
                    </a:lnTo>
                    <a:lnTo>
                      <a:pt x="682" y="1927"/>
                    </a:lnTo>
                    <a:lnTo>
                      <a:pt x="683" y="1930"/>
                    </a:lnTo>
                    <a:lnTo>
                      <a:pt x="676" y="1933"/>
                    </a:lnTo>
                    <a:lnTo>
                      <a:pt x="676" y="1948"/>
                    </a:lnTo>
                    <a:lnTo>
                      <a:pt x="683" y="1954"/>
                    </a:lnTo>
                    <a:lnTo>
                      <a:pt x="693" y="1946"/>
                    </a:lnTo>
                    <a:lnTo>
                      <a:pt x="698" y="1955"/>
                    </a:lnTo>
                    <a:lnTo>
                      <a:pt x="688" y="1961"/>
                    </a:lnTo>
                    <a:lnTo>
                      <a:pt x="693" y="1967"/>
                    </a:lnTo>
                    <a:lnTo>
                      <a:pt x="685" y="1967"/>
                    </a:lnTo>
                    <a:lnTo>
                      <a:pt x="682" y="1961"/>
                    </a:lnTo>
                    <a:lnTo>
                      <a:pt x="675" y="1959"/>
                    </a:lnTo>
                    <a:lnTo>
                      <a:pt x="670" y="1963"/>
                    </a:lnTo>
                    <a:lnTo>
                      <a:pt x="669" y="1971"/>
                    </a:lnTo>
                    <a:lnTo>
                      <a:pt x="669" y="1979"/>
                    </a:lnTo>
                    <a:lnTo>
                      <a:pt x="673" y="1984"/>
                    </a:lnTo>
                    <a:lnTo>
                      <a:pt x="667" y="1991"/>
                    </a:lnTo>
                    <a:lnTo>
                      <a:pt x="669" y="1995"/>
                    </a:lnTo>
                    <a:lnTo>
                      <a:pt x="677" y="1994"/>
                    </a:lnTo>
                    <a:lnTo>
                      <a:pt x="673" y="1998"/>
                    </a:lnTo>
                    <a:lnTo>
                      <a:pt x="670" y="2008"/>
                    </a:lnTo>
                    <a:lnTo>
                      <a:pt x="658" y="2012"/>
                    </a:lnTo>
                    <a:lnTo>
                      <a:pt x="648" y="2008"/>
                    </a:lnTo>
                    <a:lnTo>
                      <a:pt x="641" y="2007"/>
                    </a:lnTo>
                    <a:lnTo>
                      <a:pt x="627" y="2011"/>
                    </a:lnTo>
                    <a:lnTo>
                      <a:pt x="625" y="2016"/>
                    </a:lnTo>
                    <a:lnTo>
                      <a:pt x="616" y="2024"/>
                    </a:lnTo>
                    <a:lnTo>
                      <a:pt x="619" y="2031"/>
                    </a:lnTo>
                    <a:lnTo>
                      <a:pt x="618" y="2031"/>
                    </a:lnTo>
                    <a:lnTo>
                      <a:pt x="620" y="2037"/>
                    </a:lnTo>
                    <a:lnTo>
                      <a:pt x="626" y="2034"/>
                    </a:lnTo>
                    <a:lnTo>
                      <a:pt x="633" y="2039"/>
                    </a:lnTo>
                    <a:lnTo>
                      <a:pt x="664" y="2030"/>
                    </a:lnTo>
                    <a:lnTo>
                      <a:pt x="658" y="2020"/>
                    </a:lnTo>
                    <a:lnTo>
                      <a:pt x="669" y="2020"/>
                    </a:lnTo>
                    <a:lnTo>
                      <a:pt x="670" y="2022"/>
                    </a:lnTo>
                    <a:lnTo>
                      <a:pt x="668" y="2029"/>
                    </a:lnTo>
                    <a:lnTo>
                      <a:pt x="659" y="2033"/>
                    </a:lnTo>
                    <a:lnTo>
                      <a:pt x="672" y="2041"/>
                    </a:lnTo>
                    <a:lnTo>
                      <a:pt x="665" y="2039"/>
                    </a:lnTo>
                    <a:lnTo>
                      <a:pt x="667" y="2043"/>
                    </a:lnTo>
                    <a:lnTo>
                      <a:pt x="677" y="2048"/>
                    </a:lnTo>
                    <a:lnTo>
                      <a:pt x="673" y="2052"/>
                    </a:lnTo>
                    <a:lnTo>
                      <a:pt x="667" y="2048"/>
                    </a:lnTo>
                    <a:lnTo>
                      <a:pt x="658" y="2052"/>
                    </a:lnTo>
                    <a:lnTo>
                      <a:pt x="648" y="2053"/>
                    </a:lnTo>
                    <a:lnTo>
                      <a:pt x="625" y="2042"/>
                    </a:lnTo>
                    <a:lnTo>
                      <a:pt x="618" y="2045"/>
                    </a:lnTo>
                    <a:lnTo>
                      <a:pt x="618" y="2047"/>
                    </a:lnTo>
                    <a:lnTo>
                      <a:pt x="605" y="2044"/>
                    </a:lnTo>
                    <a:lnTo>
                      <a:pt x="601" y="2047"/>
                    </a:lnTo>
                    <a:lnTo>
                      <a:pt x="611" y="2047"/>
                    </a:lnTo>
                    <a:lnTo>
                      <a:pt x="620" y="2057"/>
                    </a:lnTo>
                    <a:lnTo>
                      <a:pt x="616" y="2059"/>
                    </a:lnTo>
                    <a:lnTo>
                      <a:pt x="608" y="2054"/>
                    </a:lnTo>
                    <a:lnTo>
                      <a:pt x="613" y="2060"/>
                    </a:lnTo>
                    <a:lnTo>
                      <a:pt x="605" y="2060"/>
                    </a:lnTo>
                    <a:lnTo>
                      <a:pt x="598" y="2066"/>
                    </a:lnTo>
                    <a:lnTo>
                      <a:pt x="599" y="2074"/>
                    </a:lnTo>
                    <a:lnTo>
                      <a:pt x="598" y="2082"/>
                    </a:lnTo>
                    <a:lnTo>
                      <a:pt x="599" y="2083"/>
                    </a:lnTo>
                    <a:lnTo>
                      <a:pt x="593" y="2091"/>
                    </a:lnTo>
                    <a:lnTo>
                      <a:pt x="599" y="2096"/>
                    </a:lnTo>
                    <a:lnTo>
                      <a:pt x="602" y="2093"/>
                    </a:lnTo>
                    <a:lnTo>
                      <a:pt x="599" y="2096"/>
                    </a:lnTo>
                    <a:lnTo>
                      <a:pt x="599" y="2096"/>
                    </a:lnTo>
                    <a:lnTo>
                      <a:pt x="591" y="2102"/>
                    </a:lnTo>
                    <a:lnTo>
                      <a:pt x="592" y="2109"/>
                    </a:lnTo>
                    <a:lnTo>
                      <a:pt x="589" y="2111"/>
                    </a:lnTo>
                    <a:lnTo>
                      <a:pt x="587" y="2116"/>
                    </a:lnTo>
                    <a:lnTo>
                      <a:pt x="586" y="2131"/>
                    </a:lnTo>
                    <a:lnTo>
                      <a:pt x="596" y="2138"/>
                    </a:lnTo>
                    <a:lnTo>
                      <a:pt x="594" y="2145"/>
                    </a:lnTo>
                    <a:lnTo>
                      <a:pt x="603" y="2144"/>
                    </a:lnTo>
                    <a:lnTo>
                      <a:pt x="613" y="2145"/>
                    </a:lnTo>
                    <a:lnTo>
                      <a:pt x="612" y="2156"/>
                    </a:lnTo>
                    <a:lnTo>
                      <a:pt x="608" y="2158"/>
                    </a:lnTo>
                    <a:lnTo>
                      <a:pt x="601" y="2167"/>
                    </a:lnTo>
                    <a:lnTo>
                      <a:pt x="609" y="2174"/>
                    </a:lnTo>
                    <a:lnTo>
                      <a:pt x="598" y="2172"/>
                    </a:lnTo>
                    <a:lnTo>
                      <a:pt x="596" y="2180"/>
                    </a:lnTo>
                    <a:lnTo>
                      <a:pt x="596" y="2188"/>
                    </a:lnTo>
                    <a:lnTo>
                      <a:pt x="598" y="2192"/>
                    </a:lnTo>
                    <a:lnTo>
                      <a:pt x="604" y="2192"/>
                    </a:lnTo>
                    <a:lnTo>
                      <a:pt x="598" y="2200"/>
                    </a:lnTo>
                    <a:lnTo>
                      <a:pt x="602" y="2202"/>
                    </a:lnTo>
                    <a:lnTo>
                      <a:pt x="610" y="2202"/>
                    </a:lnTo>
                    <a:lnTo>
                      <a:pt x="616" y="2200"/>
                    </a:lnTo>
                    <a:lnTo>
                      <a:pt x="601" y="2213"/>
                    </a:lnTo>
                    <a:lnTo>
                      <a:pt x="601" y="2218"/>
                    </a:lnTo>
                    <a:lnTo>
                      <a:pt x="609" y="2221"/>
                    </a:lnTo>
                    <a:lnTo>
                      <a:pt x="610" y="2226"/>
                    </a:lnTo>
                    <a:lnTo>
                      <a:pt x="619" y="2221"/>
                    </a:lnTo>
                    <a:lnTo>
                      <a:pt x="615" y="2224"/>
                    </a:lnTo>
                    <a:lnTo>
                      <a:pt x="612" y="2229"/>
                    </a:lnTo>
                    <a:lnTo>
                      <a:pt x="613" y="2233"/>
                    </a:lnTo>
                    <a:lnTo>
                      <a:pt x="610" y="2239"/>
                    </a:lnTo>
                    <a:lnTo>
                      <a:pt x="618" y="2237"/>
                    </a:lnTo>
                    <a:lnTo>
                      <a:pt x="622" y="2234"/>
                    </a:lnTo>
                    <a:lnTo>
                      <a:pt x="623" y="2251"/>
                    </a:lnTo>
                    <a:lnTo>
                      <a:pt x="632" y="2251"/>
                    </a:lnTo>
                    <a:lnTo>
                      <a:pt x="632" y="2257"/>
                    </a:lnTo>
                    <a:lnTo>
                      <a:pt x="638" y="2257"/>
                    </a:lnTo>
                    <a:lnTo>
                      <a:pt x="630" y="2265"/>
                    </a:lnTo>
                    <a:lnTo>
                      <a:pt x="632" y="2273"/>
                    </a:lnTo>
                    <a:lnTo>
                      <a:pt x="637" y="2265"/>
                    </a:lnTo>
                    <a:lnTo>
                      <a:pt x="638" y="2273"/>
                    </a:lnTo>
                    <a:lnTo>
                      <a:pt x="636" y="2276"/>
                    </a:lnTo>
                    <a:lnTo>
                      <a:pt x="635" y="2285"/>
                    </a:lnTo>
                    <a:lnTo>
                      <a:pt x="639" y="2287"/>
                    </a:lnTo>
                    <a:lnTo>
                      <a:pt x="641" y="2294"/>
                    </a:lnTo>
                    <a:lnTo>
                      <a:pt x="643" y="2302"/>
                    </a:lnTo>
                    <a:lnTo>
                      <a:pt x="646" y="2297"/>
                    </a:lnTo>
                    <a:lnTo>
                      <a:pt x="646" y="2298"/>
                    </a:lnTo>
                    <a:lnTo>
                      <a:pt x="649" y="2301"/>
                    </a:lnTo>
                    <a:lnTo>
                      <a:pt x="643" y="2308"/>
                    </a:lnTo>
                    <a:lnTo>
                      <a:pt x="642" y="2313"/>
                    </a:lnTo>
                    <a:lnTo>
                      <a:pt x="642" y="2320"/>
                    </a:lnTo>
                    <a:lnTo>
                      <a:pt x="641" y="2326"/>
                    </a:lnTo>
                    <a:lnTo>
                      <a:pt x="641" y="2333"/>
                    </a:lnTo>
                    <a:lnTo>
                      <a:pt x="643" y="2341"/>
                    </a:lnTo>
                    <a:lnTo>
                      <a:pt x="646" y="2339"/>
                    </a:lnTo>
                    <a:lnTo>
                      <a:pt x="654" y="2340"/>
                    </a:lnTo>
                    <a:lnTo>
                      <a:pt x="660" y="2326"/>
                    </a:lnTo>
                    <a:lnTo>
                      <a:pt x="668" y="2310"/>
                    </a:lnTo>
                    <a:lnTo>
                      <a:pt x="672" y="2313"/>
                    </a:lnTo>
                    <a:lnTo>
                      <a:pt x="680" y="2309"/>
                    </a:lnTo>
                    <a:lnTo>
                      <a:pt x="684" y="2301"/>
                    </a:lnTo>
                    <a:lnTo>
                      <a:pt x="695" y="2307"/>
                    </a:lnTo>
                    <a:lnTo>
                      <a:pt x="701" y="2305"/>
                    </a:lnTo>
                    <a:lnTo>
                      <a:pt x="705" y="2314"/>
                    </a:lnTo>
                    <a:lnTo>
                      <a:pt x="688" y="2309"/>
                    </a:lnTo>
                    <a:lnTo>
                      <a:pt x="682" y="2315"/>
                    </a:lnTo>
                    <a:lnTo>
                      <a:pt x="682" y="2319"/>
                    </a:lnTo>
                    <a:lnTo>
                      <a:pt x="690" y="2326"/>
                    </a:lnTo>
                    <a:lnTo>
                      <a:pt x="700" y="2326"/>
                    </a:lnTo>
                    <a:lnTo>
                      <a:pt x="684" y="2331"/>
                    </a:lnTo>
                    <a:lnTo>
                      <a:pt x="678" y="2333"/>
                    </a:lnTo>
                    <a:lnTo>
                      <a:pt x="676" y="2342"/>
                    </a:lnTo>
                    <a:lnTo>
                      <a:pt x="669" y="2347"/>
                    </a:lnTo>
                    <a:lnTo>
                      <a:pt x="660" y="2347"/>
                    </a:lnTo>
                    <a:lnTo>
                      <a:pt x="659" y="2352"/>
                    </a:lnTo>
                    <a:lnTo>
                      <a:pt x="662" y="2364"/>
                    </a:lnTo>
                    <a:lnTo>
                      <a:pt x="660" y="2378"/>
                    </a:lnTo>
                    <a:lnTo>
                      <a:pt x="667" y="2376"/>
                    </a:lnTo>
                    <a:lnTo>
                      <a:pt x="661" y="2384"/>
                    </a:lnTo>
                    <a:lnTo>
                      <a:pt x="667" y="2394"/>
                    </a:lnTo>
                    <a:lnTo>
                      <a:pt x="668" y="2398"/>
                    </a:lnTo>
                    <a:lnTo>
                      <a:pt x="671" y="2397"/>
                    </a:lnTo>
                    <a:lnTo>
                      <a:pt x="673" y="2408"/>
                    </a:lnTo>
                    <a:lnTo>
                      <a:pt x="681" y="2422"/>
                    </a:lnTo>
                    <a:lnTo>
                      <a:pt x="683" y="2422"/>
                    </a:lnTo>
                    <a:lnTo>
                      <a:pt x="683" y="2424"/>
                    </a:lnTo>
                    <a:lnTo>
                      <a:pt x="684" y="2427"/>
                    </a:lnTo>
                    <a:lnTo>
                      <a:pt x="693" y="2429"/>
                    </a:lnTo>
                    <a:lnTo>
                      <a:pt x="694" y="2437"/>
                    </a:lnTo>
                    <a:lnTo>
                      <a:pt x="696" y="2441"/>
                    </a:lnTo>
                    <a:lnTo>
                      <a:pt x="698" y="2446"/>
                    </a:lnTo>
                    <a:lnTo>
                      <a:pt x="701" y="2442"/>
                    </a:lnTo>
                    <a:lnTo>
                      <a:pt x="704" y="2441"/>
                    </a:lnTo>
                    <a:lnTo>
                      <a:pt x="700" y="2451"/>
                    </a:lnTo>
                    <a:lnTo>
                      <a:pt x="700" y="2458"/>
                    </a:lnTo>
                    <a:lnTo>
                      <a:pt x="702" y="2462"/>
                    </a:lnTo>
                    <a:lnTo>
                      <a:pt x="707" y="2463"/>
                    </a:lnTo>
                    <a:lnTo>
                      <a:pt x="712" y="2465"/>
                    </a:lnTo>
                    <a:lnTo>
                      <a:pt x="711" y="2469"/>
                    </a:lnTo>
                    <a:lnTo>
                      <a:pt x="711" y="2475"/>
                    </a:lnTo>
                    <a:lnTo>
                      <a:pt x="716" y="2477"/>
                    </a:lnTo>
                    <a:lnTo>
                      <a:pt x="722" y="2477"/>
                    </a:lnTo>
                    <a:lnTo>
                      <a:pt x="716" y="2480"/>
                    </a:lnTo>
                    <a:lnTo>
                      <a:pt x="718" y="2485"/>
                    </a:lnTo>
                    <a:lnTo>
                      <a:pt x="724" y="2484"/>
                    </a:lnTo>
                    <a:lnTo>
                      <a:pt x="719" y="2486"/>
                    </a:lnTo>
                    <a:lnTo>
                      <a:pt x="715" y="2487"/>
                    </a:lnTo>
                    <a:lnTo>
                      <a:pt x="717" y="2490"/>
                    </a:lnTo>
                    <a:lnTo>
                      <a:pt x="717" y="2494"/>
                    </a:lnTo>
                    <a:lnTo>
                      <a:pt x="725" y="2492"/>
                    </a:lnTo>
                    <a:lnTo>
                      <a:pt x="735" y="2485"/>
                    </a:lnTo>
                    <a:lnTo>
                      <a:pt x="737" y="2486"/>
                    </a:lnTo>
                    <a:lnTo>
                      <a:pt x="738" y="2490"/>
                    </a:lnTo>
                    <a:lnTo>
                      <a:pt x="729" y="2496"/>
                    </a:lnTo>
                    <a:lnTo>
                      <a:pt x="725" y="2499"/>
                    </a:lnTo>
                    <a:lnTo>
                      <a:pt x="726" y="2502"/>
                    </a:lnTo>
                    <a:lnTo>
                      <a:pt x="729" y="2508"/>
                    </a:lnTo>
                    <a:lnTo>
                      <a:pt x="735" y="2510"/>
                    </a:lnTo>
                    <a:lnTo>
                      <a:pt x="735" y="2513"/>
                    </a:lnTo>
                    <a:lnTo>
                      <a:pt x="739" y="2514"/>
                    </a:lnTo>
                    <a:lnTo>
                      <a:pt x="736" y="2519"/>
                    </a:lnTo>
                    <a:lnTo>
                      <a:pt x="728" y="2522"/>
                    </a:lnTo>
                    <a:lnTo>
                      <a:pt x="729" y="2524"/>
                    </a:lnTo>
                    <a:lnTo>
                      <a:pt x="737" y="2529"/>
                    </a:lnTo>
                    <a:lnTo>
                      <a:pt x="741" y="2526"/>
                    </a:lnTo>
                    <a:lnTo>
                      <a:pt x="751" y="2521"/>
                    </a:lnTo>
                    <a:lnTo>
                      <a:pt x="755" y="2521"/>
                    </a:lnTo>
                    <a:lnTo>
                      <a:pt x="761" y="2524"/>
                    </a:lnTo>
                    <a:lnTo>
                      <a:pt x="736" y="2532"/>
                    </a:lnTo>
                    <a:lnTo>
                      <a:pt x="738" y="2534"/>
                    </a:lnTo>
                    <a:lnTo>
                      <a:pt x="741" y="2533"/>
                    </a:lnTo>
                    <a:lnTo>
                      <a:pt x="749" y="2533"/>
                    </a:lnTo>
                    <a:lnTo>
                      <a:pt x="750" y="2534"/>
                    </a:lnTo>
                    <a:lnTo>
                      <a:pt x="749" y="2536"/>
                    </a:lnTo>
                    <a:lnTo>
                      <a:pt x="749" y="2541"/>
                    </a:lnTo>
                    <a:lnTo>
                      <a:pt x="752" y="2544"/>
                    </a:lnTo>
                    <a:lnTo>
                      <a:pt x="755" y="2544"/>
                    </a:lnTo>
                    <a:lnTo>
                      <a:pt x="761" y="2542"/>
                    </a:lnTo>
                    <a:lnTo>
                      <a:pt x="763" y="2544"/>
                    </a:lnTo>
                    <a:lnTo>
                      <a:pt x="764" y="2548"/>
                    </a:lnTo>
                    <a:lnTo>
                      <a:pt x="766" y="2549"/>
                    </a:lnTo>
                    <a:lnTo>
                      <a:pt x="771" y="2551"/>
                    </a:lnTo>
                    <a:lnTo>
                      <a:pt x="777" y="2554"/>
                    </a:lnTo>
                    <a:lnTo>
                      <a:pt x="779" y="2553"/>
                    </a:lnTo>
                    <a:lnTo>
                      <a:pt x="780" y="2555"/>
                    </a:lnTo>
                    <a:lnTo>
                      <a:pt x="780" y="2556"/>
                    </a:lnTo>
                    <a:lnTo>
                      <a:pt x="771" y="2563"/>
                    </a:lnTo>
                    <a:lnTo>
                      <a:pt x="766" y="2565"/>
                    </a:lnTo>
                    <a:lnTo>
                      <a:pt x="763" y="2568"/>
                    </a:lnTo>
                    <a:lnTo>
                      <a:pt x="769" y="2567"/>
                    </a:lnTo>
                    <a:lnTo>
                      <a:pt x="773" y="2568"/>
                    </a:lnTo>
                    <a:lnTo>
                      <a:pt x="786" y="2567"/>
                    </a:lnTo>
                    <a:lnTo>
                      <a:pt x="784" y="2562"/>
                    </a:lnTo>
                    <a:lnTo>
                      <a:pt x="784" y="2559"/>
                    </a:lnTo>
                    <a:lnTo>
                      <a:pt x="785" y="2559"/>
                    </a:lnTo>
                    <a:lnTo>
                      <a:pt x="792" y="2562"/>
                    </a:lnTo>
                    <a:lnTo>
                      <a:pt x="796" y="2560"/>
                    </a:lnTo>
                    <a:lnTo>
                      <a:pt x="809" y="2562"/>
                    </a:lnTo>
                    <a:lnTo>
                      <a:pt x="820" y="2555"/>
                    </a:lnTo>
                    <a:lnTo>
                      <a:pt x="823" y="2557"/>
                    </a:lnTo>
                    <a:lnTo>
                      <a:pt x="831" y="2553"/>
                    </a:lnTo>
                    <a:lnTo>
                      <a:pt x="829" y="2557"/>
                    </a:lnTo>
                    <a:lnTo>
                      <a:pt x="829" y="2560"/>
                    </a:lnTo>
                    <a:lnTo>
                      <a:pt x="832" y="2562"/>
                    </a:lnTo>
                    <a:lnTo>
                      <a:pt x="841" y="2558"/>
                    </a:lnTo>
                    <a:lnTo>
                      <a:pt x="839" y="2562"/>
                    </a:lnTo>
                    <a:lnTo>
                      <a:pt x="826" y="2568"/>
                    </a:lnTo>
                    <a:lnTo>
                      <a:pt x="830" y="2568"/>
                    </a:lnTo>
                    <a:lnTo>
                      <a:pt x="823" y="2574"/>
                    </a:lnTo>
                    <a:lnTo>
                      <a:pt x="826" y="2575"/>
                    </a:lnTo>
                    <a:lnTo>
                      <a:pt x="828" y="2574"/>
                    </a:lnTo>
                    <a:lnTo>
                      <a:pt x="832" y="2570"/>
                    </a:lnTo>
                    <a:lnTo>
                      <a:pt x="837" y="2571"/>
                    </a:lnTo>
                    <a:lnTo>
                      <a:pt x="843" y="2566"/>
                    </a:lnTo>
                    <a:lnTo>
                      <a:pt x="847" y="2560"/>
                    </a:lnTo>
                    <a:lnTo>
                      <a:pt x="849" y="2562"/>
                    </a:lnTo>
                    <a:lnTo>
                      <a:pt x="847" y="2568"/>
                    </a:lnTo>
                    <a:lnTo>
                      <a:pt x="840" y="2572"/>
                    </a:lnTo>
                    <a:lnTo>
                      <a:pt x="837" y="2577"/>
                    </a:lnTo>
                    <a:lnTo>
                      <a:pt x="839" y="2579"/>
                    </a:lnTo>
                    <a:lnTo>
                      <a:pt x="840" y="2585"/>
                    </a:lnTo>
                    <a:lnTo>
                      <a:pt x="842" y="2587"/>
                    </a:lnTo>
                    <a:lnTo>
                      <a:pt x="843" y="2590"/>
                    </a:lnTo>
                    <a:lnTo>
                      <a:pt x="846" y="2587"/>
                    </a:lnTo>
                    <a:lnTo>
                      <a:pt x="849" y="2581"/>
                    </a:lnTo>
                    <a:lnTo>
                      <a:pt x="851" y="2579"/>
                    </a:lnTo>
                    <a:lnTo>
                      <a:pt x="853" y="2579"/>
                    </a:lnTo>
                    <a:lnTo>
                      <a:pt x="853" y="2582"/>
                    </a:lnTo>
                    <a:lnTo>
                      <a:pt x="851" y="2590"/>
                    </a:lnTo>
                    <a:lnTo>
                      <a:pt x="852" y="2592"/>
                    </a:lnTo>
                    <a:lnTo>
                      <a:pt x="858" y="2590"/>
                    </a:lnTo>
                    <a:lnTo>
                      <a:pt x="863" y="2586"/>
                    </a:lnTo>
                    <a:lnTo>
                      <a:pt x="863" y="2588"/>
                    </a:lnTo>
                    <a:lnTo>
                      <a:pt x="861" y="2598"/>
                    </a:lnTo>
                    <a:lnTo>
                      <a:pt x="859" y="2600"/>
                    </a:lnTo>
                    <a:lnTo>
                      <a:pt x="854" y="2605"/>
                    </a:lnTo>
                    <a:lnTo>
                      <a:pt x="854" y="2609"/>
                    </a:lnTo>
                    <a:lnTo>
                      <a:pt x="855" y="2609"/>
                    </a:lnTo>
                    <a:lnTo>
                      <a:pt x="858" y="2612"/>
                    </a:lnTo>
                    <a:lnTo>
                      <a:pt x="859" y="2613"/>
                    </a:lnTo>
                    <a:lnTo>
                      <a:pt x="865" y="2612"/>
                    </a:lnTo>
                    <a:lnTo>
                      <a:pt x="870" y="2617"/>
                    </a:lnTo>
                    <a:lnTo>
                      <a:pt x="877" y="2616"/>
                    </a:lnTo>
                    <a:lnTo>
                      <a:pt x="885" y="2608"/>
                    </a:lnTo>
                    <a:lnTo>
                      <a:pt x="888" y="2602"/>
                    </a:lnTo>
                    <a:lnTo>
                      <a:pt x="888" y="2605"/>
                    </a:lnTo>
                    <a:lnTo>
                      <a:pt x="889" y="2611"/>
                    </a:lnTo>
                    <a:lnTo>
                      <a:pt x="908" y="2612"/>
                    </a:lnTo>
                    <a:lnTo>
                      <a:pt x="919" y="2612"/>
                    </a:lnTo>
                    <a:lnTo>
                      <a:pt x="919" y="2610"/>
                    </a:lnTo>
                    <a:lnTo>
                      <a:pt x="917" y="2606"/>
                    </a:lnTo>
                    <a:lnTo>
                      <a:pt x="918" y="2603"/>
                    </a:lnTo>
                    <a:lnTo>
                      <a:pt x="917" y="2599"/>
                    </a:lnTo>
                    <a:lnTo>
                      <a:pt x="915" y="2593"/>
                    </a:lnTo>
                    <a:lnTo>
                      <a:pt x="911" y="2593"/>
                    </a:lnTo>
                    <a:lnTo>
                      <a:pt x="902" y="2586"/>
                    </a:lnTo>
                    <a:lnTo>
                      <a:pt x="912" y="2589"/>
                    </a:lnTo>
                    <a:lnTo>
                      <a:pt x="916" y="2588"/>
                    </a:lnTo>
                    <a:lnTo>
                      <a:pt x="918" y="2586"/>
                    </a:lnTo>
                    <a:lnTo>
                      <a:pt x="923" y="2586"/>
                    </a:lnTo>
                    <a:lnTo>
                      <a:pt x="926" y="2583"/>
                    </a:lnTo>
                    <a:lnTo>
                      <a:pt x="925" y="2574"/>
                    </a:lnTo>
                    <a:lnTo>
                      <a:pt x="926" y="2567"/>
                    </a:lnTo>
                    <a:lnTo>
                      <a:pt x="927" y="2563"/>
                    </a:lnTo>
                    <a:lnTo>
                      <a:pt x="929" y="2559"/>
                    </a:lnTo>
                    <a:lnTo>
                      <a:pt x="932" y="2544"/>
                    </a:lnTo>
                    <a:lnTo>
                      <a:pt x="932" y="2541"/>
                    </a:lnTo>
                    <a:lnTo>
                      <a:pt x="931" y="2540"/>
                    </a:lnTo>
                    <a:lnTo>
                      <a:pt x="932" y="2537"/>
                    </a:lnTo>
                    <a:lnTo>
                      <a:pt x="938" y="2533"/>
                    </a:lnTo>
                    <a:lnTo>
                      <a:pt x="940" y="2528"/>
                    </a:lnTo>
                    <a:lnTo>
                      <a:pt x="937" y="2528"/>
                    </a:lnTo>
                    <a:lnTo>
                      <a:pt x="939" y="2522"/>
                    </a:lnTo>
                    <a:lnTo>
                      <a:pt x="945" y="2510"/>
                    </a:lnTo>
                    <a:lnTo>
                      <a:pt x="949" y="2507"/>
                    </a:lnTo>
                    <a:lnTo>
                      <a:pt x="946" y="2503"/>
                    </a:lnTo>
                    <a:lnTo>
                      <a:pt x="949" y="2497"/>
                    </a:lnTo>
                    <a:lnTo>
                      <a:pt x="948" y="2492"/>
                    </a:lnTo>
                    <a:lnTo>
                      <a:pt x="944" y="2490"/>
                    </a:lnTo>
                    <a:lnTo>
                      <a:pt x="943" y="2466"/>
                    </a:lnTo>
                    <a:lnTo>
                      <a:pt x="939" y="2464"/>
                    </a:lnTo>
                    <a:lnTo>
                      <a:pt x="940" y="2462"/>
                    </a:lnTo>
                    <a:lnTo>
                      <a:pt x="937" y="2453"/>
                    </a:lnTo>
                    <a:lnTo>
                      <a:pt x="927" y="2450"/>
                    </a:lnTo>
                    <a:lnTo>
                      <a:pt x="936" y="2446"/>
                    </a:lnTo>
                    <a:lnTo>
                      <a:pt x="937" y="2444"/>
                    </a:lnTo>
                    <a:lnTo>
                      <a:pt x="938" y="2441"/>
                    </a:lnTo>
                    <a:lnTo>
                      <a:pt x="939" y="2439"/>
                    </a:lnTo>
                    <a:lnTo>
                      <a:pt x="943" y="2439"/>
                    </a:lnTo>
                    <a:lnTo>
                      <a:pt x="945" y="2440"/>
                    </a:lnTo>
                    <a:lnTo>
                      <a:pt x="950" y="2440"/>
                    </a:lnTo>
                    <a:lnTo>
                      <a:pt x="961" y="2438"/>
                    </a:lnTo>
                    <a:lnTo>
                      <a:pt x="963" y="2433"/>
                    </a:lnTo>
                    <a:lnTo>
                      <a:pt x="967" y="2432"/>
                    </a:lnTo>
                    <a:lnTo>
                      <a:pt x="967" y="2427"/>
                    </a:lnTo>
                    <a:lnTo>
                      <a:pt x="962" y="2427"/>
                    </a:lnTo>
                    <a:lnTo>
                      <a:pt x="954" y="2422"/>
                    </a:lnTo>
                    <a:lnTo>
                      <a:pt x="949" y="2417"/>
                    </a:lnTo>
                    <a:lnTo>
                      <a:pt x="952" y="2417"/>
                    </a:lnTo>
                    <a:lnTo>
                      <a:pt x="956" y="2421"/>
                    </a:lnTo>
                    <a:lnTo>
                      <a:pt x="960" y="2422"/>
                    </a:lnTo>
                    <a:lnTo>
                      <a:pt x="971" y="2423"/>
                    </a:lnTo>
                    <a:lnTo>
                      <a:pt x="971" y="2419"/>
                    </a:lnTo>
                    <a:lnTo>
                      <a:pt x="964" y="2418"/>
                    </a:lnTo>
                    <a:lnTo>
                      <a:pt x="962" y="2413"/>
                    </a:lnTo>
                    <a:lnTo>
                      <a:pt x="966" y="2412"/>
                    </a:lnTo>
                    <a:lnTo>
                      <a:pt x="967" y="2410"/>
                    </a:lnTo>
                    <a:lnTo>
                      <a:pt x="964" y="2407"/>
                    </a:lnTo>
                    <a:lnTo>
                      <a:pt x="964" y="2405"/>
                    </a:lnTo>
                    <a:lnTo>
                      <a:pt x="971" y="2410"/>
                    </a:lnTo>
                    <a:lnTo>
                      <a:pt x="976" y="2411"/>
                    </a:lnTo>
                    <a:lnTo>
                      <a:pt x="975" y="2406"/>
                    </a:lnTo>
                    <a:lnTo>
                      <a:pt x="980" y="2405"/>
                    </a:lnTo>
                    <a:lnTo>
                      <a:pt x="977" y="2401"/>
                    </a:lnTo>
                    <a:lnTo>
                      <a:pt x="977" y="2398"/>
                    </a:lnTo>
                    <a:lnTo>
                      <a:pt x="980" y="2400"/>
                    </a:lnTo>
                    <a:lnTo>
                      <a:pt x="985" y="2398"/>
                    </a:lnTo>
                    <a:lnTo>
                      <a:pt x="986" y="2396"/>
                    </a:lnTo>
                    <a:lnTo>
                      <a:pt x="987" y="2389"/>
                    </a:lnTo>
                    <a:lnTo>
                      <a:pt x="990" y="2389"/>
                    </a:lnTo>
                    <a:lnTo>
                      <a:pt x="990" y="2383"/>
                    </a:lnTo>
                    <a:lnTo>
                      <a:pt x="988" y="2380"/>
                    </a:lnTo>
                    <a:lnTo>
                      <a:pt x="970" y="2375"/>
                    </a:lnTo>
                    <a:lnTo>
                      <a:pt x="971" y="2372"/>
                    </a:lnTo>
                    <a:lnTo>
                      <a:pt x="987" y="2376"/>
                    </a:lnTo>
                    <a:lnTo>
                      <a:pt x="996" y="2375"/>
                    </a:lnTo>
                    <a:lnTo>
                      <a:pt x="989" y="2358"/>
                    </a:lnTo>
                    <a:lnTo>
                      <a:pt x="993" y="2355"/>
                    </a:lnTo>
                    <a:lnTo>
                      <a:pt x="994" y="2352"/>
                    </a:lnTo>
                    <a:lnTo>
                      <a:pt x="990" y="2347"/>
                    </a:lnTo>
                    <a:lnTo>
                      <a:pt x="968" y="2344"/>
                    </a:lnTo>
                    <a:lnTo>
                      <a:pt x="967" y="2337"/>
                    </a:lnTo>
                    <a:lnTo>
                      <a:pt x="972" y="2338"/>
                    </a:lnTo>
                    <a:lnTo>
                      <a:pt x="985" y="2330"/>
                    </a:lnTo>
                    <a:lnTo>
                      <a:pt x="995" y="2330"/>
                    </a:lnTo>
                    <a:lnTo>
                      <a:pt x="1001" y="2333"/>
                    </a:lnTo>
                    <a:lnTo>
                      <a:pt x="1002" y="2331"/>
                    </a:lnTo>
                    <a:lnTo>
                      <a:pt x="998" y="2329"/>
                    </a:lnTo>
                    <a:lnTo>
                      <a:pt x="994" y="2325"/>
                    </a:lnTo>
                    <a:lnTo>
                      <a:pt x="991" y="2313"/>
                    </a:lnTo>
                    <a:lnTo>
                      <a:pt x="987" y="2308"/>
                    </a:lnTo>
                    <a:lnTo>
                      <a:pt x="984" y="2301"/>
                    </a:lnTo>
                    <a:lnTo>
                      <a:pt x="980" y="2297"/>
                    </a:lnTo>
                    <a:lnTo>
                      <a:pt x="979" y="2292"/>
                    </a:lnTo>
                    <a:lnTo>
                      <a:pt x="973" y="2293"/>
                    </a:lnTo>
                    <a:lnTo>
                      <a:pt x="978" y="2280"/>
                    </a:lnTo>
                    <a:lnTo>
                      <a:pt x="983" y="2283"/>
                    </a:lnTo>
                    <a:lnTo>
                      <a:pt x="988" y="2282"/>
                    </a:lnTo>
                    <a:lnTo>
                      <a:pt x="993" y="2285"/>
                    </a:lnTo>
                    <a:lnTo>
                      <a:pt x="993" y="2279"/>
                    </a:lnTo>
                    <a:lnTo>
                      <a:pt x="997" y="2281"/>
                    </a:lnTo>
                    <a:lnTo>
                      <a:pt x="1000" y="2284"/>
                    </a:lnTo>
                    <a:lnTo>
                      <a:pt x="1002" y="2281"/>
                    </a:lnTo>
                    <a:lnTo>
                      <a:pt x="1007" y="2285"/>
                    </a:lnTo>
                    <a:lnTo>
                      <a:pt x="1010" y="2281"/>
                    </a:lnTo>
                    <a:lnTo>
                      <a:pt x="1011" y="2276"/>
                    </a:lnTo>
                    <a:lnTo>
                      <a:pt x="1018" y="2268"/>
                    </a:lnTo>
                    <a:lnTo>
                      <a:pt x="1014" y="2263"/>
                    </a:lnTo>
                    <a:lnTo>
                      <a:pt x="1016" y="2260"/>
                    </a:lnTo>
                    <a:lnTo>
                      <a:pt x="1014" y="2256"/>
                    </a:lnTo>
                    <a:lnTo>
                      <a:pt x="1007" y="2250"/>
                    </a:lnTo>
                    <a:lnTo>
                      <a:pt x="1011" y="2249"/>
                    </a:lnTo>
                    <a:lnTo>
                      <a:pt x="1013" y="2247"/>
                    </a:lnTo>
                    <a:lnTo>
                      <a:pt x="1017" y="2249"/>
                    </a:lnTo>
                    <a:lnTo>
                      <a:pt x="1021" y="2238"/>
                    </a:lnTo>
                    <a:lnTo>
                      <a:pt x="1025" y="2240"/>
                    </a:lnTo>
                    <a:lnTo>
                      <a:pt x="1027" y="2245"/>
                    </a:lnTo>
                    <a:lnTo>
                      <a:pt x="1031" y="2246"/>
                    </a:lnTo>
                    <a:lnTo>
                      <a:pt x="1034" y="2237"/>
                    </a:lnTo>
                    <a:lnTo>
                      <a:pt x="1040" y="2241"/>
                    </a:lnTo>
                    <a:lnTo>
                      <a:pt x="1041" y="2246"/>
                    </a:lnTo>
                    <a:lnTo>
                      <a:pt x="1045" y="2244"/>
                    </a:lnTo>
                    <a:lnTo>
                      <a:pt x="1054" y="2244"/>
                    </a:lnTo>
                    <a:lnTo>
                      <a:pt x="1051" y="2238"/>
                    </a:lnTo>
                    <a:lnTo>
                      <a:pt x="1058" y="2238"/>
                    </a:lnTo>
                    <a:lnTo>
                      <a:pt x="1065" y="2240"/>
                    </a:lnTo>
                    <a:lnTo>
                      <a:pt x="1066" y="2236"/>
                    </a:lnTo>
                    <a:lnTo>
                      <a:pt x="1069" y="2236"/>
                    </a:lnTo>
                    <a:lnTo>
                      <a:pt x="1067" y="2230"/>
                    </a:lnTo>
                    <a:lnTo>
                      <a:pt x="1069" y="2228"/>
                    </a:lnTo>
                    <a:lnTo>
                      <a:pt x="1066" y="2226"/>
                    </a:lnTo>
                    <a:lnTo>
                      <a:pt x="1064" y="2227"/>
                    </a:lnTo>
                    <a:lnTo>
                      <a:pt x="1059" y="2222"/>
                    </a:lnTo>
                    <a:lnTo>
                      <a:pt x="1061" y="2213"/>
                    </a:lnTo>
                    <a:lnTo>
                      <a:pt x="1067" y="2221"/>
                    </a:lnTo>
                    <a:lnTo>
                      <a:pt x="1067" y="2215"/>
                    </a:lnTo>
                    <a:lnTo>
                      <a:pt x="1069" y="2217"/>
                    </a:lnTo>
                    <a:lnTo>
                      <a:pt x="1073" y="2217"/>
                    </a:lnTo>
                    <a:lnTo>
                      <a:pt x="1074" y="2211"/>
                    </a:lnTo>
                    <a:lnTo>
                      <a:pt x="1069" y="2205"/>
                    </a:lnTo>
                    <a:lnTo>
                      <a:pt x="1076" y="2202"/>
                    </a:lnTo>
                    <a:lnTo>
                      <a:pt x="1074" y="2199"/>
                    </a:lnTo>
                    <a:lnTo>
                      <a:pt x="1077" y="2195"/>
                    </a:lnTo>
                    <a:lnTo>
                      <a:pt x="1080" y="2195"/>
                    </a:lnTo>
                    <a:lnTo>
                      <a:pt x="1074" y="2190"/>
                    </a:lnTo>
                    <a:lnTo>
                      <a:pt x="1073" y="2185"/>
                    </a:lnTo>
                    <a:lnTo>
                      <a:pt x="1077" y="2189"/>
                    </a:lnTo>
                    <a:lnTo>
                      <a:pt x="1079" y="2181"/>
                    </a:lnTo>
                    <a:lnTo>
                      <a:pt x="1086" y="2191"/>
                    </a:lnTo>
                    <a:lnTo>
                      <a:pt x="1089" y="2189"/>
                    </a:lnTo>
                    <a:lnTo>
                      <a:pt x="1092" y="2190"/>
                    </a:lnTo>
                    <a:lnTo>
                      <a:pt x="1100" y="2189"/>
                    </a:lnTo>
                    <a:lnTo>
                      <a:pt x="1087" y="2201"/>
                    </a:lnTo>
                    <a:lnTo>
                      <a:pt x="1086" y="2207"/>
                    </a:lnTo>
                    <a:lnTo>
                      <a:pt x="1080" y="2213"/>
                    </a:lnTo>
                    <a:lnTo>
                      <a:pt x="1081" y="2216"/>
                    </a:lnTo>
                    <a:lnTo>
                      <a:pt x="1081" y="2218"/>
                    </a:lnTo>
                    <a:lnTo>
                      <a:pt x="1084" y="2219"/>
                    </a:lnTo>
                    <a:lnTo>
                      <a:pt x="1087" y="2219"/>
                    </a:lnTo>
                    <a:lnTo>
                      <a:pt x="1091" y="2222"/>
                    </a:lnTo>
                    <a:lnTo>
                      <a:pt x="1097" y="2226"/>
                    </a:lnTo>
                    <a:lnTo>
                      <a:pt x="1098" y="2223"/>
                    </a:lnTo>
                    <a:lnTo>
                      <a:pt x="1093" y="2217"/>
                    </a:lnTo>
                    <a:lnTo>
                      <a:pt x="1098" y="2221"/>
                    </a:lnTo>
                    <a:lnTo>
                      <a:pt x="1098" y="2214"/>
                    </a:lnTo>
                    <a:lnTo>
                      <a:pt x="1099" y="2206"/>
                    </a:lnTo>
                    <a:lnTo>
                      <a:pt x="1103" y="2211"/>
                    </a:lnTo>
                    <a:lnTo>
                      <a:pt x="1108" y="2221"/>
                    </a:lnTo>
                    <a:lnTo>
                      <a:pt x="1113" y="2221"/>
                    </a:lnTo>
                    <a:lnTo>
                      <a:pt x="1115" y="2226"/>
                    </a:lnTo>
                    <a:lnTo>
                      <a:pt x="1119" y="2217"/>
                    </a:lnTo>
                    <a:lnTo>
                      <a:pt x="1121" y="2211"/>
                    </a:lnTo>
                    <a:lnTo>
                      <a:pt x="1125" y="2210"/>
                    </a:lnTo>
                    <a:lnTo>
                      <a:pt x="1124" y="2218"/>
                    </a:lnTo>
                    <a:lnTo>
                      <a:pt x="1126" y="2216"/>
                    </a:lnTo>
                    <a:lnTo>
                      <a:pt x="1129" y="2218"/>
                    </a:lnTo>
                    <a:lnTo>
                      <a:pt x="1131" y="2216"/>
                    </a:lnTo>
                    <a:lnTo>
                      <a:pt x="1135" y="2221"/>
                    </a:lnTo>
                    <a:lnTo>
                      <a:pt x="1135" y="2214"/>
                    </a:lnTo>
                    <a:lnTo>
                      <a:pt x="1138" y="2205"/>
                    </a:lnTo>
                    <a:lnTo>
                      <a:pt x="1144" y="2208"/>
                    </a:lnTo>
                    <a:lnTo>
                      <a:pt x="1144" y="2202"/>
                    </a:lnTo>
                    <a:lnTo>
                      <a:pt x="1146" y="2196"/>
                    </a:lnTo>
                    <a:lnTo>
                      <a:pt x="1142" y="2191"/>
                    </a:lnTo>
                    <a:lnTo>
                      <a:pt x="1139" y="2187"/>
                    </a:lnTo>
                    <a:lnTo>
                      <a:pt x="1141" y="2181"/>
                    </a:lnTo>
                    <a:lnTo>
                      <a:pt x="1147" y="2189"/>
                    </a:lnTo>
                    <a:lnTo>
                      <a:pt x="1159" y="2193"/>
                    </a:lnTo>
                    <a:lnTo>
                      <a:pt x="1164" y="2194"/>
                    </a:lnTo>
                    <a:lnTo>
                      <a:pt x="1159" y="2187"/>
                    </a:lnTo>
                    <a:lnTo>
                      <a:pt x="1164" y="2180"/>
                    </a:lnTo>
                    <a:lnTo>
                      <a:pt x="1165" y="2187"/>
                    </a:lnTo>
                    <a:lnTo>
                      <a:pt x="1168" y="2189"/>
                    </a:lnTo>
                    <a:lnTo>
                      <a:pt x="1171" y="2185"/>
                    </a:lnTo>
                    <a:lnTo>
                      <a:pt x="1175" y="2185"/>
                    </a:lnTo>
                    <a:lnTo>
                      <a:pt x="1177" y="2183"/>
                    </a:lnTo>
                    <a:lnTo>
                      <a:pt x="1178" y="2178"/>
                    </a:lnTo>
                    <a:lnTo>
                      <a:pt x="1180" y="2173"/>
                    </a:lnTo>
                    <a:lnTo>
                      <a:pt x="1181" y="2164"/>
                    </a:lnTo>
                    <a:lnTo>
                      <a:pt x="1184" y="2156"/>
                    </a:lnTo>
                    <a:lnTo>
                      <a:pt x="1187" y="2164"/>
                    </a:lnTo>
                    <a:lnTo>
                      <a:pt x="1189" y="2158"/>
                    </a:lnTo>
                    <a:lnTo>
                      <a:pt x="1190" y="2166"/>
                    </a:lnTo>
                    <a:lnTo>
                      <a:pt x="1191" y="2159"/>
                    </a:lnTo>
                    <a:lnTo>
                      <a:pt x="1193" y="2155"/>
                    </a:lnTo>
                    <a:lnTo>
                      <a:pt x="1193" y="2153"/>
                    </a:lnTo>
                    <a:lnTo>
                      <a:pt x="1197" y="2153"/>
                    </a:lnTo>
                    <a:lnTo>
                      <a:pt x="1195" y="2148"/>
                    </a:lnTo>
                    <a:lnTo>
                      <a:pt x="1200" y="2151"/>
                    </a:lnTo>
                    <a:lnTo>
                      <a:pt x="1197" y="2144"/>
                    </a:lnTo>
                    <a:lnTo>
                      <a:pt x="1198" y="2142"/>
                    </a:lnTo>
                    <a:lnTo>
                      <a:pt x="1201" y="2139"/>
                    </a:lnTo>
                    <a:lnTo>
                      <a:pt x="1203" y="2136"/>
                    </a:lnTo>
                    <a:lnTo>
                      <a:pt x="1210" y="2132"/>
                    </a:lnTo>
                    <a:lnTo>
                      <a:pt x="1212" y="2119"/>
                    </a:lnTo>
                    <a:lnTo>
                      <a:pt x="1213" y="2116"/>
                    </a:lnTo>
                    <a:lnTo>
                      <a:pt x="1212" y="2110"/>
                    </a:lnTo>
                    <a:lnTo>
                      <a:pt x="1210" y="2108"/>
                    </a:lnTo>
                    <a:lnTo>
                      <a:pt x="1214" y="2108"/>
                    </a:lnTo>
                    <a:lnTo>
                      <a:pt x="1214" y="2102"/>
                    </a:lnTo>
                    <a:lnTo>
                      <a:pt x="1216" y="2093"/>
                    </a:lnTo>
                    <a:lnTo>
                      <a:pt x="1222" y="2092"/>
                    </a:lnTo>
                    <a:lnTo>
                      <a:pt x="1222" y="2086"/>
                    </a:lnTo>
                    <a:lnTo>
                      <a:pt x="1221" y="2080"/>
                    </a:lnTo>
                    <a:lnTo>
                      <a:pt x="1226" y="2082"/>
                    </a:lnTo>
                    <a:lnTo>
                      <a:pt x="1233" y="2078"/>
                    </a:lnTo>
                    <a:lnTo>
                      <a:pt x="1239" y="2070"/>
                    </a:lnTo>
                    <a:lnTo>
                      <a:pt x="1239" y="2067"/>
                    </a:lnTo>
                    <a:lnTo>
                      <a:pt x="1243" y="2063"/>
                    </a:lnTo>
                    <a:lnTo>
                      <a:pt x="1246" y="2067"/>
                    </a:lnTo>
                    <a:lnTo>
                      <a:pt x="1249" y="2065"/>
                    </a:lnTo>
                    <a:lnTo>
                      <a:pt x="1251" y="2067"/>
                    </a:lnTo>
                    <a:lnTo>
                      <a:pt x="1252" y="2062"/>
                    </a:lnTo>
                    <a:lnTo>
                      <a:pt x="1254" y="2060"/>
                    </a:lnTo>
                    <a:lnTo>
                      <a:pt x="1254" y="2053"/>
                    </a:lnTo>
                    <a:lnTo>
                      <a:pt x="1258" y="2051"/>
                    </a:lnTo>
                    <a:lnTo>
                      <a:pt x="1256" y="2045"/>
                    </a:lnTo>
                    <a:lnTo>
                      <a:pt x="1245" y="2040"/>
                    </a:lnTo>
                    <a:lnTo>
                      <a:pt x="1248" y="2037"/>
                    </a:lnTo>
                    <a:lnTo>
                      <a:pt x="1244" y="2026"/>
                    </a:lnTo>
                    <a:lnTo>
                      <a:pt x="1236" y="2016"/>
                    </a:lnTo>
                    <a:lnTo>
                      <a:pt x="1235" y="2012"/>
                    </a:lnTo>
                    <a:lnTo>
                      <a:pt x="1243" y="2011"/>
                    </a:lnTo>
                    <a:lnTo>
                      <a:pt x="1241" y="2005"/>
                    </a:lnTo>
                    <a:lnTo>
                      <a:pt x="1246" y="2010"/>
                    </a:lnTo>
                    <a:lnTo>
                      <a:pt x="1247" y="2018"/>
                    </a:lnTo>
                    <a:lnTo>
                      <a:pt x="1248" y="2023"/>
                    </a:lnTo>
                    <a:lnTo>
                      <a:pt x="1251" y="2016"/>
                    </a:lnTo>
                    <a:lnTo>
                      <a:pt x="1252" y="2018"/>
                    </a:lnTo>
                    <a:lnTo>
                      <a:pt x="1254" y="2023"/>
                    </a:lnTo>
                    <a:lnTo>
                      <a:pt x="1257" y="2029"/>
                    </a:lnTo>
                    <a:lnTo>
                      <a:pt x="1257" y="2033"/>
                    </a:lnTo>
                    <a:lnTo>
                      <a:pt x="1269" y="2035"/>
                    </a:lnTo>
                    <a:lnTo>
                      <a:pt x="1267" y="2041"/>
                    </a:lnTo>
                    <a:lnTo>
                      <a:pt x="1262" y="2039"/>
                    </a:lnTo>
                    <a:lnTo>
                      <a:pt x="1263" y="2045"/>
                    </a:lnTo>
                    <a:lnTo>
                      <a:pt x="1269" y="2050"/>
                    </a:lnTo>
                    <a:lnTo>
                      <a:pt x="1269" y="2053"/>
                    </a:lnTo>
                    <a:lnTo>
                      <a:pt x="1274" y="2048"/>
                    </a:lnTo>
                    <a:lnTo>
                      <a:pt x="1280" y="2048"/>
                    </a:lnTo>
                    <a:lnTo>
                      <a:pt x="1289" y="2053"/>
                    </a:lnTo>
                    <a:lnTo>
                      <a:pt x="1284" y="2046"/>
                    </a:lnTo>
                    <a:lnTo>
                      <a:pt x="1285" y="2044"/>
                    </a:lnTo>
                    <a:lnTo>
                      <a:pt x="1285" y="2042"/>
                    </a:lnTo>
                    <a:lnTo>
                      <a:pt x="1288" y="2041"/>
                    </a:lnTo>
                    <a:lnTo>
                      <a:pt x="1289" y="2043"/>
                    </a:lnTo>
                    <a:lnTo>
                      <a:pt x="1299" y="2051"/>
                    </a:lnTo>
                    <a:lnTo>
                      <a:pt x="1304" y="2051"/>
                    </a:lnTo>
                    <a:lnTo>
                      <a:pt x="1303" y="2044"/>
                    </a:lnTo>
                    <a:lnTo>
                      <a:pt x="1296" y="2041"/>
                    </a:lnTo>
                    <a:lnTo>
                      <a:pt x="1296" y="2034"/>
                    </a:lnTo>
                    <a:lnTo>
                      <a:pt x="1301" y="2036"/>
                    </a:lnTo>
                    <a:lnTo>
                      <a:pt x="1307" y="2037"/>
                    </a:lnTo>
                    <a:lnTo>
                      <a:pt x="1308" y="2043"/>
                    </a:lnTo>
                    <a:lnTo>
                      <a:pt x="1313" y="2048"/>
                    </a:lnTo>
                    <a:lnTo>
                      <a:pt x="1317" y="2043"/>
                    </a:lnTo>
                    <a:lnTo>
                      <a:pt x="1312" y="2037"/>
                    </a:lnTo>
                    <a:lnTo>
                      <a:pt x="1314" y="2034"/>
                    </a:lnTo>
                    <a:lnTo>
                      <a:pt x="1319" y="2037"/>
                    </a:lnTo>
                    <a:lnTo>
                      <a:pt x="1318" y="2030"/>
                    </a:lnTo>
                    <a:lnTo>
                      <a:pt x="1319" y="2025"/>
                    </a:lnTo>
                    <a:lnTo>
                      <a:pt x="1323" y="2023"/>
                    </a:lnTo>
                    <a:lnTo>
                      <a:pt x="1324" y="2023"/>
                    </a:lnTo>
                    <a:lnTo>
                      <a:pt x="1328" y="2030"/>
                    </a:lnTo>
                    <a:lnTo>
                      <a:pt x="1335" y="2036"/>
                    </a:lnTo>
                    <a:lnTo>
                      <a:pt x="1337" y="2035"/>
                    </a:lnTo>
                    <a:lnTo>
                      <a:pt x="1338" y="2033"/>
                    </a:lnTo>
                    <a:lnTo>
                      <a:pt x="1339" y="2029"/>
                    </a:lnTo>
                    <a:lnTo>
                      <a:pt x="1345" y="2033"/>
                    </a:lnTo>
                    <a:lnTo>
                      <a:pt x="1346" y="2026"/>
                    </a:lnTo>
                    <a:lnTo>
                      <a:pt x="1361" y="2024"/>
                    </a:lnTo>
                    <a:lnTo>
                      <a:pt x="1366" y="2019"/>
                    </a:lnTo>
                    <a:lnTo>
                      <a:pt x="1371" y="2022"/>
                    </a:lnTo>
                    <a:lnTo>
                      <a:pt x="1371" y="2016"/>
                    </a:lnTo>
                    <a:lnTo>
                      <a:pt x="1376" y="2019"/>
                    </a:lnTo>
                    <a:lnTo>
                      <a:pt x="1380" y="2017"/>
                    </a:lnTo>
                    <a:lnTo>
                      <a:pt x="1381" y="2011"/>
                    </a:lnTo>
                    <a:lnTo>
                      <a:pt x="1385" y="2013"/>
                    </a:lnTo>
                    <a:lnTo>
                      <a:pt x="1387" y="2018"/>
                    </a:lnTo>
                    <a:lnTo>
                      <a:pt x="1391" y="2018"/>
                    </a:lnTo>
                    <a:lnTo>
                      <a:pt x="1390" y="2012"/>
                    </a:lnTo>
                    <a:lnTo>
                      <a:pt x="1393" y="2011"/>
                    </a:lnTo>
                    <a:lnTo>
                      <a:pt x="1396" y="2010"/>
                    </a:lnTo>
                    <a:lnTo>
                      <a:pt x="1399" y="2013"/>
                    </a:lnTo>
                    <a:lnTo>
                      <a:pt x="1403" y="2012"/>
                    </a:lnTo>
                    <a:lnTo>
                      <a:pt x="1403" y="2009"/>
                    </a:lnTo>
                    <a:lnTo>
                      <a:pt x="1404" y="2007"/>
                    </a:lnTo>
                    <a:lnTo>
                      <a:pt x="1408" y="2007"/>
                    </a:lnTo>
                    <a:lnTo>
                      <a:pt x="1411" y="2009"/>
                    </a:lnTo>
                    <a:lnTo>
                      <a:pt x="1413" y="2002"/>
                    </a:lnTo>
                    <a:lnTo>
                      <a:pt x="1415" y="2000"/>
                    </a:lnTo>
                    <a:lnTo>
                      <a:pt x="1421" y="1998"/>
                    </a:lnTo>
                    <a:lnTo>
                      <a:pt x="1424" y="2002"/>
                    </a:lnTo>
                    <a:lnTo>
                      <a:pt x="1425" y="1999"/>
                    </a:lnTo>
                    <a:lnTo>
                      <a:pt x="1433" y="1999"/>
                    </a:lnTo>
                    <a:lnTo>
                      <a:pt x="1432" y="1996"/>
                    </a:lnTo>
                    <a:lnTo>
                      <a:pt x="1433" y="1992"/>
                    </a:lnTo>
                    <a:lnTo>
                      <a:pt x="1444" y="1990"/>
                    </a:lnTo>
                    <a:lnTo>
                      <a:pt x="1447" y="1987"/>
                    </a:lnTo>
                    <a:lnTo>
                      <a:pt x="1447" y="1984"/>
                    </a:lnTo>
                    <a:lnTo>
                      <a:pt x="1451" y="1984"/>
                    </a:lnTo>
                    <a:lnTo>
                      <a:pt x="1454" y="1975"/>
                    </a:lnTo>
                    <a:lnTo>
                      <a:pt x="1460" y="1976"/>
                    </a:lnTo>
                    <a:lnTo>
                      <a:pt x="1455" y="1974"/>
                    </a:lnTo>
                    <a:lnTo>
                      <a:pt x="1454" y="1969"/>
                    </a:lnTo>
                    <a:lnTo>
                      <a:pt x="1454" y="1965"/>
                    </a:lnTo>
                    <a:lnTo>
                      <a:pt x="1464" y="1971"/>
                    </a:lnTo>
                    <a:lnTo>
                      <a:pt x="1463" y="1964"/>
                    </a:lnTo>
                    <a:lnTo>
                      <a:pt x="1466" y="1963"/>
                    </a:lnTo>
                    <a:lnTo>
                      <a:pt x="1472" y="1965"/>
                    </a:lnTo>
                    <a:lnTo>
                      <a:pt x="1471" y="1962"/>
                    </a:lnTo>
                    <a:lnTo>
                      <a:pt x="1472" y="1959"/>
                    </a:lnTo>
                    <a:lnTo>
                      <a:pt x="1472" y="1956"/>
                    </a:lnTo>
                    <a:lnTo>
                      <a:pt x="1464" y="1953"/>
                    </a:lnTo>
                    <a:lnTo>
                      <a:pt x="1470" y="1949"/>
                    </a:lnTo>
                    <a:lnTo>
                      <a:pt x="1475" y="1950"/>
                    </a:lnTo>
                    <a:lnTo>
                      <a:pt x="1478" y="1953"/>
                    </a:lnTo>
                    <a:lnTo>
                      <a:pt x="1481" y="1951"/>
                    </a:lnTo>
                    <a:lnTo>
                      <a:pt x="1478" y="1951"/>
                    </a:lnTo>
                    <a:lnTo>
                      <a:pt x="1478" y="1948"/>
                    </a:lnTo>
                    <a:lnTo>
                      <a:pt x="1485" y="1946"/>
                    </a:lnTo>
                    <a:lnTo>
                      <a:pt x="1485" y="1940"/>
                    </a:lnTo>
                    <a:lnTo>
                      <a:pt x="1493" y="1938"/>
                    </a:lnTo>
                    <a:lnTo>
                      <a:pt x="1493" y="1933"/>
                    </a:lnTo>
                    <a:lnTo>
                      <a:pt x="1500" y="1937"/>
                    </a:lnTo>
                    <a:lnTo>
                      <a:pt x="1496" y="1931"/>
                    </a:lnTo>
                    <a:lnTo>
                      <a:pt x="1500" y="1932"/>
                    </a:lnTo>
                    <a:lnTo>
                      <a:pt x="1498" y="1927"/>
                    </a:lnTo>
                    <a:lnTo>
                      <a:pt x="1493" y="1925"/>
                    </a:lnTo>
                    <a:lnTo>
                      <a:pt x="1496" y="1921"/>
                    </a:lnTo>
                    <a:lnTo>
                      <a:pt x="1501" y="1922"/>
                    </a:lnTo>
                    <a:lnTo>
                      <a:pt x="1504" y="1919"/>
                    </a:lnTo>
                    <a:lnTo>
                      <a:pt x="1507" y="1923"/>
                    </a:lnTo>
                    <a:lnTo>
                      <a:pt x="1511" y="1927"/>
                    </a:lnTo>
                    <a:lnTo>
                      <a:pt x="1513" y="1921"/>
                    </a:lnTo>
                    <a:lnTo>
                      <a:pt x="1511" y="1918"/>
                    </a:lnTo>
                    <a:lnTo>
                      <a:pt x="1515" y="1917"/>
                    </a:lnTo>
                    <a:lnTo>
                      <a:pt x="1508" y="1909"/>
                    </a:lnTo>
                    <a:lnTo>
                      <a:pt x="1515" y="1906"/>
                    </a:lnTo>
                    <a:lnTo>
                      <a:pt x="1526" y="1904"/>
                    </a:lnTo>
                    <a:lnTo>
                      <a:pt x="1526" y="1898"/>
                    </a:lnTo>
                    <a:lnTo>
                      <a:pt x="1535" y="1904"/>
                    </a:lnTo>
                    <a:lnTo>
                      <a:pt x="1533" y="1900"/>
                    </a:lnTo>
                    <a:lnTo>
                      <a:pt x="1530" y="1900"/>
                    </a:lnTo>
                    <a:lnTo>
                      <a:pt x="1528" y="1897"/>
                    </a:lnTo>
                    <a:lnTo>
                      <a:pt x="1531" y="1896"/>
                    </a:lnTo>
                    <a:lnTo>
                      <a:pt x="1532" y="1892"/>
                    </a:lnTo>
                    <a:lnTo>
                      <a:pt x="1536" y="1893"/>
                    </a:lnTo>
                    <a:lnTo>
                      <a:pt x="1540" y="1889"/>
                    </a:lnTo>
                    <a:lnTo>
                      <a:pt x="1544" y="1892"/>
                    </a:lnTo>
                    <a:lnTo>
                      <a:pt x="1547" y="1891"/>
                    </a:lnTo>
                    <a:lnTo>
                      <a:pt x="1551" y="1886"/>
                    </a:lnTo>
                    <a:lnTo>
                      <a:pt x="1554" y="1891"/>
                    </a:lnTo>
                    <a:lnTo>
                      <a:pt x="1561" y="1880"/>
                    </a:lnTo>
                    <a:lnTo>
                      <a:pt x="1564" y="1872"/>
                    </a:lnTo>
                    <a:lnTo>
                      <a:pt x="1563" y="1872"/>
                    </a:lnTo>
                    <a:lnTo>
                      <a:pt x="1549" y="1878"/>
                    </a:lnTo>
                    <a:lnTo>
                      <a:pt x="1540" y="1880"/>
                    </a:lnTo>
                    <a:lnTo>
                      <a:pt x="1511" y="1875"/>
                    </a:lnTo>
                    <a:lnTo>
                      <a:pt x="1478" y="1859"/>
                    </a:lnTo>
                    <a:lnTo>
                      <a:pt x="1474" y="1860"/>
                    </a:lnTo>
                    <a:lnTo>
                      <a:pt x="1475" y="1853"/>
                    </a:lnTo>
                    <a:lnTo>
                      <a:pt x="1470" y="1854"/>
                    </a:lnTo>
                    <a:lnTo>
                      <a:pt x="1463" y="1859"/>
                    </a:lnTo>
                    <a:lnTo>
                      <a:pt x="1460" y="1851"/>
                    </a:lnTo>
                    <a:lnTo>
                      <a:pt x="1439" y="1862"/>
                    </a:lnTo>
                    <a:lnTo>
                      <a:pt x="1431" y="1869"/>
                    </a:lnTo>
                    <a:lnTo>
                      <a:pt x="1420" y="1864"/>
                    </a:lnTo>
                    <a:lnTo>
                      <a:pt x="1407" y="1870"/>
                    </a:lnTo>
                    <a:lnTo>
                      <a:pt x="1402" y="1884"/>
                    </a:lnTo>
                    <a:lnTo>
                      <a:pt x="1382" y="1884"/>
                    </a:lnTo>
                    <a:lnTo>
                      <a:pt x="1362" y="1881"/>
                    </a:lnTo>
                    <a:lnTo>
                      <a:pt x="1373" y="1872"/>
                    </a:lnTo>
                    <a:lnTo>
                      <a:pt x="1382" y="1876"/>
                    </a:lnTo>
                    <a:lnTo>
                      <a:pt x="1391" y="1873"/>
                    </a:lnTo>
                    <a:lnTo>
                      <a:pt x="1407" y="1860"/>
                    </a:lnTo>
                    <a:lnTo>
                      <a:pt x="1418" y="1859"/>
                    </a:lnTo>
                    <a:lnTo>
                      <a:pt x="1427" y="1854"/>
                    </a:lnTo>
                    <a:lnTo>
                      <a:pt x="1422" y="1848"/>
                    </a:lnTo>
                    <a:lnTo>
                      <a:pt x="1413" y="1846"/>
                    </a:lnTo>
                    <a:lnTo>
                      <a:pt x="1384" y="1851"/>
                    </a:lnTo>
                    <a:lnTo>
                      <a:pt x="1368" y="1850"/>
                    </a:lnTo>
                    <a:lnTo>
                      <a:pt x="1361" y="1843"/>
                    </a:lnTo>
                    <a:lnTo>
                      <a:pt x="1352" y="1842"/>
                    </a:lnTo>
                    <a:lnTo>
                      <a:pt x="1370" y="1835"/>
                    </a:lnTo>
                    <a:lnTo>
                      <a:pt x="1375" y="1828"/>
                    </a:lnTo>
                    <a:lnTo>
                      <a:pt x="1380" y="1813"/>
                    </a:lnTo>
                    <a:lnTo>
                      <a:pt x="1372" y="1803"/>
                    </a:lnTo>
                    <a:lnTo>
                      <a:pt x="1374" y="1798"/>
                    </a:lnTo>
                    <a:lnTo>
                      <a:pt x="1384" y="1796"/>
                    </a:lnTo>
                    <a:lnTo>
                      <a:pt x="1390" y="1800"/>
                    </a:lnTo>
                    <a:lnTo>
                      <a:pt x="1391" y="1789"/>
                    </a:lnTo>
                    <a:lnTo>
                      <a:pt x="1399" y="1797"/>
                    </a:lnTo>
                    <a:lnTo>
                      <a:pt x="1422" y="1797"/>
                    </a:lnTo>
                    <a:lnTo>
                      <a:pt x="1443" y="1785"/>
                    </a:lnTo>
                    <a:lnTo>
                      <a:pt x="1451" y="1777"/>
                    </a:lnTo>
                    <a:lnTo>
                      <a:pt x="1447" y="1767"/>
                    </a:lnTo>
                    <a:lnTo>
                      <a:pt x="1455" y="1772"/>
                    </a:lnTo>
                    <a:lnTo>
                      <a:pt x="1455" y="1758"/>
                    </a:lnTo>
                    <a:lnTo>
                      <a:pt x="1447" y="1749"/>
                    </a:lnTo>
                    <a:lnTo>
                      <a:pt x="1432" y="1747"/>
                    </a:lnTo>
                    <a:lnTo>
                      <a:pt x="1424" y="1749"/>
                    </a:lnTo>
                    <a:lnTo>
                      <a:pt x="1413" y="1744"/>
                    </a:lnTo>
                    <a:lnTo>
                      <a:pt x="1403" y="1748"/>
                    </a:lnTo>
                    <a:lnTo>
                      <a:pt x="1404" y="1741"/>
                    </a:lnTo>
                    <a:lnTo>
                      <a:pt x="1397" y="1737"/>
                    </a:lnTo>
                    <a:lnTo>
                      <a:pt x="1387" y="1734"/>
                    </a:lnTo>
                    <a:lnTo>
                      <a:pt x="1396" y="1732"/>
                    </a:lnTo>
                    <a:lnTo>
                      <a:pt x="1393" y="1723"/>
                    </a:lnTo>
                    <a:lnTo>
                      <a:pt x="1392" y="1715"/>
                    </a:lnTo>
                    <a:lnTo>
                      <a:pt x="1406" y="1725"/>
                    </a:lnTo>
                    <a:lnTo>
                      <a:pt x="1415" y="1737"/>
                    </a:lnTo>
                    <a:lnTo>
                      <a:pt x="1425" y="1739"/>
                    </a:lnTo>
                    <a:lnTo>
                      <a:pt x="1431" y="1734"/>
                    </a:lnTo>
                    <a:lnTo>
                      <a:pt x="1439" y="1739"/>
                    </a:lnTo>
                    <a:lnTo>
                      <a:pt x="1450" y="1741"/>
                    </a:lnTo>
                    <a:lnTo>
                      <a:pt x="1461" y="1751"/>
                    </a:lnTo>
                    <a:lnTo>
                      <a:pt x="1471" y="1763"/>
                    </a:lnTo>
                    <a:lnTo>
                      <a:pt x="1482" y="1762"/>
                    </a:lnTo>
                    <a:lnTo>
                      <a:pt x="1485" y="1766"/>
                    </a:lnTo>
                    <a:lnTo>
                      <a:pt x="1487" y="1777"/>
                    </a:lnTo>
                    <a:lnTo>
                      <a:pt x="1497" y="1786"/>
                    </a:lnTo>
                    <a:lnTo>
                      <a:pt x="1498" y="1800"/>
                    </a:lnTo>
                    <a:lnTo>
                      <a:pt x="1501" y="1817"/>
                    </a:lnTo>
                    <a:lnTo>
                      <a:pt x="1509" y="1831"/>
                    </a:lnTo>
                    <a:lnTo>
                      <a:pt x="1521" y="1841"/>
                    </a:lnTo>
                    <a:lnTo>
                      <a:pt x="1534" y="1847"/>
                    </a:lnTo>
                    <a:lnTo>
                      <a:pt x="1546" y="1844"/>
                    </a:lnTo>
                    <a:lnTo>
                      <a:pt x="1546" y="1821"/>
                    </a:lnTo>
                    <a:lnTo>
                      <a:pt x="1549" y="1810"/>
                    </a:lnTo>
                    <a:lnTo>
                      <a:pt x="1552" y="1812"/>
                    </a:lnTo>
                    <a:lnTo>
                      <a:pt x="1553" y="1828"/>
                    </a:lnTo>
                    <a:lnTo>
                      <a:pt x="1556" y="1841"/>
                    </a:lnTo>
                    <a:lnTo>
                      <a:pt x="1565" y="1839"/>
                    </a:lnTo>
                    <a:lnTo>
                      <a:pt x="1569" y="1847"/>
                    </a:lnTo>
                    <a:lnTo>
                      <a:pt x="1577" y="1842"/>
                    </a:lnTo>
                    <a:lnTo>
                      <a:pt x="1578" y="1832"/>
                    </a:lnTo>
                    <a:lnTo>
                      <a:pt x="1573" y="1830"/>
                    </a:lnTo>
                    <a:lnTo>
                      <a:pt x="1574" y="1821"/>
                    </a:lnTo>
                    <a:lnTo>
                      <a:pt x="1569" y="1810"/>
                    </a:lnTo>
                    <a:lnTo>
                      <a:pt x="1573" y="1807"/>
                    </a:lnTo>
                    <a:lnTo>
                      <a:pt x="1572" y="1797"/>
                    </a:lnTo>
                    <a:lnTo>
                      <a:pt x="1573" y="1793"/>
                    </a:lnTo>
                    <a:lnTo>
                      <a:pt x="1569" y="1787"/>
                    </a:lnTo>
                    <a:lnTo>
                      <a:pt x="1563" y="1787"/>
                    </a:lnTo>
                    <a:lnTo>
                      <a:pt x="1570" y="1783"/>
                    </a:lnTo>
                    <a:lnTo>
                      <a:pt x="1572" y="1774"/>
                    </a:lnTo>
                    <a:lnTo>
                      <a:pt x="1569" y="1767"/>
                    </a:lnTo>
                    <a:lnTo>
                      <a:pt x="1573" y="1763"/>
                    </a:lnTo>
                    <a:lnTo>
                      <a:pt x="1573" y="1747"/>
                    </a:lnTo>
                    <a:lnTo>
                      <a:pt x="1568" y="1745"/>
                    </a:lnTo>
                    <a:lnTo>
                      <a:pt x="1561" y="1752"/>
                    </a:lnTo>
                    <a:lnTo>
                      <a:pt x="1556" y="1751"/>
                    </a:lnTo>
                    <a:lnTo>
                      <a:pt x="1553" y="1766"/>
                    </a:lnTo>
                    <a:lnTo>
                      <a:pt x="1549" y="1767"/>
                    </a:lnTo>
                    <a:lnTo>
                      <a:pt x="1549" y="1750"/>
                    </a:lnTo>
                    <a:lnTo>
                      <a:pt x="1561" y="1733"/>
                    </a:lnTo>
                    <a:lnTo>
                      <a:pt x="1564" y="1725"/>
                    </a:lnTo>
                    <a:lnTo>
                      <a:pt x="1558" y="1725"/>
                    </a:lnTo>
                    <a:lnTo>
                      <a:pt x="1554" y="1728"/>
                    </a:lnTo>
                    <a:lnTo>
                      <a:pt x="1550" y="1736"/>
                    </a:lnTo>
                    <a:lnTo>
                      <a:pt x="1545" y="1738"/>
                    </a:lnTo>
                    <a:lnTo>
                      <a:pt x="1550" y="1727"/>
                    </a:lnTo>
                    <a:lnTo>
                      <a:pt x="1551" y="1718"/>
                    </a:lnTo>
                    <a:lnTo>
                      <a:pt x="1539" y="1727"/>
                    </a:lnTo>
                    <a:lnTo>
                      <a:pt x="1533" y="1736"/>
                    </a:lnTo>
                    <a:lnTo>
                      <a:pt x="1530" y="1738"/>
                    </a:lnTo>
                    <a:lnTo>
                      <a:pt x="1534" y="1726"/>
                    </a:lnTo>
                    <a:lnTo>
                      <a:pt x="1541" y="1718"/>
                    </a:lnTo>
                    <a:lnTo>
                      <a:pt x="1543" y="1713"/>
                    </a:lnTo>
                    <a:lnTo>
                      <a:pt x="1547" y="1705"/>
                    </a:lnTo>
                    <a:lnTo>
                      <a:pt x="1529" y="1698"/>
                    </a:lnTo>
                    <a:lnTo>
                      <a:pt x="1527" y="1690"/>
                    </a:lnTo>
                    <a:lnTo>
                      <a:pt x="1510" y="1684"/>
                    </a:lnTo>
                    <a:lnTo>
                      <a:pt x="1509" y="1679"/>
                    </a:lnTo>
                    <a:lnTo>
                      <a:pt x="1504" y="1672"/>
                    </a:lnTo>
                    <a:lnTo>
                      <a:pt x="1484" y="1656"/>
                    </a:lnTo>
                    <a:lnTo>
                      <a:pt x="1477" y="1654"/>
                    </a:lnTo>
                    <a:lnTo>
                      <a:pt x="1468" y="1659"/>
                    </a:lnTo>
                    <a:lnTo>
                      <a:pt x="1464" y="1668"/>
                    </a:lnTo>
                    <a:lnTo>
                      <a:pt x="1462" y="1679"/>
                    </a:lnTo>
                    <a:lnTo>
                      <a:pt x="1458" y="1688"/>
                    </a:lnTo>
                    <a:lnTo>
                      <a:pt x="1458" y="1680"/>
                    </a:lnTo>
                    <a:lnTo>
                      <a:pt x="1460" y="1670"/>
                    </a:lnTo>
                    <a:lnTo>
                      <a:pt x="1462" y="1660"/>
                    </a:lnTo>
                    <a:lnTo>
                      <a:pt x="1455" y="1658"/>
                    </a:lnTo>
                    <a:lnTo>
                      <a:pt x="1456" y="1654"/>
                    </a:lnTo>
                    <a:lnTo>
                      <a:pt x="1471" y="1652"/>
                    </a:lnTo>
                    <a:lnTo>
                      <a:pt x="1479" y="1648"/>
                    </a:lnTo>
                    <a:lnTo>
                      <a:pt x="1479" y="1639"/>
                    </a:lnTo>
                    <a:lnTo>
                      <a:pt x="1478" y="1628"/>
                    </a:lnTo>
                    <a:lnTo>
                      <a:pt x="1459" y="1615"/>
                    </a:lnTo>
                    <a:lnTo>
                      <a:pt x="1450" y="1618"/>
                    </a:lnTo>
                    <a:lnTo>
                      <a:pt x="1439" y="1625"/>
                    </a:lnTo>
                    <a:lnTo>
                      <a:pt x="1431" y="1635"/>
                    </a:lnTo>
                    <a:lnTo>
                      <a:pt x="1429" y="1635"/>
                    </a:lnTo>
                    <a:lnTo>
                      <a:pt x="1429" y="1624"/>
                    </a:lnTo>
                    <a:lnTo>
                      <a:pt x="1417" y="1626"/>
                    </a:lnTo>
                    <a:lnTo>
                      <a:pt x="1421" y="1622"/>
                    </a:lnTo>
                    <a:lnTo>
                      <a:pt x="1426" y="1620"/>
                    </a:lnTo>
                    <a:lnTo>
                      <a:pt x="1420" y="1614"/>
                    </a:lnTo>
                    <a:lnTo>
                      <a:pt x="1437" y="1616"/>
                    </a:lnTo>
                    <a:lnTo>
                      <a:pt x="1448" y="1613"/>
                    </a:lnTo>
                    <a:lnTo>
                      <a:pt x="1455" y="1608"/>
                    </a:lnTo>
                    <a:lnTo>
                      <a:pt x="1465" y="1604"/>
                    </a:lnTo>
                    <a:lnTo>
                      <a:pt x="1473" y="1592"/>
                    </a:lnTo>
                    <a:lnTo>
                      <a:pt x="1466" y="1588"/>
                    </a:lnTo>
                    <a:lnTo>
                      <a:pt x="1454" y="1587"/>
                    </a:lnTo>
                    <a:lnTo>
                      <a:pt x="1448" y="1580"/>
                    </a:lnTo>
                    <a:lnTo>
                      <a:pt x="1439" y="1576"/>
                    </a:lnTo>
                    <a:lnTo>
                      <a:pt x="1426" y="1578"/>
                    </a:lnTo>
                    <a:lnTo>
                      <a:pt x="1417" y="1585"/>
                    </a:lnTo>
                    <a:lnTo>
                      <a:pt x="1413" y="1579"/>
                    </a:lnTo>
                    <a:lnTo>
                      <a:pt x="1422" y="1576"/>
                    </a:lnTo>
                    <a:lnTo>
                      <a:pt x="1428" y="1569"/>
                    </a:lnTo>
                    <a:lnTo>
                      <a:pt x="1415" y="1564"/>
                    </a:lnTo>
                    <a:lnTo>
                      <a:pt x="1427" y="1561"/>
                    </a:lnTo>
                    <a:lnTo>
                      <a:pt x="1436" y="1569"/>
                    </a:lnTo>
                    <a:lnTo>
                      <a:pt x="1447" y="1570"/>
                    </a:lnTo>
                    <a:lnTo>
                      <a:pt x="1458" y="1558"/>
                    </a:lnTo>
                    <a:lnTo>
                      <a:pt x="1462" y="1552"/>
                    </a:lnTo>
                    <a:lnTo>
                      <a:pt x="1478" y="1543"/>
                    </a:lnTo>
                    <a:lnTo>
                      <a:pt x="1476" y="1537"/>
                    </a:lnTo>
                    <a:lnTo>
                      <a:pt x="1473" y="1525"/>
                    </a:lnTo>
                    <a:lnTo>
                      <a:pt x="1484" y="1534"/>
                    </a:lnTo>
                    <a:lnTo>
                      <a:pt x="1489" y="1535"/>
                    </a:lnTo>
                    <a:lnTo>
                      <a:pt x="1492" y="1514"/>
                    </a:lnTo>
                    <a:lnTo>
                      <a:pt x="1497" y="1511"/>
                    </a:lnTo>
                    <a:lnTo>
                      <a:pt x="1502" y="1512"/>
                    </a:lnTo>
                    <a:lnTo>
                      <a:pt x="1504" y="1528"/>
                    </a:lnTo>
                    <a:lnTo>
                      <a:pt x="1513" y="1541"/>
                    </a:lnTo>
                    <a:lnTo>
                      <a:pt x="1533" y="1559"/>
                    </a:lnTo>
                    <a:lnTo>
                      <a:pt x="1553" y="1568"/>
                    </a:lnTo>
                    <a:lnTo>
                      <a:pt x="1561" y="1567"/>
                    </a:lnTo>
                    <a:lnTo>
                      <a:pt x="1564" y="1558"/>
                    </a:lnTo>
                    <a:lnTo>
                      <a:pt x="1573" y="1554"/>
                    </a:lnTo>
                    <a:lnTo>
                      <a:pt x="1583" y="1543"/>
                    </a:lnTo>
                    <a:lnTo>
                      <a:pt x="1593" y="1546"/>
                    </a:lnTo>
                    <a:lnTo>
                      <a:pt x="1607" y="1546"/>
                    </a:lnTo>
                    <a:lnTo>
                      <a:pt x="1612" y="1541"/>
                    </a:lnTo>
                    <a:lnTo>
                      <a:pt x="1610" y="1535"/>
                    </a:lnTo>
                    <a:lnTo>
                      <a:pt x="1611" y="1518"/>
                    </a:lnTo>
                    <a:lnTo>
                      <a:pt x="1615" y="1509"/>
                    </a:lnTo>
                    <a:lnTo>
                      <a:pt x="1615" y="1505"/>
                    </a:lnTo>
                    <a:lnTo>
                      <a:pt x="1609" y="1500"/>
                    </a:lnTo>
                    <a:lnTo>
                      <a:pt x="1591" y="1494"/>
                    </a:lnTo>
                    <a:lnTo>
                      <a:pt x="1583" y="1489"/>
                    </a:lnTo>
                    <a:lnTo>
                      <a:pt x="1576" y="1483"/>
                    </a:lnTo>
                    <a:lnTo>
                      <a:pt x="1563" y="1486"/>
                    </a:lnTo>
                    <a:lnTo>
                      <a:pt x="1553" y="1483"/>
                    </a:lnTo>
                    <a:lnTo>
                      <a:pt x="1553" y="1478"/>
                    </a:lnTo>
                    <a:lnTo>
                      <a:pt x="1556" y="1477"/>
                    </a:lnTo>
                    <a:lnTo>
                      <a:pt x="1555" y="1471"/>
                    </a:lnTo>
                    <a:lnTo>
                      <a:pt x="1562" y="1463"/>
                    </a:lnTo>
                    <a:lnTo>
                      <a:pt x="1561" y="1456"/>
                    </a:lnTo>
                    <a:lnTo>
                      <a:pt x="1550" y="1454"/>
                    </a:lnTo>
                    <a:lnTo>
                      <a:pt x="1567" y="1448"/>
                    </a:lnTo>
                    <a:lnTo>
                      <a:pt x="1566" y="1439"/>
                    </a:lnTo>
                    <a:lnTo>
                      <a:pt x="1564" y="1426"/>
                    </a:lnTo>
                    <a:lnTo>
                      <a:pt x="1569" y="1429"/>
                    </a:lnTo>
                    <a:lnTo>
                      <a:pt x="1575" y="1434"/>
                    </a:lnTo>
                    <a:lnTo>
                      <a:pt x="1589" y="1433"/>
                    </a:lnTo>
                    <a:lnTo>
                      <a:pt x="1600" y="1436"/>
                    </a:lnTo>
                    <a:lnTo>
                      <a:pt x="1610" y="1434"/>
                    </a:lnTo>
                    <a:lnTo>
                      <a:pt x="1617" y="1439"/>
                    </a:lnTo>
                    <a:lnTo>
                      <a:pt x="1620" y="1450"/>
                    </a:lnTo>
                    <a:lnTo>
                      <a:pt x="1625" y="1459"/>
                    </a:lnTo>
                    <a:lnTo>
                      <a:pt x="1640" y="1462"/>
                    </a:lnTo>
                    <a:lnTo>
                      <a:pt x="1655" y="1440"/>
                    </a:lnTo>
                    <a:lnTo>
                      <a:pt x="1653" y="1431"/>
                    </a:lnTo>
                    <a:lnTo>
                      <a:pt x="1647" y="1425"/>
                    </a:lnTo>
                    <a:lnTo>
                      <a:pt x="1643" y="1413"/>
                    </a:lnTo>
                    <a:lnTo>
                      <a:pt x="1630" y="1420"/>
                    </a:lnTo>
                    <a:lnTo>
                      <a:pt x="1622" y="1414"/>
                    </a:lnTo>
                    <a:lnTo>
                      <a:pt x="1606" y="1411"/>
                    </a:lnTo>
                    <a:lnTo>
                      <a:pt x="1596" y="1413"/>
                    </a:lnTo>
                    <a:lnTo>
                      <a:pt x="1596" y="1410"/>
                    </a:lnTo>
                    <a:lnTo>
                      <a:pt x="1602" y="1408"/>
                    </a:lnTo>
                    <a:lnTo>
                      <a:pt x="1603" y="1399"/>
                    </a:lnTo>
                    <a:lnTo>
                      <a:pt x="1603" y="1391"/>
                    </a:lnTo>
                    <a:lnTo>
                      <a:pt x="1604" y="1379"/>
                    </a:lnTo>
                    <a:lnTo>
                      <a:pt x="1604" y="1371"/>
                    </a:lnTo>
                    <a:lnTo>
                      <a:pt x="1600" y="1366"/>
                    </a:lnTo>
                    <a:lnTo>
                      <a:pt x="1593" y="1365"/>
                    </a:lnTo>
                    <a:lnTo>
                      <a:pt x="1586" y="1372"/>
                    </a:lnTo>
                    <a:lnTo>
                      <a:pt x="1578" y="1373"/>
                    </a:lnTo>
                    <a:lnTo>
                      <a:pt x="1586" y="1362"/>
                    </a:lnTo>
                    <a:lnTo>
                      <a:pt x="1600" y="1357"/>
                    </a:lnTo>
                    <a:lnTo>
                      <a:pt x="1608" y="1358"/>
                    </a:lnTo>
                    <a:lnTo>
                      <a:pt x="1607" y="1348"/>
                    </a:lnTo>
                    <a:lnTo>
                      <a:pt x="1589" y="1332"/>
                    </a:lnTo>
                    <a:lnTo>
                      <a:pt x="1581" y="1323"/>
                    </a:lnTo>
                    <a:lnTo>
                      <a:pt x="1569" y="1322"/>
                    </a:lnTo>
                    <a:lnTo>
                      <a:pt x="1562" y="1315"/>
                    </a:lnTo>
                    <a:lnTo>
                      <a:pt x="1580" y="1316"/>
                    </a:lnTo>
                    <a:lnTo>
                      <a:pt x="1569" y="1304"/>
                    </a:lnTo>
                    <a:lnTo>
                      <a:pt x="1622" y="1332"/>
                    </a:lnTo>
                    <a:lnTo>
                      <a:pt x="1626" y="1341"/>
                    </a:lnTo>
                    <a:lnTo>
                      <a:pt x="1627" y="1353"/>
                    </a:lnTo>
                    <a:lnTo>
                      <a:pt x="1635" y="1358"/>
                    </a:lnTo>
                    <a:lnTo>
                      <a:pt x="1640" y="1355"/>
                    </a:lnTo>
                    <a:lnTo>
                      <a:pt x="1644" y="1338"/>
                    </a:lnTo>
                    <a:lnTo>
                      <a:pt x="1644" y="1320"/>
                    </a:lnTo>
                    <a:lnTo>
                      <a:pt x="1642" y="1301"/>
                    </a:lnTo>
                    <a:lnTo>
                      <a:pt x="1642" y="1285"/>
                    </a:lnTo>
                    <a:lnTo>
                      <a:pt x="1633" y="1271"/>
                    </a:lnTo>
                    <a:lnTo>
                      <a:pt x="1626" y="1262"/>
                    </a:lnTo>
                    <a:lnTo>
                      <a:pt x="1618" y="1263"/>
                    </a:lnTo>
                    <a:lnTo>
                      <a:pt x="1613" y="1262"/>
                    </a:lnTo>
                    <a:lnTo>
                      <a:pt x="1606" y="1257"/>
                    </a:lnTo>
                    <a:lnTo>
                      <a:pt x="1596" y="1256"/>
                    </a:lnTo>
                    <a:lnTo>
                      <a:pt x="1596" y="1251"/>
                    </a:lnTo>
                    <a:lnTo>
                      <a:pt x="1610" y="1251"/>
                    </a:lnTo>
                    <a:lnTo>
                      <a:pt x="1619" y="1249"/>
                    </a:lnTo>
                    <a:lnTo>
                      <a:pt x="1626" y="1245"/>
                    </a:lnTo>
                    <a:lnTo>
                      <a:pt x="1634" y="1244"/>
                    </a:lnTo>
                    <a:lnTo>
                      <a:pt x="1634" y="1237"/>
                    </a:lnTo>
                    <a:lnTo>
                      <a:pt x="1630" y="1223"/>
                    </a:lnTo>
                    <a:lnTo>
                      <a:pt x="1622" y="1221"/>
                    </a:lnTo>
                    <a:lnTo>
                      <a:pt x="1610" y="1224"/>
                    </a:lnTo>
                    <a:lnTo>
                      <a:pt x="1596" y="1213"/>
                    </a:lnTo>
                    <a:lnTo>
                      <a:pt x="1609" y="1231"/>
                    </a:lnTo>
                    <a:lnTo>
                      <a:pt x="1601" y="1231"/>
                    </a:lnTo>
                    <a:lnTo>
                      <a:pt x="1595" y="1221"/>
                    </a:lnTo>
                    <a:lnTo>
                      <a:pt x="1589" y="1217"/>
                    </a:lnTo>
                    <a:lnTo>
                      <a:pt x="1593" y="1228"/>
                    </a:lnTo>
                    <a:lnTo>
                      <a:pt x="1585" y="1225"/>
                    </a:lnTo>
                    <a:lnTo>
                      <a:pt x="1583" y="1221"/>
                    </a:lnTo>
                    <a:lnTo>
                      <a:pt x="1576" y="1220"/>
                    </a:lnTo>
                    <a:lnTo>
                      <a:pt x="1577" y="1214"/>
                    </a:lnTo>
                    <a:lnTo>
                      <a:pt x="1577" y="1206"/>
                    </a:lnTo>
                    <a:lnTo>
                      <a:pt x="1578" y="1203"/>
                    </a:lnTo>
                    <a:lnTo>
                      <a:pt x="1576" y="1197"/>
                    </a:lnTo>
                    <a:lnTo>
                      <a:pt x="1557" y="1199"/>
                    </a:lnTo>
                    <a:lnTo>
                      <a:pt x="1549" y="1193"/>
                    </a:lnTo>
                    <a:lnTo>
                      <a:pt x="1553" y="1190"/>
                    </a:lnTo>
                    <a:lnTo>
                      <a:pt x="1573" y="1194"/>
                    </a:lnTo>
                    <a:lnTo>
                      <a:pt x="1567" y="1190"/>
                    </a:lnTo>
                    <a:lnTo>
                      <a:pt x="1572" y="1184"/>
                    </a:lnTo>
                    <a:lnTo>
                      <a:pt x="1563" y="1182"/>
                    </a:lnTo>
                    <a:lnTo>
                      <a:pt x="1559" y="1175"/>
                    </a:lnTo>
                    <a:lnTo>
                      <a:pt x="1555" y="1174"/>
                    </a:lnTo>
                    <a:lnTo>
                      <a:pt x="1551" y="1181"/>
                    </a:lnTo>
                    <a:lnTo>
                      <a:pt x="1551" y="1174"/>
                    </a:lnTo>
                    <a:lnTo>
                      <a:pt x="1544" y="1159"/>
                    </a:lnTo>
                    <a:lnTo>
                      <a:pt x="1553" y="1154"/>
                    </a:lnTo>
                    <a:lnTo>
                      <a:pt x="1553" y="1147"/>
                    </a:lnTo>
                    <a:lnTo>
                      <a:pt x="1563" y="1145"/>
                    </a:lnTo>
                    <a:lnTo>
                      <a:pt x="1569" y="1155"/>
                    </a:lnTo>
                    <a:lnTo>
                      <a:pt x="1575" y="1165"/>
                    </a:lnTo>
                    <a:lnTo>
                      <a:pt x="1585" y="1157"/>
                    </a:lnTo>
                    <a:lnTo>
                      <a:pt x="1589" y="1149"/>
                    </a:lnTo>
                    <a:lnTo>
                      <a:pt x="1602" y="1145"/>
                    </a:lnTo>
                    <a:lnTo>
                      <a:pt x="1577" y="1137"/>
                    </a:lnTo>
                    <a:lnTo>
                      <a:pt x="1580" y="1134"/>
                    </a:lnTo>
                    <a:lnTo>
                      <a:pt x="1601" y="1137"/>
                    </a:lnTo>
                    <a:lnTo>
                      <a:pt x="1607" y="1133"/>
                    </a:lnTo>
                    <a:lnTo>
                      <a:pt x="1604" y="1131"/>
                    </a:lnTo>
                    <a:lnTo>
                      <a:pt x="1576" y="1123"/>
                    </a:lnTo>
                    <a:lnTo>
                      <a:pt x="1613" y="1124"/>
                    </a:lnTo>
                    <a:lnTo>
                      <a:pt x="1636" y="1131"/>
                    </a:lnTo>
                    <a:lnTo>
                      <a:pt x="1652" y="1138"/>
                    </a:lnTo>
                    <a:lnTo>
                      <a:pt x="1676" y="1147"/>
                    </a:lnTo>
                    <a:lnTo>
                      <a:pt x="1682" y="1136"/>
                    </a:lnTo>
                    <a:lnTo>
                      <a:pt x="1682" y="1132"/>
                    </a:lnTo>
                    <a:lnTo>
                      <a:pt x="1683" y="1125"/>
                    </a:lnTo>
                    <a:lnTo>
                      <a:pt x="1683" y="1119"/>
                    </a:lnTo>
                    <a:lnTo>
                      <a:pt x="1683" y="1102"/>
                    </a:lnTo>
                    <a:lnTo>
                      <a:pt x="1681" y="1075"/>
                    </a:lnTo>
                    <a:lnTo>
                      <a:pt x="1679" y="1074"/>
                    </a:lnTo>
                    <a:lnTo>
                      <a:pt x="1676" y="1076"/>
                    </a:lnTo>
                    <a:lnTo>
                      <a:pt x="1663" y="1067"/>
                    </a:lnTo>
                    <a:lnTo>
                      <a:pt x="1657" y="1073"/>
                    </a:lnTo>
                    <a:lnTo>
                      <a:pt x="1658" y="1085"/>
                    </a:lnTo>
                    <a:lnTo>
                      <a:pt x="1655" y="1086"/>
                    </a:lnTo>
                    <a:lnTo>
                      <a:pt x="1647" y="1084"/>
                    </a:lnTo>
                    <a:lnTo>
                      <a:pt x="1647" y="1074"/>
                    </a:lnTo>
                    <a:lnTo>
                      <a:pt x="1635" y="1065"/>
                    </a:lnTo>
                    <a:lnTo>
                      <a:pt x="1610" y="1063"/>
                    </a:lnTo>
                    <a:lnTo>
                      <a:pt x="1621" y="1061"/>
                    </a:lnTo>
                    <a:lnTo>
                      <a:pt x="1620" y="1055"/>
                    </a:lnTo>
                    <a:lnTo>
                      <a:pt x="1607" y="1049"/>
                    </a:lnTo>
                    <a:lnTo>
                      <a:pt x="1612" y="1047"/>
                    </a:lnTo>
                    <a:lnTo>
                      <a:pt x="1612" y="1041"/>
                    </a:lnTo>
                    <a:lnTo>
                      <a:pt x="1622" y="1042"/>
                    </a:lnTo>
                    <a:lnTo>
                      <a:pt x="1607" y="1030"/>
                    </a:lnTo>
                    <a:lnTo>
                      <a:pt x="1604" y="1025"/>
                    </a:lnTo>
                    <a:lnTo>
                      <a:pt x="1610" y="1016"/>
                    </a:lnTo>
                    <a:lnTo>
                      <a:pt x="1619" y="1020"/>
                    </a:lnTo>
                    <a:lnTo>
                      <a:pt x="1633" y="1020"/>
                    </a:lnTo>
                    <a:lnTo>
                      <a:pt x="1651" y="1038"/>
                    </a:lnTo>
                    <a:lnTo>
                      <a:pt x="1658" y="1033"/>
                    </a:lnTo>
                    <a:lnTo>
                      <a:pt x="1657" y="1021"/>
                    </a:lnTo>
                    <a:lnTo>
                      <a:pt x="1652" y="1013"/>
                    </a:lnTo>
                    <a:lnTo>
                      <a:pt x="1619" y="998"/>
                    </a:lnTo>
                    <a:lnTo>
                      <a:pt x="1610" y="992"/>
                    </a:lnTo>
                    <a:lnTo>
                      <a:pt x="1609" y="984"/>
                    </a:lnTo>
                    <a:lnTo>
                      <a:pt x="1603" y="979"/>
                    </a:lnTo>
                    <a:lnTo>
                      <a:pt x="1598" y="984"/>
                    </a:lnTo>
                    <a:lnTo>
                      <a:pt x="1583" y="1023"/>
                    </a:lnTo>
                    <a:lnTo>
                      <a:pt x="1575" y="1024"/>
                    </a:lnTo>
                    <a:lnTo>
                      <a:pt x="1570" y="1013"/>
                    </a:lnTo>
                    <a:lnTo>
                      <a:pt x="1576" y="999"/>
                    </a:lnTo>
                    <a:lnTo>
                      <a:pt x="1577" y="985"/>
                    </a:lnTo>
                    <a:lnTo>
                      <a:pt x="1579" y="976"/>
                    </a:lnTo>
                    <a:lnTo>
                      <a:pt x="1586" y="966"/>
                    </a:lnTo>
                    <a:lnTo>
                      <a:pt x="1587" y="960"/>
                    </a:lnTo>
                    <a:lnTo>
                      <a:pt x="1585" y="952"/>
                    </a:lnTo>
                    <a:lnTo>
                      <a:pt x="1587" y="934"/>
                    </a:lnTo>
                    <a:lnTo>
                      <a:pt x="1589" y="916"/>
                    </a:lnTo>
                    <a:lnTo>
                      <a:pt x="1596" y="890"/>
                    </a:lnTo>
                    <a:lnTo>
                      <a:pt x="1599" y="882"/>
                    </a:lnTo>
                    <a:lnTo>
                      <a:pt x="1590" y="883"/>
                    </a:lnTo>
                    <a:lnTo>
                      <a:pt x="1587" y="879"/>
                    </a:lnTo>
                    <a:lnTo>
                      <a:pt x="1595" y="877"/>
                    </a:lnTo>
                    <a:lnTo>
                      <a:pt x="1596" y="870"/>
                    </a:lnTo>
                    <a:lnTo>
                      <a:pt x="1596" y="862"/>
                    </a:lnTo>
                    <a:lnTo>
                      <a:pt x="1593" y="857"/>
                    </a:lnTo>
                    <a:lnTo>
                      <a:pt x="1596" y="852"/>
                    </a:lnTo>
                    <a:lnTo>
                      <a:pt x="1600" y="854"/>
                    </a:lnTo>
                    <a:lnTo>
                      <a:pt x="1611" y="845"/>
                    </a:lnTo>
                    <a:lnTo>
                      <a:pt x="1622" y="849"/>
                    </a:lnTo>
                    <a:lnTo>
                      <a:pt x="1632" y="838"/>
                    </a:lnTo>
                    <a:lnTo>
                      <a:pt x="1632" y="828"/>
                    </a:lnTo>
                    <a:lnTo>
                      <a:pt x="1630" y="818"/>
                    </a:lnTo>
                    <a:lnTo>
                      <a:pt x="1630" y="803"/>
                    </a:lnTo>
                    <a:lnTo>
                      <a:pt x="1632" y="805"/>
                    </a:lnTo>
                    <a:lnTo>
                      <a:pt x="1638" y="801"/>
                    </a:lnTo>
                    <a:lnTo>
                      <a:pt x="1638" y="804"/>
                    </a:lnTo>
                    <a:lnTo>
                      <a:pt x="1641" y="803"/>
                    </a:lnTo>
                    <a:lnTo>
                      <a:pt x="1641" y="791"/>
                    </a:lnTo>
                    <a:lnTo>
                      <a:pt x="1645" y="782"/>
                    </a:lnTo>
                    <a:lnTo>
                      <a:pt x="1651" y="780"/>
                    </a:lnTo>
                    <a:lnTo>
                      <a:pt x="1651" y="791"/>
                    </a:lnTo>
                    <a:lnTo>
                      <a:pt x="1653" y="786"/>
                    </a:lnTo>
                    <a:lnTo>
                      <a:pt x="1656" y="772"/>
                    </a:lnTo>
                    <a:lnTo>
                      <a:pt x="1641" y="770"/>
                    </a:lnTo>
                    <a:lnTo>
                      <a:pt x="1638" y="783"/>
                    </a:lnTo>
                    <a:lnTo>
                      <a:pt x="1633" y="797"/>
                    </a:lnTo>
                    <a:lnTo>
                      <a:pt x="1633" y="784"/>
                    </a:lnTo>
                    <a:lnTo>
                      <a:pt x="1637" y="770"/>
                    </a:lnTo>
                    <a:lnTo>
                      <a:pt x="1640" y="754"/>
                    </a:lnTo>
                    <a:lnTo>
                      <a:pt x="1636" y="748"/>
                    </a:lnTo>
                    <a:lnTo>
                      <a:pt x="1638" y="738"/>
                    </a:lnTo>
                    <a:lnTo>
                      <a:pt x="1642" y="710"/>
                    </a:lnTo>
                    <a:lnTo>
                      <a:pt x="1647" y="698"/>
                    </a:lnTo>
                    <a:lnTo>
                      <a:pt x="1653" y="693"/>
                    </a:lnTo>
                    <a:lnTo>
                      <a:pt x="1671" y="700"/>
                    </a:lnTo>
                    <a:lnTo>
                      <a:pt x="1686" y="695"/>
                    </a:lnTo>
                    <a:lnTo>
                      <a:pt x="1693" y="682"/>
                    </a:lnTo>
                    <a:lnTo>
                      <a:pt x="1694" y="674"/>
                    </a:lnTo>
                    <a:lnTo>
                      <a:pt x="1701" y="664"/>
                    </a:lnTo>
                    <a:lnTo>
                      <a:pt x="1702" y="654"/>
                    </a:lnTo>
                    <a:lnTo>
                      <a:pt x="1703" y="652"/>
                    </a:lnTo>
                    <a:lnTo>
                      <a:pt x="1703" y="652"/>
                    </a:lnTo>
                    <a:lnTo>
                      <a:pt x="1706" y="642"/>
                    </a:lnTo>
                    <a:lnTo>
                      <a:pt x="1706" y="641"/>
                    </a:lnTo>
                    <a:lnTo>
                      <a:pt x="1704" y="636"/>
                    </a:lnTo>
                    <a:lnTo>
                      <a:pt x="1703" y="633"/>
                    </a:lnTo>
                    <a:lnTo>
                      <a:pt x="1700" y="630"/>
                    </a:lnTo>
                    <a:lnTo>
                      <a:pt x="1699" y="630"/>
                    </a:lnTo>
                    <a:lnTo>
                      <a:pt x="1697" y="628"/>
                    </a:lnTo>
                    <a:lnTo>
                      <a:pt x="1691" y="626"/>
                    </a:lnTo>
                    <a:lnTo>
                      <a:pt x="1685" y="626"/>
                    </a:lnTo>
                    <a:lnTo>
                      <a:pt x="1652" y="634"/>
                    </a:lnTo>
                    <a:lnTo>
                      <a:pt x="1644" y="638"/>
                    </a:lnTo>
                    <a:lnTo>
                      <a:pt x="1638" y="652"/>
                    </a:lnTo>
                    <a:lnTo>
                      <a:pt x="1638" y="652"/>
                    </a:lnTo>
                    <a:lnTo>
                      <a:pt x="1629" y="666"/>
                    </a:lnTo>
                    <a:lnTo>
                      <a:pt x="1624" y="678"/>
                    </a:lnTo>
                    <a:lnTo>
                      <a:pt x="1624" y="687"/>
                    </a:lnTo>
                    <a:lnTo>
                      <a:pt x="1631" y="688"/>
                    </a:lnTo>
                    <a:lnTo>
                      <a:pt x="1620" y="695"/>
                    </a:lnTo>
                    <a:lnTo>
                      <a:pt x="1614" y="680"/>
                    </a:lnTo>
                    <a:lnTo>
                      <a:pt x="1610" y="679"/>
                    </a:lnTo>
                    <a:lnTo>
                      <a:pt x="1614" y="663"/>
                    </a:lnTo>
                    <a:lnTo>
                      <a:pt x="1614" y="656"/>
                    </a:lnTo>
                    <a:lnTo>
                      <a:pt x="1613" y="652"/>
                    </a:lnTo>
                    <a:lnTo>
                      <a:pt x="1613" y="652"/>
                    </a:lnTo>
                    <a:lnTo>
                      <a:pt x="1621" y="626"/>
                    </a:lnTo>
                    <a:lnTo>
                      <a:pt x="1623" y="620"/>
                    </a:lnTo>
                    <a:lnTo>
                      <a:pt x="1623" y="619"/>
                    </a:lnTo>
                    <a:lnTo>
                      <a:pt x="1624" y="615"/>
                    </a:lnTo>
                    <a:lnTo>
                      <a:pt x="1626" y="609"/>
                    </a:lnTo>
                    <a:lnTo>
                      <a:pt x="1627" y="607"/>
                    </a:lnTo>
                    <a:lnTo>
                      <a:pt x="1629" y="604"/>
                    </a:lnTo>
                    <a:lnTo>
                      <a:pt x="1633" y="601"/>
                    </a:lnTo>
                    <a:lnTo>
                      <a:pt x="1633" y="601"/>
                    </a:lnTo>
                    <a:lnTo>
                      <a:pt x="1636" y="600"/>
                    </a:lnTo>
                    <a:lnTo>
                      <a:pt x="1640" y="600"/>
                    </a:lnTo>
                    <a:lnTo>
                      <a:pt x="1645" y="601"/>
                    </a:lnTo>
                    <a:lnTo>
                      <a:pt x="1647" y="602"/>
                    </a:lnTo>
                    <a:lnTo>
                      <a:pt x="1651" y="604"/>
                    </a:lnTo>
                    <a:lnTo>
                      <a:pt x="1660" y="609"/>
                    </a:lnTo>
                    <a:lnTo>
                      <a:pt x="1671" y="612"/>
                    </a:lnTo>
                    <a:lnTo>
                      <a:pt x="1683" y="612"/>
                    </a:lnTo>
                    <a:lnTo>
                      <a:pt x="1706" y="611"/>
                    </a:lnTo>
                    <a:lnTo>
                      <a:pt x="1712" y="610"/>
                    </a:lnTo>
                    <a:lnTo>
                      <a:pt x="1715" y="610"/>
                    </a:lnTo>
                    <a:lnTo>
                      <a:pt x="1716" y="609"/>
                    </a:lnTo>
                    <a:lnTo>
                      <a:pt x="1723" y="604"/>
                    </a:lnTo>
                    <a:lnTo>
                      <a:pt x="1724" y="603"/>
                    </a:lnTo>
                    <a:lnTo>
                      <a:pt x="1725" y="601"/>
                    </a:lnTo>
                    <a:lnTo>
                      <a:pt x="1732" y="592"/>
                    </a:lnTo>
                    <a:lnTo>
                      <a:pt x="1733" y="591"/>
                    </a:lnTo>
                    <a:lnTo>
                      <a:pt x="1747" y="561"/>
                    </a:lnTo>
                    <a:lnTo>
                      <a:pt x="1747" y="560"/>
                    </a:lnTo>
                    <a:lnTo>
                      <a:pt x="1747" y="560"/>
                    </a:lnTo>
                    <a:lnTo>
                      <a:pt x="1747" y="557"/>
                    </a:lnTo>
                    <a:lnTo>
                      <a:pt x="1744" y="554"/>
                    </a:lnTo>
                    <a:lnTo>
                      <a:pt x="1743" y="553"/>
                    </a:lnTo>
                    <a:lnTo>
                      <a:pt x="1735" y="550"/>
                    </a:lnTo>
                    <a:lnTo>
                      <a:pt x="1711" y="539"/>
                    </a:lnTo>
                    <a:lnTo>
                      <a:pt x="1697" y="543"/>
                    </a:lnTo>
                    <a:lnTo>
                      <a:pt x="1691" y="547"/>
                    </a:lnTo>
                    <a:lnTo>
                      <a:pt x="1685" y="551"/>
                    </a:lnTo>
                    <a:lnTo>
                      <a:pt x="1683" y="552"/>
                    </a:lnTo>
                    <a:lnTo>
                      <a:pt x="1672" y="553"/>
                    </a:lnTo>
                    <a:lnTo>
                      <a:pt x="1671" y="552"/>
                    </a:lnTo>
                    <a:lnTo>
                      <a:pt x="1660" y="544"/>
                    </a:lnTo>
                    <a:lnTo>
                      <a:pt x="1652" y="544"/>
                    </a:lnTo>
                    <a:lnTo>
                      <a:pt x="1644" y="542"/>
                    </a:lnTo>
                    <a:lnTo>
                      <a:pt x="1620" y="544"/>
                    </a:lnTo>
                    <a:lnTo>
                      <a:pt x="1619" y="546"/>
                    </a:lnTo>
                    <a:lnTo>
                      <a:pt x="1601" y="557"/>
                    </a:lnTo>
                    <a:lnTo>
                      <a:pt x="1590" y="550"/>
                    </a:lnTo>
                    <a:lnTo>
                      <a:pt x="1589" y="549"/>
                    </a:lnTo>
                    <a:lnTo>
                      <a:pt x="1589" y="546"/>
                    </a:lnTo>
                    <a:lnTo>
                      <a:pt x="1590" y="546"/>
                    </a:lnTo>
                    <a:lnTo>
                      <a:pt x="1615" y="538"/>
                    </a:lnTo>
                    <a:lnTo>
                      <a:pt x="1620" y="530"/>
                    </a:lnTo>
                    <a:lnTo>
                      <a:pt x="1622" y="528"/>
                    </a:lnTo>
                    <a:lnTo>
                      <a:pt x="1623" y="527"/>
                    </a:lnTo>
                    <a:lnTo>
                      <a:pt x="1623" y="526"/>
                    </a:lnTo>
                    <a:lnTo>
                      <a:pt x="1626" y="526"/>
                    </a:lnTo>
                    <a:lnTo>
                      <a:pt x="1633" y="527"/>
                    </a:lnTo>
                    <a:lnTo>
                      <a:pt x="1634" y="527"/>
                    </a:lnTo>
                    <a:lnTo>
                      <a:pt x="1663" y="538"/>
                    </a:lnTo>
                    <a:lnTo>
                      <a:pt x="1666" y="539"/>
                    </a:lnTo>
                    <a:lnTo>
                      <a:pt x="1668" y="538"/>
                    </a:lnTo>
                    <a:lnTo>
                      <a:pt x="1671" y="538"/>
                    </a:lnTo>
                    <a:lnTo>
                      <a:pt x="1672" y="537"/>
                    </a:lnTo>
                    <a:lnTo>
                      <a:pt x="1674" y="535"/>
                    </a:lnTo>
                    <a:lnTo>
                      <a:pt x="1676" y="534"/>
                    </a:lnTo>
                    <a:lnTo>
                      <a:pt x="1686" y="522"/>
                    </a:lnTo>
                    <a:lnTo>
                      <a:pt x="1687" y="509"/>
                    </a:lnTo>
                    <a:lnTo>
                      <a:pt x="1694" y="508"/>
                    </a:lnTo>
                    <a:lnTo>
                      <a:pt x="1713" y="515"/>
                    </a:lnTo>
                    <a:lnTo>
                      <a:pt x="1726" y="519"/>
                    </a:lnTo>
                    <a:lnTo>
                      <a:pt x="1735" y="519"/>
                    </a:lnTo>
                    <a:lnTo>
                      <a:pt x="1744" y="518"/>
                    </a:lnTo>
                    <a:lnTo>
                      <a:pt x="1753" y="503"/>
                    </a:lnTo>
                    <a:lnTo>
                      <a:pt x="1753" y="501"/>
                    </a:lnTo>
                    <a:lnTo>
                      <a:pt x="1754" y="499"/>
                    </a:lnTo>
                    <a:lnTo>
                      <a:pt x="1755" y="498"/>
                    </a:lnTo>
                    <a:lnTo>
                      <a:pt x="1761" y="494"/>
                    </a:lnTo>
                    <a:lnTo>
                      <a:pt x="1763" y="493"/>
                    </a:lnTo>
                    <a:lnTo>
                      <a:pt x="1773" y="492"/>
                    </a:lnTo>
                    <a:lnTo>
                      <a:pt x="1779" y="490"/>
                    </a:lnTo>
                    <a:lnTo>
                      <a:pt x="1782" y="489"/>
                    </a:lnTo>
                    <a:lnTo>
                      <a:pt x="1785" y="487"/>
                    </a:lnTo>
                    <a:lnTo>
                      <a:pt x="1788" y="486"/>
                    </a:lnTo>
                    <a:lnTo>
                      <a:pt x="1789" y="485"/>
                    </a:lnTo>
                    <a:lnTo>
                      <a:pt x="1792" y="481"/>
                    </a:lnTo>
                    <a:lnTo>
                      <a:pt x="1792" y="475"/>
                    </a:lnTo>
                    <a:lnTo>
                      <a:pt x="1792" y="474"/>
                    </a:lnTo>
                    <a:lnTo>
                      <a:pt x="1789" y="470"/>
                    </a:lnTo>
                    <a:lnTo>
                      <a:pt x="1788" y="469"/>
                    </a:lnTo>
                    <a:lnTo>
                      <a:pt x="1785" y="467"/>
                    </a:lnTo>
                    <a:lnTo>
                      <a:pt x="1784" y="466"/>
                    </a:lnTo>
                    <a:lnTo>
                      <a:pt x="1783" y="465"/>
                    </a:lnTo>
                    <a:lnTo>
                      <a:pt x="1782" y="464"/>
                    </a:lnTo>
                    <a:lnTo>
                      <a:pt x="1777" y="450"/>
                    </a:lnTo>
                    <a:lnTo>
                      <a:pt x="1777" y="448"/>
                    </a:lnTo>
                    <a:lnTo>
                      <a:pt x="1782" y="439"/>
                    </a:lnTo>
                    <a:lnTo>
                      <a:pt x="1785" y="439"/>
                    </a:lnTo>
                    <a:lnTo>
                      <a:pt x="1785" y="439"/>
                    </a:lnTo>
                    <a:lnTo>
                      <a:pt x="1792" y="439"/>
                    </a:lnTo>
                    <a:lnTo>
                      <a:pt x="1797" y="439"/>
                    </a:lnTo>
                    <a:lnTo>
                      <a:pt x="1803" y="440"/>
                    </a:lnTo>
                    <a:lnTo>
                      <a:pt x="1806" y="440"/>
                    </a:lnTo>
                    <a:lnTo>
                      <a:pt x="1810" y="439"/>
                    </a:lnTo>
                    <a:lnTo>
                      <a:pt x="1813" y="436"/>
                    </a:lnTo>
                    <a:lnTo>
                      <a:pt x="1815" y="431"/>
                    </a:lnTo>
                    <a:lnTo>
                      <a:pt x="1819" y="424"/>
                    </a:lnTo>
                    <a:lnTo>
                      <a:pt x="1822" y="414"/>
                    </a:lnTo>
                    <a:lnTo>
                      <a:pt x="1839" y="385"/>
                    </a:lnTo>
                    <a:lnTo>
                      <a:pt x="1840" y="384"/>
                    </a:lnTo>
                    <a:lnTo>
                      <a:pt x="1840" y="382"/>
                    </a:lnTo>
                    <a:lnTo>
                      <a:pt x="1844" y="380"/>
                    </a:lnTo>
                    <a:lnTo>
                      <a:pt x="1848" y="375"/>
                    </a:lnTo>
                    <a:lnTo>
                      <a:pt x="1850" y="373"/>
                    </a:lnTo>
                    <a:lnTo>
                      <a:pt x="1856" y="369"/>
                    </a:lnTo>
                    <a:lnTo>
                      <a:pt x="1856" y="369"/>
                    </a:lnTo>
                    <a:lnTo>
                      <a:pt x="1858" y="365"/>
                    </a:lnTo>
                    <a:lnTo>
                      <a:pt x="1862" y="359"/>
                    </a:lnTo>
                    <a:lnTo>
                      <a:pt x="1863" y="357"/>
                    </a:lnTo>
                    <a:lnTo>
                      <a:pt x="1869" y="345"/>
                    </a:lnTo>
                    <a:lnTo>
                      <a:pt x="1869" y="344"/>
                    </a:lnTo>
                    <a:lnTo>
                      <a:pt x="1869" y="342"/>
                    </a:lnTo>
                    <a:lnTo>
                      <a:pt x="1869" y="341"/>
                    </a:lnTo>
                    <a:lnTo>
                      <a:pt x="1848" y="315"/>
                    </a:lnTo>
                    <a:lnTo>
                      <a:pt x="1847" y="312"/>
                    </a:lnTo>
                    <a:lnTo>
                      <a:pt x="1839" y="305"/>
                    </a:lnTo>
                    <a:lnTo>
                      <a:pt x="1838" y="305"/>
                    </a:lnTo>
                    <a:lnTo>
                      <a:pt x="1836" y="303"/>
                    </a:lnTo>
                    <a:lnTo>
                      <a:pt x="1793" y="278"/>
                    </a:lnTo>
                    <a:lnTo>
                      <a:pt x="1769" y="276"/>
                    </a:lnTo>
                    <a:lnTo>
                      <a:pt x="1742" y="276"/>
                    </a:lnTo>
                    <a:lnTo>
                      <a:pt x="1725" y="283"/>
                    </a:lnTo>
                    <a:lnTo>
                      <a:pt x="1705" y="287"/>
                    </a:lnTo>
                    <a:lnTo>
                      <a:pt x="1704" y="287"/>
                    </a:lnTo>
                    <a:lnTo>
                      <a:pt x="1703" y="288"/>
                    </a:lnTo>
                    <a:lnTo>
                      <a:pt x="1703" y="290"/>
                    </a:lnTo>
                    <a:lnTo>
                      <a:pt x="1700" y="315"/>
                    </a:lnTo>
                    <a:lnTo>
                      <a:pt x="1697" y="339"/>
                    </a:lnTo>
                    <a:lnTo>
                      <a:pt x="1697" y="353"/>
                    </a:lnTo>
                    <a:lnTo>
                      <a:pt x="1689" y="371"/>
                    </a:lnTo>
                    <a:lnTo>
                      <a:pt x="1681" y="376"/>
                    </a:lnTo>
                    <a:lnTo>
                      <a:pt x="1680" y="376"/>
                    </a:lnTo>
                    <a:lnTo>
                      <a:pt x="1677" y="374"/>
                    </a:lnTo>
                    <a:lnTo>
                      <a:pt x="1674" y="372"/>
                    </a:lnTo>
                    <a:lnTo>
                      <a:pt x="1674" y="372"/>
                    </a:lnTo>
                    <a:lnTo>
                      <a:pt x="1674" y="370"/>
                    </a:lnTo>
                    <a:lnTo>
                      <a:pt x="1674" y="367"/>
                    </a:lnTo>
                    <a:lnTo>
                      <a:pt x="1668" y="359"/>
                    </a:lnTo>
                    <a:lnTo>
                      <a:pt x="1667" y="358"/>
                    </a:lnTo>
                    <a:lnTo>
                      <a:pt x="1658" y="355"/>
                    </a:lnTo>
                    <a:lnTo>
                      <a:pt x="1655" y="353"/>
                    </a:lnTo>
                    <a:lnTo>
                      <a:pt x="1644" y="350"/>
                    </a:lnTo>
                    <a:lnTo>
                      <a:pt x="1643" y="351"/>
                    </a:lnTo>
                    <a:lnTo>
                      <a:pt x="1643" y="351"/>
                    </a:lnTo>
                    <a:lnTo>
                      <a:pt x="1637" y="357"/>
                    </a:lnTo>
                    <a:lnTo>
                      <a:pt x="1632" y="363"/>
                    </a:lnTo>
                    <a:lnTo>
                      <a:pt x="1627" y="371"/>
                    </a:lnTo>
                    <a:lnTo>
                      <a:pt x="1624" y="379"/>
                    </a:lnTo>
                    <a:lnTo>
                      <a:pt x="1620" y="380"/>
                    </a:lnTo>
                    <a:lnTo>
                      <a:pt x="1618" y="374"/>
                    </a:lnTo>
                    <a:lnTo>
                      <a:pt x="1621" y="351"/>
                    </a:lnTo>
                    <a:lnTo>
                      <a:pt x="1623" y="340"/>
                    </a:lnTo>
                    <a:lnTo>
                      <a:pt x="1624" y="340"/>
                    </a:lnTo>
                    <a:lnTo>
                      <a:pt x="1625" y="338"/>
                    </a:lnTo>
                    <a:lnTo>
                      <a:pt x="1630" y="328"/>
                    </a:lnTo>
                    <a:lnTo>
                      <a:pt x="1631" y="326"/>
                    </a:lnTo>
                    <a:lnTo>
                      <a:pt x="1630" y="325"/>
                    </a:lnTo>
                    <a:lnTo>
                      <a:pt x="1629" y="326"/>
                    </a:lnTo>
                    <a:lnTo>
                      <a:pt x="1627" y="328"/>
                    </a:lnTo>
                    <a:lnTo>
                      <a:pt x="1627" y="329"/>
                    </a:lnTo>
                    <a:lnTo>
                      <a:pt x="1626" y="331"/>
                    </a:lnTo>
                    <a:lnTo>
                      <a:pt x="1625" y="333"/>
                    </a:lnTo>
                    <a:lnTo>
                      <a:pt x="1624" y="334"/>
                    </a:lnTo>
                    <a:lnTo>
                      <a:pt x="1617" y="338"/>
                    </a:lnTo>
                    <a:lnTo>
                      <a:pt x="1610" y="341"/>
                    </a:lnTo>
                    <a:lnTo>
                      <a:pt x="1604" y="346"/>
                    </a:lnTo>
                    <a:lnTo>
                      <a:pt x="1603" y="347"/>
                    </a:lnTo>
                    <a:lnTo>
                      <a:pt x="1598" y="358"/>
                    </a:lnTo>
                    <a:lnTo>
                      <a:pt x="1584" y="386"/>
                    </a:lnTo>
                    <a:lnTo>
                      <a:pt x="1583" y="393"/>
                    </a:lnTo>
                    <a:lnTo>
                      <a:pt x="1583" y="396"/>
                    </a:lnTo>
                    <a:lnTo>
                      <a:pt x="1581" y="398"/>
                    </a:lnTo>
                    <a:lnTo>
                      <a:pt x="1574" y="416"/>
                    </a:lnTo>
                    <a:lnTo>
                      <a:pt x="1572" y="418"/>
                    </a:lnTo>
                    <a:lnTo>
                      <a:pt x="1570" y="419"/>
                    </a:lnTo>
                    <a:lnTo>
                      <a:pt x="1566" y="422"/>
                    </a:lnTo>
                    <a:lnTo>
                      <a:pt x="1565" y="424"/>
                    </a:lnTo>
                    <a:lnTo>
                      <a:pt x="1563" y="425"/>
                    </a:lnTo>
                    <a:lnTo>
                      <a:pt x="1555" y="438"/>
                    </a:lnTo>
                    <a:lnTo>
                      <a:pt x="1549" y="449"/>
                    </a:lnTo>
                    <a:lnTo>
                      <a:pt x="1520" y="501"/>
                    </a:lnTo>
                    <a:lnTo>
                      <a:pt x="1519" y="504"/>
                    </a:lnTo>
                    <a:lnTo>
                      <a:pt x="1515" y="520"/>
                    </a:lnTo>
                    <a:lnTo>
                      <a:pt x="1511" y="526"/>
                    </a:lnTo>
                    <a:lnTo>
                      <a:pt x="1509" y="530"/>
                    </a:lnTo>
                    <a:lnTo>
                      <a:pt x="1506" y="534"/>
                    </a:lnTo>
                    <a:lnTo>
                      <a:pt x="1495" y="547"/>
                    </a:lnTo>
                    <a:lnTo>
                      <a:pt x="1493" y="551"/>
                    </a:lnTo>
                    <a:lnTo>
                      <a:pt x="1493" y="553"/>
                    </a:lnTo>
                    <a:lnTo>
                      <a:pt x="1492" y="553"/>
                    </a:lnTo>
                    <a:lnTo>
                      <a:pt x="1489" y="553"/>
                    </a:lnTo>
                    <a:lnTo>
                      <a:pt x="1489" y="553"/>
                    </a:lnTo>
                    <a:lnTo>
                      <a:pt x="1488" y="553"/>
                    </a:lnTo>
                    <a:lnTo>
                      <a:pt x="1488" y="550"/>
                    </a:lnTo>
                    <a:lnTo>
                      <a:pt x="1492" y="528"/>
                    </a:lnTo>
                    <a:lnTo>
                      <a:pt x="1492" y="526"/>
                    </a:lnTo>
                    <a:lnTo>
                      <a:pt x="1493" y="524"/>
                    </a:lnTo>
                    <a:lnTo>
                      <a:pt x="1508" y="499"/>
                    </a:lnTo>
                    <a:lnTo>
                      <a:pt x="1524" y="454"/>
                    </a:lnTo>
                    <a:lnTo>
                      <a:pt x="1536" y="429"/>
                    </a:lnTo>
                    <a:lnTo>
                      <a:pt x="1550" y="397"/>
                    </a:lnTo>
                    <a:lnTo>
                      <a:pt x="1550" y="397"/>
                    </a:lnTo>
                    <a:lnTo>
                      <a:pt x="1557" y="378"/>
                    </a:lnTo>
                    <a:lnTo>
                      <a:pt x="1559" y="367"/>
                    </a:lnTo>
                    <a:lnTo>
                      <a:pt x="1562" y="357"/>
                    </a:lnTo>
                    <a:lnTo>
                      <a:pt x="1563" y="350"/>
                    </a:lnTo>
                    <a:lnTo>
                      <a:pt x="1567" y="315"/>
                    </a:lnTo>
                    <a:lnTo>
                      <a:pt x="1567" y="315"/>
                    </a:lnTo>
                    <a:lnTo>
                      <a:pt x="1567" y="295"/>
                    </a:lnTo>
                    <a:lnTo>
                      <a:pt x="1566" y="277"/>
                    </a:lnTo>
                    <a:lnTo>
                      <a:pt x="1563" y="259"/>
                    </a:lnTo>
                    <a:lnTo>
                      <a:pt x="1561" y="249"/>
                    </a:lnTo>
                    <a:lnTo>
                      <a:pt x="1558" y="240"/>
                    </a:lnTo>
                    <a:lnTo>
                      <a:pt x="1557" y="239"/>
                    </a:lnTo>
                    <a:lnTo>
                      <a:pt x="1556" y="238"/>
                    </a:lnTo>
                    <a:lnTo>
                      <a:pt x="1556" y="238"/>
                    </a:lnTo>
                    <a:lnTo>
                      <a:pt x="1520" y="246"/>
                    </a:lnTo>
                    <a:lnTo>
                      <a:pt x="1517" y="247"/>
                    </a:lnTo>
                    <a:lnTo>
                      <a:pt x="1515" y="248"/>
                    </a:lnTo>
                    <a:lnTo>
                      <a:pt x="1505" y="255"/>
                    </a:lnTo>
                    <a:lnTo>
                      <a:pt x="1504" y="256"/>
                    </a:lnTo>
                    <a:lnTo>
                      <a:pt x="1504" y="258"/>
                    </a:lnTo>
                    <a:lnTo>
                      <a:pt x="1501" y="268"/>
                    </a:lnTo>
                    <a:lnTo>
                      <a:pt x="1501" y="268"/>
                    </a:lnTo>
                    <a:lnTo>
                      <a:pt x="1500" y="285"/>
                    </a:lnTo>
                    <a:lnTo>
                      <a:pt x="1488" y="318"/>
                    </a:lnTo>
                    <a:lnTo>
                      <a:pt x="1461" y="341"/>
                    </a:lnTo>
                    <a:lnTo>
                      <a:pt x="1458" y="345"/>
                    </a:lnTo>
                    <a:lnTo>
                      <a:pt x="1441" y="357"/>
                    </a:lnTo>
                    <a:lnTo>
                      <a:pt x="1419" y="376"/>
                    </a:lnTo>
                    <a:lnTo>
                      <a:pt x="1416" y="380"/>
                    </a:lnTo>
                    <a:lnTo>
                      <a:pt x="1413" y="383"/>
                    </a:lnTo>
                    <a:lnTo>
                      <a:pt x="1404" y="388"/>
                    </a:lnTo>
                    <a:lnTo>
                      <a:pt x="1403" y="388"/>
                    </a:lnTo>
                    <a:lnTo>
                      <a:pt x="1397" y="388"/>
                    </a:lnTo>
                    <a:lnTo>
                      <a:pt x="1395" y="387"/>
                    </a:lnTo>
                    <a:lnTo>
                      <a:pt x="1395" y="386"/>
                    </a:lnTo>
                    <a:lnTo>
                      <a:pt x="1393" y="367"/>
                    </a:lnTo>
                    <a:lnTo>
                      <a:pt x="1393" y="365"/>
                    </a:lnTo>
                    <a:lnTo>
                      <a:pt x="1393" y="364"/>
                    </a:lnTo>
                    <a:lnTo>
                      <a:pt x="1394" y="362"/>
                    </a:lnTo>
                    <a:lnTo>
                      <a:pt x="1396" y="361"/>
                    </a:lnTo>
                    <a:lnTo>
                      <a:pt x="1398" y="360"/>
                    </a:lnTo>
                    <a:lnTo>
                      <a:pt x="1407" y="356"/>
                    </a:lnTo>
                    <a:lnTo>
                      <a:pt x="1415" y="352"/>
                    </a:lnTo>
                    <a:lnTo>
                      <a:pt x="1418" y="350"/>
                    </a:lnTo>
                    <a:lnTo>
                      <a:pt x="1422" y="347"/>
                    </a:lnTo>
                    <a:lnTo>
                      <a:pt x="1458" y="315"/>
                    </a:lnTo>
                    <a:lnTo>
                      <a:pt x="1460" y="313"/>
                    </a:lnTo>
                    <a:lnTo>
                      <a:pt x="1460" y="312"/>
                    </a:lnTo>
                    <a:lnTo>
                      <a:pt x="1464" y="305"/>
                    </a:lnTo>
                    <a:lnTo>
                      <a:pt x="1465" y="302"/>
                    </a:lnTo>
                    <a:lnTo>
                      <a:pt x="1465" y="300"/>
                    </a:lnTo>
                    <a:lnTo>
                      <a:pt x="1466" y="296"/>
                    </a:lnTo>
                    <a:lnTo>
                      <a:pt x="1466" y="295"/>
                    </a:lnTo>
                    <a:lnTo>
                      <a:pt x="1467" y="261"/>
                    </a:lnTo>
                    <a:lnTo>
                      <a:pt x="1467" y="259"/>
                    </a:lnTo>
                    <a:lnTo>
                      <a:pt x="1466" y="258"/>
                    </a:lnTo>
                    <a:lnTo>
                      <a:pt x="1466" y="258"/>
                    </a:lnTo>
                    <a:lnTo>
                      <a:pt x="1463" y="258"/>
                    </a:lnTo>
                    <a:lnTo>
                      <a:pt x="1428" y="254"/>
                    </a:lnTo>
                    <a:lnTo>
                      <a:pt x="1414" y="251"/>
                    </a:lnTo>
                    <a:lnTo>
                      <a:pt x="1404" y="253"/>
                    </a:lnTo>
                    <a:lnTo>
                      <a:pt x="1396" y="253"/>
                    </a:lnTo>
                    <a:lnTo>
                      <a:pt x="1387" y="254"/>
                    </a:lnTo>
                    <a:lnTo>
                      <a:pt x="1380" y="254"/>
                    </a:lnTo>
                    <a:lnTo>
                      <a:pt x="1371" y="255"/>
                    </a:lnTo>
                    <a:lnTo>
                      <a:pt x="1353" y="258"/>
                    </a:lnTo>
                    <a:lnTo>
                      <a:pt x="1351" y="258"/>
                    </a:lnTo>
                    <a:lnTo>
                      <a:pt x="1338" y="267"/>
                    </a:lnTo>
                    <a:lnTo>
                      <a:pt x="1308" y="278"/>
                    </a:lnTo>
                    <a:lnTo>
                      <a:pt x="1270" y="293"/>
                    </a:lnTo>
                    <a:lnTo>
                      <a:pt x="1267" y="295"/>
                    </a:lnTo>
                    <a:lnTo>
                      <a:pt x="1263" y="299"/>
                    </a:lnTo>
                    <a:lnTo>
                      <a:pt x="1249" y="311"/>
                    </a:lnTo>
                    <a:lnTo>
                      <a:pt x="1247" y="312"/>
                    </a:lnTo>
                    <a:lnTo>
                      <a:pt x="1246" y="315"/>
                    </a:lnTo>
                    <a:lnTo>
                      <a:pt x="1244" y="319"/>
                    </a:lnTo>
                    <a:lnTo>
                      <a:pt x="1244" y="322"/>
                    </a:lnTo>
                    <a:lnTo>
                      <a:pt x="1241" y="325"/>
                    </a:lnTo>
                    <a:lnTo>
                      <a:pt x="1240" y="326"/>
                    </a:lnTo>
                    <a:lnTo>
                      <a:pt x="1239" y="327"/>
                    </a:lnTo>
                    <a:lnTo>
                      <a:pt x="1228" y="331"/>
                    </a:lnTo>
                    <a:lnTo>
                      <a:pt x="1227" y="331"/>
                    </a:lnTo>
                    <a:lnTo>
                      <a:pt x="1227" y="330"/>
                    </a:lnTo>
                    <a:lnTo>
                      <a:pt x="1226" y="329"/>
                    </a:lnTo>
                    <a:lnTo>
                      <a:pt x="1226" y="326"/>
                    </a:lnTo>
                    <a:lnTo>
                      <a:pt x="1224" y="306"/>
                    </a:lnTo>
                    <a:lnTo>
                      <a:pt x="1226" y="297"/>
                    </a:lnTo>
                    <a:lnTo>
                      <a:pt x="1226" y="296"/>
                    </a:lnTo>
                    <a:lnTo>
                      <a:pt x="1227" y="294"/>
                    </a:lnTo>
                    <a:lnTo>
                      <a:pt x="1231" y="291"/>
                    </a:lnTo>
                    <a:lnTo>
                      <a:pt x="1235" y="288"/>
                    </a:lnTo>
                    <a:lnTo>
                      <a:pt x="1250" y="277"/>
                    </a:lnTo>
                    <a:lnTo>
                      <a:pt x="1266" y="268"/>
                    </a:lnTo>
                    <a:lnTo>
                      <a:pt x="1284" y="261"/>
                    </a:lnTo>
                    <a:lnTo>
                      <a:pt x="1314" y="245"/>
                    </a:lnTo>
                    <a:lnTo>
                      <a:pt x="1323" y="238"/>
                    </a:lnTo>
                    <a:lnTo>
                      <a:pt x="1323" y="237"/>
                    </a:lnTo>
                    <a:lnTo>
                      <a:pt x="1323" y="236"/>
                    </a:lnTo>
                    <a:lnTo>
                      <a:pt x="1323" y="236"/>
                    </a:lnTo>
                    <a:lnTo>
                      <a:pt x="1319" y="226"/>
                    </a:lnTo>
                    <a:lnTo>
                      <a:pt x="1318" y="225"/>
                    </a:lnTo>
                    <a:lnTo>
                      <a:pt x="1316" y="223"/>
                    </a:lnTo>
                    <a:lnTo>
                      <a:pt x="1306" y="217"/>
                    </a:lnTo>
                    <a:lnTo>
                      <a:pt x="1302" y="216"/>
                    </a:lnTo>
                    <a:lnTo>
                      <a:pt x="1288" y="216"/>
                    </a:lnTo>
                    <a:lnTo>
                      <a:pt x="1275" y="215"/>
                    </a:lnTo>
                    <a:lnTo>
                      <a:pt x="1272" y="213"/>
                    </a:lnTo>
                    <a:lnTo>
                      <a:pt x="1270" y="212"/>
                    </a:lnTo>
                    <a:lnTo>
                      <a:pt x="1270" y="211"/>
                    </a:lnTo>
                    <a:lnTo>
                      <a:pt x="1271" y="211"/>
                    </a:lnTo>
                    <a:lnTo>
                      <a:pt x="1286" y="211"/>
                    </a:lnTo>
                    <a:lnTo>
                      <a:pt x="1308" y="215"/>
                    </a:lnTo>
                    <a:lnTo>
                      <a:pt x="1322" y="220"/>
                    </a:lnTo>
                    <a:lnTo>
                      <a:pt x="1323" y="221"/>
                    </a:lnTo>
                    <a:lnTo>
                      <a:pt x="1323" y="222"/>
                    </a:lnTo>
                    <a:lnTo>
                      <a:pt x="1323" y="225"/>
                    </a:lnTo>
                    <a:lnTo>
                      <a:pt x="1325" y="227"/>
                    </a:lnTo>
                    <a:lnTo>
                      <a:pt x="1329" y="227"/>
                    </a:lnTo>
                    <a:lnTo>
                      <a:pt x="1343" y="226"/>
                    </a:lnTo>
                    <a:lnTo>
                      <a:pt x="1350" y="223"/>
                    </a:lnTo>
                    <a:lnTo>
                      <a:pt x="1350" y="223"/>
                    </a:lnTo>
                    <a:lnTo>
                      <a:pt x="1359" y="219"/>
                    </a:lnTo>
                    <a:lnTo>
                      <a:pt x="1369" y="216"/>
                    </a:lnTo>
                    <a:lnTo>
                      <a:pt x="1377" y="215"/>
                    </a:lnTo>
                    <a:lnTo>
                      <a:pt x="1387" y="215"/>
                    </a:lnTo>
                    <a:lnTo>
                      <a:pt x="1397" y="217"/>
                    </a:lnTo>
                    <a:lnTo>
                      <a:pt x="1407" y="219"/>
                    </a:lnTo>
                    <a:lnTo>
                      <a:pt x="1427" y="223"/>
                    </a:lnTo>
                    <a:lnTo>
                      <a:pt x="1438" y="225"/>
                    </a:lnTo>
                    <a:lnTo>
                      <a:pt x="1472" y="223"/>
                    </a:lnTo>
                    <a:lnTo>
                      <a:pt x="1472" y="223"/>
                    </a:lnTo>
                    <a:lnTo>
                      <a:pt x="1477" y="221"/>
                    </a:lnTo>
                    <a:lnTo>
                      <a:pt x="1483" y="217"/>
                    </a:lnTo>
                    <a:lnTo>
                      <a:pt x="1488" y="213"/>
                    </a:lnTo>
                    <a:lnTo>
                      <a:pt x="1493" y="208"/>
                    </a:lnTo>
                    <a:lnTo>
                      <a:pt x="1521" y="192"/>
                    </a:lnTo>
                    <a:lnTo>
                      <a:pt x="1531" y="192"/>
                    </a:lnTo>
                    <a:lnTo>
                      <a:pt x="1533" y="191"/>
                    </a:lnTo>
                    <a:lnTo>
                      <a:pt x="1535" y="191"/>
                    </a:lnTo>
                    <a:lnTo>
                      <a:pt x="1546" y="186"/>
                    </a:lnTo>
                    <a:lnTo>
                      <a:pt x="1550" y="183"/>
                    </a:lnTo>
                    <a:lnTo>
                      <a:pt x="1553" y="181"/>
                    </a:lnTo>
                    <a:lnTo>
                      <a:pt x="1554" y="179"/>
                    </a:lnTo>
                    <a:lnTo>
                      <a:pt x="1556" y="176"/>
                    </a:lnTo>
                    <a:lnTo>
                      <a:pt x="1559" y="173"/>
                    </a:lnTo>
                    <a:lnTo>
                      <a:pt x="1585" y="130"/>
                    </a:lnTo>
                    <a:lnTo>
                      <a:pt x="1585" y="128"/>
                    </a:lnTo>
                    <a:lnTo>
                      <a:pt x="1587" y="121"/>
                    </a:lnTo>
                    <a:lnTo>
                      <a:pt x="1587" y="116"/>
                    </a:lnTo>
                    <a:lnTo>
                      <a:pt x="1586" y="113"/>
                    </a:lnTo>
                    <a:lnTo>
                      <a:pt x="1572" y="97"/>
                    </a:lnTo>
                    <a:lnTo>
                      <a:pt x="1547" y="73"/>
                    </a:lnTo>
                    <a:lnTo>
                      <a:pt x="1546" y="73"/>
                    </a:lnTo>
                    <a:lnTo>
                      <a:pt x="1546" y="74"/>
                    </a:lnTo>
                    <a:lnTo>
                      <a:pt x="1546" y="77"/>
                    </a:lnTo>
                    <a:lnTo>
                      <a:pt x="1546" y="78"/>
                    </a:lnTo>
                    <a:lnTo>
                      <a:pt x="1540" y="82"/>
                    </a:lnTo>
                    <a:lnTo>
                      <a:pt x="1540" y="80"/>
                    </a:lnTo>
                    <a:lnTo>
                      <a:pt x="1530" y="72"/>
                    </a:lnTo>
                    <a:lnTo>
                      <a:pt x="1530" y="71"/>
                    </a:lnTo>
                    <a:lnTo>
                      <a:pt x="1530" y="67"/>
                    </a:lnTo>
                    <a:lnTo>
                      <a:pt x="1530" y="65"/>
                    </a:lnTo>
                    <a:lnTo>
                      <a:pt x="1530" y="64"/>
                    </a:lnTo>
                    <a:lnTo>
                      <a:pt x="1528" y="61"/>
                    </a:lnTo>
                    <a:lnTo>
                      <a:pt x="1526" y="60"/>
                    </a:lnTo>
                    <a:lnTo>
                      <a:pt x="1504" y="44"/>
                    </a:lnTo>
                    <a:lnTo>
                      <a:pt x="1488" y="46"/>
                    </a:lnTo>
                    <a:lnTo>
                      <a:pt x="1486" y="46"/>
                    </a:lnTo>
                    <a:lnTo>
                      <a:pt x="1486" y="48"/>
                    </a:lnTo>
                    <a:lnTo>
                      <a:pt x="1485" y="49"/>
                    </a:lnTo>
                    <a:lnTo>
                      <a:pt x="1485" y="51"/>
                    </a:lnTo>
                    <a:lnTo>
                      <a:pt x="1478" y="58"/>
                    </a:lnTo>
                    <a:lnTo>
                      <a:pt x="1474" y="64"/>
                    </a:lnTo>
                    <a:lnTo>
                      <a:pt x="1459" y="76"/>
                    </a:lnTo>
                    <a:lnTo>
                      <a:pt x="1456" y="77"/>
                    </a:lnTo>
                    <a:lnTo>
                      <a:pt x="1454" y="78"/>
                    </a:lnTo>
                    <a:lnTo>
                      <a:pt x="1448" y="78"/>
                    </a:lnTo>
                    <a:lnTo>
                      <a:pt x="1447" y="77"/>
                    </a:lnTo>
                    <a:lnTo>
                      <a:pt x="1447" y="76"/>
                    </a:lnTo>
                    <a:lnTo>
                      <a:pt x="1450" y="77"/>
                    </a:lnTo>
                    <a:lnTo>
                      <a:pt x="1451" y="76"/>
                    </a:lnTo>
                    <a:lnTo>
                      <a:pt x="1455" y="75"/>
                    </a:lnTo>
                    <a:lnTo>
                      <a:pt x="1456" y="74"/>
                    </a:lnTo>
                    <a:lnTo>
                      <a:pt x="1466" y="60"/>
                    </a:lnTo>
                    <a:lnTo>
                      <a:pt x="1481" y="26"/>
                    </a:lnTo>
                    <a:lnTo>
                      <a:pt x="1481" y="23"/>
                    </a:lnTo>
                    <a:lnTo>
                      <a:pt x="1482" y="21"/>
                    </a:lnTo>
                    <a:lnTo>
                      <a:pt x="1482" y="20"/>
                    </a:lnTo>
                    <a:lnTo>
                      <a:pt x="1479" y="0"/>
                    </a:lnTo>
                    <a:lnTo>
                      <a:pt x="1427" y="0"/>
                    </a:lnTo>
                    <a:lnTo>
                      <a:pt x="1426" y="1"/>
                    </a:lnTo>
                    <a:lnTo>
                      <a:pt x="1407" y="7"/>
                    </a:lnTo>
                    <a:lnTo>
                      <a:pt x="1376" y="10"/>
                    </a:lnTo>
                    <a:lnTo>
                      <a:pt x="1374" y="10"/>
                    </a:lnTo>
                    <a:lnTo>
                      <a:pt x="1374" y="7"/>
                    </a:lnTo>
                    <a:lnTo>
                      <a:pt x="1374" y="6"/>
                    </a:lnTo>
                    <a:lnTo>
                      <a:pt x="1373" y="4"/>
                    </a:lnTo>
                    <a:lnTo>
                      <a:pt x="1373" y="3"/>
                    </a:lnTo>
                    <a:lnTo>
                      <a:pt x="1371" y="0"/>
                    </a:lnTo>
                    <a:lnTo>
                      <a:pt x="1296" y="0"/>
                    </a:lnTo>
                    <a:lnTo>
                      <a:pt x="1294" y="1"/>
                    </a:lnTo>
                    <a:lnTo>
                      <a:pt x="1293" y="4"/>
                    </a:lnTo>
                    <a:lnTo>
                      <a:pt x="1275" y="19"/>
                    </a:lnTo>
                    <a:lnTo>
                      <a:pt x="1256" y="23"/>
                    </a:lnTo>
                    <a:lnTo>
                      <a:pt x="1256" y="23"/>
                    </a:lnTo>
                    <a:lnTo>
                      <a:pt x="1233" y="27"/>
                    </a:lnTo>
                    <a:lnTo>
                      <a:pt x="1221" y="31"/>
                    </a:lnTo>
                    <a:lnTo>
                      <a:pt x="1215" y="33"/>
                    </a:lnTo>
                    <a:lnTo>
                      <a:pt x="1210" y="35"/>
                    </a:lnTo>
                    <a:lnTo>
                      <a:pt x="1197" y="44"/>
                    </a:lnTo>
                    <a:lnTo>
                      <a:pt x="1178" y="43"/>
                    </a:lnTo>
                    <a:lnTo>
                      <a:pt x="1192" y="38"/>
                    </a:lnTo>
                    <a:lnTo>
                      <a:pt x="1192" y="38"/>
                    </a:lnTo>
                    <a:lnTo>
                      <a:pt x="1197" y="35"/>
                    </a:lnTo>
                    <a:lnTo>
                      <a:pt x="1237" y="16"/>
                    </a:lnTo>
                    <a:lnTo>
                      <a:pt x="1243" y="14"/>
                    </a:lnTo>
                    <a:lnTo>
                      <a:pt x="1244" y="11"/>
                    </a:lnTo>
                    <a:lnTo>
                      <a:pt x="1244" y="10"/>
                    </a:lnTo>
                    <a:lnTo>
                      <a:pt x="1244" y="7"/>
                    </a:lnTo>
                    <a:lnTo>
                      <a:pt x="1243" y="5"/>
                    </a:lnTo>
                    <a:lnTo>
                      <a:pt x="1240" y="0"/>
                    </a:lnTo>
                    <a:lnTo>
                      <a:pt x="1239" y="0"/>
                    </a:lnTo>
                    <a:lnTo>
                      <a:pt x="1055" y="0"/>
                    </a:lnTo>
                    <a:lnTo>
                      <a:pt x="1054" y="1"/>
                    </a:lnTo>
                    <a:lnTo>
                      <a:pt x="1050" y="5"/>
                    </a:lnTo>
                    <a:lnTo>
                      <a:pt x="1050" y="7"/>
                    </a:lnTo>
                    <a:lnTo>
                      <a:pt x="1047" y="18"/>
                    </a:lnTo>
                    <a:lnTo>
                      <a:pt x="1050" y="46"/>
                    </a:lnTo>
                    <a:lnTo>
                      <a:pt x="1058" y="68"/>
                    </a:lnTo>
                    <a:lnTo>
                      <a:pt x="1055" y="77"/>
                    </a:lnTo>
                    <a:lnTo>
                      <a:pt x="1054" y="76"/>
                    </a:lnTo>
                    <a:lnTo>
                      <a:pt x="1047" y="69"/>
                    </a:lnTo>
                    <a:lnTo>
                      <a:pt x="1045" y="67"/>
                    </a:lnTo>
                    <a:lnTo>
                      <a:pt x="1045" y="64"/>
                    </a:lnTo>
                    <a:lnTo>
                      <a:pt x="1043" y="58"/>
                    </a:lnTo>
                    <a:lnTo>
                      <a:pt x="1042" y="55"/>
                    </a:lnTo>
                    <a:lnTo>
                      <a:pt x="1042" y="54"/>
                    </a:lnTo>
                    <a:lnTo>
                      <a:pt x="1042" y="52"/>
                    </a:lnTo>
                    <a:lnTo>
                      <a:pt x="1042" y="50"/>
                    </a:lnTo>
                    <a:lnTo>
                      <a:pt x="1040" y="45"/>
                    </a:lnTo>
                    <a:lnTo>
                      <a:pt x="1030" y="32"/>
                    </a:lnTo>
                    <a:lnTo>
                      <a:pt x="1029" y="31"/>
                    </a:lnTo>
                    <a:lnTo>
                      <a:pt x="1022" y="31"/>
                    </a:lnTo>
                    <a:lnTo>
                      <a:pt x="1017" y="32"/>
                    </a:lnTo>
                    <a:lnTo>
                      <a:pt x="1010" y="32"/>
                    </a:lnTo>
                    <a:lnTo>
                      <a:pt x="999" y="31"/>
                    </a:lnTo>
                    <a:lnTo>
                      <a:pt x="998" y="30"/>
                    </a:lnTo>
                    <a:lnTo>
                      <a:pt x="995" y="30"/>
                    </a:lnTo>
                    <a:lnTo>
                      <a:pt x="991" y="27"/>
                    </a:lnTo>
                    <a:lnTo>
                      <a:pt x="991" y="27"/>
                    </a:lnTo>
                    <a:lnTo>
                      <a:pt x="975" y="1"/>
                    </a:lnTo>
                    <a:lnTo>
                      <a:pt x="974" y="0"/>
                    </a:lnTo>
                    <a:lnTo>
                      <a:pt x="974" y="0"/>
                    </a:lnTo>
                    <a:lnTo>
                      <a:pt x="847" y="0"/>
                    </a:lnTo>
                    <a:lnTo>
                      <a:pt x="854" y="14"/>
                    </a:lnTo>
                    <a:lnTo>
                      <a:pt x="855" y="14"/>
                    </a:lnTo>
                    <a:lnTo>
                      <a:pt x="855" y="15"/>
                    </a:lnTo>
                    <a:lnTo>
                      <a:pt x="862" y="21"/>
                    </a:lnTo>
                    <a:lnTo>
                      <a:pt x="886" y="39"/>
                    </a:lnTo>
                    <a:lnTo>
                      <a:pt x="889" y="41"/>
                    </a:lnTo>
                    <a:lnTo>
                      <a:pt x="893" y="42"/>
                    </a:lnTo>
                    <a:lnTo>
                      <a:pt x="898" y="42"/>
                    </a:lnTo>
                    <a:lnTo>
                      <a:pt x="904" y="39"/>
                    </a:lnTo>
                    <a:lnTo>
                      <a:pt x="907" y="40"/>
                    </a:lnTo>
                    <a:lnTo>
                      <a:pt x="908" y="40"/>
                    </a:lnTo>
                    <a:lnTo>
                      <a:pt x="908" y="41"/>
                    </a:lnTo>
                    <a:lnTo>
                      <a:pt x="908" y="42"/>
                    </a:lnTo>
                    <a:lnTo>
                      <a:pt x="908" y="42"/>
                    </a:lnTo>
                    <a:lnTo>
                      <a:pt x="907" y="43"/>
                    </a:lnTo>
                    <a:lnTo>
                      <a:pt x="902" y="43"/>
                    </a:lnTo>
                    <a:lnTo>
                      <a:pt x="896" y="44"/>
                    </a:lnTo>
                    <a:lnTo>
                      <a:pt x="894" y="44"/>
                    </a:lnTo>
                    <a:lnTo>
                      <a:pt x="889" y="43"/>
                    </a:lnTo>
                    <a:lnTo>
                      <a:pt x="858" y="39"/>
                    </a:lnTo>
                    <a:lnTo>
                      <a:pt x="855" y="38"/>
                    </a:lnTo>
                    <a:lnTo>
                      <a:pt x="857" y="31"/>
                    </a:lnTo>
                    <a:lnTo>
                      <a:pt x="857" y="30"/>
                    </a:lnTo>
                    <a:lnTo>
                      <a:pt x="855" y="29"/>
                    </a:lnTo>
                    <a:lnTo>
                      <a:pt x="854" y="27"/>
                    </a:lnTo>
                    <a:lnTo>
                      <a:pt x="853" y="25"/>
                    </a:lnTo>
                    <a:lnTo>
                      <a:pt x="830" y="0"/>
                    </a:lnTo>
                    <a:lnTo>
                      <a:pt x="824" y="0"/>
                    </a:lnTo>
                    <a:lnTo>
                      <a:pt x="813" y="7"/>
                    </a:lnTo>
                    <a:lnTo>
                      <a:pt x="813" y="9"/>
                    </a:lnTo>
                    <a:close/>
                  </a:path>
                </a:pathLst>
              </a:custGeom>
              <a:grpFill/>
              <a:ln w="635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291" name="Freeform 2728">
                <a:extLst>
                  <a:ext uri="{FF2B5EF4-FFF2-40B4-BE49-F238E27FC236}">
                    <a16:creationId xmlns:a16="http://schemas.microsoft.com/office/drawing/2014/main" id="{16DFC747-ECB5-7C42-AE7C-DF664C4CD600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5652114" y="2704301"/>
                <a:ext cx="37253" cy="15319"/>
              </a:xfrm>
              <a:custGeom>
                <a:avLst/>
                <a:gdLst>
                  <a:gd name="T0" fmla="*/ 3 w 39"/>
                  <a:gd name="T1" fmla="*/ 2 h 14"/>
                  <a:gd name="T2" fmla="*/ 2 w 39"/>
                  <a:gd name="T3" fmla="*/ 2 h 14"/>
                  <a:gd name="T4" fmla="*/ 0 w 39"/>
                  <a:gd name="T5" fmla="*/ 2 h 14"/>
                  <a:gd name="T6" fmla="*/ 0 w 39"/>
                  <a:gd name="T7" fmla="*/ 3 h 14"/>
                  <a:gd name="T8" fmla="*/ 6 w 39"/>
                  <a:gd name="T9" fmla="*/ 13 h 14"/>
                  <a:gd name="T10" fmla="*/ 7 w 39"/>
                  <a:gd name="T11" fmla="*/ 14 h 14"/>
                  <a:gd name="T12" fmla="*/ 10 w 39"/>
                  <a:gd name="T13" fmla="*/ 14 h 14"/>
                  <a:gd name="T14" fmla="*/ 21 w 39"/>
                  <a:gd name="T15" fmla="*/ 13 h 14"/>
                  <a:gd name="T16" fmla="*/ 31 w 39"/>
                  <a:gd name="T17" fmla="*/ 12 h 14"/>
                  <a:gd name="T18" fmla="*/ 39 w 39"/>
                  <a:gd name="T19" fmla="*/ 11 h 14"/>
                  <a:gd name="T20" fmla="*/ 39 w 39"/>
                  <a:gd name="T21" fmla="*/ 10 h 14"/>
                  <a:gd name="T22" fmla="*/ 38 w 39"/>
                  <a:gd name="T23" fmla="*/ 8 h 14"/>
                  <a:gd name="T24" fmla="*/ 38 w 39"/>
                  <a:gd name="T25" fmla="*/ 8 h 14"/>
                  <a:gd name="T26" fmla="*/ 37 w 39"/>
                  <a:gd name="T27" fmla="*/ 7 h 14"/>
                  <a:gd name="T28" fmla="*/ 36 w 39"/>
                  <a:gd name="T29" fmla="*/ 7 h 14"/>
                  <a:gd name="T30" fmla="*/ 31 w 39"/>
                  <a:gd name="T31" fmla="*/ 8 h 14"/>
                  <a:gd name="T32" fmla="*/ 30 w 39"/>
                  <a:gd name="T33" fmla="*/ 8 h 14"/>
                  <a:gd name="T34" fmla="*/ 28 w 39"/>
                  <a:gd name="T35" fmla="*/ 6 h 14"/>
                  <a:gd name="T36" fmla="*/ 23 w 39"/>
                  <a:gd name="T37" fmla="*/ 4 h 14"/>
                  <a:gd name="T38" fmla="*/ 21 w 39"/>
                  <a:gd name="T39" fmla="*/ 3 h 14"/>
                  <a:gd name="T40" fmla="*/ 21 w 39"/>
                  <a:gd name="T41" fmla="*/ 3 h 14"/>
                  <a:gd name="T42" fmla="*/ 19 w 39"/>
                  <a:gd name="T43" fmla="*/ 1 h 14"/>
                  <a:gd name="T44" fmla="*/ 15 w 39"/>
                  <a:gd name="T45" fmla="*/ 0 h 14"/>
                  <a:gd name="T46" fmla="*/ 7 w 39"/>
                  <a:gd name="T47" fmla="*/ 1 h 14"/>
                  <a:gd name="T48" fmla="*/ 3 w 39"/>
                  <a:gd name="T49" fmla="*/ 2 h 14"/>
                  <a:gd name="T50" fmla="*/ 3 w 39"/>
                  <a:gd name="T51" fmla="*/ 2 h 14"/>
                  <a:gd name="T52" fmla="*/ 3 w 39"/>
                  <a:gd name="T53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39" h="14">
                    <a:moveTo>
                      <a:pt x="3" y="2"/>
                    </a:moveTo>
                    <a:lnTo>
                      <a:pt x="2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6" y="13"/>
                    </a:lnTo>
                    <a:lnTo>
                      <a:pt x="7" y="14"/>
                    </a:lnTo>
                    <a:lnTo>
                      <a:pt x="10" y="14"/>
                    </a:lnTo>
                    <a:lnTo>
                      <a:pt x="21" y="13"/>
                    </a:lnTo>
                    <a:lnTo>
                      <a:pt x="31" y="12"/>
                    </a:lnTo>
                    <a:lnTo>
                      <a:pt x="39" y="11"/>
                    </a:lnTo>
                    <a:lnTo>
                      <a:pt x="39" y="10"/>
                    </a:lnTo>
                    <a:lnTo>
                      <a:pt x="38" y="8"/>
                    </a:lnTo>
                    <a:lnTo>
                      <a:pt x="38" y="8"/>
                    </a:lnTo>
                    <a:lnTo>
                      <a:pt x="37" y="7"/>
                    </a:lnTo>
                    <a:lnTo>
                      <a:pt x="36" y="7"/>
                    </a:lnTo>
                    <a:lnTo>
                      <a:pt x="31" y="8"/>
                    </a:lnTo>
                    <a:lnTo>
                      <a:pt x="30" y="8"/>
                    </a:lnTo>
                    <a:lnTo>
                      <a:pt x="28" y="6"/>
                    </a:lnTo>
                    <a:lnTo>
                      <a:pt x="23" y="4"/>
                    </a:lnTo>
                    <a:lnTo>
                      <a:pt x="21" y="3"/>
                    </a:lnTo>
                    <a:lnTo>
                      <a:pt x="21" y="3"/>
                    </a:lnTo>
                    <a:lnTo>
                      <a:pt x="19" y="1"/>
                    </a:lnTo>
                    <a:lnTo>
                      <a:pt x="15" y="0"/>
                    </a:lnTo>
                    <a:lnTo>
                      <a:pt x="7" y="1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</a:path>
                </a:pathLst>
              </a:custGeom>
              <a:grpFill/>
              <a:ln w="635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292" name="Freeform 2729">
                <a:extLst>
                  <a:ext uri="{FF2B5EF4-FFF2-40B4-BE49-F238E27FC236}">
                    <a16:creationId xmlns:a16="http://schemas.microsoft.com/office/drawing/2014/main" id="{AB361032-9EBF-E443-BB6B-96E290EE01BB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5614860" y="2706490"/>
                <a:ext cx="37253" cy="24073"/>
              </a:xfrm>
              <a:custGeom>
                <a:avLst/>
                <a:gdLst>
                  <a:gd name="T0" fmla="*/ 10 w 37"/>
                  <a:gd name="T1" fmla="*/ 0 h 22"/>
                  <a:gd name="T2" fmla="*/ 7 w 37"/>
                  <a:gd name="T3" fmla="*/ 0 h 22"/>
                  <a:gd name="T4" fmla="*/ 0 w 37"/>
                  <a:gd name="T5" fmla="*/ 5 h 22"/>
                  <a:gd name="T6" fmla="*/ 0 w 37"/>
                  <a:gd name="T7" fmla="*/ 6 h 22"/>
                  <a:gd name="T8" fmla="*/ 0 w 37"/>
                  <a:gd name="T9" fmla="*/ 8 h 22"/>
                  <a:gd name="T10" fmla="*/ 0 w 37"/>
                  <a:gd name="T11" fmla="*/ 9 h 22"/>
                  <a:gd name="T12" fmla="*/ 1 w 37"/>
                  <a:gd name="T13" fmla="*/ 10 h 22"/>
                  <a:gd name="T14" fmla="*/ 3 w 37"/>
                  <a:gd name="T15" fmla="*/ 11 h 22"/>
                  <a:gd name="T16" fmla="*/ 7 w 37"/>
                  <a:gd name="T17" fmla="*/ 14 h 22"/>
                  <a:gd name="T18" fmla="*/ 13 w 37"/>
                  <a:gd name="T19" fmla="*/ 20 h 22"/>
                  <a:gd name="T20" fmla="*/ 13 w 37"/>
                  <a:gd name="T21" fmla="*/ 20 h 22"/>
                  <a:gd name="T22" fmla="*/ 14 w 37"/>
                  <a:gd name="T23" fmla="*/ 20 h 22"/>
                  <a:gd name="T24" fmla="*/ 17 w 37"/>
                  <a:gd name="T25" fmla="*/ 22 h 22"/>
                  <a:gd name="T26" fmla="*/ 19 w 37"/>
                  <a:gd name="T27" fmla="*/ 22 h 22"/>
                  <a:gd name="T28" fmla="*/ 24 w 37"/>
                  <a:gd name="T29" fmla="*/ 21 h 22"/>
                  <a:gd name="T30" fmla="*/ 26 w 37"/>
                  <a:gd name="T31" fmla="*/ 20 h 22"/>
                  <a:gd name="T32" fmla="*/ 31 w 37"/>
                  <a:gd name="T33" fmla="*/ 19 h 22"/>
                  <a:gd name="T34" fmla="*/ 36 w 37"/>
                  <a:gd name="T35" fmla="*/ 14 h 22"/>
                  <a:gd name="T36" fmla="*/ 36 w 37"/>
                  <a:gd name="T37" fmla="*/ 14 h 22"/>
                  <a:gd name="T38" fmla="*/ 37 w 37"/>
                  <a:gd name="T39" fmla="*/ 13 h 22"/>
                  <a:gd name="T40" fmla="*/ 37 w 37"/>
                  <a:gd name="T41" fmla="*/ 10 h 22"/>
                  <a:gd name="T42" fmla="*/ 36 w 37"/>
                  <a:gd name="T43" fmla="*/ 10 h 22"/>
                  <a:gd name="T44" fmla="*/ 34 w 37"/>
                  <a:gd name="T45" fmla="*/ 9 h 22"/>
                  <a:gd name="T46" fmla="*/ 30 w 37"/>
                  <a:gd name="T47" fmla="*/ 9 h 22"/>
                  <a:gd name="T48" fmla="*/ 26 w 37"/>
                  <a:gd name="T49" fmla="*/ 5 h 22"/>
                  <a:gd name="T50" fmla="*/ 20 w 37"/>
                  <a:gd name="T51" fmla="*/ 3 h 22"/>
                  <a:gd name="T52" fmla="*/ 15 w 37"/>
                  <a:gd name="T53" fmla="*/ 2 h 22"/>
                  <a:gd name="T54" fmla="*/ 12 w 37"/>
                  <a:gd name="T55" fmla="*/ 2 h 22"/>
                  <a:gd name="T56" fmla="*/ 10 w 37"/>
                  <a:gd name="T57" fmla="*/ 0 h 22"/>
                  <a:gd name="T58" fmla="*/ 10 w 37"/>
                  <a:gd name="T59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7" h="22">
                    <a:moveTo>
                      <a:pt x="10" y="0"/>
                    </a:moveTo>
                    <a:lnTo>
                      <a:pt x="7" y="0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1" y="10"/>
                    </a:lnTo>
                    <a:lnTo>
                      <a:pt x="3" y="11"/>
                    </a:lnTo>
                    <a:lnTo>
                      <a:pt x="7" y="14"/>
                    </a:lnTo>
                    <a:lnTo>
                      <a:pt x="13" y="20"/>
                    </a:lnTo>
                    <a:lnTo>
                      <a:pt x="13" y="20"/>
                    </a:lnTo>
                    <a:lnTo>
                      <a:pt x="14" y="20"/>
                    </a:lnTo>
                    <a:lnTo>
                      <a:pt x="17" y="22"/>
                    </a:lnTo>
                    <a:lnTo>
                      <a:pt x="19" y="22"/>
                    </a:lnTo>
                    <a:lnTo>
                      <a:pt x="24" y="21"/>
                    </a:lnTo>
                    <a:lnTo>
                      <a:pt x="26" y="20"/>
                    </a:lnTo>
                    <a:lnTo>
                      <a:pt x="31" y="19"/>
                    </a:lnTo>
                    <a:lnTo>
                      <a:pt x="36" y="14"/>
                    </a:lnTo>
                    <a:lnTo>
                      <a:pt x="36" y="14"/>
                    </a:lnTo>
                    <a:lnTo>
                      <a:pt x="37" y="13"/>
                    </a:lnTo>
                    <a:lnTo>
                      <a:pt x="37" y="10"/>
                    </a:lnTo>
                    <a:lnTo>
                      <a:pt x="36" y="10"/>
                    </a:lnTo>
                    <a:lnTo>
                      <a:pt x="34" y="9"/>
                    </a:lnTo>
                    <a:lnTo>
                      <a:pt x="30" y="9"/>
                    </a:lnTo>
                    <a:lnTo>
                      <a:pt x="26" y="5"/>
                    </a:lnTo>
                    <a:lnTo>
                      <a:pt x="20" y="3"/>
                    </a:lnTo>
                    <a:lnTo>
                      <a:pt x="15" y="2"/>
                    </a:lnTo>
                    <a:lnTo>
                      <a:pt x="12" y="2"/>
                    </a:lnTo>
                    <a:lnTo>
                      <a:pt x="10" y="0"/>
                    </a:lnTo>
                    <a:lnTo>
                      <a:pt x="10" y="0"/>
                    </a:lnTo>
                    <a:close/>
                  </a:path>
                </a:pathLst>
              </a:custGeom>
              <a:grpFill/>
              <a:ln w="635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293" name="Freeform 2735">
                <a:extLst>
                  <a:ext uri="{FF2B5EF4-FFF2-40B4-BE49-F238E27FC236}">
                    <a16:creationId xmlns:a16="http://schemas.microsoft.com/office/drawing/2014/main" id="{2F588485-7024-594E-9372-C952DA544839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5691326" y="283998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635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294" name="Freeform 2736">
                <a:extLst>
                  <a:ext uri="{FF2B5EF4-FFF2-40B4-BE49-F238E27FC236}">
                    <a16:creationId xmlns:a16="http://schemas.microsoft.com/office/drawing/2014/main" id="{BC204EC7-3C67-F94E-BF54-6AC9D4B21AD0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5691326" y="283998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295" name="Freeform 2737">
                <a:extLst>
                  <a:ext uri="{FF2B5EF4-FFF2-40B4-BE49-F238E27FC236}">
                    <a16:creationId xmlns:a16="http://schemas.microsoft.com/office/drawing/2014/main" id="{4EDFB658-DA7A-E44B-A4A7-244A20500D5E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5691326" y="283998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296" name="Line 2738">
                <a:extLst>
                  <a:ext uri="{FF2B5EF4-FFF2-40B4-BE49-F238E27FC236}">
                    <a16:creationId xmlns:a16="http://schemas.microsoft.com/office/drawing/2014/main" id="{81B7EBBF-EA82-3347-90E5-9AB4E40A28BA}"/>
                  </a:ext>
                </a:extLst>
              </p:cNvPr>
              <p:cNvSpPr>
                <a:spLocks noChangeShapeType="1"/>
              </p:cNvSpPr>
              <p:nvPr/>
            </p:nvSpPr>
            <p:spPr bwMode="gray">
              <a:xfrm>
                <a:off x="5691326" y="2839985"/>
                <a:ext cx="0" cy="0"/>
              </a:xfrm>
              <a:prstGeom prst="line">
                <a:avLst/>
              </a:prstGeom>
              <a:grpFill/>
              <a:ln w="635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297" name="Line 2739">
                <a:extLst>
                  <a:ext uri="{FF2B5EF4-FFF2-40B4-BE49-F238E27FC236}">
                    <a16:creationId xmlns:a16="http://schemas.microsoft.com/office/drawing/2014/main" id="{5D8489C1-D59B-164A-9623-CC1E6D3765BD}"/>
                  </a:ext>
                </a:extLst>
              </p:cNvPr>
              <p:cNvSpPr>
                <a:spLocks noChangeShapeType="1"/>
              </p:cNvSpPr>
              <p:nvPr/>
            </p:nvSpPr>
            <p:spPr bwMode="gray">
              <a:xfrm>
                <a:off x="5691326" y="2839985"/>
                <a:ext cx="0" cy="0"/>
              </a:xfrm>
              <a:prstGeom prst="line">
                <a:avLst/>
              </a:prstGeom>
              <a:grpFill/>
              <a:ln w="635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298" name="Line 2740">
                <a:extLst>
                  <a:ext uri="{FF2B5EF4-FFF2-40B4-BE49-F238E27FC236}">
                    <a16:creationId xmlns:a16="http://schemas.microsoft.com/office/drawing/2014/main" id="{3D5756DD-2864-AD44-94F3-5852C716334F}"/>
                  </a:ext>
                </a:extLst>
              </p:cNvPr>
              <p:cNvSpPr>
                <a:spLocks noChangeShapeType="1"/>
              </p:cNvSpPr>
              <p:nvPr/>
            </p:nvSpPr>
            <p:spPr bwMode="gray">
              <a:xfrm>
                <a:off x="5691326" y="2839985"/>
                <a:ext cx="0" cy="0"/>
              </a:xfrm>
              <a:prstGeom prst="line">
                <a:avLst/>
              </a:prstGeom>
              <a:grpFill/>
              <a:ln w="635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299" name="Freeform 2741">
                <a:extLst>
                  <a:ext uri="{FF2B5EF4-FFF2-40B4-BE49-F238E27FC236}">
                    <a16:creationId xmlns:a16="http://schemas.microsoft.com/office/drawing/2014/main" id="{02095737-585B-A042-8D5D-1F6794061DA2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6175601" y="3483379"/>
                <a:ext cx="17646" cy="30639"/>
              </a:xfrm>
              <a:custGeom>
                <a:avLst/>
                <a:gdLst>
                  <a:gd name="T0" fmla="*/ 12 w 19"/>
                  <a:gd name="T1" fmla="*/ 1 h 28"/>
                  <a:gd name="T2" fmla="*/ 12 w 19"/>
                  <a:gd name="T3" fmla="*/ 0 h 28"/>
                  <a:gd name="T4" fmla="*/ 11 w 19"/>
                  <a:gd name="T5" fmla="*/ 0 h 28"/>
                  <a:gd name="T6" fmla="*/ 11 w 19"/>
                  <a:gd name="T7" fmla="*/ 0 h 28"/>
                  <a:gd name="T8" fmla="*/ 11 w 19"/>
                  <a:gd name="T9" fmla="*/ 0 h 28"/>
                  <a:gd name="T10" fmla="*/ 10 w 19"/>
                  <a:gd name="T11" fmla="*/ 1 h 28"/>
                  <a:gd name="T12" fmla="*/ 10 w 19"/>
                  <a:gd name="T13" fmla="*/ 1 h 28"/>
                  <a:gd name="T14" fmla="*/ 2 w 19"/>
                  <a:gd name="T15" fmla="*/ 15 h 28"/>
                  <a:gd name="T16" fmla="*/ 0 w 19"/>
                  <a:gd name="T17" fmla="*/ 17 h 28"/>
                  <a:gd name="T18" fmla="*/ 0 w 19"/>
                  <a:gd name="T19" fmla="*/ 18 h 28"/>
                  <a:gd name="T20" fmla="*/ 0 w 19"/>
                  <a:gd name="T21" fmla="*/ 19 h 28"/>
                  <a:gd name="T22" fmla="*/ 0 w 19"/>
                  <a:gd name="T23" fmla="*/ 20 h 28"/>
                  <a:gd name="T24" fmla="*/ 0 w 19"/>
                  <a:gd name="T25" fmla="*/ 20 h 28"/>
                  <a:gd name="T26" fmla="*/ 2 w 19"/>
                  <a:gd name="T27" fmla="*/ 21 h 28"/>
                  <a:gd name="T28" fmla="*/ 4 w 19"/>
                  <a:gd name="T29" fmla="*/ 24 h 28"/>
                  <a:gd name="T30" fmla="*/ 9 w 19"/>
                  <a:gd name="T31" fmla="*/ 28 h 28"/>
                  <a:gd name="T32" fmla="*/ 10 w 19"/>
                  <a:gd name="T33" fmla="*/ 28 h 28"/>
                  <a:gd name="T34" fmla="*/ 12 w 19"/>
                  <a:gd name="T35" fmla="*/ 28 h 28"/>
                  <a:gd name="T36" fmla="*/ 15 w 19"/>
                  <a:gd name="T37" fmla="*/ 28 h 28"/>
                  <a:gd name="T38" fmla="*/ 15 w 19"/>
                  <a:gd name="T39" fmla="*/ 27 h 28"/>
                  <a:gd name="T40" fmla="*/ 16 w 19"/>
                  <a:gd name="T41" fmla="*/ 27 h 28"/>
                  <a:gd name="T42" fmla="*/ 17 w 19"/>
                  <a:gd name="T43" fmla="*/ 25 h 28"/>
                  <a:gd name="T44" fmla="*/ 17 w 19"/>
                  <a:gd name="T45" fmla="*/ 24 h 28"/>
                  <a:gd name="T46" fmla="*/ 18 w 19"/>
                  <a:gd name="T47" fmla="*/ 23 h 28"/>
                  <a:gd name="T48" fmla="*/ 19 w 19"/>
                  <a:gd name="T49" fmla="*/ 20 h 28"/>
                  <a:gd name="T50" fmla="*/ 19 w 19"/>
                  <a:gd name="T51" fmla="*/ 19 h 28"/>
                  <a:gd name="T52" fmla="*/ 19 w 19"/>
                  <a:gd name="T53" fmla="*/ 19 h 28"/>
                  <a:gd name="T54" fmla="*/ 18 w 19"/>
                  <a:gd name="T55" fmla="*/ 16 h 28"/>
                  <a:gd name="T56" fmla="*/ 17 w 19"/>
                  <a:gd name="T57" fmla="*/ 12 h 28"/>
                  <a:gd name="T58" fmla="*/ 15 w 19"/>
                  <a:gd name="T59" fmla="*/ 7 h 28"/>
                  <a:gd name="T60" fmla="*/ 14 w 19"/>
                  <a:gd name="T61" fmla="*/ 5 h 28"/>
                  <a:gd name="T62" fmla="*/ 14 w 19"/>
                  <a:gd name="T63" fmla="*/ 5 h 28"/>
                  <a:gd name="T64" fmla="*/ 12 w 19"/>
                  <a:gd name="T65" fmla="*/ 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9" h="28">
                    <a:moveTo>
                      <a:pt x="12" y="1"/>
                    </a:moveTo>
                    <a:lnTo>
                      <a:pt x="12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2" y="15"/>
                    </a:lnTo>
                    <a:lnTo>
                      <a:pt x="0" y="17"/>
                    </a:lnTo>
                    <a:lnTo>
                      <a:pt x="0" y="18"/>
                    </a:lnTo>
                    <a:lnTo>
                      <a:pt x="0" y="19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2" y="21"/>
                    </a:lnTo>
                    <a:lnTo>
                      <a:pt x="4" y="24"/>
                    </a:lnTo>
                    <a:lnTo>
                      <a:pt x="9" y="28"/>
                    </a:lnTo>
                    <a:lnTo>
                      <a:pt x="10" y="28"/>
                    </a:lnTo>
                    <a:lnTo>
                      <a:pt x="12" y="28"/>
                    </a:lnTo>
                    <a:lnTo>
                      <a:pt x="15" y="28"/>
                    </a:lnTo>
                    <a:lnTo>
                      <a:pt x="15" y="27"/>
                    </a:lnTo>
                    <a:lnTo>
                      <a:pt x="16" y="27"/>
                    </a:lnTo>
                    <a:lnTo>
                      <a:pt x="17" y="25"/>
                    </a:lnTo>
                    <a:lnTo>
                      <a:pt x="17" y="24"/>
                    </a:lnTo>
                    <a:lnTo>
                      <a:pt x="18" y="23"/>
                    </a:lnTo>
                    <a:lnTo>
                      <a:pt x="19" y="20"/>
                    </a:lnTo>
                    <a:lnTo>
                      <a:pt x="19" y="19"/>
                    </a:lnTo>
                    <a:lnTo>
                      <a:pt x="19" y="19"/>
                    </a:lnTo>
                    <a:lnTo>
                      <a:pt x="18" y="16"/>
                    </a:lnTo>
                    <a:lnTo>
                      <a:pt x="17" y="12"/>
                    </a:lnTo>
                    <a:lnTo>
                      <a:pt x="15" y="7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2" y="1"/>
                    </a:lnTo>
                    <a:close/>
                  </a:path>
                </a:pathLst>
              </a:custGeom>
              <a:grpFill/>
              <a:ln w="635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300" name="Freeform 2742">
                <a:extLst>
                  <a:ext uri="{FF2B5EF4-FFF2-40B4-BE49-F238E27FC236}">
                    <a16:creationId xmlns:a16="http://schemas.microsoft.com/office/drawing/2014/main" id="{46B33364-F544-FD4A-9F84-8AADE802FBA5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6175601" y="3483379"/>
                <a:ext cx="17646" cy="30639"/>
              </a:xfrm>
              <a:custGeom>
                <a:avLst/>
                <a:gdLst>
                  <a:gd name="T0" fmla="*/ 12 w 19"/>
                  <a:gd name="T1" fmla="*/ 1 h 28"/>
                  <a:gd name="T2" fmla="*/ 12 w 19"/>
                  <a:gd name="T3" fmla="*/ 0 h 28"/>
                  <a:gd name="T4" fmla="*/ 11 w 19"/>
                  <a:gd name="T5" fmla="*/ 0 h 28"/>
                  <a:gd name="T6" fmla="*/ 11 w 19"/>
                  <a:gd name="T7" fmla="*/ 0 h 28"/>
                  <a:gd name="T8" fmla="*/ 11 w 19"/>
                  <a:gd name="T9" fmla="*/ 0 h 28"/>
                  <a:gd name="T10" fmla="*/ 10 w 19"/>
                  <a:gd name="T11" fmla="*/ 1 h 28"/>
                  <a:gd name="T12" fmla="*/ 10 w 19"/>
                  <a:gd name="T13" fmla="*/ 1 h 28"/>
                  <a:gd name="T14" fmla="*/ 2 w 19"/>
                  <a:gd name="T15" fmla="*/ 15 h 28"/>
                  <a:gd name="T16" fmla="*/ 0 w 19"/>
                  <a:gd name="T17" fmla="*/ 17 h 28"/>
                  <a:gd name="T18" fmla="*/ 0 w 19"/>
                  <a:gd name="T19" fmla="*/ 18 h 28"/>
                  <a:gd name="T20" fmla="*/ 0 w 19"/>
                  <a:gd name="T21" fmla="*/ 19 h 28"/>
                  <a:gd name="T22" fmla="*/ 0 w 19"/>
                  <a:gd name="T23" fmla="*/ 20 h 28"/>
                  <a:gd name="T24" fmla="*/ 0 w 19"/>
                  <a:gd name="T25" fmla="*/ 20 h 28"/>
                  <a:gd name="T26" fmla="*/ 2 w 19"/>
                  <a:gd name="T27" fmla="*/ 21 h 28"/>
                  <a:gd name="T28" fmla="*/ 4 w 19"/>
                  <a:gd name="T29" fmla="*/ 24 h 28"/>
                  <a:gd name="T30" fmla="*/ 9 w 19"/>
                  <a:gd name="T31" fmla="*/ 28 h 28"/>
                  <a:gd name="T32" fmla="*/ 10 w 19"/>
                  <a:gd name="T33" fmla="*/ 28 h 28"/>
                  <a:gd name="T34" fmla="*/ 12 w 19"/>
                  <a:gd name="T35" fmla="*/ 28 h 28"/>
                  <a:gd name="T36" fmla="*/ 15 w 19"/>
                  <a:gd name="T37" fmla="*/ 28 h 28"/>
                  <a:gd name="T38" fmla="*/ 15 w 19"/>
                  <a:gd name="T39" fmla="*/ 27 h 28"/>
                  <a:gd name="T40" fmla="*/ 16 w 19"/>
                  <a:gd name="T41" fmla="*/ 27 h 28"/>
                  <a:gd name="T42" fmla="*/ 17 w 19"/>
                  <a:gd name="T43" fmla="*/ 25 h 28"/>
                  <a:gd name="T44" fmla="*/ 17 w 19"/>
                  <a:gd name="T45" fmla="*/ 24 h 28"/>
                  <a:gd name="T46" fmla="*/ 18 w 19"/>
                  <a:gd name="T47" fmla="*/ 23 h 28"/>
                  <a:gd name="T48" fmla="*/ 19 w 19"/>
                  <a:gd name="T49" fmla="*/ 20 h 28"/>
                  <a:gd name="T50" fmla="*/ 19 w 19"/>
                  <a:gd name="T51" fmla="*/ 19 h 28"/>
                  <a:gd name="T52" fmla="*/ 19 w 19"/>
                  <a:gd name="T53" fmla="*/ 19 h 28"/>
                  <a:gd name="T54" fmla="*/ 18 w 19"/>
                  <a:gd name="T55" fmla="*/ 16 h 28"/>
                  <a:gd name="T56" fmla="*/ 17 w 19"/>
                  <a:gd name="T57" fmla="*/ 12 h 28"/>
                  <a:gd name="T58" fmla="*/ 15 w 19"/>
                  <a:gd name="T59" fmla="*/ 7 h 28"/>
                  <a:gd name="T60" fmla="*/ 14 w 19"/>
                  <a:gd name="T61" fmla="*/ 5 h 28"/>
                  <a:gd name="T62" fmla="*/ 14 w 19"/>
                  <a:gd name="T63" fmla="*/ 5 h 28"/>
                  <a:gd name="T64" fmla="*/ 12 w 19"/>
                  <a:gd name="T65" fmla="*/ 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9" h="28">
                    <a:moveTo>
                      <a:pt x="12" y="1"/>
                    </a:moveTo>
                    <a:lnTo>
                      <a:pt x="12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2" y="15"/>
                    </a:lnTo>
                    <a:lnTo>
                      <a:pt x="0" y="17"/>
                    </a:lnTo>
                    <a:lnTo>
                      <a:pt x="0" y="18"/>
                    </a:lnTo>
                    <a:lnTo>
                      <a:pt x="0" y="19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2" y="21"/>
                    </a:lnTo>
                    <a:lnTo>
                      <a:pt x="4" y="24"/>
                    </a:lnTo>
                    <a:lnTo>
                      <a:pt x="9" y="28"/>
                    </a:lnTo>
                    <a:lnTo>
                      <a:pt x="10" y="28"/>
                    </a:lnTo>
                    <a:lnTo>
                      <a:pt x="12" y="28"/>
                    </a:lnTo>
                    <a:lnTo>
                      <a:pt x="15" y="28"/>
                    </a:lnTo>
                    <a:lnTo>
                      <a:pt x="15" y="27"/>
                    </a:lnTo>
                    <a:lnTo>
                      <a:pt x="16" y="27"/>
                    </a:lnTo>
                    <a:lnTo>
                      <a:pt x="17" y="25"/>
                    </a:lnTo>
                    <a:lnTo>
                      <a:pt x="17" y="24"/>
                    </a:lnTo>
                    <a:lnTo>
                      <a:pt x="18" y="23"/>
                    </a:lnTo>
                    <a:lnTo>
                      <a:pt x="19" y="20"/>
                    </a:lnTo>
                    <a:lnTo>
                      <a:pt x="19" y="19"/>
                    </a:lnTo>
                    <a:lnTo>
                      <a:pt x="19" y="19"/>
                    </a:lnTo>
                    <a:lnTo>
                      <a:pt x="18" y="16"/>
                    </a:lnTo>
                    <a:lnTo>
                      <a:pt x="17" y="12"/>
                    </a:lnTo>
                    <a:lnTo>
                      <a:pt x="15" y="7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2" y="1"/>
                    </a:lnTo>
                  </a:path>
                </a:pathLst>
              </a:custGeom>
              <a:grpFill/>
              <a:ln w="635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301" name="Freeform 2744">
                <a:extLst>
                  <a:ext uri="{FF2B5EF4-FFF2-40B4-BE49-F238E27FC236}">
                    <a16:creationId xmlns:a16="http://schemas.microsoft.com/office/drawing/2014/main" id="{7CF8C143-7FC1-6643-B402-831CB7536050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6199130" y="3476815"/>
                <a:ext cx="25488" cy="24073"/>
              </a:xfrm>
              <a:custGeom>
                <a:avLst/>
                <a:gdLst>
                  <a:gd name="T0" fmla="*/ 6 w 26"/>
                  <a:gd name="T1" fmla="*/ 1 h 23"/>
                  <a:gd name="T2" fmla="*/ 6 w 26"/>
                  <a:gd name="T3" fmla="*/ 1 h 23"/>
                  <a:gd name="T4" fmla="*/ 3 w 26"/>
                  <a:gd name="T5" fmla="*/ 2 h 23"/>
                  <a:gd name="T6" fmla="*/ 2 w 26"/>
                  <a:gd name="T7" fmla="*/ 3 h 23"/>
                  <a:gd name="T8" fmla="*/ 1 w 26"/>
                  <a:gd name="T9" fmla="*/ 4 h 23"/>
                  <a:gd name="T10" fmla="*/ 1 w 26"/>
                  <a:gd name="T11" fmla="*/ 4 h 23"/>
                  <a:gd name="T12" fmla="*/ 0 w 26"/>
                  <a:gd name="T13" fmla="*/ 6 h 23"/>
                  <a:gd name="T14" fmla="*/ 0 w 26"/>
                  <a:gd name="T15" fmla="*/ 6 h 23"/>
                  <a:gd name="T16" fmla="*/ 1 w 26"/>
                  <a:gd name="T17" fmla="*/ 12 h 23"/>
                  <a:gd name="T18" fmla="*/ 1 w 26"/>
                  <a:gd name="T19" fmla="*/ 13 h 23"/>
                  <a:gd name="T20" fmla="*/ 2 w 26"/>
                  <a:gd name="T21" fmla="*/ 17 h 23"/>
                  <a:gd name="T22" fmla="*/ 3 w 26"/>
                  <a:gd name="T23" fmla="*/ 17 h 23"/>
                  <a:gd name="T24" fmla="*/ 3 w 26"/>
                  <a:gd name="T25" fmla="*/ 18 h 23"/>
                  <a:gd name="T26" fmla="*/ 6 w 26"/>
                  <a:gd name="T27" fmla="*/ 23 h 23"/>
                  <a:gd name="T28" fmla="*/ 7 w 26"/>
                  <a:gd name="T29" fmla="*/ 23 h 23"/>
                  <a:gd name="T30" fmla="*/ 16 w 26"/>
                  <a:gd name="T31" fmla="*/ 21 h 23"/>
                  <a:gd name="T32" fmla="*/ 17 w 26"/>
                  <a:gd name="T33" fmla="*/ 21 h 23"/>
                  <a:gd name="T34" fmla="*/ 17 w 26"/>
                  <a:gd name="T35" fmla="*/ 16 h 23"/>
                  <a:gd name="T36" fmla="*/ 17 w 26"/>
                  <a:gd name="T37" fmla="*/ 15 h 23"/>
                  <a:gd name="T38" fmla="*/ 18 w 26"/>
                  <a:gd name="T39" fmla="*/ 14 h 23"/>
                  <a:gd name="T40" fmla="*/ 18 w 26"/>
                  <a:gd name="T41" fmla="*/ 14 h 23"/>
                  <a:gd name="T42" fmla="*/ 21 w 26"/>
                  <a:gd name="T43" fmla="*/ 12 h 23"/>
                  <a:gd name="T44" fmla="*/ 23 w 26"/>
                  <a:gd name="T45" fmla="*/ 12 h 23"/>
                  <a:gd name="T46" fmla="*/ 24 w 26"/>
                  <a:gd name="T47" fmla="*/ 12 h 23"/>
                  <a:gd name="T48" fmla="*/ 25 w 26"/>
                  <a:gd name="T49" fmla="*/ 12 h 23"/>
                  <a:gd name="T50" fmla="*/ 25 w 26"/>
                  <a:gd name="T51" fmla="*/ 11 h 23"/>
                  <a:gd name="T52" fmla="*/ 26 w 26"/>
                  <a:gd name="T53" fmla="*/ 11 h 23"/>
                  <a:gd name="T54" fmla="*/ 26 w 26"/>
                  <a:gd name="T55" fmla="*/ 10 h 23"/>
                  <a:gd name="T56" fmla="*/ 26 w 26"/>
                  <a:gd name="T57" fmla="*/ 8 h 23"/>
                  <a:gd name="T58" fmla="*/ 25 w 26"/>
                  <a:gd name="T59" fmla="*/ 3 h 23"/>
                  <a:gd name="T60" fmla="*/ 24 w 26"/>
                  <a:gd name="T61" fmla="*/ 3 h 23"/>
                  <a:gd name="T62" fmla="*/ 23 w 26"/>
                  <a:gd name="T63" fmla="*/ 3 h 23"/>
                  <a:gd name="T64" fmla="*/ 21 w 26"/>
                  <a:gd name="T65" fmla="*/ 3 h 23"/>
                  <a:gd name="T66" fmla="*/ 20 w 26"/>
                  <a:gd name="T67" fmla="*/ 4 h 23"/>
                  <a:gd name="T68" fmla="*/ 19 w 26"/>
                  <a:gd name="T69" fmla="*/ 3 h 23"/>
                  <a:gd name="T70" fmla="*/ 11 w 26"/>
                  <a:gd name="T71" fmla="*/ 1 h 23"/>
                  <a:gd name="T72" fmla="*/ 8 w 26"/>
                  <a:gd name="T73" fmla="*/ 0 h 23"/>
                  <a:gd name="T74" fmla="*/ 6 w 26"/>
                  <a:gd name="T75" fmla="*/ 0 h 23"/>
                  <a:gd name="T76" fmla="*/ 6 w 26"/>
                  <a:gd name="T77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26" h="23">
                    <a:moveTo>
                      <a:pt x="6" y="1"/>
                    </a:moveTo>
                    <a:lnTo>
                      <a:pt x="6" y="1"/>
                    </a:lnTo>
                    <a:lnTo>
                      <a:pt x="3" y="2"/>
                    </a:lnTo>
                    <a:lnTo>
                      <a:pt x="2" y="3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1" y="12"/>
                    </a:lnTo>
                    <a:lnTo>
                      <a:pt x="1" y="13"/>
                    </a:lnTo>
                    <a:lnTo>
                      <a:pt x="2" y="17"/>
                    </a:lnTo>
                    <a:lnTo>
                      <a:pt x="3" y="17"/>
                    </a:lnTo>
                    <a:lnTo>
                      <a:pt x="3" y="18"/>
                    </a:lnTo>
                    <a:lnTo>
                      <a:pt x="6" y="23"/>
                    </a:lnTo>
                    <a:lnTo>
                      <a:pt x="7" y="23"/>
                    </a:lnTo>
                    <a:lnTo>
                      <a:pt x="16" y="21"/>
                    </a:lnTo>
                    <a:lnTo>
                      <a:pt x="17" y="21"/>
                    </a:lnTo>
                    <a:lnTo>
                      <a:pt x="17" y="16"/>
                    </a:lnTo>
                    <a:lnTo>
                      <a:pt x="17" y="15"/>
                    </a:lnTo>
                    <a:lnTo>
                      <a:pt x="18" y="14"/>
                    </a:lnTo>
                    <a:lnTo>
                      <a:pt x="18" y="14"/>
                    </a:lnTo>
                    <a:lnTo>
                      <a:pt x="21" y="12"/>
                    </a:lnTo>
                    <a:lnTo>
                      <a:pt x="23" y="12"/>
                    </a:lnTo>
                    <a:lnTo>
                      <a:pt x="24" y="12"/>
                    </a:lnTo>
                    <a:lnTo>
                      <a:pt x="25" y="12"/>
                    </a:lnTo>
                    <a:lnTo>
                      <a:pt x="25" y="11"/>
                    </a:lnTo>
                    <a:lnTo>
                      <a:pt x="26" y="11"/>
                    </a:lnTo>
                    <a:lnTo>
                      <a:pt x="26" y="10"/>
                    </a:lnTo>
                    <a:lnTo>
                      <a:pt x="26" y="8"/>
                    </a:lnTo>
                    <a:lnTo>
                      <a:pt x="25" y="3"/>
                    </a:lnTo>
                    <a:lnTo>
                      <a:pt x="24" y="3"/>
                    </a:lnTo>
                    <a:lnTo>
                      <a:pt x="23" y="3"/>
                    </a:lnTo>
                    <a:lnTo>
                      <a:pt x="21" y="3"/>
                    </a:lnTo>
                    <a:lnTo>
                      <a:pt x="20" y="4"/>
                    </a:lnTo>
                    <a:lnTo>
                      <a:pt x="19" y="3"/>
                    </a:lnTo>
                    <a:lnTo>
                      <a:pt x="11" y="1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6" y="1"/>
                    </a:lnTo>
                    <a:close/>
                  </a:path>
                </a:pathLst>
              </a:custGeom>
              <a:grpFill/>
              <a:ln w="635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302" name="Freeform 2747">
                <a:extLst>
                  <a:ext uri="{FF2B5EF4-FFF2-40B4-BE49-F238E27FC236}">
                    <a16:creationId xmlns:a16="http://schemas.microsoft.com/office/drawing/2014/main" id="{0160C6F8-8955-694A-9E89-D075B2D51F5E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6189325" y="3446176"/>
                <a:ext cx="21568" cy="15319"/>
              </a:xfrm>
              <a:custGeom>
                <a:avLst/>
                <a:gdLst>
                  <a:gd name="T0" fmla="*/ 0 w 22"/>
                  <a:gd name="T1" fmla="*/ 1 h 15"/>
                  <a:gd name="T2" fmla="*/ 0 w 22"/>
                  <a:gd name="T3" fmla="*/ 7 h 15"/>
                  <a:gd name="T4" fmla="*/ 1 w 22"/>
                  <a:gd name="T5" fmla="*/ 10 h 15"/>
                  <a:gd name="T6" fmla="*/ 1 w 22"/>
                  <a:gd name="T7" fmla="*/ 11 h 15"/>
                  <a:gd name="T8" fmla="*/ 1 w 22"/>
                  <a:gd name="T9" fmla="*/ 11 h 15"/>
                  <a:gd name="T10" fmla="*/ 2 w 22"/>
                  <a:gd name="T11" fmla="*/ 12 h 15"/>
                  <a:gd name="T12" fmla="*/ 7 w 22"/>
                  <a:gd name="T13" fmla="*/ 15 h 15"/>
                  <a:gd name="T14" fmla="*/ 10 w 22"/>
                  <a:gd name="T15" fmla="*/ 15 h 15"/>
                  <a:gd name="T16" fmla="*/ 11 w 22"/>
                  <a:gd name="T17" fmla="*/ 13 h 15"/>
                  <a:gd name="T18" fmla="*/ 11 w 22"/>
                  <a:gd name="T19" fmla="*/ 13 h 15"/>
                  <a:gd name="T20" fmla="*/ 12 w 22"/>
                  <a:gd name="T21" fmla="*/ 12 h 15"/>
                  <a:gd name="T22" fmla="*/ 12 w 22"/>
                  <a:gd name="T23" fmla="*/ 11 h 15"/>
                  <a:gd name="T24" fmla="*/ 16 w 22"/>
                  <a:gd name="T25" fmla="*/ 7 h 15"/>
                  <a:gd name="T26" fmla="*/ 18 w 22"/>
                  <a:gd name="T27" fmla="*/ 6 h 15"/>
                  <a:gd name="T28" fmla="*/ 20 w 22"/>
                  <a:gd name="T29" fmla="*/ 5 h 15"/>
                  <a:gd name="T30" fmla="*/ 21 w 22"/>
                  <a:gd name="T31" fmla="*/ 4 h 15"/>
                  <a:gd name="T32" fmla="*/ 22 w 22"/>
                  <a:gd name="T33" fmla="*/ 1 h 15"/>
                  <a:gd name="T34" fmla="*/ 22 w 22"/>
                  <a:gd name="T35" fmla="*/ 1 h 15"/>
                  <a:gd name="T36" fmla="*/ 22 w 22"/>
                  <a:gd name="T37" fmla="*/ 1 h 15"/>
                  <a:gd name="T38" fmla="*/ 22 w 22"/>
                  <a:gd name="T39" fmla="*/ 1 h 15"/>
                  <a:gd name="T40" fmla="*/ 16 w 22"/>
                  <a:gd name="T41" fmla="*/ 1 h 15"/>
                  <a:gd name="T42" fmla="*/ 12 w 22"/>
                  <a:gd name="T43" fmla="*/ 1 h 15"/>
                  <a:gd name="T44" fmla="*/ 7 w 22"/>
                  <a:gd name="T45" fmla="*/ 0 h 15"/>
                  <a:gd name="T46" fmla="*/ 2 w 22"/>
                  <a:gd name="T47" fmla="*/ 0 h 15"/>
                  <a:gd name="T48" fmla="*/ 1 w 22"/>
                  <a:gd name="T49" fmla="*/ 0 h 15"/>
                  <a:gd name="T50" fmla="*/ 0 w 22"/>
                  <a:gd name="T51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2" h="15">
                    <a:moveTo>
                      <a:pt x="0" y="1"/>
                    </a:moveTo>
                    <a:lnTo>
                      <a:pt x="0" y="7"/>
                    </a:lnTo>
                    <a:lnTo>
                      <a:pt x="1" y="10"/>
                    </a:lnTo>
                    <a:lnTo>
                      <a:pt x="1" y="11"/>
                    </a:lnTo>
                    <a:lnTo>
                      <a:pt x="1" y="11"/>
                    </a:lnTo>
                    <a:lnTo>
                      <a:pt x="2" y="12"/>
                    </a:lnTo>
                    <a:lnTo>
                      <a:pt x="7" y="15"/>
                    </a:lnTo>
                    <a:lnTo>
                      <a:pt x="10" y="15"/>
                    </a:lnTo>
                    <a:lnTo>
                      <a:pt x="11" y="13"/>
                    </a:lnTo>
                    <a:lnTo>
                      <a:pt x="11" y="13"/>
                    </a:lnTo>
                    <a:lnTo>
                      <a:pt x="12" y="12"/>
                    </a:lnTo>
                    <a:lnTo>
                      <a:pt x="12" y="11"/>
                    </a:lnTo>
                    <a:lnTo>
                      <a:pt x="16" y="7"/>
                    </a:lnTo>
                    <a:lnTo>
                      <a:pt x="18" y="6"/>
                    </a:lnTo>
                    <a:lnTo>
                      <a:pt x="20" y="5"/>
                    </a:lnTo>
                    <a:lnTo>
                      <a:pt x="21" y="4"/>
                    </a:lnTo>
                    <a:lnTo>
                      <a:pt x="22" y="1"/>
                    </a:lnTo>
                    <a:lnTo>
                      <a:pt x="22" y="1"/>
                    </a:lnTo>
                    <a:lnTo>
                      <a:pt x="22" y="1"/>
                    </a:lnTo>
                    <a:lnTo>
                      <a:pt x="22" y="1"/>
                    </a:lnTo>
                    <a:lnTo>
                      <a:pt x="16" y="1"/>
                    </a:lnTo>
                    <a:lnTo>
                      <a:pt x="12" y="1"/>
                    </a:lnTo>
                    <a:lnTo>
                      <a:pt x="7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635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303" name="Freeform 2748">
                <a:extLst>
                  <a:ext uri="{FF2B5EF4-FFF2-40B4-BE49-F238E27FC236}">
                    <a16:creationId xmlns:a16="http://schemas.microsoft.com/office/drawing/2014/main" id="{9C5E537F-5D5F-F641-B393-83A960458FD3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6189325" y="3446176"/>
                <a:ext cx="21568" cy="15319"/>
              </a:xfrm>
              <a:custGeom>
                <a:avLst/>
                <a:gdLst>
                  <a:gd name="T0" fmla="*/ 0 w 22"/>
                  <a:gd name="T1" fmla="*/ 1 h 15"/>
                  <a:gd name="T2" fmla="*/ 0 w 22"/>
                  <a:gd name="T3" fmla="*/ 7 h 15"/>
                  <a:gd name="T4" fmla="*/ 1 w 22"/>
                  <a:gd name="T5" fmla="*/ 10 h 15"/>
                  <a:gd name="T6" fmla="*/ 1 w 22"/>
                  <a:gd name="T7" fmla="*/ 11 h 15"/>
                  <a:gd name="T8" fmla="*/ 1 w 22"/>
                  <a:gd name="T9" fmla="*/ 11 h 15"/>
                  <a:gd name="T10" fmla="*/ 2 w 22"/>
                  <a:gd name="T11" fmla="*/ 12 h 15"/>
                  <a:gd name="T12" fmla="*/ 7 w 22"/>
                  <a:gd name="T13" fmla="*/ 15 h 15"/>
                  <a:gd name="T14" fmla="*/ 10 w 22"/>
                  <a:gd name="T15" fmla="*/ 15 h 15"/>
                  <a:gd name="T16" fmla="*/ 11 w 22"/>
                  <a:gd name="T17" fmla="*/ 13 h 15"/>
                  <a:gd name="T18" fmla="*/ 11 w 22"/>
                  <a:gd name="T19" fmla="*/ 13 h 15"/>
                  <a:gd name="T20" fmla="*/ 12 w 22"/>
                  <a:gd name="T21" fmla="*/ 12 h 15"/>
                  <a:gd name="T22" fmla="*/ 12 w 22"/>
                  <a:gd name="T23" fmla="*/ 11 h 15"/>
                  <a:gd name="T24" fmla="*/ 16 w 22"/>
                  <a:gd name="T25" fmla="*/ 7 h 15"/>
                  <a:gd name="T26" fmla="*/ 18 w 22"/>
                  <a:gd name="T27" fmla="*/ 6 h 15"/>
                  <a:gd name="T28" fmla="*/ 20 w 22"/>
                  <a:gd name="T29" fmla="*/ 5 h 15"/>
                  <a:gd name="T30" fmla="*/ 21 w 22"/>
                  <a:gd name="T31" fmla="*/ 4 h 15"/>
                  <a:gd name="T32" fmla="*/ 22 w 22"/>
                  <a:gd name="T33" fmla="*/ 1 h 15"/>
                  <a:gd name="T34" fmla="*/ 22 w 22"/>
                  <a:gd name="T35" fmla="*/ 1 h 15"/>
                  <a:gd name="T36" fmla="*/ 22 w 22"/>
                  <a:gd name="T37" fmla="*/ 1 h 15"/>
                  <a:gd name="T38" fmla="*/ 22 w 22"/>
                  <a:gd name="T39" fmla="*/ 1 h 15"/>
                  <a:gd name="T40" fmla="*/ 16 w 22"/>
                  <a:gd name="T41" fmla="*/ 1 h 15"/>
                  <a:gd name="T42" fmla="*/ 12 w 22"/>
                  <a:gd name="T43" fmla="*/ 1 h 15"/>
                  <a:gd name="T44" fmla="*/ 7 w 22"/>
                  <a:gd name="T45" fmla="*/ 0 h 15"/>
                  <a:gd name="T46" fmla="*/ 2 w 22"/>
                  <a:gd name="T47" fmla="*/ 0 h 15"/>
                  <a:gd name="T48" fmla="*/ 1 w 22"/>
                  <a:gd name="T4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2" h="15">
                    <a:moveTo>
                      <a:pt x="0" y="1"/>
                    </a:moveTo>
                    <a:lnTo>
                      <a:pt x="0" y="7"/>
                    </a:lnTo>
                    <a:lnTo>
                      <a:pt x="1" y="10"/>
                    </a:lnTo>
                    <a:lnTo>
                      <a:pt x="1" y="11"/>
                    </a:lnTo>
                    <a:lnTo>
                      <a:pt x="1" y="11"/>
                    </a:lnTo>
                    <a:lnTo>
                      <a:pt x="2" y="12"/>
                    </a:lnTo>
                    <a:lnTo>
                      <a:pt x="7" y="15"/>
                    </a:lnTo>
                    <a:lnTo>
                      <a:pt x="10" y="15"/>
                    </a:lnTo>
                    <a:lnTo>
                      <a:pt x="11" y="13"/>
                    </a:lnTo>
                    <a:lnTo>
                      <a:pt x="11" y="13"/>
                    </a:lnTo>
                    <a:lnTo>
                      <a:pt x="12" y="12"/>
                    </a:lnTo>
                    <a:lnTo>
                      <a:pt x="12" y="11"/>
                    </a:lnTo>
                    <a:lnTo>
                      <a:pt x="16" y="7"/>
                    </a:lnTo>
                    <a:lnTo>
                      <a:pt x="18" y="6"/>
                    </a:lnTo>
                    <a:lnTo>
                      <a:pt x="20" y="5"/>
                    </a:lnTo>
                    <a:lnTo>
                      <a:pt x="21" y="4"/>
                    </a:lnTo>
                    <a:lnTo>
                      <a:pt x="22" y="1"/>
                    </a:lnTo>
                    <a:lnTo>
                      <a:pt x="22" y="1"/>
                    </a:lnTo>
                    <a:lnTo>
                      <a:pt x="22" y="1"/>
                    </a:lnTo>
                    <a:lnTo>
                      <a:pt x="22" y="1"/>
                    </a:lnTo>
                    <a:lnTo>
                      <a:pt x="16" y="1"/>
                    </a:lnTo>
                    <a:lnTo>
                      <a:pt x="12" y="1"/>
                    </a:lnTo>
                    <a:lnTo>
                      <a:pt x="7" y="0"/>
                    </a:lnTo>
                    <a:lnTo>
                      <a:pt x="2" y="0"/>
                    </a:lnTo>
                    <a:lnTo>
                      <a:pt x="1" y="0"/>
                    </a:lnTo>
                  </a:path>
                </a:pathLst>
              </a:custGeom>
              <a:grpFill/>
              <a:ln w="635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304" name="Line 2750">
                <a:extLst>
                  <a:ext uri="{FF2B5EF4-FFF2-40B4-BE49-F238E27FC236}">
                    <a16:creationId xmlns:a16="http://schemas.microsoft.com/office/drawing/2014/main" id="{F624E21D-5694-FA44-A1E3-B955C6C82FD3}"/>
                  </a:ext>
                </a:extLst>
              </p:cNvPr>
              <p:cNvSpPr>
                <a:spLocks noChangeShapeType="1"/>
              </p:cNvSpPr>
              <p:nvPr/>
            </p:nvSpPr>
            <p:spPr bwMode="gray">
              <a:xfrm>
                <a:off x="5693285" y="2855302"/>
                <a:ext cx="0" cy="0"/>
              </a:xfrm>
              <a:prstGeom prst="line">
                <a:avLst/>
              </a:prstGeom>
              <a:grpFill/>
              <a:ln w="635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305" name="Line 2751">
                <a:extLst>
                  <a:ext uri="{FF2B5EF4-FFF2-40B4-BE49-F238E27FC236}">
                    <a16:creationId xmlns:a16="http://schemas.microsoft.com/office/drawing/2014/main" id="{B8F2DC3C-B112-C647-B68A-A9492BD7B56E}"/>
                  </a:ext>
                </a:extLst>
              </p:cNvPr>
              <p:cNvSpPr>
                <a:spLocks noChangeShapeType="1"/>
              </p:cNvSpPr>
              <p:nvPr/>
            </p:nvSpPr>
            <p:spPr bwMode="gray">
              <a:xfrm>
                <a:off x="5693285" y="2855302"/>
                <a:ext cx="0" cy="0"/>
              </a:xfrm>
              <a:prstGeom prst="line">
                <a:avLst/>
              </a:prstGeom>
              <a:grpFill/>
              <a:ln w="635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306" name="Line 2752">
                <a:extLst>
                  <a:ext uri="{FF2B5EF4-FFF2-40B4-BE49-F238E27FC236}">
                    <a16:creationId xmlns:a16="http://schemas.microsoft.com/office/drawing/2014/main" id="{3C8F9DD7-FDA3-9C4C-930F-80AE32822337}"/>
                  </a:ext>
                </a:extLst>
              </p:cNvPr>
              <p:cNvSpPr>
                <a:spLocks noChangeShapeType="1"/>
              </p:cNvSpPr>
              <p:nvPr/>
            </p:nvSpPr>
            <p:spPr bwMode="gray">
              <a:xfrm>
                <a:off x="5693285" y="2855302"/>
                <a:ext cx="0" cy="0"/>
              </a:xfrm>
              <a:prstGeom prst="line">
                <a:avLst/>
              </a:prstGeom>
              <a:grpFill/>
              <a:ln w="635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307" name="Freeform 2753">
                <a:extLst>
                  <a:ext uri="{FF2B5EF4-FFF2-40B4-BE49-F238E27FC236}">
                    <a16:creationId xmlns:a16="http://schemas.microsoft.com/office/drawing/2014/main" id="{33B5A2ED-323C-BA4F-BBF4-E001EA557809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5685444" y="2855302"/>
                <a:ext cx="9803" cy="10943"/>
              </a:xfrm>
              <a:custGeom>
                <a:avLst/>
                <a:gdLst>
                  <a:gd name="T0" fmla="*/ 7 w 10"/>
                  <a:gd name="T1" fmla="*/ 0 h 9"/>
                  <a:gd name="T2" fmla="*/ 2 w 10"/>
                  <a:gd name="T3" fmla="*/ 1 h 9"/>
                  <a:gd name="T4" fmla="*/ 0 w 10"/>
                  <a:gd name="T5" fmla="*/ 2 h 9"/>
                  <a:gd name="T6" fmla="*/ 2 w 10"/>
                  <a:gd name="T7" fmla="*/ 3 h 9"/>
                  <a:gd name="T8" fmla="*/ 2 w 10"/>
                  <a:gd name="T9" fmla="*/ 4 h 9"/>
                  <a:gd name="T10" fmla="*/ 2 w 10"/>
                  <a:gd name="T11" fmla="*/ 5 h 9"/>
                  <a:gd name="T12" fmla="*/ 2 w 10"/>
                  <a:gd name="T13" fmla="*/ 6 h 9"/>
                  <a:gd name="T14" fmla="*/ 3 w 10"/>
                  <a:gd name="T15" fmla="*/ 6 h 9"/>
                  <a:gd name="T16" fmla="*/ 6 w 10"/>
                  <a:gd name="T17" fmla="*/ 9 h 9"/>
                  <a:gd name="T18" fmla="*/ 7 w 10"/>
                  <a:gd name="T19" fmla="*/ 9 h 9"/>
                  <a:gd name="T20" fmla="*/ 8 w 10"/>
                  <a:gd name="T21" fmla="*/ 8 h 9"/>
                  <a:gd name="T22" fmla="*/ 8 w 10"/>
                  <a:gd name="T23" fmla="*/ 8 h 9"/>
                  <a:gd name="T24" fmla="*/ 9 w 10"/>
                  <a:gd name="T25" fmla="*/ 6 h 9"/>
                  <a:gd name="T26" fmla="*/ 10 w 10"/>
                  <a:gd name="T27" fmla="*/ 3 h 9"/>
                  <a:gd name="T28" fmla="*/ 10 w 10"/>
                  <a:gd name="T29" fmla="*/ 2 h 9"/>
                  <a:gd name="T30" fmla="*/ 8 w 10"/>
                  <a:gd name="T31" fmla="*/ 0 h 9"/>
                  <a:gd name="T32" fmla="*/ 7 w 10"/>
                  <a:gd name="T33" fmla="*/ 0 h 9"/>
                  <a:gd name="T34" fmla="*/ 7 w 10"/>
                  <a:gd name="T3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0" h="9">
                    <a:moveTo>
                      <a:pt x="7" y="0"/>
                    </a:moveTo>
                    <a:lnTo>
                      <a:pt x="2" y="1"/>
                    </a:lnTo>
                    <a:lnTo>
                      <a:pt x="0" y="2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9"/>
                    </a:lnTo>
                    <a:lnTo>
                      <a:pt x="7" y="9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9" y="6"/>
                    </a:lnTo>
                    <a:lnTo>
                      <a:pt x="10" y="3"/>
                    </a:lnTo>
                    <a:lnTo>
                      <a:pt x="10" y="2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7" y="0"/>
                    </a:lnTo>
                    <a:close/>
                  </a:path>
                </a:pathLst>
              </a:custGeom>
              <a:grpFill/>
              <a:ln w="635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308" name="Freeform 2754">
                <a:extLst>
                  <a:ext uri="{FF2B5EF4-FFF2-40B4-BE49-F238E27FC236}">
                    <a16:creationId xmlns:a16="http://schemas.microsoft.com/office/drawing/2014/main" id="{47E6826C-8E31-A741-9A47-6ABCDE498D38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5685444" y="2855302"/>
                <a:ext cx="9803" cy="10943"/>
              </a:xfrm>
              <a:custGeom>
                <a:avLst/>
                <a:gdLst>
                  <a:gd name="T0" fmla="*/ 7 w 10"/>
                  <a:gd name="T1" fmla="*/ 0 h 9"/>
                  <a:gd name="T2" fmla="*/ 2 w 10"/>
                  <a:gd name="T3" fmla="*/ 1 h 9"/>
                  <a:gd name="T4" fmla="*/ 0 w 10"/>
                  <a:gd name="T5" fmla="*/ 2 h 9"/>
                  <a:gd name="T6" fmla="*/ 2 w 10"/>
                  <a:gd name="T7" fmla="*/ 3 h 9"/>
                  <a:gd name="T8" fmla="*/ 2 w 10"/>
                  <a:gd name="T9" fmla="*/ 4 h 9"/>
                  <a:gd name="T10" fmla="*/ 2 w 10"/>
                  <a:gd name="T11" fmla="*/ 5 h 9"/>
                  <a:gd name="T12" fmla="*/ 2 w 10"/>
                  <a:gd name="T13" fmla="*/ 6 h 9"/>
                  <a:gd name="T14" fmla="*/ 3 w 10"/>
                  <a:gd name="T15" fmla="*/ 6 h 9"/>
                  <a:gd name="T16" fmla="*/ 6 w 10"/>
                  <a:gd name="T17" fmla="*/ 9 h 9"/>
                  <a:gd name="T18" fmla="*/ 7 w 10"/>
                  <a:gd name="T19" fmla="*/ 9 h 9"/>
                  <a:gd name="T20" fmla="*/ 8 w 10"/>
                  <a:gd name="T21" fmla="*/ 8 h 9"/>
                  <a:gd name="T22" fmla="*/ 8 w 10"/>
                  <a:gd name="T23" fmla="*/ 8 h 9"/>
                  <a:gd name="T24" fmla="*/ 9 w 10"/>
                  <a:gd name="T25" fmla="*/ 6 h 9"/>
                  <a:gd name="T26" fmla="*/ 10 w 10"/>
                  <a:gd name="T27" fmla="*/ 3 h 9"/>
                  <a:gd name="T28" fmla="*/ 10 w 10"/>
                  <a:gd name="T29" fmla="*/ 2 h 9"/>
                  <a:gd name="T30" fmla="*/ 8 w 10"/>
                  <a:gd name="T31" fmla="*/ 0 h 9"/>
                  <a:gd name="T32" fmla="*/ 7 w 10"/>
                  <a:gd name="T33" fmla="*/ 0 h 9"/>
                  <a:gd name="T34" fmla="*/ 7 w 10"/>
                  <a:gd name="T3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0" h="9">
                    <a:moveTo>
                      <a:pt x="7" y="0"/>
                    </a:moveTo>
                    <a:lnTo>
                      <a:pt x="2" y="1"/>
                    </a:lnTo>
                    <a:lnTo>
                      <a:pt x="0" y="2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9"/>
                    </a:lnTo>
                    <a:lnTo>
                      <a:pt x="7" y="9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9" y="6"/>
                    </a:lnTo>
                    <a:lnTo>
                      <a:pt x="10" y="3"/>
                    </a:lnTo>
                    <a:lnTo>
                      <a:pt x="10" y="2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7" y="0"/>
                    </a:lnTo>
                  </a:path>
                </a:pathLst>
              </a:custGeom>
              <a:grpFill/>
              <a:ln w="635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309" name="Freeform 2755">
                <a:extLst>
                  <a:ext uri="{FF2B5EF4-FFF2-40B4-BE49-F238E27FC236}">
                    <a16:creationId xmlns:a16="http://schemas.microsoft.com/office/drawing/2014/main" id="{31896820-E667-9F4C-8031-052718D78B6C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5685444" y="2855302"/>
                <a:ext cx="9803" cy="10943"/>
              </a:xfrm>
              <a:custGeom>
                <a:avLst/>
                <a:gdLst>
                  <a:gd name="T0" fmla="*/ 7 w 10"/>
                  <a:gd name="T1" fmla="*/ 0 h 9"/>
                  <a:gd name="T2" fmla="*/ 2 w 10"/>
                  <a:gd name="T3" fmla="*/ 1 h 9"/>
                  <a:gd name="T4" fmla="*/ 0 w 10"/>
                  <a:gd name="T5" fmla="*/ 2 h 9"/>
                  <a:gd name="T6" fmla="*/ 2 w 10"/>
                  <a:gd name="T7" fmla="*/ 3 h 9"/>
                  <a:gd name="T8" fmla="*/ 2 w 10"/>
                  <a:gd name="T9" fmla="*/ 4 h 9"/>
                  <a:gd name="T10" fmla="*/ 2 w 10"/>
                  <a:gd name="T11" fmla="*/ 5 h 9"/>
                  <a:gd name="T12" fmla="*/ 2 w 10"/>
                  <a:gd name="T13" fmla="*/ 6 h 9"/>
                  <a:gd name="T14" fmla="*/ 3 w 10"/>
                  <a:gd name="T15" fmla="*/ 6 h 9"/>
                  <a:gd name="T16" fmla="*/ 6 w 10"/>
                  <a:gd name="T17" fmla="*/ 9 h 9"/>
                  <a:gd name="T18" fmla="*/ 7 w 10"/>
                  <a:gd name="T19" fmla="*/ 9 h 9"/>
                  <a:gd name="T20" fmla="*/ 8 w 10"/>
                  <a:gd name="T21" fmla="*/ 8 h 9"/>
                  <a:gd name="T22" fmla="*/ 8 w 10"/>
                  <a:gd name="T23" fmla="*/ 8 h 9"/>
                  <a:gd name="T24" fmla="*/ 9 w 10"/>
                  <a:gd name="T25" fmla="*/ 6 h 9"/>
                  <a:gd name="T26" fmla="*/ 10 w 10"/>
                  <a:gd name="T27" fmla="*/ 3 h 9"/>
                  <a:gd name="T28" fmla="*/ 10 w 10"/>
                  <a:gd name="T29" fmla="*/ 2 h 9"/>
                  <a:gd name="T30" fmla="*/ 8 w 10"/>
                  <a:gd name="T31" fmla="*/ 0 h 9"/>
                  <a:gd name="T32" fmla="*/ 7 w 10"/>
                  <a:gd name="T33" fmla="*/ 0 h 9"/>
                  <a:gd name="T34" fmla="*/ 7 w 10"/>
                  <a:gd name="T3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0" h="9">
                    <a:moveTo>
                      <a:pt x="7" y="0"/>
                    </a:moveTo>
                    <a:lnTo>
                      <a:pt x="2" y="1"/>
                    </a:lnTo>
                    <a:lnTo>
                      <a:pt x="0" y="2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9"/>
                    </a:lnTo>
                    <a:lnTo>
                      <a:pt x="7" y="9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9" y="6"/>
                    </a:lnTo>
                    <a:lnTo>
                      <a:pt x="10" y="3"/>
                    </a:lnTo>
                    <a:lnTo>
                      <a:pt x="10" y="2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7" y="0"/>
                    </a:lnTo>
                  </a:path>
                </a:pathLst>
              </a:custGeom>
              <a:grpFill/>
              <a:ln w="635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310" name="Freeform 2756">
                <a:extLst>
                  <a:ext uri="{FF2B5EF4-FFF2-40B4-BE49-F238E27FC236}">
                    <a16:creationId xmlns:a16="http://schemas.microsoft.com/office/drawing/2014/main" id="{12AD56C2-FDA8-BE42-9688-439CAE0CEB80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5691326" y="2835606"/>
                <a:ext cx="11763" cy="4377"/>
              </a:xfrm>
              <a:custGeom>
                <a:avLst/>
                <a:gdLst>
                  <a:gd name="T0" fmla="*/ 12 w 12"/>
                  <a:gd name="T1" fmla="*/ 0 h 5"/>
                  <a:gd name="T2" fmla="*/ 11 w 12"/>
                  <a:gd name="T3" fmla="*/ 1 h 5"/>
                  <a:gd name="T4" fmla="*/ 11 w 12"/>
                  <a:gd name="T5" fmla="*/ 1 h 5"/>
                  <a:gd name="T6" fmla="*/ 9 w 12"/>
                  <a:gd name="T7" fmla="*/ 2 h 5"/>
                  <a:gd name="T8" fmla="*/ 7 w 12"/>
                  <a:gd name="T9" fmla="*/ 2 h 5"/>
                  <a:gd name="T10" fmla="*/ 3 w 12"/>
                  <a:gd name="T11" fmla="*/ 2 h 5"/>
                  <a:gd name="T12" fmla="*/ 1 w 12"/>
                  <a:gd name="T13" fmla="*/ 2 h 5"/>
                  <a:gd name="T14" fmla="*/ 0 w 12"/>
                  <a:gd name="T15" fmla="*/ 5 h 5"/>
                  <a:gd name="T16" fmla="*/ 12 w 12"/>
                  <a:gd name="T1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" h="5">
                    <a:moveTo>
                      <a:pt x="12" y="0"/>
                    </a:moveTo>
                    <a:lnTo>
                      <a:pt x="11" y="1"/>
                    </a:lnTo>
                    <a:lnTo>
                      <a:pt x="11" y="1"/>
                    </a:lnTo>
                    <a:lnTo>
                      <a:pt x="9" y="2"/>
                    </a:lnTo>
                    <a:lnTo>
                      <a:pt x="7" y="2"/>
                    </a:lnTo>
                    <a:lnTo>
                      <a:pt x="3" y="2"/>
                    </a:lnTo>
                    <a:lnTo>
                      <a:pt x="1" y="2"/>
                    </a:lnTo>
                    <a:lnTo>
                      <a:pt x="0" y="5"/>
                    </a:lnTo>
                    <a:lnTo>
                      <a:pt x="12" y="0"/>
                    </a:lnTo>
                    <a:close/>
                  </a:path>
                </a:pathLst>
              </a:custGeom>
              <a:grpFill/>
              <a:ln w="635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311" name="Freeform 2757">
                <a:extLst>
                  <a:ext uri="{FF2B5EF4-FFF2-40B4-BE49-F238E27FC236}">
                    <a16:creationId xmlns:a16="http://schemas.microsoft.com/office/drawing/2014/main" id="{71DAE838-498E-C040-B8BE-F91835FEF1D3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5691326" y="2835606"/>
                <a:ext cx="11763" cy="4377"/>
              </a:xfrm>
              <a:custGeom>
                <a:avLst/>
                <a:gdLst>
                  <a:gd name="T0" fmla="*/ 12 w 12"/>
                  <a:gd name="T1" fmla="*/ 0 h 5"/>
                  <a:gd name="T2" fmla="*/ 11 w 12"/>
                  <a:gd name="T3" fmla="*/ 1 h 5"/>
                  <a:gd name="T4" fmla="*/ 11 w 12"/>
                  <a:gd name="T5" fmla="*/ 1 h 5"/>
                  <a:gd name="T6" fmla="*/ 9 w 12"/>
                  <a:gd name="T7" fmla="*/ 2 h 5"/>
                  <a:gd name="T8" fmla="*/ 7 w 12"/>
                  <a:gd name="T9" fmla="*/ 2 h 5"/>
                  <a:gd name="T10" fmla="*/ 3 w 12"/>
                  <a:gd name="T11" fmla="*/ 2 h 5"/>
                  <a:gd name="T12" fmla="*/ 1 w 12"/>
                  <a:gd name="T13" fmla="*/ 2 h 5"/>
                  <a:gd name="T14" fmla="*/ 0 w 12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5">
                    <a:moveTo>
                      <a:pt x="12" y="0"/>
                    </a:moveTo>
                    <a:lnTo>
                      <a:pt x="11" y="1"/>
                    </a:lnTo>
                    <a:lnTo>
                      <a:pt x="11" y="1"/>
                    </a:lnTo>
                    <a:lnTo>
                      <a:pt x="9" y="2"/>
                    </a:lnTo>
                    <a:lnTo>
                      <a:pt x="7" y="2"/>
                    </a:lnTo>
                    <a:lnTo>
                      <a:pt x="3" y="2"/>
                    </a:lnTo>
                    <a:lnTo>
                      <a:pt x="1" y="2"/>
                    </a:lnTo>
                    <a:lnTo>
                      <a:pt x="0" y="5"/>
                    </a:lnTo>
                  </a:path>
                </a:pathLst>
              </a:custGeom>
              <a:grpFill/>
              <a:ln w="635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312" name="Freeform 2758">
                <a:extLst>
                  <a:ext uri="{FF2B5EF4-FFF2-40B4-BE49-F238E27FC236}">
                    <a16:creationId xmlns:a16="http://schemas.microsoft.com/office/drawing/2014/main" id="{0957DEC8-C402-0047-B70D-8F1B4A064D5D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5691326" y="2835606"/>
                <a:ext cx="11763" cy="4377"/>
              </a:xfrm>
              <a:custGeom>
                <a:avLst/>
                <a:gdLst>
                  <a:gd name="T0" fmla="*/ 12 w 12"/>
                  <a:gd name="T1" fmla="*/ 0 h 5"/>
                  <a:gd name="T2" fmla="*/ 11 w 12"/>
                  <a:gd name="T3" fmla="*/ 1 h 5"/>
                  <a:gd name="T4" fmla="*/ 11 w 12"/>
                  <a:gd name="T5" fmla="*/ 1 h 5"/>
                  <a:gd name="T6" fmla="*/ 9 w 12"/>
                  <a:gd name="T7" fmla="*/ 2 h 5"/>
                  <a:gd name="T8" fmla="*/ 7 w 12"/>
                  <a:gd name="T9" fmla="*/ 2 h 5"/>
                  <a:gd name="T10" fmla="*/ 3 w 12"/>
                  <a:gd name="T11" fmla="*/ 2 h 5"/>
                  <a:gd name="T12" fmla="*/ 1 w 12"/>
                  <a:gd name="T13" fmla="*/ 2 h 5"/>
                  <a:gd name="T14" fmla="*/ 0 w 12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5">
                    <a:moveTo>
                      <a:pt x="12" y="0"/>
                    </a:moveTo>
                    <a:lnTo>
                      <a:pt x="11" y="1"/>
                    </a:lnTo>
                    <a:lnTo>
                      <a:pt x="11" y="1"/>
                    </a:lnTo>
                    <a:lnTo>
                      <a:pt x="9" y="2"/>
                    </a:lnTo>
                    <a:lnTo>
                      <a:pt x="7" y="2"/>
                    </a:lnTo>
                    <a:lnTo>
                      <a:pt x="3" y="2"/>
                    </a:lnTo>
                    <a:lnTo>
                      <a:pt x="1" y="2"/>
                    </a:lnTo>
                    <a:lnTo>
                      <a:pt x="0" y="5"/>
                    </a:lnTo>
                  </a:path>
                </a:pathLst>
              </a:custGeom>
              <a:grpFill/>
              <a:ln w="635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313" name="Line 2759">
                <a:extLst>
                  <a:ext uri="{FF2B5EF4-FFF2-40B4-BE49-F238E27FC236}">
                    <a16:creationId xmlns:a16="http://schemas.microsoft.com/office/drawing/2014/main" id="{7A8A2533-D4C6-EB48-B0B5-C3546775C330}"/>
                  </a:ext>
                </a:extLst>
              </p:cNvPr>
              <p:cNvSpPr>
                <a:spLocks noChangeShapeType="1"/>
              </p:cNvSpPr>
              <p:nvPr/>
            </p:nvSpPr>
            <p:spPr bwMode="gray">
              <a:xfrm>
                <a:off x="5691326" y="2839985"/>
                <a:ext cx="0" cy="0"/>
              </a:xfrm>
              <a:prstGeom prst="line">
                <a:avLst/>
              </a:prstGeom>
              <a:grpFill/>
              <a:ln w="635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314" name="Line 2760">
                <a:extLst>
                  <a:ext uri="{FF2B5EF4-FFF2-40B4-BE49-F238E27FC236}">
                    <a16:creationId xmlns:a16="http://schemas.microsoft.com/office/drawing/2014/main" id="{D9C6D15D-F8BA-BD4C-94A2-D187ABA8BA9D}"/>
                  </a:ext>
                </a:extLst>
              </p:cNvPr>
              <p:cNvSpPr>
                <a:spLocks noChangeShapeType="1"/>
              </p:cNvSpPr>
              <p:nvPr/>
            </p:nvSpPr>
            <p:spPr bwMode="gray">
              <a:xfrm>
                <a:off x="5691326" y="2839985"/>
                <a:ext cx="0" cy="0"/>
              </a:xfrm>
              <a:prstGeom prst="line">
                <a:avLst/>
              </a:prstGeom>
              <a:grpFill/>
              <a:ln w="635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315" name="Line 2761">
                <a:extLst>
                  <a:ext uri="{FF2B5EF4-FFF2-40B4-BE49-F238E27FC236}">
                    <a16:creationId xmlns:a16="http://schemas.microsoft.com/office/drawing/2014/main" id="{EBB0F3D5-38FD-5349-A7CC-89C581913365}"/>
                  </a:ext>
                </a:extLst>
              </p:cNvPr>
              <p:cNvSpPr>
                <a:spLocks noChangeShapeType="1"/>
              </p:cNvSpPr>
              <p:nvPr/>
            </p:nvSpPr>
            <p:spPr bwMode="gray">
              <a:xfrm>
                <a:off x="5691326" y="2839985"/>
                <a:ext cx="0" cy="0"/>
              </a:xfrm>
              <a:prstGeom prst="line">
                <a:avLst/>
              </a:prstGeom>
              <a:grpFill/>
              <a:ln w="635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316" name="Freeform 2762">
                <a:extLst>
                  <a:ext uri="{FF2B5EF4-FFF2-40B4-BE49-F238E27FC236}">
                    <a16:creationId xmlns:a16="http://schemas.microsoft.com/office/drawing/2014/main" id="{7EB1486A-36E6-7140-A1E6-1394EE9487E8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5691326" y="2835606"/>
                <a:ext cx="17646" cy="10943"/>
              </a:xfrm>
              <a:custGeom>
                <a:avLst/>
                <a:gdLst>
                  <a:gd name="T0" fmla="*/ 0 w 17"/>
                  <a:gd name="T1" fmla="*/ 5 h 11"/>
                  <a:gd name="T2" fmla="*/ 0 w 17"/>
                  <a:gd name="T3" fmla="*/ 6 h 11"/>
                  <a:gd name="T4" fmla="*/ 0 w 17"/>
                  <a:gd name="T5" fmla="*/ 6 h 11"/>
                  <a:gd name="T6" fmla="*/ 0 w 17"/>
                  <a:gd name="T7" fmla="*/ 6 h 11"/>
                  <a:gd name="T8" fmla="*/ 2 w 17"/>
                  <a:gd name="T9" fmla="*/ 8 h 11"/>
                  <a:gd name="T10" fmla="*/ 5 w 17"/>
                  <a:gd name="T11" fmla="*/ 10 h 11"/>
                  <a:gd name="T12" fmla="*/ 9 w 17"/>
                  <a:gd name="T13" fmla="*/ 11 h 11"/>
                  <a:gd name="T14" fmla="*/ 12 w 17"/>
                  <a:gd name="T15" fmla="*/ 10 h 11"/>
                  <a:gd name="T16" fmla="*/ 14 w 17"/>
                  <a:gd name="T17" fmla="*/ 9 h 11"/>
                  <a:gd name="T18" fmla="*/ 16 w 17"/>
                  <a:gd name="T19" fmla="*/ 6 h 11"/>
                  <a:gd name="T20" fmla="*/ 17 w 17"/>
                  <a:gd name="T21" fmla="*/ 5 h 11"/>
                  <a:gd name="T22" fmla="*/ 17 w 17"/>
                  <a:gd name="T23" fmla="*/ 3 h 11"/>
                  <a:gd name="T24" fmla="*/ 15 w 17"/>
                  <a:gd name="T25" fmla="*/ 1 h 11"/>
                  <a:gd name="T26" fmla="*/ 15 w 17"/>
                  <a:gd name="T27" fmla="*/ 0 h 11"/>
                  <a:gd name="T28" fmla="*/ 14 w 17"/>
                  <a:gd name="T29" fmla="*/ 0 h 11"/>
                  <a:gd name="T30" fmla="*/ 13 w 17"/>
                  <a:gd name="T31" fmla="*/ 0 h 11"/>
                  <a:gd name="T32" fmla="*/ 12 w 17"/>
                  <a:gd name="T33" fmla="*/ 0 h 11"/>
                  <a:gd name="T34" fmla="*/ 0 w 17"/>
                  <a:gd name="T35" fmla="*/ 5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7" h="11">
                    <a:moveTo>
                      <a:pt x="0" y="5"/>
                    </a:move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2" y="8"/>
                    </a:lnTo>
                    <a:lnTo>
                      <a:pt x="5" y="10"/>
                    </a:lnTo>
                    <a:lnTo>
                      <a:pt x="9" y="11"/>
                    </a:lnTo>
                    <a:lnTo>
                      <a:pt x="12" y="10"/>
                    </a:lnTo>
                    <a:lnTo>
                      <a:pt x="14" y="9"/>
                    </a:lnTo>
                    <a:lnTo>
                      <a:pt x="16" y="6"/>
                    </a:lnTo>
                    <a:lnTo>
                      <a:pt x="17" y="5"/>
                    </a:lnTo>
                    <a:lnTo>
                      <a:pt x="17" y="3"/>
                    </a:lnTo>
                    <a:lnTo>
                      <a:pt x="15" y="1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3" y="0"/>
                    </a:lnTo>
                    <a:lnTo>
                      <a:pt x="12" y="0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635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317" name="Freeform 2764">
                <a:extLst>
                  <a:ext uri="{FF2B5EF4-FFF2-40B4-BE49-F238E27FC236}">
                    <a16:creationId xmlns:a16="http://schemas.microsoft.com/office/drawing/2014/main" id="{D4DB4947-29E0-A944-8715-A64AC5B74855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5691326" y="2835606"/>
                <a:ext cx="17646" cy="10943"/>
              </a:xfrm>
              <a:custGeom>
                <a:avLst/>
                <a:gdLst>
                  <a:gd name="T0" fmla="*/ 0 w 17"/>
                  <a:gd name="T1" fmla="*/ 5 h 11"/>
                  <a:gd name="T2" fmla="*/ 0 w 17"/>
                  <a:gd name="T3" fmla="*/ 6 h 11"/>
                  <a:gd name="T4" fmla="*/ 0 w 17"/>
                  <a:gd name="T5" fmla="*/ 6 h 11"/>
                  <a:gd name="T6" fmla="*/ 0 w 17"/>
                  <a:gd name="T7" fmla="*/ 6 h 11"/>
                  <a:gd name="T8" fmla="*/ 2 w 17"/>
                  <a:gd name="T9" fmla="*/ 8 h 11"/>
                  <a:gd name="T10" fmla="*/ 5 w 17"/>
                  <a:gd name="T11" fmla="*/ 10 h 11"/>
                  <a:gd name="T12" fmla="*/ 9 w 17"/>
                  <a:gd name="T13" fmla="*/ 11 h 11"/>
                  <a:gd name="T14" fmla="*/ 12 w 17"/>
                  <a:gd name="T15" fmla="*/ 10 h 11"/>
                  <a:gd name="T16" fmla="*/ 14 w 17"/>
                  <a:gd name="T17" fmla="*/ 9 h 11"/>
                  <a:gd name="T18" fmla="*/ 16 w 17"/>
                  <a:gd name="T19" fmla="*/ 6 h 11"/>
                  <a:gd name="T20" fmla="*/ 17 w 17"/>
                  <a:gd name="T21" fmla="*/ 5 h 11"/>
                  <a:gd name="T22" fmla="*/ 17 w 17"/>
                  <a:gd name="T23" fmla="*/ 3 h 11"/>
                  <a:gd name="T24" fmla="*/ 15 w 17"/>
                  <a:gd name="T25" fmla="*/ 1 h 11"/>
                  <a:gd name="T26" fmla="*/ 15 w 17"/>
                  <a:gd name="T27" fmla="*/ 0 h 11"/>
                  <a:gd name="T28" fmla="*/ 14 w 17"/>
                  <a:gd name="T29" fmla="*/ 0 h 11"/>
                  <a:gd name="T30" fmla="*/ 13 w 17"/>
                  <a:gd name="T31" fmla="*/ 0 h 11"/>
                  <a:gd name="T32" fmla="*/ 12 w 17"/>
                  <a:gd name="T3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7" h="11">
                    <a:moveTo>
                      <a:pt x="0" y="5"/>
                    </a:move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2" y="8"/>
                    </a:lnTo>
                    <a:lnTo>
                      <a:pt x="5" y="10"/>
                    </a:lnTo>
                    <a:lnTo>
                      <a:pt x="9" y="11"/>
                    </a:lnTo>
                    <a:lnTo>
                      <a:pt x="12" y="10"/>
                    </a:lnTo>
                    <a:lnTo>
                      <a:pt x="14" y="9"/>
                    </a:lnTo>
                    <a:lnTo>
                      <a:pt x="16" y="6"/>
                    </a:lnTo>
                    <a:lnTo>
                      <a:pt x="17" y="5"/>
                    </a:lnTo>
                    <a:lnTo>
                      <a:pt x="17" y="3"/>
                    </a:lnTo>
                    <a:lnTo>
                      <a:pt x="15" y="1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3" y="0"/>
                    </a:lnTo>
                    <a:lnTo>
                      <a:pt x="12" y="0"/>
                    </a:lnTo>
                  </a:path>
                </a:pathLst>
              </a:custGeom>
              <a:grpFill/>
              <a:ln w="635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318" name="Freeform 3845">
                <a:extLst>
                  <a:ext uri="{FF2B5EF4-FFF2-40B4-BE49-F238E27FC236}">
                    <a16:creationId xmlns:a16="http://schemas.microsoft.com/office/drawing/2014/main" id="{59FF05BD-DB6F-0A47-9D90-D8954D798059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7153960" y="2829040"/>
                <a:ext cx="15685" cy="13130"/>
              </a:xfrm>
              <a:custGeom>
                <a:avLst/>
                <a:gdLst>
                  <a:gd name="T0" fmla="*/ 17 w 18"/>
                  <a:gd name="T1" fmla="*/ 4 h 12"/>
                  <a:gd name="T2" fmla="*/ 18 w 18"/>
                  <a:gd name="T3" fmla="*/ 3 h 12"/>
                  <a:gd name="T4" fmla="*/ 18 w 18"/>
                  <a:gd name="T5" fmla="*/ 3 h 12"/>
                  <a:gd name="T6" fmla="*/ 18 w 18"/>
                  <a:gd name="T7" fmla="*/ 2 h 12"/>
                  <a:gd name="T8" fmla="*/ 16 w 18"/>
                  <a:gd name="T9" fmla="*/ 1 h 12"/>
                  <a:gd name="T10" fmla="*/ 5 w 18"/>
                  <a:gd name="T11" fmla="*/ 0 h 12"/>
                  <a:gd name="T12" fmla="*/ 4 w 18"/>
                  <a:gd name="T13" fmla="*/ 1 h 12"/>
                  <a:gd name="T14" fmla="*/ 4 w 18"/>
                  <a:gd name="T15" fmla="*/ 1 h 12"/>
                  <a:gd name="T16" fmla="*/ 0 w 18"/>
                  <a:gd name="T17" fmla="*/ 4 h 12"/>
                  <a:gd name="T18" fmla="*/ 0 w 18"/>
                  <a:gd name="T19" fmla="*/ 5 h 12"/>
                  <a:gd name="T20" fmla="*/ 0 w 18"/>
                  <a:gd name="T21" fmla="*/ 6 h 12"/>
                  <a:gd name="T22" fmla="*/ 3 w 18"/>
                  <a:gd name="T23" fmla="*/ 8 h 12"/>
                  <a:gd name="T24" fmla="*/ 4 w 18"/>
                  <a:gd name="T25" fmla="*/ 10 h 12"/>
                  <a:gd name="T26" fmla="*/ 4 w 18"/>
                  <a:gd name="T27" fmla="*/ 11 h 12"/>
                  <a:gd name="T28" fmla="*/ 5 w 18"/>
                  <a:gd name="T29" fmla="*/ 11 h 12"/>
                  <a:gd name="T30" fmla="*/ 11 w 18"/>
                  <a:gd name="T31" fmla="*/ 12 h 12"/>
                  <a:gd name="T32" fmla="*/ 11 w 18"/>
                  <a:gd name="T33" fmla="*/ 12 h 12"/>
                  <a:gd name="T34" fmla="*/ 12 w 18"/>
                  <a:gd name="T35" fmla="*/ 12 h 12"/>
                  <a:gd name="T36" fmla="*/ 13 w 18"/>
                  <a:gd name="T37" fmla="*/ 11 h 12"/>
                  <a:gd name="T38" fmla="*/ 15 w 18"/>
                  <a:gd name="T39" fmla="*/ 11 h 12"/>
                  <a:gd name="T40" fmla="*/ 15 w 18"/>
                  <a:gd name="T41" fmla="*/ 11 h 12"/>
                  <a:gd name="T42" fmla="*/ 16 w 18"/>
                  <a:gd name="T43" fmla="*/ 4 h 12"/>
                  <a:gd name="T44" fmla="*/ 17 w 18"/>
                  <a:gd name="T45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8" h="12">
                    <a:moveTo>
                      <a:pt x="17" y="4"/>
                    </a:moveTo>
                    <a:lnTo>
                      <a:pt x="18" y="3"/>
                    </a:lnTo>
                    <a:lnTo>
                      <a:pt x="18" y="3"/>
                    </a:lnTo>
                    <a:lnTo>
                      <a:pt x="18" y="2"/>
                    </a:lnTo>
                    <a:lnTo>
                      <a:pt x="16" y="1"/>
                    </a:lnTo>
                    <a:lnTo>
                      <a:pt x="5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3" y="8"/>
                    </a:lnTo>
                    <a:lnTo>
                      <a:pt x="4" y="10"/>
                    </a:lnTo>
                    <a:lnTo>
                      <a:pt x="4" y="11"/>
                    </a:lnTo>
                    <a:lnTo>
                      <a:pt x="5" y="11"/>
                    </a:lnTo>
                    <a:lnTo>
                      <a:pt x="11" y="12"/>
                    </a:lnTo>
                    <a:lnTo>
                      <a:pt x="11" y="12"/>
                    </a:lnTo>
                    <a:lnTo>
                      <a:pt x="12" y="12"/>
                    </a:lnTo>
                    <a:lnTo>
                      <a:pt x="13" y="11"/>
                    </a:lnTo>
                    <a:lnTo>
                      <a:pt x="15" y="11"/>
                    </a:lnTo>
                    <a:lnTo>
                      <a:pt x="15" y="11"/>
                    </a:lnTo>
                    <a:lnTo>
                      <a:pt x="16" y="4"/>
                    </a:lnTo>
                    <a:lnTo>
                      <a:pt x="17" y="4"/>
                    </a:lnTo>
                    <a:close/>
                  </a:path>
                </a:pathLst>
              </a:custGeom>
              <a:grpFill/>
              <a:ln w="635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319" name="Freeform 3846">
                <a:extLst>
                  <a:ext uri="{FF2B5EF4-FFF2-40B4-BE49-F238E27FC236}">
                    <a16:creationId xmlns:a16="http://schemas.microsoft.com/office/drawing/2014/main" id="{79FBF30F-456F-EA4B-B592-09FAA1C9A8A2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7153960" y="2829040"/>
                <a:ext cx="15685" cy="13130"/>
              </a:xfrm>
              <a:custGeom>
                <a:avLst/>
                <a:gdLst>
                  <a:gd name="T0" fmla="*/ 17 w 18"/>
                  <a:gd name="T1" fmla="*/ 4 h 12"/>
                  <a:gd name="T2" fmla="*/ 18 w 18"/>
                  <a:gd name="T3" fmla="*/ 3 h 12"/>
                  <a:gd name="T4" fmla="*/ 18 w 18"/>
                  <a:gd name="T5" fmla="*/ 3 h 12"/>
                  <a:gd name="T6" fmla="*/ 18 w 18"/>
                  <a:gd name="T7" fmla="*/ 2 h 12"/>
                  <a:gd name="T8" fmla="*/ 16 w 18"/>
                  <a:gd name="T9" fmla="*/ 1 h 12"/>
                  <a:gd name="T10" fmla="*/ 5 w 18"/>
                  <a:gd name="T11" fmla="*/ 0 h 12"/>
                  <a:gd name="T12" fmla="*/ 4 w 18"/>
                  <a:gd name="T13" fmla="*/ 1 h 12"/>
                  <a:gd name="T14" fmla="*/ 4 w 18"/>
                  <a:gd name="T15" fmla="*/ 1 h 12"/>
                  <a:gd name="T16" fmla="*/ 0 w 18"/>
                  <a:gd name="T17" fmla="*/ 4 h 12"/>
                  <a:gd name="T18" fmla="*/ 0 w 18"/>
                  <a:gd name="T19" fmla="*/ 5 h 12"/>
                  <a:gd name="T20" fmla="*/ 0 w 18"/>
                  <a:gd name="T21" fmla="*/ 6 h 12"/>
                  <a:gd name="T22" fmla="*/ 3 w 18"/>
                  <a:gd name="T23" fmla="*/ 8 h 12"/>
                  <a:gd name="T24" fmla="*/ 4 w 18"/>
                  <a:gd name="T25" fmla="*/ 10 h 12"/>
                  <a:gd name="T26" fmla="*/ 4 w 18"/>
                  <a:gd name="T27" fmla="*/ 11 h 12"/>
                  <a:gd name="T28" fmla="*/ 5 w 18"/>
                  <a:gd name="T29" fmla="*/ 11 h 12"/>
                  <a:gd name="T30" fmla="*/ 11 w 18"/>
                  <a:gd name="T31" fmla="*/ 12 h 12"/>
                  <a:gd name="T32" fmla="*/ 11 w 18"/>
                  <a:gd name="T33" fmla="*/ 12 h 12"/>
                  <a:gd name="T34" fmla="*/ 12 w 18"/>
                  <a:gd name="T35" fmla="*/ 12 h 12"/>
                  <a:gd name="T36" fmla="*/ 13 w 18"/>
                  <a:gd name="T37" fmla="*/ 11 h 12"/>
                  <a:gd name="T38" fmla="*/ 15 w 18"/>
                  <a:gd name="T39" fmla="*/ 11 h 12"/>
                  <a:gd name="T40" fmla="*/ 15 w 18"/>
                  <a:gd name="T41" fmla="*/ 11 h 12"/>
                  <a:gd name="T42" fmla="*/ 16 w 18"/>
                  <a:gd name="T43" fmla="*/ 4 h 12"/>
                  <a:gd name="T44" fmla="*/ 17 w 18"/>
                  <a:gd name="T45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8" h="12">
                    <a:moveTo>
                      <a:pt x="17" y="4"/>
                    </a:moveTo>
                    <a:lnTo>
                      <a:pt x="18" y="3"/>
                    </a:lnTo>
                    <a:lnTo>
                      <a:pt x="18" y="3"/>
                    </a:lnTo>
                    <a:lnTo>
                      <a:pt x="18" y="2"/>
                    </a:lnTo>
                    <a:lnTo>
                      <a:pt x="16" y="1"/>
                    </a:lnTo>
                    <a:lnTo>
                      <a:pt x="5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3" y="8"/>
                    </a:lnTo>
                    <a:lnTo>
                      <a:pt x="4" y="10"/>
                    </a:lnTo>
                    <a:lnTo>
                      <a:pt x="4" y="11"/>
                    </a:lnTo>
                    <a:lnTo>
                      <a:pt x="5" y="11"/>
                    </a:lnTo>
                    <a:lnTo>
                      <a:pt x="11" y="12"/>
                    </a:lnTo>
                    <a:lnTo>
                      <a:pt x="11" y="12"/>
                    </a:lnTo>
                    <a:lnTo>
                      <a:pt x="12" y="12"/>
                    </a:lnTo>
                    <a:lnTo>
                      <a:pt x="13" y="11"/>
                    </a:lnTo>
                    <a:lnTo>
                      <a:pt x="15" y="11"/>
                    </a:lnTo>
                    <a:lnTo>
                      <a:pt x="15" y="11"/>
                    </a:lnTo>
                    <a:lnTo>
                      <a:pt x="16" y="4"/>
                    </a:lnTo>
                    <a:lnTo>
                      <a:pt x="17" y="4"/>
                    </a:lnTo>
                  </a:path>
                </a:pathLst>
              </a:custGeom>
              <a:grpFill/>
              <a:ln w="635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320" name="Freeform 3847">
                <a:extLst>
                  <a:ext uri="{FF2B5EF4-FFF2-40B4-BE49-F238E27FC236}">
                    <a16:creationId xmlns:a16="http://schemas.microsoft.com/office/drawing/2014/main" id="{408D7C85-40EA-0C41-B366-E1AF3D5C290D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7153960" y="2829040"/>
                <a:ext cx="15685" cy="13130"/>
              </a:xfrm>
              <a:custGeom>
                <a:avLst/>
                <a:gdLst>
                  <a:gd name="T0" fmla="*/ 17 w 18"/>
                  <a:gd name="T1" fmla="*/ 4 h 12"/>
                  <a:gd name="T2" fmla="*/ 18 w 18"/>
                  <a:gd name="T3" fmla="*/ 3 h 12"/>
                  <a:gd name="T4" fmla="*/ 18 w 18"/>
                  <a:gd name="T5" fmla="*/ 3 h 12"/>
                  <a:gd name="T6" fmla="*/ 18 w 18"/>
                  <a:gd name="T7" fmla="*/ 2 h 12"/>
                  <a:gd name="T8" fmla="*/ 16 w 18"/>
                  <a:gd name="T9" fmla="*/ 1 h 12"/>
                  <a:gd name="T10" fmla="*/ 5 w 18"/>
                  <a:gd name="T11" fmla="*/ 0 h 12"/>
                  <a:gd name="T12" fmla="*/ 4 w 18"/>
                  <a:gd name="T13" fmla="*/ 1 h 12"/>
                  <a:gd name="T14" fmla="*/ 4 w 18"/>
                  <a:gd name="T15" fmla="*/ 1 h 12"/>
                  <a:gd name="T16" fmla="*/ 0 w 18"/>
                  <a:gd name="T17" fmla="*/ 4 h 12"/>
                  <a:gd name="T18" fmla="*/ 0 w 18"/>
                  <a:gd name="T19" fmla="*/ 5 h 12"/>
                  <a:gd name="T20" fmla="*/ 0 w 18"/>
                  <a:gd name="T21" fmla="*/ 6 h 12"/>
                  <a:gd name="T22" fmla="*/ 3 w 18"/>
                  <a:gd name="T23" fmla="*/ 8 h 12"/>
                  <a:gd name="T24" fmla="*/ 4 w 18"/>
                  <a:gd name="T25" fmla="*/ 10 h 12"/>
                  <a:gd name="T26" fmla="*/ 4 w 18"/>
                  <a:gd name="T27" fmla="*/ 11 h 12"/>
                  <a:gd name="T28" fmla="*/ 5 w 18"/>
                  <a:gd name="T29" fmla="*/ 11 h 12"/>
                  <a:gd name="T30" fmla="*/ 11 w 18"/>
                  <a:gd name="T31" fmla="*/ 12 h 12"/>
                  <a:gd name="T32" fmla="*/ 11 w 18"/>
                  <a:gd name="T33" fmla="*/ 12 h 12"/>
                  <a:gd name="T34" fmla="*/ 12 w 18"/>
                  <a:gd name="T35" fmla="*/ 12 h 12"/>
                  <a:gd name="T36" fmla="*/ 13 w 18"/>
                  <a:gd name="T37" fmla="*/ 11 h 12"/>
                  <a:gd name="T38" fmla="*/ 15 w 18"/>
                  <a:gd name="T39" fmla="*/ 11 h 12"/>
                  <a:gd name="T40" fmla="*/ 15 w 18"/>
                  <a:gd name="T41" fmla="*/ 11 h 12"/>
                  <a:gd name="T42" fmla="*/ 16 w 18"/>
                  <a:gd name="T43" fmla="*/ 4 h 12"/>
                  <a:gd name="T44" fmla="*/ 17 w 18"/>
                  <a:gd name="T45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8" h="12">
                    <a:moveTo>
                      <a:pt x="17" y="4"/>
                    </a:moveTo>
                    <a:lnTo>
                      <a:pt x="18" y="3"/>
                    </a:lnTo>
                    <a:lnTo>
                      <a:pt x="18" y="3"/>
                    </a:lnTo>
                    <a:lnTo>
                      <a:pt x="18" y="2"/>
                    </a:lnTo>
                    <a:lnTo>
                      <a:pt x="16" y="1"/>
                    </a:lnTo>
                    <a:lnTo>
                      <a:pt x="5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3" y="8"/>
                    </a:lnTo>
                    <a:lnTo>
                      <a:pt x="4" y="10"/>
                    </a:lnTo>
                    <a:lnTo>
                      <a:pt x="4" y="11"/>
                    </a:lnTo>
                    <a:lnTo>
                      <a:pt x="5" y="11"/>
                    </a:lnTo>
                    <a:lnTo>
                      <a:pt x="11" y="12"/>
                    </a:lnTo>
                    <a:lnTo>
                      <a:pt x="11" y="12"/>
                    </a:lnTo>
                    <a:lnTo>
                      <a:pt x="12" y="12"/>
                    </a:lnTo>
                    <a:lnTo>
                      <a:pt x="13" y="11"/>
                    </a:lnTo>
                    <a:lnTo>
                      <a:pt x="15" y="11"/>
                    </a:lnTo>
                    <a:lnTo>
                      <a:pt x="15" y="11"/>
                    </a:lnTo>
                    <a:lnTo>
                      <a:pt x="16" y="4"/>
                    </a:lnTo>
                    <a:lnTo>
                      <a:pt x="17" y="4"/>
                    </a:lnTo>
                  </a:path>
                </a:pathLst>
              </a:custGeom>
              <a:grpFill/>
              <a:ln w="635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321" name="Freeform 3848">
                <a:extLst>
                  <a:ext uri="{FF2B5EF4-FFF2-40B4-BE49-F238E27FC236}">
                    <a16:creationId xmlns:a16="http://schemas.microsoft.com/office/drawing/2014/main" id="{3A77280D-218D-584C-839C-2E141040768D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7165723" y="2846549"/>
                <a:ext cx="13725" cy="19696"/>
              </a:xfrm>
              <a:custGeom>
                <a:avLst/>
                <a:gdLst>
                  <a:gd name="T0" fmla="*/ 14 w 15"/>
                  <a:gd name="T1" fmla="*/ 1 h 18"/>
                  <a:gd name="T2" fmla="*/ 12 w 15"/>
                  <a:gd name="T3" fmla="*/ 0 h 18"/>
                  <a:gd name="T4" fmla="*/ 11 w 15"/>
                  <a:gd name="T5" fmla="*/ 0 h 18"/>
                  <a:gd name="T6" fmla="*/ 10 w 15"/>
                  <a:gd name="T7" fmla="*/ 0 h 18"/>
                  <a:gd name="T8" fmla="*/ 1 w 15"/>
                  <a:gd name="T9" fmla="*/ 9 h 18"/>
                  <a:gd name="T10" fmla="*/ 0 w 15"/>
                  <a:gd name="T11" fmla="*/ 10 h 18"/>
                  <a:gd name="T12" fmla="*/ 0 w 15"/>
                  <a:gd name="T13" fmla="*/ 11 h 18"/>
                  <a:gd name="T14" fmla="*/ 1 w 15"/>
                  <a:gd name="T15" fmla="*/ 12 h 18"/>
                  <a:gd name="T16" fmla="*/ 1 w 15"/>
                  <a:gd name="T17" fmla="*/ 12 h 18"/>
                  <a:gd name="T18" fmla="*/ 3 w 15"/>
                  <a:gd name="T19" fmla="*/ 13 h 18"/>
                  <a:gd name="T20" fmla="*/ 7 w 15"/>
                  <a:gd name="T21" fmla="*/ 17 h 18"/>
                  <a:gd name="T22" fmla="*/ 8 w 15"/>
                  <a:gd name="T23" fmla="*/ 18 h 18"/>
                  <a:gd name="T24" fmla="*/ 11 w 15"/>
                  <a:gd name="T25" fmla="*/ 18 h 18"/>
                  <a:gd name="T26" fmla="*/ 12 w 15"/>
                  <a:gd name="T27" fmla="*/ 17 h 18"/>
                  <a:gd name="T28" fmla="*/ 14 w 15"/>
                  <a:gd name="T29" fmla="*/ 15 h 18"/>
                  <a:gd name="T30" fmla="*/ 14 w 15"/>
                  <a:gd name="T31" fmla="*/ 15 h 18"/>
                  <a:gd name="T32" fmla="*/ 15 w 15"/>
                  <a:gd name="T33" fmla="*/ 14 h 18"/>
                  <a:gd name="T34" fmla="*/ 14 w 15"/>
                  <a:gd name="T35" fmla="*/ 4 h 18"/>
                  <a:gd name="T36" fmla="*/ 14 w 15"/>
                  <a:gd name="T37" fmla="*/ 2 h 18"/>
                  <a:gd name="T38" fmla="*/ 14 w 15"/>
                  <a:gd name="T39" fmla="*/ 2 h 18"/>
                  <a:gd name="T40" fmla="*/ 14 w 15"/>
                  <a:gd name="T41" fmla="*/ 1 h 18"/>
                  <a:gd name="T42" fmla="*/ 14 w 15"/>
                  <a:gd name="T43" fmla="*/ 1 h 18"/>
                  <a:gd name="T44" fmla="*/ 14 w 15"/>
                  <a:gd name="T45" fmla="*/ 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5" h="18">
                    <a:moveTo>
                      <a:pt x="14" y="1"/>
                    </a:moveTo>
                    <a:lnTo>
                      <a:pt x="12" y="0"/>
                    </a:lnTo>
                    <a:lnTo>
                      <a:pt x="11" y="0"/>
                    </a:lnTo>
                    <a:lnTo>
                      <a:pt x="10" y="0"/>
                    </a:lnTo>
                    <a:lnTo>
                      <a:pt x="1" y="9"/>
                    </a:lnTo>
                    <a:lnTo>
                      <a:pt x="0" y="10"/>
                    </a:lnTo>
                    <a:lnTo>
                      <a:pt x="0" y="11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3" y="13"/>
                    </a:lnTo>
                    <a:lnTo>
                      <a:pt x="7" y="17"/>
                    </a:lnTo>
                    <a:lnTo>
                      <a:pt x="8" y="18"/>
                    </a:lnTo>
                    <a:lnTo>
                      <a:pt x="11" y="18"/>
                    </a:lnTo>
                    <a:lnTo>
                      <a:pt x="12" y="17"/>
                    </a:lnTo>
                    <a:lnTo>
                      <a:pt x="14" y="15"/>
                    </a:lnTo>
                    <a:lnTo>
                      <a:pt x="14" y="15"/>
                    </a:lnTo>
                    <a:lnTo>
                      <a:pt x="15" y="14"/>
                    </a:lnTo>
                    <a:lnTo>
                      <a:pt x="14" y="4"/>
                    </a:lnTo>
                    <a:lnTo>
                      <a:pt x="14" y="2"/>
                    </a:lnTo>
                    <a:lnTo>
                      <a:pt x="14" y="2"/>
                    </a:lnTo>
                    <a:lnTo>
                      <a:pt x="14" y="1"/>
                    </a:lnTo>
                    <a:lnTo>
                      <a:pt x="14" y="1"/>
                    </a:lnTo>
                    <a:lnTo>
                      <a:pt x="14" y="1"/>
                    </a:lnTo>
                    <a:close/>
                  </a:path>
                </a:pathLst>
              </a:custGeom>
              <a:grpFill/>
              <a:ln w="635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322" name="Freeform 3849">
                <a:extLst>
                  <a:ext uri="{FF2B5EF4-FFF2-40B4-BE49-F238E27FC236}">
                    <a16:creationId xmlns:a16="http://schemas.microsoft.com/office/drawing/2014/main" id="{1155BA84-6224-A742-B319-50451A8D429C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7165723" y="2846549"/>
                <a:ext cx="13725" cy="19696"/>
              </a:xfrm>
              <a:custGeom>
                <a:avLst/>
                <a:gdLst>
                  <a:gd name="T0" fmla="*/ 14 w 15"/>
                  <a:gd name="T1" fmla="*/ 1 h 18"/>
                  <a:gd name="T2" fmla="*/ 12 w 15"/>
                  <a:gd name="T3" fmla="*/ 0 h 18"/>
                  <a:gd name="T4" fmla="*/ 11 w 15"/>
                  <a:gd name="T5" fmla="*/ 0 h 18"/>
                  <a:gd name="T6" fmla="*/ 10 w 15"/>
                  <a:gd name="T7" fmla="*/ 0 h 18"/>
                  <a:gd name="T8" fmla="*/ 1 w 15"/>
                  <a:gd name="T9" fmla="*/ 9 h 18"/>
                  <a:gd name="T10" fmla="*/ 0 w 15"/>
                  <a:gd name="T11" fmla="*/ 10 h 18"/>
                  <a:gd name="T12" fmla="*/ 0 w 15"/>
                  <a:gd name="T13" fmla="*/ 11 h 18"/>
                  <a:gd name="T14" fmla="*/ 1 w 15"/>
                  <a:gd name="T15" fmla="*/ 12 h 18"/>
                  <a:gd name="T16" fmla="*/ 1 w 15"/>
                  <a:gd name="T17" fmla="*/ 12 h 18"/>
                  <a:gd name="T18" fmla="*/ 3 w 15"/>
                  <a:gd name="T19" fmla="*/ 13 h 18"/>
                  <a:gd name="T20" fmla="*/ 7 w 15"/>
                  <a:gd name="T21" fmla="*/ 17 h 18"/>
                  <a:gd name="T22" fmla="*/ 8 w 15"/>
                  <a:gd name="T23" fmla="*/ 18 h 18"/>
                  <a:gd name="T24" fmla="*/ 11 w 15"/>
                  <a:gd name="T25" fmla="*/ 18 h 18"/>
                  <a:gd name="T26" fmla="*/ 12 w 15"/>
                  <a:gd name="T27" fmla="*/ 17 h 18"/>
                  <a:gd name="T28" fmla="*/ 14 w 15"/>
                  <a:gd name="T29" fmla="*/ 15 h 18"/>
                  <a:gd name="T30" fmla="*/ 14 w 15"/>
                  <a:gd name="T31" fmla="*/ 15 h 18"/>
                  <a:gd name="T32" fmla="*/ 15 w 15"/>
                  <a:gd name="T33" fmla="*/ 14 h 18"/>
                  <a:gd name="T34" fmla="*/ 14 w 15"/>
                  <a:gd name="T35" fmla="*/ 4 h 18"/>
                  <a:gd name="T36" fmla="*/ 14 w 15"/>
                  <a:gd name="T37" fmla="*/ 2 h 18"/>
                  <a:gd name="T38" fmla="*/ 14 w 15"/>
                  <a:gd name="T39" fmla="*/ 2 h 18"/>
                  <a:gd name="T40" fmla="*/ 14 w 15"/>
                  <a:gd name="T41" fmla="*/ 1 h 18"/>
                  <a:gd name="T42" fmla="*/ 14 w 15"/>
                  <a:gd name="T43" fmla="*/ 1 h 18"/>
                  <a:gd name="T44" fmla="*/ 14 w 15"/>
                  <a:gd name="T45" fmla="*/ 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5" h="18">
                    <a:moveTo>
                      <a:pt x="14" y="1"/>
                    </a:moveTo>
                    <a:lnTo>
                      <a:pt x="12" y="0"/>
                    </a:lnTo>
                    <a:lnTo>
                      <a:pt x="11" y="0"/>
                    </a:lnTo>
                    <a:lnTo>
                      <a:pt x="10" y="0"/>
                    </a:lnTo>
                    <a:lnTo>
                      <a:pt x="1" y="9"/>
                    </a:lnTo>
                    <a:lnTo>
                      <a:pt x="0" y="10"/>
                    </a:lnTo>
                    <a:lnTo>
                      <a:pt x="0" y="11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3" y="13"/>
                    </a:lnTo>
                    <a:lnTo>
                      <a:pt x="7" y="17"/>
                    </a:lnTo>
                    <a:lnTo>
                      <a:pt x="8" y="18"/>
                    </a:lnTo>
                    <a:lnTo>
                      <a:pt x="11" y="18"/>
                    </a:lnTo>
                    <a:lnTo>
                      <a:pt x="12" y="17"/>
                    </a:lnTo>
                    <a:lnTo>
                      <a:pt x="14" y="15"/>
                    </a:lnTo>
                    <a:lnTo>
                      <a:pt x="14" y="15"/>
                    </a:lnTo>
                    <a:lnTo>
                      <a:pt x="15" y="14"/>
                    </a:lnTo>
                    <a:lnTo>
                      <a:pt x="14" y="4"/>
                    </a:lnTo>
                    <a:lnTo>
                      <a:pt x="14" y="2"/>
                    </a:lnTo>
                    <a:lnTo>
                      <a:pt x="14" y="2"/>
                    </a:lnTo>
                    <a:lnTo>
                      <a:pt x="14" y="1"/>
                    </a:lnTo>
                    <a:lnTo>
                      <a:pt x="14" y="1"/>
                    </a:lnTo>
                    <a:lnTo>
                      <a:pt x="14" y="1"/>
                    </a:lnTo>
                  </a:path>
                </a:pathLst>
              </a:custGeom>
              <a:grpFill/>
              <a:ln w="635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323" name="Freeform 3850">
                <a:extLst>
                  <a:ext uri="{FF2B5EF4-FFF2-40B4-BE49-F238E27FC236}">
                    <a16:creationId xmlns:a16="http://schemas.microsoft.com/office/drawing/2014/main" id="{5994AC6D-F4AD-9740-8E0F-E1688806864E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7165723" y="2846549"/>
                <a:ext cx="13725" cy="19696"/>
              </a:xfrm>
              <a:custGeom>
                <a:avLst/>
                <a:gdLst>
                  <a:gd name="T0" fmla="*/ 14 w 15"/>
                  <a:gd name="T1" fmla="*/ 1 h 18"/>
                  <a:gd name="T2" fmla="*/ 12 w 15"/>
                  <a:gd name="T3" fmla="*/ 0 h 18"/>
                  <a:gd name="T4" fmla="*/ 11 w 15"/>
                  <a:gd name="T5" fmla="*/ 0 h 18"/>
                  <a:gd name="T6" fmla="*/ 10 w 15"/>
                  <a:gd name="T7" fmla="*/ 0 h 18"/>
                  <a:gd name="T8" fmla="*/ 1 w 15"/>
                  <a:gd name="T9" fmla="*/ 9 h 18"/>
                  <a:gd name="T10" fmla="*/ 0 w 15"/>
                  <a:gd name="T11" fmla="*/ 10 h 18"/>
                  <a:gd name="T12" fmla="*/ 0 w 15"/>
                  <a:gd name="T13" fmla="*/ 11 h 18"/>
                  <a:gd name="T14" fmla="*/ 1 w 15"/>
                  <a:gd name="T15" fmla="*/ 12 h 18"/>
                  <a:gd name="T16" fmla="*/ 1 w 15"/>
                  <a:gd name="T17" fmla="*/ 12 h 18"/>
                  <a:gd name="T18" fmla="*/ 3 w 15"/>
                  <a:gd name="T19" fmla="*/ 13 h 18"/>
                  <a:gd name="T20" fmla="*/ 7 w 15"/>
                  <a:gd name="T21" fmla="*/ 17 h 18"/>
                  <a:gd name="T22" fmla="*/ 8 w 15"/>
                  <a:gd name="T23" fmla="*/ 18 h 18"/>
                  <a:gd name="T24" fmla="*/ 11 w 15"/>
                  <a:gd name="T25" fmla="*/ 18 h 18"/>
                  <a:gd name="T26" fmla="*/ 12 w 15"/>
                  <a:gd name="T27" fmla="*/ 17 h 18"/>
                  <a:gd name="T28" fmla="*/ 14 w 15"/>
                  <a:gd name="T29" fmla="*/ 15 h 18"/>
                  <a:gd name="T30" fmla="*/ 14 w 15"/>
                  <a:gd name="T31" fmla="*/ 15 h 18"/>
                  <a:gd name="T32" fmla="*/ 15 w 15"/>
                  <a:gd name="T33" fmla="*/ 14 h 18"/>
                  <a:gd name="T34" fmla="*/ 14 w 15"/>
                  <a:gd name="T35" fmla="*/ 4 h 18"/>
                  <a:gd name="T36" fmla="*/ 14 w 15"/>
                  <a:gd name="T37" fmla="*/ 2 h 18"/>
                  <a:gd name="T38" fmla="*/ 14 w 15"/>
                  <a:gd name="T39" fmla="*/ 2 h 18"/>
                  <a:gd name="T40" fmla="*/ 14 w 15"/>
                  <a:gd name="T41" fmla="*/ 1 h 18"/>
                  <a:gd name="T42" fmla="*/ 14 w 15"/>
                  <a:gd name="T43" fmla="*/ 1 h 18"/>
                  <a:gd name="T44" fmla="*/ 14 w 15"/>
                  <a:gd name="T45" fmla="*/ 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5" h="18">
                    <a:moveTo>
                      <a:pt x="14" y="1"/>
                    </a:moveTo>
                    <a:lnTo>
                      <a:pt x="12" y="0"/>
                    </a:lnTo>
                    <a:lnTo>
                      <a:pt x="11" y="0"/>
                    </a:lnTo>
                    <a:lnTo>
                      <a:pt x="10" y="0"/>
                    </a:lnTo>
                    <a:lnTo>
                      <a:pt x="1" y="9"/>
                    </a:lnTo>
                    <a:lnTo>
                      <a:pt x="0" y="10"/>
                    </a:lnTo>
                    <a:lnTo>
                      <a:pt x="0" y="11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3" y="13"/>
                    </a:lnTo>
                    <a:lnTo>
                      <a:pt x="7" y="17"/>
                    </a:lnTo>
                    <a:lnTo>
                      <a:pt x="8" y="18"/>
                    </a:lnTo>
                    <a:lnTo>
                      <a:pt x="11" y="18"/>
                    </a:lnTo>
                    <a:lnTo>
                      <a:pt x="12" y="17"/>
                    </a:lnTo>
                    <a:lnTo>
                      <a:pt x="14" y="15"/>
                    </a:lnTo>
                    <a:lnTo>
                      <a:pt x="14" y="15"/>
                    </a:lnTo>
                    <a:lnTo>
                      <a:pt x="15" y="14"/>
                    </a:lnTo>
                    <a:lnTo>
                      <a:pt x="14" y="4"/>
                    </a:lnTo>
                    <a:lnTo>
                      <a:pt x="14" y="2"/>
                    </a:lnTo>
                    <a:lnTo>
                      <a:pt x="14" y="2"/>
                    </a:lnTo>
                    <a:lnTo>
                      <a:pt x="14" y="1"/>
                    </a:lnTo>
                    <a:lnTo>
                      <a:pt x="14" y="1"/>
                    </a:lnTo>
                    <a:lnTo>
                      <a:pt x="14" y="1"/>
                    </a:lnTo>
                  </a:path>
                </a:pathLst>
              </a:custGeom>
              <a:grpFill/>
              <a:ln w="635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324" name="Freeform 3851">
                <a:extLst>
                  <a:ext uri="{FF2B5EF4-FFF2-40B4-BE49-F238E27FC236}">
                    <a16:creationId xmlns:a16="http://schemas.microsoft.com/office/drawing/2014/main" id="{B4E7D04A-A37D-FF47-9EEC-B8FA77731003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7185330" y="2625519"/>
                <a:ext cx="37253" cy="28451"/>
              </a:xfrm>
              <a:custGeom>
                <a:avLst/>
                <a:gdLst>
                  <a:gd name="T0" fmla="*/ 36 w 40"/>
                  <a:gd name="T1" fmla="*/ 15 h 27"/>
                  <a:gd name="T2" fmla="*/ 36 w 40"/>
                  <a:gd name="T3" fmla="*/ 13 h 27"/>
                  <a:gd name="T4" fmla="*/ 35 w 40"/>
                  <a:gd name="T5" fmla="*/ 13 h 27"/>
                  <a:gd name="T6" fmla="*/ 34 w 40"/>
                  <a:gd name="T7" fmla="*/ 12 h 27"/>
                  <a:gd name="T8" fmla="*/ 33 w 40"/>
                  <a:gd name="T9" fmla="*/ 12 h 27"/>
                  <a:gd name="T10" fmla="*/ 32 w 40"/>
                  <a:gd name="T11" fmla="*/ 13 h 27"/>
                  <a:gd name="T12" fmla="*/ 29 w 40"/>
                  <a:gd name="T13" fmla="*/ 15 h 27"/>
                  <a:gd name="T14" fmla="*/ 28 w 40"/>
                  <a:gd name="T15" fmla="*/ 15 h 27"/>
                  <a:gd name="T16" fmla="*/ 25 w 40"/>
                  <a:gd name="T17" fmla="*/ 15 h 27"/>
                  <a:gd name="T18" fmla="*/ 24 w 40"/>
                  <a:gd name="T19" fmla="*/ 15 h 27"/>
                  <a:gd name="T20" fmla="*/ 23 w 40"/>
                  <a:gd name="T21" fmla="*/ 13 h 27"/>
                  <a:gd name="T22" fmla="*/ 15 w 40"/>
                  <a:gd name="T23" fmla="*/ 6 h 27"/>
                  <a:gd name="T24" fmla="*/ 18 w 40"/>
                  <a:gd name="T25" fmla="*/ 4 h 27"/>
                  <a:gd name="T26" fmla="*/ 18 w 40"/>
                  <a:gd name="T27" fmla="*/ 4 h 27"/>
                  <a:gd name="T28" fmla="*/ 18 w 40"/>
                  <a:gd name="T29" fmla="*/ 2 h 27"/>
                  <a:gd name="T30" fmla="*/ 15 w 40"/>
                  <a:gd name="T31" fmla="*/ 1 h 27"/>
                  <a:gd name="T32" fmla="*/ 5 w 40"/>
                  <a:gd name="T33" fmla="*/ 0 h 27"/>
                  <a:gd name="T34" fmla="*/ 3 w 40"/>
                  <a:gd name="T35" fmla="*/ 0 h 27"/>
                  <a:gd name="T36" fmla="*/ 2 w 40"/>
                  <a:gd name="T37" fmla="*/ 2 h 27"/>
                  <a:gd name="T38" fmla="*/ 1 w 40"/>
                  <a:gd name="T39" fmla="*/ 2 h 27"/>
                  <a:gd name="T40" fmla="*/ 1 w 40"/>
                  <a:gd name="T41" fmla="*/ 4 h 27"/>
                  <a:gd name="T42" fmla="*/ 0 w 40"/>
                  <a:gd name="T43" fmla="*/ 4 h 27"/>
                  <a:gd name="T44" fmla="*/ 1 w 40"/>
                  <a:gd name="T45" fmla="*/ 6 h 27"/>
                  <a:gd name="T46" fmla="*/ 3 w 40"/>
                  <a:gd name="T47" fmla="*/ 8 h 27"/>
                  <a:gd name="T48" fmla="*/ 3 w 40"/>
                  <a:gd name="T49" fmla="*/ 8 h 27"/>
                  <a:gd name="T50" fmla="*/ 10 w 40"/>
                  <a:gd name="T51" fmla="*/ 15 h 27"/>
                  <a:gd name="T52" fmla="*/ 18 w 40"/>
                  <a:gd name="T53" fmla="*/ 20 h 27"/>
                  <a:gd name="T54" fmla="*/ 26 w 40"/>
                  <a:gd name="T55" fmla="*/ 23 h 27"/>
                  <a:gd name="T56" fmla="*/ 35 w 40"/>
                  <a:gd name="T57" fmla="*/ 27 h 27"/>
                  <a:gd name="T58" fmla="*/ 37 w 40"/>
                  <a:gd name="T59" fmla="*/ 27 h 27"/>
                  <a:gd name="T60" fmla="*/ 39 w 40"/>
                  <a:gd name="T61" fmla="*/ 25 h 27"/>
                  <a:gd name="T62" fmla="*/ 39 w 40"/>
                  <a:gd name="T63" fmla="*/ 25 h 27"/>
                  <a:gd name="T64" fmla="*/ 40 w 40"/>
                  <a:gd name="T65" fmla="*/ 23 h 27"/>
                  <a:gd name="T66" fmla="*/ 40 w 40"/>
                  <a:gd name="T67" fmla="*/ 20 h 27"/>
                  <a:gd name="T68" fmla="*/ 37 w 40"/>
                  <a:gd name="T69" fmla="*/ 15 h 27"/>
                  <a:gd name="T70" fmla="*/ 36 w 40"/>
                  <a:gd name="T71" fmla="*/ 15 h 27"/>
                  <a:gd name="T72" fmla="*/ 36 w 40"/>
                  <a:gd name="T73" fmla="*/ 1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0" h="27">
                    <a:moveTo>
                      <a:pt x="36" y="15"/>
                    </a:moveTo>
                    <a:lnTo>
                      <a:pt x="36" y="13"/>
                    </a:lnTo>
                    <a:lnTo>
                      <a:pt x="35" y="13"/>
                    </a:lnTo>
                    <a:lnTo>
                      <a:pt x="34" y="12"/>
                    </a:lnTo>
                    <a:lnTo>
                      <a:pt x="33" y="12"/>
                    </a:lnTo>
                    <a:lnTo>
                      <a:pt x="32" y="13"/>
                    </a:lnTo>
                    <a:lnTo>
                      <a:pt x="29" y="15"/>
                    </a:lnTo>
                    <a:lnTo>
                      <a:pt x="28" y="15"/>
                    </a:lnTo>
                    <a:lnTo>
                      <a:pt x="25" y="15"/>
                    </a:lnTo>
                    <a:lnTo>
                      <a:pt x="24" y="15"/>
                    </a:lnTo>
                    <a:lnTo>
                      <a:pt x="23" y="13"/>
                    </a:lnTo>
                    <a:lnTo>
                      <a:pt x="15" y="6"/>
                    </a:lnTo>
                    <a:lnTo>
                      <a:pt x="18" y="4"/>
                    </a:lnTo>
                    <a:lnTo>
                      <a:pt x="18" y="4"/>
                    </a:lnTo>
                    <a:lnTo>
                      <a:pt x="18" y="2"/>
                    </a:lnTo>
                    <a:lnTo>
                      <a:pt x="15" y="1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1" y="2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1" y="6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10" y="15"/>
                    </a:lnTo>
                    <a:lnTo>
                      <a:pt x="18" y="20"/>
                    </a:lnTo>
                    <a:lnTo>
                      <a:pt x="26" y="23"/>
                    </a:lnTo>
                    <a:lnTo>
                      <a:pt x="35" y="27"/>
                    </a:lnTo>
                    <a:lnTo>
                      <a:pt x="37" y="27"/>
                    </a:lnTo>
                    <a:lnTo>
                      <a:pt x="39" y="25"/>
                    </a:lnTo>
                    <a:lnTo>
                      <a:pt x="39" y="25"/>
                    </a:lnTo>
                    <a:lnTo>
                      <a:pt x="40" y="23"/>
                    </a:lnTo>
                    <a:lnTo>
                      <a:pt x="40" y="20"/>
                    </a:lnTo>
                    <a:lnTo>
                      <a:pt x="37" y="15"/>
                    </a:lnTo>
                    <a:lnTo>
                      <a:pt x="36" y="15"/>
                    </a:lnTo>
                    <a:lnTo>
                      <a:pt x="36" y="15"/>
                    </a:lnTo>
                    <a:close/>
                  </a:path>
                </a:pathLst>
              </a:custGeom>
              <a:grpFill/>
              <a:ln w="635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325" name="Freeform 3852">
                <a:extLst>
                  <a:ext uri="{FF2B5EF4-FFF2-40B4-BE49-F238E27FC236}">
                    <a16:creationId xmlns:a16="http://schemas.microsoft.com/office/drawing/2014/main" id="{521AE78D-E52C-7C43-BA22-F5D5C4CFD874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7185330" y="2625519"/>
                <a:ext cx="37253" cy="28451"/>
              </a:xfrm>
              <a:custGeom>
                <a:avLst/>
                <a:gdLst>
                  <a:gd name="T0" fmla="*/ 36 w 40"/>
                  <a:gd name="T1" fmla="*/ 15 h 27"/>
                  <a:gd name="T2" fmla="*/ 36 w 40"/>
                  <a:gd name="T3" fmla="*/ 13 h 27"/>
                  <a:gd name="T4" fmla="*/ 35 w 40"/>
                  <a:gd name="T5" fmla="*/ 13 h 27"/>
                  <a:gd name="T6" fmla="*/ 34 w 40"/>
                  <a:gd name="T7" fmla="*/ 12 h 27"/>
                  <a:gd name="T8" fmla="*/ 33 w 40"/>
                  <a:gd name="T9" fmla="*/ 12 h 27"/>
                  <a:gd name="T10" fmla="*/ 32 w 40"/>
                  <a:gd name="T11" fmla="*/ 13 h 27"/>
                  <a:gd name="T12" fmla="*/ 29 w 40"/>
                  <a:gd name="T13" fmla="*/ 15 h 27"/>
                  <a:gd name="T14" fmla="*/ 28 w 40"/>
                  <a:gd name="T15" fmla="*/ 15 h 27"/>
                  <a:gd name="T16" fmla="*/ 25 w 40"/>
                  <a:gd name="T17" fmla="*/ 15 h 27"/>
                  <a:gd name="T18" fmla="*/ 24 w 40"/>
                  <a:gd name="T19" fmla="*/ 15 h 27"/>
                  <a:gd name="T20" fmla="*/ 23 w 40"/>
                  <a:gd name="T21" fmla="*/ 13 h 27"/>
                  <a:gd name="T22" fmla="*/ 15 w 40"/>
                  <a:gd name="T23" fmla="*/ 6 h 27"/>
                  <a:gd name="T24" fmla="*/ 18 w 40"/>
                  <a:gd name="T25" fmla="*/ 4 h 27"/>
                  <a:gd name="T26" fmla="*/ 18 w 40"/>
                  <a:gd name="T27" fmla="*/ 4 h 27"/>
                  <a:gd name="T28" fmla="*/ 18 w 40"/>
                  <a:gd name="T29" fmla="*/ 2 h 27"/>
                  <a:gd name="T30" fmla="*/ 15 w 40"/>
                  <a:gd name="T31" fmla="*/ 1 h 27"/>
                  <a:gd name="T32" fmla="*/ 5 w 40"/>
                  <a:gd name="T33" fmla="*/ 0 h 27"/>
                  <a:gd name="T34" fmla="*/ 3 w 40"/>
                  <a:gd name="T35" fmla="*/ 0 h 27"/>
                  <a:gd name="T36" fmla="*/ 2 w 40"/>
                  <a:gd name="T37" fmla="*/ 2 h 27"/>
                  <a:gd name="T38" fmla="*/ 1 w 40"/>
                  <a:gd name="T39" fmla="*/ 2 h 27"/>
                  <a:gd name="T40" fmla="*/ 1 w 40"/>
                  <a:gd name="T41" fmla="*/ 4 h 27"/>
                  <a:gd name="T42" fmla="*/ 0 w 40"/>
                  <a:gd name="T43" fmla="*/ 4 h 27"/>
                  <a:gd name="T44" fmla="*/ 1 w 40"/>
                  <a:gd name="T45" fmla="*/ 6 h 27"/>
                  <a:gd name="T46" fmla="*/ 3 w 40"/>
                  <a:gd name="T47" fmla="*/ 8 h 27"/>
                  <a:gd name="T48" fmla="*/ 3 w 40"/>
                  <a:gd name="T49" fmla="*/ 8 h 27"/>
                  <a:gd name="T50" fmla="*/ 10 w 40"/>
                  <a:gd name="T51" fmla="*/ 15 h 27"/>
                  <a:gd name="T52" fmla="*/ 18 w 40"/>
                  <a:gd name="T53" fmla="*/ 20 h 27"/>
                  <a:gd name="T54" fmla="*/ 26 w 40"/>
                  <a:gd name="T55" fmla="*/ 23 h 27"/>
                  <a:gd name="T56" fmla="*/ 35 w 40"/>
                  <a:gd name="T57" fmla="*/ 27 h 27"/>
                  <a:gd name="T58" fmla="*/ 37 w 40"/>
                  <a:gd name="T59" fmla="*/ 27 h 27"/>
                  <a:gd name="T60" fmla="*/ 39 w 40"/>
                  <a:gd name="T61" fmla="*/ 25 h 27"/>
                  <a:gd name="T62" fmla="*/ 39 w 40"/>
                  <a:gd name="T63" fmla="*/ 25 h 27"/>
                  <a:gd name="T64" fmla="*/ 40 w 40"/>
                  <a:gd name="T65" fmla="*/ 23 h 27"/>
                  <a:gd name="T66" fmla="*/ 40 w 40"/>
                  <a:gd name="T67" fmla="*/ 20 h 27"/>
                  <a:gd name="T68" fmla="*/ 37 w 40"/>
                  <a:gd name="T69" fmla="*/ 15 h 27"/>
                  <a:gd name="T70" fmla="*/ 36 w 40"/>
                  <a:gd name="T71" fmla="*/ 15 h 27"/>
                  <a:gd name="T72" fmla="*/ 36 w 40"/>
                  <a:gd name="T73" fmla="*/ 1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0" h="27">
                    <a:moveTo>
                      <a:pt x="36" y="15"/>
                    </a:moveTo>
                    <a:lnTo>
                      <a:pt x="36" y="13"/>
                    </a:lnTo>
                    <a:lnTo>
                      <a:pt x="35" y="13"/>
                    </a:lnTo>
                    <a:lnTo>
                      <a:pt x="34" y="12"/>
                    </a:lnTo>
                    <a:lnTo>
                      <a:pt x="33" y="12"/>
                    </a:lnTo>
                    <a:lnTo>
                      <a:pt x="32" y="13"/>
                    </a:lnTo>
                    <a:lnTo>
                      <a:pt x="29" y="15"/>
                    </a:lnTo>
                    <a:lnTo>
                      <a:pt x="28" y="15"/>
                    </a:lnTo>
                    <a:lnTo>
                      <a:pt x="25" y="15"/>
                    </a:lnTo>
                    <a:lnTo>
                      <a:pt x="24" y="15"/>
                    </a:lnTo>
                    <a:lnTo>
                      <a:pt x="23" y="13"/>
                    </a:lnTo>
                    <a:lnTo>
                      <a:pt x="15" y="6"/>
                    </a:lnTo>
                    <a:lnTo>
                      <a:pt x="18" y="4"/>
                    </a:lnTo>
                    <a:lnTo>
                      <a:pt x="18" y="4"/>
                    </a:lnTo>
                    <a:lnTo>
                      <a:pt x="18" y="2"/>
                    </a:lnTo>
                    <a:lnTo>
                      <a:pt x="15" y="1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1" y="2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1" y="6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10" y="15"/>
                    </a:lnTo>
                    <a:lnTo>
                      <a:pt x="18" y="20"/>
                    </a:lnTo>
                    <a:lnTo>
                      <a:pt x="26" y="23"/>
                    </a:lnTo>
                    <a:lnTo>
                      <a:pt x="35" y="27"/>
                    </a:lnTo>
                    <a:lnTo>
                      <a:pt x="37" y="27"/>
                    </a:lnTo>
                    <a:lnTo>
                      <a:pt x="39" y="25"/>
                    </a:lnTo>
                    <a:lnTo>
                      <a:pt x="39" y="25"/>
                    </a:lnTo>
                    <a:lnTo>
                      <a:pt x="40" y="23"/>
                    </a:lnTo>
                    <a:lnTo>
                      <a:pt x="40" y="20"/>
                    </a:lnTo>
                    <a:lnTo>
                      <a:pt x="37" y="15"/>
                    </a:lnTo>
                    <a:lnTo>
                      <a:pt x="36" y="15"/>
                    </a:lnTo>
                    <a:lnTo>
                      <a:pt x="36" y="15"/>
                    </a:lnTo>
                  </a:path>
                </a:pathLst>
              </a:custGeom>
              <a:grpFill/>
              <a:ln w="635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326" name="Freeform 3853">
                <a:extLst>
                  <a:ext uri="{FF2B5EF4-FFF2-40B4-BE49-F238E27FC236}">
                    <a16:creationId xmlns:a16="http://schemas.microsoft.com/office/drawing/2014/main" id="{43600E07-A45A-0644-BD50-E8DE7DFFEC02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7185330" y="2625519"/>
                <a:ext cx="37253" cy="28451"/>
              </a:xfrm>
              <a:custGeom>
                <a:avLst/>
                <a:gdLst>
                  <a:gd name="T0" fmla="*/ 36 w 40"/>
                  <a:gd name="T1" fmla="*/ 15 h 27"/>
                  <a:gd name="T2" fmla="*/ 36 w 40"/>
                  <a:gd name="T3" fmla="*/ 13 h 27"/>
                  <a:gd name="T4" fmla="*/ 35 w 40"/>
                  <a:gd name="T5" fmla="*/ 13 h 27"/>
                  <a:gd name="T6" fmla="*/ 34 w 40"/>
                  <a:gd name="T7" fmla="*/ 12 h 27"/>
                  <a:gd name="T8" fmla="*/ 33 w 40"/>
                  <a:gd name="T9" fmla="*/ 12 h 27"/>
                  <a:gd name="T10" fmla="*/ 32 w 40"/>
                  <a:gd name="T11" fmla="*/ 13 h 27"/>
                  <a:gd name="T12" fmla="*/ 29 w 40"/>
                  <a:gd name="T13" fmla="*/ 15 h 27"/>
                  <a:gd name="T14" fmla="*/ 28 w 40"/>
                  <a:gd name="T15" fmla="*/ 15 h 27"/>
                  <a:gd name="T16" fmla="*/ 25 w 40"/>
                  <a:gd name="T17" fmla="*/ 15 h 27"/>
                  <a:gd name="T18" fmla="*/ 24 w 40"/>
                  <a:gd name="T19" fmla="*/ 15 h 27"/>
                  <a:gd name="T20" fmla="*/ 23 w 40"/>
                  <a:gd name="T21" fmla="*/ 13 h 27"/>
                  <a:gd name="T22" fmla="*/ 15 w 40"/>
                  <a:gd name="T23" fmla="*/ 6 h 27"/>
                  <a:gd name="T24" fmla="*/ 18 w 40"/>
                  <a:gd name="T25" fmla="*/ 4 h 27"/>
                  <a:gd name="T26" fmla="*/ 18 w 40"/>
                  <a:gd name="T27" fmla="*/ 4 h 27"/>
                  <a:gd name="T28" fmla="*/ 18 w 40"/>
                  <a:gd name="T29" fmla="*/ 2 h 27"/>
                  <a:gd name="T30" fmla="*/ 15 w 40"/>
                  <a:gd name="T31" fmla="*/ 1 h 27"/>
                  <a:gd name="T32" fmla="*/ 5 w 40"/>
                  <a:gd name="T33" fmla="*/ 0 h 27"/>
                  <a:gd name="T34" fmla="*/ 3 w 40"/>
                  <a:gd name="T35" fmla="*/ 0 h 27"/>
                  <a:gd name="T36" fmla="*/ 2 w 40"/>
                  <a:gd name="T37" fmla="*/ 2 h 27"/>
                  <a:gd name="T38" fmla="*/ 1 w 40"/>
                  <a:gd name="T39" fmla="*/ 2 h 27"/>
                  <a:gd name="T40" fmla="*/ 1 w 40"/>
                  <a:gd name="T41" fmla="*/ 4 h 27"/>
                  <a:gd name="T42" fmla="*/ 0 w 40"/>
                  <a:gd name="T43" fmla="*/ 4 h 27"/>
                  <a:gd name="T44" fmla="*/ 1 w 40"/>
                  <a:gd name="T45" fmla="*/ 6 h 27"/>
                  <a:gd name="T46" fmla="*/ 3 w 40"/>
                  <a:gd name="T47" fmla="*/ 8 h 27"/>
                  <a:gd name="T48" fmla="*/ 3 w 40"/>
                  <a:gd name="T49" fmla="*/ 8 h 27"/>
                  <a:gd name="T50" fmla="*/ 10 w 40"/>
                  <a:gd name="T51" fmla="*/ 15 h 27"/>
                  <a:gd name="T52" fmla="*/ 18 w 40"/>
                  <a:gd name="T53" fmla="*/ 20 h 27"/>
                  <a:gd name="T54" fmla="*/ 26 w 40"/>
                  <a:gd name="T55" fmla="*/ 23 h 27"/>
                  <a:gd name="T56" fmla="*/ 35 w 40"/>
                  <a:gd name="T57" fmla="*/ 27 h 27"/>
                  <a:gd name="T58" fmla="*/ 37 w 40"/>
                  <a:gd name="T59" fmla="*/ 27 h 27"/>
                  <a:gd name="T60" fmla="*/ 39 w 40"/>
                  <a:gd name="T61" fmla="*/ 25 h 27"/>
                  <a:gd name="T62" fmla="*/ 39 w 40"/>
                  <a:gd name="T63" fmla="*/ 25 h 27"/>
                  <a:gd name="T64" fmla="*/ 40 w 40"/>
                  <a:gd name="T65" fmla="*/ 23 h 27"/>
                  <a:gd name="T66" fmla="*/ 40 w 40"/>
                  <a:gd name="T67" fmla="*/ 20 h 27"/>
                  <a:gd name="T68" fmla="*/ 37 w 40"/>
                  <a:gd name="T69" fmla="*/ 15 h 27"/>
                  <a:gd name="T70" fmla="*/ 36 w 40"/>
                  <a:gd name="T71" fmla="*/ 15 h 27"/>
                  <a:gd name="T72" fmla="*/ 36 w 40"/>
                  <a:gd name="T73" fmla="*/ 1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0" h="27">
                    <a:moveTo>
                      <a:pt x="36" y="15"/>
                    </a:moveTo>
                    <a:lnTo>
                      <a:pt x="36" y="13"/>
                    </a:lnTo>
                    <a:lnTo>
                      <a:pt x="35" y="13"/>
                    </a:lnTo>
                    <a:lnTo>
                      <a:pt x="34" y="12"/>
                    </a:lnTo>
                    <a:lnTo>
                      <a:pt x="33" y="12"/>
                    </a:lnTo>
                    <a:lnTo>
                      <a:pt x="32" y="13"/>
                    </a:lnTo>
                    <a:lnTo>
                      <a:pt x="29" y="15"/>
                    </a:lnTo>
                    <a:lnTo>
                      <a:pt x="28" y="15"/>
                    </a:lnTo>
                    <a:lnTo>
                      <a:pt x="25" y="15"/>
                    </a:lnTo>
                    <a:lnTo>
                      <a:pt x="24" y="15"/>
                    </a:lnTo>
                    <a:lnTo>
                      <a:pt x="23" y="13"/>
                    </a:lnTo>
                    <a:lnTo>
                      <a:pt x="15" y="6"/>
                    </a:lnTo>
                    <a:lnTo>
                      <a:pt x="18" y="4"/>
                    </a:lnTo>
                    <a:lnTo>
                      <a:pt x="18" y="4"/>
                    </a:lnTo>
                    <a:lnTo>
                      <a:pt x="18" y="2"/>
                    </a:lnTo>
                    <a:lnTo>
                      <a:pt x="15" y="1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1" y="2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1" y="6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10" y="15"/>
                    </a:lnTo>
                    <a:lnTo>
                      <a:pt x="18" y="20"/>
                    </a:lnTo>
                    <a:lnTo>
                      <a:pt x="26" y="23"/>
                    </a:lnTo>
                    <a:lnTo>
                      <a:pt x="35" y="27"/>
                    </a:lnTo>
                    <a:lnTo>
                      <a:pt x="37" y="27"/>
                    </a:lnTo>
                    <a:lnTo>
                      <a:pt x="39" y="25"/>
                    </a:lnTo>
                    <a:lnTo>
                      <a:pt x="39" y="25"/>
                    </a:lnTo>
                    <a:lnTo>
                      <a:pt x="40" y="23"/>
                    </a:lnTo>
                    <a:lnTo>
                      <a:pt x="40" y="20"/>
                    </a:lnTo>
                    <a:lnTo>
                      <a:pt x="37" y="15"/>
                    </a:lnTo>
                    <a:lnTo>
                      <a:pt x="36" y="15"/>
                    </a:lnTo>
                    <a:lnTo>
                      <a:pt x="36" y="15"/>
                    </a:lnTo>
                  </a:path>
                </a:pathLst>
              </a:custGeom>
              <a:grpFill/>
              <a:ln w="635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327" name="Freeform 3854">
                <a:extLst>
                  <a:ext uri="{FF2B5EF4-FFF2-40B4-BE49-F238E27FC236}">
                    <a16:creationId xmlns:a16="http://schemas.microsoft.com/office/drawing/2014/main" id="{A987E524-604E-A840-9DF9-E35C4912EA24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7224542" y="2590503"/>
                <a:ext cx="9803" cy="19696"/>
              </a:xfrm>
              <a:custGeom>
                <a:avLst/>
                <a:gdLst>
                  <a:gd name="T0" fmla="*/ 10 w 11"/>
                  <a:gd name="T1" fmla="*/ 3 h 17"/>
                  <a:gd name="T2" fmla="*/ 11 w 11"/>
                  <a:gd name="T3" fmla="*/ 2 h 17"/>
                  <a:gd name="T4" fmla="*/ 11 w 11"/>
                  <a:gd name="T5" fmla="*/ 2 h 17"/>
                  <a:gd name="T6" fmla="*/ 11 w 11"/>
                  <a:gd name="T7" fmla="*/ 1 h 17"/>
                  <a:gd name="T8" fmla="*/ 10 w 11"/>
                  <a:gd name="T9" fmla="*/ 0 h 17"/>
                  <a:gd name="T10" fmla="*/ 10 w 11"/>
                  <a:gd name="T11" fmla="*/ 0 h 17"/>
                  <a:gd name="T12" fmla="*/ 7 w 11"/>
                  <a:gd name="T13" fmla="*/ 1 h 17"/>
                  <a:gd name="T14" fmla="*/ 0 w 11"/>
                  <a:gd name="T15" fmla="*/ 8 h 17"/>
                  <a:gd name="T16" fmla="*/ 0 w 11"/>
                  <a:gd name="T17" fmla="*/ 9 h 17"/>
                  <a:gd name="T18" fmla="*/ 0 w 11"/>
                  <a:gd name="T19" fmla="*/ 11 h 17"/>
                  <a:gd name="T20" fmla="*/ 0 w 11"/>
                  <a:gd name="T21" fmla="*/ 12 h 17"/>
                  <a:gd name="T22" fmla="*/ 1 w 11"/>
                  <a:gd name="T23" fmla="*/ 14 h 17"/>
                  <a:gd name="T24" fmla="*/ 2 w 11"/>
                  <a:gd name="T25" fmla="*/ 15 h 17"/>
                  <a:gd name="T26" fmla="*/ 3 w 11"/>
                  <a:gd name="T27" fmla="*/ 16 h 17"/>
                  <a:gd name="T28" fmla="*/ 3 w 11"/>
                  <a:gd name="T29" fmla="*/ 17 h 17"/>
                  <a:gd name="T30" fmla="*/ 4 w 11"/>
                  <a:gd name="T31" fmla="*/ 16 h 17"/>
                  <a:gd name="T32" fmla="*/ 5 w 11"/>
                  <a:gd name="T33" fmla="*/ 14 h 17"/>
                  <a:gd name="T34" fmla="*/ 5 w 11"/>
                  <a:gd name="T35" fmla="*/ 13 h 17"/>
                  <a:gd name="T36" fmla="*/ 7 w 11"/>
                  <a:gd name="T37" fmla="*/ 8 h 17"/>
                  <a:gd name="T38" fmla="*/ 10 w 11"/>
                  <a:gd name="T39" fmla="*/ 4 h 17"/>
                  <a:gd name="T40" fmla="*/ 10 w 11"/>
                  <a:gd name="T41" fmla="*/ 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1" h="17">
                    <a:moveTo>
                      <a:pt x="10" y="3"/>
                    </a:moveTo>
                    <a:lnTo>
                      <a:pt x="11" y="2"/>
                    </a:lnTo>
                    <a:lnTo>
                      <a:pt x="11" y="2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7" y="1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0" y="12"/>
                    </a:lnTo>
                    <a:lnTo>
                      <a:pt x="1" y="14"/>
                    </a:lnTo>
                    <a:lnTo>
                      <a:pt x="2" y="15"/>
                    </a:lnTo>
                    <a:lnTo>
                      <a:pt x="3" y="16"/>
                    </a:lnTo>
                    <a:lnTo>
                      <a:pt x="3" y="17"/>
                    </a:lnTo>
                    <a:lnTo>
                      <a:pt x="4" y="16"/>
                    </a:lnTo>
                    <a:lnTo>
                      <a:pt x="5" y="14"/>
                    </a:lnTo>
                    <a:lnTo>
                      <a:pt x="5" y="13"/>
                    </a:lnTo>
                    <a:lnTo>
                      <a:pt x="7" y="8"/>
                    </a:lnTo>
                    <a:lnTo>
                      <a:pt x="10" y="4"/>
                    </a:lnTo>
                    <a:lnTo>
                      <a:pt x="10" y="3"/>
                    </a:lnTo>
                    <a:close/>
                  </a:path>
                </a:pathLst>
              </a:custGeom>
              <a:grpFill/>
              <a:ln w="635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328" name="Freeform 3855">
                <a:extLst>
                  <a:ext uri="{FF2B5EF4-FFF2-40B4-BE49-F238E27FC236}">
                    <a16:creationId xmlns:a16="http://schemas.microsoft.com/office/drawing/2014/main" id="{C05F7753-D404-1C4B-82F8-93931DC49FB0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7224542" y="2590503"/>
                <a:ext cx="9803" cy="19696"/>
              </a:xfrm>
              <a:custGeom>
                <a:avLst/>
                <a:gdLst>
                  <a:gd name="T0" fmla="*/ 10 w 11"/>
                  <a:gd name="T1" fmla="*/ 3 h 17"/>
                  <a:gd name="T2" fmla="*/ 11 w 11"/>
                  <a:gd name="T3" fmla="*/ 2 h 17"/>
                  <a:gd name="T4" fmla="*/ 11 w 11"/>
                  <a:gd name="T5" fmla="*/ 2 h 17"/>
                  <a:gd name="T6" fmla="*/ 11 w 11"/>
                  <a:gd name="T7" fmla="*/ 1 h 17"/>
                  <a:gd name="T8" fmla="*/ 10 w 11"/>
                  <a:gd name="T9" fmla="*/ 0 h 17"/>
                  <a:gd name="T10" fmla="*/ 10 w 11"/>
                  <a:gd name="T11" fmla="*/ 0 h 17"/>
                  <a:gd name="T12" fmla="*/ 7 w 11"/>
                  <a:gd name="T13" fmla="*/ 1 h 17"/>
                  <a:gd name="T14" fmla="*/ 0 w 11"/>
                  <a:gd name="T15" fmla="*/ 8 h 17"/>
                  <a:gd name="T16" fmla="*/ 0 w 11"/>
                  <a:gd name="T17" fmla="*/ 9 h 17"/>
                  <a:gd name="T18" fmla="*/ 0 w 11"/>
                  <a:gd name="T19" fmla="*/ 11 h 17"/>
                  <a:gd name="T20" fmla="*/ 0 w 11"/>
                  <a:gd name="T21" fmla="*/ 12 h 17"/>
                  <a:gd name="T22" fmla="*/ 1 w 11"/>
                  <a:gd name="T23" fmla="*/ 14 h 17"/>
                  <a:gd name="T24" fmla="*/ 2 w 11"/>
                  <a:gd name="T25" fmla="*/ 15 h 17"/>
                  <a:gd name="T26" fmla="*/ 3 w 11"/>
                  <a:gd name="T27" fmla="*/ 16 h 17"/>
                  <a:gd name="T28" fmla="*/ 3 w 11"/>
                  <a:gd name="T29" fmla="*/ 17 h 17"/>
                  <a:gd name="T30" fmla="*/ 4 w 11"/>
                  <a:gd name="T31" fmla="*/ 16 h 17"/>
                  <a:gd name="T32" fmla="*/ 5 w 11"/>
                  <a:gd name="T33" fmla="*/ 14 h 17"/>
                  <a:gd name="T34" fmla="*/ 5 w 11"/>
                  <a:gd name="T35" fmla="*/ 13 h 17"/>
                  <a:gd name="T36" fmla="*/ 7 w 11"/>
                  <a:gd name="T37" fmla="*/ 8 h 17"/>
                  <a:gd name="T38" fmla="*/ 10 w 11"/>
                  <a:gd name="T39" fmla="*/ 4 h 17"/>
                  <a:gd name="T40" fmla="*/ 10 w 11"/>
                  <a:gd name="T41" fmla="*/ 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1" h="17">
                    <a:moveTo>
                      <a:pt x="10" y="3"/>
                    </a:moveTo>
                    <a:lnTo>
                      <a:pt x="11" y="2"/>
                    </a:lnTo>
                    <a:lnTo>
                      <a:pt x="11" y="2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7" y="1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0" y="12"/>
                    </a:lnTo>
                    <a:lnTo>
                      <a:pt x="1" y="14"/>
                    </a:lnTo>
                    <a:lnTo>
                      <a:pt x="2" y="15"/>
                    </a:lnTo>
                    <a:lnTo>
                      <a:pt x="3" y="16"/>
                    </a:lnTo>
                    <a:lnTo>
                      <a:pt x="3" y="17"/>
                    </a:lnTo>
                    <a:lnTo>
                      <a:pt x="4" y="16"/>
                    </a:lnTo>
                    <a:lnTo>
                      <a:pt x="5" y="14"/>
                    </a:lnTo>
                    <a:lnTo>
                      <a:pt x="5" y="13"/>
                    </a:lnTo>
                    <a:lnTo>
                      <a:pt x="7" y="8"/>
                    </a:lnTo>
                    <a:lnTo>
                      <a:pt x="10" y="4"/>
                    </a:lnTo>
                    <a:lnTo>
                      <a:pt x="10" y="3"/>
                    </a:lnTo>
                  </a:path>
                </a:pathLst>
              </a:custGeom>
              <a:grpFill/>
              <a:ln w="635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329" name="Freeform 3856">
                <a:extLst>
                  <a:ext uri="{FF2B5EF4-FFF2-40B4-BE49-F238E27FC236}">
                    <a16:creationId xmlns:a16="http://schemas.microsoft.com/office/drawing/2014/main" id="{0B963DC4-1651-9F4E-8130-9969DFD28B40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7224542" y="2590503"/>
                <a:ext cx="9803" cy="19696"/>
              </a:xfrm>
              <a:custGeom>
                <a:avLst/>
                <a:gdLst>
                  <a:gd name="T0" fmla="*/ 10 w 11"/>
                  <a:gd name="T1" fmla="*/ 3 h 17"/>
                  <a:gd name="T2" fmla="*/ 11 w 11"/>
                  <a:gd name="T3" fmla="*/ 2 h 17"/>
                  <a:gd name="T4" fmla="*/ 11 w 11"/>
                  <a:gd name="T5" fmla="*/ 2 h 17"/>
                  <a:gd name="T6" fmla="*/ 11 w 11"/>
                  <a:gd name="T7" fmla="*/ 1 h 17"/>
                  <a:gd name="T8" fmla="*/ 10 w 11"/>
                  <a:gd name="T9" fmla="*/ 0 h 17"/>
                  <a:gd name="T10" fmla="*/ 10 w 11"/>
                  <a:gd name="T11" fmla="*/ 0 h 17"/>
                  <a:gd name="T12" fmla="*/ 7 w 11"/>
                  <a:gd name="T13" fmla="*/ 1 h 17"/>
                  <a:gd name="T14" fmla="*/ 0 w 11"/>
                  <a:gd name="T15" fmla="*/ 8 h 17"/>
                  <a:gd name="T16" fmla="*/ 0 w 11"/>
                  <a:gd name="T17" fmla="*/ 9 h 17"/>
                  <a:gd name="T18" fmla="*/ 0 w 11"/>
                  <a:gd name="T19" fmla="*/ 11 h 17"/>
                  <a:gd name="T20" fmla="*/ 0 w 11"/>
                  <a:gd name="T21" fmla="*/ 12 h 17"/>
                  <a:gd name="T22" fmla="*/ 1 w 11"/>
                  <a:gd name="T23" fmla="*/ 14 h 17"/>
                  <a:gd name="T24" fmla="*/ 2 w 11"/>
                  <a:gd name="T25" fmla="*/ 15 h 17"/>
                  <a:gd name="T26" fmla="*/ 3 w 11"/>
                  <a:gd name="T27" fmla="*/ 16 h 17"/>
                  <a:gd name="T28" fmla="*/ 3 w 11"/>
                  <a:gd name="T29" fmla="*/ 17 h 17"/>
                  <a:gd name="T30" fmla="*/ 4 w 11"/>
                  <a:gd name="T31" fmla="*/ 16 h 17"/>
                  <a:gd name="T32" fmla="*/ 5 w 11"/>
                  <a:gd name="T33" fmla="*/ 14 h 17"/>
                  <a:gd name="T34" fmla="*/ 5 w 11"/>
                  <a:gd name="T35" fmla="*/ 13 h 17"/>
                  <a:gd name="T36" fmla="*/ 7 w 11"/>
                  <a:gd name="T37" fmla="*/ 8 h 17"/>
                  <a:gd name="T38" fmla="*/ 10 w 11"/>
                  <a:gd name="T39" fmla="*/ 4 h 17"/>
                  <a:gd name="T40" fmla="*/ 10 w 11"/>
                  <a:gd name="T41" fmla="*/ 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1" h="17">
                    <a:moveTo>
                      <a:pt x="10" y="3"/>
                    </a:moveTo>
                    <a:lnTo>
                      <a:pt x="11" y="2"/>
                    </a:lnTo>
                    <a:lnTo>
                      <a:pt x="11" y="2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7" y="1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0" y="12"/>
                    </a:lnTo>
                    <a:lnTo>
                      <a:pt x="1" y="14"/>
                    </a:lnTo>
                    <a:lnTo>
                      <a:pt x="2" y="15"/>
                    </a:lnTo>
                    <a:lnTo>
                      <a:pt x="3" y="16"/>
                    </a:lnTo>
                    <a:lnTo>
                      <a:pt x="3" y="17"/>
                    </a:lnTo>
                    <a:lnTo>
                      <a:pt x="4" y="16"/>
                    </a:lnTo>
                    <a:lnTo>
                      <a:pt x="5" y="14"/>
                    </a:lnTo>
                    <a:lnTo>
                      <a:pt x="5" y="13"/>
                    </a:lnTo>
                    <a:lnTo>
                      <a:pt x="7" y="8"/>
                    </a:lnTo>
                    <a:lnTo>
                      <a:pt x="10" y="4"/>
                    </a:lnTo>
                    <a:lnTo>
                      <a:pt x="10" y="3"/>
                    </a:lnTo>
                  </a:path>
                </a:pathLst>
              </a:custGeom>
              <a:grpFill/>
              <a:ln w="635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330" name="Freeform 3857">
                <a:extLst>
                  <a:ext uri="{FF2B5EF4-FFF2-40B4-BE49-F238E27FC236}">
                    <a16:creationId xmlns:a16="http://schemas.microsoft.com/office/drawing/2014/main" id="{420FB41E-97B5-334E-AC95-5FD03524BC49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7175527" y="2583937"/>
                <a:ext cx="15685" cy="10943"/>
              </a:xfrm>
              <a:custGeom>
                <a:avLst/>
                <a:gdLst>
                  <a:gd name="T0" fmla="*/ 14 w 16"/>
                  <a:gd name="T1" fmla="*/ 4 h 11"/>
                  <a:gd name="T2" fmla="*/ 15 w 16"/>
                  <a:gd name="T3" fmla="*/ 4 h 11"/>
                  <a:gd name="T4" fmla="*/ 16 w 16"/>
                  <a:gd name="T5" fmla="*/ 3 h 11"/>
                  <a:gd name="T6" fmla="*/ 16 w 16"/>
                  <a:gd name="T7" fmla="*/ 2 h 11"/>
                  <a:gd name="T8" fmla="*/ 15 w 16"/>
                  <a:gd name="T9" fmla="*/ 2 h 11"/>
                  <a:gd name="T10" fmla="*/ 9 w 16"/>
                  <a:gd name="T11" fmla="*/ 0 h 11"/>
                  <a:gd name="T12" fmla="*/ 7 w 16"/>
                  <a:gd name="T13" fmla="*/ 0 h 11"/>
                  <a:gd name="T14" fmla="*/ 5 w 16"/>
                  <a:gd name="T15" fmla="*/ 2 h 11"/>
                  <a:gd name="T16" fmla="*/ 0 w 16"/>
                  <a:gd name="T17" fmla="*/ 5 h 11"/>
                  <a:gd name="T18" fmla="*/ 0 w 16"/>
                  <a:gd name="T19" fmla="*/ 5 h 11"/>
                  <a:gd name="T20" fmla="*/ 1 w 16"/>
                  <a:gd name="T21" fmla="*/ 7 h 11"/>
                  <a:gd name="T22" fmla="*/ 6 w 16"/>
                  <a:gd name="T23" fmla="*/ 10 h 11"/>
                  <a:gd name="T24" fmla="*/ 7 w 16"/>
                  <a:gd name="T25" fmla="*/ 11 h 11"/>
                  <a:gd name="T26" fmla="*/ 8 w 16"/>
                  <a:gd name="T27" fmla="*/ 11 h 11"/>
                  <a:gd name="T28" fmla="*/ 9 w 16"/>
                  <a:gd name="T29" fmla="*/ 10 h 11"/>
                  <a:gd name="T30" fmla="*/ 10 w 16"/>
                  <a:gd name="T31" fmla="*/ 9 h 11"/>
                  <a:gd name="T32" fmla="*/ 11 w 16"/>
                  <a:gd name="T33" fmla="*/ 5 h 11"/>
                  <a:gd name="T34" fmla="*/ 12 w 16"/>
                  <a:gd name="T35" fmla="*/ 5 h 11"/>
                  <a:gd name="T36" fmla="*/ 14 w 16"/>
                  <a:gd name="T37" fmla="*/ 4 h 11"/>
                  <a:gd name="T38" fmla="*/ 14 w 16"/>
                  <a:gd name="T39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6" h="11">
                    <a:moveTo>
                      <a:pt x="14" y="4"/>
                    </a:moveTo>
                    <a:lnTo>
                      <a:pt x="15" y="4"/>
                    </a:lnTo>
                    <a:lnTo>
                      <a:pt x="16" y="3"/>
                    </a:lnTo>
                    <a:lnTo>
                      <a:pt x="16" y="2"/>
                    </a:lnTo>
                    <a:lnTo>
                      <a:pt x="15" y="2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5" y="2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1" y="7"/>
                    </a:lnTo>
                    <a:lnTo>
                      <a:pt x="6" y="10"/>
                    </a:lnTo>
                    <a:lnTo>
                      <a:pt x="7" y="11"/>
                    </a:lnTo>
                    <a:lnTo>
                      <a:pt x="8" y="11"/>
                    </a:lnTo>
                    <a:lnTo>
                      <a:pt x="9" y="10"/>
                    </a:lnTo>
                    <a:lnTo>
                      <a:pt x="10" y="9"/>
                    </a:lnTo>
                    <a:lnTo>
                      <a:pt x="11" y="5"/>
                    </a:lnTo>
                    <a:lnTo>
                      <a:pt x="12" y="5"/>
                    </a:lnTo>
                    <a:lnTo>
                      <a:pt x="14" y="4"/>
                    </a:lnTo>
                    <a:lnTo>
                      <a:pt x="14" y="4"/>
                    </a:lnTo>
                    <a:close/>
                  </a:path>
                </a:pathLst>
              </a:custGeom>
              <a:grpFill/>
              <a:ln w="635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331" name="Freeform 3858">
                <a:extLst>
                  <a:ext uri="{FF2B5EF4-FFF2-40B4-BE49-F238E27FC236}">
                    <a16:creationId xmlns:a16="http://schemas.microsoft.com/office/drawing/2014/main" id="{C9B41B17-022D-8A40-ACFF-0FF90F093BC1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7175527" y="2583937"/>
                <a:ext cx="15685" cy="10943"/>
              </a:xfrm>
              <a:custGeom>
                <a:avLst/>
                <a:gdLst>
                  <a:gd name="T0" fmla="*/ 14 w 16"/>
                  <a:gd name="T1" fmla="*/ 4 h 11"/>
                  <a:gd name="T2" fmla="*/ 15 w 16"/>
                  <a:gd name="T3" fmla="*/ 4 h 11"/>
                  <a:gd name="T4" fmla="*/ 16 w 16"/>
                  <a:gd name="T5" fmla="*/ 3 h 11"/>
                  <a:gd name="T6" fmla="*/ 16 w 16"/>
                  <a:gd name="T7" fmla="*/ 2 h 11"/>
                  <a:gd name="T8" fmla="*/ 15 w 16"/>
                  <a:gd name="T9" fmla="*/ 2 h 11"/>
                  <a:gd name="T10" fmla="*/ 9 w 16"/>
                  <a:gd name="T11" fmla="*/ 0 h 11"/>
                  <a:gd name="T12" fmla="*/ 7 w 16"/>
                  <a:gd name="T13" fmla="*/ 0 h 11"/>
                  <a:gd name="T14" fmla="*/ 5 w 16"/>
                  <a:gd name="T15" fmla="*/ 2 h 11"/>
                  <a:gd name="T16" fmla="*/ 0 w 16"/>
                  <a:gd name="T17" fmla="*/ 5 h 11"/>
                  <a:gd name="T18" fmla="*/ 0 w 16"/>
                  <a:gd name="T19" fmla="*/ 5 h 11"/>
                  <a:gd name="T20" fmla="*/ 1 w 16"/>
                  <a:gd name="T21" fmla="*/ 7 h 11"/>
                  <a:gd name="T22" fmla="*/ 6 w 16"/>
                  <a:gd name="T23" fmla="*/ 10 h 11"/>
                  <a:gd name="T24" fmla="*/ 7 w 16"/>
                  <a:gd name="T25" fmla="*/ 11 h 11"/>
                  <a:gd name="T26" fmla="*/ 8 w 16"/>
                  <a:gd name="T27" fmla="*/ 11 h 11"/>
                  <a:gd name="T28" fmla="*/ 9 w 16"/>
                  <a:gd name="T29" fmla="*/ 10 h 11"/>
                  <a:gd name="T30" fmla="*/ 10 w 16"/>
                  <a:gd name="T31" fmla="*/ 9 h 11"/>
                  <a:gd name="T32" fmla="*/ 11 w 16"/>
                  <a:gd name="T33" fmla="*/ 5 h 11"/>
                  <a:gd name="T34" fmla="*/ 12 w 16"/>
                  <a:gd name="T35" fmla="*/ 5 h 11"/>
                  <a:gd name="T36" fmla="*/ 14 w 16"/>
                  <a:gd name="T37" fmla="*/ 4 h 11"/>
                  <a:gd name="T38" fmla="*/ 14 w 16"/>
                  <a:gd name="T39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6" h="11">
                    <a:moveTo>
                      <a:pt x="14" y="4"/>
                    </a:moveTo>
                    <a:lnTo>
                      <a:pt x="15" y="4"/>
                    </a:lnTo>
                    <a:lnTo>
                      <a:pt x="16" y="3"/>
                    </a:lnTo>
                    <a:lnTo>
                      <a:pt x="16" y="2"/>
                    </a:lnTo>
                    <a:lnTo>
                      <a:pt x="15" y="2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5" y="2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1" y="7"/>
                    </a:lnTo>
                    <a:lnTo>
                      <a:pt x="6" y="10"/>
                    </a:lnTo>
                    <a:lnTo>
                      <a:pt x="7" y="11"/>
                    </a:lnTo>
                    <a:lnTo>
                      <a:pt x="8" y="11"/>
                    </a:lnTo>
                    <a:lnTo>
                      <a:pt x="9" y="10"/>
                    </a:lnTo>
                    <a:lnTo>
                      <a:pt x="10" y="9"/>
                    </a:lnTo>
                    <a:lnTo>
                      <a:pt x="11" y="5"/>
                    </a:lnTo>
                    <a:lnTo>
                      <a:pt x="12" y="5"/>
                    </a:lnTo>
                    <a:lnTo>
                      <a:pt x="14" y="4"/>
                    </a:lnTo>
                    <a:lnTo>
                      <a:pt x="14" y="4"/>
                    </a:lnTo>
                  </a:path>
                </a:pathLst>
              </a:custGeom>
              <a:grpFill/>
              <a:ln w="635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332" name="Freeform 3859">
                <a:extLst>
                  <a:ext uri="{FF2B5EF4-FFF2-40B4-BE49-F238E27FC236}">
                    <a16:creationId xmlns:a16="http://schemas.microsoft.com/office/drawing/2014/main" id="{98F0B9F9-FD35-8840-8E6B-DE1663C899EE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7175527" y="2583937"/>
                <a:ext cx="15685" cy="10943"/>
              </a:xfrm>
              <a:custGeom>
                <a:avLst/>
                <a:gdLst>
                  <a:gd name="T0" fmla="*/ 14 w 16"/>
                  <a:gd name="T1" fmla="*/ 4 h 11"/>
                  <a:gd name="T2" fmla="*/ 15 w 16"/>
                  <a:gd name="T3" fmla="*/ 4 h 11"/>
                  <a:gd name="T4" fmla="*/ 16 w 16"/>
                  <a:gd name="T5" fmla="*/ 3 h 11"/>
                  <a:gd name="T6" fmla="*/ 16 w 16"/>
                  <a:gd name="T7" fmla="*/ 2 h 11"/>
                  <a:gd name="T8" fmla="*/ 15 w 16"/>
                  <a:gd name="T9" fmla="*/ 2 h 11"/>
                  <a:gd name="T10" fmla="*/ 9 w 16"/>
                  <a:gd name="T11" fmla="*/ 0 h 11"/>
                  <a:gd name="T12" fmla="*/ 7 w 16"/>
                  <a:gd name="T13" fmla="*/ 0 h 11"/>
                  <a:gd name="T14" fmla="*/ 5 w 16"/>
                  <a:gd name="T15" fmla="*/ 2 h 11"/>
                  <a:gd name="T16" fmla="*/ 0 w 16"/>
                  <a:gd name="T17" fmla="*/ 5 h 11"/>
                  <a:gd name="T18" fmla="*/ 0 w 16"/>
                  <a:gd name="T19" fmla="*/ 5 h 11"/>
                  <a:gd name="T20" fmla="*/ 1 w 16"/>
                  <a:gd name="T21" fmla="*/ 7 h 11"/>
                  <a:gd name="T22" fmla="*/ 6 w 16"/>
                  <a:gd name="T23" fmla="*/ 10 h 11"/>
                  <a:gd name="T24" fmla="*/ 7 w 16"/>
                  <a:gd name="T25" fmla="*/ 11 h 11"/>
                  <a:gd name="T26" fmla="*/ 8 w 16"/>
                  <a:gd name="T27" fmla="*/ 11 h 11"/>
                  <a:gd name="T28" fmla="*/ 9 w 16"/>
                  <a:gd name="T29" fmla="*/ 10 h 11"/>
                  <a:gd name="T30" fmla="*/ 10 w 16"/>
                  <a:gd name="T31" fmla="*/ 9 h 11"/>
                  <a:gd name="T32" fmla="*/ 11 w 16"/>
                  <a:gd name="T33" fmla="*/ 5 h 11"/>
                  <a:gd name="T34" fmla="*/ 12 w 16"/>
                  <a:gd name="T35" fmla="*/ 5 h 11"/>
                  <a:gd name="T36" fmla="*/ 14 w 16"/>
                  <a:gd name="T37" fmla="*/ 4 h 11"/>
                  <a:gd name="T38" fmla="*/ 14 w 16"/>
                  <a:gd name="T39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6" h="11">
                    <a:moveTo>
                      <a:pt x="14" y="4"/>
                    </a:moveTo>
                    <a:lnTo>
                      <a:pt x="15" y="4"/>
                    </a:lnTo>
                    <a:lnTo>
                      <a:pt x="16" y="3"/>
                    </a:lnTo>
                    <a:lnTo>
                      <a:pt x="16" y="2"/>
                    </a:lnTo>
                    <a:lnTo>
                      <a:pt x="15" y="2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5" y="2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1" y="7"/>
                    </a:lnTo>
                    <a:lnTo>
                      <a:pt x="6" y="10"/>
                    </a:lnTo>
                    <a:lnTo>
                      <a:pt x="7" y="11"/>
                    </a:lnTo>
                    <a:lnTo>
                      <a:pt x="8" y="11"/>
                    </a:lnTo>
                    <a:lnTo>
                      <a:pt x="9" y="10"/>
                    </a:lnTo>
                    <a:lnTo>
                      <a:pt x="10" y="9"/>
                    </a:lnTo>
                    <a:lnTo>
                      <a:pt x="11" y="5"/>
                    </a:lnTo>
                    <a:lnTo>
                      <a:pt x="12" y="5"/>
                    </a:lnTo>
                    <a:lnTo>
                      <a:pt x="14" y="4"/>
                    </a:lnTo>
                    <a:lnTo>
                      <a:pt x="14" y="4"/>
                    </a:lnTo>
                  </a:path>
                </a:pathLst>
              </a:custGeom>
              <a:grpFill/>
              <a:ln w="635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333" name="Freeform 3860">
                <a:extLst>
                  <a:ext uri="{FF2B5EF4-FFF2-40B4-BE49-F238E27FC236}">
                    <a16:creationId xmlns:a16="http://schemas.microsoft.com/office/drawing/2014/main" id="{96A4508F-ACF5-F342-B796-871D5BEEF023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7250029" y="2476705"/>
                <a:ext cx="7842" cy="21885"/>
              </a:xfrm>
              <a:custGeom>
                <a:avLst/>
                <a:gdLst>
                  <a:gd name="T0" fmla="*/ 6 w 8"/>
                  <a:gd name="T1" fmla="*/ 1 h 20"/>
                  <a:gd name="T2" fmla="*/ 4 w 8"/>
                  <a:gd name="T3" fmla="*/ 0 h 20"/>
                  <a:gd name="T4" fmla="*/ 4 w 8"/>
                  <a:gd name="T5" fmla="*/ 0 h 20"/>
                  <a:gd name="T6" fmla="*/ 3 w 8"/>
                  <a:gd name="T7" fmla="*/ 0 h 20"/>
                  <a:gd name="T8" fmla="*/ 2 w 8"/>
                  <a:gd name="T9" fmla="*/ 0 h 20"/>
                  <a:gd name="T10" fmla="*/ 1 w 8"/>
                  <a:gd name="T11" fmla="*/ 0 h 20"/>
                  <a:gd name="T12" fmla="*/ 1 w 8"/>
                  <a:gd name="T13" fmla="*/ 1 h 20"/>
                  <a:gd name="T14" fmla="*/ 1 w 8"/>
                  <a:gd name="T15" fmla="*/ 2 h 20"/>
                  <a:gd name="T16" fmla="*/ 1 w 8"/>
                  <a:gd name="T17" fmla="*/ 5 h 20"/>
                  <a:gd name="T18" fmla="*/ 0 w 8"/>
                  <a:gd name="T19" fmla="*/ 7 h 20"/>
                  <a:gd name="T20" fmla="*/ 0 w 8"/>
                  <a:gd name="T21" fmla="*/ 9 h 20"/>
                  <a:gd name="T22" fmla="*/ 0 w 8"/>
                  <a:gd name="T23" fmla="*/ 12 h 20"/>
                  <a:gd name="T24" fmla="*/ 1 w 8"/>
                  <a:gd name="T25" fmla="*/ 20 h 20"/>
                  <a:gd name="T26" fmla="*/ 1 w 8"/>
                  <a:gd name="T27" fmla="*/ 20 h 20"/>
                  <a:gd name="T28" fmla="*/ 3 w 8"/>
                  <a:gd name="T29" fmla="*/ 19 h 20"/>
                  <a:gd name="T30" fmla="*/ 3 w 8"/>
                  <a:gd name="T31" fmla="*/ 19 h 20"/>
                  <a:gd name="T32" fmla="*/ 6 w 8"/>
                  <a:gd name="T33" fmla="*/ 15 h 20"/>
                  <a:gd name="T34" fmla="*/ 8 w 8"/>
                  <a:gd name="T35" fmla="*/ 11 h 20"/>
                  <a:gd name="T36" fmla="*/ 8 w 8"/>
                  <a:gd name="T37" fmla="*/ 7 h 20"/>
                  <a:gd name="T38" fmla="*/ 6 w 8"/>
                  <a:gd name="T39" fmla="*/ 2 h 20"/>
                  <a:gd name="T40" fmla="*/ 6 w 8"/>
                  <a:gd name="T4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8" h="20">
                    <a:moveTo>
                      <a:pt x="6" y="1"/>
                    </a:moveTo>
                    <a:lnTo>
                      <a:pt x="4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5"/>
                    </a:lnTo>
                    <a:lnTo>
                      <a:pt x="0" y="7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1" y="20"/>
                    </a:lnTo>
                    <a:lnTo>
                      <a:pt x="1" y="20"/>
                    </a:lnTo>
                    <a:lnTo>
                      <a:pt x="3" y="19"/>
                    </a:lnTo>
                    <a:lnTo>
                      <a:pt x="3" y="19"/>
                    </a:lnTo>
                    <a:lnTo>
                      <a:pt x="6" y="15"/>
                    </a:lnTo>
                    <a:lnTo>
                      <a:pt x="8" y="11"/>
                    </a:lnTo>
                    <a:lnTo>
                      <a:pt x="8" y="7"/>
                    </a:lnTo>
                    <a:lnTo>
                      <a:pt x="6" y="2"/>
                    </a:lnTo>
                    <a:lnTo>
                      <a:pt x="6" y="1"/>
                    </a:lnTo>
                    <a:close/>
                  </a:path>
                </a:pathLst>
              </a:custGeom>
              <a:grpFill/>
              <a:ln w="635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334" name="Freeform 3861">
                <a:extLst>
                  <a:ext uri="{FF2B5EF4-FFF2-40B4-BE49-F238E27FC236}">
                    <a16:creationId xmlns:a16="http://schemas.microsoft.com/office/drawing/2014/main" id="{2449FBB0-2C53-964C-B972-84D50E70EA2E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7250029" y="2476705"/>
                <a:ext cx="7842" cy="21885"/>
              </a:xfrm>
              <a:custGeom>
                <a:avLst/>
                <a:gdLst>
                  <a:gd name="T0" fmla="*/ 6 w 8"/>
                  <a:gd name="T1" fmla="*/ 1 h 20"/>
                  <a:gd name="T2" fmla="*/ 4 w 8"/>
                  <a:gd name="T3" fmla="*/ 0 h 20"/>
                  <a:gd name="T4" fmla="*/ 4 w 8"/>
                  <a:gd name="T5" fmla="*/ 0 h 20"/>
                  <a:gd name="T6" fmla="*/ 3 w 8"/>
                  <a:gd name="T7" fmla="*/ 0 h 20"/>
                  <a:gd name="T8" fmla="*/ 2 w 8"/>
                  <a:gd name="T9" fmla="*/ 0 h 20"/>
                  <a:gd name="T10" fmla="*/ 1 w 8"/>
                  <a:gd name="T11" fmla="*/ 0 h 20"/>
                  <a:gd name="T12" fmla="*/ 1 w 8"/>
                  <a:gd name="T13" fmla="*/ 1 h 20"/>
                  <a:gd name="T14" fmla="*/ 1 w 8"/>
                  <a:gd name="T15" fmla="*/ 2 h 20"/>
                  <a:gd name="T16" fmla="*/ 1 w 8"/>
                  <a:gd name="T17" fmla="*/ 5 h 20"/>
                  <a:gd name="T18" fmla="*/ 0 w 8"/>
                  <a:gd name="T19" fmla="*/ 7 h 20"/>
                  <a:gd name="T20" fmla="*/ 0 w 8"/>
                  <a:gd name="T21" fmla="*/ 9 h 20"/>
                  <a:gd name="T22" fmla="*/ 0 w 8"/>
                  <a:gd name="T23" fmla="*/ 12 h 20"/>
                  <a:gd name="T24" fmla="*/ 1 w 8"/>
                  <a:gd name="T25" fmla="*/ 20 h 20"/>
                  <a:gd name="T26" fmla="*/ 1 w 8"/>
                  <a:gd name="T27" fmla="*/ 20 h 20"/>
                  <a:gd name="T28" fmla="*/ 3 w 8"/>
                  <a:gd name="T29" fmla="*/ 19 h 20"/>
                  <a:gd name="T30" fmla="*/ 3 w 8"/>
                  <a:gd name="T31" fmla="*/ 19 h 20"/>
                  <a:gd name="T32" fmla="*/ 6 w 8"/>
                  <a:gd name="T33" fmla="*/ 15 h 20"/>
                  <a:gd name="T34" fmla="*/ 8 w 8"/>
                  <a:gd name="T35" fmla="*/ 11 h 20"/>
                  <a:gd name="T36" fmla="*/ 8 w 8"/>
                  <a:gd name="T37" fmla="*/ 7 h 20"/>
                  <a:gd name="T38" fmla="*/ 6 w 8"/>
                  <a:gd name="T39" fmla="*/ 2 h 20"/>
                  <a:gd name="T40" fmla="*/ 6 w 8"/>
                  <a:gd name="T4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8" h="20">
                    <a:moveTo>
                      <a:pt x="6" y="1"/>
                    </a:moveTo>
                    <a:lnTo>
                      <a:pt x="4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5"/>
                    </a:lnTo>
                    <a:lnTo>
                      <a:pt x="0" y="7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1" y="20"/>
                    </a:lnTo>
                    <a:lnTo>
                      <a:pt x="1" y="20"/>
                    </a:lnTo>
                    <a:lnTo>
                      <a:pt x="3" y="19"/>
                    </a:lnTo>
                    <a:lnTo>
                      <a:pt x="3" y="19"/>
                    </a:lnTo>
                    <a:lnTo>
                      <a:pt x="6" y="15"/>
                    </a:lnTo>
                    <a:lnTo>
                      <a:pt x="8" y="11"/>
                    </a:lnTo>
                    <a:lnTo>
                      <a:pt x="8" y="7"/>
                    </a:lnTo>
                    <a:lnTo>
                      <a:pt x="6" y="2"/>
                    </a:lnTo>
                    <a:lnTo>
                      <a:pt x="6" y="1"/>
                    </a:lnTo>
                  </a:path>
                </a:pathLst>
              </a:custGeom>
              <a:grpFill/>
              <a:ln w="635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335" name="Freeform 3862">
                <a:extLst>
                  <a:ext uri="{FF2B5EF4-FFF2-40B4-BE49-F238E27FC236}">
                    <a16:creationId xmlns:a16="http://schemas.microsoft.com/office/drawing/2014/main" id="{C0522299-3CD8-7C45-BEC5-F0090F1393F0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7250030" y="2476705"/>
                <a:ext cx="7842" cy="21885"/>
              </a:xfrm>
              <a:custGeom>
                <a:avLst/>
                <a:gdLst>
                  <a:gd name="T0" fmla="*/ 6 w 8"/>
                  <a:gd name="T1" fmla="*/ 1 h 20"/>
                  <a:gd name="T2" fmla="*/ 4 w 8"/>
                  <a:gd name="T3" fmla="*/ 0 h 20"/>
                  <a:gd name="T4" fmla="*/ 4 w 8"/>
                  <a:gd name="T5" fmla="*/ 0 h 20"/>
                  <a:gd name="T6" fmla="*/ 3 w 8"/>
                  <a:gd name="T7" fmla="*/ 0 h 20"/>
                  <a:gd name="T8" fmla="*/ 2 w 8"/>
                  <a:gd name="T9" fmla="*/ 0 h 20"/>
                  <a:gd name="T10" fmla="*/ 1 w 8"/>
                  <a:gd name="T11" fmla="*/ 0 h 20"/>
                  <a:gd name="T12" fmla="*/ 1 w 8"/>
                  <a:gd name="T13" fmla="*/ 1 h 20"/>
                  <a:gd name="T14" fmla="*/ 1 w 8"/>
                  <a:gd name="T15" fmla="*/ 2 h 20"/>
                  <a:gd name="T16" fmla="*/ 1 w 8"/>
                  <a:gd name="T17" fmla="*/ 5 h 20"/>
                  <a:gd name="T18" fmla="*/ 0 w 8"/>
                  <a:gd name="T19" fmla="*/ 7 h 20"/>
                  <a:gd name="T20" fmla="*/ 0 w 8"/>
                  <a:gd name="T21" fmla="*/ 9 h 20"/>
                  <a:gd name="T22" fmla="*/ 0 w 8"/>
                  <a:gd name="T23" fmla="*/ 12 h 20"/>
                  <a:gd name="T24" fmla="*/ 1 w 8"/>
                  <a:gd name="T25" fmla="*/ 20 h 20"/>
                  <a:gd name="T26" fmla="*/ 1 w 8"/>
                  <a:gd name="T27" fmla="*/ 20 h 20"/>
                  <a:gd name="T28" fmla="*/ 3 w 8"/>
                  <a:gd name="T29" fmla="*/ 19 h 20"/>
                  <a:gd name="T30" fmla="*/ 3 w 8"/>
                  <a:gd name="T31" fmla="*/ 19 h 20"/>
                  <a:gd name="T32" fmla="*/ 6 w 8"/>
                  <a:gd name="T33" fmla="*/ 15 h 20"/>
                  <a:gd name="T34" fmla="*/ 8 w 8"/>
                  <a:gd name="T35" fmla="*/ 11 h 20"/>
                  <a:gd name="T36" fmla="*/ 8 w 8"/>
                  <a:gd name="T37" fmla="*/ 7 h 20"/>
                  <a:gd name="T38" fmla="*/ 6 w 8"/>
                  <a:gd name="T39" fmla="*/ 2 h 20"/>
                  <a:gd name="T40" fmla="*/ 6 w 8"/>
                  <a:gd name="T4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8" h="20">
                    <a:moveTo>
                      <a:pt x="6" y="1"/>
                    </a:moveTo>
                    <a:lnTo>
                      <a:pt x="4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5"/>
                    </a:lnTo>
                    <a:lnTo>
                      <a:pt x="0" y="7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1" y="20"/>
                    </a:lnTo>
                    <a:lnTo>
                      <a:pt x="1" y="20"/>
                    </a:lnTo>
                    <a:lnTo>
                      <a:pt x="3" y="19"/>
                    </a:lnTo>
                    <a:lnTo>
                      <a:pt x="3" y="19"/>
                    </a:lnTo>
                    <a:lnTo>
                      <a:pt x="6" y="15"/>
                    </a:lnTo>
                    <a:lnTo>
                      <a:pt x="8" y="11"/>
                    </a:lnTo>
                    <a:lnTo>
                      <a:pt x="8" y="7"/>
                    </a:lnTo>
                    <a:lnTo>
                      <a:pt x="6" y="2"/>
                    </a:lnTo>
                    <a:lnTo>
                      <a:pt x="6" y="1"/>
                    </a:lnTo>
                  </a:path>
                </a:pathLst>
              </a:custGeom>
              <a:grpFill/>
              <a:ln w="635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336" name="Freeform 3863">
                <a:extLst>
                  <a:ext uri="{FF2B5EF4-FFF2-40B4-BE49-F238E27FC236}">
                    <a16:creationId xmlns:a16="http://schemas.microsoft.com/office/drawing/2014/main" id="{FDA86D3E-D6E9-BE45-8F96-918F357E2FD7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7206898" y="2461386"/>
                <a:ext cx="17646" cy="39391"/>
              </a:xfrm>
              <a:custGeom>
                <a:avLst/>
                <a:gdLst>
                  <a:gd name="T0" fmla="*/ 18 w 19"/>
                  <a:gd name="T1" fmla="*/ 2 h 37"/>
                  <a:gd name="T2" fmla="*/ 18 w 19"/>
                  <a:gd name="T3" fmla="*/ 0 h 37"/>
                  <a:gd name="T4" fmla="*/ 16 w 19"/>
                  <a:gd name="T5" fmla="*/ 0 h 37"/>
                  <a:gd name="T6" fmla="*/ 14 w 19"/>
                  <a:gd name="T7" fmla="*/ 1 h 37"/>
                  <a:gd name="T8" fmla="*/ 14 w 19"/>
                  <a:gd name="T9" fmla="*/ 1 h 37"/>
                  <a:gd name="T10" fmla="*/ 10 w 19"/>
                  <a:gd name="T11" fmla="*/ 7 h 37"/>
                  <a:gd name="T12" fmla="*/ 7 w 19"/>
                  <a:gd name="T13" fmla="*/ 12 h 37"/>
                  <a:gd name="T14" fmla="*/ 0 w 19"/>
                  <a:gd name="T15" fmla="*/ 25 h 37"/>
                  <a:gd name="T16" fmla="*/ 0 w 19"/>
                  <a:gd name="T17" fmla="*/ 27 h 37"/>
                  <a:gd name="T18" fmla="*/ 0 w 19"/>
                  <a:gd name="T19" fmla="*/ 29 h 37"/>
                  <a:gd name="T20" fmla="*/ 1 w 19"/>
                  <a:gd name="T21" fmla="*/ 30 h 37"/>
                  <a:gd name="T22" fmla="*/ 6 w 19"/>
                  <a:gd name="T23" fmla="*/ 34 h 37"/>
                  <a:gd name="T24" fmla="*/ 7 w 19"/>
                  <a:gd name="T25" fmla="*/ 36 h 37"/>
                  <a:gd name="T26" fmla="*/ 8 w 19"/>
                  <a:gd name="T27" fmla="*/ 37 h 37"/>
                  <a:gd name="T28" fmla="*/ 9 w 19"/>
                  <a:gd name="T29" fmla="*/ 37 h 37"/>
                  <a:gd name="T30" fmla="*/ 10 w 19"/>
                  <a:gd name="T31" fmla="*/ 37 h 37"/>
                  <a:gd name="T32" fmla="*/ 14 w 19"/>
                  <a:gd name="T33" fmla="*/ 36 h 37"/>
                  <a:gd name="T34" fmla="*/ 16 w 19"/>
                  <a:gd name="T35" fmla="*/ 36 h 37"/>
                  <a:gd name="T36" fmla="*/ 19 w 19"/>
                  <a:gd name="T37" fmla="*/ 31 h 37"/>
                  <a:gd name="T38" fmla="*/ 19 w 19"/>
                  <a:gd name="T39" fmla="*/ 30 h 37"/>
                  <a:gd name="T40" fmla="*/ 18 w 19"/>
                  <a:gd name="T41" fmla="*/ 30 h 37"/>
                  <a:gd name="T42" fmla="*/ 16 w 19"/>
                  <a:gd name="T43" fmla="*/ 27 h 37"/>
                  <a:gd name="T44" fmla="*/ 13 w 19"/>
                  <a:gd name="T45" fmla="*/ 29 h 37"/>
                  <a:gd name="T46" fmla="*/ 11 w 19"/>
                  <a:gd name="T47" fmla="*/ 29 h 37"/>
                  <a:gd name="T48" fmla="*/ 10 w 19"/>
                  <a:gd name="T49" fmla="*/ 27 h 37"/>
                  <a:gd name="T50" fmla="*/ 10 w 19"/>
                  <a:gd name="T51" fmla="*/ 27 h 37"/>
                  <a:gd name="T52" fmla="*/ 11 w 19"/>
                  <a:gd name="T53" fmla="*/ 26 h 37"/>
                  <a:gd name="T54" fmla="*/ 12 w 19"/>
                  <a:gd name="T55" fmla="*/ 25 h 37"/>
                  <a:gd name="T56" fmla="*/ 13 w 19"/>
                  <a:gd name="T57" fmla="*/ 25 h 37"/>
                  <a:gd name="T58" fmla="*/ 14 w 19"/>
                  <a:gd name="T59" fmla="*/ 26 h 37"/>
                  <a:gd name="T60" fmla="*/ 16 w 19"/>
                  <a:gd name="T61" fmla="*/ 26 h 37"/>
                  <a:gd name="T62" fmla="*/ 18 w 19"/>
                  <a:gd name="T63" fmla="*/ 25 h 37"/>
                  <a:gd name="T64" fmla="*/ 18 w 19"/>
                  <a:gd name="T65" fmla="*/ 22 h 37"/>
                  <a:gd name="T66" fmla="*/ 18 w 19"/>
                  <a:gd name="T67" fmla="*/ 22 h 37"/>
                  <a:gd name="T68" fmla="*/ 17 w 19"/>
                  <a:gd name="T69" fmla="*/ 22 h 37"/>
                  <a:gd name="T70" fmla="*/ 14 w 19"/>
                  <a:gd name="T71" fmla="*/ 23 h 37"/>
                  <a:gd name="T72" fmla="*/ 13 w 19"/>
                  <a:gd name="T73" fmla="*/ 23 h 37"/>
                  <a:gd name="T74" fmla="*/ 13 w 19"/>
                  <a:gd name="T75" fmla="*/ 23 h 37"/>
                  <a:gd name="T76" fmla="*/ 13 w 19"/>
                  <a:gd name="T77" fmla="*/ 23 h 37"/>
                  <a:gd name="T78" fmla="*/ 13 w 19"/>
                  <a:gd name="T79" fmla="*/ 16 h 37"/>
                  <a:gd name="T80" fmla="*/ 16 w 19"/>
                  <a:gd name="T81" fmla="*/ 7 h 37"/>
                  <a:gd name="T82" fmla="*/ 18 w 19"/>
                  <a:gd name="T83" fmla="*/ 3 h 37"/>
                  <a:gd name="T84" fmla="*/ 18 w 19"/>
                  <a:gd name="T85" fmla="*/ 2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9" h="37">
                    <a:moveTo>
                      <a:pt x="18" y="2"/>
                    </a:moveTo>
                    <a:lnTo>
                      <a:pt x="18" y="0"/>
                    </a:lnTo>
                    <a:lnTo>
                      <a:pt x="16" y="0"/>
                    </a:lnTo>
                    <a:lnTo>
                      <a:pt x="14" y="1"/>
                    </a:lnTo>
                    <a:lnTo>
                      <a:pt x="14" y="1"/>
                    </a:lnTo>
                    <a:lnTo>
                      <a:pt x="10" y="7"/>
                    </a:lnTo>
                    <a:lnTo>
                      <a:pt x="7" y="12"/>
                    </a:lnTo>
                    <a:lnTo>
                      <a:pt x="0" y="25"/>
                    </a:lnTo>
                    <a:lnTo>
                      <a:pt x="0" y="27"/>
                    </a:lnTo>
                    <a:lnTo>
                      <a:pt x="0" y="29"/>
                    </a:lnTo>
                    <a:lnTo>
                      <a:pt x="1" y="30"/>
                    </a:lnTo>
                    <a:lnTo>
                      <a:pt x="6" y="34"/>
                    </a:lnTo>
                    <a:lnTo>
                      <a:pt x="7" y="36"/>
                    </a:lnTo>
                    <a:lnTo>
                      <a:pt x="8" y="37"/>
                    </a:lnTo>
                    <a:lnTo>
                      <a:pt x="9" y="37"/>
                    </a:lnTo>
                    <a:lnTo>
                      <a:pt x="10" y="37"/>
                    </a:lnTo>
                    <a:lnTo>
                      <a:pt x="14" y="36"/>
                    </a:lnTo>
                    <a:lnTo>
                      <a:pt x="16" y="36"/>
                    </a:lnTo>
                    <a:lnTo>
                      <a:pt x="19" y="31"/>
                    </a:lnTo>
                    <a:lnTo>
                      <a:pt x="19" y="30"/>
                    </a:lnTo>
                    <a:lnTo>
                      <a:pt x="18" y="30"/>
                    </a:lnTo>
                    <a:lnTo>
                      <a:pt x="16" y="27"/>
                    </a:lnTo>
                    <a:lnTo>
                      <a:pt x="13" y="29"/>
                    </a:lnTo>
                    <a:lnTo>
                      <a:pt x="11" y="29"/>
                    </a:lnTo>
                    <a:lnTo>
                      <a:pt x="10" y="27"/>
                    </a:lnTo>
                    <a:lnTo>
                      <a:pt x="10" y="27"/>
                    </a:lnTo>
                    <a:lnTo>
                      <a:pt x="11" y="26"/>
                    </a:lnTo>
                    <a:lnTo>
                      <a:pt x="12" y="25"/>
                    </a:lnTo>
                    <a:lnTo>
                      <a:pt x="13" y="25"/>
                    </a:lnTo>
                    <a:lnTo>
                      <a:pt x="14" y="26"/>
                    </a:lnTo>
                    <a:lnTo>
                      <a:pt x="16" y="26"/>
                    </a:lnTo>
                    <a:lnTo>
                      <a:pt x="18" y="25"/>
                    </a:lnTo>
                    <a:lnTo>
                      <a:pt x="18" y="22"/>
                    </a:lnTo>
                    <a:lnTo>
                      <a:pt x="18" y="22"/>
                    </a:lnTo>
                    <a:lnTo>
                      <a:pt x="17" y="22"/>
                    </a:lnTo>
                    <a:lnTo>
                      <a:pt x="14" y="23"/>
                    </a:lnTo>
                    <a:lnTo>
                      <a:pt x="13" y="23"/>
                    </a:lnTo>
                    <a:lnTo>
                      <a:pt x="13" y="23"/>
                    </a:lnTo>
                    <a:lnTo>
                      <a:pt x="13" y="23"/>
                    </a:lnTo>
                    <a:lnTo>
                      <a:pt x="13" y="16"/>
                    </a:lnTo>
                    <a:lnTo>
                      <a:pt x="16" y="7"/>
                    </a:lnTo>
                    <a:lnTo>
                      <a:pt x="18" y="3"/>
                    </a:lnTo>
                    <a:lnTo>
                      <a:pt x="18" y="2"/>
                    </a:lnTo>
                    <a:close/>
                  </a:path>
                </a:pathLst>
              </a:custGeom>
              <a:grpFill/>
              <a:ln w="635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337" name="Freeform 3864">
                <a:extLst>
                  <a:ext uri="{FF2B5EF4-FFF2-40B4-BE49-F238E27FC236}">
                    <a16:creationId xmlns:a16="http://schemas.microsoft.com/office/drawing/2014/main" id="{D620A5E8-329A-024B-8C42-E0BE7FDDE6C6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7206898" y="2461386"/>
                <a:ext cx="17646" cy="39391"/>
              </a:xfrm>
              <a:custGeom>
                <a:avLst/>
                <a:gdLst>
                  <a:gd name="T0" fmla="*/ 18 w 19"/>
                  <a:gd name="T1" fmla="*/ 2 h 37"/>
                  <a:gd name="T2" fmla="*/ 18 w 19"/>
                  <a:gd name="T3" fmla="*/ 0 h 37"/>
                  <a:gd name="T4" fmla="*/ 16 w 19"/>
                  <a:gd name="T5" fmla="*/ 0 h 37"/>
                  <a:gd name="T6" fmla="*/ 14 w 19"/>
                  <a:gd name="T7" fmla="*/ 1 h 37"/>
                  <a:gd name="T8" fmla="*/ 14 w 19"/>
                  <a:gd name="T9" fmla="*/ 1 h 37"/>
                  <a:gd name="T10" fmla="*/ 10 w 19"/>
                  <a:gd name="T11" fmla="*/ 7 h 37"/>
                  <a:gd name="T12" fmla="*/ 7 w 19"/>
                  <a:gd name="T13" fmla="*/ 12 h 37"/>
                  <a:gd name="T14" fmla="*/ 0 w 19"/>
                  <a:gd name="T15" fmla="*/ 25 h 37"/>
                  <a:gd name="T16" fmla="*/ 0 w 19"/>
                  <a:gd name="T17" fmla="*/ 27 h 37"/>
                  <a:gd name="T18" fmla="*/ 0 w 19"/>
                  <a:gd name="T19" fmla="*/ 29 h 37"/>
                  <a:gd name="T20" fmla="*/ 1 w 19"/>
                  <a:gd name="T21" fmla="*/ 30 h 37"/>
                  <a:gd name="T22" fmla="*/ 6 w 19"/>
                  <a:gd name="T23" fmla="*/ 34 h 37"/>
                  <a:gd name="T24" fmla="*/ 7 w 19"/>
                  <a:gd name="T25" fmla="*/ 36 h 37"/>
                  <a:gd name="T26" fmla="*/ 8 w 19"/>
                  <a:gd name="T27" fmla="*/ 37 h 37"/>
                  <a:gd name="T28" fmla="*/ 9 w 19"/>
                  <a:gd name="T29" fmla="*/ 37 h 37"/>
                  <a:gd name="T30" fmla="*/ 10 w 19"/>
                  <a:gd name="T31" fmla="*/ 37 h 37"/>
                  <a:gd name="T32" fmla="*/ 14 w 19"/>
                  <a:gd name="T33" fmla="*/ 36 h 37"/>
                  <a:gd name="T34" fmla="*/ 16 w 19"/>
                  <a:gd name="T35" fmla="*/ 36 h 37"/>
                  <a:gd name="T36" fmla="*/ 19 w 19"/>
                  <a:gd name="T37" fmla="*/ 31 h 37"/>
                  <a:gd name="T38" fmla="*/ 19 w 19"/>
                  <a:gd name="T39" fmla="*/ 30 h 37"/>
                  <a:gd name="T40" fmla="*/ 18 w 19"/>
                  <a:gd name="T41" fmla="*/ 30 h 37"/>
                  <a:gd name="T42" fmla="*/ 16 w 19"/>
                  <a:gd name="T43" fmla="*/ 27 h 37"/>
                  <a:gd name="T44" fmla="*/ 13 w 19"/>
                  <a:gd name="T45" fmla="*/ 29 h 37"/>
                  <a:gd name="T46" fmla="*/ 11 w 19"/>
                  <a:gd name="T47" fmla="*/ 29 h 37"/>
                  <a:gd name="T48" fmla="*/ 10 w 19"/>
                  <a:gd name="T49" fmla="*/ 27 h 37"/>
                  <a:gd name="T50" fmla="*/ 10 w 19"/>
                  <a:gd name="T51" fmla="*/ 27 h 37"/>
                  <a:gd name="T52" fmla="*/ 11 w 19"/>
                  <a:gd name="T53" fmla="*/ 26 h 37"/>
                  <a:gd name="T54" fmla="*/ 12 w 19"/>
                  <a:gd name="T55" fmla="*/ 25 h 37"/>
                  <a:gd name="T56" fmla="*/ 13 w 19"/>
                  <a:gd name="T57" fmla="*/ 25 h 37"/>
                  <a:gd name="T58" fmla="*/ 14 w 19"/>
                  <a:gd name="T59" fmla="*/ 26 h 37"/>
                  <a:gd name="T60" fmla="*/ 16 w 19"/>
                  <a:gd name="T61" fmla="*/ 26 h 37"/>
                  <a:gd name="T62" fmla="*/ 18 w 19"/>
                  <a:gd name="T63" fmla="*/ 25 h 37"/>
                  <a:gd name="T64" fmla="*/ 18 w 19"/>
                  <a:gd name="T65" fmla="*/ 22 h 37"/>
                  <a:gd name="T66" fmla="*/ 18 w 19"/>
                  <a:gd name="T67" fmla="*/ 22 h 37"/>
                  <a:gd name="T68" fmla="*/ 17 w 19"/>
                  <a:gd name="T69" fmla="*/ 22 h 37"/>
                  <a:gd name="T70" fmla="*/ 14 w 19"/>
                  <a:gd name="T71" fmla="*/ 23 h 37"/>
                  <a:gd name="T72" fmla="*/ 13 w 19"/>
                  <a:gd name="T73" fmla="*/ 23 h 37"/>
                  <a:gd name="T74" fmla="*/ 13 w 19"/>
                  <a:gd name="T75" fmla="*/ 23 h 37"/>
                  <a:gd name="T76" fmla="*/ 13 w 19"/>
                  <a:gd name="T77" fmla="*/ 23 h 37"/>
                  <a:gd name="T78" fmla="*/ 13 w 19"/>
                  <a:gd name="T79" fmla="*/ 16 h 37"/>
                  <a:gd name="T80" fmla="*/ 16 w 19"/>
                  <a:gd name="T81" fmla="*/ 7 h 37"/>
                  <a:gd name="T82" fmla="*/ 18 w 19"/>
                  <a:gd name="T83" fmla="*/ 3 h 37"/>
                  <a:gd name="T84" fmla="*/ 18 w 19"/>
                  <a:gd name="T85" fmla="*/ 2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9" h="37">
                    <a:moveTo>
                      <a:pt x="18" y="2"/>
                    </a:moveTo>
                    <a:lnTo>
                      <a:pt x="18" y="0"/>
                    </a:lnTo>
                    <a:lnTo>
                      <a:pt x="16" y="0"/>
                    </a:lnTo>
                    <a:lnTo>
                      <a:pt x="14" y="1"/>
                    </a:lnTo>
                    <a:lnTo>
                      <a:pt x="14" y="1"/>
                    </a:lnTo>
                    <a:lnTo>
                      <a:pt x="10" y="7"/>
                    </a:lnTo>
                    <a:lnTo>
                      <a:pt x="7" y="12"/>
                    </a:lnTo>
                    <a:lnTo>
                      <a:pt x="0" y="25"/>
                    </a:lnTo>
                    <a:lnTo>
                      <a:pt x="0" y="27"/>
                    </a:lnTo>
                    <a:lnTo>
                      <a:pt x="0" y="29"/>
                    </a:lnTo>
                    <a:lnTo>
                      <a:pt x="1" y="30"/>
                    </a:lnTo>
                    <a:lnTo>
                      <a:pt x="6" y="34"/>
                    </a:lnTo>
                    <a:lnTo>
                      <a:pt x="7" y="36"/>
                    </a:lnTo>
                    <a:lnTo>
                      <a:pt x="8" y="37"/>
                    </a:lnTo>
                    <a:lnTo>
                      <a:pt x="9" y="37"/>
                    </a:lnTo>
                    <a:lnTo>
                      <a:pt x="10" y="37"/>
                    </a:lnTo>
                    <a:lnTo>
                      <a:pt x="14" y="36"/>
                    </a:lnTo>
                    <a:lnTo>
                      <a:pt x="16" y="36"/>
                    </a:lnTo>
                    <a:lnTo>
                      <a:pt x="19" y="31"/>
                    </a:lnTo>
                    <a:lnTo>
                      <a:pt x="19" y="30"/>
                    </a:lnTo>
                    <a:lnTo>
                      <a:pt x="18" y="30"/>
                    </a:lnTo>
                    <a:lnTo>
                      <a:pt x="16" y="27"/>
                    </a:lnTo>
                    <a:lnTo>
                      <a:pt x="13" y="29"/>
                    </a:lnTo>
                    <a:lnTo>
                      <a:pt x="11" y="29"/>
                    </a:lnTo>
                    <a:lnTo>
                      <a:pt x="10" y="27"/>
                    </a:lnTo>
                    <a:lnTo>
                      <a:pt x="10" y="27"/>
                    </a:lnTo>
                    <a:lnTo>
                      <a:pt x="11" y="26"/>
                    </a:lnTo>
                    <a:lnTo>
                      <a:pt x="12" y="25"/>
                    </a:lnTo>
                    <a:lnTo>
                      <a:pt x="13" y="25"/>
                    </a:lnTo>
                    <a:lnTo>
                      <a:pt x="14" y="26"/>
                    </a:lnTo>
                    <a:lnTo>
                      <a:pt x="16" y="26"/>
                    </a:lnTo>
                    <a:lnTo>
                      <a:pt x="18" y="25"/>
                    </a:lnTo>
                    <a:lnTo>
                      <a:pt x="18" y="22"/>
                    </a:lnTo>
                    <a:lnTo>
                      <a:pt x="18" y="22"/>
                    </a:lnTo>
                    <a:lnTo>
                      <a:pt x="17" y="22"/>
                    </a:lnTo>
                    <a:lnTo>
                      <a:pt x="14" y="23"/>
                    </a:lnTo>
                    <a:lnTo>
                      <a:pt x="13" y="23"/>
                    </a:lnTo>
                    <a:lnTo>
                      <a:pt x="13" y="23"/>
                    </a:lnTo>
                    <a:lnTo>
                      <a:pt x="13" y="23"/>
                    </a:lnTo>
                    <a:lnTo>
                      <a:pt x="13" y="16"/>
                    </a:lnTo>
                    <a:lnTo>
                      <a:pt x="16" y="7"/>
                    </a:lnTo>
                    <a:lnTo>
                      <a:pt x="18" y="3"/>
                    </a:lnTo>
                    <a:lnTo>
                      <a:pt x="18" y="2"/>
                    </a:lnTo>
                  </a:path>
                </a:pathLst>
              </a:custGeom>
              <a:grpFill/>
              <a:ln w="635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338" name="Freeform 3865">
                <a:extLst>
                  <a:ext uri="{FF2B5EF4-FFF2-40B4-BE49-F238E27FC236}">
                    <a16:creationId xmlns:a16="http://schemas.microsoft.com/office/drawing/2014/main" id="{87536FF3-9529-284E-890F-B173FD9B610A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7206898" y="2461386"/>
                <a:ext cx="17646" cy="39391"/>
              </a:xfrm>
              <a:custGeom>
                <a:avLst/>
                <a:gdLst>
                  <a:gd name="T0" fmla="*/ 18 w 19"/>
                  <a:gd name="T1" fmla="*/ 2 h 37"/>
                  <a:gd name="T2" fmla="*/ 18 w 19"/>
                  <a:gd name="T3" fmla="*/ 0 h 37"/>
                  <a:gd name="T4" fmla="*/ 16 w 19"/>
                  <a:gd name="T5" fmla="*/ 0 h 37"/>
                  <a:gd name="T6" fmla="*/ 14 w 19"/>
                  <a:gd name="T7" fmla="*/ 1 h 37"/>
                  <a:gd name="T8" fmla="*/ 14 w 19"/>
                  <a:gd name="T9" fmla="*/ 1 h 37"/>
                  <a:gd name="T10" fmla="*/ 10 w 19"/>
                  <a:gd name="T11" fmla="*/ 7 h 37"/>
                  <a:gd name="T12" fmla="*/ 7 w 19"/>
                  <a:gd name="T13" fmla="*/ 12 h 37"/>
                  <a:gd name="T14" fmla="*/ 0 w 19"/>
                  <a:gd name="T15" fmla="*/ 25 h 37"/>
                  <a:gd name="T16" fmla="*/ 0 w 19"/>
                  <a:gd name="T17" fmla="*/ 27 h 37"/>
                  <a:gd name="T18" fmla="*/ 0 w 19"/>
                  <a:gd name="T19" fmla="*/ 29 h 37"/>
                  <a:gd name="T20" fmla="*/ 1 w 19"/>
                  <a:gd name="T21" fmla="*/ 30 h 37"/>
                  <a:gd name="T22" fmla="*/ 6 w 19"/>
                  <a:gd name="T23" fmla="*/ 34 h 37"/>
                  <a:gd name="T24" fmla="*/ 7 w 19"/>
                  <a:gd name="T25" fmla="*/ 36 h 37"/>
                  <a:gd name="T26" fmla="*/ 8 w 19"/>
                  <a:gd name="T27" fmla="*/ 37 h 37"/>
                  <a:gd name="T28" fmla="*/ 9 w 19"/>
                  <a:gd name="T29" fmla="*/ 37 h 37"/>
                  <a:gd name="T30" fmla="*/ 10 w 19"/>
                  <a:gd name="T31" fmla="*/ 37 h 37"/>
                  <a:gd name="T32" fmla="*/ 14 w 19"/>
                  <a:gd name="T33" fmla="*/ 36 h 37"/>
                  <a:gd name="T34" fmla="*/ 16 w 19"/>
                  <a:gd name="T35" fmla="*/ 36 h 37"/>
                  <a:gd name="T36" fmla="*/ 19 w 19"/>
                  <a:gd name="T37" fmla="*/ 31 h 37"/>
                  <a:gd name="T38" fmla="*/ 19 w 19"/>
                  <a:gd name="T39" fmla="*/ 30 h 37"/>
                  <a:gd name="T40" fmla="*/ 18 w 19"/>
                  <a:gd name="T41" fmla="*/ 30 h 37"/>
                  <a:gd name="T42" fmla="*/ 16 w 19"/>
                  <a:gd name="T43" fmla="*/ 27 h 37"/>
                  <a:gd name="T44" fmla="*/ 13 w 19"/>
                  <a:gd name="T45" fmla="*/ 29 h 37"/>
                  <a:gd name="T46" fmla="*/ 11 w 19"/>
                  <a:gd name="T47" fmla="*/ 29 h 37"/>
                  <a:gd name="T48" fmla="*/ 10 w 19"/>
                  <a:gd name="T49" fmla="*/ 27 h 37"/>
                  <a:gd name="T50" fmla="*/ 10 w 19"/>
                  <a:gd name="T51" fmla="*/ 27 h 37"/>
                  <a:gd name="T52" fmla="*/ 11 w 19"/>
                  <a:gd name="T53" fmla="*/ 26 h 37"/>
                  <a:gd name="T54" fmla="*/ 12 w 19"/>
                  <a:gd name="T55" fmla="*/ 25 h 37"/>
                  <a:gd name="T56" fmla="*/ 13 w 19"/>
                  <a:gd name="T57" fmla="*/ 25 h 37"/>
                  <a:gd name="T58" fmla="*/ 14 w 19"/>
                  <a:gd name="T59" fmla="*/ 26 h 37"/>
                  <a:gd name="T60" fmla="*/ 16 w 19"/>
                  <a:gd name="T61" fmla="*/ 26 h 37"/>
                  <a:gd name="T62" fmla="*/ 18 w 19"/>
                  <a:gd name="T63" fmla="*/ 25 h 37"/>
                  <a:gd name="T64" fmla="*/ 18 w 19"/>
                  <a:gd name="T65" fmla="*/ 22 h 37"/>
                  <a:gd name="T66" fmla="*/ 18 w 19"/>
                  <a:gd name="T67" fmla="*/ 22 h 37"/>
                  <a:gd name="T68" fmla="*/ 17 w 19"/>
                  <a:gd name="T69" fmla="*/ 22 h 37"/>
                  <a:gd name="T70" fmla="*/ 14 w 19"/>
                  <a:gd name="T71" fmla="*/ 23 h 37"/>
                  <a:gd name="T72" fmla="*/ 13 w 19"/>
                  <a:gd name="T73" fmla="*/ 23 h 37"/>
                  <a:gd name="T74" fmla="*/ 13 w 19"/>
                  <a:gd name="T75" fmla="*/ 23 h 37"/>
                  <a:gd name="T76" fmla="*/ 13 w 19"/>
                  <a:gd name="T77" fmla="*/ 23 h 37"/>
                  <a:gd name="T78" fmla="*/ 13 w 19"/>
                  <a:gd name="T79" fmla="*/ 16 h 37"/>
                  <a:gd name="T80" fmla="*/ 16 w 19"/>
                  <a:gd name="T81" fmla="*/ 7 h 37"/>
                  <a:gd name="T82" fmla="*/ 18 w 19"/>
                  <a:gd name="T83" fmla="*/ 3 h 37"/>
                  <a:gd name="T84" fmla="*/ 18 w 19"/>
                  <a:gd name="T85" fmla="*/ 2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9" h="37">
                    <a:moveTo>
                      <a:pt x="18" y="2"/>
                    </a:moveTo>
                    <a:lnTo>
                      <a:pt x="18" y="0"/>
                    </a:lnTo>
                    <a:lnTo>
                      <a:pt x="16" y="0"/>
                    </a:lnTo>
                    <a:lnTo>
                      <a:pt x="14" y="1"/>
                    </a:lnTo>
                    <a:lnTo>
                      <a:pt x="14" y="1"/>
                    </a:lnTo>
                    <a:lnTo>
                      <a:pt x="10" y="7"/>
                    </a:lnTo>
                    <a:lnTo>
                      <a:pt x="7" y="12"/>
                    </a:lnTo>
                    <a:lnTo>
                      <a:pt x="0" y="25"/>
                    </a:lnTo>
                    <a:lnTo>
                      <a:pt x="0" y="27"/>
                    </a:lnTo>
                    <a:lnTo>
                      <a:pt x="0" y="29"/>
                    </a:lnTo>
                    <a:lnTo>
                      <a:pt x="1" y="30"/>
                    </a:lnTo>
                    <a:lnTo>
                      <a:pt x="6" y="34"/>
                    </a:lnTo>
                    <a:lnTo>
                      <a:pt x="7" y="36"/>
                    </a:lnTo>
                    <a:lnTo>
                      <a:pt x="8" y="37"/>
                    </a:lnTo>
                    <a:lnTo>
                      <a:pt x="9" y="37"/>
                    </a:lnTo>
                    <a:lnTo>
                      <a:pt x="10" y="37"/>
                    </a:lnTo>
                    <a:lnTo>
                      <a:pt x="14" y="36"/>
                    </a:lnTo>
                    <a:lnTo>
                      <a:pt x="16" y="36"/>
                    </a:lnTo>
                    <a:lnTo>
                      <a:pt x="19" y="31"/>
                    </a:lnTo>
                    <a:lnTo>
                      <a:pt x="19" y="30"/>
                    </a:lnTo>
                    <a:lnTo>
                      <a:pt x="18" y="30"/>
                    </a:lnTo>
                    <a:lnTo>
                      <a:pt x="16" y="27"/>
                    </a:lnTo>
                    <a:lnTo>
                      <a:pt x="13" y="29"/>
                    </a:lnTo>
                    <a:lnTo>
                      <a:pt x="11" y="29"/>
                    </a:lnTo>
                    <a:lnTo>
                      <a:pt x="10" y="27"/>
                    </a:lnTo>
                    <a:lnTo>
                      <a:pt x="10" y="27"/>
                    </a:lnTo>
                    <a:lnTo>
                      <a:pt x="11" y="26"/>
                    </a:lnTo>
                    <a:lnTo>
                      <a:pt x="12" y="25"/>
                    </a:lnTo>
                    <a:lnTo>
                      <a:pt x="13" y="25"/>
                    </a:lnTo>
                    <a:lnTo>
                      <a:pt x="14" y="26"/>
                    </a:lnTo>
                    <a:lnTo>
                      <a:pt x="16" y="26"/>
                    </a:lnTo>
                    <a:lnTo>
                      <a:pt x="18" y="25"/>
                    </a:lnTo>
                    <a:lnTo>
                      <a:pt x="18" y="22"/>
                    </a:lnTo>
                    <a:lnTo>
                      <a:pt x="18" y="22"/>
                    </a:lnTo>
                    <a:lnTo>
                      <a:pt x="17" y="22"/>
                    </a:lnTo>
                    <a:lnTo>
                      <a:pt x="14" y="23"/>
                    </a:lnTo>
                    <a:lnTo>
                      <a:pt x="13" y="23"/>
                    </a:lnTo>
                    <a:lnTo>
                      <a:pt x="13" y="23"/>
                    </a:lnTo>
                    <a:lnTo>
                      <a:pt x="13" y="23"/>
                    </a:lnTo>
                    <a:lnTo>
                      <a:pt x="13" y="16"/>
                    </a:lnTo>
                    <a:lnTo>
                      <a:pt x="16" y="7"/>
                    </a:lnTo>
                    <a:lnTo>
                      <a:pt x="18" y="3"/>
                    </a:lnTo>
                    <a:lnTo>
                      <a:pt x="18" y="2"/>
                    </a:lnTo>
                  </a:path>
                </a:pathLst>
              </a:custGeom>
              <a:grpFill/>
              <a:ln w="635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339" name="Freeform 3866">
                <a:extLst>
                  <a:ext uri="{FF2B5EF4-FFF2-40B4-BE49-F238E27FC236}">
                    <a16:creationId xmlns:a16="http://schemas.microsoft.com/office/drawing/2014/main" id="{DD3FF4E9-8C4F-CC45-AED3-80CAA37159F1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7248071" y="2500778"/>
                <a:ext cx="3922" cy="2189"/>
              </a:xfrm>
              <a:custGeom>
                <a:avLst/>
                <a:gdLst>
                  <a:gd name="T0" fmla="*/ 0 w 2"/>
                  <a:gd name="T1" fmla="*/ 2 h 4"/>
                  <a:gd name="T2" fmla="*/ 0 w 2"/>
                  <a:gd name="T3" fmla="*/ 4 h 4"/>
                  <a:gd name="T4" fmla="*/ 1 w 2"/>
                  <a:gd name="T5" fmla="*/ 4 h 4"/>
                  <a:gd name="T6" fmla="*/ 2 w 2"/>
                  <a:gd name="T7" fmla="*/ 2 h 4"/>
                  <a:gd name="T8" fmla="*/ 2 w 2"/>
                  <a:gd name="T9" fmla="*/ 1 h 4"/>
                  <a:gd name="T10" fmla="*/ 2 w 2"/>
                  <a:gd name="T11" fmla="*/ 1 h 4"/>
                  <a:gd name="T12" fmla="*/ 2 w 2"/>
                  <a:gd name="T13" fmla="*/ 0 h 4"/>
                  <a:gd name="T14" fmla="*/ 0 w 2"/>
                  <a:gd name="T15" fmla="*/ 0 h 4"/>
                  <a:gd name="T16" fmla="*/ 0 w 2"/>
                  <a:gd name="T17" fmla="*/ 0 h 4"/>
                  <a:gd name="T18" fmla="*/ 0 w 2"/>
                  <a:gd name="T19" fmla="*/ 2 h 4"/>
                  <a:gd name="T20" fmla="*/ 0 w 2"/>
                  <a:gd name="T21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" h="4">
                    <a:moveTo>
                      <a:pt x="0" y="2"/>
                    </a:moveTo>
                    <a:lnTo>
                      <a:pt x="0" y="4"/>
                    </a:lnTo>
                    <a:lnTo>
                      <a:pt x="1" y="4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635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340" name="Freeform 3867">
                <a:extLst>
                  <a:ext uri="{FF2B5EF4-FFF2-40B4-BE49-F238E27FC236}">
                    <a16:creationId xmlns:a16="http://schemas.microsoft.com/office/drawing/2014/main" id="{4F696B86-EA0C-5346-B4E0-19FC2269778C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7248071" y="2500778"/>
                <a:ext cx="3922" cy="2189"/>
              </a:xfrm>
              <a:custGeom>
                <a:avLst/>
                <a:gdLst>
                  <a:gd name="T0" fmla="*/ 0 w 2"/>
                  <a:gd name="T1" fmla="*/ 2 h 4"/>
                  <a:gd name="T2" fmla="*/ 0 w 2"/>
                  <a:gd name="T3" fmla="*/ 4 h 4"/>
                  <a:gd name="T4" fmla="*/ 1 w 2"/>
                  <a:gd name="T5" fmla="*/ 4 h 4"/>
                  <a:gd name="T6" fmla="*/ 2 w 2"/>
                  <a:gd name="T7" fmla="*/ 2 h 4"/>
                  <a:gd name="T8" fmla="*/ 2 w 2"/>
                  <a:gd name="T9" fmla="*/ 1 h 4"/>
                  <a:gd name="T10" fmla="*/ 2 w 2"/>
                  <a:gd name="T11" fmla="*/ 1 h 4"/>
                  <a:gd name="T12" fmla="*/ 2 w 2"/>
                  <a:gd name="T13" fmla="*/ 0 h 4"/>
                  <a:gd name="T14" fmla="*/ 0 w 2"/>
                  <a:gd name="T15" fmla="*/ 0 h 4"/>
                  <a:gd name="T16" fmla="*/ 0 w 2"/>
                  <a:gd name="T17" fmla="*/ 0 h 4"/>
                  <a:gd name="T18" fmla="*/ 0 w 2"/>
                  <a:gd name="T19" fmla="*/ 2 h 4"/>
                  <a:gd name="T20" fmla="*/ 0 w 2"/>
                  <a:gd name="T21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" h="4">
                    <a:moveTo>
                      <a:pt x="0" y="2"/>
                    </a:moveTo>
                    <a:lnTo>
                      <a:pt x="0" y="4"/>
                    </a:lnTo>
                    <a:lnTo>
                      <a:pt x="1" y="4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</a:path>
                </a:pathLst>
              </a:custGeom>
              <a:grpFill/>
              <a:ln w="635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341" name="Freeform 3868">
                <a:extLst>
                  <a:ext uri="{FF2B5EF4-FFF2-40B4-BE49-F238E27FC236}">
                    <a16:creationId xmlns:a16="http://schemas.microsoft.com/office/drawing/2014/main" id="{FFA2113C-5522-D04D-83EA-614ED6265251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7248071" y="2500778"/>
                <a:ext cx="3922" cy="2189"/>
              </a:xfrm>
              <a:custGeom>
                <a:avLst/>
                <a:gdLst>
                  <a:gd name="T0" fmla="*/ 0 w 2"/>
                  <a:gd name="T1" fmla="*/ 2 h 4"/>
                  <a:gd name="T2" fmla="*/ 0 w 2"/>
                  <a:gd name="T3" fmla="*/ 4 h 4"/>
                  <a:gd name="T4" fmla="*/ 1 w 2"/>
                  <a:gd name="T5" fmla="*/ 4 h 4"/>
                  <a:gd name="T6" fmla="*/ 2 w 2"/>
                  <a:gd name="T7" fmla="*/ 2 h 4"/>
                  <a:gd name="T8" fmla="*/ 2 w 2"/>
                  <a:gd name="T9" fmla="*/ 1 h 4"/>
                  <a:gd name="T10" fmla="*/ 2 w 2"/>
                  <a:gd name="T11" fmla="*/ 1 h 4"/>
                  <a:gd name="T12" fmla="*/ 2 w 2"/>
                  <a:gd name="T13" fmla="*/ 0 h 4"/>
                  <a:gd name="T14" fmla="*/ 0 w 2"/>
                  <a:gd name="T15" fmla="*/ 0 h 4"/>
                  <a:gd name="T16" fmla="*/ 0 w 2"/>
                  <a:gd name="T17" fmla="*/ 0 h 4"/>
                  <a:gd name="T18" fmla="*/ 0 w 2"/>
                  <a:gd name="T19" fmla="*/ 2 h 4"/>
                  <a:gd name="T20" fmla="*/ 0 w 2"/>
                  <a:gd name="T21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" h="4">
                    <a:moveTo>
                      <a:pt x="0" y="2"/>
                    </a:moveTo>
                    <a:lnTo>
                      <a:pt x="0" y="4"/>
                    </a:lnTo>
                    <a:lnTo>
                      <a:pt x="1" y="4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</a:path>
                </a:pathLst>
              </a:custGeom>
              <a:grpFill/>
              <a:ln w="635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342" name="Freeform 3869">
                <a:extLst>
                  <a:ext uri="{FF2B5EF4-FFF2-40B4-BE49-F238E27FC236}">
                    <a16:creationId xmlns:a16="http://schemas.microsoft.com/office/drawing/2014/main" id="{4A3BA1C7-4B2D-2144-8051-A6D5F5F36943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7236306" y="2507344"/>
                <a:ext cx="13725" cy="19696"/>
              </a:xfrm>
              <a:custGeom>
                <a:avLst/>
                <a:gdLst>
                  <a:gd name="T0" fmla="*/ 13 w 13"/>
                  <a:gd name="T1" fmla="*/ 2 h 17"/>
                  <a:gd name="T2" fmla="*/ 13 w 13"/>
                  <a:gd name="T3" fmla="*/ 2 h 17"/>
                  <a:gd name="T4" fmla="*/ 13 w 13"/>
                  <a:gd name="T5" fmla="*/ 1 h 17"/>
                  <a:gd name="T6" fmla="*/ 10 w 13"/>
                  <a:gd name="T7" fmla="*/ 0 h 17"/>
                  <a:gd name="T8" fmla="*/ 10 w 13"/>
                  <a:gd name="T9" fmla="*/ 0 h 17"/>
                  <a:gd name="T10" fmla="*/ 8 w 13"/>
                  <a:gd name="T11" fmla="*/ 1 h 17"/>
                  <a:gd name="T12" fmla="*/ 6 w 13"/>
                  <a:gd name="T13" fmla="*/ 1 h 17"/>
                  <a:gd name="T14" fmla="*/ 4 w 13"/>
                  <a:gd name="T15" fmla="*/ 5 h 17"/>
                  <a:gd name="T16" fmla="*/ 0 w 13"/>
                  <a:gd name="T17" fmla="*/ 12 h 17"/>
                  <a:gd name="T18" fmla="*/ 0 w 13"/>
                  <a:gd name="T19" fmla="*/ 14 h 17"/>
                  <a:gd name="T20" fmla="*/ 1 w 13"/>
                  <a:gd name="T21" fmla="*/ 14 h 17"/>
                  <a:gd name="T22" fmla="*/ 3 w 13"/>
                  <a:gd name="T23" fmla="*/ 17 h 17"/>
                  <a:gd name="T24" fmla="*/ 4 w 13"/>
                  <a:gd name="T25" fmla="*/ 17 h 17"/>
                  <a:gd name="T26" fmla="*/ 4 w 13"/>
                  <a:gd name="T27" fmla="*/ 17 h 17"/>
                  <a:gd name="T28" fmla="*/ 5 w 13"/>
                  <a:gd name="T29" fmla="*/ 17 h 17"/>
                  <a:gd name="T30" fmla="*/ 13 w 13"/>
                  <a:gd name="T31" fmla="*/ 5 h 17"/>
                  <a:gd name="T32" fmla="*/ 13 w 13"/>
                  <a:gd name="T33" fmla="*/ 4 h 17"/>
                  <a:gd name="T34" fmla="*/ 13 w 13"/>
                  <a:gd name="T35" fmla="*/ 3 h 17"/>
                  <a:gd name="T36" fmla="*/ 13 w 13"/>
                  <a:gd name="T37" fmla="*/ 2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" h="17">
                    <a:moveTo>
                      <a:pt x="13" y="2"/>
                    </a:moveTo>
                    <a:lnTo>
                      <a:pt x="13" y="2"/>
                    </a:lnTo>
                    <a:lnTo>
                      <a:pt x="13" y="1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8" y="1"/>
                    </a:lnTo>
                    <a:lnTo>
                      <a:pt x="6" y="1"/>
                    </a:lnTo>
                    <a:lnTo>
                      <a:pt x="4" y="5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1" y="14"/>
                    </a:lnTo>
                    <a:lnTo>
                      <a:pt x="3" y="17"/>
                    </a:lnTo>
                    <a:lnTo>
                      <a:pt x="4" y="17"/>
                    </a:lnTo>
                    <a:lnTo>
                      <a:pt x="4" y="17"/>
                    </a:lnTo>
                    <a:lnTo>
                      <a:pt x="5" y="17"/>
                    </a:lnTo>
                    <a:lnTo>
                      <a:pt x="13" y="5"/>
                    </a:lnTo>
                    <a:lnTo>
                      <a:pt x="13" y="4"/>
                    </a:lnTo>
                    <a:lnTo>
                      <a:pt x="13" y="3"/>
                    </a:lnTo>
                    <a:lnTo>
                      <a:pt x="13" y="2"/>
                    </a:lnTo>
                    <a:close/>
                  </a:path>
                </a:pathLst>
              </a:custGeom>
              <a:grpFill/>
              <a:ln w="635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343" name="Freeform 3870">
                <a:extLst>
                  <a:ext uri="{FF2B5EF4-FFF2-40B4-BE49-F238E27FC236}">
                    <a16:creationId xmlns:a16="http://schemas.microsoft.com/office/drawing/2014/main" id="{E9ADCBFA-F181-204D-BDA4-BE6C1854C89C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7236306" y="2507344"/>
                <a:ext cx="13725" cy="19696"/>
              </a:xfrm>
              <a:custGeom>
                <a:avLst/>
                <a:gdLst>
                  <a:gd name="T0" fmla="*/ 13 w 13"/>
                  <a:gd name="T1" fmla="*/ 2 h 17"/>
                  <a:gd name="T2" fmla="*/ 13 w 13"/>
                  <a:gd name="T3" fmla="*/ 2 h 17"/>
                  <a:gd name="T4" fmla="*/ 13 w 13"/>
                  <a:gd name="T5" fmla="*/ 1 h 17"/>
                  <a:gd name="T6" fmla="*/ 10 w 13"/>
                  <a:gd name="T7" fmla="*/ 0 h 17"/>
                  <a:gd name="T8" fmla="*/ 10 w 13"/>
                  <a:gd name="T9" fmla="*/ 0 h 17"/>
                  <a:gd name="T10" fmla="*/ 8 w 13"/>
                  <a:gd name="T11" fmla="*/ 1 h 17"/>
                  <a:gd name="T12" fmla="*/ 6 w 13"/>
                  <a:gd name="T13" fmla="*/ 1 h 17"/>
                  <a:gd name="T14" fmla="*/ 4 w 13"/>
                  <a:gd name="T15" fmla="*/ 5 h 17"/>
                  <a:gd name="T16" fmla="*/ 0 w 13"/>
                  <a:gd name="T17" fmla="*/ 12 h 17"/>
                  <a:gd name="T18" fmla="*/ 0 w 13"/>
                  <a:gd name="T19" fmla="*/ 14 h 17"/>
                  <a:gd name="T20" fmla="*/ 1 w 13"/>
                  <a:gd name="T21" fmla="*/ 14 h 17"/>
                  <a:gd name="T22" fmla="*/ 3 w 13"/>
                  <a:gd name="T23" fmla="*/ 17 h 17"/>
                  <a:gd name="T24" fmla="*/ 4 w 13"/>
                  <a:gd name="T25" fmla="*/ 17 h 17"/>
                  <a:gd name="T26" fmla="*/ 4 w 13"/>
                  <a:gd name="T27" fmla="*/ 17 h 17"/>
                  <a:gd name="T28" fmla="*/ 5 w 13"/>
                  <a:gd name="T29" fmla="*/ 17 h 17"/>
                  <a:gd name="T30" fmla="*/ 13 w 13"/>
                  <a:gd name="T31" fmla="*/ 5 h 17"/>
                  <a:gd name="T32" fmla="*/ 13 w 13"/>
                  <a:gd name="T33" fmla="*/ 4 h 17"/>
                  <a:gd name="T34" fmla="*/ 13 w 13"/>
                  <a:gd name="T35" fmla="*/ 3 h 17"/>
                  <a:gd name="T36" fmla="*/ 13 w 13"/>
                  <a:gd name="T37" fmla="*/ 2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" h="17">
                    <a:moveTo>
                      <a:pt x="13" y="2"/>
                    </a:moveTo>
                    <a:lnTo>
                      <a:pt x="13" y="2"/>
                    </a:lnTo>
                    <a:lnTo>
                      <a:pt x="13" y="1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8" y="1"/>
                    </a:lnTo>
                    <a:lnTo>
                      <a:pt x="6" y="1"/>
                    </a:lnTo>
                    <a:lnTo>
                      <a:pt x="4" y="5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1" y="14"/>
                    </a:lnTo>
                    <a:lnTo>
                      <a:pt x="3" y="17"/>
                    </a:lnTo>
                    <a:lnTo>
                      <a:pt x="4" y="17"/>
                    </a:lnTo>
                    <a:lnTo>
                      <a:pt x="4" y="17"/>
                    </a:lnTo>
                    <a:lnTo>
                      <a:pt x="5" y="17"/>
                    </a:lnTo>
                    <a:lnTo>
                      <a:pt x="13" y="5"/>
                    </a:lnTo>
                    <a:lnTo>
                      <a:pt x="13" y="4"/>
                    </a:lnTo>
                    <a:lnTo>
                      <a:pt x="13" y="3"/>
                    </a:lnTo>
                    <a:lnTo>
                      <a:pt x="13" y="2"/>
                    </a:lnTo>
                  </a:path>
                </a:pathLst>
              </a:custGeom>
              <a:grpFill/>
              <a:ln w="635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344" name="Freeform 3871">
                <a:extLst>
                  <a:ext uri="{FF2B5EF4-FFF2-40B4-BE49-F238E27FC236}">
                    <a16:creationId xmlns:a16="http://schemas.microsoft.com/office/drawing/2014/main" id="{AFAF3634-FA14-CB4B-B726-026753C323A3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7236306" y="2507344"/>
                <a:ext cx="13725" cy="19696"/>
              </a:xfrm>
              <a:custGeom>
                <a:avLst/>
                <a:gdLst>
                  <a:gd name="T0" fmla="*/ 13 w 13"/>
                  <a:gd name="T1" fmla="*/ 2 h 17"/>
                  <a:gd name="T2" fmla="*/ 13 w 13"/>
                  <a:gd name="T3" fmla="*/ 2 h 17"/>
                  <a:gd name="T4" fmla="*/ 13 w 13"/>
                  <a:gd name="T5" fmla="*/ 1 h 17"/>
                  <a:gd name="T6" fmla="*/ 10 w 13"/>
                  <a:gd name="T7" fmla="*/ 0 h 17"/>
                  <a:gd name="T8" fmla="*/ 10 w 13"/>
                  <a:gd name="T9" fmla="*/ 0 h 17"/>
                  <a:gd name="T10" fmla="*/ 8 w 13"/>
                  <a:gd name="T11" fmla="*/ 1 h 17"/>
                  <a:gd name="T12" fmla="*/ 6 w 13"/>
                  <a:gd name="T13" fmla="*/ 1 h 17"/>
                  <a:gd name="T14" fmla="*/ 4 w 13"/>
                  <a:gd name="T15" fmla="*/ 5 h 17"/>
                  <a:gd name="T16" fmla="*/ 0 w 13"/>
                  <a:gd name="T17" fmla="*/ 12 h 17"/>
                  <a:gd name="T18" fmla="*/ 0 w 13"/>
                  <a:gd name="T19" fmla="*/ 14 h 17"/>
                  <a:gd name="T20" fmla="*/ 1 w 13"/>
                  <a:gd name="T21" fmla="*/ 14 h 17"/>
                  <a:gd name="T22" fmla="*/ 3 w 13"/>
                  <a:gd name="T23" fmla="*/ 17 h 17"/>
                  <a:gd name="T24" fmla="*/ 4 w 13"/>
                  <a:gd name="T25" fmla="*/ 17 h 17"/>
                  <a:gd name="T26" fmla="*/ 4 w 13"/>
                  <a:gd name="T27" fmla="*/ 17 h 17"/>
                  <a:gd name="T28" fmla="*/ 5 w 13"/>
                  <a:gd name="T29" fmla="*/ 17 h 17"/>
                  <a:gd name="T30" fmla="*/ 13 w 13"/>
                  <a:gd name="T31" fmla="*/ 5 h 17"/>
                  <a:gd name="T32" fmla="*/ 13 w 13"/>
                  <a:gd name="T33" fmla="*/ 4 h 17"/>
                  <a:gd name="T34" fmla="*/ 13 w 13"/>
                  <a:gd name="T35" fmla="*/ 3 h 17"/>
                  <a:gd name="T36" fmla="*/ 13 w 13"/>
                  <a:gd name="T37" fmla="*/ 2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" h="17">
                    <a:moveTo>
                      <a:pt x="13" y="2"/>
                    </a:moveTo>
                    <a:lnTo>
                      <a:pt x="13" y="2"/>
                    </a:lnTo>
                    <a:lnTo>
                      <a:pt x="13" y="1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8" y="1"/>
                    </a:lnTo>
                    <a:lnTo>
                      <a:pt x="6" y="1"/>
                    </a:lnTo>
                    <a:lnTo>
                      <a:pt x="4" y="5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1" y="14"/>
                    </a:lnTo>
                    <a:lnTo>
                      <a:pt x="3" y="17"/>
                    </a:lnTo>
                    <a:lnTo>
                      <a:pt x="4" y="17"/>
                    </a:lnTo>
                    <a:lnTo>
                      <a:pt x="4" y="17"/>
                    </a:lnTo>
                    <a:lnTo>
                      <a:pt x="5" y="17"/>
                    </a:lnTo>
                    <a:lnTo>
                      <a:pt x="13" y="5"/>
                    </a:lnTo>
                    <a:lnTo>
                      <a:pt x="13" y="4"/>
                    </a:lnTo>
                    <a:lnTo>
                      <a:pt x="13" y="3"/>
                    </a:lnTo>
                    <a:lnTo>
                      <a:pt x="13" y="2"/>
                    </a:lnTo>
                  </a:path>
                </a:pathLst>
              </a:custGeom>
              <a:grpFill/>
              <a:ln w="635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345" name="Freeform 3872">
                <a:extLst>
                  <a:ext uri="{FF2B5EF4-FFF2-40B4-BE49-F238E27FC236}">
                    <a16:creationId xmlns:a16="http://schemas.microsoft.com/office/drawing/2014/main" id="{8E3B050F-73AD-8647-A1CF-433745292ADE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7208857" y="2557677"/>
                <a:ext cx="5883" cy="19696"/>
              </a:xfrm>
              <a:custGeom>
                <a:avLst/>
                <a:gdLst>
                  <a:gd name="T0" fmla="*/ 4 w 8"/>
                  <a:gd name="T1" fmla="*/ 1 h 17"/>
                  <a:gd name="T2" fmla="*/ 4 w 8"/>
                  <a:gd name="T3" fmla="*/ 0 h 17"/>
                  <a:gd name="T4" fmla="*/ 2 w 8"/>
                  <a:gd name="T5" fmla="*/ 0 h 17"/>
                  <a:gd name="T6" fmla="*/ 1 w 8"/>
                  <a:gd name="T7" fmla="*/ 1 h 17"/>
                  <a:gd name="T8" fmla="*/ 1 w 8"/>
                  <a:gd name="T9" fmla="*/ 1 h 17"/>
                  <a:gd name="T10" fmla="*/ 1 w 8"/>
                  <a:gd name="T11" fmla="*/ 2 h 17"/>
                  <a:gd name="T12" fmla="*/ 0 w 8"/>
                  <a:gd name="T13" fmla="*/ 9 h 17"/>
                  <a:gd name="T14" fmla="*/ 0 w 8"/>
                  <a:gd name="T15" fmla="*/ 14 h 17"/>
                  <a:gd name="T16" fmla="*/ 0 w 8"/>
                  <a:gd name="T17" fmla="*/ 15 h 17"/>
                  <a:gd name="T18" fmla="*/ 0 w 8"/>
                  <a:gd name="T19" fmla="*/ 16 h 17"/>
                  <a:gd name="T20" fmla="*/ 1 w 8"/>
                  <a:gd name="T21" fmla="*/ 17 h 17"/>
                  <a:gd name="T22" fmla="*/ 2 w 8"/>
                  <a:gd name="T23" fmla="*/ 17 h 17"/>
                  <a:gd name="T24" fmla="*/ 5 w 8"/>
                  <a:gd name="T25" fmla="*/ 16 h 17"/>
                  <a:gd name="T26" fmla="*/ 5 w 8"/>
                  <a:gd name="T27" fmla="*/ 16 h 17"/>
                  <a:gd name="T28" fmla="*/ 6 w 8"/>
                  <a:gd name="T29" fmla="*/ 15 h 17"/>
                  <a:gd name="T30" fmla="*/ 7 w 8"/>
                  <a:gd name="T31" fmla="*/ 13 h 17"/>
                  <a:gd name="T32" fmla="*/ 7 w 8"/>
                  <a:gd name="T33" fmla="*/ 11 h 17"/>
                  <a:gd name="T34" fmla="*/ 8 w 8"/>
                  <a:gd name="T35" fmla="*/ 10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6 h 17"/>
                  <a:gd name="T42" fmla="*/ 6 w 8"/>
                  <a:gd name="T43" fmla="*/ 4 h 17"/>
                  <a:gd name="T44" fmla="*/ 5 w 8"/>
                  <a:gd name="T45" fmla="*/ 1 h 17"/>
                  <a:gd name="T46" fmla="*/ 4 w 8"/>
                  <a:gd name="T47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8" h="17">
                    <a:moveTo>
                      <a:pt x="4" y="1"/>
                    </a:moveTo>
                    <a:lnTo>
                      <a:pt x="4" y="0"/>
                    </a:lnTo>
                    <a:lnTo>
                      <a:pt x="2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9"/>
                    </a:lnTo>
                    <a:lnTo>
                      <a:pt x="0" y="14"/>
                    </a:lnTo>
                    <a:lnTo>
                      <a:pt x="0" y="15"/>
                    </a:lnTo>
                    <a:lnTo>
                      <a:pt x="0" y="16"/>
                    </a:lnTo>
                    <a:lnTo>
                      <a:pt x="1" y="17"/>
                    </a:lnTo>
                    <a:lnTo>
                      <a:pt x="2" y="17"/>
                    </a:lnTo>
                    <a:lnTo>
                      <a:pt x="5" y="16"/>
                    </a:lnTo>
                    <a:lnTo>
                      <a:pt x="5" y="16"/>
                    </a:lnTo>
                    <a:lnTo>
                      <a:pt x="6" y="15"/>
                    </a:lnTo>
                    <a:lnTo>
                      <a:pt x="7" y="13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7" y="9"/>
                    </a:lnTo>
                    <a:lnTo>
                      <a:pt x="7" y="9"/>
                    </a:lnTo>
                    <a:lnTo>
                      <a:pt x="7" y="6"/>
                    </a:lnTo>
                    <a:lnTo>
                      <a:pt x="6" y="4"/>
                    </a:lnTo>
                    <a:lnTo>
                      <a:pt x="5" y="1"/>
                    </a:lnTo>
                    <a:lnTo>
                      <a:pt x="4" y="1"/>
                    </a:lnTo>
                    <a:close/>
                  </a:path>
                </a:pathLst>
              </a:custGeom>
              <a:grpFill/>
              <a:ln w="635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346" name="Freeform 3873">
                <a:extLst>
                  <a:ext uri="{FF2B5EF4-FFF2-40B4-BE49-F238E27FC236}">
                    <a16:creationId xmlns:a16="http://schemas.microsoft.com/office/drawing/2014/main" id="{CC89F254-F872-8845-9812-ECAA5C3D1A0D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7208857" y="2557677"/>
                <a:ext cx="5883" cy="19696"/>
              </a:xfrm>
              <a:custGeom>
                <a:avLst/>
                <a:gdLst>
                  <a:gd name="T0" fmla="*/ 4 w 8"/>
                  <a:gd name="T1" fmla="*/ 1 h 17"/>
                  <a:gd name="T2" fmla="*/ 4 w 8"/>
                  <a:gd name="T3" fmla="*/ 0 h 17"/>
                  <a:gd name="T4" fmla="*/ 2 w 8"/>
                  <a:gd name="T5" fmla="*/ 0 h 17"/>
                  <a:gd name="T6" fmla="*/ 1 w 8"/>
                  <a:gd name="T7" fmla="*/ 1 h 17"/>
                  <a:gd name="T8" fmla="*/ 1 w 8"/>
                  <a:gd name="T9" fmla="*/ 1 h 17"/>
                  <a:gd name="T10" fmla="*/ 1 w 8"/>
                  <a:gd name="T11" fmla="*/ 2 h 17"/>
                  <a:gd name="T12" fmla="*/ 0 w 8"/>
                  <a:gd name="T13" fmla="*/ 9 h 17"/>
                  <a:gd name="T14" fmla="*/ 0 w 8"/>
                  <a:gd name="T15" fmla="*/ 14 h 17"/>
                  <a:gd name="T16" fmla="*/ 0 w 8"/>
                  <a:gd name="T17" fmla="*/ 15 h 17"/>
                  <a:gd name="T18" fmla="*/ 0 w 8"/>
                  <a:gd name="T19" fmla="*/ 16 h 17"/>
                  <a:gd name="T20" fmla="*/ 1 w 8"/>
                  <a:gd name="T21" fmla="*/ 17 h 17"/>
                  <a:gd name="T22" fmla="*/ 2 w 8"/>
                  <a:gd name="T23" fmla="*/ 17 h 17"/>
                  <a:gd name="T24" fmla="*/ 5 w 8"/>
                  <a:gd name="T25" fmla="*/ 16 h 17"/>
                  <a:gd name="T26" fmla="*/ 5 w 8"/>
                  <a:gd name="T27" fmla="*/ 16 h 17"/>
                  <a:gd name="T28" fmla="*/ 6 w 8"/>
                  <a:gd name="T29" fmla="*/ 15 h 17"/>
                  <a:gd name="T30" fmla="*/ 7 w 8"/>
                  <a:gd name="T31" fmla="*/ 13 h 17"/>
                  <a:gd name="T32" fmla="*/ 7 w 8"/>
                  <a:gd name="T33" fmla="*/ 11 h 17"/>
                  <a:gd name="T34" fmla="*/ 8 w 8"/>
                  <a:gd name="T35" fmla="*/ 10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6 h 17"/>
                  <a:gd name="T42" fmla="*/ 6 w 8"/>
                  <a:gd name="T43" fmla="*/ 4 h 17"/>
                  <a:gd name="T44" fmla="*/ 5 w 8"/>
                  <a:gd name="T45" fmla="*/ 1 h 17"/>
                  <a:gd name="T46" fmla="*/ 4 w 8"/>
                  <a:gd name="T47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8" h="17">
                    <a:moveTo>
                      <a:pt x="4" y="1"/>
                    </a:moveTo>
                    <a:lnTo>
                      <a:pt x="4" y="0"/>
                    </a:lnTo>
                    <a:lnTo>
                      <a:pt x="2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9"/>
                    </a:lnTo>
                    <a:lnTo>
                      <a:pt x="0" y="14"/>
                    </a:lnTo>
                    <a:lnTo>
                      <a:pt x="0" y="15"/>
                    </a:lnTo>
                    <a:lnTo>
                      <a:pt x="0" y="16"/>
                    </a:lnTo>
                    <a:lnTo>
                      <a:pt x="1" y="17"/>
                    </a:lnTo>
                    <a:lnTo>
                      <a:pt x="2" y="17"/>
                    </a:lnTo>
                    <a:lnTo>
                      <a:pt x="5" y="16"/>
                    </a:lnTo>
                    <a:lnTo>
                      <a:pt x="5" y="16"/>
                    </a:lnTo>
                    <a:lnTo>
                      <a:pt x="6" y="15"/>
                    </a:lnTo>
                    <a:lnTo>
                      <a:pt x="7" y="13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7" y="9"/>
                    </a:lnTo>
                    <a:lnTo>
                      <a:pt x="7" y="9"/>
                    </a:lnTo>
                    <a:lnTo>
                      <a:pt x="7" y="6"/>
                    </a:lnTo>
                    <a:lnTo>
                      <a:pt x="6" y="4"/>
                    </a:lnTo>
                    <a:lnTo>
                      <a:pt x="5" y="1"/>
                    </a:lnTo>
                    <a:lnTo>
                      <a:pt x="4" y="1"/>
                    </a:lnTo>
                  </a:path>
                </a:pathLst>
              </a:custGeom>
              <a:grpFill/>
              <a:ln w="635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347" name="Freeform 3874">
                <a:extLst>
                  <a:ext uri="{FF2B5EF4-FFF2-40B4-BE49-F238E27FC236}">
                    <a16:creationId xmlns:a16="http://schemas.microsoft.com/office/drawing/2014/main" id="{81C1AFE9-531A-0B42-98C6-1AC7AFD026D5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7208857" y="2557677"/>
                <a:ext cx="5883" cy="19696"/>
              </a:xfrm>
              <a:custGeom>
                <a:avLst/>
                <a:gdLst>
                  <a:gd name="T0" fmla="*/ 4 w 8"/>
                  <a:gd name="T1" fmla="*/ 1 h 17"/>
                  <a:gd name="T2" fmla="*/ 4 w 8"/>
                  <a:gd name="T3" fmla="*/ 0 h 17"/>
                  <a:gd name="T4" fmla="*/ 2 w 8"/>
                  <a:gd name="T5" fmla="*/ 0 h 17"/>
                  <a:gd name="T6" fmla="*/ 1 w 8"/>
                  <a:gd name="T7" fmla="*/ 1 h 17"/>
                  <a:gd name="T8" fmla="*/ 1 w 8"/>
                  <a:gd name="T9" fmla="*/ 1 h 17"/>
                  <a:gd name="T10" fmla="*/ 1 w 8"/>
                  <a:gd name="T11" fmla="*/ 2 h 17"/>
                  <a:gd name="T12" fmla="*/ 0 w 8"/>
                  <a:gd name="T13" fmla="*/ 9 h 17"/>
                  <a:gd name="T14" fmla="*/ 0 w 8"/>
                  <a:gd name="T15" fmla="*/ 14 h 17"/>
                  <a:gd name="T16" fmla="*/ 0 w 8"/>
                  <a:gd name="T17" fmla="*/ 15 h 17"/>
                  <a:gd name="T18" fmla="*/ 0 w 8"/>
                  <a:gd name="T19" fmla="*/ 16 h 17"/>
                  <a:gd name="T20" fmla="*/ 1 w 8"/>
                  <a:gd name="T21" fmla="*/ 17 h 17"/>
                  <a:gd name="T22" fmla="*/ 2 w 8"/>
                  <a:gd name="T23" fmla="*/ 17 h 17"/>
                  <a:gd name="T24" fmla="*/ 5 w 8"/>
                  <a:gd name="T25" fmla="*/ 16 h 17"/>
                  <a:gd name="T26" fmla="*/ 5 w 8"/>
                  <a:gd name="T27" fmla="*/ 16 h 17"/>
                  <a:gd name="T28" fmla="*/ 6 w 8"/>
                  <a:gd name="T29" fmla="*/ 15 h 17"/>
                  <a:gd name="T30" fmla="*/ 7 w 8"/>
                  <a:gd name="T31" fmla="*/ 13 h 17"/>
                  <a:gd name="T32" fmla="*/ 7 w 8"/>
                  <a:gd name="T33" fmla="*/ 11 h 17"/>
                  <a:gd name="T34" fmla="*/ 8 w 8"/>
                  <a:gd name="T35" fmla="*/ 10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6 h 17"/>
                  <a:gd name="T42" fmla="*/ 6 w 8"/>
                  <a:gd name="T43" fmla="*/ 4 h 17"/>
                  <a:gd name="T44" fmla="*/ 5 w 8"/>
                  <a:gd name="T45" fmla="*/ 1 h 17"/>
                  <a:gd name="T46" fmla="*/ 4 w 8"/>
                  <a:gd name="T47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8" h="17">
                    <a:moveTo>
                      <a:pt x="4" y="1"/>
                    </a:moveTo>
                    <a:lnTo>
                      <a:pt x="4" y="0"/>
                    </a:lnTo>
                    <a:lnTo>
                      <a:pt x="2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9"/>
                    </a:lnTo>
                    <a:lnTo>
                      <a:pt x="0" y="14"/>
                    </a:lnTo>
                    <a:lnTo>
                      <a:pt x="0" y="15"/>
                    </a:lnTo>
                    <a:lnTo>
                      <a:pt x="0" y="16"/>
                    </a:lnTo>
                    <a:lnTo>
                      <a:pt x="1" y="17"/>
                    </a:lnTo>
                    <a:lnTo>
                      <a:pt x="2" y="17"/>
                    </a:lnTo>
                    <a:lnTo>
                      <a:pt x="5" y="16"/>
                    </a:lnTo>
                    <a:lnTo>
                      <a:pt x="5" y="16"/>
                    </a:lnTo>
                    <a:lnTo>
                      <a:pt x="6" y="15"/>
                    </a:lnTo>
                    <a:lnTo>
                      <a:pt x="7" y="13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7" y="9"/>
                    </a:lnTo>
                    <a:lnTo>
                      <a:pt x="7" y="9"/>
                    </a:lnTo>
                    <a:lnTo>
                      <a:pt x="7" y="6"/>
                    </a:lnTo>
                    <a:lnTo>
                      <a:pt x="6" y="4"/>
                    </a:lnTo>
                    <a:lnTo>
                      <a:pt x="5" y="1"/>
                    </a:lnTo>
                    <a:lnTo>
                      <a:pt x="4" y="1"/>
                    </a:lnTo>
                  </a:path>
                </a:pathLst>
              </a:custGeom>
              <a:grpFill/>
              <a:ln w="635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348" name="Freeform 3875">
                <a:extLst>
                  <a:ext uri="{FF2B5EF4-FFF2-40B4-BE49-F238E27FC236}">
                    <a16:creationId xmlns:a16="http://schemas.microsoft.com/office/drawing/2014/main" id="{56FC88B0-81AB-9042-9145-C0C3F9416698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7218661" y="2566429"/>
                <a:ext cx="15685" cy="15319"/>
              </a:xfrm>
              <a:custGeom>
                <a:avLst/>
                <a:gdLst>
                  <a:gd name="T0" fmla="*/ 13 w 16"/>
                  <a:gd name="T1" fmla="*/ 7 h 14"/>
                  <a:gd name="T2" fmla="*/ 14 w 16"/>
                  <a:gd name="T3" fmla="*/ 6 h 14"/>
                  <a:gd name="T4" fmla="*/ 16 w 16"/>
                  <a:gd name="T5" fmla="*/ 6 h 14"/>
                  <a:gd name="T6" fmla="*/ 16 w 16"/>
                  <a:gd name="T7" fmla="*/ 5 h 14"/>
                  <a:gd name="T8" fmla="*/ 14 w 16"/>
                  <a:gd name="T9" fmla="*/ 4 h 14"/>
                  <a:gd name="T10" fmla="*/ 10 w 16"/>
                  <a:gd name="T11" fmla="*/ 1 h 14"/>
                  <a:gd name="T12" fmla="*/ 10 w 16"/>
                  <a:gd name="T13" fmla="*/ 0 h 14"/>
                  <a:gd name="T14" fmla="*/ 8 w 16"/>
                  <a:gd name="T15" fmla="*/ 1 h 14"/>
                  <a:gd name="T16" fmla="*/ 1 w 16"/>
                  <a:gd name="T17" fmla="*/ 6 h 14"/>
                  <a:gd name="T18" fmla="*/ 0 w 16"/>
                  <a:gd name="T19" fmla="*/ 7 h 14"/>
                  <a:gd name="T20" fmla="*/ 0 w 16"/>
                  <a:gd name="T21" fmla="*/ 8 h 14"/>
                  <a:gd name="T22" fmla="*/ 2 w 16"/>
                  <a:gd name="T23" fmla="*/ 12 h 14"/>
                  <a:gd name="T24" fmla="*/ 2 w 16"/>
                  <a:gd name="T25" fmla="*/ 13 h 14"/>
                  <a:gd name="T26" fmla="*/ 4 w 16"/>
                  <a:gd name="T27" fmla="*/ 14 h 14"/>
                  <a:gd name="T28" fmla="*/ 4 w 16"/>
                  <a:gd name="T29" fmla="*/ 14 h 14"/>
                  <a:gd name="T30" fmla="*/ 5 w 16"/>
                  <a:gd name="T31" fmla="*/ 14 h 14"/>
                  <a:gd name="T32" fmla="*/ 7 w 16"/>
                  <a:gd name="T33" fmla="*/ 14 h 14"/>
                  <a:gd name="T34" fmla="*/ 8 w 16"/>
                  <a:gd name="T35" fmla="*/ 12 h 14"/>
                  <a:gd name="T36" fmla="*/ 11 w 16"/>
                  <a:gd name="T37" fmla="*/ 8 h 14"/>
                  <a:gd name="T38" fmla="*/ 13 w 16"/>
                  <a:gd name="T39" fmla="*/ 7 h 14"/>
                  <a:gd name="T40" fmla="*/ 13 w 16"/>
                  <a:gd name="T41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6" h="14">
                    <a:moveTo>
                      <a:pt x="13" y="7"/>
                    </a:moveTo>
                    <a:lnTo>
                      <a:pt x="14" y="6"/>
                    </a:lnTo>
                    <a:lnTo>
                      <a:pt x="16" y="6"/>
                    </a:lnTo>
                    <a:lnTo>
                      <a:pt x="16" y="5"/>
                    </a:lnTo>
                    <a:lnTo>
                      <a:pt x="14" y="4"/>
                    </a:lnTo>
                    <a:lnTo>
                      <a:pt x="10" y="1"/>
                    </a:lnTo>
                    <a:lnTo>
                      <a:pt x="10" y="0"/>
                    </a:lnTo>
                    <a:lnTo>
                      <a:pt x="8" y="1"/>
                    </a:lnTo>
                    <a:lnTo>
                      <a:pt x="1" y="6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2" y="12"/>
                    </a:lnTo>
                    <a:lnTo>
                      <a:pt x="2" y="13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5" y="14"/>
                    </a:lnTo>
                    <a:lnTo>
                      <a:pt x="7" y="14"/>
                    </a:lnTo>
                    <a:lnTo>
                      <a:pt x="8" y="12"/>
                    </a:lnTo>
                    <a:lnTo>
                      <a:pt x="11" y="8"/>
                    </a:lnTo>
                    <a:lnTo>
                      <a:pt x="13" y="7"/>
                    </a:lnTo>
                    <a:lnTo>
                      <a:pt x="13" y="7"/>
                    </a:lnTo>
                    <a:close/>
                  </a:path>
                </a:pathLst>
              </a:custGeom>
              <a:grpFill/>
              <a:ln w="635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349" name="Freeform 3876">
                <a:extLst>
                  <a:ext uri="{FF2B5EF4-FFF2-40B4-BE49-F238E27FC236}">
                    <a16:creationId xmlns:a16="http://schemas.microsoft.com/office/drawing/2014/main" id="{93FF0BC9-ABBA-C745-ADFE-6FFB2D896F66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7218661" y="2566429"/>
                <a:ext cx="15685" cy="15319"/>
              </a:xfrm>
              <a:custGeom>
                <a:avLst/>
                <a:gdLst>
                  <a:gd name="T0" fmla="*/ 13 w 16"/>
                  <a:gd name="T1" fmla="*/ 7 h 14"/>
                  <a:gd name="T2" fmla="*/ 14 w 16"/>
                  <a:gd name="T3" fmla="*/ 6 h 14"/>
                  <a:gd name="T4" fmla="*/ 16 w 16"/>
                  <a:gd name="T5" fmla="*/ 6 h 14"/>
                  <a:gd name="T6" fmla="*/ 16 w 16"/>
                  <a:gd name="T7" fmla="*/ 5 h 14"/>
                  <a:gd name="T8" fmla="*/ 14 w 16"/>
                  <a:gd name="T9" fmla="*/ 4 h 14"/>
                  <a:gd name="T10" fmla="*/ 10 w 16"/>
                  <a:gd name="T11" fmla="*/ 1 h 14"/>
                  <a:gd name="T12" fmla="*/ 10 w 16"/>
                  <a:gd name="T13" fmla="*/ 0 h 14"/>
                  <a:gd name="T14" fmla="*/ 8 w 16"/>
                  <a:gd name="T15" fmla="*/ 1 h 14"/>
                  <a:gd name="T16" fmla="*/ 1 w 16"/>
                  <a:gd name="T17" fmla="*/ 6 h 14"/>
                  <a:gd name="T18" fmla="*/ 0 w 16"/>
                  <a:gd name="T19" fmla="*/ 7 h 14"/>
                  <a:gd name="T20" fmla="*/ 0 w 16"/>
                  <a:gd name="T21" fmla="*/ 8 h 14"/>
                  <a:gd name="T22" fmla="*/ 2 w 16"/>
                  <a:gd name="T23" fmla="*/ 12 h 14"/>
                  <a:gd name="T24" fmla="*/ 2 w 16"/>
                  <a:gd name="T25" fmla="*/ 13 h 14"/>
                  <a:gd name="T26" fmla="*/ 4 w 16"/>
                  <a:gd name="T27" fmla="*/ 14 h 14"/>
                  <a:gd name="T28" fmla="*/ 4 w 16"/>
                  <a:gd name="T29" fmla="*/ 14 h 14"/>
                  <a:gd name="T30" fmla="*/ 5 w 16"/>
                  <a:gd name="T31" fmla="*/ 14 h 14"/>
                  <a:gd name="T32" fmla="*/ 7 w 16"/>
                  <a:gd name="T33" fmla="*/ 14 h 14"/>
                  <a:gd name="T34" fmla="*/ 8 w 16"/>
                  <a:gd name="T35" fmla="*/ 12 h 14"/>
                  <a:gd name="T36" fmla="*/ 11 w 16"/>
                  <a:gd name="T37" fmla="*/ 8 h 14"/>
                  <a:gd name="T38" fmla="*/ 13 w 16"/>
                  <a:gd name="T39" fmla="*/ 7 h 14"/>
                  <a:gd name="T40" fmla="*/ 13 w 16"/>
                  <a:gd name="T41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6" h="14">
                    <a:moveTo>
                      <a:pt x="13" y="7"/>
                    </a:moveTo>
                    <a:lnTo>
                      <a:pt x="14" y="6"/>
                    </a:lnTo>
                    <a:lnTo>
                      <a:pt x="16" y="6"/>
                    </a:lnTo>
                    <a:lnTo>
                      <a:pt x="16" y="5"/>
                    </a:lnTo>
                    <a:lnTo>
                      <a:pt x="14" y="4"/>
                    </a:lnTo>
                    <a:lnTo>
                      <a:pt x="10" y="1"/>
                    </a:lnTo>
                    <a:lnTo>
                      <a:pt x="10" y="0"/>
                    </a:lnTo>
                    <a:lnTo>
                      <a:pt x="8" y="1"/>
                    </a:lnTo>
                    <a:lnTo>
                      <a:pt x="1" y="6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2" y="12"/>
                    </a:lnTo>
                    <a:lnTo>
                      <a:pt x="2" y="13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5" y="14"/>
                    </a:lnTo>
                    <a:lnTo>
                      <a:pt x="7" y="14"/>
                    </a:lnTo>
                    <a:lnTo>
                      <a:pt x="8" y="12"/>
                    </a:lnTo>
                    <a:lnTo>
                      <a:pt x="11" y="8"/>
                    </a:lnTo>
                    <a:lnTo>
                      <a:pt x="13" y="7"/>
                    </a:lnTo>
                    <a:lnTo>
                      <a:pt x="13" y="7"/>
                    </a:lnTo>
                  </a:path>
                </a:pathLst>
              </a:custGeom>
              <a:grpFill/>
              <a:ln w="635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350" name="Freeform 3877">
                <a:extLst>
                  <a:ext uri="{FF2B5EF4-FFF2-40B4-BE49-F238E27FC236}">
                    <a16:creationId xmlns:a16="http://schemas.microsoft.com/office/drawing/2014/main" id="{A1D797AB-53D9-5F4F-A297-C0A5AC300CB1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7218661" y="2566429"/>
                <a:ext cx="15685" cy="15319"/>
              </a:xfrm>
              <a:custGeom>
                <a:avLst/>
                <a:gdLst>
                  <a:gd name="T0" fmla="*/ 13 w 16"/>
                  <a:gd name="T1" fmla="*/ 7 h 14"/>
                  <a:gd name="T2" fmla="*/ 14 w 16"/>
                  <a:gd name="T3" fmla="*/ 6 h 14"/>
                  <a:gd name="T4" fmla="*/ 16 w 16"/>
                  <a:gd name="T5" fmla="*/ 6 h 14"/>
                  <a:gd name="T6" fmla="*/ 16 w 16"/>
                  <a:gd name="T7" fmla="*/ 5 h 14"/>
                  <a:gd name="T8" fmla="*/ 14 w 16"/>
                  <a:gd name="T9" fmla="*/ 4 h 14"/>
                  <a:gd name="T10" fmla="*/ 10 w 16"/>
                  <a:gd name="T11" fmla="*/ 1 h 14"/>
                  <a:gd name="T12" fmla="*/ 10 w 16"/>
                  <a:gd name="T13" fmla="*/ 0 h 14"/>
                  <a:gd name="T14" fmla="*/ 8 w 16"/>
                  <a:gd name="T15" fmla="*/ 1 h 14"/>
                  <a:gd name="T16" fmla="*/ 1 w 16"/>
                  <a:gd name="T17" fmla="*/ 6 h 14"/>
                  <a:gd name="T18" fmla="*/ 0 w 16"/>
                  <a:gd name="T19" fmla="*/ 7 h 14"/>
                  <a:gd name="T20" fmla="*/ 0 w 16"/>
                  <a:gd name="T21" fmla="*/ 8 h 14"/>
                  <a:gd name="T22" fmla="*/ 2 w 16"/>
                  <a:gd name="T23" fmla="*/ 12 h 14"/>
                  <a:gd name="T24" fmla="*/ 2 w 16"/>
                  <a:gd name="T25" fmla="*/ 13 h 14"/>
                  <a:gd name="T26" fmla="*/ 4 w 16"/>
                  <a:gd name="T27" fmla="*/ 14 h 14"/>
                  <a:gd name="T28" fmla="*/ 4 w 16"/>
                  <a:gd name="T29" fmla="*/ 14 h 14"/>
                  <a:gd name="T30" fmla="*/ 5 w 16"/>
                  <a:gd name="T31" fmla="*/ 14 h 14"/>
                  <a:gd name="T32" fmla="*/ 7 w 16"/>
                  <a:gd name="T33" fmla="*/ 14 h 14"/>
                  <a:gd name="T34" fmla="*/ 8 w 16"/>
                  <a:gd name="T35" fmla="*/ 12 h 14"/>
                  <a:gd name="T36" fmla="*/ 11 w 16"/>
                  <a:gd name="T37" fmla="*/ 8 h 14"/>
                  <a:gd name="T38" fmla="*/ 13 w 16"/>
                  <a:gd name="T39" fmla="*/ 7 h 14"/>
                  <a:gd name="T40" fmla="*/ 13 w 16"/>
                  <a:gd name="T41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6" h="14">
                    <a:moveTo>
                      <a:pt x="13" y="7"/>
                    </a:moveTo>
                    <a:lnTo>
                      <a:pt x="14" y="6"/>
                    </a:lnTo>
                    <a:lnTo>
                      <a:pt x="16" y="6"/>
                    </a:lnTo>
                    <a:lnTo>
                      <a:pt x="16" y="5"/>
                    </a:lnTo>
                    <a:lnTo>
                      <a:pt x="14" y="4"/>
                    </a:lnTo>
                    <a:lnTo>
                      <a:pt x="10" y="1"/>
                    </a:lnTo>
                    <a:lnTo>
                      <a:pt x="10" y="0"/>
                    </a:lnTo>
                    <a:lnTo>
                      <a:pt x="8" y="1"/>
                    </a:lnTo>
                    <a:lnTo>
                      <a:pt x="1" y="6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2" y="12"/>
                    </a:lnTo>
                    <a:lnTo>
                      <a:pt x="2" y="13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5" y="14"/>
                    </a:lnTo>
                    <a:lnTo>
                      <a:pt x="7" y="14"/>
                    </a:lnTo>
                    <a:lnTo>
                      <a:pt x="8" y="12"/>
                    </a:lnTo>
                    <a:lnTo>
                      <a:pt x="11" y="8"/>
                    </a:lnTo>
                    <a:lnTo>
                      <a:pt x="13" y="7"/>
                    </a:lnTo>
                    <a:lnTo>
                      <a:pt x="13" y="7"/>
                    </a:lnTo>
                  </a:path>
                </a:pathLst>
              </a:custGeom>
              <a:grpFill/>
              <a:ln w="635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351" name="Freeform 3878">
                <a:extLst>
                  <a:ext uri="{FF2B5EF4-FFF2-40B4-BE49-F238E27FC236}">
                    <a16:creationId xmlns:a16="http://schemas.microsoft.com/office/drawing/2014/main" id="{03D875AF-BFA8-B14B-821F-F9ADF7C90957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7218661" y="2553300"/>
                <a:ext cx="9803" cy="15319"/>
              </a:xfrm>
              <a:custGeom>
                <a:avLst/>
                <a:gdLst>
                  <a:gd name="T0" fmla="*/ 3 w 10"/>
                  <a:gd name="T1" fmla="*/ 0 h 16"/>
                  <a:gd name="T2" fmla="*/ 2 w 10"/>
                  <a:gd name="T3" fmla="*/ 0 h 16"/>
                  <a:gd name="T4" fmla="*/ 1 w 10"/>
                  <a:gd name="T5" fmla="*/ 2 h 16"/>
                  <a:gd name="T6" fmla="*/ 0 w 10"/>
                  <a:gd name="T7" fmla="*/ 3 h 16"/>
                  <a:gd name="T8" fmla="*/ 0 w 10"/>
                  <a:gd name="T9" fmla="*/ 4 h 16"/>
                  <a:gd name="T10" fmla="*/ 0 w 10"/>
                  <a:gd name="T11" fmla="*/ 4 h 16"/>
                  <a:gd name="T12" fmla="*/ 0 w 10"/>
                  <a:gd name="T13" fmla="*/ 5 h 16"/>
                  <a:gd name="T14" fmla="*/ 0 w 10"/>
                  <a:gd name="T15" fmla="*/ 14 h 16"/>
                  <a:gd name="T16" fmla="*/ 1 w 10"/>
                  <a:gd name="T17" fmla="*/ 15 h 16"/>
                  <a:gd name="T18" fmla="*/ 1 w 10"/>
                  <a:gd name="T19" fmla="*/ 16 h 16"/>
                  <a:gd name="T20" fmla="*/ 2 w 10"/>
                  <a:gd name="T21" fmla="*/ 16 h 16"/>
                  <a:gd name="T22" fmla="*/ 3 w 10"/>
                  <a:gd name="T23" fmla="*/ 16 h 16"/>
                  <a:gd name="T24" fmla="*/ 3 w 10"/>
                  <a:gd name="T25" fmla="*/ 16 h 16"/>
                  <a:gd name="T26" fmla="*/ 5 w 10"/>
                  <a:gd name="T27" fmla="*/ 16 h 16"/>
                  <a:gd name="T28" fmla="*/ 6 w 10"/>
                  <a:gd name="T29" fmla="*/ 15 h 16"/>
                  <a:gd name="T30" fmla="*/ 10 w 10"/>
                  <a:gd name="T31" fmla="*/ 9 h 16"/>
                  <a:gd name="T32" fmla="*/ 10 w 10"/>
                  <a:gd name="T33" fmla="*/ 9 h 16"/>
                  <a:gd name="T34" fmla="*/ 7 w 10"/>
                  <a:gd name="T35" fmla="*/ 3 h 16"/>
                  <a:gd name="T36" fmla="*/ 6 w 10"/>
                  <a:gd name="T37" fmla="*/ 2 h 16"/>
                  <a:gd name="T38" fmla="*/ 3 w 10"/>
                  <a:gd name="T39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0" h="16">
                    <a:moveTo>
                      <a:pt x="3" y="0"/>
                    </a:moveTo>
                    <a:lnTo>
                      <a:pt x="2" y="0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0" y="14"/>
                    </a:lnTo>
                    <a:lnTo>
                      <a:pt x="1" y="15"/>
                    </a:lnTo>
                    <a:lnTo>
                      <a:pt x="1" y="16"/>
                    </a:lnTo>
                    <a:lnTo>
                      <a:pt x="2" y="16"/>
                    </a:lnTo>
                    <a:lnTo>
                      <a:pt x="3" y="16"/>
                    </a:lnTo>
                    <a:lnTo>
                      <a:pt x="3" y="16"/>
                    </a:lnTo>
                    <a:lnTo>
                      <a:pt x="5" y="16"/>
                    </a:lnTo>
                    <a:lnTo>
                      <a:pt x="6" y="15"/>
                    </a:lnTo>
                    <a:lnTo>
                      <a:pt x="10" y="9"/>
                    </a:lnTo>
                    <a:lnTo>
                      <a:pt x="10" y="9"/>
                    </a:lnTo>
                    <a:lnTo>
                      <a:pt x="7" y="3"/>
                    </a:lnTo>
                    <a:lnTo>
                      <a:pt x="6" y="2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635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352" name="Freeform 3879">
                <a:extLst>
                  <a:ext uri="{FF2B5EF4-FFF2-40B4-BE49-F238E27FC236}">
                    <a16:creationId xmlns:a16="http://schemas.microsoft.com/office/drawing/2014/main" id="{576A3EDE-BCD8-354E-9C38-774A2059E5BE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7218661" y="2553300"/>
                <a:ext cx="9803" cy="15319"/>
              </a:xfrm>
              <a:custGeom>
                <a:avLst/>
                <a:gdLst>
                  <a:gd name="T0" fmla="*/ 3 w 10"/>
                  <a:gd name="T1" fmla="*/ 0 h 16"/>
                  <a:gd name="T2" fmla="*/ 2 w 10"/>
                  <a:gd name="T3" fmla="*/ 0 h 16"/>
                  <a:gd name="T4" fmla="*/ 1 w 10"/>
                  <a:gd name="T5" fmla="*/ 2 h 16"/>
                  <a:gd name="T6" fmla="*/ 0 w 10"/>
                  <a:gd name="T7" fmla="*/ 3 h 16"/>
                  <a:gd name="T8" fmla="*/ 0 w 10"/>
                  <a:gd name="T9" fmla="*/ 4 h 16"/>
                  <a:gd name="T10" fmla="*/ 0 w 10"/>
                  <a:gd name="T11" fmla="*/ 4 h 16"/>
                  <a:gd name="T12" fmla="*/ 0 w 10"/>
                  <a:gd name="T13" fmla="*/ 5 h 16"/>
                  <a:gd name="T14" fmla="*/ 0 w 10"/>
                  <a:gd name="T15" fmla="*/ 14 h 16"/>
                  <a:gd name="T16" fmla="*/ 1 w 10"/>
                  <a:gd name="T17" fmla="*/ 15 h 16"/>
                  <a:gd name="T18" fmla="*/ 1 w 10"/>
                  <a:gd name="T19" fmla="*/ 16 h 16"/>
                  <a:gd name="T20" fmla="*/ 2 w 10"/>
                  <a:gd name="T21" fmla="*/ 16 h 16"/>
                  <a:gd name="T22" fmla="*/ 3 w 10"/>
                  <a:gd name="T23" fmla="*/ 16 h 16"/>
                  <a:gd name="T24" fmla="*/ 3 w 10"/>
                  <a:gd name="T25" fmla="*/ 16 h 16"/>
                  <a:gd name="T26" fmla="*/ 5 w 10"/>
                  <a:gd name="T27" fmla="*/ 16 h 16"/>
                  <a:gd name="T28" fmla="*/ 6 w 10"/>
                  <a:gd name="T29" fmla="*/ 15 h 16"/>
                  <a:gd name="T30" fmla="*/ 10 w 10"/>
                  <a:gd name="T31" fmla="*/ 9 h 16"/>
                  <a:gd name="T32" fmla="*/ 10 w 10"/>
                  <a:gd name="T33" fmla="*/ 9 h 16"/>
                  <a:gd name="T34" fmla="*/ 7 w 10"/>
                  <a:gd name="T35" fmla="*/ 3 h 16"/>
                  <a:gd name="T36" fmla="*/ 6 w 10"/>
                  <a:gd name="T37" fmla="*/ 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0" h="16">
                    <a:moveTo>
                      <a:pt x="3" y="0"/>
                    </a:moveTo>
                    <a:lnTo>
                      <a:pt x="2" y="0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0" y="14"/>
                    </a:lnTo>
                    <a:lnTo>
                      <a:pt x="1" y="15"/>
                    </a:lnTo>
                    <a:lnTo>
                      <a:pt x="1" y="16"/>
                    </a:lnTo>
                    <a:lnTo>
                      <a:pt x="2" y="16"/>
                    </a:lnTo>
                    <a:lnTo>
                      <a:pt x="3" y="16"/>
                    </a:lnTo>
                    <a:lnTo>
                      <a:pt x="3" y="16"/>
                    </a:lnTo>
                    <a:lnTo>
                      <a:pt x="5" y="16"/>
                    </a:lnTo>
                    <a:lnTo>
                      <a:pt x="6" y="15"/>
                    </a:lnTo>
                    <a:lnTo>
                      <a:pt x="10" y="9"/>
                    </a:lnTo>
                    <a:lnTo>
                      <a:pt x="10" y="9"/>
                    </a:lnTo>
                    <a:lnTo>
                      <a:pt x="7" y="3"/>
                    </a:lnTo>
                    <a:lnTo>
                      <a:pt x="6" y="2"/>
                    </a:lnTo>
                  </a:path>
                </a:pathLst>
              </a:custGeom>
              <a:grpFill/>
              <a:ln w="635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353" name="Freeform 3880">
                <a:extLst>
                  <a:ext uri="{FF2B5EF4-FFF2-40B4-BE49-F238E27FC236}">
                    <a16:creationId xmlns:a16="http://schemas.microsoft.com/office/drawing/2014/main" id="{5F86DC25-2277-9946-A564-FCCC59792DCC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7218661" y="2553300"/>
                <a:ext cx="9803" cy="15319"/>
              </a:xfrm>
              <a:custGeom>
                <a:avLst/>
                <a:gdLst>
                  <a:gd name="T0" fmla="*/ 3 w 10"/>
                  <a:gd name="T1" fmla="*/ 0 h 16"/>
                  <a:gd name="T2" fmla="*/ 2 w 10"/>
                  <a:gd name="T3" fmla="*/ 0 h 16"/>
                  <a:gd name="T4" fmla="*/ 1 w 10"/>
                  <a:gd name="T5" fmla="*/ 2 h 16"/>
                  <a:gd name="T6" fmla="*/ 0 w 10"/>
                  <a:gd name="T7" fmla="*/ 3 h 16"/>
                  <a:gd name="T8" fmla="*/ 0 w 10"/>
                  <a:gd name="T9" fmla="*/ 4 h 16"/>
                  <a:gd name="T10" fmla="*/ 0 w 10"/>
                  <a:gd name="T11" fmla="*/ 4 h 16"/>
                  <a:gd name="T12" fmla="*/ 0 w 10"/>
                  <a:gd name="T13" fmla="*/ 5 h 16"/>
                  <a:gd name="T14" fmla="*/ 0 w 10"/>
                  <a:gd name="T15" fmla="*/ 14 h 16"/>
                  <a:gd name="T16" fmla="*/ 1 w 10"/>
                  <a:gd name="T17" fmla="*/ 15 h 16"/>
                  <a:gd name="T18" fmla="*/ 1 w 10"/>
                  <a:gd name="T19" fmla="*/ 16 h 16"/>
                  <a:gd name="T20" fmla="*/ 2 w 10"/>
                  <a:gd name="T21" fmla="*/ 16 h 16"/>
                  <a:gd name="T22" fmla="*/ 3 w 10"/>
                  <a:gd name="T23" fmla="*/ 16 h 16"/>
                  <a:gd name="T24" fmla="*/ 3 w 10"/>
                  <a:gd name="T25" fmla="*/ 16 h 16"/>
                  <a:gd name="T26" fmla="*/ 5 w 10"/>
                  <a:gd name="T27" fmla="*/ 16 h 16"/>
                  <a:gd name="T28" fmla="*/ 6 w 10"/>
                  <a:gd name="T29" fmla="*/ 15 h 16"/>
                  <a:gd name="T30" fmla="*/ 10 w 10"/>
                  <a:gd name="T31" fmla="*/ 9 h 16"/>
                  <a:gd name="T32" fmla="*/ 10 w 10"/>
                  <a:gd name="T33" fmla="*/ 9 h 16"/>
                  <a:gd name="T34" fmla="*/ 7 w 10"/>
                  <a:gd name="T35" fmla="*/ 3 h 16"/>
                  <a:gd name="T36" fmla="*/ 6 w 10"/>
                  <a:gd name="T37" fmla="*/ 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0" h="16">
                    <a:moveTo>
                      <a:pt x="3" y="0"/>
                    </a:moveTo>
                    <a:lnTo>
                      <a:pt x="2" y="0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0" y="14"/>
                    </a:lnTo>
                    <a:lnTo>
                      <a:pt x="1" y="15"/>
                    </a:lnTo>
                    <a:lnTo>
                      <a:pt x="1" y="16"/>
                    </a:lnTo>
                    <a:lnTo>
                      <a:pt x="2" y="16"/>
                    </a:lnTo>
                    <a:lnTo>
                      <a:pt x="3" y="16"/>
                    </a:lnTo>
                    <a:lnTo>
                      <a:pt x="3" y="16"/>
                    </a:lnTo>
                    <a:lnTo>
                      <a:pt x="5" y="16"/>
                    </a:lnTo>
                    <a:lnTo>
                      <a:pt x="6" y="15"/>
                    </a:lnTo>
                    <a:lnTo>
                      <a:pt x="10" y="9"/>
                    </a:lnTo>
                    <a:lnTo>
                      <a:pt x="10" y="9"/>
                    </a:lnTo>
                    <a:lnTo>
                      <a:pt x="7" y="3"/>
                    </a:lnTo>
                    <a:lnTo>
                      <a:pt x="6" y="2"/>
                    </a:lnTo>
                  </a:path>
                </a:pathLst>
              </a:custGeom>
              <a:grpFill/>
              <a:ln w="635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354" name="Freeform 3881">
                <a:extLst>
                  <a:ext uri="{FF2B5EF4-FFF2-40B4-BE49-F238E27FC236}">
                    <a16:creationId xmlns:a16="http://schemas.microsoft.com/office/drawing/2014/main" id="{C5EF4337-5AC3-0D4E-B0B3-B55BC8A99124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7222583" y="3096027"/>
                <a:ext cx="15685" cy="17507"/>
              </a:xfrm>
              <a:custGeom>
                <a:avLst/>
                <a:gdLst>
                  <a:gd name="T0" fmla="*/ 14 w 15"/>
                  <a:gd name="T1" fmla="*/ 8 h 17"/>
                  <a:gd name="T2" fmla="*/ 15 w 15"/>
                  <a:gd name="T3" fmla="*/ 8 h 17"/>
                  <a:gd name="T4" fmla="*/ 15 w 15"/>
                  <a:gd name="T5" fmla="*/ 6 h 17"/>
                  <a:gd name="T6" fmla="*/ 14 w 15"/>
                  <a:gd name="T7" fmla="*/ 3 h 17"/>
                  <a:gd name="T8" fmla="*/ 13 w 15"/>
                  <a:gd name="T9" fmla="*/ 1 h 17"/>
                  <a:gd name="T10" fmla="*/ 12 w 15"/>
                  <a:gd name="T11" fmla="*/ 1 h 17"/>
                  <a:gd name="T12" fmla="*/ 11 w 15"/>
                  <a:gd name="T13" fmla="*/ 0 h 17"/>
                  <a:gd name="T14" fmla="*/ 6 w 15"/>
                  <a:gd name="T15" fmla="*/ 3 h 17"/>
                  <a:gd name="T16" fmla="*/ 5 w 15"/>
                  <a:gd name="T17" fmla="*/ 5 h 17"/>
                  <a:gd name="T18" fmla="*/ 4 w 15"/>
                  <a:gd name="T19" fmla="*/ 6 h 17"/>
                  <a:gd name="T20" fmla="*/ 1 w 15"/>
                  <a:gd name="T21" fmla="*/ 9 h 17"/>
                  <a:gd name="T22" fmla="*/ 1 w 15"/>
                  <a:gd name="T23" fmla="*/ 10 h 17"/>
                  <a:gd name="T24" fmla="*/ 0 w 15"/>
                  <a:gd name="T25" fmla="*/ 11 h 17"/>
                  <a:gd name="T26" fmla="*/ 0 w 15"/>
                  <a:gd name="T27" fmla="*/ 12 h 17"/>
                  <a:gd name="T28" fmla="*/ 1 w 15"/>
                  <a:gd name="T29" fmla="*/ 12 h 17"/>
                  <a:gd name="T30" fmla="*/ 2 w 15"/>
                  <a:gd name="T31" fmla="*/ 15 h 17"/>
                  <a:gd name="T32" fmla="*/ 4 w 15"/>
                  <a:gd name="T33" fmla="*/ 15 h 17"/>
                  <a:gd name="T34" fmla="*/ 11 w 15"/>
                  <a:gd name="T35" fmla="*/ 17 h 17"/>
                  <a:gd name="T36" fmla="*/ 12 w 15"/>
                  <a:gd name="T37" fmla="*/ 17 h 17"/>
                  <a:gd name="T38" fmla="*/ 14 w 15"/>
                  <a:gd name="T39" fmla="*/ 14 h 17"/>
                  <a:gd name="T40" fmla="*/ 14 w 15"/>
                  <a:gd name="T41" fmla="*/ 13 h 17"/>
                  <a:gd name="T42" fmla="*/ 15 w 15"/>
                  <a:gd name="T43" fmla="*/ 12 h 17"/>
                  <a:gd name="T44" fmla="*/ 15 w 15"/>
                  <a:gd name="T45" fmla="*/ 11 h 17"/>
                  <a:gd name="T46" fmla="*/ 14 w 15"/>
                  <a:gd name="T47" fmla="*/ 9 h 17"/>
                  <a:gd name="T48" fmla="*/ 14 w 15"/>
                  <a:gd name="T49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5" h="17">
                    <a:moveTo>
                      <a:pt x="14" y="8"/>
                    </a:moveTo>
                    <a:lnTo>
                      <a:pt x="15" y="8"/>
                    </a:lnTo>
                    <a:lnTo>
                      <a:pt x="15" y="6"/>
                    </a:lnTo>
                    <a:lnTo>
                      <a:pt x="14" y="3"/>
                    </a:lnTo>
                    <a:lnTo>
                      <a:pt x="13" y="1"/>
                    </a:lnTo>
                    <a:lnTo>
                      <a:pt x="12" y="1"/>
                    </a:lnTo>
                    <a:lnTo>
                      <a:pt x="11" y="0"/>
                    </a:lnTo>
                    <a:lnTo>
                      <a:pt x="6" y="3"/>
                    </a:lnTo>
                    <a:lnTo>
                      <a:pt x="5" y="5"/>
                    </a:lnTo>
                    <a:lnTo>
                      <a:pt x="4" y="6"/>
                    </a:lnTo>
                    <a:lnTo>
                      <a:pt x="1" y="9"/>
                    </a:lnTo>
                    <a:lnTo>
                      <a:pt x="1" y="10"/>
                    </a:lnTo>
                    <a:lnTo>
                      <a:pt x="0" y="11"/>
                    </a:lnTo>
                    <a:lnTo>
                      <a:pt x="0" y="12"/>
                    </a:lnTo>
                    <a:lnTo>
                      <a:pt x="1" y="12"/>
                    </a:lnTo>
                    <a:lnTo>
                      <a:pt x="2" y="15"/>
                    </a:lnTo>
                    <a:lnTo>
                      <a:pt x="4" y="15"/>
                    </a:lnTo>
                    <a:lnTo>
                      <a:pt x="11" y="17"/>
                    </a:lnTo>
                    <a:lnTo>
                      <a:pt x="12" y="17"/>
                    </a:lnTo>
                    <a:lnTo>
                      <a:pt x="14" y="14"/>
                    </a:lnTo>
                    <a:lnTo>
                      <a:pt x="14" y="13"/>
                    </a:lnTo>
                    <a:lnTo>
                      <a:pt x="15" y="12"/>
                    </a:lnTo>
                    <a:lnTo>
                      <a:pt x="15" y="11"/>
                    </a:lnTo>
                    <a:lnTo>
                      <a:pt x="14" y="9"/>
                    </a:lnTo>
                    <a:lnTo>
                      <a:pt x="14" y="8"/>
                    </a:lnTo>
                    <a:close/>
                  </a:path>
                </a:pathLst>
              </a:custGeom>
              <a:grpFill/>
              <a:ln w="635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355" name="Freeform 3882">
                <a:extLst>
                  <a:ext uri="{FF2B5EF4-FFF2-40B4-BE49-F238E27FC236}">
                    <a16:creationId xmlns:a16="http://schemas.microsoft.com/office/drawing/2014/main" id="{51D3BCE2-62C0-2041-B4BD-E56F9F9F7648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7222583" y="3096027"/>
                <a:ext cx="15685" cy="17507"/>
              </a:xfrm>
              <a:custGeom>
                <a:avLst/>
                <a:gdLst>
                  <a:gd name="T0" fmla="*/ 14 w 15"/>
                  <a:gd name="T1" fmla="*/ 8 h 17"/>
                  <a:gd name="T2" fmla="*/ 15 w 15"/>
                  <a:gd name="T3" fmla="*/ 8 h 17"/>
                  <a:gd name="T4" fmla="*/ 15 w 15"/>
                  <a:gd name="T5" fmla="*/ 6 h 17"/>
                  <a:gd name="T6" fmla="*/ 14 w 15"/>
                  <a:gd name="T7" fmla="*/ 3 h 17"/>
                  <a:gd name="T8" fmla="*/ 13 w 15"/>
                  <a:gd name="T9" fmla="*/ 1 h 17"/>
                  <a:gd name="T10" fmla="*/ 12 w 15"/>
                  <a:gd name="T11" fmla="*/ 1 h 17"/>
                  <a:gd name="T12" fmla="*/ 11 w 15"/>
                  <a:gd name="T13" fmla="*/ 0 h 17"/>
                  <a:gd name="T14" fmla="*/ 6 w 15"/>
                  <a:gd name="T15" fmla="*/ 3 h 17"/>
                  <a:gd name="T16" fmla="*/ 5 w 15"/>
                  <a:gd name="T17" fmla="*/ 5 h 17"/>
                  <a:gd name="T18" fmla="*/ 4 w 15"/>
                  <a:gd name="T19" fmla="*/ 6 h 17"/>
                  <a:gd name="T20" fmla="*/ 1 w 15"/>
                  <a:gd name="T21" fmla="*/ 9 h 17"/>
                  <a:gd name="T22" fmla="*/ 1 w 15"/>
                  <a:gd name="T23" fmla="*/ 10 h 17"/>
                  <a:gd name="T24" fmla="*/ 0 w 15"/>
                  <a:gd name="T25" fmla="*/ 11 h 17"/>
                  <a:gd name="T26" fmla="*/ 0 w 15"/>
                  <a:gd name="T27" fmla="*/ 12 h 17"/>
                  <a:gd name="T28" fmla="*/ 1 w 15"/>
                  <a:gd name="T29" fmla="*/ 12 h 17"/>
                  <a:gd name="T30" fmla="*/ 2 w 15"/>
                  <a:gd name="T31" fmla="*/ 15 h 17"/>
                  <a:gd name="T32" fmla="*/ 4 w 15"/>
                  <a:gd name="T33" fmla="*/ 15 h 17"/>
                  <a:gd name="T34" fmla="*/ 11 w 15"/>
                  <a:gd name="T35" fmla="*/ 17 h 17"/>
                  <a:gd name="T36" fmla="*/ 12 w 15"/>
                  <a:gd name="T37" fmla="*/ 17 h 17"/>
                  <a:gd name="T38" fmla="*/ 14 w 15"/>
                  <a:gd name="T39" fmla="*/ 14 h 17"/>
                  <a:gd name="T40" fmla="*/ 14 w 15"/>
                  <a:gd name="T41" fmla="*/ 13 h 17"/>
                  <a:gd name="T42" fmla="*/ 15 w 15"/>
                  <a:gd name="T43" fmla="*/ 12 h 17"/>
                  <a:gd name="T44" fmla="*/ 15 w 15"/>
                  <a:gd name="T45" fmla="*/ 11 h 17"/>
                  <a:gd name="T46" fmla="*/ 14 w 15"/>
                  <a:gd name="T47" fmla="*/ 9 h 17"/>
                  <a:gd name="T48" fmla="*/ 14 w 15"/>
                  <a:gd name="T49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5" h="17">
                    <a:moveTo>
                      <a:pt x="14" y="8"/>
                    </a:moveTo>
                    <a:lnTo>
                      <a:pt x="15" y="8"/>
                    </a:lnTo>
                    <a:lnTo>
                      <a:pt x="15" y="6"/>
                    </a:lnTo>
                    <a:lnTo>
                      <a:pt x="14" y="3"/>
                    </a:lnTo>
                    <a:lnTo>
                      <a:pt x="13" y="1"/>
                    </a:lnTo>
                    <a:lnTo>
                      <a:pt x="12" y="1"/>
                    </a:lnTo>
                    <a:lnTo>
                      <a:pt x="11" y="0"/>
                    </a:lnTo>
                    <a:lnTo>
                      <a:pt x="6" y="3"/>
                    </a:lnTo>
                    <a:lnTo>
                      <a:pt x="5" y="5"/>
                    </a:lnTo>
                    <a:lnTo>
                      <a:pt x="4" y="6"/>
                    </a:lnTo>
                    <a:lnTo>
                      <a:pt x="1" y="9"/>
                    </a:lnTo>
                    <a:lnTo>
                      <a:pt x="1" y="10"/>
                    </a:lnTo>
                    <a:lnTo>
                      <a:pt x="0" y="11"/>
                    </a:lnTo>
                    <a:lnTo>
                      <a:pt x="0" y="12"/>
                    </a:lnTo>
                    <a:lnTo>
                      <a:pt x="1" y="12"/>
                    </a:lnTo>
                    <a:lnTo>
                      <a:pt x="2" y="15"/>
                    </a:lnTo>
                    <a:lnTo>
                      <a:pt x="4" y="15"/>
                    </a:lnTo>
                    <a:lnTo>
                      <a:pt x="11" y="17"/>
                    </a:lnTo>
                    <a:lnTo>
                      <a:pt x="12" y="17"/>
                    </a:lnTo>
                    <a:lnTo>
                      <a:pt x="14" y="14"/>
                    </a:lnTo>
                    <a:lnTo>
                      <a:pt x="14" y="13"/>
                    </a:lnTo>
                    <a:lnTo>
                      <a:pt x="15" y="12"/>
                    </a:lnTo>
                    <a:lnTo>
                      <a:pt x="15" y="11"/>
                    </a:lnTo>
                    <a:lnTo>
                      <a:pt x="14" y="9"/>
                    </a:lnTo>
                    <a:lnTo>
                      <a:pt x="14" y="8"/>
                    </a:lnTo>
                  </a:path>
                </a:pathLst>
              </a:custGeom>
              <a:grpFill/>
              <a:ln w="635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356" name="Freeform 3883">
                <a:extLst>
                  <a:ext uri="{FF2B5EF4-FFF2-40B4-BE49-F238E27FC236}">
                    <a16:creationId xmlns:a16="http://schemas.microsoft.com/office/drawing/2014/main" id="{4EBB622F-E491-C94C-A1B2-2CE6DD082659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7222583" y="3096027"/>
                <a:ext cx="15685" cy="17507"/>
              </a:xfrm>
              <a:custGeom>
                <a:avLst/>
                <a:gdLst>
                  <a:gd name="T0" fmla="*/ 14 w 15"/>
                  <a:gd name="T1" fmla="*/ 8 h 17"/>
                  <a:gd name="T2" fmla="*/ 15 w 15"/>
                  <a:gd name="T3" fmla="*/ 8 h 17"/>
                  <a:gd name="T4" fmla="*/ 15 w 15"/>
                  <a:gd name="T5" fmla="*/ 6 h 17"/>
                  <a:gd name="T6" fmla="*/ 14 w 15"/>
                  <a:gd name="T7" fmla="*/ 3 h 17"/>
                  <a:gd name="T8" fmla="*/ 13 w 15"/>
                  <a:gd name="T9" fmla="*/ 1 h 17"/>
                  <a:gd name="T10" fmla="*/ 12 w 15"/>
                  <a:gd name="T11" fmla="*/ 1 h 17"/>
                  <a:gd name="T12" fmla="*/ 11 w 15"/>
                  <a:gd name="T13" fmla="*/ 0 h 17"/>
                  <a:gd name="T14" fmla="*/ 6 w 15"/>
                  <a:gd name="T15" fmla="*/ 3 h 17"/>
                  <a:gd name="T16" fmla="*/ 5 w 15"/>
                  <a:gd name="T17" fmla="*/ 5 h 17"/>
                  <a:gd name="T18" fmla="*/ 4 w 15"/>
                  <a:gd name="T19" fmla="*/ 6 h 17"/>
                  <a:gd name="T20" fmla="*/ 1 w 15"/>
                  <a:gd name="T21" fmla="*/ 9 h 17"/>
                  <a:gd name="T22" fmla="*/ 1 w 15"/>
                  <a:gd name="T23" fmla="*/ 10 h 17"/>
                  <a:gd name="T24" fmla="*/ 0 w 15"/>
                  <a:gd name="T25" fmla="*/ 11 h 17"/>
                  <a:gd name="T26" fmla="*/ 0 w 15"/>
                  <a:gd name="T27" fmla="*/ 12 h 17"/>
                  <a:gd name="T28" fmla="*/ 1 w 15"/>
                  <a:gd name="T29" fmla="*/ 12 h 17"/>
                  <a:gd name="T30" fmla="*/ 2 w 15"/>
                  <a:gd name="T31" fmla="*/ 15 h 17"/>
                  <a:gd name="T32" fmla="*/ 4 w 15"/>
                  <a:gd name="T33" fmla="*/ 15 h 17"/>
                  <a:gd name="T34" fmla="*/ 11 w 15"/>
                  <a:gd name="T35" fmla="*/ 17 h 17"/>
                  <a:gd name="T36" fmla="*/ 12 w 15"/>
                  <a:gd name="T37" fmla="*/ 17 h 17"/>
                  <a:gd name="T38" fmla="*/ 14 w 15"/>
                  <a:gd name="T39" fmla="*/ 14 h 17"/>
                  <a:gd name="T40" fmla="*/ 14 w 15"/>
                  <a:gd name="T41" fmla="*/ 13 h 17"/>
                  <a:gd name="T42" fmla="*/ 15 w 15"/>
                  <a:gd name="T43" fmla="*/ 12 h 17"/>
                  <a:gd name="T44" fmla="*/ 15 w 15"/>
                  <a:gd name="T45" fmla="*/ 11 h 17"/>
                  <a:gd name="T46" fmla="*/ 14 w 15"/>
                  <a:gd name="T47" fmla="*/ 9 h 17"/>
                  <a:gd name="T48" fmla="*/ 14 w 15"/>
                  <a:gd name="T49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5" h="17">
                    <a:moveTo>
                      <a:pt x="14" y="8"/>
                    </a:moveTo>
                    <a:lnTo>
                      <a:pt x="15" y="8"/>
                    </a:lnTo>
                    <a:lnTo>
                      <a:pt x="15" y="6"/>
                    </a:lnTo>
                    <a:lnTo>
                      <a:pt x="14" y="3"/>
                    </a:lnTo>
                    <a:lnTo>
                      <a:pt x="13" y="1"/>
                    </a:lnTo>
                    <a:lnTo>
                      <a:pt x="12" y="1"/>
                    </a:lnTo>
                    <a:lnTo>
                      <a:pt x="11" y="0"/>
                    </a:lnTo>
                    <a:lnTo>
                      <a:pt x="6" y="3"/>
                    </a:lnTo>
                    <a:lnTo>
                      <a:pt x="5" y="5"/>
                    </a:lnTo>
                    <a:lnTo>
                      <a:pt x="4" y="6"/>
                    </a:lnTo>
                    <a:lnTo>
                      <a:pt x="1" y="9"/>
                    </a:lnTo>
                    <a:lnTo>
                      <a:pt x="1" y="10"/>
                    </a:lnTo>
                    <a:lnTo>
                      <a:pt x="0" y="11"/>
                    </a:lnTo>
                    <a:lnTo>
                      <a:pt x="0" y="12"/>
                    </a:lnTo>
                    <a:lnTo>
                      <a:pt x="1" y="12"/>
                    </a:lnTo>
                    <a:lnTo>
                      <a:pt x="2" y="15"/>
                    </a:lnTo>
                    <a:lnTo>
                      <a:pt x="4" y="15"/>
                    </a:lnTo>
                    <a:lnTo>
                      <a:pt x="11" y="17"/>
                    </a:lnTo>
                    <a:lnTo>
                      <a:pt x="12" y="17"/>
                    </a:lnTo>
                    <a:lnTo>
                      <a:pt x="14" y="14"/>
                    </a:lnTo>
                    <a:lnTo>
                      <a:pt x="14" y="13"/>
                    </a:lnTo>
                    <a:lnTo>
                      <a:pt x="15" y="12"/>
                    </a:lnTo>
                    <a:lnTo>
                      <a:pt x="15" y="11"/>
                    </a:lnTo>
                    <a:lnTo>
                      <a:pt x="14" y="9"/>
                    </a:lnTo>
                    <a:lnTo>
                      <a:pt x="14" y="8"/>
                    </a:lnTo>
                  </a:path>
                </a:pathLst>
              </a:custGeom>
              <a:grpFill/>
              <a:ln w="635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357" name="Freeform 3884">
                <a:extLst>
                  <a:ext uri="{FF2B5EF4-FFF2-40B4-BE49-F238E27FC236}">
                    <a16:creationId xmlns:a16="http://schemas.microsoft.com/office/drawing/2014/main" id="{2E1E9949-A797-8641-BE9B-8EE1037B22F9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7242188" y="3091652"/>
                <a:ext cx="7842" cy="10943"/>
              </a:xfrm>
              <a:custGeom>
                <a:avLst/>
                <a:gdLst>
                  <a:gd name="T0" fmla="*/ 8 w 9"/>
                  <a:gd name="T1" fmla="*/ 2 h 11"/>
                  <a:gd name="T2" fmla="*/ 6 w 9"/>
                  <a:gd name="T3" fmla="*/ 2 h 11"/>
                  <a:gd name="T4" fmla="*/ 2 w 9"/>
                  <a:gd name="T5" fmla="*/ 0 h 11"/>
                  <a:gd name="T6" fmla="*/ 1 w 9"/>
                  <a:gd name="T7" fmla="*/ 0 h 11"/>
                  <a:gd name="T8" fmla="*/ 0 w 9"/>
                  <a:gd name="T9" fmla="*/ 0 h 11"/>
                  <a:gd name="T10" fmla="*/ 4 w 9"/>
                  <a:gd name="T11" fmla="*/ 10 h 11"/>
                  <a:gd name="T12" fmla="*/ 4 w 9"/>
                  <a:gd name="T13" fmla="*/ 10 h 11"/>
                  <a:gd name="T14" fmla="*/ 5 w 9"/>
                  <a:gd name="T15" fmla="*/ 11 h 11"/>
                  <a:gd name="T16" fmla="*/ 8 w 9"/>
                  <a:gd name="T17" fmla="*/ 11 h 11"/>
                  <a:gd name="T18" fmla="*/ 9 w 9"/>
                  <a:gd name="T19" fmla="*/ 9 h 11"/>
                  <a:gd name="T20" fmla="*/ 9 w 9"/>
                  <a:gd name="T21" fmla="*/ 7 h 11"/>
                  <a:gd name="T22" fmla="*/ 9 w 9"/>
                  <a:gd name="T23" fmla="*/ 6 h 11"/>
                  <a:gd name="T24" fmla="*/ 8 w 9"/>
                  <a:gd name="T25" fmla="*/ 4 h 11"/>
                  <a:gd name="T26" fmla="*/ 8 w 9"/>
                  <a:gd name="T27" fmla="*/ 4 h 11"/>
                  <a:gd name="T28" fmla="*/ 8 w 9"/>
                  <a:gd name="T29" fmla="*/ 3 h 11"/>
                  <a:gd name="T30" fmla="*/ 8 w 9"/>
                  <a:gd name="T31" fmla="*/ 3 h 11"/>
                  <a:gd name="T32" fmla="*/ 9 w 9"/>
                  <a:gd name="T33" fmla="*/ 2 h 11"/>
                  <a:gd name="T34" fmla="*/ 8 w 9"/>
                  <a:gd name="T35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9" h="11">
                    <a:moveTo>
                      <a:pt x="8" y="2"/>
                    </a:moveTo>
                    <a:lnTo>
                      <a:pt x="6" y="2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5" y="11"/>
                    </a:lnTo>
                    <a:lnTo>
                      <a:pt x="8" y="11"/>
                    </a:lnTo>
                    <a:lnTo>
                      <a:pt x="9" y="9"/>
                    </a:lnTo>
                    <a:lnTo>
                      <a:pt x="9" y="7"/>
                    </a:lnTo>
                    <a:lnTo>
                      <a:pt x="9" y="6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9" y="2"/>
                    </a:lnTo>
                    <a:lnTo>
                      <a:pt x="8" y="2"/>
                    </a:lnTo>
                    <a:close/>
                  </a:path>
                </a:pathLst>
              </a:custGeom>
              <a:grpFill/>
              <a:ln w="635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358" name="Freeform 3885">
                <a:extLst>
                  <a:ext uri="{FF2B5EF4-FFF2-40B4-BE49-F238E27FC236}">
                    <a16:creationId xmlns:a16="http://schemas.microsoft.com/office/drawing/2014/main" id="{6582AC2F-4F60-1846-BB59-E4F2EF7E619A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7242188" y="3091652"/>
                <a:ext cx="7842" cy="10943"/>
              </a:xfrm>
              <a:custGeom>
                <a:avLst/>
                <a:gdLst>
                  <a:gd name="T0" fmla="*/ 8 w 9"/>
                  <a:gd name="T1" fmla="*/ 2 h 11"/>
                  <a:gd name="T2" fmla="*/ 6 w 9"/>
                  <a:gd name="T3" fmla="*/ 2 h 11"/>
                  <a:gd name="T4" fmla="*/ 2 w 9"/>
                  <a:gd name="T5" fmla="*/ 0 h 11"/>
                  <a:gd name="T6" fmla="*/ 1 w 9"/>
                  <a:gd name="T7" fmla="*/ 0 h 11"/>
                  <a:gd name="T8" fmla="*/ 0 w 9"/>
                  <a:gd name="T9" fmla="*/ 0 h 11"/>
                  <a:gd name="T10" fmla="*/ 4 w 9"/>
                  <a:gd name="T11" fmla="*/ 10 h 11"/>
                  <a:gd name="T12" fmla="*/ 4 w 9"/>
                  <a:gd name="T13" fmla="*/ 10 h 11"/>
                  <a:gd name="T14" fmla="*/ 5 w 9"/>
                  <a:gd name="T15" fmla="*/ 11 h 11"/>
                  <a:gd name="T16" fmla="*/ 8 w 9"/>
                  <a:gd name="T17" fmla="*/ 11 h 11"/>
                  <a:gd name="T18" fmla="*/ 9 w 9"/>
                  <a:gd name="T19" fmla="*/ 9 h 11"/>
                  <a:gd name="T20" fmla="*/ 9 w 9"/>
                  <a:gd name="T21" fmla="*/ 7 h 11"/>
                  <a:gd name="T22" fmla="*/ 9 w 9"/>
                  <a:gd name="T23" fmla="*/ 6 h 11"/>
                  <a:gd name="T24" fmla="*/ 8 w 9"/>
                  <a:gd name="T25" fmla="*/ 4 h 11"/>
                  <a:gd name="T26" fmla="*/ 8 w 9"/>
                  <a:gd name="T27" fmla="*/ 4 h 11"/>
                  <a:gd name="T28" fmla="*/ 8 w 9"/>
                  <a:gd name="T29" fmla="*/ 3 h 11"/>
                  <a:gd name="T30" fmla="*/ 8 w 9"/>
                  <a:gd name="T31" fmla="*/ 3 h 11"/>
                  <a:gd name="T32" fmla="*/ 9 w 9"/>
                  <a:gd name="T33" fmla="*/ 2 h 11"/>
                  <a:gd name="T34" fmla="*/ 8 w 9"/>
                  <a:gd name="T35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9" h="11">
                    <a:moveTo>
                      <a:pt x="8" y="2"/>
                    </a:moveTo>
                    <a:lnTo>
                      <a:pt x="6" y="2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5" y="11"/>
                    </a:lnTo>
                    <a:lnTo>
                      <a:pt x="8" y="11"/>
                    </a:lnTo>
                    <a:lnTo>
                      <a:pt x="9" y="9"/>
                    </a:lnTo>
                    <a:lnTo>
                      <a:pt x="9" y="7"/>
                    </a:lnTo>
                    <a:lnTo>
                      <a:pt x="9" y="6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9" y="2"/>
                    </a:lnTo>
                    <a:lnTo>
                      <a:pt x="8" y="2"/>
                    </a:lnTo>
                  </a:path>
                </a:pathLst>
              </a:custGeom>
              <a:grpFill/>
              <a:ln w="635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359" name="Freeform 3886">
                <a:extLst>
                  <a:ext uri="{FF2B5EF4-FFF2-40B4-BE49-F238E27FC236}">
                    <a16:creationId xmlns:a16="http://schemas.microsoft.com/office/drawing/2014/main" id="{B32C72C1-F697-EC40-BA93-72DA13E2FEDC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7242188" y="3091652"/>
                <a:ext cx="7842" cy="10943"/>
              </a:xfrm>
              <a:custGeom>
                <a:avLst/>
                <a:gdLst>
                  <a:gd name="T0" fmla="*/ 8 w 9"/>
                  <a:gd name="T1" fmla="*/ 2 h 11"/>
                  <a:gd name="T2" fmla="*/ 6 w 9"/>
                  <a:gd name="T3" fmla="*/ 2 h 11"/>
                  <a:gd name="T4" fmla="*/ 2 w 9"/>
                  <a:gd name="T5" fmla="*/ 0 h 11"/>
                  <a:gd name="T6" fmla="*/ 1 w 9"/>
                  <a:gd name="T7" fmla="*/ 0 h 11"/>
                  <a:gd name="T8" fmla="*/ 0 w 9"/>
                  <a:gd name="T9" fmla="*/ 0 h 11"/>
                  <a:gd name="T10" fmla="*/ 4 w 9"/>
                  <a:gd name="T11" fmla="*/ 10 h 11"/>
                  <a:gd name="T12" fmla="*/ 4 w 9"/>
                  <a:gd name="T13" fmla="*/ 10 h 11"/>
                  <a:gd name="T14" fmla="*/ 5 w 9"/>
                  <a:gd name="T15" fmla="*/ 11 h 11"/>
                  <a:gd name="T16" fmla="*/ 8 w 9"/>
                  <a:gd name="T17" fmla="*/ 11 h 11"/>
                  <a:gd name="T18" fmla="*/ 9 w 9"/>
                  <a:gd name="T19" fmla="*/ 9 h 11"/>
                  <a:gd name="T20" fmla="*/ 9 w 9"/>
                  <a:gd name="T21" fmla="*/ 7 h 11"/>
                  <a:gd name="T22" fmla="*/ 9 w 9"/>
                  <a:gd name="T23" fmla="*/ 6 h 11"/>
                  <a:gd name="T24" fmla="*/ 8 w 9"/>
                  <a:gd name="T25" fmla="*/ 4 h 11"/>
                  <a:gd name="T26" fmla="*/ 8 w 9"/>
                  <a:gd name="T27" fmla="*/ 4 h 11"/>
                  <a:gd name="T28" fmla="*/ 8 w 9"/>
                  <a:gd name="T29" fmla="*/ 3 h 11"/>
                  <a:gd name="T30" fmla="*/ 8 w 9"/>
                  <a:gd name="T31" fmla="*/ 3 h 11"/>
                  <a:gd name="T32" fmla="*/ 9 w 9"/>
                  <a:gd name="T33" fmla="*/ 2 h 11"/>
                  <a:gd name="T34" fmla="*/ 8 w 9"/>
                  <a:gd name="T35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9" h="11">
                    <a:moveTo>
                      <a:pt x="8" y="2"/>
                    </a:moveTo>
                    <a:lnTo>
                      <a:pt x="6" y="2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5" y="11"/>
                    </a:lnTo>
                    <a:lnTo>
                      <a:pt x="8" y="11"/>
                    </a:lnTo>
                    <a:lnTo>
                      <a:pt x="9" y="9"/>
                    </a:lnTo>
                    <a:lnTo>
                      <a:pt x="9" y="7"/>
                    </a:lnTo>
                    <a:lnTo>
                      <a:pt x="9" y="6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9" y="2"/>
                    </a:lnTo>
                    <a:lnTo>
                      <a:pt x="8" y="2"/>
                    </a:lnTo>
                  </a:path>
                </a:pathLst>
              </a:custGeom>
              <a:grpFill/>
              <a:ln w="635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360" name="Freeform 3887">
                <a:extLst>
                  <a:ext uri="{FF2B5EF4-FFF2-40B4-BE49-F238E27FC236}">
                    <a16:creationId xmlns:a16="http://schemas.microsoft.com/office/drawing/2014/main" id="{66B7E45F-576F-394C-A8D7-545E9F2FB8C2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7179447" y="3047881"/>
                <a:ext cx="29410" cy="45956"/>
              </a:xfrm>
              <a:custGeom>
                <a:avLst/>
                <a:gdLst>
                  <a:gd name="T0" fmla="*/ 2 w 29"/>
                  <a:gd name="T1" fmla="*/ 8 h 42"/>
                  <a:gd name="T2" fmla="*/ 4 w 29"/>
                  <a:gd name="T3" fmla="*/ 15 h 42"/>
                  <a:gd name="T4" fmla="*/ 4 w 29"/>
                  <a:gd name="T5" fmla="*/ 17 h 42"/>
                  <a:gd name="T6" fmla="*/ 4 w 29"/>
                  <a:gd name="T7" fmla="*/ 17 h 42"/>
                  <a:gd name="T8" fmla="*/ 3 w 29"/>
                  <a:gd name="T9" fmla="*/ 22 h 42"/>
                  <a:gd name="T10" fmla="*/ 2 w 29"/>
                  <a:gd name="T11" fmla="*/ 24 h 42"/>
                  <a:gd name="T12" fmla="*/ 0 w 29"/>
                  <a:gd name="T13" fmla="*/ 27 h 42"/>
                  <a:gd name="T14" fmla="*/ 0 w 29"/>
                  <a:gd name="T15" fmla="*/ 30 h 42"/>
                  <a:gd name="T16" fmla="*/ 6 w 29"/>
                  <a:gd name="T17" fmla="*/ 38 h 42"/>
                  <a:gd name="T18" fmla="*/ 7 w 29"/>
                  <a:gd name="T19" fmla="*/ 39 h 42"/>
                  <a:gd name="T20" fmla="*/ 13 w 29"/>
                  <a:gd name="T21" fmla="*/ 41 h 42"/>
                  <a:gd name="T22" fmla="*/ 14 w 29"/>
                  <a:gd name="T23" fmla="*/ 42 h 42"/>
                  <a:gd name="T24" fmla="*/ 18 w 29"/>
                  <a:gd name="T25" fmla="*/ 42 h 42"/>
                  <a:gd name="T26" fmla="*/ 19 w 29"/>
                  <a:gd name="T27" fmla="*/ 41 h 42"/>
                  <a:gd name="T28" fmla="*/ 19 w 29"/>
                  <a:gd name="T29" fmla="*/ 40 h 42"/>
                  <a:gd name="T30" fmla="*/ 25 w 29"/>
                  <a:gd name="T31" fmla="*/ 32 h 42"/>
                  <a:gd name="T32" fmla="*/ 29 w 29"/>
                  <a:gd name="T33" fmla="*/ 23 h 42"/>
                  <a:gd name="T34" fmla="*/ 29 w 29"/>
                  <a:gd name="T35" fmla="*/ 22 h 42"/>
                  <a:gd name="T36" fmla="*/ 28 w 29"/>
                  <a:gd name="T37" fmla="*/ 22 h 42"/>
                  <a:gd name="T38" fmla="*/ 28 w 29"/>
                  <a:gd name="T39" fmla="*/ 21 h 42"/>
                  <a:gd name="T40" fmla="*/ 27 w 29"/>
                  <a:gd name="T41" fmla="*/ 20 h 42"/>
                  <a:gd name="T42" fmla="*/ 22 w 29"/>
                  <a:gd name="T43" fmla="*/ 17 h 42"/>
                  <a:gd name="T44" fmla="*/ 22 w 29"/>
                  <a:gd name="T45" fmla="*/ 9 h 42"/>
                  <a:gd name="T46" fmla="*/ 22 w 29"/>
                  <a:gd name="T47" fmla="*/ 9 h 42"/>
                  <a:gd name="T48" fmla="*/ 22 w 29"/>
                  <a:gd name="T49" fmla="*/ 8 h 42"/>
                  <a:gd name="T50" fmla="*/ 22 w 29"/>
                  <a:gd name="T51" fmla="*/ 7 h 42"/>
                  <a:gd name="T52" fmla="*/ 22 w 29"/>
                  <a:gd name="T53" fmla="*/ 6 h 42"/>
                  <a:gd name="T54" fmla="*/ 20 w 29"/>
                  <a:gd name="T55" fmla="*/ 6 h 42"/>
                  <a:gd name="T56" fmla="*/ 16 w 29"/>
                  <a:gd name="T57" fmla="*/ 2 h 42"/>
                  <a:gd name="T58" fmla="*/ 15 w 29"/>
                  <a:gd name="T59" fmla="*/ 2 h 42"/>
                  <a:gd name="T60" fmla="*/ 14 w 29"/>
                  <a:gd name="T61" fmla="*/ 1 h 42"/>
                  <a:gd name="T62" fmla="*/ 13 w 29"/>
                  <a:gd name="T63" fmla="*/ 1 h 42"/>
                  <a:gd name="T64" fmla="*/ 13 w 29"/>
                  <a:gd name="T65" fmla="*/ 1 h 42"/>
                  <a:gd name="T66" fmla="*/ 10 w 29"/>
                  <a:gd name="T67" fmla="*/ 0 h 42"/>
                  <a:gd name="T68" fmla="*/ 7 w 29"/>
                  <a:gd name="T69" fmla="*/ 1 h 42"/>
                  <a:gd name="T70" fmla="*/ 3 w 29"/>
                  <a:gd name="T71" fmla="*/ 6 h 42"/>
                  <a:gd name="T72" fmla="*/ 3 w 29"/>
                  <a:gd name="T73" fmla="*/ 7 h 42"/>
                  <a:gd name="T74" fmla="*/ 2 w 29"/>
                  <a:gd name="T75" fmla="*/ 8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9" h="42">
                    <a:moveTo>
                      <a:pt x="2" y="8"/>
                    </a:moveTo>
                    <a:lnTo>
                      <a:pt x="4" y="15"/>
                    </a:lnTo>
                    <a:lnTo>
                      <a:pt x="4" y="17"/>
                    </a:lnTo>
                    <a:lnTo>
                      <a:pt x="4" y="17"/>
                    </a:lnTo>
                    <a:lnTo>
                      <a:pt x="3" y="22"/>
                    </a:lnTo>
                    <a:lnTo>
                      <a:pt x="2" y="24"/>
                    </a:lnTo>
                    <a:lnTo>
                      <a:pt x="0" y="27"/>
                    </a:lnTo>
                    <a:lnTo>
                      <a:pt x="0" y="30"/>
                    </a:lnTo>
                    <a:lnTo>
                      <a:pt x="6" y="38"/>
                    </a:lnTo>
                    <a:lnTo>
                      <a:pt x="7" y="39"/>
                    </a:lnTo>
                    <a:lnTo>
                      <a:pt x="13" y="41"/>
                    </a:lnTo>
                    <a:lnTo>
                      <a:pt x="14" y="42"/>
                    </a:lnTo>
                    <a:lnTo>
                      <a:pt x="18" y="42"/>
                    </a:lnTo>
                    <a:lnTo>
                      <a:pt x="19" y="41"/>
                    </a:lnTo>
                    <a:lnTo>
                      <a:pt x="19" y="40"/>
                    </a:lnTo>
                    <a:lnTo>
                      <a:pt x="25" y="32"/>
                    </a:lnTo>
                    <a:lnTo>
                      <a:pt x="29" y="23"/>
                    </a:lnTo>
                    <a:lnTo>
                      <a:pt x="29" y="22"/>
                    </a:lnTo>
                    <a:lnTo>
                      <a:pt x="28" y="22"/>
                    </a:lnTo>
                    <a:lnTo>
                      <a:pt x="28" y="21"/>
                    </a:lnTo>
                    <a:lnTo>
                      <a:pt x="27" y="20"/>
                    </a:lnTo>
                    <a:lnTo>
                      <a:pt x="22" y="17"/>
                    </a:lnTo>
                    <a:lnTo>
                      <a:pt x="22" y="9"/>
                    </a:lnTo>
                    <a:lnTo>
                      <a:pt x="22" y="9"/>
                    </a:lnTo>
                    <a:lnTo>
                      <a:pt x="22" y="8"/>
                    </a:lnTo>
                    <a:lnTo>
                      <a:pt x="22" y="7"/>
                    </a:lnTo>
                    <a:lnTo>
                      <a:pt x="22" y="6"/>
                    </a:lnTo>
                    <a:lnTo>
                      <a:pt x="20" y="6"/>
                    </a:lnTo>
                    <a:lnTo>
                      <a:pt x="16" y="2"/>
                    </a:lnTo>
                    <a:lnTo>
                      <a:pt x="15" y="2"/>
                    </a:lnTo>
                    <a:lnTo>
                      <a:pt x="14" y="1"/>
                    </a:lnTo>
                    <a:lnTo>
                      <a:pt x="13" y="1"/>
                    </a:lnTo>
                    <a:lnTo>
                      <a:pt x="13" y="1"/>
                    </a:lnTo>
                    <a:lnTo>
                      <a:pt x="10" y="0"/>
                    </a:lnTo>
                    <a:lnTo>
                      <a:pt x="7" y="1"/>
                    </a:lnTo>
                    <a:lnTo>
                      <a:pt x="3" y="6"/>
                    </a:lnTo>
                    <a:lnTo>
                      <a:pt x="3" y="7"/>
                    </a:lnTo>
                    <a:lnTo>
                      <a:pt x="2" y="8"/>
                    </a:lnTo>
                    <a:close/>
                  </a:path>
                </a:pathLst>
              </a:custGeom>
              <a:grpFill/>
              <a:ln w="635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</p:grpSp>
        <p:grpSp>
          <p:nvGrpSpPr>
            <p:cNvPr id="937" name="Group 621">
              <a:extLst>
                <a:ext uri="{FF2B5EF4-FFF2-40B4-BE49-F238E27FC236}">
                  <a16:creationId xmlns:a16="http://schemas.microsoft.com/office/drawing/2014/main" id="{2279FCE7-617E-304B-8BB9-A7A02FF126CC}"/>
                </a:ext>
              </a:extLst>
            </p:cNvPr>
            <p:cNvGrpSpPr/>
            <p:nvPr/>
          </p:nvGrpSpPr>
          <p:grpSpPr bwMode="gray">
            <a:xfrm>
              <a:off x="2734690" y="3467248"/>
              <a:ext cx="3065156" cy="2611144"/>
              <a:chOff x="2734690" y="3467248"/>
              <a:chExt cx="3065156" cy="2611144"/>
            </a:xfrm>
            <a:grpFill/>
          </p:grpSpPr>
          <p:grpSp>
            <p:nvGrpSpPr>
              <p:cNvPr id="1240" name="Group 774">
                <a:extLst>
                  <a:ext uri="{FF2B5EF4-FFF2-40B4-BE49-F238E27FC236}">
                    <a16:creationId xmlns:a16="http://schemas.microsoft.com/office/drawing/2014/main" id="{D2CAF74D-88FE-1849-AC64-CF05E1617C36}"/>
                  </a:ext>
                </a:extLst>
              </p:cNvPr>
              <p:cNvGrpSpPr>
                <a:grpSpLocks/>
              </p:cNvGrpSpPr>
              <p:nvPr/>
            </p:nvGrpSpPr>
            <p:grpSpPr bwMode="gray">
              <a:xfrm>
                <a:off x="3993064" y="4998635"/>
                <a:ext cx="1806782" cy="1079757"/>
                <a:chOff x="2159" y="3112"/>
                <a:chExt cx="1118" cy="599"/>
              </a:xfrm>
              <a:grpFill/>
            </p:grpSpPr>
            <p:sp>
              <p:nvSpPr>
                <p:cNvPr id="1244" name="Freeform 775">
                  <a:extLst>
                    <a:ext uri="{FF2B5EF4-FFF2-40B4-BE49-F238E27FC236}">
                      <a16:creationId xmlns:a16="http://schemas.microsoft.com/office/drawing/2014/main" id="{EFC75D35-7608-E947-92A5-DA35C1143745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3143" y="3339"/>
                  <a:ext cx="34" cy="15"/>
                </a:xfrm>
                <a:custGeom>
                  <a:avLst/>
                  <a:gdLst>
                    <a:gd name="T0" fmla="*/ 34 w 34"/>
                    <a:gd name="T1" fmla="*/ 0 h 15"/>
                    <a:gd name="T2" fmla="*/ 29 w 34"/>
                    <a:gd name="T3" fmla="*/ 7 h 15"/>
                    <a:gd name="T4" fmla="*/ 0 w 34"/>
                    <a:gd name="T5" fmla="*/ 15 h 15"/>
                    <a:gd name="T6" fmla="*/ 5 w 34"/>
                    <a:gd name="T7" fmla="*/ 9 h 15"/>
                    <a:gd name="T8" fmla="*/ 34 w 34"/>
                    <a:gd name="T9" fmla="*/ 0 h 1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4" h="15">
                      <a:moveTo>
                        <a:pt x="34" y="0"/>
                      </a:moveTo>
                      <a:lnTo>
                        <a:pt x="29" y="7"/>
                      </a:lnTo>
                      <a:lnTo>
                        <a:pt x="0" y="15"/>
                      </a:lnTo>
                      <a:lnTo>
                        <a:pt x="5" y="9"/>
                      </a:lnTo>
                      <a:lnTo>
                        <a:pt x="34" y="0"/>
                      </a:lnTo>
                      <a:close/>
                    </a:path>
                  </a:pathLst>
                </a:custGeom>
                <a:grpFill/>
                <a:ln w="6350" cmpd="sng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1245" name="Freeform 776">
                  <a:extLst>
                    <a:ext uri="{FF2B5EF4-FFF2-40B4-BE49-F238E27FC236}">
                      <a16:creationId xmlns:a16="http://schemas.microsoft.com/office/drawing/2014/main" id="{54A18098-E093-DA4E-9879-F58AFC2C14A0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2963" y="3211"/>
                  <a:ext cx="26" cy="12"/>
                </a:xfrm>
                <a:custGeom>
                  <a:avLst/>
                  <a:gdLst>
                    <a:gd name="T0" fmla="*/ 20 w 26"/>
                    <a:gd name="T1" fmla="*/ 2 h 12"/>
                    <a:gd name="T2" fmla="*/ 24 w 26"/>
                    <a:gd name="T3" fmla="*/ 0 h 12"/>
                    <a:gd name="T4" fmla="*/ 26 w 26"/>
                    <a:gd name="T5" fmla="*/ 9 h 12"/>
                    <a:gd name="T6" fmla="*/ 23 w 26"/>
                    <a:gd name="T7" fmla="*/ 12 h 12"/>
                    <a:gd name="T8" fmla="*/ 0 w 26"/>
                    <a:gd name="T9" fmla="*/ 2 h 12"/>
                    <a:gd name="T10" fmla="*/ 20 w 26"/>
                    <a:gd name="T11" fmla="*/ 2 h 12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26" h="12">
                      <a:moveTo>
                        <a:pt x="20" y="2"/>
                      </a:moveTo>
                      <a:lnTo>
                        <a:pt x="24" y="0"/>
                      </a:lnTo>
                      <a:lnTo>
                        <a:pt x="26" y="9"/>
                      </a:lnTo>
                      <a:lnTo>
                        <a:pt x="23" y="12"/>
                      </a:lnTo>
                      <a:lnTo>
                        <a:pt x="0" y="2"/>
                      </a:lnTo>
                      <a:lnTo>
                        <a:pt x="20" y="2"/>
                      </a:lnTo>
                      <a:close/>
                    </a:path>
                  </a:pathLst>
                </a:custGeom>
                <a:grpFill/>
                <a:ln w="6350" cmpd="sng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grpSp>
              <p:nvGrpSpPr>
                <p:cNvPr id="1246" name="Group 777">
                  <a:extLst>
                    <a:ext uri="{FF2B5EF4-FFF2-40B4-BE49-F238E27FC236}">
                      <a16:creationId xmlns:a16="http://schemas.microsoft.com/office/drawing/2014/main" id="{3DCE9EA2-B138-6045-9A2E-E2DDBB168886}"/>
                    </a:ext>
                  </a:extLst>
                </p:cNvPr>
                <p:cNvGrpSpPr>
                  <a:grpSpLocks/>
                </p:cNvGrpSpPr>
                <p:nvPr/>
              </p:nvGrpSpPr>
              <p:grpSpPr bwMode="gray">
                <a:xfrm>
                  <a:off x="2159" y="3112"/>
                  <a:ext cx="1118" cy="599"/>
                  <a:chOff x="2159" y="3112"/>
                  <a:chExt cx="1118" cy="599"/>
                </a:xfrm>
                <a:grpFill/>
              </p:grpSpPr>
              <p:sp>
                <p:nvSpPr>
                  <p:cNvPr id="1247" name="Freeform 778">
                    <a:extLst>
                      <a:ext uri="{FF2B5EF4-FFF2-40B4-BE49-F238E27FC236}">
                        <a16:creationId xmlns:a16="http://schemas.microsoft.com/office/drawing/2014/main" id="{639CAAA2-1E66-1E45-9D7F-12E8EF2A82A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gray">
                  <a:xfrm>
                    <a:off x="2254" y="3513"/>
                    <a:ext cx="6" cy="3"/>
                  </a:xfrm>
                  <a:custGeom>
                    <a:avLst/>
                    <a:gdLst>
                      <a:gd name="T0" fmla="*/ 0 w 6"/>
                      <a:gd name="T1" fmla="*/ 0 h 3"/>
                      <a:gd name="T2" fmla="*/ 6 w 6"/>
                      <a:gd name="T3" fmla="*/ 2 h 3"/>
                      <a:gd name="T4" fmla="*/ 1 w 6"/>
                      <a:gd name="T5" fmla="*/ 3 h 3"/>
                      <a:gd name="T6" fmla="*/ 0 w 6"/>
                      <a:gd name="T7" fmla="*/ 0 h 3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6" h="3">
                        <a:moveTo>
                          <a:pt x="0" y="0"/>
                        </a:moveTo>
                        <a:lnTo>
                          <a:pt x="6" y="2"/>
                        </a:lnTo>
                        <a:lnTo>
                          <a:pt x="1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6350" cmpd="sng">
                    <a:solidFill>
                      <a:schemeClr val="bg1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GB" dirty="0">
                      <a:latin typeface="Calibri Light" panose="020F0302020204030204" pitchFamily="34" charset="0"/>
                      <a:sym typeface="Calibri Light" panose="020F0302020204030204" pitchFamily="34" charset="0"/>
                    </a:endParaRPr>
                  </a:p>
                </p:txBody>
              </p:sp>
              <p:sp>
                <p:nvSpPr>
                  <p:cNvPr id="1248" name="Freeform 779">
                    <a:extLst>
                      <a:ext uri="{FF2B5EF4-FFF2-40B4-BE49-F238E27FC236}">
                        <a16:creationId xmlns:a16="http://schemas.microsoft.com/office/drawing/2014/main" id="{D78F9FD9-3231-9347-91FF-F34E1877114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gray">
                  <a:xfrm>
                    <a:off x="2343" y="3643"/>
                    <a:ext cx="2" cy="7"/>
                  </a:xfrm>
                  <a:custGeom>
                    <a:avLst/>
                    <a:gdLst>
                      <a:gd name="T0" fmla="*/ 2 w 2"/>
                      <a:gd name="T1" fmla="*/ 7 h 7"/>
                      <a:gd name="T2" fmla="*/ 0 w 2"/>
                      <a:gd name="T3" fmla="*/ 5 h 7"/>
                      <a:gd name="T4" fmla="*/ 2 w 2"/>
                      <a:gd name="T5" fmla="*/ 0 h 7"/>
                      <a:gd name="T6" fmla="*/ 2 w 2"/>
                      <a:gd name="T7" fmla="*/ 7 h 7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2" h="7">
                        <a:moveTo>
                          <a:pt x="2" y="7"/>
                        </a:moveTo>
                        <a:lnTo>
                          <a:pt x="0" y="5"/>
                        </a:lnTo>
                        <a:lnTo>
                          <a:pt x="2" y="0"/>
                        </a:lnTo>
                        <a:lnTo>
                          <a:pt x="2" y="7"/>
                        </a:lnTo>
                        <a:close/>
                      </a:path>
                    </a:pathLst>
                  </a:custGeom>
                  <a:grpFill/>
                  <a:ln w="6350" cmpd="sng">
                    <a:solidFill>
                      <a:schemeClr val="bg1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GB" dirty="0">
                      <a:latin typeface="Calibri Light" panose="020F0302020204030204" pitchFamily="34" charset="0"/>
                      <a:sym typeface="Calibri Light" panose="020F0302020204030204" pitchFamily="34" charset="0"/>
                    </a:endParaRPr>
                  </a:p>
                </p:txBody>
              </p:sp>
              <p:sp>
                <p:nvSpPr>
                  <p:cNvPr id="1249" name="Freeform 780">
                    <a:extLst>
                      <a:ext uri="{FF2B5EF4-FFF2-40B4-BE49-F238E27FC236}">
                        <a16:creationId xmlns:a16="http://schemas.microsoft.com/office/drawing/2014/main" id="{ED335BB4-EDF1-E140-8607-E982B93065A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gray">
                  <a:xfrm>
                    <a:off x="2284" y="3627"/>
                    <a:ext cx="1" cy="5"/>
                  </a:xfrm>
                  <a:custGeom>
                    <a:avLst/>
                    <a:gdLst>
                      <a:gd name="T0" fmla="*/ 0 w 1"/>
                      <a:gd name="T1" fmla="*/ 2 h 5"/>
                      <a:gd name="T2" fmla="*/ 1 w 1"/>
                      <a:gd name="T3" fmla="*/ 0 h 5"/>
                      <a:gd name="T4" fmla="*/ 1 w 1"/>
                      <a:gd name="T5" fmla="*/ 5 h 5"/>
                      <a:gd name="T6" fmla="*/ 0 w 1"/>
                      <a:gd name="T7" fmla="*/ 2 h 5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1" h="5">
                        <a:moveTo>
                          <a:pt x="0" y="2"/>
                        </a:moveTo>
                        <a:lnTo>
                          <a:pt x="1" y="0"/>
                        </a:lnTo>
                        <a:lnTo>
                          <a:pt x="1" y="5"/>
                        </a:lnTo>
                        <a:lnTo>
                          <a:pt x="0" y="2"/>
                        </a:lnTo>
                        <a:close/>
                      </a:path>
                    </a:pathLst>
                  </a:custGeom>
                  <a:grpFill/>
                  <a:ln w="6350" cmpd="sng">
                    <a:solidFill>
                      <a:schemeClr val="bg1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GB" dirty="0">
                      <a:latin typeface="Calibri Light" panose="020F0302020204030204" pitchFamily="34" charset="0"/>
                      <a:sym typeface="Calibri Light" panose="020F0302020204030204" pitchFamily="34" charset="0"/>
                    </a:endParaRPr>
                  </a:p>
                </p:txBody>
              </p:sp>
              <p:sp>
                <p:nvSpPr>
                  <p:cNvPr id="1250" name="Freeform 781">
                    <a:extLst>
                      <a:ext uri="{FF2B5EF4-FFF2-40B4-BE49-F238E27FC236}">
                        <a16:creationId xmlns:a16="http://schemas.microsoft.com/office/drawing/2014/main" id="{FCD4A1C9-B9A0-4944-A970-3F07E123F0D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gray">
                  <a:xfrm>
                    <a:off x="2397" y="3625"/>
                    <a:ext cx="5" cy="8"/>
                  </a:xfrm>
                  <a:custGeom>
                    <a:avLst/>
                    <a:gdLst>
                      <a:gd name="T0" fmla="*/ 0 w 5"/>
                      <a:gd name="T1" fmla="*/ 4 h 8"/>
                      <a:gd name="T2" fmla="*/ 4 w 5"/>
                      <a:gd name="T3" fmla="*/ 0 h 8"/>
                      <a:gd name="T4" fmla="*/ 5 w 5"/>
                      <a:gd name="T5" fmla="*/ 8 h 8"/>
                      <a:gd name="T6" fmla="*/ 0 w 5"/>
                      <a:gd name="T7" fmla="*/ 7 h 8"/>
                      <a:gd name="T8" fmla="*/ 0 w 5"/>
                      <a:gd name="T9" fmla="*/ 4 h 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5" h="8">
                        <a:moveTo>
                          <a:pt x="0" y="4"/>
                        </a:moveTo>
                        <a:lnTo>
                          <a:pt x="4" y="0"/>
                        </a:lnTo>
                        <a:lnTo>
                          <a:pt x="5" y="8"/>
                        </a:lnTo>
                        <a:lnTo>
                          <a:pt x="0" y="7"/>
                        </a:lnTo>
                        <a:lnTo>
                          <a:pt x="0" y="4"/>
                        </a:lnTo>
                        <a:close/>
                      </a:path>
                    </a:pathLst>
                  </a:custGeom>
                  <a:grpFill/>
                  <a:ln w="6350" cmpd="sng">
                    <a:solidFill>
                      <a:schemeClr val="bg1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GB" dirty="0">
                      <a:latin typeface="Calibri Light" panose="020F0302020204030204" pitchFamily="34" charset="0"/>
                      <a:sym typeface="Calibri Light" panose="020F0302020204030204" pitchFamily="34" charset="0"/>
                    </a:endParaRPr>
                  </a:p>
                </p:txBody>
              </p:sp>
              <p:sp>
                <p:nvSpPr>
                  <p:cNvPr id="1251" name="Freeform 782">
                    <a:extLst>
                      <a:ext uri="{FF2B5EF4-FFF2-40B4-BE49-F238E27FC236}">
                        <a16:creationId xmlns:a16="http://schemas.microsoft.com/office/drawing/2014/main" id="{CEAFEC33-7205-2945-AB49-1A904E611F9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gray">
                  <a:xfrm>
                    <a:off x="2159" y="3112"/>
                    <a:ext cx="1118" cy="599"/>
                  </a:xfrm>
                  <a:custGeom>
                    <a:avLst/>
                    <a:gdLst>
                      <a:gd name="T0" fmla="*/ 735 w 1118"/>
                      <a:gd name="T1" fmla="*/ 86 h 599"/>
                      <a:gd name="T2" fmla="*/ 713 w 1118"/>
                      <a:gd name="T3" fmla="*/ 57 h 599"/>
                      <a:gd name="T4" fmla="*/ 646 w 1118"/>
                      <a:gd name="T5" fmla="*/ 64 h 599"/>
                      <a:gd name="T6" fmla="*/ 583 w 1118"/>
                      <a:gd name="T7" fmla="*/ 20 h 599"/>
                      <a:gd name="T8" fmla="*/ 41 w 1118"/>
                      <a:gd name="T9" fmla="*/ 27 h 599"/>
                      <a:gd name="T10" fmla="*/ 38 w 1118"/>
                      <a:gd name="T11" fmla="*/ 43 h 599"/>
                      <a:gd name="T12" fmla="*/ 13 w 1118"/>
                      <a:gd name="T13" fmla="*/ 68 h 599"/>
                      <a:gd name="T14" fmla="*/ 13 w 1118"/>
                      <a:gd name="T15" fmla="*/ 87 h 599"/>
                      <a:gd name="T16" fmla="*/ 10 w 1118"/>
                      <a:gd name="T17" fmla="*/ 209 h 599"/>
                      <a:gd name="T18" fmla="*/ 35 w 1118"/>
                      <a:gd name="T19" fmla="*/ 304 h 599"/>
                      <a:gd name="T20" fmla="*/ 51 w 1118"/>
                      <a:gd name="T21" fmla="*/ 318 h 599"/>
                      <a:gd name="T22" fmla="*/ 56 w 1118"/>
                      <a:gd name="T23" fmla="*/ 347 h 599"/>
                      <a:gd name="T24" fmla="*/ 132 w 1118"/>
                      <a:gd name="T25" fmla="*/ 410 h 599"/>
                      <a:gd name="T26" fmla="*/ 317 w 1118"/>
                      <a:gd name="T27" fmla="*/ 462 h 599"/>
                      <a:gd name="T28" fmla="*/ 392 w 1118"/>
                      <a:gd name="T29" fmla="*/ 503 h 599"/>
                      <a:gd name="T30" fmla="*/ 470 w 1118"/>
                      <a:gd name="T31" fmla="*/ 529 h 599"/>
                      <a:gd name="T32" fmla="*/ 530 w 1118"/>
                      <a:gd name="T33" fmla="*/ 558 h 599"/>
                      <a:gd name="T34" fmla="*/ 546 w 1118"/>
                      <a:gd name="T35" fmla="*/ 522 h 599"/>
                      <a:gd name="T36" fmla="*/ 579 w 1118"/>
                      <a:gd name="T37" fmla="*/ 506 h 599"/>
                      <a:gd name="T38" fmla="*/ 667 w 1118"/>
                      <a:gd name="T39" fmla="*/ 512 h 599"/>
                      <a:gd name="T40" fmla="*/ 684 w 1118"/>
                      <a:gd name="T41" fmla="*/ 491 h 599"/>
                      <a:gd name="T42" fmla="*/ 710 w 1118"/>
                      <a:gd name="T43" fmla="*/ 486 h 599"/>
                      <a:gd name="T44" fmla="*/ 787 w 1118"/>
                      <a:gd name="T45" fmla="*/ 491 h 599"/>
                      <a:gd name="T46" fmla="*/ 821 w 1118"/>
                      <a:gd name="T47" fmla="*/ 562 h 599"/>
                      <a:gd name="T48" fmla="*/ 858 w 1118"/>
                      <a:gd name="T49" fmla="*/ 594 h 599"/>
                      <a:gd name="T50" fmla="*/ 854 w 1118"/>
                      <a:gd name="T51" fmla="*/ 441 h 599"/>
                      <a:gd name="T52" fmla="*/ 909 w 1118"/>
                      <a:gd name="T53" fmla="*/ 401 h 599"/>
                      <a:gd name="T54" fmla="*/ 935 w 1118"/>
                      <a:gd name="T55" fmla="*/ 372 h 599"/>
                      <a:gd name="T56" fmla="*/ 946 w 1118"/>
                      <a:gd name="T57" fmla="*/ 356 h 599"/>
                      <a:gd name="T58" fmla="*/ 934 w 1118"/>
                      <a:gd name="T59" fmla="*/ 353 h 599"/>
                      <a:gd name="T60" fmla="*/ 939 w 1118"/>
                      <a:gd name="T61" fmla="*/ 329 h 599"/>
                      <a:gd name="T62" fmla="*/ 936 w 1118"/>
                      <a:gd name="T63" fmla="*/ 303 h 599"/>
                      <a:gd name="T64" fmla="*/ 941 w 1118"/>
                      <a:gd name="T65" fmla="*/ 285 h 599"/>
                      <a:gd name="T66" fmla="*/ 963 w 1118"/>
                      <a:gd name="T67" fmla="*/ 292 h 599"/>
                      <a:gd name="T68" fmla="*/ 983 w 1118"/>
                      <a:gd name="T69" fmla="*/ 252 h 599"/>
                      <a:gd name="T70" fmla="*/ 1037 w 1118"/>
                      <a:gd name="T71" fmla="*/ 213 h 599"/>
                      <a:gd name="T72" fmla="*/ 1053 w 1118"/>
                      <a:gd name="T73" fmla="*/ 213 h 599"/>
                      <a:gd name="T74" fmla="*/ 1093 w 1118"/>
                      <a:gd name="T75" fmla="*/ 146 h 599"/>
                      <a:gd name="T76" fmla="*/ 1108 w 1118"/>
                      <a:gd name="T77" fmla="*/ 119 h 599"/>
                      <a:gd name="T78" fmla="*/ 1082 w 1118"/>
                      <a:gd name="T79" fmla="*/ 66 h 599"/>
                      <a:gd name="T80" fmla="*/ 1029 w 1118"/>
                      <a:gd name="T81" fmla="*/ 126 h 599"/>
                      <a:gd name="T82" fmla="*/ 938 w 1118"/>
                      <a:gd name="T83" fmla="*/ 156 h 599"/>
                      <a:gd name="T84" fmla="*/ 887 w 1118"/>
                      <a:gd name="T85" fmla="*/ 184 h 599"/>
                      <a:gd name="T86" fmla="*/ 805 w 1118"/>
                      <a:gd name="T87" fmla="*/ 205 h 599"/>
                      <a:gd name="T88" fmla="*/ 809 w 1118"/>
                      <a:gd name="T89" fmla="*/ 151 h 599"/>
                      <a:gd name="T90" fmla="*/ 798 w 1118"/>
                      <a:gd name="T91" fmla="*/ 118 h 599"/>
                      <a:gd name="T92" fmla="*/ 759 w 1118"/>
                      <a:gd name="T93" fmla="*/ 127 h 599"/>
                      <a:gd name="T94" fmla="*/ 744 w 1118"/>
                      <a:gd name="T95" fmla="*/ 177 h 599"/>
                      <a:gd name="T96" fmla="*/ 713 w 1118"/>
                      <a:gd name="T97" fmla="*/ 197 h 599"/>
                      <a:gd name="T98" fmla="*/ 722 w 1118"/>
                      <a:gd name="T99" fmla="*/ 130 h 599"/>
                      <a:gd name="T100" fmla="*/ 736 w 1118"/>
                      <a:gd name="T101" fmla="*/ 108 h 599"/>
                      <a:gd name="T102" fmla="*/ 781 w 1118"/>
                      <a:gd name="T103" fmla="*/ 85 h 599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</a:gdLst>
                    <a:ahLst/>
                    <a:cxnLst>
                      <a:cxn ang="T104">
                        <a:pos x="T0" y="T1"/>
                      </a:cxn>
                      <a:cxn ang="T105">
                        <a:pos x="T2" y="T3"/>
                      </a:cxn>
                      <a:cxn ang="T106">
                        <a:pos x="T4" y="T5"/>
                      </a:cxn>
                      <a:cxn ang="T107">
                        <a:pos x="T6" y="T7"/>
                      </a:cxn>
                      <a:cxn ang="T108">
                        <a:pos x="T8" y="T9"/>
                      </a:cxn>
                      <a:cxn ang="T109">
                        <a:pos x="T10" y="T11"/>
                      </a:cxn>
                      <a:cxn ang="T110">
                        <a:pos x="T12" y="T13"/>
                      </a:cxn>
                      <a:cxn ang="T111">
                        <a:pos x="T14" y="T15"/>
                      </a:cxn>
                      <a:cxn ang="T112">
                        <a:pos x="T16" y="T17"/>
                      </a:cxn>
                      <a:cxn ang="T113">
                        <a:pos x="T18" y="T19"/>
                      </a:cxn>
                      <a:cxn ang="T114">
                        <a:pos x="T20" y="T21"/>
                      </a:cxn>
                      <a:cxn ang="T115">
                        <a:pos x="T22" y="T23"/>
                      </a:cxn>
                      <a:cxn ang="T116">
                        <a:pos x="T24" y="T25"/>
                      </a:cxn>
                      <a:cxn ang="T117">
                        <a:pos x="T26" y="T27"/>
                      </a:cxn>
                      <a:cxn ang="T118">
                        <a:pos x="T28" y="T29"/>
                      </a:cxn>
                      <a:cxn ang="T119">
                        <a:pos x="T30" y="T31"/>
                      </a:cxn>
                      <a:cxn ang="T120">
                        <a:pos x="T32" y="T33"/>
                      </a:cxn>
                      <a:cxn ang="T121">
                        <a:pos x="T34" y="T35"/>
                      </a:cxn>
                      <a:cxn ang="T122">
                        <a:pos x="T36" y="T37"/>
                      </a:cxn>
                      <a:cxn ang="T123">
                        <a:pos x="T38" y="T39"/>
                      </a:cxn>
                      <a:cxn ang="T124">
                        <a:pos x="T40" y="T41"/>
                      </a:cxn>
                      <a:cxn ang="T125">
                        <a:pos x="T42" y="T43"/>
                      </a:cxn>
                      <a:cxn ang="T126">
                        <a:pos x="T44" y="T45"/>
                      </a:cxn>
                      <a:cxn ang="T127">
                        <a:pos x="T46" y="T47"/>
                      </a:cxn>
                      <a:cxn ang="T128">
                        <a:pos x="T48" y="T49"/>
                      </a:cxn>
                      <a:cxn ang="T129">
                        <a:pos x="T50" y="T51"/>
                      </a:cxn>
                      <a:cxn ang="T130">
                        <a:pos x="T52" y="T53"/>
                      </a:cxn>
                      <a:cxn ang="T131">
                        <a:pos x="T54" y="T55"/>
                      </a:cxn>
                      <a:cxn ang="T132">
                        <a:pos x="T56" y="T57"/>
                      </a:cxn>
                      <a:cxn ang="T133">
                        <a:pos x="T58" y="T59"/>
                      </a:cxn>
                      <a:cxn ang="T134">
                        <a:pos x="T60" y="T61"/>
                      </a:cxn>
                      <a:cxn ang="T135">
                        <a:pos x="T62" y="T63"/>
                      </a:cxn>
                      <a:cxn ang="T136">
                        <a:pos x="T64" y="T65"/>
                      </a:cxn>
                      <a:cxn ang="T137">
                        <a:pos x="T66" y="T67"/>
                      </a:cxn>
                      <a:cxn ang="T138">
                        <a:pos x="T68" y="T69"/>
                      </a:cxn>
                      <a:cxn ang="T139">
                        <a:pos x="T70" y="T71"/>
                      </a:cxn>
                      <a:cxn ang="T140">
                        <a:pos x="T72" y="T73"/>
                      </a:cxn>
                      <a:cxn ang="T141">
                        <a:pos x="T74" y="T75"/>
                      </a:cxn>
                      <a:cxn ang="T142">
                        <a:pos x="T76" y="T77"/>
                      </a:cxn>
                      <a:cxn ang="T143">
                        <a:pos x="T78" y="T79"/>
                      </a:cxn>
                      <a:cxn ang="T144">
                        <a:pos x="T80" y="T81"/>
                      </a:cxn>
                      <a:cxn ang="T145">
                        <a:pos x="T82" y="T83"/>
                      </a:cxn>
                      <a:cxn ang="T146">
                        <a:pos x="T84" y="T85"/>
                      </a:cxn>
                      <a:cxn ang="T147">
                        <a:pos x="T86" y="T87"/>
                      </a:cxn>
                      <a:cxn ang="T148">
                        <a:pos x="T88" y="T89"/>
                      </a:cxn>
                      <a:cxn ang="T149">
                        <a:pos x="T90" y="T91"/>
                      </a:cxn>
                      <a:cxn ang="T150">
                        <a:pos x="T92" y="T93"/>
                      </a:cxn>
                      <a:cxn ang="T151">
                        <a:pos x="T94" y="T95"/>
                      </a:cxn>
                      <a:cxn ang="T152">
                        <a:pos x="T96" y="T97"/>
                      </a:cxn>
                      <a:cxn ang="T153">
                        <a:pos x="T98" y="T99"/>
                      </a:cxn>
                      <a:cxn ang="T154">
                        <a:pos x="T100" y="T101"/>
                      </a:cxn>
                      <a:cxn ang="T155">
                        <a:pos x="T102" y="T103"/>
                      </a:cxn>
                    </a:cxnLst>
                    <a:rect l="0" t="0" r="r" b="b"/>
                    <a:pathLst>
                      <a:path w="1118" h="599">
                        <a:moveTo>
                          <a:pt x="778" y="85"/>
                        </a:moveTo>
                        <a:lnTo>
                          <a:pt x="767" y="82"/>
                        </a:lnTo>
                        <a:lnTo>
                          <a:pt x="765" y="77"/>
                        </a:lnTo>
                        <a:lnTo>
                          <a:pt x="746" y="78"/>
                        </a:lnTo>
                        <a:lnTo>
                          <a:pt x="735" y="86"/>
                        </a:lnTo>
                        <a:lnTo>
                          <a:pt x="723" y="85"/>
                        </a:lnTo>
                        <a:lnTo>
                          <a:pt x="710" y="73"/>
                        </a:lnTo>
                        <a:lnTo>
                          <a:pt x="701" y="77"/>
                        </a:lnTo>
                        <a:lnTo>
                          <a:pt x="701" y="71"/>
                        </a:lnTo>
                        <a:lnTo>
                          <a:pt x="713" y="57"/>
                        </a:lnTo>
                        <a:lnTo>
                          <a:pt x="667" y="81"/>
                        </a:lnTo>
                        <a:lnTo>
                          <a:pt x="654" y="82"/>
                        </a:lnTo>
                        <a:lnTo>
                          <a:pt x="653" y="72"/>
                        </a:lnTo>
                        <a:lnTo>
                          <a:pt x="632" y="81"/>
                        </a:lnTo>
                        <a:lnTo>
                          <a:pt x="646" y="64"/>
                        </a:lnTo>
                        <a:lnTo>
                          <a:pt x="676" y="42"/>
                        </a:lnTo>
                        <a:lnTo>
                          <a:pt x="655" y="37"/>
                        </a:lnTo>
                        <a:lnTo>
                          <a:pt x="645" y="39"/>
                        </a:lnTo>
                        <a:lnTo>
                          <a:pt x="617" y="23"/>
                        </a:lnTo>
                        <a:lnTo>
                          <a:pt x="583" y="20"/>
                        </a:lnTo>
                        <a:lnTo>
                          <a:pt x="573" y="0"/>
                        </a:lnTo>
                        <a:lnTo>
                          <a:pt x="572" y="13"/>
                        </a:lnTo>
                        <a:lnTo>
                          <a:pt x="36" y="12"/>
                        </a:lnTo>
                        <a:lnTo>
                          <a:pt x="46" y="20"/>
                        </a:lnTo>
                        <a:lnTo>
                          <a:pt x="41" y="27"/>
                        </a:lnTo>
                        <a:lnTo>
                          <a:pt x="45" y="30"/>
                        </a:lnTo>
                        <a:lnTo>
                          <a:pt x="47" y="43"/>
                        </a:lnTo>
                        <a:lnTo>
                          <a:pt x="35" y="58"/>
                        </a:lnTo>
                        <a:lnTo>
                          <a:pt x="32" y="54"/>
                        </a:lnTo>
                        <a:lnTo>
                          <a:pt x="38" y="43"/>
                        </a:lnTo>
                        <a:lnTo>
                          <a:pt x="38" y="37"/>
                        </a:lnTo>
                        <a:lnTo>
                          <a:pt x="2" y="29"/>
                        </a:lnTo>
                        <a:lnTo>
                          <a:pt x="0" y="34"/>
                        </a:lnTo>
                        <a:lnTo>
                          <a:pt x="11" y="68"/>
                        </a:lnTo>
                        <a:lnTo>
                          <a:pt x="13" y="68"/>
                        </a:lnTo>
                        <a:lnTo>
                          <a:pt x="12" y="75"/>
                        </a:lnTo>
                        <a:lnTo>
                          <a:pt x="16" y="77"/>
                        </a:lnTo>
                        <a:lnTo>
                          <a:pt x="16" y="83"/>
                        </a:lnTo>
                        <a:lnTo>
                          <a:pt x="12" y="79"/>
                        </a:lnTo>
                        <a:lnTo>
                          <a:pt x="13" y="87"/>
                        </a:lnTo>
                        <a:lnTo>
                          <a:pt x="28" y="92"/>
                        </a:lnTo>
                        <a:lnTo>
                          <a:pt x="15" y="96"/>
                        </a:lnTo>
                        <a:lnTo>
                          <a:pt x="10" y="168"/>
                        </a:lnTo>
                        <a:lnTo>
                          <a:pt x="5" y="181"/>
                        </a:lnTo>
                        <a:lnTo>
                          <a:pt x="10" y="209"/>
                        </a:lnTo>
                        <a:lnTo>
                          <a:pt x="13" y="221"/>
                        </a:lnTo>
                        <a:lnTo>
                          <a:pt x="7" y="248"/>
                        </a:lnTo>
                        <a:lnTo>
                          <a:pt x="18" y="264"/>
                        </a:lnTo>
                        <a:lnTo>
                          <a:pt x="21" y="285"/>
                        </a:lnTo>
                        <a:lnTo>
                          <a:pt x="35" y="304"/>
                        </a:lnTo>
                        <a:lnTo>
                          <a:pt x="41" y="308"/>
                        </a:lnTo>
                        <a:lnTo>
                          <a:pt x="43" y="302"/>
                        </a:lnTo>
                        <a:lnTo>
                          <a:pt x="53" y="303"/>
                        </a:lnTo>
                        <a:lnTo>
                          <a:pt x="46" y="308"/>
                        </a:lnTo>
                        <a:lnTo>
                          <a:pt x="51" y="318"/>
                        </a:lnTo>
                        <a:lnTo>
                          <a:pt x="45" y="312"/>
                        </a:lnTo>
                        <a:lnTo>
                          <a:pt x="43" y="314"/>
                        </a:lnTo>
                        <a:lnTo>
                          <a:pt x="47" y="327"/>
                        </a:lnTo>
                        <a:lnTo>
                          <a:pt x="57" y="334"/>
                        </a:lnTo>
                        <a:lnTo>
                          <a:pt x="56" y="347"/>
                        </a:lnTo>
                        <a:lnTo>
                          <a:pt x="81" y="376"/>
                        </a:lnTo>
                        <a:lnTo>
                          <a:pt x="82" y="388"/>
                        </a:lnTo>
                        <a:lnTo>
                          <a:pt x="120" y="401"/>
                        </a:lnTo>
                        <a:lnTo>
                          <a:pt x="124" y="407"/>
                        </a:lnTo>
                        <a:lnTo>
                          <a:pt x="132" y="410"/>
                        </a:lnTo>
                        <a:lnTo>
                          <a:pt x="143" y="421"/>
                        </a:lnTo>
                        <a:lnTo>
                          <a:pt x="146" y="436"/>
                        </a:lnTo>
                        <a:lnTo>
                          <a:pt x="192" y="432"/>
                        </a:lnTo>
                        <a:lnTo>
                          <a:pt x="264" y="464"/>
                        </a:lnTo>
                        <a:lnTo>
                          <a:pt x="317" y="462"/>
                        </a:lnTo>
                        <a:lnTo>
                          <a:pt x="317" y="453"/>
                        </a:lnTo>
                        <a:lnTo>
                          <a:pt x="353" y="453"/>
                        </a:lnTo>
                        <a:lnTo>
                          <a:pt x="381" y="478"/>
                        </a:lnTo>
                        <a:lnTo>
                          <a:pt x="385" y="492"/>
                        </a:lnTo>
                        <a:lnTo>
                          <a:pt x="392" y="503"/>
                        </a:lnTo>
                        <a:lnTo>
                          <a:pt x="414" y="517"/>
                        </a:lnTo>
                        <a:lnTo>
                          <a:pt x="424" y="499"/>
                        </a:lnTo>
                        <a:lnTo>
                          <a:pt x="448" y="497"/>
                        </a:lnTo>
                        <a:lnTo>
                          <a:pt x="464" y="513"/>
                        </a:lnTo>
                        <a:lnTo>
                          <a:pt x="470" y="529"/>
                        </a:lnTo>
                        <a:lnTo>
                          <a:pt x="484" y="546"/>
                        </a:lnTo>
                        <a:lnTo>
                          <a:pt x="496" y="572"/>
                        </a:lnTo>
                        <a:lnTo>
                          <a:pt x="535" y="584"/>
                        </a:lnTo>
                        <a:lnTo>
                          <a:pt x="529" y="566"/>
                        </a:lnTo>
                        <a:lnTo>
                          <a:pt x="530" y="558"/>
                        </a:lnTo>
                        <a:lnTo>
                          <a:pt x="527" y="555"/>
                        </a:lnTo>
                        <a:lnTo>
                          <a:pt x="532" y="554"/>
                        </a:lnTo>
                        <a:lnTo>
                          <a:pt x="530" y="542"/>
                        </a:lnTo>
                        <a:lnTo>
                          <a:pt x="547" y="529"/>
                        </a:lnTo>
                        <a:lnTo>
                          <a:pt x="546" y="522"/>
                        </a:lnTo>
                        <a:lnTo>
                          <a:pt x="562" y="522"/>
                        </a:lnTo>
                        <a:lnTo>
                          <a:pt x="572" y="518"/>
                        </a:lnTo>
                        <a:lnTo>
                          <a:pt x="577" y="499"/>
                        </a:lnTo>
                        <a:lnTo>
                          <a:pt x="582" y="502"/>
                        </a:lnTo>
                        <a:lnTo>
                          <a:pt x="579" y="506"/>
                        </a:lnTo>
                        <a:lnTo>
                          <a:pt x="595" y="499"/>
                        </a:lnTo>
                        <a:lnTo>
                          <a:pt x="627" y="503"/>
                        </a:lnTo>
                        <a:lnTo>
                          <a:pt x="634" y="499"/>
                        </a:lnTo>
                        <a:lnTo>
                          <a:pt x="655" y="512"/>
                        </a:lnTo>
                        <a:lnTo>
                          <a:pt x="667" y="512"/>
                        </a:lnTo>
                        <a:lnTo>
                          <a:pt x="671" y="506"/>
                        </a:lnTo>
                        <a:lnTo>
                          <a:pt x="683" y="516"/>
                        </a:lnTo>
                        <a:lnTo>
                          <a:pt x="687" y="513"/>
                        </a:lnTo>
                        <a:lnTo>
                          <a:pt x="677" y="503"/>
                        </a:lnTo>
                        <a:lnTo>
                          <a:pt x="684" y="491"/>
                        </a:lnTo>
                        <a:lnTo>
                          <a:pt x="665" y="492"/>
                        </a:lnTo>
                        <a:lnTo>
                          <a:pt x="664" y="485"/>
                        </a:lnTo>
                        <a:lnTo>
                          <a:pt x="704" y="484"/>
                        </a:lnTo>
                        <a:lnTo>
                          <a:pt x="709" y="471"/>
                        </a:lnTo>
                        <a:lnTo>
                          <a:pt x="710" y="486"/>
                        </a:lnTo>
                        <a:lnTo>
                          <a:pt x="728" y="480"/>
                        </a:lnTo>
                        <a:lnTo>
                          <a:pt x="728" y="482"/>
                        </a:lnTo>
                        <a:lnTo>
                          <a:pt x="742" y="481"/>
                        </a:lnTo>
                        <a:lnTo>
                          <a:pt x="762" y="500"/>
                        </a:lnTo>
                        <a:lnTo>
                          <a:pt x="787" y="491"/>
                        </a:lnTo>
                        <a:lnTo>
                          <a:pt x="811" y="512"/>
                        </a:lnTo>
                        <a:lnTo>
                          <a:pt x="812" y="541"/>
                        </a:lnTo>
                        <a:lnTo>
                          <a:pt x="816" y="540"/>
                        </a:lnTo>
                        <a:lnTo>
                          <a:pt x="814" y="551"/>
                        </a:lnTo>
                        <a:lnTo>
                          <a:pt x="821" y="562"/>
                        </a:lnTo>
                        <a:lnTo>
                          <a:pt x="824" y="561"/>
                        </a:lnTo>
                        <a:lnTo>
                          <a:pt x="831" y="581"/>
                        </a:lnTo>
                        <a:lnTo>
                          <a:pt x="838" y="585"/>
                        </a:lnTo>
                        <a:lnTo>
                          <a:pt x="843" y="599"/>
                        </a:lnTo>
                        <a:lnTo>
                          <a:pt x="858" y="594"/>
                        </a:lnTo>
                        <a:lnTo>
                          <a:pt x="862" y="579"/>
                        </a:lnTo>
                        <a:lnTo>
                          <a:pt x="863" y="561"/>
                        </a:lnTo>
                        <a:lnTo>
                          <a:pt x="834" y="479"/>
                        </a:lnTo>
                        <a:lnTo>
                          <a:pt x="847" y="445"/>
                        </a:lnTo>
                        <a:lnTo>
                          <a:pt x="854" y="441"/>
                        </a:lnTo>
                        <a:lnTo>
                          <a:pt x="852" y="435"/>
                        </a:lnTo>
                        <a:lnTo>
                          <a:pt x="864" y="435"/>
                        </a:lnTo>
                        <a:lnTo>
                          <a:pt x="880" y="421"/>
                        </a:lnTo>
                        <a:lnTo>
                          <a:pt x="887" y="409"/>
                        </a:lnTo>
                        <a:lnTo>
                          <a:pt x="909" y="401"/>
                        </a:lnTo>
                        <a:lnTo>
                          <a:pt x="916" y="391"/>
                        </a:lnTo>
                        <a:lnTo>
                          <a:pt x="935" y="383"/>
                        </a:lnTo>
                        <a:lnTo>
                          <a:pt x="935" y="378"/>
                        </a:lnTo>
                        <a:lnTo>
                          <a:pt x="930" y="378"/>
                        </a:lnTo>
                        <a:lnTo>
                          <a:pt x="935" y="372"/>
                        </a:lnTo>
                        <a:lnTo>
                          <a:pt x="928" y="368"/>
                        </a:lnTo>
                        <a:lnTo>
                          <a:pt x="934" y="366"/>
                        </a:lnTo>
                        <a:lnTo>
                          <a:pt x="941" y="371"/>
                        </a:lnTo>
                        <a:lnTo>
                          <a:pt x="949" y="363"/>
                        </a:lnTo>
                        <a:lnTo>
                          <a:pt x="946" y="356"/>
                        </a:lnTo>
                        <a:lnTo>
                          <a:pt x="944" y="362"/>
                        </a:lnTo>
                        <a:lnTo>
                          <a:pt x="941" y="356"/>
                        </a:lnTo>
                        <a:lnTo>
                          <a:pt x="930" y="356"/>
                        </a:lnTo>
                        <a:lnTo>
                          <a:pt x="931" y="348"/>
                        </a:lnTo>
                        <a:lnTo>
                          <a:pt x="934" y="353"/>
                        </a:lnTo>
                        <a:lnTo>
                          <a:pt x="941" y="350"/>
                        </a:lnTo>
                        <a:lnTo>
                          <a:pt x="948" y="352"/>
                        </a:lnTo>
                        <a:lnTo>
                          <a:pt x="944" y="333"/>
                        </a:lnTo>
                        <a:lnTo>
                          <a:pt x="934" y="332"/>
                        </a:lnTo>
                        <a:lnTo>
                          <a:pt x="939" y="329"/>
                        </a:lnTo>
                        <a:lnTo>
                          <a:pt x="935" y="315"/>
                        </a:lnTo>
                        <a:lnTo>
                          <a:pt x="938" y="311"/>
                        </a:lnTo>
                        <a:lnTo>
                          <a:pt x="919" y="295"/>
                        </a:lnTo>
                        <a:lnTo>
                          <a:pt x="919" y="292"/>
                        </a:lnTo>
                        <a:lnTo>
                          <a:pt x="936" y="303"/>
                        </a:lnTo>
                        <a:lnTo>
                          <a:pt x="932" y="294"/>
                        </a:lnTo>
                        <a:lnTo>
                          <a:pt x="932" y="276"/>
                        </a:lnTo>
                        <a:lnTo>
                          <a:pt x="945" y="268"/>
                        </a:lnTo>
                        <a:lnTo>
                          <a:pt x="938" y="284"/>
                        </a:lnTo>
                        <a:lnTo>
                          <a:pt x="941" y="285"/>
                        </a:lnTo>
                        <a:lnTo>
                          <a:pt x="939" y="295"/>
                        </a:lnTo>
                        <a:lnTo>
                          <a:pt x="950" y="307"/>
                        </a:lnTo>
                        <a:lnTo>
                          <a:pt x="944" y="319"/>
                        </a:lnTo>
                        <a:lnTo>
                          <a:pt x="946" y="327"/>
                        </a:lnTo>
                        <a:lnTo>
                          <a:pt x="963" y="292"/>
                        </a:lnTo>
                        <a:lnTo>
                          <a:pt x="953" y="266"/>
                        </a:lnTo>
                        <a:lnTo>
                          <a:pt x="965" y="276"/>
                        </a:lnTo>
                        <a:lnTo>
                          <a:pt x="966" y="283"/>
                        </a:lnTo>
                        <a:lnTo>
                          <a:pt x="979" y="265"/>
                        </a:lnTo>
                        <a:lnTo>
                          <a:pt x="983" y="252"/>
                        </a:lnTo>
                        <a:lnTo>
                          <a:pt x="979" y="244"/>
                        </a:lnTo>
                        <a:lnTo>
                          <a:pt x="980" y="239"/>
                        </a:lnTo>
                        <a:lnTo>
                          <a:pt x="1002" y="225"/>
                        </a:lnTo>
                        <a:lnTo>
                          <a:pt x="1030" y="221"/>
                        </a:lnTo>
                        <a:lnTo>
                          <a:pt x="1037" y="213"/>
                        </a:lnTo>
                        <a:lnTo>
                          <a:pt x="1039" y="217"/>
                        </a:lnTo>
                        <a:lnTo>
                          <a:pt x="1062" y="213"/>
                        </a:lnTo>
                        <a:lnTo>
                          <a:pt x="1061" y="206"/>
                        </a:lnTo>
                        <a:lnTo>
                          <a:pt x="1059" y="213"/>
                        </a:lnTo>
                        <a:lnTo>
                          <a:pt x="1053" y="213"/>
                        </a:lnTo>
                        <a:lnTo>
                          <a:pt x="1041" y="197"/>
                        </a:lnTo>
                        <a:lnTo>
                          <a:pt x="1056" y="161"/>
                        </a:lnTo>
                        <a:lnTo>
                          <a:pt x="1077" y="152"/>
                        </a:lnTo>
                        <a:lnTo>
                          <a:pt x="1083" y="138"/>
                        </a:lnTo>
                        <a:lnTo>
                          <a:pt x="1093" y="146"/>
                        </a:lnTo>
                        <a:lnTo>
                          <a:pt x="1116" y="134"/>
                        </a:lnTo>
                        <a:lnTo>
                          <a:pt x="1118" y="131"/>
                        </a:lnTo>
                        <a:lnTo>
                          <a:pt x="1116" y="128"/>
                        </a:lnTo>
                        <a:lnTo>
                          <a:pt x="1117" y="121"/>
                        </a:lnTo>
                        <a:lnTo>
                          <a:pt x="1108" y="119"/>
                        </a:lnTo>
                        <a:lnTo>
                          <a:pt x="1107" y="109"/>
                        </a:lnTo>
                        <a:lnTo>
                          <a:pt x="1102" y="107"/>
                        </a:lnTo>
                        <a:lnTo>
                          <a:pt x="1102" y="69"/>
                        </a:lnTo>
                        <a:lnTo>
                          <a:pt x="1093" y="60"/>
                        </a:lnTo>
                        <a:lnTo>
                          <a:pt x="1082" y="66"/>
                        </a:lnTo>
                        <a:lnTo>
                          <a:pt x="1071" y="58"/>
                        </a:lnTo>
                        <a:lnTo>
                          <a:pt x="1059" y="75"/>
                        </a:lnTo>
                        <a:lnTo>
                          <a:pt x="1047" y="117"/>
                        </a:lnTo>
                        <a:lnTo>
                          <a:pt x="1033" y="119"/>
                        </a:lnTo>
                        <a:lnTo>
                          <a:pt x="1029" y="126"/>
                        </a:lnTo>
                        <a:lnTo>
                          <a:pt x="963" y="126"/>
                        </a:lnTo>
                        <a:lnTo>
                          <a:pt x="948" y="137"/>
                        </a:lnTo>
                        <a:lnTo>
                          <a:pt x="936" y="150"/>
                        </a:lnTo>
                        <a:lnTo>
                          <a:pt x="941" y="152"/>
                        </a:lnTo>
                        <a:lnTo>
                          <a:pt x="938" y="156"/>
                        </a:lnTo>
                        <a:lnTo>
                          <a:pt x="940" y="165"/>
                        </a:lnTo>
                        <a:lnTo>
                          <a:pt x="925" y="171"/>
                        </a:lnTo>
                        <a:lnTo>
                          <a:pt x="902" y="168"/>
                        </a:lnTo>
                        <a:lnTo>
                          <a:pt x="883" y="174"/>
                        </a:lnTo>
                        <a:lnTo>
                          <a:pt x="887" y="184"/>
                        </a:lnTo>
                        <a:lnTo>
                          <a:pt x="867" y="200"/>
                        </a:lnTo>
                        <a:lnTo>
                          <a:pt x="830" y="217"/>
                        </a:lnTo>
                        <a:lnTo>
                          <a:pt x="807" y="217"/>
                        </a:lnTo>
                        <a:lnTo>
                          <a:pt x="799" y="213"/>
                        </a:lnTo>
                        <a:lnTo>
                          <a:pt x="805" y="205"/>
                        </a:lnTo>
                        <a:lnTo>
                          <a:pt x="809" y="195"/>
                        </a:lnTo>
                        <a:lnTo>
                          <a:pt x="812" y="189"/>
                        </a:lnTo>
                        <a:lnTo>
                          <a:pt x="814" y="189"/>
                        </a:lnTo>
                        <a:lnTo>
                          <a:pt x="817" y="178"/>
                        </a:lnTo>
                        <a:lnTo>
                          <a:pt x="809" y="151"/>
                        </a:lnTo>
                        <a:lnTo>
                          <a:pt x="801" y="154"/>
                        </a:lnTo>
                        <a:lnTo>
                          <a:pt x="794" y="161"/>
                        </a:lnTo>
                        <a:lnTo>
                          <a:pt x="789" y="160"/>
                        </a:lnTo>
                        <a:lnTo>
                          <a:pt x="801" y="141"/>
                        </a:lnTo>
                        <a:lnTo>
                          <a:pt x="798" y="118"/>
                        </a:lnTo>
                        <a:lnTo>
                          <a:pt x="779" y="107"/>
                        </a:lnTo>
                        <a:lnTo>
                          <a:pt x="768" y="107"/>
                        </a:lnTo>
                        <a:lnTo>
                          <a:pt x="768" y="116"/>
                        </a:lnTo>
                        <a:lnTo>
                          <a:pt x="759" y="118"/>
                        </a:lnTo>
                        <a:lnTo>
                          <a:pt x="759" y="127"/>
                        </a:lnTo>
                        <a:lnTo>
                          <a:pt x="756" y="130"/>
                        </a:lnTo>
                        <a:lnTo>
                          <a:pt x="755" y="123"/>
                        </a:lnTo>
                        <a:lnTo>
                          <a:pt x="744" y="134"/>
                        </a:lnTo>
                        <a:lnTo>
                          <a:pt x="739" y="162"/>
                        </a:lnTo>
                        <a:lnTo>
                          <a:pt x="744" y="177"/>
                        </a:lnTo>
                        <a:lnTo>
                          <a:pt x="744" y="189"/>
                        </a:lnTo>
                        <a:lnTo>
                          <a:pt x="735" y="207"/>
                        </a:lnTo>
                        <a:lnTo>
                          <a:pt x="726" y="215"/>
                        </a:lnTo>
                        <a:lnTo>
                          <a:pt x="718" y="210"/>
                        </a:lnTo>
                        <a:lnTo>
                          <a:pt x="713" y="197"/>
                        </a:lnTo>
                        <a:lnTo>
                          <a:pt x="712" y="174"/>
                        </a:lnTo>
                        <a:lnTo>
                          <a:pt x="720" y="138"/>
                        </a:lnTo>
                        <a:lnTo>
                          <a:pt x="728" y="122"/>
                        </a:lnTo>
                        <a:lnTo>
                          <a:pt x="726" y="118"/>
                        </a:lnTo>
                        <a:lnTo>
                          <a:pt x="722" y="130"/>
                        </a:lnTo>
                        <a:lnTo>
                          <a:pt x="710" y="137"/>
                        </a:lnTo>
                        <a:lnTo>
                          <a:pt x="713" y="130"/>
                        </a:lnTo>
                        <a:lnTo>
                          <a:pt x="726" y="109"/>
                        </a:lnTo>
                        <a:lnTo>
                          <a:pt x="736" y="102"/>
                        </a:lnTo>
                        <a:lnTo>
                          <a:pt x="736" y="108"/>
                        </a:lnTo>
                        <a:lnTo>
                          <a:pt x="762" y="96"/>
                        </a:lnTo>
                        <a:lnTo>
                          <a:pt x="772" y="102"/>
                        </a:lnTo>
                        <a:lnTo>
                          <a:pt x="775" y="97"/>
                        </a:lnTo>
                        <a:lnTo>
                          <a:pt x="788" y="98"/>
                        </a:lnTo>
                        <a:lnTo>
                          <a:pt x="781" y="85"/>
                        </a:lnTo>
                        <a:lnTo>
                          <a:pt x="778" y="85"/>
                        </a:lnTo>
                        <a:close/>
                      </a:path>
                    </a:pathLst>
                  </a:custGeom>
                  <a:grpFill/>
                  <a:ln w="6350" cmpd="sng">
                    <a:solidFill>
                      <a:schemeClr val="bg1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GB" dirty="0">
                      <a:latin typeface="Calibri Light" panose="020F0302020204030204" pitchFamily="34" charset="0"/>
                      <a:sym typeface="Calibri Light" panose="020F0302020204030204" pitchFamily="34" charset="0"/>
                    </a:endParaRPr>
                  </a:p>
                </p:txBody>
              </p:sp>
            </p:grpSp>
          </p:grpSp>
          <p:grpSp>
            <p:nvGrpSpPr>
              <p:cNvPr id="1241" name="Group 925">
                <a:extLst>
                  <a:ext uri="{FF2B5EF4-FFF2-40B4-BE49-F238E27FC236}">
                    <a16:creationId xmlns:a16="http://schemas.microsoft.com/office/drawing/2014/main" id="{19506190-B9FB-114A-8E08-B649E1A980F5}"/>
                  </a:ext>
                </a:extLst>
              </p:cNvPr>
              <p:cNvGrpSpPr/>
              <p:nvPr/>
            </p:nvGrpSpPr>
            <p:grpSpPr bwMode="gray">
              <a:xfrm>
                <a:off x="2734690" y="3467248"/>
                <a:ext cx="1148931" cy="1278849"/>
                <a:chOff x="2734690" y="3467248"/>
                <a:chExt cx="1148931" cy="1278849"/>
              </a:xfrm>
              <a:grpFill/>
            </p:grpSpPr>
            <p:sp>
              <p:nvSpPr>
                <p:cNvPr id="1242" name="Freeform 2413">
                  <a:extLst>
                    <a:ext uri="{FF2B5EF4-FFF2-40B4-BE49-F238E27FC236}">
                      <a16:creationId xmlns:a16="http://schemas.microsoft.com/office/drawing/2014/main" id="{0306FC79-5DF6-3941-9C78-C66976B051D0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2734690" y="3467248"/>
                  <a:ext cx="899932" cy="1258341"/>
                </a:xfrm>
                <a:custGeom>
                  <a:avLst/>
                  <a:gdLst>
                    <a:gd name="T0" fmla="*/ 760 w 919"/>
                    <a:gd name="T1" fmla="*/ 115 h 1150"/>
                    <a:gd name="T2" fmla="*/ 661 w 919"/>
                    <a:gd name="T3" fmla="*/ 109 h 1150"/>
                    <a:gd name="T4" fmla="*/ 505 w 919"/>
                    <a:gd name="T5" fmla="*/ 83 h 1150"/>
                    <a:gd name="T6" fmla="*/ 453 w 919"/>
                    <a:gd name="T7" fmla="*/ 40 h 1150"/>
                    <a:gd name="T8" fmla="*/ 395 w 919"/>
                    <a:gd name="T9" fmla="*/ 52 h 1150"/>
                    <a:gd name="T10" fmla="*/ 370 w 919"/>
                    <a:gd name="T11" fmla="*/ 15 h 1150"/>
                    <a:gd name="T12" fmla="*/ 301 w 919"/>
                    <a:gd name="T13" fmla="*/ 48 h 1150"/>
                    <a:gd name="T14" fmla="*/ 253 w 919"/>
                    <a:gd name="T15" fmla="*/ 69 h 1150"/>
                    <a:gd name="T16" fmla="*/ 227 w 919"/>
                    <a:gd name="T17" fmla="*/ 86 h 1150"/>
                    <a:gd name="T18" fmla="*/ 160 w 919"/>
                    <a:gd name="T19" fmla="*/ 141 h 1150"/>
                    <a:gd name="T20" fmla="*/ 87 w 919"/>
                    <a:gd name="T21" fmla="*/ 220 h 1150"/>
                    <a:gd name="T22" fmla="*/ 48 w 919"/>
                    <a:gd name="T23" fmla="*/ 257 h 1150"/>
                    <a:gd name="T24" fmla="*/ 145 w 919"/>
                    <a:gd name="T25" fmla="*/ 370 h 1150"/>
                    <a:gd name="T26" fmla="*/ 195 w 919"/>
                    <a:gd name="T27" fmla="*/ 385 h 1150"/>
                    <a:gd name="T28" fmla="*/ 245 w 919"/>
                    <a:gd name="T29" fmla="*/ 414 h 1150"/>
                    <a:gd name="T30" fmla="*/ 198 w 919"/>
                    <a:gd name="T31" fmla="*/ 417 h 1150"/>
                    <a:gd name="T32" fmla="*/ 196 w 919"/>
                    <a:gd name="T33" fmla="*/ 450 h 1150"/>
                    <a:gd name="T34" fmla="*/ 133 w 919"/>
                    <a:gd name="T35" fmla="*/ 439 h 1150"/>
                    <a:gd name="T36" fmla="*/ 79 w 919"/>
                    <a:gd name="T37" fmla="*/ 443 h 1150"/>
                    <a:gd name="T38" fmla="*/ 7 w 919"/>
                    <a:gd name="T39" fmla="*/ 473 h 1150"/>
                    <a:gd name="T40" fmla="*/ 56 w 919"/>
                    <a:gd name="T41" fmla="*/ 555 h 1150"/>
                    <a:gd name="T42" fmla="*/ 165 w 919"/>
                    <a:gd name="T43" fmla="*/ 578 h 1150"/>
                    <a:gd name="T44" fmla="*/ 205 w 919"/>
                    <a:gd name="T45" fmla="*/ 563 h 1150"/>
                    <a:gd name="T46" fmla="*/ 193 w 919"/>
                    <a:gd name="T47" fmla="*/ 638 h 1150"/>
                    <a:gd name="T48" fmla="*/ 125 w 919"/>
                    <a:gd name="T49" fmla="*/ 683 h 1150"/>
                    <a:gd name="T50" fmla="*/ 60 w 919"/>
                    <a:gd name="T51" fmla="*/ 749 h 1150"/>
                    <a:gd name="T52" fmla="*/ 81 w 919"/>
                    <a:gd name="T53" fmla="*/ 772 h 1150"/>
                    <a:gd name="T54" fmla="*/ 136 w 919"/>
                    <a:gd name="T55" fmla="*/ 812 h 1150"/>
                    <a:gd name="T56" fmla="*/ 124 w 919"/>
                    <a:gd name="T57" fmla="*/ 869 h 1150"/>
                    <a:gd name="T58" fmla="*/ 191 w 919"/>
                    <a:gd name="T59" fmla="*/ 810 h 1150"/>
                    <a:gd name="T60" fmla="*/ 190 w 919"/>
                    <a:gd name="T61" fmla="*/ 914 h 1150"/>
                    <a:gd name="T62" fmla="*/ 232 w 919"/>
                    <a:gd name="T63" fmla="*/ 918 h 1150"/>
                    <a:gd name="T64" fmla="*/ 279 w 919"/>
                    <a:gd name="T65" fmla="*/ 955 h 1150"/>
                    <a:gd name="T66" fmla="*/ 340 w 919"/>
                    <a:gd name="T67" fmla="*/ 929 h 1150"/>
                    <a:gd name="T68" fmla="*/ 291 w 919"/>
                    <a:gd name="T69" fmla="*/ 1034 h 1150"/>
                    <a:gd name="T70" fmla="*/ 230 w 919"/>
                    <a:gd name="T71" fmla="*/ 1096 h 1150"/>
                    <a:gd name="T72" fmla="*/ 161 w 919"/>
                    <a:gd name="T73" fmla="*/ 1127 h 1150"/>
                    <a:gd name="T74" fmla="*/ 159 w 919"/>
                    <a:gd name="T75" fmla="*/ 1146 h 1150"/>
                    <a:gd name="T76" fmla="*/ 204 w 919"/>
                    <a:gd name="T77" fmla="*/ 1116 h 1150"/>
                    <a:gd name="T78" fmla="*/ 258 w 919"/>
                    <a:gd name="T79" fmla="*/ 1103 h 1150"/>
                    <a:gd name="T80" fmla="*/ 280 w 919"/>
                    <a:gd name="T81" fmla="*/ 1069 h 1150"/>
                    <a:gd name="T82" fmla="*/ 346 w 919"/>
                    <a:gd name="T83" fmla="*/ 1037 h 1150"/>
                    <a:gd name="T84" fmla="*/ 388 w 919"/>
                    <a:gd name="T85" fmla="*/ 994 h 1150"/>
                    <a:gd name="T86" fmla="*/ 446 w 919"/>
                    <a:gd name="T87" fmla="*/ 939 h 1150"/>
                    <a:gd name="T88" fmla="*/ 448 w 919"/>
                    <a:gd name="T89" fmla="*/ 875 h 1150"/>
                    <a:gd name="T90" fmla="*/ 500 w 919"/>
                    <a:gd name="T91" fmla="*/ 803 h 1150"/>
                    <a:gd name="T92" fmla="*/ 540 w 919"/>
                    <a:gd name="T93" fmla="*/ 782 h 1150"/>
                    <a:gd name="T94" fmla="*/ 535 w 919"/>
                    <a:gd name="T95" fmla="*/ 800 h 1150"/>
                    <a:gd name="T96" fmla="*/ 516 w 919"/>
                    <a:gd name="T97" fmla="*/ 888 h 1150"/>
                    <a:gd name="T98" fmla="*/ 523 w 919"/>
                    <a:gd name="T99" fmla="*/ 901 h 1150"/>
                    <a:gd name="T100" fmla="*/ 569 w 919"/>
                    <a:gd name="T101" fmla="*/ 863 h 1150"/>
                    <a:gd name="T102" fmla="*/ 613 w 919"/>
                    <a:gd name="T103" fmla="*/ 832 h 1150"/>
                    <a:gd name="T104" fmla="*/ 608 w 919"/>
                    <a:gd name="T105" fmla="*/ 791 h 1150"/>
                    <a:gd name="T106" fmla="*/ 650 w 919"/>
                    <a:gd name="T107" fmla="*/ 798 h 1150"/>
                    <a:gd name="T108" fmla="*/ 678 w 919"/>
                    <a:gd name="T109" fmla="*/ 817 h 1150"/>
                    <a:gd name="T110" fmla="*/ 722 w 919"/>
                    <a:gd name="T111" fmla="*/ 848 h 1150"/>
                    <a:gd name="T112" fmla="*/ 819 w 919"/>
                    <a:gd name="T113" fmla="*/ 859 h 1150"/>
                    <a:gd name="T114" fmla="*/ 886 w 919"/>
                    <a:gd name="T115" fmla="*/ 879 h 1150"/>
                    <a:gd name="T116" fmla="*/ 880 w 919"/>
                    <a:gd name="T117" fmla="*/ 894 h 1150"/>
                    <a:gd name="T118" fmla="*/ 899 w 919"/>
                    <a:gd name="T119" fmla="*/ 866 h 11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919" h="1150">
                      <a:moveTo>
                        <a:pt x="835" y="821"/>
                      </a:moveTo>
                      <a:lnTo>
                        <a:pt x="835" y="760"/>
                      </a:lnTo>
                      <a:lnTo>
                        <a:pt x="835" y="760"/>
                      </a:lnTo>
                      <a:lnTo>
                        <a:pt x="835" y="229"/>
                      </a:lnTo>
                      <a:lnTo>
                        <a:pt x="835" y="149"/>
                      </a:lnTo>
                      <a:lnTo>
                        <a:pt x="832" y="147"/>
                      </a:lnTo>
                      <a:lnTo>
                        <a:pt x="828" y="147"/>
                      </a:lnTo>
                      <a:lnTo>
                        <a:pt x="828" y="151"/>
                      </a:lnTo>
                      <a:lnTo>
                        <a:pt x="825" y="157"/>
                      </a:lnTo>
                      <a:lnTo>
                        <a:pt x="823" y="155"/>
                      </a:lnTo>
                      <a:lnTo>
                        <a:pt x="817" y="145"/>
                      </a:lnTo>
                      <a:lnTo>
                        <a:pt x="802" y="139"/>
                      </a:lnTo>
                      <a:lnTo>
                        <a:pt x="801" y="136"/>
                      </a:lnTo>
                      <a:lnTo>
                        <a:pt x="790" y="131"/>
                      </a:lnTo>
                      <a:lnTo>
                        <a:pt x="790" y="128"/>
                      </a:lnTo>
                      <a:lnTo>
                        <a:pt x="786" y="124"/>
                      </a:lnTo>
                      <a:lnTo>
                        <a:pt x="766" y="113"/>
                      </a:lnTo>
                      <a:lnTo>
                        <a:pt x="763" y="115"/>
                      </a:lnTo>
                      <a:lnTo>
                        <a:pt x="760" y="115"/>
                      </a:lnTo>
                      <a:lnTo>
                        <a:pt x="758" y="114"/>
                      </a:lnTo>
                      <a:lnTo>
                        <a:pt x="758" y="120"/>
                      </a:lnTo>
                      <a:lnTo>
                        <a:pt x="757" y="123"/>
                      </a:lnTo>
                      <a:lnTo>
                        <a:pt x="752" y="117"/>
                      </a:lnTo>
                      <a:lnTo>
                        <a:pt x="749" y="115"/>
                      </a:lnTo>
                      <a:lnTo>
                        <a:pt x="747" y="117"/>
                      </a:lnTo>
                      <a:lnTo>
                        <a:pt x="732" y="120"/>
                      </a:lnTo>
                      <a:lnTo>
                        <a:pt x="730" y="122"/>
                      </a:lnTo>
                      <a:lnTo>
                        <a:pt x="724" y="126"/>
                      </a:lnTo>
                      <a:lnTo>
                        <a:pt x="717" y="126"/>
                      </a:lnTo>
                      <a:lnTo>
                        <a:pt x="714" y="122"/>
                      </a:lnTo>
                      <a:lnTo>
                        <a:pt x="713" y="126"/>
                      </a:lnTo>
                      <a:lnTo>
                        <a:pt x="702" y="125"/>
                      </a:lnTo>
                      <a:lnTo>
                        <a:pt x="702" y="124"/>
                      </a:lnTo>
                      <a:lnTo>
                        <a:pt x="703" y="121"/>
                      </a:lnTo>
                      <a:lnTo>
                        <a:pt x="691" y="118"/>
                      </a:lnTo>
                      <a:lnTo>
                        <a:pt x="686" y="113"/>
                      </a:lnTo>
                      <a:lnTo>
                        <a:pt x="680" y="109"/>
                      </a:lnTo>
                      <a:lnTo>
                        <a:pt x="661" y="109"/>
                      </a:lnTo>
                      <a:lnTo>
                        <a:pt x="650" y="111"/>
                      </a:lnTo>
                      <a:lnTo>
                        <a:pt x="633" y="103"/>
                      </a:lnTo>
                      <a:lnTo>
                        <a:pt x="625" y="102"/>
                      </a:lnTo>
                      <a:lnTo>
                        <a:pt x="621" y="97"/>
                      </a:lnTo>
                      <a:lnTo>
                        <a:pt x="612" y="93"/>
                      </a:lnTo>
                      <a:lnTo>
                        <a:pt x="602" y="93"/>
                      </a:lnTo>
                      <a:lnTo>
                        <a:pt x="601" y="88"/>
                      </a:lnTo>
                      <a:lnTo>
                        <a:pt x="591" y="86"/>
                      </a:lnTo>
                      <a:lnTo>
                        <a:pt x="579" y="80"/>
                      </a:lnTo>
                      <a:lnTo>
                        <a:pt x="567" y="80"/>
                      </a:lnTo>
                      <a:lnTo>
                        <a:pt x="562" y="83"/>
                      </a:lnTo>
                      <a:lnTo>
                        <a:pt x="547" y="89"/>
                      </a:lnTo>
                      <a:lnTo>
                        <a:pt x="548" y="86"/>
                      </a:lnTo>
                      <a:lnTo>
                        <a:pt x="553" y="84"/>
                      </a:lnTo>
                      <a:lnTo>
                        <a:pt x="551" y="81"/>
                      </a:lnTo>
                      <a:lnTo>
                        <a:pt x="547" y="79"/>
                      </a:lnTo>
                      <a:lnTo>
                        <a:pt x="542" y="79"/>
                      </a:lnTo>
                      <a:lnTo>
                        <a:pt x="521" y="84"/>
                      </a:lnTo>
                      <a:lnTo>
                        <a:pt x="505" y="83"/>
                      </a:lnTo>
                      <a:lnTo>
                        <a:pt x="509" y="78"/>
                      </a:lnTo>
                      <a:lnTo>
                        <a:pt x="510" y="75"/>
                      </a:lnTo>
                      <a:lnTo>
                        <a:pt x="489" y="75"/>
                      </a:lnTo>
                      <a:lnTo>
                        <a:pt x="486" y="72"/>
                      </a:lnTo>
                      <a:lnTo>
                        <a:pt x="498" y="71"/>
                      </a:lnTo>
                      <a:lnTo>
                        <a:pt x="495" y="68"/>
                      </a:lnTo>
                      <a:lnTo>
                        <a:pt x="489" y="67"/>
                      </a:lnTo>
                      <a:lnTo>
                        <a:pt x="488" y="65"/>
                      </a:lnTo>
                      <a:lnTo>
                        <a:pt x="493" y="56"/>
                      </a:lnTo>
                      <a:lnTo>
                        <a:pt x="493" y="49"/>
                      </a:lnTo>
                      <a:lnTo>
                        <a:pt x="482" y="45"/>
                      </a:lnTo>
                      <a:lnTo>
                        <a:pt x="473" y="45"/>
                      </a:lnTo>
                      <a:lnTo>
                        <a:pt x="474" y="54"/>
                      </a:lnTo>
                      <a:lnTo>
                        <a:pt x="473" y="50"/>
                      </a:lnTo>
                      <a:lnTo>
                        <a:pt x="468" y="54"/>
                      </a:lnTo>
                      <a:lnTo>
                        <a:pt x="467" y="45"/>
                      </a:lnTo>
                      <a:lnTo>
                        <a:pt x="464" y="38"/>
                      </a:lnTo>
                      <a:lnTo>
                        <a:pt x="459" y="38"/>
                      </a:lnTo>
                      <a:lnTo>
                        <a:pt x="453" y="40"/>
                      </a:lnTo>
                      <a:lnTo>
                        <a:pt x="443" y="47"/>
                      </a:lnTo>
                      <a:lnTo>
                        <a:pt x="440" y="42"/>
                      </a:lnTo>
                      <a:lnTo>
                        <a:pt x="437" y="45"/>
                      </a:lnTo>
                      <a:lnTo>
                        <a:pt x="432" y="50"/>
                      </a:lnTo>
                      <a:lnTo>
                        <a:pt x="428" y="50"/>
                      </a:lnTo>
                      <a:lnTo>
                        <a:pt x="425" y="47"/>
                      </a:lnTo>
                      <a:lnTo>
                        <a:pt x="419" y="46"/>
                      </a:lnTo>
                      <a:lnTo>
                        <a:pt x="415" y="44"/>
                      </a:lnTo>
                      <a:lnTo>
                        <a:pt x="418" y="40"/>
                      </a:lnTo>
                      <a:lnTo>
                        <a:pt x="411" y="25"/>
                      </a:lnTo>
                      <a:lnTo>
                        <a:pt x="401" y="22"/>
                      </a:lnTo>
                      <a:lnTo>
                        <a:pt x="403" y="26"/>
                      </a:lnTo>
                      <a:lnTo>
                        <a:pt x="398" y="23"/>
                      </a:lnTo>
                      <a:lnTo>
                        <a:pt x="398" y="30"/>
                      </a:lnTo>
                      <a:lnTo>
                        <a:pt x="395" y="29"/>
                      </a:lnTo>
                      <a:lnTo>
                        <a:pt x="391" y="33"/>
                      </a:lnTo>
                      <a:lnTo>
                        <a:pt x="391" y="41"/>
                      </a:lnTo>
                      <a:lnTo>
                        <a:pt x="395" y="47"/>
                      </a:lnTo>
                      <a:lnTo>
                        <a:pt x="395" y="52"/>
                      </a:lnTo>
                      <a:lnTo>
                        <a:pt x="396" y="58"/>
                      </a:lnTo>
                      <a:lnTo>
                        <a:pt x="391" y="58"/>
                      </a:lnTo>
                      <a:lnTo>
                        <a:pt x="389" y="53"/>
                      </a:lnTo>
                      <a:lnTo>
                        <a:pt x="386" y="48"/>
                      </a:lnTo>
                      <a:lnTo>
                        <a:pt x="383" y="54"/>
                      </a:lnTo>
                      <a:lnTo>
                        <a:pt x="381" y="46"/>
                      </a:lnTo>
                      <a:lnTo>
                        <a:pt x="378" y="54"/>
                      </a:lnTo>
                      <a:lnTo>
                        <a:pt x="369" y="46"/>
                      </a:lnTo>
                      <a:lnTo>
                        <a:pt x="364" y="46"/>
                      </a:lnTo>
                      <a:lnTo>
                        <a:pt x="363" y="47"/>
                      </a:lnTo>
                      <a:lnTo>
                        <a:pt x="366" y="37"/>
                      </a:lnTo>
                      <a:lnTo>
                        <a:pt x="370" y="40"/>
                      </a:lnTo>
                      <a:lnTo>
                        <a:pt x="377" y="36"/>
                      </a:lnTo>
                      <a:lnTo>
                        <a:pt x="386" y="27"/>
                      </a:lnTo>
                      <a:lnTo>
                        <a:pt x="387" y="23"/>
                      </a:lnTo>
                      <a:lnTo>
                        <a:pt x="386" y="19"/>
                      </a:lnTo>
                      <a:lnTo>
                        <a:pt x="382" y="15"/>
                      </a:lnTo>
                      <a:lnTo>
                        <a:pt x="371" y="17"/>
                      </a:lnTo>
                      <a:lnTo>
                        <a:pt x="370" y="15"/>
                      </a:lnTo>
                      <a:lnTo>
                        <a:pt x="370" y="10"/>
                      </a:lnTo>
                      <a:lnTo>
                        <a:pt x="365" y="7"/>
                      </a:lnTo>
                      <a:lnTo>
                        <a:pt x="361" y="8"/>
                      </a:lnTo>
                      <a:lnTo>
                        <a:pt x="357" y="6"/>
                      </a:lnTo>
                      <a:lnTo>
                        <a:pt x="352" y="0"/>
                      </a:lnTo>
                      <a:lnTo>
                        <a:pt x="349" y="2"/>
                      </a:lnTo>
                      <a:lnTo>
                        <a:pt x="348" y="6"/>
                      </a:lnTo>
                      <a:lnTo>
                        <a:pt x="344" y="10"/>
                      </a:lnTo>
                      <a:lnTo>
                        <a:pt x="343" y="13"/>
                      </a:lnTo>
                      <a:lnTo>
                        <a:pt x="342" y="12"/>
                      </a:lnTo>
                      <a:lnTo>
                        <a:pt x="343" y="19"/>
                      </a:lnTo>
                      <a:lnTo>
                        <a:pt x="341" y="21"/>
                      </a:lnTo>
                      <a:lnTo>
                        <a:pt x="338" y="19"/>
                      </a:lnTo>
                      <a:lnTo>
                        <a:pt x="336" y="20"/>
                      </a:lnTo>
                      <a:lnTo>
                        <a:pt x="335" y="23"/>
                      </a:lnTo>
                      <a:lnTo>
                        <a:pt x="331" y="26"/>
                      </a:lnTo>
                      <a:lnTo>
                        <a:pt x="328" y="34"/>
                      </a:lnTo>
                      <a:lnTo>
                        <a:pt x="313" y="48"/>
                      </a:lnTo>
                      <a:lnTo>
                        <a:pt x="301" y="48"/>
                      </a:lnTo>
                      <a:lnTo>
                        <a:pt x="302" y="52"/>
                      </a:lnTo>
                      <a:lnTo>
                        <a:pt x="286" y="54"/>
                      </a:lnTo>
                      <a:lnTo>
                        <a:pt x="275" y="52"/>
                      </a:lnTo>
                      <a:lnTo>
                        <a:pt x="278" y="54"/>
                      </a:lnTo>
                      <a:lnTo>
                        <a:pt x="273" y="57"/>
                      </a:lnTo>
                      <a:lnTo>
                        <a:pt x="274" y="64"/>
                      </a:lnTo>
                      <a:lnTo>
                        <a:pt x="264" y="57"/>
                      </a:lnTo>
                      <a:lnTo>
                        <a:pt x="270" y="52"/>
                      </a:lnTo>
                      <a:lnTo>
                        <a:pt x="271" y="47"/>
                      </a:lnTo>
                      <a:lnTo>
                        <a:pt x="279" y="44"/>
                      </a:lnTo>
                      <a:lnTo>
                        <a:pt x="281" y="42"/>
                      </a:lnTo>
                      <a:lnTo>
                        <a:pt x="269" y="46"/>
                      </a:lnTo>
                      <a:lnTo>
                        <a:pt x="261" y="49"/>
                      </a:lnTo>
                      <a:lnTo>
                        <a:pt x="253" y="56"/>
                      </a:lnTo>
                      <a:lnTo>
                        <a:pt x="251" y="61"/>
                      </a:lnTo>
                      <a:lnTo>
                        <a:pt x="251" y="64"/>
                      </a:lnTo>
                      <a:lnTo>
                        <a:pt x="247" y="65"/>
                      </a:lnTo>
                      <a:lnTo>
                        <a:pt x="249" y="68"/>
                      </a:lnTo>
                      <a:lnTo>
                        <a:pt x="253" y="69"/>
                      </a:lnTo>
                      <a:lnTo>
                        <a:pt x="257" y="77"/>
                      </a:lnTo>
                      <a:lnTo>
                        <a:pt x="261" y="79"/>
                      </a:lnTo>
                      <a:lnTo>
                        <a:pt x="267" y="78"/>
                      </a:lnTo>
                      <a:lnTo>
                        <a:pt x="259" y="81"/>
                      </a:lnTo>
                      <a:lnTo>
                        <a:pt x="255" y="81"/>
                      </a:lnTo>
                      <a:lnTo>
                        <a:pt x="252" y="87"/>
                      </a:lnTo>
                      <a:lnTo>
                        <a:pt x="255" y="91"/>
                      </a:lnTo>
                      <a:lnTo>
                        <a:pt x="253" y="98"/>
                      </a:lnTo>
                      <a:lnTo>
                        <a:pt x="251" y="102"/>
                      </a:lnTo>
                      <a:lnTo>
                        <a:pt x="248" y="99"/>
                      </a:lnTo>
                      <a:lnTo>
                        <a:pt x="248" y="91"/>
                      </a:lnTo>
                      <a:lnTo>
                        <a:pt x="244" y="94"/>
                      </a:lnTo>
                      <a:lnTo>
                        <a:pt x="247" y="89"/>
                      </a:lnTo>
                      <a:lnTo>
                        <a:pt x="246" y="82"/>
                      </a:lnTo>
                      <a:lnTo>
                        <a:pt x="249" y="78"/>
                      </a:lnTo>
                      <a:lnTo>
                        <a:pt x="248" y="74"/>
                      </a:lnTo>
                      <a:lnTo>
                        <a:pt x="242" y="71"/>
                      </a:lnTo>
                      <a:lnTo>
                        <a:pt x="228" y="83"/>
                      </a:lnTo>
                      <a:lnTo>
                        <a:pt x="227" y="86"/>
                      </a:lnTo>
                      <a:lnTo>
                        <a:pt x="234" y="81"/>
                      </a:lnTo>
                      <a:lnTo>
                        <a:pt x="229" y="88"/>
                      </a:lnTo>
                      <a:lnTo>
                        <a:pt x="205" y="103"/>
                      </a:lnTo>
                      <a:lnTo>
                        <a:pt x="195" y="105"/>
                      </a:lnTo>
                      <a:lnTo>
                        <a:pt x="190" y="112"/>
                      </a:lnTo>
                      <a:lnTo>
                        <a:pt x="191" y="108"/>
                      </a:lnTo>
                      <a:lnTo>
                        <a:pt x="192" y="102"/>
                      </a:lnTo>
                      <a:lnTo>
                        <a:pt x="195" y="100"/>
                      </a:lnTo>
                      <a:lnTo>
                        <a:pt x="189" y="99"/>
                      </a:lnTo>
                      <a:lnTo>
                        <a:pt x="182" y="112"/>
                      </a:lnTo>
                      <a:lnTo>
                        <a:pt x="181" y="118"/>
                      </a:lnTo>
                      <a:lnTo>
                        <a:pt x="192" y="128"/>
                      </a:lnTo>
                      <a:lnTo>
                        <a:pt x="198" y="132"/>
                      </a:lnTo>
                      <a:lnTo>
                        <a:pt x="199" y="135"/>
                      </a:lnTo>
                      <a:lnTo>
                        <a:pt x="182" y="126"/>
                      </a:lnTo>
                      <a:lnTo>
                        <a:pt x="180" y="123"/>
                      </a:lnTo>
                      <a:lnTo>
                        <a:pt x="174" y="122"/>
                      </a:lnTo>
                      <a:lnTo>
                        <a:pt x="172" y="127"/>
                      </a:lnTo>
                      <a:lnTo>
                        <a:pt x="160" y="141"/>
                      </a:lnTo>
                      <a:lnTo>
                        <a:pt x="166" y="145"/>
                      </a:lnTo>
                      <a:lnTo>
                        <a:pt x="179" y="146"/>
                      </a:lnTo>
                      <a:lnTo>
                        <a:pt x="177" y="147"/>
                      </a:lnTo>
                      <a:lnTo>
                        <a:pt x="161" y="147"/>
                      </a:lnTo>
                      <a:lnTo>
                        <a:pt x="157" y="148"/>
                      </a:lnTo>
                      <a:lnTo>
                        <a:pt x="157" y="150"/>
                      </a:lnTo>
                      <a:lnTo>
                        <a:pt x="164" y="158"/>
                      </a:lnTo>
                      <a:lnTo>
                        <a:pt x="170" y="162"/>
                      </a:lnTo>
                      <a:lnTo>
                        <a:pt x="168" y="165"/>
                      </a:lnTo>
                      <a:lnTo>
                        <a:pt x="157" y="156"/>
                      </a:lnTo>
                      <a:lnTo>
                        <a:pt x="157" y="161"/>
                      </a:lnTo>
                      <a:lnTo>
                        <a:pt x="153" y="179"/>
                      </a:lnTo>
                      <a:lnTo>
                        <a:pt x="151" y="181"/>
                      </a:lnTo>
                      <a:lnTo>
                        <a:pt x="151" y="172"/>
                      </a:lnTo>
                      <a:lnTo>
                        <a:pt x="148" y="185"/>
                      </a:lnTo>
                      <a:lnTo>
                        <a:pt x="140" y="200"/>
                      </a:lnTo>
                      <a:lnTo>
                        <a:pt x="126" y="213"/>
                      </a:lnTo>
                      <a:lnTo>
                        <a:pt x="106" y="218"/>
                      </a:lnTo>
                      <a:lnTo>
                        <a:pt x="87" y="220"/>
                      </a:lnTo>
                      <a:lnTo>
                        <a:pt x="71" y="225"/>
                      </a:lnTo>
                      <a:lnTo>
                        <a:pt x="65" y="225"/>
                      </a:lnTo>
                      <a:lnTo>
                        <a:pt x="70" y="223"/>
                      </a:lnTo>
                      <a:lnTo>
                        <a:pt x="69" y="220"/>
                      </a:lnTo>
                      <a:lnTo>
                        <a:pt x="57" y="222"/>
                      </a:lnTo>
                      <a:lnTo>
                        <a:pt x="57" y="223"/>
                      </a:lnTo>
                      <a:lnTo>
                        <a:pt x="58" y="225"/>
                      </a:lnTo>
                      <a:lnTo>
                        <a:pt x="56" y="235"/>
                      </a:lnTo>
                      <a:lnTo>
                        <a:pt x="56" y="243"/>
                      </a:lnTo>
                      <a:lnTo>
                        <a:pt x="55" y="254"/>
                      </a:lnTo>
                      <a:lnTo>
                        <a:pt x="58" y="256"/>
                      </a:lnTo>
                      <a:lnTo>
                        <a:pt x="60" y="253"/>
                      </a:lnTo>
                      <a:lnTo>
                        <a:pt x="57" y="257"/>
                      </a:lnTo>
                      <a:lnTo>
                        <a:pt x="49" y="261"/>
                      </a:lnTo>
                      <a:lnTo>
                        <a:pt x="47" y="264"/>
                      </a:lnTo>
                      <a:lnTo>
                        <a:pt x="44" y="264"/>
                      </a:lnTo>
                      <a:lnTo>
                        <a:pt x="48" y="261"/>
                      </a:lnTo>
                      <a:lnTo>
                        <a:pt x="49" y="256"/>
                      </a:lnTo>
                      <a:lnTo>
                        <a:pt x="48" y="257"/>
                      </a:lnTo>
                      <a:lnTo>
                        <a:pt x="40" y="262"/>
                      </a:lnTo>
                      <a:lnTo>
                        <a:pt x="39" y="265"/>
                      </a:lnTo>
                      <a:lnTo>
                        <a:pt x="57" y="274"/>
                      </a:lnTo>
                      <a:lnTo>
                        <a:pt x="63" y="280"/>
                      </a:lnTo>
                      <a:lnTo>
                        <a:pt x="66" y="286"/>
                      </a:lnTo>
                      <a:lnTo>
                        <a:pt x="79" y="294"/>
                      </a:lnTo>
                      <a:lnTo>
                        <a:pt x="86" y="295"/>
                      </a:lnTo>
                      <a:lnTo>
                        <a:pt x="102" y="311"/>
                      </a:lnTo>
                      <a:lnTo>
                        <a:pt x="115" y="320"/>
                      </a:lnTo>
                      <a:lnTo>
                        <a:pt x="124" y="329"/>
                      </a:lnTo>
                      <a:lnTo>
                        <a:pt x="124" y="332"/>
                      </a:lnTo>
                      <a:lnTo>
                        <a:pt x="128" y="336"/>
                      </a:lnTo>
                      <a:lnTo>
                        <a:pt x="131" y="341"/>
                      </a:lnTo>
                      <a:lnTo>
                        <a:pt x="133" y="349"/>
                      </a:lnTo>
                      <a:lnTo>
                        <a:pt x="135" y="351"/>
                      </a:lnTo>
                      <a:lnTo>
                        <a:pt x="134" y="352"/>
                      </a:lnTo>
                      <a:lnTo>
                        <a:pt x="135" y="360"/>
                      </a:lnTo>
                      <a:lnTo>
                        <a:pt x="137" y="368"/>
                      </a:lnTo>
                      <a:lnTo>
                        <a:pt x="145" y="370"/>
                      </a:lnTo>
                      <a:lnTo>
                        <a:pt x="150" y="373"/>
                      </a:lnTo>
                      <a:lnTo>
                        <a:pt x="164" y="378"/>
                      </a:lnTo>
                      <a:lnTo>
                        <a:pt x="161" y="376"/>
                      </a:lnTo>
                      <a:lnTo>
                        <a:pt x="164" y="373"/>
                      </a:lnTo>
                      <a:lnTo>
                        <a:pt x="165" y="368"/>
                      </a:lnTo>
                      <a:lnTo>
                        <a:pt x="173" y="370"/>
                      </a:lnTo>
                      <a:lnTo>
                        <a:pt x="173" y="368"/>
                      </a:lnTo>
                      <a:lnTo>
                        <a:pt x="172" y="364"/>
                      </a:lnTo>
                      <a:lnTo>
                        <a:pt x="176" y="363"/>
                      </a:lnTo>
                      <a:lnTo>
                        <a:pt x="178" y="363"/>
                      </a:lnTo>
                      <a:lnTo>
                        <a:pt x="171" y="377"/>
                      </a:lnTo>
                      <a:lnTo>
                        <a:pt x="173" y="379"/>
                      </a:lnTo>
                      <a:lnTo>
                        <a:pt x="179" y="376"/>
                      </a:lnTo>
                      <a:lnTo>
                        <a:pt x="188" y="373"/>
                      </a:lnTo>
                      <a:lnTo>
                        <a:pt x="195" y="374"/>
                      </a:lnTo>
                      <a:lnTo>
                        <a:pt x="199" y="375"/>
                      </a:lnTo>
                      <a:lnTo>
                        <a:pt x="203" y="379"/>
                      </a:lnTo>
                      <a:lnTo>
                        <a:pt x="201" y="383"/>
                      </a:lnTo>
                      <a:lnTo>
                        <a:pt x="195" y="385"/>
                      </a:lnTo>
                      <a:lnTo>
                        <a:pt x="192" y="395"/>
                      </a:lnTo>
                      <a:lnTo>
                        <a:pt x="200" y="406"/>
                      </a:lnTo>
                      <a:lnTo>
                        <a:pt x="208" y="412"/>
                      </a:lnTo>
                      <a:lnTo>
                        <a:pt x="211" y="409"/>
                      </a:lnTo>
                      <a:lnTo>
                        <a:pt x="211" y="402"/>
                      </a:lnTo>
                      <a:lnTo>
                        <a:pt x="212" y="400"/>
                      </a:lnTo>
                      <a:lnTo>
                        <a:pt x="212" y="406"/>
                      </a:lnTo>
                      <a:lnTo>
                        <a:pt x="214" y="407"/>
                      </a:lnTo>
                      <a:lnTo>
                        <a:pt x="215" y="404"/>
                      </a:lnTo>
                      <a:lnTo>
                        <a:pt x="224" y="404"/>
                      </a:lnTo>
                      <a:lnTo>
                        <a:pt x="233" y="409"/>
                      </a:lnTo>
                      <a:lnTo>
                        <a:pt x="240" y="407"/>
                      </a:lnTo>
                      <a:lnTo>
                        <a:pt x="245" y="402"/>
                      </a:lnTo>
                      <a:lnTo>
                        <a:pt x="250" y="404"/>
                      </a:lnTo>
                      <a:lnTo>
                        <a:pt x="255" y="400"/>
                      </a:lnTo>
                      <a:lnTo>
                        <a:pt x="263" y="401"/>
                      </a:lnTo>
                      <a:lnTo>
                        <a:pt x="260" y="405"/>
                      </a:lnTo>
                      <a:lnTo>
                        <a:pt x="247" y="409"/>
                      </a:lnTo>
                      <a:lnTo>
                        <a:pt x="245" y="414"/>
                      </a:lnTo>
                      <a:lnTo>
                        <a:pt x="247" y="416"/>
                      </a:lnTo>
                      <a:lnTo>
                        <a:pt x="249" y="412"/>
                      </a:lnTo>
                      <a:lnTo>
                        <a:pt x="262" y="408"/>
                      </a:lnTo>
                      <a:lnTo>
                        <a:pt x="266" y="410"/>
                      </a:lnTo>
                      <a:lnTo>
                        <a:pt x="266" y="414"/>
                      </a:lnTo>
                      <a:lnTo>
                        <a:pt x="260" y="418"/>
                      </a:lnTo>
                      <a:lnTo>
                        <a:pt x="248" y="419"/>
                      </a:lnTo>
                      <a:lnTo>
                        <a:pt x="244" y="421"/>
                      </a:lnTo>
                      <a:lnTo>
                        <a:pt x="241" y="424"/>
                      </a:lnTo>
                      <a:lnTo>
                        <a:pt x="230" y="425"/>
                      </a:lnTo>
                      <a:lnTo>
                        <a:pt x="226" y="424"/>
                      </a:lnTo>
                      <a:lnTo>
                        <a:pt x="224" y="421"/>
                      </a:lnTo>
                      <a:lnTo>
                        <a:pt x="221" y="419"/>
                      </a:lnTo>
                      <a:lnTo>
                        <a:pt x="218" y="417"/>
                      </a:lnTo>
                      <a:lnTo>
                        <a:pt x="215" y="417"/>
                      </a:lnTo>
                      <a:lnTo>
                        <a:pt x="214" y="412"/>
                      </a:lnTo>
                      <a:lnTo>
                        <a:pt x="211" y="413"/>
                      </a:lnTo>
                      <a:lnTo>
                        <a:pt x="207" y="417"/>
                      </a:lnTo>
                      <a:lnTo>
                        <a:pt x="198" y="417"/>
                      </a:lnTo>
                      <a:lnTo>
                        <a:pt x="192" y="412"/>
                      </a:lnTo>
                      <a:lnTo>
                        <a:pt x="187" y="401"/>
                      </a:lnTo>
                      <a:lnTo>
                        <a:pt x="190" y="411"/>
                      </a:lnTo>
                      <a:lnTo>
                        <a:pt x="193" y="417"/>
                      </a:lnTo>
                      <a:lnTo>
                        <a:pt x="190" y="423"/>
                      </a:lnTo>
                      <a:lnTo>
                        <a:pt x="190" y="429"/>
                      </a:lnTo>
                      <a:lnTo>
                        <a:pt x="194" y="431"/>
                      </a:lnTo>
                      <a:lnTo>
                        <a:pt x="193" y="429"/>
                      </a:lnTo>
                      <a:lnTo>
                        <a:pt x="195" y="422"/>
                      </a:lnTo>
                      <a:lnTo>
                        <a:pt x="203" y="423"/>
                      </a:lnTo>
                      <a:lnTo>
                        <a:pt x="217" y="428"/>
                      </a:lnTo>
                      <a:lnTo>
                        <a:pt x="222" y="432"/>
                      </a:lnTo>
                      <a:lnTo>
                        <a:pt x="221" y="436"/>
                      </a:lnTo>
                      <a:lnTo>
                        <a:pt x="216" y="443"/>
                      </a:lnTo>
                      <a:lnTo>
                        <a:pt x="216" y="440"/>
                      </a:lnTo>
                      <a:lnTo>
                        <a:pt x="215" y="436"/>
                      </a:lnTo>
                      <a:lnTo>
                        <a:pt x="204" y="432"/>
                      </a:lnTo>
                      <a:lnTo>
                        <a:pt x="199" y="444"/>
                      </a:lnTo>
                      <a:lnTo>
                        <a:pt x="196" y="450"/>
                      </a:lnTo>
                      <a:lnTo>
                        <a:pt x="196" y="453"/>
                      </a:lnTo>
                      <a:lnTo>
                        <a:pt x="194" y="456"/>
                      </a:lnTo>
                      <a:lnTo>
                        <a:pt x="191" y="454"/>
                      </a:lnTo>
                      <a:lnTo>
                        <a:pt x="189" y="451"/>
                      </a:lnTo>
                      <a:lnTo>
                        <a:pt x="185" y="447"/>
                      </a:lnTo>
                      <a:lnTo>
                        <a:pt x="181" y="448"/>
                      </a:lnTo>
                      <a:lnTo>
                        <a:pt x="180" y="451"/>
                      </a:lnTo>
                      <a:lnTo>
                        <a:pt x="177" y="447"/>
                      </a:lnTo>
                      <a:lnTo>
                        <a:pt x="170" y="450"/>
                      </a:lnTo>
                      <a:lnTo>
                        <a:pt x="168" y="446"/>
                      </a:lnTo>
                      <a:lnTo>
                        <a:pt x="166" y="448"/>
                      </a:lnTo>
                      <a:lnTo>
                        <a:pt x="167" y="445"/>
                      </a:lnTo>
                      <a:lnTo>
                        <a:pt x="162" y="446"/>
                      </a:lnTo>
                      <a:lnTo>
                        <a:pt x="160" y="450"/>
                      </a:lnTo>
                      <a:lnTo>
                        <a:pt x="157" y="447"/>
                      </a:lnTo>
                      <a:lnTo>
                        <a:pt x="151" y="446"/>
                      </a:lnTo>
                      <a:lnTo>
                        <a:pt x="138" y="447"/>
                      </a:lnTo>
                      <a:lnTo>
                        <a:pt x="133" y="444"/>
                      </a:lnTo>
                      <a:lnTo>
                        <a:pt x="133" y="439"/>
                      </a:lnTo>
                      <a:lnTo>
                        <a:pt x="124" y="438"/>
                      </a:lnTo>
                      <a:lnTo>
                        <a:pt x="134" y="430"/>
                      </a:lnTo>
                      <a:lnTo>
                        <a:pt x="133" y="424"/>
                      </a:lnTo>
                      <a:lnTo>
                        <a:pt x="134" y="417"/>
                      </a:lnTo>
                      <a:lnTo>
                        <a:pt x="133" y="412"/>
                      </a:lnTo>
                      <a:lnTo>
                        <a:pt x="127" y="409"/>
                      </a:lnTo>
                      <a:lnTo>
                        <a:pt x="128" y="407"/>
                      </a:lnTo>
                      <a:lnTo>
                        <a:pt x="138" y="407"/>
                      </a:lnTo>
                      <a:lnTo>
                        <a:pt x="127" y="406"/>
                      </a:lnTo>
                      <a:lnTo>
                        <a:pt x="121" y="407"/>
                      </a:lnTo>
                      <a:lnTo>
                        <a:pt x="105" y="408"/>
                      </a:lnTo>
                      <a:lnTo>
                        <a:pt x="97" y="419"/>
                      </a:lnTo>
                      <a:lnTo>
                        <a:pt x="90" y="420"/>
                      </a:lnTo>
                      <a:lnTo>
                        <a:pt x="86" y="422"/>
                      </a:lnTo>
                      <a:lnTo>
                        <a:pt x="83" y="421"/>
                      </a:lnTo>
                      <a:lnTo>
                        <a:pt x="77" y="427"/>
                      </a:lnTo>
                      <a:lnTo>
                        <a:pt x="70" y="433"/>
                      </a:lnTo>
                      <a:lnTo>
                        <a:pt x="76" y="436"/>
                      </a:lnTo>
                      <a:lnTo>
                        <a:pt x="79" y="443"/>
                      </a:lnTo>
                      <a:lnTo>
                        <a:pt x="77" y="444"/>
                      </a:lnTo>
                      <a:lnTo>
                        <a:pt x="65" y="444"/>
                      </a:lnTo>
                      <a:lnTo>
                        <a:pt x="63" y="443"/>
                      </a:lnTo>
                      <a:lnTo>
                        <a:pt x="62" y="439"/>
                      </a:lnTo>
                      <a:lnTo>
                        <a:pt x="56" y="441"/>
                      </a:lnTo>
                      <a:lnTo>
                        <a:pt x="43" y="450"/>
                      </a:lnTo>
                      <a:lnTo>
                        <a:pt x="41" y="454"/>
                      </a:lnTo>
                      <a:lnTo>
                        <a:pt x="37" y="453"/>
                      </a:lnTo>
                      <a:lnTo>
                        <a:pt x="37" y="456"/>
                      </a:lnTo>
                      <a:lnTo>
                        <a:pt x="34" y="461"/>
                      </a:lnTo>
                      <a:lnTo>
                        <a:pt x="29" y="464"/>
                      </a:lnTo>
                      <a:lnTo>
                        <a:pt x="25" y="461"/>
                      </a:lnTo>
                      <a:lnTo>
                        <a:pt x="20" y="464"/>
                      </a:lnTo>
                      <a:lnTo>
                        <a:pt x="18" y="468"/>
                      </a:lnTo>
                      <a:lnTo>
                        <a:pt x="18" y="470"/>
                      </a:lnTo>
                      <a:lnTo>
                        <a:pt x="19" y="472"/>
                      </a:lnTo>
                      <a:lnTo>
                        <a:pt x="7" y="479"/>
                      </a:lnTo>
                      <a:lnTo>
                        <a:pt x="3" y="479"/>
                      </a:lnTo>
                      <a:lnTo>
                        <a:pt x="7" y="473"/>
                      </a:lnTo>
                      <a:lnTo>
                        <a:pt x="0" y="476"/>
                      </a:lnTo>
                      <a:lnTo>
                        <a:pt x="0" y="481"/>
                      </a:lnTo>
                      <a:lnTo>
                        <a:pt x="3" y="485"/>
                      </a:lnTo>
                      <a:lnTo>
                        <a:pt x="24" y="499"/>
                      </a:lnTo>
                      <a:lnTo>
                        <a:pt x="41" y="503"/>
                      </a:lnTo>
                      <a:lnTo>
                        <a:pt x="42" y="503"/>
                      </a:lnTo>
                      <a:lnTo>
                        <a:pt x="40" y="499"/>
                      </a:lnTo>
                      <a:lnTo>
                        <a:pt x="59" y="505"/>
                      </a:lnTo>
                      <a:lnTo>
                        <a:pt x="51" y="510"/>
                      </a:lnTo>
                      <a:lnTo>
                        <a:pt x="46" y="518"/>
                      </a:lnTo>
                      <a:lnTo>
                        <a:pt x="41" y="515"/>
                      </a:lnTo>
                      <a:lnTo>
                        <a:pt x="41" y="510"/>
                      </a:lnTo>
                      <a:lnTo>
                        <a:pt x="40" y="508"/>
                      </a:lnTo>
                      <a:lnTo>
                        <a:pt x="37" y="513"/>
                      </a:lnTo>
                      <a:lnTo>
                        <a:pt x="45" y="526"/>
                      </a:lnTo>
                      <a:lnTo>
                        <a:pt x="51" y="533"/>
                      </a:lnTo>
                      <a:lnTo>
                        <a:pt x="52" y="539"/>
                      </a:lnTo>
                      <a:lnTo>
                        <a:pt x="49" y="547"/>
                      </a:lnTo>
                      <a:lnTo>
                        <a:pt x="56" y="555"/>
                      </a:lnTo>
                      <a:lnTo>
                        <a:pt x="58" y="556"/>
                      </a:lnTo>
                      <a:lnTo>
                        <a:pt x="60" y="558"/>
                      </a:lnTo>
                      <a:lnTo>
                        <a:pt x="83" y="563"/>
                      </a:lnTo>
                      <a:lnTo>
                        <a:pt x="90" y="563"/>
                      </a:lnTo>
                      <a:lnTo>
                        <a:pt x="101" y="567"/>
                      </a:lnTo>
                      <a:lnTo>
                        <a:pt x="117" y="558"/>
                      </a:lnTo>
                      <a:lnTo>
                        <a:pt x="130" y="560"/>
                      </a:lnTo>
                      <a:lnTo>
                        <a:pt x="138" y="558"/>
                      </a:lnTo>
                      <a:lnTo>
                        <a:pt x="148" y="563"/>
                      </a:lnTo>
                      <a:lnTo>
                        <a:pt x="155" y="570"/>
                      </a:lnTo>
                      <a:lnTo>
                        <a:pt x="156" y="568"/>
                      </a:lnTo>
                      <a:lnTo>
                        <a:pt x="157" y="563"/>
                      </a:lnTo>
                      <a:lnTo>
                        <a:pt x="151" y="560"/>
                      </a:lnTo>
                      <a:lnTo>
                        <a:pt x="148" y="558"/>
                      </a:lnTo>
                      <a:lnTo>
                        <a:pt x="146" y="555"/>
                      </a:lnTo>
                      <a:lnTo>
                        <a:pt x="155" y="554"/>
                      </a:lnTo>
                      <a:lnTo>
                        <a:pt x="157" y="559"/>
                      </a:lnTo>
                      <a:lnTo>
                        <a:pt x="162" y="563"/>
                      </a:lnTo>
                      <a:lnTo>
                        <a:pt x="165" y="578"/>
                      </a:lnTo>
                      <a:lnTo>
                        <a:pt x="167" y="578"/>
                      </a:lnTo>
                      <a:lnTo>
                        <a:pt x="170" y="570"/>
                      </a:lnTo>
                      <a:lnTo>
                        <a:pt x="176" y="561"/>
                      </a:lnTo>
                      <a:lnTo>
                        <a:pt x="182" y="555"/>
                      </a:lnTo>
                      <a:lnTo>
                        <a:pt x="185" y="549"/>
                      </a:lnTo>
                      <a:lnTo>
                        <a:pt x="198" y="545"/>
                      </a:lnTo>
                      <a:lnTo>
                        <a:pt x="196" y="541"/>
                      </a:lnTo>
                      <a:lnTo>
                        <a:pt x="205" y="544"/>
                      </a:lnTo>
                      <a:lnTo>
                        <a:pt x="208" y="543"/>
                      </a:lnTo>
                      <a:lnTo>
                        <a:pt x="212" y="538"/>
                      </a:lnTo>
                      <a:lnTo>
                        <a:pt x="218" y="534"/>
                      </a:lnTo>
                      <a:lnTo>
                        <a:pt x="225" y="543"/>
                      </a:lnTo>
                      <a:lnTo>
                        <a:pt x="227" y="544"/>
                      </a:lnTo>
                      <a:lnTo>
                        <a:pt x="227" y="552"/>
                      </a:lnTo>
                      <a:lnTo>
                        <a:pt x="225" y="557"/>
                      </a:lnTo>
                      <a:lnTo>
                        <a:pt x="222" y="563"/>
                      </a:lnTo>
                      <a:lnTo>
                        <a:pt x="215" y="565"/>
                      </a:lnTo>
                      <a:lnTo>
                        <a:pt x="210" y="563"/>
                      </a:lnTo>
                      <a:lnTo>
                        <a:pt x="205" y="563"/>
                      </a:lnTo>
                      <a:lnTo>
                        <a:pt x="205" y="568"/>
                      </a:lnTo>
                      <a:lnTo>
                        <a:pt x="206" y="572"/>
                      </a:lnTo>
                      <a:lnTo>
                        <a:pt x="210" y="569"/>
                      </a:lnTo>
                      <a:lnTo>
                        <a:pt x="214" y="571"/>
                      </a:lnTo>
                      <a:lnTo>
                        <a:pt x="217" y="578"/>
                      </a:lnTo>
                      <a:lnTo>
                        <a:pt x="223" y="590"/>
                      </a:lnTo>
                      <a:lnTo>
                        <a:pt x="223" y="594"/>
                      </a:lnTo>
                      <a:lnTo>
                        <a:pt x="222" y="596"/>
                      </a:lnTo>
                      <a:lnTo>
                        <a:pt x="225" y="600"/>
                      </a:lnTo>
                      <a:lnTo>
                        <a:pt x="226" y="604"/>
                      </a:lnTo>
                      <a:lnTo>
                        <a:pt x="227" y="607"/>
                      </a:lnTo>
                      <a:lnTo>
                        <a:pt x="226" y="615"/>
                      </a:lnTo>
                      <a:lnTo>
                        <a:pt x="222" y="625"/>
                      </a:lnTo>
                      <a:lnTo>
                        <a:pt x="217" y="630"/>
                      </a:lnTo>
                      <a:lnTo>
                        <a:pt x="213" y="635"/>
                      </a:lnTo>
                      <a:lnTo>
                        <a:pt x="208" y="636"/>
                      </a:lnTo>
                      <a:lnTo>
                        <a:pt x="202" y="636"/>
                      </a:lnTo>
                      <a:lnTo>
                        <a:pt x="199" y="638"/>
                      </a:lnTo>
                      <a:lnTo>
                        <a:pt x="193" y="638"/>
                      </a:lnTo>
                      <a:lnTo>
                        <a:pt x="182" y="640"/>
                      </a:lnTo>
                      <a:lnTo>
                        <a:pt x="181" y="640"/>
                      </a:lnTo>
                      <a:lnTo>
                        <a:pt x="187" y="635"/>
                      </a:lnTo>
                      <a:lnTo>
                        <a:pt x="185" y="634"/>
                      </a:lnTo>
                      <a:lnTo>
                        <a:pt x="180" y="634"/>
                      </a:lnTo>
                      <a:lnTo>
                        <a:pt x="178" y="636"/>
                      </a:lnTo>
                      <a:lnTo>
                        <a:pt x="174" y="643"/>
                      </a:lnTo>
                      <a:lnTo>
                        <a:pt x="170" y="649"/>
                      </a:lnTo>
                      <a:lnTo>
                        <a:pt x="160" y="658"/>
                      </a:lnTo>
                      <a:lnTo>
                        <a:pt x="157" y="662"/>
                      </a:lnTo>
                      <a:lnTo>
                        <a:pt x="153" y="664"/>
                      </a:lnTo>
                      <a:lnTo>
                        <a:pt x="146" y="662"/>
                      </a:lnTo>
                      <a:lnTo>
                        <a:pt x="143" y="660"/>
                      </a:lnTo>
                      <a:lnTo>
                        <a:pt x="135" y="667"/>
                      </a:lnTo>
                      <a:lnTo>
                        <a:pt x="125" y="671"/>
                      </a:lnTo>
                      <a:lnTo>
                        <a:pt x="123" y="674"/>
                      </a:lnTo>
                      <a:lnTo>
                        <a:pt x="122" y="677"/>
                      </a:lnTo>
                      <a:lnTo>
                        <a:pt x="124" y="679"/>
                      </a:lnTo>
                      <a:lnTo>
                        <a:pt x="125" y="683"/>
                      </a:lnTo>
                      <a:lnTo>
                        <a:pt x="123" y="685"/>
                      </a:lnTo>
                      <a:lnTo>
                        <a:pt x="113" y="684"/>
                      </a:lnTo>
                      <a:lnTo>
                        <a:pt x="106" y="685"/>
                      </a:lnTo>
                      <a:lnTo>
                        <a:pt x="100" y="693"/>
                      </a:lnTo>
                      <a:lnTo>
                        <a:pt x="98" y="698"/>
                      </a:lnTo>
                      <a:lnTo>
                        <a:pt x="96" y="696"/>
                      </a:lnTo>
                      <a:lnTo>
                        <a:pt x="91" y="697"/>
                      </a:lnTo>
                      <a:lnTo>
                        <a:pt x="81" y="709"/>
                      </a:lnTo>
                      <a:lnTo>
                        <a:pt x="80" y="709"/>
                      </a:lnTo>
                      <a:lnTo>
                        <a:pt x="78" y="713"/>
                      </a:lnTo>
                      <a:lnTo>
                        <a:pt x="77" y="716"/>
                      </a:lnTo>
                      <a:lnTo>
                        <a:pt x="73" y="728"/>
                      </a:lnTo>
                      <a:lnTo>
                        <a:pt x="71" y="731"/>
                      </a:lnTo>
                      <a:lnTo>
                        <a:pt x="73" y="741"/>
                      </a:lnTo>
                      <a:lnTo>
                        <a:pt x="70" y="743"/>
                      </a:lnTo>
                      <a:lnTo>
                        <a:pt x="65" y="744"/>
                      </a:lnTo>
                      <a:lnTo>
                        <a:pt x="62" y="744"/>
                      </a:lnTo>
                      <a:lnTo>
                        <a:pt x="60" y="746"/>
                      </a:lnTo>
                      <a:lnTo>
                        <a:pt x="60" y="749"/>
                      </a:lnTo>
                      <a:lnTo>
                        <a:pt x="66" y="753"/>
                      </a:lnTo>
                      <a:lnTo>
                        <a:pt x="65" y="755"/>
                      </a:lnTo>
                      <a:lnTo>
                        <a:pt x="58" y="757"/>
                      </a:lnTo>
                      <a:lnTo>
                        <a:pt x="57" y="761"/>
                      </a:lnTo>
                      <a:lnTo>
                        <a:pt x="57" y="765"/>
                      </a:lnTo>
                      <a:lnTo>
                        <a:pt x="59" y="763"/>
                      </a:lnTo>
                      <a:lnTo>
                        <a:pt x="70" y="762"/>
                      </a:lnTo>
                      <a:lnTo>
                        <a:pt x="74" y="760"/>
                      </a:lnTo>
                      <a:lnTo>
                        <a:pt x="77" y="757"/>
                      </a:lnTo>
                      <a:lnTo>
                        <a:pt x="88" y="755"/>
                      </a:lnTo>
                      <a:lnTo>
                        <a:pt x="89" y="758"/>
                      </a:lnTo>
                      <a:lnTo>
                        <a:pt x="85" y="759"/>
                      </a:lnTo>
                      <a:lnTo>
                        <a:pt x="87" y="761"/>
                      </a:lnTo>
                      <a:lnTo>
                        <a:pt x="76" y="763"/>
                      </a:lnTo>
                      <a:lnTo>
                        <a:pt x="70" y="765"/>
                      </a:lnTo>
                      <a:lnTo>
                        <a:pt x="67" y="770"/>
                      </a:lnTo>
                      <a:lnTo>
                        <a:pt x="67" y="772"/>
                      </a:lnTo>
                      <a:lnTo>
                        <a:pt x="75" y="777"/>
                      </a:lnTo>
                      <a:lnTo>
                        <a:pt x="81" y="772"/>
                      </a:lnTo>
                      <a:lnTo>
                        <a:pt x="85" y="773"/>
                      </a:lnTo>
                      <a:lnTo>
                        <a:pt x="82" y="776"/>
                      </a:lnTo>
                      <a:lnTo>
                        <a:pt x="81" y="781"/>
                      </a:lnTo>
                      <a:lnTo>
                        <a:pt x="82" y="787"/>
                      </a:lnTo>
                      <a:lnTo>
                        <a:pt x="85" y="789"/>
                      </a:lnTo>
                      <a:lnTo>
                        <a:pt x="86" y="794"/>
                      </a:lnTo>
                      <a:lnTo>
                        <a:pt x="88" y="798"/>
                      </a:lnTo>
                      <a:lnTo>
                        <a:pt x="90" y="799"/>
                      </a:lnTo>
                      <a:lnTo>
                        <a:pt x="93" y="798"/>
                      </a:lnTo>
                      <a:lnTo>
                        <a:pt x="98" y="791"/>
                      </a:lnTo>
                      <a:lnTo>
                        <a:pt x="99" y="796"/>
                      </a:lnTo>
                      <a:lnTo>
                        <a:pt x="101" y="797"/>
                      </a:lnTo>
                      <a:lnTo>
                        <a:pt x="109" y="796"/>
                      </a:lnTo>
                      <a:lnTo>
                        <a:pt x="103" y="804"/>
                      </a:lnTo>
                      <a:lnTo>
                        <a:pt x="111" y="807"/>
                      </a:lnTo>
                      <a:lnTo>
                        <a:pt x="123" y="809"/>
                      </a:lnTo>
                      <a:lnTo>
                        <a:pt x="128" y="807"/>
                      </a:lnTo>
                      <a:lnTo>
                        <a:pt x="134" y="807"/>
                      </a:lnTo>
                      <a:lnTo>
                        <a:pt x="136" y="812"/>
                      </a:lnTo>
                      <a:lnTo>
                        <a:pt x="133" y="816"/>
                      </a:lnTo>
                      <a:lnTo>
                        <a:pt x="124" y="820"/>
                      </a:lnTo>
                      <a:lnTo>
                        <a:pt x="120" y="826"/>
                      </a:lnTo>
                      <a:lnTo>
                        <a:pt x="114" y="833"/>
                      </a:lnTo>
                      <a:lnTo>
                        <a:pt x="111" y="839"/>
                      </a:lnTo>
                      <a:lnTo>
                        <a:pt x="110" y="843"/>
                      </a:lnTo>
                      <a:lnTo>
                        <a:pt x="110" y="848"/>
                      </a:lnTo>
                      <a:lnTo>
                        <a:pt x="114" y="859"/>
                      </a:lnTo>
                      <a:lnTo>
                        <a:pt x="117" y="860"/>
                      </a:lnTo>
                      <a:lnTo>
                        <a:pt x="121" y="856"/>
                      </a:lnTo>
                      <a:lnTo>
                        <a:pt x="125" y="855"/>
                      </a:lnTo>
                      <a:lnTo>
                        <a:pt x="127" y="859"/>
                      </a:lnTo>
                      <a:lnTo>
                        <a:pt x="125" y="860"/>
                      </a:lnTo>
                      <a:lnTo>
                        <a:pt x="125" y="862"/>
                      </a:lnTo>
                      <a:lnTo>
                        <a:pt x="133" y="862"/>
                      </a:lnTo>
                      <a:lnTo>
                        <a:pt x="132" y="863"/>
                      </a:lnTo>
                      <a:lnTo>
                        <a:pt x="125" y="864"/>
                      </a:lnTo>
                      <a:lnTo>
                        <a:pt x="121" y="866"/>
                      </a:lnTo>
                      <a:lnTo>
                        <a:pt x="124" y="869"/>
                      </a:lnTo>
                      <a:lnTo>
                        <a:pt x="131" y="876"/>
                      </a:lnTo>
                      <a:lnTo>
                        <a:pt x="134" y="876"/>
                      </a:lnTo>
                      <a:lnTo>
                        <a:pt x="137" y="877"/>
                      </a:lnTo>
                      <a:lnTo>
                        <a:pt x="139" y="877"/>
                      </a:lnTo>
                      <a:lnTo>
                        <a:pt x="143" y="878"/>
                      </a:lnTo>
                      <a:lnTo>
                        <a:pt x="147" y="878"/>
                      </a:lnTo>
                      <a:lnTo>
                        <a:pt x="151" y="880"/>
                      </a:lnTo>
                      <a:lnTo>
                        <a:pt x="155" y="880"/>
                      </a:lnTo>
                      <a:lnTo>
                        <a:pt x="156" y="877"/>
                      </a:lnTo>
                      <a:lnTo>
                        <a:pt x="160" y="874"/>
                      </a:lnTo>
                      <a:lnTo>
                        <a:pt x="169" y="861"/>
                      </a:lnTo>
                      <a:lnTo>
                        <a:pt x="172" y="852"/>
                      </a:lnTo>
                      <a:lnTo>
                        <a:pt x="176" y="850"/>
                      </a:lnTo>
                      <a:lnTo>
                        <a:pt x="174" y="848"/>
                      </a:lnTo>
                      <a:lnTo>
                        <a:pt x="171" y="844"/>
                      </a:lnTo>
                      <a:lnTo>
                        <a:pt x="169" y="838"/>
                      </a:lnTo>
                      <a:lnTo>
                        <a:pt x="179" y="822"/>
                      </a:lnTo>
                      <a:lnTo>
                        <a:pt x="188" y="816"/>
                      </a:lnTo>
                      <a:lnTo>
                        <a:pt x="191" y="810"/>
                      </a:lnTo>
                      <a:lnTo>
                        <a:pt x="195" y="808"/>
                      </a:lnTo>
                      <a:lnTo>
                        <a:pt x="203" y="807"/>
                      </a:lnTo>
                      <a:lnTo>
                        <a:pt x="184" y="825"/>
                      </a:lnTo>
                      <a:lnTo>
                        <a:pt x="176" y="838"/>
                      </a:lnTo>
                      <a:lnTo>
                        <a:pt x="174" y="841"/>
                      </a:lnTo>
                      <a:lnTo>
                        <a:pt x="176" y="843"/>
                      </a:lnTo>
                      <a:lnTo>
                        <a:pt x="179" y="845"/>
                      </a:lnTo>
                      <a:lnTo>
                        <a:pt x="180" y="851"/>
                      </a:lnTo>
                      <a:lnTo>
                        <a:pt x="180" y="856"/>
                      </a:lnTo>
                      <a:lnTo>
                        <a:pt x="183" y="862"/>
                      </a:lnTo>
                      <a:lnTo>
                        <a:pt x="187" y="866"/>
                      </a:lnTo>
                      <a:lnTo>
                        <a:pt x="193" y="883"/>
                      </a:lnTo>
                      <a:lnTo>
                        <a:pt x="195" y="887"/>
                      </a:lnTo>
                      <a:lnTo>
                        <a:pt x="195" y="890"/>
                      </a:lnTo>
                      <a:lnTo>
                        <a:pt x="190" y="898"/>
                      </a:lnTo>
                      <a:lnTo>
                        <a:pt x="189" y="901"/>
                      </a:lnTo>
                      <a:lnTo>
                        <a:pt x="187" y="901"/>
                      </a:lnTo>
                      <a:lnTo>
                        <a:pt x="187" y="906"/>
                      </a:lnTo>
                      <a:lnTo>
                        <a:pt x="190" y="914"/>
                      </a:lnTo>
                      <a:lnTo>
                        <a:pt x="192" y="911"/>
                      </a:lnTo>
                      <a:lnTo>
                        <a:pt x="196" y="911"/>
                      </a:lnTo>
                      <a:lnTo>
                        <a:pt x="200" y="913"/>
                      </a:lnTo>
                      <a:lnTo>
                        <a:pt x="196" y="916"/>
                      </a:lnTo>
                      <a:lnTo>
                        <a:pt x="194" y="920"/>
                      </a:lnTo>
                      <a:lnTo>
                        <a:pt x="194" y="929"/>
                      </a:lnTo>
                      <a:lnTo>
                        <a:pt x="198" y="928"/>
                      </a:lnTo>
                      <a:lnTo>
                        <a:pt x="200" y="931"/>
                      </a:lnTo>
                      <a:lnTo>
                        <a:pt x="196" y="931"/>
                      </a:lnTo>
                      <a:lnTo>
                        <a:pt x="191" y="937"/>
                      </a:lnTo>
                      <a:lnTo>
                        <a:pt x="187" y="937"/>
                      </a:lnTo>
                      <a:lnTo>
                        <a:pt x="182" y="941"/>
                      </a:lnTo>
                      <a:lnTo>
                        <a:pt x="193" y="943"/>
                      </a:lnTo>
                      <a:lnTo>
                        <a:pt x="201" y="939"/>
                      </a:lnTo>
                      <a:lnTo>
                        <a:pt x="205" y="932"/>
                      </a:lnTo>
                      <a:lnTo>
                        <a:pt x="210" y="931"/>
                      </a:lnTo>
                      <a:lnTo>
                        <a:pt x="218" y="924"/>
                      </a:lnTo>
                      <a:lnTo>
                        <a:pt x="224" y="924"/>
                      </a:lnTo>
                      <a:lnTo>
                        <a:pt x="232" y="918"/>
                      </a:lnTo>
                      <a:lnTo>
                        <a:pt x="239" y="902"/>
                      </a:lnTo>
                      <a:lnTo>
                        <a:pt x="240" y="907"/>
                      </a:lnTo>
                      <a:lnTo>
                        <a:pt x="240" y="913"/>
                      </a:lnTo>
                      <a:lnTo>
                        <a:pt x="238" y="916"/>
                      </a:lnTo>
                      <a:lnTo>
                        <a:pt x="238" y="920"/>
                      </a:lnTo>
                      <a:lnTo>
                        <a:pt x="239" y="923"/>
                      </a:lnTo>
                      <a:lnTo>
                        <a:pt x="242" y="926"/>
                      </a:lnTo>
                      <a:lnTo>
                        <a:pt x="245" y="926"/>
                      </a:lnTo>
                      <a:lnTo>
                        <a:pt x="247" y="930"/>
                      </a:lnTo>
                      <a:lnTo>
                        <a:pt x="250" y="931"/>
                      </a:lnTo>
                      <a:lnTo>
                        <a:pt x="256" y="926"/>
                      </a:lnTo>
                      <a:lnTo>
                        <a:pt x="257" y="923"/>
                      </a:lnTo>
                      <a:lnTo>
                        <a:pt x="259" y="925"/>
                      </a:lnTo>
                      <a:lnTo>
                        <a:pt x="261" y="925"/>
                      </a:lnTo>
                      <a:lnTo>
                        <a:pt x="261" y="929"/>
                      </a:lnTo>
                      <a:lnTo>
                        <a:pt x="264" y="931"/>
                      </a:lnTo>
                      <a:lnTo>
                        <a:pt x="268" y="935"/>
                      </a:lnTo>
                      <a:lnTo>
                        <a:pt x="275" y="952"/>
                      </a:lnTo>
                      <a:lnTo>
                        <a:pt x="279" y="955"/>
                      </a:lnTo>
                      <a:lnTo>
                        <a:pt x="281" y="954"/>
                      </a:lnTo>
                      <a:lnTo>
                        <a:pt x="285" y="948"/>
                      </a:lnTo>
                      <a:lnTo>
                        <a:pt x="285" y="940"/>
                      </a:lnTo>
                      <a:lnTo>
                        <a:pt x="282" y="934"/>
                      </a:lnTo>
                      <a:lnTo>
                        <a:pt x="284" y="932"/>
                      </a:lnTo>
                      <a:lnTo>
                        <a:pt x="286" y="926"/>
                      </a:lnTo>
                      <a:lnTo>
                        <a:pt x="292" y="922"/>
                      </a:lnTo>
                      <a:lnTo>
                        <a:pt x="293" y="920"/>
                      </a:lnTo>
                      <a:lnTo>
                        <a:pt x="295" y="919"/>
                      </a:lnTo>
                      <a:lnTo>
                        <a:pt x="295" y="922"/>
                      </a:lnTo>
                      <a:lnTo>
                        <a:pt x="293" y="930"/>
                      </a:lnTo>
                      <a:lnTo>
                        <a:pt x="302" y="940"/>
                      </a:lnTo>
                      <a:lnTo>
                        <a:pt x="307" y="941"/>
                      </a:lnTo>
                      <a:lnTo>
                        <a:pt x="321" y="934"/>
                      </a:lnTo>
                      <a:lnTo>
                        <a:pt x="331" y="926"/>
                      </a:lnTo>
                      <a:lnTo>
                        <a:pt x="340" y="917"/>
                      </a:lnTo>
                      <a:lnTo>
                        <a:pt x="348" y="912"/>
                      </a:lnTo>
                      <a:lnTo>
                        <a:pt x="349" y="914"/>
                      </a:lnTo>
                      <a:lnTo>
                        <a:pt x="340" y="929"/>
                      </a:lnTo>
                      <a:lnTo>
                        <a:pt x="336" y="932"/>
                      </a:lnTo>
                      <a:lnTo>
                        <a:pt x="338" y="932"/>
                      </a:lnTo>
                      <a:lnTo>
                        <a:pt x="339" y="934"/>
                      </a:lnTo>
                      <a:lnTo>
                        <a:pt x="333" y="941"/>
                      </a:lnTo>
                      <a:lnTo>
                        <a:pt x="328" y="944"/>
                      </a:lnTo>
                      <a:lnTo>
                        <a:pt x="325" y="959"/>
                      </a:lnTo>
                      <a:lnTo>
                        <a:pt x="330" y="960"/>
                      </a:lnTo>
                      <a:lnTo>
                        <a:pt x="323" y="969"/>
                      </a:lnTo>
                      <a:lnTo>
                        <a:pt x="320" y="986"/>
                      </a:lnTo>
                      <a:lnTo>
                        <a:pt x="319" y="994"/>
                      </a:lnTo>
                      <a:lnTo>
                        <a:pt x="318" y="999"/>
                      </a:lnTo>
                      <a:lnTo>
                        <a:pt x="315" y="1004"/>
                      </a:lnTo>
                      <a:lnTo>
                        <a:pt x="308" y="1016"/>
                      </a:lnTo>
                      <a:lnTo>
                        <a:pt x="306" y="1014"/>
                      </a:lnTo>
                      <a:lnTo>
                        <a:pt x="303" y="1015"/>
                      </a:lnTo>
                      <a:lnTo>
                        <a:pt x="303" y="1019"/>
                      </a:lnTo>
                      <a:lnTo>
                        <a:pt x="294" y="1028"/>
                      </a:lnTo>
                      <a:lnTo>
                        <a:pt x="293" y="1028"/>
                      </a:lnTo>
                      <a:lnTo>
                        <a:pt x="291" y="1034"/>
                      </a:lnTo>
                      <a:lnTo>
                        <a:pt x="290" y="1042"/>
                      </a:lnTo>
                      <a:lnTo>
                        <a:pt x="287" y="1045"/>
                      </a:lnTo>
                      <a:lnTo>
                        <a:pt x="284" y="1044"/>
                      </a:lnTo>
                      <a:lnTo>
                        <a:pt x="282" y="1046"/>
                      </a:lnTo>
                      <a:lnTo>
                        <a:pt x="280" y="1044"/>
                      </a:lnTo>
                      <a:lnTo>
                        <a:pt x="271" y="1051"/>
                      </a:lnTo>
                      <a:lnTo>
                        <a:pt x="264" y="1053"/>
                      </a:lnTo>
                      <a:lnTo>
                        <a:pt x="256" y="1059"/>
                      </a:lnTo>
                      <a:lnTo>
                        <a:pt x="252" y="1059"/>
                      </a:lnTo>
                      <a:lnTo>
                        <a:pt x="241" y="1070"/>
                      </a:lnTo>
                      <a:lnTo>
                        <a:pt x="237" y="1079"/>
                      </a:lnTo>
                      <a:lnTo>
                        <a:pt x="234" y="1082"/>
                      </a:lnTo>
                      <a:lnTo>
                        <a:pt x="233" y="1087"/>
                      </a:lnTo>
                      <a:lnTo>
                        <a:pt x="232" y="1093"/>
                      </a:lnTo>
                      <a:lnTo>
                        <a:pt x="230" y="1094"/>
                      </a:lnTo>
                      <a:lnTo>
                        <a:pt x="238" y="1096"/>
                      </a:lnTo>
                      <a:lnTo>
                        <a:pt x="239" y="1100"/>
                      </a:lnTo>
                      <a:lnTo>
                        <a:pt x="235" y="1100"/>
                      </a:lnTo>
                      <a:lnTo>
                        <a:pt x="230" y="1096"/>
                      </a:lnTo>
                      <a:lnTo>
                        <a:pt x="227" y="1095"/>
                      </a:lnTo>
                      <a:lnTo>
                        <a:pt x="226" y="1098"/>
                      </a:lnTo>
                      <a:lnTo>
                        <a:pt x="224" y="1100"/>
                      </a:lnTo>
                      <a:lnTo>
                        <a:pt x="221" y="1099"/>
                      </a:lnTo>
                      <a:lnTo>
                        <a:pt x="218" y="1094"/>
                      </a:lnTo>
                      <a:lnTo>
                        <a:pt x="221" y="1091"/>
                      </a:lnTo>
                      <a:lnTo>
                        <a:pt x="221" y="1089"/>
                      </a:lnTo>
                      <a:lnTo>
                        <a:pt x="215" y="1090"/>
                      </a:lnTo>
                      <a:lnTo>
                        <a:pt x="211" y="1088"/>
                      </a:lnTo>
                      <a:lnTo>
                        <a:pt x="207" y="1089"/>
                      </a:lnTo>
                      <a:lnTo>
                        <a:pt x="205" y="1091"/>
                      </a:lnTo>
                      <a:lnTo>
                        <a:pt x="196" y="1094"/>
                      </a:lnTo>
                      <a:lnTo>
                        <a:pt x="182" y="1103"/>
                      </a:lnTo>
                      <a:lnTo>
                        <a:pt x="173" y="1111"/>
                      </a:lnTo>
                      <a:lnTo>
                        <a:pt x="170" y="1116"/>
                      </a:lnTo>
                      <a:lnTo>
                        <a:pt x="169" y="1117"/>
                      </a:lnTo>
                      <a:lnTo>
                        <a:pt x="168" y="1119"/>
                      </a:lnTo>
                      <a:lnTo>
                        <a:pt x="168" y="1124"/>
                      </a:lnTo>
                      <a:lnTo>
                        <a:pt x="161" y="1127"/>
                      </a:lnTo>
                      <a:lnTo>
                        <a:pt x="160" y="1130"/>
                      </a:lnTo>
                      <a:lnTo>
                        <a:pt x="158" y="1133"/>
                      </a:lnTo>
                      <a:lnTo>
                        <a:pt x="156" y="1130"/>
                      </a:lnTo>
                      <a:lnTo>
                        <a:pt x="154" y="1130"/>
                      </a:lnTo>
                      <a:lnTo>
                        <a:pt x="151" y="1133"/>
                      </a:lnTo>
                      <a:lnTo>
                        <a:pt x="147" y="1136"/>
                      </a:lnTo>
                      <a:lnTo>
                        <a:pt x="145" y="1136"/>
                      </a:lnTo>
                      <a:lnTo>
                        <a:pt x="142" y="1138"/>
                      </a:lnTo>
                      <a:lnTo>
                        <a:pt x="142" y="1139"/>
                      </a:lnTo>
                      <a:lnTo>
                        <a:pt x="144" y="1139"/>
                      </a:lnTo>
                      <a:lnTo>
                        <a:pt x="146" y="1145"/>
                      </a:lnTo>
                      <a:lnTo>
                        <a:pt x="145" y="1150"/>
                      </a:lnTo>
                      <a:lnTo>
                        <a:pt x="148" y="1150"/>
                      </a:lnTo>
                      <a:lnTo>
                        <a:pt x="151" y="1149"/>
                      </a:lnTo>
                      <a:lnTo>
                        <a:pt x="153" y="1145"/>
                      </a:lnTo>
                      <a:lnTo>
                        <a:pt x="151" y="1138"/>
                      </a:lnTo>
                      <a:lnTo>
                        <a:pt x="154" y="1138"/>
                      </a:lnTo>
                      <a:lnTo>
                        <a:pt x="156" y="1142"/>
                      </a:lnTo>
                      <a:lnTo>
                        <a:pt x="159" y="1146"/>
                      </a:lnTo>
                      <a:lnTo>
                        <a:pt x="169" y="1141"/>
                      </a:lnTo>
                      <a:lnTo>
                        <a:pt x="167" y="1132"/>
                      </a:lnTo>
                      <a:lnTo>
                        <a:pt x="167" y="1129"/>
                      </a:lnTo>
                      <a:lnTo>
                        <a:pt x="171" y="1133"/>
                      </a:lnTo>
                      <a:lnTo>
                        <a:pt x="172" y="1136"/>
                      </a:lnTo>
                      <a:lnTo>
                        <a:pt x="172" y="1139"/>
                      </a:lnTo>
                      <a:lnTo>
                        <a:pt x="176" y="1139"/>
                      </a:lnTo>
                      <a:lnTo>
                        <a:pt x="177" y="1140"/>
                      </a:lnTo>
                      <a:lnTo>
                        <a:pt x="180" y="1139"/>
                      </a:lnTo>
                      <a:lnTo>
                        <a:pt x="182" y="1137"/>
                      </a:lnTo>
                      <a:lnTo>
                        <a:pt x="184" y="1138"/>
                      </a:lnTo>
                      <a:lnTo>
                        <a:pt x="187" y="1136"/>
                      </a:lnTo>
                      <a:lnTo>
                        <a:pt x="188" y="1132"/>
                      </a:lnTo>
                      <a:lnTo>
                        <a:pt x="191" y="1127"/>
                      </a:lnTo>
                      <a:lnTo>
                        <a:pt x="193" y="1121"/>
                      </a:lnTo>
                      <a:lnTo>
                        <a:pt x="196" y="1113"/>
                      </a:lnTo>
                      <a:lnTo>
                        <a:pt x="200" y="1111"/>
                      </a:lnTo>
                      <a:lnTo>
                        <a:pt x="204" y="1110"/>
                      </a:lnTo>
                      <a:lnTo>
                        <a:pt x="204" y="1116"/>
                      </a:lnTo>
                      <a:lnTo>
                        <a:pt x="201" y="1122"/>
                      </a:lnTo>
                      <a:lnTo>
                        <a:pt x="202" y="1124"/>
                      </a:lnTo>
                      <a:lnTo>
                        <a:pt x="210" y="1122"/>
                      </a:lnTo>
                      <a:lnTo>
                        <a:pt x="218" y="1117"/>
                      </a:lnTo>
                      <a:lnTo>
                        <a:pt x="226" y="1118"/>
                      </a:lnTo>
                      <a:lnTo>
                        <a:pt x="225" y="1115"/>
                      </a:lnTo>
                      <a:lnTo>
                        <a:pt x="227" y="1114"/>
                      </a:lnTo>
                      <a:lnTo>
                        <a:pt x="228" y="1112"/>
                      </a:lnTo>
                      <a:lnTo>
                        <a:pt x="232" y="1115"/>
                      </a:lnTo>
                      <a:lnTo>
                        <a:pt x="235" y="1111"/>
                      </a:lnTo>
                      <a:lnTo>
                        <a:pt x="235" y="1108"/>
                      </a:lnTo>
                      <a:lnTo>
                        <a:pt x="237" y="1107"/>
                      </a:lnTo>
                      <a:lnTo>
                        <a:pt x="242" y="1106"/>
                      </a:lnTo>
                      <a:lnTo>
                        <a:pt x="245" y="1103"/>
                      </a:lnTo>
                      <a:lnTo>
                        <a:pt x="248" y="1102"/>
                      </a:lnTo>
                      <a:lnTo>
                        <a:pt x="250" y="1102"/>
                      </a:lnTo>
                      <a:lnTo>
                        <a:pt x="252" y="1099"/>
                      </a:lnTo>
                      <a:lnTo>
                        <a:pt x="257" y="1099"/>
                      </a:lnTo>
                      <a:lnTo>
                        <a:pt x="258" y="1103"/>
                      </a:lnTo>
                      <a:lnTo>
                        <a:pt x="258" y="1108"/>
                      </a:lnTo>
                      <a:lnTo>
                        <a:pt x="257" y="1113"/>
                      </a:lnTo>
                      <a:lnTo>
                        <a:pt x="258" y="1114"/>
                      </a:lnTo>
                      <a:lnTo>
                        <a:pt x="262" y="1103"/>
                      </a:lnTo>
                      <a:lnTo>
                        <a:pt x="264" y="1095"/>
                      </a:lnTo>
                      <a:lnTo>
                        <a:pt x="266" y="1096"/>
                      </a:lnTo>
                      <a:lnTo>
                        <a:pt x="268" y="1096"/>
                      </a:lnTo>
                      <a:lnTo>
                        <a:pt x="278" y="1095"/>
                      </a:lnTo>
                      <a:lnTo>
                        <a:pt x="284" y="1090"/>
                      </a:lnTo>
                      <a:lnTo>
                        <a:pt x="287" y="1090"/>
                      </a:lnTo>
                      <a:lnTo>
                        <a:pt x="290" y="1088"/>
                      </a:lnTo>
                      <a:lnTo>
                        <a:pt x="289" y="1082"/>
                      </a:lnTo>
                      <a:lnTo>
                        <a:pt x="289" y="1078"/>
                      </a:lnTo>
                      <a:lnTo>
                        <a:pt x="284" y="1077"/>
                      </a:lnTo>
                      <a:lnTo>
                        <a:pt x="280" y="1073"/>
                      </a:lnTo>
                      <a:lnTo>
                        <a:pt x="276" y="1068"/>
                      </a:lnTo>
                      <a:lnTo>
                        <a:pt x="274" y="1062"/>
                      </a:lnTo>
                      <a:lnTo>
                        <a:pt x="279" y="1064"/>
                      </a:lnTo>
                      <a:lnTo>
                        <a:pt x="280" y="1069"/>
                      </a:lnTo>
                      <a:lnTo>
                        <a:pt x="282" y="1073"/>
                      </a:lnTo>
                      <a:lnTo>
                        <a:pt x="289" y="1073"/>
                      </a:lnTo>
                      <a:lnTo>
                        <a:pt x="296" y="1066"/>
                      </a:lnTo>
                      <a:lnTo>
                        <a:pt x="303" y="1064"/>
                      </a:lnTo>
                      <a:lnTo>
                        <a:pt x="313" y="1064"/>
                      </a:lnTo>
                      <a:lnTo>
                        <a:pt x="314" y="1059"/>
                      </a:lnTo>
                      <a:lnTo>
                        <a:pt x="313" y="1058"/>
                      </a:lnTo>
                      <a:lnTo>
                        <a:pt x="307" y="1059"/>
                      </a:lnTo>
                      <a:lnTo>
                        <a:pt x="309" y="1057"/>
                      </a:lnTo>
                      <a:lnTo>
                        <a:pt x="317" y="1053"/>
                      </a:lnTo>
                      <a:lnTo>
                        <a:pt x="319" y="1056"/>
                      </a:lnTo>
                      <a:lnTo>
                        <a:pt x="325" y="1056"/>
                      </a:lnTo>
                      <a:lnTo>
                        <a:pt x="324" y="1048"/>
                      </a:lnTo>
                      <a:lnTo>
                        <a:pt x="325" y="1045"/>
                      </a:lnTo>
                      <a:lnTo>
                        <a:pt x="328" y="1043"/>
                      </a:lnTo>
                      <a:lnTo>
                        <a:pt x="335" y="1046"/>
                      </a:lnTo>
                      <a:lnTo>
                        <a:pt x="342" y="1039"/>
                      </a:lnTo>
                      <a:lnTo>
                        <a:pt x="343" y="1036"/>
                      </a:lnTo>
                      <a:lnTo>
                        <a:pt x="346" y="1037"/>
                      </a:lnTo>
                      <a:lnTo>
                        <a:pt x="347" y="1036"/>
                      </a:lnTo>
                      <a:lnTo>
                        <a:pt x="348" y="1033"/>
                      </a:lnTo>
                      <a:lnTo>
                        <a:pt x="351" y="1035"/>
                      </a:lnTo>
                      <a:lnTo>
                        <a:pt x="352" y="1033"/>
                      </a:lnTo>
                      <a:lnTo>
                        <a:pt x="355" y="1031"/>
                      </a:lnTo>
                      <a:lnTo>
                        <a:pt x="359" y="1025"/>
                      </a:lnTo>
                      <a:lnTo>
                        <a:pt x="359" y="1019"/>
                      </a:lnTo>
                      <a:lnTo>
                        <a:pt x="355" y="1019"/>
                      </a:lnTo>
                      <a:lnTo>
                        <a:pt x="354" y="1016"/>
                      </a:lnTo>
                      <a:lnTo>
                        <a:pt x="357" y="1013"/>
                      </a:lnTo>
                      <a:lnTo>
                        <a:pt x="365" y="1007"/>
                      </a:lnTo>
                      <a:lnTo>
                        <a:pt x="367" y="1009"/>
                      </a:lnTo>
                      <a:lnTo>
                        <a:pt x="370" y="1002"/>
                      </a:lnTo>
                      <a:lnTo>
                        <a:pt x="377" y="1002"/>
                      </a:lnTo>
                      <a:lnTo>
                        <a:pt x="377" y="999"/>
                      </a:lnTo>
                      <a:lnTo>
                        <a:pt x="380" y="997"/>
                      </a:lnTo>
                      <a:lnTo>
                        <a:pt x="380" y="991"/>
                      </a:lnTo>
                      <a:lnTo>
                        <a:pt x="384" y="992"/>
                      </a:lnTo>
                      <a:lnTo>
                        <a:pt x="388" y="994"/>
                      </a:lnTo>
                      <a:lnTo>
                        <a:pt x="392" y="988"/>
                      </a:lnTo>
                      <a:lnTo>
                        <a:pt x="394" y="988"/>
                      </a:lnTo>
                      <a:lnTo>
                        <a:pt x="397" y="985"/>
                      </a:lnTo>
                      <a:lnTo>
                        <a:pt x="399" y="981"/>
                      </a:lnTo>
                      <a:lnTo>
                        <a:pt x="400" y="978"/>
                      </a:lnTo>
                      <a:lnTo>
                        <a:pt x="408" y="976"/>
                      </a:lnTo>
                      <a:lnTo>
                        <a:pt x="415" y="974"/>
                      </a:lnTo>
                      <a:lnTo>
                        <a:pt x="419" y="969"/>
                      </a:lnTo>
                      <a:lnTo>
                        <a:pt x="422" y="970"/>
                      </a:lnTo>
                      <a:lnTo>
                        <a:pt x="428" y="967"/>
                      </a:lnTo>
                      <a:lnTo>
                        <a:pt x="429" y="962"/>
                      </a:lnTo>
                      <a:lnTo>
                        <a:pt x="425" y="959"/>
                      </a:lnTo>
                      <a:lnTo>
                        <a:pt x="430" y="956"/>
                      </a:lnTo>
                      <a:lnTo>
                        <a:pt x="430" y="954"/>
                      </a:lnTo>
                      <a:lnTo>
                        <a:pt x="429" y="952"/>
                      </a:lnTo>
                      <a:lnTo>
                        <a:pt x="430" y="948"/>
                      </a:lnTo>
                      <a:lnTo>
                        <a:pt x="433" y="947"/>
                      </a:lnTo>
                      <a:lnTo>
                        <a:pt x="437" y="942"/>
                      </a:lnTo>
                      <a:lnTo>
                        <a:pt x="446" y="939"/>
                      </a:lnTo>
                      <a:lnTo>
                        <a:pt x="451" y="934"/>
                      </a:lnTo>
                      <a:lnTo>
                        <a:pt x="452" y="930"/>
                      </a:lnTo>
                      <a:lnTo>
                        <a:pt x="452" y="926"/>
                      </a:lnTo>
                      <a:lnTo>
                        <a:pt x="450" y="924"/>
                      </a:lnTo>
                      <a:lnTo>
                        <a:pt x="442" y="920"/>
                      </a:lnTo>
                      <a:lnTo>
                        <a:pt x="440" y="918"/>
                      </a:lnTo>
                      <a:lnTo>
                        <a:pt x="435" y="916"/>
                      </a:lnTo>
                      <a:lnTo>
                        <a:pt x="427" y="918"/>
                      </a:lnTo>
                      <a:lnTo>
                        <a:pt x="425" y="917"/>
                      </a:lnTo>
                      <a:lnTo>
                        <a:pt x="429" y="899"/>
                      </a:lnTo>
                      <a:lnTo>
                        <a:pt x="429" y="897"/>
                      </a:lnTo>
                      <a:lnTo>
                        <a:pt x="437" y="896"/>
                      </a:lnTo>
                      <a:lnTo>
                        <a:pt x="440" y="893"/>
                      </a:lnTo>
                      <a:lnTo>
                        <a:pt x="440" y="888"/>
                      </a:lnTo>
                      <a:lnTo>
                        <a:pt x="444" y="886"/>
                      </a:lnTo>
                      <a:lnTo>
                        <a:pt x="444" y="882"/>
                      </a:lnTo>
                      <a:lnTo>
                        <a:pt x="443" y="877"/>
                      </a:lnTo>
                      <a:lnTo>
                        <a:pt x="446" y="879"/>
                      </a:lnTo>
                      <a:lnTo>
                        <a:pt x="448" y="875"/>
                      </a:lnTo>
                      <a:lnTo>
                        <a:pt x="452" y="874"/>
                      </a:lnTo>
                      <a:lnTo>
                        <a:pt x="452" y="878"/>
                      </a:lnTo>
                      <a:lnTo>
                        <a:pt x="457" y="877"/>
                      </a:lnTo>
                      <a:lnTo>
                        <a:pt x="461" y="875"/>
                      </a:lnTo>
                      <a:lnTo>
                        <a:pt x="461" y="869"/>
                      </a:lnTo>
                      <a:lnTo>
                        <a:pt x="456" y="868"/>
                      </a:lnTo>
                      <a:lnTo>
                        <a:pt x="460" y="866"/>
                      </a:lnTo>
                      <a:lnTo>
                        <a:pt x="468" y="865"/>
                      </a:lnTo>
                      <a:lnTo>
                        <a:pt x="473" y="859"/>
                      </a:lnTo>
                      <a:lnTo>
                        <a:pt x="473" y="855"/>
                      </a:lnTo>
                      <a:lnTo>
                        <a:pt x="472" y="852"/>
                      </a:lnTo>
                      <a:lnTo>
                        <a:pt x="460" y="842"/>
                      </a:lnTo>
                      <a:lnTo>
                        <a:pt x="464" y="841"/>
                      </a:lnTo>
                      <a:lnTo>
                        <a:pt x="467" y="845"/>
                      </a:lnTo>
                      <a:lnTo>
                        <a:pt x="475" y="845"/>
                      </a:lnTo>
                      <a:lnTo>
                        <a:pt x="485" y="834"/>
                      </a:lnTo>
                      <a:lnTo>
                        <a:pt x="488" y="823"/>
                      </a:lnTo>
                      <a:lnTo>
                        <a:pt x="499" y="810"/>
                      </a:lnTo>
                      <a:lnTo>
                        <a:pt x="500" y="803"/>
                      </a:lnTo>
                      <a:lnTo>
                        <a:pt x="519" y="793"/>
                      </a:lnTo>
                      <a:lnTo>
                        <a:pt x="532" y="778"/>
                      </a:lnTo>
                      <a:lnTo>
                        <a:pt x="533" y="775"/>
                      </a:lnTo>
                      <a:lnTo>
                        <a:pt x="532" y="770"/>
                      </a:lnTo>
                      <a:lnTo>
                        <a:pt x="533" y="763"/>
                      </a:lnTo>
                      <a:lnTo>
                        <a:pt x="535" y="758"/>
                      </a:lnTo>
                      <a:lnTo>
                        <a:pt x="539" y="752"/>
                      </a:lnTo>
                      <a:lnTo>
                        <a:pt x="545" y="731"/>
                      </a:lnTo>
                      <a:lnTo>
                        <a:pt x="546" y="726"/>
                      </a:lnTo>
                      <a:lnTo>
                        <a:pt x="546" y="721"/>
                      </a:lnTo>
                      <a:lnTo>
                        <a:pt x="548" y="715"/>
                      </a:lnTo>
                      <a:lnTo>
                        <a:pt x="551" y="716"/>
                      </a:lnTo>
                      <a:lnTo>
                        <a:pt x="552" y="721"/>
                      </a:lnTo>
                      <a:lnTo>
                        <a:pt x="548" y="744"/>
                      </a:lnTo>
                      <a:lnTo>
                        <a:pt x="545" y="752"/>
                      </a:lnTo>
                      <a:lnTo>
                        <a:pt x="539" y="764"/>
                      </a:lnTo>
                      <a:lnTo>
                        <a:pt x="537" y="772"/>
                      </a:lnTo>
                      <a:lnTo>
                        <a:pt x="536" y="778"/>
                      </a:lnTo>
                      <a:lnTo>
                        <a:pt x="540" y="782"/>
                      </a:lnTo>
                      <a:lnTo>
                        <a:pt x="552" y="781"/>
                      </a:lnTo>
                      <a:lnTo>
                        <a:pt x="563" y="770"/>
                      </a:lnTo>
                      <a:lnTo>
                        <a:pt x="570" y="765"/>
                      </a:lnTo>
                      <a:lnTo>
                        <a:pt x="576" y="764"/>
                      </a:lnTo>
                      <a:lnTo>
                        <a:pt x="571" y="770"/>
                      </a:lnTo>
                      <a:lnTo>
                        <a:pt x="567" y="772"/>
                      </a:lnTo>
                      <a:lnTo>
                        <a:pt x="562" y="776"/>
                      </a:lnTo>
                      <a:lnTo>
                        <a:pt x="559" y="782"/>
                      </a:lnTo>
                      <a:lnTo>
                        <a:pt x="554" y="785"/>
                      </a:lnTo>
                      <a:lnTo>
                        <a:pt x="554" y="791"/>
                      </a:lnTo>
                      <a:lnTo>
                        <a:pt x="558" y="795"/>
                      </a:lnTo>
                      <a:lnTo>
                        <a:pt x="573" y="798"/>
                      </a:lnTo>
                      <a:lnTo>
                        <a:pt x="585" y="805"/>
                      </a:lnTo>
                      <a:lnTo>
                        <a:pt x="560" y="800"/>
                      </a:lnTo>
                      <a:lnTo>
                        <a:pt x="552" y="805"/>
                      </a:lnTo>
                      <a:lnTo>
                        <a:pt x="547" y="804"/>
                      </a:lnTo>
                      <a:lnTo>
                        <a:pt x="543" y="797"/>
                      </a:lnTo>
                      <a:lnTo>
                        <a:pt x="540" y="798"/>
                      </a:lnTo>
                      <a:lnTo>
                        <a:pt x="535" y="800"/>
                      </a:lnTo>
                      <a:lnTo>
                        <a:pt x="531" y="805"/>
                      </a:lnTo>
                      <a:lnTo>
                        <a:pt x="514" y="812"/>
                      </a:lnTo>
                      <a:lnTo>
                        <a:pt x="512" y="817"/>
                      </a:lnTo>
                      <a:lnTo>
                        <a:pt x="514" y="825"/>
                      </a:lnTo>
                      <a:lnTo>
                        <a:pt x="514" y="833"/>
                      </a:lnTo>
                      <a:lnTo>
                        <a:pt x="513" y="842"/>
                      </a:lnTo>
                      <a:lnTo>
                        <a:pt x="510" y="848"/>
                      </a:lnTo>
                      <a:lnTo>
                        <a:pt x="506" y="853"/>
                      </a:lnTo>
                      <a:lnTo>
                        <a:pt x="503" y="860"/>
                      </a:lnTo>
                      <a:lnTo>
                        <a:pt x="502" y="863"/>
                      </a:lnTo>
                      <a:lnTo>
                        <a:pt x="499" y="869"/>
                      </a:lnTo>
                      <a:lnTo>
                        <a:pt x="498" y="875"/>
                      </a:lnTo>
                      <a:lnTo>
                        <a:pt x="500" y="878"/>
                      </a:lnTo>
                      <a:lnTo>
                        <a:pt x="508" y="882"/>
                      </a:lnTo>
                      <a:lnTo>
                        <a:pt x="522" y="873"/>
                      </a:lnTo>
                      <a:lnTo>
                        <a:pt x="525" y="874"/>
                      </a:lnTo>
                      <a:lnTo>
                        <a:pt x="522" y="880"/>
                      </a:lnTo>
                      <a:lnTo>
                        <a:pt x="520" y="885"/>
                      </a:lnTo>
                      <a:lnTo>
                        <a:pt x="516" y="888"/>
                      </a:lnTo>
                      <a:lnTo>
                        <a:pt x="512" y="888"/>
                      </a:lnTo>
                      <a:lnTo>
                        <a:pt x="511" y="890"/>
                      </a:lnTo>
                      <a:lnTo>
                        <a:pt x="514" y="893"/>
                      </a:lnTo>
                      <a:lnTo>
                        <a:pt x="508" y="890"/>
                      </a:lnTo>
                      <a:lnTo>
                        <a:pt x="506" y="890"/>
                      </a:lnTo>
                      <a:lnTo>
                        <a:pt x="505" y="893"/>
                      </a:lnTo>
                      <a:lnTo>
                        <a:pt x="503" y="896"/>
                      </a:lnTo>
                      <a:lnTo>
                        <a:pt x="500" y="891"/>
                      </a:lnTo>
                      <a:lnTo>
                        <a:pt x="498" y="896"/>
                      </a:lnTo>
                      <a:lnTo>
                        <a:pt x="499" y="899"/>
                      </a:lnTo>
                      <a:lnTo>
                        <a:pt x="496" y="900"/>
                      </a:lnTo>
                      <a:lnTo>
                        <a:pt x="496" y="905"/>
                      </a:lnTo>
                      <a:lnTo>
                        <a:pt x="500" y="906"/>
                      </a:lnTo>
                      <a:lnTo>
                        <a:pt x="502" y="909"/>
                      </a:lnTo>
                      <a:lnTo>
                        <a:pt x="509" y="907"/>
                      </a:lnTo>
                      <a:lnTo>
                        <a:pt x="518" y="906"/>
                      </a:lnTo>
                      <a:lnTo>
                        <a:pt x="518" y="900"/>
                      </a:lnTo>
                      <a:lnTo>
                        <a:pt x="519" y="899"/>
                      </a:lnTo>
                      <a:lnTo>
                        <a:pt x="523" y="901"/>
                      </a:lnTo>
                      <a:lnTo>
                        <a:pt x="527" y="903"/>
                      </a:lnTo>
                      <a:lnTo>
                        <a:pt x="532" y="894"/>
                      </a:lnTo>
                      <a:lnTo>
                        <a:pt x="537" y="887"/>
                      </a:lnTo>
                      <a:lnTo>
                        <a:pt x="541" y="888"/>
                      </a:lnTo>
                      <a:lnTo>
                        <a:pt x="545" y="886"/>
                      </a:lnTo>
                      <a:lnTo>
                        <a:pt x="545" y="891"/>
                      </a:lnTo>
                      <a:lnTo>
                        <a:pt x="543" y="898"/>
                      </a:lnTo>
                      <a:lnTo>
                        <a:pt x="550" y="887"/>
                      </a:lnTo>
                      <a:lnTo>
                        <a:pt x="550" y="880"/>
                      </a:lnTo>
                      <a:lnTo>
                        <a:pt x="557" y="876"/>
                      </a:lnTo>
                      <a:lnTo>
                        <a:pt x="559" y="878"/>
                      </a:lnTo>
                      <a:lnTo>
                        <a:pt x="563" y="874"/>
                      </a:lnTo>
                      <a:lnTo>
                        <a:pt x="562" y="868"/>
                      </a:lnTo>
                      <a:lnTo>
                        <a:pt x="562" y="866"/>
                      </a:lnTo>
                      <a:lnTo>
                        <a:pt x="564" y="863"/>
                      </a:lnTo>
                      <a:lnTo>
                        <a:pt x="565" y="871"/>
                      </a:lnTo>
                      <a:lnTo>
                        <a:pt x="567" y="877"/>
                      </a:lnTo>
                      <a:lnTo>
                        <a:pt x="569" y="869"/>
                      </a:lnTo>
                      <a:lnTo>
                        <a:pt x="569" y="863"/>
                      </a:lnTo>
                      <a:lnTo>
                        <a:pt x="571" y="860"/>
                      </a:lnTo>
                      <a:lnTo>
                        <a:pt x="573" y="854"/>
                      </a:lnTo>
                      <a:lnTo>
                        <a:pt x="574" y="861"/>
                      </a:lnTo>
                      <a:lnTo>
                        <a:pt x="577" y="860"/>
                      </a:lnTo>
                      <a:lnTo>
                        <a:pt x="579" y="860"/>
                      </a:lnTo>
                      <a:lnTo>
                        <a:pt x="582" y="862"/>
                      </a:lnTo>
                      <a:lnTo>
                        <a:pt x="592" y="863"/>
                      </a:lnTo>
                      <a:lnTo>
                        <a:pt x="597" y="860"/>
                      </a:lnTo>
                      <a:lnTo>
                        <a:pt x="600" y="859"/>
                      </a:lnTo>
                      <a:lnTo>
                        <a:pt x="602" y="851"/>
                      </a:lnTo>
                      <a:lnTo>
                        <a:pt x="604" y="852"/>
                      </a:lnTo>
                      <a:lnTo>
                        <a:pt x="608" y="850"/>
                      </a:lnTo>
                      <a:lnTo>
                        <a:pt x="611" y="845"/>
                      </a:lnTo>
                      <a:lnTo>
                        <a:pt x="609" y="845"/>
                      </a:lnTo>
                      <a:lnTo>
                        <a:pt x="608" y="843"/>
                      </a:lnTo>
                      <a:lnTo>
                        <a:pt x="603" y="843"/>
                      </a:lnTo>
                      <a:lnTo>
                        <a:pt x="607" y="838"/>
                      </a:lnTo>
                      <a:lnTo>
                        <a:pt x="611" y="832"/>
                      </a:lnTo>
                      <a:lnTo>
                        <a:pt x="613" y="832"/>
                      </a:lnTo>
                      <a:lnTo>
                        <a:pt x="615" y="827"/>
                      </a:lnTo>
                      <a:lnTo>
                        <a:pt x="612" y="822"/>
                      </a:lnTo>
                      <a:lnTo>
                        <a:pt x="608" y="828"/>
                      </a:lnTo>
                      <a:lnTo>
                        <a:pt x="603" y="828"/>
                      </a:lnTo>
                      <a:lnTo>
                        <a:pt x="598" y="830"/>
                      </a:lnTo>
                      <a:lnTo>
                        <a:pt x="597" y="826"/>
                      </a:lnTo>
                      <a:lnTo>
                        <a:pt x="602" y="823"/>
                      </a:lnTo>
                      <a:lnTo>
                        <a:pt x="608" y="820"/>
                      </a:lnTo>
                      <a:lnTo>
                        <a:pt x="608" y="815"/>
                      </a:lnTo>
                      <a:lnTo>
                        <a:pt x="603" y="817"/>
                      </a:lnTo>
                      <a:lnTo>
                        <a:pt x="603" y="814"/>
                      </a:lnTo>
                      <a:lnTo>
                        <a:pt x="598" y="815"/>
                      </a:lnTo>
                      <a:lnTo>
                        <a:pt x="598" y="811"/>
                      </a:lnTo>
                      <a:lnTo>
                        <a:pt x="596" y="810"/>
                      </a:lnTo>
                      <a:lnTo>
                        <a:pt x="598" y="807"/>
                      </a:lnTo>
                      <a:lnTo>
                        <a:pt x="604" y="805"/>
                      </a:lnTo>
                      <a:lnTo>
                        <a:pt x="608" y="798"/>
                      </a:lnTo>
                      <a:lnTo>
                        <a:pt x="602" y="797"/>
                      </a:lnTo>
                      <a:lnTo>
                        <a:pt x="608" y="791"/>
                      </a:lnTo>
                      <a:lnTo>
                        <a:pt x="610" y="789"/>
                      </a:lnTo>
                      <a:lnTo>
                        <a:pt x="611" y="794"/>
                      </a:lnTo>
                      <a:lnTo>
                        <a:pt x="613" y="794"/>
                      </a:lnTo>
                      <a:lnTo>
                        <a:pt x="616" y="787"/>
                      </a:lnTo>
                      <a:lnTo>
                        <a:pt x="622" y="781"/>
                      </a:lnTo>
                      <a:lnTo>
                        <a:pt x="622" y="786"/>
                      </a:lnTo>
                      <a:lnTo>
                        <a:pt x="616" y="796"/>
                      </a:lnTo>
                      <a:lnTo>
                        <a:pt x="615" y="802"/>
                      </a:lnTo>
                      <a:lnTo>
                        <a:pt x="618" y="805"/>
                      </a:lnTo>
                      <a:lnTo>
                        <a:pt x="623" y="805"/>
                      </a:lnTo>
                      <a:lnTo>
                        <a:pt x="625" y="802"/>
                      </a:lnTo>
                      <a:lnTo>
                        <a:pt x="625" y="793"/>
                      </a:lnTo>
                      <a:lnTo>
                        <a:pt x="626" y="787"/>
                      </a:lnTo>
                      <a:lnTo>
                        <a:pt x="628" y="795"/>
                      </a:lnTo>
                      <a:lnTo>
                        <a:pt x="628" y="799"/>
                      </a:lnTo>
                      <a:lnTo>
                        <a:pt x="633" y="799"/>
                      </a:lnTo>
                      <a:lnTo>
                        <a:pt x="642" y="798"/>
                      </a:lnTo>
                      <a:lnTo>
                        <a:pt x="645" y="799"/>
                      </a:lnTo>
                      <a:lnTo>
                        <a:pt x="650" y="798"/>
                      </a:lnTo>
                      <a:lnTo>
                        <a:pt x="654" y="792"/>
                      </a:lnTo>
                      <a:lnTo>
                        <a:pt x="661" y="788"/>
                      </a:lnTo>
                      <a:lnTo>
                        <a:pt x="668" y="788"/>
                      </a:lnTo>
                      <a:lnTo>
                        <a:pt x="667" y="792"/>
                      </a:lnTo>
                      <a:lnTo>
                        <a:pt x="658" y="793"/>
                      </a:lnTo>
                      <a:lnTo>
                        <a:pt x="658" y="797"/>
                      </a:lnTo>
                      <a:lnTo>
                        <a:pt x="657" y="803"/>
                      </a:lnTo>
                      <a:lnTo>
                        <a:pt x="657" y="807"/>
                      </a:lnTo>
                      <a:lnTo>
                        <a:pt x="660" y="808"/>
                      </a:lnTo>
                      <a:lnTo>
                        <a:pt x="670" y="804"/>
                      </a:lnTo>
                      <a:lnTo>
                        <a:pt x="670" y="807"/>
                      </a:lnTo>
                      <a:lnTo>
                        <a:pt x="661" y="812"/>
                      </a:lnTo>
                      <a:lnTo>
                        <a:pt x="655" y="815"/>
                      </a:lnTo>
                      <a:lnTo>
                        <a:pt x="664" y="816"/>
                      </a:lnTo>
                      <a:lnTo>
                        <a:pt x="668" y="811"/>
                      </a:lnTo>
                      <a:lnTo>
                        <a:pt x="673" y="808"/>
                      </a:lnTo>
                      <a:lnTo>
                        <a:pt x="676" y="809"/>
                      </a:lnTo>
                      <a:lnTo>
                        <a:pt x="668" y="819"/>
                      </a:lnTo>
                      <a:lnTo>
                        <a:pt x="678" y="817"/>
                      </a:lnTo>
                      <a:lnTo>
                        <a:pt x="680" y="819"/>
                      </a:lnTo>
                      <a:lnTo>
                        <a:pt x="686" y="818"/>
                      </a:lnTo>
                      <a:lnTo>
                        <a:pt x="687" y="820"/>
                      </a:lnTo>
                      <a:lnTo>
                        <a:pt x="682" y="827"/>
                      </a:lnTo>
                      <a:lnTo>
                        <a:pt x="687" y="828"/>
                      </a:lnTo>
                      <a:lnTo>
                        <a:pt x="695" y="838"/>
                      </a:lnTo>
                      <a:lnTo>
                        <a:pt x="699" y="839"/>
                      </a:lnTo>
                      <a:lnTo>
                        <a:pt x="703" y="839"/>
                      </a:lnTo>
                      <a:lnTo>
                        <a:pt x="703" y="837"/>
                      </a:lnTo>
                      <a:lnTo>
                        <a:pt x="704" y="834"/>
                      </a:lnTo>
                      <a:lnTo>
                        <a:pt x="704" y="832"/>
                      </a:lnTo>
                      <a:lnTo>
                        <a:pt x="705" y="830"/>
                      </a:lnTo>
                      <a:lnTo>
                        <a:pt x="709" y="830"/>
                      </a:lnTo>
                      <a:lnTo>
                        <a:pt x="711" y="832"/>
                      </a:lnTo>
                      <a:lnTo>
                        <a:pt x="712" y="835"/>
                      </a:lnTo>
                      <a:lnTo>
                        <a:pt x="712" y="840"/>
                      </a:lnTo>
                      <a:lnTo>
                        <a:pt x="717" y="843"/>
                      </a:lnTo>
                      <a:lnTo>
                        <a:pt x="721" y="846"/>
                      </a:lnTo>
                      <a:lnTo>
                        <a:pt x="722" y="848"/>
                      </a:lnTo>
                      <a:lnTo>
                        <a:pt x="723" y="845"/>
                      </a:lnTo>
                      <a:lnTo>
                        <a:pt x="727" y="848"/>
                      </a:lnTo>
                      <a:lnTo>
                        <a:pt x="729" y="848"/>
                      </a:lnTo>
                      <a:lnTo>
                        <a:pt x="734" y="850"/>
                      </a:lnTo>
                      <a:lnTo>
                        <a:pt x="737" y="854"/>
                      </a:lnTo>
                      <a:lnTo>
                        <a:pt x="737" y="856"/>
                      </a:lnTo>
                      <a:lnTo>
                        <a:pt x="736" y="859"/>
                      </a:lnTo>
                      <a:lnTo>
                        <a:pt x="738" y="860"/>
                      </a:lnTo>
                      <a:lnTo>
                        <a:pt x="744" y="860"/>
                      </a:lnTo>
                      <a:lnTo>
                        <a:pt x="750" y="857"/>
                      </a:lnTo>
                      <a:lnTo>
                        <a:pt x="769" y="856"/>
                      </a:lnTo>
                      <a:lnTo>
                        <a:pt x="770" y="853"/>
                      </a:lnTo>
                      <a:lnTo>
                        <a:pt x="775" y="856"/>
                      </a:lnTo>
                      <a:lnTo>
                        <a:pt x="779" y="853"/>
                      </a:lnTo>
                      <a:lnTo>
                        <a:pt x="785" y="855"/>
                      </a:lnTo>
                      <a:lnTo>
                        <a:pt x="789" y="857"/>
                      </a:lnTo>
                      <a:lnTo>
                        <a:pt x="806" y="862"/>
                      </a:lnTo>
                      <a:lnTo>
                        <a:pt x="811" y="862"/>
                      </a:lnTo>
                      <a:lnTo>
                        <a:pt x="819" y="859"/>
                      </a:lnTo>
                      <a:lnTo>
                        <a:pt x="823" y="861"/>
                      </a:lnTo>
                      <a:lnTo>
                        <a:pt x="823" y="862"/>
                      </a:lnTo>
                      <a:lnTo>
                        <a:pt x="819" y="864"/>
                      </a:lnTo>
                      <a:lnTo>
                        <a:pt x="818" y="865"/>
                      </a:lnTo>
                      <a:lnTo>
                        <a:pt x="820" y="867"/>
                      </a:lnTo>
                      <a:lnTo>
                        <a:pt x="831" y="873"/>
                      </a:lnTo>
                      <a:lnTo>
                        <a:pt x="843" y="875"/>
                      </a:lnTo>
                      <a:lnTo>
                        <a:pt x="853" y="876"/>
                      </a:lnTo>
                      <a:lnTo>
                        <a:pt x="864" y="872"/>
                      </a:lnTo>
                      <a:lnTo>
                        <a:pt x="873" y="862"/>
                      </a:lnTo>
                      <a:lnTo>
                        <a:pt x="874" y="856"/>
                      </a:lnTo>
                      <a:lnTo>
                        <a:pt x="876" y="855"/>
                      </a:lnTo>
                      <a:lnTo>
                        <a:pt x="883" y="863"/>
                      </a:lnTo>
                      <a:lnTo>
                        <a:pt x="886" y="866"/>
                      </a:lnTo>
                      <a:lnTo>
                        <a:pt x="892" y="868"/>
                      </a:lnTo>
                      <a:lnTo>
                        <a:pt x="889" y="868"/>
                      </a:lnTo>
                      <a:lnTo>
                        <a:pt x="885" y="873"/>
                      </a:lnTo>
                      <a:lnTo>
                        <a:pt x="885" y="876"/>
                      </a:lnTo>
                      <a:lnTo>
                        <a:pt x="886" y="879"/>
                      </a:lnTo>
                      <a:lnTo>
                        <a:pt x="887" y="885"/>
                      </a:lnTo>
                      <a:lnTo>
                        <a:pt x="885" y="886"/>
                      </a:lnTo>
                      <a:lnTo>
                        <a:pt x="883" y="884"/>
                      </a:lnTo>
                      <a:lnTo>
                        <a:pt x="882" y="873"/>
                      </a:lnTo>
                      <a:lnTo>
                        <a:pt x="883" y="869"/>
                      </a:lnTo>
                      <a:lnTo>
                        <a:pt x="883" y="865"/>
                      </a:lnTo>
                      <a:lnTo>
                        <a:pt x="881" y="862"/>
                      </a:lnTo>
                      <a:lnTo>
                        <a:pt x="880" y="861"/>
                      </a:lnTo>
                      <a:lnTo>
                        <a:pt x="876" y="864"/>
                      </a:lnTo>
                      <a:lnTo>
                        <a:pt x="875" y="866"/>
                      </a:lnTo>
                      <a:lnTo>
                        <a:pt x="875" y="874"/>
                      </a:lnTo>
                      <a:lnTo>
                        <a:pt x="877" y="876"/>
                      </a:lnTo>
                      <a:lnTo>
                        <a:pt x="877" y="879"/>
                      </a:lnTo>
                      <a:lnTo>
                        <a:pt x="876" y="883"/>
                      </a:lnTo>
                      <a:lnTo>
                        <a:pt x="875" y="885"/>
                      </a:lnTo>
                      <a:lnTo>
                        <a:pt x="873" y="885"/>
                      </a:lnTo>
                      <a:lnTo>
                        <a:pt x="869" y="889"/>
                      </a:lnTo>
                      <a:lnTo>
                        <a:pt x="871" y="891"/>
                      </a:lnTo>
                      <a:lnTo>
                        <a:pt x="880" y="894"/>
                      </a:lnTo>
                      <a:lnTo>
                        <a:pt x="880" y="896"/>
                      </a:lnTo>
                      <a:lnTo>
                        <a:pt x="882" y="897"/>
                      </a:lnTo>
                      <a:lnTo>
                        <a:pt x="885" y="897"/>
                      </a:lnTo>
                      <a:lnTo>
                        <a:pt x="887" y="898"/>
                      </a:lnTo>
                      <a:lnTo>
                        <a:pt x="886" y="900"/>
                      </a:lnTo>
                      <a:lnTo>
                        <a:pt x="896" y="903"/>
                      </a:lnTo>
                      <a:lnTo>
                        <a:pt x="905" y="912"/>
                      </a:lnTo>
                      <a:lnTo>
                        <a:pt x="905" y="910"/>
                      </a:lnTo>
                      <a:lnTo>
                        <a:pt x="906" y="907"/>
                      </a:lnTo>
                      <a:lnTo>
                        <a:pt x="915" y="908"/>
                      </a:lnTo>
                      <a:lnTo>
                        <a:pt x="915" y="907"/>
                      </a:lnTo>
                      <a:lnTo>
                        <a:pt x="915" y="901"/>
                      </a:lnTo>
                      <a:lnTo>
                        <a:pt x="914" y="896"/>
                      </a:lnTo>
                      <a:lnTo>
                        <a:pt x="915" y="896"/>
                      </a:lnTo>
                      <a:lnTo>
                        <a:pt x="917" y="897"/>
                      </a:lnTo>
                      <a:lnTo>
                        <a:pt x="919" y="894"/>
                      </a:lnTo>
                      <a:lnTo>
                        <a:pt x="918" y="891"/>
                      </a:lnTo>
                      <a:lnTo>
                        <a:pt x="903" y="873"/>
                      </a:lnTo>
                      <a:lnTo>
                        <a:pt x="899" y="866"/>
                      </a:lnTo>
                      <a:lnTo>
                        <a:pt x="892" y="860"/>
                      </a:lnTo>
                      <a:lnTo>
                        <a:pt x="888" y="856"/>
                      </a:lnTo>
                      <a:lnTo>
                        <a:pt x="891" y="856"/>
                      </a:lnTo>
                      <a:lnTo>
                        <a:pt x="891" y="853"/>
                      </a:lnTo>
                      <a:lnTo>
                        <a:pt x="891" y="841"/>
                      </a:lnTo>
                      <a:lnTo>
                        <a:pt x="872" y="841"/>
                      </a:lnTo>
                      <a:lnTo>
                        <a:pt x="865" y="850"/>
                      </a:lnTo>
                      <a:lnTo>
                        <a:pt x="862" y="849"/>
                      </a:lnTo>
                      <a:lnTo>
                        <a:pt x="853" y="842"/>
                      </a:lnTo>
                      <a:lnTo>
                        <a:pt x="846" y="849"/>
                      </a:lnTo>
                      <a:lnTo>
                        <a:pt x="835" y="842"/>
                      </a:lnTo>
                      <a:lnTo>
                        <a:pt x="835" y="821"/>
                      </a:lnTo>
                      <a:close/>
                    </a:path>
                  </a:pathLst>
                </a:custGeom>
                <a:grpFill/>
                <a:ln w="6350">
                  <a:solidFill>
                    <a:srgbClr val="FFFFFF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1243" name="Freeform 2473">
                  <a:extLst>
                    <a:ext uri="{FF2B5EF4-FFF2-40B4-BE49-F238E27FC236}">
                      <a16:creationId xmlns:a16="http://schemas.microsoft.com/office/drawing/2014/main" id="{3B09E791-4BEE-664E-9499-510153C6DA63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3632660" y="4437531"/>
                  <a:ext cx="250961" cy="308566"/>
                </a:xfrm>
                <a:custGeom>
                  <a:avLst/>
                  <a:gdLst>
                    <a:gd name="T0" fmla="*/ 23 w 257"/>
                    <a:gd name="T1" fmla="*/ 50 h 283"/>
                    <a:gd name="T2" fmla="*/ 51 w 257"/>
                    <a:gd name="T3" fmla="*/ 33 h 283"/>
                    <a:gd name="T4" fmla="*/ 55 w 257"/>
                    <a:gd name="T5" fmla="*/ 25 h 283"/>
                    <a:gd name="T6" fmla="*/ 61 w 257"/>
                    <a:gd name="T7" fmla="*/ 12 h 283"/>
                    <a:gd name="T8" fmla="*/ 96 w 257"/>
                    <a:gd name="T9" fmla="*/ 14 h 283"/>
                    <a:gd name="T10" fmla="*/ 110 w 257"/>
                    <a:gd name="T11" fmla="*/ 35 h 283"/>
                    <a:gd name="T12" fmla="*/ 133 w 257"/>
                    <a:gd name="T13" fmla="*/ 60 h 283"/>
                    <a:gd name="T14" fmla="*/ 168 w 257"/>
                    <a:gd name="T15" fmla="*/ 125 h 283"/>
                    <a:gd name="T16" fmla="*/ 183 w 257"/>
                    <a:gd name="T17" fmla="*/ 151 h 283"/>
                    <a:gd name="T18" fmla="*/ 190 w 257"/>
                    <a:gd name="T19" fmla="*/ 168 h 283"/>
                    <a:gd name="T20" fmla="*/ 205 w 257"/>
                    <a:gd name="T21" fmla="*/ 192 h 283"/>
                    <a:gd name="T22" fmla="*/ 254 w 257"/>
                    <a:gd name="T23" fmla="*/ 217 h 283"/>
                    <a:gd name="T24" fmla="*/ 253 w 257"/>
                    <a:gd name="T25" fmla="*/ 248 h 283"/>
                    <a:gd name="T26" fmla="*/ 252 w 257"/>
                    <a:gd name="T27" fmla="*/ 268 h 283"/>
                    <a:gd name="T28" fmla="*/ 236 w 257"/>
                    <a:gd name="T29" fmla="*/ 278 h 283"/>
                    <a:gd name="T30" fmla="*/ 226 w 257"/>
                    <a:gd name="T31" fmla="*/ 277 h 283"/>
                    <a:gd name="T32" fmla="*/ 236 w 257"/>
                    <a:gd name="T33" fmla="*/ 268 h 283"/>
                    <a:gd name="T34" fmla="*/ 235 w 257"/>
                    <a:gd name="T35" fmla="*/ 253 h 283"/>
                    <a:gd name="T36" fmla="*/ 229 w 257"/>
                    <a:gd name="T37" fmla="*/ 241 h 283"/>
                    <a:gd name="T38" fmla="*/ 220 w 257"/>
                    <a:gd name="T39" fmla="*/ 221 h 283"/>
                    <a:gd name="T40" fmla="*/ 215 w 257"/>
                    <a:gd name="T41" fmla="*/ 216 h 283"/>
                    <a:gd name="T42" fmla="*/ 199 w 257"/>
                    <a:gd name="T43" fmla="*/ 224 h 283"/>
                    <a:gd name="T44" fmla="*/ 196 w 257"/>
                    <a:gd name="T45" fmla="*/ 237 h 283"/>
                    <a:gd name="T46" fmla="*/ 187 w 257"/>
                    <a:gd name="T47" fmla="*/ 237 h 283"/>
                    <a:gd name="T48" fmla="*/ 195 w 257"/>
                    <a:gd name="T49" fmla="*/ 217 h 283"/>
                    <a:gd name="T50" fmla="*/ 197 w 257"/>
                    <a:gd name="T51" fmla="*/ 201 h 283"/>
                    <a:gd name="T52" fmla="*/ 179 w 257"/>
                    <a:gd name="T53" fmla="*/ 179 h 283"/>
                    <a:gd name="T54" fmla="*/ 168 w 257"/>
                    <a:gd name="T55" fmla="*/ 169 h 283"/>
                    <a:gd name="T56" fmla="*/ 169 w 257"/>
                    <a:gd name="T57" fmla="*/ 160 h 283"/>
                    <a:gd name="T58" fmla="*/ 159 w 257"/>
                    <a:gd name="T59" fmla="*/ 156 h 283"/>
                    <a:gd name="T60" fmla="*/ 152 w 257"/>
                    <a:gd name="T61" fmla="*/ 154 h 283"/>
                    <a:gd name="T62" fmla="*/ 159 w 257"/>
                    <a:gd name="T63" fmla="*/ 142 h 283"/>
                    <a:gd name="T64" fmla="*/ 150 w 257"/>
                    <a:gd name="T65" fmla="*/ 136 h 283"/>
                    <a:gd name="T66" fmla="*/ 144 w 257"/>
                    <a:gd name="T67" fmla="*/ 129 h 283"/>
                    <a:gd name="T68" fmla="*/ 162 w 257"/>
                    <a:gd name="T69" fmla="*/ 134 h 283"/>
                    <a:gd name="T70" fmla="*/ 155 w 257"/>
                    <a:gd name="T71" fmla="*/ 125 h 283"/>
                    <a:gd name="T72" fmla="*/ 155 w 257"/>
                    <a:gd name="T73" fmla="*/ 112 h 283"/>
                    <a:gd name="T74" fmla="*/ 140 w 257"/>
                    <a:gd name="T75" fmla="*/ 116 h 283"/>
                    <a:gd name="T76" fmla="*/ 147 w 257"/>
                    <a:gd name="T77" fmla="*/ 101 h 283"/>
                    <a:gd name="T78" fmla="*/ 140 w 257"/>
                    <a:gd name="T79" fmla="*/ 94 h 283"/>
                    <a:gd name="T80" fmla="*/ 129 w 257"/>
                    <a:gd name="T81" fmla="*/ 95 h 283"/>
                    <a:gd name="T82" fmla="*/ 121 w 257"/>
                    <a:gd name="T83" fmla="*/ 89 h 283"/>
                    <a:gd name="T84" fmla="*/ 102 w 257"/>
                    <a:gd name="T85" fmla="*/ 65 h 283"/>
                    <a:gd name="T86" fmla="*/ 87 w 257"/>
                    <a:gd name="T87" fmla="*/ 22 h 283"/>
                    <a:gd name="T88" fmla="*/ 88 w 257"/>
                    <a:gd name="T89" fmla="*/ 45 h 283"/>
                    <a:gd name="T90" fmla="*/ 98 w 257"/>
                    <a:gd name="T91" fmla="*/ 83 h 283"/>
                    <a:gd name="T92" fmla="*/ 83 w 257"/>
                    <a:gd name="T93" fmla="*/ 76 h 283"/>
                    <a:gd name="T94" fmla="*/ 71 w 257"/>
                    <a:gd name="T95" fmla="*/ 68 h 283"/>
                    <a:gd name="T96" fmla="*/ 64 w 257"/>
                    <a:gd name="T97" fmla="*/ 50 h 283"/>
                    <a:gd name="T98" fmla="*/ 49 w 257"/>
                    <a:gd name="T99" fmla="*/ 47 h 283"/>
                    <a:gd name="T100" fmla="*/ 43 w 257"/>
                    <a:gd name="T101" fmla="*/ 48 h 283"/>
                    <a:gd name="T102" fmla="*/ 49 w 257"/>
                    <a:gd name="T103" fmla="*/ 56 h 283"/>
                    <a:gd name="T104" fmla="*/ 57 w 257"/>
                    <a:gd name="T105" fmla="*/ 68 h 283"/>
                    <a:gd name="T106" fmla="*/ 65 w 257"/>
                    <a:gd name="T107" fmla="*/ 83 h 283"/>
                    <a:gd name="T108" fmla="*/ 55 w 257"/>
                    <a:gd name="T109" fmla="*/ 88 h 283"/>
                    <a:gd name="T110" fmla="*/ 23 w 257"/>
                    <a:gd name="T111" fmla="*/ 72 h 283"/>
                    <a:gd name="T112" fmla="*/ 10 w 257"/>
                    <a:gd name="T113" fmla="*/ 58 h 283"/>
                    <a:gd name="T114" fmla="*/ 5 w 257"/>
                    <a:gd name="T115" fmla="*/ 24 h 2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257" h="283">
                      <a:moveTo>
                        <a:pt x="5" y="24"/>
                      </a:moveTo>
                      <a:lnTo>
                        <a:pt x="15" y="32"/>
                      </a:lnTo>
                      <a:lnTo>
                        <a:pt x="21" y="45"/>
                      </a:lnTo>
                      <a:lnTo>
                        <a:pt x="23" y="48"/>
                      </a:lnTo>
                      <a:lnTo>
                        <a:pt x="23" y="50"/>
                      </a:lnTo>
                      <a:lnTo>
                        <a:pt x="24" y="51"/>
                      </a:lnTo>
                      <a:lnTo>
                        <a:pt x="32" y="48"/>
                      </a:lnTo>
                      <a:lnTo>
                        <a:pt x="40" y="40"/>
                      </a:lnTo>
                      <a:lnTo>
                        <a:pt x="49" y="38"/>
                      </a:lnTo>
                      <a:lnTo>
                        <a:pt x="51" y="33"/>
                      </a:lnTo>
                      <a:lnTo>
                        <a:pt x="51" y="33"/>
                      </a:lnTo>
                      <a:lnTo>
                        <a:pt x="51" y="28"/>
                      </a:lnTo>
                      <a:lnTo>
                        <a:pt x="53" y="26"/>
                      </a:lnTo>
                      <a:lnTo>
                        <a:pt x="54" y="25"/>
                      </a:lnTo>
                      <a:lnTo>
                        <a:pt x="55" y="25"/>
                      </a:lnTo>
                      <a:lnTo>
                        <a:pt x="56" y="24"/>
                      </a:lnTo>
                      <a:lnTo>
                        <a:pt x="57" y="23"/>
                      </a:lnTo>
                      <a:lnTo>
                        <a:pt x="58" y="21"/>
                      </a:lnTo>
                      <a:lnTo>
                        <a:pt x="58" y="15"/>
                      </a:lnTo>
                      <a:lnTo>
                        <a:pt x="61" y="12"/>
                      </a:lnTo>
                      <a:lnTo>
                        <a:pt x="72" y="9"/>
                      </a:lnTo>
                      <a:lnTo>
                        <a:pt x="85" y="0"/>
                      </a:lnTo>
                      <a:lnTo>
                        <a:pt x="88" y="0"/>
                      </a:lnTo>
                      <a:lnTo>
                        <a:pt x="91" y="3"/>
                      </a:lnTo>
                      <a:lnTo>
                        <a:pt x="96" y="14"/>
                      </a:lnTo>
                      <a:lnTo>
                        <a:pt x="99" y="16"/>
                      </a:lnTo>
                      <a:lnTo>
                        <a:pt x="101" y="16"/>
                      </a:lnTo>
                      <a:lnTo>
                        <a:pt x="103" y="22"/>
                      </a:lnTo>
                      <a:lnTo>
                        <a:pt x="107" y="31"/>
                      </a:lnTo>
                      <a:lnTo>
                        <a:pt x="110" y="35"/>
                      </a:lnTo>
                      <a:lnTo>
                        <a:pt x="116" y="42"/>
                      </a:lnTo>
                      <a:lnTo>
                        <a:pt x="118" y="50"/>
                      </a:lnTo>
                      <a:lnTo>
                        <a:pt x="118" y="51"/>
                      </a:lnTo>
                      <a:lnTo>
                        <a:pt x="121" y="56"/>
                      </a:lnTo>
                      <a:lnTo>
                        <a:pt x="133" y="60"/>
                      </a:lnTo>
                      <a:lnTo>
                        <a:pt x="138" y="67"/>
                      </a:lnTo>
                      <a:lnTo>
                        <a:pt x="142" y="78"/>
                      </a:lnTo>
                      <a:lnTo>
                        <a:pt x="149" y="90"/>
                      </a:lnTo>
                      <a:lnTo>
                        <a:pt x="164" y="115"/>
                      </a:lnTo>
                      <a:lnTo>
                        <a:pt x="168" y="125"/>
                      </a:lnTo>
                      <a:lnTo>
                        <a:pt x="169" y="127"/>
                      </a:lnTo>
                      <a:lnTo>
                        <a:pt x="170" y="127"/>
                      </a:lnTo>
                      <a:lnTo>
                        <a:pt x="173" y="137"/>
                      </a:lnTo>
                      <a:lnTo>
                        <a:pt x="181" y="147"/>
                      </a:lnTo>
                      <a:lnTo>
                        <a:pt x="183" y="151"/>
                      </a:lnTo>
                      <a:lnTo>
                        <a:pt x="183" y="153"/>
                      </a:lnTo>
                      <a:lnTo>
                        <a:pt x="182" y="156"/>
                      </a:lnTo>
                      <a:lnTo>
                        <a:pt x="182" y="158"/>
                      </a:lnTo>
                      <a:lnTo>
                        <a:pt x="189" y="163"/>
                      </a:lnTo>
                      <a:lnTo>
                        <a:pt x="190" y="168"/>
                      </a:lnTo>
                      <a:lnTo>
                        <a:pt x="190" y="170"/>
                      </a:lnTo>
                      <a:lnTo>
                        <a:pt x="193" y="179"/>
                      </a:lnTo>
                      <a:lnTo>
                        <a:pt x="195" y="184"/>
                      </a:lnTo>
                      <a:lnTo>
                        <a:pt x="198" y="187"/>
                      </a:lnTo>
                      <a:lnTo>
                        <a:pt x="205" y="192"/>
                      </a:lnTo>
                      <a:lnTo>
                        <a:pt x="225" y="197"/>
                      </a:lnTo>
                      <a:lnTo>
                        <a:pt x="239" y="208"/>
                      </a:lnTo>
                      <a:lnTo>
                        <a:pt x="242" y="211"/>
                      </a:lnTo>
                      <a:lnTo>
                        <a:pt x="252" y="215"/>
                      </a:lnTo>
                      <a:lnTo>
                        <a:pt x="254" y="217"/>
                      </a:lnTo>
                      <a:lnTo>
                        <a:pt x="257" y="220"/>
                      </a:lnTo>
                      <a:lnTo>
                        <a:pt x="257" y="221"/>
                      </a:lnTo>
                      <a:lnTo>
                        <a:pt x="254" y="225"/>
                      </a:lnTo>
                      <a:lnTo>
                        <a:pt x="253" y="232"/>
                      </a:lnTo>
                      <a:lnTo>
                        <a:pt x="253" y="248"/>
                      </a:lnTo>
                      <a:lnTo>
                        <a:pt x="255" y="256"/>
                      </a:lnTo>
                      <a:lnTo>
                        <a:pt x="255" y="260"/>
                      </a:lnTo>
                      <a:lnTo>
                        <a:pt x="254" y="263"/>
                      </a:lnTo>
                      <a:lnTo>
                        <a:pt x="253" y="265"/>
                      </a:lnTo>
                      <a:lnTo>
                        <a:pt x="252" y="268"/>
                      </a:lnTo>
                      <a:lnTo>
                        <a:pt x="248" y="267"/>
                      </a:lnTo>
                      <a:lnTo>
                        <a:pt x="244" y="273"/>
                      </a:lnTo>
                      <a:lnTo>
                        <a:pt x="241" y="277"/>
                      </a:lnTo>
                      <a:lnTo>
                        <a:pt x="238" y="278"/>
                      </a:lnTo>
                      <a:lnTo>
                        <a:pt x="236" y="278"/>
                      </a:lnTo>
                      <a:lnTo>
                        <a:pt x="233" y="282"/>
                      </a:lnTo>
                      <a:lnTo>
                        <a:pt x="230" y="277"/>
                      </a:lnTo>
                      <a:lnTo>
                        <a:pt x="230" y="283"/>
                      </a:lnTo>
                      <a:lnTo>
                        <a:pt x="227" y="283"/>
                      </a:lnTo>
                      <a:lnTo>
                        <a:pt x="226" y="277"/>
                      </a:lnTo>
                      <a:lnTo>
                        <a:pt x="226" y="270"/>
                      </a:lnTo>
                      <a:lnTo>
                        <a:pt x="230" y="268"/>
                      </a:lnTo>
                      <a:lnTo>
                        <a:pt x="232" y="270"/>
                      </a:lnTo>
                      <a:lnTo>
                        <a:pt x="235" y="267"/>
                      </a:lnTo>
                      <a:lnTo>
                        <a:pt x="236" y="268"/>
                      </a:lnTo>
                      <a:lnTo>
                        <a:pt x="237" y="265"/>
                      </a:lnTo>
                      <a:lnTo>
                        <a:pt x="239" y="265"/>
                      </a:lnTo>
                      <a:lnTo>
                        <a:pt x="238" y="261"/>
                      </a:lnTo>
                      <a:lnTo>
                        <a:pt x="237" y="253"/>
                      </a:lnTo>
                      <a:lnTo>
                        <a:pt x="235" y="253"/>
                      </a:lnTo>
                      <a:lnTo>
                        <a:pt x="232" y="254"/>
                      </a:lnTo>
                      <a:lnTo>
                        <a:pt x="230" y="254"/>
                      </a:lnTo>
                      <a:lnTo>
                        <a:pt x="229" y="253"/>
                      </a:lnTo>
                      <a:lnTo>
                        <a:pt x="229" y="245"/>
                      </a:lnTo>
                      <a:lnTo>
                        <a:pt x="229" y="241"/>
                      </a:lnTo>
                      <a:lnTo>
                        <a:pt x="228" y="238"/>
                      </a:lnTo>
                      <a:lnTo>
                        <a:pt x="227" y="232"/>
                      </a:lnTo>
                      <a:lnTo>
                        <a:pt x="223" y="225"/>
                      </a:lnTo>
                      <a:lnTo>
                        <a:pt x="221" y="218"/>
                      </a:lnTo>
                      <a:lnTo>
                        <a:pt x="220" y="221"/>
                      </a:lnTo>
                      <a:lnTo>
                        <a:pt x="221" y="217"/>
                      </a:lnTo>
                      <a:lnTo>
                        <a:pt x="223" y="214"/>
                      </a:lnTo>
                      <a:lnTo>
                        <a:pt x="221" y="210"/>
                      </a:lnTo>
                      <a:lnTo>
                        <a:pt x="218" y="211"/>
                      </a:lnTo>
                      <a:lnTo>
                        <a:pt x="215" y="216"/>
                      </a:lnTo>
                      <a:lnTo>
                        <a:pt x="212" y="218"/>
                      </a:lnTo>
                      <a:lnTo>
                        <a:pt x="210" y="221"/>
                      </a:lnTo>
                      <a:lnTo>
                        <a:pt x="206" y="219"/>
                      </a:lnTo>
                      <a:lnTo>
                        <a:pt x="204" y="221"/>
                      </a:lnTo>
                      <a:lnTo>
                        <a:pt x="199" y="224"/>
                      </a:lnTo>
                      <a:lnTo>
                        <a:pt x="201" y="226"/>
                      </a:lnTo>
                      <a:lnTo>
                        <a:pt x="199" y="230"/>
                      </a:lnTo>
                      <a:lnTo>
                        <a:pt x="198" y="231"/>
                      </a:lnTo>
                      <a:lnTo>
                        <a:pt x="198" y="233"/>
                      </a:lnTo>
                      <a:lnTo>
                        <a:pt x="196" y="237"/>
                      </a:lnTo>
                      <a:lnTo>
                        <a:pt x="195" y="237"/>
                      </a:lnTo>
                      <a:lnTo>
                        <a:pt x="194" y="240"/>
                      </a:lnTo>
                      <a:lnTo>
                        <a:pt x="192" y="243"/>
                      </a:lnTo>
                      <a:lnTo>
                        <a:pt x="190" y="240"/>
                      </a:lnTo>
                      <a:lnTo>
                        <a:pt x="187" y="237"/>
                      </a:lnTo>
                      <a:lnTo>
                        <a:pt x="185" y="232"/>
                      </a:lnTo>
                      <a:lnTo>
                        <a:pt x="186" y="230"/>
                      </a:lnTo>
                      <a:lnTo>
                        <a:pt x="190" y="229"/>
                      </a:lnTo>
                      <a:lnTo>
                        <a:pt x="192" y="227"/>
                      </a:lnTo>
                      <a:lnTo>
                        <a:pt x="195" y="217"/>
                      </a:lnTo>
                      <a:lnTo>
                        <a:pt x="195" y="209"/>
                      </a:lnTo>
                      <a:lnTo>
                        <a:pt x="197" y="207"/>
                      </a:lnTo>
                      <a:lnTo>
                        <a:pt x="207" y="206"/>
                      </a:lnTo>
                      <a:lnTo>
                        <a:pt x="207" y="205"/>
                      </a:lnTo>
                      <a:lnTo>
                        <a:pt x="197" y="201"/>
                      </a:lnTo>
                      <a:lnTo>
                        <a:pt x="193" y="197"/>
                      </a:lnTo>
                      <a:lnTo>
                        <a:pt x="189" y="195"/>
                      </a:lnTo>
                      <a:lnTo>
                        <a:pt x="185" y="188"/>
                      </a:lnTo>
                      <a:lnTo>
                        <a:pt x="184" y="179"/>
                      </a:lnTo>
                      <a:lnTo>
                        <a:pt x="179" y="179"/>
                      </a:lnTo>
                      <a:lnTo>
                        <a:pt x="178" y="176"/>
                      </a:lnTo>
                      <a:lnTo>
                        <a:pt x="178" y="173"/>
                      </a:lnTo>
                      <a:lnTo>
                        <a:pt x="176" y="171"/>
                      </a:lnTo>
                      <a:lnTo>
                        <a:pt x="170" y="170"/>
                      </a:lnTo>
                      <a:lnTo>
                        <a:pt x="168" y="169"/>
                      </a:lnTo>
                      <a:lnTo>
                        <a:pt x="163" y="161"/>
                      </a:lnTo>
                      <a:lnTo>
                        <a:pt x="162" y="159"/>
                      </a:lnTo>
                      <a:lnTo>
                        <a:pt x="171" y="165"/>
                      </a:lnTo>
                      <a:lnTo>
                        <a:pt x="171" y="167"/>
                      </a:lnTo>
                      <a:lnTo>
                        <a:pt x="169" y="160"/>
                      </a:lnTo>
                      <a:lnTo>
                        <a:pt x="169" y="156"/>
                      </a:lnTo>
                      <a:lnTo>
                        <a:pt x="167" y="156"/>
                      </a:lnTo>
                      <a:lnTo>
                        <a:pt x="163" y="158"/>
                      </a:lnTo>
                      <a:lnTo>
                        <a:pt x="161" y="158"/>
                      </a:lnTo>
                      <a:lnTo>
                        <a:pt x="159" y="156"/>
                      </a:lnTo>
                      <a:lnTo>
                        <a:pt x="158" y="153"/>
                      </a:lnTo>
                      <a:lnTo>
                        <a:pt x="158" y="152"/>
                      </a:lnTo>
                      <a:lnTo>
                        <a:pt x="155" y="152"/>
                      </a:lnTo>
                      <a:lnTo>
                        <a:pt x="155" y="153"/>
                      </a:lnTo>
                      <a:lnTo>
                        <a:pt x="152" y="154"/>
                      </a:lnTo>
                      <a:lnTo>
                        <a:pt x="148" y="151"/>
                      </a:lnTo>
                      <a:lnTo>
                        <a:pt x="148" y="149"/>
                      </a:lnTo>
                      <a:lnTo>
                        <a:pt x="148" y="146"/>
                      </a:lnTo>
                      <a:lnTo>
                        <a:pt x="157" y="146"/>
                      </a:lnTo>
                      <a:lnTo>
                        <a:pt x="159" y="142"/>
                      </a:lnTo>
                      <a:lnTo>
                        <a:pt x="151" y="142"/>
                      </a:lnTo>
                      <a:lnTo>
                        <a:pt x="149" y="141"/>
                      </a:lnTo>
                      <a:lnTo>
                        <a:pt x="149" y="139"/>
                      </a:lnTo>
                      <a:lnTo>
                        <a:pt x="150" y="137"/>
                      </a:lnTo>
                      <a:lnTo>
                        <a:pt x="150" y="136"/>
                      </a:lnTo>
                      <a:lnTo>
                        <a:pt x="147" y="136"/>
                      </a:lnTo>
                      <a:lnTo>
                        <a:pt x="147" y="131"/>
                      </a:lnTo>
                      <a:lnTo>
                        <a:pt x="150" y="129"/>
                      </a:lnTo>
                      <a:lnTo>
                        <a:pt x="150" y="128"/>
                      </a:lnTo>
                      <a:lnTo>
                        <a:pt x="144" y="129"/>
                      </a:lnTo>
                      <a:lnTo>
                        <a:pt x="142" y="128"/>
                      </a:lnTo>
                      <a:lnTo>
                        <a:pt x="144" y="123"/>
                      </a:lnTo>
                      <a:lnTo>
                        <a:pt x="157" y="128"/>
                      </a:lnTo>
                      <a:lnTo>
                        <a:pt x="159" y="133"/>
                      </a:lnTo>
                      <a:lnTo>
                        <a:pt x="162" y="134"/>
                      </a:lnTo>
                      <a:lnTo>
                        <a:pt x="161" y="133"/>
                      </a:lnTo>
                      <a:lnTo>
                        <a:pt x="158" y="129"/>
                      </a:lnTo>
                      <a:lnTo>
                        <a:pt x="158" y="124"/>
                      </a:lnTo>
                      <a:lnTo>
                        <a:pt x="156" y="123"/>
                      </a:lnTo>
                      <a:lnTo>
                        <a:pt x="155" y="125"/>
                      </a:lnTo>
                      <a:lnTo>
                        <a:pt x="152" y="123"/>
                      </a:lnTo>
                      <a:lnTo>
                        <a:pt x="148" y="116"/>
                      </a:lnTo>
                      <a:lnTo>
                        <a:pt x="147" y="113"/>
                      </a:lnTo>
                      <a:lnTo>
                        <a:pt x="148" y="111"/>
                      </a:lnTo>
                      <a:lnTo>
                        <a:pt x="155" y="112"/>
                      </a:lnTo>
                      <a:lnTo>
                        <a:pt x="157" y="111"/>
                      </a:lnTo>
                      <a:lnTo>
                        <a:pt x="153" y="110"/>
                      </a:lnTo>
                      <a:lnTo>
                        <a:pt x="144" y="110"/>
                      </a:lnTo>
                      <a:lnTo>
                        <a:pt x="142" y="113"/>
                      </a:lnTo>
                      <a:lnTo>
                        <a:pt x="140" y="116"/>
                      </a:lnTo>
                      <a:lnTo>
                        <a:pt x="139" y="114"/>
                      </a:lnTo>
                      <a:lnTo>
                        <a:pt x="137" y="110"/>
                      </a:lnTo>
                      <a:lnTo>
                        <a:pt x="137" y="106"/>
                      </a:lnTo>
                      <a:lnTo>
                        <a:pt x="141" y="105"/>
                      </a:lnTo>
                      <a:lnTo>
                        <a:pt x="147" y="101"/>
                      </a:lnTo>
                      <a:lnTo>
                        <a:pt x="146" y="99"/>
                      </a:lnTo>
                      <a:lnTo>
                        <a:pt x="140" y="102"/>
                      </a:lnTo>
                      <a:lnTo>
                        <a:pt x="140" y="100"/>
                      </a:lnTo>
                      <a:lnTo>
                        <a:pt x="144" y="94"/>
                      </a:lnTo>
                      <a:lnTo>
                        <a:pt x="140" y="94"/>
                      </a:lnTo>
                      <a:lnTo>
                        <a:pt x="138" y="95"/>
                      </a:lnTo>
                      <a:lnTo>
                        <a:pt x="137" y="100"/>
                      </a:lnTo>
                      <a:lnTo>
                        <a:pt x="134" y="104"/>
                      </a:lnTo>
                      <a:lnTo>
                        <a:pt x="131" y="102"/>
                      </a:lnTo>
                      <a:lnTo>
                        <a:pt x="129" y="95"/>
                      </a:lnTo>
                      <a:lnTo>
                        <a:pt x="129" y="92"/>
                      </a:lnTo>
                      <a:lnTo>
                        <a:pt x="127" y="90"/>
                      </a:lnTo>
                      <a:lnTo>
                        <a:pt x="125" y="90"/>
                      </a:lnTo>
                      <a:lnTo>
                        <a:pt x="123" y="92"/>
                      </a:lnTo>
                      <a:lnTo>
                        <a:pt x="121" y="89"/>
                      </a:lnTo>
                      <a:lnTo>
                        <a:pt x="114" y="83"/>
                      </a:lnTo>
                      <a:lnTo>
                        <a:pt x="107" y="81"/>
                      </a:lnTo>
                      <a:lnTo>
                        <a:pt x="103" y="72"/>
                      </a:lnTo>
                      <a:lnTo>
                        <a:pt x="100" y="69"/>
                      </a:lnTo>
                      <a:lnTo>
                        <a:pt x="102" y="65"/>
                      </a:lnTo>
                      <a:lnTo>
                        <a:pt x="100" y="58"/>
                      </a:lnTo>
                      <a:lnTo>
                        <a:pt x="98" y="59"/>
                      </a:lnTo>
                      <a:lnTo>
                        <a:pt x="91" y="38"/>
                      </a:lnTo>
                      <a:lnTo>
                        <a:pt x="88" y="29"/>
                      </a:lnTo>
                      <a:lnTo>
                        <a:pt x="87" y="22"/>
                      </a:lnTo>
                      <a:lnTo>
                        <a:pt x="84" y="27"/>
                      </a:lnTo>
                      <a:lnTo>
                        <a:pt x="88" y="35"/>
                      </a:lnTo>
                      <a:lnTo>
                        <a:pt x="87" y="37"/>
                      </a:lnTo>
                      <a:lnTo>
                        <a:pt x="84" y="35"/>
                      </a:lnTo>
                      <a:lnTo>
                        <a:pt x="88" y="45"/>
                      </a:lnTo>
                      <a:lnTo>
                        <a:pt x="88" y="47"/>
                      </a:lnTo>
                      <a:lnTo>
                        <a:pt x="92" y="58"/>
                      </a:lnTo>
                      <a:lnTo>
                        <a:pt x="93" y="70"/>
                      </a:lnTo>
                      <a:lnTo>
                        <a:pt x="98" y="79"/>
                      </a:lnTo>
                      <a:lnTo>
                        <a:pt x="98" y="83"/>
                      </a:lnTo>
                      <a:lnTo>
                        <a:pt x="94" y="90"/>
                      </a:lnTo>
                      <a:lnTo>
                        <a:pt x="93" y="92"/>
                      </a:lnTo>
                      <a:lnTo>
                        <a:pt x="89" y="91"/>
                      </a:lnTo>
                      <a:lnTo>
                        <a:pt x="85" y="79"/>
                      </a:lnTo>
                      <a:lnTo>
                        <a:pt x="83" y="76"/>
                      </a:lnTo>
                      <a:lnTo>
                        <a:pt x="82" y="81"/>
                      </a:lnTo>
                      <a:lnTo>
                        <a:pt x="72" y="81"/>
                      </a:lnTo>
                      <a:lnTo>
                        <a:pt x="72" y="71"/>
                      </a:lnTo>
                      <a:lnTo>
                        <a:pt x="74" y="71"/>
                      </a:lnTo>
                      <a:lnTo>
                        <a:pt x="71" y="68"/>
                      </a:lnTo>
                      <a:lnTo>
                        <a:pt x="68" y="61"/>
                      </a:lnTo>
                      <a:lnTo>
                        <a:pt x="68" y="56"/>
                      </a:lnTo>
                      <a:lnTo>
                        <a:pt x="69" y="54"/>
                      </a:lnTo>
                      <a:lnTo>
                        <a:pt x="66" y="50"/>
                      </a:lnTo>
                      <a:lnTo>
                        <a:pt x="64" y="50"/>
                      </a:lnTo>
                      <a:lnTo>
                        <a:pt x="64" y="58"/>
                      </a:lnTo>
                      <a:lnTo>
                        <a:pt x="60" y="59"/>
                      </a:lnTo>
                      <a:lnTo>
                        <a:pt x="56" y="56"/>
                      </a:lnTo>
                      <a:lnTo>
                        <a:pt x="50" y="47"/>
                      </a:lnTo>
                      <a:lnTo>
                        <a:pt x="49" y="47"/>
                      </a:lnTo>
                      <a:lnTo>
                        <a:pt x="49" y="50"/>
                      </a:lnTo>
                      <a:lnTo>
                        <a:pt x="48" y="51"/>
                      </a:lnTo>
                      <a:lnTo>
                        <a:pt x="44" y="48"/>
                      </a:lnTo>
                      <a:lnTo>
                        <a:pt x="40" y="45"/>
                      </a:lnTo>
                      <a:lnTo>
                        <a:pt x="43" y="48"/>
                      </a:lnTo>
                      <a:lnTo>
                        <a:pt x="40" y="51"/>
                      </a:lnTo>
                      <a:lnTo>
                        <a:pt x="38" y="51"/>
                      </a:lnTo>
                      <a:lnTo>
                        <a:pt x="37" y="52"/>
                      </a:lnTo>
                      <a:lnTo>
                        <a:pt x="44" y="52"/>
                      </a:lnTo>
                      <a:lnTo>
                        <a:pt x="49" y="56"/>
                      </a:lnTo>
                      <a:lnTo>
                        <a:pt x="50" y="59"/>
                      </a:lnTo>
                      <a:lnTo>
                        <a:pt x="49" y="59"/>
                      </a:lnTo>
                      <a:lnTo>
                        <a:pt x="56" y="63"/>
                      </a:lnTo>
                      <a:lnTo>
                        <a:pt x="56" y="67"/>
                      </a:lnTo>
                      <a:lnTo>
                        <a:pt x="57" y="68"/>
                      </a:lnTo>
                      <a:lnTo>
                        <a:pt x="58" y="67"/>
                      </a:lnTo>
                      <a:lnTo>
                        <a:pt x="61" y="67"/>
                      </a:lnTo>
                      <a:lnTo>
                        <a:pt x="66" y="74"/>
                      </a:lnTo>
                      <a:lnTo>
                        <a:pt x="66" y="78"/>
                      </a:lnTo>
                      <a:lnTo>
                        <a:pt x="65" y="83"/>
                      </a:lnTo>
                      <a:lnTo>
                        <a:pt x="61" y="85"/>
                      </a:lnTo>
                      <a:lnTo>
                        <a:pt x="56" y="86"/>
                      </a:lnTo>
                      <a:lnTo>
                        <a:pt x="54" y="82"/>
                      </a:lnTo>
                      <a:lnTo>
                        <a:pt x="55" y="83"/>
                      </a:lnTo>
                      <a:lnTo>
                        <a:pt x="55" y="88"/>
                      </a:lnTo>
                      <a:lnTo>
                        <a:pt x="49" y="90"/>
                      </a:lnTo>
                      <a:lnTo>
                        <a:pt x="38" y="81"/>
                      </a:lnTo>
                      <a:lnTo>
                        <a:pt x="31" y="79"/>
                      </a:lnTo>
                      <a:lnTo>
                        <a:pt x="27" y="74"/>
                      </a:lnTo>
                      <a:lnTo>
                        <a:pt x="23" y="72"/>
                      </a:lnTo>
                      <a:lnTo>
                        <a:pt x="20" y="70"/>
                      </a:lnTo>
                      <a:lnTo>
                        <a:pt x="22" y="63"/>
                      </a:lnTo>
                      <a:lnTo>
                        <a:pt x="19" y="63"/>
                      </a:lnTo>
                      <a:lnTo>
                        <a:pt x="15" y="65"/>
                      </a:lnTo>
                      <a:lnTo>
                        <a:pt x="10" y="58"/>
                      </a:lnTo>
                      <a:lnTo>
                        <a:pt x="1" y="46"/>
                      </a:lnTo>
                      <a:lnTo>
                        <a:pt x="0" y="40"/>
                      </a:lnTo>
                      <a:lnTo>
                        <a:pt x="2" y="36"/>
                      </a:lnTo>
                      <a:lnTo>
                        <a:pt x="3" y="26"/>
                      </a:lnTo>
                      <a:lnTo>
                        <a:pt x="5" y="24"/>
                      </a:lnTo>
                    </a:path>
                  </a:pathLst>
                </a:custGeom>
                <a:grpFill/>
                <a:ln w="6350">
                  <a:solidFill>
                    <a:srgbClr val="FFFFFF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</p:grpSp>
        </p:grpSp>
        <p:grpSp>
          <p:nvGrpSpPr>
            <p:cNvPr id="938" name="Group 622">
              <a:extLst>
                <a:ext uri="{FF2B5EF4-FFF2-40B4-BE49-F238E27FC236}">
                  <a16:creationId xmlns:a16="http://schemas.microsoft.com/office/drawing/2014/main" id="{1D7873DC-0A94-5C46-91CA-3427FCF10757}"/>
                </a:ext>
              </a:extLst>
            </p:cNvPr>
            <p:cNvGrpSpPr/>
            <p:nvPr/>
          </p:nvGrpSpPr>
          <p:grpSpPr bwMode="gray">
            <a:xfrm>
              <a:off x="3552276" y="1555383"/>
              <a:ext cx="2662539" cy="3845054"/>
              <a:chOff x="3552276" y="1555383"/>
              <a:chExt cx="2662539" cy="3845054"/>
            </a:xfrm>
            <a:grpFill/>
          </p:grpSpPr>
          <p:sp>
            <p:nvSpPr>
              <p:cNvPr id="939" name="Freeform 1648">
                <a:extLst>
                  <a:ext uri="{FF2B5EF4-FFF2-40B4-BE49-F238E27FC236}">
                    <a16:creationId xmlns:a16="http://schemas.microsoft.com/office/drawing/2014/main" id="{83D9391A-E112-824D-AF52-897FF14B6EA8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5661916" y="4225254"/>
                <a:ext cx="17646" cy="17507"/>
              </a:xfrm>
              <a:custGeom>
                <a:avLst/>
                <a:gdLst>
                  <a:gd name="T0" fmla="*/ 1 w 20"/>
                  <a:gd name="T1" fmla="*/ 1 h 15"/>
                  <a:gd name="T2" fmla="*/ 2 w 20"/>
                  <a:gd name="T3" fmla="*/ 0 h 15"/>
                  <a:gd name="T4" fmla="*/ 7 w 20"/>
                  <a:gd name="T5" fmla="*/ 3 h 15"/>
                  <a:gd name="T6" fmla="*/ 14 w 20"/>
                  <a:gd name="T7" fmla="*/ 4 h 15"/>
                  <a:gd name="T8" fmla="*/ 20 w 20"/>
                  <a:gd name="T9" fmla="*/ 10 h 15"/>
                  <a:gd name="T10" fmla="*/ 19 w 20"/>
                  <a:gd name="T11" fmla="*/ 13 h 15"/>
                  <a:gd name="T12" fmla="*/ 12 w 20"/>
                  <a:gd name="T13" fmla="*/ 15 h 15"/>
                  <a:gd name="T14" fmla="*/ 7 w 20"/>
                  <a:gd name="T15" fmla="*/ 12 h 15"/>
                  <a:gd name="T16" fmla="*/ 2 w 20"/>
                  <a:gd name="T17" fmla="*/ 8 h 15"/>
                  <a:gd name="T18" fmla="*/ 0 w 20"/>
                  <a:gd name="T19" fmla="*/ 2 h 15"/>
                  <a:gd name="T20" fmla="*/ 1 w 20"/>
                  <a:gd name="T21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0" h="15">
                    <a:moveTo>
                      <a:pt x="1" y="1"/>
                    </a:moveTo>
                    <a:lnTo>
                      <a:pt x="2" y="0"/>
                    </a:lnTo>
                    <a:lnTo>
                      <a:pt x="7" y="3"/>
                    </a:lnTo>
                    <a:lnTo>
                      <a:pt x="14" y="4"/>
                    </a:lnTo>
                    <a:lnTo>
                      <a:pt x="20" y="10"/>
                    </a:lnTo>
                    <a:lnTo>
                      <a:pt x="19" y="13"/>
                    </a:lnTo>
                    <a:lnTo>
                      <a:pt x="12" y="15"/>
                    </a:lnTo>
                    <a:lnTo>
                      <a:pt x="7" y="12"/>
                    </a:lnTo>
                    <a:lnTo>
                      <a:pt x="2" y="8"/>
                    </a:lnTo>
                    <a:lnTo>
                      <a:pt x="0" y="2"/>
                    </a:lnTo>
                    <a:lnTo>
                      <a:pt x="1" y="1"/>
                    </a:lnTo>
                    <a:close/>
                  </a:path>
                </a:pathLst>
              </a:custGeom>
              <a:grpFill/>
              <a:ln w="635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940" name="Freeform 1649">
                <a:extLst>
                  <a:ext uri="{FF2B5EF4-FFF2-40B4-BE49-F238E27FC236}">
                    <a16:creationId xmlns:a16="http://schemas.microsoft.com/office/drawing/2014/main" id="{463BBF26-46BC-3447-863E-4EF0E04238CF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5661916" y="4225254"/>
                <a:ext cx="17646" cy="17507"/>
              </a:xfrm>
              <a:custGeom>
                <a:avLst/>
                <a:gdLst>
                  <a:gd name="T0" fmla="*/ 1 w 20"/>
                  <a:gd name="T1" fmla="*/ 1 h 15"/>
                  <a:gd name="T2" fmla="*/ 2 w 20"/>
                  <a:gd name="T3" fmla="*/ 0 h 15"/>
                  <a:gd name="T4" fmla="*/ 7 w 20"/>
                  <a:gd name="T5" fmla="*/ 3 h 15"/>
                  <a:gd name="T6" fmla="*/ 14 w 20"/>
                  <a:gd name="T7" fmla="*/ 4 h 15"/>
                  <a:gd name="T8" fmla="*/ 20 w 20"/>
                  <a:gd name="T9" fmla="*/ 10 h 15"/>
                  <a:gd name="T10" fmla="*/ 19 w 20"/>
                  <a:gd name="T11" fmla="*/ 13 h 15"/>
                  <a:gd name="T12" fmla="*/ 12 w 20"/>
                  <a:gd name="T13" fmla="*/ 15 h 15"/>
                  <a:gd name="T14" fmla="*/ 7 w 20"/>
                  <a:gd name="T15" fmla="*/ 12 h 15"/>
                  <a:gd name="T16" fmla="*/ 2 w 20"/>
                  <a:gd name="T17" fmla="*/ 8 h 15"/>
                  <a:gd name="T18" fmla="*/ 0 w 20"/>
                  <a:gd name="T19" fmla="*/ 2 h 15"/>
                  <a:gd name="T20" fmla="*/ 1 w 20"/>
                  <a:gd name="T21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0" h="15">
                    <a:moveTo>
                      <a:pt x="1" y="1"/>
                    </a:moveTo>
                    <a:lnTo>
                      <a:pt x="2" y="0"/>
                    </a:lnTo>
                    <a:lnTo>
                      <a:pt x="7" y="3"/>
                    </a:lnTo>
                    <a:lnTo>
                      <a:pt x="14" y="4"/>
                    </a:lnTo>
                    <a:lnTo>
                      <a:pt x="20" y="10"/>
                    </a:lnTo>
                    <a:lnTo>
                      <a:pt x="19" y="13"/>
                    </a:lnTo>
                    <a:lnTo>
                      <a:pt x="12" y="15"/>
                    </a:lnTo>
                    <a:lnTo>
                      <a:pt x="7" y="12"/>
                    </a:lnTo>
                    <a:lnTo>
                      <a:pt x="2" y="8"/>
                    </a:lnTo>
                    <a:lnTo>
                      <a:pt x="0" y="2"/>
                    </a:lnTo>
                    <a:lnTo>
                      <a:pt x="1" y="1"/>
                    </a:lnTo>
                  </a:path>
                </a:pathLst>
              </a:custGeom>
              <a:grpFill/>
              <a:ln w="635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941" name="Freeform 1650">
                <a:extLst>
                  <a:ext uri="{FF2B5EF4-FFF2-40B4-BE49-F238E27FC236}">
                    <a16:creationId xmlns:a16="http://schemas.microsoft.com/office/drawing/2014/main" id="{9B1CDEE9-26D8-D14F-BB3D-12EAB43F81A3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5661916" y="4225254"/>
                <a:ext cx="17646" cy="17507"/>
              </a:xfrm>
              <a:custGeom>
                <a:avLst/>
                <a:gdLst>
                  <a:gd name="T0" fmla="*/ 1 w 20"/>
                  <a:gd name="T1" fmla="*/ 1 h 15"/>
                  <a:gd name="T2" fmla="*/ 2 w 20"/>
                  <a:gd name="T3" fmla="*/ 0 h 15"/>
                  <a:gd name="T4" fmla="*/ 7 w 20"/>
                  <a:gd name="T5" fmla="*/ 3 h 15"/>
                  <a:gd name="T6" fmla="*/ 14 w 20"/>
                  <a:gd name="T7" fmla="*/ 4 h 15"/>
                  <a:gd name="T8" fmla="*/ 20 w 20"/>
                  <a:gd name="T9" fmla="*/ 10 h 15"/>
                  <a:gd name="T10" fmla="*/ 19 w 20"/>
                  <a:gd name="T11" fmla="*/ 13 h 15"/>
                  <a:gd name="T12" fmla="*/ 12 w 20"/>
                  <a:gd name="T13" fmla="*/ 15 h 15"/>
                  <a:gd name="T14" fmla="*/ 7 w 20"/>
                  <a:gd name="T15" fmla="*/ 12 h 15"/>
                  <a:gd name="T16" fmla="*/ 2 w 20"/>
                  <a:gd name="T17" fmla="*/ 8 h 15"/>
                  <a:gd name="T18" fmla="*/ 0 w 20"/>
                  <a:gd name="T19" fmla="*/ 2 h 15"/>
                  <a:gd name="T20" fmla="*/ 1 w 20"/>
                  <a:gd name="T21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0" h="15">
                    <a:moveTo>
                      <a:pt x="1" y="1"/>
                    </a:moveTo>
                    <a:lnTo>
                      <a:pt x="2" y="0"/>
                    </a:lnTo>
                    <a:lnTo>
                      <a:pt x="7" y="3"/>
                    </a:lnTo>
                    <a:lnTo>
                      <a:pt x="14" y="4"/>
                    </a:lnTo>
                    <a:lnTo>
                      <a:pt x="20" y="10"/>
                    </a:lnTo>
                    <a:lnTo>
                      <a:pt x="19" y="13"/>
                    </a:lnTo>
                    <a:lnTo>
                      <a:pt x="12" y="15"/>
                    </a:lnTo>
                    <a:lnTo>
                      <a:pt x="7" y="12"/>
                    </a:lnTo>
                    <a:lnTo>
                      <a:pt x="2" y="8"/>
                    </a:lnTo>
                    <a:lnTo>
                      <a:pt x="0" y="2"/>
                    </a:lnTo>
                    <a:lnTo>
                      <a:pt x="1" y="1"/>
                    </a:lnTo>
                  </a:path>
                </a:pathLst>
              </a:custGeom>
              <a:grpFill/>
              <a:ln w="635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942" name="Freeform 1717">
                <a:extLst>
                  <a:ext uri="{FF2B5EF4-FFF2-40B4-BE49-F238E27FC236}">
                    <a16:creationId xmlns:a16="http://schemas.microsoft.com/office/drawing/2014/main" id="{81F779AB-9B3A-F94C-A13F-1CF1A2A12A70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3720888" y="3640946"/>
                <a:ext cx="45095" cy="70029"/>
              </a:xfrm>
              <a:custGeom>
                <a:avLst/>
                <a:gdLst>
                  <a:gd name="T0" fmla="*/ 10 w 46"/>
                  <a:gd name="T1" fmla="*/ 32 h 62"/>
                  <a:gd name="T2" fmla="*/ 13 w 46"/>
                  <a:gd name="T3" fmla="*/ 34 h 62"/>
                  <a:gd name="T4" fmla="*/ 14 w 46"/>
                  <a:gd name="T5" fmla="*/ 31 h 62"/>
                  <a:gd name="T6" fmla="*/ 11 w 46"/>
                  <a:gd name="T7" fmla="*/ 25 h 62"/>
                  <a:gd name="T8" fmla="*/ 13 w 46"/>
                  <a:gd name="T9" fmla="*/ 25 h 62"/>
                  <a:gd name="T10" fmla="*/ 16 w 46"/>
                  <a:gd name="T11" fmla="*/ 28 h 62"/>
                  <a:gd name="T12" fmla="*/ 20 w 46"/>
                  <a:gd name="T13" fmla="*/ 26 h 62"/>
                  <a:gd name="T14" fmla="*/ 22 w 46"/>
                  <a:gd name="T15" fmla="*/ 28 h 62"/>
                  <a:gd name="T16" fmla="*/ 25 w 46"/>
                  <a:gd name="T17" fmla="*/ 25 h 62"/>
                  <a:gd name="T18" fmla="*/ 26 w 46"/>
                  <a:gd name="T19" fmla="*/ 21 h 62"/>
                  <a:gd name="T20" fmla="*/ 24 w 46"/>
                  <a:gd name="T21" fmla="*/ 22 h 62"/>
                  <a:gd name="T22" fmla="*/ 22 w 46"/>
                  <a:gd name="T23" fmla="*/ 21 h 62"/>
                  <a:gd name="T24" fmla="*/ 24 w 46"/>
                  <a:gd name="T25" fmla="*/ 18 h 62"/>
                  <a:gd name="T26" fmla="*/ 27 w 46"/>
                  <a:gd name="T27" fmla="*/ 10 h 62"/>
                  <a:gd name="T28" fmla="*/ 25 w 46"/>
                  <a:gd name="T29" fmla="*/ 7 h 62"/>
                  <a:gd name="T30" fmla="*/ 24 w 46"/>
                  <a:gd name="T31" fmla="*/ 1 h 62"/>
                  <a:gd name="T32" fmla="*/ 26 w 46"/>
                  <a:gd name="T33" fmla="*/ 0 h 62"/>
                  <a:gd name="T34" fmla="*/ 26 w 46"/>
                  <a:gd name="T35" fmla="*/ 4 h 62"/>
                  <a:gd name="T36" fmla="*/ 33 w 46"/>
                  <a:gd name="T37" fmla="*/ 9 h 62"/>
                  <a:gd name="T38" fmla="*/ 32 w 46"/>
                  <a:gd name="T39" fmla="*/ 14 h 62"/>
                  <a:gd name="T40" fmla="*/ 34 w 46"/>
                  <a:gd name="T41" fmla="*/ 18 h 62"/>
                  <a:gd name="T42" fmla="*/ 37 w 46"/>
                  <a:gd name="T43" fmla="*/ 19 h 62"/>
                  <a:gd name="T44" fmla="*/ 43 w 46"/>
                  <a:gd name="T45" fmla="*/ 13 h 62"/>
                  <a:gd name="T46" fmla="*/ 46 w 46"/>
                  <a:gd name="T47" fmla="*/ 16 h 62"/>
                  <a:gd name="T48" fmla="*/ 46 w 46"/>
                  <a:gd name="T49" fmla="*/ 22 h 62"/>
                  <a:gd name="T50" fmla="*/ 44 w 46"/>
                  <a:gd name="T51" fmla="*/ 27 h 62"/>
                  <a:gd name="T52" fmla="*/ 39 w 46"/>
                  <a:gd name="T53" fmla="*/ 32 h 62"/>
                  <a:gd name="T54" fmla="*/ 28 w 46"/>
                  <a:gd name="T55" fmla="*/ 52 h 62"/>
                  <a:gd name="T56" fmla="*/ 20 w 46"/>
                  <a:gd name="T57" fmla="*/ 61 h 62"/>
                  <a:gd name="T58" fmla="*/ 13 w 46"/>
                  <a:gd name="T59" fmla="*/ 59 h 62"/>
                  <a:gd name="T60" fmla="*/ 12 w 46"/>
                  <a:gd name="T61" fmla="*/ 60 h 62"/>
                  <a:gd name="T62" fmla="*/ 13 w 46"/>
                  <a:gd name="T63" fmla="*/ 62 h 62"/>
                  <a:gd name="T64" fmla="*/ 10 w 46"/>
                  <a:gd name="T65" fmla="*/ 59 h 62"/>
                  <a:gd name="T66" fmla="*/ 10 w 46"/>
                  <a:gd name="T67" fmla="*/ 56 h 62"/>
                  <a:gd name="T68" fmla="*/ 15 w 46"/>
                  <a:gd name="T69" fmla="*/ 57 h 62"/>
                  <a:gd name="T70" fmla="*/ 20 w 46"/>
                  <a:gd name="T71" fmla="*/ 53 h 62"/>
                  <a:gd name="T72" fmla="*/ 22 w 46"/>
                  <a:gd name="T73" fmla="*/ 47 h 62"/>
                  <a:gd name="T74" fmla="*/ 14 w 46"/>
                  <a:gd name="T75" fmla="*/ 54 h 62"/>
                  <a:gd name="T76" fmla="*/ 8 w 46"/>
                  <a:gd name="T77" fmla="*/ 48 h 62"/>
                  <a:gd name="T78" fmla="*/ 4 w 46"/>
                  <a:gd name="T79" fmla="*/ 39 h 62"/>
                  <a:gd name="T80" fmla="*/ 4 w 46"/>
                  <a:gd name="T81" fmla="*/ 34 h 62"/>
                  <a:gd name="T82" fmla="*/ 1 w 46"/>
                  <a:gd name="T83" fmla="*/ 32 h 62"/>
                  <a:gd name="T84" fmla="*/ 0 w 46"/>
                  <a:gd name="T85" fmla="*/ 28 h 62"/>
                  <a:gd name="T86" fmla="*/ 2 w 46"/>
                  <a:gd name="T87" fmla="*/ 25 h 62"/>
                  <a:gd name="T88" fmla="*/ 3 w 46"/>
                  <a:gd name="T89" fmla="*/ 25 h 62"/>
                  <a:gd name="T90" fmla="*/ 10 w 46"/>
                  <a:gd name="T91" fmla="*/ 32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46" h="62">
                    <a:moveTo>
                      <a:pt x="10" y="32"/>
                    </a:moveTo>
                    <a:lnTo>
                      <a:pt x="13" y="34"/>
                    </a:lnTo>
                    <a:lnTo>
                      <a:pt x="14" y="31"/>
                    </a:lnTo>
                    <a:lnTo>
                      <a:pt x="11" y="25"/>
                    </a:lnTo>
                    <a:lnTo>
                      <a:pt x="13" y="25"/>
                    </a:lnTo>
                    <a:lnTo>
                      <a:pt x="16" y="28"/>
                    </a:lnTo>
                    <a:lnTo>
                      <a:pt x="20" y="26"/>
                    </a:lnTo>
                    <a:lnTo>
                      <a:pt x="22" y="28"/>
                    </a:lnTo>
                    <a:lnTo>
                      <a:pt x="25" y="25"/>
                    </a:lnTo>
                    <a:lnTo>
                      <a:pt x="26" y="21"/>
                    </a:lnTo>
                    <a:lnTo>
                      <a:pt x="24" y="22"/>
                    </a:lnTo>
                    <a:lnTo>
                      <a:pt x="22" y="21"/>
                    </a:lnTo>
                    <a:lnTo>
                      <a:pt x="24" y="18"/>
                    </a:lnTo>
                    <a:lnTo>
                      <a:pt x="27" y="10"/>
                    </a:lnTo>
                    <a:lnTo>
                      <a:pt x="25" y="7"/>
                    </a:lnTo>
                    <a:lnTo>
                      <a:pt x="24" y="1"/>
                    </a:lnTo>
                    <a:lnTo>
                      <a:pt x="26" y="0"/>
                    </a:lnTo>
                    <a:lnTo>
                      <a:pt x="26" y="4"/>
                    </a:lnTo>
                    <a:lnTo>
                      <a:pt x="33" y="9"/>
                    </a:lnTo>
                    <a:lnTo>
                      <a:pt x="32" y="14"/>
                    </a:lnTo>
                    <a:lnTo>
                      <a:pt x="34" y="18"/>
                    </a:lnTo>
                    <a:lnTo>
                      <a:pt x="37" y="19"/>
                    </a:lnTo>
                    <a:lnTo>
                      <a:pt x="43" y="13"/>
                    </a:lnTo>
                    <a:lnTo>
                      <a:pt x="46" y="16"/>
                    </a:lnTo>
                    <a:lnTo>
                      <a:pt x="46" y="22"/>
                    </a:lnTo>
                    <a:lnTo>
                      <a:pt x="44" y="27"/>
                    </a:lnTo>
                    <a:lnTo>
                      <a:pt x="39" y="32"/>
                    </a:lnTo>
                    <a:lnTo>
                      <a:pt x="28" y="52"/>
                    </a:lnTo>
                    <a:lnTo>
                      <a:pt x="20" y="61"/>
                    </a:lnTo>
                    <a:lnTo>
                      <a:pt x="13" y="59"/>
                    </a:lnTo>
                    <a:lnTo>
                      <a:pt x="12" y="60"/>
                    </a:lnTo>
                    <a:lnTo>
                      <a:pt x="13" y="62"/>
                    </a:lnTo>
                    <a:lnTo>
                      <a:pt x="10" y="59"/>
                    </a:lnTo>
                    <a:lnTo>
                      <a:pt x="10" y="56"/>
                    </a:lnTo>
                    <a:lnTo>
                      <a:pt x="15" y="57"/>
                    </a:lnTo>
                    <a:lnTo>
                      <a:pt x="20" y="53"/>
                    </a:lnTo>
                    <a:lnTo>
                      <a:pt x="22" y="47"/>
                    </a:lnTo>
                    <a:lnTo>
                      <a:pt x="14" y="54"/>
                    </a:lnTo>
                    <a:lnTo>
                      <a:pt x="8" y="48"/>
                    </a:lnTo>
                    <a:lnTo>
                      <a:pt x="4" y="39"/>
                    </a:lnTo>
                    <a:lnTo>
                      <a:pt x="4" y="34"/>
                    </a:lnTo>
                    <a:lnTo>
                      <a:pt x="1" y="32"/>
                    </a:lnTo>
                    <a:lnTo>
                      <a:pt x="0" y="28"/>
                    </a:lnTo>
                    <a:lnTo>
                      <a:pt x="2" y="25"/>
                    </a:lnTo>
                    <a:lnTo>
                      <a:pt x="3" y="25"/>
                    </a:lnTo>
                    <a:lnTo>
                      <a:pt x="10" y="32"/>
                    </a:lnTo>
                    <a:close/>
                  </a:path>
                </a:pathLst>
              </a:custGeom>
              <a:grpFill/>
              <a:ln w="635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943" name="Freeform 1718">
                <a:extLst>
                  <a:ext uri="{FF2B5EF4-FFF2-40B4-BE49-F238E27FC236}">
                    <a16:creationId xmlns:a16="http://schemas.microsoft.com/office/drawing/2014/main" id="{71428B28-1B9A-2D4F-8ECF-788974F82342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3720888" y="3640946"/>
                <a:ext cx="45095" cy="70029"/>
              </a:xfrm>
              <a:custGeom>
                <a:avLst/>
                <a:gdLst>
                  <a:gd name="T0" fmla="*/ 10 w 46"/>
                  <a:gd name="T1" fmla="*/ 32 h 62"/>
                  <a:gd name="T2" fmla="*/ 13 w 46"/>
                  <a:gd name="T3" fmla="*/ 34 h 62"/>
                  <a:gd name="T4" fmla="*/ 14 w 46"/>
                  <a:gd name="T5" fmla="*/ 31 h 62"/>
                  <a:gd name="T6" fmla="*/ 11 w 46"/>
                  <a:gd name="T7" fmla="*/ 25 h 62"/>
                  <a:gd name="T8" fmla="*/ 13 w 46"/>
                  <a:gd name="T9" fmla="*/ 25 h 62"/>
                  <a:gd name="T10" fmla="*/ 16 w 46"/>
                  <a:gd name="T11" fmla="*/ 28 h 62"/>
                  <a:gd name="T12" fmla="*/ 20 w 46"/>
                  <a:gd name="T13" fmla="*/ 26 h 62"/>
                  <a:gd name="T14" fmla="*/ 22 w 46"/>
                  <a:gd name="T15" fmla="*/ 28 h 62"/>
                  <a:gd name="T16" fmla="*/ 25 w 46"/>
                  <a:gd name="T17" fmla="*/ 25 h 62"/>
                  <a:gd name="T18" fmla="*/ 26 w 46"/>
                  <a:gd name="T19" fmla="*/ 21 h 62"/>
                  <a:gd name="T20" fmla="*/ 24 w 46"/>
                  <a:gd name="T21" fmla="*/ 22 h 62"/>
                  <a:gd name="T22" fmla="*/ 22 w 46"/>
                  <a:gd name="T23" fmla="*/ 21 h 62"/>
                  <a:gd name="T24" fmla="*/ 24 w 46"/>
                  <a:gd name="T25" fmla="*/ 18 h 62"/>
                  <a:gd name="T26" fmla="*/ 27 w 46"/>
                  <a:gd name="T27" fmla="*/ 10 h 62"/>
                  <a:gd name="T28" fmla="*/ 25 w 46"/>
                  <a:gd name="T29" fmla="*/ 7 h 62"/>
                  <a:gd name="T30" fmla="*/ 24 w 46"/>
                  <a:gd name="T31" fmla="*/ 1 h 62"/>
                  <a:gd name="T32" fmla="*/ 26 w 46"/>
                  <a:gd name="T33" fmla="*/ 0 h 62"/>
                  <a:gd name="T34" fmla="*/ 26 w 46"/>
                  <a:gd name="T35" fmla="*/ 4 h 62"/>
                  <a:gd name="T36" fmla="*/ 33 w 46"/>
                  <a:gd name="T37" fmla="*/ 9 h 62"/>
                  <a:gd name="T38" fmla="*/ 32 w 46"/>
                  <a:gd name="T39" fmla="*/ 14 h 62"/>
                  <a:gd name="T40" fmla="*/ 34 w 46"/>
                  <a:gd name="T41" fmla="*/ 18 h 62"/>
                  <a:gd name="T42" fmla="*/ 37 w 46"/>
                  <a:gd name="T43" fmla="*/ 19 h 62"/>
                  <a:gd name="T44" fmla="*/ 43 w 46"/>
                  <a:gd name="T45" fmla="*/ 13 h 62"/>
                  <a:gd name="T46" fmla="*/ 46 w 46"/>
                  <a:gd name="T47" fmla="*/ 16 h 62"/>
                  <a:gd name="T48" fmla="*/ 46 w 46"/>
                  <a:gd name="T49" fmla="*/ 22 h 62"/>
                  <a:gd name="T50" fmla="*/ 44 w 46"/>
                  <a:gd name="T51" fmla="*/ 27 h 62"/>
                  <a:gd name="T52" fmla="*/ 39 w 46"/>
                  <a:gd name="T53" fmla="*/ 32 h 62"/>
                  <a:gd name="T54" fmla="*/ 28 w 46"/>
                  <a:gd name="T55" fmla="*/ 52 h 62"/>
                  <a:gd name="T56" fmla="*/ 20 w 46"/>
                  <a:gd name="T57" fmla="*/ 61 h 62"/>
                  <a:gd name="T58" fmla="*/ 13 w 46"/>
                  <a:gd name="T59" fmla="*/ 59 h 62"/>
                  <a:gd name="T60" fmla="*/ 12 w 46"/>
                  <a:gd name="T61" fmla="*/ 60 h 62"/>
                  <a:gd name="T62" fmla="*/ 13 w 46"/>
                  <a:gd name="T63" fmla="*/ 62 h 62"/>
                  <a:gd name="T64" fmla="*/ 10 w 46"/>
                  <a:gd name="T65" fmla="*/ 59 h 62"/>
                  <a:gd name="T66" fmla="*/ 10 w 46"/>
                  <a:gd name="T67" fmla="*/ 56 h 62"/>
                  <a:gd name="T68" fmla="*/ 15 w 46"/>
                  <a:gd name="T69" fmla="*/ 57 h 62"/>
                  <a:gd name="T70" fmla="*/ 20 w 46"/>
                  <a:gd name="T71" fmla="*/ 53 h 62"/>
                  <a:gd name="T72" fmla="*/ 22 w 46"/>
                  <a:gd name="T73" fmla="*/ 47 h 62"/>
                  <a:gd name="T74" fmla="*/ 14 w 46"/>
                  <a:gd name="T75" fmla="*/ 54 h 62"/>
                  <a:gd name="T76" fmla="*/ 8 w 46"/>
                  <a:gd name="T77" fmla="*/ 48 h 62"/>
                  <a:gd name="T78" fmla="*/ 4 w 46"/>
                  <a:gd name="T79" fmla="*/ 39 h 62"/>
                  <a:gd name="T80" fmla="*/ 4 w 46"/>
                  <a:gd name="T81" fmla="*/ 34 h 62"/>
                  <a:gd name="T82" fmla="*/ 1 w 46"/>
                  <a:gd name="T83" fmla="*/ 32 h 62"/>
                  <a:gd name="T84" fmla="*/ 0 w 46"/>
                  <a:gd name="T85" fmla="*/ 28 h 62"/>
                  <a:gd name="T86" fmla="*/ 2 w 46"/>
                  <a:gd name="T87" fmla="*/ 25 h 62"/>
                  <a:gd name="T88" fmla="*/ 3 w 46"/>
                  <a:gd name="T89" fmla="*/ 25 h 62"/>
                  <a:gd name="T90" fmla="*/ 10 w 46"/>
                  <a:gd name="T91" fmla="*/ 32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46" h="62">
                    <a:moveTo>
                      <a:pt x="10" y="32"/>
                    </a:moveTo>
                    <a:lnTo>
                      <a:pt x="13" y="34"/>
                    </a:lnTo>
                    <a:lnTo>
                      <a:pt x="14" y="31"/>
                    </a:lnTo>
                    <a:lnTo>
                      <a:pt x="11" y="25"/>
                    </a:lnTo>
                    <a:lnTo>
                      <a:pt x="13" y="25"/>
                    </a:lnTo>
                    <a:lnTo>
                      <a:pt x="16" y="28"/>
                    </a:lnTo>
                    <a:lnTo>
                      <a:pt x="20" y="26"/>
                    </a:lnTo>
                    <a:lnTo>
                      <a:pt x="22" y="28"/>
                    </a:lnTo>
                    <a:lnTo>
                      <a:pt x="25" y="25"/>
                    </a:lnTo>
                    <a:lnTo>
                      <a:pt x="26" y="21"/>
                    </a:lnTo>
                    <a:lnTo>
                      <a:pt x="24" y="22"/>
                    </a:lnTo>
                    <a:lnTo>
                      <a:pt x="22" y="21"/>
                    </a:lnTo>
                    <a:lnTo>
                      <a:pt x="24" y="18"/>
                    </a:lnTo>
                    <a:lnTo>
                      <a:pt x="27" y="10"/>
                    </a:lnTo>
                    <a:lnTo>
                      <a:pt x="25" y="7"/>
                    </a:lnTo>
                    <a:lnTo>
                      <a:pt x="24" y="1"/>
                    </a:lnTo>
                    <a:lnTo>
                      <a:pt x="26" y="0"/>
                    </a:lnTo>
                    <a:lnTo>
                      <a:pt x="26" y="4"/>
                    </a:lnTo>
                    <a:lnTo>
                      <a:pt x="33" y="9"/>
                    </a:lnTo>
                    <a:lnTo>
                      <a:pt x="32" y="14"/>
                    </a:lnTo>
                    <a:lnTo>
                      <a:pt x="34" y="18"/>
                    </a:lnTo>
                    <a:lnTo>
                      <a:pt x="37" y="19"/>
                    </a:lnTo>
                    <a:lnTo>
                      <a:pt x="43" y="13"/>
                    </a:lnTo>
                    <a:lnTo>
                      <a:pt x="46" y="16"/>
                    </a:lnTo>
                    <a:lnTo>
                      <a:pt x="46" y="22"/>
                    </a:lnTo>
                    <a:lnTo>
                      <a:pt x="44" y="27"/>
                    </a:lnTo>
                    <a:lnTo>
                      <a:pt x="39" y="32"/>
                    </a:lnTo>
                    <a:lnTo>
                      <a:pt x="28" y="52"/>
                    </a:lnTo>
                    <a:lnTo>
                      <a:pt x="20" y="61"/>
                    </a:lnTo>
                    <a:lnTo>
                      <a:pt x="13" y="59"/>
                    </a:lnTo>
                    <a:lnTo>
                      <a:pt x="12" y="60"/>
                    </a:lnTo>
                    <a:lnTo>
                      <a:pt x="13" y="62"/>
                    </a:lnTo>
                    <a:lnTo>
                      <a:pt x="10" y="59"/>
                    </a:lnTo>
                    <a:lnTo>
                      <a:pt x="10" y="56"/>
                    </a:lnTo>
                    <a:lnTo>
                      <a:pt x="15" y="57"/>
                    </a:lnTo>
                    <a:lnTo>
                      <a:pt x="20" y="53"/>
                    </a:lnTo>
                    <a:lnTo>
                      <a:pt x="22" y="47"/>
                    </a:lnTo>
                    <a:lnTo>
                      <a:pt x="14" y="54"/>
                    </a:lnTo>
                    <a:lnTo>
                      <a:pt x="8" y="48"/>
                    </a:lnTo>
                    <a:lnTo>
                      <a:pt x="4" y="39"/>
                    </a:lnTo>
                    <a:lnTo>
                      <a:pt x="4" y="34"/>
                    </a:lnTo>
                    <a:lnTo>
                      <a:pt x="1" y="32"/>
                    </a:lnTo>
                    <a:lnTo>
                      <a:pt x="0" y="28"/>
                    </a:lnTo>
                    <a:lnTo>
                      <a:pt x="2" y="25"/>
                    </a:lnTo>
                    <a:lnTo>
                      <a:pt x="3" y="25"/>
                    </a:lnTo>
                    <a:lnTo>
                      <a:pt x="10" y="32"/>
                    </a:lnTo>
                  </a:path>
                </a:pathLst>
              </a:custGeom>
              <a:grpFill/>
              <a:ln w="635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944" name="Freeform 1720">
                <a:extLst>
                  <a:ext uri="{FF2B5EF4-FFF2-40B4-BE49-F238E27FC236}">
                    <a16:creationId xmlns:a16="http://schemas.microsoft.com/office/drawing/2014/main" id="{84122F77-F8BD-9A41-8BD8-B39603E9DE40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3703243" y="3686901"/>
                <a:ext cx="29410" cy="35015"/>
              </a:xfrm>
              <a:custGeom>
                <a:avLst/>
                <a:gdLst>
                  <a:gd name="T0" fmla="*/ 2 w 31"/>
                  <a:gd name="T1" fmla="*/ 1 h 31"/>
                  <a:gd name="T2" fmla="*/ 1 w 31"/>
                  <a:gd name="T3" fmla="*/ 1 h 31"/>
                  <a:gd name="T4" fmla="*/ 0 w 31"/>
                  <a:gd name="T5" fmla="*/ 4 h 31"/>
                  <a:gd name="T6" fmla="*/ 1 w 31"/>
                  <a:gd name="T7" fmla="*/ 12 h 31"/>
                  <a:gd name="T8" fmla="*/ 6 w 31"/>
                  <a:gd name="T9" fmla="*/ 15 h 31"/>
                  <a:gd name="T10" fmla="*/ 8 w 31"/>
                  <a:gd name="T11" fmla="*/ 20 h 31"/>
                  <a:gd name="T12" fmla="*/ 13 w 31"/>
                  <a:gd name="T13" fmla="*/ 21 h 31"/>
                  <a:gd name="T14" fmla="*/ 18 w 31"/>
                  <a:gd name="T15" fmla="*/ 27 h 31"/>
                  <a:gd name="T16" fmla="*/ 23 w 31"/>
                  <a:gd name="T17" fmla="*/ 27 h 31"/>
                  <a:gd name="T18" fmla="*/ 25 w 31"/>
                  <a:gd name="T19" fmla="*/ 30 h 31"/>
                  <a:gd name="T20" fmla="*/ 28 w 31"/>
                  <a:gd name="T21" fmla="*/ 31 h 31"/>
                  <a:gd name="T22" fmla="*/ 30 w 31"/>
                  <a:gd name="T23" fmla="*/ 31 h 31"/>
                  <a:gd name="T24" fmla="*/ 31 w 31"/>
                  <a:gd name="T25" fmla="*/ 28 h 31"/>
                  <a:gd name="T26" fmla="*/ 27 w 31"/>
                  <a:gd name="T27" fmla="*/ 21 h 31"/>
                  <a:gd name="T28" fmla="*/ 18 w 31"/>
                  <a:gd name="T29" fmla="*/ 15 h 31"/>
                  <a:gd name="T30" fmla="*/ 19 w 31"/>
                  <a:gd name="T31" fmla="*/ 12 h 31"/>
                  <a:gd name="T32" fmla="*/ 11 w 31"/>
                  <a:gd name="T33" fmla="*/ 7 h 31"/>
                  <a:gd name="T34" fmla="*/ 9 w 31"/>
                  <a:gd name="T35" fmla="*/ 1 h 31"/>
                  <a:gd name="T36" fmla="*/ 7 w 31"/>
                  <a:gd name="T37" fmla="*/ 0 h 31"/>
                  <a:gd name="T38" fmla="*/ 5 w 31"/>
                  <a:gd name="T39" fmla="*/ 0 h 31"/>
                  <a:gd name="T40" fmla="*/ 2 w 31"/>
                  <a:gd name="T41" fmla="*/ 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1" h="31">
                    <a:moveTo>
                      <a:pt x="2" y="1"/>
                    </a:moveTo>
                    <a:lnTo>
                      <a:pt x="1" y="1"/>
                    </a:lnTo>
                    <a:lnTo>
                      <a:pt x="0" y="4"/>
                    </a:lnTo>
                    <a:lnTo>
                      <a:pt x="1" y="12"/>
                    </a:lnTo>
                    <a:lnTo>
                      <a:pt x="6" y="15"/>
                    </a:lnTo>
                    <a:lnTo>
                      <a:pt x="8" y="20"/>
                    </a:lnTo>
                    <a:lnTo>
                      <a:pt x="13" y="21"/>
                    </a:lnTo>
                    <a:lnTo>
                      <a:pt x="18" y="27"/>
                    </a:lnTo>
                    <a:lnTo>
                      <a:pt x="23" y="27"/>
                    </a:lnTo>
                    <a:lnTo>
                      <a:pt x="25" y="30"/>
                    </a:lnTo>
                    <a:lnTo>
                      <a:pt x="28" y="31"/>
                    </a:lnTo>
                    <a:lnTo>
                      <a:pt x="30" y="31"/>
                    </a:lnTo>
                    <a:lnTo>
                      <a:pt x="31" y="28"/>
                    </a:lnTo>
                    <a:lnTo>
                      <a:pt x="27" y="21"/>
                    </a:lnTo>
                    <a:lnTo>
                      <a:pt x="18" y="15"/>
                    </a:lnTo>
                    <a:lnTo>
                      <a:pt x="19" y="12"/>
                    </a:lnTo>
                    <a:lnTo>
                      <a:pt x="11" y="7"/>
                    </a:lnTo>
                    <a:lnTo>
                      <a:pt x="9" y="1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2" y="1"/>
                    </a:lnTo>
                    <a:close/>
                  </a:path>
                </a:pathLst>
              </a:custGeom>
              <a:grpFill/>
              <a:ln w="635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945" name="Freeform 1721">
                <a:extLst>
                  <a:ext uri="{FF2B5EF4-FFF2-40B4-BE49-F238E27FC236}">
                    <a16:creationId xmlns:a16="http://schemas.microsoft.com/office/drawing/2014/main" id="{08BC9F7D-0F2E-3F45-96DB-1A742267EFF3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3703243" y="3686901"/>
                <a:ext cx="29410" cy="35015"/>
              </a:xfrm>
              <a:custGeom>
                <a:avLst/>
                <a:gdLst>
                  <a:gd name="T0" fmla="*/ 2 w 31"/>
                  <a:gd name="T1" fmla="*/ 1 h 31"/>
                  <a:gd name="T2" fmla="*/ 1 w 31"/>
                  <a:gd name="T3" fmla="*/ 1 h 31"/>
                  <a:gd name="T4" fmla="*/ 0 w 31"/>
                  <a:gd name="T5" fmla="*/ 4 h 31"/>
                  <a:gd name="T6" fmla="*/ 1 w 31"/>
                  <a:gd name="T7" fmla="*/ 12 h 31"/>
                  <a:gd name="T8" fmla="*/ 6 w 31"/>
                  <a:gd name="T9" fmla="*/ 15 h 31"/>
                  <a:gd name="T10" fmla="*/ 8 w 31"/>
                  <a:gd name="T11" fmla="*/ 20 h 31"/>
                  <a:gd name="T12" fmla="*/ 13 w 31"/>
                  <a:gd name="T13" fmla="*/ 21 h 31"/>
                  <a:gd name="T14" fmla="*/ 18 w 31"/>
                  <a:gd name="T15" fmla="*/ 27 h 31"/>
                  <a:gd name="T16" fmla="*/ 23 w 31"/>
                  <a:gd name="T17" fmla="*/ 27 h 31"/>
                  <a:gd name="T18" fmla="*/ 25 w 31"/>
                  <a:gd name="T19" fmla="*/ 30 h 31"/>
                  <a:gd name="T20" fmla="*/ 28 w 31"/>
                  <a:gd name="T21" fmla="*/ 31 h 31"/>
                  <a:gd name="T22" fmla="*/ 30 w 31"/>
                  <a:gd name="T23" fmla="*/ 31 h 31"/>
                  <a:gd name="T24" fmla="*/ 31 w 31"/>
                  <a:gd name="T25" fmla="*/ 28 h 31"/>
                  <a:gd name="T26" fmla="*/ 27 w 31"/>
                  <a:gd name="T27" fmla="*/ 21 h 31"/>
                  <a:gd name="T28" fmla="*/ 18 w 31"/>
                  <a:gd name="T29" fmla="*/ 15 h 31"/>
                  <a:gd name="T30" fmla="*/ 19 w 31"/>
                  <a:gd name="T31" fmla="*/ 12 h 31"/>
                  <a:gd name="T32" fmla="*/ 11 w 31"/>
                  <a:gd name="T33" fmla="*/ 7 h 31"/>
                  <a:gd name="T34" fmla="*/ 9 w 31"/>
                  <a:gd name="T35" fmla="*/ 1 h 31"/>
                  <a:gd name="T36" fmla="*/ 7 w 31"/>
                  <a:gd name="T37" fmla="*/ 0 h 31"/>
                  <a:gd name="T38" fmla="*/ 5 w 31"/>
                  <a:gd name="T39" fmla="*/ 0 h 31"/>
                  <a:gd name="T40" fmla="*/ 2 w 31"/>
                  <a:gd name="T41" fmla="*/ 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1" h="31">
                    <a:moveTo>
                      <a:pt x="2" y="1"/>
                    </a:moveTo>
                    <a:lnTo>
                      <a:pt x="1" y="1"/>
                    </a:lnTo>
                    <a:lnTo>
                      <a:pt x="0" y="4"/>
                    </a:lnTo>
                    <a:lnTo>
                      <a:pt x="1" y="12"/>
                    </a:lnTo>
                    <a:lnTo>
                      <a:pt x="6" y="15"/>
                    </a:lnTo>
                    <a:lnTo>
                      <a:pt x="8" y="20"/>
                    </a:lnTo>
                    <a:lnTo>
                      <a:pt x="13" y="21"/>
                    </a:lnTo>
                    <a:lnTo>
                      <a:pt x="18" y="27"/>
                    </a:lnTo>
                    <a:lnTo>
                      <a:pt x="23" y="27"/>
                    </a:lnTo>
                    <a:lnTo>
                      <a:pt x="25" y="30"/>
                    </a:lnTo>
                    <a:lnTo>
                      <a:pt x="28" y="31"/>
                    </a:lnTo>
                    <a:lnTo>
                      <a:pt x="30" y="31"/>
                    </a:lnTo>
                    <a:lnTo>
                      <a:pt x="31" y="28"/>
                    </a:lnTo>
                    <a:lnTo>
                      <a:pt x="27" y="21"/>
                    </a:lnTo>
                    <a:lnTo>
                      <a:pt x="18" y="15"/>
                    </a:lnTo>
                    <a:lnTo>
                      <a:pt x="19" y="12"/>
                    </a:lnTo>
                    <a:lnTo>
                      <a:pt x="11" y="7"/>
                    </a:lnTo>
                    <a:lnTo>
                      <a:pt x="9" y="1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2" y="1"/>
                    </a:lnTo>
                  </a:path>
                </a:pathLst>
              </a:custGeom>
              <a:grpFill/>
              <a:ln w="635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946" name="Freeform 1722">
                <a:extLst>
                  <a:ext uri="{FF2B5EF4-FFF2-40B4-BE49-F238E27FC236}">
                    <a16:creationId xmlns:a16="http://schemas.microsoft.com/office/drawing/2014/main" id="{110D0344-EC9D-DF48-AD2C-341E0AC0E0D8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3703243" y="3686901"/>
                <a:ext cx="29410" cy="35015"/>
              </a:xfrm>
              <a:custGeom>
                <a:avLst/>
                <a:gdLst>
                  <a:gd name="T0" fmla="*/ 2 w 31"/>
                  <a:gd name="T1" fmla="*/ 1 h 31"/>
                  <a:gd name="T2" fmla="*/ 1 w 31"/>
                  <a:gd name="T3" fmla="*/ 1 h 31"/>
                  <a:gd name="T4" fmla="*/ 0 w 31"/>
                  <a:gd name="T5" fmla="*/ 4 h 31"/>
                  <a:gd name="T6" fmla="*/ 1 w 31"/>
                  <a:gd name="T7" fmla="*/ 12 h 31"/>
                  <a:gd name="T8" fmla="*/ 6 w 31"/>
                  <a:gd name="T9" fmla="*/ 15 h 31"/>
                  <a:gd name="T10" fmla="*/ 8 w 31"/>
                  <a:gd name="T11" fmla="*/ 20 h 31"/>
                  <a:gd name="T12" fmla="*/ 13 w 31"/>
                  <a:gd name="T13" fmla="*/ 21 h 31"/>
                  <a:gd name="T14" fmla="*/ 18 w 31"/>
                  <a:gd name="T15" fmla="*/ 27 h 31"/>
                  <a:gd name="T16" fmla="*/ 23 w 31"/>
                  <a:gd name="T17" fmla="*/ 27 h 31"/>
                  <a:gd name="T18" fmla="*/ 25 w 31"/>
                  <a:gd name="T19" fmla="*/ 30 h 31"/>
                  <a:gd name="T20" fmla="*/ 28 w 31"/>
                  <a:gd name="T21" fmla="*/ 31 h 31"/>
                  <a:gd name="T22" fmla="*/ 30 w 31"/>
                  <a:gd name="T23" fmla="*/ 31 h 31"/>
                  <a:gd name="T24" fmla="*/ 31 w 31"/>
                  <a:gd name="T25" fmla="*/ 28 h 31"/>
                  <a:gd name="T26" fmla="*/ 27 w 31"/>
                  <a:gd name="T27" fmla="*/ 21 h 31"/>
                  <a:gd name="T28" fmla="*/ 18 w 31"/>
                  <a:gd name="T29" fmla="*/ 15 h 31"/>
                  <a:gd name="T30" fmla="*/ 19 w 31"/>
                  <a:gd name="T31" fmla="*/ 12 h 31"/>
                  <a:gd name="T32" fmla="*/ 11 w 31"/>
                  <a:gd name="T33" fmla="*/ 7 h 31"/>
                  <a:gd name="T34" fmla="*/ 9 w 31"/>
                  <a:gd name="T35" fmla="*/ 1 h 31"/>
                  <a:gd name="T36" fmla="*/ 7 w 31"/>
                  <a:gd name="T37" fmla="*/ 0 h 31"/>
                  <a:gd name="T38" fmla="*/ 5 w 31"/>
                  <a:gd name="T39" fmla="*/ 0 h 31"/>
                  <a:gd name="T40" fmla="*/ 2 w 31"/>
                  <a:gd name="T41" fmla="*/ 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1" h="31">
                    <a:moveTo>
                      <a:pt x="2" y="1"/>
                    </a:moveTo>
                    <a:lnTo>
                      <a:pt x="1" y="1"/>
                    </a:lnTo>
                    <a:lnTo>
                      <a:pt x="0" y="4"/>
                    </a:lnTo>
                    <a:lnTo>
                      <a:pt x="1" y="12"/>
                    </a:lnTo>
                    <a:lnTo>
                      <a:pt x="6" y="15"/>
                    </a:lnTo>
                    <a:lnTo>
                      <a:pt x="8" y="20"/>
                    </a:lnTo>
                    <a:lnTo>
                      <a:pt x="13" y="21"/>
                    </a:lnTo>
                    <a:lnTo>
                      <a:pt x="18" y="27"/>
                    </a:lnTo>
                    <a:lnTo>
                      <a:pt x="23" y="27"/>
                    </a:lnTo>
                    <a:lnTo>
                      <a:pt x="25" y="30"/>
                    </a:lnTo>
                    <a:lnTo>
                      <a:pt x="28" y="31"/>
                    </a:lnTo>
                    <a:lnTo>
                      <a:pt x="30" y="31"/>
                    </a:lnTo>
                    <a:lnTo>
                      <a:pt x="31" y="28"/>
                    </a:lnTo>
                    <a:lnTo>
                      <a:pt x="27" y="21"/>
                    </a:lnTo>
                    <a:lnTo>
                      <a:pt x="18" y="15"/>
                    </a:lnTo>
                    <a:lnTo>
                      <a:pt x="19" y="12"/>
                    </a:lnTo>
                    <a:lnTo>
                      <a:pt x="11" y="7"/>
                    </a:lnTo>
                    <a:lnTo>
                      <a:pt x="9" y="1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2" y="1"/>
                    </a:lnTo>
                  </a:path>
                </a:pathLst>
              </a:custGeom>
              <a:grpFill/>
              <a:ln w="635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947" name="Freeform 1723">
                <a:extLst>
                  <a:ext uri="{FF2B5EF4-FFF2-40B4-BE49-F238E27FC236}">
                    <a16:creationId xmlns:a16="http://schemas.microsoft.com/office/drawing/2014/main" id="{C32CDCE4-7636-314B-BB3A-082A105F4D4E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4803158" y="3627814"/>
                <a:ext cx="129402" cy="135682"/>
              </a:xfrm>
              <a:custGeom>
                <a:avLst/>
                <a:gdLst>
                  <a:gd name="T0" fmla="*/ 74 w 132"/>
                  <a:gd name="T1" fmla="*/ 21 h 124"/>
                  <a:gd name="T2" fmla="*/ 66 w 132"/>
                  <a:gd name="T3" fmla="*/ 19 h 124"/>
                  <a:gd name="T4" fmla="*/ 66 w 132"/>
                  <a:gd name="T5" fmla="*/ 10 h 124"/>
                  <a:gd name="T6" fmla="*/ 58 w 132"/>
                  <a:gd name="T7" fmla="*/ 3 h 124"/>
                  <a:gd name="T8" fmla="*/ 48 w 132"/>
                  <a:gd name="T9" fmla="*/ 0 h 124"/>
                  <a:gd name="T10" fmla="*/ 42 w 132"/>
                  <a:gd name="T11" fmla="*/ 12 h 124"/>
                  <a:gd name="T12" fmla="*/ 40 w 132"/>
                  <a:gd name="T13" fmla="*/ 30 h 124"/>
                  <a:gd name="T14" fmla="*/ 37 w 132"/>
                  <a:gd name="T15" fmla="*/ 28 h 124"/>
                  <a:gd name="T16" fmla="*/ 30 w 132"/>
                  <a:gd name="T17" fmla="*/ 33 h 124"/>
                  <a:gd name="T18" fmla="*/ 30 w 132"/>
                  <a:gd name="T19" fmla="*/ 42 h 124"/>
                  <a:gd name="T20" fmla="*/ 29 w 132"/>
                  <a:gd name="T21" fmla="*/ 55 h 124"/>
                  <a:gd name="T22" fmla="*/ 23 w 132"/>
                  <a:gd name="T23" fmla="*/ 61 h 124"/>
                  <a:gd name="T24" fmla="*/ 6 w 132"/>
                  <a:gd name="T25" fmla="*/ 67 h 124"/>
                  <a:gd name="T26" fmla="*/ 0 w 132"/>
                  <a:gd name="T27" fmla="*/ 77 h 124"/>
                  <a:gd name="T28" fmla="*/ 6 w 132"/>
                  <a:gd name="T29" fmla="*/ 91 h 124"/>
                  <a:gd name="T30" fmla="*/ 11 w 132"/>
                  <a:gd name="T31" fmla="*/ 89 h 124"/>
                  <a:gd name="T32" fmla="*/ 18 w 132"/>
                  <a:gd name="T33" fmla="*/ 85 h 124"/>
                  <a:gd name="T34" fmla="*/ 24 w 132"/>
                  <a:gd name="T35" fmla="*/ 93 h 124"/>
                  <a:gd name="T36" fmla="*/ 31 w 132"/>
                  <a:gd name="T37" fmla="*/ 99 h 124"/>
                  <a:gd name="T38" fmla="*/ 35 w 132"/>
                  <a:gd name="T39" fmla="*/ 93 h 124"/>
                  <a:gd name="T40" fmla="*/ 40 w 132"/>
                  <a:gd name="T41" fmla="*/ 101 h 124"/>
                  <a:gd name="T42" fmla="*/ 51 w 132"/>
                  <a:gd name="T43" fmla="*/ 101 h 124"/>
                  <a:gd name="T44" fmla="*/ 62 w 132"/>
                  <a:gd name="T45" fmla="*/ 114 h 124"/>
                  <a:gd name="T46" fmla="*/ 74 w 132"/>
                  <a:gd name="T47" fmla="*/ 117 h 124"/>
                  <a:gd name="T48" fmla="*/ 77 w 132"/>
                  <a:gd name="T49" fmla="*/ 114 h 124"/>
                  <a:gd name="T50" fmla="*/ 93 w 132"/>
                  <a:gd name="T51" fmla="*/ 124 h 124"/>
                  <a:gd name="T52" fmla="*/ 104 w 132"/>
                  <a:gd name="T53" fmla="*/ 110 h 124"/>
                  <a:gd name="T54" fmla="*/ 116 w 132"/>
                  <a:gd name="T55" fmla="*/ 101 h 124"/>
                  <a:gd name="T56" fmla="*/ 122 w 132"/>
                  <a:gd name="T57" fmla="*/ 104 h 124"/>
                  <a:gd name="T58" fmla="*/ 131 w 132"/>
                  <a:gd name="T59" fmla="*/ 97 h 124"/>
                  <a:gd name="T60" fmla="*/ 130 w 132"/>
                  <a:gd name="T61" fmla="*/ 91 h 124"/>
                  <a:gd name="T62" fmla="*/ 116 w 132"/>
                  <a:gd name="T63" fmla="*/ 85 h 124"/>
                  <a:gd name="T64" fmla="*/ 113 w 132"/>
                  <a:gd name="T65" fmla="*/ 74 h 124"/>
                  <a:gd name="T66" fmla="*/ 100 w 132"/>
                  <a:gd name="T67" fmla="*/ 56 h 124"/>
                  <a:gd name="T68" fmla="*/ 80 w 132"/>
                  <a:gd name="T69" fmla="*/ 34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32" h="124">
                    <a:moveTo>
                      <a:pt x="79" y="31"/>
                    </a:moveTo>
                    <a:lnTo>
                      <a:pt x="74" y="21"/>
                    </a:lnTo>
                    <a:lnTo>
                      <a:pt x="70" y="19"/>
                    </a:lnTo>
                    <a:lnTo>
                      <a:pt x="66" y="19"/>
                    </a:lnTo>
                    <a:lnTo>
                      <a:pt x="67" y="13"/>
                    </a:lnTo>
                    <a:lnTo>
                      <a:pt x="66" y="10"/>
                    </a:lnTo>
                    <a:lnTo>
                      <a:pt x="60" y="9"/>
                    </a:lnTo>
                    <a:lnTo>
                      <a:pt x="58" y="3"/>
                    </a:lnTo>
                    <a:lnTo>
                      <a:pt x="54" y="0"/>
                    </a:lnTo>
                    <a:lnTo>
                      <a:pt x="48" y="0"/>
                    </a:lnTo>
                    <a:lnTo>
                      <a:pt x="47" y="6"/>
                    </a:lnTo>
                    <a:lnTo>
                      <a:pt x="42" y="12"/>
                    </a:lnTo>
                    <a:lnTo>
                      <a:pt x="36" y="25"/>
                    </a:lnTo>
                    <a:lnTo>
                      <a:pt x="40" y="30"/>
                    </a:lnTo>
                    <a:lnTo>
                      <a:pt x="40" y="32"/>
                    </a:lnTo>
                    <a:lnTo>
                      <a:pt x="37" y="28"/>
                    </a:lnTo>
                    <a:lnTo>
                      <a:pt x="32" y="28"/>
                    </a:lnTo>
                    <a:lnTo>
                      <a:pt x="30" y="33"/>
                    </a:lnTo>
                    <a:lnTo>
                      <a:pt x="30" y="35"/>
                    </a:lnTo>
                    <a:lnTo>
                      <a:pt x="30" y="42"/>
                    </a:lnTo>
                    <a:lnTo>
                      <a:pt x="32" y="51"/>
                    </a:lnTo>
                    <a:lnTo>
                      <a:pt x="29" y="55"/>
                    </a:lnTo>
                    <a:lnTo>
                      <a:pt x="26" y="60"/>
                    </a:lnTo>
                    <a:lnTo>
                      <a:pt x="23" y="61"/>
                    </a:lnTo>
                    <a:lnTo>
                      <a:pt x="14" y="66"/>
                    </a:lnTo>
                    <a:lnTo>
                      <a:pt x="6" y="67"/>
                    </a:lnTo>
                    <a:lnTo>
                      <a:pt x="1" y="70"/>
                    </a:lnTo>
                    <a:lnTo>
                      <a:pt x="0" y="77"/>
                    </a:lnTo>
                    <a:lnTo>
                      <a:pt x="0" y="85"/>
                    </a:lnTo>
                    <a:lnTo>
                      <a:pt x="6" y="91"/>
                    </a:lnTo>
                    <a:lnTo>
                      <a:pt x="11" y="94"/>
                    </a:lnTo>
                    <a:lnTo>
                      <a:pt x="11" y="89"/>
                    </a:lnTo>
                    <a:lnTo>
                      <a:pt x="14" y="85"/>
                    </a:lnTo>
                    <a:lnTo>
                      <a:pt x="18" y="85"/>
                    </a:lnTo>
                    <a:lnTo>
                      <a:pt x="23" y="89"/>
                    </a:lnTo>
                    <a:lnTo>
                      <a:pt x="24" y="93"/>
                    </a:lnTo>
                    <a:lnTo>
                      <a:pt x="29" y="95"/>
                    </a:lnTo>
                    <a:lnTo>
                      <a:pt x="31" y="99"/>
                    </a:lnTo>
                    <a:lnTo>
                      <a:pt x="34" y="96"/>
                    </a:lnTo>
                    <a:lnTo>
                      <a:pt x="35" y="93"/>
                    </a:lnTo>
                    <a:lnTo>
                      <a:pt x="40" y="96"/>
                    </a:lnTo>
                    <a:lnTo>
                      <a:pt x="40" y="101"/>
                    </a:lnTo>
                    <a:lnTo>
                      <a:pt x="44" y="103"/>
                    </a:lnTo>
                    <a:lnTo>
                      <a:pt x="51" y="101"/>
                    </a:lnTo>
                    <a:lnTo>
                      <a:pt x="56" y="111"/>
                    </a:lnTo>
                    <a:lnTo>
                      <a:pt x="62" y="114"/>
                    </a:lnTo>
                    <a:lnTo>
                      <a:pt x="71" y="116"/>
                    </a:lnTo>
                    <a:lnTo>
                      <a:pt x="74" y="117"/>
                    </a:lnTo>
                    <a:lnTo>
                      <a:pt x="75" y="114"/>
                    </a:lnTo>
                    <a:lnTo>
                      <a:pt x="77" y="114"/>
                    </a:lnTo>
                    <a:lnTo>
                      <a:pt x="86" y="119"/>
                    </a:lnTo>
                    <a:lnTo>
                      <a:pt x="93" y="124"/>
                    </a:lnTo>
                    <a:lnTo>
                      <a:pt x="99" y="122"/>
                    </a:lnTo>
                    <a:lnTo>
                      <a:pt x="104" y="110"/>
                    </a:lnTo>
                    <a:lnTo>
                      <a:pt x="109" y="108"/>
                    </a:lnTo>
                    <a:lnTo>
                      <a:pt x="116" y="101"/>
                    </a:lnTo>
                    <a:lnTo>
                      <a:pt x="121" y="100"/>
                    </a:lnTo>
                    <a:lnTo>
                      <a:pt x="122" y="104"/>
                    </a:lnTo>
                    <a:lnTo>
                      <a:pt x="125" y="103"/>
                    </a:lnTo>
                    <a:lnTo>
                      <a:pt x="131" y="97"/>
                    </a:lnTo>
                    <a:lnTo>
                      <a:pt x="132" y="92"/>
                    </a:lnTo>
                    <a:lnTo>
                      <a:pt x="130" y="91"/>
                    </a:lnTo>
                    <a:lnTo>
                      <a:pt x="123" y="95"/>
                    </a:lnTo>
                    <a:lnTo>
                      <a:pt x="116" y="85"/>
                    </a:lnTo>
                    <a:lnTo>
                      <a:pt x="113" y="80"/>
                    </a:lnTo>
                    <a:lnTo>
                      <a:pt x="113" y="74"/>
                    </a:lnTo>
                    <a:lnTo>
                      <a:pt x="106" y="61"/>
                    </a:lnTo>
                    <a:lnTo>
                      <a:pt x="100" y="56"/>
                    </a:lnTo>
                    <a:lnTo>
                      <a:pt x="98" y="50"/>
                    </a:lnTo>
                    <a:lnTo>
                      <a:pt x="80" y="34"/>
                    </a:lnTo>
                    <a:lnTo>
                      <a:pt x="79" y="31"/>
                    </a:lnTo>
                    <a:close/>
                  </a:path>
                </a:pathLst>
              </a:custGeom>
              <a:grpFill/>
              <a:ln w="635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948" name="Freeform 1729">
                <a:extLst>
                  <a:ext uri="{FF2B5EF4-FFF2-40B4-BE49-F238E27FC236}">
                    <a16:creationId xmlns:a16="http://schemas.microsoft.com/office/drawing/2014/main" id="{A0F8030C-D8CA-E142-ACE2-77E360274C23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4005179" y="3106971"/>
                <a:ext cx="319584" cy="400482"/>
              </a:xfrm>
              <a:custGeom>
                <a:avLst/>
                <a:gdLst>
                  <a:gd name="T0" fmla="*/ 62 w 326"/>
                  <a:gd name="T1" fmla="*/ 77 h 365"/>
                  <a:gd name="T2" fmla="*/ 55 w 326"/>
                  <a:gd name="T3" fmla="*/ 106 h 365"/>
                  <a:gd name="T4" fmla="*/ 47 w 326"/>
                  <a:gd name="T5" fmla="*/ 119 h 365"/>
                  <a:gd name="T6" fmla="*/ 41 w 326"/>
                  <a:gd name="T7" fmla="*/ 136 h 365"/>
                  <a:gd name="T8" fmla="*/ 38 w 326"/>
                  <a:gd name="T9" fmla="*/ 152 h 365"/>
                  <a:gd name="T10" fmla="*/ 31 w 326"/>
                  <a:gd name="T11" fmla="*/ 161 h 365"/>
                  <a:gd name="T12" fmla="*/ 38 w 326"/>
                  <a:gd name="T13" fmla="*/ 171 h 365"/>
                  <a:gd name="T14" fmla="*/ 41 w 326"/>
                  <a:gd name="T15" fmla="*/ 180 h 365"/>
                  <a:gd name="T16" fmla="*/ 23 w 326"/>
                  <a:gd name="T17" fmla="*/ 186 h 365"/>
                  <a:gd name="T18" fmla="*/ 27 w 326"/>
                  <a:gd name="T19" fmla="*/ 200 h 365"/>
                  <a:gd name="T20" fmla="*/ 26 w 326"/>
                  <a:gd name="T21" fmla="*/ 213 h 365"/>
                  <a:gd name="T22" fmla="*/ 26 w 326"/>
                  <a:gd name="T23" fmla="*/ 219 h 365"/>
                  <a:gd name="T24" fmla="*/ 23 w 326"/>
                  <a:gd name="T25" fmla="*/ 229 h 365"/>
                  <a:gd name="T26" fmla="*/ 16 w 326"/>
                  <a:gd name="T27" fmla="*/ 241 h 365"/>
                  <a:gd name="T28" fmla="*/ 17 w 326"/>
                  <a:gd name="T29" fmla="*/ 251 h 365"/>
                  <a:gd name="T30" fmla="*/ 10 w 326"/>
                  <a:gd name="T31" fmla="*/ 261 h 365"/>
                  <a:gd name="T32" fmla="*/ 7 w 326"/>
                  <a:gd name="T33" fmla="*/ 269 h 365"/>
                  <a:gd name="T34" fmla="*/ 0 w 326"/>
                  <a:gd name="T35" fmla="*/ 281 h 365"/>
                  <a:gd name="T36" fmla="*/ 28 w 326"/>
                  <a:gd name="T37" fmla="*/ 282 h 365"/>
                  <a:gd name="T38" fmla="*/ 23 w 326"/>
                  <a:gd name="T39" fmla="*/ 286 h 365"/>
                  <a:gd name="T40" fmla="*/ 38 w 326"/>
                  <a:gd name="T41" fmla="*/ 291 h 365"/>
                  <a:gd name="T42" fmla="*/ 56 w 326"/>
                  <a:gd name="T43" fmla="*/ 303 h 365"/>
                  <a:gd name="T44" fmla="*/ 69 w 326"/>
                  <a:gd name="T45" fmla="*/ 328 h 365"/>
                  <a:gd name="T46" fmla="*/ 91 w 326"/>
                  <a:gd name="T47" fmla="*/ 364 h 365"/>
                  <a:gd name="T48" fmla="*/ 121 w 326"/>
                  <a:gd name="T49" fmla="*/ 338 h 365"/>
                  <a:gd name="T50" fmla="*/ 134 w 326"/>
                  <a:gd name="T51" fmla="*/ 329 h 365"/>
                  <a:gd name="T52" fmla="*/ 141 w 326"/>
                  <a:gd name="T53" fmla="*/ 337 h 365"/>
                  <a:gd name="T54" fmla="*/ 148 w 326"/>
                  <a:gd name="T55" fmla="*/ 326 h 365"/>
                  <a:gd name="T56" fmla="*/ 157 w 326"/>
                  <a:gd name="T57" fmla="*/ 329 h 365"/>
                  <a:gd name="T58" fmla="*/ 168 w 326"/>
                  <a:gd name="T59" fmla="*/ 308 h 365"/>
                  <a:gd name="T60" fmla="*/ 168 w 326"/>
                  <a:gd name="T61" fmla="*/ 286 h 365"/>
                  <a:gd name="T62" fmla="*/ 176 w 326"/>
                  <a:gd name="T63" fmla="*/ 259 h 365"/>
                  <a:gd name="T64" fmla="*/ 185 w 326"/>
                  <a:gd name="T65" fmla="*/ 254 h 365"/>
                  <a:gd name="T66" fmla="*/ 203 w 326"/>
                  <a:gd name="T67" fmla="*/ 242 h 365"/>
                  <a:gd name="T68" fmla="*/ 209 w 326"/>
                  <a:gd name="T69" fmla="*/ 214 h 365"/>
                  <a:gd name="T70" fmla="*/ 228 w 326"/>
                  <a:gd name="T71" fmla="*/ 200 h 365"/>
                  <a:gd name="T72" fmla="*/ 259 w 326"/>
                  <a:gd name="T73" fmla="*/ 173 h 365"/>
                  <a:gd name="T74" fmla="*/ 289 w 326"/>
                  <a:gd name="T75" fmla="*/ 149 h 365"/>
                  <a:gd name="T76" fmla="*/ 326 w 326"/>
                  <a:gd name="T77" fmla="*/ 114 h 365"/>
                  <a:gd name="T78" fmla="*/ 311 w 326"/>
                  <a:gd name="T79" fmla="*/ 99 h 365"/>
                  <a:gd name="T80" fmla="*/ 284 w 326"/>
                  <a:gd name="T81" fmla="*/ 67 h 365"/>
                  <a:gd name="T82" fmla="*/ 259 w 326"/>
                  <a:gd name="T83" fmla="*/ 38 h 365"/>
                  <a:gd name="T84" fmla="*/ 216 w 326"/>
                  <a:gd name="T85" fmla="*/ 44 h 365"/>
                  <a:gd name="T86" fmla="*/ 215 w 326"/>
                  <a:gd name="T87" fmla="*/ 58 h 365"/>
                  <a:gd name="T88" fmla="*/ 206 w 326"/>
                  <a:gd name="T89" fmla="*/ 60 h 365"/>
                  <a:gd name="T90" fmla="*/ 210 w 326"/>
                  <a:gd name="T91" fmla="*/ 43 h 365"/>
                  <a:gd name="T92" fmla="*/ 199 w 326"/>
                  <a:gd name="T93" fmla="*/ 48 h 365"/>
                  <a:gd name="T94" fmla="*/ 189 w 326"/>
                  <a:gd name="T95" fmla="*/ 57 h 365"/>
                  <a:gd name="T96" fmla="*/ 171 w 326"/>
                  <a:gd name="T97" fmla="*/ 28 h 365"/>
                  <a:gd name="T98" fmla="*/ 155 w 326"/>
                  <a:gd name="T99" fmla="*/ 7 h 365"/>
                  <a:gd name="T100" fmla="*/ 126 w 326"/>
                  <a:gd name="T101" fmla="*/ 8 h 365"/>
                  <a:gd name="T102" fmla="*/ 89 w 326"/>
                  <a:gd name="T103" fmla="*/ 10 h 365"/>
                  <a:gd name="T104" fmla="*/ 89 w 326"/>
                  <a:gd name="T105" fmla="*/ 25 h 365"/>
                  <a:gd name="T106" fmla="*/ 85 w 326"/>
                  <a:gd name="T107" fmla="*/ 12 h 365"/>
                  <a:gd name="T108" fmla="*/ 78 w 326"/>
                  <a:gd name="T109" fmla="*/ 15 h 365"/>
                  <a:gd name="T110" fmla="*/ 68 w 326"/>
                  <a:gd name="T111" fmla="*/ 15 h 365"/>
                  <a:gd name="T112" fmla="*/ 56 w 326"/>
                  <a:gd name="T113" fmla="*/ 18 h 365"/>
                  <a:gd name="T114" fmla="*/ 43 w 326"/>
                  <a:gd name="T115" fmla="*/ 23 h 365"/>
                  <a:gd name="T116" fmla="*/ 47 w 326"/>
                  <a:gd name="T117" fmla="*/ 44 h 3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326" h="365">
                    <a:moveTo>
                      <a:pt x="53" y="66"/>
                    </a:moveTo>
                    <a:lnTo>
                      <a:pt x="57" y="72"/>
                    </a:lnTo>
                    <a:lnTo>
                      <a:pt x="62" y="77"/>
                    </a:lnTo>
                    <a:lnTo>
                      <a:pt x="64" y="82"/>
                    </a:lnTo>
                    <a:lnTo>
                      <a:pt x="60" y="90"/>
                    </a:lnTo>
                    <a:lnTo>
                      <a:pt x="55" y="106"/>
                    </a:lnTo>
                    <a:lnTo>
                      <a:pt x="53" y="111"/>
                    </a:lnTo>
                    <a:lnTo>
                      <a:pt x="47" y="116"/>
                    </a:lnTo>
                    <a:lnTo>
                      <a:pt x="47" y="119"/>
                    </a:lnTo>
                    <a:lnTo>
                      <a:pt x="46" y="126"/>
                    </a:lnTo>
                    <a:lnTo>
                      <a:pt x="43" y="128"/>
                    </a:lnTo>
                    <a:lnTo>
                      <a:pt x="41" y="136"/>
                    </a:lnTo>
                    <a:lnTo>
                      <a:pt x="41" y="140"/>
                    </a:lnTo>
                    <a:lnTo>
                      <a:pt x="37" y="148"/>
                    </a:lnTo>
                    <a:lnTo>
                      <a:pt x="38" y="152"/>
                    </a:lnTo>
                    <a:lnTo>
                      <a:pt x="37" y="155"/>
                    </a:lnTo>
                    <a:lnTo>
                      <a:pt x="34" y="159"/>
                    </a:lnTo>
                    <a:lnTo>
                      <a:pt x="31" y="161"/>
                    </a:lnTo>
                    <a:lnTo>
                      <a:pt x="32" y="167"/>
                    </a:lnTo>
                    <a:lnTo>
                      <a:pt x="35" y="167"/>
                    </a:lnTo>
                    <a:lnTo>
                      <a:pt x="38" y="171"/>
                    </a:lnTo>
                    <a:lnTo>
                      <a:pt x="41" y="173"/>
                    </a:lnTo>
                    <a:lnTo>
                      <a:pt x="42" y="177"/>
                    </a:lnTo>
                    <a:lnTo>
                      <a:pt x="41" y="180"/>
                    </a:lnTo>
                    <a:lnTo>
                      <a:pt x="29" y="185"/>
                    </a:lnTo>
                    <a:lnTo>
                      <a:pt x="24" y="183"/>
                    </a:lnTo>
                    <a:lnTo>
                      <a:pt x="23" y="186"/>
                    </a:lnTo>
                    <a:lnTo>
                      <a:pt x="26" y="192"/>
                    </a:lnTo>
                    <a:lnTo>
                      <a:pt x="27" y="193"/>
                    </a:lnTo>
                    <a:lnTo>
                      <a:pt x="27" y="200"/>
                    </a:lnTo>
                    <a:lnTo>
                      <a:pt x="28" y="201"/>
                    </a:lnTo>
                    <a:lnTo>
                      <a:pt x="27" y="205"/>
                    </a:lnTo>
                    <a:lnTo>
                      <a:pt x="26" y="213"/>
                    </a:lnTo>
                    <a:lnTo>
                      <a:pt x="28" y="212"/>
                    </a:lnTo>
                    <a:lnTo>
                      <a:pt x="29" y="217"/>
                    </a:lnTo>
                    <a:lnTo>
                      <a:pt x="26" y="219"/>
                    </a:lnTo>
                    <a:lnTo>
                      <a:pt x="21" y="224"/>
                    </a:lnTo>
                    <a:lnTo>
                      <a:pt x="26" y="227"/>
                    </a:lnTo>
                    <a:lnTo>
                      <a:pt x="23" y="229"/>
                    </a:lnTo>
                    <a:lnTo>
                      <a:pt x="19" y="227"/>
                    </a:lnTo>
                    <a:lnTo>
                      <a:pt x="16" y="235"/>
                    </a:lnTo>
                    <a:lnTo>
                      <a:pt x="16" y="241"/>
                    </a:lnTo>
                    <a:lnTo>
                      <a:pt x="11" y="243"/>
                    </a:lnTo>
                    <a:lnTo>
                      <a:pt x="13" y="247"/>
                    </a:lnTo>
                    <a:lnTo>
                      <a:pt x="17" y="251"/>
                    </a:lnTo>
                    <a:lnTo>
                      <a:pt x="7" y="254"/>
                    </a:lnTo>
                    <a:lnTo>
                      <a:pt x="9" y="255"/>
                    </a:lnTo>
                    <a:lnTo>
                      <a:pt x="10" y="261"/>
                    </a:lnTo>
                    <a:lnTo>
                      <a:pt x="8" y="260"/>
                    </a:lnTo>
                    <a:lnTo>
                      <a:pt x="6" y="264"/>
                    </a:lnTo>
                    <a:lnTo>
                      <a:pt x="7" y="269"/>
                    </a:lnTo>
                    <a:lnTo>
                      <a:pt x="9" y="270"/>
                    </a:lnTo>
                    <a:lnTo>
                      <a:pt x="5" y="280"/>
                    </a:lnTo>
                    <a:lnTo>
                      <a:pt x="0" y="281"/>
                    </a:lnTo>
                    <a:lnTo>
                      <a:pt x="3" y="285"/>
                    </a:lnTo>
                    <a:lnTo>
                      <a:pt x="18" y="280"/>
                    </a:lnTo>
                    <a:lnTo>
                      <a:pt x="28" y="282"/>
                    </a:lnTo>
                    <a:lnTo>
                      <a:pt x="29" y="285"/>
                    </a:lnTo>
                    <a:lnTo>
                      <a:pt x="23" y="283"/>
                    </a:lnTo>
                    <a:lnTo>
                      <a:pt x="23" y="286"/>
                    </a:lnTo>
                    <a:lnTo>
                      <a:pt x="34" y="293"/>
                    </a:lnTo>
                    <a:lnTo>
                      <a:pt x="38" y="296"/>
                    </a:lnTo>
                    <a:lnTo>
                      <a:pt x="38" y="291"/>
                    </a:lnTo>
                    <a:lnTo>
                      <a:pt x="42" y="292"/>
                    </a:lnTo>
                    <a:lnTo>
                      <a:pt x="43" y="297"/>
                    </a:lnTo>
                    <a:lnTo>
                      <a:pt x="56" y="303"/>
                    </a:lnTo>
                    <a:lnTo>
                      <a:pt x="64" y="314"/>
                    </a:lnTo>
                    <a:lnTo>
                      <a:pt x="66" y="322"/>
                    </a:lnTo>
                    <a:lnTo>
                      <a:pt x="69" y="328"/>
                    </a:lnTo>
                    <a:lnTo>
                      <a:pt x="78" y="354"/>
                    </a:lnTo>
                    <a:lnTo>
                      <a:pt x="85" y="365"/>
                    </a:lnTo>
                    <a:lnTo>
                      <a:pt x="91" y="364"/>
                    </a:lnTo>
                    <a:lnTo>
                      <a:pt x="101" y="352"/>
                    </a:lnTo>
                    <a:lnTo>
                      <a:pt x="109" y="350"/>
                    </a:lnTo>
                    <a:lnTo>
                      <a:pt x="121" y="338"/>
                    </a:lnTo>
                    <a:lnTo>
                      <a:pt x="125" y="331"/>
                    </a:lnTo>
                    <a:lnTo>
                      <a:pt x="129" y="325"/>
                    </a:lnTo>
                    <a:lnTo>
                      <a:pt x="134" y="329"/>
                    </a:lnTo>
                    <a:lnTo>
                      <a:pt x="135" y="331"/>
                    </a:lnTo>
                    <a:lnTo>
                      <a:pt x="134" y="335"/>
                    </a:lnTo>
                    <a:lnTo>
                      <a:pt x="141" y="337"/>
                    </a:lnTo>
                    <a:lnTo>
                      <a:pt x="145" y="335"/>
                    </a:lnTo>
                    <a:lnTo>
                      <a:pt x="147" y="331"/>
                    </a:lnTo>
                    <a:lnTo>
                      <a:pt x="148" y="326"/>
                    </a:lnTo>
                    <a:lnTo>
                      <a:pt x="152" y="331"/>
                    </a:lnTo>
                    <a:lnTo>
                      <a:pt x="154" y="331"/>
                    </a:lnTo>
                    <a:lnTo>
                      <a:pt x="157" y="329"/>
                    </a:lnTo>
                    <a:lnTo>
                      <a:pt x="164" y="322"/>
                    </a:lnTo>
                    <a:lnTo>
                      <a:pt x="167" y="315"/>
                    </a:lnTo>
                    <a:lnTo>
                      <a:pt x="168" y="308"/>
                    </a:lnTo>
                    <a:lnTo>
                      <a:pt x="169" y="304"/>
                    </a:lnTo>
                    <a:lnTo>
                      <a:pt x="168" y="300"/>
                    </a:lnTo>
                    <a:lnTo>
                      <a:pt x="168" y="286"/>
                    </a:lnTo>
                    <a:lnTo>
                      <a:pt x="167" y="281"/>
                    </a:lnTo>
                    <a:lnTo>
                      <a:pt x="175" y="265"/>
                    </a:lnTo>
                    <a:lnTo>
                      <a:pt x="176" y="259"/>
                    </a:lnTo>
                    <a:lnTo>
                      <a:pt x="177" y="251"/>
                    </a:lnTo>
                    <a:lnTo>
                      <a:pt x="178" y="250"/>
                    </a:lnTo>
                    <a:lnTo>
                      <a:pt x="185" y="254"/>
                    </a:lnTo>
                    <a:lnTo>
                      <a:pt x="189" y="250"/>
                    </a:lnTo>
                    <a:lnTo>
                      <a:pt x="194" y="248"/>
                    </a:lnTo>
                    <a:lnTo>
                      <a:pt x="203" y="242"/>
                    </a:lnTo>
                    <a:lnTo>
                      <a:pt x="205" y="230"/>
                    </a:lnTo>
                    <a:lnTo>
                      <a:pt x="209" y="221"/>
                    </a:lnTo>
                    <a:lnTo>
                      <a:pt x="209" y="214"/>
                    </a:lnTo>
                    <a:lnTo>
                      <a:pt x="213" y="207"/>
                    </a:lnTo>
                    <a:lnTo>
                      <a:pt x="220" y="203"/>
                    </a:lnTo>
                    <a:lnTo>
                      <a:pt x="228" y="200"/>
                    </a:lnTo>
                    <a:lnTo>
                      <a:pt x="234" y="192"/>
                    </a:lnTo>
                    <a:lnTo>
                      <a:pt x="246" y="185"/>
                    </a:lnTo>
                    <a:lnTo>
                      <a:pt x="259" y="173"/>
                    </a:lnTo>
                    <a:lnTo>
                      <a:pt x="267" y="170"/>
                    </a:lnTo>
                    <a:lnTo>
                      <a:pt x="270" y="164"/>
                    </a:lnTo>
                    <a:lnTo>
                      <a:pt x="289" y="149"/>
                    </a:lnTo>
                    <a:lnTo>
                      <a:pt x="310" y="140"/>
                    </a:lnTo>
                    <a:lnTo>
                      <a:pt x="326" y="125"/>
                    </a:lnTo>
                    <a:lnTo>
                      <a:pt x="326" y="114"/>
                    </a:lnTo>
                    <a:lnTo>
                      <a:pt x="323" y="111"/>
                    </a:lnTo>
                    <a:lnTo>
                      <a:pt x="315" y="101"/>
                    </a:lnTo>
                    <a:lnTo>
                      <a:pt x="311" y="99"/>
                    </a:lnTo>
                    <a:lnTo>
                      <a:pt x="301" y="84"/>
                    </a:lnTo>
                    <a:lnTo>
                      <a:pt x="288" y="72"/>
                    </a:lnTo>
                    <a:lnTo>
                      <a:pt x="284" y="67"/>
                    </a:lnTo>
                    <a:lnTo>
                      <a:pt x="273" y="54"/>
                    </a:lnTo>
                    <a:lnTo>
                      <a:pt x="269" y="49"/>
                    </a:lnTo>
                    <a:lnTo>
                      <a:pt x="259" y="38"/>
                    </a:lnTo>
                    <a:lnTo>
                      <a:pt x="236" y="33"/>
                    </a:lnTo>
                    <a:lnTo>
                      <a:pt x="220" y="41"/>
                    </a:lnTo>
                    <a:lnTo>
                      <a:pt x="216" y="44"/>
                    </a:lnTo>
                    <a:lnTo>
                      <a:pt x="214" y="48"/>
                    </a:lnTo>
                    <a:lnTo>
                      <a:pt x="219" y="54"/>
                    </a:lnTo>
                    <a:lnTo>
                      <a:pt x="215" y="58"/>
                    </a:lnTo>
                    <a:lnTo>
                      <a:pt x="214" y="64"/>
                    </a:lnTo>
                    <a:lnTo>
                      <a:pt x="209" y="68"/>
                    </a:lnTo>
                    <a:lnTo>
                      <a:pt x="206" y="60"/>
                    </a:lnTo>
                    <a:lnTo>
                      <a:pt x="211" y="56"/>
                    </a:lnTo>
                    <a:lnTo>
                      <a:pt x="211" y="47"/>
                    </a:lnTo>
                    <a:lnTo>
                      <a:pt x="210" y="43"/>
                    </a:lnTo>
                    <a:lnTo>
                      <a:pt x="201" y="42"/>
                    </a:lnTo>
                    <a:lnTo>
                      <a:pt x="199" y="46"/>
                    </a:lnTo>
                    <a:lnTo>
                      <a:pt x="199" y="48"/>
                    </a:lnTo>
                    <a:lnTo>
                      <a:pt x="193" y="52"/>
                    </a:lnTo>
                    <a:lnTo>
                      <a:pt x="191" y="62"/>
                    </a:lnTo>
                    <a:lnTo>
                      <a:pt x="189" y="57"/>
                    </a:lnTo>
                    <a:lnTo>
                      <a:pt x="189" y="50"/>
                    </a:lnTo>
                    <a:lnTo>
                      <a:pt x="194" y="43"/>
                    </a:lnTo>
                    <a:lnTo>
                      <a:pt x="171" y="28"/>
                    </a:lnTo>
                    <a:lnTo>
                      <a:pt x="164" y="19"/>
                    </a:lnTo>
                    <a:lnTo>
                      <a:pt x="157" y="13"/>
                    </a:lnTo>
                    <a:lnTo>
                      <a:pt x="155" y="7"/>
                    </a:lnTo>
                    <a:lnTo>
                      <a:pt x="137" y="0"/>
                    </a:lnTo>
                    <a:lnTo>
                      <a:pt x="130" y="1"/>
                    </a:lnTo>
                    <a:lnTo>
                      <a:pt x="126" y="8"/>
                    </a:lnTo>
                    <a:lnTo>
                      <a:pt x="120" y="5"/>
                    </a:lnTo>
                    <a:lnTo>
                      <a:pt x="111" y="9"/>
                    </a:lnTo>
                    <a:lnTo>
                      <a:pt x="89" y="10"/>
                    </a:lnTo>
                    <a:lnTo>
                      <a:pt x="88" y="13"/>
                    </a:lnTo>
                    <a:lnTo>
                      <a:pt x="89" y="20"/>
                    </a:lnTo>
                    <a:lnTo>
                      <a:pt x="89" y="25"/>
                    </a:lnTo>
                    <a:lnTo>
                      <a:pt x="87" y="20"/>
                    </a:lnTo>
                    <a:lnTo>
                      <a:pt x="85" y="18"/>
                    </a:lnTo>
                    <a:lnTo>
                      <a:pt x="85" y="12"/>
                    </a:lnTo>
                    <a:lnTo>
                      <a:pt x="83" y="10"/>
                    </a:lnTo>
                    <a:lnTo>
                      <a:pt x="79" y="16"/>
                    </a:lnTo>
                    <a:lnTo>
                      <a:pt x="78" y="15"/>
                    </a:lnTo>
                    <a:lnTo>
                      <a:pt x="77" y="12"/>
                    </a:lnTo>
                    <a:lnTo>
                      <a:pt x="68" y="13"/>
                    </a:lnTo>
                    <a:lnTo>
                      <a:pt x="68" y="15"/>
                    </a:lnTo>
                    <a:lnTo>
                      <a:pt x="60" y="13"/>
                    </a:lnTo>
                    <a:lnTo>
                      <a:pt x="56" y="14"/>
                    </a:lnTo>
                    <a:lnTo>
                      <a:pt x="56" y="18"/>
                    </a:lnTo>
                    <a:lnTo>
                      <a:pt x="47" y="19"/>
                    </a:lnTo>
                    <a:lnTo>
                      <a:pt x="40" y="22"/>
                    </a:lnTo>
                    <a:lnTo>
                      <a:pt x="43" y="23"/>
                    </a:lnTo>
                    <a:lnTo>
                      <a:pt x="45" y="35"/>
                    </a:lnTo>
                    <a:lnTo>
                      <a:pt x="53" y="41"/>
                    </a:lnTo>
                    <a:lnTo>
                      <a:pt x="47" y="44"/>
                    </a:lnTo>
                    <a:lnTo>
                      <a:pt x="47" y="50"/>
                    </a:lnTo>
                    <a:lnTo>
                      <a:pt x="53" y="66"/>
                    </a:lnTo>
                    <a:close/>
                  </a:path>
                </a:pathLst>
              </a:custGeom>
              <a:grpFill/>
              <a:ln w="635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949" name="Freeform 1732">
                <a:extLst>
                  <a:ext uri="{FF2B5EF4-FFF2-40B4-BE49-F238E27FC236}">
                    <a16:creationId xmlns:a16="http://schemas.microsoft.com/office/drawing/2014/main" id="{987A9526-BBD2-CA40-8934-4715D53833DD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4213006" y="3257972"/>
                <a:ext cx="548977" cy="503338"/>
              </a:xfrm>
              <a:custGeom>
                <a:avLst/>
                <a:gdLst>
                  <a:gd name="T0" fmla="*/ 71 w 560"/>
                  <a:gd name="T1" fmla="*/ 369 h 460"/>
                  <a:gd name="T2" fmla="*/ 95 w 560"/>
                  <a:gd name="T3" fmla="*/ 308 h 460"/>
                  <a:gd name="T4" fmla="*/ 201 w 560"/>
                  <a:gd name="T5" fmla="*/ 306 h 460"/>
                  <a:gd name="T6" fmla="*/ 206 w 560"/>
                  <a:gd name="T7" fmla="*/ 284 h 460"/>
                  <a:gd name="T8" fmla="*/ 158 w 560"/>
                  <a:gd name="T9" fmla="*/ 265 h 460"/>
                  <a:gd name="T10" fmla="*/ 56 w 560"/>
                  <a:gd name="T11" fmla="*/ 269 h 460"/>
                  <a:gd name="T12" fmla="*/ 34 w 560"/>
                  <a:gd name="T13" fmla="*/ 222 h 460"/>
                  <a:gd name="T14" fmla="*/ 100 w 560"/>
                  <a:gd name="T15" fmla="*/ 203 h 460"/>
                  <a:gd name="T16" fmla="*/ 75 w 560"/>
                  <a:gd name="T17" fmla="*/ 191 h 460"/>
                  <a:gd name="T18" fmla="*/ 44 w 560"/>
                  <a:gd name="T19" fmla="*/ 194 h 460"/>
                  <a:gd name="T20" fmla="*/ 26 w 560"/>
                  <a:gd name="T21" fmla="*/ 190 h 460"/>
                  <a:gd name="T22" fmla="*/ 15 w 560"/>
                  <a:gd name="T23" fmla="*/ 173 h 460"/>
                  <a:gd name="T24" fmla="*/ 30 w 560"/>
                  <a:gd name="T25" fmla="*/ 117 h 460"/>
                  <a:gd name="T26" fmla="*/ 26 w 560"/>
                  <a:gd name="T27" fmla="*/ 77 h 460"/>
                  <a:gd name="T28" fmla="*/ 134 w 560"/>
                  <a:gd name="T29" fmla="*/ 0 h 460"/>
                  <a:gd name="T30" fmla="*/ 153 w 560"/>
                  <a:gd name="T31" fmla="*/ 53 h 460"/>
                  <a:gd name="T32" fmla="*/ 137 w 560"/>
                  <a:gd name="T33" fmla="*/ 82 h 460"/>
                  <a:gd name="T34" fmla="*/ 169 w 560"/>
                  <a:gd name="T35" fmla="*/ 46 h 460"/>
                  <a:gd name="T36" fmla="*/ 227 w 560"/>
                  <a:gd name="T37" fmla="*/ 59 h 460"/>
                  <a:gd name="T38" fmla="*/ 234 w 560"/>
                  <a:gd name="T39" fmla="*/ 98 h 460"/>
                  <a:gd name="T40" fmla="*/ 250 w 560"/>
                  <a:gd name="T41" fmla="*/ 89 h 460"/>
                  <a:gd name="T42" fmla="*/ 273 w 560"/>
                  <a:gd name="T43" fmla="*/ 81 h 460"/>
                  <a:gd name="T44" fmla="*/ 282 w 560"/>
                  <a:gd name="T45" fmla="*/ 69 h 460"/>
                  <a:gd name="T46" fmla="*/ 283 w 560"/>
                  <a:gd name="T47" fmla="*/ 43 h 460"/>
                  <a:gd name="T48" fmla="*/ 306 w 560"/>
                  <a:gd name="T49" fmla="*/ 68 h 460"/>
                  <a:gd name="T50" fmla="*/ 320 w 560"/>
                  <a:gd name="T51" fmla="*/ 115 h 460"/>
                  <a:gd name="T52" fmla="*/ 340 w 560"/>
                  <a:gd name="T53" fmla="*/ 173 h 460"/>
                  <a:gd name="T54" fmla="*/ 352 w 560"/>
                  <a:gd name="T55" fmla="*/ 139 h 460"/>
                  <a:gd name="T56" fmla="*/ 347 w 560"/>
                  <a:gd name="T57" fmla="*/ 93 h 460"/>
                  <a:gd name="T58" fmla="*/ 337 w 560"/>
                  <a:gd name="T59" fmla="*/ 29 h 460"/>
                  <a:gd name="T60" fmla="*/ 338 w 560"/>
                  <a:gd name="T61" fmla="*/ 5 h 460"/>
                  <a:gd name="T62" fmla="*/ 375 w 560"/>
                  <a:gd name="T63" fmla="*/ 18 h 460"/>
                  <a:gd name="T64" fmla="*/ 387 w 560"/>
                  <a:gd name="T65" fmla="*/ 25 h 460"/>
                  <a:gd name="T66" fmla="*/ 421 w 560"/>
                  <a:gd name="T67" fmla="*/ 62 h 460"/>
                  <a:gd name="T68" fmla="*/ 430 w 560"/>
                  <a:gd name="T69" fmla="*/ 112 h 460"/>
                  <a:gd name="T70" fmla="*/ 452 w 560"/>
                  <a:gd name="T71" fmla="*/ 189 h 460"/>
                  <a:gd name="T72" fmla="*/ 457 w 560"/>
                  <a:gd name="T73" fmla="*/ 240 h 460"/>
                  <a:gd name="T74" fmla="*/ 494 w 560"/>
                  <a:gd name="T75" fmla="*/ 269 h 460"/>
                  <a:gd name="T76" fmla="*/ 541 w 560"/>
                  <a:gd name="T77" fmla="*/ 304 h 460"/>
                  <a:gd name="T78" fmla="*/ 560 w 560"/>
                  <a:gd name="T79" fmla="*/ 327 h 460"/>
                  <a:gd name="T80" fmla="*/ 539 w 560"/>
                  <a:gd name="T81" fmla="*/ 345 h 460"/>
                  <a:gd name="T82" fmla="*/ 524 w 560"/>
                  <a:gd name="T83" fmla="*/ 335 h 460"/>
                  <a:gd name="T84" fmla="*/ 508 w 560"/>
                  <a:gd name="T85" fmla="*/ 354 h 460"/>
                  <a:gd name="T86" fmla="*/ 494 w 560"/>
                  <a:gd name="T87" fmla="*/ 379 h 460"/>
                  <a:gd name="T88" fmla="*/ 528 w 560"/>
                  <a:gd name="T89" fmla="*/ 376 h 460"/>
                  <a:gd name="T90" fmla="*/ 523 w 560"/>
                  <a:gd name="T91" fmla="*/ 399 h 460"/>
                  <a:gd name="T92" fmla="*/ 532 w 560"/>
                  <a:gd name="T93" fmla="*/ 411 h 460"/>
                  <a:gd name="T94" fmla="*/ 501 w 560"/>
                  <a:gd name="T95" fmla="*/ 430 h 460"/>
                  <a:gd name="T96" fmla="*/ 453 w 560"/>
                  <a:gd name="T97" fmla="*/ 420 h 460"/>
                  <a:gd name="T98" fmla="*/ 426 w 560"/>
                  <a:gd name="T99" fmla="*/ 406 h 460"/>
                  <a:gd name="T100" fmla="*/ 390 w 560"/>
                  <a:gd name="T101" fmla="*/ 379 h 460"/>
                  <a:gd name="T102" fmla="*/ 367 w 560"/>
                  <a:gd name="T103" fmla="*/ 403 h 460"/>
                  <a:gd name="T104" fmla="*/ 293 w 560"/>
                  <a:gd name="T105" fmla="*/ 446 h 460"/>
                  <a:gd name="T106" fmla="*/ 238 w 560"/>
                  <a:gd name="T107" fmla="*/ 451 h 460"/>
                  <a:gd name="T108" fmla="*/ 179 w 560"/>
                  <a:gd name="T109" fmla="*/ 460 h 460"/>
                  <a:gd name="T110" fmla="*/ 168 w 560"/>
                  <a:gd name="T111" fmla="*/ 410 h 460"/>
                  <a:gd name="T112" fmla="*/ 128 w 560"/>
                  <a:gd name="T113" fmla="*/ 392 h 4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560" h="460">
                    <a:moveTo>
                      <a:pt x="128" y="392"/>
                    </a:moveTo>
                    <a:lnTo>
                      <a:pt x="126" y="395"/>
                    </a:lnTo>
                    <a:lnTo>
                      <a:pt x="114" y="395"/>
                    </a:lnTo>
                    <a:lnTo>
                      <a:pt x="110" y="392"/>
                    </a:lnTo>
                    <a:lnTo>
                      <a:pt x="98" y="390"/>
                    </a:lnTo>
                    <a:lnTo>
                      <a:pt x="77" y="376"/>
                    </a:lnTo>
                    <a:lnTo>
                      <a:pt x="77" y="370"/>
                    </a:lnTo>
                    <a:lnTo>
                      <a:pt x="71" y="369"/>
                    </a:lnTo>
                    <a:lnTo>
                      <a:pt x="67" y="364"/>
                    </a:lnTo>
                    <a:lnTo>
                      <a:pt x="65" y="353"/>
                    </a:lnTo>
                    <a:lnTo>
                      <a:pt x="59" y="349"/>
                    </a:lnTo>
                    <a:lnTo>
                      <a:pt x="56" y="344"/>
                    </a:lnTo>
                    <a:lnTo>
                      <a:pt x="53" y="332"/>
                    </a:lnTo>
                    <a:lnTo>
                      <a:pt x="52" y="326"/>
                    </a:lnTo>
                    <a:lnTo>
                      <a:pt x="63" y="320"/>
                    </a:lnTo>
                    <a:lnTo>
                      <a:pt x="95" y="308"/>
                    </a:lnTo>
                    <a:lnTo>
                      <a:pt x="117" y="303"/>
                    </a:lnTo>
                    <a:lnTo>
                      <a:pt x="131" y="302"/>
                    </a:lnTo>
                    <a:lnTo>
                      <a:pt x="142" y="297"/>
                    </a:lnTo>
                    <a:lnTo>
                      <a:pt x="149" y="296"/>
                    </a:lnTo>
                    <a:lnTo>
                      <a:pt x="157" y="301"/>
                    </a:lnTo>
                    <a:lnTo>
                      <a:pt x="179" y="303"/>
                    </a:lnTo>
                    <a:lnTo>
                      <a:pt x="191" y="306"/>
                    </a:lnTo>
                    <a:lnTo>
                      <a:pt x="201" y="306"/>
                    </a:lnTo>
                    <a:lnTo>
                      <a:pt x="207" y="299"/>
                    </a:lnTo>
                    <a:lnTo>
                      <a:pt x="205" y="295"/>
                    </a:lnTo>
                    <a:lnTo>
                      <a:pt x="205" y="293"/>
                    </a:lnTo>
                    <a:lnTo>
                      <a:pt x="210" y="296"/>
                    </a:lnTo>
                    <a:lnTo>
                      <a:pt x="215" y="295"/>
                    </a:lnTo>
                    <a:lnTo>
                      <a:pt x="214" y="292"/>
                    </a:lnTo>
                    <a:lnTo>
                      <a:pt x="211" y="286"/>
                    </a:lnTo>
                    <a:lnTo>
                      <a:pt x="206" y="284"/>
                    </a:lnTo>
                    <a:lnTo>
                      <a:pt x="195" y="282"/>
                    </a:lnTo>
                    <a:lnTo>
                      <a:pt x="193" y="278"/>
                    </a:lnTo>
                    <a:lnTo>
                      <a:pt x="187" y="278"/>
                    </a:lnTo>
                    <a:lnTo>
                      <a:pt x="178" y="274"/>
                    </a:lnTo>
                    <a:lnTo>
                      <a:pt x="176" y="270"/>
                    </a:lnTo>
                    <a:lnTo>
                      <a:pt x="167" y="269"/>
                    </a:lnTo>
                    <a:lnTo>
                      <a:pt x="162" y="270"/>
                    </a:lnTo>
                    <a:lnTo>
                      <a:pt x="158" y="265"/>
                    </a:lnTo>
                    <a:lnTo>
                      <a:pt x="139" y="269"/>
                    </a:lnTo>
                    <a:lnTo>
                      <a:pt x="110" y="280"/>
                    </a:lnTo>
                    <a:lnTo>
                      <a:pt x="105" y="276"/>
                    </a:lnTo>
                    <a:lnTo>
                      <a:pt x="97" y="276"/>
                    </a:lnTo>
                    <a:lnTo>
                      <a:pt x="91" y="274"/>
                    </a:lnTo>
                    <a:lnTo>
                      <a:pt x="89" y="270"/>
                    </a:lnTo>
                    <a:lnTo>
                      <a:pt x="67" y="274"/>
                    </a:lnTo>
                    <a:lnTo>
                      <a:pt x="56" y="269"/>
                    </a:lnTo>
                    <a:lnTo>
                      <a:pt x="46" y="270"/>
                    </a:lnTo>
                    <a:lnTo>
                      <a:pt x="46" y="267"/>
                    </a:lnTo>
                    <a:lnTo>
                      <a:pt x="46" y="264"/>
                    </a:lnTo>
                    <a:lnTo>
                      <a:pt x="38" y="261"/>
                    </a:lnTo>
                    <a:lnTo>
                      <a:pt x="32" y="253"/>
                    </a:lnTo>
                    <a:lnTo>
                      <a:pt x="26" y="244"/>
                    </a:lnTo>
                    <a:lnTo>
                      <a:pt x="24" y="235"/>
                    </a:lnTo>
                    <a:lnTo>
                      <a:pt x="34" y="222"/>
                    </a:lnTo>
                    <a:lnTo>
                      <a:pt x="46" y="217"/>
                    </a:lnTo>
                    <a:lnTo>
                      <a:pt x="58" y="216"/>
                    </a:lnTo>
                    <a:lnTo>
                      <a:pt x="68" y="212"/>
                    </a:lnTo>
                    <a:lnTo>
                      <a:pt x="79" y="204"/>
                    </a:lnTo>
                    <a:lnTo>
                      <a:pt x="90" y="201"/>
                    </a:lnTo>
                    <a:lnTo>
                      <a:pt x="90" y="203"/>
                    </a:lnTo>
                    <a:lnTo>
                      <a:pt x="92" y="204"/>
                    </a:lnTo>
                    <a:lnTo>
                      <a:pt x="100" y="203"/>
                    </a:lnTo>
                    <a:lnTo>
                      <a:pt x="103" y="201"/>
                    </a:lnTo>
                    <a:lnTo>
                      <a:pt x="102" y="199"/>
                    </a:lnTo>
                    <a:lnTo>
                      <a:pt x="92" y="197"/>
                    </a:lnTo>
                    <a:lnTo>
                      <a:pt x="98" y="192"/>
                    </a:lnTo>
                    <a:lnTo>
                      <a:pt x="105" y="191"/>
                    </a:lnTo>
                    <a:lnTo>
                      <a:pt x="108" y="188"/>
                    </a:lnTo>
                    <a:lnTo>
                      <a:pt x="109" y="185"/>
                    </a:lnTo>
                    <a:lnTo>
                      <a:pt x="75" y="191"/>
                    </a:lnTo>
                    <a:lnTo>
                      <a:pt x="69" y="194"/>
                    </a:lnTo>
                    <a:lnTo>
                      <a:pt x="61" y="194"/>
                    </a:lnTo>
                    <a:lnTo>
                      <a:pt x="59" y="197"/>
                    </a:lnTo>
                    <a:lnTo>
                      <a:pt x="54" y="197"/>
                    </a:lnTo>
                    <a:lnTo>
                      <a:pt x="52" y="195"/>
                    </a:lnTo>
                    <a:lnTo>
                      <a:pt x="51" y="193"/>
                    </a:lnTo>
                    <a:lnTo>
                      <a:pt x="46" y="192"/>
                    </a:lnTo>
                    <a:lnTo>
                      <a:pt x="44" y="194"/>
                    </a:lnTo>
                    <a:lnTo>
                      <a:pt x="46" y="195"/>
                    </a:lnTo>
                    <a:lnTo>
                      <a:pt x="46" y="199"/>
                    </a:lnTo>
                    <a:lnTo>
                      <a:pt x="38" y="199"/>
                    </a:lnTo>
                    <a:lnTo>
                      <a:pt x="36" y="201"/>
                    </a:lnTo>
                    <a:lnTo>
                      <a:pt x="29" y="202"/>
                    </a:lnTo>
                    <a:lnTo>
                      <a:pt x="25" y="200"/>
                    </a:lnTo>
                    <a:lnTo>
                      <a:pt x="24" y="194"/>
                    </a:lnTo>
                    <a:lnTo>
                      <a:pt x="26" y="190"/>
                    </a:lnTo>
                    <a:lnTo>
                      <a:pt x="30" y="187"/>
                    </a:lnTo>
                    <a:lnTo>
                      <a:pt x="38" y="187"/>
                    </a:lnTo>
                    <a:lnTo>
                      <a:pt x="37" y="174"/>
                    </a:lnTo>
                    <a:lnTo>
                      <a:pt x="30" y="176"/>
                    </a:lnTo>
                    <a:lnTo>
                      <a:pt x="23" y="181"/>
                    </a:lnTo>
                    <a:lnTo>
                      <a:pt x="20" y="179"/>
                    </a:lnTo>
                    <a:lnTo>
                      <a:pt x="19" y="174"/>
                    </a:lnTo>
                    <a:lnTo>
                      <a:pt x="15" y="173"/>
                    </a:lnTo>
                    <a:lnTo>
                      <a:pt x="4" y="176"/>
                    </a:lnTo>
                    <a:lnTo>
                      <a:pt x="3" y="170"/>
                    </a:lnTo>
                    <a:lnTo>
                      <a:pt x="1" y="163"/>
                    </a:lnTo>
                    <a:lnTo>
                      <a:pt x="0" y="153"/>
                    </a:lnTo>
                    <a:lnTo>
                      <a:pt x="3" y="144"/>
                    </a:lnTo>
                    <a:lnTo>
                      <a:pt x="13" y="132"/>
                    </a:lnTo>
                    <a:lnTo>
                      <a:pt x="19" y="122"/>
                    </a:lnTo>
                    <a:lnTo>
                      <a:pt x="30" y="117"/>
                    </a:lnTo>
                    <a:lnTo>
                      <a:pt x="30" y="113"/>
                    </a:lnTo>
                    <a:lnTo>
                      <a:pt x="29" y="109"/>
                    </a:lnTo>
                    <a:lnTo>
                      <a:pt x="27" y="106"/>
                    </a:lnTo>
                    <a:lnTo>
                      <a:pt x="20" y="106"/>
                    </a:lnTo>
                    <a:lnTo>
                      <a:pt x="18" y="102"/>
                    </a:lnTo>
                    <a:lnTo>
                      <a:pt x="18" y="93"/>
                    </a:lnTo>
                    <a:lnTo>
                      <a:pt x="20" y="85"/>
                    </a:lnTo>
                    <a:lnTo>
                      <a:pt x="26" y="77"/>
                    </a:lnTo>
                    <a:lnTo>
                      <a:pt x="48" y="53"/>
                    </a:lnTo>
                    <a:lnTo>
                      <a:pt x="69" y="39"/>
                    </a:lnTo>
                    <a:lnTo>
                      <a:pt x="72" y="33"/>
                    </a:lnTo>
                    <a:lnTo>
                      <a:pt x="79" y="32"/>
                    </a:lnTo>
                    <a:lnTo>
                      <a:pt x="82" y="25"/>
                    </a:lnTo>
                    <a:lnTo>
                      <a:pt x="91" y="24"/>
                    </a:lnTo>
                    <a:lnTo>
                      <a:pt x="109" y="13"/>
                    </a:lnTo>
                    <a:lnTo>
                      <a:pt x="134" y="0"/>
                    </a:lnTo>
                    <a:lnTo>
                      <a:pt x="142" y="2"/>
                    </a:lnTo>
                    <a:lnTo>
                      <a:pt x="143" y="6"/>
                    </a:lnTo>
                    <a:lnTo>
                      <a:pt x="146" y="8"/>
                    </a:lnTo>
                    <a:lnTo>
                      <a:pt x="147" y="12"/>
                    </a:lnTo>
                    <a:lnTo>
                      <a:pt x="151" y="18"/>
                    </a:lnTo>
                    <a:lnTo>
                      <a:pt x="153" y="25"/>
                    </a:lnTo>
                    <a:lnTo>
                      <a:pt x="154" y="40"/>
                    </a:lnTo>
                    <a:lnTo>
                      <a:pt x="153" y="53"/>
                    </a:lnTo>
                    <a:lnTo>
                      <a:pt x="146" y="57"/>
                    </a:lnTo>
                    <a:lnTo>
                      <a:pt x="143" y="62"/>
                    </a:lnTo>
                    <a:lnTo>
                      <a:pt x="143" y="66"/>
                    </a:lnTo>
                    <a:lnTo>
                      <a:pt x="143" y="68"/>
                    </a:lnTo>
                    <a:lnTo>
                      <a:pt x="142" y="71"/>
                    </a:lnTo>
                    <a:lnTo>
                      <a:pt x="134" y="75"/>
                    </a:lnTo>
                    <a:lnTo>
                      <a:pt x="133" y="78"/>
                    </a:lnTo>
                    <a:lnTo>
                      <a:pt x="137" y="82"/>
                    </a:lnTo>
                    <a:lnTo>
                      <a:pt x="150" y="70"/>
                    </a:lnTo>
                    <a:lnTo>
                      <a:pt x="155" y="70"/>
                    </a:lnTo>
                    <a:lnTo>
                      <a:pt x="156" y="77"/>
                    </a:lnTo>
                    <a:lnTo>
                      <a:pt x="166" y="71"/>
                    </a:lnTo>
                    <a:lnTo>
                      <a:pt x="168" y="64"/>
                    </a:lnTo>
                    <a:lnTo>
                      <a:pt x="165" y="62"/>
                    </a:lnTo>
                    <a:lnTo>
                      <a:pt x="165" y="55"/>
                    </a:lnTo>
                    <a:lnTo>
                      <a:pt x="169" y="46"/>
                    </a:lnTo>
                    <a:lnTo>
                      <a:pt x="173" y="43"/>
                    </a:lnTo>
                    <a:lnTo>
                      <a:pt x="173" y="39"/>
                    </a:lnTo>
                    <a:lnTo>
                      <a:pt x="177" y="36"/>
                    </a:lnTo>
                    <a:lnTo>
                      <a:pt x="185" y="35"/>
                    </a:lnTo>
                    <a:lnTo>
                      <a:pt x="200" y="45"/>
                    </a:lnTo>
                    <a:lnTo>
                      <a:pt x="217" y="52"/>
                    </a:lnTo>
                    <a:lnTo>
                      <a:pt x="222" y="57"/>
                    </a:lnTo>
                    <a:lnTo>
                      <a:pt x="227" y="59"/>
                    </a:lnTo>
                    <a:lnTo>
                      <a:pt x="233" y="64"/>
                    </a:lnTo>
                    <a:lnTo>
                      <a:pt x="238" y="72"/>
                    </a:lnTo>
                    <a:lnTo>
                      <a:pt x="239" y="81"/>
                    </a:lnTo>
                    <a:lnTo>
                      <a:pt x="229" y="97"/>
                    </a:lnTo>
                    <a:lnTo>
                      <a:pt x="218" y="106"/>
                    </a:lnTo>
                    <a:lnTo>
                      <a:pt x="218" y="108"/>
                    </a:lnTo>
                    <a:lnTo>
                      <a:pt x="227" y="105"/>
                    </a:lnTo>
                    <a:lnTo>
                      <a:pt x="234" y="98"/>
                    </a:lnTo>
                    <a:lnTo>
                      <a:pt x="239" y="93"/>
                    </a:lnTo>
                    <a:lnTo>
                      <a:pt x="239" y="98"/>
                    </a:lnTo>
                    <a:lnTo>
                      <a:pt x="236" y="105"/>
                    </a:lnTo>
                    <a:lnTo>
                      <a:pt x="242" y="108"/>
                    </a:lnTo>
                    <a:lnTo>
                      <a:pt x="244" y="104"/>
                    </a:lnTo>
                    <a:lnTo>
                      <a:pt x="247" y="94"/>
                    </a:lnTo>
                    <a:lnTo>
                      <a:pt x="247" y="90"/>
                    </a:lnTo>
                    <a:lnTo>
                      <a:pt x="250" y="89"/>
                    </a:lnTo>
                    <a:lnTo>
                      <a:pt x="254" y="83"/>
                    </a:lnTo>
                    <a:lnTo>
                      <a:pt x="261" y="85"/>
                    </a:lnTo>
                    <a:lnTo>
                      <a:pt x="264" y="82"/>
                    </a:lnTo>
                    <a:lnTo>
                      <a:pt x="272" y="92"/>
                    </a:lnTo>
                    <a:lnTo>
                      <a:pt x="274" y="89"/>
                    </a:lnTo>
                    <a:lnTo>
                      <a:pt x="272" y="83"/>
                    </a:lnTo>
                    <a:lnTo>
                      <a:pt x="271" y="81"/>
                    </a:lnTo>
                    <a:lnTo>
                      <a:pt x="273" y="81"/>
                    </a:lnTo>
                    <a:lnTo>
                      <a:pt x="278" y="86"/>
                    </a:lnTo>
                    <a:lnTo>
                      <a:pt x="280" y="83"/>
                    </a:lnTo>
                    <a:lnTo>
                      <a:pt x="279" y="78"/>
                    </a:lnTo>
                    <a:lnTo>
                      <a:pt x="272" y="72"/>
                    </a:lnTo>
                    <a:lnTo>
                      <a:pt x="272" y="69"/>
                    </a:lnTo>
                    <a:lnTo>
                      <a:pt x="273" y="68"/>
                    </a:lnTo>
                    <a:lnTo>
                      <a:pt x="279" y="74"/>
                    </a:lnTo>
                    <a:lnTo>
                      <a:pt x="282" y="69"/>
                    </a:lnTo>
                    <a:lnTo>
                      <a:pt x="274" y="58"/>
                    </a:lnTo>
                    <a:lnTo>
                      <a:pt x="270" y="56"/>
                    </a:lnTo>
                    <a:lnTo>
                      <a:pt x="265" y="51"/>
                    </a:lnTo>
                    <a:lnTo>
                      <a:pt x="263" y="44"/>
                    </a:lnTo>
                    <a:lnTo>
                      <a:pt x="263" y="39"/>
                    </a:lnTo>
                    <a:lnTo>
                      <a:pt x="268" y="37"/>
                    </a:lnTo>
                    <a:lnTo>
                      <a:pt x="278" y="40"/>
                    </a:lnTo>
                    <a:lnTo>
                      <a:pt x="283" y="43"/>
                    </a:lnTo>
                    <a:lnTo>
                      <a:pt x="284" y="49"/>
                    </a:lnTo>
                    <a:lnTo>
                      <a:pt x="291" y="48"/>
                    </a:lnTo>
                    <a:lnTo>
                      <a:pt x="291" y="52"/>
                    </a:lnTo>
                    <a:lnTo>
                      <a:pt x="295" y="60"/>
                    </a:lnTo>
                    <a:lnTo>
                      <a:pt x="299" y="64"/>
                    </a:lnTo>
                    <a:lnTo>
                      <a:pt x="303" y="62"/>
                    </a:lnTo>
                    <a:lnTo>
                      <a:pt x="306" y="66"/>
                    </a:lnTo>
                    <a:lnTo>
                      <a:pt x="306" y="68"/>
                    </a:lnTo>
                    <a:lnTo>
                      <a:pt x="310" y="71"/>
                    </a:lnTo>
                    <a:lnTo>
                      <a:pt x="310" y="75"/>
                    </a:lnTo>
                    <a:lnTo>
                      <a:pt x="308" y="77"/>
                    </a:lnTo>
                    <a:lnTo>
                      <a:pt x="315" y="78"/>
                    </a:lnTo>
                    <a:lnTo>
                      <a:pt x="319" y="87"/>
                    </a:lnTo>
                    <a:lnTo>
                      <a:pt x="318" y="104"/>
                    </a:lnTo>
                    <a:lnTo>
                      <a:pt x="319" y="110"/>
                    </a:lnTo>
                    <a:lnTo>
                      <a:pt x="320" y="115"/>
                    </a:lnTo>
                    <a:lnTo>
                      <a:pt x="322" y="121"/>
                    </a:lnTo>
                    <a:lnTo>
                      <a:pt x="324" y="136"/>
                    </a:lnTo>
                    <a:lnTo>
                      <a:pt x="332" y="145"/>
                    </a:lnTo>
                    <a:lnTo>
                      <a:pt x="328" y="153"/>
                    </a:lnTo>
                    <a:lnTo>
                      <a:pt x="328" y="166"/>
                    </a:lnTo>
                    <a:lnTo>
                      <a:pt x="331" y="167"/>
                    </a:lnTo>
                    <a:lnTo>
                      <a:pt x="337" y="174"/>
                    </a:lnTo>
                    <a:lnTo>
                      <a:pt x="340" y="173"/>
                    </a:lnTo>
                    <a:lnTo>
                      <a:pt x="341" y="169"/>
                    </a:lnTo>
                    <a:lnTo>
                      <a:pt x="346" y="167"/>
                    </a:lnTo>
                    <a:lnTo>
                      <a:pt x="349" y="166"/>
                    </a:lnTo>
                    <a:lnTo>
                      <a:pt x="353" y="160"/>
                    </a:lnTo>
                    <a:lnTo>
                      <a:pt x="354" y="154"/>
                    </a:lnTo>
                    <a:lnTo>
                      <a:pt x="359" y="151"/>
                    </a:lnTo>
                    <a:lnTo>
                      <a:pt x="359" y="148"/>
                    </a:lnTo>
                    <a:lnTo>
                      <a:pt x="352" y="139"/>
                    </a:lnTo>
                    <a:lnTo>
                      <a:pt x="350" y="133"/>
                    </a:lnTo>
                    <a:lnTo>
                      <a:pt x="350" y="126"/>
                    </a:lnTo>
                    <a:lnTo>
                      <a:pt x="348" y="124"/>
                    </a:lnTo>
                    <a:lnTo>
                      <a:pt x="346" y="114"/>
                    </a:lnTo>
                    <a:lnTo>
                      <a:pt x="346" y="105"/>
                    </a:lnTo>
                    <a:lnTo>
                      <a:pt x="347" y="104"/>
                    </a:lnTo>
                    <a:lnTo>
                      <a:pt x="346" y="100"/>
                    </a:lnTo>
                    <a:lnTo>
                      <a:pt x="347" y="93"/>
                    </a:lnTo>
                    <a:lnTo>
                      <a:pt x="344" y="90"/>
                    </a:lnTo>
                    <a:lnTo>
                      <a:pt x="343" y="78"/>
                    </a:lnTo>
                    <a:lnTo>
                      <a:pt x="342" y="68"/>
                    </a:lnTo>
                    <a:lnTo>
                      <a:pt x="339" y="58"/>
                    </a:lnTo>
                    <a:lnTo>
                      <a:pt x="336" y="39"/>
                    </a:lnTo>
                    <a:lnTo>
                      <a:pt x="333" y="35"/>
                    </a:lnTo>
                    <a:lnTo>
                      <a:pt x="336" y="35"/>
                    </a:lnTo>
                    <a:lnTo>
                      <a:pt x="337" y="29"/>
                    </a:lnTo>
                    <a:lnTo>
                      <a:pt x="335" y="28"/>
                    </a:lnTo>
                    <a:lnTo>
                      <a:pt x="332" y="22"/>
                    </a:lnTo>
                    <a:lnTo>
                      <a:pt x="335" y="19"/>
                    </a:lnTo>
                    <a:lnTo>
                      <a:pt x="340" y="19"/>
                    </a:lnTo>
                    <a:lnTo>
                      <a:pt x="341" y="15"/>
                    </a:lnTo>
                    <a:lnTo>
                      <a:pt x="336" y="10"/>
                    </a:lnTo>
                    <a:lnTo>
                      <a:pt x="336" y="5"/>
                    </a:lnTo>
                    <a:lnTo>
                      <a:pt x="338" y="5"/>
                    </a:lnTo>
                    <a:lnTo>
                      <a:pt x="338" y="1"/>
                    </a:lnTo>
                    <a:lnTo>
                      <a:pt x="341" y="1"/>
                    </a:lnTo>
                    <a:lnTo>
                      <a:pt x="354" y="6"/>
                    </a:lnTo>
                    <a:lnTo>
                      <a:pt x="354" y="9"/>
                    </a:lnTo>
                    <a:lnTo>
                      <a:pt x="364" y="19"/>
                    </a:lnTo>
                    <a:lnTo>
                      <a:pt x="373" y="22"/>
                    </a:lnTo>
                    <a:lnTo>
                      <a:pt x="374" y="21"/>
                    </a:lnTo>
                    <a:lnTo>
                      <a:pt x="375" y="18"/>
                    </a:lnTo>
                    <a:lnTo>
                      <a:pt x="372" y="17"/>
                    </a:lnTo>
                    <a:lnTo>
                      <a:pt x="371" y="12"/>
                    </a:lnTo>
                    <a:lnTo>
                      <a:pt x="371" y="9"/>
                    </a:lnTo>
                    <a:lnTo>
                      <a:pt x="373" y="8"/>
                    </a:lnTo>
                    <a:lnTo>
                      <a:pt x="380" y="11"/>
                    </a:lnTo>
                    <a:lnTo>
                      <a:pt x="381" y="14"/>
                    </a:lnTo>
                    <a:lnTo>
                      <a:pt x="385" y="17"/>
                    </a:lnTo>
                    <a:lnTo>
                      <a:pt x="387" y="25"/>
                    </a:lnTo>
                    <a:lnTo>
                      <a:pt x="390" y="30"/>
                    </a:lnTo>
                    <a:lnTo>
                      <a:pt x="404" y="37"/>
                    </a:lnTo>
                    <a:lnTo>
                      <a:pt x="405" y="42"/>
                    </a:lnTo>
                    <a:lnTo>
                      <a:pt x="411" y="46"/>
                    </a:lnTo>
                    <a:lnTo>
                      <a:pt x="416" y="52"/>
                    </a:lnTo>
                    <a:lnTo>
                      <a:pt x="417" y="54"/>
                    </a:lnTo>
                    <a:lnTo>
                      <a:pt x="421" y="58"/>
                    </a:lnTo>
                    <a:lnTo>
                      <a:pt x="421" y="62"/>
                    </a:lnTo>
                    <a:lnTo>
                      <a:pt x="418" y="69"/>
                    </a:lnTo>
                    <a:lnTo>
                      <a:pt x="421" y="69"/>
                    </a:lnTo>
                    <a:lnTo>
                      <a:pt x="424" y="79"/>
                    </a:lnTo>
                    <a:lnTo>
                      <a:pt x="424" y="85"/>
                    </a:lnTo>
                    <a:lnTo>
                      <a:pt x="423" y="88"/>
                    </a:lnTo>
                    <a:lnTo>
                      <a:pt x="426" y="93"/>
                    </a:lnTo>
                    <a:lnTo>
                      <a:pt x="427" y="100"/>
                    </a:lnTo>
                    <a:lnTo>
                      <a:pt x="430" y="112"/>
                    </a:lnTo>
                    <a:lnTo>
                      <a:pt x="431" y="138"/>
                    </a:lnTo>
                    <a:lnTo>
                      <a:pt x="432" y="140"/>
                    </a:lnTo>
                    <a:lnTo>
                      <a:pt x="435" y="154"/>
                    </a:lnTo>
                    <a:lnTo>
                      <a:pt x="444" y="165"/>
                    </a:lnTo>
                    <a:lnTo>
                      <a:pt x="449" y="171"/>
                    </a:lnTo>
                    <a:lnTo>
                      <a:pt x="451" y="180"/>
                    </a:lnTo>
                    <a:lnTo>
                      <a:pt x="450" y="184"/>
                    </a:lnTo>
                    <a:lnTo>
                      <a:pt x="452" y="189"/>
                    </a:lnTo>
                    <a:lnTo>
                      <a:pt x="452" y="199"/>
                    </a:lnTo>
                    <a:lnTo>
                      <a:pt x="451" y="197"/>
                    </a:lnTo>
                    <a:lnTo>
                      <a:pt x="446" y="201"/>
                    </a:lnTo>
                    <a:lnTo>
                      <a:pt x="447" y="215"/>
                    </a:lnTo>
                    <a:lnTo>
                      <a:pt x="445" y="222"/>
                    </a:lnTo>
                    <a:lnTo>
                      <a:pt x="447" y="229"/>
                    </a:lnTo>
                    <a:lnTo>
                      <a:pt x="455" y="235"/>
                    </a:lnTo>
                    <a:lnTo>
                      <a:pt x="457" y="240"/>
                    </a:lnTo>
                    <a:lnTo>
                      <a:pt x="466" y="256"/>
                    </a:lnTo>
                    <a:lnTo>
                      <a:pt x="475" y="258"/>
                    </a:lnTo>
                    <a:lnTo>
                      <a:pt x="479" y="269"/>
                    </a:lnTo>
                    <a:lnTo>
                      <a:pt x="483" y="271"/>
                    </a:lnTo>
                    <a:lnTo>
                      <a:pt x="488" y="271"/>
                    </a:lnTo>
                    <a:lnTo>
                      <a:pt x="491" y="275"/>
                    </a:lnTo>
                    <a:lnTo>
                      <a:pt x="494" y="273"/>
                    </a:lnTo>
                    <a:lnTo>
                      <a:pt x="494" y="269"/>
                    </a:lnTo>
                    <a:lnTo>
                      <a:pt x="496" y="267"/>
                    </a:lnTo>
                    <a:lnTo>
                      <a:pt x="502" y="269"/>
                    </a:lnTo>
                    <a:lnTo>
                      <a:pt x="506" y="272"/>
                    </a:lnTo>
                    <a:lnTo>
                      <a:pt x="505" y="276"/>
                    </a:lnTo>
                    <a:lnTo>
                      <a:pt x="525" y="297"/>
                    </a:lnTo>
                    <a:lnTo>
                      <a:pt x="531" y="301"/>
                    </a:lnTo>
                    <a:lnTo>
                      <a:pt x="537" y="301"/>
                    </a:lnTo>
                    <a:lnTo>
                      <a:pt x="541" y="304"/>
                    </a:lnTo>
                    <a:lnTo>
                      <a:pt x="540" y="309"/>
                    </a:lnTo>
                    <a:lnTo>
                      <a:pt x="541" y="314"/>
                    </a:lnTo>
                    <a:lnTo>
                      <a:pt x="545" y="315"/>
                    </a:lnTo>
                    <a:lnTo>
                      <a:pt x="549" y="313"/>
                    </a:lnTo>
                    <a:lnTo>
                      <a:pt x="551" y="315"/>
                    </a:lnTo>
                    <a:lnTo>
                      <a:pt x="555" y="313"/>
                    </a:lnTo>
                    <a:lnTo>
                      <a:pt x="558" y="314"/>
                    </a:lnTo>
                    <a:lnTo>
                      <a:pt x="560" y="327"/>
                    </a:lnTo>
                    <a:lnTo>
                      <a:pt x="557" y="335"/>
                    </a:lnTo>
                    <a:lnTo>
                      <a:pt x="559" y="349"/>
                    </a:lnTo>
                    <a:lnTo>
                      <a:pt x="556" y="356"/>
                    </a:lnTo>
                    <a:lnTo>
                      <a:pt x="553" y="358"/>
                    </a:lnTo>
                    <a:lnTo>
                      <a:pt x="547" y="355"/>
                    </a:lnTo>
                    <a:lnTo>
                      <a:pt x="543" y="345"/>
                    </a:lnTo>
                    <a:lnTo>
                      <a:pt x="543" y="333"/>
                    </a:lnTo>
                    <a:lnTo>
                      <a:pt x="539" y="345"/>
                    </a:lnTo>
                    <a:lnTo>
                      <a:pt x="537" y="356"/>
                    </a:lnTo>
                    <a:lnTo>
                      <a:pt x="536" y="359"/>
                    </a:lnTo>
                    <a:lnTo>
                      <a:pt x="534" y="353"/>
                    </a:lnTo>
                    <a:lnTo>
                      <a:pt x="531" y="351"/>
                    </a:lnTo>
                    <a:lnTo>
                      <a:pt x="530" y="355"/>
                    </a:lnTo>
                    <a:lnTo>
                      <a:pt x="526" y="350"/>
                    </a:lnTo>
                    <a:lnTo>
                      <a:pt x="524" y="342"/>
                    </a:lnTo>
                    <a:lnTo>
                      <a:pt x="524" y="335"/>
                    </a:lnTo>
                    <a:lnTo>
                      <a:pt x="522" y="339"/>
                    </a:lnTo>
                    <a:lnTo>
                      <a:pt x="519" y="340"/>
                    </a:lnTo>
                    <a:lnTo>
                      <a:pt x="519" y="338"/>
                    </a:lnTo>
                    <a:lnTo>
                      <a:pt x="514" y="345"/>
                    </a:lnTo>
                    <a:lnTo>
                      <a:pt x="512" y="345"/>
                    </a:lnTo>
                    <a:lnTo>
                      <a:pt x="507" y="350"/>
                    </a:lnTo>
                    <a:lnTo>
                      <a:pt x="506" y="354"/>
                    </a:lnTo>
                    <a:lnTo>
                      <a:pt x="508" y="354"/>
                    </a:lnTo>
                    <a:lnTo>
                      <a:pt x="509" y="367"/>
                    </a:lnTo>
                    <a:lnTo>
                      <a:pt x="505" y="369"/>
                    </a:lnTo>
                    <a:lnTo>
                      <a:pt x="501" y="366"/>
                    </a:lnTo>
                    <a:lnTo>
                      <a:pt x="494" y="365"/>
                    </a:lnTo>
                    <a:lnTo>
                      <a:pt x="490" y="366"/>
                    </a:lnTo>
                    <a:lnTo>
                      <a:pt x="490" y="369"/>
                    </a:lnTo>
                    <a:lnTo>
                      <a:pt x="492" y="376"/>
                    </a:lnTo>
                    <a:lnTo>
                      <a:pt x="494" y="379"/>
                    </a:lnTo>
                    <a:lnTo>
                      <a:pt x="492" y="389"/>
                    </a:lnTo>
                    <a:lnTo>
                      <a:pt x="492" y="393"/>
                    </a:lnTo>
                    <a:lnTo>
                      <a:pt x="499" y="382"/>
                    </a:lnTo>
                    <a:lnTo>
                      <a:pt x="506" y="377"/>
                    </a:lnTo>
                    <a:lnTo>
                      <a:pt x="508" y="372"/>
                    </a:lnTo>
                    <a:lnTo>
                      <a:pt x="521" y="372"/>
                    </a:lnTo>
                    <a:lnTo>
                      <a:pt x="522" y="375"/>
                    </a:lnTo>
                    <a:lnTo>
                      <a:pt x="528" y="376"/>
                    </a:lnTo>
                    <a:lnTo>
                      <a:pt x="525" y="379"/>
                    </a:lnTo>
                    <a:lnTo>
                      <a:pt x="524" y="384"/>
                    </a:lnTo>
                    <a:lnTo>
                      <a:pt x="521" y="387"/>
                    </a:lnTo>
                    <a:lnTo>
                      <a:pt x="522" y="389"/>
                    </a:lnTo>
                    <a:lnTo>
                      <a:pt x="519" y="389"/>
                    </a:lnTo>
                    <a:lnTo>
                      <a:pt x="518" y="393"/>
                    </a:lnTo>
                    <a:lnTo>
                      <a:pt x="520" y="398"/>
                    </a:lnTo>
                    <a:lnTo>
                      <a:pt x="523" y="399"/>
                    </a:lnTo>
                    <a:lnTo>
                      <a:pt x="524" y="393"/>
                    </a:lnTo>
                    <a:lnTo>
                      <a:pt x="532" y="396"/>
                    </a:lnTo>
                    <a:lnTo>
                      <a:pt x="537" y="397"/>
                    </a:lnTo>
                    <a:lnTo>
                      <a:pt x="540" y="403"/>
                    </a:lnTo>
                    <a:lnTo>
                      <a:pt x="539" y="408"/>
                    </a:lnTo>
                    <a:lnTo>
                      <a:pt x="535" y="408"/>
                    </a:lnTo>
                    <a:lnTo>
                      <a:pt x="534" y="407"/>
                    </a:lnTo>
                    <a:lnTo>
                      <a:pt x="532" y="411"/>
                    </a:lnTo>
                    <a:lnTo>
                      <a:pt x="530" y="415"/>
                    </a:lnTo>
                    <a:lnTo>
                      <a:pt x="530" y="418"/>
                    </a:lnTo>
                    <a:lnTo>
                      <a:pt x="525" y="417"/>
                    </a:lnTo>
                    <a:lnTo>
                      <a:pt x="514" y="421"/>
                    </a:lnTo>
                    <a:lnTo>
                      <a:pt x="512" y="427"/>
                    </a:lnTo>
                    <a:lnTo>
                      <a:pt x="506" y="427"/>
                    </a:lnTo>
                    <a:lnTo>
                      <a:pt x="502" y="424"/>
                    </a:lnTo>
                    <a:lnTo>
                      <a:pt x="501" y="430"/>
                    </a:lnTo>
                    <a:lnTo>
                      <a:pt x="498" y="431"/>
                    </a:lnTo>
                    <a:lnTo>
                      <a:pt x="496" y="434"/>
                    </a:lnTo>
                    <a:lnTo>
                      <a:pt x="491" y="431"/>
                    </a:lnTo>
                    <a:lnTo>
                      <a:pt x="484" y="434"/>
                    </a:lnTo>
                    <a:lnTo>
                      <a:pt x="468" y="431"/>
                    </a:lnTo>
                    <a:lnTo>
                      <a:pt x="466" y="427"/>
                    </a:lnTo>
                    <a:lnTo>
                      <a:pt x="456" y="423"/>
                    </a:lnTo>
                    <a:lnTo>
                      <a:pt x="453" y="420"/>
                    </a:lnTo>
                    <a:lnTo>
                      <a:pt x="449" y="420"/>
                    </a:lnTo>
                    <a:lnTo>
                      <a:pt x="446" y="424"/>
                    </a:lnTo>
                    <a:lnTo>
                      <a:pt x="432" y="423"/>
                    </a:lnTo>
                    <a:lnTo>
                      <a:pt x="426" y="420"/>
                    </a:lnTo>
                    <a:lnTo>
                      <a:pt x="424" y="417"/>
                    </a:lnTo>
                    <a:lnTo>
                      <a:pt x="433" y="407"/>
                    </a:lnTo>
                    <a:lnTo>
                      <a:pt x="431" y="404"/>
                    </a:lnTo>
                    <a:lnTo>
                      <a:pt x="426" y="406"/>
                    </a:lnTo>
                    <a:lnTo>
                      <a:pt x="417" y="405"/>
                    </a:lnTo>
                    <a:lnTo>
                      <a:pt x="416" y="401"/>
                    </a:lnTo>
                    <a:lnTo>
                      <a:pt x="408" y="399"/>
                    </a:lnTo>
                    <a:lnTo>
                      <a:pt x="405" y="400"/>
                    </a:lnTo>
                    <a:lnTo>
                      <a:pt x="390" y="398"/>
                    </a:lnTo>
                    <a:lnTo>
                      <a:pt x="390" y="393"/>
                    </a:lnTo>
                    <a:lnTo>
                      <a:pt x="393" y="388"/>
                    </a:lnTo>
                    <a:lnTo>
                      <a:pt x="390" y="379"/>
                    </a:lnTo>
                    <a:lnTo>
                      <a:pt x="388" y="373"/>
                    </a:lnTo>
                    <a:lnTo>
                      <a:pt x="383" y="371"/>
                    </a:lnTo>
                    <a:lnTo>
                      <a:pt x="381" y="376"/>
                    </a:lnTo>
                    <a:lnTo>
                      <a:pt x="378" y="381"/>
                    </a:lnTo>
                    <a:lnTo>
                      <a:pt x="370" y="384"/>
                    </a:lnTo>
                    <a:lnTo>
                      <a:pt x="373" y="394"/>
                    </a:lnTo>
                    <a:lnTo>
                      <a:pt x="373" y="398"/>
                    </a:lnTo>
                    <a:lnTo>
                      <a:pt x="367" y="403"/>
                    </a:lnTo>
                    <a:lnTo>
                      <a:pt x="359" y="416"/>
                    </a:lnTo>
                    <a:lnTo>
                      <a:pt x="343" y="419"/>
                    </a:lnTo>
                    <a:lnTo>
                      <a:pt x="320" y="419"/>
                    </a:lnTo>
                    <a:lnTo>
                      <a:pt x="324" y="422"/>
                    </a:lnTo>
                    <a:lnTo>
                      <a:pt x="318" y="431"/>
                    </a:lnTo>
                    <a:lnTo>
                      <a:pt x="309" y="439"/>
                    </a:lnTo>
                    <a:lnTo>
                      <a:pt x="301" y="442"/>
                    </a:lnTo>
                    <a:lnTo>
                      <a:pt x="293" y="446"/>
                    </a:lnTo>
                    <a:lnTo>
                      <a:pt x="282" y="447"/>
                    </a:lnTo>
                    <a:lnTo>
                      <a:pt x="278" y="445"/>
                    </a:lnTo>
                    <a:lnTo>
                      <a:pt x="271" y="450"/>
                    </a:lnTo>
                    <a:lnTo>
                      <a:pt x="262" y="446"/>
                    </a:lnTo>
                    <a:lnTo>
                      <a:pt x="258" y="450"/>
                    </a:lnTo>
                    <a:lnTo>
                      <a:pt x="254" y="446"/>
                    </a:lnTo>
                    <a:lnTo>
                      <a:pt x="247" y="450"/>
                    </a:lnTo>
                    <a:lnTo>
                      <a:pt x="238" y="451"/>
                    </a:lnTo>
                    <a:lnTo>
                      <a:pt x="237" y="453"/>
                    </a:lnTo>
                    <a:lnTo>
                      <a:pt x="241" y="453"/>
                    </a:lnTo>
                    <a:lnTo>
                      <a:pt x="241" y="455"/>
                    </a:lnTo>
                    <a:lnTo>
                      <a:pt x="234" y="455"/>
                    </a:lnTo>
                    <a:lnTo>
                      <a:pt x="220" y="458"/>
                    </a:lnTo>
                    <a:lnTo>
                      <a:pt x="217" y="456"/>
                    </a:lnTo>
                    <a:lnTo>
                      <a:pt x="207" y="456"/>
                    </a:lnTo>
                    <a:lnTo>
                      <a:pt x="179" y="460"/>
                    </a:lnTo>
                    <a:lnTo>
                      <a:pt x="180" y="457"/>
                    </a:lnTo>
                    <a:lnTo>
                      <a:pt x="187" y="453"/>
                    </a:lnTo>
                    <a:lnTo>
                      <a:pt x="176" y="446"/>
                    </a:lnTo>
                    <a:lnTo>
                      <a:pt x="171" y="439"/>
                    </a:lnTo>
                    <a:lnTo>
                      <a:pt x="169" y="431"/>
                    </a:lnTo>
                    <a:lnTo>
                      <a:pt x="166" y="424"/>
                    </a:lnTo>
                    <a:lnTo>
                      <a:pt x="166" y="417"/>
                    </a:lnTo>
                    <a:lnTo>
                      <a:pt x="168" y="410"/>
                    </a:lnTo>
                    <a:lnTo>
                      <a:pt x="168" y="408"/>
                    </a:lnTo>
                    <a:lnTo>
                      <a:pt x="163" y="406"/>
                    </a:lnTo>
                    <a:lnTo>
                      <a:pt x="163" y="404"/>
                    </a:lnTo>
                    <a:lnTo>
                      <a:pt x="160" y="399"/>
                    </a:lnTo>
                    <a:lnTo>
                      <a:pt x="156" y="396"/>
                    </a:lnTo>
                    <a:lnTo>
                      <a:pt x="156" y="393"/>
                    </a:lnTo>
                    <a:lnTo>
                      <a:pt x="146" y="390"/>
                    </a:lnTo>
                    <a:lnTo>
                      <a:pt x="128" y="392"/>
                    </a:lnTo>
                    <a:close/>
                  </a:path>
                </a:pathLst>
              </a:custGeom>
              <a:grpFill/>
              <a:ln w="635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950" name="Freeform 1735">
                <a:extLst>
                  <a:ext uri="{FF2B5EF4-FFF2-40B4-BE49-F238E27FC236}">
                    <a16:creationId xmlns:a16="http://schemas.microsoft.com/office/drawing/2014/main" id="{A1ABCD50-4FB6-4B4C-9BB0-5BEB0B4C8E36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4575724" y="3209828"/>
                <a:ext cx="74504" cy="102857"/>
              </a:xfrm>
              <a:custGeom>
                <a:avLst/>
                <a:gdLst>
                  <a:gd name="T0" fmla="*/ 64 w 76"/>
                  <a:gd name="T1" fmla="*/ 73 h 93"/>
                  <a:gd name="T2" fmla="*/ 64 w 76"/>
                  <a:gd name="T3" fmla="*/ 69 h 93"/>
                  <a:gd name="T4" fmla="*/ 65 w 76"/>
                  <a:gd name="T5" fmla="*/ 63 h 93"/>
                  <a:gd name="T6" fmla="*/ 71 w 76"/>
                  <a:gd name="T7" fmla="*/ 54 h 93"/>
                  <a:gd name="T8" fmla="*/ 74 w 76"/>
                  <a:gd name="T9" fmla="*/ 43 h 93"/>
                  <a:gd name="T10" fmla="*/ 75 w 76"/>
                  <a:gd name="T11" fmla="*/ 33 h 93"/>
                  <a:gd name="T12" fmla="*/ 75 w 76"/>
                  <a:gd name="T13" fmla="*/ 27 h 93"/>
                  <a:gd name="T14" fmla="*/ 76 w 76"/>
                  <a:gd name="T15" fmla="*/ 22 h 93"/>
                  <a:gd name="T16" fmla="*/ 74 w 76"/>
                  <a:gd name="T17" fmla="*/ 17 h 93"/>
                  <a:gd name="T18" fmla="*/ 71 w 76"/>
                  <a:gd name="T19" fmla="*/ 17 h 93"/>
                  <a:gd name="T20" fmla="*/ 68 w 76"/>
                  <a:gd name="T21" fmla="*/ 9 h 93"/>
                  <a:gd name="T22" fmla="*/ 56 w 76"/>
                  <a:gd name="T23" fmla="*/ 2 h 93"/>
                  <a:gd name="T24" fmla="*/ 49 w 76"/>
                  <a:gd name="T25" fmla="*/ 0 h 93"/>
                  <a:gd name="T26" fmla="*/ 38 w 76"/>
                  <a:gd name="T27" fmla="*/ 4 h 93"/>
                  <a:gd name="T28" fmla="*/ 19 w 76"/>
                  <a:gd name="T29" fmla="*/ 4 h 93"/>
                  <a:gd name="T30" fmla="*/ 13 w 76"/>
                  <a:gd name="T31" fmla="*/ 7 h 93"/>
                  <a:gd name="T32" fmla="*/ 7 w 76"/>
                  <a:gd name="T33" fmla="*/ 19 h 93"/>
                  <a:gd name="T34" fmla="*/ 1 w 76"/>
                  <a:gd name="T35" fmla="*/ 28 h 93"/>
                  <a:gd name="T36" fmla="*/ 0 w 76"/>
                  <a:gd name="T37" fmla="*/ 32 h 93"/>
                  <a:gd name="T38" fmla="*/ 14 w 76"/>
                  <a:gd name="T39" fmla="*/ 41 h 93"/>
                  <a:gd name="T40" fmla="*/ 17 w 76"/>
                  <a:gd name="T41" fmla="*/ 45 h 93"/>
                  <a:gd name="T42" fmla="*/ 25 w 76"/>
                  <a:gd name="T43" fmla="*/ 52 h 93"/>
                  <a:gd name="T44" fmla="*/ 30 w 76"/>
                  <a:gd name="T45" fmla="*/ 62 h 93"/>
                  <a:gd name="T46" fmla="*/ 34 w 76"/>
                  <a:gd name="T47" fmla="*/ 65 h 93"/>
                  <a:gd name="T48" fmla="*/ 39 w 76"/>
                  <a:gd name="T49" fmla="*/ 75 h 93"/>
                  <a:gd name="T50" fmla="*/ 40 w 76"/>
                  <a:gd name="T51" fmla="*/ 80 h 93"/>
                  <a:gd name="T52" fmla="*/ 52 w 76"/>
                  <a:gd name="T53" fmla="*/ 93 h 93"/>
                  <a:gd name="T54" fmla="*/ 53 w 76"/>
                  <a:gd name="T55" fmla="*/ 91 h 93"/>
                  <a:gd name="T56" fmla="*/ 53 w 76"/>
                  <a:gd name="T57" fmla="*/ 89 h 93"/>
                  <a:gd name="T58" fmla="*/ 57 w 76"/>
                  <a:gd name="T59" fmla="*/ 89 h 93"/>
                  <a:gd name="T60" fmla="*/ 61 w 76"/>
                  <a:gd name="T61" fmla="*/ 81 h 93"/>
                  <a:gd name="T62" fmla="*/ 63 w 76"/>
                  <a:gd name="T63" fmla="*/ 77 h 93"/>
                  <a:gd name="T64" fmla="*/ 64 w 76"/>
                  <a:gd name="T65" fmla="*/ 73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6" h="93">
                    <a:moveTo>
                      <a:pt x="64" y="73"/>
                    </a:moveTo>
                    <a:lnTo>
                      <a:pt x="64" y="69"/>
                    </a:lnTo>
                    <a:lnTo>
                      <a:pt x="65" y="63"/>
                    </a:lnTo>
                    <a:lnTo>
                      <a:pt x="71" y="54"/>
                    </a:lnTo>
                    <a:lnTo>
                      <a:pt x="74" y="43"/>
                    </a:lnTo>
                    <a:lnTo>
                      <a:pt x="75" y="33"/>
                    </a:lnTo>
                    <a:lnTo>
                      <a:pt x="75" y="27"/>
                    </a:lnTo>
                    <a:lnTo>
                      <a:pt x="76" y="22"/>
                    </a:lnTo>
                    <a:lnTo>
                      <a:pt x="74" y="17"/>
                    </a:lnTo>
                    <a:lnTo>
                      <a:pt x="71" y="17"/>
                    </a:lnTo>
                    <a:lnTo>
                      <a:pt x="68" y="9"/>
                    </a:lnTo>
                    <a:lnTo>
                      <a:pt x="56" y="2"/>
                    </a:lnTo>
                    <a:lnTo>
                      <a:pt x="49" y="0"/>
                    </a:lnTo>
                    <a:lnTo>
                      <a:pt x="38" y="4"/>
                    </a:lnTo>
                    <a:lnTo>
                      <a:pt x="19" y="4"/>
                    </a:lnTo>
                    <a:lnTo>
                      <a:pt x="13" y="7"/>
                    </a:lnTo>
                    <a:lnTo>
                      <a:pt x="7" y="19"/>
                    </a:lnTo>
                    <a:lnTo>
                      <a:pt x="1" y="28"/>
                    </a:lnTo>
                    <a:lnTo>
                      <a:pt x="0" y="32"/>
                    </a:lnTo>
                    <a:lnTo>
                      <a:pt x="14" y="41"/>
                    </a:lnTo>
                    <a:lnTo>
                      <a:pt x="17" y="45"/>
                    </a:lnTo>
                    <a:lnTo>
                      <a:pt x="25" y="52"/>
                    </a:lnTo>
                    <a:lnTo>
                      <a:pt x="30" y="62"/>
                    </a:lnTo>
                    <a:lnTo>
                      <a:pt x="34" y="65"/>
                    </a:lnTo>
                    <a:lnTo>
                      <a:pt x="39" y="75"/>
                    </a:lnTo>
                    <a:lnTo>
                      <a:pt x="40" y="80"/>
                    </a:lnTo>
                    <a:lnTo>
                      <a:pt x="52" y="93"/>
                    </a:lnTo>
                    <a:lnTo>
                      <a:pt x="53" y="91"/>
                    </a:lnTo>
                    <a:lnTo>
                      <a:pt x="53" y="89"/>
                    </a:lnTo>
                    <a:lnTo>
                      <a:pt x="57" y="89"/>
                    </a:lnTo>
                    <a:lnTo>
                      <a:pt x="61" y="81"/>
                    </a:lnTo>
                    <a:lnTo>
                      <a:pt x="63" y="77"/>
                    </a:lnTo>
                    <a:lnTo>
                      <a:pt x="64" y="73"/>
                    </a:lnTo>
                    <a:close/>
                  </a:path>
                </a:pathLst>
              </a:custGeom>
              <a:grpFill/>
              <a:ln w="635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951" name="Freeform 1738">
                <a:extLst>
                  <a:ext uri="{FF2B5EF4-FFF2-40B4-BE49-F238E27FC236}">
                    <a16:creationId xmlns:a16="http://schemas.microsoft.com/office/drawing/2014/main" id="{55DE5532-164E-4046-B4E0-199B19DEB1AF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4714928" y="3194507"/>
                <a:ext cx="182339" cy="295438"/>
              </a:xfrm>
              <a:custGeom>
                <a:avLst/>
                <a:gdLst>
                  <a:gd name="T0" fmla="*/ 69 w 186"/>
                  <a:gd name="T1" fmla="*/ 197 h 271"/>
                  <a:gd name="T2" fmla="*/ 62 w 186"/>
                  <a:gd name="T3" fmla="*/ 188 h 271"/>
                  <a:gd name="T4" fmla="*/ 48 w 186"/>
                  <a:gd name="T5" fmla="*/ 178 h 271"/>
                  <a:gd name="T6" fmla="*/ 30 w 186"/>
                  <a:gd name="T7" fmla="*/ 181 h 271"/>
                  <a:gd name="T8" fmla="*/ 22 w 186"/>
                  <a:gd name="T9" fmla="*/ 163 h 271"/>
                  <a:gd name="T10" fmla="*/ 0 w 186"/>
                  <a:gd name="T11" fmla="*/ 138 h 271"/>
                  <a:gd name="T12" fmla="*/ 2 w 186"/>
                  <a:gd name="T13" fmla="*/ 106 h 271"/>
                  <a:gd name="T14" fmla="*/ 20 w 186"/>
                  <a:gd name="T15" fmla="*/ 106 h 271"/>
                  <a:gd name="T16" fmla="*/ 23 w 186"/>
                  <a:gd name="T17" fmla="*/ 113 h 271"/>
                  <a:gd name="T18" fmla="*/ 35 w 186"/>
                  <a:gd name="T19" fmla="*/ 122 h 271"/>
                  <a:gd name="T20" fmla="*/ 40 w 186"/>
                  <a:gd name="T21" fmla="*/ 137 h 271"/>
                  <a:gd name="T22" fmla="*/ 55 w 186"/>
                  <a:gd name="T23" fmla="*/ 132 h 271"/>
                  <a:gd name="T24" fmla="*/ 69 w 186"/>
                  <a:gd name="T25" fmla="*/ 125 h 271"/>
                  <a:gd name="T26" fmla="*/ 67 w 186"/>
                  <a:gd name="T27" fmla="*/ 110 h 271"/>
                  <a:gd name="T28" fmla="*/ 74 w 186"/>
                  <a:gd name="T29" fmla="*/ 106 h 271"/>
                  <a:gd name="T30" fmla="*/ 65 w 186"/>
                  <a:gd name="T31" fmla="*/ 95 h 271"/>
                  <a:gd name="T32" fmla="*/ 62 w 186"/>
                  <a:gd name="T33" fmla="*/ 80 h 271"/>
                  <a:gd name="T34" fmla="*/ 77 w 186"/>
                  <a:gd name="T35" fmla="*/ 84 h 271"/>
                  <a:gd name="T36" fmla="*/ 64 w 186"/>
                  <a:gd name="T37" fmla="*/ 67 h 271"/>
                  <a:gd name="T38" fmla="*/ 52 w 186"/>
                  <a:gd name="T39" fmla="*/ 75 h 271"/>
                  <a:gd name="T40" fmla="*/ 34 w 186"/>
                  <a:gd name="T41" fmla="*/ 59 h 271"/>
                  <a:gd name="T42" fmla="*/ 44 w 186"/>
                  <a:gd name="T43" fmla="*/ 44 h 271"/>
                  <a:gd name="T44" fmla="*/ 55 w 186"/>
                  <a:gd name="T45" fmla="*/ 55 h 271"/>
                  <a:gd name="T46" fmla="*/ 55 w 186"/>
                  <a:gd name="T47" fmla="*/ 39 h 271"/>
                  <a:gd name="T48" fmla="*/ 40 w 186"/>
                  <a:gd name="T49" fmla="*/ 33 h 271"/>
                  <a:gd name="T50" fmla="*/ 53 w 186"/>
                  <a:gd name="T51" fmla="*/ 12 h 271"/>
                  <a:gd name="T52" fmla="*/ 69 w 186"/>
                  <a:gd name="T53" fmla="*/ 22 h 271"/>
                  <a:gd name="T54" fmla="*/ 63 w 186"/>
                  <a:gd name="T55" fmla="*/ 11 h 271"/>
                  <a:gd name="T56" fmla="*/ 71 w 186"/>
                  <a:gd name="T57" fmla="*/ 0 h 271"/>
                  <a:gd name="T58" fmla="*/ 86 w 186"/>
                  <a:gd name="T59" fmla="*/ 12 h 271"/>
                  <a:gd name="T60" fmla="*/ 105 w 186"/>
                  <a:gd name="T61" fmla="*/ 20 h 271"/>
                  <a:gd name="T62" fmla="*/ 138 w 186"/>
                  <a:gd name="T63" fmla="*/ 4 h 271"/>
                  <a:gd name="T64" fmla="*/ 161 w 186"/>
                  <a:gd name="T65" fmla="*/ 14 h 271"/>
                  <a:gd name="T66" fmla="*/ 158 w 186"/>
                  <a:gd name="T67" fmla="*/ 37 h 271"/>
                  <a:gd name="T68" fmla="*/ 152 w 186"/>
                  <a:gd name="T69" fmla="*/ 43 h 271"/>
                  <a:gd name="T70" fmla="*/ 158 w 186"/>
                  <a:gd name="T71" fmla="*/ 63 h 271"/>
                  <a:gd name="T72" fmla="*/ 141 w 186"/>
                  <a:gd name="T73" fmla="*/ 73 h 271"/>
                  <a:gd name="T74" fmla="*/ 127 w 186"/>
                  <a:gd name="T75" fmla="*/ 92 h 271"/>
                  <a:gd name="T76" fmla="*/ 123 w 186"/>
                  <a:gd name="T77" fmla="*/ 110 h 271"/>
                  <a:gd name="T78" fmla="*/ 148 w 186"/>
                  <a:gd name="T79" fmla="*/ 97 h 271"/>
                  <a:gd name="T80" fmla="*/ 158 w 186"/>
                  <a:gd name="T81" fmla="*/ 114 h 271"/>
                  <a:gd name="T82" fmla="*/ 164 w 186"/>
                  <a:gd name="T83" fmla="*/ 124 h 271"/>
                  <a:gd name="T84" fmla="*/ 162 w 186"/>
                  <a:gd name="T85" fmla="*/ 139 h 271"/>
                  <a:gd name="T86" fmla="*/ 177 w 186"/>
                  <a:gd name="T87" fmla="*/ 125 h 271"/>
                  <a:gd name="T88" fmla="*/ 181 w 186"/>
                  <a:gd name="T89" fmla="*/ 138 h 271"/>
                  <a:gd name="T90" fmla="*/ 184 w 186"/>
                  <a:gd name="T91" fmla="*/ 162 h 271"/>
                  <a:gd name="T92" fmla="*/ 180 w 186"/>
                  <a:gd name="T93" fmla="*/ 175 h 271"/>
                  <a:gd name="T94" fmla="*/ 180 w 186"/>
                  <a:gd name="T95" fmla="*/ 193 h 271"/>
                  <a:gd name="T96" fmla="*/ 182 w 186"/>
                  <a:gd name="T97" fmla="*/ 202 h 271"/>
                  <a:gd name="T98" fmla="*/ 180 w 186"/>
                  <a:gd name="T99" fmla="*/ 218 h 271"/>
                  <a:gd name="T100" fmla="*/ 170 w 186"/>
                  <a:gd name="T101" fmla="*/ 230 h 271"/>
                  <a:gd name="T102" fmla="*/ 139 w 186"/>
                  <a:gd name="T103" fmla="*/ 238 h 271"/>
                  <a:gd name="T104" fmla="*/ 138 w 186"/>
                  <a:gd name="T105" fmla="*/ 249 h 271"/>
                  <a:gd name="T106" fmla="*/ 129 w 186"/>
                  <a:gd name="T107" fmla="*/ 265 h 271"/>
                  <a:gd name="T108" fmla="*/ 114 w 186"/>
                  <a:gd name="T109" fmla="*/ 260 h 271"/>
                  <a:gd name="T110" fmla="*/ 104 w 186"/>
                  <a:gd name="T111" fmla="*/ 265 h 271"/>
                  <a:gd name="T112" fmla="*/ 96 w 186"/>
                  <a:gd name="T113" fmla="*/ 237 h 271"/>
                  <a:gd name="T114" fmla="*/ 80 w 186"/>
                  <a:gd name="T115" fmla="*/ 216 h 2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86" h="271">
                    <a:moveTo>
                      <a:pt x="76" y="211"/>
                    </a:moveTo>
                    <a:lnTo>
                      <a:pt x="74" y="208"/>
                    </a:lnTo>
                    <a:lnTo>
                      <a:pt x="69" y="197"/>
                    </a:lnTo>
                    <a:lnTo>
                      <a:pt x="68" y="193"/>
                    </a:lnTo>
                    <a:lnTo>
                      <a:pt x="65" y="189"/>
                    </a:lnTo>
                    <a:lnTo>
                      <a:pt x="62" y="188"/>
                    </a:lnTo>
                    <a:lnTo>
                      <a:pt x="55" y="191"/>
                    </a:lnTo>
                    <a:lnTo>
                      <a:pt x="53" y="184"/>
                    </a:lnTo>
                    <a:lnTo>
                      <a:pt x="48" y="178"/>
                    </a:lnTo>
                    <a:lnTo>
                      <a:pt x="45" y="178"/>
                    </a:lnTo>
                    <a:lnTo>
                      <a:pt x="44" y="182"/>
                    </a:lnTo>
                    <a:lnTo>
                      <a:pt x="30" y="181"/>
                    </a:lnTo>
                    <a:lnTo>
                      <a:pt x="29" y="172"/>
                    </a:lnTo>
                    <a:lnTo>
                      <a:pt x="23" y="167"/>
                    </a:lnTo>
                    <a:lnTo>
                      <a:pt x="22" y="163"/>
                    </a:lnTo>
                    <a:lnTo>
                      <a:pt x="12" y="155"/>
                    </a:lnTo>
                    <a:lnTo>
                      <a:pt x="10" y="150"/>
                    </a:lnTo>
                    <a:lnTo>
                      <a:pt x="0" y="138"/>
                    </a:lnTo>
                    <a:lnTo>
                      <a:pt x="0" y="127"/>
                    </a:lnTo>
                    <a:lnTo>
                      <a:pt x="0" y="115"/>
                    </a:lnTo>
                    <a:lnTo>
                      <a:pt x="2" y="106"/>
                    </a:lnTo>
                    <a:lnTo>
                      <a:pt x="8" y="102"/>
                    </a:lnTo>
                    <a:lnTo>
                      <a:pt x="16" y="100"/>
                    </a:lnTo>
                    <a:lnTo>
                      <a:pt x="20" y="106"/>
                    </a:lnTo>
                    <a:lnTo>
                      <a:pt x="24" y="109"/>
                    </a:lnTo>
                    <a:lnTo>
                      <a:pt x="24" y="110"/>
                    </a:lnTo>
                    <a:lnTo>
                      <a:pt x="23" y="113"/>
                    </a:lnTo>
                    <a:lnTo>
                      <a:pt x="27" y="117"/>
                    </a:lnTo>
                    <a:lnTo>
                      <a:pt x="33" y="118"/>
                    </a:lnTo>
                    <a:lnTo>
                      <a:pt x="35" y="122"/>
                    </a:lnTo>
                    <a:lnTo>
                      <a:pt x="35" y="128"/>
                    </a:lnTo>
                    <a:lnTo>
                      <a:pt x="39" y="132"/>
                    </a:lnTo>
                    <a:lnTo>
                      <a:pt x="40" y="137"/>
                    </a:lnTo>
                    <a:lnTo>
                      <a:pt x="50" y="137"/>
                    </a:lnTo>
                    <a:lnTo>
                      <a:pt x="54" y="135"/>
                    </a:lnTo>
                    <a:lnTo>
                      <a:pt x="55" y="132"/>
                    </a:lnTo>
                    <a:lnTo>
                      <a:pt x="58" y="134"/>
                    </a:lnTo>
                    <a:lnTo>
                      <a:pt x="63" y="132"/>
                    </a:lnTo>
                    <a:lnTo>
                      <a:pt x="69" y="125"/>
                    </a:lnTo>
                    <a:lnTo>
                      <a:pt x="66" y="120"/>
                    </a:lnTo>
                    <a:lnTo>
                      <a:pt x="65" y="110"/>
                    </a:lnTo>
                    <a:lnTo>
                      <a:pt x="67" y="110"/>
                    </a:lnTo>
                    <a:lnTo>
                      <a:pt x="71" y="116"/>
                    </a:lnTo>
                    <a:lnTo>
                      <a:pt x="74" y="114"/>
                    </a:lnTo>
                    <a:lnTo>
                      <a:pt x="74" y="106"/>
                    </a:lnTo>
                    <a:lnTo>
                      <a:pt x="71" y="102"/>
                    </a:lnTo>
                    <a:lnTo>
                      <a:pt x="66" y="102"/>
                    </a:lnTo>
                    <a:lnTo>
                      <a:pt x="65" y="95"/>
                    </a:lnTo>
                    <a:lnTo>
                      <a:pt x="62" y="94"/>
                    </a:lnTo>
                    <a:lnTo>
                      <a:pt x="62" y="87"/>
                    </a:lnTo>
                    <a:lnTo>
                      <a:pt x="62" y="80"/>
                    </a:lnTo>
                    <a:lnTo>
                      <a:pt x="63" y="78"/>
                    </a:lnTo>
                    <a:lnTo>
                      <a:pt x="67" y="77"/>
                    </a:lnTo>
                    <a:lnTo>
                      <a:pt x="77" y="84"/>
                    </a:lnTo>
                    <a:lnTo>
                      <a:pt x="78" y="82"/>
                    </a:lnTo>
                    <a:lnTo>
                      <a:pt x="66" y="64"/>
                    </a:lnTo>
                    <a:lnTo>
                      <a:pt x="64" y="67"/>
                    </a:lnTo>
                    <a:lnTo>
                      <a:pt x="63" y="71"/>
                    </a:lnTo>
                    <a:lnTo>
                      <a:pt x="58" y="73"/>
                    </a:lnTo>
                    <a:lnTo>
                      <a:pt x="52" y="75"/>
                    </a:lnTo>
                    <a:lnTo>
                      <a:pt x="43" y="69"/>
                    </a:lnTo>
                    <a:lnTo>
                      <a:pt x="39" y="60"/>
                    </a:lnTo>
                    <a:lnTo>
                      <a:pt x="34" y="59"/>
                    </a:lnTo>
                    <a:lnTo>
                      <a:pt x="33" y="50"/>
                    </a:lnTo>
                    <a:lnTo>
                      <a:pt x="33" y="44"/>
                    </a:lnTo>
                    <a:lnTo>
                      <a:pt x="44" y="44"/>
                    </a:lnTo>
                    <a:lnTo>
                      <a:pt x="48" y="47"/>
                    </a:lnTo>
                    <a:lnTo>
                      <a:pt x="50" y="52"/>
                    </a:lnTo>
                    <a:lnTo>
                      <a:pt x="55" y="55"/>
                    </a:lnTo>
                    <a:lnTo>
                      <a:pt x="57" y="52"/>
                    </a:lnTo>
                    <a:lnTo>
                      <a:pt x="54" y="45"/>
                    </a:lnTo>
                    <a:lnTo>
                      <a:pt x="55" y="39"/>
                    </a:lnTo>
                    <a:lnTo>
                      <a:pt x="47" y="38"/>
                    </a:lnTo>
                    <a:lnTo>
                      <a:pt x="44" y="33"/>
                    </a:lnTo>
                    <a:lnTo>
                      <a:pt x="40" y="33"/>
                    </a:lnTo>
                    <a:lnTo>
                      <a:pt x="37" y="25"/>
                    </a:lnTo>
                    <a:lnTo>
                      <a:pt x="43" y="18"/>
                    </a:lnTo>
                    <a:lnTo>
                      <a:pt x="53" y="12"/>
                    </a:lnTo>
                    <a:lnTo>
                      <a:pt x="56" y="15"/>
                    </a:lnTo>
                    <a:lnTo>
                      <a:pt x="64" y="18"/>
                    </a:lnTo>
                    <a:lnTo>
                      <a:pt x="69" y="22"/>
                    </a:lnTo>
                    <a:lnTo>
                      <a:pt x="70" y="18"/>
                    </a:lnTo>
                    <a:lnTo>
                      <a:pt x="70" y="14"/>
                    </a:lnTo>
                    <a:lnTo>
                      <a:pt x="63" y="11"/>
                    </a:lnTo>
                    <a:lnTo>
                      <a:pt x="61" y="7"/>
                    </a:lnTo>
                    <a:lnTo>
                      <a:pt x="66" y="2"/>
                    </a:lnTo>
                    <a:lnTo>
                      <a:pt x="71" y="0"/>
                    </a:lnTo>
                    <a:lnTo>
                      <a:pt x="75" y="3"/>
                    </a:lnTo>
                    <a:lnTo>
                      <a:pt x="80" y="12"/>
                    </a:lnTo>
                    <a:lnTo>
                      <a:pt x="86" y="12"/>
                    </a:lnTo>
                    <a:lnTo>
                      <a:pt x="92" y="18"/>
                    </a:lnTo>
                    <a:lnTo>
                      <a:pt x="98" y="21"/>
                    </a:lnTo>
                    <a:lnTo>
                      <a:pt x="105" y="20"/>
                    </a:lnTo>
                    <a:lnTo>
                      <a:pt x="108" y="21"/>
                    </a:lnTo>
                    <a:lnTo>
                      <a:pt x="121" y="16"/>
                    </a:lnTo>
                    <a:lnTo>
                      <a:pt x="138" y="4"/>
                    </a:lnTo>
                    <a:lnTo>
                      <a:pt x="154" y="1"/>
                    </a:lnTo>
                    <a:lnTo>
                      <a:pt x="155" y="4"/>
                    </a:lnTo>
                    <a:lnTo>
                      <a:pt x="161" y="14"/>
                    </a:lnTo>
                    <a:lnTo>
                      <a:pt x="165" y="16"/>
                    </a:lnTo>
                    <a:lnTo>
                      <a:pt x="164" y="29"/>
                    </a:lnTo>
                    <a:lnTo>
                      <a:pt x="158" y="37"/>
                    </a:lnTo>
                    <a:lnTo>
                      <a:pt x="152" y="38"/>
                    </a:lnTo>
                    <a:lnTo>
                      <a:pt x="149" y="42"/>
                    </a:lnTo>
                    <a:lnTo>
                      <a:pt x="152" y="43"/>
                    </a:lnTo>
                    <a:lnTo>
                      <a:pt x="157" y="48"/>
                    </a:lnTo>
                    <a:lnTo>
                      <a:pt x="158" y="53"/>
                    </a:lnTo>
                    <a:lnTo>
                      <a:pt x="158" y="63"/>
                    </a:lnTo>
                    <a:lnTo>
                      <a:pt x="156" y="60"/>
                    </a:lnTo>
                    <a:lnTo>
                      <a:pt x="150" y="63"/>
                    </a:lnTo>
                    <a:lnTo>
                      <a:pt x="141" y="73"/>
                    </a:lnTo>
                    <a:lnTo>
                      <a:pt x="135" y="83"/>
                    </a:lnTo>
                    <a:lnTo>
                      <a:pt x="131" y="87"/>
                    </a:lnTo>
                    <a:lnTo>
                      <a:pt x="127" y="92"/>
                    </a:lnTo>
                    <a:lnTo>
                      <a:pt x="124" y="97"/>
                    </a:lnTo>
                    <a:lnTo>
                      <a:pt x="123" y="103"/>
                    </a:lnTo>
                    <a:lnTo>
                      <a:pt x="123" y="110"/>
                    </a:lnTo>
                    <a:lnTo>
                      <a:pt x="135" y="97"/>
                    </a:lnTo>
                    <a:lnTo>
                      <a:pt x="144" y="94"/>
                    </a:lnTo>
                    <a:lnTo>
                      <a:pt x="148" y="97"/>
                    </a:lnTo>
                    <a:lnTo>
                      <a:pt x="156" y="106"/>
                    </a:lnTo>
                    <a:lnTo>
                      <a:pt x="156" y="113"/>
                    </a:lnTo>
                    <a:lnTo>
                      <a:pt x="158" y="114"/>
                    </a:lnTo>
                    <a:lnTo>
                      <a:pt x="159" y="121"/>
                    </a:lnTo>
                    <a:lnTo>
                      <a:pt x="161" y="121"/>
                    </a:lnTo>
                    <a:lnTo>
                      <a:pt x="164" y="124"/>
                    </a:lnTo>
                    <a:lnTo>
                      <a:pt x="165" y="128"/>
                    </a:lnTo>
                    <a:lnTo>
                      <a:pt x="162" y="134"/>
                    </a:lnTo>
                    <a:lnTo>
                      <a:pt x="162" y="139"/>
                    </a:lnTo>
                    <a:lnTo>
                      <a:pt x="170" y="132"/>
                    </a:lnTo>
                    <a:lnTo>
                      <a:pt x="176" y="132"/>
                    </a:lnTo>
                    <a:lnTo>
                      <a:pt x="177" y="125"/>
                    </a:lnTo>
                    <a:lnTo>
                      <a:pt x="180" y="130"/>
                    </a:lnTo>
                    <a:lnTo>
                      <a:pt x="180" y="136"/>
                    </a:lnTo>
                    <a:lnTo>
                      <a:pt x="181" y="138"/>
                    </a:lnTo>
                    <a:lnTo>
                      <a:pt x="186" y="154"/>
                    </a:lnTo>
                    <a:lnTo>
                      <a:pt x="186" y="158"/>
                    </a:lnTo>
                    <a:lnTo>
                      <a:pt x="184" y="162"/>
                    </a:lnTo>
                    <a:lnTo>
                      <a:pt x="179" y="168"/>
                    </a:lnTo>
                    <a:lnTo>
                      <a:pt x="176" y="169"/>
                    </a:lnTo>
                    <a:lnTo>
                      <a:pt x="180" y="175"/>
                    </a:lnTo>
                    <a:lnTo>
                      <a:pt x="181" y="181"/>
                    </a:lnTo>
                    <a:lnTo>
                      <a:pt x="181" y="189"/>
                    </a:lnTo>
                    <a:lnTo>
                      <a:pt x="180" y="193"/>
                    </a:lnTo>
                    <a:lnTo>
                      <a:pt x="177" y="198"/>
                    </a:lnTo>
                    <a:lnTo>
                      <a:pt x="181" y="197"/>
                    </a:lnTo>
                    <a:lnTo>
                      <a:pt x="182" y="202"/>
                    </a:lnTo>
                    <a:lnTo>
                      <a:pt x="183" y="209"/>
                    </a:lnTo>
                    <a:lnTo>
                      <a:pt x="182" y="216"/>
                    </a:lnTo>
                    <a:lnTo>
                      <a:pt x="180" y="218"/>
                    </a:lnTo>
                    <a:lnTo>
                      <a:pt x="178" y="216"/>
                    </a:lnTo>
                    <a:lnTo>
                      <a:pt x="172" y="220"/>
                    </a:lnTo>
                    <a:lnTo>
                      <a:pt x="170" y="230"/>
                    </a:lnTo>
                    <a:lnTo>
                      <a:pt x="157" y="240"/>
                    </a:lnTo>
                    <a:lnTo>
                      <a:pt x="149" y="237"/>
                    </a:lnTo>
                    <a:lnTo>
                      <a:pt x="139" y="238"/>
                    </a:lnTo>
                    <a:lnTo>
                      <a:pt x="134" y="237"/>
                    </a:lnTo>
                    <a:lnTo>
                      <a:pt x="132" y="240"/>
                    </a:lnTo>
                    <a:lnTo>
                      <a:pt x="138" y="249"/>
                    </a:lnTo>
                    <a:lnTo>
                      <a:pt x="138" y="254"/>
                    </a:lnTo>
                    <a:lnTo>
                      <a:pt x="130" y="262"/>
                    </a:lnTo>
                    <a:lnTo>
                      <a:pt x="129" y="265"/>
                    </a:lnTo>
                    <a:lnTo>
                      <a:pt x="124" y="271"/>
                    </a:lnTo>
                    <a:lnTo>
                      <a:pt x="119" y="271"/>
                    </a:lnTo>
                    <a:lnTo>
                      <a:pt x="114" y="260"/>
                    </a:lnTo>
                    <a:lnTo>
                      <a:pt x="111" y="261"/>
                    </a:lnTo>
                    <a:lnTo>
                      <a:pt x="109" y="265"/>
                    </a:lnTo>
                    <a:lnTo>
                      <a:pt x="104" y="265"/>
                    </a:lnTo>
                    <a:lnTo>
                      <a:pt x="101" y="254"/>
                    </a:lnTo>
                    <a:lnTo>
                      <a:pt x="99" y="241"/>
                    </a:lnTo>
                    <a:lnTo>
                      <a:pt x="96" y="237"/>
                    </a:lnTo>
                    <a:lnTo>
                      <a:pt x="93" y="228"/>
                    </a:lnTo>
                    <a:lnTo>
                      <a:pt x="88" y="221"/>
                    </a:lnTo>
                    <a:lnTo>
                      <a:pt x="80" y="216"/>
                    </a:lnTo>
                    <a:lnTo>
                      <a:pt x="76" y="211"/>
                    </a:lnTo>
                    <a:close/>
                  </a:path>
                </a:pathLst>
              </a:custGeom>
              <a:grpFill/>
              <a:ln w="635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952" name="Freeform 1741">
                <a:extLst>
                  <a:ext uri="{FF2B5EF4-FFF2-40B4-BE49-F238E27FC236}">
                    <a16:creationId xmlns:a16="http://schemas.microsoft.com/office/drawing/2014/main" id="{12597B94-B89E-3045-9BC0-9F4A0F156878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4871780" y="3279854"/>
                <a:ext cx="19607" cy="32826"/>
              </a:xfrm>
              <a:custGeom>
                <a:avLst/>
                <a:gdLst>
                  <a:gd name="T0" fmla="*/ 17 w 20"/>
                  <a:gd name="T1" fmla="*/ 18 h 30"/>
                  <a:gd name="T2" fmla="*/ 20 w 20"/>
                  <a:gd name="T3" fmla="*/ 12 h 30"/>
                  <a:gd name="T4" fmla="*/ 18 w 20"/>
                  <a:gd name="T5" fmla="*/ 7 h 30"/>
                  <a:gd name="T6" fmla="*/ 13 w 20"/>
                  <a:gd name="T7" fmla="*/ 1 h 30"/>
                  <a:gd name="T8" fmla="*/ 10 w 20"/>
                  <a:gd name="T9" fmla="*/ 0 h 30"/>
                  <a:gd name="T10" fmla="*/ 0 w 20"/>
                  <a:gd name="T11" fmla="*/ 9 h 30"/>
                  <a:gd name="T12" fmla="*/ 0 w 20"/>
                  <a:gd name="T13" fmla="*/ 15 h 30"/>
                  <a:gd name="T14" fmla="*/ 6 w 20"/>
                  <a:gd name="T15" fmla="*/ 30 h 30"/>
                  <a:gd name="T16" fmla="*/ 12 w 20"/>
                  <a:gd name="T17" fmla="*/ 27 h 30"/>
                  <a:gd name="T18" fmla="*/ 16 w 20"/>
                  <a:gd name="T19" fmla="*/ 23 h 30"/>
                  <a:gd name="T20" fmla="*/ 17 w 20"/>
                  <a:gd name="T21" fmla="*/ 19 h 30"/>
                  <a:gd name="T22" fmla="*/ 17 w 20"/>
                  <a:gd name="T23" fmla="*/ 1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30">
                    <a:moveTo>
                      <a:pt x="17" y="18"/>
                    </a:moveTo>
                    <a:lnTo>
                      <a:pt x="20" y="12"/>
                    </a:lnTo>
                    <a:lnTo>
                      <a:pt x="18" y="7"/>
                    </a:lnTo>
                    <a:lnTo>
                      <a:pt x="13" y="1"/>
                    </a:lnTo>
                    <a:lnTo>
                      <a:pt x="10" y="0"/>
                    </a:lnTo>
                    <a:lnTo>
                      <a:pt x="0" y="9"/>
                    </a:lnTo>
                    <a:lnTo>
                      <a:pt x="0" y="15"/>
                    </a:lnTo>
                    <a:lnTo>
                      <a:pt x="6" y="30"/>
                    </a:lnTo>
                    <a:lnTo>
                      <a:pt x="12" y="27"/>
                    </a:lnTo>
                    <a:lnTo>
                      <a:pt x="16" y="23"/>
                    </a:lnTo>
                    <a:lnTo>
                      <a:pt x="17" y="19"/>
                    </a:lnTo>
                    <a:lnTo>
                      <a:pt x="17" y="18"/>
                    </a:lnTo>
                    <a:close/>
                  </a:path>
                </a:pathLst>
              </a:custGeom>
              <a:grpFill/>
              <a:ln w="635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953" name="Freeform 1742">
                <a:extLst>
                  <a:ext uri="{FF2B5EF4-FFF2-40B4-BE49-F238E27FC236}">
                    <a16:creationId xmlns:a16="http://schemas.microsoft.com/office/drawing/2014/main" id="{8D9CC108-3090-7443-879B-507F800D8B85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4871780" y="3279854"/>
                <a:ext cx="19607" cy="32826"/>
              </a:xfrm>
              <a:custGeom>
                <a:avLst/>
                <a:gdLst>
                  <a:gd name="T0" fmla="*/ 17 w 20"/>
                  <a:gd name="T1" fmla="*/ 18 h 30"/>
                  <a:gd name="T2" fmla="*/ 20 w 20"/>
                  <a:gd name="T3" fmla="*/ 12 h 30"/>
                  <a:gd name="T4" fmla="*/ 18 w 20"/>
                  <a:gd name="T5" fmla="*/ 7 h 30"/>
                  <a:gd name="T6" fmla="*/ 13 w 20"/>
                  <a:gd name="T7" fmla="*/ 1 h 30"/>
                  <a:gd name="T8" fmla="*/ 10 w 20"/>
                  <a:gd name="T9" fmla="*/ 0 h 30"/>
                  <a:gd name="T10" fmla="*/ 0 w 20"/>
                  <a:gd name="T11" fmla="*/ 9 h 30"/>
                  <a:gd name="T12" fmla="*/ 0 w 20"/>
                  <a:gd name="T13" fmla="*/ 15 h 30"/>
                  <a:gd name="T14" fmla="*/ 6 w 20"/>
                  <a:gd name="T15" fmla="*/ 30 h 30"/>
                  <a:gd name="T16" fmla="*/ 12 w 20"/>
                  <a:gd name="T17" fmla="*/ 27 h 30"/>
                  <a:gd name="T18" fmla="*/ 16 w 20"/>
                  <a:gd name="T19" fmla="*/ 23 h 30"/>
                  <a:gd name="T20" fmla="*/ 17 w 20"/>
                  <a:gd name="T21" fmla="*/ 19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0" h="30">
                    <a:moveTo>
                      <a:pt x="17" y="18"/>
                    </a:moveTo>
                    <a:lnTo>
                      <a:pt x="20" y="12"/>
                    </a:lnTo>
                    <a:lnTo>
                      <a:pt x="18" y="7"/>
                    </a:lnTo>
                    <a:lnTo>
                      <a:pt x="13" y="1"/>
                    </a:lnTo>
                    <a:lnTo>
                      <a:pt x="10" y="0"/>
                    </a:lnTo>
                    <a:lnTo>
                      <a:pt x="0" y="9"/>
                    </a:lnTo>
                    <a:lnTo>
                      <a:pt x="0" y="15"/>
                    </a:lnTo>
                    <a:lnTo>
                      <a:pt x="6" y="30"/>
                    </a:lnTo>
                    <a:lnTo>
                      <a:pt x="12" y="27"/>
                    </a:lnTo>
                    <a:lnTo>
                      <a:pt x="16" y="23"/>
                    </a:lnTo>
                    <a:lnTo>
                      <a:pt x="17" y="19"/>
                    </a:lnTo>
                  </a:path>
                </a:pathLst>
              </a:custGeom>
              <a:grpFill/>
              <a:ln w="635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954" name="Freeform 1744">
                <a:extLst>
                  <a:ext uri="{FF2B5EF4-FFF2-40B4-BE49-F238E27FC236}">
                    <a16:creationId xmlns:a16="http://schemas.microsoft.com/office/drawing/2014/main" id="{FA840204-D6E8-7548-B652-DAB7F346B013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4805119" y="3172624"/>
                <a:ext cx="47056" cy="35015"/>
              </a:xfrm>
              <a:custGeom>
                <a:avLst/>
                <a:gdLst>
                  <a:gd name="T0" fmla="*/ 23 w 49"/>
                  <a:gd name="T1" fmla="*/ 31 h 33"/>
                  <a:gd name="T2" fmla="*/ 33 w 49"/>
                  <a:gd name="T3" fmla="*/ 27 h 33"/>
                  <a:gd name="T4" fmla="*/ 42 w 49"/>
                  <a:gd name="T5" fmla="*/ 18 h 33"/>
                  <a:gd name="T6" fmla="*/ 46 w 49"/>
                  <a:gd name="T7" fmla="*/ 11 h 33"/>
                  <a:gd name="T8" fmla="*/ 49 w 49"/>
                  <a:gd name="T9" fmla="*/ 6 h 33"/>
                  <a:gd name="T10" fmla="*/ 49 w 49"/>
                  <a:gd name="T11" fmla="*/ 0 h 33"/>
                  <a:gd name="T12" fmla="*/ 42 w 49"/>
                  <a:gd name="T13" fmla="*/ 0 h 33"/>
                  <a:gd name="T14" fmla="*/ 24 w 49"/>
                  <a:gd name="T15" fmla="*/ 9 h 33"/>
                  <a:gd name="T16" fmla="*/ 18 w 49"/>
                  <a:gd name="T17" fmla="*/ 9 h 33"/>
                  <a:gd name="T18" fmla="*/ 12 w 49"/>
                  <a:gd name="T19" fmla="*/ 16 h 33"/>
                  <a:gd name="T20" fmla="*/ 11 w 49"/>
                  <a:gd name="T21" fmla="*/ 19 h 33"/>
                  <a:gd name="T22" fmla="*/ 0 w 49"/>
                  <a:gd name="T23" fmla="*/ 25 h 33"/>
                  <a:gd name="T24" fmla="*/ 1 w 49"/>
                  <a:gd name="T25" fmla="*/ 28 h 33"/>
                  <a:gd name="T26" fmla="*/ 10 w 49"/>
                  <a:gd name="T27" fmla="*/ 30 h 33"/>
                  <a:gd name="T28" fmla="*/ 11 w 49"/>
                  <a:gd name="T29" fmla="*/ 27 h 33"/>
                  <a:gd name="T30" fmla="*/ 13 w 49"/>
                  <a:gd name="T31" fmla="*/ 27 h 33"/>
                  <a:gd name="T32" fmla="*/ 16 w 49"/>
                  <a:gd name="T33" fmla="*/ 33 h 33"/>
                  <a:gd name="T34" fmla="*/ 19 w 49"/>
                  <a:gd name="T35" fmla="*/ 29 h 33"/>
                  <a:gd name="T36" fmla="*/ 21 w 49"/>
                  <a:gd name="T37" fmla="*/ 31 h 33"/>
                  <a:gd name="T38" fmla="*/ 23 w 49"/>
                  <a:gd name="T39" fmla="*/ 31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49" h="33">
                    <a:moveTo>
                      <a:pt x="23" y="31"/>
                    </a:moveTo>
                    <a:lnTo>
                      <a:pt x="33" y="27"/>
                    </a:lnTo>
                    <a:lnTo>
                      <a:pt x="42" y="18"/>
                    </a:lnTo>
                    <a:lnTo>
                      <a:pt x="46" y="11"/>
                    </a:lnTo>
                    <a:lnTo>
                      <a:pt x="49" y="6"/>
                    </a:lnTo>
                    <a:lnTo>
                      <a:pt x="49" y="0"/>
                    </a:lnTo>
                    <a:lnTo>
                      <a:pt x="42" y="0"/>
                    </a:lnTo>
                    <a:lnTo>
                      <a:pt x="24" y="9"/>
                    </a:lnTo>
                    <a:lnTo>
                      <a:pt x="18" y="9"/>
                    </a:lnTo>
                    <a:lnTo>
                      <a:pt x="12" y="16"/>
                    </a:lnTo>
                    <a:lnTo>
                      <a:pt x="11" y="19"/>
                    </a:lnTo>
                    <a:lnTo>
                      <a:pt x="0" y="25"/>
                    </a:lnTo>
                    <a:lnTo>
                      <a:pt x="1" y="28"/>
                    </a:lnTo>
                    <a:lnTo>
                      <a:pt x="10" y="30"/>
                    </a:lnTo>
                    <a:lnTo>
                      <a:pt x="11" y="27"/>
                    </a:lnTo>
                    <a:lnTo>
                      <a:pt x="13" y="27"/>
                    </a:lnTo>
                    <a:lnTo>
                      <a:pt x="16" y="33"/>
                    </a:lnTo>
                    <a:lnTo>
                      <a:pt x="19" y="29"/>
                    </a:lnTo>
                    <a:lnTo>
                      <a:pt x="21" y="31"/>
                    </a:lnTo>
                    <a:lnTo>
                      <a:pt x="23" y="31"/>
                    </a:lnTo>
                    <a:close/>
                  </a:path>
                </a:pathLst>
              </a:custGeom>
              <a:grpFill/>
              <a:ln w="635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955" name="Freeform 1745">
                <a:extLst>
                  <a:ext uri="{FF2B5EF4-FFF2-40B4-BE49-F238E27FC236}">
                    <a16:creationId xmlns:a16="http://schemas.microsoft.com/office/drawing/2014/main" id="{A09AB4C4-0AC6-1F4C-A79F-81F18C560EED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4805119" y="3172624"/>
                <a:ext cx="47056" cy="35015"/>
              </a:xfrm>
              <a:custGeom>
                <a:avLst/>
                <a:gdLst>
                  <a:gd name="T0" fmla="*/ 23 w 49"/>
                  <a:gd name="T1" fmla="*/ 31 h 33"/>
                  <a:gd name="T2" fmla="*/ 33 w 49"/>
                  <a:gd name="T3" fmla="*/ 27 h 33"/>
                  <a:gd name="T4" fmla="*/ 42 w 49"/>
                  <a:gd name="T5" fmla="*/ 18 h 33"/>
                  <a:gd name="T6" fmla="*/ 46 w 49"/>
                  <a:gd name="T7" fmla="*/ 11 h 33"/>
                  <a:gd name="T8" fmla="*/ 49 w 49"/>
                  <a:gd name="T9" fmla="*/ 6 h 33"/>
                  <a:gd name="T10" fmla="*/ 49 w 49"/>
                  <a:gd name="T11" fmla="*/ 0 h 33"/>
                  <a:gd name="T12" fmla="*/ 42 w 49"/>
                  <a:gd name="T13" fmla="*/ 0 h 33"/>
                  <a:gd name="T14" fmla="*/ 24 w 49"/>
                  <a:gd name="T15" fmla="*/ 9 h 33"/>
                  <a:gd name="T16" fmla="*/ 18 w 49"/>
                  <a:gd name="T17" fmla="*/ 9 h 33"/>
                  <a:gd name="T18" fmla="*/ 12 w 49"/>
                  <a:gd name="T19" fmla="*/ 16 h 33"/>
                  <a:gd name="T20" fmla="*/ 11 w 49"/>
                  <a:gd name="T21" fmla="*/ 19 h 33"/>
                  <a:gd name="T22" fmla="*/ 0 w 49"/>
                  <a:gd name="T23" fmla="*/ 25 h 33"/>
                  <a:gd name="T24" fmla="*/ 1 w 49"/>
                  <a:gd name="T25" fmla="*/ 28 h 33"/>
                  <a:gd name="T26" fmla="*/ 10 w 49"/>
                  <a:gd name="T27" fmla="*/ 30 h 33"/>
                  <a:gd name="T28" fmla="*/ 11 w 49"/>
                  <a:gd name="T29" fmla="*/ 27 h 33"/>
                  <a:gd name="T30" fmla="*/ 13 w 49"/>
                  <a:gd name="T31" fmla="*/ 27 h 33"/>
                  <a:gd name="T32" fmla="*/ 16 w 49"/>
                  <a:gd name="T33" fmla="*/ 33 h 33"/>
                  <a:gd name="T34" fmla="*/ 19 w 49"/>
                  <a:gd name="T35" fmla="*/ 29 h 33"/>
                  <a:gd name="T36" fmla="*/ 21 w 49"/>
                  <a:gd name="T37" fmla="*/ 31 h 33"/>
                  <a:gd name="T38" fmla="*/ 23 w 49"/>
                  <a:gd name="T39" fmla="*/ 31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49" h="33">
                    <a:moveTo>
                      <a:pt x="23" y="31"/>
                    </a:moveTo>
                    <a:lnTo>
                      <a:pt x="33" y="27"/>
                    </a:lnTo>
                    <a:lnTo>
                      <a:pt x="42" y="18"/>
                    </a:lnTo>
                    <a:lnTo>
                      <a:pt x="46" y="11"/>
                    </a:lnTo>
                    <a:lnTo>
                      <a:pt x="49" y="6"/>
                    </a:lnTo>
                    <a:lnTo>
                      <a:pt x="49" y="0"/>
                    </a:lnTo>
                    <a:lnTo>
                      <a:pt x="42" y="0"/>
                    </a:lnTo>
                    <a:lnTo>
                      <a:pt x="24" y="9"/>
                    </a:lnTo>
                    <a:lnTo>
                      <a:pt x="18" y="9"/>
                    </a:lnTo>
                    <a:lnTo>
                      <a:pt x="12" y="16"/>
                    </a:lnTo>
                    <a:lnTo>
                      <a:pt x="11" y="19"/>
                    </a:lnTo>
                    <a:lnTo>
                      <a:pt x="0" y="25"/>
                    </a:lnTo>
                    <a:lnTo>
                      <a:pt x="1" y="28"/>
                    </a:lnTo>
                    <a:lnTo>
                      <a:pt x="10" y="30"/>
                    </a:lnTo>
                    <a:lnTo>
                      <a:pt x="11" y="27"/>
                    </a:lnTo>
                    <a:lnTo>
                      <a:pt x="13" y="27"/>
                    </a:lnTo>
                    <a:lnTo>
                      <a:pt x="16" y="33"/>
                    </a:lnTo>
                    <a:lnTo>
                      <a:pt x="19" y="29"/>
                    </a:lnTo>
                    <a:lnTo>
                      <a:pt x="21" y="31"/>
                    </a:lnTo>
                    <a:lnTo>
                      <a:pt x="23" y="31"/>
                    </a:lnTo>
                  </a:path>
                </a:pathLst>
              </a:custGeom>
              <a:grpFill/>
              <a:ln w="635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956" name="Freeform 1747">
                <a:extLst>
                  <a:ext uri="{FF2B5EF4-FFF2-40B4-BE49-F238E27FC236}">
                    <a16:creationId xmlns:a16="http://schemas.microsoft.com/office/drawing/2014/main" id="{B4466F7D-21E1-D44E-8984-A462309EF2AB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4873740" y="2960345"/>
                <a:ext cx="35292" cy="39391"/>
              </a:xfrm>
              <a:custGeom>
                <a:avLst/>
                <a:gdLst>
                  <a:gd name="T0" fmla="*/ 24 w 36"/>
                  <a:gd name="T1" fmla="*/ 11 h 37"/>
                  <a:gd name="T2" fmla="*/ 22 w 36"/>
                  <a:gd name="T3" fmla="*/ 10 h 37"/>
                  <a:gd name="T4" fmla="*/ 18 w 36"/>
                  <a:gd name="T5" fmla="*/ 17 h 37"/>
                  <a:gd name="T6" fmla="*/ 17 w 36"/>
                  <a:gd name="T7" fmla="*/ 21 h 37"/>
                  <a:gd name="T8" fmla="*/ 17 w 36"/>
                  <a:gd name="T9" fmla="*/ 23 h 37"/>
                  <a:gd name="T10" fmla="*/ 16 w 36"/>
                  <a:gd name="T11" fmla="*/ 28 h 37"/>
                  <a:gd name="T12" fmla="*/ 13 w 36"/>
                  <a:gd name="T13" fmla="*/ 30 h 37"/>
                  <a:gd name="T14" fmla="*/ 15 w 36"/>
                  <a:gd name="T15" fmla="*/ 33 h 37"/>
                  <a:gd name="T16" fmla="*/ 11 w 36"/>
                  <a:gd name="T17" fmla="*/ 36 h 37"/>
                  <a:gd name="T18" fmla="*/ 6 w 36"/>
                  <a:gd name="T19" fmla="*/ 37 h 37"/>
                  <a:gd name="T20" fmla="*/ 4 w 36"/>
                  <a:gd name="T21" fmla="*/ 35 h 37"/>
                  <a:gd name="T22" fmla="*/ 5 w 36"/>
                  <a:gd name="T23" fmla="*/ 30 h 37"/>
                  <a:gd name="T24" fmla="*/ 2 w 36"/>
                  <a:gd name="T25" fmla="*/ 28 h 37"/>
                  <a:gd name="T26" fmla="*/ 0 w 36"/>
                  <a:gd name="T27" fmla="*/ 21 h 37"/>
                  <a:gd name="T28" fmla="*/ 10 w 36"/>
                  <a:gd name="T29" fmla="*/ 12 h 37"/>
                  <a:gd name="T30" fmla="*/ 13 w 36"/>
                  <a:gd name="T31" fmla="*/ 13 h 37"/>
                  <a:gd name="T32" fmla="*/ 16 w 36"/>
                  <a:gd name="T33" fmla="*/ 10 h 37"/>
                  <a:gd name="T34" fmla="*/ 20 w 36"/>
                  <a:gd name="T35" fmla="*/ 9 h 37"/>
                  <a:gd name="T36" fmla="*/ 22 w 36"/>
                  <a:gd name="T37" fmla="*/ 0 h 37"/>
                  <a:gd name="T38" fmla="*/ 33 w 36"/>
                  <a:gd name="T39" fmla="*/ 9 h 37"/>
                  <a:gd name="T40" fmla="*/ 36 w 36"/>
                  <a:gd name="T41" fmla="*/ 18 h 37"/>
                  <a:gd name="T42" fmla="*/ 30 w 36"/>
                  <a:gd name="T43" fmla="*/ 25 h 37"/>
                  <a:gd name="T44" fmla="*/ 28 w 36"/>
                  <a:gd name="T45" fmla="*/ 22 h 37"/>
                  <a:gd name="T46" fmla="*/ 24 w 36"/>
                  <a:gd name="T47" fmla="*/ 20 h 37"/>
                  <a:gd name="T48" fmla="*/ 24 w 36"/>
                  <a:gd name="T49" fmla="*/ 11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6" h="37">
                    <a:moveTo>
                      <a:pt x="24" y="11"/>
                    </a:moveTo>
                    <a:lnTo>
                      <a:pt x="22" y="10"/>
                    </a:lnTo>
                    <a:lnTo>
                      <a:pt x="18" y="17"/>
                    </a:lnTo>
                    <a:lnTo>
                      <a:pt x="17" y="21"/>
                    </a:lnTo>
                    <a:lnTo>
                      <a:pt x="17" y="23"/>
                    </a:lnTo>
                    <a:lnTo>
                      <a:pt x="16" y="28"/>
                    </a:lnTo>
                    <a:lnTo>
                      <a:pt x="13" y="30"/>
                    </a:lnTo>
                    <a:lnTo>
                      <a:pt x="15" y="33"/>
                    </a:lnTo>
                    <a:lnTo>
                      <a:pt x="11" y="36"/>
                    </a:lnTo>
                    <a:lnTo>
                      <a:pt x="6" y="37"/>
                    </a:lnTo>
                    <a:lnTo>
                      <a:pt x="4" y="35"/>
                    </a:lnTo>
                    <a:lnTo>
                      <a:pt x="5" y="30"/>
                    </a:lnTo>
                    <a:lnTo>
                      <a:pt x="2" y="28"/>
                    </a:lnTo>
                    <a:lnTo>
                      <a:pt x="0" y="21"/>
                    </a:lnTo>
                    <a:lnTo>
                      <a:pt x="10" y="12"/>
                    </a:lnTo>
                    <a:lnTo>
                      <a:pt x="13" y="13"/>
                    </a:lnTo>
                    <a:lnTo>
                      <a:pt x="16" y="10"/>
                    </a:lnTo>
                    <a:lnTo>
                      <a:pt x="20" y="9"/>
                    </a:lnTo>
                    <a:lnTo>
                      <a:pt x="22" y="0"/>
                    </a:lnTo>
                    <a:lnTo>
                      <a:pt x="33" y="9"/>
                    </a:lnTo>
                    <a:lnTo>
                      <a:pt x="36" y="18"/>
                    </a:lnTo>
                    <a:lnTo>
                      <a:pt x="30" y="25"/>
                    </a:lnTo>
                    <a:lnTo>
                      <a:pt x="28" y="22"/>
                    </a:lnTo>
                    <a:lnTo>
                      <a:pt x="24" y="20"/>
                    </a:lnTo>
                    <a:lnTo>
                      <a:pt x="24" y="11"/>
                    </a:lnTo>
                    <a:close/>
                  </a:path>
                </a:pathLst>
              </a:custGeom>
              <a:grpFill/>
              <a:ln w="635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957" name="Freeform 1748">
                <a:extLst>
                  <a:ext uri="{FF2B5EF4-FFF2-40B4-BE49-F238E27FC236}">
                    <a16:creationId xmlns:a16="http://schemas.microsoft.com/office/drawing/2014/main" id="{424C8021-7AF3-6C4B-BA05-ABC1DCC11E37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4873740" y="2960345"/>
                <a:ext cx="35292" cy="39391"/>
              </a:xfrm>
              <a:custGeom>
                <a:avLst/>
                <a:gdLst>
                  <a:gd name="T0" fmla="*/ 24 w 36"/>
                  <a:gd name="T1" fmla="*/ 11 h 37"/>
                  <a:gd name="T2" fmla="*/ 22 w 36"/>
                  <a:gd name="T3" fmla="*/ 10 h 37"/>
                  <a:gd name="T4" fmla="*/ 18 w 36"/>
                  <a:gd name="T5" fmla="*/ 17 h 37"/>
                  <a:gd name="T6" fmla="*/ 17 w 36"/>
                  <a:gd name="T7" fmla="*/ 21 h 37"/>
                  <a:gd name="T8" fmla="*/ 17 w 36"/>
                  <a:gd name="T9" fmla="*/ 23 h 37"/>
                  <a:gd name="T10" fmla="*/ 16 w 36"/>
                  <a:gd name="T11" fmla="*/ 28 h 37"/>
                  <a:gd name="T12" fmla="*/ 13 w 36"/>
                  <a:gd name="T13" fmla="*/ 30 h 37"/>
                  <a:gd name="T14" fmla="*/ 15 w 36"/>
                  <a:gd name="T15" fmla="*/ 33 h 37"/>
                  <a:gd name="T16" fmla="*/ 11 w 36"/>
                  <a:gd name="T17" fmla="*/ 36 h 37"/>
                  <a:gd name="T18" fmla="*/ 6 w 36"/>
                  <a:gd name="T19" fmla="*/ 37 h 37"/>
                  <a:gd name="T20" fmla="*/ 4 w 36"/>
                  <a:gd name="T21" fmla="*/ 35 h 37"/>
                  <a:gd name="T22" fmla="*/ 5 w 36"/>
                  <a:gd name="T23" fmla="*/ 30 h 37"/>
                  <a:gd name="T24" fmla="*/ 2 w 36"/>
                  <a:gd name="T25" fmla="*/ 28 h 37"/>
                  <a:gd name="T26" fmla="*/ 0 w 36"/>
                  <a:gd name="T27" fmla="*/ 21 h 37"/>
                  <a:gd name="T28" fmla="*/ 10 w 36"/>
                  <a:gd name="T29" fmla="*/ 12 h 37"/>
                  <a:gd name="T30" fmla="*/ 13 w 36"/>
                  <a:gd name="T31" fmla="*/ 13 h 37"/>
                  <a:gd name="T32" fmla="*/ 16 w 36"/>
                  <a:gd name="T33" fmla="*/ 10 h 37"/>
                  <a:gd name="T34" fmla="*/ 20 w 36"/>
                  <a:gd name="T35" fmla="*/ 9 h 37"/>
                  <a:gd name="T36" fmla="*/ 22 w 36"/>
                  <a:gd name="T37" fmla="*/ 0 h 37"/>
                  <a:gd name="T38" fmla="*/ 33 w 36"/>
                  <a:gd name="T39" fmla="*/ 9 h 37"/>
                  <a:gd name="T40" fmla="*/ 36 w 36"/>
                  <a:gd name="T41" fmla="*/ 18 h 37"/>
                  <a:gd name="T42" fmla="*/ 30 w 36"/>
                  <a:gd name="T43" fmla="*/ 25 h 37"/>
                  <a:gd name="T44" fmla="*/ 28 w 36"/>
                  <a:gd name="T45" fmla="*/ 22 h 37"/>
                  <a:gd name="T46" fmla="*/ 24 w 36"/>
                  <a:gd name="T47" fmla="*/ 20 h 37"/>
                  <a:gd name="T48" fmla="*/ 24 w 36"/>
                  <a:gd name="T49" fmla="*/ 11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6" h="37">
                    <a:moveTo>
                      <a:pt x="24" y="11"/>
                    </a:moveTo>
                    <a:lnTo>
                      <a:pt x="22" y="10"/>
                    </a:lnTo>
                    <a:lnTo>
                      <a:pt x="18" y="17"/>
                    </a:lnTo>
                    <a:lnTo>
                      <a:pt x="17" y="21"/>
                    </a:lnTo>
                    <a:lnTo>
                      <a:pt x="17" y="23"/>
                    </a:lnTo>
                    <a:lnTo>
                      <a:pt x="16" y="28"/>
                    </a:lnTo>
                    <a:lnTo>
                      <a:pt x="13" y="30"/>
                    </a:lnTo>
                    <a:lnTo>
                      <a:pt x="15" y="33"/>
                    </a:lnTo>
                    <a:lnTo>
                      <a:pt x="11" y="36"/>
                    </a:lnTo>
                    <a:lnTo>
                      <a:pt x="6" y="37"/>
                    </a:lnTo>
                    <a:lnTo>
                      <a:pt x="4" y="35"/>
                    </a:lnTo>
                    <a:lnTo>
                      <a:pt x="5" y="30"/>
                    </a:lnTo>
                    <a:lnTo>
                      <a:pt x="2" y="28"/>
                    </a:lnTo>
                    <a:lnTo>
                      <a:pt x="0" y="21"/>
                    </a:lnTo>
                    <a:lnTo>
                      <a:pt x="10" y="12"/>
                    </a:lnTo>
                    <a:lnTo>
                      <a:pt x="13" y="13"/>
                    </a:lnTo>
                    <a:lnTo>
                      <a:pt x="16" y="10"/>
                    </a:lnTo>
                    <a:lnTo>
                      <a:pt x="20" y="9"/>
                    </a:lnTo>
                    <a:lnTo>
                      <a:pt x="22" y="0"/>
                    </a:lnTo>
                    <a:lnTo>
                      <a:pt x="33" y="9"/>
                    </a:lnTo>
                    <a:lnTo>
                      <a:pt x="36" y="18"/>
                    </a:lnTo>
                    <a:lnTo>
                      <a:pt x="30" y="25"/>
                    </a:lnTo>
                    <a:lnTo>
                      <a:pt x="28" y="22"/>
                    </a:lnTo>
                    <a:lnTo>
                      <a:pt x="24" y="20"/>
                    </a:lnTo>
                    <a:lnTo>
                      <a:pt x="24" y="11"/>
                    </a:lnTo>
                  </a:path>
                </a:pathLst>
              </a:custGeom>
              <a:grpFill/>
              <a:ln w="635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958" name="Freeform 1749">
                <a:extLst>
                  <a:ext uri="{FF2B5EF4-FFF2-40B4-BE49-F238E27FC236}">
                    <a16:creationId xmlns:a16="http://schemas.microsoft.com/office/drawing/2014/main" id="{F9D5227C-9BBE-C543-AA12-57DCCCE07860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4873740" y="2960345"/>
                <a:ext cx="35292" cy="39391"/>
              </a:xfrm>
              <a:custGeom>
                <a:avLst/>
                <a:gdLst>
                  <a:gd name="T0" fmla="*/ 24 w 36"/>
                  <a:gd name="T1" fmla="*/ 11 h 37"/>
                  <a:gd name="T2" fmla="*/ 22 w 36"/>
                  <a:gd name="T3" fmla="*/ 10 h 37"/>
                  <a:gd name="T4" fmla="*/ 18 w 36"/>
                  <a:gd name="T5" fmla="*/ 17 h 37"/>
                  <a:gd name="T6" fmla="*/ 17 w 36"/>
                  <a:gd name="T7" fmla="*/ 21 h 37"/>
                  <a:gd name="T8" fmla="*/ 17 w 36"/>
                  <a:gd name="T9" fmla="*/ 23 h 37"/>
                  <a:gd name="T10" fmla="*/ 16 w 36"/>
                  <a:gd name="T11" fmla="*/ 28 h 37"/>
                  <a:gd name="T12" fmla="*/ 13 w 36"/>
                  <a:gd name="T13" fmla="*/ 30 h 37"/>
                  <a:gd name="T14" fmla="*/ 15 w 36"/>
                  <a:gd name="T15" fmla="*/ 33 h 37"/>
                  <a:gd name="T16" fmla="*/ 11 w 36"/>
                  <a:gd name="T17" fmla="*/ 36 h 37"/>
                  <a:gd name="T18" fmla="*/ 6 w 36"/>
                  <a:gd name="T19" fmla="*/ 37 h 37"/>
                  <a:gd name="T20" fmla="*/ 4 w 36"/>
                  <a:gd name="T21" fmla="*/ 35 h 37"/>
                  <a:gd name="T22" fmla="*/ 5 w 36"/>
                  <a:gd name="T23" fmla="*/ 30 h 37"/>
                  <a:gd name="T24" fmla="*/ 2 w 36"/>
                  <a:gd name="T25" fmla="*/ 28 h 37"/>
                  <a:gd name="T26" fmla="*/ 0 w 36"/>
                  <a:gd name="T27" fmla="*/ 21 h 37"/>
                  <a:gd name="T28" fmla="*/ 10 w 36"/>
                  <a:gd name="T29" fmla="*/ 12 h 37"/>
                  <a:gd name="T30" fmla="*/ 13 w 36"/>
                  <a:gd name="T31" fmla="*/ 13 h 37"/>
                  <a:gd name="T32" fmla="*/ 16 w 36"/>
                  <a:gd name="T33" fmla="*/ 10 h 37"/>
                  <a:gd name="T34" fmla="*/ 20 w 36"/>
                  <a:gd name="T35" fmla="*/ 9 h 37"/>
                  <a:gd name="T36" fmla="*/ 22 w 36"/>
                  <a:gd name="T37" fmla="*/ 0 h 37"/>
                  <a:gd name="T38" fmla="*/ 33 w 36"/>
                  <a:gd name="T39" fmla="*/ 9 h 37"/>
                  <a:gd name="T40" fmla="*/ 36 w 36"/>
                  <a:gd name="T41" fmla="*/ 18 h 37"/>
                  <a:gd name="T42" fmla="*/ 30 w 36"/>
                  <a:gd name="T43" fmla="*/ 25 h 37"/>
                  <a:gd name="T44" fmla="*/ 28 w 36"/>
                  <a:gd name="T45" fmla="*/ 22 h 37"/>
                  <a:gd name="T46" fmla="*/ 24 w 36"/>
                  <a:gd name="T47" fmla="*/ 20 h 37"/>
                  <a:gd name="T48" fmla="*/ 24 w 36"/>
                  <a:gd name="T49" fmla="*/ 11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6" h="37">
                    <a:moveTo>
                      <a:pt x="24" y="11"/>
                    </a:moveTo>
                    <a:lnTo>
                      <a:pt x="22" y="10"/>
                    </a:lnTo>
                    <a:lnTo>
                      <a:pt x="18" y="17"/>
                    </a:lnTo>
                    <a:lnTo>
                      <a:pt x="17" y="21"/>
                    </a:lnTo>
                    <a:lnTo>
                      <a:pt x="17" y="23"/>
                    </a:lnTo>
                    <a:lnTo>
                      <a:pt x="16" y="28"/>
                    </a:lnTo>
                    <a:lnTo>
                      <a:pt x="13" y="30"/>
                    </a:lnTo>
                    <a:lnTo>
                      <a:pt x="15" y="33"/>
                    </a:lnTo>
                    <a:lnTo>
                      <a:pt x="11" y="36"/>
                    </a:lnTo>
                    <a:lnTo>
                      <a:pt x="6" y="37"/>
                    </a:lnTo>
                    <a:lnTo>
                      <a:pt x="4" y="35"/>
                    </a:lnTo>
                    <a:lnTo>
                      <a:pt x="5" y="30"/>
                    </a:lnTo>
                    <a:lnTo>
                      <a:pt x="2" y="28"/>
                    </a:lnTo>
                    <a:lnTo>
                      <a:pt x="0" y="21"/>
                    </a:lnTo>
                    <a:lnTo>
                      <a:pt x="10" y="12"/>
                    </a:lnTo>
                    <a:lnTo>
                      <a:pt x="13" y="13"/>
                    </a:lnTo>
                    <a:lnTo>
                      <a:pt x="16" y="10"/>
                    </a:lnTo>
                    <a:lnTo>
                      <a:pt x="20" y="9"/>
                    </a:lnTo>
                    <a:lnTo>
                      <a:pt x="22" y="0"/>
                    </a:lnTo>
                    <a:lnTo>
                      <a:pt x="33" y="9"/>
                    </a:lnTo>
                    <a:lnTo>
                      <a:pt x="36" y="18"/>
                    </a:lnTo>
                    <a:lnTo>
                      <a:pt x="30" y="25"/>
                    </a:lnTo>
                    <a:lnTo>
                      <a:pt x="28" y="22"/>
                    </a:lnTo>
                    <a:lnTo>
                      <a:pt x="24" y="20"/>
                    </a:lnTo>
                    <a:lnTo>
                      <a:pt x="24" y="11"/>
                    </a:lnTo>
                  </a:path>
                </a:pathLst>
              </a:custGeom>
              <a:grpFill/>
              <a:ln w="635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959" name="Freeform 1750">
                <a:extLst>
                  <a:ext uri="{FF2B5EF4-FFF2-40B4-BE49-F238E27FC236}">
                    <a16:creationId xmlns:a16="http://schemas.microsoft.com/office/drawing/2014/main" id="{E0891CED-306E-B04C-A812-FA0E000566B2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4703165" y="2822476"/>
                <a:ext cx="160772" cy="231973"/>
              </a:xfrm>
              <a:custGeom>
                <a:avLst/>
                <a:gdLst>
                  <a:gd name="T0" fmla="*/ 158 w 164"/>
                  <a:gd name="T1" fmla="*/ 96 h 213"/>
                  <a:gd name="T2" fmla="*/ 149 w 164"/>
                  <a:gd name="T3" fmla="*/ 115 h 213"/>
                  <a:gd name="T4" fmla="*/ 162 w 164"/>
                  <a:gd name="T5" fmla="*/ 133 h 213"/>
                  <a:gd name="T6" fmla="*/ 157 w 164"/>
                  <a:gd name="T7" fmla="*/ 137 h 213"/>
                  <a:gd name="T8" fmla="*/ 146 w 164"/>
                  <a:gd name="T9" fmla="*/ 139 h 213"/>
                  <a:gd name="T10" fmla="*/ 148 w 164"/>
                  <a:gd name="T11" fmla="*/ 145 h 213"/>
                  <a:gd name="T12" fmla="*/ 145 w 164"/>
                  <a:gd name="T13" fmla="*/ 157 h 213"/>
                  <a:gd name="T14" fmla="*/ 142 w 164"/>
                  <a:gd name="T15" fmla="*/ 160 h 213"/>
                  <a:gd name="T16" fmla="*/ 153 w 164"/>
                  <a:gd name="T17" fmla="*/ 190 h 213"/>
                  <a:gd name="T18" fmla="*/ 145 w 164"/>
                  <a:gd name="T19" fmla="*/ 188 h 213"/>
                  <a:gd name="T20" fmla="*/ 141 w 164"/>
                  <a:gd name="T21" fmla="*/ 194 h 213"/>
                  <a:gd name="T22" fmla="*/ 128 w 164"/>
                  <a:gd name="T23" fmla="*/ 208 h 213"/>
                  <a:gd name="T24" fmla="*/ 116 w 164"/>
                  <a:gd name="T25" fmla="*/ 207 h 213"/>
                  <a:gd name="T26" fmla="*/ 107 w 164"/>
                  <a:gd name="T27" fmla="*/ 208 h 213"/>
                  <a:gd name="T28" fmla="*/ 99 w 164"/>
                  <a:gd name="T29" fmla="*/ 204 h 213"/>
                  <a:gd name="T30" fmla="*/ 73 w 164"/>
                  <a:gd name="T31" fmla="*/ 210 h 213"/>
                  <a:gd name="T32" fmla="*/ 67 w 164"/>
                  <a:gd name="T33" fmla="*/ 183 h 213"/>
                  <a:gd name="T34" fmla="*/ 76 w 164"/>
                  <a:gd name="T35" fmla="*/ 170 h 213"/>
                  <a:gd name="T36" fmla="*/ 64 w 164"/>
                  <a:gd name="T37" fmla="*/ 157 h 213"/>
                  <a:gd name="T38" fmla="*/ 79 w 164"/>
                  <a:gd name="T39" fmla="*/ 151 h 213"/>
                  <a:gd name="T40" fmla="*/ 87 w 164"/>
                  <a:gd name="T41" fmla="*/ 143 h 213"/>
                  <a:gd name="T42" fmla="*/ 94 w 164"/>
                  <a:gd name="T43" fmla="*/ 133 h 213"/>
                  <a:gd name="T44" fmla="*/ 119 w 164"/>
                  <a:gd name="T45" fmla="*/ 120 h 213"/>
                  <a:gd name="T46" fmla="*/ 96 w 164"/>
                  <a:gd name="T47" fmla="*/ 120 h 213"/>
                  <a:gd name="T48" fmla="*/ 71 w 164"/>
                  <a:gd name="T49" fmla="*/ 126 h 213"/>
                  <a:gd name="T50" fmla="*/ 34 w 164"/>
                  <a:gd name="T51" fmla="*/ 136 h 213"/>
                  <a:gd name="T52" fmla="*/ 2 w 164"/>
                  <a:gd name="T53" fmla="*/ 143 h 213"/>
                  <a:gd name="T54" fmla="*/ 6 w 164"/>
                  <a:gd name="T55" fmla="*/ 125 h 213"/>
                  <a:gd name="T56" fmla="*/ 17 w 164"/>
                  <a:gd name="T57" fmla="*/ 121 h 213"/>
                  <a:gd name="T58" fmla="*/ 23 w 164"/>
                  <a:gd name="T59" fmla="*/ 103 h 213"/>
                  <a:gd name="T60" fmla="*/ 46 w 164"/>
                  <a:gd name="T61" fmla="*/ 115 h 213"/>
                  <a:gd name="T62" fmla="*/ 39 w 164"/>
                  <a:gd name="T63" fmla="*/ 93 h 213"/>
                  <a:gd name="T64" fmla="*/ 29 w 164"/>
                  <a:gd name="T65" fmla="*/ 83 h 213"/>
                  <a:gd name="T66" fmla="*/ 19 w 164"/>
                  <a:gd name="T67" fmla="*/ 62 h 213"/>
                  <a:gd name="T68" fmla="*/ 24 w 164"/>
                  <a:gd name="T69" fmla="*/ 36 h 213"/>
                  <a:gd name="T70" fmla="*/ 44 w 164"/>
                  <a:gd name="T71" fmla="*/ 32 h 213"/>
                  <a:gd name="T72" fmla="*/ 54 w 164"/>
                  <a:gd name="T73" fmla="*/ 46 h 213"/>
                  <a:gd name="T74" fmla="*/ 64 w 164"/>
                  <a:gd name="T75" fmla="*/ 75 h 213"/>
                  <a:gd name="T76" fmla="*/ 75 w 164"/>
                  <a:gd name="T77" fmla="*/ 82 h 213"/>
                  <a:gd name="T78" fmla="*/ 96 w 164"/>
                  <a:gd name="T79" fmla="*/ 88 h 213"/>
                  <a:gd name="T80" fmla="*/ 89 w 164"/>
                  <a:gd name="T81" fmla="*/ 64 h 213"/>
                  <a:gd name="T82" fmla="*/ 70 w 164"/>
                  <a:gd name="T83" fmla="*/ 52 h 213"/>
                  <a:gd name="T84" fmla="*/ 79 w 164"/>
                  <a:gd name="T85" fmla="*/ 46 h 213"/>
                  <a:gd name="T86" fmla="*/ 54 w 164"/>
                  <a:gd name="T87" fmla="*/ 25 h 213"/>
                  <a:gd name="T88" fmla="*/ 73 w 164"/>
                  <a:gd name="T89" fmla="*/ 5 h 213"/>
                  <a:gd name="T90" fmla="*/ 102 w 164"/>
                  <a:gd name="T91" fmla="*/ 16 h 213"/>
                  <a:gd name="T92" fmla="*/ 114 w 164"/>
                  <a:gd name="T93" fmla="*/ 25 h 213"/>
                  <a:gd name="T94" fmla="*/ 121 w 164"/>
                  <a:gd name="T95" fmla="*/ 9 h 213"/>
                  <a:gd name="T96" fmla="*/ 133 w 164"/>
                  <a:gd name="T97" fmla="*/ 0 h 213"/>
                  <a:gd name="T98" fmla="*/ 138 w 164"/>
                  <a:gd name="T99" fmla="*/ 14 h 213"/>
                  <a:gd name="T100" fmla="*/ 154 w 164"/>
                  <a:gd name="T101" fmla="*/ 41 h 213"/>
                  <a:gd name="T102" fmla="*/ 157 w 164"/>
                  <a:gd name="T103" fmla="*/ 75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64" h="213">
                    <a:moveTo>
                      <a:pt x="158" y="90"/>
                    </a:moveTo>
                    <a:lnTo>
                      <a:pt x="158" y="91"/>
                    </a:lnTo>
                    <a:lnTo>
                      <a:pt x="158" y="92"/>
                    </a:lnTo>
                    <a:lnTo>
                      <a:pt x="158" y="96"/>
                    </a:lnTo>
                    <a:lnTo>
                      <a:pt x="158" y="99"/>
                    </a:lnTo>
                    <a:lnTo>
                      <a:pt x="158" y="104"/>
                    </a:lnTo>
                    <a:lnTo>
                      <a:pt x="150" y="111"/>
                    </a:lnTo>
                    <a:lnTo>
                      <a:pt x="149" y="115"/>
                    </a:lnTo>
                    <a:lnTo>
                      <a:pt x="160" y="120"/>
                    </a:lnTo>
                    <a:lnTo>
                      <a:pt x="162" y="119"/>
                    </a:lnTo>
                    <a:lnTo>
                      <a:pt x="164" y="125"/>
                    </a:lnTo>
                    <a:lnTo>
                      <a:pt x="162" y="133"/>
                    </a:lnTo>
                    <a:lnTo>
                      <a:pt x="162" y="149"/>
                    </a:lnTo>
                    <a:lnTo>
                      <a:pt x="164" y="160"/>
                    </a:lnTo>
                    <a:lnTo>
                      <a:pt x="159" y="143"/>
                    </a:lnTo>
                    <a:lnTo>
                      <a:pt x="157" y="137"/>
                    </a:lnTo>
                    <a:lnTo>
                      <a:pt x="154" y="135"/>
                    </a:lnTo>
                    <a:lnTo>
                      <a:pt x="151" y="137"/>
                    </a:lnTo>
                    <a:lnTo>
                      <a:pt x="147" y="136"/>
                    </a:lnTo>
                    <a:lnTo>
                      <a:pt x="146" y="139"/>
                    </a:lnTo>
                    <a:lnTo>
                      <a:pt x="150" y="143"/>
                    </a:lnTo>
                    <a:lnTo>
                      <a:pt x="151" y="147"/>
                    </a:lnTo>
                    <a:lnTo>
                      <a:pt x="150" y="149"/>
                    </a:lnTo>
                    <a:lnTo>
                      <a:pt x="148" y="145"/>
                    </a:lnTo>
                    <a:lnTo>
                      <a:pt x="145" y="148"/>
                    </a:lnTo>
                    <a:lnTo>
                      <a:pt x="144" y="151"/>
                    </a:lnTo>
                    <a:lnTo>
                      <a:pt x="147" y="156"/>
                    </a:lnTo>
                    <a:lnTo>
                      <a:pt x="145" y="157"/>
                    </a:lnTo>
                    <a:lnTo>
                      <a:pt x="144" y="159"/>
                    </a:lnTo>
                    <a:lnTo>
                      <a:pt x="146" y="164"/>
                    </a:lnTo>
                    <a:lnTo>
                      <a:pt x="145" y="165"/>
                    </a:lnTo>
                    <a:lnTo>
                      <a:pt x="142" y="160"/>
                    </a:lnTo>
                    <a:lnTo>
                      <a:pt x="138" y="169"/>
                    </a:lnTo>
                    <a:lnTo>
                      <a:pt x="139" y="173"/>
                    </a:lnTo>
                    <a:lnTo>
                      <a:pt x="143" y="171"/>
                    </a:lnTo>
                    <a:lnTo>
                      <a:pt x="153" y="190"/>
                    </a:lnTo>
                    <a:lnTo>
                      <a:pt x="154" y="194"/>
                    </a:lnTo>
                    <a:lnTo>
                      <a:pt x="151" y="195"/>
                    </a:lnTo>
                    <a:lnTo>
                      <a:pt x="147" y="193"/>
                    </a:lnTo>
                    <a:lnTo>
                      <a:pt x="145" y="188"/>
                    </a:lnTo>
                    <a:lnTo>
                      <a:pt x="143" y="185"/>
                    </a:lnTo>
                    <a:lnTo>
                      <a:pt x="139" y="187"/>
                    </a:lnTo>
                    <a:lnTo>
                      <a:pt x="139" y="190"/>
                    </a:lnTo>
                    <a:lnTo>
                      <a:pt x="141" y="194"/>
                    </a:lnTo>
                    <a:lnTo>
                      <a:pt x="141" y="196"/>
                    </a:lnTo>
                    <a:lnTo>
                      <a:pt x="143" y="201"/>
                    </a:lnTo>
                    <a:lnTo>
                      <a:pt x="144" y="206"/>
                    </a:lnTo>
                    <a:lnTo>
                      <a:pt x="128" y="208"/>
                    </a:lnTo>
                    <a:lnTo>
                      <a:pt x="128" y="204"/>
                    </a:lnTo>
                    <a:lnTo>
                      <a:pt x="122" y="210"/>
                    </a:lnTo>
                    <a:lnTo>
                      <a:pt x="119" y="210"/>
                    </a:lnTo>
                    <a:lnTo>
                      <a:pt x="116" y="207"/>
                    </a:lnTo>
                    <a:lnTo>
                      <a:pt x="117" y="202"/>
                    </a:lnTo>
                    <a:lnTo>
                      <a:pt x="114" y="203"/>
                    </a:lnTo>
                    <a:lnTo>
                      <a:pt x="113" y="210"/>
                    </a:lnTo>
                    <a:lnTo>
                      <a:pt x="107" y="208"/>
                    </a:lnTo>
                    <a:lnTo>
                      <a:pt x="107" y="202"/>
                    </a:lnTo>
                    <a:lnTo>
                      <a:pt x="105" y="206"/>
                    </a:lnTo>
                    <a:lnTo>
                      <a:pt x="101" y="208"/>
                    </a:lnTo>
                    <a:lnTo>
                      <a:pt x="99" y="204"/>
                    </a:lnTo>
                    <a:lnTo>
                      <a:pt x="100" y="197"/>
                    </a:lnTo>
                    <a:lnTo>
                      <a:pt x="93" y="213"/>
                    </a:lnTo>
                    <a:lnTo>
                      <a:pt x="80" y="213"/>
                    </a:lnTo>
                    <a:lnTo>
                      <a:pt x="73" y="210"/>
                    </a:lnTo>
                    <a:lnTo>
                      <a:pt x="68" y="204"/>
                    </a:lnTo>
                    <a:lnTo>
                      <a:pt x="68" y="190"/>
                    </a:lnTo>
                    <a:lnTo>
                      <a:pt x="66" y="185"/>
                    </a:lnTo>
                    <a:lnTo>
                      <a:pt x="67" y="183"/>
                    </a:lnTo>
                    <a:lnTo>
                      <a:pt x="79" y="183"/>
                    </a:lnTo>
                    <a:lnTo>
                      <a:pt x="82" y="181"/>
                    </a:lnTo>
                    <a:lnTo>
                      <a:pt x="74" y="179"/>
                    </a:lnTo>
                    <a:lnTo>
                      <a:pt x="76" y="170"/>
                    </a:lnTo>
                    <a:lnTo>
                      <a:pt x="67" y="173"/>
                    </a:lnTo>
                    <a:lnTo>
                      <a:pt x="65" y="168"/>
                    </a:lnTo>
                    <a:lnTo>
                      <a:pt x="71" y="164"/>
                    </a:lnTo>
                    <a:lnTo>
                      <a:pt x="64" y="157"/>
                    </a:lnTo>
                    <a:lnTo>
                      <a:pt x="74" y="155"/>
                    </a:lnTo>
                    <a:lnTo>
                      <a:pt x="79" y="157"/>
                    </a:lnTo>
                    <a:lnTo>
                      <a:pt x="81" y="153"/>
                    </a:lnTo>
                    <a:lnTo>
                      <a:pt x="79" y="151"/>
                    </a:lnTo>
                    <a:lnTo>
                      <a:pt x="91" y="150"/>
                    </a:lnTo>
                    <a:lnTo>
                      <a:pt x="91" y="146"/>
                    </a:lnTo>
                    <a:lnTo>
                      <a:pt x="79" y="148"/>
                    </a:lnTo>
                    <a:lnTo>
                      <a:pt x="87" y="143"/>
                    </a:lnTo>
                    <a:lnTo>
                      <a:pt x="86" y="140"/>
                    </a:lnTo>
                    <a:lnTo>
                      <a:pt x="88" y="138"/>
                    </a:lnTo>
                    <a:lnTo>
                      <a:pt x="94" y="135"/>
                    </a:lnTo>
                    <a:lnTo>
                      <a:pt x="94" y="133"/>
                    </a:lnTo>
                    <a:lnTo>
                      <a:pt x="91" y="130"/>
                    </a:lnTo>
                    <a:lnTo>
                      <a:pt x="92" y="126"/>
                    </a:lnTo>
                    <a:lnTo>
                      <a:pt x="114" y="123"/>
                    </a:lnTo>
                    <a:lnTo>
                      <a:pt x="119" y="120"/>
                    </a:lnTo>
                    <a:lnTo>
                      <a:pt x="117" y="116"/>
                    </a:lnTo>
                    <a:lnTo>
                      <a:pt x="114" y="120"/>
                    </a:lnTo>
                    <a:lnTo>
                      <a:pt x="98" y="121"/>
                    </a:lnTo>
                    <a:lnTo>
                      <a:pt x="96" y="120"/>
                    </a:lnTo>
                    <a:lnTo>
                      <a:pt x="91" y="123"/>
                    </a:lnTo>
                    <a:lnTo>
                      <a:pt x="86" y="123"/>
                    </a:lnTo>
                    <a:lnTo>
                      <a:pt x="76" y="127"/>
                    </a:lnTo>
                    <a:lnTo>
                      <a:pt x="71" y="126"/>
                    </a:lnTo>
                    <a:lnTo>
                      <a:pt x="52" y="135"/>
                    </a:lnTo>
                    <a:lnTo>
                      <a:pt x="41" y="134"/>
                    </a:lnTo>
                    <a:lnTo>
                      <a:pt x="37" y="138"/>
                    </a:lnTo>
                    <a:lnTo>
                      <a:pt x="34" y="136"/>
                    </a:lnTo>
                    <a:lnTo>
                      <a:pt x="29" y="142"/>
                    </a:lnTo>
                    <a:lnTo>
                      <a:pt x="14" y="143"/>
                    </a:lnTo>
                    <a:lnTo>
                      <a:pt x="10" y="147"/>
                    </a:lnTo>
                    <a:lnTo>
                      <a:pt x="2" y="143"/>
                    </a:lnTo>
                    <a:lnTo>
                      <a:pt x="0" y="135"/>
                    </a:lnTo>
                    <a:lnTo>
                      <a:pt x="5" y="135"/>
                    </a:lnTo>
                    <a:lnTo>
                      <a:pt x="5" y="130"/>
                    </a:lnTo>
                    <a:lnTo>
                      <a:pt x="6" y="125"/>
                    </a:lnTo>
                    <a:lnTo>
                      <a:pt x="10" y="123"/>
                    </a:lnTo>
                    <a:lnTo>
                      <a:pt x="22" y="127"/>
                    </a:lnTo>
                    <a:lnTo>
                      <a:pt x="21" y="123"/>
                    </a:lnTo>
                    <a:lnTo>
                      <a:pt x="17" y="121"/>
                    </a:lnTo>
                    <a:lnTo>
                      <a:pt x="19" y="115"/>
                    </a:lnTo>
                    <a:lnTo>
                      <a:pt x="14" y="115"/>
                    </a:lnTo>
                    <a:lnTo>
                      <a:pt x="15" y="108"/>
                    </a:lnTo>
                    <a:lnTo>
                      <a:pt x="23" y="103"/>
                    </a:lnTo>
                    <a:lnTo>
                      <a:pt x="28" y="102"/>
                    </a:lnTo>
                    <a:lnTo>
                      <a:pt x="37" y="111"/>
                    </a:lnTo>
                    <a:lnTo>
                      <a:pt x="40" y="116"/>
                    </a:lnTo>
                    <a:lnTo>
                      <a:pt x="46" y="115"/>
                    </a:lnTo>
                    <a:lnTo>
                      <a:pt x="46" y="109"/>
                    </a:lnTo>
                    <a:lnTo>
                      <a:pt x="45" y="104"/>
                    </a:lnTo>
                    <a:lnTo>
                      <a:pt x="36" y="99"/>
                    </a:lnTo>
                    <a:lnTo>
                      <a:pt x="39" y="93"/>
                    </a:lnTo>
                    <a:lnTo>
                      <a:pt x="43" y="88"/>
                    </a:lnTo>
                    <a:lnTo>
                      <a:pt x="43" y="85"/>
                    </a:lnTo>
                    <a:lnTo>
                      <a:pt x="30" y="90"/>
                    </a:lnTo>
                    <a:lnTo>
                      <a:pt x="29" y="83"/>
                    </a:lnTo>
                    <a:lnTo>
                      <a:pt x="25" y="76"/>
                    </a:lnTo>
                    <a:lnTo>
                      <a:pt x="25" y="68"/>
                    </a:lnTo>
                    <a:lnTo>
                      <a:pt x="26" y="62"/>
                    </a:lnTo>
                    <a:lnTo>
                      <a:pt x="19" y="62"/>
                    </a:lnTo>
                    <a:lnTo>
                      <a:pt x="19" y="54"/>
                    </a:lnTo>
                    <a:lnTo>
                      <a:pt x="19" y="47"/>
                    </a:lnTo>
                    <a:lnTo>
                      <a:pt x="25" y="37"/>
                    </a:lnTo>
                    <a:lnTo>
                      <a:pt x="24" y="36"/>
                    </a:lnTo>
                    <a:lnTo>
                      <a:pt x="25" y="31"/>
                    </a:lnTo>
                    <a:lnTo>
                      <a:pt x="30" y="29"/>
                    </a:lnTo>
                    <a:lnTo>
                      <a:pt x="41" y="33"/>
                    </a:lnTo>
                    <a:lnTo>
                      <a:pt x="44" y="32"/>
                    </a:lnTo>
                    <a:lnTo>
                      <a:pt x="45" y="35"/>
                    </a:lnTo>
                    <a:lnTo>
                      <a:pt x="45" y="42"/>
                    </a:lnTo>
                    <a:lnTo>
                      <a:pt x="47" y="41"/>
                    </a:lnTo>
                    <a:lnTo>
                      <a:pt x="54" y="46"/>
                    </a:lnTo>
                    <a:lnTo>
                      <a:pt x="49" y="53"/>
                    </a:lnTo>
                    <a:lnTo>
                      <a:pt x="62" y="69"/>
                    </a:lnTo>
                    <a:lnTo>
                      <a:pt x="62" y="71"/>
                    </a:lnTo>
                    <a:lnTo>
                      <a:pt x="64" y="75"/>
                    </a:lnTo>
                    <a:lnTo>
                      <a:pt x="68" y="73"/>
                    </a:lnTo>
                    <a:lnTo>
                      <a:pt x="71" y="74"/>
                    </a:lnTo>
                    <a:lnTo>
                      <a:pt x="68" y="78"/>
                    </a:lnTo>
                    <a:lnTo>
                      <a:pt x="75" y="82"/>
                    </a:lnTo>
                    <a:lnTo>
                      <a:pt x="85" y="92"/>
                    </a:lnTo>
                    <a:lnTo>
                      <a:pt x="90" y="93"/>
                    </a:lnTo>
                    <a:lnTo>
                      <a:pt x="94" y="89"/>
                    </a:lnTo>
                    <a:lnTo>
                      <a:pt x="96" y="88"/>
                    </a:lnTo>
                    <a:lnTo>
                      <a:pt x="90" y="89"/>
                    </a:lnTo>
                    <a:lnTo>
                      <a:pt x="86" y="80"/>
                    </a:lnTo>
                    <a:lnTo>
                      <a:pt x="79" y="65"/>
                    </a:lnTo>
                    <a:lnTo>
                      <a:pt x="89" y="64"/>
                    </a:lnTo>
                    <a:lnTo>
                      <a:pt x="86" y="58"/>
                    </a:lnTo>
                    <a:lnTo>
                      <a:pt x="73" y="60"/>
                    </a:lnTo>
                    <a:lnTo>
                      <a:pt x="68" y="55"/>
                    </a:lnTo>
                    <a:lnTo>
                      <a:pt x="70" y="52"/>
                    </a:lnTo>
                    <a:lnTo>
                      <a:pt x="77" y="53"/>
                    </a:lnTo>
                    <a:lnTo>
                      <a:pt x="78" y="48"/>
                    </a:lnTo>
                    <a:lnTo>
                      <a:pt x="82" y="48"/>
                    </a:lnTo>
                    <a:lnTo>
                      <a:pt x="79" y="46"/>
                    </a:lnTo>
                    <a:lnTo>
                      <a:pt x="75" y="41"/>
                    </a:lnTo>
                    <a:lnTo>
                      <a:pt x="65" y="41"/>
                    </a:lnTo>
                    <a:lnTo>
                      <a:pt x="59" y="35"/>
                    </a:lnTo>
                    <a:lnTo>
                      <a:pt x="54" y="25"/>
                    </a:lnTo>
                    <a:lnTo>
                      <a:pt x="54" y="21"/>
                    </a:lnTo>
                    <a:lnTo>
                      <a:pt x="60" y="21"/>
                    </a:lnTo>
                    <a:lnTo>
                      <a:pt x="63" y="12"/>
                    </a:lnTo>
                    <a:lnTo>
                      <a:pt x="73" y="5"/>
                    </a:lnTo>
                    <a:lnTo>
                      <a:pt x="86" y="6"/>
                    </a:lnTo>
                    <a:lnTo>
                      <a:pt x="94" y="3"/>
                    </a:lnTo>
                    <a:lnTo>
                      <a:pt x="97" y="9"/>
                    </a:lnTo>
                    <a:lnTo>
                      <a:pt x="102" y="16"/>
                    </a:lnTo>
                    <a:lnTo>
                      <a:pt x="114" y="20"/>
                    </a:lnTo>
                    <a:lnTo>
                      <a:pt x="113" y="25"/>
                    </a:lnTo>
                    <a:lnTo>
                      <a:pt x="114" y="29"/>
                    </a:lnTo>
                    <a:lnTo>
                      <a:pt x="114" y="25"/>
                    </a:lnTo>
                    <a:lnTo>
                      <a:pt x="121" y="28"/>
                    </a:lnTo>
                    <a:lnTo>
                      <a:pt x="123" y="22"/>
                    </a:lnTo>
                    <a:lnTo>
                      <a:pt x="119" y="12"/>
                    </a:lnTo>
                    <a:lnTo>
                      <a:pt x="121" y="9"/>
                    </a:lnTo>
                    <a:lnTo>
                      <a:pt x="130" y="10"/>
                    </a:lnTo>
                    <a:lnTo>
                      <a:pt x="132" y="3"/>
                    </a:lnTo>
                    <a:lnTo>
                      <a:pt x="123" y="0"/>
                    </a:lnTo>
                    <a:lnTo>
                      <a:pt x="133" y="0"/>
                    </a:lnTo>
                    <a:lnTo>
                      <a:pt x="136" y="7"/>
                    </a:lnTo>
                    <a:lnTo>
                      <a:pt x="143" y="12"/>
                    </a:lnTo>
                    <a:lnTo>
                      <a:pt x="136" y="11"/>
                    </a:lnTo>
                    <a:lnTo>
                      <a:pt x="138" y="14"/>
                    </a:lnTo>
                    <a:lnTo>
                      <a:pt x="148" y="19"/>
                    </a:lnTo>
                    <a:lnTo>
                      <a:pt x="155" y="26"/>
                    </a:lnTo>
                    <a:lnTo>
                      <a:pt x="156" y="34"/>
                    </a:lnTo>
                    <a:lnTo>
                      <a:pt x="154" y="41"/>
                    </a:lnTo>
                    <a:lnTo>
                      <a:pt x="154" y="51"/>
                    </a:lnTo>
                    <a:lnTo>
                      <a:pt x="158" y="60"/>
                    </a:lnTo>
                    <a:lnTo>
                      <a:pt x="159" y="68"/>
                    </a:lnTo>
                    <a:lnTo>
                      <a:pt x="157" y="75"/>
                    </a:lnTo>
                    <a:lnTo>
                      <a:pt x="157" y="79"/>
                    </a:lnTo>
                    <a:lnTo>
                      <a:pt x="157" y="83"/>
                    </a:lnTo>
                    <a:lnTo>
                      <a:pt x="158" y="90"/>
                    </a:lnTo>
                    <a:close/>
                  </a:path>
                </a:pathLst>
              </a:custGeom>
              <a:grpFill/>
              <a:ln w="635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960" name="Freeform 1753">
                <a:extLst>
                  <a:ext uri="{FF2B5EF4-FFF2-40B4-BE49-F238E27FC236}">
                    <a16:creationId xmlns:a16="http://schemas.microsoft.com/office/drawing/2014/main" id="{6C31D680-9C9D-4A47-B1C9-55232169CCFB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4709048" y="2627706"/>
                <a:ext cx="50976" cy="32826"/>
              </a:xfrm>
              <a:custGeom>
                <a:avLst/>
                <a:gdLst>
                  <a:gd name="T0" fmla="*/ 18 w 51"/>
                  <a:gd name="T1" fmla="*/ 3 h 31"/>
                  <a:gd name="T2" fmla="*/ 25 w 51"/>
                  <a:gd name="T3" fmla="*/ 0 h 31"/>
                  <a:gd name="T4" fmla="*/ 48 w 51"/>
                  <a:gd name="T5" fmla="*/ 18 h 31"/>
                  <a:gd name="T6" fmla="*/ 51 w 51"/>
                  <a:gd name="T7" fmla="*/ 26 h 31"/>
                  <a:gd name="T8" fmla="*/ 39 w 51"/>
                  <a:gd name="T9" fmla="*/ 25 h 31"/>
                  <a:gd name="T10" fmla="*/ 32 w 51"/>
                  <a:gd name="T11" fmla="*/ 27 h 31"/>
                  <a:gd name="T12" fmla="*/ 27 w 51"/>
                  <a:gd name="T13" fmla="*/ 30 h 31"/>
                  <a:gd name="T14" fmla="*/ 15 w 51"/>
                  <a:gd name="T15" fmla="*/ 31 h 31"/>
                  <a:gd name="T16" fmla="*/ 3 w 51"/>
                  <a:gd name="T17" fmla="*/ 18 h 31"/>
                  <a:gd name="T18" fmla="*/ 1 w 51"/>
                  <a:gd name="T19" fmla="*/ 15 h 31"/>
                  <a:gd name="T20" fmla="*/ 0 w 51"/>
                  <a:gd name="T21" fmla="*/ 8 h 31"/>
                  <a:gd name="T22" fmla="*/ 10 w 51"/>
                  <a:gd name="T23" fmla="*/ 3 h 31"/>
                  <a:gd name="T24" fmla="*/ 18 w 51"/>
                  <a:gd name="T25" fmla="*/ 3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1" h="31">
                    <a:moveTo>
                      <a:pt x="18" y="3"/>
                    </a:moveTo>
                    <a:lnTo>
                      <a:pt x="25" y="0"/>
                    </a:lnTo>
                    <a:lnTo>
                      <a:pt x="48" y="18"/>
                    </a:lnTo>
                    <a:lnTo>
                      <a:pt x="51" y="26"/>
                    </a:lnTo>
                    <a:lnTo>
                      <a:pt x="39" y="25"/>
                    </a:lnTo>
                    <a:lnTo>
                      <a:pt x="32" y="27"/>
                    </a:lnTo>
                    <a:lnTo>
                      <a:pt x="27" y="30"/>
                    </a:lnTo>
                    <a:lnTo>
                      <a:pt x="15" y="31"/>
                    </a:lnTo>
                    <a:lnTo>
                      <a:pt x="3" y="18"/>
                    </a:lnTo>
                    <a:lnTo>
                      <a:pt x="1" y="15"/>
                    </a:lnTo>
                    <a:lnTo>
                      <a:pt x="0" y="8"/>
                    </a:lnTo>
                    <a:lnTo>
                      <a:pt x="10" y="3"/>
                    </a:lnTo>
                    <a:lnTo>
                      <a:pt x="18" y="3"/>
                    </a:lnTo>
                    <a:close/>
                  </a:path>
                </a:pathLst>
              </a:custGeom>
              <a:grpFill/>
              <a:ln w="635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961" name="Freeform 1756">
                <a:extLst>
                  <a:ext uri="{FF2B5EF4-FFF2-40B4-BE49-F238E27FC236}">
                    <a16:creationId xmlns:a16="http://schemas.microsoft.com/office/drawing/2014/main" id="{2F5A684E-65C9-BE4F-9404-9E41B59A8D5A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4607095" y="2660534"/>
                <a:ext cx="52939" cy="100666"/>
              </a:xfrm>
              <a:custGeom>
                <a:avLst/>
                <a:gdLst>
                  <a:gd name="T0" fmla="*/ 29 w 52"/>
                  <a:gd name="T1" fmla="*/ 27 h 92"/>
                  <a:gd name="T2" fmla="*/ 32 w 52"/>
                  <a:gd name="T3" fmla="*/ 35 h 92"/>
                  <a:gd name="T4" fmla="*/ 31 w 52"/>
                  <a:gd name="T5" fmla="*/ 43 h 92"/>
                  <a:gd name="T6" fmla="*/ 32 w 52"/>
                  <a:gd name="T7" fmla="*/ 46 h 92"/>
                  <a:gd name="T8" fmla="*/ 40 w 52"/>
                  <a:gd name="T9" fmla="*/ 49 h 92"/>
                  <a:gd name="T10" fmla="*/ 40 w 52"/>
                  <a:gd name="T11" fmla="*/ 53 h 92"/>
                  <a:gd name="T12" fmla="*/ 50 w 52"/>
                  <a:gd name="T13" fmla="*/ 63 h 92"/>
                  <a:gd name="T14" fmla="*/ 48 w 52"/>
                  <a:gd name="T15" fmla="*/ 68 h 92"/>
                  <a:gd name="T16" fmla="*/ 51 w 52"/>
                  <a:gd name="T17" fmla="*/ 74 h 92"/>
                  <a:gd name="T18" fmla="*/ 52 w 52"/>
                  <a:gd name="T19" fmla="*/ 80 h 92"/>
                  <a:gd name="T20" fmla="*/ 49 w 52"/>
                  <a:gd name="T21" fmla="*/ 86 h 92"/>
                  <a:gd name="T22" fmla="*/ 46 w 52"/>
                  <a:gd name="T23" fmla="*/ 87 h 92"/>
                  <a:gd name="T24" fmla="*/ 43 w 52"/>
                  <a:gd name="T25" fmla="*/ 92 h 92"/>
                  <a:gd name="T26" fmla="*/ 31 w 52"/>
                  <a:gd name="T27" fmla="*/ 82 h 92"/>
                  <a:gd name="T28" fmla="*/ 26 w 52"/>
                  <a:gd name="T29" fmla="*/ 84 h 92"/>
                  <a:gd name="T30" fmla="*/ 25 w 52"/>
                  <a:gd name="T31" fmla="*/ 76 h 92"/>
                  <a:gd name="T32" fmla="*/ 19 w 52"/>
                  <a:gd name="T33" fmla="*/ 66 h 92"/>
                  <a:gd name="T34" fmla="*/ 8 w 52"/>
                  <a:gd name="T35" fmla="*/ 38 h 92"/>
                  <a:gd name="T36" fmla="*/ 9 w 52"/>
                  <a:gd name="T37" fmla="*/ 35 h 92"/>
                  <a:gd name="T38" fmla="*/ 4 w 52"/>
                  <a:gd name="T39" fmla="*/ 14 h 92"/>
                  <a:gd name="T40" fmla="*/ 0 w 52"/>
                  <a:gd name="T41" fmla="*/ 4 h 92"/>
                  <a:gd name="T42" fmla="*/ 0 w 52"/>
                  <a:gd name="T43" fmla="*/ 0 h 92"/>
                  <a:gd name="T44" fmla="*/ 3 w 52"/>
                  <a:gd name="T45" fmla="*/ 2 h 92"/>
                  <a:gd name="T46" fmla="*/ 12 w 52"/>
                  <a:gd name="T47" fmla="*/ 3 h 92"/>
                  <a:gd name="T48" fmla="*/ 17 w 52"/>
                  <a:gd name="T49" fmla="*/ 9 h 92"/>
                  <a:gd name="T50" fmla="*/ 20 w 52"/>
                  <a:gd name="T51" fmla="*/ 15 h 92"/>
                  <a:gd name="T52" fmla="*/ 25 w 52"/>
                  <a:gd name="T53" fmla="*/ 19 h 92"/>
                  <a:gd name="T54" fmla="*/ 27 w 52"/>
                  <a:gd name="T55" fmla="*/ 22 h 92"/>
                  <a:gd name="T56" fmla="*/ 28 w 52"/>
                  <a:gd name="T57" fmla="*/ 27 h 92"/>
                  <a:gd name="T58" fmla="*/ 29 w 52"/>
                  <a:gd name="T59" fmla="*/ 27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52" h="92">
                    <a:moveTo>
                      <a:pt x="29" y="27"/>
                    </a:moveTo>
                    <a:lnTo>
                      <a:pt x="32" y="35"/>
                    </a:lnTo>
                    <a:lnTo>
                      <a:pt x="31" y="43"/>
                    </a:lnTo>
                    <a:lnTo>
                      <a:pt x="32" y="46"/>
                    </a:lnTo>
                    <a:lnTo>
                      <a:pt x="40" y="49"/>
                    </a:lnTo>
                    <a:lnTo>
                      <a:pt x="40" y="53"/>
                    </a:lnTo>
                    <a:lnTo>
                      <a:pt x="50" y="63"/>
                    </a:lnTo>
                    <a:lnTo>
                      <a:pt x="48" y="68"/>
                    </a:lnTo>
                    <a:lnTo>
                      <a:pt x="51" y="74"/>
                    </a:lnTo>
                    <a:lnTo>
                      <a:pt x="52" y="80"/>
                    </a:lnTo>
                    <a:lnTo>
                      <a:pt x="49" y="86"/>
                    </a:lnTo>
                    <a:lnTo>
                      <a:pt x="46" y="87"/>
                    </a:lnTo>
                    <a:lnTo>
                      <a:pt x="43" y="92"/>
                    </a:lnTo>
                    <a:lnTo>
                      <a:pt x="31" y="82"/>
                    </a:lnTo>
                    <a:lnTo>
                      <a:pt x="26" y="84"/>
                    </a:lnTo>
                    <a:lnTo>
                      <a:pt x="25" y="76"/>
                    </a:lnTo>
                    <a:lnTo>
                      <a:pt x="19" y="66"/>
                    </a:lnTo>
                    <a:lnTo>
                      <a:pt x="8" y="38"/>
                    </a:lnTo>
                    <a:lnTo>
                      <a:pt x="9" y="35"/>
                    </a:lnTo>
                    <a:lnTo>
                      <a:pt x="4" y="14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3" y="2"/>
                    </a:lnTo>
                    <a:lnTo>
                      <a:pt x="12" y="3"/>
                    </a:lnTo>
                    <a:lnTo>
                      <a:pt x="17" y="9"/>
                    </a:lnTo>
                    <a:lnTo>
                      <a:pt x="20" y="15"/>
                    </a:lnTo>
                    <a:lnTo>
                      <a:pt x="25" y="19"/>
                    </a:lnTo>
                    <a:lnTo>
                      <a:pt x="27" y="22"/>
                    </a:lnTo>
                    <a:lnTo>
                      <a:pt x="28" y="27"/>
                    </a:lnTo>
                    <a:lnTo>
                      <a:pt x="29" y="27"/>
                    </a:lnTo>
                    <a:close/>
                  </a:path>
                </a:pathLst>
              </a:custGeom>
              <a:grpFill/>
              <a:ln w="635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962" name="Freeform 1772">
                <a:extLst>
                  <a:ext uri="{FF2B5EF4-FFF2-40B4-BE49-F238E27FC236}">
                    <a16:creationId xmlns:a16="http://schemas.microsoft.com/office/drawing/2014/main" id="{7EA55BFB-CF2F-484C-B63B-83901DB021B1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4640424" y="2997550"/>
                <a:ext cx="37253" cy="50335"/>
              </a:xfrm>
              <a:custGeom>
                <a:avLst/>
                <a:gdLst>
                  <a:gd name="T0" fmla="*/ 24 w 38"/>
                  <a:gd name="T1" fmla="*/ 0 h 47"/>
                  <a:gd name="T2" fmla="*/ 28 w 38"/>
                  <a:gd name="T3" fmla="*/ 2 h 47"/>
                  <a:gd name="T4" fmla="*/ 29 w 38"/>
                  <a:gd name="T5" fmla="*/ 8 h 47"/>
                  <a:gd name="T6" fmla="*/ 31 w 38"/>
                  <a:gd name="T7" fmla="*/ 12 h 47"/>
                  <a:gd name="T8" fmla="*/ 35 w 38"/>
                  <a:gd name="T9" fmla="*/ 25 h 47"/>
                  <a:gd name="T10" fmla="*/ 38 w 38"/>
                  <a:gd name="T11" fmla="*/ 33 h 47"/>
                  <a:gd name="T12" fmla="*/ 34 w 38"/>
                  <a:gd name="T13" fmla="*/ 41 h 47"/>
                  <a:gd name="T14" fmla="*/ 20 w 38"/>
                  <a:gd name="T15" fmla="*/ 47 h 47"/>
                  <a:gd name="T16" fmla="*/ 6 w 38"/>
                  <a:gd name="T17" fmla="*/ 43 h 47"/>
                  <a:gd name="T18" fmla="*/ 1 w 38"/>
                  <a:gd name="T19" fmla="*/ 38 h 47"/>
                  <a:gd name="T20" fmla="*/ 0 w 38"/>
                  <a:gd name="T21" fmla="*/ 32 h 47"/>
                  <a:gd name="T22" fmla="*/ 5 w 38"/>
                  <a:gd name="T23" fmla="*/ 17 h 47"/>
                  <a:gd name="T24" fmla="*/ 9 w 38"/>
                  <a:gd name="T25" fmla="*/ 1 h 47"/>
                  <a:gd name="T26" fmla="*/ 24 w 38"/>
                  <a:gd name="T27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8" h="47">
                    <a:moveTo>
                      <a:pt x="24" y="0"/>
                    </a:moveTo>
                    <a:lnTo>
                      <a:pt x="28" y="2"/>
                    </a:lnTo>
                    <a:lnTo>
                      <a:pt x="29" y="8"/>
                    </a:lnTo>
                    <a:lnTo>
                      <a:pt x="31" y="12"/>
                    </a:lnTo>
                    <a:lnTo>
                      <a:pt x="35" y="25"/>
                    </a:lnTo>
                    <a:lnTo>
                      <a:pt x="38" y="33"/>
                    </a:lnTo>
                    <a:lnTo>
                      <a:pt x="34" y="41"/>
                    </a:lnTo>
                    <a:lnTo>
                      <a:pt x="20" y="47"/>
                    </a:lnTo>
                    <a:lnTo>
                      <a:pt x="6" y="43"/>
                    </a:lnTo>
                    <a:lnTo>
                      <a:pt x="1" y="38"/>
                    </a:lnTo>
                    <a:lnTo>
                      <a:pt x="0" y="32"/>
                    </a:lnTo>
                    <a:lnTo>
                      <a:pt x="5" y="17"/>
                    </a:lnTo>
                    <a:lnTo>
                      <a:pt x="9" y="1"/>
                    </a:lnTo>
                    <a:lnTo>
                      <a:pt x="24" y="0"/>
                    </a:lnTo>
                  </a:path>
                </a:pathLst>
              </a:custGeom>
              <a:grpFill/>
              <a:ln w="635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963" name="Freeform 1774">
                <a:extLst>
                  <a:ext uri="{FF2B5EF4-FFF2-40B4-BE49-F238E27FC236}">
                    <a16:creationId xmlns:a16="http://schemas.microsoft.com/office/drawing/2014/main" id="{D7651684-398F-254F-9BF9-7E76BCC6A0DF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4254181" y="2798405"/>
                <a:ext cx="368599" cy="328262"/>
              </a:xfrm>
              <a:custGeom>
                <a:avLst/>
                <a:gdLst>
                  <a:gd name="T0" fmla="*/ 246 w 377"/>
                  <a:gd name="T1" fmla="*/ 40 h 300"/>
                  <a:gd name="T2" fmla="*/ 274 w 377"/>
                  <a:gd name="T3" fmla="*/ 0 h 300"/>
                  <a:gd name="T4" fmla="*/ 282 w 377"/>
                  <a:gd name="T5" fmla="*/ 39 h 300"/>
                  <a:gd name="T6" fmla="*/ 295 w 377"/>
                  <a:gd name="T7" fmla="*/ 67 h 300"/>
                  <a:gd name="T8" fmla="*/ 286 w 377"/>
                  <a:gd name="T9" fmla="*/ 97 h 300"/>
                  <a:gd name="T10" fmla="*/ 308 w 377"/>
                  <a:gd name="T11" fmla="*/ 120 h 300"/>
                  <a:gd name="T12" fmla="*/ 309 w 377"/>
                  <a:gd name="T13" fmla="*/ 123 h 300"/>
                  <a:gd name="T14" fmla="*/ 339 w 377"/>
                  <a:gd name="T15" fmla="*/ 135 h 300"/>
                  <a:gd name="T16" fmla="*/ 357 w 377"/>
                  <a:gd name="T17" fmla="*/ 108 h 300"/>
                  <a:gd name="T18" fmla="*/ 377 w 377"/>
                  <a:gd name="T19" fmla="*/ 157 h 300"/>
                  <a:gd name="T20" fmla="*/ 361 w 377"/>
                  <a:gd name="T21" fmla="*/ 216 h 300"/>
                  <a:gd name="T22" fmla="*/ 323 w 377"/>
                  <a:gd name="T23" fmla="*/ 241 h 300"/>
                  <a:gd name="T24" fmla="*/ 295 w 377"/>
                  <a:gd name="T25" fmla="*/ 238 h 300"/>
                  <a:gd name="T26" fmla="*/ 276 w 377"/>
                  <a:gd name="T27" fmla="*/ 218 h 300"/>
                  <a:gd name="T28" fmla="*/ 252 w 377"/>
                  <a:gd name="T29" fmla="*/ 244 h 300"/>
                  <a:gd name="T30" fmla="*/ 215 w 377"/>
                  <a:gd name="T31" fmla="*/ 267 h 300"/>
                  <a:gd name="T32" fmla="*/ 195 w 377"/>
                  <a:gd name="T33" fmla="*/ 281 h 300"/>
                  <a:gd name="T34" fmla="*/ 129 w 377"/>
                  <a:gd name="T35" fmla="*/ 297 h 300"/>
                  <a:gd name="T36" fmla="*/ 102 w 377"/>
                  <a:gd name="T37" fmla="*/ 261 h 300"/>
                  <a:gd name="T38" fmla="*/ 128 w 377"/>
                  <a:gd name="T39" fmla="*/ 251 h 300"/>
                  <a:gd name="T40" fmla="*/ 170 w 377"/>
                  <a:gd name="T41" fmla="*/ 228 h 300"/>
                  <a:gd name="T42" fmla="*/ 193 w 377"/>
                  <a:gd name="T43" fmla="*/ 222 h 300"/>
                  <a:gd name="T44" fmla="*/ 199 w 377"/>
                  <a:gd name="T45" fmla="*/ 198 h 300"/>
                  <a:gd name="T46" fmla="*/ 164 w 377"/>
                  <a:gd name="T47" fmla="*/ 202 h 300"/>
                  <a:gd name="T48" fmla="*/ 148 w 377"/>
                  <a:gd name="T49" fmla="*/ 218 h 300"/>
                  <a:gd name="T50" fmla="*/ 116 w 377"/>
                  <a:gd name="T51" fmla="*/ 228 h 300"/>
                  <a:gd name="T52" fmla="*/ 117 w 377"/>
                  <a:gd name="T53" fmla="*/ 201 h 300"/>
                  <a:gd name="T54" fmla="*/ 123 w 377"/>
                  <a:gd name="T55" fmla="*/ 184 h 300"/>
                  <a:gd name="T56" fmla="*/ 96 w 377"/>
                  <a:gd name="T57" fmla="*/ 194 h 300"/>
                  <a:gd name="T58" fmla="*/ 87 w 377"/>
                  <a:gd name="T59" fmla="*/ 234 h 300"/>
                  <a:gd name="T60" fmla="*/ 64 w 377"/>
                  <a:gd name="T61" fmla="*/ 217 h 300"/>
                  <a:gd name="T62" fmla="*/ 48 w 377"/>
                  <a:gd name="T63" fmla="*/ 218 h 300"/>
                  <a:gd name="T64" fmla="*/ 14 w 377"/>
                  <a:gd name="T65" fmla="*/ 213 h 300"/>
                  <a:gd name="T66" fmla="*/ 13 w 377"/>
                  <a:gd name="T67" fmla="*/ 173 h 300"/>
                  <a:gd name="T68" fmla="*/ 73 w 377"/>
                  <a:gd name="T69" fmla="*/ 155 h 300"/>
                  <a:gd name="T70" fmla="*/ 34 w 377"/>
                  <a:gd name="T71" fmla="*/ 167 h 300"/>
                  <a:gd name="T72" fmla="*/ 58 w 377"/>
                  <a:gd name="T73" fmla="*/ 130 h 300"/>
                  <a:gd name="T74" fmla="*/ 26 w 377"/>
                  <a:gd name="T75" fmla="*/ 125 h 300"/>
                  <a:gd name="T76" fmla="*/ 28 w 377"/>
                  <a:gd name="T77" fmla="*/ 101 h 300"/>
                  <a:gd name="T78" fmla="*/ 87 w 377"/>
                  <a:gd name="T79" fmla="*/ 90 h 300"/>
                  <a:gd name="T80" fmla="*/ 52 w 377"/>
                  <a:gd name="T81" fmla="*/ 73 h 300"/>
                  <a:gd name="T82" fmla="*/ 93 w 377"/>
                  <a:gd name="T83" fmla="*/ 44 h 300"/>
                  <a:gd name="T84" fmla="*/ 107 w 377"/>
                  <a:gd name="T85" fmla="*/ 82 h 300"/>
                  <a:gd name="T86" fmla="*/ 158 w 377"/>
                  <a:gd name="T87" fmla="*/ 86 h 300"/>
                  <a:gd name="T88" fmla="*/ 169 w 377"/>
                  <a:gd name="T89" fmla="*/ 125 h 300"/>
                  <a:gd name="T90" fmla="*/ 191 w 377"/>
                  <a:gd name="T91" fmla="*/ 134 h 300"/>
                  <a:gd name="T92" fmla="*/ 193 w 377"/>
                  <a:gd name="T93" fmla="*/ 160 h 300"/>
                  <a:gd name="T94" fmla="*/ 212 w 377"/>
                  <a:gd name="T95" fmla="*/ 165 h 300"/>
                  <a:gd name="T96" fmla="*/ 268 w 377"/>
                  <a:gd name="T97" fmla="*/ 168 h 300"/>
                  <a:gd name="T98" fmla="*/ 252 w 377"/>
                  <a:gd name="T99" fmla="*/ 132 h 300"/>
                  <a:gd name="T100" fmla="*/ 252 w 377"/>
                  <a:gd name="T101" fmla="*/ 114 h 300"/>
                  <a:gd name="T102" fmla="*/ 248 w 377"/>
                  <a:gd name="T103" fmla="*/ 84 h 300"/>
                  <a:gd name="T104" fmla="*/ 225 w 377"/>
                  <a:gd name="T105" fmla="*/ 56 h 3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377" h="300">
                    <a:moveTo>
                      <a:pt x="236" y="47"/>
                    </a:moveTo>
                    <a:lnTo>
                      <a:pt x="236" y="45"/>
                    </a:lnTo>
                    <a:lnTo>
                      <a:pt x="236" y="46"/>
                    </a:lnTo>
                    <a:lnTo>
                      <a:pt x="243" y="45"/>
                    </a:lnTo>
                    <a:lnTo>
                      <a:pt x="246" y="40"/>
                    </a:lnTo>
                    <a:lnTo>
                      <a:pt x="246" y="33"/>
                    </a:lnTo>
                    <a:lnTo>
                      <a:pt x="257" y="5"/>
                    </a:lnTo>
                    <a:lnTo>
                      <a:pt x="262" y="2"/>
                    </a:lnTo>
                    <a:lnTo>
                      <a:pt x="268" y="4"/>
                    </a:lnTo>
                    <a:lnTo>
                      <a:pt x="274" y="0"/>
                    </a:lnTo>
                    <a:lnTo>
                      <a:pt x="283" y="14"/>
                    </a:lnTo>
                    <a:lnTo>
                      <a:pt x="282" y="21"/>
                    </a:lnTo>
                    <a:lnTo>
                      <a:pt x="276" y="28"/>
                    </a:lnTo>
                    <a:lnTo>
                      <a:pt x="278" y="34"/>
                    </a:lnTo>
                    <a:lnTo>
                      <a:pt x="282" y="39"/>
                    </a:lnTo>
                    <a:lnTo>
                      <a:pt x="280" y="43"/>
                    </a:lnTo>
                    <a:lnTo>
                      <a:pt x="282" y="53"/>
                    </a:lnTo>
                    <a:lnTo>
                      <a:pt x="283" y="56"/>
                    </a:lnTo>
                    <a:lnTo>
                      <a:pt x="287" y="57"/>
                    </a:lnTo>
                    <a:lnTo>
                      <a:pt x="295" y="67"/>
                    </a:lnTo>
                    <a:lnTo>
                      <a:pt x="295" y="73"/>
                    </a:lnTo>
                    <a:lnTo>
                      <a:pt x="295" y="78"/>
                    </a:lnTo>
                    <a:lnTo>
                      <a:pt x="296" y="80"/>
                    </a:lnTo>
                    <a:lnTo>
                      <a:pt x="291" y="86"/>
                    </a:lnTo>
                    <a:lnTo>
                      <a:pt x="286" y="97"/>
                    </a:lnTo>
                    <a:lnTo>
                      <a:pt x="280" y="100"/>
                    </a:lnTo>
                    <a:lnTo>
                      <a:pt x="287" y="102"/>
                    </a:lnTo>
                    <a:lnTo>
                      <a:pt x="300" y="100"/>
                    </a:lnTo>
                    <a:lnTo>
                      <a:pt x="311" y="110"/>
                    </a:lnTo>
                    <a:lnTo>
                      <a:pt x="308" y="120"/>
                    </a:lnTo>
                    <a:lnTo>
                      <a:pt x="304" y="121"/>
                    </a:lnTo>
                    <a:lnTo>
                      <a:pt x="298" y="131"/>
                    </a:lnTo>
                    <a:lnTo>
                      <a:pt x="299" y="136"/>
                    </a:lnTo>
                    <a:lnTo>
                      <a:pt x="305" y="125"/>
                    </a:lnTo>
                    <a:lnTo>
                      <a:pt x="309" y="123"/>
                    </a:lnTo>
                    <a:lnTo>
                      <a:pt x="314" y="121"/>
                    </a:lnTo>
                    <a:lnTo>
                      <a:pt x="324" y="123"/>
                    </a:lnTo>
                    <a:lnTo>
                      <a:pt x="333" y="149"/>
                    </a:lnTo>
                    <a:lnTo>
                      <a:pt x="336" y="135"/>
                    </a:lnTo>
                    <a:lnTo>
                      <a:pt x="339" y="135"/>
                    </a:lnTo>
                    <a:lnTo>
                      <a:pt x="336" y="132"/>
                    </a:lnTo>
                    <a:lnTo>
                      <a:pt x="334" y="116"/>
                    </a:lnTo>
                    <a:lnTo>
                      <a:pt x="338" y="111"/>
                    </a:lnTo>
                    <a:lnTo>
                      <a:pt x="340" y="103"/>
                    </a:lnTo>
                    <a:lnTo>
                      <a:pt x="357" y="108"/>
                    </a:lnTo>
                    <a:lnTo>
                      <a:pt x="369" y="121"/>
                    </a:lnTo>
                    <a:lnTo>
                      <a:pt x="377" y="137"/>
                    </a:lnTo>
                    <a:lnTo>
                      <a:pt x="376" y="145"/>
                    </a:lnTo>
                    <a:lnTo>
                      <a:pt x="377" y="148"/>
                    </a:lnTo>
                    <a:lnTo>
                      <a:pt x="377" y="157"/>
                    </a:lnTo>
                    <a:lnTo>
                      <a:pt x="376" y="166"/>
                    </a:lnTo>
                    <a:lnTo>
                      <a:pt x="370" y="170"/>
                    </a:lnTo>
                    <a:lnTo>
                      <a:pt x="367" y="195"/>
                    </a:lnTo>
                    <a:lnTo>
                      <a:pt x="364" y="201"/>
                    </a:lnTo>
                    <a:lnTo>
                      <a:pt x="361" y="216"/>
                    </a:lnTo>
                    <a:lnTo>
                      <a:pt x="356" y="227"/>
                    </a:lnTo>
                    <a:lnTo>
                      <a:pt x="347" y="227"/>
                    </a:lnTo>
                    <a:lnTo>
                      <a:pt x="343" y="230"/>
                    </a:lnTo>
                    <a:lnTo>
                      <a:pt x="336" y="238"/>
                    </a:lnTo>
                    <a:lnTo>
                      <a:pt x="323" y="241"/>
                    </a:lnTo>
                    <a:lnTo>
                      <a:pt x="314" y="238"/>
                    </a:lnTo>
                    <a:lnTo>
                      <a:pt x="310" y="234"/>
                    </a:lnTo>
                    <a:lnTo>
                      <a:pt x="307" y="229"/>
                    </a:lnTo>
                    <a:lnTo>
                      <a:pt x="307" y="222"/>
                    </a:lnTo>
                    <a:lnTo>
                      <a:pt x="295" y="238"/>
                    </a:lnTo>
                    <a:lnTo>
                      <a:pt x="286" y="238"/>
                    </a:lnTo>
                    <a:lnTo>
                      <a:pt x="275" y="236"/>
                    </a:lnTo>
                    <a:lnTo>
                      <a:pt x="280" y="230"/>
                    </a:lnTo>
                    <a:lnTo>
                      <a:pt x="276" y="223"/>
                    </a:lnTo>
                    <a:lnTo>
                      <a:pt x="276" y="218"/>
                    </a:lnTo>
                    <a:lnTo>
                      <a:pt x="272" y="221"/>
                    </a:lnTo>
                    <a:lnTo>
                      <a:pt x="270" y="227"/>
                    </a:lnTo>
                    <a:lnTo>
                      <a:pt x="265" y="234"/>
                    </a:lnTo>
                    <a:lnTo>
                      <a:pt x="259" y="236"/>
                    </a:lnTo>
                    <a:lnTo>
                      <a:pt x="252" y="244"/>
                    </a:lnTo>
                    <a:lnTo>
                      <a:pt x="239" y="248"/>
                    </a:lnTo>
                    <a:lnTo>
                      <a:pt x="232" y="248"/>
                    </a:lnTo>
                    <a:lnTo>
                      <a:pt x="217" y="257"/>
                    </a:lnTo>
                    <a:lnTo>
                      <a:pt x="217" y="261"/>
                    </a:lnTo>
                    <a:lnTo>
                      <a:pt x="215" y="267"/>
                    </a:lnTo>
                    <a:lnTo>
                      <a:pt x="211" y="269"/>
                    </a:lnTo>
                    <a:lnTo>
                      <a:pt x="210" y="271"/>
                    </a:lnTo>
                    <a:lnTo>
                      <a:pt x="200" y="278"/>
                    </a:lnTo>
                    <a:lnTo>
                      <a:pt x="196" y="279"/>
                    </a:lnTo>
                    <a:lnTo>
                      <a:pt x="195" y="281"/>
                    </a:lnTo>
                    <a:lnTo>
                      <a:pt x="186" y="282"/>
                    </a:lnTo>
                    <a:lnTo>
                      <a:pt x="183" y="289"/>
                    </a:lnTo>
                    <a:lnTo>
                      <a:pt x="168" y="296"/>
                    </a:lnTo>
                    <a:lnTo>
                      <a:pt x="155" y="300"/>
                    </a:lnTo>
                    <a:lnTo>
                      <a:pt x="129" y="297"/>
                    </a:lnTo>
                    <a:lnTo>
                      <a:pt x="114" y="287"/>
                    </a:lnTo>
                    <a:lnTo>
                      <a:pt x="104" y="278"/>
                    </a:lnTo>
                    <a:lnTo>
                      <a:pt x="100" y="271"/>
                    </a:lnTo>
                    <a:lnTo>
                      <a:pt x="100" y="268"/>
                    </a:lnTo>
                    <a:lnTo>
                      <a:pt x="102" y="261"/>
                    </a:lnTo>
                    <a:lnTo>
                      <a:pt x="107" y="256"/>
                    </a:lnTo>
                    <a:lnTo>
                      <a:pt x="112" y="255"/>
                    </a:lnTo>
                    <a:lnTo>
                      <a:pt x="119" y="250"/>
                    </a:lnTo>
                    <a:lnTo>
                      <a:pt x="126" y="248"/>
                    </a:lnTo>
                    <a:lnTo>
                      <a:pt x="128" y="251"/>
                    </a:lnTo>
                    <a:lnTo>
                      <a:pt x="131" y="250"/>
                    </a:lnTo>
                    <a:lnTo>
                      <a:pt x="136" y="247"/>
                    </a:lnTo>
                    <a:lnTo>
                      <a:pt x="136" y="241"/>
                    </a:lnTo>
                    <a:lnTo>
                      <a:pt x="142" y="233"/>
                    </a:lnTo>
                    <a:lnTo>
                      <a:pt x="170" y="228"/>
                    </a:lnTo>
                    <a:lnTo>
                      <a:pt x="176" y="229"/>
                    </a:lnTo>
                    <a:lnTo>
                      <a:pt x="178" y="235"/>
                    </a:lnTo>
                    <a:lnTo>
                      <a:pt x="184" y="235"/>
                    </a:lnTo>
                    <a:lnTo>
                      <a:pt x="187" y="226"/>
                    </a:lnTo>
                    <a:lnTo>
                      <a:pt x="193" y="222"/>
                    </a:lnTo>
                    <a:lnTo>
                      <a:pt x="197" y="215"/>
                    </a:lnTo>
                    <a:lnTo>
                      <a:pt x="204" y="209"/>
                    </a:lnTo>
                    <a:lnTo>
                      <a:pt x="206" y="203"/>
                    </a:lnTo>
                    <a:lnTo>
                      <a:pt x="206" y="198"/>
                    </a:lnTo>
                    <a:lnTo>
                      <a:pt x="199" y="198"/>
                    </a:lnTo>
                    <a:lnTo>
                      <a:pt x="193" y="211"/>
                    </a:lnTo>
                    <a:lnTo>
                      <a:pt x="186" y="209"/>
                    </a:lnTo>
                    <a:lnTo>
                      <a:pt x="164" y="215"/>
                    </a:lnTo>
                    <a:lnTo>
                      <a:pt x="162" y="209"/>
                    </a:lnTo>
                    <a:lnTo>
                      <a:pt x="164" y="202"/>
                    </a:lnTo>
                    <a:lnTo>
                      <a:pt x="157" y="209"/>
                    </a:lnTo>
                    <a:lnTo>
                      <a:pt x="155" y="201"/>
                    </a:lnTo>
                    <a:lnTo>
                      <a:pt x="153" y="200"/>
                    </a:lnTo>
                    <a:lnTo>
                      <a:pt x="152" y="211"/>
                    </a:lnTo>
                    <a:lnTo>
                      <a:pt x="148" y="218"/>
                    </a:lnTo>
                    <a:lnTo>
                      <a:pt x="141" y="219"/>
                    </a:lnTo>
                    <a:lnTo>
                      <a:pt x="139" y="213"/>
                    </a:lnTo>
                    <a:lnTo>
                      <a:pt x="134" y="221"/>
                    </a:lnTo>
                    <a:lnTo>
                      <a:pt x="126" y="223"/>
                    </a:lnTo>
                    <a:lnTo>
                      <a:pt x="116" y="228"/>
                    </a:lnTo>
                    <a:lnTo>
                      <a:pt x="113" y="222"/>
                    </a:lnTo>
                    <a:lnTo>
                      <a:pt x="113" y="218"/>
                    </a:lnTo>
                    <a:lnTo>
                      <a:pt x="121" y="210"/>
                    </a:lnTo>
                    <a:lnTo>
                      <a:pt x="118" y="209"/>
                    </a:lnTo>
                    <a:lnTo>
                      <a:pt x="117" y="201"/>
                    </a:lnTo>
                    <a:lnTo>
                      <a:pt x="118" y="190"/>
                    </a:lnTo>
                    <a:lnTo>
                      <a:pt x="127" y="184"/>
                    </a:lnTo>
                    <a:lnTo>
                      <a:pt x="131" y="179"/>
                    </a:lnTo>
                    <a:lnTo>
                      <a:pt x="128" y="179"/>
                    </a:lnTo>
                    <a:lnTo>
                      <a:pt x="123" y="184"/>
                    </a:lnTo>
                    <a:lnTo>
                      <a:pt x="112" y="181"/>
                    </a:lnTo>
                    <a:lnTo>
                      <a:pt x="107" y="204"/>
                    </a:lnTo>
                    <a:lnTo>
                      <a:pt x="105" y="205"/>
                    </a:lnTo>
                    <a:lnTo>
                      <a:pt x="101" y="195"/>
                    </a:lnTo>
                    <a:lnTo>
                      <a:pt x="96" y="194"/>
                    </a:lnTo>
                    <a:lnTo>
                      <a:pt x="95" y="204"/>
                    </a:lnTo>
                    <a:lnTo>
                      <a:pt x="100" y="211"/>
                    </a:lnTo>
                    <a:lnTo>
                      <a:pt x="100" y="221"/>
                    </a:lnTo>
                    <a:lnTo>
                      <a:pt x="96" y="223"/>
                    </a:lnTo>
                    <a:lnTo>
                      <a:pt x="87" y="234"/>
                    </a:lnTo>
                    <a:lnTo>
                      <a:pt x="80" y="233"/>
                    </a:lnTo>
                    <a:lnTo>
                      <a:pt x="78" y="222"/>
                    </a:lnTo>
                    <a:lnTo>
                      <a:pt x="78" y="212"/>
                    </a:lnTo>
                    <a:lnTo>
                      <a:pt x="70" y="218"/>
                    </a:lnTo>
                    <a:lnTo>
                      <a:pt x="64" y="217"/>
                    </a:lnTo>
                    <a:lnTo>
                      <a:pt x="64" y="227"/>
                    </a:lnTo>
                    <a:lnTo>
                      <a:pt x="64" y="235"/>
                    </a:lnTo>
                    <a:lnTo>
                      <a:pt x="57" y="234"/>
                    </a:lnTo>
                    <a:lnTo>
                      <a:pt x="45" y="224"/>
                    </a:lnTo>
                    <a:lnTo>
                      <a:pt x="48" y="218"/>
                    </a:lnTo>
                    <a:lnTo>
                      <a:pt x="44" y="214"/>
                    </a:lnTo>
                    <a:lnTo>
                      <a:pt x="44" y="207"/>
                    </a:lnTo>
                    <a:lnTo>
                      <a:pt x="36" y="210"/>
                    </a:lnTo>
                    <a:lnTo>
                      <a:pt x="33" y="217"/>
                    </a:lnTo>
                    <a:lnTo>
                      <a:pt x="14" y="213"/>
                    </a:lnTo>
                    <a:lnTo>
                      <a:pt x="6" y="209"/>
                    </a:lnTo>
                    <a:lnTo>
                      <a:pt x="0" y="201"/>
                    </a:lnTo>
                    <a:lnTo>
                      <a:pt x="1" y="196"/>
                    </a:lnTo>
                    <a:lnTo>
                      <a:pt x="6" y="182"/>
                    </a:lnTo>
                    <a:lnTo>
                      <a:pt x="13" y="173"/>
                    </a:lnTo>
                    <a:lnTo>
                      <a:pt x="28" y="172"/>
                    </a:lnTo>
                    <a:lnTo>
                      <a:pt x="49" y="173"/>
                    </a:lnTo>
                    <a:lnTo>
                      <a:pt x="52" y="171"/>
                    </a:lnTo>
                    <a:lnTo>
                      <a:pt x="59" y="164"/>
                    </a:lnTo>
                    <a:lnTo>
                      <a:pt x="73" y="155"/>
                    </a:lnTo>
                    <a:lnTo>
                      <a:pt x="79" y="145"/>
                    </a:lnTo>
                    <a:lnTo>
                      <a:pt x="69" y="153"/>
                    </a:lnTo>
                    <a:lnTo>
                      <a:pt x="57" y="155"/>
                    </a:lnTo>
                    <a:lnTo>
                      <a:pt x="49" y="161"/>
                    </a:lnTo>
                    <a:lnTo>
                      <a:pt x="34" y="167"/>
                    </a:lnTo>
                    <a:lnTo>
                      <a:pt x="13" y="165"/>
                    </a:lnTo>
                    <a:lnTo>
                      <a:pt x="13" y="152"/>
                    </a:lnTo>
                    <a:lnTo>
                      <a:pt x="18" y="137"/>
                    </a:lnTo>
                    <a:lnTo>
                      <a:pt x="44" y="135"/>
                    </a:lnTo>
                    <a:lnTo>
                      <a:pt x="58" y="130"/>
                    </a:lnTo>
                    <a:lnTo>
                      <a:pt x="81" y="126"/>
                    </a:lnTo>
                    <a:lnTo>
                      <a:pt x="89" y="120"/>
                    </a:lnTo>
                    <a:lnTo>
                      <a:pt x="75" y="124"/>
                    </a:lnTo>
                    <a:lnTo>
                      <a:pt x="32" y="130"/>
                    </a:lnTo>
                    <a:lnTo>
                      <a:pt x="26" y="125"/>
                    </a:lnTo>
                    <a:lnTo>
                      <a:pt x="26" y="118"/>
                    </a:lnTo>
                    <a:lnTo>
                      <a:pt x="29" y="112"/>
                    </a:lnTo>
                    <a:lnTo>
                      <a:pt x="34" y="111"/>
                    </a:lnTo>
                    <a:lnTo>
                      <a:pt x="33" y="105"/>
                    </a:lnTo>
                    <a:lnTo>
                      <a:pt x="28" y="101"/>
                    </a:lnTo>
                    <a:lnTo>
                      <a:pt x="35" y="89"/>
                    </a:lnTo>
                    <a:lnTo>
                      <a:pt x="44" y="85"/>
                    </a:lnTo>
                    <a:lnTo>
                      <a:pt x="58" y="86"/>
                    </a:lnTo>
                    <a:lnTo>
                      <a:pt x="67" y="85"/>
                    </a:lnTo>
                    <a:lnTo>
                      <a:pt x="87" y="90"/>
                    </a:lnTo>
                    <a:lnTo>
                      <a:pt x="91" y="87"/>
                    </a:lnTo>
                    <a:lnTo>
                      <a:pt x="85" y="87"/>
                    </a:lnTo>
                    <a:lnTo>
                      <a:pt x="81" y="80"/>
                    </a:lnTo>
                    <a:lnTo>
                      <a:pt x="56" y="78"/>
                    </a:lnTo>
                    <a:lnTo>
                      <a:pt x="52" y="73"/>
                    </a:lnTo>
                    <a:lnTo>
                      <a:pt x="57" y="57"/>
                    </a:lnTo>
                    <a:lnTo>
                      <a:pt x="64" y="50"/>
                    </a:lnTo>
                    <a:lnTo>
                      <a:pt x="78" y="50"/>
                    </a:lnTo>
                    <a:lnTo>
                      <a:pt x="83" y="44"/>
                    </a:lnTo>
                    <a:lnTo>
                      <a:pt x="93" y="44"/>
                    </a:lnTo>
                    <a:lnTo>
                      <a:pt x="101" y="47"/>
                    </a:lnTo>
                    <a:lnTo>
                      <a:pt x="107" y="54"/>
                    </a:lnTo>
                    <a:lnTo>
                      <a:pt x="107" y="66"/>
                    </a:lnTo>
                    <a:lnTo>
                      <a:pt x="105" y="69"/>
                    </a:lnTo>
                    <a:lnTo>
                      <a:pt x="107" y="82"/>
                    </a:lnTo>
                    <a:lnTo>
                      <a:pt x="123" y="82"/>
                    </a:lnTo>
                    <a:lnTo>
                      <a:pt x="131" y="76"/>
                    </a:lnTo>
                    <a:lnTo>
                      <a:pt x="145" y="76"/>
                    </a:lnTo>
                    <a:lnTo>
                      <a:pt x="146" y="84"/>
                    </a:lnTo>
                    <a:lnTo>
                      <a:pt x="158" y="86"/>
                    </a:lnTo>
                    <a:lnTo>
                      <a:pt x="161" y="101"/>
                    </a:lnTo>
                    <a:lnTo>
                      <a:pt x="170" y="112"/>
                    </a:lnTo>
                    <a:lnTo>
                      <a:pt x="175" y="112"/>
                    </a:lnTo>
                    <a:lnTo>
                      <a:pt x="180" y="118"/>
                    </a:lnTo>
                    <a:lnTo>
                      <a:pt x="169" y="125"/>
                    </a:lnTo>
                    <a:lnTo>
                      <a:pt x="168" y="131"/>
                    </a:lnTo>
                    <a:lnTo>
                      <a:pt x="174" y="133"/>
                    </a:lnTo>
                    <a:lnTo>
                      <a:pt x="188" y="127"/>
                    </a:lnTo>
                    <a:lnTo>
                      <a:pt x="188" y="130"/>
                    </a:lnTo>
                    <a:lnTo>
                      <a:pt x="191" y="134"/>
                    </a:lnTo>
                    <a:lnTo>
                      <a:pt x="192" y="141"/>
                    </a:lnTo>
                    <a:lnTo>
                      <a:pt x="188" y="145"/>
                    </a:lnTo>
                    <a:lnTo>
                      <a:pt x="192" y="144"/>
                    </a:lnTo>
                    <a:lnTo>
                      <a:pt x="194" y="153"/>
                    </a:lnTo>
                    <a:lnTo>
                      <a:pt x="193" y="160"/>
                    </a:lnTo>
                    <a:lnTo>
                      <a:pt x="196" y="167"/>
                    </a:lnTo>
                    <a:lnTo>
                      <a:pt x="202" y="168"/>
                    </a:lnTo>
                    <a:lnTo>
                      <a:pt x="206" y="167"/>
                    </a:lnTo>
                    <a:lnTo>
                      <a:pt x="208" y="164"/>
                    </a:lnTo>
                    <a:lnTo>
                      <a:pt x="212" y="165"/>
                    </a:lnTo>
                    <a:lnTo>
                      <a:pt x="221" y="162"/>
                    </a:lnTo>
                    <a:lnTo>
                      <a:pt x="225" y="167"/>
                    </a:lnTo>
                    <a:lnTo>
                      <a:pt x="236" y="165"/>
                    </a:lnTo>
                    <a:lnTo>
                      <a:pt x="263" y="170"/>
                    </a:lnTo>
                    <a:lnTo>
                      <a:pt x="268" y="168"/>
                    </a:lnTo>
                    <a:lnTo>
                      <a:pt x="271" y="159"/>
                    </a:lnTo>
                    <a:lnTo>
                      <a:pt x="271" y="147"/>
                    </a:lnTo>
                    <a:lnTo>
                      <a:pt x="263" y="138"/>
                    </a:lnTo>
                    <a:lnTo>
                      <a:pt x="260" y="131"/>
                    </a:lnTo>
                    <a:lnTo>
                      <a:pt x="252" y="132"/>
                    </a:lnTo>
                    <a:lnTo>
                      <a:pt x="249" y="128"/>
                    </a:lnTo>
                    <a:lnTo>
                      <a:pt x="248" y="124"/>
                    </a:lnTo>
                    <a:lnTo>
                      <a:pt x="242" y="127"/>
                    </a:lnTo>
                    <a:lnTo>
                      <a:pt x="239" y="123"/>
                    </a:lnTo>
                    <a:lnTo>
                      <a:pt x="252" y="114"/>
                    </a:lnTo>
                    <a:lnTo>
                      <a:pt x="253" y="108"/>
                    </a:lnTo>
                    <a:lnTo>
                      <a:pt x="259" y="107"/>
                    </a:lnTo>
                    <a:lnTo>
                      <a:pt x="256" y="91"/>
                    </a:lnTo>
                    <a:lnTo>
                      <a:pt x="253" y="86"/>
                    </a:lnTo>
                    <a:lnTo>
                      <a:pt x="248" y="84"/>
                    </a:lnTo>
                    <a:lnTo>
                      <a:pt x="245" y="80"/>
                    </a:lnTo>
                    <a:lnTo>
                      <a:pt x="238" y="78"/>
                    </a:lnTo>
                    <a:lnTo>
                      <a:pt x="226" y="67"/>
                    </a:lnTo>
                    <a:lnTo>
                      <a:pt x="225" y="62"/>
                    </a:lnTo>
                    <a:lnTo>
                      <a:pt x="225" y="56"/>
                    </a:lnTo>
                    <a:lnTo>
                      <a:pt x="222" y="52"/>
                    </a:lnTo>
                    <a:lnTo>
                      <a:pt x="231" y="51"/>
                    </a:lnTo>
                    <a:lnTo>
                      <a:pt x="236" y="47"/>
                    </a:lnTo>
                    <a:close/>
                  </a:path>
                </a:pathLst>
              </a:custGeom>
              <a:grpFill/>
              <a:ln w="635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964" name="Freeform 1777">
                <a:extLst>
                  <a:ext uri="{FF2B5EF4-FFF2-40B4-BE49-F238E27FC236}">
                    <a16:creationId xmlns:a16="http://schemas.microsoft.com/office/drawing/2014/main" id="{EF333796-424A-4F46-8988-5444AAE8CD55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4203205" y="2903448"/>
                <a:ext cx="54898" cy="83159"/>
              </a:xfrm>
              <a:custGeom>
                <a:avLst/>
                <a:gdLst>
                  <a:gd name="T0" fmla="*/ 42 w 56"/>
                  <a:gd name="T1" fmla="*/ 9 h 76"/>
                  <a:gd name="T2" fmla="*/ 37 w 56"/>
                  <a:gd name="T3" fmla="*/ 14 h 76"/>
                  <a:gd name="T4" fmla="*/ 37 w 56"/>
                  <a:gd name="T5" fmla="*/ 12 h 76"/>
                  <a:gd name="T6" fmla="*/ 42 w 56"/>
                  <a:gd name="T7" fmla="*/ 9 h 76"/>
                  <a:gd name="T8" fmla="*/ 45 w 56"/>
                  <a:gd name="T9" fmla="*/ 3 h 76"/>
                  <a:gd name="T10" fmla="*/ 51 w 56"/>
                  <a:gd name="T11" fmla="*/ 0 h 76"/>
                  <a:gd name="T12" fmla="*/ 56 w 56"/>
                  <a:gd name="T13" fmla="*/ 2 h 76"/>
                  <a:gd name="T14" fmla="*/ 55 w 56"/>
                  <a:gd name="T15" fmla="*/ 9 h 76"/>
                  <a:gd name="T16" fmla="*/ 47 w 56"/>
                  <a:gd name="T17" fmla="*/ 32 h 76"/>
                  <a:gd name="T18" fmla="*/ 47 w 56"/>
                  <a:gd name="T19" fmla="*/ 36 h 76"/>
                  <a:gd name="T20" fmla="*/ 44 w 56"/>
                  <a:gd name="T21" fmla="*/ 40 h 76"/>
                  <a:gd name="T22" fmla="*/ 42 w 56"/>
                  <a:gd name="T23" fmla="*/ 51 h 76"/>
                  <a:gd name="T24" fmla="*/ 36 w 56"/>
                  <a:gd name="T25" fmla="*/ 64 h 76"/>
                  <a:gd name="T26" fmla="*/ 29 w 56"/>
                  <a:gd name="T27" fmla="*/ 75 h 76"/>
                  <a:gd name="T28" fmla="*/ 20 w 56"/>
                  <a:gd name="T29" fmla="*/ 76 h 76"/>
                  <a:gd name="T30" fmla="*/ 16 w 56"/>
                  <a:gd name="T31" fmla="*/ 71 h 76"/>
                  <a:gd name="T32" fmla="*/ 2 w 56"/>
                  <a:gd name="T33" fmla="*/ 63 h 76"/>
                  <a:gd name="T34" fmla="*/ 0 w 56"/>
                  <a:gd name="T35" fmla="*/ 54 h 76"/>
                  <a:gd name="T36" fmla="*/ 2 w 56"/>
                  <a:gd name="T37" fmla="*/ 50 h 76"/>
                  <a:gd name="T38" fmla="*/ 10 w 56"/>
                  <a:gd name="T39" fmla="*/ 42 h 76"/>
                  <a:gd name="T40" fmla="*/ 27 w 56"/>
                  <a:gd name="T41" fmla="*/ 20 h 76"/>
                  <a:gd name="T42" fmla="*/ 34 w 56"/>
                  <a:gd name="T43" fmla="*/ 17 h 76"/>
                  <a:gd name="T44" fmla="*/ 36 w 56"/>
                  <a:gd name="T45" fmla="*/ 12 h 76"/>
                  <a:gd name="T46" fmla="*/ 42 w 56"/>
                  <a:gd name="T47" fmla="*/ 9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6" h="76">
                    <a:moveTo>
                      <a:pt x="42" y="9"/>
                    </a:moveTo>
                    <a:lnTo>
                      <a:pt x="37" y="14"/>
                    </a:lnTo>
                    <a:lnTo>
                      <a:pt x="37" y="12"/>
                    </a:lnTo>
                    <a:lnTo>
                      <a:pt x="42" y="9"/>
                    </a:lnTo>
                    <a:lnTo>
                      <a:pt x="45" y="3"/>
                    </a:lnTo>
                    <a:lnTo>
                      <a:pt x="51" y="0"/>
                    </a:lnTo>
                    <a:lnTo>
                      <a:pt x="56" y="2"/>
                    </a:lnTo>
                    <a:lnTo>
                      <a:pt x="55" y="9"/>
                    </a:lnTo>
                    <a:lnTo>
                      <a:pt x="47" y="32"/>
                    </a:lnTo>
                    <a:lnTo>
                      <a:pt x="47" y="36"/>
                    </a:lnTo>
                    <a:lnTo>
                      <a:pt x="44" y="40"/>
                    </a:lnTo>
                    <a:lnTo>
                      <a:pt x="42" y="51"/>
                    </a:lnTo>
                    <a:lnTo>
                      <a:pt x="36" y="64"/>
                    </a:lnTo>
                    <a:lnTo>
                      <a:pt x="29" y="75"/>
                    </a:lnTo>
                    <a:lnTo>
                      <a:pt x="20" y="76"/>
                    </a:lnTo>
                    <a:lnTo>
                      <a:pt x="16" y="71"/>
                    </a:lnTo>
                    <a:lnTo>
                      <a:pt x="2" y="63"/>
                    </a:lnTo>
                    <a:lnTo>
                      <a:pt x="0" y="54"/>
                    </a:lnTo>
                    <a:lnTo>
                      <a:pt x="2" y="50"/>
                    </a:lnTo>
                    <a:lnTo>
                      <a:pt x="10" y="42"/>
                    </a:lnTo>
                    <a:lnTo>
                      <a:pt x="27" y="20"/>
                    </a:lnTo>
                    <a:lnTo>
                      <a:pt x="34" y="17"/>
                    </a:lnTo>
                    <a:lnTo>
                      <a:pt x="36" y="12"/>
                    </a:lnTo>
                    <a:lnTo>
                      <a:pt x="42" y="9"/>
                    </a:lnTo>
                    <a:close/>
                  </a:path>
                </a:pathLst>
              </a:custGeom>
              <a:grpFill/>
              <a:ln w="635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965" name="Freeform 1780">
                <a:extLst>
                  <a:ext uri="{FF2B5EF4-FFF2-40B4-BE49-F238E27FC236}">
                    <a16:creationId xmlns:a16="http://schemas.microsoft.com/office/drawing/2014/main" id="{23107D7E-818D-9D47-87FA-DB738B5D45E4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4097331" y="2693360"/>
                <a:ext cx="219590" cy="251669"/>
              </a:xfrm>
              <a:custGeom>
                <a:avLst/>
                <a:gdLst>
                  <a:gd name="T0" fmla="*/ 88 w 224"/>
                  <a:gd name="T1" fmla="*/ 70 h 230"/>
                  <a:gd name="T2" fmla="*/ 99 w 224"/>
                  <a:gd name="T3" fmla="*/ 56 h 230"/>
                  <a:gd name="T4" fmla="*/ 110 w 224"/>
                  <a:gd name="T5" fmla="*/ 43 h 230"/>
                  <a:gd name="T6" fmla="*/ 125 w 224"/>
                  <a:gd name="T7" fmla="*/ 26 h 230"/>
                  <a:gd name="T8" fmla="*/ 136 w 224"/>
                  <a:gd name="T9" fmla="*/ 28 h 230"/>
                  <a:gd name="T10" fmla="*/ 150 w 224"/>
                  <a:gd name="T11" fmla="*/ 25 h 230"/>
                  <a:gd name="T12" fmla="*/ 153 w 224"/>
                  <a:gd name="T13" fmla="*/ 40 h 230"/>
                  <a:gd name="T14" fmla="*/ 160 w 224"/>
                  <a:gd name="T15" fmla="*/ 33 h 230"/>
                  <a:gd name="T16" fmla="*/ 170 w 224"/>
                  <a:gd name="T17" fmla="*/ 32 h 230"/>
                  <a:gd name="T18" fmla="*/ 184 w 224"/>
                  <a:gd name="T19" fmla="*/ 24 h 230"/>
                  <a:gd name="T20" fmla="*/ 172 w 224"/>
                  <a:gd name="T21" fmla="*/ 13 h 230"/>
                  <a:gd name="T22" fmla="*/ 192 w 224"/>
                  <a:gd name="T23" fmla="*/ 0 h 230"/>
                  <a:gd name="T24" fmla="*/ 213 w 224"/>
                  <a:gd name="T25" fmla="*/ 21 h 230"/>
                  <a:gd name="T26" fmla="*/ 222 w 224"/>
                  <a:gd name="T27" fmla="*/ 40 h 230"/>
                  <a:gd name="T28" fmla="*/ 199 w 224"/>
                  <a:gd name="T29" fmla="*/ 50 h 230"/>
                  <a:gd name="T30" fmla="*/ 197 w 224"/>
                  <a:gd name="T31" fmla="*/ 67 h 230"/>
                  <a:gd name="T32" fmla="*/ 207 w 224"/>
                  <a:gd name="T33" fmla="*/ 90 h 230"/>
                  <a:gd name="T34" fmla="*/ 199 w 224"/>
                  <a:gd name="T35" fmla="*/ 97 h 230"/>
                  <a:gd name="T36" fmla="*/ 207 w 224"/>
                  <a:gd name="T37" fmla="*/ 106 h 230"/>
                  <a:gd name="T38" fmla="*/ 196 w 224"/>
                  <a:gd name="T39" fmla="*/ 132 h 230"/>
                  <a:gd name="T40" fmla="*/ 176 w 224"/>
                  <a:gd name="T41" fmla="*/ 144 h 230"/>
                  <a:gd name="T42" fmla="*/ 167 w 224"/>
                  <a:gd name="T43" fmla="*/ 173 h 230"/>
                  <a:gd name="T44" fmla="*/ 149 w 224"/>
                  <a:gd name="T45" fmla="*/ 141 h 230"/>
                  <a:gd name="T46" fmla="*/ 154 w 224"/>
                  <a:gd name="T47" fmla="*/ 109 h 230"/>
                  <a:gd name="T48" fmla="*/ 147 w 224"/>
                  <a:gd name="T49" fmla="*/ 107 h 230"/>
                  <a:gd name="T50" fmla="*/ 137 w 224"/>
                  <a:gd name="T51" fmla="*/ 116 h 230"/>
                  <a:gd name="T52" fmla="*/ 137 w 224"/>
                  <a:gd name="T53" fmla="*/ 137 h 230"/>
                  <a:gd name="T54" fmla="*/ 121 w 224"/>
                  <a:gd name="T55" fmla="*/ 135 h 230"/>
                  <a:gd name="T56" fmla="*/ 121 w 224"/>
                  <a:gd name="T57" fmla="*/ 148 h 230"/>
                  <a:gd name="T58" fmla="*/ 129 w 224"/>
                  <a:gd name="T59" fmla="*/ 169 h 230"/>
                  <a:gd name="T60" fmla="*/ 118 w 224"/>
                  <a:gd name="T61" fmla="*/ 192 h 230"/>
                  <a:gd name="T62" fmla="*/ 109 w 224"/>
                  <a:gd name="T63" fmla="*/ 182 h 230"/>
                  <a:gd name="T64" fmla="*/ 101 w 224"/>
                  <a:gd name="T65" fmla="*/ 165 h 230"/>
                  <a:gd name="T66" fmla="*/ 97 w 224"/>
                  <a:gd name="T67" fmla="*/ 177 h 230"/>
                  <a:gd name="T68" fmla="*/ 101 w 224"/>
                  <a:gd name="T69" fmla="*/ 188 h 230"/>
                  <a:gd name="T70" fmla="*/ 101 w 224"/>
                  <a:gd name="T71" fmla="*/ 207 h 230"/>
                  <a:gd name="T72" fmla="*/ 95 w 224"/>
                  <a:gd name="T73" fmla="*/ 220 h 230"/>
                  <a:gd name="T74" fmla="*/ 81 w 224"/>
                  <a:gd name="T75" fmla="*/ 216 h 230"/>
                  <a:gd name="T76" fmla="*/ 74 w 224"/>
                  <a:gd name="T77" fmla="*/ 220 h 230"/>
                  <a:gd name="T78" fmla="*/ 63 w 224"/>
                  <a:gd name="T79" fmla="*/ 196 h 230"/>
                  <a:gd name="T80" fmla="*/ 63 w 224"/>
                  <a:gd name="T81" fmla="*/ 178 h 230"/>
                  <a:gd name="T82" fmla="*/ 56 w 224"/>
                  <a:gd name="T83" fmla="*/ 201 h 230"/>
                  <a:gd name="T84" fmla="*/ 31 w 224"/>
                  <a:gd name="T85" fmla="*/ 201 h 230"/>
                  <a:gd name="T86" fmla="*/ 31 w 224"/>
                  <a:gd name="T87" fmla="*/ 186 h 230"/>
                  <a:gd name="T88" fmla="*/ 20 w 224"/>
                  <a:gd name="T89" fmla="*/ 211 h 230"/>
                  <a:gd name="T90" fmla="*/ 6 w 224"/>
                  <a:gd name="T91" fmla="*/ 206 h 230"/>
                  <a:gd name="T92" fmla="*/ 1 w 224"/>
                  <a:gd name="T93" fmla="*/ 194 h 230"/>
                  <a:gd name="T94" fmla="*/ 8 w 224"/>
                  <a:gd name="T95" fmla="*/ 172 h 230"/>
                  <a:gd name="T96" fmla="*/ 16 w 224"/>
                  <a:gd name="T97" fmla="*/ 153 h 230"/>
                  <a:gd name="T98" fmla="*/ 33 w 224"/>
                  <a:gd name="T99" fmla="*/ 153 h 230"/>
                  <a:gd name="T100" fmla="*/ 46 w 224"/>
                  <a:gd name="T101" fmla="*/ 135 h 230"/>
                  <a:gd name="T102" fmla="*/ 50 w 224"/>
                  <a:gd name="T103" fmla="*/ 117 h 230"/>
                  <a:gd name="T104" fmla="*/ 61 w 224"/>
                  <a:gd name="T105" fmla="*/ 116 h 230"/>
                  <a:gd name="T106" fmla="*/ 75 w 224"/>
                  <a:gd name="T107" fmla="*/ 100 h 230"/>
                  <a:gd name="T108" fmla="*/ 82 w 224"/>
                  <a:gd name="T109" fmla="*/ 83 h 2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224" h="230">
                    <a:moveTo>
                      <a:pt x="85" y="75"/>
                    </a:moveTo>
                    <a:lnTo>
                      <a:pt x="87" y="76"/>
                    </a:lnTo>
                    <a:lnTo>
                      <a:pt x="88" y="70"/>
                    </a:lnTo>
                    <a:lnTo>
                      <a:pt x="93" y="68"/>
                    </a:lnTo>
                    <a:lnTo>
                      <a:pt x="95" y="61"/>
                    </a:lnTo>
                    <a:lnTo>
                      <a:pt x="99" y="56"/>
                    </a:lnTo>
                    <a:lnTo>
                      <a:pt x="103" y="56"/>
                    </a:lnTo>
                    <a:lnTo>
                      <a:pt x="105" y="50"/>
                    </a:lnTo>
                    <a:lnTo>
                      <a:pt x="110" y="43"/>
                    </a:lnTo>
                    <a:lnTo>
                      <a:pt x="110" y="35"/>
                    </a:lnTo>
                    <a:lnTo>
                      <a:pt x="124" y="32"/>
                    </a:lnTo>
                    <a:lnTo>
                      <a:pt x="125" y="26"/>
                    </a:lnTo>
                    <a:lnTo>
                      <a:pt x="130" y="27"/>
                    </a:lnTo>
                    <a:lnTo>
                      <a:pt x="133" y="32"/>
                    </a:lnTo>
                    <a:lnTo>
                      <a:pt x="136" y="28"/>
                    </a:lnTo>
                    <a:lnTo>
                      <a:pt x="143" y="28"/>
                    </a:lnTo>
                    <a:lnTo>
                      <a:pt x="145" y="25"/>
                    </a:lnTo>
                    <a:lnTo>
                      <a:pt x="150" y="25"/>
                    </a:lnTo>
                    <a:lnTo>
                      <a:pt x="150" y="33"/>
                    </a:lnTo>
                    <a:lnTo>
                      <a:pt x="151" y="43"/>
                    </a:lnTo>
                    <a:lnTo>
                      <a:pt x="153" y="40"/>
                    </a:lnTo>
                    <a:lnTo>
                      <a:pt x="152" y="33"/>
                    </a:lnTo>
                    <a:lnTo>
                      <a:pt x="154" y="26"/>
                    </a:lnTo>
                    <a:lnTo>
                      <a:pt x="160" y="33"/>
                    </a:lnTo>
                    <a:lnTo>
                      <a:pt x="167" y="37"/>
                    </a:lnTo>
                    <a:lnTo>
                      <a:pt x="172" y="37"/>
                    </a:lnTo>
                    <a:lnTo>
                      <a:pt x="170" y="32"/>
                    </a:lnTo>
                    <a:lnTo>
                      <a:pt x="178" y="34"/>
                    </a:lnTo>
                    <a:lnTo>
                      <a:pt x="185" y="27"/>
                    </a:lnTo>
                    <a:lnTo>
                      <a:pt x="184" y="24"/>
                    </a:lnTo>
                    <a:lnTo>
                      <a:pt x="181" y="25"/>
                    </a:lnTo>
                    <a:lnTo>
                      <a:pt x="175" y="21"/>
                    </a:lnTo>
                    <a:lnTo>
                      <a:pt x="172" y="13"/>
                    </a:lnTo>
                    <a:lnTo>
                      <a:pt x="177" y="11"/>
                    </a:lnTo>
                    <a:lnTo>
                      <a:pt x="181" y="4"/>
                    </a:lnTo>
                    <a:lnTo>
                      <a:pt x="192" y="0"/>
                    </a:lnTo>
                    <a:lnTo>
                      <a:pt x="205" y="11"/>
                    </a:lnTo>
                    <a:lnTo>
                      <a:pt x="205" y="14"/>
                    </a:lnTo>
                    <a:lnTo>
                      <a:pt x="213" y="21"/>
                    </a:lnTo>
                    <a:lnTo>
                      <a:pt x="223" y="32"/>
                    </a:lnTo>
                    <a:lnTo>
                      <a:pt x="224" y="37"/>
                    </a:lnTo>
                    <a:lnTo>
                      <a:pt x="222" y="40"/>
                    </a:lnTo>
                    <a:lnTo>
                      <a:pt x="216" y="43"/>
                    </a:lnTo>
                    <a:lnTo>
                      <a:pt x="213" y="47"/>
                    </a:lnTo>
                    <a:lnTo>
                      <a:pt x="199" y="50"/>
                    </a:lnTo>
                    <a:lnTo>
                      <a:pt x="196" y="56"/>
                    </a:lnTo>
                    <a:lnTo>
                      <a:pt x="195" y="60"/>
                    </a:lnTo>
                    <a:lnTo>
                      <a:pt x="197" y="67"/>
                    </a:lnTo>
                    <a:lnTo>
                      <a:pt x="211" y="83"/>
                    </a:lnTo>
                    <a:lnTo>
                      <a:pt x="211" y="90"/>
                    </a:lnTo>
                    <a:lnTo>
                      <a:pt x="207" y="90"/>
                    </a:lnTo>
                    <a:lnTo>
                      <a:pt x="201" y="85"/>
                    </a:lnTo>
                    <a:lnTo>
                      <a:pt x="197" y="89"/>
                    </a:lnTo>
                    <a:lnTo>
                      <a:pt x="199" y="97"/>
                    </a:lnTo>
                    <a:lnTo>
                      <a:pt x="204" y="97"/>
                    </a:lnTo>
                    <a:lnTo>
                      <a:pt x="206" y="104"/>
                    </a:lnTo>
                    <a:lnTo>
                      <a:pt x="207" y="106"/>
                    </a:lnTo>
                    <a:lnTo>
                      <a:pt x="210" y="117"/>
                    </a:lnTo>
                    <a:lnTo>
                      <a:pt x="206" y="124"/>
                    </a:lnTo>
                    <a:lnTo>
                      <a:pt x="196" y="132"/>
                    </a:lnTo>
                    <a:lnTo>
                      <a:pt x="182" y="132"/>
                    </a:lnTo>
                    <a:lnTo>
                      <a:pt x="178" y="137"/>
                    </a:lnTo>
                    <a:lnTo>
                      <a:pt x="176" y="144"/>
                    </a:lnTo>
                    <a:lnTo>
                      <a:pt x="177" y="162"/>
                    </a:lnTo>
                    <a:lnTo>
                      <a:pt x="175" y="170"/>
                    </a:lnTo>
                    <a:lnTo>
                      <a:pt x="167" y="173"/>
                    </a:lnTo>
                    <a:lnTo>
                      <a:pt x="161" y="172"/>
                    </a:lnTo>
                    <a:lnTo>
                      <a:pt x="149" y="150"/>
                    </a:lnTo>
                    <a:lnTo>
                      <a:pt x="149" y="141"/>
                    </a:lnTo>
                    <a:lnTo>
                      <a:pt x="150" y="132"/>
                    </a:lnTo>
                    <a:lnTo>
                      <a:pt x="150" y="123"/>
                    </a:lnTo>
                    <a:lnTo>
                      <a:pt x="154" y="109"/>
                    </a:lnTo>
                    <a:lnTo>
                      <a:pt x="155" y="103"/>
                    </a:lnTo>
                    <a:lnTo>
                      <a:pt x="151" y="102"/>
                    </a:lnTo>
                    <a:lnTo>
                      <a:pt x="147" y="107"/>
                    </a:lnTo>
                    <a:lnTo>
                      <a:pt x="138" y="106"/>
                    </a:lnTo>
                    <a:lnTo>
                      <a:pt x="137" y="113"/>
                    </a:lnTo>
                    <a:lnTo>
                      <a:pt x="137" y="116"/>
                    </a:lnTo>
                    <a:lnTo>
                      <a:pt x="132" y="119"/>
                    </a:lnTo>
                    <a:lnTo>
                      <a:pt x="137" y="123"/>
                    </a:lnTo>
                    <a:lnTo>
                      <a:pt x="137" y="137"/>
                    </a:lnTo>
                    <a:lnTo>
                      <a:pt x="131" y="143"/>
                    </a:lnTo>
                    <a:lnTo>
                      <a:pt x="126" y="136"/>
                    </a:lnTo>
                    <a:lnTo>
                      <a:pt x="121" y="135"/>
                    </a:lnTo>
                    <a:lnTo>
                      <a:pt x="121" y="138"/>
                    </a:lnTo>
                    <a:lnTo>
                      <a:pt x="118" y="143"/>
                    </a:lnTo>
                    <a:lnTo>
                      <a:pt x="121" y="148"/>
                    </a:lnTo>
                    <a:lnTo>
                      <a:pt x="127" y="150"/>
                    </a:lnTo>
                    <a:lnTo>
                      <a:pt x="130" y="163"/>
                    </a:lnTo>
                    <a:lnTo>
                      <a:pt x="129" y="169"/>
                    </a:lnTo>
                    <a:lnTo>
                      <a:pt x="121" y="174"/>
                    </a:lnTo>
                    <a:lnTo>
                      <a:pt x="120" y="186"/>
                    </a:lnTo>
                    <a:lnTo>
                      <a:pt x="118" y="192"/>
                    </a:lnTo>
                    <a:lnTo>
                      <a:pt x="117" y="191"/>
                    </a:lnTo>
                    <a:lnTo>
                      <a:pt x="113" y="193"/>
                    </a:lnTo>
                    <a:lnTo>
                      <a:pt x="109" y="182"/>
                    </a:lnTo>
                    <a:lnTo>
                      <a:pt x="105" y="172"/>
                    </a:lnTo>
                    <a:lnTo>
                      <a:pt x="104" y="161"/>
                    </a:lnTo>
                    <a:lnTo>
                      <a:pt x="101" y="165"/>
                    </a:lnTo>
                    <a:lnTo>
                      <a:pt x="96" y="162"/>
                    </a:lnTo>
                    <a:lnTo>
                      <a:pt x="96" y="169"/>
                    </a:lnTo>
                    <a:lnTo>
                      <a:pt x="97" y="177"/>
                    </a:lnTo>
                    <a:lnTo>
                      <a:pt x="99" y="181"/>
                    </a:lnTo>
                    <a:lnTo>
                      <a:pt x="96" y="187"/>
                    </a:lnTo>
                    <a:lnTo>
                      <a:pt x="101" y="188"/>
                    </a:lnTo>
                    <a:lnTo>
                      <a:pt x="91" y="194"/>
                    </a:lnTo>
                    <a:lnTo>
                      <a:pt x="97" y="197"/>
                    </a:lnTo>
                    <a:lnTo>
                      <a:pt x="101" y="207"/>
                    </a:lnTo>
                    <a:lnTo>
                      <a:pt x="102" y="210"/>
                    </a:lnTo>
                    <a:lnTo>
                      <a:pt x="97" y="210"/>
                    </a:lnTo>
                    <a:lnTo>
                      <a:pt x="95" y="220"/>
                    </a:lnTo>
                    <a:lnTo>
                      <a:pt x="91" y="222"/>
                    </a:lnTo>
                    <a:lnTo>
                      <a:pt x="86" y="222"/>
                    </a:lnTo>
                    <a:lnTo>
                      <a:pt x="81" y="216"/>
                    </a:lnTo>
                    <a:lnTo>
                      <a:pt x="80" y="224"/>
                    </a:lnTo>
                    <a:lnTo>
                      <a:pt x="78" y="230"/>
                    </a:lnTo>
                    <a:lnTo>
                      <a:pt x="74" y="220"/>
                    </a:lnTo>
                    <a:lnTo>
                      <a:pt x="73" y="206"/>
                    </a:lnTo>
                    <a:lnTo>
                      <a:pt x="69" y="206"/>
                    </a:lnTo>
                    <a:lnTo>
                      <a:pt x="63" y="196"/>
                    </a:lnTo>
                    <a:lnTo>
                      <a:pt x="65" y="189"/>
                    </a:lnTo>
                    <a:lnTo>
                      <a:pt x="65" y="184"/>
                    </a:lnTo>
                    <a:lnTo>
                      <a:pt x="63" y="178"/>
                    </a:lnTo>
                    <a:lnTo>
                      <a:pt x="58" y="184"/>
                    </a:lnTo>
                    <a:lnTo>
                      <a:pt x="56" y="195"/>
                    </a:lnTo>
                    <a:lnTo>
                      <a:pt x="56" y="201"/>
                    </a:lnTo>
                    <a:lnTo>
                      <a:pt x="50" y="214"/>
                    </a:lnTo>
                    <a:lnTo>
                      <a:pt x="46" y="207"/>
                    </a:lnTo>
                    <a:lnTo>
                      <a:pt x="31" y="201"/>
                    </a:lnTo>
                    <a:lnTo>
                      <a:pt x="31" y="197"/>
                    </a:lnTo>
                    <a:lnTo>
                      <a:pt x="33" y="194"/>
                    </a:lnTo>
                    <a:lnTo>
                      <a:pt x="31" y="186"/>
                    </a:lnTo>
                    <a:lnTo>
                      <a:pt x="28" y="199"/>
                    </a:lnTo>
                    <a:lnTo>
                      <a:pt x="25" y="203"/>
                    </a:lnTo>
                    <a:lnTo>
                      <a:pt x="20" y="211"/>
                    </a:lnTo>
                    <a:lnTo>
                      <a:pt x="12" y="215"/>
                    </a:lnTo>
                    <a:lnTo>
                      <a:pt x="6" y="209"/>
                    </a:lnTo>
                    <a:lnTo>
                      <a:pt x="6" y="206"/>
                    </a:lnTo>
                    <a:lnTo>
                      <a:pt x="13" y="186"/>
                    </a:lnTo>
                    <a:lnTo>
                      <a:pt x="8" y="184"/>
                    </a:lnTo>
                    <a:lnTo>
                      <a:pt x="1" y="194"/>
                    </a:lnTo>
                    <a:lnTo>
                      <a:pt x="0" y="183"/>
                    </a:lnTo>
                    <a:lnTo>
                      <a:pt x="2" y="177"/>
                    </a:lnTo>
                    <a:lnTo>
                      <a:pt x="8" y="172"/>
                    </a:lnTo>
                    <a:lnTo>
                      <a:pt x="8" y="160"/>
                    </a:lnTo>
                    <a:lnTo>
                      <a:pt x="15" y="157"/>
                    </a:lnTo>
                    <a:lnTo>
                      <a:pt x="16" y="153"/>
                    </a:lnTo>
                    <a:lnTo>
                      <a:pt x="22" y="149"/>
                    </a:lnTo>
                    <a:lnTo>
                      <a:pt x="26" y="149"/>
                    </a:lnTo>
                    <a:lnTo>
                      <a:pt x="33" y="153"/>
                    </a:lnTo>
                    <a:lnTo>
                      <a:pt x="36" y="150"/>
                    </a:lnTo>
                    <a:lnTo>
                      <a:pt x="39" y="152"/>
                    </a:lnTo>
                    <a:lnTo>
                      <a:pt x="46" y="135"/>
                    </a:lnTo>
                    <a:lnTo>
                      <a:pt x="50" y="129"/>
                    </a:lnTo>
                    <a:lnTo>
                      <a:pt x="50" y="126"/>
                    </a:lnTo>
                    <a:lnTo>
                      <a:pt x="50" y="117"/>
                    </a:lnTo>
                    <a:lnTo>
                      <a:pt x="52" y="120"/>
                    </a:lnTo>
                    <a:lnTo>
                      <a:pt x="56" y="119"/>
                    </a:lnTo>
                    <a:lnTo>
                      <a:pt x="61" y="116"/>
                    </a:lnTo>
                    <a:lnTo>
                      <a:pt x="63" y="110"/>
                    </a:lnTo>
                    <a:lnTo>
                      <a:pt x="68" y="110"/>
                    </a:lnTo>
                    <a:lnTo>
                      <a:pt x="75" y="100"/>
                    </a:lnTo>
                    <a:lnTo>
                      <a:pt x="82" y="97"/>
                    </a:lnTo>
                    <a:lnTo>
                      <a:pt x="78" y="95"/>
                    </a:lnTo>
                    <a:lnTo>
                      <a:pt x="82" y="83"/>
                    </a:lnTo>
                    <a:lnTo>
                      <a:pt x="83" y="78"/>
                    </a:lnTo>
                    <a:lnTo>
                      <a:pt x="85" y="75"/>
                    </a:lnTo>
                    <a:close/>
                  </a:path>
                </a:pathLst>
              </a:custGeom>
              <a:grpFill/>
              <a:ln w="635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966" name="Freeform 1783">
                <a:extLst>
                  <a:ext uri="{FF2B5EF4-FFF2-40B4-BE49-F238E27FC236}">
                    <a16:creationId xmlns:a16="http://schemas.microsoft.com/office/drawing/2014/main" id="{90B646F3-9C63-6C46-9E90-21D980AC55FC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4336527" y="2791839"/>
                <a:ext cx="39214" cy="26260"/>
              </a:xfrm>
              <a:custGeom>
                <a:avLst/>
                <a:gdLst>
                  <a:gd name="T0" fmla="*/ 25 w 41"/>
                  <a:gd name="T1" fmla="*/ 0 h 24"/>
                  <a:gd name="T2" fmla="*/ 31 w 41"/>
                  <a:gd name="T3" fmla="*/ 1 h 24"/>
                  <a:gd name="T4" fmla="*/ 41 w 41"/>
                  <a:gd name="T5" fmla="*/ 12 h 24"/>
                  <a:gd name="T6" fmla="*/ 41 w 41"/>
                  <a:gd name="T7" fmla="*/ 15 h 24"/>
                  <a:gd name="T8" fmla="*/ 39 w 41"/>
                  <a:gd name="T9" fmla="*/ 22 h 24"/>
                  <a:gd name="T10" fmla="*/ 25 w 41"/>
                  <a:gd name="T11" fmla="*/ 24 h 24"/>
                  <a:gd name="T12" fmla="*/ 7 w 41"/>
                  <a:gd name="T13" fmla="*/ 19 h 24"/>
                  <a:gd name="T14" fmla="*/ 0 w 41"/>
                  <a:gd name="T15" fmla="*/ 11 h 24"/>
                  <a:gd name="T16" fmla="*/ 2 w 41"/>
                  <a:gd name="T17" fmla="*/ 6 h 24"/>
                  <a:gd name="T18" fmla="*/ 25 w 41"/>
                  <a:gd name="T19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1" h="24">
                    <a:moveTo>
                      <a:pt x="25" y="0"/>
                    </a:moveTo>
                    <a:lnTo>
                      <a:pt x="31" y="1"/>
                    </a:lnTo>
                    <a:lnTo>
                      <a:pt x="41" y="12"/>
                    </a:lnTo>
                    <a:lnTo>
                      <a:pt x="41" y="15"/>
                    </a:lnTo>
                    <a:lnTo>
                      <a:pt x="39" y="22"/>
                    </a:lnTo>
                    <a:lnTo>
                      <a:pt x="25" y="24"/>
                    </a:lnTo>
                    <a:lnTo>
                      <a:pt x="7" y="19"/>
                    </a:lnTo>
                    <a:lnTo>
                      <a:pt x="0" y="11"/>
                    </a:lnTo>
                    <a:lnTo>
                      <a:pt x="2" y="6"/>
                    </a:lnTo>
                    <a:lnTo>
                      <a:pt x="25" y="0"/>
                    </a:lnTo>
                    <a:close/>
                  </a:path>
                </a:pathLst>
              </a:custGeom>
              <a:grpFill/>
              <a:ln w="635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967" name="Freeform 1786">
                <a:extLst>
                  <a:ext uri="{FF2B5EF4-FFF2-40B4-BE49-F238E27FC236}">
                    <a16:creationId xmlns:a16="http://schemas.microsoft.com/office/drawing/2014/main" id="{FEA9121F-5D05-8645-93F6-07E68A2DCA0C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4381622" y="2603633"/>
                <a:ext cx="109795" cy="120362"/>
              </a:xfrm>
              <a:custGeom>
                <a:avLst/>
                <a:gdLst>
                  <a:gd name="T0" fmla="*/ 43 w 112"/>
                  <a:gd name="T1" fmla="*/ 11 h 109"/>
                  <a:gd name="T2" fmla="*/ 46 w 112"/>
                  <a:gd name="T3" fmla="*/ 13 h 109"/>
                  <a:gd name="T4" fmla="*/ 46 w 112"/>
                  <a:gd name="T5" fmla="*/ 11 h 109"/>
                  <a:gd name="T6" fmla="*/ 53 w 112"/>
                  <a:gd name="T7" fmla="*/ 7 h 109"/>
                  <a:gd name="T8" fmla="*/ 70 w 112"/>
                  <a:gd name="T9" fmla="*/ 4 h 109"/>
                  <a:gd name="T10" fmla="*/ 72 w 112"/>
                  <a:gd name="T11" fmla="*/ 7 h 109"/>
                  <a:gd name="T12" fmla="*/ 77 w 112"/>
                  <a:gd name="T13" fmla="*/ 8 h 109"/>
                  <a:gd name="T14" fmla="*/ 81 w 112"/>
                  <a:gd name="T15" fmla="*/ 2 h 109"/>
                  <a:gd name="T16" fmla="*/ 97 w 112"/>
                  <a:gd name="T17" fmla="*/ 0 h 109"/>
                  <a:gd name="T18" fmla="*/ 111 w 112"/>
                  <a:gd name="T19" fmla="*/ 4 h 109"/>
                  <a:gd name="T20" fmla="*/ 112 w 112"/>
                  <a:gd name="T21" fmla="*/ 11 h 109"/>
                  <a:gd name="T22" fmla="*/ 111 w 112"/>
                  <a:gd name="T23" fmla="*/ 20 h 109"/>
                  <a:gd name="T24" fmla="*/ 109 w 112"/>
                  <a:gd name="T25" fmla="*/ 26 h 109"/>
                  <a:gd name="T26" fmla="*/ 84 w 112"/>
                  <a:gd name="T27" fmla="*/ 34 h 109"/>
                  <a:gd name="T28" fmla="*/ 76 w 112"/>
                  <a:gd name="T29" fmla="*/ 34 h 109"/>
                  <a:gd name="T30" fmla="*/ 75 w 112"/>
                  <a:gd name="T31" fmla="*/ 36 h 109"/>
                  <a:gd name="T32" fmla="*/ 70 w 112"/>
                  <a:gd name="T33" fmla="*/ 38 h 109"/>
                  <a:gd name="T34" fmla="*/ 75 w 112"/>
                  <a:gd name="T35" fmla="*/ 42 h 109"/>
                  <a:gd name="T36" fmla="*/ 73 w 112"/>
                  <a:gd name="T37" fmla="*/ 45 h 109"/>
                  <a:gd name="T38" fmla="*/ 58 w 112"/>
                  <a:gd name="T39" fmla="*/ 45 h 109"/>
                  <a:gd name="T40" fmla="*/ 59 w 112"/>
                  <a:gd name="T41" fmla="*/ 47 h 109"/>
                  <a:gd name="T42" fmla="*/ 59 w 112"/>
                  <a:gd name="T43" fmla="*/ 53 h 109"/>
                  <a:gd name="T44" fmla="*/ 64 w 112"/>
                  <a:gd name="T45" fmla="*/ 49 h 109"/>
                  <a:gd name="T46" fmla="*/ 65 w 112"/>
                  <a:gd name="T47" fmla="*/ 52 h 109"/>
                  <a:gd name="T48" fmla="*/ 62 w 112"/>
                  <a:gd name="T49" fmla="*/ 58 h 109"/>
                  <a:gd name="T50" fmla="*/ 68 w 112"/>
                  <a:gd name="T51" fmla="*/ 51 h 109"/>
                  <a:gd name="T52" fmla="*/ 72 w 112"/>
                  <a:gd name="T53" fmla="*/ 51 h 109"/>
                  <a:gd name="T54" fmla="*/ 73 w 112"/>
                  <a:gd name="T55" fmla="*/ 58 h 109"/>
                  <a:gd name="T56" fmla="*/ 75 w 112"/>
                  <a:gd name="T57" fmla="*/ 56 h 109"/>
                  <a:gd name="T58" fmla="*/ 76 w 112"/>
                  <a:gd name="T59" fmla="*/ 48 h 109"/>
                  <a:gd name="T60" fmla="*/ 78 w 112"/>
                  <a:gd name="T61" fmla="*/ 45 h 109"/>
                  <a:gd name="T62" fmla="*/ 80 w 112"/>
                  <a:gd name="T63" fmla="*/ 50 h 109"/>
                  <a:gd name="T64" fmla="*/ 87 w 112"/>
                  <a:gd name="T65" fmla="*/ 51 h 109"/>
                  <a:gd name="T66" fmla="*/ 97 w 112"/>
                  <a:gd name="T67" fmla="*/ 49 h 109"/>
                  <a:gd name="T68" fmla="*/ 99 w 112"/>
                  <a:gd name="T69" fmla="*/ 64 h 109"/>
                  <a:gd name="T70" fmla="*/ 97 w 112"/>
                  <a:gd name="T71" fmla="*/ 84 h 109"/>
                  <a:gd name="T72" fmla="*/ 95 w 112"/>
                  <a:gd name="T73" fmla="*/ 87 h 109"/>
                  <a:gd name="T74" fmla="*/ 90 w 112"/>
                  <a:gd name="T75" fmla="*/ 92 h 109"/>
                  <a:gd name="T76" fmla="*/ 70 w 112"/>
                  <a:gd name="T77" fmla="*/ 98 h 109"/>
                  <a:gd name="T78" fmla="*/ 66 w 112"/>
                  <a:gd name="T79" fmla="*/ 96 h 109"/>
                  <a:gd name="T80" fmla="*/ 43 w 112"/>
                  <a:gd name="T81" fmla="*/ 109 h 109"/>
                  <a:gd name="T82" fmla="*/ 35 w 112"/>
                  <a:gd name="T83" fmla="*/ 109 h 109"/>
                  <a:gd name="T84" fmla="*/ 29 w 112"/>
                  <a:gd name="T85" fmla="*/ 106 h 109"/>
                  <a:gd name="T86" fmla="*/ 25 w 112"/>
                  <a:gd name="T87" fmla="*/ 99 h 109"/>
                  <a:gd name="T88" fmla="*/ 24 w 112"/>
                  <a:gd name="T89" fmla="*/ 95 h 109"/>
                  <a:gd name="T90" fmla="*/ 8 w 112"/>
                  <a:gd name="T91" fmla="*/ 88 h 109"/>
                  <a:gd name="T92" fmla="*/ 4 w 112"/>
                  <a:gd name="T93" fmla="*/ 83 h 109"/>
                  <a:gd name="T94" fmla="*/ 4 w 112"/>
                  <a:gd name="T95" fmla="*/ 75 h 109"/>
                  <a:gd name="T96" fmla="*/ 5 w 112"/>
                  <a:gd name="T97" fmla="*/ 72 h 109"/>
                  <a:gd name="T98" fmla="*/ 4 w 112"/>
                  <a:gd name="T99" fmla="*/ 65 h 109"/>
                  <a:gd name="T100" fmla="*/ 4 w 112"/>
                  <a:gd name="T101" fmla="*/ 57 h 109"/>
                  <a:gd name="T102" fmla="*/ 0 w 112"/>
                  <a:gd name="T103" fmla="*/ 47 h 109"/>
                  <a:gd name="T104" fmla="*/ 1 w 112"/>
                  <a:gd name="T105" fmla="*/ 34 h 109"/>
                  <a:gd name="T106" fmla="*/ 4 w 112"/>
                  <a:gd name="T107" fmla="*/ 31 h 109"/>
                  <a:gd name="T108" fmla="*/ 18 w 112"/>
                  <a:gd name="T109" fmla="*/ 27 h 109"/>
                  <a:gd name="T110" fmla="*/ 20 w 112"/>
                  <a:gd name="T111" fmla="*/ 22 h 109"/>
                  <a:gd name="T112" fmla="*/ 25 w 112"/>
                  <a:gd name="T113" fmla="*/ 18 h 109"/>
                  <a:gd name="T114" fmla="*/ 30 w 112"/>
                  <a:gd name="T115" fmla="*/ 20 h 109"/>
                  <a:gd name="T116" fmla="*/ 34 w 112"/>
                  <a:gd name="T117" fmla="*/ 13 h 109"/>
                  <a:gd name="T118" fmla="*/ 40 w 112"/>
                  <a:gd name="T119" fmla="*/ 13 h 109"/>
                  <a:gd name="T120" fmla="*/ 43 w 112"/>
                  <a:gd name="T121" fmla="*/ 11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12" h="109">
                    <a:moveTo>
                      <a:pt x="43" y="11"/>
                    </a:moveTo>
                    <a:lnTo>
                      <a:pt x="46" y="13"/>
                    </a:lnTo>
                    <a:lnTo>
                      <a:pt x="46" y="11"/>
                    </a:lnTo>
                    <a:lnTo>
                      <a:pt x="53" y="7"/>
                    </a:lnTo>
                    <a:lnTo>
                      <a:pt x="70" y="4"/>
                    </a:lnTo>
                    <a:lnTo>
                      <a:pt x="72" y="7"/>
                    </a:lnTo>
                    <a:lnTo>
                      <a:pt x="77" y="8"/>
                    </a:lnTo>
                    <a:lnTo>
                      <a:pt x="81" y="2"/>
                    </a:lnTo>
                    <a:lnTo>
                      <a:pt x="97" y="0"/>
                    </a:lnTo>
                    <a:lnTo>
                      <a:pt x="111" y="4"/>
                    </a:lnTo>
                    <a:lnTo>
                      <a:pt x="112" y="11"/>
                    </a:lnTo>
                    <a:lnTo>
                      <a:pt x="111" y="20"/>
                    </a:lnTo>
                    <a:lnTo>
                      <a:pt x="109" y="26"/>
                    </a:lnTo>
                    <a:lnTo>
                      <a:pt x="84" y="34"/>
                    </a:lnTo>
                    <a:lnTo>
                      <a:pt x="76" y="34"/>
                    </a:lnTo>
                    <a:lnTo>
                      <a:pt x="75" y="36"/>
                    </a:lnTo>
                    <a:lnTo>
                      <a:pt x="70" y="38"/>
                    </a:lnTo>
                    <a:lnTo>
                      <a:pt x="75" y="42"/>
                    </a:lnTo>
                    <a:lnTo>
                      <a:pt x="73" y="45"/>
                    </a:lnTo>
                    <a:lnTo>
                      <a:pt x="58" y="45"/>
                    </a:lnTo>
                    <a:lnTo>
                      <a:pt x="59" y="47"/>
                    </a:lnTo>
                    <a:lnTo>
                      <a:pt x="59" y="53"/>
                    </a:lnTo>
                    <a:lnTo>
                      <a:pt x="64" y="49"/>
                    </a:lnTo>
                    <a:lnTo>
                      <a:pt x="65" y="52"/>
                    </a:lnTo>
                    <a:lnTo>
                      <a:pt x="62" y="58"/>
                    </a:lnTo>
                    <a:lnTo>
                      <a:pt x="68" y="51"/>
                    </a:lnTo>
                    <a:lnTo>
                      <a:pt x="72" y="51"/>
                    </a:lnTo>
                    <a:lnTo>
                      <a:pt x="73" y="58"/>
                    </a:lnTo>
                    <a:lnTo>
                      <a:pt x="75" y="56"/>
                    </a:lnTo>
                    <a:lnTo>
                      <a:pt x="76" y="48"/>
                    </a:lnTo>
                    <a:lnTo>
                      <a:pt x="78" y="45"/>
                    </a:lnTo>
                    <a:lnTo>
                      <a:pt x="80" y="50"/>
                    </a:lnTo>
                    <a:lnTo>
                      <a:pt x="87" y="51"/>
                    </a:lnTo>
                    <a:lnTo>
                      <a:pt x="97" y="49"/>
                    </a:lnTo>
                    <a:lnTo>
                      <a:pt x="99" y="64"/>
                    </a:lnTo>
                    <a:lnTo>
                      <a:pt x="97" y="84"/>
                    </a:lnTo>
                    <a:lnTo>
                      <a:pt x="95" y="87"/>
                    </a:lnTo>
                    <a:lnTo>
                      <a:pt x="90" y="92"/>
                    </a:lnTo>
                    <a:lnTo>
                      <a:pt x="70" y="98"/>
                    </a:lnTo>
                    <a:lnTo>
                      <a:pt x="66" y="96"/>
                    </a:lnTo>
                    <a:lnTo>
                      <a:pt x="43" y="109"/>
                    </a:lnTo>
                    <a:lnTo>
                      <a:pt x="35" y="109"/>
                    </a:lnTo>
                    <a:lnTo>
                      <a:pt x="29" y="106"/>
                    </a:lnTo>
                    <a:lnTo>
                      <a:pt x="25" y="99"/>
                    </a:lnTo>
                    <a:lnTo>
                      <a:pt x="24" y="95"/>
                    </a:lnTo>
                    <a:lnTo>
                      <a:pt x="8" y="88"/>
                    </a:lnTo>
                    <a:lnTo>
                      <a:pt x="4" y="83"/>
                    </a:lnTo>
                    <a:lnTo>
                      <a:pt x="4" y="75"/>
                    </a:lnTo>
                    <a:lnTo>
                      <a:pt x="5" y="72"/>
                    </a:lnTo>
                    <a:lnTo>
                      <a:pt x="4" y="65"/>
                    </a:lnTo>
                    <a:lnTo>
                      <a:pt x="4" y="57"/>
                    </a:lnTo>
                    <a:lnTo>
                      <a:pt x="0" y="47"/>
                    </a:lnTo>
                    <a:lnTo>
                      <a:pt x="1" y="34"/>
                    </a:lnTo>
                    <a:lnTo>
                      <a:pt x="4" y="31"/>
                    </a:lnTo>
                    <a:lnTo>
                      <a:pt x="18" y="27"/>
                    </a:lnTo>
                    <a:lnTo>
                      <a:pt x="20" y="22"/>
                    </a:lnTo>
                    <a:lnTo>
                      <a:pt x="25" y="18"/>
                    </a:lnTo>
                    <a:lnTo>
                      <a:pt x="30" y="20"/>
                    </a:lnTo>
                    <a:lnTo>
                      <a:pt x="34" y="13"/>
                    </a:lnTo>
                    <a:lnTo>
                      <a:pt x="40" y="13"/>
                    </a:lnTo>
                    <a:lnTo>
                      <a:pt x="43" y="11"/>
                    </a:lnTo>
                    <a:close/>
                  </a:path>
                </a:pathLst>
              </a:custGeom>
              <a:grpFill/>
              <a:ln w="635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968" name="Freeform 1790">
                <a:extLst>
                  <a:ext uri="{FF2B5EF4-FFF2-40B4-BE49-F238E27FC236}">
                    <a16:creationId xmlns:a16="http://schemas.microsoft.com/office/drawing/2014/main" id="{1B327DDB-76C1-3940-BD77-F8C0DC382B59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4330644" y="2614574"/>
                <a:ext cx="43134" cy="54711"/>
              </a:xfrm>
              <a:custGeom>
                <a:avLst/>
                <a:gdLst>
                  <a:gd name="T0" fmla="*/ 3 w 43"/>
                  <a:gd name="T1" fmla="*/ 15 h 51"/>
                  <a:gd name="T2" fmla="*/ 6 w 43"/>
                  <a:gd name="T3" fmla="*/ 13 h 51"/>
                  <a:gd name="T4" fmla="*/ 9 w 43"/>
                  <a:gd name="T5" fmla="*/ 16 h 51"/>
                  <a:gd name="T6" fmla="*/ 9 w 43"/>
                  <a:gd name="T7" fmla="*/ 10 h 51"/>
                  <a:gd name="T8" fmla="*/ 11 w 43"/>
                  <a:gd name="T9" fmla="*/ 5 h 51"/>
                  <a:gd name="T10" fmla="*/ 19 w 43"/>
                  <a:gd name="T11" fmla="*/ 0 h 51"/>
                  <a:gd name="T12" fmla="*/ 22 w 43"/>
                  <a:gd name="T13" fmla="*/ 4 h 51"/>
                  <a:gd name="T14" fmla="*/ 20 w 43"/>
                  <a:gd name="T15" fmla="*/ 7 h 51"/>
                  <a:gd name="T16" fmla="*/ 23 w 43"/>
                  <a:gd name="T17" fmla="*/ 13 h 51"/>
                  <a:gd name="T18" fmla="*/ 41 w 43"/>
                  <a:gd name="T19" fmla="*/ 29 h 51"/>
                  <a:gd name="T20" fmla="*/ 43 w 43"/>
                  <a:gd name="T21" fmla="*/ 38 h 51"/>
                  <a:gd name="T22" fmla="*/ 40 w 43"/>
                  <a:gd name="T23" fmla="*/ 44 h 51"/>
                  <a:gd name="T24" fmla="*/ 25 w 43"/>
                  <a:gd name="T25" fmla="*/ 51 h 51"/>
                  <a:gd name="T26" fmla="*/ 17 w 43"/>
                  <a:gd name="T27" fmla="*/ 42 h 51"/>
                  <a:gd name="T28" fmla="*/ 9 w 43"/>
                  <a:gd name="T29" fmla="*/ 29 h 51"/>
                  <a:gd name="T30" fmla="*/ 6 w 43"/>
                  <a:gd name="T31" fmla="*/ 29 h 51"/>
                  <a:gd name="T32" fmla="*/ 4 w 43"/>
                  <a:gd name="T33" fmla="*/ 20 h 51"/>
                  <a:gd name="T34" fmla="*/ 0 w 43"/>
                  <a:gd name="T35" fmla="*/ 16 h 51"/>
                  <a:gd name="T36" fmla="*/ 3 w 43"/>
                  <a:gd name="T37" fmla="*/ 15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3" h="51">
                    <a:moveTo>
                      <a:pt x="3" y="15"/>
                    </a:moveTo>
                    <a:lnTo>
                      <a:pt x="6" y="13"/>
                    </a:lnTo>
                    <a:lnTo>
                      <a:pt x="9" y="16"/>
                    </a:lnTo>
                    <a:lnTo>
                      <a:pt x="9" y="10"/>
                    </a:lnTo>
                    <a:lnTo>
                      <a:pt x="11" y="5"/>
                    </a:lnTo>
                    <a:lnTo>
                      <a:pt x="19" y="0"/>
                    </a:lnTo>
                    <a:lnTo>
                      <a:pt x="22" y="4"/>
                    </a:lnTo>
                    <a:lnTo>
                      <a:pt x="20" y="7"/>
                    </a:lnTo>
                    <a:lnTo>
                      <a:pt x="23" y="13"/>
                    </a:lnTo>
                    <a:lnTo>
                      <a:pt x="41" y="29"/>
                    </a:lnTo>
                    <a:lnTo>
                      <a:pt x="43" y="38"/>
                    </a:lnTo>
                    <a:lnTo>
                      <a:pt x="40" y="44"/>
                    </a:lnTo>
                    <a:lnTo>
                      <a:pt x="25" y="51"/>
                    </a:lnTo>
                    <a:lnTo>
                      <a:pt x="17" y="42"/>
                    </a:lnTo>
                    <a:lnTo>
                      <a:pt x="9" y="29"/>
                    </a:lnTo>
                    <a:lnTo>
                      <a:pt x="6" y="29"/>
                    </a:lnTo>
                    <a:lnTo>
                      <a:pt x="4" y="20"/>
                    </a:lnTo>
                    <a:lnTo>
                      <a:pt x="0" y="16"/>
                    </a:lnTo>
                    <a:lnTo>
                      <a:pt x="3" y="15"/>
                    </a:lnTo>
                  </a:path>
                </a:pathLst>
              </a:custGeom>
              <a:grpFill/>
              <a:ln w="635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969" name="Freeform 1792">
                <a:extLst>
                  <a:ext uri="{FF2B5EF4-FFF2-40B4-BE49-F238E27FC236}">
                    <a16:creationId xmlns:a16="http://schemas.microsoft.com/office/drawing/2014/main" id="{9DADD055-A815-CE41-AD02-4307E7660563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4381622" y="2498589"/>
                <a:ext cx="121560" cy="80972"/>
              </a:xfrm>
              <a:custGeom>
                <a:avLst/>
                <a:gdLst>
                  <a:gd name="T0" fmla="*/ 103 w 123"/>
                  <a:gd name="T1" fmla="*/ 18 h 75"/>
                  <a:gd name="T2" fmla="*/ 104 w 123"/>
                  <a:gd name="T3" fmla="*/ 16 h 75"/>
                  <a:gd name="T4" fmla="*/ 108 w 123"/>
                  <a:gd name="T5" fmla="*/ 25 h 75"/>
                  <a:gd name="T6" fmla="*/ 115 w 123"/>
                  <a:gd name="T7" fmla="*/ 26 h 75"/>
                  <a:gd name="T8" fmla="*/ 116 w 123"/>
                  <a:gd name="T9" fmla="*/ 31 h 75"/>
                  <a:gd name="T10" fmla="*/ 121 w 123"/>
                  <a:gd name="T11" fmla="*/ 36 h 75"/>
                  <a:gd name="T12" fmla="*/ 121 w 123"/>
                  <a:gd name="T13" fmla="*/ 41 h 75"/>
                  <a:gd name="T14" fmla="*/ 122 w 123"/>
                  <a:gd name="T15" fmla="*/ 44 h 75"/>
                  <a:gd name="T16" fmla="*/ 123 w 123"/>
                  <a:gd name="T17" fmla="*/ 57 h 75"/>
                  <a:gd name="T18" fmla="*/ 121 w 123"/>
                  <a:gd name="T19" fmla="*/ 65 h 75"/>
                  <a:gd name="T20" fmla="*/ 116 w 123"/>
                  <a:gd name="T21" fmla="*/ 68 h 75"/>
                  <a:gd name="T22" fmla="*/ 109 w 123"/>
                  <a:gd name="T23" fmla="*/ 70 h 75"/>
                  <a:gd name="T24" fmla="*/ 104 w 123"/>
                  <a:gd name="T25" fmla="*/ 67 h 75"/>
                  <a:gd name="T26" fmla="*/ 89 w 123"/>
                  <a:gd name="T27" fmla="*/ 72 h 75"/>
                  <a:gd name="T28" fmla="*/ 82 w 123"/>
                  <a:gd name="T29" fmla="*/ 71 h 75"/>
                  <a:gd name="T30" fmla="*/ 73 w 123"/>
                  <a:gd name="T31" fmla="*/ 58 h 75"/>
                  <a:gd name="T32" fmla="*/ 67 w 123"/>
                  <a:gd name="T33" fmla="*/ 57 h 75"/>
                  <a:gd name="T34" fmla="*/ 64 w 123"/>
                  <a:gd name="T35" fmla="*/ 53 h 75"/>
                  <a:gd name="T36" fmla="*/ 62 w 123"/>
                  <a:gd name="T37" fmla="*/ 54 h 75"/>
                  <a:gd name="T38" fmla="*/ 59 w 123"/>
                  <a:gd name="T39" fmla="*/ 50 h 75"/>
                  <a:gd name="T40" fmla="*/ 59 w 123"/>
                  <a:gd name="T41" fmla="*/ 58 h 75"/>
                  <a:gd name="T42" fmla="*/ 62 w 123"/>
                  <a:gd name="T43" fmla="*/ 65 h 75"/>
                  <a:gd name="T44" fmla="*/ 58 w 123"/>
                  <a:gd name="T45" fmla="*/ 67 h 75"/>
                  <a:gd name="T46" fmla="*/ 59 w 123"/>
                  <a:gd name="T47" fmla="*/ 72 h 75"/>
                  <a:gd name="T48" fmla="*/ 48 w 123"/>
                  <a:gd name="T49" fmla="*/ 75 h 75"/>
                  <a:gd name="T50" fmla="*/ 43 w 123"/>
                  <a:gd name="T51" fmla="*/ 61 h 75"/>
                  <a:gd name="T52" fmla="*/ 33 w 123"/>
                  <a:gd name="T53" fmla="*/ 60 h 75"/>
                  <a:gd name="T54" fmla="*/ 32 w 123"/>
                  <a:gd name="T55" fmla="*/ 55 h 75"/>
                  <a:gd name="T56" fmla="*/ 28 w 123"/>
                  <a:gd name="T57" fmla="*/ 56 h 75"/>
                  <a:gd name="T58" fmla="*/ 28 w 123"/>
                  <a:gd name="T59" fmla="*/ 59 h 75"/>
                  <a:gd name="T60" fmla="*/ 28 w 123"/>
                  <a:gd name="T61" fmla="*/ 61 h 75"/>
                  <a:gd name="T62" fmla="*/ 23 w 123"/>
                  <a:gd name="T63" fmla="*/ 60 h 75"/>
                  <a:gd name="T64" fmla="*/ 17 w 123"/>
                  <a:gd name="T65" fmla="*/ 64 h 75"/>
                  <a:gd name="T66" fmla="*/ 18 w 123"/>
                  <a:gd name="T67" fmla="*/ 69 h 75"/>
                  <a:gd name="T68" fmla="*/ 17 w 123"/>
                  <a:gd name="T69" fmla="*/ 73 h 75"/>
                  <a:gd name="T70" fmla="*/ 16 w 123"/>
                  <a:gd name="T71" fmla="*/ 70 h 75"/>
                  <a:gd name="T72" fmla="*/ 8 w 123"/>
                  <a:gd name="T73" fmla="*/ 75 h 75"/>
                  <a:gd name="T74" fmla="*/ 5 w 123"/>
                  <a:gd name="T75" fmla="*/ 72 h 75"/>
                  <a:gd name="T76" fmla="*/ 4 w 123"/>
                  <a:gd name="T77" fmla="*/ 67 h 75"/>
                  <a:gd name="T78" fmla="*/ 0 w 123"/>
                  <a:gd name="T79" fmla="*/ 67 h 75"/>
                  <a:gd name="T80" fmla="*/ 5 w 123"/>
                  <a:gd name="T81" fmla="*/ 53 h 75"/>
                  <a:gd name="T82" fmla="*/ 12 w 123"/>
                  <a:gd name="T83" fmla="*/ 44 h 75"/>
                  <a:gd name="T84" fmla="*/ 16 w 123"/>
                  <a:gd name="T85" fmla="*/ 46 h 75"/>
                  <a:gd name="T86" fmla="*/ 19 w 123"/>
                  <a:gd name="T87" fmla="*/ 45 h 75"/>
                  <a:gd name="T88" fmla="*/ 20 w 123"/>
                  <a:gd name="T89" fmla="*/ 42 h 75"/>
                  <a:gd name="T90" fmla="*/ 29 w 123"/>
                  <a:gd name="T91" fmla="*/ 34 h 75"/>
                  <a:gd name="T92" fmla="*/ 47 w 123"/>
                  <a:gd name="T93" fmla="*/ 31 h 75"/>
                  <a:gd name="T94" fmla="*/ 58 w 123"/>
                  <a:gd name="T95" fmla="*/ 25 h 75"/>
                  <a:gd name="T96" fmla="*/ 65 w 123"/>
                  <a:gd name="T97" fmla="*/ 10 h 75"/>
                  <a:gd name="T98" fmla="*/ 67 w 123"/>
                  <a:gd name="T99" fmla="*/ 14 h 75"/>
                  <a:gd name="T100" fmla="*/ 78 w 123"/>
                  <a:gd name="T101" fmla="*/ 1 h 75"/>
                  <a:gd name="T102" fmla="*/ 89 w 123"/>
                  <a:gd name="T103" fmla="*/ 0 h 75"/>
                  <a:gd name="T104" fmla="*/ 91 w 123"/>
                  <a:gd name="T105" fmla="*/ 2 h 75"/>
                  <a:gd name="T106" fmla="*/ 91 w 123"/>
                  <a:gd name="T107" fmla="*/ 7 h 75"/>
                  <a:gd name="T108" fmla="*/ 95 w 123"/>
                  <a:gd name="T109" fmla="*/ 7 h 75"/>
                  <a:gd name="T110" fmla="*/ 96 w 123"/>
                  <a:gd name="T111" fmla="*/ 11 h 75"/>
                  <a:gd name="T112" fmla="*/ 103 w 123"/>
                  <a:gd name="T113" fmla="*/ 14 h 75"/>
                  <a:gd name="T114" fmla="*/ 103 w 123"/>
                  <a:gd name="T115" fmla="*/ 18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23" h="75">
                    <a:moveTo>
                      <a:pt x="103" y="18"/>
                    </a:moveTo>
                    <a:lnTo>
                      <a:pt x="104" y="16"/>
                    </a:lnTo>
                    <a:lnTo>
                      <a:pt x="108" y="25"/>
                    </a:lnTo>
                    <a:lnTo>
                      <a:pt x="115" y="26"/>
                    </a:lnTo>
                    <a:lnTo>
                      <a:pt x="116" y="31"/>
                    </a:lnTo>
                    <a:lnTo>
                      <a:pt x="121" y="36"/>
                    </a:lnTo>
                    <a:lnTo>
                      <a:pt x="121" y="41"/>
                    </a:lnTo>
                    <a:lnTo>
                      <a:pt x="122" y="44"/>
                    </a:lnTo>
                    <a:lnTo>
                      <a:pt x="123" y="57"/>
                    </a:lnTo>
                    <a:lnTo>
                      <a:pt x="121" y="65"/>
                    </a:lnTo>
                    <a:lnTo>
                      <a:pt x="116" y="68"/>
                    </a:lnTo>
                    <a:lnTo>
                      <a:pt x="109" y="70"/>
                    </a:lnTo>
                    <a:lnTo>
                      <a:pt x="104" y="67"/>
                    </a:lnTo>
                    <a:lnTo>
                      <a:pt x="89" y="72"/>
                    </a:lnTo>
                    <a:lnTo>
                      <a:pt x="82" y="71"/>
                    </a:lnTo>
                    <a:lnTo>
                      <a:pt x="73" y="58"/>
                    </a:lnTo>
                    <a:lnTo>
                      <a:pt x="67" y="57"/>
                    </a:lnTo>
                    <a:lnTo>
                      <a:pt x="64" y="53"/>
                    </a:lnTo>
                    <a:lnTo>
                      <a:pt x="62" y="54"/>
                    </a:lnTo>
                    <a:lnTo>
                      <a:pt x="59" y="50"/>
                    </a:lnTo>
                    <a:lnTo>
                      <a:pt x="59" y="58"/>
                    </a:lnTo>
                    <a:lnTo>
                      <a:pt x="62" y="65"/>
                    </a:lnTo>
                    <a:lnTo>
                      <a:pt x="58" y="67"/>
                    </a:lnTo>
                    <a:lnTo>
                      <a:pt x="59" y="72"/>
                    </a:lnTo>
                    <a:lnTo>
                      <a:pt x="48" y="75"/>
                    </a:lnTo>
                    <a:lnTo>
                      <a:pt x="43" y="61"/>
                    </a:lnTo>
                    <a:lnTo>
                      <a:pt x="33" y="60"/>
                    </a:lnTo>
                    <a:lnTo>
                      <a:pt x="32" y="55"/>
                    </a:lnTo>
                    <a:lnTo>
                      <a:pt x="28" y="56"/>
                    </a:lnTo>
                    <a:lnTo>
                      <a:pt x="28" y="59"/>
                    </a:lnTo>
                    <a:lnTo>
                      <a:pt x="28" y="61"/>
                    </a:lnTo>
                    <a:lnTo>
                      <a:pt x="23" y="60"/>
                    </a:lnTo>
                    <a:lnTo>
                      <a:pt x="17" y="64"/>
                    </a:lnTo>
                    <a:lnTo>
                      <a:pt x="18" y="69"/>
                    </a:lnTo>
                    <a:lnTo>
                      <a:pt x="17" y="73"/>
                    </a:lnTo>
                    <a:lnTo>
                      <a:pt x="16" y="70"/>
                    </a:lnTo>
                    <a:lnTo>
                      <a:pt x="8" y="75"/>
                    </a:lnTo>
                    <a:lnTo>
                      <a:pt x="5" y="72"/>
                    </a:lnTo>
                    <a:lnTo>
                      <a:pt x="4" y="67"/>
                    </a:lnTo>
                    <a:lnTo>
                      <a:pt x="0" y="67"/>
                    </a:lnTo>
                    <a:lnTo>
                      <a:pt x="5" y="53"/>
                    </a:lnTo>
                    <a:lnTo>
                      <a:pt x="12" y="44"/>
                    </a:lnTo>
                    <a:lnTo>
                      <a:pt x="16" y="46"/>
                    </a:lnTo>
                    <a:lnTo>
                      <a:pt x="19" y="45"/>
                    </a:lnTo>
                    <a:lnTo>
                      <a:pt x="20" y="42"/>
                    </a:lnTo>
                    <a:lnTo>
                      <a:pt x="29" y="34"/>
                    </a:lnTo>
                    <a:lnTo>
                      <a:pt x="47" y="31"/>
                    </a:lnTo>
                    <a:lnTo>
                      <a:pt x="58" y="25"/>
                    </a:lnTo>
                    <a:lnTo>
                      <a:pt x="65" y="10"/>
                    </a:lnTo>
                    <a:lnTo>
                      <a:pt x="67" y="14"/>
                    </a:lnTo>
                    <a:lnTo>
                      <a:pt x="78" y="1"/>
                    </a:lnTo>
                    <a:lnTo>
                      <a:pt x="89" y="0"/>
                    </a:lnTo>
                    <a:lnTo>
                      <a:pt x="91" y="2"/>
                    </a:lnTo>
                    <a:lnTo>
                      <a:pt x="91" y="7"/>
                    </a:lnTo>
                    <a:lnTo>
                      <a:pt x="95" y="7"/>
                    </a:lnTo>
                    <a:lnTo>
                      <a:pt x="96" y="11"/>
                    </a:lnTo>
                    <a:lnTo>
                      <a:pt x="103" y="14"/>
                    </a:lnTo>
                    <a:lnTo>
                      <a:pt x="103" y="18"/>
                    </a:lnTo>
                    <a:close/>
                  </a:path>
                </a:pathLst>
              </a:custGeom>
              <a:grpFill/>
              <a:ln w="635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970" name="Freeform 1798">
                <a:extLst>
                  <a:ext uri="{FF2B5EF4-FFF2-40B4-BE49-F238E27FC236}">
                    <a16:creationId xmlns:a16="http://schemas.microsoft.com/office/drawing/2014/main" id="{ACE6C817-4DE2-2540-B496-B71747474931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4877662" y="2763390"/>
                <a:ext cx="521528" cy="363278"/>
              </a:xfrm>
              <a:custGeom>
                <a:avLst/>
                <a:gdLst>
                  <a:gd name="T0" fmla="*/ 15 w 531"/>
                  <a:gd name="T1" fmla="*/ 12 h 333"/>
                  <a:gd name="T2" fmla="*/ 10 w 531"/>
                  <a:gd name="T3" fmla="*/ 30 h 333"/>
                  <a:gd name="T4" fmla="*/ 1 w 531"/>
                  <a:gd name="T5" fmla="*/ 39 h 333"/>
                  <a:gd name="T6" fmla="*/ 21 w 531"/>
                  <a:gd name="T7" fmla="*/ 60 h 333"/>
                  <a:gd name="T8" fmla="*/ 61 w 531"/>
                  <a:gd name="T9" fmla="*/ 118 h 333"/>
                  <a:gd name="T10" fmla="*/ 94 w 531"/>
                  <a:gd name="T11" fmla="*/ 110 h 333"/>
                  <a:gd name="T12" fmla="*/ 110 w 531"/>
                  <a:gd name="T13" fmla="*/ 99 h 333"/>
                  <a:gd name="T14" fmla="*/ 128 w 531"/>
                  <a:gd name="T15" fmla="*/ 151 h 333"/>
                  <a:gd name="T16" fmla="*/ 149 w 531"/>
                  <a:gd name="T17" fmla="*/ 199 h 333"/>
                  <a:gd name="T18" fmla="*/ 137 w 531"/>
                  <a:gd name="T19" fmla="*/ 255 h 333"/>
                  <a:gd name="T20" fmla="*/ 151 w 531"/>
                  <a:gd name="T21" fmla="*/ 300 h 333"/>
                  <a:gd name="T22" fmla="*/ 172 w 531"/>
                  <a:gd name="T23" fmla="*/ 301 h 333"/>
                  <a:gd name="T24" fmla="*/ 193 w 531"/>
                  <a:gd name="T25" fmla="*/ 314 h 333"/>
                  <a:gd name="T26" fmla="*/ 222 w 531"/>
                  <a:gd name="T27" fmla="*/ 326 h 333"/>
                  <a:gd name="T28" fmla="*/ 231 w 531"/>
                  <a:gd name="T29" fmla="*/ 296 h 333"/>
                  <a:gd name="T30" fmla="*/ 248 w 531"/>
                  <a:gd name="T31" fmla="*/ 290 h 333"/>
                  <a:gd name="T32" fmla="*/ 261 w 531"/>
                  <a:gd name="T33" fmla="*/ 331 h 333"/>
                  <a:gd name="T34" fmla="*/ 289 w 531"/>
                  <a:gd name="T35" fmla="*/ 323 h 333"/>
                  <a:gd name="T36" fmla="*/ 314 w 531"/>
                  <a:gd name="T37" fmla="*/ 325 h 333"/>
                  <a:gd name="T38" fmla="*/ 330 w 531"/>
                  <a:gd name="T39" fmla="*/ 325 h 333"/>
                  <a:gd name="T40" fmla="*/ 358 w 531"/>
                  <a:gd name="T41" fmla="*/ 328 h 333"/>
                  <a:gd name="T42" fmla="*/ 368 w 531"/>
                  <a:gd name="T43" fmla="*/ 325 h 333"/>
                  <a:gd name="T44" fmla="*/ 408 w 531"/>
                  <a:gd name="T45" fmla="*/ 280 h 333"/>
                  <a:gd name="T46" fmla="*/ 434 w 531"/>
                  <a:gd name="T47" fmla="*/ 327 h 333"/>
                  <a:gd name="T48" fmla="*/ 469 w 531"/>
                  <a:gd name="T49" fmla="*/ 325 h 333"/>
                  <a:gd name="T50" fmla="*/ 512 w 531"/>
                  <a:gd name="T51" fmla="*/ 296 h 333"/>
                  <a:gd name="T52" fmla="*/ 514 w 531"/>
                  <a:gd name="T53" fmla="*/ 255 h 333"/>
                  <a:gd name="T54" fmla="*/ 525 w 531"/>
                  <a:gd name="T55" fmla="*/ 212 h 333"/>
                  <a:gd name="T56" fmla="*/ 511 w 531"/>
                  <a:gd name="T57" fmla="*/ 194 h 333"/>
                  <a:gd name="T58" fmla="*/ 481 w 531"/>
                  <a:gd name="T59" fmla="*/ 170 h 333"/>
                  <a:gd name="T60" fmla="*/ 413 w 531"/>
                  <a:gd name="T61" fmla="*/ 170 h 333"/>
                  <a:gd name="T62" fmla="*/ 376 w 531"/>
                  <a:gd name="T63" fmla="*/ 186 h 333"/>
                  <a:gd name="T64" fmla="*/ 356 w 531"/>
                  <a:gd name="T65" fmla="*/ 195 h 333"/>
                  <a:gd name="T66" fmla="*/ 342 w 531"/>
                  <a:gd name="T67" fmla="*/ 203 h 333"/>
                  <a:gd name="T68" fmla="*/ 345 w 531"/>
                  <a:gd name="T69" fmla="*/ 225 h 333"/>
                  <a:gd name="T70" fmla="*/ 315 w 531"/>
                  <a:gd name="T71" fmla="*/ 216 h 333"/>
                  <a:gd name="T72" fmla="*/ 282 w 531"/>
                  <a:gd name="T73" fmla="*/ 216 h 333"/>
                  <a:gd name="T74" fmla="*/ 261 w 531"/>
                  <a:gd name="T75" fmla="*/ 215 h 333"/>
                  <a:gd name="T76" fmla="*/ 244 w 531"/>
                  <a:gd name="T77" fmla="*/ 195 h 333"/>
                  <a:gd name="T78" fmla="*/ 228 w 531"/>
                  <a:gd name="T79" fmla="*/ 201 h 333"/>
                  <a:gd name="T80" fmla="*/ 218 w 531"/>
                  <a:gd name="T81" fmla="*/ 199 h 333"/>
                  <a:gd name="T82" fmla="*/ 214 w 531"/>
                  <a:gd name="T83" fmla="*/ 172 h 333"/>
                  <a:gd name="T84" fmla="*/ 201 w 531"/>
                  <a:gd name="T85" fmla="*/ 157 h 333"/>
                  <a:gd name="T86" fmla="*/ 183 w 531"/>
                  <a:gd name="T87" fmla="*/ 163 h 333"/>
                  <a:gd name="T88" fmla="*/ 198 w 531"/>
                  <a:gd name="T89" fmla="*/ 147 h 333"/>
                  <a:gd name="T90" fmla="*/ 182 w 531"/>
                  <a:gd name="T91" fmla="*/ 138 h 333"/>
                  <a:gd name="T92" fmla="*/ 167 w 531"/>
                  <a:gd name="T93" fmla="*/ 117 h 333"/>
                  <a:gd name="T94" fmla="*/ 195 w 531"/>
                  <a:gd name="T95" fmla="*/ 131 h 333"/>
                  <a:gd name="T96" fmla="*/ 235 w 531"/>
                  <a:gd name="T97" fmla="*/ 109 h 333"/>
                  <a:gd name="T98" fmla="*/ 193 w 531"/>
                  <a:gd name="T99" fmla="*/ 97 h 333"/>
                  <a:gd name="T100" fmla="*/ 181 w 531"/>
                  <a:gd name="T101" fmla="*/ 81 h 333"/>
                  <a:gd name="T102" fmla="*/ 196 w 531"/>
                  <a:gd name="T103" fmla="*/ 78 h 333"/>
                  <a:gd name="T104" fmla="*/ 163 w 531"/>
                  <a:gd name="T105" fmla="*/ 54 h 333"/>
                  <a:gd name="T106" fmla="*/ 130 w 531"/>
                  <a:gd name="T107" fmla="*/ 69 h 333"/>
                  <a:gd name="T108" fmla="*/ 107 w 531"/>
                  <a:gd name="T109" fmla="*/ 69 h 333"/>
                  <a:gd name="T110" fmla="*/ 99 w 531"/>
                  <a:gd name="T111" fmla="*/ 21 h 333"/>
                  <a:gd name="T112" fmla="*/ 61 w 531"/>
                  <a:gd name="T113" fmla="*/ 9 h 3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531" h="333">
                    <a:moveTo>
                      <a:pt x="61" y="9"/>
                    </a:moveTo>
                    <a:lnTo>
                      <a:pt x="57" y="10"/>
                    </a:lnTo>
                    <a:lnTo>
                      <a:pt x="44" y="3"/>
                    </a:lnTo>
                    <a:lnTo>
                      <a:pt x="34" y="0"/>
                    </a:lnTo>
                    <a:lnTo>
                      <a:pt x="15" y="7"/>
                    </a:lnTo>
                    <a:lnTo>
                      <a:pt x="15" y="12"/>
                    </a:lnTo>
                    <a:lnTo>
                      <a:pt x="11" y="16"/>
                    </a:lnTo>
                    <a:lnTo>
                      <a:pt x="3" y="15"/>
                    </a:lnTo>
                    <a:lnTo>
                      <a:pt x="5" y="19"/>
                    </a:lnTo>
                    <a:lnTo>
                      <a:pt x="3" y="22"/>
                    </a:lnTo>
                    <a:lnTo>
                      <a:pt x="4" y="28"/>
                    </a:lnTo>
                    <a:lnTo>
                      <a:pt x="10" y="30"/>
                    </a:lnTo>
                    <a:lnTo>
                      <a:pt x="17" y="38"/>
                    </a:lnTo>
                    <a:lnTo>
                      <a:pt x="20" y="42"/>
                    </a:lnTo>
                    <a:lnTo>
                      <a:pt x="21" y="43"/>
                    </a:lnTo>
                    <a:lnTo>
                      <a:pt x="12" y="43"/>
                    </a:lnTo>
                    <a:lnTo>
                      <a:pt x="3" y="37"/>
                    </a:lnTo>
                    <a:lnTo>
                      <a:pt x="1" y="39"/>
                    </a:lnTo>
                    <a:lnTo>
                      <a:pt x="0" y="47"/>
                    </a:lnTo>
                    <a:lnTo>
                      <a:pt x="3" y="51"/>
                    </a:lnTo>
                    <a:lnTo>
                      <a:pt x="13" y="53"/>
                    </a:lnTo>
                    <a:lnTo>
                      <a:pt x="13" y="56"/>
                    </a:lnTo>
                    <a:lnTo>
                      <a:pt x="20" y="62"/>
                    </a:lnTo>
                    <a:lnTo>
                      <a:pt x="21" y="60"/>
                    </a:lnTo>
                    <a:lnTo>
                      <a:pt x="25" y="69"/>
                    </a:lnTo>
                    <a:lnTo>
                      <a:pt x="29" y="68"/>
                    </a:lnTo>
                    <a:lnTo>
                      <a:pt x="39" y="95"/>
                    </a:lnTo>
                    <a:lnTo>
                      <a:pt x="51" y="96"/>
                    </a:lnTo>
                    <a:lnTo>
                      <a:pt x="57" y="101"/>
                    </a:lnTo>
                    <a:lnTo>
                      <a:pt x="61" y="118"/>
                    </a:lnTo>
                    <a:lnTo>
                      <a:pt x="62" y="109"/>
                    </a:lnTo>
                    <a:lnTo>
                      <a:pt x="66" y="113"/>
                    </a:lnTo>
                    <a:lnTo>
                      <a:pt x="94" y="118"/>
                    </a:lnTo>
                    <a:lnTo>
                      <a:pt x="97" y="118"/>
                    </a:lnTo>
                    <a:lnTo>
                      <a:pt x="94" y="115"/>
                    </a:lnTo>
                    <a:lnTo>
                      <a:pt x="94" y="110"/>
                    </a:lnTo>
                    <a:lnTo>
                      <a:pt x="99" y="109"/>
                    </a:lnTo>
                    <a:lnTo>
                      <a:pt x="99" y="111"/>
                    </a:lnTo>
                    <a:lnTo>
                      <a:pt x="103" y="108"/>
                    </a:lnTo>
                    <a:lnTo>
                      <a:pt x="107" y="106"/>
                    </a:lnTo>
                    <a:lnTo>
                      <a:pt x="107" y="102"/>
                    </a:lnTo>
                    <a:lnTo>
                      <a:pt x="110" y="99"/>
                    </a:lnTo>
                    <a:lnTo>
                      <a:pt x="115" y="103"/>
                    </a:lnTo>
                    <a:lnTo>
                      <a:pt x="118" y="114"/>
                    </a:lnTo>
                    <a:lnTo>
                      <a:pt x="121" y="122"/>
                    </a:lnTo>
                    <a:lnTo>
                      <a:pt x="126" y="130"/>
                    </a:lnTo>
                    <a:lnTo>
                      <a:pt x="128" y="142"/>
                    </a:lnTo>
                    <a:lnTo>
                      <a:pt x="128" y="151"/>
                    </a:lnTo>
                    <a:lnTo>
                      <a:pt x="131" y="153"/>
                    </a:lnTo>
                    <a:lnTo>
                      <a:pt x="137" y="163"/>
                    </a:lnTo>
                    <a:lnTo>
                      <a:pt x="142" y="172"/>
                    </a:lnTo>
                    <a:lnTo>
                      <a:pt x="144" y="185"/>
                    </a:lnTo>
                    <a:lnTo>
                      <a:pt x="145" y="194"/>
                    </a:lnTo>
                    <a:lnTo>
                      <a:pt x="149" y="199"/>
                    </a:lnTo>
                    <a:lnTo>
                      <a:pt x="142" y="206"/>
                    </a:lnTo>
                    <a:lnTo>
                      <a:pt x="134" y="223"/>
                    </a:lnTo>
                    <a:lnTo>
                      <a:pt x="137" y="225"/>
                    </a:lnTo>
                    <a:lnTo>
                      <a:pt x="134" y="239"/>
                    </a:lnTo>
                    <a:lnTo>
                      <a:pt x="134" y="246"/>
                    </a:lnTo>
                    <a:lnTo>
                      <a:pt x="137" y="255"/>
                    </a:lnTo>
                    <a:lnTo>
                      <a:pt x="148" y="252"/>
                    </a:lnTo>
                    <a:lnTo>
                      <a:pt x="147" y="261"/>
                    </a:lnTo>
                    <a:lnTo>
                      <a:pt x="142" y="271"/>
                    </a:lnTo>
                    <a:lnTo>
                      <a:pt x="145" y="284"/>
                    </a:lnTo>
                    <a:lnTo>
                      <a:pt x="145" y="291"/>
                    </a:lnTo>
                    <a:lnTo>
                      <a:pt x="151" y="300"/>
                    </a:lnTo>
                    <a:lnTo>
                      <a:pt x="161" y="303"/>
                    </a:lnTo>
                    <a:lnTo>
                      <a:pt x="158" y="305"/>
                    </a:lnTo>
                    <a:lnTo>
                      <a:pt x="158" y="310"/>
                    </a:lnTo>
                    <a:lnTo>
                      <a:pt x="161" y="313"/>
                    </a:lnTo>
                    <a:lnTo>
                      <a:pt x="172" y="311"/>
                    </a:lnTo>
                    <a:lnTo>
                      <a:pt x="172" y="301"/>
                    </a:lnTo>
                    <a:lnTo>
                      <a:pt x="175" y="300"/>
                    </a:lnTo>
                    <a:lnTo>
                      <a:pt x="184" y="290"/>
                    </a:lnTo>
                    <a:lnTo>
                      <a:pt x="179" y="302"/>
                    </a:lnTo>
                    <a:lnTo>
                      <a:pt x="187" y="314"/>
                    </a:lnTo>
                    <a:lnTo>
                      <a:pt x="187" y="300"/>
                    </a:lnTo>
                    <a:lnTo>
                      <a:pt x="193" y="314"/>
                    </a:lnTo>
                    <a:lnTo>
                      <a:pt x="199" y="314"/>
                    </a:lnTo>
                    <a:lnTo>
                      <a:pt x="197" y="319"/>
                    </a:lnTo>
                    <a:lnTo>
                      <a:pt x="203" y="322"/>
                    </a:lnTo>
                    <a:lnTo>
                      <a:pt x="205" y="316"/>
                    </a:lnTo>
                    <a:lnTo>
                      <a:pt x="207" y="324"/>
                    </a:lnTo>
                    <a:lnTo>
                      <a:pt x="222" y="326"/>
                    </a:lnTo>
                    <a:lnTo>
                      <a:pt x="233" y="313"/>
                    </a:lnTo>
                    <a:lnTo>
                      <a:pt x="232" y="310"/>
                    </a:lnTo>
                    <a:lnTo>
                      <a:pt x="227" y="304"/>
                    </a:lnTo>
                    <a:lnTo>
                      <a:pt x="228" y="297"/>
                    </a:lnTo>
                    <a:lnTo>
                      <a:pt x="227" y="297"/>
                    </a:lnTo>
                    <a:lnTo>
                      <a:pt x="231" y="296"/>
                    </a:lnTo>
                    <a:lnTo>
                      <a:pt x="236" y="299"/>
                    </a:lnTo>
                    <a:lnTo>
                      <a:pt x="235" y="290"/>
                    </a:lnTo>
                    <a:lnTo>
                      <a:pt x="239" y="303"/>
                    </a:lnTo>
                    <a:lnTo>
                      <a:pt x="242" y="308"/>
                    </a:lnTo>
                    <a:lnTo>
                      <a:pt x="248" y="297"/>
                    </a:lnTo>
                    <a:lnTo>
                      <a:pt x="248" y="290"/>
                    </a:lnTo>
                    <a:lnTo>
                      <a:pt x="250" y="291"/>
                    </a:lnTo>
                    <a:lnTo>
                      <a:pt x="255" y="296"/>
                    </a:lnTo>
                    <a:lnTo>
                      <a:pt x="255" y="302"/>
                    </a:lnTo>
                    <a:lnTo>
                      <a:pt x="254" y="315"/>
                    </a:lnTo>
                    <a:lnTo>
                      <a:pt x="253" y="328"/>
                    </a:lnTo>
                    <a:lnTo>
                      <a:pt x="261" y="331"/>
                    </a:lnTo>
                    <a:lnTo>
                      <a:pt x="266" y="328"/>
                    </a:lnTo>
                    <a:lnTo>
                      <a:pt x="272" y="331"/>
                    </a:lnTo>
                    <a:lnTo>
                      <a:pt x="276" y="327"/>
                    </a:lnTo>
                    <a:lnTo>
                      <a:pt x="278" y="333"/>
                    </a:lnTo>
                    <a:lnTo>
                      <a:pt x="289" y="330"/>
                    </a:lnTo>
                    <a:lnTo>
                      <a:pt x="289" y="323"/>
                    </a:lnTo>
                    <a:lnTo>
                      <a:pt x="294" y="323"/>
                    </a:lnTo>
                    <a:lnTo>
                      <a:pt x="294" y="330"/>
                    </a:lnTo>
                    <a:lnTo>
                      <a:pt x="299" y="331"/>
                    </a:lnTo>
                    <a:lnTo>
                      <a:pt x="310" y="333"/>
                    </a:lnTo>
                    <a:lnTo>
                      <a:pt x="315" y="329"/>
                    </a:lnTo>
                    <a:lnTo>
                      <a:pt x="314" y="325"/>
                    </a:lnTo>
                    <a:lnTo>
                      <a:pt x="310" y="318"/>
                    </a:lnTo>
                    <a:lnTo>
                      <a:pt x="312" y="325"/>
                    </a:lnTo>
                    <a:lnTo>
                      <a:pt x="320" y="330"/>
                    </a:lnTo>
                    <a:lnTo>
                      <a:pt x="324" y="325"/>
                    </a:lnTo>
                    <a:lnTo>
                      <a:pt x="327" y="318"/>
                    </a:lnTo>
                    <a:lnTo>
                      <a:pt x="330" y="325"/>
                    </a:lnTo>
                    <a:lnTo>
                      <a:pt x="333" y="333"/>
                    </a:lnTo>
                    <a:lnTo>
                      <a:pt x="343" y="330"/>
                    </a:lnTo>
                    <a:lnTo>
                      <a:pt x="348" y="323"/>
                    </a:lnTo>
                    <a:lnTo>
                      <a:pt x="348" y="308"/>
                    </a:lnTo>
                    <a:lnTo>
                      <a:pt x="355" y="327"/>
                    </a:lnTo>
                    <a:lnTo>
                      <a:pt x="358" y="328"/>
                    </a:lnTo>
                    <a:lnTo>
                      <a:pt x="361" y="324"/>
                    </a:lnTo>
                    <a:lnTo>
                      <a:pt x="365" y="318"/>
                    </a:lnTo>
                    <a:lnTo>
                      <a:pt x="364" y="310"/>
                    </a:lnTo>
                    <a:lnTo>
                      <a:pt x="364" y="304"/>
                    </a:lnTo>
                    <a:lnTo>
                      <a:pt x="365" y="313"/>
                    </a:lnTo>
                    <a:lnTo>
                      <a:pt x="368" y="325"/>
                    </a:lnTo>
                    <a:lnTo>
                      <a:pt x="383" y="325"/>
                    </a:lnTo>
                    <a:lnTo>
                      <a:pt x="409" y="319"/>
                    </a:lnTo>
                    <a:lnTo>
                      <a:pt x="419" y="299"/>
                    </a:lnTo>
                    <a:lnTo>
                      <a:pt x="413" y="293"/>
                    </a:lnTo>
                    <a:lnTo>
                      <a:pt x="410" y="283"/>
                    </a:lnTo>
                    <a:lnTo>
                      <a:pt x="408" y="280"/>
                    </a:lnTo>
                    <a:lnTo>
                      <a:pt x="414" y="283"/>
                    </a:lnTo>
                    <a:lnTo>
                      <a:pt x="418" y="291"/>
                    </a:lnTo>
                    <a:lnTo>
                      <a:pt x="424" y="291"/>
                    </a:lnTo>
                    <a:lnTo>
                      <a:pt x="425" y="300"/>
                    </a:lnTo>
                    <a:lnTo>
                      <a:pt x="425" y="314"/>
                    </a:lnTo>
                    <a:lnTo>
                      <a:pt x="434" y="327"/>
                    </a:lnTo>
                    <a:lnTo>
                      <a:pt x="442" y="325"/>
                    </a:lnTo>
                    <a:lnTo>
                      <a:pt x="443" y="319"/>
                    </a:lnTo>
                    <a:lnTo>
                      <a:pt x="446" y="326"/>
                    </a:lnTo>
                    <a:lnTo>
                      <a:pt x="455" y="330"/>
                    </a:lnTo>
                    <a:lnTo>
                      <a:pt x="463" y="331"/>
                    </a:lnTo>
                    <a:lnTo>
                      <a:pt x="469" y="325"/>
                    </a:lnTo>
                    <a:lnTo>
                      <a:pt x="481" y="319"/>
                    </a:lnTo>
                    <a:lnTo>
                      <a:pt x="500" y="319"/>
                    </a:lnTo>
                    <a:lnTo>
                      <a:pt x="507" y="316"/>
                    </a:lnTo>
                    <a:lnTo>
                      <a:pt x="514" y="316"/>
                    </a:lnTo>
                    <a:lnTo>
                      <a:pt x="514" y="300"/>
                    </a:lnTo>
                    <a:lnTo>
                      <a:pt x="512" y="296"/>
                    </a:lnTo>
                    <a:lnTo>
                      <a:pt x="513" y="293"/>
                    </a:lnTo>
                    <a:lnTo>
                      <a:pt x="510" y="286"/>
                    </a:lnTo>
                    <a:lnTo>
                      <a:pt x="502" y="278"/>
                    </a:lnTo>
                    <a:lnTo>
                      <a:pt x="503" y="262"/>
                    </a:lnTo>
                    <a:lnTo>
                      <a:pt x="509" y="260"/>
                    </a:lnTo>
                    <a:lnTo>
                      <a:pt x="514" y="255"/>
                    </a:lnTo>
                    <a:lnTo>
                      <a:pt x="517" y="247"/>
                    </a:lnTo>
                    <a:lnTo>
                      <a:pt x="524" y="244"/>
                    </a:lnTo>
                    <a:lnTo>
                      <a:pt x="531" y="234"/>
                    </a:lnTo>
                    <a:lnTo>
                      <a:pt x="530" y="213"/>
                    </a:lnTo>
                    <a:lnTo>
                      <a:pt x="530" y="211"/>
                    </a:lnTo>
                    <a:lnTo>
                      <a:pt x="525" y="212"/>
                    </a:lnTo>
                    <a:lnTo>
                      <a:pt x="523" y="206"/>
                    </a:lnTo>
                    <a:lnTo>
                      <a:pt x="524" y="203"/>
                    </a:lnTo>
                    <a:lnTo>
                      <a:pt x="511" y="205"/>
                    </a:lnTo>
                    <a:lnTo>
                      <a:pt x="505" y="203"/>
                    </a:lnTo>
                    <a:lnTo>
                      <a:pt x="512" y="200"/>
                    </a:lnTo>
                    <a:lnTo>
                      <a:pt x="511" y="194"/>
                    </a:lnTo>
                    <a:lnTo>
                      <a:pt x="510" y="192"/>
                    </a:lnTo>
                    <a:lnTo>
                      <a:pt x="500" y="186"/>
                    </a:lnTo>
                    <a:lnTo>
                      <a:pt x="493" y="188"/>
                    </a:lnTo>
                    <a:lnTo>
                      <a:pt x="482" y="185"/>
                    </a:lnTo>
                    <a:lnTo>
                      <a:pt x="483" y="175"/>
                    </a:lnTo>
                    <a:lnTo>
                      <a:pt x="481" y="170"/>
                    </a:lnTo>
                    <a:lnTo>
                      <a:pt x="478" y="171"/>
                    </a:lnTo>
                    <a:lnTo>
                      <a:pt x="447" y="164"/>
                    </a:lnTo>
                    <a:lnTo>
                      <a:pt x="435" y="167"/>
                    </a:lnTo>
                    <a:lnTo>
                      <a:pt x="424" y="177"/>
                    </a:lnTo>
                    <a:lnTo>
                      <a:pt x="416" y="175"/>
                    </a:lnTo>
                    <a:lnTo>
                      <a:pt x="413" y="170"/>
                    </a:lnTo>
                    <a:lnTo>
                      <a:pt x="409" y="171"/>
                    </a:lnTo>
                    <a:lnTo>
                      <a:pt x="403" y="168"/>
                    </a:lnTo>
                    <a:lnTo>
                      <a:pt x="399" y="168"/>
                    </a:lnTo>
                    <a:lnTo>
                      <a:pt x="396" y="175"/>
                    </a:lnTo>
                    <a:lnTo>
                      <a:pt x="378" y="182"/>
                    </a:lnTo>
                    <a:lnTo>
                      <a:pt x="376" y="186"/>
                    </a:lnTo>
                    <a:lnTo>
                      <a:pt x="376" y="190"/>
                    </a:lnTo>
                    <a:lnTo>
                      <a:pt x="377" y="192"/>
                    </a:lnTo>
                    <a:lnTo>
                      <a:pt x="366" y="189"/>
                    </a:lnTo>
                    <a:lnTo>
                      <a:pt x="361" y="191"/>
                    </a:lnTo>
                    <a:lnTo>
                      <a:pt x="357" y="198"/>
                    </a:lnTo>
                    <a:lnTo>
                      <a:pt x="356" y="195"/>
                    </a:lnTo>
                    <a:lnTo>
                      <a:pt x="357" y="203"/>
                    </a:lnTo>
                    <a:lnTo>
                      <a:pt x="357" y="206"/>
                    </a:lnTo>
                    <a:lnTo>
                      <a:pt x="356" y="203"/>
                    </a:lnTo>
                    <a:lnTo>
                      <a:pt x="350" y="201"/>
                    </a:lnTo>
                    <a:lnTo>
                      <a:pt x="348" y="197"/>
                    </a:lnTo>
                    <a:lnTo>
                      <a:pt x="342" y="203"/>
                    </a:lnTo>
                    <a:lnTo>
                      <a:pt x="337" y="203"/>
                    </a:lnTo>
                    <a:lnTo>
                      <a:pt x="328" y="208"/>
                    </a:lnTo>
                    <a:lnTo>
                      <a:pt x="328" y="212"/>
                    </a:lnTo>
                    <a:lnTo>
                      <a:pt x="334" y="216"/>
                    </a:lnTo>
                    <a:lnTo>
                      <a:pt x="344" y="220"/>
                    </a:lnTo>
                    <a:lnTo>
                      <a:pt x="345" y="225"/>
                    </a:lnTo>
                    <a:lnTo>
                      <a:pt x="340" y="222"/>
                    </a:lnTo>
                    <a:lnTo>
                      <a:pt x="327" y="221"/>
                    </a:lnTo>
                    <a:lnTo>
                      <a:pt x="310" y="229"/>
                    </a:lnTo>
                    <a:lnTo>
                      <a:pt x="308" y="226"/>
                    </a:lnTo>
                    <a:lnTo>
                      <a:pt x="318" y="221"/>
                    </a:lnTo>
                    <a:lnTo>
                      <a:pt x="315" y="216"/>
                    </a:lnTo>
                    <a:lnTo>
                      <a:pt x="301" y="212"/>
                    </a:lnTo>
                    <a:lnTo>
                      <a:pt x="296" y="202"/>
                    </a:lnTo>
                    <a:lnTo>
                      <a:pt x="287" y="198"/>
                    </a:lnTo>
                    <a:lnTo>
                      <a:pt x="283" y="204"/>
                    </a:lnTo>
                    <a:lnTo>
                      <a:pt x="283" y="212"/>
                    </a:lnTo>
                    <a:lnTo>
                      <a:pt x="282" y="216"/>
                    </a:lnTo>
                    <a:lnTo>
                      <a:pt x="278" y="204"/>
                    </a:lnTo>
                    <a:lnTo>
                      <a:pt x="276" y="201"/>
                    </a:lnTo>
                    <a:lnTo>
                      <a:pt x="271" y="208"/>
                    </a:lnTo>
                    <a:lnTo>
                      <a:pt x="269" y="212"/>
                    </a:lnTo>
                    <a:lnTo>
                      <a:pt x="265" y="216"/>
                    </a:lnTo>
                    <a:lnTo>
                      <a:pt x="261" y="215"/>
                    </a:lnTo>
                    <a:lnTo>
                      <a:pt x="263" y="209"/>
                    </a:lnTo>
                    <a:lnTo>
                      <a:pt x="262" y="206"/>
                    </a:lnTo>
                    <a:lnTo>
                      <a:pt x="258" y="201"/>
                    </a:lnTo>
                    <a:lnTo>
                      <a:pt x="255" y="197"/>
                    </a:lnTo>
                    <a:lnTo>
                      <a:pt x="249" y="191"/>
                    </a:lnTo>
                    <a:lnTo>
                      <a:pt x="244" y="195"/>
                    </a:lnTo>
                    <a:lnTo>
                      <a:pt x="243" y="202"/>
                    </a:lnTo>
                    <a:lnTo>
                      <a:pt x="246" y="215"/>
                    </a:lnTo>
                    <a:lnTo>
                      <a:pt x="242" y="223"/>
                    </a:lnTo>
                    <a:lnTo>
                      <a:pt x="239" y="217"/>
                    </a:lnTo>
                    <a:lnTo>
                      <a:pt x="237" y="205"/>
                    </a:lnTo>
                    <a:lnTo>
                      <a:pt x="228" y="201"/>
                    </a:lnTo>
                    <a:lnTo>
                      <a:pt x="224" y="206"/>
                    </a:lnTo>
                    <a:lnTo>
                      <a:pt x="221" y="206"/>
                    </a:lnTo>
                    <a:lnTo>
                      <a:pt x="221" y="204"/>
                    </a:lnTo>
                    <a:lnTo>
                      <a:pt x="222" y="201"/>
                    </a:lnTo>
                    <a:lnTo>
                      <a:pt x="218" y="203"/>
                    </a:lnTo>
                    <a:lnTo>
                      <a:pt x="218" y="199"/>
                    </a:lnTo>
                    <a:lnTo>
                      <a:pt x="229" y="197"/>
                    </a:lnTo>
                    <a:lnTo>
                      <a:pt x="233" y="179"/>
                    </a:lnTo>
                    <a:lnTo>
                      <a:pt x="230" y="178"/>
                    </a:lnTo>
                    <a:lnTo>
                      <a:pt x="228" y="170"/>
                    </a:lnTo>
                    <a:lnTo>
                      <a:pt x="220" y="175"/>
                    </a:lnTo>
                    <a:lnTo>
                      <a:pt x="214" y="172"/>
                    </a:lnTo>
                    <a:lnTo>
                      <a:pt x="217" y="166"/>
                    </a:lnTo>
                    <a:lnTo>
                      <a:pt x="213" y="156"/>
                    </a:lnTo>
                    <a:lnTo>
                      <a:pt x="209" y="154"/>
                    </a:lnTo>
                    <a:lnTo>
                      <a:pt x="207" y="159"/>
                    </a:lnTo>
                    <a:lnTo>
                      <a:pt x="205" y="161"/>
                    </a:lnTo>
                    <a:lnTo>
                      <a:pt x="201" y="157"/>
                    </a:lnTo>
                    <a:lnTo>
                      <a:pt x="194" y="163"/>
                    </a:lnTo>
                    <a:lnTo>
                      <a:pt x="195" y="155"/>
                    </a:lnTo>
                    <a:lnTo>
                      <a:pt x="191" y="157"/>
                    </a:lnTo>
                    <a:lnTo>
                      <a:pt x="186" y="157"/>
                    </a:lnTo>
                    <a:lnTo>
                      <a:pt x="186" y="156"/>
                    </a:lnTo>
                    <a:lnTo>
                      <a:pt x="183" y="163"/>
                    </a:lnTo>
                    <a:lnTo>
                      <a:pt x="172" y="176"/>
                    </a:lnTo>
                    <a:lnTo>
                      <a:pt x="173" y="164"/>
                    </a:lnTo>
                    <a:lnTo>
                      <a:pt x="178" y="161"/>
                    </a:lnTo>
                    <a:lnTo>
                      <a:pt x="179" y="158"/>
                    </a:lnTo>
                    <a:lnTo>
                      <a:pt x="175" y="153"/>
                    </a:lnTo>
                    <a:lnTo>
                      <a:pt x="198" y="147"/>
                    </a:lnTo>
                    <a:lnTo>
                      <a:pt x="193" y="144"/>
                    </a:lnTo>
                    <a:lnTo>
                      <a:pt x="186" y="146"/>
                    </a:lnTo>
                    <a:lnTo>
                      <a:pt x="182" y="142"/>
                    </a:lnTo>
                    <a:lnTo>
                      <a:pt x="184" y="141"/>
                    </a:lnTo>
                    <a:lnTo>
                      <a:pt x="184" y="138"/>
                    </a:lnTo>
                    <a:lnTo>
                      <a:pt x="182" y="138"/>
                    </a:lnTo>
                    <a:lnTo>
                      <a:pt x="180" y="134"/>
                    </a:lnTo>
                    <a:lnTo>
                      <a:pt x="172" y="130"/>
                    </a:lnTo>
                    <a:lnTo>
                      <a:pt x="162" y="130"/>
                    </a:lnTo>
                    <a:lnTo>
                      <a:pt x="169" y="122"/>
                    </a:lnTo>
                    <a:lnTo>
                      <a:pt x="165" y="121"/>
                    </a:lnTo>
                    <a:lnTo>
                      <a:pt x="167" y="117"/>
                    </a:lnTo>
                    <a:lnTo>
                      <a:pt x="174" y="126"/>
                    </a:lnTo>
                    <a:lnTo>
                      <a:pt x="183" y="129"/>
                    </a:lnTo>
                    <a:lnTo>
                      <a:pt x="189" y="128"/>
                    </a:lnTo>
                    <a:lnTo>
                      <a:pt x="195" y="135"/>
                    </a:lnTo>
                    <a:lnTo>
                      <a:pt x="199" y="135"/>
                    </a:lnTo>
                    <a:lnTo>
                      <a:pt x="195" y="131"/>
                    </a:lnTo>
                    <a:lnTo>
                      <a:pt x="201" y="130"/>
                    </a:lnTo>
                    <a:lnTo>
                      <a:pt x="217" y="134"/>
                    </a:lnTo>
                    <a:lnTo>
                      <a:pt x="225" y="133"/>
                    </a:lnTo>
                    <a:lnTo>
                      <a:pt x="233" y="125"/>
                    </a:lnTo>
                    <a:lnTo>
                      <a:pt x="236" y="117"/>
                    </a:lnTo>
                    <a:lnTo>
                      <a:pt x="235" y="109"/>
                    </a:lnTo>
                    <a:lnTo>
                      <a:pt x="225" y="110"/>
                    </a:lnTo>
                    <a:lnTo>
                      <a:pt x="217" y="109"/>
                    </a:lnTo>
                    <a:lnTo>
                      <a:pt x="202" y="99"/>
                    </a:lnTo>
                    <a:lnTo>
                      <a:pt x="197" y="98"/>
                    </a:lnTo>
                    <a:lnTo>
                      <a:pt x="195" y="101"/>
                    </a:lnTo>
                    <a:lnTo>
                      <a:pt x="193" y="97"/>
                    </a:lnTo>
                    <a:lnTo>
                      <a:pt x="182" y="90"/>
                    </a:lnTo>
                    <a:lnTo>
                      <a:pt x="167" y="89"/>
                    </a:lnTo>
                    <a:lnTo>
                      <a:pt x="165" y="85"/>
                    </a:lnTo>
                    <a:lnTo>
                      <a:pt x="165" y="83"/>
                    </a:lnTo>
                    <a:lnTo>
                      <a:pt x="180" y="85"/>
                    </a:lnTo>
                    <a:lnTo>
                      <a:pt x="181" y="81"/>
                    </a:lnTo>
                    <a:lnTo>
                      <a:pt x="184" y="85"/>
                    </a:lnTo>
                    <a:lnTo>
                      <a:pt x="189" y="88"/>
                    </a:lnTo>
                    <a:lnTo>
                      <a:pt x="194" y="90"/>
                    </a:lnTo>
                    <a:lnTo>
                      <a:pt x="198" y="88"/>
                    </a:lnTo>
                    <a:lnTo>
                      <a:pt x="197" y="85"/>
                    </a:lnTo>
                    <a:lnTo>
                      <a:pt x="196" y="78"/>
                    </a:lnTo>
                    <a:lnTo>
                      <a:pt x="194" y="74"/>
                    </a:lnTo>
                    <a:lnTo>
                      <a:pt x="179" y="63"/>
                    </a:lnTo>
                    <a:lnTo>
                      <a:pt x="173" y="62"/>
                    </a:lnTo>
                    <a:lnTo>
                      <a:pt x="170" y="57"/>
                    </a:lnTo>
                    <a:lnTo>
                      <a:pt x="169" y="55"/>
                    </a:lnTo>
                    <a:lnTo>
                      <a:pt x="163" y="54"/>
                    </a:lnTo>
                    <a:lnTo>
                      <a:pt x="162" y="56"/>
                    </a:lnTo>
                    <a:lnTo>
                      <a:pt x="151" y="61"/>
                    </a:lnTo>
                    <a:lnTo>
                      <a:pt x="146" y="67"/>
                    </a:lnTo>
                    <a:lnTo>
                      <a:pt x="138" y="69"/>
                    </a:lnTo>
                    <a:lnTo>
                      <a:pt x="135" y="65"/>
                    </a:lnTo>
                    <a:lnTo>
                      <a:pt x="130" y="69"/>
                    </a:lnTo>
                    <a:lnTo>
                      <a:pt x="117" y="68"/>
                    </a:lnTo>
                    <a:lnTo>
                      <a:pt x="108" y="86"/>
                    </a:lnTo>
                    <a:lnTo>
                      <a:pt x="101" y="92"/>
                    </a:lnTo>
                    <a:lnTo>
                      <a:pt x="102" y="87"/>
                    </a:lnTo>
                    <a:lnTo>
                      <a:pt x="101" y="84"/>
                    </a:lnTo>
                    <a:lnTo>
                      <a:pt x="107" y="69"/>
                    </a:lnTo>
                    <a:lnTo>
                      <a:pt x="107" y="64"/>
                    </a:lnTo>
                    <a:lnTo>
                      <a:pt x="111" y="49"/>
                    </a:lnTo>
                    <a:lnTo>
                      <a:pt x="108" y="46"/>
                    </a:lnTo>
                    <a:lnTo>
                      <a:pt x="107" y="40"/>
                    </a:lnTo>
                    <a:lnTo>
                      <a:pt x="104" y="35"/>
                    </a:lnTo>
                    <a:lnTo>
                      <a:pt x="99" y="21"/>
                    </a:lnTo>
                    <a:lnTo>
                      <a:pt x="93" y="22"/>
                    </a:lnTo>
                    <a:lnTo>
                      <a:pt x="90" y="18"/>
                    </a:lnTo>
                    <a:lnTo>
                      <a:pt x="88" y="22"/>
                    </a:lnTo>
                    <a:lnTo>
                      <a:pt x="80" y="26"/>
                    </a:lnTo>
                    <a:lnTo>
                      <a:pt x="77" y="20"/>
                    </a:lnTo>
                    <a:lnTo>
                      <a:pt x="61" y="9"/>
                    </a:lnTo>
                    <a:close/>
                  </a:path>
                </a:pathLst>
              </a:custGeom>
              <a:grpFill/>
              <a:ln w="635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971" name="Freeform 1801">
                <a:extLst>
                  <a:ext uri="{FF2B5EF4-FFF2-40B4-BE49-F238E27FC236}">
                    <a16:creationId xmlns:a16="http://schemas.microsoft.com/office/drawing/2014/main" id="{98F688BB-06D0-F845-ABE1-CFA221985812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5395269" y="2907826"/>
                <a:ext cx="23529" cy="45956"/>
              </a:xfrm>
              <a:custGeom>
                <a:avLst/>
                <a:gdLst>
                  <a:gd name="T0" fmla="*/ 21 w 25"/>
                  <a:gd name="T1" fmla="*/ 5 h 42"/>
                  <a:gd name="T2" fmla="*/ 21 w 25"/>
                  <a:gd name="T3" fmla="*/ 7 h 42"/>
                  <a:gd name="T4" fmla="*/ 20 w 25"/>
                  <a:gd name="T5" fmla="*/ 13 h 42"/>
                  <a:gd name="T6" fmla="*/ 17 w 25"/>
                  <a:gd name="T7" fmla="*/ 23 h 42"/>
                  <a:gd name="T8" fmla="*/ 22 w 25"/>
                  <a:gd name="T9" fmla="*/ 28 h 42"/>
                  <a:gd name="T10" fmla="*/ 25 w 25"/>
                  <a:gd name="T11" fmla="*/ 35 h 42"/>
                  <a:gd name="T12" fmla="*/ 12 w 25"/>
                  <a:gd name="T13" fmla="*/ 36 h 42"/>
                  <a:gd name="T14" fmla="*/ 12 w 25"/>
                  <a:gd name="T15" fmla="*/ 41 h 42"/>
                  <a:gd name="T16" fmla="*/ 10 w 25"/>
                  <a:gd name="T17" fmla="*/ 42 h 42"/>
                  <a:gd name="T18" fmla="*/ 0 w 25"/>
                  <a:gd name="T19" fmla="*/ 36 h 42"/>
                  <a:gd name="T20" fmla="*/ 4 w 25"/>
                  <a:gd name="T21" fmla="*/ 28 h 42"/>
                  <a:gd name="T22" fmla="*/ 4 w 25"/>
                  <a:gd name="T23" fmla="*/ 24 h 42"/>
                  <a:gd name="T24" fmla="*/ 9 w 25"/>
                  <a:gd name="T25" fmla="*/ 12 h 42"/>
                  <a:gd name="T26" fmla="*/ 10 w 25"/>
                  <a:gd name="T27" fmla="*/ 8 h 42"/>
                  <a:gd name="T28" fmla="*/ 11 w 25"/>
                  <a:gd name="T29" fmla="*/ 4 h 42"/>
                  <a:gd name="T30" fmla="*/ 11 w 25"/>
                  <a:gd name="T31" fmla="*/ 1 h 42"/>
                  <a:gd name="T32" fmla="*/ 15 w 25"/>
                  <a:gd name="T33" fmla="*/ 0 h 42"/>
                  <a:gd name="T34" fmla="*/ 21 w 25"/>
                  <a:gd name="T35" fmla="*/ 5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5" h="42">
                    <a:moveTo>
                      <a:pt x="21" y="5"/>
                    </a:moveTo>
                    <a:lnTo>
                      <a:pt x="21" y="7"/>
                    </a:lnTo>
                    <a:lnTo>
                      <a:pt x="20" y="13"/>
                    </a:lnTo>
                    <a:lnTo>
                      <a:pt x="17" y="23"/>
                    </a:lnTo>
                    <a:lnTo>
                      <a:pt x="22" y="28"/>
                    </a:lnTo>
                    <a:lnTo>
                      <a:pt x="25" y="35"/>
                    </a:lnTo>
                    <a:lnTo>
                      <a:pt x="12" y="36"/>
                    </a:lnTo>
                    <a:lnTo>
                      <a:pt x="12" y="41"/>
                    </a:lnTo>
                    <a:lnTo>
                      <a:pt x="10" y="42"/>
                    </a:lnTo>
                    <a:lnTo>
                      <a:pt x="0" y="36"/>
                    </a:lnTo>
                    <a:lnTo>
                      <a:pt x="4" y="28"/>
                    </a:lnTo>
                    <a:lnTo>
                      <a:pt x="4" y="24"/>
                    </a:lnTo>
                    <a:lnTo>
                      <a:pt x="9" y="12"/>
                    </a:lnTo>
                    <a:lnTo>
                      <a:pt x="10" y="8"/>
                    </a:lnTo>
                    <a:lnTo>
                      <a:pt x="11" y="4"/>
                    </a:lnTo>
                    <a:lnTo>
                      <a:pt x="11" y="1"/>
                    </a:lnTo>
                    <a:lnTo>
                      <a:pt x="15" y="0"/>
                    </a:lnTo>
                    <a:lnTo>
                      <a:pt x="21" y="5"/>
                    </a:lnTo>
                    <a:close/>
                  </a:path>
                </a:pathLst>
              </a:custGeom>
              <a:grpFill/>
              <a:ln w="635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972" name="Freeform 1802">
                <a:extLst>
                  <a:ext uri="{FF2B5EF4-FFF2-40B4-BE49-F238E27FC236}">
                    <a16:creationId xmlns:a16="http://schemas.microsoft.com/office/drawing/2014/main" id="{5C63E167-7C0F-5D40-B0C0-D622B2D91CBE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5395269" y="2907826"/>
                <a:ext cx="23529" cy="45956"/>
              </a:xfrm>
              <a:custGeom>
                <a:avLst/>
                <a:gdLst>
                  <a:gd name="T0" fmla="*/ 21 w 25"/>
                  <a:gd name="T1" fmla="*/ 5 h 42"/>
                  <a:gd name="T2" fmla="*/ 21 w 25"/>
                  <a:gd name="T3" fmla="*/ 7 h 42"/>
                  <a:gd name="T4" fmla="*/ 20 w 25"/>
                  <a:gd name="T5" fmla="*/ 13 h 42"/>
                  <a:gd name="T6" fmla="*/ 17 w 25"/>
                  <a:gd name="T7" fmla="*/ 23 h 42"/>
                  <a:gd name="T8" fmla="*/ 22 w 25"/>
                  <a:gd name="T9" fmla="*/ 28 h 42"/>
                  <a:gd name="T10" fmla="*/ 25 w 25"/>
                  <a:gd name="T11" fmla="*/ 35 h 42"/>
                  <a:gd name="T12" fmla="*/ 12 w 25"/>
                  <a:gd name="T13" fmla="*/ 36 h 42"/>
                  <a:gd name="T14" fmla="*/ 12 w 25"/>
                  <a:gd name="T15" fmla="*/ 41 h 42"/>
                  <a:gd name="T16" fmla="*/ 10 w 25"/>
                  <a:gd name="T17" fmla="*/ 42 h 42"/>
                  <a:gd name="T18" fmla="*/ 0 w 25"/>
                  <a:gd name="T19" fmla="*/ 36 h 42"/>
                  <a:gd name="T20" fmla="*/ 4 w 25"/>
                  <a:gd name="T21" fmla="*/ 28 h 42"/>
                  <a:gd name="T22" fmla="*/ 4 w 25"/>
                  <a:gd name="T23" fmla="*/ 24 h 42"/>
                  <a:gd name="T24" fmla="*/ 9 w 25"/>
                  <a:gd name="T25" fmla="*/ 12 h 42"/>
                  <a:gd name="T26" fmla="*/ 10 w 25"/>
                  <a:gd name="T27" fmla="*/ 8 h 42"/>
                  <a:gd name="T28" fmla="*/ 11 w 25"/>
                  <a:gd name="T29" fmla="*/ 4 h 42"/>
                  <a:gd name="T30" fmla="*/ 11 w 25"/>
                  <a:gd name="T31" fmla="*/ 1 h 42"/>
                  <a:gd name="T32" fmla="*/ 15 w 25"/>
                  <a:gd name="T33" fmla="*/ 0 h 42"/>
                  <a:gd name="T34" fmla="*/ 21 w 25"/>
                  <a:gd name="T35" fmla="*/ 5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5" h="42">
                    <a:moveTo>
                      <a:pt x="21" y="5"/>
                    </a:moveTo>
                    <a:lnTo>
                      <a:pt x="21" y="7"/>
                    </a:lnTo>
                    <a:lnTo>
                      <a:pt x="20" y="13"/>
                    </a:lnTo>
                    <a:lnTo>
                      <a:pt x="17" y="23"/>
                    </a:lnTo>
                    <a:lnTo>
                      <a:pt x="22" y="28"/>
                    </a:lnTo>
                    <a:lnTo>
                      <a:pt x="25" y="35"/>
                    </a:lnTo>
                    <a:lnTo>
                      <a:pt x="12" y="36"/>
                    </a:lnTo>
                    <a:lnTo>
                      <a:pt x="12" y="41"/>
                    </a:lnTo>
                    <a:lnTo>
                      <a:pt x="10" y="42"/>
                    </a:lnTo>
                    <a:lnTo>
                      <a:pt x="0" y="36"/>
                    </a:lnTo>
                    <a:lnTo>
                      <a:pt x="4" y="28"/>
                    </a:lnTo>
                    <a:lnTo>
                      <a:pt x="4" y="24"/>
                    </a:lnTo>
                    <a:lnTo>
                      <a:pt x="9" y="12"/>
                    </a:lnTo>
                    <a:lnTo>
                      <a:pt x="10" y="8"/>
                    </a:lnTo>
                    <a:lnTo>
                      <a:pt x="11" y="4"/>
                    </a:lnTo>
                    <a:lnTo>
                      <a:pt x="11" y="1"/>
                    </a:lnTo>
                    <a:lnTo>
                      <a:pt x="15" y="0"/>
                    </a:lnTo>
                    <a:lnTo>
                      <a:pt x="21" y="5"/>
                    </a:lnTo>
                  </a:path>
                </a:pathLst>
              </a:custGeom>
              <a:grpFill/>
              <a:ln w="635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973" name="Freeform 1803">
                <a:extLst>
                  <a:ext uri="{FF2B5EF4-FFF2-40B4-BE49-F238E27FC236}">
                    <a16:creationId xmlns:a16="http://schemas.microsoft.com/office/drawing/2014/main" id="{21F5BA69-3DFE-1947-9E68-F38C317AAA26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5395269" y="2907826"/>
                <a:ext cx="23529" cy="45956"/>
              </a:xfrm>
              <a:custGeom>
                <a:avLst/>
                <a:gdLst>
                  <a:gd name="T0" fmla="*/ 21 w 25"/>
                  <a:gd name="T1" fmla="*/ 5 h 42"/>
                  <a:gd name="T2" fmla="*/ 21 w 25"/>
                  <a:gd name="T3" fmla="*/ 7 h 42"/>
                  <a:gd name="T4" fmla="*/ 20 w 25"/>
                  <a:gd name="T5" fmla="*/ 13 h 42"/>
                  <a:gd name="T6" fmla="*/ 17 w 25"/>
                  <a:gd name="T7" fmla="*/ 23 h 42"/>
                  <a:gd name="T8" fmla="*/ 22 w 25"/>
                  <a:gd name="T9" fmla="*/ 28 h 42"/>
                  <a:gd name="T10" fmla="*/ 25 w 25"/>
                  <a:gd name="T11" fmla="*/ 35 h 42"/>
                  <a:gd name="T12" fmla="*/ 12 w 25"/>
                  <a:gd name="T13" fmla="*/ 36 h 42"/>
                  <a:gd name="T14" fmla="*/ 12 w 25"/>
                  <a:gd name="T15" fmla="*/ 41 h 42"/>
                  <a:gd name="T16" fmla="*/ 10 w 25"/>
                  <a:gd name="T17" fmla="*/ 42 h 42"/>
                  <a:gd name="T18" fmla="*/ 0 w 25"/>
                  <a:gd name="T19" fmla="*/ 36 h 42"/>
                  <a:gd name="T20" fmla="*/ 4 w 25"/>
                  <a:gd name="T21" fmla="*/ 28 h 42"/>
                  <a:gd name="T22" fmla="*/ 4 w 25"/>
                  <a:gd name="T23" fmla="*/ 24 h 42"/>
                  <a:gd name="T24" fmla="*/ 9 w 25"/>
                  <a:gd name="T25" fmla="*/ 12 h 42"/>
                  <a:gd name="T26" fmla="*/ 10 w 25"/>
                  <a:gd name="T27" fmla="*/ 8 h 42"/>
                  <a:gd name="T28" fmla="*/ 11 w 25"/>
                  <a:gd name="T29" fmla="*/ 4 h 42"/>
                  <a:gd name="T30" fmla="*/ 11 w 25"/>
                  <a:gd name="T31" fmla="*/ 1 h 42"/>
                  <a:gd name="T32" fmla="*/ 15 w 25"/>
                  <a:gd name="T33" fmla="*/ 0 h 42"/>
                  <a:gd name="T34" fmla="*/ 21 w 25"/>
                  <a:gd name="T35" fmla="*/ 5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5" h="42">
                    <a:moveTo>
                      <a:pt x="21" y="5"/>
                    </a:moveTo>
                    <a:lnTo>
                      <a:pt x="21" y="7"/>
                    </a:lnTo>
                    <a:lnTo>
                      <a:pt x="20" y="13"/>
                    </a:lnTo>
                    <a:lnTo>
                      <a:pt x="17" y="23"/>
                    </a:lnTo>
                    <a:lnTo>
                      <a:pt x="22" y="28"/>
                    </a:lnTo>
                    <a:lnTo>
                      <a:pt x="25" y="35"/>
                    </a:lnTo>
                    <a:lnTo>
                      <a:pt x="12" y="36"/>
                    </a:lnTo>
                    <a:lnTo>
                      <a:pt x="12" y="41"/>
                    </a:lnTo>
                    <a:lnTo>
                      <a:pt x="10" y="42"/>
                    </a:lnTo>
                    <a:lnTo>
                      <a:pt x="0" y="36"/>
                    </a:lnTo>
                    <a:lnTo>
                      <a:pt x="4" y="28"/>
                    </a:lnTo>
                    <a:lnTo>
                      <a:pt x="4" y="24"/>
                    </a:lnTo>
                    <a:lnTo>
                      <a:pt x="9" y="12"/>
                    </a:lnTo>
                    <a:lnTo>
                      <a:pt x="10" y="8"/>
                    </a:lnTo>
                    <a:lnTo>
                      <a:pt x="11" y="4"/>
                    </a:lnTo>
                    <a:lnTo>
                      <a:pt x="11" y="1"/>
                    </a:lnTo>
                    <a:lnTo>
                      <a:pt x="15" y="0"/>
                    </a:lnTo>
                    <a:lnTo>
                      <a:pt x="21" y="5"/>
                    </a:lnTo>
                  </a:path>
                </a:pathLst>
              </a:custGeom>
              <a:grpFill/>
              <a:ln w="635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974" name="Freeform 1804">
                <a:extLst>
                  <a:ext uri="{FF2B5EF4-FFF2-40B4-BE49-F238E27FC236}">
                    <a16:creationId xmlns:a16="http://schemas.microsoft.com/office/drawing/2014/main" id="{A2D7F605-E4FF-F64A-A7C4-8FB00F5E241A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5375664" y="3050072"/>
                <a:ext cx="31370" cy="28451"/>
              </a:xfrm>
              <a:custGeom>
                <a:avLst/>
                <a:gdLst>
                  <a:gd name="T0" fmla="*/ 24 w 31"/>
                  <a:gd name="T1" fmla="*/ 22 h 27"/>
                  <a:gd name="T2" fmla="*/ 28 w 31"/>
                  <a:gd name="T3" fmla="*/ 20 h 27"/>
                  <a:gd name="T4" fmla="*/ 31 w 31"/>
                  <a:gd name="T5" fmla="*/ 16 h 27"/>
                  <a:gd name="T6" fmla="*/ 27 w 31"/>
                  <a:gd name="T7" fmla="*/ 11 h 27"/>
                  <a:gd name="T8" fmla="*/ 26 w 31"/>
                  <a:gd name="T9" fmla="*/ 4 h 27"/>
                  <a:gd name="T10" fmla="*/ 26 w 31"/>
                  <a:gd name="T11" fmla="*/ 0 h 27"/>
                  <a:gd name="T12" fmla="*/ 14 w 31"/>
                  <a:gd name="T13" fmla="*/ 3 h 27"/>
                  <a:gd name="T14" fmla="*/ 8 w 31"/>
                  <a:gd name="T15" fmla="*/ 6 h 27"/>
                  <a:gd name="T16" fmla="*/ 8 w 31"/>
                  <a:gd name="T17" fmla="*/ 9 h 27"/>
                  <a:gd name="T18" fmla="*/ 3 w 31"/>
                  <a:gd name="T19" fmla="*/ 8 h 27"/>
                  <a:gd name="T20" fmla="*/ 0 w 31"/>
                  <a:gd name="T21" fmla="*/ 13 h 27"/>
                  <a:gd name="T22" fmla="*/ 4 w 31"/>
                  <a:gd name="T23" fmla="*/ 22 h 27"/>
                  <a:gd name="T24" fmla="*/ 9 w 31"/>
                  <a:gd name="T25" fmla="*/ 27 h 27"/>
                  <a:gd name="T26" fmla="*/ 16 w 31"/>
                  <a:gd name="T27" fmla="*/ 26 h 27"/>
                  <a:gd name="T28" fmla="*/ 24 w 31"/>
                  <a:gd name="T29" fmla="*/ 22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1" h="27">
                    <a:moveTo>
                      <a:pt x="24" y="22"/>
                    </a:moveTo>
                    <a:lnTo>
                      <a:pt x="28" y="20"/>
                    </a:lnTo>
                    <a:lnTo>
                      <a:pt x="31" y="16"/>
                    </a:lnTo>
                    <a:lnTo>
                      <a:pt x="27" y="11"/>
                    </a:lnTo>
                    <a:lnTo>
                      <a:pt x="26" y="4"/>
                    </a:lnTo>
                    <a:lnTo>
                      <a:pt x="26" y="0"/>
                    </a:lnTo>
                    <a:lnTo>
                      <a:pt x="14" y="3"/>
                    </a:lnTo>
                    <a:lnTo>
                      <a:pt x="8" y="6"/>
                    </a:lnTo>
                    <a:lnTo>
                      <a:pt x="8" y="9"/>
                    </a:lnTo>
                    <a:lnTo>
                      <a:pt x="3" y="8"/>
                    </a:lnTo>
                    <a:lnTo>
                      <a:pt x="0" y="13"/>
                    </a:lnTo>
                    <a:lnTo>
                      <a:pt x="4" y="22"/>
                    </a:lnTo>
                    <a:lnTo>
                      <a:pt x="9" y="27"/>
                    </a:lnTo>
                    <a:lnTo>
                      <a:pt x="16" y="26"/>
                    </a:lnTo>
                    <a:lnTo>
                      <a:pt x="24" y="22"/>
                    </a:lnTo>
                    <a:close/>
                  </a:path>
                </a:pathLst>
              </a:custGeom>
              <a:grpFill/>
              <a:ln w="635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975" name="Freeform 1805">
                <a:extLst>
                  <a:ext uri="{FF2B5EF4-FFF2-40B4-BE49-F238E27FC236}">
                    <a16:creationId xmlns:a16="http://schemas.microsoft.com/office/drawing/2014/main" id="{02EAEF36-539D-3444-962B-5B42A9D45ED7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5375664" y="3050072"/>
                <a:ext cx="31370" cy="28451"/>
              </a:xfrm>
              <a:custGeom>
                <a:avLst/>
                <a:gdLst>
                  <a:gd name="T0" fmla="*/ 24 w 31"/>
                  <a:gd name="T1" fmla="*/ 22 h 27"/>
                  <a:gd name="T2" fmla="*/ 28 w 31"/>
                  <a:gd name="T3" fmla="*/ 20 h 27"/>
                  <a:gd name="T4" fmla="*/ 31 w 31"/>
                  <a:gd name="T5" fmla="*/ 16 h 27"/>
                  <a:gd name="T6" fmla="*/ 27 w 31"/>
                  <a:gd name="T7" fmla="*/ 11 h 27"/>
                  <a:gd name="T8" fmla="*/ 26 w 31"/>
                  <a:gd name="T9" fmla="*/ 4 h 27"/>
                  <a:gd name="T10" fmla="*/ 26 w 31"/>
                  <a:gd name="T11" fmla="*/ 0 h 27"/>
                  <a:gd name="T12" fmla="*/ 14 w 31"/>
                  <a:gd name="T13" fmla="*/ 3 h 27"/>
                  <a:gd name="T14" fmla="*/ 8 w 31"/>
                  <a:gd name="T15" fmla="*/ 6 h 27"/>
                  <a:gd name="T16" fmla="*/ 8 w 31"/>
                  <a:gd name="T17" fmla="*/ 9 h 27"/>
                  <a:gd name="T18" fmla="*/ 3 w 31"/>
                  <a:gd name="T19" fmla="*/ 8 h 27"/>
                  <a:gd name="T20" fmla="*/ 0 w 31"/>
                  <a:gd name="T21" fmla="*/ 13 h 27"/>
                  <a:gd name="T22" fmla="*/ 4 w 31"/>
                  <a:gd name="T23" fmla="*/ 22 h 27"/>
                  <a:gd name="T24" fmla="*/ 9 w 31"/>
                  <a:gd name="T25" fmla="*/ 27 h 27"/>
                  <a:gd name="T26" fmla="*/ 16 w 31"/>
                  <a:gd name="T27" fmla="*/ 26 h 27"/>
                  <a:gd name="T28" fmla="*/ 24 w 31"/>
                  <a:gd name="T29" fmla="*/ 22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1" h="27">
                    <a:moveTo>
                      <a:pt x="24" y="22"/>
                    </a:moveTo>
                    <a:lnTo>
                      <a:pt x="28" y="20"/>
                    </a:lnTo>
                    <a:lnTo>
                      <a:pt x="31" y="16"/>
                    </a:lnTo>
                    <a:lnTo>
                      <a:pt x="27" y="11"/>
                    </a:lnTo>
                    <a:lnTo>
                      <a:pt x="26" y="4"/>
                    </a:lnTo>
                    <a:lnTo>
                      <a:pt x="26" y="0"/>
                    </a:lnTo>
                    <a:lnTo>
                      <a:pt x="14" y="3"/>
                    </a:lnTo>
                    <a:lnTo>
                      <a:pt x="8" y="6"/>
                    </a:lnTo>
                    <a:lnTo>
                      <a:pt x="8" y="9"/>
                    </a:lnTo>
                    <a:lnTo>
                      <a:pt x="3" y="8"/>
                    </a:lnTo>
                    <a:lnTo>
                      <a:pt x="0" y="13"/>
                    </a:lnTo>
                    <a:lnTo>
                      <a:pt x="4" y="22"/>
                    </a:lnTo>
                    <a:lnTo>
                      <a:pt x="9" y="27"/>
                    </a:lnTo>
                    <a:lnTo>
                      <a:pt x="16" y="26"/>
                    </a:lnTo>
                    <a:lnTo>
                      <a:pt x="24" y="22"/>
                    </a:lnTo>
                  </a:path>
                </a:pathLst>
              </a:custGeom>
              <a:grpFill/>
              <a:ln w="635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976" name="Freeform 1807">
                <a:extLst>
                  <a:ext uri="{FF2B5EF4-FFF2-40B4-BE49-F238E27FC236}">
                    <a16:creationId xmlns:a16="http://schemas.microsoft.com/office/drawing/2014/main" id="{7D2E5DFC-7CB4-C940-9847-1B1F6EE025B3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4893347" y="2962536"/>
                <a:ext cx="90188" cy="140060"/>
              </a:xfrm>
              <a:custGeom>
                <a:avLst/>
                <a:gdLst>
                  <a:gd name="T0" fmla="*/ 46 w 92"/>
                  <a:gd name="T1" fmla="*/ 0 h 129"/>
                  <a:gd name="T2" fmla="*/ 58 w 92"/>
                  <a:gd name="T3" fmla="*/ 14 h 129"/>
                  <a:gd name="T4" fmla="*/ 69 w 92"/>
                  <a:gd name="T5" fmla="*/ 22 h 129"/>
                  <a:gd name="T6" fmla="*/ 73 w 92"/>
                  <a:gd name="T7" fmla="*/ 27 h 129"/>
                  <a:gd name="T8" fmla="*/ 74 w 92"/>
                  <a:gd name="T9" fmla="*/ 43 h 129"/>
                  <a:gd name="T10" fmla="*/ 83 w 92"/>
                  <a:gd name="T11" fmla="*/ 43 h 129"/>
                  <a:gd name="T12" fmla="*/ 88 w 92"/>
                  <a:gd name="T13" fmla="*/ 51 h 129"/>
                  <a:gd name="T14" fmla="*/ 89 w 92"/>
                  <a:gd name="T15" fmla="*/ 62 h 129"/>
                  <a:gd name="T16" fmla="*/ 89 w 92"/>
                  <a:gd name="T17" fmla="*/ 82 h 129"/>
                  <a:gd name="T18" fmla="*/ 91 w 92"/>
                  <a:gd name="T19" fmla="*/ 119 h 129"/>
                  <a:gd name="T20" fmla="*/ 85 w 92"/>
                  <a:gd name="T21" fmla="*/ 127 h 129"/>
                  <a:gd name="T22" fmla="*/ 70 w 92"/>
                  <a:gd name="T23" fmla="*/ 129 h 129"/>
                  <a:gd name="T24" fmla="*/ 56 w 92"/>
                  <a:gd name="T25" fmla="*/ 129 h 129"/>
                  <a:gd name="T26" fmla="*/ 48 w 92"/>
                  <a:gd name="T27" fmla="*/ 119 h 129"/>
                  <a:gd name="T28" fmla="*/ 43 w 92"/>
                  <a:gd name="T29" fmla="*/ 111 h 129"/>
                  <a:gd name="T30" fmla="*/ 35 w 92"/>
                  <a:gd name="T31" fmla="*/ 105 h 129"/>
                  <a:gd name="T32" fmla="*/ 34 w 92"/>
                  <a:gd name="T33" fmla="*/ 110 h 129"/>
                  <a:gd name="T34" fmla="*/ 30 w 92"/>
                  <a:gd name="T35" fmla="*/ 109 h 129"/>
                  <a:gd name="T36" fmla="*/ 29 w 92"/>
                  <a:gd name="T37" fmla="*/ 100 h 129"/>
                  <a:gd name="T38" fmla="*/ 23 w 92"/>
                  <a:gd name="T39" fmla="*/ 103 h 129"/>
                  <a:gd name="T40" fmla="*/ 15 w 92"/>
                  <a:gd name="T41" fmla="*/ 90 h 129"/>
                  <a:gd name="T42" fmla="*/ 18 w 92"/>
                  <a:gd name="T43" fmla="*/ 80 h 129"/>
                  <a:gd name="T44" fmla="*/ 14 w 92"/>
                  <a:gd name="T45" fmla="*/ 78 h 129"/>
                  <a:gd name="T46" fmla="*/ 8 w 92"/>
                  <a:gd name="T47" fmla="*/ 89 h 129"/>
                  <a:gd name="T48" fmla="*/ 3 w 92"/>
                  <a:gd name="T49" fmla="*/ 80 h 129"/>
                  <a:gd name="T50" fmla="*/ 0 w 92"/>
                  <a:gd name="T51" fmla="*/ 64 h 129"/>
                  <a:gd name="T52" fmla="*/ 5 w 92"/>
                  <a:gd name="T53" fmla="*/ 59 h 129"/>
                  <a:gd name="T54" fmla="*/ 5 w 92"/>
                  <a:gd name="T55" fmla="*/ 53 h 129"/>
                  <a:gd name="T56" fmla="*/ 13 w 92"/>
                  <a:gd name="T57" fmla="*/ 48 h 129"/>
                  <a:gd name="T58" fmla="*/ 20 w 92"/>
                  <a:gd name="T59" fmla="*/ 42 h 129"/>
                  <a:gd name="T60" fmla="*/ 15 w 92"/>
                  <a:gd name="T61" fmla="*/ 39 h 129"/>
                  <a:gd name="T62" fmla="*/ 19 w 92"/>
                  <a:gd name="T63" fmla="*/ 37 h 129"/>
                  <a:gd name="T64" fmla="*/ 23 w 92"/>
                  <a:gd name="T65" fmla="*/ 29 h 129"/>
                  <a:gd name="T66" fmla="*/ 13 w 92"/>
                  <a:gd name="T67" fmla="*/ 34 h 129"/>
                  <a:gd name="T68" fmla="*/ 17 w 92"/>
                  <a:gd name="T69" fmla="*/ 26 h 129"/>
                  <a:gd name="T70" fmla="*/ 25 w 92"/>
                  <a:gd name="T71" fmla="*/ 25 h 129"/>
                  <a:gd name="T72" fmla="*/ 37 w 92"/>
                  <a:gd name="T73" fmla="*/ 4 h 129"/>
                  <a:gd name="T74" fmla="*/ 47 w 92"/>
                  <a:gd name="T75" fmla="*/ 5 h 1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92" h="129">
                    <a:moveTo>
                      <a:pt x="47" y="5"/>
                    </a:moveTo>
                    <a:lnTo>
                      <a:pt x="46" y="0"/>
                    </a:lnTo>
                    <a:lnTo>
                      <a:pt x="47" y="8"/>
                    </a:lnTo>
                    <a:lnTo>
                      <a:pt x="58" y="14"/>
                    </a:lnTo>
                    <a:lnTo>
                      <a:pt x="65" y="20"/>
                    </a:lnTo>
                    <a:lnTo>
                      <a:pt x="69" y="22"/>
                    </a:lnTo>
                    <a:lnTo>
                      <a:pt x="69" y="27"/>
                    </a:lnTo>
                    <a:lnTo>
                      <a:pt x="73" y="27"/>
                    </a:lnTo>
                    <a:lnTo>
                      <a:pt x="76" y="33"/>
                    </a:lnTo>
                    <a:lnTo>
                      <a:pt x="74" y="43"/>
                    </a:lnTo>
                    <a:lnTo>
                      <a:pt x="80" y="37"/>
                    </a:lnTo>
                    <a:lnTo>
                      <a:pt x="83" y="43"/>
                    </a:lnTo>
                    <a:lnTo>
                      <a:pt x="83" y="46"/>
                    </a:lnTo>
                    <a:lnTo>
                      <a:pt x="88" y="51"/>
                    </a:lnTo>
                    <a:lnTo>
                      <a:pt x="91" y="56"/>
                    </a:lnTo>
                    <a:lnTo>
                      <a:pt x="89" y="62"/>
                    </a:lnTo>
                    <a:lnTo>
                      <a:pt x="91" y="69"/>
                    </a:lnTo>
                    <a:lnTo>
                      <a:pt x="89" y="82"/>
                    </a:lnTo>
                    <a:lnTo>
                      <a:pt x="92" y="102"/>
                    </a:lnTo>
                    <a:lnTo>
                      <a:pt x="91" y="119"/>
                    </a:lnTo>
                    <a:lnTo>
                      <a:pt x="89" y="123"/>
                    </a:lnTo>
                    <a:lnTo>
                      <a:pt x="85" y="127"/>
                    </a:lnTo>
                    <a:lnTo>
                      <a:pt x="77" y="127"/>
                    </a:lnTo>
                    <a:lnTo>
                      <a:pt x="70" y="129"/>
                    </a:lnTo>
                    <a:lnTo>
                      <a:pt x="63" y="127"/>
                    </a:lnTo>
                    <a:lnTo>
                      <a:pt x="56" y="129"/>
                    </a:lnTo>
                    <a:lnTo>
                      <a:pt x="49" y="123"/>
                    </a:lnTo>
                    <a:lnTo>
                      <a:pt x="48" y="119"/>
                    </a:lnTo>
                    <a:lnTo>
                      <a:pt x="44" y="117"/>
                    </a:lnTo>
                    <a:lnTo>
                      <a:pt x="43" y="111"/>
                    </a:lnTo>
                    <a:lnTo>
                      <a:pt x="39" y="105"/>
                    </a:lnTo>
                    <a:lnTo>
                      <a:pt x="35" y="105"/>
                    </a:lnTo>
                    <a:lnTo>
                      <a:pt x="33" y="108"/>
                    </a:lnTo>
                    <a:lnTo>
                      <a:pt x="34" y="110"/>
                    </a:lnTo>
                    <a:lnTo>
                      <a:pt x="32" y="111"/>
                    </a:lnTo>
                    <a:lnTo>
                      <a:pt x="30" y="109"/>
                    </a:lnTo>
                    <a:lnTo>
                      <a:pt x="30" y="101"/>
                    </a:lnTo>
                    <a:lnTo>
                      <a:pt x="29" y="100"/>
                    </a:lnTo>
                    <a:lnTo>
                      <a:pt x="24" y="99"/>
                    </a:lnTo>
                    <a:lnTo>
                      <a:pt x="23" y="103"/>
                    </a:lnTo>
                    <a:lnTo>
                      <a:pt x="20" y="100"/>
                    </a:lnTo>
                    <a:lnTo>
                      <a:pt x="15" y="90"/>
                    </a:lnTo>
                    <a:lnTo>
                      <a:pt x="15" y="86"/>
                    </a:lnTo>
                    <a:lnTo>
                      <a:pt x="18" y="80"/>
                    </a:lnTo>
                    <a:lnTo>
                      <a:pt x="15" y="83"/>
                    </a:lnTo>
                    <a:lnTo>
                      <a:pt x="14" y="78"/>
                    </a:lnTo>
                    <a:lnTo>
                      <a:pt x="11" y="89"/>
                    </a:lnTo>
                    <a:lnTo>
                      <a:pt x="8" y="89"/>
                    </a:lnTo>
                    <a:lnTo>
                      <a:pt x="7" y="83"/>
                    </a:lnTo>
                    <a:lnTo>
                      <a:pt x="3" y="80"/>
                    </a:lnTo>
                    <a:lnTo>
                      <a:pt x="1" y="69"/>
                    </a:lnTo>
                    <a:lnTo>
                      <a:pt x="0" y="64"/>
                    </a:lnTo>
                    <a:lnTo>
                      <a:pt x="1" y="59"/>
                    </a:lnTo>
                    <a:lnTo>
                      <a:pt x="5" y="59"/>
                    </a:lnTo>
                    <a:lnTo>
                      <a:pt x="7" y="56"/>
                    </a:lnTo>
                    <a:lnTo>
                      <a:pt x="5" y="53"/>
                    </a:lnTo>
                    <a:lnTo>
                      <a:pt x="8" y="51"/>
                    </a:lnTo>
                    <a:lnTo>
                      <a:pt x="13" y="48"/>
                    </a:lnTo>
                    <a:lnTo>
                      <a:pt x="21" y="45"/>
                    </a:lnTo>
                    <a:lnTo>
                      <a:pt x="20" y="42"/>
                    </a:lnTo>
                    <a:lnTo>
                      <a:pt x="14" y="42"/>
                    </a:lnTo>
                    <a:lnTo>
                      <a:pt x="15" y="39"/>
                    </a:lnTo>
                    <a:lnTo>
                      <a:pt x="18" y="32"/>
                    </a:lnTo>
                    <a:lnTo>
                      <a:pt x="19" y="37"/>
                    </a:lnTo>
                    <a:lnTo>
                      <a:pt x="23" y="34"/>
                    </a:lnTo>
                    <a:lnTo>
                      <a:pt x="23" y="29"/>
                    </a:lnTo>
                    <a:lnTo>
                      <a:pt x="18" y="29"/>
                    </a:lnTo>
                    <a:lnTo>
                      <a:pt x="13" y="34"/>
                    </a:lnTo>
                    <a:lnTo>
                      <a:pt x="13" y="29"/>
                    </a:lnTo>
                    <a:lnTo>
                      <a:pt x="17" y="26"/>
                    </a:lnTo>
                    <a:lnTo>
                      <a:pt x="25" y="28"/>
                    </a:lnTo>
                    <a:lnTo>
                      <a:pt x="25" y="25"/>
                    </a:lnTo>
                    <a:lnTo>
                      <a:pt x="23" y="17"/>
                    </a:lnTo>
                    <a:lnTo>
                      <a:pt x="37" y="4"/>
                    </a:lnTo>
                    <a:lnTo>
                      <a:pt x="43" y="2"/>
                    </a:lnTo>
                    <a:lnTo>
                      <a:pt x="47" y="5"/>
                    </a:lnTo>
                    <a:close/>
                  </a:path>
                </a:pathLst>
              </a:custGeom>
              <a:grpFill/>
              <a:ln w="635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977" name="Freeform 1813">
                <a:extLst>
                  <a:ext uri="{FF2B5EF4-FFF2-40B4-BE49-F238E27FC236}">
                    <a16:creationId xmlns:a16="http://schemas.microsoft.com/office/drawing/2014/main" id="{2007166E-79E2-7846-B9D4-DA03894A98CE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5256064" y="3967020"/>
                <a:ext cx="33332" cy="41581"/>
              </a:xfrm>
              <a:custGeom>
                <a:avLst/>
                <a:gdLst>
                  <a:gd name="T0" fmla="*/ 18 w 35"/>
                  <a:gd name="T1" fmla="*/ 12 h 37"/>
                  <a:gd name="T2" fmla="*/ 21 w 35"/>
                  <a:gd name="T3" fmla="*/ 14 h 37"/>
                  <a:gd name="T4" fmla="*/ 23 w 35"/>
                  <a:gd name="T5" fmla="*/ 15 h 37"/>
                  <a:gd name="T6" fmla="*/ 24 w 35"/>
                  <a:gd name="T7" fmla="*/ 20 h 37"/>
                  <a:gd name="T8" fmla="*/ 25 w 35"/>
                  <a:gd name="T9" fmla="*/ 26 h 37"/>
                  <a:gd name="T10" fmla="*/ 28 w 35"/>
                  <a:gd name="T11" fmla="*/ 31 h 37"/>
                  <a:gd name="T12" fmla="*/ 35 w 35"/>
                  <a:gd name="T13" fmla="*/ 33 h 37"/>
                  <a:gd name="T14" fmla="*/ 35 w 35"/>
                  <a:gd name="T15" fmla="*/ 37 h 37"/>
                  <a:gd name="T16" fmla="*/ 22 w 35"/>
                  <a:gd name="T17" fmla="*/ 36 h 37"/>
                  <a:gd name="T18" fmla="*/ 20 w 35"/>
                  <a:gd name="T19" fmla="*/ 31 h 37"/>
                  <a:gd name="T20" fmla="*/ 12 w 35"/>
                  <a:gd name="T21" fmla="*/ 24 h 37"/>
                  <a:gd name="T22" fmla="*/ 11 w 35"/>
                  <a:gd name="T23" fmla="*/ 20 h 37"/>
                  <a:gd name="T24" fmla="*/ 6 w 35"/>
                  <a:gd name="T25" fmla="*/ 11 h 37"/>
                  <a:gd name="T26" fmla="*/ 1 w 35"/>
                  <a:gd name="T27" fmla="*/ 3 h 37"/>
                  <a:gd name="T28" fmla="*/ 0 w 35"/>
                  <a:gd name="T29" fmla="*/ 0 h 37"/>
                  <a:gd name="T30" fmla="*/ 4 w 35"/>
                  <a:gd name="T31" fmla="*/ 0 h 37"/>
                  <a:gd name="T32" fmla="*/ 10 w 35"/>
                  <a:gd name="T33" fmla="*/ 3 h 37"/>
                  <a:gd name="T34" fmla="*/ 18 w 35"/>
                  <a:gd name="T35" fmla="*/ 12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5" h="37">
                    <a:moveTo>
                      <a:pt x="18" y="12"/>
                    </a:moveTo>
                    <a:lnTo>
                      <a:pt x="21" y="14"/>
                    </a:lnTo>
                    <a:lnTo>
                      <a:pt x="23" y="15"/>
                    </a:lnTo>
                    <a:lnTo>
                      <a:pt x="24" y="20"/>
                    </a:lnTo>
                    <a:lnTo>
                      <a:pt x="25" y="26"/>
                    </a:lnTo>
                    <a:lnTo>
                      <a:pt x="28" y="31"/>
                    </a:lnTo>
                    <a:lnTo>
                      <a:pt x="35" y="33"/>
                    </a:lnTo>
                    <a:lnTo>
                      <a:pt x="35" y="37"/>
                    </a:lnTo>
                    <a:lnTo>
                      <a:pt x="22" y="36"/>
                    </a:lnTo>
                    <a:lnTo>
                      <a:pt x="20" y="31"/>
                    </a:lnTo>
                    <a:lnTo>
                      <a:pt x="12" y="24"/>
                    </a:lnTo>
                    <a:lnTo>
                      <a:pt x="11" y="20"/>
                    </a:lnTo>
                    <a:lnTo>
                      <a:pt x="6" y="11"/>
                    </a:lnTo>
                    <a:lnTo>
                      <a:pt x="1" y="3"/>
                    </a:lnTo>
                    <a:lnTo>
                      <a:pt x="0" y="0"/>
                    </a:lnTo>
                    <a:lnTo>
                      <a:pt x="4" y="0"/>
                    </a:lnTo>
                    <a:lnTo>
                      <a:pt x="10" y="3"/>
                    </a:lnTo>
                    <a:lnTo>
                      <a:pt x="18" y="12"/>
                    </a:lnTo>
                    <a:close/>
                  </a:path>
                </a:pathLst>
              </a:custGeom>
              <a:grpFill/>
              <a:ln w="635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978" name="Freeform 1814">
                <a:extLst>
                  <a:ext uri="{FF2B5EF4-FFF2-40B4-BE49-F238E27FC236}">
                    <a16:creationId xmlns:a16="http://schemas.microsoft.com/office/drawing/2014/main" id="{11325D96-F7B4-474F-9214-70F5B4B6083B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5256064" y="3967020"/>
                <a:ext cx="33332" cy="41581"/>
              </a:xfrm>
              <a:custGeom>
                <a:avLst/>
                <a:gdLst>
                  <a:gd name="T0" fmla="*/ 18 w 35"/>
                  <a:gd name="T1" fmla="*/ 12 h 37"/>
                  <a:gd name="T2" fmla="*/ 21 w 35"/>
                  <a:gd name="T3" fmla="*/ 14 h 37"/>
                  <a:gd name="T4" fmla="*/ 23 w 35"/>
                  <a:gd name="T5" fmla="*/ 15 h 37"/>
                  <a:gd name="T6" fmla="*/ 24 w 35"/>
                  <a:gd name="T7" fmla="*/ 20 h 37"/>
                  <a:gd name="T8" fmla="*/ 25 w 35"/>
                  <a:gd name="T9" fmla="*/ 26 h 37"/>
                  <a:gd name="T10" fmla="*/ 28 w 35"/>
                  <a:gd name="T11" fmla="*/ 31 h 37"/>
                  <a:gd name="T12" fmla="*/ 35 w 35"/>
                  <a:gd name="T13" fmla="*/ 33 h 37"/>
                  <a:gd name="T14" fmla="*/ 35 w 35"/>
                  <a:gd name="T15" fmla="*/ 37 h 37"/>
                  <a:gd name="T16" fmla="*/ 22 w 35"/>
                  <a:gd name="T17" fmla="*/ 36 h 37"/>
                  <a:gd name="T18" fmla="*/ 20 w 35"/>
                  <a:gd name="T19" fmla="*/ 31 h 37"/>
                  <a:gd name="T20" fmla="*/ 12 w 35"/>
                  <a:gd name="T21" fmla="*/ 24 h 37"/>
                  <a:gd name="T22" fmla="*/ 11 w 35"/>
                  <a:gd name="T23" fmla="*/ 20 h 37"/>
                  <a:gd name="T24" fmla="*/ 6 w 35"/>
                  <a:gd name="T25" fmla="*/ 11 h 37"/>
                  <a:gd name="T26" fmla="*/ 1 w 35"/>
                  <a:gd name="T27" fmla="*/ 3 h 37"/>
                  <a:gd name="T28" fmla="*/ 0 w 35"/>
                  <a:gd name="T29" fmla="*/ 0 h 37"/>
                  <a:gd name="T30" fmla="*/ 4 w 35"/>
                  <a:gd name="T31" fmla="*/ 0 h 37"/>
                  <a:gd name="T32" fmla="*/ 10 w 35"/>
                  <a:gd name="T33" fmla="*/ 3 h 37"/>
                  <a:gd name="T34" fmla="*/ 18 w 35"/>
                  <a:gd name="T35" fmla="*/ 12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5" h="37">
                    <a:moveTo>
                      <a:pt x="18" y="12"/>
                    </a:moveTo>
                    <a:lnTo>
                      <a:pt x="21" y="14"/>
                    </a:lnTo>
                    <a:lnTo>
                      <a:pt x="23" y="15"/>
                    </a:lnTo>
                    <a:lnTo>
                      <a:pt x="24" y="20"/>
                    </a:lnTo>
                    <a:lnTo>
                      <a:pt x="25" y="26"/>
                    </a:lnTo>
                    <a:lnTo>
                      <a:pt x="28" y="31"/>
                    </a:lnTo>
                    <a:lnTo>
                      <a:pt x="35" y="33"/>
                    </a:lnTo>
                    <a:lnTo>
                      <a:pt x="35" y="37"/>
                    </a:lnTo>
                    <a:lnTo>
                      <a:pt x="22" y="36"/>
                    </a:lnTo>
                    <a:lnTo>
                      <a:pt x="20" y="31"/>
                    </a:lnTo>
                    <a:lnTo>
                      <a:pt x="12" y="24"/>
                    </a:lnTo>
                    <a:lnTo>
                      <a:pt x="11" y="20"/>
                    </a:lnTo>
                    <a:lnTo>
                      <a:pt x="6" y="11"/>
                    </a:lnTo>
                    <a:lnTo>
                      <a:pt x="1" y="3"/>
                    </a:lnTo>
                    <a:lnTo>
                      <a:pt x="0" y="0"/>
                    </a:lnTo>
                    <a:lnTo>
                      <a:pt x="4" y="0"/>
                    </a:lnTo>
                    <a:lnTo>
                      <a:pt x="10" y="3"/>
                    </a:lnTo>
                    <a:lnTo>
                      <a:pt x="18" y="12"/>
                    </a:lnTo>
                  </a:path>
                </a:pathLst>
              </a:custGeom>
              <a:grpFill/>
              <a:ln w="635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979" name="Freeform 1816">
                <a:extLst>
                  <a:ext uri="{FF2B5EF4-FFF2-40B4-BE49-F238E27FC236}">
                    <a16:creationId xmlns:a16="http://schemas.microsoft.com/office/drawing/2014/main" id="{EE9EE46F-6DB5-C540-B1EB-DAC1E22DAB8E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5256066" y="3967020"/>
                <a:ext cx="33332" cy="41581"/>
              </a:xfrm>
              <a:custGeom>
                <a:avLst/>
                <a:gdLst>
                  <a:gd name="T0" fmla="*/ 18 w 35"/>
                  <a:gd name="T1" fmla="*/ 12 h 37"/>
                  <a:gd name="T2" fmla="*/ 21 w 35"/>
                  <a:gd name="T3" fmla="*/ 14 h 37"/>
                  <a:gd name="T4" fmla="*/ 23 w 35"/>
                  <a:gd name="T5" fmla="*/ 15 h 37"/>
                  <a:gd name="T6" fmla="*/ 24 w 35"/>
                  <a:gd name="T7" fmla="*/ 20 h 37"/>
                  <a:gd name="T8" fmla="*/ 25 w 35"/>
                  <a:gd name="T9" fmla="*/ 26 h 37"/>
                  <a:gd name="T10" fmla="*/ 28 w 35"/>
                  <a:gd name="T11" fmla="*/ 31 h 37"/>
                  <a:gd name="T12" fmla="*/ 35 w 35"/>
                  <a:gd name="T13" fmla="*/ 33 h 37"/>
                  <a:gd name="T14" fmla="*/ 35 w 35"/>
                  <a:gd name="T15" fmla="*/ 37 h 37"/>
                  <a:gd name="T16" fmla="*/ 22 w 35"/>
                  <a:gd name="T17" fmla="*/ 36 h 37"/>
                  <a:gd name="T18" fmla="*/ 20 w 35"/>
                  <a:gd name="T19" fmla="*/ 31 h 37"/>
                  <a:gd name="T20" fmla="*/ 12 w 35"/>
                  <a:gd name="T21" fmla="*/ 24 h 37"/>
                  <a:gd name="T22" fmla="*/ 11 w 35"/>
                  <a:gd name="T23" fmla="*/ 20 h 37"/>
                  <a:gd name="T24" fmla="*/ 6 w 35"/>
                  <a:gd name="T25" fmla="*/ 11 h 37"/>
                  <a:gd name="T26" fmla="*/ 1 w 35"/>
                  <a:gd name="T27" fmla="*/ 3 h 37"/>
                  <a:gd name="T28" fmla="*/ 0 w 35"/>
                  <a:gd name="T29" fmla="*/ 0 h 37"/>
                  <a:gd name="T30" fmla="*/ 4 w 35"/>
                  <a:gd name="T31" fmla="*/ 0 h 37"/>
                  <a:gd name="T32" fmla="*/ 10 w 35"/>
                  <a:gd name="T33" fmla="*/ 3 h 37"/>
                  <a:gd name="T34" fmla="*/ 18 w 35"/>
                  <a:gd name="T35" fmla="*/ 12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5" h="37">
                    <a:moveTo>
                      <a:pt x="18" y="12"/>
                    </a:moveTo>
                    <a:lnTo>
                      <a:pt x="21" y="14"/>
                    </a:lnTo>
                    <a:lnTo>
                      <a:pt x="23" y="15"/>
                    </a:lnTo>
                    <a:lnTo>
                      <a:pt x="24" y="20"/>
                    </a:lnTo>
                    <a:lnTo>
                      <a:pt x="25" y="26"/>
                    </a:lnTo>
                    <a:lnTo>
                      <a:pt x="28" y="31"/>
                    </a:lnTo>
                    <a:lnTo>
                      <a:pt x="35" y="33"/>
                    </a:lnTo>
                    <a:lnTo>
                      <a:pt x="35" y="37"/>
                    </a:lnTo>
                    <a:lnTo>
                      <a:pt x="22" y="36"/>
                    </a:lnTo>
                    <a:lnTo>
                      <a:pt x="20" y="31"/>
                    </a:lnTo>
                    <a:lnTo>
                      <a:pt x="12" y="24"/>
                    </a:lnTo>
                    <a:lnTo>
                      <a:pt x="11" y="20"/>
                    </a:lnTo>
                    <a:lnTo>
                      <a:pt x="6" y="11"/>
                    </a:lnTo>
                    <a:lnTo>
                      <a:pt x="1" y="3"/>
                    </a:lnTo>
                    <a:lnTo>
                      <a:pt x="0" y="0"/>
                    </a:lnTo>
                    <a:lnTo>
                      <a:pt x="4" y="0"/>
                    </a:lnTo>
                    <a:lnTo>
                      <a:pt x="10" y="3"/>
                    </a:lnTo>
                    <a:lnTo>
                      <a:pt x="18" y="12"/>
                    </a:lnTo>
                  </a:path>
                </a:pathLst>
              </a:custGeom>
              <a:grpFill/>
              <a:ln w="635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980" name="Freeform 1817">
                <a:extLst>
                  <a:ext uri="{FF2B5EF4-FFF2-40B4-BE49-F238E27FC236}">
                    <a16:creationId xmlns:a16="http://schemas.microsoft.com/office/drawing/2014/main" id="{8A0955D4-0744-054D-A227-35002C95970A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5471736" y="3776628"/>
                <a:ext cx="66661" cy="98480"/>
              </a:xfrm>
              <a:custGeom>
                <a:avLst/>
                <a:gdLst>
                  <a:gd name="T0" fmla="*/ 30 w 69"/>
                  <a:gd name="T1" fmla="*/ 2 h 90"/>
                  <a:gd name="T2" fmla="*/ 32 w 69"/>
                  <a:gd name="T3" fmla="*/ 0 h 90"/>
                  <a:gd name="T4" fmla="*/ 33 w 69"/>
                  <a:gd name="T5" fmla="*/ 2 h 90"/>
                  <a:gd name="T6" fmla="*/ 37 w 69"/>
                  <a:gd name="T7" fmla="*/ 6 h 90"/>
                  <a:gd name="T8" fmla="*/ 42 w 69"/>
                  <a:gd name="T9" fmla="*/ 1 h 90"/>
                  <a:gd name="T10" fmla="*/ 49 w 69"/>
                  <a:gd name="T11" fmla="*/ 2 h 90"/>
                  <a:gd name="T12" fmla="*/ 52 w 69"/>
                  <a:gd name="T13" fmla="*/ 9 h 90"/>
                  <a:gd name="T14" fmla="*/ 56 w 69"/>
                  <a:gd name="T15" fmla="*/ 10 h 90"/>
                  <a:gd name="T16" fmla="*/ 63 w 69"/>
                  <a:gd name="T17" fmla="*/ 9 h 90"/>
                  <a:gd name="T18" fmla="*/ 67 w 69"/>
                  <a:gd name="T19" fmla="*/ 18 h 90"/>
                  <a:gd name="T20" fmla="*/ 68 w 69"/>
                  <a:gd name="T21" fmla="*/ 27 h 90"/>
                  <a:gd name="T22" fmla="*/ 67 w 69"/>
                  <a:gd name="T23" fmla="*/ 40 h 90"/>
                  <a:gd name="T24" fmla="*/ 69 w 69"/>
                  <a:gd name="T25" fmla="*/ 55 h 90"/>
                  <a:gd name="T26" fmla="*/ 67 w 69"/>
                  <a:gd name="T27" fmla="*/ 67 h 90"/>
                  <a:gd name="T28" fmla="*/ 58 w 69"/>
                  <a:gd name="T29" fmla="*/ 78 h 90"/>
                  <a:gd name="T30" fmla="*/ 51 w 69"/>
                  <a:gd name="T31" fmla="*/ 84 h 90"/>
                  <a:gd name="T32" fmla="*/ 22 w 69"/>
                  <a:gd name="T33" fmla="*/ 90 h 90"/>
                  <a:gd name="T34" fmla="*/ 19 w 69"/>
                  <a:gd name="T35" fmla="*/ 87 h 90"/>
                  <a:gd name="T36" fmla="*/ 10 w 69"/>
                  <a:gd name="T37" fmla="*/ 85 h 90"/>
                  <a:gd name="T38" fmla="*/ 3 w 69"/>
                  <a:gd name="T39" fmla="*/ 73 h 90"/>
                  <a:gd name="T40" fmla="*/ 1 w 69"/>
                  <a:gd name="T41" fmla="*/ 61 h 90"/>
                  <a:gd name="T42" fmla="*/ 0 w 69"/>
                  <a:gd name="T43" fmla="*/ 50 h 90"/>
                  <a:gd name="T44" fmla="*/ 1 w 69"/>
                  <a:gd name="T45" fmla="*/ 39 h 90"/>
                  <a:gd name="T46" fmla="*/ 5 w 69"/>
                  <a:gd name="T47" fmla="*/ 34 h 90"/>
                  <a:gd name="T48" fmla="*/ 8 w 69"/>
                  <a:gd name="T49" fmla="*/ 25 h 90"/>
                  <a:gd name="T50" fmla="*/ 13 w 69"/>
                  <a:gd name="T51" fmla="*/ 15 h 90"/>
                  <a:gd name="T52" fmla="*/ 19 w 69"/>
                  <a:gd name="T53" fmla="*/ 6 h 90"/>
                  <a:gd name="T54" fmla="*/ 25 w 69"/>
                  <a:gd name="T55" fmla="*/ 5 h 90"/>
                  <a:gd name="T56" fmla="*/ 30 w 69"/>
                  <a:gd name="T57" fmla="*/ 2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69" h="90">
                    <a:moveTo>
                      <a:pt x="30" y="2"/>
                    </a:moveTo>
                    <a:lnTo>
                      <a:pt x="32" y="0"/>
                    </a:lnTo>
                    <a:lnTo>
                      <a:pt x="33" y="2"/>
                    </a:lnTo>
                    <a:lnTo>
                      <a:pt x="37" y="6"/>
                    </a:lnTo>
                    <a:lnTo>
                      <a:pt x="42" y="1"/>
                    </a:lnTo>
                    <a:lnTo>
                      <a:pt x="49" y="2"/>
                    </a:lnTo>
                    <a:lnTo>
                      <a:pt x="52" y="9"/>
                    </a:lnTo>
                    <a:lnTo>
                      <a:pt x="56" y="10"/>
                    </a:lnTo>
                    <a:lnTo>
                      <a:pt x="63" y="9"/>
                    </a:lnTo>
                    <a:lnTo>
                      <a:pt x="67" y="18"/>
                    </a:lnTo>
                    <a:lnTo>
                      <a:pt x="68" y="27"/>
                    </a:lnTo>
                    <a:lnTo>
                      <a:pt x="67" y="40"/>
                    </a:lnTo>
                    <a:lnTo>
                      <a:pt x="69" y="55"/>
                    </a:lnTo>
                    <a:lnTo>
                      <a:pt x="67" y="67"/>
                    </a:lnTo>
                    <a:lnTo>
                      <a:pt x="58" y="78"/>
                    </a:lnTo>
                    <a:lnTo>
                      <a:pt x="51" y="84"/>
                    </a:lnTo>
                    <a:lnTo>
                      <a:pt x="22" y="90"/>
                    </a:lnTo>
                    <a:lnTo>
                      <a:pt x="19" y="87"/>
                    </a:lnTo>
                    <a:lnTo>
                      <a:pt x="10" y="85"/>
                    </a:lnTo>
                    <a:lnTo>
                      <a:pt x="3" y="73"/>
                    </a:lnTo>
                    <a:lnTo>
                      <a:pt x="1" y="61"/>
                    </a:lnTo>
                    <a:lnTo>
                      <a:pt x="0" y="50"/>
                    </a:lnTo>
                    <a:lnTo>
                      <a:pt x="1" y="39"/>
                    </a:lnTo>
                    <a:lnTo>
                      <a:pt x="5" y="34"/>
                    </a:lnTo>
                    <a:lnTo>
                      <a:pt x="8" y="25"/>
                    </a:lnTo>
                    <a:lnTo>
                      <a:pt x="13" y="15"/>
                    </a:lnTo>
                    <a:lnTo>
                      <a:pt x="19" y="6"/>
                    </a:lnTo>
                    <a:lnTo>
                      <a:pt x="25" y="5"/>
                    </a:lnTo>
                    <a:lnTo>
                      <a:pt x="30" y="2"/>
                    </a:lnTo>
                    <a:close/>
                  </a:path>
                </a:pathLst>
              </a:custGeom>
              <a:grpFill/>
              <a:ln w="635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981" name="Freeform 1820">
                <a:extLst>
                  <a:ext uri="{FF2B5EF4-FFF2-40B4-BE49-F238E27FC236}">
                    <a16:creationId xmlns:a16="http://schemas.microsoft.com/office/drawing/2014/main" id="{82E1D9BB-1AAB-6D47-A756-B14D17C28ED9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5548200" y="3791946"/>
                <a:ext cx="37253" cy="37205"/>
              </a:xfrm>
              <a:custGeom>
                <a:avLst/>
                <a:gdLst>
                  <a:gd name="T0" fmla="*/ 0 w 37"/>
                  <a:gd name="T1" fmla="*/ 12 h 34"/>
                  <a:gd name="T2" fmla="*/ 2 w 37"/>
                  <a:gd name="T3" fmla="*/ 8 h 34"/>
                  <a:gd name="T4" fmla="*/ 7 w 37"/>
                  <a:gd name="T5" fmla="*/ 7 h 34"/>
                  <a:gd name="T6" fmla="*/ 13 w 37"/>
                  <a:gd name="T7" fmla="*/ 0 h 34"/>
                  <a:gd name="T8" fmla="*/ 14 w 37"/>
                  <a:gd name="T9" fmla="*/ 8 h 34"/>
                  <a:gd name="T10" fmla="*/ 26 w 37"/>
                  <a:gd name="T11" fmla="*/ 13 h 34"/>
                  <a:gd name="T12" fmla="*/ 33 w 37"/>
                  <a:gd name="T13" fmla="*/ 14 h 34"/>
                  <a:gd name="T14" fmla="*/ 37 w 37"/>
                  <a:gd name="T15" fmla="*/ 29 h 34"/>
                  <a:gd name="T16" fmla="*/ 32 w 37"/>
                  <a:gd name="T17" fmla="*/ 34 h 34"/>
                  <a:gd name="T18" fmla="*/ 20 w 37"/>
                  <a:gd name="T19" fmla="*/ 31 h 34"/>
                  <a:gd name="T20" fmla="*/ 10 w 37"/>
                  <a:gd name="T21" fmla="*/ 31 h 34"/>
                  <a:gd name="T22" fmla="*/ 1 w 37"/>
                  <a:gd name="T23" fmla="*/ 22 h 34"/>
                  <a:gd name="T24" fmla="*/ 0 w 37"/>
                  <a:gd name="T25" fmla="*/ 1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7" h="34">
                    <a:moveTo>
                      <a:pt x="0" y="12"/>
                    </a:moveTo>
                    <a:lnTo>
                      <a:pt x="2" y="8"/>
                    </a:lnTo>
                    <a:lnTo>
                      <a:pt x="7" y="7"/>
                    </a:lnTo>
                    <a:lnTo>
                      <a:pt x="13" y="0"/>
                    </a:lnTo>
                    <a:lnTo>
                      <a:pt x="14" y="8"/>
                    </a:lnTo>
                    <a:lnTo>
                      <a:pt x="26" y="13"/>
                    </a:lnTo>
                    <a:lnTo>
                      <a:pt x="33" y="14"/>
                    </a:lnTo>
                    <a:lnTo>
                      <a:pt x="37" y="29"/>
                    </a:lnTo>
                    <a:lnTo>
                      <a:pt x="32" y="34"/>
                    </a:lnTo>
                    <a:lnTo>
                      <a:pt x="20" y="31"/>
                    </a:lnTo>
                    <a:lnTo>
                      <a:pt x="10" y="31"/>
                    </a:lnTo>
                    <a:lnTo>
                      <a:pt x="1" y="22"/>
                    </a:lnTo>
                    <a:lnTo>
                      <a:pt x="0" y="12"/>
                    </a:lnTo>
                    <a:close/>
                  </a:path>
                </a:pathLst>
              </a:custGeom>
              <a:grpFill/>
              <a:ln w="635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982" name="Freeform 1824">
                <a:extLst>
                  <a:ext uri="{FF2B5EF4-FFF2-40B4-BE49-F238E27FC236}">
                    <a16:creationId xmlns:a16="http://schemas.microsoft.com/office/drawing/2014/main" id="{4E3A170B-A097-9141-9D53-8079184463D7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5407034" y="3678148"/>
                <a:ext cx="33332" cy="45956"/>
              </a:xfrm>
              <a:custGeom>
                <a:avLst/>
                <a:gdLst>
                  <a:gd name="T0" fmla="*/ 27 w 34"/>
                  <a:gd name="T1" fmla="*/ 18 h 42"/>
                  <a:gd name="T2" fmla="*/ 25 w 34"/>
                  <a:gd name="T3" fmla="*/ 22 h 42"/>
                  <a:gd name="T4" fmla="*/ 19 w 34"/>
                  <a:gd name="T5" fmla="*/ 34 h 42"/>
                  <a:gd name="T6" fmla="*/ 14 w 34"/>
                  <a:gd name="T7" fmla="*/ 39 h 42"/>
                  <a:gd name="T8" fmla="*/ 0 w 34"/>
                  <a:gd name="T9" fmla="*/ 42 h 42"/>
                  <a:gd name="T10" fmla="*/ 0 w 34"/>
                  <a:gd name="T11" fmla="*/ 35 h 42"/>
                  <a:gd name="T12" fmla="*/ 7 w 34"/>
                  <a:gd name="T13" fmla="*/ 25 h 42"/>
                  <a:gd name="T14" fmla="*/ 14 w 34"/>
                  <a:gd name="T15" fmla="*/ 21 h 42"/>
                  <a:gd name="T16" fmla="*/ 21 w 34"/>
                  <a:gd name="T17" fmla="*/ 10 h 42"/>
                  <a:gd name="T18" fmla="*/ 23 w 34"/>
                  <a:gd name="T19" fmla="*/ 3 h 42"/>
                  <a:gd name="T20" fmla="*/ 26 w 34"/>
                  <a:gd name="T21" fmla="*/ 1 h 42"/>
                  <a:gd name="T22" fmla="*/ 31 w 34"/>
                  <a:gd name="T23" fmla="*/ 0 h 42"/>
                  <a:gd name="T24" fmla="*/ 34 w 34"/>
                  <a:gd name="T25" fmla="*/ 1 h 42"/>
                  <a:gd name="T26" fmla="*/ 34 w 34"/>
                  <a:gd name="T27" fmla="*/ 10 h 42"/>
                  <a:gd name="T28" fmla="*/ 32 w 34"/>
                  <a:gd name="T29" fmla="*/ 13 h 42"/>
                  <a:gd name="T30" fmla="*/ 29 w 34"/>
                  <a:gd name="T31" fmla="*/ 13 h 42"/>
                  <a:gd name="T32" fmla="*/ 27 w 34"/>
                  <a:gd name="T33" fmla="*/ 18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4" h="42">
                    <a:moveTo>
                      <a:pt x="27" y="18"/>
                    </a:moveTo>
                    <a:lnTo>
                      <a:pt x="25" y="22"/>
                    </a:lnTo>
                    <a:lnTo>
                      <a:pt x="19" y="34"/>
                    </a:lnTo>
                    <a:lnTo>
                      <a:pt x="14" y="39"/>
                    </a:lnTo>
                    <a:lnTo>
                      <a:pt x="0" y="42"/>
                    </a:lnTo>
                    <a:lnTo>
                      <a:pt x="0" y="35"/>
                    </a:lnTo>
                    <a:lnTo>
                      <a:pt x="7" y="25"/>
                    </a:lnTo>
                    <a:lnTo>
                      <a:pt x="14" y="21"/>
                    </a:lnTo>
                    <a:lnTo>
                      <a:pt x="21" y="10"/>
                    </a:lnTo>
                    <a:lnTo>
                      <a:pt x="23" y="3"/>
                    </a:lnTo>
                    <a:lnTo>
                      <a:pt x="26" y="1"/>
                    </a:lnTo>
                    <a:lnTo>
                      <a:pt x="31" y="0"/>
                    </a:lnTo>
                    <a:lnTo>
                      <a:pt x="34" y="1"/>
                    </a:lnTo>
                    <a:lnTo>
                      <a:pt x="34" y="10"/>
                    </a:lnTo>
                    <a:lnTo>
                      <a:pt x="32" y="13"/>
                    </a:lnTo>
                    <a:lnTo>
                      <a:pt x="29" y="13"/>
                    </a:lnTo>
                    <a:lnTo>
                      <a:pt x="27" y="18"/>
                    </a:lnTo>
                  </a:path>
                </a:pathLst>
              </a:custGeom>
              <a:grpFill/>
              <a:ln w="635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983" name="Freeform 1825">
                <a:extLst>
                  <a:ext uri="{FF2B5EF4-FFF2-40B4-BE49-F238E27FC236}">
                    <a16:creationId xmlns:a16="http://schemas.microsoft.com/office/drawing/2014/main" id="{22B9FA3A-5A39-6940-AAE9-674334629886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5407034" y="3678148"/>
                <a:ext cx="33332" cy="45956"/>
              </a:xfrm>
              <a:custGeom>
                <a:avLst/>
                <a:gdLst>
                  <a:gd name="T0" fmla="*/ 27 w 34"/>
                  <a:gd name="T1" fmla="*/ 18 h 42"/>
                  <a:gd name="T2" fmla="*/ 25 w 34"/>
                  <a:gd name="T3" fmla="*/ 22 h 42"/>
                  <a:gd name="T4" fmla="*/ 19 w 34"/>
                  <a:gd name="T5" fmla="*/ 34 h 42"/>
                  <a:gd name="T6" fmla="*/ 14 w 34"/>
                  <a:gd name="T7" fmla="*/ 39 h 42"/>
                  <a:gd name="T8" fmla="*/ 0 w 34"/>
                  <a:gd name="T9" fmla="*/ 42 h 42"/>
                  <a:gd name="T10" fmla="*/ 0 w 34"/>
                  <a:gd name="T11" fmla="*/ 35 h 42"/>
                  <a:gd name="T12" fmla="*/ 7 w 34"/>
                  <a:gd name="T13" fmla="*/ 25 h 42"/>
                  <a:gd name="T14" fmla="*/ 14 w 34"/>
                  <a:gd name="T15" fmla="*/ 21 h 42"/>
                  <a:gd name="T16" fmla="*/ 21 w 34"/>
                  <a:gd name="T17" fmla="*/ 10 h 42"/>
                  <a:gd name="T18" fmla="*/ 23 w 34"/>
                  <a:gd name="T19" fmla="*/ 3 h 42"/>
                  <a:gd name="T20" fmla="*/ 26 w 34"/>
                  <a:gd name="T21" fmla="*/ 1 h 42"/>
                  <a:gd name="T22" fmla="*/ 31 w 34"/>
                  <a:gd name="T23" fmla="*/ 0 h 42"/>
                  <a:gd name="T24" fmla="*/ 34 w 34"/>
                  <a:gd name="T25" fmla="*/ 1 h 42"/>
                  <a:gd name="T26" fmla="*/ 34 w 34"/>
                  <a:gd name="T27" fmla="*/ 10 h 42"/>
                  <a:gd name="T28" fmla="*/ 32 w 34"/>
                  <a:gd name="T29" fmla="*/ 13 h 42"/>
                  <a:gd name="T30" fmla="*/ 29 w 34"/>
                  <a:gd name="T31" fmla="*/ 13 h 42"/>
                  <a:gd name="T32" fmla="*/ 27 w 34"/>
                  <a:gd name="T33" fmla="*/ 18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4" h="42">
                    <a:moveTo>
                      <a:pt x="27" y="18"/>
                    </a:moveTo>
                    <a:lnTo>
                      <a:pt x="25" y="22"/>
                    </a:lnTo>
                    <a:lnTo>
                      <a:pt x="19" y="34"/>
                    </a:lnTo>
                    <a:lnTo>
                      <a:pt x="14" y="39"/>
                    </a:lnTo>
                    <a:lnTo>
                      <a:pt x="0" y="42"/>
                    </a:lnTo>
                    <a:lnTo>
                      <a:pt x="0" y="35"/>
                    </a:lnTo>
                    <a:lnTo>
                      <a:pt x="7" y="25"/>
                    </a:lnTo>
                    <a:lnTo>
                      <a:pt x="14" y="21"/>
                    </a:lnTo>
                    <a:lnTo>
                      <a:pt x="21" y="10"/>
                    </a:lnTo>
                    <a:lnTo>
                      <a:pt x="23" y="3"/>
                    </a:lnTo>
                    <a:lnTo>
                      <a:pt x="26" y="1"/>
                    </a:lnTo>
                    <a:lnTo>
                      <a:pt x="31" y="0"/>
                    </a:lnTo>
                    <a:lnTo>
                      <a:pt x="34" y="1"/>
                    </a:lnTo>
                    <a:lnTo>
                      <a:pt x="34" y="10"/>
                    </a:lnTo>
                    <a:lnTo>
                      <a:pt x="32" y="13"/>
                    </a:lnTo>
                    <a:lnTo>
                      <a:pt x="29" y="13"/>
                    </a:lnTo>
                    <a:lnTo>
                      <a:pt x="27" y="18"/>
                    </a:lnTo>
                  </a:path>
                </a:pathLst>
              </a:custGeom>
              <a:grpFill/>
              <a:ln w="635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984" name="Freeform 1826">
                <a:extLst>
                  <a:ext uri="{FF2B5EF4-FFF2-40B4-BE49-F238E27FC236}">
                    <a16:creationId xmlns:a16="http://schemas.microsoft.com/office/drawing/2014/main" id="{3D46AFB4-17EF-754A-B366-FFD342C744C4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5375664" y="3638754"/>
                <a:ext cx="33332" cy="30639"/>
              </a:xfrm>
              <a:custGeom>
                <a:avLst/>
                <a:gdLst>
                  <a:gd name="T0" fmla="*/ 8 w 34"/>
                  <a:gd name="T1" fmla="*/ 0 h 28"/>
                  <a:gd name="T2" fmla="*/ 10 w 34"/>
                  <a:gd name="T3" fmla="*/ 3 h 28"/>
                  <a:gd name="T4" fmla="*/ 14 w 34"/>
                  <a:gd name="T5" fmla="*/ 5 h 28"/>
                  <a:gd name="T6" fmla="*/ 17 w 34"/>
                  <a:gd name="T7" fmla="*/ 6 h 28"/>
                  <a:gd name="T8" fmla="*/ 20 w 34"/>
                  <a:gd name="T9" fmla="*/ 1 h 28"/>
                  <a:gd name="T10" fmla="*/ 25 w 34"/>
                  <a:gd name="T11" fmla="*/ 0 h 28"/>
                  <a:gd name="T12" fmla="*/ 29 w 34"/>
                  <a:gd name="T13" fmla="*/ 1 h 28"/>
                  <a:gd name="T14" fmla="*/ 34 w 34"/>
                  <a:gd name="T15" fmla="*/ 5 h 28"/>
                  <a:gd name="T16" fmla="*/ 32 w 34"/>
                  <a:gd name="T17" fmla="*/ 13 h 28"/>
                  <a:gd name="T18" fmla="*/ 19 w 34"/>
                  <a:gd name="T19" fmla="*/ 18 h 28"/>
                  <a:gd name="T20" fmla="*/ 14 w 34"/>
                  <a:gd name="T21" fmla="*/ 13 h 28"/>
                  <a:gd name="T22" fmla="*/ 14 w 34"/>
                  <a:gd name="T23" fmla="*/ 28 h 28"/>
                  <a:gd name="T24" fmla="*/ 4 w 34"/>
                  <a:gd name="T25" fmla="*/ 15 h 28"/>
                  <a:gd name="T26" fmla="*/ 0 w 34"/>
                  <a:gd name="T27" fmla="*/ 1 h 28"/>
                  <a:gd name="T28" fmla="*/ 8 w 34"/>
                  <a:gd name="T29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4" h="28">
                    <a:moveTo>
                      <a:pt x="8" y="0"/>
                    </a:moveTo>
                    <a:lnTo>
                      <a:pt x="10" y="3"/>
                    </a:lnTo>
                    <a:lnTo>
                      <a:pt x="14" y="5"/>
                    </a:lnTo>
                    <a:lnTo>
                      <a:pt x="17" y="6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29" y="1"/>
                    </a:lnTo>
                    <a:lnTo>
                      <a:pt x="34" y="5"/>
                    </a:lnTo>
                    <a:lnTo>
                      <a:pt x="32" y="13"/>
                    </a:lnTo>
                    <a:lnTo>
                      <a:pt x="19" y="18"/>
                    </a:lnTo>
                    <a:lnTo>
                      <a:pt x="14" y="13"/>
                    </a:lnTo>
                    <a:lnTo>
                      <a:pt x="14" y="28"/>
                    </a:lnTo>
                    <a:lnTo>
                      <a:pt x="4" y="15"/>
                    </a:lnTo>
                    <a:lnTo>
                      <a:pt x="0" y="1"/>
                    </a:lnTo>
                    <a:lnTo>
                      <a:pt x="8" y="0"/>
                    </a:lnTo>
                    <a:close/>
                  </a:path>
                </a:pathLst>
              </a:custGeom>
              <a:grpFill/>
              <a:ln w="635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985" name="Freeform 1827">
                <a:extLst>
                  <a:ext uri="{FF2B5EF4-FFF2-40B4-BE49-F238E27FC236}">
                    <a16:creationId xmlns:a16="http://schemas.microsoft.com/office/drawing/2014/main" id="{51F05BCA-265D-6346-BE9F-9D6A85CCEFB2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5375664" y="3638754"/>
                <a:ext cx="33332" cy="30639"/>
              </a:xfrm>
              <a:custGeom>
                <a:avLst/>
                <a:gdLst>
                  <a:gd name="T0" fmla="*/ 8 w 34"/>
                  <a:gd name="T1" fmla="*/ 0 h 28"/>
                  <a:gd name="T2" fmla="*/ 10 w 34"/>
                  <a:gd name="T3" fmla="*/ 3 h 28"/>
                  <a:gd name="T4" fmla="*/ 14 w 34"/>
                  <a:gd name="T5" fmla="*/ 5 h 28"/>
                  <a:gd name="T6" fmla="*/ 17 w 34"/>
                  <a:gd name="T7" fmla="*/ 6 h 28"/>
                  <a:gd name="T8" fmla="*/ 20 w 34"/>
                  <a:gd name="T9" fmla="*/ 1 h 28"/>
                  <a:gd name="T10" fmla="*/ 25 w 34"/>
                  <a:gd name="T11" fmla="*/ 0 h 28"/>
                  <a:gd name="T12" fmla="*/ 29 w 34"/>
                  <a:gd name="T13" fmla="*/ 1 h 28"/>
                  <a:gd name="T14" fmla="*/ 34 w 34"/>
                  <a:gd name="T15" fmla="*/ 5 h 28"/>
                  <a:gd name="T16" fmla="*/ 32 w 34"/>
                  <a:gd name="T17" fmla="*/ 13 h 28"/>
                  <a:gd name="T18" fmla="*/ 19 w 34"/>
                  <a:gd name="T19" fmla="*/ 18 h 28"/>
                  <a:gd name="T20" fmla="*/ 14 w 34"/>
                  <a:gd name="T21" fmla="*/ 13 h 28"/>
                  <a:gd name="T22" fmla="*/ 14 w 34"/>
                  <a:gd name="T23" fmla="*/ 28 h 28"/>
                  <a:gd name="T24" fmla="*/ 4 w 34"/>
                  <a:gd name="T25" fmla="*/ 15 h 28"/>
                  <a:gd name="T26" fmla="*/ 0 w 34"/>
                  <a:gd name="T27" fmla="*/ 1 h 28"/>
                  <a:gd name="T28" fmla="*/ 8 w 34"/>
                  <a:gd name="T29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4" h="28">
                    <a:moveTo>
                      <a:pt x="8" y="0"/>
                    </a:moveTo>
                    <a:lnTo>
                      <a:pt x="10" y="3"/>
                    </a:lnTo>
                    <a:lnTo>
                      <a:pt x="14" y="5"/>
                    </a:lnTo>
                    <a:lnTo>
                      <a:pt x="17" y="6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29" y="1"/>
                    </a:lnTo>
                    <a:lnTo>
                      <a:pt x="34" y="5"/>
                    </a:lnTo>
                    <a:lnTo>
                      <a:pt x="32" y="13"/>
                    </a:lnTo>
                    <a:lnTo>
                      <a:pt x="19" y="18"/>
                    </a:lnTo>
                    <a:lnTo>
                      <a:pt x="14" y="13"/>
                    </a:lnTo>
                    <a:lnTo>
                      <a:pt x="14" y="28"/>
                    </a:lnTo>
                    <a:lnTo>
                      <a:pt x="4" y="15"/>
                    </a:lnTo>
                    <a:lnTo>
                      <a:pt x="0" y="1"/>
                    </a:lnTo>
                    <a:lnTo>
                      <a:pt x="8" y="0"/>
                    </a:lnTo>
                  </a:path>
                </a:pathLst>
              </a:custGeom>
              <a:grpFill/>
              <a:ln w="635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986" name="Freeform 1828">
                <a:extLst>
                  <a:ext uri="{FF2B5EF4-FFF2-40B4-BE49-F238E27FC236}">
                    <a16:creationId xmlns:a16="http://schemas.microsoft.com/office/drawing/2014/main" id="{31B2B257-B5F5-9F4C-9D20-5D69C3617961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5375664" y="3638754"/>
                <a:ext cx="33332" cy="30639"/>
              </a:xfrm>
              <a:custGeom>
                <a:avLst/>
                <a:gdLst>
                  <a:gd name="T0" fmla="*/ 8 w 34"/>
                  <a:gd name="T1" fmla="*/ 0 h 28"/>
                  <a:gd name="T2" fmla="*/ 10 w 34"/>
                  <a:gd name="T3" fmla="*/ 3 h 28"/>
                  <a:gd name="T4" fmla="*/ 14 w 34"/>
                  <a:gd name="T5" fmla="*/ 5 h 28"/>
                  <a:gd name="T6" fmla="*/ 17 w 34"/>
                  <a:gd name="T7" fmla="*/ 6 h 28"/>
                  <a:gd name="T8" fmla="*/ 20 w 34"/>
                  <a:gd name="T9" fmla="*/ 1 h 28"/>
                  <a:gd name="T10" fmla="*/ 25 w 34"/>
                  <a:gd name="T11" fmla="*/ 0 h 28"/>
                  <a:gd name="T12" fmla="*/ 29 w 34"/>
                  <a:gd name="T13" fmla="*/ 1 h 28"/>
                  <a:gd name="T14" fmla="*/ 34 w 34"/>
                  <a:gd name="T15" fmla="*/ 5 h 28"/>
                  <a:gd name="T16" fmla="*/ 32 w 34"/>
                  <a:gd name="T17" fmla="*/ 13 h 28"/>
                  <a:gd name="T18" fmla="*/ 19 w 34"/>
                  <a:gd name="T19" fmla="*/ 18 h 28"/>
                  <a:gd name="T20" fmla="*/ 14 w 34"/>
                  <a:gd name="T21" fmla="*/ 13 h 28"/>
                  <a:gd name="T22" fmla="*/ 14 w 34"/>
                  <a:gd name="T23" fmla="*/ 28 h 28"/>
                  <a:gd name="T24" fmla="*/ 4 w 34"/>
                  <a:gd name="T25" fmla="*/ 15 h 28"/>
                  <a:gd name="T26" fmla="*/ 0 w 34"/>
                  <a:gd name="T27" fmla="*/ 1 h 28"/>
                  <a:gd name="T28" fmla="*/ 8 w 34"/>
                  <a:gd name="T29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4" h="28">
                    <a:moveTo>
                      <a:pt x="8" y="0"/>
                    </a:moveTo>
                    <a:lnTo>
                      <a:pt x="10" y="3"/>
                    </a:lnTo>
                    <a:lnTo>
                      <a:pt x="14" y="5"/>
                    </a:lnTo>
                    <a:lnTo>
                      <a:pt x="17" y="6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29" y="1"/>
                    </a:lnTo>
                    <a:lnTo>
                      <a:pt x="34" y="5"/>
                    </a:lnTo>
                    <a:lnTo>
                      <a:pt x="32" y="13"/>
                    </a:lnTo>
                    <a:lnTo>
                      <a:pt x="19" y="18"/>
                    </a:lnTo>
                    <a:lnTo>
                      <a:pt x="14" y="13"/>
                    </a:lnTo>
                    <a:lnTo>
                      <a:pt x="14" y="28"/>
                    </a:lnTo>
                    <a:lnTo>
                      <a:pt x="4" y="15"/>
                    </a:lnTo>
                    <a:lnTo>
                      <a:pt x="0" y="1"/>
                    </a:lnTo>
                    <a:lnTo>
                      <a:pt x="8" y="0"/>
                    </a:lnTo>
                  </a:path>
                </a:pathLst>
              </a:custGeom>
              <a:grpFill/>
              <a:ln w="635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987" name="Freeform 1829">
                <a:extLst>
                  <a:ext uri="{FF2B5EF4-FFF2-40B4-BE49-F238E27FC236}">
                    <a16:creationId xmlns:a16="http://schemas.microsoft.com/office/drawing/2014/main" id="{5F56F625-9F67-964C-A6B5-0F569D47EC59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5434483" y="4174918"/>
                <a:ext cx="29410" cy="30639"/>
              </a:xfrm>
              <a:custGeom>
                <a:avLst/>
                <a:gdLst>
                  <a:gd name="T0" fmla="*/ 2 w 31"/>
                  <a:gd name="T1" fmla="*/ 5 h 26"/>
                  <a:gd name="T2" fmla="*/ 0 w 31"/>
                  <a:gd name="T3" fmla="*/ 5 h 26"/>
                  <a:gd name="T4" fmla="*/ 1 w 31"/>
                  <a:gd name="T5" fmla="*/ 3 h 26"/>
                  <a:gd name="T6" fmla="*/ 10 w 31"/>
                  <a:gd name="T7" fmla="*/ 0 h 26"/>
                  <a:gd name="T8" fmla="*/ 16 w 31"/>
                  <a:gd name="T9" fmla="*/ 1 h 26"/>
                  <a:gd name="T10" fmla="*/ 20 w 31"/>
                  <a:gd name="T11" fmla="*/ 3 h 26"/>
                  <a:gd name="T12" fmla="*/ 24 w 31"/>
                  <a:gd name="T13" fmla="*/ 4 h 26"/>
                  <a:gd name="T14" fmla="*/ 28 w 31"/>
                  <a:gd name="T15" fmla="*/ 9 h 26"/>
                  <a:gd name="T16" fmla="*/ 31 w 31"/>
                  <a:gd name="T17" fmla="*/ 17 h 26"/>
                  <a:gd name="T18" fmla="*/ 22 w 31"/>
                  <a:gd name="T19" fmla="*/ 26 h 26"/>
                  <a:gd name="T20" fmla="*/ 2 w 31"/>
                  <a:gd name="T21" fmla="*/ 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1" h="26">
                    <a:moveTo>
                      <a:pt x="2" y="5"/>
                    </a:moveTo>
                    <a:lnTo>
                      <a:pt x="0" y="5"/>
                    </a:lnTo>
                    <a:lnTo>
                      <a:pt x="1" y="3"/>
                    </a:lnTo>
                    <a:lnTo>
                      <a:pt x="10" y="0"/>
                    </a:lnTo>
                    <a:lnTo>
                      <a:pt x="16" y="1"/>
                    </a:lnTo>
                    <a:lnTo>
                      <a:pt x="20" y="3"/>
                    </a:lnTo>
                    <a:lnTo>
                      <a:pt x="24" y="4"/>
                    </a:lnTo>
                    <a:lnTo>
                      <a:pt x="28" y="9"/>
                    </a:lnTo>
                    <a:lnTo>
                      <a:pt x="31" y="17"/>
                    </a:lnTo>
                    <a:lnTo>
                      <a:pt x="22" y="26"/>
                    </a:lnTo>
                    <a:lnTo>
                      <a:pt x="2" y="5"/>
                    </a:lnTo>
                    <a:close/>
                  </a:path>
                </a:pathLst>
              </a:custGeom>
              <a:grpFill/>
              <a:ln w="635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988" name="Freeform 1830">
                <a:extLst>
                  <a:ext uri="{FF2B5EF4-FFF2-40B4-BE49-F238E27FC236}">
                    <a16:creationId xmlns:a16="http://schemas.microsoft.com/office/drawing/2014/main" id="{CFF87E35-CB8F-BF49-B8EE-932C6190D224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5434483" y="4174918"/>
                <a:ext cx="29410" cy="30639"/>
              </a:xfrm>
              <a:custGeom>
                <a:avLst/>
                <a:gdLst>
                  <a:gd name="T0" fmla="*/ 2 w 31"/>
                  <a:gd name="T1" fmla="*/ 5 h 26"/>
                  <a:gd name="T2" fmla="*/ 0 w 31"/>
                  <a:gd name="T3" fmla="*/ 5 h 26"/>
                  <a:gd name="T4" fmla="*/ 1 w 31"/>
                  <a:gd name="T5" fmla="*/ 3 h 26"/>
                  <a:gd name="T6" fmla="*/ 10 w 31"/>
                  <a:gd name="T7" fmla="*/ 0 h 26"/>
                  <a:gd name="T8" fmla="*/ 16 w 31"/>
                  <a:gd name="T9" fmla="*/ 1 h 26"/>
                  <a:gd name="T10" fmla="*/ 20 w 31"/>
                  <a:gd name="T11" fmla="*/ 3 h 26"/>
                  <a:gd name="T12" fmla="*/ 24 w 31"/>
                  <a:gd name="T13" fmla="*/ 4 h 26"/>
                  <a:gd name="T14" fmla="*/ 28 w 31"/>
                  <a:gd name="T15" fmla="*/ 9 h 26"/>
                  <a:gd name="T16" fmla="*/ 31 w 31"/>
                  <a:gd name="T17" fmla="*/ 17 h 26"/>
                  <a:gd name="T18" fmla="*/ 22 w 31"/>
                  <a:gd name="T19" fmla="*/ 26 h 26"/>
                  <a:gd name="T20" fmla="*/ 2 w 31"/>
                  <a:gd name="T21" fmla="*/ 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1" h="26">
                    <a:moveTo>
                      <a:pt x="2" y="5"/>
                    </a:moveTo>
                    <a:lnTo>
                      <a:pt x="0" y="5"/>
                    </a:lnTo>
                    <a:lnTo>
                      <a:pt x="1" y="3"/>
                    </a:lnTo>
                    <a:lnTo>
                      <a:pt x="10" y="0"/>
                    </a:lnTo>
                    <a:lnTo>
                      <a:pt x="16" y="1"/>
                    </a:lnTo>
                    <a:lnTo>
                      <a:pt x="20" y="3"/>
                    </a:lnTo>
                    <a:lnTo>
                      <a:pt x="24" y="4"/>
                    </a:lnTo>
                    <a:lnTo>
                      <a:pt x="28" y="9"/>
                    </a:lnTo>
                    <a:lnTo>
                      <a:pt x="31" y="17"/>
                    </a:lnTo>
                    <a:lnTo>
                      <a:pt x="22" y="26"/>
                    </a:lnTo>
                    <a:lnTo>
                      <a:pt x="2" y="5"/>
                    </a:lnTo>
                  </a:path>
                </a:pathLst>
              </a:custGeom>
              <a:grpFill/>
              <a:ln w="635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989" name="Freeform 1832">
                <a:extLst>
                  <a:ext uri="{FF2B5EF4-FFF2-40B4-BE49-F238E27FC236}">
                    <a16:creationId xmlns:a16="http://schemas.microsoft.com/office/drawing/2014/main" id="{6415320A-E287-D54D-9657-198DC72E2F0E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5467814" y="4159600"/>
                <a:ext cx="21568" cy="21885"/>
              </a:xfrm>
              <a:custGeom>
                <a:avLst/>
                <a:gdLst>
                  <a:gd name="T0" fmla="*/ 0 w 23"/>
                  <a:gd name="T1" fmla="*/ 0 h 19"/>
                  <a:gd name="T2" fmla="*/ 5 w 23"/>
                  <a:gd name="T3" fmla="*/ 2 h 19"/>
                  <a:gd name="T4" fmla="*/ 12 w 23"/>
                  <a:gd name="T5" fmla="*/ 4 h 19"/>
                  <a:gd name="T6" fmla="*/ 20 w 23"/>
                  <a:gd name="T7" fmla="*/ 8 h 19"/>
                  <a:gd name="T8" fmla="*/ 22 w 23"/>
                  <a:gd name="T9" fmla="*/ 12 h 19"/>
                  <a:gd name="T10" fmla="*/ 23 w 23"/>
                  <a:gd name="T11" fmla="*/ 19 h 19"/>
                  <a:gd name="T12" fmla="*/ 17 w 23"/>
                  <a:gd name="T13" fmla="*/ 19 h 19"/>
                  <a:gd name="T14" fmla="*/ 11 w 23"/>
                  <a:gd name="T15" fmla="*/ 16 h 19"/>
                  <a:gd name="T16" fmla="*/ 3 w 23"/>
                  <a:gd name="T17" fmla="*/ 9 h 19"/>
                  <a:gd name="T18" fmla="*/ 0 w 23"/>
                  <a:gd name="T19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3" h="19">
                    <a:moveTo>
                      <a:pt x="0" y="0"/>
                    </a:moveTo>
                    <a:lnTo>
                      <a:pt x="5" y="2"/>
                    </a:lnTo>
                    <a:lnTo>
                      <a:pt x="12" y="4"/>
                    </a:lnTo>
                    <a:lnTo>
                      <a:pt x="20" y="8"/>
                    </a:lnTo>
                    <a:lnTo>
                      <a:pt x="22" y="12"/>
                    </a:lnTo>
                    <a:lnTo>
                      <a:pt x="23" y="19"/>
                    </a:lnTo>
                    <a:lnTo>
                      <a:pt x="17" y="19"/>
                    </a:lnTo>
                    <a:lnTo>
                      <a:pt x="11" y="16"/>
                    </a:lnTo>
                    <a:lnTo>
                      <a:pt x="3" y="9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635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990" name="Freeform 1834">
                <a:extLst>
                  <a:ext uri="{FF2B5EF4-FFF2-40B4-BE49-F238E27FC236}">
                    <a16:creationId xmlns:a16="http://schemas.microsoft.com/office/drawing/2014/main" id="{75AB8109-E1D6-DF47-A985-A9CA64DAE41E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5467814" y="4159600"/>
                <a:ext cx="21568" cy="21885"/>
              </a:xfrm>
              <a:custGeom>
                <a:avLst/>
                <a:gdLst>
                  <a:gd name="T0" fmla="*/ 0 w 23"/>
                  <a:gd name="T1" fmla="*/ 0 h 19"/>
                  <a:gd name="T2" fmla="*/ 5 w 23"/>
                  <a:gd name="T3" fmla="*/ 2 h 19"/>
                  <a:gd name="T4" fmla="*/ 12 w 23"/>
                  <a:gd name="T5" fmla="*/ 4 h 19"/>
                  <a:gd name="T6" fmla="*/ 20 w 23"/>
                  <a:gd name="T7" fmla="*/ 8 h 19"/>
                  <a:gd name="T8" fmla="*/ 22 w 23"/>
                  <a:gd name="T9" fmla="*/ 12 h 19"/>
                  <a:gd name="T10" fmla="*/ 23 w 23"/>
                  <a:gd name="T11" fmla="*/ 19 h 19"/>
                  <a:gd name="T12" fmla="*/ 17 w 23"/>
                  <a:gd name="T13" fmla="*/ 19 h 19"/>
                  <a:gd name="T14" fmla="*/ 11 w 23"/>
                  <a:gd name="T15" fmla="*/ 16 h 19"/>
                  <a:gd name="T16" fmla="*/ 3 w 23"/>
                  <a:gd name="T17" fmla="*/ 9 h 19"/>
                  <a:gd name="T18" fmla="*/ 0 w 23"/>
                  <a:gd name="T19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3" h="19">
                    <a:moveTo>
                      <a:pt x="0" y="0"/>
                    </a:moveTo>
                    <a:lnTo>
                      <a:pt x="5" y="2"/>
                    </a:lnTo>
                    <a:lnTo>
                      <a:pt x="12" y="4"/>
                    </a:lnTo>
                    <a:lnTo>
                      <a:pt x="20" y="8"/>
                    </a:lnTo>
                    <a:lnTo>
                      <a:pt x="22" y="12"/>
                    </a:lnTo>
                    <a:lnTo>
                      <a:pt x="23" y="19"/>
                    </a:lnTo>
                    <a:lnTo>
                      <a:pt x="17" y="19"/>
                    </a:lnTo>
                    <a:lnTo>
                      <a:pt x="11" y="16"/>
                    </a:lnTo>
                    <a:lnTo>
                      <a:pt x="3" y="9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991" name="Freeform 1835">
                <a:extLst>
                  <a:ext uri="{FF2B5EF4-FFF2-40B4-BE49-F238E27FC236}">
                    <a16:creationId xmlns:a16="http://schemas.microsoft.com/office/drawing/2014/main" id="{7791B4D5-0DB4-254F-B688-AF199EEAFE9E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5361939" y="3216393"/>
                <a:ext cx="145087" cy="118175"/>
              </a:xfrm>
              <a:custGeom>
                <a:avLst/>
                <a:gdLst>
                  <a:gd name="T0" fmla="*/ 63 w 149"/>
                  <a:gd name="T1" fmla="*/ 10 h 106"/>
                  <a:gd name="T2" fmla="*/ 73 w 149"/>
                  <a:gd name="T3" fmla="*/ 8 h 106"/>
                  <a:gd name="T4" fmla="*/ 85 w 149"/>
                  <a:gd name="T5" fmla="*/ 9 h 106"/>
                  <a:gd name="T6" fmla="*/ 113 w 149"/>
                  <a:gd name="T7" fmla="*/ 25 h 106"/>
                  <a:gd name="T8" fmla="*/ 117 w 149"/>
                  <a:gd name="T9" fmla="*/ 32 h 106"/>
                  <a:gd name="T10" fmla="*/ 118 w 149"/>
                  <a:gd name="T11" fmla="*/ 38 h 106"/>
                  <a:gd name="T12" fmla="*/ 123 w 149"/>
                  <a:gd name="T13" fmla="*/ 45 h 106"/>
                  <a:gd name="T14" fmla="*/ 129 w 149"/>
                  <a:gd name="T15" fmla="*/ 49 h 106"/>
                  <a:gd name="T16" fmla="*/ 137 w 149"/>
                  <a:gd name="T17" fmla="*/ 66 h 106"/>
                  <a:gd name="T18" fmla="*/ 144 w 149"/>
                  <a:gd name="T19" fmla="*/ 72 h 106"/>
                  <a:gd name="T20" fmla="*/ 143 w 149"/>
                  <a:gd name="T21" fmla="*/ 77 h 106"/>
                  <a:gd name="T22" fmla="*/ 144 w 149"/>
                  <a:gd name="T23" fmla="*/ 82 h 106"/>
                  <a:gd name="T24" fmla="*/ 149 w 149"/>
                  <a:gd name="T25" fmla="*/ 89 h 106"/>
                  <a:gd name="T26" fmla="*/ 144 w 149"/>
                  <a:gd name="T27" fmla="*/ 96 h 106"/>
                  <a:gd name="T28" fmla="*/ 134 w 149"/>
                  <a:gd name="T29" fmla="*/ 96 h 106"/>
                  <a:gd name="T30" fmla="*/ 121 w 149"/>
                  <a:gd name="T31" fmla="*/ 95 h 106"/>
                  <a:gd name="T32" fmla="*/ 106 w 149"/>
                  <a:gd name="T33" fmla="*/ 89 h 106"/>
                  <a:gd name="T34" fmla="*/ 84 w 149"/>
                  <a:gd name="T35" fmla="*/ 89 h 106"/>
                  <a:gd name="T36" fmla="*/ 62 w 149"/>
                  <a:gd name="T37" fmla="*/ 102 h 106"/>
                  <a:gd name="T38" fmla="*/ 49 w 149"/>
                  <a:gd name="T39" fmla="*/ 106 h 106"/>
                  <a:gd name="T40" fmla="*/ 38 w 149"/>
                  <a:gd name="T41" fmla="*/ 101 h 106"/>
                  <a:gd name="T42" fmla="*/ 28 w 149"/>
                  <a:gd name="T43" fmla="*/ 92 h 106"/>
                  <a:gd name="T44" fmla="*/ 24 w 149"/>
                  <a:gd name="T45" fmla="*/ 81 h 106"/>
                  <a:gd name="T46" fmla="*/ 23 w 149"/>
                  <a:gd name="T47" fmla="*/ 56 h 106"/>
                  <a:gd name="T48" fmla="*/ 7 w 149"/>
                  <a:gd name="T49" fmla="*/ 51 h 106"/>
                  <a:gd name="T50" fmla="*/ 0 w 149"/>
                  <a:gd name="T51" fmla="*/ 40 h 106"/>
                  <a:gd name="T52" fmla="*/ 1 w 149"/>
                  <a:gd name="T53" fmla="*/ 28 h 106"/>
                  <a:gd name="T54" fmla="*/ 4 w 149"/>
                  <a:gd name="T55" fmla="*/ 24 h 106"/>
                  <a:gd name="T56" fmla="*/ 5 w 149"/>
                  <a:gd name="T57" fmla="*/ 10 h 106"/>
                  <a:gd name="T58" fmla="*/ 9 w 149"/>
                  <a:gd name="T59" fmla="*/ 0 h 106"/>
                  <a:gd name="T60" fmla="*/ 17 w 149"/>
                  <a:gd name="T61" fmla="*/ 0 h 106"/>
                  <a:gd name="T62" fmla="*/ 23 w 149"/>
                  <a:gd name="T63" fmla="*/ 4 h 106"/>
                  <a:gd name="T64" fmla="*/ 28 w 149"/>
                  <a:gd name="T65" fmla="*/ 3 h 106"/>
                  <a:gd name="T66" fmla="*/ 42 w 149"/>
                  <a:gd name="T67" fmla="*/ 10 h 106"/>
                  <a:gd name="T68" fmla="*/ 58 w 149"/>
                  <a:gd name="T69" fmla="*/ 13 h 106"/>
                  <a:gd name="T70" fmla="*/ 63 w 149"/>
                  <a:gd name="T71" fmla="*/ 10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49" h="106">
                    <a:moveTo>
                      <a:pt x="63" y="10"/>
                    </a:moveTo>
                    <a:lnTo>
                      <a:pt x="73" y="8"/>
                    </a:lnTo>
                    <a:lnTo>
                      <a:pt x="85" y="9"/>
                    </a:lnTo>
                    <a:lnTo>
                      <a:pt x="113" y="25"/>
                    </a:lnTo>
                    <a:lnTo>
                      <a:pt x="117" y="32"/>
                    </a:lnTo>
                    <a:lnTo>
                      <a:pt x="118" y="38"/>
                    </a:lnTo>
                    <a:lnTo>
                      <a:pt x="123" y="45"/>
                    </a:lnTo>
                    <a:lnTo>
                      <a:pt x="129" y="49"/>
                    </a:lnTo>
                    <a:lnTo>
                      <a:pt x="137" y="66"/>
                    </a:lnTo>
                    <a:lnTo>
                      <a:pt x="144" y="72"/>
                    </a:lnTo>
                    <a:lnTo>
                      <a:pt x="143" y="77"/>
                    </a:lnTo>
                    <a:lnTo>
                      <a:pt x="144" y="82"/>
                    </a:lnTo>
                    <a:lnTo>
                      <a:pt x="149" y="89"/>
                    </a:lnTo>
                    <a:lnTo>
                      <a:pt x="144" y="96"/>
                    </a:lnTo>
                    <a:lnTo>
                      <a:pt x="134" y="96"/>
                    </a:lnTo>
                    <a:lnTo>
                      <a:pt x="121" y="95"/>
                    </a:lnTo>
                    <a:lnTo>
                      <a:pt x="106" y="89"/>
                    </a:lnTo>
                    <a:lnTo>
                      <a:pt x="84" y="89"/>
                    </a:lnTo>
                    <a:lnTo>
                      <a:pt x="62" y="102"/>
                    </a:lnTo>
                    <a:lnTo>
                      <a:pt x="49" y="106"/>
                    </a:lnTo>
                    <a:lnTo>
                      <a:pt x="38" y="101"/>
                    </a:lnTo>
                    <a:lnTo>
                      <a:pt x="28" y="92"/>
                    </a:lnTo>
                    <a:lnTo>
                      <a:pt x="24" y="81"/>
                    </a:lnTo>
                    <a:lnTo>
                      <a:pt x="23" y="56"/>
                    </a:lnTo>
                    <a:lnTo>
                      <a:pt x="7" y="51"/>
                    </a:lnTo>
                    <a:lnTo>
                      <a:pt x="0" y="40"/>
                    </a:lnTo>
                    <a:lnTo>
                      <a:pt x="1" y="28"/>
                    </a:lnTo>
                    <a:lnTo>
                      <a:pt x="4" y="24"/>
                    </a:lnTo>
                    <a:lnTo>
                      <a:pt x="5" y="10"/>
                    </a:lnTo>
                    <a:lnTo>
                      <a:pt x="9" y="0"/>
                    </a:lnTo>
                    <a:lnTo>
                      <a:pt x="17" y="0"/>
                    </a:lnTo>
                    <a:lnTo>
                      <a:pt x="23" y="4"/>
                    </a:lnTo>
                    <a:lnTo>
                      <a:pt x="28" y="3"/>
                    </a:lnTo>
                    <a:lnTo>
                      <a:pt x="42" y="10"/>
                    </a:lnTo>
                    <a:lnTo>
                      <a:pt x="58" y="13"/>
                    </a:lnTo>
                    <a:lnTo>
                      <a:pt x="63" y="10"/>
                    </a:lnTo>
                    <a:close/>
                  </a:path>
                </a:pathLst>
              </a:custGeom>
              <a:grpFill/>
              <a:ln w="635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992" name="Freeform 1838">
                <a:extLst>
                  <a:ext uri="{FF2B5EF4-FFF2-40B4-BE49-F238E27FC236}">
                    <a16:creationId xmlns:a16="http://schemas.microsoft.com/office/drawing/2014/main" id="{021A82FA-4B15-DA4F-A108-090A9FF2AC3D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5275672" y="4214312"/>
                <a:ext cx="54898" cy="63465"/>
              </a:xfrm>
              <a:custGeom>
                <a:avLst/>
                <a:gdLst>
                  <a:gd name="T0" fmla="*/ 40 w 55"/>
                  <a:gd name="T1" fmla="*/ 2 h 58"/>
                  <a:gd name="T2" fmla="*/ 23 w 55"/>
                  <a:gd name="T3" fmla="*/ 10 h 58"/>
                  <a:gd name="T4" fmla="*/ 16 w 55"/>
                  <a:gd name="T5" fmla="*/ 15 h 58"/>
                  <a:gd name="T6" fmla="*/ 12 w 55"/>
                  <a:gd name="T7" fmla="*/ 23 h 58"/>
                  <a:gd name="T8" fmla="*/ 8 w 55"/>
                  <a:gd name="T9" fmla="*/ 33 h 58"/>
                  <a:gd name="T10" fmla="*/ 1 w 55"/>
                  <a:gd name="T11" fmla="*/ 47 h 58"/>
                  <a:gd name="T12" fmla="*/ 0 w 55"/>
                  <a:gd name="T13" fmla="*/ 56 h 58"/>
                  <a:gd name="T14" fmla="*/ 3 w 55"/>
                  <a:gd name="T15" fmla="*/ 58 h 58"/>
                  <a:gd name="T16" fmla="*/ 12 w 55"/>
                  <a:gd name="T17" fmla="*/ 51 h 58"/>
                  <a:gd name="T18" fmla="*/ 18 w 55"/>
                  <a:gd name="T19" fmla="*/ 51 h 58"/>
                  <a:gd name="T20" fmla="*/ 23 w 55"/>
                  <a:gd name="T21" fmla="*/ 46 h 58"/>
                  <a:gd name="T22" fmla="*/ 30 w 55"/>
                  <a:gd name="T23" fmla="*/ 43 h 58"/>
                  <a:gd name="T24" fmla="*/ 30 w 55"/>
                  <a:gd name="T25" fmla="*/ 36 h 58"/>
                  <a:gd name="T26" fmla="*/ 34 w 55"/>
                  <a:gd name="T27" fmla="*/ 31 h 58"/>
                  <a:gd name="T28" fmla="*/ 39 w 55"/>
                  <a:gd name="T29" fmla="*/ 28 h 58"/>
                  <a:gd name="T30" fmla="*/ 51 w 55"/>
                  <a:gd name="T31" fmla="*/ 19 h 58"/>
                  <a:gd name="T32" fmla="*/ 53 w 55"/>
                  <a:gd name="T33" fmla="*/ 12 h 58"/>
                  <a:gd name="T34" fmla="*/ 55 w 55"/>
                  <a:gd name="T35" fmla="*/ 8 h 58"/>
                  <a:gd name="T36" fmla="*/ 54 w 55"/>
                  <a:gd name="T37" fmla="*/ 4 h 58"/>
                  <a:gd name="T38" fmla="*/ 46 w 55"/>
                  <a:gd name="T39" fmla="*/ 0 h 58"/>
                  <a:gd name="T40" fmla="*/ 40 w 55"/>
                  <a:gd name="T41" fmla="*/ 2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5" h="58">
                    <a:moveTo>
                      <a:pt x="40" y="2"/>
                    </a:moveTo>
                    <a:lnTo>
                      <a:pt x="23" y="10"/>
                    </a:lnTo>
                    <a:lnTo>
                      <a:pt x="16" y="15"/>
                    </a:lnTo>
                    <a:lnTo>
                      <a:pt x="12" y="23"/>
                    </a:lnTo>
                    <a:lnTo>
                      <a:pt x="8" y="33"/>
                    </a:lnTo>
                    <a:lnTo>
                      <a:pt x="1" y="47"/>
                    </a:lnTo>
                    <a:lnTo>
                      <a:pt x="0" y="56"/>
                    </a:lnTo>
                    <a:lnTo>
                      <a:pt x="3" y="58"/>
                    </a:lnTo>
                    <a:lnTo>
                      <a:pt x="12" y="51"/>
                    </a:lnTo>
                    <a:lnTo>
                      <a:pt x="18" y="51"/>
                    </a:lnTo>
                    <a:lnTo>
                      <a:pt x="23" y="46"/>
                    </a:lnTo>
                    <a:lnTo>
                      <a:pt x="30" y="43"/>
                    </a:lnTo>
                    <a:lnTo>
                      <a:pt x="30" y="36"/>
                    </a:lnTo>
                    <a:lnTo>
                      <a:pt x="34" y="31"/>
                    </a:lnTo>
                    <a:lnTo>
                      <a:pt x="39" y="28"/>
                    </a:lnTo>
                    <a:lnTo>
                      <a:pt x="51" y="19"/>
                    </a:lnTo>
                    <a:lnTo>
                      <a:pt x="53" y="12"/>
                    </a:lnTo>
                    <a:lnTo>
                      <a:pt x="55" y="8"/>
                    </a:lnTo>
                    <a:lnTo>
                      <a:pt x="54" y="4"/>
                    </a:lnTo>
                    <a:lnTo>
                      <a:pt x="46" y="0"/>
                    </a:lnTo>
                    <a:lnTo>
                      <a:pt x="40" y="2"/>
                    </a:lnTo>
                    <a:close/>
                  </a:path>
                </a:pathLst>
              </a:custGeom>
              <a:grpFill/>
              <a:ln w="635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993" name="Freeform 1841">
                <a:extLst>
                  <a:ext uri="{FF2B5EF4-FFF2-40B4-BE49-F238E27FC236}">
                    <a16:creationId xmlns:a16="http://schemas.microsoft.com/office/drawing/2014/main" id="{4C92C041-0CBE-DC49-8717-18DD1342C9E4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5381546" y="4258081"/>
                <a:ext cx="27449" cy="56899"/>
              </a:xfrm>
              <a:custGeom>
                <a:avLst/>
                <a:gdLst>
                  <a:gd name="T0" fmla="*/ 10 w 30"/>
                  <a:gd name="T1" fmla="*/ 0 h 51"/>
                  <a:gd name="T2" fmla="*/ 10 w 30"/>
                  <a:gd name="T3" fmla="*/ 1 h 51"/>
                  <a:gd name="T4" fmla="*/ 7 w 30"/>
                  <a:gd name="T5" fmla="*/ 1 h 51"/>
                  <a:gd name="T6" fmla="*/ 5 w 30"/>
                  <a:gd name="T7" fmla="*/ 4 h 51"/>
                  <a:gd name="T8" fmla="*/ 3 w 30"/>
                  <a:gd name="T9" fmla="*/ 5 h 51"/>
                  <a:gd name="T10" fmla="*/ 2 w 30"/>
                  <a:gd name="T11" fmla="*/ 10 h 51"/>
                  <a:gd name="T12" fmla="*/ 1 w 30"/>
                  <a:gd name="T13" fmla="*/ 19 h 51"/>
                  <a:gd name="T14" fmla="*/ 0 w 30"/>
                  <a:gd name="T15" fmla="*/ 29 h 51"/>
                  <a:gd name="T16" fmla="*/ 0 w 30"/>
                  <a:gd name="T17" fmla="*/ 37 h 51"/>
                  <a:gd name="T18" fmla="*/ 4 w 30"/>
                  <a:gd name="T19" fmla="*/ 39 h 51"/>
                  <a:gd name="T20" fmla="*/ 9 w 30"/>
                  <a:gd name="T21" fmla="*/ 44 h 51"/>
                  <a:gd name="T22" fmla="*/ 11 w 30"/>
                  <a:gd name="T23" fmla="*/ 51 h 51"/>
                  <a:gd name="T24" fmla="*/ 15 w 30"/>
                  <a:gd name="T25" fmla="*/ 51 h 51"/>
                  <a:gd name="T26" fmla="*/ 19 w 30"/>
                  <a:gd name="T27" fmla="*/ 46 h 51"/>
                  <a:gd name="T28" fmla="*/ 18 w 30"/>
                  <a:gd name="T29" fmla="*/ 39 h 51"/>
                  <a:gd name="T30" fmla="*/ 24 w 30"/>
                  <a:gd name="T31" fmla="*/ 28 h 51"/>
                  <a:gd name="T32" fmla="*/ 27 w 30"/>
                  <a:gd name="T33" fmla="*/ 18 h 51"/>
                  <a:gd name="T34" fmla="*/ 30 w 30"/>
                  <a:gd name="T35" fmla="*/ 9 h 51"/>
                  <a:gd name="T36" fmla="*/ 30 w 30"/>
                  <a:gd name="T37" fmla="*/ 4 h 51"/>
                  <a:gd name="T38" fmla="*/ 24 w 30"/>
                  <a:gd name="T39" fmla="*/ 1 h 51"/>
                  <a:gd name="T40" fmla="*/ 10 w 30"/>
                  <a:gd name="T41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0" h="51">
                    <a:moveTo>
                      <a:pt x="10" y="0"/>
                    </a:moveTo>
                    <a:lnTo>
                      <a:pt x="10" y="1"/>
                    </a:lnTo>
                    <a:lnTo>
                      <a:pt x="7" y="1"/>
                    </a:lnTo>
                    <a:lnTo>
                      <a:pt x="5" y="4"/>
                    </a:lnTo>
                    <a:lnTo>
                      <a:pt x="3" y="5"/>
                    </a:lnTo>
                    <a:lnTo>
                      <a:pt x="2" y="10"/>
                    </a:lnTo>
                    <a:lnTo>
                      <a:pt x="1" y="19"/>
                    </a:lnTo>
                    <a:lnTo>
                      <a:pt x="0" y="29"/>
                    </a:lnTo>
                    <a:lnTo>
                      <a:pt x="0" y="37"/>
                    </a:lnTo>
                    <a:lnTo>
                      <a:pt x="4" y="39"/>
                    </a:lnTo>
                    <a:lnTo>
                      <a:pt x="9" y="44"/>
                    </a:lnTo>
                    <a:lnTo>
                      <a:pt x="11" y="51"/>
                    </a:lnTo>
                    <a:lnTo>
                      <a:pt x="15" y="51"/>
                    </a:lnTo>
                    <a:lnTo>
                      <a:pt x="19" y="46"/>
                    </a:lnTo>
                    <a:lnTo>
                      <a:pt x="18" y="39"/>
                    </a:lnTo>
                    <a:lnTo>
                      <a:pt x="24" y="28"/>
                    </a:lnTo>
                    <a:lnTo>
                      <a:pt x="27" y="18"/>
                    </a:lnTo>
                    <a:lnTo>
                      <a:pt x="30" y="9"/>
                    </a:lnTo>
                    <a:lnTo>
                      <a:pt x="30" y="4"/>
                    </a:lnTo>
                    <a:lnTo>
                      <a:pt x="24" y="1"/>
                    </a:lnTo>
                    <a:lnTo>
                      <a:pt x="10" y="0"/>
                    </a:lnTo>
                    <a:close/>
                  </a:path>
                </a:pathLst>
              </a:custGeom>
              <a:grpFill/>
              <a:ln w="635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994" name="Freeform 1844">
                <a:extLst>
                  <a:ext uri="{FF2B5EF4-FFF2-40B4-BE49-F238E27FC236}">
                    <a16:creationId xmlns:a16="http://schemas.microsoft.com/office/drawing/2014/main" id="{EB964A16-9B6C-B441-8EA0-C08B49638298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5742302" y="4382820"/>
                <a:ext cx="15685" cy="19696"/>
              </a:xfrm>
              <a:custGeom>
                <a:avLst/>
                <a:gdLst>
                  <a:gd name="T0" fmla="*/ 3 w 15"/>
                  <a:gd name="T1" fmla="*/ 7 h 19"/>
                  <a:gd name="T2" fmla="*/ 2 w 15"/>
                  <a:gd name="T3" fmla="*/ 5 h 19"/>
                  <a:gd name="T4" fmla="*/ 0 w 15"/>
                  <a:gd name="T5" fmla="*/ 18 h 19"/>
                  <a:gd name="T6" fmla="*/ 2 w 15"/>
                  <a:gd name="T7" fmla="*/ 19 h 19"/>
                  <a:gd name="T8" fmla="*/ 7 w 15"/>
                  <a:gd name="T9" fmla="*/ 15 h 19"/>
                  <a:gd name="T10" fmla="*/ 12 w 15"/>
                  <a:gd name="T11" fmla="*/ 14 h 19"/>
                  <a:gd name="T12" fmla="*/ 15 w 15"/>
                  <a:gd name="T13" fmla="*/ 8 h 19"/>
                  <a:gd name="T14" fmla="*/ 14 w 15"/>
                  <a:gd name="T15" fmla="*/ 0 h 19"/>
                  <a:gd name="T16" fmla="*/ 8 w 15"/>
                  <a:gd name="T17" fmla="*/ 0 h 19"/>
                  <a:gd name="T18" fmla="*/ 5 w 15"/>
                  <a:gd name="T19" fmla="*/ 3 h 19"/>
                  <a:gd name="T20" fmla="*/ 3 w 15"/>
                  <a:gd name="T21" fmla="*/ 7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" h="19">
                    <a:moveTo>
                      <a:pt x="3" y="7"/>
                    </a:moveTo>
                    <a:lnTo>
                      <a:pt x="2" y="5"/>
                    </a:lnTo>
                    <a:lnTo>
                      <a:pt x="0" y="18"/>
                    </a:lnTo>
                    <a:lnTo>
                      <a:pt x="2" y="19"/>
                    </a:lnTo>
                    <a:lnTo>
                      <a:pt x="7" y="15"/>
                    </a:lnTo>
                    <a:lnTo>
                      <a:pt x="12" y="14"/>
                    </a:lnTo>
                    <a:lnTo>
                      <a:pt x="15" y="8"/>
                    </a:lnTo>
                    <a:lnTo>
                      <a:pt x="14" y="0"/>
                    </a:lnTo>
                    <a:lnTo>
                      <a:pt x="8" y="0"/>
                    </a:lnTo>
                    <a:lnTo>
                      <a:pt x="5" y="3"/>
                    </a:lnTo>
                    <a:lnTo>
                      <a:pt x="3" y="7"/>
                    </a:lnTo>
                    <a:close/>
                  </a:path>
                </a:pathLst>
              </a:custGeom>
              <a:grpFill/>
              <a:ln w="635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995" name="Freeform 1845">
                <a:extLst>
                  <a:ext uri="{FF2B5EF4-FFF2-40B4-BE49-F238E27FC236}">
                    <a16:creationId xmlns:a16="http://schemas.microsoft.com/office/drawing/2014/main" id="{8B47FB8C-9B3C-5E4A-B0A7-DA73D265C17A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5742302" y="4382820"/>
                <a:ext cx="15685" cy="19696"/>
              </a:xfrm>
              <a:custGeom>
                <a:avLst/>
                <a:gdLst>
                  <a:gd name="T0" fmla="*/ 3 w 15"/>
                  <a:gd name="T1" fmla="*/ 7 h 19"/>
                  <a:gd name="T2" fmla="*/ 2 w 15"/>
                  <a:gd name="T3" fmla="*/ 5 h 19"/>
                  <a:gd name="T4" fmla="*/ 0 w 15"/>
                  <a:gd name="T5" fmla="*/ 18 h 19"/>
                  <a:gd name="T6" fmla="*/ 2 w 15"/>
                  <a:gd name="T7" fmla="*/ 19 h 19"/>
                  <a:gd name="T8" fmla="*/ 7 w 15"/>
                  <a:gd name="T9" fmla="*/ 15 h 19"/>
                  <a:gd name="T10" fmla="*/ 12 w 15"/>
                  <a:gd name="T11" fmla="*/ 14 h 19"/>
                  <a:gd name="T12" fmla="*/ 15 w 15"/>
                  <a:gd name="T13" fmla="*/ 8 h 19"/>
                  <a:gd name="T14" fmla="*/ 14 w 15"/>
                  <a:gd name="T15" fmla="*/ 0 h 19"/>
                  <a:gd name="T16" fmla="*/ 8 w 15"/>
                  <a:gd name="T17" fmla="*/ 0 h 19"/>
                  <a:gd name="T18" fmla="*/ 5 w 15"/>
                  <a:gd name="T19" fmla="*/ 3 h 19"/>
                  <a:gd name="T20" fmla="*/ 3 w 15"/>
                  <a:gd name="T21" fmla="*/ 7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" h="19">
                    <a:moveTo>
                      <a:pt x="3" y="7"/>
                    </a:moveTo>
                    <a:lnTo>
                      <a:pt x="2" y="5"/>
                    </a:lnTo>
                    <a:lnTo>
                      <a:pt x="0" y="18"/>
                    </a:lnTo>
                    <a:lnTo>
                      <a:pt x="2" y="19"/>
                    </a:lnTo>
                    <a:lnTo>
                      <a:pt x="7" y="15"/>
                    </a:lnTo>
                    <a:lnTo>
                      <a:pt x="12" y="14"/>
                    </a:lnTo>
                    <a:lnTo>
                      <a:pt x="15" y="8"/>
                    </a:lnTo>
                    <a:lnTo>
                      <a:pt x="14" y="0"/>
                    </a:lnTo>
                    <a:lnTo>
                      <a:pt x="8" y="0"/>
                    </a:lnTo>
                    <a:lnTo>
                      <a:pt x="5" y="3"/>
                    </a:lnTo>
                    <a:lnTo>
                      <a:pt x="3" y="7"/>
                    </a:lnTo>
                  </a:path>
                </a:pathLst>
              </a:custGeom>
              <a:grpFill/>
              <a:ln w="635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996" name="Freeform 1846">
                <a:extLst>
                  <a:ext uri="{FF2B5EF4-FFF2-40B4-BE49-F238E27FC236}">
                    <a16:creationId xmlns:a16="http://schemas.microsoft.com/office/drawing/2014/main" id="{A88B619E-1FEC-A84D-93FB-655665FBE849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5742302" y="4382820"/>
                <a:ext cx="15685" cy="19696"/>
              </a:xfrm>
              <a:custGeom>
                <a:avLst/>
                <a:gdLst>
                  <a:gd name="T0" fmla="*/ 3 w 15"/>
                  <a:gd name="T1" fmla="*/ 7 h 19"/>
                  <a:gd name="T2" fmla="*/ 2 w 15"/>
                  <a:gd name="T3" fmla="*/ 5 h 19"/>
                  <a:gd name="T4" fmla="*/ 0 w 15"/>
                  <a:gd name="T5" fmla="*/ 18 h 19"/>
                  <a:gd name="T6" fmla="*/ 2 w 15"/>
                  <a:gd name="T7" fmla="*/ 19 h 19"/>
                  <a:gd name="T8" fmla="*/ 7 w 15"/>
                  <a:gd name="T9" fmla="*/ 15 h 19"/>
                  <a:gd name="T10" fmla="*/ 12 w 15"/>
                  <a:gd name="T11" fmla="*/ 14 h 19"/>
                  <a:gd name="T12" fmla="*/ 15 w 15"/>
                  <a:gd name="T13" fmla="*/ 8 h 19"/>
                  <a:gd name="T14" fmla="*/ 14 w 15"/>
                  <a:gd name="T15" fmla="*/ 0 h 19"/>
                  <a:gd name="T16" fmla="*/ 8 w 15"/>
                  <a:gd name="T17" fmla="*/ 0 h 19"/>
                  <a:gd name="T18" fmla="*/ 5 w 15"/>
                  <a:gd name="T19" fmla="*/ 3 h 19"/>
                  <a:gd name="T20" fmla="*/ 3 w 15"/>
                  <a:gd name="T21" fmla="*/ 7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" h="19">
                    <a:moveTo>
                      <a:pt x="3" y="7"/>
                    </a:moveTo>
                    <a:lnTo>
                      <a:pt x="2" y="5"/>
                    </a:lnTo>
                    <a:lnTo>
                      <a:pt x="0" y="18"/>
                    </a:lnTo>
                    <a:lnTo>
                      <a:pt x="2" y="19"/>
                    </a:lnTo>
                    <a:lnTo>
                      <a:pt x="7" y="15"/>
                    </a:lnTo>
                    <a:lnTo>
                      <a:pt x="12" y="14"/>
                    </a:lnTo>
                    <a:lnTo>
                      <a:pt x="15" y="8"/>
                    </a:lnTo>
                    <a:lnTo>
                      <a:pt x="14" y="0"/>
                    </a:lnTo>
                    <a:lnTo>
                      <a:pt x="8" y="0"/>
                    </a:lnTo>
                    <a:lnTo>
                      <a:pt x="5" y="3"/>
                    </a:lnTo>
                    <a:lnTo>
                      <a:pt x="3" y="7"/>
                    </a:lnTo>
                  </a:path>
                </a:pathLst>
              </a:custGeom>
              <a:grpFill/>
              <a:ln w="635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997" name="Freeform 1847">
                <a:extLst>
                  <a:ext uri="{FF2B5EF4-FFF2-40B4-BE49-F238E27FC236}">
                    <a16:creationId xmlns:a16="http://schemas.microsoft.com/office/drawing/2014/main" id="{B89BFE60-BC49-3D42-B330-9B4821A2A526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5828570" y="4304034"/>
                <a:ext cx="23529" cy="26260"/>
              </a:xfrm>
              <a:custGeom>
                <a:avLst/>
                <a:gdLst>
                  <a:gd name="T0" fmla="*/ 13 w 24"/>
                  <a:gd name="T1" fmla="*/ 1 h 24"/>
                  <a:gd name="T2" fmla="*/ 14 w 24"/>
                  <a:gd name="T3" fmla="*/ 0 h 24"/>
                  <a:gd name="T4" fmla="*/ 18 w 24"/>
                  <a:gd name="T5" fmla="*/ 3 h 24"/>
                  <a:gd name="T6" fmla="*/ 20 w 24"/>
                  <a:gd name="T7" fmla="*/ 8 h 24"/>
                  <a:gd name="T8" fmla="*/ 23 w 24"/>
                  <a:gd name="T9" fmla="*/ 8 h 24"/>
                  <a:gd name="T10" fmla="*/ 24 w 24"/>
                  <a:gd name="T11" fmla="*/ 9 h 24"/>
                  <a:gd name="T12" fmla="*/ 23 w 24"/>
                  <a:gd name="T13" fmla="*/ 22 h 24"/>
                  <a:gd name="T14" fmla="*/ 19 w 24"/>
                  <a:gd name="T15" fmla="*/ 24 h 24"/>
                  <a:gd name="T16" fmla="*/ 13 w 24"/>
                  <a:gd name="T17" fmla="*/ 22 h 24"/>
                  <a:gd name="T18" fmla="*/ 12 w 24"/>
                  <a:gd name="T19" fmla="*/ 17 h 24"/>
                  <a:gd name="T20" fmla="*/ 9 w 24"/>
                  <a:gd name="T21" fmla="*/ 17 h 24"/>
                  <a:gd name="T22" fmla="*/ 5 w 24"/>
                  <a:gd name="T23" fmla="*/ 11 h 24"/>
                  <a:gd name="T24" fmla="*/ 0 w 24"/>
                  <a:gd name="T25" fmla="*/ 11 h 24"/>
                  <a:gd name="T26" fmla="*/ 0 w 24"/>
                  <a:gd name="T27" fmla="*/ 6 h 24"/>
                  <a:gd name="T28" fmla="*/ 6 w 24"/>
                  <a:gd name="T29" fmla="*/ 2 h 24"/>
                  <a:gd name="T30" fmla="*/ 13 w 24"/>
                  <a:gd name="T31" fmla="*/ 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4" h="24">
                    <a:moveTo>
                      <a:pt x="13" y="1"/>
                    </a:moveTo>
                    <a:lnTo>
                      <a:pt x="14" y="0"/>
                    </a:lnTo>
                    <a:lnTo>
                      <a:pt x="18" y="3"/>
                    </a:lnTo>
                    <a:lnTo>
                      <a:pt x="20" y="8"/>
                    </a:lnTo>
                    <a:lnTo>
                      <a:pt x="23" y="8"/>
                    </a:lnTo>
                    <a:lnTo>
                      <a:pt x="24" y="9"/>
                    </a:lnTo>
                    <a:lnTo>
                      <a:pt x="23" y="22"/>
                    </a:lnTo>
                    <a:lnTo>
                      <a:pt x="19" y="24"/>
                    </a:lnTo>
                    <a:lnTo>
                      <a:pt x="13" y="22"/>
                    </a:lnTo>
                    <a:lnTo>
                      <a:pt x="12" y="17"/>
                    </a:lnTo>
                    <a:lnTo>
                      <a:pt x="9" y="17"/>
                    </a:lnTo>
                    <a:lnTo>
                      <a:pt x="5" y="11"/>
                    </a:lnTo>
                    <a:lnTo>
                      <a:pt x="0" y="11"/>
                    </a:lnTo>
                    <a:lnTo>
                      <a:pt x="0" y="6"/>
                    </a:lnTo>
                    <a:lnTo>
                      <a:pt x="6" y="2"/>
                    </a:lnTo>
                    <a:lnTo>
                      <a:pt x="13" y="1"/>
                    </a:lnTo>
                    <a:close/>
                  </a:path>
                </a:pathLst>
              </a:custGeom>
              <a:grpFill/>
              <a:ln w="635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998" name="Freeform 1848">
                <a:extLst>
                  <a:ext uri="{FF2B5EF4-FFF2-40B4-BE49-F238E27FC236}">
                    <a16:creationId xmlns:a16="http://schemas.microsoft.com/office/drawing/2014/main" id="{51A754BA-ED15-F64B-B1CE-BDB2452F370B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5828570" y="4304034"/>
                <a:ext cx="23529" cy="26260"/>
              </a:xfrm>
              <a:custGeom>
                <a:avLst/>
                <a:gdLst>
                  <a:gd name="T0" fmla="*/ 13 w 24"/>
                  <a:gd name="T1" fmla="*/ 1 h 24"/>
                  <a:gd name="T2" fmla="*/ 14 w 24"/>
                  <a:gd name="T3" fmla="*/ 0 h 24"/>
                  <a:gd name="T4" fmla="*/ 18 w 24"/>
                  <a:gd name="T5" fmla="*/ 3 h 24"/>
                  <a:gd name="T6" fmla="*/ 20 w 24"/>
                  <a:gd name="T7" fmla="*/ 8 h 24"/>
                  <a:gd name="T8" fmla="*/ 23 w 24"/>
                  <a:gd name="T9" fmla="*/ 8 h 24"/>
                  <a:gd name="T10" fmla="*/ 24 w 24"/>
                  <a:gd name="T11" fmla="*/ 9 h 24"/>
                  <a:gd name="T12" fmla="*/ 23 w 24"/>
                  <a:gd name="T13" fmla="*/ 22 h 24"/>
                  <a:gd name="T14" fmla="*/ 19 w 24"/>
                  <a:gd name="T15" fmla="*/ 24 h 24"/>
                  <a:gd name="T16" fmla="*/ 13 w 24"/>
                  <a:gd name="T17" fmla="*/ 22 h 24"/>
                  <a:gd name="T18" fmla="*/ 12 w 24"/>
                  <a:gd name="T19" fmla="*/ 17 h 24"/>
                  <a:gd name="T20" fmla="*/ 9 w 24"/>
                  <a:gd name="T21" fmla="*/ 17 h 24"/>
                  <a:gd name="T22" fmla="*/ 5 w 24"/>
                  <a:gd name="T23" fmla="*/ 11 h 24"/>
                  <a:gd name="T24" fmla="*/ 0 w 24"/>
                  <a:gd name="T25" fmla="*/ 11 h 24"/>
                  <a:gd name="T26" fmla="*/ 0 w 24"/>
                  <a:gd name="T27" fmla="*/ 6 h 24"/>
                  <a:gd name="T28" fmla="*/ 6 w 24"/>
                  <a:gd name="T29" fmla="*/ 2 h 24"/>
                  <a:gd name="T30" fmla="*/ 13 w 24"/>
                  <a:gd name="T31" fmla="*/ 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4" h="24">
                    <a:moveTo>
                      <a:pt x="13" y="1"/>
                    </a:moveTo>
                    <a:lnTo>
                      <a:pt x="14" y="0"/>
                    </a:lnTo>
                    <a:lnTo>
                      <a:pt x="18" y="3"/>
                    </a:lnTo>
                    <a:lnTo>
                      <a:pt x="20" y="8"/>
                    </a:lnTo>
                    <a:lnTo>
                      <a:pt x="23" y="8"/>
                    </a:lnTo>
                    <a:lnTo>
                      <a:pt x="24" y="9"/>
                    </a:lnTo>
                    <a:lnTo>
                      <a:pt x="23" y="22"/>
                    </a:lnTo>
                    <a:lnTo>
                      <a:pt x="19" y="24"/>
                    </a:lnTo>
                    <a:lnTo>
                      <a:pt x="13" y="22"/>
                    </a:lnTo>
                    <a:lnTo>
                      <a:pt x="12" y="17"/>
                    </a:lnTo>
                    <a:lnTo>
                      <a:pt x="9" y="17"/>
                    </a:lnTo>
                    <a:lnTo>
                      <a:pt x="5" y="11"/>
                    </a:lnTo>
                    <a:lnTo>
                      <a:pt x="0" y="11"/>
                    </a:lnTo>
                    <a:lnTo>
                      <a:pt x="0" y="6"/>
                    </a:lnTo>
                    <a:lnTo>
                      <a:pt x="6" y="2"/>
                    </a:lnTo>
                    <a:lnTo>
                      <a:pt x="13" y="1"/>
                    </a:lnTo>
                  </a:path>
                </a:pathLst>
              </a:custGeom>
              <a:grpFill/>
              <a:ln w="635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999" name="Freeform 1849">
                <a:extLst>
                  <a:ext uri="{FF2B5EF4-FFF2-40B4-BE49-F238E27FC236}">
                    <a16:creationId xmlns:a16="http://schemas.microsoft.com/office/drawing/2014/main" id="{F8036F3E-06E7-4749-B3CF-29D6BFE47E8E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5828570" y="4304034"/>
                <a:ext cx="23529" cy="26260"/>
              </a:xfrm>
              <a:custGeom>
                <a:avLst/>
                <a:gdLst>
                  <a:gd name="T0" fmla="*/ 13 w 24"/>
                  <a:gd name="T1" fmla="*/ 1 h 24"/>
                  <a:gd name="T2" fmla="*/ 14 w 24"/>
                  <a:gd name="T3" fmla="*/ 0 h 24"/>
                  <a:gd name="T4" fmla="*/ 18 w 24"/>
                  <a:gd name="T5" fmla="*/ 3 h 24"/>
                  <a:gd name="T6" fmla="*/ 20 w 24"/>
                  <a:gd name="T7" fmla="*/ 8 h 24"/>
                  <a:gd name="T8" fmla="*/ 23 w 24"/>
                  <a:gd name="T9" fmla="*/ 8 h 24"/>
                  <a:gd name="T10" fmla="*/ 24 w 24"/>
                  <a:gd name="T11" fmla="*/ 9 h 24"/>
                  <a:gd name="T12" fmla="*/ 23 w 24"/>
                  <a:gd name="T13" fmla="*/ 22 h 24"/>
                  <a:gd name="T14" fmla="*/ 19 w 24"/>
                  <a:gd name="T15" fmla="*/ 24 h 24"/>
                  <a:gd name="T16" fmla="*/ 13 w 24"/>
                  <a:gd name="T17" fmla="*/ 22 h 24"/>
                  <a:gd name="T18" fmla="*/ 12 w 24"/>
                  <a:gd name="T19" fmla="*/ 17 h 24"/>
                  <a:gd name="T20" fmla="*/ 9 w 24"/>
                  <a:gd name="T21" fmla="*/ 17 h 24"/>
                  <a:gd name="T22" fmla="*/ 5 w 24"/>
                  <a:gd name="T23" fmla="*/ 11 h 24"/>
                  <a:gd name="T24" fmla="*/ 0 w 24"/>
                  <a:gd name="T25" fmla="*/ 11 h 24"/>
                  <a:gd name="T26" fmla="*/ 0 w 24"/>
                  <a:gd name="T27" fmla="*/ 6 h 24"/>
                  <a:gd name="T28" fmla="*/ 6 w 24"/>
                  <a:gd name="T29" fmla="*/ 2 h 24"/>
                  <a:gd name="T30" fmla="*/ 13 w 24"/>
                  <a:gd name="T31" fmla="*/ 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4" h="24">
                    <a:moveTo>
                      <a:pt x="13" y="1"/>
                    </a:moveTo>
                    <a:lnTo>
                      <a:pt x="14" y="0"/>
                    </a:lnTo>
                    <a:lnTo>
                      <a:pt x="18" y="3"/>
                    </a:lnTo>
                    <a:lnTo>
                      <a:pt x="20" y="8"/>
                    </a:lnTo>
                    <a:lnTo>
                      <a:pt x="23" y="8"/>
                    </a:lnTo>
                    <a:lnTo>
                      <a:pt x="24" y="9"/>
                    </a:lnTo>
                    <a:lnTo>
                      <a:pt x="23" y="22"/>
                    </a:lnTo>
                    <a:lnTo>
                      <a:pt x="19" y="24"/>
                    </a:lnTo>
                    <a:lnTo>
                      <a:pt x="13" y="22"/>
                    </a:lnTo>
                    <a:lnTo>
                      <a:pt x="12" y="17"/>
                    </a:lnTo>
                    <a:lnTo>
                      <a:pt x="9" y="17"/>
                    </a:lnTo>
                    <a:lnTo>
                      <a:pt x="5" y="11"/>
                    </a:lnTo>
                    <a:lnTo>
                      <a:pt x="0" y="11"/>
                    </a:lnTo>
                    <a:lnTo>
                      <a:pt x="0" y="6"/>
                    </a:lnTo>
                    <a:lnTo>
                      <a:pt x="6" y="2"/>
                    </a:lnTo>
                    <a:lnTo>
                      <a:pt x="13" y="1"/>
                    </a:lnTo>
                  </a:path>
                </a:pathLst>
              </a:custGeom>
              <a:grpFill/>
              <a:ln w="635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000" name="Freeform 1850">
                <a:extLst>
                  <a:ext uri="{FF2B5EF4-FFF2-40B4-BE49-F238E27FC236}">
                    <a16:creationId xmlns:a16="http://schemas.microsoft.com/office/drawing/2014/main" id="{9E4E846A-2DE8-194E-9A7E-E8DDF5AA0315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5083530" y="3203262"/>
                <a:ext cx="870522" cy="1089834"/>
              </a:xfrm>
              <a:custGeom>
                <a:avLst/>
                <a:gdLst>
                  <a:gd name="T0" fmla="*/ 635 w 888"/>
                  <a:gd name="T1" fmla="*/ 935 h 995"/>
                  <a:gd name="T2" fmla="*/ 671 w 888"/>
                  <a:gd name="T3" fmla="*/ 971 h 995"/>
                  <a:gd name="T4" fmla="*/ 738 w 888"/>
                  <a:gd name="T5" fmla="*/ 981 h 995"/>
                  <a:gd name="T6" fmla="*/ 685 w 888"/>
                  <a:gd name="T7" fmla="*/ 907 h 995"/>
                  <a:gd name="T8" fmla="*/ 707 w 888"/>
                  <a:gd name="T9" fmla="*/ 902 h 995"/>
                  <a:gd name="T10" fmla="*/ 772 w 888"/>
                  <a:gd name="T11" fmla="*/ 932 h 995"/>
                  <a:gd name="T12" fmla="*/ 786 w 888"/>
                  <a:gd name="T13" fmla="*/ 931 h 995"/>
                  <a:gd name="T14" fmla="*/ 790 w 888"/>
                  <a:gd name="T15" fmla="*/ 902 h 995"/>
                  <a:gd name="T16" fmla="*/ 777 w 888"/>
                  <a:gd name="T17" fmla="*/ 820 h 995"/>
                  <a:gd name="T18" fmla="*/ 736 w 888"/>
                  <a:gd name="T19" fmla="*/ 787 h 995"/>
                  <a:gd name="T20" fmla="*/ 703 w 888"/>
                  <a:gd name="T21" fmla="*/ 746 h 995"/>
                  <a:gd name="T22" fmla="*/ 697 w 888"/>
                  <a:gd name="T23" fmla="*/ 694 h 995"/>
                  <a:gd name="T24" fmla="*/ 710 w 888"/>
                  <a:gd name="T25" fmla="*/ 667 h 995"/>
                  <a:gd name="T26" fmla="*/ 777 w 888"/>
                  <a:gd name="T27" fmla="*/ 751 h 995"/>
                  <a:gd name="T28" fmla="*/ 825 w 888"/>
                  <a:gd name="T29" fmla="*/ 761 h 995"/>
                  <a:gd name="T30" fmla="*/ 849 w 888"/>
                  <a:gd name="T31" fmla="*/ 701 h 995"/>
                  <a:gd name="T32" fmla="*/ 888 w 888"/>
                  <a:gd name="T33" fmla="*/ 661 h 995"/>
                  <a:gd name="T34" fmla="*/ 826 w 888"/>
                  <a:gd name="T35" fmla="*/ 613 h 995"/>
                  <a:gd name="T36" fmla="*/ 771 w 888"/>
                  <a:gd name="T37" fmla="*/ 564 h 995"/>
                  <a:gd name="T38" fmla="*/ 721 w 888"/>
                  <a:gd name="T39" fmla="*/ 536 h 995"/>
                  <a:gd name="T40" fmla="*/ 688 w 888"/>
                  <a:gd name="T41" fmla="*/ 486 h 995"/>
                  <a:gd name="T42" fmla="*/ 700 w 888"/>
                  <a:gd name="T43" fmla="*/ 455 h 995"/>
                  <a:gd name="T44" fmla="*/ 662 w 888"/>
                  <a:gd name="T45" fmla="*/ 416 h 995"/>
                  <a:gd name="T46" fmla="*/ 675 w 888"/>
                  <a:gd name="T47" fmla="*/ 370 h 995"/>
                  <a:gd name="T48" fmla="*/ 668 w 888"/>
                  <a:gd name="T49" fmla="*/ 338 h 995"/>
                  <a:gd name="T50" fmla="*/ 619 w 888"/>
                  <a:gd name="T51" fmla="*/ 304 h 995"/>
                  <a:gd name="T52" fmla="*/ 572 w 888"/>
                  <a:gd name="T53" fmla="*/ 279 h 995"/>
                  <a:gd name="T54" fmla="*/ 521 w 888"/>
                  <a:gd name="T55" fmla="*/ 253 h 995"/>
                  <a:gd name="T56" fmla="*/ 487 w 888"/>
                  <a:gd name="T57" fmla="*/ 215 h 995"/>
                  <a:gd name="T58" fmla="*/ 465 w 888"/>
                  <a:gd name="T59" fmla="*/ 161 h 995"/>
                  <a:gd name="T60" fmla="*/ 347 w 888"/>
                  <a:gd name="T61" fmla="*/ 159 h 995"/>
                  <a:gd name="T62" fmla="*/ 283 w 888"/>
                  <a:gd name="T63" fmla="*/ 199 h 995"/>
                  <a:gd name="T64" fmla="*/ 287 w 888"/>
                  <a:gd name="T65" fmla="*/ 98 h 995"/>
                  <a:gd name="T66" fmla="*/ 220 w 888"/>
                  <a:gd name="T67" fmla="*/ 18 h 995"/>
                  <a:gd name="T68" fmla="*/ 164 w 888"/>
                  <a:gd name="T69" fmla="*/ 51 h 995"/>
                  <a:gd name="T70" fmla="*/ 165 w 888"/>
                  <a:gd name="T71" fmla="*/ 98 h 995"/>
                  <a:gd name="T72" fmla="*/ 157 w 888"/>
                  <a:gd name="T73" fmla="*/ 152 h 995"/>
                  <a:gd name="T74" fmla="*/ 157 w 888"/>
                  <a:gd name="T75" fmla="*/ 227 h 995"/>
                  <a:gd name="T76" fmla="*/ 156 w 888"/>
                  <a:gd name="T77" fmla="*/ 272 h 995"/>
                  <a:gd name="T78" fmla="*/ 158 w 888"/>
                  <a:gd name="T79" fmla="*/ 256 h 995"/>
                  <a:gd name="T80" fmla="*/ 125 w 888"/>
                  <a:gd name="T81" fmla="*/ 57 h 995"/>
                  <a:gd name="T82" fmla="*/ 42 w 888"/>
                  <a:gd name="T83" fmla="*/ 56 h 995"/>
                  <a:gd name="T84" fmla="*/ 5 w 888"/>
                  <a:gd name="T85" fmla="*/ 152 h 995"/>
                  <a:gd name="T86" fmla="*/ 65 w 888"/>
                  <a:gd name="T87" fmla="*/ 266 h 995"/>
                  <a:gd name="T88" fmla="*/ 47 w 888"/>
                  <a:gd name="T89" fmla="*/ 336 h 995"/>
                  <a:gd name="T90" fmla="*/ 149 w 888"/>
                  <a:gd name="T91" fmla="*/ 381 h 995"/>
                  <a:gd name="T92" fmla="*/ 251 w 888"/>
                  <a:gd name="T93" fmla="*/ 397 h 995"/>
                  <a:gd name="T94" fmla="*/ 308 w 888"/>
                  <a:gd name="T95" fmla="*/ 381 h 995"/>
                  <a:gd name="T96" fmla="*/ 370 w 888"/>
                  <a:gd name="T97" fmla="*/ 357 h 995"/>
                  <a:gd name="T98" fmla="*/ 421 w 888"/>
                  <a:gd name="T99" fmla="*/ 425 h 995"/>
                  <a:gd name="T100" fmla="*/ 476 w 888"/>
                  <a:gd name="T101" fmla="*/ 463 h 995"/>
                  <a:gd name="T102" fmla="*/ 512 w 888"/>
                  <a:gd name="T103" fmla="*/ 530 h 995"/>
                  <a:gd name="T104" fmla="*/ 533 w 888"/>
                  <a:gd name="T105" fmla="*/ 627 h 995"/>
                  <a:gd name="T106" fmla="*/ 509 w 888"/>
                  <a:gd name="T107" fmla="*/ 734 h 995"/>
                  <a:gd name="T108" fmla="*/ 418 w 888"/>
                  <a:gd name="T109" fmla="*/ 755 h 995"/>
                  <a:gd name="T110" fmla="*/ 375 w 888"/>
                  <a:gd name="T111" fmla="*/ 818 h 995"/>
                  <a:gd name="T112" fmla="*/ 438 w 888"/>
                  <a:gd name="T113" fmla="*/ 813 h 995"/>
                  <a:gd name="T114" fmla="*/ 475 w 888"/>
                  <a:gd name="T115" fmla="*/ 795 h 995"/>
                  <a:gd name="T116" fmla="*/ 516 w 888"/>
                  <a:gd name="T117" fmla="*/ 814 h 995"/>
                  <a:gd name="T118" fmla="*/ 544 w 888"/>
                  <a:gd name="T119" fmla="*/ 866 h 995"/>
                  <a:gd name="T120" fmla="*/ 564 w 888"/>
                  <a:gd name="T121" fmla="*/ 892 h 9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888" h="995">
                    <a:moveTo>
                      <a:pt x="582" y="921"/>
                    </a:moveTo>
                    <a:lnTo>
                      <a:pt x="590" y="923"/>
                    </a:lnTo>
                    <a:lnTo>
                      <a:pt x="601" y="928"/>
                    </a:lnTo>
                    <a:lnTo>
                      <a:pt x="602" y="932"/>
                    </a:lnTo>
                    <a:lnTo>
                      <a:pt x="606" y="932"/>
                    </a:lnTo>
                    <a:lnTo>
                      <a:pt x="612" y="937"/>
                    </a:lnTo>
                    <a:lnTo>
                      <a:pt x="618" y="933"/>
                    </a:lnTo>
                    <a:lnTo>
                      <a:pt x="623" y="926"/>
                    </a:lnTo>
                    <a:lnTo>
                      <a:pt x="624" y="928"/>
                    </a:lnTo>
                    <a:lnTo>
                      <a:pt x="623" y="936"/>
                    </a:lnTo>
                    <a:lnTo>
                      <a:pt x="628" y="938"/>
                    </a:lnTo>
                    <a:lnTo>
                      <a:pt x="630" y="934"/>
                    </a:lnTo>
                    <a:lnTo>
                      <a:pt x="635" y="935"/>
                    </a:lnTo>
                    <a:lnTo>
                      <a:pt x="639" y="934"/>
                    </a:lnTo>
                    <a:lnTo>
                      <a:pt x="637" y="939"/>
                    </a:lnTo>
                    <a:lnTo>
                      <a:pt x="639" y="945"/>
                    </a:lnTo>
                    <a:lnTo>
                      <a:pt x="643" y="945"/>
                    </a:lnTo>
                    <a:lnTo>
                      <a:pt x="645" y="947"/>
                    </a:lnTo>
                    <a:lnTo>
                      <a:pt x="645" y="954"/>
                    </a:lnTo>
                    <a:lnTo>
                      <a:pt x="651" y="960"/>
                    </a:lnTo>
                    <a:lnTo>
                      <a:pt x="657" y="962"/>
                    </a:lnTo>
                    <a:lnTo>
                      <a:pt x="659" y="956"/>
                    </a:lnTo>
                    <a:lnTo>
                      <a:pt x="659" y="962"/>
                    </a:lnTo>
                    <a:lnTo>
                      <a:pt x="664" y="965"/>
                    </a:lnTo>
                    <a:lnTo>
                      <a:pt x="666" y="969"/>
                    </a:lnTo>
                    <a:lnTo>
                      <a:pt x="671" y="971"/>
                    </a:lnTo>
                    <a:lnTo>
                      <a:pt x="676" y="970"/>
                    </a:lnTo>
                    <a:lnTo>
                      <a:pt x="681" y="974"/>
                    </a:lnTo>
                    <a:lnTo>
                      <a:pt x="693" y="974"/>
                    </a:lnTo>
                    <a:lnTo>
                      <a:pt x="696" y="979"/>
                    </a:lnTo>
                    <a:lnTo>
                      <a:pt x="701" y="984"/>
                    </a:lnTo>
                    <a:lnTo>
                      <a:pt x="704" y="984"/>
                    </a:lnTo>
                    <a:lnTo>
                      <a:pt x="712" y="984"/>
                    </a:lnTo>
                    <a:lnTo>
                      <a:pt x="719" y="980"/>
                    </a:lnTo>
                    <a:lnTo>
                      <a:pt x="733" y="995"/>
                    </a:lnTo>
                    <a:lnTo>
                      <a:pt x="744" y="994"/>
                    </a:lnTo>
                    <a:lnTo>
                      <a:pt x="743" y="990"/>
                    </a:lnTo>
                    <a:lnTo>
                      <a:pt x="738" y="985"/>
                    </a:lnTo>
                    <a:lnTo>
                      <a:pt x="738" y="981"/>
                    </a:lnTo>
                    <a:lnTo>
                      <a:pt x="742" y="978"/>
                    </a:lnTo>
                    <a:lnTo>
                      <a:pt x="742" y="971"/>
                    </a:lnTo>
                    <a:lnTo>
                      <a:pt x="741" y="966"/>
                    </a:lnTo>
                    <a:lnTo>
                      <a:pt x="731" y="955"/>
                    </a:lnTo>
                    <a:lnTo>
                      <a:pt x="721" y="947"/>
                    </a:lnTo>
                    <a:lnTo>
                      <a:pt x="718" y="941"/>
                    </a:lnTo>
                    <a:lnTo>
                      <a:pt x="713" y="940"/>
                    </a:lnTo>
                    <a:lnTo>
                      <a:pt x="703" y="932"/>
                    </a:lnTo>
                    <a:lnTo>
                      <a:pt x="701" y="925"/>
                    </a:lnTo>
                    <a:lnTo>
                      <a:pt x="693" y="921"/>
                    </a:lnTo>
                    <a:lnTo>
                      <a:pt x="693" y="914"/>
                    </a:lnTo>
                    <a:lnTo>
                      <a:pt x="688" y="915"/>
                    </a:lnTo>
                    <a:lnTo>
                      <a:pt x="685" y="907"/>
                    </a:lnTo>
                    <a:lnTo>
                      <a:pt x="682" y="906"/>
                    </a:lnTo>
                    <a:lnTo>
                      <a:pt x="681" y="907"/>
                    </a:lnTo>
                    <a:lnTo>
                      <a:pt x="679" y="905"/>
                    </a:lnTo>
                    <a:lnTo>
                      <a:pt x="667" y="889"/>
                    </a:lnTo>
                    <a:lnTo>
                      <a:pt x="662" y="883"/>
                    </a:lnTo>
                    <a:lnTo>
                      <a:pt x="655" y="871"/>
                    </a:lnTo>
                    <a:lnTo>
                      <a:pt x="663" y="869"/>
                    </a:lnTo>
                    <a:lnTo>
                      <a:pt x="671" y="876"/>
                    </a:lnTo>
                    <a:lnTo>
                      <a:pt x="682" y="889"/>
                    </a:lnTo>
                    <a:lnTo>
                      <a:pt x="691" y="890"/>
                    </a:lnTo>
                    <a:lnTo>
                      <a:pt x="689" y="883"/>
                    </a:lnTo>
                    <a:lnTo>
                      <a:pt x="693" y="882"/>
                    </a:lnTo>
                    <a:lnTo>
                      <a:pt x="707" y="902"/>
                    </a:lnTo>
                    <a:lnTo>
                      <a:pt x="712" y="905"/>
                    </a:lnTo>
                    <a:lnTo>
                      <a:pt x="719" y="906"/>
                    </a:lnTo>
                    <a:lnTo>
                      <a:pt x="722" y="918"/>
                    </a:lnTo>
                    <a:lnTo>
                      <a:pt x="739" y="918"/>
                    </a:lnTo>
                    <a:lnTo>
                      <a:pt x="747" y="928"/>
                    </a:lnTo>
                    <a:lnTo>
                      <a:pt x="749" y="923"/>
                    </a:lnTo>
                    <a:lnTo>
                      <a:pt x="753" y="926"/>
                    </a:lnTo>
                    <a:lnTo>
                      <a:pt x="758" y="927"/>
                    </a:lnTo>
                    <a:lnTo>
                      <a:pt x="761" y="923"/>
                    </a:lnTo>
                    <a:lnTo>
                      <a:pt x="764" y="924"/>
                    </a:lnTo>
                    <a:lnTo>
                      <a:pt x="764" y="927"/>
                    </a:lnTo>
                    <a:lnTo>
                      <a:pt x="767" y="934"/>
                    </a:lnTo>
                    <a:lnTo>
                      <a:pt x="772" y="932"/>
                    </a:lnTo>
                    <a:lnTo>
                      <a:pt x="772" y="935"/>
                    </a:lnTo>
                    <a:lnTo>
                      <a:pt x="770" y="939"/>
                    </a:lnTo>
                    <a:lnTo>
                      <a:pt x="769" y="943"/>
                    </a:lnTo>
                    <a:lnTo>
                      <a:pt x="776" y="946"/>
                    </a:lnTo>
                    <a:lnTo>
                      <a:pt x="779" y="951"/>
                    </a:lnTo>
                    <a:lnTo>
                      <a:pt x="782" y="950"/>
                    </a:lnTo>
                    <a:lnTo>
                      <a:pt x="781" y="946"/>
                    </a:lnTo>
                    <a:lnTo>
                      <a:pt x="780" y="943"/>
                    </a:lnTo>
                    <a:lnTo>
                      <a:pt x="776" y="933"/>
                    </a:lnTo>
                    <a:lnTo>
                      <a:pt x="775" y="928"/>
                    </a:lnTo>
                    <a:lnTo>
                      <a:pt x="778" y="925"/>
                    </a:lnTo>
                    <a:lnTo>
                      <a:pt x="782" y="926"/>
                    </a:lnTo>
                    <a:lnTo>
                      <a:pt x="786" y="931"/>
                    </a:lnTo>
                    <a:lnTo>
                      <a:pt x="792" y="932"/>
                    </a:lnTo>
                    <a:lnTo>
                      <a:pt x="793" y="927"/>
                    </a:lnTo>
                    <a:lnTo>
                      <a:pt x="792" y="924"/>
                    </a:lnTo>
                    <a:lnTo>
                      <a:pt x="790" y="923"/>
                    </a:lnTo>
                    <a:lnTo>
                      <a:pt x="790" y="921"/>
                    </a:lnTo>
                    <a:lnTo>
                      <a:pt x="788" y="920"/>
                    </a:lnTo>
                    <a:lnTo>
                      <a:pt x="781" y="920"/>
                    </a:lnTo>
                    <a:lnTo>
                      <a:pt x="778" y="910"/>
                    </a:lnTo>
                    <a:lnTo>
                      <a:pt x="776" y="903"/>
                    </a:lnTo>
                    <a:lnTo>
                      <a:pt x="776" y="899"/>
                    </a:lnTo>
                    <a:lnTo>
                      <a:pt x="777" y="889"/>
                    </a:lnTo>
                    <a:lnTo>
                      <a:pt x="783" y="894"/>
                    </a:lnTo>
                    <a:lnTo>
                      <a:pt x="790" y="902"/>
                    </a:lnTo>
                    <a:lnTo>
                      <a:pt x="790" y="899"/>
                    </a:lnTo>
                    <a:lnTo>
                      <a:pt x="789" y="892"/>
                    </a:lnTo>
                    <a:lnTo>
                      <a:pt x="791" y="889"/>
                    </a:lnTo>
                    <a:lnTo>
                      <a:pt x="791" y="879"/>
                    </a:lnTo>
                    <a:lnTo>
                      <a:pt x="792" y="872"/>
                    </a:lnTo>
                    <a:lnTo>
                      <a:pt x="789" y="866"/>
                    </a:lnTo>
                    <a:lnTo>
                      <a:pt x="787" y="850"/>
                    </a:lnTo>
                    <a:lnTo>
                      <a:pt x="779" y="850"/>
                    </a:lnTo>
                    <a:lnTo>
                      <a:pt x="771" y="846"/>
                    </a:lnTo>
                    <a:lnTo>
                      <a:pt x="768" y="842"/>
                    </a:lnTo>
                    <a:lnTo>
                      <a:pt x="767" y="832"/>
                    </a:lnTo>
                    <a:lnTo>
                      <a:pt x="775" y="830"/>
                    </a:lnTo>
                    <a:lnTo>
                      <a:pt x="777" y="820"/>
                    </a:lnTo>
                    <a:lnTo>
                      <a:pt x="775" y="811"/>
                    </a:lnTo>
                    <a:lnTo>
                      <a:pt x="768" y="813"/>
                    </a:lnTo>
                    <a:lnTo>
                      <a:pt x="768" y="809"/>
                    </a:lnTo>
                    <a:lnTo>
                      <a:pt x="767" y="804"/>
                    </a:lnTo>
                    <a:lnTo>
                      <a:pt x="765" y="802"/>
                    </a:lnTo>
                    <a:lnTo>
                      <a:pt x="756" y="810"/>
                    </a:lnTo>
                    <a:lnTo>
                      <a:pt x="756" y="798"/>
                    </a:lnTo>
                    <a:lnTo>
                      <a:pt x="755" y="791"/>
                    </a:lnTo>
                    <a:lnTo>
                      <a:pt x="747" y="791"/>
                    </a:lnTo>
                    <a:lnTo>
                      <a:pt x="738" y="798"/>
                    </a:lnTo>
                    <a:lnTo>
                      <a:pt x="734" y="796"/>
                    </a:lnTo>
                    <a:lnTo>
                      <a:pt x="741" y="786"/>
                    </a:lnTo>
                    <a:lnTo>
                      <a:pt x="736" y="787"/>
                    </a:lnTo>
                    <a:lnTo>
                      <a:pt x="730" y="785"/>
                    </a:lnTo>
                    <a:lnTo>
                      <a:pt x="725" y="786"/>
                    </a:lnTo>
                    <a:lnTo>
                      <a:pt x="723" y="796"/>
                    </a:lnTo>
                    <a:lnTo>
                      <a:pt x="720" y="785"/>
                    </a:lnTo>
                    <a:lnTo>
                      <a:pt x="715" y="777"/>
                    </a:lnTo>
                    <a:lnTo>
                      <a:pt x="715" y="774"/>
                    </a:lnTo>
                    <a:lnTo>
                      <a:pt x="714" y="767"/>
                    </a:lnTo>
                    <a:lnTo>
                      <a:pt x="705" y="765"/>
                    </a:lnTo>
                    <a:lnTo>
                      <a:pt x="707" y="763"/>
                    </a:lnTo>
                    <a:lnTo>
                      <a:pt x="709" y="758"/>
                    </a:lnTo>
                    <a:lnTo>
                      <a:pt x="705" y="754"/>
                    </a:lnTo>
                    <a:lnTo>
                      <a:pt x="709" y="752"/>
                    </a:lnTo>
                    <a:lnTo>
                      <a:pt x="703" y="746"/>
                    </a:lnTo>
                    <a:lnTo>
                      <a:pt x="702" y="742"/>
                    </a:lnTo>
                    <a:lnTo>
                      <a:pt x="705" y="736"/>
                    </a:lnTo>
                    <a:lnTo>
                      <a:pt x="697" y="733"/>
                    </a:lnTo>
                    <a:lnTo>
                      <a:pt x="686" y="739"/>
                    </a:lnTo>
                    <a:lnTo>
                      <a:pt x="685" y="736"/>
                    </a:lnTo>
                    <a:lnTo>
                      <a:pt x="687" y="727"/>
                    </a:lnTo>
                    <a:lnTo>
                      <a:pt x="686" y="717"/>
                    </a:lnTo>
                    <a:lnTo>
                      <a:pt x="690" y="715"/>
                    </a:lnTo>
                    <a:lnTo>
                      <a:pt x="693" y="717"/>
                    </a:lnTo>
                    <a:lnTo>
                      <a:pt x="702" y="712"/>
                    </a:lnTo>
                    <a:lnTo>
                      <a:pt x="709" y="711"/>
                    </a:lnTo>
                    <a:lnTo>
                      <a:pt x="705" y="701"/>
                    </a:lnTo>
                    <a:lnTo>
                      <a:pt x="697" y="694"/>
                    </a:lnTo>
                    <a:lnTo>
                      <a:pt x="686" y="692"/>
                    </a:lnTo>
                    <a:lnTo>
                      <a:pt x="682" y="688"/>
                    </a:lnTo>
                    <a:lnTo>
                      <a:pt x="678" y="678"/>
                    </a:lnTo>
                    <a:lnTo>
                      <a:pt x="688" y="678"/>
                    </a:lnTo>
                    <a:lnTo>
                      <a:pt x="686" y="673"/>
                    </a:lnTo>
                    <a:lnTo>
                      <a:pt x="691" y="672"/>
                    </a:lnTo>
                    <a:lnTo>
                      <a:pt x="703" y="685"/>
                    </a:lnTo>
                    <a:lnTo>
                      <a:pt x="708" y="685"/>
                    </a:lnTo>
                    <a:lnTo>
                      <a:pt x="702" y="674"/>
                    </a:lnTo>
                    <a:lnTo>
                      <a:pt x="708" y="674"/>
                    </a:lnTo>
                    <a:lnTo>
                      <a:pt x="700" y="667"/>
                    </a:lnTo>
                    <a:lnTo>
                      <a:pt x="703" y="662"/>
                    </a:lnTo>
                    <a:lnTo>
                      <a:pt x="710" y="667"/>
                    </a:lnTo>
                    <a:lnTo>
                      <a:pt x="716" y="668"/>
                    </a:lnTo>
                    <a:lnTo>
                      <a:pt x="718" y="677"/>
                    </a:lnTo>
                    <a:lnTo>
                      <a:pt x="714" y="683"/>
                    </a:lnTo>
                    <a:lnTo>
                      <a:pt x="723" y="685"/>
                    </a:lnTo>
                    <a:lnTo>
                      <a:pt x="739" y="697"/>
                    </a:lnTo>
                    <a:lnTo>
                      <a:pt x="746" y="700"/>
                    </a:lnTo>
                    <a:lnTo>
                      <a:pt x="748" y="711"/>
                    </a:lnTo>
                    <a:lnTo>
                      <a:pt x="757" y="711"/>
                    </a:lnTo>
                    <a:lnTo>
                      <a:pt x="765" y="708"/>
                    </a:lnTo>
                    <a:lnTo>
                      <a:pt x="762" y="718"/>
                    </a:lnTo>
                    <a:lnTo>
                      <a:pt x="765" y="731"/>
                    </a:lnTo>
                    <a:lnTo>
                      <a:pt x="767" y="735"/>
                    </a:lnTo>
                    <a:lnTo>
                      <a:pt x="777" y="751"/>
                    </a:lnTo>
                    <a:lnTo>
                      <a:pt x="786" y="745"/>
                    </a:lnTo>
                    <a:lnTo>
                      <a:pt x="788" y="752"/>
                    </a:lnTo>
                    <a:lnTo>
                      <a:pt x="783" y="761"/>
                    </a:lnTo>
                    <a:lnTo>
                      <a:pt x="789" y="769"/>
                    </a:lnTo>
                    <a:lnTo>
                      <a:pt x="799" y="764"/>
                    </a:lnTo>
                    <a:lnTo>
                      <a:pt x="803" y="777"/>
                    </a:lnTo>
                    <a:lnTo>
                      <a:pt x="810" y="773"/>
                    </a:lnTo>
                    <a:lnTo>
                      <a:pt x="812" y="779"/>
                    </a:lnTo>
                    <a:lnTo>
                      <a:pt x="814" y="786"/>
                    </a:lnTo>
                    <a:lnTo>
                      <a:pt x="818" y="788"/>
                    </a:lnTo>
                    <a:lnTo>
                      <a:pt x="823" y="776"/>
                    </a:lnTo>
                    <a:lnTo>
                      <a:pt x="823" y="768"/>
                    </a:lnTo>
                    <a:lnTo>
                      <a:pt x="825" y="761"/>
                    </a:lnTo>
                    <a:lnTo>
                      <a:pt x="829" y="759"/>
                    </a:lnTo>
                    <a:lnTo>
                      <a:pt x="828" y="750"/>
                    </a:lnTo>
                    <a:lnTo>
                      <a:pt x="823" y="734"/>
                    </a:lnTo>
                    <a:lnTo>
                      <a:pt x="824" y="727"/>
                    </a:lnTo>
                    <a:lnTo>
                      <a:pt x="837" y="739"/>
                    </a:lnTo>
                    <a:lnTo>
                      <a:pt x="846" y="740"/>
                    </a:lnTo>
                    <a:lnTo>
                      <a:pt x="847" y="733"/>
                    </a:lnTo>
                    <a:lnTo>
                      <a:pt x="849" y="727"/>
                    </a:lnTo>
                    <a:lnTo>
                      <a:pt x="855" y="724"/>
                    </a:lnTo>
                    <a:lnTo>
                      <a:pt x="856" y="710"/>
                    </a:lnTo>
                    <a:lnTo>
                      <a:pt x="866" y="707"/>
                    </a:lnTo>
                    <a:lnTo>
                      <a:pt x="861" y="700"/>
                    </a:lnTo>
                    <a:lnTo>
                      <a:pt x="849" y="701"/>
                    </a:lnTo>
                    <a:lnTo>
                      <a:pt x="850" y="695"/>
                    </a:lnTo>
                    <a:lnTo>
                      <a:pt x="857" y="695"/>
                    </a:lnTo>
                    <a:lnTo>
                      <a:pt x="858" y="687"/>
                    </a:lnTo>
                    <a:lnTo>
                      <a:pt x="849" y="685"/>
                    </a:lnTo>
                    <a:lnTo>
                      <a:pt x="856" y="682"/>
                    </a:lnTo>
                    <a:lnTo>
                      <a:pt x="869" y="689"/>
                    </a:lnTo>
                    <a:lnTo>
                      <a:pt x="877" y="689"/>
                    </a:lnTo>
                    <a:lnTo>
                      <a:pt x="880" y="685"/>
                    </a:lnTo>
                    <a:lnTo>
                      <a:pt x="874" y="678"/>
                    </a:lnTo>
                    <a:lnTo>
                      <a:pt x="875" y="675"/>
                    </a:lnTo>
                    <a:lnTo>
                      <a:pt x="878" y="670"/>
                    </a:lnTo>
                    <a:lnTo>
                      <a:pt x="883" y="667"/>
                    </a:lnTo>
                    <a:lnTo>
                      <a:pt x="888" y="661"/>
                    </a:lnTo>
                    <a:lnTo>
                      <a:pt x="883" y="652"/>
                    </a:lnTo>
                    <a:lnTo>
                      <a:pt x="872" y="640"/>
                    </a:lnTo>
                    <a:lnTo>
                      <a:pt x="867" y="638"/>
                    </a:lnTo>
                    <a:lnTo>
                      <a:pt x="862" y="632"/>
                    </a:lnTo>
                    <a:lnTo>
                      <a:pt x="855" y="635"/>
                    </a:lnTo>
                    <a:lnTo>
                      <a:pt x="849" y="632"/>
                    </a:lnTo>
                    <a:lnTo>
                      <a:pt x="840" y="633"/>
                    </a:lnTo>
                    <a:lnTo>
                      <a:pt x="827" y="640"/>
                    </a:lnTo>
                    <a:lnTo>
                      <a:pt x="830" y="622"/>
                    </a:lnTo>
                    <a:lnTo>
                      <a:pt x="836" y="615"/>
                    </a:lnTo>
                    <a:lnTo>
                      <a:pt x="836" y="609"/>
                    </a:lnTo>
                    <a:lnTo>
                      <a:pt x="829" y="608"/>
                    </a:lnTo>
                    <a:lnTo>
                      <a:pt x="826" y="613"/>
                    </a:lnTo>
                    <a:lnTo>
                      <a:pt x="809" y="616"/>
                    </a:lnTo>
                    <a:lnTo>
                      <a:pt x="800" y="615"/>
                    </a:lnTo>
                    <a:lnTo>
                      <a:pt x="805" y="610"/>
                    </a:lnTo>
                    <a:lnTo>
                      <a:pt x="799" y="608"/>
                    </a:lnTo>
                    <a:lnTo>
                      <a:pt x="801" y="605"/>
                    </a:lnTo>
                    <a:lnTo>
                      <a:pt x="809" y="605"/>
                    </a:lnTo>
                    <a:lnTo>
                      <a:pt x="809" y="599"/>
                    </a:lnTo>
                    <a:lnTo>
                      <a:pt x="800" y="579"/>
                    </a:lnTo>
                    <a:lnTo>
                      <a:pt x="795" y="572"/>
                    </a:lnTo>
                    <a:lnTo>
                      <a:pt x="792" y="569"/>
                    </a:lnTo>
                    <a:lnTo>
                      <a:pt x="787" y="565"/>
                    </a:lnTo>
                    <a:lnTo>
                      <a:pt x="775" y="569"/>
                    </a:lnTo>
                    <a:lnTo>
                      <a:pt x="771" y="564"/>
                    </a:lnTo>
                    <a:lnTo>
                      <a:pt x="773" y="559"/>
                    </a:lnTo>
                    <a:lnTo>
                      <a:pt x="776" y="556"/>
                    </a:lnTo>
                    <a:lnTo>
                      <a:pt x="776" y="548"/>
                    </a:lnTo>
                    <a:lnTo>
                      <a:pt x="766" y="550"/>
                    </a:lnTo>
                    <a:lnTo>
                      <a:pt x="754" y="551"/>
                    </a:lnTo>
                    <a:lnTo>
                      <a:pt x="746" y="560"/>
                    </a:lnTo>
                    <a:lnTo>
                      <a:pt x="743" y="553"/>
                    </a:lnTo>
                    <a:lnTo>
                      <a:pt x="736" y="551"/>
                    </a:lnTo>
                    <a:lnTo>
                      <a:pt x="737" y="546"/>
                    </a:lnTo>
                    <a:lnTo>
                      <a:pt x="743" y="542"/>
                    </a:lnTo>
                    <a:lnTo>
                      <a:pt x="738" y="533"/>
                    </a:lnTo>
                    <a:lnTo>
                      <a:pt x="728" y="536"/>
                    </a:lnTo>
                    <a:lnTo>
                      <a:pt x="721" y="536"/>
                    </a:lnTo>
                    <a:lnTo>
                      <a:pt x="718" y="533"/>
                    </a:lnTo>
                    <a:lnTo>
                      <a:pt x="721" y="526"/>
                    </a:lnTo>
                    <a:lnTo>
                      <a:pt x="723" y="519"/>
                    </a:lnTo>
                    <a:lnTo>
                      <a:pt x="718" y="516"/>
                    </a:lnTo>
                    <a:lnTo>
                      <a:pt x="702" y="514"/>
                    </a:lnTo>
                    <a:lnTo>
                      <a:pt x="682" y="508"/>
                    </a:lnTo>
                    <a:lnTo>
                      <a:pt x="676" y="505"/>
                    </a:lnTo>
                    <a:lnTo>
                      <a:pt x="673" y="500"/>
                    </a:lnTo>
                    <a:lnTo>
                      <a:pt x="682" y="500"/>
                    </a:lnTo>
                    <a:lnTo>
                      <a:pt x="682" y="494"/>
                    </a:lnTo>
                    <a:lnTo>
                      <a:pt x="692" y="494"/>
                    </a:lnTo>
                    <a:lnTo>
                      <a:pt x="687" y="490"/>
                    </a:lnTo>
                    <a:lnTo>
                      <a:pt x="688" y="486"/>
                    </a:lnTo>
                    <a:lnTo>
                      <a:pt x="678" y="477"/>
                    </a:lnTo>
                    <a:lnTo>
                      <a:pt x="679" y="471"/>
                    </a:lnTo>
                    <a:lnTo>
                      <a:pt x="689" y="472"/>
                    </a:lnTo>
                    <a:lnTo>
                      <a:pt x="691" y="468"/>
                    </a:lnTo>
                    <a:lnTo>
                      <a:pt x="685" y="461"/>
                    </a:lnTo>
                    <a:lnTo>
                      <a:pt x="675" y="456"/>
                    </a:lnTo>
                    <a:lnTo>
                      <a:pt x="667" y="456"/>
                    </a:lnTo>
                    <a:lnTo>
                      <a:pt x="666" y="451"/>
                    </a:lnTo>
                    <a:lnTo>
                      <a:pt x="675" y="449"/>
                    </a:lnTo>
                    <a:lnTo>
                      <a:pt x="678" y="451"/>
                    </a:lnTo>
                    <a:lnTo>
                      <a:pt x="682" y="449"/>
                    </a:lnTo>
                    <a:lnTo>
                      <a:pt x="681" y="443"/>
                    </a:lnTo>
                    <a:lnTo>
                      <a:pt x="700" y="455"/>
                    </a:lnTo>
                    <a:lnTo>
                      <a:pt x="709" y="454"/>
                    </a:lnTo>
                    <a:lnTo>
                      <a:pt x="718" y="450"/>
                    </a:lnTo>
                    <a:lnTo>
                      <a:pt x="726" y="454"/>
                    </a:lnTo>
                    <a:lnTo>
                      <a:pt x="730" y="449"/>
                    </a:lnTo>
                    <a:lnTo>
                      <a:pt x="730" y="444"/>
                    </a:lnTo>
                    <a:lnTo>
                      <a:pt x="722" y="436"/>
                    </a:lnTo>
                    <a:lnTo>
                      <a:pt x="712" y="429"/>
                    </a:lnTo>
                    <a:lnTo>
                      <a:pt x="701" y="427"/>
                    </a:lnTo>
                    <a:lnTo>
                      <a:pt x="689" y="428"/>
                    </a:lnTo>
                    <a:lnTo>
                      <a:pt x="680" y="423"/>
                    </a:lnTo>
                    <a:lnTo>
                      <a:pt x="677" y="431"/>
                    </a:lnTo>
                    <a:lnTo>
                      <a:pt x="668" y="421"/>
                    </a:lnTo>
                    <a:lnTo>
                      <a:pt x="662" y="416"/>
                    </a:lnTo>
                    <a:lnTo>
                      <a:pt x="657" y="420"/>
                    </a:lnTo>
                    <a:lnTo>
                      <a:pt x="663" y="411"/>
                    </a:lnTo>
                    <a:lnTo>
                      <a:pt x="675" y="412"/>
                    </a:lnTo>
                    <a:lnTo>
                      <a:pt x="682" y="408"/>
                    </a:lnTo>
                    <a:lnTo>
                      <a:pt x="686" y="401"/>
                    </a:lnTo>
                    <a:lnTo>
                      <a:pt x="696" y="399"/>
                    </a:lnTo>
                    <a:lnTo>
                      <a:pt x="707" y="404"/>
                    </a:lnTo>
                    <a:lnTo>
                      <a:pt x="711" y="394"/>
                    </a:lnTo>
                    <a:lnTo>
                      <a:pt x="708" y="387"/>
                    </a:lnTo>
                    <a:lnTo>
                      <a:pt x="688" y="358"/>
                    </a:lnTo>
                    <a:lnTo>
                      <a:pt x="678" y="353"/>
                    </a:lnTo>
                    <a:lnTo>
                      <a:pt x="674" y="362"/>
                    </a:lnTo>
                    <a:lnTo>
                      <a:pt x="675" y="370"/>
                    </a:lnTo>
                    <a:lnTo>
                      <a:pt x="666" y="377"/>
                    </a:lnTo>
                    <a:lnTo>
                      <a:pt x="661" y="385"/>
                    </a:lnTo>
                    <a:lnTo>
                      <a:pt x="652" y="383"/>
                    </a:lnTo>
                    <a:lnTo>
                      <a:pt x="662" y="370"/>
                    </a:lnTo>
                    <a:lnTo>
                      <a:pt x="662" y="363"/>
                    </a:lnTo>
                    <a:lnTo>
                      <a:pt x="641" y="365"/>
                    </a:lnTo>
                    <a:lnTo>
                      <a:pt x="634" y="369"/>
                    </a:lnTo>
                    <a:lnTo>
                      <a:pt x="632" y="365"/>
                    </a:lnTo>
                    <a:lnTo>
                      <a:pt x="640" y="358"/>
                    </a:lnTo>
                    <a:lnTo>
                      <a:pt x="657" y="352"/>
                    </a:lnTo>
                    <a:lnTo>
                      <a:pt x="661" y="338"/>
                    </a:lnTo>
                    <a:lnTo>
                      <a:pt x="667" y="346"/>
                    </a:lnTo>
                    <a:lnTo>
                      <a:pt x="668" y="338"/>
                    </a:lnTo>
                    <a:lnTo>
                      <a:pt x="668" y="326"/>
                    </a:lnTo>
                    <a:lnTo>
                      <a:pt x="648" y="319"/>
                    </a:lnTo>
                    <a:lnTo>
                      <a:pt x="642" y="313"/>
                    </a:lnTo>
                    <a:lnTo>
                      <a:pt x="635" y="311"/>
                    </a:lnTo>
                    <a:lnTo>
                      <a:pt x="624" y="314"/>
                    </a:lnTo>
                    <a:lnTo>
                      <a:pt x="617" y="324"/>
                    </a:lnTo>
                    <a:lnTo>
                      <a:pt x="613" y="326"/>
                    </a:lnTo>
                    <a:lnTo>
                      <a:pt x="608" y="334"/>
                    </a:lnTo>
                    <a:lnTo>
                      <a:pt x="608" y="331"/>
                    </a:lnTo>
                    <a:lnTo>
                      <a:pt x="611" y="322"/>
                    </a:lnTo>
                    <a:lnTo>
                      <a:pt x="619" y="314"/>
                    </a:lnTo>
                    <a:lnTo>
                      <a:pt x="623" y="303"/>
                    </a:lnTo>
                    <a:lnTo>
                      <a:pt x="619" y="304"/>
                    </a:lnTo>
                    <a:lnTo>
                      <a:pt x="612" y="310"/>
                    </a:lnTo>
                    <a:lnTo>
                      <a:pt x="605" y="313"/>
                    </a:lnTo>
                    <a:lnTo>
                      <a:pt x="594" y="321"/>
                    </a:lnTo>
                    <a:lnTo>
                      <a:pt x="595" y="315"/>
                    </a:lnTo>
                    <a:lnTo>
                      <a:pt x="599" y="308"/>
                    </a:lnTo>
                    <a:lnTo>
                      <a:pt x="603" y="296"/>
                    </a:lnTo>
                    <a:lnTo>
                      <a:pt x="601" y="285"/>
                    </a:lnTo>
                    <a:lnTo>
                      <a:pt x="595" y="284"/>
                    </a:lnTo>
                    <a:lnTo>
                      <a:pt x="586" y="290"/>
                    </a:lnTo>
                    <a:lnTo>
                      <a:pt x="577" y="294"/>
                    </a:lnTo>
                    <a:lnTo>
                      <a:pt x="573" y="287"/>
                    </a:lnTo>
                    <a:lnTo>
                      <a:pt x="556" y="284"/>
                    </a:lnTo>
                    <a:lnTo>
                      <a:pt x="572" y="279"/>
                    </a:lnTo>
                    <a:lnTo>
                      <a:pt x="580" y="280"/>
                    </a:lnTo>
                    <a:lnTo>
                      <a:pt x="585" y="274"/>
                    </a:lnTo>
                    <a:lnTo>
                      <a:pt x="588" y="266"/>
                    </a:lnTo>
                    <a:lnTo>
                      <a:pt x="585" y="254"/>
                    </a:lnTo>
                    <a:lnTo>
                      <a:pt x="577" y="241"/>
                    </a:lnTo>
                    <a:lnTo>
                      <a:pt x="554" y="230"/>
                    </a:lnTo>
                    <a:lnTo>
                      <a:pt x="543" y="220"/>
                    </a:lnTo>
                    <a:lnTo>
                      <a:pt x="542" y="220"/>
                    </a:lnTo>
                    <a:lnTo>
                      <a:pt x="540" y="230"/>
                    </a:lnTo>
                    <a:lnTo>
                      <a:pt x="533" y="238"/>
                    </a:lnTo>
                    <a:lnTo>
                      <a:pt x="526" y="234"/>
                    </a:lnTo>
                    <a:lnTo>
                      <a:pt x="518" y="237"/>
                    </a:lnTo>
                    <a:lnTo>
                      <a:pt x="521" y="253"/>
                    </a:lnTo>
                    <a:lnTo>
                      <a:pt x="520" y="258"/>
                    </a:lnTo>
                    <a:lnTo>
                      <a:pt x="520" y="254"/>
                    </a:lnTo>
                    <a:lnTo>
                      <a:pt x="512" y="256"/>
                    </a:lnTo>
                    <a:lnTo>
                      <a:pt x="512" y="253"/>
                    </a:lnTo>
                    <a:lnTo>
                      <a:pt x="508" y="247"/>
                    </a:lnTo>
                    <a:lnTo>
                      <a:pt x="509" y="234"/>
                    </a:lnTo>
                    <a:lnTo>
                      <a:pt x="504" y="233"/>
                    </a:lnTo>
                    <a:lnTo>
                      <a:pt x="495" y="244"/>
                    </a:lnTo>
                    <a:lnTo>
                      <a:pt x="503" y="228"/>
                    </a:lnTo>
                    <a:lnTo>
                      <a:pt x="512" y="215"/>
                    </a:lnTo>
                    <a:lnTo>
                      <a:pt x="511" y="211"/>
                    </a:lnTo>
                    <a:lnTo>
                      <a:pt x="496" y="216"/>
                    </a:lnTo>
                    <a:lnTo>
                      <a:pt x="487" y="215"/>
                    </a:lnTo>
                    <a:lnTo>
                      <a:pt x="478" y="227"/>
                    </a:lnTo>
                    <a:lnTo>
                      <a:pt x="474" y="230"/>
                    </a:lnTo>
                    <a:lnTo>
                      <a:pt x="474" y="219"/>
                    </a:lnTo>
                    <a:lnTo>
                      <a:pt x="465" y="223"/>
                    </a:lnTo>
                    <a:lnTo>
                      <a:pt x="475" y="213"/>
                    </a:lnTo>
                    <a:lnTo>
                      <a:pt x="485" y="207"/>
                    </a:lnTo>
                    <a:lnTo>
                      <a:pt x="488" y="199"/>
                    </a:lnTo>
                    <a:lnTo>
                      <a:pt x="487" y="187"/>
                    </a:lnTo>
                    <a:lnTo>
                      <a:pt x="475" y="183"/>
                    </a:lnTo>
                    <a:lnTo>
                      <a:pt x="464" y="184"/>
                    </a:lnTo>
                    <a:lnTo>
                      <a:pt x="460" y="180"/>
                    </a:lnTo>
                    <a:lnTo>
                      <a:pt x="466" y="171"/>
                    </a:lnTo>
                    <a:lnTo>
                      <a:pt x="465" y="161"/>
                    </a:lnTo>
                    <a:lnTo>
                      <a:pt x="460" y="148"/>
                    </a:lnTo>
                    <a:lnTo>
                      <a:pt x="454" y="144"/>
                    </a:lnTo>
                    <a:lnTo>
                      <a:pt x="457" y="139"/>
                    </a:lnTo>
                    <a:lnTo>
                      <a:pt x="444" y="133"/>
                    </a:lnTo>
                    <a:lnTo>
                      <a:pt x="432" y="133"/>
                    </a:lnTo>
                    <a:lnTo>
                      <a:pt x="400" y="117"/>
                    </a:lnTo>
                    <a:lnTo>
                      <a:pt x="384" y="116"/>
                    </a:lnTo>
                    <a:lnTo>
                      <a:pt x="368" y="124"/>
                    </a:lnTo>
                    <a:lnTo>
                      <a:pt x="355" y="136"/>
                    </a:lnTo>
                    <a:lnTo>
                      <a:pt x="355" y="148"/>
                    </a:lnTo>
                    <a:lnTo>
                      <a:pt x="363" y="156"/>
                    </a:lnTo>
                    <a:lnTo>
                      <a:pt x="357" y="159"/>
                    </a:lnTo>
                    <a:lnTo>
                      <a:pt x="347" y="159"/>
                    </a:lnTo>
                    <a:lnTo>
                      <a:pt x="340" y="167"/>
                    </a:lnTo>
                    <a:lnTo>
                      <a:pt x="330" y="153"/>
                    </a:lnTo>
                    <a:lnTo>
                      <a:pt x="323" y="161"/>
                    </a:lnTo>
                    <a:lnTo>
                      <a:pt x="317" y="158"/>
                    </a:lnTo>
                    <a:lnTo>
                      <a:pt x="318" y="149"/>
                    </a:lnTo>
                    <a:lnTo>
                      <a:pt x="316" y="140"/>
                    </a:lnTo>
                    <a:lnTo>
                      <a:pt x="310" y="154"/>
                    </a:lnTo>
                    <a:lnTo>
                      <a:pt x="310" y="158"/>
                    </a:lnTo>
                    <a:lnTo>
                      <a:pt x="306" y="171"/>
                    </a:lnTo>
                    <a:lnTo>
                      <a:pt x="302" y="170"/>
                    </a:lnTo>
                    <a:lnTo>
                      <a:pt x="300" y="180"/>
                    </a:lnTo>
                    <a:lnTo>
                      <a:pt x="292" y="193"/>
                    </a:lnTo>
                    <a:lnTo>
                      <a:pt x="283" y="199"/>
                    </a:lnTo>
                    <a:lnTo>
                      <a:pt x="284" y="194"/>
                    </a:lnTo>
                    <a:lnTo>
                      <a:pt x="280" y="187"/>
                    </a:lnTo>
                    <a:lnTo>
                      <a:pt x="283" y="181"/>
                    </a:lnTo>
                    <a:lnTo>
                      <a:pt x="291" y="184"/>
                    </a:lnTo>
                    <a:lnTo>
                      <a:pt x="292" y="181"/>
                    </a:lnTo>
                    <a:lnTo>
                      <a:pt x="288" y="174"/>
                    </a:lnTo>
                    <a:lnTo>
                      <a:pt x="284" y="174"/>
                    </a:lnTo>
                    <a:lnTo>
                      <a:pt x="288" y="161"/>
                    </a:lnTo>
                    <a:lnTo>
                      <a:pt x="291" y="152"/>
                    </a:lnTo>
                    <a:lnTo>
                      <a:pt x="296" y="128"/>
                    </a:lnTo>
                    <a:lnTo>
                      <a:pt x="300" y="118"/>
                    </a:lnTo>
                    <a:lnTo>
                      <a:pt x="291" y="109"/>
                    </a:lnTo>
                    <a:lnTo>
                      <a:pt x="287" y="98"/>
                    </a:lnTo>
                    <a:lnTo>
                      <a:pt x="287" y="93"/>
                    </a:lnTo>
                    <a:lnTo>
                      <a:pt x="291" y="89"/>
                    </a:lnTo>
                    <a:lnTo>
                      <a:pt x="292" y="82"/>
                    </a:lnTo>
                    <a:lnTo>
                      <a:pt x="288" y="75"/>
                    </a:lnTo>
                    <a:lnTo>
                      <a:pt x="279" y="68"/>
                    </a:lnTo>
                    <a:lnTo>
                      <a:pt x="267" y="63"/>
                    </a:lnTo>
                    <a:lnTo>
                      <a:pt x="274" y="55"/>
                    </a:lnTo>
                    <a:lnTo>
                      <a:pt x="272" y="26"/>
                    </a:lnTo>
                    <a:lnTo>
                      <a:pt x="267" y="18"/>
                    </a:lnTo>
                    <a:lnTo>
                      <a:pt x="265" y="12"/>
                    </a:lnTo>
                    <a:lnTo>
                      <a:pt x="235" y="14"/>
                    </a:lnTo>
                    <a:lnTo>
                      <a:pt x="225" y="13"/>
                    </a:lnTo>
                    <a:lnTo>
                      <a:pt x="220" y="18"/>
                    </a:lnTo>
                    <a:lnTo>
                      <a:pt x="213" y="19"/>
                    </a:lnTo>
                    <a:lnTo>
                      <a:pt x="201" y="27"/>
                    </a:lnTo>
                    <a:lnTo>
                      <a:pt x="191" y="37"/>
                    </a:lnTo>
                    <a:lnTo>
                      <a:pt x="200" y="47"/>
                    </a:lnTo>
                    <a:lnTo>
                      <a:pt x="198" y="58"/>
                    </a:lnTo>
                    <a:lnTo>
                      <a:pt x="196" y="51"/>
                    </a:lnTo>
                    <a:lnTo>
                      <a:pt x="191" y="44"/>
                    </a:lnTo>
                    <a:lnTo>
                      <a:pt x="182" y="40"/>
                    </a:lnTo>
                    <a:lnTo>
                      <a:pt x="173" y="45"/>
                    </a:lnTo>
                    <a:lnTo>
                      <a:pt x="171" y="51"/>
                    </a:lnTo>
                    <a:lnTo>
                      <a:pt x="177" y="65"/>
                    </a:lnTo>
                    <a:lnTo>
                      <a:pt x="170" y="62"/>
                    </a:lnTo>
                    <a:lnTo>
                      <a:pt x="164" y="51"/>
                    </a:lnTo>
                    <a:lnTo>
                      <a:pt x="156" y="53"/>
                    </a:lnTo>
                    <a:lnTo>
                      <a:pt x="153" y="63"/>
                    </a:lnTo>
                    <a:lnTo>
                      <a:pt x="160" y="72"/>
                    </a:lnTo>
                    <a:lnTo>
                      <a:pt x="193" y="85"/>
                    </a:lnTo>
                    <a:lnTo>
                      <a:pt x="192" y="89"/>
                    </a:lnTo>
                    <a:lnTo>
                      <a:pt x="182" y="87"/>
                    </a:lnTo>
                    <a:lnTo>
                      <a:pt x="149" y="76"/>
                    </a:lnTo>
                    <a:lnTo>
                      <a:pt x="148" y="82"/>
                    </a:lnTo>
                    <a:lnTo>
                      <a:pt x="145" y="80"/>
                    </a:lnTo>
                    <a:lnTo>
                      <a:pt x="141" y="82"/>
                    </a:lnTo>
                    <a:lnTo>
                      <a:pt x="147" y="87"/>
                    </a:lnTo>
                    <a:lnTo>
                      <a:pt x="156" y="90"/>
                    </a:lnTo>
                    <a:lnTo>
                      <a:pt x="165" y="98"/>
                    </a:lnTo>
                    <a:lnTo>
                      <a:pt x="176" y="104"/>
                    </a:lnTo>
                    <a:lnTo>
                      <a:pt x="187" y="114"/>
                    </a:lnTo>
                    <a:lnTo>
                      <a:pt x="180" y="115"/>
                    </a:lnTo>
                    <a:lnTo>
                      <a:pt x="157" y="98"/>
                    </a:lnTo>
                    <a:lnTo>
                      <a:pt x="144" y="95"/>
                    </a:lnTo>
                    <a:lnTo>
                      <a:pt x="137" y="95"/>
                    </a:lnTo>
                    <a:lnTo>
                      <a:pt x="134" y="101"/>
                    </a:lnTo>
                    <a:lnTo>
                      <a:pt x="134" y="117"/>
                    </a:lnTo>
                    <a:lnTo>
                      <a:pt x="140" y="132"/>
                    </a:lnTo>
                    <a:lnTo>
                      <a:pt x="137" y="138"/>
                    </a:lnTo>
                    <a:lnTo>
                      <a:pt x="141" y="147"/>
                    </a:lnTo>
                    <a:lnTo>
                      <a:pt x="152" y="153"/>
                    </a:lnTo>
                    <a:lnTo>
                      <a:pt x="157" y="152"/>
                    </a:lnTo>
                    <a:lnTo>
                      <a:pt x="160" y="150"/>
                    </a:lnTo>
                    <a:lnTo>
                      <a:pt x="163" y="152"/>
                    </a:lnTo>
                    <a:lnTo>
                      <a:pt x="159" y="163"/>
                    </a:lnTo>
                    <a:lnTo>
                      <a:pt x="154" y="169"/>
                    </a:lnTo>
                    <a:lnTo>
                      <a:pt x="143" y="167"/>
                    </a:lnTo>
                    <a:lnTo>
                      <a:pt x="141" y="175"/>
                    </a:lnTo>
                    <a:lnTo>
                      <a:pt x="140" y="181"/>
                    </a:lnTo>
                    <a:lnTo>
                      <a:pt x="128" y="192"/>
                    </a:lnTo>
                    <a:lnTo>
                      <a:pt x="129" y="197"/>
                    </a:lnTo>
                    <a:lnTo>
                      <a:pt x="139" y="204"/>
                    </a:lnTo>
                    <a:lnTo>
                      <a:pt x="139" y="212"/>
                    </a:lnTo>
                    <a:lnTo>
                      <a:pt x="146" y="222"/>
                    </a:lnTo>
                    <a:lnTo>
                      <a:pt x="157" y="227"/>
                    </a:lnTo>
                    <a:lnTo>
                      <a:pt x="166" y="227"/>
                    </a:lnTo>
                    <a:lnTo>
                      <a:pt x="168" y="234"/>
                    </a:lnTo>
                    <a:lnTo>
                      <a:pt x="166" y="246"/>
                    </a:lnTo>
                    <a:lnTo>
                      <a:pt x="166" y="250"/>
                    </a:lnTo>
                    <a:lnTo>
                      <a:pt x="163" y="254"/>
                    </a:lnTo>
                    <a:lnTo>
                      <a:pt x="164" y="263"/>
                    </a:lnTo>
                    <a:lnTo>
                      <a:pt x="163" y="271"/>
                    </a:lnTo>
                    <a:lnTo>
                      <a:pt x="163" y="281"/>
                    </a:lnTo>
                    <a:lnTo>
                      <a:pt x="158" y="294"/>
                    </a:lnTo>
                    <a:lnTo>
                      <a:pt x="155" y="290"/>
                    </a:lnTo>
                    <a:lnTo>
                      <a:pt x="156" y="279"/>
                    </a:lnTo>
                    <a:lnTo>
                      <a:pt x="158" y="274"/>
                    </a:lnTo>
                    <a:lnTo>
                      <a:pt x="156" y="272"/>
                    </a:lnTo>
                    <a:lnTo>
                      <a:pt x="153" y="274"/>
                    </a:lnTo>
                    <a:lnTo>
                      <a:pt x="143" y="272"/>
                    </a:lnTo>
                    <a:lnTo>
                      <a:pt x="136" y="274"/>
                    </a:lnTo>
                    <a:lnTo>
                      <a:pt x="128" y="278"/>
                    </a:lnTo>
                    <a:lnTo>
                      <a:pt x="117" y="288"/>
                    </a:lnTo>
                    <a:lnTo>
                      <a:pt x="107" y="287"/>
                    </a:lnTo>
                    <a:lnTo>
                      <a:pt x="121" y="277"/>
                    </a:lnTo>
                    <a:lnTo>
                      <a:pt x="128" y="269"/>
                    </a:lnTo>
                    <a:lnTo>
                      <a:pt x="142" y="266"/>
                    </a:lnTo>
                    <a:lnTo>
                      <a:pt x="145" y="263"/>
                    </a:lnTo>
                    <a:lnTo>
                      <a:pt x="151" y="260"/>
                    </a:lnTo>
                    <a:lnTo>
                      <a:pt x="158" y="261"/>
                    </a:lnTo>
                    <a:lnTo>
                      <a:pt x="158" y="256"/>
                    </a:lnTo>
                    <a:lnTo>
                      <a:pt x="156" y="250"/>
                    </a:lnTo>
                    <a:lnTo>
                      <a:pt x="154" y="244"/>
                    </a:lnTo>
                    <a:lnTo>
                      <a:pt x="144" y="242"/>
                    </a:lnTo>
                    <a:lnTo>
                      <a:pt x="115" y="201"/>
                    </a:lnTo>
                    <a:lnTo>
                      <a:pt x="111" y="186"/>
                    </a:lnTo>
                    <a:lnTo>
                      <a:pt x="111" y="171"/>
                    </a:lnTo>
                    <a:lnTo>
                      <a:pt x="117" y="153"/>
                    </a:lnTo>
                    <a:lnTo>
                      <a:pt x="111" y="141"/>
                    </a:lnTo>
                    <a:lnTo>
                      <a:pt x="105" y="128"/>
                    </a:lnTo>
                    <a:lnTo>
                      <a:pt x="106" y="110"/>
                    </a:lnTo>
                    <a:lnTo>
                      <a:pt x="117" y="86"/>
                    </a:lnTo>
                    <a:lnTo>
                      <a:pt x="119" y="69"/>
                    </a:lnTo>
                    <a:lnTo>
                      <a:pt x="125" y="57"/>
                    </a:lnTo>
                    <a:lnTo>
                      <a:pt x="133" y="48"/>
                    </a:lnTo>
                    <a:lnTo>
                      <a:pt x="139" y="37"/>
                    </a:lnTo>
                    <a:lnTo>
                      <a:pt x="155" y="21"/>
                    </a:lnTo>
                    <a:lnTo>
                      <a:pt x="160" y="13"/>
                    </a:lnTo>
                    <a:lnTo>
                      <a:pt x="160" y="11"/>
                    </a:lnTo>
                    <a:lnTo>
                      <a:pt x="157" y="8"/>
                    </a:lnTo>
                    <a:lnTo>
                      <a:pt x="152" y="4"/>
                    </a:lnTo>
                    <a:lnTo>
                      <a:pt x="117" y="0"/>
                    </a:lnTo>
                    <a:lnTo>
                      <a:pt x="108" y="1"/>
                    </a:lnTo>
                    <a:lnTo>
                      <a:pt x="83" y="11"/>
                    </a:lnTo>
                    <a:lnTo>
                      <a:pt x="65" y="23"/>
                    </a:lnTo>
                    <a:lnTo>
                      <a:pt x="45" y="42"/>
                    </a:lnTo>
                    <a:lnTo>
                      <a:pt x="42" y="56"/>
                    </a:lnTo>
                    <a:lnTo>
                      <a:pt x="35" y="65"/>
                    </a:lnTo>
                    <a:lnTo>
                      <a:pt x="32" y="69"/>
                    </a:lnTo>
                    <a:lnTo>
                      <a:pt x="28" y="75"/>
                    </a:lnTo>
                    <a:lnTo>
                      <a:pt x="26" y="83"/>
                    </a:lnTo>
                    <a:lnTo>
                      <a:pt x="29" y="91"/>
                    </a:lnTo>
                    <a:lnTo>
                      <a:pt x="22" y="96"/>
                    </a:lnTo>
                    <a:lnTo>
                      <a:pt x="21" y="110"/>
                    </a:lnTo>
                    <a:lnTo>
                      <a:pt x="28" y="114"/>
                    </a:lnTo>
                    <a:lnTo>
                      <a:pt x="17" y="114"/>
                    </a:lnTo>
                    <a:lnTo>
                      <a:pt x="15" y="128"/>
                    </a:lnTo>
                    <a:lnTo>
                      <a:pt x="9" y="131"/>
                    </a:lnTo>
                    <a:lnTo>
                      <a:pt x="9" y="146"/>
                    </a:lnTo>
                    <a:lnTo>
                      <a:pt x="5" y="152"/>
                    </a:lnTo>
                    <a:lnTo>
                      <a:pt x="7" y="173"/>
                    </a:lnTo>
                    <a:lnTo>
                      <a:pt x="16" y="173"/>
                    </a:lnTo>
                    <a:lnTo>
                      <a:pt x="10" y="176"/>
                    </a:lnTo>
                    <a:lnTo>
                      <a:pt x="4" y="184"/>
                    </a:lnTo>
                    <a:lnTo>
                      <a:pt x="0" y="194"/>
                    </a:lnTo>
                    <a:lnTo>
                      <a:pt x="4" y="206"/>
                    </a:lnTo>
                    <a:lnTo>
                      <a:pt x="8" y="213"/>
                    </a:lnTo>
                    <a:lnTo>
                      <a:pt x="3" y="224"/>
                    </a:lnTo>
                    <a:lnTo>
                      <a:pt x="3" y="246"/>
                    </a:lnTo>
                    <a:lnTo>
                      <a:pt x="5" y="254"/>
                    </a:lnTo>
                    <a:lnTo>
                      <a:pt x="8" y="257"/>
                    </a:lnTo>
                    <a:lnTo>
                      <a:pt x="35" y="264"/>
                    </a:lnTo>
                    <a:lnTo>
                      <a:pt x="65" y="266"/>
                    </a:lnTo>
                    <a:lnTo>
                      <a:pt x="72" y="274"/>
                    </a:lnTo>
                    <a:lnTo>
                      <a:pt x="81" y="284"/>
                    </a:lnTo>
                    <a:lnTo>
                      <a:pt x="91" y="288"/>
                    </a:lnTo>
                    <a:lnTo>
                      <a:pt x="75" y="296"/>
                    </a:lnTo>
                    <a:lnTo>
                      <a:pt x="60" y="296"/>
                    </a:lnTo>
                    <a:lnTo>
                      <a:pt x="41" y="285"/>
                    </a:lnTo>
                    <a:lnTo>
                      <a:pt x="30" y="285"/>
                    </a:lnTo>
                    <a:lnTo>
                      <a:pt x="21" y="281"/>
                    </a:lnTo>
                    <a:lnTo>
                      <a:pt x="26" y="287"/>
                    </a:lnTo>
                    <a:lnTo>
                      <a:pt x="21" y="298"/>
                    </a:lnTo>
                    <a:lnTo>
                      <a:pt x="28" y="307"/>
                    </a:lnTo>
                    <a:lnTo>
                      <a:pt x="34" y="321"/>
                    </a:lnTo>
                    <a:lnTo>
                      <a:pt x="47" y="336"/>
                    </a:lnTo>
                    <a:lnTo>
                      <a:pt x="66" y="349"/>
                    </a:lnTo>
                    <a:lnTo>
                      <a:pt x="60" y="351"/>
                    </a:lnTo>
                    <a:lnTo>
                      <a:pt x="71" y="354"/>
                    </a:lnTo>
                    <a:lnTo>
                      <a:pt x="72" y="352"/>
                    </a:lnTo>
                    <a:lnTo>
                      <a:pt x="79" y="351"/>
                    </a:lnTo>
                    <a:lnTo>
                      <a:pt x="95" y="354"/>
                    </a:lnTo>
                    <a:lnTo>
                      <a:pt x="106" y="351"/>
                    </a:lnTo>
                    <a:lnTo>
                      <a:pt x="109" y="338"/>
                    </a:lnTo>
                    <a:lnTo>
                      <a:pt x="111" y="355"/>
                    </a:lnTo>
                    <a:lnTo>
                      <a:pt x="118" y="367"/>
                    </a:lnTo>
                    <a:lnTo>
                      <a:pt x="128" y="377"/>
                    </a:lnTo>
                    <a:lnTo>
                      <a:pt x="142" y="381"/>
                    </a:lnTo>
                    <a:lnTo>
                      <a:pt x="149" y="381"/>
                    </a:lnTo>
                    <a:lnTo>
                      <a:pt x="141" y="376"/>
                    </a:lnTo>
                    <a:lnTo>
                      <a:pt x="149" y="375"/>
                    </a:lnTo>
                    <a:lnTo>
                      <a:pt x="165" y="380"/>
                    </a:lnTo>
                    <a:lnTo>
                      <a:pt x="193" y="385"/>
                    </a:lnTo>
                    <a:lnTo>
                      <a:pt x="201" y="389"/>
                    </a:lnTo>
                    <a:lnTo>
                      <a:pt x="202" y="386"/>
                    </a:lnTo>
                    <a:lnTo>
                      <a:pt x="216" y="379"/>
                    </a:lnTo>
                    <a:lnTo>
                      <a:pt x="235" y="392"/>
                    </a:lnTo>
                    <a:lnTo>
                      <a:pt x="244" y="393"/>
                    </a:lnTo>
                    <a:lnTo>
                      <a:pt x="246" y="395"/>
                    </a:lnTo>
                    <a:lnTo>
                      <a:pt x="248" y="391"/>
                    </a:lnTo>
                    <a:lnTo>
                      <a:pt x="248" y="392"/>
                    </a:lnTo>
                    <a:lnTo>
                      <a:pt x="251" y="397"/>
                    </a:lnTo>
                    <a:lnTo>
                      <a:pt x="256" y="388"/>
                    </a:lnTo>
                    <a:lnTo>
                      <a:pt x="264" y="383"/>
                    </a:lnTo>
                    <a:lnTo>
                      <a:pt x="271" y="389"/>
                    </a:lnTo>
                    <a:lnTo>
                      <a:pt x="279" y="401"/>
                    </a:lnTo>
                    <a:lnTo>
                      <a:pt x="284" y="401"/>
                    </a:lnTo>
                    <a:lnTo>
                      <a:pt x="281" y="393"/>
                    </a:lnTo>
                    <a:lnTo>
                      <a:pt x="271" y="380"/>
                    </a:lnTo>
                    <a:lnTo>
                      <a:pt x="259" y="376"/>
                    </a:lnTo>
                    <a:lnTo>
                      <a:pt x="261" y="368"/>
                    </a:lnTo>
                    <a:lnTo>
                      <a:pt x="291" y="378"/>
                    </a:lnTo>
                    <a:lnTo>
                      <a:pt x="298" y="381"/>
                    </a:lnTo>
                    <a:lnTo>
                      <a:pt x="305" y="378"/>
                    </a:lnTo>
                    <a:lnTo>
                      <a:pt x="308" y="381"/>
                    </a:lnTo>
                    <a:lnTo>
                      <a:pt x="313" y="381"/>
                    </a:lnTo>
                    <a:lnTo>
                      <a:pt x="319" y="395"/>
                    </a:lnTo>
                    <a:lnTo>
                      <a:pt x="335" y="390"/>
                    </a:lnTo>
                    <a:lnTo>
                      <a:pt x="347" y="389"/>
                    </a:lnTo>
                    <a:lnTo>
                      <a:pt x="351" y="383"/>
                    </a:lnTo>
                    <a:lnTo>
                      <a:pt x="348" y="368"/>
                    </a:lnTo>
                    <a:lnTo>
                      <a:pt x="340" y="349"/>
                    </a:lnTo>
                    <a:lnTo>
                      <a:pt x="332" y="349"/>
                    </a:lnTo>
                    <a:lnTo>
                      <a:pt x="326" y="345"/>
                    </a:lnTo>
                    <a:lnTo>
                      <a:pt x="333" y="340"/>
                    </a:lnTo>
                    <a:lnTo>
                      <a:pt x="348" y="343"/>
                    </a:lnTo>
                    <a:lnTo>
                      <a:pt x="367" y="363"/>
                    </a:lnTo>
                    <a:lnTo>
                      <a:pt x="370" y="357"/>
                    </a:lnTo>
                    <a:lnTo>
                      <a:pt x="376" y="362"/>
                    </a:lnTo>
                    <a:lnTo>
                      <a:pt x="384" y="359"/>
                    </a:lnTo>
                    <a:lnTo>
                      <a:pt x="385" y="395"/>
                    </a:lnTo>
                    <a:lnTo>
                      <a:pt x="390" y="401"/>
                    </a:lnTo>
                    <a:lnTo>
                      <a:pt x="394" y="391"/>
                    </a:lnTo>
                    <a:lnTo>
                      <a:pt x="400" y="395"/>
                    </a:lnTo>
                    <a:lnTo>
                      <a:pt x="406" y="395"/>
                    </a:lnTo>
                    <a:lnTo>
                      <a:pt x="409" y="399"/>
                    </a:lnTo>
                    <a:lnTo>
                      <a:pt x="408" y="406"/>
                    </a:lnTo>
                    <a:lnTo>
                      <a:pt x="402" y="412"/>
                    </a:lnTo>
                    <a:lnTo>
                      <a:pt x="408" y="413"/>
                    </a:lnTo>
                    <a:lnTo>
                      <a:pt x="415" y="416"/>
                    </a:lnTo>
                    <a:lnTo>
                      <a:pt x="421" y="425"/>
                    </a:lnTo>
                    <a:lnTo>
                      <a:pt x="442" y="444"/>
                    </a:lnTo>
                    <a:lnTo>
                      <a:pt x="446" y="456"/>
                    </a:lnTo>
                    <a:lnTo>
                      <a:pt x="434" y="467"/>
                    </a:lnTo>
                    <a:lnTo>
                      <a:pt x="423" y="463"/>
                    </a:lnTo>
                    <a:lnTo>
                      <a:pt x="414" y="463"/>
                    </a:lnTo>
                    <a:lnTo>
                      <a:pt x="417" y="478"/>
                    </a:lnTo>
                    <a:lnTo>
                      <a:pt x="416" y="496"/>
                    </a:lnTo>
                    <a:lnTo>
                      <a:pt x="427" y="492"/>
                    </a:lnTo>
                    <a:lnTo>
                      <a:pt x="444" y="480"/>
                    </a:lnTo>
                    <a:lnTo>
                      <a:pt x="448" y="472"/>
                    </a:lnTo>
                    <a:lnTo>
                      <a:pt x="455" y="474"/>
                    </a:lnTo>
                    <a:lnTo>
                      <a:pt x="465" y="467"/>
                    </a:lnTo>
                    <a:lnTo>
                      <a:pt x="476" y="463"/>
                    </a:lnTo>
                    <a:lnTo>
                      <a:pt x="488" y="467"/>
                    </a:lnTo>
                    <a:lnTo>
                      <a:pt x="470" y="471"/>
                    </a:lnTo>
                    <a:lnTo>
                      <a:pt x="473" y="474"/>
                    </a:lnTo>
                    <a:lnTo>
                      <a:pt x="469" y="482"/>
                    </a:lnTo>
                    <a:lnTo>
                      <a:pt x="482" y="499"/>
                    </a:lnTo>
                    <a:lnTo>
                      <a:pt x="489" y="507"/>
                    </a:lnTo>
                    <a:lnTo>
                      <a:pt x="493" y="504"/>
                    </a:lnTo>
                    <a:lnTo>
                      <a:pt x="489" y="496"/>
                    </a:lnTo>
                    <a:lnTo>
                      <a:pt x="489" y="491"/>
                    </a:lnTo>
                    <a:lnTo>
                      <a:pt x="500" y="494"/>
                    </a:lnTo>
                    <a:lnTo>
                      <a:pt x="499" y="515"/>
                    </a:lnTo>
                    <a:lnTo>
                      <a:pt x="503" y="524"/>
                    </a:lnTo>
                    <a:lnTo>
                      <a:pt x="512" y="530"/>
                    </a:lnTo>
                    <a:lnTo>
                      <a:pt x="519" y="526"/>
                    </a:lnTo>
                    <a:lnTo>
                      <a:pt x="528" y="539"/>
                    </a:lnTo>
                    <a:lnTo>
                      <a:pt x="529" y="552"/>
                    </a:lnTo>
                    <a:lnTo>
                      <a:pt x="532" y="562"/>
                    </a:lnTo>
                    <a:lnTo>
                      <a:pt x="537" y="567"/>
                    </a:lnTo>
                    <a:lnTo>
                      <a:pt x="538" y="581"/>
                    </a:lnTo>
                    <a:lnTo>
                      <a:pt x="542" y="587"/>
                    </a:lnTo>
                    <a:lnTo>
                      <a:pt x="542" y="598"/>
                    </a:lnTo>
                    <a:lnTo>
                      <a:pt x="545" y="607"/>
                    </a:lnTo>
                    <a:lnTo>
                      <a:pt x="549" y="609"/>
                    </a:lnTo>
                    <a:lnTo>
                      <a:pt x="545" y="617"/>
                    </a:lnTo>
                    <a:lnTo>
                      <a:pt x="541" y="624"/>
                    </a:lnTo>
                    <a:lnTo>
                      <a:pt x="533" y="627"/>
                    </a:lnTo>
                    <a:lnTo>
                      <a:pt x="529" y="632"/>
                    </a:lnTo>
                    <a:lnTo>
                      <a:pt x="529" y="652"/>
                    </a:lnTo>
                    <a:lnTo>
                      <a:pt x="527" y="654"/>
                    </a:lnTo>
                    <a:lnTo>
                      <a:pt x="518" y="656"/>
                    </a:lnTo>
                    <a:lnTo>
                      <a:pt x="511" y="666"/>
                    </a:lnTo>
                    <a:lnTo>
                      <a:pt x="503" y="674"/>
                    </a:lnTo>
                    <a:lnTo>
                      <a:pt x="495" y="685"/>
                    </a:lnTo>
                    <a:lnTo>
                      <a:pt x="484" y="695"/>
                    </a:lnTo>
                    <a:lnTo>
                      <a:pt x="485" y="701"/>
                    </a:lnTo>
                    <a:lnTo>
                      <a:pt x="493" y="713"/>
                    </a:lnTo>
                    <a:lnTo>
                      <a:pt x="503" y="723"/>
                    </a:lnTo>
                    <a:lnTo>
                      <a:pt x="505" y="733"/>
                    </a:lnTo>
                    <a:lnTo>
                      <a:pt x="509" y="734"/>
                    </a:lnTo>
                    <a:lnTo>
                      <a:pt x="509" y="749"/>
                    </a:lnTo>
                    <a:lnTo>
                      <a:pt x="499" y="743"/>
                    </a:lnTo>
                    <a:lnTo>
                      <a:pt x="498" y="746"/>
                    </a:lnTo>
                    <a:lnTo>
                      <a:pt x="491" y="742"/>
                    </a:lnTo>
                    <a:lnTo>
                      <a:pt x="489" y="746"/>
                    </a:lnTo>
                    <a:lnTo>
                      <a:pt x="484" y="749"/>
                    </a:lnTo>
                    <a:lnTo>
                      <a:pt x="475" y="754"/>
                    </a:lnTo>
                    <a:lnTo>
                      <a:pt x="462" y="753"/>
                    </a:lnTo>
                    <a:lnTo>
                      <a:pt x="461" y="762"/>
                    </a:lnTo>
                    <a:lnTo>
                      <a:pt x="455" y="763"/>
                    </a:lnTo>
                    <a:lnTo>
                      <a:pt x="446" y="757"/>
                    </a:lnTo>
                    <a:lnTo>
                      <a:pt x="429" y="759"/>
                    </a:lnTo>
                    <a:lnTo>
                      <a:pt x="418" y="755"/>
                    </a:lnTo>
                    <a:lnTo>
                      <a:pt x="410" y="755"/>
                    </a:lnTo>
                    <a:lnTo>
                      <a:pt x="404" y="753"/>
                    </a:lnTo>
                    <a:lnTo>
                      <a:pt x="400" y="749"/>
                    </a:lnTo>
                    <a:lnTo>
                      <a:pt x="393" y="750"/>
                    </a:lnTo>
                    <a:lnTo>
                      <a:pt x="397" y="756"/>
                    </a:lnTo>
                    <a:lnTo>
                      <a:pt x="392" y="755"/>
                    </a:lnTo>
                    <a:lnTo>
                      <a:pt x="393" y="769"/>
                    </a:lnTo>
                    <a:lnTo>
                      <a:pt x="386" y="772"/>
                    </a:lnTo>
                    <a:lnTo>
                      <a:pt x="375" y="780"/>
                    </a:lnTo>
                    <a:lnTo>
                      <a:pt x="371" y="788"/>
                    </a:lnTo>
                    <a:lnTo>
                      <a:pt x="370" y="798"/>
                    </a:lnTo>
                    <a:lnTo>
                      <a:pt x="370" y="807"/>
                    </a:lnTo>
                    <a:lnTo>
                      <a:pt x="375" y="818"/>
                    </a:lnTo>
                    <a:lnTo>
                      <a:pt x="382" y="824"/>
                    </a:lnTo>
                    <a:lnTo>
                      <a:pt x="387" y="824"/>
                    </a:lnTo>
                    <a:lnTo>
                      <a:pt x="394" y="833"/>
                    </a:lnTo>
                    <a:lnTo>
                      <a:pt x="398" y="832"/>
                    </a:lnTo>
                    <a:lnTo>
                      <a:pt x="410" y="835"/>
                    </a:lnTo>
                    <a:lnTo>
                      <a:pt x="414" y="837"/>
                    </a:lnTo>
                    <a:lnTo>
                      <a:pt x="415" y="835"/>
                    </a:lnTo>
                    <a:lnTo>
                      <a:pt x="428" y="832"/>
                    </a:lnTo>
                    <a:lnTo>
                      <a:pt x="426" y="827"/>
                    </a:lnTo>
                    <a:lnTo>
                      <a:pt x="437" y="826"/>
                    </a:lnTo>
                    <a:lnTo>
                      <a:pt x="440" y="824"/>
                    </a:lnTo>
                    <a:lnTo>
                      <a:pt x="440" y="819"/>
                    </a:lnTo>
                    <a:lnTo>
                      <a:pt x="438" y="813"/>
                    </a:lnTo>
                    <a:lnTo>
                      <a:pt x="446" y="810"/>
                    </a:lnTo>
                    <a:lnTo>
                      <a:pt x="453" y="810"/>
                    </a:lnTo>
                    <a:lnTo>
                      <a:pt x="455" y="815"/>
                    </a:lnTo>
                    <a:lnTo>
                      <a:pt x="458" y="821"/>
                    </a:lnTo>
                    <a:lnTo>
                      <a:pt x="472" y="822"/>
                    </a:lnTo>
                    <a:lnTo>
                      <a:pt x="476" y="824"/>
                    </a:lnTo>
                    <a:lnTo>
                      <a:pt x="476" y="818"/>
                    </a:lnTo>
                    <a:lnTo>
                      <a:pt x="481" y="813"/>
                    </a:lnTo>
                    <a:lnTo>
                      <a:pt x="482" y="817"/>
                    </a:lnTo>
                    <a:lnTo>
                      <a:pt x="476" y="807"/>
                    </a:lnTo>
                    <a:lnTo>
                      <a:pt x="469" y="804"/>
                    </a:lnTo>
                    <a:lnTo>
                      <a:pt x="469" y="797"/>
                    </a:lnTo>
                    <a:lnTo>
                      <a:pt x="475" y="795"/>
                    </a:lnTo>
                    <a:lnTo>
                      <a:pt x="478" y="791"/>
                    </a:lnTo>
                    <a:lnTo>
                      <a:pt x="478" y="798"/>
                    </a:lnTo>
                    <a:lnTo>
                      <a:pt x="478" y="803"/>
                    </a:lnTo>
                    <a:lnTo>
                      <a:pt x="483" y="798"/>
                    </a:lnTo>
                    <a:lnTo>
                      <a:pt x="484" y="803"/>
                    </a:lnTo>
                    <a:lnTo>
                      <a:pt x="488" y="808"/>
                    </a:lnTo>
                    <a:lnTo>
                      <a:pt x="492" y="804"/>
                    </a:lnTo>
                    <a:lnTo>
                      <a:pt x="497" y="803"/>
                    </a:lnTo>
                    <a:lnTo>
                      <a:pt x="499" y="804"/>
                    </a:lnTo>
                    <a:lnTo>
                      <a:pt x="505" y="812"/>
                    </a:lnTo>
                    <a:lnTo>
                      <a:pt x="509" y="808"/>
                    </a:lnTo>
                    <a:lnTo>
                      <a:pt x="512" y="810"/>
                    </a:lnTo>
                    <a:lnTo>
                      <a:pt x="516" y="814"/>
                    </a:lnTo>
                    <a:lnTo>
                      <a:pt x="515" y="818"/>
                    </a:lnTo>
                    <a:lnTo>
                      <a:pt x="515" y="824"/>
                    </a:lnTo>
                    <a:lnTo>
                      <a:pt x="517" y="831"/>
                    </a:lnTo>
                    <a:lnTo>
                      <a:pt x="520" y="830"/>
                    </a:lnTo>
                    <a:lnTo>
                      <a:pt x="527" y="838"/>
                    </a:lnTo>
                    <a:lnTo>
                      <a:pt x="528" y="844"/>
                    </a:lnTo>
                    <a:lnTo>
                      <a:pt x="528" y="848"/>
                    </a:lnTo>
                    <a:lnTo>
                      <a:pt x="529" y="850"/>
                    </a:lnTo>
                    <a:lnTo>
                      <a:pt x="530" y="855"/>
                    </a:lnTo>
                    <a:lnTo>
                      <a:pt x="534" y="854"/>
                    </a:lnTo>
                    <a:lnTo>
                      <a:pt x="537" y="855"/>
                    </a:lnTo>
                    <a:lnTo>
                      <a:pt x="541" y="865"/>
                    </a:lnTo>
                    <a:lnTo>
                      <a:pt x="544" y="866"/>
                    </a:lnTo>
                    <a:lnTo>
                      <a:pt x="548" y="863"/>
                    </a:lnTo>
                    <a:lnTo>
                      <a:pt x="551" y="864"/>
                    </a:lnTo>
                    <a:lnTo>
                      <a:pt x="551" y="868"/>
                    </a:lnTo>
                    <a:lnTo>
                      <a:pt x="554" y="874"/>
                    </a:lnTo>
                    <a:lnTo>
                      <a:pt x="559" y="875"/>
                    </a:lnTo>
                    <a:lnTo>
                      <a:pt x="559" y="870"/>
                    </a:lnTo>
                    <a:lnTo>
                      <a:pt x="562" y="863"/>
                    </a:lnTo>
                    <a:lnTo>
                      <a:pt x="568" y="872"/>
                    </a:lnTo>
                    <a:lnTo>
                      <a:pt x="572" y="875"/>
                    </a:lnTo>
                    <a:lnTo>
                      <a:pt x="574" y="879"/>
                    </a:lnTo>
                    <a:lnTo>
                      <a:pt x="580" y="879"/>
                    </a:lnTo>
                    <a:lnTo>
                      <a:pt x="572" y="889"/>
                    </a:lnTo>
                    <a:lnTo>
                      <a:pt x="564" y="892"/>
                    </a:lnTo>
                    <a:lnTo>
                      <a:pt x="557" y="883"/>
                    </a:lnTo>
                    <a:lnTo>
                      <a:pt x="561" y="892"/>
                    </a:lnTo>
                    <a:lnTo>
                      <a:pt x="569" y="911"/>
                    </a:lnTo>
                    <a:lnTo>
                      <a:pt x="575" y="913"/>
                    </a:lnTo>
                    <a:lnTo>
                      <a:pt x="582" y="920"/>
                    </a:lnTo>
                    <a:lnTo>
                      <a:pt x="582" y="921"/>
                    </a:lnTo>
                    <a:close/>
                  </a:path>
                </a:pathLst>
              </a:custGeom>
              <a:grpFill/>
              <a:ln w="635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001" name="Freeform 1853">
                <a:extLst>
                  <a:ext uri="{FF2B5EF4-FFF2-40B4-BE49-F238E27FC236}">
                    <a16:creationId xmlns:a16="http://schemas.microsoft.com/office/drawing/2014/main" id="{C21DC3C6-6630-FA43-9B6E-AADE29D56CD6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4736497" y="2811532"/>
                <a:ext cx="35292" cy="28451"/>
              </a:xfrm>
              <a:custGeom>
                <a:avLst/>
                <a:gdLst>
                  <a:gd name="T0" fmla="*/ 21 w 35"/>
                  <a:gd name="T1" fmla="*/ 4 h 27"/>
                  <a:gd name="T2" fmla="*/ 30 w 35"/>
                  <a:gd name="T3" fmla="*/ 0 h 27"/>
                  <a:gd name="T4" fmla="*/ 35 w 35"/>
                  <a:gd name="T5" fmla="*/ 7 h 27"/>
                  <a:gd name="T6" fmla="*/ 26 w 35"/>
                  <a:gd name="T7" fmla="*/ 17 h 27"/>
                  <a:gd name="T8" fmla="*/ 12 w 35"/>
                  <a:gd name="T9" fmla="*/ 27 h 27"/>
                  <a:gd name="T10" fmla="*/ 0 w 35"/>
                  <a:gd name="T11" fmla="*/ 24 h 27"/>
                  <a:gd name="T12" fmla="*/ 1 w 35"/>
                  <a:gd name="T13" fmla="*/ 20 h 27"/>
                  <a:gd name="T14" fmla="*/ 8 w 35"/>
                  <a:gd name="T15" fmla="*/ 17 h 27"/>
                  <a:gd name="T16" fmla="*/ 17 w 35"/>
                  <a:gd name="T17" fmla="*/ 6 h 27"/>
                  <a:gd name="T18" fmla="*/ 21 w 35"/>
                  <a:gd name="T19" fmla="*/ 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5" h="27">
                    <a:moveTo>
                      <a:pt x="21" y="4"/>
                    </a:moveTo>
                    <a:lnTo>
                      <a:pt x="30" y="0"/>
                    </a:lnTo>
                    <a:lnTo>
                      <a:pt x="35" y="7"/>
                    </a:lnTo>
                    <a:lnTo>
                      <a:pt x="26" y="17"/>
                    </a:lnTo>
                    <a:lnTo>
                      <a:pt x="12" y="27"/>
                    </a:lnTo>
                    <a:lnTo>
                      <a:pt x="0" y="24"/>
                    </a:lnTo>
                    <a:lnTo>
                      <a:pt x="1" y="20"/>
                    </a:lnTo>
                    <a:lnTo>
                      <a:pt x="8" y="17"/>
                    </a:lnTo>
                    <a:lnTo>
                      <a:pt x="17" y="6"/>
                    </a:lnTo>
                    <a:lnTo>
                      <a:pt x="21" y="4"/>
                    </a:lnTo>
                    <a:close/>
                  </a:path>
                </a:pathLst>
              </a:custGeom>
              <a:grpFill/>
              <a:ln w="635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002" name="Freeform 1855">
                <a:extLst>
                  <a:ext uri="{FF2B5EF4-FFF2-40B4-BE49-F238E27FC236}">
                    <a16:creationId xmlns:a16="http://schemas.microsoft.com/office/drawing/2014/main" id="{A3F9A34D-FCED-A74B-87B0-2AFF7B270768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4736497" y="2811532"/>
                <a:ext cx="35292" cy="28451"/>
              </a:xfrm>
              <a:custGeom>
                <a:avLst/>
                <a:gdLst>
                  <a:gd name="T0" fmla="*/ 21 w 35"/>
                  <a:gd name="T1" fmla="*/ 4 h 27"/>
                  <a:gd name="T2" fmla="*/ 30 w 35"/>
                  <a:gd name="T3" fmla="*/ 0 h 27"/>
                  <a:gd name="T4" fmla="*/ 35 w 35"/>
                  <a:gd name="T5" fmla="*/ 7 h 27"/>
                  <a:gd name="T6" fmla="*/ 26 w 35"/>
                  <a:gd name="T7" fmla="*/ 17 h 27"/>
                  <a:gd name="T8" fmla="*/ 12 w 35"/>
                  <a:gd name="T9" fmla="*/ 27 h 27"/>
                  <a:gd name="T10" fmla="*/ 0 w 35"/>
                  <a:gd name="T11" fmla="*/ 24 h 27"/>
                  <a:gd name="T12" fmla="*/ 1 w 35"/>
                  <a:gd name="T13" fmla="*/ 20 h 27"/>
                  <a:gd name="T14" fmla="*/ 8 w 35"/>
                  <a:gd name="T15" fmla="*/ 17 h 27"/>
                  <a:gd name="T16" fmla="*/ 17 w 35"/>
                  <a:gd name="T17" fmla="*/ 6 h 27"/>
                  <a:gd name="T18" fmla="*/ 21 w 35"/>
                  <a:gd name="T19" fmla="*/ 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5" h="27">
                    <a:moveTo>
                      <a:pt x="21" y="4"/>
                    </a:moveTo>
                    <a:lnTo>
                      <a:pt x="30" y="0"/>
                    </a:lnTo>
                    <a:lnTo>
                      <a:pt x="35" y="7"/>
                    </a:lnTo>
                    <a:lnTo>
                      <a:pt x="26" y="17"/>
                    </a:lnTo>
                    <a:lnTo>
                      <a:pt x="12" y="27"/>
                    </a:lnTo>
                    <a:lnTo>
                      <a:pt x="0" y="24"/>
                    </a:lnTo>
                    <a:lnTo>
                      <a:pt x="1" y="20"/>
                    </a:lnTo>
                    <a:lnTo>
                      <a:pt x="8" y="17"/>
                    </a:lnTo>
                    <a:lnTo>
                      <a:pt x="17" y="6"/>
                    </a:lnTo>
                    <a:lnTo>
                      <a:pt x="21" y="4"/>
                    </a:lnTo>
                  </a:path>
                </a:pathLst>
              </a:custGeom>
              <a:grpFill/>
              <a:ln w="635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003" name="Freeform 1856">
                <a:extLst>
                  <a:ext uri="{FF2B5EF4-FFF2-40B4-BE49-F238E27FC236}">
                    <a16:creationId xmlns:a16="http://schemas.microsoft.com/office/drawing/2014/main" id="{CDF4AD6B-5A24-D246-AFF6-E1BB0A9D60A7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5179600" y="3776628"/>
                <a:ext cx="15685" cy="50335"/>
              </a:xfrm>
              <a:custGeom>
                <a:avLst/>
                <a:gdLst>
                  <a:gd name="T0" fmla="*/ 11 w 15"/>
                  <a:gd name="T1" fmla="*/ 3 h 45"/>
                  <a:gd name="T2" fmla="*/ 12 w 15"/>
                  <a:gd name="T3" fmla="*/ 3 h 45"/>
                  <a:gd name="T4" fmla="*/ 14 w 15"/>
                  <a:gd name="T5" fmla="*/ 16 h 45"/>
                  <a:gd name="T6" fmla="*/ 15 w 15"/>
                  <a:gd name="T7" fmla="*/ 36 h 45"/>
                  <a:gd name="T8" fmla="*/ 13 w 15"/>
                  <a:gd name="T9" fmla="*/ 45 h 45"/>
                  <a:gd name="T10" fmla="*/ 9 w 15"/>
                  <a:gd name="T11" fmla="*/ 44 h 45"/>
                  <a:gd name="T12" fmla="*/ 1 w 15"/>
                  <a:gd name="T13" fmla="*/ 36 h 45"/>
                  <a:gd name="T14" fmla="*/ 0 w 15"/>
                  <a:gd name="T15" fmla="*/ 21 h 45"/>
                  <a:gd name="T16" fmla="*/ 2 w 15"/>
                  <a:gd name="T17" fmla="*/ 6 h 45"/>
                  <a:gd name="T18" fmla="*/ 7 w 15"/>
                  <a:gd name="T19" fmla="*/ 0 h 45"/>
                  <a:gd name="T20" fmla="*/ 11 w 15"/>
                  <a:gd name="T21" fmla="*/ 3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" h="45">
                    <a:moveTo>
                      <a:pt x="11" y="3"/>
                    </a:moveTo>
                    <a:lnTo>
                      <a:pt x="12" y="3"/>
                    </a:lnTo>
                    <a:lnTo>
                      <a:pt x="14" y="16"/>
                    </a:lnTo>
                    <a:lnTo>
                      <a:pt x="15" y="36"/>
                    </a:lnTo>
                    <a:lnTo>
                      <a:pt x="13" y="45"/>
                    </a:lnTo>
                    <a:lnTo>
                      <a:pt x="9" y="44"/>
                    </a:lnTo>
                    <a:lnTo>
                      <a:pt x="1" y="36"/>
                    </a:lnTo>
                    <a:lnTo>
                      <a:pt x="0" y="21"/>
                    </a:lnTo>
                    <a:lnTo>
                      <a:pt x="2" y="6"/>
                    </a:lnTo>
                    <a:lnTo>
                      <a:pt x="7" y="0"/>
                    </a:lnTo>
                    <a:lnTo>
                      <a:pt x="11" y="3"/>
                    </a:lnTo>
                    <a:close/>
                  </a:path>
                </a:pathLst>
              </a:custGeom>
              <a:grpFill/>
              <a:ln w="635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004" name="Freeform 1857">
                <a:extLst>
                  <a:ext uri="{FF2B5EF4-FFF2-40B4-BE49-F238E27FC236}">
                    <a16:creationId xmlns:a16="http://schemas.microsoft.com/office/drawing/2014/main" id="{00C19B77-6796-8342-B86F-717A671DFC75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5179600" y="3776628"/>
                <a:ext cx="15685" cy="50335"/>
              </a:xfrm>
              <a:custGeom>
                <a:avLst/>
                <a:gdLst>
                  <a:gd name="T0" fmla="*/ 11 w 15"/>
                  <a:gd name="T1" fmla="*/ 3 h 45"/>
                  <a:gd name="T2" fmla="*/ 12 w 15"/>
                  <a:gd name="T3" fmla="*/ 3 h 45"/>
                  <a:gd name="T4" fmla="*/ 14 w 15"/>
                  <a:gd name="T5" fmla="*/ 16 h 45"/>
                  <a:gd name="T6" fmla="*/ 15 w 15"/>
                  <a:gd name="T7" fmla="*/ 36 h 45"/>
                  <a:gd name="T8" fmla="*/ 13 w 15"/>
                  <a:gd name="T9" fmla="*/ 45 h 45"/>
                  <a:gd name="T10" fmla="*/ 9 w 15"/>
                  <a:gd name="T11" fmla="*/ 44 h 45"/>
                  <a:gd name="T12" fmla="*/ 1 w 15"/>
                  <a:gd name="T13" fmla="*/ 36 h 45"/>
                  <a:gd name="T14" fmla="*/ 0 w 15"/>
                  <a:gd name="T15" fmla="*/ 21 h 45"/>
                  <a:gd name="T16" fmla="*/ 2 w 15"/>
                  <a:gd name="T17" fmla="*/ 6 h 45"/>
                  <a:gd name="T18" fmla="*/ 7 w 15"/>
                  <a:gd name="T19" fmla="*/ 0 h 45"/>
                  <a:gd name="T20" fmla="*/ 11 w 15"/>
                  <a:gd name="T21" fmla="*/ 3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" h="45">
                    <a:moveTo>
                      <a:pt x="11" y="3"/>
                    </a:moveTo>
                    <a:lnTo>
                      <a:pt x="12" y="3"/>
                    </a:lnTo>
                    <a:lnTo>
                      <a:pt x="14" y="16"/>
                    </a:lnTo>
                    <a:lnTo>
                      <a:pt x="15" y="36"/>
                    </a:lnTo>
                    <a:lnTo>
                      <a:pt x="13" y="45"/>
                    </a:lnTo>
                    <a:lnTo>
                      <a:pt x="9" y="44"/>
                    </a:lnTo>
                    <a:lnTo>
                      <a:pt x="1" y="36"/>
                    </a:lnTo>
                    <a:lnTo>
                      <a:pt x="0" y="21"/>
                    </a:lnTo>
                    <a:lnTo>
                      <a:pt x="2" y="6"/>
                    </a:lnTo>
                    <a:lnTo>
                      <a:pt x="7" y="0"/>
                    </a:lnTo>
                    <a:lnTo>
                      <a:pt x="11" y="3"/>
                    </a:lnTo>
                  </a:path>
                </a:pathLst>
              </a:custGeom>
              <a:grpFill/>
              <a:ln w="635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005" name="Freeform 1859">
                <a:extLst>
                  <a:ext uri="{FF2B5EF4-FFF2-40B4-BE49-F238E27FC236}">
                    <a16:creationId xmlns:a16="http://schemas.microsoft.com/office/drawing/2014/main" id="{78CD2080-8DF1-E94A-A173-055CFBEB908E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5548200" y="4229628"/>
                <a:ext cx="23529" cy="8753"/>
              </a:xfrm>
              <a:custGeom>
                <a:avLst/>
                <a:gdLst>
                  <a:gd name="T0" fmla="*/ 23 w 24"/>
                  <a:gd name="T1" fmla="*/ 3 h 8"/>
                  <a:gd name="T2" fmla="*/ 22 w 24"/>
                  <a:gd name="T3" fmla="*/ 0 h 8"/>
                  <a:gd name="T4" fmla="*/ 23 w 24"/>
                  <a:gd name="T5" fmla="*/ 2 h 8"/>
                  <a:gd name="T6" fmla="*/ 24 w 24"/>
                  <a:gd name="T7" fmla="*/ 5 h 8"/>
                  <a:gd name="T8" fmla="*/ 21 w 24"/>
                  <a:gd name="T9" fmla="*/ 7 h 8"/>
                  <a:gd name="T10" fmla="*/ 15 w 24"/>
                  <a:gd name="T11" fmla="*/ 8 h 8"/>
                  <a:gd name="T12" fmla="*/ 4 w 24"/>
                  <a:gd name="T13" fmla="*/ 6 h 8"/>
                  <a:gd name="T14" fmla="*/ 0 w 24"/>
                  <a:gd name="T15" fmla="*/ 3 h 8"/>
                  <a:gd name="T16" fmla="*/ 3 w 24"/>
                  <a:gd name="T17" fmla="*/ 1 h 8"/>
                  <a:gd name="T18" fmla="*/ 9 w 24"/>
                  <a:gd name="T19" fmla="*/ 3 h 8"/>
                  <a:gd name="T20" fmla="*/ 20 w 24"/>
                  <a:gd name="T21" fmla="*/ 1 h 8"/>
                  <a:gd name="T22" fmla="*/ 23 w 24"/>
                  <a:gd name="T23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4" h="8">
                    <a:moveTo>
                      <a:pt x="23" y="3"/>
                    </a:moveTo>
                    <a:lnTo>
                      <a:pt x="22" y="0"/>
                    </a:lnTo>
                    <a:lnTo>
                      <a:pt x="23" y="2"/>
                    </a:lnTo>
                    <a:lnTo>
                      <a:pt x="24" y="5"/>
                    </a:lnTo>
                    <a:lnTo>
                      <a:pt x="21" y="7"/>
                    </a:lnTo>
                    <a:lnTo>
                      <a:pt x="15" y="8"/>
                    </a:lnTo>
                    <a:lnTo>
                      <a:pt x="4" y="6"/>
                    </a:lnTo>
                    <a:lnTo>
                      <a:pt x="0" y="3"/>
                    </a:lnTo>
                    <a:lnTo>
                      <a:pt x="3" y="1"/>
                    </a:lnTo>
                    <a:lnTo>
                      <a:pt x="9" y="3"/>
                    </a:lnTo>
                    <a:lnTo>
                      <a:pt x="20" y="1"/>
                    </a:lnTo>
                    <a:lnTo>
                      <a:pt x="23" y="3"/>
                    </a:lnTo>
                    <a:close/>
                  </a:path>
                </a:pathLst>
              </a:custGeom>
              <a:grpFill/>
              <a:ln w="635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006" name="Freeform 1860">
                <a:extLst>
                  <a:ext uri="{FF2B5EF4-FFF2-40B4-BE49-F238E27FC236}">
                    <a16:creationId xmlns:a16="http://schemas.microsoft.com/office/drawing/2014/main" id="{B25CDFB7-4989-2C41-ADC6-EC5658CFA4A0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5548200" y="4229628"/>
                <a:ext cx="23529" cy="8753"/>
              </a:xfrm>
              <a:custGeom>
                <a:avLst/>
                <a:gdLst>
                  <a:gd name="T0" fmla="*/ 23 w 24"/>
                  <a:gd name="T1" fmla="*/ 3 h 8"/>
                  <a:gd name="T2" fmla="*/ 22 w 24"/>
                  <a:gd name="T3" fmla="*/ 0 h 8"/>
                  <a:gd name="T4" fmla="*/ 23 w 24"/>
                  <a:gd name="T5" fmla="*/ 2 h 8"/>
                  <a:gd name="T6" fmla="*/ 24 w 24"/>
                  <a:gd name="T7" fmla="*/ 5 h 8"/>
                  <a:gd name="T8" fmla="*/ 21 w 24"/>
                  <a:gd name="T9" fmla="*/ 7 h 8"/>
                  <a:gd name="T10" fmla="*/ 15 w 24"/>
                  <a:gd name="T11" fmla="*/ 8 h 8"/>
                  <a:gd name="T12" fmla="*/ 4 w 24"/>
                  <a:gd name="T13" fmla="*/ 6 h 8"/>
                  <a:gd name="T14" fmla="*/ 0 w 24"/>
                  <a:gd name="T15" fmla="*/ 3 h 8"/>
                  <a:gd name="T16" fmla="*/ 3 w 24"/>
                  <a:gd name="T17" fmla="*/ 1 h 8"/>
                  <a:gd name="T18" fmla="*/ 9 w 24"/>
                  <a:gd name="T19" fmla="*/ 3 h 8"/>
                  <a:gd name="T20" fmla="*/ 20 w 24"/>
                  <a:gd name="T21" fmla="*/ 1 h 8"/>
                  <a:gd name="T22" fmla="*/ 23 w 24"/>
                  <a:gd name="T23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4" h="8">
                    <a:moveTo>
                      <a:pt x="23" y="3"/>
                    </a:moveTo>
                    <a:lnTo>
                      <a:pt x="22" y="0"/>
                    </a:lnTo>
                    <a:lnTo>
                      <a:pt x="23" y="2"/>
                    </a:lnTo>
                    <a:lnTo>
                      <a:pt x="24" y="5"/>
                    </a:lnTo>
                    <a:lnTo>
                      <a:pt x="21" y="7"/>
                    </a:lnTo>
                    <a:lnTo>
                      <a:pt x="15" y="8"/>
                    </a:lnTo>
                    <a:lnTo>
                      <a:pt x="4" y="6"/>
                    </a:lnTo>
                    <a:lnTo>
                      <a:pt x="0" y="3"/>
                    </a:lnTo>
                    <a:lnTo>
                      <a:pt x="3" y="1"/>
                    </a:lnTo>
                    <a:lnTo>
                      <a:pt x="9" y="3"/>
                    </a:lnTo>
                    <a:lnTo>
                      <a:pt x="20" y="1"/>
                    </a:lnTo>
                    <a:lnTo>
                      <a:pt x="23" y="3"/>
                    </a:lnTo>
                  </a:path>
                </a:pathLst>
              </a:custGeom>
              <a:grpFill/>
              <a:ln w="635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007" name="Freeform 1861">
                <a:extLst>
                  <a:ext uri="{FF2B5EF4-FFF2-40B4-BE49-F238E27FC236}">
                    <a16:creationId xmlns:a16="http://schemas.microsoft.com/office/drawing/2014/main" id="{70DB717C-9D7F-7F44-AD91-57AE50295EF2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5548200" y="4229628"/>
                <a:ext cx="23529" cy="8753"/>
              </a:xfrm>
              <a:custGeom>
                <a:avLst/>
                <a:gdLst>
                  <a:gd name="T0" fmla="*/ 23 w 24"/>
                  <a:gd name="T1" fmla="*/ 3 h 8"/>
                  <a:gd name="T2" fmla="*/ 22 w 24"/>
                  <a:gd name="T3" fmla="*/ 0 h 8"/>
                  <a:gd name="T4" fmla="*/ 23 w 24"/>
                  <a:gd name="T5" fmla="*/ 2 h 8"/>
                  <a:gd name="T6" fmla="*/ 24 w 24"/>
                  <a:gd name="T7" fmla="*/ 5 h 8"/>
                  <a:gd name="T8" fmla="*/ 21 w 24"/>
                  <a:gd name="T9" fmla="*/ 7 h 8"/>
                  <a:gd name="T10" fmla="*/ 15 w 24"/>
                  <a:gd name="T11" fmla="*/ 8 h 8"/>
                  <a:gd name="T12" fmla="*/ 4 w 24"/>
                  <a:gd name="T13" fmla="*/ 6 h 8"/>
                  <a:gd name="T14" fmla="*/ 0 w 24"/>
                  <a:gd name="T15" fmla="*/ 3 h 8"/>
                  <a:gd name="T16" fmla="*/ 3 w 24"/>
                  <a:gd name="T17" fmla="*/ 1 h 8"/>
                  <a:gd name="T18" fmla="*/ 9 w 24"/>
                  <a:gd name="T19" fmla="*/ 3 h 8"/>
                  <a:gd name="T20" fmla="*/ 20 w 24"/>
                  <a:gd name="T21" fmla="*/ 1 h 8"/>
                  <a:gd name="T22" fmla="*/ 23 w 24"/>
                  <a:gd name="T23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4" h="8">
                    <a:moveTo>
                      <a:pt x="23" y="3"/>
                    </a:moveTo>
                    <a:lnTo>
                      <a:pt x="22" y="0"/>
                    </a:lnTo>
                    <a:lnTo>
                      <a:pt x="23" y="2"/>
                    </a:lnTo>
                    <a:lnTo>
                      <a:pt x="24" y="5"/>
                    </a:lnTo>
                    <a:lnTo>
                      <a:pt x="21" y="7"/>
                    </a:lnTo>
                    <a:lnTo>
                      <a:pt x="15" y="8"/>
                    </a:lnTo>
                    <a:lnTo>
                      <a:pt x="4" y="6"/>
                    </a:lnTo>
                    <a:lnTo>
                      <a:pt x="0" y="3"/>
                    </a:lnTo>
                    <a:lnTo>
                      <a:pt x="3" y="1"/>
                    </a:lnTo>
                    <a:lnTo>
                      <a:pt x="9" y="3"/>
                    </a:lnTo>
                    <a:lnTo>
                      <a:pt x="20" y="1"/>
                    </a:lnTo>
                    <a:lnTo>
                      <a:pt x="23" y="3"/>
                    </a:lnTo>
                  </a:path>
                </a:pathLst>
              </a:custGeom>
              <a:grpFill/>
              <a:ln w="635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008" name="Freeform 1868">
                <a:extLst>
                  <a:ext uri="{FF2B5EF4-FFF2-40B4-BE49-F238E27FC236}">
                    <a16:creationId xmlns:a16="http://schemas.microsoft.com/office/drawing/2014/main" id="{953651AB-0A68-1D41-AD17-E1AAFBB8ACDB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3552276" y="3415538"/>
                <a:ext cx="2576274" cy="1984899"/>
              </a:xfrm>
              <a:custGeom>
                <a:avLst/>
                <a:gdLst>
                  <a:gd name="T0" fmla="*/ 2318 w 2627"/>
                  <a:gd name="T1" fmla="*/ 1445 h 1813"/>
                  <a:gd name="T2" fmla="*/ 2225 w 2627"/>
                  <a:gd name="T3" fmla="*/ 1531 h 1813"/>
                  <a:gd name="T4" fmla="*/ 2343 w 2627"/>
                  <a:gd name="T5" fmla="*/ 1608 h 1813"/>
                  <a:gd name="T6" fmla="*/ 2398 w 2627"/>
                  <a:gd name="T7" fmla="*/ 1695 h 1813"/>
                  <a:gd name="T8" fmla="*/ 2358 w 2627"/>
                  <a:gd name="T9" fmla="*/ 1673 h 1813"/>
                  <a:gd name="T10" fmla="*/ 2219 w 2627"/>
                  <a:gd name="T11" fmla="*/ 1590 h 1813"/>
                  <a:gd name="T12" fmla="*/ 1960 w 2627"/>
                  <a:gd name="T13" fmla="*/ 1723 h 1813"/>
                  <a:gd name="T14" fmla="*/ 1788 w 2627"/>
                  <a:gd name="T15" fmla="*/ 1812 h 1813"/>
                  <a:gd name="T16" fmla="*/ 1843 w 2627"/>
                  <a:gd name="T17" fmla="*/ 1694 h 1813"/>
                  <a:gd name="T18" fmla="*/ 1796 w 2627"/>
                  <a:gd name="T19" fmla="*/ 1634 h 1813"/>
                  <a:gd name="T20" fmla="*/ 1647 w 2627"/>
                  <a:gd name="T21" fmla="*/ 1512 h 1813"/>
                  <a:gd name="T22" fmla="*/ 1463 w 2627"/>
                  <a:gd name="T23" fmla="*/ 1524 h 1813"/>
                  <a:gd name="T24" fmla="*/ 546 w 2627"/>
                  <a:gd name="T25" fmla="*/ 1470 h 1813"/>
                  <a:gd name="T26" fmla="*/ 470 w 2627"/>
                  <a:gd name="T27" fmla="*/ 1433 h 1813"/>
                  <a:gd name="T28" fmla="*/ 408 w 2627"/>
                  <a:gd name="T29" fmla="*/ 1380 h 1813"/>
                  <a:gd name="T30" fmla="*/ 344 w 2627"/>
                  <a:gd name="T31" fmla="*/ 1268 h 1813"/>
                  <a:gd name="T32" fmla="*/ 275 w 2627"/>
                  <a:gd name="T33" fmla="*/ 1113 h 1813"/>
                  <a:gd name="T34" fmla="*/ 133 w 2627"/>
                  <a:gd name="T35" fmla="*/ 962 h 1813"/>
                  <a:gd name="T36" fmla="*/ 40 w 2627"/>
                  <a:gd name="T37" fmla="*/ 220 h 1813"/>
                  <a:gd name="T38" fmla="*/ 210 w 2627"/>
                  <a:gd name="T39" fmla="*/ 303 h 1813"/>
                  <a:gd name="T40" fmla="*/ 347 w 2627"/>
                  <a:gd name="T41" fmla="*/ 163 h 1813"/>
                  <a:gd name="T42" fmla="*/ 315 w 2627"/>
                  <a:gd name="T43" fmla="*/ 233 h 1813"/>
                  <a:gd name="T44" fmla="*/ 477 w 2627"/>
                  <a:gd name="T45" fmla="*/ 241 h 1813"/>
                  <a:gd name="T46" fmla="*/ 507 w 2627"/>
                  <a:gd name="T47" fmla="*/ 209 h 1813"/>
                  <a:gd name="T48" fmla="*/ 732 w 2627"/>
                  <a:gd name="T49" fmla="*/ 279 h 1813"/>
                  <a:gd name="T50" fmla="*/ 790 w 2627"/>
                  <a:gd name="T51" fmla="*/ 360 h 1813"/>
                  <a:gd name="T52" fmla="*/ 959 w 2627"/>
                  <a:gd name="T53" fmla="*/ 374 h 1813"/>
                  <a:gd name="T54" fmla="*/ 1032 w 2627"/>
                  <a:gd name="T55" fmla="*/ 423 h 1813"/>
                  <a:gd name="T56" fmla="*/ 1056 w 2627"/>
                  <a:gd name="T57" fmla="*/ 328 h 1813"/>
                  <a:gd name="T58" fmla="*/ 1063 w 2627"/>
                  <a:gd name="T59" fmla="*/ 278 h 1813"/>
                  <a:gd name="T60" fmla="*/ 1193 w 2627"/>
                  <a:gd name="T61" fmla="*/ 375 h 1813"/>
                  <a:gd name="T62" fmla="*/ 1324 w 2627"/>
                  <a:gd name="T63" fmla="*/ 357 h 1813"/>
                  <a:gd name="T64" fmla="*/ 1382 w 2627"/>
                  <a:gd name="T65" fmla="*/ 334 h 1813"/>
                  <a:gd name="T66" fmla="*/ 1454 w 2627"/>
                  <a:gd name="T67" fmla="*/ 311 h 1813"/>
                  <a:gd name="T68" fmla="*/ 1414 w 2627"/>
                  <a:gd name="T69" fmla="*/ 217 h 1813"/>
                  <a:gd name="T70" fmla="*/ 1390 w 2627"/>
                  <a:gd name="T71" fmla="*/ 45 h 1813"/>
                  <a:gd name="T72" fmla="*/ 1509 w 2627"/>
                  <a:gd name="T73" fmla="*/ 157 h 1813"/>
                  <a:gd name="T74" fmla="*/ 1533 w 2627"/>
                  <a:gd name="T75" fmla="*/ 241 h 1813"/>
                  <a:gd name="T76" fmla="*/ 1616 w 2627"/>
                  <a:gd name="T77" fmla="*/ 354 h 1813"/>
                  <a:gd name="T78" fmla="*/ 1732 w 2627"/>
                  <a:gd name="T79" fmla="*/ 274 h 1813"/>
                  <a:gd name="T80" fmla="*/ 1834 w 2627"/>
                  <a:gd name="T81" fmla="*/ 288 h 1813"/>
                  <a:gd name="T82" fmla="*/ 1776 w 2627"/>
                  <a:gd name="T83" fmla="*/ 484 h 1813"/>
                  <a:gd name="T84" fmla="*/ 1682 w 2627"/>
                  <a:gd name="T85" fmla="*/ 519 h 1813"/>
                  <a:gd name="T86" fmla="*/ 1627 w 2627"/>
                  <a:gd name="T87" fmla="*/ 647 h 1813"/>
                  <a:gd name="T88" fmla="*/ 1489 w 2627"/>
                  <a:gd name="T89" fmla="*/ 670 h 1813"/>
                  <a:gd name="T90" fmla="*/ 1517 w 2627"/>
                  <a:gd name="T91" fmla="*/ 741 h 1813"/>
                  <a:gd name="T92" fmla="*/ 1422 w 2627"/>
                  <a:gd name="T93" fmla="*/ 920 h 1813"/>
                  <a:gd name="T94" fmla="*/ 1555 w 2627"/>
                  <a:gd name="T95" fmla="*/ 1092 h 1813"/>
                  <a:gd name="T96" fmla="*/ 1806 w 2627"/>
                  <a:gd name="T97" fmla="*/ 1213 h 1813"/>
                  <a:gd name="T98" fmla="*/ 1889 w 2627"/>
                  <a:gd name="T99" fmla="*/ 1383 h 1813"/>
                  <a:gd name="T100" fmla="*/ 1895 w 2627"/>
                  <a:gd name="T101" fmla="*/ 1235 h 1813"/>
                  <a:gd name="T102" fmla="*/ 1922 w 2627"/>
                  <a:gd name="T103" fmla="*/ 1005 h 1813"/>
                  <a:gd name="T104" fmla="*/ 1940 w 2627"/>
                  <a:gd name="T105" fmla="*/ 875 h 1813"/>
                  <a:gd name="T106" fmla="*/ 2025 w 2627"/>
                  <a:gd name="T107" fmla="*/ 783 h 1813"/>
                  <a:gd name="T108" fmla="*/ 2155 w 2627"/>
                  <a:gd name="T109" fmla="*/ 858 h 1813"/>
                  <a:gd name="T110" fmla="*/ 2193 w 2627"/>
                  <a:gd name="T111" fmla="*/ 960 h 1813"/>
                  <a:gd name="T112" fmla="*/ 2247 w 2627"/>
                  <a:gd name="T113" fmla="*/ 1003 h 1813"/>
                  <a:gd name="T114" fmla="*/ 2334 w 2627"/>
                  <a:gd name="T115" fmla="*/ 913 h 1813"/>
                  <a:gd name="T116" fmla="*/ 2391 w 2627"/>
                  <a:gd name="T117" fmla="*/ 982 h 1813"/>
                  <a:gd name="T118" fmla="*/ 2418 w 2627"/>
                  <a:gd name="T119" fmla="*/ 1069 h 1813"/>
                  <a:gd name="T120" fmla="*/ 2478 w 2627"/>
                  <a:gd name="T121" fmla="*/ 1188 h 1813"/>
                  <a:gd name="T122" fmla="*/ 2505 w 2627"/>
                  <a:gd name="T123" fmla="*/ 1258 h 1813"/>
                  <a:gd name="T124" fmla="*/ 2573 w 2627"/>
                  <a:gd name="T125" fmla="*/ 1279 h 18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627" h="1813">
                    <a:moveTo>
                      <a:pt x="2617" y="1343"/>
                    </a:moveTo>
                    <a:lnTo>
                      <a:pt x="2623" y="1347"/>
                    </a:lnTo>
                    <a:lnTo>
                      <a:pt x="2626" y="1352"/>
                    </a:lnTo>
                    <a:lnTo>
                      <a:pt x="2621" y="1357"/>
                    </a:lnTo>
                    <a:lnTo>
                      <a:pt x="2615" y="1365"/>
                    </a:lnTo>
                    <a:lnTo>
                      <a:pt x="2605" y="1372"/>
                    </a:lnTo>
                    <a:lnTo>
                      <a:pt x="2596" y="1383"/>
                    </a:lnTo>
                    <a:lnTo>
                      <a:pt x="2590" y="1384"/>
                    </a:lnTo>
                    <a:lnTo>
                      <a:pt x="2588" y="1387"/>
                    </a:lnTo>
                    <a:lnTo>
                      <a:pt x="2579" y="1387"/>
                    </a:lnTo>
                    <a:lnTo>
                      <a:pt x="2567" y="1387"/>
                    </a:lnTo>
                    <a:lnTo>
                      <a:pt x="2559" y="1390"/>
                    </a:lnTo>
                    <a:lnTo>
                      <a:pt x="2542" y="1393"/>
                    </a:lnTo>
                    <a:lnTo>
                      <a:pt x="2535" y="1399"/>
                    </a:lnTo>
                    <a:lnTo>
                      <a:pt x="2528" y="1408"/>
                    </a:lnTo>
                    <a:lnTo>
                      <a:pt x="2526" y="1406"/>
                    </a:lnTo>
                    <a:lnTo>
                      <a:pt x="2519" y="1418"/>
                    </a:lnTo>
                    <a:lnTo>
                      <a:pt x="2510" y="1431"/>
                    </a:lnTo>
                    <a:lnTo>
                      <a:pt x="2503" y="1434"/>
                    </a:lnTo>
                    <a:lnTo>
                      <a:pt x="2497" y="1443"/>
                    </a:lnTo>
                    <a:lnTo>
                      <a:pt x="2491" y="1446"/>
                    </a:lnTo>
                    <a:lnTo>
                      <a:pt x="2488" y="1446"/>
                    </a:lnTo>
                    <a:lnTo>
                      <a:pt x="2486" y="1443"/>
                    </a:lnTo>
                    <a:lnTo>
                      <a:pt x="2488" y="1436"/>
                    </a:lnTo>
                    <a:lnTo>
                      <a:pt x="2485" y="1437"/>
                    </a:lnTo>
                    <a:lnTo>
                      <a:pt x="2481" y="1444"/>
                    </a:lnTo>
                    <a:lnTo>
                      <a:pt x="2458" y="1447"/>
                    </a:lnTo>
                    <a:lnTo>
                      <a:pt x="2443" y="1452"/>
                    </a:lnTo>
                    <a:lnTo>
                      <a:pt x="2440" y="1451"/>
                    </a:lnTo>
                    <a:lnTo>
                      <a:pt x="2440" y="1448"/>
                    </a:lnTo>
                    <a:lnTo>
                      <a:pt x="2434" y="1445"/>
                    </a:lnTo>
                    <a:lnTo>
                      <a:pt x="2424" y="1444"/>
                    </a:lnTo>
                    <a:lnTo>
                      <a:pt x="2400" y="1444"/>
                    </a:lnTo>
                    <a:lnTo>
                      <a:pt x="2390" y="1446"/>
                    </a:lnTo>
                    <a:lnTo>
                      <a:pt x="2373" y="1443"/>
                    </a:lnTo>
                    <a:lnTo>
                      <a:pt x="2368" y="1443"/>
                    </a:lnTo>
                    <a:lnTo>
                      <a:pt x="2355" y="1441"/>
                    </a:lnTo>
                    <a:lnTo>
                      <a:pt x="2340" y="1445"/>
                    </a:lnTo>
                    <a:lnTo>
                      <a:pt x="2334" y="1444"/>
                    </a:lnTo>
                    <a:lnTo>
                      <a:pt x="2327" y="1444"/>
                    </a:lnTo>
                    <a:lnTo>
                      <a:pt x="2318" y="1445"/>
                    </a:lnTo>
                    <a:lnTo>
                      <a:pt x="2310" y="1444"/>
                    </a:lnTo>
                    <a:lnTo>
                      <a:pt x="2306" y="1446"/>
                    </a:lnTo>
                    <a:lnTo>
                      <a:pt x="2298" y="1446"/>
                    </a:lnTo>
                    <a:lnTo>
                      <a:pt x="2296" y="1447"/>
                    </a:lnTo>
                    <a:lnTo>
                      <a:pt x="2295" y="1451"/>
                    </a:lnTo>
                    <a:lnTo>
                      <a:pt x="2289" y="1450"/>
                    </a:lnTo>
                    <a:lnTo>
                      <a:pt x="2287" y="1452"/>
                    </a:lnTo>
                    <a:lnTo>
                      <a:pt x="2284" y="1455"/>
                    </a:lnTo>
                    <a:lnTo>
                      <a:pt x="2281" y="1459"/>
                    </a:lnTo>
                    <a:lnTo>
                      <a:pt x="2275" y="1467"/>
                    </a:lnTo>
                    <a:lnTo>
                      <a:pt x="2272" y="1477"/>
                    </a:lnTo>
                    <a:lnTo>
                      <a:pt x="2267" y="1488"/>
                    </a:lnTo>
                    <a:lnTo>
                      <a:pt x="2266" y="1489"/>
                    </a:lnTo>
                    <a:lnTo>
                      <a:pt x="2244" y="1490"/>
                    </a:lnTo>
                    <a:lnTo>
                      <a:pt x="2238" y="1496"/>
                    </a:lnTo>
                    <a:lnTo>
                      <a:pt x="2235" y="1496"/>
                    </a:lnTo>
                    <a:lnTo>
                      <a:pt x="2235" y="1499"/>
                    </a:lnTo>
                    <a:lnTo>
                      <a:pt x="2225" y="1508"/>
                    </a:lnTo>
                    <a:lnTo>
                      <a:pt x="2219" y="1512"/>
                    </a:lnTo>
                    <a:lnTo>
                      <a:pt x="2203" y="1536"/>
                    </a:lnTo>
                    <a:lnTo>
                      <a:pt x="2197" y="1541"/>
                    </a:lnTo>
                    <a:lnTo>
                      <a:pt x="2191" y="1542"/>
                    </a:lnTo>
                    <a:lnTo>
                      <a:pt x="2192" y="1551"/>
                    </a:lnTo>
                    <a:lnTo>
                      <a:pt x="2179" y="1574"/>
                    </a:lnTo>
                    <a:lnTo>
                      <a:pt x="2176" y="1574"/>
                    </a:lnTo>
                    <a:lnTo>
                      <a:pt x="2164" y="1586"/>
                    </a:lnTo>
                    <a:lnTo>
                      <a:pt x="2150" y="1602"/>
                    </a:lnTo>
                    <a:lnTo>
                      <a:pt x="2149" y="1603"/>
                    </a:lnTo>
                    <a:lnTo>
                      <a:pt x="2157" y="1600"/>
                    </a:lnTo>
                    <a:lnTo>
                      <a:pt x="2163" y="1597"/>
                    </a:lnTo>
                    <a:lnTo>
                      <a:pt x="2163" y="1595"/>
                    </a:lnTo>
                    <a:lnTo>
                      <a:pt x="2167" y="1594"/>
                    </a:lnTo>
                    <a:lnTo>
                      <a:pt x="2174" y="1584"/>
                    </a:lnTo>
                    <a:lnTo>
                      <a:pt x="2180" y="1576"/>
                    </a:lnTo>
                    <a:lnTo>
                      <a:pt x="2185" y="1572"/>
                    </a:lnTo>
                    <a:lnTo>
                      <a:pt x="2191" y="1565"/>
                    </a:lnTo>
                    <a:lnTo>
                      <a:pt x="2197" y="1551"/>
                    </a:lnTo>
                    <a:lnTo>
                      <a:pt x="2203" y="1547"/>
                    </a:lnTo>
                    <a:lnTo>
                      <a:pt x="2216" y="1535"/>
                    </a:lnTo>
                    <a:lnTo>
                      <a:pt x="2219" y="1532"/>
                    </a:lnTo>
                    <a:lnTo>
                      <a:pt x="2225" y="1531"/>
                    </a:lnTo>
                    <a:lnTo>
                      <a:pt x="2228" y="1527"/>
                    </a:lnTo>
                    <a:lnTo>
                      <a:pt x="2235" y="1523"/>
                    </a:lnTo>
                    <a:lnTo>
                      <a:pt x="2241" y="1520"/>
                    </a:lnTo>
                    <a:lnTo>
                      <a:pt x="2259" y="1508"/>
                    </a:lnTo>
                    <a:lnTo>
                      <a:pt x="2289" y="1496"/>
                    </a:lnTo>
                    <a:lnTo>
                      <a:pt x="2307" y="1492"/>
                    </a:lnTo>
                    <a:lnTo>
                      <a:pt x="2314" y="1492"/>
                    </a:lnTo>
                    <a:lnTo>
                      <a:pt x="2320" y="1491"/>
                    </a:lnTo>
                    <a:lnTo>
                      <a:pt x="2337" y="1493"/>
                    </a:lnTo>
                    <a:lnTo>
                      <a:pt x="2351" y="1500"/>
                    </a:lnTo>
                    <a:lnTo>
                      <a:pt x="2358" y="1504"/>
                    </a:lnTo>
                    <a:lnTo>
                      <a:pt x="2363" y="1513"/>
                    </a:lnTo>
                    <a:lnTo>
                      <a:pt x="2358" y="1511"/>
                    </a:lnTo>
                    <a:lnTo>
                      <a:pt x="2357" y="1513"/>
                    </a:lnTo>
                    <a:lnTo>
                      <a:pt x="2361" y="1517"/>
                    </a:lnTo>
                    <a:lnTo>
                      <a:pt x="2361" y="1526"/>
                    </a:lnTo>
                    <a:lnTo>
                      <a:pt x="2355" y="1531"/>
                    </a:lnTo>
                    <a:lnTo>
                      <a:pt x="2341" y="1542"/>
                    </a:lnTo>
                    <a:lnTo>
                      <a:pt x="2332" y="1547"/>
                    </a:lnTo>
                    <a:lnTo>
                      <a:pt x="2321" y="1547"/>
                    </a:lnTo>
                    <a:lnTo>
                      <a:pt x="2312" y="1542"/>
                    </a:lnTo>
                    <a:lnTo>
                      <a:pt x="2300" y="1545"/>
                    </a:lnTo>
                    <a:lnTo>
                      <a:pt x="2293" y="1548"/>
                    </a:lnTo>
                    <a:lnTo>
                      <a:pt x="2290" y="1549"/>
                    </a:lnTo>
                    <a:lnTo>
                      <a:pt x="2298" y="1549"/>
                    </a:lnTo>
                    <a:lnTo>
                      <a:pt x="2314" y="1554"/>
                    </a:lnTo>
                    <a:lnTo>
                      <a:pt x="2316" y="1561"/>
                    </a:lnTo>
                    <a:lnTo>
                      <a:pt x="2319" y="1563"/>
                    </a:lnTo>
                    <a:lnTo>
                      <a:pt x="2335" y="1554"/>
                    </a:lnTo>
                    <a:lnTo>
                      <a:pt x="2338" y="1556"/>
                    </a:lnTo>
                    <a:lnTo>
                      <a:pt x="2338" y="1559"/>
                    </a:lnTo>
                    <a:lnTo>
                      <a:pt x="2342" y="1559"/>
                    </a:lnTo>
                    <a:lnTo>
                      <a:pt x="2345" y="1562"/>
                    </a:lnTo>
                    <a:lnTo>
                      <a:pt x="2344" y="1568"/>
                    </a:lnTo>
                    <a:lnTo>
                      <a:pt x="2340" y="1581"/>
                    </a:lnTo>
                    <a:lnTo>
                      <a:pt x="2330" y="1590"/>
                    </a:lnTo>
                    <a:lnTo>
                      <a:pt x="2330" y="1592"/>
                    </a:lnTo>
                    <a:lnTo>
                      <a:pt x="2335" y="1591"/>
                    </a:lnTo>
                    <a:lnTo>
                      <a:pt x="2343" y="1592"/>
                    </a:lnTo>
                    <a:lnTo>
                      <a:pt x="2342" y="1604"/>
                    </a:lnTo>
                    <a:lnTo>
                      <a:pt x="2343" y="1608"/>
                    </a:lnTo>
                    <a:lnTo>
                      <a:pt x="2346" y="1614"/>
                    </a:lnTo>
                    <a:lnTo>
                      <a:pt x="2348" y="1618"/>
                    </a:lnTo>
                    <a:lnTo>
                      <a:pt x="2351" y="1622"/>
                    </a:lnTo>
                    <a:lnTo>
                      <a:pt x="2354" y="1626"/>
                    </a:lnTo>
                    <a:lnTo>
                      <a:pt x="2354" y="1628"/>
                    </a:lnTo>
                    <a:lnTo>
                      <a:pt x="2363" y="1629"/>
                    </a:lnTo>
                    <a:lnTo>
                      <a:pt x="2375" y="1634"/>
                    </a:lnTo>
                    <a:lnTo>
                      <a:pt x="2377" y="1637"/>
                    </a:lnTo>
                    <a:lnTo>
                      <a:pt x="2372" y="1639"/>
                    </a:lnTo>
                    <a:lnTo>
                      <a:pt x="2372" y="1643"/>
                    </a:lnTo>
                    <a:lnTo>
                      <a:pt x="2376" y="1644"/>
                    </a:lnTo>
                    <a:lnTo>
                      <a:pt x="2383" y="1645"/>
                    </a:lnTo>
                    <a:lnTo>
                      <a:pt x="2391" y="1649"/>
                    </a:lnTo>
                    <a:lnTo>
                      <a:pt x="2407" y="1651"/>
                    </a:lnTo>
                    <a:lnTo>
                      <a:pt x="2409" y="1654"/>
                    </a:lnTo>
                    <a:lnTo>
                      <a:pt x="2421" y="1653"/>
                    </a:lnTo>
                    <a:lnTo>
                      <a:pt x="2432" y="1645"/>
                    </a:lnTo>
                    <a:lnTo>
                      <a:pt x="2435" y="1651"/>
                    </a:lnTo>
                    <a:lnTo>
                      <a:pt x="2434" y="1655"/>
                    </a:lnTo>
                    <a:lnTo>
                      <a:pt x="2437" y="1655"/>
                    </a:lnTo>
                    <a:lnTo>
                      <a:pt x="2443" y="1655"/>
                    </a:lnTo>
                    <a:lnTo>
                      <a:pt x="2448" y="1655"/>
                    </a:lnTo>
                    <a:lnTo>
                      <a:pt x="2453" y="1660"/>
                    </a:lnTo>
                    <a:lnTo>
                      <a:pt x="2455" y="1662"/>
                    </a:lnTo>
                    <a:lnTo>
                      <a:pt x="2451" y="1664"/>
                    </a:lnTo>
                    <a:lnTo>
                      <a:pt x="2451" y="1667"/>
                    </a:lnTo>
                    <a:lnTo>
                      <a:pt x="2459" y="1668"/>
                    </a:lnTo>
                    <a:lnTo>
                      <a:pt x="2462" y="1670"/>
                    </a:lnTo>
                    <a:lnTo>
                      <a:pt x="2458" y="1673"/>
                    </a:lnTo>
                    <a:lnTo>
                      <a:pt x="2453" y="1672"/>
                    </a:lnTo>
                    <a:lnTo>
                      <a:pt x="2447" y="1675"/>
                    </a:lnTo>
                    <a:lnTo>
                      <a:pt x="2443" y="1674"/>
                    </a:lnTo>
                    <a:lnTo>
                      <a:pt x="2436" y="1679"/>
                    </a:lnTo>
                    <a:lnTo>
                      <a:pt x="2424" y="1684"/>
                    </a:lnTo>
                    <a:lnTo>
                      <a:pt x="2420" y="1687"/>
                    </a:lnTo>
                    <a:lnTo>
                      <a:pt x="2417" y="1687"/>
                    </a:lnTo>
                    <a:lnTo>
                      <a:pt x="2416" y="1690"/>
                    </a:lnTo>
                    <a:lnTo>
                      <a:pt x="2410" y="1690"/>
                    </a:lnTo>
                    <a:lnTo>
                      <a:pt x="2405" y="1695"/>
                    </a:lnTo>
                    <a:lnTo>
                      <a:pt x="2399" y="1695"/>
                    </a:lnTo>
                    <a:lnTo>
                      <a:pt x="2398" y="1695"/>
                    </a:lnTo>
                    <a:lnTo>
                      <a:pt x="2394" y="1696"/>
                    </a:lnTo>
                    <a:lnTo>
                      <a:pt x="2389" y="1699"/>
                    </a:lnTo>
                    <a:lnTo>
                      <a:pt x="2383" y="1696"/>
                    </a:lnTo>
                    <a:lnTo>
                      <a:pt x="2384" y="1704"/>
                    </a:lnTo>
                    <a:lnTo>
                      <a:pt x="2384" y="1706"/>
                    </a:lnTo>
                    <a:lnTo>
                      <a:pt x="2376" y="1706"/>
                    </a:lnTo>
                    <a:lnTo>
                      <a:pt x="2373" y="1701"/>
                    </a:lnTo>
                    <a:lnTo>
                      <a:pt x="2373" y="1699"/>
                    </a:lnTo>
                    <a:lnTo>
                      <a:pt x="2367" y="1706"/>
                    </a:lnTo>
                    <a:lnTo>
                      <a:pt x="2366" y="1701"/>
                    </a:lnTo>
                    <a:lnTo>
                      <a:pt x="2363" y="1707"/>
                    </a:lnTo>
                    <a:lnTo>
                      <a:pt x="2362" y="1714"/>
                    </a:lnTo>
                    <a:lnTo>
                      <a:pt x="2356" y="1719"/>
                    </a:lnTo>
                    <a:lnTo>
                      <a:pt x="2349" y="1729"/>
                    </a:lnTo>
                    <a:lnTo>
                      <a:pt x="2348" y="1731"/>
                    </a:lnTo>
                    <a:lnTo>
                      <a:pt x="2341" y="1734"/>
                    </a:lnTo>
                    <a:lnTo>
                      <a:pt x="2338" y="1741"/>
                    </a:lnTo>
                    <a:lnTo>
                      <a:pt x="2333" y="1739"/>
                    </a:lnTo>
                    <a:lnTo>
                      <a:pt x="2330" y="1740"/>
                    </a:lnTo>
                    <a:lnTo>
                      <a:pt x="2329" y="1746"/>
                    </a:lnTo>
                    <a:lnTo>
                      <a:pt x="2326" y="1748"/>
                    </a:lnTo>
                    <a:lnTo>
                      <a:pt x="2323" y="1748"/>
                    </a:lnTo>
                    <a:lnTo>
                      <a:pt x="2318" y="1746"/>
                    </a:lnTo>
                    <a:lnTo>
                      <a:pt x="2316" y="1740"/>
                    </a:lnTo>
                    <a:lnTo>
                      <a:pt x="2311" y="1735"/>
                    </a:lnTo>
                    <a:lnTo>
                      <a:pt x="2307" y="1735"/>
                    </a:lnTo>
                    <a:lnTo>
                      <a:pt x="2305" y="1727"/>
                    </a:lnTo>
                    <a:lnTo>
                      <a:pt x="2304" y="1719"/>
                    </a:lnTo>
                    <a:lnTo>
                      <a:pt x="2306" y="1712"/>
                    </a:lnTo>
                    <a:lnTo>
                      <a:pt x="2312" y="1701"/>
                    </a:lnTo>
                    <a:lnTo>
                      <a:pt x="2309" y="1705"/>
                    </a:lnTo>
                    <a:lnTo>
                      <a:pt x="2304" y="1709"/>
                    </a:lnTo>
                    <a:lnTo>
                      <a:pt x="2305" y="1705"/>
                    </a:lnTo>
                    <a:lnTo>
                      <a:pt x="2314" y="1698"/>
                    </a:lnTo>
                    <a:lnTo>
                      <a:pt x="2317" y="1698"/>
                    </a:lnTo>
                    <a:lnTo>
                      <a:pt x="2322" y="1695"/>
                    </a:lnTo>
                    <a:lnTo>
                      <a:pt x="2322" y="1693"/>
                    </a:lnTo>
                    <a:lnTo>
                      <a:pt x="2335" y="1683"/>
                    </a:lnTo>
                    <a:lnTo>
                      <a:pt x="2349" y="1675"/>
                    </a:lnTo>
                    <a:lnTo>
                      <a:pt x="2356" y="1671"/>
                    </a:lnTo>
                    <a:lnTo>
                      <a:pt x="2358" y="1673"/>
                    </a:lnTo>
                    <a:lnTo>
                      <a:pt x="2360" y="1677"/>
                    </a:lnTo>
                    <a:lnTo>
                      <a:pt x="2365" y="1681"/>
                    </a:lnTo>
                    <a:lnTo>
                      <a:pt x="2371" y="1674"/>
                    </a:lnTo>
                    <a:lnTo>
                      <a:pt x="2376" y="1672"/>
                    </a:lnTo>
                    <a:lnTo>
                      <a:pt x="2389" y="1670"/>
                    </a:lnTo>
                    <a:lnTo>
                      <a:pt x="2389" y="1666"/>
                    </a:lnTo>
                    <a:lnTo>
                      <a:pt x="2380" y="1666"/>
                    </a:lnTo>
                    <a:lnTo>
                      <a:pt x="2373" y="1667"/>
                    </a:lnTo>
                    <a:lnTo>
                      <a:pt x="2358" y="1665"/>
                    </a:lnTo>
                    <a:lnTo>
                      <a:pt x="2352" y="1668"/>
                    </a:lnTo>
                    <a:lnTo>
                      <a:pt x="2345" y="1670"/>
                    </a:lnTo>
                    <a:lnTo>
                      <a:pt x="2344" y="1663"/>
                    </a:lnTo>
                    <a:lnTo>
                      <a:pt x="2352" y="1657"/>
                    </a:lnTo>
                    <a:lnTo>
                      <a:pt x="2358" y="1649"/>
                    </a:lnTo>
                    <a:lnTo>
                      <a:pt x="2354" y="1649"/>
                    </a:lnTo>
                    <a:lnTo>
                      <a:pt x="2352" y="1644"/>
                    </a:lnTo>
                    <a:lnTo>
                      <a:pt x="2348" y="1654"/>
                    </a:lnTo>
                    <a:lnTo>
                      <a:pt x="2341" y="1655"/>
                    </a:lnTo>
                    <a:lnTo>
                      <a:pt x="2323" y="1670"/>
                    </a:lnTo>
                    <a:lnTo>
                      <a:pt x="2318" y="1672"/>
                    </a:lnTo>
                    <a:lnTo>
                      <a:pt x="2311" y="1673"/>
                    </a:lnTo>
                    <a:lnTo>
                      <a:pt x="2308" y="1672"/>
                    </a:lnTo>
                    <a:lnTo>
                      <a:pt x="2304" y="1676"/>
                    </a:lnTo>
                    <a:lnTo>
                      <a:pt x="2299" y="1678"/>
                    </a:lnTo>
                    <a:lnTo>
                      <a:pt x="2287" y="1681"/>
                    </a:lnTo>
                    <a:lnTo>
                      <a:pt x="2284" y="1679"/>
                    </a:lnTo>
                    <a:lnTo>
                      <a:pt x="2281" y="1678"/>
                    </a:lnTo>
                    <a:lnTo>
                      <a:pt x="2275" y="1676"/>
                    </a:lnTo>
                    <a:lnTo>
                      <a:pt x="2274" y="1678"/>
                    </a:lnTo>
                    <a:lnTo>
                      <a:pt x="2272" y="1678"/>
                    </a:lnTo>
                    <a:lnTo>
                      <a:pt x="2266" y="1677"/>
                    </a:lnTo>
                    <a:lnTo>
                      <a:pt x="2262" y="1674"/>
                    </a:lnTo>
                    <a:lnTo>
                      <a:pt x="2261" y="1672"/>
                    </a:lnTo>
                    <a:lnTo>
                      <a:pt x="2260" y="1668"/>
                    </a:lnTo>
                    <a:lnTo>
                      <a:pt x="2260" y="1660"/>
                    </a:lnTo>
                    <a:lnTo>
                      <a:pt x="2251" y="1656"/>
                    </a:lnTo>
                    <a:lnTo>
                      <a:pt x="2251" y="1595"/>
                    </a:lnTo>
                    <a:lnTo>
                      <a:pt x="2237" y="1581"/>
                    </a:lnTo>
                    <a:lnTo>
                      <a:pt x="2232" y="1581"/>
                    </a:lnTo>
                    <a:lnTo>
                      <a:pt x="2229" y="1587"/>
                    </a:lnTo>
                    <a:lnTo>
                      <a:pt x="2219" y="1590"/>
                    </a:lnTo>
                    <a:lnTo>
                      <a:pt x="2212" y="1587"/>
                    </a:lnTo>
                    <a:lnTo>
                      <a:pt x="2210" y="1585"/>
                    </a:lnTo>
                    <a:lnTo>
                      <a:pt x="2209" y="1581"/>
                    </a:lnTo>
                    <a:lnTo>
                      <a:pt x="2205" y="1577"/>
                    </a:lnTo>
                    <a:lnTo>
                      <a:pt x="2202" y="1577"/>
                    </a:lnTo>
                    <a:lnTo>
                      <a:pt x="2198" y="1580"/>
                    </a:lnTo>
                    <a:lnTo>
                      <a:pt x="2183" y="1605"/>
                    </a:lnTo>
                    <a:lnTo>
                      <a:pt x="2181" y="1618"/>
                    </a:lnTo>
                    <a:lnTo>
                      <a:pt x="2178" y="1625"/>
                    </a:lnTo>
                    <a:lnTo>
                      <a:pt x="2176" y="1628"/>
                    </a:lnTo>
                    <a:lnTo>
                      <a:pt x="2174" y="1632"/>
                    </a:lnTo>
                    <a:lnTo>
                      <a:pt x="2173" y="1637"/>
                    </a:lnTo>
                    <a:lnTo>
                      <a:pt x="2171" y="1656"/>
                    </a:lnTo>
                    <a:lnTo>
                      <a:pt x="2170" y="1659"/>
                    </a:lnTo>
                    <a:lnTo>
                      <a:pt x="2167" y="1662"/>
                    </a:lnTo>
                    <a:lnTo>
                      <a:pt x="2164" y="1664"/>
                    </a:lnTo>
                    <a:lnTo>
                      <a:pt x="2163" y="1666"/>
                    </a:lnTo>
                    <a:lnTo>
                      <a:pt x="2164" y="1670"/>
                    </a:lnTo>
                    <a:lnTo>
                      <a:pt x="2164" y="1671"/>
                    </a:lnTo>
                    <a:lnTo>
                      <a:pt x="2160" y="1670"/>
                    </a:lnTo>
                    <a:lnTo>
                      <a:pt x="2160" y="1670"/>
                    </a:lnTo>
                    <a:lnTo>
                      <a:pt x="2160" y="1674"/>
                    </a:lnTo>
                    <a:lnTo>
                      <a:pt x="2153" y="1671"/>
                    </a:lnTo>
                    <a:lnTo>
                      <a:pt x="2149" y="1673"/>
                    </a:lnTo>
                    <a:lnTo>
                      <a:pt x="2147" y="1674"/>
                    </a:lnTo>
                    <a:lnTo>
                      <a:pt x="2140" y="1675"/>
                    </a:lnTo>
                    <a:lnTo>
                      <a:pt x="2139" y="1677"/>
                    </a:lnTo>
                    <a:lnTo>
                      <a:pt x="2135" y="1686"/>
                    </a:lnTo>
                    <a:lnTo>
                      <a:pt x="2028" y="1686"/>
                    </a:lnTo>
                    <a:lnTo>
                      <a:pt x="2020" y="1694"/>
                    </a:lnTo>
                    <a:lnTo>
                      <a:pt x="2009" y="1700"/>
                    </a:lnTo>
                    <a:lnTo>
                      <a:pt x="2008" y="1704"/>
                    </a:lnTo>
                    <a:lnTo>
                      <a:pt x="2008" y="1704"/>
                    </a:lnTo>
                    <a:lnTo>
                      <a:pt x="2000" y="1712"/>
                    </a:lnTo>
                    <a:lnTo>
                      <a:pt x="1992" y="1713"/>
                    </a:lnTo>
                    <a:lnTo>
                      <a:pt x="1975" y="1721"/>
                    </a:lnTo>
                    <a:lnTo>
                      <a:pt x="1970" y="1724"/>
                    </a:lnTo>
                    <a:lnTo>
                      <a:pt x="1968" y="1720"/>
                    </a:lnTo>
                    <a:lnTo>
                      <a:pt x="1966" y="1720"/>
                    </a:lnTo>
                    <a:lnTo>
                      <a:pt x="1962" y="1721"/>
                    </a:lnTo>
                    <a:lnTo>
                      <a:pt x="1960" y="1723"/>
                    </a:lnTo>
                    <a:lnTo>
                      <a:pt x="1964" y="1723"/>
                    </a:lnTo>
                    <a:lnTo>
                      <a:pt x="1967" y="1729"/>
                    </a:lnTo>
                    <a:lnTo>
                      <a:pt x="1968" y="1732"/>
                    </a:lnTo>
                    <a:lnTo>
                      <a:pt x="1963" y="1733"/>
                    </a:lnTo>
                    <a:lnTo>
                      <a:pt x="1960" y="1730"/>
                    </a:lnTo>
                    <a:lnTo>
                      <a:pt x="1954" y="1730"/>
                    </a:lnTo>
                    <a:lnTo>
                      <a:pt x="1951" y="1729"/>
                    </a:lnTo>
                    <a:lnTo>
                      <a:pt x="1943" y="1728"/>
                    </a:lnTo>
                    <a:lnTo>
                      <a:pt x="1933" y="1729"/>
                    </a:lnTo>
                    <a:lnTo>
                      <a:pt x="1901" y="1738"/>
                    </a:lnTo>
                    <a:lnTo>
                      <a:pt x="1894" y="1744"/>
                    </a:lnTo>
                    <a:lnTo>
                      <a:pt x="1890" y="1747"/>
                    </a:lnTo>
                    <a:lnTo>
                      <a:pt x="1888" y="1751"/>
                    </a:lnTo>
                    <a:lnTo>
                      <a:pt x="1881" y="1758"/>
                    </a:lnTo>
                    <a:lnTo>
                      <a:pt x="1895" y="1762"/>
                    </a:lnTo>
                    <a:lnTo>
                      <a:pt x="1899" y="1761"/>
                    </a:lnTo>
                    <a:lnTo>
                      <a:pt x="1904" y="1761"/>
                    </a:lnTo>
                    <a:lnTo>
                      <a:pt x="1907" y="1765"/>
                    </a:lnTo>
                    <a:lnTo>
                      <a:pt x="1909" y="1769"/>
                    </a:lnTo>
                    <a:lnTo>
                      <a:pt x="1911" y="1777"/>
                    </a:lnTo>
                    <a:lnTo>
                      <a:pt x="1898" y="1775"/>
                    </a:lnTo>
                    <a:lnTo>
                      <a:pt x="1898" y="1775"/>
                    </a:lnTo>
                    <a:lnTo>
                      <a:pt x="1890" y="1775"/>
                    </a:lnTo>
                    <a:lnTo>
                      <a:pt x="1883" y="1776"/>
                    </a:lnTo>
                    <a:lnTo>
                      <a:pt x="1875" y="1777"/>
                    </a:lnTo>
                    <a:lnTo>
                      <a:pt x="1868" y="1780"/>
                    </a:lnTo>
                    <a:lnTo>
                      <a:pt x="1860" y="1788"/>
                    </a:lnTo>
                    <a:lnTo>
                      <a:pt x="1853" y="1786"/>
                    </a:lnTo>
                    <a:lnTo>
                      <a:pt x="1841" y="1784"/>
                    </a:lnTo>
                    <a:lnTo>
                      <a:pt x="1831" y="1787"/>
                    </a:lnTo>
                    <a:lnTo>
                      <a:pt x="1828" y="1789"/>
                    </a:lnTo>
                    <a:lnTo>
                      <a:pt x="1826" y="1791"/>
                    </a:lnTo>
                    <a:lnTo>
                      <a:pt x="1821" y="1799"/>
                    </a:lnTo>
                    <a:lnTo>
                      <a:pt x="1819" y="1798"/>
                    </a:lnTo>
                    <a:lnTo>
                      <a:pt x="1812" y="1801"/>
                    </a:lnTo>
                    <a:lnTo>
                      <a:pt x="1809" y="1803"/>
                    </a:lnTo>
                    <a:lnTo>
                      <a:pt x="1804" y="1808"/>
                    </a:lnTo>
                    <a:lnTo>
                      <a:pt x="1800" y="1810"/>
                    </a:lnTo>
                    <a:lnTo>
                      <a:pt x="1800" y="1813"/>
                    </a:lnTo>
                    <a:lnTo>
                      <a:pt x="1792" y="1811"/>
                    </a:lnTo>
                    <a:lnTo>
                      <a:pt x="1788" y="1812"/>
                    </a:lnTo>
                    <a:lnTo>
                      <a:pt x="1779" y="1812"/>
                    </a:lnTo>
                    <a:lnTo>
                      <a:pt x="1779" y="1805"/>
                    </a:lnTo>
                    <a:lnTo>
                      <a:pt x="1783" y="1799"/>
                    </a:lnTo>
                    <a:lnTo>
                      <a:pt x="1785" y="1796"/>
                    </a:lnTo>
                    <a:lnTo>
                      <a:pt x="1786" y="1798"/>
                    </a:lnTo>
                    <a:lnTo>
                      <a:pt x="1793" y="1799"/>
                    </a:lnTo>
                    <a:lnTo>
                      <a:pt x="1797" y="1799"/>
                    </a:lnTo>
                    <a:lnTo>
                      <a:pt x="1799" y="1798"/>
                    </a:lnTo>
                    <a:lnTo>
                      <a:pt x="1800" y="1796"/>
                    </a:lnTo>
                    <a:lnTo>
                      <a:pt x="1800" y="1793"/>
                    </a:lnTo>
                    <a:lnTo>
                      <a:pt x="1800" y="1791"/>
                    </a:lnTo>
                    <a:lnTo>
                      <a:pt x="1797" y="1789"/>
                    </a:lnTo>
                    <a:lnTo>
                      <a:pt x="1797" y="1786"/>
                    </a:lnTo>
                    <a:lnTo>
                      <a:pt x="1797" y="1786"/>
                    </a:lnTo>
                    <a:lnTo>
                      <a:pt x="1800" y="1770"/>
                    </a:lnTo>
                    <a:lnTo>
                      <a:pt x="1801" y="1766"/>
                    </a:lnTo>
                    <a:lnTo>
                      <a:pt x="1806" y="1766"/>
                    </a:lnTo>
                    <a:lnTo>
                      <a:pt x="1809" y="1764"/>
                    </a:lnTo>
                    <a:lnTo>
                      <a:pt x="1810" y="1761"/>
                    </a:lnTo>
                    <a:lnTo>
                      <a:pt x="1816" y="1761"/>
                    </a:lnTo>
                    <a:lnTo>
                      <a:pt x="1820" y="1755"/>
                    </a:lnTo>
                    <a:lnTo>
                      <a:pt x="1822" y="1745"/>
                    </a:lnTo>
                    <a:lnTo>
                      <a:pt x="1822" y="1738"/>
                    </a:lnTo>
                    <a:lnTo>
                      <a:pt x="1820" y="1728"/>
                    </a:lnTo>
                    <a:lnTo>
                      <a:pt x="1821" y="1721"/>
                    </a:lnTo>
                    <a:lnTo>
                      <a:pt x="1831" y="1706"/>
                    </a:lnTo>
                    <a:lnTo>
                      <a:pt x="1833" y="1700"/>
                    </a:lnTo>
                    <a:lnTo>
                      <a:pt x="1833" y="1696"/>
                    </a:lnTo>
                    <a:lnTo>
                      <a:pt x="1833" y="1693"/>
                    </a:lnTo>
                    <a:lnTo>
                      <a:pt x="1831" y="1685"/>
                    </a:lnTo>
                    <a:lnTo>
                      <a:pt x="1828" y="1678"/>
                    </a:lnTo>
                    <a:lnTo>
                      <a:pt x="1826" y="1677"/>
                    </a:lnTo>
                    <a:lnTo>
                      <a:pt x="1824" y="1674"/>
                    </a:lnTo>
                    <a:lnTo>
                      <a:pt x="1826" y="1673"/>
                    </a:lnTo>
                    <a:lnTo>
                      <a:pt x="1834" y="1674"/>
                    </a:lnTo>
                    <a:lnTo>
                      <a:pt x="1835" y="1682"/>
                    </a:lnTo>
                    <a:lnTo>
                      <a:pt x="1839" y="1689"/>
                    </a:lnTo>
                    <a:lnTo>
                      <a:pt x="1841" y="1689"/>
                    </a:lnTo>
                    <a:lnTo>
                      <a:pt x="1842" y="1687"/>
                    </a:lnTo>
                    <a:lnTo>
                      <a:pt x="1844" y="1686"/>
                    </a:lnTo>
                    <a:lnTo>
                      <a:pt x="1843" y="1694"/>
                    </a:lnTo>
                    <a:lnTo>
                      <a:pt x="1845" y="1694"/>
                    </a:lnTo>
                    <a:lnTo>
                      <a:pt x="1846" y="1698"/>
                    </a:lnTo>
                    <a:lnTo>
                      <a:pt x="1846" y="1701"/>
                    </a:lnTo>
                    <a:lnTo>
                      <a:pt x="1851" y="1697"/>
                    </a:lnTo>
                    <a:lnTo>
                      <a:pt x="1852" y="1696"/>
                    </a:lnTo>
                    <a:lnTo>
                      <a:pt x="1855" y="1700"/>
                    </a:lnTo>
                    <a:lnTo>
                      <a:pt x="1858" y="1702"/>
                    </a:lnTo>
                    <a:lnTo>
                      <a:pt x="1865" y="1705"/>
                    </a:lnTo>
                    <a:lnTo>
                      <a:pt x="1873" y="1705"/>
                    </a:lnTo>
                    <a:lnTo>
                      <a:pt x="1875" y="1701"/>
                    </a:lnTo>
                    <a:lnTo>
                      <a:pt x="1875" y="1699"/>
                    </a:lnTo>
                    <a:lnTo>
                      <a:pt x="1873" y="1694"/>
                    </a:lnTo>
                    <a:lnTo>
                      <a:pt x="1874" y="1691"/>
                    </a:lnTo>
                    <a:lnTo>
                      <a:pt x="1875" y="1690"/>
                    </a:lnTo>
                    <a:lnTo>
                      <a:pt x="1878" y="1694"/>
                    </a:lnTo>
                    <a:lnTo>
                      <a:pt x="1883" y="1694"/>
                    </a:lnTo>
                    <a:lnTo>
                      <a:pt x="1885" y="1693"/>
                    </a:lnTo>
                    <a:lnTo>
                      <a:pt x="1885" y="1691"/>
                    </a:lnTo>
                    <a:lnTo>
                      <a:pt x="1884" y="1689"/>
                    </a:lnTo>
                    <a:lnTo>
                      <a:pt x="1884" y="1688"/>
                    </a:lnTo>
                    <a:lnTo>
                      <a:pt x="1878" y="1686"/>
                    </a:lnTo>
                    <a:lnTo>
                      <a:pt x="1874" y="1679"/>
                    </a:lnTo>
                    <a:lnTo>
                      <a:pt x="1875" y="1677"/>
                    </a:lnTo>
                    <a:lnTo>
                      <a:pt x="1874" y="1673"/>
                    </a:lnTo>
                    <a:lnTo>
                      <a:pt x="1874" y="1668"/>
                    </a:lnTo>
                    <a:lnTo>
                      <a:pt x="1870" y="1668"/>
                    </a:lnTo>
                    <a:lnTo>
                      <a:pt x="1867" y="1666"/>
                    </a:lnTo>
                    <a:lnTo>
                      <a:pt x="1864" y="1663"/>
                    </a:lnTo>
                    <a:lnTo>
                      <a:pt x="1858" y="1659"/>
                    </a:lnTo>
                    <a:lnTo>
                      <a:pt x="1856" y="1648"/>
                    </a:lnTo>
                    <a:lnTo>
                      <a:pt x="1851" y="1644"/>
                    </a:lnTo>
                    <a:lnTo>
                      <a:pt x="1845" y="1643"/>
                    </a:lnTo>
                    <a:lnTo>
                      <a:pt x="1834" y="1641"/>
                    </a:lnTo>
                    <a:lnTo>
                      <a:pt x="1827" y="1643"/>
                    </a:lnTo>
                    <a:lnTo>
                      <a:pt x="1827" y="1640"/>
                    </a:lnTo>
                    <a:lnTo>
                      <a:pt x="1827" y="1638"/>
                    </a:lnTo>
                    <a:lnTo>
                      <a:pt x="1819" y="1639"/>
                    </a:lnTo>
                    <a:lnTo>
                      <a:pt x="1811" y="1638"/>
                    </a:lnTo>
                    <a:lnTo>
                      <a:pt x="1801" y="1636"/>
                    </a:lnTo>
                    <a:lnTo>
                      <a:pt x="1798" y="1634"/>
                    </a:lnTo>
                    <a:lnTo>
                      <a:pt x="1796" y="1634"/>
                    </a:lnTo>
                    <a:lnTo>
                      <a:pt x="1793" y="1634"/>
                    </a:lnTo>
                    <a:lnTo>
                      <a:pt x="1790" y="1632"/>
                    </a:lnTo>
                    <a:lnTo>
                      <a:pt x="1783" y="1633"/>
                    </a:lnTo>
                    <a:lnTo>
                      <a:pt x="1781" y="1634"/>
                    </a:lnTo>
                    <a:lnTo>
                      <a:pt x="1777" y="1633"/>
                    </a:lnTo>
                    <a:lnTo>
                      <a:pt x="1759" y="1627"/>
                    </a:lnTo>
                    <a:lnTo>
                      <a:pt x="1752" y="1627"/>
                    </a:lnTo>
                    <a:lnTo>
                      <a:pt x="1749" y="1628"/>
                    </a:lnTo>
                    <a:lnTo>
                      <a:pt x="1749" y="1623"/>
                    </a:lnTo>
                    <a:lnTo>
                      <a:pt x="1743" y="1616"/>
                    </a:lnTo>
                    <a:lnTo>
                      <a:pt x="1742" y="1615"/>
                    </a:lnTo>
                    <a:lnTo>
                      <a:pt x="1741" y="1616"/>
                    </a:lnTo>
                    <a:lnTo>
                      <a:pt x="1741" y="1617"/>
                    </a:lnTo>
                    <a:lnTo>
                      <a:pt x="1741" y="1619"/>
                    </a:lnTo>
                    <a:lnTo>
                      <a:pt x="1737" y="1619"/>
                    </a:lnTo>
                    <a:lnTo>
                      <a:pt x="1738" y="1619"/>
                    </a:lnTo>
                    <a:lnTo>
                      <a:pt x="1738" y="1618"/>
                    </a:lnTo>
                    <a:lnTo>
                      <a:pt x="1737" y="1618"/>
                    </a:lnTo>
                    <a:lnTo>
                      <a:pt x="1736" y="1614"/>
                    </a:lnTo>
                    <a:lnTo>
                      <a:pt x="1738" y="1609"/>
                    </a:lnTo>
                    <a:lnTo>
                      <a:pt x="1736" y="1609"/>
                    </a:lnTo>
                    <a:lnTo>
                      <a:pt x="1736" y="1607"/>
                    </a:lnTo>
                    <a:lnTo>
                      <a:pt x="1739" y="1603"/>
                    </a:lnTo>
                    <a:lnTo>
                      <a:pt x="1731" y="1598"/>
                    </a:lnTo>
                    <a:lnTo>
                      <a:pt x="1729" y="1591"/>
                    </a:lnTo>
                    <a:lnTo>
                      <a:pt x="1732" y="1582"/>
                    </a:lnTo>
                    <a:lnTo>
                      <a:pt x="1724" y="1572"/>
                    </a:lnTo>
                    <a:lnTo>
                      <a:pt x="1721" y="1568"/>
                    </a:lnTo>
                    <a:lnTo>
                      <a:pt x="1722" y="1558"/>
                    </a:lnTo>
                    <a:lnTo>
                      <a:pt x="1725" y="1551"/>
                    </a:lnTo>
                    <a:lnTo>
                      <a:pt x="1711" y="1554"/>
                    </a:lnTo>
                    <a:lnTo>
                      <a:pt x="1699" y="1554"/>
                    </a:lnTo>
                    <a:lnTo>
                      <a:pt x="1693" y="1549"/>
                    </a:lnTo>
                    <a:lnTo>
                      <a:pt x="1684" y="1531"/>
                    </a:lnTo>
                    <a:lnTo>
                      <a:pt x="1681" y="1523"/>
                    </a:lnTo>
                    <a:lnTo>
                      <a:pt x="1677" y="1518"/>
                    </a:lnTo>
                    <a:lnTo>
                      <a:pt x="1673" y="1518"/>
                    </a:lnTo>
                    <a:lnTo>
                      <a:pt x="1665" y="1515"/>
                    </a:lnTo>
                    <a:lnTo>
                      <a:pt x="1658" y="1515"/>
                    </a:lnTo>
                    <a:lnTo>
                      <a:pt x="1658" y="1537"/>
                    </a:lnTo>
                    <a:lnTo>
                      <a:pt x="1647" y="1512"/>
                    </a:lnTo>
                    <a:lnTo>
                      <a:pt x="1627" y="1505"/>
                    </a:lnTo>
                    <a:lnTo>
                      <a:pt x="1625" y="1507"/>
                    </a:lnTo>
                    <a:lnTo>
                      <a:pt x="1624" y="1508"/>
                    </a:lnTo>
                    <a:lnTo>
                      <a:pt x="1625" y="1519"/>
                    </a:lnTo>
                    <a:lnTo>
                      <a:pt x="1624" y="1522"/>
                    </a:lnTo>
                    <a:lnTo>
                      <a:pt x="1618" y="1525"/>
                    </a:lnTo>
                    <a:lnTo>
                      <a:pt x="1616" y="1530"/>
                    </a:lnTo>
                    <a:lnTo>
                      <a:pt x="1614" y="1531"/>
                    </a:lnTo>
                    <a:lnTo>
                      <a:pt x="1613" y="1527"/>
                    </a:lnTo>
                    <a:lnTo>
                      <a:pt x="1615" y="1522"/>
                    </a:lnTo>
                    <a:lnTo>
                      <a:pt x="1617" y="1517"/>
                    </a:lnTo>
                    <a:lnTo>
                      <a:pt x="1616" y="1514"/>
                    </a:lnTo>
                    <a:lnTo>
                      <a:pt x="1614" y="1518"/>
                    </a:lnTo>
                    <a:lnTo>
                      <a:pt x="1608" y="1531"/>
                    </a:lnTo>
                    <a:lnTo>
                      <a:pt x="1607" y="1534"/>
                    </a:lnTo>
                    <a:lnTo>
                      <a:pt x="1603" y="1536"/>
                    </a:lnTo>
                    <a:lnTo>
                      <a:pt x="1602" y="1530"/>
                    </a:lnTo>
                    <a:lnTo>
                      <a:pt x="1603" y="1525"/>
                    </a:lnTo>
                    <a:lnTo>
                      <a:pt x="1594" y="1534"/>
                    </a:lnTo>
                    <a:lnTo>
                      <a:pt x="1591" y="1542"/>
                    </a:lnTo>
                    <a:lnTo>
                      <a:pt x="1589" y="1545"/>
                    </a:lnTo>
                    <a:lnTo>
                      <a:pt x="1588" y="1547"/>
                    </a:lnTo>
                    <a:lnTo>
                      <a:pt x="1575" y="1552"/>
                    </a:lnTo>
                    <a:lnTo>
                      <a:pt x="1573" y="1552"/>
                    </a:lnTo>
                    <a:lnTo>
                      <a:pt x="1566" y="1548"/>
                    </a:lnTo>
                    <a:lnTo>
                      <a:pt x="1551" y="1548"/>
                    </a:lnTo>
                    <a:lnTo>
                      <a:pt x="1542" y="1545"/>
                    </a:lnTo>
                    <a:lnTo>
                      <a:pt x="1536" y="1545"/>
                    </a:lnTo>
                    <a:lnTo>
                      <a:pt x="1528" y="1548"/>
                    </a:lnTo>
                    <a:lnTo>
                      <a:pt x="1525" y="1549"/>
                    </a:lnTo>
                    <a:lnTo>
                      <a:pt x="1518" y="1546"/>
                    </a:lnTo>
                    <a:lnTo>
                      <a:pt x="1514" y="1540"/>
                    </a:lnTo>
                    <a:lnTo>
                      <a:pt x="1508" y="1538"/>
                    </a:lnTo>
                    <a:lnTo>
                      <a:pt x="1503" y="1535"/>
                    </a:lnTo>
                    <a:lnTo>
                      <a:pt x="1498" y="1534"/>
                    </a:lnTo>
                    <a:lnTo>
                      <a:pt x="1495" y="1531"/>
                    </a:lnTo>
                    <a:lnTo>
                      <a:pt x="1492" y="1528"/>
                    </a:lnTo>
                    <a:lnTo>
                      <a:pt x="1487" y="1525"/>
                    </a:lnTo>
                    <a:lnTo>
                      <a:pt x="1481" y="1523"/>
                    </a:lnTo>
                    <a:lnTo>
                      <a:pt x="1467" y="1522"/>
                    </a:lnTo>
                    <a:lnTo>
                      <a:pt x="1463" y="1524"/>
                    </a:lnTo>
                    <a:lnTo>
                      <a:pt x="1457" y="1525"/>
                    </a:lnTo>
                    <a:lnTo>
                      <a:pt x="1453" y="1524"/>
                    </a:lnTo>
                    <a:lnTo>
                      <a:pt x="1453" y="1523"/>
                    </a:lnTo>
                    <a:lnTo>
                      <a:pt x="1452" y="1522"/>
                    </a:lnTo>
                    <a:lnTo>
                      <a:pt x="1444" y="1519"/>
                    </a:lnTo>
                    <a:lnTo>
                      <a:pt x="1442" y="1517"/>
                    </a:lnTo>
                    <a:lnTo>
                      <a:pt x="1436" y="1518"/>
                    </a:lnTo>
                    <a:lnTo>
                      <a:pt x="1433" y="1518"/>
                    </a:lnTo>
                    <a:lnTo>
                      <a:pt x="1433" y="1517"/>
                    </a:lnTo>
                    <a:lnTo>
                      <a:pt x="1427" y="1518"/>
                    </a:lnTo>
                    <a:lnTo>
                      <a:pt x="1423" y="1506"/>
                    </a:lnTo>
                    <a:lnTo>
                      <a:pt x="1422" y="1505"/>
                    </a:lnTo>
                    <a:lnTo>
                      <a:pt x="1415" y="1486"/>
                    </a:lnTo>
                    <a:lnTo>
                      <a:pt x="1411" y="1486"/>
                    </a:lnTo>
                    <a:lnTo>
                      <a:pt x="1409" y="1486"/>
                    </a:lnTo>
                    <a:lnTo>
                      <a:pt x="1409" y="1506"/>
                    </a:lnTo>
                    <a:lnTo>
                      <a:pt x="1376" y="1506"/>
                    </a:lnTo>
                    <a:lnTo>
                      <a:pt x="1376" y="1506"/>
                    </a:lnTo>
                    <a:lnTo>
                      <a:pt x="986" y="1506"/>
                    </a:lnTo>
                    <a:lnTo>
                      <a:pt x="596" y="1506"/>
                    </a:lnTo>
                    <a:lnTo>
                      <a:pt x="560" y="1506"/>
                    </a:lnTo>
                    <a:lnTo>
                      <a:pt x="560" y="1503"/>
                    </a:lnTo>
                    <a:lnTo>
                      <a:pt x="556" y="1501"/>
                    </a:lnTo>
                    <a:lnTo>
                      <a:pt x="553" y="1502"/>
                    </a:lnTo>
                    <a:lnTo>
                      <a:pt x="552" y="1501"/>
                    </a:lnTo>
                    <a:lnTo>
                      <a:pt x="553" y="1499"/>
                    </a:lnTo>
                    <a:lnTo>
                      <a:pt x="560" y="1496"/>
                    </a:lnTo>
                    <a:lnTo>
                      <a:pt x="566" y="1496"/>
                    </a:lnTo>
                    <a:lnTo>
                      <a:pt x="566" y="1493"/>
                    </a:lnTo>
                    <a:lnTo>
                      <a:pt x="564" y="1493"/>
                    </a:lnTo>
                    <a:lnTo>
                      <a:pt x="563" y="1492"/>
                    </a:lnTo>
                    <a:lnTo>
                      <a:pt x="562" y="1491"/>
                    </a:lnTo>
                    <a:lnTo>
                      <a:pt x="555" y="1493"/>
                    </a:lnTo>
                    <a:lnTo>
                      <a:pt x="549" y="1492"/>
                    </a:lnTo>
                    <a:lnTo>
                      <a:pt x="548" y="1491"/>
                    </a:lnTo>
                    <a:lnTo>
                      <a:pt x="548" y="1490"/>
                    </a:lnTo>
                    <a:lnTo>
                      <a:pt x="547" y="1488"/>
                    </a:lnTo>
                    <a:lnTo>
                      <a:pt x="547" y="1485"/>
                    </a:lnTo>
                    <a:lnTo>
                      <a:pt x="548" y="1484"/>
                    </a:lnTo>
                    <a:lnTo>
                      <a:pt x="549" y="1471"/>
                    </a:lnTo>
                    <a:lnTo>
                      <a:pt x="546" y="1470"/>
                    </a:lnTo>
                    <a:lnTo>
                      <a:pt x="546" y="1473"/>
                    </a:lnTo>
                    <a:lnTo>
                      <a:pt x="540" y="1478"/>
                    </a:lnTo>
                    <a:lnTo>
                      <a:pt x="537" y="1484"/>
                    </a:lnTo>
                    <a:lnTo>
                      <a:pt x="535" y="1483"/>
                    </a:lnTo>
                    <a:lnTo>
                      <a:pt x="533" y="1479"/>
                    </a:lnTo>
                    <a:lnTo>
                      <a:pt x="533" y="1478"/>
                    </a:lnTo>
                    <a:lnTo>
                      <a:pt x="535" y="1471"/>
                    </a:lnTo>
                    <a:lnTo>
                      <a:pt x="530" y="1471"/>
                    </a:lnTo>
                    <a:lnTo>
                      <a:pt x="530" y="1469"/>
                    </a:lnTo>
                    <a:lnTo>
                      <a:pt x="529" y="1469"/>
                    </a:lnTo>
                    <a:lnTo>
                      <a:pt x="528" y="1466"/>
                    </a:lnTo>
                    <a:lnTo>
                      <a:pt x="528" y="1463"/>
                    </a:lnTo>
                    <a:lnTo>
                      <a:pt x="526" y="1460"/>
                    </a:lnTo>
                    <a:lnTo>
                      <a:pt x="524" y="1456"/>
                    </a:lnTo>
                    <a:lnTo>
                      <a:pt x="523" y="1457"/>
                    </a:lnTo>
                    <a:lnTo>
                      <a:pt x="525" y="1461"/>
                    </a:lnTo>
                    <a:lnTo>
                      <a:pt x="524" y="1465"/>
                    </a:lnTo>
                    <a:lnTo>
                      <a:pt x="521" y="1460"/>
                    </a:lnTo>
                    <a:lnTo>
                      <a:pt x="518" y="1465"/>
                    </a:lnTo>
                    <a:lnTo>
                      <a:pt x="516" y="1467"/>
                    </a:lnTo>
                    <a:lnTo>
                      <a:pt x="510" y="1466"/>
                    </a:lnTo>
                    <a:lnTo>
                      <a:pt x="505" y="1462"/>
                    </a:lnTo>
                    <a:lnTo>
                      <a:pt x="502" y="1460"/>
                    </a:lnTo>
                    <a:lnTo>
                      <a:pt x="500" y="1456"/>
                    </a:lnTo>
                    <a:lnTo>
                      <a:pt x="499" y="1454"/>
                    </a:lnTo>
                    <a:lnTo>
                      <a:pt x="503" y="1450"/>
                    </a:lnTo>
                    <a:lnTo>
                      <a:pt x="503" y="1448"/>
                    </a:lnTo>
                    <a:lnTo>
                      <a:pt x="503" y="1444"/>
                    </a:lnTo>
                    <a:lnTo>
                      <a:pt x="502" y="1441"/>
                    </a:lnTo>
                    <a:lnTo>
                      <a:pt x="503" y="1437"/>
                    </a:lnTo>
                    <a:lnTo>
                      <a:pt x="501" y="1436"/>
                    </a:lnTo>
                    <a:lnTo>
                      <a:pt x="498" y="1439"/>
                    </a:lnTo>
                    <a:lnTo>
                      <a:pt x="494" y="1439"/>
                    </a:lnTo>
                    <a:lnTo>
                      <a:pt x="492" y="1437"/>
                    </a:lnTo>
                    <a:lnTo>
                      <a:pt x="491" y="1432"/>
                    </a:lnTo>
                    <a:lnTo>
                      <a:pt x="490" y="1432"/>
                    </a:lnTo>
                    <a:lnTo>
                      <a:pt x="483" y="1435"/>
                    </a:lnTo>
                    <a:lnTo>
                      <a:pt x="478" y="1433"/>
                    </a:lnTo>
                    <a:lnTo>
                      <a:pt x="476" y="1434"/>
                    </a:lnTo>
                    <a:lnTo>
                      <a:pt x="471" y="1431"/>
                    </a:lnTo>
                    <a:lnTo>
                      <a:pt x="470" y="1433"/>
                    </a:lnTo>
                    <a:lnTo>
                      <a:pt x="468" y="1435"/>
                    </a:lnTo>
                    <a:lnTo>
                      <a:pt x="466" y="1433"/>
                    </a:lnTo>
                    <a:lnTo>
                      <a:pt x="449" y="1432"/>
                    </a:lnTo>
                    <a:lnTo>
                      <a:pt x="447" y="1429"/>
                    </a:lnTo>
                    <a:lnTo>
                      <a:pt x="461" y="1426"/>
                    </a:lnTo>
                    <a:lnTo>
                      <a:pt x="464" y="1424"/>
                    </a:lnTo>
                    <a:lnTo>
                      <a:pt x="457" y="1424"/>
                    </a:lnTo>
                    <a:lnTo>
                      <a:pt x="458" y="1418"/>
                    </a:lnTo>
                    <a:lnTo>
                      <a:pt x="453" y="1416"/>
                    </a:lnTo>
                    <a:lnTo>
                      <a:pt x="449" y="1415"/>
                    </a:lnTo>
                    <a:lnTo>
                      <a:pt x="449" y="1415"/>
                    </a:lnTo>
                    <a:lnTo>
                      <a:pt x="453" y="1415"/>
                    </a:lnTo>
                    <a:lnTo>
                      <a:pt x="456" y="1413"/>
                    </a:lnTo>
                    <a:lnTo>
                      <a:pt x="453" y="1410"/>
                    </a:lnTo>
                    <a:lnTo>
                      <a:pt x="444" y="1409"/>
                    </a:lnTo>
                    <a:lnTo>
                      <a:pt x="440" y="1413"/>
                    </a:lnTo>
                    <a:lnTo>
                      <a:pt x="438" y="1411"/>
                    </a:lnTo>
                    <a:lnTo>
                      <a:pt x="428" y="1410"/>
                    </a:lnTo>
                    <a:lnTo>
                      <a:pt x="427" y="1412"/>
                    </a:lnTo>
                    <a:lnTo>
                      <a:pt x="428" y="1414"/>
                    </a:lnTo>
                    <a:lnTo>
                      <a:pt x="426" y="1415"/>
                    </a:lnTo>
                    <a:lnTo>
                      <a:pt x="414" y="1409"/>
                    </a:lnTo>
                    <a:lnTo>
                      <a:pt x="409" y="1403"/>
                    </a:lnTo>
                    <a:lnTo>
                      <a:pt x="408" y="1400"/>
                    </a:lnTo>
                    <a:lnTo>
                      <a:pt x="408" y="1397"/>
                    </a:lnTo>
                    <a:lnTo>
                      <a:pt x="411" y="1394"/>
                    </a:lnTo>
                    <a:lnTo>
                      <a:pt x="414" y="1395"/>
                    </a:lnTo>
                    <a:lnTo>
                      <a:pt x="417" y="1393"/>
                    </a:lnTo>
                    <a:lnTo>
                      <a:pt x="416" y="1391"/>
                    </a:lnTo>
                    <a:lnTo>
                      <a:pt x="414" y="1390"/>
                    </a:lnTo>
                    <a:lnTo>
                      <a:pt x="408" y="1391"/>
                    </a:lnTo>
                    <a:lnTo>
                      <a:pt x="409" y="1389"/>
                    </a:lnTo>
                    <a:lnTo>
                      <a:pt x="414" y="1386"/>
                    </a:lnTo>
                    <a:lnTo>
                      <a:pt x="421" y="1387"/>
                    </a:lnTo>
                    <a:lnTo>
                      <a:pt x="422" y="1386"/>
                    </a:lnTo>
                    <a:lnTo>
                      <a:pt x="416" y="1383"/>
                    </a:lnTo>
                    <a:lnTo>
                      <a:pt x="415" y="1381"/>
                    </a:lnTo>
                    <a:lnTo>
                      <a:pt x="419" y="1377"/>
                    </a:lnTo>
                    <a:lnTo>
                      <a:pt x="415" y="1371"/>
                    </a:lnTo>
                    <a:lnTo>
                      <a:pt x="410" y="1379"/>
                    </a:lnTo>
                    <a:lnTo>
                      <a:pt x="408" y="1380"/>
                    </a:lnTo>
                    <a:lnTo>
                      <a:pt x="405" y="1379"/>
                    </a:lnTo>
                    <a:lnTo>
                      <a:pt x="404" y="1375"/>
                    </a:lnTo>
                    <a:lnTo>
                      <a:pt x="404" y="1368"/>
                    </a:lnTo>
                    <a:lnTo>
                      <a:pt x="405" y="1361"/>
                    </a:lnTo>
                    <a:lnTo>
                      <a:pt x="404" y="1360"/>
                    </a:lnTo>
                    <a:lnTo>
                      <a:pt x="403" y="1358"/>
                    </a:lnTo>
                    <a:lnTo>
                      <a:pt x="403" y="1356"/>
                    </a:lnTo>
                    <a:lnTo>
                      <a:pt x="405" y="1349"/>
                    </a:lnTo>
                    <a:lnTo>
                      <a:pt x="404" y="1346"/>
                    </a:lnTo>
                    <a:lnTo>
                      <a:pt x="402" y="1345"/>
                    </a:lnTo>
                    <a:lnTo>
                      <a:pt x="402" y="1341"/>
                    </a:lnTo>
                    <a:lnTo>
                      <a:pt x="401" y="1338"/>
                    </a:lnTo>
                    <a:lnTo>
                      <a:pt x="396" y="1342"/>
                    </a:lnTo>
                    <a:lnTo>
                      <a:pt x="390" y="1342"/>
                    </a:lnTo>
                    <a:lnTo>
                      <a:pt x="391" y="1340"/>
                    </a:lnTo>
                    <a:lnTo>
                      <a:pt x="392" y="1338"/>
                    </a:lnTo>
                    <a:lnTo>
                      <a:pt x="392" y="1335"/>
                    </a:lnTo>
                    <a:lnTo>
                      <a:pt x="391" y="1333"/>
                    </a:lnTo>
                    <a:lnTo>
                      <a:pt x="388" y="1333"/>
                    </a:lnTo>
                    <a:lnTo>
                      <a:pt x="382" y="1334"/>
                    </a:lnTo>
                    <a:lnTo>
                      <a:pt x="376" y="1333"/>
                    </a:lnTo>
                    <a:lnTo>
                      <a:pt x="375" y="1332"/>
                    </a:lnTo>
                    <a:lnTo>
                      <a:pt x="374" y="1324"/>
                    </a:lnTo>
                    <a:lnTo>
                      <a:pt x="370" y="1323"/>
                    </a:lnTo>
                    <a:lnTo>
                      <a:pt x="367" y="1317"/>
                    </a:lnTo>
                    <a:lnTo>
                      <a:pt x="366" y="1313"/>
                    </a:lnTo>
                    <a:lnTo>
                      <a:pt x="364" y="1310"/>
                    </a:lnTo>
                    <a:lnTo>
                      <a:pt x="366" y="1303"/>
                    </a:lnTo>
                    <a:lnTo>
                      <a:pt x="367" y="1300"/>
                    </a:lnTo>
                    <a:lnTo>
                      <a:pt x="368" y="1293"/>
                    </a:lnTo>
                    <a:lnTo>
                      <a:pt x="367" y="1287"/>
                    </a:lnTo>
                    <a:lnTo>
                      <a:pt x="367" y="1286"/>
                    </a:lnTo>
                    <a:lnTo>
                      <a:pt x="365" y="1285"/>
                    </a:lnTo>
                    <a:lnTo>
                      <a:pt x="362" y="1287"/>
                    </a:lnTo>
                    <a:lnTo>
                      <a:pt x="360" y="1288"/>
                    </a:lnTo>
                    <a:lnTo>
                      <a:pt x="359" y="1287"/>
                    </a:lnTo>
                    <a:lnTo>
                      <a:pt x="359" y="1286"/>
                    </a:lnTo>
                    <a:lnTo>
                      <a:pt x="358" y="1286"/>
                    </a:lnTo>
                    <a:lnTo>
                      <a:pt x="349" y="1277"/>
                    </a:lnTo>
                    <a:lnTo>
                      <a:pt x="346" y="1272"/>
                    </a:lnTo>
                    <a:lnTo>
                      <a:pt x="344" y="1268"/>
                    </a:lnTo>
                    <a:lnTo>
                      <a:pt x="335" y="1261"/>
                    </a:lnTo>
                    <a:lnTo>
                      <a:pt x="334" y="1258"/>
                    </a:lnTo>
                    <a:lnTo>
                      <a:pt x="335" y="1254"/>
                    </a:lnTo>
                    <a:lnTo>
                      <a:pt x="337" y="1252"/>
                    </a:lnTo>
                    <a:lnTo>
                      <a:pt x="341" y="1250"/>
                    </a:lnTo>
                    <a:lnTo>
                      <a:pt x="340" y="1246"/>
                    </a:lnTo>
                    <a:lnTo>
                      <a:pt x="332" y="1247"/>
                    </a:lnTo>
                    <a:lnTo>
                      <a:pt x="330" y="1246"/>
                    </a:lnTo>
                    <a:lnTo>
                      <a:pt x="325" y="1239"/>
                    </a:lnTo>
                    <a:lnTo>
                      <a:pt x="324" y="1238"/>
                    </a:lnTo>
                    <a:lnTo>
                      <a:pt x="324" y="1230"/>
                    </a:lnTo>
                    <a:lnTo>
                      <a:pt x="326" y="1226"/>
                    </a:lnTo>
                    <a:lnTo>
                      <a:pt x="328" y="1222"/>
                    </a:lnTo>
                    <a:lnTo>
                      <a:pt x="331" y="1220"/>
                    </a:lnTo>
                    <a:lnTo>
                      <a:pt x="334" y="1224"/>
                    </a:lnTo>
                    <a:lnTo>
                      <a:pt x="335" y="1222"/>
                    </a:lnTo>
                    <a:lnTo>
                      <a:pt x="333" y="1219"/>
                    </a:lnTo>
                    <a:lnTo>
                      <a:pt x="333" y="1216"/>
                    </a:lnTo>
                    <a:lnTo>
                      <a:pt x="335" y="1210"/>
                    </a:lnTo>
                    <a:lnTo>
                      <a:pt x="337" y="1209"/>
                    </a:lnTo>
                    <a:lnTo>
                      <a:pt x="337" y="1207"/>
                    </a:lnTo>
                    <a:lnTo>
                      <a:pt x="336" y="1202"/>
                    </a:lnTo>
                    <a:lnTo>
                      <a:pt x="334" y="1202"/>
                    </a:lnTo>
                    <a:lnTo>
                      <a:pt x="335" y="1199"/>
                    </a:lnTo>
                    <a:lnTo>
                      <a:pt x="336" y="1197"/>
                    </a:lnTo>
                    <a:lnTo>
                      <a:pt x="337" y="1194"/>
                    </a:lnTo>
                    <a:lnTo>
                      <a:pt x="337" y="1190"/>
                    </a:lnTo>
                    <a:lnTo>
                      <a:pt x="335" y="1182"/>
                    </a:lnTo>
                    <a:lnTo>
                      <a:pt x="335" y="1166"/>
                    </a:lnTo>
                    <a:lnTo>
                      <a:pt x="336" y="1159"/>
                    </a:lnTo>
                    <a:lnTo>
                      <a:pt x="339" y="1155"/>
                    </a:lnTo>
                    <a:lnTo>
                      <a:pt x="339" y="1154"/>
                    </a:lnTo>
                    <a:lnTo>
                      <a:pt x="336" y="1151"/>
                    </a:lnTo>
                    <a:lnTo>
                      <a:pt x="334" y="1149"/>
                    </a:lnTo>
                    <a:lnTo>
                      <a:pt x="324" y="1145"/>
                    </a:lnTo>
                    <a:lnTo>
                      <a:pt x="321" y="1142"/>
                    </a:lnTo>
                    <a:lnTo>
                      <a:pt x="307" y="1131"/>
                    </a:lnTo>
                    <a:lnTo>
                      <a:pt x="287" y="1126"/>
                    </a:lnTo>
                    <a:lnTo>
                      <a:pt x="280" y="1121"/>
                    </a:lnTo>
                    <a:lnTo>
                      <a:pt x="277" y="1118"/>
                    </a:lnTo>
                    <a:lnTo>
                      <a:pt x="275" y="1113"/>
                    </a:lnTo>
                    <a:lnTo>
                      <a:pt x="272" y="1104"/>
                    </a:lnTo>
                    <a:lnTo>
                      <a:pt x="272" y="1102"/>
                    </a:lnTo>
                    <a:lnTo>
                      <a:pt x="271" y="1097"/>
                    </a:lnTo>
                    <a:lnTo>
                      <a:pt x="264" y="1092"/>
                    </a:lnTo>
                    <a:lnTo>
                      <a:pt x="264" y="1090"/>
                    </a:lnTo>
                    <a:lnTo>
                      <a:pt x="265" y="1087"/>
                    </a:lnTo>
                    <a:lnTo>
                      <a:pt x="265" y="1085"/>
                    </a:lnTo>
                    <a:lnTo>
                      <a:pt x="263" y="1081"/>
                    </a:lnTo>
                    <a:lnTo>
                      <a:pt x="255" y="1071"/>
                    </a:lnTo>
                    <a:lnTo>
                      <a:pt x="252" y="1061"/>
                    </a:lnTo>
                    <a:lnTo>
                      <a:pt x="251" y="1061"/>
                    </a:lnTo>
                    <a:lnTo>
                      <a:pt x="250" y="1059"/>
                    </a:lnTo>
                    <a:lnTo>
                      <a:pt x="246" y="1049"/>
                    </a:lnTo>
                    <a:lnTo>
                      <a:pt x="231" y="1024"/>
                    </a:lnTo>
                    <a:lnTo>
                      <a:pt x="224" y="1012"/>
                    </a:lnTo>
                    <a:lnTo>
                      <a:pt x="220" y="1001"/>
                    </a:lnTo>
                    <a:lnTo>
                      <a:pt x="215" y="994"/>
                    </a:lnTo>
                    <a:lnTo>
                      <a:pt x="203" y="990"/>
                    </a:lnTo>
                    <a:lnTo>
                      <a:pt x="200" y="985"/>
                    </a:lnTo>
                    <a:lnTo>
                      <a:pt x="200" y="984"/>
                    </a:lnTo>
                    <a:lnTo>
                      <a:pt x="198" y="976"/>
                    </a:lnTo>
                    <a:lnTo>
                      <a:pt x="192" y="969"/>
                    </a:lnTo>
                    <a:lnTo>
                      <a:pt x="189" y="965"/>
                    </a:lnTo>
                    <a:lnTo>
                      <a:pt x="185" y="956"/>
                    </a:lnTo>
                    <a:lnTo>
                      <a:pt x="183" y="950"/>
                    </a:lnTo>
                    <a:lnTo>
                      <a:pt x="181" y="950"/>
                    </a:lnTo>
                    <a:lnTo>
                      <a:pt x="178" y="948"/>
                    </a:lnTo>
                    <a:lnTo>
                      <a:pt x="173" y="937"/>
                    </a:lnTo>
                    <a:lnTo>
                      <a:pt x="170" y="934"/>
                    </a:lnTo>
                    <a:lnTo>
                      <a:pt x="167" y="934"/>
                    </a:lnTo>
                    <a:lnTo>
                      <a:pt x="154" y="943"/>
                    </a:lnTo>
                    <a:lnTo>
                      <a:pt x="143" y="946"/>
                    </a:lnTo>
                    <a:lnTo>
                      <a:pt x="140" y="949"/>
                    </a:lnTo>
                    <a:lnTo>
                      <a:pt x="140" y="949"/>
                    </a:lnTo>
                    <a:lnTo>
                      <a:pt x="140" y="955"/>
                    </a:lnTo>
                    <a:lnTo>
                      <a:pt x="139" y="957"/>
                    </a:lnTo>
                    <a:lnTo>
                      <a:pt x="138" y="958"/>
                    </a:lnTo>
                    <a:lnTo>
                      <a:pt x="137" y="959"/>
                    </a:lnTo>
                    <a:lnTo>
                      <a:pt x="136" y="959"/>
                    </a:lnTo>
                    <a:lnTo>
                      <a:pt x="135" y="960"/>
                    </a:lnTo>
                    <a:lnTo>
                      <a:pt x="133" y="962"/>
                    </a:lnTo>
                    <a:lnTo>
                      <a:pt x="133" y="967"/>
                    </a:lnTo>
                    <a:lnTo>
                      <a:pt x="131" y="972"/>
                    </a:lnTo>
                    <a:lnTo>
                      <a:pt x="122" y="974"/>
                    </a:lnTo>
                    <a:lnTo>
                      <a:pt x="114" y="982"/>
                    </a:lnTo>
                    <a:lnTo>
                      <a:pt x="106" y="985"/>
                    </a:lnTo>
                    <a:lnTo>
                      <a:pt x="105" y="984"/>
                    </a:lnTo>
                    <a:lnTo>
                      <a:pt x="105" y="982"/>
                    </a:lnTo>
                    <a:lnTo>
                      <a:pt x="103" y="979"/>
                    </a:lnTo>
                    <a:lnTo>
                      <a:pt x="97" y="966"/>
                    </a:lnTo>
                    <a:lnTo>
                      <a:pt x="87" y="958"/>
                    </a:lnTo>
                    <a:lnTo>
                      <a:pt x="97" y="950"/>
                    </a:lnTo>
                    <a:lnTo>
                      <a:pt x="96" y="947"/>
                    </a:lnTo>
                    <a:lnTo>
                      <a:pt x="87" y="942"/>
                    </a:lnTo>
                    <a:lnTo>
                      <a:pt x="94" y="948"/>
                    </a:lnTo>
                    <a:lnTo>
                      <a:pt x="92" y="951"/>
                    </a:lnTo>
                    <a:lnTo>
                      <a:pt x="86" y="949"/>
                    </a:lnTo>
                    <a:lnTo>
                      <a:pt x="84" y="954"/>
                    </a:lnTo>
                    <a:lnTo>
                      <a:pt x="83" y="951"/>
                    </a:lnTo>
                    <a:lnTo>
                      <a:pt x="68" y="933"/>
                    </a:lnTo>
                    <a:lnTo>
                      <a:pt x="64" y="926"/>
                    </a:lnTo>
                    <a:lnTo>
                      <a:pt x="57" y="920"/>
                    </a:lnTo>
                    <a:lnTo>
                      <a:pt x="53" y="916"/>
                    </a:lnTo>
                    <a:lnTo>
                      <a:pt x="56" y="916"/>
                    </a:lnTo>
                    <a:lnTo>
                      <a:pt x="56" y="913"/>
                    </a:lnTo>
                    <a:lnTo>
                      <a:pt x="56" y="901"/>
                    </a:lnTo>
                    <a:lnTo>
                      <a:pt x="37" y="901"/>
                    </a:lnTo>
                    <a:lnTo>
                      <a:pt x="30" y="910"/>
                    </a:lnTo>
                    <a:lnTo>
                      <a:pt x="27" y="909"/>
                    </a:lnTo>
                    <a:lnTo>
                      <a:pt x="18" y="902"/>
                    </a:lnTo>
                    <a:lnTo>
                      <a:pt x="11" y="909"/>
                    </a:lnTo>
                    <a:lnTo>
                      <a:pt x="0" y="902"/>
                    </a:lnTo>
                    <a:lnTo>
                      <a:pt x="0" y="881"/>
                    </a:lnTo>
                    <a:lnTo>
                      <a:pt x="0" y="881"/>
                    </a:lnTo>
                    <a:lnTo>
                      <a:pt x="0" y="289"/>
                    </a:lnTo>
                    <a:lnTo>
                      <a:pt x="0" y="209"/>
                    </a:lnTo>
                    <a:lnTo>
                      <a:pt x="0" y="211"/>
                    </a:lnTo>
                    <a:lnTo>
                      <a:pt x="5" y="214"/>
                    </a:lnTo>
                    <a:lnTo>
                      <a:pt x="11" y="216"/>
                    </a:lnTo>
                    <a:lnTo>
                      <a:pt x="34" y="215"/>
                    </a:lnTo>
                    <a:lnTo>
                      <a:pt x="38" y="216"/>
                    </a:lnTo>
                    <a:lnTo>
                      <a:pt x="40" y="220"/>
                    </a:lnTo>
                    <a:lnTo>
                      <a:pt x="50" y="221"/>
                    </a:lnTo>
                    <a:lnTo>
                      <a:pt x="60" y="231"/>
                    </a:lnTo>
                    <a:lnTo>
                      <a:pt x="72" y="251"/>
                    </a:lnTo>
                    <a:lnTo>
                      <a:pt x="76" y="251"/>
                    </a:lnTo>
                    <a:lnTo>
                      <a:pt x="79" y="253"/>
                    </a:lnTo>
                    <a:lnTo>
                      <a:pt x="80" y="250"/>
                    </a:lnTo>
                    <a:lnTo>
                      <a:pt x="82" y="255"/>
                    </a:lnTo>
                    <a:lnTo>
                      <a:pt x="88" y="261"/>
                    </a:lnTo>
                    <a:lnTo>
                      <a:pt x="94" y="266"/>
                    </a:lnTo>
                    <a:lnTo>
                      <a:pt x="99" y="269"/>
                    </a:lnTo>
                    <a:lnTo>
                      <a:pt x="106" y="276"/>
                    </a:lnTo>
                    <a:lnTo>
                      <a:pt x="109" y="276"/>
                    </a:lnTo>
                    <a:lnTo>
                      <a:pt x="119" y="278"/>
                    </a:lnTo>
                    <a:lnTo>
                      <a:pt x="126" y="282"/>
                    </a:lnTo>
                    <a:lnTo>
                      <a:pt x="131" y="283"/>
                    </a:lnTo>
                    <a:lnTo>
                      <a:pt x="133" y="280"/>
                    </a:lnTo>
                    <a:lnTo>
                      <a:pt x="137" y="284"/>
                    </a:lnTo>
                    <a:lnTo>
                      <a:pt x="137" y="280"/>
                    </a:lnTo>
                    <a:lnTo>
                      <a:pt x="136" y="276"/>
                    </a:lnTo>
                    <a:lnTo>
                      <a:pt x="141" y="279"/>
                    </a:lnTo>
                    <a:lnTo>
                      <a:pt x="148" y="280"/>
                    </a:lnTo>
                    <a:lnTo>
                      <a:pt x="150" y="284"/>
                    </a:lnTo>
                    <a:lnTo>
                      <a:pt x="154" y="285"/>
                    </a:lnTo>
                    <a:lnTo>
                      <a:pt x="160" y="289"/>
                    </a:lnTo>
                    <a:lnTo>
                      <a:pt x="172" y="301"/>
                    </a:lnTo>
                    <a:lnTo>
                      <a:pt x="176" y="300"/>
                    </a:lnTo>
                    <a:lnTo>
                      <a:pt x="180" y="301"/>
                    </a:lnTo>
                    <a:lnTo>
                      <a:pt x="177" y="297"/>
                    </a:lnTo>
                    <a:lnTo>
                      <a:pt x="171" y="290"/>
                    </a:lnTo>
                    <a:lnTo>
                      <a:pt x="170" y="284"/>
                    </a:lnTo>
                    <a:lnTo>
                      <a:pt x="167" y="280"/>
                    </a:lnTo>
                    <a:lnTo>
                      <a:pt x="171" y="279"/>
                    </a:lnTo>
                    <a:lnTo>
                      <a:pt x="180" y="284"/>
                    </a:lnTo>
                    <a:lnTo>
                      <a:pt x="184" y="282"/>
                    </a:lnTo>
                    <a:lnTo>
                      <a:pt x="189" y="283"/>
                    </a:lnTo>
                    <a:lnTo>
                      <a:pt x="194" y="286"/>
                    </a:lnTo>
                    <a:lnTo>
                      <a:pt x="195" y="294"/>
                    </a:lnTo>
                    <a:lnTo>
                      <a:pt x="197" y="298"/>
                    </a:lnTo>
                    <a:lnTo>
                      <a:pt x="206" y="306"/>
                    </a:lnTo>
                    <a:lnTo>
                      <a:pt x="208" y="310"/>
                    </a:lnTo>
                    <a:lnTo>
                      <a:pt x="210" y="303"/>
                    </a:lnTo>
                    <a:lnTo>
                      <a:pt x="209" y="296"/>
                    </a:lnTo>
                    <a:lnTo>
                      <a:pt x="207" y="292"/>
                    </a:lnTo>
                    <a:lnTo>
                      <a:pt x="197" y="275"/>
                    </a:lnTo>
                    <a:lnTo>
                      <a:pt x="195" y="269"/>
                    </a:lnTo>
                    <a:lnTo>
                      <a:pt x="195" y="266"/>
                    </a:lnTo>
                    <a:lnTo>
                      <a:pt x="200" y="262"/>
                    </a:lnTo>
                    <a:lnTo>
                      <a:pt x="206" y="255"/>
                    </a:lnTo>
                    <a:lnTo>
                      <a:pt x="215" y="250"/>
                    </a:lnTo>
                    <a:lnTo>
                      <a:pt x="218" y="243"/>
                    </a:lnTo>
                    <a:lnTo>
                      <a:pt x="221" y="244"/>
                    </a:lnTo>
                    <a:lnTo>
                      <a:pt x="223" y="241"/>
                    </a:lnTo>
                    <a:lnTo>
                      <a:pt x="235" y="239"/>
                    </a:lnTo>
                    <a:lnTo>
                      <a:pt x="241" y="235"/>
                    </a:lnTo>
                    <a:lnTo>
                      <a:pt x="245" y="231"/>
                    </a:lnTo>
                    <a:lnTo>
                      <a:pt x="245" y="219"/>
                    </a:lnTo>
                    <a:lnTo>
                      <a:pt x="250" y="216"/>
                    </a:lnTo>
                    <a:lnTo>
                      <a:pt x="251" y="217"/>
                    </a:lnTo>
                    <a:lnTo>
                      <a:pt x="254" y="217"/>
                    </a:lnTo>
                    <a:lnTo>
                      <a:pt x="255" y="212"/>
                    </a:lnTo>
                    <a:lnTo>
                      <a:pt x="258" y="208"/>
                    </a:lnTo>
                    <a:lnTo>
                      <a:pt x="262" y="208"/>
                    </a:lnTo>
                    <a:lnTo>
                      <a:pt x="262" y="211"/>
                    </a:lnTo>
                    <a:lnTo>
                      <a:pt x="271" y="211"/>
                    </a:lnTo>
                    <a:lnTo>
                      <a:pt x="274" y="207"/>
                    </a:lnTo>
                    <a:lnTo>
                      <a:pt x="275" y="205"/>
                    </a:lnTo>
                    <a:lnTo>
                      <a:pt x="279" y="204"/>
                    </a:lnTo>
                    <a:lnTo>
                      <a:pt x="291" y="195"/>
                    </a:lnTo>
                    <a:lnTo>
                      <a:pt x="292" y="189"/>
                    </a:lnTo>
                    <a:lnTo>
                      <a:pt x="302" y="193"/>
                    </a:lnTo>
                    <a:lnTo>
                      <a:pt x="307" y="187"/>
                    </a:lnTo>
                    <a:lnTo>
                      <a:pt x="308" y="182"/>
                    </a:lnTo>
                    <a:lnTo>
                      <a:pt x="310" y="177"/>
                    </a:lnTo>
                    <a:lnTo>
                      <a:pt x="318" y="173"/>
                    </a:lnTo>
                    <a:lnTo>
                      <a:pt x="321" y="170"/>
                    </a:lnTo>
                    <a:lnTo>
                      <a:pt x="326" y="175"/>
                    </a:lnTo>
                    <a:lnTo>
                      <a:pt x="331" y="175"/>
                    </a:lnTo>
                    <a:lnTo>
                      <a:pt x="334" y="177"/>
                    </a:lnTo>
                    <a:lnTo>
                      <a:pt x="339" y="175"/>
                    </a:lnTo>
                    <a:lnTo>
                      <a:pt x="342" y="170"/>
                    </a:lnTo>
                    <a:lnTo>
                      <a:pt x="343" y="165"/>
                    </a:lnTo>
                    <a:lnTo>
                      <a:pt x="347" y="163"/>
                    </a:lnTo>
                    <a:lnTo>
                      <a:pt x="348" y="168"/>
                    </a:lnTo>
                    <a:lnTo>
                      <a:pt x="352" y="171"/>
                    </a:lnTo>
                    <a:lnTo>
                      <a:pt x="354" y="178"/>
                    </a:lnTo>
                    <a:lnTo>
                      <a:pt x="352" y="180"/>
                    </a:lnTo>
                    <a:lnTo>
                      <a:pt x="347" y="186"/>
                    </a:lnTo>
                    <a:lnTo>
                      <a:pt x="325" y="201"/>
                    </a:lnTo>
                    <a:lnTo>
                      <a:pt x="321" y="209"/>
                    </a:lnTo>
                    <a:lnTo>
                      <a:pt x="315" y="212"/>
                    </a:lnTo>
                    <a:lnTo>
                      <a:pt x="307" y="223"/>
                    </a:lnTo>
                    <a:lnTo>
                      <a:pt x="298" y="220"/>
                    </a:lnTo>
                    <a:lnTo>
                      <a:pt x="279" y="227"/>
                    </a:lnTo>
                    <a:lnTo>
                      <a:pt x="273" y="232"/>
                    </a:lnTo>
                    <a:lnTo>
                      <a:pt x="271" y="238"/>
                    </a:lnTo>
                    <a:lnTo>
                      <a:pt x="275" y="237"/>
                    </a:lnTo>
                    <a:lnTo>
                      <a:pt x="266" y="244"/>
                    </a:lnTo>
                    <a:lnTo>
                      <a:pt x="264" y="249"/>
                    </a:lnTo>
                    <a:lnTo>
                      <a:pt x="262" y="248"/>
                    </a:lnTo>
                    <a:lnTo>
                      <a:pt x="258" y="253"/>
                    </a:lnTo>
                    <a:lnTo>
                      <a:pt x="256" y="259"/>
                    </a:lnTo>
                    <a:lnTo>
                      <a:pt x="256" y="253"/>
                    </a:lnTo>
                    <a:lnTo>
                      <a:pt x="253" y="252"/>
                    </a:lnTo>
                    <a:lnTo>
                      <a:pt x="246" y="263"/>
                    </a:lnTo>
                    <a:lnTo>
                      <a:pt x="246" y="267"/>
                    </a:lnTo>
                    <a:lnTo>
                      <a:pt x="251" y="267"/>
                    </a:lnTo>
                    <a:lnTo>
                      <a:pt x="255" y="262"/>
                    </a:lnTo>
                    <a:lnTo>
                      <a:pt x="269" y="256"/>
                    </a:lnTo>
                    <a:lnTo>
                      <a:pt x="281" y="243"/>
                    </a:lnTo>
                    <a:lnTo>
                      <a:pt x="283" y="242"/>
                    </a:lnTo>
                    <a:lnTo>
                      <a:pt x="280" y="239"/>
                    </a:lnTo>
                    <a:lnTo>
                      <a:pt x="281" y="238"/>
                    </a:lnTo>
                    <a:lnTo>
                      <a:pt x="286" y="234"/>
                    </a:lnTo>
                    <a:lnTo>
                      <a:pt x="289" y="235"/>
                    </a:lnTo>
                    <a:lnTo>
                      <a:pt x="289" y="243"/>
                    </a:lnTo>
                    <a:lnTo>
                      <a:pt x="292" y="237"/>
                    </a:lnTo>
                    <a:lnTo>
                      <a:pt x="294" y="242"/>
                    </a:lnTo>
                    <a:lnTo>
                      <a:pt x="299" y="232"/>
                    </a:lnTo>
                    <a:lnTo>
                      <a:pt x="303" y="231"/>
                    </a:lnTo>
                    <a:lnTo>
                      <a:pt x="307" y="234"/>
                    </a:lnTo>
                    <a:lnTo>
                      <a:pt x="307" y="242"/>
                    </a:lnTo>
                    <a:lnTo>
                      <a:pt x="305" y="255"/>
                    </a:lnTo>
                    <a:lnTo>
                      <a:pt x="315" y="233"/>
                    </a:lnTo>
                    <a:lnTo>
                      <a:pt x="324" y="218"/>
                    </a:lnTo>
                    <a:lnTo>
                      <a:pt x="325" y="212"/>
                    </a:lnTo>
                    <a:lnTo>
                      <a:pt x="333" y="211"/>
                    </a:lnTo>
                    <a:lnTo>
                      <a:pt x="340" y="208"/>
                    </a:lnTo>
                    <a:lnTo>
                      <a:pt x="345" y="201"/>
                    </a:lnTo>
                    <a:lnTo>
                      <a:pt x="360" y="197"/>
                    </a:lnTo>
                    <a:lnTo>
                      <a:pt x="370" y="187"/>
                    </a:lnTo>
                    <a:lnTo>
                      <a:pt x="369" y="198"/>
                    </a:lnTo>
                    <a:lnTo>
                      <a:pt x="367" y="198"/>
                    </a:lnTo>
                    <a:lnTo>
                      <a:pt x="364" y="205"/>
                    </a:lnTo>
                    <a:lnTo>
                      <a:pt x="363" y="211"/>
                    </a:lnTo>
                    <a:lnTo>
                      <a:pt x="376" y="203"/>
                    </a:lnTo>
                    <a:lnTo>
                      <a:pt x="380" y="195"/>
                    </a:lnTo>
                    <a:lnTo>
                      <a:pt x="387" y="189"/>
                    </a:lnTo>
                    <a:lnTo>
                      <a:pt x="389" y="182"/>
                    </a:lnTo>
                    <a:lnTo>
                      <a:pt x="388" y="177"/>
                    </a:lnTo>
                    <a:lnTo>
                      <a:pt x="390" y="174"/>
                    </a:lnTo>
                    <a:lnTo>
                      <a:pt x="405" y="168"/>
                    </a:lnTo>
                    <a:lnTo>
                      <a:pt x="409" y="164"/>
                    </a:lnTo>
                    <a:lnTo>
                      <a:pt x="400" y="161"/>
                    </a:lnTo>
                    <a:lnTo>
                      <a:pt x="397" y="158"/>
                    </a:lnTo>
                    <a:lnTo>
                      <a:pt x="398" y="155"/>
                    </a:lnTo>
                    <a:lnTo>
                      <a:pt x="398" y="150"/>
                    </a:lnTo>
                    <a:lnTo>
                      <a:pt x="397" y="147"/>
                    </a:lnTo>
                    <a:lnTo>
                      <a:pt x="391" y="149"/>
                    </a:lnTo>
                    <a:lnTo>
                      <a:pt x="391" y="143"/>
                    </a:lnTo>
                    <a:lnTo>
                      <a:pt x="394" y="138"/>
                    </a:lnTo>
                    <a:lnTo>
                      <a:pt x="397" y="136"/>
                    </a:lnTo>
                    <a:lnTo>
                      <a:pt x="403" y="139"/>
                    </a:lnTo>
                    <a:lnTo>
                      <a:pt x="420" y="158"/>
                    </a:lnTo>
                    <a:lnTo>
                      <a:pt x="424" y="165"/>
                    </a:lnTo>
                    <a:lnTo>
                      <a:pt x="425" y="181"/>
                    </a:lnTo>
                    <a:lnTo>
                      <a:pt x="430" y="188"/>
                    </a:lnTo>
                    <a:lnTo>
                      <a:pt x="436" y="211"/>
                    </a:lnTo>
                    <a:lnTo>
                      <a:pt x="440" y="218"/>
                    </a:lnTo>
                    <a:lnTo>
                      <a:pt x="446" y="221"/>
                    </a:lnTo>
                    <a:lnTo>
                      <a:pt x="449" y="230"/>
                    </a:lnTo>
                    <a:lnTo>
                      <a:pt x="450" y="229"/>
                    </a:lnTo>
                    <a:lnTo>
                      <a:pt x="459" y="239"/>
                    </a:lnTo>
                    <a:lnTo>
                      <a:pt x="465" y="241"/>
                    </a:lnTo>
                    <a:lnTo>
                      <a:pt x="477" y="241"/>
                    </a:lnTo>
                    <a:lnTo>
                      <a:pt x="477" y="239"/>
                    </a:lnTo>
                    <a:lnTo>
                      <a:pt x="479" y="238"/>
                    </a:lnTo>
                    <a:lnTo>
                      <a:pt x="484" y="238"/>
                    </a:lnTo>
                    <a:lnTo>
                      <a:pt x="484" y="234"/>
                    </a:lnTo>
                    <a:lnTo>
                      <a:pt x="480" y="232"/>
                    </a:lnTo>
                    <a:lnTo>
                      <a:pt x="470" y="235"/>
                    </a:lnTo>
                    <a:lnTo>
                      <a:pt x="472" y="229"/>
                    </a:lnTo>
                    <a:lnTo>
                      <a:pt x="481" y="229"/>
                    </a:lnTo>
                    <a:lnTo>
                      <a:pt x="485" y="226"/>
                    </a:lnTo>
                    <a:lnTo>
                      <a:pt x="482" y="226"/>
                    </a:lnTo>
                    <a:lnTo>
                      <a:pt x="477" y="217"/>
                    </a:lnTo>
                    <a:lnTo>
                      <a:pt x="480" y="214"/>
                    </a:lnTo>
                    <a:lnTo>
                      <a:pt x="488" y="211"/>
                    </a:lnTo>
                    <a:lnTo>
                      <a:pt x="488" y="207"/>
                    </a:lnTo>
                    <a:lnTo>
                      <a:pt x="483" y="206"/>
                    </a:lnTo>
                    <a:lnTo>
                      <a:pt x="483" y="198"/>
                    </a:lnTo>
                    <a:lnTo>
                      <a:pt x="484" y="204"/>
                    </a:lnTo>
                    <a:lnTo>
                      <a:pt x="494" y="192"/>
                    </a:lnTo>
                    <a:lnTo>
                      <a:pt x="496" y="185"/>
                    </a:lnTo>
                    <a:lnTo>
                      <a:pt x="494" y="184"/>
                    </a:lnTo>
                    <a:lnTo>
                      <a:pt x="490" y="186"/>
                    </a:lnTo>
                    <a:lnTo>
                      <a:pt x="488" y="192"/>
                    </a:lnTo>
                    <a:lnTo>
                      <a:pt x="487" y="189"/>
                    </a:lnTo>
                    <a:lnTo>
                      <a:pt x="485" y="184"/>
                    </a:lnTo>
                    <a:lnTo>
                      <a:pt x="488" y="180"/>
                    </a:lnTo>
                    <a:lnTo>
                      <a:pt x="491" y="182"/>
                    </a:lnTo>
                    <a:lnTo>
                      <a:pt x="496" y="181"/>
                    </a:lnTo>
                    <a:lnTo>
                      <a:pt x="499" y="182"/>
                    </a:lnTo>
                    <a:lnTo>
                      <a:pt x="501" y="188"/>
                    </a:lnTo>
                    <a:lnTo>
                      <a:pt x="503" y="183"/>
                    </a:lnTo>
                    <a:lnTo>
                      <a:pt x="507" y="182"/>
                    </a:lnTo>
                    <a:lnTo>
                      <a:pt x="507" y="178"/>
                    </a:lnTo>
                    <a:lnTo>
                      <a:pt x="503" y="177"/>
                    </a:lnTo>
                    <a:lnTo>
                      <a:pt x="500" y="174"/>
                    </a:lnTo>
                    <a:lnTo>
                      <a:pt x="508" y="173"/>
                    </a:lnTo>
                    <a:lnTo>
                      <a:pt x="508" y="176"/>
                    </a:lnTo>
                    <a:lnTo>
                      <a:pt x="510" y="180"/>
                    </a:lnTo>
                    <a:lnTo>
                      <a:pt x="508" y="188"/>
                    </a:lnTo>
                    <a:lnTo>
                      <a:pt x="508" y="201"/>
                    </a:lnTo>
                    <a:lnTo>
                      <a:pt x="506" y="205"/>
                    </a:lnTo>
                    <a:lnTo>
                      <a:pt x="507" y="209"/>
                    </a:lnTo>
                    <a:lnTo>
                      <a:pt x="511" y="211"/>
                    </a:lnTo>
                    <a:lnTo>
                      <a:pt x="514" y="209"/>
                    </a:lnTo>
                    <a:lnTo>
                      <a:pt x="521" y="210"/>
                    </a:lnTo>
                    <a:lnTo>
                      <a:pt x="510" y="229"/>
                    </a:lnTo>
                    <a:lnTo>
                      <a:pt x="507" y="238"/>
                    </a:lnTo>
                    <a:lnTo>
                      <a:pt x="506" y="232"/>
                    </a:lnTo>
                    <a:lnTo>
                      <a:pt x="505" y="238"/>
                    </a:lnTo>
                    <a:lnTo>
                      <a:pt x="505" y="241"/>
                    </a:lnTo>
                    <a:lnTo>
                      <a:pt x="517" y="242"/>
                    </a:lnTo>
                    <a:lnTo>
                      <a:pt x="522" y="239"/>
                    </a:lnTo>
                    <a:lnTo>
                      <a:pt x="525" y="241"/>
                    </a:lnTo>
                    <a:lnTo>
                      <a:pt x="534" y="241"/>
                    </a:lnTo>
                    <a:lnTo>
                      <a:pt x="538" y="238"/>
                    </a:lnTo>
                    <a:lnTo>
                      <a:pt x="540" y="232"/>
                    </a:lnTo>
                    <a:lnTo>
                      <a:pt x="546" y="228"/>
                    </a:lnTo>
                    <a:lnTo>
                      <a:pt x="546" y="221"/>
                    </a:lnTo>
                    <a:lnTo>
                      <a:pt x="549" y="212"/>
                    </a:lnTo>
                    <a:lnTo>
                      <a:pt x="550" y="201"/>
                    </a:lnTo>
                    <a:lnTo>
                      <a:pt x="555" y="201"/>
                    </a:lnTo>
                    <a:lnTo>
                      <a:pt x="562" y="198"/>
                    </a:lnTo>
                    <a:lnTo>
                      <a:pt x="569" y="201"/>
                    </a:lnTo>
                    <a:lnTo>
                      <a:pt x="573" y="201"/>
                    </a:lnTo>
                    <a:lnTo>
                      <a:pt x="578" y="201"/>
                    </a:lnTo>
                    <a:lnTo>
                      <a:pt x="578" y="204"/>
                    </a:lnTo>
                    <a:lnTo>
                      <a:pt x="590" y="201"/>
                    </a:lnTo>
                    <a:lnTo>
                      <a:pt x="603" y="206"/>
                    </a:lnTo>
                    <a:lnTo>
                      <a:pt x="620" y="219"/>
                    </a:lnTo>
                    <a:lnTo>
                      <a:pt x="631" y="234"/>
                    </a:lnTo>
                    <a:lnTo>
                      <a:pt x="641" y="240"/>
                    </a:lnTo>
                    <a:lnTo>
                      <a:pt x="652" y="242"/>
                    </a:lnTo>
                    <a:lnTo>
                      <a:pt x="658" y="245"/>
                    </a:lnTo>
                    <a:lnTo>
                      <a:pt x="664" y="245"/>
                    </a:lnTo>
                    <a:lnTo>
                      <a:pt x="675" y="251"/>
                    </a:lnTo>
                    <a:lnTo>
                      <a:pt x="680" y="250"/>
                    </a:lnTo>
                    <a:lnTo>
                      <a:pt x="685" y="252"/>
                    </a:lnTo>
                    <a:lnTo>
                      <a:pt x="688" y="257"/>
                    </a:lnTo>
                    <a:lnTo>
                      <a:pt x="696" y="264"/>
                    </a:lnTo>
                    <a:lnTo>
                      <a:pt x="704" y="266"/>
                    </a:lnTo>
                    <a:lnTo>
                      <a:pt x="718" y="276"/>
                    </a:lnTo>
                    <a:lnTo>
                      <a:pt x="728" y="276"/>
                    </a:lnTo>
                    <a:lnTo>
                      <a:pt x="732" y="279"/>
                    </a:lnTo>
                    <a:lnTo>
                      <a:pt x="739" y="280"/>
                    </a:lnTo>
                    <a:lnTo>
                      <a:pt x="738" y="278"/>
                    </a:lnTo>
                    <a:lnTo>
                      <a:pt x="754" y="282"/>
                    </a:lnTo>
                    <a:lnTo>
                      <a:pt x="762" y="280"/>
                    </a:lnTo>
                    <a:lnTo>
                      <a:pt x="767" y="287"/>
                    </a:lnTo>
                    <a:lnTo>
                      <a:pt x="769" y="283"/>
                    </a:lnTo>
                    <a:lnTo>
                      <a:pt x="760" y="274"/>
                    </a:lnTo>
                    <a:lnTo>
                      <a:pt x="767" y="272"/>
                    </a:lnTo>
                    <a:lnTo>
                      <a:pt x="771" y="275"/>
                    </a:lnTo>
                    <a:lnTo>
                      <a:pt x="776" y="275"/>
                    </a:lnTo>
                    <a:lnTo>
                      <a:pt x="776" y="272"/>
                    </a:lnTo>
                    <a:lnTo>
                      <a:pt x="791" y="275"/>
                    </a:lnTo>
                    <a:lnTo>
                      <a:pt x="788" y="278"/>
                    </a:lnTo>
                    <a:lnTo>
                      <a:pt x="797" y="284"/>
                    </a:lnTo>
                    <a:lnTo>
                      <a:pt x="798" y="287"/>
                    </a:lnTo>
                    <a:lnTo>
                      <a:pt x="802" y="285"/>
                    </a:lnTo>
                    <a:lnTo>
                      <a:pt x="802" y="290"/>
                    </a:lnTo>
                    <a:lnTo>
                      <a:pt x="813" y="296"/>
                    </a:lnTo>
                    <a:lnTo>
                      <a:pt x="820" y="307"/>
                    </a:lnTo>
                    <a:lnTo>
                      <a:pt x="823" y="310"/>
                    </a:lnTo>
                    <a:lnTo>
                      <a:pt x="823" y="322"/>
                    </a:lnTo>
                    <a:lnTo>
                      <a:pt x="828" y="317"/>
                    </a:lnTo>
                    <a:lnTo>
                      <a:pt x="828" y="323"/>
                    </a:lnTo>
                    <a:lnTo>
                      <a:pt x="825" y="328"/>
                    </a:lnTo>
                    <a:lnTo>
                      <a:pt x="829" y="331"/>
                    </a:lnTo>
                    <a:lnTo>
                      <a:pt x="823" y="331"/>
                    </a:lnTo>
                    <a:lnTo>
                      <a:pt x="822" y="335"/>
                    </a:lnTo>
                    <a:lnTo>
                      <a:pt x="818" y="335"/>
                    </a:lnTo>
                    <a:lnTo>
                      <a:pt x="816" y="331"/>
                    </a:lnTo>
                    <a:lnTo>
                      <a:pt x="808" y="333"/>
                    </a:lnTo>
                    <a:lnTo>
                      <a:pt x="798" y="331"/>
                    </a:lnTo>
                    <a:lnTo>
                      <a:pt x="805" y="335"/>
                    </a:lnTo>
                    <a:lnTo>
                      <a:pt x="800" y="340"/>
                    </a:lnTo>
                    <a:lnTo>
                      <a:pt x="789" y="339"/>
                    </a:lnTo>
                    <a:lnTo>
                      <a:pt x="791" y="342"/>
                    </a:lnTo>
                    <a:lnTo>
                      <a:pt x="789" y="345"/>
                    </a:lnTo>
                    <a:lnTo>
                      <a:pt x="789" y="353"/>
                    </a:lnTo>
                    <a:lnTo>
                      <a:pt x="780" y="358"/>
                    </a:lnTo>
                    <a:lnTo>
                      <a:pt x="784" y="362"/>
                    </a:lnTo>
                    <a:lnTo>
                      <a:pt x="786" y="363"/>
                    </a:lnTo>
                    <a:lnTo>
                      <a:pt x="790" y="360"/>
                    </a:lnTo>
                    <a:lnTo>
                      <a:pt x="787" y="364"/>
                    </a:lnTo>
                    <a:lnTo>
                      <a:pt x="796" y="367"/>
                    </a:lnTo>
                    <a:lnTo>
                      <a:pt x="807" y="374"/>
                    </a:lnTo>
                    <a:lnTo>
                      <a:pt x="810" y="369"/>
                    </a:lnTo>
                    <a:lnTo>
                      <a:pt x="813" y="371"/>
                    </a:lnTo>
                    <a:lnTo>
                      <a:pt x="817" y="375"/>
                    </a:lnTo>
                    <a:lnTo>
                      <a:pt x="823" y="374"/>
                    </a:lnTo>
                    <a:lnTo>
                      <a:pt x="830" y="376"/>
                    </a:lnTo>
                    <a:lnTo>
                      <a:pt x="842" y="375"/>
                    </a:lnTo>
                    <a:lnTo>
                      <a:pt x="850" y="378"/>
                    </a:lnTo>
                    <a:lnTo>
                      <a:pt x="859" y="375"/>
                    </a:lnTo>
                    <a:lnTo>
                      <a:pt x="858" y="377"/>
                    </a:lnTo>
                    <a:lnTo>
                      <a:pt x="866" y="379"/>
                    </a:lnTo>
                    <a:lnTo>
                      <a:pt x="879" y="378"/>
                    </a:lnTo>
                    <a:lnTo>
                      <a:pt x="881" y="374"/>
                    </a:lnTo>
                    <a:lnTo>
                      <a:pt x="891" y="374"/>
                    </a:lnTo>
                    <a:lnTo>
                      <a:pt x="889" y="378"/>
                    </a:lnTo>
                    <a:lnTo>
                      <a:pt x="896" y="378"/>
                    </a:lnTo>
                    <a:lnTo>
                      <a:pt x="892" y="375"/>
                    </a:lnTo>
                    <a:lnTo>
                      <a:pt x="897" y="371"/>
                    </a:lnTo>
                    <a:lnTo>
                      <a:pt x="898" y="375"/>
                    </a:lnTo>
                    <a:lnTo>
                      <a:pt x="904" y="376"/>
                    </a:lnTo>
                    <a:lnTo>
                      <a:pt x="905" y="374"/>
                    </a:lnTo>
                    <a:lnTo>
                      <a:pt x="909" y="375"/>
                    </a:lnTo>
                    <a:lnTo>
                      <a:pt x="912" y="365"/>
                    </a:lnTo>
                    <a:lnTo>
                      <a:pt x="918" y="364"/>
                    </a:lnTo>
                    <a:lnTo>
                      <a:pt x="918" y="374"/>
                    </a:lnTo>
                    <a:lnTo>
                      <a:pt x="923" y="374"/>
                    </a:lnTo>
                    <a:lnTo>
                      <a:pt x="927" y="371"/>
                    </a:lnTo>
                    <a:lnTo>
                      <a:pt x="934" y="360"/>
                    </a:lnTo>
                    <a:lnTo>
                      <a:pt x="941" y="356"/>
                    </a:lnTo>
                    <a:lnTo>
                      <a:pt x="947" y="356"/>
                    </a:lnTo>
                    <a:lnTo>
                      <a:pt x="949" y="351"/>
                    </a:lnTo>
                    <a:lnTo>
                      <a:pt x="954" y="358"/>
                    </a:lnTo>
                    <a:lnTo>
                      <a:pt x="953" y="363"/>
                    </a:lnTo>
                    <a:lnTo>
                      <a:pt x="956" y="364"/>
                    </a:lnTo>
                    <a:lnTo>
                      <a:pt x="957" y="362"/>
                    </a:lnTo>
                    <a:lnTo>
                      <a:pt x="959" y="367"/>
                    </a:lnTo>
                    <a:lnTo>
                      <a:pt x="961" y="369"/>
                    </a:lnTo>
                    <a:lnTo>
                      <a:pt x="961" y="374"/>
                    </a:lnTo>
                    <a:lnTo>
                      <a:pt x="959" y="374"/>
                    </a:lnTo>
                    <a:lnTo>
                      <a:pt x="969" y="377"/>
                    </a:lnTo>
                    <a:lnTo>
                      <a:pt x="969" y="374"/>
                    </a:lnTo>
                    <a:lnTo>
                      <a:pt x="984" y="374"/>
                    </a:lnTo>
                    <a:lnTo>
                      <a:pt x="983" y="379"/>
                    </a:lnTo>
                    <a:lnTo>
                      <a:pt x="984" y="382"/>
                    </a:lnTo>
                    <a:lnTo>
                      <a:pt x="983" y="385"/>
                    </a:lnTo>
                    <a:lnTo>
                      <a:pt x="986" y="390"/>
                    </a:lnTo>
                    <a:lnTo>
                      <a:pt x="984" y="397"/>
                    </a:lnTo>
                    <a:lnTo>
                      <a:pt x="988" y="401"/>
                    </a:lnTo>
                    <a:lnTo>
                      <a:pt x="988" y="398"/>
                    </a:lnTo>
                    <a:lnTo>
                      <a:pt x="989" y="400"/>
                    </a:lnTo>
                    <a:lnTo>
                      <a:pt x="991" y="393"/>
                    </a:lnTo>
                    <a:lnTo>
                      <a:pt x="992" y="382"/>
                    </a:lnTo>
                    <a:lnTo>
                      <a:pt x="994" y="383"/>
                    </a:lnTo>
                    <a:lnTo>
                      <a:pt x="994" y="390"/>
                    </a:lnTo>
                    <a:lnTo>
                      <a:pt x="996" y="390"/>
                    </a:lnTo>
                    <a:lnTo>
                      <a:pt x="995" y="394"/>
                    </a:lnTo>
                    <a:lnTo>
                      <a:pt x="995" y="401"/>
                    </a:lnTo>
                    <a:lnTo>
                      <a:pt x="1000" y="403"/>
                    </a:lnTo>
                    <a:lnTo>
                      <a:pt x="1002" y="399"/>
                    </a:lnTo>
                    <a:lnTo>
                      <a:pt x="1006" y="408"/>
                    </a:lnTo>
                    <a:lnTo>
                      <a:pt x="1012" y="408"/>
                    </a:lnTo>
                    <a:lnTo>
                      <a:pt x="1014" y="413"/>
                    </a:lnTo>
                    <a:lnTo>
                      <a:pt x="1017" y="423"/>
                    </a:lnTo>
                    <a:lnTo>
                      <a:pt x="1013" y="428"/>
                    </a:lnTo>
                    <a:lnTo>
                      <a:pt x="1009" y="426"/>
                    </a:lnTo>
                    <a:lnTo>
                      <a:pt x="1004" y="431"/>
                    </a:lnTo>
                    <a:lnTo>
                      <a:pt x="1001" y="428"/>
                    </a:lnTo>
                    <a:lnTo>
                      <a:pt x="1003" y="434"/>
                    </a:lnTo>
                    <a:lnTo>
                      <a:pt x="1010" y="443"/>
                    </a:lnTo>
                    <a:lnTo>
                      <a:pt x="1015" y="450"/>
                    </a:lnTo>
                    <a:lnTo>
                      <a:pt x="1020" y="454"/>
                    </a:lnTo>
                    <a:lnTo>
                      <a:pt x="1021" y="442"/>
                    </a:lnTo>
                    <a:lnTo>
                      <a:pt x="1023" y="442"/>
                    </a:lnTo>
                    <a:lnTo>
                      <a:pt x="1028" y="445"/>
                    </a:lnTo>
                    <a:lnTo>
                      <a:pt x="1033" y="438"/>
                    </a:lnTo>
                    <a:lnTo>
                      <a:pt x="1037" y="439"/>
                    </a:lnTo>
                    <a:lnTo>
                      <a:pt x="1032" y="430"/>
                    </a:lnTo>
                    <a:lnTo>
                      <a:pt x="1037" y="425"/>
                    </a:lnTo>
                    <a:lnTo>
                      <a:pt x="1036" y="423"/>
                    </a:lnTo>
                    <a:lnTo>
                      <a:pt x="1032" y="423"/>
                    </a:lnTo>
                    <a:lnTo>
                      <a:pt x="1028" y="416"/>
                    </a:lnTo>
                    <a:lnTo>
                      <a:pt x="1025" y="408"/>
                    </a:lnTo>
                    <a:lnTo>
                      <a:pt x="1021" y="402"/>
                    </a:lnTo>
                    <a:lnTo>
                      <a:pt x="1024" y="399"/>
                    </a:lnTo>
                    <a:lnTo>
                      <a:pt x="1024" y="390"/>
                    </a:lnTo>
                    <a:lnTo>
                      <a:pt x="1021" y="387"/>
                    </a:lnTo>
                    <a:lnTo>
                      <a:pt x="1021" y="382"/>
                    </a:lnTo>
                    <a:lnTo>
                      <a:pt x="1013" y="379"/>
                    </a:lnTo>
                    <a:lnTo>
                      <a:pt x="1011" y="374"/>
                    </a:lnTo>
                    <a:lnTo>
                      <a:pt x="1015" y="364"/>
                    </a:lnTo>
                    <a:lnTo>
                      <a:pt x="1018" y="365"/>
                    </a:lnTo>
                    <a:lnTo>
                      <a:pt x="1021" y="360"/>
                    </a:lnTo>
                    <a:lnTo>
                      <a:pt x="1024" y="358"/>
                    </a:lnTo>
                    <a:lnTo>
                      <a:pt x="1020" y="357"/>
                    </a:lnTo>
                    <a:lnTo>
                      <a:pt x="1023" y="348"/>
                    </a:lnTo>
                    <a:lnTo>
                      <a:pt x="1030" y="348"/>
                    </a:lnTo>
                    <a:lnTo>
                      <a:pt x="1037" y="344"/>
                    </a:lnTo>
                    <a:lnTo>
                      <a:pt x="1038" y="342"/>
                    </a:lnTo>
                    <a:lnTo>
                      <a:pt x="1038" y="345"/>
                    </a:lnTo>
                    <a:lnTo>
                      <a:pt x="1051" y="343"/>
                    </a:lnTo>
                    <a:lnTo>
                      <a:pt x="1050" y="336"/>
                    </a:lnTo>
                    <a:lnTo>
                      <a:pt x="1056" y="335"/>
                    </a:lnTo>
                    <a:lnTo>
                      <a:pt x="1061" y="335"/>
                    </a:lnTo>
                    <a:lnTo>
                      <a:pt x="1060" y="326"/>
                    </a:lnTo>
                    <a:lnTo>
                      <a:pt x="1063" y="324"/>
                    </a:lnTo>
                    <a:lnTo>
                      <a:pt x="1064" y="331"/>
                    </a:lnTo>
                    <a:lnTo>
                      <a:pt x="1068" y="322"/>
                    </a:lnTo>
                    <a:lnTo>
                      <a:pt x="1071" y="319"/>
                    </a:lnTo>
                    <a:lnTo>
                      <a:pt x="1070" y="313"/>
                    </a:lnTo>
                    <a:lnTo>
                      <a:pt x="1078" y="310"/>
                    </a:lnTo>
                    <a:lnTo>
                      <a:pt x="1074" y="309"/>
                    </a:lnTo>
                    <a:lnTo>
                      <a:pt x="1079" y="303"/>
                    </a:lnTo>
                    <a:lnTo>
                      <a:pt x="1079" y="299"/>
                    </a:lnTo>
                    <a:lnTo>
                      <a:pt x="1074" y="300"/>
                    </a:lnTo>
                    <a:lnTo>
                      <a:pt x="1073" y="299"/>
                    </a:lnTo>
                    <a:lnTo>
                      <a:pt x="1056" y="306"/>
                    </a:lnTo>
                    <a:lnTo>
                      <a:pt x="1060" y="311"/>
                    </a:lnTo>
                    <a:lnTo>
                      <a:pt x="1050" y="312"/>
                    </a:lnTo>
                    <a:lnTo>
                      <a:pt x="1055" y="322"/>
                    </a:lnTo>
                    <a:lnTo>
                      <a:pt x="1056" y="318"/>
                    </a:lnTo>
                    <a:lnTo>
                      <a:pt x="1056" y="328"/>
                    </a:lnTo>
                    <a:lnTo>
                      <a:pt x="1054" y="331"/>
                    </a:lnTo>
                    <a:lnTo>
                      <a:pt x="1052" y="328"/>
                    </a:lnTo>
                    <a:lnTo>
                      <a:pt x="1052" y="324"/>
                    </a:lnTo>
                    <a:lnTo>
                      <a:pt x="1050" y="325"/>
                    </a:lnTo>
                    <a:lnTo>
                      <a:pt x="1049" y="322"/>
                    </a:lnTo>
                    <a:lnTo>
                      <a:pt x="1044" y="322"/>
                    </a:lnTo>
                    <a:lnTo>
                      <a:pt x="1040" y="324"/>
                    </a:lnTo>
                    <a:lnTo>
                      <a:pt x="1037" y="330"/>
                    </a:lnTo>
                    <a:lnTo>
                      <a:pt x="1036" y="326"/>
                    </a:lnTo>
                    <a:lnTo>
                      <a:pt x="1028" y="325"/>
                    </a:lnTo>
                    <a:lnTo>
                      <a:pt x="1026" y="323"/>
                    </a:lnTo>
                    <a:lnTo>
                      <a:pt x="1018" y="325"/>
                    </a:lnTo>
                    <a:lnTo>
                      <a:pt x="1015" y="329"/>
                    </a:lnTo>
                    <a:lnTo>
                      <a:pt x="1017" y="333"/>
                    </a:lnTo>
                    <a:lnTo>
                      <a:pt x="1021" y="334"/>
                    </a:lnTo>
                    <a:lnTo>
                      <a:pt x="1021" y="336"/>
                    </a:lnTo>
                    <a:lnTo>
                      <a:pt x="1024" y="339"/>
                    </a:lnTo>
                    <a:lnTo>
                      <a:pt x="1017" y="339"/>
                    </a:lnTo>
                    <a:lnTo>
                      <a:pt x="1013" y="343"/>
                    </a:lnTo>
                    <a:lnTo>
                      <a:pt x="1011" y="342"/>
                    </a:lnTo>
                    <a:lnTo>
                      <a:pt x="1014" y="339"/>
                    </a:lnTo>
                    <a:lnTo>
                      <a:pt x="1004" y="341"/>
                    </a:lnTo>
                    <a:lnTo>
                      <a:pt x="1004" y="337"/>
                    </a:lnTo>
                    <a:lnTo>
                      <a:pt x="999" y="339"/>
                    </a:lnTo>
                    <a:lnTo>
                      <a:pt x="1001" y="335"/>
                    </a:lnTo>
                    <a:lnTo>
                      <a:pt x="995" y="335"/>
                    </a:lnTo>
                    <a:lnTo>
                      <a:pt x="996" y="331"/>
                    </a:lnTo>
                    <a:lnTo>
                      <a:pt x="989" y="333"/>
                    </a:lnTo>
                    <a:lnTo>
                      <a:pt x="988" y="331"/>
                    </a:lnTo>
                    <a:lnTo>
                      <a:pt x="989" y="324"/>
                    </a:lnTo>
                    <a:lnTo>
                      <a:pt x="994" y="317"/>
                    </a:lnTo>
                    <a:lnTo>
                      <a:pt x="994" y="312"/>
                    </a:lnTo>
                    <a:lnTo>
                      <a:pt x="999" y="303"/>
                    </a:lnTo>
                    <a:lnTo>
                      <a:pt x="1003" y="300"/>
                    </a:lnTo>
                    <a:lnTo>
                      <a:pt x="1021" y="299"/>
                    </a:lnTo>
                    <a:lnTo>
                      <a:pt x="1034" y="291"/>
                    </a:lnTo>
                    <a:lnTo>
                      <a:pt x="1043" y="289"/>
                    </a:lnTo>
                    <a:lnTo>
                      <a:pt x="1046" y="284"/>
                    </a:lnTo>
                    <a:lnTo>
                      <a:pt x="1055" y="282"/>
                    </a:lnTo>
                    <a:lnTo>
                      <a:pt x="1056" y="276"/>
                    </a:lnTo>
                    <a:lnTo>
                      <a:pt x="1063" y="278"/>
                    </a:lnTo>
                    <a:lnTo>
                      <a:pt x="1068" y="273"/>
                    </a:lnTo>
                    <a:lnTo>
                      <a:pt x="1073" y="276"/>
                    </a:lnTo>
                    <a:lnTo>
                      <a:pt x="1075" y="279"/>
                    </a:lnTo>
                    <a:lnTo>
                      <a:pt x="1080" y="279"/>
                    </a:lnTo>
                    <a:lnTo>
                      <a:pt x="1081" y="287"/>
                    </a:lnTo>
                    <a:lnTo>
                      <a:pt x="1089" y="292"/>
                    </a:lnTo>
                    <a:lnTo>
                      <a:pt x="1084" y="296"/>
                    </a:lnTo>
                    <a:lnTo>
                      <a:pt x="1089" y="301"/>
                    </a:lnTo>
                    <a:lnTo>
                      <a:pt x="1090" y="307"/>
                    </a:lnTo>
                    <a:lnTo>
                      <a:pt x="1095" y="309"/>
                    </a:lnTo>
                    <a:lnTo>
                      <a:pt x="1095" y="312"/>
                    </a:lnTo>
                    <a:lnTo>
                      <a:pt x="1090" y="312"/>
                    </a:lnTo>
                    <a:lnTo>
                      <a:pt x="1086" y="314"/>
                    </a:lnTo>
                    <a:lnTo>
                      <a:pt x="1086" y="317"/>
                    </a:lnTo>
                    <a:lnTo>
                      <a:pt x="1090" y="317"/>
                    </a:lnTo>
                    <a:lnTo>
                      <a:pt x="1095" y="322"/>
                    </a:lnTo>
                    <a:lnTo>
                      <a:pt x="1098" y="324"/>
                    </a:lnTo>
                    <a:lnTo>
                      <a:pt x="1100" y="326"/>
                    </a:lnTo>
                    <a:lnTo>
                      <a:pt x="1104" y="332"/>
                    </a:lnTo>
                    <a:lnTo>
                      <a:pt x="1115" y="335"/>
                    </a:lnTo>
                    <a:lnTo>
                      <a:pt x="1114" y="335"/>
                    </a:lnTo>
                    <a:lnTo>
                      <a:pt x="1115" y="341"/>
                    </a:lnTo>
                    <a:lnTo>
                      <a:pt x="1115" y="346"/>
                    </a:lnTo>
                    <a:lnTo>
                      <a:pt x="1120" y="351"/>
                    </a:lnTo>
                    <a:lnTo>
                      <a:pt x="1124" y="350"/>
                    </a:lnTo>
                    <a:lnTo>
                      <a:pt x="1132" y="353"/>
                    </a:lnTo>
                    <a:lnTo>
                      <a:pt x="1137" y="350"/>
                    </a:lnTo>
                    <a:lnTo>
                      <a:pt x="1142" y="352"/>
                    </a:lnTo>
                    <a:lnTo>
                      <a:pt x="1142" y="347"/>
                    </a:lnTo>
                    <a:lnTo>
                      <a:pt x="1147" y="350"/>
                    </a:lnTo>
                    <a:lnTo>
                      <a:pt x="1149" y="345"/>
                    </a:lnTo>
                    <a:lnTo>
                      <a:pt x="1149" y="339"/>
                    </a:lnTo>
                    <a:lnTo>
                      <a:pt x="1159" y="343"/>
                    </a:lnTo>
                    <a:lnTo>
                      <a:pt x="1159" y="353"/>
                    </a:lnTo>
                    <a:lnTo>
                      <a:pt x="1168" y="362"/>
                    </a:lnTo>
                    <a:lnTo>
                      <a:pt x="1171" y="364"/>
                    </a:lnTo>
                    <a:lnTo>
                      <a:pt x="1175" y="374"/>
                    </a:lnTo>
                    <a:lnTo>
                      <a:pt x="1180" y="374"/>
                    </a:lnTo>
                    <a:lnTo>
                      <a:pt x="1188" y="380"/>
                    </a:lnTo>
                    <a:lnTo>
                      <a:pt x="1193" y="379"/>
                    </a:lnTo>
                    <a:lnTo>
                      <a:pt x="1193" y="375"/>
                    </a:lnTo>
                    <a:lnTo>
                      <a:pt x="1197" y="375"/>
                    </a:lnTo>
                    <a:lnTo>
                      <a:pt x="1199" y="374"/>
                    </a:lnTo>
                    <a:lnTo>
                      <a:pt x="1204" y="377"/>
                    </a:lnTo>
                    <a:lnTo>
                      <a:pt x="1205" y="375"/>
                    </a:lnTo>
                    <a:lnTo>
                      <a:pt x="1213" y="379"/>
                    </a:lnTo>
                    <a:lnTo>
                      <a:pt x="1223" y="374"/>
                    </a:lnTo>
                    <a:lnTo>
                      <a:pt x="1234" y="377"/>
                    </a:lnTo>
                    <a:lnTo>
                      <a:pt x="1244" y="374"/>
                    </a:lnTo>
                    <a:lnTo>
                      <a:pt x="1250" y="367"/>
                    </a:lnTo>
                    <a:lnTo>
                      <a:pt x="1271" y="370"/>
                    </a:lnTo>
                    <a:lnTo>
                      <a:pt x="1275" y="368"/>
                    </a:lnTo>
                    <a:lnTo>
                      <a:pt x="1283" y="376"/>
                    </a:lnTo>
                    <a:lnTo>
                      <a:pt x="1285" y="375"/>
                    </a:lnTo>
                    <a:lnTo>
                      <a:pt x="1289" y="374"/>
                    </a:lnTo>
                    <a:lnTo>
                      <a:pt x="1289" y="377"/>
                    </a:lnTo>
                    <a:lnTo>
                      <a:pt x="1301" y="374"/>
                    </a:lnTo>
                    <a:lnTo>
                      <a:pt x="1310" y="374"/>
                    </a:lnTo>
                    <a:lnTo>
                      <a:pt x="1305" y="367"/>
                    </a:lnTo>
                    <a:lnTo>
                      <a:pt x="1305" y="364"/>
                    </a:lnTo>
                    <a:lnTo>
                      <a:pt x="1300" y="358"/>
                    </a:lnTo>
                    <a:lnTo>
                      <a:pt x="1299" y="353"/>
                    </a:lnTo>
                    <a:lnTo>
                      <a:pt x="1301" y="348"/>
                    </a:lnTo>
                    <a:lnTo>
                      <a:pt x="1305" y="348"/>
                    </a:lnTo>
                    <a:lnTo>
                      <a:pt x="1307" y="351"/>
                    </a:lnTo>
                    <a:lnTo>
                      <a:pt x="1309" y="356"/>
                    </a:lnTo>
                    <a:lnTo>
                      <a:pt x="1312" y="359"/>
                    </a:lnTo>
                    <a:lnTo>
                      <a:pt x="1312" y="367"/>
                    </a:lnTo>
                    <a:lnTo>
                      <a:pt x="1317" y="374"/>
                    </a:lnTo>
                    <a:lnTo>
                      <a:pt x="1322" y="375"/>
                    </a:lnTo>
                    <a:lnTo>
                      <a:pt x="1324" y="380"/>
                    </a:lnTo>
                    <a:lnTo>
                      <a:pt x="1332" y="382"/>
                    </a:lnTo>
                    <a:lnTo>
                      <a:pt x="1335" y="387"/>
                    </a:lnTo>
                    <a:lnTo>
                      <a:pt x="1342" y="386"/>
                    </a:lnTo>
                    <a:lnTo>
                      <a:pt x="1347" y="379"/>
                    </a:lnTo>
                    <a:lnTo>
                      <a:pt x="1346" y="359"/>
                    </a:lnTo>
                    <a:lnTo>
                      <a:pt x="1344" y="359"/>
                    </a:lnTo>
                    <a:lnTo>
                      <a:pt x="1343" y="364"/>
                    </a:lnTo>
                    <a:lnTo>
                      <a:pt x="1339" y="364"/>
                    </a:lnTo>
                    <a:lnTo>
                      <a:pt x="1339" y="359"/>
                    </a:lnTo>
                    <a:lnTo>
                      <a:pt x="1336" y="356"/>
                    </a:lnTo>
                    <a:lnTo>
                      <a:pt x="1324" y="357"/>
                    </a:lnTo>
                    <a:lnTo>
                      <a:pt x="1322" y="363"/>
                    </a:lnTo>
                    <a:lnTo>
                      <a:pt x="1322" y="364"/>
                    </a:lnTo>
                    <a:lnTo>
                      <a:pt x="1323" y="369"/>
                    </a:lnTo>
                    <a:lnTo>
                      <a:pt x="1319" y="367"/>
                    </a:lnTo>
                    <a:lnTo>
                      <a:pt x="1316" y="356"/>
                    </a:lnTo>
                    <a:lnTo>
                      <a:pt x="1310" y="350"/>
                    </a:lnTo>
                    <a:lnTo>
                      <a:pt x="1308" y="344"/>
                    </a:lnTo>
                    <a:lnTo>
                      <a:pt x="1312" y="347"/>
                    </a:lnTo>
                    <a:lnTo>
                      <a:pt x="1312" y="339"/>
                    </a:lnTo>
                    <a:lnTo>
                      <a:pt x="1307" y="334"/>
                    </a:lnTo>
                    <a:lnTo>
                      <a:pt x="1307" y="331"/>
                    </a:lnTo>
                    <a:lnTo>
                      <a:pt x="1300" y="322"/>
                    </a:lnTo>
                    <a:lnTo>
                      <a:pt x="1305" y="322"/>
                    </a:lnTo>
                    <a:lnTo>
                      <a:pt x="1308" y="328"/>
                    </a:lnTo>
                    <a:lnTo>
                      <a:pt x="1310" y="324"/>
                    </a:lnTo>
                    <a:lnTo>
                      <a:pt x="1310" y="322"/>
                    </a:lnTo>
                    <a:lnTo>
                      <a:pt x="1317" y="322"/>
                    </a:lnTo>
                    <a:lnTo>
                      <a:pt x="1318" y="325"/>
                    </a:lnTo>
                    <a:lnTo>
                      <a:pt x="1331" y="324"/>
                    </a:lnTo>
                    <a:lnTo>
                      <a:pt x="1331" y="322"/>
                    </a:lnTo>
                    <a:lnTo>
                      <a:pt x="1321" y="311"/>
                    </a:lnTo>
                    <a:lnTo>
                      <a:pt x="1325" y="309"/>
                    </a:lnTo>
                    <a:lnTo>
                      <a:pt x="1332" y="311"/>
                    </a:lnTo>
                    <a:lnTo>
                      <a:pt x="1333" y="316"/>
                    </a:lnTo>
                    <a:lnTo>
                      <a:pt x="1339" y="322"/>
                    </a:lnTo>
                    <a:lnTo>
                      <a:pt x="1336" y="313"/>
                    </a:lnTo>
                    <a:lnTo>
                      <a:pt x="1344" y="314"/>
                    </a:lnTo>
                    <a:lnTo>
                      <a:pt x="1347" y="322"/>
                    </a:lnTo>
                    <a:lnTo>
                      <a:pt x="1356" y="326"/>
                    </a:lnTo>
                    <a:lnTo>
                      <a:pt x="1353" y="331"/>
                    </a:lnTo>
                    <a:lnTo>
                      <a:pt x="1357" y="333"/>
                    </a:lnTo>
                    <a:lnTo>
                      <a:pt x="1366" y="329"/>
                    </a:lnTo>
                    <a:lnTo>
                      <a:pt x="1366" y="333"/>
                    </a:lnTo>
                    <a:lnTo>
                      <a:pt x="1364" y="339"/>
                    </a:lnTo>
                    <a:lnTo>
                      <a:pt x="1363" y="345"/>
                    </a:lnTo>
                    <a:lnTo>
                      <a:pt x="1359" y="348"/>
                    </a:lnTo>
                    <a:lnTo>
                      <a:pt x="1363" y="352"/>
                    </a:lnTo>
                    <a:lnTo>
                      <a:pt x="1366" y="350"/>
                    </a:lnTo>
                    <a:lnTo>
                      <a:pt x="1369" y="354"/>
                    </a:lnTo>
                    <a:lnTo>
                      <a:pt x="1369" y="343"/>
                    </a:lnTo>
                    <a:lnTo>
                      <a:pt x="1382" y="334"/>
                    </a:lnTo>
                    <a:lnTo>
                      <a:pt x="1382" y="335"/>
                    </a:lnTo>
                    <a:lnTo>
                      <a:pt x="1382" y="340"/>
                    </a:lnTo>
                    <a:lnTo>
                      <a:pt x="1382" y="347"/>
                    </a:lnTo>
                    <a:lnTo>
                      <a:pt x="1382" y="356"/>
                    </a:lnTo>
                    <a:lnTo>
                      <a:pt x="1378" y="364"/>
                    </a:lnTo>
                    <a:lnTo>
                      <a:pt x="1378" y="375"/>
                    </a:lnTo>
                    <a:lnTo>
                      <a:pt x="1382" y="382"/>
                    </a:lnTo>
                    <a:lnTo>
                      <a:pt x="1370" y="390"/>
                    </a:lnTo>
                    <a:lnTo>
                      <a:pt x="1374" y="399"/>
                    </a:lnTo>
                    <a:lnTo>
                      <a:pt x="1382" y="399"/>
                    </a:lnTo>
                    <a:lnTo>
                      <a:pt x="1382" y="412"/>
                    </a:lnTo>
                    <a:lnTo>
                      <a:pt x="1390" y="403"/>
                    </a:lnTo>
                    <a:lnTo>
                      <a:pt x="1393" y="408"/>
                    </a:lnTo>
                    <a:lnTo>
                      <a:pt x="1398" y="403"/>
                    </a:lnTo>
                    <a:lnTo>
                      <a:pt x="1398" y="408"/>
                    </a:lnTo>
                    <a:lnTo>
                      <a:pt x="1395" y="411"/>
                    </a:lnTo>
                    <a:lnTo>
                      <a:pt x="1398" y="416"/>
                    </a:lnTo>
                    <a:lnTo>
                      <a:pt x="1403" y="417"/>
                    </a:lnTo>
                    <a:lnTo>
                      <a:pt x="1406" y="408"/>
                    </a:lnTo>
                    <a:lnTo>
                      <a:pt x="1403" y="399"/>
                    </a:lnTo>
                    <a:lnTo>
                      <a:pt x="1404" y="390"/>
                    </a:lnTo>
                    <a:lnTo>
                      <a:pt x="1402" y="382"/>
                    </a:lnTo>
                    <a:lnTo>
                      <a:pt x="1393" y="377"/>
                    </a:lnTo>
                    <a:lnTo>
                      <a:pt x="1393" y="374"/>
                    </a:lnTo>
                    <a:lnTo>
                      <a:pt x="1398" y="356"/>
                    </a:lnTo>
                    <a:lnTo>
                      <a:pt x="1397" y="354"/>
                    </a:lnTo>
                    <a:lnTo>
                      <a:pt x="1395" y="347"/>
                    </a:lnTo>
                    <a:lnTo>
                      <a:pt x="1398" y="347"/>
                    </a:lnTo>
                    <a:lnTo>
                      <a:pt x="1401" y="346"/>
                    </a:lnTo>
                    <a:lnTo>
                      <a:pt x="1403" y="347"/>
                    </a:lnTo>
                    <a:lnTo>
                      <a:pt x="1404" y="351"/>
                    </a:lnTo>
                    <a:lnTo>
                      <a:pt x="1407" y="348"/>
                    </a:lnTo>
                    <a:lnTo>
                      <a:pt x="1412" y="348"/>
                    </a:lnTo>
                    <a:lnTo>
                      <a:pt x="1420" y="352"/>
                    </a:lnTo>
                    <a:lnTo>
                      <a:pt x="1423" y="351"/>
                    </a:lnTo>
                    <a:lnTo>
                      <a:pt x="1426" y="343"/>
                    </a:lnTo>
                    <a:lnTo>
                      <a:pt x="1429" y="340"/>
                    </a:lnTo>
                    <a:lnTo>
                      <a:pt x="1436" y="335"/>
                    </a:lnTo>
                    <a:lnTo>
                      <a:pt x="1436" y="331"/>
                    </a:lnTo>
                    <a:lnTo>
                      <a:pt x="1440" y="322"/>
                    </a:lnTo>
                    <a:lnTo>
                      <a:pt x="1454" y="311"/>
                    </a:lnTo>
                    <a:lnTo>
                      <a:pt x="1458" y="306"/>
                    </a:lnTo>
                    <a:lnTo>
                      <a:pt x="1453" y="303"/>
                    </a:lnTo>
                    <a:lnTo>
                      <a:pt x="1454" y="291"/>
                    </a:lnTo>
                    <a:lnTo>
                      <a:pt x="1453" y="284"/>
                    </a:lnTo>
                    <a:lnTo>
                      <a:pt x="1450" y="275"/>
                    </a:lnTo>
                    <a:lnTo>
                      <a:pt x="1444" y="271"/>
                    </a:lnTo>
                    <a:lnTo>
                      <a:pt x="1443" y="275"/>
                    </a:lnTo>
                    <a:lnTo>
                      <a:pt x="1442" y="279"/>
                    </a:lnTo>
                    <a:lnTo>
                      <a:pt x="1442" y="285"/>
                    </a:lnTo>
                    <a:lnTo>
                      <a:pt x="1445" y="283"/>
                    </a:lnTo>
                    <a:lnTo>
                      <a:pt x="1447" y="279"/>
                    </a:lnTo>
                    <a:lnTo>
                      <a:pt x="1441" y="292"/>
                    </a:lnTo>
                    <a:lnTo>
                      <a:pt x="1430" y="296"/>
                    </a:lnTo>
                    <a:lnTo>
                      <a:pt x="1423" y="295"/>
                    </a:lnTo>
                    <a:lnTo>
                      <a:pt x="1424" y="289"/>
                    </a:lnTo>
                    <a:lnTo>
                      <a:pt x="1425" y="277"/>
                    </a:lnTo>
                    <a:lnTo>
                      <a:pt x="1427" y="275"/>
                    </a:lnTo>
                    <a:lnTo>
                      <a:pt x="1432" y="276"/>
                    </a:lnTo>
                    <a:lnTo>
                      <a:pt x="1436" y="264"/>
                    </a:lnTo>
                    <a:lnTo>
                      <a:pt x="1436" y="259"/>
                    </a:lnTo>
                    <a:lnTo>
                      <a:pt x="1433" y="261"/>
                    </a:lnTo>
                    <a:lnTo>
                      <a:pt x="1433" y="260"/>
                    </a:lnTo>
                    <a:lnTo>
                      <a:pt x="1434" y="252"/>
                    </a:lnTo>
                    <a:lnTo>
                      <a:pt x="1438" y="242"/>
                    </a:lnTo>
                    <a:lnTo>
                      <a:pt x="1449" y="239"/>
                    </a:lnTo>
                    <a:lnTo>
                      <a:pt x="1450" y="237"/>
                    </a:lnTo>
                    <a:lnTo>
                      <a:pt x="1447" y="244"/>
                    </a:lnTo>
                    <a:lnTo>
                      <a:pt x="1446" y="253"/>
                    </a:lnTo>
                    <a:lnTo>
                      <a:pt x="1448" y="257"/>
                    </a:lnTo>
                    <a:lnTo>
                      <a:pt x="1454" y="249"/>
                    </a:lnTo>
                    <a:lnTo>
                      <a:pt x="1456" y="240"/>
                    </a:lnTo>
                    <a:lnTo>
                      <a:pt x="1454" y="229"/>
                    </a:lnTo>
                    <a:lnTo>
                      <a:pt x="1447" y="229"/>
                    </a:lnTo>
                    <a:lnTo>
                      <a:pt x="1440" y="235"/>
                    </a:lnTo>
                    <a:lnTo>
                      <a:pt x="1432" y="234"/>
                    </a:lnTo>
                    <a:lnTo>
                      <a:pt x="1424" y="219"/>
                    </a:lnTo>
                    <a:lnTo>
                      <a:pt x="1421" y="216"/>
                    </a:lnTo>
                    <a:lnTo>
                      <a:pt x="1422" y="221"/>
                    </a:lnTo>
                    <a:lnTo>
                      <a:pt x="1419" y="223"/>
                    </a:lnTo>
                    <a:lnTo>
                      <a:pt x="1414" y="220"/>
                    </a:lnTo>
                    <a:lnTo>
                      <a:pt x="1414" y="217"/>
                    </a:lnTo>
                    <a:lnTo>
                      <a:pt x="1406" y="214"/>
                    </a:lnTo>
                    <a:lnTo>
                      <a:pt x="1403" y="208"/>
                    </a:lnTo>
                    <a:lnTo>
                      <a:pt x="1404" y="206"/>
                    </a:lnTo>
                    <a:lnTo>
                      <a:pt x="1389" y="207"/>
                    </a:lnTo>
                    <a:lnTo>
                      <a:pt x="1381" y="201"/>
                    </a:lnTo>
                    <a:lnTo>
                      <a:pt x="1379" y="197"/>
                    </a:lnTo>
                    <a:lnTo>
                      <a:pt x="1381" y="194"/>
                    </a:lnTo>
                    <a:lnTo>
                      <a:pt x="1372" y="188"/>
                    </a:lnTo>
                    <a:lnTo>
                      <a:pt x="1370" y="184"/>
                    </a:lnTo>
                    <a:lnTo>
                      <a:pt x="1365" y="178"/>
                    </a:lnTo>
                    <a:lnTo>
                      <a:pt x="1364" y="162"/>
                    </a:lnTo>
                    <a:lnTo>
                      <a:pt x="1364" y="154"/>
                    </a:lnTo>
                    <a:lnTo>
                      <a:pt x="1365" y="149"/>
                    </a:lnTo>
                    <a:lnTo>
                      <a:pt x="1368" y="147"/>
                    </a:lnTo>
                    <a:lnTo>
                      <a:pt x="1370" y="147"/>
                    </a:lnTo>
                    <a:lnTo>
                      <a:pt x="1376" y="132"/>
                    </a:lnTo>
                    <a:lnTo>
                      <a:pt x="1378" y="132"/>
                    </a:lnTo>
                    <a:lnTo>
                      <a:pt x="1379" y="136"/>
                    </a:lnTo>
                    <a:lnTo>
                      <a:pt x="1381" y="132"/>
                    </a:lnTo>
                    <a:lnTo>
                      <a:pt x="1381" y="125"/>
                    </a:lnTo>
                    <a:lnTo>
                      <a:pt x="1379" y="127"/>
                    </a:lnTo>
                    <a:lnTo>
                      <a:pt x="1374" y="114"/>
                    </a:lnTo>
                    <a:lnTo>
                      <a:pt x="1369" y="108"/>
                    </a:lnTo>
                    <a:lnTo>
                      <a:pt x="1369" y="103"/>
                    </a:lnTo>
                    <a:lnTo>
                      <a:pt x="1370" y="95"/>
                    </a:lnTo>
                    <a:lnTo>
                      <a:pt x="1374" y="87"/>
                    </a:lnTo>
                    <a:lnTo>
                      <a:pt x="1373" y="87"/>
                    </a:lnTo>
                    <a:lnTo>
                      <a:pt x="1373" y="81"/>
                    </a:lnTo>
                    <a:lnTo>
                      <a:pt x="1374" y="77"/>
                    </a:lnTo>
                    <a:lnTo>
                      <a:pt x="1374" y="69"/>
                    </a:lnTo>
                    <a:lnTo>
                      <a:pt x="1376" y="66"/>
                    </a:lnTo>
                    <a:lnTo>
                      <a:pt x="1378" y="67"/>
                    </a:lnTo>
                    <a:lnTo>
                      <a:pt x="1379" y="64"/>
                    </a:lnTo>
                    <a:lnTo>
                      <a:pt x="1379" y="60"/>
                    </a:lnTo>
                    <a:lnTo>
                      <a:pt x="1384" y="57"/>
                    </a:lnTo>
                    <a:lnTo>
                      <a:pt x="1395" y="70"/>
                    </a:lnTo>
                    <a:lnTo>
                      <a:pt x="1397" y="69"/>
                    </a:lnTo>
                    <a:lnTo>
                      <a:pt x="1398" y="60"/>
                    </a:lnTo>
                    <a:lnTo>
                      <a:pt x="1397" y="49"/>
                    </a:lnTo>
                    <a:lnTo>
                      <a:pt x="1393" y="48"/>
                    </a:lnTo>
                    <a:lnTo>
                      <a:pt x="1390" y="45"/>
                    </a:lnTo>
                    <a:lnTo>
                      <a:pt x="1389" y="38"/>
                    </a:lnTo>
                    <a:lnTo>
                      <a:pt x="1393" y="29"/>
                    </a:lnTo>
                    <a:lnTo>
                      <a:pt x="1402" y="19"/>
                    </a:lnTo>
                    <a:lnTo>
                      <a:pt x="1404" y="15"/>
                    </a:lnTo>
                    <a:lnTo>
                      <a:pt x="1404" y="10"/>
                    </a:lnTo>
                    <a:lnTo>
                      <a:pt x="1408" y="2"/>
                    </a:lnTo>
                    <a:lnTo>
                      <a:pt x="1413" y="0"/>
                    </a:lnTo>
                    <a:lnTo>
                      <a:pt x="1419" y="2"/>
                    </a:lnTo>
                    <a:lnTo>
                      <a:pt x="1424" y="0"/>
                    </a:lnTo>
                    <a:lnTo>
                      <a:pt x="1430" y="6"/>
                    </a:lnTo>
                    <a:lnTo>
                      <a:pt x="1429" y="11"/>
                    </a:lnTo>
                    <a:lnTo>
                      <a:pt x="1427" y="13"/>
                    </a:lnTo>
                    <a:lnTo>
                      <a:pt x="1426" y="17"/>
                    </a:lnTo>
                    <a:lnTo>
                      <a:pt x="1427" y="22"/>
                    </a:lnTo>
                    <a:lnTo>
                      <a:pt x="1432" y="17"/>
                    </a:lnTo>
                    <a:lnTo>
                      <a:pt x="1432" y="28"/>
                    </a:lnTo>
                    <a:lnTo>
                      <a:pt x="1437" y="23"/>
                    </a:lnTo>
                    <a:lnTo>
                      <a:pt x="1438" y="18"/>
                    </a:lnTo>
                    <a:lnTo>
                      <a:pt x="1444" y="25"/>
                    </a:lnTo>
                    <a:lnTo>
                      <a:pt x="1454" y="21"/>
                    </a:lnTo>
                    <a:lnTo>
                      <a:pt x="1454" y="26"/>
                    </a:lnTo>
                    <a:lnTo>
                      <a:pt x="1452" y="35"/>
                    </a:lnTo>
                    <a:lnTo>
                      <a:pt x="1454" y="41"/>
                    </a:lnTo>
                    <a:lnTo>
                      <a:pt x="1460" y="43"/>
                    </a:lnTo>
                    <a:lnTo>
                      <a:pt x="1475" y="64"/>
                    </a:lnTo>
                    <a:lnTo>
                      <a:pt x="1478" y="83"/>
                    </a:lnTo>
                    <a:lnTo>
                      <a:pt x="1478" y="94"/>
                    </a:lnTo>
                    <a:lnTo>
                      <a:pt x="1478" y="106"/>
                    </a:lnTo>
                    <a:lnTo>
                      <a:pt x="1476" y="106"/>
                    </a:lnTo>
                    <a:lnTo>
                      <a:pt x="1476" y="112"/>
                    </a:lnTo>
                    <a:lnTo>
                      <a:pt x="1482" y="113"/>
                    </a:lnTo>
                    <a:lnTo>
                      <a:pt x="1484" y="125"/>
                    </a:lnTo>
                    <a:lnTo>
                      <a:pt x="1492" y="124"/>
                    </a:lnTo>
                    <a:lnTo>
                      <a:pt x="1497" y="129"/>
                    </a:lnTo>
                    <a:lnTo>
                      <a:pt x="1497" y="137"/>
                    </a:lnTo>
                    <a:lnTo>
                      <a:pt x="1498" y="140"/>
                    </a:lnTo>
                    <a:lnTo>
                      <a:pt x="1502" y="148"/>
                    </a:lnTo>
                    <a:lnTo>
                      <a:pt x="1504" y="153"/>
                    </a:lnTo>
                    <a:lnTo>
                      <a:pt x="1504" y="160"/>
                    </a:lnTo>
                    <a:lnTo>
                      <a:pt x="1506" y="160"/>
                    </a:lnTo>
                    <a:lnTo>
                      <a:pt x="1509" y="157"/>
                    </a:lnTo>
                    <a:lnTo>
                      <a:pt x="1510" y="153"/>
                    </a:lnTo>
                    <a:lnTo>
                      <a:pt x="1513" y="157"/>
                    </a:lnTo>
                    <a:lnTo>
                      <a:pt x="1514" y="168"/>
                    </a:lnTo>
                    <a:lnTo>
                      <a:pt x="1518" y="169"/>
                    </a:lnTo>
                    <a:lnTo>
                      <a:pt x="1521" y="173"/>
                    </a:lnTo>
                    <a:lnTo>
                      <a:pt x="1510" y="175"/>
                    </a:lnTo>
                    <a:lnTo>
                      <a:pt x="1497" y="169"/>
                    </a:lnTo>
                    <a:lnTo>
                      <a:pt x="1493" y="170"/>
                    </a:lnTo>
                    <a:lnTo>
                      <a:pt x="1493" y="171"/>
                    </a:lnTo>
                    <a:lnTo>
                      <a:pt x="1493" y="175"/>
                    </a:lnTo>
                    <a:lnTo>
                      <a:pt x="1491" y="176"/>
                    </a:lnTo>
                    <a:lnTo>
                      <a:pt x="1491" y="178"/>
                    </a:lnTo>
                    <a:lnTo>
                      <a:pt x="1502" y="180"/>
                    </a:lnTo>
                    <a:lnTo>
                      <a:pt x="1506" y="187"/>
                    </a:lnTo>
                    <a:lnTo>
                      <a:pt x="1504" y="193"/>
                    </a:lnTo>
                    <a:lnTo>
                      <a:pt x="1500" y="197"/>
                    </a:lnTo>
                    <a:lnTo>
                      <a:pt x="1497" y="197"/>
                    </a:lnTo>
                    <a:lnTo>
                      <a:pt x="1492" y="200"/>
                    </a:lnTo>
                    <a:lnTo>
                      <a:pt x="1489" y="200"/>
                    </a:lnTo>
                    <a:lnTo>
                      <a:pt x="1489" y="204"/>
                    </a:lnTo>
                    <a:lnTo>
                      <a:pt x="1483" y="208"/>
                    </a:lnTo>
                    <a:lnTo>
                      <a:pt x="1486" y="211"/>
                    </a:lnTo>
                    <a:lnTo>
                      <a:pt x="1484" y="214"/>
                    </a:lnTo>
                    <a:lnTo>
                      <a:pt x="1495" y="214"/>
                    </a:lnTo>
                    <a:lnTo>
                      <a:pt x="1498" y="218"/>
                    </a:lnTo>
                    <a:lnTo>
                      <a:pt x="1501" y="226"/>
                    </a:lnTo>
                    <a:lnTo>
                      <a:pt x="1509" y="229"/>
                    </a:lnTo>
                    <a:lnTo>
                      <a:pt x="1516" y="227"/>
                    </a:lnTo>
                    <a:lnTo>
                      <a:pt x="1522" y="219"/>
                    </a:lnTo>
                    <a:lnTo>
                      <a:pt x="1526" y="218"/>
                    </a:lnTo>
                    <a:lnTo>
                      <a:pt x="1526" y="221"/>
                    </a:lnTo>
                    <a:lnTo>
                      <a:pt x="1524" y="227"/>
                    </a:lnTo>
                    <a:lnTo>
                      <a:pt x="1527" y="226"/>
                    </a:lnTo>
                    <a:lnTo>
                      <a:pt x="1531" y="231"/>
                    </a:lnTo>
                    <a:lnTo>
                      <a:pt x="1533" y="229"/>
                    </a:lnTo>
                    <a:lnTo>
                      <a:pt x="1538" y="233"/>
                    </a:lnTo>
                    <a:lnTo>
                      <a:pt x="1540" y="228"/>
                    </a:lnTo>
                    <a:lnTo>
                      <a:pt x="1542" y="237"/>
                    </a:lnTo>
                    <a:lnTo>
                      <a:pt x="1540" y="242"/>
                    </a:lnTo>
                    <a:lnTo>
                      <a:pt x="1538" y="246"/>
                    </a:lnTo>
                    <a:lnTo>
                      <a:pt x="1533" y="241"/>
                    </a:lnTo>
                    <a:lnTo>
                      <a:pt x="1529" y="243"/>
                    </a:lnTo>
                    <a:lnTo>
                      <a:pt x="1525" y="242"/>
                    </a:lnTo>
                    <a:lnTo>
                      <a:pt x="1538" y="261"/>
                    </a:lnTo>
                    <a:lnTo>
                      <a:pt x="1544" y="263"/>
                    </a:lnTo>
                    <a:lnTo>
                      <a:pt x="1544" y="268"/>
                    </a:lnTo>
                    <a:lnTo>
                      <a:pt x="1549" y="277"/>
                    </a:lnTo>
                    <a:lnTo>
                      <a:pt x="1549" y="279"/>
                    </a:lnTo>
                    <a:lnTo>
                      <a:pt x="1554" y="288"/>
                    </a:lnTo>
                    <a:lnTo>
                      <a:pt x="1551" y="298"/>
                    </a:lnTo>
                    <a:lnTo>
                      <a:pt x="1551" y="308"/>
                    </a:lnTo>
                    <a:lnTo>
                      <a:pt x="1550" y="312"/>
                    </a:lnTo>
                    <a:lnTo>
                      <a:pt x="1552" y="322"/>
                    </a:lnTo>
                    <a:lnTo>
                      <a:pt x="1556" y="325"/>
                    </a:lnTo>
                    <a:lnTo>
                      <a:pt x="1557" y="331"/>
                    </a:lnTo>
                    <a:lnTo>
                      <a:pt x="1561" y="325"/>
                    </a:lnTo>
                    <a:lnTo>
                      <a:pt x="1568" y="313"/>
                    </a:lnTo>
                    <a:lnTo>
                      <a:pt x="1568" y="303"/>
                    </a:lnTo>
                    <a:lnTo>
                      <a:pt x="1569" y="300"/>
                    </a:lnTo>
                    <a:lnTo>
                      <a:pt x="1570" y="298"/>
                    </a:lnTo>
                    <a:lnTo>
                      <a:pt x="1573" y="298"/>
                    </a:lnTo>
                    <a:lnTo>
                      <a:pt x="1573" y="288"/>
                    </a:lnTo>
                    <a:lnTo>
                      <a:pt x="1572" y="278"/>
                    </a:lnTo>
                    <a:lnTo>
                      <a:pt x="1572" y="269"/>
                    </a:lnTo>
                    <a:lnTo>
                      <a:pt x="1580" y="261"/>
                    </a:lnTo>
                    <a:lnTo>
                      <a:pt x="1583" y="251"/>
                    </a:lnTo>
                    <a:lnTo>
                      <a:pt x="1590" y="248"/>
                    </a:lnTo>
                    <a:lnTo>
                      <a:pt x="1597" y="249"/>
                    </a:lnTo>
                    <a:lnTo>
                      <a:pt x="1601" y="260"/>
                    </a:lnTo>
                    <a:lnTo>
                      <a:pt x="1607" y="269"/>
                    </a:lnTo>
                    <a:lnTo>
                      <a:pt x="1623" y="284"/>
                    </a:lnTo>
                    <a:lnTo>
                      <a:pt x="1626" y="290"/>
                    </a:lnTo>
                    <a:lnTo>
                      <a:pt x="1629" y="311"/>
                    </a:lnTo>
                    <a:lnTo>
                      <a:pt x="1633" y="322"/>
                    </a:lnTo>
                    <a:lnTo>
                      <a:pt x="1634" y="332"/>
                    </a:lnTo>
                    <a:lnTo>
                      <a:pt x="1628" y="335"/>
                    </a:lnTo>
                    <a:lnTo>
                      <a:pt x="1624" y="334"/>
                    </a:lnTo>
                    <a:lnTo>
                      <a:pt x="1622" y="332"/>
                    </a:lnTo>
                    <a:lnTo>
                      <a:pt x="1622" y="322"/>
                    </a:lnTo>
                    <a:lnTo>
                      <a:pt x="1616" y="335"/>
                    </a:lnTo>
                    <a:lnTo>
                      <a:pt x="1618" y="345"/>
                    </a:lnTo>
                    <a:lnTo>
                      <a:pt x="1616" y="354"/>
                    </a:lnTo>
                    <a:lnTo>
                      <a:pt x="1616" y="359"/>
                    </a:lnTo>
                    <a:lnTo>
                      <a:pt x="1622" y="371"/>
                    </a:lnTo>
                    <a:lnTo>
                      <a:pt x="1625" y="379"/>
                    </a:lnTo>
                    <a:lnTo>
                      <a:pt x="1630" y="387"/>
                    </a:lnTo>
                    <a:lnTo>
                      <a:pt x="1642" y="411"/>
                    </a:lnTo>
                    <a:lnTo>
                      <a:pt x="1646" y="413"/>
                    </a:lnTo>
                    <a:lnTo>
                      <a:pt x="1650" y="419"/>
                    </a:lnTo>
                    <a:lnTo>
                      <a:pt x="1656" y="415"/>
                    </a:lnTo>
                    <a:lnTo>
                      <a:pt x="1656" y="411"/>
                    </a:lnTo>
                    <a:lnTo>
                      <a:pt x="1658" y="404"/>
                    </a:lnTo>
                    <a:lnTo>
                      <a:pt x="1662" y="401"/>
                    </a:lnTo>
                    <a:lnTo>
                      <a:pt x="1665" y="404"/>
                    </a:lnTo>
                    <a:lnTo>
                      <a:pt x="1668" y="401"/>
                    </a:lnTo>
                    <a:lnTo>
                      <a:pt x="1669" y="403"/>
                    </a:lnTo>
                    <a:lnTo>
                      <a:pt x="1672" y="404"/>
                    </a:lnTo>
                    <a:lnTo>
                      <a:pt x="1674" y="392"/>
                    </a:lnTo>
                    <a:lnTo>
                      <a:pt x="1674" y="381"/>
                    </a:lnTo>
                    <a:lnTo>
                      <a:pt x="1674" y="377"/>
                    </a:lnTo>
                    <a:lnTo>
                      <a:pt x="1680" y="366"/>
                    </a:lnTo>
                    <a:lnTo>
                      <a:pt x="1686" y="358"/>
                    </a:lnTo>
                    <a:lnTo>
                      <a:pt x="1693" y="340"/>
                    </a:lnTo>
                    <a:lnTo>
                      <a:pt x="1693" y="332"/>
                    </a:lnTo>
                    <a:lnTo>
                      <a:pt x="1696" y="329"/>
                    </a:lnTo>
                    <a:lnTo>
                      <a:pt x="1698" y="306"/>
                    </a:lnTo>
                    <a:lnTo>
                      <a:pt x="1697" y="301"/>
                    </a:lnTo>
                    <a:lnTo>
                      <a:pt x="1701" y="298"/>
                    </a:lnTo>
                    <a:lnTo>
                      <a:pt x="1707" y="297"/>
                    </a:lnTo>
                    <a:lnTo>
                      <a:pt x="1709" y="294"/>
                    </a:lnTo>
                    <a:lnTo>
                      <a:pt x="1711" y="295"/>
                    </a:lnTo>
                    <a:lnTo>
                      <a:pt x="1717" y="291"/>
                    </a:lnTo>
                    <a:lnTo>
                      <a:pt x="1725" y="294"/>
                    </a:lnTo>
                    <a:lnTo>
                      <a:pt x="1730" y="292"/>
                    </a:lnTo>
                    <a:lnTo>
                      <a:pt x="1728" y="290"/>
                    </a:lnTo>
                    <a:lnTo>
                      <a:pt x="1720" y="288"/>
                    </a:lnTo>
                    <a:lnTo>
                      <a:pt x="1717" y="285"/>
                    </a:lnTo>
                    <a:lnTo>
                      <a:pt x="1719" y="280"/>
                    </a:lnTo>
                    <a:lnTo>
                      <a:pt x="1718" y="278"/>
                    </a:lnTo>
                    <a:lnTo>
                      <a:pt x="1724" y="278"/>
                    </a:lnTo>
                    <a:lnTo>
                      <a:pt x="1722" y="274"/>
                    </a:lnTo>
                    <a:lnTo>
                      <a:pt x="1726" y="273"/>
                    </a:lnTo>
                    <a:lnTo>
                      <a:pt x="1732" y="274"/>
                    </a:lnTo>
                    <a:lnTo>
                      <a:pt x="1730" y="268"/>
                    </a:lnTo>
                    <a:lnTo>
                      <a:pt x="1727" y="268"/>
                    </a:lnTo>
                    <a:lnTo>
                      <a:pt x="1722" y="263"/>
                    </a:lnTo>
                    <a:lnTo>
                      <a:pt x="1715" y="261"/>
                    </a:lnTo>
                    <a:lnTo>
                      <a:pt x="1710" y="255"/>
                    </a:lnTo>
                    <a:lnTo>
                      <a:pt x="1708" y="248"/>
                    </a:lnTo>
                    <a:lnTo>
                      <a:pt x="1708" y="242"/>
                    </a:lnTo>
                    <a:lnTo>
                      <a:pt x="1709" y="239"/>
                    </a:lnTo>
                    <a:lnTo>
                      <a:pt x="1707" y="230"/>
                    </a:lnTo>
                    <a:lnTo>
                      <a:pt x="1708" y="225"/>
                    </a:lnTo>
                    <a:lnTo>
                      <a:pt x="1706" y="217"/>
                    </a:lnTo>
                    <a:lnTo>
                      <a:pt x="1707" y="214"/>
                    </a:lnTo>
                    <a:lnTo>
                      <a:pt x="1708" y="208"/>
                    </a:lnTo>
                    <a:lnTo>
                      <a:pt x="1708" y="201"/>
                    </a:lnTo>
                    <a:lnTo>
                      <a:pt x="1719" y="205"/>
                    </a:lnTo>
                    <a:lnTo>
                      <a:pt x="1724" y="200"/>
                    </a:lnTo>
                    <a:lnTo>
                      <a:pt x="1736" y="199"/>
                    </a:lnTo>
                    <a:lnTo>
                      <a:pt x="1747" y="201"/>
                    </a:lnTo>
                    <a:lnTo>
                      <a:pt x="1752" y="208"/>
                    </a:lnTo>
                    <a:lnTo>
                      <a:pt x="1765" y="216"/>
                    </a:lnTo>
                    <a:lnTo>
                      <a:pt x="1778" y="214"/>
                    </a:lnTo>
                    <a:lnTo>
                      <a:pt x="1783" y="216"/>
                    </a:lnTo>
                    <a:lnTo>
                      <a:pt x="1789" y="215"/>
                    </a:lnTo>
                    <a:lnTo>
                      <a:pt x="1794" y="211"/>
                    </a:lnTo>
                    <a:lnTo>
                      <a:pt x="1797" y="217"/>
                    </a:lnTo>
                    <a:lnTo>
                      <a:pt x="1797" y="226"/>
                    </a:lnTo>
                    <a:lnTo>
                      <a:pt x="1797" y="231"/>
                    </a:lnTo>
                    <a:lnTo>
                      <a:pt x="1793" y="233"/>
                    </a:lnTo>
                    <a:lnTo>
                      <a:pt x="1797" y="233"/>
                    </a:lnTo>
                    <a:lnTo>
                      <a:pt x="1802" y="242"/>
                    </a:lnTo>
                    <a:lnTo>
                      <a:pt x="1807" y="250"/>
                    </a:lnTo>
                    <a:lnTo>
                      <a:pt x="1805" y="253"/>
                    </a:lnTo>
                    <a:lnTo>
                      <a:pt x="1806" y="254"/>
                    </a:lnTo>
                    <a:lnTo>
                      <a:pt x="1822" y="253"/>
                    </a:lnTo>
                    <a:lnTo>
                      <a:pt x="1828" y="256"/>
                    </a:lnTo>
                    <a:lnTo>
                      <a:pt x="1833" y="259"/>
                    </a:lnTo>
                    <a:lnTo>
                      <a:pt x="1834" y="264"/>
                    </a:lnTo>
                    <a:lnTo>
                      <a:pt x="1829" y="272"/>
                    </a:lnTo>
                    <a:lnTo>
                      <a:pt x="1819" y="278"/>
                    </a:lnTo>
                    <a:lnTo>
                      <a:pt x="1816" y="285"/>
                    </a:lnTo>
                    <a:lnTo>
                      <a:pt x="1834" y="288"/>
                    </a:lnTo>
                    <a:lnTo>
                      <a:pt x="1836" y="295"/>
                    </a:lnTo>
                    <a:lnTo>
                      <a:pt x="1836" y="303"/>
                    </a:lnTo>
                    <a:lnTo>
                      <a:pt x="1833" y="308"/>
                    </a:lnTo>
                    <a:lnTo>
                      <a:pt x="1827" y="313"/>
                    </a:lnTo>
                    <a:lnTo>
                      <a:pt x="1822" y="313"/>
                    </a:lnTo>
                    <a:lnTo>
                      <a:pt x="1819" y="319"/>
                    </a:lnTo>
                    <a:lnTo>
                      <a:pt x="1818" y="324"/>
                    </a:lnTo>
                    <a:lnTo>
                      <a:pt x="1813" y="320"/>
                    </a:lnTo>
                    <a:lnTo>
                      <a:pt x="1811" y="312"/>
                    </a:lnTo>
                    <a:lnTo>
                      <a:pt x="1808" y="313"/>
                    </a:lnTo>
                    <a:lnTo>
                      <a:pt x="1806" y="318"/>
                    </a:lnTo>
                    <a:lnTo>
                      <a:pt x="1798" y="313"/>
                    </a:lnTo>
                    <a:lnTo>
                      <a:pt x="1797" y="319"/>
                    </a:lnTo>
                    <a:lnTo>
                      <a:pt x="1805" y="330"/>
                    </a:lnTo>
                    <a:lnTo>
                      <a:pt x="1802" y="332"/>
                    </a:lnTo>
                    <a:lnTo>
                      <a:pt x="1802" y="334"/>
                    </a:lnTo>
                    <a:lnTo>
                      <a:pt x="1806" y="334"/>
                    </a:lnTo>
                    <a:lnTo>
                      <a:pt x="1806" y="340"/>
                    </a:lnTo>
                    <a:lnTo>
                      <a:pt x="1805" y="344"/>
                    </a:lnTo>
                    <a:lnTo>
                      <a:pt x="1815" y="339"/>
                    </a:lnTo>
                    <a:lnTo>
                      <a:pt x="1812" y="347"/>
                    </a:lnTo>
                    <a:lnTo>
                      <a:pt x="1811" y="357"/>
                    </a:lnTo>
                    <a:lnTo>
                      <a:pt x="1811" y="365"/>
                    </a:lnTo>
                    <a:lnTo>
                      <a:pt x="1826" y="386"/>
                    </a:lnTo>
                    <a:lnTo>
                      <a:pt x="1832" y="392"/>
                    </a:lnTo>
                    <a:lnTo>
                      <a:pt x="1835" y="399"/>
                    </a:lnTo>
                    <a:lnTo>
                      <a:pt x="1836" y="402"/>
                    </a:lnTo>
                    <a:lnTo>
                      <a:pt x="1833" y="405"/>
                    </a:lnTo>
                    <a:lnTo>
                      <a:pt x="1833" y="413"/>
                    </a:lnTo>
                    <a:lnTo>
                      <a:pt x="1835" y="420"/>
                    </a:lnTo>
                    <a:lnTo>
                      <a:pt x="1832" y="423"/>
                    </a:lnTo>
                    <a:lnTo>
                      <a:pt x="1832" y="428"/>
                    </a:lnTo>
                    <a:lnTo>
                      <a:pt x="1824" y="432"/>
                    </a:lnTo>
                    <a:lnTo>
                      <a:pt x="1821" y="435"/>
                    </a:lnTo>
                    <a:lnTo>
                      <a:pt x="1815" y="443"/>
                    </a:lnTo>
                    <a:lnTo>
                      <a:pt x="1813" y="447"/>
                    </a:lnTo>
                    <a:lnTo>
                      <a:pt x="1810" y="453"/>
                    </a:lnTo>
                    <a:lnTo>
                      <a:pt x="1795" y="468"/>
                    </a:lnTo>
                    <a:lnTo>
                      <a:pt x="1785" y="470"/>
                    </a:lnTo>
                    <a:lnTo>
                      <a:pt x="1783" y="477"/>
                    </a:lnTo>
                    <a:lnTo>
                      <a:pt x="1776" y="484"/>
                    </a:lnTo>
                    <a:lnTo>
                      <a:pt x="1773" y="483"/>
                    </a:lnTo>
                    <a:lnTo>
                      <a:pt x="1770" y="481"/>
                    </a:lnTo>
                    <a:lnTo>
                      <a:pt x="1769" y="477"/>
                    </a:lnTo>
                    <a:lnTo>
                      <a:pt x="1756" y="466"/>
                    </a:lnTo>
                    <a:lnTo>
                      <a:pt x="1752" y="459"/>
                    </a:lnTo>
                    <a:lnTo>
                      <a:pt x="1748" y="464"/>
                    </a:lnTo>
                    <a:lnTo>
                      <a:pt x="1749" y="469"/>
                    </a:lnTo>
                    <a:lnTo>
                      <a:pt x="1755" y="479"/>
                    </a:lnTo>
                    <a:lnTo>
                      <a:pt x="1756" y="487"/>
                    </a:lnTo>
                    <a:lnTo>
                      <a:pt x="1761" y="496"/>
                    </a:lnTo>
                    <a:lnTo>
                      <a:pt x="1760" y="500"/>
                    </a:lnTo>
                    <a:lnTo>
                      <a:pt x="1760" y="496"/>
                    </a:lnTo>
                    <a:lnTo>
                      <a:pt x="1753" y="495"/>
                    </a:lnTo>
                    <a:lnTo>
                      <a:pt x="1745" y="488"/>
                    </a:lnTo>
                    <a:lnTo>
                      <a:pt x="1741" y="485"/>
                    </a:lnTo>
                    <a:lnTo>
                      <a:pt x="1740" y="483"/>
                    </a:lnTo>
                    <a:lnTo>
                      <a:pt x="1737" y="483"/>
                    </a:lnTo>
                    <a:lnTo>
                      <a:pt x="1738" y="496"/>
                    </a:lnTo>
                    <a:lnTo>
                      <a:pt x="1728" y="493"/>
                    </a:lnTo>
                    <a:lnTo>
                      <a:pt x="1725" y="494"/>
                    </a:lnTo>
                    <a:lnTo>
                      <a:pt x="1718" y="490"/>
                    </a:lnTo>
                    <a:lnTo>
                      <a:pt x="1717" y="492"/>
                    </a:lnTo>
                    <a:lnTo>
                      <a:pt x="1711" y="469"/>
                    </a:lnTo>
                    <a:lnTo>
                      <a:pt x="1707" y="468"/>
                    </a:lnTo>
                    <a:lnTo>
                      <a:pt x="1696" y="476"/>
                    </a:lnTo>
                    <a:lnTo>
                      <a:pt x="1695" y="474"/>
                    </a:lnTo>
                    <a:lnTo>
                      <a:pt x="1692" y="474"/>
                    </a:lnTo>
                    <a:lnTo>
                      <a:pt x="1676" y="469"/>
                    </a:lnTo>
                    <a:lnTo>
                      <a:pt x="1670" y="474"/>
                    </a:lnTo>
                    <a:lnTo>
                      <a:pt x="1671" y="478"/>
                    </a:lnTo>
                    <a:lnTo>
                      <a:pt x="1669" y="480"/>
                    </a:lnTo>
                    <a:lnTo>
                      <a:pt x="1670" y="484"/>
                    </a:lnTo>
                    <a:lnTo>
                      <a:pt x="1683" y="491"/>
                    </a:lnTo>
                    <a:lnTo>
                      <a:pt x="1688" y="492"/>
                    </a:lnTo>
                    <a:lnTo>
                      <a:pt x="1691" y="496"/>
                    </a:lnTo>
                    <a:lnTo>
                      <a:pt x="1691" y="502"/>
                    </a:lnTo>
                    <a:lnTo>
                      <a:pt x="1690" y="507"/>
                    </a:lnTo>
                    <a:lnTo>
                      <a:pt x="1688" y="510"/>
                    </a:lnTo>
                    <a:lnTo>
                      <a:pt x="1688" y="513"/>
                    </a:lnTo>
                    <a:lnTo>
                      <a:pt x="1686" y="516"/>
                    </a:lnTo>
                    <a:lnTo>
                      <a:pt x="1682" y="519"/>
                    </a:lnTo>
                    <a:lnTo>
                      <a:pt x="1679" y="529"/>
                    </a:lnTo>
                    <a:lnTo>
                      <a:pt x="1674" y="535"/>
                    </a:lnTo>
                    <a:lnTo>
                      <a:pt x="1671" y="538"/>
                    </a:lnTo>
                    <a:lnTo>
                      <a:pt x="1670" y="542"/>
                    </a:lnTo>
                    <a:lnTo>
                      <a:pt x="1663" y="546"/>
                    </a:lnTo>
                    <a:lnTo>
                      <a:pt x="1659" y="556"/>
                    </a:lnTo>
                    <a:lnTo>
                      <a:pt x="1657" y="559"/>
                    </a:lnTo>
                    <a:lnTo>
                      <a:pt x="1651" y="560"/>
                    </a:lnTo>
                    <a:lnTo>
                      <a:pt x="1630" y="561"/>
                    </a:lnTo>
                    <a:lnTo>
                      <a:pt x="1628" y="557"/>
                    </a:lnTo>
                    <a:lnTo>
                      <a:pt x="1625" y="551"/>
                    </a:lnTo>
                    <a:lnTo>
                      <a:pt x="1608" y="537"/>
                    </a:lnTo>
                    <a:lnTo>
                      <a:pt x="1607" y="536"/>
                    </a:lnTo>
                    <a:lnTo>
                      <a:pt x="1595" y="530"/>
                    </a:lnTo>
                    <a:lnTo>
                      <a:pt x="1583" y="522"/>
                    </a:lnTo>
                    <a:lnTo>
                      <a:pt x="1580" y="521"/>
                    </a:lnTo>
                    <a:lnTo>
                      <a:pt x="1575" y="523"/>
                    </a:lnTo>
                    <a:lnTo>
                      <a:pt x="1566" y="519"/>
                    </a:lnTo>
                    <a:lnTo>
                      <a:pt x="1562" y="527"/>
                    </a:lnTo>
                    <a:lnTo>
                      <a:pt x="1573" y="533"/>
                    </a:lnTo>
                    <a:lnTo>
                      <a:pt x="1581" y="541"/>
                    </a:lnTo>
                    <a:lnTo>
                      <a:pt x="1589" y="552"/>
                    </a:lnTo>
                    <a:lnTo>
                      <a:pt x="1597" y="561"/>
                    </a:lnTo>
                    <a:lnTo>
                      <a:pt x="1614" y="563"/>
                    </a:lnTo>
                    <a:lnTo>
                      <a:pt x="1627" y="569"/>
                    </a:lnTo>
                    <a:lnTo>
                      <a:pt x="1633" y="567"/>
                    </a:lnTo>
                    <a:lnTo>
                      <a:pt x="1646" y="568"/>
                    </a:lnTo>
                    <a:lnTo>
                      <a:pt x="1660" y="569"/>
                    </a:lnTo>
                    <a:lnTo>
                      <a:pt x="1660" y="572"/>
                    </a:lnTo>
                    <a:lnTo>
                      <a:pt x="1663" y="571"/>
                    </a:lnTo>
                    <a:lnTo>
                      <a:pt x="1661" y="579"/>
                    </a:lnTo>
                    <a:lnTo>
                      <a:pt x="1659" y="583"/>
                    </a:lnTo>
                    <a:lnTo>
                      <a:pt x="1659" y="589"/>
                    </a:lnTo>
                    <a:lnTo>
                      <a:pt x="1653" y="595"/>
                    </a:lnTo>
                    <a:lnTo>
                      <a:pt x="1651" y="606"/>
                    </a:lnTo>
                    <a:lnTo>
                      <a:pt x="1647" y="607"/>
                    </a:lnTo>
                    <a:lnTo>
                      <a:pt x="1642" y="618"/>
                    </a:lnTo>
                    <a:lnTo>
                      <a:pt x="1636" y="623"/>
                    </a:lnTo>
                    <a:lnTo>
                      <a:pt x="1636" y="630"/>
                    </a:lnTo>
                    <a:lnTo>
                      <a:pt x="1633" y="635"/>
                    </a:lnTo>
                    <a:lnTo>
                      <a:pt x="1627" y="647"/>
                    </a:lnTo>
                    <a:lnTo>
                      <a:pt x="1625" y="646"/>
                    </a:lnTo>
                    <a:lnTo>
                      <a:pt x="1619" y="652"/>
                    </a:lnTo>
                    <a:lnTo>
                      <a:pt x="1609" y="658"/>
                    </a:lnTo>
                    <a:lnTo>
                      <a:pt x="1597" y="655"/>
                    </a:lnTo>
                    <a:lnTo>
                      <a:pt x="1595" y="659"/>
                    </a:lnTo>
                    <a:lnTo>
                      <a:pt x="1584" y="651"/>
                    </a:lnTo>
                    <a:lnTo>
                      <a:pt x="1583" y="653"/>
                    </a:lnTo>
                    <a:lnTo>
                      <a:pt x="1583" y="656"/>
                    </a:lnTo>
                    <a:lnTo>
                      <a:pt x="1581" y="650"/>
                    </a:lnTo>
                    <a:lnTo>
                      <a:pt x="1578" y="651"/>
                    </a:lnTo>
                    <a:lnTo>
                      <a:pt x="1574" y="648"/>
                    </a:lnTo>
                    <a:lnTo>
                      <a:pt x="1571" y="647"/>
                    </a:lnTo>
                    <a:lnTo>
                      <a:pt x="1573" y="651"/>
                    </a:lnTo>
                    <a:lnTo>
                      <a:pt x="1572" y="656"/>
                    </a:lnTo>
                    <a:lnTo>
                      <a:pt x="1574" y="661"/>
                    </a:lnTo>
                    <a:lnTo>
                      <a:pt x="1574" y="662"/>
                    </a:lnTo>
                    <a:lnTo>
                      <a:pt x="1571" y="662"/>
                    </a:lnTo>
                    <a:lnTo>
                      <a:pt x="1567" y="660"/>
                    </a:lnTo>
                    <a:lnTo>
                      <a:pt x="1566" y="666"/>
                    </a:lnTo>
                    <a:lnTo>
                      <a:pt x="1569" y="670"/>
                    </a:lnTo>
                    <a:lnTo>
                      <a:pt x="1568" y="673"/>
                    </a:lnTo>
                    <a:lnTo>
                      <a:pt x="1566" y="681"/>
                    </a:lnTo>
                    <a:lnTo>
                      <a:pt x="1562" y="685"/>
                    </a:lnTo>
                    <a:lnTo>
                      <a:pt x="1558" y="685"/>
                    </a:lnTo>
                    <a:lnTo>
                      <a:pt x="1557" y="688"/>
                    </a:lnTo>
                    <a:lnTo>
                      <a:pt x="1555" y="689"/>
                    </a:lnTo>
                    <a:lnTo>
                      <a:pt x="1551" y="688"/>
                    </a:lnTo>
                    <a:lnTo>
                      <a:pt x="1548" y="694"/>
                    </a:lnTo>
                    <a:lnTo>
                      <a:pt x="1546" y="689"/>
                    </a:lnTo>
                    <a:lnTo>
                      <a:pt x="1542" y="687"/>
                    </a:lnTo>
                    <a:lnTo>
                      <a:pt x="1539" y="684"/>
                    </a:lnTo>
                    <a:lnTo>
                      <a:pt x="1532" y="682"/>
                    </a:lnTo>
                    <a:lnTo>
                      <a:pt x="1525" y="675"/>
                    </a:lnTo>
                    <a:lnTo>
                      <a:pt x="1523" y="677"/>
                    </a:lnTo>
                    <a:lnTo>
                      <a:pt x="1521" y="670"/>
                    </a:lnTo>
                    <a:lnTo>
                      <a:pt x="1517" y="674"/>
                    </a:lnTo>
                    <a:lnTo>
                      <a:pt x="1511" y="675"/>
                    </a:lnTo>
                    <a:lnTo>
                      <a:pt x="1509" y="673"/>
                    </a:lnTo>
                    <a:lnTo>
                      <a:pt x="1506" y="674"/>
                    </a:lnTo>
                    <a:lnTo>
                      <a:pt x="1501" y="674"/>
                    </a:lnTo>
                    <a:lnTo>
                      <a:pt x="1489" y="670"/>
                    </a:lnTo>
                    <a:lnTo>
                      <a:pt x="1487" y="666"/>
                    </a:lnTo>
                    <a:lnTo>
                      <a:pt x="1461" y="653"/>
                    </a:lnTo>
                    <a:lnTo>
                      <a:pt x="1460" y="655"/>
                    </a:lnTo>
                    <a:lnTo>
                      <a:pt x="1457" y="662"/>
                    </a:lnTo>
                    <a:lnTo>
                      <a:pt x="1458" y="666"/>
                    </a:lnTo>
                    <a:lnTo>
                      <a:pt x="1464" y="670"/>
                    </a:lnTo>
                    <a:lnTo>
                      <a:pt x="1467" y="667"/>
                    </a:lnTo>
                    <a:lnTo>
                      <a:pt x="1467" y="665"/>
                    </a:lnTo>
                    <a:lnTo>
                      <a:pt x="1467" y="662"/>
                    </a:lnTo>
                    <a:lnTo>
                      <a:pt x="1471" y="666"/>
                    </a:lnTo>
                    <a:lnTo>
                      <a:pt x="1480" y="669"/>
                    </a:lnTo>
                    <a:lnTo>
                      <a:pt x="1487" y="672"/>
                    </a:lnTo>
                    <a:lnTo>
                      <a:pt x="1489" y="675"/>
                    </a:lnTo>
                    <a:lnTo>
                      <a:pt x="1489" y="678"/>
                    </a:lnTo>
                    <a:lnTo>
                      <a:pt x="1492" y="674"/>
                    </a:lnTo>
                    <a:lnTo>
                      <a:pt x="1503" y="677"/>
                    </a:lnTo>
                    <a:lnTo>
                      <a:pt x="1504" y="681"/>
                    </a:lnTo>
                    <a:lnTo>
                      <a:pt x="1500" y="684"/>
                    </a:lnTo>
                    <a:lnTo>
                      <a:pt x="1498" y="687"/>
                    </a:lnTo>
                    <a:lnTo>
                      <a:pt x="1501" y="688"/>
                    </a:lnTo>
                    <a:lnTo>
                      <a:pt x="1503" y="684"/>
                    </a:lnTo>
                    <a:lnTo>
                      <a:pt x="1508" y="681"/>
                    </a:lnTo>
                    <a:lnTo>
                      <a:pt x="1513" y="678"/>
                    </a:lnTo>
                    <a:lnTo>
                      <a:pt x="1518" y="681"/>
                    </a:lnTo>
                    <a:lnTo>
                      <a:pt x="1520" y="685"/>
                    </a:lnTo>
                    <a:lnTo>
                      <a:pt x="1526" y="690"/>
                    </a:lnTo>
                    <a:lnTo>
                      <a:pt x="1534" y="693"/>
                    </a:lnTo>
                    <a:lnTo>
                      <a:pt x="1535" y="696"/>
                    </a:lnTo>
                    <a:lnTo>
                      <a:pt x="1540" y="694"/>
                    </a:lnTo>
                    <a:lnTo>
                      <a:pt x="1542" y="696"/>
                    </a:lnTo>
                    <a:lnTo>
                      <a:pt x="1540" y="699"/>
                    </a:lnTo>
                    <a:lnTo>
                      <a:pt x="1546" y="705"/>
                    </a:lnTo>
                    <a:lnTo>
                      <a:pt x="1547" y="708"/>
                    </a:lnTo>
                    <a:lnTo>
                      <a:pt x="1549" y="721"/>
                    </a:lnTo>
                    <a:lnTo>
                      <a:pt x="1549" y="727"/>
                    </a:lnTo>
                    <a:lnTo>
                      <a:pt x="1547" y="731"/>
                    </a:lnTo>
                    <a:lnTo>
                      <a:pt x="1545" y="734"/>
                    </a:lnTo>
                    <a:lnTo>
                      <a:pt x="1532" y="734"/>
                    </a:lnTo>
                    <a:lnTo>
                      <a:pt x="1528" y="739"/>
                    </a:lnTo>
                    <a:lnTo>
                      <a:pt x="1524" y="740"/>
                    </a:lnTo>
                    <a:lnTo>
                      <a:pt x="1517" y="741"/>
                    </a:lnTo>
                    <a:lnTo>
                      <a:pt x="1504" y="740"/>
                    </a:lnTo>
                    <a:lnTo>
                      <a:pt x="1500" y="741"/>
                    </a:lnTo>
                    <a:lnTo>
                      <a:pt x="1493" y="739"/>
                    </a:lnTo>
                    <a:lnTo>
                      <a:pt x="1491" y="743"/>
                    </a:lnTo>
                    <a:lnTo>
                      <a:pt x="1497" y="752"/>
                    </a:lnTo>
                    <a:lnTo>
                      <a:pt x="1505" y="751"/>
                    </a:lnTo>
                    <a:lnTo>
                      <a:pt x="1506" y="755"/>
                    </a:lnTo>
                    <a:lnTo>
                      <a:pt x="1500" y="757"/>
                    </a:lnTo>
                    <a:lnTo>
                      <a:pt x="1494" y="755"/>
                    </a:lnTo>
                    <a:lnTo>
                      <a:pt x="1488" y="756"/>
                    </a:lnTo>
                    <a:lnTo>
                      <a:pt x="1486" y="767"/>
                    </a:lnTo>
                    <a:lnTo>
                      <a:pt x="1486" y="773"/>
                    </a:lnTo>
                    <a:lnTo>
                      <a:pt x="1489" y="790"/>
                    </a:lnTo>
                    <a:lnTo>
                      <a:pt x="1479" y="779"/>
                    </a:lnTo>
                    <a:lnTo>
                      <a:pt x="1476" y="780"/>
                    </a:lnTo>
                    <a:lnTo>
                      <a:pt x="1476" y="785"/>
                    </a:lnTo>
                    <a:lnTo>
                      <a:pt x="1471" y="788"/>
                    </a:lnTo>
                    <a:lnTo>
                      <a:pt x="1471" y="791"/>
                    </a:lnTo>
                    <a:lnTo>
                      <a:pt x="1469" y="797"/>
                    </a:lnTo>
                    <a:lnTo>
                      <a:pt x="1469" y="799"/>
                    </a:lnTo>
                    <a:lnTo>
                      <a:pt x="1460" y="799"/>
                    </a:lnTo>
                    <a:lnTo>
                      <a:pt x="1461" y="804"/>
                    </a:lnTo>
                    <a:lnTo>
                      <a:pt x="1465" y="808"/>
                    </a:lnTo>
                    <a:lnTo>
                      <a:pt x="1459" y="818"/>
                    </a:lnTo>
                    <a:lnTo>
                      <a:pt x="1447" y="826"/>
                    </a:lnTo>
                    <a:lnTo>
                      <a:pt x="1443" y="831"/>
                    </a:lnTo>
                    <a:lnTo>
                      <a:pt x="1430" y="832"/>
                    </a:lnTo>
                    <a:lnTo>
                      <a:pt x="1426" y="834"/>
                    </a:lnTo>
                    <a:lnTo>
                      <a:pt x="1438" y="844"/>
                    </a:lnTo>
                    <a:lnTo>
                      <a:pt x="1440" y="847"/>
                    </a:lnTo>
                    <a:lnTo>
                      <a:pt x="1437" y="854"/>
                    </a:lnTo>
                    <a:lnTo>
                      <a:pt x="1436" y="862"/>
                    </a:lnTo>
                    <a:lnTo>
                      <a:pt x="1435" y="865"/>
                    </a:lnTo>
                    <a:lnTo>
                      <a:pt x="1429" y="867"/>
                    </a:lnTo>
                    <a:lnTo>
                      <a:pt x="1430" y="881"/>
                    </a:lnTo>
                    <a:lnTo>
                      <a:pt x="1427" y="887"/>
                    </a:lnTo>
                    <a:lnTo>
                      <a:pt x="1423" y="888"/>
                    </a:lnTo>
                    <a:lnTo>
                      <a:pt x="1422" y="890"/>
                    </a:lnTo>
                    <a:lnTo>
                      <a:pt x="1424" y="900"/>
                    </a:lnTo>
                    <a:lnTo>
                      <a:pt x="1423" y="914"/>
                    </a:lnTo>
                    <a:lnTo>
                      <a:pt x="1422" y="920"/>
                    </a:lnTo>
                    <a:lnTo>
                      <a:pt x="1420" y="938"/>
                    </a:lnTo>
                    <a:lnTo>
                      <a:pt x="1420" y="954"/>
                    </a:lnTo>
                    <a:lnTo>
                      <a:pt x="1421" y="963"/>
                    </a:lnTo>
                    <a:lnTo>
                      <a:pt x="1420" y="969"/>
                    </a:lnTo>
                    <a:lnTo>
                      <a:pt x="1414" y="979"/>
                    </a:lnTo>
                    <a:lnTo>
                      <a:pt x="1420" y="980"/>
                    </a:lnTo>
                    <a:lnTo>
                      <a:pt x="1422" y="985"/>
                    </a:lnTo>
                    <a:lnTo>
                      <a:pt x="1426" y="992"/>
                    </a:lnTo>
                    <a:lnTo>
                      <a:pt x="1430" y="995"/>
                    </a:lnTo>
                    <a:lnTo>
                      <a:pt x="1431" y="995"/>
                    </a:lnTo>
                    <a:lnTo>
                      <a:pt x="1433" y="993"/>
                    </a:lnTo>
                    <a:lnTo>
                      <a:pt x="1434" y="996"/>
                    </a:lnTo>
                    <a:lnTo>
                      <a:pt x="1435" y="1010"/>
                    </a:lnTo>
                    <a:lnTo>
                      <a:pt x="1437" y="1006"/>
                    </a:lnTo>
                    <a:lnTo>
                      <a:pt x="1437" y="994"/>
                    </a:lnTo>
                    <a:lnTo>
                      <a:pt x="1440" y="993"/>
                    </a:lnTo>
                    <a:lnTo>
                      <a:pt x="1455" y="993"/>
                    </a:lnTo>
                    <a:lnTo>
                      <a:pt x="1458" y="995"/>
                    </a:lnTo>
                    <a:lnTo>
                      <a:pt x="1463" y="995"/>
                    </a:lnTo>
                    <a:lnTo>
                      <a:pt x="1465" y="994"/>
                    </a:lnTo>
                    <a:lnTo>
                      <a:pt x="1469" y="996"/>
                    </a:lnTo>
                    <a:lnTo>
                      <a:pt x="1471" y="1001"/>
                    </a:lnTo>
                    <a:lnTo>
                      <a:pt x="1472" y="1015"/>
                    </a:lnTo>
                    <a:lnTo>
                      <a:pt x="1483" y="1039"/>
                    </a:lnTo>
                    <a:lnTo>
                      <a:pt x="1483" y="1051"/>
                    </a:lnTo>
                    <a:lnTo>
                      <a:pt x="1483" y="1059"/>
                    </a:lnTo>
                    <a:lnTo>
                      <a:pt x="1491" y="1070"/>
                    </a:lnTo>
                    <a:lnTo>
                      <a:pt x="1492" y="1084"/>
                    </a:lnTo>
                    <a:lnTo>
                      <a:pt x="1491" y="1090"/>
                    </a:lnTo>
                    <a:lnTo>
                      <a:pt x="1489" y="1094"/>
                    </a:lnTo>
                    <a:lnTo>
                      <a:pt x="1486" y="1097"/>
                    </a:lnTo>
                    <a:lnTo>
                      <a:pt x="1482" y="1101"/>
                    </a:lnTo>
                    <a:lnTo>
                      <a:pt x="1482" y="1102"/>
                    </a:lnTo>
                    <a:lnTo>
                      <a:pt x="1494" y="1095"/>
                    </a:lnTo>
                    <a:lnTo>
                      <a:pt x="1494" y="1101"/>
                    </a:lnTo>
                    <a:lnTo>
                      <a:pt x="1497" y="1101"/>
                    </a:lnTo>
                    <a:lnTo>
                      <a:pt x="1505" y="1094"/>
                    </a:lnTo>
                    <a:lnTo>
                      <a:pt x="1532" y="1081"/>
                    </a:lnTo>
                    <a:lnTo>
                      <a:pt x="1545" y="1084"/>
                    </a:lnTo>
                    <a:lnTo>
                      <a:pt x="1548" y="1087"/>
                    </a:lnTo>
                    <a:lnTo>
                      <a:pt x="1555" y="1092"/>
                    </a:lnTo>
                    <a:lnTo>
                      <a:pt x="1558" y="1096"/>
                    </a:lnTo>
                    <a:lnTo>
                      <a:pt x="1568" y="1101"/>
                    </a:lnTo>
                    <a:lnTo>
                      <a:pt x="1581" y="1107"/>
                    </a:lnTo>
                    <a:lnTo>
                      <a:pt x="1593" y="1107"/>
                    </a:lnTo>
                    <a:lnTo>
                      <a:pt x="1595" y="1109"/>
                    </a:lnTo>
                    <a:lnTo>
                      <a:pt x="1617" y="1124"/>
                    </a:lnTo>
                    <a:lnTo>
                      <a:pt x="1625" y="1127"/>
                    </a:lnTo>
                    <a:lnTo>
                      <a:pt x="1637" y="1144"/>
                    </a:lnTo>
                    <a:lnTo>
                      <a:pt x="1639" y="1148"/>
                    </a:lnTo>
                    <a:lnTo>
                      <a:pt x="1638" y="1152"/>
                    </a:lnTo>
                    <a:lnTo>
                      <a:pt x="1641" y="1154"/>
                    </a:lnTo>
                    <a:lnTo>
                      <a:pt x="1643" y="1153"/>
                    </a:lnTo>
                    <a:lnTo>
                      <a:pt x="1648" y="1154"/>
                    </a:lnTo>
                    <a:lnTo>
                      <a:pt x="1649" y="1156"/>
                    </a:lnTo>
                    <a:lnTo>
                      <a:pt x="1653" y="1158"/>
                    </a:lnTo>
                    <a:lnTo>
                      <a:pt x="1659" y="1156"/>
                    </a:lnTo>
                    <a:lnTo>
                      <a:pt x="1662" y="1158"/>
                    </a:lnTo>
                    <a:lnTo>
                      <a:pt x="1670" y="1163"/>
                    </a:lnTo>
                    <a:lnTo>
                      <a:pt x="1693" y="1171"/>
                    </a:lnTo>
                    <a:lnTo>
                      <a:pt x="1699" y="1176"/>
                    </a:lnTo>
                    <a:lnTo>
                      <a:pt x="1701" y="1179"/>
                    </a:lnTo>
                    <a:lnTo>
                      <a:pt x="1709" y="1185"/>
                    </a:lnTo>
                    <a:lnTo>
                      <a:pt x="1710" y="1189"/>
                    </a:lnTo>
                    <a:lnTo>
                      <a:pt x="1707" y="1197"/>
                    </a:lnTo>
                    <a:lnTo>
                      <a:pt x="1705" y="1205"/>
                    </a:lnTo>
                    <a:lnTo>
                      <a:pt x="1701" y="1215"/>
                    </a:lnTo>
                    <a:lnTo>
                      <a:pt x="1707" y="1204"/>
                    </a:lnTo>
                    <a:lnTo>
                      <a:pt x="1709" y="1197"/>
                    </a:lnTo>
                    <a:lnTo>
                      <a:pt x="1713" y="1192"/>
                    </a:lnTo>
                    <a:lnTo>
                      <a:pt x="1744" y="1192"/>
                    </a:lnTo>
                    <a:lnTo>
                      <a:pt x="1760" y="1195"/>
                    </a:lnTo>
                    <a:lnTo>
                      <a:pt x="1771" y="1194"/>
                    </a:lnTo>
                    <a:lnTo>
                      <a:pt x="1775" y="1194"/>
                    </a:lnTo>
                    <a:lnTo>
                      <a:pt x="1777" y="1192"/>
                    </a:lnTo>
                    <a:lnTo>
                      <a:pt x="1784" y="1193"/>
                    </a:lnTo>
                    <a:lnTo>
                      <a:pt x="1785" y="1197"/>
                    </a:lnTo>
                    <a:lnTo>
                      <a:pt x="1789" y="1196"/>
                    </a:lnTo>
                    <a:lnTo>
                      <a:pt x="1795" y="1198"/>
                    </a:lnTo>
                    <a:lnTo>
                      <a:pt x="1799" y="1201"/>
                    </a:lnTo>
                    <a:lnTo>
                      <a:pt x="1802" y="1199"/>
                    </a:lnTo>
                    <a:lnTo>
                      <a:pt x="1806" y="1213"/>
                    </a:lnTo>
                    <a:lnTo>
                      <a:pt x="1805" y="1232"/>
                    </a:lnTo>
                    <a:lnTo>
                      <a:pt x="1801" y="1242"/>
                    </a:lnTo>
                    <a:lnTo>
                      <a:pt x="1801" y="1253"/>
                    </a:lnTo>
                    <a:lnTo>
                      <a:pt x="1805" y="1258"/>
                    </a:lnTo>
                    <a:lnTo>
                      <a:pt x="1806" y="1265"/>
                    </a:lnTo>
                    <a:lnTo>
                      <a:pt x="1806" y="1278"/>
                    </a:lnTo>
                    <a:lnTo>
                      <a:pt x="1808" y="1296"/>
                    </a:lnTo>
                    <a:lnTo>
                      <a:pt x="1805" y="1301"/>
                    </a:lnTo>
                    <a:lnTo>
                      <a:pt x="1804" y="1312"/>
                    </a:lnTo>
                    <a:lnTo>
                      <a:pt x="1807" y="1315"/>
                    </a:lnTo>
                    <a:lnTo>
                      <a:pt x="1809" y="1318"/>
                    </a:lnTo>
                    <a:lnTo>
                      <a:pt x="1810" y="1321"/>
                    </a:lnTo>
                    <a:lnTo>
                      <a:pt x="1815" y="1327"/>
                    </a:lnTo>
                    <a:lnTo>
                      <a:pt x="1820" y="1330"/>
                    </a:lnTo>
                    <a:lnTo>
                      <a:pt x="1824" y="1334"/>
                    </a:lnTo>
                    <a:lnTo>
                      <a:pt x="1827" y="1341"/>
                    </a:lnTo>
                    <a:lnTo>
                      <a:pt x="1831" y="1346"/>
                    </a:lnTo>
                    <a:lnTo>
                      <a:pt x="1831" y="1347"/>
                    </a:lnTo>
                    <a:lnTo>
                      <a:pt x="1823" y="1348"/>
                    </a:lnTo>
                    <a:lnTo>
                      <a:pt x="1812" y="1355"/>
                    </a:lnTo>
                    <a:lnTo>
                      <a:pt x="1809" y="1358"/>
                    </a:lnTo>
                    <a:lnTo>
                      <a:pt x="1810" y="1358"/>
                    </a:lnTo>
                    <a:lnTo>
                      <a:pt x="1828" y="1354"/>
                    </a:lnTo>
                    <a:lnTo>
                      <a:pt x="1833" y="1354"/>
                    </a:lnTo>
                    <a:lnTo>
                      <a:pt x="1838" y="1356"/>
                    </a:lnTo>
                    <a:lnTo>
                      <a:pt x="1854" y="1372"/>
                    </a:lnTo>
                    <a:lnTo>
                      <a:pt x="1856" y="1378"/>
                    </a:lnTo>
                    <a:lnTo>
                      <a:pt x="1860" y="1388"/>
                    </a:lnTo>
                    <a:lnTo>
                      <a:pt x="1857" y="1392"/>
                    </a:lnTo>
                    <a:lnTo>
                      <a:pt x="1844" y="1409"/>
                    </a:lnTo>
                    <a:lnTo>
                      <a:pt x="1857" y="1398"/>
                    </a:lnTo>
                    <a:lnTo>
                      <a:pt x="1861" y="1394"/>
                    </a:lnTo>
                    <a:lnTo>
                      <a:pt x="1863" y="1394"/>
                    </a:lnTo>
                    <a:lnTo>
                      <a:pt x="1870" y="1400"/>
                    </a:lnTo>
                    <a:lnTo>
                      <a:pt x="1875" y="1401"/>
                    </a:lnTo>
                    <a:lnTo>
                      <a:pt x="1883" y="1408"/>
                    </a:lnTo>
                    <a:lnTo>
                      <a:pt x="1885" y="1406"/>
                    </a:lnTo>
                    <a:lnTo>
                      <a:pt x="1884" y="1390"/>
                    </a:lnTo>
                    <a:lnTo>
                      <a:pt x="1885" y="1388"/>
                    </a:lnTo>
                    <a:lnTo>
                      <a:pt x="1889" y="1387"/>
                    </a:lnTo>
                    <a:lnTo>
                      <a:pt x="1889" y="1383"/>
                    </a:lnTo>
                    <a:lnTo>
                      <a:pt x="1889" y="1380"/>
                    </a:lnTo>
                    <a:lnTo>
                      <a:pt x="1895" y="1379"/>
                    </a:lnTo>
                    <a:lnTo>
                      <a:pt x="1898" y="1379"/>
                    </a:lnTo>
                    <a:lnTo>
                      <a:pt x="1898" y="1382"/>
                    </a:lnTo>
                    <a:lnTo>
                      <a:pt x="1906" y="1387"/>
                    </a:lnTo>
                    <a:lnTo>
                      <a:pt x="1907" y="1398"/>
                    </a:lnTo>
                    <a:lnTo>
                      <a:pt x="1910" y="1397"/>
                    </a:lnTo>
                    <a:lnTo>
                      <a:pt x="1914" y="1393"/>
                    </a:lnTo>
                    <a:lnTo>
                      <a:pt x="1914" y="1390"/>
                    </a:lnTo>
                    <a:lnTo>
                      <a:pt x="1917" y="1388"/>
                    </a:lnTo>
                    <a:lnTo>
                      <a:pt x="1917" y="1384"/>
                    </a:lnTo>
                    <a:lnTo>
                      <a:pt x="1912" y="1382"/>
                    </a:lnTo>
                    <a:lnTo>
                      <a:pt x="1907" y="1374"/>
                    </a:lnTo>
                    <a:lnTo>
                      <a:pt x="1906" y="1369"/>
                    </a:lnTo>
                    <a:lnTo>
                      <a:pt x="1912" y="1368"/>
                    </a:lnTo>
                    <a:lnTo>
                      <a:pt x="1912" y="1365"/>
                    </a:lnTo>
                    <a:lnTo>
                      <a:pt x="1917" y="1363"/>
                    </a:lnTo>
                    <a:lnTo>
                      <a:pt x="1920" y="1356"/>
                    </a:lnTo>
                    <a:lnTo>
                      <a:pt x="1922" y="1353"/>
                    </a:lnTo>
                    <a:lnTo>
                      <a:pt x="1925" y="1350"/>
                    </a:lnTo>
                    <a:lnTo>
                      <a:pt x="1936" y="1350"/>
                    </a:lnTo>
                    <a:lnTo>
                      <a:pt x="1940" y="1349"/>
                    </a:lnTo>
                    <a:lnTo>
                      <a:pt x="1940" y="1347"/>
                    </a:lnTo>
                    <a:lnTo>
                      <a:pt x="1931" y="1348"/>
                    </a:lnTo>
                    <a:lnTo>
                      <a:pt x="1926" y="1348"/>
                    </a:lnTo>
                    <a:lnTo>
                      <a:pt x="1922" y="1345"/>
                    </a:lnTo>
                    <a:lnTo>
                      <a:pt x="1921" y="1340"/>
                    </a:lnTo>
                    <a:lnTo>
                      <a:pt x="1920" y="1337"/>
                    </a:lnTo>
                    <a:lnTo>
                      <a:pt x="1915" y="1335"/>
                    </a:lnTo>
                    <a:lnTo>
                      <a:pt x="1912" y="1325"/>
                    </a:lnTo>
                    <a:lnTo>
                      <a:pt x="1913" y="1323"/>
                    </a:lnTo>
                    <a:lnTo>
                      <a:pt x="1914" y="1320"/>
                    </a:lnTo>
                    <a:lnTo>
                      <a:pt x="1912" y="1319"/>
                    </a:lnTo>
                    <a:lnTo>
                      <a:pt x="1910" y="1293"/>
                    </a:lnTo>
                    <a:lnTo>
                      <a:pt x="1909" y="1288"/>
                    </a:lnTo>
                    <a:lnTo>
                      <a:pt x="1908" y="1274"/>
                    </a:lnTo>
                    <a:lnTo>
                      <a:pt x="1909" y="1268"/>
                    </a:lnTo>
                    <a:lnTo>
                      <a:pt x="1907" y="1262"/>
                    </a:lnTo>
                    <a:lnTo>
                      <a:pt x="1906" y="1256"/>
                    </a:lnTo>
                    <a:lnTo>
                      <a:pt x="1901" y="1251"/>
                    </a:lnTo>
                    <a:lnTo>
                      <a:pt x="1895" y="1235"/>
                    </a:lnTo>
                    <a:lnTo>
                      <a:pt x="1891" y="1232"/>
                    </a:lnTo>
                    <a:lnTo>
                      <a:pt x="1887" y="1231"/>
                    </a:lnTo>
                    <a:lnTo>
                      <a:pt x="1885" y="1230"/>
                    </a:lnTo>
                    <a:lnTo>
                      <a:pt x="1895" y="1224"/>
                    </a:lnTo>
                    <a:lnTo>
                      <a:pt x="1910" y="1215"/>
                    </a:lnTo>
                    <a:lnTo>
                      <a:pt x="1918" y="1211"/>
                    </a:lnTo>
                    <a:lnTo>
                      <a:pt x="1933" y="1199"/>
                    </a:lnTo>
                    <a:lnTo>
                      <a:pt x="1941" y="1195"/>
                    </a:lnTo>
                    <a:lnTo>
                      <a:pt x="1948" y="1187"/>
                    </a:lnTo>
                    <a:lnTo>
                      <a:pt x="1956" y="1178"/>
                    </a:lnTo>
                    <a:lnTo>
                      <a:pt x="1948" y="1184"/>
                    </a:lnTo>
                    <a:lnTo>
                      <a:pt x="1957" y="1172"/>
                    </a:lnTo>
                    <a:lnTo>
                      <a:pt x="1969" y="1152"/>
                    </a:lnTo>
                    <a:lnTo>
                      <a:pt x="1972" y="1143"/>
                    </a:lnTo>
                    <a:lnTo>
                      <a:pt x="1976" y="1141"/>
                    </a:lnTo>
                    <a:lnTo>
                      <a:pt x="1980" y="1142"/>
                    </a:lnTo>
                    <a:lnTo>
                      <a:pt x="1985" y="1145"/>
                    </a:lnTo>
                    <a:lnTo>
                      <a:pt x="1990" y="1143"/>
                    </a:lnTo>
                    <a:lnTo>
                      <a:pt x="1992" y="1138"/>
                    </a:lnTo>
                    <a:lnTo>
                      <a:pt x="1989" y="1138"/>
                    </a:lnTo>
                    <a:lnTo>
                      <a:pt x="1987" y="1125"/>
                    </a:lnTo>
                    <a:lnTo>
                      <a:pt x="1985" y="1120"/>
                    </a:lnTo>
                    <a:lnTo>
                      <a:pt x="1979" y="1132"/>
                    </a:lnTo>
                    <a:lnTo>
                      <a:pt x="1977" y="1137"/>
                    </a:lnTo>
                    <a:lnTo>
                      <a:pt x="1976" y="1136"/>
                    </a:lnTo>
                    <a:lnTo>
                      <a:pt x="1976" y="1122"/>
                    </a:lnTo>
                    <a:lnTo>
                      <a:pt x="1974" y="1109"/>
                    </a:lnTo>
                    <a:lnTo>
                      <a:pt x="1972" y="1097"/>
                    </a:lnTo>
                    <a:lnTo>
                      <a:pt x="1969" y="1094"/>
                    </a:lnTo>
                    <a:lnTo>
                      <a:pt x="1968" y="1091"/>
                    </a:lnTo>
                    <a:lnTo>
                      <a:pt x="1968" y="1080"/>
                    </a:lnTo>
                    <a:lnTo>
                      <a:pt x="1962" y="1060"/>
                    </a:lnTo>
                    <a:lnTo>
                      <a:pt x="1957" y="1042"/>
                    </a:lnTo>
                    <a:lnTo>
                      <a:pt x="1956" y="1036"/>
                    </a:lnTo>
                    <a:lnTo>
                      <a:pt x="1953" y="1028"/>
                    </a:lnTo>
                    <a:lnTo>
                      <a:pt x="1953" y="1025"/>
                    </a:lnTo>
                    <a:lnTo>
                      <a:pt x="1952" y="1023"/>
                    </a:lnTo>
                    <a:lnTo>
                      <a:pt x="1946" y="1024"/>
                    </a:lnTo>
                    <a:lnTo>
                      <a:pt x="1936" y="1017"/>
                    </a:lnTo>
                    <a:lnTo>
                      <a:pt x="1933" y="1014"/>
                    </a:lnTo>
                    <a:lnTo>
                      <a:pt x="1922" y="1005"/>
                    </a:lnTo>
                    <a:lnTo>
                      <a:pt x="1913" y="996"/>
                    </a:lnTo>
                    <a:lnTo>
                      <a:pt x="1912" y="992"/>
                    </a:lnTo>
                    <a:lnTo>
                      <a:pt x="1914" y="990"/>
                    </a:lnTo>
                    <a:lnTo>
                      <a:pt x="1912" y="985"/>
                    </a:lnTo>
                    <a:lnTo>
                      <a:pt x="1912" y="980"/>
                    </a:lnTo>
                    <a:lnTo>
                      <a:pt x="1913" y="976"/>
                    </a:lnTo>
                    <a:lnTo>
                      <a:pt x="1917" y="974"/>
                    </a:lnTo>
                    <a:lnTo>
                      <a:pt x="1924" y="969"/>
                    </a:lnTo>
                    <a:lnTo>
                      <a:pt x="1934" y="969"/>
                    </a:lnTo>
                    <a:lnTo>
                      <a:pt x="1936" y="966"/>
                    </a:lnTo>
                    <a:lnTo>
                      <a:pt x="1945" y="965"/>
                    </a:lnTo>
                    <a:lnTo>
                      <a:pt x="1945" y="957"/>
                    </a:lnTo>
                    <a:lnTo>
                      <a:pt x="1942" y="956"/>
                    </a:lnTo>
                    <a:lnTo>
                      <a:pt x="1942" y="949"/>
                    </a:lnTo>
                    <a:lnTo>
                      <a:pt x="1945" y="943"/>
                    </a:lnTo>
                    <a:lnTo>
                      <a:pt x="1953" y="946"/>
                    </a:lnTo>
                    <a:lnTo>
                      <a:pt x="1955" y="947"/>
                    </a:lnTo>
                    <a:lnTo>
                      <a:pt x="1966" y="945"/>
                    </a:lnTo>
                    <a:lnTo>
                      <a:pt x="1957" y="943"/>
                    </a:lnTo>
                    <a:lnTo>
                      <a:pt x="1955" y="938"/>
                    </a:lnTo>
                    <a:lnTo>
                      <a:pt x="1955" y="933"/>
                    </a:lnTo>
                    <a:lnTo>
                      <a:pt x="1956" y="929"/>
                    </a:lnTo>
                    <a:lnTo>
                      <a:pt x="1958" y="929"/>
                    </a:lnTo>
                    <a:lnTo>
                      <a:pt x="1962" y="921"/>
                    </a:lnTo>
                    <a:lnTo>
                      <a:pt x="1958" y="923"/>
                    </a:lnTo>
                    <a:lnTo>
                      <a:pt x="1945" y="922"/>
                    </a:lnTo>
                    <a:lnTo>
                      <a:pt x="1945" y="916"/>
                    </a:lnTo>
                    <a:lnTo>
                      <a:pt x="1948" y="917"/>
                    </a:lnTo>
                    <a:lnTo>
                      <a:pt x="1952" y="915"/>
                    </a:lnTo>
                    <a:lnTo>
                      <a:pt x="1953" y="911"/>
                    </a:lnTo>
                    <a:lnTo>
                      <a:pt x="1949" y="905"/>
                    </a:lnTo>
                    <a:lnTo>
                      <a:pt x="1948" y="905"/>
                    </a:lnTo>
                    <a:lnTo>
                      <a:pt x="1943" y="894"/>
                    </a:lnTo>
                    <a:lnTo>
                      <a:pt x="1946" y="885"/>
                    </a:lnTo>
                    <a:lnTo>
                      <a:pt x="1943" y="882"/>
                    </a:lnTo>
                    <a:lnTo>
                      <a:pt x="1942" y="879"/>
                    </a:lnTo>
                    <a:lnTo>
                      <a:pt x="1953" y="876"/>
                    </a:lnTo>
                    <a:lnTo>
                      <a:pt x="1953" y="875"/>
                    </a:lnTo>
                    <a:lnTo>
                      <a:pt x="1947" y="875"/>
                    </a:lnTo>
                    <a:lnTo>
                      <a:pt x="1944" y="872"/>
                    </a:lnTo>
                    <a:lnTo>
                      <a:pt x="1940" y="875"/>
                    </a:lnTo>
                    <a:lnTo>
                      <a:pt x="1935" y="874"/>
                    </a:lnTo>
                    <a:lnTo>
                      <a:pt x="1932" y="869"/>
                    </a:lnTo>
                    <a:lnTo>
                      <a:pt x="1932" y="863"/>
                    </a:lnTo>
                    <a:lnTo>
                      <a:pt x="1937" y="854"/>
                    </a:lnTo>
                    <a:lnTo>
                      <a:pt x="1940" y="843"/>
                    </a:lnTo>
                    <a:lnTo>
                      <a:pt x="1944" y="840"/>
                    </a:lnTo>
                    <a:lnTo>
                      <a:pt x="1943" y="833"/>
                    </a:lnTo>
                    <a:lnTo>
                      <a:pt x="1945" y="832"/>
                    </a:lnTo>
                    <a:lnTo>
                      <a:pt x="1948" y="828"/>
                    </a:lnTo>
                    <a:lnTo>
                      <a:pt x="1948" y="822"/>
                    </a:lnTo>
                    <a:lnTo>
                      <a:pt x="1953" y="821"/>
                    </a:lnTo>
                    <a:lnTo>
                      <a:pt x="1954" y="811"/>
                    </a:lnTo>
                    <a:lnTo>
                      <a:pt x="1952" y="814"/>
                    </a:lnTo>
                    <a:lnTo>
                      <a:pt x="1946" y="817"/>
                    </a:lnTo>
                    <a:lnTo>
                      <a:pt x="1943" y="813"/>
                    </a:lnTo>
                    <a:lnTo>
                      <a:pt x="1938" y="812"/>
                    </a:lnTo>
                    <a:lnTo>
                      <a:pt x="1933" y="807"/>
                    </a:lnTo>
                    <a:lnTo>
                      <a:pt x="1932" y="800"/>
                    </a:lnTo>
                    <a:lnTo>
                      <a:pt x="1930" y="795"/>
                    </a:lnTo>
                    <a:lnTo>
                      <a:pt x="1929" y="787"/>
                    </a:lnTo>
                    <a:lnTo>
                      <a:pt x="1930" y="779"/>
                    </a:lnTo>
                    <a:lnTo>
                      <a:pt x="1930" y="777"/>
                    </a:lnTo>
                    <a:lnTo>
                      <a:pt x="1936" y="773"/>
                    </a:lnTo>
                    <a:lnTo>
                      <a:pt x="1943" y="762"/>
                    </a:lnTo>
                    <a:lnTo>
                      <a:pt x="1947" y="756"/>
                    </a:lnTo>
                    <a:lnTo>
                      <a:pt x="1951" y="755"/>
                    </a:lnTo>
                    <a:lnTo>
                      <a:pt x="1952" y="760"/>
                    </a:lnTo>
                    <a:lnTo>
                      <a:pt x="1957" y="758"/>
                    </a:lnTo>
                    <a:lnTo>
                      <a:pt x="1971" y="760"/>
                    </a:lnTo>
                    <a:lnTo>
                      <a:pt x="1988" y="764"/>
                    </a:lnTo>
                    <a:lnTo>
                      <a:pt x="1991" y="766"/>
                    </a:lnTo>
                    <a:lnTo>
                      <a:pt x="1992" y="767"/>
                    </a:lnTo>
                    <a:lnTo>
                      <a:pt x="1997" y="769"/>
                    </a:lnTo>
                    <a:lnTo>
                      <a:pt x="2006" y="772"/>
                    </a:lnTo>
                    <a:lnTo>
                      <a:pt x="2011" y="773"/>
                    </a:lnTo>
                    <a:lnTo>
                      <a:pt x="2009" y="778"/>
                    </a:lnTo>
                    <a:lnTo>
                      <a:pt x="2010" y="779"/>
                    </a:lnTo>
                    <a:lnTo>
                      <a:pt x="2015" y="775"/>
                    </a:lnTo>
                    <a:lnTo>
                      <a:pt x="2025" y="775"/>
                    </a:lnTo>
                    <a:lnTo>
                      <a:pt x="2027" y="778"/>
                    </a:lnTo>
                    <a:lnTo>
                      <a:pt x="2025" y="783"/>
                    </a:lnTo>
                    <a:lnTo>
                      <a:pt x="2036" y="781"/>
                    </a:lnTo>
                    <a:lnTo>
                      <a:pt x="2035" y="779"/>
                    </a:lnTo>
                    <a:lnTo>
                      <a:pt x="2038" y="776"/>
                    </a:lnTo>
                    <a:lnTo>
                      <a:pt x="2057" y="769"/>
                    </a:lnTo>
                    <a:lnTo>
                      <a:pt x="2065" y="763"/>
                    </a:lnTo>
                    <a:lnTo>
                      <a:pt x="2083" y="772"/>
                    </a:lnTo>
                    <a:lnTo>
                      <a:pt x="2088" y="779"/>
                    </a:lnTo>
                    <a:lnTo>
                      <a:pt x="2095" y="783"/>
                    </a:lnTo>
                    <a:lnTo>
                      <a:pt x="2101" y="784"/>
                    </a:lnTo>
                    <a:lnTo>
                      <a:pt x="2103" y="786"/>
                    </a:lnTo>
                    <a:lnTo>
                      <a:pt x="2103" y="791"/>
                    </a:lnTo>
                    <a:lnTo>
                      <a:pt x="2096" y="806"/>
                    </a:lnTo>
                    <a:lnTo>
                      <a:pt x="2099" y="803"/>
                    </a:lnTo>
                    <a:lnTo>
                      <a:pt x="2103" y="806"/>
                    </a:lnTo>
                    <a:lnTo>
                      <a:pt x="2104" y="802"/>
                    </a:lnTo>
                    <a:lnTo>
                      <a:pt x="2104" y="797"/>
                    </a:lnTo>
                    <a:lnTo>
                      <a:pt x="2107" y="797"/>
                    </a:lnTo>
                    <a:lnTo>
                      <a:pt x="2113" y="798"/>
                    </a:lnTo>
                    <a:lnTo>
                      <a:pt x="2113" y="807"/>
                    </a:lnTo>
                    <a:lnTo>
                      <a:pt x="2117" y="811"/>
                    </a:lnTo>
                    <a:lnTo>
                      <a:pt x="2118" y="815"/>
                    </a:lnTo>
                    <a:lnTo>
                      <a:pt x="2113" y="819"/>
                    </a:lnTo>
                    <a:lnTo>
                      <a:pt x="2114" y="823"/>
                    </a:lnTo>
                    <a:lnTo>
                      <a:pt x="2119" y="821"/>
                    </a:lnTo>
                    <a:lnTo>
                      <a:pt x="2122" y="817"/>
                    </a:lnTo>
                    <a:lnTo>
                      <a:pt x="2126" y="815"/>
                    </a:lnTo>
                    <a:lnTo>
                      <a:pt x="2130" y="817"/>
                    </a:lnTo>
                    <a:lnTo>
                      <a:pt x="2134" y="820"/>
                    </a:lnTo>
                    <a:lnTo>
                      <a:pt x="2131" y="824"/>
                    </a:lnTo>
                    <a:lnTo>
                      <a:pt x="2128" y="825"/>
                    </a:lnTo>
                    <a:lnTo>
                      <a:pt x="2125" y="829"/>
                    </a:lnTo>
                    <a:lnTo>
                      <a:pt x="2125" y="834"/>
                    </a:lnTo>
                    <a:lnTo>
                      <a:pt x="2127" y="837"/>
                    </a:lnTo>
                    <a:lnTo>
                      <a:pt x="2129" y="841"/>
                    </a:lnTo>
                    <a:lnTo>
                      <a:pt x="2135" y="843"/>
                    </a:lnTo>
                    <a:lnTo>
                      <a:pt x="2133" y="846"/>
                    </a:lnTo>
                    <a:lnTo>
                      <a:pt x="2134" y="848"/>
                    </a:lnTo>
                    <a:lnTo>
                      <a:pt x="2144" y="846"/>
                    </a:lnTo>
                    <a:lnTo>
                      <a:pt x="2149" y="847"/>
                    </a:lnTo>
                    <a:lnTo>
                      <a:pt x="2151" y="854"/>
                    </a:lnTo>
                    <a:lnTo>
                      <a:pt x="2155" y="858"/>
                    </a:lnTo>
                    <a:lnTo>
                      <a:pt x="2158" y="854"/>
                    </a:lnTo>
                    <a:lnTo>
                      <a:pt x="2167" y="857"/>
                    </a:lnTo>
                    <a:lnTo>
                      <a:pt x="2173" y="854"/>
                    </a:lnTo>
                    <a:lnTo>
                      <a:pt x="2176" y="857"/>
                    </a:lnTo>
                    <a:lnTo>
                      <a:pt x="2178" y="860"/>
                    </a:lnTo>
                    <a:lnTo>
                      <a:pt x="2176" y="865"/>
                    </a:lnTo>
                    <a:lnTo>
                      <a:pt x="2180" y="866"/>
                    </a:lnTo>
                    <a:lnTo>
                      <a:pt x="2191" y="860"/>
                    </a:lnTo>
                    <a:lnTo>
                      <a:pt x="2191" y="856"/>
                    </a:lnTo>
                    <a:lnTo>
                      <a:pt x="2194" y="854"/>
                    </a:lnTo>
                    <a:lnTo>
                      <a:pt x="2201" y="864"/>
                    </a:lnTo>
                    <a:lnTo>
                      <a:pt x="2201" y="867"/>
                    </a:lnTo>
                    <a:lnTo>
                      <a:pt x="2201" y="870"/>
                    </a:lnTo>
                    <a:lnTo>
                      <a:pt x="2197" y="874"/>
                    </a:lnTo>
                    <a:lnTo>
                      <a:pt x="2193" y="878"/>
                    </a:lnTo>
                    <a:lnTo>
                      <a:pt x="2193" y="882"/>
                    </a:lnTo>
                    <a:lnTo>
                      <a:pt x="2192" y="888"/>
                    </a:lnTo>
                    <a:lnTo>
                      <a:pt x="2193" y="892"/>
                    </a:lnTo>
                    <a:lnTo>
                      <a:pt x="2192" y="895"/>
                    </a:lnTo>
                    <a:lnTo>
                      <a:pt x="2195" y="897"/>
                    </a:lnTo>
                    <a:lnTo>
                      <a:pt x="2196" y="905"/>
                    </a:lnTo>
                    <a:lnTo>
                      <a:pt x="2201" y="914"/>
                    </a:lnTo>
                    <a:lnTo>
                      <a:pt x="2193" y="915"/>
                    </a:lnTo>
                    <a:lnTo>
                      <a:pt x="2193" y="917"/>
                    </a:lnTo>
                    <a:lnTo>
                      <a:pt x="2191" y="920"/>
                    </a:lnTo>
                    <a:lnTo>
                      <a:pt x="2184" y="920"/>
                    </a:lnTo>
                    <a:lnTo>
                      <a:pt x="2179" y="919"/>
                    </a:lnTo>
                    <a:lnTo>
                      <a:pt x="2169" y="920"/>
                    </a:lnTo>
                    <a:lnTo>
                      <a:pt x="2160" y="917"/>
                    </a:lnTo>
                    <a:lnTo>
                      <a:pt x="2153" y="914"/>
                    </a:lnTo>
                    <a:lnTo>
                      <a:pt x="2148" y="915"/>
                    </a:lnTo>
                    <a:lnTo>
                      <a:pt x="2145" y="916"/>
                    </a:lnTo>
                    <a:lnTo>
                      <a:pt x="2156" y="919"/>
                    </a:lnTo>
                    <a:lnTo>
                      <a:pt x="2165" y="924"/>
                    </a:lnTo>
                    <a:lnTo>
                      <a:pt x="2186" y="924"/>
                    </a:lnTo>
                    <a:lnTo>
                      <a:pt x="2193" y="926"/>
                    </a:lnTo>
                    <a:lnTo>
                      <a:pt x="2199" y="933"/>
                    </a:lnTo>
                    <a:lnTo>
                      <a:pt x="2201" y="938"/>
                    </a:lnTo>
                    <a:lnTo>
                      <a:pt x="2199" y="939"/>
                    </a:lnTo>
                    <a:lnTo>
                      <a:pt x="2201" y="943"/>
                    </a:lnTo>
                    <a:lnTo>
                      <a:pt x="2193" y="960"/>
                    </a:lnTo>
                    <a:lnTo>
                      <a:pt x="2195" y="961"/>
                    </a:lnTo>
                    <a:lnTo>
                      <a:pt x="2204" y="959"/>
                    </a:lnTo>
                    <a:lnTo>
                      <a:pt x="2207" y="961"/>
                    </a:lnTo>
                    <a:lnTo>
                      <a:pt x="2206" y="965"/>
                    </a:lnTo>
                    <a:lnTo>
                      <a:pt x="2199" y="970"/>
                    </a:lnTo>
                    <a:lnTo>
                      <a:pt x="2199" y="972"/>
                    </a:lnTo>
                    <a:lnTo>
                      <a:pt x="2206" y="972"/>
                    </a:lnTo>
                    <a:lnTo>
                      <a:pt x="2207" y="977"/>
                    </a:lnTo>
                    <a:lnTo>
                      <a:pt x="2207" y="980"/>
                    </a:lnTo>
                    <a:lnTo>
                      <a:pt x="2206" y="981"/>
                    </a:lnTo>
                    <a:lnTo>
                      <a:pt x="2204" y="981"/>
                    </a:lnTo>
                    <a:lnTo>
                      <a:pt x="2203" y="979"/>
                    </a:lnTo>
                    <a:lnTo>
                      <a:pt x="2199" y="983"/>
                    </a:lnTo>
                    <a:lnTo>
                      <a:pt x="2193" y="990"/>
                    </a:lnTo>
                    <a:lnTo>
                      <a:pt x="2192" y="983"/>
                    </a:lnTo>
                    <a:lnTo>
                      <a:pt x="2189" y="980"/>
                    </a:lnTo>
                    <a:lnTo>
                      <a:pt x="2183" y="981"/>
                    </a:lnTo>
                    <a:lnTo>
                      <a:pt x="2186" y="988"/>
                    </a:lnTo>
                    <a:lnTo>
                      <a:pt x="2186" y="992"/>
                    </a:lnTo>
                    <a:lnTo>
                      <a:pt x="2174" y="994"/>
                    </a:lnTo>
                    <a:lnTo>
                      <a:pt x="2178" y="996"/>
                    </a:lnTo>
                    <a:lnTo>
                      <a:pt x="2183" y="996"/>
                    </a:lnTo>
                    <a:lnTo>
                      <a:pt x="2186" y="996"/>
                    </a:lnTo>
                    <a:lnTo>
                      <a:pt x="2190" y="1001"/>
                    </a:lnTo>
                    <a:lnTo>
                      <a:pt x="2199" y="992"/>
                    </a:lnTo>
                    <a:lnTo>
                      <a:pt x="2204" y="989"/>
                    </a:lnTo>
                    <a:lnTo>
                      <a:pt x="2212" y="989"/>
                    </a:lnTo>
                    <a:lnTo>
                      <a:pt x="2218" y="986"/>
                    </a:lnTo>
                    <a:lnTo>
                      <a:pt x="2226" y="985"/>
                    </a:lnTo>
                    <a:lnTo>
                      <a:pt x="2231" y="989"/>
                    </a:lnTo>
                    <a:lnTo>
                      <a:pt x="2235" y="1002"/>
                    </a:lnTo>
                    <a:lnTo>
                      <a:pt x="2237" y="1005"/>
                    </a:lnTo>
                    <a:lnTo>
                      <a:pt x="2238" y="1013"/>
                    </a:lnTo>
                    <a:lnTo>
                      <a:pt x="2236" y="1029"/>
                    </a:lnTo>
                    <a:lnTo>
                      <a:pt x="2227" y="1037"/>
                    </a:lnTo>
                    <a:lnTo>
                      <a:pt x="2206" y="1049"/>
                    </a:lnTo>
                    <a:lnTo>
                      <a:pt x="2224" y="1041"/>
                    </a:lnTo>
                    <a:lnTo>
                      <a:pt x="2236" y="1034"/>
                    </a:lnTo>
                    <a:lnTo>
                      <a:pt x="2239" y="1025"/>
                    </a:lnTo>
                    <a:lnTo>
                      <a:pt x="2242" y="1010"/>
                    </a:lnTo>
                    <a:lnTo>
                      <a:pt x="2247" y="1003"/>
                    </a:lnTo>
                    <a:lnTo>
                      <a:pt x="2247" y="1015"/>
                    </a:lnTo>
                    <a:lnTo>
                      <a:pt x="2246" y="1018"/>
                    </a:lnTo>
                    <a:lnTo>
                      <a:pt x="2251" y="1013"/>
                    </a:lnTo>
                    <a:lnTo>
                      <a:pt x="2252" y="1018"/>
                    </a:lnTo>
                    <a:lnTo>
                      <a:pt x="2251" y="1023"/>
                    </a:lnTo>
                    <a:lnTo>
                      <a:pt x="2252" y="1030"/>
                    </a:lnTo>
                    <a:lnTo>
                      <a:pt x="2253" y="1034"/>
                    </a:lnTo>
                    <a:lnTo>
                      <a:pt x="2256" y="1024"/>
                    </a:lnTo>
                    <a:lnTo>
                      <a:pt x="2274" y="1013"/>
                    </a:lnTo>
                    <a:lnTo>
                      <a:pt x="2286" y="1010"/>
                    </a:lnTo>
                    <a:lnTo>
                      <a:pt x="2287" y="1002"/>
                    </a:lnTo>
                    <a:lnTo>
                      <a:pt x="2290" y="994"/>
                    </a:lnTo>
                    <a:lnTo>
                      <a:pt x="2294" y="990"/>
                    </a:lnTo>
                    <a:lnTo>
                      <a:pt x="2298" y="994"/>
                    </a:lnTo>
                    <a:lnTo>
                      <a:pt x="2305" y="997"/>
                    </a:lnTo>
                    <a:lnTo>
                      <a:pt x="2307" y="1003"/>
                    </a:lnTo>
                    <a:lnTo>
                      <a:pt x="2305" y="1014"/>
                    </a:lnTo>
                    <a:lnTo>
                      <a:pt x="2307" y="1011"/>
                    </a:lnTo>
                    <a:lnTo>
                      <a:pt x="2311" y="999"/>
                    </a:lnTo>
                    <a:lnTo>
                      <a:pt x="2308" y="993"/>
                    </a:lnTo>
                    <a:lnTo>
                      <a:pt x="2304" y="990"/>
                    </a:lnTo>
                    <a:lnTo>
                      <a:pt x="2301" y="985"/>
                    </a:lnTo>
                    <a:lnTo>
                      <a:pt x="2308" y="990"/>
                    </a:lnTo>
                    <a:lnTo>
                      <a:pt x="2310" y="989"/>
                    </a:lnTo>
                    <a:lnTo>
                      <a:pt x="2314" y="985"/>
                    </a:lnTo>
                    <a:lnTo>
                      <a:pt x="2311" y="983"/>
                    </a:lnTo>
                    <a:lnTo>
                      <a:pt x="2312" y="978"/>
                    </a:lnTo>
                    <a:lnTo>
                      <a:pt x="2317" y="979"/>
                    </a:lnTo>
                    <a:lnTo>
                      <a:pt x="2319" y="971"/>
                    </a:lnTo>
                    <a:lnTo>
                      <a:pt x="2316" y="962"/>
                    </a:lnTo>
                    <a:lnTo>
                      <a:pt x="2319" y="967"/>
                    </a:lnTo>
                    <a:lnTo>
                      <a:pt x="2321" y="961"/>
                    </a:lnTo>
                    <a:lnTo>
                      <a:pt x="2326" y="959"/>
                    </a:lnTo>
                    <a:lnTo>
                      <a:pt x="2326" y="955"/>
                    </a:lnTo>
                    <a:lnTo>
                      <a:pt x="2331" y="951"/>
                    </a:lnTo>
                    <a:lnTo>
                      <a:pt x="2327" y="945"/>
                    </a:lnTo>
                    <a:lnTo>
                      <a:pt x="2322" y="940"/>
                    </a:lnTo>
                    <a:lnTo>
                      <a:pt x="2320" y="935"/>
                    </a:lnTo>
                    <a:lnTo>
                      <a:pt x="2322" y="928"/>
                    </a:lnTo>
                    <a:lnTo>
                      <a:pt x="2330" y="916"/>
                    </a:lnTo>
                    <a:lnTo>
                      <a:pt x="2334" y="913"/>
                    </a:lnTo>
                    <a:lnTo>
                      <a:pt x="2340" y="909"/>
                    </a:lnTo>
                    <a:lnTo>
                      <a:pt x="2339" y="908"/>
                    </a:lnTo>
                    <a:lnTo>
                      <a:pt x="2342" y="901"/>
                    </a:lnTo>
                    <a:lnTo>
                      <a:pt x="2346" y="901"/>
                    </a:lnTo>
                    <a:lnTo>
                      <a:pt x="2352" y="902"/>
                    </a:lnTo>
                    <a:lnTo>
                      <a:pt x="2354" y="905"/>
                    </a:lnTo>
                    <a:lnTo>
                      <a:pt x="2351" y="908"/>
                    </a:lnTo>
                    <a:lnTo>
                      <a:pt x="2355" y="909"/>
                    </a:lnTo>
                    <a:lnTo>
                      <a:pt x="2355" y="914"/>
                    </a:lnTo>
                    <a:lnTo>
                      <a:pt x="2356" y="917"/>
                    </a:lnTo>
                    <a:lnTo>
                      <a:pt x="2356" y="924"/>
                    </a:lnTo>
                    <a:lnTo>
                      <a:pt x="2354" y="928"/>
                    </a:lnTo>
                    <a:lnTo>
                      <a:pt x="2358" y="925"/>
                    </a:lnTo>
                    <a:lnTo>
                      <a:pt x="2362" y="928"/>
                    </a:lnTo>
                    <a:lnTo>
                      <a:pt x="2361" y="940"/>
                    </a:lnTo>
                    <a:lnTo>
                      <a:pt x="2367" y="942"/>
                    </a:lnTo>
                    <a:lnTo>
                      <a:pt x="2365" y="943"/>
                    </a:lnTo>
                    <a:lnTo>
                      <a:pt x="2365" y="947"/>
                    </a:lnTo>
                    <a:lnTo>
                      <a:pt x="2371" y="946"/>
                    </a:lnTo>
                    <a:lnTo>
                      <a:pt x="2376" y="948"/>
                    </a:lnTo>
                    <a:lnTo>
                      <a:pt x="2374" y="953"/>
                    </a:lnTo>
                    <a:lnTo>
                      <a:pt x="2369" y="957"/>
                    </a:lnTo>
                    <a:lnTo>
                      <a:pt x="2375" y="958"/>
                    </a:lnTo>
                    <a:lnTo>
                      <a:pt x="2377" y="962"/>
                    </a:lnTo>
                    <a:lnTo>
                      <a:pt x="2379" y="958"/>
                    </a:lnTo>
                    <a:lnTo>
                      <a:pt x="2382" y="959"/>
                    </a:lnTo>
                    <a:lnTo>
                      <a:pt x="2382" y="966"/>
                    </a:lnTo>
                    <a:lnTo>
                      <a:pt x="2385" y="963"/>
                    </a:lnTo>
                    <a:lnTo>
                      <a:pt x="2388" y="966"/>
                    </a:lnTo>
                    <a:lnTo>
                      <a:pt x="2387" y="971"/>
                    </a:lnTo>
                    <a:lnTo>
                      <a:pt x="2380" y="976"/>
                    </a:lnTo>
                    <a:lnTo>
                      <a:pt x="2369" y="976"/>
                    </a:lnTo>
                    <a:lnTo>
                      <a:pt x="2363" y="979"/>
                    </a:lnTo>
                    <a:lnTo>
                      <a:pt x="2361" y="982"/>
                    </a:lnTo>
                    <a:lnTo>
                      <a:pt x="2366" y="978"/>
                    </a:lnTo>
                    <a:lnTo>
                      <a:pt x="2369" y="980"/>
                    </a:lnTo>
                    <a:lnTo>
                      <a:pt x="2374" y="979"/>
                    </a:lnTo>
                    <a:lnTo>
                      <a:pt x="2383" y="979"/>
                    </a:lnTo>
                    <a:lnTo>
                      <a:pt x="2391" y="976"/>
                    </a:lnTo>
                    <a:lnTo>
                      <a:pt x="2394" y="977"/>
                    </a:lnTo>
                    <a:lnTo>
                      <a:pt x="2391" y="982"/>
                    </a:lnTo>
                    <a:lnTo>
                      <a:pt x="2392" y="983"/>
                    </a:lnTo>
                    <a:lnTo>
                      <a:pt x="2392" y="988"/>
                    </a:lnTo>
                    <a:lnTo>
                      <a:pt x="2391" y="992"/>
                    </a:lnTo>
                    <a:lnTo>
                      <a:pt x="2395" y="991"/>
                    </a:lnTo>
                    <a:lnTo>
                      <a:pt x="2401" y="992"/>
                    </a:lnTo>
                    <a:lnTo>
                      <a:pt x="2399" y="997"/>
                    </a:lnTo>
                    <a:lnTo>
                      <a:pt x="2400" y="1000"/>
                    </a:lnTo>
                    <a:lnTo>
                      <a:pt x="2405" y="1001"/>
                    </a:lnTo>
                    <a:lnTo>
                      <a:pt x="2403" y="1004"/>
                    </a:lnTo>
                    <a:lnTo>
                      <a:pt x="2398" y="1006"/>
                    </a:lnTo>
                    <a:lnTo>
                      <a:pt x="2390" y="1007"/>
                    </a:lnTo>
                    <a:lnTo>
                      <a:pt x="2386" y="1005"/>
                    </a:lnTo>
                    <a:lnTo>
                      <a:pt x="2384" y="1007"/>
                    </a:lnTo>
                    <a:lnTo>
                      <a:pt x="2383" y="1010"/>
                    </a:lnTo>
                    <a:lnTo>
                      <a:pt x="2386" y="1012"/>
                    </a:lnTo>
                    <a:lnTo>
                      <a:pt x="2391" y="1011"/>
                    </a:lnTo>
                    <a:lnTo>
                      <a:pt x="2401" y="1011"/>
                    </a:lnTo>
                    <a:lnTo>
                      <a:pt x="2411" y="1011"/>
                    </a:lnTo>
                    <a:lnTo>
                      <a:pt x="2413" y="1017"/>
                    </a:lnTo>
                    <a:lnTo>
                      <a:pt x="2409" y="1019"/>
                    </a:lnTo>
                    <a:lnTo>
                      <a:pt x="2407" y="1023"/>
                    </a:lnTo>
                    <a:lnTo>
                      <a:pt x="2410" y="1024"/>
                    </a:lnTo>
                    <a:lnTo>
                      <a:pt x="2407" y="1027"/>
                    </a:lnTo>
                    <a:lnTo>
                      <a:pt x="2399" y="1029"/>
                    </a:lnTo>
                    <a:lnTo>
                      <a:pt x="2394" y="1037"/>
                    </a:lnTo>
                    <a:lnTo>
                      <a:pt x="2398" y="1037"/>
                    </a:lnTo>
                    <a:lnTo>
                      <a:pt x="2402" y="1033"/>
                    </a:lnTo>
                    <a:lnTo>
                      <a:pt x="2409" y="1031"/>
                    </a:lnTo>
                    <a:lnTo>
                      <a:pt x="2413" y="1029"/>
                    </a:lnTo>
                    <a:lnTo>
                      <a:pt x="2419" y="1038"/>
                    </a:lnTo>
                    <a:lnTo>
                      <a:pt x="2416" y="1038"/>
                    </a:lnTo>
                    <a:lnTo>
                      <a:pt x="2413" y="1042"/>
                    </a:lnTo>
                    <a:lnTo>
                      <a:pt x="2412" y="1046"/>
                    </a:lnTo>
                    <a:lnTo>
                      <a:pt x="2419" y="1042"/>
                    </a:lnTo>
                    <a:lnTo>
                      <a:pt x="2423" y="1045"/>
                    </a:lnTo>
                    <a:lnTo>
                      <a:pt x="2423" y="1046"/>
                    </a:lnTo>
                    <a:lnTo>
                      <a:pt x="2429" y="1052"/>
                    </a:lnTo>
                    <a:lnTo>
                      <a:pt x="2433" y="1056"/>
                    </a:lnTo>
                    <a:lnTo>
                      <a:pt x="2434" y="1061"/>
                    </a:lnTo>
                    <a:lnTo>
                      <a:pt x="2424" y="1069"/>
                    </a:lnTo>
                    <a:lnTo>
                      <a:pt x="2418" y="1069"/>
                    </a:lnTo>
                    <a:lnTo>
                      <a:pt x="2418" y="1072"/>
                    </a:lnTo>
                    <a:lnTo>
                      <a:pt x="2432" y="1072"/>
                    </a:lnTo>
                    <a:lnTo>
                      <a:pt x="2436" y="1077"/>
                    </a:lnTo>
                    <a:lnTo>
                      <a:pt x="2434" y="1082"/>
                    </a:lnTo>
                    <a:lnTo>
                      <a:pt x="2446" y="1087"/>
                    </a:lnTo>
                    <a:lnTo>
                      <a:pt x="2448" y="1094"/>
                    </a:lnTo>
                    <a:lnTo>
                      <a:pt x="2443" y="1099"/>
                    </a:lnTo>
                    <a:lnTo>
                      <a:pt x="2437" y="1106"/>
                    </a:lnTo>
                    <a:lnTo>
                      <a:pt x="2439" y="1114"/>
                    </a:lnTo>
                    <a:lnTo>
                      <a:pt x="2435" y="1114"/>
                    </a:lnTo>
                    <a:lnTo>
                      <a:pt x="2419" y="1105"/>
                    </a:lnTo>
                    <a:lnTo>
                      <a:pt x="2418" y="1109"/>
                    </a:lnTo>
                    <a:lnTo>
                      <a:pt x="2425" y="1111"/>
                    </a:lnTo>
                    <a:lnTo>
                      <a:pt x="2425" y="1113"/>
                    </a:lnTo>
                    <a:lnTo>
                      <a:pt x="2408" y="1115"/>
                    </a:lnTo>
                    <a:lnTo>
                      <a:pt x="2402" y="1116"/>
                    </a:lnTo>
                    <a:lnTo>
                      <a:pt x="2412" y="1118"/>
                    </a:lnTo>
                    <a:lnTo>
                      <a:pt x="2430" y="1118"/>
                    </a:lnTo>
                    <a:lnTo>
                      <a:pt x="2437" y="1119"/>
                    </a:lnTo>
                    <a:lnTo>
                      <a:pt x="2439" y="1121"/>
                    </a:lnTo>
                    <a:lnTo>
                      <a:pt x="2434" y="1122"/>
                    </a:lnTo>
                    <a:lnTo>
                      <a:pt x="2430" y="1126"/>
                    </a:lnTo>
                    <a:lnTo>
                      <a:pt x="2431" y="1128"/>
                    </a:lnTo>
                    <a:lnTo>
                      <a:pt x="2439" y="1132"/>
                    </a:lnTo>
                    <a:lnTo>
                      <a:pt x="2440" y="1137"/>
                    </a:lnTo>
                    <a:lnTo>
                      <a:pt x="2434" y="1136"/>
                    </a:lnTo>
                    <a:lnTo>
                      <a:pt x="2432" y="1141"/>
                    </a:lnTo>
                    <a:lnTo>
                      <a:pt x="2451" y="1139"/>
                    </a:lnTo>
                    <a:lnTo>
                      <a:pt x="2453" y="1152"/>
                    </a:lnTo>
                    <a:lnTo>
                      <a:pt x="2455" y="1154"/>
                    </a:lnTo>
                    <a:lnTo>
                      <a:pt x="2452" y="1156"/>
                    </a:lnTo>
                    <a:lnTo>
                      <a:pt x="2469" y="1159"/>
                    </a:lnTo>
                    <a:lnTo>
                      <a:pt x="2473" y="1162"/>
                    </a:lnTo>
                    <a:lnTo>
                      <a:pt x="2474" y="1167"/>
                    </a:lnTo>
                    <a:lnTo>
                      <a:pt x="2477" y="1165"/>
                    </a:lnTo>
                    <a:lnTo>
                      <a:pt x="2482" y="1165"/>
                    </a:lnTo>
                    <a:lnTo>
                      <a:pt x="2482" y="1171"/>
                    </a:lnTo>
                    <a:lnTo>
                      <a:pt x="2480" y="1174"/>
                    </a:lnTo>
                    <a:lnTo>
                      <a:pt x="2484" y="1177"/>
                    </a:lnTo>
                    <a:lnTo>
                      <a:pt x="2485" y="1183"/>
                    </a:lnTo>
                    <a:lnTo>
                      <a:pt x="2478" y="1188"/>
                    </a:lnTo>
                    <a:lnTo>
                      <a:pt x="2478" y="1192"/>
                    </a:lnTo>
                    <a:lnTo>
                      <a:pt x="2486" y="1187"/>
                    </a:lnTo>
                    <a:lnTo>
                      <a:pt x="2493" y="1193"/>
                    </a:lnTo>
                    <a:lnTo>
                      <a:pt x="2496" y="1190"/>
                    </a:lnTo>
                    <a:lnTo>
                      <a:pt x="2501" y="1187"/>
                    </a:lnTo>
                    <a:lnTo>
                      <a:pt x="2502" y="1193"/>
                    </a:lnTo>
                    <a:lnTo>
                      <a:pt x="2508" y="1195"/>
                    </a:lnTo>
                    <a:lnTo>
                      <a:pt x="2501" y="1211"/>
                    </a:lnTo>
                    <a:lnTo>
                      <a:pt x="2505" y="1207"/>
                    </a:lnTo>
                    <a:lnTo>
                      <a:pt x="2512" y="1198"/>
                    </a:lnTo>
                    <a:lnTo>
                      <a:pt x="2517" y="1194"/>
                    </a:lnTo>
                    <a:lnTo>
                      <a:pt x="2517" y="1201"/>
                    </a:lnTo>
                    <a:lnTo>
                      <a:pt x="2519" y="1201"/>
                    </a:lnTo>
                    <a:lnTo>
                      <a:pt x="2522" y="1197"/>
                    </a:lnTo>
                    <a:lnTo>
                      <a:pt x="2523" y="1205"/>
                    </a:lnTo>
                    <a:lnTo>
                      <a:pt x="2525" y="1209"/>
                    </a:lnTo>
                    <a:lnTo>
                      <a:pt x="2528" y="1212"/>
                    </a:lnTo>
                    <a:lnTo>
                      <a:pt x="2535" y="1215"/>
                    </a:lnTo>
                    <a:lnTo>
                      <a:pt x="2543" y="1218"/>
                    </a:lnTo>
                    <a:lnTo>
                      <a:pt x="2547" y="1216"/>
                    </a:lnTo>
                    <a:lnTo>
                      <a:pt x="2547" y="1212"/>
                    </a:lnTo>
                    <a:lnTo>
                      <a:pt x="2551" y="1208"/>
                    </a:lnTo>
                    <a:lnTo>
                      <a:pt x="2556" y="1213"/>
                    </a:lnTo>
                    <a:lnTo>
                      <a:pt x="2555" y="1218"/>
                    </a:lnTo>
                    <a:lnTo>
                      <a:pt x="2561" y="1219"/>
                    </a:lnTo>
                    <a:lnTo>
                      <a:pt x="2565" y="1222"/>
                    </a:lnTo>
                    <a:lnTo>
                      <a:pt x="2568" y="1223"/>
                    </a:lnTo>
                    <a:lnTo>
                      <a:pt x="2571" y="1229"/>
                    </a:lnTo>
                    <a:lnTo>
                      <a:pt x="2568" y="1232"/>
                    </a:lnTo>
                    <a:lnTo>
                      <a:pt x="2569" y="1234"/>
                    </a:lnTo>
                    <a:lnTo>
                      <a:pt x="2568" y="1235"/>
                    </a:lnTo>
                    <a:lnTo>
                      <a:pt x="2562" y="1238"/>
                    </a:lnTo>
                    <a:lnTo>
                      <a:pt x="2559" y="1236"/>
                    </a:lnTo>
                    <a:lnTo>
                      <a:pt x="2555" y="1236"/>
                    </a:lnTo>
                    <a:lnTo>
                      <a:pt x="2548" y="1240"/>
                    </a:lnTo>
                    <a:lnTo>
                      <a:pt x="2545" y="1242"/>
                    </a:lnTo>
                    <a:lnTo>
                      <a:pt x="2545" y="1243"/>
                    </a:lnTo>
                    <a:lnTo>
                      <a:pt x="2536" y="1247"/>
                    </a:lnTo>
                    <a:lnTo>
                      <a:pt x="2520" y="1251"/>
                    </a:lnTo>
                    <a:lnTo>
                      <a:pt x="2510" y="1254"/>
                    </a:lnTo>
                    <a:lnTo>
                      <a:pt x="2505" y="1258"/>
                    </a:lnTo>
                    <a:lnTo>
                      <a:pt x="2513" y="1258"/>
                    </a:lnTo>
                    <a:lnTo>
                      <a:pt x="2521" y="1256"/>
                    </a:lnTo>
                    <a:lnTo>
                      <a:pt x="2528" y="1252"/>
                    </a:lnTo>
                    <a:lnTo>
                      <a:pt x="2532" y="1252"/>
                    </a:lnTo>
                    <a:lnTo>
                      <a:pt x="2513" y="1262"/>
                    </a:lnTo>
                    <a:lnTo>
                      <a:pt x="2504" y="1264"/>
                    </a:lnTo>
                    <a:lnTo>
                      <a:pt x="2496" y="1264"/>
                    </a:lnTo>
                    <a:lnTo>
                      <a:pt x="2487" y="1277"/>
                    </a:lnTo>
                    <a:lnTo>
                      <a:pt x="2480" y="1275"/>
                    </a:lnTo>
                    <a:lnTo>
                      <a:pt x="2474" y="1270"/>
                    </a:lnTo>
                    <a:lnTo>
                      <a:pt x="2467" y="1268"/>
                    </a:lnTo>
                    <a:lnTo>
                      <a:pt x="2458" y="1269"/>
                    </a:lnTo>
                    <a:lnTo>
                      <a:pt x="2459" y="1274"/>
                    </a:lnTo>
                    <a:lnTo>
                      <a:pt x="2469" y="1275"/>
                    </a:lnTo>
                    <a:lnTo>
                      <a:pt x="2477" y="1278"/>
                    </a:lnTo>
                    <a:lnTo>
                      <a:pt x="2484" y="1283"/>
                    </a:lnTo>
                    <a:lnTo>
                      <a:pt x="2481" y="1296"/>
                    </a:lnTo>
                    <a:lnTo>
                      <a:pt x="2488" y="1293"/>
                    </a:lnTo>
                    <a:lnTo>
                      <a:pt x="2496" y="1288"/>
                    </a:lnTo>
                    <a:lnTo>
                      <a:pt x="2499" y="1284"/>
                    </a:lnTo>
                    <a:lnTo>
                      <a:pt x="2504" y="1279"/>
                    </a:lnTo>
                    <a:lnTo>
                      <a:pt x="2512" y="1273"/>
                    </a:lnTo>
                    <a:lnTo>
                      <a:pt x="2521" y="1269"/>
                    </a:lnTo>
                    <a:lnTo>
                      <a:pt x="2526" y="1262"/>
                    </a:lnTo>
                    <a:lnTo>
                      <a:pt x="2533" y="1257"/>
                    </a:lnTo>
                    <a:lnTo>
                      <a:pt x="2549" y="1253"/>
                    </a:lnTo>
                    <a:lnTo>
                      <a:pt x="2558" y="1255"/>
                    </a:lnTo>
                    <a:lnTo>
                      <a:pt x="2561" y="1254"/>
                    </a:lnTo>
                    <a:lnTo>
                      <a:pt x="2557" y="1252"/>
                    </a:lnTo>
                    <a:lnTo>
                      <a:pt x="2548" y="1250"/>
                    </a:lnTo>
                    <a:lnTo>
                      <a:pt x="2539" y="1252"/>
                    </a:lnTo>
                    <a:lnTo>
                      <a:pt x="2544" y="1250"/>
                    </a:lnTo>
                    <a:lnTo>
                      <a:pt x="2555" y="1246"/>
                    </a:lnTo>
                    <a:lnTo>
                      <a:pt x="2569" y="1249"/>
                    </a:lnTo>
                    <a:lnTo>
                      <a:pt x="2576" y="1247"/>
                    </a:lnTo>
                    <a:lnTo>
                      <a:pt x="2577" y="1251"/>
                    </a:lnTo>
                    <a:lnTo>
                      <a:pt x="2576" y="1256"/>
                    </a:lnTo>
                    <a:lnTo>
                      <a:pt x="2577" y="1262"/>
                    </a:lnTo>
                    <a:lnTo>
                      <a:pt x="2578" y="1269"/>
                    </a:lnTo>
                    <a:lnTo>
                      <a:pt x="2573" y="1275"/>
                    </a:lnTo>
                    <a:lnTo>
                      <a:pt x="2573" y="1279"/>
                    </a:lnTo>
                    <a:lnTo>
                      <a:pt x="2575" y="1289"/>
                    </a:lnTo>
                    <a:lnTo>
                      <a:pt x="2576" y="1289"/>
                    </a:lnTo>
                    <a:lnTo>
                      <a:pt x="2583" y="1274"/>
                    </a:lnTo>
                    <a:lnTo>
                      <a:pt x="2588" y="1270"/>
                    </a:lnTo>
                    <a:lnTo>
                      <a:pt x="2595" y="1269"/>
                    </a:lnTo>
                    <a:lnTo>
                      <a:pt x="2600" y="1270"/>
                    </a:lnTo>
                    <a:lnTo>
                      <a:pt x="2598" y="1274"/>
                    </a:lnTo>
                    <a:lnTo>
                      <a:pt x="2617" y="1280"/>
                    </a:lnTo>
                    <a:lnTo>
                      <a:pt x="2617" y="1283"/>
                    </a:lnTo>
                    <a:lnTo>
                      <a:pt x="2614" y="1285"/>
                    </a:lnTo>
                    <a:lnTo>
                      <a:pt x="2617" y="1290"/>
                    </a:lnTo>
                    <a:lnTo>
                      <a:pt x="2621" y="1292"/>
                    </a:lnTo>
                    <a:lnTo>
                      <a:pt x="2622" y="1296"/>
                    </a:lnTo>
                    <a:lnTo>
                      <a:pt x="2624" y="1297"/>
                    </a:lnTo>
                    <a:lnTo>
                      <a:pt x="2624" y="1301"/>
                    </a:lnTo>
                    <a:lnTo>
                      <a:pt x="2621" y="1303"/>
                    </a:lnTo>
                    <a:lnTo>
                      <a:pt x="2618" y="1306"/>
                    </a:lnTo>
                    <a:lnTo>
                      <a:pt x="2605" y="1301"/>
                    </a:lnTo>
                    <a:lnTo>
                      <a:pt x="2610" y="1308"/>
                    </a:lnTo>
                    <a:lnTo>
                      <a:pt x="2613" y="1309"/>
                    </a:lnTo>
                    <a:lnTo>
                      <a:pt x="2617" y="1309"/>
                    </a:lnTo>
                    <a:lnTo>
                      <a:pt x="2619" y="1317"/>
                    </a:lnTo>
                    <a:lnTo>
                      <a:pt x="2617" y="1319"/>
                    </a:lnTo>
                    <a:lnTo>
                      <a:pt x="2617" y="1320"/>
                    </a:lnTo>
                    <a:lnTo>
                      <a:pt x="2622" y="1329"/>
                    </a:lnTo>
                    <a:lnTo>
                      <a:pt x="2623" y="1330"/>
                    </a:lnTo>
                    <a:lnTo>
                      <a:pt x="2617" y="1329"/>
                    </a:lnTo>
                    <a:lnTo>
                      <a:pt x="2615" y="1332"/>
                    </a:lnTo>
                    <a:lnTo>
                      <a:pt x="2624" y="1335"/>
                    </a:lnTo>
                    <a:lnTo>
                      <a:pt x="2627" y="1342"/>
                    </a:lnTo>
                    <a:lnTo>
                      <a:pt x="2618" y="1341"/>
                    </a:lnTo>
                    <a:lnTo>
                      <a:pt x="2614" y="1340"/>
                    </a:lnTo>
                    <a:lnTo>
                      <a:pt x="2617" y="1343"/>
                    </a:lnTo>
                    <a:close/>
                  </a:path>
                </a:pathLst>
              </a:custGeom>
              <a:grpFill/>
              <a:ln w="635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009" name="Freeform 1901">
                <a:extLst>
                  <a:ext uri="{FF2B5EF4-FFF2-40B4-BE49-F238E27FC236}">
                    <a16:creationId xmlns:a16="http://schemas.microsoft.com/office/drawing/2014/main" id="{FB382FB0-3EC5-7D48-8438-DD93D48E632E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5387429" y="4643242"/>
                <a:ext cx="17646" cy="21885"/>
              </a:xfrm>
              <a:custGeom>
                <a:avLst/>
                <a:gdLst>
                  <a:gd name="T0" fmla="*/ 1 w 17"/>
                  <a:gd name="T1" fmla="*/ 19 h 19"/>
                  <a:gd name="T2" fmla="*/ 2 w 17"/>
                  <a:gd name="T3" fmla="*/ 19 h 19"/>
                  <a:gd name="T4" fmla="*/ 3 w 17"/>
                  <a:gd name="T5" fmla="*/ 19 h 19"/>
                  <a:gd name="T6" fmla="*/ 3 w 17"/>
                  <a:gd name="T7" fmla="*/ 19 h 19"/>
                  <a:gd name="T8" fmla="*/ 8 w 17"/>
                  <a:gd name="T9" fmla="*/ 15 h 19"/>
                  <a:gd name="T10" fmla="*/ 9 w 17"/>
                  <a:gd name="T11" fmla="*/ 15 h 19"/>
                  <a:gd name="T12" fmla="*/ 11 w 17"/>
                  <a:gd name="T13" fmla="*/ 14 h 19"/>
                  <a:gd name="T14" fmla="*/ 13 w 17"/>
                  <a:gd name="T15" fmla="*/ 13 h 19"/>
                  <a:gd name="T16" fmla="*/ 14 w 17"/>
                  <a:gd name="T17" fmla="*/ 10 h 19"/>
                  <a:gd name="T18" fmla="*/ 14 w 17"/>
                  <a:gd name="T19" fmla="*/ 9 h 19"/>
                  <a:gd name="T20" fmla="*/ 15 w 17"/>
                  <a:gd name="T21" fmla="*/ 8 h 19"/>
                  <a:gd name="T22" fmla="*/ 16 w 17"/>
                  <a:gd name="T23" fmla="*/ 6 h 19"/>
                  <a:gd name="T24" fmla="*/ 16 w 17"/>
                  <a:gd name="T25" fmla="*/ 3 h 19"/>
                  <a:gd name="T26" fmla="*/ 17 w 17"/>
                  <a:gd name="T27" fmla="*/ 2 h 19"/>
                  <a:gd name="T28" fmla="*/ 17 w 17"/>
                  <a:gd name="T29" fmla="*/ 0 h 19"/>
                  <a:gd name="T30" fmla="*/ 16 w 17"/>
                  <a:gd name="T31" fmla="*/ 2 h 19"/>
                  <a:gd name="T32" fmla="*/ 16 w 17"/>
                  <a:gd name="T33" fmla="*/ 2 h 19"/>
                  <a:gd name="T34" fmla="*/ 16 w 17"/>
                  <a:gd name="T35" fmla="*/ 3 h 19"/>
                  <a:gd name="T36" fmla="*/ 16 w 17"/>
                  <a:gd name="T37" fmla="*/ 4 h 19"/>
                  <a:gd name="T38" fmla="*/ 15 w 17"/>
                  <a:gd name="T39" fmla="*/ 5 h 19"/>
                  <a:gd name="T40" fmla="*/ 15 w 17"/>
                  <a:gd name="T41" fmla="*/ 7 h 19"/>
                  <a:gd name="T42" fmla="*/ 14 w 17"/>
                  <a:gd name="T43" fmla="*/ 8 h 19"/>
                  <a:gd name="T44" fmla="*/ 13 w 17"/>
                  <a:gd name="T45" fmla="*/ 9 h 19"/>
                  <a:gd name="T46" fmla="*/ 12 w 17"/>
                  <a:gd name="T47" fmla="*/ 9 h 19"/>
                  <a:gd name="T48" fmla="*/ 11 w 17"/>
                  <a:gd name="T49" fmla="*/ 10 h 19"/>
                  <a:gd name="T50" fmla="*/ 8 w 17"/>
                  <a:gd name="T51" fmla="*/ 9 h 19"/>
                  <a:gd name="T52" fmla="*/ 7 w 17"/>
                  <a:gd name="T53" fmla="*/ 9 h 19"/>
                  <a:gd name="T54" fmla="*/ 7 w 17"/>
                  <a:gd name="T55" fmla="*/ 9 h 19"/>
                  <a:gd name="T56" fmla="*/ 6 w 17"/>
                  <a:gd name="T57" fmla="*/ 9 h 19"/>
                  <a:gd name="T58" fmla="*/ 7 w 17"/>
                  <a:gd name="T59" fmla="*/ 10 h 19"/>
                  <a:gd name="T60" fmla="*/ 7 w 17"/>
                  <a:gd name="T61" fmla="*/ 10 h 19"/>
                  <a:gd name="T62" fmla="*/ 7 w 17"/>
                  <a:gd name="T63" fmla="*/ 11 h 19"/>
                  <a:gd name="T64" fmla="*/ 6 w 17"/>
                  <a:gd name="T65" fmla="*/ 11 h 19"/>
                  <a:gd name="T66" fmla="*/ 5 w 17"/>
                  <a:gd name="T67" fmla="*/ 11 h 19"/>
                  <a:gd name="T68" fmla="*/ 4 w 17"/>
                  <a:gd name="T69" fmla="*/ 11 h 19"/>
                  <a:gd name="T70" fmla="*/ 2 w 17"/>
                  <a:gd name="T71" fmla="*/ 13 h 19"/>
                  <a:gd name="T72" fmla="*/ 1 w 17"/>
                  <a:gd name="T73" fmla="*/ 14 h 19"/>
                  <a:gd name="T74" fmla="*/ 1 w 17"/>
                  <a:gd name="T75" fmla="*/ 15 h 19"/>
                  <a:gd name="T76" fmla="*/ 1 w 17"/>
                  <a:gd name="T77" fmla="*/ 16 h 19"/>
                  <a:gd name="T78" fmla="*/ 1 w 17"/>
                  <a:gd name="T79" fmla="*/ 16 h 19"/>
                  <a:gd name="T80" fmla="*/ 0 w 17"/>
                  <a:gd name="T81" fmla="*/ 17 h 19"/>
                  <a:gd name="T82" fmla="*/ 0 w 17"/>
                  <a:gd name="T83" fmla="*/ 18 h 19"/>
                  <a:gd name="T84" fmla="*/ 0 w 17"/>
                  <a:gd name="T85" fmla="*/ 19 h 19"/>
                  <a:gd name="T86" fmla="*/ 0 w 17"/>
                  <a:gd name="T87" fmla="*/ 19 h 19"/>
                  <a:gd name="T88" fmla="*/ 1 w 17"/>
                  <a:gd name="T89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7" h="19">
                    <a:moveTo>
                      <a:pt x="1" y="19"/>
                    </a:moveTo>
                    <a:lnTo>
                      <a:pt x="2" y="19"/>
                    </a:lnTo>
                    <a:lnTo>
                      <a:pt x="3" y="19"/>
                    </a:lnTo>
                    <a:lnTo>
                      <a:pt x="3" y="19"/>
                    </a:lnTo>
                    <a:lnTo>
                      <a:pt x="8" y="15"/>
                    </a:lnTo>
                    <a:lnTo>
                      <a:pt x="9" y="15"/>
                    </a:lnTo>
                    <a:lnTo>
                      <a:pt x="11" y="14"/>
                    </a:lnTo>
                    <a:lnTo>
                      <a:pt x="13" y="13"/>
                    </a:lnTo>
                    <a:lnTo>
                      <a:pt x="14" y="10"/>
                    </a:lnTo>
                    <a:lnTo>
                      <a:pt x="14" y="9"/>
                    </a:lnTo>
                    <a:lnTo>
                      <a:pt x="15" y="8"/>
                    </a:lnTo>
                    <a:lnTo>
                      <a:pt x="16" y="6"/>
                    </a:lnTo>
                    <a:lnTo>
                      <a:pt x="16" y="3"/>
                    </a:lnTo>
                    <a:lnTo>
                      <a:pt x="17" y="2"/>
                    </a:lnTo>
                    <a:lnTo>
                      <a:pt x="17" y="0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6" y="3"/>
                    </a:lnTo>
                    <a:lnTo>
                      <a:pt x="16" y="4"/>
                    </a:lnTo>
                    <a:lnTo>
                      <a:pt x="15" y="5"/>
                    </a:lnTo>
                    <a:lnTo>
                      <a:pt x="15" y="7"/>
                    </a:lnTo>
                    <a:lnTo>
                      <a:pt x="14" y="8"/>
                    </a:lnTo>
                    <a:lnTo>
                      <a:pt x="13" y="9"/>
                    </a:lnTo>
                    <a:lnTo>
                      <a:pt x="12" y="9"/>
                    </a:lnTo>
                    <a:lnTo>
                      <a:pt x="11" y="10"/>
                    </a:lnTo>
                    <a:lnTo>
                      <a:pt x="8" y="9"/>
                    </a:lnTo>
                    <a:lnTo>
                      <a:pt x="7" y="9"/>
                    </a:lnTo>
                    <a:lnTo>
                      <a:pt x="7" y="9"/>
                    </a:lnTo>
                    <a:lnTo>
                      <a:pt x="6" y="9"/>
                    </a:lnTo>
                    <a:lnTo>
                      <a:pt x="7" y="10"/>
                    </a:lnTo>
                    <a:lnTo>
                      <a:pt x="7" y="10"/>
                    </a:lnTo>
                    <a:lnTo>
                      <a:pt x="7" y="11"/>
                    </a:lnTo>
                    <a:lnTo>
                      <a:pt x="6" y="11"/>
                    </a:lnTo>
                    <a:lnTo>
                      <a:pt x="5" y="11"/>
                    </a:lnTo>
                    <a:lnTo>
                      <a:pt x="4" y="11"/>
                    </a:lnTo>
                    <a:lnTo>
                      <a:pt x="2" y="13"/>
                    </a:lnTo>
                    <a:lnTo>
                      <a:pt x="1" y="14"/>
                    </a:lnTo>
                    <a:lnTo>
                      <a:pt x="1" y="15"/>
                    </a:lnTo>
                    <a:lnTo>
                      <a:pt x="1" y="16"/>
                    </a:lnTo>
                    <a:lnTo>
                      <a:pt x="1" y="16"/>
                    </a:lnTo>
                    <a:lnTo>
                      <a:pt x="0" y="17"/>
                    </a:lnTo>
                    <a:lnTo>
                      <a:pt x="0" y="18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1" y="19"/>
                    </a:lnTo>
                    <a:close/>
                  </a:path>
                </a:pathLst>
              </a:custGeom>
              <a:grpFill/>
              <a:ln w="635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010" name="Freeform 1902">
                <a:extLst>
                  <a:ext uri="{FF2B5EF4-FFF2-40B4-BE49-F238E27FC236}">
                    <a16:creationId xmlns:a16="http://schemas.microsoft.com/office/drawing/2014/main" id="{AF119B55-313A-7A40-8151-EDE6C5A98CD7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5387429" y="4643242"/>
                <a:ext cx="17646" cy="21885"/>
              </a:xfrm>
              <a:custGeom>
                <a:avLst/>
                <a:gdLst>
                  <a:gd name="T0" fmla="*/ 1 w 17"/>
                  <a:gd name="T1" fmla="*/ 19 h 19"/>
                  <a:gd name="T2" fmla="*/ 2 w 17"/>
                  <a:gd name="T3" fmla="*/ 19 h 19"/>
                  <a:gd name="T4" fmla="*/ 3 w 17"/>
                  <a:gd name="T5" fmla="*/ 19 h 19"/>
                  <a:gd name="T6" fmla="*/ 3 w 17"/>
                  <a:gd name="T7" fmla="*/ 19 h 19"/>
                  <a:gd name="T8" fmla="*/ 8 w 17"/>
                  <a:gd name="T9" fmla="*/ 15 h 19"/>
                  <a:gd name="T10" fmla="*/ 9 w 17"/>
                  <a:gd name="T11" fmla="*/ 15 h 19"/>
                  <a:gd name="T12" fmla="*/ 11 w 17"/>
                  <a:gd name="T13" fmla="*/ 14 h 19"/>
                  <a:gd name="T14" fmla="*/ 13 w 17"/>
                  <a:gd name="T15" fmla="*/ 13 h 19"/>
                  <a:gd name="T16" fmla="*/ 14 w 17"/>
                  <a:gd name="T17" fmla="*/ 10 h 19"/>
                  <a:gd name="T18" fmla="*/ 14 w 17"/>
                  <a:gd name="T19" fmla="*/ 9 h 19"/>
                  <a:gd name="T20" fmla="*/ 15 w 17"/>
                  <a:gd name="T21" fmla="*/ 8 h 19"/>
                  <a:gd name="T22" fmla="*/ 16 w 17"/>
                  <a:gd name="T23" fmla="*/ 6 h 19"/>
                  <a:gd name="T24" fmla="*/ 16 w 17"/>
                  <a:gd name="T25" fmla="*/ 3 h 19"/>
                  <a:gd name="T26" fmla="*/ 17 w 17"/>
                  <a:gd name="T27" fmla="*/ 2 h 19"/>
                  <a:gd name="T28" fmla="*/ 17 w 17"/>
                  <a:gd name="T29" fmla="*/ 0 h 19"/>
                  <a:gd name="T30" fmla="*/ 16 w 17"/>
                  <a:gd name="T31" fmla="*/ 2 h 19"/>
                  <a:gd name="T32" fmla="*/ 16 w 17"/>
                  <a:gd name="T33" fmla="*/ 2 h 19"/>
                  <a:gd name="T34" fmla="*/ 16 w 17"/>
                  <a:gd name="T35" fmla="*/ 3 h 19"/>
                  <a:gd name="T36" fmla="*/ 16 w 17"/>
                  <a:gd name="T37" fmla="*/ 4 h 19"/>
                  <a:gd name="T38" fmla="*/ 15 w 17"/>
                  <a:gd name="T39" fmla="*/ 5 h 19"/>
                  <a:gd name="T40" fmla="*/ 15 w 17"/>
                  <a:gd name="T41" fmla="*/ 7 h 19"/>
                  <a:gd name="T42" fmla="*/ 14 w 17"/>
                  <a:gd name="T43" fmla="*/ 8 h 19"/>
                  <a:gd name="T44" fmla="*/ 13 w 17"/>
                  <a:gd name="T45" fmla="*/ 9 h 19"/>
                  <a:gd name="T46" fmla="*/ 12 w 17"/>
                  <a:gd name="T47" fmla="*/ 9 h 19"/>
                  <a:gd name="T48" fmla="*/ 11 w 17"/>
                  <a:gd name="T49" fmla="*/ 10 h 19"/>
                  <a:gd name="T50" fmla="*/ 8 w 17"/>
                  <a:gd name="T51" fmla="*/ 9 h 19"/>
                  <a:gd name="T52" fmla="*/ 7 w 17"/>
                  <a:gd name="T53" fmla="*/ 9 h 19"/>
                  <a:gd name="T54" fmla="*/ 7 w 17"/>
                  <a:gd name="T55" fmla="*/ 9 h 19"/>
                  <a:gd name="T56" fmla="*/ 6 w 17"/>
                  <a:gd name="T57" fmla="*/ 9 h 19"/>
                  <a:gd name="T58" fmla="*/ 7 w 17"/>
                  <a:gd name="T59" fmla="*/ 10 h 19"/>
                  <a:gd name="T60" fmla="*/ 7 w 17"/>
                  <a:gd name="T61" fmla="*/ 10 h 19"/>
                  <a:gd name="T62" fmla="*/ 7 w 17"/>
                  <a:gd name="T63" fmla="*/ 11 h 19"/>
                  <a:gd name="T64" fmla="*/ 6 w 17"/>
                  <a:gd name="T65" fmla="*/ 11 h 19"/>
                  <a:gd name="T66" fmla="*/ 5 w 17"/>
                  <a:gd name="T67" fmla="*/ 11 h 19"/>
                  <a:gd name="T68" fmla="*/ 4 w 17"/>
                  <a:gd name="T69" fmla="*/ 11 h 19"/>
                  <a:gd name="T70" fmla="*/ 2 w 17"/>
                  <a:gd name="T71" fmla="*/ 13 h 19"/>
                  <a:gd name="T72" fmla="*/ 1 w 17"/>
                  <a:gd name="T73" fmla="*/ 14 h 19"/>
                  <a:gd name="T74" fmla="*/ 1 w 17"/>
                  <a:gd name="T75" fmla="*/ 15 h 19"/>
                  <a:gd name="T76" fmla="*/ 1 w 17"/>
                  <a:gd name="T77" fmla="*/ 16 h 19"/>
                  <a:gd name="T78" fmla="*/ 1 w 17"/>
                  <a:gd name="T79" fmla="*/ 16 h 19"/>
                  <a:gd name="T80" fmla="*/ 0 w 17"/>
                  <a:gd name="T81" fmla="*/ 17 h 19"/>
                  <a:gd name="T82" fmla="*/ 0 w 17"/>
                  <a:gd name="T83" fmla="*/ 18 h 19"/>
                  <a:gd name="T84" fmla="*/ 0 w 17"/>
                  <a:gd name="T85" fmla="*/ 19 h 19"/>
                  <a:gd name="T86" fmla="*/ 0 w 17"/>
                  <a:gd name="T87" fmla="*/ 19 h 19"/>
                  <a:gd name="T88" fmla="*/ 1 w 17"/>
                  <a:gd name="T89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7" h="19">
                    <a:moveTo>
                      <a:pt x="1" y="19"/>
                    </a:moveTo>
                    <a:lnTo>
                      <a:pt x="2" y="19"/>
                    </a:lnTo>
                    <a:lnTo>
                      <a:pt x="3" y="19"/>
                    </a:lnTo>
                    <a:lnTo>
                      <a:pt x="3" y="19"/>
                    </a:lnTo>
                    <a:lnTo>
                      <a:pt x="8" y="15"/>
                    </a:lnTo>
                    <a:lnTo>
                      <a:pt x="9" y="15"/>
                    </a:lnTo>
                    <a:lnTo>
                      <a:pt x="11" y="14"/>
                    </a:lnTo>
                    <a:lnTo>
                      <a:pt x="13" y="13"/>
                    </a:lnTo>
                    <a:lnTo>
                      <a:pt x="14" y="10"/>
                    </a:lnTo>
                    <a:lnTo>
                      <a:pt x="14" y="9"/>
                    </a:lnTo>
                    <a:lnTo>
                      <a:pt x="15" y="8"/>
                    </a:lnTo>
                    <a:lnTo>
                      <a:pt x="16" y="6"/>
                    </a:lnTo>
                    <a:lnTo>
                      <a:pt x="16" y="3"/>
                    </a:lnTo>
                    <a:lnTo>
                      <a:pt x="17" y="2"/>
                    </a:lnTo>
                    <a:lnTo>
                      <a:pt x="17" y="0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6" y="3"/>
                    </a:lnTo>
                    <a:lnTo>
                      <a:pt x="16" y="4"/>
                    </a:lnTo>
                    <a:lnTo>
                      <a:pt x="15" y="5"/>
                    </a:lnTo>
                    <a:lnTo>
                      <a:pt x="15" y="7"/>
                    </a:lnTo>
                    <a:lnTo>
                      <a:pt x="14" y="8"/>
                    </a:lnTo>
                    <a:lnTo>
                      <a:pt x="13" y="9"/>
                    </a:lnTo>
                    <a:lnTo>
                      <a:pt x="12" y="9"/>
                    </a:lnTo>
                    <a:lnTo>
                      <a:pt x="11" y="10"/>
                    </a:lnTo>
                    <a:lnTo>
                      <a:pt x="8" y="9"/>
                    </a:lnTo>
                    <a:lnTo>
                      <a:pt x="7" y="9"/>
                    </a:lnTo>
                    <a:lnTo>
                      <a:pt x="7" y="9"/>
                    </a:lnTo>
                    <a:lnTo>
                      <a:pt x="6" y="9"/>
                    </a:lnTo>
                    <a:lnTo>
                      <a:pt x="7" y="10"/>
                    </a:lnTo>
                    <a:lnTo>
                      <a:pt x="7" y="10"/>
                    </a:lnTo>
                    <a:lnTo>
                      <a:pt x="7" y="11"/>
                    </a:lnTo>
                    <a:lnTo>
                      <a:pt x="6" y="11"/>
                    </a:lnTo>
                    <a:lnTo>
                      <a:pt x="5" y="11"/>
                    </a:lnTo>
                    <a:lnTo>
                      <a:pt x="4" y="11"/>
                    </a:lnTo>
                    <a:lnTo>
                      <a:pt x="2" y="13"/>
                    </a:lnTo>
                    <a:lnTo>
                      <a:pt x="1" y="14"/>
                    </a:lnTo>
                    <a:lnTo>
                      <a:pt x="1" y="15"/>
                    </a:lnTo>
                    <a:lnTo>
                      <a:pt x="1" y="16"/>
                    </a:lnTo>
                    <a:lnTo>
                      <a:pt x="1" y="16"/>
                    </a:lnTo>
                    <a:lnTo>
                      <a:pt x="0" y="17"/>
                    </a:lnTo>
                    <a:lnTo>
                      <a:pt x="0" y="18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1" y="19"/>
                    </a:lnTo>
                  </a:path>
                </a:pathLst>
              </a:custGeom>
              <a:grpFill/>
              <a:ln w="635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011" name="Freeform 1903">
                <a:extLst>
                  <a:ext uri="{FF2B5EF4-FFF2-40B4-BE49-F238E27FC236}">
                    <a16:creationId xmlns:a16="http://schemas.microsoft.com/office/drawing/2014/main" id="{DE9CCA54-5D56-F54D-967D-7A9587FD458A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5387429" y="4643242"/>
                <a:ext cx="17646" cy="21885"/>
              </a:xfrm>
              <a:custGeom>
                <a:avLst/>
                <a:gdLst>
                  <a:gd name="T0" fmla="*/ 1 w 17"/>
                  <a:gd name="T1" fmla="*/ 19 h 19"/>
                  <a:gd name="T2" fmla="*/ 2 w 17"/>
                  <a:gd name="T3" fmla="*/ 19 h 19"/>
                  <a:gd name="T4" fmla="*/ 3 w 17"/>
                  <a:gd name="T5" fmla="*/ 19 h 19"/>
                  <a:gd name="T6" fmla="*/ 3 w 17"/>
                  <a:gd name="T7" fmla="*/ 19 h 19"/>
                  <a:gd name="T8" fmla="*/ 8 w 17"/>
                  <a:gd name="T9" fmla="*/ 15 h 19"/>
                  <a:gd name="T10" fmla="*/ 9 w 17"/>
                  <a:gd name="T11" fmla="*/ 15 h 19"/>
                  <a:gd name="T12" fmla="*/ 11 w 17"/>
                  <a:gd name="T13" fmla="*/ 14 h 19"/>
                  <a:gd name="T14" fmla="*/ 13 w 17"/>
                  <a:gd name="T15" fmla="*/ 13 h 19"/>
                  <a:gd name="T16" fmla="*/ 14 w 17"/>
                  <a:gd name="T17" fmla="*/ 10 h 19"/>
                  <a:gd name="T18" fmla="*/ 14 w 17"/>
                  <a:gd name="T19" fmla="*/ 9 h 19"/>
                  <a:gd name="T20" fmla="*/ 15 w 17"/>
                  <a:gd name="T21" fmla="*/ 8 h 19"/>
                  <a:gd name="T22" fmla="*/ 16 w 17"/>
                  <a:gd name="T23" fmla="*/ 6 h 19"/>
                  <a:gd name="T24" fmla="*/ 16 w 17"/>
                  <a:gd name="T25" fmla="*/ 3 h 19"/>
                  <a:gd name="T26" fmla="*/ 17 w 17"/>
                  <a:gd name="T27" fmla="*/ 2 h 19"/>
                  <a:gd name="T28" fmla="*/ 17 w 17"/>
                  <a:gd name="T29" fmla="*/ 0 h 19"/>
                  <a:gd name="T30" fmla="*/ 16 w 17"/>
                  <a:gd name="T31" fmla="*/ 2 h 19"/>
                  <a:gd name="T32" fmla="*/ 16 w 17"/>
                  <a:gd name="T33" fmla="*/ 2 h 19"/>
                  <a:gd name="T34" fmla="*/ 16 w 17"/>
                  <a:gd name="T35" fmla="*/ 3 h 19"/>
                  <a:gd name="T36" fmla="*/ 16 w 17"/>
                  <a:gd name="T37" fmla="*/ 4 h 19"/>
                  <a:gd name="T38" fmla="*/ 15 w 17"/>
                  <a:gd name="T39" fmla="*/ 5 h 19"/>
                  <a:gd name="T40" fmla="*/ 15 w 17"/>
                  <a:gd name="T41" fmla="*/ 7 h 19"/>
                  <a:gd name="T42" fmla="*/ 14 w 17"/>
                  <a:gd name="T43" fmla="*/ 8 h 19"/>
                  <a:gd name="T44" fmla="*/ 13 w 17"/>
                  <a:gd name="T45" fmla="*/ 9 h 19"/>
                  <a:gd name="T46" fmla="*/ 12 w 17"/>
                  <a:gd name="T47" fmla="*/ 9 h 19"/>
                  <a:gd name="T48" fmla="*/ 11 w 17"/>
                  <a:gd name="T49" fmla="*/ 10 h 19"/>
                  <a:gd name="T50" fmla="*/ 8 w 17"/>
                  <a:gd name="T51" fmla="*/ 9 h 19"/>
                  <a:gd name="T52" fmla="*/ 7 w 17"/>
                  <a:gd name="T53" fmla="*/ 9 h 19"/>
                  <a:gd name="T54" fmla="*/ 7 w 17"/>
                  <a:gd name="T55" fmla="*/ 9 h 19"/>
                  <a:gd name="T56" fmla="*/ 6 w 17"/>
                  <a:gd name="T57" fmla="*/ 9 h 19"/>
                  <a:gd name="T58" fmla="*/ 7 w 17"/>
                  <a:gd name="T59" fmla="*/ 10 h 19"/>
                  <a:gd name="T60" fmla="*/ 7 w 17"/>
                  <a:gd name="T61" fmla="*/ 10 h 19"/>
                  <a:gd name="T62" fmla="*/ 7 w 17"/>
                  <a:gd name="T63" fmla="*/ 11 h 19"/>
                  <a:gd name="T64" fmla="*/ 6 w 17"/>
                  <a:gd name="T65" fmla="*/ 11 h 19"/>
                  <a:gd name="T66" fmla="*/ 5 w 17"/>
                  <a:gd name="T67" fmla="*/ 11 h 19"/>
                  <a:gd name="T68" fmla="*/ 4 w 17"/>
                  <a:gd name="T69" fmla="*/ 11 h 19"/>
                  <a:gd name="T70" fmla="*/ 2 w 17"/>
                  <a:gd name="T71" fmla="*/ 13 h 19"/>
                  <a:gd name="T72" fmla="*/ 1 w 17"/>
                  <a:gd name="T73" fmla="*/ 14 h 19"/>
                  <a:gd name="T74" fmla="*/ 1 w 17"/>
                  <a:gd name="T75" fmla="*/ 15 h 19"/>
                  <a:gd name="T76" fmla="*/ 1 w 17"/>
                  <a:gd name="T77" fmla="*/ 16 h 19"/>
                  <a:gd name="T78" fmla="*/ 1 w 17"/>
                  <a:gd name="T79" fmla="*/ 16 h 19"/>
                  <a:gd name="T80" fmla="*/ 0 w 17"/>
                  <a:gd name="T81" fmla="*/ 17 h 19"/>
                  <a:gd name="T82" fmla="*/ 0 w 17"/>
                  <a:gd name="T83" fmla="*/ 18 h 19"/>
                  <a:gd name="T84" fmla="*/ 0 w 17"/>
                  <a:gd name="T85" fmla="*/ 19 h 19"/>
                  <a:gd name="T86" fmla="*/ 0 w 17"/>
                  <a:gd name="T87" fmla="*/ 19 h 19"/>
                  <a:gd name="T88" fmla="*/ 1 w 17"/>
                  <a:gd name="T89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7" h="19">
                    <a:moveTo>
                      <a:pt x="1" y="19"/>
                    </a:moveTo>
                    <a:lnTo>
                      <a:pt x="2" y="19"/>
                    </a:lnTo>
                    <a:lnTo>
                      <a:pt x="3" y="19"/>
                    </a:lnTo>
                    <a:lnTo>
                      <a:pt x="3" y="19"/>
                    </a:lnTo>
                    <a:lnTo>
                      <a:pt x="8" y="15"/>
                    </a:lnTo>
                    <a:lnTo>
                      <a:pt x="9" y="15"/>
                    </a:lnTo>
                    <a:lnTo>
                      <a:pt x="11" y="14"/>
                    </a:lnTo>
                    <a:lnTo>
                      <a:pt x="13" y="13"/>
                    </a:lnTo>
                    <a:lnTo>
                      <a:pt x="14" y="10"/>
                    </a:lnTo>
                    <a:lnTo>
                      <a:pt x="14" y="9"/>
                    </a:lnTo>
                    <a:lnTo>
                      <a:pt x="15" y="8"/>
                    </a:lnTo>
                    <a:lnTo>
                      <a:pt x="16" y="6"/>
                    </a:lnTo>
                    <a:lnTo>
                      <a:pt x="16" y="3"/>
                    </a:lnTo>
                    <a:lnTo>
                      <a:pt x="17" y="2"/>
                    </a:lnTo>
                    <a:lnTo>
                      <a:pt x="17" y="0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6" y="3"/>
                    </a:lnTo>
                    <a:lnTo>
                      <a:pt x="16" y="4"/>
                    </a:lnTo>
                    <a:lnTo>
                      <a:pt x="15" y="5"/>
                    </a:lnTo>
                    <a:lnTo>
                      <a:pt x="15" y="7"/>
                    </a:lnTo>
                    <a:lnTo>
                      <a:pt x="14" y="8"/>
                    </a:lnTo>
                    <a:lnTo>
                      <a:pt x="13" y="9"/>
                    </a:lnTo>
                    <a:lnTo>
                      <a:pt x="12" y="9"/>
                    </a:lnTo>
                    <a:lnTo>
                      <a:pt x="11" y="10"/>
                    </a:lnTo>
                    <a:lnTo>
                      <a:pt x="8" y="9"/>
                    </a:lnTo>
                    <a:lnTo>
                      <a:pt x="7" y="9"/>
                    </a:lnTo>
                    <a:lnTo>
                      <a:pt x="7" y="9"/>
                    </a:lnTo>
                    <a:lnTo>
                      <a:pt x="6" y="9"/>
                    </a:lnTo>
                    <a:lnTo>
                      <a:pt x="7" y="10"/>
                    </a:lnTo>
                    <a:lnTo>
                      <a:pt x="7" y="10"/>
                    </a:lnTo>
                    <a:lnTo>
                      <a:pt x="7" y="11"/>
                    </a:lnTo>
                    <a:lnTo>
                      <a:pt x="6" y="11"/>
                    </a:lnTo>
                    <a:lnTo>
                      <a:pt x="5" y="11"/>
                    </a:lnTo>
                    <a:lnTo>
                      <a:pt x="4" y="11"/>
                    </a:lnTo>
                    <a:lnTo>
                      <a:pt x="2" y="13"/>
                    </a:lnTo>
                    <a:lnTo>
                      <a:pt x="1" y="14"/>
                    </a:lnTo>
                    <a:lnTo>
                      <a:pt x="1" y="15"/>
                    </a:lnTo>
                    <a:lnTo>
                      <a:pt x="1" y="16"/>
                    </a:lnTo>
                    <a:lnTo>
                      <a:pt x="1" y="16"/>
                    </a:lnTo>
                    <a:lnTo>
                      <a:pt x="0" y="17"/>
                    </a:lnTo>
                    <a:lnTo>
                      <a:pt x="0" y="18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1" y="19"/>
                    </a:lnTo>
                  </a:path>
                </a:pathLst>
              </a:custGeom>
              <a:grpFill/>
              <a:ln w="635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012" name="Freeform 1904">
                <a:extLst>
                  <a:ext uri="{FF2B5EF4-FFF2-40B4-BE49-F238E27FC236}">
                    <a16:creationId xmlns:a16="http://schemas.microsoft.com/office/drawing/2014/main" id="{0C95D486-087D-8A4F-9EAD-A78F5DDD320D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5389390" y="4636676"/>
                <a:ext cx="33332" cy="52522"/>
              </a:xfrm>
              <a:custGeom>
                <a:avLst/>
                <a:gdLst>
                  <a:gd name="T0" fmla="*/ 28 w 35"/>
                  <a:gd name="T1" fmla="*/ 32 h 46"/>
                  <a:gd name="T2" fmla="*/ 33 w 35"/>
                  <a:gd name="T3" fmla="*/ 22 h 46"/>
                  <a:gd name="T4" fmla="*/ 35 w 35"/>
                  <a:gd name="T5" fmla="*/ 19 h 46"/>
                  <a:gd name="T6" fmla="*/ 33 w 35"/>
                  <a:gd name="T7" fmla="*/ 16 h 46"/>
                  <a:gd name="T8" fmla="*/ 34 w 35"/>
                  <a:gd name="T9" fmla="*/ 13 h 46"/>
                  <a:gd name="T10" fmla="*/ 32 w 35"/>
                  <a:gd name="T11" fmla="*/ 11 h 46"/>
                  <a:gd name="T12" fmla="*/ 28 w 35"/>
                  <a:gd name="T13" fmla="*/ 7 h 46"/>
                  <a:gd name="T14" fmla="*/ 26 w 35"/>
                  <a:gd name="T15" fmla="*/ 4 h 46"/>
                  <a:gd name="T16" fmla="*/ 24 w 35"/>
                  <a:gd name="T17" fmla="*/ 2 h 46"/>
                  <a:gd name="T18" fmla="*/ 23 w 35"/>
                  <a:gd name="T19" fmla="*/ 4 h 46"/>
                  <a:gd name="T20" fmla="*/ 21 w 35"/>
                  <a:gd name="T21" fmla="*/ 15 h 46"/>
                  <a:gd name="T22" fmla="*/ 18 w 35"/>
                  <a:gd name="T23" fmla="*/ 24 h 46"/>
                  <a:gd name="T24" fmla="*/ 14 w 35"/>
                  <a:gd name="T25" fmla="*/ 27 h 46"/>
                  <a:gd name="T26" fmla="*/ 13 w 35"/>
                  <a:gd name="T27" fmla="*/ 25 h 46"/>
                  <a:gd name="T28" fmla="*/ 16 w 35"/>
                  <a:gd name="T29" fmla="*/ 22 h 46"/>
                  <a:gd name="T30" fmla="*/ 17 w 35"/>
                  <a:gd name="T31" fmla="*/ 18 h 46"/>
                  <a:gd name="T32" fmla="*/ 18 w 35"/>
                  <a:gd name="T33" fmla="*/ 12 h 46"/>
                  <a:gd name="T34" fmla="*/ 18 w 35"/>
                  <a:gd name="T35" fmla="*/ 7 h 46"/>
                  <a:gd name="T36" fmla="*/ 17 w 35"/>
                  <a:gd name="T37" fmla="*/ 7 h 46"/>
                  <a:gd name="T38" fmla="*/ 17 w 35"/>
                  <a:gd name="T39" fmla="*/ 13 h 46"/>
                  <a:gd name="T40" fmla="*/ 16 w 35"/>
                  <a:gd name="T41" fmla="*/ 19 h 46"/>
                  <a:gd name="T42" fmla="*/ 12 w 35"/>
                  <a:gd name="T43" fmla="*/ 23 h 46"/>
                  <a:gd name="T44" fmla="*/ 7 w 35"/>
                  <a:gd name="T45" fmla="*/ 28 h 46"/>
                  <a:gd name="T46" fmla="*/ 4 w 35"/>
                  <a:gd name="T47" fmla="*/ 34 h 46"/>
                  <a:gd name="T48" fmla="*/ 0 w 35"/>
                  <a:gd name="T49" fmla="*/ 39 h 46"/>
                  <a:gd name="T50" fmla="*/ 3 w 35"/>
                  <a:gd name="T51" fmla="*/ 41 h 46"/>
                  <a:gd name="T52" fmla="*/ 5 w 35"/>
                  <a:gd name="T53" fmla="*/ 44 h 46"/>
                  <a:gd name="T54" fmla="*/ 7 w 35"/>
                  <a:gd name="T55" fmla="*/ 38 h 46"/>
                  <a:gd name="T56" fmla="*/ 13 w 35"/>
                  <a:gd name="T57" fmla="*/ 31 h 46"/>
                  <a:gd name="T58" fmla="*/ 17 w 35"/>
                  <a:gd name="T59" fmla="*/ 28 h 46"/>
                  <a:gd name="T60" fmla="*/ 15 w 35"/>
                  <a:gd name="T61" fmla="*/ 33 h 46"/>
                  <a:gd name="T62" fmla="*/ 12 w 35"/>
                  <a:gd name="T63" fmla="*/ 39 h 46"/>
                  <a:gd name="T64" fmla="*/ 7 w 35"/>
                  <a:gd name="T65" fmla="*/ 46 h 46"/>
                  <a:gd name="T66" fmla="*/ 11 w 35"/>
                  <a:gd name="T67" fmla="*/ 43 h 46"/>
                  <a:gd name="T68" fmla="*/ 14 w 35"/>
                  <a:gd name="T69" fmla="*/ 42 h 46"/>
                  <a:gd name="T70" fmla="*/ 16 w 35"/>
                  <a:gd name="T71" fmla="*/ 43 h 46"/>
                  <a:gd name="T72" fmla="*/ 21 w 35"/>
                  <a:gd name="T73" fmla="*/ 37 h 46"/>
                  <a:gd name="T74" fmla="*/ 27 w 35"/>
                  <a:gd name="T75" fmla="*/ 22 h 46"/>
                  <a:gd name="T76" fmla="*/ 27 w 35"/>
                  <a:gd name="T77" fmla="*/ 27 h 46"/>
                  <a:gd name="T78" fmla="*/ 26 w 35"/>
                  <a:gd name="T79" fmla="*/ 33 h 46"/>
                  <a:gd name="T80" fmla="*/ 23 w 35"/>
                  <a:gd name="T81" fmla="*/ 42 h 46"/>
                  <a:gd name="T82" fmla="*/ 29 w 35"/>
                  <a:gd name="T83" fmla="*/ 25 h 46"/>
                  <a:gd name="T84" fmla="*/ 29 w 35"/>
                  <a:gd name="T85" fmla="*/ 23 h 46"/>
                  <a:gd name="T86" fmla="*/ 29 w 35"/>
                  <a:gd name="T87" fmla="*/ 16 h 46"/>
                  <a:gd name="T88" fmla="*/ 33 w 35"/>
                  <a:gd name="T89" fmla="*/ 13 h 46"/>
                  <a:gd name="T90" fmla="*/ 33 w 35"/>
                  <a:gd name="T91" fmla="*/ 19 h 46"/>
                  <a:gd name="T92" fmla="*/ 29 w 35"/>
                  <a:gd name="T93" fmla="*/ 26 h 46"/>
                  <a:gd name="T94" fmla="*/ 27 w 35"/>
                  <a:gd name="T95" fmla="*/ 34 h 46"/>
                  <a:gd name="T96" fmla="*/ 26 w 35"/>
                  <a:gd name="T97" fmla="*/ 38 h 46"/>
                  <a:gd name="T98" fmla="*/ 26 w 35"/>
                  <a:gd name="T99" fmla="*/ 39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35" h="46">
                    <a:moveTo>
                      <a:pt x="27" y="36"/>
                    </a:moveTo>
                    <a:lnTo>
                      <a:pt x="28" y="34"/>
                    </a:lnTo>
                    <a:lnTo>
                      <a:pt x="28" y="33"/>
                    </a:lnTo>
                    <a:lnTo>
                      <a:pt x="28" y="32"/>
                    </a:lnTo>
                    <a:lnTo>
                      <a:pt x="29" y="28"/>
                    </a:lnTo>
                    <a:lnTo>
                      <a:pt x="30" y="26"/>
                    </a:lnTo>
                    <a:lnTo>
                      <a:pt x="32" y="23"/>
                    </a:lnTo>
                    <a:lnTo>
                      <a:pt x="33" y="22"/>
                    </a:lnTo>
                    <a:lnTo>
                      <a:pt x="33" y="21"/>
                    </a:lnTo>
                    <a:lnTo>
                      <a:pt x="33" y="20"/>
                    </a:lnTo>
                    <a:lnTo>
                      <a:pt x="34" y="19"/>
                    </a:lnTo>
                    <a:lnTo>
                      <a:pt x="35" y="19"/>
                    </a:lnTo>
                    <a:lnTo>
                      <a:pt x="35" y="18"/>
                    </a:lnTo>
                    <a:lnTo>
                      <a:pt x="35" y="18"/>
                    </a:lnTo>
                    <a:lnTo>
                      <a:pt x="34" y="18"/>
                    </a:lnTo>
                    <a:lnTo>
                      <a:pt x="33" y="16"/>
                    </a:lnTo>
                    <a:lnTo>
                      <a:pt x="34" y="16"/>
                    </a:lnTo>
                    <a:lnTo>
                      <a:pt x="34" y="15"/>
                    </a:lnTo>
                    <a:lnTo>
                      <a:pt x="34" y="15"/>
                    </a:lnTo>
                    <a:lnTo>
                      <a:pt x="34" y="13"/>
                    </a:lnTo>
                    <a:lnTo>
                      <a:pt x="34" y="11"/>
                    </a:lnTo>
                    <a:lnTo>
                      <a:pt x="33" y="11"/>
                    </a:lnTo>
                    <a:lnTo>
                      <a:pt x="33" y="11"/>
                    </a:lnTo>
                    <a:lnTo>
                      <a:pt x="32" y="11"/>
                    </a:lnTo>
                    <a:lnTo>
                      <a:pt x="30" y="11"/>
                    </a:lnTo>
                    <a:lnTo>
                      <a:pt x="29" y="10"/>
                    </a:lnTo>
                    <a:lnTo>
                      <a:pt x="28" y="9"/>
                    </a:lnTo>
                    <a:lnTo>
                      <a:pt x="28" y="7"/>
                    </a:lnTo>
                    <a:lnTo>
                      <a:pt x="27" y="4"/>
                    </a:lnTo>
                    <a:lnTo>
                      <a:pt x="27" y="4"/>
                    </a:lnTo>
                    <a:lnTo>
                      <a:pt x="26" y="5"/>
                    </a:lnTo>
                    <a:lnTo>
                      <a:pt x="26" y="4"/>
                    </a:lnTo>
                    <a:lnTo>
                      <a:pt x="25" y="4"/>
                    </a:lnTo>
                    <a:lnTo>
                      <a:pt x="24" y="4"/>
                    </a:lnTo>
                    <a:lnTo>
                      <a:pt x="24" y="3"/>
                    </a:lnTo>
                    <a:lnTo>
                      <a:pt x="24" y="2"/>
                    </a:lnTo>
                    <a:lnTo>
                      <a:pt x="24" y="0"/>
                    </a:lnTo>
                    <a:lnTo>
                      <a:pt x="23" y="0"/>
                    </a:lnTo>
                    <a:lnTo>
                      <a:pt x="23" y="2"/>
                    </a:lnTo>
                    <a:lnTo>
                      <a:pt x="23" y="4"/>
                    </a:lnTo>
                    <a:lnTo>
                      <a:pt x="23" y="8"/>
                    </a:lnTo>
                    <a:lnTo>
                      <a:pt x="23" y="11"/>
                    </a:lnTo>
                    <a:lnTo>
                      <a:pt x="21" y="13"/>
                    </a:lnTo>
                    <a:lnTo>
                      <a:pt x="21" y="15"/>
                    </a:lnTo>
                    <a:lnTo>
                      <a:pt x="21" y="19"/>
                    </a:lnTo>
                    <a:lnTo>
                      <a:pt x="20" y="22"/>
                    </a:lnTo>
                    <a:lnTo>
                      <a:pt x="18" y="23"/>
                    </a:lnTo>
                    <a:lnTo>
                      <a:pt x="18" y="24"/>
                    </a:lnTo>
                    <a:lnTo>
                      <a:pt x="18" y="24"/>
                    </a:lnTo>
                    <a:lnTo>
                      <a:pt x="15" y="25"/>
                    </a:lnTo>
                    <a:lnTo>
                      <a:pt x="14" y="25"/>
                    </a:lnTo>
                    <a:lnTo>
                      <a:pt x="14" y="27"/>
                    </a:lnTo>
                    <a:lnTo>
                      <a:pt x="13" y="28"/>
                    </a:lnTo>
                    <a:lnTo>
                      <a:pt x="13" y="27"/>
                    </a:lnTo>
                    <a:lnTo>
                      <a:pt x="13" y="26"/>
                    </a:lnTo>
                    <a:lnTo>
                      <a:pt x="13" y="25"/>
                    </a:lnTo>
                    <a:lnTo>
                      <a:pt x="14" y="25"/>
                    </a:lnTo>
                    <a:lnTo>
                      <a:pt x="15" y="24"/>
                    </a:lnTo>
                    <a:lnTo>
                      <a:pt x="15" y="23"/>
                    </a:lnTo>
                    <a:lnTo>
                      <a:pt x="16" y="22"/>
                    </a:lnTo>
                    <a:lnTo>
                      <a:pt x="16" y="21"/>
                    </a:lnTo>
                    <a:lnTo>
                      <a:pt x="16" y="20"/>
                    </a:lnTo>
                    <a:lnTo>
                      <a:pt x="17" y="19"/>
                    </a:lnTo>
                    <a:lnTo>
                      <a:pt x="17" y="18"/>
                    </a:lnTo>
                    <a:lnTo>
                      <a:pt x="17" y="15"/>
                    </a:lnTo>
                    <a:lnTo>
                      <a:pt x="17" y="15"/>
                    </a:lnTo>
                    <a:lnTo>
                      <a:pt x="18" y="13"/>
                    </a:lnTo>
                    <a:lnTo>
                      <a:pt x="18" y="12"/>
                    </a:lnTo>
                    <a:lnTo>
                      <a:pt x="18" y="10"/>
                    </a:lnTo>
                    <a:lnTo>
                      <a:pt x="18" y="9"/>
                    </a:lnTo>
                    <a:lnTo>
                      <a:pt x="18" y="8"/>
                    </a:lnTo>
                    <a:lnTo>
                      <a:pt x="18" y="7"/>
                    </a:lnTo>
                    <a:lnTo>
                      <a:pt x="18" y="5"/>
                    </a:lnTo>
                    <a:lnTo>
                      <a:pt x="18" y="4"/>
                    </a:lnTo>
                    <a:lnTo>
                      <a:pt x="17" y="5"/>
                    </a:lnTo>
                    <a:lnTo>
                      <a:pt x="17" y="7"/>
                    </a:lnTo>
                    <a:lnTo>
                      <a:pt x="17" y="8"/>
                    </a:lnTo>
                    <a:lnTo>
                      <a:pt x="17" y="9"/>
                    </a:lnTo>
                    <a:lnTo>
                      <a:pt x="17" y="11"/>
                    </a:lnTo>
                    <a:lnTo>
                      <a:pt x="17" y="13"/>
                    </a:lnTo>
                    <a:lnTo>
                      <a:pt x="17" y="14"/>
                    </a:lnTo>
                    <a:lnTo>
                      <a:pt x="16" y="15"/>
                    </a:lnTo>
                    <a:lnTo>
                      <a:pt x="16" y="16"/>
                    </a:lnTo>
                    <a:lnTo>
                      <a:pt x="16" y="19"/>
                    </a:lnTo>
                    <a:lnTo>
                      <a:pt x="15" y="20"/>
                    </a:lnTo>
                    <a:lnTo>
                      <a:pt x="14" y="21"/>
                    </a:lnTo>
                    <a:lnTo>
                      <a:pt x="14" y="22"/>
                    </a:lnTo>
                    <a:lnTo>
                      <a:pt x="12" y="23"/>
                    </a:lnTo>
                    <a:lnTo>
                      <a:pt x="11" y="24"/>
                    </a:lnTo>
                    <a:lnTo>
                      <a:pt x="10" y="25"/>
                    </a:lnTo>
                    <a:lnTo>
                      <a:pt x="9" y="26"/>
                    </a:lnTo>
                    <a:lnTo>
                      <a:pt x="7" y="28"/>
                    </a:lnTo>
                    <a:lnTo>
                      <a:pt x="7" y="30"/>
                    </a:lnTo>
                    <a:lnTo>
                      <a:pt x="6" y="31"/>
                    </a:lnTo>
                    <a:lnTo>
                      <a:pt x="5" y="33"/>
                    </a:lnTo>
                    <a:lnTo>
                      <a:pt x="4" y="34"/>
                    </a:lnTo>
                    <a:lnTo>
                      <a:pt x="2" y="37"/>
                    </a:lnTo>
                    <a:lnTo>
                      <a:pt x="1" y="38"/>
                    </a:lnTo>
                    <a:lnTo>
                      <a:pt x="1" y="38"/>
                    </a:lnTo>
                    <a:lnTo>
                      <a:pt x="0" y="39"/>
                    </a:lnTo>
                    <a:lnTo>
                      <a:pt x="1" y="41"/>
                    </a:lnTo>
                    <a:lnTo>
                      <a:pt x="1" y="41"/>
                    </a:lnTo>
                    <a:lnTo>
                      <a:pt x="2" y="41"/>
                    </a:lnTo>
                    <a:lnTo>
                      <a:pt x="3" y="41"/>
                    </a:lnTo>
                    <a:lnTo>
                      <a:pt x="3" y="43"/>
                    </a:lnTo>
                    <a:lnTo>
                      <a:pt x="3" y="43"/>
                    </a:lnTo>
                    <a:lnTo>
                      <a:pt x="4" y="44"/>
                    </a:lnTo>
                    <a:lnTo>
                      <a:pt x="5" y="44"/>
                    </a:lnTo>
                    <a:lnTo>
                      <a:pt x="5" y="43"/>
                    </a:lnTo>
                    <a:lnTo>
                      <a:pt x="6" y="41"/>
                    </a:lnTo>
                    <a:lnTo>
                      <a:pt x="6" y="39"/>
                    </a:lnTo>
                    <a:lnTo>
                      <a:pt x="7" y="38"/>
                    </a:lnTo>
                    <a:lnTo>
                      <a:pt x="10" y="37"/>
                    </a:lnTo>
                    <a:lnTo>
                      <a:pt x="11" y="34"/>
                    </a:lnTo>
                    <a:lnTo>
                      <a:pt x="12" y="32"/>
                    </a:lnTo>
                    <a:lnTo>
                      <a:pt x="13" y="31"/>
                    </a:lnTo>
                    <a:lnTo>
                      <a:pt x="14" y="30"/>
                    </a:lnTo>
                    <a:lnTo>
                      <a:pt x="15" y="27"/>
                    </a:lnTo>
                    <a:lnTo>
                      <a:pt x="16" y="27"/>
                    </a:lnTo>
                    <a:lnTo>
                      <a:pt x="17" y="28"/>
                    </a:lnTo>
                    <a:lnTo>
                      <a:pt x="17" y="30"/>
                    </a:lnTo>
                    <a:lnTo>
                      <a:pt x="16" y="30"/>
                    </a:lnTo>
                    <a:lnTo>
                      <a:pt x="15" y="32"/>
                    </a:lnTo>
                    <a:lnTo>
                      <a:pt x="15" y="33"/>
                    </a:lnTo>
                    <a:lnTo>
                      <a:pt x="14" y="34"/>
                    </a:lnTo>
                    <a:lnTo>
                      <a:pt x="13" y="36"/>
                    </a:lnTo>
                    <a:lnTo>
                      <a:pt x="12" y="38"/>
                    </a:lnTo>
                    <a:lnTo>
                      <a:pt x="12" y="39"/>
                    </a:lnTo>
                    <a:lnTo>
                      <a:pt x="10" y="42"/>
                    </a:lnTo>
                    <a:lnTo>
                      <a:pt x="9" y="44"/>
                    </a:lnTo>
                    <a:lnTo>
                      <a:pt x="9" y="45"/>
                    </a:lnTo>
                    <a:lnTo>
                      <a:pt x="7" y="46"/>
                    </a:lnTo>
                    <a:lnTo>
                      <a:pt x="9" y="46"/>
                    </a:lnTo>
                    <a:lnTo>
                      <a:pt x="9" y="45"/>
                    </a:lnTo>
                    <a:lnTo>
                      <a:pt x="10" y="44"/>
                    </a:lnTo>
                    <a:lnTo>
                      <a:pt x="11" y="43"/>
                    </a:lnTo>
                    <a:lnTo>
                      <a:pt x="12" y="41"/>
                    </a:lnTo>
                    <a:lnTo>
                      <a:pt x="13" y="41"/>
                    </a:lnTo>
                    <a:lnTo>
                      <a:pt x="13" y="42"/>
                    </a:lnTo>
                    <a:lnTo>
                      <a:pt x="14" y="42"/>
                    </a:lnTo>
                    <a:lnTo>
                      <a:pt x="14" y="43"/>
                    </a:lnTo>
                    <a:lnTo>
                      <a:pt x="15" y="43"/>
                    </a:lnTo>
                    <a:lnTo>
                      <a:pt x="15" y="43"/>
                    </a:lnTo>
                    <a:lnTo>
                      <a:pt x="16" y="43"/>
                    </a:lnTo>
                    <a:lnTo>
                      <a:pt x="17" y="42"/>
                    </a:lnTo>
                    <a:lnTo>
                      <a:pt x="18" y="41"/>
                    </a:lnTo>
                    <a:lnTo>
                      <a:pt x="20" y="38"/>
                    </a:lnTo>
                    <a:lnTo>
                      <a:pt x="21" y="37"/>
                    </a:lnTo>
                    <a:lnTo>
                      <a:pt x="21" y="37"/>
                    </a:lnTo>
                    <a:lnTo>
                      <a:pt x="25" y="24"/>
                    </a:lnTo>
                    <a:lnTo>
                      <a:pt x="26" y="22"/>
                    </a:lnTo>
                    <a:lnTo>
                      <a:pt x="27" y="22"/>
                    </a:lnTo>
                    <a:lnTo>
                      <a:pt x="27" y="23"/>
                    </a:lnTo>
                    <a:lnTo>
                      <a:pt x="27" y="24"/>
                    </a:lnTo>
                    <a:lnTo>
                      <a:pt x="27" y="26"/>
                    </a:lnTo>
                    <a:lnTo>
                      <a:pt x="27" y="27"/>
                    </a:lnTo>
                    <a:lnTo>
                      <a:pt x="27" y="28"/>
                    </a:lnTo>
                    <a:lnTo>
                      <a:pt x="26" y="31"/>
                    </a:lnTo>
                    <a:lnTo>
                      <a:pt x="26" y="32"/>
                    </a:lnTo>
                    <a:lnTo>
                      <a:pt x="26" y="33"/>
                    </a:lnTo>
                    <a:lnTo>
                      <a:pt x="26" y="33"/>
                    </a:lnTo>
                    <a:lnTo>
                      <a:pt x="24" y="39"/>
                    </a:lnTo>
                    <a:lnTo>
                      <a:pt x="23" y="41"/>
                    </a:lnTo>
                    <a:lnTo>
                      <a:pt x="23" y="42"/>
                    </a:lnTo>
                    <a:lnTo>
                      <a:pt x="24" y="41"/>
                    </a:lnTo>
                    <a:lnTo>
                      <a:pt x="24" y="41"/>
                    </a:lnTo>
                    <a:lnTo>
                      <a:pt x="26" y="33"/>
                    </a:lnTo>
                    <a:lnTo>
                      <a:pt x="29" y="25"/>
                    </a:lnTo>
                    <a:lnTo>
                      <a:pt x="29" y="24"/>
                    </a:lnTo>
                    <a:lnTo>
                      <a:pt x="29" y="23"/>
                    </a:lnTo>
                    <a:lnTo>
                      <a:pt x="30" y="22"/>
                    </a:lnTo>
                    <a:lnTo>
                      <a:pt x="29" y="23"/>
                    </a:lnTo>
                    <a:lnTo>
                      <a:pt x="28" y="23"/>
                    </a:lnTo>
                    <a:lnTo>
                      <a:pt x="28" y="21"/>
                    </a:lnTo>
                    <a:lnTo>
                      <a:pt x="29" y="20"/>
                    </a:lnTo>
                    <a:lnTo>
                      <a:pt x="29" y="16"/>
                    </a:lnTo>
                    <a:lnTo>
                      <a:pt x="30" y="15"/>
                    </a:lnTo>
                    <a:lnTo>
                      <a:pt x="30" y="14"/>
                    </a:lnTo>
                    <a:lnTo>
                      <a:pt x="32" y="14"/>
                    </a:lnTo>
                    <a:lnTo>
                      <a:pt x="33" y="13"/>
                    </a:lnTo>
                    <a:lnTo>
                      <a:pt x="33" y="14"/>
                    </a:lnTo>
                    <a:lnTo>
                      <a:pt x="32" y="15"/>
                    </a:lnTo>
                    <a:lnTo>
                      <a:pt x="33" y="16"/>
                    </a:lnTo>
                    <a:lnTo>
                      <a:pt x="33" y="19"/>
                    </a:lnTo>
                    <a:lnTo>
                      <a:pt x="32" y="21"/>
                    </a:lnTo>
                    <a:lnTo>
                      <a:pt x="32" y="22"/>
                    </a:lnTo>
                    <a:lnTo>
                      <a:pt x="30" y="24"/>
                    </a:lnTo>
                    <a:lnTo>
                      <a:pt x="29" y="26"/>
                    </a:lnTo>
                    <a:lnTo>
                      <a:pt x="28" y="30"/>
                    </a:lnTo>
                    <a:lnTo>
                      <a:pt x="28" y="31"/>
                    </a:lnTo>
                    <a:lnTo>
                      <a:pt x="28" y="32"/>
                    </a:lnTo>
                    <a:lnTo>
                      <a:pt x="27" y="34"/>
                    </a:lnTo>
                    <a:lnTo>
                      <a:pt x="27" y="35"/>
                    </a:lnTo>
                    <a:lnTo>
                      <a:pt x="26" y="36"/>
                    </a:lnTo>
                    <a:lnTo>
                      <a:pt x="26" y="38"/>
                    </a:lnTo>
                    <a:lnTo>
                      <a:pt x="26" y="38"/>
                    </a:lnTo>
                    <a:lnTo>
                      <a:pt x="25" y="43"/>
                    </a:lnTo>
                    <a:lnTo>
                      <a:pt x="25" y="42"/>
                    </a:lnTo>
                    <a:lnTo>
                      <a:pt x="26" y="41"/>
                    </a:lnTo>
                    <a:lnTo>
                      <a:pt x="26" y="39"/>
                    </a:lnTo>
                    <a:lnTo>
                      <a:pt x="27" y="36"/>
                    </a:lnTo>
                    <a:close/>
                  </a:path>
                </a:pathLst>
              </a:custGeom>
              <a:grpFill/>
              <a:ln w="635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013" name="Freeform 1905">
                <a:extLst>
                  <a:ext uri="{FF2B5EF4-FFF2-40B4-BE49-F238E27FC236}">
                    <a16:creationId xmlns:a16="http://schemas.microsoft.com/office/drawing/2014/main" id="{6EC34EF2-1F55-A944-A986-6DE5F01D4467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5389390" y="4636676"/>
                <a:ext cx="33332" cy="52522"/>
              </a:xfrm>
              <a:custGeom>
                <a:avLst/>
                <a:gdLst>
                  <a:gd name="T0" fmla="*/ 28 w 35"/>
                  <a:gd name="T1" fmla="*/ 32 h 46"/>
                  <a:gd name="T2" fmla="*/ 33 w 35"/>
                  <a:gd name="T3" fmla="*/ 22 h 46"/>
                  <a:gd name="T4" fmla="*/ 35 w 35"/>
                  <a:gd name="T5" fmla="*/ 19 h 46"/>
                  <a:gd name="T6" fmla="*/ 33 w 35"/>
                  <a:gd name="T7" fmla="*/ 16 h 46"/>
                  <a:gd name="T8" fmla="*/ 34 w 35"/>
                  <a:gd name="T9" fmla="*/ 13 h 46"/>
                  <a:gd name="T10" fmla="*/ 32 w 35"/>
                  <a:gd name="T11" fmla="*/ 11 h 46"/>
                  <a:gd name="T12" fmla="*/ 28 w 35"/>
                  <a:gd name="T13" fmla="*/ 7 h 46"/>
                  <a:gd name="T14" fmla="*/ 26 w 35"/>
                  <a:gd name="T15" fmla="*/ 4 h 46"/>
                  <a:gd name="T16" fmla="*/ 24 w 35"/>
                  <a:gd name="T17" fmla="*/ 2 h 46"/>
                  <a:gd name="T18" fmla="*/ 23 w 35"/>
                  <a:gd name="T19" fmla="*/ 4 h 46"/>
                  <a:gd name="T20" fmla="*/ 21 w 35"/>
                  <a:gd name="T21" fmla="*/ 15 h 46"/>
                  <a:gd name="T22" fmla="*/ 18 w 35"/>
                  <a:gd name="T23" fmla="*/ 24 h 46"/>
                  <a:gd name="T24" fmla="*/ 14 w 35"/>
                  <a:gd name="T25" fmla="*/ 27 h 46"/>
                  <a:gd name="T26" fmla="*/ 13 w 35"/>
                  <a:gd name="T27" fmla="*/ 25 h 46"/>
                  <a:gd name="T28" fmla="*/ 16 w 35"/>
                  <a:gd name="T29" fmla="*/ 22 h 46"/>
                  <a:gd name="T30" fmla="*/ 17 w 35"/>
                  <a:gd name="T31" fmla="*/ 18 h 46"/>
                  <a:gd name="T32" fmla="*/ 18 w 35"/>
                  <a:gd name="T33" fmla="*/ 12 h 46"/>
                  <a:gd name="T34" fmla="*/ 18 w 35"/>
                  <a:gd name="T35" fmla="*/ 7 h 46"/>
                  <a:gd name="T36" fmla="*/ 17 w 35"/>
                  <a:gd name="T37" fmla="*/ 7 h 46"/>
                  <a:gd name="T38" fmla="*/ 17 w 35"/>
                  <a:gd name="T39" fmla="*/ 13 h 46"/>
                  <a:gd name="T40" fmla="*/ 16 w 35"/>
                  <a:gd name="T41" fmla="*/ 19 h 46"/>
                  <a:gd name="T42" fmla="*/ 12 w 35"/>
                  <a:gd name="T43" fmla="*/ 23 h 46"/>
                  <a:gd name="T44" fmla="*/ 7 w 35"/>
                  <a:gd name="T45" fmla="*/ 28 h 46"/>
                  <a:gd name="T46" fmla="*/ 4 w 35"/>
                  <a:gd name="T47" fmla="*/ 34 h 46"/>
                  <a:gd name="T48" fmla="*/ 0 w 35"/>
                  <a:gd name="T49" fmla="*/ 39 h 46"/>
                  <a:gd name="T50" fmla="*/ 3 w 35"/>
                  <a:gd name="T51" fmla="*/ 41 h 46"/>
                  <a:gd name="T52" fmla="*/ 5 w 35"/>
                  <a:gd name="T53" fmla="*/ 44 h 46"/>
                  <a:gd name="T54" fmla="*/ 7 w 35"/>
                  <a:gd name="T55" fmla="*/ 38 h 46"/>
                  <a:gd name="T56" fmla="*/ 13 w 35"/>
                  <a:gd name="T57" fmla="*/ 31 h 46"/>
                  <a:gd name="T58" fmla="*/ 17 w 35"/>
                  <a:gd name="T59" fmla="*/ 28 h 46"/>
                  <a:gd name="T60" fmla="*/ 15 w 35"/>
                  <a:gd name="T61" fmla="*/ 33 h 46"/>
                  <a:gd name="T62" fmla="*/ 12 w 35"/>
                  <a:gd name="T63" fmla="*/ 39 h 46"/>
                  <a:gd name="T64" fmla="*/ 7 w 35"/>
                  <a:gd name="T65" fmla="*/ 46 h 46"/>
                  <a:gd name="T66" fmla="*/ 11 w 35"/>
                  <a:gd name="T67" fmla="*/ 43 h 46"/>
                  <a:gd name="T68" fmla="*/ 14 w 35"/>
                  <a:gd name="T69" fmla="*/ 42 h 46"/>
                  <a:gd name="T70" fmla="*/ 16 w 35"/>
                  <a:gd name="T71" fmla="*/ 43 h 46"/>
                  <a:gd name="T72" fmla="*/ 21 w 35"/>
                  <a:gd name="T73" fmla="*/ 37 h 46"/>
                  <a:gd name="T74" fmla="*/ 27 w 35"/>
                  <a:gd name="T75" fmla="*/ 22 h 46"/>
                  <a:gd name="T76" fmla="*/ 27 w 35"/>
                  <a:gd name="T77" fmla="*/ 27 h 46"/>
                  <a:gd name="T78" fmla="*/ 26 w 35"/>
                  <a:gd name="T79" fmla="*/ 33 h 46"/>
                  <a:gd name="T80" fmla="*/ 23 w 35"/>
                  <a:gd name="T81" fmla="*/ 42 h 46"/>
                  <a:gd name="T82" fmla="*/ 29 w 35"/>
                  <a:gd name="T83" fmla="*/ 25 h 46"/>
                  <a:gd name="T84" fmla="*/ 29 w 35"/>
                  <a:gd name="T85" fmla="*/ 23 h 46"/>
                  <a:gd name="T86" fmla="*/ 29 w 35"/>
                  <a:gd name="T87" fmla="*/ 16 h 46"/>
                  <a:gd name="T88" fmla="*/ 33 w 35"/>
                  <a:gd name="T89" fmla="*/ 13 h 46"/>
                  <a:gd name="T90" fmla="*/ 33 w 35"/>
                  <a:gd name="T91" fmla="*/ 19 h 46"/>
                  <a:gd name="T92" fmla="*/ 29 w 35"/>
                  <a:gd name="T93" fmla="*/ 26 h 46"/>
                  <a:gd name="T94" fmla="*/ 27 w 35"/>
                  <a:gd name="T95" fmla="*/ 34 h 46"/>
                  <a:gd name="T96" fmla="*/ 26 w 35"/>
                  <a:gd name="T97" fmla="*/ 38 h 46"/>
                  <a:gd name="T98" fmla="*/ 26 w 35"/>
                  <a:gd name="T99" fmla="*/ 39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35" h="46">
                    <a:moveTo>
                      <a:pt x="27" y="36"/>
                    </a:moveTo>
                    <a:lnTo>
                      <a:pt x="28" y="34"/>
                    </a:lnTo>
                    <a:lnTo>
                      <a:pt x="28" y="33"/>
                    </a:lnTo>
                    <a:lnTo>
                      <a:pt x="28" y="32"/>
                    </a:lnTo>
                    <a:lnTo>
                      <a:pt x="29" y="28"/>
                    </a:lnTo>
                    <a:lnTo>
                      <a:pt x="30" y="26"/>
                    </a:lnTo>
                    <a:lnTo>
                      <a:pt x="32" y="23"/>
                    </a:lnTo>
                    <a:lnTo>
                      <a:pt x="33" y="22"/>
                    </a:lnTo>
                    <a:lnTo>
                      <a:pt x="33" y="21"/>
                    </a:lnTo>
                    <a:lnTo>
                      <a:pt x="33" y="20"/>
                    </a:lnTo>
                    <a:lnTo>
                      <a:pt x="34" y="19"/>
                    </a:lnTo>
                    <a:lnTo>
                      <a:pt x="35" y="19"/>
                    </a:lnTo>
                    <a:lnTo>
                      <a:pt x="35" y="18"/>
                    </a:lnTo>
                    <a:lnTo>
                      <a:pt x="35" y="18"/>
                    </a:lnTo>
                    <a:lnTo>
                      <a:pt x="34" y="18"/>
                    </a:lnTo>
                    <a:lnTo>
                      <a:pt x="33" y="16"/>
                    </a:lnTo>
                    <a:lnTo>
                      <a:pt x="34" y="16"/>
                    </a:lnTo>
                    <a:lnTo>
                      <a:pt x="34" y="15"/>
                    </a:lnTo>
                    <a:lnTo>
                      <a:pt x="34" y="15"/>
                    </a:lnTo>
                    <a:lnTo>
                      <a:pt x="34" y="13"/>
                    </a:lnTo>
                    <a:lnTo>
                      <a:pt x="34" y="11"/>
                    </a:lnTo>
                    <a:lnTo>
                      <a:pt x="33" y="11"/>
                    </a:lnTo>
                    <a:lnTo>
                      <a:pt x="33" y="11"/>
                    </a:lnTo>
                    <a:lnTo>
                      <a:pt x="32" y="11"/>
                    </a:lnTo>
                    <a:lnTo>
                      <a:pt x="30" y="11"/>
                    </a:lnTo>
                    <a:lnTo>
                      <a:pt x="29" y="10"/>
                    </a:lnTo>
                    <a:lnTo>
                      <a:pt x="28" y="9"/>
                    </a:lnTo>
                    <a:lnTo>
                      <a:pt x="28" y="7"/>
                    </a:lnTo>
                    <a:lnTo>
                      <a:pt x="27" y="4"/>
                    </a:lnTo>
                    <a:lnTo>
                      <a:pt x="27" y="4"/>
                    </a:lnTo>
                    <a:lnTo>
                      <a:pt x="26" y="5"/>
                    </a:lnTo>
                    <a:lnTo>
                      <a:pt x="26" y="4"/>
                    </a:lnTo>
                    <a:lnTo>
                      <a:pt x="25" y="4"/>
                    </a:lnTo>
                    <a:lnTo>
                      <a:pt x="24" y="4"/>
                    </a:lnTo>
                    <a:lnTo>
                      <a:pt x="24" y="3"/>
                    </a:lnTo>
                    <a:lnTo>
                      <a:pt x="24" y="2"/>
                    </a:lnTo>
                    <a:lnTo>
                      <a:pt x="24" y="0"/>
                    </a:lnTo>
                    <a:lnTo>
                      <a:pt x="23" y="0"/>
                    </a:lnTo>
                    <a:lnTo>
                      <a:pt x="23" y="2"/>
                    </a:lnTo>
                    <a:lnTo>
                      <a:pt x="23" y="4"/>
                    </a:lnTo>
                    <a:lnTo>
                      <a:pt x="23" y="8"/>
                    </a:lnTo>
                    <a:lnTo>
                      <a:pt x="23" y="11"/>
                    </a:lnTo>
                    <a:lnTo>
                      <a:pt x="21" y="13"/>
                    </a:lnTo>
                    <a:lnTo>
                      <a:pt x="21" y="15"/>
                    </a:lnTo>
                    <a:lnTo>
                      <a:pt x="21" y="19"/>
                    </a:lnTo>
                    <a:lnTo>
                      <a:pt x="20" y="22"/>
                    </a:lnTo>
                    <a:lnTo>
                      <a:pt x="18" y="23"/>
                    </a:lnTo>
                    <a:lnTo>
                      <a:pt x="18" y="24"/>
                    </a:lnTo>
                    <a:lnTo>
                      <a:pt x="18" y="24"/>
                    </a:lnTo>
                    <a:lnTo>
                      <a:pt x="15" y="25"/>
                    </a:lnTo>
                    <a:lnTo>
                      <a:pt x="14" y="25"/>
                    </a:lnTo>
                    <a:lnTo>
                      <a:pt x="14" y="27"/>
                    </a:lnTo>
                    <a:lnTo>
                      <a:pt x="13" y="28"/>
                    </a:lnTo>
                    <a:lnTo>
                      <a:pt x="13" y="27"/>
                    </a:lnTo>
                    <a:lnTo>
                      <a:pt x="13" y="26"/>
                    </a:lnTo>
                    <a:lnTo>
                      <a:pt x="13" y="25"/>
                    </a:lnTo>
                    <a:lnTo>
                      <a:pt x="14" y="25"/>
                    </a:lnTo>
                    <a:lnTo>
                      <a:pt x="15" y="24"/>
                    </a:lnTo>
                    <a:lnTo>
                      <a:pt x="15" y="23"/>
                    </a:lnTo>
                    <a:lnTo>
                      <a:pt x="16" y="22"/>
                    </a:lnTo>
                    <a:lnTo>
                      <a:pt x="16" y="21"/>
                    </a:lnTo>
                    <a:lnTo>
                      <a:pt x="16" y="20"/>
                    </a:lnTo>
                    <a:lnTo>
                      <a:pt x="17" y="19"/>
                    </a:lnTo>
                    <a:lnTo>
                      <a:pt x="17" y="18"/>
                    </a:lnTo>
                    <a:lnTo>
                      <a:pt x="17" y="15"/>
                    </a:lnTo>
                    <a:lnTo>
                      <a:pt x="17" y="15"/>
                    </a:lnTo>
                    <a:lnTo>
                      <a:pt x="18" y="13"/>
                    </a:lnTo>
                    <a:lnTo>
                      <a:pt x="18" y="12"/>
                    </a:lnTo>
                    <a:lnTo>
                      <a:pt x="18" y="10"/>
                    </a:lnTo>
                    <a:lnTo>
                      <a:pt x="18" y="9"/>
                    </a:lnTo>
                    <a:lnTo>
                      <a:pt x="18" y="8"/>
                    </a:lnTo>
                    <a:lnTo>
                      <a:pt x="18" y="7"/>
                    </a:lnTo>
                    <a:lnTo>
                      <a:pt x="18" y="5"/>
                    </a:lnTo>
                    <a:lnTo>
                      <a:pt x="18" y="4"/>
                    </a:lnTo>
                    <a:lnTo>
                      <a:pt x="17" y="5"/>
                    </a:lnTo>
                    <a:lnTo>
                      <a:pt x="17" y="7"/>
                    </a:lnTo>
                    <a:lnTo>
                      <a:pt x="17" y="8"/>
                    </a:lnTo>
                    <a:lnTo>
                      <a:pt x="17" y="9"/>
                    </a:lnTo>
                    <a:lnTo>
                      <a:pt x="17" y="11"/>
                    </a:lnTo>
                    <a:lnTo>
                      <a:pt x="17" y="13"/>
                    </a:lnTo>
                    <a:lnTo>
                      <a:pt x="17" y="14"/>
                    </a:lnTo>
                    <a:lnTo>
                      <a:pt x="16" y="15"/>
                    </a:lnTo>
                    <a:lnTo>
                      <a:pt x="16" y="16"/>
                    </a:lnTo>
                    <a:lnTo>
                      <a:pt x="16" y="19"/>
                    </a:lnTo>
                    <a:lnTo>
                      <a:pt x="15" y="20"/>
                    </a:lnTo>
                    <a:lnTo>
                      <a:pt x="14" y="21"/>
                    </a:lnTo>
                    <a:lnTo>
                      <a:pt x="14" y="22"/>
                    </a:lnTo>
                    <a:lnTo>
                      <a:pt x="12" y="23"/>
                    </a:lnTo>
                    <a:lnTo>
                      <a:pt x="11" y="24"/>
                    </a:lnTo>
                    <a:lnTo>
                      <a:pt x="10" y="25"/>
                    </a:lnTo>
                    <a:lnTo>
                      <a:pt x="9" y="26"/>
                    </a:lnTo>
                    <a:lnTo>
                      <a:pt x="7" y="28"/>
                    </a:lnTo>
                    <a:lnTo>
                      <a:pt x="7" y="30"/>
                    </a:lnTo>
                    <a:lnTo>
                      <a:pt x="6" y="31"/>
                    </a:lnTo>
                    <a:lnTo>
                      <a:pt x="5" y="33"/>
                    </a:lnTo>
                    <a:lnTo>
                      <a:pt x="4" y="34"/>
                    </a:lnTo>
                    <a:lnTo>
                      <a:pt x="2" y="37"/>
                    </a:lnTo>
                    <a:lnTo>
                      <a:pt x="1" y="38"/>
                    </a:lnTo>
                    <a:lnTo>
                      <a:pt x="1" y="38"/>
                    </a:lnTo>
                    <a:lnTo>
                      <a:pt x="0" y="39"/>
                    </a:lnTo>
                    <a:lnTo>
                      <a:pt x="1" y="41"/>
                    </a:lnTo>
                    <a:lnTo>
                      <a:pt x="1" y="41"/>
                    </a:lnTo>
                    <a:lnTo>
                      <a:pt x="2" y="41"/>
                    </a:lnTo>
                    <a:lnTo>
                      <a:pt x="3" y="41"/>
                    </a:lnTo>
                    <a:lnTo>
                      <a:pt x="3" y="43"/>
                    </a:lnTo>
                    <a:lnTo>
                      <a:pt x="3" y="43"/>
                    </a:lnTo>
                    <a:lnTo>
                      <a:pt x="4" y="44"/>
                    </a:lnTo>
                    <a:lnTo>
                      <a:pt x="5" y="44"/>
                    </a:lnTo>
                    <a:lnTo>
                      <a:pt x="5" y="43"/>
                    </a:lnTo>
                    <a:lnTo>
                      <a:pt x="6" y="41"/>
                    </a:lnTo>
                    <a:lnTo>
                      <a:pt x="6" y="39"/>
                    </a:lnTo>
                    <a:lnTo>
                      <a:pt x="7" y="38"/>
                    </a:lnTo>
                    <a:lnTo>
                      <a:pt x="10" y="37"/>
                    </a:lnTo>
                    <a:lnTo>
                      <a:pt x="11" y="34"/>
                    </a:lnTo>
                    <a:lnTo>
                      <a:pt x="12" y="32"/>
                    </a:lnTo>
                    <a:lnTo>
                      <a:pt x="13" y="31"/>
                    </a:lnTo>
                    <a:lnTo>
                      <a:pt x="14" y="30"/>
                    </a:lnTo>
                    <a:lnTo>
                      <a:pt x="15" y="27"/>
                    </a:lnTo>
                    <a:lnTo>
                      <a:pt x="16" y="27"/>
                    </a:lnTo>
                    <a:lnTo>
                      <a:pt x="17" y="28"/>
                    </a:lnTo>
                    <a:lnTo>
                      <a:pt x="17" y="30"/>
                    </a:lnTo>
                    <a:lnTo>
                      <a:pt x="16" y="30"/>
                    </a:lnTo>
                    <a:lnTo>
                      <a:pt x="15" y="32"/>
                    </a:lnTo>
                    <a:lnTo>
                      <a:pt x="15" y="33"/>
                    </a:lnTo>
                    <a:lnTo>
                      <a:pt x="14" y="34"/>
                    </a:lnTo>
                    <a:lnTo>
                      <a:pt x="13" y="36"/>
                    </a:lnTo>
                    <a:lnTo>
                      <a:pt x="12" y="38"/>
                    </a:lnTo>
                    <a:lnTo>
                      <a:pt x="12" y="39"/>
                    </a:lnTo>
                    <a:lnTo>
                      <a:pt x="10" y="42"/>
                    </a:lnTo>
                    <a:lnTo>
                      <a:pt x="9" y="44"/>
                    </a:lnTo>
                    <a:lnTo>
                      <a:pt x="9" y="45"/>
                    </a:lnTo>
                    <a:lnTo>
                      <a:pt x="7" y="46"/>
                    </a:lnTo>
                    <a:lnTo>
                      <a:pt x="9" y="46"/>
                    </a:lnTo>
                    <a:lnTo>
                      <a:pt x="9" y="45"/>
                    </a:lnTo>
                    <a:lnTo>
                      <a:pt x="10" y="44"/>
                    </a:lnTo>
                    <a:lnTo>
                      <a:pt x="11" y="43"/>
                    </a:lnTo>
                    <a:lnTo>
                      <a:pt x="12" y="41"/>
                    </a:lnTo>
                    <a:lnTo>
                      <a:pt x="13" y="41"/>
                    </a:lnTo>
                    <a:lnTo>
                      <a:pt x="13" y="42"/>
                    </a:lnTo>
                    <a:lnTo>
                      <a:pt x="14" y="42"/>
                    </a:lnTo>
                    <a:lnTo>
                      <a:pt x="14" y="43"/>
                    </a:lnTo>
                    <a:lnTo>
                      <a:pt x="15" y="43"/>
                    </a:lnTo>
                    <a:lnTo>
                      <a:pt x="15" y="43"/>
                    </a:lnTo>
                    <a:lnTo>
                      <a:pt x="16" y="43"/>
                    </a:lnTo>
                    <a:lnTo>
                      <a:pt x="17" y="42"/>
                    </a:lnTo>
                    <a:lnTo>
                      <a:pt x="18" y="41"/>
                    </a:lnTo>
                    <a:lnTo>
                      <a:pt x="20" y="38"/>
                    </a:lnTo>
                    <a:lnTo>
                      <a:pt x="21" y="37"/>
                    </a:lnTo>
                    <a:lnTo>
                      <a:pt x="21" y="37"/>
                    </a:lnTo>
                    <a:lnTo>
                      <a:pt x="25" y="24"/>
                    </a:lnTo>
                    <a:lnTo>
                      <a:pt x="26" y="22"/>
                    </a:lnTo>
                    <a:lnTo>
                      <a:pt x="27" y="22"/>
                    </a:lnTo>
                    <a:lnTo>
                      <a:pt x="27" y="23"/>
                    </a:lnTo>
                    <a:lnTo>
                      <a:pt x="27" y="24"/>
                    </a:lnTo>
                    <a:lnTo>
                      <a:pt x="27" y="26"/>
                    </a:lnTo>
                    <a:lnTo>
                      <a:pt x="27" y="27"/>
                    </a:lnTo>
                    <a:lnTo>
                      <a:pt x="27" y="28"/>
                    </a:lnTo>
                    <a:lnTo>
                      <a:pt x="26" y="31"/>
                    </a:lnTo>
                    <a:lnTo>
                      <a:pt x="26" y="32"/>
                    </a:lnTo>
                    <a:lnTo>
                      <a:pt x="26" y="33"/>
                    </a:lnTo>
                    <a:lnTo>
                      <a:pt x="26" y="33"/>
                    </a:lnTo>
                    <a:lnTo>
                      <a:pt x="24" y="39"/>
                    </a:lnTo>
                    <a:lnTo>
                      <a:pt x="23" y="41"/>
                    </a:lnTo>
                    <a:lnTo>
                      <a:pt x="23" y="42"/>
                    </a:lnTo>
                    <a:lnTo>
                      <a:pt x="24" y="41"/>
                    </a:lnTo>
                    <a:lnTo>
                      <a:pt x="24" y="41"/>
                    </a:lnTo>
                    <a:lnTo>
                      <a:pt x="26" y="33"/>
                    </a:lnTo>
                    <a:lnTo>
                      <a:pt x="29" y="25"/>
                    </a:lnTo>
                    <a:lnTo>
                      <a:pt x="29" y="24"/>
                    </a:lnTo>
                    <a:lnTo>
                      <a:pt x="29" y="23"/>
                    </a:lnTo>
                    <a:lnTo>
                      <a:pt x="30" y="22"/>
                    </a:lnTo>
                    <a:lnTo>
                      <a:pt x="29" y="23"/>
                    </a:lnTo>
                    <a:lnTo>
                      <a:pt x="28" y="23"/>
                    </a:lnTo>
                    <a:lnTo>
                      <a:pt x="28" y="21"/>
                    </a:lnTo>
                    <a:lnTo>
                      <a:pt x="29" y="20"/>
                    </a:lnTo>
                    <a:lnTo>
                      <a:pt x="29" y="16"/>
                    </a:lnTo>
                    <a:lnTo>
                      <a:pt x="30" y="15"/>
                    </a:lnTo>
                    <a:lnTo>
                      <a:pt x="30" y="14"/>
                    </a:lnTo>
                    <a:lnTo>
                      <a:pt x="32" y="14"/>
                    </a:lnTo>
                    <a:lnTo>
                      <a:pt x="33" y="13"/>
                    </a:lnTo>
                    <a:lnTo>
                      <a:pt x="33" y="14"/>
                    </a:lnTo>
                    <a:lnTo>
                      <a:pt x="32" y="15"/>
                    </a:lnTo>
                    <a:lnTo>
                      <a:pt x="33" y="16"/>
                    </a:lnTo>
                    <a:lnTo>
                      <a:pt x="33" y="19"/>
                    </a:lnTo>
                    <a:lnTo>
                      <a:pt x="32" y="21"/>
                    </a:lnTo>
                    <a:lnTo>
                      <a:pt x="32" y="22"/>
                    </a:lnTo>
                    <a:lnTo>
                      <a:pt x="30" y="24"/>
                    </a:lnTo>
                    <a:lnTo>
                      <a:pt x="29" y="26"/>
                    </a:lnTo>
                    <a:lnTo>
                      <a:pt x="28" y="30"/>
                    </a:lnTo>
                    <a:lnTo>
                      <a:pt x="28" y="31"/>
                    </a:lnTo>
                    <a:lnTo>
                      <a:pt x="28" y="32"/>
                    </a:lnTo>
                    <a:lnTo>
                      <a:pt x="27" y="34"/>
                    </a:lnTo>
                    <a:lnTo>
                      <a:pt x="27" y="35"/>
                    </a:lnTo>
                    <a:lnTo>
                      <a:pt x="26" y="36"/>
                    </a:lnTo>
                    <a:lnTo>
                      <a:pt x="26" y="38"/>
                    </a:lnTo>
                    <a:lnTo>
                      <a:pt x="26" y="38"/>
                    </a:lnTo>
                    <a:lnTo>
                      <a:pt x="25" y="43"/>
                    </a:lnTo>
                    <a:lnTo>
                      <a:pt x="25" y="42"/>
                    </a:lnTo>
                    <a:lnTo>
                      <a:pt x="26" y="41"/>
                    </a:lnTo>
                    <a:lnTo>
                      <a:pt x="26" y="39"/>
                    </a:lnTo>
                    <a:lnTo>
                      <a:pt x="27" y="36"/>
                    </a:lnTo>
                  </a:path>
                </a:pathLst>
              </a:custGeom>
              <a:grpFill/>
              <a:ln w="635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014" name="Freeform 1906">
                <a:extLst>
                  <a:ext uri="{FF2B5EF4-FFF2-40B4-BE49-F238E27FC236}">
                    <a16:creationId xmlns:a16="http://schemas.microsoft.com/office/drawing/2014/main" id="{DB5A0D9A-8EEB-9045-A5CE-8E4596FABC47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5389390" y="4636676"/>
                <a:ext cx="33332" cy="52522"/>
              </a:xfrm>
              <a:custGeom>
                <a:avLst/>
                <a:gdLst>
                  <a:gd name="T0" fmla="*/ 28 w 35"/>
                  <a:gd name="T1" fmla="*/ 32 h 46"/>
                  <a:gd name="T2" fmla="*/ 33 w 35"/>
                  <a:gd name="T3" fmla="*/ 22 h 46"/>
                  <a:gd name="T4" fmla="*/ 35 w 35"/>
                  <a:gd name="T5" fmla="*/ 19 h 46"/>
                  <a:gd name="T6" fmla="*/ 33 w 35"/>
                  <a:gd name="T7" fmla="*/ 16 h 46"/>
                  <a:gd name="T8" fmla="*/ 34 w 35"/>
                  <a:gd name="T9" fmla="*/ 13 h 46"/>
                  <a:gd name="T10" fmla="*/ 32 w 35"/>
                  <a:gd name="T11" fmla="*/ 11 h 46"/>
                  <a:gd name="T12" fmla="*/ 28 w 35"/>
                  <a:gd name="T13" fmla="*/ 7 h 46"/>
                  <a:gd name="T14" fmla="*/ 26 w 35"/>
                  <a:gd name="T15" fmla="*/ 4 h 46"/>
                  <a:gd name="T16" fmla="*/ 24 w 35"/>
                  <a:gd name="T17" fmla="*/ 2 h 46"/>
                  <a:gd name="T18" fmla="*/ 23 w 35"/>
                  <a:gd name="T19" fmla="*/ 4 h 46"/>
                  <a:gd name="T20" fmla="*/ 21 w 35"/>
                  <a:gd name="T21" fmla="*/ 15 h 46"/>
                  <a:gd name="T22" fmla="*/ 18 w 35"/>
                  <a:gd name="T23" fmla="*/ 24 h 46"/>
                  <a:gd name="T24" fmla="*/ 14 w 35"/>
                  <a:gd name="T25" fmla="*/ 27 h 46"/>
                  <a:gd name="T26" fmla="*/ 13 w 35"/>
                  <a:gd name="T27" fmla="*/ 25 h 46"/>
                  <a:gd name="T28" fmla="*/ 16 w 35"/>
                  <a:gd name="T29" fmla="*/ 22 h 46"/>
                  <a:gd name="T30" fmla="*/ 17 w 35"/>
                  <a:gd name="T31" fmla="*/ 18 h 46"/>
                  <a:gd name="T32" fmla="*/ 18 w 35"/>
                  <a:gd name="T33" fmla="*/ 12 h 46"/>
                  <a:gd name="T34" fmla="*/ 18 w 35"/>
                  <a:gd name="T35" fmla="*/ 7 h 46"/>
                  <a:gd name="T36" fmla="*/ 17 w 35"/>
                  <a:gd name="T37" fmla="*/ 7 h 46"/>
                  <a:gd name="T38" fmla="*/ 17 w 35"/>
                  <a:gd name="T39" fmla="*/ 13 h 46"/>
                  <a:gd name="T40" fmla="*/ 16 w 35"/>
                  <a:gd name="T41" fmla="*/ 19 h 46"/>
                  <a:gd name="T42" fmla="*/ 12 w 35"/>
                  <a:gd name="T43" fmla="*/ 23 h 46"/>
                  <a:gd name="T44" fmla="*/ 7 w 35"/>
                  <a:gd name="T45" fmla="*/ 28 h 46"/>
                  <a:gd name="T46" fmla="*/ 4 w 35"/>
                  <a:gd name="T47" fmla="*/ 34 h 46"/>
                  <a:gd name="T48" fmla="*/ 0 w 35"/>
                  <a:gd name="T49" fmla="*/ 39 h 46"/>
                  <a:gd name="T50" fmla="*/ 3 w 35"/>
                  <a:gd name="T51" fmla="*/ 41 h 46"/>
                  <a:gd name="T52" fmla="*/ 5 w 35"/>
                  <a:gd name="T53" fmla="*/ 44 h 46"/>
                  <a:gd name="T54" fmla="*/ 7 w 35"/>
                  <a:gd name="T55" fmla="*/ 38 h 46"/>
                  <a:gd name="T56" fmla="*/ 13 w 35"/>
                  <a:gd name="T57" fmla="*/ 31 h 46"/>
                  <a:gd name="T58" fmla="*/ 17 w 35"/>
                  <a:gd name="T59" fmla="*/ 28 h 46"/>
                  <a:gd name="T60" fmla="*/ 15 w 35"/>
                  <a:gd name="T61" fmla="*/ 33 h 46"/>
                  <a:gd name="T62" fmla="*/ 12 w 35"/>
                  <a:gd name="T63" fmla="*/ 39 h 46"/>
                  <a:gd name="T64" fmla="*/ 7 w 35"/>
                  <a:gd name="T65" fmla="*/ 46 h 46"/>
                  <a:gd name="T66" fmla="*/ 11 w 35"/>
                  <a:gd name="T67" fmla="*/ 43 h 46"/>
                  <a:gd name="T68" fmla="*/ 14 w 35"/>
                  <a:gd name="T69" fmla="*/ 42 h 46"/>
                  <a:gd name="T70" fmla="*/ 16 w 35"/>
                  <a:gd name="T71" fmla="*/ 43 h 46"/>
                  <a:gd name="T72" fmla="*/ 21 w 35"/>
                  <a:gd name="T73" fmla="*/ 37 h 46"/>
                  <a:gd name="T74" fmla="*/ 27 w 35"/>
                  <a:gd name="T75" fmla="*/ 22 h 46"/>
                  <a:gd name="T76" fmla="*/ 27 w 35"/>
                  <a:gd name="T77" fmla="*/ 27 h 46"/>
                  <a:gd name="T78" fmla="*/ 26 w 35"/>
                  <a:gd name="T79" fmla="*/ 33 h 46"/>
                  <a:gd name="T80" fmla="*/ 23 w 35"/>
                  <a:gd name="T81" fmla="*/ 42 h 46"/>
                  <a:gd name="T82" fmla="*/ 29 w 35"/>
                  <a:gd name="T83" fmla="*/ 25 h 46"/>
                  <a:gd name="T84" fmla="*/ 29 w 35"/>
                  <a:gd name="T85" fmla="*/ 23 h 46"/>
                  <a:gd name="T86" fmla="*/ 29 w 35"/>
                  <a:gd name="T87" fmla="*/ 16 h 46"/>
                  <a:gd name="T88" fmla="*/ 33 w 35"/>
                  <a:gd name="T89" fmla="*/ 13 h 46"/>
                  <a:gd name="T90" fmla="*/ 33 w 35"/>
                  <a:gd name="T91" fmla="*/ 19 h 46"/>
                  <a:gd name="T92" fmla="*/ 29 w 35"/>
                  <a:gd name="T93" fmla="*/ 26 h 46"/>
                  <a:gd name="T94" fmla="*/ 27 w 35"/>
                  <a:gd name="T95" fmla="*/ 34 h 46"/>
                  <a:gd name="T96" fmla="*/ 26 w 35"/>
                  <a:gd name="T97" fmla="*/ 38 h 46"/>
                  <a:gd name="T98" fmla="*/ 26 w 35"/>
                  <a:gd name="T99" fmla="*/ 39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35" h="46">
                    <a:moveTo>
                      <a:pt x="27" y="36"/>
                    </a:moveTo>
                    <a:lnTo>
                      <a:pt x="28" y="34"/>
                    </a:lnTo>
                    <a:lnTo>
                      <a:pt x="28" y="33"/>
                    </a:lnTo>
                    <a:lnTo>
                      <a:pt x="28" y="32"/>
                    </a:lnTo>
                    <a:lnTo>
                      <a:pt x="29" y="28"/>
                    </a:lnTo>
                    <a:lnTo>
                      <a:pt x="30" y="26"/>
                    </a:lnTo>
                    <a:lnTo>
                      <a:pt x="32" y="23"/>
                    </a:lnTo>
                    <a:lnTo>
                      <a:pt x="33" y="22"/>
                    </a:lnTo>
                    <a:lnTo>
                      <a:pt x="33" y="21"/>
                    </a:lnTo>
                    <a:lnTo>
                      <a:pt x="33" y="20"/>
                    </a:lnTo>
                    <a:lnTo>
                      <a:pt x="34" y="19"/>
                    </a:lnTo>
                    <a:lnTo>
                      <a:pt x="35" y="19"/>
                    </a:lnTo>
                    <a:lnTo>
                      <a:pt x="35" y="18"/>
                    </a:lnTo>
                    <a:lnTo>
                      <a:pt x="35" y="18"/>
                    </a:lnTo>
                    <a:lnTo>
                      <a:pt x="34" y="18"/>
                    </a:lnTo>
                    <a:lnTo>
                      <a:pt x="33" y="16"/>
                    </a:lnTo>
                    <a:lnTo>
                      <a:pt x="34" y="16"/>
                    </a:lnTo>
                    <a:lnTo>
                      <a:pt x="34" y="15"/>
                    </a:lnTo>
                    <a:lnTo>
                      <a:pt x="34" y="15"/>
                    </a:lnTo>
                    <a:lnTo>
                      <a:pt x="34" y="13"/>
                    </a:lnTo>
                    <a:lnTo>
                      <a:pt x="34" y="11"/>
                    </a:lnTo>
                    <a:lnTo>
                      <a:pt x="33" y="11"/>
                    </a:lnTo>
                    <a:lnTo>
                      <a:pt x="33" y="11"/>
                    </a:lnTo>
                    <a:lnTo>
                      <a:pt x="32" y="11"/>
                    </a:lnTo>
                    <a:lnTo>
                      <a:pt x="30" y="11"/>
                    </a:lnTo>
                    <a:lnTo>
                      <a:pt x="29" y="10"/>
                    </a:lnTo>
                    <a:lnTo>
                      <a:pt x="28" y="9"/>
                    </a:lnTo>
                    <a:lnTo>
                      <a:pt x="28" y="7"/>
                    </a:lnTo>
                    <a:lnTo>
                      <a:pt x="27" y="4"/>
                    </a:lnTo>
                    <a:lnTo>
                      <a:pt x="27" y="4"/>
                    </a:lnTo>
                    <a:lnTo>
                      <a:pt x="26" y="5"/>
                    </a:lnTo>
                    <a:lnTo>
                      <a:pt x="26" y="4"/>
                    </a:lnTo>
                    <a:lnTo>
                      <a:pt x="25" y="4"/>
                    </a:lnTo>
                    <a:lnTo>
                      <a:pt x="24" y="4"/>
                    </a:lnTo>
                    <a:lnTo>
                      <a:pt x="24" y="3"/>
                    </a:lnTo>
                    <a:lnTo>
                      <a:pt x="24" y="2"/>
                    </a:lnTo>
                    <a:lnTo>
                      <a:pt x="24" y="0"/>
                    </a:lnTo>
                    <a:lnTo>
                      <a:pt x="23" y="0"/>
                    </a:lnTo>
                    <a:lnTo>
                      <a:pt x="23" y="2"/>
                    </a:lnTo>
                    <a:lnTo>
                      <a:pt x="23" y="4"/>
                    </a:lnTo>
                    <a:lnTo>
                      <a:pt x="23" y="8"/>
                    </a:lnTo>
                    <a:lnTo>
                      <a:pt x="23" y="11"/>
                    </a:lnTo>
                    <a:lnTo>
                      <a:pt x="21" y="13"/>
                    </a:lnTo>
                    <a:lnTo>
                      <a:pt x="21" y="15"/>
                    </a:lnTo>
                    <a:lnTo>
                      <a:pt x="21" y="19"/>
                    </a:lnTo>
                    <a:lnTo>
                      <a:pt x="20" y="22"/>
                    </a:lnTo>
                    <a:lnTo>
                      <a:pt x="18" y="23"/>
                    </a:lnTo>
                    <a:lnTo>
                      <a:pt x="18" y="24"/>
                    </a:lnTo>
                    <a:lnTo>
                      <a:pt x="18" y="24"/>
                    </a:lnTo>
                    <a:lnTo>
                      <a:pt x="15" y="25"/>
                    </a:lnTo>
                    <a:lnTo>
                      <a:pt x="14" y="25"/>
                    </a:lnTo>
                    <a:lnTo>
                      <a:pt x="14" y="27"/>
                    </a:lnTo>
                    <a:lnTo>
                      <a:pt x="13" y="28"/>
                    </a:lnTo>
                    <a:lnTo>
                      <a:pt x="13" y="27"/>
                    </a:lnTo>
                    <a:lnTo>
                      <a:pt x="13" y="26"/>
                    </a:lnTo>
                    <a:lnTo>
                      <a:pt x="13" y="25"/>
                    </a:lnTo>
                    <a:lnTo>
                      <a:pt x="14" y="25"/>
                    </a:lnTo>
                    <a:lnTo>
                      <a:pt x="15" y="24"/>
                    </a:lnTo>
                    <a:lnTo>
                      <a:pt x="15" y="23"/>
                    </a:lnTo>
                    <a:lnTo>
                      <a:pt x="16" y="22"/>
                    </a:lnTo>
                    <a:lnTo>
                      <a:pt x="16" y="21"/>
                    </a:lnTo>
                    <a:lnTo>
                      <a:pt x="16" y="20"/>
                    </a:lnTo>
                    <a:lnTo>
                      <a:pt x="17" y="19"/>
                    </a:lnTo>
                    <a:lnTo>
                      <a:pt x="17" y="18"/>
                    </a:lnTo>
                    <a:lnTo>
                      <a:pt x="17" y="15"/>
                    </a:lnTo>
                    <a:lnTo>
                      <a:pt x="17" y="15"/>
                    </a:lnTo>
                    <a:lnTo>
                      <a:pt x="18" y="13"/>
                    </a:lnTo>
                    <a:lnTo>
                      <a:pt x="18" y="12"/>
                    </a:lnTo>
                    <a:lnTo>
                      <a:pt x="18" y="10"/>
                    </a:lnTo>
                    <a:lnTo>
                      <a:pt x="18" y="9"/>
                    </a:lnTo>
                    <a:lnTo>
                      <a:pt x="18" y="8"/>
                    </a:lnTo>
                    <a:lnTo>
                      <a:pt x="18" y="7"/>
                    </a:lnTo>
                    <a:lnTo>
                      <a:pt x="18" y="5"/>
                    </a:lnTo>
                    <a:lnTo>
                      <a:pt x="18" y="4"/>
                    </a:lnTo>
                    <a:lnTo>
                      <a:pt x="17" y="5"/>
                    </a:lnTo>
                    <a:lnTo>
                      <a:pt x="17" y="7"/>
                    </a:lnTo>
                    <a:lnTo>
                      <a:pt x="17" y="8"/>
                    </a:lnTo>
                    <a:lnTo>
                      <a:pt x="17" y="9"/>
                    </a:lnTo>
                    <a:lnTo>
                      <a:pt x="17" y="11"/>
                    </a:lnTo>
                    <a:lnTo>
                      <a:pt x="17" y="13"/>
                    </a:lnTo>
                    <a:lnTo>
                      <a:pt x="17" y="14"/>
                    </a:lnTo>
                    <a:lnTo>
                      <a:pt x="16" y="15"/>
                    </a:lnTo>
                    <a:lnTo>
                      <a:pt x="16" y="16"/>
                    </a:lnTo>
                    <a:lnTo>
                      <a:pt x="16" y="19"/>
                    </a:lnTo>
                    <a:lnTo>
                      <a:pt x="15" y="20"/>
                    </a:lnTo>
                    <a:lnTo>
                      <a:pt x="14" y="21"/>
                    </a:lnTo>
                    <a:lnTo>
                      <a:pt x="14" y="22"/>
                    </a:lnTo>
                    <a:lnTo>
                      <a:pt x="12" y="23"/>
                    </a:lnTo>
                    <a:lnTo>
                      <a:pt x="11" y="24"/>
                    </a:lnTo>
                    <a:lnTo>
                      <a:pt x="10" y="25"/>
                    </a:lnTo>
                    <a:lnTo>
                      <a:pt x="9" y="26"/>
                    </a:lnTo>
                    <a:lnTo>
                      <a:pt x="7" y="28"/>
                    </a:lnTo>
                    <a:lnTo>
                      <a:pt x="7" y="30"/>
                    </a:lnTo>
                    <a:lnTo>
                      <a:pt x="6" y="31"/>
                    </a:lnTo>
                    <a:lnTo>
                      <a:pt x="5" y="33"/>
                    </a:lnTo>
                    <a:lnTo>
                      <a:pt x="4" y="34"/>
                    </a:lnTo>
                    <a:lnTo>
                      <a:pt x="2" y="37"/>
                    </a:lnTo>
                    <a:lnTo>
                      <a:pt x="1" y="38"/>
                    </a:lnTo>
                    <a:lnTo>
                      <a:pt x="1" y="38"/>
                    </a:lnTo>
                    <a:lnTo>
                      <a:pt x="0" y="39"/>
                    </a:lnTo>
                    <a:lnTo>
                      <a:pt x="1" y="41"/>
                    </a:lnTo>
                    <a:lnTo>
                      <a:pt x="1" y="41"/>
                    </a:lnTo>
                    <a:lnTo>
                      <a:pt x="2" y="41"/>
                    </a:lnTo>
                    <a:lnTo>
                      <a:pt x="3" y="41"/>
                    </a:lnTo>
                    <a:lnTo>
                      <a:pt x="3" y="43"/>
                    </a:lnTo>
                    <a:lnTo>
                      <a:pt x="3" y="43"/>
                    </a:lnTo>
                    <a:lnTo>
                      <a:pt x="4" y="44"/>
                    </a:lnTo>
                    <a:lnTo>
                      <a:pt x="5" y="44"/>
                    </a:lnTo>
                    <a:lnTo>
                      <a:pt x="5" y="43"/>
                    </a:lnTo>
                    <a:lnTo>
                      <a:pt x="6" y="41"/>
                    </a:lnTo>
                    <a:lnTo>
                      <a:pt x="6" y="39"/>
                    </a:lnTo>
                    <a:lnTo>
                      <a:pt x="7" y="38"/>
                    </a:lnTo>
                    <a:lnTo>
                      <a:pt x="10" y="37"/>
                    </a:lnTo>
                    <a:lnTo>
                      <a:pt x="11" y="34"/>
                    </a:lnTo>
                    <a:lnTo>
                      <a:pt x="12" y="32"/>
                    </a:lnTo>
                    <a:lnTo>
                      <a:pt x="13" y="31"/>
                    </a:lnTo>
                    <a:lnTo>
                      <a:pt x="14" y="30"/>
                    </a:lnTo>
                    <a:lnTo>
                      <a:pt x="15" y="27"/>
                    </a:lnTo>
                    <a:lnTo>
                      <a:pt x="16" y="27"/>
                    </a:lnTo>
                    <a:lnTo>
                      <a:pt x="17" y="28"/>
                    </a:lnTo>
                    <a:lnTo>
                      <a:pt x="17" y="30"/>
                    </a:lnTo>
                    <a:lnTo>
                      <a:pt x="16" y="30"/>
                    </a:lnTo>
                    <a:lnTo>
                      <a:pt x="15" y="32"/>
                    </a:lnTo>
                    <a:lnTo>
                      <a:pt x="15" y="33"/>
                    </a:lnTo>
                    <a:lnTo>
                      <a:pt x="14" y="34"/>
                    </a:lnTo>
                    <a:lnTo>
                      <a:pt x="13" y="36"/>
                    </a:lnTo>
                    <a:lnTo>
                      <a:pt x="12" y="38"/>
                    </a:lnTo>
                    <a:lnTo>
                      <a:pt x="12" y="39"/>
                    </a:lnTo>
                    <a:lnTo>
                      <a:pt x="10" y="42"/>
                    </a:lnTo>
                    <a:lnTo>
                      <a:pt x="9" y="44"/>
                    </a:lnTo>
                    <a:lnTo>
                      <a:pt x="9" y="45"/>
                    </a:lnTo>
                    <a:lnTo>
                      <a:pt x="7" y="46"/>
                    </a:lnTo>
                    <a:lnTo>
                      <a:pt x="9" y="46"/>
                    </a:lnTo>
                    <a:lnTo>
                      <a:pt x="9" y="45"/>
                    </a:lnTo>
                    <a:lnTo>
                      <a:pt x="10" y="44"/>
                    </a:lnTo>
                    <a:lnTo>
                      <a:pt x="11" y="43"/>
                    </a:lnTo>
                    <a:lnTo>
                      <a:pt x="12" y="41"/>
                    </a:lnTo>
                    <a:lnTo>
                      <a:pt x="13" y="41"/>
                    </a:lnTo>
                    <a:lnTo>
                      <a:pt x="13" y="42"/>
                    </a:lnTo>
                    <a:lnTo>
                      <a:pt x="14" y="42"/>
                    </a:lnTo>
                    <a:lnTo>
                      <a:pt x="14" y="43"/>
                    </a:lnTo>
                    <a:lnTo>
                      <a:pt x="15" y="43"/>
                    </a:lnTo>
                    <a:lnTo>
                      <a:pt x="15" y="43"/>
                    </a:lnTo>
                    <a:lnTo>
                      <a:pt x="16" y="43"/>
                    </a:lnTo>
                    <a:lnTo>
                      <a:pt x="17" y="42"/>
                    </a:lnTo>
                    <a:lnTo>
                      <a:pt x="18" y="41"/>
                    </a:lnTo>
                    <a:lnTo>
                      <a:pt x="20" y="38"/>
                    </a:lnTo>
                    <a:lnTo>
                      <a:pt x="21" y="37"/>
                    </a:lnTo>
                    <a:lnTo>
                      <a:pt x="21" y="37"/>
                    </a:lnTo>
                    <a:lnTo>
                      <a:pt x="25" y="24"/>
                    </a:lnTo>
                    <a:lnTo>
                      <a:pt x="26" y="22"/>
                    </a:lnTo>
                    <a:lnTo>
                      <a:pt x="27" y="22"/>
                    </a:lnTo>
                    <a:lnTo>
                      <a:pt x="27" y="23"/>
                    </a:lnTo>
                    <a:lnTo>
                      <a:pt x="27" y="24"/>
                    </a:lnTo>
                    <a:lnTo>
                      <a:pt x="27" y="26"/>
                    </a:lnTo>
                    <a:lnTo>
                      <a:pt x="27" y="27"/>
                    </a:lnTo>
                    <a:lnTo>
                      <a:pt x="27" y="28"/>
                    </a:lnTo>
                    <a:lnTo>
                      <a:pt x="26" y="31"/>
                    </a:lnTo>
                    <a:lnTo>
                      <a:pt x="26" y="32"/>
                    </a:lnTo>
                    <a:lnTo>
                      <a:pt x="26" y="33"/>
                    </a:lnTo>
                    <a:lnTo>
                      <a:pt x="26" y="33"/>
                    </a:lnTo>
                    <a:lnTo>
                      <a:pt x="24" y="39"/>
                    </a:lnTo>
                    <a:lnTo>
                      <a:pt x="23" y="41"/>
                    </a:lnTo>
                    <a:lnTo>
                      <a:pt x="23" y="42"/>
                    </a:lnTo>
                    <a:lnTo>
                      <a:pt x="24" y="41"/>
                    </a:lnTo>
                    <a:lnTo>
                      <a:pt x="24" y="41"/>
                    </a:lnTo>
                    <a:lnTo>
                      <a:pt x="26" y="33"/>
                    </a:lnTo>
                    <a:lnTo>
                      <a:pt x="29" y="25"/>
                    </a:lnTo>
                    <a:lnTo>
                      <a:pt x="29" y="24"/>
                    </a:lnTo>
                    <a:lnTo>
                      <a:pt x="29" y="23"/>
                    </a:lnTo>
                    <a:lnTo>
                      <a:pt x="30" y="22"/>
                    </a:lnTo>
                    <a:lnTo>
                      <a:pt x="29" y="23"/>
                    </a:lnTo>
                    <a:lnTo>
                      <a:pt x="28" y="23"/>
                    </a:lnTo>
                    <a:lnTo>
                      <a:pt x="28" y="21"/>
                    </a:lnTo>
                    <a:lnTo>
                      <a:pt x="29" y="20"/>
                    </a:lnTo>
                    <a:lnTo>
                      <a:pt x="29" y="16"/>
                    </a:lnTo>
                    <a:lnTo>
                      <a:pt x="30" y="15"/>
                    </a:lnTo>
                    <a:lnTo>
                      <a:pt x="30" y="14"/>
                    </a:lnTo>
                    <a:lnTo>
                      <a:pt x="32" y="14"/>
                    </a:lnTo>
                    <a:lnTo>
                      <a:pt x="33" y="13"/>
                    </a:lnTo>
                    <a:lnTo>
                      <a:pt x="33" y="14"/>
                    </a:lnTo>
                    <a:lnTo>
                      <a:pt x="32" y="15"/>
                    </a:lnTo>
                    <a:lnTo>
                      <a:pt x="33" y="16"/>
                    </a:lnTo>
                    <a:lnTo>
                      <a:pt x="33" y="19"/>
                    </a:lnTo>
                    <a:lnTo>
                      <a:pt x="32" y="21"/>
                    </a:lnTo>
                    <a:lnTo>
                      <a:pt x="32" y="22"/>
                    </a:lnTo>
                    <a:lnTo>
                      <a:pt x="30" y="24"/>
                    </a:lnTo>
                    <a:lnTo>
                      <a:pt x="29" y="26"/>
                    </a:lnTo>
                    <a:lnTo>
                      <a:pt x="28" y="30"/>
                    </a:lnTo>
                    <a:lnTo>
                      <a:pt x="28" y="31"/>
                    </a:lnTo>
                    <a:lnTo>
                      <a:pt x="28" y="32"/>
                    </a:lnTo>
                    <a:lnTo>
                      <a:pt x="27" y="34"/>
                    </a:lnTo>
                    <a:lnTo>
                      <a:pt x="27" y="35"/>
                    </a:lnTo>
                    <a:lnTo>
                      <a:pt x="26" y="36"/>
                    </a:lnTo>
                    <a:lnTo>
                      <a:pt x="26" y="38"/>
                    </a:lnTo>
                    <a:lnTo>
                      <a:pt x="26" y="38"/>
                    </a:lnTo>
                    <a:lnTo>
                      <a:pt x="25" y="43"/>
                    </a:lnTo>
                    <a:lnTo>
                      <a:pt x="25" y="42"/>
                    </a:lnTo>
                    <a:lnTo>
                      <a:pt x="26" y="41"/>
                    </a:lnTo>
                    <a:lnTo>
                      <a:pt x="26" y="39"/>
                    </a:lnTo>
                    <a:lnTo>
                      <a:pt x="27" y="36"/>
                    </a:lnTo>
                  </a:path>
                </a:pathLst>
              </a:custGeom>
              <a:grpFill/>
              <a:ln w="635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015" name="Freeform 1907">
                <a:extLst>
                  <a:ext uri="{FF2B5EF4-FFF2-40B4-BE49-F238E27FC236}">
                    <a16:creationId xmlns:a16="http://schemas.microsoft.com/office/drawing/2014/main" id="{4905BBFF-3609-D445-940C-125B19DC8F57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5416839" y="4671692"/>
                <a:ext cx="5883" cy="17507"/>
              </a:xfrm>
              <a:custGeom>
                <a:avLst/>
                <a:gdLst>
                  <a:gd name="T0" fmla="*/ 1 w 7"/>
                  <a:gd name="T1" fmla="*/ 15 h 15"/>
                  <a:gd name="T2" fmla="*/ 2 w 7"/>
                  <a:gd name="T3" fmla="*/ 13 h 15"/>
                  <a:gd name="T4" fmla="*/ 2 w 7"/>
                  <a:gd name="T5" fmla="*/ 12 h 15"/>
                  <a:gd name="T6" fmla="*/ 3 w 7"/>
                  <a:gd name="T7" fmla="*/ 10 h 15"/>
                  <a:gd name="T8" fmla="*/ 3 w 7"/>
                  <a:gd name="T9" fmla="*/ 8 h 15"/>
                  <a:gd name="T10" fmla="*/ 3 w 7"/>
                  <a:gd name="T11" fmla="*/ 6 h 15"/>
                  <a:gd name="T12" fmla="*/ 5 w 7"/>
                  <a:gd name="T13" fmla="*/ 5 h 15"/>
                  <a:gd name="T14" fmla="*/ 6 w 7"/>
                  <a:gd name="T15" fmla="*/ 4 h 15"/>
                  <a:gd name="T16" fmla="*/ 6 w 7"/>
                  <a:gd name="T17" fmla="*/ 3 h 15"/>
                  <a:gd name="T18" fmla="*/ 7 w 7"/>
                  <a:gd name="T19" fmla="*/ 2 h 15"/>
                  <a:gd name="T20" fmla="*/ 6 w 7"/>
                  <a:gd name="T21" fmla="*/ 2 h 15"/>
                  <a:gd name="T22" fmla="*/ 5 w 7"/>
                  <a:gd name="T23" fmla="*/ 3 h 15"/>
                  <a:gd name="T24" fmla="*/ 6 w 7"/>
                  <a:gd name="T25" fmla="*/ 2 h 15"/>
                  <a:gd name="T26" fmla="*/ 6 w 7"/>
                  <a:gd name="T27" fmla="*/ 1 h 15"/>
                  <a:gd name="T28" fmla="*/ 6 w 7"/>
                  <a:gd name="T29" fmla="*/ 0 h 15"/>
                  <a:gd name="T30" fmla="*/ 6 w 7"/>
                  <a:gd name="T31" fmla="*/ 0 h 15"/>
                  <a:gd name="T32" fmla="*/ 6 w 7"/>
                  <a:gd name="T33" fmla="*/ 0 h 15"/>
                  <a:gd name="T34" fmla="*/ 5 w 7"/>
                  <a:gd name="T35" fmla="*/ 1 h 15"/>
                  <a:gd name="T36" fmla="*/ 5 w 7"/>
                  <a:gd name="T37" fmla="*/ 1 h 15"/>
                  <a:gd name="T38" fmla="*/ 5 w 7"/>
                  <a:gd name="T39" fmla="*/ 2 h 15"/>
                  <a:gd name="T40" fmla="*/ 5 w 7"/>
                  <a:gd name="T41" fmla="*/ 2 h 15"/>
                  <a:gd name="T42" fmla="*/ 3 w 7"/>
                  <a:gd name="T43" fmla="*/ 4 h 15"/>
                  <a:gd name="T44" fmla="*/ 3 w 7"/>
                  <a:gd name="T45" fmla="*/ 7 h 15"/>
                  <a:gd name="T46" fmla="*/ 1 w 7"/>
                  <a:gd name="T47" fmla="*/ 14 h 15"/>
                  <a:gd name="T48" fmla="*/ 0 w 7"/>
                  <a:gd name="T49" fmla="*/ 15 h 15"/>
                  <a:gd name="T50" fmla="*/ 1 w 7"/>
                  <a:gd name="T51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7" h="15">
                    <a:moveTo>
                      <a:pt x="1" y="15"/>
                    </a:moveTo>
                    <a:lnTo>
                      <a:pt x="2" y="13"/>
                    </a:lnTo>
                    <a:lnTo>
                      <a:pt x="2" y="12"/>
                    </a:lnTo>
                    <a:lnTo>
                      <a:pt x="3" y="10"/>
                    </a:lnTo>
                    <a:lnTo>
                      <a:pt x="3" y="8"/>
                    </a:lnTo>
                    <a:lnTo>
                      <a:pt x="3" y="6"/>
                    </a:lnTo>
                    <a:lnTo>
                      <a:pt x="5" y="5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7" y="2"/>
                    </a:lnTo>
                    <a:lnTo>
                      <a:pt x="6" y="2"/>
                    </a:lnTo>
                    <a:lnTo>
                      <a:pt x="5" y="3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3" y="4"/>
                    </a:lnTo>
                    <a:lnTo>
                      <a:pt x="3" y="7"/>
                    </a:lnTo>
                    <a:lnTo>
                      <a:pt x="1" y="14"/>
                    </a:lnTo>
                    <a:lnTo>
                      <a:pt x="0" y="15"/>
                    </a:lnTo>
                    <a:lnTo>
                      <a:pt x="1" y="15"/>
                    </a:lnTo>
                    <a:close/>
                  </a:path>
                </a:pathLst>
              </a:custGeom>
              <a:grpFill/>
              <a:ln w="635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016" name="Freeform 1908">
                <a:extLst>
                  <a:ext uri="{FF2B5EF4-FFF2-40B4-BE49-F238E27FC236}">
                    <a16:creationId xmlns:a16="http://schemas.microsoft.com/office/drawing/2014/main" id="{DD159877-0EDF-0244-8CCE-A17907D0DA4E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5416839" y="4671692"/>
                <a:ext cx="5883" cy="17507"/>
              </a:xfrm>
              <a:custGeom>
                <a:avLst/>
                <a:gdLst>
                  <a:gd name="T0" fmla="*/ 1 w 7"/>
                  <a:gd name="T1" fmla="*/ 15 h 15"/>
                  <a:gd name="T2" fmla="*/ 2 w 7"/>
                  <a:gd name="T3" fmla="*/ 13 h 15"/>
                  <a:gd name="T4" fmla="*/ 2 w 7"/>
                  <a:gd name="T5" fmla="*/ 12 h 15"/>
                  <a:gd name="T6" fmla="*/ 3 w 7"/>
                  <a:gd name="T7" fmla="*/ 10 h 15"/>
                  <a:gd name="T8" fmla="*/ 3 w 7"/>
                  <a:gd name="T9" fmla="*/ 8 h 15"/>
                  <a:gd name="T10" fmla="*/ 3 w 7"/>
                  <a:gd name="T11" fmla="*/ 6 h 15"/>
                  <a:gd name="T12" fmla="*/ 5 w 7"/>
                  <a:gd name="T13" fmla="*/ 5 h 15"/>
                  <a:gd name="T14" fmla="*/ 6 w 7"/>
                  <a:gd name="T15" fmla="*/ 4 h 15"/>
                  <a:gd name="T16" fmla="*/ 6 w 7"/>
                  <a:gd name="T17" fmla="*/ 3 h 15"/>
                  <a:gd name="T18" fmla="*/ 7 w 7"/>
                  <a:gd name="T19" fmla="*/ 2 h 15"/>
                  <a:gd name="T20" fmla="*/ 6 w 7"/>
                  <a:gd name="T21" fmla="*/ 2 h 15"/>
                  <a:gd name="T22" fmla="*/ 5 w 7"/>
                  <a:gd name="T23" fmla="*/ 3 h 15"/>
                  <a:gd name="T24" fmla="*/ 6 w 7"/>
                  <a:gd name="T25" fmla="*/ 2 h 15"/>
                  <a:gd name="T26" fmla="*/ 6 w 7"/>
                  <a:gd name="T27" fmla="*/ 1 h 15"/>
                  <a:gd name="T28" fmla="*/ 6 w 7"/>
                  <a:gd name="T29" fmla="*/ 0 h 15"/>
                  <a:gd name="T30" fmla="*/ 6 w 7"/>
                  <a:gd name="T31" fmla="*/ 0 h 15"/>
                  <a:gd name="T32" fmla="*/ 6 w 7"/>
                  <a:gd name="T33" fmla="*/ 0 h 15"/>
                  <a:gd name="T34" fmla="*/ 5 w 7"/>
                  <a:gd name="T35" fmla="*/ 1 h 15"/>
                  <a:gd name="T36" fmla="*/ 5 w 7"/>
                  <a:gd name="T37" fmla="*/ 1 h 15"/>
                  <a:gd name="T38" fmla="*/ 5 w 7"/>
                  <a:gd name="T39" fmla="*/ 2 h 15"/>
                  <a:gd name="T40" fmla="*/ 5 w 7"/>
                  <a:gd name="T41" fmla="*/ 2 h 15"/>
                  <a:gd name="T42" fmla="*/ 3 w 7"/>
                  <a:gd name="T43" fmla="*/ 4 h 15"/>
                  <a:gd name="T44" fmla="*/ 3 w 7"/>
                  <a:gd name="T45" fmla="*/ 7 h 15"/>
                  <a:gd name="T46" fmla="*/ 1 w 7"/>
                  <a:gd name="T47" fmla="*/ 14 h 15"/>
                  <a:gd name="T48" fmla="*/ 0 w 7"/>
                  <a:gd name="T49" fmla="*/ 15 h 15"/>
                  <a:gd name="T50" fmla="*/ 1 w 7"/>
                  <a:gd name="T51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7" h="15">
                    <a:moveTo>
                      <a:pt x="1" y="15"/>
                    </a:moveTo>
                    <a:lnTo>
                      <a:pt x="2" y="13"/>
                    </a:lnTo>
                    <a:lnTo>
                      <a:pt x="2" y="12"/>
                    </a:lnTo>
                    <a:lnTo>
                      <a:pt x="3" y="10"/>
                    </a:lnTo>
                    <a:lnTo>
                      <a:pt x="3" y="8"/>
                    </a:lnTo>
                    <a:lnTo>
                      <a:pt x="3" y="6"/>
                    </a:lnTo>
                    <a:lnTo>
                      <a:pt x="5" y="5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7" y="2"/>
                    </a:lnTo>
                    <a:lnTo>
                      <a:pt x="6" y="2"/>
                    </a:lnTo>
                    <a:lnTo>
                      <a:pt x="5" y="3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3" y="4"/>
                    </a:lnTo>
                    <a:lnTo>
                      <a:pt x="3" y="7"/>
                    </a:lnTo>
                    <a:lnTo>
                      <a:pt x="1" y="14"/>
                    </a:lnTo>
                    <a:lnTo>
                      <a:pt x="0" y="15"/>
                    </a:lnTo>
                    <a:lnTo>
                      <a:pt x="1" y="15"/>
                    </a:lnTo>
                  </a:path>
                </a:pathLst>
              </a:custGeom>
              <a:grpFill/>
              <a:ln w="635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017" name="Freeform 1909">
                <a:extLst>
                  <a:ext uri="{FF2B5EF4-FFF2-40B4-BE49-F238E27FC236}">
                    <a16:creationId xmlns:a16="http://schemas.microsoft.com/office/drawing/2014/main" id="{CB8722A4-1898-654E-B466-A03F05E03115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5416839" y="4671692"/>
                <a:ext cx="5883" cy="17507"/>
              </a:xfrm>
              <a:custGeom>
                <a:avLst/>
                <a:gdLst>
                  <a:gd name="T0" fmla="*/ 1 w 7"/>
                  <a:gd name="T1" fmla="*/ 15 h 15"/>
                  <a:gd name="T2" fmla="*/ 2 w 7"/>
                  <a:gd name="T3" fmla="*/ 13 h 15"/>
                  <a:gd name="T4" fmla="*/ 2 w 7"/>
                  <a:gd name="T5" fmla="*/ 12 h 15"/>
                  <a:gd name="T6" fmla="*/ 3 w 7"/>
                  <a:gd name="T7" fmla="*/ 10 h 15"/>
                  <a:gd name="T8" fmla="*/ 3 w 7"/>
                  <a:gd name="T9" fmla="*/ 8 h 15"/>
                  <a:gd name="T10" fmla="*/ 3 w 7"/>
                  <a:gd name="T11" fmla="*/ 6 h 15"/>
                  <a:gd name="T12" fmla="*/ 5 w 7"/>
                  <a:gd name="T13" fmla="*/ 5 h 15"/>
                  <a:gd name="T14" fmla="*/ 6 w 7"/>
                  <a:gd name="T15" fmla="*/ 4 h 15"/>
                  <a:gd name="T16" fmla="*/ 6 w 7"/>
                  <a:gd name="T17" fmla="*/ 3 h 15"/>
                  <a:gd name="T18" fmla="*/ 7 w 7"/>
                  <a:gd name="T19" fmla="*/ 2 h 15"/>
                  <a:gd name="T20" fmla="*/ 6 w 7"/>
                  <a:gd name="T21" fmla="*/ 2 h 15"/>
                  <a:gd name="T22" fmla="*/ 5 w 7"/>
                  <a:gd name="T23" fmla="*/ 3 h 15"/>
                  <a:gd name="T24" fmla="*/ 6 w 7"/>
                  <a:gd name="T25" fmla="*/ 2 h 15"/>
                  <a:gd name="T26" fmla="*/ 6 w 7"/>
                  <a:gd name="T27" fmla="*/ 1 h 15"/>
                  <a:gd name="T28" fmla="*/ 6 w 7"/>
                  <a:gd name="T29" fmla="*/ 0 h 15"/>
                  <a:gd name="T30" fmla="*/ 6 w 7"/>
                  <a:gd name="T31" fmla="*/ 0 h 15"/>
                  <a:gd name="T32" fmla="*/ 6 w 7"/>
                  <a:gd name="T33" fmla="*/ 0 h 15"/>
                  <a:gd name="T34" fmla="*/ 5 w 7"/>
                  <a:gd name="T35" fmla="*/ 1 h 15"/>
                  <a:gd name="T36" fmla="*/ 5 w 7"/>
                  <a:gd name="T37" fmla="*/ 1 h 15"/>
                  <a:gd name="T38" fmla="*/ 5 w 7"/>
                  <a:gd name="T39" fmla="*/ 2 h 15"/>
                  <a:gd name="T40" fmla="*/ 5 w 7"/>
                  <a:gd name="T41" fmla="*/ 2 h 15"/>
                  <a:gd name="T42" fmla="*/ 3 w 7"/>
                  <a:gd name="T43" fmla="*/ 4 h 15"/>
                  <a:gd name="T44" fmla="*/ 3 w 7"/>
                  <a:gd name="T45" fmla="*/ 7 h 15"/>
                  <a:gd name="T46" fmla="*/ 1 w 7"/>
                  <a:gd name="T47" fmla="*/ 14 h 15"/>
                  <a:gd name="T48" fmla="*/ 0 w 7"/>
                  <a:gd name="T49" fmla="*/ 15 h 15"/>
                  <a:gd name="T50" fmla="*/ 1 w 7"/>
                  <a:gd name="T51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7" h="15">
                    <a:moveTo>
                      <a:pt x="1" y="15"/>
                    </a:moveTo>
                    <a:lnTo>
                      <a:pt x="2" y="13"/>
                    </a:lnTo>
                    <a:lnTo>
                      <a:pt x="2" y="12"/>
                    </a:lnTo>
                    <a:lnTo>
                      <a:pt x="3" y="10"/>
                    </a:lnTo>
                    <a:lnTo>
                      <a:pt x="3" y="8"/>
                    </a:lnTo>
                    <a:lnTo>
                      <a:pt x="3" y="6"/>
                    </a:lnTo>
                    <a:lnTo>
                      <a:pt x="5" y="5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7" y="2"/>
                    </a:lnTo>
                    <a:lnTo>
                      <a:pt x="6" y="2"/>
                    </a:lnTo>
                    <a:lnTo>
                      <a:pt x="5" y="3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3" y="4"/>
                    </a:lnTo>
                    <a:lnTo>
                      <a:pt x="3" y="7"/>
                    </a:lnTo>
                    <a:lnTo>
                      <a:pt x="1" y="14"/>
                    </a:lnTo>
                    <a:lnTo>
                      <a:pt x="0" y="15"/>
                    </a:lnTo>
                    <a:lnTo>
                      <a:pt x="1" y="15"/>
                    </a:lnTo>
                  </a:path>
                </a:pathLst>
              </a:custGeom>
              <a:grpFill/>
              <a:ln w="635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018" name="Freeform 1910">
                <a:extLst>
                  <a:ext uri="{FF2B5EF4-FFF2-40B4-BE49-F238E27FC236}">
                    <a16:creationId xmlns:a16="http://schemas.microsoft.com/office/drawing/2014/main" id="{6A07F376-737D-0549-9D34-3463A622910D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5422720" y="4647619"/>
                <a:ext cx="7842" cy="21885"/>
              </a:xfrm>
              <a:custGeom>
                <a:avLst/>
                <a:gdLst>
                  <a:gd name="T0" fmla="*/ 2 w 9"/>
                  <a:gd name="T1" fmla="*/ 18 h 18"/>
                  <a:gd name="T2" fmla="*/ 2 w 9"/>
                  <a:gd name="T3" fmla="*/ 17 h 18"/>
                  <a:gd name="T4" fmla="*/ 3 w 9"/>
                  <a:gd name="T5" fmla="*/ 17 h 18"/>
                  <a:gd name="T6" fmla="*/ 4 w 9"/>
                  <a:gd name="T7" fmla="*/ 16 h 18"/>
                  <a:gd name="T8" fmla="*/ 4 w 9"/>
                  <a:gd name="T9" fmla="*/ 15 h 18"/>
                  <a:gd name="T10" fmla="*/ 5 w 9"/>
                  <a:gd name="T11" fmla="*/ 15 h 18"/>
                  <a:gd name="T12" fmla="*/ 5 w 9"/>
                  <a:gd name="T13" fmla="*/ 16 h 18"/>
                  <a:gd name="T14" fmla="*/ 6 w 9"/>
                  <a:gd name="T15" fmla="*/ 15 h 18"/>
                  <a:gd name="T16" fmla="*/ 6 w 9"/>
                  <a:gd name="T17" fmla="*/ 15 h 18"/>
                  <a:gd name="T18" fmla="*/ 7 w 9"/>
                  <a:gd name="T19" fmla="*/ 15 h 18"/>
                  <a:gd name="T20" fmla="*/ 7 w 9"/>
                  <a:gd name="T21" fmla="*/ 14 h 18"/>
                  <a:gd name="T22" fmla="*/ 7 w 9"/>
                  <a:gd name="T23" fmla="*/ 13 h 18"/>
                  <a:gd name="T24" fmla="*/ 9 w 9"/>
                  <a:gd name="T25" fmla="*/ 12 h 18"/>
                  <a:gd name="T26" fmla="*/ 9 w 9"/>
                  <a:gd name="T27" fmla="*/ 11 h 18"/>
                  <a:gd name="T28" fmla="*/ 9 w 9"/>
                  <a:gd name="T29" fmla="*/ 10 h 18"/>
                  <a:gd name="T30" fmla="*/ 9 w 9"/>
                  <a:gd name="T31" fmla="*/ 9 h 18"/>
                  <a:gd name="T32" fmla="*/ 9 w 9"/>
                  <a:gd name="T33" fmla="*/ 6 h 18"/>
                  <a:gd name="T34" fmla="*/ 9 w 9"/>
                  <a:gd name="T35" fmla="*/ 4 h 18"/>
                  <a:gd name="T36" fmla="*/ 9 w 9"/>
                  <a:gd name="T37" fmla="*/ 3 h 18"/>
                  <a:gd name="T38" fmla="*/ 7 w 9"/>
                  <a:gd name="T39" fmla="*/ 1 h 18"/>
                  <a:gd name="T40" fmla="*/ 7 w 9"/>
                  <a:gd name="T41" fmla="*/ 0 h 18"/>
                  <a:gd name="T42" fmla="*/ 6 w 9"/>
                  <a:gd name="T43" fmla="*/ 1 h 18"/>
                  <a:gd name="T44" fmla="*/ 4 w 9"/>
                  <a:gd name="T45" fmla="*/ 2 h 18"/>
                  <a:gd name="T46" fmla="*/ 4 w 9"/>
                  <a:gd name="T47" fmla="*/ 4 h 18"/>
                  <a:gd name="T48" fmla="*/ 3 w 9"/>
                  <a:gd name="T49" fmla="*/ 4 h 18"/>
                  <a:gd name="T50" fmla="*/ 3 w 9"/>
                  <a:gd name="T51" fmla="*/ 5 h 18"/>
                  <a:gd name="T52" fmla="*/ 3 w 9"/>
                  <a:gd name="T53" fmla="*/ 6 h 18"/>
                  <a:gd name="T54" fmla="*/ 3 w 9"/>
                  <a:gd name="T55" fmla="*/ 8 h 18"/>
                  <a:gd name="T56" fmla="*/ 3 w 9"/>
                  <a:gd name="T57" fmla="*/ 8 h 18"/>
                  <a:gd name="T58" fmla="*/ 3 w 9"/>
                  <a:gd name="T59" fmla="*/ 9 h 18"/>
                  <a:gd name="T60" fmla="*/ 2 w 9"/>
                  <a:gd name="T61" fmla="*/ 10 h 18"/>
                  <a:gd name="T62" fmla="*/ 3 w 9"/>
                  <a:gd name="T63" fmla="*/ 11 h 18"/>
                  <a:gd name="T64" fmla="*/ 3 w 9"/>
                  <a:gd name="T65" fmla="*/ 12 h 18"/>
                  <a:gd name="T66" fmla="*/ 2 w 9"/>
                  <a:gd name="T67" fmla="*/ 13 h 18"/>
                  <a:gd name="T68" fmla="*/ 1 w 9"/>
                  <a:gd name="T69" fmla="*/ 14 h 18"/>
                  <a:gd name="T70" fmla="*/ 0 w 9"/>
                  <a:gd name="T71" fmla="*/ 15 h 18"/>
                  <a:gd name="T72" fmla="*/ 0 w 9"/>
                  <a:gd name="T73" fmla="*/ 17 h 18"/>
                  <a:gd name="T74" fmla="*/ 0 w 9"/>
                  <a:gd name="T75" fmla="*/ 18 h 18"/>
                  <a:gd name="T76" fmla="*/ 1 w 9"/>
                  <a:gd name="T77" fmla="*/ 18 h 18"/>
                  <a:gd name="T78" fmla="*/ 2 w 9"/>
                  <a:gd name="T79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9" h="18">
                    <a:moveTo>
                      <a:pt x="2" y="18"/>
                    </a:moveTo>
                    <a:lnTo>
                      <a:pt x="2" y="17"/>
                    </a:lnTo>
                    <a:lnTo>
                      <a:pt x="3" y="17"/>
                    </a:lnTo>
                    <a:lnTo>
                      <a:pt x="4" y="16"/>
                    </a:lnTo>
                    <a:lnTo>
                      <a:pt x="4" y="15"/>
                    </a:lnTo>
                    <a:lnTo>
                      <a:pt x="5" y="15"/>
                    </a:lnTo>
                    <a:lnTo>
                      <a:pt x="5" y="16"/>
                    </a:lnTo>
                    <a:lnTo>
                      <a:pt x="6" y="15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7" y="14"/>
                    </a:lnTo>
                    <a:lnTo>
                      <a:pt x="7" y="13"/>
                    </a:lnTo>
                    <a:lnTo>
                      <a:pt x="9" y="12"/>
                    </a:lnTo>
                    <a:lnTo>
                      <a:pt x="9" y="11"/>
                    </a:lnTo>
                    <a:lnTo>
                      <a:pt x="9" y="10"/>
                    </a:lnTo>
                    <a:lnTo>
                      <a:pt x="9" y="9"/>
                    </a:lnTo>
                    <a:lnTo>
                      <a:pt x="9" y="6"/>
                    </a:lnTo>
                    <a:lnTo>
                      <a:pt x="9" y="4"/>
                    </a:lnTo>
                    <a:lnTo>
                      <a:pt x="9" y="3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6" y="1"/>
                    </a:lnTo>
                    <a:lnTo>
                      <a:pt x="4" y="2"/>
                    </a:lnTo>
                    <a:lnTo>
                      <a:pt x="4" y="4"/>
                    </a:lnTo>
                    <a:lnTo>
                      <a:pt x="3" y="4"/>
                    </a:lnTo>
                    <a:lnTo>
                      <a:pt x="3" y="5"/>
                    </a:lnTo>
                    <a:lnTo>
                      <a:pt x="3" y="6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9"/>
                    </a:lnTo>
                    <a:lnTo>
                      <a:pt x="2" y="10"/>
                    </a:lnTo>
                    <a:lnTo>
                      <a:pt x="3" y="11"/>
                    </a:lnTo>
                    <a:lnTo>
                      <a:pt x="3" y="12"/>
                    </a:lnTo>
                    <a:lnTo>
                      <a:pt x="2" y="13"/>
                    </a:lnTo>
                    <a:lnTo>
                      <a:pt x="1" y="14"/>
                    </a:lnTo>
                    <a:lnTo>
                      <a:pt x="0" y="15"/>
                    </a:lnTo>
                    <a:lnTo>
                      <a:pt x="0" y="17"/>
                    </a:lnTo>
                    <a:lnTo>
                      <a:pt x="0" y="18"/>
                    </a:lnTo>
                    <a:lnTo>
                      <a:pt x="1" y="18"/>
                    </a:lnTo>
                    <a:lnTo>
                      <a:pt x="2" y="18"/>
                    </a:lnTo>
                    <a:close/>
                  </a:path>
                </a:pathLst>
              </a:custGeom>
              <a:grpFill/>
              <a:ln w="635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019" name="Freeform 1911">
                <a:extLst>
                  <a:ext uri="{FF2B5EF4-FFF2-40B4-BE49-F238E27FC236}">
                    <a16:creationId xmlns:a16="http://schemas.microsoft.com/office/drawing/2014/main" id="{02734D6A-8A0A-764A-A9FF-F0BCF2DBC3F8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5422720" y="4647619"/>
                <a:ext cx="7842" cy="21885"/>
              </a:xfrm>
              <a:custGeom>
                <a:avLst/>
                <a:gdLst>
                  <a:gd name="T0" fmla="*/ 2 w 9"/>
                  <a:gd name="T1" fmla="*/ 18 h 18"/>
                  <a:gd name="T2" fmla="*/ 2 w 9"/>
                  <a:gd name="T3" fmla="*/ 17 h 18"/>
                  <a:gd name="T4" fmla="*/ 3 w 9"/>
                  <a:gd name="T5" fmla="*/ 17 h 18"/>
                  <a:gd name="T6" fmla="*/ 4 w 9"/>
                  <a:gd name="T7" fmla="*/ 16 h 18"/>
                  <a:gd name="T8" fmla="*/ 4 w 9"/>
                  <a:gd name="T9" fmla="*/ 15 h 18"/>
                  <a:gd name="T10" fmla="*/ 5 w 9"/>
                  <a:gd name="T11" fmla="*/ 15 h 18"/>
                  <a:gd name="T12" fmla="*/ 5 w 9"/>
                  <a:gd name="T13" fmla="*/ 16 h 18"/>
                  <a:gd name="T14" fmla="*/ 6 w 9"/>
                  <a:gd name="T15" fmla="*/ 15 h 18"/>
                  <a:gd name="T16" fmla="*/ 6 w 9"/>
                  <a:gd name="T17" fmla="*/ 15 h 18"/>
                  <a:gd name="T18" fmla="*/ 7 w 9"/>
                  <a:gd name="T19" fmla="*/ 15 h 18"/>
                  <a:gd name="T20" fmla="*/ 7 w 9"/>
                  <a:gd name="T21" fmla="*/ 14 h 18"/>
                  <a:gd name="T22" fmla="*/ 7 w 9"/>
                  <a:gd name="T23" fmla="*/ 13 h 18"/>
                  <a:gd name="T24" fmla="*/ 9 w 9"/>
                  <a:gd name="T25" fmla="*/ 12 h 18"/>
                  <a:gd name="T26" fmla="*/ 9 w 9"/>
                  <a:gd name="T27" fmla="*/ 11 h 18"/>
                  <a:gd name="T28" fmla="*/ 9 w 9"/>
                  <a:gd name="T29" fmla="*/ 10 h 18"/>
                  <a:gd name="T30" fmla="*/ 9 w 9"/>
                  <a:gd name="T31" fmla="*/ 9 h 18"/>
                  <a:gd name="T32" fmla="*/ 9 w 9"/>
                  <a:gd name="T33" fmla="*/ 6 h 18"/>
                  <a:gd name="T34" fmla="*/ 9 w 9"/>
                  <a:gd name="T35" fmla="*/ 4 h 18"/>
                  <a:gd name="T36" fmla="*/ 9 w 9"/>
                  <a:gd name="T37" fmla="*/ 3 h 18"/>
                  <a:gd name="T38" fmla="*/ 7 w 9"/>
                  <a:gd name="T39" fmla="*/ 1 h 18"/>
                  <a:gd name="T40" fmla="*/ 7 w 9"/>
                  <a:gd name="T41" fmla="*/ 0 h 18"/>
                  <a:gd name="T42" fmla="*/ 6 w 9"/>
                  <a:gd name="T43" fmla="*/ 1 h 18"/>
                  <a:gd name="T44" fmla="*/ 4 w 9"/>
                  <a:gd name="T45" fmla="*/ 2 h 18"/>
                  <a:gd name="T46" fmla="*/ 4 w 9"/>
                  <a:gd name="T47" fmla="*/ 4 h 18"/>
                  <a:gd name="T48" fmla="*/ 3 w 9"/>
                  <a:gd name="T49" fmla="*/ 4 h 18"/>
                  <a:gd name="T50" fmla="*/ 3 w 9"/>
                  <a:gd name="T51" fmla="*/ 5 h 18"/>
                  <a:gd name="T52" fmla="*/ 3 w 9"/>
                  <a:gd name="T53" fmla="*/ 6 h 18"/>
                  <a:gd name="T54" fmla="*/ 3 w 9"/>
                  <a:gd name="T55" fmla="*/ 8 h 18"/>
                  <a:gd name="T56" fmla="*/ 3 w 9"/>
                  <a:gd name="T57" fmla="*/ 8 h 18"/>
                  <a:gd name="T58" fmla="*/ 3 w 9"/>
                  <a:gd name="T59" fmla="*/ 9 h 18"/>
                  <a:gd name="T60" fmla="*/ 2 w 9"/>
                  <a:gd name="T61" fmla="*/ 10 h 18"/>
                  <a:gd name="T62" fmla="*/ 3 w 9"/>
                  <a:gd name="T63" fmla="*/ 11 h 18"/>
                  <a:gd name="T64" fmla="*/ 3 w 9"/>
                  <a:gd name="T65" fmla="*/ 12 h 18"/>
                  <a:gd name="T66" fmla="*/ 2 w 9"/>
                  <a:gd name="T67" fmla="*/ 13 h 18"/>
                  <a:gd name="T68" fmla="*/ 1 w 9"/>
                  <a:gd name="T69" fmla="*/ 14 h 18"/>
                  <a:gd name="T70" fmla="*/ 0 w 9"/>
                  <a:gd name="T71" fmla="*/ 15 h 18"/>
                  <a:gd name="T72" fmla="*/ 0 w 9"/>
                  <a:gd name="T73" fmla="*/ 17 h 18"/>
                  <a:gd name="T74" fmla="*/ 0 w 9"/>
                  <a:gd name="T75" fmla="*/ 18 h 18"/>
                  <a:gd name="T76" fmla="*/ 1 w 9"/>
                  <a:gd name="T77" fmla="*/ 18 h 18"/>
                  <a:gd name="T78" fmla="*/ 2 w 9"/>
                  <a:gd name="T79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9" h="18">
                    <a:moveTo>
                      <a:pt x="2" y="18"/>
                    </a:moveTo>
                    <a:lnTo>
                      <a:pt x="2" y="17"/>
                    </a:lnTo>
                    <a:lnTo>
                      <a:pt x="3" y="17"/>
                    </a:lnTo>
                    <a:lnTo>
                      <a:pt x="4" y="16"/>
                    </a:lnTo>
                    <a:lnTo>
                      <a:pt x="4" y="15"/>
                    </a:lnTo>
                    <a:lnTo>
                      <a:pt x="5" y="15"/>
                    </a:lnTo>
                    <a:lnTo>
                      <a:pt x="5" y="16"/>
                    </a:lnTo>
                    <a:lnTo>
                      <a:pt x="6" y="15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7" y="14"/>
                    </a:lnTo>
                    <a:lnTo>
                      <a:pt x="7" y="13"/>
                    </a:lnTo>
                    <a:lnTo>
                      <a:pt x="9" y="12"/>
                    </a:lnTo>
                    <a:lnTo>
                      <a:pt x="9" y="11"/>
                    </a:lnTo>
                    <a:lnTo>
                      <a:pt x="9" y="10"/>
                    </a:lnTo>
                    <a:lnTo>
                      <a:pt x="9" y="9"/>
                    </a:lnTo>
                    <a:lnTo>
                      <a:pt x="9" y="6"/>
                    </a:lnTo>
                    <a:lnTo>
                      <a:pt x="9" y="4"/>
                    </a:lnTo>
                    <a:lnTo>
                      <a:pt x="9" y="3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6" y="1"/>
                    </a:lnTo>
                    <a:lnTo>
                      <a:pt x="4" y="2"/>
                    </a:lnTo>
                    <a:lnTo>
                      <a:pt x="4" y="4"/>
                    </a:lnTo>
                    <a:lnTo>
                      <a:pt x="3" y="4"/>
                    </a:lnTo>
                    <a:lnTo>
                      <a:pt x="3" y="5"/>
                    </a:lnTo>
                    <a:lnTo>
                      <a:pt x="3" y="6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9"/>
                    </a:lnTo>
                    <a:lnTo>
                      <a:pt x="2" y="10"/>
                    </a:lnTo>
                    <a:lnTo>
                      <a:pt x="3" y="11"/>
                    </a:lnTo>
                    <a:lnTo>
                      <a:pt x="3" y="12"/>
                    </a:lnTo>
                    <a:lnTo>
                      <a:pt x="2" y="13"/>
                    </a:lnTo>
                    <a:lnTo>
                      <a:pt x="1" y="14"/>
                    </a:lnTo>
                    <a:lnTo>
                      <a:pt x="0" y="15"/>
                    </a:lnTo>
                    <a:lnTo>
                      <a:pt x="0" y="17"/>
                    </a:lnTo>
                    <a:lnTo>
                      <a:pt x="0" y="18"/>
                    </a:lnTo>
                    <a:lnTo>
                      <a:pt x="1" y="18"/>
                    </a:lnTo>
                    <a:lnTo>
                      <a:pt x="2" y="18"/>
                    </a:lnTo>
                  </a:path>
                </a:pathLst>
              </a:custGeom>
              <a:grpFill/>
              <a:ln w="635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020" name="Freeform 1912">
                <a:extLst>
                  <a:ext uri="{FF2B5EF4-FFF2-40B4-BE49-F238E27FC236}">
                    <a16:creationId xmlns:a16="http://schemas.microsoft.com/office/drawing/2014/main" id="{516CFF33-858E-1349-BB29-E8C8D1C04ED3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5422720" y="4647619"/>
                <a:ext cx="7842" cy="21885"/>
              </a:xfrm>
              <a:custGeom>
                <a:avLst/>
                <a:gdLst>
                  <a:gd name="T0" fmla="*/ 2 w 9"/>
                  <a:gd name="T1" fmla="*/ 18 h 18"/>
                  <a:gd name="T2" fmla="*/ 2 w 9"/>
                  <a:gd name="T3" fmla="*/ 17 h 18"/>
                  <a:gd name="T4" fmla="*/ 3 w 9"/>
                  <a:gd name="T5" fmla="*/ 17 h 18"/>
                  <a:gd name="T6" fmla="*/ 4 w 9"/>
                  <a:gd name="T7" fmla="*/ 16 h 18"/>
                  <a:gd name="T8" fmla="*/ 4 w 9"/>
                  <a:gd name="T9" fmla="*/ 15 h 18"/>
                  <a:gd name="T10" fmla="*/ 5 w 9"/>
                  <a:gd name="T11" fmla="*/ 15 h 18"/>
                  <a:gd name="T12" fmla="*/ 5 w 9"/>
                  <a:gd name="T13" fmla="*/ 16 h 18"/>
                  <a:gd name="T14" fmla="*/ 6 w 9"/>
                  <a:gd name="T15" fmla="*/ 15 h 18"/>
                  <a:gd name="T16" fmla="*/ 6 w 9"/>
                  <a:gd name="T17" fmla="*/ 15 h 18"/>
                  <a:gd name="T18" fmla="*/ 7 w 9"/>
                  <a:gd name="T19" fmla="*/ 15 h 18"/>
                  <a:gd name="T20" fmla="*/ 7 w 9"/>
                  <a:gd name="T21" fmla="*/ 14 h 18"/>
                  <a:gd name="T22" fmla="*/ 7 w 9"/>
                  <a:gd name="T23" fmla="*/ 13 h 18"/>
                  <a:gd name="T24" fmla="*/ 9 w 9"/>
                  <a:gd name="T25" fmla="*/ 12 h 18"/>
                  <a:gd name="T26" fmla="*/ 9 w 9"/>
                  <a:gd name="T27" fmla="*/ 11 h 18"/>
                  <a:gd name="T28" fmla="*/ 9 w 9"/>
                  <a:gd name="T29" fmla="*/ 10 h 18"/>
                  <a:gd name="T30" fmla="*/ 9 w 9"/>
                  <a:gd name="T31" fmla="*/ 9 h 18"/>
                  <a:gd name="T32" fmla="*/ 9 w 9"/>
                  <a:gd name="T33" fmla="*/ 6 h 18"/>
                  <a:gd name="T34" fmla="*/ 9 w 9"/>
                  <a:gd name="T35" fmla="*/ 4 h 18"/>
                  <a:gd name="T36" fmla="*/ 9 w 9"/>
                  <a:gd name="T37" fmla="*/ 3 h 18"/>
                  <a:gd name="T38" fmla="*/ 7 w 9"/>
                  <a:gd name="T39" fmla="*/ 1 h 18"/>
                  <a:gd name="T40" fmla="*/ 7 w 9"/>
                  <a:gd name="T41" fmla="*/ 0 h 18"/>
                  <a:gd name="T42" fmla="*/ 6 w 9"/>
                  <a:gd name="T43" fmla="*/ 1 h 18"/>
                  <a:gd name="T44" fmla="*/ 4 w 9"/>
                  <a:gd name="T45" fmla="*/ 2 h 18"/>
                  <a:gd name="T46" fmla="*/ 4 w 9"/>
                  <a:gd name="T47" fmla="*/ 4 h 18"/>
                  <a:gd name="T48" fmla="*/ 3 w 9"/>
                  <a:gd name="T49" fmla="*/ 4 h 18"/>
                  <a:gd name="T50" fmla="*/ 3 w 9"/>
                  <a:gd name="T51" fmla="*/ 5 h 18"/>
                  <a:gd name="T52" fmla="*/ 3 w 9"/>
                  <a:gd name="T53" fmla="*/ 6 h 18"/>
                  <a:gd name="T54" fmla="*/ 3 w 9"/>
                  <a:gd name="T55" fmla="*/ 8 h 18"/>
                  <a:gd name="T56" fmla="*/ 3 w 9"/>
                  <a:gd name="T57" fmla="*/ 8 h 18"/>
                  <a:gd name="T58" fmla="*/ 3 w 9"/>
                  <a:gd name="T59" fmla="*/ 9 h 18"/>
                  <a:gd name="T60" fmla="*/ 2 w 9"/>
                  <a:gd name="T61" fmla="*/ 10 h 18"/>
                  <a:gd name="T62" fmla="*/ 3 w 9"/>
                  <a:gd name="T63" fmla="*/ 11 h 18"/>
                  <a:gd name="T64" fmla="*/ 3 w 9"/>
                  <a:gd name="T65" fmla="*/ 12 h 18"/>
                  <a:gd name="T66" fmla="*/ 2 w 9"/>
                  <a:gd name="T67" fmla="*/ 13 h 18"/>
                  <a:gd name="T68" fmla="*/ 1 w 9"/>
                  <a:gd name="T69" fmla="*/ 14 h 18"/>
                  <a:gd name="T70" fmla="*/ 0 w 9"/>
                  <a:gd name="T71" fmla="*/ 15 h 18"/>
                  <a:gd name="T72" fmla="*/ 0 w 9"/>
                  <a:gd name="T73" fmla="*/ 17 h 18"/>
                  <a:gd name="T74" fmla="*/ 0 w 9"/>
                  <a:gd name="T75" fmla="*/ 18 h 18"/>
                  <a:gd name="T76" fmla="*/ 1 w 9"/>
                  <a:gd name="T77" fmla="*/ 18 h 18"/>
                  <a:gd name="T78" fmla="*/ 2 w 9"/>
                  <a:gd name="T79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9" h="18">
                    <a:moveTo>
                      <a:pt x="2" y="18"/>
                    </a:moveTo>
                    <a:lnTo>
                      <a:pt x="2" y="17"/>
                    </a:lnTo>
                    <a:lnTo>
                      <a:pt x="3" y="17"/>
                    </a:lnTo>
                    <a:lnTo>
                      <a:pt x="4" y="16"/>
                    </a:lnTo>
                    <a:lnTo>
                      <a:pt x="4" y="15"/>
                    </a:lnTo>
                    <a:lnTo>
                      <a:pt x="5" y="15"/>
                    </a:lnTo>
                    <a:lnTo>
                      <a:pt x="5" y="16"/>
                    </a:lnTo>
                    <a:lnTo>
                      <a:pt x="6" y="15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7" y="14"/>
                    </a:lnTo>
                    <a:lnTo>
                      <a:pt x="7" y="13"/>
                    </a:lnTo>
                    <a:lnTo>
                      <a:pt x="9" y="12"/>
                    </a:lnTo>
                    <a:lnTo>
                      <a:pt x="9" y="11"/>
                    </a:lnTo>
                    <a:lnTo>
                      <a:pt x="9" y="10"/>
                    </a:lnTo>
                    <a:lnTo>
                      <a:pt x="9" y="9"/>
                    </a:lnTo>
                    <a:lnTo>
                      <a:pt x="9" y="6"/>
                    </a:lnTo>
                    <a:lnTo>
                      <a:pt x="9" y="4"/>
                    </a:lnTo>
                    <a:lnTo>
                      <a:pt x="9" y="3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6" y="1"/>
                    </a:lnTo>
                    <a:lnTo>
                      <a:pt x="4" y="2"/>
                    </a:lnTo>
                    <a:lnTo>
                      <a:pt x="4" y="4"/>
                    </a:lnTo>
                    <a:lnTo>
                      <a:pt x="3" y="4"/>
                    </a:lnTo>
                    <a:lnTo>
                      <a:pt x="3" y="5"/>
                    </a:lnTo>
                    <a:lnTo>
                      <a:pt x="3" y="6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9"/>
                    </a:lnTo>
                    <a:lnTo>
                      <a:pt x="2" y="10"/>
                    </a:lnTo>
                    <a:lnTo>
                      <a:pt x="3" y="11"/>
                    </a:lnTo>
                    <a:lnTo>
                      <a:pt x="3" y="12"/>
                    </a:lnTo>
                    <a:lnTo>
                      <a:pt x="2" y="13"/>
                    </a:lnTo>
                    <a:lnTo>
                      <a:pt x="1" y="14"/>
                    </a:lnTo>
                    <a:lnTo>
                      <a:pt x="0" y="15"/>
                    </a:lnTo>
                    <a:lnTo>
                      <a:pt x="0" y="17"/>
                    </a:lnTo>
                    <a:lnTo>
                      <a:pt x="0" y="18"/>
                    </a:lnTo>
                    <a:lnTo>
                      <a:pt x="1" y="18"/>
                    </a:lnTo>
                    <a:lnTo>
                      <a:pt x="2" y="18"/>
                    </a:lnTo>
                  </a:path>
                </a:pathLst>
              </a:custGeom>
              <a:grpFill/>
              <a:ln w="635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021" name="Freeform 1913">
                <a:extLst>
                  <a:ext uri="{FF2B5EF4-FFF2-40B4-BE49-F238E27FC236}">
                    <a16:creationId xmlns:a16="http://schemas.microsoft.com/office/drawing/2014/main" id="{A3B37687-68FB-8140-B9E5-4D0324E7E2D2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4916877" y="3159494"/>
                <a:ext cx="166654" cy="256046"/>
              </a:xfrm>
              <a:custGeom>
                <a:avLst/>
                <a:gdLst>
                  <a:gd name="T0" fmla="*/ 65 w 170"/>
                  <a:gd name="T1" fmla="*/ 0 h 234"/>
                  <a:gd name="T2" fmla="*/ 59 w 170"/>
                  <a:gd name="T3" fmla="*/ 11 h 234"/>
                  <a:gd name="T4" fmla="*/ 51 w 170"/>
                  <a:gd name="T5" fmla="*/ 4 h 234"/>
                  <a:gd name="T6" fmla="*/ 30 w 170"/>
                  <a:gd name="T7" fmla="*/ 9 h 234"/>
                  <a:gd name="T8" fmla="*/ 13 w 170"/>
                  <a:gd name="T9" fmla="*/ 22 h 234"/>
                  <a:gd name="T10" fmla="*/ 17 w 170"/>
                  <a:gd name="T11" fmla="*/ 38 h 234"/>
                  <a:gd name="T12" fmla="*/ 23 w 170"/>
                  <a:gd name="T13" fmla="*/ 39 h 234"/>
                  <a:gd name="T14" fmla="*/ 21 w 170"/>
                  <a:gd name="T15" fmla="*/ 46 h 234"/>
                  <a:gd name="T16" fmla="*/ 32 w 170"/>
                  <a:gd name="T17" fmla="*/ 55 h 234"/>
                  <a:gd name="T18" fmla="*/ 28 w 170"/>
                  <a:gd name="T19" fmla="*/ 59 h 234"/>
                  <a:gd name="T20" fmla="*/ 13 w 170"/>
                  <a:gd name="T21" fmla="*/ 45 h 234"/>
                  <a:gd name="T22" fmla="*/ 6 w 170"/>
                  <a:gd name="T23" fmla="*/ 48 h 234"/>
                  <a:gd name="T24" fmla="*/ 0 w 170"/>
                  <a:gd name="T25" fmla="*/ 59 h 234"/>
                  <a:gd name="T26" fmla="*/ 5 w 170"/>
                  <a:gd name="T27" fmla="*/ 66 h 234"/>
                  <a:gd name="T28" fmla="*/ 1 w 170"/>
                  <a:gd name="T29" fmla="*/ 80 h 234"/>
                  <a:gd name="T30" fmla="*/ 5 w 170"/>
                  <a:gd name="T31" fmla="*/ 102 h 234"/>
                  <a:gd name="T32" fmla="*/ 2 w 170"/>
                  <a:gd name="T33" fmla="*/ 116 h 234"/>
                  <a:gd name="T34" fmla="*/ 2 w 170"/>
                  <a:gd name="T35" fmla="*/ 133 h 234"/>
                  <a:gd name="T36" fmla="*/ 5 w 170"/>
                  <a:gd name="T37" fmla="*/ 150 h 234"/>
                  <a:gd name="T38" fmla="*/ 5 w 170"/>
                  <a:gd name="T39" fmla="*/ 160 h 234"/>
                  <a:gd name="T40" fmla="*/ 12 w 170"/>
                  <a:gd name="T41" fmla="*/ 167 h 234"/>
                  <a:gd name="T42" fmla="*/ 17 w 170"/>
                  <a:gd name="T43" fmla="*/ 181 h 234"/>
                  <a:gd name="T44" fmla="*/ 17 w 170"/>
                  <a:gd name="T45" fmla="*/ 202 h 234"/>
                  <a:gd name="T46" fmla="*/ 21 w 170"/>
                  <a:gd name="T47" fmla="*/ 215 h 234"/>
                  <a:gd name="T48" fmla="*/ 24 w 170"/>
                  <a:gd name="T49" fmla="*/ 216 h 234"/>
                  <a:gd name="T50" fmla="*/ 17 w 170"/>
                  <a:gd name="T51" fmla="*/ 232 h 234"/>
                  <a:gd name="T52" fmla="*/ 27 w 170"/>
                  <a:gd name="T53" fmla="*/ 230 h 234"/>
                  <a:gd name="T54" fmla="*/ 41 w 170"/>
                  <a:gd name="T55" fmla="*/ 227 h 234"/>
                  <a:gd name="T56" fmla="*/ 51 w 170"/>
                  <a:gd name="T57" fmla="*/ 230 h 234"/>
                  <a:gd name="T58" fmla="*/ 46 w 170"/>
                  <a:gd name="T59" fmla="*/ 227 h 234"/>
                  <a:gd name="T60" fmla="*/ 52 w 170"/>
                  <a:gd name="T61" fmla="*/ 215 h 234"/>
                  <a:gd name="T62" fmla="*/ 63 w 170"/>
                  <a:gd name="T63" fmla="*/ 196 h 234"/>
                  <a:gd name="T64" fmla="*/ 69 w 170"/>
                  <a:gd name="T65" fmla="*/ 184 h 234"/>
                  <a:gd name="T66" fmla="*/ 59 w 170"/>
                  <a:gd name="T67" fmla="*/ 166 h 234"/>
                  <a:gd name="T68" fmla="*/ 54 w 170"/>
                  <a:gd name="T69" fmla="*/ 158 h 234"/>
                  <a:gd name="T70" fmla="*/ 44 w 170"/>
                  <a:gd name="T71" fmla="*/ 158 h 234"/>
                  <a:gd name="T72" fmla="*/ 51 w 170"/>
                  <a:gd name="T73" fmla="*/ 152 h 234"/>
                  <a:gd name="T74" fmla="*/ 63 w 170"/>
                  <a:gd name="T75" fmla="*/ 150 h 234"/>
                  <a:gd name="T76" fmla="*/ 75 w 170"/>
                  <a:gd name="T77" fmla="*/ 147 h 234"/>
                  <a:gd name="T78" fmla="*/ 90 w 170"/>
                  <a:gd name="T79" fmla="*/ 155 h 234"/>
                  <a:gd name="T80" fmla="*/ 107 w 170"/>
                  <a:gd name="T81" fmla="*/ 159 h 234"/>
                  <a:gd name="T82" fmla="*/ 119 w 170"/>
                  <a:gd name="T83" fmla="*/ 145 h 234"/>
                  <a:gd name="T84" fmla="*/ 125 w 170"/>
                  <a:gd name="T85" fmla="*/ 125 h 234"/>
                  <a:gd name="T86" fmla="*/ 133 w 170"/>
                  <a:gd name="T87" fmla="*/ 104 h 234"/>
                  <a:gd name="T88" fmla="*/ 134 w 170"/>
                  <a:gd name="T89" fmla="*/ 101 h 234"/>
                  <a:gd name="T90" fmla="*/ 143 w 170"/>
                  <a:gd name="T91" fmla="*/ 85 h 234"/>
                  <a:gd name="T92" fmla="*/ 146 w 170"/>
                  <a:gd name="T93" fmla="*/ 68 h 234"/>
                  <a:gd name="T94" fmla="*/ 155 w 170"/>
                  <a:gd name="T95" fmla="*/ 62 h 234"/>
                  <a:gd name="T96" fmla="*/ 165 w 170"/>
                  <a:gd name="T97" fmla="*/ 35 h 234"/>
                  <a:gd name="T98" fmla="*/ 168 w 170"/>
                  <a:gd name="T99" fmla="*/ 29 h 234"/>
                  <a:gd name="T100" fmla="*/ 161 w 170"/>
                  <a:gd name="T101" fmla="*/ 28 h 234"/>
                  <a:gd name="T102" fmla="*/ 131 w 170"/>
                  <a:gd name="T103" fmla="*/ 19 h 234"/>
                  <a:gd name="T104" fmla="*/ 113 w 170"/>
                  <a:gd name="T105" fmla="*/ 21 h 234"/>
                  <a:gd name="T106" fmla="*/ 107 w 170"/>
                  <a:gd name="T107" fmla="*/ 19 h 234"/>
                  <a:gd name="T108" fmla="*/ 93 w 170"/>
                  <a:gd name="T109" fmla="*/ 10 h 234"/>
                  <a:gd name="T110" fmla="*/ 81 w 170"/>
                  <a:gd name="T111" fmla="*/ 4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70" h="234">
                    <a:moveTo>
                      <a:pt x="77" y="1"/>
                    </a:moveTo>
                    <a:lnTo>
                      <a:pt x="75" y="0"/>
                    </a:lnTo>
                    <a:lnTo>
                      <a:pt x="70" y="0"/>
                    </a:lnTo>
                    <a:lnTo>
                      <a:pt x="67" y="0"/>
                    </a:lnTo>
                    <a:lnTo>
                      <a:pt x="65" y="0"/>
                    </a:lnTo>
                    <a:lnTo>
                      <a:pt x="63" y="1"/>
                    </a:lnTo>
                    <a:lnTo>
                      <a:pt x="62" y="2"/>
                    </a:lnTo>
                    <a:lnTo>
                      <a:pt x="61" y="6"/>
                    </a:lnTo>
                    <a:lnTo>
                      <a:pt x="61" y="10"/>
                    </a:lnTo>
                    <a:lnTo>
                      <a:pt x="59" y="11"/>
                    </a:lnTo>
                    <a:lnTo>
                      <a:pt x="58" y="10"/>
                    </a:lnTo>
                    <a:lnTo>
                      <a:pt x="58" y="10"/>
                    </a:lnTo>
                    <a:lnTo>
                      <a:pt x="56" y="6"/>
                    </a:lnTo>
                    <a:lnTo>
                      <a:pt x="54" y="4"/>
                    </a:lnTo>
                    <a:lnTo>
                      <a:pt x="51" y="4"/>
                    </a:lnTo>
                    <a:lnTo>
                      <a:pt x="47" y="5"/>
                    </a:lnTo>
                    <a:lnTo>
                      <a:pt x="40" y="8"/>
                    </a:lnTo>
                    <a:lnTo>
                      <a:pt x="35" y="9"/>
                    </a:lnTo>
                    <a:lnTo>
                      <a:pt x="32" y="10"/>
                    </a:lnTo>
                    <a:lnTo>
                      <a:pt x="30" y="9"/>
                    </a:lnTo>
                    <a:lnTo>
                      <a:pt x="28" y="13"/>
                    </a:lnTo>
                    <a:lnTo>
                      <a:pt x="23" y="16"/>
                    </a:lnTo>
                    <a:lnTo>
                      <a:pt x="19" y="18"/>
                    </a:lnTo>
                    <a:lnTo>
                      <a:pt x="16" y="18"/>
                    </a:lnTo>
                    <a:lnTo>
                      <a:pt x="13" y="22"/>
                    </a:lnTo>
                    <a:lnTo>
                      <a:pt x="12" y="25"/>
                    </a:lnTo>
                    <a:lnTo>
                      <a:pt x="12" y="31"/>
                    </a:lnTo>
                    <a:lnTo>
                      <a:pt x="13" y="33"/>
                    </a:lnTo>
                    <a:lnTo>
                      <a:pt x="16" y="36"/>
                    </a:lnTo>
                    <a:lnTo>
                      <a:pt x="17" y="38"/>
                    </a:lnTo>
                    <a:lnTo>
                      <a:pt x="18" y="40"/>
                    </a:lnTo>
                    <a:lnTo>
                      <a:pt x="19" y="36"/>
                    </a:lnTo>
                    <a:lnTo>
                      <a:pt x="20" y="36"/>
                    </a:lnTo>
                    <a:lnTo>
                      <a:pt x="22" y="35"/>
                    </a:lnTo>
                    <a:lnTo>
                      <a:pt x="23" y="39"/>
                    </a:lnTo>
                    <a:lnTo>
                      <a:pt x="21" y="39"/>
                    </a:lnTo>
                    <a:lnTo>
                      <a:pt x="20" y="40"/>
                    </a:lnTo>
                    <a:lnTo>
                      <a:pt x="19" y="42"/>
                    </a:lnTo>
                    <a:lnTo>
                      <a:pt x="20" y="45"/>
                    </a:lnTo>
                    <a:lnTo>
                      <a:pt x="21" y="46"/>
                    </a:lnTo>
                    <a:lnTo>
                      <a:pt x="23" y="51"/>
                    </a:lnTo>
                    <a:lnTo>
                      <a:pt x="25" y="53"/>
                    </a:lnTo>
                    <a:lnTo>
                      <a:pt x="28" y="54"/>
                    </a:lnTo>
                    <a:lnTo>
                      <a:pt x="30" y="54"/>
                    </a:lnTo>
                    <a:lnTo>
                      <a:pt x="32" y="55"/>
                    </a:lnTo>
                    <a:lnTo>
                      <a:pt x="33" y="56"/>
                    </a:lnTo>
                    <a:lnTo>
                      <a:pt x="33" y="58"/>
                    </a:lnTo>
                    <a:lnTo>
                      <a:pt x="32" y="58"/>
                    </a:lnTo>
                    <a:lnTo>
                      <a:pt x="30" y="58"/>
                    </a:lnTo>
                    <a:lnTo>
                      <a:pt x="28" y="59"/>
                    </a:lnTo>
                    <a:lnTo>
                      <a:pt x="23" y="57"/>
                    </a:lnTo>
                    <a:lnTo>
                      <a:pt x="20" y="54"/>
                    </a:lnTo>
                    <a:lnTo>
                      <a:pt x="18" y="51"/>
                    </a:lnTo>
                    <a:lnTo>
                      <a:pt x="16" y="47"/>
                    </a:lnTo>
                    <a:lnTo>
                      <a:pt x="13" y="45"/>
                    </a:lnTo>
                    <a:lnTo>
                      <a:pt x="12" y="46"/>
                    </a:lnTo>
                    <a:lnTo>
                      <a:pt x="11" y="46"/>
                    </a:lnTo>
                    <a:lnTo>
                      <a:pt x="9" y="45"/>
                    </a:lnTo>
                    <a:lnTo>
                      <a:pt x="7" y="46"/>
                    </a:lnTo>
                    <a:lnTo>
                      <a:pt x="6" y="48"/>
                    </a:lnTo>
                    <a:lnTo>
                      <a:pt x="4" y="48"/>
                    </a:lnTo>
                    <a:lnTo>
                      <a:pt x="1" y="52"/>
                    </a:lnTo>
                    <a:lnTo>
                      <a:pt x="0" y="54"/>
                    </a:lnTo>
                    <a:lnTo>
                      <a:pt x="1" y="57"/>
                    </a:lnTo>
                    <a:lnTo>
                      <a:pt x="0" y="59"/>
                    </a:lnTo>
                    <a:lnTo>
                      <a:pt x="2" y="61"/>
                    </a:lnTo>
                    <a:lnTo>
                      <a:pt x="4" y="64"/>
                    </a:lnTo>
                    <a:lnTo>
                      <a:pt x="5" y="64"/>
                    </a:lnTo>
                    <a:lnTo>
                      <a:pt x="6" y="67"/>
                    </a:lnTo>
                    <a:lnTo>
                      <a:pt x="5" y="66"/>
                    </a:lnTo>
                    <a:lnTo>
                      <a:pt x="2" y="65"/>
                    </a:lnTo>
                    <a:lnTo>
                      <a:pt x="1" y="69"/>
                    </a:lnTo>
                    <a:lnTo>
                      <a:pt x="2" y="73"/>
                    </a:lnTo>
                    <a:lnTo>
                      <a:pt x="1" y="78"/>
                    </a:lnTo>
                    <a:lnTo>
                      <a:pt x="1" y="80"/>
                    </a:lnTo>
                    <a:lnTo>
                      <a:pt x="4" y="87"/>
                    </a:lnTo>
                    <a:lnTo>
                      <a:pt x="4" y="90"/>
                    </a:lnTo>
                    <a:lnTo>
                      <a:pt x="2" y="93"/>
                    </a:lnTo>
                    <a:lnTo>
                      <a:pt x="5" y="97"/>
                    </a:lnTo>
                    <a:lnTo>
                      <a:pt x="5" y="102"/>
                    </a:lnTo>
                    <a:lnTo>
                      <a:pt x="5" y="111"/>
                    </a:lnTo>
                    <a:lnTo>
                      <a:pt x="6" y="113"/>
                    </a:lnTo>
                    <a:lnTo>
                      <a:pt x="7" y="114"/>
                    </a:lnTo>
                    <a:lnTo>
                      <a:pt x="5" y="114"/>
                    </a:lnTo>
                    <a:lnTo>
                      <a:pt x="2" y="116"/>
                    </a:lnTo>
                    <a:lnTo>
                      <a:pt x="1" y="120"/>
                    </a:lnTo>
                    <a:lnTo>
                      <a:pt x="2" y="123"/>
                    </a:lnTo>
                    <a:lnTo>
                      <a:pt x="2" y="126"/>
                    </a:lnTo>
                    <a:lnTo>
                      <a:pt x="1" y="130"/>
                    </a:lnTo>
                    <a:lnTo>
                      <a:pt x="2" y="133"/>
                    </a:lnTo>
                    <a:lnTo>
                      <a:pt x="4" y="136"/>
                    </a:lnTo>
                    <a:lnTo>
                      <a:pt x="2" y="139"/>
                    </a:lnTo>
                    <a:lnTo>
                      <a:pt x="1" y="144"/>
                    </a:lnTo>
                    <a:lnTo>
                      <a:pt x="2" y="149"/>
                    </a:lnTo>
                    <a:lnTo>
                      <a:pt x="5" y="150"/>
                    </a:lnTo>
                    <a:lnTo>
                      <a:pt x="5" y="149"/>
                    </a:lnTo>
                    <a:lnTo>
                      <a:pt x="6" y="154"/>
                    </a:lnTo>
                    <a:lnTo>
                      <a:pt x="5" y="155"/>
                    </a:lnTo>
                    <a:lnTo>
                      <a:pt x="5" y="159"/>
                    </a:lnTo>
                    <a:lnTo>
                      <a:pt x="5" y="160"/>
                    </a:lnTo>
                    <a:lnTo>
                      <a:pt x="7" y="160"/>
                    </a:lnTo>
                    <a:lnTo>
                      <a:pt x="9" y="161"/>
                    </a:lnTo>
                    <a:lnTo>
                      <a:pt x="9" y="161"/>
                    </a:lnTo>
                    <a:lnTo>
                      <a:pt x="11" y="165"/>
                    </a:lnTo>
                    <a:lnTo>
                      <a:pt x="12" y="167"/>
                    </a:lnTo>
                    <a:lnTo>
                      <a:pt x="12" y="171"/>
                    </a:lnTo>
                    <a:lnTo>
                      <a:pt x="12" y="175"/>
                    </a:lnTo>
                    <a:lnTo>
                      <a:pt x="13" y="176"/>
                    </a:lnTo>
                    <a:lnTo>
                      <a:pt x="15" y="178"/>
                    </a:lnTo>
                    <a:lnTo>
                      <a:pt x="17" y="181"/>
                    </a:lnTo>
                    <a:lnTo>
                      <a:pt x="18" y="184"/>
                    </a:lnTo>
                    <a:lnTo>
                      <a:pt x="17" y="187"/>
                    </a:lnTo>
                    <a:lnTo>
                      <a:pt x="16" y="188"/>
                    </a:lnTo>
                    <a:lnTo>
                      <a:pt x="17" y="193"/>
                    </a:lnTo>
                    <a:lnTo>
                      <a:pt x="17" y="202"/>
                    </a:lnTo>
                    <a:lnTo>
                      <a:pt x="17" y="207"/>
                    </a:lnTo>
                    <a:lnTo>
                      <a:pt x="16" y="212"/>
                    </a:lnTo>
                    <a:lnTo>
                      <a:pt x="17" y="216"/>
                    </a:lnTo>
                    <a:lnTo>
                      <a:pt x="19" y="216"/>
                    </a:lnTo>
                    <a:lnTo>
                      <a:pt x="21" y="215"/>
                    </a:lnTo>
                    <a:lnTo>
                      <a:pt x="23" y="214"/>
                    </a:lnTo>
                    <a:lnTo>
                      <a:pt x="25" y="214"/>
                    </a:lnTo>
                    <a:lnTo>
                      <a:pt x="29" y="214"/>
                    </a:lnTo>
                    <a:lnTo>
                      <a:pt x="27" y="215"/>
                    </a:lnTo>
                    <a:lnTo>
                      <a:pt x="24" y="216"/>
                    </a:lnTo>
                    <a:lnTo>
                      <a:pt x="21" y="216"/>
                    </a:lnTo>
                    <a:lnTo>
                      <a:pt x="19" y="221"/>
                    </a:lnTo>
                    <a:lnTo>
                      <a:pt x="18" y="223"/>
                    </a:lnTo>
                    <a:lnTo>
                      <a:pt x="17" y="228"/>
                    </a:lnTo>
                    <a:lnTo>
                      <a:pt x="17" y="232"/>
                    </a:lnTo>
                    <a:lnTo>
                      <a:pt x="19" y="232"/>
                    </a:lnTo>
                    <a:lnTo>
                      <a:pt x="18" y="234"/>
                    </a:lnTo>
                    <a:lnTo>
                      <a:pt x="20" y="233"/>
                    </a:lnTo>
                    <a:lnTo>
                      <a:pt x="23" y="232"/>
                    </a:lnTo>
                    <a:lnTo>
                      <a:pt x="27" y="230"/>
                    </a:lnTo>
                    <a:lnTo>
                      <a:pt x="29" y="229"/>
                    </a:lnTo>
                    <a:lnTo>
                      <a:pt x="32" y="228"/>
                    </a:lnTo>
                    <a:lnTo>
                      <a:pt x="35" y="229"/>
                    </a:lnTo>
                    <a:lnTo>
                      <a:pt x="39" y="228"/>
                    </a:lnTo>
                    <a:lnTo>
                      <a:pt x="41" y="227"/>
                    </a:lnTo>
                    <a:lnTo>
                      <a:pt x="43" y="228"/>
                    </a:lnTo>
                    <a:lnTo>
                      <a:pt x="45" y="229"/>
                    </a:lnTo>
                    <a:lnTo>
                      <a:pt x="47" y="230"/>
                    </a:lnTo>
                    <a:lnTo>
                      <a:pt x="50" y="232"/>
                    </a:lnTo>
                    <a:lnTo>
                      <a:pt x="51" y="230"/>
                    </a:lnTo>
                    <a:lnTo>
                      <a:pt x="52" y="226"/>
                    </a:lnTo>
                    <a:lnTo>
                      <a:pt x="52" y="224"/>
                    </a:lnTo>
                    <a:lnTo>
                      <a:pt x="51" y="223"/>
                    </a:lnTo>
                    <a:lnTo>
                      <a:pt x="50" y="227"/>
                    </a:lnTo>
                    <a:lnTo>
                      <a:pt x="46" y="227"/>
                    </a:lnTo>
                    <a:lnTo>
                      <a:pt x="47" y="224"/>
                    </a:lnTo>
                    <a:lnTo>
                      <a:pt x="50" y="224"/>
                    </a:lnTo>
                    <a:lnTo>
                      <a:pt x="51" y="221"/>
                    </a:lnTo>
                    <a:lnTo>
                      <a:pt x="52" y="220"/>
                    </a:lnTo>
                    <a:lnTo>
                      <a:pt x="52" y="215"/>
                    </a:lnTo>
                    <a:lnTo>
                      <a:pt x="55" y="209"/>
                    </a:lnTo>
                    <a:lnTo>
                      <a:pt x="56" y="204"/>
                    </a:lnTo>
                    <a:lnTo>
                      <a:pt x="58" y="199"/>
                    </a:lnTo>
                    <a:lnTo>
                      <a:pt x="61" y="196"/>
                    </a:lnTo>
                    <a:lnTo>
                      <a:pt x="63" y="196"/>
                    </a:lnTo>
                    <a:lnTo>
                      <a:pt x="65" y="195"/>
                    </a:lnTo>
                    <a:lnTo>
                      <a:pt x="65" y="195"/>
                    </a:lnTo>
                    <a:lnTo>
                      <a:pt x="66" y="191"/>
                    </a:lnTo>
                    <a:lnTo>
                      <a:pt x="67" y="189"/>
                    </a:lnTo>
                    <a:lnTo>
                      <a:pt x="69" y="184"/>
                    </a:lnTo>
                    <a:lnTo>
                      <a:pt x="69" y="183"/>
                    </a:lnTo>
                    <a:lnTo>
                      <a:pt x="69" y="180"/>
                    </a:lnTo>
                    <a:lnTo>
                      <a:pt x="65" y="170"/>
                    </a:lnTo>
                    <a:lnTo>
                      <a:pt x="63" y="168"/>
                    </a:lnTo>
                    <a:lnTo>
                      <a:pt x="59" y="166"/>
                    </a:lnTo>
                    <a:lnTo>
                      <a:pt x="59" y="162"/>
                    </a:lnTo>
                    <a:lnTo>
                      <a:pt x="59" y="157"/>
                    </a:lnTo>
                    <a:lnTo>
                      <a:pt x="58" y="157"/>
                    </a:lnTo>
                    <a:lnTo>
                      <a:pt x="56" y="158"/>
                    </a:lnTo>
                    <a:lnTo>
                      <a:pt x="54" y="158"/>
                    </a:lnTo>
                    <a:lnTo>
                      <a:pt x="52" y="158"/>
                    </a:lnTo>
                    <a:lnTo>
                      <a:pt x="49" y="156"/>
                    </a:lnTo>
                    <a:lnTo>
                      <a:pt x="49" y="156"/>
                    </a:lnTo>
                    <a:lnTo>
                      <a:pt x="46" y="156"/>
                    </a:lnTo>
                    <a:lnTo>
                      <a:pt x="44" y="158"/>
                    </a:lnTo>
                    <a:lnTo>
                      <a:pt x="43" y="155"/>
                    </a:lnTo>
                    <a:lnTo>
                      <a:pt x="43" y="153"/>
                    </a:lnTo>
                    <a:lnTo>
                      <a:pt x="45" y="152"/>
                    </a:lnTo>
                    <a:lnTo>
                      <a:pt x="49" y="152"/>
                    </a:lnTo>
                    <a:lnTo>
                      <a:pt x="51" y="152"/>
                    </a:lnTo>
                    <a:lnTo>
                      <a:pt x="54" y="152"/>
                    </a:lnTo>
                    <a:lnTo>
                      <a:pt x="56" y="152"/>
                    </a:lnTo>
                    <a:lnTo>
                      <a:pt x="58" y="152"/>
                    </a:lnTo>
                    <a:lnTo>
                      <a:pt x="61" y="150"/>
                    </a:lnTo>
                    <a:lnTo>
                      <a:pt x="63" y="150"/>
                    </a:lnTo>
                    <a:lnTo>
                      <a:pt x="65" y="152"/>
                    </a:lnTo>
                    <a:lnTo>
                      <a:pt x="69" y="148"/>
                    </a:lnTo>
                    <a:lnTo>
                      <a:pt x="70" y="149"/>
                    </a:lnTo>
                    <a:lnTo>
                      <a:pt x="73" y="149"/>
                    </a:lnTo>
                    <a:lnTo>
                      <a:pt x="75" y="147"/>
                    </a:lnTo>
                    <a:lnTo>
                      <a:pt x="77" y="150"/>
                    </a:lnTo>
                    <a:lnTo>
                      <a:pt x="79" y="149"/>
                    </a:lnTo>
                    <a:lnTo>
                      <a:pt x="83" y="152"/>
                    </a:lnTo>
                    <a:lnTo>
                      <a:pt x="85" y="152"/>
                    </a:lnTo>
                    <a:lnTo>
                      <a:pt x="90" y="155"/>
                    </a:lnTo>
                    <a:lnTo>
                      <a:pt x="93" y="155"/>
                    </a:lnTo>
                    <a:lnTo>
                      <a:pt x="97" y="156"/>
                    </a:lnTo>
                    <a:lnTo>
                      <a:pt x="100" y="157"/>
                    </a:lnTo>
                    <a:lnTo>
                      <a:pt x="102" y="159"/>
                    </a:lnTo>
                    <a:lnTo>
                      <a:pt x="107" y="159"/>
                    </a:lnTo>
                    <a:lnTo>
                      <a:pt x="109" y="157"/>
                    </a:lnTo>
                    <a:lnTo>
                      <a:pt x="112" y="155"/>
                    </a:lnTo>
                    <a:lnTo>
                      <a:pt x="114" y="149"/>
                    </a:lnTo>
                    <a:lnTo>
                      <a:pt x="117" y="148"/>
                    </a:lnTo>
                    <a:lnTo>
                      <a:pt x="119" y="145"/>
                    </a:lnTo>
                    <a:lnTo>
                      <a:pt x="121" y="141"/>
                    </a:lnTo>
                    <a:lnTo>
                      <a:pt x="121" y="137"/>
                    </a:lnTo>
                    <a:lnTo>
                      <a:pt x="123" y="134"/>
                    </a:lnTo>
                    <a:lnTo>
                      <a:pt x="126" y="129"/>
                    </a:lnTo>
                    <a:lnTo>
                      <a:pt x="125" y="125"/>
                    </a:lnTo>
                    <a:lnTo>
                      <a:pt x="129" y="121"/>
                    </a:lnTo>
                    <a:lnTo>
                      <a:pt x="131" y="115"/>
                    </a:lnTo>
                    <a:lnTo>
                      <a:pt x="132" y="111"/>
                    </a:lnTo>
                    <a:lnTo>
                      <a:pt x="134" y="109"/>
                    </a:lnTo>
                    <a:lnTo>
                      <a:pt x="133" y="104"/>
                    </a:lnTo>
                    <a:lnTo>
                      <a:pt x="131" y="104"/>
                    </a:lnTo>
                    <a:lnTo>
                      <a:pt x="126" y="103"/>
                    </a:lnTo>
                    <a:lnTo>
                      <a:pt x="130" y="102"/>
                    </a:lnTo>
                    <a:lnTo>
                      <a:pt x="132" y="102"/>
                    </a:lnTo>
                    <a:lnTo>
                      <a:pt x="134" y="101"/>
                    </a:lnTo>
                    <a:lnTo>
                      <a:pt x="136" y="101"/>
                    </a:lnTo>
                    <a:lnTo>
                      <a:pt x="138" y="98"/>
                    </a:lnTo>
                    <a:lnTo>
                      <a:pt x="140" y="91"/>
                    </a:lnTo>
                    <a:lnTo>
                      <a:pt x="142" y="89"/>
                    </a:lnTo>
                    <a:lnTo>
                      <a:pt x="143" y="85"/>
                    </a:lnTo>
                    <a:lnTo>
                      <a:pt x="145" y="80"/>
                    </a:lnTo>
                    <a:lnTo>
                      <a:pt x="146" y="78"/>
                    </a:lnTo>
                    <a:lnTo>
                      <a:pt x="147" y="74"/>
                    </a:lnTo>
                    <a:lnTo>
                      <a:pt x="146" y="71"/>
                    </a:lnTo>
                    <a:lnTo>
                      <a:pt x="146" y="68"/>
                    </a:lnTo>
                    <a:lnTo>
                      <a:pt x="147" y="69"/>
                    </a:lnTo>
                    <a:lnTo>
                      <a:pt x="148" y="70"/>
                    </a:lnTo>
                    <a:lnTo>
                      <a:pt x="151" y="70"/>
                    </a:lnTo>
                    <a:lnTo>
                      <a:pt x="154" y="66"/>
                    </a:lnTo>
                    <a:lnTo>
                      <a:pt x="155" y="62"/>
                    </a:lnTo>
                    <a:lnTo>
                      <a:pt x="158" y="57"/>
                    </a:lnTo>
                    <a:lnTo>
                      <a:pt x="161" y="51"/>
                    </a:lnTo>
                    <a:lnTo>
                      <a:pt x="164" y="44"/>
                    </a:lnTo>
                    <a:lnTo>
                      <a:pt x="165" y="41"/>
                    </a:lnTo>
                    <a:lnTo>
                      <a:pt x="165" y="35"/>
                    </a:lnTo>
                    <a:lnTo>
                      <a:pt x="167" y="34"/>
                    </a:lnTo>
                    <a:lnTo>
                      <a:pt x="168" y="38"/>
                    </a:lnTo>
                    <a:lnTo>
                      <a:pt x="169" y="35"/>
                    </a:lnTo>
                    <a:lnTo>
                      <a:pt x="170" y="31"/>
                    </a:lnTo>
                    <a:lnTo>
                      <a:pt x="168" y="29"/>
                    </a:lnTo>
                    <a:lnTo>
                      <a:pt x="167" y="28"/>
                    </a:lnTo>
                    <a:lnTo>
                      <a:pt x="165" y="30"/>
                    </a:lnTo>
                    <a:lnTo>
                      <a:pt x="164" y="29"/>
                    </a:lnTo>
                    <a:lnTo>
                      <a:pt x="161" y="28"/>
                    </a:lnTo>
                    <a:lnTo>
                      <a:pt x="161" y="28"/>
                    </a:lnTo>
                    <a:lnTo>
                      <a:pt x="155" y="24"/>
                    </a:lnTo>
                    <a:lnTo>
                      <a:pt x="147" y="21"/>
                    </a:lnTo>
                    <a:lnTo>
                      <a:pt x="144" y="19"/>
                    </a:lnTo>
                    <a:lnTo>
                      <a:pt x="137" y="18"/>
                    </a:lnTo>
                    <a:lnTo>
                      <a:pt x="131" y="19"/>
                    </a:lnTo>
                    <a:lnTo>
                      <a:pt x="125" y="18"/>
                    </a:lnTo>
                    <a:lnTo>
                      <a:pt x="122" y="19"/>
                    </a:lnTo>
                    <a:lnTo>
                      <a:pt x="120" y="18"/>
                    </a:lnTo>
                    <a:lnTo>
                      <a:pt x="117" y="18"/>
                    </a:lnTo>
                    <a:lnTo>
                      <a:pt x="113" y="21"/>
                    </a:lnTo>
                    <a:lnTo>
                      <a:pt x="111" y="22"/>
                    </a:lnTo>
                    <a:lnTo>
                      <a:pt x="111" y="25"/>
                    </a:lnTo>
                    <a:lnTo>
                      <a:pt x="109" y="25"/>
                    </a:lnTo>
                    <a:lnTo>
                      <a:pt x="104" y="25"/>
                    </a:lnTo>
                    <a:lnTo>
                      <a:pt x="107" y="19"/>
                    </a:lnTo>
                    <a:lnTo>
                      <a:pt x="104" y="16"/>
                    </a:lnTo>
                    <a:lnTo>
                      <a:pt x="101" y="13"/>
                    </a:lnTo>
                    <a:lnTo>
                      <a:pt x="98" y="10"/>
                    </a:lnTo>
                    <a:lnTo>
                      <a:pt x="95" y="8"/>
                    </a:lnTo>
                    <a:lnTo>
                      <a:pt x="93" y="10"/>
                    </a:lnTo>
                    <a:lnTo>
                      <a:pt x="91" y="10"/>
                    </a:lnTo>
                    <a:lnTo>
                      <a:pt x="91" y="7"/>
                    </a:lnTo>
                    <a:lnTo>
                      <a:pt x="89" y="5"/>
                    </a:lnTo>
                    <a:lnTo>
                      <a:pt x="85" y="4"/>
                    </a:lnTo>
                    <a:lnTo>
                      <a:pt x="81" y="4"/>
                    </a:lnTo>
                    <a:lnTo>
                      <a:pt x="77" y="1"/>
                    </a:lnTo>
                    <a:close/>
                  </a:path>
                </a:pathLst>
              </a:custGeom>
              <a:grpFill/>
              <a:ln w="635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022" name="Freeform 2293">
                <a:extLst>
                  <a:ext uri="{FF2B5EF4-FFF2-40B4-BE49-F238E27FC236}">
                    <a16:creationId xmlns:a16="http://schemas.microsoft.com/office/drawing/2014/main" id="{3CA99CD8-60F8-A745-BB5A-605A902638A9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3713046" y="4581966"/>
                <a:ext cx="29410" cy="78784"/>
              </a:xfrm>
              <a:custGeom>
                <a:avLst/>
                <a:gdLst>
                  <a:gd name="T0" fmla="*/ 22 w 30"/>
                  <a:gd name="T1" fmla="*/ 15 h 74"/>
                  <a:gd name="T2" fmla="*/ 23 w 30"/>
                  <a:gd name="T3" fmla="*/ 14 h 74"/>
                  <a:gd name="T4" fmla="*/ 24 w 30"/>
                  <a:gd name="T5" fmla="*/ 21 h 74"/>
                  <a:gd name="T6" fmla="*/ 23 w 30"/>
                  <a:gd name="T7" fmla="*/ 31 h 74"/>
                  <a:gd name="T8" fmla="*/ 23 w 30"/>
                  <a:gd name="T9" fmla="*/ 27 h 74"/>
                  <a:gd name="T10" fmla="*/ 25 w 30"/>
                  <a:gd name="T11" fmla="*/ 28 h 74"/>
                  <a:gd name="T12" fmla="*/ 28 w 30"/>
                  <a:gd name="T13" fmla="*/ 31 h 74"/>
                  <a:gd name="T14" fmla="*/ 28 w 30"/>
                  <a:gd name="T15" fmla="*/ 34 h 74"/>
                  <a:gd name="T16" fmla="*/ 26 w 30"/>
                  <a:gd name="T17" fmla="*/ 36 h 74"/>
                  <a:gd name="T18" fmla="*/ 26 w 30"/>
                  <a:gd name="T19" fmla="*/ 38 h 74"/>
                  <a:gd name="T20" fmla="*/ 26 w 30"/>
                  <a:gd name="T21" fmla="*/ 43 h 74"/>
                  <a:gd name="T22" fmla="*/ 28 w 30"/>
                  <a:gd name="T23" fmla="*/ 45 h 74"/>
                  <a:gd name="T24" fmla="*/ 30 w 30"/>
                  <a:gd name="T25" fmla="*/ 54 h 74"/>
                  <a:gd name="T26" fmla="*/ 29 w 30"/>
                  <a:gd name="T27" fmla="*/ 60 h 74"/>
                  <a:gd name="T28" fmla="*/ 29 w 30"/>
                  <a:gd name="T29" fmla="*/ 72 h 74"/>
                  <a:gd name="T30" fmla="*/ 28 w 30"/>
                  <a:gd name="T31" fmla="*/ 74 h 74"/>
                  <a:gd name="T32" fmla="*/ 24 w 30"/>
                  <a:gd name="T33" fmla="*/ 74 h 74"/>
                  <a:gd name="T34" fmla="*/ 24 w 30"/>
                  <a:gd name="T35" fmla="*/ 67 h 74"/>
                  <a:gd name="T36" fmla="*/ 23 w 30"/>
                  <a:gd name="T37" fmla="*/ 66 h 74"/>
                  <a:gd name="T38" fmla="*/ 20 w 30"/>
                  <a:gd name="T39" fmla="*/ 61 h 74"/>
                  <a:gd name="T40" fmla="*/ 18 w 30"/>
                  <a:gd name="T41" fmla="*/ 54 h 74"/>
                  <a:gd name="T42" fmla="*/ 19 w 30"/>
                  <a:gd name="T43" fmla="*/ 51 h 74"/>
                  <a:gd name="T44" fmla="*/ 21 w 30"/>
                  <a:gd name="T45" fmla="*/ 48 h 74"/>
                  <a:gd name="T46" fmla="*/ 23 w 30"/>
                  <a:gd name="T47" fmla="*/ 43 h 74"/>
                  <a:gd name="T48" fmla="*/ 23 w 30"/>
                  <a:gd name="T49" fmla="*/ 40 h 74"/>
                  <a:gd name="T50" fmla="*/ 21 w 30"/>
                  <a:gd name="T51" fmla="*/ 45 h 74"/>
                  <a:gd name="T52" fmla="*/ 19 w 30"/>
                  <a:gd name="T53" fmla="*/ 48 h 74"/>
                  <a:gd name="T54" fmla="*/ 17 w 30"/>
                  <a:gd name="T55" fmla="*/ 48 h 74"/>
                  <a:gd name="T56" fmla="*/ 16 w 30"/>
                  <a:gd name="T57" fmla="*/ 45 h 74"/>
                  <a:gd name="T58" fmla="*/ 13 w 30"/>
                  <a:gd name="T59" fmla="*/ 41 h 74"/>
                  <a:gd name="T60" fmla="*/ 11 w 30"/>
                  <a:gd name="T61" fmla="*/ 40 h 74"/>
                  <a:gd name="T62" fmla="*/ 8 w 30"/>
                  <a:gd name="T63" fmla="*/ 38 h 74"/>
                  <a:gd name="T64" fmla="*/ 10 w 30"/>
                  <a:gd name="T65" fmla="*/ 38 h 74"/>
                  <a:gd name="T66" fmla="*/ 11 w 30"/>
                  <a:gd name="T67" fmla="*/ 34 h 74"/>
                  <a:gd name="T68" fmla="*/ 9 w 30"/>
                  <a:gd name="T69" fmla="*/ 31 h 74"/>
                  <a:gd name="T70" fmla="*/ 11 w 30"/>
                  <a:gd name="T71" fmla="*/ 30 h 74"/>
                  <a:gd name="T72" fmla="*/ 12 w 30"/>
                  <a:gd name="T73" fmla="*/ 26 h 74"/>
                  <a:gd name="T74" fmla="*/ 9 w 30"/>
                  <a:gd name="T75" fmla="*/ 23 h 74"/>
                  <a:gd name="T76" fmla="*/ 7 w 30"/>
                  <a:gd name="T77" fmla="*/ 17 h 74"/>
                  <a:gd name="T78" fmla="*/ 1 w 30"/>
                  <a:gd name="T79" fmla="*/ 14 h 74"/>
                  <a:gd name="T80" fmla="*/ 0 w 30"/>
                  <a:gd name="T81" fmla="*/ 11 h 74"/>
                  <a:gd name="T82" fmla="*/ 1 w 30"/>
                  <a:gd name="T83" fmla="*/ 9 h 74"/>
                  <a:gd name="T84" fmla="*/ 1 w 30"/>
                  <a:gd name="T85" fmla="*/ 6 h 74"/>
                  <a:gd name="T86" fmla="*/ 2 w 30"/>
                  <a:gd name="T87" fmla="*/ 3 h 74"/>
                  <a:gd name="T88" fmla="*/ 5 w 30"/>
                  <a:gd name="T89" fmla="*/ 0 h 74"/>
                  <a:gd name="T90" fmla="*/ 7 w 30"/>
                  <a:gd name="T91" fmla="*/ 5 h 74"/>
                  <a:gd name="T92" fmla="*/ 11 w 30"/>
                  <a:gd name="T93" fmla="*/ 5 h 74"/>
                  <a:gd name="T94" fmla="*/ 16 w 30"/>
                  <a:gd name="T95" fmla="*/ 9 h 74"/>
                  <a:gd name="T96" fmla="*/ 17 w 30"/>
                  <a:gd name="T97" fmla="*/ 11 h 74"/>
                  <a:gd name="T98" fmla="*/ 19 w 30"/>
                  <a:gd name="T99" fmla="*/ 15 h 74"/>
                  <a:gd name="T100" fmla="*/ 22 w 30"/>
                  <a:gd name="T101" fmla="*/ 15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0" h="74">
                    <a:moveTo>
                      <a:pt x="22" y="15"/>
                    </a:moveTo>
                    <a:lnTo>
                      <a:pt x="23" y="14"/>
                    </a:lnTo>
                    <a:lnTo>
                      <a:pt x="24" y="21"/>
                    </a:lnTo>
                    <a:lnTo>
                      <a:pt x="23" y="31"/>
                    </a:lnTo>
                    <a:lnTo>
                      <a:pt x="23" y="27"/>
                    </a:lnTo>
                    <a:lnTo>
                      <a:pt x="25" y="28"/>
                    </a:lnTo>
                    <a:lnTo>
                      <a:pt x="28" y="31"/>
                    </a:lnTo>
                    <a:lnTo>
                      <a:pt x="28" y="34"/>
                    </a:lnTo>
                    <a:lnTo>
                      <a:pt x="26" y="36"/>
                    </a:lnTo>
                    <a:lnTo>
                      <a:pt x="26" y="38"/>
                    </a:lnTo>
                    <a:lnTo>
                      <a:pt x="26" y="43"/>
                    </a:lnTo>
                    <a:lnTo>
                      <a:pt x="28" y="45"/>
                    </a:lnTo>
                    <a:lnTo>
                      <a:pt x="30" y="54"/>
                    </a:lnTo>
                    <a:lnTo>
                      <a:pt x="29" y="60"/>
                    </a:lnTo>
                    <a:lnTo>
                      <a:pt x="29" y="72"/>
                    </a:lnTo>
                    <a:lnTo>
                      <a:pt x="28" y="74"/>
                    </a:lnTo>
                    <a:lnTo>
                      <a:pt x="24" y="74"/>
                    </a:lnTo>
                    <a:lnTo>
                      <a:pt x="24" y="67"/>
                    </a:lnTo>
                    <a:lnTo>
                      <a:pt x="23" y="66"/>
                    </a:lnTo>
                    <a:lnTo>
                      <a:pt x="20" y="61"/>
                    </a:lnTo>
                    <a:lnTo>
                      <a:pt x="18" y="54"/>
                    </a:lnTo>
                    <a:lnTo>
                      <a:pt x="19" y="51"/>
                    </a:lnTo>
                    <a:lnTo>
                      <a:pt x="21" y="48"/>
                    </a:lnTo>
                    <a:lnTo>
                      <a:pt x="23" y="43"/>
                    </a:lnTo>
                    <a:lnTo>
                      <a:pt x="23" y="40"/>
                    </a:lnTo>
                    <a:lnTo>
                      <a:pt x="21" y="45"/>
                    </a:lnTo>
                    <a:lnTo>
                      <a:pt x="19" y="48"/>
                    </a:lnTo>
                    <a:lnTo>
                      <a:pt x="17" y="48"/>
                    </a:lnTo>
                    <a:lnTo>
                      <a:pt x="16" y="45"/>
                    </a:lnTo>
                    <a:lnTo>
                      <a:pt x="13" y="41"/>
                    </a:lnTo>
                    <a:lnTo>
                      <a:pt x="11" y="40"/>
                    </a:lnTo>
                    <a:lnTo>
                      <a:pt x="8" y="38"/>
                    </a:lnTo>
                    <a:lnTo>
                      <a:pt x="10" y="38"/>
                    </a:lnTo>
                    <a:lnTo>
                      <a:pt x="11" y="34"/>
                    </a:lnTo>
                    <a:lnTo>
                      <a:pt x="9" y="31"/>
                    </a:lnTo>
                    <a:lnTo>
                      <a:pt x="11" y="30"/>
                    </a:lnTo>
                    <a:lnTo>
                      <a:pt x="12" y="26"/>
                    </a:lnTo>
                    <a:lnTo>
                      <a:pt x="9" y="23"/>
                    </a:lnTo>
                    <a:lnTo>
                      <a:pt x="7" y="17"/>
                    </a:lnTo>
                    <a:lnTo>
                      <a:pt x="1" y="14"/>
                    </a:lnTo>
                    <a:lnTo>
                      <a:pt x="0" y="11"/>
                    </a:lnTo>
                    <a:lnTo>
                      <a:pt x="1" y="9"/>
                    </a:lnTo>
                    <a:lnTo>
                      <a:pt x="1" y="6"/>
                    </a:lnTo>
                    <a:lnTo>
                      <a:pt x="2" y="3"/>
                    </a:lnTo>
                    <a:lnTo>
                      <a:pt x="5" y="0"/>
                    </a:lnTo>
                    <a:lnTo>
                      <a:pt x="7" y="5"/>
                    </a:lnTo>
                    <a:lnTo>
                      <a:pt x="11" y="5"/>
                    </a:lnTo>
                    <a:lnTo>
                      <a:pt x="16" y="9"/>
                    </a:lnTo>
                    <a:lnTo>
                      <a:pt x="17" y="11"/>
                    </a:lnTo>
                    <a:lnTo>
                      <a:pt x="19" y="15"/>
                    </a:lnTo>
                    <a:lnTo>
                      <a:pt x="22" y="15"/>
                    </a:lnTo>
                    <a:close/>
                  </a:path>
                </a:pathLst>
              </a:custGeom>
              <a:grpFill/>
              <a:ln w="635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023" name="Freeform 2294">
                <a:extLst>
                  <a:ext uri="{FF2B5EF4-FFF2-40B4-BE49-F238E27FC236}">
                    <a16:creationId xmlns:a16="http://schemas.microsoft.com/office/drawing/2014/main" id="{C7ECB559-8E3A-284F-BC12-4A06AFE1247D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3713046" y="4581966"/>
                <a:ext cx="29410" cy="78784"/>
              </a:xfrm>
              <a:custGeom>
                <a:avLst/>
                <a:gdLst>
                  <a:gd name="T0" fmla="*/ 22 w 30"/>
                  <a:gd name="T1" fmla="*/ 15 h 74"/>
                  <a:gd name="T2" fmla="*/ 23 w 30"/>
                  <a:gd name="T3" fmla="*/ 14 h 74"/>
                  <a:gd name="T4" fmla="*/ 24 w 30"/>
                  <a:gd name="T5" fmla="*/ 21 h 74"/>
                  <a:gd name="T6" fmla="*/ 23 w 30"/>
                  <a:gd name="T7" fmla="*/ 31 h 74"/>
                  <a:gd name="T8" fmla="*/ 23 w 30"/>
                  <a:gd name="T9" fmla="*/ 27 h 74"/>
                  <a:gd name="T10" fmla="*/ 25 w 30"/>
                  <a:gd name="T11" fmla="*/ 28 h 74"/>
                  <a:gd name="T12" fmla="*/ 28 w 30"/>
                  <a:gd name="T13" fmla="*/ 31 h 74"/>
                  <a:gd name="T14" fmla="*/ 28 w 30"/>
                  <a:gd name="T15" fmla="*/ 34 h 74"/>
                  <a:gd name="T16" fmla="*/ 26 w 30"/>
                  <a:gd name="T17" fmla="*/ 36 h 74"/>
                  <a:gd name="T18" fmla="*/ 26 w 30"/>
                  <a:gd name="T19" fmla="*/ 38 h 74"/>
                  <a:gd name="T20" fmla="*/ 26 w 30"/>
                  <a:gd name="T21" fmla="*/ 43 h 74"/>
                  <a:gd name="T22" fmla="*/ 28 w 30"/>
                  <a:gd name="T23" fmla="*/ 45 h 74"/>
                  <a:gd name="T24" fmla="*/ 30 w 30"/>
                  <a:gd name="T25" fmla="*/ 54 h 74"/>
                  <a:gd name="T26" fmla="*/ 29 w 30"/>
                  <a:gd name="T27" fmla="*/ 60 h 74"/>
                  <a:gd name="T28" fmla="*/ 29 w 30"/>
                  <a:gd name="T29" fmla="*/ 72 h 74"/>
                  <a:gd name="T30" fmla="*/ 28 w 30"/>
                  <a:gd name="T31" fmla="*/ 74 h 74"/>
                  <a:gd name="T32" fmla="*/ 24 w 30"/>
                  <a:gd name="T33" fmla="*/ 74 h 74"/>
                  <a:gd name="T34" fmla="*/ 24 w 30"/>
                  <a:gd name="T35" fmla="*/ 67 h 74"/>
                  <a:gd name="T36" fmla="*/ 23 w 30"/>
                  <a:gd name="T37" fmla="*/ 66 h 74"/>
                  <a:gd name="T38" fmla="*/ 20 w 30"/>
                  <a:gd name="T39" fmla="*/ 61 h 74"/>
                  <a:gd name="T40" fmla="*/ 18 w 30"/>
                  <a:gd name="T41" fmla="*/ 54 h 74"/>
                  <a:gd name="T42" fmla="*/ 19 w 30"/>
                  <a:gd name="T43" fmla="*/ 51 h 74"/>
                  <a:gd name="T44" fmla="*/ 21 w 30"/>
                  <a:gd name="T45" fmla="*/ 48 h 74"/>
                  <a:gd name="T46" fmla="*/ 23 w 30"/>
                  <a:gd name="T47" fmla="*/ 43 h 74"/>
                  <a:gd name="T48" fmla="*/ 23 w 30"/>
                  <a:gd name="T49" fmla="*/ 40 h 74"/>
                  <a:gd name="T50" fmla="*/ 21 w 30"/>
                  <a:gd name="T51" fmla="*/ 45 h 74"/>
                  <a:gd name="T52" fmla="*/ 19 w 30"/>
                  <a:gd name="T53" fmla="*/ 48 h 74"/>
                  <a:gd name="T54" fmla="*/ 17 w 30"/>
                  <a:gd name="T55" fmla="*/ 48 h 74"/>
                  <a:gd name="T56" fmla="*/ 16 w 30"/>
                  <a:gd name="T57" fmla="*/ 45 h 74"/>
                  <a:gd name="T58" fmla="*/ 13 w 30"/>
                  <a:gd name="T59" fmla="*/ 41 h 74"/>
                  <a:gd name="T60" fmla="*/ 11 w 30"/>
                  <a:gd name="T61" fmla="*/ 40 h 74"/>
                  <a:gd name="T62" fmla="*/ 8 w 30"/>
                  <a:gd name="T63" fmla="*/ 38 h 74"/>
                  <a:gd name="T64" fmla="*/ 10 w 30"/>
                  <a:gd name="T65" fmla="*/ 38 h 74"/>
                  <a:gd name="T66" fmla="*/ 11 w 30"/>
                  <a:gd name="T67" fmla="*/ 34 h 74"/>
                  <a:gd name="T68" fmla="*/ 9 w 30"/>
                  <a:gd name="T69" fmla="*/ 31 h 74"/>
                  <a:gd name="T70" fmla="*/ 11 w 30"/>
                  <a:gd name="T71" fmla="*/ 30 h 74"/>
                  <a:gd name="T72" fmla="*/ 12 w 30"/>
                  <a:gd name="T73" fmla="*/ 26 h 74"/>
                  <a:gd name="T74" fmla="*/ 9 w 30"/>
                  <a:gd name="T75" fmla="*/ 23 h 74"/>
                  <a:gd name="T76" fmla="*/ 7 w 30"/>
                  <a:gd name="T77" fmla="*/ 17 h 74"/>
                  <a:gd name="T78" fmla="*/ 1 w 30"/>
                  <a:gd name="T79" fmla="*/ 14 h 74"/>
                  <a:gd name="T80" fmla="*/ 0 w 30"/>
                  <a:gd name="T81" fmla="*/ 11 h 74"/>
                  <a:gd name="T82" fmla="*/ 1 w 30"/>
                  <a:gd name="T83" fmla="*/ 9 h 74"/>
                  <a:gd name="T84" fmla="*/ 1 w 30"/>
                  <a:gd name="T85" fmla="*/ 6 h 74"/>
                  <a:gd name="T86" fmla="*/ 2 w 30"/>
                  <a:gd name="T87" fmla="*/ 3 h 74"/>
                  <a:gd name="T88" fmla="*/ 5 w 30"/>
                  <a:gd name="T89" fmla="*/ 0 h 74"/>
                  <a:gd name="T90" fmla="*/ 7 w 30"/>
                  <a:gd name="T91" fmla="*/ 5 h 74"/>
                  <a:gd name="T92" fmla="*/ 11 w 30"/>
                  <a:gd name="T93" fmla="*/ 5 h 74"/>
                  <a:gd name="T94" fmla="*/ 16 w 30"/>
                  <a:gd name="T95" fmla="*/ 9 h 74"/>
                  <a:gd name="T96" fmla="*/ 17 w 30"/>
                  <a:gd name="T97" fmla="*/ 11 h 74"/>
                  <a:gd name="T98" fmla="*/ 19 w 30"/>
                  <a:gd name="T99" fmla="*/ 15 h 74"/>
                  <a:gd name="T100" fmla="*/ 22 w 30"/>
                  <a:gd name="T101" fmla="*/ 15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0" h="74">
                    <a:moveTo>
                      <a:pt x="22" y="15"/>
                    </a:moveTo>
                    <a:lnTo>
                      <a:pt x="23" y="14"/>
                    </a:lnTo>
                    <a:lnTo>
                      <a:pt x="24" y="21"/>
                    </a:lnTo>
                    <a:lnTo>
                      <a:pt x="23" y="31"/>
                    </a:lnTo>
                    <a:lnTo>
                      <a:pt x="23" y="27"/>
                    </a:lnTo>
                    <a:lnTo>
                      <a:pt x="25" y="28"/>
                    </a:lnTo>
                    <a:lnTo>
                      <a:pt x="28" y="31"/>
                    </a:lnTo>
                    <a:lnTo>
                      <a:pt x="28" y="34"/>
                    </a:lnTo>
                    <a:lnTo>
                      <a:pt x="26" y="36"/>
                    </a:lnTo>
                    <a:lnTo>
                      <a:pt x="26" y="38"/>
                    </a:lnTo>
                    <a:lnTo>
                      <a:pt x="26" y="43"/>
                    </a:lnTo>
                    <a:lnTo>
                      <a:pt x="28" y="45"/>
                    </a:lnTo>
                    <a:lnTo>
                      <a:pt x="30" y="54"/>
                    </a:lnTo>
                    <a:lnTo>
                      <a:pt x="29" y="60"/>
                    </a:lnTo>
                    <a:lnTo>
                      <a:pt x="29" y="72"/>
                    </a:lnTo>
                    <a:lnTo>
                      <a:pt x="28" y="74"/>
                    </a:lnTo>
                    <a:lnTo>
                      <a:pt x="24" y="74"/>
                    </a:lnTo>
                    <a:lnTo>
                      <a:pt x="24" y="67"/>
                    </a:lnTo>
                    <a:lnTo>
                      <a:pt x="23" y="66"/>
                    </a:lnTo>
                    <a:lnTo>
                      <a:pt x="20" y="61"/>
                    </a:lnTo>
                    <a:lnTo>
                      <a:pt x="18" y="54"/>
                    </a:lnTo>
                    <a:lnTo>
                      <a:pt x="19" y="51"/>
                    </a:lnTo>
                    <a:lnTo>
                      <a:pt x="21" y="48"/>
                    </a:lnTo>
                    <a:lnTo>
                      <a:pt x="23" y="43"/>
                    </a:lnTo>
                    <a:lnTo>
                      <a:pt x="23" y="40"/>
                    </a:lnTo>
                    <a:lnTo>
                      <a:pt x="21" y="45"/>
                    </a:lnTo>
                    <a:lnTo>
                      <a:pt x="19" y="48"/>
                    </a:lnTo>
                    <a:lnTo>
                      <a:pt x="17" y="48"/>
                    </a:lnTo>
                    <a:lnTo>
                      <a:pt x="16" y="45"/>
                    </a:lnTo>
                    <a:lnTo>
                      <a:pt x="13" y="41"/>
                    </a:lnTo>
                    <a:lnTo>
                      <a:pt x="11" y="40"/>
                    </a:lnTo>
                    <a:lnTo>
                      <a:pt x="8" y="38"/>
                    </a:lnTo>
                    <a:lnTo>
                      <a:pt x="10" y="38"/>
                    </a:lnTo>
                    <a:lnTo>
                      <a:pt x="11" y="34"/>
                    </a:lnTo>
                    <a:lnTo>
                      <a:pt x="9" y="31"/>
                    </a:lnTo>
                    <a:lnTo>
                      <a:pt x="11" y="30"/>
                    </a:lnTo>
                    <a:lnTo>
                      <a:pt x="12" y="26"/>
                    </a:lnTo>
                    <a:lnTo>
                      <a:pt x="9" y="23"/>
                    </a:lnTo>
                    <a:lnTo>
                      <a:pt x="7" y="17"/>
                    </a:lnTo>
                    <a:lnTo>
                      <a:pt x="1" y="14"/>
                    </a:lnTo>
                    <a:lnTo>
                      <a:pt x="0" y="11"/>
                    </a:lnTo>
                    <a:lnTo>
                      <a:pt x="1" y="9"/>
                    </a:lnTo>
                    <a:lnTo>
                      <a:pt x="1" y="6"/>
                    </a:lnTo>
                    <a:lnTo>
                      <a:pt x="2" y="3"/>
                    </a:lnTo>
                    <a:lnTo>
                      <a:pt x="5" y="0"/>
                    </a:lnTo>
                    <a:lnTo>
                      <a:pt x="7" y="5"/>
                    </a:lnTo>
                    <a:lnTo>
                      <a:pt x="11" y="5"/>
                    </a:lnTo>
                    <a:lnTo>
                      <a:pt x="16" y="9"/>
                    </a:lnTo>
                    <a:lnTo>
                      <a:pt x="17" y="11"/>
                    </a:lnTo>
                    <a:lnTo>
                      <a:pt x="19" y="15"/>
                    </a:lnTo>
                    <a:lnTo>
                      <a:pt x="22" y="15"/>
                    </a:lnTo>
                  </a:path>
                </a:pathLst>
              </a:custGeom>
              <a:grpFill/>
              <a:ln w="635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024" name="Freeform 2295">
                <a:extLst>
                  <a:ext uri="{FF2B5EF4-FFF2-40B4-BE49-F238E27FC236}">
                    <a16:creationId xmlns:a16="http://schemas.microsoft.com/office/drawing/2014/main" id="{4BF217BD-5B9A-8D46-A578-680AFA9F8FA2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3713046" y="4581966"/>
                <a:ext cx="29410" cy="78784"/>
              </a:xfrm>
              <a:custGeom>
                <a:avLst/>
                <a:gdLst>
                  <a:gd name="T0" fmla="*/ 22 w 30"/>
                  <a:gd name="T1" fmla="*/ 15 h 74"/>
                  <a:gd name="T2" fmla="*/ 23 w 30"/>
                  <a:gd name="T3" fmla="*/ 14 h 74"/>
                  <a:gd name="T4" fmla="*/ 24 w 30"/>
                  <a:gd name="T5" fmla="*/ 21 h 74"/>
                  <a:gd name="T6" fmla="*/ 23 w 30"/>
                  <a:gd name="T7" fmla="*/ 31 h 74"/>
                  <a:gd name="T8" fmla="*/ 23 w 30"/>
                  <a:gd name="T9" fmla="*/ 27 h 74"/>
                  <a:gd name="T10" fmla="*/ 25 w 30"/>
                  <a:gd name="T11" fmla="*/ 28 h 74"/>
                  <a:gd name="T12" fmla="*/ 28 w 30"/>
                  <a:gd name="T13" fmla="*/ 31 h 74"/>
                  <a:gd name="T14" fmla="*/ 28 w 30"/>
                  <a:gd name="T15" fmla="*/ 34 h 74"/>
                  <a:gd name="T16" fmla="*/ 26 w 30"/>
                  <a:gd name="T17" fmla="*/ 36 h 74"/>
                  <a:gd name="T18" fmla="*/ 26 w 30"/>
                  <a:gd name="T19" fmla="*/ 38 h 74"/>
                  <a:gd name="T20" fmla="*/ 26 w 30"/>
                  <a:gd name="T21" fmla="*/ 43 h 74"/>
                  <a:gd name="T22" fmla="*/ 28 w 30"/>
                  <a:gd name="T23" fmla="*/ 45 h 74"/>
                  <a:gd name="T24" fmla="*/ 30 w 30"/>
                  <a:gd name="T25" fmla="*/ 54 h 74"/>
                  <a:gd name="T26" fmla="*/ 29 w 30"/>
                  <a:gd name="T27" fmla="*/ 60 h 74"/>
                  <a:gd name="T28" fmla="*/ 29 w 30"/>
                  <a:gd name="T29" fmla="*/ 72 h 74"/>
                  <a:gd name="T30" fmla="*/ 28 w 30"/>
                  <a:gd name="T31" fmla="*/ 74 h 74"/>
                  <a:gd name="T32" fmla="*/ 24 w 30"/>
                  <a:gd name="T33" fmla="*/ 74 h 74"/>
                  <a:gd name="T34" fmla="*/ 24 w 30"/>
                  <a:gd name="T35" fmla="*/ 67 h 74"/>
                  <a:gd name="T36" fmla="*/ 23 w 30"/>
                  <a:gd name="T37" fmla="*/ 66 h 74"/>
                  <a:gd name="T38" fmla="*/ 20 w 30"/>
                  <a:gd name="T39" fmla="*/ 61 h 74"/>
                  <a:gd name="T40" fmla="*/ 18 w 30"/>
                  <a:gd name="T41" fmla="*/ 54 h 74"/>
                  <a:gd name="T42" fmla="*/ 19 w 30"/>
                  <a:gd name="T43" fmla="*/ 51 h 74"/>
                  <a:gd name="T44" fmla="*/ 21 w 30"/>
                  <a:gd name="T45" fmla="*/ 48 h 74"/>
                  <a:gd name="T46" fmla="*/ 23 w 30"/>
                  <a:gd name="T47" fmla="*/ 43 h 74"/>
                  <a:gd name="T48" fmla="*/ 23 w 30"/>
                  <a:gd name="T49" fmla="*/ 40 h 74"/>
                  <a:gd name="T50" fmla="*/ 21 w 30"/>
                  <a:gd name="T51" fmla="*/ 45 h 74"/>
                  <a:gd name="T52" fmla="*/ 19 w 30"/>
                  <a:gd name="T53" fmla="*/ 48 h 74"/>
                  <a:gd name="T54" fmla="*/ 17 w 30"/>
                  <a:gd name="T55" fmla="*/ 48 h 74"/>
                  <a:gd name="T56" fmla="*/ 16 w 30"/>
                  <a:gd name="T57" fmla="*/ 45 h 74"/>
                  <a:gd name="T58" fmla="*/ 13 w 30"/>
                  <a:gd name="T59" fmla="*/ 41 h 74"/>
                  <a:gd name="T60" fmla="*/ 11 w 30"/>
                  <a:gd name="T61" fmla="*/ 40 h 74"/>
                  <a:gd name="T62" fmla="*/ 8 w 30"/>
                  <a:gd name="T63" fmla="*/ 38 h 74"/>
                  <a:gd name="T64" fmla="*/ 10 w 30"/>
                  <a:gd name="T65" fmla="*/ 38 h 74"/>
                  <a:gd name="T66" fmla="*/ 11 w 30"/>
                  <a:gd name="T67" fmla="*/ 34 h 74"/>
                  <a:gd name="T68" fmla="*/ 9 w 30"/>
                  <a:gd name="T69" fmla="*/ 31 h 74"/>
                  <a:gd name="T70" fmla="*/ 11 w 30"/>
                  <a:gd name="T71" fmla="*/ 30 h 74"/>
                  <a:gd name="T72" fmla="*/ 12 w 30"/>
                  <a:gd name="T73" fmla="*/ 26 h 74"/>
                  <a:gd name="T74" fmla="*/ 9 w 30"/>
                  <a:gd name="T75" fmla="*/ 23 h 74"/>
                  <a:gd name="T76" fmla="*/ 7 w 30"/>
                  <a:gd name="T77" fmla="*/ 17 h 74"/>
                  <a:gd name="T78" fmla="*/ 1 w 30"/>
                  <a:gd name="T79" fmla="*/ 14 h 74"/>
                  <a:gd name="T80" fmla="*/ 0 w 30"/>
                  <a:gd name="T81" fmla="*/ 11 h 74"/>
                  <a:gd name="T82" fmla="*/ 1 w 30"/>
                  <a:gd name="T83" fmla="*/ 9 h 74"/>
                  <a:gd name="T84" fmla="*/ 1 w 30"/>
                  <a:gd name="T85" fmla="*/ 6 h 74"/>
                  <a:gd name="T86" fmla="*/ 2 w 30"/>
                  <a:gd name="T87" fmla="*/ 3 h 74"/>
                  <a:gd name="T88" fmla="*/ 5 w 30"/>
                  <a:gd name="T89" fmla="*/ 0 h 74"/>
                  <a:gd name="T90" fmla="*/ 7 w 30"/>
                  <a:gd name="T91" fmla="*/ 5 h 74"/>
                  <a:gd name="T92" fmla="*/ 11 w 30"/>
                  <a:gd name="T93" fmla="*/ 5 h 74"/>
                  <a:gd name="T94" fmla="*/ 16 w 30"/>
                  <a:gd name="T95" fmla="*/ 9 h 74"/>
                  <a:gd name="T96" fmla="*/ 17 w 30"/>
                  <a:gd name="T97" fmla="*/ 11 h 74"/>
                  <a:gd name="T98" fmla="*/ 19 w 30"/>
                  <a:gd name="T99" fmla="*/ 15 h 74"/>
                  <a:gd name="T100" fmla="*/ 22 w 30"/>
                  <a:gd name="T101" fmla="*/ 15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0" h="74">
                    <a:moveTo>
                      <a:pt x="22" y="15"/>
                    </a:moveTo>
                    <a:lnTo>
                      <a:pt x="23" y="14"/>
                    </a:lnTo>
                    <a:lnTo>
                      <a:pt x="24" y="21"/>
                    </a:lnTo>
                    <a:lnTo>
                      <a:pt x="23" y="31"/>
                    </a:lnTo>
                    <a:lnTo>
                      <a:pt x="23" y="27"/>
                    </a:lnTo>
                    <a:lnTo>
                      <a:pt x="25" y="28"/>
                    </a:lnTo>
                    <a:lnTo>
                      <a:pt x="28" y="31"/>
                    </a:lnTo>
                    <a:lnTo>
                      <a:pt x="28" y="34"/>
                    </a:lnTo>
                    <a:lnTo>
                      <a:pt x="26" y="36"/>
                    </a:lnTo>
                    <a:lnTo>
                      <a:pt x="26" y="38"/>
                    </a:lnTo>
                    <a:lnTo>
                      <a:pt x="26" y="43"/>
                    </a:lnTo>
                    <a:lnTo>
                      <a:pt x="28" y="45"/>
                    </a:lnTo>
                    <a:lnTo>
                      <a:pt x="30" y="54"/>
                    </a:lnTo>
                    <a:lnTo>
                      <a:pt x="29" y="60"/>
                    </a:lnTo>
                    <a:lnTo>
                      <a:pt x="29" y="72"/>
                    </a:lnTo>
                    <a:lnTo>
                      <a:pt x="28" y="74"/>
                    </a:lnTo>
                    <a:lnTo>
                      <a:pt x="24" y="74"/>
                    </a:lnTo>
                    <a:lnTo>
                      <a:pt x="24" y="67"/>
                    </a:lnTo>
                    <a:lnTo>
                      <a:pt x="23" y="66"/>
                    </a:lnTo>
                    <a:lnTo>
                      <a:pt x="20" y="61"/>
                    </a:lnTo>
                    <a:lnTo>
                      <a:pt x="18" y="54"/>
                    </a:lnTo>
                    <a:lnTo>
                      <a:pt x="19" y="51"/>
                    </a:lnTo>
                    <a:lnTo>
                      <a:pt x="21" y="48"/>
                    </a:lnTo>
                    <a:lnTo>
                      <a:pt x="23" y="43"/>
                    </a:lnTo>
                    <a:lnTo>
                      <a:pt x="23" y="40"/>
                    </a:lnTo>
                    <a:lnTo>
                      <a:pt x="21" y="45"/>
                    </a:lnTo>
                    <a:lnTo>
                      <a:pt x="19" y="48"/>
                    </a:lnTo>
                    <a:lnTo>
                      <a:pt x="17" y="48"/>
                    </a:lnTo>
                    <a:lnTo>
                      <a:pt x="16" y="45"/>
                    </a:lnTo>
                    <a:lnTo>
                      <a:pt x="13" y="41"/>
                    </a:lnTo>
                    <a:lnTo>
                      <a:pt x="11" y="40"/>
                    </a:lnTo>
                    <a:lnTo>
                      <a:pt x="8" y="38"/>
                    </a:lnTo>
                    <a:lnTo>
                      <a:pt x="10" y="38"/>
                    </a:lnTo>
                    <a:lnTo>
                      <a:pt x="11" y="34"/>
                    </a:lnTo>
                    <a:lnTo>
                      <a:pt x="9" y="31"/>
                    </a:lnTo>
                    <a:lnTo>
                      <a:pt x="11" y="30"/>
                    </a:lnTo>
                    <a:lnTo>
                      <a:pt x="12" y="26"/>
                    </a:lnTo>
                    <a:lnTo>
                      <a:pt x="9" y="23"/>
                    </a:lnTo>
                    <a:lnTo>
                      <a:pt x="7" y="17"/>
                    </a:lnTo>
                    <a:lnTo>
                      <a:pt x="1" y="14"/>
                    </a:lnTo>
                    <a:lnTo>
                      <a:pt x="0" y="11"/>
                    </a:lnTo>
                    <a:lnTo>
                      <a:pt x="1" y="9"/>
                    </a:lnTo>
                    <a:lnTo>
                      <a:pt x="1" y="6"/>
                    </a:lnTo>
                    <a:lnTo>
                      <a:pt x="2" y="3"/>
                    </a:lnTo>
                    <a:lnTo>
                      <a:pt x="5" y="0"/>
                    </a:lnTo>
                    <a:lnTo>
                      <a:pt x="7" y="5"/>
                    </a:lnTo>
                    <a:lnTo>
                      <a:pt x="11" y="5"/>
                    </a:lnTo>
                    <a:lnTo>
                      <a:pt x="16" y="9"/>
                    </a:lnTo>
                    <a:lnTo>
                      <a:pt x="17" y="11"/>
                    </a:lnTo>
                    <a:lnTo>
                      <a:pt x="19" y="15"/>
                    </a:lnTo>
                    <a:lnTo>
                      <a:pt x="22" y="15"/>
                    </a:lnTo>
                  </a:path>
                </a:pathLst>
              </a:custGeom>
              <a:grpFill/>
              <a:ln w="635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025" name="Freeform 2296">
                <a:extLst>
                  <a:ext uri="{FF2B5EF4-FFF2-40B4-BE49-F238E27FC236}">
                    <a16:creationId xmlns:a16="http://schemas.microsoft.com/office/drawing/2014/main" id="{27599C7F-9CFF-2543-8253-8EF8EE0FC0CC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3738534" y="4542576"/>
                <a:ext cx="29410" cy="67842"/>
              </a:xfrm>
              <a:custGeom>
                <a:avLst/>
                <a:gdLst>
                  <a:gd name="T0" fmla="*/ 7 w 31"/>
                  <a:gd name="T1" fmla="*/ 32 h 63"/>
                  <a:gd name="T2" fmla="*/ 6 w 31"/>
                  <a:gd name="T3" fmla="*/ 33 h 63"/>
                  <a:gd name="T4" fmla="*/ 4 w 31"/>
                  <a:gd name="T5" fmla="*/ 24 h 63"/>
                  <a:gd name="T6" fmla="*/ 1 w 31"/>
                  <a:gd name="T7" fmla="*/ 20 h 63"/>
                  <a:gd name="T8" fmla="*/ 0 w 31"/>
                  <a:gd name="T9" fmla="*/ 16 h 63"/>
                  <a:gd name="T10" fmla="*/ 0 w 31"/>
                  <a:gd name="T11" fmla="*/ 7 h 63"/>
                  <a:gd name="T12" fmla="*/ 1 w 31"/>
                  <a:gd name="T13" fmla="*/ 1 h 63"/>
                  <a:gd name="T14" fmla="*/ 3 w 31"/>
                  <a:gd name="T15" fmla="*/ 0 h 63"/>
                  <a:gd name="T16" fmla="*/ 12 w 31"/>
                  <a:gd name="T17" fmla="*/ 0 h 63"/>
                  <a:gd name="T18" fmla="*/ 18 w 31"/>
                  <a:gd name="T19" fmla="*/ 0 h 63"/>
                  <a:gd name="T20" fmla="*/ 19 w 31"/>
                  <a:gd name="T21" fmla="*/ 5 h 63"/>
                  <a:gd name="T22" fmla="*/ 26 w 31"/>
                  <a:gd name="T23" fmla="*/ 16 h 63"/>
                  <a:gd name="T24" fmla="*/ 28 w 31"/>
                  <a:gd name="T25" fmla="*/ 25 h 63"/>
                  <a:gd name="T26" fmla="*/ 29 w 31"/>
                  <a:gd name="T27" fmla="*/ 28 h 63"/>
                  <a:gd name="T28" fmla="*/ 31 w 31"/>
                  <a:gd name="T29" fmla="*/ 34 h 63"/>
                  <a:gd name="T30" fmla="*/ 21 w 31"/>
                  <a:gd name="T31" fmla="*/ 16 h 63"/>
                  <a:gd name="T32" fmla="*/ 18 w 31"/>
                  <a:gd name="T33" fmla="*/ 6 h 63"/>
                  <a:gd name="T34" fmla="*/ 17 w 31"/>
                  <a:gd name="T35" fmla="*/ 6 h 63"/>
                  <a:gd name="T36" fmla="*/ 17 w 31"/>
                  <a:gd name="T37" fmla="*/ 9 h 63"/>
                  <a:gd name="T38" fmla="*/ 15 w 31"/>
                  <a:gd name="T39" fmla="*/ 9 h 63"/>
                  <a:gd name="T40" fmla="*/ 15 w 31"/>
                  <a:gd name="T41" fmla="*/ 13 h 63"/>
                  <a:gd name="T42" fmla="*/ 17 w 31"/>
                  <a:gd name="T43" fmla="*/ 19 h 63"/>
                  <a:gd name="T44" fmla="*/ 18 w 31"/>
                  <a:gd name="T45" fmla="*/ 23 h 63"/>
                  <a:gd name="T46" fmla="*/ 20 w 31"/>
                  <a:gd name="T47" fmla="*/ 24 h 63"/>
                  <a:gd name="T48" fmla="*/ 22 w 31"/>
                  <a:gd name="T49" fmla="*/ 29 h 63"/>
                  <a:gd name="T50" fmla="*/ 24 w 31"/>
                  <a:gd name="T51" fmla="*/ 32 h 63"/>
                  <a:gd name="T52" fmla="*/ 28 w 31"/>
                  <a:gd name="T53" fmla="*/ 38 h 63"/>
                  <a:gd name="T54" fmla="*/ 26 w 31"/>
                  <a:gd name="T55" fmla="*/ 36 h 63"/>
                  <a:gd name="T56" fmla="*/ 23 w 31"/>
                  <a:gd name="T57" fmla="*/ 39 h 63"/>
                  <a:gd name="T58" fmla="*/ 23 w 31"/>
                  <a:gd name="T59" fmla="*/ 40 h 63"/>
                  <a:gd name="T60" fmla="*/ 27 w 31"/>
                  <a:gd name="T61" fmla="*/ 43 h 63"/>
                  <a:gd name="T62" fmla="*/ 27 w 31"/>
                  <a:gd name="T63" fmla="*/ 46 h 63"/>
                  <a:gd name="T64" fmla="*/ 24 w 31"/>
                  <a:gd name="T65" fmla="*/ 46 h 63"/>
                  <a:gd name="T66" fmla="*/ 20 w 31"/>
                  <a:gd name="T67" fmla="*/ 45 h 63"/>
                  <a:gd name="T68" fmla="*/ 20 w 31"/>
                  <a:gd name="T69" fmla="*/ 53 h 63"/>
                  <a:gd name="T70" fmla="*/ 20 w 31"/>
                  <a:gd name="T71" fmla="*/ 55 h 63"/>
                  <a:gd name="T72" fmla="*/ 17 w 31"/>
                  <a:gd name="T73" fmla="*/ 51 h 63"/>
                  <a:gd name="T74" fmla="*/ 11 w 31"/>
                  <a:gd name="T75" fmla="*/ 63 h 63"/>
                  <a:gd name="T76" fmla="*/ 9 w 31"/>
                  <a:gd name="T77" fmla="*/ 63 h 63"/>
                  <a:gd name="T78" fmla="*/ 7 w 31"/>
                  <a:gd name="T79" fmla="*/ 62 h 63"/>
                  <a:gd name="T80" fmla="*/ 6 w 31"/>
                  <a:gd name="T81" fmla="*/ 59 h 63"/>
                  <a:gd name="T82" fmla="*/ 6 w 31"/>
                  <a:gd name="T83" fmla="*/ 57 h 63"/>
                  <a:gd name="T84" fmla="*/ 7 w 31"/>
                  <a:gd name="T85" fmla="*/ 46 h 63"/>
                  <a:gd name="T86" fmla="*/ 9 w 31"/>
                  <a:gd name="T87" fmla="*/ 45 h 63"/>
                  <a:gd name="T88" fmla="*/ 12 w 31"/>
                  <a:gd name="T89" fmla="*/ 46 h 63"/>
                  <a:gd name="T90" fmla="*/ 14 w 31"/>
                  <a:gd name="T91" fmla="*/ 44 h 63"/>
                  <a:gd name="T92" fmla="*/ 9 w 31"/>
                  <a:gd name="T93" fmla="*/ 41 h 63"/>
                  <a:gd name="T94" fmla="*/ 9 w 31"/>
                  <a:gd name="T95" fmla="*/ 39 h 63"/>
                  <a:gd name="T96" fmla="*/ 12 w 31"/>
                  <a:gd name="T97" fmla="*/ 36 h 63"/>
                  <a:gd name="T98" fmla="*/ 14 w 31"/>
                  <a:gd name="T99" fmla="*/ 33 h 63"/>
                  <a:gd name="T100" fmla="*/ 11 w 31"/>
                  <a:gd name="T101" fmla="*/ 34 h 63"/>
                  <a:gd name="T102" fmla="*/ 9 w 31"/>
                  <a:gd name="T103" fmla="*/ 35 h 63"/>
                  <a:gd name="T104" fmla="*/ 7 w 31"/>
                  <a:gd name="T105" fmla="*/ 32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31" h="63">
                    <a:moveTo>
                      <a:pt x="7" y="32"/>
                    </a:moveTo>
                    <a:lnTo>
                      <a:pt x="6" y="33"/>
                    </a:lnTo>
                    <a:lnTo>
                      <a:pt x="4" y="24"/>
                    </a:lnTo>
                    <a:lnTo>
                      <a:pt x="1" y="20"/>
                    </a:lnTo>
                    <a:lnTo>
                      <a:pt x="0" y="16"/>
                    </a:lnTo>
                    <a:lnTo>
                      <a:pt x="0" y="7"/>
                    </a:lnTo>
                    <a:lnTo>
                      <a:pt x="1" y="1"/>
                    </a:lnTo>
                    <a:lnTo>
                      <a:pt x="3" y="0"/>
                    </a:lnTo>
                    <a:lnTo>
                      <a:pt x="12" y="0"/>
                    </a:lnTo>
                    <a:lnTo>
                      <a:pt x="18" y="0"/>
                    </a:lnTo>
                    <a:lnTo>
                      <a:pt x="19" y="5"/>
                    </a:lnTo>
                    <a:lnTo>
                      <a:pt x="26" y="16"/>
                    </a:lnTo>
                    <a:lnTo>
                      <a:pt x="28" y="25"/>
                    </a:lnTo>
                    <a:lnTo>
                      <a:pt x="29" y="28"/>
                    </a:lnTo>
                    <a:lnTo>
                      <a:pt x="31" y="34"/>
                    </a:lnTo>
                    <a:lnTo>
                      <a:pt x="21" y="16"/>
                    </a:lnTo>
                    <a:lnTo>
                      <a:pt x="18" y="6"/>
                    </a:lnTo>
                    <a:lnTo>
                      <a:pt x="17" y="6"/>
                    </a:lnTo>
                    <a:lnTo>
                      <a:pt x="17" y="9"/>
                    </a:lnTo>
                    <a:lnTo>
                      <a:pt x="15" y="9"/>
                    </a:lnTo>
                    <a:lnTo>
                      <a:pt x="15" y="13"/>
                    </a:lnTo>
                    <a:lnTo>
                      <a:pt x="17" y="19"/>
                    </a:lnTo>
                    <a:lnTo>
                      <a:pt x="18" y="23"/>
                    </a:lnTo>
                    <a:lnTo>
                      <a:pt x="20" y="24"/>
                    </a:lnTo>
                    <a:lnTo>
                      <a:pt x="22" y="29"/>
                    </a:lnTo>
                    <a:lnTo>
                      <a:pt x="24" y="32"/>
                    </a:lnTo>
                    <a:lnTo>
                      <a:pt x="28" y="38"/>
                    </a:lnTo>
                    <a:lnTo>
                      <a:pt x="26" y="36"/>
                    </a:lnTo>
                    <a:lnTo>
                      <a:pt x="23" y="39"/>
                    </a:lnTo>
                    <a:lnTo>
                      <a:pt x="23" y="40"/>
                    </a:lnTo>
                    <a:lnTo>
                      <a:pt x="27" y="43"/>
                    </a:lnTo>
                    <a:lnTo>
                      <a:pt x="27" y="46"/>
                    </a:lnTo>
                    <a:lnTo>
                      <a:pt x="24" y="46"/>
                    </a:lnTo>
                    <a:lnTo>
                      <a:pt x="20" y="45"/>
                    </a:lnTo>
                    <a:lnTo>
                      <a:pt x="20" y="53"/>
                    </a:lnTo>
                    <a:lnTo>
                      <a:pt x="20" y="55"/>
                    </a:lnTo>
                    <a:lnTo>
                      <a:pt x="17" y="51"/>
                    </a:lnTo>
                    <a:lnTo>
                      <a:pt x="11" y="63"/>
                    </a:lnTo>
                    <a:lnTo>
                      <a:pt x="9" y="63"/>
                    </a:lnTo>
                    <a:lnTo>
                      <a:pt x="7" y="62"/>
                    </a:lnTo>
                    <a:lnTo>
                      <a:pt x="6" y="59"/>
                    </a:lnTo>
                    <a:lnTo>
                      <a:pt x="6" y="57"/>
                    </a:lnTo>
                    <a:lnTo>
                      <a:pt x="7" y="46"/>
                    </a:lnTo>
                    <a:lnTo>
                      <a:pt x="9" y="45"/>
                    </a:lnTo>
                    <a:lnTo>
                      <a:pt x="12" y="46"/>
                    </a:lnTo>
                    <a:lnTo>
                      <a:pt x="14" y="44"/>
                    </a:lnTo>
                    <a:lnTo>
                      <a:pt x="9" y="41"/>
                    </a:lnTo>
                    <a:lnTo>
                      <a:pt x="9" y="39"/>
                    </a:lnTo>
                    <a:lnTo>
                      <a:pt x="12" y="36"/>
                    </a:lnTo>
                    <a:lnTo>
                      <a:pt x="14" y="33"/>
                    </a:lnTo>
                    <a:lnTo>
                      <a:pt x="11" y="34"/>
                    </a:lnTo>
                    <a:lnTo>
                      <a:pt x="9" y="35"/>
                    </a:lnTo>
                    <a:lnTo>
                      <a:pt x="7" y="32"/>
                    </a:lnTo>
                    <a:close/>
                  </a:path>
                </a:pathLst>
              </a:custGeom>
              <a:grpFill/>
              <a:ln w="635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026" name="Freeform 2297">
                <a:extLst>
                  <a:ext uri="{FF2B5EF4-FFF2-40B4-BE49-F238E27FC236}">
                    <a16:creationId xmlns:a16="http://schemas.microsoft.com/office/drawing/2014/main" id="{A47EA0E2-99C5-0146-A3E1-20046D847C2E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3738534" y="4542576"/>
                <a:ext cx="29410" cy="67842"/>
              </a:xfrm>
              <a:custGeom>
                <a:avLst/>
                <a:gdLst>
                  <a:gd name="T0" fmla="*/ 7 w 31"/>
                  <a:gd name="T1" fmla="*/ 32 h 63"/>
                  <a:gd name="T2" fmla="*/ 6 w 31"/>
                  <a:gd name="T3" fmla="*/ 33 h 63"/>
                  <a:gd name="T4" fmla="*/ 4 w 31"/>
                  <a:gd name="T5" fmla="*/ 24 h 63"/>
                  <a:gd name="T6" fmla="*/ 1 w 31"/>
                  <a:gd name="T7" fmla="*/ 20 h 63"/>
                  <a:gd name="T8" fmla="*/ 0 w 31"/>
                  <a:gd name="T9" fmla="*/ 16 h 63"/>
                  <a:gd name="T10" fmla="*/ 0 w 31"/>
                  <a:gd name="T11" fmla="*/ 7 h 63"/>
                  <a:gd name="T12" fmla="*/ 1 w 31"/>
                  <a:gd name="T13" fmla="*/ 1 h 63"/>
                  <a:gd name="T14" fmla="*/ 3 w 31"/>
                  <a:gd name="T15" fmla="*/ 0 h 63"/>
                  <a:gd name="T16" fmla="*/ 12 w 31"/>
                  <a:gd name="T17" fmla="*/ 0 h 63"/>
                  <a:gd name="T18" fmla="*/ 18 w 31"/>
                  <a:gd name="T19" fmla="*/ 0 h 63"/>
                  <a:gd name="T20" fmla="*/ 19 w 31"/>
                  <a:gd name="T21" fmla="*/ 5 h 63"/>
                  <a:gd name="T22" fmla="*/ 26 w 31"/>
                  <a:gd name="T23" fmla="*/ 16 h 63"/>
                  <a:gd name="T24" fmla="*/ 28 w 31"/>
                  <a:gd name="T25" fmla="*/ 25 h 63"/>
                  <a:gd name="T26" fmla="*/ 29 w 31"/>
                  <a:gd name="T27" fmla="*/ 28 h 63"/>
                  <a:gd name="T28" fmla="*/ 31 w 31"/>
                  <a:gd name="T29" fmla="*/ 34 h 63"/>
                  <a:gd name="T30" fmla="*/ 21 w 31"/>
                  <a:gd name="T31" fmla="*/ 16 h 63"/>
                  <a:gd name="T32" fmla="*/ 18 w 31"/>
                  <a:gd name="T33" fmla="*/ 6 h 63"/>
                  <a:gd name="T34" fmla="*/ 17 w 31"/>
                  <a:gd name="T35" fmla="*/ 6 h 63"/>
                  <a:gd name="T36" fmla="*/ 17 w 31"/>
                  <a:gd name="T37" fmla="*/ 9 h 63"/>
                  <a:gd name="T38" fmla="*/ 15 w 31"/>
                  <a:gd name="T39" fmla="*/ 9 h 63"/>
                  <a:gd name="T40" fmla="*/ 15 w 31"/>
                  <a:gd name="T41" fmla="*/ 13 h 63"/>
                  <a:gd name="T42" fmla="*/ 17 w 31"/>
                  <a:gd name="T43" fmla="*/ 19 h 63"/>
                  <a:gd name="T44" fmla="*/ 18 w 31"/>
                  <a:gd name="T45" fmla="*/ 23 h 63"/>
                  <a:gd name="T46" fmla="*/ 20 w 31"/>
                  <a:gd name="T47" fmla="*/ 24 h 63"/>
                  <a:gd name="T48" fmla="*/ 22 w 31"/>
                  <a:gd name="T49" fmla="*/ 29 h 63"/>
                  <a:gd name="T50" fmla="*/ 24 w 31"/>
                  <a:gd name="T51" fmla="*/ 32 h 63"/>
                  <a:gd name="T52" fmla="*/ 28 w 31"/>
                  <a:gd name="T53" fmla="*/ 38 h 63"/>
                  <a:gd name="T54" fmla="*/ 26 w 31"/>
                  <a:gd name="T55" fmla="*/ 36 h 63"/>
                  <a:gd name="T56" fmla="*/ 23 w 31"/>
                  <a:gd name="T57" fmla="*/ 39 h 63"/>
                  <a:gd name="T58" fmla="*/ 23 w 31"/>
                  <a:gd name="T59" fmla="*/ 40 h 63"/>
                  <a:gd name="T60" fmla="*/ 27 w 31"/>
                  <a:gd name="T61" fmla="*/ 43 h 63"/>
                  <a:gd name="T62" fmla="*/ 27 w 31"/>
                  <a:gd name="T63" fmla="*/ 46 h 63"/>
                  <a:gd name="T64" fmla="*/ 24 w 31"/>
                  <a:gd name="T65" fmla="*/ 46 h 63"/>
                  <a:gd name="T66" fmla="*/ 20 w 31"/>
                  <a:gd name="T67" fmla="*/ 45 h 63"/>
                  <a:gd name="T68" fmla="*/ 20 w 31"/>
                  <a:gd name="T69" fmla="*/ 53 h 63"/>
                  <a:gd name="T70" fmla="*/ 20 w 31"/>
                  <a:gd name="T71" fmla="*/ 55 h 63"/>
                  <a:gd name="T72" fmla="*/ 17 w 31"/>
                  <a:gd name="T73" fmla="*/ 51 h 63"/>
                  <a:gd name="T74" fmla="*/ 11 w 31"/>
                  <a:gd name="T75" fmla="*/ 63 h 63"/>
                  <a:gd name="T76" fmla="*/ 9 w 31"/>
                  <a:gd name="T77" fmla="*/ 63 h 63"/>
                  <a:gd name="T78" fmla="*/ 7 w 31"/>
                  <a:gd name="T79" fmla="*/ 62 h 63"/>
                  <a:gd name="T80" fmla="*/ 6 w 31"/>
                  <a:gd name="T81" fmla="*/ 59 h 63"/>
                  <a:gd name="T82" fmla="*/ 6 w 31"/>
                  <a:gd name="T83" fmla="*/ 57 h 63"/>
                  <a:gd name="T84" fmla="*/ 7 w 31"/>
                  <a:gd name="T85" fmla="*/ 46 h 63"/>
                  <a:gd name="T86" fmla="*/ 9 w 31"/>
                  <a:gd name="T87" fmla="*/ 45 h 63"/>
                  <a:gd name="T88" fmla="*/ 12 w 31"/>
                  <a:gd name="T89" fmla="*/ 46 h 63"/>
                  <a:gd name="T90" fmla="*/ 14 w 31"/>
                  <a:gd name="T91" fmla="*/ 44 h 63"/>
                  <a:gd name="T92" fmla="*/ 9 w 31"/>
                  <a:gd name="T93" fmla="*/ 41 h 63"/>
                  <a:gd name="T94" fmla="*/ 9 w 31"/>
                  <a:gd name="T95" fmla="*/ 39 h 63"/>
                  <a:gd name="T96" fmla="*/ 12 w 31"/>
                  <a:gd name="T97" fmla="*/ 36 h 63"/>
                  <a:gd name="T98" fmla="*/ 14 w 31"/>
                  <a:gd name="T99" fmla="*/ 33 h 63"/>
                  <a:gd name="T100" fmla="*/ 11 w 31"/>
                  <a:gd name="T101" fmla="*/ 34 h 63"/>
                  <a:gd name="T102" fmla="*/ 9 w 31"/>
                  <a:gd name="T103" fmla="*/ 35 h 63"/>
                  <a:gd name="T104" fmla="*/ 7 w 31"/>
                  <a:gd name="T105" fmla="*/ 32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31" h="63">
                    <a:moveTo>
                      <a:pt x="7" y="32"/>
                    </a:moveTo>
                    <a:lnTo>
                      <a:pt x="6" y="33"/>
                    </a:lnTo>
                    <a:lnTo>
                      <a:pt x="4" y="24"/>
                    </a:lnTo>
                    <a:lnTo>
                      <a:pt x="1" y="20"/>
                    </a:lnTo>
                    <a:lnTo>
                      <a:pt x="0" y="16"/>
                    </a:lnTo>
                    <a:lnTo>
                      <a:pt x="0" y="7"/>
                    </a:lnTo>
                    <a:lnTo>
                      <a:pt x="1" y="1"/>
                    </a:lnTo>
                    <a:lnTo>
                      <a:pt x="3" y="0"/>
                    </a:lnTo>
                    <a:lnTo>
                      <a:pt x="12" y="0"/>
                    </a:lnTo>
                    <a:lnTo>
                      <a:pt x="18" y="0"/>
                    </a:lnTo>
                    <a:lnTo>
                      <a:pt x="19" y="5"/>
                    </a:lnTo>
                    <a:lnTo>
                      <a:pt x="26" y="16"/>
                    </a:lnTo>
                    <a:lnTo>
                      <a:pt x="28" y="25"/>
                    </a:lnTo>
                    <a:lnTo>
                      <a:pt x="29" y="28"/>
                    </a:lnTo>
                    <a:lnTo>
                      <a:pt x="31" y="34"/>
                    </a:lnTo>
                    <a:lnTo>
                      <a:pt x="21" y="16"/>
                    </a:lnTo>
                    <a:lnTo>
                      <a:pt x="18" y="6"/>
                    </a:lnTo>
                    <a:lnTo>
                      <a:pt x="17" y="6"/>
                    </a:lnTo>
                    <a:lnTo>
                      <a:pt x="17" y="9"/>
                    </a:lnTo>
                    <a:lnTo>
                      <a:pt x="15" y="9"/>
                    </a:lnTo>
                    <a:lnTo>
                      <a:pt x="15" y="13"/>
                    </a:lnTo>
                    <a:lnTo>
                      <a:pt x="17" y="19"/>
                    </a:lnTo>
                    <a:lnTo>
                      <a:pt x="18" y="23"/>
                    </a:lnTo>
                    <a:lnTo>
                      <a:pt x="20" y="24"/>
                    </a:lnTo>
                    <a:lnTo>
                      <a:pt x="22" y="29"/>
                    </a:lnTo>
                    <a:lnTo>
                      <a:pt x="24" y="32"/>
                    </a:lnTo>
                    <a:lnTo>
                      <a:pt x="28" y="38"/>
                    </a:lnTo>
                    <a:lnTo>
                      <a:pt x="26" y="36"/>
                    </a:lnTo>
                    <a:lnTo>
                      <a:pt x="23" y="39"/>
                    </a:lnTo>
                    <a:lnTo>
                      <a:pt x="23" y="40"/>
                    </a:lnTo>
                    <a:lnTo>
                      <a:pt x="27" y="43"/>
                    </a:lnTo>
                    <a:lnTo>
                      <a:pt x="27" y="46"/>
                    </a:lnTo>
                    <a:lnTo>
                      <a:pt x="24" y="46"/>
                    </a:lnTo>
                    <a:lnTo>
                      <a:pt x="20" y="45"/>
                    </a:lnTo>
                    <a:lnTo>
                      <a:pt x="20" y="53"/>
                    </a:lnTo>
                    <a:lnTo>
                      <a:pt x="20" y="55"/>
                    </a:lnTo>
                    <a:lnTo>
                      <a:pt x="17" y="51"/>
                    </a:lnTo>
                    <a:lnTo>
                      <a:pt x="11" y="63"/>
                    </a:lnTo>
                    <a:lnTo>
                      <a:pt x="9" y="63"/>
                    </a:lnTo>
                    <a:lnTo>
                      <a:pt x="7" y="62"/>
                    </a:lnTo>
                    <a:lnTo>
                      <a:pt x="6" y="59"/>
                    </a:lnTo>
                    <a:lnTo>
                      <a:pt x="6" y="57"/>
                    </a:lnTo>
                    <a:lnTo>
                      <a:pt x="7" y="46"/>
                    </a:lnTo>
                    <a:lnTo>
                      <a:pt x="9" y="45"/>
                    </a:lnTo>
                    <a:lnTo>
                      <a:pt x="12" y="46"/>
                    </a:lnTo>
                    <a:lnTo>
                      <a:pt x="14" y="44"/>
                    </a:lnTo>
                    <a:lnTo>
                      <a:pt x="9" y="41"/>
                    </a:lnTo>
                    <a:lnTo>
                      <a:pt x="9" y="39"/>
                    </a:lnTo>
                    <a:lnTo>
                      <a:pt x="12" y="36"/>
                    </a:lnTo>
                    <a:lnTo>
                      <a:pt x="14" y="33"/>
                    </a:lnTo>
                    <a:lnTo>
                      <a:pt x="11" y="34"/>
                    </a:lnTo>
                    <a:lnTo>
                      <a:pt x="9" y="35"/>
                    </a:lnTo>
                    <a:lnTo>
                      <a:pt x="7" y="32"/>
                    </a:lnTo>
                  </a:path>
                </a:pathLst>
              </a:custGeom>
              <a:grpFill/>
              <a:ln w="635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027" name="Freeform 2298">
                <a:extLst>
                  <a:ext uri="{FF2B5EF4-FFF2-40B4-BE49-F238E27FC236}">
                    <a16:creationId xmlns:a16="http://schemas.microsoft.com/office/drawing/2014/main" id="{FCC04F3C-171F-5C46-B7C0-4E7E1F302ACC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3738534" y="4542576"/>
                <a:ext cx="29410" cy="67842"/>
              </a:xfrm>
              <a:custGeom>
                <a:avLst/>
                <a:gdLst>
                  <a:gd name="T0" fmla="*/ 7 w 31"/>
                  <a:gd name="T1" fmla="*/ 32 h 63"/>
                  <a:gd name="T2" fmla="*/ 6 w 31"/>
                  <a:gd name="T3" fmla="*/ 33 h 63"/>
                  <a:gd name="T4" fmla="*/ 4 w 31"/>
                  <a:gd name="T5" fmla="*/ 24 h 63"/>
                  <a:gd name="T6" fmla="*/ 1 w 31"/>
                  <a:gd name="T7" fmla="*/ 20 h 63"/>
                  <a:gd name="T8" fmla="*/ 0 w 31"/>
                  <a:gd name="T9" fmla="*/ 16 h 63"/>
                  <a:gd name="T10" fmla="*/ 0 w 31"/>
                  <a:gd name="T11" fmla="*/ 7 h 63"/>
                  <a:gd name="T12" fmla="*/ 1 w 31"/>
                  <a:gd name="T13" fmla="*/ 1 h 63"/>
                  <a:gd name="T14" fmla="*/ 3 w 31"/>
                  <a:gd name="T15" fmla="*/ 0 h 63"/>
                  <a:gd name="T16" fmla="*/ 12 w 31"/>
                  <a:gd name="T17" fmla="*/ 0 h 63"/>
                  <a:gd name="T18" fmla="*/ 18 w 31"/>
                  <a:gd name="T19" fmla="*/ 0 h 63"/>
                  <a:gd name="T20" fmla="*/ 19 w 31"/>
                  <a:gd name="T21" fmla="*/ 5 h 63"/>
                  <a:gd name="T22" fmla="*/ 26 w 31"/>
                  <a:gd name="T23" fmla="*/ 16 h 63"/>
                  <a:gd name="T24" fmla="*/ 28 w 31"/>
                  <a:gd name="T25" fmla="*/ 25 h 63"/>
                  <a:gd name="T26" fmla="*/ 29 w 31"/>
                  <a:gd name="T27" fmla="*/ 28 h 63"/>
                  <a:gd name="T28" fmla="*/ 31 w 31"/>
                  <a:gd name="T29" fmla="*/ 34 h 63"/>
                  <a:gd name="T30" fmla="*/ 21 w 31"/>
                  <a:gd name="T31" fmla="*/ 16 h 63"/>
                  <a:gd name="T32" fmla="*/ 18 w 31"/>
                  <a:gd name="T33" fmla="*/ 6 h 63"/>
                  <a:gd name="T34" fmla="*/ 17 w 31"/>
                  <a:gd name="T35" fmla="*/ 6 h 63"/>
                  <a:gd name="T36" fmla="*/ 17 w 31"/>
                  <a:gd name="T37" fmla="*/ 9 h 63"/>
                  <a:gd name="T38" fmla="*/ 15 w 31"/>
                  <a:gd name="T39" fmla="*/ 9 h 63"/>
                  <a:gd name="T40" fmla="*/ 15 w 31"/>
                  <a:gd name="T41" fmla="*/ 13 h 63"/>
                  <a:gd name="T42" fmla="*/ 17 w 31"/>
                  <a:gd name="T43" fmla="*/ 19 h 63"/>
                  <a:gd name="T44" fmla="*/ 18 w 31"/>
                  <a:gd name="T45" fmla="*/ 23 h 63"/>
                  <a:gd name="T46" fmla="*/ 20 w 31"/>
                  <a:gd name="T47" fmla="*/ 24 h 63"/>
                  <a:gd name="T48" fmla="*/ 22 w 31"/>
                  <a:gd name="T49" fmla="*/ 29 h 63"/>
                  <a:gd name="T50" fmla="*/ 24 w 31"/>
                  <a:gd name="T51" fmla="*/ 32 h 63"/>
                  <a:gd name="T52" fmla="*/ 28 w 31"/>
                  <a:gd name="T53" fmla="*/ 38 h 63"/>
                  <a:gd name="T54" fmla="*/ 26 w 31"/>
                  <a:gd name="T55" fmla="*/ 36 h 63"/>
                  <a:gd name="T56" fmla="*/ 23 w 31"/>
                  <a:gd name="T57" fmla="*/ 39 h 63"/>
                  <a:gd name="T58" fmla="*/ 23 w 31"/>
                  <a:gd name="T59" fmla="*/ 40 h 63"/>
                  <a:gd name="T60" fmla="*/ 27 w 31"/>
                  <a:gd name="T61" fmla="*/ 43 h 63"/>
                  <a:gd name="T62" fmla="*/ 27 w 31"/>
                  <a:gd name="T63" fmla="*/ 46 h 63"/>
                  <a:gd name="T64" fmla="*/ 24 w 31"/>
                  <a:gd name="T65" fmla="*/ 46 h 63"/>
                  <a:gd name="T66" fmla="*/ 20 w 31"/>
                  <a:gd name="T67" fmla="*/ 45 h 63"/>
                  <a:gd name="T68" fmla="*/ 20 w 31"/>
                  <a:gd name="T69" fmla="*/ 53 h 63"/>
                  <a:gd name="T70" fmla="*/ 20 w 31"/>
                  <a:gd name="T71" fmla="*/ 55 h 63"/>
                  <a:gd name="T72" fmla="*/ 17 w 31"/>
                  <a:gd name="T73" fmla="*/ 51 h 63"/>
                  <a:gd name="T74" fmla="*/ 11 w 31"/>
                  <a:gd name="T75" fmla="*/ 63 h 63"/>
                  <a:gd name="T76" fmla="*/ 9 w 31"/>
                  <a:gd name="T77" fmla="*/ 63 h 63"/>
                  <a:gd name="T78" fmla="*/ 7 w 31"/>
                  <a:gd name="T79" fmla="*/ 62 h 63"/>
                  <a:gd name="T80" fmla="*/ 6 w 31"/>
                  <a:gd name="T81" fmla="*/ 59 h 63"/>
                  <a:gd name="T82" fmla="*/ 6 w 31"/>
                  <a:gd name="T83" fmla="*/ 57 h 63"/>
                  <a:gd name="T84" fmla="*/ 7 w 31"/>
                  <a:gd name="T85" fmla="*/ 46 h 63"/>
                  <a:gd name="T86" fmla="*/ 9 w 31"/>
                  <a:gd name="T87" fmla="*/ 45 h 63"/>
                  <a:gd name="T88" fmla="*/ 12 w 31"/>
                  <a:gd name="T89" fmla="*/ 46 h 63"/>
                  <a:gd name="T90" fmla="*/ 14 w 31"/>
                  <a:gd name="T91" fmla="*/ 44 h 63"/>
                  <a:gd name="T92" fmla="*/ 9 w 31"/>
                  <a:gd name="T93" fmla="*/ 41 h 63"/>
                  <a:gd name="T94" fmla="*/ 9 w 31"/>
                  <a:gd name="T95" fmla="*/ 39 h 63"/>
                  <a:gd name="T96" fmla="*/ 12 w 31"/>
                  <a:gd name="T97" fmla="*/ 36 h 63"/>
                  <a:gd name="T98" fmla="*/ 14 w 31"/>
                  <a:gd name="T99" fmla="*/ 33 h 63"/>
                  <a:gd name="T100" fmla="*/ 11 w 31"/>
                  <a:gd name="T101" fmla="*/ 34 h 63"/>
                  <a:gd name="T102" fmla="*/ 9 w 31"/>
                  <a:gd name="T103" fmla="*/ 35 h 63"/>
                  <a:gd name="T104" fmla="*/ 7 w 31"/>
                  <a:gd name="T105" fmla="*/ 32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31" h="63">
                    <a:moveTo>
                      <a:pt x="7" y="32"/>
                    </a:moveTo>
                    <a:lnTo>
                      <a:pt x="6" y="33"/>
                    </a:lnTo>
                    <a:lnTo>
                      <a:pt x="4" y="24"/>
                    </a:lnTo>
                    <a:lnTo>
                      <a:pt x="1" y="20"/>
                    </a:lnTo>
                    <a:lnTo>
                      <a:pt x="0" y="16"/>
                    </a:lnTo>
                    <a:lnTo>
                      <a:pt x="0" y="7"/>
                    </a:lnTo>
                    <a:lnTo>
                      <a:pt x="1" y="1"/>
                    </a:lnTo>
                    <a:lnTo>
                      <a:pt x="3" y="0"/>
                    </a:lnTo>
                    <a:lnTo>
                      <a:pt x="12" y="0"/>
                    </a:lnTo>
                    <a:lnTo>
                      <a:pt x="18" y="0"/>
                    </a:lnTo>
                    <a:lnTo>
                      <a:pt x="19" y="5"/>
                    </a:lnTo>
                    <a:lnTo>
                      <a:pt x="26" y="16"/>
                    </a:lnTo>
                    <a:lnTo>
                      <a:pt x="28" y="25"/>
                    </a:lnTo>
                    <a:lnTo>
                      <a:pt x="29" y="28"/>
                    </a:lnTo>
                    <a:lnTo>
                      <a:pt x="31" y="34"/>
                    </a:lnTo>
                    <a:lnTo>
                      <a:pt x="21" y="16"/>
                    </a:lnTo>
                    <a:lnTo>
                      <a:pt x="18" y="6"/>
                    </a:lnTo>
                    <a:lnTo>
                      <a:pt x="17" y="6"/>
                    </a:lnTo>
                    <a:lnTo>
                      <a:pt x="17" y="9"/>
                    </a:lnTo>
                    <a:lnTo>
                      <a:pt x="15" y="9"/>
                    </a:lnTo>
                    <a:lnTo>
                      <a:pt x="15" y="13"/>
                    </a:lnTo>
                    <a:lnTo>
                      <a:pt x="17" y="19"/>
                    </a:lnTo>
                    <a:lnTo>
                      <a:pt x="18" y="23"/>
                    </a:lnTo>
                    <a:lnTo>
                      <a:pt x="20" y="24"/>
                    </a:lnTo>
                    <a:lnTo>
                      <a:pt x="22" y="29"/>
                    </a:lnTo>
                    <a:lnTo>
                      <a:pt x="24" y="32"/>
                    </a:lnTo>
                    <a:lnTo>
                      <a:pt x="28" y="38"/>
                    </a:lnTo>
                    <a:lnTo>
                      <a:pt x="26" y="36"/>
                    </a:lnTo>
                    <a:lnTo>
                      <a:pt x="23" y="39"/>
                    </a:lnTo>
                    <a:lnTo>
                      <a:pt x="23" y="40"/>
                    </a:lnTo>
                    <a:lnTo>
                      <a:pt x="27" y="43"/>
                    </a:lnTo>
                    <a:lnTo>
                      <a:pt x="27" y="46"/>
                    </a:lnTo>
                    <a:lnTo>
                      <a:pt x="24" y="46"/>
                    </a:lnTo>
                    <a:lnTo>
                      <a:pt x="20" y="45"/>
                    </a:lnTo>
                    <a:lnTo>
                      <a:pt x="20" y="53"/>
                    </a:lnTo>
                    <a:lnTo>
                      <a:pt x="20" y="55"/>
                    </a:lnTo>
                    <a:lnTo>
                      <a:pt x="17" y="51"/>
                    </a:lnTo>
                    <a:lnTo>
                      <a:pt x="11" y="63"/>
                    </a:lnTo>
                    <a:lnTo>
                      <a:pt x="9" y="63"/>
                    </a:lnTo>
                    <a:lnTo>
                      <a:pt x="7" y="62"/>
                    </a:lnTo>
                    <a:lnTo>
                      <a:pt x="6" y="59"/>
                    </a:lnTo>
                    <a:lnTo>
                      <a:pt x="6" y="57"/>
                    </a:lnTo>
                    <a:lnTo>
                      <a:pt x="7" y="46"/>
                    </a:lnTo>
                    <a:lnTo>
                      <a:pt x="9" y="45"/>
                    </a:lnTo>
                    <a:lnTo>
                      <a:pt x="12" y="46"/>
                    </a:lnTo>
                    <a:lnTo>
                      <a:pt x="14" y="44"/>
                    </a:lnTo>
                    <a:lnTo>
                      <a:pt x="9" y="41"/>
                    </a:lnTo>
                    <a:lnTo>
                      <a:pt x="9" y="39"/>
                    </a:lnTo>
                    <a:lnTo>
                      <a:pt x="12" y="36"/>
                    </a:lnTo>
                    <a:lnTo>
                      <a:pt x="14" y="33"/>
                    </a:lnTo>
                    <a:lnTo>
                      <a:pt x="11" y="34"/>
                    </a:lnTo>
                    <a:lnTo>
                      <a:pt x="9" y="35"/>
                    </a:lnTo>
                    <a:lnTo>
                      <a:pt x="7" y="32"/>
                    </a:lnTo>
                  </a:path>
                </a:pathLst>
              </a:custGeom>
              <a:grpFill/>
              <a:ln w="635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028" name="Freeform 2299">
                <a:extLst>
                  <a:ext uri="{FF2B5EF4-FFF2-40B4-BE49-F238E27FC236}">
                    <a16:creationId xmlns:a16="http://schemas.microsoft.com/office/drawing/2014/main" id="{1C370D6E-5659-8944-838F-796D005D4AAE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3748339" y="4619168"/>
                <a:ext cx="19607" cy="48146"/>
              </a:xfrm>
              <a:custGeom>
                <a:avLst/>
                <a:gdLst>
                  <a:gd name="T0" fmla="*/ 9 w 20"/>
                  <a:gd name="T1" fmla="*/ 15 h 43"/>
                  <a:gd name="T2" fmla="*/ 8 w 20"/>
                  <a:gd name="T3" fmla="*/ 14 h 43"/>
                  <a:gd name="T4" fmla="*/ 6 w 20"/>
                  <a:gd name="T5" fmla="*/ 14 h 43"/>
                  <a:gd name="T6" fmla="*/ 4 w 20"/>
                  <a:gd name="T7" fmla="*/ 10 h 43"/>
                  <a:gd name="T8" fmla="*/ 1 w 20"/>
                  <a:gd name="T9" fmla="*/ 9 h 43"/>
                  <a:gd name="T10" fmla="*/ 0 w 20"/>
                  <a:gd name="T11" fmla="*/ 5 h 43"/>
                  <a:gd name="T12" fmla="*/ 1 w 20"/>
                  <a:gd name="T13" fmla="*/ 2 h 43"/>
                  <a:gd name="T14" fmla="*/ 6 w 20"/>
                  <a:gd name="T15" fmla="*/ 2 h 43"/>
                  <a:gd name="T16" fmla="*/ 7 w 20"/>
                  <a:gd name="T17" fmla="*/ 0 h 43"/>
                  <a:gd name="T18" fmla="*/ 11 w 20"/>
                  <a:gd name="T19" fmla="*/ 3 h 43"/>
                  <a:gd name="T20" fmla="*/ 13 w 20"/>
                  <a:gd name="T21" fmla="*/ 7 h 43"/>
                  <a:gd name="T22" fmla="*/ 19 w 20"/>
                  <a:gd name="T23" fmla="*/ 6 h 43"/>
                  <a:gd name="T24" fmla="*/ 20 w 20"/>
                  <a:gd name="T25" fmla="*/ 15 h 43"/>
                  <a:gd name="T26" fmla="*/ 15 w 20"/>
                  <a:gd name="T27" fmla="*/ 15 h 43"/>
                  <a:gd name="T28" fmla="*/ 16 w 20"/>
                  <a:gd name="T29" fmla="*/ 20 h 43"/>
                  <a:gd name="T30" fmla="*/ 17 w 20"/>
                  <a:gd name="T31" fmla="*/ 30 h 43"/>
                  <a:gd name="T32" fmla="*/ 16 w 20"/>
                  <a:gd name="T33" fmla="*/ 43 h 43"/>
                  <a:gd name="T34" fmla="*/ 13 w 20"/>
                  <a:gd name="T35" fmla="*/ 36 h 43"/>
                  <a:gd name="T36" fmla="*/ 11 w 20"/>
                  <a:gd name="T37" fmla="*/ 34 h 43"/>
                  <a:gd name="T38" fmla="*/ 10 w 20"/>
                  <a:gd name="T39" fmla="*/ 39 h 43"/>
                  <a:gd name="T40" fmla="*/ 7 w 20"/>
                  <a:gd name="T41" fmla="*/ 35 h 43"/>
                  <a:gd name="T42" fmla="*/ 7 w 20"/>
                  <a:gd name="T43" fmla="*/ 26 h 43"/>
                  <a:gd name="T44" fmla="*/ 10 w 20"/>
                  <a:gd name="T45" fmla="*/ 26 h 43"/>
                  <a:gd name="T46" fmla="*/ 12 w 20"/>
                  <a:gd name="T47" fmla="*/ 20 h 43"/>
                  <a:gd name="T48" fmla="*/ 12 w 20"/>
                  <a:gd name="T49" fmla="*/ 18 h 43"/>
                  <a:gd name="T50" fmla="*/ 11 w 20"/>
                  <a:gd name="T51" fmla="*/ 21 h 43"/>
                  <a:gd name="T52" fmla="*/ 9 w 20"/>
                  <a:gd name="T53" fmla="*/ 20 h 43"/>
                  <a:gd name="T54" fmla="*/ 7 w 20"/>
                  <a:gd name="T55" fmla="*/ 17 h 43"/>
                  <a:gd name="T56" fmla="*/ 9 w 20"/>
                  <a:gd name="T57" fmla="*/ 15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20" h="43">
                    <a:moveTo>
                      <a:pt x="9" y="15"/>
                    </a:moveTo>
                    <a:lnTo>
                      <a:pt x="8" y="14"/>
                    </a:lnTo>
                    <a:lnTo>
                      <a:pt x="6" y="14"/>
                    </a:lnTo>
                    <a:lnTo>
                      <a:pt x="4" y="10"/>
                    </a:lnTo>
                    <a:lnTo>
                      <a:pt x="1" y="9"/>
                    </a:lnTo>
                    <a:lnTo>
                      <a:pt x="0" y="5"/>
                    </a:lnTo>
                    <a:lnTo>
                      <a:pt x="1" y="2"/>
                    </a:lnTo>
                    <a:lnTo>
                      <a:pt x="6" y="2"/>
                    </a:lnTo>
                    <a:lnTo>
                      <a:pt x="7" y="0"/>
                    </a:lnTo>
                    <a:lnTo>
                      <a:pt x="11" y="3"/>
                    </a:lnTo>
                    <a:lnTo>
                      <a:pt x="13" y="7"/>
                    </a:lnTo>
                    <a:lnTo>
                      <a:pt x="19" y="6"/>
                    </a:lnTo>
                    <a:lnTo>
                      <a:pt x="20" y="15"/>
                    </a:lnTo>
                    <a:lnTo>
                      <a:pt x="15" y="15"/>
                    </a:lnTo>
                    <a:lnTo>
                      <a:pt x="16" y="20"/>
                    </a:lnTo>
                    <a:lnTo>
                      <a:pt x="17" y="30"/>
                    </a:lnTo>
                    <a:lnTo>
                      <a:pt x="16" y="43"/>
                    </a:lnTo>
                    <a:lnTo>
                      <a:pt x="13" y="36"/>
                    </a:lnTo>
                    <a:lnTo>
                      <a:pt x="11" y="34"/>
                    </a:lnTo>
                    <a:lnTo>
                      <a:pt x="10" y="39"/>
                    </a:lnTo>
                    <a:lnTo>
                      <a:pt x="7" y="35"/>
                    </a:lnTo>
                    <a:lnTo>
                      <a:pt x="7" y="26"/>
                    </a:lnTo>
                    <a:lnTo>
                      <a:pt x="10" y="26"/>
                    </a:lnTo>
                    <a:lnTo>
                      <a:pt x="12" y="20"/>
                    </a:lnTo>
                    <a:lnTo>
                      <a:pt x="12" y="18"/>
                    </a:lnTo>
                    <a:lnTo>
                      <a:pt x="11" y="21"/>
                    </a:lnTo>
                    <a:lnTo>
                      <a:pt x="9" y="20"/>
                    </a:lnTo>
                    <a:lnTo>
                      <a:pt x="7" y="17"/>
                    </a:lnTo>
                    <a:lnTo>
                      <a:pt x="9" y="15"/>
                    </a:lnTo>
                    <a:close/>
                  </a:path>
                </a:pathLst>
              </a:custGeom>
              <a:grpFill/>
              <a:ln w="635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029" name="Freeform 2300">
                <a:extLst>
                  <a:ext uri="{FF2B5EF4-FFF2-40B4-BE49-F238E27FC236}">
                    <a16:creationId xmlns:a16="http://schemas.microsoft.com/office/drawing/2014/main" id="{BC4FE6F5-EAD8-A241-AE9D-9EEC641459B2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3748339" y="4619168"/>
                <a:ext cx="19607" cy="48146"/>
              </a:xfrm>
              <a:custGeom>
                <a:avLst/>
                <a:gdLst>
                  <a:gd name="T0" fmla="*/ 9 w 20"/>
                  <a:gd name="T1" fmla="*/ 15 h 43"/>
                  <a:gd name="T2" fmla="*/ 8 w 20"/>
                  <a:gd name="T3" fmla="*/ 14 h 43"/>
                  <a:gd name="T4" fmla="*/ 6 w 20"/>
                  <a:gd name="T5" fmla="*/ 14 h 43"/>
                  <a:gd name="T6" fmla="*/ 4 w 20"/>
                  <a:gd name="T7" fmla="*/ 10 h 43"/>
                  <a:gd name="T8" fmla="*/ 1 w 20"/>
                  <a:gd name="T9" fmla="*/ 9 h 43"/>
                  <a:gd name="T10" fmla="*/ 0 w 20"/>
                  <a:gd name="T11" fmla="*/ 5 h 43"/>
                  <a:gd name="T12" fmla="*/ 1 w 20"/>
                  <a:gd name="T13" fmla="*/ 2 h 43"/>
                  <a:gd name="T14" fmla="*/ 6 w 20"/>
                  <a:gd name="T15" fmla="*/ 2 h 43"/>
                  <a:gd name="T16" fmla="*/ 7 w 20"/>
                  <a:gd name="T17" fmla="*/ 0 h 43"/>
                  <a:gd name="T18" fmla="*/ 11 w 20"/>
                  <a:gd name="T19" fmla="*/ 3 h 43"/>
                  <a:gd name="T20" fmla="*/ 13 w 20"/>
                  <a:gd name="T21" fmla="*/ 7 h 43"/>
                  <a:gd name="T22" fmla="*/ 19 w 20"/>
                  <a:gd name="T23" fmla="*/ 6 h 43"/>
                  <a:gd name="T24" fmla="*/ 20 w 20"/>
                  <a:gd name="T25" fmla="*/ 15 h 43"/>
                  <a:gd name="T26" fmla="*/ 15 w 20"/>
                  <a:gd name="T27" fmla="*/ 15 h 43"/>
                  <a:gd name="T28" fmla="*/ 16 w 20"/>
                  <a:gd name="T29" fmla="*/ 20 h 43"/>
                  <a:gd name="T30" fmla="*/ 17 w 20"/>
                  <a:gd name="T31" fmla="*/ 30 h 43"/>
                  <a:gd name="T32" fmla="*/ 16 w 20"/>
                  <a:gd name="T33" fmla="*/ 43 h 43"/>
                  <a:gd name="T34" fmla="*/ 13 w 20"/>
                  <a:gd name="T35" fmla="*/ 36 h 43"/>
                  <a:gd name="T36" fmla="*/ 11 w 20"/>
                  <a:gd name="T37" fmla="*/ 34 h 43"/>
                  <a:gd name="T38" fmla="*/ 10 w 20"/>
                  <a:gd name="T39" fmla="*/ 39 h 43"/>
                  <a:gd name="T40" fmla="*/ 7 w 20"/>
                  <a:gd name="T41" fmla="*/ 35 h 43"/>
                  <a:gd name="T42" fmla="*/ 7 w 20"/>
                  <a:gd name="T43" fmla="*/ 26 h 43"/>
                  <a:gd name="T44" fmla="*/ 10 w 20"/>
                  <a:gd name="T45" fmla="*/ 26 h 43"/>
                  <a:gd name="T46" fmla="*/ 12 w 20"/>
                  <a:gd name="T47" fmla="*/ 20 h 43"/>
                  <a:gd name="T48" fmla="*/ 12 w 20"/>
                  <a:gd name="T49" fmla="*/ 18 h 43"/>
                  <a:gd name="T50" fmla="*/ 11 w 20"/>
                  <a:gd name="T51" fmla="*/ 21 h 43"/>
                  <a:gd name="T52" fmla="*/ 9 w 20"/>
                  <a:gd name="T53" fmla="*/ 20 h 43"/>
                  <a:gd name="T54" fmla="*/ 7 w 20"/>
                  <a:gd name="T55" fmla="*/ 17 h 43"/>
                  <a:gd name="T56" fmla="*/ 9 w 20"/>
                  <a:gd name="T57" fmla="*/ 15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20" h="43">
                    <a:moveTo>
                      <a:pt x="9" y="15"/>
                    </a:moveTo>
                    <a:lnTo>
                      <a:pt x="8" y="14"/>
                    </a:lnTo>
                    <a:lnTo>
                      <a:pt x="6" y="14"/>
                    </a:lnTo>
                    <a:lnTo>
                      <a:pt x="4" y="10"/>
                    </a:lnTo>
                    <a:lnTo>
                      <a:pt x="1" y="9"/>
                    </a:lnTo>
                    <a:lnTo>
                      <a:pt x="0" y="5"/>
                    </a:lnTo>
                    <a:lnTo>
                      <a:pt x="1" y="2"/>
                    </a:lnTo>
                    <a:lnTo>
                      <a:pt x="6" y="2"/>
                    </a:lnTo>
                    <a:lnTo>
                      <a:pt x="7" y="0"/>
                    </a:lnTo>
                    <a:lnTo>
                      <a:pt x="11" y="3"/>
                    </a:lnTo>
                    <a:lnTo>
                      <a:pt x="13" y="7"/>
                    </a:lnTo>
                    <a:lnTo>
                      <a:pt x="19" y="6"/>
                    </a:lnTo>
                    <a:lnTo>
                      <a:pt x="20" y="15"/>
                    </a:lnTo>
                    <a:lnTo>
                      <a:pt x="15" y="15"/>
                    </a:lnTo>
                    <a:lnTo>
                      <a:pt x="16" y="20"/>
                    </a:lnTo>
                    <a:lnTo>
                      <a:pt x="17" y="30"/>
                    </a:lnTo>
                    <a:lnTo>
                      <a:pt x="16" y="43"/>
                    </a:lnTo>
                    <a:lnTo>
                      <a:pt x="13" y="36"/>
                    </a:lnTo>
                    <a:lnTo>
                      <a:pt x="11" y="34"/>
                    </a:lnTo>
                    <a:lnTo>
                      <a:pt x="10" y="39"/>
                    </a:lnTo>
                    <a:lnTo>
                      <a:pt x="7" y="35"/>
                    </a:lnTo>
                    <a:lnTo>
                      <a:pt x="7" y="26"/>
                    </a:lnTo>
                    <a:lnTo>
                      <a:pt x="10" y="26"/>
                    </a:lnTo>
                    <a:lnTo>
                      <a:pt x="12" y="20"/>
                    </a:lnTo>
                    <a:lnTo>
                      <a:pt x="12" y="18"/>
                    </a:lnTo>
                    <a:lnTo>
                      <a:pt x="11" y="21"/>
                    </a:lnTo>
                    <a:lnTo>
                      <a:pt x="9" y="20"/>
                    </a:lnTo>
                    <a:lnTo>
                      <a:pt x="7" y="17"/>
                    </a:lnTo>
                    <a:lnTo>
                      <a:pt x="9" y="15"/>
                    </a:lnTo>
                  </a:path>
                </a:pathLst>
              </a:custGeom>
              <a:grpFill/>
              <a:ln w="635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030" name="Freeform 2301">
                <a:extLst>
                  <a:ext uri="{FF2B5EF4-FFF2-40B4-BE49-F238E27FC236}">
                    <a16:creationId xmlns:a16="http://schemas.microsoft.com/office/drawing/2014/main" id="{75BAEBF1-36B7-6D4F-AF2D-7E60A62A2C9B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3748339" y="4619168"/>
                <a:ext cx="19607" cy="48146"/>
              </a:xfrm>
              <a:custGeom>
                <a:avLst/>
                <a:gdLst>
                  <a:gd name="T0" fmla="*/ 9 w 20"/>
                  <a:gd name="T1" fmla="*/ 15 h 43"/>
                  <a:gd name="T2" fmla="*/ 8 w 20"/>
                  <a:gd name="T3" fmla="*/ 14 h 43"/>
                  <a:gd name="T4" fmla="*/ 6 w 20"/>
                  <a:gd name="T5" fmla="*/ 14 h 43"/>
                  <a:gd name="T6" fmla="*/ 4 w 20"/>
                  <a:gd name="T7" fmla="*/ 10 h 43"/>
                  <a:gd name="T8" fmla="*/ 1 w 20"/>
                  <a:gd name="T9" fmla="*/ 9 h 43"/>
                  <a:gd name="T10" fmla="*/ 0 w 20"/>
                  <a:gd name="T11" fmla="*/ 5 h 43"/>
                  <a:gd name="T12" fmla="*/ 1 w 20"/>
                  <a:gd name="T13" fmla="*/ 2 h 43"/>
                  <a:gd name="T14" fmla="*/ 6 w 20"/>
                  <a:gd name="T15" fmla="*/ 2 h 43"/>
                  <a:gd name="T16" fmla="*/ 7 w 20"/>
                  <a:gd name="T17" fmla="*/ 0 h 43"/>
                  <a:gd name="T18" fmla="*/ 11 w 20"/>
                  <a:gd name="T19" fmla="*/ 3 h 43"/>
                  <a:gd name="T20" fmla="*/ 13 w 20"/>
                  <a:gd name="T21" fmla="*/ 7 h 43"/>
                  <a:gd name="T22" fmla="*/ 19 w 20"/>
                  <a:gd name="T23" fmla="*/ 6 h 43"/>
                  <a:gd name="T24" fmla="*/ 20 w 20"/>
                  <a:gd name="T25" fmla="*/ 15 h 43"/>
                  <a:gd name="T26" fmla="*/ 15 w 20"/>
                  <a:gd name="T27" fmla="*/ 15 h 43"/>
                  <a:gd name="T28" fmla="*/ 16 w 20"/>
                  <a:gd name="T29" fmla="*/ 20 h 43"/>
                  <a:gd name="T30" fmla="*/ 17 w 20"/>
                  <a:gd name="T31" fmla="*/ 30 h 43"/>
                  <a:gd name="T32" fmla="*/ 16 w 20"/>
                  <a:gd name="T33" fmla="*/ 43 h 43"/>
                  <a:gd name="T34" fmla="*/ 13 w 20"/>
                  <a:gd name="T35" fmla="*/ 36 h 43"/>
                  <a:gd name="T36" fmla="*/ 11 w 20"/>
                  <a:gd name="T37" fmla="*/ 34 h 43"/>
                  <a:gd name="T38" fmla="*/ 10 w 20"/>
                  <a:gd name="T39" fmla="*/ 39 h 43"/>
                  <a:gd name="T40" fmla="*/ 7 w 20"/>
                  <a:gd name="T41" fmla="*/ 35 h 43"/>
                  <a:gd name="T42" fmla="*/ 7 w 20"/>
                  <a:gd name="T43" fmla="*/ 26 h 43"/>
                  <a:gd name="T44" fmla="*/ 10 w 20"/>
                  <a:gd name="T45" fmla="*/ 26 h 43"/>
                  <a:gd name="T46" fmla="*/ 12 w 20"/>
                  <a:gd name="T47" fmla="*/ 20 h 43"/>
                  <a:gd name="T48" fmla="*/ 12 w 20"/>
                  <a:gd name="T49" fmla="*/ 18 h 43"/>
                  <a:gd name="T50" fmla="*/ 11 w 20"/>
                  <a:gd name="T51" fmla="*/ 21 h 43"/>
                  <a:gd name="T52" fmla="*/ 9 w 20"/>
                  <a:gd name="T53" fmla="*/ 20 h 43"/>
                  <a:gd name="T54" fmla="*/ 7 w 20"/>
                  <a:gd name="T55" fmla="*/ 17 h 43"/>
                  <a:gd name="T56" fmla="*/ 9 w 20"/>
                  <a:gd name="T57" fmla="*/ 15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20" h="43">
                    <a:moveTo>
                      <a:pt x="9" y="15"/>
                    </a:moveTo>
                    <a:lnTo>
                      <a:pt x="8" y="14"/>
                    </a:lnTo>
                    <a:lnTo>
                      <a:pt x="6" y="14"/>
                    </a:lnTo>
                    <a:lnTo>
                      <a:pt x="4" y="10"/>
                    </a:lnTo>
                    <a:lnTo>
                      <a:pt x="1" y="9"/>
                    </a:lnTo>
                    <a:lnTo>
                      <a:pt x="0" y="5"/>
                    </a:lnTo>
                    <a:lnTo>
                      <a:pt x="1" y="2"/>
                    </a:lnTo>
                    <a:lnTo>
                      <a:pt x="6" y="2"/>
                    </a:lnTo>
                    <a:lnTo>
                      <a:pt x="7" y="0"/>
                    </a:lnTo>
                    <a:lnTo>
                      <a:pt x="11" y="3"/>
                    </a:lnTo>
                    <a:lnTo>
                      <a:pt x="13" y="7"/>
                    </a:lnTo>
                    <a:lnTo>
                      <a:pt x="19" y="6"/>
                    </a:lnTo>
                    <a:lnTo>
                      <a:pt x="20" y="15"/>
                    </a:lnTo>
                    <a:lnTo>
                      <a:pt x="15" y="15"/>
                    </a:lnTo>
                    <a:lnTo>
                      <a:pt x="16" y="20"/>
                    </a:lnTo>
                    <a:lnTo>
                      <a:pt x="17" y="30"/>
                    </a:lnTo>
                    <a:lnTo>
                      <a:pt x="16" y="43"/>
                    </a:lnTo>
                    <a:lnTo>
                      <a:pt x="13" y="36"/>
                    </a:lnTo>
                    <a:lnTo>
                      <a:pt x="11" y="34"/>
                    </a:lnTo>
                    <a:lnTo>
                      <a:pt x="10" y="39"/>
                    </a:lnTo>
                    <a:lnTo>
                      <a:pt x="7" y="35"/>
                    </a:lnTo>
                    <a:lnTo>
                      <a:pt x="7" y="26"/>
                    </a:lnTo>
                    <a:lnTo>
                      <a:pt x="10" y="26"/>
                    </a:lnTo>
                    <a:lnTo>
                      <a:pt x="12" y="20"/>
                    </a:lnTo>
                    <a:lnTo>
                      <a:pt x="12" y="18"/>
                    </a:lnTo>
                    <a:lnTo>
                      <a:pt x="11" y="21"/>
                    </a:lnTo>
                    <a:lnTo>
                      <a:pt x="9" y="20"/>
                    </a:lnTo>
                    <a:lnTo>
                      <a:pt x="7" y="17"/>
                    </a:lnTo>
                    <a:lnTo>
                      <a:pt x="9" y="15"/>
                    </a:lnTo>
                  </a:path>
                </a:pathLst>
              </a:custGeom>
              <a:grpFill/>
              <a:ln w="635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031" name="Freeform 2302">
                <a:extLst>
                  <a:ext uri="{FF2B5EF4-FFF2-40B4-BE49-F238E27FC236}">
                    <a16:creationId xmlns:a16="http://schemas.microsoft.com/office/drawing/2014/main" id="{D0EF91A0-9A10-2947-8903-0DD6CE920868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3762063" y="4608227"/>
                <a:ext cx="29410" cy="39391"/>
              </a:xfrm>
              <a:custGeom>
                <a:avLst/>
                <a:gdLst>
                  <a:gd name="T0" fmla="*/ 6 w 29"/>
                  <a:gd name="T1" fmla="*/ 11 h 36"/>
                  <a:gd name="T2" fmla="*/ 6 w 29"/>
                  <a:gd name="T3" fmla="*/ 9 h 36"/>
                  <a:gd name="T4" fmla="*/ 1 w 29"/>
                  <a:gd name="T5" fmla="*/ 6 h 36"/>
                  <a:gd name="T6" fmla="*/ 0 w 29"/>
                  <a:gd name="T7" fmla="*/ 3 h 36"/>
                  <a:gd name="T8" fmla="*/ 0 w 29"/>
                  <a:gd name="T9" fmla="*/ 1 h 36"/>
                  <a:gd name="T10" fmla="*/ 2 w 29"/>
                  <a:gd name="T11" fmla="*/ 0 h 36"/>
                  <a:gd name="T12" fmla="*/ 16 w 29"/>
                  <a:gd name="T13" fmla="*/ 4 h 36"/>
                  <a:gd name="T14" fmla="*/ 20 w 29"/>
                  <a:gd name="T15" fmla="*/ 4 h 36"/>
                  <a:gd name="T16" fmla="*/ 26 w 29"/>
                  <a:gd name="T17" fmla="*/ 6 h 36"/>
                  <a:gd name="T18" fmla="*/ 28 w 29"/>
                  <a:gd name="T19" fmla="*/ 9 h 36"/>
                  <a:gd name="T20" fmla="*/ 29 w 29"/>
                  <a:gd name="T21" fmla="*/ 12 h 36"/>
                  <a:gd name="T22" fmla="*/ 29 w 29"/>
                  <a:gd name="T23" fmla="*/ 25 h 36"/>
                  <a:gd name="T24" fmla="*/ 28 w 29"/>
                  <a:gd name="T25" fmla="*/ 25 h 36"/>
                  <a:gd name="T26" fmla="*/ 23 w 29"/>
                  <a:gd name="T27" fmla="*/ 17 h 36"/>
                  <a:gd name="T28" fmla="*/ 20 w 29"/>
                  <a:gd name="T29" fmla="*/ 14 h 36"/>
                  <a:gd name="T30" fmla="*/ 19 w 29"/>
                  <a:gd name="T31" fmla="*/ 15 h 36"/>
                  <a:gd name="T32" fmla="*/ 18 w 29"/>
                  <a:gd name="T33" fmla="*/ 19 h 36"/>
                  <a:gd name="T34" fmla="*/ 20 w 29"/>
                  <a:gd name="T35" fmla="*/ 21 h 36"/>
                  <a:gd name="T36" fmla="*/ 25 w 29"/>
                  <a:gd name="T37" fmla="*/ 27 h 36"/>
                  <a:gd name="T38" fmla="*/ 25 w 29"/>
                  <a:gd name="T39" fmla="*/ 35 h 36"/>
                  <a:gd name="T40" fmla="*/ 23 w 29"/>
                  <a:gd name="T41" fmla="*/ 35 h 36"/>
                  <a:gd name="T42" fmla="*/ 19 w 29"/>
                  <a:gd name="T43" fmla="*/ 34 h 36"/>
                  <a:gd name="T44" fmla="*/ 16 w 29"/>
                  <a:gd name="T45" fmla="*/ 35 h 36"/>
                  <a:gd name="T46" fmla="*/ 13 w 29"/>
                  <a:gd name="T47" fmla="*/ 36 h 36"/>
                  <a:gd name="T48" fmla="*/ 9 w 29"/>
                  <a:gd name="T49" fmla="*/ 23 h 36"/>
                  <a:gd name="T50" fmla="*/ 8 w 29"/>
                  <a:gd name="T51" fmla="*/ 13 h 36"/>
                  <a:gd name="T52" fmla="*/ 8 w 29"/>
                  <a:gd name="T53" fmla="*/ 13 h 36"/>
                  <a:gd name="T54" fmla="*/ 7 w 29"/>
                  <a:gd name="T55" fmla="*/ 13 h 36"/>
                  <a:gd name="T56" fmla="*/ 5 w 29"/>
                  <a:gd name="T57" fmla="*/ 13 h 36"/>
                  <a:gd name="T58" fmla="*/ 4 w 29"/>
                  <a:gd name="T59" fmla="*/ 12 h 36"/>
                  <a:gd name="T60" fmla="*/ 4 w 29"/>
                  <a:gd name="T61" fmla="*/ 11 h 36"/>
                  <a:gd name="T62" fmla="*/ 6 w 29"/>
                  <a:gd name="T63" fmla="*/ 11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9" h="36">
                    <a:moveTo>
                      <a:pt x="6" y="11"/>
                    </a:moveTo>
                    <a:lnTo>
                      <a:pt x="6" y="9"/>
                    </a:lnTo>
                    <a:lnTo>
                      <a:pt x="1" y="6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16" y="4"/>
                    </a:lnTo>
                    <a:lnTo>
                      <a:pt x="20" y="4"/>
                    </a:lnTo>
                    <a:lnTo>
                      <a:pt x="26" y="6"/>
                    </a:lnTo>
                    <a:lnTo>
                      <a:pt x="28" y="9"/>
                    </a:lnTo>
                    <a:lnTo>
                      <a:pt x="29" y="12"/>
                    </a:lnTo>
                    <a:lnTo>
                      <a:pt x="29" y="25"/>
                    </a:lnTo>
                    <a:lnTo>
                      <a:pt x="28" y="25"/>
                    </a:lnTo>
                    <a:lnTo>
                      <a:pt x="23" y="17"/>
                    </a:lnTo>
                    <a:lnTo>
                      <a:pt x="20" y="14"/>
                    </a:lnTo>
                    <a:lnTo>
                      <a:pt x="19" y="15"/>
                    </a:lnTo>
                    <a:lnTo>
                      <a:pt x="18" y="19"/>
                    </a:lnTo>
                    <a:lnTo>
                      <a:pt x="20" y="21"/>
                    </a:lnTo>
                    <a:lnTo>
                      <a:pt x="25" y="27"/>
                    </a:lnTo>
                    <a:lnTo>
                      <a:pt x="25" y="35"/>
                    </a:lnTo>
                    <a:lnTo>
                      <a:pt x="23" y="35"/>
                    </a:lnTo>
                    <a:lnTo>
                      <a:pt x="19" y="34"/>
                    </a:lnTo>
                    <a:lnTo>
                      <a:pt x="16" y="35"/>
                    </a:lnTo>
                    <a:lnTo>
                      <a:pt x="13" y="36"/>
                    </a:lnTo>
                    <a:lnTo>
                      <a:pt x="9" y="23"/>
                    </a:lnTo>
                    <a:lnTo>
                      <a:pt x="8" y="13"/>
                    </a:lnTo>
                    <a:lnTo>
                      <a:pt x="8" y="13"/>
                    </a:lnTo>
                    <a:lnTo>
                      <a:pt x="7" y="13"/>
                    </a:lnTo>
                    <a:lnTo>
                      <a:pt x="5" y="13"/>
                    </a:lnTo>
                    <a:lnTo>
                      <a:pt x="4" y="12"/>
                    </a:lnTo>
                    <a:lnTo>
                      <a:pt x="4" y="11"/>
                    </a:lnTo>
                    <a:lnTo>
                      <a:pt x="6" y="11"/>
                    </a:lnTo>
                    <a:close/>
                  </a:path>
                </a:pathLst>
              </a:custGeom>
              <a:grpFill/>
              <a:ln w="635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032" name="Freeform 2303">
                <a:extLst>
                  <a:ext uri="{FF2B5EF4-FFF2-40B4-BE49-F238E27FC236}">
                    <a16:creationId xmlns:a16="http://schemas.microsoft.com/office/drawing/2014/main" id="{5E011DC0-6E1D-F142-B91B-EB3E12D4D55A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3762063" y="4608227"/>
                <a:ext cx="29410" cy="39391"/>
              </a:xfrm>
              <a:custGeom>
                <a:avLst/>
                <a:gdLst>
                  <a:gd name="T0" fmla="*/ 6 w 29"/>
                  <a:gd name="T1" fmla="*/ 11 h 36"/>
                  <a:gd name="T2" fmla="*/ 6 w 29"/>
                  <a:gd name="T3" fmla="*/ 9 h 36"/>
                  <a:gd name="T4" fmla="*/ 1 w 29"/>
                  <a:gd name="T5" fmla="*/ 6 h 36"/>
                  <a:gd name="T6" fmla="*/ 0 w 29"/>
                  <a:gd name="T7" fmla="*/ 3 h 36"/>
                  <a:gd name="T8" fmla="*/ 0 w 29"/>
                  <a:gd name="T9" fmla="*/ 1 h 36"/>
                  <a:gd name="T10" fmla="*/ 2 w 29"/>
                  <a:gd name="T11" fmla="*/ 0 h 36"/>
                  <a:gd name="T12" fmla="*/ 16 w 29"/>
                  <a:gd name="T13" fmla="*/ 4 h 36"/>
                  <a:gd name="T14" fmla="*/ 20 w 29"/>
                  <a:gd name="T15" fmla="*/ 4 h 36"/>
                  <a:gd name="T16" fmla="*/ 26 w 29"/>
                  <a:gd name="T17" fmla="*/ 6 h 36"/>
                  <a:gd name="T18" fmla="*/ 28 w 29"/>
                  <a:gd name="T19" fmla="*/ 9 h 36"/>
                  <a:gd name="T20" fmla="*/ 29 w 29"/>
                  <a:gd name="T21" fmla="*/ 12 h 36"/>
                  <a:gd name="T22" fmla="*/ 29 w 29"/>
                  <a:gd name="T23" fmla="*/ 25 h 36"/>
                  <a:gd name="T24" fmla="*/ 28 w 29"/>
                  <a:gd name="T25" fmla="*/ 25 h 36"/>
                  <a:gd name="T26" fmla="*/ 23 w 29"/>
                  <a:gd name="T27" fmla="*/ 17 h 36"/>
                  <a:gd name="T28" fmla="*/ 20 w 29"/>
                  <a:gd name="T29" fmla="*/ 14 h 36"/>
                  <a:gd name="T30" fmla="*/ 19 w 29"/>
                  <a:gd name="T31" fmla="*/ 15 h 36"/>
                  <a:gd name="T32" fmla="*/ 18 w 29"/>
                  <a:gd name="T33" fmla="*/ 19 h 36"/>
                  <a:gd name="T34" fmla="*/ 20 w 29"/>
                  <a:gd name="T35" fmla="*/ 21 h 36"/>
                  <a:gd name="T36" fmla="*/ 25 w 29"/>
                  <a:gd name="T37" fmla="*/ 27 h 36"/>
                  <a:gd name="T38" fmla="*/ 25 w 29"/>
                  <a:gd name="T39" fmla="*/ 35 h 36"/>
                  <a:gd name="T40" fmla="*/ 23 w 29"/>
                  <a:gd name="T41" fmla="*/ 35 h 36"/>
                  <a:gd name="T42" fmla="*/ 19 w 29"/>
                  <a:gd name="T43" fmla="*/ 34 h 36"/>
                  <a:gd name="T44" fmla="*/ 16 w 29"/>
                  <a:gd name="T45" fmla="*/ 35 h 36"/>
                  <a:gd name="T46" fmla="*/ 13 w 29"/>
                  <a:gd name="T47" fmla="*/ 36 h 36"/>
                  <a:gd name="T48" fmla="*/ 9 w 29"/>
                  <a:gd name="T49" fmla="*/ 23 h 36"/>
                  <a:gd name="T50" fmla="*/ 8 w 29"/>
                  <a:gd name="T51" fmla="*/ 13 h 36"/>
                  <a:gd name="T52" fmla="*/ 8 w 29"/>
                  <a:gd name="T53" fmla="*/ 13 h 36"/>
                  <a:gd name="T54" fmla="*/ 7 w 29"/>
                  <a:gd name="T55" fmla="*/ 13 h 36"/>
                  <a:gd name="T56" fmla="*/ 5 w 29"/>
                  <a:gd name="T57" fmla="*/ 13 h 36"/>
                  <a:gd name="T58" fmla="*/ 4 w 29"/>
                  <a:gd name="T59" fmla="*/ 12 h 36"/>
                  <a:gd name="T60" fmla="*/ 4 w 29"/>
                  <a:gd name="T61" fmla="*/ 11 h 36"/>
                  <a:gd name="T62" fmla="*/ 6 w 29"/>
                  <a:gd name="T63" fmla="*/ 11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9" h="36">
                    <a:moveTo>
                      <a:pt x="6" y="11"/>
                    </a:moveTo>
                    <a:lnTo>
                      <a:pt x="6" y="9"/>
                    </a:lnTo>
                    <a:lnTo>
                      <a:pt x="1" y="6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16" y="4"/>
                    </a:lnTo>
                    <a:lnTo>
                      <a:pt x="20" y="4"/>
                    </a:lnTo>
                    <a:lnTo>
                      <a:pt x="26" y="6"/>
                    </a:lnTo>
                    <a:lnTo>
                      <a:pt x="28" y="9"/>
                    </a:lnTo>
                    <a:lnTo>
                      <a:pt x="29" y="12"/>
                    </a:lnTo>
                    <a:lnTo>
                      <a:pt x="29" y="25"/>
                    </a:lnTo>
                    <a:lnTo>
                      <a:pt x="28" y="25"/>
                    </a:lnTo>
                    <a:lnTo>
                      <a:pt x="23" y="17"/>
                    </a:lnTo>
                    <a:lnTo>
                      <a:pt x="20" y="14"/>
                    </a:lnTo>
                    <a:lnTo>
                      <a:pt x="19" y="15"/>
                    </a:lnTo>
                    <a:lnTo>
                      <a:pt x="18" y="19"/>
                    </a:lnTo>
                    <a:lnTo>
                      <a:pt x="20" y="21"/>
                    </a:lnTo>
                    <a:lnTo>
                      <a:pt x="25" y="27"/>
                    </a:lnTo>
                    <a:lnTo>
                      <a:pt x="25" y="35"/>
                    </a:lnTo>
                    <a:lnTo>
                      <a:pt x="23" y="35"/>
                    </a:lnTo>
                    <a:lnTo>
                      <a:pt x="19" y="34"/>
                    </a:lnTo>
                    <a:lnTo>
                      <a:pt x="16" y="35"/>
                    </a:lnTo>
                    <a:lnTo>
                      <a:pt x="13" y="36"/>
                    </a:lnTo>
                    <a:lnTo>
                      <a:pt x="9" y="23"/>
                    </a:lnTo>
                    <a:lnTo>
                      <a:pt x="8" y="13"/>
                    </a:lnTo>
                    <a:lnTo>
                      <a:pt x="8" y="13"/>
                    </a:lnTo>
                    <a:lnTo>
                      <a:pt x="7" y="13"/>
                    </a:lnTo>
                    <a:lnTo>
                      <a:pt x="5" y="13"/>
                    </a:lnTo>
                    <a:lnTo>
                      <a:pt x="4" y="12"/>
                    </a:lnTo>
                    <a:lnTo>
                      <a:pt x="4" y="11"/>
                    </a:lnTo>
                    <a:lnTo>
                      <a:pt x="6" y="11"/>
                    </a:lnTo>
                  </a:path>
                </a:pathLst>
              </a:custGeom>
              <a:grpFill/>
              <a:ln w="635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033" name="Freeform 2304">
                <a:extLst>
                  <a:ext uri="{FF2B5EF4-FFF2-40B4-BE49-F238E27FC236}">
                    <a16:creationId xmlns:a16="http://schemas.microsoft.com/office/drawing/2014/main" id="{60D98814-B4E9-1E43-A253-9C71F6AC4BF8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3762063" y="4608227"/>
                <a:ext cx="29410" cy="39391"/>
              </a:xfrm>
              <a:custGeom>
                <a:avLst/>
                <a:gdLst>
                  <a:gd name="T0" fmla="*/ 6 w 29"/>
                  <a:gd name="T1" fmla="*/ 11 h 36"/>
                  <a:gd name="T2" fmla="*/ 6 w 29"/>
                  <a:gd name="T3" fmla="*/ 9 h 36"/>
                  <a:gd name="T4" fmla="*/ 1 w 29"/>
                  <a:gd name="T5" fmla="*/ 6 h 36"/>
                  <a:gd name="T6" fmla="*/ 0 w 29"/>
                  <a:gd name="T7" fmla="*/ 3 h 36"/>
                  <a:gd name="T8" fmla="*/ 0 w 29"/>
                  <a:gd name="T9" fmla="*/ 1 h 36"/>
                  <a:gd name="T10" fmla="*/ 2 w 29"/>
                  <a:gd name="T11" fmla="*/ 0 h 36"/>
                  <a:gd name="T12" fmla="*/ 16 w 29"/>
                  <a:gd name="T13" fmla="*/ 4 h 36"/>
                  <a:gd name="T14" fmla="*/ 20 w 29"/>
                  <a:gd name="T15" fmla="*/ 4 h 36"/>
                  <a:gd name="T16" fmla="*/ 26 w 29"/>
                  <a:gd name="T17" fmla="*/ 6 h 36"/>
                  <a:gd name="T18" fmla="*/ 28 w 29"/>
                  <a:gd name="T19" fmla="*/ 9 h 36"/>
                  <a:gd name="T20" fmla="*/ 29 w 29"/>
                  <a:gd name="T21" fmla="*/ 12 h 36"/>
                  <a:gd name="T22" fmla="*/ 29 w 29"/>
                  <a:gd name="T23" fmla="*/ 25 h 36"/>
                  <a:gd name="T24" fmla="*/ 28 w 29"/>
                  <a:gd name="T25" fmla="*/ 25 h 36"/>
                  <a:gd name="T26" fmla="*/ 23 w 29"/>
                  <a:gd name="T27" fmla="*/ 17 h 36"/>
                  <a:gd name="T28" fmla="*/ 20 w 29"/>
                  <a:gd name="T29" fmla="*/ 14 h 36"/>
                  <a:gd name="T30" fmla="*/ 19 w 29"/>
                  <a:gd name="T31" fmla="*/ 15 h 36"/>
                  <a:gd name="T32" fmla="*/ 18 w 29"/>
                  <a:gd name="T33" fmla="*/ 19 h 36"/>
                  <a:gd name="T34" fmla="*/ 20 w 29"/>
                  <a:gd name="T35" fmla="*/ 21 h 36"/>
                  <a:gd name="T36" fmla="*/ 25 w 29"/>
                  <a:gd name="T37" fmla="*/ 27 h 36"/>
                  <a:gd name="T38" fmla="*/ 25 w 29"/>
                  <a:gd name="T39" fmla="*/ 35 h 36"/>
                  <a:gd name="T40" fmla="*/ 23 w 29"/>
                  <a:gd name="T41" fmla="*/ 35 h 36"/>
                  <a:gd name="T42" fmla="*/ 19 w 29"/>
                  <a:gd name="T43" fmla="*/ 34 h 36"/>
                  <a:gd name="T44" fmla="*/ 16 w 29"/>
                  <a:gd name="T45" fmla="*/ 35 h 36"/>
                  <a:gd name="T46" fmla="*/ 13 w 29"/>
                  <a:gd name="T47" fmla="*/ 36 h 36"/>
                  <a:gd name="T48" fmla="*/ 9 w 29"/>
                  <a:gd name="T49" fmla="*/ 23 h 36"/>
                  <a:gd name="T50" fmla="*/ 8 w 29"/>
                  <a:gd name="T51" fmla="*/ 13 h 36"/>
                  <a:gd name="T52" fmla="*/ 8 w 29"/>
                  <a:gd name="T53" fmla="*/ 13 h 36"/>
                  <a:gd name="T54" fmla="*/ 7 w 29"/>
                  <a:gd name="T55" fmla="*/ 13 h 36"/>
                  <a:gd name="T56" fmla="*/ 5 w 29"/>
                  <a:gd name="T57" fmla="*/ 13 h 36"/>
                  <a:gd name="T58" fmla="*/ 4 w 29"/>
                  <a:gd name="T59" fmla="*/ 12 h 36"/>
                  <a:gd name="T60" fmla="*/ 4 w 29"/>
                  <a:gd name="T61" fmla="*/ 11 h 36"/>
                  <a:gd name="T62" fmla="*/ 6 w 29"/>
                  <a:gd name="T63" fmla="*/ 11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9" h="36">
                    <a:moveTo>
                      <a:pt x="6" y="11"/>
                    </a:moveTo>
                    <a:lnTo>
                      <a:pt x="6" y="9"/>
                    </a:lnTo>
                    <a:lnTo>
                      <a:pt x="1" y="6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16" y="4"/>
                    </a:lnTo>
                    <a:lnTo>
                      <a:pt x="20" y="4"/>
                    </a:lnTo>
                    <a:lnTo>
                      <a:pt x="26" y="6"/>
                    </a:lnTo>
                    <a:lnTo>
                      <a:pt x="28" y="9"/>
                    </a:lnTo>
                    <a:lnTo>
                      <a:pt x="29" y="12"/>
                    </a:lnTo>
                    <a:lnTo>
                      <a:pt x="29" y="25"/>
                    </a:lnTo>
                    <a:lnTo>
                      <a:pt x="28" y="25"/>
                    </a:lnTo>
                    <a:lnTo>
                      <a:pt x="23" y="17"/>
                    </a:lnTo>
                    <a:lnTo>
                      <a:pt x="20" y="14"/>
                    </a:lnTo>
                    <a:lnTo>
                      <a:pt x="19" y="15"/>
                    </a:lnTo>
                    <a:lnTo>
                      <a:pt x="18" y="19"/>
                    </a:lnTo>
                    <a:lnTo>
                      <a:pt x="20" y="21"/>
                    </a:lnTo>
                    <a:lnTo>
                      <a:pt x="25" y="27"/>
                    </a:lnTo>
                    <a:lnTo>
                      <a:pt x="25" y="35"/>
                    </a:lnTo>
                    <a:lnTo>
                      <a:pt x="23" y="35"/>
                    </a:lnTo>
                    <a:lnTo>
                      <a:pt x="19" y="34"/>
                    </a:lnTo>
                    <a:lnTo>
                      <a:pt x="16" y="35"/>
                    </a:lnTo>
                    <a:lnTo>
                      <a:pt x="13" y="36"/>
                    </a:lnTo>
                    <a:lnTo>
                      <a:pt x="9" y="23"/>
                    </a:lnTo>
                    <a:lnTo>
                      <a:pt x="8" y="13"/>
                    </a:lnTo>
                    <a:lnTo>
                      <a:pt x="8" y="13"/>
                    </a:lnTo>
                    <a:lnTo>
                      <a:pt x="7" y="13"/>
                    </a:lnTo>
                    <a:lnTo>
                      <a:pt x="5" y="13"/>
                    </a:lnTo>
                    <a:lnTo>
                      <a:pt x="4" y="12"/>
                    </a:lnTo>
                    <a:lnTo>
                      <a:pt x="4" y="11"/>
                    </a:lnTo>
                    <a:lnTo>
                      <a:pt x="6" y="11"/>
                    </a:lnTo>
                  </a:path>
                </a:pathLst>
              </a:custGeom>
              <a:grpFill/>
              <a:ln w="635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034" name="Freeform 2305">
                <a:extLst>
                  <a:ext uri="{FF2B5EF4-FFF2-40B4-BE49-F238E27FC236}">
                    <a16:creationId xmlns:a16="http://schemas.microsoft.com/office/drawing/2014/main" id="{B38F89E5-D3F3-5148-83BC-679FE0C0A8C6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3795395" y="4625734"/>
                <a:ext cx="7842" cy="17507"/>
              </a:xfrm>
              <a:custGeom>
                <a:avLst/>
                <a:gdLst>
                  <a:gd name="T0" fmla="*/ 3 w 9"/>
                  <a:gd name="T1" fmla="*/ 1 h 15"/>
                  <a:gd name="T2" fmla="*/ 4 w 9"/>
                  <a:gd name="T3" fmla="*/ 1 h 15"/>
                  <a:gd name="T4" fmla="*/ 9 w 9"/>
                  <a:gd name="T5" fmla="*/ 12 h 15"/>
                  <a:gd name="T6" fmla="*/ 9 w 9"/>
                  <a:gd name="T7" fmla="*/ 13 h 15"/>
                  <a:gd name="T8" fmla="*/ 8 w 9"/>
                  <a:gd name="T9" fmla="*/ 14 h 15"/>
                  <a:gd name="T10" fmla="*/ 6 w 9"/>
                  <a:gd name="T11" fmla="*/ 13 h 15"/>
                  <a:gd name="T12" fmla="*/ 6 w 9"/>
                  <a:gd name="T13" fmla="*/ 15 h 15"/>
                  <a:gd name="T14" fmla="*/ 4 w 9"/>
                  <a:gd name="T15" fmla="*/ 15 h 15"/>
                  <a:gd name="T16" fmla="*/ 2 w 9"/>
                  <a:gd name="T17" fmla="*/ 12 h 15"/>
                  <a:gd name="T18" fmla="*/ 0 w 9"/>
                  <a:gd name="T19" fmla="*/ 9 h 15"/>
                  <a:gd name="T20" fmla="*/ 0 w 9"/>
                  <a:gd name="T21" fmla="*/ 0 h 15"/>
                  <a:gd name="T22" fmla="*/ 3 w 9"/>
                  <a:gd name="T23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" h="15">
                    <a:moveTo>
                      <a:pt x="3" y="1"/>
                    </a:moveTo>
                    <a:lnTo>
                      <a:pt x="4" y="1"/>
                    </a:lnTo>
                    <a:lnTo>
                      <a:pt x="9" y="12"/>
                    </a:lnTo>
                    <a:lnTo>
                      <a:pt x="9" y="13"/>
                    </a:lnTo>
                    <a:lnTo>
                      <a:pt x="8" y="14"/>
                    </a:lnTo>
                    <a:lnTo>
                      <a:pt x="6" y="13"/>
                    </a:lnTo>
                    <a:lnTo>
                      <a:pt x="6" y="15"/>
                    </a:lnTo>
                    <a:lnTo>
                      <a:pt x="4" y="15"/>
                    </a:lnTo>
                    <a:lnTo>
                      <a:pt x="2" y="12"/>
                    </a:lnTo>
                    <a:lnTo>
                      <a:pt x="0" y="9"/>
                    </a:lnTo>
                    <a:lnTo>
                      <a:pt x="0" y="0"/>
                    </a:lnTo>
                    <a:lnTo>
                      <a:pt x="3" y="1"/>
                    </a:lnTo>
                    <a:close/>
                  </a:path>
                </a:pathLst>
              </a:custGeom>
              <a:grpFill/>
              <a:ln w="635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035" name="Freeform 2306">
                <a:extLst>
                  <a:ext uri="{FF2B5EF4-FFF2-40B4-BE49-F238E27FC236}">
                    <a16:creationId xmlns:a16="http://schemas.microsoft.com/office/drawing/2014/main" id="{71D06B36-A8E6-7B4D-ABF5-488A9BB947A4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3795395" y="4625734"/>
                <a:ext cx="7842" cy="17507"/>
              </a:xfrm>
              <a:custGeom>
                <a:avLst/>
                <a:gdLst>
                  <a:gd name="T0" fmla="*/ 3 w 9"/>
                  <a:gd name="T1" fmla="*/ 1 h 15"/>
                  <a:gd name="T2" fmla="*/ 4 w 9"/>
                  <a:gd name="T3" fmla="*/ 1 h 15"/>
                  <a:gd name="T4" fmla="*/ 9 w 9"/>
                  <a:gd name="T5" fmla="*/ 12 h 15"/>
                  <a:gd name="T6" fmla="*/ 9 w 9"/>
                  <a:gd name="T7" fmla="*/ 13 h 15"/>
                  <a:gd name="T8" fmla="*/ 8 w 9"/>
                  <a:gd name="T9" fmla="*/ 14 h 15"/>
                  <a:gd name="T10" fmla="*/ 6 w 9"/>
                  <a:gd name="T11" fmla="*/ 13 h 15"/>
                  <a:gd name="T12" fmla="*/ 6 w 9"/>
                  <a:gd name="T13" fmla="*/ 15 h 15"/>
                  <a:gd name="T14" fmla="*/ 4 w 9"/>
                  <a:gd name="T15" fmla="*/ 15 h 15"/>
                  <a:gd name="T16" fmla="*/ 2 w 9"/>
                  <a:gd name="T17" fmla="*/ 12 h 15"/>
                  <a:gd name="T18" fmla="*/ 0 w 9"/>
                  <a:gd name="T19" fmla="*/ 9 h 15"/>
                  <a:gd name="T20" fmla="*/ 0 w 9"/>
                  <a:gd name="T21" fmla="*/ 0 h 15"/>
                  <a:gd name="T22" fmla="*/ 3 w 9"/>
                  <a:gd name="T23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" h="15">
                    <a:moveTo>
                      <a:pt x="3" y="1"/>
                    </a:moveTo>
                    <a:lnTo>
                      <a:pt x="4" y="1"/>
                    </a:lnTo>
                    <a:lnTo>
                      <a:pt x="9" y="12"/>
                    </a:lnTo>
                    <a:lnTo>
                      <a:pt x="9" y="13"/>
                    </a:lnTo>
                    <a:lnTo>
                      <a:pt x="8" y="14"/>
                    </a:lnTo>
                    <a:lnTo>
                      <a:pt x="6" y="13"/>
                    </a:lnTo>
                    <a:lnTo>
                      <a:pt x="6" y="15"/>
                    </a:lnTo>
                    <a:lnTo>
                      <a:pt x="4" y="15"/>
                    </a:lnTo>
                    <a:lnTo>
                      <a:pt x="2" y="12"/>
                    </a:lnTo>
                    <a:lnTo>
                      <a:pt x="0" y="9"/>
                    </a:lnTo>
                    <a:lnTo>
                      <a:pt x="0" y="0"/>
                    </a:lnTo>
                    <a:lnTo>
                      <a:pt x="3" y="1"/>
                    </a:lnTo>
                  </a:path>
                </a:pathLst>
              </a:custGeom>
              <a:grpFill/>
              <a:ln w="635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036" name="Freeform 2307">
                <a:extLst>
                  <a:ext uri="{FF2B5EF4-FFF2-40B4-BE49-F238E27FC236}">
                    <a16:creationId xmlns:a16="http://schemas.microsoft.com/office/drawing/2014/main" id="{E9E9DB27-3275-534F-9F67-40F53C335815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3795395" y="4625734"/>
                <a:ext cx="7842" cy="17507"/>
              </a:xfrm>
              <a:custGeom>
                <a:avLst/>
                <a:gdLst>
                  <a:gd name="T0" fmla="*/ 3 w 9"/>
                  <a:gd name="T1" fmla="*/ 1 h 15"/>
                  <a:gd name="T2" fmla="*/ 4 w 9"/>
                  <a:gd name="T3" fmla="*/ 1 h 15"/>
                  <a:gd name="T4" fmla="*/ 9 w 9"/>
                  <a:gd name="T5" fmla="*/ 12 h 15"/>
                  <a:gd name="T6" fmla="*/ 9 w 9"/>
                  <a:gd name="T7" fmla="*/ 13 h 15"/>
                  <a:gd name="T8" fmla="*/ 8 w 9"/>
                  <a:gd name="T9" fmla="*/ 14 h 15"/>
                  <a:gd name="T10" fmla="*/ 6 w 9"/>
                  <a:gd name="T11" fmla="*/ 13 h 15"/>
                  <a:gd name="T12" fmla="*/ 6 w 9"/>
                  <a:gd name="T13" fmla="*/ 15 h 15"/>
                  <a:gd name="T14" fmla="*/ 4 w 9"/>
                  <a:gd name="T15" fmla="*/ 15 h 15"/>
                  <a:gd name="T16" fmla="*/ 2 w 9"/>
                  <a:gd name="T17" fmla="*/ 12 h 15"/>
                  <a:gd name="T18" fmla="*/ 0 w 9"/>
                  <a:gd name="T19" fmla="*/ 9 h 15"/>
                  <a:gd name="T20" fmla="*/ 0 w 9"/>
                  <a:gd name="T21" fmla="*/ 0 h 15"/>
                  <a:gd name="T22" fmla="*/ 3 w 9"/>
                  <a:gd name="T23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" h="15">
                    <a:moveTo>
                      <a:pt x="3" y="1"/>
                    </a:moveTo>
                    <a:lnTo>
                      <a:pt x="4" y="1"/>
                    </a:lnTo>
                    <a:lnTo>
                      <a:pt x="9" y="12"/>
                    </a:lnTo>
                    <a:lnTo>
                      <a:pt x="9" y="13"/>
                    </a:lnTo>
                    <a:lnTo>
                      <a:pt x="8" y="14"/>
                    </a:lnTo>
                    <a:lnTo>
                      <a:pt x="6" y="13"/>
                    </a:lnTo>
                    <a:lnTo>
                      <a:pt x="6" y="15"/>
                    </a:lnTo>
                    <a:lnTo>
                      <a:pt x="4" y="15"/>
                    </a:lnTo>
                    <a:lnTo>
                      <a:pt x="2" y="12"/>
                    </a:lnTo>
                    <a:lnTo>
                      <a:pt x="0" y="9"/>
                    </a:lnTo>
                    <a:lnTo>
                      <a:pt x="0" y="0"/>
                    </a:lnTo>
                    <a:lnTo>
                      <a:pt x="3" y="1"/>
                    </a:lnTo>
                  </a:path>
                </a:pathLst>
              </a:custGeom>
              <a:grpFill/>
              <a:ln w="635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037" name="Freeform 2308">
                <a:extLst>
                  <a:ext uri="{FF2B5EF4-FFF2-40B4-BE49-F238E27FC236}">
                    <a16:creationId xmlns:a16="http://schemas.microsoft.com/office/drawing/2014/main" id="{8B1BE717-BA02-1E45-A487-738952044C54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3791473" y="4647619"/>
                <a:ext cx="11763" cy="10943"/>
              </a:xfrm>
              <a:custGeom>
                <a:avLst/>
                <a:gdLst>
                  <a:gd name="T0" fmla="*/ 10 w 12"/>
                  <a:gd name="T1" fmla="*/ 2 h 10"/>
                  <a:gd name="T2" fmla="*/ 12 w 12"/>
                  <a:gd name="T3" fmla="*/ 2 h 10"/>
                  <a:gd name="T4" fmla="*/ 11 w 12"/>
                  <a:gd name="T5" fmla="*/ 9 h 10"/>
                  <a:gd name="T6" fmla="*/ 9 w 12"/>
                  <a:gd name="T7" fmla="*/ 10 h 10"/>
                  <a:gd name="T8" fmla="*/ 7 w 12"/>
                  <a:gd name="T9" fmla="*/ 9 h 10"/>
                  <a:gd name="T10" fmla="*/ 2 w 12"/>
                  <a:gd name="T11" fmla="*/ 7 h 10"/>
                  <a:gd name="T12" fmla="*/ 0 w 12"/>
                  <a:gd name="T13" fmla="*/ 4 h 10"/>
                  <a:gd name="T14" fmla="*/ 1 w 12"/>
                  <a:gd name="T15" fmla="*/ 1 h 10"/>
                  <a:gd name="T16" fmla="*/ 4 w 12"/>
                  <a:gd name="T17" fmla="*/ 0 h 10"/>
                  <a:gd name="T18" fmla="*/ 7 w 12"/>
                  <a:gd name="T19" fmla="*/ 0 h 10"/>
                  <a:gd name="T20" fmla="*/ 9 w 12"/>
                  <a:gd name="T21" fmla="*/ 1 h 10"/>
                  <a:gd name="T22" fmla="*/ 10 w 12"/>
                  <a:gd name="T2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2" h="10">
                    <a:moveTo>
                      <a:pt x="10" y="2"/>
                    </a:moveTo>
                    <a:lnTo>
                      <a:pt x="12" y="2"/>
                    </a:lnTo>
                    <a:lnTo>
                      <a:pt x="11" y="9"/>
                    </a:lnTo>
                    <a:lnTo>
                      <a:pt x="9" y="10"/>
                    </a:lnTo>
                    <a:lnTo>
                      <a:pt x="7" y="9"/>
                    </a:lnTo>
                    <a:lnTo>
                      <a:pt x="2" y="7"/>
                    </a:lnTo>
                    <a:lnTo>
                      <a:pt x="0" y="4"/>
                    </a:lnTo>
                    <a:lnTo>
                      <a:pt x="1" y="1"/>
                    </a:lnTo>
                    <a:lnTo>
                      <a:pt x="4" y="0"/>
                    </a:lnTo>
                    <a:lnTo>
                      <a:pt x="7" y="0"/>
                    </a:lnTo>
                    <a:lnTo>
                      <a:pt x="9" y="1"/>
                    </a:lnTo>
                    <a:lnTo>
                      <a:pt x="10" y="2"/>
                    </a:lnTo>
                    <a:close/>
                  </a:path>
                </a:pathLst>
              </a:custGeom>
              <a:grpFill/>
              <a:ln w="635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038" name="Freeform 2309">
                <a:extLst>
                  <a:ext uri="{FF2B5EF4-FFF2-40B4-BE49-F238E27FC236}">
                    <a16:creationId xmlns:a16="http://schemas.microsoft.com/office/drawing/2014/main" id="{A167B8B6-0917-3346-BDD7-6684E2C43AA6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3791473" y="4647619"/>
                <a:ext cx="11763" cy="10943"/>
              </a:xfrm>
              <a:custGeom>
                <a:avLst/>
                <a:gdLst>
                  <a:gd name="T0" fmla="*/ 10 w 12"/>
                  <a:gd name="T1" fmla="*/ 2 h 10"/>
                  <a:gd name="T2" fmla="*/ 12 w 12"/>
                  <a:gd name="T3" fmla="*/ 2 h 10"/>
                  <a:gd name="T4" fmla="*/ 11 w 12"/>
                  <a:gd name="T5" fmla="*/ 9 h 10"/>
                  <a:gd name="T6" fmla="*/ 9 w 12"/>
                  <a:gd name="T7" fmla="*/ 10 h 10"/>
                  <a:gd name="T8" fmla="*/ 7 w 12"/>
                  <a:gd name="T9" fmla="*/ 9 h 10"/>
                  <a:gd name="T10" fmla="*/ 2 w 12"/>
                  <a:gd name="T11" fmla="*/ 7 h 10"/>
                  <a:gd name="T12" fmla="*/ 0 w 12"/>
                  <a:gd name="T13" fmla="*/ 4 h 10"/>
                  <a:gd name="T14" fmla="*/ 1 w 12"/>
                  <a:gd name="T15" fmla="*/ 1 h 10"/>
                  <a:gd name="T16" fmla="*/ 4 w 12"/>
                  <a:gd name="T17" fmla="*/ 0 h 10"/>
                  <a:gd name="T18" fmla="*/ 7 w 12"/>
                  <a:gd name="T19" fmla="*/ 0 h 10"/>
                  <a:gd name="T20" fmla="*/ 9 w 12"/>
                  <a:gd name="T21" fmla="*/ 1 h 10"/>
                  <a:gd name="T22" fmla="*/ 10 w 12"/>
                  <a:gd name="T2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2" h="10">
                    <a:moveTo>
                      <a:pt x="10" y="2"/>
                    </a:moveTo>
                    <a:lnTo>
                      <a:pt x="12" y="2"/>
                    </a:lnTo>
                    <a:lnTo>
                      <a:pt x="11" y="9"/>
                    </a:lnTo>
                    <a:lnTo>
                      <a:pt x="9" y="10"/>
                    </a:lnTo>
                    <a:lnTo>
                      <a:pt x="7" y="9"/>
                    </a:lnTo>
                    <a:lnTo>
                      <a:pt x="2" y="7"/>
                    </a:lnTo>
                    <a:lnTo>
                      <a:pt x="0" y="4"/>
                    </a:lnTo>
                    <a:lnTo>
                      <a:pt x="1" y="1"/>
                    </a:lnTo>
                    <a:lnTo>
                      <a:pt x="4" y="0"/>
                    </a:lnTo>
                    <a:lnTo>
                      <a:pt x="7" y="0"/>
                    </a:lnTo>
                    <a:lnTo>
                      <a:pt x="9" y="1"/>
                    </a:lnTo>
                    <a:lnTo>
                      <a:pt x="10" y="2"/>
                    </a:lnTo>
                  </a:path>
                </a:pathLst>
              </a:custGeom>
              <a:grpFill/>
              <a:ln w="635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039" name="Freeform 2310">
                <a:extLst>
                  <a:ext uri="{FF2B5EF4-FFF2-40B4-BE49-F238E27FC236}">
                    <a16:creationId xmlns:a16="http://schemas.microsoft.com/office/drawing/2014/main" id="{BEE9156D-7622-884F-BDBD-63E5C3DCCEC7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3791473" y="4647619"/>
                <a:ext cx="11763" cy="10943"/>
              </a:xfrm>
              <a:custGeom>
                <a:avLst/>
                <a:gdLst>
                  <a:gd name="T0" fmla="*/ 10 w 12"/>
                  <a:gd name="T1" fmla="*/ 2 h 10"/>
                  <a:gd name="T2" fmla="*/ 12 w 12"/>
                  <a:gd name="T3" fmla="*/ 2 h 10"/>
                  <a:gd name="T4" fmla="*/ 11 w 12"/>
                  <a:gd name="T5" fmla="*/ 9 h 10"/>
                  <a:gd name="T6" fmla="*/ 9 w 12"/>
                  <a:gd name="T7" fmla="*/ 10 h 10"/>
                  <a:gd name="T8" fmla="*/ 7 w 12"/>
                  <a:gd name="T9" fmla="*/ 9 h 10"/>
                  <a:gd name="T10" fmla="*/ 2 w 12"/>
                  <a:gd name="T11" fmla="*/ 7 h 10"/>
                  <a:gd name="T12" fmla="*/ 0 w 12"/>
                  <a:gd name="T13" fmla="*/ 4 h 10"/>
                  <a:gd name="T14" fmla="*/ 1 w 12"/>
                  <a:gd name="T15" fmla="*/ 1 h 10"/>
                  <a:gd name="T16" fmla="*/ 4 w 12"/>
                  <a:gd name="T17" fmla="*/ 0 h 10"/>
                  <a:gd name="T18" fmla="*/ 7 w 12"/>
                  <a:gd name="T19" fmla="*/ 0 h 10"/>
                  <a:gd name="T20" fmla="*/ 9 w 12"/>
                  <a:gd name="T21" fmla="*/ 1 h 10"/>
                  <a:gd name="T22" fmla="*/ 10 w 12"/>
                  <a:gd name="T2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2" h="10">
                    <a:moveTo>
                      <a:pt x="10" y="2"/>
                    </a:moveTo>
                    <a:lnTo>
                      <a:pt x="12" y="2"/>
                    </a:lnTo>
                    <a:lnTo>
                      <a:pt x="11" y="9"/>
                    </a:lnTo>
                    <a:lnTo>
                      <a:pt x="9" y="10"/>
                    </a:lnTo>
                    <a:lnTo>
                      <a:pt x="7" y="9"/>
                    </a:lnTo>
                    <a:lnTo>
                      <a:pt x="2" y="7"/>
                    </a:lnTo>
                    <a:lnTo>
                      <a:pt x="0" y="4"/>
                    </a:lnTo>
                    <a:lnTo>
                      <a:pt x="1" y="1"/>
                    </a:lnTo>
                    <a:lnTo>
                      <a:pt x="4" y="0"/>
                    </a:lnTo>
                    <a:lnTo>
                      <a:pt x="7" y="0"/>
                    </a:lnTo>
                    <a:lnTo>
                      <a:pt x="9" y="1"/>
                    </a:lnTo>
                    <a:lnTo>
                      <a:pt x="10" y="2"/>
                    </a:lnTo>
                  </a:path>
                </a:pathLst>
              </a:custGeom>
              <a:grpFill/>
              <a:ln w="635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040" name="Freeform 2311">
                <a:extLst>
                  <a:ext uri="{FF2B5EF4-FFF2-40B4-BE49-F238E27FC236}">
                    <a16:creationId xmlns:a16="http://schemas.microsoft.com/office/drawing/2014/main" id="{E8313C7D-4DC0-984C-89B3-1C02129BBFE7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3813039" y="4647619"/>
                <a:ext cx="11763" cy="15319"/>
              </a:xfrm>
              <a:custGeom>
                <a:avLst/>
                <a:gdLst>
                  <a:gd name="T0" fmla="*/ 7 w 11"/>
                  <a:gd name="T1" fmla="*/ 6 h 13"/>
                  <a:gd name="T2" fmla="*/ 11 w 11"/>
                  <a:gd name="T3" fmla="*/ 11 h 13"/>
                  <a:gd name="T4" fmla="*/ 8 w 11"/>
                  <a:gd name="T5" fmla="*/ 12 h 13"/>
                  <a:gd name="T6" fmla="*/ 8 w 11"/>
                  <a:gd name="T7" fmla="*/ 13 h 13"/>
                  <a:gd name="T8" fmla="*/ 7 w 11"/>
                  <a:gd name="T9" fmla="*/ 13 h 13"/>
                  <a:gd name="T10" fmla="*/ 2 w 11"/>
                  <a:gd name="T11" fmla="*/ 9 h 13"/>
                  <a:gd name="T12" fmla="*/ 0 w 11"/>
                  <a:gd name="T13" fmla="*/ 6 h 13"/>
                  <a:gd name="T14" fmla="*/ 0 w 11"/>
                  <a:gd name="T15" fmla="*/ 0 h 13"/>
                  <a:gd name="T16" fmla="*/ 2 w 11"/>
                  <a:gd name="T17" fmla="*/ 3 h 13"/>
                  <a:gd name="T18" fmla="*/ 6 w 11"/>
                  <a:gd name="T19" fmla="*/ 4 h 13"/>
                  <a:gd name="T20" fmla="*/ 7 w 11"/>
                  <a:gd name="T21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" h="13">
                    <a:moveTo>
                      <a:pt x="7" y="6"/>
                    </a:moveTo>
                    <a:lnTo>
                      <a:pt x="11" y="11"/>
                    </a:lnTo>
                    <a:lnTo>
                      <a:pt x="8" y="12"/>
                    </a:lnTo>
                    <a:lnTo>
                      <a:pt x="8" y="13"/>
                    </a:lnTo>
                    <a:lnTo>
                      <a:pt x="7" y="13"/>
                    </a:lnTo>
                    <a:lnTo>
                      <a:pt x="2" y="9"/>
                    </a:lnTo>
                    <a:lnTo>
                      <a:pt x="0" y="6"/>
                    </a:lnTo>
                    <a:lnTo>
                      <a:pt x="0" y="0"/>
                    </a:lnTo>
                    <a:lnTo>
                      <a:pt x="2" y="3"/>
                    </a:lnTo>
                    <a:lnTo>
                      <a:pt x="6" y="4"/>
                    </a:lnTo>
                    <a:lnTo>
                      <a:pt x="7" y="6"/>
                    </a:lnTo>
                    <a:close/>
                  </a:path>
                </a:pathLst>
              </a:custGeom>
              <a:grpFill/>
              <a:ln w="635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041" name="Freeform 2312">
                <a:extLst>
                  <a:ext uri="{FF2B5EF4-FFF2-40B4-BE49-F238E27FC236}">
                    <a16:creationId xmlns:a16="http://schemas.microsoft.com/office/drawing/2014/main" id="{2AFAB464-4F7B-224E-97A8-FD25E5D36264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3813039" y="4647619"/>
                <a:ext cx="11763" cy="15319"/>
              </a:xfrm>
              <a:custGeom>
                <a:avLst/>
                <a:gdLst>
                  <a:gd name="T0" fmla="*/ 7 w 11"/>
                  <a:gd name="T1" fmla="*/ 6 h 13"/>
                  <a:gd name="T2" fmla="*/ 11 w 11"/>
                  <a:gd name="T3" fmla="*/ 11 h 13"/>
                  <a:gd name="T4" fmla="*/ 8 w 11"/>
                  <a:gd name="T5" fmla="*/ 12 h 13"/>
                  <a:gd name="T6" fmla="*/ 8 w 11"/>
                  <a:gd name="T7" fmla="*/ 13 h 13"/>
                  <a:gd name="T8" fmla="*/ 7 w 11"/>
                  <a:gd name="T9" fmla="*/ 13 h 13"/>
                  <a:gd name="T10" fmla="*/ 2 w 11"/>
                  <a:gd name="T11" fmla="*/ 9 h 13"/>
                  <a:gd name="T12" fmla="*/ 0 w 11"/>
                  <a:gd name="T13" fmla="*/ 6 h 13"/>
                  <a:gd name="T14" fmla="*/ 0 w 11"/>
                  <a:gd name="T15" fmla="*/ 0 h 13"/>
                  <a:gd name="T16" fmla="*/ 2 w 11"/>
                  <a:gd name="T17" fmla="*/ 3 h 13"/>
                  <a:gd name="T18" fmla="*/ 6 w 11"/>
                  <a:gd name="T19" fmla="*/ 4 h 13"/>
                  <a:gd name="T20" fmla="*/ 7 w 11"/>
                  <a:gd name="T21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" h="13">
                    <a:moveTo>
                      <a:pt x="7" y="6"/>
                    </a:moveTo>
                    <a:lnTo>
                      <a:pt x="11" y="11"/>
                    </a:lnTo>
                    <a:lnTo>
                      <a:pt x="8" y="12"/>
                    </a:lnTo>
                    <a:lnTo>
                      <a:pt x="8" y="13"/>
                    </a:lnTo>
                    <a:lnTo>
                      <a:pt x="7" y="13"/>
                    </a:lnTo>
                    <a:lnTo>
                      <a:pt x="2" y="9"/>
                    </a:lnTo>
                    <a:lnTo>
                      <a:pt x="0" y="6"/>
                    </a:lnTo>
                    <a:lnTo>
                      <a:pt x="0" y="0"/>
                    </a:lnTo>
                    <a:lnTo>
                      <a:pt x="2" y="3"/>
                    </a:lnTo>
                    <a:lnTo>
                      <a:pt x="6" y="4"/>
                    </a:lnTo>
                    <a:lnTo>
                      <a:pt x="7" y="6"/>
                    </a:lnTo>
                  </a:path>
                </a:pathLst>
              </a:custGeom>
              <a:grpFill/>
              <a:ln w="635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042" name="Freeform 2313">
                <a:extLst>
                  <a:ext uri="{FF2B5EF4-FFF2-40B4-BE49-F238E27FC236}">
                    <a16:creationId xmlns:a16="http://schemas.microsoft.com/office/drawing/2014/main" id="{41479988-9E76-1E4E-8FC5-0B5D20561118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3813039" y="4647619"/>
                <a:ext cx="11763" cy="15319"/>
              </a:xfrm>
              <a:custGeom>
                <a:avLst/>
                <a:gdLst>
                  <a:gd name="T0" fmla="*/ 7 w 11"/>
                  <a:gd name="T1" fmla="*/ 6 h 13"/>
                  <a:gd name="T2" fmla="*/ 11 w 11"/>
                  <a:gd name="T3" fmla="*/ 11 h 13"/>
                  <a:gd name="T4" fmla="*/ 8 w 11"/>
                  <a:gd name="T5" fmla="*/ 12 h 13"/>
                  <a:gd name="T6" fmla="*/ 8 w 11"/>
                  <a:gd name="T7" fmla="*/ 13 h 13"/>
                  <a:gd name="T8" fmla="*/ 7 w 11"/>
                  <a:gd name="T9" fmla="*/ 13 h 13"/>
                  <a:gd name="T10" fmla="*/ 2 w 11"/>
                  <a:gd name="T11" fmla="*/ 9 h 13"/>
                  <a:gd name="T12" fmla="*/ 0 w 11"/>
                  <a:gd name="T13" fmla="*/ 6 h 13"/>
                  <a:gd name="T14" fmla="*/ 0 w 11"/>
                  <a:gd name="T15" fmla="*/ 0 h 13"/>
                  <a:gd name="T16" fmla="*/ 2 w 11"/>
                  <a:gd name="T17" fmla="*/ 3 h 13"/>
                  <a:gd name="T18" fmla="*/ 6 w 11"/>
                  <a:gd name="T19" fmla="*/ 4 h 13"/>
                  <a:gd name="T20" fmla="*/ 7 w 11"/>
                  <a:gd name="T21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" h="13">
                    <a:moveTo>
                      <a:pt x="7" y="6"/>
                    </a:moveTo>
                    <a:lnTo>
                      <a:pt x="11" y="11"/>
                    </a:lnTo>
                    <a:lnTo>
                      <a:pt x="8" y="12"/>
                    </a:lnTo>
                    <a:lnTo>
                      <a:pt x="8" y="13"/>
                    </a:lnTo>
                    <a:lnTo>
                      <a:pt x="7" y="13"/>
                    </a:lnTo>
                    <a:lnTo>
                      <a:pt x="2" y="9"/>
                    </a:lnTo>
                    <a:lnTo>
                      <a:pt x="0" y="6"/>
                    </a:lnTo>
                    <a:lnTo>
                      <a:pt x="0" y="0"/>
                    </a:lnTo>
                    <a:lnTo>
                      <a:pt x="2" y="3"/>
                    </a:lnTo>
                    <a:lnTo>
                      <a:pt x="6" y="4"/>
                    </a:lnTo>
                    <a:lnTo>
                      <a:pt x="7" y="6"/>
                    </a:lnTo>
                  </a:path>
                </a:pathLst>
              </a:custGeom>
              <a:grpFill/>
              <a:ln w="635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043" name="Freeform 2314">
                <a:extLst>
                  <a:ext uri="{FF2B5EF4-FFF2-40B4-BE49-F238E27FC236}">
                    <a16:creationId xmlns:a16="http://schemas.microsoft.com/office/drawing/2014/main" id="{BFD84E6C-FE1C-394E-943A-847D83C97C56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3689519" y="4531632"/>
                <a:ext cx="43134" cy="59088"/>
              </a:xfrm>
              <a:custGeom>
                <a:avLst/>
                <a:gdLst>
                  <a:gd name="T0" fmla="*/ 41 w 44"/>
                  <a:gd name="T1" fmla="*/ 15 h 53"/>
                  <a:gd name="T2" fmla="*/ 42 w 44"/>
                  <a:gd name="T3" fmla="*/ 14 h 53"/>
                  <a:gd name="T4" fmla="*/ 43 w 44"/>
                  <a:gd name="T5" fmla="*/ 16 h 53"/>
                  <a:gd name="T6" fmla="*/ 43 w 44"/>
                  <a:gd name="T7" fmla="*/ 22 h 53"/>
                  <a:gd name="T8" fmla="*/ 36 w 44"/>
                  <a:gd name="T9" fmla="*/ 21 h 53"/>
                  <a:gd name="T10" fmla="*/ 41 w 44"/>
                  <a:gd name="T11" fmla="*/ 26 h 53"/>
                  <a:gd name="T12" fmla="*/ 41 w 44"/>
                  <a:gd name="T13" fmla="*/ 30 h 53"/>
                  <a:gd name="T14" fmla="*/ 37 w 44"/>
                  <a:gd name="T15" fmla="*/ 31 h 53"/>
                  <a:gd name="T16" fmla="*/ 29 w 44"/>
                  <a:gd name="T17" fmla="*/ 25 h 53"/>
                  <a:gd name="T18" fmla="*/ 24 w 44"/>
                  <a:gd name="T19" fmla="*/ 24 h 53"/>
                  <a:gd name="T20" fmla="*/ 22 w 44"/>
                  <a:gd name="T21" fmla="*/ 26 h 53"/>
                  <a:gd name="T22" fmla="*/ 30 w 44"/>
                  <a:gd name="T23" fmla="*/ 31 h 53"/>
                  <a:gd name="T24" fmla="*/ 35 w 44"/>
                  <a:gd name="T25" fmla="*/ 32 h 53"/>
                  <a:gd name="T26" fmla="*/ 40 w 44"/>
                  <a:gd name="T27" fmla="*/ 32 h 53"/>
                  <a:gd name="T28" fmla="*/ 43 w 44"/>
                  <a:gd name="T29" fmla="*/ 33 h 53"/>
                  <a:gd name="T30" fmla="*/ 44 w 44"/>
                  <a:gd name="T31" fmla="*/ 44 h 53"/>
                  <a:gd name="T32" fmla="*/ 43 w 44"/>
                  <a:gd name="T33" fmla="*/ 45 h 53"/>
                  <a:gd name="T34" fmla="*/ 44 w 44"/>
                  <a:gd name="T35" fmla="*/ 49 h 53"/>
                  <a:gd name="T36" fmla="*/ 35 w 44"/>
                  <a:gd name="T37" fmla="*/ 44 h 53"/>
                  <a:gd name="T38" fmla="*/ 24 w 44"/>
                  <a:gd name="T39" fmla="*/ 37 h 53"/>
                  <a:gd name="T40" fmla="*/ 23 w 44"/>
                  <a:gd name="T41" fmla="*/ 32 h 53"/>
                  <a:gd name="T42" fmla="*/ 20 w 44"/>
                  <a:gd name="T43" fmla="*/ 31 h 53"/>
                  <a:gd name="T44" fmla="*/ 19 w 44"/>
                  <a:gd name="T45" fmla="*/ 38 h 53"/>
                  <a:gd name="T46" fmla="*/ 22 w 44"/>
                  <a:gd name="T47" fmla="*/ 42 h 53"/>
                  <a:gd name="T48" fmla="*/ 23 w 44"/>
                  <a:gd name="T49" fmla="*/ 48 h 53"/>
                  <a:gd name="T50" fmla="*/ 22 w 44"/>
                  <a:gd name="T51" fmla="*/ 52 h 53"/>
                  <a:gd name="T52" fmla="*/ 19 w 44"/>
                  <a:gd name="T53" fmla="*/ 53 h 53"/>
                  <a:gd name="T54" fmla="*/ 15 w 44"/>
                  <a:gd name="T55" fmla="*/ 52 h 53"/>
                  <a:gd name="T56" fmla="*/ 12 w 44"/>
                  <a:gd name="T57" fmla="*/ 49 h 53"/>
                  <a:gd name="T58" fmla="*/ 12 w 44"/>
                  <a:gd name="T59" fmla="*/ 47 h 53"/>
                  <a:gd name="T60" fmla="*/ 15 w 44"/>
                  <a:gd name="T61" fmla="*/ 47 h 53"/>
                  <a:gd name="T62" fmla="*/ 13 w 44"/>
                  <a:gd name="T63" fmla="*/ 42 h 53"/>
                  <a:gd name="T64" fmla="*/ 10 w 44"/>
                  <a:gd name="T65" fmla="*/ 40 h 53"/>
                  <a:gd name="T66" fmla="*/ 10 w 44"/>
                  <a:gd name="T67" fmla="*/ 37 h 53"/>
                  <a:gd name="T68" fmla="*/ 8 w 44"/>
                  <a:gd name="T69" fmla="*/ 33 h 53"/>
                  <a:gd name="T70" fmla="*/ 6 w 44"/>
                  <a:gd name="T71" fmla="*/ 32 h 53"/>
                  <a:gd name="T72" fmla="*/ 2 w 44"/>
                  <a:gd name="T73" fmla="*/ 29 h 53"/>
                  <a:gd name="T74" fmla="*/ 1 w 44"/>
                  <a:gd name="T75" fmla="*/ 25 h 53"/>
                  <a:gd name="T76" fmla="*/ 1 w 44"/>
                  <a:gd name="T77" fmla="*/ 20 h 53"/>
                  <a:gd name="T78" fmla="*/ 6 w 44"/>
                  <a:gd name="T79" fmla="*/ 25 h 53"/>
                  <a:gd name="T80" fmla="*/ 6 w 44"/>
                  <a:gd name="T81" fmla="*/ 21 h 53"/>
                  <a:gd name="T82" fmla="*/ 1 w 44"/>
                  <a:gd name="T83" fmla="*/ 13 h 53"/>
                  <a:gd name="T84" fmla="*/ 0 w 44"/>
                  <a:gd name="T85" fmla="*/ 9 h 53"/>
                  <a:gd name="T86" fmla="*/ 1 w 44"/>
                  <a:gd name="T87" fmla="*/ 6 h 53"/>
                  <a:gd name="T88" fmla="*/ 4 w 44"/>
                  <a:gd name="T89" fmla="*/ 13 h 53"/>
                  <a:gd name="T90" fmla="*/ 7 w 44"/>
                  <a:gd name="T91" fmla="*/ 10 h 53"/>
                  <a:gd name="T92" fmla="*/ 7 w 44"/>
                  <a:gd name="T93" fmla="*/ 6 h 53"/>
                  <a:gd name="T94" fmla="*/ 12 w 44"/>
                  <a:gd name="T95" fmla="*/ 5 h 53"/>
                  <a:gd name="T96" fmla="*/ 15 w 44"/>
                  <a:gd name="T97" fmla="*/ 0 h 53"/>
                  <a:gd name="T98" fmla="*/ 24 w 44"/>
                  <a:gd name="T99" fmla="*/ 7 h 53"/>
                  <a:gd name="T100" fmla="*/ 25 w 44"/>
                  <a:gd name="T101" fmla="*/ 11 h 53"/>
                  <a:gd name="T102" fmla="*/ 29 w 44"/>
                  <a:gd name="T103" fmla="*/ 13 h 53"/>
                  <a:gd name="T104" fmla="*/ 30 w 44"/>
                  <a:gd name="T105" fmla="*/ 11 h 53"/>
                  <a:gd name="T106" fmla="*/ 36 w 44"/>
                  <a:gd name="T107" fmla="*/ 11 h 53"/>
                  <a:gd name="T108" fmla="*/ 41 w 44"/>
                  <a:gd name="T109" fmla="*/ 15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44" h="53">
                    <a:moveTo>
                      <a:pt x="41" y="15"/>
                    </a:moveTo>
                    <a:lnTo>
                      <a:pt x="42" y="14"/>
                    </a:lnTo>
                    <a:lnTo>
                      <a:pt x="43" y="16"/>
                    </a:lnTo>
                    <a:lnTo>
                      <a:pt x="43" y="22"/>
                    </a:lnTo>
                    <a:lnTo>
                      <a:pt x="36" y="21"/>
                    </a:lnTo>
                    <a:lnTo>
                      <a:pt x="41" y="26"/>
                    </a:lnTo>
                    <a:lnTo>
                      <a:pt x="41" y="30"/>
                    </a:lnTo>
                    <a:lnTo>
                      <a:pt x="37" y="31"/>
                    </a:lnTo>
                    <a:lnTo>
                      <a:pt x="29" y="25"/>
                    </a:lnTo>
                    <a:lnTo>
                      <a:pt x="24" y="24"/>
                    </a:lnTo>
                    <a:lnTo>
                      <a:pt x="22" y="26"/>
                    </a:lnTo>
                    <a:lnTo>
                      <a:pt x="30" y="31"/>
                    </a:lnTo>
                    <a:lnTo>
                      <a:pt x="35" y="32"/>
                    </a:lnTo>
                    <a:lnTo>
                      <a:pt x="40" y="32"/>
                    </a:lnTo>
                    <a:lnTo>
                      <a:pt x="43" y="33"/>
                    </a:lnTo>
                    <a:lnTo>
                      <a:pt x="44" y="44"/>
                    </a:lnTo>
                    <a:lnTo>
                      <a:pt x="43" y="45"/>
                    </a:lnTo>
                    <a:lnTo>
                      <a:pt x="44" y="49"/>
                    </a:lnTo>
                    <a:lnTo>
                      <a:pt x="35" y="44"/>
                    </a:lnTo>
                    <a:lnTo>
                      <a:pt x="24" y="37"/>
                    </a:lnTo>
                    <a:lnTo>
                      <a:pt x="23" y="32"/>
                    </a:lnTo>
                    <a:lnTo>
                      <a:pt x="20" y="31"/>
                    </a:lnTo>
                    <a:lnTo>
                      <a:pt x="19" y="38"/>
                    </a:lnTo>
                    <a:lnTo>
                      <a:pt x="22" y="42"/>
                    </a:lnTo>
                    <a:lnTo>
                      <a:pt x="23" y="48"/>
                    </a:lnTo>
                    <a:lnTo>
                      <a:pt x="22" y="52"/>
                    </a:lnTo>
                    <a:lnTo>
                      <a:pt x="19" y="53"/>
                    </a:lnTo>
                    <a:lnTo>
                      <a:pt x="15" y="52"/>
                    </a:lnTo>
                    <a:lnTo>
                      <a:pt x="12" y="49"/>
                    </a:lnTo>
                    <a:lnTo>
                      <a:pt x="12" y="47"/>
                    </a:lnTo>
                    <a:lnTo>
                      <a:pt x="15" y="47"/>
                    </a:lnTo>
                    <a:lnTo>
                      <a:pt x="13" y="42"/>
                    </a:lnTo>
                    <a:lnTo>
                      <a:pt x="10" y="40"/>
                    </a:lnTo>
                    <a:lnTo>
                      <a:pt x="10" y="37"/>
                    </a:lnTo>
                    <a:lnTo>
                      <a:pt x="8" y="33"/>
                    </a:lnTo>
                    <a:lnTo>
                      <a:pt x="6" y="32"/>
                    </a:lnTo>
                    <a:lnTo>
                      <a:pt x="2" y="29"/>
                    </a:lnTo>
                    <a:lnTo>
                      <a:pt x="1" y="25"/>
                    </a:lnTo>
                    <a:lnTo>
                      <a:pt x="1" y="20"/>
                    </a:lnTo>
                    <a:lnTo>
                      <a:pt x="6" y="25"/>
                    </a:lnTo>
                    <a:lnTo>
                      <a:pt x="6" y="21"/>
                    </a:lnTo>
                    <a:lnTo>
                      <a:pt x="1" y="13"/>
                    </a:lnTo>
                    <a:lnTo>
                      <a:pt x="0" y="9"/>
                    </a:lnTo>
                    <a:lnTo>
                      <a:pt x="1" y="6"/>
                    </a:lnTo>
                    <a:lnTo>
                      <a:pt x="4" y="13"/>
                    </a:lnTo>
                    <a:lnTo>
                      <a:pt x="7" y="10"/>
                    </a:lnTo>
                    <a:lnTo>
                      <a:pt x="7" y="6"/>
                    </a:lnTo>
                    <a:lnTo>
                      <a:pt x="12" y="5"/>
                    </a:lnTo>
                    <a:lnTo>
                      <a:pt x="15" y="0"/>
                    </a:lnTo>
                    <a:lnTo>
                      <a:pt x="24" y="7"/>
                    </a:lnTo>
                    <a:lnTo>
                      <a:pt x="25" y="11"/>
                    </a:lnTo>
                    <a:lnTo>
                      <a:pt x="29" y="13"/>
                    </a:lnTo>
                    <a:lnTo>
                      <a:pt x="30" y="11"/>
                    </a:lnTo>
                    <a:lnTo>
                      <a:pt x="36" y="11"/>
                    </a:lnTo>
                    <a:lnTo>
                      <a:pt x="41" y="15"/>
                    </a:lnTo>
                    <a:close/>
                  </a:path>
                </a:pathLst>
              </a:custGeom>
              <a:grpFill/>
              <a:ln w="635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044" name="Freeform 2315">
                <a:extLst>
                  <a:ext uri="{FF2B5EF4-FFF2-40B4-BE49-F238E27FC236}">
                    <a16:creationId xmlns:a16="http://schemas.microsoft.com/office/drawing/2014/main" id="{F976C104-D54D-8647-8A8C-EFD24DC65B5E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3689519" y="4531632"/>
                <a:ext cx="43134" cy="59088"/>
              </a:xfrm>
              <a:custGeom>
                <a:avLst/>
                <a:gdLst>
                  <a:gd name="T0" fmla="*/ 41 w 44"/>
                  <a:gd name="T1" fmla="*/ 15 h 53"/>
                  <a:gd name="T2" fmla="*/ 42 w 44"/>
                  <a:gd name="T3" fmla="*/ 14 h 53"/>
                  <a:gd name="T4" fmla="*/ 43 w 44"/>
                  <a:gd name="T5" fmla="*/ 16 h 53"/>
                  <a:gd name="T6" fmla="*/ 43 w 44"/>
                  <a:gd name="T7" fmla="*/ 22 h 53"/>
                  <a:gd name="T8" fmla="*/ 36 w 44"/>
                  <a:gd name="T9" fmla="*/ 21 h 53"/>
                  <a:gd name="T10" fmla="*/ 41 w 44"/>
                  <a:gd name="T11" fmla="*/ 26 h 53"/>
                  <a:gd name="T12" fmla="*/ 41 w 44"/>
                  <a:gd name="T13" fmla="*/ 30 h 53"/>
                  <a:gd name="T14" fmla="*/ 37 w 44"/>
                  <a:gd name="T15" fmla="*/ 31 h 53"/>
                  <a:gd name="T16" fmla="*/ 29 w 44"/>
                  <a:gd name="T17" fmla="*/ 25 h 53"/>
                  <a:gd name="T18" fmla="*/ 24 w 44"/>
                  <a:gd name="T19" fmla="*/ 24 h 53"/>
                  <a:gd name="T20" fmla="*/ 22 w 44"/>
                  <a:gd name="T21" fmla="*/ 26 h 53"/>
                  <a:gd name="T22" fmla="*/ 30 w 44"/>
                  <a:gd name="T23" fmla="*/ 31 h 53"/>
                  <a:gd name="T24" fmla="*/ 35 w 44"/>
                  <a:gd name="T25" fmla="*/ 32 h 53"/>
                  <a:gd name="T26" fmla="*/ 40 w 44"/>
                  <a:gd name="T27" fmla="*/ 32 h 53"/>
                  <a:gd name="T28" fmla="*/ 43 w 44"/>
                  <a:gd name="T29" fmla="*/ 33 h 53"/>
                  <a:gd name="T30" fmla="*/ 44 w 44"/>
                  <a:gd name="T31" fmla="*/ 44 h 53"/>
                  <a:gd name="T32" fmla="*/ 43 w 44"/>
                  <a:gd name="T33" fmla="*/ 45 h 53"/>
                  <a:gd name="T34" fmla="*/ 44 w 44"/>
                  <a:gd name="T35" fmla="*/ 49 h 53"/>
                  <a:gd name="T36" fmla="*/ 35 w 44"/>
                  <a:gd name="T37" fmla="*/ 44 h 53"/>
                  <a:gd name="T38" fmla="*/ 24 w 44"/>
                  <a:gd name="T39" fmla="*/ 37 h 53"/>
                  <a:gd name="T40" fmla="*/ 23 w 44"/>
                  <a:gd name="T41" fmla="*/ 32 h 53"/>
                  <a:gd name="T42" fmla="*/ 20 w 44"/>
                  <a:gd name="T43" fmla="*/ 31 h 53"/>
                  <a:gd name="T44" fmla="*/ 19 w 44"/>
                  <a:gd name="T45" fmla="*/ 38 h 53"/>
                  <a:gd name="T46" fmla="*/ 22 w 44"/>
                  <a:gd name="T47" fmla="*/ 42 h 53"/>
                  <a:gd name="T48" fmla="*/ 23 w 44"/>
                  <a:gd name="T49" fmla="*/ 48 h 53"/>
                  <a:gd name="T50" fmla="*/ 22 w 44"/>
                  <a:gd name="T51" fmla="*/ 52 h 53"/>
                  <a:gd name="T52" fmla="*/ 19 w 44"/>
                  <a:gd name="T53" fmla="*/ 53 h 53"/>
                  <a:gd name="T54" fmla="*/ 15 w 44"/>
                  <a:gd name="T55" fmla="*/ 52 h 53"/>
                  <a:gd name="T56" fmla="*/ 12 w 44"/>
                  <a:gd name="T57" fmla="*/ 49 h 53"/>
                  <a:gd name="T58" fmla="*/ 12 w 44"/>
                  <a:gd name="T59" fmla="*/ 47 h 53"/>
                  <a:gd name="T60" fmla="*/ 15 w 44"/>
                  <a:gd name="T61" fmla="*/ 47 h 53"/>
                  <a:gd name="T62" fmla="*/ 13 w 44"/>
                  <a:gd name="T63" fmla="*/ 42 h 53"/>
                  <a:gd name="T64" fmla="*/ 10 w 44"/>
                  <a:gd name="T65" fmla="*/ 40 h 53"/>
                  <a:gd name="T66" fmla="*/ 10 w 44"/>
                  <a:gd name="T67" fmla="*/ 37 h 53"/>
                  <a:gd name="T68" fmla="*/ 8 w 44"/>
                  <a:gd name="T69" fmla="*/ 33 h 53"/>
                  <a:gd name="T70" fmla="*/ 6 w 44"/>
                  <a:gd name="T71" fmla="*/ 32 h 53"/>
                  <a:gd name="T72" fmla="*/ 2 w 44"/>
                  <a:gd name="T73" fmla="*/ 29 h 53"/>
                  <a:gd name="T74" fmla="*/ 1 w 44"/>
                  <a:gd name="T75" fmla="*/ 25 h 53"/>
                  <a:gd name="T76" fmla="*/ 1 w 44"/>
                  <a:gd name="T77" fmla="*/ 20 h 53"/>
                  <a:gd name="T78" fmla="*/ 6 w 44"/>
                  <a:gd name="T79" fmla="*/ 25 h 53"/>
                  <a:gd name="T80" fmla="*/ 6 w 44"/>
                  <a:gd name="T81" fmla="*/ 21 h 53"/>
                  <a:gd name="T82" fmla="*/ 1 w 44"/>
                  <a:gd name="T83" fmla="*/ 13 h 53"/>
                  <a:gd name="T84" fmla="*/ 0 w 44"/>
                  <a:gd name="T85" fmla="*/ 9 h 53"/>
                  <a:gd name="T86" fmla="*/ 1 w 44"/>
                  <a:gd name="T87" fmla="*/ 6 h 53"/>
                  <a:gd name="T88" fmla="*/ 4 w 44"/>
                  <a:gd name="T89" fmla="*/ 13 h 53"/>
                  <a:gd name="T90" fmla="*/ 7 w 44"/>
                  <a:gd name="T91" fmla="*/ 10 h 53"/>
                  <a:gd name="T92" fmla="*/ 7 w 44"/>
                  <a:gd name="T93" fmla="*/ 6 h 53"/>
                  <a:gd name="T94" fmla="*/ 12 w 44"/>
                  <a:gd name="T95" fmla="*/ 5 h 53"/>
                  <a:gd name="T96" fmla="*/ 15 w 44"/>
                  <a:gd name="T97" fmla="*/ 0 h 53"/>
                  <a:gd name="T98" fmla="*/ 24 w 44"/>
                  <a:gd name="T99" fmla="*/ 7 h 53"/>
                  <a:gd name="T100" fmla="*/ 25 w 44"/>
                  <a:gd name="T101" fmla="*/ 11 h 53"/>
                  <a:gd name="T102" fmla="*/ 29 w 44"/>
                  <a:gd name="T103" fmla="*/ 13 h 53"/>
                  <a:gd name="T104" fmla="*/ 30 w 44"/>
                  <a:gd name="T105" fmla="*/ 11 h 53"/>
                  <a:gd name="T106" fmla="*/ 36 w 44"/>
                  <a:gd name="T107" fmla="*/ 11 h 53"/>
                  <a:gd name="T108" fmla="*/ 41 w 44"/>
                  <a:gd name="T109" fmla="*/ 15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44" h="53">
                    <a:moveTo>
                      <a:pt x="41" y="15"/>
                    </a:moveTo>
                    <a:lnTo>
                      <a:pt x="42" y="14"/>
                    </a:lnTo>
                    <a:lnTo>
                      <a:pt x="43" y="16"/>
                    </a:lnTo>
                    <a:lnTo>
                      <a:pt x="43" y="22"/>
                    </a:lnTo>
                    <a:lnTo>
                      <a:pt x="36" y="21"/>
                    </a:lnTo>
                    <a:lnTo>
                      <a:pt x="41" y="26"/>
                    </a:lnTo>
                    <a:lnTo>
                      <a:pt x="41" y="30"/>
                    </a:lnTo>
                    <a:lnTo>
                      <a:pt x="37" y="31"/>
                    </a:lnTo>
                    <a:lnTo>
                      <a:pt x="29" y="25"/>
                    </a:lnTo>
                    <a:lnTo>
                      <a:pt x="24" y="24"/>
                    </a:lnTo>
                    <a:lnTo>
                      <a:pt x="22" y="26"/>
                    </a:lnTo>
                    <a:lnTo>
                      <a:pt x="30" y="31"/>
                    </a:lnTo>
                    <a:lnTo>
                      <a:pt x="35" y="32"/>
                    </a:lnTo>
                    <a:lnTo>
                      <a:pt x="40" y="32"/>
                    </a:lnTo>
                    <a:lnTo>
                      <a:pt x="43" y="33"/>
                    </a:lnTo>
                    <a:lnTo>
                      <a:pt x="44" y="44"/>
                    </a:lnTo>
                    <a:lnTo>
                      <a:pt x="43" y="45"/>
                    </a:lnTo>
                    <a:lnTo>
                      <a:pt x="44" y="49"/>
                    </a:lnTo>
                    <a:lnTo>
                      <a:pt x="35" y="44"/>
                    </a:lnTo>
                    <a:lnTo>
                      <a:pt x="24" y="37"/>
                    </a:lnTo>
                    <a:lnTo>
                      <a:pt x="23" y="32"/>
                    </a:lnTo>
                    <a:lnTo>
                      <a:pt x="20" y="31"/>
                    </a:lnTo>
                    <a:lnTo>
                      <a:pt x="19" y="38"/>
                    </a:lnTo>
                    <a:lnTo>
                      <a:pt x="22" y="42"/>
                    </a:lnTo>
                    <a:lnTo>
                      <a:pt x="23" y="48"/>
                    </a:lnTo>
                    <a:lnTo>
                      <a:pt x="22" y="52"/>
                    </a:lnTo>
                    <a:lnTo>
                      <a:pt x="19" y="53"/>
                    </a:lnTo>
                    <a:lnTo>
                      <a:pt x="15" y="52"/>
                    </a:lnTo>
                    <a:lnTo>
                      <a:pt x="12" y="49"/>
                    </a:lnTo>
                    <a:lnTo>
                      <a:pt x="12" y="47"/>
                    </a:lnTo>
                    <a:lnTo>
                      <a:pt x="15" y="47"/>
                    </a:lnTo>
                    <a:lnTo>
                      <a:pt x="13" y="42"/>
                    </a:lnTo>
                    <a:lnTo>
                      <a:pt x="10" y="40"/>
                    </a:lnTo>
                    <a:lnTo>
                      <a:pt x="10" y="37"/>
                    </a:lnTo>
                    <a:lnTo>
                      <a:pt x="8" y="33"/>
                    </a:lnTo>
                    <a:lnTo>
                      <a:pt x="6" y="32"/>
                    </a:lnTo>
                    <a:lnTo>
                      <a:pt x="2" y="29"/>
                    </a:lnTo>
                    <a:lnTo>
                      <a:pt x="1" y="25"/>
                    </a:lnTo>
                    <a:lnTo>
                      <a:pt x="1" y="20"/>
                    </a:lnTo>
                    <a:lnTo>
                      <a:pt x="6" y="25"/>
                    </a:lnTo>
                    <a:lnTo>
                      <a:pt x="6" y="21"/>
                    </a:lnTo>
                    <a:lnTo>
                      <a:pt x="1" y="13"/>
                    </a:lnTo>
                    <a:lnTo>
                      <a:pt x="0" y="9"/>
                    </a:lnTo>
                    <a:lnTo>
                      <a:pt x="1" y="6"/>
                    </a:lnTo>
                    <a:lnTo>
                      <a:pt x="4" y="13"/>
                    </a:lnTo>
                    <a:lnTo>
                      <a:pt x="7" y="10"/>
                    </a:lnTo>
                    <a:lnTo>
                      <a:pt x="7" y="6"/>
                    </a:lnTo>
                    <a:lnTo>
                      <a:pt x="12" y="5"/>
                    </a:lnTo>
                    <a:lnTo>
                      <a:pt x="15" y="0"/>
                    </a:lnTo>
                    <a:lnTo>
                      <a:pt x="24" y="7"/>
                    </a:lnTo>
                    <a:lnTo>
                      <a:pt x="25" y="11"/>
                    </a:lnTo>
                    <a:lnTo>
                      <a:pt x="29" y="13"/>
                    </a:lnTo>
                    <a:lnTo>
                      <a:pt x="30" y="11"/>
                    </a:lnTo>
                    <a:lnTo>
                      <a:pt x="36" y="11"/>
                    </a:lnTo>
                    <a:lnTo>
                      <a:pt x="41" y="15"/>
                    </a:lnTo>
                  </a:path>
                </a:pathLst>
              </a:custGeom>
              <a:grpFill/>
              <a:ln w="635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045" name="Freeform 2316">
                <a:extLst>
                  <a:ext uri="{FF2B5EF4-FFF2-40B4-BE49-F238E27FC236}">
                    <a16:creationId xmlns:a16="http://schemas.microsoft.com/office/drawing/2014/main" id="{AC774A80-0C1F-BB4E-9031-9FCA0AF6E51D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3689519" y="4531632"/>
                <a:ext cx="43134" cy="59088"/>
              </a:xfrm>
              <a:custGeom>
                <a:avLst/>
                <a:gdLst>
                  <a:gd name="T0" fmla="*/ 41 w 44"/>
                  <a:gd name="T1" fmla="*/ 15 h 53"/>
                  <a:gd name="T2" fmla="*/ 42 w 44"/>
                  <a:gd name="T3" fmla="*/ 14 h 53"/>
                  <a:gd name="T4" fmla="*/ 43 w 44"/>
                  <a:gd name="T5" fmla="*/ 16 h 53"/>
                  <a:gd name="T6" fmla="*/ 43 w 44"/>
                  <a:gd name="T7" fmla="*/ 22 h 53"/>
                  <a:gd name="T8" fmla="*/ 36 w 44"/>
                  <a:gd name="T9" fmla="*/ 21 h 53"/>
                  <a:gd name="T10" fmla="*/ 41 w 44"/>
                  <a:gd name="T11" fmla="*/ 26 h 53"/>
                  <a:gd name="T12" fmla="*/ 41 w 44"/>
                  <a:gd name="T13" fmla="*/ 30 h 53"/>
                  <a:gd name="T14" fmla="*/ 37 w 44"/>
                  <a:gd name="T15" fmla="*/ 31 h 53"/>
                  <a:gd name="T16" fmla="*/ 29 w 44"/>
                  <a:gd name="T17" fmla="*/ 25 h 53"/>
                  <a:gd name="T18" fmla="*/ 24 w 44"/>
                  <a:gd name="T19" fmla="*/ 24 h 53"/>
                  <a:gd name="T20" fmla="*/ 22 w 44"/>
                  <a:gd name="T21" fmla="*/ 26 h 53"/>
                  <a:gd name="T22" fmla="*/ 30 w 44"/>
                  <a:gd name="T23" fmla="*/ 31 h 53"/>
                  <a:gd name="T24" fmla="*/ 35 w 44"/>
                  <a:gd name="T25" fmla="*/ 32 h 53"/>
                  <a:gd name="T26" fmla="*/ 40 w 44"/>
                  <a:gd name="T27" fmla="*/ 32 h 53"/>
                  <a:gd name="T28" fmla="*/ 43 w 44"/>
                  <a:gd name="T29" fmla="*/ 33 h 53"/>
                  <a:gd name="T30" fmla="*/ 44 w 44"/>
                  <a:gd name="T31" fmla="*/ 44 h 53"/>
                  <a:gd name="T32" fmla="*/ 43 w 44"/>
                  <a:gd name="T33" fmla="*/ 45 h 53"/>
                  <a:gd name="T34" fmla="*/ 44 w 44"/>
                  <a:gd name="T35" fmla="*/ 49 h 53"/>
                  <a:gd name="T36" fmla="*/ 35 w 44"/>
                  <a:gd name="T37" fmla="*/ 44 h 53"/>
                  <a:gd name="T38" fmla="*/ 24 w 44"/>
                  <a:gd name="T39" fmla="*/ 37 h 53"/>
                  <a:gd name="T40" fmla="*/ 23 w 44"/>
                  <a:gd name="T41" fmla="*/ 32 h 53"/>
                  <a:gd name="T42" fmla="*/ 20 w 44"/>
                  <a:gd name="T43" fmla="*/ 31 h 53"/>
                  <a:gd name="T44" fmla="*/ 19 w 44"/>
                  <a:gd name="T45" fmla="*/ 38 h 53"/>
                  <a:gd name="T46" fmla="*/ 22 w 44"/>
                  <a:gd name="T47" fmla="*/ 42 h 53"/>
                  <a:gd name="T48" fmla="*/ 23 w 44"/>
                  <a:gd name="T49" fmla="*/ 48 h 53"/>
                  <a:gd name="T50" fmla="*/ 22 w 44"/>
                  <a:gd name="T51" fmla="*/ 52 h 53"/>
                  <a:gd name="T52" fmla="*/ 19 w 44"/>
                  <a:gd name="T53" fmla="*/ 53 h 53"/>
                  <a:gd name="T54" fmla="*/ 15 w 44"/>
                  <a:gd name="T55" fmla="*/ 52 h 53"/>
                  <a:gd name="T56" fmla="*/ 12 w 44"/>
                  <a:gd name="T57" fmla="*/ 49 h 53"/>
                  <a:gd name="T58" fmla="*/ 12 w 44"/>
                  <a:gd name="T59" fmla="*/ 47 h 53"/>
                  <a:gd name="T60" fmla="*/ 15 w 44"/>
                  <a:gd name="T61" fmla="*/ 47 h 53"/>
                  <a:gd name="T62" fmla="*/ 13 w 44"/>
                  <a:gd name="T63" fmla="*/ 42 h 53"/>
                  <a:gd name="T64" fmla="*/ 10 w 44"/>
                  <a:gd name="T65" fmla="*/ 40 h 53"/>
                  <a:gd name="T66" fmla="*/ 10 w 44"/>
                  <a:gd name="T67" fmla="*/ 37 h 53"/>
                  <a:gd name="T68" fmla="*/ 8 w 44"/>
                  <a:gd name="T69" fmla="*/ 33 h 53"/>
                  <a:gd name="T70" fmla="*/ 6 w 44"/>
                  <a:gd name="T71" fmla="*/ 32 h 53"/>
                  <a:gd name="T72" fmla="*/ 2 w 44"/>
                  <a:gd name="T73" fmla="*/ 29 h 53"/>
                  <a:gd name="T74" fmla="*/ 1 w 44"/>
                  <a:gd name="T75" fmla="*/ 25 h 53"/>
                  <a:gd name="T76" fmla="*/ 1 w 44"/>
                  <a:gd name="T77" fmla="*/ 20 h 53"/>
                  <a:gd name="T78" fmla="*/ 6 w 44"/>
                  <a:gd name="T79" fmla="*/ 25 h 53"/>
                  <a:gd name="T80" fmla="*/ 6 w 44"/>
                  <a:gd name="T81" fmla="*/ 21 h 53"/>
                  <a:gd name="T82" fmla="*/ 1 w 44"/>
                  <a:gd name="T83" fmla="*/ 13 h 53"/>
                  <a:gd name="T84" fmla="*/ 0 w 44"/>
                  <a:gd name="T85" fmla="*/ 9 h 53"/>
                  <a:gd name="T86" fmla="*/ 1 w 44"/>
                  <a:gd name="T87" fmla="*/ 6 h 53"/>
                  <a:gd name="T88" fmla="*/ 4 w 44"/>
                  <a:gd name="T89" fmla="*/ 13 h 53"/>
                  <a:gd name="T90" fmla="*/ 7 w 44"/>
                  <a:gd name="T91" fmla="*/ 10 h 53"/>
                  <a:gd name="T92" fmla="*/ 7 w 44"/>
                  <a:gd name="T93" fmla="*/ 6 h 53"/>
                  <a:gd name="T94" fmla="*/ 12 w 44"/>
                  <a:gd name="T95" fmla="*/ 5 h 53"/>
                  <a:gd name="T96" fmla="*/ 15 w 44"/>
                  <a:gd name="T97" fmla="*/ 0 h 53"/>
                  <a:gd name="T98" fmla="*/ 24 w 44"/>
                  <a:gd name="T99" fmla="*/ 7 h 53"/>
                  <a:gd name="T100" fmla="*/ 25 w 44"/>
                  <a:gd name="T101" fmla="*/ 11 h 53"/>
                  <a:gd name="T102" fmla="*/ 29 w 44"/>
                  <a:gd name="T103" fmla="*/ 13 h 53"/>
                  <a:gd name="T104" fmla="*/ 30 w 44"/>
                  <a:gd name="T105" fmla="*/ 11 h 53"/>
                  <a:gd name="T106" fmla="*/ 36 w 44"/>
                  <a:gd name="T107" fmla="*/ 11 h 53"/>
                  <a:gd name="T108" fmla="*/ 41 w 44"/>
                  <a:gd name="T109" fmla="*/ 15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44" h="53">
                    <a:moveTo>
                      <a:pt x="41" y="15"/>
                    </a:moveTo>
                    <a:lnTo>
                      <a:pt x="42" y="14"/>
                    </a:lnTo>
                    <a:lnTo>
                      <a:pt x="43" y="16"/>
                    </a:lnTo>
                    <a:lnTo>
                      <a:pt x="43" y="22"/>
                    </a:lnTo>
                    <a:lnTo>
                      <a:pt x="36" y="21"/>
                    </a:lnTo>
                    <a:lnTo>
                      <a:pt x="41" y="26"/>
                    </a:lnTo>
                    <a:lnTo>
                      <a:pt x="41" y="30"/>
                    </a:lnTo>
                    <a:lnTo>
                      <a:pt x="37" y="31"/>
                    </a:lnTo>
                    <a:lnTo>
                      <a:pt x="29" y="25"/>
                    </a:lnTo>
                    <a:lnTo>
                      <a:pt x="24" y="24"/>
                    </a:lnTo>
                    <a:lnTo>
                      <a:pt x="22" y="26"/>
                    </a:lnTo>
                    <a:lnTo>
                      <a:pt x="30" y="31"/>
                    </a:lnTo>
                    <a:lnTo>
                      <a:pt x="35" y="32"/>
                    </a:lnTo>
                    <a:lnTo>
                      <a:pt x="40" y="32"/>
                    </a:lnTo>
                    <a:lnTo>
                      <a:pt x="43" y="33"/>
                    </a:lnTo>
                    <a:lnTo>
                      <a:pt x="44" y="44"/>
                    </a:lnTo>
                    <a:lnTo>
                      <a:pt x="43" y="45"/>
                    </a:lnTo>
                    <a:lnTo>
                      <a:pt x="44" y="49"/>
                    </a:lnTo>
                    <a:lnTo>
                      <a:pt x="35" y="44"/>
                    </a:lnTo>
                    <a:lnTo>
                      <a:pt x="24" y="37"/>
                    </a:lnTo>
                    <a:lnTo>
                      <a:pt x="23" y="32"/>
                    </a:lnTo>
                    <a:lnTo>
                      <a:pt x="20" y="31"/>
                    </a:lnTo>
                    <a:lnTo>
                      <a:pt x="19" y="38"/>
                    </a:lnTo>
                    <a:lnTo>
                      <a:pt x="22" y="42"/>
                    </a:lnTo>
                    <a:lnTo>
                      <a:pt x="23" y="48"/>
                    </a:lnTo>
                    <a:lnTo>
                      <a:pt x="22" y="52"/>
                    </a:lnTo>
                    <a:lnTo>
                      <a:pt x="19" y="53"/>
                    </a:lnTo>
                    <a:lnTo>
                      <a:pt x="15" y="52"/>
                    </a:lnTo>
                    <a:lnTo>
                      <a:pt x="12" y="49"/>
                    </a:lnTo>
                    <a:lnTo>
                      <a:pt x="12" y="47"/>
                    </a:lnTo>
                    <a:lnTo>
                      <a:pt x="15" y="47"/>
                    </a:lnTo>
                    <a:lnTo>
                      <a:pt x="13" y="42"/>
                    </a:lnTo>
                    <a:lnTo>
                      <a:pt x="10" y="40"/>
                    </a:lnTo>
                    <a:lnTo>
                      <a:pt x="10" y="37"/>
                    </a:lnTo>
                    <a:lnTo>
                      <a:pt x="8" y="33"/>
                    </a:lnTo>
                    <a:lnTo>
                      <a:pt x="6" y="32"/>
                    </a:lnTo>
                    <a:lnTo>
                      <a:pt x="2" y="29"/>
                    </a:lnTo>
                    <a:lnTo>
                      <a:pt x="1" y="25"/>
                    </a:lnTo>
                    <a:lnTo>
                      <a:pt x="1" y="20"/>
                    </a:lnTo>
                    <a:lnTo>
                      <a:pt x="6" y="25"/>
                    </a:lnTo>
                    <a:lnTo>
                      <a:pt x="6" y="21"/>
                    </a:lnTo>
                    <a:lnTo>
                      <a:pt x="1" y="13"/>
                    </a:lnTo>
                    <a:lnTo>
                      <a:pt x="0" y="9"/>
                    </a:lnTo>
                    <a:lnTo>
                      <a:pt x="1" y="6"/>
                    </a:lnTo>
                    <a:lnTo>
                      <a:pt x="4" y="13"/>
                    </a:lnTo>
                    <a:lnTo>
                      <a:pt x="7" y="10"/>
                    </a:lnTo>
                    <a:lnTo>
                      <a:pt x="7" y="6"/>
                    </a:lnTo>
                    <a:lnTo>
                      <a:pt x="12" y="5"/>
                    </a:lnTo>
                    <a:lnTo>
                      <a:pt x="15" y="0"/>
                    </a:lnTo>
                    <a:lnTo>
                      <a:pt x="24" y="7"/>
                    </a:lnTo>
                    <a:lnTo>
                      <a:pt x="25" y="11"/>
                    </a:lnTo>
                    <a:lnTo>
                      <a:pt x="29" y="13"/>
                    </a:lnTo>
                    <a:lnTo>
                      <a:pt x="30" y="11"/>
                    </a:lnTo>
                    <a:lnTo>
                      <a:pt x="36" y="11"/>
                    </a:lnTo>
                    <a:lnTo>
                      <a:pt x="41" y="15"/>
                    </a:lnTo>
                  </a:path>
                </a:pathLst>
              </a:custGeom>
              <a:grpFill/>
              <a:ln w="635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046" name="Freeform 2317">
                <a:extLst>
                  <a:ext uri="{FF2B5EF4-FFF2-40B4-BE49-F238E27FC236}">
                    <a16:creationId xmlns:a16="http://schemas.microsoft.com/office/drawing/2014/main" id="{93A07954-9F77-6F41-9230-B1D187D9294E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3769905" y="4654183"/>
                <a:ext cx="52939" cy="96291"/>
              </a:xfrm>
              <a:custGeom>
                <a:avLst/>
                <a:gdLst>
                  <a:gd name="T0" fmla="*/ 33 w 55"/>
                  <a:gd name="T1" fmla="*/ 23 h 89"/>
                  <a:gd name="T2" fmla="*/ 40 w 55"/>
                  <a:gd name="T3" fmla="*/ 32 h 89"/>
                  <a:gd name="T4" fmla="*/ 37 w 55"/>
                  <a:gd name="T5" fmla="*/ 36 h 89"/>
                  <a:gd name="T6" fmla="*/ 40 w 55"/>
                  <a:gd name="T7" fmla="*/ 39 h 89"/>
                  <a:gd name="T8" fmla="*/ 47 w 55"/>
                  <a:gd name="T9" fmla="*/ 46 h 89"/>
                  <a:gd name="T10" fmla="*/ 39 w 55"/>
                  <a:gd name="T11" fmla="*/ 42 h 89"/>
                  <a:gd name="T12" fmla="*/ 42 w 55"/>
                  <a:gd name="T13" fmla="*/ 50 h 89"/>
                  <a:gd name="T14" fmla="*/ 44 w 55"/>
                  <a:gd name="T15" fmla="*/ 54 h 89"/>
                  <a:gd name="T16" fmla="*/ 50 w 55"/>
                  <a:gd name="T17" fmla="*/ 56 h 89"/>
                  <a:gd name="T18" fmla="*/ 48 w 55"/>
                  <a:gd name="T19" fmla="*/ 59 h 89"/>
                  <a:gd name="T20" fmla="*/ 52 w 55"/>
                  <a:gd name="T21" fmla="*/ 62 h 89"/>
                  <a:gd name="T22" fmla="*/ 54 w 55"/>
                  <a:gd name="T23" fmla="*/ 68 h 89"/>
                  <a:gd name="T24" fmla="*/ 51 w 55"/>
                  <a:gd name="T25" fmla="*/ 73 h 89"/>
                  <a:gd name="T26" fmla="*/ 52 w 55"/>
                  <a:gd name="T27" fmla="*/ 74 h 89"/>
                  <a:gd name="T28" fmla="*/ 55 w 55"/>
                  <a:gd name="T29" fmla="*/ 79 h 89"/>
                  <a:gd name="T30" fmla="*/ 54 w 55"/>
                  <a:gd name="T31" fmla="*/ 84 h 89"/>
                  <a:gd name="T32" fmla="*/ 52 w 55"/>
                  <a:gd name="T33" fmla="*/ 87 h 89"/>
                  <a:gd name="T34" fmla="*/ 45 w 55"/>
                  <a:gd name="T35" fmla="*/ 78 h 89"/>
                  <a:gd name="T36" fmla="*/ 42 w 55"/>
                  <a:gd name="T37" fmla="*/ 77 h 89"/>
                  <a:gd name="T38" fmla="*/ 39 w 55"/>
                  <a:gd name="T39" fmla="*/ 70 h 89"/>
                  <a:gd name="T40" fmla="*/ 34 w 55"/>
                  <a:gd name="T41" fmla="*/ 64 h 89"/>
                  <a:gd name="T42" fmla="*/ 25 w 55"/>
                  <a:gd name="T43" fmla="*/ 61 h 89"/>
                  <a:gd name="T44" fmla="*/ 18 w 55"/>
                  <a:gd name="T45" fmla="*/ 55 h 89"/>
                  <a:gd name="T46" fmla="*/ 23 w 55"/>
                  <a:gd name="T47" fmla="*/ 46 h 89"/>
                  <a:gd name="T48" fmla="*/ 25 w 55"/>
                  <a:gd name="T49" fmla="*/ 41 h 89"/>
                  <a:gd name="T50" fmla="*/ 20 w 55"/>
                  <a:gd name="T51" fmla="*/ 41 h 89"/>
                  <a:gd name="T52" fmla="*/ 12 w 55"/>
                  <a:gd name="T53" fmla="*/ 39 h 89"/>
                  <a:gd name="T54" fmla="*/ 17 w 55"/>
                  <a:gd name="T55" fmla="*/ 30 h 89"/>
                  <a:gd name="T56" fmla="*/ 16 w 55"/>
                  <a:gd name="T57" fmla="*/ 19 h 89"/>
                  <a:gd name="T58" fmla="*/ 16 w 55"/>
                  <a:gd name="T59" fmla="*/ 11 h 89"/>
                  <a:gd name="T60" fmla="*/ 9 w 55"/>
                  <a:gd name="T61" fmla="*/ 18 h 89"/>
                  <a:gd name="T62" fmla="*/ 0 w 55"/>
                  <a:gd name="T63" fmla="*/ 23 h 89"/>
                  <a:gd name="T64" fmla="*/ 5 w 55"/>
                  <a:gd name="T65" fmla="*/ 14 h 89"/>
                  <a:gd name="T66" fmla="*/ 5 w 55"/>
                  <a:gd name="T67" fmla="*/ 6 h 89"/>
                  <a:gd name="T68" fmla="*/ 5 w 55"/>
                  <a:gd name="T69" fmla="*/ 0 h 89"/>
                  <a:gd name="T70" fmla="*/ 11 w 55"/>
                  <a:gd name="T71" fmla="*/ 4 h 89"/>
                  <a:gd name="T72" fmla="*/ 18 w 55"/>
                  <a:gd name="T73" fmla="*/ 2 h 89"/>
                  <a:gd name="T74" fmla="*/ 21 w 55"/>
                  <a:gd name="T75" fmla="*/ 10 h 89"/>
                  <a:gd name="T76" fmla="*/ 21 w 55"/>
                  <a:gd name="T77" fmla="*/ 17 h 89"/>
                  <a:gd name="T78" fmla="*/ 31 w 55"/>
                  <a:gd name="T79" fmla="*/ 19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55" h="89">
                    <a:moveTo>
                      <a:pt x="31" y="19"/>
                    </a:moveTo>
                    <a:lnTo>
                      <a:pt x="33" y="23"/>
                    </a:lnTo>
                    <a:lnTo>
                      <a:pt x="39" y="30"/>
                    </a:lnTo>
                    <a:lnTo>
                      <a:pt x="40" y="32"/>
                    </a:lnTo>
                    <a:lnTo>
                      <a:pt x="40" y="35"/>
                    </a:lnTo>
                    <a:lnTo>
                      <a:pt x="37" y="36"/>
                    </a:lnTo>
                    <a:lnTo>
                      <a:pt x="37" y="37"/>
                    </a:lnTo>
                    <a:lnTo>
                      <a:pt x="40" y="39"/>
                    </a:lnTo>
                    <a:lnTo>
                      <a:pt x="42" y="37"/>
                    </a:lnTo>
                    <a:lnTo>
                      <a:pt x="47" y="46"/>
                    </a:lnTo>
                    <a:lnTo>
                      <a:pt x="48" y="48"/>
                    </a:lnTo>
                    <a:lnTo>
                      <a:pt x="39" y="42"/>
                    </a:lnTo>
                    <a:lnTo>
                      <a:pt x="39" y="46"/>
                    </a:lnTo>
                    <a:lnTo>
                      <a:pt x="42" y="50"/>
                    </a:lnTo>
                    <a:lnTo>
                      <a:pt x="42" y="53"/>
                    </a:lnTo>
                    <a:lnTo>
                      <a:pt x="44" y="54"/>
                    </a:lnTo>
                    <a:lnTo>
                      <a:pt x="46" y="53"/>
                    </a:lnTo>
                    <a:lnTo>
                      <a:pt x="50" y="56"/>
                    </a:lnTo>
                    <a:lnTo>
                      <a:pt x="50" y="59"/>
                    </a:lnTo>
                    <a:lnTo>
                      <a:pt x="48" y="59"/>
                    </a:lnTo>
                    <a:lnTo>
                      <a:pt x="50" y="63"/>
                    </a:lnTo>
                    <a:lnTo>
                      <a:pt x="52" y="62"/>
                    </a:lnTo>
                    <a:lnTo>
                      <a:pt x="54" y="63"/>
                    </a:lnTo>
                    <a:lnTo>
                      <a:pt x="54" y="68"/>
                    </a:lnTo>
                    <a:lnTo>
                      <a:pt x="53" y="68"/>
                    </a:lnTo>
                    <a:lnTo>
                      <a:pt x="51" y="73"/>
                    </a:lnTo>
                    <a:lnTo>
                      <a:pt x="51" y="76"/>
                    </a:lnTo>
                    <a:lnTo>
                      <a:pt x="52" y="74"/>
                    </a:lnTo>
                    <a:lnTo>
                      <a:pt x="54" y="76"/>
                    </a:lnTo>
                    <a:lnTo>
                      <a:pt x="55" y="79"/>
                    </a:lnTo>
                    <a:lnTo>
                      <a:pt x="54" y="80"/>
                    </a:lnTo>
                    <a:lnTo>
                      <a:pt x="54" y="84"/>
                    </a:lnTo>
                    <a:lnTo>
                      <a:pt x="54" y="88"/>
                    </a:lnTo>
                    <a:lnTo>
                      <a:pt x="52" y="87"/>
                    </a:lnTo>
                    <a:lnTo>
                      <a:pt x="46" y="89"/>
                    </a:lnTo>
                    <a:lnTo>
                      <a:pt x="45" y="78"/>
                    </a:lnTo>
                    <a:lnTo>
                      <a:pt x="43" y="74"/>
                    </a:lnTo>
                    <a:lnTo>
                      <a:pt x="42" y="77"/>
                    </a:lnTo>
                    <a:lnTo>
                      <a:pt x="39" y="75"/>
                    </a:lnTo>
                    <a:lnTo>
                      <a:pt x="39" y="70"/>
                    </a:lnTo>
                    <a:lnTo>
                      <a:pt x="39" y="68"/>
                    </a:lnTo>
                    <a:lnTo>
                      <a:pt x="34" y="64"/>
                    </a:lnTo>
                    <a:lnTo>
                      <a:pt x="29" y="59"/>
                    </a:lnTo>
                    <a:lnTo>
                      <a:pt x="25" y="61"/>
                    </a:lnTo>
                    <a:lnTo>
                      <a:pt x="24" y="58"/>
                    </a:lnTo>
                    <a:lnTo>
                      <a:pt x="18" y="55"/>
                    </a:lnTo>
                    <a:lnTo>
                      <a:pt x="24" y="53"/>
                    </a:lnTo>
                    <a:lnTo>
                      <a:pt x="23" y="46"/>
                    </a:lnTo>
                    <a:lnTo>
                      <a:pt x="25" y="43"/>
                    </a:lnTo>
                    <a:lnTo>
                      <a:pt x="25" y="41"/>
                    </a:lnTo>
                    <a:lnTo>
                      <a:pt x="23" y="40"/>
                    </a:lnTo>
                    <a:lnTo>
                      <a:pt x="20" y="41"/>
                    </a:lnTo>
                    <a:lnTo>
                      <a:pt x="16" y="42"/>
                    </a:lnTo>
                    <a:lnTo>
                      <a:pt x="12" y="39"/>
                    </a:lnTo>
                    <a:lnTo>
                      <a:pt x="13" y="34"/>
                    </a:lnTo>
                    <a:lnTo>
                      <a:pt x="17" y="30"/>
                    </a:lnTo>
                    <a:lnTo>
                      <a:pt x="17" y="25"/>
                    </a:lnTo>
                    <a:lnTo>
                      <a:pt x="16" y="19"/>
                    </a:lnTo>
                    <a:lnTo>
                      <a:pt x="17" y="12"/>
                    </a:lnTo>
                    <a:lnTo>
                      <a:pt x="16" y="11"/>
                    </a:lnTo>
                    <a:lnTo>
                      <a:pt x="13" y="18"/>
                    </a:lnTo>
                    <a:lnTo>
                      <a:pt x="9" y="18"/>
                    </a:lnTo>
                    <a:lnTo>
                      <a:pt x="5" y="23"/>
                    </a:lnTo>
                    <a:lnTo>
                      <a:pt x="0" y="23"/>
                    </a:lnTo>
                    <a:lnTo>
                      <a:pt x="2" y="18"/>
                    </a:lnTo>
                    <a:lnTo>
                      <a:pt x="5" y="14"/>
                    </a:lnTo>
                    <a:lnTo>
                      <a:pt x="8" y="9"/>
                    </a:lnTo>
                    <a:lnTo>
                      <a:pt x="5" y="6"/>
                    </a:lnTo>
                    <a:lnTo>
                      <a:pt x="3" y="2"/>
                    </a:lnTo>
                    <a:lnTo>
                      <a:pt x="5" y="0"/>
                    </a:lnTo>
                    <a:lnTo>
                      <a:pt x="10" y="0"/>
                    </a:lnTo>
                    <a:lnTo>
                      <a:pt x="11" y="4"/>
                    </a:lnTo>
                    <a:lnTo>
                      <a:pt x="16" y="1"/>
                    </a:lnTo>
                    <a:lnTo>
                      <a:pt x="18" y="2"/>
                    </a:lnTo>
                    <a:lnTo>
                      <a:pt x="21" y="6"/>
                    </a:lnTo>
                    <a:lnTo>
                      <a:pt x="21" y="10"/>
                    </a:lnTo>
                    <a:lnTo>
                      <a:pt x="20" y="13"/>
                    </a:lnTo>
                    <a:lnTo>
                      <a:pt x="21" y="17"/>
                    </a:lnTo>
                    <a:lnTo>
                      <a:pt x="25" y="17"/>
                    </a:lnTo>
                    <a:lnTo>
                      <a:pt x="31" y="19"/>
                    </a:lnTo>
                    <a:close/>
                  </a:path>
                </a:pathLst>
              </a:custGeom>
              <a:grpFill/>
              <a:ln w="635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047" name="Freeform 2318">
                <a:extLst>
                  <a:ext uri="{FF2B5EF4-FFF2-40B4-BE49-F238E27FC236}">
                    <a16:creationId xmlns:a16="http://schemas.microsoft.com/office/drawing/2014/main" id="{C801E894-692C-6543-85D6-2844C953752C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3769905" y="4654183"/>
                <a:ext cx="52939" cy="96291"/>
              </a:xfrm>
              <a:custGeom>
                <a:avLst/>
                <a:gdLst>
                  <a:gd name="T0" fmla="*/ 33 w 55"/>
                  <a:gd name="T1" fmla="*/ 23 h 89"/>
                  <a:gd name="T2" fmla="*/ 40 w 55"/>
                  <a:gd name="T3" fmla="*/ 32 h 89"/>
                  <a:gd name="T4" fmla="*/ 37 w 55"/>
                  <a:gd name="T5" fmla="*/ 36 h 89"/>
                  <a:gd name="T6" fmla="*/ 40 w 55"/>
                  <a:gd name="T7" fmla="*/ 39 h 89"/>
                  <a:gd name="T8" fmla="*/ 47 w 55"/>
                  <a:gd name="T9" fmla="*/ 46 h 89"/>
                  <a:gd name="T10" fmla="*/ 39 w 55"/>
                  <a:gd name="T11" fmla="*/ 42 h 89"/>
                  <a:gd name="T12" fmla="*/ 42 w 55"/>
                  <a:gd name="T13" fmla="*/ 50 h 89"/>
                  <a:gd name="T14" fmla="*/ 44 w 55"/>
                  <a:gd name="T15" fmla="*/ 54 h 89"/>
                  <a:gd name="T16" fmla="*/ 50 w 55"/>
                  <a:gd name="T17" fmla="*/ 56 h 89"/>
                  <a:gd name="T18" fmla="*/ 48 w 55"/>
                  <a:gd name="T19" fmla="*/ 59 h 89"/>
                  <a:gd name="T20" fmla="*/ 52 w 55"/>
                  <a:gd name="T21" fmla="*/ 62 h 89"/>
                  <a:gd name="T22" fmla="*/ 54 w 55"/>
                  <a:gd name="T23" fmla="*/ 68 h 89"/>
                  <a:gd name="T24" fmla="*/ 51 w 55"/>
                  <a:gd name="T25" fmla="*/ 73 h 89"/>
                  <a:gd name="T26" fmla="*/ 52 w 55"/>
                  <a:gd name="T27" fmla="*/ 74 h 89"/>
                  <a:gd name="T28" fmla="*/ 55 w 55"/>
                  <a:gd name="T29" fmla="*/ 79 h 89"/>
                  <a:gd name="T30" fmla="*/ 54 w 55"/>
                  <a:gd name="T31" fmla="*/ 84 h 89"/>
                  <a:gd name="T32" fmla="*/ 52 w 55"/>
                  <a:gd name="T33" fmla="*/ 87 h 89"/>
                  <a:gd name="T34" fmla="*/ 45 w 55"/>
                  <a:gd name="T35" fmla="*/ 78 h 89"/>
                  <a:gd name="T36" fmla="*/ 42 w 55"/>
                  <a:gd name="T37" fmla="*/ 77 h 89"/>
                  <a:gd name="T38" fmla="*/ 39 w 55"/>
                  <a:gd name="T39" fmla="*/ 70 h 89"/>
                  <a:gd name="T40" fmla="*/ 34 w 55"/>
                  <a:gd name="T41" fmla="*/ 64 h 89"/>
                  <a:gd name="T42" fmla="*/ 25 w 55"/>
                  <a:gd name="T43" fmla="*/ 61 h 89"/>
                  <a:gd name="T44" fmla="*/ 18 w 55"/>
                  <a:gd name="T45" fmla="*/ 55 h 89"/>
                  <a:gd name="T46" fmla="*/ 23 w 55"/>
                  <a:gd name="T47" fmla="*/ 46 h 89"/>
                  <a:gd name="T48" fmla="*/ 25 w 55"/>
                  <a:gd name="T49" fmla="*/ 41 h 89"/>
                  <a:gd name="T50" fmla="*/ 20 w 55"/>
                  <a:gd name="T51" fmla="*/ 41 h 89"/>
                  <a:gd name="T52" fmla="*/ 12 w 55"/>
                  <a:gd name="T53" fmla="*/ 39 h 89"/>
                  <a:gd name="T54" fmla="*/ 17 w 55"/>
                  <a:gd name="T55" fmla="*/ 30 h 89"/>
                  <a:gd name="T56" fmla="*/ 16 w 55"/>
                  <a:gd name="T57" fmla="*/ 19 h 89"/>
                  <a:gd name="T58" fmla="*/ 16 w 55"/>
                  <a:gd name="T59" fmla="*/ 11 h 89"/>
                  <a:gd name="T60" fmla="*/ 9 w 55"/>
                  <a:gd name="T61" fmla="*/ 18 h 89"/>
                  <a:gd name="T62" fmla="*/ 0 w 55"/>
                  <a:gd name="T63" fmla="*/ 23 h 89"/>
                  <a:gd name="T64" fmla="*/ 5 w 55"/>
                  <a:gd name="T65" fmla="*/ 14 h 89"/>
                  <a:gd name="T66" fmla="*/ 5 w 55"/>
                  <a:gd name="T67" fmla="*/ 6 h 89"/>
                  <a:gd name="T68" fmla="*/ 5 w 55"/>
                  <a:gd name="T69" fmla="*/ 0 h 89"/>
                  <a:gd name="T70" fmla="*/ 11 w 55"/>
                  <a:gd name="T71" fmla="*/ 4 h 89"/>
                  <a:gd name="T72" fmla="*/ 18 w 55"/>
                  <a:gd name="T73" fmla="*/ 2 h 89"/>
                  <a:gd name="T74" fmla="*/ 21 w 55"/>
                  <a:gd name="T75" fmla="*/ 10 h 89"/>
                  <a:gd name="T76" fmla="*/ 21 w 55"/>
                  <a:gd name="T77" fmla="*/ 17 h 89"/>
                  <a:gd name="T78" fmla="*/ 31 w 55"/>
                  <a:gd name="T79" fmla="*/ 19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55" h="89">
                    <a:moveTo>
                      <a:pt x="31" y="19"/>
                    </a:moveTo>
                    <a:lnTo>
                      <a:pt x="33" y="23"/>
                    </a:lnTo>
                    <a:lnTo>
                      <a:pt x="39" y="30"/>
                    </a:lnTo>
                    <a:lnTo>
                      <a:pt x="40" y="32"/>
                    </a:lnTo>
                    <a:lnTo>
                      <a:pt x="40" y="35"/>
                    </a:lnTo>
                    <a:lnTo>
                      <a:pt x="37" y="36"/>
                    </a:lnTo>
                    <a:lnTo>
                      <a:pt x="37" y="37"/>
                    </a:lnTo>
                    <a:lnTo>
                      <a:pt x="40" y="39"/>
                    </a:lnTo>
                    <a:lnTo>
                      <a:pt x="42" y="37"/>
                    </a:lnTo>
                    <a:lnTo>
                      <a:pt x="47" y="46"/>
                    </a:lnTo>
                    <a:lnTo>
                      <a:pt x="48" y="48"/>
                    </a:lnTo>
                    <a:lnTo>
                      <a:pt x="39" y="42"/>
                    </a:lnTo>
                    <a:lnTo>
                      <a:pt x="39" y="46"/>
                    </a:lnTo>
                    <a:lnTo>
                      <a:pt x="42" y="50"/>
                    </a:lnTo>
                    <a:lnTo>
                      <a:pt x="42" y="53"/>
                    </a:lnTo>
                    <a:lnTo>
                      <a:pt x="44" y="54"/>
                    </a:lnTo>
                    <a:lnTo>
                      <a:pt x="46" y="53"/>
                    </a:lnTo>
                    <a:lnTo>
                      <a:pt x="50" y="56"/>
                    </a:lnTo>
                    <a:lnTo>
                      <a:pt x="50" y="59"/>
                    </a:lnTo>
                    <a:lnTo>
                      <a:pt x="48" y="59"/>
                    </a:lnTo>
                    <a:lnTo>
                      <a:pt x="50" y="63"/>
                    </a:lnTo>
                    <a:lnTo>
                      <a:pt x="52" y="62"/>
                    </a:lnTo>
                    <a:lnTo>
                      <a:pt x="54" y="63"/>
                    </a:lnTo>
                    <a:lnTo>
                      <a:pt x="54" y="68"/>
                    </a:lnTo>
                    <a:lnTo>
                      <a:pt x="53" y="68"/>
                    </a:lnTo>
                    <a:lnTo>
                      <a:pt x="51" y="73"/>
                    </a:lnTo>
                    <a:lnTo>
                      <a:pt x="51" y="76"/>
                    </a:lnTo>
                    <a:lnTo>
                      <a:pt x="52" y="74"/>
                    </a:lnTo>
                    <a:lnTo>
                      <a:pt x="54" y="76"/>
                    </a:lnTo>
                    <a:lnTo>
                      <a:pt x="55" y="79"/>
                    </a:lnTo>
                    <a:lnTo>
                      <a:pt x="54" y="80"/>
                    </a:lnTo>
                    <a:lnTo>
                      <a:pt x="54" y="84"/>
                    </a:lnTo>
                    <a:lnTo>
                      <a:pt x="54" y="88"/>
                    </a:lnTo>
                    <a:lnTo>
                      <a:pt x="52" y="87"/>
                    </a:lnTo>
                    <a:lnTo>
                      <a:pt x="46" y="89"/>
                    </a:lnTo>
                    <a:lnTo>
                      <a:pt x="45" y="78"/>
                    </a:lnTo>
                    <a:lnTo>
                      <a:pt x="43" y="74"/>
                    </a:lnTo>
                    <a:lnTo>
                      <a:pt x="42" y="77"/>
                    </a:lnTo>
                    <a:lnTo>
                      <a:pt x="39" y="75"/>
                    </a:lnTo>
                    <a:lnTo>
                      <a:pt x="39" y="70"/>
                    </a:lnTo>
                    <a:lnTo>
                      <a:pt x="39" y="68"/>
                    </a:lnTo>
                    <a:lnTo>
                      <a:pt x="34" y="64"/>
                    </a:lnTo>
                    <a:lnTo>
                      <a:pt x="29" y="59"/>
                    </a:lnTo>
                    <a:lnTo>
                      <a:pt x="25" y="61"/>
                    </a:lnTo>
                    <a:lnTo>
                      <a:pt x="24" y="58"/>
                    </a:lnTo>
                    <a:lnTo>
                      <a:pt x="18" y="55"/>
                    </a:lnTo>
                    <a:lnTo>
                      <a:pt x="24" y="53"/>
                    </a:lnTo>
                    <a:lnTo>
                      <a:pt x="23" y="46"/>
                    </a:lnTo>
                    <a:lnTo>
                      <a:pt x="25" y="43"/>
                    </a:lnTo>
                    <a:lnTo>
                      <a:pt x="25" y="41"/>
                    </a:lnTo>
                    <a:lnTo>
                      <a:pt x="23" y="40"/>
                    </a:lnTo>
                    <a:lnTo>
                      <a:pt x="20" y="41"/>
                    </a:lnTo>
                    <a:lnTo>
                      <a:pt x="16" y="42"/>
                    </a:lnTo>
                    <a:lnTo>
                      <a:pt x="12" y="39"/>
                    </a:lnTo>
                    <a:lnTo>
                      <a:pt x="13" y="34"/>
                    </a:lnTo>
                    <a:lnTo>
                      <a:pt x="17" y="30"/>
                    </a:lnTo>
                    <a:lnTo>
                      <a:pt x="17" y="25"/>
                    </a:lnTo>
                    <a:lnTo>
                      <a:pt x="16" y="19"/>
                    </a:lnTo>
                    <a:lnTo>
                      <a:pt x="17" y="12"/>
                    </a:lnTo>
                    <a:lnTo>
                      <a:pt x="16" y="11"/>
                    </a:lnTo>
                    <a:lnTo>
                      <a:pt x="13" y="18"/>
                    </a:lnTo>
                    <a:lnTo>
                      <a:pt x="9" y="18"/>
                    </a:lnTo>
                    <a:lnTo>
                      <a:pt x="5" y="23"/>
                    </a:lnTo>
                    <a:lnTo>
                      <a:pt x="0" y="23"/>
                    </a:lnTo>
                    <a:lnTo>
                      <a:pt x="2" y="18"/>
                    </a:lnTo>
                    <a:lnTo>
                      <a:pt x="5" y="14"/>
                    </a:lnTo>
                    <a:lnTo>
                      <a:pt x="8" y="9"/>
                    </a:lnTo>
                    <a:lnTo>
                      <a:pt x="5" y="6"/>
                    </a:lnTo>
                    <a:lnTo>
                      <a:pt x="3" y="2"/>
                    </a:lnTo>
                    <a:lnTo>
                      <a:pt x="5" y="0"/>
                    </a:lnTo>
                    <a:lnTo>
                      <a:pt x="10" y="0"/>
                    </a:lnTo>
                    <a:lnTo>
                      <a:pt x="11" y="4"/>
                    </a:lnTo>
                    <a:lnTo>
                      <a:pt x="16" y="1"/>
                    </a:lnTo>
                    <a:lnTo>
                      <a:pt x="18" y="2"/>
                    </a:lnTo>
                    <a:lnTo>
                      <a:pt x="21" y="6"/>
                    </a:lnTo>
                    <a:lnTo>
                      <a:pt x="21" y="10"/>
                    </a:lnTo>
                    <a:lnTo>
                      <a:pt x="20" y="13"/>
                    </a:lnTo>
                    <a:lnTo>
                      <a:pt x="21" y="17"/>
                    </a:lnTo>
                    <a:lnTo>
                      <a:pt x="25" y="17"/>
                    </a:lnTo>
                    <a:lnTo>
                      <a:pt x="31" y="19"/>
                    </a:lnTo>
                  </a:path>
                </a:pathLst>
              </a:custGeom>
              <a:grpFill/>
              <a:ln w="635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048" name="Freeform 2319">
                <a:extLst>
                  <a:ext uri="{FF2B5EF4-FFF2-40B4-BE49-F238E27FC236}">
                    <a16:creationId xmlns:a16="http://schemas.microsoft.com/office/drawing/2014/main" id="{5D58C411-FAA5-0544-A472-6DBAE3F6986B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3769905" y="4654183"/>
                <a:ext cx="52939" cy="96291"/>
              </a:xfrm>
              <a:custGeom>
                <a:avLst/>
                <a:gdLst>
                  <a:gd name="T0" fmla="*/ 33 w 55"/>
                  <a:gd name="T1" fmla="*/ 23 h 89"/>
                  <a:gd name="T2" fmla="*/ 40 w 55"/>
                  <a:gd name="T3" fmla="*/ 32 h 89"/>
                  <a:gd name="T4" fmla="*/ 37 w 55"/>
                  <a:gd name="T5" fmla="*/ 36 h 89"/>
                  <a:gd name="T6" fmla="*/ 40 w 55"/>
                  <a:gd name="T7" fmla="*/ 39 h 89"/>
                  <a:gd name="T8" fmla="*/ 47 w 55"/>
                  <a:gd name="T9" fmla="*/ 46 h 89"/>
                  <a:gd name="T10" fmla="*/ 39 w 55"/>
                  <a:gd name="T11" fmla="*/ 42 h 89"/>
                  <a:gd name="T12" fmla="*/ 42 w 55"/>
                  <a:gd name="T13" fmla="*/ 50 h 89"/>
                  <a:gd name="T14" fmla="*/ 44 w 55"/>
                  <a:gd name="T15" fmla="*/ 54 h 89"/>
                  <a:gd name="T16" fmla="*/ 50 w 55"/>
                  <a:gd name="T17" fmla="*/ 56 h 89"/>
                  <a:gd name="T18" fmla="*/ 48 w 55"/>
                  <a:gd name="T19" fmla="*/ 59 h 89"/>
                  <a:gd name="T20" fmla="*/ 52 w 55"/>
                  <a:gd name="T21" fmla="*/ 62 h 89"/>
                  <a:gd name="T22" fmla="*/ 54 w 55"/>
                  <a:gd name="T23" fmla="*/ 68 h 89"/>
                  <a:gd name="T24" fmla="*/ 51 w 55"/>
                  <a:gd name="T25" fmla="*/ 73 h 89"/>
                  <a:gd name="T26" fmla="*/ 52 w 55"/>
                  <a:gd name="T27" fmla="*/ 74 h 89"/>
                  <a:gd name="T28" fmla="*/ 55 w 55"/>
                  <a:gd name="T29" fmla="*/ 79 h 89"/>
                  <a:gd name="T30" fmla="*/ 54 w 55"/>
                  <a:gd name="T31" fmla="*/ 84 h 89"/>
                  <a:gd name="T32" fmla="*/ 52 w 55"/>
                  <a:gd name="T33" fmla="*/ 87 h 89"/>
                  <a:gd name="T34" fmla="*/ 45 w 55"/>
                  <a:gd name="T35" fmla="*/ 78 h 89"/>
                  <a:gd name="T36" fmla="*/ 42 w 55"/>
                  <a:gd name="T37" fmla="*/ 77 h 89"/>
                  <a:gd name="T38" fmla="*/ 39 w 55"/>
                  <a:gd name="T39" fmla="*/ 70 h 89"/>
                  <a:gd name="T40" fmla="*/ 34 w 55"/>
                  <a:gd name="T41" fmla="*/ 64 h 89"/>
                  <a:gd name="T42" fmla="*/ 25 w 55"/>
                  <a:gd name="T43" fmla="*/ 61 h 89"/>
                  <a:gd name="T44" fmla="*/ 18 w 55"/>
                  <a:gd name="T45" fmla="*/ 55 h 89"/>
                  <a:gd name="T46" fmla="*/ 23 w 55"/>
                  <a:gd name="T47" fmla="*/ 46 h 89"/>
                  <a:gd name="T48" fmla="*/ 25 w 55"/>
                  <a:gd name="T49" fmla="*/ 41 h 89"/>
                  <a:gd name="T50" fmla="*/ 20 w 55"/>
                  <a:gd name="T51" fmla="*/ 41 h 89"/>
                  <a:gd name="T52" fmla="*/ 12 w 55"/>
                  <a:gd name="T53" fmla="*/ 39 h 89"/>
                  <a:gd name="T54" fmla="*/ 17 w 55"/>
                  <a:gd name="T55" fmla="*/ 30 h 89"/>
                  <a:gd name="T56" fmla="*/ 16 w 55"/>
                  <a:gd name="T57" fmla="*/ 19 h 89"/>
                  <a:gd name="T58" fmla="*/ 16 w 55"/>
                  <a:gd name="T59" fmla="*/ 11 h 89"/>
                  <a:gd name="T60" fmla="*/ 9 w 55"/>
                  <a:gd name="T61" fmla="*/ 18 h 89"/>
                  <a:gd name="T62" fmla="*/ 0 w 55"/>
                  <a:gd name="T63" fmla="*/ 23 h 89"/>
                  <a:gd name="T64" fmla="*/ 5 w 55"/>
                  <a:gd name="T65" fmla="*/ 14 h 89"/>
                  <a:gd name="T66" fmla="*/ 5 w 55"/>
                  <a:gd name="T67" fmla="*/ 6 h 89"/>
                  <a:gd name="T68" fmla="*/ 5 w 55"/>
                  <a:gd name="T69" fmla="*/ 0 h 89"/>
                  <a:gd name="T70" fmla="*/ 11 w 55"/>
                  <a:gd name="T71" fmla="*/ 4 h 89"/>
                  <a:gd name="T72" fmla="*/ 18 w 55"/>
                  <a:gd name="T73" fmla="*/ 2 h 89"/>
                  <a:gd name="T74" fmla="*/ 21 w 55"/>
                  <a:gd name="T75" fmla="*/ 10 h 89"/>
                  <a:gd name="T76" fmla="*/ 21 w 55"/>
                  <a:gd name="T77" fmla="*/ 17 h 89"/>
                  <a:gd name="T78" fmla="*/ 31 w 55"/>
                  <a:gd name="T79" fmla="*/ 19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55" h="89">
                    <a:moveTo>
                      <a:pt x="31" y="19"/>
                    </a:moveTo>
                    <a:lnTo>
                      <a:pt x="33" y="23"/>
                    </a:lnTo>
                    <a:lnTo>
                      <a:pt x="39" y="30"/>
                    </a:lnTo>
                    <a:lnTo>
                      <a:pt x="40" y="32"/>
                    </a:lnTo>
                    <a:lnTo>
                      <a:pt x="40" y="35"/>
                    </a:lnTo>
                    <a:lnTo>
                      <a:pt x="37" y="36"/>
                    </a:lnTo>
                    <a:lnTo>
                      <a:pt x="37" y="37"/>
                    </a:lnTo>
                    <a:lnTo>
                      <a:pt x="40" y="39"/>
                    </a:lnTo>
                    <a:lnTo>
                      <a:pt x="42" y="37"/>
                    </a:lnTo>
                    <a:lnTo>
                      <a:pt x="47" y="46"/>
                    </a:lnTo>
                    <a:lnTo>
                      <a:pt x="48" y="48"/>
                    </a:lnTo>
                    <a:lnTo>
                      <a:pt x="39" y="42"/>
                    </a:lnTo>
                    <a:lnTo>
                      <a:pt x="39" y="46"/>
                    </a:lnTo>
                    <a:lnTo>
                      <a:pt x="42" y="50"/>
                    </a:lnTo>
                    <a:lnTo>
                      <a:pt x="42" y="53"/>
                    </a:lnTo>
                    <a:lnTo>
                      <a:pt x="44" y="54"/>
                    </a:lnTo>
                    <a:lnTo>
                      <a:pt x="46" y="53"/>
                    </a:lnTo>
                    <a:lnTo>
                      <a:pt x="50" y="56"/>
                    </a:lnTo>
                    <a:lnTo>
                      <a:pt x="50" y="59"/>
                    </a:lnTo>
                    <a:lnTo>
                      <a:pt x="48" y="59"/>
                    </a:lnTo>
                    <a:lnTo>
                      <a:pt x="50" y="63"/>
                    </a:lnTo>
                    <a:lnTo>
                      <a:pt x="52" y="62"/>
                    </a:lnTo>
                    <a:lnTo>
                      <a:pt x="54" y="63"/>
                    </a:lnTo>
                    <a:lnTo>
                      <a:pt x="54" y="68"/>
                    </a:lnTo>
                    <a:lnTo>
                      <a:pt x="53" y="68"/>
                    </a:lnTo>
                    <a:lnTo>
                      <a:pt x="51" y="73"/>
                    </a:lnTo>
                    <a:lnTo>
                      <a:pt x="51" y="76"/>
                    </a:lnTo>
                    <a:lnTo>
                      <a:pt x="52" y="74"/>
                    </a:lnTo>
                    <a:lnTo>
                      <a:pt x="54" y="76"/>
                    </a:lnTo>
                    <a:lnTo>
                      <a:pt x="55" y="79"/>
                    </a:lnTo>
                    <a:lnTo>
                      <a:pt x="54" y="80"/>
                    </a:lnTo>
                    <a:lnTo>
                      <a:pt x="54" y="84"/>
                    </a:lnTo>
                    <a:lnTo>
                      <a:pt x="54" y="88"/>
                    </a:lnTo>
                    <a:lnTo>
                      <a:pt x="52" y="87"/>
                    </a:lnTo>
                    <a:lnTo>
                      <a:pt x="46" y="89"/>
                    </a:lnTo>
                    <a:lnTo>
                      <a:pt x="45" y="78"/>
                    </a:lnTo>
                    <a:lnTo>
                      <a:pt x="43" y="74"/>
                    </a:lnTo>
                    <a:lnTo>
                      <a:pt x="42" y="77"/>
                    </a:lnTo>
                    <a:lnTo>
                      <a:pt x="39" y="75"/>
                    </a:lnTo>
                    <a:lnTo>
                      <a:pt x="39" y="70"/>
                    </a:lnTo>
                    <a:lnTo>
                      <a:pt x="39" y="68"/>
                    </a:lnTo>
                    <a:lnTo>
                      <a:pt x="34" y="64"/>
                    </a:lnTo>
                    <a:lnTo>
                      <a:pt x="29" y="59"/>
                    </a:lnTo>
                    <a:lnTo>
                      <a:pt x="25" y="61"/>
                    </a:lnTo>
                    <a:lnTo>
                      <a:pt x="24" y="58"/>
                    </a:lnTo>
                    <a:lnTo>
                      <a:pt x="18" y="55"/>
                    </a:lnTo>
                    <a:lnTo>
                      <a:pt x="24" y="53"/>
                    </a:lnTo>
                    <a:lnTo>
                      <a:pt x="23" y="46"/>
                    </a:lnTo>
                    <a:lnTo>
                      <a:pt x="25" y="43"/>
                    </a:lnTo>
                    <a:lnTo>
                      <a:pt x="25" y="41"/>
                    </a:lnTo>
                    <a:lnTo>
                      <a:pt x="23" y="40"/>
                    </a:lnTo>
                    <a:lnTo>
                      <a:pt x="20" y="41"/>
                    </a:lnTo>
                    <a:lnTo>
                      <a:pt x="16" y="42"/>
                    </a:lnTo>
                    <a:lnTo>
                      <a:pt x="12" y="39"/>
                    </a:lnTo>
                    <a:lnTo>
                      <a:pt x="13" y="34"/>
                    </a:lnTo>
                    <a:lnTo>
                      <a:pt x="17" y="30"/>
                    </a:lnTo>
                    <a:lnTo>
                      <a:pt x="17" y="25"/>
                    </a:lnTo>
                    <a:lnTo>
                      <a:pt x="16" y="19"/>
                    </a:lnTo>
                    <a:lnTo>
                      <a:pt x="17" y="12"/>
                    </a:lnTo>
                    <a:lnTo>
                      <a:pt x="16" y="11"/>
                    </a:lnTo>
                    <a:lnTo>
                      <a:pt x="13" y="18"/>
                    </a:lnTo>
                    <a:lnTo>
                      <a:pt x="9" y="18"/>
                    </a:lnTo>
                    <a:lnTo>
                      <a:pt x="5" y="23"/>
                    </a:lnTo>
                    <a:lnTo>
                      <a:pt x="0" y="23"/>
                    </a:lnTo>
                    <a:lnTo>
                      <a:pt x="2" y="18"/>
                    </a:lnTo>
                    <a:lnTo>
                      <a:pt x="5" y="14"/>
                    </a:lnTo>
                    <a:lnTo>
                      <a:pt x="8" y="9"/>
                    </a:lnTo>
                    <a:lnTo>
                      <a:pt x="5" y="6"/>
                    </a:lnTo>
                    <a:lnTo>
                      <a:pt x="3" y="2"/>
                    </a:lnTo>
                    <a:lnTo>
                      <a:pt x="5" y="0"/>
                    </a:lnTo>
                    <a:lnTo>
                      <a:pt x="10" y="0"/>
                    </a:lnTo>
                    <a:lnTo>
                      <a:pt x="11" y="4"/>
                    </a:lnTo>
                    <a:lnTo>
                      <a:pt x="16" y="1"/>
                    </a:lnTo>
                    <a:lnTo>
                      <a:pt x="18" y="2"/>
                    </a:lnTo>
                    <a:lnTo>
                      <a:pt x="21" y="6"/>
                    </a:lnTo>
                    <a:lnTo>
                      <a:pt x="21" y="10"/>
                    </a:lnTo>
                    <a:lnTo>
                      <a:pt x="20" y="13"/>
                    </a:lnTo>
                    <a:lnTo>
                      <a:pt x="21" y="17"/>
                    </a:lnTo>
                    <a:lnTo>
                      <a:pt x="25" y="17"/>
                    </a:lnTo>
                    <a:lnTo>
                      <a:pt x="31" y="19"/>
                    </a:lnTo>
                  </a:path>
                </a:pathLst>
              </a:custGeom>
              <a:grpFill/>
              <a:ln w="635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049" name="Freeform 2320">
                <a:extLst>
                  <a:ext uri="{FF2B5EF4-FFF2-40B4-BE49-F238E27FC236}">
                    <a16:creationId xmlns:a16="http://schemas.microsoft.com/office/drawing/2014/main" id="{74CE137D-6B50-4446-BA75-FFE3C8A935CB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3828724" y="4678257"/>
                <a:ext cx="25488" cy="48146"/>
              </a:xfrm>
              <a:custGeom>
                <a:avLst/>
                <a:gdLst>
                  <a:gd name="T0" fmla="*/ 12 w 26"/>
                  <a:gd name="T1" fmla="*/ 35 h 44"/>
                  <a:gd name="T2" fmla="*/ 13 w 26"/>
                  <a:gd name="T3" fmla="*/ 35 h 44"/>
                  <a:gd name="T4" fmla="*/ 15 w 26"/>
                  <a:gd name="T5" fmla="*/ 33 h 44"/>
                  <a:gd name="T6" fmla="*/ 15 w 26"/>
                  <a:gd name="T7" fmla="*/ 31 h 44"/>
                  <a:gd name="T8" fmla="*/ 17 w 26"/>
                  <a:gd name="T9" fmla="*/ 33 h 44"/>
                  <a:gd name="T10" fmla="*/ 17 w 26"/>
                  <a:gd name="T11" fmla="*/ 38 h 44"/>
                  <a:gd name="T12" fmla="*/ 17 w 26"/>
                  <a:gd name="T13" fmla="*/ 40 h 44"/>
                  <a:gd name="T14" fmla="*/ 22 w 26"/>
                  <a:gd name="T15" fmla="*/ 44 h 44"/>
                  <a:gd name="T16" fmla="*/ 25 w 26"/>
                  <a:gd name="T17" fmla="*/ 43 h 44"/>
                  <a:gd name="T18" fmla="*/ 26 w 26"/>
                  <a:gd name="T19" fmla="*/ 42 h 44"/>
                  <a:gd name="T20" fmla="*/ 26 w 26"/>
                  <a:gd name="T21" fmla="*/ 39 h 44"/>
                  <a:gd name="T22" fmla="*/ 24 w 26"/>
                  <a:gd name="T23" fmla="*/ 35 h 44"/>
                  <a:gd name="T24" fmla="*/ 23 w 26"/>
                  <a:gd name="T25" fmla="*/ 30 h 44"/>
                  <a:gd name="T26" fmla="*/ 25 w 26"/>
                  <a:gd name="T27" fmla="*/ 19 h 44"/>
                  <a:gd name="T28" fmla="*/ 20 w 26"/>
                  <a:gd name="T29" fmla="*/ 6 h 44"/>
                  <a:gd name="T30" fmla="*/ 18 w 26"/>
                  <a:gd name="T31" fmla="*/ 1 h 44"/>
                  <a:gd name="T32" fmla="*/ 16 w 26"/>
                  <a:gd name="T33" fmla="*/ 0 h 44"/>
                  <a:gd name="T34" fmla="*/ 12 w 26"/>
                  <a:gd name="T35" fmla="*/ 1 h 44"/>
                  <a:gd name="T36" fmla="*/ 9 w 26"/>
                  <a:gd name="T37" fmla="*/ 2 h 44"/>
                  <a:gd name="T38" fmla="*/ 7 w 26"/>
                  <a:gd name="T39" fmla="*/ 5 h 44"/>
                  <a:gd name="T40" fmla="*/ 4 w 26"/>
                  <a:gd name="T41" fmla="*/ 7 h 44"/>
                  <a:gd name="T42" fmla="*/ 6 w 26"/>
                  <a:gd name="T43" fmla="*/ 9 h 44"/>
                  <a:gd name="T44" fmla="*/ 6 w 26"/>
                  <a:gd name="T45" fmla="*/ 11 h 44"/>
                  <a:gd name="T46" fmla="*/ 4 w 26"/>
                  <a:gd name="T47" fmla="*/ 12 h 44"/>
                  <a:gd name="T48" fmla="*/ 4 w 26"/>
                  <a:gd name="T49" fmla="*/ 14 h 44"/>
                  <a:gd name="T50" fmla="*/ 2 w 26"/>
                  <a:gd name="T51" fmla="*/ 20 h 44"/>
                  <a:gd name="T52" fmla="*/ 3 w 26"/>
                  <a:gd name="T53" fmla="*/ 21 h 44"/>
                  <a:gd name="T54" fmla="*/ 3 w 26"/>
                  <a:gd name="T55" fmla="*/ 23 h 44"/>
                  <a:gd name="T56" fmla="*/ 0 w 26"/>
                  <a:gd name="T57" fmla="*/ 28 h 44"/>
                  <a:gd name="T58" fmla="*/ 2 w 26"/>
                  <a:gd name="T59" fmla="*/ 32 h 44"/>
                  <a:gd name="T60" fmla="*/ 6 w 26"/>
                  <a:gd name="T61" fmla="*/ 33 h 44"/>
                  <a:gd name="T62" fmla="*/ 7 w 26"/>
                  <a:gd name="T63" fmla="*/ 31 h 44"/>
                  <a:gd name="T64" fmla="*/ 7 w 26"/>
                  <a:gd name="T65" fmla="*/ 24 h 44"/>
                  <a:gd name="T66" fmla="*/ 9 w 26"/>
                  <a:gd name="T67" fmla="*/ 29 h 44"/>
                  <a:gd name="T68" fmla="*/ 12 w 26"/>
                  <a:gd name="T69" fmla="*/ 28 h 44"/>
                  <a:gd name="T70" fmla="*/ 13 w 26"/>
                  <a:gd name="T71" fmla="*/ 21 h 44"/>
                  <a:gd name="T72" fmla="*/ 13 w 26"/>
                  <a:gd name="T73" fmla="*/ 18 h 44"/>
                  <a:gd name="T74" fmla="*/ 14 w 26"/>
                  <a:gd name="T75" fmla="*/ 23 h 44"/>
                  <a:gd name="T76" fmla="*/ 15 w 26"/>
                  <a:gd name="T77" fmla="*/ 28 h 44"/>
                  <a:gd name="T78" fmla="*/ 14 w 26"/>
                  <a:gd name="T79" fmla="*/ 30 h 44"/>
                  <a:gd name="T80" fmla="*/ 12 w 26"/>
                  <a:gd name="T81" fmla="*/ 35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6" h="44">
                    <a:moveTo>
                      <a:pt x="12" y="35"/>
                    </a:moveTo>
                    <a:lnTo>
                      <a:pt x="13" y="35"/>
                    </a:lnTo>
                    <a:lnTo>
                      <a:pt x="15" y="33"/>
                    </a:lnTo>
                    <a:lnTo>
                      <a:pt x="15" y="31"/>
                    </a:lnTo>
                    <a:lnTo>
                      <a:pt x="17" y="33"/>
                    </a:lnTo>
                    <a:lnTo>
                      <a:pt x="17" y="38"/>
                    </a:lnTo>
                    <a:lnTo>
                      <a:pt x="17" y="40"/>
                    </a:lnTo>
                    <a:lnTo>
                      <a:pt x="22" y="44"/>
                    </a:lnTo>
                    <a:lnTo>
                      <a:pt x="25" y="43"/>
                    </a:lnTo>
                    <a:lnTo>
                      <a:pt x="26" y="42"/>
                    </a:lnTo>
                    <a:lnTo>
                      <a:pt x="26" y="39"/>
                    </a:lnTo>
                    <a:lnTo>
                      <a:pt x="24" y="35"/>
                    </a:lnTo>
                    <a:lnTo>
                      <a:pt x="23" y="30"/>
                    </a:lnTo>
                    <a:lnTo>
                      <a:pt x="25" y="19"/>
                    </a:lnTo>
                    <a:lnTo>
                      <a:pt x="20" y="6"/>
                    </a:lnTo>
                    <a:lnTo>
                      <a:pt x="18" y="1"/>
                    </a:lnTo>
                    <a:lnTo>
                      <a:pt x="16" y="0"/>
                    </a:lnTo>
                    <a:lnTo>
                      <a:pt x="12" y="1"/>
                    </a:lnTo>
                    <a:lnTo>
                      <a:pt x="9" y="2"/>
                    </a:lnTo>
                    <a:lnTo>
                      <a:pt x="7" y="5"/>
                    </a:lnTo>
                    <a:lnTo>
                      <a:pt x="4" y="7"/>
                    </a:lnTo>
                    <a:lnTo>
                      <a:pt x="6" y="9"/>
                    </a:lnTo>
                    <a:lnTo>
                      <a:pt x="6" y="11"/>
                    </a:lnTo>
                    <a:lnTo>
                      <a:pt x="4" y="12"/>
                    </a:lnTo>
                    <a:lnTo>
                      <a:pt x="4" y="14"/>
                    </a:lnTo>
                    <a:lnTo>
                      <a:pt x="2" y="20"/>
                    </a:lnTo>
                    <a:lnTo>
                      <a:pt x="3" y="21"/>
                    </a:lnTo>
                    <a:lnTo>
                      <a:pt x="3" y="23"/>
                    </a:lnTo>
                    <a:lnTo>
                      <a:pt x="0" y="28"/>
                    </a:lnTo>
                    <a:lnTo>
                      <a:pt x="2" y="32"/>
                    </a:lnTo>
                    <a:lnTo>
                      <a:pt x="6" y="33"/>
                    </a:lnTo>
                    <a:lnTo>
                      <a:pt x="7" y="31"/>
                    </a:lnTo>
                    <a:lnTo>
                      <a:pt x="7" y="24"/>
                    </a:lnTo>
                    <a:lnTo>
                      <a:pt x="9" y="29"/>
                    </a:lnTo>
                    <a:lnTo>
                      <a:pt x="12" y="28"/>
                    </a:lnTo>
                    <a:lnTo>
                      <a:pt x="13" y="21"/>
                    </a:lnTo>
                    <a:lnTo>
                      <a:pt x="13" y="18"/>
                    </a:lnTo>
                    <a:lnTo>
                      <a:pt x="14" y="23"/>
                    </a:lnTo>
                    <a:lnTo>
                      <a:pt x="15" y="28"/>
                    </a:lnTo>
                    <a:lnTo>
                      <a:pt x="14" y="30"/>
                    </a:lnTo>
                    <a:lnTo>
                      <a:pt x="12" y="35"/>
                    </a:lnTo>
                    <a:close/>
                  </a:path>
                </a:pathLst>
              </a:custGeom>
              <a:grpFill/>
              <a:ln w="635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050" name="Freeform 2321">
                <a:extLst>
                  <a:ext uri="{FF2B5EF4-FFF2-40B4-BE49-F238E27FC236}">
                    <a16:creationId xmlns:a16="http://schemas.microsoft.com/office/drawing/2014/main" id="{82C1CE90-A4E5-1C48-9D14-E4E72707D9E7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3828724" y="4678257"/>
                <a:ext cx="25488" cy="48146"/>
              </a:xfrm>
              <a:custGeom>
                <a:avLst/>
                <a:gdLst>
                  <a:gd name="T0" fmla="*/ 12 w 26"/>
                  <a:gd name="T1" fmla="*/ 35 h 44"/>
                  <a:gd name="T2" fmla="*/ 13 w 26"/>
                  <a:gd name="T3" fmla="*/ 35 h 44"/>
                  <a:gd name="T4" fmla="*/ 15 w 26"/>
                  <a:gd name="T5" fmla="*/ 33 h 44"/>
                  <a:gd name="T6" fmla="*/ 15 w 26"/>
                  <a:gd name="T7" fmla="*/ 31 h 44"/>
                  <a:gd name="T8" fmla="*/ 17 w 26"/>
                  <a:gd name="T9" fmla="*/ 33 h 44"/>
                  <a:gd name="T10" fmla="*/ 17 w 26"/>
                  <a:gd name="T11" fmla="*/ 38 h 44"/>
                  <a:gd name="T12" fmla="*/ 17 w 26"/>
                  <a:gd name="T13" fmla="*/ 40 h 44"/>
                  <a:gd name="T14" fmla="*/ 22 w 26"/>
                  <a:gd name="T15" fmla="*/ 44 h 44"/>
                  <a:gd name="T16" fmla="*/ 25 w 26"/>
                  <a:gd name="T17" fmla="*/ 43 h 44"/>
                  <a:gd name="T18" fmla="*/ 26 w 26"/>
                  <a:gd name="T19" fmla="*/ 42 h 44"/>
                  <a:gd name="T20" fmla="*/ 26 w 26"/>
                  <a:gd name="T21" fmla="*/ 39 h 44"/>
                  <a:gd name="T22" fmla="*/ 24 w 26"/>
                  <a:gd name="T23" fmla="*/ 35 h 44"/>
                  <a:gd name="T24" fmla="*/ 23 w 26"/>
                  <a:gd name="T25" fmla="*/ 30 h 44"/>
                  <a:gd name="T26" fmla="*/ 25 w 26"/>
                  <a:gd name="T27" fmla="*/ 19 h 44"/>
                  <a:gd name="T28" fmla="*/ 20 w 26"/>
                  <a:gd name="T29" fmla="*/ 6 h 44"/>
                  <a:gd name="T30" fmla="*/ 18 w 26"/>
                  <a:gd name="T31" fmla="*/ 1 h 44"/>
                  <a:gd name="T32" fmla="*/ 16 w 26"/>
                  <a:gd name="T33" fmla="*/ 0 h 44"/>
                  <a:gd name="T34" fmla="*/ 12 w 26"/>
                  <a:gd name="T35" fmla="*/ 1 h 44"/>
                  <a:gd name="T36" fmla="*/ 9 w 26"/>
                  <a:gd name="T37" fmla="*/ 2 h 44"/>
                  <a:gd name="T38" fmla="*/ 7 w 26"/>
                  <a:gd name="T39" fmla="*/ 5 h 44"/>
                  <a:gd name="T40" fmla="*/ 4 w 26"/>
                  <a:gd name="T41" fmla="*/ 7 h 44"/>
                  <a:gd name="T42" fmla="*/ 6 w 26"/>
                  <a:gd name="T43" fmla="*/ 9 h 44"/>
                  <a:gd name="T44" fmla="*/ 6 w 26"/>
                  <a:gd name="T45" fmla="*/ 11 h 44"/>
                  <a:gd name="T46" fmla="*/ 4 w 26"/>
                  <a:gd name="T47" fmla="*/ 12 h 44"/>
                  <a:gd name="T48" fmla="*/ 4 w 26"/>
                  <a:gd name="T49" fmla="*/ 14 h 44"/>
                  <a:gd name="T50" fmla="*/ 2 w 26"/>
                  <a:gd name="T51" fmla="*/ 20 h 44"/>
                  <a:gd name="T52" fmla="*/ 3 w 26"/>
                  <a:gd name="T53" fmla="*/ 21 h 44"/>
                  <a:gd name="T54" fmla="*/ 3 w 26"/>
                  <a:gd name="T55" fmla="*/ 23 h 44"/>
                  <a:gd name="T56" fmla="*/ 0 w 26"/>
                  <a:gd name="T57" fmla="*/ 28 h 44"/>
                  <a:gd name="T58" fmla="*/ 2 w 26"/>
                  <a:gd name="T59" fmla="*/ 32 h 44"/>
                  <a:gd name="T60" fmla="*/ 6 w 26"/>
                  <a:gd name="T61" fmla="*/ 33 h 44"/>
                  <a:gd name="T62" fmla="*/ 7 w 26"/>
                  <a:gd name="T63" fmla="*/ 31 h 44"/>
                  <a:gd name="T64" fmla="*/ 7 w 26"/>
                  <a:gd name="T65" fmla="*/ 24 h 44"/>
                  <a:gd name="T66" fmla="*/ 9 w 26"/>
                  <a:gd name="T67" fmla="*/ 29 h 44"/>
                  <a:gd name="T68" fmla="*/ 12 w 26"/>
                  <a:gd name="T69" fmla="*/ 28 h 44"/>
                  <a:gd name="T70" fmla="*/ 13 w 26"/>
                  <a:gd name="T71" fmla="*/ 21 h 44"/>
                  <a:gd name="T72" fmla="*/ 13 w 26"/>
                  <a:gd name="T73" fmla="*/ 18 h 44"/>
                  <a:gd name="T74" fmla="*/ 14 w 26"/>
                  <a:gd name="T75" fmla="*/ 23 h 44"/>
                  <a:gd name="T76" fmla="*/ 15 w 26"/>
                  <a:gd name="T77" fmla="*/ 28 h 44"/>
                  <a:gd name="T78" fmla="*/ 14 w 26"/>
                  <a:gd name="T79" fmla="*/ 30 h 44"/>
                  <a:gd name="T80" fmla="*/ 12 w 26"/>
                  <a:gd name="T81" fmla="*/ 35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6" h="44">
                    <a:moveTo>
                      <a:pt x="12" y="35"/>
                    </a:moveTo>
                    <a:lnTo>
                      <a:pt x="13" y="35"/>
                    </a:lnTo>
                    <a:lnTo>
                      <a:pt x="15" y="33"/>
                    </a:lnTo>
                    <a:lnTo>
                      <a:pt x="15" y="31"/>
                    </a:lnTo>
                    <a:lnTo>
                      <a:pt x="17" y="33"/>
                    </a:lnTo>
                    <a:lnTo>
                      <a:pt x="17" y="38"/>
                    </a:lnTo>
                    <a:lnTo>
                      <a:pt x="17" y="40"/>
                    </a:lnTo>
                    <a:lnTo>
                      <a:pt x="22" y="44"/>
                    </a:lnTo>
                    <a:lnTo>
                      <a:pt x="25" y="43"/>
                    </a:lnTo>
                    <a:lnTo>
                      <a:pt x="26" y="42"/>
                    </a:lnTo>
                    <a:lnTo>
                      <a:pt x="26" y="39"/>
                    </a:lnTo>
                    <a:lnTo>
                      <a:pt x="24" y="35"/>
                    </a:lnTo>
                    <a:lnTo>
                      <a:pt x="23" y="30"/>
                    </a:lnTo>
                    <a:lnTo>
                      <a:pt x="25" y="19"/>
                    </a:lnTo>
                    <a:lnTo>
                      <a:pt x="20" y="6"/>
                    </a:lnTo>
                    <a:lnTo>
                      <a:pt x="18" y="1"/>
                    </a:lnTo>
                    <a:lnTo>
                      <a:pt x="16" y="0"/>
                    </a:lnTo>
                    <a:lnTo>
                      <a:pt x="12" y="1"/>
                    </a:lnTo>
                    <a:lnTo>
                      <a:pt x="9" y="2"/>
                    </a:lnTo>
                    <a:lnTo>
                      <a:pt x="7" y="5"/>
                    </a:lnTo>
                    <a:lnTo>
                      <a:pt x="4" y="7"/>
                    </a:lnTo>
                    <a:lnTo>
                      <a:pt x="6" y="9"/>
                    </a:lnTo>
                    <a:lnTo>
                      <a:pt x="6" y="11"/>
                    </a:lnTo>
                    <a:lnTo>
                      <a:pt x="4" y="12"/>
                    </a:lnTo>
                    <a:lnTo>
                      <a:pt x="4" y="14"/>
                    </a:lnTo>
                    <a:lnTo>
                      <a:pt x="2" y="20"/>
                    </a:lnTo>
                    <a:lnTo>
                      <a:pt x="3" y="21"/>
                    </a:lnTo>
                    <a:lnTo>
                      <a:pt x="3" y="23"/>
                    </a:lnTo>
                    <a:lnTo>
                      <a:pt x="0" y="28"/>
                    </a:lnTo>
                    <a:lnTo>
                      <a:pt x="2" y="32"/>
                    </a:lnTo>
                    <a:lnTo>
                      <a:pt x="6" y="33"/>
                    </a:lnTo>
                    <a:lnTo>
                      <a:pt x="7" y="31"/>
                    </a:lnTo>
                    <a:lnTo>
                      <a:pt x="7" y="24"/>
                    </a:lnTo>
                    <a:lnTo>
                      <a:pt x="9" y="29"/>
                    </a:lnTo>
                    <a:lnTo>
                      <a:pt x="12" y="28"/>
                    </a:lnTo>
                    <a:lnTo>
                      <a:pt x="13" y="21"/>
                    </a:lnTo>
                    <a:lnTo>
                      <a:pt x="13" y="18"/>
                    </a:lnTo>
                    <a:lnTo>
                      <a:pt x="14" y="23"/>
                    </a:lnTo>
                    <a:lnTo>
                      <a:pt x="15" y="28"/>
                    </a:lnTo>
                    <a:lnTo>
                      <a:pt x="14" y="30"/>
                    </a:lnTo>
                    <a:lnTo>
                      <a:pt x="12" y="35"/>
                    </a:lnTo>
                  </a:path>
                </a:pathLst>
              </a:custGeom>
              <a:grpFill/>
              <a:ln w="635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051" name="Freeform 2322">
                <a:extLst>
                  <a:ext uri="{FF2B5EF4-FFF2-40B4-BE49-F238E27FC236}">
                    <a16:creationId xmlns:a16="http://schemas.microsoft.com/office/drawing/2014/main" id="{40A82DA8-24CC-0B4C-A8E2-89BD33B5ADFE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3828724" y="4678257"/>
                <a:ext cx="25488" cy="48146"/>
              </a:xfrm>
              <a:custGeom>
                <a:avLst/>
                <a:gdLst>
                  <a:gd name="T0" fmla="*/ 12 w 26"/>
                  <a:gd name="T1" fmla="*/ 35 h 44"/>
                  <a:gd name="T2" fmla="*/ 13 w 26"/>
                  <a:gd name="T3" fmla="*/ 35 h 44"/>
                  <a:gd name="T4" fmla="*/ 15 w 26"/>
                  <a:gd name="T5" fmla="*/ 33 h 44"/>
                  <a:gd name="T6" fmla="*/ 15 w 26"/>
                  <a:gd name="T7" fmla="*/ 31 h 44"/>
                  <a:gd name="T8" fmla="*/ 17 w 26"/>
                  <a:gd name="T9" fmla="*/ 33 h 44"/>
                  <a:gd name="T10" fmla="*/ 17 w 26"/>
                  <a:gd name="T11" fmla="*/ 38 h 44"/>
                  <a:gd name="T12" fmla="*/ 17 w 26"/>
                  <a:gd name="T13" fmla="*/ 40 h 44"/>
                  <a:gd name="T14" fmla="*/ 22 w 26"/>
                  <a:gd name="T15" fmla="*/ 44 h 44"/>
                  <a:gd name="T16" fmla="*/ 25 w 26"/>
                  <a:gd name="T17" fmla="*/ 43 h 44"/>
                  <a:gd name="T18" fmla="*/ 26 w 26"/>
                  <a:gd name="T19" fmla="*/ 42 h 44"/>
                  <a:gd name="T20" fmla="*/ 26 w 26"/>
                  <a:gd name="T21" fmla="*/ 39 h 44"/>
                  <a:gd name="T22" fmla="*/ 24 w 26"/>
                  <a:gd name="T23" fmla="*/ 35 h 44"/>
                  <a:gd name="T24" fmla="*/ 23 w 26"/>
                  <a:gd name="T25" fmla="*/ 30 h 44"/>
                  <a:gd name="T26" fmla="*/ 25 w 26"/>
                  <a:gd name="T27" fmla="*/ 19 h 44"/>
                  <a:gd name="T28" fmla="*/ 20 w 26"/>
                  <a:gd name="T29" fmla="*/ 6 h 44"/>
                  <a:gd name="T30" fmla="*/ 18 w 26"/>
                  <a:gd name="T31" fmla="*/ 1 h 44"/>
                  <a:gd name="T32" fmla="*/ 16 w 26"/>
                  <a:gd name="T33" fmla="*/ 0 h 44"/>
                  <a:gd name="T34" fmla="*/ 12 w 26"/>
                  <a:gd name="T35" fmla="*/ 1 h 44"/>
                  <a:gd name="T36" fmla="*/ 9 w 26"/>
                  <a:gd name="T37" fmla="*/ 2 h 44"/>
                  <a:gd name="T38" fmla="*/ 7 w 26"/>
                  <a:gd name="T39" fmla="*/ 5 h 44"/>
                  <a:gd name="T40" fmla="*/ 4 w 26"/>
                  <a:gd name="T41" fmla="*/ 7 h 44"/>
                  <a:gd name="T42" fmla="*/ 6 w 26"/>
                  <a:gd name="T43" fmla="*/ 9 h 44"/>
                  <a:gd name="T44" fmla="*/ 6 w 26"/>
                  <a:gd name="T45" fmla="*/ 11 h 44"/>
                  <a:gd name="T46" fmla="*/ 4 w 26"/>
                  <a:gd name="T47" fmla="*/ 12 h 44"/>
                  <a:gd name="T48" fmla="*/ 4 w 26"/>
                  <a:gd name="T49" fmla="*/ 14 h 44"/>
                  <a:gd name="T50" fmla="*/ 2 w 26"/>
                  <a:gd name="T51" fmla="*/ 20 h 44"/>
                  <a:gd name="T52" fmla="*/ 3 w 26"/>
                  <a:gd name="T53" fmla="*/ 21 h 44"/>
                  <a:gd name="T54" fmla="*/ 3 w 26"/>
                  <a:gd name="T55" fmla="*/ 23 h 44"/>
                  <a:gd name="T56" fmla="*/ 0 w 26"/>
                  <a:gd name="T57" fmla="*/ 28 h 44"/>
                  <a:gd name="T58" fmla="*/ 2 w 26"/>
                  <a:gd name="T59" fmla="*/ 32 h 44"/>
                  <a:gd name="T60" fmla="*/ 6 w 26"/>
                  <a:gd name="T61" fmla="*/ 33 h 44"/>
                  <a:gd name="T62" fmla="*/ 7 w 26"/>
                  <a:gd name="T63" fmla="*/ 31 h 44"/>
                  <a:gd name="T64" fmla="*/ 7 w 26"/>
                  <a:gd name="T65" fmla="*/ 24 h 44"/>
                  <a:gd name="T66" fmla="*/ 9 w 26"/>
                  <a:gd name="T67" fmla="*/ 29 h 44"/>
                  <a:gd name="T68" fmla="*/ 12 w 26"/>
                  <a:gd name="T69" fmla="*/ 28 h 44"/>
                  <a:gd name="T70" fmla="*/ 13 w 26"/>
                  <a:gd name="T71" fmla="*/ 21 h 44"/>
                  <a:gd name="T72" fmla="*/ 13 w 26"/>
                  <a:gd name="T73" fmla="*/ 18 h 44"/>
                  <a:gd name="T74" fmla="*/ 14 w 26"/>
                  <a:gd name="T75" fmla="*/ 23 h 44"/>
                  <a:gd name="T76" fmla="*/ 15 w 26"/>
                  <a:gd name="T77" fmla="*/ 28 h 44"/>
                  <a:gd name="T78" fmla="*/ 14 w 26"/>
                  <a:gd name="T79" fmla="*/ 30 h 44"/>
                  <a:gd name="T80" fmla="*/ 12 w 26"/>
                  <a:gd name="T81" fmla="*/ 35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6" h="44">
                    <a:moveTo>
                      <a:pt x="12" y="35"/>
                    </a:moveTo>
                    <a:lnTo>
                      <a:pt x="13" y="35"/>
                    </a:lnTo>
                    <a:lnTo>
                      <a:pt x="15" y="33"/>
                    </a:lnTo>
                    <a:lnTo>
                      <a:pt x="15" y="31"/>
                    </a:lnTo>
                    <a:lnTo>
                      <a:pt x="17" y="33"/>
                    </a:lnTo>
                    <a:lnTo>
                      <a:pt x="17" y="38"/>
                    </a:lnTo>
                    <a:lnTo>
                      <a:pt x="17" y="40"/>
                    </a:lnTo>
                    <a:lnTo>
                      <a:pt x="22" y="44"/>
                    </a:lnTo>
                    <a:lnTo>
                      <a:pt x="25" y="43"/>
                    </a:lnTo>
                    <a:lnTo>
                      <a:pt x="26" y="42"/>
                    </a:lnTo>
                    <a:lnTo>
                      <a:pt x="26" y="39"/>
                    </a:lnTo>
                    <a:lnTo>
                      <a:pt x="24" y="35"/>
                    </a:lnTo>
                    <a:lnTo>
                      <a:pt x="23" y="30"/>
                    </a:lnTo>
                    <a:lnTo>
                      <a:pt x="25" y="19"/>
                    </a:lnTo>
                    <a:lnTo>
                      <a:pt x="20" y="6"/>
                    </a:lnTo>
                    <a:lnTo>
                      <a:pt x="18" y="1"/>
                    </a:lnTo>
                    <a:lnTo>
                      <a:pt x="16" y="0"/>
                    </a:lnTo>
                    <a:lnTo>
                      <a:pt x="12" y="1"/>
                    </a:lnTo>
                    <a:lnTo>
                      <a:pt x="9" y="2"/>
                    </a:lnTo>
                    <a:lnTo>
                      <a:pt x="7" y="5"/>
                    </a:lnTo>
                    <a:lnTo>
                      <a:pt x="4" y="7"/>
                    </a:lnTo>
                    <a:lnTo>
                      <a:pt x="6" y="9"/>
                    </a:lnTo>
                    <a:lnTo>
                      <a:pt x="6" y="11"/>
                    </a:lnTo>
                    <a:lnTo>
                      <a:pt x="4" y="12"/>
                    </a:lnTo>
                    <a:lnTo>
                      <a:pt x="4" y="14"/>
                    </a:lnTo>
                    <a:lnTo>
                      <a:pt x="2" y="20"/>
                    </a:lnTo>
                    <a:lnTo>
                      <a:pt x="3" y="21"/>
                    </a:lnTo>
                    <a:lnTo>
                      <a:pt x="3" y="23"/>
                    </a:lnTo>
                    <a:lnTo>
                      <a:pt x="0" y="28"/>
                    </a:lnTo>
                    <a:lnTo>
                      <a:pt x="2" y="32"/>
                    </a:lnTo>
                    <a:lnTo>
                      <a:pt x="6" y="33"/>
                    </a:lnTo>
                    <a:lnTo>
                      <a:pt x="7" y="31"/>
                    </a:lnTo>
                    <a:lnTo>
                      <a:pt x="7" y="24"/>
                    </a:lnTo>
                    <a:lnTo>
                      <a:pt x="9" y="29"/>
                    </a:lnTo>
                    <a:lnTo>
                      <a:pt x="12" y="28"/>
                    </a:lnTo>
                    <a:lnTo>
                      <a:pt x="13" y="21"/>
                    </a:lnTo>
                    <a:lnTo>
                      <a:pt x="13" y="18"/>
                    </a:lnTo>
                    <a:lnTo>
                      <a:pt x="14" y="23"/>
                    </a:lnTo>
                    <a:lnTo>
                      <a:pt x="15" y="28"/>
                    </a:lnTo>
                    <a:lnTo>
                      <a:pt x="14" y="30"/>
                    </a:lnTo>
                    <a:lnTo>
                      <a:pt x="12" y="35"/>
                    </a:lnTo>
                  </a:path>
                </a:pathLst>
              </a:custGeom>
              <a:grpFill/>
              <a:ln w="635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052" name="Freeform 2323">
                <a:extLst>
                  <a:ext uri="{FF2B5EF4-FFF2-40B4-BE49-F238E27FC236}">
                    <a16:creationId xmlns:a16="http://schemas.microsoft.com/office/drawing/2014/main" id="{47F62E9E-4751-484E-B27D-17918D99509D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3785589" y="4719837"/>
                <a:ext cx="13725" cy="30639"/>
              </a:xfrm>
              <a:custGeom>
                <a:avLst/>
                <a:gdLst>
                  <a:gd name="T0" fmla="*/ 6 w 14"/>
                  <a:gd name="T1" fmla="*/ 11 h 27"/>
                  <a:gd name="T2" fmla="*/ 7 w 14"/>
                  <a:gd name="T3" fmla="*/ 12 h 27"/>
                  <a:gd name="T4" fmla="*/ 14 w 14"/>
                  <a:gd name="T5" fmla="*/ 25 h 27"/>
                  <a:gd name="T6" fmla="*/ 12 w 14"/>
                  <a:gd name="T7" fmla="*/ 27 h 27"/>
                  <a:gd name="T8" fmla="*/ 8 w 14"/>
                  <a:gd name="T9" fmla="*/ 24 h 27"/>
                  <a:gd name="T10" fmla="*/ 8 w 14"/>
                  <a:gd name="T11" fmla="*/ 24 h 27"/>
                  <a:gd name="T12" fmla="*/ 5 w 14"/>
                  <a:gd name="T13" fmla="*/ 17 h 27"/>
                  <a:gd name="T14" fmla="*/ 3 w 14"/>
                  <a:gd name="T15" fmla="*/ 14 h 27"/>
                  <a:gd name="T16" fmla="*/ 1 w 14"/>
                  <a:gd name="T17" fmla="*/ 9 h 27"/>
                  <a:gd name="T18" fmla="*/ 0 w 14"/>
                  <a:gd name="T19" fmla="*/ 2 h 27"/>
                  <a:gd name="T20" fmla="*/ 0 w 14"/>
                  <a:gd name="T21" fmla="*/ 0 h 27"/>
                  <a:gd name="T22" fmla="*/ 4 w 14"/>
                  <a:gd name="T23" fmla="*/ 3 h 27"/>
                  <a:gd name="T24" fmla="*/ 6 w 14"/>
                  <a:gd name="T25" fmla="*/ 6 h 27"/>
                  <a:gd name="T26" fmla="*/ 6 w 14"/>
                  <a:gd name="T27" fmla="*/ 11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4" h="27">
                    <a:moveTo>
                      <a:pt x="6" y="11"/>
                    </a:moveTo>
                    <a:lnTo>
                      <a:pt x="7" y="12"/>
                    </a:lnTo>
                    <a:lnTo>
                      <a:pt x="14" y="25"/>
                    </a:lnTo>
                    <a:lnTo>
                      <a:pt x="12" y="27"/>
                    </a:lnTo>
                    <a:lnTo>
                      <a:pt x="8" y="24"/>
                    </a:lnTo>
                    <a:lnTo>
                      <a:pt x="8" y="24"/>
                    </a:lnTo>
                    <a:lnTo>
                      <a:pt x="5" y="17"/>
                    </a:lnTo>
                    <a:lnTo>
                      <a:pt x="3" y="14"/>
                    </a:lnTo>
                    <a:lnTo>
                      <a:pt x="1" y="9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4" y="3"/>
                    </a:lnTo>
                    <a:lnTo>
                      <a:pt x="6" y="6"/>
                    </a:lnTo>
                    <a:lnTo>
                      <a:pt x="6" y="11"/>
                    </a:lnTo>
                    <a:close/>
                  </a:path>
                </a:pathLst>
              </a:custGeom>
              <a:grpFill/>
              <a:ln w="635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053" name="Freeform 2324">
                <a:extLst>
                  <a:ext uri="{FF2B5EF4-FFF2-40B4-BE49-F238E27FC236}">
                    <a16:creationId xmlns:a16="http://schemas.microsoft.com/office/drawing/2014/main" id="{DF99220E-1F63-4547-9485-A316C4939B22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3785589" y="4719837"/>
                <a:ext cx="13725" cy="30639"/>
              </a:xfrm>
              <a:custGeom>
                <a:avLst/>
                <a:gdLst>
                  <a:gd name="T0" fmla="*/ 6 w 14"/>
                  <a:gd name="T1" fmla="*/ 11 h 27"/>
                  <a:gd name="T2" fmla="*/ 7 w 14"/>
                  <a:gd name="T3" fmla="*/ 12 h 27"/>
                  <a:gd name="T4" fmla="*/ 14 w 14"/>
                  <a:gd name="T5" fmla="*/ 25 h 27"/>
                  <a:gd name="T6" fmla="*/ 12 w 14"/>
                  <a:gd name="T7" fmla="*/ 27 h 27"/>
                  <a:gd name="T8" fmla="*/ 8 w 14"/>
                  <a:gd name="T9" fmla="*/ 24 h 27"/>
                  <a:gd name="T10" fmla="*/ 8 w 14"/>
                  <a:gd name="T11" fmla="*/ 24 h 27"/>
                  <a:gd name="T12" fmla="*/ 5 w 14"/>
                  <a:gd name="T13" fmla="*/ 17 h 27"/>
                  <a:gd name="T14" fmla="*/ 3 w 14"/>
                  <a:gd name="T15" fmla="*/ 14 h 27"/>
                  <a:gd name="T16" fmla="*/ 1 w 14"/>
                  <a:gd name="T17" fmla="*/ 9 h 27"/>
                  <a:gd name="T18" fmla="*/ 0 w 14"/>
                  <a:gd name="T19" fmla="*/ 2 h 27"/>
                  <a:gd name="T20" fmla="*/ 0 w 14"/>
                  <a:gd name="T21" fmla="*/ 0 h 27"/>
                  <a:gd name="T22" fmla="*/ 4 w 14"/>
                  <a:gd name="T23" fmla="*/ 3 h 27"/>
                  <a:gd name="T24" fmla="*/ 6 w 14"/>
                  <a:gd name="T25" fmla="*/ 6 h 27"/>
                  <a:gd name="T26" fmla="*/ 6 w 14"/>
                  <a:gd name="T27" fmla="*/ 11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4" h="27">
                    <a:moveTo>
                      <a:pt x="6" y="11"/>
                    </a:moveTo>
                    <a:lnTo>
                      <a:pt x="7" y="12"/>
                    </a:lnTo>
                    <a:lnTo>
                      <a:pt x="14" y="25"/>
                    </a:lnTo>
                    <a:lnTo>
                      <a:pt x="12" y="27"/>
                    </a:lnTo>
                    <a:lnTo>
                      <a:pt x="8" y="24"/>
                    </a:lnTo>
                    <a:lnTo>
                      <a:pt x="8" y="24"/>
                    </a:lnTo>
                    <a:lnTo>
                      <a:pt x="5" y="17"/>
                    </a:lnTo>
                    <a:lnTo>
                      <a:pt x="3" y="14"/>
                    </a:lnTo>
                    <a:lnTo>
                      <a:pt x="1" y="9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4" y="3"/>
                    </a:lnTo>
                    <a:lnTo>
                      <a:pt x="6" y="6"/>
                    </a:lnTo>
                    <a:lnTo>
                      <a:pt x="6" y="11"/>
                    </a:lnTo>
                  </a:path>
                </a:pathLst>
              </a:custGeom>
              <a:grpFill/>
              <a:ln w="635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054" name="Freeform 2325">
                <a:extLst>
                  <a:ext uri="{FF2B5EF4-FFF2-40B4-BE49-F238E27FC236}">
                    <a16:creationId xmlns:a16="http://schemas.microsoft.com/office/drawing/2014/main" id="{E70A2BF1-5DB8-024B-9EE9-0CB7A317AC87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3785589" y="4719837"/>
                <a:ext cx="13725" cy="30639"/>
              </a:xfrm>
              <a:custGeom>
                <a:avLst/>
                <a:gdLst>
                  <a:gd name="T0" fmla="*/ 6 w 14"/>
                  <a:gd name="T1" fmla="*/ 11 h 27"/>
                  <a:gd name="T2" fmla="*/ 7 w 14"/>
                  <a:gd name="T3" fmla="*/ 12 h 27"/>
                  <a:gd name="T4" fmla="*/ 14 w 14"/>
                  <a:gd name="T5" fmla="*/ 25 h 27"/>
                  <a:gd name="T6" fmla="*/ 12 w 14"/>
                  <a:gd name="T7" fmla="*/ 27 h 27"/>
                  <a:gd name="T8" fmla="*/ 8 w 14"/>
                  <a:gd name="T9" fmla="*/ 24 h 27"/>
                  <a:gd name="T10" fmla="*/ 8 w 14"/>
                  <a:gd name="T11" fmla="*/ 24 h 27"/>
                  <a:gd name="T12" fmla="*/ 5 w 14"/>
                  <a:gd name="T13" fmla="*/ 17 h 27"/>
                  <a:gd name="T14" fmla="*/ 3 w 14"/>
                  <a:gd name="T15" fmla="*/ 14 h 27"/>
                  <a:gd name="T16" fmla="*/ 1 w 14"/>
                  <a:gd name="T17" fmla="*/ 9 h 27"/>
                  <a:gd name="T18" fmla="*/ 0 w 14"/>
                  <a:gd name="T19" fmla="*/ 2 h 27"/>
                  <a:gd name="T20" fmla="*/ 0 w 14"/>
                  <a:gd name="T21" fmla="*/ 0 h 27"/>
                  <a:gd name="T22" fmla="*/ 4 w 14"/>
                  <a:gd name="T23" fmla="*/ 3 h 27"/>
                  <a:gd name="T24" fmla="*/ 6 w 14"/>
                  <a:gd name="T25" fmla="*/ 6 h 27"/>
                  <a:gd name="T26" fmla="*/ 6 w 14"/>
                  <a:gd name="T27" fmla="*/ 11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4" h="27">
                    <a:moveTo>
                      <a:pt x="6" y="11"/>
                    </a:moveTo>
                    <a:lnTo>
                      <a:pt x="7" y="12"/>
                    </a:lnTo>
                    <a:lnTo>
                      <a:pt x="14" y="25"/>
                    </a:lnTo>
                    <a:lnTo>
                      <a:pt x="12" y="27"/>
                    </a:lnTo>
                    <a:lnTo>
                      <a:pt x="8" y="24"/>
                    </a:lnTo>
                    <a:lnTo>
                      <a:pt x="8" y="24"/>
                    </a:lnTo>
                    <a:lnTo>
                      <a:pt x="5" y="17"/>
                    </a:lnTo>
                    <a:lnTo>
                      <a:pt x="3" y="14"/>
                    </a:lnTo>
                    <a:lnTo>
                      <a:pt x="1" y="9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4" y="3"/>
                    </a:lnTo>
                    <a:lnTo>
                      <a:pt x="6" y="6"/>
                    </a:lnTo>
                    <a:lnTo>
                      <a:pt x="6" y="11"/>
                    </a:lnTo>
                  </a:path>
                </a:pathLst>
              </a:custGeom>
              <a:grpFill/>
              <a:ln w="635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055" name="Freeform 2326">
                <a:extLst>
                  <a:ext uri="{FF2B5EF4-FFF2-40B4-BE49-F238E27FC236}">
                    <a16:creationId xmlns:a16="http://schemas.microsoft.com/office/drawing/2014/main" id="{0E776DEC-5A0F-FB40-A058-C1943B340826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3834606" y="4717648"/>
                <a:ext cx="5883" cy="15319"/>
              </a:xfrm>
              <a:custGeom>
                <a:avLst/>
                <a:gdLst>
                  <a:gd name="T0" fmla="*/ 0 w 7"/>
                  <a:gd name="T1" fmla="*/ 0 h 15"/>
                  <a:gd name="T2" fmla="*/ 6 w 7"/>
                  <a:gd name="T3" fmla="*/ 6 h 15"/>
                  <a:gd name="T4" fmla="*/ 7 w 7"/>
                  <a:gd name="T5" fmla="*/ 13 h 15"/>
                  <a:gd name="T6" fmla="*/ 4 w 7"/>
                  <a:gd name="T7" fmla="*/ 15 h 15"/>
                  <a:gd name="T8" fmla="*/ 1 w 7"/>
                  <a:gd name="T9" fmla="*/ 9 h 15"/>
                  <a:gd name="T10" fmla="*/ 1 w 7"/>
                  <a:gd name="T11" fmla="*/ 8 h 15"/>
                  <a:gd name="T12" fmla="*/ 1 w 7"/>
                  <a:gd name="T13" fmla="*/ 4 h 15"/>
                  <a:gd name="T14" fmla="*/ 0 w 7"/>
                  <a:gd name="T15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15">
                    <a:moveTo>
                      <a:pt x="0" y="0"/>
                    </a:moveTo>
                    <a:lnTo>
                      <a:pt x="6" y="6"/>
                    </a:lnTo>
                    <a:lnTo>
                      <a:pt x="7" y="13"/>
                    </a:lnTo>
                    <a:lnTo>
                      <a:pt x="4" y="15"/>
                    </a:lnTo>
                    <a:lnTo>
                      <a:pt x="1" y="9"/>
                    </a:lnTo>
                    <a:lnTo>
                      <a:pt x="1" y="8"/>
                    </a:lnTo>
                    <a:lnTo>
                      <a:pt x="1" y="4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635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056" name="Freeform 2327">
                <a:extLst>
                  <a:ext uri="{FF2B5EF4-FFF2-40B4-BE49-F238E27FC236}">
                    <a16:creationId xmlns:a16="http://schemas.microsoft.com/office/drawing/2014/main" id="{0942C829-79F9-BD4D-9B9D-931C8ADF5CAB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3834606" y="4717648"/>
                <a:ext cx="5883" cy="15319"/>
              </a:xfrm>
              <a:custGeom>
                <a:avLst/>
                <a:gdLst>
                  <a:gd name="T0" fmla="*/ 0 w 7"/>
                  <a:gd name="T1" fmla="*/ 0 h 15"/>
                  <a:gd name="T2" fmla="*/ 6 w 7"/>
                  <a:gd name="T3" fmla="*/ 6 h 15"/>
                  <a:gd name="T4" fmla="*/ 7 w 7"/>
                  <a:gd name="T5" fmla="*/ 13 h 15"/>
                  <a:gd name="T6" fmla="*/ 4 w 7"/>
                  <a:gd name="T7" fmla="*/ 15 h 15"/>
                  <a:gd name="T8" fmla="*/ 1 w 7"/>
                  <a:gd name="T9" fmla="*/ 9 h 15"/>
                  <a:gd name="T10" fmla="*/ 1 w 7"/>
                  <a:gd name="T11" fmla="*/ 8 h 15"/>
                  <a:gd name="T12" fmla="*/ 1 w 7"/>
                  <a:gd name="T13" fmla="*/ 4 h 15"/>
                  <a:gd name="T14" fmla="*/ 0 w 7"/>
                  <a:gd name="T15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15">
                    <a:moveTo>
                      <a:pt x="0" y="0"/>
                    </a:moveTo>
                    <a:lnTo>
                      <a:pt x="6" y="6"/>
                    </a:lnTo>
                    <a:lnTo>
                      <a:pt x="7" y="13"/>
                    </a:lnTo>
                    <a:lnTo>
                      <a:pt x="4" y="15"/>
                    </a:lnTo>
                    <a:lnTo>
                      <a:pt x="1" y="9"/>
                    </a:lnTo>
                    <a:lnTo>
                      <a:pt x="1" y="8"/>
                    </a:lnTo>
                    <a:lnTo>
                      <a:pt x="1" y="4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057" name="Freeform 2328">
                <a:extLst>
                  <a:ext uri="{FF2B5EF4-FFF2-40B4-BE49-F238E27FC236}">
                    <a16:creationId xmlns:a16="http://schemas.microsoft.com/office/drawing/2014/main" id="{5435C5B9-AED7-BC4B-9EE0-5DF0F05BAFBC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3834606" y="4717648"/>
                <a:ext cx="5883" cy="15319"/>
              </a:xfrm>
              <a:custGeom>
                <a:avLst/>
                <a:gdLst>
                  <a:gd name="T0" fmla="*/ 0 w 7"/>
                  <a:gd name="T1" fmla="*/ 0 h 15"/>
                  <a:gd name="T2" fmla="*/ 6 w 7"/>
                  <a:gd name="T3" fmla="*/ 6 h 15"/>
                  <a:gd name="T4" fmla="*/ 7 w 7"/>
                  <a:gd name="T5" fmla="*/ 13 h 15"/>
                  <a:gd name="T6" fmla="*/ 4 w 7"/>
                  <a:gd name="T7" fmla="*/ 15 h 15"/>
                  <a:gd name="T8" fmla="*/ 1 w 7"/>
                  <a:gd name="T9" fmla="*/ 9 h 15"/>
                  <a:gd name="T10" fmla="*/ 1 w 7"/>
                  <a:gd name="T11" fmla="*/ 8 h 15"/>
                  <a:gd name="T12" fmla="*/ 1 w 7"/>
                  <a:gd name="T13" fmla="*/ 4 h 15"/>
                  <a:gd name="T14" fmla="*/ 0 w 7"/>
                  <a:gd name="T15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15">
                    <a:moveTo>
                      <a:pt x="0" y="0"/>
                    </a:moveTo>
                    <a:lnTo>
                      <a:pt x="6" y="6"/>
                    </a:lnTo>
                    <a:lnTo>
                      <a:pt x="7" y="13"/>
                    </a:lnTo>
                    <a:lnTo>
                      <a:pt x="4" y="15"/>
                    </a:lnTo>
                    <a:lnTo>
                      <a:pt x="1" y="9"/>
                    </a:lnTo>
                    <a:lnTo>
                      <a:pt x="1" y="8"/>
                    </a:lnTo>
                    <a:lnTo>
                      <a:pt x="1" y="4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058" name="Freeform 2593">
                <a:extLst>
                  <a:ext uri="{FF2B5EF4-FFF2-40B4-BE49-F238E27FC236}">
                    <a16:creationId xmlns:a16="http://schemas.microsoft.com/office/drawing/2014/main" id="{001C7326-712C-A24A-B7E2-A6D2460E2615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4930601" y="2128745"/>
                <a:ext cx="5883" cy="2189"/>
              </a:xfrm>
              <a:custGeom>
                <a:avLst/>
                <a:gdLst>
                  <a:gd name="T0" fmla="*/ 4 w 4"/>
                  <a:gd name="T1" fmla="*/ 4 h 4"/>
                  <a:gd name="T2" fmla="*/ 0 w 4"/>
                  <a:gd name="T3" fmla="*/ 0 h 4"/>
                  <a:gd name="T4" fmla="*/ 4 w 4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4">
                    <a:moveTo>
                      <a:pt x="4" y="4"/>
                    </a:moveTo>
                    <a:lnTo>
                      <a:pt x="0" y="0"/>
                    </a:lnTo>
                    <a:lnTo>
                      <a:pt x="4" y="4"/>
                    </a:lnTo>
                    <a:close/>
                  </a:path>
                </a:pathLst>
              </a:custGeom>
              <a:grpFill/>
              <a:ln w="635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059" name="Line 2594">
                <a:extLst>
                  <a:ext uri="{FF2B5EF4-FFF2-40B4-BE49-F238E27FC236}">
                    <a16:creationId xmlns:a16="http://schemas.microsoft.com/office/drawing/2014/main" id="{5FC46B25-E34C-BA4A-A211-5D7F98A6BD57}"/>
                  </a:ext>
                </a:extLst>
              </p:cNvPr>
              <p:cNvSpPr>
                <a:spLocks noChangeShapeType="1"/>
              </p:cNvSpPr>
              <p:nvPr/>
            </p:nvSpPr>
            <p:spPr bwMode="gray">
              <a:xfrm flipH="1" flipV="1">
                <a:off x="4930601" y="2128745"/>
                <a:ext cx="5883" cy="2189"/>
              </a:xfrm>
              <a:prstGeom prst="line">
                <a:avLst/>
              </a:prstGeom>
              <a:grpFill/>
              <a:ln w="635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060" name="Line 2595">
                <a:extLst>
                  <a:ext uri="{FF2B5EF4-FFF2-40B4-BE49-F238E27FC236}">
                    <a16:creationId xmlns:a16="http://schemas.microsoft.com/office/drawing/2014/main" id="{813C3B93-2BC4-4147-B242-70A2C259149E}"/>
                  </a:ext>
                </a:extLst>
              </p:cNvPr>
              <p:cNvSpPr>
                <a:spLocks noChangeShapeType="1"/>
              </p:cNvSpPr>
              <p:nvPr/>
            </p:nvSpPr>
            <p:spPr bwMode="gray">
              <a:xfrm flipH="1" flipV="1">
                <a:off x="4930601" y="2128745"/>
                <a:ext cx="5883" cy="2189"/>
              </a:xfrm>
              <a:prstGeom prst="line">
                <a:avLst/>
              </a:prstGeom>
              <a:grpFill/>
              <a:ln w="635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061" name="Freeform 2596">
                <a:extLst>
                  <a:ext uri="{FF2B5EF4-FFF2-40B4-BE49-F238E27FC236}">
                    <a16:creationId xmlns:a16="http://schemas.microsoft.com/office/drawing/2014/main" id="{DBB14DFB-398A-344D-A656-4A8ED55A0668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4903151" y="2128745"/>
                <a:ext cx="35292" cy="17507"/>
              </a:xfrm>
              <a:custGeom>
                <a:avLst/>
                <a:gdLst>
                  <a:gd name="T0" fmla="*/ 30 w 37"/>
                  <a:gd name="T1" fmla="*/ 0 h 18"/>
                  <a:gd name="T2" fmla="*/ 23 w 37"/>
                  <a:gd name="T3" fmla="*/ 0 h 18"/>
                  <a:gd name="T4" fmla="*/ 10 w 37"/>
                  <a:gd name="T5" fmla="*/ 1 h 18"/>
                  <a:gd name="T6" fmla="*/ 4 w 37"/>
                  <a:gd name="T7" fmla="*/ 3 h 18"/>
                  <a:gd name="T8" fmla="*/ 3 w 37"/>
                  <a:gd name="T9" fmla="*/ 4 h 18"/>
                  <a:gd name="T10" fmla="*/ 1 w 37"/>
                  <a:gd name="T11" fmla="*/ 6 h 18"/>
                  <a:gd name="T12" fmla="*/ 0 w 37"/>
                  <a:gd name="T13" fmla="*/ 7 h 18"/>
                  <a:gd name="T14" fmla="*/ 1 w 37"/>
                  <a:gd name="T15" fmla="*/ 8 h 18"/>
                  <a:gd name="T16" fmla="*/ 3 w 37"/>
                  <a:gd name="T17" fmla="*/ 8 h 18"/>
                  <a:gd name="T18" fmla="*/ 29 w 37"/>
                  <a:gd name="T19" fmla="*/ 18 h 18"/>
                  <a:gd name="T20" fmla="*/ 30 w 37"/>
                  <a:gd name="T21" fmla="*/ 18 h 18"/>
                  <a:gd name="T22" fmla="*/ 35 w 37"/>
                  <a:gd name="T23" fmla="*/ 15 h 18"/>
                  <a:gd name="T24" fmla="*/ 36 w 37"/>
                  <a:gd name="T25" fmla="*/ 12 h 18"/>
                  <a:gd name="T26" fmla="*/ 37 w 37"/>
                  <a:gd name="T27" fmla="*/ 12 h 18"/>
                  <a:gd name="T28" fmla="*/ 37 w 37"/>
                  <a:gd name="T29" fmla="*/ 11 h 18"/>
                  <a:gd name="T30" fmla="*/ 35 w 37"/>
                  <a:gd name="T31" fmla="*/ 6 h 18"/>
                  <a:gd name="T32" fmla="*/ 35 w 37"/>
                  <a:gd name="T33" fmla="*/ 5 h 18"/>
                  <a:gd name="T34" fmla="*/ 34 w 37"/>
                  <a:gd name="T35" fmla="*/ 4 h 18"/>
                  <a:gd name="T36" fmla="*/ 30 w 37"/>
                  <a:gd name="T37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7" h="18">
                    <a:moveTo>
                      <a:pt x="30" y="0"/>
                    </a:moveTo>
                    <a:lnTo>
                      <a:pt x="23" y="0"/>
                    </a:lnTo>
                    <a:lnTo>
                      <a:pt x="10" y="1"/>
                    </a:lnTo>
                    <a:lnTo>
                      <a:pt x="4" y="3"/>
                    </a:lnTo>
                    <a:lnTo>
                      <a:pt x="3" y="4"/>
                    </a:lnTo>
                    <a:lnTo>
                      <a:pt x="1" y="6"/>
                    </a:lnTo>
                    <a:lnTo>
                      <a:pt x="0" y="7"/>
                    </a:lnTo>
                    <a:lnTo>
                      <a:pt x="1" y="8"/>
                    </a:lnTo>
                    <a:lnTo>
                      <a:pt x="3" y="8"/>
                    </a:lnTo>
                    <a:lnTo>
                      <a:pt x="29" y="18"/>
                    </a:lnTo>
                    <a:lnTo>
                      <a:pt x="30" y="18"/>
                    </a:lnTo>
                    <a:lnTo>
                      <a:pt x="35" y="15"/>
                    </a:lnTo>
                    <a:lnTo>
                      <a:pt x="36" y="12"/>
                    </a:lnTo>
                    <a:lnTo>
                      <a:pt x="37" y="12"/>
                    </a:lnTo>
                    <a:lnTo>
                      <a:pt x="37" y="11"/>
                    </a:lnTo>
                    <a:lnTo>
                      <a:pt x="35" y="6"/>
                    </a:lnTo>
                    <a:lnTo>
                      <a:pt x="35" y="5"/>
                    </a:lnTo>
                    <a:lnTo>
                      <a:pt x="34" y="4"/>
                    </a:lnTo>
                    <a:lnTo>
                      <a:pt x="30" y="0"/>
                    </a:lnTo>
                    <a:close/>
                  </a:path>
                </a:pathLst>
              </a:custGeom>
              <a:grpFill/>
              <a:ln w="635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062" name="Freeform 2597">
                <a:extLst>
                  <a:ext uri="{FF2B5EF4-FFF2-40B4-BE49-F238E27FC236}">
                    <a16:creationId xmlns:a16="http://schemas.microsoft.com/office/drawing/2014/main" id="{AD34A9FB-F47E-4F4E-954F-B614265AFB1C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4903151" y="2128745"/>
                <a:ext cx="35292" cy="17507"/>
              </a:xfrm>
              <a:custGeom>
                <a:avLst/>
                <a:gdLst>
                  <a:gd name="T0" fmla="*/ 30 w 37"/>
                  <a:gd name="T1" fmla="*/ 0 h 18"/>
                  <a:gd name="T2" fmla="*/ 23 w 37"/>
                  <a:gd name="T3" fmla="*/ 0 h 18"/>
                  <a:gd name="T4" fmla="*/ 10 w 37"/>
                  <a:gd name="T5" fmla="*/ 1 h 18"/>
                  <a:gd name="T6" fmla="*/ 4 w 37"/>
                  <a:gd name="T7" fmla="*/ 3 h 18"/>
                  <a:gd name="T8" fmla="*/ 3 w 37"/>
                  <a:gd name="T9" fmla="*/ 4 h 18"/>
                  <a:gd name="T10" fmla="*/ 1 w 37"/>
                  <a:gd name="T11" fmla="*/ 6 h 18"/>
                  <a:gd name="T12" fmla="*/ 0 w 37"/>
                  <a:gd name="T13" fmla="*/ 7 h 18"/>
                  <a:gd name="T14" fmla="*/ 1 w 37"/>
                  <a:gd name="T15" fmla="*/ 8 h 18"/>
                  <a:gd name="T16" fmla="*/ 3 w 37"/>
                  <a:gd name="T17" fmla="*/ 8 h 18"/>
                  <a:gd name="T18" fmla="*/ 29 w 37"/>
                  <a:gd name="T19" fmla="*/ 18 h 18"/>
                  <a:gd name="T20" fmla="*/ 30 w 37"/>
                  <a:gd name="T21" fmla="*/ 18 h 18"/>
                  <a:gd name="T22" fmla="*/ 35 w 37"/>
                  <a:gd name="T23" fmla="*/ 15 h 18"/>
                  <a:gd name="T24" fmla="*/ 36 w 37"/>
                  <a:gd name="T25" fmla="*/ 12 h 18"/>
                  <a:gd name="T26" fmla="*/ 37 w 37"/>
                  <a:gd name="T27" fmla="*/ 12 h 18"/>
                  <a:gd name="T28" fmla="*/ 37 w 37"/>
                  <a:gd name="T29" fmla="*/ 11 h 18"/>
                  <a:gd name="T30" fmla="*/ 35 w 37"/>
                  <a:gd name="T31" fmla="*/ 6 h 18"/>
                  <a:gd name="T32" fmla="*/ 35 w 37"/>
                  <a:gd name="T33" fmla="*/ 5 h 18"/>
                  <a:gd name="T34" fmla="*/ 34 w 37"/>
                  <a:gd name="T35" fmla="*/ 4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7" h="18">
                    <a:moveTo>
                      <a:pt x="30" y="0"/>
                    </a:moveTo>
                    <a:lnTo>
                      <a:pt x="23" y="0"/>
                    </a:lnTo>
                    <a:lnTo>
                      <a:pt x="10" y="1"/>
                    </a:lnTo>
                    <a:lnTo>
                      <a:pt x="4" y="3"/>
                    </a:lnTo>
                    <a:lnTo>
                      <a:pt x="3" y="4"/>
                    </a:lnTo>
                    <a:lnTo>
                      <a:pt x="1" y="6"/>
                    </a:lnTo>
                    <a:lnTo>
                      <a:pt x="0" y="7"/>
                    </a:lnTo>
                    <a:lnTo>
                      <a:pt x="1" y="8"/>
                    </a:lnTo>
                    <a:lnTo>
                      <a:pt x="3" y="8"/>
                    </a:lnTo>
                    <a:lnTo>
                      <a:pt x="29" y="18"/>
                    </a:lnTo>
                    <a:lnTo>
                      <a:pt x="30" y="18"/>
                    </a:lnTo>
                    <a:lnTo>
                      <a:pt x="35" y="15"/>
                    </a:lnTo>
                    <a:lnTo>
                      <a:pt x="36" y="12"/>
                    </a:lnTo>
                    <a:lnTo>
                      <a:pt x="37" y="12"/>
                    </a:lnTo>
                    <a:lnTo>
                      <a:pt x="37" y="11"/>
                    </a:lnTo>
                    <a:lnTo>
                      <a:pt x="35" y="6"/>
                    </a:lnTo>
                    <a:lnTo>
                      <a:pt x="35" y="5"/>
                    </a:lnTo>
                    <a:lnTo>
                      <a:pt x="34" y="4"/>
                    </a:lnTo>
                  </a:path>
                </a:pathLst>
              </a:custGeom>
              <a:grpFill/>
              <a:ln w="635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063" name="Freeform 2598">
                <a:extLst>
                  <a:ext uri="{FF2B5EF4-FFF2-40B4-BE49-F238E27FC236}">
                    <a16:creationId xmlns:a16="http://schemas.microsoft.com/office/drawing/2014/main" id="{80B41AF1-9734-E046-A4E4-4EAE9EF4B149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4903151" y="2128745"/>
                <a:ext cx="35292" cy="17507"/>
              </a:xfrm>
              <a:custGeom>
                <a:avLst/>
                <a:gdLst>
                  <a:gd name="T0" fmla="*/ 30 w 37"/>
                  <a:gd name="T1" fmla="*/ 0 h 18"/>
                  <a:gd name="T2" fmla="*/ 23 w 37"/>
                  <a:gd name="T3" fmla="*/ 0 h 18"/>
                  <a:gd name="T4" fmla="*/ 10 w 37"/>
                  <a:gd name="T5" fmla="*/ 1 h 18"/>
                  <a:gd name="T6" fmla="*/ 4 w 37"/>
                  <a:gd name="T7" fmla="*/ 3 h 18"/>
                  <a:gd name="T8" fmla="*/ 3 w 37"/>
                  <a:gd name="T9" fmla="*/ 4 h 18"/>
                  <a:gd name="T10" fmla="*/ 1 w 37"/>
                  <a:gd name="T11" fmla="*/ 6 h 18"/>
                  <a:gd name="T12" fmla="*/ 0 w 37"/>
                  <a:gd name="T13" fmla="*/ 7 h 18"/>
                  <a:gd name="T14" fmla="*/ 1 w 37"/>
                  <a:gd name="T15" fmla="*/ 8 h 18"/>
                  <a:gd name="T16" fmla="*/ 3 w 37"/>
                  <a:gd name="T17" fmla="*/ 8 h 18"/>
                  <a:gd name="T18" fmla="*/ 29 w 37"/>
                  <a:gd name="T19" fmla="*/ 18 h 18"/>
                  <a:gd name="T20" fmla="*/ 30 w 37"/>
                  <a:gd name="T21" fmla="*/ 18 h 18"/>
                  <a:gd name="T22" fmla="*/ 35 w 37"/>
                  <a:gd name="T23" fmla="*/ 15 h 18"/>
                  <a:gd name="T24" fmla="*/ 36 w 37"/>
                  <a:gd name="T25" fmla="*/ 12 h 18"/>
                  <a:gd name="T26" fmla="*/ 37 w 37"/>
                  <a:gd name="T27" fmla="*/ 12 h 18"/>
                  <a:gd name="T28" fmla="*/ 37 w 37"/>
                  <a:gd name="T29" fmla="*/ 11 h 18"/>
                  <a:gd name="T30" fmla="*/ 35 w 37"/>
                  <a:gd name="T31" fmla="*/ 6 h 18"/>
                  <a:gd name="T32" fmla="*/ 35 w 37"/>
                  <a:gd name="T33" fmla="*/ 5 h 18"/>
                  <a:gd name="T34" fmla="*/ 34 w 37"/>
                  <a:gd name="T35" fmla="*/ 4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7" h="18">
                    <a:moveTo>
                      <a:pt x="30" y="0"/>
                    </a:moveTo>
                    <a:lnTo>
                      <a:pt x="23" y="0"/>
                    </a:lnTo>
                    <a:lnTo>
                      <a:pt x="10" y="1"/>
                    </a:lnTo>
                    <a:lnTo>
                      <a:pt x="4" y="3"/>
                    </a:lnTo>
                    <a:lnTo>
                      <a:pt x="3" y="4"/>
                    </a:lnTo>
                    <a:lnTo>
                      <a:pt x="1" y="6"/>
                    </a:lnTo>
                    <a:lnTo>
                      <a:pt x="0" y="7"/>
                    </a:lnTo>
                    <a:lnTo>
                      <a:pt x="1" y="8"/>
                    </a:lnTo>
                    <a:lnTo>
                      <a:pt x="3" y="8"/>
                    </a:lnTo>
                    <a:lnTo>
                      <a:pt x="29" y="18"/>
                    </a:lnTo>
                    <a:lnTo>
                      <a:pt x="30" y="18"/>
                    </a:lnTo>
                    <a:lnTo>
                      <a:pt x="35" y="15"/>
                    </a:lnTo>
                    <a:lnTo>
                      <a:pt x="36" y="12"/>
                    </a:lnTo>
                    <a:lnTo>
                      <a:pt x="37" y="12"/>
                    </a:lnTo>
                    <a:lnTo>
                      <a:pt x="37" y="11"/>
                    </a:lnTo>
                    <a:lnTo>
                      <a:pt x="35" y="6"/>
                    </a:lnTo>
                    <a:lnTo>
                      <a:pt x="35" y="5"/>
                    </a:lnTo>
                    <a:lnTo>
                      <a:pt x="34" y="4"/>
                    </a:lnTo>
                  </a:path>
                </a:pathLst>
              </a:custGeom>
              <a:grpFill/>
              <a:ln w="635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064" name="Freeform 2636">
                <a:extLst>
                  <a:ext uri="{FF2B5EF4-FFF2-40B4-BE49-F238E27FC236}">
                    <a16:creationId xmlns:a16="http://schemas.microsoft.com/office/drawing/2014/main" id="{AD80F3A3-C323-0D43-9EA3-AEBE369BD14E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5028633" y="1555383"/>
                <a:ext cx="931302" cy="1348068"/>
              </a:xfrm>
              <a:custGeom>
                <a:avLst/>
                <a:gdLst>
                  <a:gd name="T0" fmla="*/ 553 w 950"/>
                  <a:gd name="T1" fmla="*/ 32 h 1233"/>
                  <a:gd name="T2" fmla="*/ 486 w 950"/>
                  <a:gd name="T3" fmla="*/ 141 h 1233"/>
                  <a:gd name="T4" fmla="*/ 414 w 950"/>
                  <a:gd name="T5" fmla="*/ 52 h 1233"/>
                  <a:gd name="T6" fmla="*/ 415 w 950"/>
                  <a:gd name="T7" fmla="*/ 99 h 1233"/>
                  <a:gd name="T8" fmla="*/ 324 w 950"/>
                  <a:gd name="T9" fmla="*/ 82 h 1233"/>
                  <a:gd name="T10" fmla="*/ 309 w 950"/>
                  <a:gd name="T11" fmla="*/ 137 h 1233"/>
                  <a:gd name="T12" fmla="*/ 383 w 950"/>
                  <a:gd name="T13" fmla="*/ 296 h 1233"/>
                  <a:gd name="T14" fmla="*/ 253 w 950"/>
                  <a:gd name="T15" fmla="*/ 177 h 1233"/>
                  <a:gd name="T16" fmla="*/ 158 w 950"/>
                  <a:gd name="T17" fmla="*/ 210 h 1233"/>
                  <a:gd name="T18" fmla="*/ 221 w 950"/>
                  <a:gd name="T19" fmla="*/ 266 h 1233"/>
                  <a:gd name="T20" fmla="*/ 72 w 950"/>
                  <a:gd name="T21" fmla="*/ 289 h 1233"/>
                  <a:gd name="T22" fmla="*/ 56 w 950"/>
                  <a:gd name="T23" fmla="*/ 351 h 1233"/>
                  <a:gd name="T24" fmla="*/ 103 w 950"/>
                  <a:gd name="T25" fmla="*/ 360 h 1233"/>
                  <a:gd name="T26" fmla="*/ 68 w 950"/>
                  <a:gd name="T27" fmla="*/ 418 h 1233"/>
                  <a:gd name="T28" fmla="*/ 133 w 950"/>
                  <a:gd name="T29" fmla="*/ 453 h 1233"/>
                  <a:gd name="T30" fmla="*/ 208 w 950"/>
                  <a:gd name="T31" fmla="*/ 420 h 1233"/>
                  <a:gd name="T32" fmla="*/ 86 w 950"/>
                  <a:gd name="T33" fmla="*/ 474 h 1233"/>
                  <a:gd name="T34" fmla="*/ 174 w 950"/>
                  <a:gd name="T35" fmla="*/ 477 h 1233"/>
                  <a:gd name="T36" fmla="*/ 214 w 950"/>
                  <a:gd name="T37" fmla="*/ 460 h 1233"/>
                  <a:gd name="T38" fmla="*/ 250 w 950"/>
                  <a:gd name="T39" fmla="*/ 551 h 1233"/>
                  <a:gd name="T40" fmla="*/ 289 w 950"/>
                  <a:gd name="T41" fmla="*/ 515 h 1233"/>
                  <a:gd name="T42" fmla="*/ 278 w 950"/>
                  <a:gd name="T43" fmla="*/ 553 h 1233"/>
                  <a:gd name="T44" fmla="*/ 468 w 950"/>
                  <a:gd name="T45" fmla="*/ 375 h 1233"/>
                  <a:gd name="T46" fmla="*/ 445 w 950"/>
                  <a:gd name="T47" fmla="*/ 482 h 1233"/>
                  <a:gd name="T48" fmla="*/ 429 w 950"/>
                  <a:gd name="T49" fmla="*/ 547 h 1233"/>
                  <a:gd name="T50" fmla="*/ 318 w 950"/>
                  <a:gd name="T51" fmla="*/ 670 h 1233"/>
                  <a:gd name="T52" fmla="*/ 302 w 950"/>
                  <a:gd name="T53" fmla="*/ 701 h 1233"/>
                  <a:gd name="T54" fmla="*/ 169 w 950"/>
                  <a:gd name="T55" fmla="*/ 649 h 1233"/>
                  <a:gd name="T56" fmla="*/ 232 w 950"/>
                  <a:gd name="T57" fmla="*/ 778 h 1233"/>
                  <a:gd name="T58" fmla="*/ 301 w 950"/>
                  <a:gd name="T59" fmla="*/ 845 h 1233"/>
                  <a:gd name="T60" fmla="*/ 296 w 950"/>
                  <a:gd name="T61" fmla="*/ 897 h 1233"/>
                  <a:gd name="T62" fmla="*/ 143 w 950"/>
                  <a:gd name="T63" fmla="*/ 945 h 1233"/>
                  <a:gd name="T64" fmla="*/ 215 w 950"/>
                  <a:gd name="T65" fmla="*/ 931 h 1233"/>
                  <a:gd name="T66" fmla="*/ 209 w 950"/>
                  <a:gd name="T67" fmla="*/ 971 h 1233"/>
                  <a:gd name="T68" fmla="*/ 205 w 950"/>
                  <a:gd name="T69" fmla="*/ 1027 h 1233"/>
                  <a:gd name="T70" fmla="*/ 275 w 950"/>
                  <a:gd name="T71" fmla="*/ 1025 h 1233"/>
                  <a:gd name="T72" fmla="*/ 177 w 950"/>
                  <a:gd name="T73" fmla="*/ 1013 h 1233"/>
                  <a:gd name="T74" fmla="*/ 144 w 950"/>
                  <a:gd name="T75" fmla="*/ 1089 h 1233"/>
                  <a:gd name="T76" fmla="*/ 75 w 950"/>
                  <a:gd name="T77" fmla="*/ 1167 h 1233"/>
                  <a:gd name="T78" fmla="*/ 164 w 950"/>
                  <a:gd name="T79" fmla="*/ 1181 h 1233"/>
                  <a:gd name="T80" fmla="*/ 300 w 950"/>
                  <a:gd name="T81" fmla="*/ 1186 h 1233"/>
                  <a:gd name="T82" fmla="*/ 428 w 950"/>
                  <a:gd name="T83" fmla="*/ 1135 h 1233"/>
                  <a:gd name="T84" fmla="*/ 313 w 950"/>
                  <a:gd name="T85" fmla="*/ 1088 h 1233"/>
                  <a:gd name="T86" fmla="*/ 420 w 950"/>
                  <a:gd name="T87" fmla="*/ 989 h 1233"/>
                  <a:gd name="T88" fmla="*/ 493 w 950"/>
                  <a:gd name="T89" fmla="*/ 902 h 1233"/>
                  <a:gd name="T90" fmla="*/ 448 w 950"/>
                  <a:gd name="T91" fmla="*/ 818 h 1233"/>
                  <a:gd name="T92" fmla="*/ 442 w 950"/>
                  <a:gd name="T93" fmla="*/ 789 h 1233"/>
                  <a:gd name="T94" fmla="*/ 542 w 950"/>
                  <a:gd name="T95" fmla="*/ 751 h 1233"/>
                  <a:gd name="T96" fmla="*/ 630 w 950"/>
                  <a:gd name="T97" fmla="*/ 682 h 1233"/>
                  <a:gd name="T98" fmla="*/ 676 w 950"/>
                  <a:gd name="T99" fmla="*/ 608 h 1233"/>
                  <a:gd name="T100" fmla="*/ 653 w 950"/>
                  <a:gd name="T101" fmla="*/ 550 h 1233"/>
                  <a:gd name="T102" fmla="*/ 709 w 950"/>
                  <a:gd name="T103" fmla="*/ 541 h 1233"/>
                  <a:gd name="T104" fmla="*/ 836 w 950"/>
                  <a:gd name="T105" fmla="*/ 393 h 1233"/>
                  <a:gd name="T106" fmla="*/ 690 w 950"/>
                  <a:gd name="T107" fmla="*/ 432 h 1233"/>
                  <a:gd name="T108" fmla="*/ 767 w 950"/>
                  <a:gd name="T109" fmla="*/ 350 h 1233"/>
                  <a:gd name="T110" fmla="*/ 710 w 950"/>
                  <a:gd name="T111" fmla="*/ 331 h 1233"/>
                  <a:gd name="T112" fmla="*/ 817 w 950"/>
                  <a:gd name="T113" fmla="*/ 328 h 1233"/>
                  <a:gd name="T114" fmla="*/ 876 w 950"/>
                  <a:gd name="T115" fmla="*/ 288 h 1233"/>
                  <a:gd name="T116" fmla="*/ 882 w 950"/>
                  <a:gd name="T117" fmla="*/ 106 h 1233"/>
                  <a:gd name="T118" fmla="*/ 795 w 950"/>
                  <a:gd name="T119" fmla="*/ 67 h 1233"/>
                  <a:gd name="T120" fmla="*/ 765 w 950"/>
                  <a:gd name="T121" fmla="*/ 35 h 1233"/>
                  <a:gd name="T122" fmla="*/ 631 w 950"/>
                  <a:gd name="T123" fmla="*/ 20 h 12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950" h="1233">
                    <a:moveTo>
                      <a:pt x="584" y="7"/>
                    </a:moveTo>
                    <a:lnTo>
                      <a:pt x="565" y="35"/>
                    </a:lnTo>
                    <a:lnTo>
                      <a:pt x="564" y="37"/>
                    </a:lnTo>
                    <a:lnTo>
                      <a:pt x="564" y="39"/>
                    </a:lnTo>
                    <a:lnTo>
                      <a:pt x="563" y="40"/>
                    </a:lnTo>
                    <a:lnTo>
                      <a:pt x="564" y="42"/>
                    </a:lnTo>
                    <a:lnTo>
                      <a:pt x="573" y="61"/>
                    </a:lnTo>
                    <a:lnTo>
                      <a:pt x="579" y="73"/>
                    </a:lnTo>
                    <a:lnTo>
                      <a:pt x="579" y="74"/>
                    </a:lnTo>
                    <a:lnTo>
                      <a:pt x="583" y="74"/>
                    </a:lnTo>
                    <a:lnTo>
                      <a:pt x="586" y="77"/>
                    </a:lnTo>
                    <a:lnTo>
                      <a:pt x="593" y="82"/>
                    </a:lnTo>
                    <a:lnTo>
                      <a:pt x="595" y="84"/>
                    </a:lnTo>
                    <a:lnTo>
                      <a:pt x="599" y="90"/>
                    </a:lnTo>
                    <a:lnTo>
                      <a:pt x="599" y="90"/>
                    </a:lnTo>
                    <a:lnTo>
                      <a:pt x="596" y="96"/>
                    </a:lnTo>
                    <a:lnTo>
                      <a:pt x="595" y="97"/>
                    </a:lnTo>
                    <a:lnTo>
                      <a:pt x="579" y="84"/>
                    </a:lnTo>
                    <a:lnTo>
                      <a:pt x="576" y="80"/>
                    </a:lnTo>
                    <a:lnTo>
                      <a:pt x="575" y="79"/>
                    </a:lnTo>
                    <a:lnTo>
                      <a:pt x="566" y="69"/>
                    </a:lnTo>
                    <a:lnTo>
                      <a:pt x="565" y="67"/>
                    </a:lnTo>
                    <a:lnTo>
                      <a:pt x="559" y="58"/>
                    </a:lnTo>
                    <a:lnTo>
                      <a:pt x="557" y="55"/>
                    </a:lnTo>
                    <a:lnTo>
                      <a:pt x="553" y="38"/>
                    </a:lnTo>
                    <a:lnTo>
                      <a:pt x="553" y="32"/>
                    </a:lnTo>
                    <a:lnTo>
                      <a:pt x="549" y="26"/>
                    </a:lnTo>
                    <a:lnTo>
                      <a:pt x="548" y="23"/>
                    </a:lnTo>
                    <a:lnTo>
                      <a:pt x="544" y="19"/>
                    </a:lnTo>
                    <a:lnTo>
                      <a:pt x="540" y="14"/>
                    </a:lnTo>
                    <a:lnTo>
                      <a:pt x="531" y="10"/>
                    </a:lnTo>
                    <a:lnTo>
                      <a:pt x="528" y="10"/>
                    </a:lnTo>
                    <a:lnTo>
                      <a:pt x="523" y="10"/>
                    </a:lnTo>
                    <a:lnTo>
                      <a:pt x="521" y="10"/>
                    </a:lnTo>
                    <a:lnTo>
                      <a:pt x="507" y="14"/>
                    </a:lnTo>
                    <a:lnTo>
                      <a:pt x="481" y="16"/>
                    </a:lnTo>
                    <a:lnTo>
                      <a:pt x="457" y="18"/>
                    </a:lnTo>
                    <a:lnTo>
                      <a:pt x="459" y="39"/>
                    </a:lnTo>
                    <a:lnTo>
                      <a:pt x="484" y="91"/>
                    </a:lnTo>
                    <a:lnTo>
                      <a:pt x="484" y="92"/>
                    </a:lnTo>
                    <a:lnTo>
                      <a:pt x="488" y="99"/>
                    </a:lnTo>
                    <a:lnTo>
                      <a:pt x="497" y="106"/>
                    </a:lnTo>
                    <a:lnTo>
                      <a:pt x="503" y="110"/>
                    </a:lnTo>
                    <a:lnTo>
                      <a:pt x="507" y="112"/>
                    </a:lnTo>
                    <a:lnTo>
                      <a:pt x="507" y="119"/>
                    </a:lnTo>
                    <a:lnTo>
                      <a:pt x="488" y="151"/>
                    </a:lnTo>
                    <a:lnTo>
                      <a:pt x="486" y="154"/>
                    </a:lnTo>
                    <a:lnTo>
                      <a:pt x="484" y="156"/>
                    </a:lnTo>
                    <a:lnTo>
                      <a:pt x="484" y="151"/>
                    </a:lnTo>
                    <a:lnTo>
                      <a:pt x="485" y="143"/>
                    </a:lnTo>
                    <a:lnTo>
                      <a:pt x="485" y="141"/>
                    </a:lnTo>
                    <a:lnTo>
                      <a:pt x="486" y="141"/>
                    </a:lnTo>
                    <a:lnTo>
                      <a:pt x="490" y="131"/>
                    </a:lnTo>
                    <a:lnTo>
                      <a:pt x="488" y="114"/>
                    </a:lnTo>
                    <a:lnTo>
                      <a:pt x="473" y="98"/>
                    </a:lnTo>
                    <a:lnTo>
                      <a:pt x="466" y="80"/>
                    </a:lnTo>
                    <a:lnTo>
                      <a:pt x="458" y="58"/>
                    </a:lnTo>
                    <a:lnTo>
                      <a:pt x="458" y="56"/>
                    </a:lnTo>
                    <a:lnTo>
                      <a:pt x="457" y="55"/>
                    </a:lnTo>
                    <a:lnTo>
                      <a:pt x="437" y="41"/>
                    </a:lnTo>
                    <a:lnTo>
                      <a:pt x="436" y="40"/>
                    </a:lnTo>
                    <a:lnTo>
                      <a:pt x="435" y="41"/>
                    </a:lnTo>
                    <a:lnTo>
                      <a:pt x="431" y="42"/>
                    </a:lnTo>
                    <a:lnTo>
                      <a:pt x="427" y="46"/>
                    </a:lnTo>
                    <a:lnTo>
                      <a:pt x="426" y="48"/>
                    </a:lnTo>
                    <a:lnTo>
                      <a:pt x="423" y="55"/>
                    </a:lnTo>
                    <a:lnTo>
                      <a:pt x="423" y="56"/>
                    </a:lnTo>
                    <a:lnTo>
                      <a:pt x="423" y="58"/>
                    </a:lnTo>
                    <a:lnTo>
                      <a:pt x="424" y="60"/>
                    </a:lnTo>
                    <a:lnTo>
                      <a:pt x="426" y="62"/>
                    </a:lnTo>
                    <a:lnTo>
                      <a:pt x="426" y="64"/>
                    </a:lnTo>
                    <a:lnTo>
                      <a:pt x="426" y="65"/>
                    </a:lnTo>
                    <a:lnTo>
                      <a:pt x="419" y="58"/>
                    </a:lnTo>
                    <a:lnTo>
                      <a:pt x="415" y="60"/>
                    </a:lnTo>
                    <a:lnTo>
                      <a:pt x="414" y="58"/>
                    </a:lnTo>
                    <a:lnTo>
                      <a:pt x="414" y="58"/>
                    </a:lnTo>
                    <a:lnTo>
                      <a:pt x="413" y="56"/>
                    </a:lnTo>
                    <a:lnTo>
                      <a:pt x="414" y="52"/>
                    </a:lnTo>
                    <a:lnTo>
                      <a:pt x="414" y="46"/>
                    </a:lnTo>
                    <a:lnTo>
                      <a:pt x="415" y="44"/>
                    </a:lnTo>
                    <a:lnTo>
                      <a:pt x="415" y="43"/>
                    </a:lnTo>
                    <a:lnTo>
                      <a:pt x="414" y="41"/>
                    </a:lnTo>
                    <a:lnTo>
                      <a:pt x="414" y="39"/>
                    </a:lnTo>
                    <a:lnTo>
                      <a:pt x="411" y="35"/>
                    </a:lnTo>
                    <a:lnTo>
                      <a:pt x="409" y="35"/>
                    </a:lnTo>
                    <a:lnTo>
                      <a:pt x="407" y="34"/>
                    </a:lnTo>
                    <a:lnTo>
                      <a:pt x="388" y="28"/>
                    </a:lnTo>
                    <a:lnTo>
                      <a:pt x="384" y="28"/>
                    </a:lnTo>
                    <a:lnTo>
                      <a:pt x="381" y="30"/>
                    </a:lnTo>
                    <a:lnTo>
                      <a:pt x="375" y="32"/>
                    </a:lnTo>
                    <a:lnTo>
                      <a:pt x="366" y="37"/>
                    </a:lnTo>
                    <a:lnTo>
                      <a:pt x="356" y="46"/>
                    </a:lnTo>
                    <a:lnTo>
                      <a:pt x="356" y="48"/>
                    </a:lnTo>
                    <a:lnTo>
                      <a:pt x="356" y="49"/>
                    </a:lnTo>
                    <a:lnTo>
                      <a:pt x="356" y="52"/>
                    </a:lnTo>
                    <a:lnTo>
                      <a:pt x="356" y="52"/>
                    </a:lnTo>
                    <a:lnTo>
                      <a:pt x="372" y="80"/>
                    </a:lnTo>
                    <a:lnTo>
                      <a:pt x="373" y="84"/>
                    </a:lnTo>
                    <a:lnTo>
                      <a:pt x="389" y="96"/>
                    </a:lnTo>
                    <a:lnTo>
                      <a:pt x="392" y="96"/>
                    </a:lnTo>
                    <a:lnTo>
                      <a:pt x="404" y="99"/>
                    </a:lnTo>
                    <a:lnTo>
                      <a:pt x="413" y="99"/>
                    </a:lnTo>
                    <a:lnTo>
                      <a:pt x="414" y="99"/>
                    </a:lnTo>
                    <a:lnTo>
                      <a:pt x="415" y="99"/>
                    </a:lnTo>
                    <a:lnTo>
                      <a:pt x="414" y="101"/>
                    </a:lnTo>
                    <a:lnTo>
                      <a:pt x="413" y="101"/>
                    </a:lnTo>
                    <a:lnTo>
                      <a:pt x="406" y="103"/>
                    </a:lnTo>
                    <a:lnTo>
                      <a:pt x="393" y="103"/>
                    </a:lnTo>
                    <a:lnTo>
                      <a:pt x="388" y="102"/>
                    </a:lnTo>
                    <a:lnTo>
                      <a:pt x="384" y="101"/>
                    </a:lnTo>
                    <a:lnTo>
                      <a:pt x="372" y="92"/>
                    </a:lnTo>
                    <a:lnTo>
                      <a:pt x="359" y="77"/>
                    </a:lnTo>
                    <a:lnTo>
                      <a:pt x="359" y="76"/>
                    </a:lnTo>
                    <a:lnTo>
                      <a:pt x="358" y="75"/>
                    </a:lnTo>
                    <a:lnTo>
                      <a:pt x="357" y="74"/>
                    </a:lnTo>
                    <a:lnTo>
                      <a:pt x="356" y="73"/>
                    </a:lnTo>
                    <a:lnTo>
                      <a:pt x="352" y="72"/>
                    </a:lnTo>
                    <a:lnTo>
                      <a:pt x="344" y="67"/>
                    </a:lnTo>
                    <a:lnTo>
                      <a:pt x="338" y="66"/>
                    </a:lnTo>
                    <a:lnTo>
                      <a:pt x="337" y="66"/>
                    </a:lnTo>
                    <a:lnTo>
                      <a:pt x="328" y="64"/>
                    </a:lnTo>
                    <a:lnTo>
                      <a:pt x="325" y="64"/>
                    </a:lnTo>
                    <a:lnTo>
                      <a:pt x="324" y="65"/>
                    </a:lnTo>
                    <a:lnTo>
                      <a:pt x="322" y="66"/>
                    </a:lnTo>
                    <a:lnTo>
                      <a:pt x="321" y="67"/>
                    </a:lnTo>
                    <a:lnTo>
                      <a:pt x="320" y="71"/>
                    </a:lnTo>
                    <a:lnTo>
                      <a:pt x="320" y="73"/>
                    </a:lnTo>
                    <a:lnTo>
                      <a:pt x="321" y="74"/>
                    </a:lnTo>
                    <a:lnTo>
                      <a:pt x="322" y="80"/>
                    </a:lnTo>
                    <a:lnTo>
                      <a:pt x="324" y="82"/>
                    </a:lnTo>
                    <a:lnTo>
                      <a:pt x="326" y="84"/>
                    </a:lnTo>
                    <a:lnTo>
                      <a:pt x="327" y="86"/>
                    </a:lnTo>
                    <a:lnTo>
                      <a:pt x="330" y="91"/>
                    </a:lnTo>
                    <a:lnTo>
                      <a:pt x="341" y="112"/>
                    </a:lnTo>
                    <a:lnTo>
                      <a:pt x="347" y="124"/>
                    </a:lnTo>
                    <a:lnTo>
                      <a:pt x="350" y="131"/>
                    </a:lnTo>
                    <a:lnTo>
                      <a:pt x="350" y="133"/>
                    </a:lnTo>
                    <a:lnTo>
                      <a:pt x="340" y="135"/>
                    </a:lnTo>
                    <a:lnTo>
                      <a:pt x="339" y="134"/>
                    </a:lnTo>
                    <a:lnTo>
                      <a:pt x="338" y="132"/>
                    </a:lnTo>
                    <a:lnTo>
                      <a:pt x="334" y="124"/>
                    </a:lnTo>
                    <a:lnTo>
                      <a:pt x="328" y="117"/>
                    </a:lnTo>
                    <a:lnTo>
                      <a:pt x="327" y="114"/>
                    </a:lnTo>
                    <a:lnTo>
                      <a:pt x="324" y="112"/>
                    </a:lnTo>
                    <a:lnTo>
                      <a:pt x="321" y="110"/>
                    </a:lnTo>
                    <a:lnTo>
                      <a:pt x="309" y="103"/>
                    </a:lnTo>
                    <a:lnTo>
                      <a:pt x="305" y="102"/>
                    </a:lnTo>
                    <a:lnTo>
                      <a:pt x="301" y="102"/>
                    </a:lnTo>
                    <a:lnTo>
                      <a:pt x="299" y="106"/>
                    </a:lnTo>
                    <a:lnTo>
                      <a:pt x="299" y="106"/>
                    </a:lnTo>
                    <a:lnTo>
                      <a:pt x="295" y="109"/>
                    </a:lnTo>
                    <a:lnTo>
                      <a:pt x="294" y="113"/>
                    </a:lnTo>
                    <a:lnTo>
                      <a:pt x="295" y="118"/>
                    </a:lnTo>
                    <a:lnTo>
                      <a:pt x="298" y="121"/>
                    </a:lnTo>
                    <a:lnTo>
                      <a:pt x="299" y="124"/>
                    </a:lnTo>
                    <a:lnTo>
                      <a:pt x="309" y="137"/>
                    </a:lnTo>
                    <a:lnTo>
                      <a:pt x="314" y="140"/>
                    </a:lnTo>
                    <a:lnTo>
                      <a:pt x="315" y="140"/>
                    </a:lnTo>
                    <a:lnTo>
                      <a:pt x="321" y="142"/>
                    </a:lnTo>
                    <a:lnTo>
                      <a:pt x="321" y="144"/>
                    </a:lnTo>
                    <a:lnTo>
                      <a:pt x="317" y="144"/>
                    </a:lnTo>
                    <a:lnTo>
                      <a:pt x="304" y="143"/>
                    </a:lnTo>
                    <a:lnTo>
                      <a:pt x="298" y="141"/>
                    </a:lnTo>
                    <a:lnTo>
                      <a:pt x="292" y="141"/>
                    </a:lnTo>
                    <a:lnTo>
                      <a:pt x="291" y="143"/>
                    </a:lnTo>
                    <a:lnTo>
                      <a:pt x="290" y="144"/>
                    </a:lnTo>
                    <a:lnTo>
                      <a:pt x="286" y="162"/>
                    </a:lnTo>
                    <a:lnTo>
                      <a:pt x="284" y="165"/>
                    </a:lnTo>
                    <a:lnTo>
                      <a:pt x="284" y="169"/>
                    </a:lnTo>
                    <a:lnTo>
                      <a:pt x="286" y="170"/>
                    </a:lnTo>
                    <a:lnTo>
                      <a:pt x="286" y="173"/>
                    </a:lnTo>
                    <a:lnTo>
                      <a:pt x="288" y="176"/>
                    </a:lnTo>
                    <a:lnTo>
                      <a:pt x="291" y="181"/>
                    </a:lnTo>
                    <a:lnTo>
                      <a:pt x="293" y="183"/>
                    </a:lnTo>
                    <a:lnTo>
                      <a:pt x="312" y="206"/>
                    </a:lnTo>
                    <a:lnTo>
                      <a:pt x="344" y="239"/>
                    </a:lnTo>
                    <a:lnTo>
                      <a:pt x="348" y="243"/>
                    </a:lnTo>
                    <a:lnTo>
                      <a:pt x="359" y="248"/>
                    </a:lnTo>
                    <a:lnTo>
                      <a:pt x="373" y="255"/>
                    </a:lnTo>
                    <a:lnTo>
                      <a:pt x="385" y="281"/>
                    </a:lnTo>
                    <a:lnTo>
                      <a:pt x="392" y="297"/>
                    </a:lnTo>
                    <a:lnTo>
                      <a:pt x="383" y="296"/>
                    </a:lnTo>
                    <a:lnTo>
                      <a:pt x="381" y="295"/>
                    </a:lnTo>
                    <a:lnTo>
                      <a:pt x="381" y="291"/>
                    </a:lnTo>
                    <a:lnTo>
                      <a:pt x="381" y="290"/>
                    </a:lnTo>
                    <a:lnTo>
                      <a:pt x="372" y="274"/>
                    </a:lnTo>
                    <a:lnTo>
                      <a:pt x="370" y="270"/>
                    </a:lnTo>
                    <a:lnTo>
                      <a:pt x="368" y="265"/>
                    </a:lnTo>
                    <a:lnTo>
                      <a:pt x="366" y="262"/>
                    </a:lnTo>
                    <a:lnTo>
                      <a:pt x="363" y="261"/>
                    </a:lnTo>
                    <a:lnTo>
                      <a:pt x="362" y="260"/>
                    </a:lnTo>
                    <a:lnTo>
                      <a:pt x="349" y="253"/>
                    </a:lnTo>
                    <a:lnTo>
                      <a:pt x="335" y="244"/>
                    </a:lnTo>
                    <a:lnTo>
                      <a:pt x="318" y="231"/>
                    </a:lnTo>
                    <a:lnTo>
                      <a:pt x="310" y="223"/>
                    </a:lnTo>
                    <a:lnTo>
                      <a:pt x="304" y="216"/>
                    </a:lnTo>
                    <a:lnTo>
                      <a:pt x="302" y="213"/>
                    </a:lnTo>
                    <a:lnTo>
                      <a:pt x="301" y="211"/>
                    </a:lnTo>
                    <a:lnTo>
                      <a:pt x="293" y="201"/>
                    </a:lnTo>
                    <a:lnTo>
                      <a:pt x="288" y="194"/>
                    </a:lnTo>
                    <a:lnTo>
                      <a:pt x="287" y="194"/>
                    </a:lnTo>
                    <a:lnTo>
                      <a:pt x="286" y="193"/>
                    </a:lnTo>
                    <a:lnTo>
                      <a:pt x="284" y="192"/>
                    </a:lnTo>
                    <a:lnTo>
                      <a:pt x="276" y="191"/>
                    </a:lnTo>
                    <a:lnTo>
                      <a:pt x="276" y="192"/>
                    </a:lnTo>
                    <a:lnTo>
                      <a:pt x="276" y="193"/>
                    </a:lnTo>
                    <a:lnTo>
                      <a:pt x="257" y="182"/>
                    </a:lnTo>
                    <a:lnTo>
                      <a:pt x="253" y="177"/>
                    </a:lnTo>
                    <a:lnTo>
                      <a:pt x="225" y="151"/>
                    </a:lnTo>
                    <a:lnTo>
                      <a:pt x="224" y="149"/>
                    </a:lnTo>
                    <a:lnTo>
                      <a:pt x="213" y="147"/>
                    </a:lnTo>
                    <a:lnTo>
                      <a:pt x="212" y="147"/>
                    </a:lnTo>
                    <a:lnTo>
                      <a:pt x="205" y="148"/>
                    </a:lnTo>
                    <a:lnTo>
                      <a:pt x="193" y="152"/>
                    </a:lnTo>
                    <a:lnTo>
                      <a:pt x="190" y="153"/>
                    </a:lnTo>
                    <a:lnTo>
                      <a:pt x="190" y="153"/>
                    </a:lnTo>
                    <a:lnTo>
                      <a:pt x="187" y="158"/>
                    </a:lnTo>
                    <a:lnTo>
                      <a:pt x="187" y="160"/>
                    </a:lnTo>
                    <a:lnTo>
                      <a:pt x="188" y="162"/>
                    </a:lnTo>
                    <a:lnTo>
                      <a:pt x="193" y="163"/>
                    </a:lnTo>
                    <a:lnTo>
                      <a:pt x="199" y="170"/>
                    </a:lnTo>
                    <a:lnTo>
                      <a:pt x="204" y="192"/>
                    </a:lnTo>
                    <a:lnTo>
                      <a:pt x="203" y="193"/>
                    </a:lnTo>
                    <a:lnTo>
                      <a:pt x="203" y="194"/>
                    </a:lnTo>
                    <a:lnTo>
                      <a:pt x="196" y="202"/>
                    </a:lnTo>
                    <a:lnTo>
                      <a:pt x="195" y="203"/>
                    </a:lnTo>
                    <a:lnTo>
                      <a:pt x="193" y="204"/>
                    </a:lnTo>
                    <a:lnTo>
                      <a:pt x="180" y="206"/>
                    </a:lnTo>
                    <a:lnTo>
                      <a:pt x="168" y="205"/>
                    </a:lnTo>
                    <a:lnTo>
                      <a:pt x="166" y="205"/>
                    </a:lnTo>
                    <a:lnTo>
                      <a:pt x="164" y="206"/>
                    </a:lnTo>
                    <a:lnTo>
                      <a:pt x="162" y="206"/>
                    </a:lnTo>
                    <a:lnTo>
                      <a:pt x="159" y="208"/>
                    </a:lnTo>
                    <a:lnTo>
                      <a:pt x="158" y="210"/>
                    </a:lnTo>
                    <a:lnTo>
                      <a:pt x="157" y="211"/>
                    </a:lnTo>
                    <a:lnTo>
                      <a:pt x="157" y="212"/>
                    </a:lnTo>
                    <a:lnTo>
                      <a:pt x="158" y="215"/>
                    </a:lnTo>
                    <a:lnTo>
                      <a:pt x="162" y="226"/>
                    </a:lnTo>
                    <a:lnTo>
                      <a:pt x="162" y="227"/>
                    </a:lnTo>
                    <a:lnTo>
                      <a:pt x="165" y="230"/>
                    </a:lnTo>
                    <a:lnTo>
                      <a:pt x="167" y="231"/>
                    </a:lnTo>
                    <a:lnTo>
                      <a:pt x="191" y="244"/>
                    </a:lnTo>
                    <a:lnTo>
                      <a:pt x="202" y="248"/>
                    </a:lnTo>
                    <a:lnTo>
                      <a:pt x="211" y="249"/>
                    </a:lnTo>
                    <a:lnTo>
                      <a:pt x="213" y="251"/>
                    </a:lnTo>
                    <a:lnTo>
                      <a:pt x="216" y="253"/>
                    </a:lnTo>
                    <a:lnTo>
                      <a:pt x="216" y="253"/>
                    </a:lnTo>
                    <a:lnTo>
                      <a:pt x="221" y="257"/>
                    </a:lnTo>
                    <a:lnTo>
                      <a:pt x="223" y="261"/>
                    </a:lnTo>
                    <a:lnTo>
                      <a:pt x="223" y="265"/>
                    </a:lnTo>
                    <a:lnTo>
                      <a:pt x="226" y="281"/>
                    </a:lnTo>
                    <a:lnTo>
                      <a:pt x="226" y="282"/>
                    </a:lnTo>
                    <a:lnTo>
                      <a:pt x="225" y="282"/>
                    </a:lnTo>
                    <a:lnTo>
                      <a:pt x="225" y="281"/>
                    </a:lnTo>
                    <a:lnTo>
                      <a:pt x="224" y="280"/>
                    </a:lnTo>
                    <a:lnTo>
                      <a:pt x="222" y="276"/>
                    </a:lnTo>
                    <a:lnTo>
                      <a:pt x="221" y="273"/>
                    </a:lnTo>
                    <a:lnTo>
                      <a:pt x="220" y="271"/>
                    </a:lnTo>
                    <a:lnTo>
                      <a:pt x="220" y="268"/>
                    </a:lnTo>
                    <a:lnTo>
                      <a:pt x="221" y="266"/>
                    </a:lnTo>
                    <a:lnTo>
                      <a:pt x="221" y="265"/>
                    </a:lnTo>
                    <a:lnTo>
                      <a:pt x="220" y="264"/>
                    </a:lnTo>
                    <a:lnTo>
                      <a:pt x="220" y="261"/>
                    </a:lnTo>
                    <a:lnTo>
                      <a:pt x="219" y="260"/>
                    </a:lnTo>
                    <a:lnTo>
                      <a:pt x="219" y="259"/>
                    </a:lnTo>
                    <a:lnTo>
                      <a:pt x="216" y="258"/>
                    </a:lnTo>
                    <a:lnTo>
                      <a:pt x="215" y="258"/>
                    </a:lnTo>
                    <a:lnTo>
                      <a:pt x="198" y="257"/>
                    </a:lnTo>
                    <a:lnTo>
                      <a:pt x="177" y="246"/>
                    </a:lnTo>
                    <a:lnTo>
                      <a:pt x="173" y="245"/>
                    </a:lnTo>
                    <a:lnTo>
                      <a:pt x="120" y="233"/>
                    </a:lnTo>
                    <a:lnTo>
                      <a:pt x="106" y="242"/>
                    </a:lnTo>
                    <a:lnTo>
                      <a:pt x="103" y="243"/>
                    </a:lnTo>
                    <a:lnTo>
                      <a:pt x="103" y="243"/>
                    </a:lnTo>
                    <a:lnTo>
                      <a:pt x="90" y="258"/>
                    </a:lnTo>
                    <a:lnTo>
                      <a:pt x="78" y="273"/>
                    </a:lnTo>
                    <a:lnTo>
                      <a:pt x="78" y="276"/>
                    </a:lnTo>
                    <a:lnTo>
                      <a:pt x="79" y="277"/>
                    </a:lnTo>
                    <a:lnTo>
                      <a:pt x="80" y="278"/>
                    </a:lnTo>
                    <a:lnTo>
                      <a:pt x="82" y="278"/>
                    </a:lnTo>
                    <a:lnTo>
                      <a:pt x="86" y="280"/>
                    </a:lnTo>
                    <a:lnTo>
                      <a:pt x="87" y="281"/>
                    </a:lnTo>
                    <a:lnTo>
                      <a:pt x="87" y="283"/>
                    </a:lnTo>
                    <a:lnTo>
                      <a:pt x="82" y="300"/>
                    </a:lnTo>
                    <a:lnTo>
                      <a:pt x="74" y="291"/>
                    </a:lnTo>
                    <a:lnTo>
                      <a:pt x="72" y="289"/>
                    </a:lnTo>
                    <a:lnTo>
                      <a:pt x="72" y="287"/>
                    </a:lnTo>
                    <a:lnTo>
                      <a:pt x="71" y="282"/>
                    </a:lnTo>
                    <a:lnTo>
                      <a:pt x="71" y="277"/>
                    </a:lnTo>
                    <a:lnTo>
                      <a:pt x="69" y="276"/>
                    </a:lnTo>
                    <a:lnTo>
                      <a:pt x="67" y="276"/>
                    </a:lnTo>
                    <a:lnTo>
                      <a:pt x="50" y="280"/>
                    </a:lnTo>
                    <a:lnTo>
                      <a:pt x="48" y="282"/>
                    </a:lnTo>
                    <a:lnTo>
                      <a:pt x="42" y="284"/>
                    </a:lnTo>
                    <a:lnTo>
                      <a:pt x="28" y="294"/>
                    </a:lnTo>
                    <a:lnTo>
                      <a:pt x="8" y="317"/>
                    </a:lnTo>
                    <a:lnTo>
                      <a:pt x="2" y="330"/>
                    </a:lnTo>
                    <a:lnTo>
                      <a:pt x="0" y="331"/>
                    </a:lnTo>
                    <a:lnTo>
                      <a:pt x="2" y="337"/>
                    </a:lnTo>
                    <a:lnTo>
                      <a:pt x="2" y="337"/>
                    </a:lnTo>
                    <a:lnTo>
                      <a:pt x="2" y="340"/>
                    </a:lnTo>
                    <a:lnTo>
                      <a:pt x="3" y="340"/>
                    </a:lnTo>
                    <a:lnTo>
                      <a:pt x="18" y="353"/>
                    </a:lnTo>
                    <a:lnTo>
                      <a:pt x="30" y="344"/>
                    </a:lnTo>
                    <a:lnTo>
                      <a:pt x="30" y="340"/>
                    </a:lnTo>
                    <a:lnTo>
                      <a:pt x="31" y="339"/>
                    </a:lnTo>
                    <a:lnTo>
                      <a:pt x="39" y="329"/>
                    </a:lnTo>
                    <a:lnTo>
                      <a:pt x="40" y="328"/>
                    </a:lnTo>
                    <a:lnTo>
                      <a:pt x="51" y="323"/>
                    </a:lnTo>
                    <a:lnTo>
                      <a:pt x="53" y="323"/>
                    </a:lnTo>
                    <a:lnTo>
                      <a:pt x="65" y="337"/>
                    </a:lnTo>
                    <a:lnTo>
                      <a:pt x="56" y="351"/>
                    </a:lnTo>
                    <a:lnTo>
                      <a:pt x="43" y="364"/>
                    </a:lnTo>
                    <a:lnTo>
                      <a:pt x="37" y="370"/>
                    </a:lnTo>
                    <a:lnTo>
                      <a:pt x="37" y="372"/>
                    </a:lnTo>
                    <a:lnTo>
                      <a:pt x="34" y="373"/>
                    </a:lnTo>
                    <a:lnTo>
                      <a:pt x="34" y="378"/>
                    </a:lnTo>
                    <a:lnTo>
                      <a:pt x="37" y="379"/>
                    </a:lnTo>
                    <a:lnTo>
                      <a:pt x="44" y="390"/>
                    </a:lnTo>
                    <a:lnTo>
                      <a:pt x="46" y="392"/>
                    </a:lnTo>
                    <a:lnTo>
                      <a:pt x="49" y="392"/>
                    </a:lnTo>
                    <a:lnTo>
                      <a:pt x="69" y="373"/>
                    </a:lnTo>
                    <a:lnTo>
                      <a:pt x="74" y="370"/>
                    </a:lnTo>
                    <a:lnTo>
                      <a:pt x="75" y="369"/>
                    </a:lnTo>
                    <a:lnTo>
                      <a:pt x="91" y="356"/>
                    </a:lnTo>
                    <a:lnTo>
                      <a:pt x="95" y="353"/>
                    </a:lnTo>
                    <a:lnTo>
                      <a:pt x="110" y="348"/>
                    </a:lnTo>
                    <a:lnTo>
                      <a:pt x="111" y="347"/>
                    </a:lnTo>
                    <a:lnTo>
                      <a:pt x="113" y="347"/>
                    </a:lnTo>
                    <a:lnTo>
                      <a:pt x="139" y="360"/>
                    </a:lnTo>
                    <a:lnTo>
                      <a:pt x="139" y="362"/>
                    </a:lnTo>
                    <a:lnTo>
                      <a:pt x="124" y="358"/>
                    </a:lnTo>
                    <a:lnTo>
                      <a:pt x="123" y="357"/>
                    </a:lnTo>
                    <a:lnTo>
                      <a:pt x="123" y="357"/>
                    </a:lnTo>
                    <a:lnTo>
                      <a:pt x="121" y="357"/>
                    </a:lnTo>
                    <a:lnTo>
                      <a:pt x="107" y="359"/>
                    </a:lnTo>
                    <a:lnTo>
                      <a:pt x="106" y="359"/>
                    </a:lnTo>
                    <a:lnTo>
                      <a:pt x="103" y="360"/>
                    </a:lnTo>
                    <a:lnTo>
                      <a:pt x="100" y="361"/>
                    </a:lnTo>
                    <a:lnTo>
                      <a:pt x="97" y="364"/>
                    </a:lnTo>
                    <a:lnTo>
                      <a:pt x="94" y="365"/>
                    </a:lnTo>
                    <a:lnTo>
                      <a:pt x="88" y="375"/>
                    </a:lnTo>
                    <a:lnTo>
                      <a:pt x="78" y="385"/>
                    </a:lnTo>
                    <a:lnTo>
                      <a:pt x="72" y="394"/>
                    </a:lnTo>
                    <a:lnTo>
                      <a:pt x="69" y="394"/>
                    </a:lnTo>
                    <a:lnTo>
                      <a:pt x="65" y="397"/>
                    </a:lnTo>
                    <a:lnTo>
                      <a:pt x="63" y="397"/>
                    </a:lnTo>
                    <a:lnTo>
                      <a:pt x="62" y="398"/>
                    </a:lnTo>
                    <a:lnTo>
                      <a:pt x="62" y="401"/>
                    </a:lnTo>
                    <a:lnTo>
                      <a:pt x="63" y="403"/>
                    </a:lnTo>
                    <a:lnTo>
                      <a:pt x="64" y="403"/>
                    </a:lnTo>
                    <a:lnTo>
                      <a:pt x="65" y="404"/>
                    </a:lnTo>
                    <a:lnTo>
                      <a:pt x="78" y="414"/>
                    </a:lnTo>
                    <a:lnTo>
                      <a:pt x="85" y="414"/>
                    </a:lnTo>
                    <a:lnTo>
                      <a:pt x="87" y="414"/>
                    </a:lnTo>
                    <a:lnTo>
                      <a:pt x="93" y="414"/>
                    </a:lnTo>
                    <a:lnTo>
                      <a:pt x="94" y="414"/>
                    </a:lnTo>
                    <a:lnTo>
                      <a:pt x="94" y="417"/>
                    </a:lnTo>
                    <a:lnTo>
                      <a:pt x="80" y="422"/>
                    </a:lnTo>
                    <a:lnTo>
                      <a:pt x="78" y="424"/>
                    </a:lnTo>
                    <a:lnTo>
                      <a:pt x="74" y="424"/>
                    </a:lnTo>
                    <a:lnTo>
                      <a:pt x="72" y="424"/>
                    </a:lnTo>
                    <a:lnTo>
                      <a:pt x="72" y="422"/>
                    </a:lnTo>
                    <a:lnTo>
                      <a:pt x="68" y="418"/>
                    </a:lnTo>
                    <a:lnTo>
                      <a:pt x="65" y="417"/>
                    </a:lnTo>
                    <a:lnTo>
                      <a:pt x="62" y="417"/>
                    </a:lnTo>
                    <a:lnTo>
                      <a:pt x="61" y="417"/>
                    </a:lnTo>
                    <a:lnTo>
                      <a:pt x="59" y="417"/>
                    </a:lnTo>
                    <a:lnTo>
                      <a:pt x="57" y="419"/>
                    </a:lnTo>
                    <a:lnTo>
                      <a:pt x="53" y="426"/>
                    </a:lnTo>
                    <a:lnTo>
                      <a:pt x="51" y="429"/>
                    </a:lnTo>
                    <a:lnTo>
                      <a:pt x="50" y="432"/>
                    </a:lnTo>
                    <a:lnTo>
                      <a:pt x="50" y="436"/>
                    </a:lnTo>
                    <a:lnTo>
                      <a:pt x="54" y="450"/>
                    </a:lnTo>
                    <a:lnTo>
                      <a:pt x="55" y="452"/>
                    </a:lnTo>
                    <a:lnTo>
                      <a:pt x="56" y="454"/>
                    </a:lnTo>
                    <a:lnTo>
                      <a:pt x="57" y="456"/>
                    </a:lnTo>
                    <a:lnTo>
                      <a:pt x="59" y="458"/>
                    </a:lnTo>
                    <a:lnTo>
                      <a:pt x="65" y="462"/>
                    </a:lnTo>
                    <a:lnTo>
                      <a:pt x="66" y="463"/>
                    </a:lnTo>
                    <a:lnTo>
                      <a:pt x="72" y="463"/>
                    </a:lnTo>
                    <a:lnTo>
                      <a:pt x="77" y="462"/>
                    </a:lnTo>
                    <a:lnTo>
                      <a:pt x="82" y="461"/>
                    </a:lnTo>
                    <a:lnTo>
                      <a:pt x="100" y="455"/>
                    </a:lnTo>
                    <a:lnTo>
                      <a:pt x="112" y="452"/>
                    </a:lnTo>
                    <a:lnTo>
                      <a:pt x="116" y="451"/>
                    </a:lnTo>
                    <a:lnTo>
                      <a:pt x="120" y="452"/>
                    </a:lnTo>
                    <a:lnTo>
                      <a:pt x="127" y="452"/>
                    </a:lnTo>
                    <a:lnTo>
                      <a:pt x="131" y="453"/>
                    </a:lnTo>
                    <a:lnTo>
                      <a:pt x="133" y="453"/>
                    </a:lnTo>
                    <a:lnTo>
                      <a:pt x="142" y="452"/>
                    </a:lnTo>
                    <a:lnTo>
                      <a:pt x="167" y="442"/>
                    </a:lnTo>
                    <a:lnTo>
                      <a:pt x="169" y="441"/>
                    </a:lnTo>
                    <a:lnTo>
                      <a:pt x="170" y="440"/>
                    </a:lnTo>
                    <a:lnTo>
                      <a:pt x="174" y="438"/>
                    </a:lnTo>
                    <a:lnTo>
                      <a:pt x="175" y="436"/>
                    </a:lnTo>
                    <a:lnTo>
                      <a:pt x="176" y="432"/>
                    </a:lnTo>
                    <a:lnTo>
                      <a:pt x="177" y="431"/>
                    </a:lnTo>
                    <a:lnTo>
                      <a:pt x="177" y="430"/>
                    </a:lnTo>
                    <a:lnTo>
                      <a:pt x="179" y="426"/>
                    </a:lnTo>
                    <a:lnTo>
                      <a:pt x="181" y="424"/>
                    </a:lnTo>
                    <a:lnTo>
                      <a:pt x="186" y="420"/>
                    </a:lnTo>
                    <a:lnTo>
                      <a:pt x="191" y="417"/>
                    </a:lnTo>
                    <a:lnTo>
                      <a:pt x="205" y="407"/>
                    </a:lnTo>
                    <a:lnTo>
                      <a:pt x="213" y="404"/>
                    </a:lnTo>
                    <a:lnTo>
                      <a:pt x="216" y="404"/>
                    </a:lnTo>
                    <a:lnTo>
                      <a:pt x="218" y="404"/>
                    </a:lnTo>
                    <a:lnTo>
                      <a:pt x="222" y="407"/>
                    </a:lnTo>
                    <a:lnTo>
                      <a:pt x="223" y="408"/>
                    </a:lnTo>
                    <a:lnTo>
                      <a:pt x="223" y="409"/>
                    </a:lnTo>
                    <a:lnTo>
                      <a:pt x="222" y="410"/>
                    </a:lnTo>
                    <a:lnTo>
                      <a:pt x="222" y="412"/>
                    </a:lnTo>
                    <a:lnTo>
                      <a:pt x="221" y="414"/>
                    </a:lnTo>
                    <a:lnTo>
                      <a:pt x="219" y="414"/>
                    </a:lnTo>
                    <a:lnTo>
                      <a:pt x="214" y="417"/>
                    </a:lnTo>
                    <a:lnTo>
                      <a:pt x="208" y="420"/>
                    </a:lnTo>
                    <a:lnTo>
                      <a:pt x="205" y="421"/>
                    </a:lnTo>
                    <a:lnTo>
                      <a:pt x="202" y="425"/>
                    </a:lnTo>
                    <a:lnTo>
                      <a:pt x="197" y="429"/>
                    </a:lnTo>
                    <a:lnTo>
                      <a:pt x="193" y="435"/>
                    </a:lnTo>
                    <a:lnTo>
                      <a:pt x="188" y="441"/>
                    </a:lnTo>
                    <a:lnTo>
                      <a:pt x="187" y="442"/>
                    </a:lnTo>
                    <a:lnTo>
                      <a:pt x="187" y="442"/>
                    </a:lnTo>
                    <a:lnTo>
                      <a:pt x="187" y="444"/>
                    </a:lnTo>
                    <a:lnTo>
                      <a:pt x="180" y="449"/>
                    </a:lnTo>
                    <a:lnTo>
                      <a:pt x="170" y="458"/>
                    </a:lnTo>
                    <a:lnTo>
                      <a:pt x="167" y="461"/>
                    </a:lnTo>
                    <a:lnTo>
                      <a:pt x="164" y="464"/>
                    </a:lnTo>
                    <a:lnTo>
                      <a:pt x="162" y="464"/>
                    </a:lnTo>
                    <a:lnTo>
                      <a:pt x="139" y="470"/>
                    </a:lnTo>
                    <a:lnTo>
                      <a:pt x="136" y="470"/>
                    </a:lnTo>
                    <a:lnTo>
                      <a:pt x="135" y="469"/>
                    </a:lnTo>
                    <a:lnTo>
                      <a:pt x="132" y="467"/>
                    </a:lnTo>
                    <a:lnTo>
                      <a:pt x="130" y="466"/>
                    </a:lnTo>
                    <a:lnTo>
                      <a:pt x="128" y="465"/>
                    </a:lnTo>
                    <a:lnTo>
                      <a:pt x="122" y="464"/>
                    </a:lnTo>
                    <a:lnTo>
                      <a:pt x="113" y="464"/>
                    </a:lnTo>
                    <a:lnTo>
                      <a:pt x="107" y="465"/>
                    </a:lnTo>
                    <a:lnTo>
                      <a:pt x="103" y="465"/>
                    </a:lnTo>
                    <a:lnTo>
                      <a:pt x="99" y="467"/>
                    </a:lnTo>
                    <a:lnTo>
                      <a:pt x="94" y="470"/>
                    </a:lnTo>
                    <a:lnTo>
                      <a:pt x="86" y="474"/>
                    </a:lnTo>
                    <a:lnTo>
                      <a:pt x="79" y="478"/>
                    </a:lnTo>
                    <a:lnTo>
                      <a:pt x="78" y="481"/>
                    </a:lnTo>
                    <a:lnTo>
                      <a:pt x="77" y="481"/>
                    </a:lnTo>
                    <a:lnTo>
                      <a:pt x="77" y="483"/>
                    </a:lnTo>
                    <a:lnTo>
                      <a:pt x="79" y="489"/>
                    </a:lnTo>
                    <a:lnTo>
                      <a:pt x="79" y="490"/>
                    </a:lnTo>
                    <a:lnTo>
                      <a:pt x="82" y="493"/>
                    </a:lnTo>
                    <a:lnTo>
                      <a:pt x="83" y="495"/>
                    </a:lnTo>
                    <a:lnTo>
                      <a:pt x="117" y="526"/>
                    </a:lnTo>
                    <a:lnTo>
                      <a:pt x="134" y="535"/>
                    </a:lnTo>
                    <a:lnTo>
                      <a:pt x="135" y="537"/>
                    </a:lnTo>
                    <a:lnTo>
                      <a:pt x="135" y="538"/>
                    </a:lnTo>
                    <a:lnTo>
                      <a:pt x="139" y="538"/>
                    </a:lnTo>
                    <a:lnTo>
                      <a:pt x="143" y="537"/>
                    </a:lnTo>
                    <a:lnTo>
                      <a:pt x="145" y="537"/>
                    </a:lnTo>
                    <a:lnTo>
                      <a:pt x="145" y="535"/>
                    </a:lnTo>
                    <a:lnTo>
                      <a:pt x="146" y="534"/>
                    </a:lnTo>
                    <a:lnTo>
                      <a:pt x="147" y="532"/>
                    </a:lnTo>
                    <a:lnTo>
                      <a:pt x="148" y="531"/>
                    </a:lnTo>
                    <a:lnTo>
                      <a:pt x="151" y="523"/>
                    </a:lnTo>
                    <a:lnTo>
                      <a:pt x="151" y="518"/>
                    </a:lnTo>
                    <a:lnTo>
                      <a:pt x="152" y="518"/>
                    </a:lnTo>
                    <a:lnTo>
                      <a:pt x="154" y="512"/>
                    </a:lnTo>
                    <a:lnTo>
                      <a:pt x="171" y="481"/>
                    </a:lnTo>
                    <a:lnTo>
                      <a:pt x="174" y="478"/>
                    </a:lnTo>
                    <a:lnTo>
                      <a:pt x="174" y="477"/>
                    </a:lnTo>
                    <a:lnTo>
                      <a:pt x="178" y="471"/>
                    </a:lnTo>
                    <a:lnTo>
                      <a:pt x="178" y="471"/>
                    </a:lnTo>
                    <a:lnTo>
                      <a:pt x="181" y="466"/>
                    </a:lnTo>
                    <a:lnTo>
                      <a:pt x="186" y="462"/>
                    </a:lnTo>
                    <a:lnTo>
                      <a:pt x="191" y="458"/>
                    </a:lnTo>
                    <a:lnTo>
                      <a:pt x="197" y="454"/>
                    </a:lnTo>
                    <a:lnTo>
                      <a:pt x="202" y="454"/>
                    </a:lnTo>
                    <a:lnTo>
                      <a:pt x="212" y="452"/>
                    </a:lnTo>
                    <a:lnTo>
                      <a:pt x="238" y="447"/>
                    </a:lnTo>
                    <a:lnTo>
                      <a:pt x="248" y="443"/>
                    </a:lnTo>
                    <a:lnTo>
                      <a:pt x="254" y="442"/>
                    </a:lnTo>
                    <a:lnTo>
                      <a:pt x="263" y="439"/>
                    </a:lnTo>
                    <a:lnTo>
                      <a:pt x="270" y="436"/>
                    </a:lnTo>
                    <a:lnTo>
                      <a:pt x="271" y="436"/>
                    </a:lnTo>
                    <a:lnTo>
                      <a:pt x="281" y="430"/>
                    </a:lnTo>
                    <a:lnTo>
                      <a:pt x="287" y="430"/>
                    </a:lnTo>
                    <a:lnTo>
                      <a:pt x="291" y="432"/>
                    </a:lnTo>
                    <a:lnTo>
                      <a:pt x="291" y="436"/>
                    </a:lnTo>
                    <a:lnTo>
                      <a:pt x="282" y="440"/>
                    </a:lnTo>
                    <a:lnTo>
                      <a:pt x="280" y="441"/>
                    </a:lnTo>
                    <a:lnTo>
                      <a:pt x="250" y="451"/>
                    </a:lnTo>
                    <a:lnTo>
                      <a:pt x="234" y="455"/>
                    </a:lnTo>
                    <a:lnTo>
                      <a:pt x="222" y="460"/>
                    </a:lnTo>
                    <a:lnTo>
                      <a:pt x="218" y="460"/>
                    </a:lnTo>
                    <a:lnTo>
                      <a:pt x="216" y="459"/>
                    </a:lnTo>
                    <a:lnTo>
                      <a:pt x="214" y="460"/>
                    </a:lnTo>
                    <a:lnTo>
                      <a:pt x="198" y="469"/>
                    </a:lnTo>
                    <a:lnTo>
                      <a:pt x="197" y="470"/>
                    </a:lnTo>
                    <a:lnTo>
                      <a:pt x="193" y="473"/>
                    </a:lnTo>
                    <a:lnTo>
                      <a:pt x="190" y="475"/>
                    </a:lnTo>
                    <a:lnTo>
                      <a:pt x="189" y="479"/>
                    </a:lnTo>
                    <a:lnTo>
                      <a:pt x="169" y="515"/>
                    </a:lnTo>
                    <a:lnTo>
                      <a:pt x="168" y="518"/>
                    </a:lnTo>
                    <a:lnTo>
                      <a:pt x="165" y="528"/>
                    </a:lnTo>
                    <a:lnTo>
                      <a:pt x="164" y="530"/>
                    </a:lnTo>
                    <a:lnTo>
                      <a:pt x="163" y="531"/>
                    </a:lnTo>
                    <a:lnTo>
                      <a:pt x="162" y="540"/>
                    </a:lnTo>
                    <a:lnTo>
                      <a:pt x="162" y="543"/>
                    </a:lnTo>
                    <a:lnTo>
                      <a:pt x="162" y="544"/>
                    </a:lnTo>
                    <a:lnTo>
                      <a:pt x="165" y="545"/>
                    </a:lnTo>
                    <a:lnTo>
                      <a:pt x="167" y="546"/>
                    </a:lnTo>
                    <a:lnTo>
                      <a:pt x="175" y="552"/>
                    </a:lnTo>
                    <a:lnTo>
                      <a:pt x="178" y="554"/>
                    </a:lnTo>
                    <a:lnTo>
                      <a:pt x="179" y="554"/>
                    </a:lnTo>
                    <a:lnTo>
                      <a:pt x="181" y="555"/>
                    </a:lnTo>
                    <a:lnTo>
                      <a:pt x="208" y="560"/>
                    </a:lnTo>
                    <a:lnTo>
                      <a:pt x="212" y="560"/>
                    </a:lnTo>
                    <a:lnTo>
                      <a:pt x="234" y="558"/>
                    </a:lnTo>
                    <a:lnTo>
                      <a:pt x="235" y="558"/>
                    </a:lnTo>
                    <a:lnTo>
                      <a:pt x="247" y="554"/>
                    </a:lnTo>
                    <a:lnTo>
                      <a:pt x="250" y="553"/>
                    </a:lnTo>
                    <a:lnTo>
                      <a:pt x="250" y="551"/>
                    </a:lnTo>
                    <a:lnTo>
                      <a:pt x="252" y="550"/>
                    </a:lnTo>
                    <a:lnTo>
                      <a:pt x="252" y="550"/>
                    </a:lnTo>
                    <a:lnTo>
                      <a:pt x="253" y="542"/>
                    </a:lnTo>
                    <a:lnTo>
                      <a:pt x="254" y="534"/>
                    </a:lnTo>
                    <a:lnTo>
                      <a:pt x="254" y="531"/>
                    </a:lnTo>
                    <a:lnTo>
                      <a:pt x="253" y="529"/>
                    </a:lnTo>
                    <a:lnTo>
                      <a:pt x="257" y="510"/>
                    </a:lnTo>
                    <a:lnTo>
                      <a:pt x="267" y="498"/>
                    </a:lnTo>
                    <a:lnTo>
                      <a:pt x="267" y="497"/>
                    </a:lnTo>
                    <a:lnTo>
                      <a:pt x="268" y="496"/>
                    </a:lnTo>
                    <a:lnTo>
                      <a:pt x="271" y="497"/>
                    </a:lnTo>
                    <a:lnTo>
                      <a:pt x="272" y="498"/>
                    </a:lnTo>
                    <a:lnTo>
                      <a:pt x="272" y="500"/>
                    </a:lnTo>
                    <a:lnTo>
                      <a:pt x="270" y="504"/>
                    </a:lnTo>
                    <a:lnTo>
                      <a:pt x="268" y="507"/>
                    </a:lnTo>
                    <a:lnTo>
                      <a:pt x="264" y="512"/>
                    </a:lnTo>
                    <a:lnTo>
                      <a:pt x="264" y="512"/>
                    </a:lnTo>
                    <a:lnTo>
                      <a:pt x="263" y="513"/>
                    </a:lnTo>
                    <a:lnTo>
                      <a:pt x="260" y="513"/>
                    </a:lnTo>
                    <a:lnTo>
                      <a:pt x="259" y="515"/>
                    </a:lnTo>
                    <a:lnTo>
                      <a:pt x="258" y="516"/>
                    </a:lnTo>
                    <a:lnTo>
                      <a:pt x="260" y="522"/>
                    </a:lnTo>
                    <a:lnTo>
                      <a:pt x="266" y="526"/>
                    </a:lnTo>
                    <a:lnTo>
                      <a:pt x="267" y="526"/>
                    </a:lnTo>
                    <a:lnTo>
                      <a:pt x="289" y="516"/>
                    </a:lnTo>
                    <a:lnTo>
                      <a:pt x="289" y="515"/>
                    </a:lnTo>
                    <a:lnTo>
                      <a:pt x="290" y="515"/>
                    </a:lnTo>
                    <a:lnTo>
                      <a:pt x="290" y="513"/>
                    </a:lnTo>
                    <a:lnTo>
                      <a:pt x="291" y="512"/>
                    </a:lnTo>
                    <a:lnTo>
                      <a:pt x="291" y="511"/>
                    </a:lnTo>
                    <a:lnTo>
                      <a:pt x="307" y="498"/>
                    </a:lnTo>
                    <a:lnTo>
                      <a:pt x="307" y="497"/>
                    </a:lnTo>
                    <a:lnTo>
                      <a:pt x="309" y="497"/>
                    </a:lnTo>
                    <a:lnTo>
                      <a:pt x="314" y="499"/>
                    </a:lnTo>
                    <a:lnTo>
                      <a:pt x="314" y="501"/>
                    </a:lnTo>
                    <a:lnTo>
                      <a:pt x="314" y="503"/>
                    </a:lnTo>
                    <a:lnTo>
                      <a:pt x="310" y="510"/>
                    </a:lnTo>
                    <a:lnTo>
                      <a:pt x="309" y="512"/>
                    </a:lnTo>
                    <a:lnTo>
                      <a:pt x="306" y="515"/>
                    </a:lnTo>
                    <a:lnTo>
                      <a:pt x="303" y="518"/>
                    </a:lnTo>
                    <a:lnTo>
                      <a:pt x="301" y="519"/>
                    </a:lnTo>
                    <a:lnTo>
                      <a:pt x="301" y="519"/>
                    </a:lnTo>
                    <a:lnTo>
                      <a:pt x="291" y="522"/>
                    </a:lnTo>
                    <a:lnTo>
                      <a:pt x="287" y="524"/>
                    </a:lnTo>
                    <a:lnTo>
                      <a:pt x="282" y="527"/>
                    </a:lnTo>
                    <a:lnTo>
                      <a:pt x="275" y="532"/>
                    </a:lnTo>
                    <a:lnTo>
                      <a:pt x="273" y="534"/>
                    </a:lnTo>
                    <a:lnTo>
                      <a:pt x="272" y="534"/>
                    </a:lnTo>
                    <a:lnTo>
                      <a:pt x="271" y="541"/>
                    </a:lnTo>
                    <a:lnTo>
                      <a:pt x="271" y="552"/>
                    </a:lnTo>
                    <a:lnTo>
                      <a:pt x="272" y="553"/>
                    </a:lnTo>
                    <a:lnTo>
                      <a:pt x="278" y="553"/>
                    </a:lnTo>
                    <a:lnTo>
                      <a:pt x="279" y="553"/>
                    </a:lnTo>
                    <a:lnTo>
                      <a:pt x="295" y="550"/>
                    </a:lnTo>
                    <a:lnTo>
                      <a:pt x="336" y="534"/>
                    </a:lnTo>
                    <a:lnTo>
                      <a:pt x="339" y="532"/>
                    </a:lnTo>
                    <a:lnTo>
                      <a:pt x="340" y="531"/>
                    </a:lnTo>
                    <a:lnTo>
                      <a:pt x="361" y="516"/>
                    </a:lnTo>
                    <a:lnTo>
                      <a:pt x="367" y="512"/>
                    </a:lnTo>
                    <a:lnTo>
                      <a:pt x="372" y="507"/>
                    </a:lnTo>
                    <a:lnTo>
                      <a:pt x="380" y="500"/>
                    </a:lnTo>
                    <a:lnTo>
                      <a:pt x="381" y="499"/>
                    </a:lnTo>
                    <a:lnTo>
                      <a:pt x="383" y="496"/>
                    </a:lnTo>
                    <a:lnTo>
                      <a:pt x="384" y="490"/>
                    </a:lnTo>
                    <a:lnTo>
                      <a:pt x="394" y="472"/>
                    </a:lnTo>
                    <a:lnTo>
                      <a:pt x="394" y="469"/>
                    </a:lnTo>
                    <a:lnTo>
                      <a:pt x="394" y="467"/>
                    </a:lnTo>
                    <a:lnTo>
                      <a:pt x="393" y="438"/>
                    </a:lnTo>
                    <a:lnTo>
                      <a:pt x="409" y="427"/>
                    </a:lnTo>
                    <a:lnTo>
                      <a:pt x="422" y="408"/>
                    </a:lnTo>
                    <a:lnTo>
                      <a:pt x="425" y="405"/>
                    </a:lnTo>
                    <a:lnTo>
                      <a:pt x="432" y="397"/>
                    </a:lnTo>
                    <a:lnTo>
                      <a:pt x="436" y="396"/>
                    </a:lnTo>
                    <a:lnTo>
                      <a:pt x="460" y="379"/>
                    </a:lnTo>
                    <a:lnTo>
                      <a:pt x="462" y="376"/>
                    </a:lnTo>
                    <a:lnTo>
                      <a:pt x="465" y="375"/>
                    </a:lnTo>
                    <a:lnTo>
                      <a:pt x="468" y="375"/>
                    </a:lnTo>
                    <a:lnTo>
                      <a:pt x="468" y="375"/>
                    </a:lnTo>
                    <a:lnTo>
                      <a:pt x="469" y="376"/>
                    </a:lnTo>
                    <a:lnTo>
                      <a:pt x="469" y="379"/>
                    </a:lnTo>
                    <a:lnTo>
                      <a:pt x="468" y="379"/>
                    </a:lnTo>
                    <a:lnTo>
                      <a:pt x="462" y="386"/>
                    </a:lnTo>
                    <a:lnTo>
                      <a:pt x="458" y="392"/>
                    </a:lnTo>
                    <a:lnTo>
                      <a:pt x="452" y="395"/>
                    </a:lnTo>
                    <a:lnTo>
                      <a:pt x="449" y="397"/>
                    </a:lnTo>
                    <a:lnTo>
                      <a:pt x="446" y="399"/>
                    </a:lnTo>
                    <a:lnTo>
                      <a:pt x="442" y="401"/>
                    </a:lnTo>
                    <a:lnTo>
                      <a:pt x="435" y="410"/>
                    </a:lnTo>
                    <a:lnTo>
                      <a:pt x="434" y="410"/>
                    </a:lnTo>
                    <a:lnTo>
                      <a:pt x="430" y="416"/>
                    </a:lnTo>
                    <a:lnTo>
                      <a:pt x="423" y="429"/>
                    </a:lnTo>
                    <a:lnTo>
                      <a:pt x="405" y="460"/>
                    </a:lnTo>
                    <a:lnTo>
                      <a:pt x="404" y="462"/>
                    </a:lnTo>
                    <a:lnTo>
                      <a:pt x="401" y="467"/>
                    </a:lnTo>
                    <a:lnTo>
                      <a:pt x="401" y="489"/>
                    </a:lnTo>
                    <a:lnTo>
                      <a:pt x="402" y="490"/>
                    </a:lnTo>
                    <a:lnTo>
                      <a:pt x="402" y="493"/>
                    </a:lnTo>
                    <a:lnTo>
                      <a:pt x="403" y="493"/>
                    </a:lnTo>
                    <a:lnTo>
                      <a:pt x="404" y="494"/>
                    </a:lnTo>
                    <a:lnTo>
                      <a:pt x="426" y="486"/>
                    </a:lnTo>
                    <a:lnTo>
                      <a:pt x="429" y="484"/>
                    </a:lnTo>
                    <a:lnTo>
                      <a:pt x="434" y="484"/>
                    </a:lnTo>
                    <a:lnTo>
                      <a:pt x="435" y="484"/>
                    </a:lnTo>
                    <a:lnTo>
                      <a:pt x="445" y="482"/>
                    </a:lnTo>
                    <a:lnTo>
                      <a:pt x="465" y="487"/>
                    </a:lnTo>
                    <a:lnTo>
                      <a:pt x="463" y="496"/>
                    </a:lnTo>
                    <a:lnTo>
                      <a:pt x="457" y="496"/>
                    </a:lnTo>
                    <a:lnTo>
                      <a:pt x="441" y="498"/>
                    </a:lnTo>
                    <a:lnTo>
                      <a:pt x="439" y="499"/>
                    </a:lnTo>
                    <a:lnTo>
                      <a:pt x="414" y="508"/>
                    </a:lnTo>
                    <a:lnTo>
                      <a:pt x="412" y="509"/>
                    </a:lnTo>
                    <a:lnTo>
                      <a:pt x="411" y="510"/>
                    </a:lnTo>
                    <a:lnTo>
                      <a:pt x="391" y="522"/>
                    </a:lnTo>
                    <a:lnTo>
                      <a:pt x="388" y="523"/>
                    </a:lnTo>
                    <a:lnTo>
                      <a:pt x="382" y="529"/>
                    </a:lnTo>
                    <a:lnTo>
                      <a:pt x="373" y="535"/>
                    </a:lnTo>
                    <a:lnTo>
                      <a:pt x="372" y="538"/>
                    </a:lnTo>
                    <a:lnTo>
                      <a:pt x="370" y="540"/>
                    </a:lnTo>
                    <a:lnTo>
                      <a:pt x="370" y="541"/>
                    </a:lnTo>
                    <a:lnTo>
                      <a:pt x="371" y="541"/>
                    </a:lnTo>
                    <a:lnTo>
                      <a:pt x="372" y="541"/>
                    </a:lnTo>
                    <a:lnTo>
                      <a:pt x="380" y="543"/>
                    </a:lnTo>
                    <a:lnTo>
                      <a:pt x="381" y="543"/>
                    </a:lnTo>
                    <a:lnTo>
                      <a:pt x="389" y="542"/>
                    </a:lnTo>
                    <a:lnTo>
                      <a:pt x="394" y="541"/>
                    </a:lnTo>
                    <a:lnTo>
                      <a:pt x="418" y="541"/>
                    </a:lnTo>
                    <a:lnTo>
                      <a:pt x="429" y="543"/>
                    </a:lnTo>
                    <a:lnTo>
                      <a:pt x="429" y="543"/>
                    </a:lnTo>
                    <a:lnTo>
                      <a:pt x="429" y="544"/>
                    </a:lnTo>
                    <a:lnTo>
                      <a:pt x="429" y="547"/>
                    </a:lnTo>
                    <a:lnTo>
                      <a:pt x="427" y="550"/>
                    </a:lnTo>
                    <a:lnTo>
                      <a:pt x="419" y="549"/>
                    </a:lnTo>
                    <a:lnTo>
                      <a:pt x="416" y="549"/>
                    </a:lnTo>
                    <a:lnTo>
                      <a:pt x="412" y="550"/>
                    </a:lnTo>
                    <a:lnTo>
                      <a:pt x="394" y="550"/>
                    </a:lnTo>
                    <a:lnTo>
                      <a:pt x="389" y="551"/>
                    </a:lnTo>
                    <a:lnTo>
                      <a:pt x="370" y="555"/>
                    </a:lnTo>
                    <a:lnTo>
                      <a:pt x="358" y="561"/>
                    </a:lnTo>
                    <a:lnTo>
                      <a:pt x="354" y="567"/>
                    </a:lnTo>
                    <a:lnTo>
                      <a:pt x="327" y="575"/>
                    </a:lnTo>
                    <a:lnTo>
                      <a:pt x="317" y="578"/>
                    </a:lnTo>
                    <a:lnTo>
                      <a:pt x="298" y="584"/>
                    </a:lnTo>
                    <a:lnTo>
                      <a:pt x="280" y="588"/>
                    </a:lnTo>
                    <a:lnTo>
                      <a:pt x="278" y="589"/>
                    </a:lnTo>
                    <a:lnTo>
                      <a:pt x="272" y="591"/>
                    </a:lnTo>
                    <a:lnTo>
                      <a:pt x="271" y="592"/>
                    </a:lnTo>
                    <a:lnTo>
                      <a:pt x="270" y="595"/>
                    </a:lnTo>
                    <a:lnTo>
                      <a:pt x="270" y="595"/>
                    </a:lnTo>
                    <a:lnTo>
                      <a:pt x="270" y="597"/>
                    </a:lnTo>
                    <a:lnTo>
                      <a:pt x="289" y="646"/>
                    </a:lnTo>
                    <a:lnTo>
                      <a:pt x="290" y="647"/>
                    </a:lnTo>
                    <a:lnTo>
                      <a:pt x="293" y="652"/>
                    </a:lnTo>
                    <a:lnTo>
                      <a:pt x="293" y="652"/>
                    </a:lnTo>
                    <a:lnTo>
                      <a:pt x="293" y="652"/>
                    </a:lnTo>
                    <a:lnTo>
                      <a:pt x="318" y="668"/>
                    </a:lnTo>
                    <a:lnTo>
                      <a:pt x="318" y="670"/>
                    </a:lnTo>
                    <a:lnTo>
                      <a:pt x="312" y="675"/>
                    </a:lnTo>
                    <a:lnTo>
                      <a:pt x="313" y="678"/>
                    </a:lnTo>
                    <a:lnTo>
                      <a:pt x="315" y="692"/>
                    </a:lnTo>
                    <a:lnTo>
                      <a:pt x="315" y="701"/>
                    </a:lnTo>
                    <a:lnTo>
                      <a:pt x="317" y="701"/>
                    </a:lnTo>
                    <a:lnTo>
                      <a:pt x="317" y="703"/>
                    </a:lnTo>
                    <a:lnTo>
                      <a:pt x="320" y="709"/>
                    </a:lnTo>
                    <a:lnTo>
                      <a:pt x="332" y="712"/>
                    </a:lnTo>
                    <a:lnTo>
                      <a:pt x="341" y="721"/>
                    </a:lnTo>
                    <a:lnTo>
                      <a:pt x="361" y="712"/>
                    </a:lnTo>
                    <a:lnTo>
                      <a:pt x="367" y="712"/>
                    </a:lnTo>
                    <a:lnTo>
                      <a:pt x="368" y="715"/>
                    </a:lnTo>
                    <a:lnTo>
                      <a:pt x="367" y="720"/>
                    </a:lnTo>
                    <a:lnTo>
                      <a:pt x="360" y="720"/>
                    </a:lnTo>
                    <a:lnTo>
                      <a:pt x="343" y="728"/>
                    </a:lnTo>
                    <a:lnTo>
                      <a:pt x="340" y="732"/>
                    </a:lnTo>
                    <a:lnTo>
                      <a:pt x="340" y="735"/>
                    </a:lnTo>
                    <a:lnTo>
                      <a:pt x="343" y="738"/>
                    </a:lnTo>
                    <a:lnTo>
                      <a:pt x="341" y="738"/>
                    </a:lnTo>
                    <a:lnTo>
                      <a:pt x="322" y="725"/>
                    </a:lnTo>
                    <a:lnTo>
                      <a:pt x="315" y="724"/>
                    </a:lnTo>
                    <a:lnTo>
                      <a:pt x="310" y="729"/>
                    </a:lnTo>
                    <a:lnTo>
                      <a:pt x="309" y="713"/>
                    </a:lnTo>
                    <a:lnTo>
                      <a:pt x="305" y="713"/>
                    </a:lnTo>
                    <a:lnTo>
                      <a:pt x="303" y="709"/>
                    </a:lnTo>
                    <a:lnTo>
                      <a:pt x="302" y="701"/>
                    </a:lnTo>
                    <a:lnTo>
                      <a:pt x="299" y="698"/>
                    </a:lnTo>
                    <a:lnTo>
                      <a:pt x="299" y="689"/>
                    </a:lnTo>
                    <a:lnTo>
                      <a:pt x="273" y="652"/>
                    </a:lnTo>
                    <a:lnTo>
                      <a:pt x="255" y="610"/>
                    </a:lnTo>
                    <a:lnTo>
                      <a:pt x="255" y="610"/>
                    </a:lnTo>
                    <a:lnTo>
                      <a:pt x="252" y="608"/>
                    </a:lnTo>
                    <a:lnTo>
                      <a:pt x="248" y="604"/>
                    </a:lnTo>
                    <a:lnTo>
                      <a:pt x="244" y="603"/>
                    </a:lnTo>
                    <a:lnTo>
                      <a:pt x="239" y="602"/>
                    </a:lnTo>
                    <a:lnTo>
                      <a:pt x="227" y="602"/>
                    </a:lnTo>
                    <a:lnTo>
                      <a:pt x="187" y="591"/>
                    </a:lnTo>
                    <a:lnTo>
                      <a:pt x="181" y="591"/>
                    </a:lnTo>
                    <a:lnTo>
                      <a:pt x="180" y="591"/>
                    </a:lnTo>
                    <a:lnTo>
                      <a:pt x="174" y="595"/>
                    </a:lnTo>
                    <a:lnTo>
                      <a:pt x="170" y="595"/>
                    </a:lnTo>
                    <a:lnTo>
                      <a:pt x="169" y="596"/>
                    </a:lnTo>
                    <a:lnTo>
                      <a:pt x="168" y="597"/>
                    </a:lnTo>
                    <a:lnTo>
                      <a:pt x="168" y="598"/>
                    </a:lnTo>
                    <a:lnTo>
                      <a:pt x="167" y="598"/>
                    </a:lnTo>
                    <a:lnTo>
                      <a:pt x="164" y="628"/>
                    </a:lnTo>
                    <a:lnTo>
                      <a:pt x="164" y="630"/>
                    </a:lnTo>
                    <a:lnTo>
                      <a:pt x="165" y="634"/>
                    </a:lnTo>
                    <a:lnTo>
                      <a:pt x="166" y="643"/>
                    </a:lnTo>
                    <a:lnTo>
                      <a:pt x="166" y="644"/>
                    </a:lnTo>
                    <a:lnTo>
                      <a:pt x="167" y="645"/>
                    </a:lnTo>
                    <a:lnTo>
                      <a:pt x="169" y="649"/>
                    </a:lnTo>
                    <a:lnTo>
                      <a:pt x="169" y="651"/>
                    </a:lnTo>
                    <a:lnTo>
                      <a:pt x="170" y="652"/>
                    </a:lnTo>
                    <a:lnTo>
                      <a:pt x="170" y="652"/>
                    </a:lnTo>
                    <a:lnTo>
                      <a:pt x="175" y="652"/>
                    </a:lnTo>
                    <a:lnTo>
                      <a:pt x="196" y="659"/>
                    </a:lnTo>
                    <a:lnTo>
                      <a:pt x="201" y="665"/>
                    </a:lnTo>
                    <a:lnTo>
                      <a:pt x="202" y="668"/>
                    </a:lnTo>
                    <a:lnTo>
                      <a:pt x="200" y="670"/>
                    </a:lnTo>
                    <a:lnTo>
                      <a:pt x="180" y="661"/>
                    </a:lnTo>
                    <a:lnTo>
                      <a:pt x="176" y="657"/>
                    </a:lnTo>
                    <a:lnTo>
                      <a:pt x="170" y="656"/>
                    </a:lnTo>
                    <a:lnTo>
                      <a:pt x="167" y="658"/>
                    </a:lnTo>
                    <a:lnTo>
                      <a:pt x="167" y="679"/>
                    </a:lnTo>
                    <a:lnTo>
                      <a:pt x="167" y="683"/>
                    </a:lnTo>
                    <a:lnTo>
                      <a:pt x="174" y="691"/>
                    </a:lnTo>
                    <a:lnTo>
                      <a:pt x="187" y="700"/>
                    </a:lnTo>
                    <a:lnTo>
                      <a:pt x="195" y="701"/>
                    </a:lnTo>
                    <a:lnTo>
                      <a:pt x="209" y="713"/>
                    </a:lnTo>
                    <a:lnTo>
                      <a:pt x="211" y="719"/>
                    </a:lnTo>
                    <a:lnTo>
                      <a:pt x="213" y="731"/>
                    </a:lnTo>
                    <a:lnTo>
                      <a:pt x="215" y="736"/>
                    </a:lnTo>
                    <a:lnTo>
                      <a:pt x="229" y="754"/>
                    </a:lnTo>
                    <a:lnTo>
                      <a:pt x="230" y="759"/>
                    </a:lnTo>
                    <a:lnTo>
                      <a:pt x="230" y="766"/>
                    </a:lnTo>
                    <a:lnTo>
                      <a:pt x="232" y="772"/>
                    </a:lnTo>
                    <a:lnTo>
                      <a:pt x="232" y="778"/>
                    </a:lnTo>
                    <a:lnTo>
                      <a:pt x="231" y="780"/>
                    </a:lnTo>
                    <a:lnTo>
                      <a:pt x="233" y="784"/>
                    </a:lnTo>
                    <a:lnTo>
                      <a:pt x="234" y="793"/>
                    </a:lnTo>
                    <a:lnTo>
                      <a:pt x="243" y="792"/>
                    </a:lnTo>
                    <a:lnTo>
                      <a:pt x="246" y="786"/>
                    </a:lnTo>
                    <a:lnTo>
                      <a:pt x="245" y="792"/>
                    </a:lnTo>
                    <a:lnTo>
                      <a:pt x="243" y="797"/>
                    </a:lnTo>
                    <a:lnTo>
                      <a:pt x="248" y="807"/>
                    </a:lnTo>
                    <a:lnTo>
                      <a:pt x="253" y="806"/>
                    </a:lnTo>
                    <a:lnTo>
                      <a:pt x="255" y="814"/>
                    </a:lnTo>
                    <a:lnTo>
                      <a:pt x="257" y="819"/>
                    </a:lnTo>
                    <a:lnTo>
                      <a:pt x="266" y="817"/>
                    </a:lnTo>
                    <a:lnTo>
                      <a:pt x="261" y="824"/>
                    </a:lnTo>
                    <a:lnTo>
                      <a:pt x="250" y="823"/>
                    </a:lnTo>
                    <a:lnTo>
                      <a:pt x="245" y="820"/>
                    </a:lnTo>
                    <a:lnTo>
                      <a:pt x="238" y="808"/>
                    </a:lnTo>
                    <a:lnTo>
                      <a:pt x="231" y="808"/>
                    </a:lnTo>
                    <a:lnTo>
                      <a:pt x="227" y="802"/>
                    </a:lnTo>
                    <a:lnTo>
                      <a:pt x="224" y="804"/>
                    </a:lnTo>
                    <a:lnTo>
                      <a:pt x="220" y="812"/>
                    </a:lnTo>
                    <a:lnTo>
                      <a:pt x="221" y="820"/>
                    </a:lnTo>
                    <a:lnTo>
                      <a:pt x="227" y="824"/>
                    </a:lnTo>
                    <a:lnTo>
                      <a:pt x="238" y="835"/>
                    </a:lnTo>
                    <a:lnTo>
                      <a:pt x="270" y="838"/>
                    </a:lnTo>
                    <a:lnTo>
                      <a:pt x="283" y="846"/>
                    </a:lnTo>
                    <a:lnTo>
                      <a:pt x="301" y="845"/>
                    </a:lnTo>
                    <a:lnTo>
                      <a:pt x="303" y="843"/>
                    </a:lnTo>
                    <a:lnTo>
                      <a:pt x="304" y="839"/>
                    </a:lnTo>
                    <a:lnTo>
                      <a:pt x="307" y="839"/>
                    </a:lnTo>
                    <a:lnTo>
                      <a:pt x="315" y="828"/>
                    </a:lnTo>
                    <a:lnTo>
                      <a:pt x="321" y="827"/>
                    </a:lnTo>
                    <a:lnTo>
                      <a:pt x="321" y="829"/>
                    </a:lnTo>
                    <a:lnTo>
                      <a:pt x="315" y="838"/>
                    </a:lnTo>
                    <a:lnTo>
                      <a:pt x="314" y="847"/>
                    </a:lnTo>
                    <a:lnTo>
                      <a:pt x="315" y="849"/>
                    </a:lnTo>
                    <a:lnTo>
                      <a:pt x="312" y="854"/>
                    </a:lnTo>
                    <a:lnTo>
                      <a:pt x="311" y="853"/>
                    </a:lnTo>
                    <a:lnTo>
                      <a:pt x="309" y="858"/>
                    </a:lnTo>
                    <a:lnTo>
                      <a:pt x="305" y="859"/>
                    </a:lnTo>
                    <a:lnTo>
                      <a:pt x="301" y="852"/>
                    </a:lnTo>
                    <a:lnTo>
                      <a:pt x="295" y="856"/>
                    </a:lnTo>
                    <a:lnTo>
                      <a:pt x="271" y="852"/>
                    </a:lnTo>
                    <a:lnTo>
                      <a:pt x="267" y="857"/>
                    </a:lnTo>
                    <a:lnTo>
                      <a:pt x="269" y="861"/>
                    </a:lnTo>
                    <a:lnTo>
                      <a:pt x="277" y="868"/>
                    </a:lnTo>
                    <a:lnTo>
                      <a:pt x="281" y="868"/>
                    </a:lnTo>
                    <a:lnTo>
                      <a:pt x="284" y="872"/>
                    </a:lnTo>
                    <a:lnTo>
                      <a:pt x="299" y="872"/>
                    </a:lnTo>
                    <a:lnTo>
                      <a:pt x="298" y="877"/>
                    </a:lnTo>
                    <a:lnTo>
                      <a:pt x="290" y="876"/>
                    </a:lnTo>
                    <a:lnTo>
                      <a:pt x="298" y="893"/>
                    </a:lnTo>
                    <a:lnTo>
                      <a:pt x="296" y="897"/>
                    </a:lnTo>
                    <a:lnTo>
                      <a:pt x="286" y="891"/>
                    </a:lnTo>
                    <a:lnTo>
                      <a:pt x="284" y="885"/>
                    </a:lnTo>
                    <a:lnTo>
                      <a:pt x="278" y="876"/>
                    </a:lnTo>
                    <a:lnTo>
                      <a:pt x="272" y="875"/>
                    </a:lnTo>
                    <a:lnTo>
                      <a:pt x="247" y="849"/>
                    </a:lnTo>
                    <a:lnTo>
                      <a:pt x="224" y="845"/>
                    </a:lnTo>
                    <a:lnTo>
                      <a:pt x="209" y="838"/>
                    </a:lnTo>
                    <a:lnTo>
                      <a:pt x="203" y="838"/>
                    </a:lnTo>
                    <a:lnTo>
                      <a:pt x="202" y="843"/>
                    </a:lnTo>
                    <a:lnTo>
                      <a:pt x="198" y="850"/>
                    </a:lnTo>
                    <a:lnTo>
                      <a:pt x="161" y="857"/>
                    </a:lnTo>
                    <a:lnTo>
                      <a:pt x="157" y="860"/>
                    </a:lnTo>
                    <a:lnTo>
                      <a:pt x="154" y="865"/>
                    </a:lnTo>
                    <a:lnTo>
                      <a:pt x="151" y="877"/>
                    </a:lnTo>
                    <a:lnTo>
                      <a:pt x="148" y="891"/>
                    </a:lnTo>
                    <a:lnTo>
                      <a:pt x="155" y="892"/>
                    </a:lnTo>
                    <a:lnTo>
                      <a:pt x="153" y="896"/>
                    </a:lnTo>
                    <a:lnTo>
                      <a:pt x="142" y="899"/>
                    </a:lnTo>
                    <a:lnTo>
                      <a:pt x="139" y="905"/>
                    </a:lnTo>
                    <a:lnTo>
                      <a:pt x="133" y="918"/>
                    </a:lnTo>
                    <a:lnTo>
                      <a:pt x="136" y="925"/>
                    </a:lnTo>
                    <a:lnTo>
                      <a:pt x="136" y="933"/>
                    </a:lnTo>
                    <a:lnTo>
                      <a:pt x="137" y="936"/>
                    </a:lnTo>
                    <a:lnTo>
                      <a:pt x="137" y="944"/>
                    </a:lnTo>
                    <a:lnTo>
                      <a:pt x="137" y="949"/>
                    </a:lnTo>
                    <a:lnTo>
                      <a:pt x="143" y="945"/>
                    </a:lnTo>
                    <a:lnTo>
                      <a:pt x="151" y="949"/>
                    </a:lnTo>
                    <a:lnTo>
                      <a:pt x="143" y="951"/>
                    </a:lnTo>
                    <a:lnTo>
                      <a:pt x="139" y="955"/>
                    </a:lnTo>
                    <a:lnTo>
                      <a:pt x="137" y="960"/>
                    </a:lnTo>
                    <a:lnTo>
                      <a:pt x="139" y="961"/>
                    </a:lnTo>
                    <a:lnTo>
                      <a:pt x="153" y="964"/>
                    </a:lnTo>
                    <a:lnTo>
                      <a:pt x="167" y="958"/>
                    </a:lnTo>
                    <a:lnTo>
                      <a:pt x="171" y="947"/>
                    </a:lnTo>
                    <a:lnTo>
                      <a:pt x="176" y="948"/>
                    </a:lnTo>
                    <a:lnTo>
                      <a:pt x="178" y="945"/>
                    </a:lnTo>
                    <a:lnTo>
                      <a:pt x="180" y="938"/>
                    </a:lnTo>
                    <a:lnTo>
                      <a:pt x="180" y="932"/>
                    </a:lnTo>
                    <a:lnTo>
                      <a:pt x="187" y="924"/>
                    </a:lnTo>
                    <a:lnTo>
                      <a:pt x="187" y="928"/>
                    </a:lnTo>
                    <a:lnTo>
                      <a:pt x="185" y="940"/>
                    </a:lnTo>
                    <a:lnTo>
                      <a:pt x="176" y="955"/>
                    </a:lnTo>
                    <a:lnTo>
                      <a:pt x="177" y="958"/>
                    </a:lnTo>
                    <a:lnTo>
                      <a:pt x="177" y="962"/>
                    </a:lnTo>
                    <a:lnTo>
                      <a:pt x="178" y="966"/>
                    </a:lnTo>
                    <a:lnTo>
                      <a:pt x="181" y="968"/>
                    </a:lnTo>
                    <a:lnTo>
                      <a:pt x="196" y="962"/>
                    </a:lnTo>
                    <a:lnTo>
                      <a:pt x="199" y="964"/>
                    </a:lnTo>
                    <a:lnTo>
                      <a:pt x="203" y="960"/>
                    </a:lnTo>
                    <a:lnTo>
                      <a:pt x="211" y="945"/>
                    </a:lnTo>
                    <a:lnTo>
                      <a:pt x="212" y="938"/>
                    </a:lnTo>
                    <a:lnTo>
                      <a:pt x="215" y="931"/>
                    </a:lnTo>
                    <a:lnTo>
                      <a:pt x="216" y="916"/>
                    </a:lnTo>
                    <a:lnTo>
                      <a:pt x="220" y="908"/>
                    </a:lnTo>
                    <a:lnTo>
                      <a:pt x="220" y="902"/>
                    </a:lnTo>
                    <a:lnTo>
                      <a:pt x="225" y="890"/>
                    </a:lnTo>
                    <a:lnTo>
                      <a:pt x="221" y="906"/>
                    </a:lnTo>
                    <a:lnTo>
                      <a:pt x="220" y="922"/>
                    </a:lnTo>
                    <a:lnTo>
                      <a:pt x="221" y="926"/>
                    </a:lnTo>
                    <a:lnTo>
                      <a:pt x="224" y="927"/>
                    </a:lnTo>
                    <a:lnTo>
                      <a:pt x="227" y="925"/>
                    </a:lnTo>
                    <a:lnTo>
                      <a:pt x="226" y="928"/>
                    </a:lnTo>
                    <a:lnTo>
                      <a:pt x="220" y="934"/>
                    </a:lnTo>
                    <a:lnTo>
                      <a:pt x="218" y="939"/>
                    </a:lnTo>
                    <a:lnTo>
                      <a:pt x="218" y="949"/>
                    </a:lnTo>
                    <a:lnTo>
                      <a:pt x="219" y="952"/>
                    </a:lnTo>
                    <a:lnTo>
                      <a:pt x="227" y="949"/>
                    </a:lnTo>
                    <a:lnTo>
                      <a:pt x="233" y="950"/>
                    </a:lnTo>
                    <a:lnTo>
                      <a:pt x="237" y="952"/>
                    </a:lnTo>
                    <a:lnTo>
                      <a:pt x="238" y="955"/>
                    </a:lnTo>
                    <a:lnTo>
                      <a:pt x="243" y="953"/>
                    </a:lnTo>
                    <a:lnTo>
                      <a:pt x="243" y="958"/>
                    </a:lnTo>
                    <a:lnTo>
                      <a:pt x="239" y="961"/>
                    </a:lnTo>
                    <a:lnTo>
                      <a:pt x="226" y="955"/>
                    </a:lnTo>
                    <a:lnTo>
                      <a:pt x="213" y="958"/>
                    </a:lnTo>
                    <a:lnTo>
                      <a:pt x="210" y="963"/>
                    </a:lnTo>
                    <a:lnTo>
                      <a:pt x="210" y="966"/>
                    </a:lnTo>
                    <a:lnTo>
                      <a:pt x="209" y="971"/>
                    </a:lnTo>
                    <a:lnTo>
                      <a:pt x="216" y="974"/>
                    </a:lnTo>
                    <a:lnTo>
                      <a:pt x="211" y="977"/>
                    </a:lnTo>
                    <a:lnTo>
                      <a:pt x="202" y="975"/>
                    </a:lnTo>
                    <a:lnTo>
                      <a:pt x="199" y="976"/>
                    </a:lnTo>
                    <a:lnTo>
                      <a:pt x="189" y="989"/>
                    </a:lnTo>
                    <a:lnTo>
                      <a:pt x="189" y="992"/>
                    </a:lnTo>
                    <a:lnTo>
                      <a:pt x="192" y="993"/>
                    </a:lnTo>
                    <a:lnTo>
                      <a:pt x="195" y="997"/>
                    </a:lnTo>
                    <a:lnTo>
                      <a:pt x="201" y="993"/>
                    </a:lnTo>
                    <a:lnTo>
                      <a:pt x="214" y="992"/>
                    </a:lnTo>
                    <a:lnTo>
                      <a:pt x="218" y="988"/>
                    </a:lnTo>
                    <a:lnTo>
                      <a:pt x="220" y="990"/>
                    </a:lnTo>
                    <a:lnTo>
                      <a:pt x="221" y="993"/>
                    </a:lnTo>
                    <a:lnTo>
                      <a:pt x="218" y="994"/>
                    </a:lnTo>
                    <a:lnTo>
                      <a:pt x="212" y="999"/>
                    </a:lnTo>
                    <a:lnTo>
                      <a:pt x="213" y="997"/>
                    </a:lnTo>
                    <a:lnTo>
                      <a:pt x="211" y="996"/>
                    </a:lnTo>
                    <a:lnTo>
                      <a:pt x="201" y="998"/>
                    </a:lnTo>
                    <a:lnTo>
                      <a:pt x="200" y="999"/>
                    </a:lnTo>
                    <a:lnTo>
                      <a:pt x="199" y="1002"/>
                    </a:lnTo>
                    <a:lnTo>
                      <a:pt x="200" y="1006"/>
                    </a:lnTo>
                    <a:lnTo>
                      <a:pt x="211" y="1002"/>
                    </a:lnTo>
                    <a:lnTo>
                      <a:pt x="205" y="1009"/>
                    </a:lnTo>
                    <a:lnTo>
                      <a:pt x="203" y="1017"/>
                    </a:lnTo>
                    <a:lnTo>
                      <a:pt x="203" y="1019"/>
                    </a:lnTo>
                    <a:lnTo>
                      <a:pt x="205" y="1027"/>
                    </a:lnTo>
                    <a:lnTo>
                      <a:pt x="215" y="1033"/>
                    </a:lnTo>
                    <a:lnTo>
                      <a:pt x="221" y="1023"/>
                    </a:lnTo>
                    <a:lnTo>
                      <a:pt x="222" y="1016"/>
                    </a:lnTo>
                    <a:lnTo>
                      <a:pt x="223" y="1013"/>
                    </a:lnTo>
                    <a:lnTo>
                      <a:pt x="224" y="1021"/>
                    </a:lnTo>
                    <a:lnTo>
                      <a:pt x="219" y="1036"/>
                    </a:lnTo>
                    <a:lnTo>
                      <a:pt x="220" y="1044"/>
                    </a:lnTo>
                    <a:lnTo>
                      <a:pt x="229" y="1046"/>
                    </a:lnTo>
                    <a:lnTo>
                      <a:pt x="236" y="1044"/>
                    </a:lnTo>
                    <a:lnTo>
                      <a:pt x="248" y="1049"/>
                    </a:lnTo>
                    <a:lnTo>
                      <a:pt x="259" y="1043"/>
                    </a:lnTo>
                    <a:lnTo>
                      <a:pt x="265" y="1034"/>
                    </a:lnTo>
                    <a:lnTo>
                      <a:pt x="269" y="1020"/>
                    </a:lnTo>
                    <a:lnTo>
                      <a:pt x="273" y="1009"/>
                    </a:lnTo>
                    <a:lnTo>
                      <a:pt x="278" y="1004"/>
                    </a:lnTo>
                    <a:lnTo>
                      <a:pt x="282" y="988"/>
                    </a:lnTo>
                    <a:lnTo>
                      <a:pt x="281" y="981"/>
                    </a:lnTo>
                    <a:lnTo>
                      <a:pt x="283" y="976"/>
                    </a:lnTo>
                    <a:lnTo>
                      <a:pt x="288" y="972"/>
                    </a:lnTo>
                    <a:lnTo>
                      <a:pt x="294" y="972"/>
                    </a:lnTo>
                    <a:lnTo>
                      <a:pt x="287" y="981"/>
                    </a:lnTo>
                    <a:lnTo>
                      <a:pt x="288" y="989"/>
                    </a:lnTo>
                    <a:lnTo>
                      <a:pt x="284" y="1000"/>
                    </a:lnTo>
                    <a:lnTo>
                      <a:pt x="278" y="1015"/>
                    </a:lnTo>
                    <a:lnTo>
                      <a:pt x="277" y="1020"/>
                    </a:lnTo>
                    <a:lnTo>
                      <a:pt x="275" y="1025"/>
                    </a:lnTo>
                    <a:lnTo>
                      <a:pt x="264" y="1042"/>
                    </a:lnTo>
                    <a:lnTo>
                      <a:pt x="264" y="1044"/>
                    </a:lnTo>
                    <a:lnTo>
                      <a:pt x="254" y="1054"/>
                    </a:lnTo>
                    <a:lnTo>
                      <a:pt x="254" y="1058"/>
                    </a:lnTo>
                    <a:lnTo>
                      <a:pt x="255" y="1061"/>
                    </a:lnTo>
                    <a:lnTo>
                      <a:pt x="260" y="1062"/>
                    </a:lnTo>
                    <a:lnTo>
                      <a:pt x="260" y="1066"/>
                    </a:lnTo>
                    <a:lnTo>
                      <a:pt x="257" y="1067"/>
                    </a:lnTo>
                    <a:lnTo>
                      <a:pt x="247" y="1064"/>
                    </a:lnTo>
                    <a:lnTo>
                      <a:pt x="244" y="1059"/>
                    </a:lnTo>
                    <a:lnTo>
                      <a:pt x="229" y="1063"/>
                    </a:lnTo>
                    <a:lnTo>
                      <a:pt x="232" y="1069"/>
                    </a:lnTo>
                    <a:lnTo>
                      <a:pt x="233" y="1072"/>
                    </a:lnTo>
                    <a:lnTo>
                      <a:pt x="232" y="1076"/>
                    </a:lnTo>
                    <a:lnTo>
                      <a:pt x="227" y="1076"/>
                    </a:lnTo>
                    <a:lnTo>
                      <a:pt x="215" y="1065"/>
                    </a:lnTo>
                    <a:lnTo>
                      <a:pt x="203" y="1064"/>
                    </a:lnTo>
                    <a:lnTo>
                      <a:pt x="193" y="1056"/>
                    </a:lnTo>
                    <a:lnTo>
                      <a:pt x="191" y="1058"/>
                    </a:lnTo>
                    <a:lnTo>
                      <a:pt x="191" y="1053"/>
                    </a:lnTo>
                    <a:lnTo>
                      <a:pt x="189" y="1050"/>
                    </a:lnTo>
                    <a:lnTo>
                      <a:pt x="188" y="1038"/>
                    </a:lnTo>
                    <a:lnTo>
                      <a:pt x="184" y="1031"/>
                    </a:lnTo>
                    <a:lnTo>
                      <a:pt x="181" y="1023"/>
                    </a:lnTo>
                    <a:lnTo>
                      <a:pt x="178" y="1019"/>
                    </a:lnTo>
                    <a:lnTo>
                      <a:pt x="177" y="1013"/>
                    </a:lnTo>
                    <a:lnTo>
                      <a:pt x="167" y="1000"/>
                    </a:lnTo>
                    <a:lnTo>
                      <a:pt x="140" y="994"/>
                    </a:lnTo>
                    <a:lnTo>
                      <a:pt x="122" y="1004"/>
                    </a:lnTo>
                    <a:lnTo>
                      <a:pt x="118" y="1002"/>
                    </a:lnTo>
                    <a:lnTo>
                      <a:pt x="114" y="1008"/>
                    </a:lnTo>
                    <a:lnTo>
                      <a:pt x="111" y="1008"/>
                    </a:lnTo>
                    <a:lnTo>
                      <a:pt x="111" y="1015"/>
                    </a:lnTo>
                    <a:lnTo>
                      <a:pt x="111" y="1016"/>
                    </a:lnTo>
                    <a:lnTo>
                      <a:pt x="112" y="1019"/>
                    </a:lnTo>
                    <a:lnTo>
                      <a:pt x="111" y="1032"/>
                    </a:lnTo>
                    <a:lnTo>
                      <a:pt x="121" y="1040"/>
                    </a:lnTo>
                    <a:lnTo>
                      <a:pt x="122" y="1043"/>
                    </a:lnTo>
                    <a:lnTo>
                      <a:pt x="128" y="1051"/>
                    </a:lnTo>
                    <a:lnTo>
                      <a:pt x="129" y="1053"/>
                    </a:lnTo>
                    <a:lnTo>
                      <a:pt x="128" y="1063"/>
                    </a:lnTo>
                    <a:lnTo>
                      <a:pt x="130" y="1068"/>
                    </a:lnTo>
                    <a:lnTo>
                      <a:pt x="130" y="1072"/>
                    </a:lnTo>
                    <a:lnTo>
                      <a:pt x="140" y="1076"/>
                    </a:lnTo>
                    <a:lnTo>
                      <a:pt x="145" y="1070"/>
                    </a:lnTo>
                    <a:lnTo>
                      <a:pt x="153" y="1070"/>
                    </a:lnTo>
                    <a:lnTo>
                      <a:pt x="154" y="1074"/>
                    </a:lnTo>
                    <a:lnTo>
                      <a:pt x="143" y="1081"/>
                    </a:lnTo>
                    <a:lnTo>
                      <a:pt x="144" y="1084"/>
                    </a:lnTo>
                    <a:lnTo>
                      <a:pt x="151" y="1084"/>
                    </a:lnTo>
                    <a:lnTo>
                      <a:pt x="150" y="1087"/>
                    </a:lnTo>
                    <a:lnTo>
                      <a:pt x="144" y="1089"/>
                    </a:lnTo>
                    <a:lnTo>
                      <a:pt x="144" y="1093"/>
                    </a:lnTo>
                    <a:lnTo>
                      <a:pt x="145" y="1096"/>
                    </a:lnTo>
                    <a:lnTo>
                      <a:pt x="147" y="1093"/>
                    </a:lnTo>
                    <a:lnTo>
                      <a:pt x="157" y="1098"/>
                    </a:lnTo>
                    <a:lnTo>
                      <a:pt x="155" y="1100"/>
                    </a:lnTo>
                    <a:lnTo>
                      <a:pt x="154" y="1104"/>
                    </a:lnTo>
                    <a:lnTo>
                      <a:pt x="148" y="1100"/>
                    </a:lnTo>
                    <a:lnTo>
                      <a:pt x="147" y="1097"/>
                    </a:lnTo>
                    <a:lnTo>
                      <a:pt x="139" y="1100"/>
                    </a:lnTo>
                    <a:lnTo>
                      <a:pt x="135" y="1104"/>
                    </a:lnTo>
                    <a:lnTo>
                      <a:pt x="139" y="1108"/>
                    </a:lnTo>
                    <a:lnTo>
                      <a:pt x="131" y="1109"/>
                    </a:lnTo>
                    <a:lnTo>
                      <a:pt x="131" y="1106"/>
                    </a:lnTo>
                    <a:lnTo>
                      <a:pt x="129" y="1106"/>
                    </a:lnTo>
                    <a:lnTo>
                      <a:pt x="123" y="1110"/>
                    </a:lnTo>
                    <a:lnTo>
                      <a:pt x="120" y="1107"/>
                    </a:lnTo>
                    <a:lnTo>
                      <a:pt x="113" y="1106"/>
                    </a:lnTo>
                    <a:lnTo>
                      <a:pt x="111" y="1107"/>
                    </a:lnTo>
                    <a:lnTo>
                      <a:pt x="110" y="1113"/>
                    </a:lnTo>
                    <a:lnTo>
                      <a:pt x="105" y="1116"/>
                    </a:lnTo>
                    <a:lnTo>
                      <a:pt x="100" y="1120"/>
                    </a:lnTo>
                    <a:lnTo>
                      <a:pt x="97" y="1125"/>
                    </a:lnTo>
                    <a:lnTo>
                      <a:pt x="77" y="1140"/>
                    </a:lnTo>
                    <a:lnTo>
                      <a:pt x="75" y="1152"/>
                    </a:lnTo>
                    <a:lnTo>
                      <a:pt x="75" y="1158"/>
                    </a:lnTo>
                    <a:lnTo>
                      <a:pt x="75" y="1167"/>
                    </a:lnTo>
                    <a:lnTo>
                      <a:pt x="74" y="1175"/>
                    </a:lnTo>
                    <a:lnTo>
                      <a:pt x="72" y="1179"/>
                    </a:lnTo>
                    <a:lnTo>
                      <a:pt x="83" y="1197"/>
                    </a:lnTo>
                    <a:lnTo>
                      <a:pt x="87" y="1199"/>
                    </a:lnTo>
                    <a:lnTo>
                      <a:pt x="94" y="1189"/>
                    </a:lnTo>
                    <a:lnTo>
                      <a:pt x="96" y="1179"/>
                    </a:lnTo>
                    <a:lnTo>
                      <a:pt x="98" y="1195"/>
                    </a:lnTo>
                    <a:lnTo>
                      <a:pt x="102" y="1181"/>
                    </a:lnTo>
                    <a:lnTo>
                      <a:pt x="98" y="1154"/>
                    </a:lnTo>
                    <a:lnTo>
                      <a:pt x="101" y="1147"/>
                    </a:lnTo>
                    <a:lnTo>
                      <a:pt x="103" y="1158"/>
                    </a:lnTo>
                    <a:lnTo>
                      <a:pt x="103" y="1177"/>
                    </a:lnTo>
                    <a:lnTo>
                      <a:pt x="106" y="1199"/>
                    </a:lnTo>
                    <a:lnTo>
                      <a:pt x="116" y="1200"/>
                    </a:lnTo>
                    <a:lnTo>
                      <a:pt x="119" y="1206"/>
                    </a:lnTo>
                    <a:lnTo>
                      <a:pt x="128" y="1203"/>
                    </a:lnTo>
                    <a:lnTo>
                      <a:pt x="131" y="1193"/>
                    </a:lnTo>
                    <a:lnTo>
                      <a:pt x="130" y="1181"/>
                    </a:lnTo>
                    <a:lnTo>
                      <a:pt x="133" y="1191"/>
                    </a:lnTo>
                    <a:lnTo>
                      <a:pt x="142" y="1198"/>
                    </a:lnTo>
                    <a:lnTo>
                      <a:pt x="145" y="1203"/>
                    </a:lnTo>
                    <a:lnTo>
                      <a:pt x="152" y="1205"/>
                    </a:lnTo>
                    <a:lnTo>
                      <a:pt x="154" y="1195"/>
                    </a:lnTo>
                    <a:lnTo>
                      <a:pt x="161" y="1189"/>
                    </a:lnTo>
                    <a:lnTo>
                      <a:pt x="162" y="1175"/>
                    </a:lnTo>
                    <a:lnTo>
                      <a:pt x="164" y="1181"/>
                    </a:lnTo>
                    <a:lnTo>
                      <a:pt x="165" y="1190"/>
                    </a:lnTo>
                    <a:lnTo>
                      <a:pt x="164" y="1192"/>
                    </a:lnTo>
                    <a:lnTo>
                      <a:pt x="162" y="1201"/>
                    </a:lnTo>
                    <a:lnTo>
                      <a:pt x="162" y="1204"/>
                    </a:lnTo>
                    <a:lnTo>
                      <a:pt x="179" y="1209"/>
                    </a:lnTo>
                    <a:lnTo>
                      <a:pt x="185" y="1213"/>
                    </a:lnTo>
                    <a:lnTo>
                      <a:pt x="198" y="1215"/>
                    </a:lnTo>
                    <a:lnTo>
                      <a:pt x="200" y="1221"/>
                    </a:lnTo>
                    <a:lnTo>
                      <a:pt x="226" y="1216"/>
                    </a:lnTo>
                    <a:lnTo>
                      <a:pt x="209" y="1192"/>
                    </a:lnTo>
                    <a:lnTo>
                      <a:pt x="208" y="1180"/>
                    </a:lnTo>
                    <a:lnTo>
                      <a:pt x="215" y="1197"/>
                    </a:lnTo>
                    <a:lnTo>
                      <a:pt x="223" y="1197"/>
                    </a:lnTo>
                    <a:lnTo>
                      <a:pt x="233" y="1188"/>
                    </a:lnTo>
                    <a:lnTo>
                      <a:pt x="233" y="1170"/>
                    </a:lnTo>
                    <a:lnTo>
                      <a:pt x="246" y="1191"/>
                    </a:lnTo>
                    <a:lnTo>
                      <a:pt x="257" y="1199"/>
                    </a:lnTo>
                    <a:lnTo>
                      <a:pt x="265" y="1194"/>
                    </a:lnTo>
                    <a:lnTo>
                      <a:pt x="266" y="1179"/>
                    </a:lnTo>
                    <a:lnTo>
                      <a:pt x="259" y="1159"/>
                    </a:lnTo>
                    <a:lnTo>
                      <a:pt x="258" y="1154"/>
                    </a:lnTo>
                    <a:lnTo>
                      <a:pt x="263" y="1161"/>
                    </a:lnTo>
                    <a:lnTo>
                      <a:pt x="272" y="1198"/>
                    </a:lnTo>
                    <a:lnTo>
                      <a:pt x="281" y="1203"/>
                    </a:lnTo>
                    <a:lnTo>
                      <a:pt x="296" y="1200"/>
                    </a:lnTo>
                    <a:lnTo>
                      <a:pt x="300" y="1186"/>
                    </a:lnTo>
                    <a:lnTo>
                      <a:pt x="295" y="1176"/>
                    </a:lnTo>
                    <a:lnTo>
                      <a:pt x="288" y="1163"/>
                    </a:lnTo>
                    <a:lnTo>
                      <a:pt x="293" y="1168"/>
                    </a:lnTo>
                    <a:lnTo>
                      <a:pt x="303" y="1170"/>
                    </a:lnTo>
                    <a:lnTo>
                      <a:pt x="304" y="1174"/>
                    </a:lnTo>
                    <a:lnTo>
                      <a:pt x="304" y="1183"/>
                    </a:lnTo>
                    <a:lnTo>
                      <a:pt x="307" y="1190"/>
                    </a:lnTo>
                    <a:lnTo>
                      <a:pt x="318" y="1192"/>
                    </a:lnTo>
                    <a:lnTo>
                      <a:pt x="328" y="1188"/>
                    </a:lnTo>
                    <a:lnTo>
                      <a:pt x="334" y="1190"/>
                    </a:lnTo>
                    <a:lnTo>
                      <a:pt x="338" y="1197"/>
                    </a:lnTo>
                    <a:lnTo>
                      <a:pt x="338" y="1205"/>
                    </a:lnTo>
                    <a:lnTo>
                      <a:pt x="336" y="1218"/>
                    </a:lnTo>
                    <a:lnTo>
                      <a:pt x="333" y="1225"/>
                    </a:lnTo>
                    <a:lnTo>
                      <a:pt x="335" y="1233"/>
                    </a:lnTo>
                    <a:lnTo>
                      <a:pt x="360" y="1220"/>
                    </a:lnTo>
                    <a:lnTo>
                      <a:pt x="375" y="1215"/>
                    </a:lnTo>
                    <a:lnTo>
                      <a:pt x="386" y="1203"/>
                    </a:lnTo>
                    <a:lnTo>
                      <a:pt x="398" y="1180"/>
                    </a:lnTo>
                    <a:lnTo>
                      <a:pt x="401" y="1197"/>
                    </a:lnTo>
                    <a:lnTo>
                      <a:pt x="414" y="1188"/>
                    </a:lnTo>
                    <a:lnTo>
                      <a:pt x="416" y="1179"/>
                    </a:lnTo>
                    <a:lnTo>
                      <a:pt x="427" y="1175"/>
                    </a:lnTo>
                    <a:lnTo>
                      <a:pt x="428" y="1166"/>
                    </a:lnTo>
                    <a:lnTo>
                      <a:pt x="430" y="1152"/>
                    </a:lnTo>
                    <a:lnTo>
                      <a:pt x="428" y="1135"/>
                    </a:lnTo>
                    <a:lnTo>
                      <a:pt x="423" y="1124"/>
                    </a:lnTo>
                    <a:lnTo>
                      <a:pt x="413" y="1127"/>
                    </a:lnTo>
                    <a:lnTo>
                      <a:pt x="405" y="1136"/>
                    </a:lnTo>
                    <a:lnTo>
                      <a:pt x="401" y="1145"/>
                    </a:lnTo>
                    <a:lnTo>
                      <a:pt x="395" y="1143"/>
                    </a:lnTo>
                    <a:lnTo>
                      <a:pt x="395" y="1134"/>
                    </a:lnTo>
                    <a:lnTo>
                      <a:pt x="384" y="1127"/>
                    </a:lnTo>
                    <a:lnTo>
                      <a:pt x="385" y="1123"/>
                    </a:lnTo>
                    <a:lnTo>
                      <a:pt x="389" y="1121"/>
                    </a:lnTo>
                    <a:lnTo>
                      <a:pt x="395" y="1116"/>
                    </a:lnTo>
                    <a:lnTo>
                      <a:pt x="398" y="1109"/>
                    </a:lnTo>
                    <a:lnTo>
                      <a:pt x="396" y="1104"/>
                    </a:lnTo>
                    <a:lnTo>
                      <a:pt x="392" y="1096"/>
                    </a:lnTo>
                    <a:lnTo>
                      <a:pt x="384" y="1093"/>
                    </a:lnTo>
                    <a:lnTo>
                      <a:pt x="374" y="1093"/>
                    </a:lnTo>
                    <a:lnTo>
                      <a:pt x="359" y="1111"/>
                    </a:lnTo>
                    <a:lnTo>
                      <a:pt x="356" y="1111"/>
                    </a:lnTo>
                    <a:lnTo>
                      <a:pt x="363" y="1100"/>
                    </a:lnTo>
                    <a:lnTo>
                      <a:pt x="362" y="1093"/>
                    </a:lnTo>
                    <a:lnTo>
                      <a:pt x="338" y="1089"/>
                    </a:lnTo>
                    <a:lnTo>
                      <a:pt x="326" y="1091"/>
                    </a:lnTo>
                    <a:lnTo>
                      <a:pt x="311" y="1110"/>
                    </a:lnTo>
                    <a:lnTo>
                      <a:pt x="309" y="1102"/>
                    </a:lnTo>
                    <a:lnTo>
                      <a:pt x="307" y="1092"/>
                    </a:lnTo>
                    <a:lnTo>
                      <a:pt x="304" y="1087"/>
                    </a:lnTo>
                    <a:lnTo>
                      <a:pt x="313" y="1088"/>
                    </a:lnTo>
                    <a:lnTo>
                      <a:pt x="329" y="1081"/>
                    </a:lnTo>
                    <a:lnTo>
                      <a:pt x="329" y="1077"/>
                    </a:lnTo>
                    <a:lnTo>
                      <a:pt x="320" y="1070"/>
                    </a:lnTo>
                    <a:lnTo>
                      <a:pt x="317" y="1062"/>
                    </a:lnTo>
                    <a:lnTo>
                      <a:pt x="318" y="1056"/>
                    </a:lnTo>
                    <a:lnTo>
                      <a:pt x="334" y="1074"/>
                    </a:lnTo>
                    <a:lnTo>
                      <a:pt x="351" y="1085"/>
                    </a:lnTo>
                    <a:lnTo>
                      <a:pt x="396" y="1084"/>
                    </a:lnTo>
                    <a:lnTo>
                      <a:pt x="401" y="1076"/>
                    </a:lnTo>
                    <a:lnTo>
                      <a:pt x="405" y="1078"/>
                    </a:lnTo>
                    <a:lnTo>
                      <a:pt x="404" y="1083"/>
                    </a:lnTo>
                    <a:lnTo>
                      <a:pt x="404" y="1083"/>
                    </a:lnTo>
                    <a:lnTo>
                      <a:pt x="420" y="1074"/>
                    </a:lnTo>
                    <a:lnTo>
                      <a:pt x="428" y="1057"/>
                    </a:lnTo>
                    <a:lnTo>
                      <a:pt x="429" y="1049"/>
                    </a:lnTo>
                    <a:lnTo>
                      <a:pt x="429" y="1044"/>
                    </a:lnTo>
                    <a:lnTo>
                      <a:pt x="438" y="1041"/>
                    </a:lnTo>
                    <a:lnTo>
                      <a:pt x="439" y="1036"/>
                    </a:lnTo>
                    <a:lnTo>
                      <a:pt x="428" y="1025"/>
                    </a:lnTo>
                    <a:lnTo>
                      <a:pt x="427" y="1021"/>
                    </a:lnTo>
                    <a:lnTo>
                      <a:pt x="429" y="1016"/>
                    </a:lnTo>
                    <a:lnTo>
                      <a:pt x="426" y="1006"/>
                    </a:lnTo>
                    <a:lnTo>
                      <a:pt x="422" y="1004"/>
                    </a:lnTo>
                    <a:lnTo>
                      <a:pt x="423" y="1002"/>
                    </a:lnTo>
                    <a:lnTo>
                      <a:pt x="423" y="996"/>
                    </a:lnTo>
                    <a:lnTo>
                      <a:pt x="420" y="989"/>
                    </a:lnTo>
                    <a:lnTo>
                      <a:pt x="420" y="985"/>
                    </a:lnTo>
                    <a:lnTo>
                      <a:pt x="428" y="989"/>
                    </a:lnTo>
                    <a:lnTo>
                      <a:pt x="453" y="990"/>
                    </a:lnTo>
                    <a:lnTo>
                      <a:pt x="458" y="995"/>
                    </a:lnTo>
                    <a:lnTo>
                      <a:pt x="469" y="992"/>
                    </a:lnTo>
                    <a:lnTo>
                      <a:pt x="480" y="978"/>
                    </a:lnTo>
                    <a:lnTo>
                      <a:pt x="488" y="983"/>
                    </a:lnTo>
                    <a:lnTo>
                      <a:pt x="491" y="987"/>
                    </a:lnTo>
                    <a:lnTo>
                      <a:pt x="499" y="973"/>
                    </a:lnTo>
                    <a:lnTo>
                      <a:pt x="498" y="971"/>
                    </a:lnTo>
                    <a:lnTo>
                      <a:pt x="503" y="963"/>
                    </a:lnTo>
                    <a:lnTo>
                      <a:pt x="473" y="958"/>
                    </a:lnTo>
                    <a:lnTo>
                      <a:pt x="460" y="952"/>
                    </a:lnTo>
                    <a:lnTo>
                      <a:pt x="470" y="944"/>
                    </a:lnTo>
                    <a:lnTo>
                      <a:pt x="481" y="945"/>
                    </a:lnTo>
                    <a:lnTo>
                      <a:pt x="500" y="953"/>
                    </a:lnTo>
                    <a:lnTo>
                      <a:pt x="508" y="938"/>
                    </a:lnTo>
                    <a:lnTo>
                      <a:pt x="518" y="932"/>
                    </a:lnTo>
                    <a:lnTo>
                      <a:pt x="519" y="928"/>
                    </a:lnTo>
                    <a:lnTo>
                      <a:pt x="515" y="918"/>
                    </a:lnTo>
                    <a:lnTo>
                      <a:pt x="507" y="914"/>
                    </a:lnTo>
                    <a:lnTo>
                      <a:pt x="494" y="910"/>
                    </a:lnTo>
                    <a:lnTo>
                      <a:pt x="486" y="905"/>
                    </a:lnTo>
                    <a:lnTo>
                      <a:pt x="479" y="904"/>
                    </a:lnTo>
                    <a:lnTo>
                      <a:pt x="484" y="901"/>
                    </a:lnTo>
                    <a:lnTo>
                      <a:pt x="493" y="902"/>
                    </a:lnTo>
                    <a:lnTo>
                      <a:pt x="514" y="901"/>
                    </a:lnTo>
                    <a:lnTo>
                      <a:pt x="520" y="897"/>
                    </a:lnTo>
                    <a:lnTo>
                      <a:pt x="523" y="893"/>
                    </a:lnTo>
                    <a:lnTo>
                      <a:pt x="532" y="887"/>
                    </a:lnTo>
                    <a:lnTo>
                      <a:pt x="528" y="882"/>
                    </a:lnTo>
                    <a:lnTo>
                      <a:pt x="528" y="876"/>
                    </a:lnTo>
                    <a:lnTo>
                      <a:pt x="530" y="871"/>
                    </a:lnTo>
                    <a:lnTo>
                      <a:pt x="530" y="861"/>
                    </a:lnTo>
                    <a:lnTo>
                      <a:pt x="528" y="850"/>
                    </a:lnTo>
                    <a:lnTo>
                      <a:pt x="522" y="845"/>
                    </a:lnTo>
                    <a:lnTo>
                      <a:pt x="506" y="839"/>
                    </a:lnTo>
                    <a:lnTo>
                      <a:pt x="483" y="842"/>
                    </a:lnTo>
                    <a:lnTo>
                      <a:pt x="484" y="838"/>
                    </a:lnTo>
                    <a:lnTo>
                      <a:pt x="493" y="835"/>
                    </a:lnTo>
                    <a:lnTo>
                      <a:pt x="496" y="830"/>
                    </a:lnTo>
                    <a:lnTo>
                      <a:pt x="496" y="827"/>
                    </a:lnTo>
                    <a:lnTo>
                      <a:pt x="493" y="822"/>
                    </a:lnTo>
                    <a:lnTo>
                      <a:pt x="452" y="825"/>
                    </a:lnTo>
                    <a:lnTo>
                      <a:pt x="445" y="829"/>
                    </a:lnTo>
                    <a:lnTo>
                      <a:pt x="440" y="836"/>
                    </a:lnTo>
                    <a:lnTo>
                      <a:pt x="436" y="837"/>
                    </a:lnTo>
                    <a:lnTo>
                      <a:pt x="440" y="828"/>
                    </a:lnTo>
                    <a:lnTo>
                      <a:pt x="441" y="820"/>
                    </a:lnTo>
                    <a:lnTo>
                      <a:pt x="436" y="819"/>
                    </a:lnTo>
                    <a:lnTo>
                      <a:pt x="434" y="815"/>
                    </a:lnTo>
                    <a:lnTo>
                      <a:pt x="448" y="818"/>
                    </a:lnTo>
                    <a:lnTo>
                      <a:pt x="472" y="811"/>
                    </a:lnTo>
                    <a:lnTo>
                      <a:pt x="487" y="813"/>
                    </a:lnTo>
                    <a:lnTo>
                      <a:pt x="487" y="808"/>
                    </a:lnTo>
                    <a:lnTo>
                      <a:pt x="474" y="802"/>
                    </a:lnTo>
                    <a:lnTo>
                      <a:pt x="438" y="802"/>
                    </a:lnTo>
                    <a:lnTo>
                      <a:pt x="434" y="797"/>
                    </a:lnTo>
                    <a:lnTo>
                      <a:pt x="441" y="795"/>
                    </a:lnTo>
                    <a:lnTo>
                      <a:pt x="466" y="794"/>
                    </a:lnTo>
                    <a:lnTo>
                      <a:pt x="473" y="790"/>
                    </a:lnTo>
                    <a:lnTo>
                      <a:pt x="483" y="792"/>
                    </a:lnTo>
                    <a:lnTo>
                      <a:pt x="493" y="794"/>
                    </a:lnTo>
                    <a:lnTo>
                      <a:pt x="496" y="800"/>
                    </a:lnTo>
                    <a:lnTo>
                      <a:pt x="495" y="806"/>
                    </a:lnTo>
                    <a:lnTo>
                      <a:pt x="497" y="814"/>
                    </a:lnTo>
                    <a:lnTo>
                      <a:pt x="504" y="816"/>
                    </a:lnTo>
                    <a:lnTo>
                      <a:pt x="532" y="820"/>
                    </a:lnTo>
                    <a:lnTo>
                      <a:pt x="537" y="818"/>
                    </a:lnTo>
                    <a:lnTo>
                      <a:pt x="538" y="813"/>
                    </a:lnTo>
                    <a:lnTo>
                      <a:pt x="537" y="805"/>
                    </a:lnTo>
                    <a:lnTo>
                      <a:pt x="529" y="795"/>
                    </a:lnTo>
                    <a:lnTo>
                      <a:pt x="536" y="786"/>
                    </a:lnTo>
                    <a:lnTo>
                      <a:pt x="531" y="782"/>
                    </a:lnTo>
                    <a:lnTo>
                      <a:pt x="494" y="784"/>
                    </a:lnTo>
                    <a:lnTo>
                      <a:pt x="491" y="780"/>
                    </a:lnTo>
                    <a:lnTo>
                      <a:pt x="458" y="783"/>
                    </a:lnTo>
                    <a:lnTo>
                      <a:pt x="442" y="789"/>
                    </a:lnTo>
                    <a:lnTo>
                      <a:pt x="448" y="784"/>
                    </a:lnTo>
                    <a:lnTo>
                      <a:pt x="449" y="780"/>
                    </a:lnTo>
                    <a:lnTo>
                      <a:pt x="437" y="777"/>
                    </a:lnTo>
                    <a:lnTo>
                      <a:pt x="431" y="771"/>
                    </a:lnTo>
                    <a:lnTo>
                      <a:pt x="441" y="768"/>
                    </a:lnTo>
                    <a:lnTo>
                      <a:pt x="456" y="770"/>
                    </a:lnTo>
                    <a:lnTo>
                      <a:pt x="452" y="756"/>
                    </a:lnTo>
                    <a:lnTo>
                      <a:pt x="449" y="754"/>
                    </a:lnTo>
                    <a:lnTo>
                      <a:pt x="453" y="751"/>
                    </a:lnTo>
                    <a:lnTo>
                      <a:pt x="456" y="755"/>
                    </a:lnTo>
                    <a:lnTo>
                      <a:pt x="459" y="762"/>
                    </a:lnTo>
                    <a:lnTo>
                      <a:pt x="464" y="766"/>
                    </a:lnTo>
                    <a:lnTo>
                      <a:pt x="491" y="768"/>
                    </a:lnTo>
                    <a:lnTo>
                      <a:pt x="493" y="763"/>
                    </a:lnTo>
                    <a:lnTo>
                      <a:pt x="487" y="757"/>
                    </a:lnTo>
                    <a:lnTo>
                      <a:pt x="485" y="754"/>
                    </a:lnTo>
                    <a:lnTo>
                      <a:pt x="458" y="747"/>
                    </a:lnTo>
                    <a:lnTo>
                      <a:pt x="453" y="740"/>
                    </a:lnTo>
                    <a:lnTo>
                      <a:pt x="458" y="739"/>
                    </a:lnTo>
                    <a:lnTo>
                      <a:pt x="477" y="743"/>
                    </a:lnTo>
                    <a:lnTo>
                      <a:pt x="500" y="758"/>
                    </a:lnTo>
                    <a:lnTo>
                      <a:pt x="517" y="760"/>
                    </a:lnTo>
                    <a:lnTo>
                      <a:pt x="521" y="756"/>
                    </a:lnTo>
                    <a:lnTo>
                      <a:pt x="520" y="747"/>
                    </a:lnTo>
                    <a:lnTo>
                      <a:pt x="526" y="750"/>
                    </a:lnTo>
                    <a:lnTo>
                      <a:pt x="542" y="751"/>
                    </a:lnTo>
                    <a:lnTo>
                      <a:pt x="548" y="744"/>
                    </a:lnTo>
                    <a:lnTo>
                      <a:pt x="547" y="738"/>
                    </a:lnTo>
                    <a:lnTo>
                      <a:pt x="550" y="739"/>
                    </a:lnTo>
                    <a:lnTo>
                      <a:pt x="552" y="734"/>
                    </a:lnTo>
                    <a:lnTo>
                      <a:pt x="555" y="742"/>
                    </a:lnTo>
                    <a:lnTo>
                      <a:pt x="564" y="739"/>
                    </a:lnTo>
                    <a:lnTo>
                      <a:pt x="566" y="731"/>
                    </a:lnTo>
                    <a:lnTo>
                      <a:pt x="565" y="722"/>
                    </a:lnTo>
                    <a:lnTo>
                      <a:pt x="562" y="711"/>
                    </a:lnTo>
                    <a:lnTo>
                      <a:pt x="561" y="702"/>
                    </a:lnTo>
                    <a:lnTo>
                      <a:pt x="528" y="697"/>
                    </a:lnTo>
                    <a:lnTo>
                      <a:pt x="530" y="689"/>
                    </a:lnTo>
                    <a:lnTo>
                      <a:pt x="540" y="686"/>
                    </a:lnTo>
                    <a:lnTo>
                      <a:pt x="553" y="692"/>
                    </a:lnTo>
                    <a:lnTo>
                      <a:pt x="568" y="695"/>
                    </a:lnTo>
                    <a:lnTo>
                      <a:pt x="567" y="702"/>
                    </a:lnTo>
                    <a:lnTo>
                      <a:pt x="568" y="710"/>
                    </a:lnTo>
                    <a:lnTo>
                      <a:pt x="576" y="714"/>
                    </a:lnTo>
                    <a:lnTo>
                      <a:pt x="585" y="713"/>
                    </a:lnTo>
                    <a:lnTo>
                      <a:pt x="585" y="716"/>
                    </a:lnTo>
                    <a:lnTo>
                      <a:pt x="598" y="712"/>
                    </a:lnTo>
                    <a:lnTo>
                      <a:pt x="611" y="713"/>
                    </a:lnTo>
                    <a:lnTo>
                      <a:pt x="616" y="708"/>
                    </a:lnTo>
                    <a:lnTo>
                      <a:pt x="623" y="706"/>
                    </a:lnTo>
                    <a:lnTo>
                      <a:pt x="635" y="685"/>
                    </a:lnTo>
                    <a:lnTo>
                      <a:pt x="630" y="682"/>
                    </a:lnTo>
                    <a:lnTo>
                      <a:pt x="621" y="683"/>
                    </a:lnTo>
                    <a:lnTo>
                      <a:pt x="622" y="677"/>
                    </a:lnTo>
                    <a:lnTo>
                      <a:pt x="628" y="668"/>
                    </a:lnTo>
                    <a:lnTo>
                      <a:pt x="640" y="664"/>
                    </a:lnTo>
                    <a:lnTo>
                      <a:pt x="642" y="659"/>
                    </a:lnTo>
                    <a:lnTo>
                      <a:pt x="650" y="652"/>
                    </a:lnTo>
                    <a:lnTo>
                      <a:pt x="661" y="642"/>
                    </a:lnTo>
                    <a:lnTo>
                      <a:pt x="662" y="642"/>
                    </a:lnTo>
                    <a:lnTo>
                      <a:pt x="661" y="636"/>
                    </a:lnTo>
                    <a:lnTo>
                      <a:pt x="661" y="634"/>
                    </a:lnTo>
                    <a:lnTo>
                      <a:pt x="656" y="629"/>
                    </a:lnTo>
                    <a:lnTo>
                      <a:pt x="653" y="628"/>
                    </a:lnTo>
                    <a:lnTo>
                      <a:pt x="653" y="628"/>
                    </a:lnTo>
                    <a:lnTo>
                      <a:pt x="640" y="634"/>
                    </a:lnTo>
                    <a:lnTo>
                      <a:pt x="633" y="637"/>
                    </a:lnTo>
                    <a:lnTo>
                      <a:pt x="627" y="640"/>
                    </a:lnTo>
                    <a:lnTo>
                      <a:pt x="609" y="642"/>
                    </a:lnTo>
                    <a:lnTo>
                      <a:pt x="609" y="622"/>
                    </a:lnTo>
                    <a:lnTo>
                      <a:pt x="618" y="620"/>
                    </a:lnTo>
                    <a:lnTo>
                      <a:pt x="635" y="625"/>
                    </a:lnTo>
                    <a:lnTo>
                      <a:pt x="657" y="617"/>
                    </a:lnTo>
                    <a:lnTo>
                      <a:pt x="667" y="618"/>
                    </a:lnTo>
                    <a:lnTo>
                      <a:pt x="670" y="618"/>
                    </a:lnTo>
                    <a:lnTo>
                      <a:pt x="672" y="617"/>
                    </a:lnTo>
                    <a:lnTo>
                      <a:pt x="672" y="617"/>
                    </a:lnTo>
                    <a:lnTo>
                      <a:pt x="676" y="608"/>
                    </a:lnTo>
                    <a:lnTo>
                      <a:pt x="677" y="607"/>
                    </a:lnTo>
                    <a:lnTo>
                      <a:pt x="678" y="606"/>
                    </a:lnTo>
                    <a:lnTo>
                      <a:pt x="677" y="604"/>
                    </a:lnTo>
                    <a:lnTo>
                      <a:pt x="676" y="603"/>
                    </a:lnTo>
                    <a:lnTo>
                      <a:pt x="675" y="601"/>
                    </a:lnTo>
                    <a:lnTo>
                      <a:pt x="672" y="598"/>
                    </a:lnTo>
                    <a:lnTo>
                      <a:pt x="668" y="595"/>
                    </a:lnTo>
                    <a:lnTo>
                      <a:pt x="666" y="595"/>
                    </a:lnTo>
                    <a:lnTo>
                      <a:pt x="665" y="594"/>
                    </a:lnTo>
                    <a:lnTo>
                      <a:pt x="663" y="591"/>
                    </a:lnTo>
                    <a:lnTo>
                      <a:pt x="662" y="590"/>
                    </a:lnTo>
                    <a:lnTo>
                      <a:pt x="662" y="589"/>
                    </a:lnTo>
                    <a:lnTo>
                      <a:pt x="662" y="588"/>
                    </a:lnTo>
                    <a:lnTo>
                      <a:pt x="662" y="585"/>
                    </a:lnTo>
                    <a:lnTo>
                      <a:pt x="662" y="583"/>
                    </a:lnTo>
                    <a:lnTo>
                      <a:pt x="662" y="581"/>
                    </a:lnTo>
                    <a:lnTo>
                      <a:pt x="663" y="581"/>
                    </a:lnTo>
                    <a:lnTo>
                      <a:pt x="664" y="578"/>
                    </a:lnTo>
                    <a:lnTo>
                      <a:pt x="663" y="575"/>
                    </a:lnTo>
                    <a:lnTo>
                      <a:pt x="662" y="569"/>
                    </a:lnTo>
                    <a:lnTo>
                      <a:pt x="653" y="554"/>
                    </a:lnTo>
                    <a:lnTo>
                      <a:pt x="652" y="553"/>
                    </a:lnTo>
                    <a:lnTo>
                      <a:pt x="651" y="553"/>
                    </a:lnTo>
                    <a:lnTo>
                      <a:pt x="651" y="550"/>
                    </a:lnTo>
                    <a:lnTo>
                      <a:pt x="653" y="550"/>
                    </a:lnTo>
                    <a:lnTo>
                      <a:pt x="653" y="550"/>
                    </a:lnTo>
                    <a:lnTo>
                      <a:pt x="659" y="556"/>
                    </a:lnTo>
                    <a:lnTo>
                      <a:pt x="666" y="565"/>
                    </a:lnTo>
                    <a:lnTo>
                      <a:pt x="668" y="570"/>
                    </a:lnTo>
                    <a:lnTo>
                      <a:pt x="669" y="575"/>
                    </a:lnTo>
                    <a:lnTo>
                      <a:pt x="669" y="580"/>
                    </a:lnTo>
                    <a:lnTo>
                      <a:pt x="667" y="585"/>
                    </a:lnTo>
                    <a:lnTo>
                      <a:pt x="666" y="586"/>
                    </a:lnTo>
                    <a:lnTo>
                      <a:pt x="667" y="587"/>
                    </a:lnTo>
                    <a:lnTo>
                      <a:pt x="667" y="588"/>
                    </a:lnTo>
                    <a:lnTo>
                      <a:pt x="669" y="589"/>
                    </a:lnTo>
                    <a:lnTo>
                      <a:pt x="674" y="589"/>
                    </a:lnTo>
                    <a:lnTo>
                      <a:pt x="674" y="589"/>
                    </a:lnTo>
                    <a:lnTo>
                      <a:pt x="679" y="589"/>
                    </a:lnTo>
                    <a:lnTo>
                      <a:pt x="684" y="588"/>
                    </a:lnTo>
                    <a:lnTo>
                      <a:pt x="689" y="586"/>
                    </a:lnTo>
                    <a:lnTo>
                      <a:pt x="693" y="583"/>
                    </a:lnTo>
                    <a:lnTo>
                      <a:pt x="695" y="581"/>
                    </a:lnTo>
                    <a:lnTo>
                      <a:pt x="695" y="580"/>
                    </a:lnTo>
                    <a:lnTo>
                      <a:pt x="697" y="578"/>
                    </a:lnTo>
                    <a:lnTo>
                      <a:pt x="698" y="577"/>
                    </a:lnTo>
                    <a:lnTo>
                      <a:pt x="698" y="576"/>
                    </a:lnTo>
                    <a:lnTo>
                      <a:pt x="698" y="575"/>
                    </a:lnTo>
                    <a:lnTo>
                      <a:pt x="698" y="573"/>
                    </a:lnTo>
                    <a:lnTo>
                      <a:pt x="701" y="557"/>
                    </a:lnTo>
                    <a:lnTo>
                      <a:pt x="702" y="555"/>
                    </a:lnTo>
                    <a:lnTo>
                      <a:pt x="709" y="541"/>
                    </a:lnTo>
                    <a:lnTo>
                      <a:pt x="727" y="515"/>
                    </a:lnTo>
                    <a:lnTo>
                      <a:pt x="730" y="512"/>
                    </a:lnTo>
                    <a:lnTo>
                      <a:pt x="733" y="509"/>
                    </a:lnTo>
                    <a:lnTo>
                      <a:pt x="733" y="509"/>
                    </a:lnTo>
                    <a:lnTo>
                      <a:pt x="745" y="497"/>
                    </a:lnTo>
                    <a:lnTo>
                      <a:pt x="756" y="484"/>
                    </a:lnTo>
                    <a:lnTo>
                      <a:pt x="778" y="458"/>
                    </a:lnTo>
                    <a:lnTo>
                      <a:pt x="780" y="454"/>
                    </a:lnTo>
                    <a:lnTo>
                      <a:pt x="782" y="452"/>
                    </a:lnTo>
                    <a:lnTo>
                      <a:pt x="783" y="450"/>
                    </a:lnTo>
                    <a:lnTo>
                      <a:pt x="783" y="448"/>
                    </a:lnTo>
                    <a:lnTo>
                      <a:pt x="783" y="446"/>
                    </a:lnTo>
                    <a:lnTo>
                      <a:pt x="784" y="444"/>
                    </a:lnTo>
                    <a:lnTo>
                      <a:pt x="786" y="441"/>
                    </a:lnTo>
                    <a:lnTo>
                      <a:pt x="791" y="431"/>
                    </a:lnTo>
                    <a:lnTo>
                      <a:pt x="793" y="429"/>
                    </a:lnTo>
                    <a:lnTo>
                      <a:pt x="799" y="421"/>
                    </a:lnTo>
                    <a:lnTo>
                      <a:pt x="800" y="420"/>
                    </a:lnTo>
                    <a:lnTo>
                      <a:pt x="801" y="420"/>
                    </a:lnTo>
                    <a:lnTo>
                      <a:pt x="801" y="420"/>
                    </a:lnTo>
                    <a:lnTo>
                      <a:pt x="812" y="417"/>
                    </a:lnTo>
                    <a:lnTo>
                      <a:pt x="815" y="415"/>
                    </a:lnTo>
                    <a:lnTo>
                      <a:pt x="817" y="413"/>
                    </a:lnTo>
                    <a:lnTo>
                      <a:pt x="823" y="407"/>
                    </a:lnTo>
                    <a:lnTo>
                      <a:pt x="835" y="394"/>
                    </a:lnTo>
                    <a:lnTo>
                      <a:pt x="836" y="393"/>
                    </a:lnTo>
                    <a:lnTo>
                      <a:pt x="838" y="390"/>
                    </a:lnTo>
                    <a:lnTo>
                      <a:pt x="838" y="390"/>
                    </a:lnTo>
                    <a:lnTo>
                      <a:pt x="845" y="379"/>
                    </a:lnTo>
                    <a:lnTo>
                      <a:pt x="847" y="372"/>
                    </a:lnTo>
                    <a:lnTo>
                      <a:pt x="847" y="365"/>
                    </a:lnTo>
                    <a:lnTo>
                      <a:pt x="847" y="364"/>
                    </a:lnTo>
                    <a:lnTo>
                      <a:pt x="845" y="357"/>
                    </a:lnTo>
                    <a:lnTo>
                      <a:pt x="844" y="355"/>
                    </a:lnTo>
                    <a:lnTo>
                      <a:pt x="842" y="355"/>
                    </a:lnTo>
                    <a:lnTo>
                      <a:pt x="834" y="357"/>
                    </a:lnTo>
                    <a:lnTo>
                      <a:pt x="810" y="364"/>
                    </a:lnTo>
                    <a:lnTo>
                      <a:pt x="808" y="365"/>
                    </a:lnTo>
                    <a:lnTo>
                      <a:pt x="758" y="392"/>
                    </a:lnTo>
                    <a:lnTo>
                      <a:pt x="747" y="399"/>
                    </a:lnTo>
                    <a:lnTo>
                      <a:pt x="744" y="402"/>
                    </a:lnTo>
                    <a:lnTo>
                      <a:pt x="743" y="403"/>
                    </a:lnTo>
                    <a:lnTo>
                      <a:pt x="742" y="404"/>
                    </a:lnTo>
                    <a:lnTo>
                      <a:pt x="735" y="408"/>
                    </a:lnTo>
                    <a:lnTo>
                      <a:pt x="734" y="409"/>
                    </a:lnTo>
                    <a:lnTo>
                      <a:pt x="730" y="410"/>
                    </a:lnTo>
                    <a:lnTo>
                      <a:pt x="723" y="414"/>
                    </a:lnTo>
                    <a:lnTo>
                      <a:pt x="710" y="419"/>
                    </a:lnTo>
                    <a:lnTo>
                      <a:pt x="695" y="428"/>
                    </a:lnTo>
                    <a:lnTo>
                      <a:pt x="692" y="429"/>
                    </a:lnTo>
                    <a:lnTo>
                      <a:pt x="691" y="431"/>
                    </a:lnTo>
                    <a:lnTo>
                      <a:pt x="690" y="432"/>
                    </a:lnTo>
                    <a:lnTo>
                      <a:pt x="688" y="436"/>
                    </a:lnTo>
                    <a:lnTo>
                      <a:pt x="688" y="436"/>
                    </a:lnTo>
                    <a:lnTo>
                      <a:pt x="688" y="438"/>
                    </a:lnTo>
                    <a:lnTo>
                      <a:pt x="683" y="442"/>
                    </a:lnTo>
                    <a:lnTo>
                      <a:pt x="681" y="443"/>
                    </a:lnTo>
                    <a:lnTo>
                      <a:pt x="678" y="446"/>
                    </a:lnTo>
                    <a:lnTo>
                      <a:pt x="675" y="446"/>
                    </a:lnTo>
                    <a:lnTo>
                      <a:pt x="672" y="432"/>
                    </a:lnTo>
                    <a:lnTo>
                      <a:pt x="676" y="429"/>
                    </a:lnTo>
                    <a:lnTo>
                      <a:pt x="678" y="429"/>
                    </a:lnTo>
                    <a:lnTo>
                      <a:pt x="690" y="424"/>
                    </a:lnTo>
                    <a:lnTo>
                      <a:pt x="713" y="410"/>
                    </a:lnTo>
                    <a:lnTo>
                      <a:pt x="719" y="407"/>
                    </a:lnTo>
                    <a:lnTo>
                      <a:pt x="720" y="406"/>
                    </a:lnTo>
                    <a:lnTo>
                      <a:pt x="730" y="397"/>
                    </a:lnTo>
                    <a:lnTo>
                      <a:pt x="735" y="393"/>
                    </a:lnTo>
                    <a:lnTo>
                      <a:pt x="740" y="390"/>
                    </a:lnTo>
                    <a:lnTo>
                      <a:pt x="757" y="378"/>
                    </a:lnTo>
                    <a:lnTo>
                      <a:pt x="770" y="369"/>
                    </a:lnTo>
                    <a:lnTo>
                      <a:pt x="777" y="365"/>
                    </a:lnTo>
                    <a:lnTo>
                      <a:pt x="780" y="362"/>
                    </a:lnTo>
                    <a:lnTo>
                      <a:pt x="780" y="361"/>
                    </a:lnTo>
                    <a:lnTo>
                      <a:pt x="780" y="360"/>
                    </a:lnTo>
                    <a:lnTo>
                      <a:pt x="775" y="356"/>
                    </a:lnTo>
                    <a:lnTo>
                      <a:pt x="772" y="353"/>
                    </a:lnTo>
                    <a:lnTo>
                      <a:pt x="767" y="350"/>
                    </a:lnTo>
                    <a:lnTo>
                      <a:pt x="763" y="350"/>
                    </a:lnTo>
                    <a:lnTo>
                      <a:pt x="752" y="352"/>
                    </a:lnTo>
                    <a:lnTo>
                      <a:pt x="746" y="353"/>
                    </a:lnTo>
                    <a:lnTo>
                      <a:pt x="743" y="353"/>
                    </a:lnTo>
                    <a:lnTo>
                      <a:pt x="741" y="356"/>
                    </a:lnTo>
                    <a:lnTo>
                      <a:pt x="735" y="358"/>
                    </a:lnTo>
                    <a:lnTo>
                      <a:pt x="724" y="360"/>
                    </a:lnTo>
                    <a:lnTo>
                      <a:pt x="721" y="361"/>
                    </a:lnTo>
                    <a:lnTo>
                      <a:pt x="720" y="361"/>
                    </a:lnTo>
                    <a:lnTo>
                      <a:pt x="713" y="358"/>
                    </a:lnTo>
                    <a:lnTo>
                      <a:pt x="713" y="357"/>
                    </a:lnTo>
                    <a:lnTo>
                      <a:pt x="712" y="357"/>
                    </a:lnTo>
                    <a:lnTo>
                      <a:pt x="711" y="356"/>
                    </a:lnTo>
                    <a:lnTo>
                      <a:pt x="711" y="353"/>
                    </a:lnTo>
                    <a:lnTo>
                      <a:pt x="713" y="353"/>
                    </a:lnTo>
                    <a:lnTo>
                      <a:pt x="715" y="357"/>
                    </a:lnTo>
                    <a:lnTo>
                      <a:pt x="718" y="357"/>
                    </a:lnTo>
                    <a:lnTo>
                      <a:pt x="721" y="357"/>
                    </a:lnTo>
                    <a:lnTo>
                      <a:pt x="722" y="358"/>
                    </a:lnTo>
                    <a:lnTo>
                      <a:pt x="725" y="357"/>
                    </a:lnTo>
                    <a:lnTo>
                      <a:pt x="726" y="357"/>
                    </a:lnTo>
                    <a:lnTo>
                      <a:pt x="726" y="356"/>
                    </a:lnTo>
                    <a:lnTo>
                      <a:pt x="726" y="353"/>
                    </a:lnTo>
                    <a:lnTo>
                      <a:pt x="724" y="349"/>
                    </a:lnTo>
                    <a:lnTo>
                      <a:pt x="719" y="342"/>
                    </a:lnTo>
                    <a:lnTo>
                      <a:pt x="710" y="331"/>
                    </a:lnTo>
                    <a:lnTo>
                      <a:pt x="707" y="328"/>
                    </a:lnTo>
                    <a:lnTo>
                      <a:pt x="702" y="325"/>
                    </a:lnTo>
                    <a:lnTo>
                      <a:pt x="700" y="323"/>
                    </a:lnTo>
                    <a:lnTo>
                      <a:pt x="699" y="322"/>
                    </a:lnTo>
                    <a:lnTo>
                      <a:pt x="698" y="321"/>
                    </a:lnTo>
                    <a:lnTo>
                      <a:pt x="698" y="318"/>
                    </a:lnTo>
                    <a:lnTo>
                      <a:pt x="698" y="318"/>
                    </a:lnTo>
                    <a:lnTo>
                      <a:pt x="699" y="318"/>
                    </a:lnTo>
                    <a:lnTo>
                      <a:pt x="699" y="318"/>
                    </a:lnTo>
                    <a:lnTo>
                      <a:pt x="702" y="321"/>
                    </a:lnTo>
                    <a:lnTo>
                      <a:pt x="706" y="323"/>
                    </a:lnTo>
                    <a:lnTo>
                      <a:pt x="712" y="329"/>
                    </a:lnTo>
                    <a:lnTo>
                      <a:pt x="718" y="337"/>
                    </a:lnTo>
                    <a:lnTo>
                      <a:pt x="723" y="344"/>
                    </a:lnTo>
                    <a:lnTo>
                      <a:pt x="725" y="346"/>
                    </a:lnTo>
                    <a:lnTo>
                      <a:pt x="742" y="347"/>
                    </a:lnTo>
                    <a:lnTo>
                      <a:pt x="759" y="342"/>
                    </a:lnTo>
                    <a:lnTo>
                      <a:pt x="775" y="340"/>
                    </a:lnTo>
                    <a:lnTo>
                      <a:pt x="787" y="339"/>
                    </a:lnTo>
                    <a:lnTo>
                      <a:pt x="788" y="340"/>
                    </a:lnTo>
                    <a:lnTo>
                      <a:pt x="793" y="340"/>
                    </a:lnTo>
                    <a:lnTo>
                      <a:pt x="803" y="337"/>
                    </a:lnTo>
                    <a:lnTo>
                      <a:pt x="805" y="337"/>
                    </a:lnTo>
                    <a:lnTo>
                      <a:pt x="811" y="333"/>
                    </a:lnTo>
                    <a:lnTo>
                      <a:pt x="814" y="330"/>
                    </a:lnTo>
                    <a:lnTo>
                      <a:pt x="817" y="328"/>
                    </a:lnTo>
                    <a:lnTo>
                      <a:pt x="818" y="326"/>
                    </a:lnTo>
                    <a:lnTo>
                      <a:pt x="820" y="325"/>
                    </a:lnTo>
                    <a:lnTo>
                      <a:pt x="818" y="324"/>
                    </a:lnTo>
                    <a:lnTo>
                      <a:pt x="817" y="325"/>
                    </a:lnTo>
                    <a:lnTo>
                      <a:pt x="815" y="325"/>
                    </a:lnTo>
                    <a:lnTo>
                      <a:pt x="811" y="326"/>
                    </a:lnTo>
                    <a:lnTo>
                      <a:pt x="800" y="326"/>
                    </a:lnTo>
                    <a:lnTo>
                      <a:pt x="799" y="325"/>
                    </a:lnTo>
                    <a:lnTo>
                      <a:pt x="798" y="325"/>
                    </a:lnTo>
                    <a:lnTo>
                      <a:pt x="798" y="324"/>
                    </a:lnTo>
                    <a:lnTo>
                      <a:pt x="799" y="323"/>
                    </a:lnTo>
                    <a:lnTo>
                      <a:pt x="825" y="313"/>
                    </a:lnTo>
                    <a:lnTo>
                      <a:pt x="832" y="311"/>
                    </a:lnTo>
                    <a:lnTo>
                      <a:pt x="833" y="311"/>
                    </a:lnTo>
                    <a:lnTo>
                      <a:pt x="834" y="312"/>
                    </a:lnTo>
                    <a:lnTo>
                      <a:pt x="835" y="313"/>
                    </a:lnTo>
                    <a:lnTo>
                      <a:pt x="835" y="314"/>
                    </a:lnTo>
                    <a:lnTo>
                      <a:pt x="836" y="315"/>
                    </a:lnTo>
                    <a:lnTo>
                      <a:pt x="836" y="316"/>
                    </a:lnTo>
                    <a:lnTo>
                      <a:pt x="838" y="317"/>
                    </a:lnTo>
                    <a:lnTo>
                      <a:pt x="847" y="317"/>
                    </a:lnTo>
                    <a:lnTo>
                      <a:pt x="850" y="316"/>
                    </a:lnTo>
                    <a:lnTo>
                      <a:pt x="854" y="313"/>
                    </a:lnTo>
                    <a:lnTo>
                      <a:pt x="866" y="300"/>
                    </a:lnTo>
                    <a:lnTo>
                      <a:pt x="872" y="291"/>
                    </a:lnTo>
                    <a:lnTo>
                      <a:pt x="876" y="288"/>
                    </a:lnTo>
                    <a:lnTo>
                      <a:pt x="889" y="278"/>
                    </a:lnTo>
                    <a:lnTo>
                      <a:pt x="890" y="277"/>
                    </a:lnTo>
                    <a:lnTo>
                      <a:pt x="913" y="255"/>
                    </a:lnTo>
                    <a:lnTo>
                      <a:pt x="944" y="213"/>
                    </a:lnTo>
                    <a:lnTo>
                      <a:pt x="945" y="212"/>
                    </a:lnTo>
                    <a:lnTo>
                      <a:pt x="945" y="212"/>
                    </a:lnTo>
                    <a:lnTo>
                      <a:pt x="947" y="209"/>
                    </a:lnTo>
                    <a:lnTo>
                      <a:pt x="948" y="204"/>
                    </a:lnTo>
                    <a:lnTo>
                      <a:pt x="950" y="193"/>
                    </a:lnTo>
                    <a:lnTo>
                      <a:pt x="950" y="183"/>
                    </a:lnTo>
                    <a:lnTo>
                      <a:pt x="949" y="175"/>
                    </a:lnTo>
                    <a:lnTo>
                      <a:pt x="949" y="173"/>
                    </a:lnTo>
                    <a:lnTo>
                      <a:pt x="949" y="170"/>
                    </a:lnTo>
                    <a:lnTo>
                      <a:pt x="948" y="167"/>
                    </a:lnTo>
                    <a:lnTo>
                      <a:pt x="945" y="159"/>
                    </a:lnTo>
                    <a:lnTo>
                      <a:pt x="944" y="157"/>
                    </a:lnTo>
                    <a:lnTo>
                      <a:pt x="939" y="152"/>
                    </a:lnTo>
                    <a:lnTo>
                      <a:pt x="938" y="149"/>
                    </a:lnTo>
                    <a:lnTo>
                      <a:pt x="937" y="148"/>
                    </a:lnTo>
                    <a:lnTo>
                      <a:pt x="917" y="137"/>
                    </a:lnTo>
                    <a:lnTo>
                      <a:pt x="914" y="136"/>
                    </a:lnTo>
                    <a:lnTo>
                      <a:pt x="914" y="136"/>
                    </a:lnTo>
                    <a:lnTo>
                      <a:pt x="907" y="137"/>
                    </a:lnTo>
                    <a:lnTo>
                      <a:pt x="905" y="137"/>
                    </a:lnTo>
                    <a:lnTo>
                      <a:pt x="902" y="140"/>
                    </a:lnTo>
                    <a:lnTo>
                      <a:pt x="882" y="106"/>
                    </a:lnTo>
                    <a:lnTo>
                      <a:pt x="877" y="86"/>
                    </a:lnTo>
                    <a:lnTo>
                      <a:pt x="879" y="80"/>
                    </a:lnTo>
                    <a:lnTo>
                      <a:pt x="880" y="79"/>
                    </a:lnTo>
                    <a:lnTo>
                      <a:pt x="880" y="71"/>
                    </a:lnTo>
                    <a:lnTo>
                      <a:pt x="879" y="69"/>
                    </a:lnTo>
                    <a:lnTo>
                      <a:pt x="879" y="67"/>
                    </a:lnTo>
                    <a:lnTo>
                      <a:pt x="876" y="64"/>
                    </a:lnTo>
                    <a:lnTo>
                      <a:pt x="876" y="64"/>
                    </a:lnTo>
                    <a:lnTo>
                      <a:pt x="872" y="63"/>
                    </a:lnTo>
                    <a:lnTo>
                      <a:pt x="871" y="62"/>
                    </a:lnTo>
                    <a:lnTo>
                      <a:pt x="861" y="62"/>
                    </a:lnTo>
                    <a:lnTo>
                      <a:pt x="839" y="45"/>
                    </a:lnTo>
                    <a:lnTo>
                      <a:pt x="838" y="45"/>
                    </a:lnTo>
                    <a:lnTo>
                      <a:pt x="835" y="45"/>
                    </a:lnTo>
                    <a:lnTo>
                      <a:pt x="834" y="45"/>
                    </a:lnTo>
                    <a:lnTo>
                      <a:pt x="831" y="46"/>
                    </a:lnTo>
                    <a:lnTo>
                      <a:pt x="827" y="49"/>
                    </a:lnTo>
                    <a:lnTo>
                      <a:pt x="823" y="51"/>
                    </a:lnTo>
                    <a:lnTo>
                      <a:pt x="822" y="52"/>
                    </a:lnTo>
                    <a:lnTo>
                      <a:pt x="822" y="53"/>
                    </a:lnTo>
                    <a:lnTo>
                      <a:pt x="813" y="61"/>
                    </a:lnTo>
                    <a:lnTo>
                      <a:pt x="809" y="61"/>
                    </a:lnTo>
                    <a:lnTo>
                      <a:pt x="806" y="61"/>
                    </a:lnTo>
                    <a:lnTo>
                      <a:pt x="805" y="61"/>
                    </a:lnTo>
                    <a:lnTo>
                      <a:pt x="797" y="67"/>
                    </a:lnTo>
                    <a:lnTo>
                      <a:pt x="795" y="67"/>
                    </a:lnTo>
                    <a:lnTo>
                      <a:pt x="782" y="80"/>
                    </a:lnTo>
                    <a:lnTo>
                      <a:pt x="758" y="101"/>
                    </a:lnTo>
                    <a:lnTo>
                      <a:pt x="749" y="106"/>
                    </a:lnTo>
                    <a:lnTo>
                      <a:pt x="720" y="112"/>
                    </a:lnTo>
                    <a:lnTo>
                      <a:pt x="718" y="112"/>
                    </a:lnTo>
                    <a:lnTo>
                      <a:pt x="717" y="112"/>
                    </a:lnTo>
                    <a:lnTo>
                      <a:pt x="717" y="110"/>
                    </a:lnTo>
                    <a:lnTo>
                      <a:pt x="718" y="109"/>
                    </a:lnTo>
                    <a:lnTo>
                      <a:pt x="719" y="108"/>
                    </a:lnTo>
                    <a:lnTo>
                      <a:pt x="724" y="100"/>
                    </a:lnTo>
                    <a:lnTo>
                      <a:pt x="726" y="98"/>
                    </a:lnTo>
                    <a:lnTo>
                      <a:pt x="730" y="97"/>
                    </a:lnTo>
                    <a:lnTo>
                      <a:pt x="731" y="96"/>
                    </a:lnTo>
                    <a:lnTo>
                      <a:pt x="731" y="96"/>
                    </a:lnTo>
                    <a:lnTo>
                      <a:pt x="748" y="87"/>
                    </a:lnTo>
                    <a:lnTo>
                      <a:pt x="763" y="77"/>
                    </a:lnTo>
                    <a:lnTo>
                      <a:pt x="770" y="72"/>
                    </a:lnTo>
                    <a:lnTo>
                      <a:pt x="776" y="65"/>
                    </a:lnTo>
                    <a:lnTo>
                      <a:pt x="782" y="57"/>
                    </a:lnTo>
                    <a:lnTo>
                      <a:pt x="788" y="49"/>
                    </a:lnTo>
                    <a:lnTo>
                      <a:pt x="789" y="46"/>
                    </a:lnTo>
                    <a:lnTo>
                      <a:pt x="790" y="39"/>
                    </a:lnTo>
                    <a:lnTo>
                      <a:pt x="790" y="39"/>
                    </a:lnTo>
                    <a:lnTo>
                      <a:pt x="789" y="38"/>
                    </a:lnTo>
                    <a:lnTo>
                      <a:pt x="770" y="34"/>
                    </a:lnTo>
                    <a:lnTo>
                      <a:pt x="765" y="35"/>
                    </a:lnTo>
                    <a:lnTo>
                      <a:pt x="765" y="37"/>
                    </a:lnTo>
                    <a:lnTo>
                      <a:pt x="763" y="38"/>
                    </a:lnTo>
                    <a:lnTo>
                      <a:pt x="761" y="37"/>
                    </a:lnTo>
                    <a:lnTo>
                      <a:pt x="758" y="35"/>
                    </a:lnTo>
                    <a:lnTo>
                      <a:pt x="756" y="34"/>
                    </a:lnTo>
                    <a:lnTo>
                      <a:pt x="754" y="33"/>
                    </a:lnTo>
                    <a:lnTo>
                      <a:pt x="752" y="31"/>
                    </a:lnTo>
                    <a:lnTo>
                      <a:pt x="748" y="29"/>
                    </a:lnTo>
                    <a:lnTo>
                      <a:pt x="726" y="20"/>
                    </a:lnTo>
                    <a:lnTo>
                      <a:pt x="725" y="19"/>
                    </a:lnTo>
                    <a:lnTo>
                      <a:pt x="723" y="19"/>
                    </a:lnTo>
                    <a:lnTo>
                      <a:pt x="722" y="20"/>
                    </a:lnTo>
                    <a:lnTo>
                      <a:pt x="721" y="20"/>
                    </a:lnTo>
                    <a:lnTo>
                      <a:pt x="720" y="22"/>
                    </a:lnTo>
                    <a:lnTo>
                      <a:pt x="719" y="25"/>
                    </a:lnTo>
                    <a:lnTo>
                      <a:pt x="719" y="26"/>
                    </a:lnTo>
                    <a:lnTo>
                      <a:pt x="717" y="27"/>
                    </a:lnTo>
                    <a:lnTo>
                      <a:pt x="717" y="27"/>
                    </a:lnTo>
                    <a:lnTo>
                      <a:pt x="690" y="23"/>
                    </a:lnTo>
                    <a:lnTo>
                      <a:pt x="688" y="11"/>
                    </a:lnTo>
                    <a:lnTo>
                      <a:pt x="687" y="4"/>
                    </a:lnTo>
                    <a:lnTo>
                      <a:pt x="687" y="0"/>
                    </a:lnTo>
                    <a:lnTo>
                      <a:pt x="641" y="0"/>
                    </a:lnTo>
                    <a:lnTo>
                      <a:pt x="630" y="17"/>
                    </a:lnTo>
                    <a:lnTo>
                      <a:pt x="630" y="20"/>
                    </a:lnTo>
                    <a:lnTo>
                      <a:pt x="631" y="20"/>
                    </a:lnTo>
                    <a:lnTo>
                      <a:pt x="636" y="26"/>
                    </a:lnTo>
                    <a:lnTo>
                      <a:pt x="649" y="44"/>
                    </a:lnTo>
                    <a:lnTo>
                      <a:pt x="650" y="46"/>
                    </a:lnTo>
                    <a:lnTo>
                      <a:pt x="650" y="49"/>
                    </a:lnTo>
                    <a:lnTo>
                      <a:pt x="651" y="51"/>
                    </a:lnTo>
                    <a:lnTo>
                      <a:pt x="646" y="51"/>
                    </a:lnTo>
                    <a:lnTo>
                      <a:pt x="635" y="42"/>
                    </a:lnTo>
                    <a:lnTo>
                      <a:pt x="630" y="39"/>
                    </a:lnTo>
                    <a:lnTo>
                      <a:pt x="628" y="35"/>
                    </a:lnTo>
                    <a:lnTo>
                      <a:pt x="622" y="23"/>
                    </a:lnTo>
                    <a:lnTo>
                      <a:pt x="621" y="20"/>
                    </a:lnTo>
                    <a:lnTo>
                      <a:pt x="621" y="20"/>
                    </a:lnTo>
                    <a:lnTo>
                      <a:pt x="621" y="18"/>
                    </a:lnTo>
                    <a:lnTo>
                      <a:pt x="621" y="16"/>
                    </a:lnTo>
                    <a:lnTo>
                      <a:pt x="621" y="14"/>
                    </a:lnTo>
                    <a:lnTo>
                      <a:pt x="622" y="10"/>
                    </a:lnTo>
                    <a:lnTo>
                      <a:pt x="624" y="7"/>
                    </a:lnTo>
                    <a:lnTo>
                      <a:pt x="625" y="4"/>
                    </a:lnTo>
                    <a:lnTo>
                      <a:pt x="627" y="0"/>
                    </a:lnTo>
                    <a:lnTo>
                      <a:pt x="590" y="0"/>
                    </a:lnTo>
                    <a:lnTo>
                      <a:pt x="585" y="5"/>
                    </a:lnTo>
                    <a:lnTo>
                      <a:pt x="584" y="7"/>
                    </a:lnTo>
                    <a:close/>
                  </a:path>
                </a:pathLst>
              </a:custGeom>
              <a:grpFill/>
              <a:ln w="635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065" name="Freeform 2648">
                <a:extLst>
                  <a:ext uri="{FF2B5EF4-FFF2-40B4-BE49-F238E27FC236}">
                    <a16:creationId xmlns:a16="http://schemas.microsoft.com/office/drawing/2014/main" id="{1B4786ED-ACEA-0D49-9093-3C876300936B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4820805" y="3137608"/>
                <a:ext cx="11763" cy="6566"/>
              </a:xfrm>
              <a:custGeom>
                <a:avLst/>
                <a:gdLst>
                  <a:gd name="T0" fmla="*/ 9 w 11"/>
                  <a:gd name="T1" fmla="*/ 2 h 6"/>
                  <a:gd name="T2" fmla="*/ 9 w 11"/>
                  <a:gd name="T3" fmla="*/ 2 h 6"/>
                  <a:gd name="T4" fmla="*/ 7 w 11"/>
                  <a:gd name="T5" fmla="*/ 0 h 6"/>
                  <a:gd name="T6" fmla="*/ 6 w 11"/>
                  <a:gd name="T7" fmla="*/ 0 h 6"/>
                  <a:gd name="T8" fmla="*/ 5 w 11"/>
                  <a:gd name="T9" fmla="*/ 2 h 6"/>
                  <a:gd name="T10" fmla="*/ 3 w 11"/>
                  <a:gd name="T11" fmla="*/ 2 h 6"/>
                  <a:gd name="T12" fmla="*/ 3 w 11"/>
                  <a:gd name="T13" fmla="*/ 3 h 6"/>
                  <a:gd name="T14" fmla="*/ 0 w 11"/>
                  <a:gd name="T15" fmla="*/ 5 h 6"/>
                  <a:gd name="T16" fmla="*/ 0 w 11"/>
                  <a:gd name="T17" fmla="*/ 5 h 6"/>
                  <a:gd name="T18" fmla="*/ 0 w 11"/>
                  <a:gd name="T19" fmla="*/ 6 h 6"/>
                  <a:gd name="T20" fmla="*/ 1 w 11"/>
                  <a:gd name="T21" fmla="*/ 6 h 6"/>
                  <a:gd name="T22" fmla="*/ 6 w 11"/>
                  <a:gd name="T23" fmla="*/ 6 h 6"/>
                  <a:gd name="T24" fmla="*/ 9 w 11"/>
                  <a:gd name="T25" fmla="*/ 5 h 6"/>
                  <a:gd name="T26" fmla="*/ 11 w 11"/>
                  <a:gd name="T27" fmla="*/ 5 h 6"/>
                  <a:gd name="T28" fmla="*/ 11 w 11"/>
                  <a:gd name="T29" fmla="*/ 4 h 6"/>
                  <a:gd name="T30" fmla="*/ 11 w 11"/>
                  <a:gd name="T31" fmla="*/ 4 h 6"/>
                  <a:gd name="T32" fmla="*/ 11 w 11"/>
                  <a:gd name="T33" fmla="*/ 3 h 6"/>
                  <a:gd name="T34" fmla="*/ 10 w 11"/>
                  <a:gd name="T35" fmla="*/ 3 h 6"/>
                  <a:gd name="T36" fmla="*/ 9 w 11"/>
                  <a:gd name="T37" fmla="*/ 2 h 6"/>
                  <a:gd name="T38" fmla="*/ 9 w 11"/>
                  <a:gd name="T39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1" h="6">
                    <a:moveTo>
                      <a:pt x="9" y="2"/>
                    </a:moveTo>
                    <a:lnTo>
                      <a:pt x="9" y="2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5" y="2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1" y="6"/>
                    </a:lnTo>
                    <a:lnTo>
                      <a:pt x="6" y="6"/>
                    </a:lnTo>
                    <a:lnTo>
                      <a:pt x="9" y="5"/>
                    </a:lnTo>
                    <a:lnTo>
                      <a:pt x="11" y="5"/>
                    </a:lnTo>
                    <a:lnTo>
                      <a:pt x="11" y="4"/>
                    </a:lnTo>
                    <a:lnTo>
                      <a:pt x="11" y="4"/>
                    </a:lnTo>
                    <a:lnTo>
                      <a:pt x="11" y="3"/>
                    </a:lnTo>
                    <a:lnTo>
                      <a:pt x="10" y="3"/>
                    </a:lnTo>
                    <a:lnTo>
                      <a:pt x="9" y="2"/>
                    </a:lnTo>
                    <a:lnTo>
                      <a:pt x="9" y="2"/>
                    </a:lnTo>
                    <a:close/>
                  </a:path>
                </a:pathLst>
              </a:custGeom>
              <a:grpFill/>
              <a:ln w="635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066" name="Freeform 2649">
                <a:extLst>
                  <a:ext uri="{FF2B5EF4-FFF2-40B4-BE49-F238E27FC236}">
                    <a16:creationId xmlns:a16="http://schemas.microsoft.com/office/drawing/2014/main" id="{F5443AF3-F595-2042-A5A9-6D34FA3B2745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4820805" y="3137608"/>
                <a:ext cx="11763" cy="6566"/>
              </a:xfrm>
              <a:custGeom>
                <a:avLst/>
                <a:gdLst>
                  <a:gd name="T0" fmla="*/ 9 w 11"/>
                  <a:gd name="T1" fmla="*/ 2 h 6"/>
                  <a:gd name="T2" fmla="*/ 9 w 11"/>
                  <a:gd name="T3" fmla="*/ 2 h 6"/>
                  <a:gd name="T4" fmla="*/ 7 w 11"/>
                  <a:gd name="T5" fmla="*/ 0 h 6"/>
                  <a:gd name="T6" fmla="*/ 6 w 11"/>
                  <a:gd name="T7" fmla="*/ 0 h 6"/>
                  <a:gd name="T8" fmla="*/ 5 w 11"/>
                  <a:gd name="T9" fmla="*/ 2 h 6"/>
                  <a:gd name="T10" fmla="*/ 3 w 11"/>
                  <a:gd name="T11" fmla="*/ 2 h 6"/>
                  <a:gd name="T12" fmla="*/ 3 w 11"/>
                  <a:gd name="T13" fmla="*/ 3 h 6"/>
                  <a:gd name="T14" fmla="*/ 0 w 11"/>
                  <a:gd name="T15" fmla="*/ 5 h 6"/>
                  <a:gd name="T16" fmla="*/ 0 w 11"/>
                  <a:gd name="T17" fmla="*/ 5 h 6"/>
                  <a:gd name="T18" fmla="*/ 0 w 11"/>
                  <a:gd name="T19" fmla="*/ 6 h 6"/>
                  <a:gd name="T20" fmla="*/ 1 w 11"/>
                  <a:gd name="T21" fmla="*/ 6 h 6"/>
                  <a:gd name="T22" fmla="*/ 6 w 11"/>
                  <a:gd name="T23" fmla="*/ 6 h 6"/>
                  <a:gd name="T24" fmla="*/ 9 w 11"/>
                  <a:gd name="T25" fmla="*/ 5 h 6"/>
                  <a:gd name="T26" fmla="*/ 11 w 11"/>
                  <a:gd name="T27" fmla="*/ 5 h 6"/>
                  <a:gd name="T28" fmla="*/ 11 w 11"/>
                  <a:gd name="T29" fmla="*/ 4 h 6"/>
                  <a:gd name="T30" fmla="*/ 11 w 11"/>
                  <a:gd name="T31" fmla="*/ 4 h 6"/>
                  <a:gd name="T32" fmla="*/ 11 w 11"/>
                  <a:gd name="T33" fmla="*/ 3 h 6"/>
                  <a:gd name="T34" fmla="*/ 10 w 11"/>
                  <a:gd name="T35" fmla="*/ 3 h 6"/>
                  <a:gd name="T36" fmla="*/ 9 w 11"/>
                  <a:gd name="T37" fmla="*/ 2 h 6"/>
                  <a:gd name="T38" fmla="*/ 9 w 11"/>
                  <a:gd name="T39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1" h="6">
                    <a:moveTo>
                      <a:pt x="9" y="2"/>
                    </a:moveTo>
                    <a:lnTo>
                      <a:pt x="9" y="2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5" y="2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1" y="6"/>
                    </a:lnTo>
                    <a:lnTo>
                      <a:pt x="6" y="6"/>
                    </a:lnTo>
                    <a:lnTo>
                      <a:pt x="9" y="5"/>
                    </a:lnTo>
                    <a:lnTo>
                      <a:pt x="11" y="5"/>
                    </a:lnTo>
                    <a:lnTo>
                      <a:pt x="11" y="4"/>
                    </a:lnTo>
                    <a:lnTo>
                      <a:pt x="11" y="4"/>
                    </a:lnTo>
                    <a:lnTo>
                      <a:pt x="11" y="3"/>
                    </a:lnTo>
                    <a:lnTo>
                      <a:pt x="10" y="3"/>
                    </a:lnTo>
                    <a:lnTo>
                      <a:pt x="9" y="2"/>
                    </a:lnTo>
                    <a:lnTo>
                      <a:pt x="9" y="2"/>
                    </a:lnTo>
                  </a:path>
                </a:pathLst>
              </a:custGeom>
              <a:grpFill/>
              <a:ln w="635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067" name="Freeform 2650">
                <a:extLst>
                  <a:ext uri="{FF2B5EF4-FFF2-40B4-BE49-F238E27FC236}">
                    <a16:creationId xmlns:a16="http://schemas.microsoft.com/office/drawing/2014/main" id="{3B4173A6-96E6-9345-A512-372787CB5893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4820805" y="3137608"/>
                <a:ext cx="11763" cy="6566"/>
              </a:xfrm>
              <a:custGeom>
                <a:avLst/>
                <a:gdLst>
                  <a:gd name="T0" fmla="*/ 9 w 11"/>
                  <a:gd name="T1" fmla="*/ 2 h 6"/>
                  <a:gd name="T2" fmla="*/ 9 w 11"/>
                  <a:gd name="T3" fmla="*/ 2 h 6"/>
                  <a:gd name="T4" fmla="*/ 7 w 11"/>
                  <a:gd name="T5" fmla="*/ 0 h 6"/>
                  <a:gd name="T6" fmla="*/ 6 w 11"/>
                  <a:gd name="T7" fmla="*/ 0 h 6"/>
                  <a:gd name="T8" fmla="*/ 5 w 11"/>
                  <a:gd name="T9" fmla="*/ 2 h 6"/>
                  <a:gd name="T10" fmla="*/ 3 w 11"/>
                  <a:gd name="T11" fmla="*/ 2 h 6"/>
                  <a:gd name="T12" fmla="*/ 3 w 11"/>
                  <a:gd name="T13" fmla="*/ 3 h 6"/>
                  <a:gd name="T14" fmla="*/ 0 w 11"/>
                  <a:gd name="T15" fmla="*/ 5 h 6"/>
                  <a:gd name="T16" fmla="*/ 0 w 11"/>
                  <a:gd name="T17" fmla="*/ 5 h 6"/>
                  <a:gd name="T18" fmla="*/ 0 w 11"/>
                  <a:gd name="T19" fmla="*/ 6 h 6"/>
                  <a:gd name="T20" fmla="*/ 1 w 11"/>
                  <a:gd name="T21" fmla="*/ 6 h 6"/>
                  <a:gd name="T22" fmla="*/ 6 w 11"/>
                  <a:gd name="T23" fmla="*/ 6 h 6"/>
                  <a:gd name="T24" fmla="*/ 9 w 11"/>
                  <a:gd name="T25" fmla="*/ 5 h 6"/>
                  <a:gd name="T26" fmla="*/ 11 w 11"/>
                  <a:gd name="T27" fmla="*/ 5 h 6"/>
                  <a:gd name="T28" fmla="*/ 11 w 11"/>
                  <a:gd name="T29" fmla="*/ 4 h 6"/>
                  <a:gd name="T30" fmla="*/ 11 w 11"/>
                  <a:gd name="T31" fmla="*/ 4 h 6"/>
                  <a:gd name="T32" fmla="*/ 11 w 11"/>
                  <a:gd name="T33" fmla="*/ 3 h 6"/>
                  <a:gd name="T34" fmla="*/ 10 w 11"/>
                  <a:gd name="T35" fmla="*/ 3 h 6"/>
                  <a:gd name="T36" fmla="*/ 9 w 11"/>
                  <a:gd name="T37" fmla="*/ 2 h 6"/>
                  <a:gd name="T38" fmla="*/ 9 w 11"/>
                  <a:gd name="T39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1" h="6">
                    <a:moveTo>
                      <a:pt x="9" y="2"/>
                    </a:moveTo>
                    <a:lnTo>
                      <a:pt x="9" y="2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5" y="2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1" y="6"/>
                    </a:lnTo>
                    <a:lnTo>
                      <a:pt x="6" y="6"/>
                    </a:lnTo>
                    <a:lnTo>
                      <a:pt x="9" y="5"/>
                    </a:lnTo>
                    <a:lnTo>
                      <a:pt x="11" y="5"/>
                    </a:lnTo>
                    <a:lnTo>
                      <a:pt x="11" y="4"/>
                    </a:lnTo>
                    <a:lnTo>
                      <a:pt x="11" y="4"/>
                    </a:lnTo>
                    <a:lnTo>
                      <a:pt x="11" y="3"/>
                    </a:lnTo>
                    <a:lnTo>
                      <a:pt x="10" y="3"/>
                    </a:lnTo>
                    <a:lnTo>
                      <a:pt x="9" y="2"/>
                    </a:lnTo>
                    <a:lnTo>
                      <a:pt x="9" y="2"/>
                    </a:lnTo>
                  </a:path>
                </a:pathLst>
              </a:custGeom>
              <a:grpFill/>
              <a:ln w="635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068" name="Freeform 2651">
                <a:extLst>
                  <a:ext uri="{FF2B5EF4-FFF2-40B4-BE49-F238E27FC236}">
                    <a16:creationId xmlns:a16="http://schemas.microsoft.com/office/drawing/2014/main" id="{CA123F26-9C3F-654C-9D58-085CC3D322A4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4910994" y="3100407"/>
                <a:ext cx="19607" cy="17507"/>
              </a:xfrm>
              <a:custGeom>
                <a:avLst/>
                <a:gdLst>
                  <a:gd name="T0" fmla="*/ 8 w 20"/>
                  <a:gd name="T1" fmla="*/ 0 h 16"/>
                  <a:gd name="T2" fmla="*/ 8 w 20"/>
                  <a:gd name="T3" fmla="*/ 0 h 16"/>
                  <a:gd name="T4" fmla="*/ 8 w 20"/>
                  <a:gd name="T5" fmla="*/ 0 h 16"/>
                  <a:gd name="T6" fmla="*/ 6 w 20"/>
                  <a:gd name="T7" fmla="*/ 0 h 16"/>
                  <a:gd name="T8" fmla="*/ 5 w 20"/>
                  <a:gd name="T9" fmla="*/ 1 h 16"/>
                  <a:gd name="T10" fmla="*/ 1 w 20"/>
                  <a:gd name="T11" fmla="*/ 5 h 16"/>
                  <a:gd name="T12" fmla="*/ 0 w 20"/>
                  <a:gd name="T13" fmla="*/ 7 h 16"/>
                  <a:gd name="T14" fmla="*/ 0 w 20"/>
                  <a:gd name="T15" fmla="*/ 8 h 16"/>
                  <a:gd name="T16" fmla="*/ 2 w 20"/>
                  <a:gd name="T17" fmla="*/ 9 h 16"/>
                  <a:gd name="T18" fmla="*/ 5 w 20"/>
                  <a:gd name="T19" fmla="*/ 13 h 16"/>
                  <a:gd name="T20" fmla="*/ 6 w 20"/>
                  <a:gd name="T21" fmla="*/ 14 h 16"/>
                  <a:gd name="T22" fmla="*/ 11 w 20"/>
                  <a:gd name="T23" fmla="*/ 15 h 16"/>
                  <a:gd name="T24" fmla="*/ 12 w 20"/>
                  <a:gd name="T25" fmla="*/ 16 h 16"/>
                  <a:gd name="T26" fmla="*/ 12 w 20"/>
                  <a:gd name="T27" fmla="*/ 16 h 16"/>
                  <a:gd name="T28" fmla="*/ 16 w 20"/>
                  <a:gd name="T29" fmla="*/ 16 h 16"/>
                  <a:gd name="T30" fmla="*/ 16 w 20"/>
                  <a:gd name="T31" fmla="*/ 16 h 16"/>
                  <a:gd name="T32" fmla="*/ 17 w 20"/>
                  <a:gd name="T33" fmla="*/ 16 h 16"/>
                  <a:gd name="T34" fmla="*/ 19 w 20"/>
                  <a:gd name="T35" fmla="*/ 15 h 16"/>
                  <a:gd name="T36" fmla="*/ 19 w 20"/>
                  <a:gd name="T37" fmla="*/ 15 h 16"/>
                  <a:gd name="T38" fmla="*/ 20 w 20"/>
                  <a:gd name="T39" fmla="*/ 14 h 16"/>
                  <a:gd name="T40" fmla="*/ 20 w 20"/>
                  <a:gd name="T41" fmla="*/ 13 h 16"/>
                  <a:gd name="T42" fmla="*/ 20 w 20"/>
                  <a:gd name="T43" fmla="*/ 13 h 16"/>
                  <a:gd name="T44" fmla="*/ 16 w 20"/>
                  <a:gd name="T45" fmla="*/ 7 h 16"/>
                  <a:gd name="T46" fmla="*/ 13 w 20"/>
                  <a:gd name="T47" fmla="*/ 3 h 16"/>
                  <a:gd name="T48" fmla="*/ 12 w 20"/>
                  <a:gd name="T49" fmla="*/ 2 h 16"/>
                  <a:gd name="T50" fmla="*/ 11 w 20"/>
                  <a:gd name="T51" fmla="*/ 1 h 16"/>
                  <a:gd name="T52" fmla="*/ 8 w 20"/>
                  <a:gd name="T53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0" h="16">
                    <a:moveTo>
                      <a:pt x="8" y="0"/>
                    </a:moveTo>
                    <a:lnTo>
                      <a:pt x="8" y="0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5" y="1"/>
                    </a:lnTo>
                    <a:lnTo>
                      <a:pt x="1" y="5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2" y="9"/>
                    </a:lnTo>
                    <a:lnTo>
                      <a:pt x="5" y="13"/>
                    </a:lnTo>
                    <a:lnTo>
                      <a:pt x="6" y="14"/>
                    </a:lnTo>
                    <a:lnTo>
                      <a:pt x="11" y="15"/>
                    </a:lnTo>
                    <a:lnTo>
                      <a:pt x="12" y="16"/>
                    </a:lnTo>
                    <a:lnTo>
                      <a:pt x="12" y="16"/>
                    </a:lnTo>
                    <a:lnTo>
                      <a:pt x="16" y="16"/>
                    </a:lnTo>
                    <a:lnTo>
                      <a:pt x="16" y="16"/>
                    </a:lnTo>
                    <a:lnTo>
                      <a:pt x="17" y="16"/>
                    </a:lnTo>
                    <a:lnTo>
                      <a:pt x="19" y="15"/>
                    </a:lnTo>
                    <a:lnTo>
                      <a:pt x="19" y="15"/>
                    </a:lnTo>
                    <a:lnTo>
                      <a:pt x="20" y="14"/>
                    </a:lnTo>
                    <a:lnTo>
                      <a:pt x="20" y="13"/>
                    </a:lnTo>
                    <a:lnTo>
                      <a:pt x="20" y="13"/>
                    </a:lnTo>
                    <a:lnTo>
                      <a:pt x="16" y="7"/>
                    </a:lnTo>
                    <a:lnTo>
                      <a:pt x="13" y="3"/>
                    </a:lnTo>
                    <a:lnTo>
                      <a:pt x="12" y="2"/>
                    </a:lnTo>
                    <a:lnTo>
                      <a:pt x="11" y="1"/>
                    </a:lnTo>
                    <a:lnTo>
                      <a:pt x="8" y="0"/>
                    </a:lnTo>
                    <a:close/>
                  </a:path>
                </a:pathLst>
              </a:custGeom>
              <a:grpFill/>
              <a:ln w="635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069" name="Freeform 2652">
                <a:extLst>
                  <a:ext uri="{FF2B5EF4-FFF2-40B4-BE49-F238E27FC236}">
                    <a16:creationId xmlns:a16="http://schemas.microsoft.com/office/drawing/2014/main" id="{6CC979CE-A867-2C41-AA09-1E545D033C51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4910994" y="3100407"/>
                <a:ext cx="19607" cy="17507"/>
              </a:xfrm>
              <a:custGeom>
                <a:avLst/>
                <a:gdLst>
                  <a:gd name="T0" fmla="*/ 8 w 20"/>
                  <a:gd name="T1" fmla="*/ 0 h 16"/>
                  <a:gd name="T2" fmla="*/ 8 w 20"/>
                  <a:gd name="T3" fmla="*/ 0 h 16"/>
                  <a:gd name="T4" fmla="*/ 8 w 20"/>
                  <a:gd name="T5" fmla="*/ 0 h 16"/>
                  <a:gd name="T6" fmla="*/ 6 w 20"/>
                  <a:gd name="T7" fmla="*/ 0 h 16"/>
                  <a:gd name="T8" fmla="*/ 5 w 20"/>
                  <a:gd name="T9" fmla="*/ 1 h 16"/>
                  <a:gd name="T10" fmla="*/ 1 w 20"/>
                  <a:gd name="T11" fmla="*/ 5 h 16"/>
                  <a:gd name="T12" fmla="*/ 0 w 20"/>
                  <a:gd name="T13" fmla="*/ 7 h 16"/>
                  <a:gd name="T14" fmla="*/ 0 w 20"/>
                  <a:gd name="T15" fmla="*/ 8 h 16"/>
                  <a:gd name="T16" fmla="*/ 2 w 20"/>
                  <a:gd name="T17" fmla="*/ 9 h 16"/>
                  <a:gd name="T18" fmla="*/ 5 w 20"/>
                  <a:gd name="T19" fmla="*/ 13 h 16"/>
                  <a:gd name="T20" fmla="*/ 6 w 20"/>
                  <a:gd name="T21" fmla="*/ 14 h 16"/>
                  <a:gd name="T22" fmla="*/ 11 w 20"/>
                  <a:gd name="T23" fmla="*/ 15 h 16"/>
                  <a:gd name="T24" fmla="*/ 12 w 20"/>
                  <a:gd name="T25" fmla="*/ 16 h 16"/>
                  <a:gd name="T26" fmla="*/ 12 w 20"/>
                  <a:gd name="T27" fmla="*/ 16 h 16"/>
                  <a:gd name="T28" fmla="*/ 16 w 20"/>
                  <a:gd name="T29" fmla="*/ 16 h 16"/>
                  <a:gd name="T30" fmla="*/ 16 w 20"/>
                  <a:gd name="T31" fmla="*/ 16 h 16"/>
                  <a:gd name="T32" fmla="*/ 17 w 20"/>
                  <a:gd name="T33" fmla="*/ 16 h 16"/>
                  <a:gd name="T34" fmla="*/ 19 w 20"/>
                  <a:gd name="T35" fmla="*/ 15 h 16"/>
                  <a:gd name="T36" fmla="*/ 19 w 20"/>
                  <a:gd name="T37" fmla="*/ 15 h 16"/>
                  <a:gd name="T38" fmla="*/ 20 w 20"/>
                  <a:gd name="T39" fmla="*/ 14 h 16"/>
                  <a:gd name="T40" fmla="*/ 20 w 20"/>
                  <a:gd name="T41" fmla="*/ 13 h 16"/>
                  <a:gd name="T42" fmla="*/ 20 w 20"/>
                  <a:gd name="T43" fmla="*/ 13 h 16"/>
                  <a:gd name="T44" fmla="*/ 16 w 20"/>
                  <a:gd name="T45" fmla="*/ 7 h 16"/>
                  <a:gd name="T46" fmla="*/ 13 w 20"/>
                  <a:gd name="T47" fmla="*/ 3 h 16"/>
                  <a:gd name="T48" fmla="*/ 12 w 20"/>
                  <a:gd name="T49" fmla="*/ 2 h 16"/>
                  <a:gd name="T50" fmla="*/ 11 w 20"/>
                  <a:gd name="T51" fmla="*/ 1 h 16"/>
                  <a:gd name="T52" fmla="*/ 8 w 20"/>
                  <a:gd name="T53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0" h="16">
                    <a:moveTo>
                      <a:pt x="8" y="0"/>
                    </a:moveTo>
                    <a:lnTo>
                      <a:pt x="8" y="0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5" y="1"/>
                    </a:lnTo>
                    <a:lnTo>
                      <a:pt x="1" y="5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2" y="9"/>
                    </a:lnTo>
                    <a:lnTo>
                      <a:pt x="5" y="13"/>
                    </a:lnTo>
                    <a:lnTo>
                      <a:pt x="6" y="14"/>
                    </a:lnTo>
                    <a:lnTo>
                      <a:pt x="11" y="15"/>
                    </a:lnTo>
                    <a:lnTo>
                      <a:pt x="12" y="16"/>
                    </a:lnTo>
                    <a:lnTo>
                      <a:pt x="12" y="16"/>
                    </a:lnTo>
                    <a:lnTo>
                      <a:pt x="16" y="16"/>
                    </a:lnTo>
                    <a:lnTo>
                      <a:pt x="16" y="16"/>
                    </a:lnTo>
                    <a:lnTo>
                      <a:pt x="17" y="16"/>
                    </a:lnTo>
                    <a:lnTo>
                      <a:pt x="19" y="15"/>
                    </a:lnTo>
                    <a:lnTo>
                      <a:pt x="19" y="15"/>
                    </a:lnTo>
                    <a:lnTo>
                      <a:pt x="20" y="14"/>
                    </a:lnTo>
                    <a:lnTo>
                      <a:pt x="20" y="13"/>
                    </a:lnTo>
                    <a:lnTo>
                      <a:pt x="20" y="13"/>
                    </a:lnTo>
                    <a:lnTo>
                      <a:pt x="16" y="7"/>
                    </a:lnTo>
                    <a:lnTo>
                      <a:pt x="13" y="3"/>
                    </a:lnTo>
                    <a:lnTo>
                      <a:pt x="12" y="2"/>
                    </a:lnTo>
                    <a:lnTo>
                      <a:pt x="11" y="1"/>
                    </a:lnTo>
                    <a:lnTo>
                      <a:pt x="8" y="0"/>
                    </a:lnTo>
                  </a:path>
                </a:pathLst>
              </a:custGeom>
              <a:grpFill/>
              <a:ln w="635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070" name="Freeform 2653">
                <a:extLst>
                  <a:ext uri="{FF2B5EF4-FFF2-40B4-BE49-F238E27FC236}">
                    <a16:creationId xmlns:a16="http://schemas.microsoft.com/office/drawing/2014/main" id="{626CC766-75F1-0240-B222-5FAE5BFF7299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4910994" y="3100407"/>
                <a:ext cx="19607" cy="17507"/>
              </a:xfrm>
              <a:custGeom>
                <a:avLst/>
                <a:gdLst>
                  <a:gd name="T0" fmla="*/ 8 w 20"/>
                  <a:gd name="T1" fmla="*/ 0 h 16"/>
                  <a:gd name="T2" fmla="*/ 8 w 20"/>
                  <a:gd name="T3" fmla="*/ 0 h 16"/>
                  <a:gd name="T4" fmla="*/ 8 w 20"/>
                  <a:gd name="T5" fmla="*/ 0 h 16"/>
                  <a:gd name="T6" fmla="*/ 6 w 20"/>
                  <a:gd name="T7" fmla="*/ 0 h 16"/>
                  <a:gd name="T8" fmla="*/ 5 w 20"/>
                  <a:gd name="T9" fmla="*/ 1 h 16"/>
                  <a:gd name="T10" fmla="*/ 1 w 20"/>
                  <a:gd name="T11" fmla="*/ 5 h 16"/>
                  <a:gd name="T12" fmla="*/ 0 w 20"/>
                  <a:gd name="T13" fmla="*/ 7 h 16"/>
                  <a:gd name="T14" fmla="*/ 0 w 20"/>
                  <a:gd name="T15" fmla="*/ 8 h 16"/>
                  <a:gd name="T16" fmla="*/ 2 w 20"/>
                  <a:gd name="T17" fmla="*/ 9 h 16"/>
                  <a:gd name="T18" fmla="*/ 5 w 20"/>
                  <a:gd name="T19" fmla="*/ 13 h 16"/>
                  <a:gd name="T20" fmla="*/ 6 w 20"/>
                  <a:gd name="T21" fmla="*/ 14 h 16"/>
                  <a:gd name="T22" fmla="*/ 11 w 20"/>
                  <a:gd name="T23" fmla="*/ 15 h 16"/>
                  <a:gd name="T24" fmla="*/ 12 w 20"/>
                  <a:gd name="T25" fmla="*/ 16 h 16"/>
                  <a:gd name="T26" fmla="*/ 12 w 20"/>
                  <a:gd name="T27" fmla="*/ 16 h 16"/>
                  <a:gd name="T28" fmla="*/ 16 w 20"/>
                  <a:gd name="T29" fmla="*/ 16 h 16"/>
                  <a:gd name="T30" fmla="*/ 16 w 20"/>
                  <a:gd name="T31" fmla="*/ 16 h 16"/>
                  <a:gd name="T32" fmla="*/ 17 w 20"/>
                  <a:gd name="T33" fmla="*/ 16 h 16"/>
                  <a:gd name="T34" fmla="*/ 19 w 20"/>
                  <a:gd name="T35" fmla="*/ 15 h 16"/>
                  <a:gd name="T36" fmla="*/ 19 w 20"/>
                  <a:gd name="T37" fmla="*/ 15 h 16"/>
                  <a:gd name="T38" fmla="*/ 20 w 20"/>
                  <a:gd name="T39" fmla="*/ 14 h 16"/>
                  <a:gd name="T40" fmla="*/ 20 w 20"/>
                  <a:gd name="T41" fmla="*/ 13 h 16"/>
                  <a:gd name="T42" fmla="*/ 20 w 20"/>
                  <a:gd name="T43" fmla="*/ 13 h 16"/>
                  <a:gd name="T44" fmla="*/ 16 w 20"/>
                  <a:gd name="T45" fmla="*/ 7 h 16"/>
                  <a:gd name="T46" fmla="*/ 13 w 20"/>
                  <a:gd name="T47" fmla="*/ 3 h 16"/>
                  <a:gd name="T48" fmla="*/ 12 w 20"/>
                  <a:gd name="T49" fmla="*/ 2 h 16"/>
                  <a:gd name="T50" fmla="*/ 11 w 20"/>
                  <a:gd name="T51" fmla="*/ 1 h 16"/>
                  <a:gd name="T52" fmla="*/ 8 w 20"/>
                  <a:gd name="T53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0" h="16">
                    <a:moveTo>
                      <a:pt x="8" y="0"/>
                    </a:moveTo>
                    <a:lnTo>
                      <a:pt x="8" y="0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5" y="1"/>
                    </a:lnTo>
                    <a:lnTo>
                      <a:pt x="1" y="5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2" y="9"/>
                    </a:lnTo>
                    <a:lnTo>
                      <a:pt x="5" y="13"/>
                    </a:lnTo>
                    <a:lnTo>
                      <a:pt x="6" y="14"/>
                    </a:lnTo>
                    <a:lnTo>
                      <a:pt x="11" y="15"/>
                    </a:lnTo>
                    <a:lnTo>
                      <a:pt x="12" y="16"/>
                    </a:lnTo>
                    <a:lnTo>
                      <a:pt x="12" y="16"/>
                    </a:lnTo>
                    <a:lnTo>
                      <a:pt x="16" y="16"/>
                    </a:lnTo>
                    <a:lnTo>
                      <a:pt x="16" y="16"/>
                    </a:lnTo>
                    <a:lnTo>
                      <a:pt x="17" y="16"/>
                    </a:lnTo>
                    <a:lnTo>
                      <a:pt x="19" y="15"/>
                    </a:lnTo>
                    <a:lnTo>
                      <a:pt x="19" y="15"/>
                    </a:lnTo>
                    <a:lnTo>
                      <a:pt x="20" y="14"/>
                    </a:lnTo>
                    <a:lnTo>
                      <a:pt x="20" y="13"/>
                    </a:lnTo>
                    <a:lnTo>
                      <a:pt x="20" y="13"/>
                    </a:lnTo>
                    <a:lnTo>
                      <a:pt x="16" y="7"/>
                    </a:lnTo>
                    <a:lnTo>
                      <a:pt x="13" y="3"/>
                    </a:lnTo>
                    <a:lnTo>
                      <a:pt x="12" y="2"/>
                    </a:lnTo>
                    <a:lnTo>
                      <a:pt x="11" y="1"/>
                    </a:lnTo>
                    <a:lnTo>
                      <a:pt x="8" y="0"/>
                    </a:lnTo>
                  </a:path>
                </a:pathLst>
              </a:custGeom>
              <a:grpFill/>
              <a:ln w="635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071" name="Freeform 2654">
                <a:extLst>
                  <a:ext uri="{FF2B5EF4-FFF2-40B4-BE49-F238E27FC236}">
                    <a16:creationId xmlns:a16="http://schemas.microsoft.com/office/drawing/2014/main" id="{618A2B11-F905-294D-A549-7BD5957EE78B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4948246" y="2923142"/>
                <a:ext cx="5883" cy="4377"/>
              </a:xfrm>
              <a:custGeom>
                <a:avLst/>
                <a:gdLst>
                  <a:gd name="T0" fmla="*/ 7 w 7"/>
                  <a:gd name="T1" fmla="*/ 2 h 5"/>
                  <a:gd name="T2" fmla="*/ 6 w 7"/>
                  <a:gd name="T3" fmla="*/ 0 h 5"/>
                  <a:gd name="T4" fmla="*/ 6 w 7"/>
                  <a:gd name="T5" fmla="*/ 0 h 5"/>
                  <a:gd name="T6" fmla="*/ 6 w 7"/>
                  <a:gd name="T7" fmla="*/ 0 h 5"/>
                  <a:gd name="T8" fmla="*/ 0 w 7"/>
                  <a:gd name="T9" fmla="*/ 5 h 5"/>
                  <a:gd name="T10" fmla="*/ 7 w 7"/>
                  <a:gd name="T11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5">
                    <a:moveTo>
                      <a:pt x="7" y="2"/>
                    </a:move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0" y="5"/>
                    </a:lnTo>
                    <a:lnTo>
                      <a:pt x="7" y="2"/>
                    </a:lnTo>
                    <a:close/>
                  </a:path>
                </a:pathLst>
              </a:custGeom>
              <a:grpFill/>
              <a:ln w="635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072" name="Freeform 2655">
                <a:extLst>
                  <a:ext uri="{FF2B5EF4-FFF2-40B4-BE49-F238E27FC236}">
                    <a16:creationId xmlns:a16="http://schemas.microsoft.com/office/drawing/2014/main" id="{783273D1-2331-3041-8EC1-35D5A629C159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4948246" y="2923142"/>
                <a:ext cx="5883" cy="4377"/>
              </a:xfrm>
              <a:custGeom>
                <a:avLst/>
                <a:gdLst>
                  <a:gd name="T0" fmla="*/ 7 w 7"/>
                  <a:gd name="T1" fmla="*/ 2 h 5"/>
                  <a:gd name="T2" fmla="*/ 6 w 7"/>
                  <a:gd name="T3" fmla="*/ 0 h 5"/>
                  <a:gd name="T4" fmla="*/ 6 w 7"/>
                  <a:gd name="T5" fmla="*/ 0 h 5"/>
                  <a:gd name="T6" fmla="*/ 6 w 7"/>
                  <a:gd name="T7" fmla="*/ 0 h 5"/>
                  <a:gd name="T8" fmla="*/ 0 w 7"/>
                  <a:gd name="T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5">
                    <a:moveTo>
                      <a:pt x="7" y="2"/>
                    </a:move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0" y="5"/>
                    </a:lnTo>
                  </a:path>
                </a:pathLst>
              </a:custGeom>
              <a:grpFill/>
              <a:ln w="635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073" name="Freeform 2656">
                <a:extLst>
                  <a:ext uri="{FF2B5EF4-FFF2-40B4-BE49-F238E27FC236}">
                    <a16:creationId xmlns:a16="http://schemas.microsoft.com/office/drawing/2014/main" id="{FEB48239-F33E-A647-B7E2-E9F141735434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4948246" y="2923142"/>
                <a:ext cx="5883" cy="4377"/>
              </a:xfrm>
              <a:custGeom>
                <a:avLst/>
                <a:gdLst>
                  <a:gd name="T0" fmla="*/ 7 w 7"/>
                  <a:gd name="T1" fmla="*/ 2 h 5"/>
                  <a:gd name="T2" fmla="*/ 6 w 7"/>
                  <a:gd name="T3" fmla="*/ 0 h 5"/>
                  <a:gd name="T4" fmla="*/ 6 w 7"/>
                  <a:gd name="T5" fmla="*/ 0 h 5"/>
                  <a:gd name="T6" fmla="*/ 6 w 7"/>
                  <a:gd name="T7" fmla="*/ 0 h 5"/>
                  <a:gd name="T8" fmla="*/ 0 w 7"/>
                  <a:gd name="T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5">
                    <a:moveTo>
                      <a:pt x="7" y="2"/>
                    </a:move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0" y="5"/>
                    </a:lnTo>
                  </a:path>
                </a:pathLst>
              </a:custGeom>
              <a:grpFill/>
              <a:ln w="635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074" name="Line 2657">
                <a:extLst>
                  <a:ext uri="{FF2B5EF4-FFF2-40B4-BE49-F238E27FC236}">
                    <a16:creationId xmlns:a16="http://schemas.microsoft.com/office/drawing/2014/main" id="{1C5CED88-4644-7E43-AB00-964A65028A0D}"/>
                  </a:ext>
                </a:extLst>
              </p:cNvPr>
              <p:cNvSpPr>
                <a:spLocks noChangeShapeType="1"/>
              </p:cNvSpPr>
              <p:nvPr/>
            </p:nvSpPr>
            <p:spPr bwMode="gray">
              <a:xfrm>
                <a:off x="4948246" y="2927521"/>
                <a:ext cx="0" cy="0"/>
              </a:xfrm>
              <a:prstGeom prst="line">
                <a:avLst/>
              </a:prstGeom>
              <a:grpFill/>
              <a:ln w="635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075" name="Line 2658">
                <a:extLst>
                  <a:ext uri="{FF2B5EF4-FFF2-40B4-BE49-F238E27FC236}">
                    <a16:creationId xmlns:a16="http://schemas.microsoft.com/office/drawing/2014/main" id="{F743D6A5-387A-B241-AE7D-17B79A5DA9D2}"/>
                  </a:ext>
                </a:extLst>
              </p:cNvPr>
              <p:cNvSpPr>
                <a:spLocks noChangeShapeType="1"/>
              </p:cNvSpPr>
              <p:nvPr/>
            </p:nvSpPr>
            <p:spPr bwMode="gray">
              <a:xfrm>
                <a:off x="4948246" y="2927521"/>
                <a:ext cx="0" cy="0"/>
              </a:xfrm>
              <a:prstGeom prst="line">
                <a:avLst/>
              </a:prstGeom>
              <a:grpFill/>
              <a:ln w="635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076" name="Line 2659">
                <a:extLst>
                  <a:ext uri="{FF2B5EF4-FFF2-40B4-BE49-F238E27FC236}">
                    <a16:creationId xmlns:a16="http://schemas.microsoft.com/office/drawing/2014/main" id="{F559C3F5-2CA9-9B4C-9C84-80691E72C4E7}"/>
                  </a:ext>
                </a:extLst>
              </p:cNvPr>
              <p:cNvSpPr>
                <a:spLocks noChangeShapeType="1"/>
              </p:cNvSpPr>
              <p:nvPr/>
            </p:nvSpPr>
            <p:spPr bwMode="gray">
              <a:xfrm>
                <a:off x="4948246" y="2927521"/>
                <a:ext cx="0" cy="0"/>
              </a:xfrm>
              <a:prstGeom prst="line">
                <a:avLst/>
              </a:prstGeom>
              <a:grpFill/>
              <a:ln w="635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077" name="Freeform 2660">
                <a:extLst>
                  <a:ext uri="{FF2B5EF4-FFF2-40B4-BE49-F238E27FC236}">
                    <a16:creationId xmlns:a16="http://schemas.microsoft.com/office/drawing/2014/main" id="{DE3ABC16-D33D-114A-8759-AEBCA879BB47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4940404" y="2925332"/>
                <a:ext cx="19607" cy="30639"/>
              </a:xfrm>
              <a:custGeom>
                <a:avLst/>
                <a:gdLst>
                  <a:gd name="T0" fmla="*/ 7 w 20"/>
                  <a:gd name="T1" fmla="*/ 3 h 29"/>
                  <a:gd name="T2" fmla="*/ 4 w 20"/>
                  <a:gd name="T3" fmla="*/ 4 h 29"/>
                  <a:gd name="T4" fmla="*/ 2 w 20"/>
                  <a:gd name="T5" fmla="*/ 4 h 29"/>
                  <a:gd name="T6" fmla="*/ 2 w 20"/>
                  <a:gd name="T7" fmla="*/ 4 h 29"/>
                  <a:gd name="T8" fmla="*/ 0 w 20"/>
                  <a:gd name="T9" fmla="*/ 5 h 29"/>
                  <a:gd name="T10" fmla="*/ 0 w 20"/>
                  <a:gd name="T11" fmla="*/ 8 h 29"/>
                  <a:gd name="T12" fmla="*/ 3 w 20"/>
                  <a:gd name="T13" fmla="*/ 22 h 29"/>
                  <a:gd name="T14" fmla="*/ 4 w 20"/>
                  <a:gd name="T15" fmla="*/ 24 h 29"/>
                  <a:gd name="T16" fmla="*/ 5 w 20"/>
                  <a:gd name="T17" fmla="*/ 26 h 29"/>
                  <a:gd name="T18" fmla="*/ 6 w 20"/>
                  <a:gd name="T19" fmla="*/ 28 h 29"/>
                  <a:gd name="T20" fmla="*/ 6 w 20"/>
                  <a:gd name="T21" fmla="*/ 28 h 29"/>
                  <a:gd name="T22" fmla="*/ 8 w 20"/>
                  <a:gd name="T23" fmla="*/ 29 h 29"/>
                  <a:gd name="T24" fmla="*/ 13 w 20"/>
                  <a:gd name="T25" fmla="*/ 29 h 29"/>
                  <a:gd name="T26" fmla="*/ 16 w 20"/>
                  <a:gd name="T27" fmla="*/ 29 h 29"/>
                  <a:gd name="T28" fmla="*/ 18 w 20"/>
                  <a:gd name="T29" fmla="*/ 28 h 29"/>
                  <a:gd name="T30" fmla="*/ 18 w 20"/>
                  <a:gd name="T31" fmla="*/ 28 h 29"/>
                  <a:gd name="T32" fmla="*/ 19 w 20"/>
                  <a:gd name="T33" fmla="*/ 27 h 29"/>
                  <a:gd name="T34" fmla="*/ 19 w 20"/>
                  <a:gd name="T35" fmla="*/ 27 h 29"/>
                  <a:gd name="T36" fmla="*/ 19 w 20"/>
                  <a:gd name="T37" fmla="*/ 26 h 29"/>
                  <a:gd name="T38" fmla="*/ 20 w 20"/>
                  <a:gd name="T39" fmla="*/ 24 h 29"/>
                  <a:gd name="T40" fmla="*/ 20 w 20"/>
                  <a:gd name="T41" fmla="*/ 24 h 29"/>
                  <a:gd name="T42" fmla="*/ 19 w 20"/>
                  <a:gd name="T43" fmla="*/ 21 h 29"/>
                  <a:gd name="T44" fmla="*/ 18 w 20"/>
                  <a:gd name="T45" fmla="*/ 20 h 29"/>
                  <a:gd name="T46" fmla="*/ 17 w 20"/>
                  <a:gd name="T47" fmla="*/ 17 h 29"/>
                  <a:gd name="T48" fmla="*/ 16 w 20"/>
                  <a:gd name="T49" fmla="*/ 15 h 29"/>
                  <a:gd name="T50" fmla="*/ 16 w 20"/>
                  <a:gd name="T51" fmla="*/ 13 h 29"/>
                  <a:gd name="T52" fmla="*/ 15 w 20"/>
                  <a:gd name="T53" fmla="*/ 6 h 29"/>
                  <a:gd name="T54" fmla="*/ 14 w 20"/>
                  <a:gd name="T55" fmla="*/ 0 h 29"/>
                  <a:gd name="T56" fmla="*/ 7 w 20"/>
                  <a:gd name="T57" fmla="*/ 3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20" h="29">
                    <a:moveTo>
                      <a:pt x="7" y="3"/>
                    </a:moveTo>
                    <a:lnTo>
                      <a:pt x="4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0" y="5"/>
                    </a:lnTo>
                    <a:lnTo>
                      <a:pt x="0" y="8"/>
                    </a:lnTo>
                    <a:lnTo>
                      <a:pt x="3" y="22"/>
                    </a:lnTo>
                    <a:lnTo>
                      <a:pt x="4" y="24"/>
                    </a:lnTo>
                    <a:lnTo>
                      <a:pt x="5" y="26"/>
                    </a:lnTo>
                    <a:lnTo>
                      <a:pt x="6" y="28"/>
                    </a:lnTo>
                    <a:lnTo>
                      <a:pt x="6" y="28"/>
                    </a:lnTo>
                    <a:lnTo>
                      <a:pt x="8" y="29"/>
                    </a:lnTo>
                    <a:lnTo>
                      <a:pt x="13" y="29"/>
                    </a:lnTo>
                    <a:lnTo>
                      <a:pt x="16" y="29"/>
                    </a:lnTo>
                    <a:lnTo>
                      <a:pt x="18" y="28"/>
                    </a:lnTo>
                    <a:lnTo>
                      <a:pt x="18" y="28"/>
                    </a:lnTo>
                    <a:lnTo>
                      <a:pt x="19" y="27"/>
                    </a:lnTo>
                    <a:lnTo>
                      <a:pt x="19" y="27"/>
                    </a:lnTo>
                    <a:lnTo>
                      <a:pt x="19" y="26"/>
                    </a:lnTo>
                    <a:lnTo>
                      <a:pt x="20" y="24"/>
                    </a:lnTo>
                    <a:lnTo>
                      <a:pt x="20" y="24"/>
                    </a:lnTo>
                    <a:lnTo>
                      <a:pt x="19" y="21"/>
                    </a:lnTo>
                    <a:lnTo>
                      <a:pt x="18" y="20"/>
                    </a:lnTo>
                    <a:lnTo>
                      <a:pt x="17" y="17"/>
                    </a:lnTo>
                    <a:lnTo>
                      <a:pt x="16" y="15"/>
                    </a:lnTo>
                    <a:lnTo>
                      <a:pt x="16" y="13"/>
                    </a:lnTo>
                    <a:lnTo>
                      <a:pt x="15" y="6"/>
                    </a:lnTo>
                    <a:lnTo>
                      <a:pt x="14" y="0"/>
                    </a:lnTo>
                    <a:lnTo>
                      <a:pt x="7" y="3"/>
                    </a:lnTo>
                    <a:close/>
                  </a:path>
                </a:pathLst>
              </a:custGeom>
              <a:grpFill/>
              <a:ln w="635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078" name="Freeform 2661">
                <a:extLst>
                  <a:ext uri="{FF2B5EF4-FFF2-40B4-BE49-F238E27FC236}">
                    <a16:creationId xmlns:a16="http://schemas.microsoft.com/office/drawing/2014/main" id="{04526F6A-4F3F-D349-8BF3-6A552A3DA880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4940404" y="2925332"/>
                <a:ext cx="19607" cy="30639"/>
              </a:xfrm>
              <a:custGeom>
                <a:avLst/>
                <a:gdLst>
                  <a:gd name="T0" fmla="*/ 7 w 20"/>
                  <a:gd name="T1" fmla="*/ 3 h 29"/>
                  <a:gd name="T2" fmla="*/ 4 w 20"/>
                  <a:gd name="T3" fmla="*/ 4 h 29"/>
                  <a:gd name="T4" fmla="*/ 2 w 20"/>
                  <a:gd name="T5" fmla="*/ 4 h 29"/>
                  <a:gd name="T6" fmla="*/ 2 w 20"/>
                  <a:gd name="T7" fmla="*/ 4 h 29"/>
                  <a:gd name="T8" fmla="*/ 0 w 20"/>
                  <a:gd name="T9" fmla="*/ 5 h 29"/>
                  <a:gd name="T10" fmla="*/ 0 w 20"/>
                  <a:gd name="T11" fmla="*/ 8 h 29"/>
                  <a:gd name="T12" fmla="*/ 3 w 20"/>
                  <a:gd name="T13" fmla="*/ 22 h 29"/>
                  <a:gd name="T14" fmla="*/ 4 w 20"/>
                  <a:gd name="T15" fmla="*/ 24 h 29"/>
                  <a:gd name="T16" fmla="*/ 5 w 20"/>
                  <a:gd name="T17" fmla="*/ 26 h 29"/>
                  <a:gd name="T18" fmla="*/ 6 w 20"/>
                  <a:gd name="T19" fmla="*/ 28 h 29"/>
                  <a:gd name="T20" fmla="*/ 6 w 20"/>
                  <a:gd name="T21" fmla="*/ 28 h 29"/>
                  <a:gd name="T22" fmla="*/ 8 w 20"/>
                  <a:gd name="T23" fmla="*/ 29 h 29"/>
                  <a:gd name="T24" fmla="*/ 13 w 20"/>
                  <a:gd name="T25" fmla="*/ 29 h 29"/>
                  <a:gd name="T26" fmla="*/ 16 w 20"/>
                  <a:gd name="T27" fmla="*/ 29 h 29"/>
                  <a:gd name="T28" fmla="*/ 18 w 20"/>
                  <a:gd name="T29" fmla="*/ 28 h 29"/>
                  <a:gd name="T30" fmla="*/ 18 w 20"/>
                  <a:gd name="T31" fmla="*/ 28 h 29"/>
                  <a:gd name="T32" fmla="*/ 19 w 20"/>
                  <a:gd name="T33" fmla="*/ 27 h 29"/>
                  <a:gd name="T34" fmla="*/ 19 w 20"/>
                  <a:gd name="T35" fmla="*/ 27 h 29"/>
                  <a:gd name="T36" fmla="*/ 19 w 20"/>
                  <a:gd name="T37" fmla="*/ 26 h 29"/>
                  <a:gd name="T38" fmla="*/ 20 w 20"/>
                  <a:gd name="T39" fmla="*/ 24 h 29"/>
                  <a:gd name="T40" fmla="*/ 20 w 20"/>
                  <a:gd name="T41" fmla="*/ 24 h 29"/>
                  <a:gd name="T42" fmla="*/ 19 w 20"/>
                  <a:gd name="T43" fmla="*/ 21 h 29"/>
                  <a:gd name="T44" fmla="*/ 18 w 20"/>
                  <a:gd name="T45" fmla="*/ 20 h 29"/>
                  <a:gd name="T46" fmla="*/ 17 w 20"/>
                  <a:gd name="T47" fmla="*/ 17 h 29"/>
                  <a:gd name="T48" fmla="*/ 16 w 20"/>
                  <a:gd name="T49" fmla="*/ 15 h 29"/>
                  <a:gd name="T50" fmla="*/ 16 w 20"/>
                  <a:gd name="T51" fmla="*/ 13 h 29"/>
                  <a:gd name="T52" fmla="*/ 15 w 20"/>
                  <a:gd name="T53" fmla="*/ 6 h 29"/>
                  <a:gd name="T54" fmla="*/ 14 w 20"/>
                  <a:gd name="T55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0" h="29">
                    <a:moveTo>
                      <a:pt x="7" y="3"/>
                    </a:moveTo>
                    <a:lnTo>
                      <a:pt x="4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0" y="5"/>
                    </a:lnTo>
                    <a:lnTo>
                      <a:pt x="0" y="8"/>
                    </a:lnTo>
                    <a:lnTo>
                      <a:pt x="3" y="22"/>
                    </a:lnTo>
                    <a:lnTo>
                      <a:pt x="4" y="24"/>
                    </a:lnTo>
                    <a:lnTo>
                      <a:pt x="5" y="26"/>
                    </a:lnTo>
                    <a:lnTo>
                      <a:pt x="6" y="28"/>
                    </a:lnTo>
                    <a:lnTo>
                      <a:pt x="6" y="28"/>
                    </a:lnTo>
                    <a:lnTo>
                      <a:pt x="8" y="29"/>
                    </a:lnTo>
                    <a:lnTo>
                      <a:pt x="13" y="29"/>
                    </a:lnTo>
                    <a:lnTo>
                      <a:pt x="16" y="29"/>
                    </a:lnTo>
                    <a:lnTo>
                      <a:pt x="18" y="28"/>
                    </a:lnTo>
                    <a:lnTo>
                      <a:pt x="18" y="28"/>
                    </a:lnTo>
                    <a:lnTo>
                      <a:pt x="19" y="27"/>
                    </a:lnTo>
                    <a:lnTo>
                      <a:pt x="19" y="27"/>
                    </a:lnTo>
                    <a:lnTo>
                      <a:pt x="19" y="26"/>
                    </a:lnTo>
                    <a:lnTo>
                      <a:pt x="20" y="24"/>
                    </a:lnTo>
                    <a:lnTo>
                      <a:pt x="20" y="24"/>
                    </a:lnTo>
                    <a:lnTo>
                      <a:pt x="19" y="21"/>
                    </a:lnTo>
                    <a:lnTo>
                      <a:pt x="18" y="20"/>
                    </a:lnTo>
                    <a:lnTo>
                      <a:pt x="17" y="17"/>
                    </a:lnTo>
                    <a:lnTo>
                      <a:pt x="16" y="15"/>
                    </a:lnTo>
                    <a:lnTo>
                      <a:pt x="16" y="13"/>
                    </a:lnTo>
                    <a:lnTo>
                      <a:pt x="15" y="6"/>
                    </a:lnTo>
                    <a:lnTo>
                      <a:pt x="14" y="0"/>
                    </a:lnTo>
                  </a:path>
                </a:pathLst>
              </a:custGeom>
              <a:grpFill/>
              <a:ln w="635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079" name="Freeform 2662">
                <a:extLst>
                  <a:ext uri="{FF2B5EF4-FFF2-40B4-BE49-F238E27FC236}">
                    <a16:creationId xmlns:a16="http://schemas.microsoft.com/office/drawing/2014/main" id="{47539F42-EA7A-C947-A751-D75123F7B7DE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4940404" y="2925332"/>
                <a:ext cx="19607" cy="30639"/>
              </a:xfrm>
              <a:custGeom>
                <a:avLst/>
                <a:gdLst>
                  <a:gd name="T0" fmla="*/ 7 w 20"/>
                  <a:gd name="T1" fmla="*/ 3 h 29"/>
                  <a:gd name="T2" fmla="*/ 4 w 20"/>
                  <a:gd name="T3" fmla="*/ 4 h 29"/>
                  <a:gd name="T4" fmla="*/ 2 w 20"/>
                  <a:gd name="T5" fmla="*/ 4 h 29"/>
                  <a:gd name="T6" fmla="*/ 2 w 20"/>
                  <a:gd name="T7" fmla="*/ 4 h 29"/>
                  <a:gd name="T8" fmla="*/ 0 w 20"/>
                  <a:gd name="T9" fmla="*/ 5 h 29"/>
                  <a:gd name="T10" fmla="*/ 0 w 20"/>
                  <a:gd name="T11" fmla="*/ 8 h 29"/>
                  <a:gd name="T12" fmla="*/ 3 w 20"/>
                  <a:gd name="T13" fmla="*/ 22 h 29"/>
                  <a:gd name="T14" fmla="*/ 4 w 20"/>
                  <a:gd name="T15" fmla="*/ 24 h 29"/>
                  <a:gd name="T16" fmla="*/ 5 w 20"/>
                  <a:gd name="T17" fmla="*/ 26 h 29"/>
                  <a:gd name="T18" fmla="*/ 6 w 20"/>
                  <a:gd name="T19" fmla="*/ 28 h 29"/>
                  <a:gd name="T20" fmla="*/ 6 w 20"/>
                  <a:gd name="T21" fmla="*/ 28 h 29"/>
                  <a:gd name="T22" fmla="*/ 8 w 20"/>
                  <a:gd name="T23" fmla="*/ 29 h 29"/>
                  <a:gd name="T24" fmla="*/ 13 w 20"/>
                  <a:gd name="T25" fmla="*/ 29 h 29"/>
                  <a:gd name="T26" fmla="*/ 16 w 20"/>
                  <a:gd name="T27" fmla="*/ 29 h 29"/>
                  <a:gd name="T28" fmla="*/ 18 w 20"/>
                  <a:gd name="T29" fmla="*/ 28 h 29"/>
                  <a:gd name="T30" fmla="*/ 18 w 20"/>
                  <a:gd name="T31" fmla="*/ 28 h 29"/>
                  <a:gd name="T32" fmla="*/ 19 w 20"/>
                  <a:gd name="T33" fmla="*/ 27 h 29"/>
                  <a:gd name="T34" fmla="*/ 19 w 20"/>
                  <a:gd name="T35" fmla="*/ 27 h 29"/>
                  <a:gd name="T36" fmla="*/ 19 w 20"/>
                  <a:gd name="T37" fmla="*/ 26 h 29"/>
                  <a:gd name="T38" fmla="*/ 20 w 20"/>
                  <a:gd name="T39" fmla="*/ 24 h 29"/>
                  <a:gd name="T40" fmla="*/ 20 w 20"/>
                  <a:gd name="T41" fmla="*/ 24 h 29"/>
                  <a:gd name="T42" fmla="*/ 19 w 20"/>
                  <a:gd name="T43" fmla="*/ 21 h 29"/>
                  <a:gd name="T44" fmla="*/ 18 w 20"/>
                  <a:gd name="T45" fmla="*/ 20 h 29"/>
                  <a:gd name="T46" fmla="*/ 17 w 20"/>
                  <a:gd name="T47" fmla="*/ 17 h 29"/>
                  <a:gd name="T48" fmla="*/ 16 w 20"/>
                  <a:gd name="T49" fmla="*/ 15 h 29"/>
                  <a:gd name="T50" fmla="*/ 16 w 20"/>
                  <a:gd name="T51" fmla="*/ 13 h 29"/>
                  <a:gd name="T52" fmla="*/ 15 w 20"/>
                  <a:gd name="T53" fmla="*/ 6 h 29"/>
                  <a:gd name="T54" fmla="*/ 14 w 20"/>
                  <a:gd name="T55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0" h="29">
                    <a:moveTo>
                      <a:pt x="7" y="3"/>
                    </a:moveTo>
                    <a:lnTo>
                      <a:pt x="4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0" y="5"/>
                    </a:lnTo>
                    <a:lnTo>
                      <a:pt x="0" y="8"/>
                    </a:lnTo>
                    <a:lnTo>
                      <a:pt x="3" y="22"/>
                    </a:lnTo>
                    <a:lnTo>
                      <a:pt x="4" y="24"/>
                    </a:lnTo>
                    <a:lnTo>
                      <a:pt x="5" y="26"/>
                    </a:lnTo>
                    <a:lnTo>
                      <a:pt x="6" y="28"/>
                    </a:lnTo>
                    <a:lnTo>
                      <a:pt x="6" y="28"/>
                    </a:lnTo>
                    <a:lnTo>
                      <a:pt x="8" y="29"/>
                    </a:lnTo>
                    <a:lnTo>
                      <a:pt x="13" y="29"/>
                    </a:lnTo>
                    <a:lnTo>
                      <a:pt x="16" y="29"/>
                    </a:lnTo>
                    <a:lnTo>
                      <a:pt x="18" y="28"/>
                    </a:lnTo>
                    <a:lnTo>
                      <a:pt x="18" y="28"/>
                    </a:lnTo>
                    <a:lnTo>
                      <a:pt x="19" y="27"/>
                    </a:lnTo>
                    <a:lnTo>
                      <a:pt x="19" y="27"/>
                    </a:lnTo>
                    <a:lnTo>
                      <a:pt x="19" y="26"/>
                    </a:lnTo>
                    <a:lnTo>
                      <a:pt x="20" y="24"/>
                    </a:lnTo>
                    <a:lnTo>
                      <a:pt x="20" y="24"/>
                    </a:lnTo>
                    <a:lnTo>
                      <a:pt x="19" y="21"/>
                    </a:lnTo>
                    <a:lnTo>
                      <a:pt x="18" y="20"/>
                    </a:lnTo>
                    <a:lnTo>
                      <a:pt x="17" y="17"/>
                    </a:lnTo>
                    <a:lnTo>
                      <a:pt x="16" y="15"/>
                    </a:lnTo>
                    <a:lnTo>
                      <a:pt x="16" y="13"/>
                    </a:lnTo>
                    <a:lnTo>
                      <a:pt x="15" y="6"/>
                    </a:lnTo>
                    <a:lnTo>
                      <a:pt x="14" y="0"/>
                    </a:lnTo>
                  </a:path>
                </a:pathLst>
              </a:custGeom>
              <a:grpFill/>
              <a:ln w="635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080" name="Freeform 2663">
                <a:extLst>
                  <a:ext uri="{FF2B5EF4-FFF2-40B4-BE49-F238E27FC236}">
                    <a16:creationId xmlns:a16="http://schemas.microsoft.com/office/drawing/2014/main" id="{1158D963-7C0C-594D-B14A-EFB19748A636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4885507" y="2945028"/>
                <a:ext cx="9803" cy="13130"/>
              </a:xfrm>
              <a:custGeom>
                <a:avLst/>
                <a:gdLst>
                  <a:gd name="T0" fmla="*/ 7 w 8"/>
                  <a:gd name="T1" fmla="*/ 1 h 12"/>
                  <a:gd name="T2" fmla="*/ 7 w 8"/>
                  <a:gd name="T3" fmla="*/ 0 h 12"/>
                  <a:gd name="T4" fmla="*/ 7 w 8"/>
                  <a:gd name="T5" fmla="*/ 0 h 12"/>
                  <a:gd name="T6" fmla="*/ 6 w 8"/>
                  <a:gd name="T7" fmla="*/ 0 h 12"/>
                  <a:gd name="T8" fmla="*/ 6 w 8"/>
                  <a:gd name="T9" fmla="*/ 0 h 12"/>
                  <a:gd name="T10" fmla="*/ 5 w 8"/>
                  <a:gd name="T11" fmla="*/ 0 h 12"/>
                  <a:gd name="T12" fmla="*/ 2 w 8"/>
                  <a:gd name="T13" fmla="*/ 4 h 12"/>
                  <a:gd name="T14" fmla="*/ 1 w 8"/>
                  <a:gd name="T15" fmla="*/ 5 h 12"/>
                  <a:gd name="T16" fmla="*/ 0 w 8"/>
                  <a:gd name="T17" fmla="*/ 11 h 12"/>
                  <a:gd name="T18" fmla="*/ 0 w 8"/>
                  <a:gd name="T19" fmla="*/ 11 h 12"/>
                  <a:gd name="T20" fmla="*/ 1 w 8"/>
                  <a:gd name="T21" fmla="*/ 12 h 12"/>
                  <a:gd name="T22" fmla="*/ 4 w 8"/>
                  <a:gd name="T23" fmla="*/ 11 h 12"/>
                  <a:gd name="T24" fmla="*/ 5 w 8"/>
                  <a:gd name="T25" fmla="*/ 11 h 12"/>
                  <a:gd name="T26" fmla="*/ 5 w 8"/>
                  <a:gd name="T27" fmla="*/ 10 h 12"/>
                  <a:gd name="T28" fmla="*/ 8 w 8"/>
                  <a:gd name="T29" fmla="*/ 4 h 12"/>
                  <a:gd name="T30" fmla="*/ 8 w 8"/>
                  <a:gd name="T31" fmla="*/ 1 h 12"/>
                  <a:gd name="T32" fmla="*/ 7 w 8"/>
                  <a:gd name="T33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" h="12">
                    <a:moveTo>
                      <a:pt x="7" y="1"/>
                    </a:moveTo>
                    <a:lnTo>
                      <a:pt x="7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2" y="4"/>
                    </a:lnTo>
                    <a:lnTo>
                      <a:pt x="1" y="5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1" y="12"/>
                    </a:lnTo>
                    <a:lnTo>
                      <a:pt x="4" y="11"/>
                    </a:lnTo>
                    <a:lnTo>
                      <a:pt x="5" y="11"/>
                    </a:lnTo>
                    <a:lnTo>
                      <a:pt x="5" y="10"/>
                    </a:lnTo>
                    <a:lnTo>
                      <a:pt x="8" y="4"/>
                    </a:lnTo>
                    <a:lnTo>
                      <a:pt x="8" y="1"/>
                    </a:lnTo>
                    <a:lnTo>
                      <a:pt x="7" y="1"/>
                    </a:lnTo>
                    <a:close/>
                  </a:path>
                </a:pathLst>
              </a:custGeom>
              <a:grpFill/>
              <a:ln w="635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081" name="Freeform 2664">
                <a:extLst>
                  <a:ext uri="{FF2B5EF4-FFF2-40B4-BE49-F238E27FC236}">
                    <a16:creationId xmlns:a16="http://schemas.microsoft.com/office/drawing/2014/main" id="{8764AA2D-567C-9E40-9FF5-5D04CD39417D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4885507" y="2945028"/>
                <a:ext cx="9803" cy="13130"/>
              </a:xfrm>
              <a:custGeom>
                <a:avLst/>
                <a:gdLst>
                  <a:gd name="T0" fmla="*/ 7 w 8"/>
                  <a:gd name="T1" fmla="*/ 1 h 12"/>
                  <a:gd name="T2" fmla="*/ 7 w 8"/>
                  <a:gd name="T3" fmla="*/ 0 h 12"/>
                  <a:gd name="T4" fmla="*/ 7 w 8"/>
                  <a:gd name="T5" fmla="*/ 0 h 12"/>
                  <a:gd name="T6" fmla="*/ 6 w 8"/>
                  <a:gd name="T7" fmla="*/ 0 h 12"/>
                  <a:gd name="T8" fmla="*/ 6 w 8"/>
                  <a:gd name="T9" fmla="*/ 0 h 12"/>
                  <a:gd name="T10" fmla="*/ 5 w 8"/>
                  <a:gd name="T11" fmla="*/ 0 h 12"/>
                  <a:gd name="T12" fmla="*/ 2 w 8"/>
                  <a:gd name="T13" fmla="*/ 4 h 12"/>
                  <a:gd name="T14" fmla="*/ 1 w 8"/>
                  <a:gd name="T15" fmla="*/ 5 h 12"/>
                  <a:gd name="T16" fmla="*/ 0 w 8"/>
                  <a:gd name="T17" fmla="*/ 11 h 12"/>
                  <a:gd name="T18" fmla="*/ 0 w 8"/>
                  <a:gd name="T19" fmla="*/ 11 h 12"/>
                  <a:gd name="T20" fmla="*/ 1 w 8"/>
                  <a:gd name="T21" fmla="*/ 12 h 12"/>
                  <a:gd name="T22" fmla="*/ 4 w 8"/>
                  <a:gd name="T23" fmla="*/ 11 h 12"/>
                  <a:gd name="T24" fmla="*/ 5 w 8"/>
                  <a:gd name="T25" fmla="*/ 11 h 12"/>
                  <a:gd name="T26" fmla="*/ 5 w 8"/>
                  <a:gd name="T27" fmla="*/ 10 h 12"/>
                  <a:gd name="T28" fmla="*/ 8 w 8"/>
                  <a:gd name="T29" fmla="*/ 4 h 12"/>
                  <a:gd name="T30" fmla="*/ 8 w 8"/>
                  <a:gd name="T31" fmla="*/ 1 h 12"/>
                  <a:gd name="T32" fmla="*/ 7 w 8"/>
                  <a:gd name="T33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" h="12">
                    <a:moveTo>
                      <a:pt x="7" y="1"/>
                    </a:moveTo>
                    <a:lnTo>
                      <a:pt x="7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2" y="4"/>
                    </a:lnTo>
                    <a:lnTo>
                      <a:pt x="1" y="5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1" y="12"/>
                    </a:lnTo>
                    <a:lnTo>
                      <a:pt x="4" y="11"/>
                    </a:lnTo>
                    <a:lnTo>
                      <a:pt x="5" y="11"/>
                    </a:lnTo>
                    <a:lnTo>
                      <a:pt x="5" y="10"/>
                    </a:lnTo>
                    <a:lnTo>
                      <a:pt x="8" y="4"/>
                    </a:lnTo>
                    <a:lnTo>
                      <a:pt x="8" y="1"/>
                    </a:lnTo>
                    <a:lnTo>
                      <a:pt x="7" y="1"/>
                    </a:lnTo>
                  </a:path>
                </a:pathLst>
              </a:custGeom>
              <a:grpFill/>
              <a:ln w="635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082" name="Freeform 2665">
                <a:extLst>
                  <a:ext uri="{FF2B5EF4-FFF2-40B4-BE49-F238E27FC236}">
                    <a16:creationId xmlns:a16="http://schemas.microsoft.com/office/drawing/2014/main" id="{9A6C9E86-78F9-DB4F-98C1-1E3BC239B9BF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4885507" y="2945028"/>
                <a:ext cx="9803" cy="13130"/>
              </a:xfrm>
              <a:custGeom>
                <a:avLst/>
                <a:gdLst>
                  <a:gd name="T0" fmla="*/ 7 w 8"/>
                  <a:gd name="T1" fmla="*/ 1 h 12"/>
                  <a:gd name="T2" fmla="*/ 7 w 8"/>
                  <a:gd name="T3" fmla="*/ 0 h 12"/>
                  <a:gd name="T4" fmla="*/ 7 w 8"/>
                  <a:gd name="T5" fmla="*/ 0 h 12"/>
                  <a:gd name="T6" fmla="*/ 6 w 8"/>
                  <a:gd name="T7" fmla="*/ 0 h 12"/>
                  <a:gd name="T8" fmla="*/ 6 w 8"/>
                  <a:gd name="T9" fmla="*/ 0 h 12"/>
                  <a:gd name="T10" fmla="*/ 5 w 8"/>
                  <a:gd name="T11" fmla="*/ 0 h 12"/>
                  <a:gd name="T12" fmla="*/ 2 w 8"/>
                  <a:gd name="T13" fmla="*/ 4 h 12"/>
                  <a:gd name="T14" fmla="*/ 1 w 8"/>
                  <a:gd name="T15" fmla="*/ 5 h 12"/>
                  <a:gd name="T16" fmla="*/ 0 w 8"/>
                  <a:gd name="T17" fmla="*/ 11 h 12"/>
                  <a:gd name="T18" fmla="*/ 0 w 8"/>
                  <a:gd name="T19" fmla="*/ 11 h 12"/>
                  <a:gd name="T20" fmla="*/ 1 w 8"/>
                  <a:gd name="T21" fmla="*/ 12 h 12"/>
                  <a:gd name="T22" fmla="*/ 4 w 8"/>
                  <a:gd name="T23" fmla="*/ 11 h 12"/>
                  <a:gd name="T24" fmla="*/ 5 w 8"/>
                  <a:gd name="T25" fmla="*/ 11 h 12"/>
                  <a:gd name="T26" fmla="*/ 5 w 8"/>
                  <a:gd name="T27" fmla="*/ 10 h 12"/>
                  <a:gd name="T28" fmla="*/ 8 w 8"/>
                  <a:gd name="T29" fmla="*/ 4 h 12"/>
                  <a:gd name="T30" fmla="*/ 8 w 8"/>
                  <a:gd name="T31" fmla="*/ 1 h 12"/>
                  <a:gd name="T32" fmla="*/ 7 w 8"/>
                  <a:gd name="T33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" h="12">
                    <a:moveTo>
                      <a:pt x="7" y="1"/>
                    </a:moveTo>
                    <a:lnTo>
                      <a:pt x="7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2" y="4"/>
                    </a:lnTo>
                    <a:lnTo>
                      <a:pt x="1" y="5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1" y="12"/>
                    </a:lnTo>
                    <a:lnTo>
                      <a:pt x="4" y="11"/>
                    </a:lnTo>
                    <a:lnTo>
                      <a:pt x="5" y="11"/>
                    </a:lnTo>
                    <a:lnTo>
                      <a:pt x="5" y="10"/>
                    </a:lnTo>
                    <a:lnTo>
                      <a:pt x="8" y="4"/>
                    </a:lnTo>
                    <a:lnTo>
                      <a:pt x="8" y="1"/>
                    </a:lnTo>
                    <a:lnTo>
                      <a:pt x="7" y="1"/>
                    </a:lnTo>
                  </a:path>
                </a:pathLst>
              </a:custGeom>
              <a:grpFill/>
              <a:ln w="635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083" name="Freeform 2666">
                <a:extLst>
                  <a:ext uri="{FF2B5EF4-FFF2-40B4-BE49-F238E27FC236}">
                    <a16:creationId xmlns:a16="http://schemas.microsoft.com/office/drawing/2014/main" id="{A8C2500D-E036-5247-9223-FB9E379EFF76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4942364" y="2910012"/>
                <a:ext cx="3922" cy="6566"/>
              </a:xfrm>
              <a:custGeom>
                <a:avLst/>
                <a:gdLst>
                  <a:gd name="T0" fmla="*/ 2 w 3"/>
                  <a:gd name="T1" fmla="*/ 0 h 7"/>
                  <a:gd name="T2" fmla="*/ 2 w 3"/>
                  <a:gd name="T3" fmla="*/ 0 h 7"/>
                  <a:gd name="T4" fmla="*/ 1 w 3"/>
                  <a:gd name="T5" fmla="*/ 0 h 7"/>
                  <a:gd name="T6" fmla="*/ 1 w 3"/>
                  <a:gd name="T7" fmla="*/ 0 h 7"/>
                  <a:gd name="T8" fmla="*/ 0 w 3"/>
                  <a:gd name="T9" fmla="*/ 6 h 7"/>
                  <a:gd name="T10" fmla="*/ 1 w 3"/>
                  <a:gd name="T11" fmla="*/ 6 h 7"/>
                  <a:gd name="T12" fmla="*/ 1 w 3"/>
                  <a:gd name="T13" fmla="*/ 7 h 7"/>
                  <a:gd name="T14" fmla="*/ 2 w 3"/>
                  <a:gd name="T15" fmla="*/ 7 h 7"/>
                  <a:gd name="T16" fmla="*/ 3 w 3"/>
                  <a:gd name="T17" fmla="*/ 6 h 7"/>
                  <a:gd name="T18" fmla="*/ 3 w 3"/>
                  <a:gd name="T19" fmla="*/ 3 h 7"/>
                  <a:gd name="T20" fmla="*/ 3 w 3"/>
                  <a:gd name="T21" fmla="*/ 2 h 7"/>
                  <a:gd name="T22" fmla="*/ 2 w 3"/>
                  <a:gd name="T23" fmla="*/ 0 h 7"/>
                  <a:gd name="T24" fmla="*/ 2 w 3"/>
                  <a:gd name="T2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" h="7">
                    <a:moveTo>
                      <a:pt x="2" y="0"/>
                    </a:move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6"/>
                    </a:lnTo>
                    <a:lnTo>
                      <a:pt x="1" y="6"/>
                    </a:lnTo>
                    <a:lnTo>
                      <a:pt x="1" y="7"/>
                    </a:lnTo>
                    <a:lnTo>
                      <a:pt x="2" y="7"/>
                    </a:lnTo>
                    <a:lnTo>
                      <a:pt x="3" y="6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635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084" name="Freeform 2667">
                <a:extLst>
                  <a:ext uri="{FF2B5EF4-FFF2-40B4-BE49-F238E27FC236}">
                    <a16:creationId xmlns:a16="http://schemas.microsoft.com/office/drawing/2014/main" id="{27BCBED9-5276-7447-B5DF-5E02853627BD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4942364" y="2910012"/>
                <a:ext cx="3922" cy="6566"/>
              </a:xfrm>
              <a:custGeom>
                <a:avLst/>
                <a:gdLst>
                  <a:gd name="T0" fmla="*/ 2 w 3"/>
                  <a:gd name="T1" fmla="*/ 0 h 7"/>
                  <a:gd name="T2" fmla="*/ 2 w 3"/>
                  <a:gd name="T3" fmla="*/ 0 h 7"/>
                  <a:gd name="T4" fmla="*/ 1 w 3"/>
                  <a:gd name="T5" fmla="*/ 0 h 7"/>
                  <a:gd name="T6" fmla="*/ 1 w 3"/>
                  <a:gd name="T7" fmla="*/ 0 h 7"/>
                  <a:gd name="T8" fmla="*/ 0 w 3"/>
                  <a:gd name="T9" fmla="*/ 6 h 7"/>
                  <a:gd name="T10" fmla="*/ 1 w 3"/>
                  <a:gd name="T11" fmla="*/ 6 h 7"/>
                  <a:gd name="T12" fmla="*/ 1 w 3"/>
                  <a:gd name="T13" fmla="*/ 7 h 7"/>
                  <a:gd name="T14" fmla="*/ 2 w 3"/>
                  <a:gd name="T15" fmla="*/ 7 h 7"/>
                  <a:gd name="T16" fmla="*/ 3 w 3"/>
                  <a:gd name="T17" fmla="*/ 6 h 7"/>
                  <a:gd name="T18" fmla="*/ 3 w 3"/>
                  <a:gd name="T19" fmla="*/ 3 h 7"/>
                  <a:gd name="T20" fmla="*/ 3 w 3"/>
                  <a:gd name="T21" fmla="*/ 2 h 7"/>
                  <a:gd name="T22" fmla="*/ 2 w 3"/>
                  <a:gd name="T23" fmla="*/ 0 h 7"/>
                  <a:gd name="T24" fmla="*/ 2 w 3"/>
                  <a:gd name="T2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" h="7">
                    <a:moveTo>
                      <a:pt x="2" y="0"/>
                    </a:move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6"/>
                    </a:lnTo>
                    <a:lnTo>
                      <a:pt x="1" y="6"/>
                    </a:lnTo>
                    <a:lnTo>
                      <a:pt x="1" y="7"/>
                    </a:lnTo>
                    <a:lnTo>
                      <a:pt x="2" y="7"/>
                    </a:lnTo>
                    <a:lnTo>
                      <a:pt x="3" y="6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2" y="0"/>
                    </a:lnTo>
                    <a:lnTo>
                      <a:pt x="2" y="0"/>
                    </a:lnTo>
                  </a:path>
                </a:pathLst>
              </a:custGeom>
              <a:grpFill/>
              <a:ln w="635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085" name="Freeform 2668">
                <a:extLst>
                  <a:ext uri="{FF2B5EF4-FFF2-40B4-BE49-F238E27FC236}">
                    <a16:creationId xmlns:a16="http://schemas.microsoft.com/office/drawing/2014/main" id="{2E978FEC-A755-064F-91D1-29F477DB0322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4942364" y="2910012"/>
                <a:ext cx="3922" cy="6566"/>
              </a:xfrm>
              <a:custGeom>
                <a:avLst/>
                <a:gdLst>
                  <a:gd name="T0" fmla="*/ 2 w 3"/>
                  <a:gd name="T1" fmla="*/ 0 h 7"/>
                  <a:gd name="T2" fmla="*/ 2 w 3"/>
                  <a:gd name="T3" fmla="*/ 0 h 7"/>
                  <a:gd name="T4" fmla="*/ 1 w 3"/>
                  <a:gd name="T5" fmla="*/ 0 h 7"/>
                  <a:gd name="T6" fmla="*/ 1 w 3"/>
                  <a:gd name="T7" fmla="*/ 0 h 7"/>
                  <a:gd name="T8" fmla="*/ 0 w 3"/>
                  <a:gd name="T9" fmla="*/ 6 h 7"/>
                  <a:gd name="T10" fmla="*/ 1 w 3"/>
                  <a:gd name="T11" fmla="*/ 6 h 7"/>
                  <a:gd name="T12" fmla="*/ 1 w 3"/>
                  <a:gd name="T13" fmla="*/ 7 h 7"/>
                  <a:gd name="T14" fmla="*/ 2 w 3"/>
                  <a:gd name="T15" fmla="*/ 7 h 7"/>
                  <a:gd name="T16" fmla="*/ 3 w 3"/>
                  <a:gd name="T17" fmla="*/ 6 h 7"/>
                  <a:gd name="T18" fmla="*/ 3 w 3"/>
                  <a:gd name="T19" fmla="*/ 3 h 7"/>
                  <a:gd name="T20" fmla="*/ 3 w 3"/>
                  <a:gd name="T21" fmla="*/ 2 h 7"/>
                  <a:gd name="T22" fmla="*/ 2 w 3"/>
                  <a:gd name="T23" fmla="*/ 0 h 7"/>
                  <a:gd name="T24" fmla="*/ 2 w 3"/>
                  <a:gd name="T2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" h="7">
                    <a:moveTo>
                      <a:pt x="2" y="0"/>
                    </a:move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6"/>
                    </a:lnTo>
                    <a:lnTo>
                      <a:pt x="1" y="6"/>
                    </a:lnTo>
                    <a:lnTo>
                      <a:pt x="1" y="7"/>
                    </a:lnTo>
                    <a:lnTo>
                      <a:pt x="2" y="7"/>
                    </a:lnTo>
                    <a:lnTo>
                      <a:pt x="3" y="6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2" y="0"/>
                    </a:lnTo>
                    <a:lnTo>
                      <a:pt x="2" y="0"/>
                    </a:lnTo>
                  </a:path>
                </a:pathLst>
              </a:custGeom>
              <a:grpFill/>
              <a:ln w="635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086" name="Freeform 2669">
                <a:extLst>
                  <a:ext uri="{FF2B5EF4-FFF2-40B4-BE49-F238E27FC236}">
                    <a16:creationId xmlns:a16="http://schemas.microsoft.com/office/drawing/2014/main" id="{E9CCBE1E-A2AF-4245-8160-EDE877CEB814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4932562" y="2901260"/>
                <a:ext cx="11763" cy="13130"/>
              </a:xfrm>
              <a:custGeom>
                <a:avLst/>
                <a:gdLst>
                  <a:gd name="T0" fmla="*/ 6 w 11"/>
                  <a:gd name="T1" fmla="*/ 2 h 10"/>
                  <a:gd name="T2" fmla="*/ 4 w 11"/>
                  <a:gd name="T3" fmla="*/ 4 h 10"/>
                  <a:gd name="T4" fmla="*/ 3 w 11"/>
                  <a:gd name="T5" fmla="*/ 4 h 10"/>
                  <a:gd name="T6" fmla="*/ 2 w 11"/>
                  <a:gd name="T7" fmla="*/ 3 h 10"/>
                  <a:gd name="T8" fmla="*/ 2 w 11"/>
                  <a:gd name="T9" fmla="*/ 2 h 10"/>
                  <a:gd name="T10" fmla="*/ 1 w 11"/>
                  <a:gd name="T11" fmla="*/ 2 h 10"/>
                  <a:gd name="T12" fmla="*/ 0 w 11"/>
                  <a:gd name="T13" fmla="*/ 2 h 10"/>
                  <a:gd name="T14" fmla="*/ 0 w 11"/>
                  <a:gd name="T15" fmla="*/ 3 h 10"/>
                  <a:gd name="T16" fmla="*/ 0 w 11"/>
                  <a:gd name="T17" fmla="*/ 3 h 10"/>
                  <a:gd name="T18" fmla="*/ 2 w 11"/>
                  <a:gd name="T19" fmla="*/ 7 h 10"/>
                  <a:gd name="T20" fmla="*/ 3 w 11"/>
                  <a:gd name="T21" fmla="*/ 10 h 10"/>
                  <a:gd name="T22" fmla="*/ 4 w 11"/>
                  <a:gd name="T23" fmla="*/ 10 h 10"/>
                  <a:gd name="T24" fmla="*/ 4 w 11"/>
                  <a:gd name="T25" fmla="*/ 10 h 10"/>
                  <a:gd name="T26" fmla="*/ 7 w 11"/>
                  <a:gd name="T27" fmla="*/ 10 h 10"/>
                  <a:gd name="T28" fmla="*/ 7 w 11"/>
                  <a:gd name="T29" fmla="*/ 10 h 10"/>
                  <a:gd name="T30" fmla="*/ 9 w 11"/>
                  <a:gd name="T31" fmla="*/ 9 h 10"/>
                  <a:gd name="T32" fmla="*/ 9 w 11"/>
                  <a:gd name="T33" fmla="*/ 8 h 10"/>
                  <a:gd name="T34" fmla="*/ 11 w 11"/>
                  <a:gd name="T35" fmla="*/ 4 h 10"/>
                  <a:gd name="T36" fmla="*/ 11 w 11"/>
                  <a:gd name="T37" fmla="*/ 4 h 10"/>
                  <a:gd name="T38" fmla="*/ 10 w 11"/>
                  <a:gd name="T39" fmla="*/ 0 h 10"/>
                  <a:gd name="T40" fmla="*/ 6 w 11"/>
                  <a:gd name="T41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1" h="10">
                    <a:moveTo>
                      <a:pt x="6" y="2"/>
                    </a:moveTo>
                    <a:lnTo>
                      <a:pt x="4" y="4"/>
                    </a:lnTo>
                    <a:lnTo>
                      <a:pt x="3" y="4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2" y="7"/>
                    </a:lnTo>
                    <a:lnTo>
                      <a:pt x="3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7" y="10"/>
                    </a:lnTo>
                    <a:lnTo>
                      <a:pt x="7" y="10"/>
                    </a:lnTo>
                    <a:lnTo>
                      <a:pt x="9" y="9"/>
                    </a:lnTo>
                    <a:lnTo>
                      <a:pt x="9" y="8"/>
                    </a:lnTo>
                    <a:lnTo>
                      <a:pt x="11" y="4"/>
                    </a:lnTo>
                    <a:lnTo>
                      <a:pt x="11" y="4"/>
                    </a:lnTo>
                    <a:lnTo>
                      <a:pt x="10" y="0"/>
                    </a:lnTo>
                    <a:lnTo>
                      <a:pt x="6" y="2"/>
                    </a:lnTo>
                    <a:close/>
                  </a:path>
                </a:pathLst>
              </a:custGeom>
              <a:grpFill/>
              <a:ln w="635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087" name="Freeform 2670">
                <a:extLst>
                  <a:ext uri="{FF2B5EF4-FFF2-40B4-BE49-F238E27FC236}">
                    <a16:creationId xmlns:a16="http://schemas.microsoft.com/office/drawing/2014/main" id="{A9B87D27-C9D6-3F44-88EC-405B99FA9BBB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4932562" y="2901260"/>
                <a:ext cx="11763" cy="13130"/>
              </a:xfrm>
              <a:custGeom>
                <a:avLst/>
                <a:gdLst>
                  <a:gd name="T0" fmla="*/ 6 w 11"/>
                  <a:gd name="T1" fmla="*/ 2 h 10"/>
                  <a:gd name="T2" fmla="*/ 4 w 11"/>
                  <a:gd name="T3" fmla="*/ 4 h 10"/>
                  <a:gd name="T4" fmla="*/ 3 w 11"/>
                  <a:gd name="T5" fmla="*/ 4 h 10"/>
                  <a:gd name="T6" fmla="*/ 2 w 11"/>
                  <a:gd name="T7" fmla="*/ 3 h 10"/>
                  <a:gd name="T8" fmla="*/ 2 w 11"/>
                  <a:gd name="T9" fmla="*/ 2 h 10"/>
                  <a:gd name="T10" fmla="*/ 1 w 11"/>
                  <a:gd name="T11" fmla="*/ 2 h 10"/>
                  <a:gd name="T12" fmla="*/ 0 w 11"/>
                  <a:gd name="T13" fmla="*/ 2 h 10"/>
                  <a:gd name="T14" fmla="*/ 0 w 11"/>
                  <a:gd name="T15" fmla="*/ 3 h 10"/>
                  <a:gd name="T16" fmla="*/ 0 w 11"/>
                  <a:gd name="T17" fmla="*/ 3 h 10"/>
                  <a:gd name="T18" fmla="*/ 2 w 11"/>
                  <a:gd name="T19" fmla="*/ 7 h 10"/>
                  <a:gd name="T20" fmla="*/ 3 w 11"/>
                  <a:gd name="T21" fmla="*/ 10 h 10"/>
                  <a:gd name="T22" fmla="*/ 4 w 11"/>
                  <a:gd name="T23" fmla="*/ 10 h 10"/>
                  <a:gd name="T24" fmla="*/ 4 w 11"/>
                  <a:gd name="T25" fmla="*/ 10 h 10"/>
                  <a:gd name="T26" fmla="*/ 7 w 11"/>
                  <a:gd name="T27" fmla="*/ 10 h 10"/>
                  <a:gd name="T28" fmla="*/ 7 w 11"/>
                  <a:gd name="T29" fmla="*/ 10 h 10"/>
                  <a:gd name="T30" fmla="*/ 9 w 11"/>
                  <a:gd name="T31" fmla="*/ 9 h 10"/>
                  <a:gd name="T32" fmla="*/ 9 w 11"/>
                  <a:gd name="T33" fmla="*/ 8 h 10"/>
                  <a:gd name="T34" fmla="*/ 11 w 11"/>
                  <a:gd name="T35" fmla="*/ 4 h 10"/>
                  <a:gd name="T36" fmla="*/ 11 w 11"/>
                  <a:gd name="T37" fmla="*/ 4 h 10"/>
                  <a:gd name="T38" fmla="*/ 10 w 11"/>
                  <a:gd name="T39" fmla="*/ 0 h 10"/>
                  <a:gd name="T40" fmla="*/ 6 w 11"/>
                  <a:gd name="T41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1" h="10">
                    <a:moveTo>
                      <a:pt x="6" y="2"/>
                    </a:moveTo>
                    <a:lnTo>
                      <a:pt x="4" y="4"/>
                    </a:lnTo>
                    <a:lnTo>
                      <a:pt x="3" y="4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2" y="7"/>
                    </a:lnTo>
                    <a:lnTo>
                      <a:pt x="3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7" y="10"/>
                    </a:lnTo>
                    <a:lnTo>
                      <a:pt x="7" y="10"/>
                    </a:lnTo>
                    <a:lnTo>
                      <a:pt x="9" y="9"/>
                    </a:lnTo>
                    <a:lnTo>
                      <a:pt x="9" y="8"/>
                    </a:lnTo>
                    <a:lnTo>
                      <a:pt x="11" y="4"/>
                    </a:lnTo>
                    <a:lnTo>
                      <a:pt x="11" y="4"/>
                    </a:lnTo>
                    <a:lnTo>
                      <a:pt x="10" y="0"/>
                    </a:lnTo>
                    <a:lnTo>
                      <a:pt x="6" y="2"/>
                    </a:lnTo>
                  </a:path>
                </a:pathLst>
              </a:custGeom>
              <a:grpFill/>
              <a:ln w="635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088" name="Freeform 2671">
                <a:extLst>
                  <a:ext uri="{FF2B5EF4-FFF2-40B4-BE49-F238E27FC236}">
                    <a16:creationId xmlns:a16="http://schemas.microsoft.com/office/drawing/2014/main" id="{E2C65742-E78C-EE43-B4F8-1FF93DAB9739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4932562" y="2901260"/>
                <a:ext cx="11763" cy="13130"/>
              </a:xfrm>
              <a:custGeom>
                <a:avLst/>
                <a:gdLst>
                  <a:gd name="T0" fmla="*/ 6 w 11"/>
                  <a:gd name="T1" fmla="*/ 2 h 10"/>
                  <a:gd name="T2" fmla="*/ 4 w 11"/>
                  <a:gd name="T3" fmla="*/ 4 h 10"/>
                  <a:gd name="T4" fmla="*/ 3 w 11"/>
                  <a:gd name="T5" fmla="*/ 4 h 10"/>
                  <a:gd name="T6" fmla="*/ 2 w 11"/>
                  <a:gd name="T7" fmla="*/ 3 h 10"/>
                  <a:gd name="T8" fmla="*/ 2 w 11"/>
                  <a:gd name="T9" fmla="*/ 2 h 10"/>
                  <a:gd name="T10" fmla="*/ 1 w 11"/>
                  <a:gd name="T11" fmla="*/ 2 h 10"/>
                  <a:gd name="T12" fmla="*/ 0 w 11"/>
                  <a:gd name="T13" fmla="*/ 2 h 10"/>
                  <a:gd name="T14" fmla="*/ 0 w 11"/>
                  <a:gd name="T15" fmla="*/ 3 h 10"/>
                  <a:gd name="T16" fmla="*/ 0 w 11"/>
                  <a:gd name="T17" fmla="*/ 3 h 10"/>
                  <a:gd name="T18" fmla="*/ 2 w 11"/>
                  <a:gd name="T19" fmla="*/ 7 h 10"/>
                  <a:gd name="T20" fmla="*/ 3 w 11"/>
                  <a:gd name="T21" fmla="*/ 10 h 10"/>
                  <a:gd name="T22" fmla="*/ 4 w 11"/>
                  <a:gd name="T23" fmla="*/ 10 h 10"/>
                  <a:gd name="T24" fmla="*/ 4 w 11"/>
                  <a:gd name="T25" fmla="*/ 10 h 10"/>
                  <a:gd name="T26" fmla="*/ 7 w 11"/>
                  <a:gd name="T27" fmla="*/ 10 h 10"/>
                  <a:gd name="T28" fmla="*/ 7 w 11"/>
                  <a:gd name="T29" fmla="*/ 10 h 10"/>
                  <a:gd name="T30" fmla="*/ 9 w 11"/>
                  <a:gd name="T31" fmla="*/ 9 h 10"/>
                  <a:gd name="T32" fmla="*/ 9 w 11"/>
                  <a:gd name="T33" fmla="*/ 8 h 10"/>
                  <a:gd name="T34" fmla="*/ 11 w 11"/>
                  <a:gd name="T35" fmla="*/ 4 h 10"/>
                  <a:gd name="T36" fmla="*/ 11 w 11"/>
                  <a:gd name="T37" fmla="*/ 4 h 10"/>
                  <a:gd name="T38" fmla="*/ 10 w 11"/>
                  <a:gd name="T39" fmla="*/ 0 h 10"/>
                  <a:gd name="T40" fmla="*/ 6 w 11"/>
                  <a:gd name="T41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1" h="10">
                    <a:moveTo>
                      <a:pt x="6" y="2"/>
                    </a:moveTo>
                    <a:lnTo>
                      <a:pt x="4" y="4"/>
                    </a:lnTo>
                    <a:lnTo>
                      <a:pt x="3" y="4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2" y="7"/>
                    </a:lnTo>
                    <a:lnTo>
                      <a:pt x="3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7" y="10"/>
                    </a:lnTo>
                    <a:lnTo>
                      <a:pt x="7" y="10"/>
                    </a:lnTo>
                    <a:lnTo>
                      <a:pt x="9" y="9"/>
                    </a:lnTo>
                    <a:lnTo>
                      <a:pt x="9" y="8"/>
                    </a:lnTo>
                    <a:lnTo>
                      <a:pt x="11" y="4"/>
                    </a:lnTo>
                    <a:lnTo>
                      <a:pt x="11" y="4"/>
                    </a:lnTo>
                    <a:lnTo>
                      <a:pt x="10" y="0"/>
                    </a:lnTo>
                    <a:lnTo>
                      <a:pt x="6" y="2"/>
                    </a:lnTo>
                  </a:path>
                </a:pathLst>
              </a:custGeom>
              <a:grpFill/>
              <a:ln w="635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089" name="Freeform 2672">
                <a:extLst>
                  <a:ext uri="{FF2B5EF4-FFF2-40B4-BE49-F238E27FC236}">
                    <a16:creationId xmlns:a16="http://schemas.microsoft.com/office/drawing/2014/main" id="{8D3E2413-BECB-974D-A91D-2AE4CF6C79CF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4910994" y="2925332"/>
                <a:ext cx="5883" cy="10943"/>
              </a:xfrm>
              <a:custGeom>
                <a:avLst/>
                <a:gdLst>
                  <a:gd name="T0" fmla="*/ 1 w 5"/>
                  <a:gd name="T1" fmla="*/ 1 h 10"/>
                  <a:gd name="T2" fmla="*/ 1 w 5"/>
                  <a:gd name="T3" fmla="*/ 3 h 10"/>
                  <a:gd name="T4" fmla="*/ 0 w 5"/>
                  <a:gd name="T5" fmla="*/ 3 h 10"/>
                  <a:gd name="T6" fmla="*/ 0 w 5"/>
                  <a:gd name="T7" fmla="*/ 4 h 10"/>
                  <a:gd name="T8" fmla="*/ 2 w 5"/>
                  <a:gd name="T9" fmla="*/ 10 h 10"/>
                  <a:gd name="T10" fmla="*/ 3 w 5"/>
                  <a:gd name="T11" fmla="*/ 10 h 10"/>
                  <a:gd name="T12" fmla="*/ 3 w 5"/>
                  <a:gd name="T13" fmla="*/ 9 h 10"/>
                  <a:gd name="T14" fmla="*/ 4 w 5"/>
                  <a:gd name="T15" fmla="*/ 9 h 10"/>
                  <a:gd name="T16" fmla="*/ 4 w 5"/>
                  <a:gd name="T17" fmla="*/ 7 h 10"/>
                  <a:gd name="T18" fmla="*/ 4 w 5"/>
                  <a:gd name="T19" fmla="*/ 6 h 10"/>
                  <a:gd name="T20" fmla="*/ 5 w 5"/>
                  <a:gd name="T21" fmla="*/ 1 h 10"/>
                  <a:gd name="T22" fmla="*/ 5 w 5"/>
                  <a:gd name="T23" fmla="*/ 0 h 10"/>
                  <a:gd name="T24" fmla="*/ 4 w 5"/>
                  <a:gd name="T25" fmla="*/ 0 h 10"/>
                  <a:gd name="T26" fmla="*/ 4 w 5"/>
                  <a:gd name="T27" fmla="*/ 0 h 10"/>
                  <a:gd name="T28" fmla="*/ 3 w 5"/>
                  <a:gd name="T29" fmla="*/ 0 h 10"/>
                  <a:gd name="T30" fmla="*/ 1 w 5"/>
                  <a:gd name="T31" fmla="*/ 1 h 10"/>
                  <a:gd name="T32" fmla="*/ 1 w 5"/>
                  <a:gd name="T33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" h="10">
                    <a:moveTo>
                      <a:pt x="1" y="1"/>
                    </a:moveTo>
                    <a:lnTo>
                      <a:pt x="1" y="3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2" y="10"/>
                    </a:lnTo>
                    <a:lnTo>
                      <a:pt x="3" y="10"/>
                    </a:lnTo>
                    <a:lnTo>
                      <a:pt x="3" y="9"/>
                    </a:lnTo>
                    <a:lnTo>
                      <a:pt x="4" y="9"/>
                    </a:lnTo>
                    <a:lnTo>
                      <a:pt x="4" y="7"/>
                    </a:lnTo>
                    <a:lnTo>
                      <a:pt x="4" y="6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1" y="1"/>
                    </a:lnTo>
                    <a:close/>
                  </a:path>
                </a:pathLst>
              </a:custGeom>
              <a:grpFill/>
              <a:ln w="635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090" name="Freeform 2673">
                <a:extLst>
                  <a:ext uri="{FF2B5EF4-FFF2-40B4-BE49-F238E27FC236}">
                    <a16:creationId xmlns:a16="http://schemas.microsoft.com/office/drawing/2014/main" id="{FEB6F4E8-995A-9B45-B63E-C8794FE54411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4910994" y="2925332"/>
                <a:ext cx="5883" cy="10943"/>
              </a:xfrm>
              <a:custGeom>
                <a:avLst/>
                <a:gdLst>
                  <a:gd name="T0" fmla="*/ 1 w 5"/>
                  <a:gd name="T1" fmla="*/ 1 h 10"/>
                  <a:gd name="T2" fmla="*/ 1 w 5"/>
                  <a:gd name="T3" fmla="*/ 3 h 10"/>
                  <a:gd name="T4" fmla="*/ 0 w 5"/>
                  <a:gd name="T5" fmla="*/ 3 h 10"/>
                  <a:gd name="T6" fmla="*/ 0 w 5"/>
                  <a:gd name="T7" fmla="*/ 4 h 10"/>
                  <a:gd name="T8" fmla="*/ 2 w 5"/>
                  <a:gd name="T9" fmla="*/ 10 h 10"/>
                  <a:gd name="T10" fmla="*/ 3 w 5"/>
                  <a:gd name="T11" fmla="*/ 10 h 10"/>
                  <a:gd name="T12" fmla="*/ 3 w 5"/>
                  <a:gd name="T13" fmla="*/ 9 h 10"/>
                  <a:gd name="T14" fmla="*/ 4 w 5"/>
                  <a:gd name="T15" fmla="*/ 9 h 10"/>
                  <a:gd name="T16" fmla="*/ 4 w 5"/>
                  <a:gd name="T17" fmla="*/ 7 h 10"/>
                  <a:gd name="T18" fmla="*/ 4 w 5"/>
                  <a:gd name="T19" fmla="*/ 6 h 10"/>
                  <a:gd name="T20" fmla="*/ 5 w 5"/>
                  <a:gd name="T21" fmla="*/ 1 h 10"/>
                  <a:gd name="T22" fmla="*/ 5 w 5"/>
                  <a:gd name="T23" fmla="*/ 0 h 10"/>
                  <a:gd name="T24" fmla="*/ 4 w 5"/>
                  <a:gd name="T25" fmla="*/ 0 h 10"/>
                  <a:gd name="T26" fmla="*/ 4 w 5"/>
                  <a:gd name="T27" fmla="*/ 0 h 10"/>
                  <a:gd name="T28" fmla="*/ 3 w 5"/>
                  <a:gd name="T29" fmla="*/ 0 h 10"/>
                  <a:gd name="T30" fmla="*/ 1 w 5"/>
                  <a:gd name="T31" fmla="*/ 1 h 10"/>
                  <a:gd name="T32" fmla="*/ 1 w 5"/>
                  <a:gd name="T33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" h="10">
                    <a:moveTo>
                      <a:pt x="1" y="1"/>
                    </a:moveTo>
                    <a:lnTo>
                      <a:pt x="1" y="3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2" y="10"/>
                    </a:lnTo>
                    <a:lnTo>
                      <a:pt x="3" y="10"/>
                    </a:lnTo>
                    <a:lnTo>
                      <a:pt x="3" y="9"/>
                    </a:lnTo>
                    <a:lnTo>
                      <a:pt x="4" y="9"/>
                    </a:lnTo>
                    <a:lnTo>
                      <a:pt x="4" y="7"/>
                    </a:lnTo>
                    <a:lnTo>
                      <a:pt x="4" y="6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grpFill/>
              <a:ln w="635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091" name="Freeform 2674">
                <a:extLst>
                  <a:ext uri="{FF2B5EF4-FFF2-40B4-BE49-F238E27FC236}">
                    <a16:creationId xmlns:a16="http://schemas.microsoft.com/office/drawing/2014/main" id="{31215AF7-D54E-8049-902F-D201C224091F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4910994" y="2925332"/>
                <a:ext cx="5883" cy="10943"/>
              </a:xfrm>
              <a:custGeom>
                <a:avLst/>
                <a:gdLst>
                  <a:gd name="T0" fmla="*/ 1 w 5"/>
                  <a:gd name="T1" fmla="*/ 1 h 10"/>
                  <a:gd name="T2" fmla="*/ 1 w 5"/>
                  <a:gd name="T3" fmla="*/ 3 h 10"/>
                  <a:gd name="T4" fmla="*/ 0 w 5"/>
                  <a:gd name="T5" fmla="*/ 3 h 10"/>
                  <a:gd name="T6" fmla="*/ 0 w 5"/>
                  <a:gd name="T7" fmla="*/ 4 h 10"/>
                  <a:gd name="T8" fmla="*/ 2 w 5"/>
                  <a:gd name="T9" fmla="*/ 10 h 10"/>
                  <a:gd name="T10" fmla="*/ 3 w 5"/>
                  <a:gd name="T11" fmla="*/ 10 h 10"/>
                  <a:gd name="T12" fmla="*/ 3 w 5"/>
                  <a:gd name="T13" fmla="*/ 9 h 10"/>
                  <a:gd name="T14" fmla="*/ 4 w 5"/>
                  <a:gd name="T15" fmla="*/ 9 h 10"/>
                  <a:gd name="T16" fmla="*/ 4 w 5"/>
                  <a:gd name="T17" fmla="*/ 7 h 10"/>
                  <a:gd name="T18" fmla="*/ 4 w 5"/>
                  <a:gd name="T19" fmla="*/ 6 h 10"/>
                  <a:gd name="T20" fmla="*/ 5 w 5"/>
                  <a:gd name="T21" fmla="*/ 1 h 10"/>
                  <a:gd name="T22" fmla="*/ 5 w 5"/>
                  <a:gd name="T23" fmla="*/ 0 h 10"/>
                  <a:gd name="T24" fmla="*/ 4 w 5"/>
                  <a:gd name="T25" fmla="*/ 0 h 10"/>
                  <a:gd name="T26" fmla="*/ 4 w 5"/>
                  <a:gd name="T27" fmla="*/ 0 h 10"/>
                  <a:gd name="T28" fmla="*/ 3 w 5"/>
                  <a:gd name="T29" fmla="*/ 0 h 10"/>
                  <a:gd name="T30" fmla="*/ 1 w 5"/>
                  <a:gd name="T31" fmla="*/ 1 h 10"/>
                  <a:gd name="T32" fmla="*/ 1 w 5"/>
                  <a:gd name="T33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" h="10">
                    <a:moveTo>
                      <a:pt x="1" y="1"/>
                    </a:moveTo>
                    <a:lnTo>
                      <a:pt x="1" y="3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2" y="10"/>
                    </a:lnTo>
                    <a:lnTo>
                      <a:pt x="3" y="10"/>
                    </a:lnTo>
                    <a:lnTo>
                      <a:pt x="3" y="9"/>
                    </a:lnTo>
                    <a:lnTo>
                      <a:pt x="4" y="9"/>
                    </a:lnTo>
                    <a:lnTo>
                      <a:pt x="4" y="7"/>
                    </a:lnTo>
                    <a:lnTo>
                      <a:pt x="4" y="6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grpFill/>
              <a:ln w="635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092" name="Freeform 2675">
                <a:extLst>
                  <a:ext uri="{FF2B5EF4-FFF2-40B4-BE49-F238E27FC236}">
                    <a16:creationId xmlns:a16="http://schemas.microsoft.com/office/drawing/2014/main" id="{C6BA0B73-53DC-9F4C-BD9B-29430A563306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4854136" y="3102595"/>
                <a:ext cx="15685" cy="21885"/>
              </a:xfrm>
              <a:custGeom>
                <a:avLst/>
                <a:gdLst>
                  <a:gd name="T0" fmla="*/ 13 w 16"/>
                  <a:gd name="T1" fmla="*/ 1 h 20"/>
                  <a:gd name="T2" fmla="*/ 12 w 16"/>
                  <a:gd name="T3" fmla="*/ 1 h 20"/>
                  <a:gd name="T4" fmla="*/ 11 w 16"/>
                  <a:gd name="T5" fmla="*/ 0 h 20"/>
                  <a:gd name="T6" fmla="*/ 11 w 16"/>
                  <a:gd name="T7" fmla="*/ 1 h 20"/>
                  <a:gd name="T8" fmla="*/ 10 w 16"/>
                  <a:gd name="T9" fmla="*/ 1 h 20"/>
                  <a:gd name="T10" fmla="*/ 8 w 16"/>
                  <a:gd name="T11" fmla="*/ 2 h 20"/>
                  <a:gd name="T12" fmla="*/ 7 w 16"/>
                  <a:gd name="T13" fmla="*/ 3 h 20"/>
                  <a:gd name="T14" fmla="*/ 5 w 16"/>
                  <a:gd name="T15" fmla="*/ 8 h 20"/>
                  <a:gd name="T16" fmla="*/ 1 w 16"/>
                  <a:gd name="T17" fmla="*/ 13 h 20"/>
                  <a:gd name="T18" fmla="*/ 1 w 16"/>
                  <a:gd name="T19" fmla="*/ 14 h 20"/>
                  <a:gd name="T20" fmla="*/ 1 w 16"/>
                  <a:gd name="T21" fmla="*/ 15 h 20"/>
                  <a:gd name="T22" fmla="*/ 0 w 16"/>
                  <a:gd name="T23" fmla="*/ 17 h 20"/>
                  <a:gd name="T24" fmla="*/ 0 w 16"/>
                  <a:gd name="T25" fmla="*/ 17 h 20"/>
                  <a:gd name="T26" fmla="*/ 1 w 16"/>
                  <a:gd name="T27" fmla="*/ 18 h 20"/>
                  <a:gd name="T28" fmla="*/ 2 w 16"/>
                  <a:gd name="T29" fmla="*/ 19 h 20"/>
                  <a:gd name="T30" fmla="*/ 3 w 16"/>
                  <a:gd name="T31" fmla="*/ 20 h 20"/>
                  <a:gd name="T32" fmla="*/ 4 w 16"/>
                  <a:gd name="T33" fmla="*/ 20 h 20"/>
                  <a:gd name="T34" fmla="*/ 5 w 16"/>
                  <a:gd name="T35" fmla="*/ 19 h 20"/>
                  <a:gd name="T36" fmla="*/ 6 w 16"/>
                  <a:gd name="T37" fmla="*/ 18 h 20"/>
                  <a:gd name="T38" fmla="*/ 12 w 16"/>
                  <a:gd name="T39" fmla="*/ 14 h 20"/>
                  <a:gd name="T40" fmla="*/ 15 w 16"/>
                  <a:gd name="T41" fmla="*/ 8 h 20"/>
                  <a:gd name="T42" fmla="*/ 16 w 16"/>
                  <a:gd name="T43" fmla="*/ 5 h 20"/>
                  <a:gd name="T44" fmla="*/ 16 w 16"/>
                  <a:gd name="T45" fmla="*/ 4 h 20"/>
                  <a:gd name="T46" fmla="*/ 13 w 16"/>
                  <a:gd name="T47" fmla="*/ 1 h 20"/>
                  <a:gd name="T48" fmla="*/ 13 w 16"/>
                  <a:gd name="T49" fmla="*/ 1 h 20"/>
                  <a:gd name="T50" fmla="*/ 13 w 16"/>
                  <a:gd name="T5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6" h="20">
                    <a:moveTo>
                      <a:pt x="13" y="1"/>
                    </a:moveTo>
                    <a:lnTo>
                      <a:pt x="12" y="1"/>
                    </a:lnTo>
                    <a:lnTo>
                      <a:pt x="11" y="0"/>
                    </a:lnTo>
                    <a:lnTo>
                      <a:pt x="11" y="1"/>
                    </a:lnTo>
                    <a:lnTo>
                      <a:pt x="10" y="1"/>
                    </a:lnTo>
                    <a:lnTo>
                      <a:pt x="8" y="2"/>
                    </a:lnTo>
                    <a:lnTo>
                      <a:pt x="7" y="3"/>
                    </a:lnTo>
                    <a:lnTo>
                      <a:pt x="5" y="8"/>
                    </a:lnTo>
                    <a:lnTo>
                      <a:pt x="1" y="13"/>
                    </a:lnTo>
                    <a:lnTo>
                      <a:pt x="1" y="14"/>
                    </a:lnTo>
                    <a:lnTo>
                      <a:pt x="1" y="15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1" y="18"/>
                    </a:lnTo>
                    <a:lnTo>
                      <a:pt x="2" y="19"/>
                    </a:lnTo>
                    <a:lnTo>
                      <a:pt x="3" y="20"/>
                    </a:lnTo>
                    <a:lnTo>
                      <a:pt x="4" y="20"/>
                    </a:lnTo>
                    <a:lnTo>
                      <a:pt x="5" y="19"/>
                    </a:lnTo>
                    <a:lnTo>
                      <a:pt x="6" y="18"/>
                    </a:lnTo>
                    <a:lnTo>
                      <a:pt x="12" y="14"/>
                    </a:lnTo>
                    <a:lnTo>
                      <a:pt x="15" y="8"/>
                    </a:lnTo>
                    <a:lnTo>
                      <a:pt x="16" y="5"/>
                    </a:lnTo>
                    <a:lnTo>
                      <a:pt x="16" y="4"/>
                    </a:lnTo>
                    <a:lnTo>
                      <a:pt x="13" y="1"/>
                    </a:lnTo>
                    <a:lnTo>
                      <a:pt x="13" y="1"/>
                    </a:lnTo>
                    <a:lnTo>
                      <a:pt x="13" y="1"/>
                    </a:lnTo>
                    <a:close/>
                  </a:path>
                </a:pathLst>
              </a:custGeom>
              <a:grpFill/>
              <a:ln w="635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093" name="Freeform 2676">
                <a:extLst>
                  <a:ext uri="{FF2B5EF4-FFF2-40B4-BE49-F238E27FC236}">
                    <a16:creationId xmlns:a16="http://schemas.microsoft.com/office/drawing/2014/main" id="{20F2EC0F-CFA2-D84D-90B1-48E516EF27D3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4854136" y="3102595"/>
                <a:ext cx="15685" cy="21885"/>
              </a:xfrm>
              <a:custGeom>
                <a:avLst/>
                <a:gdLst>
                  <a:gd name="T0" fmla="*/ 13 w 16"/>
                  <a:gd name="T1" fmla="*/ 1 h 20"/>
                  <a:gd name="T2" fmla="*/ 12 w 16"/>
                  <a:gd name="T3" fmla="*/ 1 h 20"/>
                  <a:gd name="T4" fmla="*/ 11 w 16"/>
                  <a:gd name="T5" fmla="*/ 0 h 20"/>
                  <a:gd name="T6" fmla="*/ 11 w 16"/>
                  <a:gd name="T7" fmla="*/ 1 h 20"/>
                  <a:gd name="T8" fmla="*/ 10 w 16"/>
                  <a:gd name="T9" fmla="*/ 1 h 20"/>
                  <a:gd name="T10" fmla="*/ 8 w 16"/>
                  <a:gd name="T11" fmla="*/ 2 h 20"/>
                  <a:gd name="T12" fmla="*/ 7 w 16"/>
                  <a:gd name="T13" fmla="*/ 3 h 20"/>
                  <a:gd name="T14" fmla="*/ 5 w 16"/>
                  <a:gd name="T15" fmla="*/ 8 h 20"/>
                  <a:gd name="T16" fmla="*/ 1 w 16"/>
                  <a:gd name="T17" fmla="*/ 13 h 20"/>
                  <a:gd name="T18" fmla="*/ 1 w 16"/>
                  <a:gd name="T19" fmla="*/ 14 h 20"/>
                  <a:gd name="T20" fmla="*/ 1 w 16"/>
                  <a:gd name="T21" fmla="*/ 15 h 20"/>
                  <a:gd name="T22" fmla="*/ 0 w 16"/>
                  <a:gd name="T23" fmla="*/ 17 h 20"/>
                  <a:gd name="T24" fmla="*/ 0 w 16"/>
                  <a:gd name="T25" fmla="*/ 17 h 20"/>
                  <a:gd name="T26" fmla="*/ 1 w 16"/>
                  <a:gd name="T27" fmla="*/ 18 h 20"/>
                  <a:gd name="T28" fmla="*/ 2 w 16"/>
                  <a:gd name="T29" fmla="*/ 19 h 20"/>
                  <a:gd name="T30" fmla="*/ 3 w 16"/>
                  <a:gd name="T31" fmla="*/ 20 h 20"/>
                  <a:gd name="T32" fmla="*/ 4 w 16"/>
                  <a:gd name="T33" fmla="*/ 20 h 20"/>
                  <a:gd name="T34" fmla="*/ 5 w 16"/>
                  <a:gd name="T35" fmla="*/ 19 h 20"/>
                  <a:gd name="T36" fmla="*/ 6 w 16"/>
                  <a:gd name="T37" fmla="*/ 18 h 20"/>
                  <a:gd name="T38" fmla="*/ 12 w 16"/>
                  <a:gd name="T39" fmla="*/ 14 h 20"/>
                  <a:gd name="T40" fmla="*/ 15 w 16"/>
                  <a:gd name="T41" fmla="*/ 8 h 20"/>
                  <a:gd name="T42" fmla="*/ 16 w 16"/>
                  <a:gd name="T43" fmla="*/ 5 h 20"/>
                  <a:gd name="T44" fmla="*/ 16 w 16"/>
                  <a:gd name="T45" fmla="*/ 4 h 20"/>
                  <a:gd name="T46" fmla="*/ 13 w 16"/>
                  <a:gd name="T47" fmla="*/ 1 h 20"/>
                  <a:gd name="T48" fmla="*/ 13 w 16"/>
                  <a:gd name="T49" fmla="*/ 1 h 20"/>
                  <a:gd name="T50" fmla="*/ 13 w 16"/>
                  <a:gd name="T5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6" h="20">
                    <a:moveTo>
                      <a:pt x="13" y="1"/>
                    </a:moveTo>
                    <a:lnTo>
                      <a:pt x="12" y="1"/>
                    </a:lnTo>
                    <a:lnTo>
                      <a:pt x="11" y="0"/>
                    </a:lnTo>
                    <a:lnTo>
                      <a:pt x="11" y="1"/>
                    </a:lnTo>
                    <a:lnTo>
                      <a:pt x="10" y="1"/>
                    </a:lnTo>
                    <a:lnTo>
                      <a:pt x="8" y="2"/>
                    </a:lnTo>
                    <a:lnTo>
                      <a:pt x="7" y="3"/>
                    </a:lnTo>
                    <a:lnTo>
                      <a:pt x="5" y="8"/>
                    </a:lnTo>
                    <a:lnTo>
                      <a:pt x="1" y="13"/>
                    </a:lnTo>
                    <a:lnTo>
                      <a:pt x="1" y="14"/>
                    </a:lnTo>
                    <a:lnTo>
                      <a:pt x="1" y="15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1" y="18"/>
                    </a:lnTo>
                    <a:lnTo>
                      <a:pt x="2" y="19"/>
                    </a:lnTo>
                    <a:lnTo>
                      <a:pt x="3" y="20"/>
                    </a:lnTo>
                    <a:lnTo>
                      <a:pt x="4" y="20"/>
                    </a:lnTo>
                    <a:lnTo>
                      <a:pt x="5" y="19"/>
                    </a:lnTo>
                    <a:lnTo>
                      <a:pt x="6" y="18"/>
                    </a:lnTo>
                    <a:lnTo>
                      <a:pt x="12" y="14"/>
                    </a:lnTo>
                    <a:lnTo>
                      <a:pt x="15" y="8"/>
                    </a:lnTo>
                    <a:lnTo>
                      <a:pt x="16" y="5"/>
                    </a:lnTo>
                    <a:lnTo>
                      <a:pt x="16" y="4"/>
                    </a:lnTo>
                    <a:lnTo>
                      <a:pt x="13" y="1"/>
                    </a:lnTo>
                    <a:lnTo>
                      <a:pt x="13" y="1"/>
                    </a:lnTo>
                    <a:lnTo>
                      <a:pt x="13" y="1"/>
                    </a:lnTo>
                  </a:path>
                </a:pathLst>
              </a:custGeom>
              <a:grpFill/>
              <a:ln w="635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094" name="Freeform 2677">
                <a:extLst>
                  <a:ext uri="{FF2B5EF4-FFF2-40B4-BE49-F238E27FC236}">
                    <a16:creationId xmlns:a16="http://schemas.microsoft.com/office/drawing/2014/main" id="{64BCAFAF-A948-2749-B057-7217A4F87A5A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4854136" y="3102595"/>
                <a:ext cx="15685" cy="21885"/>
              </a:xfrm>
              <a:custGeom>
                <a:avLst/>
                <a:gdLst>
                  <a:gd name="T0" fmla="*/ 13 w 16"/>
                  <a:gd name="T1" fmla="*/ 1 h 20"/>
                  <a:gd name="T2" fmla="*/ 12 w 16"/>
                  <a:gd name="T3" fmla="*/ 1 h 20"/>
                  <a:gd name="T4" fmla="*/ 11 w 16"/>
                  <a:gd name="T5" fmla="*/ 0 h 20"/>
                  <a:gd name="T6" fmla="*/ 11 w 16"/>
                  <a:gd name="T7" fmla="*/ 1 h 20"/>
                  <a:gd name="T8" fmla="*/ 10 w 16"/>
                  <a:gd name="T9" fmla="*/ 1 h 20"/>
                  <a:gd name="T10" fmla="*/ 8 w 16"/>
                  <a:gd name="T11" fmla="*/ 2 h 20"/>
                  <a:gd name="T12" fmla="*/ 7 w 16"/>
                  <a:gd name="T13" fmla="*/ 3 h 20"/>
                  <a:gd name="T14" fmla="*/ 5 w 16"/>
                  <a:gd name="T15" fmla="*/ 8 h 20"/>
                  <a:gd name="T16" fmla="*/ 1 w 16"/>
                  <a:gd name="T17" fmla="*/ 13 h 20"/>
                  <a:gd name="T18" fmla="*/ 1 w 16"/>
                  <a:gd name="T19" fmla="*/ 14 h 20"/>
                  <a:gd name="T20" fmla="*/ 1 w 16"/>
                  <a:gd name="T21" fmla="*/ 15 h 20"/>
                  <a:gd name="T22" fmla="*/ 0 w 16"/>
                  <a:gd name="T23" fmla="*/ 17 h 20"/>
                  <a:gd name="T24" fmla="*/ 0 w 16"/>
                  <a:gd name="T25" fmla="*/ 17 h 20"/>
                  <a:gd name="T26" fmla="*/ 1 w 16"/>
                  <a:gd name="T27" fmla="*/ 18 h 20"/>
                  <a:gd name="T28" fmla="*/ 2 w 16"/>
                  <a:gd name="T29" fmla="*/ 19 h 20"/>
                  <a:gd name="T30" fmla="*/ 3 w 16"/>
                  <a:gd name="T31" fmla="*/ 20 h 20"/>
                  <a:gd name="T32" fmla="*/ 4 w 16"/>
                  <a:gd name="T33" fmla="*/ 20 h 20"/>
                  <a:gd name="T34" fmla="*/ 5 w 16"/>
                  <a:gd name="T35" fmla="*/ 19 h 20"/>
                  <a:gd name="T36" fmla="*/ 6 w 16"/>
                  <a:gd name="T37" fmla="*/ 18 h 20"/>
                  <a:gd name="T38" fmla="*/ 12 w 16"/>
                  <a:gd name="T39" fmla="*/ 14 h 20"/>
                  <a:gd name="T40" fmla="*/ 15 w 16"/>
                  <a:gd name="T41" fmla="*/ 8 h 20"/>
                  <a:gd name="T42" fmla="*/ 16 w 16"/>
                  <a:gd name="T43" fmla="*/ 5 h 20"/>
                  <a:gd name="T44" fmla="*/ 16 w 16"/>
                  <a:gd name="T45" fmla="*/ 4 h 20"/>
                  <a:gd name="T46" fmla="*/ 13 w 16"/>
                  <a:gd name="T47" fmla="*/ 1 h 20"/>
                  <a:gd name="T48" fmla="*/ 13 w 16"/>
                  <a:gd name="T49" fmla="*/ 1 h 20"/>
                  <a:gd name="T50" fmla="*/ 13 w 16"/>
                  <a:gd name="T5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6" h="20">
                    <a:moveTo>
                      <a:pt x="13" y="1"/>
                    </a:moveTo>
                    <a:lnTo>
                      <a:pt x="12" y="1"/>
                    </a:lnTo>
                    <a:lnTo>
                      <a:pt x="11" y="0"/>
                    </a:lnTo>
                    <a:lnTo>
                      <a:pt x="11" y="1"/>
                    </a:lnTo>
                    <a:lnTo>
                      <a:pt x="10" y="1"/>
                    </a:lnTo>
                    <a:lnTo>
                      <a:pt x="8" y="2"/>
                    </a:lnTo>
                    <a:lnTo>
                      <a:pt x="7" y="3"/>
                    </a:lnTo>
                    <a:lnTo>
                      <a:pt x="5" y="8"/>
                    </a:lnTo>
                    <a:lnTo>
                      <a:pt x="1" y="13"/>
                    </a:lnTo>
                    <a:lnTo>
                      <a:pt x="1" y="14"/>
                    </a:lnTo>
                    <a:lnTo>
                      <a:pt x="1" y="15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1" y="18"/>
                    </a:lnTo>
                    <a:lnTo>
                      <a:pt x="2" y="19"/>
                    </a:lnTo>
                    <a:lnTo>
                      <a:pt x="3" y="20"/>
                    </a:lnTo>
                    <a:lnTo>
                      <a:pt x="4" y="20"/>
                    </a:lnTo>
                    <a:lnTo>
                      <a:pt x="5" y="19"/>
                    </a:lnTo>
                    <a:lnTo>
                      <a:pt x="6" y="18"/>
                    </a:lnTo>
                    <a:lnTo>
                      <a:pt x="12" y="14"/>
                    </a:lnTo>
                    <a:lnTo>
                      <a:pt x="15" y="8"/>
                    </a:lnTo>
                    <a:lnTo>
                      <a:pt x="16" y="5"/>
                    </a:lnTo>
                    <a:lnTo>
                      <a:pt x="16" y="4"/>
                    </a:lnTo>
                    <a:lnTo>
                      <a:pt x="13" y="1"/>
                    </a:lnTo>
                    <a:lnTo>
                      <a:pt x="13" y="1"/>
                    </a:lnTo>
                    <a:lnTo>
                      <a:pt x="13" y="1"/>
                    </a:lnTo>
                  </a:path>
                </a:pathLst>
              </a:custGeom>
              <a:grpFill/>
              <a:ln w="635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095" name="Freeform 2678">
                <a:extLst>
                  <a:ext uri="{FF2B5EF4-FFF2-40B4-BE49-F238E27FC236}">
                    <a16:creationId xmlns:a16="http://schemas.microsoft.com/office/drawing/2014/main" id="{69743E77-D785-324E-95FB-9C636B55E401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4863939" y="2772143"/>
                <a:ext cx="11763" cy="8753"/>
              </a:xfrm>
              <a:custGeom>
                <a:avLst/>
                <a:gdLst>
                  <a:gd name="T0" fmla="*/ 5 w 11"/>
                  <a:gd name="T1" fmla="*/ 0 h 10"/>
                  <a:gd name="T2" fmla="*/ 4 w 11"/>
                  <a:gd name="T3" fmla="*/ 1 h 10"/>
                  <a:gd name="T4" fmla="*/ 2 w 11"/>
                  <a:gd name="T5" fmla="*/ 2 h 10"/>
                  <a:gd name="T6" fmla="*/ 0 w 11"/>
                  <a:gd name="T7" fmla="*/ 4 h 10"/>
                  <a:gd name="T8" fmla="*/ 0 w 11"/>
                  <a:gd name="T9" fmla="*/ 4 h 10"/>
                  <a:gd name="T10" fmla="*/ 0 w 11"/>
                  <a:gd name="T11" fmla="*/ 8 h 10"/>
                  <a:gd name="T12" fmla="*/ 0 w 11"/>
                  <a:gd name="T13" fmla="*/ 9 h 10"/>
                  <a:gd name="T14" fmla="*/ 3 w 11"/>
                  <a:gd name="T15" fmla="*/ 10 h 10"/>
                  <a:gd name="T16" fmla="*/ 5 w 11"/>
                  <a:gd name="T17" fmla="*/ 10 h 10"/>
                  <a:gd name="T18" fmla="*/ 6 w 11"/>
                  <a:gd name="T19" fmla="*/ 10 h 10"/>
                  <a:gd name="T20" fmla="*/ 11 w 11"/>
                  <a:gd name="T21" fmla="*/ 4 h 10"/>
                  <a:gd name="T22" fmla="*/ 11 w 11"/>
                  <a:gd name="T23" fmla="*/ 4 h 10"/>
                  <a:gd name="T24" fmla="*/ 9 w 11"/>
                  <a:gd name="T25" fmla="*/ 2 h 10"/>
                  <a:gd name="T26" fmla="*/ 8 w 11"/>
                  <a:gd name="T27" fmla="*/ 1 h 10"/>
                  <a:gd name="T28" fmla="*/ 7 w 11"/>
                  <a:gd name="T29" fmla="*/ 0 h 10"/>
                  <a:gd name="T30" fmla="*/ 5 w 11"/>
                  <a:gd name="T31" fmla="*/ 0 h 10"/>
                  <a:gd name="T32" fmla="*/ 5 w 11"/>
                  <a:gd name="T3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1" h="10">
                    <a:moveTo>
                      <a:pt x="5" y="0"/>
                    </a:moveTo>
                    <a:lnTo>
                      <a:pt x="4" y="1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3" y="10"/>
                    </a:lnTo>
                    <a:lnTo>
                      <a:pt x="5" y="10"/>
                    </a:lnTo>
                    <a:lnTo>
                      <a:pt x="6" y="10"/>
                    </a:lnTo>
                    <a:lnTo>
                      <a:pt x="11" y="4"/>
                    </a:lnTo>
                    <a:lnTo>
                      <a:pt x="11" y="4"/>
                    </a:lnTo>
                    <a:lnTo>
                      <a:pt x="9" y="2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 w="635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096" name="Freeform 2679">
                <a:extLst>
                  <a:ext uri="{FF2B5EF4-FFF2-40B4-BE49-F238E27FC236}">
                    <a16:creationId xmlns:a16="http://schemas.microsoft.com/office/drawing/2014/main" id="{C2E0D5AF-969C-D147-A948-A808F4209104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4863939" y="2772143"/>
                <a:ext cx="11763" cy="8753"/>
              </a:xfrm>
              <a:custGeom>
                <a:avLst/>
                <a:gdLst>
                  <a:gd name="T0" fmla="*/ 5 w 11"/>
                  <a:gd name="T1" fmla="*/ 0 h 10"/>
                  <a:gd name="T2" fmla="*/ 4 w 11"/>
                  <a:gd name="T3" fmla="*/ 1 h 10"/>
                  <a:gd name="T4" fmla="*/ 2 w 11"/>
                  <a:gd name="T5" fmla="*/ 2 h 10"/>
                  <a:gd name="T6" fmla="*/ 0 w 11"/>
                  <a:gd name="T7" fmla="*/ 4 h 10"/>
                  <a:gd name="T8" fmla="*/ 0 w 11"/>
                  <a:gd name="T9" fmla="*/ 4 h 10"/>
                  <a:gd name="T10" fmla="*/ 0 w 11"/>
                  <a:gd name="T11" fmla="*/ 8 h 10"/>
                  <a:gd name="T12" fmla="*/ 0 w 11"/>
                  <a:gd name="T13" fmla="*/ 9 h 10"/>
                  <a:gd name="T14" fmla="*/ 3 w 11"/>
                  <a:gd name="T15" fmla="*/ 10 h 10"/>
                  <a:gd name="T16" fmla="*/ 5 w 11"/>
                  <a:gd name="T17" fmla="*/ 10 h 10"/>
                  <a:gd name="T18" fmla="*/ 6 w 11"/>
                  <a:gd name="T19" fmla="*/ 10 h 10"/>
                  <a:gd name="T20" fmla="*/ 11 w 11"/>
                  <a:gd name="T21" fmla="*/ 4 h 10"/>
                  <a:gd name="T22" fmla="*/ 11 w 11"/>
                  <a:gd name="T23" fmla="*/ 4 h 10"/>
                  <a:gd name="T24" fmla="*/ 9 w 11"/>
                  <a:gd name="T25" fmla="*/ 2 h 10"/>
                  <a:gd name="T26" fmla="*/ 8 w 11"/>
                  <a:gd name="T27" fmla="*/ 1 h 10"/>
                  <a:gd name="T28" fmla="*/ 7 w 11"/>
                  <a:gd name="T29" fmla="*/ 0 h 10"/>
                  <a:gd name="T30" fmla="*/ 5 w 11"/>
                  <a:gd name="T31" fmla="*/ 0 h 10"/>
                  <a:gd name="T32" fmla="*/ 5 w 11"/>
                  <a:gd name="T3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1" h="10">
                    <a:moveTo>
                      <a:pt x="5" y="0"/>
                    </a:moveTo>
                    <a:lnTo>
                      <a:pt x="4" y="1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3" y="10"/>
                    </a:lnTo>
                    <a:lnTo>
                      <a:pt x="5" y="10"/>
                    </a:lnTo>
                    <a:lnTo>
                      <a:pt x="6" y="10"/>
                    </a:lnTo>
                    <a:lnTo>
                      <a:pt x="11" y="4"/>
                    </a:lnTo>
                    <a:lnTo>
                      <a:pt x="11" y="4"/>
                    </a:lnTo>
                    <a:lnTo>
                      <a:pt x="9" y="2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5" y="0"/>
                    </a:lnTo>
                  </a:path>
                </a:pathLst>
              </a:custGeom>
              <a:grpFill/>
              <a:ln w="635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097" name="Freeform 2680">
                <a:extLst>
                  <a:ext uri="{FF2B5EF4-FFF2-40B4-BE49-F238E27FC236}">
                    <a16:creationId xmlns:a16="http://schemas.microsoft.com/office/drawing/2014/main" id="{D341A69A-137A-EC4E-BA07-A25B7D73A6A0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4863939" y="2772143"/>
                <a:ext cx="11763" cy="8753"/>
              </a:xfrm>
              <a:custGeom>
                <a:avLst/>
                <a:gdLst>
                  <a:gd name="T0" fmla="*/ 5 w 11"/>
                  <a:gd name="T1" fmla="*/ 0 h 10"/>
                  <a:gd name="T2" fmla="*/ 4 w 11"/>
                  <a:gd name="T3" fmla="*/ 1 h 10"/>
                  <a:gd name="T4" fmla="*/ 2 w 11"/>
                  <a:gd name="T5" fmla="*/ 2 h 10"/>
                  <a:gd name="T6" fmla="*/ 0 w 11"/>
                  <a:gd name="T7" fmla="*/ 4 h 10"/>
                  <a:gd name="T8" fmla="*/ 0 w 11"/>
                  <a:gd name="T9" fmla="*/ 4 h 10"/>
                  <a:gd name="T10" fmla="*/ 0 w 11"/>
                  <a:gd name="T11" fmla="*/ 8 h 10"/>
                  <a:gd name="T12" fmla="*/ 0 w 11"/>
                  <a:gd name="T13" fmla="*/ 9 h 10"/>
                  <a:gd name="T14" fmla="*/ 3 w 11"/>
                  <a:gd name="T15" fmla="*/ 10 h 10"/>
                  <a:gd name="T16" fmla="*/ 5 w 11"/>
                  <a:gd name="T17" fmla="*/ 10 h 10"/>
                  <a:gd name="T18" fmla="*/ 6 w 11"/>
                  <a:gd name="T19" fmla="*/ 10 h 10"/>
                  <a:gd name="T20" fmla="*/ 11 w 11"/>
                  <a:gd name="T21" fmla="*/ 4 h 10"/>
                  <a:gd name="T22" fmla="*/ 11 w 11"/>
                  <a:gd name="T23" fmla="*/ 4 h 10"/>
                  <a:gd name="T24" fmla="*/ 9 w 11"/>
                  <a:gd name="T25" fmla="*/ 2 h 10"/>
                  <a:gd name="T26" fmla="*/ 8 w 11"/>
                  <a:gd name="T27" fmla="*/ 1 h 10"/>
                  <a:gd name="T28" fmla="*/ 7 w 11"/>
                  <a:gd name="T29" fmla="*/ 0 h 10"/>
                  <a:gd name="T30" fmla="*/ 5 w 11"/>
                  <a:gd name="T31" fmla="*/ 0 h 10"/>
                  <a:gd name="T32" fmla="*/ 5 w 11"/>
                  <a:gd name="T3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1" h="10">
                    <a:moveTo>
                      <a:pt x="5" y="0"/>
                    </a:moveTo>
                    <a:lnTo>
                      <a:pt x="4" y="1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3" y="10"/>
                    </a:lnTo>
                    <a:lnTo>
                      <a:pt x="5" y="10"/>
                    </a:lnTo>
                    <a:lnTo>
                      <a:pt x="6" y="10"/>
                    </a:lnTo>
                    <a:lnTo>
                      <a:pt x="11" y="4"/>
                    </a:lnTo>
                    <a:lnTo>
                      <a:pt x="11" y="4"/>
                    </a:lnTo>
                    <a:lnTo>
                      <a:pt x="9" y="2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5" y="0"/>
                    </a:lnTo>
                  </a:path>
                </a:pathLst>
              </a:custGeom>
              <a:grpFill/>
              <a:ln w="635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098" name="Freeform 2681">
                <a:extLst>
                  <a:ext uri="{FF2B5EF4-FFF2-40B4-BE49-F238E27FC236}">
                    <a16:creationId xmlns:a16="http://schemas.microsoft.com/office/drawing/2014/main" id="{ABA642F4-131A-7E46-9726-E204CAD7BE80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5050199" y="2739315"/>
                <a:ext cx="17646" cy="17507"/>
              </a:xfrm>
              <a:custGeom>
                <a:avLst/>
                <a:gdLst>
                  <a:gd name="T0" fmla="*/ 8 w 19"/>
                  <a:gd name="T1" fmla="*/ 0 h 17"/>
                  <a:gd name="T2" fmla="*/ 7 w 19"/>
                  <a:gd name="T3" fmla="*/ 0 h 17"/>
                  <a:gd name="T4" fmla="*/ 6 w 19"/>
                  <a:gd name="T5" fmla="*/ 0 h 17"/>
                  <a:gd name="T6" fmla="*/ 5 w 19"/>
                  <a:gd name="T7" fmla="*/ 0 h 17"/>
                  <a:gd name="T8" fmla="*/ 4 w 19"/>
                  <a:gd name="T9" fmla="*/ 2 h 17"/>
                  <a:gd name="T10" fmla="*/ 2 w 19"/>
                  <a:gd name="T11" fmla="*/ 3 h 17"/>
                  <a:gd name="T12" fmla="*/ 1 w 19"/>
                  <a:gd name="T13" fmla="*/ 4 h 17"/>
                  <a:gd name="T14" fmla="*/ 0 w 19"/>
                  <a:gd name="T15" fmla="*/ 5 h 17"/>
                  <a:gd name="T16" fmla="*/ 0 w 19"/>
                  <a:gd name="T17" fmla="*/ 8 h 17"/>
                  <a:gd name="T18" fmla="*/ 1 w 19"/>
                  <a:gd name="T19" fmla="*/ 8 h 17"/>
                  <a:gd name="T20" fmla="*/ 1 w 19"/>
                  <a:gd name="T21" fmla="*/ 10 h 17"/>
                  <a:gd name="T22" fmla="*/ 2 w 19"/>
                  <a:gd name="T23" fmla="*/ 11 h 17"/>
                  <a:gd name="T24" fmla="*/ 5 w 19"/>
                  <a:gd name="T25" fmla="*/ 14 h 17"/>
                  <a:gd name="T26" fmla="*/ 8 w 19"/>
                  <a:gd name="T27" fmla="*/ 16 h 17"/>
                  <a:gd name="T28" fmla="*/ 10 w 19"/>
                  <a:gd name="T29" fmla="*/ 17 h 17"/>
                  <a:gd name="T30" fmla="*/ 13 w 19"/>
                  <a:gd name="T31" fmla="*/ 17 h 17"/>
                  <a:gd name="T32" fmla="*/ 13 w 19"/>
                  <a:gd name="T33" fmla="*/ 16 h 17"/>
                  <a:gd name="T34" fmla="*/ 15 w 19"/>
                  <a:gd name="T35" fmla="*/ 16 h 17"/>
                  <a:gd name="T36" fmla="*/ 16 w 19"/>
                  <a:gd name="T37" fmla="*/ 15 h 17"/>
                  <a:gd name="T38" fmla="*/ 17 w 19"/>
                  <a:gd name="T39" fmla="*/ 14 h 17"/>
                  <a:gd name="T40" fmla="*/ 18 w 19"/>
                  <a:gd name="T41" fmla="*/ 11 h 17"/>
                  <a:gd name="T42" fmla="*/ 18 w 19"/>
                  <a:gd name="T43" fmla="*/ 10 h 17"/>
                  <a:gd name="T44" fmla="*/ 19 w 19"/>
                  <a:gd name="T45" fmla="*/ 8 h 17"/>
                  <a:gd name="T46" fmla="*/ 19 w 19"/>
                  <a:gd name="T47" fmla="*/ 8 h 17"/>
                  <a:gd name="T48" fmla="*/ 18 w 19"/>
                  <a:gd name="T49" fmla="*/ 5 h 17"/>
                  <a:gd name="T50" fmla="*/ 17 w 19"/>
                  <a:gd name="T51" fmla="*/ 3 h 17"/>
                  <a:gd name="T52" fmla="*/ 11 w 19"/>
                  <a:gd name="T53" fmla="*/ 0 h 17"/>
                  <a:gd name="T54" fmla="*/ 8 w 19"/>
                  <a:gd name="T55" fmla="*/ 0 h 17"/>
                  <a:gd name="T56" fmla="*/ 8 w 19"/>
                  <a:gd name="T57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9" h="17">
                    <a:moveTo>
                      <a:pt x="8" y="0"/>
                    </a:moveTo>
                    <a:lnTo>
                      <a:pt x="7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4" y="2"/>
                    </a:lnTo>
                    <a:lnTo>
                      <a:pt x="2" y="3"/>
                    </a:lnTo>
                    <a:lnTo>
                      <a:pt x="1" y="4"/>
                    </a:lnTo>
                    <a:lnTo>
                      <a:pt x="0" y="5"/>
                    </a:lnTo>
                    <a:lnTo>
                      <a:pt x="0" y="8"/>
                    </a:lnTo>
                    <a:lnTo>
                      <a:pt x="1" y="8"/>
                    </a:lnTo>
                    <a:lnTo>
                      <a:pt x="1" y="10"/>
                    </a:lnTo>
                    <a:lnTo>
                      <a:pt x="2" y="11"/>
                    </a:lnTo>
                    <a:lnTo>
                      <a:pt x="5" y="14"/>
                    </a:lnTo>
                    <a:lnTo>
                      <a:pt x="8" y="16"/>
                    </a:lnTo>
                    <a:lnTo>
                      <a:pt x="10" y="17"/>
                    </a:lnTo>
                    <a:lnTo>
                      <a:pt x="13" y="17"/>
                    </a:lnTo>
                    <a:lnTo>
                      <a:pt x="13" y="16"/>
                    </a:lnTo>
                    <a:lnTo>
                      <a:pt x="15" y="16"/>
                    </a:lnTo>
                    <a:lnTo>
                      <a:pt x="16" y="15"/>
                    </a:lnTo>
                    <a:lnTo>
                      <a:pt x="17" y="14"/>
                    </a:lnTo>
                    <a:lnTo>
                      <a:pt x="18" y="11"/>
                    </a:lnTo>
                    <a:lnTo>
                      <a:pt x="18" y="10"/>
                    </a:lnTo>
                    <a:lnTo>
                      <a:pt x="19" y="8"/>
                    </a:lnTo>
                    <a:lnTo>
                      <a:pt x="19" y="8"/>
                    </a:lnTo>
                    <a:lnTo>
                      <a:pt x="18" y="5"/>
                    </a:lnTo>
                    <a:lnTo>
                      <a:pt x="17" y="3"/>
                    </a:lnTo>
                    <a:lnTo>
                      <a:pt x="11" y="0"/>
                    </a:lnTo>
                    <a:lnTo>
                      <a:pt x="8" y="0"/>
                    </a:lnTo>
                    <a:lnTo>
                      <a:pt x="8" y="0"/>
                    </a:lnTo>
                    <a:close/>
                  </a:path>
                </a:pathLst>
              </a:custGeom>
              <a:grpFill/>
              <a:ln w="635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099" name="Freeform 2682">
                <a:extLst>
                  <a:ext uri="{FF2B5EF4-FFF2-40B4-BE49-F238E27FC236}">
                    <a16:creationId xmlns:a16="http://schemas.microsoft.com/office/drawing/2014/main" id="{996F1FFA-8109-864E-B70C-1C12416A46D2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5050199" y="2739315"/>
                <a:ext cx="17646" cy="17507"/>
              </a:xfrm>
              <a:custGeom>
                <a:avLst/>
                <a:gdLst>
                  <a:gd name="T0" fmla="*/ 8 w 19"/>
                  <a:gd name="T1" fmla="*/ 0 h 17"/>
                  <a:gd name="T2" fmla="*/ 7 w 19"/>
                  <a:gd name="T3" fmla="*/ 0 h 17"/>
                  <a:gd name="T4" fmla="*/ 6 w 19"/>
                  <a:gd name="T5" fmla="*/ 0 h 17"/>
                  <a:gd name="T6" fmla="*/ 5 w 19"/>
                  <a:gd name="T7" fmla="*/ 0 h 17"/>
                  <a:gd name="T8" fmla="*/ 4 w 19"/>
                  <a:gd name="T9" fmla="*/ 2 h 17"/>
                  <a:gd name="T10" fmla="*/ 2 w 19"/>
                  <a:gd name="T11" fmla="*/ 3 h 17"/>
                  <a:gd name="T12" fmla="*/ 1 w 19"/>
                  <a:gd name="T13" fmla="*/ 4 h 17"/>
                  <a:gd name="T14" fmla="*/ 0 w 19"/>
                  <a:gd name="T15" fmla="*/ 5 h 17"/>
                  <a:gd name="T16" fmla="*/ 0 w 19"/>
                  <a:gd name="T17" fmla="*/ 8 h 17"/>
                  <a:gd name="T18" fmla="*/ 1 w 19"/>
                  <a:gd name="T19" fmla="*/ 8 h 17"/>
                  <a:gd name="T20" fmla="*/ 1 w 19"/>
                  <a:gd name="T21" fmla="*/ 10 h 17"/>
                  <a:gd name="T22" fmla="*/ 2 w 19"/>
                  <a:gd name="T23" fmla="*/ 11 h 17"/>
                  <a:gd name="T24" fmla="*/ 5 w 19"/>
                  <a:gd name="T25" fmla="*/ 14 h 17"/>
                  <a:gd name="T26" fmla="*/ 8 w 19"/>
                  <a:gd name="T27" fmla="*/ 16 h 17"/>
                  <a:gd name="T28" fmla="*/ 10 w 19"/>
                  <a:gd name="T29" fmla="*/ 17 h 17"/>
                  <a:gd name="T30" fmla="*/ 13 w 19"/>
                  <a:gd name="T31" fmla="*/ 17 h 17"/>
                  <a:gd name="T32" fmla="*/ 13 w 19"/>
                  <a:gd name="T33" fmla="*/ 16 h 17"/>
                  <a:gd name="T34" fmla="*/ 15 w 19"/>
                  <a:gd name="T35" fmla="*/ 16 h 17"/>
                  <a:gd name="T36" fmla="*/ 16 w 19"/>
                  <a:gd name="T37" fmla="*/ 15 h 17"/>
                  <a:gd name="T38" fmla="*/ 17 w 19"/>
                  <a:gd name="T39" fmla="*/ 14 h 17"/>
                  <a:gd name="T40" fmla="*/ 18 w 19"/>
                  <a:gd name="T41" fmla="*/ 11 h 17"/>
                  <a:gd name="T42" fmla="*/ 18 w 19"/>
                  <a:gd name="T43" fmla="*/ 10 h 17"/>
                  <a:gd name="T44" fmla="*/ 19 w 19"/>
                  <a:gd name="T45" fmla="*/ 8 h 17"/>
                  <a:gd name="T46" fmla="*/ 19 w 19"/>
                  <a:gd name="T47" fmla="*/ 8 h 17"/>
                  <a:gd name="T48" fmla="*/ 18 w 19"/>
                  <a:gd name="T49" fmla="*/ 5 h 17"/>
                  <a:gd name="T50" fmla="*/ 17 w 19"/>
                  <a:gd name="T51" fmla="*/ 3 h 17"/>
                  <a:gd name="T52" fmla="*/ 11 w 19"/>
                  <a:gd name="T53" fmla="*/ 0 h 17"/>
                  <a:gd name="T54" fmla="*/ 8 w 19"/>
                  <a:gd name="T55" fmla="*/ 0 h 17"/>
                  <a:gd name="T56" fmla="*/ 8 w 19"/>
                  <a:gd name="T57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9" h="17">
                    <a:moveTo>
                      <a:pt x="8" y="0"/>
                    </a:moveTo>
                    <a:lnTo>
                      <a:pt x="7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4" y="2"/>
                    </a:lnTo>
                    <a:lnTo>
                      <a:pt x="2" y="3"/>
                    </a:lnTo>
                    <a:lnTo>
                      <a:pt x="1" y="4"/>
                    </a:lnTo>
                    <a:lnTo>
                      <a:pt x="0" y="5"/>
                    </a:lnTo>
                    <a:lnTo>
                      <a:pt x="0" y="8"/>
                    </a:lnTo>
                    <a:lnTo>
                      <a:pt x="1" y="8"/>
                    </a:lnTo>
                    <a:lnTo>
                      <a:pt x="1" y="10"/>
                    </a:lnTo>
                    <a:lnTo>
                      <a:pt x="2" y="11"/>
                    </a:lnTo>
                    <a:lnTo>
                      <a:pt x="5" y="14"/>
                    </a:lnTo>
                    <a:lnTo>
                      <a:pt x="8" y="16"/>
                    </a:lnTo>
                    <a:lnTo>
                      <a:pt x="10" y="17"/>
                    </a:lnTo>
                    <a:lnTo>
                      <a:pt x="13" y="17"/>
                    </a:lnTo>
                    <a:lnTo>
                      <a:pt x="13" y="16"/>
                    </a:lnTo>
                    <a:lnTo>
                      <a:pt x="15" y="16"/>
                    </a:lnTo>
                    <a:lnTo>
                      <a:pt x="16" y="15"/>
                    </a:lnTo>
                    <a:lnTo>
                      <a:pt x="17" y="14"/>
                    </a:lnTo>
                    <a:lnTo>
                      <a:pt x="18" y="11"/>
                    </a:lnTo>
                    <a:lnTo>
                      <a:pt x="18" y="10"/>
                    </a:lnTo>
                    <a:lnTo>
                      <a:pt x="19" y="8"/>
                    </a:lnTo>
                    <a:lnTo>
                      <a:pt x="19" y="8"/>
                    </a:lnTo>
                    <a:lnTo>
                      <a:pt x="18" y="5"/>
                    </a:lnTo>
                    <a:lnTo>
                      <a:pt x="17" y="3"/>
                    </a:lnTo>
                    <a:lnTo>
                      <a:pt x="11" y="0"/>
                    </a:lnTo>
                    <a:lnTo>
                      <a:pt x="8" y="0"/>
                    </a:lnTo>
                    <a:lnTo>
                      <a:pt x="8" y="0"/>
                    </a:lnTo>
                  </a:path>
                </a:pathLst>
              </a:custGeom>
              <a:grpFill/>
              <a:ln w="635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100" name="Freeform 2683">
                <a:extLst>
                  <a:ext uri="{FF2B5EF4-FFF2-40B4-BE49-F238E27FC236}">
                    <a16:creationId xmlns:a16="http://schemas.microsoft.com/office/drawing/2014/main" id="{138CD4D5-8CD4-AD41-91E3-558E8F0B5AF6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5050199" y="2739315"/>
                <a:ext cx="17646" cy="17507"/>
              </a:xfrm>
              <a:custGeom>
                <a:avLst/>
                <a:gdLst>
                  <a:gd name="T0" fmla="*/ 8 w 19"/>
                  <a:gd name="T1" fmla="*/ 0 h 17"/>
                  <a:gd name="T2" fmla="*/ 7 w 19"/>
                  <a:gd name="T3" fmla="*/ 0 h 17"/>
                  <a:gd name="T4" fmla="*/ 6 w 19"/>
                  <a:gd name="T5" fmla="*/ 0 h 17"/>
                  <a:gd name="T6" fmla="*/ 5 w 19"/>
                  <a:gd name="T7" fmla="*/ 0 h 17"/>
                  <a:gd name="T8" fmla="*/ 4 w 19"/>
                  <a:gd name="T9" fmla="*/ 2 h 17"/>
                  <a:gd name="T10" fmla="*/ 2 w 19"/>
                  <a:gd name="T11" fmla="*/ 3 h 17"/>
                  <a:gd name="T12" fmla="*/ 1 w 19"/>
                  <a:gd name="T13" fmla="*/ 4 h 17"/>
                  <a:gd name="T14" fmla="*/ 0 w 19"/>
                  <a:gd name="T15" fmla="*/ 5 h 17"/>
                  <a:gd name="T16" fmla="*/ 0 w 19"/>
                  <a:gd name="T17" fmla="*/ 8 h 17"/>
                  <a:gd name="T18" fmla="*/ 1 w 19"/>
                  <a:gd name="T19" fmla="*/ 8 h 17"/>
                  <a:gd name="T20" fmla="*/ 1 w 19"/>
                  <a:gd name="T21" fmla="*/ 10 h 17"/>
                  <a:gd name="T22" fmla="*/ 2 w 19"/>
                  <a:gd name="T23" fmla="*/ 11 h 17"/>
                  <a:gd name="T24" fmla="*/ 5 w 19"/>
                  <a:gd name="T25" fmla="*/ 14 h 17"/>
                  <a:gd name="T26" fmla="*/ 8 w 19"/>
                  <a:gd name="T27" fmla="*/ 16 h 17"/>
                  <a:gd name="T28" fmla="*/ 10 w 19"/>
                  <a:gd name="T29" fmla="*/ 17 h 17"/>
                  <a:gd name="T30" fmla="*/ 13 w 19"/>
                  <a:gd name="T31" fmla="*/ 17 h 17"/>
                  <a:gd name="T32" fmla="*/ 13 w 19"/>
                  <a:gd name="T33" fmla="*/ 16 h 17"/>
                  <a:gd name="T34" fmla="*/ 15 w 19"/>
                  <a:gd name="T35" fmla="*/ 16 h 17"/>
                  <a:gd name="T36" fmla="*/ 16 w 19"/>
                  <a:gd name="T37" fmla="*/ 15 h 17"/>
                  <a:gd name="T38" fmla="*/ 17 w 19"/>
                  <a:gd name="T39" fmla="*/ 14 h 17"/>
                  <a:gd name="T40" fmla="*/ 18 w 19"/>
                  <a:gd name="T41" fmla="*/ 11 h 17"/>
                  <a:gd name="T42" fmla="*/ 18 w 19"/>
                  <a:gd name="T43" fmla="*/ 10 h 17"/>
                  <a:gd name="T44" fmla="*/ 19 w 19"/>
                  <a:gd name="T45" fmla="*/ 8 h 17"/>
                  <a:gd name="T46" fmla="*/ 19 w 19"/>
                  <a:gd name="T47" fmla="*/ 8 h 17"/>
                  <a:gd name="T48" fmla="*/ 18 w 19"/>
                  <a:gd name="T49" fmla="*/ 5 h 17"/>
                  <a:gd name="T50" fmla="*/ 17 w 19"/>
                  <a:gd name="T51" fmla="*/ 3 h 17"/>
                  <a:gd name="T52" fmla="*/ 11 w 19"/>
                  <a:gd name="T53" fmla="*/ 0 h 17"/>
                  <a:gd name="T54" fmla="*/ 8 w 19"/>
                  <a:gd name="T55" fmla="*/ 0 h 17"/>
                  <a:gd name="T56" fmla="*/ 8 w 19"/>
                  <a:gd name="T57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9" h="17">
                    <a:moveTo>
                      <a:pt x="8" y="0"/>
                    </a:moveTo>
                    <a:lnTo>
                      <a:pt x="7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4" y="2"/>
                    </a:lnTo>
                    <a:lnTo>
                      <a:pt x="2" y="3"/>
                    </a:lnTo>
                    <a:lnTo>
                      <a:pt x="1" y="4"/>
                    </a:lnTo>
                    <a:lnTo>
                      <a:pt x="0" y="5"/>
                    </a:lnTo>
                    <a:lnTo>
                      <a:pt x="0" y="8"/>
                    </a:lnTo>
                    <a:lnTo>
                      <a:pt x="1" y="8"/>
                    </a:lnTo>
                    <a:lnTo>
                      <a:pt x="1" y="10"/>
                    </a:lnTo>
                    <a:lnTo>
                      <a:pt x="2" y="11"/>
                    </a:lnTo>
                    <a:lnTo>
                      <a:pt x="5" y="14"/>
                    </a:lnTo>
                    <a:lnTo>
                      <a:pt x="8" y="16"/>
                    </a:lnTo>
                    <a:lnTo>
                      <a:pt x="10" y="17"/>
                    </a:lnTo>
                    <a:lnTo>
                      <a:pt x="13" y="17"/>
                    </a:lnTo>
                    <a:lnTo>
                      <a:pt x="13" y="16"/>
                    </a:lnTo>
                    <a:lnTo>
                      <a:pt x="15" y="16"/>
                    </a:lnTo>
                    <a:lnTo>
                      <a:pt x="16" y="15"/>
                    </a:lnTo>
                    <a:lnTo>
                      <a:pt x="17" y="14"/>
                    </a:lnTo>
                    <a:lnTo>
                      <a:pt x="18" y="11"/>
                    </a:lnTo>
                    <a:lnTo>
                      <a:pt x="18" y="10"/>
                    </a:lnTo>
                    <a:lnTo>
                      <a:pt x="19" y="8"/>
                    </a:lnTo>
                    <a:lnTo>
                      <a:pt x="19" y="8"/>
                    </a:lnTo>
                    <a:lnTo>
                      <a:pt x="18" y="5"/>
                    </a:lnTo>
                    <a:lnTo>
                      <a:pt x="17" y="3"/>
                    </a:lnTo>
                    <a:lnTo>
                      <a:pt x="11" y="0"/>
                    </a:lnTo>
                    <a:lnTo>
                      <a:pt x="8" y="0"/>
                    </a:lnTo>
                    <a:lnTo>
                      <a:pt x="8" y="0"/>
                    </a:lnTo>
                  </a:path>
                </a:pathLst>
              </a:custGeom>
              <a:grpFill/>
              <a:ln w="635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101" name="Freeform 2684">
                <a:extLst>
                  <a:ext uri="{FF2B5EF4-FFF2-40B4-BE49-F238E27FC236}">
                    <a16:creationId xmlns:a16="http://schemas.microsoft.com/office/drawing/2014/main" id="{19ACEA2D-3033-D644-A57A-72B4D388D737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5052160" y="2675852"/>
                <a:ext cx="47056" cy="72218"/>
              </a:xfrm>
              <a:custGeom>
                <a:avLst/>
                <a:gdLst>
                  <a:gd name="T0" fmla="*/ 1 w 48"/>
                  <a:gd name="T1" fmla="*/ 39 h 65"/>
                  <a:gd name="T2" fmla="*/ 7 w 48"/>
                  <a:gd name="T3" fmla="*/ 49 h 65"/>
                  <a:gd name="T4" fmla="*/ 7 w 48"/>
                  <a:gd name="T5" fmla="*/ 50 h 65"/>
                  <a:gd name="T6" fmla="*/ 8 w 48"/>
                  <a:gd name="T7" fmla="*/ 51 h 65"/>
                  <a:gd name="T8" fmla="*/ 11 w 48"/>
                  <a:gd name="T9" fmla="*/ 52 h 65"/>
                  <a:gd name="T10" fmla="*/ 14 w 48"/>
                  <a:gd name="T11" fmla="*/ 53 h 65"/>
                  <a:gd name="T12" fmla="*/ 15 w 48"/>
                  <a:gd name="T13" fmla="*/ 54 h 65"/>
                  <a:gd name="T14" fmla="*/ 16 w 48"/>
                  <a:gd name="T15" fmla="*/ 55 h 65"/>
                  <a:gd name="T16" fmla="*/ 24 w 48"/>
                  <a:gd name="T17" fmla="*/ 63 h 65"/>
                  <a:gd name="T18" fmla="*/ 24 w 48"/>
                  <a:gd name="T19" fmla="*/ 64 h 65"/>
                  <a:gd name="T20" fmla="*/ 24 w 48"/>
                  <a:gd name="T21" fmla="*/ 64 h 65"/>
                  <a:gd name="T22" fmla="*/ 25 w 48"/>
                  <a:gd name="T23" fmla="*/ 65 h 65"/>
                  <a:gd name="T24" fmla="*/ 25 w 48"/>
                  <a:gd name="T25" fmla="*/ 65 h 65"/>
                  <a:gd name="T26" fmla="*/ 34 w 48"/>
                  <a:gd name="T27" fmla="*/ 65 h 65"/>
                  <a:gd name="T28" fmla="*/ 36 w 48"/>
                  <a:gd name="T29" fmla="*/ 63 h 65"/>
                  <a:gd name="T30" fmla="*/ 39 w 48"/>
                  <a:gd name="T31" fmla="*/ 61 h 65"/>
                  <a:gd name="T32" fmla="*/ 40 w 48"/>
                  <a:gd name="T33" fmla="*/ 59 h 65"/>
                  <a:gd name="T34" fmla="*/ 46 w 48"/>
                  <a:gd name="T35" fmla="*/ 52 h 65"/>
                  <a:gd name="T36" fmla="*/ 47 w 48"/>
                  <a:gd name="T37" fmla="*/ 49 h 65"/>
                  <a:gd name="T38" fmla="*/ 48 w 48"/>
                  <a:gd name="T39" fmla="*/ 46 h 65"/>
                  <a:gd name="T40" fmla="*/ 48 w 48"/>
                  <a:gd name="T41" fmla="*/ 45 h 65"/>
                  <a:gd name="T42" fmla="*/ 46 w 48"/>
                  <a:gd name="T43" fmla="*/ 30 h 65"/>
                  <a:gd name="T44" fmla="*/ 46 w 48"/>
                  <a:gd name="T45" fmla="*/ 29 h 65"/>
                  <a:gd name="T46" fmla="*/ 44 w 48"/>
                  <a:gd name="T47" fmla="*/ 27 h 65"/>
                  <a:gd name="T48" fmla="*/ 42 w 48"/>
                  <a:gd name="T49" fmla="*/ 23 h 65"/>
                  <a:gd name="T50" fmla="*/ 41 w 48"/>
                  <a:gd name="T51" fmla="*/ 22 h 65"/>
                  <a:gd name="T52" fmla="*/ 39 w 48"/>
                  <a:gd name="T53" fmla="*/ 18 h 65"/>
                  <a:gd name="T54" fmla="*/ 35 w 48"/>
                  <a:gd name="T55" fmla="*/ 14 h 65"/>
                  <a:gd name="T56" fmla="*/ 31 w 48"/>
                  <a:gd name="T57" fmla="*/ 11 h 65"/>
                  <a:gd name="T58" fmla="*/ 30 w 48"/>
                  <a:gd name="T59" fmla="*/ 10 h 65"/>
                  <a:gd name="T60" fmla="*/ 30 w 48"/>
                  <a:gd name="T61" fmla="*/ 10 h 65"/>
                  <a:gd name="T62" fmla="*/ 30 w 48"/>
                  <a:gd name="T63" fmla="*/ 9 h 65"/>
                  <a:gd name="T64" fmla="*/ 30 w 48"/>
                  <a:gd name="T65" fmla="*/ 8 h 65"/>
                  <a:gd name="T66" fmla="*/ 30 w 48"/>
                  <a:gd name="T67" fmla="*/ 7 h 65"/>
                  <a:gd name="T68" fmla="*/ 30 w 48"/>
                  <a:gd name="T69" fmla="*/ 7 h 65"/>
                  <a:gd name="T70" fmla="*/ 25 w 48"/>
                  <a:gd name="T71" fmla="*/ 5 h 65"/>
                  <a:gd name="T72" fmla="*/ 20 w 48"/>
                  <a:gd name="T73" fmla="*/ 5 h 65"/>
                  <a:gd name="T74" fmla="*/ 18 w 48"/>
                  <a:gd name="T75" fmla="*/ 5 h 65"/>
                  <a:gd name="T76" fmla="*/ 15 w 48"/>
                  <a:gd name="T77" fmla="*/ 4 h 65"/>
                  <a:gd name="T78" fmla="*/ 15 w 48"/>
                  <a:gd name="T79" fmla="*/ 4 h 65"/>
                  <a:gd name="T80" fmla="*/ 12 w 48"/>
                  <a:gd name="T81" fmla="*/ 1 h 65"/>
                  <a:gd name="T82" fmla="*/ 9 w 48"/>
                  <a:gd name="T83" fmla="*/ 0 h 65"/>
                  <a:gd name="T84" fmla="*/ 2 w 48"/>
                  <a:gd name="T85" fmla="*/ 5 h 65"/>
                  <a:gd name="T86" fmla="*/ 1 w 48"/>
                  <a:gd name="T87" fmla="*/ 6 h 65"/>
                  <a:gd name="T88" fmla="*/ 1 w 48"/>
                  <a:gd name="T89" fmla="*/ 7 h 65"/>
                  <a:gd name="T90" fmla="*/ 1 w 48"/>
                  <a:gd name="T91" fmla="*/ 7 h 65"/>
                  <a:gd name="T92" fmla="*/ 0 w 48"/>
                  <a:gd name="T93" fmla="*/ 12 h 65"/>
                  <a:gd name="T94" fmla="*/ 0 w 48"/>
                  <a:gd name="T95" fmla="*/ 14 h 65"/>
                  <a:gd name="T96" fmla="*/ 1 w 48"/>
                  <a:gd name="T97" fmla="*/ 32 h 65"/>
                  <a:gd name="T98" fmla="*/ 1 w 48"/>
                  <a:gd name="T99" fmla="*/ 39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48" h="65">
                    <a:moveTo>
                      <a:pt x="1" y="39"/>
                    </a:moveTo>
                    <a:lnTo>
                      <a:pt x="7" y="49"/>
                    </a:lnTo>
                    <a:lnTo>
                      <a:pt x="7" y="50"/>
                    </a:lnTo>
                    <a:lnTo>
                      <a:pt x="8" y="51"/>
                    </a:lnTo>
                    <a:lnTo>
                      <a:pt x="11" y="52"/>
                    </a:lnTo>
                    <a:lnTo>
                      <a:pt x="14" y="53"/>
                    </a:lnTo>
                    <a:lnTo>
                      <a:pt x="15" y="54"/>
                    </a:lnTo>
                    <a:lnTo>
                      <a:pt x="16" y="55"/>
                    </a:lnTo>
                    <a:lnTo>
                      <a:pt x="24" y="63"/>
                    </a:lnTo>
                    <a:lnTo>
                      <a:pt x="24" y="64"/>
                    </a:lnTo>
                    <a:lnTo>
                      <a:pt x="24" y="64"/>
                    </a:lnTo>
                    <a:lnTo>
                      <a:pt x="25" y="65"/>
                    </a:lnTo>
                    <a:lnTo>
                      <a:pt x="25" y="65"/>
                    </a:lnTo>
                    <a:lnTo>
                      <a:pt x="34" y="65"/>
                    </a:lnTo>
                    <a:lnTo>
                      <a:pt x="36" y="63"/>
                    </a:lnTo>
                    <a:lnTo>
                      <a:pt x="39" y="61"/>
                    </a:lnTo>
                    <a:lnTo>
                      <a:pt x="40" y="59"/>
                    </a:lnTo>
                    <a:lnTo>
                      <a:pt x="46" y="52"/>
                    </a:lnTo>
                    <a:lnTo>
                      <a:pt x="47" y="49"/>
                    </a:lnTo>
                    <a:lnTo>
                      <a:pt x="48" y="46"/>
                    </a:lnTo>
                    <a:lnTo>
                      <a:pt x="48" y="45"/>
                    </a:lnTo>
                    <a:lnTo>
                      <a:pt x="46" y="30"/>
                    </a:lnTo>
                    <a:lnTo>
                      <a:pt x="46" y="29"/>
                    </a:lnTo>
                    <a:lnTo>
                      <a:pt x="44" y="27"/>
                    </a:lnTo>
                    <a:lnTo>
                      <a:pt x="42" y="23"/>
                    </a:lnTo>
                    <a:lnTo>
                      <a:pt x="41" y="22"/>
                    </a:lnTo>
                    <a:lnTo>
                      <a:pt x="39" y="18"/>
                    </a:lnTo>
                    <a:lnTo>
                      <a:pt x="35" y="14"/>
                    </a:lnTo>
                    <a:lnTo>
                      <a:pt x="31" y="11"/>
                    </a:lnTo>
                    <a:lnTo>
                      <a:pt x="30" y="10"/>
                    </a:lnTo>
                    <a:lnTo>
                      <a:pt x="30" y="10"/>
                    </a:lnTo>
                    <a:lnTo>
                      <a:pt x="30" y="9"/>
                    </a:lnTo>
                    <a:lnTo>
                      <a:pt x="30" y="8"/>
                    </a:lnTo>
                    <a:lnTo>
                      <a:pt x="30" y="7"/>
                    </a:lnTo>
                    <a:lnTo>
                      <a:pt x="30" y="7"/>
                    </a:lnTo>
                    <a:lnTo>
                      <a:pt x="25" y="5"/>
                    </a:lnTo>
                    <a:lnTo>
                      <a:pt x="20" y="5"/>
                    </a:lnTo>
                    <a:lnTo>
                      <a:pt x="18" y="5"/>
                    </a:lnTo>
                    <a:lnTo>
                      <a:pt x="15" y="4"/>
                    </a:lnTo>
                    <a:lnTo>
                      <a:pt x="15" y="4"/>
                    </a:lnTo>
                    <a:lnTo>
                      <a:pt x="12" y="1"/>
                    </a:lnTo>
                    <a:lnTo>
                      <a:pt x="9" y="0"/>
                    </a:lnTo>
                    <a:lnTo>
                      <a:pt x="2" y="5"/>
                    </a:lnTo>
                    <a:lnTo>
                      <a:pt x="1" y="6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1" y="32"/>
                    </a:lnTo>
                    <a:lnTo>
                      <a:pt x="1" y="39"/>
                    </a:lnTo>
                    <a:close/>
                  </a:path>
                </a:pathLst>
              </a:custGeom>
              <a:grpFill/>
              <a:ln w="635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102" name="Freeform 2687">
                <a:extLst>
                  <a:ext uri="{FF2B5EF4-FFF2-40B4-BE49-F238E27FC236}">
                    <a16:creationId xmlns:a16="http://schemas.microsoft.com/office/drawing/2014/main" id="{7DC607A8-0964-9149-BB4F-73E30C7D352E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4730616" y="2583939"/>
                <a:ext cx="7842" cy="15319"/>
              </a:xfrm>
              <a:custGeom>
                <a:avLst/>
                <a:gdLst>
                  <a:gd name="T0" fmla="*/ 6 w 8"/>
                  <a:gd name="T1" fmla="*/ 0 h 13"/>
                  <a:gd name="T2" fmla="*/ 6 w 8"/>
                  <a:gd name="T3" fmla="*/ 0 h 13"/>
                  <a:gd name="T4" fmla="*/ 5 w 8"/>
                  <a:gd name="T5" fmla="*/ 0 h 13"/>
                  <a:gd name="T6" fmla="*/ 4 w 8"/>
                  <a:gd name="T7" fmla="*/ 0 h 13"/>
                  <a:gd name="T8" fmla="*/ 3 w 8"/>
                  <a:gd name="T9" fmla="*/ 2 h 13"/>
                  <a:gd name="T10" fmla="*/ 0 w 8"/>
                  <a:gd name="T11" fmla="*/ 10 h 13"/>
                  <a:gd name="T12" fmla="*/ 0 w 8"/>
                  <a:gd name="T13" fmla="*/ 11 h 13"/>
                  <a:gd name="T14" fmla="*/ 1 w 8"/>
                  <a:gd name="T15" fmla="*/ 11 h 13"/>
                  <a:gd name="T16" fmla="*/ 6 w 8"/>
                  <a:gd name="T17" fmla="*/ 13 h 13"/>
                  <a:gd name="T18" fmla="*/ 7 w 8"/>
                  <a:gd name="T19" fmla="*/ 13 h 13"/>
                  <a:gd name="T20" fmla="*/ 8 w 8"/>
                  <a:gd name="T21" fmla="*/ 12 h 13"/>
                  <a:gd name="T22" fmla="*/ 8 w 8"/>
                  <a:gd name="T23" fmla="*/ 11 h 13"/>
                  <a:gd name="T24" fmla="*/ 8 w 8"/>
                  <a:gd name="T25" fmla="*/ 11 h 13"/>
                  <a:gd name="T26" fmla="*/ 8 w 8"/>
                  <a:gd name="T27" fmla="*/ 7 h 13"/>
                  <a:gd name="T28" fmla="*/ 8 w 8"/>
                  <a:gd name="T29" fmla="*/ 4 h 13"/>
                  <a:gd name="T30" fmla="*/ 8 w 8"/>
                  <a:gd name="T31" fmla="*/ 4 h 13"/>
                  <a:gd name="T32" fmla="*/ 7 w 8"/>
                  <a:gd name="T33" fmla="*/ 3 h 13"/>
                  <a:gd name="T34" fmla="*/ 6 w 8"/>
                  <a:gd name="T35" fmla="*/ 1 h 13"/>
                  <a:gd name="T36" fmla="*/ 6 w 8"/>
                  <a:gd name="T37" fmla="*/ 0 h 13"/>
                  <a:gd name="T38" fmla="*/ 6 w 8"/>
                  <a:gd name="T39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8" h="13">
                    <a:moveTo>
                      <a:pt x="6" y="0"/>
                    </a:moveTo>
                    <a:lnTo>
                      <a:pt x="6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3" y="2"/>
                    </a:lnTo>
                    <a:lnTo>
                      <a:pt x="0" y="10"/>
                    </a:lnTo>
                    <a:lnTo>
                      <a:pt x="0" y="11"/>
                    </a:lnTo>
                    <a:lnTo>
                      <a:pt x="1" y="11"/>
                    </a:lnTo>
                    <a:lnTo>
                      <a:pt x="6" y="13"/>
                    </a:lnTo>
                    <a:lnTo>
                      <a:pt x="7" y="13"/>
                    </a:lnTo>
                    <a:lnTo>
                      <a:pt x="8" y="12"/>
                    </a:lnTo>
                    <a:lnTo>
                      <a:pt x="8" y="11"/>
                    </a:lnTo>
                    <a:lnTo>
                      <a:pt x="8" y="11"/>
                    </a:lnTo>
                    <a:lnTo>
                      <a:pt x="8" y="7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7" y="3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6" y="0"/>
                    </a:lnTo>
                    <a:close/>
                  </a:path>
                </a:pathLst>
              </a:custGeom>
              <a:grpFill/>
              <a:ln w="635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103" name="Freeform 2688">
                <a:extLst>
                  <a:ext uri="{FF2B5EF4-FFF2-40B4-BE49-F238E27FC236}">
                    <a16:creationId xmlns:a16="http://schemas.microsoft.com/office/drawing/2014/main" id="{24B51DCA-33C5-3A4C-9A88-017602464AE4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4730616" y="2583939"/>
                <a:ext cx="7842" cy="15319"/>
              </a:xfrm>
              <a:custGeom>
                <a:avLst/>
                <a:gdLst>
                  <a:gd name="T0" fmla="*/ 6 w 8"/>
                  <a:gd name="T1" fmla="*/ 0 h 13"/>
                  <a:gd name="T2" fmla="*/ 6 w 8"/>
                  <a:gd name="T3" fmla="*/ 0 h 13"/>
                  <a:gd name="T4" fmla="*/ 5 w 8"/>
                  <a:gd name="T5" fmla="*/ 0 h 13"/>
                  <a:gd name="T6" fmla="*/ 4 w 8"/>
                  <a:gd name="T7" fmla="*/ 0 h 13"/>
                  <a:gd name="T8" fmla="*/ 3 w 8"/>
                  <a:gd name="T9" fmla="*/ 2 h 13"/>
                  <a:gd name="T10" fmla="*/ 0 w 8"/>
                  <a:gd name="T11" fmla="*/ 10 h 13"/>
                  <a:gd name="T12" fmla="*/ 0 w 8"/>
                  <a:gd name="T13" fmla="*/ 11 h 13"/>
                  <a:gd name="T14" fmla="*/ 1 w 8"/>
                  <a:gd name="T15" fmla="*/ 11 h 13"/>
                  <a:gd name="T16" fmla="*/ 6 w 8"/>
                  <a:gd name="T17" fmla="*/ 13 h 13"/>
                  <a:gd name="T18" fmla="*/ 7 w 8"/>
                  <a:gd name="T19" fmla="*/ 13 h 13"/>
                  <a:gd name="T20" fmla="*/ 8 w 8"/>
                  <a:gd name="T21" fmla="*/ 12 h 13"/>
                  <a:gd name="T22" fmla="*/ 8 w 8"/>
                  <a:gd name="T23" fmla="*/ 11 h 13"/>
                  <a:gd name="T24" fmla="*/ 8 w 8"/>
                  <a:gd name="T25" fmla="*/ 11 h 13"/>
                  <a:gd name="T26" fmla="*/ 8 w 8"/>
                  <a:gd name="T27" fmla="*/ 7 h 13"/>
                  <a:gd name="T28" fmla="*/ 8 w 8"/>
                  <a:gd name="T29" fmla="*/ 4 h 13"/>
                  <a:gd name="T30" fmla="*/ 8 w 8"/>
                  <a:gd name="T31" fmla="*/ 4 h 13"/>
                  <a:gd name="T32" fmla="*/ 7 w 8"/>
                  <a:gd name="T33" fmla="*/ 3 h 13"/>
                  <a:gd name="T34" fmla="*/ 6 w 8"/>
                  <a:gd name="T35" fmla="*/ 1 h 13"/>
                  <a:gd name="T36" fmla="*/ 6 w 8"/>
                  <a:gd name="T37" fmla="*/ 0 h 13"/>
                  <a:gd name="T38" fmla="*/ 6 w 8"/>
                  <a:gd name="T39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8" h="13">
                    <a:moveTo>
                      <a:pt x="6" y="0"/>
                    </a:moveTo>
                    <a:lnTo>
                      <a:pt x="6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3" y="2"/>
                    </a:lnTo>
                    <a:lnTo>
                      <a:pt x="0" y="10"/>
                    </a:lnTo>
                    <a:lnTo>
                      <a:pt x="0" y="11"/>
                    </a:lnTo>
                    <a:lnTo>
                      <a:pt x="1" y="11"/>
                    </a:lnTo>
                    <a:lnTo>
                      <a:pt x="6" y="13"/>
                    </a:lnTo>
                    <a:lnTo>
                      <a:pt x="7" y="13"/>
                    </a:lnTo>
                    <a:lnTo>
                      <a:pt x="8" y="12"/>
                    </a:lnTo>
                    <a:lnTo>
                      <a:pt x="8" y="11"/>
                    </a:lnTo>
                    <a:lnTo>
                      <a:pt x="8" y="11"/>
                    </a:lnTo>
                    <a:lnTo>
                      <a:pt x="8" y="7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7" y="3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6" y="0"/>
                    </a:lnTo>
                  </a:path>
                </a:pathLst>
              </a:custGeom>
              <a:grpFill/>
              <a:ln w="635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104" name="Freeform 2689">
                <a:extLst>
                  <a:ext uri="{FF2B5EF4-FFF2-40B4-BE49-F238E27FC236}">
                    <a16:creationId xmlns:a16="http://schemas.microsoft.com/office/drawing/2014/main" id="{CFF16964-F64B-974A-A5D9-2FDFD7C6A23B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4730616" y="2583939"/>
                <a:ext cx="7842" cy="15319"/>
              </a:xfrm>
              <a:custGeom>
                <a:avLst/>
                <a:gdLst>
                  <a:gd name="T0" fmla="*/ 6 w 8"/>
                  <a:gd name="T1" fmla="*/ 0 h 13"/>
                  <a:gd name="T2" fmla="*/ 6 w 8"/>
                  <a:gd name="T3" fmla="*/ 0 h 13"/>
                  <a:gd name="T4" fmla="*/ 5 w 8"/>
                  <a:gd name="T5" fmla="*/ 0 h 13"/>
                  <a:gd name="T6" fmla="*/ 4 w 8"/>
                  <a:gd name="T7" fmla="*/ 0 h 13"/>
                  <a:gd name="T8" fmla="*/ 3 w 8"/>
                  <a:gd name="T9" fmla="*/ 2 h 13"/>
                  <a:gd name="T10" fmla="*/ 0 w 8"/>
                  <a:gd name="T11" fmla="*/ 10 h 13"/>
                  <a:gd name="T12" fmla="*/ 0 w 8"/>
                  <a:gd name="T13" fmla="*/ 11 h 13"/>
                  <a:gd name="T14" fmla="*/ 1 w 8"/>
                  <a:gd name="T15" fmla="*/ 11 h 13"/>
                  <a:gd name="T16" fmla="*/ 6 w 8"/>
                  <a:gd name="T17" fmla="*/ 13 h 13"/>
                  <a:gd name="T18" fmla="*/ 7 w 8"/>
                  <a:gd name="T19" fmla="*/ 13 h 13"/>
                  <a:gd name="T20" fmla="*/ 8 w 8"/>
                  <a:gd name="T21" fmla="*/ 12 h 13"/>
                  <a:gd name="T22" fmla="*/ 8 w 8"/>
                  <a:gd name="T23" fmla="*/ 11 h 13"/>
                  <a:gd name="T24" fmla="*/ 8 w 8"/>
                  <a:gd name="T25" fmla="*/ 11 h 13"/>
                  <a:gd name="T26" fmla="*/ 8 w 8"/>
                  <a:gd name="T27" fmla="*/ 7 h 13"/>
                  <a:gd name="T28" fmla="*/ 8 w 8"/>
                  <a:gd name="T29" fmla="*/ 4 h 13"/>
                  <a:gd name="T30" fmla="*/ 8 w 8"/>
                  <a:gd name="T31" fmla="*/ 4 h 13"/>
                  <a:gd name="T32" fmla="*/ 7 w 8"/>
                  <a:gd name="T33" fmla="*/ 3 h 13"/>
                  <a:gd name="T34" fmla="*/ 6 w 8"/>
                  <a:gd name="T35" fmla="*/ 1 h 13"/>
                  <a:gd name="T36" fmla="*/ 6 w 8"/>
                  <a:gd name="T37" fmla="*/ 0 h 13"/>
                  <a:gd name="T38" fmla="*/ 6 w 8"/>
                  <a:gd name="T39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8" h="13">
                    <a:moveTo>
                      <a:pt x="6" y="0"/>
                    </a:moveTo>
                    <a:lnTo>
                      <a:pt x="6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3" y="2"/>
                    </a:lnTo>
                    <a:lnTo>
                      <a:pt x="0" y="10"/>
                    </a:lnTo>
                    <a:lnTo>
                      <a:pt x="0" y="11"/>
                    </a:lnTo>
                    <a:lnTo>
                      <a:pt x="1" y="11"/>
                    </a:lnTo>
                    <a:lnTo>
                      <a:pt x="6" y="13"/>
                    </a:lnTo>
                    <a:lnTo>
                      <a:pt x="7" y="13"/>
                    </a:lnTo>
                    <a:lnTo>
                      <a:pt x="8" y="12"/>
                    </a:lnTo>
                    <a:lnTo>
                      <a:pt x="8" y="11"/>
                    </a:lnTo>
                    <a:lnTo>
                      <a:pt x="8" y="11"/>
                    </a:lnTo>
                    <a:lnTo>
                      <a:pt x="8" y="7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7" y="3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6" y="0"/>
                    </a:lnTo>
                  </a:path>
                </a:pathLst>
              </a:custGeom>
              <a:grpFill/>
              <a:ln w="635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105" name="Freeform 2690">
                <a:extLst>
                  <a:ext uri="{FF2B5EF4-FFF2-40B4-BE49-F238E27FC236}">
                    <a16:creationId xmlns:a16="http://schemas.microsoft.com/office/drawing/2014/main" id="{52428102-741B-A04F-8E4D-2176F7BD9C4D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4948246" y="2575186"/>
                <a:ext cx="11763" cy="19696"/>
              </a:xfrm>
              <a:custGeom>
                <a:avLst/>
                <a:gdLst>
                  <a:gd name="T0" fmla="*/ 6 w 12"/>
                  <a:gd name="T1" fmla="*/ 1 h 20"/>
                  <a:gd name="T2" fmla="*/ 4 w 12"/>
                  <a:gd name="T3" fmla="*/ 1 h 20"/>
                  <a:gd name="T4" fmla="*/ 4 w 12"/>
                  <a:gd name="T5" fmla="*/ 0 h 20"/>
                  <a:gd name="T6" fmla="*/ 3 w 12"/>
                  <a:gd name="T7" fmla="*/ 0 h 20"/>
                  <a:gd name="T8" fmla="*/ 2 w 12"/>
                  <a:gd name="T9" fmla="*/ 1 h 20"/>
                  <a:gd name="T10" fmla="*/ 1 w 12"/>
                  <a:gd name="T11" fmla="*/ 1 h 20"/>
                  <a:gd name="T12" fmla="*/ 0 w 12"/>
                  <a:gd name="T13" fmla="*/ 2 h 20"/>
                  <a:gd name="T14" fmla="*/ 0 w 12"/>
                  <a:gd name="T15" fmla="*/ 3 h 20"/>
                  <a:gd name="T16" fmla="*/ 0 w 12"/>
                  <a:gd name="T17" fmla="*/ 5 h 20"/>
                  <a:gd name="T18" fmla="*/ 0 w 12"/>
                  <a:gd name="T19" fmla="*/ 7 h 20"/>
                  <a:gd name="T20" fmla="*/ 1 w 12"/>
                  <a:gd name="T21" fmla="*/ 8 h 20"/>
                  <a:gd name="T22" fmla="*/ 6 w 12"/>
                  <a:gd name="T23" fmla="*/ 17 h 20"/>
                  <a:gd name="T24" fmla="*/ 6 w 12"/>
                  <a:gd name="T25" fmla="*/ 18 h 20"/>
                  <a:gd name="T26" fmla="*/ 10 w 12"/>
                  <a:gd name="T27" fmla="*/ 20 h 20"/>
                  <a:gd name="T28" fmla="*/ 10 w 12"/>
                  <a:gd name="T29" fmla="*/ 20 h 20"/>
                  <a:gd name="T30" fmla="*/ 12 w 12"/>
                  <a:gd name="T31" fmla="*/ 17 h 20"/>
                  <a:gd name="T32" fmla="*/ 12 w 12"/>
                  <a:gd name="T33" fmla="*/ 14 h 20"/>
                  <a:gd name="T34" fmla="*/ 11 w 12"/>
                  <a:gd name="T35" fmla="*/ 14 h 20"/>
                  <a:gd name="T36" fmla="*/ 11 w 12"/>
                  <a:gd name="T37" fmla="*/ 11 h 20"/>
                  <a:gd name="T38" fmla="*/ 10 w 12"/>
                  <a:gd name="T39" fmla="*/ 10 h 20"/>
                  <a:gd name="T40" fmla="*/ 7 w 12"/>
                  <a:gd name="T41" fmla="*/ 3 h 20"/>
                  <a:gd name="T42" fmla="*/ 6 w 12"/>
                  <a:gd name="T43" fmla="*/ 1 h 20"/>
                  <a:gd name="T44" fmla="*/ 6 w 12"/>
                  <a:gd name="T45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2" h="20">
                    <a:moveTo>
                      <a:pt x="6" y="1"/>
                    </a:moveTo>
                    <a:lnTo>
                      <a:pt x="4" y="1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1" y="8"/>
                    </a:lnTo>
                    <a:lnTo>
                      <a:pt x="6" y="17"/>
                    </a:lnTo>
                    <a:lnTo>
                      <a:pt x="6" y="18"/>
                    </a:lnTo>
                    <a:lnTo>
                      <a:pt x="10" y="20"/>
                    </a:lnTo>
                    <a:lnTo>
                      <a:pt x="10" y="20"/>
                    </a:lnTo>
                    <a:lnTo>
                      <a:pt x="12" y="17"/>
                    </a:lnTo>
                    <a:lnTo>
                      <a:pt x="12" y="14"/>
                    </a:lnTo>
                    <a:lnTo>
                      <a:pt x="11" y="14"/>
                    </a:lnTo>
                    <a:lnTo>
                      <a:pt x="11" y="11"/>
                    </a:lnTo>
                    <a:lnTo>
                      <a:pt x="10" y="10"/>
                    </a:lnTo>
                    <a:lnTo>
                      <a:pt x="7" y="3"/>
                    </a:lnTo>
                    <a:lnTo>
                      <a:pt x="6" y="1"/>
                    </a:lnTo>
                    <a:lnTo>
                      <a:pt x="6" y="1"/>
                    </a:lnTo>
                    <a:close/>
                  </a:path>
                </a:pathLst>
              </a:custGeom>
              <a:grpFill/>
              <a:ln w="635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106" name="Freeform 2691">
                <a:extLst>
                  <a:ext uri="{FF2B5EF4-FFF2-40B4-BE49-F238E27FC236}">
                    <a16:creationId xmlns:a16="http://schemas.microsoft.com/office/drawing/2014/main" id="{D5E82E9C-822F-694E-989B-1431BFFB18F6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4948246" y="2575186"/>
                <a:ext cx="11763" cy="19696"/>
              </a:xfrm>
              <a:custGeom>
                <a:avLst/>
                <a:gdLst>
                  <a:gd name="T0" fmla="*/ 6 w 12"/>
                  <a:gd name="T1" fmla="*/ 1 h 20"/>
                  <a:gd name="T2" fmla="*/ 4 w 12"/>
                  <a:gd name="T3" fmla="*/ 1 h 20"/>
                  <a:gd name="T4" fmla="*/ 4 w 12"/>
                  <a:gd name="T5" fmla="*/ 0 h 20"/>
                  <a:gd name="T6" fmla="*/ 3 w 12"/>
                  <a:gd name="T7" fmla="*/ 0 h 20"/>
                  <a:gd name="T8" fmla="*/ 2 w 12"/>
                  <a:gd name="T9" fmla="*/ 1 h 20"/>
                  <a:gd name="T10" fmla="*/ 1 w 12"/>
                  <a:gd name="T11" fmla="*/ 1 h 20"/>
                  <a:gd name="T12" fmla="*/ 0 w 12"/>
                  <a:gd name="T13" fmla="*/ 2 h 20"/>
                  <a:gd name="T14" fmla="*/ 0 w 12"/>
                  <a:gd name="T15" fmla="*/ 3 h 20"/>
                  <a:gd name="T16" fmla="*/ 0 w 12"/>
                  <a:gd name="T17" fmla="*/ 5 h 20"/>
                  <a:gd name="T18" fmla="*/ 0 w 12"/>
                  <a:gd name="T19" fmla="*/ 7 h 20"/>
                  <a:gd name="T20" fmla="*/ 1 w 12"/>
                  <a:gd name="T21" fmla="*/ 8 h 20"/>
                  <a:gd name="T22" fmla="*/ 6 w 12"/>
                  <a:gd name="T23" fmla="*/ 17 h 20"/>
                  <a:gd name="T24" fmla="*/ 6 w 12"/>
                  <a:gd name="T25" fmla="*/ 18 h 20"/>
                  <a:gd name="T26" fmla="*/ 10 w 12"/>
                  <a:gd name="T27" fmla="*/ 20 h 20"/>
                  <a:gd name="T28" fmla="*/ 10 w 12"/>
                  <a:gd name="T29" fmla="*/ 20 h 20"/>
                  <a:gd name="T30" fmla="*/ 12 w 12"/>
                  <a:gd name="T31" fmla="*/ 17 h 20"/>
                  <a:gd name="T32" fmla="*/ 12 w 12"/>
                  <a:gd name="T33" fmla="*/ 14 h 20"/>
                  <a:gd name="T34" fmla="*/ 11 w 12"/>
                  <a:gd name="T35" fmla="*/ 14 h 20"/>
                  <a:gd name="T36" fmla="*/ 11 w 12"/>
                  <a:gd name="T37" fmla="*/ 11 h 20"/>
                  <a:gd name="T38" fmla="*/ 10 w 12"/>
                  <a:gd name="T39" fmla="*/ 10 h 20"/>
                  <a:gd name="T40" fmla="*/ 7 w 12"/>
                  <a:gd name="T41" fmla="*/ 3 h 20"/>
                  <a:gd name="T42" fmla="*/ 6 w 12"/>
                  <a:gd name="T43" fmla="*/ 1 h 20"/>
                  <a:gd name="T44" fmla="*/ 6 w 12"/>
                  <a:gd name="T45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2" h="20">
                    <a:moveTo>
                      <a:pt x="6" y="1"/>
                    </a:moveTo>
                    <a:lnTo>
                      <a:pt x="4" y="1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1" y="8"/>
                    </a:lnTo>
                    <a:lnTo>
                      <a:pt x="6" y="17"/>
                    </a:lnTo>
                    <a:lnTo>
                      <a:pt x="6" y="18"/>
                    </a:lnTo>
                    <a:lnTo>
                      <a:pt x="10" y="20"/>
                    </a:lnTo>
                    <a:lnTo>
                      <a:pt x="10" y="20"/>
                    </a:lnTo>
                    <a:lnTo>
                      <a:pt x="12" y="17"/>
                    </a:lnTo>
                    <a:lnTo>
                      <a:pt x="12" y="14"/>
                    </a:lnTo>
                    <a:lnTo>
                      <a:pt x="11" y="14"/>
                    </a:lnTo>
                    <a:lnTo>
                      <a:pt x="11" y="11"/>
                    </a:lnTo>
                    <a:lnTo>
                      <a:pt x="10" y="10"/>
                    </a:lnTo>
                    <a:lnTo>
                      <a:pt x="7" y="3"/>
                    </a:lnTo>
                    <a:lnTo>
                      <a:pt x="6" y="1"/>
                    </a:lnTo>
                    <a:lnTo>
                      <a:pt x="6" y="1"/>
                    </a:lnTo>
                  </a:path>
                </a:pathLst>
              </a:custGeom>
              <a:grpFill/>
              <a:ln w="635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107" name="Freeform 2692">
                <a:extLst>
                  <a:ext uri="{FF2B5EF4-FFF2-40B4-BE49-F238E27FC236}">
                    <a16:creationId xmlns:a16="http://schemas.microsoft.com/office/drawing/2014/main" id="{3B4DDD00-E96E-2240-9A1E-7631F3BD0607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4948246" y="2575186"/>
                <a:ext cx="11763" cy="19696"/>
              </a:xfrm>
              <a:custGeom>
                <a:avLst/>
                <a:gdLst>
                  <a:gd name="T0" fmla="*/ 6 w 12"/>
                  <a:gd name="T1" fmla="*/ 1 h 20"/>
                  <a:gd name="T2" fmla="*/ 4 w 12"/>
                  <a:gd name="T3" fmla="*/ 1 h 20"/>
                  <a:gd name="T4" fmla="*/ 4 w 12"/>
                  <a:gd name="T5" fmla="*/ 0 h 20"/>
                  <a:gd name="T6" fmla="*/ 3 w 12"/>
                  <a:gd name="T7" fmla="*/ 0 h 20"/>
                  <a:gd name="T8" fmla="*/ 2 w 12"/>
                  <a:gd name="T9" fmla="*/ 1 h 20"/>
                  <a:gd name="T10" fmla="*/ 1 w 12"/>
                  <a:gd name="T11" fmla="*/ 1 h 20"/>
                  <a:gd name="T12" fmla="*/ 0 w 12"/>
                  <a:gd name="T13" fmla="*/ 2 h 20"/>
                  <a:gd name="T14" fmla="*/ 0 w 12"/>
                  <a:gd name="T15" fmla="*/ 3 h 20"/>
                  <a:gd name="T16" fmla="*/ 0 w 12"/>
                  <a:gd name="T17" fmla="*/ 5 h 20"/>
                  <a:gd name="T18" fmla="*/ 0 w 12"/>
                  <a:gd name="T19" fmla="*/ 7 h 20"/>
                  <a:gd name="T20" fmla="*/ 1 w 12"/>
                  <a:gd name="T21" fmla="*/ 8 h 20"/>
                  <a:gd name="T22" fmla="*/ 6 w 12"/>
                  <a:gd name="T23" fmla="*/ 17 h 20"/>
                  <a:gd name="T24" fmla="*/ 6 w 12"/>
                  <a:gd name="T25" fmla="*/ 18 h 20"/>
                  <a:gd name="T26" fmla="*/ 10 w 12"/>
                  <a:gd name="T27" fmla="*/ 20 h 20"/>
                  <a:gd name="T28" fmla="*/ 10 w 12"/>
                  <a:gd name="T29" fmla="*/ 20 h 20"/>
                  <a:gd name="T30" fmla="*/ 12 w 12"/>
                  <a:gd name="T31" fmla="*/ 17 h 20"/>
                  <a:gd name="T32" fmla="*/ 12 w 12"/>
                  <a:gd name="T33" fmla="*/ 14 h 20"/>
                  <a:gd name="T34" fmla="*/ 11 w 12"/>
                  <a:gd name="T35" fmla="*/ 14 h 20"/>
                  <a:gd name="T36" fmla="*/ 11 w 12"/>
                  <a:gd name="T37" fmla="*/ 11 h 20"/>
                  <a:gd name="T38" fmla="*/ 10 w 12"/>
                  <a:gd name="T39" fmla="*/ 10 h 20"/>
                  <a:gd name="T40" fmla="*/ 7 w 12"/>
                  <a:gd name="T41" fmla="*/ 3 h 20"/>
                  <a:gd name="T42" fmla="*/ 6 w 12"/>
                  <a:gd name="T43" fmla="*/ 1 h 20"/>
                  <a:gd name="T44" fmla="*/ 6 w 12"/>
                  <a:gd name="T45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2" h="20">
                    <a:moveTo>
                      <a:pt x="6" y="1"/>
                    </a:moveTo>
                    <a:lnTo>
                      <a:pt x="4" y="1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1" y="8"/>
                    </a:lnTo>
                    <a:lnTo>
                      <a:pt x="6" y="17"/>
                    </a:lnTo>
                    <a:lnTo>
                      <a:pt x="6" y="18"/>
                    </a:lnTo>
                    <a:lnTo>
                      <a:pt x="10" y="20"/>
                    </a:lnTo>
                    <a:lnTo>
                      <a:pt x="10" y="20"/>
                    </a:lnTo>
                    <a:lnTo>
                      <a:pt x="12" y="17"/>
                    </a:lnTo>
                    <a:lnTo>
                      <a:pt x="12" y="14"/>
                    </a:lnTo>
                    <a:lnTo>
                      <a:pt x="11" y="14"/>
                    </a:lnTo>
                    <a:lnTo>
                      <a:pt x="11" y="11"/>
                    </a:lnTo>
                    <a:lnTo>
                      <a:pt x="10" y="10"/>
                    </a:lnTo>
                    <a:lnTo>
                      <a:pt x="7" y="3"/>
                    </a:lnTo>
                    <a:lnTo>
                      <a:pt x="6" y="1"/>
                    </a:lnTo>
                    <a:lnTo>
                      <a:pt x="6" y="1"/>
                    </a:lnTo>
                  </a:path>
                </a:pathLst>
              </a:custGeom>
              <a:grpFill/>
              <a:ln w="635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108" name="Freeform 2693">
                <a:extLst>
                  <a:ext uri="{FF2B5EF4-FFF2-40B4-BE49-F238E27FC236}">
                    <a16:creationId xmlns:a16="http://schemas.microsoft.com/office/drawing/2014/main" id="{47430473-2E03-8547-95E7-7ADF24347E99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4687482" y="2577373"/>
                <a:ext cx="15685" cy="24073"/>
              </a:xfrm>
              <a:custGeom>
                <a:avLst/>
                <a:gdLst>
                  <a:gd name="T0" fmla="*/ 12 w 15"/>
                  <a:gd name="T1" fmla="*/ 1 h 23"/>
                  <a:gd name="T2" fmla="*/ 11 w 15"/>
                  <a:gd name="T3" fmla="*/ 0 h 23"/>
                  <a:gd name="T4" fmla="*/ 9 w 15"/>
                  <a:gd name="T5" fmla="*/ 0 h 23"/>
                  <a:gd name="T6" fmla="*/ 7 w 15"/>
                  <a:gd name="T7" fmla="*/ 3 h 23"/>
                  <a:gd name="T8" fmla="*/ 7 w 15"/>
                  <a:gd name="T9" fmla="*/ 3 h 23"/>
                  <a:gd name="T10" fmla="*/ 4 w 15"/>
                  <a:gd name="T11" fmla="*/ 7 h 23"/>
                  <a:gd name="T12" fmla="*/ 1 w 15"/>
                  <a:gd name="T13" fmla="*/ 12 h 23"/>
                  <a:gd name="T14" fmla="*/ 1 w 15"/>
                  <a:gd name="T15" fmla="*/ 16 h 23"/>
                  <a:gd name="T16" fmla="*/ 0 w 15"/>
                  <a:gd name="T17" fmla="*/ 17 h 23"/>
                  <a:gd name="T18" fmla="*/ 0 w 15"/>
                  <a:gd name="T19" fmla="*/ 17 h 23"/>
                  <a:gd name="T20" fmla="*/ 0 w 15"/>
                  <a:gd name="T21" fmla="*/ 20 h 23"/>
                  <a:gd name="T22" fmla="*/ 2 w 15"/>
                  <a:gd name="T23" fmla="*/ 23 h 23"/>
                  <a:gd name="T24" fmla="*/ 2 w 15"/>
                  <a:gd name="T25" fmla="*/ 23 h 23"/>
                  <a:gd name="T26" fmla="*/ 3 w 15"/>
                  <a:gd name="T27" fmla="*/ 23 h 23"/>
                  <a:gd name="T28" fmla="*/ 5 w 15"/>
                  <a:gd name="T29" fmla="*/ 23 h 23"/>
                  <a:gd name="T30" fmla="*/ 6 w 15"/>
                  <a:gd name="T31" fmla="*/ 23 h 23"/>
                  <a:gd name="T32" fmla="*/ 7 w 15"/>
                  <a:gd name="T33" fmla="*/ 23 h 23"/>
                  <a:gd name="T34" fmla="*/ 9 w 15"/>
                  <a:gd name="T35" fmla="*/ 21 h 23"/>
                  <a:gd name="T36" fmla="*/ 11 w 15"/>
                  <a:gd name="T37" fmla="*/ 17 h 23"/>
                  <a:gd name="T38" fmla="*/ 12 w 15"/>
                  <a:gd name="T39" fmla="*/ 15 h 23"/>
                  <a:gd name="T40" fmla="*/ 13 w 15"/>
                  <a:gd name="T41" fmla="*/ 14 h 23"/>
                  <a:gd name="T42" fmla="*/ 15 w 15"/>
                  <a:gd name="T43" fmla="*/ 11 h 23"/>
                  <a:gd name="T44" fmla="*/ 15 w 15"/>
                  <a:gd name="T45" fmla="*/ 11 h 23"/>
                  <a:gd name="T46" fmla="*/ 15 w 15"/>
                  <a:gd name="T47" fmla="*/ 6 h 23"/>
                  <a:gd name="T48" fmla="*/ 15 w 15"/>
                  <a:gd name="T49" fmla="*/ 5 h 23"/>
                  <a:gd name="T50" fmla="*/ 15 w 15"/>
                  <a:gd name="T51" fmla="*/ 4 h 23"/>
                  <a:gd name="T52" fmla="*/ 14 w 15"/>
                  <a:gd name="T53" fmla="*/ 4 h 23"/>
                  <a:gd name="T54" fmla="*/ 14 w 15"/>
                  <a:gd name="T55" fmla="*/ 3 h 23"/>
                  <a:gd name="T56" fmla="*/ 12 w 15"/>
                  <a:gd name="T57" fmla="*/ 1 h 23"/>
                  <a:gd name="T58" fmla="*/ 12 w 15"/>
                  <a:gd name="T59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5" h="23">
                    <a:moveTo>
                      <a:pt x="12" y="1"/>
                    </a:moveTo>
                    <a:lnTo>
                      <a:pt x="11" y="0"/>
                    </a:lnTo>
                    <a:lnTo>
                      <a:pt x="9" y="0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4" y="7"/>
                    </a:lnTo>
                    <a:lnTo>
                      <a:pt x="1" y="12"/>
                    </a:lnTo>
                    <a:lnTo>
                      <a:pt x="1" y="16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20"/>
                    </a:lnTo>
                    <a:lnTo>
                      <a:pt x="2" y="23"/>
                    </a:lnTo>
                    <a:lnTo>
                      <a:pt x="2" y="23"/>
                    </a:lnTo>
                    <a:lnTo>
                      <a:pt x="3" y="23"/>
                    </a:lnTo>
                    <a:lnTo>
                      <a:pt x="5" y="23"/>
                    </a:lnTo>
                    <a:lnTo>
                      <a:pt x="6" y="23"/>
                    </a:lnTo>
                    <a:lnTo>
                      <a:pt x="7" y="23"/>
                    </a:lnTo>
                    <a:lnTo>
                      <a:pt x="9" y="21"/>
                    </a:lnTo>
                    <a:lnTo>
                      <a:pt x="11" y="17"/>
                    </a:lnTo>
                    <a:lnTo>
                      <a:pt x="12" y="15"/>
                    </a:lnTo>
                    <a:lnTo>
                      <a:pt x="13" y="14"/>
                    </a:lnTo>
                    <a:lnTo>
                      <a:pt x="15" y="11"/>
                    </a:lnTo>
                    <a:lnTo>
                      <a:pt x="15" y="11"/>
                    </a:lnTo>
                    <a:lnTo>
                      <a:pt x="15" y="6"/>
                    </a:lnTo>
                    <a:lnTo>
                      <a:pt x="15" y="5"/>
                    </a:lnTo>
                    <a:lnTo>
                      <a:pt x="15" y="4"/>
                    </a:lnTo>
                    <a:lnTo>
                      <a:pt x="14" y="4"/>
                    </a:lnTo>
                    <a:lnTo>
                      <a:pt x="14" y="3"/>
                    </a:lnTo>
                    <a:lnTo>
                      <a:pt x="12" y="1"/>
                    </a:lnTo>
                    <a:lnTo>
                      <a:pt x="12" y="1"/>
                    </a:lnTo>
                    <a:close/>
                  </a:path>
                </a:pathLst>
              </a:custGeom>
              <a:grpFill/>
              <a:ln w="635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109" name="Freeform 2694">
                <a:extLst>
                  <a:ext uri="{FF2B5EF4-FFF2-40B4-BE49-F238E27FC236}">
                    <a16:creationId xmlns:a16="http://schemas.microsoft.com/office/drawing/2014/main" id="{7501D63F-B018-D144-BBC2-E8DC5B2688EE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4687482" y="2577373"/>
                <a:ext cx="15685" cy="24073"/>
              </a:xfrm>
              <a:custGeom>
                <a:avLst/>
                <a:gdLst>
                  <a:gd name="T0" fmla="*/ 12 w 15"/>
                  <a:gd name="T1" fmla="*/ 1 h 23"/>
                  <a:gd name="T2" fmla="*/ 11 w 15"/>
                  <a:gd name="T3" fmla="*/ 0 h 23"/>
                  <a:gd name="T4" fmla="*/ 9 w 15"/>
                  <a:gd name="T5" fmla="*/ 0 h 23"/>
                  <a:gd name="T6" fmla="*/ 7 w 15"/>
                  <a:gd name="T7" fmla="*/ 3 h 23"/>
                  <a:gd name="T8" fmla="*/ 7 w 15"/>
                  <a:gd name="T9" fmla="*/ 3 h 23"/>
                  <a:gd name="T10" fmla="*/ 4 w 15"/>
                  <a:gd name="T11" fmla="*/ 7 h 23"/>
                  <a:gd name="T12" fmla="*/ 1 w 15"/>
                  <a:gd name="T13" fmla="*/ 12 h 23"/>
                  <a:gd name="T14" fmla="*/ 1 w 15"/>
                  <a:gd name="T15" fmla="*/ 16 h 23"/>
                  <a:gd name="T16" fmla="*/ 0 w 15"/>
                  <a:gd name="T17" fmla="*/ 17 h 23"/>
                  <a:gd name="T18" fmla="*/ 0 w 15"/>
                  <a:gd name="T19" fmla="*/ 17 h 23"/>
                  <a:gd name="T20" fmla="*/ 0 w 15"/>
                  <a:gd name="T21" fmla="*/ 20 h 23"/>
                  <a:gd name="T22" fmla="*/ 2 w 15"/>
                  <a:gd name="T23" fmla="*/ 23 h 23"/>
                  <a:gd name="T24" fmla="*/ 2 w 15"/>
                  <a:gd name="T25" fmla="*/ 23 h 23"/>
                  <a:gd name="T26" fmla="*/ 3 w 15"/>
                  <a:gd name="T27" fmla="*/ 23 h 23"/>
                  <a:gd name="T28" fmla="*/ 5 w 15"/>
                  <a:gd name="T29" fmla="*/ 23 h 23"/>
                  <a:gd name="T30" fmla="*/ 6 w 15"/>
                  <a:gd name="T31" fmla="*/ 23 h 23"/>
                  <a:gd name="T32" fmla="*/ 7 w 15"/>
                  <a:gd name="T33" fmla="*/ 23 h 23"/>
                  <a:gd name="T34" fmla="*/ 9 w 15"/>
                  <a:gd name="T35" fmla="*/ 21 h 23"/>
                  <a:gd name="T36" fmla="*/ 11 w 15"/>
                  <a:gd name="T37" fmla="*/ 17 h 23"/>
                  <a:gd name="T38" fmla="*/ 12 w 15"/>
                  <a:gd name="T39" fmla="*/ 15 h 23"/>
                  <a:gd name="T40" fmla="*/ 13 w 15"/>
                  <a:gd name="T41" fmla="*/ 14 h 23"/>
                  <a:gd name="T42" fmla="*/ 15 w 15"/>
                  <a:gd name="T43" fmla="*/ 11 h 23"/>
                  <a:gd name="T44" fmla="*/ 15 w 15"/>
                  <a:gd name="T45" fmla="*/ 11 h 23"/>
                  <a:gd name="T46" fmla="*/ 15 w 15"/>
                  <a:gd name="T47" fmla="*/ 6 h 23"/>
                  <a:gd name="T48" fmla="*/ 15 w 15"/>
                  <a:gd name="T49" fmla="*/ 5 h 23"/>
                  <a:gd name="T50" fmla="*/ 15 w 15"/>
                  <a:gd name="T51" fmla="*/ 4 h 23"/>
                  <a:gd name="T52" fmla="*/ 14 w 15"/>
                  <a:gd name="T53" fmla="*/ 4 h 23"/>
                  <a:gd name="T54" fmla="*/ 14 w 15"/>
                  <a:gd name="T55" fmla="*/ 3 h 23"/>
                  <a:gd name="T56" fmla="*/ 12 w 15"/>
                  <a:gd name="T57" fmla="*/ 1 h 23"/>
                  <a:gd name="T58" fmla="*/ 12 w 15"/>
                  <a:gd name="T59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5" h="23">
                    <a:moveTo>
                      <a:pt x="12" y="1"/>
                    </a:moveTo>
                    <a:lnTo>
                      <a:pt x="11" y="0"/>
                    </a:lnTo>
                    <a:lnTo>
                      <a:pt x="9" y="0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4" y="7"/>
                    </a:lnTo>
                    <a:lnTo>
                      <a:pt x="1" y="12"/>
                    </a:lnTo>
                    <a:lnTo>
                      <a:pt x="1" y="16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20"/>
                    </a:lnTo>
                    <a:lnTo>
                      <a:pt x="2" y="23"/>
                    </a:lnTo>
                    <a:lnTo>
                      <a:pt x="2" y="23"/>
                    </a:lnTo>
                    <a:lnTo>
                      <a:pt x="3" y="23"/>
                    </a:lnTo>
                    <a:lnTo>
                      <a:pt x="5" y="23"/>
                    </a:lnTo>
                    <a:lnTo>
                      <a:pt x="6" y="23"/>
                    </a:lnTo>
                    <a:lnTo>
                      <a:pt x="7" y="23"/>
                    </a:lnTo>
                    <a:lnTo>
                      <a:pt x="9" y="21"/>
                    </a:lnTo>
                    <a:lnTo>
                      <a:pt x="11" y="17"/>
                    </a:lnTo>
                    <a:lnTo>
                      <a:pt x="12" y="15"/>
                    </a:lnTo>
                    <a:lnTo>
                      <a:pt x="13" y="14"/>
                    </a:lnTo>
                    <a:lnTo>
                      <a:pt x="15" y="11"/>
                    </a:lnTo>
                    <a:lnTo>
                      <a:pt x="15" y="11"/>
                    </a:lnTo>
                    <a:lnTo>
                      <a:pt x="15" y="6"/>
                    </a:lnTo>
                    <a:lnTo>
                      <a:pt x="15" y="5"/>
                    </a:lnTo>
                    <a:lnTo>
                      <a:pt x="15" y="4"/>
                    </a:lnTo>
                    <a:lnTo>
                      <a:pt x="14" y="4"/>
                    </a:lnTo>
                    <a:lnTo>
                      <a:pt x="14" y="3"/>
                    </a:lnTo>
                    <a:lnTo>
                      <a:pt x="12" y="1"/>
                    </a:lnTo>
                    <a:lnTo>
                      <a:pt x="12" y="1"/>
                    </a:lnTo>
                  </a:path>
                </a:pathLst>
              </a:custGeom>
              <a:grpFill/>
              <a:ln w="635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110" name="Freeform 2695">
                <a:extLst>
                  <a:ext uri="{FF2B5EF4-FFF2-40B4-BE49-F238E27FC236}">
                    <a16:creationId xmlns:a16="http://schemas.microsoft.com/office/drawing/2014/main" id="{A757C8D6-B521-644F-ABC4-77F8DE97E0FD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4687482" y="2577373"/>
                <a:ext cx="15685" cy="24073"/>
              </a:xfrm>
              <a:custGeom>
                <a:avLst/>
                <a:gdLst>
                  <a:gd name="T0" fmla="*/ 12 w 15"/>
                  <a:gd name="T1" fmla="*/ 1 h 23"/>
                  <a:gd name="T2" fmla="*/ 11 w 15"/>
                  <a:gd name="T3" fmla="*/ 0 h 23"/>
                  <a:gd name="T4" fmla="*/ 9 w 15"/>
                  <a:gd name="T5" fmla="*/ 0 h 23"/>
                  <a:gd name="T6" fmla="*/ 7 w 15"/>
                  <a:gd name="T7" fmla="*/ 3 h 23"/>
                  <a:gd name="T8" fmla="*/ 7 w 15"/>
                  <a:gd name="T9" fmla="*/ 3 h 23"/>
                  <a:gd name="T10" fmla="*/ 4 w 15"/>
                  <a:gd name="T11" fmla="*/ 7 h 23"/>
                  <a:gd name="T12" fmla="*/ 1 w 15"/>
                  <a:gd name="T13" fmla="*/ 12 h 23"/>
                  <a:gd name="T14" fmla="*/ 1 w 15"/>
                  <a:gd name="T15" fmla="*/ 16 h 23"/>
                  <a:gd name="T16" fmla="*/ 0 w 15"/>
                  <a:gd name="T17" fmla="*/ 17 h 23"/>
                  <a:gd name="T18" fmla="*/ 0 w 15"/>
                  <a:gd name="T19" fmla="*/ 17 h 23"/>
                  <a:gd name="T20" fmla="*/ 0 w 15"/>
                  <a:gd name="T21" fmla="*/ 20 h 23"/>
                  <a:gd name="T22" fmla="*/ 2 w 15"/>
                  <a:gd name="T23" fmla="*/ 23 h 23"/>
                  <a:gd name="T24" fmla="*/ 2 w 15"/>
                  <a:gd name="T25" fmla="*/ 23 h 23"/>
                  <a:gd name="T26" fmla="*/ 3 w 15"/>
                  <a:gd name="T27" fmla="*/ 23 h 23"/>
                  <a:gd name="T28" fmla="*/ 5 w 15"/>
                  <a:gd name="T29" fmla="*/ 23 h 23"/>
                  <a:gd name="T30" fmla="*/ 6 w 15"/>
                  <a:gd name="T31" fmla="*/ 23 h 23"/>
                  <a:gd name="T32" fmla="*/ 7 w 15"/>
                  <a:gd name="T33" fmla="*/ 23 h 23"/>
                  <a:gd name="T34" fmla="*/ 9 w 15"/>
                  <a:gd name="T35" fmla="*/ 21 h 23"/>
                  <a:gd name="T36" fmla="*/ 11 w 15"/>
                  <a:gd name="T37" fmla="*/ 17 h 23"/>
                  <a:gd name="T38" fmla="*/ 12 w 15"/>
                  <a:gd name="T39" fmla="*/ 15 h 23"/>
                  <a:gd name="T40" fmla="*/ 13 w 15"/>
                  <a:gd name="T41" fmla="*/ 14 h 23"/>
                  <a:gd name="T42" fmla="*/ 15 w 15"/>
                  <a:gd name="T43" fmla="*/ 11 h 23"/>
                  <a:gd name="T44" fmla="*/ 15 w 15"/>
                  <a:gd name="T45" fmla="*/ 11 h 23"/>
                  <a:gd name="T46" fmla="*/ 15 w 15"/>
                  <a:gd name="T47" fmla="*/ 6 h 23"/>
                  <a:gd name="T48" fmla="*/ 15 w 15"/>
                  <a:gd name="T49" fmla="*/ 5 h 23"/>
                  <a:gd name="T50" fmla="*/ 15 w 15"/>
                  <a:gd name="T51" fmla="*/ 4 h 23"/>
                  <a:gd name="T52" fmla="*/ 14 w 15"/>
                  <a:gd name="T53" fmla="*/ 4 h 23"/>
                  <a:gd name="T54" fmla="*/ 14 w 15"/>
                  <a:gd name="T55" fmla="*/ 3 h 23"/>
                  <a:gd name="T56" fmla="*/ 12 w 15"/>
                  <a:gd name="T57" fmla="*/ 1 h 23"/>
                  <a:gd name="T58" fmla="*/ 12 w 15"/>
                  <a:gd name="T59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5" h="23">
                    <a:moveTo>
                      <a:pt x="12" y="1"/>
                    </a:moveTo>
                    <a:lnTo>
                      <a:pt x="11" y="0"/>
                    </a:lnTo>
                    <a:lnTo>
                      <a:pt x="9" y="0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4" y="7"/>
                    </a:lnTo>
                    <a:lnTo>
                      <a:pt x="1" y="12"/>
                    </a:lnTo>
                    <a:lnTo>
                      <a:pt x="1" y="16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20"/>
                    </a:lnTo>
                    <a:lnTo>
                      <a:pt x="2" y="23"/>
                    </a:lnTo>
                    <a:lnTo>
                      <a:pt x="2" y="23"/>
                    </a:lnTo>
                    <a:lnTo>
                      <a:pt x="3" y="23"/>
                    </a:lnTo>
                    <a:lnTo>
                      <a:pt x="5" y="23"/>
                    </a:lnTo>
                    <a:lnTo>
                      <a:pt x="6" y="23"/>
                    </a:lnTo>
                    <a:lnTo>
                      <a:pt x="7" y="23"/>
                    </a:lnTo>
                    <a:lnTo>
                      <a:pt x="9" y="21"/>
                    </a:lnTo>
                    <a:lnTo>
                      <a:pt x="11" y="17"/>
                    </a:lnTo>
                    <a:lnTo>
                      <a:pt x="12" y="15"/>
                    </a:lnTo>
                    <a:lnTo>
                      <a:pt x="13" y="14"/>
                    </a:lnTo>
                    <a:lnTo>
                      <a:pt x="15" y="11"/>
                    </a:lnTo>
                    <a:lnTo>
                      <a:pt x="15" y="11"/>
                    </a:lnTo>
                    <a:lnTo>
                      <a:pt x="15" y="6"/>
                    </a:lnTo>
                    <a:lnTo>
                      <a:pt x="15" y="5"/>
                    </a:lnTo>
                    <a:lnTo>
                      <a:pt x="15" y="4"/>
                    </a:lnTo>
                    <a:lnTo>
                      <a:pt x="14" y="4"/>
                    </a:lnTo>
                    <a:lnTo>
                      <a:pt x="14" y="3"/>
                    </a:lnTo>
                    <a:lnTo>
                      <a:pt x="12" y="1"/>
                    </a:lnTo>
                    <a:lnTo>
                      <a:pt x="12" y="1"/>
                    </a:lnTo>
                  </a:path>
                </a:pathLst>
              </a:custGeom>
              <a:grpFill/>
              <a:ln w="635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111" name="Freeform 2696">
                <a:extLst>
                  <a:ext uri="{FF2B5EF4-FFF2-40B4-BE49-F238E27FC236}">
                    <a16:creationId xmlns:a16="http://schemas.microsoft.com/office/drawing/2014/main" id="{5DB7DD67-57AB-AE4F-B5D3-9BB15C1706E9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4918838" y="2739315"/>
                <a:ext cx="13725" cy="13130"/>
              </a:xfrm>
              <a:custGeom>
                <a:avLst/>
                <a:gdLst>
                  <a:gd name="T0" fmla="*/ 9 w 15"/>
                  <a:gd name="T1" fmla="*/ 1 h 10"/>
                  <a:gd name="T2" fmla="*/ 9 w 15"/>
                  <a:gd name="T3" fmla="*/ 0 h 10"/>
                  <a:gd name="T4" fmla="*/ 7 w 15"/>
                  <a:gd name="T5" fmla="*/ 0 h 10"/>
                  <a:gd name="T6" fmla="*/ 5 w 15"/>
                  <a:gd name="T7" fmla="*/ 0 h 10"/>
                  <a:gd name="T8" fmla="*/ 2 w 15"/>
                  <a:gd name="T9" fmla="*/ 0 h 10"/>
                  <a:gd name="T10" fmla="*/ 2 w 15"/>
                  <a:gd name="T11" fmla="*/ 1 h 10"/>
                  <a:gd name="T12" fmla="*/ 0 w 15"/>
                  <a:gd name="T13" fmla="*/ 1 h 10"/>
                  <a:gd name="T14" fmla="*/ 2 w 15"/>
                  <a:gd name="T15" fmla="*/ 2 h 10"/>
                  <a:gd name="T16" fmla="*/ 2 w 15"/>
                  <a:gd name="T17" fmla="*/ 2 h 10"/>
                  <a:gd name="T18" fmla="*/ 2 w 15"/>
                  <a:gd name="T19" fmla="*/ 3 h 10"/>
                  <a:gd name="T20" fmla="*/ 8 w 15"/>
                  <a:gd name="T21" fmla="*/ 8 h 10"/>
                  <a:gd name="T22" fmla="*/ 11 w 15"/>
                  <a:gd name="T23" fmla="*/ 10 h 10"/>
                  <a:gd name="T24" fmla="*/ 14 w 15"/>
                  <a:gd name="T25" fmla="*/ 10 h 10"/>
                  <a:gd name="T26" fmla="*/ 14 w 15"/>
                  <a:gd name="T27" fmla="*/ 10 h 10"/>
                  <a:gd name="T28" fmla="*/ 15 w 15"/>
                  <a:gd name="T29" fmla="*/ 9 h 10"/>
                  <a:gd name="T30" fmla="*/ 15 w 15"/>
                  <a:gd name="T31" fmla="*/ 7 h 10"/>
                  <a:gd name="T32" fmla="*/ 14 w 15"/>
                  <a:gd name="T33" fmla="*/ 6 h 10"/>
                  <a:gd name="T34" fmla="*/ 14 w 15"/>
                  <a:gd name="T35" fmla="*/ 4 h 10"/>
                  <a:gd name="T36" fmla="*/ 11 w 15"/>
                  <a:gd name="T37" fmla="*/ 2 h 10"/>
                  <a:gd name="T38" fmla="*/ 9 w 15"/>
                  <a:gd name="T39" fmla="*/ 1 h 10"/>
                  <a:gd name="T40" fmla="*/ 9 w 15"/>
                  <a:gd name="T41" fmla="*/ 1 h 10"/>
                  <a:gd name="T42" fmla="*/ 9 w 15"/>
                  <a:gd name="T43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5" h="10">
                    <a:moveTo>
                      <a:pt x="9" y="1"/>
                    </a:moveTo>
                    <a:lnTo>
                      <a:pt x="9" y="0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0" y="1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8" y="8"/>
                    </a:lnTo>
                    <a:lnTo>
                      <a:pt x="11" y="10"/>
                    </a:lnTo>
                    <a:lnTo>
                      <a:pt x="14" y="10"/>
                    </a:lnTo>
                    <a:lnTo>
                      <a:pt x="14" y="10"/>
                    </a:lnTo>
                    <a:lnTo>
                      <a:pt x="15" y="9"/>
                    </a:lnTo>
                    <a:lnTo>
                      <a:pt x="15" y="7"/>
                    </a:lnTo>
                    <a:lnTo>
                      <a:pt x="14" y="6"/>
                    </a:lnTo>
                    <a:lnTo>
                      <a:pt x="14" y="4"/>
                    </a:lnTo>
                    <a:lnTo>
                      <a:pt x="11" y="2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close/>
                  </a:path>
                </a:pathLst>
              </a:custGeom>
              <a:grpFill/>
              <a:ln w="635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112" name="Freeform 2697">
                <a:extLst>
                  <a:ext uri="{FF2B5EF4-FFF2-40B4-BE49-F238E27FC236}">
                    <a16:creationId xmlns:a16="http://schemas.microsoft.com/office/drawing/2014/main" id="{AD8027D1-05D4-504C-98C8-F5442E3297DD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4918838" y="2739315"/>
                <a:ext cx="13725" cy="13130"/>
              </a:xfrm>
              <a:custGeom>
                <a:avLst/>
                <a:gdLst>
                  <a:gd name="T0" fmla="*/ 9 w 15"/>
                  <a:gd name="T1" fmla="*/ 1 h 10"/>
                  <a:gd name="T2" fmla="*/ 9 w 15"/>
                  <a:gd name="T3" fmla="*/ 0 h 10"/>
                  <a:gd name="T4" fmla="*/ 7 w 15"/>
                  <a:gd name="T5" fmla="*/ 0 h 10"/>
                  <a:gd name="T6" fmla="*/ 5 w 15"/>
                  <a:gd name="T7" fmla="*/ 0 h 10"/>
                  <a:gd name="T8" fmla="*/ 2 w 15"/>
                  <a:gd name="T9" fmla="*/ 0 h 10"/>
                  <a:gd name="T10" fmla="*/ 2 w 15"/>
                  <a:gd name="T11" fmla="*/ 1 h 10"/>
                  <a:gd name="T12" fmla="*/ 0 w 15"/>
                  <a:gd name="T13" fmla="*/ 1 h 10"/>
                  <a:gd name="T14" fmla="*/ 2 w 15"/>
                  <a:gd name="T15" fmla="*/ 2 h 10"/>
                  <a:gd name="T16" fmla="*/ 2 w 15"/>
                  <a:gd name="T17" fmla="*/ 2 h 10"/>
                  <a:gd name="T18" fmla="*/ 2 w 15"/>
                  <a:gd name="T19" fmla="*/ 3 h 10"/>
                  <a:gd name="T20" fmla="*/ 8 w 15"/>
                  <a:gd name="T21" fmla="*/ 8 h 10"/>
                  <a:gd name="T22" fmla="*/ 11 w 15"/>
                  <a:gd name="T23" fmla="*/ 10 h 10"/>
                  <a:gd name="T24" fmla="*/ 14 w 15"/>
                  <a:gd name="T25" fmla="*/ 10 h 10"/>
                  <a:gd name="T26" fmla="*/ 14 w 15"/>
                  <a:gd name="T27" fmla="*/ 10 h 10"/>
                  <a:gd name="T28" fmla="*/ 15 w 15"/>
                  <a:gd name="T29" fmla="*/ 9 h 10"/>
                  <a:gd name="T30" fmla="*/ 15 w 15"/>
                  <a:gd name="T31" fmla="*/ 7 h 10"/>
                  <a:gd name="T32" fmla="*/ 14 w 15"/>
                  <a:gd name="T33" fmla="*/ 6 h 10"/>
                  <a:gd name="T34" fmla="*/ 14 w 15"/>
                  <a:gd name="T35" fmla="*/ 4 h 10"/>
                  <a:gd name="T36" fmla="*/ 11 w 15"/>
                  <a:gd name="T37" fmla="*/ 2 h 10"/>
                  <a:gd name="T38" fmla="*/ 9 w 15"/>
                  <a:gd name="T39" fmla="*/ 1 h 10"/>
                  <a:gd name="T40" fmla="*/ 9 w 15"/>
                  <a:gd name="T41" fmla="*/ 1 h 10"/>
                  <a:gd name="T42" fmla="*/ 9 w 15"/>
                  <a:gd name="T43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5" h="10">
                    <a:moveTo>
                      <a:pt x="9" y="1"/>
                    </a:moveTo>
                    <a:lnTo>
                      <a:pt x="9" y="0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0" y="1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8" y="8"/>
                    </a:lnTo>
                    <a:lnTo>
                      <a:pt x="11" y="10"/>
                    </a:lnTo>
                    <a:lnTo>
                      <a:pt x="14" y="10"/>
                    </a:lnTo>
                    <a:lnTo>
                      <a:pt x="14" y="10"/>
                    </a:lnTo>
                    <a:lnTo>
                      <a:pt x="15" y="9"/>
                    </a:lnTo>
                    <a:lnTo>
                      <a:pt x="15" y="7"/>
                    </a:lnTo>
                    <a:lnTo>
                      <a:pt x="14" y="6"/>
                    </a:lnTo>
                    <a:lnTo>
                      <a:pt x="14" y="4"/>
                    </a:lnTo>
                    <a:lnTo>
                      <a:pt x="11" y="2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</a:path>
                </a:pathLst>
              </a:custGeom>
              <a:grpFill/>
              <a:ln w="635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113" name="Freeform 2698">
                <a:extLst>
                  <a:ext uri="{FF2B5EF4-FFF2-40B4-BE49-F238E27FC236}">
                    <a16:creationId xmlns:a16="http://schemas.microsoft.com/office/drawing/2014/main" id="{6DB37E9F-786F-9343-836D-D2B544351955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4918838" y="2739315"/>
                <a:ext cx="13725" cy="13130"/>
              </a:xfrm>
              <a:custGeom>
                <a:avLst/>
                <a:gdLst>
                  <a:gd name="T0" fmla="*/ 9 w 15"/>
                  <a:gd name="T1" fmla="*/ 1 h 10"/>
                  <a:gd name="T2" fmla="*/ 9 w 15"/>
                  <a:gd name="T3" fmla="*/ 0 h 10"/>
                  <a:gd name="T4" fmla="*/ 7 w 15"/>
                  <a:gd name="T5" fmla="*/ 0 h 10"/>
                  <a:gd name="T6" fmla="*/ 5 w 15"/>
                  <a:gd name="T7" fmla="*/ 0 h 10"/>
                  <a:gd name="T8" fmla="*/ 2 w 15"/>
                  <a:gd name="T9" fmla="*/ 0 h 10"/>
                  <a:gd name="T10" fmla="*/ 2 w 15"/>
                  <a:gd name="T11" fmla="*/ 1 h 10"/>
                  <a:gd name="T12" fmla="*/ 0 w 15"/>
                  <a:gd name="T13" fmla="*/ 1 h 10"/>
                  <a:gd name="T14" fmla="*/ 2 w 15"/>
                  <a:gd name="T15" fmla="*/ 2 h 10"/>
                  <a:gd name="T16" fmla="*/ 2 w 15"/>
                  <a:gd name="T17" fmla="*/ 2 h 10"/>
                  <a:gd name="T18" fmla="*/ 2 w 15"/>
                  <a:gd name="T19" fmla="*/ 3 h 10"/>
                  <a:gd name="T20" fmla="*/ 8 w 15"/>
                  <a:gd name="T21" fmla="*/ 8 h 10"/>
                  <a:gd name="T22" fmla="*/ 11 w 15"/>
                  <a:gd name="T23" fmla="*/ 10 h 10"/>
                  <a:gd name="T24" fmla="*/ 14 w 15"/>
                  <a:gd name="T25" fmla="*/ 10 h 10"/>
                  <a:gd name="T26" fmla="*/ 14 w 15"/>
                  <a:gd name="T27" fmla="*/ 10 h 10"/>
                  <a:gd name="T28" fmla="*/ 15 w 15"/>
                  <a:gd name="T29" fmla="*/ 9 h 10"/>
                  <a:gd name="T30" fmla="*/ 15 w 15"/>
                  <a:gd name="T31" fmla="*/ 7 h 10"/>
                  <a:gd name="T32" fmla="*/ 14 w 15"/>
                  <a:gd name="T33" fmla="*/ 6 h 10"/>
                  <a:gd name="T34" fmla="*/ 14 w 15"/>
                  <a:gd name="T35" fmla="*/ 4 h 10"/>
                  <a:gd name="T36" fmla="*/ 11 w 15"/>
                  <a:gd name="T37" fmla="*/ 2 h 10"/>
                  <a:gd name="T38" fmla="*/ 9 w 15"/>
                  <a:gd name="T39" fmla="*/ 1 h 10"/>
                  <a:gd name="T40" fmla="*/ 9 w 15"/>
                  <a:gd name="T41" fmla="*/ 1 h 10"/>
                  <a:gd name="T42" fmla="*/ 9 w 15"/>
                  <a:gd name="T43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5" h="10">
                    <a:moveTo>
                      <a:pt x="9" y="1"/>
                    </a:moveTo>
                    <a:lnTo>
                      <a:pt x="9" y="0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0" y="1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8" y="8"/>
                    </a:lnTo>
                    <a:lnTo>
                      <a:pt x="11" y="10"/>
                    </a:lnTo>
                    <a:lnTo>
                      <a:pt x="14" y="10"/>
                    </a:lnTo>
                    <a:lnTo>
                      <a:pt x="14" y="10"/>
                    </a:lnTo>
                    <a:lnTo>
                      <a:pt x="15" y="9"/>
                    </a:lnTo>
                    <a:lnTo>
                      <a:pt x="15" y="7"/>
                    </a:lnTo>
                    <a:lnTo>
                      <a:pt x="14" y="6"/>
                    </a:lnTo>
                    <a:lnTo>
                      <a:pt x="14" y="4"/>
                    </a:lnTo>
                    <a:lnTo>
                      <a:pt x="11" y="2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</a:path>
                </a:pathLst>
              </a:custGeom>
              <a:grpFill/>
              <a:ln w="635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114" name="Freeform 2699">
                <a:extLst>
                  <a:ext uri="{FF2B5EF4-FFF2-40B4-BE49-F238E27FC236}">
                    <a16:creationId xmlns:a16="http://schemas.microsoft.com/office/drawing/2014/main" id="{04D49B17-E5AF-8047-939F-378D3425E3ED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4544354" y="3225144"/>
                <a:ext cx="15685" cy="10943"/>
              </a:xfrm>
              <a:custGeom>
                <a:avLst/>
                <a:gdLst>
                  <a:gd name="T0" fmla="*/ 13 w 15"/>
                  <a:gd name="T1" fmla="*/ 5 h 9"/>
                  <a:gd name="T2" fmla="*/ 14 w 15"/>
                  <a:gd name="T3" fmla="*/ 5 h 9"/>
                  <a:gd name="T4" fmla="*/ 14 w 15"/>
                  <a:gd name="T5" fmla="*/ 5 h 9"/>
                  <a:gd name="T6" fmla="*/ 15 w 15"/>
                  <a:gd name="T7" fmla="*/ 4 h 9"/>
                  <a:gd name="T8" fmla="*/ 15 w 15"/>
                  <a:gd name="T9" fmla="*/ 2 h 9"/>
                  <a:gd name="T10" fmla="*/ 14 w 15"/>
                  <a:gd name="T11" fmla="*/ 2 h 9"/>
                  <a:gd name="T12" fmla="*/ 13 w 15"/>
                  <a:gd name="T13" fmla="*/ 1 h 9"/>
                  <a:gd name="T14" fmla="*/ 12 w 15"/>
                  <a:gd name="T15" fmla="*/ 1 h 9"/>
                  <a:gd name="T16" fmla="*/ 8 w 15"/>
                  <a:gd name="T17" fmla="*/ 0 h 9"/>
                  <a:gd name="T18" fmla="*/ 6 w 15"/>
                  <a:gd name="T19" fmla="*/ 0 h 9"/>
                  <a:gd name="T20" fmla="*/ 2 w 15"/>
                  <a:gd name="T21" fmla="*/ 1 h 9"/>
                  <a:gd name="T22" fmla="*/ 1 w 15"/>
                  <a:gd name="T23" fmla="*/ 1 h 9"/>
                  <a:gd name="T24" fmla="*/ 0 w 15"/>
                  <a:gd name="T25" fmla="*/ 1 h 9"/>
                  <a:gd name="T26" fmla="*/ 0 w 15"/>
                  <a:gd name="T27" fmla="*/ 2 h 9"/>
                  <a:gd name="T28" fmla="*/ 0 w 15"/>
                  <a:gd name="T29" fmla="*/ 2 h 9"/>
                  <a:gd name="T30" fmla="*/ 0 w 15"/>
                  <a:gd name="T31" fmla="*/ 5 h 9"/>
                  <a:gd name="T32" fmla="*/ 0 w 15"/>
                  <a:gd name="T33" fmla="*/ 5 h 9"/>
                  <a:gd name="T34" fmla="*/ 1 w 15"/>
                  <a:gd name="T35" fmla="*/ 7 h 9"/>
                  <a:gd name="T36" fmla="*/ 2 w 15"/>
                  <a:gd name="T37" fmla="*/ 8 h 9"/>
                  <a:gd name="T38" fmla="*/ 3 w 15"/>
                  <a:gd name="T39" fmla="*/ 9 h 9"/>
                  <a:gd name="T40" fmla="*/ 5 w 15"/>
                  <a:gd name="T41" fmla="*/ 9 h 9"/>
                  <a:gd name="T42" fmla="*/ 5 w 15"/>
                  <a:gd name="T43" fmla="*/ 8 h 9"/>
                  <a:gd name="T44" fmla="*/ 6 w 15"/>
                  <a:gd name="T45" fmla="*/ 7 h 9"/>
                  <a:gd name="T46" fmla="*/ 6 w 15"/>
                  <a:gd name="T47" fmla="*/ 7 h 9"/>
                  <a:gd name="T48" fmla="*/ 11 w 15"/>
                  <a:gd name="T49" fmla="*/ 6 h 9"/>
                  <a:gd name="T50" fmla="*/ 13 w 15"/>
                  <a:gd name="T51" fmla="*/ 6 h 9"/>
                  <a:gd name="T52" fmla="*/ 13 w 15"/>
                  <a:gd name="T53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5" h="9">
                    <a:moveTo>
                      <a:pt x="13" y="5"/>
                    </a:moveTo>
                    <a:lnTo>
                      <a:pt x="14" y="5"/>
                    </a:lnTo>
                    <a:lnTo>
                      <a:pt x="14" y="5"/>
                    </a:lnTo>
                    <a:lnTo>
                      <a:pt x="15" y="4"/>
                    </a:lnTo>
                    <a:lnTo>
                      <a:pt x="15" y="2"/>
                    </a:lnTo>
                    <a:lnTo>
                      <a:pt x="14" y="2"/>
                    </a:lnTo>
                    <a:lnTo>
                      <a:pt x="13" y="1"/>
                    </a:lnTo>
                    <a:lnTo>
                      <a:pt x="12" y="1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1" y="7"/>
                    </a:lnTo>
                    <a:lnTo>
                      <a:pt x="2" y="8"/>
                    </a:lnTo>
                    <a:lnTo>
                      <a:pt x="3" y="9"/>
                    </a:lnTo>
                    <a:lnTo>
                      <a:pt x="5" y="9"/>
                    </a:lnTo>
                    <a:lnTo>
                      <a:pt x="5" y="8"/>
                    </a:lnTo>
                    <a:lnTo>
                      <a:pt x="6" y="7"/>
                    </a:lnTo>
                    <a:lnTo>
                      <a:pt x="6" y="7"/>
                    </a:lnTo>
                    <a:lnTo>
                      <a:pt x="11" y="6"/>
                    </a:lnTo>
                    <a:lnTo>
                      <a:pt x="13" y="6"/>
                    </a:lnTo>
                    <a:lnTo>
                      <a:pt x="13" y="5"/>
                    </a:lnTo>
                    <a:close/>
                  </a:path>
                </a:pathLst>
              </a:custGeom>
              <a:grpFill/>
              <a:ln w="635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115" name="Freeform 2700">
                <a:extLst>
                  <a:ext uri="{FF2B5EF4-FFF2-40B4-BE49-F238E27FC236}">
                    <a16:creationId xmlns:a16="http://schemas.microsoft.com/office/drawing/2014/main" id="{B3772732-CFD8-8448-B086-6687B614BA13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4544354" y="3225144"/>
                <a:ext cx="15685" cy="10943"/>
              </a:xfrm>
              <a:custGeom>
                <a:avLst/>
                <a:gdLst>
                  <a:gd name="T0" fmla="*/ 13 w 15"/>
                  <a:gd name="T1" fmla="*/ 5 h 9"/>
                  <a:gd name="T2" fmla="*/ 14 w 15"/>
                  <a:gd name="T3" fmla="*/ 5 h 9"/>
                  <a:gd name="T4" fmla="*/ 14 w 15"/>
                  <a:gd name="T5" fmla="*/ 5 h 9"/>
                  <a:gd name="T6" fmla="*/ 15 w 15"/>
                  <a:gd name="T7" fmla="*/ 4 h 9"/>
                  <a:gd name="T8" fmla="*/ 15 w 15"/>
                  <a:gd name="T9" fmla="*/ 2 h 9"/>
                  <a:gd name="T10" fmla="*/ 14 w 15"/>
                  <a:gd name="T11" fmla="*/ 2 h 9"/>
                  <a:gd name="T12" fmla="*/ 13 w 15"/>
                  <a:gd name="T13" fmla="*/ 1 h 9"/>
                  <a:gd name="T14" fmla="*/ 12 w 15"/>
                  <a:gd name="T15" fmla="*/ 1 h 9"/>
                  <a:gd name="T16" fmla="*/ 8 w 15"/>
                  <a:gd name="T17" fmla="*/ 0 h 9"/>
                  <a:gd name="T18" fmla="*/ 6 w 15"/>
                  <a:gd name="T19" fmla="*/ 0 h 9"/>
                  <a:gd name="T20" fmla="*/ 2 w 15"/>
                  <a:gd name="T21" fmla="*/ 1 h 9"/>
                  <a:gd name="T22" fmla="*/ 1 w 15"/>
                  <a:gd name="T23" fmla="*/ 1 h 9"/>
                  <a:gd name="T24" fmla="*/ 0 w 15"/>
                  <a:gd name="T25" fmla="*/ 1 h 9"/>
                  <a:gd name="T26" fmla="*/ 0 w 15"/>
                  <a:gd name="T27" fmla="*/ 2 h 9"/>
                  <a:gd name="T28" fmla="*/ 0 w 15"/>
                  <a:gd name="T29" fmla="*/ 2 h 9"/>
                  <a:gd name="T30" fmla="*/ 0 w 15"/>
                  <a:gd name="T31" fmla="*/ 5 h 9"/>
                  <a:gd name="T32" fmla="*/ 0 w 15"/>
                  <a:gd name="T33" fmla="*/ 5 h 9"/>
                  <a:gd name="T34" fmla="*/ 1 w 15"/>
                  <a:gd name="T35" fmla="*/ 7 h 9"/>
                  <a:gd name="T36" fmla="*/ 2 w 15"/>
                  <a:gd name="T37" fmla="*/ 8 h 9"/>
                  <a:gd name="T38" fmla="*/ 3 w 15"/>
                  <a:gd name="T39" fmla="*/ 9 h 9"/>
                  <a:gd name="T40" fmla="*/ 5 w 15"/>
                  <a:gd name="T41" fmla="*/ 9 h 9"/>
                  <a:gd name="T42" fmla="*/ 5 w 15"/>
                  <a:gd name="T43" fmla="*/ 8 h 9"/>
                  <a:gd name="T44" fmla="*/ 6 w 15"/>
                  <a:gd name="T45" fmla="*/ 7 h 9"/>
                  <a:gd name="T46" fmla="*/ 6 w 15"/>
                  <a:gd name="T47" fmla="*/ 7 h 9"/>
                  <a:gd name="T48" fmla="*/ 11 w 15"/>
                  <a:gd name="T49" fmla="*/ 6 h 9"/>
                  <a:gd name="T50" fmla="*/ 13 w 15"/>
                  <a:gd name="T51" fmla="*/ 6 h 9"/>
                  <a:gd name="T52" fmla="*/ 13 w 15"/>
                  <a:gd name="T53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5" h="9">
                    <a:moveTo>
                      <a:pt x="13" y="5"/>
                    </a:moveTo>
                    <a:lnTo>
                      <a:pt x="14" y="5"/>
                    </a:lnTo>
                    <a:lnTo>
                      <a:pt x="14" y="5"/>
                    </a:lnTo>
                    <a:lnTo>
                      <a:pt x="15" y="4"/>
                    </a:lnTo>
                    <a:lnTo>
                      <a:pt x="15" y="2"/>
                    </a:lnTo>
                    <a:lnTo>
                      <a:pt x="14" y="2"/>
                    </a:lnTo>
                    <a:lnTo>
                      <a:pt x="13" y="1"/>
                    </a:lnTo>
                    <a:lnTo>
                      <a:pt x="12" y="1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1" y="7"/>
                    </a:lnTo>
                    <a:lnTo>
                      <a:pt x="2" y="8"/>
                    </a:lnTo>
                    <a:lnTo>
                      <a:pt x="3" y="9"/>
                    </a:lnTo>
                    <a:lnTo>
                      <a:pt x="5" y="9"/>
                    </a:lnTo>
                    <a:lnTo>
                      <a:pt x="5" y="8"/>
                    </a:lnTo>
                    <a:lnTo>
                      <a:pt x="6" y="7"/>
                    </a:lnTo>
                    <a:lnTo>
                      <a:pt x="6" y="7"/>
                    </a:lnTo>
                    <a:lnTo>
                      <a:pt x="11" y="6"/>
                    </a:lnTo>
                    <a:lnTo>
                      <a:pt x="13" y="6"/>
                    </a:lnTo>
                    <a:lnTo>
                      <a:pt x="13" y="5"/>
                    </a:lnTo>
                  </a:path>
                </a:pathLst>
              </a:custGeom>
              <a:grpFill/>
              <a:ln w="635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116" name="Freeform 2701">
                <a:extLst>
                  <a:ext uri="{FF2B5EF4-FFF2-40B4-BE49-F238E27FC236}">
                    <a16:creationId xmlns:a16="http://schemas.microsoft.com/office/drawing/2014/main" id="{F3D49908-6B59-3349-BFFE-8AD828FF3B75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4544354" y="3225144"/>
                <a:ext cx="15685" cy="10943"/>
              </a:xfrm>
              <a:custGeom>
                <a:avLst/>
                <a:gdLst>
                  <a:gd name="T0" fmla="*/ 13 w 15"/>
                  <a:gd name="T1" fmla="*/ 5 h 9"/>
                  <a:gd name="T2" fmla="*/ 14 w 15"/>
                  <a:gd name="T3" fmla="*/ 5 h 9"/>
                  <a:gd name="T4" fmla="*/ 14 w 15"/>
                  <a:gd name="T5" fmla="*/ 5 h 9"/>
                  <a:gd name="T6" fmla="*/ 15 w 15"/>
                  <a:gd name="T7" fmla="*/ 4 h 9"/>
                  <a:gd name="T8" fmla="*/ 15 w 15"/>
                  <a:gd name="T9" fmla="*/ 2 h 9"/>
                  <a:gd name="T10" fmla="*/ 14 w 15"/>
                  <a:gd name="T11" fmla="*/ 2 h 9"/>
                  <a:gd name="T12" fmla="*/ 13 w 15"/>
                  <a:gd name="T13" fmla="*/ 1 h 9"/>
                  <a:gd name="T14" fmla="*/ 12 w 15"/>
                  <a:gd name="T15" fmla="*/ 1 h 9"/>
                  <a:gd name="T16" fmla="*/ 8 w 15"/>
                  <a:gd name="T17" fmla="*/ 0 h 9"/>
                  <a:gd name="T18" fmla="*/ 6 w 15"/>
                  <a:gd name="T19" fmla="*/ 0 h 9"/>
                  <a:gd name="T20" fmla="*/ 2 w 15"/>
                  <a:gd name="T21" fmla="*/ 1 h 9"/>
                  <a:gd name="T22" fmla="*/ 1 w 15"/>
                  <a:gd name="T23" fmla="*/ 1 h 9"/>
                  <a:gd name="T24" fmla="*/ 0 w 15"/>
                  <a:gd name="T25" fmla="*/ 1 h 9"/>
                  <a:gd name="T26" fmla="*/ 0 w 15"/>
                  <a:gd name="T27" fmla="*/ 2 h 9"/>
                  <a:gd name="T28" fmla="*/ 0 w 15"/>
                  <a:gd name="T29" fmla="*/ 2 h 9"/>
                  <a:gd name="T30" fmla="*/ 0 w 15"/>
                  <a:gd name="T31" fmla="*/ 5 h 9"/>
                  <a:gd name="T32" fmla="*/ 0 w 15"/>
                  <a:gd name="T33" fmla="*/ 5 h 9"/>
                  <a:gd name="T34" fmla="*/ 1 w 15"/>
                  <a:gd name="T35" fmla="*/ 7 h 9"/>
                  <a:gd name="T36" fmla="*/ 2 w 15"/>
                  <a:gd name="T37" fmla="*/ 8 h 9"/>
                  <a:gd name="T38" fmla="*/ 3 w 15"/>
                  <a:gd name="T39" fmla="*/ 9 h 9"/>
                  <a:gd name="T40" fmla="*/ 5 w 15"/>
                  <a:gd name="T41" fmla="*/ 9 h 9"/>
                  <a:gd name="T42" fmla="*/ 5 w 15"/>
                  <a:gd name="T43" fmla="*/ 8 h 9"/>
                  <a:gd name="T44" fmla="*/ 6 w 15"/>
                  <a:gd name="T45" fmla="*/ 7 h 9"/>
                  <a:gd name="T46" fmla="*/ 6 w 15"/>
                  <a:gd name="T47" fmla="*/ 7 h 9"/>
                  <a:gd name="T48" fmla="*/ 11 w 15"/>
                  <a:gd name="T49" fmla="*/ 6 h 9"/>
                  <a:gd name="T50" fmla="*/ 13 w 15"/>
                  <a:gd name="T51" fmla="*/ 6 h 9"/>
                  <a:gd name="T52" fmla="*/ 13 w 15"/>
                  <a:gd name="T53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5" h="9">
                    <a:moveTo>
                      <a:pt x="13" y="5"/>
                    </a:moveTo>
                    <a:lnTo>
                      <a:pt x="14" y="5"/>
                    </a:lnTo>
                    <a:lnTo>
                      <a:pt x="14" y="5"/>
                    </a:lnTo>
                    <a:lnTo>
                      <a:pt x="15" y="4"/>
                    </a:lnTo>
                    <a:lnTo>
                      <a:pt x="15" y="2"/>
                    </a:lnTo>
                    <a:lnTo>
                      <a:pt x="14" y="2"/>
                    </a:lnTo>
                    <a:lnTo>
                      <a:pt x="13" y="1"/>
                    </a:lnTo>
                    <a:lnTo>
                      <a:pt x="12" y="1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1" y="7"/>
                    </a:lnTo>
                    <a:lnTo>
                      <a:pt x="2" y="8"/>
                    </a:lnTo>
                    <a:lnTo>
                      <a:pt x="3" y="9"/>
                    </a:lnTo>
                    <a:lnTo>
                      <a:pt x="5" y="9"/>
                    </a:lnTo>
                    <a:lnTo>
                      <a:pt x="5" y="8"/>
                    </a:lnTo>
                    <a:lnTo>
                      <a:pt x="6" y="7"/>
                    </a:lnTo>
                    <a:lnTo>
                      <a:pt x="6" y="7"/>
                    </a:lnTo>
                    <a:lnTo>
                      <a:pt x="11" y="6"/>
                    </a:lnTo>
                    <a:lnTo>
                      <a:pt x="13" y="6"/>
                    </a:lnTo>
                    <a:lnTo>
                      <a:pt x="13" y="5"/>
                    </a:lnTo>
                  </a:path>
                </a:pathLst>
              </a:custGeom>
              <a:grpFill/>
              <a:ln w="635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117" name="Freeform 2702">
                <a:extLst>
                  <a:ext uri="{FF2B5EF4-FFF2-40B4-BE49-F238E27FC236}">
                    <a16:creationId xmlns:a16="http://schemas.microsoft.com/office/drawing/2014/main" id="{6DE3410D-F35A-3C4C-B909-37F3BF95E8A5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4765907" y="3549032"/>
                <a:ext cx="15685" cy="24073"/>
              </a:xfrm>
              <a:custGeom>
                <a:avLst/>
                <a:gdLst>
                  <a:gd name="T0" fmla="*/ 6 w 14"/>
                  <a:gd name="T1" fmla="*/ 1 h 20"/>
                  <a:gd name="T2" fmla="*/ 6 w 14"/>
                  <a:gd name="T3" fmla="*/ 1 h 20"/>
                  <a:gd name="T4" fmla="*/ 6 w 14"/>
                  <a:gd name="T5" fmla="*/ 0 h 20"/>
                  <a:gd name="T6" fmla="*/ 1 w 14"/>
                  <a:gd name="T7" fmla="*/ 0 h 20"/>
                  <a:gd name="T8" fmla="*/ 0 w 14"/>
                  <a:gd name="T9" fmla="*/ 3 h 20"/>
                  <a:gd name="T10" fmla="*/ 0 w 14"/>
                  <a:gd name="T11" fmla="*/ 11 h 20"/>
                  <a:gd name="T12" fmla="*/ 1 w 14"/>
                  <a:gd name="T13" fmla="*/ 11 h 20"/>
                  <a:gd name="T14" fmla="*/ 2 w 14"/>
                  <a:gd name="T15" fmla="*/ 12 h 20"/>
                  <a:gd name="T16" fmla="*/ 6 w 14"/>
                  <a:gd name="T17" fmla="*/ 16 h 20"/>
                  <a:gd name="T18" fmla="*/ 12 w 14"/>
                  <a:gd name="T19" fmla="*/ 20 h 20"/>
                  <a:gd name="T20" fmla="*/ 13 w 14"/>
                  <a:gd name="T21" fmla="*/ 20 h 20"/>
                  <a:gd name="T22" fmla="*/ 13 w 14"/>
                  <a:gd name="T23" fmla="*/ 20 h 20"/>
                  <a:gd name="T24" fmla="*/ 14 w 14"/>
                  <a:gd name="T25" fmla="*/ 20 h 20"/>
                  <a:gd name="T26" fmla="*/ 14 w 14"/>
                  <a:gd name="T27" fmla="*/ 20 h 20"/>
                  <a:gd name="T28" fmla="*/ 14 w 14"/>
                  <a:gd name="T29" fmla="*/ 11 h 20"/>
                  <a:gd name="T30" fmla="*/ 11 w 14"/>
                  <a:gd name="T31" fmla="*/ 6 h 20"/>
                  <a:gd name="T32" fmla="*/ 11 w 14"/>
                  <a:gd name="T33" fmla="*/ 6 h 20"/>
                  <a:gd name="T34" fmla="*/ 8 w 14"/>
                  <a:gd name="T35" fmla="*/ 2 h 20"/>
                  <a:gd name="T36" fmla="*/ 6 w 14"/>
                  <a:gd name="T37" fmla="*/ 1 h 20"/>
                  <a:gd name="T38" fmla="*/ 6 w 14"/>
                  <a:gd name="T39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4" h="20">
                    <a:moveTo>
                      <a:pt x="6" y="1"/>
                    </a:moveTo>
                    <a:lnTo>
                      <a:pt x="6" y="1"/>
                    </a:lnTo>
                    <a:lnTo>
                      <a:pt x="6" y="0"/>
                    </a:lnTo>
                    <a:lnTo>
                      <a:pt x="1" y="0"/>
                    </a:lnTo>
                    <a:lnTo>
                      <a:pt x="0" y="3"/>
                    </a:lnTo>
                    <a:lnTo>
                      <a:pt x="0" y="11"/>
                    </a:lnTo>
                    <a:lnTo>
                      <a:pt x="1" y="11"/>
                    </a:lnTo>
                    <a:lnTo>
                      <a:pt x="2" y="12"/>
                    </a:lnTo>
                    <a:lnTo>
                      <a:pt x="6" y="16"/>
                    </a:lnTo>
                    <a:lnTo>
                      <a:pt x="12" y="20"/>
                    </a:lnTo>
                    <a:lnTo>
                      <a:pt x="13" y="20"/>
                    </a:lnTo>
                    <a:lnTo>
                      <a:pt x="13" y="20"/>
                    </a:lnTo>
                    <a:lnTo>
                      <a:pt x="14" y="20"/>
                    </a:lnTo>
                    <a:lnTo>
                      <a:pt x="14" y="20"/>
                    </a:lnTo>
                    <a:lnTo>
                      <a:pt x="14" y="11"/>
                    </a:lnTo>
                    <a:lnTo>
                      <a:pt x="11" y="6"/>
                    </a:lnTo>
                    <a:lnTo>
                      <a:pt x="11" y="6"/>
                    </a:lnTo>
                    <a:lnTo>
                      <a:pt x="8" y="2"/>
                    </a:lnTo>
                    <a:lnTo>
                      <a:pt x="6" y="1"/>
                    </a:lnTo>
                    <a:lnTo>
                      <a:pt x="6" y="1"/>
                    </a:lnTo>
                    <a:close/>
                  </a:path>
                </a:pathLst>
              </a:custGeom>
              <a:grpFill/>
              <a:ln w="635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118" name="Freeform 2703">
                <a:extLst>
                  <a:ext uri="{FF2B5EF4-FFF2-40B4-BE49-F238E27FC236}">
                    <a16:creationId xmlns:a16="http://schemas.microsoft.com/office/drawing/2014/main" id="{9078E89B-EE79-BE4D-A4CD-4CC98941CE3C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4765907" y="3549032"/>
                <a:ext cx="15685" cy="24073"/>
              </a:xfrm>
              <a:custGeom>
                <a:avLst/>
                <a:gdLst>
                  <a:gd name="T0" fmla="*/ 6 w 14"/>
                  <a:gd name="T1" fmla="*/ 1 h 20"/>
                  <a:gd name="T2" fmla="*/ 6 w 14"/>
                  <a:gd name="T3" fmla="*/ 1 h 20"/>
                  <a:gd name="T4" fmla="*/ 6 w 14"/>
                  <a:gd name="T5" fmla="*/ 0 h 20"/>
                  <a:gd name="T6" fmla="*/ 1 w 14"/>
                  <a:gd name="T7" fmla="*/ 0 h 20"/>
                  <a:gd name="T8" fmla="*/ 0 w 14"/>
                  <a:gd name="T9" fmla="*/ 3 h 20"/>
                  <a:gd name="T10" fmla="*/ 0 w 14"/>
                  <a:gd name="T11" fmla="*/ 11 h 20"/>
                  <a:gd name="T12" fmla="*/ 1 w 14"/>
                  <a:gd name="T13" fmla="*/ 11 h 20"/>
                  <a:gd name="T14" fmla="*/ 2 w 14"/>
                  <a:gd name="T15" fmla="*/ 12 h 20"/>
                  <a:gd name="T16" fmla="*/ 6 w 14"/>
                  <a:gd name="T17" fmla="*/ 16 h 20"/>
                  <a:gd name="T18" fmla="*/ 12 w 14"/>
                  <a:gd name="T19" fmla="*/ 20 h 20"/>
                  <a:gd name="T20" fmla="*/ 13 w 14"/>
                  <a:gd name="T21" fmla="*/ 20 h 20"/>
                  <a:gd name="T22" fmla="*/ 13 w 14"/>
                  <a:gd name="T23" fmla="*/ 20 h 20"/>
                  <a:gd name="T24" fmla="*/ 14 w 14"/>
                  <a:gd name="T25" fmla="*/ 20 h 20"/>
                  <a:gd name="T26" fmla="*/ 14 w 14"/>
                  <a:gd name="T27" fmla="*/ 20 h 20"/>
                  <a:gd name="T28" fmla="*/ 14 w 14"/>
                  <a:gd name="T29" fmla="*/ 11 h 20"/>
                  <a:gd name="T30" fmla="*/ 11 w 14"/>
                  <a:gd name="T31" fmla="*/ 6 h 20"/>
                  <a:gd name="T32" fmla="*/ 11 w 14"/>
                  <a:gd name="T33" fmla="*/ 6 h 20"/>
                  <a:gd name="T34" fmla="*/ 8 w 14"/>
                  <a:gd name="T35" fmla="*/ 2 h 20"/>
                  <a:gd name="T36" fmla="*/ 6 w 14"/>
                  <a:gd name="T37" fmla="*/ 1 h 20"/>
                  <a:gd name="T38" fmla="*/ 6 w 14"/>
                  <a:gd name="T39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4" h="20">
                    <a:moveTo>
                      <a:pt x="6" y="1"/>
                    </a:moveTo>
                    <a:lnTo>
                      <a:pt x="6" y="1"/>
                    </a:lnTo>
                    <a:lnTo>
                      <a:pt x="6" y="0"/>
                    </a:lnTo>
                    <a:lnTo>
                      <a:pt x="1" y="0"/>
                    </a:lnTo>
                    <a:lnTo>
                      <a:pt x="0" y="3"/>
                    </a:lnTo>
                    <a:lnTo>
                      <a:pt x="0" y="11"/>
                    </a:lnTo>
                    <a:lnTo>
                      <a:pt x="1" y="11"/>
                    </a:lnTo>
                    <a:lnTo>
                      <a:pt x="2" y="12"/>
                    </a:lnTo>
                    <a:lnTo>
                      <a:pt x="6" y="16"/>
                    </a:lnTo>
                    <a:lnTo>
                      <a:pt x="12" y="20"/>
                    </a:lnTo>
                    <a:lnTo>
                      <a:pt x="13" y="20"/>
                    </a:lnTo>
                    <a:lnTo>
                      <a:pt x="13" y="20"/>
                    </a:lnTo>
                    <a:lnTo>
                      <a:pt x="14" y="20"/>
                    </a:lnTo>
                    <a:lnTo>
                      <a:pt x="14" y="20"/>
                    </a:lnTo>
                    <a:lnTo>
                      <a:pt x="14" y="11"/>
                    </a:lnTo>
                    <a:lnTo>
                      <a:pt x="11" y="6"/>
                    </a:lnTo>
                    <a:lnTo>
                      <a:pt x="11" y="6"/>
                    </a:lnTo>
                    <a:lnTo>
                      <a:pt x="8" y="2"/>
                    </a:lnTo>
                    <a:lnTo>
                      <a:pt x="6" y="1"/>
                    </a:lnTo>
                    <a:lnTo>
                      <a:pt x="6" y="1"/>
                    </a:lnTo>
                  </a:path>
                </a:pathLst>
              </a:custGeom>
              <a:grpFill/>
              <a:ln w="635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119" name="Freeform 2704">
                <a:extLst>
                  <a:ext uri="{FF2B5EF4-FFF2-40B4-BE49-F238E27FC236}">
                    <a16:creationId xmlns:a16="http://schemas.microsoft.com/office/drawing/2014/main" id="{829EEE60-C681-E647-8E87-D5FF7941FB1A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4765907" y="3549032"/>
                <a:ext cx="15685" cy="24073"/>
              </a:xfrm>
              <a:custGeom>
                <a:avLst/>
                <a:gdLst>
                  <a:gd name="T0" fmla="*/ 6 w 14"/>
                  <a:gd name="T1" fmla="*/ 1 h 20"/>
                  <a:gd name="T2" fmla="*/ 6 w 14"/>
                  <a:gd name="T3" fmla="*/ 1 h 20"/>
                  <a:gd name="T4" fmla="*/ 6 w 14"/>
                  <a:gd name="T5" fmla="*/ 0 h 20"/>
                  <a:gd name="T6" fmla="*/ 1 w 14"/>
                  <a:gd name="T7" fmla="*/ 0 h 20"/>
                  <a:gd name="T8" fmla="*/ 0 w 14"/>
                  <a:gd name="T9" fmla="*/ 3 h 20"/>
                  <a:gd name="T10" fmla="*/ 0 w 14"/>
                  <a:gd name="T11" fmla="*/ 11 h 20"/>
                  <a:gd name="T12" fmla="*/ 1 w 14"/>
                  <a:gd name="T13" fmla="*/ 11 h 20"/>
                  <a:gd name="T14" fmla="*/ 2 w 14"/>
                  <a:gd name="T15" fmla="*/ 12 h 20"/>
                  <a:gd name="T16" fmla="*/ 6 w 14"/>
                  <a:gd name="T17" fmla="*/ 16 h 20"/>
                  <a:gd name="T18" fmla="*/ 12 w 14"/>
                  <a:gd name="T19" fmla="*/ 20 h 20"/>
                  <a:gd name="T20" fmla="*/ 13 w 14"/>
                  <a:gd name="T21" fmla="*/ 20 h 20"/>
                  <a:gd name="T22" fmla="*/ 13 w 14"/>
                  <a:gd name="T23" fmla="*/ 20 h 20"/>
                  <a:gd name="T24" fmla="*/ 14 w 14"/>
                  <a:gd name="T25" fmla="*/ 20 h 20"/>
                  <a:gd name="T26" fmla="*/ 14 w 14"/>
                  <a:gd name="T27" fmla="*/ 20 h 20"/>
                  <a:gd name="T28" fmla="*/ 14 w 14"/>
                  <a:gd name="T29" fmla="*/ 11 h 20"/>
                  <a:gd name="T30" fmla="*/ 11 w 14"/>
                  <a:gd name="T31" fmla="*/ 6 h 20"/>
                  <a:gd name="T32" fmla="*/ 11 w 14"/>
                  <a:gd name="T33" fmla="*/ 6 h 20"/>
                  <a:gd name="T34" fmla="*/ 8 w 14"/>
                  <a:gd name="T35" fmla="*/ 2 h 20"/>
                  <a:gd name="T36" fmla="*/ 6 w 14"/>
                  <a:gd name="T37" fmla="*/ 1 h 20"/>
                  <a:gd name="T38" fmla="*/ 6 w 14"/>
                  <a:gd name="T39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4" h="20">
                    <a:moveTo>
                      <a:pt x="6" y="1"/>
                    </a:moveTo>
                    <a:lnTo>
                      <a:pt x="6" y="1"/>
                    </a:lnTo>
                    <a:lnTo>
                      <a:pt x="6" y="0"/>
                    </a:lnTo>
                    <a:lnTo>
                      <a:pt x="1" y="0"/>
                    </a:lnTo>
                    <a:lnTo>
                      <a:pt x="0" y="3"/>
                    </a:lnTo>
                    <a:lnTo>
                      <a:pt x="0" y="11"/>
                    </a:lnTo>
                    <a:lnTo>
                      <a:pt x="1" y="11"/>
                    </a:lnTo>
                    <a:lnTo>
                      <a:pt x="2" y="12"/>
                    </a:lnTo>
                    <a:lnTo>
                      <a:pt x="6" y="16"/>
                    </a:lnTo>
                    <a:lnTo>
                      <a:pt x="12" y="20"/>
                    </a:lnTo>
                    <a:lnTo>
                      <a:pt x="13" y="20"/>
                    </a:lnTo>
                    <a:lnTo>
                      <a:pt x="13" y="20"/>
                    </a:lnTo>
                    <a:lnTo>
                      <a:pt x="14" y="20"/>
                    </a:lnTo>
                    <a:lnTo>
                      <a:pt x="14" y="20"/>
                    </a:lnTo>
                    <a:lnTo>
                      <a:pt x="14" y="11"/>
                    </a:lnTo>
                    <a:lnTo>
                      <a:pt x="11" y="6"/>
                    </a:lnTo>
                    <a:lnTo>
                      <a:pt x="11" y="6"/>
                    </a:lnTo>
                    <a:lnTo>
                      <a:pt x="8" y="2"/>
                    </a:lnTo>
                    <a:lnTo>
                      <a:pt x="6" y="1"/>
                    </a:lnTo>
                    <a:lnTo>
                      <a:pt x="6" y="1"/>
                    </a:lnTo>
                  </a:path>
                </a:pathLst>
              </a:custGeom>
              <a:grpFill/>
              <a:ln w="635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120" name="Freeform 2705">
                <a:extLst>
                  <a:ext uri="{FF2B5EF4-FFF2-40B4-BE49-F238E27FC236}">
                    <a16:creationId xmlns:a16="http://schemas.microsoft.com/office/drawing/2014/main" id="{DDB10DE4-0F03-D64E-BB59-A4754583C98E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4634544" y="3752557"/>
                <a:ext cx="19607" cy="17507"/>
              </a:xfrm>
              <a:custGeom>
                <a:avLst/>
                <a:gdLst>
                  <a:gd name="T0" fmla="*/ 12 w 20"/>
                  <a:gd name="T1" fmla="*/ 0 h 15"/>
                  <a:gd name="T2" fmla="*/ 11 w 20"/>
                  <a:gd name="T3" fmla="*/ 0 h 15"/>
                  <a:gd name="T4" fmla="*/ 10 w 20"/>
                  <a:gd name="T5" fmla="*/ 0 h 15"/>
                  <a:gd name="T6" fmla="*/ 4 w 20"/>
                  <a:gd name="T7" fmla="*/ 0 h 15"/>
                  <a:gd name="T8" fmla="*/ 2 w 20"/>
                  <a:gd name="T9" fmla="*/ 0 h 15"/>
                  <a:gd name="T10" fmla="*/ 2 w 20"/>
                  <a:gd name="T11" fmla="*/ 0 h 15"/>
                  <a:gd name="T12" fmla="*/ 1 w 20"/>
                  <a:gd name="T13" fmla="*/ 1 h 15"/>
                  <a:gd name="T14" fmla="*/ 0 w 20"/>
                  <a:gd name="T15" fmla="*/ 2 h 15"/>
                  <a:gd name="T16" fmla="*/ 4 w 20"/>
                  <a:gd name="T17" fmla="*/ 10 h 15"/>
                  <a:gd name="T18" fmla="*/ 4 w 20"/>
                  <a:gd name="T19" fmla="*/ 10 h 15"/>
                  <a:gd name="T20" fmla="*/ 5 w 20"/>
                  <a:gd name="T21" fmla="*/ 11 h 15"/>
                  <a:gd name="T22" fmla="*/ 10 w 20"/>
                  <a:gd name="T23" fmla="*/ 13 h 15"/>
                  <a:gd name="T24" fmla="*/ 11 w 20"/>
                  <a:gd name="T25" fmla="*/ 14 h 15"/>
                  <a:gd name="T26" fmla="*/ 12 w 20"/>
                  <a:gd name="T27" fmla="*/ 15 h 15"/>
                  <a:gd name="T28" fmla="*/ 13 w 20"/>
                  <a:gd name="T29" fmla="*/ 15 h 15"/>
                  <a:gd name="T30" fmla="*/ 16 w 20"/>
                  <a:gd name="T31" fmla="*/ 15 h 15"/>
                  <a:gd name="T32" fmla="*/ 17 w 20"/>
                  <a:gd name="T33" fmla="*/ 15 h 15"/>
                  <a:gd name="T34" fmla="*/ 17 w 20"/>
                  <a:gd name="T35" fmla="*/ 14 h 15"/>
                  <a:gd name="T36" fmla="*/ 19 w 20"/>
                  <a:gd name="T37" fmla="*/ 14 h 15"/>
                  <a:gd name="T38" fmla="*/ 20 w 20"/>
                  <a:gd name="T39" fmla="*/ 13 h 15"/>
                  <a:gd name="T40" fmla="*/ 20 w 20"/>
                  <a:gd name="T41" fmla="*/ 13 h 15"/>
                  <a:gd name="T42" fmla="*/ 20 w 20"/>
                  <a:gd name="T43" fmla="*/ 12 h 15"/>
                  <a:gd name="T44" fmla="*/ 20 w 20"/>
                  <a:gd name="T45" fmla="*/ 10 h 15"/>
                  <a:gd name="T46" fmla="*/ 20 w 20"/>
                  <a:gd name="T47" fmla="*/ 9 h 15"/>
                  <a:gd name="T48" fmla="*/ 19 w 20"/>
                  <a:gd name="T49" fmla="*/ 8 h 15"/>
                  <a:gd name="T50" fmla="*/ 19 w 20"/>
                  <a:gd name="T51" fmla="*/ 6 h 15"/>
                  <a:gd name="T52" fmla="*/ 19 w 20"/>
                  <a:gd name="T53" fmla="*/ 5 h 15"/>
                  <a:gd name="T54" fmla="*/ 17 w 20"/>
                  <a:gd name="T55" fmla="*/ 4 h 15"/>
                  <a:gd name="T56" fmla="*/ 16 w 20"/>
                  <a:gd name="T57" fmla="*/ 4 h 15"/>
                  <a:gd name="T58" fmla="*/ 14 w 20"/>
                  <a:gd name="T59" fmla="*/ 2 h 15"/>
                  <a:gd name="T60" fmla="*/ 12 w 20"/>
                  <a:gd name="T61" fmla="*/ 0 h 15"/>
                  <a:gd name="T62" fmla="*/ 12 w 20"/>
                  <a:gd name="T63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0" h="15">
                    <a:moveTo>
                      <a:pt x="12" y="0"/>
                    </a:moveTo>
                    <a:lnTo>
                      <a:pt x="11" y="0"/>
                    </a:lnTo>
                    <a:lnTo>
                      <a:pt x="10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5" y="11"/>
                    </a:lnTo>
                    <a:lnTo>
                      <a:pt x="10" y="13"/>
                    </a:lnTo>
                    <a:lnTo>
                      <a:pt x="11" y="14"/>
                    </a:lnTo>
                    <a:lnTo>
                      <a:pt x="12" y="15"/>
                    </a:lnTo>
                    <a:lnTo>
                      <a:pt x="13" y="15"/>
                    </a:lnTo>
                    <a:lnTo>
                      <a:pt x="16" y="15"/>
                    </a:lnTo>
                    <a:lnTo>
                      <a:pt x="17" y="15"/>
                    </a:lnTo>
                    <a:lnTo>
                      <a:pt x="17" y="14"/>
                    </a:lnTo>
                    <a:lnTo>
                      <a:pt x="19" y="14"/>
                    </a:lnTo>
                    <a:lnTo>
                      <a:pt x="20" y="13"/>
                    </a:lnTo>
                    <a:lnTo>
                      <a:pt x="20" y="13"/>
                    </a:lnTo>
                    <a:lnTo>
                      <a:pt x="20" y="12"/>
                    </a:lnTo>
                    <a:lnTo>
                      <a:pt x="20" y="10"/>
                    </a:lnTo>
                    <a:lnTo>
                      <a:pt x="20" y="9"/>
                    </a:lnTo>
                    <a:lnTo>
                      <a:pt x="19" y="8"/>
                    </a:lnTo>
                    <a:lnTo>
                      <a:pt x="19" y="6"/>
                    </a:lnTo>
                    <a:lnTo>
                      <a:pt x="19" y="5"/>
                    </a:lnTo>
                    <a:lnTo>
                      <a:pt x="17" y="4"/>
                    </a:lnTo>
                    <a:lnTo>
                      <a:pt x="16" y="4"/>
                    </a:lnTo>
                    <a:lnTo>
                      <a:pt x="14" y="2"/>
                    </a:lnTo>
                    <a:lnTo>
                      <a:pt x="12" y="0"/>
                    </a:lnTo>
                    <a:lnTo>
                      <a:pt x="12" y="0"/>
                    </a:lnTo>
                    <a:close/>
                  </a:path>
                </a:pathLst>
              </a:custGeom>
              <a:grpFill/>
              <a:ln w="635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121" name="Freeform 2707">
                <a:extLst>
                  <a:ext uri="{FF2B5EF4-FFF2-40B4-BE49-F238E27FC236}">
                    <a16:creationId xmlns:a16="http://schemas.microsoft.com/office/drawing/2014/main" id="{B03A7702-4BB0-504B-914C-A54808167723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4634544" y="3752557"/>
                <a:ext cx="19607" cy="17507"/>
              </a:xfrm>
              <a:custGeom>
                <a:avLst/>
                <a:gdLst>
                  <a:gd name="T0" fmla="*/ 12 w 20"/>
                  <a:gd name="T1" fmla="*/ 0 h 15"/>
                  <a:gd name="T2" fmla="*/ 11 w 20"/>
                  <a:gd name="T3" fmla="*/ 0 h 15"/>
                  <a:gd name="T4" fmla="*/ 10 w 20"/>
                  <a:gd name="T5" fmla="*/ 0 h 15"/>
                  <a:gd name="T6" fmla="*/ 4 w 20"/>
                  <a:gd name="T7" fmla="*/ 0 h 15"/>
                  <a:gd name="T8" fmla="*/ 2 w 20"/>
                  <a:gd name="T9" fmla="*/ 0 h 15"/>
                  <a:gd name="T10" fmla="*/ 2 w 20"/>
                  <a:gd name="T11" fmla="*/ 0 h 15"/>
                  <a:gd name="T12" fmla="*/ 1 w 20"/>
                  <a:gd name="T13" fmla="*/ 1 h 15"/>
                  <a:gd name="T14" fmla="*/ 0 w 20"/>
                  <a:gd name="T15" fmla="*/ 2 h 15"/>
                  <a:gd name="T16" fmla="*/ 4 w 20"/>
                  <a:gd name="T17" fmla="*/ 10 h 15"/>
                  <a:gd name="T18" fmla="*/ 4 w 20"/>
                  <a:gd name="T19" fmla="*/ 10 h 15"/>
                  <a:gd name="T20" fmla="*/ 5 w 20"/>
                  <a:gd name="T21" fmla="*/ 11 h 15"/>
                  <a:gd name="T22" fmla="*/ 10 w 20"/>
                  <a:gd name="T23" fmla="*/ 13 h 15"/>
                  <a:gd name="T24" fmla="*/ 11 w 20"/>
                  <a:gd name="T25" fmla="*/ 14 h 15"/>
                  <a:gd name="T26" fmla="*/ 12 w 20"/>
                  <a:gd name="T27" fmla="*/ 15 h 15"/>
                  <a:gd name="T28" fmla="*/ 13 w 20"/>
                  <a:gd name="T29" fmla="*/ 15 h 15"/>
                  <a:gd name="T30" fmla="*/ 16 w 20"/>
                  <a:gd name="T31" fmla="*/ 15 h 15"/>
                  <a:gd name="T32" fmla="*/ 17 w 20"/>
                  <a:gd name="T33" fmla="*/ 15 h 15"/>
                  <a:gd name="T34" fmla="*/ 17 w 20"/>
                  <a:gd name="T35" fmla="*/ 14 h 15"/>
                  <a:gd name="T36" fmla="*/ 19 w 20"/>
                  <a:gd name="T37" fmla="*/ 14 h 15"/>
                  <a:gd name="T38" fmla="*/ 20 w 20"/>
                  <a:gd name="T39" fmla="*/ 13 h 15"/>
                  <a:gd name="T40" fmla="*/ 20 w 20"/>
                  <a:gd name="T41" fmla="*/ 13 h 15"/>
                  <a:gd name="T42" fmla="*/ 20 w 20"/>
                  <a:gd name="T43" fmla="*/ 12 h 15"/>
                  <a:gd name="T44" fmla="*/ 20 w 20"/>
                  <a:gd name="T45" fmla="*/ 10 h 15"/>
                  <a:gd name="T46" fmla="*/ 20 w 20"/>
                  <a:gd name="T47" fmla="*/ 9 h 15"/>
                  <a:gd name="T48" fmla="*/ 19 w 20"/>
                  <a:gd name="T49" fmla="*/ 8 h 15"/>
                  <a:gd name="T50" fmla="*/ 19 w 20"/>
                  <a:gd name="T51" fmla="*/ 6 h 15"/>
                  <a:gd name="T52" fmla="*/ 19 w 20"/>
                  <a:gd name="T53" fmla="*/ 5 h 15"/>
                  <a:gd name="T54" fmla="*/ 17 w 20"/>
                  <a:gd name="T55" fmla="*/ 4 h 15"/>
                  <a:gd name="T56" fmla="*/ 16 w 20"/>
                  <a:gd name="T57" fmla="*/ 4 h 15"/>
                  <a:gd name="T58" fmla="*/ 14 w 20"/>
                  <a:gd name="T59" fmla="*/ 2 h 15"/>
                  <a:gd name="T60" fmla="*/ 12 w 20"/>
                  <a:gd name="T61" fmla="*/ 0 h 15"/>
                  <a:gd name="T62" fmla="*/ 12 w 20"/>
                  <a:gd name="T63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0" h="15">
                    <a:moveTo>
                      <a:pt x="12" y="0"/>
                    </a:moveTo>
                    <a:lnTo>
                      <a:pt x="11" y="0"/>
                    </a:lnTo>
                    <a:lnTo>
                      <a:pt x="10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5" y="11"/>
                    </a:lnTo>
                    <a:lnTo>
                      <a:pt x="10" y="13"/>
                    </a:lnTo>
                    <a:lnTo>
                      <a:pt x="11" y="14"/>
                    </a:lnTo>
                    <a:lnTo>
                      <a:pt x="12" y="15"/>
                    </a:lnTo>
                    <a:lnTo>
                      <a:pt x="13" y="15"/>
                    </a:lnTo>
                    <a:lnTo>
                      <a:pt x="16" y="15"/>
                    </a:lnTo>
                    <a:lnTo>
                      <a:pt x="17" y="15"/>
                    </a:lnTo>
                    <a:lnTo>
                      <a:pt x="17" y="14"/>
                    </a:lnTo>
                    <a:lnTo>
                      <a:pt x="19" y="14"/>
                    </a:lnTo>
                    <a:lnTo>
                      <a:pt x="20" y="13"/>
                    </a:lnTo>
                    <a:lnTo>
                      <a:pt x="20" y="13"/>
                    </a:lnTo>
                    <a:lnTo>
                      <a:pt x="20" y="12"/>
                    </a:lnTo>
                    <a:lnTo>
                      <a:pt x="20" y="10"/>
                    </a:lnTo>
                    <a:lnTo>
                      <a:pt x="20" y="9"/>
                    </a:lnTo>
                    <a:lnTo>
                      <a:pt x="19" y="8"/>
                    </a:lnTo>
                    <a:lnTo>
                      <a:pt x="19" y="6"/>
                    </a:lnTo>
                    <a:lnTo>
                      <a:pt x="19" y="5"/>
                    </a:lnTo>
                    <a:lnTo>
                      <a:pt x="17" y="4"/>
                    </a:lnTo>
                    <a:lnTo>
                      <a:pt x="16" y="4"/>
                    </a:lnTo>
                    <a:lnTo>
                      <a:pt x="14" y="2"/>
                    </a:lnTo>
                    <a:lnTo>
                      <a:pt x="12" y="0"/>
                    </a:lnTo>
                    <a:lnTo>
                      <a:pt x="12" y="0"/>
                    </a:lnTo>
                  </a:path>
                </a:pathLst>
              </a:custGeom>
              <a:grpFill/>
              <a:ln w="635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122" name="Freeform 2708">
                <a:extLst>
                  <a:ext uri="{FF2B5EF4-FFF2-40B4-BE49-F238E27FC236}">
                    <a16:creationId xmlns:a16="http://schemas.microsoft.com/office/drawing/2014/main" id="{2767F25F-9831-9840-AA34-144593018931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4716892" y="3730672"/>
                <a:ext cx="19607" cy="21885"/>
              </a:xfrm>
              <a:custGeom>
                <a:avLst/>
                <a:gdLst>
                  <a:gd name="T0" fmla="*/ 19 w 21"/>
                  <a:gd name="T1" fmla="*/ 4 h 22"/>
                  <a:gd name="T2" fmla="*/ 18 w 21"/>
                  <a:gd name="T3" fmla="*/ 3 h 22"/>
                  <a:gd name="T4" fmla="*/ 15 w 21"/>
                  <a:gd name="T5" fmla="*/ 1 h 22"/>
                  <a:gd name="T6" fmla="*/ 15 w 21"/>
                  <a:gd name="T7" fmla="*/ 1 h 22"/>
                  <a:gd name="T8" fmla="*/ 11 w 21"/>
                  <a:gd name="T9" fmla="*/ 0 h 22"/>
                  <a:gd name="T10" fmla="*/ 10 w 21"/>
                  <a:gd name="T11" fmla="*/ 1 h 22"/>
                  <a:gd name="T12" fmla="*/ 10 w 21"/>
                  <a:gd name="T13" fmla="*/ 2 h 22"/>
                  <a:gd name="T14" fmla="*/ 10 w 21"/>
                  <a:gd name="T15" fmla="*/ 4 h 22"/>
                  <a:gd name="T16" fmla="*/ 9 w 21"/>
                  <a:gd name="T17" fmla="*/ 5 h 22"/>
                  <a:gd name="T18" fmla="*/ 9 w 21"/>
                  <a:gd name="T19" fmla="*/ 5 h 22"/>
                  <a:gd name="T20" fmla="*/ 9 w 21"/>
                  <a:gd name="T21" fmla="*/ 7 h 22"/>
                  <a:gd name="T22" fmla="*/ 7 w 21"/>
                  <a:gd name="T23" fmla="*/ 8 h 22"/>
                  <a:gd name="T24" fmla="*/ 7 w 21"/>
                  <a:gd name="T25" fmla="*/ 8 h 22"/>
                  <a:gd name="T26" fmla="*/ 5 w 21"/>
                  <a:gd name="T27" fmla="*/ 9 h 22"/>
                  <a:gd name="T28" fmla="*/ 0 w 21"/>
                  <a:gd name="T29" fmla="*/ 12 h 22"/>
                  <a:gd name="T30" fmla="*/ 0 w 21"/>
                  <a:gd name="T31" fmla="*/ 12 h 22"/>
                  <a:gd name="T32" fmla="*/ 4 w 21"/>
                  <a:gd name="T33" fmla="*/ 15 h 22"/>
                  <a:gd name="T34" fmla="*/ 5 w 21"/>
                  <a:gd name="T35" fmla="*/ 15 h 22"/>
                  <a:gd name="T36" fmla="*/ 9 w 21"/>
                  <a:gd name="T37" fmla="*/ 18 h 22"/>
                  <a:gd name="T38" fmla="*/ 9 w 21"/>
                  <a:gd name="T39" fmla="*/ 19 h 22"/>
                  <a:gd name="T40" fmla="*/ 9 w 21"/>
                  <a:gd name="T41" fmla="*/ 19 h 22"/>
                  <a:gd name="T42" fmla="*/ 10 w 21"/>
                  <a:gd name="T43" fmla="*/ 18 h 22"/>
                  <a:gd name="T44" fmla="*/ 11 w 21"/>
                  <a:gd name="T45" fmla="*/ 18 h 22"/>
                  <a:gd name="T46" fmla="*/ 12 w 21"/>
                  <a:gd name="T47" fmla="*/ 18 h 22"/>
                  <a:gd name="T48" fmla="*/ 12 w 21"/>
                  <a:gd name="T49" fmla="*/ 19 h 22"/>
                  <a:gd name="T50" fmla="*/ 13 w 21"/>
                  <a:gd name="T51" fmla="*/ 19 h 22"/>
                  <a:gd name="T52" fmla="*/ 15 w 21"/>
                  <a:gd name="T53" fmla="*/ 21 h 22"/>
                  <a:gd name="T54" fmla="*/ 15 w 21"/>
                  <a:gd name="T55" fmla="*/ 21 h 22"/>
                  <a:gd name="T56" fmla="*/ 16 w 21"/>
                  <a:gd name="T57" fmla="*/ 22 h 22"/>
                  <a:gd name="T58" fmla="*/ 17 w 21"/>
                  <a:gd name="T59" fmla="*/ 22 h 22"/>
                  <a:gd name="T60" fmla="*/ 20 w 21"/>
                  <a:gd name="T61" fmla="*/ 15 h 22"/>
                  <a:gd name="T62" fmla="*/ 21 w 21"/>
                  <a:gd name="T63" fmla="*/ 13 h 22"/>
                  <a:gd name="T64" fmla="*/ 21 w 21"/>
                  <a:gd name="T65" fmla="*/ 13 h 22"/>
                  <a:gd name="T66" fmla="*/ 21 w 21"/>
                  <a:gd name="T67" fmla="*/ 12 h 22"/>
                  <a:gd name="T68" fmla="*/ 20 w 21"/>
                  <a:gd name="T69" fmla="*/ 8 h 22"/>
                  <a:gd name="T70" fmla="*/ 21 w 21"/>
                  <a:gd name="T71" fmla="*/ 5 h 22"/>
                  <a:gd name="T72" fmla="*/ 19 w 21"/>
                  <a:gd name="T73" fmla="*/ 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1" h="22">
                    <a:moveTo>
                      <a:pt x="19" y="4"/>
                    </a:moveTo>
                    <a:lnTo>
                      <a:pt x="18" y="3"/>
                    </a:lnTo>
                    <a:lnTo>
                      <a:pt x="15" y="1"/>
                    </a:lnTo>
                    <a:lnTo>
                      <a:pt x="15" y="1"/>
                    </a:lnTo>
                    <a:lnTo>
                      <a:pt x="11" y="0"/>
                    </a:lnTo>
                    <a:lnTo>
                      <a:pt x="10" y="1"/>
                    </a:lnTo>
                    <a:lnTo>
                      <a:pt x="10" y="2"/>
                    </a:lnTo>
                    <a:lnTo>
                      <a:pt x="10" y="4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7"/>
                    </a:lnTo>
                    <a:lnTo>
                      <a:pt x="7" y="8"/>
                    </a:lnTo>
                    <a:lnTo>
                      <a:pt x="7" y="8"/>
                    </a:lnTo>
                    <a:lnTo>
                      <a:pt x="5" y="9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4" y="15"/>
                    </a:lnTo>
                    <a:lnTo>
                      <a:pt x="5" y="15"/>
                    </a:lnTo>
                    <a:lnTo>
                      <a:pt x="9" y="18"/>
                    </a:lnTo>
                    <a:lnTo>
                      <a:pt x="9" y="19"/>
                    </a:lnTo>
                    <a:lnTo>
                      <a:pt x="9" y="19"/>
                    </a:lnTo>
                    <a:lnTo>
                      <a:pt x="10" y="18"/>
                    </a:lnTo>
                    <a:lnTo>
                      <a:pt x="11" y="18"/>
                    </a:lnTo>
                    <a:lnTo>
                      <a:pt x="12" y="18"/>
                    </a:lnTo>
                    <a:lnTo>
                      <a:pt x="12" y="19"/>
                    </a:lnTo>
                    <a:lnTo>
                      <a:pt x="13" y="19"/>
                    </a:lnTo>
                    <a:lnTo>
                      <a:pt x="15" y="21"/>
                    </a:lnTo>
                    <a:lnTo>
                      <a:pt x="15" y="21"/>
                    </a:lnTo>
                    <a:lnTo>
                      <a:pt x="16" y="22"/>
                    </a:lnTo>
                    <a:lnTo>
                      <a:pt x="17" y="22"/>
                    </a:lnTo>
                    <a:lnTo>
                      <a:pt x="20" y="15"/>
                    </a:lnTo>
                    <a:lnTo>
                      <a:pt x="21" y="13"/>
                    </a:lnTo>
                    <a:lnTo>
                      <a:pt x="21" y="13"/>
                    </a:lnTo>
                    <a:lnTo>
                      <a:pt x="21" y="12"/>
                    </a:lnTo>
                    <a:lnTo>
                      <a:pt x="20" y="8"/>
                    </a:lnTo>
                    <a:lnTo>
                      <a:pt x="21" y="5"/>
                    </a:lnTo>
                    <a:lnTo>
                      <a:pt x="19" y="4"/>
                    </a:lnTo>
                    <a:close/>
                  </a:path>
                </a:pathLst>
              </a:custGeom>
              <a:grpFill/>
              <a:ln w="635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123" name="Freeform 2709">
                <a:extLst>
                  <a:ext uri="{FF2B5EF4-FFF2-40B4-BE49-F238E27FC236}">
                    <a16:creationId xmlns:a16="http://schemas.microsoft.com/office/drawing/2014/main" id="{6EB0E5E4-4729-6E4E-B717-DF6FA4C159BB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4716892" y="3730672"/>
                <a:ext cx="19607" cy="21885"/>
              </a:xfrm>
              <a:custGeom>
                <a:avLst/>
                <a:gdLst>
                  <a:gd name="T0" fmla="*/ 19 w 21"/>
                  <a:gd name="T1" fmla="*/ 4 h 22"/>
                  <a:gd name="T2" fmla="*/ 18 w 21"/>
                  <a:gd name="T3" fmla="*/ 3 h 22"/>
                  <a:gd name="T4" fmla="*/ 15 w 21"/>
                  <a:gd name="T5" fmla="*/ 1 h 22"/>
                  <a:gd name="T6" fmla="*/ 15 w 21"/>
                  <a:gd name="T7" fmla="*/ 1 h 22"/>
                  <a:gd name="T8" fmla="*/ 11 w 21"/>
                  <a:gd name="T9" fmla="*/ 0 h 22"/>
                  <a:gd name="T10" fmla="*/ 10 w 21"/>
                  <a:gd name="T11" fmla="*/ 1 h 22"/>
                  <a:gd name="T12" fmla="*/ 10 w 21"/>
                  <a:gd name="T13" fmla="*/ 2 h 22"/>
                  <a:gd name="T14" fmla="*/ 10 w 21"/>
                  <a:gd name="T15" fmla="*/ 4 h 22"/>
                  <a:gd name="T16" fmla="*/ 9 w 21"/>
                  <a:gd name="T17" fmla="*/ 5 h 22"/>
                  <a:gd name="T18" fmla="*/ 9 w 21"/>
                  <a:gd name="T19" fmla="*/ 5 h 22"/>
                  <a:gd name="T20" fmla="*/ 9 w 21"/>
                  <a:gd name="T21" fmla="*/ 7 h 22"/>
                  <a:gd name="T22" fmla="*/ 7 w 21"/>
                  <a:gd name="T23" fmla="*/ 8 h 22"/>
                  <a:gd name="T24" fmla="*/ 7 w 21"/>
                  <a:gd name="T25" fmla="*/ 8 h 22"/>
                  <a:gd name="T26" fmla="*/ 5 w 21"/>
                  <a:gd name="T27" fmla="*/ 9 h 22"/>
                  <a:gd name="T28" fmla="*/ 0 w 21"/>
                  <a:gd name="T29" fmla="*/ 12 h 22"/>
                  <a:gd name="T30" fmla="*/ 0 w 21"/>
                  <a:gd name="T31" fmla="*/ 12 h 22"/>
                  <a:gd name="T32" fmla="*/ 4 w 21"/>
                  <a:gd name="T33" fmla="*/ 15 h 22"/>
                  <a:gd name="T34" fmla="*/ 5 w 21"/>
                  <a:gd name="T35" fmla="*/ 15 h 22"/>
                  <a:gd name="T36" fmla="*/ 9 w 21"/>
                  <a:gd name="T37" fmla="*/ 18 h 22"/>
                  <a:gd name="T38" fmla="*/ 9 w 21"/>
                  <a:gd name="T39" fmla="*/ 19 h 22"/>
                  <a:gd name="T40" fmla="*/ 9 w 21"/>
                  <a:gd name="T41" fmla="*/ 19 h 22"/>
                  <a:gd name="T42" fmla="*/ 10 w 21"/>
                  <a:gd name="T43" fmla="*/ 18 h 22"/>
                  <a:gd name="T44" fmla="*/ 11 w 21"/>
                  <a:gd name="T45" fmla="*/ 18 h 22"/>
                  <a:gd name="T46" fmla="*/ 12 w 21"/>
                  <a:gd name="T47" fmla="*/ 18 h 22"/>
                  <a:gd name="T48" fmla="*/ 12 w 21"/>
                  <a:gd name="T49" fmla="*/ 19 h 22"/>
                  <a:gd name="T50" fmla="*/ 13 w 21"/>
                  <a:gd name="T51" fmla="*/ 19 h 22"/>
                  <a:gd name="T52" fmla="*/ 15 w 21"/>
                  <a:gd name="T53" fmla="*/ 21 h 22"/>
                  <a:gd name="T54" fmla="*/ 15 w 21"/>
                  <a:gd name="T55" fmla="*/ 21 h 22"/>
                  <a:gd name="T56" fmla="*/ 16 w 21"/>
                  <a:gd name="T57" fmla="*/ 22 h 22"/>
                  <a:gd name="T58" fmla="*/ 17 w 21"/>
                  <a:gd name="T59" fmla="*/ 22 h 22"/>
                  <a:gd name="T60" fmla="*/ 20 w 21"/>
                  <a:gd name="T61" fmla="*/ 15 h 22"/>
                  <a:gd name="T62" fmla="*/ 21 w 21"/>
                  <a:gd name="T63" fmla="*/ 13 h 22"/>
                  <a:gd name="T64" fmla="*/ 21 w 21"/>
                  <a:gd name="T65" fmla="*/ 13 h 22"/>
                  <a:gd name="T66" fmla="*/ 21 w 21"/>
                  <a:gd name="T67" fmla="*/ 12 h 22"/>
                  <a:gd name="T68" fmla="*/ 20 w 21"/>
                  <a:gd name="T69" fmla="*/ 8 h 22"/>
                  <a:gd name="T70" fmla="*/ 21 w 21"/>
                  <a:gd name="T71" fmla="*/ 5 h 22"/>
                  <a:gd name="T72" fmla="*/ 19 w 21"/>
                  <a:gd name="T73" fmla="*/ 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1" h="22">
                    <a:moveTo>
                      <a:pt x="19" y="4"/>
                    </a:moveTo>
                    <a:lnTo>
                      <a:pt x="18" y="3"/>
                    </a:lnTo>
                    <a:lnTo>
                      <a:pt x="15" y="1"/>
                    </a:lnTo>
                    <a:lnTo>
                      <a:pt x="15" y="1"/>
                    </a:lnTo>
                    <a:lnTo>
                      <a:pt x="11" y="0"/>
                    </a:lnTo>
                    <a:lnTo>
                      <a:pt x="10" y="1"/>
                    </a:lnTo>
                    <a:lnTo>
                      <a:pt x="10" y="2"/>
                    </a:lnTo>
                    <a:lnTo>
                      <a:pt x="10" y="4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7"/>
                    </a:lnTo>
                    <a:lnTo>
                      <a:pt x="7" y="8"/>
                    </a:lnTo>
                    <a:lnTo>
                      <a:pt x="7" y="8"/>
                    </a:lnTo>
                    <a:lnTo>
                      <a:pt x="5" y="9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4" y="15"/>
                    </a:lnTo>
                    <a:lnTo>
                      <a:pt x="5" y="15"/>
                    </a:lnTo>
                    <a:lnTo>
                      <a:pt x="9" y="18"/>
                    </a:lnTo>
                    <a:lnTo>
                      <a:pt x="9" y="19"/>
                    </a:lnTo>
                    <a:lnTo>
                      <a:pt x="9" y="19"/>
                    </a:lnTo>
                    <a:lnTo>
                      <a:pt x="10" y="18"/>
                    </a:lnTo>
                    <a:lnTo>
                      <a:pt x="11" y="18"/>
                    </a:lnTo>
                    <a:lnTo>
                      <a:pt x="12" y="18"/>
                    </a:lnTo>
                    <a:lnTo>
                      <a:pt x="12" y="19"/>
                    </a:lnTo>
                    <a:lnTo>
                      <a:pt x="13" y="19"/>
                    </a:lnTo>
                    <a:lnTo>
                      <a:pt x="15" y="21"/>
                    </a:lnTo>
                    <a:lnTo>
                      <a:pt x="15" y="21"/>
                    </a:lnTo>
                    <a:lnTo>
                      <a:pt x="16" y="22"/>
                    </a:lnTo>
                    <a:lnTo>
                      <a:pt x="17" y="22"/>
                    </a:lnTo>
                    <a:lnTo>
                      <a:pt x="20" y="15"/>
                    </a:lnTo>
                    <a:lnTo>
                      <a:pt x="21" y="13"/>
                    </a:lnTo>
                    <a:lnTo>
                      <a:pt x="21" y="13"/>
                    </a:lnTo>
                    <a:lnTo>
                      <a:pt x="21" y="12"/>
                    </a:lnTo>
                    <a:lnTo>
                      <a:pt x="20" y="8"/>
                    </a:lnTo>
                    <a:lnTo>
                      <a:pt x="21" y="5"/>
                    </a:lnTo>
                    <a:lnTo>
                      <a:pt x="19" y="4"/>
                    </a:lnTo>
                  </a:path>
                </a:pathLst>
              </a:custGeom>
              <a:grpFill/>
              <a:ln w="635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124" name="Freeform 2710">
                <a:extLst>
                  <a:ext uri="{FF2B5EF4-FFF2-40B4-BE49-F238E27FC236}">
                    <a16:creationId xmlns:a16="http://schemas.microsoft.com/office/drawing/2014/main" id="{B6606E76-EDF4-C24B-A6D5-AEAAF208DD9C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4716892" y="3730672"/>
                <a:ext cx="19607" cy="21885"/>
              </a:xfrm>
              <a:custGeom>
                <a:avLst/>
                <a:gdLst>
                  <a:gd name="T0" fmla="*/ 19 w 21"/>
                  <a:gd name="T1" fmla="*/ 4 h 22"/>
                  <a:gd name="T2" fmla="*/ 18 w 21"/>
                  <a:gd name="T3" fmla="*/ 3 h 22"/>
                  <a:gd name="T4" fmla="*/ 15 w 21"/>
                  <a:gd name="T5" fmla="*/ 1 h 22"/>
                  <a:gd name="T6" fmla="*/ 15 w 21"/>
                  <a:gd name="T7" fmla="*/ 1 h 22"/>
                  <a:gd name="T8" fmla="*/ 11 w 21"/>
                  <a:gd name="T9" fmla="*/ 0 h 22"/>
                  <a:gd name="T10" fmla="*/ 10 w 21"/>
                  <a:gd name="T11" fmla="*/ 1 h 22"/>
                  <a:gd name="T12" fmla="*/ 10 w 21"/>
                  <a:gd name="T13" fmla="*/ 2 h 22"/>
                  <a:gd name="T14" fmla="*/ 10 w 21"/>
                  <a:gd name="T15" fmla="*/ 4 h 22"/>
                  <a:gd name="T16" fmla="*/ 9 w 21"/>
                  <a:gd name="T17" fmla="*/ 5 h 22"/>
                  <a:gd name="T18" fmla="*/ 9 w 21"/>
                  <a:gd name="T19" fmla="*/ 5 h 22"/>
                  <a:gd name="T20" fmla="*/ 9 w 21"/>
                  <a:gd name="T21" fmla="*/ 7 h 22"/>
                  <a:gd name="T22" fmla="*/ 7 w 21"/>
                  <a:gd name="T23" fmla="*/ 8 h 22"/>
                  <a:gd name="T24" fmla="*/ 7 w 21"/>
                  <a:gd name="T25" fmla="*/ 8 h 22"/>
                  <a:gd name="T26" fmla="*/ 5 w 21"/>
                  <a:gd name="T27" fmla="*/ 9 h 22"/>
                  <a:gd name="T28" fmla="*/ 0 w 21"/>
                  <a:gd name="T29" fmla="*/ 12 h 22"/>
                  <a:gd name="T30" fmla="*/ 0 w 21"/>
                  <a:gd name="T31" fmla="*/ 12 h 22"/>
                  <a:gd name="T32" fmla="*/ 4 w 21"/>
                  <a:gd name="T33" fmla="*/ 15 h 22"/>
                  <a:gd name="T34" fmla="*/ 5 w 21"/>
                  <a:gd name="T35" fmla="*/ 15 h 22"/>
                  <a:gd name="T36" fmla="*/ 9 w 21"/>
                  <a:gd name="T37" fmla="*/ 18 h 22"/>
                  <a:gd name="T38" fmla="*/ 9 w 21"/>
                  <a:gd name="T39" fmla="*/ 19 h 22"/>
                  <a:gd name="T40" fmla="*/ 9 w 21"/>
                  <a:gd name="T41" fmla="*/ 19 h 22"/>
                  <a:gd name="T42" fmla="*/ 10 w 21"/>
                  <a:gd name="T43" fmla="*/ 18 h 22"/>
                  <a:gd name="T44" fmla="*/ 11 w 21"/>
                  <a:gd name="T45" fmla="*/ 18 h 22"/>
                  <a:gd name="T46" fmla="*/ 12 w 21"/>
                  <a:gd name="T47" fmla="*/ 18 h 22"/>
                  <a:gd name="T48" fmla="*/ 12 w 21"/>
                  <a:gd name="T49" fmla="*/ 19 h 22"/>
                  <a:gd name="T50" fmla="*/ 13 w 21"/>
                  <a:gd name="T51" fmla="*/ 19 h 22"/>
                  <a:gd name="T52" fmla="*/ 15 w 21"/>
                  <a:gd name="T53" fmla="*/ 21 h 22"/>
                  <a:gd name="T54" fmla="*/ 15 w 21"/>
                  <a:gd name="T55" fmla="*/ 21 h 22"/>
                  <a:gd name="T56" fmla="*/ 16 w 21"/>
                  <a:gd name="T57" fmla="*/ 22 h 22"/>
                  <a:gd name="T58" fmla="*/ 17 w 21"/>
                  <a:gd name="T59" fmla="*/ 22 h 22"/>
                  <a:gd name="T60" fmla="*/ 20 w 21"/>
                  <a:gd name="T61" fmla="*/ 15 h 22"/>
                  <a:gd name="T62" fmla="*/ 21 w 21"/>
                  <a:gd name="T63" fmla="*/ 13 h 22"/>
                  <a:gd name="T64" fmla="*/ 21 w 21"/>
                  <a:gd name="T65" fmla="*/ 13 h 22"/>
                  <a:gd name="T66" fmla="*/ 21 w 21"/>
                  <a:gd name="T67" fmla="*/ 12 h 22"/>
                  <a:gd name="T68" fmla="*/ 20 w 21"/>
                  <a:gd name="T69" fmla="*/ 8 h 22"/>
                  <a:gd name="T70" fmla="*/ 21 w 21"/>
                  <a:gd name="T71" fmla="*/ 5 h 22"/>
                  <a:gd name="T72" fmla="*/ 19 w 21"/>
                  <a:gd name="T73" fmla="*/ 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1" h="22">
                    <a:moveTo>
                      <a:pt x="19" y="4"/>
                    </a:moveTo>
                    <a:lnTo>
                      <a:pt x="18" y="3"/>
                    </a:lnTo>
                    <a:lnTo>
                      <a:pt x="15" y="1"/>
                    </a:lnTo>
                    <a:lnTo>
                      <a:pt x="15" y="1"/>
                    </a:lnTo>
                    <a:lnTo>
                      <a:pt x="11" y="0"/>
                    </a:lnTo>
                    <a:lnTo>
                      <a:pt x="10" y="1"/>
                    </a:lnTo>
                    <a:lnTo>
                      <a:pt x="10" y="2"/>
                    </a:lnTo>
                    <a:lnTo>
                      <a:pt x="10" y="4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7"/>
                    </a:lnTo>
                    <a:lnTo>
                      <a:pt x="7" y="8"/>
                    </a:lnTo>
                    <a:lnTo>
                      <a:pt x="7" y="8"/>
                    </a:lnTo>
                    <a:lnTo>
                      <a:pt x="5" y="9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4" y="15"/>
                    </a:lnTo>
                    <a:lnTo>
                      <a:pt x="5" y="15"/>
                    </a:lnTo>
                    <a:lnTo>
                      <a:pt x="9" y="18"/>
                    </a:lnTo>
                    <a:lnTo>
                      <a:pt x="9" y="19"/>
                    </a:lnTo>
                    <a:lnTo>
                      <a:pt x="9" y="19"/>
                    </a:lnTo>
                    <a:lnTo>
                      <a:pt x="10" y="18"/>
                    </a:lnTo>
                    <a:lnTo>
                      <a:pt x="11" y="18"/>
                    </a:lnTo>
                    <a:lnTo>
                      <a:pt x="12" y="18"/>
                    </a:lnTo>
                    <a:lnTo>
                      <a:pt x="12" y="19"/>
                    </a:lnTo>
                    <a:lnTo>
                      <a:pt x="13" y="19"/>
                    </a:lnTo>
                    <a:lnTo>
                      <a:pt x="15" y="21"/>
                    </a:lnTo>
                    <a:lnTo>
                      <a:pt x="15" y="21"/>
                    </a:lnTo>
                    <a:lnTo>
                      <a:pt x="16" y="22"/>
                    </a:lnTo>
                    <a:lnTo>
                      <a:pt x="17" y="22"/>
                    </a:lnTo>
                    <a:lnTo>
                      <a:pt x="20" y="15"/>
                    </a:lnTo>
                    <a:lnTo>
                      <a:pt x="21" y="13"/>
                    </a:lnTo>
                    <a:lnTo>
                      <a:pt x="21" y="13"/>
                    </a:lnTo>
                    <a:lnTo>
                      <a:pt x="21" y="12"/>
                    </a:lnTo>
                    <a:lnTo>
                      <a:pt x="20" y="8"/>
                    </a:lnTo>
                    <a:lnTo>
                      <a:pt x="21" y="5"/>
                    </a:lnTo>
                    <a:lnTo>
                      <a:pt x="19" y="4"/>
                    </a:lnTo>
                  </a:path>
                </a:pathLst>
              </a:custGeom>
              <a:grpFill/>
              <a:ln w="635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125" name="Freeform 2713">
                <a:extLst>
                  <a:ext uri="{FF2B5EF4-FFF2-40B4-BE49-F238E27FC236}">
                    <a16:creationId xmlns:a16="http://schemas.microsoft.com/office/drawing/2014/main" id="{B9D6F3DC-75B0-2948-9B4B-24F404F6F122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4767868" y="3710975"/>
                <a:ext cx="15685" cy="28451"/>
              </a:xfrm>
              <a:custGeom>
                <a:avLst/>
                <a:gdLst>
                  <a:gd name="T0" fmla="*/ 10 w 16"/>
                  <a:gd name="T1" fmla="*/ 4 h 28"/>
                  <a:gd name="T2" fmla="*/ 10 w 16"/>
                  <a:gd name="T3" fmla="*/ 3 h 28"/>
                  <a:gd name="T4" fmla="*/ 10 w 16"/>
                  <a:gd name="T5" fmla="*/ 2 h 28"/>
                  <a:gd name="T6" fmla="*/ 9 w 16"/>
                  <a:gd name="T7" fmla="*/ 2 h 28"/>
                  <a:gd name="T8" fmla="*/ 9 w 16"/>
                  <a:gd name="T9" fmla="*/ 2 h 28"/>
                  <a:gd name="T10" fmla="*/ 7 w 16"/>
                  <a:gd name="T11" fmla="*/ 0 h 28"/>
                  <a:gd name="T12" fmla="*/ 4 w 16"/>
                  <a:gd name="T13" fmla="*/ 0 h 28"/>
                  <a:gd name="T14" fmla="*/ 3 w 16"/>
                  <a:gd name="T15" fmla="*/ 0 h 28"/>
                  <a:gd name="T16" fmla="*/ 2 w 16"/>
                  <a:gd name="T17" fmla="*/ 0 h 28"/>
                  <a:gd name="T18" fmla="*/ 1 w 16"/>
                  <a:gd name="T19" fmla="*/ 3 h 28"/>
                  <a:gd name="T20" fmla="*/ 1 w 16"/>
                  <a:gd name="T21" fmla="*/ 5 h 28"/>
                  <a:gd name="T22" fmla="*/ 1 w 16"/>
                  <a:gd name="T23" fmla="*/ 10 h 28"/>
                  <a:gd name="T24" fmla="*/ 0 w 16"/>
                  <a:gd name="T25" fmla="*/ 22 h 28"/>
                  <a:gd name="T26" fmla="*/ 1 w 16"/>
                  <a:gd name="T27" fmla="*/ 23 h 28"/>
                  <a:gd name="T28" fmla="*/ 1 w 16"/>
                  <a:gd name="T29" fmla="*/ 23 h 28"/>
                  <a:gd name="T30" fmla="*/ 1 w 16"/>
                  <a:gd name="T31" fmla="*/ 23 h 28"/>
                  <a:gd name="T32" fmla="*/ 1 w 16"/>
                  <a:gd name="T33" fmla="*/ 23 h 28"/>
                  <a:gd name="T34" fmla="*/ 7 w 16"/>
                  <a:gd name="T35" fmla="*/ 28 h 28"/>
                  <a:gd name="T36" fmla="*/ 9 w 16"/>
                  <a:gd name="T37" fmla="*/ 28 h 28"/>
                  <a:gd name="T38" fmla="*/ 13 w 16"/>
                  <a:gd name="T39" fmla="*/ 23 h 28"/>
                  <a:gd name="T40" fmla="*/ 14 w 16"/>
                  <a:gd name="T41" fmla="*/ 20 h 28"/>
                  <a:gd name="T42" fmla="*/ 14 w 16"/>
                  <a:gd name="T43" fmla="*/ 20 h 28"/>
                  <a:gd name="T44" fmla="*/ 16 w 16"/>
                  <a:gd name="T45" fmla="*/ 11 h 28"/>
                  <a:gd name="T46" fmla="*/ 15 w 16"/>
                  <a:gd name="T47" fmla="*/ 10 h 28"/>
                  <a:gd name="T48" fmla="*/ 15 w 16"/>
                  <a:gd name="T49" fmla="*/ 10 h 28"/>
                  <a:gd name="T50" fmla="*/ 14 w 16"/>
                  <a:gd name="T51" fmla="*/ 10 h 28"/>
                  <a:gd name="T52" fmla="*/ 13 w 16"/>
                  <a:gd name="T53" fmla="*/ 10 h 28"/>
                  <a:gd name="T54" fmla="*/ 13 w 16"/>
                  <a:gd name="T55" fmla="*/ 10 h 28"/>
                  <a:gd name="T56" fmla="*/ 12 w 16"/>
                  <a:gd name="T57" fmla="*/ 9 h 28"/>
                  <a:gd name="T58" fmla="*/ 10 w 16"/>
                  <a:gd name="T59" fmla="*/ 5 h 28"/>
                  <a:gd name="T60" fmla="*/ 10 w 16"/>
                  <a:gd name="T61" fmla="*/ 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6" h="28">
                    <a:moveTo>
                      <a:pt x="10" y="4"/>
                    </a:moveTo>
                    <a:lnTo>
                      <a:pt x="10" y="3"/>
                    </a:lnTo>
                    <a:lnTo>
                      <a:pt x="10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1" y="3"/>
                    </a:lnTo>
                    <a:lnTo>
                      <a:pt x="1" y="5"/>
                    </a:lnTo>
                    <a:lnTo>
                      <a:pt x="1" y="10"/>
                    </a:lnTo>
                    <a:lnTo>
                      <a:pt x="0" y="22"/>
                    </a:lnTo>
                    <a:lnTo>
                      <a:pt x="1" y="23"/>
                    </a:lnTo>
                    <a:lnTo>
                      <a:pt x="1" y="23"/>
                    </a:lnTo>
                    <a:lnTo>
                      <a:pt x="1" y="23"/>
                    </a:lnTo>
                    <a:lnTo>
                      <a:pt x="1" y="23"/>
                    </a:lnTo>
                    <a:lnTo>
                      <a:pt x="7" y="28"/>
                    </a:lnTo>
                    <a:lnTo>
                      <a:pt x="9" y="28"/>
                    </a:lnTo>
                    <a:lnTo>
                      <a:pt x="13" y="23"/>
                    </a:lnTo>
                    <a:lnTo>
                      <a:pt x="14" y="20"/>
                    </a:lnTo>
                    <a:lnTo>
                      <a:pt x="14" y="20"/>
                    </a:lnTo>
                    <a:lnTo>
                      <a:pt x="16" y="11"/>
                    </a:lnTo>
                    <a:lnTo>
                      <a:pt x="15" y="10"/>
                    </a:lnTo>
                    <a:lnTo>
                      <a:pt x="15" y="10"/>
                    </a:lnTo>
                    <a:lnTo>
                      <a:pt x="14" y="10"/>
                    </a:lnTo>
                    <a:lnTo>
                      <a:pt x="13" y="10"/>
                    </a:lnTo>
                    <a:lnTo>
                      <a:pt x="13" y="10"/>
                    </a:lnTo>
                    <a:lnTo>
                      <a:pt x="12" y="9"/>
                    </a:lnTo>
                    <a:lnTo>
                      <a:pt x="10" y="5"/>
                    </a:lnTo>
                    <a:lnTo>
                      <a:pt x="10" y="4"/>
                    </a:lnTo>
                  </a:path>
                </a:pathLst>
              </a:custGeom>
              <a:grpFill/>
              <a:ln w="635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126" name="Freeform 2714">
                <a:extLst>
                  <a:ext uri="{FF2B5EF4-FFF2-40B4-BE49-F238E27FC236}">
                    <a16:creationId xmlns:a16="http://schemas.microsoft.com/office/drawing/2014/main" id="{FA951D0C-3C28-A74C-B04B-F40FF59ABB3D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4744341" y="3658452"/>
                <a:ext cx="11763" cy="19696"/>
              </a:xfrm>
              <a:custGeom>
                <a:avLst/>
                <a:gdLst>
                  <a:gd name="T0" fmla="*/ 10 w 12"/>
                  <a:gd name="T1" fmla="*/ 7 h 19"/>
                  <a:gd name="T2" fmla="*/ 10 w 12"/>
                  <a:gd name="T3" fmla="*/ 5 h 19"/>
                  <a:gd name="T4" fmla="*/ 4 w 12"/>
                  <a:gd name="T5" fmla="*/ 0 h 19"/>
                  <a:gd name="T6" fmla="*/ 2 w 12"/>
                  <a:gd name="T7" fmla="*/ 1 h 19"/>
                  <a:gd name="T8" fmla="*/ 1 w 12"/>
                  <a:gd name="T9" fmla="*/ 1 h 19"/>
                  <a:gd name="T10" fmla="*/ 1 w 12"/>
                  <a:gd name="T11" fmla="*/ 2 h 19"/>
                  <a:gd name="T12" fmla="*/ 0 w 12"/>
                  <a:gd name="T13" fmla="*/ 5 h 19"/>
                  <a:gd name="T14" fmla="*/ 0 w 12"/>
                  <a:gd name="T15" fmla="*/ 5 h 19"/>
                  <a:gd name="T16" fmla="*/ 2 w 12"/>
                  <a:gd name="T17" fmla="*/ 7 h 19"/>
                  <a:gd name="T18" fmla="*/ 4 w 12"/>
                  <a:gd name="T19" fmla="*/ 8 h 19"/>
                  <a:gd name="T20" fmla="*/ 4 w 12"/>
                  <a:gd name="T21" fmla="*/ 8 h 19"/>
                  <a:gd name="T22" fmla="*/ 5 w 12"/>
                  <a:gd name="T23" fmla="*/ 8 h 19"/>
                  <a:gd name="T24" fmla="*/ 6 w 12"/>
                  <a:gd name="T25" fmla="*/ 10 h 19"/>
                  <a:gd name="T26" fmla="*/ 6 w 12"/>
                  <a:gd name="T27" fmla="*/ 10 h 19"/>
                  <a:gd name="T28" fmla="*/ 5 w 12"/>
                  <a:gd name="T29" fmla="*/ 16 h 19"/>
                  <a:gd name="T30" fmla="*/ 4 w 12"/>
                  <a:gd name="T31" fmla="*/ 18 h 19"/>
                  <a:gd name="T32" fmla="*/ 3 w 12"/>
                  <a:gd name="T33" fmla="*/ 18 h 19"/>
                  <a:gd name="T34" fmla="*/ 4 w 12"/>
                  <a:gd name="T35" fmla="*/ 18 h 19"/>
                  <a:gd name="T36" fmla="*/ 5 w 12"/>
                  <a:gd name="T37" fmla="*/ 19 h 19"/>
                  <a:gd name="T38" fmla="*/ 9 w 12"/>
                  <a:gd name="T39" fmla="*/ 17 h 19"/>
                  <a:gd name="T40" fmla="*/ 12 w 12"/>
                  <a:gd name="T41" fmla="*/ 12 h 19"/>
                  <a:gd name="T42" fmla="*/ 12 w 12"/>
                  <a:gd name="T43" fmla="*/ 9 h 19"/>
                  <a:gd name="T44" fmla="*/ 11 w 12"/>
                  <a:gd name="T45" fmla="*/ 8 h 19"/>
                  <a:gd name="T46" fmla="*/ 10 w 12"/>
                  <a:gd name="T47" fmla="*/ 7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2" h="19">
                    <a:moveTo>
                      <a:pt x="10" y="7"/>
                    </a:moveTo>
                    <a:lnTo>
                      <a:pt x="10" y="5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2" y="7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5" y="8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5" y="16"/>
                    </a:lnTo>
                    <a:lnTo>
                      <a:pt x="4" y="18"/>
                    </a:lnTo>
                    <a:lnTo>
                      <a:pt x="3" y="18"/>
                    </a:lnTo>
                    <a:lnTo>
                      <a:pt x="4" y="18"/>
                    </a:lnTo>
                    <a:lnTo>
                      <a:pt x="5" y="19"/>
                    </a:lnTo>
                    <a:lnTo>
                      <a:pt x="9" y="17"/>
                    </a:lnTo>
                    <a:lnTo>
                      <a:pt x="12" y="12"/>
                    </a:lnTo>
                    <a:lnTo>
                      <a:pt x="12" y="9"/>
                    </a:lnTo>
                    <a:lnTo>
                      <a:pt x="11" y="8"/>
                    </a:lnTo>
                    <a:lnTo>
                      <a:pt x="10" y="7"/>
                    </a:lnTo>
                    <a:close/>
                  </a:path>
                </a:pathLst>
              </a:custGeom>
              <a:grpFill/>
              <a:ln w="635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127" name="Freeform 2715">
                <a:extLst>
                  <a:ext uri="{FF2B5EF4-FFF2-40B4-BE49-F238E27FC236}">
                    <a16:creationId xmlns:a16="http://schemas.microsoft.com/office/drawing/2014/main" id="{E288ABAF-334B-8843-BE7B-07D8D5E65B1C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4744341" y="3658452"/>
                <a:ext cx="11763" cy="19696"/>
              </a:xfrm>
              <a:custGeom>
                <a:avLst/>
                <a:gdLst>
                  <a:gd name="T0" fmla="*/ 10 w 12"/>
                  <a:gd name="T1" fmla="*/ 7 h 19"/>
                  <a:gd name="T2" fmla="*/ 10 w 12"/>
                  <a:gd name="T3" fmla="*/ 5 h 19"/>
                  <a:gd name="T4" fmla="*/ 4 w 12"/>
                  <a:gd name="T5" fmla="*/ 0 h 19"/>
                  <a:gd name="T6" fmla="*/ 2 w 12"/>
                  <a:gd name="T7" fmla="*/ 1 h 19"/>
                  <a:gd name="T8" fmla="*/ 1 w 12"/>
                  <a:gd name="T9" fmla="*/ 1 h 19"/>
                  <a:gd name="T10" fmla="*/ 1 w 12"/>
                  <a:gd name="T11" fmla="*/ 2 h 19"/>
                  <a:gd name="T12" fmla="*/ 0 w 12"/>
                  <a:gd name="T13" fmla="*/ 5 h 19"/>
                  <a:gd name="T14" fmla="*/ 0 w 12"/>
                  <a:gd name="T15" fmla="*/ 5 h 19"/>
                  <a:gd name="T16" fmla="*/ 2 w 12"/>
                  <a:gd name="T17" fmla="*/ 7 h 19"/>
                  <a:gd name="T18" fmla="*/ 4 w 12"/>
                  <a:gd name="T19" fmla="*/ 8 h 19"/>
                  <a:gd name="T20" fmla="*/ 4 w 12"/>
                  <a:gd name="T21" fmla="*/ 8 h 19"/>
                  <a:gd name="T22" fmla="*/ 5 w 12"/>
                  <a:gd name="T23" fmla="*/ 8 h 19"/>
                  <a:gd name="T24" fmla="*/ 6 w 12"/>
                  <a:gd name="T25" fmla="*/ 10 h 19"/>
                  <a:gd name="T26" fmla="*/ 6 w 12"/>
                  <a:gd name="T27" fmla="*/ 10 h 19"/>
                  <a:gd name="T28" fmla="*/ 5 w 12"/>
                  <a:gd name="T29" fmla="*/ 16 h 19"/>
                  <a:gd name="T30" fmla="*/ 4 w 12"/>
                  <a:gd name="T31" fmla="*/ 18 h 19"/>
                  <a:gd name="T32" fmla="*/ 3 w 12"/>
                  <a:gd name="T33" fmla="*/ 18 h 19"/>
                  <a:gd name="T34" fmla="*/ 4 w 12"/>
                  <a:gd name="T35" fmla="*/ 18 h 19"/>
                  <a:gd name="T36" fmla="*/ 5 w 12"/>
                  <a:gd name="T37" fmla="*/ 19 h 19"/>
                  <a:gd name="T38" fmla="*/ 9 w 12"/>
                  <a:gd name="T39" fmla="*/ 17 h 19"/>
                  <a:gd name="T40" fmla="*/ 12 w 12"/>
                  <a:gd name="T41" fmla="*/ 12 h 19"/>
                  <a:gd name="T42" fmla="*/ 12 w 12"/>
                  <a:gd name="T43" fmla="*/ 9 h 19"/>
                  <a:gd name="T44" fmla="*/ 11 w 12"/>
                  <a:gd name="T45" fmla="*/ 8 h 19"/>
                  <a:gd name="T46" fmla="*/ 10 w 12"/>
                  <a:gd name="T47" fmla="*/ 7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2" h="19">
                    <a:moveTo>
                      <a:pt x="10" y="7"/>
                    </a:moveTo>
                    <a:lnTo>
                      <a:pt x="10" y="5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2" y="7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5" y="8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5" y="16"/>
                    </a:lnTo>
                    <a:lnTo>
                      <a:pt x="4" y="18"/>
                    </a:lnTo>
                    <a:lnTo>
                      <a:pt x="3" y="18"/>
                    </a:lnTo>
                    <a:lnTo>
                      <a:pt x="4" y="18"/>
                    </a:lnTo>
                    <a:lnTo>
                      <a:pt x="5" y="19"/>
                    </a:lnTo>
                    <a:lnTo>
                      <a:pt x="9" y="17"/>
                    </a:lnTo>
                    <a:lnTo>
                      <a:pt x="12" y="12"/>
                    </a:lnTo>
                    <a:lnTo>
                      <a:pt x="12" y="9"/>
                    </a:lnTo>
                    <a:lnTo>
                      <a:pt x="11" y="8"/>
                    </a:lnTo>
                    <a:lnTo>
                      <a:pt x="10" y="7"/>
                    </a:lnTo>
                  </a:path>
                </a:pathLst>
              </a:custGeom>
              <a:grpFill/>
              <a:ln w="635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128" name="Freeform 2716">
                <a:extLst>
                  <a:ext uri="{FF2B5EF4-FFF2-40B4-BE49-F238E27FC236}">
                    <a16:creationId xmlns:a16="http://schemas.microsoft.com/office/drawing/2014/main" id="{18801F01-0157-8E4D-ABA0-266A18FEEC9F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4744341" y="3658452"/>
                <a:ext cx="11763" cy="19696"/>
              </a:xfrm>
              <a:custGeom>
                <a:avLst/>
                <a:gdLst>
                  <a:gd name="T0" fmla="*/ 10 w 12"/>
                  <a:gd name="T1" fmla="*/ 7 h 19"/>
                  <a:gd name="T2" fmla="*/ 10 w 12"/>
                  <a:gd name="T3" fmla="*/ 5 h 19"/>
                  <a:gd name="T4" fmla="*/ 4 w 12"/>
                  <a:gd name="T5" fmla="*/ 0 h 19"/>
                  <a:gd name="T6" fmla="*/ 2 w 12"/>
                  <a:gd name="T7" fmla="*/ 1 h 19"/>
                  <a:gd name="T8" fmla="*/ 1 w 12"/>
                  <a:gd name="T9" fmla="*/ 1 h 19"/>
                  <a:gd name="T10" fmla="*/ 1 w 12"/>
                  <a:gd name="T11" fmla="*/ 2 h 19"/>
                  <a:gd name="T12" fmla="*/ 0 w 12"/>
                  <a:gd name="T13" fmla="*/ 5 h 19"/>
                  <a:gd name="T14" fmla="*/ 0 w 12"/>
                  <a:gd name="T15" fmla="*/ 5 h 19"/>
                  <a:gd name="T16" fmla="*/ 2 w 12"/>
                  <a:gd name="T17" fmla="*/ 7 h 19"/>
                  <a:gd name="T18" fmla="*/ 4 w 12"/>
                  <a:gd name="T19" fmla="*/ 8 h 19"/>
                  <a:gd name="T20" fmla="*/ 4 w 12"/>
                  <a:gd name="T21" fmla="*/ 8 h 19"/>
                  <a:gd name="T22" fmla="*/ 5 w 12"/>
                  <a:gd name="T23" fmla="*/ 8 h 19"/>
                  <a:gd name="T24" fmla="*/ 6 w 12"/>
                  <a:gd name="T25" fmla="*/ 10 h 19"/>
                  <a:gd name="T26" fmla="*/ 6 w 12"/>
                  <a:gd name="T27" fmla="*/ 10 h 19"/>
                  <a:gd name="T28" fmla="*/ 5 w 12"/>
                  <a:gd name="T29" fmla="*/ 16 h 19"/>
                  <a:gd name="T30" fmla="*/ 4 w 12"/>
                  <a:gd name="T31" fmla="*/ 18 h 19"/>
                  <a:gd name="T32" fmla="*/ 3 w 12"/>
                  <a:gd name="T33" fmla="*/ 18 h 19"/>
                  <a:gd name="T34" fmla="*/ 4 w 12"/>
                  <a:gd name="T35" fmla="*/ 18 h 19"/>
                  <a:gd name="T36" fmla="*/ 5 w 12"/>
                  <a:gd name="T37" fmla="*/ 19 h 19"/>
                  <a:gd name="T38" fmla="*/ 9 w 12"/>
                  <a:gd name="T39" fmla="*/ 17 h 19"/>
                  <a:gd name="T40" fmla="*/ 12 w 12"/>
                  <a:gd name="T41" fmla="*/ 12 h 19"/>
                  <a:gd name="T42" fmla="*/ 12 w 12"/>
                  <a:gd name="T43" fmla="*/ 9 h 19"/>
                  <a:gd name="T44" fmla="*/ 11 w 12"/>
                  <a:gd name="T45" fmla="*/ 8 h 19"/>
                  <a:gd name="T46" fmla="*/ 10 w 12"/>
                  <a:gd name="T47" fmla="*/ 7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2" h="19">
                    <a:moveTo>
                      <a:pt x="10" y="7"/>
                    </a:moveTo>
                    <a:lnTo>
                      <a:pt x="10" y="5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2" y="7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5" y="8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5" y="16"/>
                    </a:lnTo>
                    <a:lnTo>
                      <a:pt x="4" y="18"/>
                    </a:lnTo>
                    <a:lnTo>
                      <a:pt x="3" y="18"/>
                    </a:lnTo>
                    <a:lnTo>
                      <a:pt x="4" y="18"/>
                    </a:lnTo>
                    <a:lnTo>
                      <a:pt x="5" y="19"/>
                    </a:lnTo>
                    <a:lnTo>
                      <a:pt x="9" y="17"/>
                    </a:lnTo>
                    <a:lnTo>
                      <a:pt x="12" y="12"/>
                    </a:lnTo>
                    <a:lnTo>
                      <a:pt x="12" y="9"/>
                    </a:lnTo>
                    <a:lnTo>
                      <a:pt x="11" y="8"/>
                    </a:lnTo>
                    <a:lnTo>
                      <a:pt x="10" y="7"/>
                    </a:lnTo>
                  </a:path>
                </a:pathLst>
              </a:custGeom>
              <a:grpFill/>
              <a:ln w="635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129" name="Freeform 2717">
                <a:extLst>
                  <a:ext uri="{FF2B5EF4-FFF2-40B4-BE49-F238E27FC236}">
                    <a16:creationId xmlns:a16="http://schemas.microsoft.com/office/drawing/2014/main" id="{EF780534-4393-BE40-B8DA-6CD428EB2F1A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4779631" y="3700033"/>
                <a:ext cx="7842" cy="19696"/>
              </a:xfrm>
              <a:custGeom>
                <a:avLst/>
                <a:gdLst>
                  <a:gd name="T0" fmla="*/ 4 w 9"/>
                  <a:gd name="T1" fmla="*/ 1 h 16"/>
                  <a:gd name="T2" fmla="*/ 4 w 9"/>
                  <a:gd name="T3" fmla="*/ 0 h 16"/>
                  <a:gd name="T4" fmla="*/ 1 w 9"/>
                  <a:gd name="T5" fmla="*/ 3 h 16"/>
                  <a:gd name="T6" fmla="*/ 1 w 9"/>
                  <a:gd name="T7" fmla="*/ 3 h 16"/>
                  <a:gd name="T8" fmla="*/ 0 w 9"/>
                  <a:gd name="T9" fmla="*/ 4 h 16"/>
                  <a:gd name="T10" fmla="*/ 0 w 9"/>
                  <a:gd name="T11" fmla="*/ 7 h 16"/>
                  <a:gd name="T12" fmla="*/ 0 w 9"/>
                  <a:gd name="T13" fmla="*/ 7 h 16"/>
                  <a:gd name="T14" fmla="*/ 0 w 9"/>
                  <a:gd name="T15" fmla="*/ 8 h 16"/>
                  <a:gd name="T16" fmla="*/ 0 w 9"/>
                  <a:gd name="T17" fmla="*/ 8 h 16"/>
                  <a:gd name="T18" fmla="*/ 2 w 9"/>
                  <a:gd name="T19" fmla="*/ 13 h 16"/>
                  <a:gd name="T20" fmla="*/ 2 w 9"/>
                  <a:gd name="T21" fmla="*/ 14 h 16"/>
                  <a:gd name="T22" fmla="*/ 3 w 9"/>
                  <a:gd name="T23" fmla="*/ 14 h 16"/>
                  <a:gd name="T24" fmla="*/ 4 w 9"/>
                  <a:gd name="T25" fmla="*/ 15 h 16"/>
                  <a:gd name="T26" fmla="*/ 7 w 9"/>
                  <a:gd name="T27" fmla="*/ 16 h 16"/>
                  <a:gd name="T28" fmla="*/ 8 w 9"/>
                  <a:gd name="T29" fmla="*/ 16 h 16"/>
                  <a:gd name="T30" fmla="*/ 8 w 9"/>
                  <a:gd name="T31" fmla="*/ 16 h 16"/>
                  <a:gd name="T32" fmla="*/ 8 w 9"/>
                  <a:gd name="T33" fmla="*/ 16 h 16"/>
                  <a:gd name="T34" fmla="*/ 9 w 9"/>
                  <a:gd name="T35" fmla="*/ 11 h 16"/>
                  <a:gd name="T36" fmla="*/ 9 w 9"/>
                  <a:gd name="T37" fmla="*/ 10 h 16"/>
                  <a:gd name="T38" fmla="*/ 7 w 9"/>
                  <a:gd name="T39" fmla="*/ 3 h 16"/>
                  <a:gd name="T40" fmla="*/ 7 w 9"/>
                  <a:gd name="T41" fmla="*/ 3 h 16"/>
                  <a:gd name="T42" fmla="*/ 7 w 9"/>
                  <a:gd name="T43" fmla="*/ 2 h 16"/>
                  <a:gd name="T44" fmla="*/ 4 w 9"/>
                  <a:gd name="T45" fmla="*/ 1 h 16"/>
                  <a:gd name="T46" fmla="*/ 4 w 9"/>
                  <a:gd name="T47" fmla="*/ 1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" h="16">
                    <a:moveTo>
                      <a:pt x="4" y="1"/>
                    </a:moveTo>
                    <a:lnTo>
                      <a:pt x="4" y="0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2" y="13"/>
                    </a:lnTo>
                    <a:lnTo>
                      <a:pt x="2" y="14"/>
                    </a:lnTo>
                    <a:lnTo>
                      <a:pt x="3" y="14"/>
                    </a:lnTo>
                    <a:lnTo>
                      <a:pt x="4" y="15"/>
                    </a:lnTo>
                    <a:lnTo>
                      <a:pt x="7" y="16"/>
                    </a:lnTo>
                    <a:lnTo>
                      <a:pt x="8" y="16"/>
                    </a:lnTo>
                    <a:lnTo>
                      <a:pt x="8" y="16"/>
                    </a:lnTo>
                    <a:lnTo>
                      <a:pt x="8" y="16"/>
                    </a:lnTo>
                    <a:lnTo>
                      <a:pt x="9" y="11"/>
                    </a:lnTo>
                    <a:lnTo>
                      <a:pt x="9" y="10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2"/>
                    </a:lnTo>
                    <a:lnTo>
                      <a:pt x="4" y="1"/>
                    </a:lnTo>
                    <a:lnTo>
                      <a:pt x="4" y="1"/>
                    </a:lnTo>
                    <a:close/>
                  </a:path>
                </a:pathLst>
              </a:custGeom>
              <a:grpFill/>
              <a:ln w="635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130" name="Freeform 2718">
                <a:extLst>
                  <a:ext uri="{FF2B5EF4-FFF2-40B4-BE49-F238E27FC236}">
                    <a16:creationId xmlns:a16="http://schemas.microsoft.com/office/drawing/2014/main" id="{B7696EA6-8814-E34B-96D5-13FC5C013714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4779631" y="3700033"/>
                <a:ext cx="7842" cy="19696"/>
              </a:xfrm>
              <a:custGeom>
                <a:avLst/>
                <a:gdLst>
                  <a:gd name="T0" fmla="*/ 4 w 9"/>
                  <a:gd name="T1" fmla="*/ 1 h 16"/>
                  <a:gd name="T2" fmla="*/ 4 w 9"/>
                  <a:gd name="T3" fmla="*/ 0 h 16"/>
                  <a:gd name="T4" fmla="*/ 1 w 9"/>
                  <a:gd name="T5" fmla="*/ 3 h 16"/>
                  <a:gd name="T6" fmla="*/ 1 w 9"/>
                  <a:gd name="T7" fmla="*/ 3 h 16"/>
                  <a:gd name="T8" fmla="*/ 0 w 9"/>
                  <a:gd name="T9" fmla="*/ 4 h 16"/>
                  <a:gd name="T10" fmla="*/ 0 w 9"/>
                  <a:gd name="T11" fmla="*/ 7 h 16"/>
                  <a:gd name="T12" fmla="*/ 0 w 9"/>
                  <a:gd name="T13" fmla="*/ 7 h 16"/>
                  <a:gd name="T14" fmla="*/ 0 w 9"/>
                  <a:gd name="T15" fmla="*/ 8 h 16"/>
                  <a:gd name="T16" fmla="*/ 0 w 9"/>
                  <a:gd name="T17" fmla="*/ 8 h 16"/>
                  <a:gd name="T18" fmla="*/ 2 w 9"/>
                  <a:gd name="T19" fmla="*/ 13 h 16"/>
                  <a:gd name="T20" fmla="*/ 2 w 9"/>
                  <a:gd name="T21" fmla="*/ 14 h 16"/>
                  <a:gd name="T22" fmla="*/ 3 w 9"/>
                  <a:gd name="T23" fmla="*/ 14 h 16"/>
                  <a:gd name="T24" fmla="*/ 4 w 9"/>
                  <a:gd name="T25" fmla="*/ 15 h 16"/>
                  <a:gd name="T26" fmla="*/ 7 w 9"/>
                  <a:gd name="T27" fmla="*/ 16 h 16"/>
                  <a:gd name="T28" fmla="*/ 8 w 9"/>
                  <a:gd name="T29" fmla="*/ 16 h 16"/>
                  <a:gd name="T30" fmla="*/ 8 w 9"/>
                  <a:gd name="T31" fmla="*/ 16 h 16"/>
                  <a:gd name="T32" fmla="*/ 8 w 9"/>
                  <a:gd name="T33" fmla="*/ 16 h 16"/>
                  <a:gd name="T34" fmla="*/ 9 w 9"/>
                  <a:gd name="T35" fmla="*/ 11 h 16"/>
                  <a:gd name="T36" fmla="*/ 9 w 9"/>
                  <a:gd name="T37" fmla="*/ 10 h 16"/>
                  <a:gd name="T38" fmla="*/ 7 w 9"/>
                  <a:gd name="T39" fmla="*/ 3 h 16"/>
                  <a:gd name="T40" fmla="*/ 7 w 9"/>
                  <a:gd name="T41" fmla="*/ 3 h 16"/>
                  <a:gd name="T42" fmla="*/ 7 w 9"/>
                  <a:gd name="T43" fmla="*/ 2 h 16"/>
                  <a:gd name="T44" fmla="*/ 4 w 9"/>
                  <a:gd name="T45" fmla="*/ 1 h 16"/>
                  <a:gd name="T46" fmla="*/ 4 w 9"/>
                  <a:gd name="T47" fmla="*/ 1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" h="16">
                    <a:moveTo>
                      <a:pt x="4" y="1"/>
                    </a:moveTo>
                    <a:lnTo>
                      <a:pt x="4" y="0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2" y="13"/>
                    </a:lnTo>
                    <a:lnTo>
                      <a:pt x="2" y="14"/>
                    </a:lnTo>
                    <a:lnTo>
                      <a:pt x="3" y="14"/>
                    </a:lnTo>
                    <a:lnTo>
                      <a:pt x="4" y="15"/>
                    </a:lnTo>
                    <a:lnTo>
                      <a:pt x="7" y="16"/>
                    </a:lnTo>
                    <a:lnTo>
                      <a:pt x="8" y="16"/>
                    </a:lnTo>
                    <a:lnTo>
                      <a:pt x="8" y="16"/>
                    </a:lnTo>
                    <a:lnTo>
                      <a:pt x="8" y="16"/>
                    </a:lnTo>
                    <a:lnTo>
                      <a:pt x="9" y="11"/>
                    </a:lnTo>
                    <a:lnTo>
                      <a:pt x="9" y="10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2"/>
                    </a:lnTo>
                    <a:lnTo>
                      <a:pt x="4" y="1"/>
                    </a:lnTo>
                    <a:lnTo>
                      <a:pt x="4" y="1"/>
                    </a:lnTo>
                  </a:path>
                </a:pathLst>
              </a:custGeom>
              <a:grpFill/>
              <a:ln w="635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131" name="Freeform 2719">
                <a:extLst>
                  <a:ext uri="{FF2B5EF4-FFF2-40B4-BE49-F238E27FC236}">
                    <a16:creationId xmlns:a16="http://schemas.microsoft.com/office/drawing/2014/main" id="{C9AA8095-8304-CB48-947E-7F693C9B21DC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4779631" y="3700033"/>
                <a:ext cx="7842" cy="19696"/>
              </a:xfrm>
              <a:custGeom>
                <a:avLst/>
                <a:gdLst>
                  <a:gd name="T0" fmla="*/ 4 w 9"/>
                  <a:gd name="T1" fmla="*/ 1 h 16"/>
                  <a:gd name="T2" fmla="*/ 4 w 9"/>
                  <a:gd name="T3" fmla="*/ 0 h 16"/>
                  <a:gd name="T4" fmla="*/ 1 w 9"/>
                  <a:gd name="T5" fmla="*/ 3 h 16"/>
                  <a:gd name="T6" fmla="*/ 1 w 9"/>
                  <a:gd name="T7" fmla="*/ 3 h 16"/>
                  <a:gd name="T8" fmla="*/ 0 w 9"/>
                  <a:gd name="T9" fmla="*/ 4 h 16"/>
                  <a:gd name="T10" fmla="*/ 0 w 9"/>
                  <a:gd name="T11" fmla="*/ 7 h 16"/>
                  <a:gd name="T12" fmla="*/ 0 w 9"/>
                  <a:gd name="T13" fmla="*/ 7 h 16"/>
                  <a:gd name="T14" fmla="*/ 0 w 9"/>
                  <a:gd name="T15" fmla="*/ 8 h 16"/>
                  <a:gd name="T16" fmla="*/ 0 w 9"/>
                  <a:gd name="T17" fmla="*/ 8 h 16"/>
                  <a:gd name="T18" fmla="*/ 2 w 9"/>
                  <a:gd name="T19" fmla="*/ 13 h 16"/>
                  <a:gd name="T20" fmla="*/ 2 w 9"/>
                  <a:gd name="T21" fmla="*/ 14 h 16"/>
                  <a:gd name="T22" fmla="*/ 3 w 9"/>
                  <a:gd name="T23" fmla="*/ 14 h 16"/>
                  <a:gd name="T24" fmla="*/ 4 w 9"/>
                  <a:gd name="T25" fmla="*/ 15 h 16"/>
                  <a:gd name="T26" fmla="*/ 7 w 9"/>
                  <a:gd name="T27" fmla="*/ 16 h 16"/>
                  <a:gd name="T28" fmla="*/ 8 w 9"/>
                  <a:gd name="T29" fmla="*/ 16 h 16"/>
                  <a:gd name="T30" fmla="*/ 8 w 9"/>
                  <a:gd name="T31" fmla="*/ 16 h 16"/>
                  <a:gd name="T32" fmla="*/ 8 w 9"/>
                  <a:gd name="T33" fmla="*/ 16 h 16"/>
                  <a:gd name="T34" fmla="*/ 9 w 9"/>
                  <a:gd name="T35" fmla="*/ 11 h 16"/>
                  <a:gd name="T36" fmla="*/ 9 w 9"/>
                  <a:gd name="T37" fmla="*/ 10 h 16"/>
                  <a:gd name="T38" fmla="*/ 7 w 9"/>
                  <a:gd name="T39" fmla="*/ 3 h 16"/>
                  <a:gd name="T40" fmla="*/ 7 w 9"/>
                  <a:gd name="T41" fmla="*/ 3 h 16"/>
                  <a:gd name="T42" fmla="*/ 7 w 9"/>
                  <a:gd name="T43" fmla="*/ 2 h 16"/>
                  <a:gd name="T44" fmla="*/ 4 w 9"/>
                  <a:gd name="T45" fmla="*/ 1 h 16"/>
                  <a:gd name="T46" fmla="*/ 4 w 9"/>
                  <a:gd name="T47" fmla="*/ 1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" h="16">
                    <a:moveTo>
                      <a:pt x="4" y="1"/>
                    </a:moveTo>
                    <a:lnTo>
                      <a:pt x="4" y="0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2" y="13"/>
                    </a:lnTo>
                    <a:lnTo>
                      <a:pt x="2" y="14"/>
                    </a:lnTo>
                    <a:lnTo>
                      <a:pt x="3" y="14"/>
                    </a:lnTo>
                    <a:lnTo>
                      <a:pt x="4" y="15"/>
                    </a:lnTo>
                    <a:lnTo>
                      <a:pt x="7" y="16"/>
                    </a:lnTo>
                    <a:lnTo>
                      <a:pt x="8" y="16"/>
                    </a:lnTo>
                    <a:lnTo>
                      <a:pt x="8" y="16"/>
                    </a:lnTo>
                    <a:lnTo>
                      <a:pt x="8" y="16"/>
                    </a:lnTo>
                    <a:lnTo>
                      <a:pt x="9" y="11"/>
                    </a:lnTo>
                    <a:lnTo>
                      <a:pt x="9" y="10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2"/>
                    </a:lnTo>
                    <a:lnTo>
                      <a:pt x="4" y="1"/>
                    </a:lnTo>
                    <a:lnTo>
                      <a:pt x="4" y="1"/>
                    </a:lnTo>
                  </a:path>
                </a:pathLst>
              </a:custGeom>
              <a:grpFill/>
              <a:ln w="635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132" name="Line 2720">
                <a:extLst>
                  <a:ext uri="{FF2B5EF4-FFF2-40B4-BE49-F238E27FC236}">
                    <a16:creationId xmlns:a16="http://schemas.microsoft.com/office/drawing/2014/main" id="{9C0499EC-F6DC-5F40-B161-C51341FE4FF4}"/>
                  </a:ext>
                </a:extLst>
              </p:cNvPr>
              <p:cNvSpPr>
                <a:spLocks noChangeShapeType="1"/>
              </p:cNvSpPr>
              <p:nvPr/>
            </p:nvSpPr>
            <p:spPr bwMode="gray">
              <a:xfrm>
                <a:off x="5054121" y="2717431"/>
                <a:ext cx="0" cy="0"/>
              </a:xfrm>
              <a:prstGeom prst="line">
                <a:avLst/>
              </a:prstGeom>
              <a:grpFill/>
              <a:ln w="635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133" name="Line 2721">
                <a:extLst>
                  <a:ext uri="{FF2B5EF4-FFF2-40B4-BE49-F238E27FC236}">
                    <a16:creationId xmlns:a16="http://schemas.microsoft.com/office/drawing/2014/main" id="{B33BA388-A1C5-AB47-981E-3D8AD94F2CD9}"/>
                  </a:ext>
                </a:extLst>
              </p:cNvPr>
              <p:cNvSpPr>
                <a:spLocks noChangeShapeType="1"/>
              </p:cNvSpPr>
              <p:nvPr/>
            </p:nvSpPr>
            <p:spPr bwMode="gray">
              <a:xfrm>
                <a:off x="5054121" y="2717431"/>
                <a:ext cx="0" cy="0"/>
              </a:xfrm>
              <a:prstGeom prst="line">
                <a:avLst/>
              </a:prstGeom>
              <a:grpFill/>
              <a:ln w="635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134" name="Line 2722">
                <a:extLst>
                  <a:ext uri="{FF2B5EF4-FFF2-40B4-BE49-F238E27FC236}">
                    <a16:creationId xmlns:a16="http://schemas.microsoft.com/office/drawing/2014/main" id="{CFCEA633-E424-7041-A9B2-68D8A37D2D98}"/>
                  </a:ext>
                </a:extLst>
              </p:cNvPr>
              <p:cNvSpPr>
                <a:spLocks noChangeShapeType="1"/>
              </p:cNvSpPr>
              <p:nvPr/>
            </p:nvSpPr>
            <p:spPr bwMode="gray">
              <a:xfrm>
                <a:off x="5054121" y="2717431"/>
                <a:ext cx="0" cy="0"/>
              </a:xfrm>
              <a:prstGeom prst="line">
                <a:avLst/>
              </a:prstGeom>
              <a:grpFill/>
              <a:ln w="635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135" name="Freeform 2723">
                <a:extLst>
                  <a:ext uri="{FF2B5EF4-FFF2-40B4-BE49-F238E27FC236}">
                    <a16:creationId xmlns:a16="http://schemas.microsoft.com/office/drawing/2014/main" id="{36A2EEEF-1999-6E49-9349-563C9DDF2639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5071765" y="2800591"/>
                <a:ext cx="27449" cy="54711"/>
              </a:xfrm>
              <a:custGeom>
                <a:avLst/>
                <a:gdLst>
                  <a:gd name="T0" fmla="*/ 18 w 29"/>
                  <a:gd name="T1" fmla="*/ 0 h 50"/>
                  <a:gd name="T2" fmla="*/ 18 w 29"/>
                  <a:gd name="T3" fmla="*/ 0 h 50"/>
                  <a:gd name="T4" fmla="*/ 16 w 29"/>
                  <a:gd name="T5" fmla="*/ 0 h 50"/>
                  <a:gd name="T6" fmla="*/ 11 w 29"/>
                  <a:gd name="T7" fmla="*/ 2 h 50"/>
                  <a:gd name="T8" fmla="*/ 3 w 29"/>
                  <a:gd name="T9" fmla="*/ 5 h 50"/>
                  <a:gd name="T10" fmla="*/ 2 w 29"/>
                  <a:gd name="T11" fmla="*/ 7 h 50"/>
                  <a:gd name="T12" fmla="*/ 1 w 29"/>
                  <a:gd name="T13" fmla="*/ 8 h 50"/>
                  <a:gd name="T14" fmla="*/ 1 w 29"/>
                  <a:gd name="T15" fmla="*/ 9 h 50"/>
                  <a:gd name="T16" fmla="*/ 1 w 29"/>
                  <a:gd name="T17" fmla="*/ 10 h 50"/>
                  <a:gd name="T18" fmla="*/ 0 w 29"/>
                  <a:gd name="T19" fmla="*/ 10 h 50"/>
                  <a:gd name="T20" fmla="*/ 0 w 29"/>
                  <a:gd name="T21" fmla="*/ 12 h 50"/>
                  <a:gd name="T22" fmla="*/ 0 w 29"/>
                  <a:gd name="T23" fmla="*/ 15 h 50"/>
                  <a:gd name="T24" fmla="*/ 0 w 29"/>
                  <a:gd name="T25" fmla="*/ 15 h 50"/>
                  <a:gd name="T26" fmla="*/ 1 w 29"/>
                  <a:gd name="T27" fmla="*/ 17 h 50"/>
                  <a:gd name="T28" fmla="*/ 1 w 29"/>
                  <a:gd name="T29" fmla="*/ 18 h 50"/>
                  <a:gd name="T30" fmla="*/ 2 w 29"/>
                  <a:gd name="T31" fmla="*/ 22 h 50"/>
                  <a:gd name="T32" fmla="*/ 3 w 29"/>
                  <a:gd name="T33" fmla="*/ 23 h 50"/>
                  <a:gd name="T34" fmla="*/ 6 w 29"/>
                  <a:gd name="T35" fmla="*/ 28 h 50"/>
                  <a:gd name="T36" fmla="*/ 11 w 29"/>
                  <a:gd name="T37" fmla="*/ 40 h 50"/>
                  <a:gd name="T38" fmla="*/ 12 w 29"/>
                  <a:gd name="T39" fmla="*/ 42 h 50"/>
                  <a:gd name="T40" fmla="*/ 12 w 29"/>
                  <a:gd name="T41" fmla="*/ 43 h 50"/>
                  <a:gd name="T42" fmla="*/ 13 w 29"/>
                  <a:gd name="T43" fmla="*/ 44 h 50"/>
                  <a:gd name="T44" fmla="*/ 16 w 29"/>
                  <a:gd name="T45" fmla="*/ 48 h 50"/>
                  <a:gd name="T46" fmla="*/ 18 w 29"/>
                  <a:gd name="T47" fmla="*/ 49 h 50"/>
                  <a:gd name="T48" fmla="*/ 19 w 29"/>
                  <a:gd name="T49" fmla="*/ 50 h 50"/>
                  <a:gd name="T50" fmla="*/ 19 w 29"/>
                  <a:gd name="T51" fmla="*/ 50 h 50"/>
                  <a:gd name="T52" fmla="*/ 26 w 29"/>
                  <a:gd name="T53" fmla="*/ 48 h 50"/>
                  <a:gd name="T54" fmla="*/ 29 w 29"/>
                  <a:gd name="T55" fmla="*/ 44 h 50"/>
                  <a:gd name="T56" fmla="*/ 28 w 29"/>
                  <a:gd name="T57" fmla="*/ 44 h 50"/>
                  <a:gd name="T58" fmla="*/ 28 w 29"/>
                  <a:gd name="T59" fmla="*/ 43 h 50"/>
                  <a:gd name="T60" fmla="*/ 26 w 29"/>
                  <a:gd name="T61" fmla="*/ 42 h 50"/>
                  <a:gd name="T62" fmla="*/ 26 w 29"/>
                  <a:gd name="T63" fmla="*/ 42 h 50"/>
                  <a:gd name="T64" fmla="*/ 25 w 29"/>
                  <a:gd name="T65" fmla="*/ 41 h 50"/>
                  <a:gd name="T66" fmla="*/ 24 w 29"/>
                  <a:gd name="T67" fmla="*/ 39 h 50"/>
                  <a:gd name="T68" fmla="*/ 23 w 29"/>
                  <a:gd name="T69" fmla="*/ 33 h 50"/>
                  <a:gd name="T70" fmla="*/ 23 w 29"/>
                  <a:gd name="T71" fmla="*/ 31 h 50"/>
                  <a:gd name="T72" fmla="*/ 23 w 29"/>
                  <a:gd name="T73" fmla="*/ 25 h 50"/>
                  <a:gd name="T74" fmla="*/ 23 w 29"/>
                  <a:gd name="T75" fmla="*/ 23 h 50"/>
                  <a:gd name="T76" fmla="*/ 24 w 29"/>
                  <a:gd name="T77" fmla="*/ 23 h 50"/>
                  <a:gd name="T78" fmla="*/ 26 w 29"/>
                  <a:gd name="T79" fmla="*/ 23 h 50"/>
                  <a:gd name="T80" fmla="*/ 26 w 29"/>
                  <a:gd name="T81" fmla="*/ 22 h 50"/>
                  <a:gd name="T82" fmla="*/ 28 w 29"/>
                  <a:gd name="T83" fmla="*/ 20 h 50"/>
                  <a:gd name="T84" fmla="*/ 29 w 29"/>
                  <a:gd name="T85" fmla="*/ 15 h 50"/>
                  <a:gd name="T86" fmla="*/ 29 w 29"/>
                  <a:gd name="T87" fmla="*/ 14 h 50"/>
                  <a:gd name="T88" fmla="*/ 23 w 29"/>
                  <a:gd name="T89" fmla="*/ 5 h 50"/>
                  <a:gd name="T90" fmla="*/ 22 w 29"/>
                  <a:gd name="T91" fmla="*/ 4 h 50"/>
                  <a:gd name="T92" fmla="*/ 21 w 29"/>
                  <a:gd name="T93" fmla="*/ 2 h 50"/>
                  <a:gd name="T94" fmla="*/ 19 w 29"/>
                  <a:gd name="T95" fmla="*/ 0 h 50"/>
                  <a:gd name="T96" fmla="*/ 18 w 29"/>
                  <a:gd name="T97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29" h="50">
                    <a:moveTo>
                      <a:pt x="18" y="0"/>
                    </a:moveTo>
                    <a:lnTo>
                      <a:pt x="18" y="0"/>
                    </a:lnTo>
                    <a:lnTo>
                      <a:pt x="16" y="0"/>
                    </a:lnTo>
                    <a:lnTo>
                      <a:pt x="11" y="2"/>
                    </a:lnTo>
                    <a:lnTo>
                      <a:pt x="3" y="5"/>
                    </a:lnTo>
                    <a:lnTo>
                      <a:pt x="2" y="7"/>
                    </a:lnTo>
                    <a:lnTo>
                      <a:pt x="1" y="8"/>
                    </a:lnTo>
                    <a:lnTo>
                      <a:pt x="1" y="9"/>
                    </a:lnTo>
                    <a:lnTo>
                      <a:pt x="1" y="10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1" y="17"/>
                    </a:lnTo>
                    <a:lnTo>
                      <a:pt x="1" y="18"/>
                    </a:lnTo>
                    <a:lnTo>
                      <a:pt x="2" y="22"/>
                    </a:lnTo>
                    <a:lnTo>
                      <a:pt x="3" y="23"/>
                    </a:lnTo>
                    <a:lnTo>
                      <a:pt x="6" y="28"/>
                    </a:lnTo>
                    <a:lnTo>
                      <a:pt x="11" y="40"/>
                    </a:lnTo>
                    <a:lnTo>
                      <a:pt x="12" y="42"/>
                    </a:lnTo>
                    <a:lnTo>
                      <a:pt x="12" y="43"/>
                    </a:lnTo>
                    <a:lnTo>
                      <a:pt x="13" y="44"/>
                    </a:lnTo>
                    <a:lnTo>
                      <a:pt x="16" y="48"/>
                    </a:lnTo>
                    <a:lnTo>
                      <a:pt x="18" y="49"/>
                    </a:lnTo>
                    <a:lnTo>
                      <a:pt x="19" y="50"/>
                    </a:lnTo>
                    <a:lnTo>
                      <a:pt x="19" y="50"/>
                    </a:lnTo>
                    <a:lnTo>
                      <a:pt x="26" y="48"/>
                    </a:lnTo>
                    <a:lnTo>
                      <a:pt x="29" y="44"/>
                    </a:lnTo>
                    <a:lnTo>
                      <a:pt x="28" y="44"/>
                    </a:lnTo>
                    <a:lnTo>
                      <a:pt x="28" y="43"/>
                    </a:lnTo>
                    <a:lnTo>
                      <a:pt x="26" y="42"/>
                    </a:lnTo>
                    <a:lnTo>
                      <a:pt x="26" y="42"/>
                    </a:lnTo>
                    <a:lnTo>
                      <a:pt x="25" y="41"/>
                    </a:lnTo>
                    <a:lnTo>
                      <a:pt x="24" y="39"/>
                    </a:lnTo>
                    <a:lnTo>
                      <a:pt x="23" y="33"/>
                    </a:lnTo>
                    <a:lnTo>
                      <a:pt x="23" y="31"/>
                    </a:lnTo>
                    <a:lnTo>
                      <a:pt x="23" y="25"/>
                    </a:lnTo>
                    <a:lnTo>
                      <a:pt x="23" y="23"/>
                    </a:lnTo>
                    <a:lnTo>
                      <a:pt x="24" y="23"/>
                    </a:lnTo>
                    <a:lnTo>
                      <a:pt x="26" y="23"/>
                    </a:lnTo>
                    <a:lnTo>
                      <a:pt x="26" y="22"/>
                    </a:lnTo>
                    <a:lnTo>
                      <a:pt x="28" y="20"/>
                    </a:lnTo>
                    <a:lnTo>
                      <a:pt x="29" y="15"/>
                    </a:lnTo>
                    <a:lnTo>
                      <a:pt x="29" y="14"/>
                    </a:lnTo>
                    <a:lnTo>
                      <a:pt x="23" y="5"/>
                    </a:lnTo>
                    <a:lnTo>
                      <a:pt x="22" y="4"/>
                    </a:lnTo>
                    <a:lnTo>
                      <a:pt x="21" y="2"/>
                    </a:lnTo>
                    <a:lnTo>
                      <a:pt x="19" y="0"/>
                    </a:lnTo>
                    <a:lnTo>
                      <a:pt x="18" y="0"/>
                    </a:lnTo>
                    <a:close/>
                  </a:path>
                </a:pathLst>
              </a:custGeom>
              <a:grpFill/>
              <a:ln w="635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136" name="Freeform 2724">
                <a:extLst>
                  <a:ext uri="{FF2B5EF4-FFF2-40B4-BE49-F238E27FC236}">
                    <a16:creationId xmlns:a16="http://schemas.microsoft.com/office/drawing/2014/main" id="{9EFDC840-766C-574F-8637-9F7BD3C0D226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5071765" y="2800591"/>
                <a:ext cx="27449" cy="54711"/>
              </a:xfrm>
              <a:custGeom>
                <a:avLst/>
                <a:gdLst>
                  <a:gd name="T0" fmla="*/ 18 w 29"/>
                  <a:gd name="T1" fmla="*/ 0 h 50"/>
                  <a:gd name="T2" fmla="*/ 18 w 29"/>
                  <a:gd name="T3" fmla="*/ 0 h 50"/>
                  <a:gd name="T4" fmla="*/ 16 w 29"/>
                  <a:gd name="T5" fmla="*/ 0 h 50"/>
                  <a:gd name="T6" fmla="*/ 11 w 29"/>
                  <a:gd name="T7" fmla="*/ 2 h 50"/>
                  <a:gd name="T8" fmla="*/ 3 w 29"/>
                  <a:gd name="T9" fmla="*/ 5 h 50"/>
                  <a:gd name="T10" fmla="*/ 2 w 29"/>
                  <a:gd name="T11" fmla="*/ 7 h 50"/>
                  <a:gd name="T12" fmla="*/ 1 w 29"/>
                  <a:gd name="T13" fmla="*/ 8 h 50"/>
                  <a:gd name="T14" fmla="*/ 1 w 29"/>
                  <a:gd name="T15" fmla="*/ 9 h 50"/>
                  <a:gd name="T16" fmla="*/ 1 w 29"/>
                  <a:gd name="T17" fmla="*/ 10 h 50"/>
                  <a:gd name="T18" fmla="*/ 0 w 29"/>
                  <a:gd name="T19" fmla="*/ 10 h 50"/>
                  <a:gd name="T20" fmla="*/ 0 w 29"/>
                  <a:gd name="T21" fmla="*/ 12 h 50"/>
                  <a:gd name="T22" fmla="*/ 0 w 29"/>
                  <a:gd name="T23" fmla="*/ 15 h 50"/>
                  <a:gd name="T24" fmla="*/ 0 w 29"/>
                  <a:gd name="T25" fmla="*/ 15 h 50"/>
                  <a:gd name="T26" fmla="*/ 1 w 29"/>
                  <a:gd name="T27" fmla="*/ 17 h 50"/>
                  <a:gd name="T28" fmla="*/ 1 w 29"/>
                  <a:gd name="T29" fmla="*/ 18 h 50"/>
                  <a:gd name="T30" fmla="*/ 2 w 29"/>
                  <a:gd name="T31" fmla="*/ 22 h 50"/>
                  <a:gd name="T32" fmla="*/ 3 w 29"/>
                  <a:gd name="T33" fmla="*/ 23 h 50"/>
                  <a:gd name="T34" fmla="*/ 6 w 29"/>
                  <a:gd name="T35" fmla="*/ 28 h 50"/>
                  <a:gd name="T36" fmla="*/ 11 w 29"/>
                  <a:gd name="T37" fmla="*/ 40 h 50"/>
                  <a:gd name="T38" fmla="*/ 12 w 29"/>
                  <a:gd name="T39" fmla="*/ 42 h 50"/>
                  <a:gd name="T40" fmla="*/ 12 w 29"/>
                  <a:gd name="T41" fmla="*/ 43 h 50"/>
                  <a:gd name="T42" fmla="*/ 13 w 29"/>
                  <a:gd name="T43" fmla="*/ 44 h 50"/>
                  <a:gd name="T44" fmla="*/ 16 w 29"/>
                  <a:gd name="T45" fmla="*/ 48 h 50"/>
                  <a:gd name="T46" fmla="*/ 18 w 29"/>
                  <a:gd name="T47" fmla="*/ 49 h 50"/>
                  <a:gd name="T48" fmla="*/ 19 w 29"/>
                  <a:gd name="T49" fmla="*/ 50 h 50"/>
                  <a:gd name="T50" fmla="*/ 19 w 29"/>
                  <a:gd name="T51" fmla="*/ 50 h 50"/>
                  <a:gd name="T52" fmla="*/ 26 w 29"/>
                  <a:gd name="T53" fmla="*/ 48 h 50"/>
                  <a:gd name="T54" fmla="*/ 29 w 29"/>
                  <a:gd name="T55" fmla="*/ 44 h 50"/>
                  <a:gd name="T56" fmla="*/ 28 w 29"/>
                  <a:gd name="T57" fmla="*/ 44 h 50"/>
                  <a:gd name="T58" fmla="*/ 28 w 29"/>
                  <a:gd name="T59" fmla="*/ 43 h 50"/>
                  <a:gd name="T60" fmla="*/ 26 w 29"/>
                  <a:gd name="T61" fmla="*/ 42 h 50"/>
                  <a:gd name="T62" fmla="*/ 26 w 29"/>
                  <a:gd name="T63" fmla="*/ 42 h 50"/>
                  <a:gd name="T64" fmla="*/ 25 w 29"/>
                  <a:gd name="T65" fmla="*/ 41 h 50"/>
                  <a:gd name="T66" fmla="*/ 24 w 29"/>
                  <a:gd name="T67" fmla="*/ 39 h 50"/>
                  <a:gd name="T68" fmla="*/ 23 w 29"/>
                  <a:gd name="T69" fmla="*/ 33 h 50"/>
                  <a:gd name="T70" fmla="*/ 23 w 29"/>
                  <a:gd name="T71" fmla="*/ 31 h 50"/>
                  <a:gd name="T72" fmla="*/ 23 w 29"/>
                  <a:gd name="T73" fmla="*/ 25 h 50"/>
                  <a:gd name="T74" fmla="*/ 23 w 29"/>
                  <a:gd name="T75" fmla="*/ 23 h 50"/>
                  <a:gd name="T76" fmla="*/ 24 w 29"/>
                  <a:gd name="T77" fmla="*/ 23 h 50"/>
                  <a:gd name="T78" fmla="*/ 26 w 29"/>
                  <a:gd name="T79" fmla="*/ 23 h 50"/>
                  <a:gd name="T80" fmla="*/ 26 w 29"/>
                  <a:gd name="T81" fmla="*/ 22 h 50"/>
                  <a:gd name="T82" fmla="*/ 28 w 29"/>
                  <a:gd name="T83" fmla="*/ 20 h 50"/>
                  <a:gd name="T84" fmla="*/ 29 w 29"/>
                  <a:gd name="T85" fmla="*/ 15 h 50"/>
                  <a:gd name="T86" fmla="*/ 29 w 29"/>
                  <a:gd name="T87" fmla="*/ 14 h 50"/>
                  <a:gd name="T88" fmla="*/ 23 w 29"/>
                  <a:gd name="T89" fmla="*/ 5 h 50"/>
                  <a:gd name="T90" fmla="*/ 22 w 29"/>
                  <a:gd name="T91" fmla="*/ 4 h 50"/>
                  <a:gd name="T92" fmla="*/ 21 w 29"/>
                  <a:gd name="T93" fmla="*/ 2 h 50"/>
                  <a:gd name="T94" fmla="*/ 19 w 29"/>
                  <a:gd name="T95" fmla="*/ 0 h 50"/>
                  <a:gd name="T96" fmla="*/ 18 w 29"/>
                  <a:gd name="T97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29" h="50">
                    <a:moveTo>
                      <a:pt x="18" y="0"/>
                    </a:moveTo>
                    <a:lnTo>
                      <a:pt x="18" y="0"/>
                    </a:lnTo>
                    <a:lnTo>
                      <a:pt x="16" y="0"/>
                    </a:lnTo>
                    <a:lnTo>
                      <a:pt x="11" y="2"/>
                    </a:lnTo>
                    <a:lnTo>
                      <a:pt x="3" y="5"/>
                    </a:lnTo>
                    <a:lnTo>
                      <a:pt x="2" y="7"/>
                    </a:lnTo>
                    <a:lnTo>
                      <a:pt x="1" y="8"/>
                    </a:lnTo>
                    <a:lnTo>
                      <a:pt x="1" y="9"/>
                    </a:lnTo>
                    <a:lnTo>
                      <a:pt x="1" y="10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1" y="17"/>
                    </a:lnTo>
                    <a:lnTo>
                      <a:pt x="1" y="18"/>
                    </a:lnTo>
                    <a:lnTo>
                      <a:pt x="2" y="22"/>
                    </a:lnTo>
                    <a:lnTo>
                      <a:pt x="3" y="23"/>
                    </a:lnTo>
                    <a:lnTo>
                      <a:pt x="6" y="28"/>
                    </a:lnTo>
                    <a:lnTo>
                      <a:pt x="11" y="40"/>
                    </a:lnTo>
                    <a:lnTo>
                      <a:pt x="12" y="42"/>
                    </a:lnTo>
                    <a:lnTo>
                      <a:pt x="12" y="43"/>
                    </a:lnTo>
                    <a:lnTo>
                      <a:pt x="13" y="44"/>
                    </a:lnTo>
                    <a:lnTo>
                      <a:pt x="16" y="48"/>
                    </a:lnTo>
                    <a:lnTo>
                      <a:pt x="18" y="49"/>
                    </a:lnTo>
                    <a:lnTo>
                      <a:pt x="19" y="50"/>
                    </a:lnTo>
                    <a:lnTo>
                      <a:pt x="19" y="50"/>
                    </a:lnTo>
                    <a:lnTo>
                      <a:pt x="26" y="48"/>
                    </a:lnTo>
                    <a:lnTo>
                      <a:pt x="29" y="44"/>
                    </a:lnTo>
                    <a:lnTo>
                      <a:pt x="28" y="44"/>
                    </a:lnTo>
                    <a:lnTo>
                      <a:pt x="28" y="43"/>
                    </a:lnTo>
                    <a:lnTo>
                      <a:pt x="26" y="42"/>
                    </a:lnTo>
                    <a:lnTo>
                      <a:pt x="26" y="42"/>
                    </a:lnTo>
                    <a:lnTo>
                      <a:pt x="25" y="41"/>
                    </a:lnTo>
                    <a:lnTo>
                      <a:pt x="24" y="39"/>
                    </a:lnTo>
                    <a:lnTo>
                      <a:pt x="23" y="33"/>
                    </a:lnTo>
                    <a:lnTo>
                      <a:pt x="23" y="31"/>
                    </a:lnTo>
                    <a:lnTo>
                      <a:pt x="23" y="25"/>
                    </a:lnTo>
                    <a:lnTo>
                      <a:pt x="23" y="23"/>
                    </a:lnTo>
                    <a:lnTo>
                      <a:pt x="24" y="23"/>
                    </a:lnTo>
                    <a:lnTo>
                      <a:pt x="26" y="23"/>
                    </a:lnTo>
                    <a:lnTo>
                      <a:pt x="26" y="22"/>
                    </a:lnTo>
                    <a:lnTo>
                      <a:pt x="28" y="20"/>
                    </a:lnTo>
                    <a:lnTo>
                      <a:pt x="29" y="15"/>
                    </a:lnTo>
                    <a:lnTo>
                      <a:pt x="29" y="14"/>
                    </a:lnTo>
                    <a:lnTo>
                      <a:pt x="23" y="5"/>
                    </a:lnTo>
                    <a:lnTo>
                      <a:pt x="22" y="4"/>
                    </a:lnTo>
                    <a:lnTo>
                      <a:pt x="21" y="2"/>
                    </a:lnTo>
                    <a:lnTo>
                      <a:pt x="19" y="0"/>
                    </a:lnTo>
                    <a:lnTo>
                      <a:pt x="18" y="0"/>
                    </a:lnTo>
                  </a:path>
                </a:pathLst>
              </a:custGeom>
              <a:grpFill/>
              <a:ln w="635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137" name="Freeform 2732">
                <a:extLst>
                  <a:ext uri="{FF2B5EF4-FFF2-40B4-BE49-F238E27FC236}">
                    <a16:creationId xmlns:a16="http://schemas.microsoft.com/office/drawing/2014/main" id="{6FC1BC3C-4C57-E04B-81F9-3A9F568EDC20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5528595" y="3739427"/>
                <a:ext cx="19607" cy="37205"/>
              </a:xfrm>
              <a:custGeom>
                <a:avLst/>
                <a:gdLst>
                  <a:gd name="T0" fmla="*/ 6 w 20"/>
                  <a:gd name="T1" fmla="*/ 1 h 34"/>
                  <a:gd name="T2" fmla="*/ 6 w 20"/>
                  <a:gd name="T3" fmla="*/ 0 h 34"/>
                  <a:gd name="T4" fmla="*/ 6 w 20"/>
                  <a:gd name="T5" fmla="*/ 0 h 34"/>
                  <a:gd name="T6" fmla="*/ 5 w 20"/>
                  <a:gd name="T7" fmla="*/ 0 h 34"/>
                  <a:gd name="T8" fmla="*/ 5 w 20"/>
                  <a:gd name="T9" fmla="*/ 1 h 34"/>
                  <a:gd name="T10" fmla="*/ 4 w 20"/>
                  <a:gd name="T11" fmla="*/ 2 h 34"/>
                  <a:gd name="T12" fmla="*/ 0 w 20"/>
                  <a:gd name="T13" fmla="*/ 9 h 34"/>
                  <a:gd name="T14" fmla="*/ 0 w 20"/>
                  <a:gd name="T15" fmla="*/ 9 h 34"/>
                  <a:gd name="T16" fmla="*/ 0 w 20"/>
                  <a:gd name="T17" fmla="*/ 16 h 34"/>
                  <a:gd name="T18" fmla="*/ 0 w 20"/>
                  <a:gd name="T19" fmla="*/ 17 h 34"/>
                  <a:gd name="T20" fmla="*/ 1 w 20"/>
                  <a:gd name="T21" fmla="*/ 20 h 34"/>
                  <a:gd name="T22" fmla="*/ 5 w 20"/>
                  <a:gd name="T23" fmla="*/ 23 h 34"/>
                  <a:gd name="T24" fmla="*/ 6 w 20"/>
                  <a:gd name="T25" fmla="*/ 24 h 34"/>
                  <a:gd name="T26" fmla="*/ 8 w 20"/>
                  <a:gd name="T27" fmla="*/ 26 h 34"/>
                  <a:gd name="T28" fmla="*/ 9 w 20"/>
                  <a:gd name="T29" fmla="*/ 26 h 34"/>
                  <a:gd name="T30" fmla="*/ 10 w 20"/>
                  <a:gd name="T31" fmla="*/ 26 h 34"/>
                  <a:gd name="T32" fmla="*/ 11 w 20"/>
                  <a:gd name="T33" fmla="*/ 27 h 34"/>
                  <a:gd name="T34" fmla="*/ 12 w 20"/>
                  <a:gd name="T35" fmla="*/ 27 h 34"/>
                  <a:gd name="T36" fmla="*/ 12 w 20"/>
                  <a:gd name="T37" fmla="*/ 27 h 34"/>
                  <a:gd name="T38" fmla="*/ 12 w 20"/>
                  <a:gd name="T39" fmla="*/ 27 h 34"/>
                  <a:gd name="T40" fmla="*/ 12 w 20"/>
                  <a:gd name="T41" fmla="*/ 29 h 34"/>
                  <a:gd name="T42" fmla="*/ 12 w 20"/>
                  <a:gd name="T43" fmla="*/ 32 h 34"/>
                  <a:gd name="T44" fmla="*/ 12 w 20"/>
                  <a:gd name="T45" fmla="*/ 33 h 34"/>
                  <a:gd name="T46" fmla="*/ 13 w 20"/>
                  <a:gd name="T47" fmla="*/ 33 h 34"/>
                  <a:gd name="T48" fmla="*/ 19 w 20"/>
                  <a:gd name="T49" fmla="*/ 34 h 34"/>
                  <a:gd name="T50" fmla="*/ 20 w 20"/>
                  <a:gd name="T51" fmla="*/ 26 h 34"/>
                  <a:gd name="T52" fmla="*/ 20 w 20"/>
                  <a:gd name="T53" fmla="*/ 21 h 34"/>
                  <a:gd name="T54" fmla="*/ 20 w 20"/>
                  <a:gd name="T55" fmla="*/ 20 h 34"/>
                  <a:gd name="T56" fmla="*/ 19 w 20"/>
                  <a:gd name="T57" fmla="*/ 18 h 34"/>
                  <a:gd name="T58" fmla="*/ 18 w 20"/>
                  <a:gd name="T59" fmla="*/ 16 h 34"/>
                  <a:gd name="T60" fmla="*/ 16 w 20"/>
                  <a:gd name="T61" fmla="*/ 13 h 34"/>
                  <a:gd name="T62" fmla="*/ 15 w 20"/>
                  <a:gd name="T63" fmla="*/ 13 h 34"/>
                  <a:gd name="T64" fmla="*/ 15 w 20"/>
                  <a:gd name="T65" fmla="*/ 13 h 34"/>
                  <a:gd name="T66" fmla="*/ 15 w 20"/>
                  <a:gd name="T67" fmla="*/ 12 h 34"/>
                  <a:gd name="T68" fmla="*/ 15 w 20"/>
                  <a:gd name="T69" fmla="*/ 10 h 34"/>
                  <a:gd name="T70" fmla="*/ 13 w 20"/>
                  <a:gd name="T71" fmla="*/ 9 h 34"/>
                  <a:gd name="T72" fmla="*/ 13 w 20"/>
                  <a:gd name="T73" fmla="*/ 7 h 34"/>
                  <a:gd name="T74" fmla="*/ 13 w 20"/>
                  <a:gd name="T75" fmla="*/ 4 h 34"/>
                  <a:gd name="T76" fmla="*/ 13 w 20"/>
                  <a:gd name="T77" fmla="*/ 4 h 34"/>
                  <a:gd name="T78" fmla="*/ 12 w 20"/>
                  <a:gd name="T79" fmla="*/ 3 h 34"/>
                  <a:gd name="T80" fmla="*/ 11 w 20"/>
                  <a:gd name="T81" fmla="*/ 3 h 34"/>
                  <a:gd name="T82" fmla="*/ 10 w 20"/>
                  <a:gd name="T83" fmla="*/ 3 h 34"/>
                  <a:gd name="T84" fmla="*/ 8 w 20"/>
                  <a:gd name="T85" fmla="*/ 3 h 34"/>
                  <a:gd name="T86" fmla="*/ 6 w 20"/>
                  <a:gd name="T87" fmla="*/ 1 h 34"/>
                  <a:gd name="T88" fmla="*/ 6 w 20"/>
                  <a:gd name="T89" fmla="*/ 1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0" h="34">
                    <a:moveTo>
                      <a:pt x="6" y="1"/>
                    </a:moveTo>
                    <a:lnTo>
                      <a:pt x="6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4" y="2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16"/>
                    </a:lnTo>
                    <a:lnTo>
                      <a:pt x="0" y="17"/>
                    </a:lnTo>
                    <a:lnTo>
                      <a:pt x="1" y="20"/>
                    </a:lnTo>
                    <a:lnTo>
                      <a:pt x="5" y="23"/>
                    </a:lnTo>
                    <a:lnTo>
                      <a:pt x="6" y="24"/>
                    </a:lnTo>
                    <a:lnTo>
                      <a:pt x="8" y="26"/>
                    </a:lnTo>
                    <a:lnTo>
                      <a:pt x="9" y="26"/>
                    </a:lnTo>
                    <a:lnTo>
                      <a:pt x="10" y="26"/>
                    </a:lnTo>
                    <a:lnTo>
                      <a:pt x="11" y="27"/>
                    </a:lnTo>
                    <a:lnTo>
                      <a:pt x="12" y="27"/>
                    </a:lnTo>
                    <a:lnTo>
                      <a:pt x="12" y="27"/>
                    </a:lnTo>
                    <a:lnTo>
                      <a:pt x="12" y="27"/>
                    </a:lnTo>
                    <a:lnTo>
                      <a:pt x="12" y="29"/>
                    </a:lnTo>
                    <a:lnTo>
                      <a:pt x="12" y="32"/>
                    </a:lnTo>
                    <a:lnTo>
                      <a:pt x="12" y="33"/>
                    </a:lnTo>
                    <a:lnTo>
                      <a:pt x="13" y="33"/>
                    </a:lnTo>
                    <a:lnTo>
                      <a:pt x="19" y="34"/>
                    </a:lnTo>
                    <a:lnTo>
                      <a:pt x="20" y="26"/>
                    </a:lnTo>
                    <a:lnTo>
                      <a:pt x="20" y="21"/>
                    </a:lnTo>
                    <a:lnTo>
                      <a:pt x="20" y="20"/>
                    </a:lnTo>
                    <a:lnTo>
                      <a:pt x="19" y="18"/>
                    </a:lnTo>
                    <a:lnTo>
                      <a:pt x="18" y="16"/>
                    </a:lnTo>
                    <a:lnTo>
                      <a:pt x="16" y="13"/>
                    </a:lnTo>
                    <a:lnTo>
                      <a:pt x="15" y="13"/>
                    </a:lnTo>
                    <a:lnTo>
                      <a:pt x="15" y="13"/>
                    </a:lnTo>
                    <a:lnTo>
                      <a:pt x="15" y="12"/>
                    </a:lnTo>
                    <a:lnTo>
                      <a:pt x="15" y="10"/>
                    </a:lnTo>
                    <a:lnTo>
                      <a:pt x="13" y="9"/>
                    </a:lnTo>
                    <a:lnTo>
                      <a:pt x="13" y="7"/>
                    </a:lnTo>
                    <a:lnTo>
                      <a:pt x="13" y="4"/>
                    </a:lnTo>
                    <a:lnTo>
                      <a:pt x="13" y="4"/>
                    </a:lnTo>
                    <a:lnTo>
                      <a:pt x="12" y="3"/>
                    </a:lnTo>
                    <a:lnTo>
                      <a:pt x="11" y="3"/>
                    </a:lnTo>
                    <a:lnTo>
                      <a:pt x="10" y="3"/>
                    </a:lnTo>
                    <a:lnTo>
                      <a:pt x="8" y="3"/>
                    </a:lnTo>
                    <a:lnTo>
                      <a:pt x="6" y="1"/>
                    </a:lnTo>
                    <a:lnTo>
                      <a:pt x="6" y="1"/>
                    </a:lnTo>
                    <a:close/>
                  </a:path>
                </a:pathLst>
              </a:custGeom>
              <a:grpFill/>
              <a:ln w="635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138" name="Freeform 2734">
                <a:extLst>
                  <a:ext uri="{FF2B5EF4-FFF2-40B4-BE49-F238E27FC236}">
                    <a16:creationId xmlns:a16="http://schemas.microsoft.com/office/drawing/2014/main" id="{23D6A8F9-D540-9340-9096-4EF4E730BE77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5535609" y="3739427"/>
                <a:ext cx="19607" cy="37205"/>
              </a:xfrm>
              <a:custGeom>
                <a:avLst/>
                <a:gdLst>
                  <a:gd name="T0" fmla="*/ 6 w 20"/>
                  <a:gd name="T1" fmla="*/ 1 h 34"/>
                  <a:gd name="T2" fmla="*/ 6 w 20"/>
                  <a:gd name="T3" fmla="*/ 0 h 34"/>
                  <a:gd name="T4" fmla="*/ 6 w 20"/>
                  <a:gd name="T5" fmla="*/ 0 h 34"/>
                  <a:gd name="T6" fmla="*/ 5 w 20"/>
                  <a:gd name="T7" fmla="*/ 0 h 34"/>
                  <a:gd name="T8" fmla="*/ 5 w 20"/>
                  <a:gd name="T9" fmla="*/ 1 h 34"/>
                  <a:gd name="T10" fmla="*/ 4 w 20"/>
                  <a:gd name="T11" fmla="*/ 2 h 34"/>
                  <a:gd name="T12" fmla="*/ 0 w 20"/>
                  <a:gd name="T13" fmla="*/ 9 h 34"/>
                  <a:gd name="T14" fmla="*/ 0 w 20"/>
                  <a:gd name="T15" fmla="*/ 9 h 34"/>
                  <a:gd name="T16" fmla="*/ 0 w 20"/>
                  <a:gd name="T17" fmla="*/ 16 h 34"/>
                  <a:gd name="T18" fmla="*/ 0 w 20"/>
                  <a:gd name="T19" fmla="*/ 17 h 34"/>
                  <a:gd name="T20" fmla="*/ 1 w 20"/>
                  <a:gd name="T21" fmla="*/ 20 h 34"/>
                  <a:gd name="T22" fmla="*/ 5 w 20"/>
                  <a:gd name="T23" fmla="*/ 23 h 34"/>
                  <a:gd name="T24" fmla="*/ 6 w 20"/>
                  <a:gd name="T25" fmla="*/ 24 h 34"/>
                  <a:gd name="T26" fmla="*/ 8 w 20"/>
                  <a:gd name="T27" fmla="*/ 26 h 34"/>
                  <a:gd name="T28" fmla="*/ 9 w 20"/>
                  <a:gd name="T29" fmla="*/ 26 h 34"/>
                  <a:gd name="T30" fmla="*/ 10 w 20"/>
                  <a:gd name="T31" fmla="*/ 26 h 34"/>
                  <a:gd name="T32" fmla="*/ 11 w 20"/>
                  <a:gd name="T33" fmla="*/ 27 h 34"/>
                  <a:gd name="T34" fmla="*/ 12 w 20"/>
                  <a:gd name="T35" fmla="*/ 27 h 34"/>
                  <a:gd name="T36" fmla="*/ 12 w 20"/>
                  <a:gd name="T37" fmla="*/ 27 h 34"/>
                  <a:gd name="T38" fmla="*/ 12 w 20"/>
                  <a:gd name="T39" fmla="*/ 27 h 34"/>
                  <a:gd name="T40" fmla="*/ 12 w 20"/>
                  <a:gd name="T41" fmla="*/ 29 h 34"/>
                  <a:gd name="T42" fmla="*/ 12 w 20"/>
                  <a:gd name="T43" fmla="*/ 32 h 34"/>
                  <a:gd name="T44" fmla="*/ 12 w 20"/>
                  <a:gd name="T45" fmla="*/ 33 h 34"/>
                  <a:gd name="T46" fmla="*/ 13 w 20"/>
                  <a:gd name="T47" fmla="*/ 33 h 34"/>
                  <a:gd name="T48" fmla="*/ 19 w 20"/>
                  <a:gd name="T49" fmla="*/ 34 h 34"/>
                  <a:gd name="T50" fmla="*/ 20 w 20"/>
                  <a:gd name="T51" fmla="*/ 26 h 34"/>
                  <a:gd name="T52" fmla="*/ 20 w 20"/>
                  <a:gd name="T53" fmla="*/ 21 h 34"/>
                  <a:gd name="T54" fmla="*/ 20 w 20"/>
                  <a:gd name="T55" fmla="*/ 20 h 34"/>
                  <a:gd name="T56" fmla="*/ 19 w 20"/>
                  <a:gd name="T57" fmla="*/ 18 h 34"/>
                  <a:gd name="T58" fmla="*/ 18 w 20"/>
                  <a:gd name="T59" fmla="*/ 16 h 34"/>
                  <a:gd name="T60" fmla="*/ 16 w 20"/>
                  <a:gd name="T61" fmla="*/ 13 h 34"/>
                  <a:gd name="T62" fmla="*/ 15 w 20"/>
                  <a:gd name="T63" fmla="*/ 13 h 34"/>
                  <a:gd name="T64" fmla="*/ 15 w 20"/>
                  <a:gd name="T65" fmla="*/ 13 h 34"/>
                  <a:gd name="T66" fmla="*/ 15 w 20"/>
                  <a:gd name="T67" fmla="*/ 12 h 34"/>
                  <a:gd name="T68" fmla="*/ 15 w 20"/>
                  <a:gd name="T69" fmla="*/ 10 h 34"/>
                  <a:gd name="T70" fmla="*/ 13 w 20"/>
                  <a:gd name="T71" fmla="*/ 9 h 34"/>
                  <a:gd name="T72" fmla="*/ 13 w 20"/>
                  <a:gd name="T73" fmla="*/ 7 h 34"/>
                  <a:gd name="T74" fmla="*/ 13 w 20"/>
                  <a:gd name="T75" fmla="*/ 4 h 34"/>
                  <a:gd name="T76" fmla="*/ 13 w 20"/>
                  <a:gd name="T77" fmla="*/ 4 h 34"/>
                  <a:gd name="T78" fmla="*/ 12 w 20"/>
                  <a:gd name="T79" fmla="*/ 3 h 34"/>
                  <a:gd name="T80" fmla="*/ 11 w 20"/>
                  <a:gd name="T81" fmla="*/ 3 h 34"/>
                  <a:gd name="T82" fmla="*/ 10 w 20"/>
                  <a:gd name="T83" fmla="*/ 3 h 34"/>
                  <a:gd name="T84" fmla="*/ 8 w 20"/>
                  <a:gd name="T85" fmla="*/ 3 h 34"/>
                  <a:gd name="T86" fmla="*/ 6 w 20"/>
                  <a:gd name="T87" fmla="*/ 1 h 34"/>
                  <a:gd name="T88" fmla="*/ 6 w 20"/>
                  <a:gd name="T89" fmla="*/ 1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0" h="34">
                    <a:moveTo>
                      <a:pt x="6" y="1"/>
                    </a:moveTo>
                    <a:lnTo>
                      <a:pt x="6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4" y="2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16"/>
                    </a:lnTo>
                    <a:lnTo>
                      <a:pt x="0" y="17"/>
                    </a:lnTo>
                    <a:lnTo>
                      <a:pt x="1" y="20"/>
                    </a:lnTo>
                    <a:lnTo>
                      <a:pt x="5" y="23"/>
                    </a:lnTo>
                    <a:lnTo>
                      <a:pt x="6" y="24"/>
                    </a:lnTo>
                    <a:lnTo>
                      <a:pt x="8" y="26"/>
                    </a:lnTo>
                    <a:lnTo>
                      <a:pt x="9" y="26"/>
                    </a:lnTo>
                    <a:lnTo>
                      <a:pt x="10" y="26"/>
                    </a:lnTo>
                    <a:lnTo>
                      <a:pt x="11" y="27"/>
                    </a:lnTo>
                    <a:lnTo>
                      <a:pt x="12" y="27"/>
                    </a:lnTo>
                    <a:lnTo>
                      <a:pt x="12" y="27"/>
                    </a:lnTo>
                    <a:lnTo>
                      <a:pt x="12" y="27"/>
                    </a:lnTo>
                    <a:lnTo>
                      <a:pt x="12" y="29"/>
                    </a:lnTo>
                    <a:lnTo>
                      <a:pt x="12" y="32"/>
                    </a:lnTo>
                    <a:lnTo>
                      <a:pt x="12" y="33"/>
                    </a:lnTo>
                    <a:lnTo>
                      <a:pt x="13" y="33"/>
                    </a:lnTo>
                    <a:lnTo>
                      <a:pt x="19" y="34"/>
                    </a:lnTo>
                    <a:lnTo>
                      <a:pt x="20" y="26"/>
                    </a:lnTo>
                    <a:lnTo>
                      <a:pt x="20" y="21"/>
                    </a:lnTo>
                    <a:lnTo>
                      <a:pt x="20" y="20"/>
                    </a:lnTo>
                    <a:lnTo>
                      <a:pt x="19" y="18"/>
                    </a:lnTo>
                    <a:lnTo>
                      <a:pt x="18" y="16"/>
                    </a:lnTo>
                    <a:lnTo>
                      <a:pt x="16" y="13"/>
                    </a:lnTo>
                    <a:lnTo>
                      <a:pt x="15" y="13"/>
                    </a:lnTo>
                    <a:lnTo>
                      <a:pt x="15" y="13"/>
                    </a:lnTo>
                    <a:lnTo>
                      <a:pt x="15" y="12"/>
                    </a:lnTo>
                    <a:lnTo>
                      <a:pt x="15" y="10"/>
                    </a:lnTo>
                    <a:lnTo>
                      <a:pt x="13" y="9"/>
                    </a:lnTo>
                    <a:lnTo>
                      <a:pt x="13" y="7"/>
                    </a:lnTo>
                    <a:lnTo>
                      <a:pt x="13" y="4"/>
                    </a:lnTo>
                    <a:lnTo>
                      <a:pt x="13" y="4"/>
                    </a:lnTo>
                    <a:lnTo>
                      <a:pt x="12" y="3"/>
                    </a:lnTo>
                    <a:lnTo>
                      <a:pt x="11" y="3"/>
                    </a:lnTo>
                    <a:lnTo>
                      <a:pt x="10" y="3"/>
                    </a:lnTo>
                    <a:lnTo>
                      <a:pt x="8" y="3"/>
                    </a:lnTo>
                    <a:lnTo>
                      <a:pt x="6" y="1"/>
                    </a:lnTo>
                    <a:lnTo>
                      <a:pt x="6" y="1"/>
                    </a:lnTo>
                  </a:path>
                </a:pathLst>
              </a:custGeom>
              <a:grpFill/>
              <a:ln w="635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139" name="Freeform 2765">
                <a:extLst>
                  <a:ext uri="{FF2B5EF4-FFF2-40B4-BE49-F238E27FC236}">
                    <a16:creationId xmlns:a16="http://schemas.microsoft.com/office/drawing/2014/main" id="{6F85E93C-4645-3241-BE34-E1638293DB60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5414878" y="3774439"/>
                <a:ext cx="11763" cy="15319"/>
              </a:xfrm>
              <a:custGeom>
                <a:avLst/>
                <a:gdLst>
                  <a:gd name="T0" fmla="*/ 2 w 12"/>
                  <a:gd name="T1" fmla="*/ 0 h 14"/>
                  <a:gd name="T2" fmla="*/ 1 w 12"/>
                  <a:gd name="T3" fmla="*/ 0 h 14"/>
                  <a:gd name="T4" fmla="*/ 0 w 12"/>
                  <a:gd name="T5" fmla="*/ 2 h 14"/>
                  <a:gd name="T6" fmla="*/ 0 w 12"/>
                  <a:gd name="T7" fmla="*/ 7 h 14"/>
                  <a:gd name="T8" fmla="*/ 0 w 12"/>
                  <a:gd name="T9" fmla="*/ 11 h 14"/>
                  <a:gd name="T10" fmla="*/ 0 w 12"/>
                  <a:gd name="T11" fmla="*/ 11 h 14"/>
                  <a:gd name="T12" fmla="*/ 1 w 12"/>
                  <a:gd name="T13" fmla="*/ 11 h 14"/>
                  <a:gd name="T14" fmla="*/ 2 w 12"/>
                  <a:gd name="T15" fmla="*/ 13 h 14"/>
                  <a:gd name="T16" fmla="*/ 3 w 12"/>
                  <a:gd name="T17" fmla="*/ 14 h 14"/>
                  <a:gd name="T18" fmla="*/ 3 w 12"/>
                  <a:gd name="T19" fmla="*/ 14 h 14"/>
                  <a:gd name="T20" fmla="*/ 6 w 12"/>
                  <a:gd name="T21" fmla="*/ 14 h 14"/>
                  <a:gd name="T22" fmla="*/ 11 w 12"/>
                  <a:gd name="T23" fmla="*/ 8 h 14"/>
                  <a:gd name="T24" fmla="*/ 11 w 12"/>
                  <a:gd name="T25" fmla="*/ 6 h 14"/>
                  <a:gd name="T26" fmla="*/ 12 w 12"/>
                  <a:gd name="T27" fmla="*/ 6 h 14"/>
                  <a:gd name="T28" fmla="*/ 12 w 12"/>
                  <a:gd name="T29" fmla="*/ 4 h 14"/>
                  <a:gd name="T30" fmla="*/ 11 w 12"/>
                  <a:gd name="T31" fmla="*/ 3 h 14"/>
                  <a:gd name="T32" fmla="*/ 8 w 12"/>
                  <a:gd name="T33" fmla="*/ 0 h 14"/>
                  <a:gd name="T34" fmla="*/ 7 w 12"/>
                  <a:gd name="T35" fmla="*/ 0 h 14"/>
                  <a:gd name="T36" fmla="*/ 7 w 12"/>
                  <a:gd name="T37" fmla="*/ 0 h 14"/>
                  <a:gd name="T38" fmla="*/ 3 w 12"/>
                  <a:gd name="T39" fmla="*/ 0 h 14"/>
                  <a:gd name="T40" fmla="*/ 2 w 12"/>
                  <a:gd name="T41" fmla="*/ 0 h 14"/>
                  <a:gd name="T42" fmla="*/ 2 w 12"/>
                  <a:gd name="T43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2" h="14">
                    <a:moveTo>
                      <a:pt x="2" y="0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0" y="7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1" y="11"/>
                    </a:lnTo>
                    <a:lnTo>
                      <a:pt x="2" y="13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6" y="14"/>
                    </a:lnTo>
                    <a:lnTo>
                      <a:pt x="11" y="8"/>
                    </a:lnTo>
                    <a:lnTo>
                      <a:pt x="11" y="6"/>
                    </a:lnTo>
                    <a:lnTo>
                      <a:pt x="12" y="6"/>
                    </a:lnTo>
                    <a:lnTo>
                      <a:pt x="12" y="4"/>
                    </a:lnTo>
                    <a:lnTo>
                      <a:pt x="11" y="3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635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140" name="Freeform 2766">
                <a:extLst>
                  <a:ext uri="{FF2B5EF4-FFF2-40B4-BE49-F238E27FC236}">
                    <a16:creationId xmlns:a16="http://schemas.microsoft.com/office/drawing/2014/main" id="{4C3DE620-2CC2-F445-8D32-D2FC02A97B4D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5414878" y="3774439"/>
                <a:ext cx="11763" cy="15319"/>
              </a:xfrm>
              <a:custGeom>
                <a:avLst/>
                <a:gdLst>
                  <a:gd name="T0" fmla="*/ 2 w 12"/>
                  <a:gd name="T1" fmla="*/ 0 h 14"/>
                  <a:gd name="T2" fmla="*/ 1 w 12"/>
                  <a:gd name="T3" fmla="*/ 0 h 14"/>
                  <a:gd name="T4" fmla="*/ 0 w 12"/>
                  <a:gd name="T5" fmla="*/ 2 h 14"/>
                  <a:gd name="T6" fmla="*/ 0 w 12"/>
                  <a:gd name="T7" fmla="*/ 7 h 14"/>
                  <a:gd name="T8" fmla="*/ 0 w 12"/>
                  <a:gd name="T9" fmla="*/ 11 h 14"/>
                  <a:gd name="T10" fmla="*/ 0 w 12"/>
                  <a:gd name="T11" fmla="*/ 11 h 14"/>
                  <a:gd name="T12" fmla="*/ 1 w 12"/>
                  <a:gd name="T13" fmla="*/ 11 h 14"/>
                  <a:gd name="T14" fmla="*/ 2 w 12"/>
                  <a:gd name="T15" fmla="*/ 13 h 14"/>
                  <a:gd name="T16" fmla="*/ 3 w 12"/>
                  <a:gd name="T17" fmla="*/ 14 h 14"/>
                  <a:gd name="T18" fmla="*/ 3 w 12"/>
                  <a:gd name="T19" fmla="*/ 14 h 14"/>
                  <a:gd name="T20" fmla="*/ 6 w 12"/>
                  <a:gd name="T21" fmla="*/ 14 h 14"/>
                  <a:gd name="T22" fmla="*/ 11 w 12"/>
                  <a:gd name="T23" fmla="*/ 8 h 14"/>
                  <a:gd name="T24" fmla="*/ 11 w 12"/>
                  <a:gd name="T25" fmla="*/ 6 h 14"/>
                  <a:gd name="T26" fmla="*/ 12 w 12"/>
                  <a:gd name="T27" fmla="*/ 6 h 14"/>
                  <a:gd name="T28" fmla="*/ 12 w 12"/>
                  <a:gd name="T29" fmla="*/ 4 h 14"/>
                  <a:gd name="T30" fmla="*/ 11 w 12"/>
                  <a:gd name="T31" fmla="*/ 3 h 14"/>
                  <a:gd name="T32" fmla="*/ 8 w 12"/>
                  <a:gd name="T33" fmla="*/ 0 h 14"/>
                  <a:gd name="T34" fmla="*/ 7 w 12"/>
                  <a:gd name="T35" fmla="*/ 0 h 14"/>
                  <a:gd name="T36" fmla="*/ 7 w 12"/>
                  <a:gd name="T37" fmla="*/ 0 h 14"/>
                  <a:gd name="T38" fmla="*/ 3 w 12"/>
                  <a:gd name="T39" fmla="*/ 0 h 14"/>
                  <a:gd name="T40" fmla="*/ 2 w 12"/>
                  <a:gd name="T41" fmla="*/ 0 h 14"/>
                  <a:gd name="T42" fmla="*/ 2 w 12"/>
                  <a:gd name="T43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2" h="14">
                    <a:moveTo>
                      <a:pt x="2" y="0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0" y="7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1" y="11"/>
                    </a:lnTo>
                    <a:lnTo>
                      <a:pt x="2" y="13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6" y="14"/>
                    </a:lnTo>
                    <a:lnTo>
                      <a:pt x="11" y="8"/>
                    </a:lnTo>
                    <a:lnTo>
                      <a:pt x="11" y="6"/>
                    </a:lnTo>
                    <a:lnTo>
                      <a:pt x="12" y="6"/>
                    </a:lnTo>
                    <a:lnTo>
                      <a:pt x="12" y="4"/>
                    </a:lnTo>
                    <a:lnTo>
                      <a:pt x="11" y="3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0"/>
                    </a:lnTo>
                  </a:path>
                </a:pathLst>
              </a:custGeom>
              <a:grpFill/>
              <a:ln w="635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141" name="Freeform 2767">
                <a:extLst>
                  <a:ext uri="{FF2B5EF4-FFF2-40B4-BE49-F238E27FC236}">
                    <a16:creationId xmlns:a16="http://schemas.microsoft.com/office/drawing/2014/main" id="{5CDF9DEF-FECD-E247-B8C1-F7F954EE7987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5414878" y="3774439"/>
                <a:ext cx="11763" cy="15319"/>
              </a:xfrm>
              <a:custGeom>
                <a:avLst/>
                <a:gdLst>
                  <a:gd name="T0" fmla="*/ 2 w 12"/>
                  <a:gd name="T1" fmla="*/ 0 h 14"/>
                  <a:gd name="T2" fmla="*/ 1 w 12"/>
                  <a:gd name="T3" fmla="*/ 0 h 14"/>
                  <a:gd name="T4" fmla="*/ 0 w 12"/>
                  <a:gd name="T5" fmla="*/ 2 h 14"/>
                  <a:gd name="T6" fmla="*/ 0 w 12"/>
                  <a:gd name="T7" fmla="*/ 7 h 14"/>
                  <a:gd name="T8" fmla="*/ 0 w 12"/>
                  <a:gd name="T9" fmla="*/ 11 h 14"/>
                  <a:gd name="T10" fmla="*/ 0 w 12"/>
                  <a:gd name="T11" fmla="*/ 11 h 14"/>
                  <a:gd name="T12" fmla="*/ 1 w 12"/>
                  <a:gd name="T13" fmla="*/ 11 h 14"/>
                  <a:gd name="T14" fmla="*/ 2 w 12"/>
                  <a:gd name="T15" fmla="*/ 13 h 14"/>
                  <a:gd name="T16" fmla="*/ 3 w 12"/>
                  <a:gd name="T17" fmla="*/ 14 h 14"/>
                  <a:gd name="T18" fmla="*/ 3 w 12"/>
                  <a:gd name="T19" fmla="*/ 14 h 14"/>
                  <a:gd name="T20" fmla="*/ 6 w 12"/>
                  <a:gd name="T21" fmla="*/ 14 h 14"/>
                  <a:gd name="T22" fmla="*/ 11 w 12"/>
                  <a:gd name="T23" fmla="*/ 8 h 14"/>
                  <a:gd name="T24" fmla="*/ 11 w 12"/>
                  <a:gd name="T25" fmla="*/ 6 h 14"/>
                  <a:gd name="T26" fmla="*/ 12 w 12"/>
                  <a:gd name="T27" fmla="*/ 6 h 14"/>
                  <a:gd name="T28" fmla="*/ 12 w 12"/>
                  <a:gd name="T29" fmla="*/ 4 h 14"/>
                  <a:gd name="T30" fmla="*/ 11 w 12"/>
                  <a:gd name="T31" fmla="*/ 3 h 14"/>
                  <a:gd name="T32" fmla="*/ 8 w 12"/>
                  <a:gd name="T33" fmla="*/ 0 h 14"/>
                  <a:gd name="T34" fmla="*/ 7 w 12"/>
                  <a:gd name="T35" fmla="*/ 0 h 14"/>
                  <a:gd name="T36" fmla="*/ 7 w 12"/>
                  <a:gd name="T37" fmla="*/ 0 h 14"/>
                  <a:gd name="T38" fmla="*/ 3 w 12"/>
                  <a:gd name="T39" fmla="*/ 0 h 14"/>
                  <a:gd name="T40" fmla="*/ 2 w 12"/>
                  <a:gd name="T41" fmla="*/ 0 h 14"/>
                  <a:gd name="T42" fmla="*/ 2 w 12"/>
                  <a:gd name="T43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2" h="14">
                    <a:moveTo>
                      <a:pt x="2" y="0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0" y="7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1" y="11"/>
                    </a:lnTo>
                    <a:lnTo>
                      <a:pt x="2" y="13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6" y="14"/>
                    </a:lnTo>
                    <a:lnTo>
                      <a:pt x="11" y="8"/>
                    </a:lnTo>
                    <a:lnTo>
                      <a:pt x="11" y="6"/>
                    </a:lnTo>
                    <a:lnTo>
                      <a:pt x="12" y="6"/>
                    </a:lnTo>
                    <a:lnTo>
                      <a:pt x="12" y="4"/>
                    </a:lnTo>
                    <a:lnTo>
                      <a:pt x="11" y="3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0"/>
                    </a:lnTo>
                  </a:path>
                </a:pathLst>
              </a:custGeom>
              <a:grpFill/>
              <a:ln w="635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142" name="Freeform 2768">
                <a:extLst>
                  <a:ext uri="{FF2B5EF4-FFF2-40B4-BE49-F238E27FC236}">
                    <a16:creationId xmlns:a16="http://schemas.microsoft.com/office/drawing/2014/main" id="{C862C286-86B7-124B-B392-8601CEDD5C60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5424681" y="3640946"/>
                <a:ext cx="27449" cy="30639"/>
              </a:xfrm>
              <a:custGeom>
                <a:avLst/>
                <a:gdLst>
                  <a:gd name="T0" fmla="*/ 10 w 28"/>
                  <a:gd name="T1" fmla="*/ 10 h 26"/>
                  <a:gd name="T2" fmla="*/ 9 w 28"/>
                  <a:gd name="T3" fmla="*/ 10 h 26"/>
                  <a:gd name="T4" fmla="*/ 8 w 28"/>
                  <a:gd name="T5" fmla="*/ 12 h 26"/>
                  <a:gd name="T6" fmla="*/ 8 w 28"/>
                  <a:gd name="T7" fmla="*/ 12 h 26"/>
                  <a:gd name="T8" fmla="*/ 8 w 28"/>
                  <a:gd name="T9" fmla="*/ 12 h 26"/>
                  <a:gd name="T10" fmla="*/ 7 w 28"/>
                  <a:gd name="T11" fmla="*/ 14 h 26"/>
                  <a:gd name="T12" fmla="*/ 7 w 28"/>
                  <a:gd name="T13" fmla="*/ 14 h 26"/>
                  <a:gd name="T14" fmla="*/ 4 w 28"/>
                  <a:gd name="T15" fmla="*/ 19 h 26"/>
                  <a:gd name="T16" fmla="*/ 1 w 28"/>
                  <a:gd name="T17" fmla="*/ 21 h 26"/>
                  <a:gd name="T18" fmla="*/ 1 w 28"/>
                  <a:gd name="T19" fmla="*/ 21 h 26"/>
                  <a:gd name="T20" fmla="*/ 0 w 28"/>
                  <a:gd name="T21" fmla="*/ 22 h 26"/>
                  <a:gd name="T22" fmla="*/ 0 w 28"/>
                  <a:gd name="T23" fmla="*/ 23 h 26"/>
                  <a:gd name="T24" fmla="*/ 0 w 28"/>
                  <a:gd name="T25" fmla="*/ 23 h 26"/>
                  <a:gd name="T26" fmla="*/ 0 w 28"/>
                  <a:gd name="T27" fmla="*/ 24 h 26"/>
                  <a:gd name="T28" fmla="*/ 0 w 28"/>
                  <a:gd name="T29" fmla="*/ 25 h 26"/>
                  <a:gd name="T30" fmla="*/ 0 w 28"/>
                  <a:gd name="T31" fmla="*/ 25 h 26"/>
                  <a:gd name="T32" fmla="*/ 0 w 28"/>
                  <a:gd name="T33" fmla="*/ 25 h 26"/>
                  <a:gd name="T34" fmla="*/ 0 w 28"/>
                  <a:gd name="T35" fmla="*/ 26 h 26"/>
                  <a:gd name="T36" fmla="*/ 2 w 28"/>
                  <a:gd name="T37" fmla="*/ 26 h 26"/>
                  <a:gd name="T38" fmla="*/ 3 w 28"/>
                  <a:gd name="T39" fmla="*/ 25 h 26"/>
                  <a:gd name="T40" fmla="*/ 4 w 28"/>
                  <a:gd name="T41" fmla="*/ 23 h 26"/>
                  <a:gd name="T42" fmla="*/ 5 w 28"/>
                  <a:gd name="T43" fmla="*/ 23 h 26"/>
                  <a:gd name="T44" fmla="*/ 9 w 28"/>
                  <a:gd name="T45" fmla="*/ 22 h 26"/>
                  <a:gd name="T46" fmla="*/ 11 w 28"/>
                  <a:gd name="T47" fmla="*/ 22 h 26"/>
                  <a:gd name="T48" fmla="*/ 18 w 28"/>
                  <a:gd name="T49" fmla="*/ 18 h 26"/>
                  <a:gd name="T50" fmla="*/ 23 w 28"/>
                  <a:gd name="T51" fmla="*/ 15 h 26"/>
                  <a:gd name="T52" fmla="*/ 23 w 28"/>
                  <a:gd name="T53" fmla="*/ 15 h 26"/>
                  <a:gd name="T54" fmla="*/ 28 w 28"/>
                  <a:gd name="T55" fmla="*/ 10 h 26"/>
                  <a:gd name="T56" fmla="*/ 28 w 28"/>
                  <a:gd name="T57" fmla="*/ 9 h 26"/>
                  <a:gd name="T58" fmla="*/ 27 w 28"/>
                  <a:gd name="T59" fmla="*/ 8 h 26"/>
                  <a:gd name="T60" fmla="*/ 27 w 28"/>
                  <a:gd name="T61" fmla="*/ 7 h 26"/>
                  <a:gd name="T62" fmla="*/ 27 w 28"/>
                  <a:gd name="T63" fmla="*/ 7 h 26"/>
                  <a:gd name="T64" fmla="*/ 27 w 28"/>
                  <a:gd name="T65" fmla="*/ 5 h 26"/>
                  <a:gd name="T66" fmla="*/ 26 w 28"/>
                  <a:gd name="T67" fmla="*/ 3 h 26"/>
                  <a:gd name="T68" fmla="*/ 24 w 28"/>
                  <a:gd name="T69" fmla="*/ 1 h 26"/>
                  <a:gd name="T70" fmla="*/ 22 w 28"/>
                  <a:gd name="T71" fmla="*/ 0 h 26"/>
                  <a:gd name="T72" fmla="*/ 10 w 28"/>
                  <a:gd name="T73" fmla="*/ 1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8" h="26">
                    <a:moveTo>
                      <a:pt x="10" y="10"/>
                    </a:moveTo>
                    <a:lnTo>
                      <a:pt x="9" y="10"/>
                    </a:lnTo>
                    <a:lnTo>
                      <a:pt x="8" y="12"/>
                    </a:lnTo>
                    <a:lnTo>
                      <a:pt x="8" y="12"/>
                    </a:lnTo>
                    <a:lnTo>
                      <a:pt x="8" y="12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4" y="19"/>
                    </a:lnTo>
                    <a:lnTo>
                      <a:pt x="1" y="21"/>
                    </a:lnTo>
                    <a:lnTo>
                      <a:pt x="1" y="21"/>
                    </a:lnTo>
                    <a:lnTo>
                      <a:pt x="0" y="22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4"/>
                    </a:lnTo>
                    <a:lnTo>
                      <a:pt x="0" y="25"/>
                    </a:lnTo>
                    <a:lnTo>
                      <a:pt x="0" y="25"/>
                    </a:lnTo>
                    <a:lnTo>
                      <a:pt x="0" y="25"/>
                    </a:lnTo>
                    <a:lnTo>
                      <a:pt x="0" y="26"/>
                    </a:lnTo>
                    <a:lnTo>
                      <a:pt x="2" y="26"/>
                    </a:lnTo>
                    <a:lnTo>
                      <a:pt x="3" y="25"/>
                    </a:lnTo>
                    <a:lnTo>
                      <a:pt x="4" y="23"/>
                    </a:lnTo>
                    <a:lnTo>
                      <a:pt x="5" y="23"/>
                    </a:lnTo>
                    <a:lnTo>
                      <a:pt x="9" y="22"/>
                    </a:lnTo>
                    <a:lnTo>
                      <a:pt x="11" y="22"/>
                    </a:lnTo>
                    <a:lnTo>
                      <a:pt x="18" y="18"/>
                    </a:lnTo>
                    <a:lnTo>
                      <a:pt x="23" y="15"/>
                    </a:lnTo>
                    <a:lnTo>
                      <a:pt x="23" y="15"/>
                    </a:lnTo>
                    <a:lnTo>
                      <a:pt x="28" y="10"/>
                    </a:lnTo>
                    <a:lnTo>
                      <a:pt x="28" y="9"/>
                    </a:lnTo>
                    <a:lnTo>
                      <a:pt x="27" y="8"/>
                    </a:lnTo>
                    <a:lnTo>
                      <a:pt x="27" y="7"/>
                    </a:lnTo>
                    <a:lnTo>
                      <a:pt x="27" y="7"/>
                    </a:lnTo>
                    <a:lnTo>
                      <a:pt x="27" y="5"/>
                    </a:lnTo>
                    <a:lnTo>
                      <a:pt x="26" y="3"/>
                    </a:lnTo>
                    <a:lnTo>
                      <a:pt x="24" y="1"/>
                    </a:lnTo>
                    <a:lnTo>
                      <a:pt x="22" y="0"/>
                    </a:lnTo>
                    <a:lnTo>
                      <a:pt x="10" y="10"/>
                    </a:lnTo>
                    <a:close/>
                  </a:path>
                </a:pathLst>
              </a:custGeom>
              <a:grpFill/>
              <a:ln w="635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143" name="Freeform 2769">
                <a:extLst>
                  <a:ext uri="{FF2B5EF4-FFF2-40B4-BE49-F238E27FC236}">
                    <a16:creationId xmlns:a16="http://schemas.microsoft.com/office/drawing/2014/main" id="{0DD1EF29-4BEB-9C4C-A56A-A333AE5473FA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5424681" y="3640946"/>
                <a:ext cx="27449" cy="30639"/>
              </a:xfrm>
              <a:custGeom>
                <a:avLst/>
                <a:gdLst>
                  <a:gd name="T0" fmla="*/ 10 w 28"/>
                  <a:gd name="T1" fmla="*/ 10 h 26"/>
                  <a:gd name="T2" fmla="*/ 9 w 28"/>
                  <a:gd name="T3" fmla="*/ 10 h 26"/>
                  <a:gd name="T4" fmla="*/ 8 w 28"/>
                  <a:gd name="T5" fmla="*/ 12 h 26"/>
                  <a:gd name="T6" fmla="*/ 8 w 28"/>
                  <a:gd name="T7" fmla="*/ 12 h 26"/>
                  <a:gd name="T8" fmla="*/ 8 w 28"/>
                  <a:gd name="T9" fmla="*/ 12 h 26"/>
                  <a:gd name="T10" fmla="*/ 7 w 28"/>
                  <a:gd name="T11" fmla="*/ 14 h 26"/>
                  <a:gd name="T12" fmla="*/ 7 w 28"/>
                  <a:gd name="T13" fmla="*/ 14 h 26"/>
                  <a:gd name="T14" fmla="*/ 4 w 28"/>
                  <a:gd name="T15" fmla="*/ 19 h 26"/>
                  <a:gd name="T16" fmla="*/ 1 w 28"/>
                  <a:gd name="T17" fmla="*/ 21 h 26"/>
                  <a:gd name="T18" fmla="*/ 1 w 28"/>
                  <a:gd name="T19" fmla="*/ 21 h 26"/>
                  <a:gd name="T20" fmla="*/ 0 w 28"/>
                  <a:gd name="T21" fmla="*/ 22 h 26"/>
                  <a:gd name="T22" fmla="*/ 0 w 28"/>
                  <a:gd name="T23" fmla="*/ 23 h 26"/>
                  <a:gd name="T24" fmla="*/ 0 w 28"/>
                  <a:gd name="T25" fmla="*/ 23 h 26"/>
                  <a:gd name="T26" fmla="*/ 0 w 28"/>
                  <a:gd name="T27" fmla="*/ 24 h 26"/>
                  <a:gd name="T28" fmla="*/ 0 w 28"/>
                  <a:gd name="T29" fmla="*/ 25 h 26"/>
                  <a:gd name="T30" fmla="*/ 0 w 28"/>
                  <a:gd name="T31" fmla="*/ 25 h 26"/>
                  <a:gd name="T32" fmla="*/ 0 w 28"/>
                  <a:gd name="T33" fmla="*/ 25 h 26"/>
                  <a:gd name="T34" fmla="*/ 0 w 28"/>
                  <a:gd name="T35" fmla="*/ 26 h 26"/>
                  <a:gd name="T36" fmla="*/ 2 w 28"/>
                  <a:gd name="T37" fmla="*/ 26 h 26"/>
                  <a:gd name="T38" fmla="*/ 3 w 28"/>
                  <a:gd name="T39" fmla="*/ 25 h 26"/>
                  <a:gd name="T40" fmla="*/ 4 w 28"/>
                  <a:gd name="T41" fmla="*/ 23 h 26"/>
                  <a:gd name="T42" fmla="*/ 5 w 28"/>
                  <a:gd name="T43" fmla="*/ 23 h 26"/>
                  <a:gd name="T44" fmla="*/ 9 w 28"/>
                  <a:gd name="T45" fmla="*/ 22 h 26"/>
                  <a:gd name="T46" fmla="*/ 11 w 28"/>
                  <a:gd name="T47" fmla="*/ 22 h 26"/>
                  <a:gd name="T48" fmla="*/ 18 w 28"/>
                  <a:gd name="T49" fmla="*/ 18 h 26"/>
                  <a:gd name="T50" fmla="*/ 23 w 28"/>
                  <a:gd name="T51" fmla="*/ 15 h 26"/>
                  <a:gd name="T52" fmla="*/ 23 w 28"/>
                  <a:gd name="T53" fmla="*/ 15 h 26"/>
                  <a:gd name="T54" fmla="*/ 28 w 28"/>
                  <a:gd name="T55" fmla="*/ 10 h 26"/>
                  <a:gd name="T56" fmla="*/ 28 w 28"/>
                  <a:gd name="T57" fmla="*/ 9 h 26"/>
                  <a:gd name="T58" fmla="*/ 27 w 28"/>
                  <a:gd name="T59" fmla="*/ 8 h 26"/>
                  <a:gd name="T60" fmla="*/ 27 w 28"/>
                  <a:gd name="T61" fmla="*/ 7 h 26"/>
                  <a:gd name="T62" fmla="*/ 27 w 28"/>
                  <a:gd name="T63" fmla="*/ 7 h 26"/>
                  <a:gd name="T64" fmla="*/ 27 w 28"/>
                  <a:gd name="T65" fmla="*/ 5 h 26"/>
                  <a:gd name="T66" fmla="*/ 26 w 28"/>
                  <a:gd name="T67" fmla="*/ 3 h 26"/>
                  <a:gd name="T68" fmla="*/ 24 w 28"/>
                  <a:gd name="T69" fmla="*/ 1 h 26"/>
                  <a:gd name="T70" fmla="*/ 22 w 28"/>
                  <a:gd name="T71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8" h="26">
                    <a:moveTo>
                      <a:pt x="10" y="10"/>
                    </a:moveTo>
                    <a:lnTo>
                      <a:pt x="9" y="10"/>
                    </a:lnTo>
                    <a:lnTo>
                      <a:pt x="8" y="12"/>
                    </a:lnTo>
                    <a:lnTo>
                      <a:pt x="8" y="12"/>
                    </a:lnTo>
                    <a:lnTo>
                      <a:pt x="8" y="12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4" y="19"/>
                    </a:lnTo>
                    <a:lnTo>
                      <a:pt x="1" y="21"/>
                    </a:lnTo>
                    <a:lnTo>
                      <a:pt x="1" y="21"/>
                    </a:lnTo>
                    <a:lnTo>
                      <a:pt x="0" y="22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4"/>
                    </a:lnTo>
                    <a:lnTo>
                      <a:pt x="0" y="25"/>
                    </a:lnTo>
                    <a:lnTo>
                      <a:pt x="0" y="25"/>
                    </a:lnTo>
                    <a:lnTo>
                      <a:pt x="0" y="25"/>
                    </a:lnTo>
                    <a:lnTo>
                      <a:pt x="0" y="26"/>
                    </a:lnTo>
                    <a:lnTo>
                      <a:pt x="2" y="26"/>
                    </a:lnTo>
                    <a:lnTo>
                      <a:pt x="3" y="25"/>
                    </a:lnTo>
                    <a:lnTo>
                      <a:pt x="4" y="23"/>
                    </a:lnTo>
                    <a:lnTo>
                      <a:pt x="5" y="23"/>
                    </a:lnTo>
                    <a:lnTo>
                      <a:pt x="9" y="22"/>
                    </a:lnTo>
                    <a:lnTo>
                      <a:pt x="11" y="22"/>
                    </a:lnTo>
                    <a:lnTo>
                      <a:pt x="18" y="18"/>
                    </a:lnTo>
                    <a:lnTo>
                      <a:pt x="23" y="15"/>
                    </a:lnTo>
                    <a:lnTo>
                      <a:pt x="23" y="15"/>
                    </a:lnTo>
                    <a:lnTo>
                      <a:pt x="28" y="10"/>
                    </a:lnTo>
                    <a:lnTo>
                      <a:pt x="28" y="9"/>
                    </a:lnTo>
                    <a:lnTo>
                      <a:pt x="27" y="8"/>
                    </a:lnTo>
                    <a:lnTo>
                      <a:pt x="27" y="7"/>
                    </a:lnTo>
                    <a:lnTo>
                      <a:pt x="27" y="7"/>
                    </a:lnTo>
                    <a:lnTo>
                      <a:pt x="27" y="5"/>
                    </a:lnTo>
                    <a:lnTo>
                      <a:pt x="26" y="3"/>
                    </a:lnTo>
                    <a:lnTo>
                      <a:pt x="24" y="1"/>
                    </a:lnTo>
                    <a:lnTo>
                      <a:pt x="22" y="0"/>
                    </a:lnTo>
                  </a:path>
                </a:pathLst>
              </a:custGeom>
              <a:grpFill/>
              <a:ln w="635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144" name="Freeform 2770">
                <a:extLst>
                  <a:ext uri="{FF2B5EF4-FFF2-40B4-BE49-F238E27FC236}">
                    <a16:creationId xmlns:a16="http://schemas.microsoft.com/office/drawing/2014/main" id="{D6E550AD-2FDC-8B49-83F2-EE6B8B7A30F0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5424681" y="3640946"/>
                <a:ext cx="27449" cy="30639"/>
              </a:xfrm>
              <a:custGeom>
                <a:avLst/>
                <a:gdLst>
                  <a:gd name="T0" fmla="*/ 10 w 28"/>
                  <a:gd name="T1" fmla="*/ 10 h 26"/>
                  <a:gd name="T2" fmla="*/ 9 w 28"/>
                  <a:gd name="T3" fmla="*/ 10 h 26"/>
                  <a:gd name="T4" fmla="*/ 8 w 28"/>
                  <a:gd name="T5" fmla="*/ 12 h 26"/>
                  <a:gd name="T6" fmla="*/ 8 w 28"/>
                  <a:gd name="T7" fmla="*/ 12 h 26"/>
                  <a:gd name="T8" fmla="*/ 8 w 28"/>
                  <a:gd name="T9" fmla="*/ 12 h 26"/>
                  <a:gd name="T10" fmla="*/ 7 w 28"/>
                  <a:gd name="T11" fmla="*/ 14 h 26"/>
                  <a:gd name="T12" fmla="*/ 7 w 28"/>
                  <a:gd name="T13" fmla="*/ 14 h 26"/>
                  <a:gd name="T14" fmla="*/ 4 w 28"/>
                  <a:gd name="T15" fmla="*/ 19 h 26"/>
                  <a:gd name="T16" fmla="*/ 1 w 28"/>
                  <a:gd name="T17" fmla="*/ 21 h 26"/>
                  <a:gd name="T18" fmla="*/ 1 w 28"/>
                  <a:gd name="T19" fmla="*/ 21 h 26"/>
                  <a:gd name="T20" fmla="*/ 0 w 28"/>
                  <a:gd name="T21" fmla="*/ 22 h 26"/>
                  <a:gd name="T22" fmla="*/ 0 w 28"/>
                  <a:gd name="T23" fmla="*/ 23 h 26"/>
                  <a:gd name="T24" fmla="*/ 0 w 28"/>
                  <a:gd name="T25" fmla="*/ 23 h 26"/>
                  <a:gd name="T26" fmla="*/ 0 w 28"/>
                  <a:gd name="T27" fmla="*/ 24 h 26"/>
                  <a:gd name="T28" fmla="*/ 0 w 28"/>
                  <a:gd name="T29" fmla="*/ 25 h 26"/>
                  <a:gd name="T30" fmla="*/ 0 w 28"/>
                  <a:gd name="T31" fmla="*/ 25 h 26"/>
                  <a:gd name="T32" fmla="*/ 0 w 28"/>
                  <a:gd name="T33" fmla="*/ 25 h 26"/>
                  <a:gd name="T34" fmla="*/ 0 w 28"/>
                  <a:gd name="T35" fmla="*/ 26 h 26"/>
                  <a:gd name="T36" fmla="*/ 2 w 28"/>
                  <a:gd name="T37" fmla="*/ 26 h 26"/>
                  <a:gd name="T38" fmla="*/ 3 w 28"/>
                  <a:gd name="T39" fmla="*/ 25 h 26"/>
                  <a:gd name="T40" fmla="*/ 4 w 28"/>
                  <a:gd name="T41" fmla="*/ 23 h 26"/>
                  <a:gd name="T42" fmla="*/ 5 w 28"/>
                  <a:gd name="T43" fmla="*/ 23 h 26"/>
                  <a:gd name="T44" fmla="*/ 9 w 28"/>
                  <a:gd name="T45" fmla="*/ 22 h 26"/>
                  <a:gd name="T46" fmla="*/ 11 w 28"/>
                  <a:gd name="T47" fmla="*/ 22 h 26"/>
                  <a:gd name="T48" fmla="*/ 18 w 28"/>
                  <a:gd name="T49" fmla="*/ 18 h 26"/>
                  <a:gd name="T50" fmla="*/ 23 w 28"/>
                  <a:gd name="T51" fmla="*/ 15 h 26"/>
                  <a:gd name="T52" fmla="*/ 23 w 28"/>
                  <a:gd name="T53" fmla="*/ 15 h 26"/>
                  <a:gd name="T54" fmla="*/ 28 w 28"/>
                  <a:gd name="T55" fmla="*/ 10 h 26"/>
                  <a:gd name="T56" fmla="*/ 28 w 28"/>
                  <a:gd name="T57" fmla="*/ 9 h 26"/>
                  <a:gd name="T58" fmla="*/ 27 w 28"/>
                  <a:gd name="T59" fmla="*/ 8 h 26"/>
                  <a:gd name="T60" fmla="*/ 27 w 28"/>
                  <a:gd name="T61" fmla="*/ 7 h 26"/>
                  <a:gd name="T62" fmla="*/ 27 w 28"/>
                  <a:gd name="T63" fmla="*/ 7 h 26"/>
                  <a:gd name="T64" fmla="*/ 27 w 28"/>
                  <a:gd name="T65" fmla="*/ 5 h 26"/>
                  <a:gd name="T66" fmla="*/ 26 w 28"/>
                  <a:gd name="T67" fmla="*/ 3 h 26"/>
                  <a:gd name="T68" fmla="*/ 24 w 28"/>
                  <a:gd name="T69" fmla="*/ 1 h 26"/>
                  <a:gd name="T70" fmla="*/ 22 w 28"/>
                  <a:gd name="T71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8" h="26">
                    <a:moveTo>
                      <a:pt x="10" y="10"/>
                    </a:moveTo>
                    <a:lnTo>
                      <a:pt x="9" y="10"/>
                    </a:lnTo>
                    <a:lnTo>
                      <a:pt x="8" y="12"/>
                    </a:lnTo>
                    <a:lnTo>
                      <a:pt x="8" y="12"/>
                    </a:lnTo>
                    <a:lnTo>
                      <a:pt x="8" y="12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4" y="19"/>
                    </a:lnTo>
                    <a:lnTo>
                      <a:pt x="1" y="21"/>
                    </a:lnTo>
                    <a:lnTo>
                      <a:pt x="1" y="21"/>
                    </a:lnTo>
                    <a:lnTo>
                      <a:pt x="0" y="22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4"/>
                    </a:lnTo>
                    <a:lnTo>
                      <a:pt x="0" y="25"/>
                    </a:lnTo>
                    <a:lnTo>
                      <a:pt x="0" y="25"/>
                    </a:lnTo>
                    <a:lnTo>
                      <a:pt x="0" y="25"/>
                    </a:lnTo>
                    <a:lnTo>
                      <a:pt x="0" y="26"/>
                    </a:lnTo>
                    <a:lnTo>
                      <a:pt x="2" y="26"/>
                    </a:lnTo>
                    <a:lnTo>
                      <a:pt x="3" y="25"/>
                    </a:lnTo>
                    <a:lnTo>
                      <a:pt x="4" y="23"/>
                    </a:lnTo>
                    <a:lnTo>
                      <a:pt x="5" y="23"/>
                    </a:lnTo>
                    <a:lnTo>
                      <a:pt x="9" y="22"/>
                    </a:lnTo>
                    <a:lnTo>
                      <a:pt x="11" y="22"/>
                    </a:lnTo>
                    <a:lnTo>
                      <a:pt x="18" y="18"/>
                    </a:lnTo>
                    <a:lnTo>
                      <a:pt x="23" y="15"/>
                    </a:lnTo>
                    <a:lnTo>
                      <a:pt x="23" y="15"/>
                    </a:lnTo>
                    <a:lnTo>
                      <a:pt x="28" y="10"/>
                    </a:lnTo>
                    <a:lnTo>
                      <a:pt x="28" y="9"/>
                    </a:lnTo>
                    <a:lnTo>
                      <a:pt x="27" y="8"/>
                    </a:lnTo>
                    <a:lnTo>
                      <a:pt x="27" y="7"/>
                    </a:lnTo>
                    <a:lnTo>
                      <a:pt x="27" y="7"/>
                    </a:lnTo>
                    <a:lnTo>
                      <a:pt x="27" y="5"/>
                    </a:lnTo>
                    <a:lnTo>
                      <a:pt x="26" y="3"/>
                    </a:lnTo>
                    <a:lnTo>
                      <a:pt x="24" y="1"/>
                    </a:lnTo>
                    <a:lnTo>
                      <a:pt x="22" y="0"/>
                    </a:lnTo>
                  </a:path>
                </a:pathLst>
              </a:custGeom>
              <a:grpFill/>
              <a:ln w="635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145" name="Freeform 2771">
                <a:extLst>
                  <a:ext uri="{FF2B5EF4-FFF2-40B4-BE49-F238E27FC236}">
                    <a16:creationId xmlns:a16="http://schemas.microsoft.com/office/drawing/2014/main" id="{C6F73ABA-7E89-FC43-B6FA-C1BCC35B3A2D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5434483" y="3640946"/>
                <a:ext cx="11763" cy="10943"/>
              </a:xfrm>
              <a:custGeom>
                <a:avLst/>
                <a:gdLst>
                  <a:gd name="T0" fmla="*/ 12 w 12"/>
                  <a:gd name="T1" fmla="*/ 0 h 10"/>
                  <a:gd name="T2" fmla="*/ 12 w 12"/>
                  <a:gd name="T3" fmla="*/ 0 h 10"/>
                  <a:gd name="T4" fmla="*/ 12 w 12"/>
                  <a:gd name="T5" fmla="*/ 0 h 10"/>
                  <a:gd name="T6" fmla="*/ 11 w 12"/>
                  <a:gd name="T7" fmla="*/ 0 h 10"/>
                  <a:gd name="T8" fmla="*/ 11 w 12"/>
                  <a:gd name="T9" fmla="*/ 0 h 10"/>
                  <a:gd name="T10" fmla="*/ 9 w 12"/>
                  <a:gd name="T11" fmla="*/ 1 h 10"/>
                  <a:gd name="T12" fmla="*/ 9 w 12"/>
                  <a:gd name="T13" fmla="*/ 3 h 10"/>
                  <a:gd name="T14" fmla="*/ 9 w 12"/>
                  <a:gd name="T15" fmla="*/ 3 h 10"/>
                  <a:gd name="T16" fmla="*/ 10 w 12"/>
                  <a:gd name="T17" fmla="*/ 4 h 10"/>
                  <a:gd name="T18" fmla="*/ 10 w 12"/>
                  <a:gd name="T19" fmla="*/ 5 h 10"/>
                  <a:gd name="T20" fmla="*/ 10 w 12"/>
                  <a:gd name="T21" fmla="*/ 7 h 10"/>
                  <a:gd name="T22" fmla="*/ 10 w 12"/>
                  <a:gd name="T23" fmla="*/ 7 h 10"/>
                  <a:gd name="T24" fmla="*/ 10 w 12"/>
                  <a:gd name="T25" fmla="*/ 8 h 10"/>
                  <a:gd name="T26" fmla="*/ 9 w 12"/>
                  <a:gd name="T27" fmla="*/ 8 h 10"/>
                  <a:gd name="T28" fmla="*/ 4 w 12"/>
                  <a:gd name="T29" fmla="*/ 9 h 10"/>
                  <a:gd name="T30" fmla="*/ 2 w 12"/>
                  <a:gd name="T31" fmla="*/ 9 h 10"/>
                  <a:gd name="T32" fmla="*/ 0 w 12"/>
                  <a:gd name="T33" fmla="*/ 10 h 10"/>
                  <a:gd name="T34" fmla="*/ 12 w 12"/>
                  <a:gd name="T35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2" h="10">
                    <a:moveTo>
                      <a:pt x="12" y="0"/>
                    </a:moveTo>
                    <a:lnTo>
                      <a:pt x="12" y="0"/>
                    </a:lnTo>
                    <a:lnTo>
                      <a:pt x="12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9" y="1"/>
                    </a:lnTo>
                    <a:lnTo>
                      <a:pt x="9" y="3"/>
                    </a:lnTo>
                    <a:lnTo>
                      <a:pt x="9" y="3"/>
                    </a:lnTo>
                    <a:lnTo>
                      <a:pt x="10" y="4"/>
                    </a:lnTo>
                    <a:lnTo>
                      <a:pt x="10" y="5"/>
                    </a:lnTo>
                    <a:lnTo>
                      <a:pt x="10" y="7"/>
                    </a:lnTo>
                    <a:lnTo>
                      <a:pt x="10" y="7"/>
                    </a:lnTo>
                    <a:lnTo>
                      <a:pt x="10" y="8"/>
                    </a:lnTo>
                    <a:lnTo>
                      <a:pt x="9" y="8"/>
                    </a:lnTo>
                    <a:lnTo>
                      <a:pt x="4" y="9"/>
                    </a:lnTo>
                    <a:lnTo>
                      <a:pt x="2" y="9"/>
                    </a:lnTo>
                    <a:lnTo>
                      <a:pt x="0" y="10"/>
                    </a:lnTo>
                    <a:lnTo>
                      <a:pt x="12" y="0"/>
                    </a:lnTo>
                    <a:close/>
                  </a:path>
                </a:pathLst>
              </a:custGeom>
              <a:grpFill/>
              <a:ln w="635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146" name="Freeform 2772">
                <a:extLst>
                  <a:ext uri="{FF2B5EF4-FFF2-40B4-BE49-F238E27FC236}">
                    <a16:creationId xmlns:a16="http://schemas.microsoft.com/office/drawing/2014/main" id="{17957CC0-CE9A-1E41-81B7-72DA39798F97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5434483" y="3640946"/>
                <a:ext cx="11763" cy="10943"/>
              </a:xfrm>
              <a:custGeom>
                <a:avLst/>
                <a:gdLst>
                  <a:gd name="T0" fmla="*/ 12 w 12"/>
                  <a:gd name="T1" fmla="*/ 0 h 10"/>
                  <a:gd name="T2" fmla="*/ 12 w 12"/>
                  <a:gd name="T3" fmla="*/ 0 h 10"/>
                  <a:gd name="T4" fmla="*/ 12 w 12"/>
                  <a:gd name="T5" fmla="*/ 0 h 10"/>
                  <a:gd name="T6" fmla="*/ 11 w 12"/>
                  <a:gd name="T7" fmla="*/ 0 h 10"/>
                  <a:gd name="T8" fmla="*/ 11 w 12"/>
                  <a:gd name="T9" fmla="*/ 0 h 10"/>
                  <a:gd name="T10" fmla="*/ 9 w 12"/>
                  <a:gd name="T11" fmla="*/ 1 h 10"/>
                  <a:gd name="T12" fmla="*/ 9 w 12"/>
                  <a:gd name="T13" fmla="*/ 3 h 10"/>
                  <a:gd name="T14" fmla="*/ 9 w 12"/>
                  <a:gd name="T15" fmla="*/ 3 h 10"/>
                  <a:gd name="T16" fmla="*/ 10 w 12"/>
                  <a:gd name="T17" fmla="*/ 4 h 10"/>
                  <a:gd name="T18" fmla="*/ 10 w 12"/>
                  <a:gd name="T19" fmla="*/ 5 h 10"/>
                  <a:gd name="T20" fmla="*/ 10 w 12"/>
                  <a:gd name="T21" fmla="*/ 7 h 10"/>
                  <a:gd name="T22" fmla="*/ 10 w 12"/>
                  <a:gd name="T23" fmla="*/ 7 h 10"/>
                  <a:gd name="T24" fmla="*/ 10 w 12"/>
                  <a:gd name="T25" fmla="*/ 8 h 10"/>
                  <a:gd name="T26" fmla="*/ 9 w 12"/>
                  <a:gd name="T27" fmla="*/ 8 h 10"/>
                  <a:gd name="T28" fmla="*/ 4 w 12"/>
                  <a:gd name="T29" fmla="*/ 9 h 10"/>
                  <a:gd name="T30" fmla="*/ 2 w 12"/>
                  <a:gd name="T31" fmla="*/ 9 h 10"/>
                  <a:gd name="T32" fmla="*/ 0 w 12"/>
                  <a:gd name="T33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2" h="10">
                    <a:moveTo>
                      <a:pt x="12" y="0"/>
                    </a:moveTo>
                    <a:lnTo>
                      <a:pt x="12" y="0"/>
                    </a:lnTo>
                    <a:lnTo>
                      <a:pt x="12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9" y="1"/>
                    </a:lnTo>
                    <a:lnTo>
                      <a:pt x="9" y="3"/>
                    </a:lnTo>
                    <a:lnTo>
                      <a:pt x="9" y="3"/>
                    </a:lnTo>
                    <a:lnTo>
                      <a:pt x="10" y="4"/>
                    </a:lnTo>
                    <a:lnTo>
                      <a:pt x="10" y="5"/>
                    </a:lnTo>
                    <a:lnTo>
                      <a:pt x="10" y="7"/>
                    </a:lnTo>
                    <a:lnTo>
                      <a:pt x="10" y="7"/>
                    </a:lnTo>
                    <a:lnTo>
                      <a:pt x="10" y="8"/>
                    </a:lnTo>
                    <a:lnTo>
                      <a:pt x="9" y="8"/>
                    </a:lnTo>
                    <a:lnTo>
                      <a:pt x="4" y="9"/>
                    </a:lnTo>
                    <a:lnTo>
                      <a:pt x="2" y="9"/>
                    </a:lnTo>
                    <a:lnTo>
                      <a:pt x="0" y="10"/>
                    </a:lnTo>
                  </a:path>
                </a:pathLst>
              </a:custGeom>
              <a:grpFill/>
              <a:ln w="635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147" name="Freeform 2773">
                <a:extLst>
                  <a:ext uri="{FF2B5EF4-FFF2-40B4-BE49-F238E27FC236}">
                    <a16:creationId xmlns:a16="http://schemas.microsoft.com/office/drawing/2014/main" id="{641FCCBB-68AE-D345-BA3A-7B634953A91B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5434483" y="3640946"/>
                <a:ext cx="11763" cy="10943"/>
              </a:xfrm>
              <a:custGeom>
                <a:avLst/>
                <a:gdLst>
                  <a:gd name="T0" fmla="*/ 12 w 12"/>
                  <a:gd name="T1" fmla="*/ 0 h 10"/>
                  <a:gd name="T2" fmla="*/ 12 w 12"/>
                  <a:gd name="T3" fmla="*/ 0 h 10"/>
                  <a:gd name="T4" fmla="*/ 12 w 12"/>
                  <a:gd name="T5" fmla="*/ 0 h 10"/>
                  <a:gd name="T6" fmla="*/ 11 w 12"/>
                  <a:gd name="T7" fmla="*/ 0 h 10"/>
                  <a:gd name="T8" fmla="*/ 11 w 12"/>
                  <a:gd name="T9" fmla="*/ 0 h 10"/>
                  <a:gd name="T10" fmla="*/ 9 w 12"/>
                  <a:gd name="T11" fmla="*/ 1 h 10"/>
                  <a:gd name="T12" fmla="*/ 9 w 12"/>
                  <a:gd name="T13" fmla="*/ 3 h 10"/>
                  <a:gd name="T14" fmla="*/ 9 w 12"/>
                  <a:gd name="T15" fmla="*/ 3 h 10"/>
                  <a:gd name="T16" fmla="*/ 10 w 12"/>
                  <a:gd name="T17" fmla="*/ 4 h 10"/>
                  <a:gd name="T18" fmla="*/ 10 w 12"/>
                  <a:gd name="T19" fmla="*/ 5 h 10"/>
                  <a:gd name="T20" fmla="*/ 10 w 12"/>
                  <a:gd name="T21" fmla="*/ 7 h 10"/>
                  <a:gd name="T22" fmla="*/ 10 w 12"/>
                  <a:gd name="T23" fmla="*/ 7 h 10"/>
                  <a:gd name="T24" fmla="*/ 10 w 12"/>
                  <a:gd name="T25" fmla="*/ 8 h 10"/>
                  <a:gd name="T26" fmla="*/ 9 w 12"/>
                  <a:gd name="T27" fmla="*/ 8 h 10"/>
                  <a:gd name="T28" fmla="*/ 4 w 12"/>
                  <a:gd name="T29" fmla="*/ 9 h 10"/>
                  <a:gd name="T30" fmla="*/ 2 w 12"/>
                  <a:gd name="T31" fmla="*/ 9 h 10"/>
                  <a:gd name="T32" fmla="*/ 0 w 12"/>
                  <a:gd name="T33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2" h="10">
                    <a:moveTo>
                      <a:pt x="12" y="0"/>
                    </a:moveTo>
                    <a:lnTo>
                      <a:pt x="12" y="0"/>
                    </a:lnTo>
                    <a:lnTo>
                      <a:pt x="12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9" y="1"/>
                    </a:lnTo>
                    <a:lnTo>
                      <a:pt x="9" y="3"/>
                    </a:lnTo>
                    <a:lnTo>
                      <a:pt x="9" y="3"/>
                    </a:lnTo>
                    <a:lnTo>
                      <a:pt x="10" y="4"/>
                    </a:lnTo>
                    <a:lnTo>
                      <a:pt x="10" y="5"/>
                    </a:lnTo>
                    <a:lnTo>
                      <a:pt x="10" y="7"/>
                    </a:lnTo>
                    <a:lnTo>
                      <a:pt x="10" y="7"/>
                    </a:lnTo>
                    <a:lnTo>
                      <a:pt x="10" y="8"/>
                    </a:lnTo>
                    <a:lnTo>
                      <a:pt x="9" y="8"/>
                    </a:lnTo>
                    <a:lnTo>
                      <a:pt x="4" y="9"/>
                    </a:lnTo>
                    <a:lnTo>
                      <a:pt x="2" y="9"/>
                    </a:lnTo>
                    <a:lnTo>
                      <a:pt x="0" y="10"/>
                    </a:lnTo>
                  </a:path>
                </a:pathLst>
              </a:custGeom>
              <a:grpFill/>
              <a:ln w="635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148" name="Freeform 2774">
                <a:extLst>
                  <a:ext uri="{FF2B5EF4-FFF2-40B4-BE49-F238E27FC236}">
                    <a16:creationId xmlns:a16="http://schemas.microsoft.com/office/drawing/2014/main" id="{55B6C477-03C0-AA41-AEC6-9964D574E9F4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5469776" y="3671583"/>
                <a:ext cx="21568" cy="30639"/>
              </a:xfrm>
              <a:custGeom>
                <a:avLst/>
                <a:gdLst>
                  <a:gd name="T0" fmla="*/ 8 w 22"/>
                  <a:gd name="T1" fmla="*/ 0 h 29"/>
                  <a:gd name="T2" fmla="*/ 7 w 22"/>
                  <a:gd name="T3" fmla="*/ 0 h 29"/>
                  <a:gd name="T4" fmla="*/ 6 w 22"/>
                  <a:gd name="T5" fmla="*/ 1 h 29"/>
                  <a:gd name="T6" fmla="*/ 3 w 22"/>
                  <a:gd name="T7" fmla="*/ 2 h 29"/>
                  <a:gd name="T8" fmla="*/ 1 w 22"/>
                  <a:gd name="T9" fmla="*/ 5 h 29"/>
                  <a:gd name="T10" fmla="*/ 0 w 22"/>
                  <a:gd name="T11" fmla="*/ 5 h 29"/>
                  <a:gd name="T12" fmla="*/ 0 w 22"/>
                  <a:gd name="T13" fmla="*/ 16 h 29"/>
                  <a:gd name="T14" fmla="*/ 0 w 22"/>
                  <a:gd name="T15" fmla="*/ 18 h 29"/>
                  <a:gd name="T16" fmla="*/ 1 w 22"/>
                  <a:gd name="T17" fmla="*/ 23 h 29"/>
                  <a:gd name="T18" fmla="*/ 2 w 22"/>
                  <a:gd name="T19" fmla="*/ 24 h 29"/>
                  <a:gd name="T20" fmla="*/ 2 w 22"/>
                  <a:gd name="T21" fmla="*/ 26 h 29"/>
                  <a:gd name="T22" fmla="*/ 3 w 22"/>
                  <a:gd name="T23" fmla="*/ 27 h 29"/>
                  <a:gd name="T24" fmla="*/ 4 w 22"/>
                  <a:gd name="T25" fmla="*/ 28 h 29"/>
                  <a:gd name="T26" fmla="*/ 4 w 22"/>
                  <a:gd name="T27" fmla="*/ 28 h 29"/>
                  <a:gd name="T28" fmla="*/ 6 w 22"/>
                  <a:gd name="T29" fmla="*/ 29 h 29"/>
                  <a:gd name="T30" fmla="*/ 8 w 22"/>
                  <a:gd name="T31" fmla="*/ 29 h 29"/>
                  <a:gd name="T32" fmla="*/ 13 w 22"/>
                  <a:gd name="T33" fmla="*/ 27 h 29"/>
                  <a:gd name="T34" fmla="*/ 13 w 22"/>
                  <a:gd name="T35" fmla="*/ 23 h 29"/>
                  <a:gd name="T36" fmla="*/ 13 w 22"/>
                  <a:gd name="T37" fmla="*/ 21 h 29"/>
                  <a:gd name="T38" fmla="*/ 13 w 22"/>
                  <a:gd name="T39" fmla="*/ 21 h 29"/>
                  <a:gd name="T40" fmla="*/ 13 w 22"/>
                  <a:gd name="T41" fmla="*/ 20 h 29"/>
                  <a:gd name="T42" fmla="*/ 18 w 22"/>
                  <a:gd name="T43" fmla="*/ 16 h 29"/>
                  <a:gd name="T44" fmla="*/ 20 w 22"/>
                  <a:gd name="T45" fmla="*/ 13 h 29"/>
                  <a:gd name="T46" fmla="*/ 20 w 22"/>
                  <a:gd name="T47" fmla="*/ 13 h 29"/>
                  <a:gd name="T48" fmla="*/ 21 w 22"/>
                  <a:gd name="T49" fmla="*/ 12 h 29"/>
                  <a:gd name="T50" fmla="*/ 21 w 22"/>
                  <a:gd name="T51" fmla="*/ 12 h 29"/>
                  <a:gd name="T52" fmla="*/ 22 w 22"/>
                  <a:gd name="T53" fmla="*/ 10 h 29"/>
                  <a:gd name="T54" fmla="*/ 22 w 22"/>
                  <a:gd name="T55" fmla="*/ 6 h 29"/>
                  <a:gd name="T56" fmla="*/ 21 w 22"/>
                  <a:gd name="T57" fmla="*/ 2 h 29"/>
                  <a:gd name="T58" fmla="*/ 20 w 22"/>
                  <a:gd name="T59" fmla="*/ 2 h 29"/>
                  <a:gd name="T60" fmla="*/ 20 w 22"/>
                  <a:gd name="T61" fmla="*/ 2 h 29"/>
                  <a:gd name="T62" fmla="*/ 20 w 22"/>
                  <a:gd name="T63" fmla="*/ 2 h 29"/>
                  <a:gd name="T64" fmla="*/ 19 w 22"/>
                  <a:gd name="T65" fmla="*/ 4 h 29"/>
                  <a:gd name="T66" fmla="*/ 19 w 22"/>
                  <a:gd name="T67" fmla="*/ 4 h 29"/>
                  <a:gd name="T68" fmla="*/ 19 w 22"/>
                  <a:gd name="T69" fmla="*/ 5 h 29"/>
                  <a:gd name="T70" fmla="*/ 18 w 22"/>
                  <a:gd name="T71" fmla="*/ 5 h 29"/>
                  <a:gd name="T72" fmla="*/ 14 w 22"/>
                  <a:gd name="T73" fmla="*/ 5 h 29"/>
                  <a:gd name="T74" fmla="*/ 13 w 22"/>
                  <a:gd name="T75" fmla="*/ 5 h 29"/>
                  <a:gd name="T76" fmla="*/ 12 w 22"/>
                  <a:gd name="T77" fmla="*/ 5 h 29"/>
                  <a:gd name="T78" fmla="*/ 11 w 22"/>
                  <a:gd name="T79" fmla="*/ 4 h 29"/>
                  <a:gd name="T80" fmla="*/ 10 w 22"/>
                  <a:gd name="T81" fmla="*/ 2 h 29"/>
                  <a:gd name="T82" fmla="*/ 8 w 22"/>
                  <a:gd name="T83" fmla="*/ 1 h 29"/>
                  <a:gd name="T84" fmla="*/ 8 w 22"/>
                  <a:gd name="T85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2" h="29">
                    <a:moveTo>
                      <a:pt x="8" y="0"/>
                    </a:moveTo>
                    <a:lnTo>
                      <a:pt x="7" y="0"/>
                    </a:lnTo>
                    <a:lnTo>
                      <a:pt x="6" y="1"/>
                    </a:lnTo>
                    <a:lnTo>
                      <a:pt x="3" y="2"/>
                    </a:lnTo>
                    <a:lnTo>
                      <a:pt x="1" y="5"/>
                    </a:lnTo>
                    <a:lnTo>
                      <a:pt x="0" y="5"/>
                    </a:lnTo>
                    <a:lnTo>
                      <a:pt x="0" y="16"/>
                    </a:lnTo>
                    <a:lnTo>
                      <a:pt x="0" y="18"/>
                    </a:lnTo>
                    <a:lnTo>
                      <a:pt x="1" y="23"/>
                    </a:lnTo>
                    <a:lnTo>
                      <a:pt x="2" y="24"/>
                    </a:lnTo>
                    <a:lnTo>
                      <a:pt x="2" y="26"/>
                    </a:lnTo>
                    <a:lnTo>
                      <a:pt x="3" y="27"/>
                    </a:lnTo>
                    <a:lnTo>
                      <a:pt x="4" y="28"/>
                    </a:lnTo>
                    <a:lnTo>
                      <a:pt x="4" y="28"/>
                    </a:lnTo>
                    <a:lnTo>
                      <a:pt x="6" y="29"/>
                    </a:lnTo>
                    <a:lnTo>
                      <a:pt x="8" y="29"/>
                    </a:lnTo>
                    <a:lnTo>
                      <a:pt x="13" y="27"/>
                    </a:lnTo>
                    <a:lnTo>
                      <a:pt x="13" y="23"/>
                    </a:lnTo>
                    <a:lnTo>
                      <a:pt x="13" y="21"/>
                    </a:lnTo>
                    <a:lnTo>
                      <a:pt x="13" y="21"/>
                    </a:lnTo>
                    <a:lnTo>
                      <a:pt x="13" y="20"/>
                    </a:lnTo>
                    <a:lnTo>
                      <a:pt x="18" y="16"/>
                    </a:lnTo>
                    <a:lnTo>
                      <a:pt x="20" y="13"/>
                    </a:lnTo>
                    <a:lnTo>
                      <a:pt x="20" y="13"/>
                    </a:lnTo>
                    <a:lnTo>
                      <a:pt x="21" y="12"/>
                    </a:lnTo>
                    <a:lnTo>
                      <a:pt x="21" y="12"/>
                    </a:lnTo>
                    <a:lnTo>
                      <a:pt x="22" y="10"/>
                    </a:lnTo>
                    <a:lnTo>
                      <a:pt x="22" y="6"/>
                    </a:lnTo>
                    <a:lnTo>
                      <a:pt x="21" y="2"/>
                    </a:lnTo>
                    <a:lnTo>
                      <a:pt x="20" y="2"/>
                    </a:lnTo>
                    <a:lnTo>
                      <a:pt x="20" y="2"/>
                    </a:lnTo>
                    <a:lnTo>
                      <a:pt x="20" y="2"/>
                    </a:lnTo>
                    <a:lnTo>
                      <a:pt x="19" y="4"/>
                    </a:lnTo>
                    <a:lnTo>
                      <a:pt x="19" y="4"/>
                    </a:lnTo>
                    <a:lnTo>
                      <a:pt x="19" y="5"/>
                    </a:lnTo>
                    <a:lnTo>
                      <a:pt x="18" y="5"/>
                    </a:lnTo>
                    <a:lnTo>
                      <a:pt x="14" y="5"/>
                    </a:lnTo>
                    <a:lnTo>
                      <a:pt x="13" y="5"/>
                    </a:lnTo>
                    <a:lnTo>
                      <a:pt x="12" y="5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1"/>
                    </a:lnTo>
                    <a:lnTo>
                      <a:pt x="8" y="0"/>
                    </a:lnTo>
                    <a:close/>
                  </a:path>
                </a:pathLst>
              </a:custGeom>
              <a:grpFill/>
              <a:ln w="635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149" name="Freeform 2776">
                <a:extLst>
                  <a:ext uri="{FF2B5EF4-FFF2-40B4-BE49-F238E27FC236}">
                    <a16:creationId xmlns:a16="http://schemas.microsoft.com/office/drawing/2014/main" id="{F8C0A29C-A4C5-C149-984D-251AC207520E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5469776" y="3671583"/>
                <a:ext cx="21568" cy="30639"/>
              </a:xfrm>
              <a:custGeom>
                <a:avLst/>
                <a:gdLst>
                  <a:gd name="T0" fmla="*/ 8 w 22"/>
                  <a:gd name="T1" fmla="*/ 0 h 29"/>
                  <a:gd name="T2" fmla="*/ 7 w 22"/>
                  <a:gd name="T3" fmla="*/ 0 h 29"/>
                  <a:gd name="T4" fmla="*/ 6 w 22"/>
                  <a:gd name="T5" fmla="*/ 1 h 29"/>
                  <a:gd name="T6" fmla="*/ 3 w 22"/>
                  <a:gd name="T7" fmla="*/ 2 h 29"/>
                  <a:gd name="T8" fmla="*/ 1 w 22"/>
                  <a:gd name="T9" fmla="*/ 5 h 29"/>
                  <a:gd name="T10" fmla="*/ 0 w 22"/>
                  <a:gd name="T11" fmla="*/ 5 h 29"/>
                  <a:gd name="T12" fmla="*/ 0 w 22"/>
                  <a:gd name="T13" fmla="*/ 16 h 29"/>
                  <a:gd name="T14" fmla="*/ 0 w 22"/>
                  <a:gd name="T15" fmla="*/ 18 h 29"/>
                  <a:gd name="T16" fmla="*/ 1 w 22"/>
                  <a:gd name="T17" fmla="*/ 23 h 29"/>
                  <a:gd name="T18" fmla="*/ 2 w 22"/>
                  <a:gd name="T19" fmla="*/ 24 h 29"/>
                  <a:gd name="T20" fmla="*/ 2 w 22"/>
                  <a:gd name="T21" fmla="*/ 26 h 29"/>
                  <a:gd name="T22" fmla="*/ 3 w 22"/>
                  <a:gd name="T23" fmla="*/ 27 h 29"/>
                  <a:gd name="T24" fmla="*/ 4 w 22"/>
                  <a:gd name="T25" fmla="*/ 28 h 29"/>
                  <a:gd name="T26" fmla="*/ 4 w 22"/>
                  <a:gd name="T27" fmla="*/ 28 h 29"/>
                  <a:gd name="T28" fmla="*/ 6 w 22"/>
                  <a:gd name="T29" fmla="*/ 29 h 29"/>
                  <a:gd name="T30" fmla="*/ 8 w 22"/>
                  <a:gd name="T31" fmla="*/ 29 h 29"/>
                  <a:gd name="T32" fmla="*/ 13 w 22"/>
                  <a:gd name="T33" fmla="*/ 27 h 29"/>
                  <a:gd name="T34" fmla="*/ 13 w 22"/>
                  <a:gd name="T35" fmla="*/ 23 h 29"/>
                  <a:gd name="T36" fmla="*/ 13 w 22"/>
                  <a:gd name="T37" fmla="*/ 21 h 29"/>
                  <a:gd name="T38" fmla="*/ 13 w 22"/>
                  <a:gd name="T39" fmla="*/ 21 h 29"/>
                  <a:gd name="T40" fmla="*/ 13 w 22"/>
                  <a:gd name="T41" fmla="*/ 20 h 29"/>
                  <a:gd name="T42" fmla="*/ 18 w 22"/>
                  <a:gd name="T43" fmla="*/ 16 h 29"/>
                  <a:gd name="T44" fmla="*/ 20 w 22"/>
                  <a:gd name="T45" fmla="*/ 13 h 29"/>
                  <a:gd name="T46" fmla="*/ 20 w 22"/>
                  <a:gd name="T47" fmla="*/ 13 h 29"/>
                  <a:gd name="T48" fmla="*/ 21 w 22"/>
                  <a:gd name="T49" fmla="*/ 12 h 29"/>
                  <a:gd name="T50" fmla="*/ 21 w 22"/>
                  <a:gd name="T51" fmla="*/ 12 h 29"/>
                  <a:gd name="T52" fmla="*/ 22 w 22"/>
                  <a:gd name="T53" fmla="*/ 10 h 29"/>
                  <a:gd name="T54" fmla="*/ 22 w 22"/>
                  <a:gd name="T55" fmla="*/ 6 h 29"/>
                  <a:gd name="T56" fmla="*/ 21 w 22"/>
                  <a:gd name="T57" fmla="*/ 2 h 29"/>
                  <a:gd name="T58" fmla="*/ 20 w 22"/>
                  <a:gd name="T59" fmla="*/ 2 h 29"/>
                  <a:gd name="T60" fmla="*/ 20 w 22"/>
                  <a:gd name="T61" fmla="*/ 2 h 29"/>
                  <a:gd name="T62" fmla="*/ 20 w 22"/>
                  <a:gd name="T63" fmla="*/ 2 h 29"/>
                  <a:gd name="T64" fmla="*/ 19 w 22"/>
                  <a:gd name="T65" fmla="*/ 4 h 29"/>
                  <a:gd name="T66" fmla="*/ 19 w 22"/>
                  <a:gd name="T67" fmla="*/ 4 h 29"/>
                  <a:gd name="T68" fmla="*/ 19 w 22"/>
                  <a:gd name="T69" fmla="*/ 5 h 29"/>
                  <a:gd name="T70" fmla="*/ 18 w 22"/>
                  <a:gd name="T71" fmla="*/ 5 h 29"/>
                  <a:gd name="T72" fmla="*/ 14 w 22"/>
                  <a:gd name="T73" fmla="*/ 5 h 29"/>
                  <a:gd name="T74" fmla="*/ 13 w 22"/>
                  <a:gd name="T75" fmla="*/ 5 h 29"/>
                  <a:gd name="T76" fmla="*/ 12 w 22"/>
                  <a:gd name="T77" fmla="*/ 5 h 29"/>
                  <a:gd name="T78" fmla="*/ 11 w 22"/>
                  <a:gd name="T79" fmla="*/ 4 h 29"/>
                  <a:gd name="T80" fmla="*/ 10 w 22"/>
                  <a:gd name="T81" fmla="*/ 2 h 29"/>
                  <a:gd name="T82" fmla="*/ 8 w 22"/>
                  <a:gd name="T83" fmla="*/ 1 h 29"/>
                  <a:gd name="T84" fmla="*/ 8 w 22"/>
                  <a:gd name="T85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2" h="29">
                    <a:moveTo>
                      <a:pt x="8" y="0"/>
                    </a:moveTo>
                    <a:lnTo>
                      <a:pt x="7" y="0"/>
                    </a:lnTo>
                    <a:lnTo>
                      <a:pt x="6" y="1"/>
                    </a:lnTo>
                    <a:lnTo>
                      <a:pt x="3" y="2"/>
                    </a:lnTo>
                    <a:lnTo>
                      <a:pt x="1" y="5"/>
                    </a:lnTo>
                    <a:lnTo>
                      <a:pt x="0" y="5"/>
                    </a:lnTo>
                    <a:lnTo>
                      <a:pt x="0" y="16"/>
                    </a:lnTo>
                    <a:lnTo>
                      <a:pt x="0" y="18"/>
                    </a:lnTo>
                    <a:lnTo>
                      <a:pt x="1" y="23"/>
                    </a:lnTo>
                    <a:lnTo>
                      <a:pt x="2" y="24"/>
                    </a:lnTo>
                    <a:lnTo>
                      <a:pt x="2" y="26"/>
                    </a:lnTo>
                    <a:lnTo>
                      <a:pt x="3" y="27"/>
                    </a:lnTo>
                    <a:lnTo>
                      <a:pt x="4" y="28"/>
                    </a:lnTo>
                    <a:lnTo>
                      <a:pt x="4" y="28"/>
                    </a:lnTo>
                    <a:lnTo>
                      <a:pt x="6" y="29"/>
                    </a:lnTo>
                    <a:lnTo>
                      <a:pt x="8" y="29"/>
                    </a:lnTo>
                    <a:lnTo>
                      <a:pt x="13" y="27"/>
                    </a:lnTo>
                    <a:lnTo>
                      <a:pt x="13" y="23"/>
                    </a:lnTo>
                    <a:lnTo>
                      <a:pt x="13" y="21"/>
                    </a:lnTo>
                    <a:lnTo>
                      <a:pt x="13" y="21"/>
                    </a:lnTo>
                    <a:lnTo>
                      <a:pt x="13" y="20"/>
                    </a:lnTo>
                    <a:lnTo>
                      <a:pt x="18" y="16"/>
                    </a:lnTo>
                    <a:lnTo>
                      <a:pt x="20" y="13"/>
                    </a:lnTo>
                    <a:lnTo>
                      <a:pt x="20" y="13"/>
                    </a:lnTo>
                    <a:lnTo>
                      <a:pt x="21" y="12"/>
                    </a:lnTo>
                    <a:lnTo>
                      <a:pt x="21" y="12"/>
                    </a:lnTo>
                    <a:lnTo>
                      <a:pt x="22" y="10"/>
                    </a:lnTo>
                    <a:lnTo>
                      <a:pt x="22" y="6"/>
                    </a:lnTo>
                    <a:lnTo>
                      <a:pt x="21" y="2"/>
                    </a:lnTo>
                    <a:lnTo>
                      <a:pt x="20" y="2"/>
                    </a:lnTo>
                    <a:lnTo>
                      <a:pt x="20" y="2"/>
                    </a:lnTo>
                    <a:lnTo>
                      <a:pt x="20" y="2"/>
                    </a:lnTo>
                    <a:lnTo>
                      <a:pt x="19" y="4"/>
                    </a:lnTo>
                    <a:lnTo>
                      <a:pt x="19" y="4"/>
                    </a:lnTo>
                    <a:lnTo>
                      <a:pt x="19" y="5"/>
                    </a:lnTo>
                    <a:lnTo>
                      <a:pt x="18" y="5"/>
                    </a:lnTo>
                    <a:lnTo>
                      <a:pt x="14" y="5"/>
                    </a:lnTo>
                    <a:lnTo>
                      <a:pt x="13" y="5"/>
                    </a:lnTo>
                    <a:lnTo>
                      <a:pt x="12" y="5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1"/>
                    </a:lnTo>
                    <a:lnTo>
                      <a:pt x="8" y="0"/>
                    </a:lnTo>
                  </a:path>
                </a:pathLst>
              </a:custGeom>
              <a:grpFill/>
              <a:ln w="635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150" name="Freeform 2777">
                <a:extLst>
                  <a:ext uri="{FF2B5EF4-FFF2-40B4-BE49-F238E27FC236}">
                    <a16:creationId xmlns:a16="http://schemas.microsoft.com/office/drawing/2014/main" id="{BA40CE97-F12F-9243-B9D7-8A0EC0EAAC99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5167838" y="3603743"/>
                <a:ext cx="27449" cy="17507"/>
              </a:xfrm>
              <a:custGeom>
                <a:avLst/>
                <a:gdLst>
                  <a:gd name="T0" fmla="*/ 3 w 28"/>
                  <a:gd name="T1" fmla="*/ 1 h 14"/>
                  <a:gd name="T2" fmla="*/ 3 w 28"/>
                  <a:gd name="T3" fmla="*/ 1 h 14"/>
                  <a:gd name="T4" fmla="*/ 1 w 28"/>
                  <a:gd name="T5" fmla="*/ 1 h 14"/>
                  <a:gd name="T6" fmla="*/ 1 w 28"/>
                  <a:gd name="T7" fmla="*/ 2 h 14"/>
                  <a:gd name="T8" fmla="*/ 1 w 28"/>
                  <a:gd name="T9" fmla="*/ 2 h 14"/>
                  <a:gd name="T10" fmla="*/ 0 w 28"/>
                  <a:gd name="T11" fmla="*/ 2 h 14"/>
                  <a:gd name="T12" fmla="*/ 0 w 28"/>
                  <a:gd name="T13" fmla="*/ 3 h 14"/>
                  <a:gd name="T14" fmla="*/ 4 w 28"/>
                  <a:gd name="T15" fmla="*/ 9 h 14"/>
                  <a:gd name="T16" fmla="*/ 8 w 28"/>
                  <a:gd name="T17" fmla="*/ 12 h 14"/>
                  <a:gd name="T18" fmla="*/ 9 w 28"/>
                  <a:gd name="T19" fmla="*/ 12 h 14"/>
                  <a:gd name="T20" fmla="*/ 19 w 28"/>
                  <a:gd name="T21" fmla="*/ 14 h 14"/>
                  <a:gd name="T22" fmla="*/ 22 w 28"/>
                  <a:gd name="T23" fmla="*/ 14 h 14"/>
                  <a:gd name="T24" fmla="*/ 27 w 28"/>
                  <a:gd name="T25" fmla="*/ 13 h 14"/>
                  <a:gd name="T26" fmla="*/ 27 w 28"/>
                  <a:gd name="T27" fmla="*/ 13 h 14"/>
                  <a:gd name="T28" fmla="*/ 28 w 28"/>
                  <a:gd name="T29" fmla="*/ 11 h 14"/>
                  <a:gd name="T30" fmla="*/ 28 w 28"/>
                  <a:gd name="T31" fmla="*/ 10 h 14"/>
                  <a:gd name="T32" fmla="*/ 27 w 28"/>
                  <a:gd name="T33" fmla="*/ 7 h 14"/>
                  <a:gd name="T34" fmla="*/ 26 w 28"/>
                  <a:gd name="T35" fmla="*/ 4 h 14"/>
                  <a:gd name="T36" fmla="*/ 25 w 28"/>
                  <a:gd name="T37" fmla="*/ 2 h 14"/>
                  <a:gd name="T38" fmla="*/ 24 w 28"/>
                  <a:gd name="T39" fmla="*/ 1 h 14"/>
                  <a:gd name="T40" fmla="*/ 23 w 28"/>
                  <a:gd name="T41" fmla="*/ 1 h 14"/>
                  <a:gd name="T42" fmla="*/ 22 w 28"/>
                  <a:gd name="T43" fmla="*/ 1 h 14"/>
                  <a:gd name="T44" fmla="*/ 22 w 28"/>
                  <a:gd name="T45" fmla="*/ 1 h 14"/>
                  <a:gd name="T46" fmla="*/ 19 w 28"/>
                  <a:gd name="T47" fmla="*/ 3 h 14"/>
                  <a:gd name="T48" fmla="*/ 19 w 28"/>
                  <a:gd name="T49" fmla="*/ 3 h 14"/>
                  <a:gd name="T50" fmla="*/ 17 w 28"/>
                  <a:gd name="T51" fmla="*/ 3 h 14"/>
                  <a:gd name="T52" fmla="*/ 12 w 28"/>
                  <a:gd name="T53" fmla="*/ 1 h 14"/>
                  <a:gd name="T54" fmla="*/ 9 w 28"/>
                  <a:gd name="T55" fmla="*/ 0 h 14"/>
                  <a:gd name="T56" fmla="*/ 6 w 28"/>
                  <a:gd name="T57" fmla="*/ 1 h 14"/>
                  <a:gd name="T58" fmla="*/ 4 w 28"/>
                  <a:gd name="T59" fmla="*/ 1 h 14"/>
                  <a:gd name="T60" fmla="*/ 3 w 28"/>
                  <a:gd name="T61" fmla="*/ 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8" h="14">
                    <a:moveTo>
                      <a:pt x="3" y="1"/>
                    </a:moveTo>
                    <a:lnTo>
                      <a:pt x="3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4" y="9"/>
                    </a:lnTo>
                    <a:lnTo>
                      <a:pt x="8" y="12"/>
                    </a:lnTo>
                    <a:lnTo>
                      <a:pt x="9" y="12"/>
                    </a:lnTo>
                    <a:lnTo>
                      <a:pt x="19" y="14"/>
                    </a:lnTo>
                    <a:lnTo>
                      <a:pt x="22" y="14"/>
                    </a:lnTo>
                    <a:lnTo>
                      <a:pt x="27" y="13"/>
                    </a:lnTo>
                    <a:lnTo>
                      <a:pt x="27" y="13"/>
                    </a:lnTo>
                    <a:lnTo>
                      <a:pt x="28" y="11"/>
                    </a:lnTo>
                    <a:lnTo>
                      <a:pt x="28" y="10"/>
                    </a:lnTo>
                    <a:lnTo>
                      <a:pt x="27" y="7"/>
                    </a:lnTo>
                    <a:lnTo>
                      <a:pt x="26" y="4"/>
                    </a:lnTo>
                    <a:lnTo>
                      <a:pt x="25" y="2"/>
                    </a:lnTo>
                    <a:lnTo>
                      <a:pt x="24" y="1"/>
                    </a:lnTo>
                    <a:lnTo>
                      <a:pt x="23" y="1"/>
                    </a:lnTo>
                    <a:lnTo>
                      <a:pt x="22" y="1"/>
                    </a:lnTo>
                    <a:lnTo>
                      <a:pt x="22" y="1"/>
                    </a:lnTo>
                    <a:lnTo>
                      <a:pt x="19" y="3"/>
                    </a:lnTo>
                    <a:lnTo>
                      <a:pt x="19" y="3"/>
                    </a:lnTo>
                    <a:lnTo>
                      <a:pt x="17" y="3"/>
                    </a:lnTo>
                    <a:lnTo>
                      <a:pt x="12" y="1"/>
                    </a:lnTo>
                    <a:lnTo>
                      <a:pt x="9" y="0"/>
                    </a:lnTo>
                    <a:lnTo>
                      <a:pt x="6" y="1"/>
                    </a:lnTo>
                    <a:lnTo>
                      <a:pt x="4" y="1"/>
                    </a:lnTo>
                    <a:lnTo>
                      <a:pt x="3" y="1"/>
                    </a:lnTo>
                    <a:close/>
                  </a:path>
                </a:pathLst>
              </a:custGeom>
              <a:grpFill/>
              <a:ln w="635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151" name="Freeform 2779">
                <a:extLst>
                  <a:ext uri="{FF2B5EF4-FFF2-40B4-BE49-F238E27FC236}">
                    <a16:creationId xmlns:a16="http://schemas.microsoft.com/office/drawing/2014/main" id="{1991D640-4F91-A44E-925F-D75896B4637B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5167838" y="3603743"/>
                <a:ext cx="27449" cy="17507"/>
              </a:xfrm>
              <a:custGeom>
                <a:avLst/>
                <a:gdLst>
                  <a:gd name="T0" fmla="*/ 3 w 28"/>
                  <a:gd name="T1" fmla="*/ 1 h 14"/>
                  <a:gd name="T2" fmla="*/ 3 w 28"/>
                  <a:gd name="T3" fmla="*/ 1 h 14"/>
                  <a:gd name="T4" fmla="*/ 1 w 28"/>
                  <a:gd name="T5" fmla="*/ 1 h 14"/>
                  <a:gd name="T6" fmla="*/ 1 w 28"/>
                  <a:gd name="T7" fmla="*/ 2 h 14"/>
                  <a:gd name="T8" fmla="*/ 1 w 28"/>
                  <a:gd name="T9" fmla="*/ 2 h 14"/>
                  <a:gd name="T10" fmla="*/ 0 w 28"/>
                  <a:gd name="T11" fmla="*/ 2 h 14"/>
                  <a:gd name="T12" fmla="*/ 0 w 28"/>
                  <a:gd name="T13" fmla="*/ 3 h 14"/>
                  <a:gd name="T14" fmla="*/ 4 w 28"/>
                  <a:gd name="T15" fmla="*/ 9 h 14"/>
                  <a:gd name="T16" fmla="*/ 8 w 28"/>
                  <a:gd name="T17" fmla="*/ 12 h 14"/>
                  <a:gd name="T18" fmla="*/ 9 w 28"/>
                  <a:gd name="T19" fmla="*/ 12 h 14"/>
                  <a:gd name="T20" fmla="*/ 19 w 28"/>
                  <a:gd name="T21" fmla="*/ 14 h 14"/>
                  <a:gd name="T22" fmla="*/ 22 w 28"/>
                  <a:gd name="T23" fmla="*/ 14 h 14"/>
                  <a:gd name="T24" fmla="*/ 27 w 28"/>
                  <a:gd name="T25" fmla="*/ 13 h 14"/>
                  <a:gd name="T26" fmla="*/ 27 w 28"/>
                  <a:gd name="T27" fmla="*/ 13 h 14"/>
                  <a:gd name="T28" fmla="*/ 28 w 28"/>
                  <a:gd name="T29" fmla="*/ 11 h 14"/>
                  <a:gd name="T30" fmla="*/ 28 w 28"/>
                  <a:gd name="T31" fmla="*/ 10 h 14"/>
                  <a:gd name="T32" fmla="*/ 27 w 28"/>
                  <a:gd name="T33" fmla="*/ 7 h 14"/>
                  <a:gd name="T34" fmla="*/ 26 w 28"/>
                  <a:gd name="T35" fmla="*/ 4 h 14"/>
                  <a:gd name="T36" fmla="*/ 25 w 28"/>
                  <a:gd name="T37" fmla="*/ 2 h 14"/>
                  <a:gd name="T38" fmla="*/ 24 w 28"/>
                  <a:gd name="T39" fmla="*/ 1 h 14"/>
                  <a:gd name="T40" fmla="*/ 23 w 28"/>
                  <a:gd name="T41" fmla="*/ 1 h 14"/>
                  <a:gd name="T42" fmla="*/ 22 w 28"/>
                  <a:gd name="T43" fmla="*/ 1 h 14"/>
                  <a:gd name="T44" fmla="*/ 22 w 28"/>
                  <a:gd name="T45" fmla="*/ 1 h 14"/>
                  <a:gd name="T46" fmla="*/ 19 w 28"/>
                  <a:gd name="T47" fmla="*/ 3 h 14"/>
                  <a:gd name="T48" fmla="*/ 19 w 28"/>
                  <a:gd name="T49" fmla="*/ 3 h 14"/>
                  <a:gd name="T50" fmla="*/ 17 w 28"/>
                  <a:gd name="T51" fmla="*/ 3 h 14"/>
                  <a:gd name="T52" fmla="*/ 12 w 28"/>
                  <a:gd name="T53" fmla="*/ 1 h 14"/>
                  <a:gd name="T54" fmla="*/ 9 w 28"/>
                  <a:gd name="T55" fmla="*/ 0 h 14"/>
                  <a:gd name="T56" fmla="*/ 6 w 28"/>
                  <a:gd name="T57" fmla="*/ 1 h 14"/>
                  <a:gd name="T58" fmla="*/ 4 w 28"/>
                  <a:gd name="T59" fmla="*/ 1 h 14"/>
                  <a:gd name="T60" fmla="*/ 3 w 28"/>
                  <a:gd name="T61" fmla="*/ 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8" h="14">
                    <a:moveTo>
                      <a:pt x="3" y="1"/>
                    </a:moveTo>
                    <a:lnTo>
                      <a:pt x="3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4" y="9"/>
                    </a:lnTo>
                    <a:lnTo>
                      <a:pt x="8" y="12"/>
                    </a:lnTo>
                    <a:lnTo>
                      <a:pt x="9" y="12"/>
                    </a:lnTo>
                    <a:lnTo>
                      <a:pt x="19" y="14"/>
                    </a:lnTo>
                    <a:lnTo>
                      <a:pt x="22" y="14"/>
                    </a:lnTo>
                    <a:lnTo>
                      <a:pt x="27" y="13"/>
                    </a:lnTo>
                    <a:lnTo>
                      <a:pt x="27" y="13"/>
                    </a:lnTo>
                    <a:lnTo>
                      <a:pt x="28" y="11"/>
                    </a:lnTo>
                    <a:lnTo>
                      <a:pt x="28" y="10"/>
                    </a:lnTo>
                    <a:lnTo>
                      <a:pt x="27" y="7"/>
                    </a:lnTo>
                    <a:lnTo>
                      <a:pt x="26" y="4"/>
                    </a:lnTo>
                    <a:lnTo>
                      <a:pt x="25" y="2"/>
                    </a:lnTo>
                    <a:lnTo>
                      <a:pt x="24" y="1"/>
                    </a:lnTo>
                    <a:lnTo>
                      <a:pt x="23" y="1"/>
                    </a:lnTo>
                    <a:lnTo>
                      <a:pt x="22" y="1"/>
                    </a:lnTo>
                    <a:lnTo>
                      <a:pt x="22" y="1"/>
                    </a:lnTo>
                    <a:lnTo>
                      <a:pt x="19" y="3"/>
                    </a:lnTo>
                    <a:lnTo>
                      <a:pt x="19" y="3"/>
                    </a:lnTo>
                    <a:lnTo>
                      <a:pt x="17" y="3"/>
                    </a:lnTo>
                    <a:lnTo>
                      <a:pt x="12" y="1"/>
                    </a:lnTo>
                    <a:lnTo>
                      <a:pt x="9" y="0"/>
                    </a:lnTo>
                    <a:lnTo>
                      <a:pt x="6" y="1"/>
                    </a:lnTo>
                    <a:lnTo>
                      <a:pt x="4" y="1"/>
                    </a:lnTo>
                    <a:lnTo>
                      <a:pt x="3" y="1"/>
                    </a:lnTo>
                  </a:path>
                </a:pathLst>
              </a:custGeom>
              <a:grpFill/>
              <a:ln w="635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152" name="Freeform 2780">
                <a:extLst>
                  <a:ext uri="{FF2B5EF4-FFF2-40B4-BE49-F238E27FC236}">
                    <a16:creationId xmlns:a16="http://schemas.microsoft.com/office/drawing/2014/main" id="{7C0D246D-B9B8-FB46-A617-247286D37C3A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5420758" y="3745991"/>
                <a:ext cx="15685" cy="19696"/>
              </a:xfrm>
              <a:custGeom>
                <a:avLst/>
                <a:gdLst>
                  <a:gd name="T0" fmla="*/ 3 w 15"/>
                  <a:gd name="T1" fmla="*/ 0 h 19"/>
                  <a:gd name="T2" fmla="*/ 2 w 15"/>
                  <a:gd name="T3" fmla="*/ 0 h 19"/>
                  <a:gd name="T4" fmla="*/ 2 w 15"/>
                  <a:gd name="T5" fmla="*/ 1 h 19"/>
                  <a:gd name="T6" fmla="*/ 3 w 15"/>
                  <a:gd name="T7" fmla="*/ 2 h 19"/>
                  <a:gd name="T8" fmla="*/ 5 w 15"/>
                  <a:gd name="T9" fmla="*/ 4 h 19"/>
                  <a:gd name="T10" fmla="*/ 8 w 15"/>
                  <a:gd name="T11" fmla="*/ 5 h 19"/>
                  <a:gd name="T12" fmla="*/ 8 w 15"/>
                  <a:gd name="T13" fmla="*/ 6 h 19"/>
                  <a:gd name="T14" fmla="*/ 8 w 15"/>
                  <a:gd name="T15" fmla="*/ 6 h 19"/>
                  <a:gd name="T16" fmla="*/ 10 w 15"/>
                  <a:gd name="T17" fmla="*/ 7 h 19"/>
                  <a:gd name="T18" fmla="*/ 8 w 15"/>
                  <a:gd name="T19" fmla="*/ 7 h 19"/>
                  <a:gd name="T20" fmla="*/ 8 w 15"/>
                  <a:gd name="T21" fmla="*/ 9 h 19"/>
                  <a:gd name="T22" fmla="*/ 7 w 15"/>
                  <a:gd name="T23" fmla="*/ 9 h 19"/>
                  <a:gd name="T24" fmla="*/ 6 w 15"/>
                  <a:gd name="T25" fmla="*/ 9 h 19"/>
                  <a:gd name="T26" fmla="*/ 5 w 15"/>
                  <a:gd name="T27" fmla="*/ 9 h 19"/>
                  <a:gd name="T28" fmla="*/ 5 w 15"/>
                  <a:gd name="T29" fmla="*/ 9 h 19"/>
                  <a:gd name="T30" fmla="*/ 4 w 15"/>
                  <a:gd name="T31" fmla="*/ 9 h 19"/>
                  <a:gd name="T32" fmla="*/ 1 w 15"/>
                  <a:gd name="T33" fmla="*/ 12 h 19"/>
                  <a:gd name="T34" fmla="*/ 1 w 15"/>
                  <a:gd name="T35" fmla="*/ 12 h 19"/>
                  <a:gd name="T36" fmla="*/ 1 w 15"/>
                  <a:gd name="T37" fmla="*/ 12 h 19"/>
                  <a:gd name="T38" fmla="*/ 1 w 15"/>
                  <a:gd name="T39" fmla="*/ 12 h 19"/>
                  <a:gd name="T40" fmla="*/ 0 w 15"/>
                  <a:gd name="T41" fmla="*/ 16 h 19"/>
                  <a:gd name="T42" fmla="*/ 0 w 15"/>
                  <a:gd name="T43" fmla="*/ 16 h 19"/>
                  <a:gd name="T44" fmla="*/ 3 w 15"/>
                  <a:gd name="T45" fmla="*/ 18 h 19"/>
                  <a:gd name="T46" fmla="*/ 4 w 15"/>
                  <a:gd name="T47" fmla="*/ 19 h 19"/>
                  <a:gd name="T48" fmla="*/ 5 w 15"/>
                  <a:gd name="T49" fmla="*/ 19 h 19"/>
                  <a:gd name="T50" fmla="*/ 7 w 15"/>
                  <a:gd name="T51" fmla="*/ 18 h 19"/>
                  <a:gd name="T52" fmla="*/ 7 w 15"/>
                  <a:gd name="T53" fmla="*/ 18 h 19"/>
                  <a:gd name="T54" fmla="*/ 8 w 15"/>
                  <a:gd name="T55" fmla="*/ 18 h 19"/>
                  <a:gd name="T56" fmla="*/ 11 w 15"/>
                  <a:gd name="T57" fmla="*/ 13 h 19"/>
                  <a:gd name="T58" fmla="*/ 11 w 15"/>
                  <a:gd name="T59" fmla="*/ 12 h 19"/>
                  <a:gd name="T60" fmla="*/ 11 w 15"/>
                  <a:gd name="T61" fmla="*/ 12 h 19"/>
                  <a:gd name="T62" fmla="*/ 10 w 15"/>
                  <a:gd name="T63" fmla="*/ 12 h 19"/>
                  <a:gd name="T64" fmla="*/ 8 w 15"/>
                  <a:gd name="T65" fmla="*/ 11 h 19"/>
                  <a:gd name="T66" fmla="*/ 10 w 15"/>
                  <a:gd name="T67" fmla="*/ 9 h 19"/>
                  <a:gd name="T68" fmla="*/ 10 w 15"/>
                  <a:gd name="T69" fmla="*/ 8 h 19"/>
                  <a:gd name="T70" fmla="*/ 10 w 15"/>
                  <a:gd name="T71" fmla="*/ 9 h 19"/>
                  <a:gd name="T72" fmla="*/ 11 w 15"/>
                  <a:gd name="T73" fmla="*/ 9 h 19"/>
                  <a:gd name="T74" fmla="*/ 11 w 15"/>
                  <a:gd name="T75" fmla="*/ 9 h 19"/>
                  <a:gd name="T76" fmla="*/ 12 w 15"/>
                  <a:gd name="T77" fmla="*/ 10 h 19"/>
                  <a:gd name="T78" fmla="*/ 13 w 15"/>
                  <a:gd name="T79" fmla="*/ 10 h 19"/>
                  <a:gd name="T80" fmla="*/ 15 w 15"/>
                  <a:gd name="T81" fmla="*/ 9 h 19"/>
                  <a:gd name="T82" fmla="*/ 15 w 15"/>
                  <a:gd name="T83" fmla="*/ 8 h 19"/>
                  <a:gd name="T84" fmla="*/ 15 w 15"/>
                  <a:gd name="T85" fmla="*/ 8 h 19"/>
                  <a:gd name="T86" fmla="*/ 15 w 15"/>
                  <a:gd name="T87" fmla="*/ 4 h 19"/>
                  <a:gd name="T88" fmla="*/ 15 w 15"/>
                  <a:gd name="T89" fmla="*/ 2 h 19"/>
                  <a:gd name="T90" fmla="*/ 10 w 15"/>
                  <a:gd name="T91" fmla="*/ 1 h 19"/>
                  <a:gd name="T92" fmla="*/ 7 w 15"/>
                  <a:gd name="T93" fmla="*/ 0 h 19"/>
                  <a:gd name="T94" fmla="*/ 3 w 15"/>
                  <a:gd name="T95" fmla="*/ 0 h 19"/>
                  <a:gd name="T96" fmla="*/ 3 w 15"/>
                  <a:gd name="T97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5" h="19">
                    <a:moveTo>
                      <a:pt x="3" y="0"/>
                    </a:moveTo>
                    <a:lnTo>
                      <a:pt x="2" y="0"/>
                    </a:lnTo>
                    <a:lnTo>
                      <a:pt x="2" y="1"/>
                    </a:lnTo>
                    <a:lnTo>
                      <a:pt x="3" y="2"/>
                    </a:lnTo>
                    <a:lnTo>
                      <a:pt x="5" y="4"/>
                    </a:lnTo>
                    <a:lnTo>
                      <a:pt x="8" y="5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10" y="7"/>
                    </a:lnTo>
                    <a:lnTo>
                      <a:pt x="8" y="7"/>
                    </a:lnTo>
                    <a:lnTo>
                      <a:pt x="8" y="9"/>
                    </a:lnTo>
                    <a:lnTo>
                      <a:pt x="7" y="9"/>
                    </a:lnTo>
                    <a:lnTo>
                      <a:pt x="6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4" y="9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3" y="18"/>
                    </a:lnTo>
                    <a:lnTo>
                      <a:pt x="4" y="19"/>
                    </a:lnTo>
                    <a:lnTo>
                      <a:pt x="5" y="19"/>
                    </a:lnTo>
                    <a:lnTo>
                      <a:pt x="7" y="18"/>
                    </a:lnTo>
                    <a:lnTo>
                      <a:pt x="7" y="18"/>
                    </a:lnTo>
                    <a:lnTo>
                      <a:pt x="8" y="18"/>
                    </a:lnTo>
                    <a:lnTo>
                      <a:pt x="11" y="13"/>
                    </a:lnTo>
                    <a:lnTo>
                      <a:pt x="11" y="12"/>
                    </a:lnTo>
                    <a:lnTo>
                      <a:pt x="11" y="12"/>
                    </a:lnTo>
                    <a:lnTo>
                      <a:pt x="10" y="12"/>
                    </a:lnTo>
                    <a:lnTo>
                      <a:pt x="8" y="11"/>
                    </a:lnTo>
                    <a:lnTo>
                      <a:pt x="10" y="9"/>
                    </a:lnTo>
                    <a:lnTo>
                      <a:pt x="10" y="8"/>
                    </a:lnTo>
                    <a:lnTo>
                      <a:pt x="10" y="9"/>
                    </a:lnTo>
                    <a:lnTo>
                      <a:pt x="11" y="9"/>
                    </a:lnTo>
                    <a:lnTo>
                      <a:pt x="11" y="9"/>
                    </a:lnTo>
                    <a:lnTo>
                      <a:pt x="12" y="10"/>
                    </a:lnTo>
                    <a:lnTo>
                      <a:pt x="13" y="10"/>
                    </a:lnTo>
                    <a:lnTo>
                      <a:pt x="15" y="9"/>
                    </a:lnTo>
                    <a:lnTo>
                      <a:pt x="15" y="8"/>
                    </a:lnTo>
                    <a:lnTo>
                      <a:pt x="15" y="8"/>
                    </a:lnTo>
                    <a:lnTo>
                      <a:pt x="15" y="4"/>
                    </a:lnTo>
                    <a:lnTo>
                      <a:pt x="15" y="2"/>
                    </a:lnTo>
                    <a:lnTo>
                      <a:pt x="10" y="1"/>
                    </a:lnTo>
                    <a:lnTo>
                      <a:pt x="7" y="0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635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153" name="Freeform 2781">
                <a:extLst>
                  <a:ext uri="{FF2B5EF4-FFF2-40B4-BE49-F238E27FC236}">
                    <a16:creationId xmlns:a16="http://schemas.microsoft.com/office/drawing/2014/main" id="{DB8576AD-BEE2-BF4D-A116-F159097B18F8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5420758" y="3745991"/>
                <a:ext cx="15685" cy="19696"/>
              </a:xfrm>
              <a:custGeom>
                <a:avLst/>
                <a:gdLst>
                  <a:gd name="T0" fmla="*/ 3 w 15"/>
                  <a:gd name="T1" fmla="*/ 0 h 19"/>
                  <a:gd name="T2" fmla="*/ 2 w 15"/>
                  <a:gd name="T3" fmla="*/ 0 h 19"/>
                  <a:gd name="T4" fmla="*/ 2 w 15"/>
                  <a:gd name="T5" fmla="*/ 1 h 19"/>
                  <a:gd name="T6" fmla="*/ 3 w 15"/>
                  <a:gd name="T7" fmla="*/ 2 h 19"/>
                  <a:gd name="T8" fmla="*/ 5 w 15"/>
                  <a:gd name="T9" fmla="*/ 4 h 19"/>
                  <a:gd name="T10" fmla="*/ 8 w 15"/>
                  <a:gd name="T11" fmla="*/ 5 h 19"/>
                  <a:gd name="T12" fmla="*/ 8 w 15"/>
                  <a:gd name="T13" fmla="*/ 6 h 19"/>
                  <a:gd name="T14" fmla="*/ 8 w 15"/>
                  <a:gd name="T15" fmla="*/ 6 h 19"/>
                  <a:gd name="T16" fmla="*/ 10 w 15"/>
                  <a:gd name="T17" fmla="*/ 7 h 19"/>
                  <a:gd name="T18" fmla="*/ 8 w 15"/>
                  <a:gd name="T19" fmla="*/ 7 h 19"/>
                  <a:gd name="T20" fmla="*/ 8 w 15"/>
                  <a:gd name="T21" fmla="*/ 9 h 19"/>
                  <a:gd name="T22" fmla="*/ 7 w 15"/>
                  <a:gd name="T23" fmla="*/ 9 h 19"/>
                  <a:gd name="T24" fmla="*/ 6 w 15"/>
                  <a:gd name="T25" fmla="*/ 9 h 19"/>
                  <a:gd name="T26" fmla="*/ 5 w 15"/>
                  <a:gd name="T27" fmla="*/ 9 h 19"/>
                  <a:gd name="T28" fmla="*/ 5 w 15"/>
                  <a:gd name="T29" fmla="*/ 9 h 19"/>
                  <a:gd name="T30" fmla="*/ 4 w 15"/>
                  <a:gd name="T31" fmla="*/ 9 h 19"/>
                  <a:gd name="T32" fmla="*/ 1 w 15"/>
                  <a:gd name="T33" fmla="*/ 12 h 19"/>
                  <a:gd name="T34" fmla="*/ 1 w 15"/>
                  <a:gd name="T35" fmla="*/ 12 h 19"/>
                  <a:gd name="T36" fmla="*/ 1 w 15"/>
                  <a:gd name="T37" fmla="*/ 12 h 19"/>
                  <a:gd name="T38" fmla="*/ 1 w 15"/>
                  <a:gd name="T39" fmla="*/ 12 h 19"/>
                  <a:gd name="T40" fmla="*/ 0 w 15"/>
                  <a:gd name="T41" fmla="*/ 16 h 19"/>
                  <a:gd name="T42" fmla="*/ 0 w 15"/>
                  <a:gd name="T43" fmla="*/ 16 h 19"/>
                  <a:gd name="T44" fmla="*/ 3 w 15"/>
                  <a:gd name="T45" fmla="*/ 18 h 19"/>
                  <a:gd name="T46" fmla="*/ 4 w 15"/>
                  <a:gd name="T47" fmla="*/ 19 h 19"/>
                  <a:gd name="T48" fmla="*/ 5 w 15"/>
                  <a:gd name="T49" fmla="*/ 19 h 19"/>
                  <a:gd name="T50" fmla="*/ 7 w 15"/>
                  <a:gd name="T51" fmla="*/ 18 h 19"/>
                  <a:gd name="T52" fmla="*/ 7 w 15"/>
                  <a:gd name="T53" fmla="*/ 18 h 19"/>
                  <a:gd name="T54" fmla="*/ 8 w 15"/>
                  <a:gd name="T55" fmla="*/ 18 h 19"/>
                  <a:gd name="T56" fmla="*/ 11 w 15"/>
                  <a:gd name="T57" fmla="*/ 13 h 19"/>
                  <a:gd name="T58" fmla="*/ 11 w 15"/>
                  <a:gd name="T59" fmla="*/ 12 h 19"/>
                  <a:gd name="T60" fmla="*/ 11 w 15"/>
                  <a:gd name="T61" fmla="*/ 12 h 19"/>
                  <a:gd name="T62" fmla="*/ 10 w 15"/>
                  <a:gd name="T63" fmla="*/ 12 h 19"/>
                  <a:gd name="T64" fmla="*/ 8 w 15"/>
                  <a:gd name="T65" fmla="*/ 11 h 19"/>
                  <a:gd name="T66" fmla="*/ 10 w 15"/>
                  <a:gd name="T67" fmla="*/ 9 h 19"/>
                  <a:gd name="T68" fmla="*/ 10 w 15"/>
                  <a:gd name="T69" fmla="*/ 8 h 19"/>
                  <a:gd name="T70" fmla="*/ 10 w 15"/>
                  <a:gd name="T71" fmla="*/ 9 h 19"/>
                  <a:gd name="T72" fmla="*/ 11 w 15"/>
                  <a:gd name="T73" fmla="*/ 9 h 19"/>
                  <a:gd name="T74" fmla="*/ 11 w 15"/>
                  <a:gd name="T75" fmla="*/ 9 h 19"/>
                  <a:gd name="T76" fmla="*/ 12 w 15"/>
                  <a:gd name="T77" fmla="*/ 10 h 19"/>
                  <a:gd name="T78" fmla="*/ 13 w 15"/>
                  <a:gd name="T79" fmla="*/ 10 h 19"/>
                  <a:gd name="T80" fmla="*/ 15 w 15"/>
                  <a:gd name="T81" fmla="*/ 9 h 19"/>
                  <a:gd name="T82" fmla="*/ 15 w 15"/>
                  <a:gd name="T83" fmla="*/ 8 h 19"/>
                  <a:gd name="T84" fmla="*/ 15 w 15"/>
                  <a:gd name="T85" fmla="*/ 8 h 19"/>
                  <a:gd name="T86" fmla="*/ 15 w 15"/>
                  <a:gd name="T87" fmla="*/ 4 h 19"/>
                  <a:gd name="T88" fmla="*/ 15 w 15"/>
                  <a:gd name="T89" fmla="*/ 2 h 19"/>
                  <a:gd name="T90" fmla="*/ 10 w 15"/>
                  <a:gd name="T91" fmla="*/ 1 h 19"/>
                  <a:gd name="T92" fmla="*/ 7 w 15"/>
                  <a:gd name="T93" fmla="*/ 0 h 19"/>
                  <a:gd name="T94" fmla="*/ 3 w 15"/>
                  <a:gd name="T95" fmla="*/ 0 h 19"/>
                  <a:gd name="T96" fmla="*/ 3 w 15"/>
                  <a:gd name="T97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5" h="19">
                    <a:moveTo>
                      <a:pt x="3" y="0"/>
                    </a:moveTo>
                    <a:lnTo>
                      <a:pt x="2" y="0"/>
                    </a:lnTo>
                    <a:lnTo>
                      <a:pt x="2" y="1"/>
                    </a:lnTo>
                    <a:lnTo>
                      <a:pt x="3" y="2"/>
                    </a:lnTo>
                    <a:lnTo>
                      <a:pt x="5" y="4"/>
                    </a:lnTo>
                    <a:lnTo>
                      <a:pt x="8" y="5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10" y="7"/>
                    </a:lnTo>
                    <a:lnTo>
                      <a:pt x="8" y="7"/>
                    </a:lnTo>
                    <a:lnTo>
                      <a:pt x="8" y="9"/>
                    </a:lnTo>
                    <a:lnTo>
                      <a:pt x="7" y="9"/>
                    </a:lnTo>
                    <a:lnTo>
                      <a:pt x="6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4" y="9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3" y="18"/>
                    </a:lnTo>
                    <a:lnTo>
                      <a:pt x="4" y="19"/>
                    </a:lnTo>
                    <a:lnTo>
                      <a:pt x="5" y="19"/>
                    </a:lnTo>
                    <a:lnTo>
                      <a:pt x="7" y="18"/>
                    </a:lnTo>
                    <a:lnTo>
                      <a:pt x="7" y="18"/>
                    </a:lnTo>
                    <a:lnTo>
                      <a:pt x="8" y="18"/>
                    </a:lnTo>
                    <a:lnTo>
                      <a:pt x="11" y="13"/>
                    </a:lnTo>
                    <a:lnTo>
                      <a:pt x="11" y="12"/>
                    </a:lnTo>
                    <a:lnTo>
                      <a:pt x="11" y="12"/>
                    </a:lnTo>
                    <a:lnTo>
                      <a:pt x="10" y="12"/>
                    </a:lnTo>
                    <a:lnTo>
                      <a:pt x="8" y="11"/>
                    </a:lnTo>
                    <a:lnTo>
                      <a:pt x="10" y="9"/>
                    </a:lnTo>
                    <a:lnTo>
                      <a:pt x="10" y="8"/>
                    </a:lnTo>
                    <a:lnTo>
                      <a:pt x="10" y="9"/>
                    </a:lnTo>
                    <a:lnTo>
                      <a:pt x="11" y="9"/>
                    </a:lnTo>
                    <a:lnTo>
                      <a:pt x="11" y="9"/>
                    </a:lnTo>
                    <a:lnTo>
                      <a:pt x="12" y="10"/>
                    </a:lnTo>
                    <a:lnTo>
                      <a:pt x="13" y="10"/>
                    </a:lnTo>
                    <a:lnTo>
                      <a:pt x="15" y="9"/>
                    </a:lnTo>
                    <a:lnTo>
                      <a:pt x="15" y="8"/>
                    </a:lnTo>
                    <a:lnTo>
                      <a:pt x="15" y="8"/>
                    </a:lnTo>
                    <a:lnTo>
                      <a:pt x="15" y="4"/>
                    </a:lnTo>
                    <a:lnTo>
                      <a:pt x="15" y="2"/>
                    </a:lnTo>
                    <a:lnTo>
                      <a:pt x="10" y="1"/>
                    </a:lnTo>
                    <a:lnTo>
                      <a:pt x="7" y="0"/>
                    </a:lnTo>
                    <a:lnTo>
                      <a:pt x="3" y="0"/>
                    </a:lnTo>
                    <a:lnTo>
                      <a:pt x="3" y="0"/>
                    </a:lnTo>
                  </a:path>
                </a:pathLst>
              </a:custGeom>
              <a:grpFill/>
              <a:ln w="635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154" name="Freeform 2782">
                <a:extLst>
                  <a:ext uri="{FF2B5EF4-FFF2-40B4-BE49-F238E27FC236}">
                    <a16:creationId xmlns:a16="http://schemas.microsoft.com/office/drawing/2014/main" id="{858E69F7-8AA8-4342-9B4A-C51689A56E83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5420758" y="3745991"/>
                <a:ext cx="15685" cy="19696"/>
              </a:xfrm>
              <a:custGeom>
                <a:avLst/>
                <a:gdLst>
                  <a:gd name="T0" fmla="*/ 3 w 15"/>
                  <a:gd name="T1" fmla="*/ 0 h 19"/>
                  <a:gd name="T2" fmla="*/ 2 w 15"/>
                  <a:gd name="T3" fmla="*/ 0 h 19"/>
                  <a:gd name="T4" fmla="*/ 2 w 15"/>
                  <a:gd name="T5" fmla="*/ 1 h 19"/>
                  <a:gd name="T6" fmla="*/ 3 w 15"/>
                  <a:gd name="T7" fmla="*/ 2 h 19"/>
                  <a:gd name="T8" fmla="*/ 5 w 15"/>
                  <a:gd name="T9" fmla="*/ 4 h 19"/>
                  <a:gd name="T10" fmla="*/ 8 w 15"/>
                  <a:gd name="T11" fmla="*/ 5 h 19"/>
                  <a:gd name="T12" fmla="*/ 8 w 15"/>
                  <a:gd name="T13" fmla="*/ 6 h 19"/>
                  <a:gd name="T14" fmla="*/ 8 w 15"/>
                  <a:gd name="T15" fmla="*/ 6 h 19"/>
                  <a:gd name="T16" fmla="*/ 10 w 15"/>
                  <a:gd name="T17" fmla="*/ 7 h 19"/>
                  <a:gd name="T18" fmla="*/ 8 w 15"/>
                  <a:gd name="T19" fmla="*/ 7 h 19"/>
                  <a:gd name="T20" fmla="*/ 8 w 15"/>
                  <a:gd name="T21" fmla="*/ 9 h 19"/>
                  <a:gd name="T22" fmla="*/ 7 w 15"/>
                  <a:gd name="T23" fmla="*/ 9 h 19"/>
                  <a:gd name="T24" fmla="*/ 6 w 15"/>
                  <a:gd name="T25" fmla="*/ 9 h 19"/>
                  <a:gd name="T26" fmla="*/ 5 w 15"/>
                  <a:gd name="T27" fmla="*/ 9 h 19"/>
                  <a:gd name="T28" fmla="*/ 5 w 15"/>
                  <a:gd name="T29" fmla="*/ 9 h 19"/>
                  <a:gd name="T30" fmla="*/ 4 w 15"/>
                  <a:gd name="T31" fmla="*/ 9 h 19"/>
                  <a:gd name="T32" fmla="*/ 1 w 15"/>
                  <a:gd name="T33" fmla="*/ 12 h 19"/>
                  <a:gd name="T34" fmla="*/ 1 w 15"/>
                  <a:gd name="T35" fmla="*/ 12 h 19"/>
                  <a:gd name="T36" fmla="*/ 1 w 15"/>
                  <a:gd name="T37" fmla="*/ 12 h 19"/>
                  <a:gd name="T38" fmla="*/ 1 w 15"/>
                  <a:gd name="T39" fmla="*/ 12 h 19"/>
                  <a:gd name="T40" fmla="*/ 0 w 15"/>
                  <a:gd name="T41" fmla="*/ 16 h 19"/>
                  <a:gd name="T42" fmla="*/ 0 w 15"/>
                  <a:gd name="T43" fmla="*/ 16 h 19"/>
                  <a:gd name="T44" fmla="*/ 3 w 15"/>
                  <a:gd name="T45" fmla="*/ 18 h 19"/>
                  <a:gd name="T46" fmla="*/ 4 w 15"/>
                  <a:gd name="T47" fmla="*/ 19 h 19"/>
                  <a:gd name="T48" fmla="*/ 5 w 15"/>
                  <a:gd name="T49" fmla="*/ 19 h 19"/>
                  <a:gd name="T50" fmla="*/ 7 w 15"/>
                  <a:gd name="T51" fmla="*/ 18 h 19"/>
                  <a:gd name="T52" fmla="*/ 7 w 15"/>
                  <a:gd name="T53" fmla="*/ 18 h 19"/>
                  <a:gd name="T54" fmla="*/ 8 w 15"/>
                  <a:gd name="T55" fmla="*/ 18 h 19"/>
                  <a:gd name="T56" fmla="*/ 11 w 15"/>
                  <a:gd name="T57" fmla="*/ 13 h 19"/>
                  <a:gd name="T58" fmla="*/ 11 w 15"/>
                  <a:gd name="T59" fmla="*/ 12 h 19"/>
                  <a:gd name="T60" fmla="*/ 11 w 15"/>
                  <a:gd name="T61" fmla="*/ 12 h 19"/>
                  <a:gd name="T62" fmla="*/ 10 w 15"/>
                  <a:gd name="T63" fmla="*/ 12 h 19"/>
                  <a:gd name="T64" fmla="*/ 8 w 15"/>
                  <a:gd name="T65" fmla="*/ 11 h 19"/>
                  <a:gd name="T66" fmla="*/ 10 w 15"/>
                  <a:gd name="T67" fmla="*/ 9 h 19"/>
                  <a:gd name="T68" fmla="*/ 10 w 15"/>
                  <a:gd name="T69" fmla="*/ 8 h 19"/>
                  <a:gd name="T70" fmla="*/ 10 w 15"/>
                  <a:gd name="T71" fmla="*/ 9 h 19"/>
                  <a:gd name="T72" fmla="*/ 11 w 15"/>
                  <a:gd name="T73" fmla="*/ 9 h 19"/>
                  <a:gd name="T74" fmla="*/ 11 w 15"/>
                  <a:gd name="T75" fmla="*/ 9 h 19"/>
                  <a:gd name="T76" fmla="*/ 12 w 15"/>
                  <a:gd name="T77" fmla="*/ 10 h 19"/>
                  <a:gd name="T78" fmla="*/ 13 w 15"/>
                  <a:gd name="T79" fmla="*/ 10 h 19"/>
                  <a:gd name="T80" fmla="*/ 15 w 15"/>
                  <a:gd name="T81" fmla="*/ 9 h 19"/>
                  <a:gd name="T82" fmla="*/ 15 w 15"/>
                  <a:gd name="T83" fmla="*/ 8 h 19"/>
                  <a:gd name="T84" fmla="*/ 15 w 15"/>
                  <a:gd name="T85" fmla="*/ 8 h 19"/>
                  <a:gd name="T86" fmla="*/ 15 w 15"/>
                  <a:gd name="T87" fmla="*/ 4 h 19"/>
                  <a:gd name="T88" fmla="*/ 15 w 15"/>
                  <a:gd name="T89" fmla="*/ 2 h 19"/>
                  <a:gd name="T90" fmla="*/ 10 w 15"/>
                  <a:gd name="T91" fmla="*/ 1 h 19"/>
                  <a:gd name="T92" fmla="*/ 7 w 15"/>
                  <a:gd name="T93" fmla="*/ 0 h 19"/>
                  <a:gd name="T94" fmla="*/ 3 w 15"/>
                  <a:gd name="T95" fmla="*/ 0 h 19"/>
                  <a:gd name="T96" fmla="*/ 3 w 15"/>
                  <a:gd name="T97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5" h="19">
                    <a:moveTo>
                      <a:pt x="3" y="0"/>
                    </a:moveTo>
                    <a:lnTo>
                      <a:pt x="2" y="0"/>
                    </a:lnTo>
                    <a:lnTo>
                      <a:pt x="2" y="1"/>
                    </a:lnTo>
                    <a:lnTo>
                      <a:pt x="3" y="2"/>
                    </a:lnTo>
                    <a:lnTo>
                      <a:pt x="5" y="4"/>
                    </a:lnTo>
                    <a:lnTo>
                      <a:pt x="8" y="5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10" y="7"/>
                    </a:lnTo>
                    <a:lnTo>
                      <a:pt x="8" y="7"/>
                    </a:lnTo>
                    <a:lnTo>
                      <a:pt x="8" y="9"/>
                    </a:lnTo>
                    <a:lnTo>
                      <a:pt x="7" y="9"/>
                    </a:lnTo>
                    <a:lnTo>
                      <a:pt x="6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4" y="9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3" y="18"/>
                    </a:lnTo>
                    <a:lnTo>
                      <a:pt x="4" y="19"/>
                    </a:lnTo>
                    <a:lnTo>
                      <a:pt x="5" y="19"/>
                    </a:lnTo>
                    <a:lnTo>
                      <a:pt x="7" y="18"/>
                    </a:lnTo>
                    <a:lnTo>
                      <a:pt x="7" y="18"/>
                    </a:lnTo>
                    <a:lnTo>
                      <a:pt x="8" y="18"/>
                    </a:lnTo>
                    <a:lnTo>
                      <a:pt x="11" y="13"/>
                    </a:lnTo>
                    <a:lnTo>
                      <a:pt x="11" y="12"/>
                    </a:lnTo>
                    <a:lnTo>
                      <a:pt x="11" y="12"/>
                    </a:lnTo>
                    <a:lnTo>
                      <a:pt x="10" y="12"/>
                    </a:lnTo>
                    <a:lnTo>
                      <a:pt x="8" y="11"/>
                    </a:lnTo>
                    <a:lnTo>
                      <a:pt x="10" y="9"/>
                    </a:lnTo>
                    <a:lnTo>
                      <a:pt x="10" y="8"/>
                    </a:lnTo>
                    <a:lnTo>
                      <a:pt x="10" y="9"/>
                    </a:lnTo>
                    <a:lnTo>
                      <a:pt x="11" y="9"/>
                    </a:lnTo>
                    <a:lnTo>
                      <a:pt x="11" y="9"/>
                    </a:lnTo>
                    <a:lnTo>
                      <a:pt x="12" y="10"/>
                    </a:lnTo>
                    <a:lnTo>
                      <a:pt x="13" y="10"/>
                    </a:lnTo>
                    <a:lnTo>
                      <a:pt x="15" y="9"/>
                    </a:lnTo>
                    <a:lnTo>
                      <a:pt x="15" y="8"/>
                    </a:lnTo>
                    <a:lnTo>
                      <a:pt x="15" y="8"/>
                    </a:lnTo>
                    <a:lnTo>
                      <a:pt x="15" y="4"/>
                    </a:lnTo>
                    <a:lnTo>
                      <a:pt x="15" y="2"/>
                    </a:lnTo>
                    <a:lnTo>
                      <a:pt x="10" y="1"/>
                    </a:lnTo>
                    <a:lnTo>
                      <a:pt x="7" y="0"/>
                    </a:lnTo>
                    <a:lnTo>
                      <a:pt x="3" y="0"/>
                    </a:lnTo>
                    <a:lnTo>
                      <a:pt x="3" y="0"/>
                    </a:lnTo>
                  </a:path>
                </a:pathLst>
              </a:custGeom>
              <a:grpFill/>
              <a:ln w="635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155" name="Freeform 2853">
                <a:extLst>
                  <a:ext uri="{FF2B5EF4-FFF2-40B4-BE49-F238E27FC236}">
                    <a16:creationId xmlns:a16="http://schemas.microsoft.com/office/drawing/2014/main" id="{D91CA9D6-1D57-0444-869C-2657722E507A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5844255" y="4242760"/>
                <a:ext cx="17646" cy="15319"/>
              </a:xfrm>
              <a:custGeom>
                <a:avLst/>
                <a:gdLst>
                  <a:gd name="T0" fmla="*/ 17 w 17"/>
                  <a:gd name="T1" fmla="*/ 2 h 13"/>
                  <a:gd name="T2" fmla="*/ 17 w 17"/>
                  <a:gd name="T3" fmla="*/ 2 h 13"/>
                  <a:gd name="T4" fmla="*/ 17 w 17"/>
                  <a:gd name="T5" fmla="*/ 2 h 13"/>
                  <a:gd name="T6" fmla="*/ 17 w 17"/>
                  <a:gd name="T7" fmla="*/ 2 h 13"/>
                  <a:gd name="T8" fmla="*/ 13 w 17"/>
                  <a:gd name="T9" fmla="*/ 0 h 13"/>
                  <a:gd name="T10" fmla="*/ 12 w 17"/>
                  <a:gd name="T11" fmla="*/ 0 h 13"/>
                  <a:gd name="T12" fmla="*/ 12 w 17"/>
                  <a:gd name="T13" fmla="*/ 0 h 13"/>
                  <a:gd name="T14" fmla="*/ 11 w 17"/>
                  <a:gd name="T15" fmla="*/ 1 h 13"/>
                  <a:gd name="T16" fmla="*/ 8 w 17"/>
                  <a:gd name="T17" fmla="*/ 2 h 13"/>
                  <a:gd name="T18" fmla="*/ 6 w 17"/>
                  <a:gd name="T19" fmla="*/ 0 h 13"/>
                  <a:gd name="T20" fmla="*/ 4 w 17"/>
                  <a:gd name="T21" fmla="*/ 0 h 13"/>
                  <a:gd name="T22" fmla="*/ 3 w 17"/>
                  <a:gd name="T23" fmla="*/ 0 h 13"/>
                  <a:gd name="T24" fmla="*/ 3 w 17"/>
                  <a:gd name="T25" fmla="*/ 1 h 13"/>
                  <a:gd name="T26" fmla="*/ 0 w 17"/>
                  <a:gd name="T27" fmla="*/ 7 h 13"/>
                  <a:gd name="T28" fmla="*/ 0 w 17"/>
                  <a:gd name="T29" fmla="*/ 9 h 13"/>
                  <a:gd name="T30" fmla="*/ 0 w 17"/>
                  <a:gd name="T31" fmla="*/ 9 h 13"/>
                  <a:gd name="T32" fmla="*/ 0 w 17"/>
                  <a:gd name="T33" fmla="*/ 9 h 13"/>
                  <a:gd name="T34" fmla="*/ 0 w 17"/>
                  <a:gd name="T35" fmla="*/ 9 h 13"/>
                  <a:gd name="T36" fmla="*/ 2 w 17"/>
                  <a:gd name="T37" fmla="*/ 11 h 13"/>
                  <a:gd name="T38" fmla="*/ 5 w 17"/>
                  <a:gd name="T39" fmla="*/ 12 h 13"/>
                  <a:gd name="T40" fmla="*/ 11 w 17"/>
                  <a:gd name="T41" fmla="*/ 13 h 13"/>
                  <a:gd name="T42" fmla="*/ 12 w 17"/>
                  <a:gd name="T43" fmla="*/ 13 h 13"/>
                  <a:gd name="T44" fmla="*/ 12 w 17"/>
                  <a:gd name="T45" fmla="*/ 13 h 13"/>
                  <a:gd name="T46" fmla="*/ 14 w 17"/>
                  <a:gd name="T47" fmla="*/ 11 h 13"/>
                  <a:gd name="T48" fmla="*/ 14 w 17"/>
                  <a:gd name="T49" fmla="*/ 10 h 13"/>
                  <a:gd name="T50" fmla="*/ 16 w 17"/>
                  <a:gd name="T51" fmla="*/ 8 h 13"/>
                  <a:gd name="T52" fmla="*/ 17 w 17"/>
                  <a:gd name="T53" fmla="*/ 7 h 13"/>
                  <a:gd name="T54" fmla="*/ 17 w 17"/>
                  <a:gd name="T55" fmla="*/ 4 h 13"/>
                  <a:gd name="T56" fmla="*/ 17 w 17"/>
                  <a:gd name="T57" fmla="*/ 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7" h="13">
                    <a:moveTo>
                      <a:pt x="17" y="2"/>
                    </a:moveTo>
                    <a:lnTo>
                      <a:pt x="17" y="2"/>
                    </a:lnTo>
                    <a:lnTo>
                      <a:pt x="17" y="2"/>
                    </a:lnTo>
                    <a:lnTo>
                      <a:pt x="17" y="2"/>
                    </a:lnTo>
                    <a:lnTo>
                      <a:pt x="13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1" y="1"/>
                    </a:lnTo>
                    <a:lnTo>
                      <a:pt x="8" y="2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0" y="7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2" y="11"/>
                    </a:lnTo>
                    <a:lnTo>
                      <a:pt x="5" y="12"/>
                    </a:lnTo>
                    <a:lnTo>
                      <a:pt x="11" y="13"/>
                    </a:lnTo>
                    <a:lnTo>
                      <a:pt x="12" y="13"/>
                    </a:lnTo>
                    <a:lnTo>
                      <a:pt x="12" y="13"/>
                    </a:lnTo>
                    <a:lnTo>
                      <a:pt x="14" y="11"/>
                    </a:lnTo>
                    <a:lnTo>
                      <a:pt x="14" y="10"/>
                    </a:lnTo>
                    <a:lnTo>
                      <a:pt x="16" y="8"/>
                    </a:lnTo>
                    <a:lnTo>
                      <a:pt x="17" y="7"/>
                    </a:lnTo>
                    <a:lnTo>
                      <a:pt x="17" y="4"/>
                    </a:lnTo>
                    <a:lnTo>
                      <a:pt x="17" y="2"/>
                    </a:lnTo>
                    <a:close/>
                  </a:path>
                </a:pathLst>
              </a:custGeom>
              <a:grpFill/>
              <a:ln w="635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156" name="Freeform 2854">
                <a:extLst>
                  <a:ext uri="{FF2B5EF4-FFF2-40B4-BE49-F238E27FC236}">
                    <a16:creationId xmlns:a16="http://schemas.microsoft.com/office/drawing/2014/main" id="{5BAA7519-3299-8A46-B799-036B3C65C829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5844255" y="4242760"/>
                <a:ext cx="17646" cy="15319"/>
              </a:xfrm>
              <a:custGeom>
                <a:avLst/>
                <a:gdLst>
                  <a:gd name="T0" fmla="*/ 17 w 17"/>
                  <a:gd name="T1" fmla="*/ 2 h 13"/>
                  <a:gd name="T2" fmla="*/ 17 w 17"/>
                  <a:gd name="T3" fmla="*/ 2 h 13"/>
                  <a:gd name="T4" fmla="*/ 17 w 17"/>
                  <a:gd name="T5" fmla="*/ 2 h 13"/>
                  <a:gd name="T6" fmla="*/ 17 w 17"/>
                  <a:gd name="T7" fmla="*/ 2 h 13"/>
                  <a:gd name="T8" fmla="*/ 13 w 17"/>
                  <a:gd name="T9" fmla="*/ 0 h 13"/>
                  <a:gd name="T10" fmla="*/ 12 w 17"/>
                  <a:gd name="T11" fmla="*/ 0 h 13"/>
                  <a:gd name="T12" fmla="*/ 12 w 17"/>
                  <a:gd name="T13" fmla="*/ 0 h 13"/>
                  <a:gd name="T14" fmla="*/ 11 w 17"/>
                  <a:gd name="T15" fmla="*/ 1 h 13"/>
                  <a:gd name="T16" fmla="*/ 8 w 17"/>
                  <a:gd name="T17" fmla="*/ 2 h 13"/>
                  <a:gd name="T18" fmla="*/ 6 w 17"/>
                  <a:gd name="T19" fmla="*/ 0 h 13"/>
                  <a:gd name="T20" fmla="*/ 4 w 17"/>
                  <a:gd name="T21" fmla="*/ 0 h 13"/>
                  <a:gd name="T22" fmla="*/ 3 w 17"/>
                  <a:gd name="T23" fmla="*/ 0 h 13"/>
                  <a:gd name="T24" fmla="*/ 3 w 17"/>
                  <a:gd name="T25" fmla="*/ 1 h 13"/>
                  <a:gd name="T26" fmla="*/ 0 w 17"/>
                  <a:gd name="T27" fmla="*/ 7 h 13"/>
                  <a:gd name="T28" fmla="*/ 0 w 17"/>
                  <a:gd name="T29" fmla="*/ 9 h 13"/>
                  <a:gd name="T30" fmla="*/ 0 w 17"/>
                  <a:gd name="T31" fmla="*/ 9 h 13"/>
                  <a:gd name="T32" fmla="*/ 0 w 17"/>
                  <a:gd name="T33" fmla="*/ 9 h 13"/>
                  <a:gd name="T34" fmla="*/ 0 w 17"/>
                  <a:gd name="T35" fmla="*/ 9 h 13"/>
                  <a:gd name="T36" fmla="*/ 2 w 17"/>
                  <a:gd name="T37" fmla="*/ 11 h 13"/>
                  <a:gd name="T38" fmla="*/ 5 w 17"/>
                  <a:gd name="T39" fmla="*/ 12 h 13"/>
                  <a:gd name="T40" fmla="*/ 11 w 17"/>
                  <a:gd name="T41" fmla="*/ 13 h 13"/>
                  <a:gd name="T42" fmla="*/ 12 w 17"/>
                  <a:gd name="T43" fmla="*/ 13 h 13"/>
                  <a:gd name="T44" fmla="*/ 12 w 17"/>
                  <a:gd name="T45" fmla="*/ 13 h 13"/>
                  <a:gd name="T46" fmla="*/ 14 w 17"/>
                  <a:gd name="T47" fmla="*/ 11 h 13"/>
                  <a:gd name="T48" fmla="*/ 14 w 17"/>
                  <a:gd name="T49" fmla="*/ 10 h 13"/>
                  <a:gd name="T50" fmla="*/ 16 w 17"/>
                  <a:gd name="T51" fmla="*/ 8 h 13"/>
                  <a:gd name="T52" fmla="*/ 17 w 17"/>
                  <a:gd name="T53" fmla="*/ 7 h 13"/>
                  <a:gd name="T54" fmla="*/ 17 w 17"/>
                  <a:gd name="T55" fmla="*/ 4 h 13"/>
                  <a:gd name="T56" fmla="*/ 17 w 17"/>
                  <a:gd name="T57" fmla="*/ 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7" h="13">
                    <a:moveTo>
                      <a:pt x="17" y="2"/>
                    </a:moveTo>
                    <a:lnTo>
                      <a:pt x="17" y="2"/>
                    </a:lnTo>
                    <a:lnTo>
                      <a:pt x="17" y="2"/>
                    </a:lnTo>
                    <a:lnTo>
                      <a:pt x="17" y="2"/>
                    </a:lnTo>
                    <a:lnTo>
                      <a:pt x="13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1" y="1"/>
                    </a:lnTo>
                    <a:lnTo>
                      <a:pt x="8" y="2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0" y="7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2" y="11"/>
                    </a:lnTo>
                    <a:lnTo>
                      <a:pt x="5" y="12"/>
                    </a:lnTo>
                    <a:lnTo>
                      <a:pt x="11" y="13"/>
                    </a:lnTo>
                    <a:lnTo>
                      <a:pt x="12" y="13"/>
                    </a:lnTo>
                    <a:lnTo>
                      <a:pt x="12" y="13"/>
                    </a:lnTo>
                    <a:lnTo>
                      <a:pt x="14" y="11"/>
                    </a:lnTo>
                    <a:lnTo>
                      <a:pt x="14" y="10"/>
                    </a:lnTo>
                    <a:lnTo>
                      <a:pt x="16" y="8"/>
                    </a:lnTo>
                    <a:lnTo>
                      <a:pt x="17" y="7"/>
                    </a:lnTo>
                    <a:lnTo>
                      <a:pt x="17" y="4"/>
                    </a:lnTo>
                    <a:lnTo>
                      <a:pt x="17" y="2"/>
                    </a:lnTo>
                  </a:path>
                </a:pathLst>
              </a:custGeom>
              <a:grpFill/>
              <a:ln w="635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157" name="Freeform 2855">
                <a:extLst>
                  <a:ext uri="{FF2B5EF4-FFF2-40B4-BE49-F238E27FC236}">
                    <a16:creationId xmlns:a16="http://schemas.microsoft.com/office/drawing/2014/main" id="{ADF7FCBF-7E24-804F-A5AA-64C23F31BECE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5844255" y="4242760"/>
                <a:ext cx="17646" cy="15319"/>
              </a:xfrm>
              <a:custGeom>
                <a:avLst/>
                <a:gdLst>
                  <a:gd name="T0" fmla="*/ 17 w 17"/>
                  <a:gd name="T1" fmla="*/ 2 h 13"/>
                  <a:gd name="T2" fmla="*/ 17 w 17"/>
                  <a:gd name="T3" fmla="*/ 2 h 13"/>
                  <a:gd name="T4" fmla="*/ 17 w 17"/>
                  <a:gd name="T5" fmla="*/ 2 h 13"/>
                  <a:gd name="T6" fmla="*/ 17 w 17"/>
                  <a:gd name="T7" fmla="*/ 2 h 13"/>
                  <a:gd name="T8" fmla="*/ 13 w 17"/>
                  <a:gd name="T9" fmla="*/ 0 h 13"/>
                  <a:gd name="T10" fmla="*/ 12 w 17"/>
                  <a:gd name="T11" fmla="*/ 0 h 13"/>
                  <a:gd name="T12" fmla="*/ 12 w 17"/>
                  <a:gd name="T13" fmla="*/ 0 h 13"/>
                  <a:gd name="T14" fmla="*/ 11 w 17"/>
                  <a:gd name="T15" fmla="*/ 1 h 13"/>
                  <a:gd name="T16" fmla="*/ 8 w 17"/>
                  <a:gd name="T17" fmla="*/ 2 h 13"/>
                  <a:gd name="T18" fmla="*/ 6 w 17"/>
                  <a:gd name="T19" fmla="*/ 0 h 13"/>
                  <a:gd name="T20" fmla="*/ 4 w 17"/>
                  <a:gd name="T21" fmla="*/ 0 h 13"/>
                  <a:gd name="T22" fmla="*/ 3 w 17"/>
                  <a:gd name="T23" fmla="*/ 0 h 13"/>
                  <a:gd name="T24" fmla="*/ 3 w 17"/>
                  <a:gd name="T25" fmla="*/ 1 h 13"/>
                  <a:gd name="T26" fmla="*/ 0 w 17"/>
                  <a:gd name="T27" fmla="*/ 7 h 13"/>
                  <a:gd name="T28" fmla="*/ 0 w 17"/>
                  <a:gd name="T29" fmla="*/ 9 h 13"/>
                  <a:gd name="T30" fmla="*/ 0 w 17"/>
                  <a:gd name="T31" fmla="*/ 9 h 13"/>
                  <a:gd name="T32" fmla="*/ 0 w 17"/>
                  <a:gd name="T33" fmla="*/ 9 h 13"/>
                  <a:gd name="T34" fmla="*/ 0 w 17"/>
                  <a:gd name="T35" fmla="*/ 9 h 13"/>
                  <a:gd name="T36" fmla="*/ 2 w 17"/>
                  <a:gd name="T37" fmla="*/ 11 h 13"/>
                  <a:gd name="T38" fmla="*/ 5 w 17"/>
                  <a:gd name="T39" fmla="*/ 12 h 13"/>
                  <a:gd name="T40" fmla="*/ 11 w 17"/>
                  <a:gd name="T41" fmla="*/ 13 h 13"/>
                  <a:gd name="T42" fmla="*/ 12 w 17"/>
                  <a:gd name="T43" fmla="*/ 13 h 13"/>
                  <a:gd name="T44" fmla="*/ 12 w 17"/>
                  <a:gd name="T45" fmla="*/ 13 h 13"/>
                  <a:gd name="T46" fmla="*/ 14 w 17"/>
                  <a:gd name="T47" fmla="*/ 11 h 13"/>
                  <a:gd name="T48" fmla="*/ 14 w 17"/>
                  <a:gd name="T49" fmla="*/ 10 h 13"/>
                  <a:gd name="T50" fmla="*/ 16 w 17"/>
                  <a:gd name="T51" fmla="*/ 8 h 13"/>
                  <a:gd name="T52" fmla="*/ 17 w 17"/>
                  <a:gd name="T53" fmla="*/ 7 h 13"/>
                  <a:gd name="T54" fmla="*/ 17 w 17"/>
                  <a:gd name="T55" fmla="*/ 4 h 13"/>
                  <a:gd name="T56" fmla="*/ 17 w 17"/>
                  <a:gd name="T57" fmla="*/ 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7" h="13">
                    <a:moveTo>
                      <a:pt x="17" y="2"/>
                    </a:moveTo>
                    <a:lnTo>
                      <a:pt x="17" y="2"/>
                    </a:lnTo>
                    <a:lnTo>
                      <a:pt x="17" y="2"/>
                    </a:lnTo>
                    <a:lnTo>
                      <a:pt x="17" y="2"/>
                    </a:lnTo>
                    <a:lnTo>
                      <a:pt x="13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1" y="1"/>
                    </a:lnTo>
                    <a:lnTo>
                      <a:pt x="8" y="2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0" y="7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2" y="11"/>
                    </a:lnTo>
                    <a:lnTo>
                      <a:pt x="5" y="12"/>
                    </a:lnTo>
                    <a:lnTo>
                      <a:pt x="11" y="13"/>
                    </a:lnTo>
                    <a:lnTo>
                      <a:pt x="12" y="13"/>
                    </a:lnTo>
                    <a:lnTo>
                      <a:pt x="12" y="13"/>
                    </a:lnTo>
                    <a:lnTo>
                      <a:pt x="14" y="11"/>
                    </a:lnTo>
                    <a:lnTo>
                      <a:pt x="14" y="10"/>
                    </a:lnTo>
                    <a:lnTo>
                      <a:pt x="16" y="8"/>
                    </a:lnTo>
                    <a:lnTo>
                      <a:pt x="17" y="7"/>
                    </a:lnTo>
                    <a:lnTo>
                      <a:pt x="17" y="4"/>
                    </a:lnTo>
                    <a:lnTo>
                      <a:pt x="17" y="2"/>
                    </a:lnTo>
                  </a:path>
                </a:pathLst>
              </a:custGeom>
              <a:grpFill/>
              <a:ln w="635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158" name="Freeform 2856">
                <a:extLst>
                  <a:ext uri="{FF2B5EF4-FFF2-40B4-BE49-F238E27FC236}">
                    <a16:creationId xmlns:a16="http://schemas.microsoft.com/office/drawing/2014/main" id="{708F5ED8-F5BF-F84A-AF30-41EE09A230CF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5834453" y="4286528"/>
                <a:ext cx="13725" cy="17507"/>
              </a:xfrm>
              <a:custGeom>
                <a:avLst/>
                <a:gdLst>
                  <a:gd name="T0" fmla="*/ 5 w 13"/>
                  <a:gd name="T1" fmla="*/ 1 h 14"/>
                  <a:gd name="T2" fmla="*/ 5 w 13"/>
                  <a:gd name="T3" fmla="*/ 1 h 14"/>
                  <a:gd name="T4" fmla="*/ 2 w 13"/>
                  <a:gd name="T5" fmla="*/ 0 h 14"/>
                  <a:gd name="T6" fmla="*/ 2 w 13"/>
                  <a:gd name="T7" fmla="*/ 0 h 14"/>
                  <a:gd name="T8" fmla="*/ 0 w 13"/>
                  <a:gd name="T9" fmla="*/ 2 h 14"/>
                  <a:gd name="T10" fmla="*/ 0 w 13"/>
                  <a:gd name="T11" fmla="*/ 2 h 14"/>
                  <a:gd name="T12" fmla="*/ 0 w 13"/>
                  <a:gd name="T13" fmla="*/ 5 h 14"/>
                  <a:gd name="T14" fmla="*/ 1 w 13"/>
                  <a:gd name="T15" fmla="*/ 7 h 14"/>
                  <a:gd name="T16" fmla="*/ 1 w 13"/>
                  <a:gd name="T17" fmla="*/ 9 h 14"/>
                  <a:gd name="T18" fmla="*/ 2 w 13"/>
                  <a:gd name="T19" fmla="*/ 11 h 14"/>
                  <a:gd name="T20" fmla="*/ 3 w 13"/>
                  <a:gd name="T21" fmla="*/ 11 h 14"/>
                  <a:gd name="T22" fmla="*/ 9 w 13"/>
                  <a:gd name="T23" fmla="*/ 14 h 14"/>
                  <a:gd name="T24" fmla="*/ 11 w 13"/>
                  <a:gd name="T25" fmla="*/ 14 h 14"/>
                  <a:gd name="T26" fmla="*/ 11 w 13"/>
                  <a:gd name="T27" fmla="*/ 14 h 14"/>
                  <a:gd name="T28" fmla="*/ 12 w 13"/>
                  <a:gd name="T29" fmla="*/ 13 h 14"/>
                  <a:gd name="T30" fmla="*/ 13 w 13"/>
                  <a:gd name="T31" fmla="*/ 13 h 14"/>
                  <a:gd name="T32" fmla="*/ 13 w 13"/>
                  <a:gd name="T33" fmla="*/ 12 h 14"/>
                  <a:gd name="T34" fmla="*/ 11 w 13"/>
                  <a:gd name="T35" fmla="*/ 9 h 14"/>
                  <a:gd name="T36" fmla="*/ 11 w 13"/>
                  <a:gd name="T37" fmla="*/ 7 h 14"/>
                  <a:gd name="T38" fmla="*/ 9 w 13"/>
                  <a:gd name="T39" fmla="*/ 3 h 14"/>
                  <a:gd name="T40" fmla="*/ 6 w 13"/>
                  <a:gd name="T41" fmla="*/ 3 h 14"/>
                  <a:gd name="T42" fmla="*/ 5 w 13"/>
                  <a:gd name="T43" fmla="*/ 2 h 14"/>
                  <a:gd name="T44" fmla="*/ 5 w 13"/>
                  <a:gd name="T45" fmla="*/ 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4">
                    <a:moveTo>
                      <a:pt x="5" y="1"/>
                    </a:moveTo>
                    <a:lnTo>
                      <a:pt x="5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1" y="7"/>
                    </a:lnTo>
                    <a:lnTo>
                      <a:pt x="1" y="9"/>
                    </a:lnTo>
                    <a:lnTo>
                      <a:pt x="2" y="11"/>
                    </a:lnTo>
                    <a:lnTo>
                      <a:pt x="3" y="11"/>
                    </a:lnTo>
                    <a:lnTo>
                      <a:pt x="9" y="14"/>
                    </a:lnTo>
                    <a:lnTo>
                      <a:pt x="11" y="14"/>
                    </a:lnTo>
                    <a:lnTo>
                      <a:pt x="11" y="14"/>
                    </a:lnTo>
                    <a:lnTo>
                      <a:pt x="12" y="13"/>
                    </a:lnTo>
                    <a:lnTo>
                      <a:pt x="13" y="13"/>
                    </a:lnTo>
                    <a:lnTo>
                      <a:pt x="13" y="12"/>
                    </a:lnTo>
                    <a:lnTo>
                      <a:pt x="11" y="9"/>
                    </a:lnTo>
                    <a:lnTo>
                      <a:pt x="11" y="7"/>
                    </a:lnTo>
                    <a:lnTo>
                      <a:pt x="9" y="3"/>
                    </a:lnTo>
                    <a:lnTo>
                      <a:pt x="6" y="3"/>
                    </a:lnTo>
                    <a:lnTo>
                      <a:pt x="5" y="2"/>
                    </a:lnTo>
                    <a:lnTo>
                      <a:pt x="5" y="1"/>
                    </a:lnTo>
                    <a:close/>
                  </a:path>
                </a:pathLst>
              </a:custGeom>
              <a:grpFill/>
              <a:ln w="635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159" name="Freeform 2857">
                <a:extLst>
                  <a:ext uri="{FF2B5EF4-FFF2-40B4-BE49-F238E27FC236}">
                    <a16:creationId xmlns:a16="http://schemas.microsoft.com/office/drawing/2014/main" id="{93D2258A-27FA-494C-8CBA-34BEB2D3D3CA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5834453" y="4286528"/>
                <a:ext cx="13725" cy="17507"/>
              </a:xfrm>
              <a:custGeom>
                <a:avLst/>
                <a:gdLst>
                  <a:gd name="T0" fmla="*/ 5 w 13"/>
                  <a:gd name="T1" fmla="*/ 1 h 14"/>
                  <a:gd name="T2" fmla="*/ 5 w 13"/>
                  <a:gd name="T3" fmla="*/ 1 h 14"/>
                  <a:gd name="T4" fmla="*/ 2 w 13"/>
                  <a:gd name="T5" fmla="*/ 0 h 14"/>
                  <a:gd name="T6" fmla="*/ 2 w 13"/>
                  <a:gd name="T7" fmla="*/ 0 h 14"/>
                  <a:gd name="T8" fmla="*/ 0 w 13"/>
                  <a:gd name="T9" fmla="*/ 2 h 14"/>
                  <a:gd name="T10" fmla="*/ 0 w 13"/>
                  <a:gd name="T11" fmla="*/ 2 h 14"/>
                  <a:gd name="T12" fmla="*/ 0 w 13"/>
                  <a:gd name="T13" fmla="*/ 5 h 14"/>
                  <a:gd name="T14" fmla="*/ 1 w 13"/>
                  <a:gd name="T15" fmla="*/ 7 h 14"/>
                  <a:gd name="T16" fmla="*/ 1 w 13"/>
                  <a:gd name="T17" fmla="*/ 9 h 14"/>
                  <a:gd name="T18" fmla="*/ 2 w 13"/>
                  <a:gd name="T19" fmla="*/ 11 h 14"/>
                  <a:gd name="T20" fmla="*/ 3 w 13"/>
                  <a:gd name="T21" fmla="*/ 11 h 14"/>
                  <a:gd name="T22" fmla="*/ 9 w 13"/>
                  <a:gd name="T23" fmla="*/ 14 h 14"/>
                  <a:gd name="T24" fmla="*/ 11 w 13"/>
                  <a:gd name="T25" fmla="*/ 14 h 14"/>
                  <a:gd name="T26" fmla="*/ 11 w 13"/>
                  <a:gd name="T27" fmla="*/ 14 h 14"/>
                  <a:gd name="T28" fmla="*/ 12 w 13"/>
                  <a:gd name="T29" fmla="*/ 13 h 14"/>
                  <a:gd name="T30" fmla="*/ 13 w 13"/>
                  <a:gd name="T31" fmla="*/ 13 h 14"/>
                  <a:gd name="T32" fmla="*/ 13 w 13"/>
                  <a:gd name="T33" fmla="*/ 12 h 14"/>
                  <a:gd name="T34" fmla="*/ 11 w 13"/>
                  <a:gd name="T35" fmla="*/ 9 h 14"/>
                  <a:gd name="T36" fmla="*/ 11 w 13"/>
                  <a:gd name="T37" fmla="*/ 7 h 14"/>
                  <a:gd name="T38" fmla="*/ 9 w 13"/>
                  <a:gd name="T39" fmla="*/ 3 h 14"/>
                  <a:gd name="T40" fmla="*/ 6 w 13"/>
                  <a:gd name="T41" fmla="*/ 3 h 14"/>
                  <a:gd name="T42" fmla="*/ 5 w 13"/>
                  <a:gd name="T43" fmla="*/ 2 h 14"/>
                  <a:gd name="T44" fmla="*/ 5 w 13"/>
                  <a:gd name="T45" fmla="*/ 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4">
                    <a:moveTo>
                      <a:pt x="5" y="1"/>
                    </a:moveTo>
                    <a:lnTo>
                      <a:pt x="5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1" y="7"/>
                    </a:lnTo>
                    <a:lnTo>
                      <a:pt x="1" y="9"/>
                    </a:lnTo>
                    <a:lnTo>
                      <a:pt x="2" y="11"/>
                    </a:lnTo>
                    <a:lnTo>
                      <a:pt x="3" y="11"/>
                    </a:lnTo>
                    <a:lnTo>
                      <a:pt x="9" y="14"/>
                    </a:lnTo>
                    <a:lnTo>
                      <a:pt x="11" y="14"/>
                    </a:lnTo>
                    <a:lnTo>
                      <a:pt x="11" y="14"/>
                    </a:lnTo>
                    <a:lnTo>
                      <a:pt x="12" y="13"/>
                    </a:lnTo>
                    <a:lnTo>
                      <a:pt x="13" y="13"/>
                    </a:lnTo>
                    <a:lnTo>
                      <a:pt x="13" y="12"/>
                    </a:lnTo>
                    <a:lnTo>
                      <a:pt x="11" y="9"/>
                    </a:lnTo>
                    <a:lnTo>
                      <a:pt x="11" y="7"/>
                    </a:lnTo>
                    <a:lnTo>
                      <a:pt x="9" y="3"/>
                    </a:lnTo>
                    <a:lnTo>
                      <a:pt x="6" y="3"/>
                    </a:lnTo>
                    <a:lnTo>
                      <a:pt x="5" y="2"/>
                    </a:lnTo>
                    <a:lnTo>
                      <a:pt x="5" y="1"/>
                    </a:lnTo>
                  </a:path>
                </a:pathLst>
              </a:custGeom>
              <a:grpFill/>
              <a:ln w="635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160" name="Freeform 2858">
                <a:extLst>
                  <a:ext uri="{FF2B5EF4-FFF2-40B4-BE49-F238E27FC236}">
                    <a16:creationId xmlns:a16="http://schemas.microsoft.com/office/drawing/2014/main" id="{C5C21B8E-17DC-EB4B-8F46-6430CA55999F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5834453" y="4286528"/>
                <a:ext cx="13725" cy="17507"/>
              </a:xfrm>
              <a:custGeom>
                <a:avLst/>
                <a:gdLst>
                  <a:gd name="T0" fmla="*/ 5 w 13"/>
                  <a:gd name="T1" fmla="*/ 1 h 14"/>
                  <a:gd name="T2" fmla="*/ 5 w 13"/>
                  <a:gd name="T3" fmla="*/ 1 h 14"/>
                  <a:gd name="T4" fmla="*/ 2 w 13"/>
                  <a:gd name="T5" fmla="*/ 0 h 14"/>
                  <a:gd name="T6" fmla="*/ 2 w 13"/>
                  <a:gd name="T7" fmla="*/ 0 h 14"/>
                  <a:gd name="T8" fmla="*/ 0 w 13"/>
                  <a:gd name="T9" fmla="*/ 2 h 14"/>
                  <a:gd name="T10" fmla="*/ 0 w 13"/>
                  <a:gd name="T11" fmla="*/ 2 h 14"/>
                  <a:gd name="T12" fmla="*/ 0 w 13"/>
                  <a:gd name="T13" fmla="*/ 5 h 14"/>
                  <a:gd name="T14" fmla="*/ 1 w 13"/>
                  <a:gd name="T15" fmla="*/ 7 h 14"/>
                  <a:gd name="T16" fmla="*/ 1 w 13"/>
                  <a:gd name="T17" fmla="*/ 9 h 14"/>
                  <a:gd name="T18" fmla="*/ 2 w 13"/>
                  <a:gd name="T19" fmla="*/ 11 h 14"/>
                  <a:gd name="T20" fmla="*/ 3 w 13"/>
                  <a:gd name="T21" fmla="*/ 11 h 14"/>
                  <a:gd name="T22" fmla="*/ 9 w 13"/>
                  <a:gd name="T23" fmla="*/ 14 h 14"/>
                  <a:gd name="T24" fmla="*/ 11 w 13"/>
                  <a:gd name="T25" fmla="*/ 14 h 14"/>
                  <a:gd name="T26" fmla="*/ 11 w 13"/>
                  <a:gd name="T27" fmla="*/ 14 h 14"/>
                  <a:gd name="T28" fmla="*/ 12 w 13"/>
                  <a:gd name="T29" fmla="*/ 13 h 14"/>
                  <a:gd name="T30" fmla="*/ 13 w 13"/>
                  <a:gd name="T31" fmla="*/ 13 h 14"/>
                  <a:gd name="T32" fmla="*/ 13 w 13"/>
                  <a:gd name="T33" fmla="*/ 12 h 14"/>
                  <a:gd name="T34" fmla="*/ 11 w 13"/>
                  <a:gd name="T35" fmla="*/ 9 h 14"/>
                  <a:gd name="T36" fmla="*/ 11 w 13"/>
                  <a:gd name="T37" fmla="*/ 7 h 14"/>
                  <a:gd name="T38" fmla="*/ 9 w 13"/>
                  <a:gd name="T39" fmla="*/ 3 h 14"/>
                  <a:gd name="T40" fmla="*/ 6 w 13"/>
                  <a:gd name="T41" fmla="*/ 3 h 14"/>
                  <a:gd name="T42" fmla="*/ 5 w 13"/>
                  <a:gd name="T43" fmla="*/ 2 h 14"/>
                  <a:gd name="T44" fmla="*/ 5 w 13"/>
                  <a:gd name="T45" fmla="*/ 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4">
                    <a:moveTo>
                      <a:pt x="5" y="1"/>
                    </a:moveTo>
                    <a:lnTo>
                      <a:pt x="5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1" y="7"/>
                    </a:lnTo>
                    <a:lnTo>
                      <a:pt x="1" y="9"/>
                    </a:lnTo>
                    <a:lnTo>
                      <a:pt x="2" y="11"/>
                    </a:lnTo>
                    <a:lnTo>
                      <a:pt x="3" y="11"/>
                    </a:lnTo>
                    <a:lnTo>
                      <a:pt x="9" y="14"/>
                    </a:lnTo>
                    <a:lnTo>
                      <a:pt x="11" y="14"/>
                    </a:lnTo>
                    <a:lnTo>
                      <a:pt x="11" y="14"/>
                    </a:lnTo>
                    <a:lnTo>
                      <a:pt x="12" y="13"/>
                    </a:lnTo>
                    <a:lnTo>
                      <a:pt x="13" y="13"/>
                    </a:lnTo>
                    <a:lnTo>
                      <a:pt x="13" y="12"/>
                    </a:lnTo>
                    <a:lnTo>
                      <a:pt x="11" y="9"/>
                    </a:lnTo>
                    <a:lnTo>
                      <a:pt x="11" y="7"/>
                    </a:lnTo>
                    <a:lnTo>
                      <a:pt x="9" y="3"/>
                    </a:lnTo>
                    <a:lnTo>
                      <a:pt x="6" y="3"/>
                    </a:lnTo>
                    <a:lnTo>
                      <a:pt x="5" y="2"/>
                    </a:lnTo>
                    <a:lnTo>
                      <a:pt x="5" y="1"/>
                    </a:lnTo>
                  </a:path>
                </a:pathLst>
              </a:custGeom>
              <a:grpFill/>
              <a:ln w="635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161" name="Line 2859">
                <a:extLst>
                  <a:ext uri="{FF2B5EF4-FFF2-40B4-BE49-F238E27FC236}">
                    <a16:creationId xmlns:a16="http://schemas.microsoft.com/office/drawing/2014/main" id="{5454A706-583D-5141-B174-FF9837E2A85A}"/>
                  </a:ext>
                </a:extLst>
              </p:cNvPr>
              <p:cNvSpPr>
                <a:spLocks noChangeShapeType="1"/>
              </p:cNvSpPr>
              <p:nvPr/>
            </p:nvSpPr>
            <p:spPr bwMode="gray">
              <a:xfrm>
                <a:off x="5405073" y="4630112"/>
                <a:ext cx="0" cy="0"/>
              </a:xfrm>
              <a:prstGeom prst="line">
                <a:avLst/>
              </a:prstGeom>
              <a:grpFill/>
              <a:ln w="635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162" name="Line 2860">
                <a:extLst>
                  <a:ext uri="{FF2B5EF4-FFF2-40B4-BE49-F238E27FC236}">
                    <a16:creationId xmlns:a16="http://schemas.microsoft.com/office/drawing/2014/main" id="{39EB2299-53BE-B249-BBC9-B88633205CF8}"/>
                  </a:ext>
                </a:extLst>
              </p:cNvPr>
              <p:cNvSpPr>
                <a:spLocks noChangeShapeType="1"/>
              </p:cNvSpPr>
              <p:nvPr/>
            </p:nvSpPr>
            <p:spPr bwMode="gray">
              <a:xfrm>
                <a:off x="5405073" y="4630112"/>
                <a:ext cx="0" cy="0"/>
              </a:xfrm>
              <a:prstGeom prst="line">
                <a:avLst/>
              </a:prstGeom>
              <a:grpFill/>
              <a:ln w="635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163" name="Line 2861">
                <a:extLst>
                  <a:ext uri="{FF2B5EF4-FFF2-40B4-BE49-F238E27FC236}">
                    <a16:creationId xmlns:a16="http://schemas.microsoft.com/office/drawing/2014/main" id="{DF0FD822-F1F1-074E-B50A-35569501579B}"/>
                  </a:ext>
                </a:extLst>
              </p:cNvPr>
              <p:cNvSpPr>
                <a:spLocks noChangeShapeType="1"/>
              </p:cNvSpPr>
              <p:nvPr/>
            </p:nvSpPr>
            <p:spPr bwMode="gray">
              <a:xfrm>
                <a:off x="5405073" y="4630112"/>
                <a:ext cx="0" cy="0"/>
              </a:xfrm>
              <a:prstGeom prst="line">
                <a:avLst/>
              </a:prstGeom>
              <a:grpFill/>
              <a:ln w="635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164" name="Freeform 2862">
                <a:extLst>
                  <a:ext uri="{FF2B5EF4-FFF2-40B4-BE49-F238E27FC236}">
                    <a16:creationId xmlns:a16="http://schemas.microsoft.com/office/drawing/2014/main" id="{E1D02854-E890-BD46-83D7-7AC55B72B1CC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5403112" y="4625734"/>
                <a:ext cx="3922" cy="10943"/>
              </a:xfrm>
              <a:custGeom>
                <a:avLst/>
                <a:gdLst>
                  <a:gd name="T0" fmla="*/ 2 w 3"/>
                  <a:gd name="T1" fmla="*/ 3 h 11"/>
                  <a:gd name="T2" fmla="*/ 2 w 3"/>
                  <a:gd name="T3" fmla="*/ 2 h 11"/>
                  <a:gd name="T4" fmla="*/ 0 w 3"/>
                  <a:gd name="T5" fmla="*/ 0 h 11"/>
                  <a:gd name="T6" fmla="*/ 0 w 3"/>
                  <a:gd name="T7" fmla="*/ 0 h 11"/>
                  <a:gd name="T8" fmla="*/ 0 w 3"/>
                  <a:gd name="T9" fmla="*/ 1 h 11"/>
                  <a:gd name="T10" fmla="*/ 0 w 3"/>
                  <a:gd name="T11" fmla="*/ 2 h 11"/>
                  <a:gd name="T12" fmla="*/ 0 w 3"/>
                  <a:gd name="T13" fmla="*/ 10 h 11"/>
                  <a:gd name="T14" fmla="*/ 0 w 3"/>
                  <a:gd name="T15" fmla="*/ 11 h 11"/>
                  <a:gd name="T16" fmla="*/ 0 w 3"/>
                  <a:gd name="T17" fmla="*/ 11 h 11"/>
                  <a:gd name="T18" fmla="*/ 3 w 3"/>
                  <a:gd name="T19" fmla="*/ 10 h 11"/>
                  <a:gd name="T20" fmla="*/ 3 w 3"/>
                  <a:gd name="T21" fmla="*/ 9 h 11"/>
                  <a:gd name="T22" fmla="*/ 3 w 3"/>
                  <a:gd name="T23" fmla="*/ 8 h 11"/>
                  <a:gd name="T24" fmla="*/ 3 w 3"/>
                  <a:gd name="T25" fmla="*/ 5 h 11"/>
                  <a:gd name="T26" fmla="*/ 2 w 3"/>
                  <a:gd name="T27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" h="11">
                    <a:moveTo>
                      <a:pt x="2" y="3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10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3" y="10"/>
                    </a:lnTo>
                    <a:lnTo>
                      <a:pt x="3" y="9"/>
                    </a:lnTo>
                    <a:lnTo>
                      <a:pt x="3" y="8"/>
                    </a:lnTo>
                    <a:lnTo>
                      <a:pt x="3" y="5"/>
                    </a:lnTo>
                    <a:lnTo>
                      <a:pt x="2" y="3"/>
                    </a:lnTo>
                    <a:close/>
                  </a:path>
                </a:pathLst>
              </a:custGeom>
              <a:grpFill/>
              <a:ln w="635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165" name="Freeform 2863">
                <a:extLst>
                  <a:ext uri="{FF2B5EF4-FFF2-40B4-BE49-F238E27FC236}">
                    <a16:creationId xmlns:a16="http://schemas.microsoft.com/office/drawing/2014/main" id="{57E91A6D-5222-FD4D-99A8-09672663322A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5403112" y="4625734"/>
                <a:ext cx="3922" cy="10943"/>
              </a:xfrm>
              <a:custGeom>
                <a:avLst/>
                <a:gdLst>
                  <a:gd name="T0" fmla="*/ 2 w 3"/>
                  <a:gd name="T1" fmla="*/ 3 h 11"/>
                  <a:gd name="T2" fmla="*/ 2 w 3"/>
                  <a:gd name="T3" fmla="*/ 2 h 11"/>
                  <a:gd name="T4" fmla="*/ 0 w 3"/>
                  <a:gd name="T5" fmla="*/ 0 h 11"/>
                  <a:gd name="T6" fmla="*/ 0 w 3"/>
                  <a:gd name="T7" fmla="*/ 0 h 11"/>
                  <a:gd name="T8" fmla="*/ 0 w 3"/>
                  <a:gd name="T9" fmla="*/ 1 h 11"/>
                  <a:gd name="T10" fmla="*/ 0 w 3"/>
                  <a:gd name="T11" fmla="*/ 2 h 11"/>
                  <a:gd name="T12" fmla="*/ 0 w 3"/>
                  <a:gd name="T13" fmla="*/ 10 h 11"/>
                  <a:gd name="T14" fmla="*/ 0 w 3"/>
                  <a:gd name="T15" fmla="*/ 11 h 11"/>
                  <a:gd name="T16" fmla="*/ 0 w 3"/>
                  <a:gd name="T17" fmla="*/ 11 h 11"/>
                  <a:gd name="T18" fmla="*/ 3 w 3"/>
                  <a:gd name="T19" fmla="*/ 10 h 11"/>
                  <a:gd name="T20" fmla="*/ 3 w 3"/>
                  <a:gd name="T21" fmla="*/ 9 h 11"/>
                  <a:gd name="T22" fmla="*/ 3 w 3"/>
                  <a:gd name="T23" fmla="*/ 8 h 11"/>
                  <a:gd name="T24" fmla="*/ 3 w 3"/>
                  <a:gd name="T25" fmla="*/ 5 h 11"/>
                  <a:gd name="T26" fmla="*/ 2 w 3"/>
                  <a:gd name="T27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" h="11">
                    <a:moveTo>
                      <a:pt x="2" y="3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10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3" y="10"/>
                    </a:lnTo>
                    <a:lnTo>
                      <a:pt x="3" y="9"/>
                    </a:lnTo>
                    <a:lnTo>
                      <a:pt x="3" y="8"/>
                    </a:lnTo>
                    <a:lnTo>
                      <a:pt x="3" y="5"/>
                    </a:lnTo>
                    <a:lnTo>
                      <a:pt x="2" y="3"/>
                    </a:lnTo>
                  </a:path>
                </a:pathLst>
              </a:custGeom>
              <a:grpFill/>
              <a:ln w="635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166" name="Freeform 2864">
                <a:extLst>
                  <a:ext uri="{FF2B5EF4-FFF2-40B4-BE49-F238E27FC236}">
                    <a16:creationId xmlns:a16="http://schemas.microsoft.com/office/drawing/2014/main" id="{4050B82C-E189-AB43-A1B4-2D2B73DDB87A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5403112" y="4625734"/>
                <a:ext cx="3922" cy="10943"/>
              </a:xfrm>
              <a:custGeom>
                <a:avLst/>
                <a:gdLst>
                  <a:gd name="T0" fmla="*/ 2 w 3"/>
                  <a:gd name="T1" fmla="*/ 3 h 11"/>
                  <a:gd name="T2" fmla="*/ 2 w 3"/>
                  <a:gd name="T3" fmla="*/ 2 h 11"/>
                  <a:gd name="T4" fmla="*/ 0 w 3"/>
                  <a:gd name="T5" fmla="*/ 0 h 11"/>
                  <a:gd name="T6" fmla="*/ 0 w 3"/>
                  <a:gd name="T7" fmla="*/ 0 h 11"/>
                  <a:gd name="T8" fmla="*/ 0 w 3"/>
                  <a:gd name="T9" fmla="*/ 1 h 11"/>
                  <a:gd name="T10" fmla="*/ 0 w 3"/>
                  <a:gd name="T11" fmla="*/ 2 h 11"/>
                  <a:gd name="T12" fmla="*/ 0 w 3"/>
                  <a:gd name="T13" fmla="*/ 10 h 11"/>
                  <a:gd name="T14" fmla="*/ 0 w 3"/>
                  <a:gd name="T15" fmla="*/ 11 h 11"/>
                  <a:gd name="T16" fmla="*/ 0 w 3"/>
                  <a:gd name="T17" fmla="*/ 11 h 11"/>
                  <a:gd name="T18" fmla="*/ 3 w 3"/>
                  <a:gd name="T19" fmla="*/ 10 h 11"/>
                  <a:gd name="T20" fmla="*/ 3 w 3"/>
                  <a:gd name="T21" fmla="*/ 9 h 11"/>
                  <a:gd name="T22" fmla="*/ 3 w 3"/>
                  <a:gd name="T23" fmla="*/ 8 h 11"/>
                  <a:gd name="T24" fmla="*/ 3 w 3"/>
                  <a:gd name="T25" fmla="*/ 5 h 11"/>
                  <a:gd name="T26" fmla="*/ 2 w 3"/>
                  <a:gd name="T27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" h="11">
                    <a:moveTo>
                      <a:pt x="2" y="3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10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3" y="10"/>
                    </a:lnTo>
                    <a:lnTo>
                      <a:pt x="3" y="9"/>
                    </a:lnTo>
                    <a:lnTo>
                      <a:pt x="3" y="8"/>
                    </a:lnTo>
                    <a:lnTo>
                      <a:pt x="3" y="5"/>
                    </a:lnTo>
                    <a:lnTo>
                      <a:pt x="2" y="3"/>
                    </a:lnTo>
                  </a:path>
                </a:pathLst>
              </a:custGeom>
              <a:grpFill/>
              <a:ln w="635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167" name="Freeform 2865">
                <a:extLst>
                  <a:ext uri="{FF2B5EF4-FFF2-40B4-BE49-F238E27FC236}">
                    <a16:creationId xmlns:a16="http://schemas.microsoft.com/office/drawing/2014/main" id="{5A538960-7B00-1246-98AB-7B4693156A82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5391349" y="4623546"/>
                <a:ext cx="3922" cy="6566"/>
              </a:xfrm>
              <a:custGeom>
                <a:avLst/>
                <a:gdLst>
                  <a:gd name="T0" fmla="*/ 4 w 4"/>
                  <a:gd name="T1" fmla="*/ 0 h 6"/>
                  <a:gd name="T2" fmla="*/ 3 w 4"/>
                  <a:gd name="T3" fmla="*/ 0 h 6"/>
                  <a:gd name="T4" fmla="*/ 2 w 4"/>
                  <a:gd name="T5" fmla="*/ 0 h 6"/>
                  <a:gd name="T6" fmla="*/ 1 w 4"/>
                  <a:gd name="T7" fmla="*/ 0 h 6"/>
                  <a:gd name="T8" fmla="*/ 1 w 4"/>
                  <a:gd name="T9" fmla="*/ 2 h 6"/>
                  <a:gd name="T10" fmla="*/ 0 w 4"/>
                  <a:gd name="T11" fmla="*/ 2 h 6"/>
                  <a:gd name="T12" fmla="*/ 0 w 4"/>
                  <a:gd name="T13" fmla="*/ 3 h 6"/>
                  <a:gd name="T14" fmla="*/ 1 w 4"/>
                  <a:gd name="T15" fmla="*/ 4 h 6"/>
                  <a:gd name="T16" fmla="*/ 1 w 4"/>
                  <a:gd name="T17" fmla="*/ 5 h 6"/>
                  <a:gd name="T18" fmla="*/ 1 w 4"/>
                  <a:gd name="T19" fmla="*/ 6 h 6"/>
                  <a:gd name="T20" fmla="*/ 1 w 4"/>
                  <a:gd name="T21" fmla="*/ 6 h 6"/>
                  <a:gd name="T22" fmla="*/ 2 w 4"/>
                  <a:gd name="T23" fmla="*/ 6 h 6"/>
                  <a:gd name="T24" fmla="*/ 2 w 4"/>
                  <a:gd name="T25" fmla="*/ 6 h 6"/>
                  <a:gd name="T26" fmla="*/ 2 w 4"/>
                  <a:gd name="T27" fmla="*/ 6 h 6"/>
                  <a:gd name="T28" fmla="*/ 3 w 4"/>
                  <a:gd name="T29" fmla="*/ 6 h 6"/>
                  <a:gd name="T30" fmla="*/ 3 w 4"/>
                  <a:gd name="T31" fmla="*/ 6 h 6"/>
                  <a:gd name="T32" fmla="*/ 3 w 4"/>
                  <a:gd name="T33" fmla="*/ 6 h 6"/>
                  <a:gd name="T34" fmla="*/ 4 w 4"/>
                  <a:gd name="T35" fmla="*/ 3 h 6"/>
                  <a:gd name="T36" fmla="*/ 4 w 4"/>
                  <a:gd name="T37" fmla="*/ 1 h 6"/>
                  <a:gd name="T38" fmla="*/ 4 w 4"/>
                  <a:gd name="T39" fmla="*/ 0 h 6"/>
                  <a:gd name="T40" fmla="*/ 4 w 4"/>
                  <a:gd name="T4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" h="6">
                    <a:moveTo>
                      <a:pt x="4" y="0"/>
                    </a:moveTo>
                    <a:lnTo>
                      <a:pt x="3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4" y="3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635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168" name="Freeform 2866">
                <a:extLst>
                  <a:ext uri="{FF2B5EF4-FFF2-40B4-BE49-F238E27FC236}">
                    <a16:creationId xmlns:a16="http://schemas.microsoft.com/office/drawing/2014/main" id="{3FBCEA18-41A3-8F4D-AE82-073A9FDE6D23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5391349" y="4623546"/>
                <a:ext cx="3922" cy="6566"/>
              </a:xfrm>
              <a:custGeom>
                <a:avLst/>
                <a:gdLst>
                  <a:gd name="T0" fmla="*/ 4 w 4"/>
                  <a:gd name="T1" fmla="*/ 0 h 6"/>
                  <a:gd name="T2" fmla="*/ 3 w 4"/>
                  <a:gd name="T3" fmla="*/ 0 h 6"/>
                  <a:gd name="T4" fmla="*/ 2 w 4"/>
                  <a:gd name="T5" fmla="*/ 0 h 6"/>
                  <a:gd name="T6" fmla="*/ 1 w 4"/>
                  <a:gd name="T7" fmla="*/ 0 h 6"/>
                  <a:gd name="T8" fmla="*/ 1 w 4"/>
                  <a:gd name="T9" fmla="*/ 2 h 6"/>
                  <a:gd name="T10" fmla="*/ 0 w 4"/>
                  <a:gd name="T11" fmla="*/ 2 h 6"/>
                  <a:gd name="T12" fmla="*/ 0 w 4"/>
                  <a:gd name="T13" fmla="*/ 3 h 6"/>
                  <a:gd name="T14" fmla="*/ 1 w 4"/>
                  <a:gd name="T15" fmla="*/ 4 h 6"/>
                  <a:gd name="T16" fmla="*/ 1 w 4"/>
                  <a:gd name="T17" fmla="*/ 5 h 6"/>
                  <a:gd name="T18" fmla="*/ 1 w 4"/>
                  <a:gd name="T19" fmla="*/ 6 h 6"/>
                  <a:gd name="T20" fmla="*/ 1 w 4"/>
                  <a:gd name="T21" fmla="*/ 6 h 6"/>
                  <a:gd name="T22" fmla="*/ 2 w 4"/>
                  <a:gd name="T23" fmla="*/ 6 h 6"/>
                  <a:gd name="T24" fmla="*/ 2 w 4"/>
                  <a:gd name="T25" fmla="*/ 6 h 6"/>
                  <a:gd name="T26" fmla="*/ 2 w 4"/>
                  <a:gd name="T27" fmla="*/ 6 h 6"/>
                  <a:gd name="T28" fmla="*/ 3 w 4"/>
                  <a:gd name="T29" fmla="*/ 6 h 6"/>
                  <a:gd name="T30" fmla="*/ 3 w 4"/>
                  <a:gd name="T31" fmla="*/ 6 h 6"/>
                  <a:gd name="T32" fmla="*/ 3 w 4"/>
                  <a:gd name="T33" fmla="*/ 6 h 6"/>
                  <a:gd name="T34" fmla="*/ 4 w 4"/>
                  <a:gd name="T35" fmla="*/ 3 h 6"/>
                  <a:gd name="T36" fmla="*/ 4 w 4"/>
                  <a:gd name="T37" fmla="*/ 1 h 6"/>
                  <a:gd name="T38" fmla="*/ 4 w 4"/>
                  <a:gd name="T39" fmla="*/ 0 h 6"/>
                  <a:gd name="T40" fmla="*/ 4 w 4"/>
                  <a:gd name="T4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" h="6">
                    <a:moveTo>
                      <a:pt x="4" y="0"/>
                    </a:moveTo>
                    <a:lnTo>
                      <a:pt x="3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4" y="3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0"/>
                    </a:lnTo>
                  </a:path>
                </a:pathLst>
              </a:custGeom>
              <a:grpFill/>
              <a:ln w="635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169" name="Freeform 2867">
                <a:extLst>
                  <a:ext uri="{FF2B5EF4-FFF2-40B4-BE49-F238E27FC236}">
                    <a16:creationId xmlns:a16="http://schemas.microsoft.com/office/drawing/2014/main" id="{3AAD7102-9C72-544F-8FF1-CA4313310984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5391349" y="4623546"/>
                <a:ext cx="3922" cy="6566"/>
              </a:xfrm>
              <a:custGeom>
                <a:avLst/>
                <a:gdLst>
                  <a:gd name="T0" fmla="*/ 4 w 4"/>
                  <a:gd name="T1" fmla="*/ 0 h 6"/>
                  <a:gd name="T2" fmla="*/ 3 w 4"/>
                  <a:gd name="T3" fmla="*/ 0 h 6"/>
                  <a:gd name="T4" fmla="*/ 2 w 4"/>
                  <a:gd name="T5" fmla="*/ 0 h 6"/>
                  <a:gd name="T6" fmla="*/ 1 w 4"/>
                  <a:gd name="T7" fmla="*/ 0 h 6"/>
                  <a:gd name="T8" fmla="*/ 1 w 4"/>
                  <a:gd name="T9" fmla="*/ 2 h 6"/>
                  <a:gd name="T10" fmla="*/ 0 w 4"/>
                  <a:gd name="T11" fmla="*/ 2 h 6"/>
                  <a:gd name="T12" fmla="*/ 0 w 4"/>
                  <a:gd name="T13" fmla="*/ 3 h 6"/>
                  <a:gd name="T14" fmla="*/ 1 w 4"/>
                  <a:gd name="T15" fmla="*/ 4 h 6"/>
                  <a:gd name="T16" fmla="*/ 1 w 4"/>
                  <a:gd name="T17" fmla="*/ 5 h 6"/>
                  <a:gd name="T18" fmla="*/ 1 w 4"/>
                  <a:gd name="T19" fmla="*/ 6 h 6"/>
                  <a:gd name="T20" fmla="*/ 1 w 4"/>
                  <a:gd name="T21" fmla="*/ 6 h 6"/>
                  <a:gd name="T22" fmla="*/ 2 w 4"/>
                  <a:gd name="T23" fmla="*/ 6 h 6"/>
                  <a:gd name="T24" fmla="*/ 2 w 4"/>
                  <a:gd name="T25" fmla="*/ 6 h 6"/>
                  <a:gd name="T26" fmla="*/ 2 w 4"/>
                  <a:gd name="T27" fmla="*/ 6 h 6"/>
                  <a:gd name="T28" fmla="*/ 3 w 4"/>
                  <a:gd name="T29" fmla="*/ 6 h 6"/>
                  <a:gd name="T30" fmla="*/ 3 w 4"/>
                  <a:gd name="T31" fmla="*/ 6 h 6"/>
                  <a:gd name="T32" fmla="*/ 3 w 4"/>
                  <a:gd name="T33" fmla="*/ 6 h 6"/>
                  <a:gd name="T34" fmla="*/ 4 w 4"/>
                  <a:gd name="T35" fmla="*/ 3 h 6"/>
                  <a:gd name="T36" fmla="*/ 4 w 4"/>
                  <a:gd name="T37" fmla="*/ 1 h 6"/>
                  <a:gd name="T38" fmla="*/ 4 w 4"/>
                  <a:gd name="T39" fmla="*/ 0 h 6"/>
                  <a:gd name="T40" fmla="*/ 4 w 4"/>
                  <a:gd name="T4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" h="6">
                    <a:moveTo>
                      <a:pt x="4" y="0"/>
                    </a:moveTo>
                    <a:lnTo>
                      <a:pt x="3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4" y="3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0"/>
                    </a:lnTo>
                  </a:path>
                </a:pathLst>
              </a:custGeom>
              <a:grpFill/>
              <a:ln w="635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170" name="Freeform 2868">
                <a:extLst>
                  <a:ext uri="{FF2B5EF4-FFF2-40B4-BE49-F238E27FC236}">
                    <a16:creationId xmlns:a16="http://schemas.microsoft.com/office/drawing/2014/main" id="{F0CC1303-F329-FA40-8B40-536C9C61DA53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5393308" y="4616982"/>
                <a:ext cx="5883" cy="10943"/>
              </a:xfrm>
              <a:custGeom>
                <a:avLst/>
                <a:gdLst>
                  <a:gd name="T0" fmla="*/ 3 w 6"/>
                  <a:gd name="T1" fmla="*/ 1 h 10"/>
                  <a:gd name="T2" fmla="*/ 3 w 6"/>
                  <a:gd name="T3" fmla="*/ 0 h 10"/>
                  <a:gd name="T4" fmla="*/ 3 w 6"/>
                  <a:gd name="T5" fmla="*/ 0 h 10"/>
                  <a:gd name="T6" fmla="*/ 1 w 6"/>
                  <a:gd name="T7" fmla="*/ 1 h 10"/>
                  <a:gd name="T8" fmla="*/ 1 w 6"/>
                  <a:gd name="T9" fmla="*/ 1 h 10"/>
                  <a:gd name="T10" fmla="*/ 0 w 6"/>
                  <a:gd name="T11" fmla="*/ 4 h 10"/>
                  <a:gd name="T12" fmla="*/ 0 w 6"/>
                  <a:gd name="T13" fmla="*/ 5 h 10"/>
                  <a:gd name="T14" fmla="*/ 1 w 6"/>
                  <a:gd name="T15" fmla="*/ 5 h 10"/>
                  <a:gd name="T16" fmla="*/ 1 w 6"/>
                  <a:gd name="T17" fmla="*/ 5 h 10"/>
                  <a:gd name="T18" fmla="*/ 2 w 6"/>
                  <a:gd name="T19" fmla="*/ 4 h 10"/>
                  <a:gd name="T20" fmla="*/ 3 w 6"/>
                  <a:gd name="T21" fmla="*/ 4 h 10"/>
                  <a:gd name="T22" fmla="*/ 3 w 6"/>
                  <a:gd name="T23" fmla="*/ 5 h 10"/>
                  <a:gd name="T24" fmla="*/ 3 w 6"/>
                  <a:gd name="T25" fmla="*/ 5 h 10"/>
                  <a:gd name="T26" fmla="*/ 3 w 6"/>
                  <a:gd name="T27" fmla="*/ 10 h 10"/>
                  <a:gd name="T28" fmla="*/ 3 w 6"/>
                  <a:gd name="T29" fmla="*/ 10 h 10"/>
                  <a:gd name="T30" fmla="*/ 5 w 6"/>
                  <a:gd name="T31" fmla="*/ 10 h 10"/>
                  <a:gd name="T32" fmla="*/ 6 w 6"/>
                  <a:gd name="T33" fmla="*/ 9 h 10"/>
                  <a:gd name="T34" fmla="*/ 6 w 6"/>
                  <a:gd name="T35" fmla="*/ 9 h 10"/>
                  <a:gd name="T36" fmla="*/ 6 w 6"/>
                  <a:gd name="T37" fmla="*/ 8 h 10"/>
                  <a:gd name="T38" fmla="*/ 5 w 6"/>
                  <a:gd name="T39" fmla="*/ 4 h 10"/>
                  <a:gd name="T40" fmla="*/ 3 w 6"/>
                  <a:gd name="T41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" h="10">
                    <a:moveTo>
                      <a:pt x="3" y="1"/>
                    </a:moveTo>
                    <a:lnTo>
                      <a:pt x="3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2" y="4"/>
                    </a:lnTo>
                    <a:lnTo>
                      <a:pt x="3" y="4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5" y="10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8"/>
                    </a:lnTo>
                    <a:lnTo>
                      <a:pt x="5" y="4"/>
                    </a:lnTo>
                    <a:lnTo>
                      <a:pt x="3" y="1"/>
                    </a:lnTo>
                    <a:close/>
                  </a:path>
                </a:pathLst>
              </a:custGeom>
              <a:grpFill/>
              <a:ln w="635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171" name="Freeform 2869">
                <a:extLst>
                  <a:ext uri="{FF2B5EF4-FFF2-40B4-BE49-F238E27FC236}">
                    <a16:creationId xmlns:a16="http://schemas.microsoft.com/office/drawing/2014/main" id="{EECB5EA4-EB42-A249-AA23-526F7B96BAC6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5393308" y="4616982"/>
                <a:ext cx="5883" cy="10943"/>
              </a:xfrm>
              <a:custGeom>
                <a:avLst/>
                <a:gdLst>
                  <a:gd name="T0" fmla="*/ 3 w 6"/>
                  <a:gd name="T1" fmla="*/ 1 h 10"/>
                  <a:gd name="T2" fmla="*/ 3 w 6"/>
                  <a:gd name="T3" fmla="*/ 0 h 10"/>
                  <a:gd name="T4" fmla="*/ 3 w 6"/>
                  <a:gd name="T5" fmla="*/ 0 h 10"/>
                  <a:gd name="T6" fmla="*/ 1 w 6"/>
                  <a:gd name="T7" fmla="*/ 1 h 10"/>
                  <a:gd name="T8" fmla="*/ 1 w 6"/>
                  <a:gd name="T9" fmla="*/ 1 h 10"/>
                  <a:gd name="T10" fmla="*/ 0 w 6"/>
                  <a:gd name="T11" fmla="*/ 4 h 10"/>
                  <a:gd name="T12" fmla="*/ 0 w 6"/>
                  <a:gd name="T13" fmla="*/ 5 h 10"/>
                  <a:gd name="T14" fmla="*/ 1 w 6"/>
                  <a:gd name="T15" fmla="*/ 5 h 10"/>
                  <a:gd name="T16" fmla="*/ 1 w 6"/>
                  <a:gd name="T17" fmla="*/ 5 h 10"/>
                  <a:gd name="T18" fmla="*/ 2 w 6"/>
                  <a:gd name="T19" fmla="*/ 4 h 10"/>
                  <a:gd name="T20" fmla="*/ 3 w 6"/>
                  <a:gd name="T21" fmla="*/ 4 h 10"/>
                  <a:gd name="T22" fmla="*/ 3 w 6"/>
                  <a:gd name="T23" fmla="*/ 5 h 10"/>
                  <a:gd name="T24" fmla="*/ 3 w 6"/>
                  <a:gd name="T25" fmla="*/ 5 h 10"/>
                  <a:gd name="T26" fmla="*/ 3 w 6"/>
                  <a:gd name="T27" fmla="*/ 10 h 10"/>
                  <a:gd name="T28" fmla="*/ 3 w 6"/>
                  <a:gd name="T29" fmla="*/ 10 h 10"/>
                  <a:gd name="T30" fmla="*/ 5 w 6"/>
                  <a:gd name="T31" fmla="*/ 10 h 10"/>
                  <a:gd name="T32" fmla="*/ 6 w 6"/>
                  <a:gd name="T33" fmla="*/ 9 h 10"/>
                  <a:gd name="T34" fmla="*/ 6 w 6"/>
                  <a:gd name="T35" fmla="*/ 9 h 10"/>
                  <a:gd name="T36" fmla="*/ 6 w 6"/>
                  <a:gd name="T37" fmla="*/ 8 h 10"/>
                  <a:gd name="T38" fmla="*/ 5 w 6"/>
                  <a:gd name="T39" fmla="*/ 4 h 10"/>
                  <a:gd name="T40" fmla="*/ 3 w 6"/>
                  <a:gd name="T41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" h="10">
                    <a:moveTo>
                      <a:pt x="3" y="1"/>
                    </a:moveTo>
                    <a:lnTo>
                      <a:pt x="3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2" y="4"/>
                    </a:lnTo>
                    <a:lnTo>
                      <a:pt x="3" y="4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5" y="10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8"/>
                    </a:lnTo>
                    <a:lnTo>
                      <a:pt x="5" y="4"/>
                    </a:lnTo>
                    <a:lnTo>
                      <a:pt x="3" y="1"/>
                    </a:lnTo>
                  </a:path>
                </a:pathLst>
              </a:custGeom>
              <a:grpFill/>
              <a:ln w="635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172" name="Freeform 2870">
                <a:extLst>
                  <a:ext uri="{FF2B5EF4-FFF2-40B4-BE49-F238E27FC236}">
                    <a16:creationId xmlns:a16="http://schemas.microsoft.com/office/drawing/2014/main" id="{E9F5B03D-18B6-2740-8DE7-144220F43A4C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5393308" y="4616982"/>
                <a:ext cx="5883" cy="10943"/>
              </a:xfrm>
              <a:custGeom>
                <a:avLst/>
                <a:gdLst>
                  <a:gd name="T0" fmla="*/ 3 w 6"/>
                  <a:gd name="T1" fmla="*/ 1 h 10"/>
                  <a:gd name="T2" fmla="*/ 3 w 6"/>
                  <a:gd name="T3" fmla="*/ 0 h 10"/>
                  <a:gd name="T4" fmla="*/ 3 w 6"/>
                  <a:gd name="T5" fmla="*/ 0 h 10"/>
                  <a:gd name="T6" fmla="*/ 1 w 6"/>
                  <a:gd name="T7" fmla="*/ 1 h 10"/>
                  <a:gd name="T8" fmla="*/ 1 w 6"/>
                  <a:gd name="T9" fmla="*/ 1 h 10"/>
                  <a:gd name="T10" fmla="*/ 0 w 6"/>
                  <a:gd name="T11" fmla="*/ 4 h 10"/>
                  <a:gd name="T12" fmla="*/ 0 w 6"/>
                  <a:gd name="T13" fmla="*/ 5 h 10"/>
                  <a:gd name="T14" fmla="*/ 1 w 6"/>
                  <a:gd name="T15" fmla="*/ 5 h 10"/>
                  <a:gd name="T16" fmla="*/ 1 w 6"/>
                  <a:gd name="T17" fmla="*/ 5 h 10"/>
                  <a:gd name="T18" fmla="*/ 2 w 6"/>
                  <a:gd name="T19" fmla="*/ 4 h 10"/>
                  <a:gd name="T20" fmla="*/ 3 w 6"/>
                  <a:gd name="T21" fmla="*/ 4 h 10"/>
                  <a:gd name="T22" fmla="*/ 3 w 6"/>
                  <a:gd name="T23" fmla="*/ 5 h 10"/>
                  <a:gd name="T24" fmla="*/ 3 w 6"/>
                  <a:gd name="T25" fmla="*/ 5 h 10"/>
                  <a:gd name="T26" fmla="*/ 3 w 6"/>
                  <a:gd name="T27" fmla="*/ 10 h 10"/>
                  <a:gd name="T28" fmla="*/ 3 w 6"/>
                  <a:gd name="T29" fmla="*/ 10 h 10"/>
                  <a:gd name="T30" fmla="*/ 5 w 6"/>
                  <a:gd name="T31" fmla="*/ 10 h 10"/>
                  <a:gd name="T32" fmla="*/ 6 w 6"/>
                  <a:gd name="T33" fmla="*/ 9 h 10"/>
                  <a:gd name="T34" fmla="*/ 6 w 6"/>
                  <a:gd name="T35" fmla="*/ 9 h 10"/>
                  <a:gd name="T36" fmla="*/ 6 w 6"/>
                  <a:gd name="T37" fmla="*/ 8 h 10"/>
                  <a:gd name="T38" fmla="*/ 5 w 6"/>
                  <a:gd name="T39" fmla="*/ 4 h 10"/>
                  <a:gd name="T40" fmla="*/ 3 w 6"/>
                  <a:gd name="T41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" h="10">
                    <a:moveTo>
                      <a:pt x="3" y="1"/>
                    </a:moveTo>
                    <a:lnTo>
                      <a:pt x="3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2" y="4"/>
                    </a:lnTo>
                    <a:lnTo>
                      <a:pt x="3" y="4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5" y="10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8"/>
                    </a:lnTo>
                    <a:lnTo>
                      <a:pt x="5" y="4"/>
                    </a:lnTo>
                    <a:lnTo>
                      <a:pt x="3" y="1"/>
                    </a:lnTo>
                  </a:path>
                </a:pathLst>
              </a:custGeom>
              <a:grpFill/>
              <a:ln w="635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173" name="Freeform 2874">
                <a:extLst>
                  <a:ext uri="{FF2B5EF4-FFF2-40B4-BE49-F238E27FC236}">
                    <a16:creationId xmlns:a16="http://schemas.microsoft.com/office/drawing/2014/main" id="{A1A9C41A-6E2B-C04B-B1D9-6AA18DB62E42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5385468" y="4430965"/>
                <a:ext cx="7842" cy="8753"/>
              </a:xfrm>
              <a:custGeom>
                <a:avLst/>
                <a:gdLst>
                  <a:gd name="T0" fmla="*/ 8 w 9"/>
                  <a:gd name="T1" fmla="*/ 0 h 9"/>
                  <a:gd name="T2" fmla="*/ 8 w 9"/>
                  <a:gd name="T3" fmla="*/ 0 h 9"/>
                  <a:gd name="T4" fmla="*/ 6 w 9"/>
                  <a:gd name="T5" fmla="*/ 0 h 9"/>
                  <a:gd name="T6" fmla="*/ 3 w 9"/>
                  <a:gd name="T7" fmla="*/ 2 h 9"/>
                  <a:gd name="T8" fmla="*/ 3 w 9"/>
                  <a:gd name="T9" fmla="*/ 2 h 9"/>
                  <a:gd name="T10" fmla="*/ 3 w 9"/>
                  <a:gd name="T11" fmla="*/ 4 h 9"/>
                  <a:gd name="T12" fmla="*/ 1 w 9"/>
                  <a:gd name="T13" fmla="*/ 5 h 9"/>
                  <a:gd name="T14" fmla="*/ 0 w 9"/>
                  <a:gd name="T15" fmla="*/ 8 h 9"/>
                  <a:gd name="T16" fmla="*/ 0 w 9"/>
                  <a:gd name="T17" fmla="*/ 9 h 9"/>
                  <a:gd name="T18" fmla="*/ 1 w 9"/>
                  <a:gd name="T19" fmla="*/ 9 h 9"/>
                  <a:gd name="T20" fmla="*/ 1 w 9"/>
                  <a:gd name="T21" fmla="*/ 9 h 9"/>
                  <a:gd name="T22" fmla="*/ 4 w 9"/>
                  <a:gd name="T23" fmla="*/ 8 h 9"/>
                  <a:gd name="T24" fmla="*/ 6 w 9"/>
                  <a:gd name="T25" fmla="*/ 7 h 9"/>
                  <a:gd name="T26" fmla="*/ 8 w 9"/>
                  <a:gd name="T27" fmla="*/ 5 h 9"/>
                  <a:gd name="T28" fmla="*/ 9 w 9"/>
                  <a:gd name="T29" fmla="*/ 2 h 9"/>
                  <a:gd name="T30" fmla="*/ 9 w 9"/>
                  <a:gd name="T31" fmla="*/ 1 h 9"/>
                  <a:gd name="T32" fmla="*/ 8 w 9"/>
                  <a:gd name="T33" fmla="*/ 0 h 9"/>
                  <a:gd name="T34" fmla="*/ 8 w 9"/>
                  <a:gd name="T3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9" h="9">
                    <a:moveTo>
                      <a:pt x="8" y="0"/>
                    </a:moveTo>
                    <a:lnTo>
                      <a:pt x="8" y="0"/>
                    </a:lnTo>
                    <a:lnTo>
                      <a:pt x="6" y="0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4"/>
                    </a:lnTo>
                    <a:lnTo>
                      <a:pt x="1" y="5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4" y="8"/>
                    </a:lnTo>
                    <a:lnTo>
                      <a:pt x="6" y="7"/>
                    </a:lnTo>
                    <a:lnTo>
                      <a:pt x="8" y="5"/>
                    </a:lnTo>
                    <a:lnTo>
                      <a:pt x="9" y="2"/>
                    </a:lnTo>
                    <a:lnTo>
                      <a:pt x="9" y="1"/>
                    </a:lnTo>
                    <a:lnTo>
                      <a:pt x="8" y="0"/>
                    </a:lnTo>
                    <a:lnTo>
                      <a:pt x="8" y="0"/>
                    </a:lnTo>
                    <a:close/>
                  </a:path>
                </a:pathLst>
              </a:custGeom>
              <a:grpFill/>
              <a:ln w="635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174" name="Freeform 2875">
                <a:extLst>
                  <a:ext uri="{FF2B5EF4-FFF2-40B4-BE49-F238E27FC236}">
                    <a16:creationId xmlns:a16="http://schemas.microsoft.com/office/drawing/2014/main" id="{C5C7DC7F-D232-3E41-BC92-B0EE9AE403A1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5385468" y="4430965"/>
                <a:ext cx="7842" cy="8753"/>
              </a:xfrm>
              <a:custGeom>
                <a:avLst/>
                <a:gdLst>
                  <a:gd name="T0" fmla="*/ 8 w 9"/>
                  <a:gd name="T1" fmla="*/ 0 h 9"/>
                  <a:gd name="T2" fmla="*/ 8 w 9"/>
                  <a:gd name="T3" fmla="*/ 0 h 9"/>
                  <a:gd name="T4" fmla="*/ 6 w 9"/>
                  <a:gd name="T5" fmla="*/ 0 h 9"/>
                  <a:gd name="T6" fmla="*/ 3 w 9"/>
                  <a:gd name="T7" fmla="*/ 2 h 9"/>
                  <a:gd name="T8" fmla="*/ 3 w 9"/>
                  <a:gd name="T9" fmla="*/ 2 h 9"/>
                  <a:gd name="T10" fmla="*/ 3 w 9"/>
                  <a:gd name="T11" fmla="*/ 4 h 9"/>
                  <a:gd name="T12" fmla="*/ 1 w 9"/>
                  <a:gd name="T13" fmla="*/ 5 h 9"/>
                  <a:gd name="T14" fmla="*/ 0 w 9"/>
                  <a:gd name="T15" fmla="*/ 8 h 9"/>
                  <a:gd name="T16" fmla="*/ 0 w 9"/>
                  <a:gd name="T17" fmla="*/ 9 h 9"/>
                  <a:gd name="T18" fmla="*/ 1 w 9"/>
                  <a:gd name="T19" fmla="*/ 9 h 9"/>
                  <a:gd name="T20" fmla="*/ 1 w 9"/>
                  <a:gd name="T21" fmla="*/ 9 h 9"/>
                  <a:gd name="T22" fmla="*/ 4 w 9"/>
                  <a:gd name="T23" fmla="*/ 8 h 9"/>
                  <a:gd name="T24" fmla="*/ 6 w 9"/>
                  <a:gd name="T25" fmla="*/ 7 h 9"/>
                  <a:gd name="T26" fmla="*/ 8 w 9"/>
                  <a:gd name="T27" fmla="*/ 5 h 9"/>
                  <a:gd name="T28" fmla="*/ 9 w 9"/>
                  <a:gd name="T29" fmla="*/ 2 h 9"/>
                  <a:gd name="T30" fmla="*/ 9 w 9"/>
                  <a:gd name="T31" fmla="*/ 1 h 9"/>
                  <a:gd name="T32" fmla="*/ 8 w 9"/>
                  <a:gd name="T33" fmla="*/ 0 h 9"/>
                  <a:gd name="T34" fmla="*/ 8 w 9"/>
                  <a:gd name="T3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9" h="9">
                    <a:moveTo>
                      <a:pt x="8" y="0"/>
                    </a:moveTo>
                    <a:lnTo>
                      <a:pt x="8" y="0"/>
                    </a:lnTo>
                    <a:lnTo>
                      <a:pt x="6" y="0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4"/>
                    </a:lnTo>
                    <a:lnTo>
                      <a:pt x="1" y="5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4" y="8"/>
                    </a:lnTo>
                    <a:lnTo>
                      <a:pt x="6" y="7"/>
                    </a:lnTo>
                    <a:lnTo>
                      <a:pt x="8" y="5"/>
                    </a:lnTo>
                    <a:lnTo>
                      <a:pt x="9" y="2"/>
                    </a:lnTo>
                    <a:lnTo>
                      <a:pt x="9" y="1"/>
                    </a:lnTo>
                    <a:lnTo>
                      <a:pt x="8" y="0"/>
                    </a:lnTo>
                    <a:lnTo>
                      <a:pt x="8" y="0"/>
                    </a:lnTo>
                  </a:path>
                </a:pathLst>
              </a:custGeom>
              <a:grpFill/>
              <a:ln w="635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175" name="Freeform 2876">
                <a:extLst>
                  <a:ext uri="{FF2B5EF4-FFF2-40B4-BE49-F238E27FC236}">
                    <a16:creationId xmlns:a16="http://schemas.microsoft.com/office/drawing/2014/main" id="{273AD210-3911-4F46-9E45-AA0C0F6E6085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5385468" y="4430965"/>
                <a:ext cx="7842" cy="8753"/>
              </a:xfrm>
              <a:custGeom>
                <a:avLst/>
                <a:gdLst>
                  <a:gd name="T0" fmla="*/ 8 w 9"/>
                  <a:gd name="T1" fmla="*/ 0 h 9"/>
                  <a:gd name="T2" fmla="*/ 8 w 9"/>
                  <a:gd name="T3" fmla="*/ 0 h 9"/>
                  <a:gd name="T4" fmla="*/ 6 w 9"/>
                  <a:gd name="T5" fmla="*/ 0 h 9"/>
                  <a:gd name="T6" fmla="*/ 3 w 9"/>
                  <a:gd name="T7" fmla="*/ 2 h 9"/>
                  <a:gd name="T8" fmla="*/ 3 w 9"/>
                  <a:gd name="T9" fmla="*/ 2 h 9"/>
                  <a:gd name="T10" fmla="*/ 3 w 9"/>
                  <a:gd name="T11" fmla="*/ 4 h 9"/>
                  <a:gd name="T12" fmla="*/ 1 w 9"/>
                  <a:gd name="T13" fmla="*/ 5 h 9"/>
                  <a:gd name="T14" fmla="*/ 0 w 9"/>
                  <a:gd name="T15" fmla="*/ 8 h 9"/>
                  <a:gd name="T16" fmla="*/ 0 w 9"/>
                  <a:gd name="T17" fmla="*/ 9 h 9"/>
                  <a:gd name="T18" fmla="*/ 1 w 9"/>
                  <a:gd name="T19" fmla="*/ 9 h 9"/>
                  <a:gd name="T20" fmla="*/ 1 w 9"/>
                  <a:gd name="T21" fmla="*/ 9 h 9"/>
                  <a:gd name="T22" fmla="*/ 4 w 9"/>
                  <a:gd name="T23" fmla="*/ 8 h 9"/>
                  <a:gd name="T24" fmla="*/ 6 w 9"/>
                  <a:gd name="T25" fmla="*/ 7 h 9"/>
                  <a:gd name="T26" fmla="*/ 8 w 9"/>
                  <a:gd name="T27" fmla="*/ 5 h 9"/>
                  <a:gd name="T28" fmla="*/ 9 w 9"/>
                  <a:gd name="T29" fmla="*/ 2 h 9"/>
                  <a:gd name="T30" fmla="*/ 9 w 9"/>
                  <a:gd name="T31" fmla="*/ 1 h 9"/>
                  <a:gd name="T32" fmla="*/ 8 w 9"/>
                  <a:gd name="T33" fmla="*/ 0 h 9"/>
                  <a:gd name="T34" fmla="*/ 8 w 9"/>
                  <a:gd name="T3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9" h="9">
                    <a:moveTo>
                      <a:pt x="8" y="0"/>
                    </a:moveTo>
                    <a:lnTo>
                      <a:pt x="8" y="0"/>
                    </a:lnTo>
                    <a:lnTo>
                      <a:pt x="6" y="0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4"/>
                    </a:lnTo>
                    <a:lnTo>
                      <a:pt x="1" y="5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4" y="8"/>
                    </a:lnTo>
                    <a:lnTo>
                      <a:pt x="6" y="7"/>
                    </a:lnTo>
                    <a:lnTo>
                      <a:pt x="8" y="5"/>
                    </a:lnTo>
                    <a:lnTo>
                      <a:pt x="9" y="2"/>
                    </a:lnTo>
                    <a:lnTo>
                      <a:pt x="9" y="1"/>
                    </a:lnTo>
                    <a:lnTo>
                      <a:pt x="8" y="0"/>
                    </a:lnTo>
                    <a:lnTo>
                      <a:pt x="8" y="0"/>
                    </a:lnTo>
                  </a:path>
                </a:pathLst>
              </a:custGeom>
              <a:grpFill/>
              <a:ln w="635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176" name="Line 2877">
                <a:extLst>
                  <a:ext uri="{FF2B5EF4-FFF2-40B4-BE49-F238E27FC236}">
                    <a16:creationId xmlns:a16="http://schemas.microsoft.com/office/drawing/2014/main" id="{B7ED4B5A-5443-FE45-859F-C44650B5F181}"/>
                  </a:ext>
                </a:extLst>
              </p:cNvPr>
              <p:cNvSpPr>
                <a:spLocks noChangeShapeType="1"/>
              </p:cNvSpPr>
              <p:nvPr/>
            </p:nvSpPr>
            <p:spPr bwMode="gray">
              <a:xfrm>
                <a:off x="5383507" y="4441908"/>
                <a:ext cx="0" cy="0"/>
              </a:xfrm>
              <a:prstGeom prst="line">
                <a:avLst/>
              </a:prstGeom>
              <a:grpFill/>
              <a:ln w="635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177" name="Line 2878">
                <a:extLst>
                  <a:ext uri="{FF2B5EF4-FFF2-40B4-BE49-F238E27FC236}">
                    <a16:creationId xmlns:a16="http://schemas.microsoft.com/office/drawing/2014/main" id="{FC0DC879-83B4-A74D-A457-EF45E74B20EA}"/>
                  </a:ext>
                </a:extLst>
              </p:cNvPr>
              <p:cNvSpPr>
                <a:spLocks noChangeShapeType="1"/>
              </p:cNvSpPr>
              <p:nvPr/>
            </p:nvSpPr>
            <p:spPr bwMode="gray">
              <a:xfrm>
                <a:off x="5383507" y="4441908"/>
                <a:ext cx="0" cy="0"/>
              </a:xfrm>
              <a:prstGeom prst="line">
                <a:avLst/>
              </a:prstGeom>
              <a:grpFill/>
              <a:ln w="635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178" name="Line 2879">
                <a:extLst>
                  <a:ext uri="{FF2B5EF4-FFF2-40B4-BE49-F238E27FC236}">
                    <a16:creationId xmlns:a16="http://schemas.microsoft.com/office/drawing/2014/main" id="{F4A5212B-BCB7-1F41-9B8C-066B54CCF724}"/>
                  </a:ext>
                </a:extLst>
              </p:cNvPr>
              <p:cNvSpPr>
                <a:spLocks noChangeShapeType="1"/>
              </p:cNvSpPr>
              <p:nvPr/>
            </p:nvSpPr>
            <p:spPr bwMode="gray">
              <a:xfrm>
                <a:off x="5383507" y="4441908"/>
                <a:ext cx="0" cy="0"/>
              </a:xfrm>
              <a:prstGeom prst="line">
                <a:avLst/>
              </a:prstGeom>
              <a:grpFill/>
              <a:ln w="635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179" name="Freeform 2880">
                <a:extLst>
                  <a:ext uri="{FF2B5EF4-FFF2-40B4-BE49-F238E27FC236}">
                    <a16:creationId xmlns:a16="http://schemas.microsoft.com/office/drawing/2014/main" id="{2DCDAB30-372E-F641-97C7-652B9C99C42E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5379586" y="4441908"/>
                <a:ext cx="5883" cy="6566"/>
              </a:xfrm>
              <a:custGeom>
                <a:avLst/>
                <a:gdLst>
                  <a:gd name="T0" fmla="*/ 4 w 6"/>
                  <a:gd name="T1" fmla="*/ 0 h 7"/>
                  <a:gd name="T2" fmla="*/ 2 w 6"/>
                  <a:gd name="T3" fmla="*/ 3 h 7"/>
                  <a:gd name="T4" fmla="*/ 1 w 6"/>
                  <a:gd name="T5" fmla="*/ 5 h 7"/>
                  <a:gd name="T6" fmla="*/ 0 w 6"/>
                  <a:gd name="T7" fmla="*/ 6 h 7"/>
                  <a:gd name="T8" fmla="*/ 0 w 6"/>
                  <a:gd name="T9" fmla="*/ 7 h 7"/>
                  <a:gd name="T10" fmla="*/ 1 w 6"/>
                  <a:gd name="T11" fmla="*/ 7 h 7"/>
                  <a:gd name="T12" fmla="*/ 2 w 6"/>
                  <a:gd name="T13" fmla="*/ 6 h 7"/>
                  <a:gd name="T14" fmla="*/ 3 w 6"/>
                  <a:gd name="T15" fmla="*/ 6 h 7"/>
                  <a:gd name="T16" fmla="*/ 3 w 6"/>
                  <a:gd name="T17" fmla="*/ 6 h 7"/>
                  <a:gd name="T18" fmla="*/ 3 w 6"/>
                  <a:gd name="T19" fmla="*/ 5 h 7"/>
                  <a:gd name="T20" fmla="*/ 4 w 6"/>
                  <a:gd name="T21" fmla="*/ 5 h 7"/>
                  <a:gd name="T22" fmla="*/ 4 w 6"/>
                  <a:gd name="T23" fmla="*/ 3 h 7"/>
                  <a:gd name="T24" fmla="*/ 4 w 6"/>
                  <a:gd name="T25" fmla="*/ 3 h 7"/>
                  <a:gd name="T26" fmla="*/ 6 w 6"/>
                  <a:gd name="T27" fmla="*/ 2 h 7"/>
                  <a:gd name="T28" fmla="*/ 4 w 6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6" h="7">
                    <a:moveTo>
                      <a:pt x="4" y="0"/>
                    </a:moveTo>
                    <a:lnTo>
                      <a:pt x="2" y="3"/>
                    </a:lnTo>
                    <a:lnTo>
                      <a:pt x="1" y="5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1" y="7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5"/>
                    </a:lnTo>
                    <a:lnTo>
                      <a:pt x="4" y="5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6" y="2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635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180" name="Freeform 2881">
                <a:extLst>
                  <a:ext uri="{FF2B5EF4-FFF2-40B4-BE49-F238E27FC236}">
                    <a16:creationId xmlns:a16="http://schemas.microsoft.com/office/drawing/2014/main" id="{AFBFFF86-8155-864B-A419-1601F84D94CB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5379586" y="4441908"/>
                <a:ext cx="5883" cy="6566"/>
              </a:xfrm>
              <a:custGeom>
                <a:avLst/>
                <a:gdLst>
                  <a:gd name="T0" fmla="*/ 4 w 6"/>
                  <a:gd name="T1" fmla="*/ 0 h 7"/>
                  <a:gd name="T2" fmla="*/ 2 w 6"/>
                  <a:gd name="T3" fmla="*/ 3 h 7"/>
                  <a:gd name="T4" fmla="*/ 1 w 6"/>
                  <a:gd name="T5" fmla="*/ 5 h 7"/>
                  <a:gd name="T6" fmla="*/ 0 w 6"/>
                  <a:gd name="T7" fmla="*/ 6 h 7"/>
                  <a:gd name="T8" fmla="*/ 0 w 6"/>
                  <a:gd name="T9" fmla="*/ 7 h 7"/>
                  <a:gd name="T10" fmla="*/ 1 w 6"/>
                  <a:gd name="T11" fmla="*/ 7 h 7"/>
                  <a:gd name="T12" fmla="*/ 2 w 6"/>
                  <a:gd name="T13" fmla="*/ 6 h 7"/>
                  <a:gd name="T14" fmla="*/ 3 w 6"/>
                  <a:gd name="T15" fmla="*/ 6 h 7"/>
                  <a:gd name="T16" fmla="*/ 3 w 6"/>
                  <a:gd name="T17" fmla="*/ 6 h 7"/>
                  <a:gd name="T18" fmla="*/ 3 w 6"/>
                  <a:gd name="T19" fmla="*/ 5 h 7"/>
                  <a:gd name="T20" fmla="*/ 4 w 6"/>
                  <a:gd name="T21" fmla="*/ 5 h 7"/>
                  <a:gd name="T22" fmla="*/ 4 w 6"/>
                  <a:gd name="T23" fmla="*/ 3 h 7"/>
                  <a:gd name="T24" fmla="*/ 4 w 6"/>
                  <a:gd name="T25" fmla="*/ 3 h 7"/>
                  <a:gd name="T26" fmla="*/ 6 w 6"/>
                  <a:gd name="T27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" h="7">
                    <a:moveTo>
                      <a:pt x="4" y="0"/>
                    </a:moveTo>
                    <a:lnTo>
                      <a:pt x="2" y="3"/>
                    </a:lnTo>
                    <a:lnTo>
                      <a:pt x="1" y="5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1" y="7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5"/>
                    </a:lnTo>
                    <a:lnTo>
                      <a:pt x="4" y="5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6" y="2"/>
                    </a:lnTo>
                  </a:path>
                </a:pathLst>
              </a:custGeom>
              <a:grpFill/>
              <a:ln w="635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181" name="Freeform 2882">
                <a:extLst>
                  <a:ext uri="{FF2B5EF4-FFF2-40B4-BE49-F238E27FC236}">
                    <a16:creationId xmlns:a16="http://schemas.microsoft.com/office/drawing/2014/main" id="{E2DAE790-1AC2-2243-890A-68CE9BAF17C9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5379586" y="4441908"/>
                <a:ext cx="5883" cy="6566"/>
              </a:xfrm>
              <a:custGeom>
                <a:avLst/>
                <a:gdLst>
                  <a:gd name="T0" fmla="*/ 4 w 6"/>
                  <a:gd name="T1" fmla="*/ 0 h 7"/>
                  <a:gd name="T2" fmla="*/ 2 w 6"/>
                  <a:gd name="T3" fmla="*/ 3 h 7"/>
                  <a:gd name="T4" fmla="*/ 1 w 6"/>
                  <a:gd name="T5" fmla="*/ 5 h 7"/>
                  <a:gd name="T6" fmla="*/ 0 w 6"/>
                  <a:gd name="T7" fmla="*/ 6 h 7"/>
                  <a:gd name="T8" fmla="*/ 0 w 6"/>
                  <a:gd name="T9" fmla="*/ 7 h 7"/>
                  <a:gd name="T10" fmla="*/ 1 w 6"/>
                  <a:gd name="T11" fmla="*/ 7 h 7"/>
                  <a:gd name="T12" fmla="*/ 2 w 6"/>
                  <a:gd name="T13" fmla="*/ 6 h 7"/>
                  <a:gd name="T14" fmla="*/ 3 w 6"/>
                  <a:gd name="T15" fmla="*/ 6 h 7"/>
                  <a:gd name="T16" fmla="*/ 3 w 6"/>
                  <a:gd name="T17" fmla="*/ 6 h 7"/>
                  <a:gd name="T18" fmla="*/ 3 w 6"/>
                  <a:gd name="T19" fmla="*/ 5 h 7"/>
                  <a:gd name="T20" fmla="*/ 4 w 6"/>
                  <a:gd name="T21" fmla="*/ 5 h 7"/>
                  <a:gd name="T22" fmla="*/ 4 w 6"/>
                  <a:gd name="T23" fmla="*/ 3 h 7"/>
                  <a:gd name="T24" fmla="*/ 4 w 6"/>
                  <a:gd name="T25" fmla="*/ 3 h 7"/>
                  <a:gd name="T26" fmla="*/ 6 w 6"/>
                  <a:gd name="T27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" h="7">
                    <a:moveTo>
                      <a:pt x="4" y="0"/>
                    </a:moveTo>
                    <a:lnTo>
                      <a:pt x="2" y="3"/>
                    </a:lnTo>
                    <a:lnTo>
                      <a:pt x="1" y="5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1" y="7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5"/>
                    </a:lnTo>
                    <a:lnTo>
                      <a:pt x="4" y="5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6" y="2"/>
                    </a:lnTo>
                  </a:path>
                </a:pathLst>
              </a:custGeom>
              <a:grpFill/>
              <a:ln w="635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182" name="Freeform 2883">
                <a:extLst>
                  <a:ext uri="{FF2B5EF4-FFF2-40B4-BE49-F238E27FC236}">
                    <a16:creationId xmlns:a16="http://schemas.microsoft.com/office/drawing/2014/main" id="{A49CC0AA-5761-294B-B0F0-6EDFC045998B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5383507" y="4441908"/>
                <a:ext cx="1961" cy="2189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635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183" name="Line 2884">
                <a:extLst>
                  <a:ext uri="{FF2B5EF4-FFF2-40B4-BE49-F238E27FC236}">
                    <a16:creationId xmlns:a16="http://schemas.microsoft.com/office/drawing/2014/main" id="{5D02438F-ACE8-CB4F-8539-E82EE4A9DCF8}"/>
                  </a:ext>
                </a:extLst>
              </p:cNvPr>
              <p:cNvSpPr>
                <a:spLocks noChangeShapeType="1"/>
              </p:cNvSpPr>
              <p:nvPr/>
            </p:nvSpPr>
            <p:spPr bwMode="gray">
              <a:xfrm flipH="1" flipV="1">
                <a:off x="5383507" y="4441908"/>
                <a:ext cx="1961" cy="2189"/>
              </a:xfrm>
              <a:prstGeom prst="line">
                <a:avLst/>
              </a:prstGeom>
              <a:grpFill/>
              <a:ln w="635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184" name="Line 2885">
                <a:extLst>
                  <a:ext uri="{FF2B5EF4-FFF2-40B4-BE49-F238E27FC236}">
                    <a16:creationId xmlns:a16="http://schemas.microsoft.com/office/drawing/2014/main" id="{52A4F3D0-735B-1C40-B005-1FC3E7CC5415}"/>
                  </a:ext>
                </a:extLst>
              </p:cNvPr>
              <p:cNvSpPr>
                <a:spLocks noChangeShapeType="1"/>
              </p:cNvSpPr>
              <p:nvPr/>
            </p:nvSpPr>
            <p:spPr bwMode="gray">
              <a:xfrm flipH="1" flipV="1">
                <a:off x="5383507" y="4441908"/>
                <a:ext cx="1961" cy="2189"/>
              </a:xfrm>
              <a:prstGeom prst="line">
                <a:avLst/>
              </a:prstGeom>
              <a:grpFill/>
              <a:ln w="635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185" name="Freeform 2886">
                <a:extLst>
                  <a:ext uri="{FF2B5EF4-FFF2-40B4-BE49-F238E27FC236}">
                    <a16:creationId xmlns:a16="http://schemas.microsoft.com/office/drawing/2014/main" id="{D4D1218B-A3D1-2B43-B943-09FA93B4658D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5452127" y="4133340"/>
                <a:ext cx="11763" cy="8753"/>
              </a:xfrm>
              <a:custGeom>
                <a:avLst/>
                <a:gdLst>
                  <a:gd name="T0" fmla="*/ 11 w 14"/>
                  <a:gd name="T1" fmla="*/ 3 h 8"/>
                  <a:gd name="T2" fmla="*/ 12 w 14"/>
                  <a:gd name="T3" fmla="*/ 1 h 8"/>
                  <a:gd name="T4" fmla="*/ 14 w 14"/>
                  <a:gd name="T5" fmla="*/ 1 h 8"/>
                  <a:gd name="T6" fmla="*/ 14 w 14"/>
                  <a:gd name="T7" fmla="*/ 1 h 8"/>
                  <a:gd name="T8" fmla="*/ 14 w 14"/>
                  <a:gd name="T9" fmla="*/ 1 h 8"/>
                  <a:gd name="T10" fmla="*/ 10 w 14"/>
                  <a:gd name="T11" fmla="*/ 0 h 8"/>
                  <a:gd name="T12" fmla="*/ 6 w 14"/>
                  <a:gd name="T13" fmla="*/ 0 h 8"/>
                  <a:gd name="T14" fmla="*/ 3 w 14"/>
                  <a:gd name="T15" fmla="*/ 1 h 8"/>
                  <a:gd name="T16" fmla="*/ 1 w 14"/>
                  <a:gd name="T17" fmla="*/ 3 h 8"/>
                  <a:gd name="T18" fmla="*/ 0 w 14"/>
                  <a:gd name="T19" fmla="*/ 3 h 8"/>
                  <a:gd name="T20" fmla="*/ 0 w 14"/>
                  <a:gd name="T21" fmla="*/ 4 h 8"/>
                  <a:gd name="T22" fmla="*/ 0 w 14"/>
                  <a:gd name="T23" fmla="*/ 5 h 8"/>
                  <a:gd name="T24" fmla="*/ 0 w 14"/>
                  <a:gd name="T25" fmla="*/ 5 h 8"/>
                  <a:gd name="T26" fmla="*/ 0 w 14"/>
                  <a:gd name="T27" fmla="*/ 6 h 8"/>
                  <a:gd name="T28" fmla="*/ 0 w 14"/>
                  <a:gd name="T29" fmla="*/ 6 h 8"/>
                  <a:gd name="T30" fmla="*/ 1 w 14"/>
                  <a:gd name="T31" fmla="*/ 7 h 8"/>
                  <a:gd name="T32" fmla="*/ 7 w 14"/>
                  <a:gd name="T33" fmla="*/ 8 h 8"/>
                  <a:gd name="T34" fmla="*/ 8 w 14"/>
                  <a:gd name="T35" fmla="*/ 8 h 8"/>
                  <a:gd name="T36" fmla="*/ 8 w 14"/>
                  <a:gd name="T37" fmla="*/ 8 h 8"/>
                  <a:gd name="T38" fmla="*/ 9 w 14"/>
                  <a:gd name="T39" fmla="*/ 6 h 8"/>
                  <a:gd name="T40" fmla="*/ 10 w 14"/>
                  <a:gd name="T41" fmla="*/ 5 h 8"/>
                  <a:gd name="T42" fmla="*/ 11 w 14"/>
                  <a:gd name="T43" fmla="*/ 4 h 8"/>
                  <a:gd name="T44" fmla="*/ 11 w 14"/>
                  <a:gd name="T45" fmla="*/ 4 h 8"/>
                  <a:gd name="T46" fmla="*/ 11 w 14"/>
                  <a:gd name="T47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4" h="8">
                    <a:moveTo>
                      <a:pt x="11" y="3"/>
                    </a:moveTo>
                    <a:lnTo>
                      <a:pt x="12" y="1"/>
                    </a:lnTo>
                    <a:lnTo>
                      <a:pt x="14" y="1"/>
                    </a:lnTo>
                    <a:lnTo>
                      <a:pt x="14" y="1"/>
                    </a:lnTo>
                    <a:lnTo>
                      <a:pt x="14" y="1"/>
                    </a:lnTo>
                    <a:lnTo>
                      <a:pt x="10" y="0"/>
                    </a:lnTo>
                    <a:lnTo>
                      <a:pt x="6" y="0"/>
                    </a:lnTo>
                    <a:lnTo>
                      <a:pt x="3" y="1"/>
                    </a:lnTo>
                    <a:lnTo>
                      <a:pt x="1" y="3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1" y="7"/>
                    </a:lnTo>
                    <a:lnTo>
                      <a:pt x="7" y="8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9" y="6"/>
                    </a:lnTo>
                    <a:lnTo>
                      <a:pt x="10" y="5"/>
                    </a:lnTo>
                    <a:lnTo>
                      <a:pt x="11" y="4"/>
                    </a:lnTo>
                    <a:lnTo>
                      <a:pt x="11" y="4"/>
                    </a:lnTo>
                    <a:lnTo>
                      <a:pt x="11" y="3"/>
                    </a:lnTo>
                    <a:close/>
                  </a:path>
                </a:pathLst>
              </a:custGeom>
              <a:grpFill/>
              <a:ln w="635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186" name="Freeform 2887">
                <a:extLst>
                  <a:ext uri="{FF2B5EF4-FFF2-40B4-BE49-F238E27FC236}">
                    <a16:creationId xmlns:a16="http://schemas.microsoft.com/office/drawing/2014/main" id="{81E486A9-FE71-734A-B3BE-53ECF950F347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5452127" y="4133340"/>
                <a:ext cx="11763" cy="8753"/>
              </a:xfrm>
              <a:custGeom>
                <a:avLst/>
                <a:gdLst>
                  <a:gd name="T0" fmla="*/ 11 w 14"/>
                  <a:gd name="T1" fmla="*/ 3 h 8"/>
                  <a:gd name="T2" fmla="*/ 12 w 14"/>
                  <a:gd name="T3" fmla="*/ 1 h 8"/>
                  <a:gd name="T4" fmla="*/ 14 w 14"/>
                  <a:gd name="T5" fmla="*/ 1 h 8"/>
                  <a:gd name="T6" fmla="*/ 14 w 14"/>
                  <a:gd name="T7" fmla="*/ 1 h 8"/>
                  <a:gd name="T8" fmla="*/ 14 w 14"/>
                  <a:gd name="T9" fmla="*/ 1 h 8"/>
                  <a:gd name="T10" fmla="*/ 10 w 14"/>
                  <a:gd name="T11" fmla="*/ 0 h 8"/>
                  <a:gd name="T12" fmla="*/ 6 w 14"/>
                  <a:gd name="T13" fmla="*/ 0 h 8"/>
                  <a:gd name="T14" fmla="*/ 3 w 14"/>
                  <a:gd name="T15" fmla="*/ 1 h 8"/>
                  <a:gd name="T16" fmla="*/ 1 w 14"/>
                  <a:gd name="T17" fmla="*/ 3 h 8"/>
                  <a:gd name="T18" fmla="*/ 0 w 14"/>
                  <a:gd name="T19" fmla="*/ 3 h 8"/>
                  <a:gd name="T20" fmla="*/ 0 w 14"/>
                  <a:gd name="T21" fmla="*/ 4 h 8"/>
                  <a:gd name="T22" fmla="*/ 0 w 14"/>
                  <a:gd name="T23" fmla="*/ 5 h 8"/>
                  <a:gd name="T24" fmla="*/ 0 w 14"/>
                  <a:gd name="T25" fmla="*/ 5 h 8"/>
                  <a:gd name="T26" fmla="*/ 0 w 14"/>
                  <a:gd name="T27" fmla="*/ 6 h 8"/>
                  <a:gd name="T28" fmla="*/ 0 w 14"/>
                  <a:gd name="T29" fmla="*/ 6 h 8"/>
                  <a:gd name="T30" fmla="*/ 1 w 14"/>
                  <a:gd name="T31" fmla="*/ 7 h 8"/>
                  <a:gd name="T32" fmla="*/ 7 w 14"/>
                  <a:gd name="T33" fmla="*/ 8 h 8"/>
                  <a:gd name="T34" fmla="*/ 8 w 14"/>
                  <a:gd name="T35" fmla="*/ 8 h 8"/>
                  <a:gd name="T36" fmla="*/ 8 w 14"/>
                  <a:gd name="T37" fmla="*/ 8 h 8"/>
                  <a:gd name="T38" fmla="*/ 9 w 14"/>
                  <a:gd name="T39" fmla="*/ 6 h 8"/>
                  <a:gd name="T40" fmla="*/ 10 w 14"/>
                  <a:gd name="T41" fmla="*/ 5 h 8"/>
                  <a:gd name="T42" fmla="*/ 11 w 14"/>
                  <a:gd name="T43" fmla="*/ 4 h 8"/>
                  <a:gd name="T44" fmla="*/ 11 w 14"/>
                  <a:gd name="T45" fmla="*/ 4 h 8"/>
                  <a:gd name="T46" fmla="*/ 11 w 14"/>
                  <a:gd name="T47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4" h="8">
                    <a:moveTo>
                      <a:pt x="11" y="3"/>
                    </a:moveTo>
                    <a:lnTo>
                      <a:pt x="12" y="1"/>
                    </a:lnTo>
                    <a:lnTo>
                      <a:pt x="14" y="1"/>
                    </a:lnTo>
                    <a:lnTo>
                      <a:pt x="14" y="1"/>
                    </a:lnTo>
                    <a:lnTo>
                      <a:pt x="14" y="1"/>
                    </a:lnTo>
                    <a:lnTo>
                      <a:pt x="10" y="0"/>
                    </a:lnTo>
                    <a:lnTo>
                      <a:pt x="6" y="0"/>
                    </a:lnTo>
                    <a:lnTo>
                      <a:pt x="3" y="1"/>
                    </a:lnTo>
                    <a:lnTo>
                      <a:pt x="1" y="3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1" y="7"/>
                    </a:lnTo>
                    <a:lnTo>
                      <a:pt x="7" y="8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9" y="6"/>
                    </a:lnTo>
                    <a:lnTo>
                      <a:pt x="10" y="5"/>
                    </a:lnTo>
                    <a:lnTo>
                      <a:pt x="11" y="4"/>
                    </a:lnTo>
                    <a:lnTo>
                      <a:pt x="11" y="4"/>
                    </a:lnTo>
                    <a:lnTo>
                      <a:pt x="11" y="3"/>
                    </a:lnTo>
                  </a:path>
                </a:pathLst>
              </a:custGeom>
              <a:grpFill/>
              <a:ln w="635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187" name="Freeform 2888">
                <a:extLst>
                  <a:ext uri="{FF2B5EF4-FFF2-40B4-BE49-F238E27FC236}">
                    <a16:creationId xmlns:a16="http://schemas.microsoft.com/office/drawing/2014/main" id="{155835DC-C0AC-1C45-A70B-96113083C43C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5452127" y="4133340"/>
                <a:ext cx="11763" cy="8753"/>
              </a:xfrm>
              <a:custGeom>
                <a:avLst/>
                <a:gdLst>
                  <a:gd name="T0" fmla="*/ 11 w 14"/>
                  <a:gd name="T1" fmla="*/ 3 h 8"/>
                  <a:gd name="T2" fmla="*/ 12 w 14"/>
                  <a:gd name="T3" fmla="*/ 1 h 8"/>
                  <a:gd name="T4" fmla="*/ 14 w 14"/>
                  <a:gd name="T5" fmla="*/ 1 h 8"/>
                  <a:gd name="T6" fmla="*/ 14 w 14"/>
                  <a:gd name="T7" fmla="*/ 1 h 8"/>
                  <a:gd name="T8" fmla="*/ 14 w 14"/>
                  <a:gd name="T9" fmla="*/ 1 h 8"/>
                  <a:gd name="T10" fmla="*/ 10 w 14"/>
                  <a:gd name="T11" fmla="*/ 0 h 8"/>
                  <a:gd name="T12" fmla="*/ 6 w 14"/>
                  <a:gd name="T13" fmla="*/ 0 h 8"/>
                  <a:gd name="T14" fmla="*/ 3 w 14"/>
                  <a:gd name="T15" fmla="*/ 1 h 8"/>
                  <a:gd name="T16" fmla="*/ 1 w 14"/>
                  <a:gd name="T17" fmla="*/ 3 h 8"/>
                  <a:gd name="T18" fmla="*/ 0 w 14"/>
                  <a:gd name="T19" fmla="*/ 3 h 8"/>
                  <a:gd name="T20" fmla="*/ 0 w 14"/>
                  <a:gd name="T21" fmla="*/ 4 h 8"/>
                  <a:gd name="T22" fmla="*/ 0 w 14"/>
                  <a:gd name="T23" fmla="*/ 5 h 8"/>
                  <a:gd name="T24" fmla="*/ 0 w 14"/>
                  <a:gd name="T25" fmla="*/ 5 h 8"/>
                  <a:gd name="T26" fmla="*/ 0 w 14"/>
                  <a:gd name="T27" fmla="*/ 6 h 8"/>
                  <a:gd name="T28" fmla="*/ 0 w 14"/>
                  <a:gd name="T29" fmla="*/ 6 h 8"/>
                  <a:gd name="T30" fmla="*/ 1 w 14"/>
                  <a:gd name="T31" fmla="*/ 7 h 8"/>
                  <a:gd name="T32" fmla="*/ 7 w 14"/>
                  <a:gd name="T33" fmla="*/ 8 h 8"/>
                  <a:gd name="T34" fmla="*/ 8 w 14"/>
                  <a:gd name="T35" fmla="*/ 8 h 8"/>
                  <a:gd name="T36" fmla="*/ 8 w 14"/>
                  <a:gd name="T37" fmla="*/ 8 h 8"/>
                  <a:gd name="T38" fmla="*/ 9 w 14"/>
                  <a:gd name="T39" fmla="*/ 6 h 8"/>
                  <a:gd name="T40" fmla="*/ 10 w 14"/>
                  <a:gd name="T41" fmla="*/ 5 h 8"/>
                  <a:gd name="T42" fmla="*/ 11 w 14"/>
                  <a:gd name="T43" fmla="*/ 4 h 8"/>
                  <a:gd name="T44" fmla="*/ 11 w 14"/>
                  <a:gd name="T45" fmla="*/ 4 h 8"/>
                  <a:gd name="T46" fmla="*/ 11 w 14"/>
                  <a:gd name="T47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4" h="8">
                    <a:moveTo>
                      <a:pt x="11" y="3"/>
                    </a:moveTo>
                    <a:lnTo>
                      <a:pt x="12" y="1"/>
                    </a:lnTo>
                    <a:lnTo>
                      <a:pt x="14" y="1"/>
                    </a:lnTo>
                    <a:lnTo>
                      <a:pt x="14" y="1"/>
                    </a:lnTo>
                    <a:lnTo>
                      <a:pt x="14" y="1"/>
                    </a:lnTo>
                    <a:lnTo>
                      <a:pt x="10" y="0"/>
                    </a:lnTo>
                    <a:lnTo>
                      <a:pt x="6" y="0"/>
                    </a:lnTo>
                    <a:lnTo>
                      <a:pt x="3" y="1"/>
                    </a:lnTo>
                    <a:lnTo>
                      <a:pt x="1" y="3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1" y="7"/>
                    </a:lnTo>
                    <a:lnTo>
                      <a:pt x="7" y="8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9" y="6"/>
                    </a:lnTo>
                    <a:lnTo>
                      <a:pt x="10" y="5"/>
                    </a:lnTo>
                    <a:lnTo>
                      <a:pt x="11" y="4"/>
                    </a:lnTo>
                    <a:lnTo>
                      <a:pt x="11" y="4"/>
                    </a:lnTo>
                    <a:lnTo>
                      <a:pt x="11" y="3"/>
                    </a:lnTo>
                  </a:path>
                </a:pathLst>
              </a:custGeom>
              <a:grpFill/>
              <a:ln w="635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188" name="Freeform 2889">
                <a:extLst>
                  <a:ext uri="{FF2B5EF4-FFF2-40B4-BE49-F238E27FC236}">
                    <a16:creationId xmlns:a16="http://schemas.microsoft.com/office/drawing/2014/main" id="{751B8C5B-8317-0341-9E55-693F22670205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5448208" y="4133340"/>
                <a:ext cx="1961" cy="4377"/>
              </a:xfrm>
              <a:custGeom>
                <a:avLst/>
                <a:gdLst>
                  <a:gd name="T0" fmla="*/ 1 w 2"/>
                  <a:gd name="T1" fmla="*/ 0 h 5"/>
                  <a:gd name="T2" fmla="*/ 0 w 2"/>
                  <a:gd name="T3" fmla="*/ 0 h 5"/>
                  <a:gd name="T4" fmla="*/ 0 w 2"/>
                  <a:gd name="T5" fmla="*/ 0 h 5"/>
                  <a:gd name="T6" fmla="*/ 0 w 2"/>
                  <a:gd name="T7" fmla="*/ 0 h 5"/>
                  <a:gd name="T8" fmla="*/ 0 w 2"/>
                  <a:gd name="T9" fmla="*/ 2 h 5"/>
                  <a:gd name="T10" fmla="*/ 0 w 2"/>
                  <a:gd name="T11" fmla="*/ 3 h 5"/>
                  <a:gd name="T12" fmla="*/ 1 w 2"/>
                  <a:gd name="T13" fmla="*/ 5 h 5"/>
                  <a:gd name="T14" fmla="*/ 1 w 2"/>
                  <a:gd name="T15" fmla="*/ 5 h 5"/>
                  <a:gd name="T16" fmla="*/ 2 w 2"/>
                  <a:gd name="T17" fmla="*/ 5 h 5"/>
                  <a:gd name="T18" fmla="*/ 2 w 2"/>
                  <a:gd name="T19" fmla="*/ 4 h 5"/>
                  <a:gd name="T20" fmla="*/ 2 w 2"/>
                  <a:gd name="T21" fmla="*/ 3 h 5"/>
                  <a:gd name="T22" fmla="*/ 1 w 2"/>
                  <a:gd name="T23" fmla="*/ 0 h 5"/>
                  <a:gd name="T24" fmla="*/ 1 w 2"/>
                  <a:gd name="T2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" h="5">
                    <a:moveTo>
                      <a:pt x="1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2" y="3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635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189" name="Freeform 2890">
                <a:extLst>
                  <a:ext uri="{FF2B5EF4-FFF2-40B4-BE49-F238E27FC236}">
                    <a16:creationId xmlns:a16="http://schemas.microsoft.com/office/drawing/2014/main" id="{9983E153-A77B-C04E-821F-E6190701FCAC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5448208" y="4133340"/>
                <a:ext cx="1961" cy="4377"/>
              </a:xfrm>
              <a:custGeom>
                <a:avLst/>
                <a:gdLst>
                  <a:gd name="T0" fmla="*/ 1 w 2"/>
                  <a:gd name="T1" fmla="*/ 0 h 5"/>
                  <a:gd name="T2" fmla="*/ 0 w 2"/>
                  <a:gd name="T3" fmla="*/ 0 h 5"/>
                  <a:gd name="T4" fmla="*/ 0 w 2"/>
                  <a:gd name="T5" fmla="*/ 0 h 5"/>
                  <a:gd name="T6" fmla="*/ 0 w 2"/>
                  <a:gd name="T7" fmla="*/ 0 h 5"/>
                  <a:gd name="T8" fmla="*/ 0 w 2"/>
                  <a:gd name="T9" fmla="*/ 2 h 5"/>
                  <a:gd name="T10" fmla="*/ 0 w 2"/>
                  <a:gd name="T11" fmla="*/ 3 h 5"/>
                  <a:gd name="T12" fmla="*/ 1 w 2"/>
                  <a:gd name="T13" fmla="*/ 5 h 5"/>
                  <a:gd name="T14" fmla="*/ 1 w 2"/>
                  <a:gd name="T15" fmla="*/ 5 h 5"/>
                  <a:gd name="T16" fmla="*/ 2 w 2"/>
                  <a:gd name="T17" fmla="*/ 5 h 5"/>
                  <a:gd name="T18" fmla="*/ 2 w 2"/>
                  <a:gd name="T19" fmla="*/ 4 h 5"/>
                  <a:gd name="T20" fmla="*/ 2 w 2"/>
                  <a:gd name="T21" fmla="*/ 3 h 5"/>
                  <a:gd name="T22" fmla="*/ 1 w 2"/>
                  <a:gd name="T23" fmla="*/ 0 h 5"/>
                  <a:gd name="T24" fmla="*/ 1 w 2"/>
                  <a:gd name="T2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" h="5">
                    <a:moveTo>
                      <a:pt x="1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2" y="3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grpFill/>
              <a:ln w="635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190" name="Freeform 2891">
                <a:extLst>
                  <a:ext uri="{FF2B5EF4-FFF2-40B4-BE49-F238E27FC236}">
                    <a16:creationId xmlns:a16="http://schemas.microsoft.com/office/drawing/2014/main" id="{9747E629-8E25-114A-89B6-33FD414A3147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5448208" y="4133340"/>
                <a:ext cx="1961" cy="4377"/>
              </a:xfrm>
              <a:custGeom>
                <a:avLst/>
                <a:gdLst>
                  <a:gd name="T0" fmla="*/ 1 w 2"/>
                  <a:gd name="T1" fmla="*/ 0 h 5"/>
                  <a:gd name="T2" fmla="*/ 0 w 2"/>
                  <a:gd name="T3" fmla="*/ 0 h 5"/>
                  <a:gd name="T4" fmla="*/ 0 w 2"/>
                  <a:gd name="T5" fmla="*/ 0 h 5"/>
                  <a:gd name="T6" fmla="*/ 0 w 2"/>
                  <a:gd name="T7" fmla="*/ 0 h 5"/>
                  <a:gd name="T8" fmla="*/ 0 w 2"/>
                  <a:gd name="T9" fmla="*/ 2 h 5"/>
                  <a:gd name="T10" fmla="*/ 0 w 2"/>
                  <a:gd name="T11" fmla="*/ 3 h 5"/>
                  <a:gd name="T12" fmla="*/ 1 w 2"/>
                  <a:gd name="T13" fmla="*/ 5 h 5"/>
                  <a:gd name="T14" fmla="*/ 1 w 2"/>
                  <a:gd name="T15" fmla="*/ 5 h 5"/>
                  <a:gd name="T16" fmla="*/ 2 w 2"/>
                  <a:gd name="T17" fmla="*/ 5 h 5"/>
                  <a:gd name="T18" fmla="*/ 2 w 2"/>
                  <a:gd name="T19" fmla="*/ 4 h 5"/>
                  <a:gd name="T20" fmla="*/ 2 w 2"/>
                  <a:gd name="T21" fmla="*/ 3 h 5"/>
                  <a:gd name="T22" fmla="*/ 1 w 2"/>
                  <a:gd name="T23" fmla="*/ 0 h 5"/>
                  <a:gd name="T24" fmla="*/ 1 w 2"/>
                  <a:gd name="T2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" h="5">
                    <a:moveTo>
                      <a:pt x="1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2" y="3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grpFill/>
              <a:ln w="635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191" name="Line 2892">
                <a:extLst>
                  <a:ext uri="{FF2B5EF4-FFF2-40B4-BE49-F238E27FC236}">
                    <a16:creationId xmlns:a16="http://schemas.microsoft.com/office/drawing/2014/main" id="{18A3405E-D0BB-A84B-912B-CF457CD51805}"/>
                  </a:ext>
                </a:extLst>
              </p:cNvPr>
              <p:cNvSpPr>
                <a:spLocks noChangeShapeType="1"/>
              </p:cNvSpPr>
              <p:nvPr/>
            </p:nvSpPr>
            <p:spPr bwMode="gray">
              <a:xfrm>
                <a:off x="5405073" y="4630112"/>
                <a:ext cx="0" cy="0"/>
              </a:xfrm>
              <a:prstGeom prst="line">
                <a:avLst/>
              </a:prstGeom>
              <a:grpFill/>
              <a:ln w="635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192" name="Line 2893">
                <a:extLst>
                  <a:ext uri="{FF2B5EF4-FFF2-40B4-BE49-F238E27FC236}">
                    <a16:creationId xmlns:a16="http://schemas.microsoft.com/office/drawing/2014/main" id="{B3714634-442F-A640-B9A1-8E04886A3FAF}"/>
                  </a:ext>
                </a:extLst>
              </p:cNvPr>
              <p:cNvSpPr>
                <a:spLocks noChangeShapeType="1"/>
              </p:cNvSpPr>
              <p:nvPr/>
            </p:nvSpPr>
            <p:spPr bwMode="gray">
              <a:xfrm>
                <a:off x="5405073" y="4630112"/>
                <a:ext cx="0" cy="0"/>
              </a:xfrm>
              <a:prstGeom prst="line">
                <a:avLst/>
              </a:prstGeom>
              <a:grpFill/>
              <a:ln w="635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193" name="Line 2894">
                <a:extLst>
                  <a:ext uri="{FF2B5EF4-FFF2-40B4-BE49-F238E27FC236}">
                    <a16:creationId xmlns:a16="http://schemas.microsoft.com/office/drawing/2014/main" id="{8CD4A49A-F3C4-374E-AE0A-647A760B04CD}"/>
                  </a:ext>
                </a:extLst>
              </p:cNvPr>
              <p:cNvSpPr>
                <a:spLocks noChangeShapeType="1"/>
              </p:cNvSpPr>
              <p:nvPr/>
            </p:nvSpPr>
            <p:spPr bwMode="gray">
              <a:xfrm>
                <a:off x="5405073" y="4630112"/>
                <a:ext cx="0" cy="0"/>
              </a:xfrm>
              <a:prstGeom prst="line">
                <a:avLst/>
              </a:prstGeom>
              <a:grpFill/>
              <a:ln w="635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194" name="Freeform 3025">
                <a:extLst>
                  <a:ext uri="{FF2B5EF4-FFF2-40B4-BE49-F238E27FC236}">
                    <a16:creationId xmlns:a16="http://schemas.microsoft.com/office/drawing/2014/main" id="{09A94849-DF32-3B4C-B5B9-FF0280697E17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3707165" y="4595096"/>
                <a:ext cx="7842" cy="21885"/>
              </a:xfrm>
              <a:custGeom>
                <a:avLst/>
                <a:gdLst>
                  <a:gd name="T0" fmla="*/ 4 w 8"/>
                  <a:gd name="T1" fmla="*/ 0 h 20"/>
                  <a:gd name="T2" fmla="*/ 3 w 8"/>
                  <a:gd name="T3" fmla="*/ 0 h 20"/>
                  <a:gd name="T4" fmla="*/ 2 w 8"/>
                  <a:gd name="T5" fmla="*/ 0 h 20"/>
                  <a:gd name="T6" fmla="*/ 0 w 8"/>
                  <a:gd name="T7" fmla="*/ 0 h 20"/>
                  <a:gd name="T8" fmla="*/ 0 w 8"/>
                  <a:gd name="T9" fmla="*/ 0 h 20"/>
                  <a:gd name="T10" fmla="*/ 0 w 8"/>
                  <a:gd name="T11" fmla="*/ 0 h 20"/>
                  <a:gd name="T12" fmla="*/ 1 w 8"/>
                  <a:gd name="T13" fmla="*/ 9 h 20"/>
                  <a:gd name="T14" fmla="*/ 1 w 8"/>
                  <a:gd name="T15" fmla="*/ 9 h 20"/>
                  <a:gd name="T16" fmla="*/ 3 w 8"/>
                  <a:gd name="T17" fmla="*/ 9 h 20"/>
                  <a:gd name="T18" fmla="*/ 3 w 8"/>
                  <a:gd name="T19" fmla="*/ 11 h 20"/>
                  <a:gd name="T20" fmla="*/ 2 w 8"/>
                  <a:gd name="T21" fmla="*/ 13 h 20"/>
                  <a:gd name="T22" fmla="*/ 2 w 8"/>
                  <a:gd name="T23" fmla="*/ 14 h 20"/>
                  <a:gd name="T24" fmla="*/ 2 w 8"/>
                  <a:gd name="T25" fmla="*/ 14 h 20"/>
                  <a:gd name="T26" fmla="*/ 1 w 8"/>
                  <a:gd name="T27" fmla="*/ 14 h 20"/>
                  <a:gd name="T28" fmla="*/ 1 w 8"/>
                  <a:gd name="T29" fmla="*/ 15 h 20"/>
                  <a:gd name="T30" fmla="*/ 0 w 8"/>
                  <a:gd name="T31" fmla="*/ 15 h 20"/>
                  <a:gd name="T32" fmla="*/ 0 w 8"/>
                  <a:gd name="T33" fmla="*/ 19 h 20"/>
                  <a:gd name="T34" fmla="*/ 0 w 8"/>
                  <a:gd name="T35" fmla="*/ 20 h 20"/>
                  <a:gd name="T36" fmla="*/ 1 w 8"/>
                  <a:gd name="T37" fmla="*/ 20 h 20"/>
                  <a:gd name="T38" fmla="*/ 3 w 8"/>
                  <a:gd name="T39" fmla="*/ 19 h 20"/>
                  <a:gd name="T40" fmla="*/ 6 w 8"/>
                  <a:gd name="T41" fmla="*/ 19 h 20"/>
                  <a:gd name="T42" fmla="*/ 6 w 8"/>
                  <a:gd name="T43" fmla="*/ 19 h 20"/>
                  <a:gd name="T44" fmla="*/ 8 w 8"/>
                  <a:gd name="T45" fmla="*/ 15 h 20"/>
                  <a:gd name="T46" fmla="*/ 8 w 8"/>
                  <a:gd name="T47" fmla="*/ 11 h 20"/>
                  <a:gd name="T48" fmla="*/ 8 w 8"/>
                  <a:gd name="T49" fmla="*/ 6 h 20"/>
                  <a:gd name="T50" fmla="*/ 8 w 8"/>
                  <a:gd name="T51" fmla="*/ 6 h 20"/>
                  <a:gd name="T52" fmla="*/ 7 w 8"/>
                  <a:gd name="T53" fmla="*/ 4 h 20"/>
                  <a:gd name="T54" fmla="*/ 6 w 8"/>
                  <a:gd name="T55" fmla="*/ 3 h 20"/>
                  <a:gd name="T56" fmla="*/ 6 w 8"/>
                  <a:gd name="T57" fmla="*/ 3 h 20"/>
                  <a:gd name="T58" fmla="*/ 5 w 8"/>
                  <a:gd name="T59" fmla="*/ 3 h 20"/>
                  <a:gd name="T60" fmla="*/ 4 w 8"/>
                  <a:gd name="T61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8" h="20">
                    <a:moveTo>
                      <a:pt x="4" y="0"/>
                    </a:moveTo>
                    <a:lnTo>
                      <a:pt x="3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3" y="9"/>
                    </a:lnTo>
                    <a:lnTo>
                      <a:pt x="3" y="11"/>
                    </a:lnTo>
                    <a:lnTo>
                      <a:pt x="2" y="13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1" y="14"/>
                    </a:lnTo>
                    <a:lnTo>
                      <a:pt x="1" y="15"/>
                    </a:lnTo>
                    <a:lnTo>
                      <a:pt x="0" y="15"/>
                    </a:lnTo>
                    <a:lnTo>
                      <a:pt x="0" y="19"/>
                    </a:lnTo>
                    <a:lnTo>
                      <a:pt x="0" y="20"/>
                    </a:lnTo>
                    <a:lnTo>
                      <a:pt x="1" y="20"/>
                    </a:lnTo>
                    <a:lnTo>
                      <a:pt x="3" y="19"/>
                    </a:lnTo>
                    <a:lnTo>
                      <a:pt x="6" y="19"/>
                    </a:lnTo>
                    <a:lnTo>
                      <a:pt x="6" y="19"/>
                    </a:lnTo>
                    <a:lnTo>
                      <a:pt x="8" y="15"/>
                    </a:lnTo>
                    <a:lnTo>
                      <a:pt x="8" y="11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7" y="4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5" y="3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635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195" name="Freeform 3026">
                <a:extLst>
                  <a:ext uri="{FF2B5EF4-FFF2-40B4-BE49-F238E27FC236}">
                    <a16:creationId xmlns:a16="http://schemas.microsoft.com/office/drawing/2014/main" id="{DC9C29F0-A5BC-7742-9108-ADF53E72AECF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3707165" y="4595096"/>
                <a:ext cx="7842" cy="21885"/>
              </a:xfrm>
              <a:custGeom>
                <a:avLst/>
                <a:gdLst>
                  <a:gd name="T0" fmla="*/ 4 w 8"/>
                  <a:gd name="T1" fmla="*/ 0 h 20"/>
                  <a:gd name="T2" fmla="*/ 3 w 8"/>
                  <a:gd name="T3" fmla="*/ 0 h 20"/>
                  <a:gd name="T4" fmla="*/ 2 w 8"/>
                  <a:gd name="T5" fmla="*/ 0 h 20"/>
                  <a:gd name="T6" fmla="*/ 0 w 8"/>
                  <a:gd name="T7" fmla="*/ 0 h 20"/>
                  <a:gd name="T8" fmla="*/ 0 w 8"/>
                  <a:gd name="T9" fmla="*/ 0 h 20"/>
                  <a:gd name="T10" fmla="*/ 0 w 8"/>
                  <a:gd name="T11" fmla="*/ 0 h 20"/>
                  <a:gd name="T12" fmla="*/ 1 w 8"/>
                  <a:gd name="T13" fmla="*/ 9 h 20"/>
                  <a:gd name="T14" fmla="*/ 1 w 8"/>
                  <a:gd name="T15" fmla="*/ 9 h 20"/>
                  <a:gd name="T16" fmla="*/ 3 w 8"/>
                  <a:gd name="T17" fmla="*/ 9 h 20"/>
                  <a:gd name="T18" fmla="*/ 3 w 8"/>
                  <a:gd name="T19" fmla="*/ 11 h 20"/>
                  <a:gd name="T20" fmla="*/ 2 w 8"/>
                  <a:gd name="T21" fmla="*/ 13 h 20"/>
                  <a:gd name="T22" fmla="*/ 2 w 8"/>
                  <a:gd name="T23" fmla="*/ 14 h 20"/>
                  <a:gd name="T24" fmla="*/ 2 w 8"/>
                  <a:gd name="T25" fmla="*/ 14 h 20"/>
                  <a:gd name="T26" fmla="*/ 1 w 8"/>
                  <a:gd name="T27" fmla="*/ 14 h 20"/>
                  <a:gd name="T28" fmla="*/ 1 w 8"/>
                  <a:gd name="T29" fmla="*/ 15 h 20"/>
                  <a:gd name="T30" fmla="*/ 0 w 8"/>
                  <a:gd name="T31" fmla="*/ 15 h 20"/>
                  <a:gd name="T32" fmla="*/ 0 w 8"/>
                  <a:gd name="T33" fmla="*/ 19 h 20"/>
                  <a:gd name="T34" fmla="*/ 0 w 8"/>
                  <a:gd name="T35" fmla="*/ 20 h 20"/>
                  <a:gd name="T36" fmla="*/ 1 w 8"/>
                  <a:gd name="T37" fmla="*/ 20 h 20"/>
                  <a:gd name="T38" fmla="*/ 3 w 8"/>
                  <a:gd name="T39" fmla="*/ 19 h 20"/>
                  <a:gd name="T40" fmla="*/ 6 w 8"/>
                  <a:gd name="T41" fmla="*/ 19 h 20"/>
                  <a:gd name="T42" fmla="*/ 6 w 8"/>
                  <a:gd name="T43" fmla="*/ 19 h 20"/>
                  <a:gd name="T44" fmla="*/ 8 w 8"/>
                  <a:gd name="T45" fmla="*/ 15 h 20"/>
                  <a:gd name="T46" fmla="*/ 8 w 8"/>
                  <a:gd name="T47" fmla="*/ 11 h 20"/>
                  <a:gd name="T48" fmla="*/ 8 w 8"/>
                  <a:gd name="T49" fmla="*/ 6 h 20"/>
                  <a:gd name="T50" fmla="*/ 8 w 8"/>
                  <a:gd name="T51" fmla="*/ 6 h 20"/>
                  <a:gd name="T52" fmla="*/ 7 w 8"/>
                  <a:gd name="T53" fmla="*/ 4 h 20"/>
                  <a:gd name="T54" fmla="*/ 6 w 8"/>
                  <a:gd name="T55" fmla="*/ 3 h 20"/>
                  <a:gd name="T56" fmla="*/ 6 w 8"/>
                  <a:gd name="T57" fmla="*/ 3 h 20"/>
                  <a:gd name="T58" fmla="*/ 5 w 8"/>
                  <a:gd name="T59" fmla="*/ 3 h 20"/>
                  <a:gd name="T60" fmla="*/ 4 w 8"/>
                  <a:gd name="T61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8" h="20">
                    <a:moveTo>
                      <a:pt x="4" y="0"/>
                    </a:moveTo>
                    <a:lnTo>
                      <a:pt x="3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3" y="9"/>
                    </a:lnTo>
                    <a:lnTo>
                      <a:pt x="3" y="11"/>
                    </a:lnTo>
                    <a:lnTo>
                      <a:pt x="2" y="13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1" y="14"/>
                    </a:lnTo>
                    <a:lnTo>
                      <a:pt x="1" y="15"/>
                    </a:lnTo>
                    <a:lnTo>
                      <a:pt x="0" y="15"/>
                    </a:lnTo>
                    <a:lnTo>
                      <a:pt x="0" y="19"/>
                    </a:lnTo>
                    <a:lnTo>
                      <a:pt x="0" y="20"/>
                    </a:lnTo>
                    <a:lnTo>
                      <a:pt x="1" y="20"/>
                    </a:lnTo>
                    <a:lnTo>
                      <a:pt x="3" y="19"/>
                    </a:lnTo>
                    <a:lnTo>
                      <a:pt x="6" y="19"/>
                    </a:lnTo>
                    <a:lnTo>
                      <a:pt x="6" y="19"/>
                    </a:lnTo>
                    <a:lnTo>
                      <a:pt x="8" y="15"/>
                    </a:lnTo>
                    <a:lnTo>
                      <a:pt x="8" y="11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7" y="4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5" y="3"/>
                    </a:lnTo>
                    <a:lnTo>
                      <a:pt x="4" y="0"/>
                    </a:lnTo>
                  </a:path>
                </a:pathLst>
              </a:custGeom>
              <a:grpFill/>
              <a:ln w="635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196" name="Freeform 3027">
                <a:extLst>
                  <a:ext uri="{FF2B5EF4-FFF2-40B4-BE49-F238E27FC236}">
                    <a16:creationId xmlns:a16="http://schemas.microsoft.com/office/drawing/2014/main" id="{8ABE7AB5-73AC-8F4D-9CA1-27513E499B31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3707165" y="4595096"/>
                <a:ext cx="7842" cy="21885"/>
              </a:xfrm>
              <a:custGeom>
                <a:avLst/>
                <a:gdLst>
                  <a:gd name="T0" fmla="*/ 4 w 8"/>
                  <a:gd name="T1" fmla="*/ 0 h 20"/>
                  <a:gd name="T2" fmla="*/ 3 w 8"/>
                  <a:gd name="T3" fmla="*/ 0 h 20"/>
                  <a:gd name="T4" fmla="*/ 2 w 8"/>
                  <a:gd name="T5" fmla="*/ 0 h 20"/>
                  <a:gd name="T6" fmla="*/ 0 w 8"/>
                  <a:gd name="T7" fmla="*/ 0 h 20"/>
                  <a:gd name="T8" fmla="*/ 0 w 8"/>
                  <a:gd name="T9" fmla="*/ 0 h 20"/>
                  <a:gd name="T10" fmla="*/ 0 w 8"/>
                  <a:gd name="T11" fmla="*/ 0 h 20"/>
                  <a:gd name="T12" fmla="*/ 1 w 8"/>
                  <a:gd name="T13" fmla="*/ 9 h 20"/>
                  <a:gd name="T14" fmla="*/ 1 w 8"/>
                  <a:gd name="T15" fmla="*/ 9 h 20"/>
                  <a:gd name="T16" fmla="*/ 3 w 8"/>
                  <a:gd name="T17" fmla="*/ 9 h 20"/>
                  <a:gd name="T18" fmla="*/ 3 w 8"/>
                  <a:gd name="T19" fmla="*/ 11 h 20"/>
                  <a:gd name="T20" fmla="*/ 2 w 8"/>
                  <a:gd name="T21" fmla="*/ 13 h 20"/>
                  <a:gd name="T22" fmla="*/ 2 w 8"/>
                  <a:gd name="T23" fmla="*/ 14 h 20"/>
                  <a:gd name="T24" fmla="*/ 2 w 8"/>
                  <a:gd name="T25" fmla="*/ 14 h 20"/>
                  <a:gd name="T26" fmla="*/ 1 w 8"/>
                  <a:gd name="T27" fmla="*/ 14 h 20"/>
                  <a:gd name="T28" fmla="*/ 1 w 8"/>
                  <a:gd name="T29" fmla="*/ 15 h 20"/>
                  <a:gd name="T30" fmla="*/ 0 w 8"/>
                  <a:gd name="T31" fmla="*/ 15 h 20"/>
                  <a:gd name="T32" fmla="*/ 0 w 8"/>
                  <a:gd name="T33" fmla="*/ 19 h 20"/>
                  <a:gd name="T34" fmla="*/ 0 w 8"/>
                  <a:gd name="T35" fmla="*/ 20 h 20"/>
                  <a:gd name="T36" fmla="*/ 1 w 8"/>
                  <a:gd name="T37" fmla="*/ 20 h 20"/>
                  <a:gd name="T38" fmla="*/ 3 w 8"/>
                  <a:gd name="T39" fmla="*/ 19 h 20"/>
                  <a:gd name="T40" fmla="*/ 6 w 8"/>
                  <a:gd name="T41" fmla="*/ 19 h 20"/>
                  <a:gd name="T42" fmla="*/ 6 w 8"/>
                  <a:gd name="T43" fmla="*/ 19 h 20"/>
                  <a:gd name="T44" fmla="*/ 8 w 8"/>
                  <a:gd name="T45" fmla="*/ 15 h 20"/>
                  <a:gd name="T46" fmla="*/ 8 w 8"/>
                  <a:gd name="T47" fmla="*/ 11 h 20"/>
                  <a:gd name="T48" fmla="*/ 8 w 8"/>
                  <a:gd name="T49" fmla="*/ 6 h 20"/>
                  <a:gd name="T50" fmla="*/ 8 w 8"/>
                  <a:gd name="T51" fmla="*/ 6 h 20"/>
                  <a:gd name="T52" fmla="*/ 7 w 8"/>
                  <a:gd name="T53" fmla="*/ 4 h 20"/>
                  <a:gd name="T54" fmla="*/ 6 w 8"/>
                  <a:gd name="T55" fmla="*/ 3 h 20"/>
                  <a:gd name="T56" fmla="*/ 6 w 8"/>
                  <a:gd name="T57" fmla="*/ 3 h 20"/>
                  <a:gd name="T58" fmla="*/ 5 w 8"/>
                  <a:gd name="T59" fmla="*/ 3 h 20"/>
                  <a:gd name="T60" fmla="*/ 4 w 8"/>
                  <a:gd name="T61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8" h="20">
                    <a:moveTo>
                      <a:pt x="4" y="0"/>
                    </a:moveTo>
                    <a:lnTo>
                      <a:pt x="3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3" y="9"/>
                    </a:lnTo>
                    <a:lnTo>
                      <a:pt x="3" y="11"/>
                    </a:lnTo>
                    <a:lnTo>
                      <a:pt x="2" y="13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1" y="14"/>
                    </a:lnTo>
                    <a:lnTo>
                      <a:pt x="1" y="15"/>
                    </a:lnTo>
                    <a:lnTo>
                      <a:pt x="0" y="15"/>
                    </a:lnTo>
                    <a:lnTo>
                      <a:pt x="0" y="19"/>
                    </a:lnTo>
                    <a:lnTo>
                      <a:pt x="0" y="20"/>
                    </a:lnTo>
                    <a:lnTo>
                      <a:pt x="1" y="20"/>
                    </a:lnTo>
                    <a:lnTo>
                      <a:pt x="3" y="19"/>
                    </a:lnTo>
                    <a:lnTo>
                      <a:pt x="6" y="19"/>
                    </a:lnTo>
                    <a:lnTo>
                      <a:pt x="6" y="19"/>
                    </a:lnTo>
                    <a:lnTo>
                      <a:pt x="8" y="15"/>
                    </a:lnTo>
                    <a:lnTo>
                      <a:pt x="8" y="11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7" y="4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5" y="3"/>
                    </a:lnTo>
                    <a:lnTo>
                      <a:pt x="4" y="0"/>
                    </a:lnTo>
                  </a:path>
                </a:pathLst>
              </a:custGeom>
              <a:grpFill/>
              <a:ln w="635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197" name="Freeform 3374">
                <a:extLst>
                  <a:ext uri="{FF2B5EF4-FFF2-40B4-BE49-F238E27FC236}">
                    <a16:creationId xmlns:a16="http://schemas.microsoft.com/office/drawing/2014/main" id="{18938C05-9DCB-7F47-B4E5-0C70B193EABD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3771865" y="4708895"/>
                <a:ext cx="7842" cy="10943"/>
              </a:xfrm>
              <a:custGeom>
                <a:avLst/>
                <a:gdLst>
                  <a:gd name="T0" fmla="*/ 8 w 8"/>
                  <a:gd name="T1" fmla="*/ 1 h 10"/>
                  <a:gd name="T2" fmla="*/ 8 w 8"/>
                  <a:gd name="T3" fmla="*/ 1 h 10"/>
                  <a:gd name="T4" fmla="*/ 5 w 8"/>
                  <a:gd name="T5" fmla="*/ 0 h 10"/>
                  <a:gd name="T6" fmla="*/ 4 w 8"/>
                  <a:gd name="T7" fmla="*/ 0 h 10"/>
                  <a:gd name="T8" fmla="*/ 3 w 8"/>
                  <a:gd name="T9" fmla="*/ 2 h 10"/>
                  <a:gd name="T10" fmla="*/ 1 w 8"/>
                  <a:gd name="T11" fmla="*/ 3 h 10"/>
                  <a:gd name="T12" fmla="*/ 1 w 8"/>
                  <a:gd name="T13" fmla="*/ 3 h 10"/>
                  <a:gd name="T14" fmla="*/ 0 w 8"/>
                  <a:gd name="T15" fmla="*/ 6 h 10"/>
                  <a:gd name="T16" fmla="*/ 0 w 8"/>
                  <a:gd name="T17" fmla="*/ 6 h 10"/>
                  <a:gd name="T18" fmla="*/ 1 w 8"/>
                  <a:gd name="T19" fmla="*/ 9 h 10"/>
                  <a:gd name="T20" fmla="*/ 1 w 8"/>
                  <a:gd name="T21" fmla="*/ 9 h 10"/>
                  <a:gd name="T22" fmla="*/ 3 w 8"/>
                  <a:gd name="T23" fmla="*/ 10 h 10"/>
                  <a:gd name="T24" fmla="*/ 4 w 8"/>
                  <a:gd name="T25" fmla="*/ 10 h 10"/>
                  <a:gd name="T26" fmla="*/ 4 w 8"/>
                  <a:gd name="T27" fmla="*/ 10 h 10"/>
                  <a:gd name="T28" fmla="*/ 5 w 8"/>
                  <a:gd name="T29" fmla="*/ 6 h 10"/>
                  <a:gd name="T30" fmla="*/ 6 w 8"/>
                  <a:gd name="T31" fmla="*/ 4 h 10"/>
                  <a:gd name="T32" fmla="*/ 8 w 8"/>
                  <a:gd name="T33" fmla="*/ 3 h 10"/>
                  <a:gd name="T34" fmla="*/ 8 w 8"/>
                  <a:gd name="T35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8" h="10">
                    <a:moveTo>
                      <a:pt x="8" y="1"/>
                    </a:moveTo>
                    <a:lnTo>
                      <a:pt x="8" y="1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3" y="2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3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5" y="6"/>
                    </a:lnTo>
                    <a:lnTo>
                      <a:pt x="6" y="4"/>
                    </a:lnTo>
                    <a:lnTo>
                      <a:pt x="8" y="3"/>
                    </a:lnTo>
                    <a:lnTo>
                      <a:pt x="8" y="1"/>
                    </a:lnTo>
                    <a:close/>
                  </a:path>
                </a:pathLst>
              </a:custGeom>
              <a:grpFill/>
              <a:ln w="635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198" name="Freeform 3375">
                <a:extLst>
                  <a:ext uri="{FF2B5EF4-FFF2-40B4-BE49-F238E27FC236}">
                    <a16:creationId xmlns:a16="http://schemas.microsoft.com/office/drawing/2014/main" id="{569A774B-5CFF-C048-B27D-61690B6CED22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3771865" y="4708895"/>
                <a:ext cx="7842" cy="10943"/>
              </a:xfrm>
              <a:custGeom>
                <a:avLst/>
                <a:gdLst>
                  <a:gd name="T0" fmla="*/ 8 w 8"/>
                  <a:gd name="T1" fmla="*/ 1 h 10"/>
                  <a:gd name="T2" fmla="*/ 8 w 8"/>
                  <a:gd name="T3" fmla="*/ 1 h 10"/>
                  <a:gd name="T4" fmla="*/ 5 w 8"/>
                  <a:gd name="T5" fmla="*/ 0 h 10"/>
                  <a:gd name="T6" fmla="*/ 4 w 8"/>
                  <a:gd name="T7" fmla="*/ 0 h 10"/>
                  <a:gd name="T8" fmla="*/ 3 w 8"/>
                  <a:gd name="T9" fmla="*/ 2 h 10"/>
                  <a:gd name="T10" fmla="*/ 1 w 8"/>
                  <a:gd name="T11" fmla="*/ 3 h 10"/>
                  <a:gd name="T12" fmla="*/ 1 w 8"/>
                  <a:gd name="T13" fmla="*/ 3 h 10"/>
                  <a:gd name="T14" fmla="*/ 0 w 8"/>
                  <a:gd name="T15" fmla="*/ 6 h 10"/>
                  <a:gd name="T16" fmla="*/ 0 w 8"/>
                  <a:gd name="T17" fmla="*/ 6 h 10"/>
                  <a:gd name="T18" fmla="*/ 1 w 8"/>
                  <a:gd name="T19" fmla="*/ 9 h 10"/>
                  <a:gd name="T20" fmla="*/ 1 w 8"/>
                  <a:gd name="T21" fmla="*/ 9 h 10"/>
                  <a:gd name="T22" fmla="*/ 3 w 8"/>
                  <a:gd name="T23" fmla="*/ 10 h 10"/>
                  <a:gd name="T24" fmla="*/ 4 w 8"/>
                  <a:gd name="T25" fmla="*/ 10 h 10"/>
                  <a:gd name="T26" fmla="*/ 4 w 8"/>
                  <a:gd name="T27" fmla="*/ 10 h 10"/>
                  <a:gd name="T28" fmla="*/ 5 w 8"/>
                  <a:gd name="T29" fmla="*/ 6 h 10"/>
                  <a:gd name="T30" fmla="*/ 6 w 8"/>
                  <a:gd name="T31" fmla="*/ 4 h 10"/>
                  <a:gd name="T32" fmla="*/ 8 w 8"/>
                  <a:gd name="T33" fmla="*/ 3 h 10"/>
                  <a:gd name="T34" fmla="*/ 8 w 8"/>
                  <a:gd name="T35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8" h="10">
                    <a:moveTo>
                      <a:pt x="8" y="1"/>
                    </a:moveTo>
                    <a:lnTo>
                      <a:pt x="8" y="1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3" y="2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3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5" y="6"/>
                    </a:lnTo>
                    <a:lnTo>
                      <a:pt x="6" y="4"/>
                    </a:lnTo>
                    <a:lnTo>
                      <a:pt x="8" y="3"/>
                    </a:lnTo>
                    <a:lnTo>
                      <a:pt x="8" y="1"/>
                    </a:lnTo>
                  </a:path>
                </a:pathLst>
              </a:custGeom>
              <a:grpFill/>
              <a:ln w="635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199" name="Freeform 3376">
                <a:extLst>
                  <a:ext uri="{FF2B5EF4-FFF2-40B4-BE49-F238E27FC236}">
                    <a16:creationId xmlns:a16="http://schemas.microsoft.com/office/drawing/2014/main" id="{5D8C1E30-D37F-7A4B-A02E-FE6892B9FF43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3771865" y="4708895"/>
                <a:ext cx="7842" cy="10943"/>
              </a:xfrm>
              <a:custGeom>
                <a:avLst/>
                <a:gdLst>
                  <a:gd name="T0" fmla="*/ 8 w 8"/>
                  <a:gd name="T1" fmla="*/ 1 h 10"/>
                  <a:gd name="T2" fmla="*/ 8 w 8"/>
                  <a:gd name="T3" fmla="*/ 1 h 10"/>
                  <a:gd name="T4" fmla="*/ 5 w 8"/>
                  <a:gd name="T5" fmla="*/ 0 h 10"/>
                  <a:gd name="T6" fmla="*/ 4 w 8"/>
                  <a:gd name="T7" fmla="*/ 0 h 10"/>
                  <a:gd name="T8" fmla="*/ 3 w 8"/>
                  <a:gd name="T9" fmla="*/ 2 h 10"/>
                  <a:gd name="T10" fmla="*/ 1 w 8"/>
                  <a:gd name="T11" fmla="*/ 3 h 10"/>
                  <a:gd name="T12" fmla="*/ 1 w 8"/>
                  <a:gd name="T13" fmla="*/ 3 h 10"/>
                  <a:gd name="T14" fmla="*/ 0 w 8"/>
                  <a:gd name="T15" fmla="*/ 6 h 10"/>
                  <a:gd name="T16" fmla="*/ 0 w 8"/>
                  <a:gd name="T17" fmla="*/ 6 h 10"/>
                  <a:gd name="T18" fmla="*/ 1 w 8"/>
                  <a:gd name="T19" fmla="*/ 9 h 10"/>
                  <a:gd name="T20" fmla="*/ 1 w 8"/>
                  <a:gd name="T21" fmla="*/ 9 h 10"/>
                  <a:gd name="T22" fmla="*/ 3 w 8"/>
                  <a:gd name="T23" fmla="*/ 10 h 10"/>
                  <a:gd name="T24" fmla="*/ 4 w 8"/>
                  <a:gd name="T25" fmla="*/ 10 h 10"/>
                  <a:gd name="T26" fmla="*/ 4 w 8"/>
                  <a:gd name="T27" fmla="*/ 10 h 10"/>
                  <a:gd name="T28" fmla="*/ 5 w 8"/>
                  <a:gd name="T29" fmla="*/ 6 h 10"/>
                  <a:gd name="T30" fmla="*/ 6 w 8"/>
                  <a:gd name="T31" fmla="*/ 4 h 10"/>
                  <a:gd name="T32" fmla="*/ 8 w 8"/>
                  <a:gd name="T33" fmla="*/ 3 h 10"/>
                  <a:gd name="T34" fmla="*/ 8 w 8"/>
                  <a:gd name="T35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8" h="10">
                    <a:moveTo>
                      <a:pt x="8" y="1"/>
                    </a:moveTo>
                    <a:lnTo>
                      <a:pt x="8" y="1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3" y="2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3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5" y="6"/>
                    </a:lnTo>
                    <a:lnTo>
                      <a:pt x="6" y="4"/>
                    </a:lnTo>
                    <a:lnTo>
                      <a:pt x="8" y="3"/>
                    </a:lnTo>
                    <a:lnTo>
                      <a:pt x="8" y="1"/>
                    </a:lnTo>
                  </a:path>
                </a:pathLst>
              </a:custGeom>
              <a:grpFill/>
              <a:ln w="635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200" name="Freeform 3377">
                <a:extLst>
                  <a:ext uri="{FF2B5EF4-FFF2-40B4-BE49-F238E27FC236}">
                    <a16:creationId xmlns:a16="http://schemas.microsoft.com/office/drawing/2014/main" id="{E8E2373E-5BC3-4145-B177-18770171B4B3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3769905" y="4702329"/>
                <a:ext cx="5883" cy="6566"/>
              </a:xfrm>
              <a:custGeom>
                <a:avLst/>
                <a:gdLst>
                  <a:gd name="T0" fmla="*/ 3 w 7"/>
                  <a:gd name="T1" fmla="*/ 0 h 6"/>
                  <a:gd name="T2" fmla="*/ 2 w 7"/>
                  <a:gd name="T3" fmla="*/ 0 h 6"/>
                  <a:gd name="T4" fmla="*/ 2 w 7"/>
                  <a:gd name="T5" fmla="*/ 0 h 6"/>
                  <a:gd name="T6" fmla="*/ 1 w 7"/>
                  <a:gd name="T7" fmla="*/ 0 h 6"/>
                  <a:gd name="T8" fmla="*/ 1 w 7"/>
                  <a:gd name="T9" fmla="*/ 1 h 6"/>
                  <a:gd name="T10" fmla="*/ 0 w 7"/>
                  <a:gd name="T11" fmla="*/ 3 h 6"/>
                  <a:gd name="T12" fmla="*/ 1 w 7"/>
                  <a:gd name="T13" fmla="*/ 5 h 6"/>
                  <a:gd name="T14" fmla="*/ 3 w 7"/>
                  <a:gd name="T15" fmla="*/ 6 h 6"/>
                  <a:gd name="T16" fmla="*/ 5 w 7"/>
                  <a:gd name="T17" fmla="*/ 6 h 6"/>
                  <a:gd name="T18" fmla="*/ 5 w 7"/>
                  <a:gd name="T19" fmla="*/ 6 h 6"/>
                  <a:gd name="T20" fmla="*/ 7 w 7"/>
                  <a:gd name="T21" fmla="*/ 2 h 6"/>
                  <a:gd name="T22" fmla="*/ 7 w 7"/>
                  <a:gd name="T23" fmla="*/ 1 h 6"/>
                  <a:gd name="T24" fmla="*/ 6 w 7"/>
                  <a:gd name="T25" fmla="*/ 1 h 6"/>
                  <a:gd name="T26" fmla="*/ 6 w 7"/>
                  <a:gd name="T27" fmla="*/ 1 h 6"/>
                  <a:gd name="T28" fmla="*/ 3 w 7"/>
                  <a:gd name="T2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6">
                    <a:moveTo>
                      <a:pt x="3" y="0"/>
                    </a:move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1" y="5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5" y="6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635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201" name="Freeform 3378">
                <a:extLst>
                  <a:ext uri="{FF2B5EF4-FFF2-40B4-BE49-F238E27FC236}">
                    <a16:creationId xmlns:a16="http://schemas.microsoft.com/office/drawing/2014/main" id="{F692D34C-9CED-2D45-98AE-E3B79E812378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3769905" y="4702329"/>
                <a:ext cx="5883" cy="6566"/>
              </a:xfrm>
              <a:custGeom>
                <a:avLst/>
                <a:gdLst>
                  <a:gd name="T0" fmla="*/ 3 w 7"/>
                  <a:gd name="T1" fmla="*/ 0 h 6"/>
                  <a:gd name="T2" fmla="*/ 2 w 7"/>
                  <a:gd name="T3" fmla="*/ 0 h 6"/>
                  <a:gd name="T4" fmla="*/ 2 w 7"/>
                  <a:gd name="T5" fmla="*/ 0 h 6"/>
                  <a:gd name="T6" fmla="*/ 1 w 7"/>
                  <a:gd name="T7" fmla="*/ 0 h 6"/>
                  <a:gd name="T8" fmla="*/ 1 w 7"/>
                  <a:gd name="T9" fmla="*/ 1 h 6"/>
                  <a:gd name="T10" fmla="*/ 0 w 7"/>
                  <a:gd name="T11" fmla="*/ 3 h 6"/>
                  <a:gd name="T12" fmla="*/ 1 w 7"/>
                  <a:gd name="T13" fmla="*/ 5 h 6"/>
                  <a:gd name="T14" fmla="*/ 3 w 7"/>
                  <a:gd name="T15" fmla="*/ 6 h 6"/>
                  <a:gd name="T16" fmla="*/ 5 w 7"/>
                  <a:gd name="T17" fmla="*/ 6 h 6"/>
                  <a:gd name="T18" fmla="*/ 5 w 7"/>
                  <a:gd name="T19" fmla="*/ 6 h 6"/>
                  <a:gd name="T20" fmla="*/ 7 w 7"/>
                  <a:gd name="T21" fmla="*/ 2 h 6"/>
                  <a:gd name="T22" fmla="*/ 7 w 7"/>
                  <a:gd name="T23" fmla="*/ 1 h 6"/>
                  <a:gd name="T24" fmla="*/ 6 w 7"/>
                  <a:gd name="T25" fmla="*/ 1 h 6"/>
                  <a:gd name="T26" fmla="*/ 6 w 7"/>
                  <a:gd name="T27" fmla="*/ 1 h 6"/>
                  <a:gd name="T28" fmla="*/ 3 w 7"/>
                  <a:gd name="T2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6">
                    <a:moveTo>
                      <a:pt x="3" y="0"/>
                    </a:move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1" y="5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5" y="6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3" y="0"/>
                    </a:lnTo>
                  </a:path>
                </a:pathLst>
              </a:custGeom>
              <a:grpFill/>
              <a:ln w="635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202" name="Freeform 3379">
                <a:extLst>
                  <a:ext uri="{FF2B5EF4-FFF2-40B4-BE49-F238E27FC236}">
                    <a16:creationId xmlns:a16="http://schemas.microsoft.com/office/drawing/2014/main" id="{43C04633-963E-0841-A33E-025515E2EF9C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3769905" y="4702329"/>
                <a:ext cx="5883" cy="6566"/>
              </a:xfrm>
              <a:custGeom>
                <a:avLst/>
                <a:gdLst>
                  <a:gd name="T0" fmla="*/ 3 w 7"/>
                  <a:gd name="T1" fmla="*/ 0 h 6"/>
                  <a:gd name="T2" fmla="*/ 2 w 7"/>
                  <a:gd name="T3" fmla="*/ 0 h 6"/>
                  <a:gd name="T4" fmla="*/ 2 w 7"/>
                  <a:gd name="T5" fmla="*/ 0 h 6"/>
                  <a:gd name="T6" fmla="*/ 1 w 7"/>
                  <a:gd name="T7" fmla="*/ 0 h 6"/>
                  <a:gd name="T8" fmla="*/ 1 w 7"/>
                  <a:gd name="T9" fmla="*/ 1 h 6"/>
                  <a:gd name="T10" fmla="*/ 0 w 7"/>
                  <a:gd name="T11" fmla="*/ 3 h 6"/>
                  <a:gd name="T12" fmla="*/ 1 w 7"/>
                  <a:gd name="T13" fmla="*/ 5 h 6"/>
                  <a:gd name="T14" fmla="*/ 3 w 7"/>
                  <a:gd name="T15" fmla="*/ 6 h 6"/>
                  <a:gd name="T16" fmla="*/ 5 w 7"/>
                  <a:gd name="T17" fmla="*/ 6 h 6"/>
                  <a:gd name="T18" fmla="*/ 5 w 7"/>
                  <a:gd name="T19" fmla="*/ 6 h 6"/>
                  <a:gd name="T20" fmla="*/ 7 w 7"/>
                  <a:gd name="T21" fmla="*/ 2 h 6"/>
                  <a:gd name="T22" fmla="*/ 7 w 7"/>
                  <a:gd name="T23" fmla="*/ 1 h 6"/>
                  <a:gd name="T24" fmla="*/ 6 w 7"/>
                  <a:gd name="T25" fmla="*/ 1 h 6"/>
                  <a:gd name="T26" fmla="*/ 6 w 7"/>
                  <a:gd name="T27" fmla="*/ 1 h 6"/>
                  <a:gd name="T28" fmla="*/ 3 w 7"/>
                  <a:gd name="T2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6">
                    <a:moveTo>
                      <a:pt x="3" y="0"/>
                    </a:move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1" y="5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5" y="6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3" y="0"/>
                    </a:lnTo>
                  </a:path>
                </a:pathLst>
              </a:custGeom>
              <a:grpFill/>
              <a:ln w="635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203" name="Freeform 3380">
                <a:extLst>
                  <a:ext uri="{FF2B5EF4-FFF2-40B4-BE49-F238E27FC236}">
                    <a16:creationId xmlns:a16="http://schemas.microsoft.com/office/drawing/2014/main" id="{FB6400F5-B241-514F-BFB1-AF1F4DEA9772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3779710" y="4702329"/>
                <a:ext cx="3922" cy="6566"/>
              </a:xfrm>
              <a:custGeom>
                <a:avLst/>
                <a:gdLst>
                  <a:gd name="T0" fmla="*/ 5 w 5"/>
                  <a:gd name="T1" fmla="*/ 1 h 6"/>
                  <a:gd name="T2" fmla="*/ 3 w 5"/>
                  <a:gd name="T3" fmla="*/ 0 h 6"/>
                  <a:gd name="T4" fmla="*/ 1 w 5"/>
                  <a:gd name="T5" fmla="*/ 0 h 6"/>
                  <a:gd name="T6" fmla="*/ 1 w 5"/>
                  <a:gd name="T7" fmla="*/ 0 h 6"/>
                  <a:gd name="T8" fmla="*/ 0 w 5"/>
                  <a:gd name="T9" fmla="*/ 0 h 6"/>
                  <a:gd name="T10" fmla="*/ 0 w 5"/>
                  <a:gd name="T11" fmla="*/ 0 h 6"/>
                  <a:gd name="T12" fmla="*/ 0 w 5"/>
                  <a:gd name="T13" fmla="*/ 1 h 6"/>
                  <a:gd name="T14" fmla="*/ 0 w 5"/>
                  <a:gd name="T15" fmla="*/ 1 h 6"/>
                  <a:gd name="T16" fmla="*/ 2 w 5"/>
                  <a:gd name="T17" fmla="*/ 6 h 6"/>
                  <a:gd name="T18" fmla="*/ 2 w 5"/>
                  <a:gd name="T19" fmla="*/ 6 h 6"/>
                  <a:gd name="T20" fmla="*/ 3 w 5"/>
                  <a:gd name="T21" fmla="*/ 5 h 6"/>
                  <a:gd name="T22" fmla="*/ 5 w 5"/>
                  <a:gd name="T23" fmla="*/ 3 h 6"/>
                  <a:gd name="T24" fmla="*/ 5 w 5"/>
                  <a:gd name="T25" fmla="*/ 3 h 6"/>
                  <a:gd name="T26" fmla="*/ 5 w 5"/>
                  <a:gd name="T27" fmla="*/ 1 h 6"/>
                  <a:gd name="T28" fmla="*/ 5 w 5"/>
                  <a:gd name="T2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" h="6">
                    <a:moveTo>
                      <a:pt x="5" y="1"/>
                    </a:moveTo>
                    <a:lnTo>
                      <a:pt x="3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3" y="5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1"/>
                    </a:lnTo>
                    <a:lnTo>
                      <a:pt x="5" y="1"/>
                    </a:lnTo>
                    <a:close/>
                  </a:path>
                </a:pathLst>
              </a:custGeom>
              <a:grpFill/>
              <a:ln w="635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204" name="Freeform 3381">
                <a:extLst>
                  <a:ext uri="{FF2B5EF4-FFF2-40B4-BE49-F238E27FC236}">
                    <a16:creationId xmlns:a16="http://schemas.microsoft.com/office/drawing/2014/main" id="{228DBCAB-702F-B342-AD74-FE5C5465194F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3779710" y="4702329"/>
                <a:ext cx="3922" cy="6566"/>
              </a:xfrm>
              <a:custGeom>
                <a:avLst/>
                <a:gdLst>
                  <a:gd name="T0" fmla="*/ 5 w 5"/>
                  <a:gd name="T1" fmla="*/ 1 h 6"/>
                  <a:gd name="T2" fmla="*/ 3 w 5"/>
                  <a:gd name="T3" fmla="*/ 0 h 6"/>
                  <a:gd name="T4" fmla="*/ 1 w 5"/>
                  <a:gd name="T5" fmla="*/ 0 h 6"/>
                  <a:gd name="T6" fmla="*/ 1 w 5"/>
                  <a:gd name="T7" fmla="*/ 0 h 6"/>
                  <a:gd name="T8" fmla="*/ 0 w 5"/>
                  <a:gd name="T9" fmla="*/ 0 h 6"/>
                  <a:gd name="T10" fmla="*/ 0 w 5"/>
                  <a:gd name="T11" fmla="*/ 0 h 6"/>
                  <a:gd name="T12" fmla="*/ 0 w 5"/>
                  <a:gd name="T13" fmla="*/ 1 h 6"/>
                  <a:gd name="T14" fmla="*/ 0 w 5"/>
                  <a:gd name="T15" fmla="*/ 1 h 6"/>
                  <a:gd name="T16" fmla="*/ 2 w 5"/>
                  <a:gd name="T17" fmla="*/ 6 h 6"/>
                  <a:gd name="T18" fmla="*/ 2 w 5"/>
                  <a:gd name="T19" fmla="*/ 6 h 6"/>
                  <a:gd name="T20" fmla="*/ 3 w 5"/>
                  <a:gd name="T21" fmla="*/ 5 h 6"/>
                  <a:gd name="T22" fmla="*/ 5 w 5"/>
                  <a:gd name="T23" fmla="*/ 3 h 6"/>
                  <a:gd name="T24" fmla="*/ 5 w 5"/>
                  <a:gd name="T25" fmla="*/ 3 h 6"/>
                  <a:gd name="T26" fmla="*/ 5 w 5"/>
                  <a:gd name="T27" fmla="*/ 1 h 6"/>
                  <a:gd name="T28" fmla="*/ 5 w 5"/>
                  <a:gd name="T2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" h="6">
                    <a:moveTo>
                      <a:pt x="5" y="1"/>
                    </a:moveTo>
                    <a:lnTo>
                      <a:pt x="3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3" y="5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1"/>
                    </a:lnTo>
                    <a:lnTo>
                      <a:pt x="5" y="1"/>
                    </a:lnTo>
                  </a:path>
                </a:pathLst>
              </a:custGeom>
              <a:grpFill/>
              <a:ln w="635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205" name="Freeform 3382">
                <a:extLst>
                  <a:ext uri="{FF2B5EF4-FFF2-40B4-BE49-F238E27FC236}">
                    <a16:creationId xmlns:a16="http://schemas.microsoft.com/office/drawing/2014/main" id="{573B489F-847B-044F-BA25-51008027CBB9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3779710" y="4702329"/>
                <a:ext cx="3922" cy="6566"/>
              </a:xfrm>
              <a:custGeom>
                <a:avLst/>
                <a:gdLst>
                  <a:gd name="T0" fmla="*/ 5 w 5"/>
                  <a:gd name="T1" fmla="*/ 1 h 6"/>
                  <a:gd name="T2" fmla="*/ 3 w 5"/>
                  <a:gd name="T3" fmla="*/ 0 h 6"/>
                  <a:gd name="T4" fmla="*/ 1 w 5"/>
                  <a:gd name="T5" fmla="*/ 0 h 6"/>
                  <a:gd name="T6" fmla="*/ 1 w 5"/>
                  <a:gd name="T7" fmla="*/ 0 h 6"/>
                  <a:gd name="T8" fmla="*/ 0 w 5"/>
                  <a:gd name="T9" fmla="*/ 0 h 6"/>
                  <a:gd name="T10" fmla="*/ 0 w 5"/>
                  <a:gd name="T11" fmla="*/ 0 h 6"/>
                  <a:gd name="T12" fmla="*/ 0 w 5"/>
                  <a:gd name="T13" fmla="*/ 1 h 6"/>
                  <a:gd name="T14" fmla="*/ 0 w 5"/>
                  <a:gd name="T15" fmla="*/ 1 h 6"/>
                  <a:gd name="T16" fmla="*/ 2 w 5"/>
                  <a:gd name="T17" fmla="*/ 6 h 6"/>
                  <a:gd name="T18" fmla="*/ 2 w 5"/>
                  <a:gd name="T19" fmla="*/ 6 h 6"/>
                  <a:gd name="T20" fmla="*/ 3 w 5"/>
                  <a:gd name="T21" fmla="*/ 5 h 6"/>
                  <a:gd name="T22" fmla="*/ 5 w 5"/>
                  <a:gd name="T23" fmla="*/ 3 h 6"/>
                  <a:gd name="T24" fmla="*/ 5 w 5"/>
                  <a:gd name="T25" fmla="*/ 3 h 6"/>
                  <a:gd name="T26" fmla="*/ 5 w 5"/>
                  <a:gd name="T27" fmla="*/ 1 h 6"/>
                  <a:gd name="T28" fmla="*/ 5 w 5"/>
                  <a:gd name="T2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" h="6">
                    <a:moveTo>
                      <a:pt x="5" y="1"/>
                    </a:moveTo>
                    <a:lnTo>
                      <a:pt x="3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3" y="5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1"/>
                    </a:lnTo>
                    <a:lnTo>
                      <a:pt x="5" y="1"/>
                    </a:lnTo>
                  </a:path>
                </a:pathLst>
              </a:custGeom>
              <a:grpFill/>
              <a:ln w="635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206" name="Freeform 3383">
                <a:extLst>
                  <a:ext uri="{FF2B5EF4-FFF2-40B4-BE49-F238E27FC236}">
                    <a16:creationId xmlns:a16="http://schemas.microsoft.com/office/drawing/2014/main" id="{BEAD093C-A391-1544-93F2-2DD8D2FEA194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3773826" y="4704518"/>
                <a:ext cx="5883" cy="4377"/>
              </a:xfrm>
              <a:custGeom>
                <a:avLst/>
                <a:gdLst>
                  <a:gd name="T0" fmla="*/ 3 w 5"/>
                  <a:gd name="T1" fmla="*/ 0 h 6"/>
                  <a:gd name="T2" fmla="*/ 2 w 5"/>
                  <a:gd name="T3" fmla="*/ 0 h 6"/>
                  <a:gd name="T4" fmla="*/ 0 w 5"/>
                  <a:gd name="T5" fmla="*/ 4 h 6"/>
                  <a:gd name="T6" fmla="*/ 0 w 5"/>
                  <a:gd name="T7" fmla="*/ 5 h 6"/>
                  <a:gd name="T8" fmla="*/ 0 w 5"/>
                  <a:gd name="T9" fmla="*/ 5 h 6"/>
                  <a:gd name="T10" fmla="*/ 0 w 5"/>
                  <a:gd name="T11" fmla="*/ 5 h 6"/>
                  <a:gd name="T12" fmla="*/ 2 w 5"/>
                  <a:gd name="T13" fmla="*/ 6 h 6"/>
                  <a:gd name="T14" fmla="*/ 2 w 5"/>
                  <a:gd name="T15" fmla="*/ 6 h 6"/>
                  <a:gd name="T16" fmla="*/ 4 w 5"/>
                  <a:gd name="T17" fmla="*/ 6 h 6"/>
                  <a:gd name="T18" fmla="*/ 4 w 5"/>
                  <a:gd name="T19" fmla="*/ 6 h 6"/>
                  <a:gd name="T20" fmla="*/ 5 w 5"/>
                  <a:gd name="T21" fmla="*/ 5 h 6"/>
                  <a:gd name="T22" fmla="*/ 5 w 5"/>
                  <a:gd name="T23" fmla="*/ 5 h 6"/>
                  <a:gd name="T24" fmla="*/ 5 w 5"/>
                  <a:gd name="T25" fmla="*/ 2 h 6"/>
                  <a:gd name="T26" fmla="*/ 5 w 5"/>
                  <a:gd name="T27" fmla="*/ 2 h 6"/>
                  <a:gd name="T28" fmla="*/ 3 w 5"/>
                  <a:gd name="T29" fmla="*/ 1 h 6"/>
                  <a:gd name="T30" fmla="*/ 3 w 5"/>
                  <a:gd name="T31" fmla="*/ 1 h 6"/>
                  <a:gd name="T32" fmla="*/ 3 w 5"/>
                  <a:gd name="T3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" h="6">
                    <a:moveTo>
                      <a:pt x="3" y="0"/>
                    </a:moveTo>
                    <a:lnTo>
                      <a:pt x="2" y="0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635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207" name="Freeform 3384">
                <a:extLst>
                  <a:ext uri="{FF2B5EF4-FFF2-40B4-BE49-F238E27FC236}">
                    <a16:creationId xmlns:a16="http://schemas.microsoft.com/office/drawing/2014/main" id="{07E7C11F-DE1C-454C-964B-E807AAC230E4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3773826" y="4704518"/>
                <a:ext cx="5883" cy="4377"/>
              </a:xfrm>
              <a:custGeom>
                <a:avLst/>
                <a:gdLst>
                  <a:gd name="T0" fmla="*/ 3 w 5"/>
                  <a:gd name="T1" fmla="*/ 0 h 6"/>
                  <a:gd name="T2" fmla="*/ 2 w 5"/>
                  <a:gd name="T3" fmla="*/ 0 h 6"/>
                  <a:gd name="T4" fmla="*/ 0 w 5"/>
                  <a:gd name="T5" fmla="*/ 4 h 6"/>
                  <a:gd name="T6" fmla="*/ 0 w 5"/>
                  <a:gd name="T7" fmla="*/ 5 h 6"/>
                  <a:gd name="T8" fmla="*/ 0 w 5"/>
                  <a:gd name="T9" fmla="*/ 5 h 6"/>
                  <a:gd name="T10" fmla="*/ 0 w 5"/>
                  <a:gd name="T11" fmla="*/ 5 h 6"/>
                  <a:gd name="T12" fmla="*/ 2 w 5"/>
                  <a:gd name="T13" fmla="*/ 6 h 6"/>
                  <a:gd name="T14" fmla="*/ 2 w 5"/>
                  <a:gd name="T15" fmla="*/ 6 h 6"/>
                  <a:gd name="T16" fmla="*/ 4 w 5"/>
                  <a:gd name="T17" fmla="*/ 6 h 6"/>
                  <a:gd name="T18" fmla="*/ 4 w 5"/>
                  <a:gd name="T19" fmla="*/ 6 h 6"/>
                  <a:gd name="T20" fmla="*/ 5 w 5"/>
                  <a:gd name="T21" fmla="*/ 5 h 6"/>
                  <a:gd name="T22" fmla="*/ 5 w 5"/>
                  <a:gd name="T23" fmla="*/ 5 h 6"/>
                  <a:gd name="T24" fmla="*/ 5 w 5"/>
                  <a:gd name="T25" fmla="*/ 2 h 6"/>
                  <a:gd name="T26" fmla="*/ 5 w 5"/>
                  <a:gd name="T27" fmla="*/ 2 h 6"/>
                  <a:gd name="T28" fmla="*/ 3 w 5"/>
                  <a:gd name="T29" fmla="*/ 1 h 6"/>
                  <a:gd name="T30" fmla="*/ 3 w 5"/>
                  <a:gd name="T31" fmla="*/ 1 h 6"/>
                  <a:gd name="T32" fmla="*/ 3 w 5"/>
                  <a:gd name="T3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" h="6">
                    <a:moveTo>
                      <a:pt x="3" y="0"/>
                    </a:moveTo>
                    <a:lnTo>
                      <a:pt x="2" y="0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</a:path>
                </a:pathLst>
              </a:custGeom>
              <a:grpFill/>
              <a:ln w="635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208" name="Freeform 3385">
                <a:extLst>
                  <a:ext uri="{FF2B5EF4-FFF2-40B4-BE49-F238E27FC236}">
                    <a16:creationId xmlns:a16="http://schemas.microsoft.com/office/drawing/2014/main" id="{D3B46D3A-C47B-F14B-9B6A-160307B1C3FD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3773826" y="4704518"/>
                <a:ext cx="5883" cy="4377"/>
              </a:xfrm>
              <a:custGeom>
                <a:avLst/>
                <a:gdLst>
                  <a:gd name="T0" fmla="*/ 3 w 5"/>
                  <a:gd name="T1" fmla="*/ 0 h 6"/>
                  <a:gd name="T2" fmla="*/ 2 w 5"/>
                  <a:gd name="T3" fmla="*/ 0 h 6"/>
                  <a:gd name="T4" fmla="*/ 0 w 5"/>
                  <a:gd name="T5" fmla="*/ 4 h 6"/>
                  <a:gd name="T6" fmla="*/ 0 w 5"/>
                  <a:gd name="T7" fmla="*/ 5 h 6"/>
                  <a:gd name="T8" fmla="*/ 0 w 5"/>
                  <a:gd name="T9" fmla="*/ 5 h 6"/>
                  <a:gd name="T10" fmla="*/ 0 w 5"/>
                  <a:gd name="T11" fmla="*/ 5 h 6"/>
                  <a:gd name="T12" fmla="*/ 2 w 5"/>
                  <a:gd name="T13" fmla="*/ 6 h 6"/>
                  <a:gd name="T14" fmla="*/ 2 w 5"/>
                  <a:gd name="T15" fmla="*/ 6 h 6"/>
                  <a:gd name="T16" fmla="*/ 4 w 5"/>
                  <a:gd name="T17" fmla="*/ 6 h 6"/>
                  <a:gd name="T18" fmla="*/ 4 w 5"/>
                  <a:gd name="T19" fmla="*/ 6 h 6"/>
                  <a:gd name="T20" fmla="*/ 5 w 5"/>
                  <a:gd name="T21" fmla="*/ 5 h 6"/>
                  <a:gd name="T22" fmla="*/ 5 w 5"/>
                  <a:gd name="T23" fmla="*/ 5 h 6"/>
                  <a:gd name="T24" fmla="*/ 5 w 5"/>
                  <a:gd name="T25" fmla="*/ 2 h 6"/>
                  <a:gd name="T26" fmla="*/ 5 w 5"/>
                  <a:gd name="T27" fmla="*/ 2 h 6"/>
                  <a:gd name="T28" fmla="*/ 3 w 5"/>
                  <a:gd name="T29" fmla="*/ 1 h 6"/>
                  <a:gd name="T30" fmla="*/ 3 w 5"/>
                  <a:gd name="T31" fmla="*/ 1 h 6"/>
                  <a:gd name="T32" fmla="*/ 3 w 5"/>
                  <a:gd name="T3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" h="6">
                    <a:moveTo>
                      <a:pt x="3" y="0"/>
                    </a:moveTo>
                    <a:lnTo>
                      <a:pt x="2" y="0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</a:path>
                </a:pathLst>
              </a:custGeom>
              <a:grpFill/>
              <a:ln w="635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209" name="Freeform 3389">
                <a:extLst>
                  <a:ext uri="{FF2B5EF4-FFF2-40B4-BE49-F238E27FC236}">
                    <a16:creationId xmlns:a16="http://schemas.microsoft.com/office/drawing/2014/main" id="{BE6115D7-6EFF-6E4C-88EA-040129FF1B64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3854214" y="4757040"/>
                <a:ext cx="5883" cy="10943"/>
              </a:xfrm>
              <a:custGeom>
                <a:avLst/>
                <a:gdLst>
                  <a:gd name="T0" fmla="*/ 6 w 6"/>
                  <a:gd name="T1" fmla="*/ 0 h 9"/>
                  <a:gd name="T2" fmla="*/ 6 w 6"/>
                  <a:gd name="T3" fmla="*/ 0 h 9"/>
                  <a:gd name="T4" fmla="*/ 2 w 6"/>
                  <a:gd name="T5" fmla="*/ 0 h 9"/>
                  <a:gd name="T6" fmla="*/ 1 w 6"/>
                  <a:gd name="T7" fmla="*/ 0 h 9"/>
                  <a:gd name="T8" fmla="*/ 1 w 6"/>
                  <a:gd name="T9" fmla="*/ 1 h 9"/>
                  <a:gd name="T10" fmla="*/ 0 w 6"/>
                  <a:gd name="T11" fmla="*/ 4 h 9"/>
                  <a:gd name="T12" fmla="*/ 0 w 6"/>
                  <a:gd name="T13" fmla="*/ 9 h 9"/>
                  <a:gd name="T14" fmla="*/ 0 w 6"/>
                  <a:gd name="T15" fmla="*/ 8 h 9"/>
                  <a:gd name="T16" fmla="*/ 0 w 6"/>
                  <a:gd name="T17" fmla="*/ 8 h 9"/>
                  <a:gd name="T18" fmla="*/ 3 w 6"/>
                  <a:gd name="T19" fmla="*/ 6 h 9"/>
                  <a:gd name="T20" fmla="*/ 5 w 6"/>
                  <a:gd name="T21" fmla="*/ 4 h 9"/>
                  <a:gd name="T22" fmla="*/ 5 w 6"/>
                  <a:gd name="T23" fmla="*/ 3 h 9"/>
                  <a:gd name="T24" fmla="*/ 6 w 6"/>
                  <a:gd name="T25" fmla="*/ 3 h 9"/>
                  <a:gd name="T26" fmla="*/ 6 w 6"/>
                  <a:gd name="T2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" h="9">
                    <a:moveTo>
                      <a:pt x="6" y="0"/>
                    </a:moveTo>
                    <a:lnTo>
                      <a:pt x="6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4"/>
                    </a:lnTo>
                    <a:lnTo>
                      <a:pt x="0" y="9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3" y="6"/>
                    </a:lnTo>
                    <a:lnTo>
                      <a:pt x="5" y="4"/>
                    </a:lnTo>
                    <a:lnTo>
                      <a:pt x="5" y="3"/>
                    </a:lnTo>
                    <a:lnTo>
                      <a:pt x="6" y="3"/>
                    </a:lnTo>
                    <a:lnTo>
                      <a:pt x="6" y="0"/>
                    </a:lnTo>
                    <a:close/>
                  </a:path>
                </a:pathLst>
              </a:custGeom>
              <a:grpFill/>
              <a:ln w="635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210" name="Freeform 3390">
                <a:extLst>
                  <a:ext uri="{FF2B5EF4-FFF2-40B4-BE49-F238E27FC236}">
                    <a16:creationId xmlns:a16="http://schemas.microsoft.com/office/drawing/2014/main" id="{96B8CB82-0357-E24B-AAA0-4EFD9FCD1A5B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3854214" y="4757040"/>
                <a:ext cx="5883" cy="10943"/>
              </a:xfrm>
              <a:custGeom>
                <a:avLst/>
                <a:gdLst>
                  <a:gd name="T0" fmla="*/ 6 w 6"/>
                  <a:gd name="T1" fmla="*/ 0 h 9"/>
                  <a:gd name="T2" fmla="*/ 6 w 6"/>
                  <a:gd name="T3" fmla="*/ 0 h 9"/>
                  <a:gd name="T4" fmla="*/ 2 w 6"/>
                  <a:gd name="T5" fmla="*/ 0 h 9"/>
                  <a:gd name="T6" fmla="*/ 1 w 6"/>
                  <a:gd name="T7" fmla="*/ 0 h 9"/>
                  <a:gd name="T8" fmla="*/ 1 w 6"/>
                  <a:gd name="T9" fmla="*/ 1 h 9"/>
                  <a:gd name="T10" fmla="*/ 0 w 6"/>
                  <a:gd name="T11" fmla="*/ 4 h 9"/>
                  <a:gd name="T12" fmla="*/ 0 w 6"/>
                  <a:gd name="T13" fmla="*/ 9 h 9"/>
                  <a:gd name="T14" fmla="*/ 0 w 6"/>
                  <a:gd name="T15" fmla="*/ 8 h 9"/>
                  <a:gd name="T16" fmla="*/ 0 w 6"/>
                  <a:gd name="T17" fmla="*/ 8 h 9"/>
                  <a:gd name="T18" fmla="*/ 3 w 6"/>
                  <a:gd name="T19" fmla="*/ 6 h 9"/>
                  <a:gd name="T20" fmla="*/ 5 w 6"/>
                  <a:gd name="T21" fmla="*/ 4 h 9"/>
                  <a:gd name="T22" fmla="*/ 5 w 6"/>
                  <a:gd name="T23" fmla="*/ 3 h 9"/>
                  <a:gd name="T24" fmla="*/ 6 w 6"/>
                  <a:gd name="T25" fmla="*/ 3 h 9"/>
                  <a:gd name="T26" fmla="*/ 6 w 6"/>
                  <a:gd name="T2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" h="9">
                    <a:moveTo>
                      <a:pt x="6" y="0"/>
                    </a:moveTo>
                    <a:lnTo>
                      <a:pt x="6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4"/>
                    </a:lnTo>
                    <a:lnTo>
                      <a:pt x="0" y="9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3" y="6"/>
                    </a:lnTo>
                    <a:lnTo>
                      <a:pt x="5" y="4"/>
                    </a:lnTo>
                    <a:lnTo>
                      <a:pt x="5" y="3"/>
                    </a:lnTo>
                    <a:lnTo>
                      <a:pt x="6" y="3"/>
                    </a:lnTo>
                    <a:lnTo>
                      <a:pt x="6" y="0"/>
                    </a:lnTo>
                  </a:path>
                </a:pathLst>
              </a:custGeom>
              <a:grpFill/>
              <a:ln w="635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211" name="Freeform 3391">
                <a:extLst>
                  <a:ext uri="{FF2B5EF4-FFF2-40B4-BE49-F238E27FC236}">
                    <a16:creationId xmlns:a16="http://schemas.microsoft.com/office/drawing/2014/main" id="{31A9B135-AF60-D844-BA99-D0ED1B90FCDC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3854214" y="4757040"/>
                <a:ext cx="5883" cy="10943"/>
              </a:xfrm>
              <a:custGeom>
                <a:avLst/>
                <a:gdLst>
                  <a:gd name="T0" fmla="*/ 6 w 6"/>
                  <a:gd name="T1" fmla="*/ 0 h 9"/>
                  <a:gd name="T2" fmla="*/ 6 w 6"/>
                  <a:gd name="T3" fmla="*/ 0 h 9"/>
                  <a:gd name="T4" fmla="*/ 2 w 6"/>
                  <a:gd name="T5" fmla="*/ 0 h 9"/>
                  <a:gd name="T6" fmla="*/ 1 w 6"/>
                  <a:gd name="T7" fmla="*/ 0 h 9"/>
                  <a:gd name="T8" fmla="*/ 1 w 6"/>
                  <a:gd name="T9" fmla="*/ 1 h 9"/>
                  <a:gd name="T10" fmla="*/ 0 w 6"/>
                  <a:gd name="T11" fmla="*/ 4 h 9"/>
                  <a:gd name="T12" fmla="*/ 0 w 6"/>
                  <a:gd name="T13" fmla="*/ 9 h 9"/>
                  <a:gd name="T14" fmla="*/ 0 w 6"/>
                  <a:gd name="T15" fmla="*/ 8 h 9"/>
                  <a:gd name="T16" fmla="*/ 0 w 6"/>
                  <a:gd name="T17" fmla="*/ 8 h 9"/>
                  <a:gd name="T18" fmla="*/ 3 w 6"/>
                  <a:gd name="T19" fmla="*/ 6 h 9"/>
                  <a:gd name="T20" fmla="*/ 5 w 6"/>
                  <a:gd name="T21" fmla="*/ 4 h 9"/>
                  <a:gd name="T22" fmla="*/ 5 w 6"/>
                  <a:gd name="T23" fmla="*/ 3 h 9"/>
                  <a:gd name="T24" fmla="*/ 6 w 6"/>
                  <a:gd name="T25" fmla="*/ 3 h 9"/>
                  <a:gd name="T26" fmla="*/ 6 w 6"/>
                  <a:gd name="T2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" h="9">
                    <a:moveTo>
                      <a:pt x="6" y="0"/>
                    </a:moveTo>
                    <a:lnTo>
                      <a:pt x="6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4"/>
                    </a:lnTo>
                    <a:lnTo>
                      <a:pt x="0" y="9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3" y="6"/>
                    </a:lnTo>
                    <a:lnTo>
                      <a:pt x="5" y="4"/>
                    </a:lnTo>
                    <a:lnTo>
                      <a:pt x="5" y="3"/>
                    </a:lnTo>
                    <a:lnTo>
                      <a:pt x="6" y="3"/>
                    </a:lnTo>
                    <a:lnTo>
                      <a:pt x="6" y="0"/>
                    </a:lnTo>
                  </a:path>
                </a:pathLst>
              </a:custGeom>
              <a:grpFill/>
              <a:ln w="635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212" name="Freeform 3392">
                <a:extLst>
                  <a:ext uri="{FF2B5EF4-FFF2-40B4-BE49-F238E27FC236}">
                    <a16:creationId xmlns:a16="http://schemas.microsoft.com/office/drawing/2014/main" id="{539EEE85-94BC-ED45-A6F2-66C5EF152941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3801275" y="4654183"/>
                <a:ext cx="17646" cy="26260"/>
              </a:xfrm>
              <a:custGeom>
                <a:avLst/>
                <a:gdLst>
                  <a:gd name="T0" fmla="*/ 10 w 19"/>
                  <a:gd name="T1" fmla="*/ 1 h 24"/>
                  <a:gd name="T2" fmla="*/ 9 w 19"/>
                  <a:gd name="T3" fmla="*/ 0 h 24"/>
                  <a:gd name="T4" fmla="*/ 8 w 19"/>
                  <a:gd name="T5" fmla="*/ 0 h 24"/>
                  <a:gd name="T6" fmla="*/ 7 w 19"/>
                  <a:gd name="T7" fmla="*/ 0 h 24"/>
                  <a:gd name="T8" fmla="*/ 6 w 19"/>
                  <a:gd name="T9" fmla="*/ 1 h 24"/>
                  <a:gd name="T10" fmla="*/ 6 w 19"/>
                  <a:gd name="T11" fmla="*/ 1 h 24"/>
                  <a:gd name="T12" fmla="*/ 6 w 19"/>
                  <a:gd name="T13" fmla="*/ 1 h 24"/>
                  <a:gd name="T14" fmla="*/ 4 w 19"/>
                  <a:gd name="T15" fmla="*/ 4 h 24"/>
                  <a:gd name="T16" fmla="*/ 3 w 19"/>
                  <a:gd name="T17" fmla="*/ 5 h 24"/>
                  <a:gd name="T18" fmla="*/ 3 w 19"/>
                  <a:gd name="T19" fmla="*/ 6 h 24"/>
                  <a:gd name="T20" fmla="*/ 3 w 19"/>
                  <a:gd name="T21" fmla="*/ 6 h 24"/>
                  <a:gd name="T22" fmla="*/ 3 w 19"/>
                  <a:gd name="T23" fmla="*/ 7 h 24"/>
                  <a:gd name="T24" fmla="*/ 2 w 19"/>
                  <a:gd name="T25" fmla="*/ 7 h 24"/>
                  <a:gd name="T26" fmla="*/ 0 w 19"/>
                  <a:gd name="T27" fmla="*/ 7 h 24"/>
                  <a:gd name="T28" fmla="*/ 0 w 19"/>
                  <a:gd name="T29" fmla="*/ 8 h 24"/>
                  <a:gd name="T30" fmla="*/ 0 w 19"/>
                  <a:gd name="T31" fmla="*/ 8 h 24"/>
                  <a:gd name="T32" fmla="*/ 0 w 19"/>
                  <a:gd name="T33" fmla="*/ 11 h 24"/>
                  <a:gd name="T34" fmla="*/ 0 w 19"/>
                  <a:gd name="T35" fmla="*/ 12 h 24"/>
                  <a:gd name="T36" fmla="*/ 0 w 19"/>
                  <a:gd name="T37" fmla="*/ 13 h 24"/>
                  <a:gd name="T38" fmla="*/ 0 w 19"/>
                  <a:gd name="T39" fmla="*/ 15 h 24"/>
                  <a:gd name="T40" fmla="*/ 2 w 19"/>
                  <a:gd name="T41" fmla="*/ 17 h 24"/>
                  <a:gd name="T42" fmla="*/ 2 w 19"/>
                  <a:gd name="T43" fmla="*/ 17 h 24"/>
                  <a:gd name="T44" fmla="*/ 3 w 19"/>
                  <a:gd name="T45" fmla="*/ 16 h 24"/>
                  <a:gd name="T46" fmla="*/ 3 w 19"/>
                  <a:gd name="T47" fmla="*/ 16 h 24"/>
                  <a:gd name="T48" fmla="*/ 3 w 19"/>
                  <a:gd name="T49" fmla="*/ 15 h 24"/>
                  <a:gd name="T50" fmla="*/ 8 w 19"/>
                  <a:gd name="T51" fmla="*/ 17 h 24"/>
                  <a:gd name="T52" fmla="*/ 9 w 19"/>
                  <a:gd name="T53" fmla="*/ 18 h 24"/>
                  <a:gd name="T54" fmla="*/ 10 w 19"/>
                  <a:gd name="T55" fmla="*/ 19 h 24"/>
                  <a:gd name="T56" fmla="*/ 9 w 19"/>
                  <a:gd name="T57" fmla="*/ 22 h 24"/>
                  <a:gd name="T58" fmla="*/ 11 w 19"/>
                  <a:gd name="T59" fmla="*/ 24 h 24"/>
                  <a:gd name="T60" fmla="*/ 12 w 19"/>
                  <a:gd name="T61" fmla="*/ 24 h 24"/>
                  <a:gd name="T62" fmla="*/ 18 w 19"/>
                  <a:gd name="T63" fmla="*/ 23 h 24"/>
                  <a:gd name="T64" fmla="*/ 18 w 19"/>
                  <a:gd name="T65" fmla="*/ 23 h 24"/>
                  <a:gd name="T66" fmla="*/ 18 w 19"/>
                  <a:gd name="T67" fmla="*/ 23 h 24"/>
                  <a:gd name="T68" fmla="*/ 19 w 19"/>
                  <a:gd name="T69" fmla="*/ 22 h 24"/>
                  <a:gd name="T70" fmla="*/ 19 w 19"/>
                  <a:gd name="T71" fmla="*/ 22 h 24"/>
                  <a:gd name="T72" fmla="*/ 18 w 19"/>
                  <a:gd name="T73" fmla="*/ 16 h 24"/>
                  <a:gd name="T74" fmla="*/ 19 w 19"/>
                  <a:gd name="T75" fmla="*/ 15 h 24"/>
                  <a:gd name="T76" fmla="*/ 19 w 19"/>
                  <a:gd name="T77" fmla="*/ 13 h 24"/>
                  <a:gd name="T78" fmla="*/ 19 w 19"/>
                  <a:gd name="T79" fmla="*/ 13 h 24"/>
                  <a:gd name="T80" fmla="*/ 17 w 19"/>
                  <a:gd name="T81" fmla="*/ 10 h 24"/>
                  <a:gd name="T82" fmla="*/ 15 w 19"/>
                  <a:gd name="T83" fmla="*/ 10 h 24"/>
                  <a:gd name="T84" fmla="*/ 15 w 19"/>
                  <a:gd name="T85" fmla="*/ 10 h 24"/>
                  <a:gd name="T86" fmla="*/ 10 w 19"/>
                  <a:gd name="T87" fmla="*/ 8 h 24"/>
                  <a:gd name="T88" fmla="*/ 10 w 19"/>
                  <a:gd name="T89" fmla="*/ 5 h 24"/>
                  <a:gd name="T90" fmla="*/ 10 w 19"/>
                  <a:gd name="T91" fmla="*/ 5 h 24"/>
                  <a:gd name="T92" fmla="*/ 10 w 19"/>
                  <a:gd name="T93" fmla="*/ 3 h 24"/>
                  <a:gd name="T94" fmla="*/ 10 w 19"/>
                  <a:gd name="T95" fmla="*/ 1 h 24"/>
                  <a:gd name="T96" fmla="*/ 10 w 19"/>
                  <a:gd name="T97" fmla="*/ 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9" h="24">
                    <a:moveTo>
                      <a:pt x="10" y="1"/>
                    </a:moveTo>
                    <a:lnTo>
                      <a:pt x="9" y="0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4" y="4"/>
                    </a:lnTo>
                    <a:lnTo>
                      <a:pt x="3" y="5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7"/>
                    </a:lnTo>
                    <a:lnTo>
                      <a:pt x="2" y="7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11"/>
                    </a:lnTo>
                    <a:lnTo>
                      <a:pt x="0" y="12"/>
                    </a:lnTo>
                    <a:lnTo>
                      <a:pt x="0" y="13"/>
                    </a:lnTo>
                    <a:lnTo>
                      <a:pt x="0" y="15"/>
                    </a:lnTo>
                    <a:lnTo>
                      <a:pt x="2" y="17"/>
                    </a:lnTo>
                    <a:lnTo>
                      <a:pt x="2" y="17"/>
                    </a:lnTo>
                    <a:lnTo>
                      <a:pt x="3" y="16"/>
                    </a:lnTo>
                    <a:lnTo>
                      <a:pt x="3" y="16"/>
                    </a:lnTo>
                    <a:lnTo>
                      <a:pt x="3" y="15"/>
                    </a:lnTo>
                    <a:lnTo>
                      <a:pt x="8" y="17"/>
                    </a:lnTo>
                    <a:lnTo>
                      <a:pt x="9" y="18"/>
                    </a:lnTo>
                    <a:lnTo>
                      <a:pt x="10" y="19"/>
                    </a:lnTo>
                    <a:lnTo>
                      <a:pt x="9" y="22"/>
                    </a:lnTo>
                    <a:lnTo>
                      <a:pt x="11" y="24"/>
                    </a:lnTo>
                    <a:lnTo>
                      <a:pt x="12" y="24"/>
                    </a:lnTo>
                    <a:lnTo>
                      <a:pt x="18" y="23"/>
                    </a:lnTo>
                    <a:lnTo>
                      <a:pt x="18" y="23"/>
                    </a:lnTo>
                    <a:lnTo>
                      <a:pt x="18" y="23"/>
                    </a:lnTo>
                    <a:lnTo>
                      <a:pt x="19" y="22"/>
                    </a:lnTo>
                    <a:lnTo>
                      <a:pt x="19" y="22"/>
                    </a:lnTo>
                    <a:lnTo>
                      <a:pt x="18" y="16"/>
                    </a:lnTo>
                    <a:lnTo>
                      <a:pt x="19" y="15"/>
                    </a:lnTo>
                    <a:lnTo>
                      <a:pt x="19" y="13"/>
                    </a:lnTo>
                    <a:lnTo>
                      <a:pt x="19" y="13"/>
                    </a:lnTo>
                    <a:lnTo>
                      <a:pt x="17" y="10"/>
                    </a:lnTo>
                    <a:lnTo>
                      <a:pt x="15" y="10"/>
                    </a:lnTo>
                    <a:lnTo>
                      <a:pt x="15" y="10"/>
                    </a:lnTo>
                    <a:lnTo>
                      <a:pt x="10" y="8"/>
                    </a:lnTo>
                    <a:lnTo>
                      <a:pt x="10" y="5"/>
                    </a:lnTo>
                    <a:lnTo>
                      <a:pt x="10" y="5"/>
                    </a:lnTo>
                    <a:lnTo>
                      <a:pt x="10" y="3"/>
                    </a:lnTo>
                    <a:lnTo>
                      <a:pt x="10" y="1"/>
                    </a:lnTo>
                    <a:lnTo>
                      <a:pt x="10" y="1"/>
                    </a:lnTo>
                    <a:close/>
                  </a:path>
                </a:pathLst>
              </a:custGeom>
              <a:grpFill/>
              <a:ln w="635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213" name="Freeform 3393">
                <a:extLst>
                  <a:ext uri="{FF2B5EF4-FFF2-40B4-BE49-F238E27FC236}">
                    <a16:creationId xmlns:a16="http://schemas.microsoft.com/office/drawing/2014/main" id="{CCF9B86E-4BBE-714D-95AC-8EC6F44A8B40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3801275" y="4654183"/>
                <a:ext cx="17646" cy="26260"/>
              </a:xfrm>
              <a:custGeom>
                <a:avLst/>
                <a:gdLst>
                  <a:gd name="T0" fmla="*/ 10 w 19"/>
                  <a:gd name="T1" fmla="*/ 1 h 24"/>
                  <a:gd name="T2" fmla="*/ 9 w 19"/>
                  <a:gd name="T3" fmla="*/ 0 h 24"/>
                  <a:gd name="T4" fmla="*/ 8 w 19"/>
                  <a:gd name="T5" fmla="*/ 0 h 24"/>
                  <a:gd name="T6" fmla="*/ 7 w 19"/>
                  <a:gd name="T7" fmla="*/ 0 h 24"/>
                  <a:gd name="T8" fmla="*/ 6 w 19"/>
                  <a:gd name="T9" fmla="*/ 1 h 24"/>
                  <a:gd name="T10" fmla="*/ 6 w 19"/>
                  <a:gd name="T11" fmla="*/ 1 h 24"/>
                  <a:gd name="T12" fmla="*/ 6 w 19"/>
                  <a:gd name="T13" fmla="*/ 1 h 24"/>
                  <a:gd name="T14" fmla="*/ 4 w 19"/>
                  <a:gd name="T15" fmla="*/ 4 h 24"/>
                  <a:gd name="T16" fmla="*/ 3 w 19"/>
                  <a:gd name="T17" fmla="*/ 5 h 24"/>
                  <a:gd name="T18" fmla="*/ 3 w 19"/>
                  <a:gd name="T19" fmla="*/ 6 h 24"/>
                  <a:gd name="T20" fmla="*/ 3 w 19"/>
                  <a:gd name="T21" fmla="*/ 6 h 24"/>
                  <a:gd name="T22" fmla="*/ 3 w 19"/>
                  <a:gd name="T23" fmla="*/ 7 h 24"/>
                  <a:gd name="T24" fmla="*/ 2 w 19"/>
                  <a:gd name="T25" fmla="*/ 7 h 24"/>
                  <a:gd name="T26" fmla="*/ 0 w 19"/>
                  <a:gd name="T27" fmla="*/ 7 h 24"/>
                  <a:gd name="T28" fmla="*/ 0 w 19"/>
                  <a:gd name="T29" fmla="*/ 8 h 24"/>
                  <a:gd name="T30" fmla="*/ 0 w 19"/>
                  <a:gd name="T31" fmla="*/ 8 h 24"/>
                  <a:gd name="T32" fmla="*/ 0 w 19"/>
                  <a:gd name="T33" fmla="*/ 11 h 24"/>
                  <a:gd name="T34" fmla="*/ 0 w 19"/>
                  <a:gd name="T35" fmla="*/ 12 h 24"/>
                  <a:gd name="T36" fmla="*/ 0 w 19"/>
                  <a:gd name="T37" fmla="*/ 13 h 24"/>
                  <a:gd name="T38" fmla="*/ 0 w 19"/>
                  <a:gd name="T39" fmla="*/ 15 h 24"/>
                  <a:gd name="T40" fmla="*/ 2 w 19"/>
                  <a:gd name="T41" fmla="*/ 17 h 24"/>
                  <a:gd name="T42" fmla="*/ 2 w 19"/>
                  <a:gd name="T43" fmla="*/ 17 h 24"/>
                  <a:gd name="T44" fmla="*/ 3 w 19"/>
                  <a:gd name="T45" fmla="*/ 16 h 24"/>
                  <a:gd name="T46" fmla="*/ 3 w 19"/>
                  <a:gd name="T47" fmla="*/ 16 h 24"/>
                  <a:gd name="T48" fmla="*/ 3 w 19"/>
                  <a:gd name="T49" fmla="*/ 15 h 24"/>
                  <a:gd name="T50" fmla="*/ 8 w 19"/>
                  <a:gd name="T51" fmla="*/ 17 h 24"/>
                  <a:gd name="T52" fmla="*/ 9 w 19"/>
                  <a:gd name="T53" fmla="*/ 18 h 24"/>
                  <a:gd name="T54" fmla="*/ 10 w 19"/>
                  <a:gd name="T55" fmla="*/ 19 h 24"/>
                  <a:gd name="T56" fmla="*/ 9 w 19"/>
                  <a:gd name="T57" fmla="*/ 22 h 24"/>
                  <a:gd name="T58" fmla="*/ 11 w 19"/>
                  <a:gd name="T59" fmla="*/ 24 h 24"/>
                  <a:gd name="T60" fmla="*/ 12 w 19"/>
                  <a:gd name="T61" fmla="*/ 24 h 24"/>
                  <a:gd name="T62" fmla="*/ 18 w 19"/>
                  <a:gd name="T63" fmla="*/ 23 h 24"/>
                  <a:gd name="T64" fmla="*/ 18 w 19"/>
                  <a:gd name="T65" fmla="*/ 23 h 24"/>
                  <a:gd name="T66" fmla="*/ 18 w 19"/>
                  <a:gd name="T67" fmla="*/ 23 h 24"/>
                  <a:gd name="T68" fmla="*/ 19 w 19"/>
                  <a:gd name="T69" fmla="*/ 22 h 24"/>
                  <a:gd name="T70" fmla="*/ 19 w 19"/>
                  <a:gd name="T71" fmla="*/ 22 h 24"/>
                  <a:gd name="T72" fmla="*/ 18 w 19"/>
                  <a:gd name="T73" fmla="*/ 16 h 24"/>
                  <a:gd name="T74" fmla="*/ 19 w 19"/>
                  <a:gd name="T75" fmla="*/ 15 h 24"/>
                  <a:gd name="T76" fmla="*/ 19 w 19"/>
                  <a:gd name="T77" fmla="*/ 13 h 24"/>
                  <a:gd name="T78" fmla="*/ 19 w 19"/>
                  <a:gd name="T79" fmla="*/ 13 h 24"/>
                  <a:gd name="T80" fmla="*/ 17 w 19"/>
                  <a:gd name="T81" fmla="*/ 10 h 24"/>
                  <a:gd name="T82" fmla="*/ 15 w 19"/>
                  <a:gd name="T83" fmla="*/ 10 h 24"/>
                  <a:gd name="T84" fmla="*/ 15 w 19"/>
                  <a:gd name="T85" fmla="*/ 10 h 24"/>
                  <a:gd name="T86" fmla="*/ 10 w 19"/>
                  <a:gd name="T87" fmla="*/ 8 h 24"/>
                  <a:gd name="T88" fmla="*/ 10 w 19"/>
                  <a:gd name="T89" fmla="*/ 5 h 24"/>
                  <a:gd name="T90" fmla="*/ 10 w 19"/>
                  <a:gd name="T91" fmla="*/ 5 h 24"/>
                  <a:gd name="T92" fmla="*/ 10 w 19"/>
                  <a:gd name="T93" fmla="*/ 3 h 24"/>
                  <a:gd name="T94" fmla="*/ 10 w 19"/>
                  <a:gd name="T95" fmla="*/ 1 h 24"/>
                  <a:gd name="T96" fmla="*/ 10 w 19"/>
                  <a:gd name="T97" fmla="*/ 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9" h="24">
                    <a:moveTo>
                      <a:pt x="10" y="1"/>
                    </a:moveTo>
                    <a:lnTo>
                      <a:pt x="9" y="0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4" y="4"/>
                    </a:lnTo>
                    <a:lnTo>
                      <a:pt x="3" y="5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7"/>
                    </a:lnTo>
                    <a:lnTo>
                      <a:pt x="2" y="7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11"/>
                    </a:lnTo>
                    <a:lnTo>
                      <a:pt x="0" y="12"/>
                    </a:lnTo>
                    <a:lnTo>
                      <a:pt x="0" y="13"/>
                    </a:lnTo>
                    <a:lnTo>
                      <a:pt x="0" y="15"/>
                    </a:lnTo>
                    <a:lnTo>
                      <a:pt x="2" y="17"/>
                    </a:lnTo>
                    <a:lnTo>
                      <a:pt x="2" y="17"/>
                    </a:lnTo>
                    <a:lnTo>
                      <a:pt x="3" y="16"/>
                    </a:lnTo>
                    <a:lnTo>
                      <a:pt x="3" y="16"/>
                    </a:lnTo>
                    <a:lnTo>
                      <a:pt x="3" y="15"/>
                    </a:lnTo>
                    <a:lnTo>
                      <a:pt x="8" y="17"/>
                    </a:lnTo>
                    <a:lnTo>
                      <a:pt x="9" y="18"/>
                    </a:lnTo>
                    <a:lnTo>
                      <a:pt x="10" y="19"/>
                    </a:lnTo>
                    <a:lnTo>
                      <a:pt x="9" y="22"/>
                    </a:lnTo>
                    <a:lnTo>
                      <a:pt x="11" y="24"/>
                    </a:lnTo>
                    <a:lnTo>
                      <a:pt x="12" y="24"/>
                    </a:lnTo>
                    <a:lnTo>
                      <a:pt x="18" y="23"/>
                    </a:lnTo>
                    <a:lnTo>
                      <a:pt x="18" y="23"/>
                    </a:lnTo>
                    <a:lnTo>
                      <a:pt x="18" y="23"/>
                    </a:lnTo>
                    <a:lnTo>
                      <a:pt x="19" y="22"/>
                    </a:lnTo>
                    <a:lnTo>
                      <a:pt x="19" y="22"/>
                    </a:lnTo>
                    <a:lnTo>
                      <a:pt x="18" y="16"/>
                    </a:lnTo>
                    <a:lnTo>
                      <a:pt x="19" y="15"/>
                    </a:lnTo>
                    <a:lnTo>
                      <a:pt x="19" y="13"/>
                    </a:lnTo>
                    <a:lnTo>
                      <a:pt x="19" y="13"/>
                    </a:lnTo>
                    <a:lnTo>
                      <a:pt x="17" y="10"/>
                    </a:lnTo>
                    <a:lnTo>
                      <a:pt x="15" y="10"/>
                    </a:lnTo>
                    <a:lnTo>
                      <a:pt x="15" y="10"/>
                    </a:lnTo>
                    <a:lnTo>
                      <a:pt x="10" y="8"/>
                    </a:lnTo>
                    <a:lnTo>
                      <a:pt x="10" y="5"/>
                    </a:lnTo>
                    <a:lnTo>
                      <a:pt x="10" y="5"/>
                    </a:lnTo>
                    <a:lnTo>
                      <a:pt x="10" y="3"/>
                    </a:lnTo>
                    <a:lnTo>
                      <a:pt x="10" y="1"/>
                    </a:lnTo>
                    <a:lnTo>
                      <a:pt x="10" y="1"/>
                    </a:lnTo>
                  </a:path>
                </a:pathLst>
              </a:custGeom>
              <a:grpFill/>
              <a:ln w="635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214" name="Freeform 3394">
                <a:extLst>
                  <a:ext uri="{FF2B5EF4-FFF2-40B4-BE49-F238E27FC236}">
                    <a16:creationId xmlns:a16="http://schemas.microsoft.com/office/drawing/2014/main" id="{E711A384-BC47-3244-A576-7092F6C06A68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3801275" y="4654183"/>
                <a:ext cx="17646" cy="26260"/>
              </a:xfrm>
              <a:custGeom>
                <a:avLst/>
                <a:gdLst>
                  <a:gd name="T0" fmla="*/ 10 w 19"/>
                  <a:gd name="T1" fmla="*/ 1 h 24"/>
                  <a:gd name="T2" fmla="*/ 9 w 19"/>
                  <a:gd name="T3" fmla="*/ 0 h 24"/>
                  <a:gd name="T4" fmla="*/ 8 w 19"/>
                  <a:gd name="T5" fmla="*/ 0 h 24"/>
                  <a:gd name="T6" fmla="*/ 7 w 19"/>
                  <a:gd name="T7" fmla="*/ 0 h 24"/>
                  <a:gd name="T8" fmla="*/ 6 w 19"/>
                  <a:gd name="T9" fmla="*/ 1 h 24"/>
                  <a:gd name="T10" fmla="*/ 6 w 19"/>
                  <a:gd name="T11" fmla="*/ 1 h 24"/>
                  <a:gd name="T12" fmla="*/ 6 w 19"/>
                  <a:gd name="T13" fmla="*/ 1 h 24"/>
                  <a:gd name="T14" fmla="*/ 4 w 19"/>
                  <a:gd name="T15" fmla="*/ 4 h 24"/>
                  <a:gd name="T16" fmla="*/ 3 w 19"/>
                  <a:gd name="T17" fmla="*/ 5 h 24"/>
                  <a:gd name="T18" fmla="*/ 3 w 19"/>
                  <a:gd name="T19" fmla="*/ 6 h 24"/>
                  <a:gd name="T20" fmla="*/ 3 w 19"/>
                  <a:gd name="T21" fmla="*/ 6 h 24"/>
                  <a:gd name="T22" fmla="*/ 3 w 19"/>
                  <a:gd name="T23" fmla="*/ 7 h 24"/>
                  <a:gd name="T24" fmla="*/ 2 w 19"/>
                  <a:gd name="T25" fmla="*/ 7 h 24"/>
                  <a:gd name="T26" fmla="*/ 0 w 19"/>
                  <a:gd name="T27" fmla="*/ 7 h 24"/>
                  <a:gd name="T28" fmla="*/ 0 w 19"/>
                  <a:gd name="T29" fmla="*/ 8 h 24"/>
                  <a:gd name="T30" fmla="*/ 0 w 19"/>
                  <a:gd name="T31" fmla="*/ 8 h 24"/>
                  <a:gd name="T32" fmla="*/ 0 w 19"/>
                  <a:gd name="T33" fmla="*/ 11 h 24"/>
                  <a:gd name="T34" fmla="*/ 0 w 19"/>
                  <a:gd name="T35" fmla="*/ 12 h 24"/>
                  <a:gd name="T36" fmla="*/ 0 w 19"/>
                  <a:gd name="T37" fmla="*/ 13 h 24"/>
                  <a:gd name="T38" fmla="*/ 0 w 19"/>
                  <a:gd name="T39" fmla="*/ 15 h 24"/>
                  <a:gd name="T40" fmla="*/ 2 w 19"/>
                  <a:gd name="T41" fmla="*/ 17 h 24"/>
                  <a:gd name="T42" fmla="*/ 2 w 19"/>
                  <a:gd name="T43" fmla="*/ 17 h 24"/>
                  <a:gd name="T44" fmla="*/ 3 w 19"/>
                  <a:gd name="T45" fmla="*/ 16 h 24"/>
                  <a:gd name="T46" fmla="*/ 3 w 19"/>
                  <a:gd name="T47" fmla="*/ 16 h 24"/>
                  <a:gd name="T48" fmla="*/ 3 w 19"/>
                  <a:gd name="T49" fmla="*/ 15 h 24"/>
                  <a:gd name="T50" fmla="*/ 8 w 19"/>
                  <a:gd name="T51" fmla="*/ 17 h 24"/>
                  <a:gd name="T52" fmla="*/ 9 w 19"/>
                  <a:gd name="T53" fmla="*/ 18 h 24"/>
                  <a:gd name="T54" fmla="*/ 10 w 19"/>
                  <a:gd name="T55" fmla="*/ 19 h 24"/>
                  <a:gd name="T56" fmla="*/ 9 w 19"/>
                  <a:gd name="T57" fmla="*/ 22 h 24"/>
                  <a:gd name="T58" fmla="*/ 11 w 19"/>
                  <a:gd name="T59" fmla="*/ 24 h 24"/>
                  <a:gd name="T60" fmla="*/ 12 w 19"/>
                  <a:gd name="T61" fmla="*/ 24 h 24"/>
                  <a:gd name="T62" fmla="*/ 18 w 19"/>
                  <a:gd name="T63" fmla="*/ 23 h 24"/>
                  <a:gd name="T64" fmla="*/ 18 w 19"/>
                  <a:gd name="T65" fmla="*/ 23 h 24"/>
                  <a:gd name="T66" fmla="*/ 18 w 19"/>
                  <a:gd name="T67" fmla="*/ 23 h 24"/>
                  <a:gd name="T68" fmla="*/ 19 w 19"/>
                  <a:gd name="T69" fmla="*/ 22 h 24"/>
                  <a:gd name="T70" fmla="*/ 19 w 19"/>
                  <a:gd name="T71" fmla="*/ 22 h 24"/>
                  <a:gd name="T72" fmla="*/ 18 w 19"/>
                  <a:gd name="T73" fmla="*/ 16 h 24"/>
                  <a:gd name="T74" fmla="*/ 19 w 19"/>
                  <a:gd name="T75" fmla="*/ 15 h 24"/>
                  <a:gd name="T76" fmla="*/ 19 w 19"/>
                  <a:gd name="T77" fmla="*/ 13 h 24"/>
                  <a:gd name="T78" fmla="*/ 19 w 19"/>
                  <a:gd name="T79" fmla="*/ 13 h 24"/>
                  <a:gd name="T80" fmla="*/ 17 w 19"/>
                  <a:gd name="T81" fmla="*/ 10 h 24"/>
                  <a:gd name="T82" fmla="*/ 15 w 19"/>
                  <a:gd name="T83" fmla="*/ 10 h 24"/>
                  <a:gd name="T84" fmla="*/ 15 w 19"/>
                  <a:gd name="T85" fmla="*/ 10 h 24"/>
                  <a:gd name="T86" fmla="*/ 10 w 19"/>
                  <a:gd name="T87" fmla="*/ 8 h 24"/>
                  <a:gd name="T88" fmla="*/ 10 w 19"/>
                  <a:gd name="T89" fmla="*/ 5 h 24"/>
                  <a:gd name="T90" fmla="*/ 10 w 19"/>
                  <a:gd name="T91" fmla="*/ 5 h 24"/>
                  <a:gd name="T92" fmla="*/ 10 w 19"/>
                  <a:gd name="T93" fmla="*/ 3 h 24"/>
                  <a:gd name="T94" fmla="*/ 10 w 19"/>
                  <a:gd name="T95" fmla="*/ 1 h 24"/>
                  <a:gd name="T96" fmla="*/ 10 w 19"/>
                  <a:gd name="T97" fmla="*/ 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9" h="24">
                    <a:moveTo>
                      <a:pt x="10" y="1"/>
                    </a:moveTo>
                    <a:lnTo>
                      <a:pt x="9" y="0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4" y="4"/>
                    </a:lnTo>
                    <a:lnTo>
                      <a:pt x="3" y="5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7"/>
                    </a:lnTo>
                    <a:lnTo>
                      <a:pt x="2" y="7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11"/>
                    </a:lnTo>
                    <a:lnTo>
                      <a:pt x="0" y="12"/>
                    </a:lnTo>
                    <a:lnTo>
                      <a:pt x="0" y="13"/>
                    </a:lnTo>
                    <a:lnTo>
                      <a:pt x="0" y="15"/>
                    </a:lnTo>
                    <a:lnTo>
                      <a:pt x="2" y="17"/>
                    </a:lnTo>
                    <a:lnTo>
                      <a:pt x="2" y="17"/>
                    </a:lnTo>
                    <a:lnTo>
                      <a:pt x="3" y="16"/>
                    </a:lnTo>
                    <a:lnTo>
                      <a:pt x="3" y="16"/>
                    </a:lnTo>
                    <a:lnTo>
                      <a:pt x="3" y="15"/>
                    </a:lnTo>
                    <a:lnTo>
                      <a:pt x="8" y="17"/>
                    </a:lnTo>
                    <a:lnTo>
                      <a:pt x="9" y="18"/>
                    </a:lnTo>
                    <a:lnTo>
                      <a:pt x="10" y="19"/>
                    </a:lnTo>
                    <a:lnTo>
                      <a:pt x="9" y="22"/>
                    </a:lnTo>
                    <a:lnTo>
                      <a:pt x="11" y="24"/>
                    </a:lnTo>
                    <a:lnTo>
                      <a:pt x="12" y="24"/>
                    </a:lnTo>
                    <a:lnTo>
                      <a:pt x="18" y="23"/>
                    </a:lnTo>
                    <a:lnTo>
                      <a:pt x="18" y="23"/>
                    </a:lnTo>
                    <a:lnTo>
                      <a:pt x="18" y="23"/>
                    </a:lnTo>
                    <a:lnTo>
                      <a:pt x="19" y="22"/>
                    </a:lnTo>
                    <a:lnTo>
                      <a:pt x="19" y="22"/>
                    </a:lnTo>
                    <a:lnTo>
                      <a:pt x="18" y="16"/>
                    </a:lnTo>
                    <a:lnTo>
                      <a:pt x="19" y="15"/>
                    </a:lnTo>
                    <a:lnTo>
                      <a:pt x="19" y="13"/>
                    </a:lnTo>
                    <a:lnTo>
                      <a:pt x="19" y="13"/>
                    </a:lnTo>
                    <a:lnTo>
                      <a:pt x="17" y="10"/>
                    </a:lnTo>
                    <a:lnTo>
                      <a:pt x="15" y="10"/>
                    </a:lnTo>
                    <a:lnTo>
                      <a:pt x="15" y="10"/>
                    </a:lnTo>
                    <a:lnTo>
                      <a:pt x="10" y="8"/>
                    </a:lnTo>
                    <a:lnTo>
                      <a:pt x="10" y="5"/>
                    </a:lnTo>
                    <a:lnTo>
                      <a:pt x="10" y="5"/>
                    </a:lnTo>
                    <a:lnTo>
                      <a:pt x="10" y="3"/>
                    </a:lnTo>
                    <a:lnTo>
                      <a:pt x="10" y="1"/>
                    </a:lnTo>
                    <a:lnTo>
                      <a:pt x="10" y="1"/>
                    </a:lnTo>
                  </a:path>
                </a:pathLst>
              </a:custGeom>
              <a:grpFill/>
              <a:ln w="635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215" name="Freeform 3395">
                <a:extLst>
                  <a:ext uri="{FF2B5EF4-FFF2-40B4-BE49-F238E27FC236}">
                    <a16:creationId xmlns:a16="http://schemas.microsoft.com/office/drawing/2014/main" id="{E8048C2E-1EAD-6A4F-96FB-89DF64E96E72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3752261" y="4680443"/>
                <a:ext cx="7842" cy="6566"/>
              </a:xfrm>
              <a:custGeom>
                <a:avLst/>
                <a:gdLst>
                  <a:gd name="T0" fmla="*/ 6 w 7"/>
                  <a:gd name="T1" fmla="*/ 1 h 7"/>
                  <a:gd name="T2" fmla="*/ 7 w 7"/>
                  <a:gd name="T3" fmla="*/ 1 h 7"/>
                  <a:gd name="T4" fmla="*/ 7 w 7"/>
                  <a:gd name="T5" fmla="*/ 1 h 7"/>
                  <a:gd name="T6" fmla="*/ 6 w 7"/>
                  <a:gd name="T7" fmla="*/ 1 h 7"/>
                  <a:gd name="T8" fmla="*/ 1 w 7"/>
                  <a:gd name="T9" fmla="*/ 0 h 7"/>
                  <a:gd name="T10" fmla="*/ 0 w 7"/>
                  <a:gd name="T11" fmla="*/ 1 h 7"/>
                  <a:gd name="T12" fmla="*/ 0 w 7"/>
                  <a:gd name="T13" fmla="*/ 1 h 7"/>
                  <a:gd name="T14" fmla="*/ 0 w 7"/>
                  <a:gd name="T15" fmla="*/ 1 h 7"/>
                  <a:gd name="T16" fmla="*/ 0 w 7"/>
                  <a:gd name="T17" fmla="*/ 6 h 7"/>
                  <a:gd name="T18" fmla="*/ 0 w 7"/>
                  <a:gd name="T19" fmla="*/ 6 h 7"/>
                  <a:gd name="T20" fmla="*/ 1 w 7"/>
                  <a:gd name="T21" fmla="*/ 6 h 7"/>
                  <a:gd name="T22" fmla="*/ 2 w 7"/>
                  <a:gd name="T23" fmla="*/ 7 h 7"/>
                  <a:gd name="T24" fmla="*/ 3 w 7"/>
                  <a:gd name="T25" fmla="*/ 6 h 7"/>
                  <a:gd name="T26" fmla="*/ 4 w 7"/>
                  <a:gd name="T27" fmla="*/ 5 h 7"/>
                  <a:gd name="T28" fmla="*/ 5 w 7"/>
                  <a:gd name="T29" fmla="*/ 4 h 7"/>
                  <a:gd name="T30" fmla="*/ 6 w 7"/>
                  <a:gd name="T31" fmla="*/ 3 h 7"/>
                  <a:gd name="T32" fmla="*/ 6 w 7"/>
                  <a:gd name="T33" fmla="*/ 3 h 7"/>
                  <a:gd name="T34" fmla="*/ 6 w 7"/>
                  <a:gd name="T35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7" h="7">
                    <a:moveTo>
                      <a:pt x="6" y="1"/>
                    </a:moveTo>
                    <a:lnTo>
                      <a:pt x="7" y="1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1" y="6"/>
                    </a:lnTo>
                    <a:lnTo>
                      <a:pt x="2" y="7"/>
                    </a:lnTo>
                    <a:lnTo>
                      <a:pt x="3" y="6"/>
                    </a:lnTo>
                    <a:lnTo>
                      <a:pt x="4" y="5"/>
                    </a:lnTo>
                    <a:lnTo>
                      <a:pt x="5" y="4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1"/>
                    </a:lnTo>
                    <a:close/>
                  </a:path>
                </a:pathLst>
              </a:custGeom>
              <a:grpFill/>
              <a:ln w="635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216" name="Freeform 3396">
                <a:extLst>
                  <a:ext uri="{FF2B5EF4-FFF2-40B4-BE49-F238E27FC236}">
                    <a16:creationId xmlns:a16="http://schemas.microsoft.com/office/drawing/2014/main" id="{4C930FB0-5A22-E14E-BFD2-5485BAFCF660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3752261" y="4680443"/>
                <a:ext cx="7842" cy="6566"/>
              </a:xfrm>
              <a:custGeom>
                <a:avLst/>
                <a:gdLst>
                  <a:gd name="T0" fmla="*/ 6 w 7"/>
                  <a:gd name="T1" fmla="*/ 1 h 7"/>
                  <a:gd name="T2" fmla="*/ 7 w 7"/>
                  <a:gd name="T3" fmla="*/ 1 h 7"/>
                  <a:gd name="T4" fmla="*/ 7 w 7"/>
                  <a:gd name="T5" fmla="*/ 1 h 7"/>
                  <a:gd name="T6" fmla="*/ 6 w 7"/>
                  <a:gd name="T7" fmla="*/ 1 h 7"/>
                  <a:gd name="T8" fmla="*/ 1 w 7"/>
                  <a:gd name="T9" fmla="*/ 0 h 7"/>
                  <a:gd name="T10" fmla="*/ 0 w 7"/>
                  <a:gd name="T11" fmla="*/ 1 h 7"/>
                  <a:gd name="T12" fmla="*/ 0 w 7"/>
                  <a:gd name="T13" fmla="*/ 1 h 7"/>
                  <a:gd name="T14" fmla="*/ 0 w 7"/>
                  <a:gd name="T15" fmla="*/ 1 h 7"/>
                  <a:gd name="T16" fmla="*/ 0 w 7"/>
                  <a:gd name="T17" fmla="*/ 6 h 7"/>
                  <a:gd name="T18" fmla="*/ 0 w 7"/>
                  <a:gd name="T19" fmla="*/ 6 h 7"/>
                  <a:gd name="T20" fmla="*/ 1 w 7"/>
                  <a:gd name="T21" fmla="*/ 6 h 7"/>
                  <a:gd name="T22" fmla="*/ 2 w 7"/>
                  <a:gd name="T23" fmla="*/ 7 h 7"/>
                  <a:gd name="T24" fmla="*/ 3 w 7"/>
                  <a:gd name="T25" fmla="*/ 6 h 7"/>
                  <a:gd name="T26" fmla="*/ 4 w 7"/>
                  <a:gd name="T27" fmla="*/ 5 h 7"/>
                  <a:gd name="T28" fmla="*/ 5 w 7"/>
                  <a:gd name="T29" fmla="*/ 4 h 7"/>
                  <a:gd name="T30" fmla="*/ 6 w 7"/>
                  <a:gd name="T31" fmla="*/ 3 h 7"/>
                  <a:gd name="T32" fmla="*/ 6 w 7"/>
                  <a:gd name="T33" fmla="*/ 3 h 7"/>
                  <a:gd name="T34" fmla="*/ 6 w 7"/>
                  <a:gd name="T35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7" h="7">
                    <a:moveTo>
                      <a:pt x="6" y="1"/>
                    </a:moveTo>
                    <a:lnTo>
                      <a:pt x="7" y="1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1" y="6"/>
                    </a:lnTo>
                    <a:lnTo>
                      <a:pt x="2" y="7"/>
                    </a:lnTo>
                    <a:lnTo>
                      <a:pt x="3" y="6"/>
                    </a:lnTo>
                    <a:lnTo>
                      <a:pt x="4" y="5"/>
                    </a:lnTo>
                    <a:lnTo>
                      <a:pt x="5" y="4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1"/>
                    </a:lnTo>
                  </a:path>
                </a:pathLst>
              </a:custGeom>
              <a:grpFill/>
              <a:ln w="635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217" name="Freeform 3397">
                <a:extLst>
                  <a:ext uri="{FF2B5EF4-FFF2-40B4-BE49-F238E27FC236}">
                    <a16:creationId xmlns:a16="http://schemas.microsoft.com/office/drawing/2014/main" id="{0B115064-50D2-6548-AE29-56BEE937EC43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3752261" y="4680443"/>
                <a:ext cx="7842" cy="6566"/>
              </a:xfrm>
              <a:custGeom>
                <a:avLst/>
                <a:gdLst>
                  <a:gd name="T0" fmla="*/ 6 w 7"/>
                  <a:gd name="T1" fmla="*/ 1 h 7"/>
                  <a:gd name="T2" fmla="*/ 7 w 7"/>
                  <a:gd name="T3" fmla="*/ 1 h 7"/>
                  <a:gd name="T4" fmla="*/ 7 w 7"/>
                  <a:gd name="T5" fmla="*/ 1 h 7"/>
                  <a:gd name="T6" fmla="*/ 6 w 7"/>
                  <a:gd name="T7" fmla="*/ 1 h 7"/>
                  <a:gd name="T8" fmla="*/ 1 w 7"/>
                  <a:gd name="T9" fmla="*/ 0 h 7"/>
                  <a:gd name="T10" fmla="*/ 0 w 7"/>
                  <a:gd name="T11" fmla="*/ 1 h 7"/>
                  <a:gd name="T12" fmla="*/ 0 w 7"/>
                  <a:gd name="T13" fmla="*/ 1 h 7"/>
                  <a:gd name="T14" fmla="*/ 0 w 7"/>
                  <a:gd name="T15" fmla="*/ 1 h 7"/>
                  <a:gd name="T16" fmla="*/ 0 w 7"/>
                  <a:gd name="T17" fmla="*/ 6 h 7"/>
                  <a:gd name="T18" fmla="*/ 0 w 7"/>
                  <a:gd name="T19" fmla="*/ 6 h 7"/>
                  <a:gd name="T20" fmla="*/ 1 w 7"/>
                  <a:gd name="T21" fmla="*/ 6 h 7"/>
                  <a:gd name="T22" fmla="*/ 2 w 7"/>
                  <a:gd name="T23" fmla="*/ 7 h 7"/>
                  <a:gd name="T24" fmla="*/ 3 w 7"/>
                  <a:gd name="T25" fmla="*/ 6 h 7"/>
                  <a:gd name="T26" fmla="*/ 4 w 7"/>
                  <a:gd name="T27" fmla="*/ 5 h 7"/>
                  <a:gd name="T28" fmla="*/ 5 w 7"/>
                  <a:gd name="T29" fmla="*/ 4 h 7"/>
                  <a:gd name="T30" fmla="*/ 6 w 7"/>
                  <a:gd name="T31" fmla="*/ 3 h 7"/>
                  <a:gd name="T32" fmla="*/ 6 w 7"/>
                  <a:gd name="T33" fmla="*/ 3 h 7"/>
                  <a:gd name="T34" fmla="*/ 6 w 7"/>
                  <a:gd name="T35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7" h="7">
                    <a:moveTo>
                      <a:pt x="6" y="1"/>
                    </a:moveTo>
                    <a:lnTo>
                      <a:pt x="7" y="1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1" y="6"/>
                    </a:lnTo>
                    <a:lnTo>
                      <a:pt x="2" y="7"/>
                    </a:lnTo>
                    <a:lnTo>
                      <a:pt x="3" y="6"/>
                    </a:lnTo>
                    <a:lnTo>
                      <a:pt x="4" y="5"/>
                    </a:lnTo>
                    <a:lnTo>
                      <a:pt x="5" y="4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1"/>
                    </a:lnTo>
                  </a:path>
                </a:pathLst>
              </a:custGeom>
              <a:grpFill/>
              <a:ln w="635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218" name="Freeform 3398">
                <a:extLst>
                  <a:ext uri="{FF2B5EF4-FFF2-40B4-BE49-F238E27FC236}">
                    <a16:creationId xmlns:a16="http://schemas.microsoft.com/office/drawing/2014/main" id="{C95B3119-A0BB-A146-86A9-F5E57B8CD212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3838527" y="4735157"/>
                <a:ext cx="9803" cy="8753"/>
              </a:xfrm>
              <a:custGeom>
                <a:avLst/>
                <a:gdLst>
                  <a:gd name="T0" fmla="*/ 8 w 10"/>
                  <a:gd name="T1" fmla="*/ 1 h 7"/>
                  <a:gd name="T2" fmla="*/ 8 w 10"/>
                  <a:gd name="T3" fmla="*/ 0 h 7"/>
                  <a:gd name="T4" fmla="*/ 8 w 10"/>
                  <a:gd name="T5" fmla="*/ 0 h 7"/>
                  <a:gd name="T6" fmla="*/ 1 w 10"/>
                  <a:gd name="T7" fmla="*/ 2 h 7"/>
                  <a:gd name="T8" fmla="*/ 1 w 10"/>
                  <a:gd name="T9" fmla="*/ 2 h 7"/>
                  <a:gd name="T10" fmla="*/ 1 w 10"/>
                  <a:gd name="T11" fmla="*/ 2 h 7"/>
                  <a:gd name="T12" fmla="*/ 0 w 10"/>
                  <a:gd name="T13" fmla="*/ 3 h 7"/>
                  <a:gd name="T14" fmla="*/ 0 w 10"/>
                  <a:gd name="T15" fmla="*/ 4 h 7"/>
                  <a:gd name="T16" fmla="*/ 4 w 10"/>
                  <a:gd name="T17" fmla="*/ 7 h 7"/>
                  <a:gd name="T18" fmla="*/ 5 w 10"/>
                  <a:gd name="T19" fmla="*/ 7 h 7"/>
                  <a:gd name="T20" fmla="*/ 5 w 10"/>
                  <a:gd name="T21" fmla="*/ 7 h 7"/>
                  <a:gd name="T22" fmla="*/ 6 w 10"/>
                  <a:gd name="T23" fmla="*/ 7 h 7"/>
                  <a:gd name="T24" fmla="*/ 8 w 10"/>
                  <a:gd name="T25" fmla="*/ 6 h 7"/>
                  <a:gd name="T26" fmla="*/ 9 w 10"/>
                  <a:gd name="T27" fmla="*/ 5 h 7"/>
                  <a:gd name="T28" fmla="*/ 9 w 10"/>
                  <a:gd name="T29" fmla="*/ 5 h 7"/>
                  <a:gd name="T30" fmla="*/ 10 w 10"/>
                  <a:gd name="T31" fmla="*/ 4 h 7"/>
                  <a:gd name="T32" fmla="*/ 9 w 10"/>
                  <a:gd name="T33" fmla="*/ 4 h 7"/>
                  <a:gd name="T34" fmla="*/ 8 w 10"/>
                  <a:gd name="T35" fmla="*/ 4 h 7"/>
                  <a:gd name="T36" fmla="*/ 8 w 10"/>
                  <a:gd name="T37" fmla="*/ 3 h 7"/>
                  <a:gd name="T38" fmla="*/ 8 w 10"/>
                  <a:gd name="T39" fmla="*/ 1 h 7"/>
                  <a:gd name="T40" fmla="*/ 8 w 10"/>
                  <a:gd name="T41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0" h="7">
                    <a:moveTo>
                      <a:pt x="8" y="1"/>
                    </a:moveTo>
                    <a:lnTo>
                      <a:pt x="8" y="0"/>
                    </a:lnTo>
                    <a:lnTo>
                      <a:pt x="8" y="0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4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6" y="7"/>
                    </a:lnTo>
                    <a:lnTo>
                      <a:pt x="8" y="6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10" y="4"/>
                    </a:lnTo>
                    <a:lnTo>
                      <a:pt x="9" y="4"/>
                    </a:lnTo>
                    <a:lnTo>
                      <a:pt x="8" y="4"/>
                    </a:lnTo>
                    <a:lnTo>
                      <a:pt x="8" y="3"/>
                    </a:lnTo>
                    <a:lnTo>
                      <a:pt x="8" y="1"/>
                    </a:lnTo>
                    <a:lnTo>
                      <a:pt x="8" y="1"/>
                    </a:lnTo>
                    <a:close/>
                  </a:path>
                </a:pathLst>
              </a:custGeom>
              <a:grpFill/>
              <a:ln w="635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219" name="Freeform 3399">
                <a:extLst>
                  <a:ext uri="{FF2B5EF4-FFF2-40B4-BE49-F238E27FC236}">
                    <a16:creationId xmlns:a16="http://schemas.microsoft.com/office/drawing/2014/main" id="{FB64D189-A286-2742-AD75-D67D80609B42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3838527" y="4735157"/>
                <a:ext cx="9803" cy="8753"/>
              </a:xfrm>
              <a:custGeom>
                <a:avLst/>
                <a:gdLst>
                  <a:gd name="T0" fmla="*/ 8 w 10"/>
                  <a:gd name="T1" fmla="*/ 1 h 7"/>
                  <a:gd name="T2" fmla="*/ 8 w 10"/>
                  <a:gd name="T3" fmla="*/ 0 h 7"/>
                  <a:gd name="T4" fmla="*/ 8 w 10"/>
                  <a:gd name="T5" fmla="*/ 0 h 7"/>
                  <a:gd name="T6" fmla="*/ 1 w 10"/>
                  <a:gd name="T7" fmla="*/ 2 h 7"/>
                  <a:gd name="T8" fmla="*/ 1 w 10"/>
                  <a:gd name="T9" fmla="*/ 2 h 7"/>
                  <a:gd name="T10" fmla="*/ 1 w 10"/>
                  <a:gd name="T11" fmla="*/ 2 h 7"/>
                  <a:gd name="T12" fmla="*/ 0 w 10"/>
                  <a:gd name="T13" fmla="*/ 3 h 7"/>
                  <a:gd name="T14" fmla="*/ 0 w 10"/>
                  <a:gd name="T15" fmla="*/ 4 h 7"/>
                  <a:gd name="T16" fmla="*/ 4 w 10"/>
                  <a:gd name="T17" fmla="*/ 7 h 7"/>
                  <a:gd name="T18" fmla="*/ 5 w 10"/>
                  <a:gd name="T19" fmla="*/ 7 h 7"/>
                  <a:gd name="T20" fmla="*/ 5 w 10"/>
                  <a:gd name="T21" fmla="*/ 7 h 7"/>
                  <a:gd name="T22" fmla="*/ 6 w 10"/>
                  <a:gd name="T23" fmla="*/ 7 h 7"/>
                  <a:gd name="T24" fmla="*/ 8 w 10"/>
                  <a:gd name="T25" fmla="*/ 6 h 7"/>
                  <a:gd name="T26" fmla="*/ 9 w 10"/>
                  <a:gd name="T27" fmla="*/ 5 h 7"/>
                  <a:gd name="T28" fmla="*/ 9 w 10"/>
                  <a:gd name="T29" fmla="*/ 5 h 7"/>
                  <a:gd name="T30" fmla="*/ 10 w 10"/>
                  <a:gd name="T31" fmla="*/ 4 h 7"/>
                  <a:gd name="T32" fmla="*/ 9 w 10"/>
                  <a:gd name="T33" fmla="*/ 4 h 7"/>
                  <a:gd name="T34" fmla="*/ 8 w 10"/>
                  <a:gd name="T35" fmla="*/ 4 h 7"/>
                  <a:gd name="T36" fmla="*/ 8 w 10"/>
                  <a:gd name="T37" fmla="*/ 3 h 7"/>
                  <a:gd name="T38" fmla="*/ 8 w 10"/>
                  <a:gd name="T39" fmla="*/ 1 h 7"/>
                  <a:gd name="T40" fmla="*/ 8 w 10"/>
                  <a:gd name="T41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0" h="7">
                    <a:moveTo>
                      <a:pt x="8" y="1"/>
                    </a:moveTo>
                    <a:lnTo>
                      <a:pt x="8" y="0"/>
                    </a:lnTo>
                    <a:lnTo>
                      <a:pt x="8" y="0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4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6" y="7"/>
                    </a:lnTo>
                    <a:lnTo>
                      <a:pt x="8" y="6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10" y="4"/>
                    </a:lnTo>
                    <a:lnTo>
                      <a:pt x="9" y="4"/>
                    </a:lnTo>
                    <a:lnTo>
                      <a:pt x="8" y="4"/>
                    </a:lnTo>
                    <a:lnTo>
                      <a:pt x="8" y="3"/>
                    </a:lnTo>
                    <a:lnTo>
                      <a:pt x="8" y="1"/>
                    </a:lnTo>
                    <a:lnTo>
                      <a:pt x="8" y="1"/>
                    </a:lnTo>
                  </a:path>
                </a:pathLst>
              </a:custGeom>
              <a:grpFill/>
              <a:ln w="635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220" name="Freeform 3400">
                <a:extLst>
                  <a:ext uri="{FF2B5EF4-FFF2-40B4-BE49-F238E27FC236}">
                    <a16:creationId xmlns:a16="http://schemas.microsoft.com/office/drawing/2014/main" id="{3499C9CD-8D53-1948-A9F1-E6002E447A47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3838527" y="4735157"/>
                <a:ext cx="9803" cy="8753"/>
              </a:xfrm>
              <a:custGeom>
                <a:avLst/>
                <a:gdLst>
                  <a:gd name="T0" fmla="*/ 8 w 10"/>
                  <a:gd name="T1" fmla="*/ 1 h 7"/>
                  <a:gd name="T2" fmla="*/ 8 w 10"/>
                  <a:gd name="T3" fmla="*/ 0 h 7"/>
                  <a:gd name="T4" fmla="*/ 8 w 10"/>
                  <a:gd name="T5" fmla="*/ 0 h 7"/>
                  <a:gd name="T6" fmla="*/ 1 w 10"/>
                  <a:gd name="T7" fmla="*/ 2 h 7"/>
                  <a:gd name="T8" fmla="*/ 1 w 10"/>
                  <a:gd name="T9" fmla="*/ 2 h 7"/>
                  <a:gd name="T10" fmla="*/ 1 w 10"/>
                  <a:gd name="T11" fmla="*/ 2 h 7"/>
                  <a:gd name="T12" fmla="*/ 0 w 10"/>
                  <a:gd name="T13" fmla="*/ 3 h 7"/>
                  <a:gd name="T14" fmla="*/ 0 w 10"/>
                  <a:gd name="T15" fmla="*/ 4 h 7"/>
                  <a:gd name="T16" fmla="*/ 4 w 10"/>
                  <a:gd name="T17" fmla="*/ 7 h 7"/>
                  <a:gd name="T18" fmla="*/ 5 w 10"/>
                  <a:gd name="T19" fmla="*/ 7 h 7"/>
                  <a:gd name="T20" fmla="*/ 5 w 10"/>
                  <a:gd name="T21" fmla="*/ 7 h 7"/>
                  <a:gd name="T22" fmla="*/ 6 w 10"/>
                  <a:gd name="T23" fmla="*/ 7 h 7"/>
                  <a:gd name="T24" fmla="*/ 8 w 10"/>
                  <a:gd name="T25" fmla="*/ 6 h 7"/>
                  <a:gd name="T26" fmla="*/ 9 w 10"/>
                  <a:gd name="T27" fmla="*/ 5 h 7"/>
                  <a:gd name="T28" fmla="*/ 9 w 10"/>
                  <a:gd name="T29" fmla="*/ 5 h 7"/>
                  <a:gd name="T30" fmla="*/ 10 w 10"/>
                  <a:gd name="T31" fmla="*/ 4 h 7"/>
                  <a:gd name="T32" fmla="*/ 9 w 10"/>
                  <a:gd name="T33" fmla="*/ 4 h 7"/>
                  <a:gd name="T34" fmla="*/ 8 w 10"/>
                  <a:gd name="T35" fmla="*/ 4 h 7"/>
                  <a:gd name="T36" fmla="*/ 8 w 10"/>
                  <a:gd name="T37" fmla="*/ 3 h 7"/>
                  <a:gd name="T38" fmla="*/ 8 w 10"/>
                  <a:gd name="T39" fmla="*/ 1 h 7"/>
                  <a:gd name="T40" fmla="*/ 8 w 10"/>
                  <a:gd name="T41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0" h="7">
                    <a:moveTo>
                      <a:pt x="8" y="1"/>
                    </a:moveTo>
                    <a:lnTo>
                      <a:pt x="8" y="0"/>
                    </a:lnTo>
                    <a:lnTo>
                      <a:pt x="8" y="0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4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6" y="7"/>
                    </a:lnTo>
                    <a:lnTo>
                      <a:pt x="8" y="6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10" y="4"/>
                    </a:lnTo>
                    <a:lnTo>
                      <a:pt x="9" y="4"/>
                    </a:lnTo>
                    <a:lnTo>
                      <a:pt x="8" y="4"/>
                    </a:lnTo>
                    <a:lnTo>
                      <a:pt x="8" y="3"/>
                    </a:lnTo>
                    <a:lnTo>
                      <a:pt x="8" y="1"/>
                    </a:lnTo>
                    <a:lnTo>
                      <a:pt x="8" y="1"/>
                    </a:lnTo>
                  </a:path>
                </a:pathLst>
              </a:custGeom>
              <a:grpFill/>
              <a:ln w="635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221" name="Freeform 3462">
                <a:extLst>
                  <a:ext uri="{FF2B5EF4-FFF2-40B4-BE49-F238E27FC236}">
                    <a16:creationId xmlns:a16="http://schemas.microsoft.com/office/drawing/2014/main" id="{59C7107D-32A2-0148-B23C-81B965B2FFE4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5395271" y="4577590"/>
                <a:ext cx="3922" cy="10943"/>
              </a:xfrm>
              <a:custGeom>
                <a:avLst/>
                <a:gdLst>
                  <a:gd name="T0" fmla="*/ 5 w 6"/>
                  <a:gd name="T1" fmla="*/ 2 h 11"/>
                  <a:gd name="T2" fmla="*/ 5 w 6"/>
                  <a:gd name="T3" fmla="*/ 0 h 11"/>
                  <a:gd name="T4" fmla="*/ 5 w 6"/>
                  <a:gd name="T5" fmla="*/ 0 h 11"/>
                  <a:gd name="T6" fmla="*/ 4 w 6"/>
                  <a:gd name="T7" fmla="*/ 0 h 11"/>
                  <a:gd name="T8" fmla="*/ 4 w 6"/>
                  <a:gd name="T9" fmla="*/ 0 h 11"/>
                  <a:gd name="T10" fmla="*/ 2 w 6"/>
                  <a:gd name="T11" fmla="*/ 2 h 11"/>
                  <a:gd name="T12" fmla="*/ 2 w 6"/>
                  <a:gd name="T13" fmla="*/ 3 h 11"/>
                  <a:gd name="T14" fmla="*/ 1 w 6"/>
                  <a:gd name="T15" fmla="*/ 4 h 11"/>
                  <a:gd name="T16" fmla="*/ 1 w 6"/>
                  <a:gd name="T17" fmla="*/ 4 h 11"/>
                  <a:gd name="T18" fmla="*/ 0 w 6"/>
                  <a:gd name="T19" fmla="*/ 8 h 11"/>
                  <a:gd name="T20" fmla="*/ 0 w 6"/>
                  <a:gd name="T21" fmla="*/ 9 h 11"/>
                  <a:gd name="T22" fmla="*/ 2 w 6"/>
                  <a:gd name="T23" fmla="*/ 11 h 11"/>
                  <a:gd name="T24" fmla="*/ 5 w 6"/>
                  <a:gd name="T25" fmla="*/ 7 h 11"/>
                  <a:gd name="T26" fmla="*/ 5 w 6"/>
                  <a:gd name="T27" fmla="*/ 7 h 11"/>
                  <a:gd name="T28" fmla="*/ 5 w 6"/>
                  <a:gd name="T29" fmla="*/ 6 h 11"/>
                  <a:gd name="T30" fmla="*/ 6 w 6"/>
                  <a:gd name="T31" fmla="*/ 6 h 11"/>
                  <a:gd name="T32" fmla="*/ 5 w 6"/>
                  <a:gd name="T33" fmla="*/ 3 h 11"/>
                  <a:gd name="T34" fmla="*/ 5 w 6"/>
                  <a:gd name="T35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6" h="11">
                    <a:moveTo>
                      <a:pt x="5" y="2"/>
                    </a:moveTo>
                    <a:lnTo>
                      <a:pt x="5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2" y="11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6"/>
                    </a:lnTo>
                    <a:lnTo>
                      <a:pt x="6" y="6"/>
                    </a:lnTo>
                    <a:lnTo>
                      <a:pt x="5" y="3"/>
                    </a:lnTo>
                    <a:lnTo>
                      <a:pt x="5" y="2"/>
                    </a:lnTo>
                    <a:close/>
                  </a:path>
                </a:pathLst>
              </a:custGeom>
              <a:grpFill/>
              <a:ln w="635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222" name="Freeform 3463">
                <a:extLst>
                  <a:ext uri="{FF2B5EF4-FFF2-40B4-BE49-F238E27FC236}">
                    <a16:creationId xmlns:a16="http://schemas.microsoft.com/office/drawing/2014/main" id="{300C94B1-0833-3946-9251-99C38CAA3B63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5395271" y="4577590"/>
                <a:ext cx="3922" cy="10943"/>
              </a:xfrm>
              <a:custGeom>
                <a:avLst/>
                <a:gdLst>
                  <a:gd name="T0" fmla="*/ 5 w 6"/>
                  <a:gd name="T1" fmla="*/ 2 h 11"/>
                  <a:gd name="T2" fmla="*/ 5 w 6"/>
                  <a:gd name="T3" fmla="*/ 0 h 11"/>
                  <a:gd name="T4" fmla="*/ 5 w 6"/>
                  <a:gd name="T5" fmla="*/ 0 h 11"/>
                  <a:gd name="T6" fmla="*/ 4 w 6"/>
                  <a:gd name="T7" fmla="*/ 0 h 11"/>
                  <a:gd name="T8" fmla="*/ 4 w 6"/>
                  <a:gd name="T9" fmla="*/ 0 h 11"/>
                  <a:gd name="T10" fmla="*/ 2 w 6"/>
                  <a:gd name="T11" fmla="*/ 2 h 11"/>
                  <a:gd name="T12" fmla="*/ 2 w 6"/>
                  <a:gd name="T13" fmla="*/ 3 h 11"/>
                  <a:gd name="T14" fmla="*/ 1 w 6"/>
                  <a:gd name="T15" fmla="*/ 4 h 11"/>
                  <a:gd name="T16" fmla="*/ 1 w 6"/>
                  <a:gd name="T17" fmla="*/ 4 h 11"/>
                  <a:gd name="T18" fmla="*/ 0 w 6"/>
                  <a:gd name="T19" fmla="*/ 8 h 11"/>
                  <a:gd name="T20" fmla="*/ 0 w 6"/>
                  <a:gd name="T21" fmla="*/ 9 h 11"/>
                  <a:gd name="T22" fmla="*/ 2 w 6"/>
                  <a:gd name="T23" fmla="*/ 11 h 11"/>
                  <a:gd name="T24" fmla="*/ 5 w 6"/>
                  <a:gd name="T25" fmla="*/ 7 h 11"/>
                  <a:gd name="T26" fmla="*/ 5 w 6"/>
                  <a:gd name="T27" fmla="*/ 7 h 11"/>
                  <a:gd name="T28" fmla="*/ 5 w 6"/>
                  <a:gd name="T29" fmla="*/ 6 h 11"/>
                  <a:gd name="T30" fmla="*/ 6 w 6"/>
                  <a:gd name="T31" fmla="*/ 6 h 11"/>
                  <a:gd name="T32" fmla="*/ 5 w 6"/>
                  <a:gd name="T33" fmla="*/ 3 h 11"/>
                  <a:gd name="T34" fmla="*/ 5 w 6"/>
                  <a:gd name="T35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6" h="11">
                    <a:moveTo>
                      <a:pt x="5" y="2"/>
                    </a:moveTo>
                    <a:lnTo>
                      <a:pt x="5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2" y="11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6"/>
                    </a:lnTo>
                    <a:lnTo>
                      <a:pt x="6" y="6"/>
                    </a:lnTo>
                    <a:lnTo>
                      <a:pt x="5" y="3"/>
                    </a:lnTo>
                    <a:lnTo>
                      <a:pt x="5" y="2"/>
                    </a:lnTo>
                  </a:path>
                </a:pathLst>
              </a:custGeom>
              <a:grpFill/>
              <a:ln w="635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223" name="Freeform 3464">
                <a:extLst>
                  <a:ext uri="{FF2B5EF4-FFF2-40B4-BE49-F238E27FC236}">
                    <a16:creationId xmlns:a16="http://schemas.microsoft.com/office/drawing/2014/main" id="{8C3920BC-11DE-DA4F-842F-A510096E34AB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5395271" y="4577590"/>
                <a:ext cx="3922" cy="10943"/>
              </a:xfrm>
              <a:custGeom>
                <a:avLst/>
                <a:gdLst>
                  <a:gd name="T0" fmla="*/ 5 w 6"/>
                  <a:gd name="T1" fmla="*/ 2 h 11"/>
                  <a:gd name="T2" fmla="*/ 5 w 6"/>
                  <a:gd name="T3" fmla="*/ 0 h 11"/>
                  <a:gd name="T4" fmla="*/ 5 w 6"/>
                  <a:gd name="T5" fmla="*/ 0 h 11"/>
                  <a:gd name="T6" fmla="*/ 4 w 6"/>
                  <a:gd name="T7" fmla="*/ 0 h 11"/>
                  <a:gd name="T8" fmla="*/ 4 w 6"/>
                  <a:gd name="T9" fmla="*/ 0 h 11"/>
                  <a:gd name="T10" fmla="*/ 2 w 6"/>
                  <a:gd name="T11" fmla="*/ 2 h 11"/>
                  <a:gd name="T12" fmla="*/ 2 w 6"/>
                  <a:gd name="T13" fmla="*/ 3 h 11"/>
                  <a:gd name="T14" fmla="*/ 1 w 6"/>
                  <a:gd name="T15" fmla="*/ 4 h 11"/>
                  <a:gd name="T16" fmla="*/ 1 w 6"/>
                  <a:gd name="T17" fmla="*/ 4 h 11"/>
                  <a:gd name="T18" fmla="*/ 0 w 6"/>
                  <a:gd name="T19" fmla="*/ 8 h 11"/>
                  <a:gd name="T20" fmla="*/ 0 w 6"/>
                  <a:gd name="T21" fmla="*/ 9 h 11"/>
                  <a:gd name="T22" fmla="*/ 2 w 6"/>
                  <a:gd name="T23" fmla="*/ 11 h 11"/>
                  <a:gd name="T24" fmla="*/ 5 w 6"/>
                  <a:gd name="T25" fmla="*/ 7 h 11"/>
                  <a:gd name="T26" fmla="*/ 5 w 6"/>
                  <a:gd name="T27" fmla="*/ 7 h 11"/>
                  <a:gd name="T28" fmla="*/ 5 w 6"/>
                  <a:gd name="T29" fmla="*/ 6 h 11"/>
                  <a:gd name="T30" fmla="*/ 6 w 6"/>
                  <a:gd name="T31" fmla="*/ 6 h 11"/>
                  <a:gd name="T32" fmla="*/ 5 w 6"/>
                  <a:gd name="T33" fmla="*/ 3 h 11"/>
                  <a:gd name="T34" fmla="*/ 5 w 6"/>
                  <a:gd name="T35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6" h="11">
                    <a:moveTo>
                      <a:pt x="5" y="2"/>
                    </a:moveTo>
                    <a:lnTo>
                      <a:pt x="5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2" y="11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6"/>
                    </a:lnTo>
                    <a:lnTo>
                      <a:pt x="6" y="6"/>
                    </a:lnTo>
                    <a:lnTo>
                      <a:pt x="5" y="3"/>
                    </a:lnTo>
                    <a:lnTo>
                      <a:pt x="5" y="2"/>
                    </a:lnTo>
                  </a:path>
                </a:pathLst>
              </a:custGeom>
              <a:grpFill/>
              <a:ln w="635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224" name="Freeform 3465">
                <a:extLst>
                  <a:ext uri="{FF2B5EF4-FFF2-40B4-BE49-F238E27FC236}">
                    <a16:creationId xmlns:a16="http://schemas.microsoft.com/office/drawing/2014/main" id="{AB550C5F-FC4D-E049-92FC-73E9AC6D42F5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5397230" y="4737344"/>
                <a:ext cx="23529" cy="10943"/>
              </a:xfrm>
              <a:custGeom>
                <a:avLst/>
                <a:gdLst>
                  <a:gd name="T0" fmla="*/ 23 w 25"/>
                  <a:gd name="T1" fmla="*/ 2 h 10"/>
                  <a:gd name="T2" fmla="*/ 25 w 25"/>
                  <a:gd name="T3" fmla="*/ 2 h 10"/>
                  <a:gd name="T4" fmla="*/ 25 w 25"/>
                  <a:gd name="T5" fmla="*/ 1 h 10"/>
                  <a:gd name="T6" fmla="*/ 25 w 25"/>
                  <a:gd name="T7" fmla="*/ 1 h 10"/>
                  <a:gd name="T8" fmla="*/ 25 w 25"/>
                  <a:gd name="T9" fmla="*/ 1 h 10"/>
                  <a:gd name="T10" fmla="*/ 23 w 25"/>
                  <a:gd name="T11" fmla="*/ 0 h 10"/>
                  <a:gd name="T12" fmla="*/ 23 w 25"/>
                  <a:gd name="T13" fmla="*/ 0 h 10"/>
                  <a:gd name="T14" fmla="*/ 22 w 25"/>
                  <a:gd name="T15" fmla="*/ 1 h 10"/>
                  <a:gd name="T16" fmla="*/ 21 w 25"/>
                  <a:gd name="T17" fmla="*/ 1 h 10"/>
                  <a:gd name="T18" fmla="*/ 17 w 25"/>
                  <a:gd name="T19" fmla="*/ 2 h 10"/>
                  <a:gd name="T20" fmla="*/ 14 w 25"/>
                  <a:gd name="T21" fmla="*/ 3 h 10"/>
                  <a:gd name="T22" fmla="*/ 10 w 25"/>
                  <a:gd name="T23" fmla="*/ 3 h 10"/>
                  <a:gd name="T24" fmla="*/ 5 w 25"/>
                  <a:gd name="T25" fmla="*/ 5 h 10"/>
                  <a:gd name="T26" fmla="*/ 4 w 25"/>
                  <a:gd name="T27" fmla="*/ 7 h 10"/>
                  <a:gd name="T28" fmla="*/ 3 w 25"/>
                  <a:gd name="T29" fmla="*/ 8 h 10"/>
                  <a:gd name="T30" fmla="*/ 2 w 25"/>
                  <a:gd name="T31" fmla="*/ 9 h 10"/>
                  <a:gd name="T32" fmla="*/ 0 w 25"/>
                  <a:gd name="T33" fmla="*/ 10 h 10"/>
                  <a:gd name="T34" fmla="*/ 2 w 25"/>
                  <a:gd name="T35" fmla="*/ 10 h 10"/>
                  <a:gd name="T36" fmla="*/ 5 w 25"/>
                  <a:gd name="T37" fmla="*/ 8 h 10"/>
                  <a:gd name="T38" fmla="*/ 6 w 25"/>
                  <a:gd name="T39" fmla="*/ 8 h 10"/>
                  <a:gd name="T40" fmla="*/ 6 w 25"/>
                  <a:gd name="T41" fmla="*/ 7 h 10"/>
                  <a:gd name="T42" fmla="*/ 10 w 25"/>
                  <a:gd name="T43" fmla="*/ 5 h 10"/>
                  <a:gd name="T44" fmla="*/ 13 w 25"/>
                  <a:gd name="T45" fmla="*/ 5 h 10"/>
                  <a:gd name="T46" fmla="*/ 15 w 25"/>
                  <a:gd name="T47" fmla="*/ 5 h 10"/>
                  <a:gd name="T48" fmla="*/ 16 w 25"/>
                  <a:gd name="T49" fmla="*/ 4 h 10"/>
                  <a:gd name="T50" fmla="*/ 17 w 25"/>
                  <a:gd name="T51" fmla="*/ 3 h 10"/>
                  <a:gd name="T52" fmla="*/ 17 w 25"/>
                  <a:gd name="T53" fmla="*/ 3 h 10"/>
                  <a:gd name="T54" fmla="*/ 21 w 25"/>
                  <a:gd name="T55" fmla="*/ 3 h 10"/>
                  <a:gd name="T56" fmla="*/ 21 w 25"/>
                  <a:gd name="T57" fmla="*/ 3 h 10"/>
                  <a:gd name="T58" fmla="*/ 22 w 25"/>
                  <a:gd name="T59" fmla="*/ 2 h 10"/>
                  <a:gd name="T60" fmla="*/ 22 w 25"/>
                  <a:gd name="T61" fmla="*/ 2 h 10"/>
                  <a:gd name="T62" fmla="*/ 23 w 25"/>
                  <a:gd name="T6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5" h="10">
                    <a:moveTo>
                      <a:pt x="23" y="2"/>
                    </a:moveTo>
                    <a:lnTo>
                      <a:pt x="25" y="2"/>
                    </a:lnTo>
                    <a:lnTo>
                      <a:pt x="25" y="1"/>
                    </a:lnTo>
                    <a:lnTo>
                      <a:pt x="25" y="1"/>
                    </a:lnTo>
                    <a:lnTo>
                      <a:pt x="25" y="1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2" y="1"/>
                    </a:lnTo>
                    <a:lnTo>
                      <a:pt x="21" y="1"/>
                    </a:lnTo>
                    <a:lnTo>
                      <a:pt x="17" y="2"/>
                    </a:lnTo>
                    <a:lnTo>
                      <a:pt x="14" y="3"/>
                    </a:lnTo>
                    <a:lnTo>
                      <a:pt x="10" y="3"/>
                    </a:lnTo>
                    <a:lnTo>
                      <a:pt x="5" y="5"/>
                    </a:lnTo>
                    <a:lnTo>
                      <a:pt x="4" y="7"/>
                    </a:lnTo>
                    <a:lnTo>
                      <a:pt x="3" y="8"/>
                    </a:lnTo>
                    <a:lnTo>
                      <a:pt x="2" y="9"/>
                    </a:lnTo>
                    <a:lnTo>
                      <a:pt x="0" y="10"/>
                    </a:lnTo>
                    <a:lnTo>
                      <a:pt x="2" y="10"/>
                    </a:lnTo>
                    <a:lnTo>
                      <a:pt x="5" y="8"/>
                    </a:lnTo>
                    <a:lnTo>
                      <a:pt x="6" y="8"/>
                    </a:lnTo>
                    <a:lnTo>
                      <a:pt x="6" y="7"/>
                    </a:lnTo>
                    <a:lnTo>
                      <a:pt x="10" y="5"/>
                    </a:lnTo>
                    <a:lnTo>
                      <a:pt x="13" y="5"/>
                    </a:lnTo>
                    <a:lnTo>
                      <a:pt x="15" y="5"/>
                    </a:lnTo>
                    <a:lnTo>
                      <a:pt x="16" y="4"/>
                    </a:lnTo>
                    <a:lnTo>
                      <a:pt x="17" y="3"/>
                    </a:lnTo>
                    <a:lnTo>
                      <a:pt x="17" y="3"/>
                    </a:lnTo>
                    <a:lnTo>
                      <a:pt x="21" y="3"/>
                    </a:lnTo>
                    <a:lnTo>
                      <a:pt x="21" y="3"/>
                    </a:lnTo>
                    <a:lnTo>
                      <a:pt x="22" y="2"/>
                    </a:lnTo>
                    <a:lnTo>
                      <a:pt x="22" y="2"/>
                    </a:lnTo>
                    <a:lnTo>
                      <a:pt x="23" y="2"/>
                    </a:lnTo>
                    <a:close/>
                  </a:path>
                </a:pathLst>
              </a:custGeom>
              <a:grpFill/>
              <a:ln w="635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225" name="Freeform 3466">
                <a:extLst>
                  <a:ext uri="{FF2B5EF4-FFF2-40B4-BE49-F238E27FC236}">
                    <a16:creationId xmlns:a16="http://schemas.microsoft.com/office/drawing/2014/main" id="{14DB2367-CAF8-934A-93C6-FC82120A00CE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5397230" y="4737344"/>
                <a:ext cx="23529" cy="10943"/>
              </a:xfrm>
              <a:custGeom>
                <a:avLst/>
                <a:gdLst>
                  <a:gd name="T0" fmla="*/ 23 w 25"/>
                  <a:gd name="T1" fmla="*/ 2 h 10"/>
                  <a:gd name="T2" fmla="*/ 25 w 25"/>
                  <a:gd name="T3" fmla="*/ 2 h 10"/>
                  <a:gd name="T4" fmla="*/ 25 w 25"/>
                  <a:gd name="T5" fmla="*/ 1 h 10"/>
                  <a:gd name="T6" fmla="*/ 25 w 25"/>
                  <a:gd name="T7" fmla="*/ 1 h 10"/>
                  <a:gd name="T8" fmla="*/ 25 w 25"/>
                  <a:gd name="T9" fmla="*/ 1 h 10"/>
                  <a:gd name="T10" fmla="*/ 23 w 25"/>
                  <a:gd name="T11" fmla="*/ 0 h 10"/>
                  <a:gd name="T12" fmla="*/ 23 w 25"/>
                  <a:gd name="T13" fmla="*/ 0 h 10"/>
                  <a:gd name="T14" fmla="*/ 22 w 25"/>
                  <a:gd name="T15" fmla="*/ 1 h 10"/>
                  <a:gd name="T16" fmla="*/ 21 w 25"/>
                  <a:gd name="T17" fmla="*/ 1 h 10"/>
                  <a:gd name="T18" fmla="*/ 17 w 25"/>
                  <a:gd name="T19" fmla="*/ 2 h 10"/>
                  <a:gd name="T20" fmla="*/ 14 w 25"/>
                  <a:gd name="T21" fmla="*/ 3 h 10"/>
                  <a:gd name="T22" fmla="*/ 10 w 25"/>
                  <a:gd name="T23" fmla="*/ 3 h 10"/>
                  <a:gd name="T24" fmla="*/ 5 w 25"/>
                  <a:gd name="T25" fmla="*/ 5 h 10"/>
                  <a:gd name="T26" fmla="*/ 4 w 25"/>
                  <a:gd name="T27" fmla="*/ 7 h 10"/>
                  <a:gd name="T28" fmla="*/ 3 w 25"/>
                  <a:gd name="T29" fmla="*/ 8 h 10"/>
                  <a:gd name="T30" fmla="*/ 2 w 25"/>
                  <a:gd name="T31" fmla="*/ 9 h 10"/>
                  <a:gd name="T32" fmla="*/ 0 w 25"/>
                  <a:gd name="T33" fmla="*/ 10 h 10"/>
                  <a:gd name="T34" fmla="*/ 2 w 25"/>
                  <a:gd name="T35" fmla="*/ 10 h 10"/>
                  <a:gd name="T36" fmla="*/ 5 w 25"/>
                  <a:gd name="T37" fmla="*/ 8 h 10"/>
                  <a:gd name="T38" fmla="*/ 6 w 25"/>
                  <a:gd name="T39" fmla="*/ 8 h 10"/>
                  <a:gd name="T40" fmla="*/ 6 w 25"/>
                  <a:gd name="T41" fmla="*/ 7 h 10"/>
                  <a:gd name="T42" fmla="*/ 10 w 25"/>
                  <a:gd name="T43" fmla="*/ 5 h 10"/>
                  <a:gd name="T44" fmla="*/ 13 w 25"/>
                  <a:gd name="T45" fmla="*/ 5 h 10"/>
                  <a:gd name="T46" fmla="*/ 15 w 25"/>
                  <a:gd name="T47" fmla="*/ 5 h 10"/>
                  <a:gd name="T48" fmla="*/ 16 w 25"/>
                  <a:gd name="T49" fmla="*/ 4 h 10"/>
                  <a:gd name="T50" fmla="*/ 17 w 25"/>
                  <a:gd name="T51" fmla="*/ 3 h 10"/>
                  <a:gd name="T52" fmla="*/ 17 w 25"/>
                  <a:gd name="T53" fmla="*/ 3 h 10"/>
                  <a:gd name="T54" fmla="*/ 21 w 25"/>
                  <a:gd name="T55" fmla="*/ 3 h 10"/>
                  <a:gd name="T56" fmla="*/ 21 w 25"/>
                  <a:gd name="T57" fmla="*/ 3 h 10"/>
                  <a:gd name="T58" fmla="*/ 22 w 25"/>
                  <a:gd name="T59" fmla="*/ 2 h 10"/>
                  <a:gd name="T60" fmla="*/ 22 w 25"/>
                  <a:gd name="T61" fmla="*/ 2 h 10"/>
                  <a:gd name="T62" fmla="*/ 23 w 25"/>
                  <a:gd name="T6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5" h="10">
                    <a:moveTo>
                      <a:pt x="23" y="2"/>
                    </a:moveTo>
                    <a:lnTo>
                      <a:pt x="25" y="2"/>
                    </a:lnTo>
                    <a:lnTo>
                      <a:pt x="25" y="1"/>
                    </a:lnTo>
                    <a:lnTo>
                      <a:pt x="25" y="1"/>
                    </a:lnTo>
                    <a:lnTo>
                      <a:pt x="25" y="1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2" y="1"/>
                    </a:lnTo>
                    <a:lnTo>
                      <a:pt x="21" y="1"/>
                    </a:lnTo>
                    <a:lnTo>
                      <a:pt x="17" y="2"/>
                    </a:lnTo>
                    <a:lnTo>
                      <a:pt x="14" y="3"/>
                    </a:lnTo>
                    <a:lnTo>
                      <a:pt x="10" y="3"/>
                    </a:lnTo>
                    <a:lnTo>
                      <a:pt x="5" y="5"/>
                    </a:lnTo>
                    <a:lnTo>
                      <a:pt x="4" y="7"/>
                    </a:lnTo>
                    <a:lnTo>
                      <a:pt x="3" y="8"/>
                    </a:lnTo>
                    <a:lnTo>
                      <a:pt x="2" y="9"/>
                    </a:lnTo>
                    <a:lnTo>
                      <a:pt x="0" y="10"/>
                    </a:lnTo>
                    <a:lnTo>
                      <a:pt x="2" y="10"/>
                    </a:lnTo>
                    <a:lnTo>
                      <a:pt x="5" y="8"/>
                    </a:lnTo>
                    <a:lnTo>
                      <a:pt x="6" y="8"/>
                    </a:lnTo>
                    <a:lnTo>
                      <a:pt x="6" y="7"/>
                    </a:lnTo>
                    <a:lnTo>
                      <a:pt x="10" y="5"/>
                    </a:lnTo>
                    <a:lnTo>
                      <a:pt x="13" y="5"/>
                    </a:lnTo>
                    <a:lnTo>
                      <a:pt x="15" y="5"/>
                    </a:lnTo>
                    <a:lnTo>
                      <a:pt x="16" y="4"/>
                    </a:lnTo>
                    <a:lnTo>
                      <a:pt x="17" y="3"/>
                    </a:lnTo>
                    <a:lnTo>
                      <a:pt x="17" y="3"/>
                    </a:lnTo>
                    <a:lnTo>
                      <a:pt x="21" y="3"/>
                    </a:lnTo>
                    <a:lnTo>
                      <a:pt x="21" y="3"/>
                    </a:lnTo>
                    <a:lnTo>
                      <a:pt x="22" y="2"/>
                    </a:lnTo>
                    <a:lnTo>
                      <a:pt x="22" y="2"/>
                    </a:lnTo>
                    <a:lnTo>
                      <a:pt x="23" y="2"/>
                    </a:lnTo>
                  </a:path>
                </a:pathLst>
              </a:custGeom>
              <a:grpFill/>
              <a:ln w="635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226" name="Freeform 3467">
                <a:extLst>
                  <a:ext uri="{FF2B5EF4-FFF2-40B4-BE49-F238E27FC236}">
                    <a16:creationId xmlns:a16="http://schemas.microsoft.com/office/drawing/2014/main" id="{288230FA-F45B-B34C-BD72-29B44C194935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5397230" y="4737344"/>
                <a:ext cx="23529" cy="10943"/>
              </a:xfrm>
              <a:custGeom>
                <a:avLst/>
                <a:gdLst>
                  <a:gd name="T0" fmla="*/ 23 w 25"/>
                  <a:gd name="T1" fmla="*/ 2 h 10"/>
                  <a:gd name="T2" fmla="*/ 25 w 25"/>
                  <a:gd name="T3" fmla="*/ 2 h 10"/>
                  <a:gd name="T4" fmla="*/ 25 w 25"/>
                  <a:gd name="T5" fmla="*/ 1 h 10"/>
                  <a:gd name="T6" fmla="*/ 25 w 25"/>
                  <a:gd name="T7" fmla="*/ 1 h 10"/>
                  <a:gd name="T8" fmla="*/ 25 w 25"/>
                  <a:gd name="T9" fmla="*/ 1 h 10"/>
                  <a:gd name="T10" fmla="*/ 23 w 25"/>
                  <a:gd name="T11" fmla="*/ 0 h 10"/>
                  <a:gd name="T12" fmla="*/ 23 w 25"/>
                  <a:gd name="T13" fmla="*/ 0 h 10"/>
                  <a:gd name="T14" fmla="*/ 22 w 25"/>
                  <a:gd name="T15" fmla="*/ 1 h 10"/>
                  <a:gd name="T16" fmla="*/ 21 w 25"/>
                  <a:gd name="T17" fmla="*/ 1 h 10"/>
                  <a:gd name="T18" fmla="*/ 17 w 25"/>
                  <a:gd name="T19" fmla="*/ 2 h 10"/>
                  <a:gd name="T20" fmla="*/ 14 w 25"/>
                  <a:gd name="T21" fmla="*/ 3 h 10"/>
                  <a:gd name="T22" fmla="*/ 10 w 25"/>
                  <a:gd name="T23" fmla="*/ 3 h 10"/>
                  <a:gd name="T24" fmla="*/ 5 w 25"/>
                  <a:gd name="T25" fmla="*/ 5 h 10"/>
                  <a:gd name="T26" fmla="*/ 4 w 25"/>
                  <a:gd name="T27" fmla="*/ 7 h 10"/>
                  <a:gd name="T28" fmla="*/ 3 w 25"/>
                  <a:gd name="T29" fmla="*/ 8 h 10"/>
                  <a:gd name="T30" fmla="*/ 2 w 25"/>
                  <a:gd name="T31" fmla="*/ 9 h 10"/>
                  <a:gd name="T32" fmla="*/ 0 w 25"/>
                  <a:gd name="T33" fmla="*/ 10 h 10"/>
                  <a:gd name="T34" fmla="*/ 2 w 25"/>
                  <a:gd name="T35" fmla="*/ 10 h 10"/>
                  <a:gd name="T36" fmla="*/ 5 w 25"/>
                  <a:gd name="T37" fmla="*/ 8 h 10"/>
                  <a:gd name="T38" fmla="*/ 6 w 25"/>
                  <a:gd name="T39" fmla="*/ 8 h 10"/>
                  <a:gd name="T40" fmla="*/ 6 w 25"/>
                  <a:gd name="T41" fmla="*/ 7 h 10"/>
                  <a:gd name="T42" fmla="*/ 10 w 25"/>
                  <a:gd name="T43" fmla="*/ 5 h 10"/>
                  <a:gd name="T44" fmla="*/ 13 w 25"/>
                  <a:gd name="T45" fmla="*/ 5 h 10"/>
                  <a:gd name="T46" fmla="*/ 15 w 25"/>
                  <a:gd name="T47" fmla="*/ 5 h 10"/>
                  <a:gd name="T48" fmla="*/ 16 w 25"/>
                  <a:gd name="T49" fmla="*/ 4 h 10"/>
                  <a:gd name="T50" fmla="*/ 17 w 25"/>
                  <a:gd name="T51" fmla="*/ 3 h 10"/>
                  <a:gd name="T52" fmla="*/ 17 w 25"/>
                  <a:gd name="T53" fmla="*/ 3 h 10"/>
                  <a:gd name="T54" fmla="*/ 21 w 25"/>
                  <a:gd name="T55" fmla="*/ 3 h 10"/>
                  <a:gd name="T56" fmla="*/ 21 w 25"/>
                  <a:gd name="T57" fmla="*/ 3 h 10"/>
                  <a:gd name="T58" fmla="*/ 22 w 25"/>
                  <a:gd name="T59" fmla="*/ 2 h 10"/>
                  <a:gd name="T60" fmla="*/ 22 w 25"/>
                  <a:gd name="T61" fmla="*/ 2 h 10"/>
                  <a:gd name="T62" fmla="*/ 23 w 25"/>
                  <a:gd name="T6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5" h="10">
                    <a:moveTo>
                      <a:pt x="23" y="2"/>
                    </a:moveTo>
                    <a:lnTo>
                      <a:pt x="25" y="2"/>
                    </a:lnTo>
                    <a:lnTo>
                      <a:pt x="25" y="1"/>
                    </a:lnTo>
                    <a:lnTo>
                      <a:pt x="25" y="1"/>
                    </a:lnTo>
                    <a:lnTo>
                      <a:pt x="25" y="1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2" y="1"/>
                    </a:lnTo>
                    <a:lnTo>
                      <a:pt x="21" y="1"/>
                    </a:lnTo>
                    <a:lnTo>
                      <a:pt x="17" y="2"/>
                    </a:lnTo>
                    <a:lnTo>
                      <a:pt x="14" y="3"/>
                    </a:lnTo>
                    <a:lnTo>
                      <a:pt x="10" y="3"/>
                    </a:lnTo>
                    <a:lnTo>
                      <a:pt x="5" y="5"/>
                    </a:lnTo>
                    <a:lnTo>
                      <a:pt x="4" y="7"/>
                    </a:lnTo>
                    <a:lnTo>
                      <a:pt x="3" y="8"/>
                    </a:lnTo>
                    <a:lnTo>
                      <a:pt x="2" y="9"/>
                    </a:lnTo>
                    <a:lnTo>
                      <a:pt x="0" y="10"/>
                    </a:lnTo>
                    <a:lnTo>
                      <a:pt x="2" y="10"/>
                    </a:lnTo>
                    <a:lnTo>
                      <a:pt x="5" y="8"/>
                    </a:lnTo>
                    <a:lnTo>
                      <a:pt x="6" y="8"/>
                    </a:lnTo>
                    <a:lnTo>
                      <a:pt x="6" y="7"/>
                    </a:lnTo>
                    <a:lnTo>
                      <a:pt x="10" y="5"/>
                    </a:lnTo>
                    <a:lnTo>
                      <a:pt x="13" y="5"/>
                    </a:lnTo>
                    <a:lnTo>
                      <a:pt x="15" y="5"/>
                    </a:lnTo>
                    <a:lnTo>
                      <a:pt x="16" y="4"/>
                    </a:lnTo>
                    <a:lnTo>
                      <a:pt x="17" y="3"/>
                    </a:lnTo>
                    <a:lnTo>
                      <a:pt x="17" y="3"/>
                    </a:lnTo>
                    <a:lnTo>
                      <a:pt x="21" y="3"/>
                    </a:lnTo>
                    <a:lnTo>
                      <a:pt x="21" y="3"/>
                    </a:lnTo>
                    <a:lnTo>
                      <a:pt x="22" y="2"/>
                    </a:lnTo>
                    <a:lnTo>
                      <a:pt x="22" y="2"/>
                    </a:lnTo>
                    <a:lnTo>
                      <a:pt x="23" y="2"/>
                    </a:lnTo>
                  </a:path>
                </a:pathLst>
              </a:custGeom>
              <a:grpFill/>
              <a:ln w="635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227" name="Freeform 1716">
                <a:extLst>
                  <a:ext uri="{FF2B5EF4-FFF2-40B4-BE49-F238E27FC236}">
                    <a16:creationId xmlns:a16="http://schemas.microsoft.com/office/drawing/2014/main" id="{2E8A09AB-5C9D-B048-BFA9-D0FFD154C402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6014831" y="4923361"/>
                <a:ext cx="199984" cy="258233"/>
              </a:xfrm>
              <a:custGeom>
                <a:avLst/>
                <a:gdLst>
                  <a:gd name="T0" fmla="*/ 82 w 204"/>
                  <a:gd name="T1" fmla="*/ 14 h 236"/>
                  <a:gd name="T2" fmla="*/ 78 w 204"/>
                  <a:gd name="T3" fmla="*/ 25 h 236"/>
                  <a:gd name="T4" fmla="*/ 72 w 204"/>
                  <a:gd name="T5" fmla="*/ 30 h 236"/>
                  <a:gd name="T6" fmla="*/ 68 w 204"/>
                  <a:gd name="T7" fmla="*/ 42 h 236"/>
                  <a:gd name="T8" fmla="*/ 65 w 204"/>
                  <a:gd name="T9" fmla="*/ 49 h 236"/>
                  <a:gd name="T10" fmla="*/ 58 w 204"/>
                  <a:gd name="T11" fmla="*/ 68 h 236"/>
                  <a:gd name="T12" fmla="*/ 52 w 204"/>
                  <a:gd name="T13" fmla="*/ 78 h 236"/>
                  <a:gd name="T14" fmla="*/ 46 w 204"/>
                  <a:gd name="T15" fmla="*/ 100 h 236"/>
                  <a:gd name="T16" fmla="*/ 36 w 204"/>
                  <a:gd name="T17" fmla="*/ 108 h 236"/>
                  <a:gd name="T18" fmla="*/ 39 w 204"/>
                  <a:gd name="T19" fmla="*/ 116 h 236"/>
                  <a:gd name="T20" fmla="*/ 39 w 204"/>
                  <a:gd name="T21" fmla="*/ 124 h 236"/>
                  <a:gd name="T22" fmla="*/ 18 w 204"/>
                  <a:gd name="T23" fmla="*/ 146 h 236"/>
                  <a:gd name="T24" fmla="*/ 5 w 204"/>
                  <a:gd name="T25" fmla="*/ 148 h 236"/>
                  <a:gd name="T26" fmla="*/ 24 w 204"/>
                  <a:gd name="T27" fmla="*/ 149 h 236"/>
                  <a:gd name="T28" fmla="*/ 1 w 204"/>
                  <a:gd name="T29" fmla="*/ 179 h 236"/>
                  <a:gd name="T30" fmla="*/ 10 w 204"/>
                  <a:gd name="T31" fmla="*/ 193 h 236"/>
                  <a:gd name="T32" fmla="*/ 50 w 204"/>
                  <a:gd name="T33" fmla="*/ 190 h 236"/>
                  <a:gd name="T34" fmla="*/ 79 w 204"/>
                  <a:gd name="T35" fmla="*/ 193 h 236"/>
                  <a:gd name="T36" fmla="*/ 101 w 204"/>
                  <a:gd name="T37" fmla="*/ 185 h 236"/>
                  <a:gd name="T38" fmla="*/ 109 w 204"/>
                  <a:gd name="T39" fmla="*/ 190 h 236"/>
                  <a:gd name="T40" fmla="*/ 105 w 204"/>
                  <a:gd name="T41" fmla="*/ 196 h 236"/>
                  <a:gd name="T42" fmla="*/ 124 w 204"/>
                  <a:gd name="T43" fmla="*/ 188 h 236"/>
                  <a:gd name="T44" fmla="*/ 139 w 204"/>
                  <a:gd name="T45" fmla="*/ 192 h 236"/>
                  <a:gd name="T46" fmla="*/ 120 w 204"/>
                  <a:gd name="T47" fmla="*/ 213 h 236"/>
                  <a:gd name="T48" fmla="*/ 106 w 204"/>
                  <a:gd name="T49" fmla="*/ 222 h 236"/>
                  <a:gd name="T50" fmla="*/ 126 w 204"/>
                  <a:gd name="T51" fmla="*/ 219 h 236"/>
                  <a:gd name="T52" fmla="*/ 148 w 204"/>
                  <a:gd name="T53" fmla="*/ 198 h 236"/>
                  <a:gd name="T54" fmla="*/ 162 w 204"/>
                  <a:gd name="T55" fmla="*/ 176 h 236"/>
                  <a:gd name="T56" fmla="*/ 167 w 204"/>
                  <a:gd name="T57" fmla="*/ 203 h 236"/>
                  <a:gd name="T58" fmla="*/ 166 w 204"/>
                  <a:gd name="T59" fmla="*/ 226 h 236"/>
                  <a:gd name="T60" fmla="*/ 177 w 204"/>
                  <a:gd name="T61" fmla="*/ 219 h 236"/>
                  <a:gd name="T62" fmla="*/ 180 w 204"/>
                  <a:gd name="T63" fmla="*/ 236 h 236"/>
                  <a:gd name="T64" fmla="*/ 196 w 204"/>
                  <a:gd name="T65" fmla="*/ 221 h 236"/>
                  <a:gd name="T66" fmla="*/ 204 w 204"/>
                  <a:gd name="T67" fmla="*/ 186 h 236"/>
                  <a:gd name="T68" fmla="*/ 191 w 204"/>
                  <a:gd name="T69" fmla="*/ 194 h 236"/>
                  <a:gd name="T70" fmla="*/ 195 w 204"/>
                  <a:gd name="T71" fmla="*/ 172 h 236"/>
                  <a:gd name="T72" fmla="*/ 186 w 204"/>
                  <a:gd name="T73" fmla="*/ 172 h 236"/>
                  <a:gd name="T74" fmla="*/ 175 w 204"/>
                  <a:gd name="T75" fmla="*/ 190 h 236"/>
                  <a:gd name="T76" fmla="*/ 172 w 204"/>
                  <a:gd name="T77" fmla="*/ 179 h 236"/>
                  <a:gd name="T78" fmla="*/ 172 w 204"/>
                  <a:gd name="T79" fmla="*/ 168 h 236"/>
                  <a:gd name="T80" fmla="*/ 183 w 204"/>
                  <a:gd name="T81" fmla="*/ 153 h 236"/>
                  <a:gd name="T82" fmla="*/ 191 w 204"/>
                  <a:gd name="T83" fmla="*/ 142 h 236"/>
                  <a:gd name="T84" fmla="*/ 165 w 204"/>
                  <a:gd name="T85" fmla="*/ 152 h 236"/>
                  <a:gd name="T86" fmla="*/ 171 w 204"/>
                  <a:gd name="T87" fmla="*/ 139 h 236"/>
                  <a:gd name="T88" fmla="*/ 169 w 204"/>
                  <a:gd name="T89" fmla="*/ 127 h 236"/>
                  <a:gd name="T90" fmla="*/ 179 w 204"/>
                  <a:gd name="T91" fmla="*/ 111 h 236"/>
                  <a:gd name="T92" fmla="*/ 155 w 204"/>
                  <a:gd name="T93" fmla="*/ 107 h 236"/>
                  <a:gd name="T94" fmla="*/ 123 w 204"/>
                  <a:gd name="T95" fmla="*/ 114 h 236"/>
                  <a:gd name="T96" fmla="*/ 123 w 204"/>
                  <a:gd name="T97" fmla="*/ 103 h 236"/>
                  <a:gd name="T98" fmla="*/ 106 w 204"/>
                  <a:gd name="T99" fmla="*/ 103 h 236"/>
                  <a:gd name="T100" fmla="*/ 107 w 204"/>
                  <a:gd name="T101" fmla="*/ 89 h 236"/>
                  <a:gd name="T102" fmla="*/ 100 w 204"/>
                  <a:gd name="T103" fmla="*/ 81 h 236"/>
                  <a:gd name="T104" fmla="*/ 91 w 204"/>
                  <a:gd name="T105" fmla="*/ 83 h 236"/>
                  <a:gd name="T106" fmla="*/ 78 w 204"/>
                  <a:gd name="T107" fmla="*/ 90 h 236"/>
                  <a:gd name="T108" fmla="*/ 87 w 204"/>
                  <a:gd name="T109" fmla="*/ 68 h 236"/>
                  <a:gd name="T110" fmla="*/ 97 w 204"/>
                  <a:gd name="T111" fmla="*/ 46 h 236"/>
                  <a:gd name="T112" fmla="*/ 99 w 204"/>
                  <a:gd name="T113" fmla="*/ 40 h 236"/>
                  <a:gd name="T114" fmla="*/ 104 w 204"/>
                  <a:gd name="T115" fmla="*/ 19 h 236"/>
                  <a:gd name="T116" fmla="*/ 116 w 204"/>
                  <a:gd name="T117" fmla="*/ 4 h 236"/>
                  <a:gd name="T118" fmla="*/ 109 w 204"/>
                  <a:gd name="T119" fmla="*/ 3 h 2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204" h="236">
                    <a:moveTo>
                      <a:pt x="95" y="6"/>
                    </a:moveTo>
                    <a:lnTo>
                      <a:pt x="89" y="10"/>
                    </a:lnTo>
                    <a:lnTo>
                      <a:pt x="82" y="14"/>
                    </a:lnTo>
                    <a:lnTo>
                      <a:pt x="81" y="19"/>
                    </a:lnTo>
                    <a:lnTo>
                      <a:pt x="79" y="22"/>
                    </a:lnTo>
                    <a:lnTo>
                      <a:pt x="78" y="25"/>
                    </a:lnTo>
                    <a:lnTo>
                      <a:pt x="76" y="26"/>
                    </a:lnTo>
                    <a:lnTo>
                      <a:pt x="76" y="27"/>
                    </a:lnTo>
                    <a:lnTo>
                      <a:pt x="72" y="30"/>
                    </a:lnTo>
                    <a:lnTo>
                      <a:pt x="71" y="34"/>
                    </a:lnTo>
                    <a:lnTo>
                      <a:pt x="70" y="38"/>
                    </a:lnTo>
                    <a:lnTo>
                      <a:pt x="68" y="42"/>
                    </a:lnTo>
                    <a:lnTo>
                      <a:pt x="63" y="44"/>
                    </a:lnTo>
                    <a:lnTo>
                      <a:pt x="60" y="46"/>
                    </a:lnTo>
                    <a:lnTo>
                      <a:pt x="65" y="49"/>
                    </a:lnTo>
                    <a:lnTo>
                      <a:pt x="61" y="54"/>
                    </a:lnTo>
                    <a:lnTo>
                      <a:pt x="58" y="67"/>
                    </a:lnTo>
                    <a:lnTo>
                      <a:pt x="58" y="68"/>
                    </a:lnTo>
                    <a:lnTo>
                      <a:pt x="63" y="71"/>
                    </a:lnTo>
                    <a:lnTo>
                      <a:pt x="53" y="74"/>
                    </a:lnTo>
                    <a:lnTo>
                      <a:pt x="52" y="78"/>
                    </a:lnTo>
                    <a:lnTo>
                      <a:pt x="45" y="92"/>
                    </a:lnTo>
                    <a:lnTo>
                      <a:pt x="45" y="97"/>
                    </a:lnTo>
                    <a:lnTo>
                      <a:pt x="46" y="100"/>
                    </a:lnTo>
                    <a:lnTo>
                      <a:pt x="46" y="102"/>
                    </a:lnTo>
                    <a:lnTo>
                      <a:pt x="42" y="102"/>
                    </a:lnTo>
                    <a:lnTo>
                      <a:pt x="36" y="108"/>
                    </a:lnTo>
                    <a:lnTo>
                      <a:pt x="34" y="114"/>
                    </a:lnTo>
                    <a:lnTo>
                      <a:pt x="36" y="116"/>
                    </a:lnTo>
                    <a:lnTo>
                      <a:pt x="39" y="116"/>
                    </a:lnTo>
                    <a:lnTo>
                      <a:pt x="39" y="118"/>
                    </a:lnTo>
                    <a:lnTo>
                      <a:pt x="38" y="121"/>
                    </a:lnTo>
                    <a:lnTo>
                      <a:pt x="39" y="124"/>
                    </a:lnTo>
                    <a:lnTo>
                      <a:pt x="30" y="123"/>
                    </a:lnTo>
                    <a:lnTo>
                      <a:pt x="22" y="142"/>
                    </a:lnTo>
                    <a:lnTo>
                      <a:pt x="18" y="146"/>
                    </a:lnTo>
                    <a:lnTo>
                      <a:pt x="15" y="141"/>
                    </a:lnTo>
                    <a:lnTo>
                      <a:pt x="11" y="145"/>
                    </a:lnTo>
                    <a:lnTo>
                      <a:pt x="5" y="148"/>
                    </a:lnTo>
                    <a:lnTo>
                      <a:pt x="5" y="150"/>
                    </a:lnTo>
                    <a:lnTo>
                      <a:pt x="19" y="148"/>
                    </a:lnTo>
                    <a:lnTo>
                      <a:pt x="24" y="149"/>
                    </a:lnTo>
                    <a:lnTo>
                      <a:pt x="27" y="153"/>
                    </a:lnTo>
                    <a:lnTo>
                      <a:pt x="10" y="168"/>
                    </a:lnTo>
                    <a:lnTo>
                      <a:pt x="1" y="179"/>
                    </a:lnTo>
                    <a:lnTo>
                      <a:pt x="0" y="186"/>
                    </a:lnTo>
                    <a:lnTo>
                      <a:pt x="3" y="192"/>
                    </a:lnTo>
                    <a:lnTo>
                      <a:pt x="10" y="193"/>
                    </a:lnTo>
                    <a:lnTo>
                      <a:pt x="22" y="191"/>
                    </a:lnTo>
                    <a:lnTo>
                      <a:pt x="38" y="187"/>
                    </a:lnTo>
                    <a:lnTo>
                      <a:pt x="50" y="190"/>
                    </a:lnTo>
                    <a:lnTo>
                      <a:pt x="58" y="190"/>
                    </a:lnTo>
                    <a:lnTo>
                      <a:pt x="64" y="192"/>
                    </a:lnTo>
                    <a:lnTo>
                      <a:pt x="79" y="193"/>
                    </a:lnTo>
                    <a:lnTo>
                      <a:pt x="88" y="191"/>
                    </a:lnTo>
                    <a:lnTo>
                      <a:pt x="98" y="190"/>
                    </a:lnTo>
                    <a:lnTo>
                      <a:pt x="101" y="185"/>
                    </a:lnTo>
                    <a:lnTo>
                      <a:pt x="110" y="181"/>
                    </a:lnTo>
                    <a:lnTo>
                      <a:pt x="109" y="186"/>
                    </a:lnTo>
                    <a:lnTo>
                      <a:pt x="109" y="190"/>
                    </a:lnTo>
                    <a:lnTo>
                      <a:pt x="101" y="194"/>
                    </a:lnTo>
                    <a:lnTo>
                      <a:pt x="99" y="196"/>
                    </a:lnTo>
                    <a:lnTo>
                      <a:pt x="105" y="196"/>
                    </a:lnTo>
                    <a:lnTo>
                      <a:pt x="106" y="198"/>
                    </a:lnTo>
                    <a:lnTo>
                      <a:pt x="118" y="197"/>
                    </a:lnTo>
                    <a:lnTo>
                      <a:pt x="124" y="188"/>
                    </a:lnTo>
                    <a:lnTo>
                      <a:pt x="129" y="191"/>
                    </a:lnTo>
                    <a:lnTo>
                      <a:pt x="137" y="191"/>
                    </a:lnTo>
                    <a:lnTo>
                      <a:pt x="139" y="192"/>
                    </a:lnTo>
                    <a:lnTo>
                      <a:pt x="132" y="197"/>
                    </a:lnTo>
                    <a:lnTo>
                      <a:pt x="126" y="203"/>
                    </a:lnTo>
                    <a:lnTo>
                      <a:pt x="120" y="213"/>
                    </a:lnTo>
                    <a:lnTo>
                      <a:pt x="112" y="215"/>
                    </a:lnTo>
                    <a:lnTo>
                      <a:pt x="107" y="217"/>
                    </a:lnTo>
                    <a:lnTo>
                      <a:pt x="106" y="222"/>
                    </a:lnTo>
                    <a:lnTo>
                      <a:pt x="112" y="224"/>
                    </a:lnTo>
                    <a:lnTo>
                      <a:pt x="121" y="222"/>
                    </a:lnTo>
                    <a:lnTo>
                      <a:pt x="126" y="219"/>
                    </a:lnTo>
                    <a:lnTo>
                      <a:pt x="132" y="212"/>
                    </a:lnTo>
                    <a:lnTo>
                      <a:pt x="139" y="202"/>
                    </a:lnTo>
                    <a:lnTo>
                      <a:pt x="148" y="198"/>
                    </a:lnTo>
                    <a:lnTo>
                      <a:pt x="150" y="199"/>
                    </a:lnTo>
                    <a:lnTo>
                      <a:pt x="158" y="176"/>
                    </a:lnTo>
                    <a:lnTo>
                      <a:pt x="162" y="176"/>
                    </a:lnTo>
                    <a:lnTo>
                      <a:pt x="163" y="183"/>
                    </a:lnTo>
                    <a:lnTo>
                      <a:pt x="166" y="193"/>
                    </a:lnTo>
                    <a:lnTo>
                      <a:pt x="167" y="203"/>
                    </a:lnTo>
                    <a:lnTo>
                      <a:pt x="162" y="214"/>
                    </a:lnTo>
                    <a:lnTo>
                      <a:pt x="161" y="225"/>
                    </a:lnTo>
                    <a:lnTo>
                      <a:pt x="166" y="226"/>
                    </a:lnTo>
                    <a:lnTo>
                      <a:pt x="177" y="210"/>
                    </a:lnTo>
                    <a:lnTo>
                      <a:pt x="179" y="214"/>
                    </a:lnTo>
                    <a:lnTo>
                      <a:pt x="177" y="219"/>
                    </a:lnTo>
                    <a:lnTo>
                      <a:pt x="177" y="226"/>
                    </a:lnTo>
                    <a:lnTo>
                      <a:pt x="177" y="230"/>
                    </a:lnTo>
                    <a:lnTo>
                      <a:pt x="180" y="236"/>
                    </a:lnTo>
                    <a:lnTo>
                      <a:pt x="185" y="230"/>
                    </a:lnTo>
                    <a:lnTo>
                      <a:pt x="193" y="232"/>
                    </a:lnTo>
                    <a:lnTo>
                      <a:pt x="196" y="221"/>
                    </a:lnTo>
                    <a:lnTo>
                      <a:pt x="200" y="208"/>
                    </a:lnTo>
                    <a:lnTo>
                      <a:pt x="204" y="198"/>
                    </a:lnTo>
                    <a:lnTo>
                      <a:pt x="204" y="186"/>
                    </a:lnTo>
                    <a:lnTo>
                      <a:pt x="201" y="184"/>
                    </a:lnTo>
                    <a:lnTo>
                      <a:pt x="193" y="198"/>
                    </a:lnTo>
                    <a:lnTo>
                      <a:pt x="191" y="194"/>
                    </a:lnTo>
                    <a:lnTo>
                      <a:pt x="190" y="186"/>
                    </a:lnTo>
                    <a:lnTo>
                      <a:pt x="193" y="178"/>
                    </a:lnTo>
                    <a:lnTo>
                      <a:pt x="195" y="172"/>
                    </a:lnTo>
                    <a:lnTo>
                      <a:pt x="199" y="169"/>
                    </a:lnTo>
                    <a:lnTo>
                      <a:pt x="199" y="164"/>
                    </a:lnTo>
                    <a:lnTo>
                      <a:pt x="186" y="172"/>
                    </a:lnTo>
                    <a:lnTo>
                      <a:pt x="182" y="182"/>
                    </a:lnTo>
                    <a:lnTo>
                      <a:pt x="179" y="188"/>
                    </a:lnTo>
                    <a:lnTo>
                      <a:pt x="175" y="190"/>
                    </a:lnTo>
                    <a:lnTo>
                      <a:pt x="172" y="187"/>
                    </a:lnTo>
                    <a:lnTo>
                      <a:pt x="171" y="183"/>
                    </a:lnTo>
                    <a:lnTo>
                      <a:pt x="172" y="179"/>
                    </a:lnTo>
                    <a:lnTo>
                      <a:pt x="174" y="172"/>
                    </a:lnTo>
                    <a:lnTo>
                      <a:pt x="173" y="171"/>
                    </a:lnTo>
                    <a:lnTo>
                      <a:pt x="172" y="168"/>
                    </a:lnTo>
                    <a:lnTo>
                      <a:pt x="168" y="163"/>
                    </a:lnTo>
                    <a:lnTo>
                      <a:pt x="179" y="159"/>
                    </a:lnTo>
                    <a:lnTo>
                      <a:pt x="183" y="153"/>
                    </a:lnTo>
                    <a:lnTo>
                      <a:pt x="189" y="152"/>
                    </a:lnTo>
                    <a:lnTo>
                      <a:pt x="192" y="146"/>
                    </a:lnTo>
                    <a:lnTo>
                      <a:pt x="191" y="142"/>
                    </a:lnTo>
                    <a:lnTo>
                      <a:pt x="177" y="149"/>
                    </a:lnTo>
                    <a:lnTo>
                      <a:pt x="173" y="149"/>
                    </a:lnTo>
                    <a:lnTo>
                      <a:pt x="165" y="152"/>
                    </a:lnTo>
                    <a:lnTo>
                      <a:pt x="163" y="150"/>
                    </a:lnTo>
                    <a:lnTo>
                      <a:pt x="167" y="146"/>
                    </a:lnTo>
                    <a:lnTo>
                      <a:pt x="171" y="139"/>
                    </a:lnTo>
                    <a:lnTo>
                      <a:pt x="169" y="136"/>
                    </a:lnTo>
                    <a:lnTo>
                      <a:pt x="166" y="135"/>
                    </a:lnTo>
                    <a:lnTo>
                      <a:pt x="169" y="127"/>
                    </a:lnTo>
                    <a:lnTo>
                      <a:pt x="175" y="121"/>
                    </a:lnTo>
                    <a:lnTo>
                      <a:pt x="179" y="113"/>
                    </a:lnTo>
                    <a:lnTo>
                      <a:pt x="179" y="111"/>
                    </a:lnTo>
                    <a:lnTo>
                      <a:pt x="175" y="110"/>
                    </a:lnTo>
                    <a:lnTo>
                      <a:pt x="165" y="106"/>
                    </a:lnTo>
                    <a:lnTo>
                      <a:pt x="155" y="107"/>
                    </a:lnTo>
                    <a:lnTo>
                      <a:pt x="150" y="103"/>
                    </a:lnTo>
                    <a:lnTo>
                      <a:pt x="128" y="114"/>
                    </a:lnTo>
                    <a:lnTo>
                      <a:pt x="123" y="114"/>
                    </a:lnTo>
                    <a:lnTo>
                      <a:pt x="128" y="104"/>
                    </a:lnTo>
                    <a:lnTo>
                      <a:pt x="128" y="100"/>
                    </a:lnTo>
                    <a:lnTo>
                      <a:pt x="123" y="103"/>
                    </a:lnTo>
                    <a:lnTo>
                      <a:pt x="122" y="106"/>
                    </a:lnTo>
                    <a:lnTo>
                      <a:pt x="118" y="104"/>
                    </a:lnTo>
                    <a:lnTo>
                      <a:pt x="106" y="103"/>
                    </a:lnTo>
                    <a:lnTo>
                      <a:pt x="106" y="96"/>
                    </a:lnTo>
                    <a:lnTo>
                      <a:pt x="101" y="94"/>
                    </a:lnTo>
                    <a:lnTo>
                      <a:pt x="107" y="89"/>
                    </a:lnTo>
                    <a:lnTo>
                      <a:pt x="117" y="83"/>
                    </a:lnTo>
                    <a:lnTo>
                      <a:pt x="113" y="82"/>
                    </a:lnTo>
                    <a:lnTo>
                      <a:pt x="100" y="81"/>
                    </a:lnTo>
                    <a:lnTo>
                      <a:pt x="101" y="74"/>
                    </a:lnTo>
                    <a:lnTo>
                      <a:pt x="97" y="73"/>
                    </a:lnTo>
                    <a:lnTo>
                      <a:pt x="91" y="83"/>
                    </a:lnTo>
                    <a:lnTo>
                      <a:pt x="84" y="90"/>
                    </a:lnTo>
                    <a:lnTo>
                      <a:pt x="80" y="97"/>
                    </a:lnTo>
                    <a:lnTo>
                      <a:pt x="78" y="90"/>
                    </a:lnTo>
                    <a:lnTo>
                      <a:pt x="80" y="84"/>
                    </a:lnTo>
                    <a:lnTo>
                      <a:pt x="80" y="77"/>
                    </a:lnTo>
                    <a:lnTo>
                      <a:pt x="87" y="68"/>
                    </a:lnTo>
                    <a:lnTo>
                      <a:pt x="90" y="59"/>
                    </a:lnTo>
                    <a:lnTo>
                      <a:pt x="97" y="51"/>
                    </a:lnTo>
                    <a:lnTo>
                      <a:pt x="97" y="46"/>
                    </a:lnTo>
                    <a:lnTo>
                      <a:pt x="97" y="42"/>
                    </a:lnTo>
                    <a:lnTo>
                      <a:pt x="97" y="36"/>
                    </a:lnTo>
                    <a:lnTo>
                      <a:pt x="99" y="40"/>
                    </a:lnTo>
                    <a:lnTo>
                      <a:pt x="105" y="36"/>
                    </a:lnTo>
                    <a:lnTo>
                      <a:pt x="110" y="23"/>
                    </a:lnTo>
                    <a:lnTo>
                      <a:pt x="104" y="19"/>
                    </a:lnTo>
                    <a:lnTo>
                      <a:pt x="105" y="14"/>
                    </a:lnTo>
                    <a:lnTo>
                      <a:pt x="112" y="14"/>
                    </a:lnTo>
                    <a:lnTo>
                      <a:pt x="116" y="4"/>
                    </a:lnTo>
                    <a:lnTo>
                      <a:pt x="116" y="0"/>
                    </a:lnTo>
                    <a:lnTo>
                      <a:pt x="111" y="4"/>
                    </a:lnTo>
                    <a:lnTo>
                      <a:pt x="109" y="3"/>
                    </a:lnTo>
                    <a:lnTo>
                      <a:pt x="103" y="3"/>
                    </a:lnTo>
                    <a:lnTo>
                      <a:pt x="95" y="6"/>
                    </a:lnTo>
                  </a:path>
                </a:pathLst>
              </a:custGeom>
              <a:grpFill/>
              <a:ln w="635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228" name="Freeform 1812">
                <a:extLst>
                  <a:ext uri="{FF2B5EF4-FFF2-40B4-BE49-F238E27FC236}">
                    <a16:creationId xmlns:a16="http://schemas.microsoft.com/office/drawing/2014/main" id="{F5519623-35E8-5641-9545-C6722CFFDF92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5173717" y="3984526"/>
                <a:ext cx="211749" cy="214466"/>
              </a:xfrm>
              <a:custGeom>
                <a:avLst/>
                <a:gdLst>
                  <a:gd name="T0" fmla="*/ 52 w 216"/>
                  <a:gd name="T1" fmla="*/ 0 h 196"/>
                  <a:gd name="T2" fmla="*/ 63 w 216"/>
                  <a:gd name="T3" fmla="*/ 15 h 196"/>
                  <a:gd name="T4" fmla="*/ 66 w 216"/>
                  <a:gd name="T5" fmla="*/ 35 h 196"/>
                  <a:gd name="T6" fmla="*/ 75 w 216"/>
                  <a:gd name="T7" fmla="*/ 39 h 196"/>
                  <a:gd name="T8" fmla="*/ 90 w 216"/>
                  <a:gd name="T9" fmla="*/ 39 h 196"/>
                  <a:gd name="T10" fmla="*/ 100 w 216"/>
                  <a:gd name="T11" fmla="*/ 54 h 196"/>
                  <a:gd name="T12" fmla="*/ 120 w 216"/>
                  <a:gd name="T13" fmla="*/ 65 h 196"/>
                  <a:gd name="T14" fmla="*/ 137 w 216"/>
                  <a:gd name="T15" fmla="*/ 81 h 196"/>
                  <a:gd name="T16" fmla="*/ 156 w 216"/>
                  <a:gd name="T17" fmla="*/ 88 h 196"/>
                  <a:gd name="T18" fmla="*/ 166 w 216"/>
                  <a:gd name="T19" fmla="*/ 103 h 196"/>
                  <a:gd name="T20" fmla="*/ 170 w 216"/>
                  <a:gd name="T21" fmla="*/ 132 h 196"/>
                  <a:gd name="T22" fmla="*/ 183 w 216"/>
                  <a:gd name="T23" fmla="*/ 132 h 196"/>
                  <a:gd name="T24" fmla="*/ 198 w 216"/>
                  <a:gd name="T25" fmla="*/ 130 h 196"/>
                  <a:gd name="T26" fmla="*/ 204 w 216"/>
                  <a:gd name="T27" fmla="*/ 143 h 196"/>
                  <a:gd name="T28" fmla="*/ 216 w 216"/>
                  <a:gd name="T29" fmla="*/ 153 h 196"/>
                  <a:gd name="T30" fmla="*/ 198 w 216"/>
                  <a:gd name="T31" fmla="*/ 166 h 196"/>
                  <a:gd name="T32" fmla="*/ 180 w 216"/>
                  <a:gd name="T33" fmla="*/ 169 h 196"/>
                  <a:gd name="T34" fmla="*/ 173 w 216"/>
                  <a:gd name="T35" fmla="*/ 167 h 196"/>
                  <a:gd name="T36" fmla="*/ 160 w 216"/>
                  <a:gd name="T37" fmla="*/ 160 h 196"/>
                  <a:gd name="T38" fmla="*/ 148 w 216"/>
                  <a:gd name="T39" fmla="*/ 159 h 196"/>
                  <a:gd name="T40" fmla="*/ 148 w 216"/>
                  <a:gd name="T41" fmla="*/ 142 h 196"/>
                  <a:gd name="T42" fmla="*/ 132 w 216"/>
                  <a:gd name="T43" fmla="*/ 138 h 196"/>
                  <a:gd name="T44" fmla="*/ 130 w 216"/>
                  <a:gd name="T45" fmla="*/ 130 h 196"/>
                  <a:gd name="T46" fmla="*/ 120 w 216"/>
                  <a:gd name="T47" fmla="*/ 127 h 196"/>
                  <a:gd name="T48" fmla="*/ 110 w 216"/>
                  <a:gd name="T49" fmla="*/ 144 h 196"/>
                  <a:gd name="T50" fmla="*/ 107 w 216"/>
                  <a:gd name="T51" fmla="*/ 154 h 196"/>
                  <a:gd name="T52" fmla="*/ 99 w 216"/>
                  <a:gd name="T53" fmla="*/ 163 h 196"/>
                  <a:gd name="T54" fmla="*/ 87 w 216"/>
                  <a:gd name="T55" fmla="*/ 172 h 196"/>
                  <a:gd name="T56" fmla="*/ 83 w 216"/>
                  <a:gd name="T57" fmla="*/ 177 h 196"/>
                  <a:gd name="T58" fmla="*/ 61 w 216"/>
                  <a:gd name="T59" fmla="*/ 196 h 196"/>
                  <a:gd name="T60" fmla="*/ 50 w 216"/>
                  <a:gd name="T61" fmla="*/ 186 h 196"/>
                  <a:gd name="T62" fmla="*/ 48 w 216"/>
                  <a:gd name="T63" fmla="*/ 159 h 196"/>
                  <a:gd name="T64" fmla="*/ 44 w 216"/>
                  <a:gd name="T65" fmla="*/ 148 h 196"/>
                  <a:gd name="T66" fmla="*/ 35 w 216"/>
                  <a:gd name="T67" fmla="*/ 161 h 196"/>
                  <a:gd name="T68" fmla="*/ 21 w 216"/>
                  <a:gd name="T69" fmla="*/ 160 h 196"/>
                  <a:gd name="T70" fmla="*/ 3 w 216"/>
                  <a:gd name="T71" fmla="*/ 165 h 196"/>
                  <a:gd name="T72" fmla="*/ 11 w 216"/>
                  <a:gd name="T73" fmla="*/ 140 h 196"/>
                  <a:gd name="T74" fmla="*/ 29 w 216"/>
                  <a:gd name="T75" fmla="*/ 118 h 196"/>
                  <a:gd name="T76" fmla="*/ 26 w 216"/>
                  <a:gd name="T77" fmla="*/ 97 h 196"/>
                  <a:gd name="T78" fmla="*/ 31 w 216"/>
                  <a:gd name="T79" fmla="*/ 71 h 196"/>
                  <a:gd name="T80" fmla="*/ 33 w 216"/>
                  <a:gd name="T81" fmla="*/ 41 h 196"/>
                  <a:gd name="T82" fmla="*/ 38 w 216"/>
                  <a:gd name="T83" fmla="*/ 17 h 1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16" h="196">
                    <a:moveTo>
                      <a:pt x="44" y="8"/>
                    </a:moveTo>
                    <a:lnTo>
                      <a:pt x="49" y="1"/>
                    </a:lnTo>
                    <a:lnTo>
                      <a:pt x="52" y="0"/>
                    </a:lnTo>
                    <a:lnTo>
                      <a:pt x="53" y="6"/>
                    </a:lnTo>
                    <a:lnTo>
                      <a:pt x="60" y="6"/>
                    </a:lnTo>
                    <a:lnTo>
                      <a:pt x="63" y="15"/>
                    </a:lnTo>
                    <a:lnTo>
                      <a:pt x="67" y="21"/>
                    </a:lnTo>
                    <a:lnTo>
                      <a:pt x="64" y="27"/>
                    </a:lnTo>
                    <a:lnTo>
                      <a:pt x="66" y="35"/>
                    </a:lnTo>
                    <a:lnTo>
                      <a:pt x="68" y="46"/>
                    </a:lnTo>
                    <a:lnTo>
                      <a:pt x="73" y="48"/>
                    </a:lnTo>
                    <a:lnTo>
                      <a:pt x="75" y="39"/>
                    </a:lnTo>
                    <a:lnTo>
                      <a:pt x="80" y="32"/>
                    </a:lnTo>
                    <a:lnTo>
                      <a:pt x="84" y="34"/>
                    </a:lnTo>
                    <a:lnTo>
                      <a:pt x="90" y="39"/>
                    </a:lnTo>
                    <a:lnTo>
                      <a:pt x="95" y="40"/>
                    </a:lnTo>
                    <a:lnTo>
                      <a:pt x="95" y="50"/>
                    </a:lnTo>
                    <a:lnTo>
                      <a:pt x="100" y="54"/>
                    </a:lnTo>
                    <a:lnTo>
                      <a:pt x="117" y="57"/>
                    </a:lnTo>
                    <a:lnTo>
                      <a:pt x="118" y="61"/>
                    </a:lnTo>
                    <a:lnTo>
                      <a:pt x="120" y="65"/>
                    </a:lnTo>
                    <a:lnTo>
                      <a:pt x="125" y="72"/>
                    </a:lnTo>
                    <a:lnTo>
                      <a:pt x="132" y="74"/>
                    </a:lnTo>
                    <a:lnTo>
                      <a:pt x="137" y="81"/>
                    </a:lnTo>
                    <a:lnTo>
                      <a:pt x="144" y="84"/>
                    </a:lnTo>
                    <a:lnTo>
                      <a:pt x="149" y="83"/>
                    </a:lnTo>
                    <a:lnTo>
                      <a:pt x="156" y="88"/>
                    </a:lnTo>
                    <a:lnTo>
                      <a:pt x="160" y="91"/>
                    </a:lnTo>
                    <a:lnTo>
                      <a:pt x="164" y="97"/>
                    </a:lnTo>
                    <a:lnTo>
                      <a:pt x="166" y="103"/>
                    </a:lnTo>
                    <a:lnTo>
                      <a:pt x="169" y="120"/>
                    </a:lnTo>
                    <a:lnTo>
                      <a:pt x="173" y="125"/>
                    </a:lnTo>
                    <a:lnTo>
                      <a:pt x="170" y="132"/>
                    </a:lnTo>
                    <a:lnTo>
                      <a:pt x="174" y="134"/>
                    </a:lnTo>
                    <a:lnTo>
                      <a:pt x="179" y="132"/>
                    </a:lnTo>
                    <a:lnTo>
                      <a:pt x="183" y="132"/>
                    </a:lnTo>
                    <a:lnTo>
                      <a:pt x="186" y="135"/>
                    </a:lnTo>
                    <a:lnTo>
                      <a:pt x="192" y="127"/>
                    </a:lnTo>
                    <a:lnTo>
                      <a:pt x="198" y="130"/>
                    </a:lnTo>
                    <a:lnTo>
                      <a:pt x="200" y="135"/>
                    </a:lnTo>
                    <a:lnTo>
                      <a:pt x="204" y="138"/>
                    </a:lnTo>
                    <a:lnTo>
                      <a:pt x="204" y="143"/>
                    </a:lnTo>
                    <a:lnTo>
                      <a:pt x="203" y="145"/>
                    </a:lnTo>
                    <a:lnTo>
                      <a:pt x="215" y="149"/>
                    </a:lnTo>
                    <a:lnTo>
                      <a:pt x="216" y="153"/>
                    </a:lnTo>
                    <a:lnTo>
                      <a:pt x="211" y="154"/>
                    </a:lnTo>
                    <a:lnTo>
                      <a:pt x="202" y="163"/>
                    </a:lnTo>
                    <a:lnTo>
                      <a:pt x="198" y="166"/>
                    </a:lnTo>
                    <a:lnTo>
                      <a:pt x="192" y="172"/>
                    </a:lnTo>
                    <a:lnTo>
                      <a:pt x="188" y="174"/>
                    </a:lnTo>
                    <a:lnTo>
                      <a:pt x="180" y="169"/>
                    </a:lnTo>
                    <a:lnTo>
                      <a:pt x="177" y="167"/>
                    </a:lnTo>
                    <a:lnTo>
                      <a:pt x="176" y="165"/>
                    </a:lnTo>
                    <a:lnTo>
                      <a:pt x="173" y="167"/>
                    </a:lnTo>
                    <a:lnTo>
                      <a:pt x="170" y="162"/>
                    </a:lnTo>
                    <a:lnTo>
                      <a:pt x="165" y="160"/>
                    </a:lnTo>
                    <a:lnTo>
                      <a:pt x="160" y="160"/>
                    </a:lnTo>
                    <a:lnTo>
                      <a:pt x="158" y="156"/>
                    </a:lnTo>
                    <a:lnTo>
                      <a:pt x="155" y="160"/>
                    </a:lnTo>
                    <a:lnTo>
                      <a:pt x="148" y="159"/>
                    </a:lnTo>
                    <a:lnTo>
                      <a:pt x="146" y="154"/>
                    </a:lnTo>
                    <a:lnTo>
                      <a:pt x="149" y="148"/>
                    </a:lnTo>
                    <a:lnTo>
                      <a:pt x="148" y="142"/>
                    </a:lnTo>
                    <a:lnTo>
                      <a:pt x="144" y="140"/>
                    </a:lnTo>
                    <a:lnTo>
                      <a:pt x="133" y="137"/>
                    </a:lnTo>
                    <a:lnTo>
                      <a:pt x="132" y="138"/>
                    </a:lnTo>
                    <a:lnTo>
                      <a:pt x="131" y="140"/>
                    </a:lnTo>
                    <a:lnTo>
                      <a:pt x="126" y="138"/>
                    </a:lnTo>
                    <a:lnTo>
                      <a:pt x="130" y="130"/>
                    </a:lnTo>
                    <a:lnTo>
                      <a:pt x="133" y="127"/>
                    </a:lnTo>
                    <a:lnTo>
                      <a:pt x="132" y="125"/>
                    </a:lnTo>
                    <a:lnTo>
                      <a:pt x="120" y="127"/>
                    </a:lnTo>
                    <a:lnTo>
                      <a:pt x="111" y="131"/>
                    </a:lnTo>
                    <a:lnTo>
                      <a:pt x="111" y="134"/>
                    </a:lnTo>
                    <a:lnTo>
                      <a:pt x="110" y="144"/>
                    </a:lnTo>
                    <a:lnTo>
                      <a:pt x="111" y="148"/>
                    </a:lnTo>
                    <a:lnTo>
                      <a:pt x="110" y="153"/>
                    </a:lnTo>
                    <a:lnTo>
                      <a:pt x="107" y="154"/>
                    </a:lnTo>
                    <a:lnTo>
                      <a:pt x="105" y="157"/>
                    </a:lnTo>
                    <a:lnTo>
                      <a:pt x="100" y="159"/>
                    </a:lnTo>
                    <a:lnTo>
                      <a:pt x="99" y="163"/>
                    </a:lnTo>
                    <a:lnTo>
                      <a:pt x="96" y="166"/>
                    </a:lnTo>
                    <a:lnTo>
                      <a:pt x="91" y="165"/>
                    </a:lnTo>
                    <a:lnTo>
                      <a:pt x="87" y="172"/>
                    </a:lnTo>
                    <a:lnTo>
                      <a:pt x="85" y="177"/>
                    </a:lnTo>
                    <a:lnTo>
                      <a:pt x="83" y="176"/>
                    </a:lnTo>
                    <a:lnTo>
                      <a:pt x="83" y="177"/>
                    </a:lnTo>
                    <a:lnTo>
                      <a:pt x="82" y="183"/>
                    </a:lnTo>
                    <a:lnTo>
                      <a:pt x="77" y="188"/>
                    </a:lnTo>
                    <a:lnTo>
                      <a:pt x="61" y="196"/>
                    </a:lnTo>
                    <a:lnTo>
                      <a:pt x="58" y="194"/>
                    </a:lnTo>
                    <a:lnTo>
                      <a:pt x="54" y="196"/>
                    </a:lnTo>
                    <a:lnTo>
                      <a:pt x="50" y="186"/>
                    </a:lnTo>
                    <a:lnTo>
                      <a:pt x="49" y="174"/>
                    </a:lnTo>
                    <a:lnTo>
                      <a:pt x="50" y="163"/>
                    </a:lnTo>
                    <a:lnTo>
                      <a:pt x="48" y="159"/>
                    </a:lnTo>
                    <a:lnTo>
                      <a:pt x="48" y="151"/>
                    </a:lnTo>
                    <a:lnTo>
                      <a:pt x="46" y="145"/>
                    </a:lnTo>
                    <a:lnTo>
                      <a:pt x="44" y="148"/>
                    </a:lnTo>
                    <a:lnTo>
                      <a:pt x="43" y="157"/>
                    </a:lnTo>
                    <a:lnTo>
                      <a:pt x="39" y="157"/>
                    </a:lnTo>
                    <a:lnTo>
                      <a:pt x="35" y="161"/>
                    </a:lnTo>
                    <a:lnTo>
                      <a:pt x="27" y="161"/>
                    </a:lnTo>
                    <a:lnTo>
                      <a:pt x="24" y="159"/>
                    </a:lnTo>
                    <a:lnTo>
                      <a:pt x="21" y="160"/>
                    </a:lnTo>
                    <a:lnTo>
                      <a:pt x="14" y="165"/>
                    </a:lnTo>
                    <a:lnTo>
                      <a:pt x="5" y="168"/>
                    </a:lnTo>
                    <a:lnTo>
                      <a:pt x="3" y="165"/>
                    </a:lnTo>
                    <a:lnTo>
                      <a:pt x="0" y="159"/>
                    </a:lnTo>
                    <a:lnTo>
                      <a:pt x="7" y="144"/>
                    </a:lnTo>
                    <a:lnTo>
                      <a:pt x="11" y="140"/>
                    </a:lnTo>
                    <a:lnTo>
                      <a:pt x="19" y="138"/>
                    </a:lnTo>
                    <a:lnTo>
                      <a:pt x="29" y="126"/>
                    </a:lnTo>
                    <a:lnTo>
                      <a:pt x="29" y="118"/>
                    </a:lnTo>
                    <a:lnTo>
                      <a:pt x="27" y="116"/>
                    </a:lnTo>
                    <a:lnTo>
                      <a:pt x="27" y="102"/>
                    </a:lnTo>
                    <a:lnTo>
                      <a:pt x="26" y="97"/>
                    </a:lnTo>
                    <a:lnTo>
                      <a:pt x="27" y="88"/>
                    </a:lnTo>
                    <a:lnTo>
                      <a:pt x="30" y="80"/>
                    </a:lnTo>
                    <a:lnTo>
                      <a:pt x="31" y="71"/>
                    </a:lnTo>
                    <a:lnTo>
                      <a:pt x="31" y="69"/>
                    </a:lnTo>
                    <a:lnTo>
                      <a:pt x="32" y="62"/>
                    </a:lnTo>
                    <a:lnTo>
                      <a:pt x="33" y="41"/>
                    </a:lnTo>
                    <a:lnTo>
                      <a:pt x="33" y="34"/>
                    </a:lnTo>
                    <a:lnTo>
                      <a:pt x="35" y="28"/>
                    </a:lnTo>
                    <a:lnTo>
                      <a:pt x="38" y="17"/>
                    </a:lnTo>
                    <a:lnTo>
                      <a:pt x="41" y="12"/>
                    </a:lnTo>
                    <a:lnTo>
                      <a:pt x="44" y="8"/>
                    </a:lnTo>
                  </a:path>
                </a:pathLst>
              </a:custGeom>
              <a:grpFill/>
              <a:ln w="635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grpSp>
            <p:nvGrpSpPr>
              <p:cNvPr id="1229" name="Group 913">
                <a:extLst>
                  <a:ext uri="{FF2B5EF4-FFF2-40B4-BE49-F238E27FC236}">
                    <a16:creationId xmlns:a16="http://schemas.microsoft.com/office/drawing/2014/main" id="{29FB40E5-628A-724C-9986-F05728D5A1CF}"/>
                  </a:ext>
                </a:extLst>
              </p:cNvPr>
              <p:cNvGrpSpPr/>
              <p:nvPr/>
            </p:nvGrpSpPr>
            <p:grpSpPr bwMode="gray">
              <a:xfrm>
                <a:off x="4646309" y="2824665"/>
                <a:ext cx="76465" cy="131305"/>
                <a:chOff x="1747838" y="1630364"/>
                <a:chExt cx="61913" cy="95250"/>
              </a:xfrm>
              <a:grpFill/>
            </p:grpSpPr>
            <p:sp>
              <p:nvSpPr>
                <p:cNvPr id="1237" name="Freeform 1761">
                  <a:extLst>
                    <a:ext uri="{FF2B5EF4-FFF2-40B4-BE49-F238E27FC236}">
                      <a16:creationId xmlns:a16="http://schemas.microsoft.com/office/drawing/2014/main" id="{E826F3BD-60DB-6144-81F1-1A909DAFC6BD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1747838" y="1630364"/>
                  <a:ext cx="39688" cy="38100"/>
                </a:xfrm>
                <a:custGeom>
                  <a:avLst/>
                  <a:gdLst>
                    <a:gd name="T0" fmla="*/ 22 w 50"/>
                    <a:gd name="T1" fmla="*/ 9 h 47"/>
                    <a:gd name="T2" fmla="*/ 23 w 50"/>
                    <a:gd name="T3" fmla="*/ 10 h 47"/>
                    <a:gd name="T4" fmla="*/ 25 w 50"/>
                    <a:gd name="T5" fmla="*/ 6 h 47"/>
                    <a:gd name="T6" fmla="*/ 33 w 50"/>
                    <a:gd name="T7" fmla="*/ 15 h 47"/>
                    <a:gd name="T8" fmla="*/ 34 w 50"/>
                    <a:gd name="T9" fmla="*/ 20 h 47"/>
                    <a:gd name="T10" fmla="*/ 42 w 50"/>
                    <a:gd name="T11" fmla="*/ 23 h 47"/>
                    <a:gd name="T12" fmla="*/ 50 w 50"/>
                    <a:gd name="T13" fmla="*/ 35 h 47"/>
                    <a:gd name="T14" fmla="*/ 46 w 50"/>
                    <a:gd name="T15" fmla="*/ 42 h 47"/>
                    <a:gd name="T16" fmla="*/ 32 w 50"/>
                    <a:gd name="T17" fmla="*/ 47 h 47"/>
                    <a:gd name="T18" fmla="*/ 12 w 50"/>
                    <a:gd name="T19" fmla="*/ 45 h 47"/>
                    <a:gd name="T20" fmla="*/ 7 w 50"/>
                    <a:gd name="T21" fmla="*/ 33 h 47"/>
                    <a:gd name="T22" fmla="*/ 8 w 50"/>
                    <a:gd name="T23" fmla="*/ 30 h 47"/>
                    <a:gd name="T24" fmla="*/ 9 w 50"/>
                    <a:gd name="T25" fmla="*/ 19 h 47"/>
                    <a:gd name="T26" fmla="*/ 5 w 50"/>
                    <a:gd name="T27" fmla="*/ 24 h 47"/>
                    <a:gd name="T28" fmla="*/ 4 w 50"/>
                    <a:gd name="T29" fmla="*/ 23 h 47"/>
                    <a:gd name="T30" fmla="*/ 4 w 50"/>
                    <a:gd name="T31" fmla="*/ 18 h 47"/>
                    <a:gd name="T32" fmla="*/ 0 w 50"/>
                    <a:gd name="T33" fmla="*/ 16 h 47"/>
                    <a:gd name="T34" fmla="*/ 0 w 50"/>
                    <a:gd name="T35" fmla="*/ 12 h 47"/>
                    <a:gd name="T36" fmla="*/ 4 w 50"/>
                    <a:gd name="T37" fmla="*/ 6 h 47"/>
                    <a:gd name="T38" fmla="*/ 15 w 50"/>
                    <a:gd name="T39" fmla="*/ 0 h 47"/>
                    <a:gd name="T40" fmla="*/ 22 w 50"/>
                    <a:gd name="T41" fmla="*/ 0 h 47"/>
                    <a:gd name="T42" fmla="*/ 23 w 50"/>
                    <a:gd name="T43" fmla="*/ 6 h 47"/>
                    <a:gd name="T44" fmla="*/ 22 w 50"/>
                    <a:gd name="T45" fmla="*/ 9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50" h="47">
                      <a:moveTo>
                        <a:pt x="22" y="9"/>
                      </a:moveTo>
                      <a:lnTo>
                        <a:pt x="23" y="10"/>
                      </a:lnTo>
                      <a:lnTo>
                        <a:pt x="25" y="6"/>
                      </a:lnTo>
                      <a:lnTo>
                        <a:pt x="33" y="15"/>
                      </a:lnTo>
                      <a:lnTo>
                        <a:pt x="34" y="20"/>
                      </a:lnTo>
                      <a:lnTo>
                        <a:pt x="42" y="23"/>
                      </a:lnTo>
                      <a:lnTo>
                        <a:pt x="50" y="35"/>
                      </a:lnTo>
                      <a:lnTo>
                        <a:pt x="46" y="42"/>
                      </a:lnTo>
                      <a:lnTo>
                        <a:pt x="32" y="47"/>
                      </a:lnTo>
                      <a:lnTo>
                        <a:pt x="12" y="45"/>
                      </a:lnTo>
                      <a:lnTo>
                        <a:pt x="7" y="33"/>
                      </a:lnTo>
                      <a:lnTo>
                        <a:pt x="8" y="30"/>
                      </a:lnTo>
                      <a:lnTo>
                        <a:pt x="9" y="19"/>
                      </a:lnTo>
                      <a:lnTo>
                        <a:pt x="5" y="24"/>
                      </a:lnTo>
                      <a:lnTo>
                        <a:pt x="4" y="23"/>
                      </a:lnTo>
                      <a:lnTo>
                        <a:pt x="4" y="18"/>
                      </a:lnTo>
                      <a:lnTo>
                        <a:pt x="0" y="16"/>
                      </a:lnTo>
                      <a:lnTo>
                        <a:pt x="0" y="12"/>
                      </a:lnTo>
                      <a:lnTo>
                        <a:pt x="4" y="6"/>
                      </a:lnTo>
                      <a:lnTo>
                        <a:pt x="15" y="0"/>
                      </a:lnTo>
                      <a:lnTo>
                        <a:pt x="22" y="0"/>
                      </a:lnTo>
                      <a:lnTo>
                        <a:pt x="23" y="6"/>
                      </a:lnTo>
                      <a:lnTo>
                        <a:pt x="22" y="9"/>
                      </a:lnTo>
                    </a:path>
                  </a:pathLst>
                </a:custGeom>
                <a:grpFill/>
                <a:ln w="6350">
                  <a:solidFill>
                    <a:srgbClr val="FFFFFF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1238" name="Freeform 1764">
                  <a:extLst>
                    <a:ext uri="{FF2B5EF4-FFF2-40B4-BE49-F238E27FC236}">
                      <a16:creationId xmlns:a16="http://schemas.microsoft.com/office/drawing/2014/main" id="{AF534220-F8E1-464B-A24C-010C827228E2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1752600" y="1665289"/>
                  <a:ext cx="47625" cy="28575"/>
                </a:xfrm>
                <a:custGeom>
                  <a:avLst/>
                  <a:gdLst>
                    <a:gd name="T0" fmla="*/ 45 w 59"/>
                    <a:gd name="T1" fmla="*/ 2 h 36"/>
                    <a:gd name="T2" fmla="*/ 53 w 59"/>
                    <a:gd name="T3" fmla="*/ 2 h 36"/>
                    <a:gd name="T4" fmla="*/ 54 w 59"/>
                    <a:gd name="T5" fmla="*/ 8 h 36"/>
                    <a:gd name="T6" fmla="*/ 59 w 59"/>
                    <a:gd name="T7" fmla="*/ 12 h 36"/>
                    <a:gd name="T8" fmla="*/ 58 w 59"/>
                    <a:gd name="T9" fmla="*/ 21 h 36"/>
                    <a:gd name="T10" fmla="*/ 56 w 59"/>
                    <a:gd name="T11" fmla="*/ 25 h 36"/>
                    <a:gd name="T12" fmla="*/ 42 w 59"/>
                    <a:gd name="T13" fmla="*/ 33 h 36"/>
                    <a:gd name="T14" fmla="*/ 35 w 59"/>
                    <a:gd name="T15" fmla="*/ 35 h 36"/>
                    <a:gd name="T16" fmla="*/ 17 w 59"/>
                    <a:gd name="T17" fmla="*/ 36 h 36"/>
                    <a:gd name="T18" fmla="*/ 15 w 59"/>
                    <a:gd name="T19" fmla="*/ 36 h 36"/>
                    <a:gd name="T20" fmla="*/ 15 w 59"/>
                    <a:gd name="T21" fmla="*/ 33 h 36"/>
                    <a:gd name="T22" fmla="*/ 13 w 59"/>
                    <a:gd name="T23" fmla="*/ 33 h 36"/>
                    <a:gd name="T24" fmla="*/ 11 w 59"/>
                    <a:gd name="T25" fmla="*/ 36 h 36"/>
                    <a:gd name="T26" fmla="*/ 6 w 59"/>
                    <a:gd name="T27" fmla="*/ 31 h 36"/>
                    <a:gd name="T28" fmla="*/ 2 w 59"/>
                    <a:gd name="T29" fmla="*/ 31 h 36"/>
                    <a:gd name="T30" fmla="*/ 0 w 59"/>
                    <a:gd name="T31" fmla="*/ 21 h 36"/>
                    <a:gd name="T32" fmla="*/ 1 w 59"/>
                    <a:gd name="T33" fmla="*/ 18 h 36"/>
                    <a:gd name="T34" fmla="*/ 2 w 59"/>
                    <a:gd name="T35" fmla="*/ 13 h 36"/>
                    <a:gd name="T36" fmla="*/ 14 w 59"/>
                    <a:gd name="T37" fmla="*/ 12 h 36"/>
                    <a:gd name="T38" fmla="*/ 41 w 59"/>
                    <a:gd name="T39" fmla="*/ 0 h 36"/>
                    <a:gd name="T40" fmla="*/ 45 w 59"/>
                    <a:gd name="T41" fmla="*/ 2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59" h="36">
                      <a:moveTo>
                        <a:pt x="45" y="2"/>
                      </a:moveTo>
                      <a:lnTo>
                        <a:pt x="53" y="2"/>
                      </a:lnTo>
                      <a:lnTo>
                        <a:pt x="54" y="8"/>
                      </a:lnTo>
                      <a:lnTo>
                        <a:pt x="59" y="12"/>
                      </a:lnTo>
                      <a:lnTo>
                        <a:pt x="58" y="21"/>
                      </a:lnTo>
                      <a:lnTo>
                        <a:pt x="56" y="25"/>
                      </a:lnTo>
                      <a:lnTo>
                        <a:pt x="42" y="33"/>
                      </a:lnTo>
                      <a:lnTo>
                        <a:pt x="35" y="35"/>
                      </a:lnTo>
                      <a:lnTo>
                        <a:pt x="17" y="36"/>
                      </a:lnTo>
                      <a:lnTo>
                        <a:pt x="15" y="36"/>
                      </a:lnTo>
                      <a:lnTo>
                        <a:pt x="15" y="33"/>
                      </a:lnTo>
                      <a:lnTo>
                        <a:pt x="13" y="33"/>
                      </a:lnTo>
                      <a:lnTo>
                        <a:pt x="11" y="36"/>
                      </a:lnTo>
                      <a:lnTo>
                        <a:pt x="6" y="31"/>
                      </a:lnTo>
                      <a:lnTo>
                        <a:pt x="2" y="31"/>
                      </a:lnTo>
                      <a:lnTo>
                        <a:pt x="0" y="21"/>
                      </a:lnTo>
                      <a:lnTo>
                        <a:pt x="1" y="18"/>
                      </a:lnTo>
                      <a:lnTo>
                        <a:pt x="2" y="13"/>
                      </a:lnTo>
                      <a:lnTo>
                        <a:pt x="14" y="12"/>
                      </a:lnTo>
                      <a:lnTo>
                        <a:pt x="41" y="0"/>
                      </a:lnTo>
                      <a:lnTo>
                        <a:pt x="45" y="2"/>
                      </a:lnTo>
                    </a:path>
                  </a:pathLst>
                </a:custGeom>
                <a:grpFill/>
                <a:ln w="6350">
                  <a:solidFill>
                    <a:srgbClr val="FFFFFF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1239" name="Freeform 1770">
                  <a:extLst>
                    <a:ext uri="{FF2B5EF4-FFF2-40B4-BE49-F238E27FC236}">
                      <a16:creationId xmlns:a16="http://schemas.microsoft.com/office/drawing/2014/main" id="{4C73A5E3-003A-D846-9231-F38B7900D330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1779588" y="1698626"/>
                  <a:ext cx="30163" cy="26988"/>
                </a:xfrm>
                <a:custGeom>
                  <a:avLst/>
                  <a:gdLst>
                    <a:gd name="T0" fmla="*/ 11 w 40"/>
                    <a:gd name="T1" fmla="*/ 12 h 33"/>
                    <a:gd name="T2" fmla="*/ 15 w 40"/>
                    <a:gd name="T3" fmla="*/ 8 h 33"/>
                    <a:gd name="T4" fmla="*/ 36 w 40"/>
                    <a:gd name="T5" fmla="*/ 0 h 33"/>
                    <a:gd name="T6" fmla="*/ 40 w 40"/>
                    <a:gd name="T7" fmla="*/ 7 h 33"/>
                    <a:gd name="T8" fmla="*/ 31 w 40"/>
                    <a:gd name="T9" fmla="*/ 15 h 33"/>
                    <a:gd name="T10" fmla="*/ 28 w 40"/>
                    <a:gd name="T11" fmla="*/ 21 h 33"/>
                    <a:gd name="T12" fmla="*/ 25 w 40"/>
                    <a:gd name="T13" fmla="*/ 30 h 33"/>
                    <a:gd name="T14" fmla="*/ 18 w 40"/>
                    <a:gd name="T15" fmla="*/ 27 h 33"/>
                    <a:gd name="T16" fmla="*/ 9 w 40"/>
                    <a:gd name="T17" fmla="*/ 33 h 33"/>
                    <a:gd name="T18" fmla="*/ 4 w 40"/>
                    <a:gd name="T19" fmla="*/ 32 h 33"/>
                    <a:gd name="T20" fmla="*/ 0 w 40"/>
                    <a:gd name="T21" fmla="*/ 30 h 33"/>
                    <a:gd name="T22" fmla="*/ 2 w 40"/>
                    <a:gd name="T23" fmla="*/ 25 h 33"/>
                    <a:gd name="T24" fmla="*/ 7 w 40"/>
                    <a:gd name="T25" fmla="*/ 15 h 33"/>
                    <a:gd name="T26" fmla="*/ 9 w 40"/>
                    <a:gd name="T27" fmla="*/ 12 h 33"/>
                    <a:gd name="T28" fmla="*/ 11 w 40"/>
                    <a:gd name="T29" fmla="*/ 12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40" h="33">
                      <a:moveTo>
                        <a:pt x="11" y="12"/>
                      </a:moveTo>
                      <a:lnTo>
                        <a:pt x="15" y="8"/>
                      </a:lnTo>
                      <a:lnTo>
                        <a:pt x="36" y="0"/>
                      </a:lnTo>
                      <a:lnTo>
                        <a:pt x="40" y="7"/>
                      </a:lnTo>
                      <a:lnTo>
                        <a:pt x="31" y="15"/>
                      </a:lnTo>
                      <a:lnTo>
                        <a:pt x="28" y="21"/>
                      </a:lnTo>
                      <a:lnTo>
                        <a:pt x="25" y="30"/>
                      </a:lnTo>
                      <a:lnTo>
                        <a:pt x="18" y="27"/>
                      </a:lnTo>
                      <a:lnTo>
                        <a:pt x="9" y="33"/>
                      </a:lnTo>
                      <a:lnTo>
                        <a:pt x="4" y="32"/>
                      </a:lnTo>
                      <a:lnTo>
                        <a:pt x="0" y="30"/>
                      </a:lnTo>
                      <a:lnTo>
                        <a:pt x="2" y="25"/>
                      </a:lnTo>
                      <a:lnTo>
                        <a:pt x="7" y="15"/>
                      </a:lnTo>
                      <a:lnTo>
                        <a:pt x="9" y="12"/>
                      </a:lnTo>
                      <a:lnTo>
                        <a:pt x="11" y="12"/>
                      </a:lnTo>
                    </a:path>
                  </a:pathLst>
                </a:custGeom>
                <a:grpFill/>
                <a:ln w="6350">
                  <a:solidFill>
                    <a:srgbClr val="FFFFFF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</p:grpSp>
          <p:sp>
            <p:nvSpPr>
              <p:cNvPr id="1230" name="Freeform 2613">
                <a:extLst>
                  <a:ext uri="{FF2B5EF4-FFF2-40B4-BE49-F238E27FC236}">
                    <a16:creationId xmlns:a16="http://schemas.microsoft.com/office/drawing/2014/main" id="{64643454-6E0F-7549-A238-26C49C3B1107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4885507" y="1979933"/>
                <a:ext cx="352914" cy="630265"/>
              </a:xfrm>
              <a:custGeom>
                <a:avLst/>
                <a:gdLst>
                  <a:gd name="T0" fmla="*/ 258 w 358"/>
                  <a:gd name="T1" fmla="*/ 184 h 576"/>
                  <a:gd name="T2" fmla="*/ 246 w 358"/>
                  <a:gd name="T3" fmla="*/ 197 h 576"/>
                  <a:gd name="T4" fmla="*/ 254 w 358"/>
                  <a:gd name="T5" fmla="*/ 225 h 576"/>
                  <a:gd name="T6" fmla="*/ 262 w 358"/>
                  <a:gd name="T7" fmla="*/ 247 h 576"/>
                  <a:gd name="T8" fmla="*/ 233 w 358"/>
                  <a:gd name="T9" fmla="*/ 225 h 576"/>
                  <a:gd name="T10" fmla="*/ 230 w 358"/>
                  <a:gd name="T11" fmla="*/ 208 h 576"/>
                  <a:gd name="T12" fmla="*/ 230 w 358"/>
                  <a:gd name="T13" fmla="*/ 169 h 576"/>
                  <a:gd name="T14" fmla="*/ 160 w 358"/>
                  <a:gd name="T15" fmla="*/ 83 h 576"/>
                  <a:gd name="T16" fmla="*/ 113 w 358"/>
                  <a:gd name="T17" fmla="*/ 9 h 576"/>
                  <a:gd name="T18" fmla="*/ 74 w 358"/>
                  <a:gd name="T19" fmla="*/ 8 h 576"/>
                  <a:gd name="T20" fmla="*/ 77 w 358"/>
                  <a:gd name="T21" fmla="*/ 34 h 576"/>
                  <a:gd name="T22" fmla="*/ 109 w 358"/>
                  <a:gd name="T23" fmla="*/ 41 h 576"/>
                  <a:gd name="T24" fmla="*/ 108 w 358"/>
                  <a:gd name="T25" fmla="*/ 59 h 576"/>
                  <a:gd name="T26" fmla="*/ 81 w 358"/>
                  <a:gd name="T27" fmla="*/ 72 h 576"/>
                  <a:gd name="T28" fmla="*/ 58 w 358"/>
                  <a:gd name="T29" fmla="*/ 66 h 576"/>
                  <a:gd name="T30" fmla="*/ 35 w 358"/>
                  <a:gd name="T31" fmla="*/ 112 h 576"/>
                  <a:gd name="T32" fmla="*/ 62 w 358"/>
                  <a:gd name="T33" fmla="*/ 130 h 576"/>
                  <a:gd name="T34" fmla="*/ 80 w 358"/>
                  <a:gd name="T35" fmla="*/ 133 h 576"/>
                  <a:gd name="T36" fmla="*/ 23 w 358"/>
                  <a:gd name="T37" fmla="*/ 156 h 576"/>
                  <a:gd name="T38" fmla="*/ 0 w 358"/>
                  <a:gd name="T39" fmla="*/ 202 h 576"/>
                  <a:gd name="T40" fmla="*/ 49 w 358"/>
                  <a:gd name="T41" fmla="*/ 241 h 576"/>
                  <a:gd name="T42" fmla="*/ 63 w 358"/>
                  <a:gd name="T43" fmla="*/ 227 h 576"/>
                  <a:gd name="T44" fmla="*/ 46 w 358"/>
                  <a:gd name="T45" fmla="*/ 257 h 576"/>
                  <a:gd name="T46" fmla="*/ 23 w 358"/>
                  <a:gd name="T47" fmla="*/ 276 h 576"/>
                  <a:gd name="T48" fmla="*/ 31 w 358"/>
                  <a:gd name="T49" fmla="*/ 302 h 576"/>
                  <a:gd name="T50" fmla="*/ 87 w 358"/>
                  <a:gd name="T51" fmla="*/ 336 h 576"/>
                  <a:gd name="T52" fmla="*/ 41 w 358"/>
                  <a:gd name="T53" fmla="*/ 354 h 576"/>
                  <a:gd name="T54" fmla="*/ 61 w 358"/>
                  <a:gd name="T55" fmla="*/ 375 h 576"/>
                  <a:gd name="T56" fmla="*/ 82 w 358"/>
                  <a:gd name="T57" fmla="*/ 377 h 576"/>
                  <a:gd name="T58" fmla="*/ 93 w 358"/>
                  <a:gd name="T59" fmla="*/ 390 h 576"/>
                  <a:gd name="T60" fmla="*/ 116 w 358"/>
                  <a:gd name="T61" fmla="*/ 366 h 576"/>
                  <a:gd name="T62" fmla="*/ 129 w 358"/>
                  <a:gd name="T63" fmla="*/ 370 h 576"/>
                  <a:gd name="T64" fmla="*/ 166 w 358"/>
                  <a:gd name="T65" fmla="*/ 384 h 576"/>
                  <a:gd name="T66" fmla="*/ 165 w 358"/>
                  <a:gd name="T67" fmla="*/ 400 h 576"/>
                  <a:gd name="T68" fmla="*/ 156 w 358"/>
                  <a:gd name="T69" fmla="*/ 408 h 576"/>
                  <a:gd name="T70" fmla="*/ 102 w 358"/>
                  <a:gd name="T71" fmla="*/ 464 h 576"/>
                  <a:gd name="T72" fmla="*/ 106 w 358"/>
                  <a:gd name="T73" fmla="*/ 483 h 576"/>
                  <a:gd name="T74" fmla="*/ 133 w 358"/>
                  <a:gd name="T75" fmla="*/ 504 h 576"/>
                  <a:gd name="T76" fmla="*/ 132 w 358"/>
                  <a:gd name="T77" fmla="*/ 546 h 576"/>
                  <a:gd name="T78" fmla="*/ 143 w 358"/>
                  <a:gd name="T79" fmla="*/ 556 h 576"/>
                  <a:gd name="T80" fmla="*/ 204 w 358"/>
                  <a:gd name="T81" fmla="*/ 572 h 576"/>
                  <a:gd name="T82" fmla="*/ 222 w 358"/>
                  <a:gd name="T83" fmla="*/ 565 h 576"/>
                  <a:gd name="T84" fmla="*/ 201 w 358"/>
                  <a:gd name="T85" fmla="*/ 503 h 576"/>
                  <a:gd name="T86" fmla="*/ 235 w 358"/>
                  <a:gd name="T87" fmla="*/ 562 h 576"/>
                  <a:gd name="T88" fmla="*/ 243 w 358"/>
                  <a:gd name="T89" fmla="*/ 496 h 576"/>
                  <a:gd name="T90" fmla="*/ 266 w 358"/>
                  <a:gd name="T91" fmla="*/ 507 h 576"/>
                  <a:gd name="T92" fmla="*/ 256 w 358"/>
                  <a:gd name="T93" fmla="*/ 448 h 576"/>
                  <a:gd name="T94" fmla="*/ 265 w 358"/>
                  <a:gd name="T95" fmla="*/ 451 h 576"/>
                  <a:gd name="T96" fmla="*/ 293 w 358"/>
                  <a:gd name="T97" fmla="*/ 434 h 576"/>
                  <a:gd name="T98" fmla="*/ 337 w 358"/>
                  <a:gd name="T99" fmla="*/ 414 h 576"/>
                  <a:gd name="T100" fmla="*/ 334 w 358"/>
                  <a:gd name="T101" fmla="*/ 333 h 576"/>
                  <a:gd name="T102" fmla="*/ 320 w 358"/>
                  <a:gd name="T103" fmla="*/ 358 h 576"/>
                  <a:gd name="T104" fmla="*/ 304 w 358"/>
                  <a:gd name="T105" fmla="*/ 316 h 576"/>
                  <a:gd name="T106" fmla="*/ 284 w 358"/>
                  <a:gd name="T107" fmla="*/ 321 h 576"/>
                  <a:gd name="T108" fmla="*/ 296 w 358"/>
                  <a:gd name="T109" fmla="*/ 273 h 5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358" h="576">
                    <a:moveTo>
                      <a:pt x="293" y="264"/>
                    </a:moveTo>
                    <a:lnTo>
                      <a:pt x="290" y="250"/>
                    </a:lnTo>
                    <a:lnTo>
                      <a:pt x="280" y="222"/>
                    </a:lnTo>
                    <a:lnTo>
                      <a:pt x="280" y="220"/>
                    </a:lnTo>
                    <a:lnTo>
                      <a:pt x="277" y="190"/>
                    </a:lnTo>
                    <a:lnTo>
                      <a:pt x="277" y="189"/>
                    </a:lnTo>
                    <a:lnTo>
                      <a:pt x="258" y="184"/>
                    </a:lnTo>
                    <a:lnTo>
                      <a:pt x="255" y="184"/>
                    </a:lnTo>
                    <a:lnTo>
                      <a:pt x="253" y="185"/>
                    </a:lnTo>
                    <a:lnTo>
                      <a:pt x="252" y="185"/>
                    </a:lnTo>
                    <a:lnTo>
                      <a:pt x="248" y="190"/>
                    </a:lnTo>
                    <a:lnTo>
                      <a:pt x="247" y="192"/>
                    </a:lnTo>
                    <a:lnTo>
                      <a:pt x="246" y="193"/>
                    </a:lnTo>
                    <a:lnTo>
                      <a:pt x="246" y="197"/>
                    </a:lnTo>
                    <a:lnTo>
                      <a:pt x="245" y="211"/>
                    </a:lnTo>
                    <a:lnTo>
                      <a:pt x="245" y="212"/>
                    </a:lnTo>
                    <a:lnTo>
                      <a:pt x="248" y="220"/>
                    </a:lnTo>
                    <a:lnTo>
                      <a:pt x="248" y="221"/>
                    </a:lnTo>
                    <a:lnTo>
                      <a:pt x="252" y="224"/>
                    </a:lnTo>
                    <a:lnTo>
                      <a:pt x="252" y="225"/>
                    </a:lnTo>
                    <a:lnTo>
                      <a:pt x="254" y="225"/>
                    </a:lnTo>
                    <a:lnTo>
                      <a:pt x="256" y="225"/>
                    </a:lnTo>
                    <a:lnTo>
                      <a:pt x="258" y="227"/>
                    </a:lnTo>
                    <a:lnTo>
                      <a:pt x="258" y="229"/>
                    </a:lnTo>
                    <a:lnTo>
                      <a:pt x="259" y="230"/>
                    </a:lnTo>
                    <a:lnTo>
                      <a:pt x="263" y="246"/>
                    </a:lnTo>
                    <a:lnTo>
                      <a:pt x="263" y="247"/>
                    </a:lnTo>
                    <a:lnTo>
                      <a:pt x="262" y="247"/>
                    </a:lnTo>
                    <a:lnTo>
                      <a:pt x="251" y="246"/>
                    </a:lnTo>
                    <a:lnTo>
                      <a:pt x="250" y="245"/>
                    </a:lnTo>
                    <a:lnTo>
                      <a:pt x="244" y="241"/>
                    </a:lnTo>
                    <a:lnTo>
                      <a:pt x="243" y="240"/>
                    </a:lnTo>
                    <a:lnTo>
                      <a:pt x="234" y="229"/>
                    </a:lnTo>
                    <a:lnTo>
                      <a:pt x="233" y="227"/>
                    </a:lnTo>
                    <a:lnTo>
                      <a:pt x="233" y="225"/>
                    </a:lnTo>
                    <a:lnTo>
                      <a:pt x="233" y="225"/>
                    </a:lnTo>
                    <a:lnTo>
                      <a:pt x="231" y="221"/>
                    </a:lnTo>
                    <a:lnTo>
                      <a:pt x="230" y="216"/>
                    </a:lnTo>
                    <a:lnTo>
                      <a:pt x="229" y="213"/>
                    </a:lnTo>
                    <a:lnTo>
                      <a:pt x="229" y="210"/>
                    </a:lnTo>
                    <a:lnTo>
                      <a:pt x="230" y="209"/>
                    </a:lnTo>
                    <a:lnTo>
                      <a:pt x="230" y="208"/>
                    </a:lnTo>
                    <a:lnTo>
                      <a:pt x="233" y="204"/>
                    </a:lnTo>
                    <a:lnTo>
                      <a:pt x="233" y="203"/>
                    </a:lnTo>
                    <a:lnTo>
                      <a:pt x="233" y="202"/>
                    </a:lnTo>
                    <a:lnTo>
                      <a:pt x="234" y="192"/>
                    </a:lnTo>
                    <a:lnTo>
                      <a:pt x="235" y="180"/>
                    </a:lnTo>
                    <a:lnTo>
                      <a:pt x="230" y="169"/>
                    </a:lnTo>
                    <a:lnTo>
                      <a:pt x="230" y="169"/>
                    </a:lnTo>
                    <a:lnTo>
                      <a:pt x="225" y="166"/>
                    </a:lnTo>
                    <a:lnTo>
                      <a:pt x="220" y="164"/>
                    </a:lnTo>
                    <a:lnTo>
                      <a:pt x="212" y="166"/>
                    </a:lnTo>
                    <a:lnTo>
                      <a:pt x="204" y="165"/>
                    </a:lnTo>
                    <a:lnTo>
                      <a:pt x="191" y="162"/>
                    </a:lnTo>
                    <a:lnTo>
                      <a:pt x="171" y="119"/>
                    </a:lnTo>
                    <a:lnTo>
                      <a:pt x="160" y="83"/>
                    </a:lnTo>
                    <a:lnTo>
                      <a:pt x="149" y="44"/>
                    </a:lnTo>
                    <a:lnTo>
                      <a:pt x="145" y="38"/>
                    </a:lnTo>
                    <a:lnTo>
                      <a:pt x="143" y="33"/>
                    </a:lnTo>
                    <a:lnTo>
                      <a:pt x="140" y="31"/>
                    </a:lnTo>
                    <a:lnTo>
                      <a:pt x="138" y="28"/>
                    </a:lnTo>
                    <a:lnTo>
                      <a:pt x="130" y="22"/>
                    </a:lnTo>
                    <a:lnTo>
                      <a:pt x="113" y="9"/>
                    </a:lnTo>
                    <a:lnTo>
                      <a:pt x="108" y="5"/>
                    </a:lnTo>
                    <a:lnTo>
                      <a:pt x="103" y="3"/>
                    </a:lnTo>
                    <a:lnTo>
                      <a:pt x="97" y="0"/>
                    </a:lnTo>
                    <a:lnTo>
                      <a:pt x="79" y="5"/>
                    </a:lnTo>
                    <a:lnTo>
                      <a:pt x="76" y="6"/>
                    </a:lnTo>
                    <a:lnTo>
                      <a:pt x="75" y="6"/>
                    </a:lnTo>
                    <a:lnTo>
                      <a:pt x="74" y="8"/>
                    </a:lnTo>
                    <a:lnTo>
                      <a:pt x="74" y="9"/>
                    </a:lnTo>
                    <a:lnTo>
                      <a:pt x="71" y="20"/>
                    </a:lnTo>
                    <a:lnTo>
                      <a:pt x="71" y="27"/>
                    </a:lnTo>
                    <a:lnTo>
                      <a:pt x="73" y="30"/>
                    </a:lnTo>
                    <a:lnTo>
                      <a:pt x="74" y="31"/>
                    </a:lnTo>
                    <a:lnTo>
                      <a:pt x="76" y="33"/>
                    </a:lnTo>
                    <a:lnTo>
                      <a:pt x="77" y="34"/>
                    </a:lnTo>
                    <a:lnTo>
                      <a:pt x="85" y="37"/>
                    </a:lnTo>
                    <a:lnTo>
                      <a:pt x="87" y="37"/>
                    </a:lnTo>
                    <a:lnTo>
                      <a:pt x="93" y="36"/>
                    </a:lnTo>
                    <a:lnTo>
                      <a:pt x="98" y="34"/>
                    </a:lnTo>
                    <a:lnTo>
                      <a:pt x="100" y="33"/>
                    </a:lnTo>
                    <a:lnTo>
                      <a:pt x="107" y="36"/>
                    </a:lnTo>
                    <a:lnTo>
                      <a:pt x="109" y="41"/>
                    </a:lnTo>
                    <a:lnTo>
                      <a:pt x="110" y="41"/>
                    </a:lnTo>
                    <a:lnTo>
                      <a:pt x="110" y="44"/>
                    </a:lnTo>
                    <a:lnTo>
                      <a:pt x="111" y="45"/>
                    </a:lnTo>
                    <a:lnTo>
                      <a:pt x="110" y="47"/>
                    </a:lnTo>
                    <a:lnTo>
                      <a:pt x="109" y="54"/>
                    </a:lnTo>
                    <a:lnTo>
                      <a:pt x="108" y="58"/>
                    </a:lnTo>
                    <a:lnTo>
                      <a:pt x="108" y="59"/>
                    </a:lnTo>
                    <a:lnTo>
                      <a:pt x="105" y="61"/>
                    </a:lnTo>
                    <a:lnTo>
                      <a:pt x="105" y="61"/>
                    </a:lnTo>
                    <a:lnTo>
                      <a:pt x="84" y="59"/>
                    </a:lnTo>
                    <a:lnTo>
                      <a:pt x="73" y="55"/>
                    </a:lnTo>
                    <a:lnTo>
                      <a:pt x="72" y="55"/>
                    </a:lnTo>
                    <a:lnTo>
                      <a:pt x="76" y="64"/>
                    </a:lnTo>
                    <a:lnTo>
                      <a:pt x="81" y="72"/>
                    </a:lnTo>
                    <a:lnTo>
                      <a:pt x="73" y="77"/>
                    </a:lnTo>
                    <a:lnTo>
                      <a:pt x="68" y="78"/>
                    </a:lnTo>
                    <a:lnTo>
                      <a:pt x="68" y="73"/>
                    </a:lnTo>
                    <a:lnTo>
                      <a:pt x="66" y="70"/>
                    </a:lnTo>
                    <a:lnTo>
                      <a:pt x="65" y="70"/>
                    </a:lnTo>
                    <a:lnTo>
                      <a:pt x="62" y="67"/>
                    </a:lnTo>
                    <a:lnTo>
                      <a:pt x="58" y="66"/>
                    </a:lnTo>
                    <a:lnTo>
                      <a:pt x="54" y="67"/>
                    </a:lnTo>
                    <a:lnTo>
                      <a:pt x="47" y="73"/>
                    </a:lnTo>
                    <a:lnTo>
                      <a:pt x="45" y="75"/>
                    </a:lnTo>
                    <a:lnTo>
                      <a:pt x="45" y="76"/>
                    </a:lnTo>
                    <a:lnTo>
                      <a:pt x="38" y="96"/>
                    </a:lnTo>
                    <a:lnTo>
                      <a:pt x="37" y="97"/>
                    </a:lnTo>
                    <a:lnTo>
                      <a:pt x="35" y="112"/>
                    </a:lnTo>
                    <a:lnTo>
                      <a:pt x="36" y="113"/>
                    </a:lnTo>
                    <a:lnTo>
                      <a:pt x="37" y="115"/>
                    </a:lnTo>
                    <a:lnTo>
                      <a:pt x="38" y="115"/>
                    </a:lnTo>
                    <a:lnTo>
                      <a:pt x="41" y="118"/>
                    </a:lnTo>
                    <a:lnTo>
                      <a:pt x="61" y="130"/>
                    </a:lnTo>
                    <a:lnTo>
                      <a:pt x="61" y="130"/>
                    </a:lnTo>
                    <a:lnTo>
                      <a:pt x="62" y="130"/>
                    </a:lnTo>
                    <a:lnTo>
                      <a:pt x="66" y="130"/>
                    </a:lnTo>
                    <a:lnTo>
                      <a:pt x="68" y="130"/>
                    </a:lnTo>
                    <a:lnTo>
                      <a:pt x="70" y="127"/>
                    </a:lnTo>
                    <a:lnTo>
                      <a:pt x="72" y="125"/>
                    </a:lnTo>
                    <a:lnTo>
                      <a:pt x="73" y="127"/>
                    </a:lnTo>
                    <a:lnTo>
                      <a:pt x="80" y="131"/>
                    </a:lnTo>
                    <a:lnTo>
                      <a:pt x="80" y="133"/>
                    </a:lnTo>
                    <a:lnTo>
                      <a:pt x="84" y="158"/>
                    </a:lnTo>
                    <a:lnTo>
                      <a:pt x="83" y="165"/>
                    </a:lnTo>
                    <a:lnTo>
                      <a:pt x="83" y="163"/>
                    </a:lnTo>
                    <a:lnTo>
                      <a:pt x="54" y="156"/>
                    </a:lnTo>
                    <a:lnTo>
                      <a:pt x="48" y="155"/>
                    </a:lnTo>
                    <a:lnTo>
                      <a:pt x="23" y="156"/>
                    </a:lnTo>
                    <a:lnTo>
                      <a:pt x="23" y="156"/>
                    </a:lnTo>
                    <a:lnTo>
                      <a:pt x="21" y="157"/>
                    </a:lnTo>
                    <a:lnTo>
                      <a:pt x="20" y="158"/>
                    </a:lnTo>
                    <a:lnTo>
                      <a:pt x="20" y="158"/>
                    </a:lnTo>
                    <a:lnTo>
                      <a:pt x="19" y="193"/>
                    </a:lnTo>
                    <a:lnTo>
                      <a:pt x="1" y="200"/>
                    </a:lnTo>
                    <a:lnTo>
                      <a:pt x="0" y="201"/>
                    </a:lnTo>
                    <a:lnTo>
                      <a:pt x="0" y="202"/>
                    </a:lnTo>
                    <a:lnTo>
                      <a:pt x="1" y="203"/>
                    </a:lnTo>
                    <a:lnTo>
                      <a:pt x="6" y="214"/>
                    </a:lnTo>
                    <a:lnTo>
                      <a:pt x="21" y="227"/>
                    </a:lnTo>
                    <a:lnTo>
                      <a:pt x="39" y="242"/>
                    </a:lnTo>
                    <a:lnTo>
                      <a:pt x="41" y="242"/>
                    </a:lnTo>
                    <a:lnTo>
                      <a:pt x="45" y="242"/>
                    </a:lnTo>
                    <a:lnTo>
                      <a:pt x="49" y="241"/>
                    </a:lnTo>
                    <a:lnTo>
                      <a:pt x="51" y="240"/>
                    </a:lnTo>
                    <a:lnTo>
                      <a:pt x="58" y="235"/>
                    </a:lnTo>
                    <a:lnTo>
                      <a:pt x="60" y="233"/>
                    </a:lnTo>
                    <a:lnTo>
                      <a:pt x="61" y="232"/>
                    </a:lnTo>
                    <a:lnTo>
                      <a:pt x="61" y="231"/>
                    </a:lnTo>
                    <a:lnTo>
                      <a:pt x="63" y="229"/>
                    </a:lnTo>
                    <a:lnTo>
                      <a:pt x="63" y="227"/>
                    </a:lnTo>
                    <a:lnTo>
                      <a:pt x="68" y="225"/>
                    </a:lnTo>
                    <a:lnTo>
                      <a:pt x="80" y="231"/>
                    </a:lnTo>
                    <a:lnTo>
                      <a:pt x="80" y="232"/>
                    </a:lnTo>
                    <a:lnTo>
                      <a:pt x="80" y="232"/>
                    </a:lnTo>
                    <a:lnTo>
                      <a:pt x="63" y="256"/>
                    </a:lnTo>
                    <a:lnTo>
                      <a:pt x="60" y="259"/>
                    </a:lnTo>
                    <a:lnTo>
                      <a:pt x="46" y="257"/>
                    </a:lnTo>
                    <a:lnTo>
                      <a:pt x="41" y="257"/>
                    </a:lnTo>
                    <a:lnTo>
                      <a:pt x="40" y="257"/>
                    </a:lnTo>
                    <a:lnTo>
                      <a:pt x="35" y="256"/>
                    </a:lnTo>
                    <a:lnTo>
                      <a:pt x="26" y="254"/>
                    </a:lnTo>
                    <a:lnTo>
                      <a:pt x="21" y="264"/>
                    </a:lnTo>
                    <a:lnTo>
                      <a:pt x="20" y="268"/>
                    </a:lnTo>
                    <a:lnTo>
                      <a:pt x="23" y="276"/>
                    </a:lnTo>
                    <a:lnTo>
                      <a:pt x="34" y="278"/>
                    </a:lnTo>
                    <a:lnTo>
                      <a:pt x="35" y="281"/>
                    </a:lnTo>
                    <a:lnTo>
                      <a:pt x="32" y="286"/>
                    </a:lnTo>
                    <a:lnTo>
                      <a:pt x="20" y="287"/>
                    </a:lnTo>
                    <a:lnTo>
                      <a:pt x="27" y="292"/>
                    </a:lnTo>
                    <a:lnTo>
                      <a:pt x="25" y="295"/>
                    </a:lnTo>
                    <a:lnTo>
                      <a:pt x="31" y="302"/>
                    </a:lnTo>
                    <a:lnTo>
                      <a:pt x="39" y="322"/>
                    </a:lnTo>
                    <a:lnTo>
                      <a:pt x="51" y="329"/>
                    </a:lnTo>
                    <a:lnTo>
                      <a:pt x="53" y="334"/>
                    </a:lnTo>
                    <a:lnTo>
                      <a:pt x="70" y="329"/>
                    </a:lnTo>
                    <a:lnTo>
                      <a:pt x="80" y="335"/>
                    </a:lnTo>
                    <a:lnTo>
                      <a:pt x="91" y="322"/>
                    </a:lnTo>
                    <a:lnTo>
                      <a:pt x="87" y="336"/>
                    </a:lnTo>
                    <a:lnTo>
                      <a:pt x="79" y="344"/>
                    </a:lnTo>
                    <a:lnTo>
                      <a:pt x="65" y="345"/>
                    </a:lnTo>
                    <a:lnTo>
                      <a:pt x="64" y="347"/>
                    </a:lnTo>
                    <a:lnTo>
                      <a:pt x="55" y="350"/>
                    </a:lnTo>
                    <a:lnTo>
                      <a:pt x="46" y="346"/>
                    </a:lnTo>
                    <a:lnTo>
                      <a:pt x="42" y="349"/>
                    </a:lnTo>
                    <a:lnTo>
                      <a:pt x="41" y="354"/>
                    </a:lnTo>
                    <a:lnTo>
                      <a:pt x="42" y="358"/>
                    </a:lnTo>
                    <a:lnTo>
                      <a:pt x="42" y="363"/>
                    </a:lnTo>
                    <a:lnTo>
                      <a:pt x="48" y="370"/>
                    </a:lnTo>
                    <a:lnTo>
                      <a:pt x="52" y="369"/>
                    </a:lnTo>
                    <a:lnTo>
                      <a:pt x="53" y="373"/>
                    </a:lnTo>
                    <a:lnTo>
                      <a:pt x="60" y="370"/>
                    </a:lnTo>
                    <a:lnTo>
                      <a:pt x="61" y="375"/>
                    </a:lnTo>
                    <a:lnTo>
                      <a:pt x="63" y="380"/>
                    </a:lnTo>
                    <a:lnTo>
                      <a:pt x="63" y="383"/>
                    </a:lnTo>
                    <a:lnTo>
                      <a:pt x="68" y="394"/>
                    </a:lnTo>
                    <a:lnTo>
                      <a:pt x="70" y="389"/>
                    </a:lnTo>
                    <a:lnTo>
                      <a:pt x="75" y="383"/>
                    </a:lnTo>
                    <a:lnTo>
                      <a:pt x="81" y="380"/>
                    </a:lnTo>
                    <a:lnTo>
                      <a:pt x="82" y="377"/>
                    </a:lnTo>
                    <a:lnTo>
                      <a:pt x="81" y="372"/>
                    </a:lnTo>
                    <a:lnTo>
                      <a:pt x="85" y="366"/>
                    </a:lnTo>
                    <a:lnTo>
                      <a:pt x="96" y="372"/>
                    </a:lnTo>
                    <a:lnTo>
                      <a:pt x="100" y="371"/>
                    </a:lnTo>
                    <a:lnTo>
                      <a:pt x="94" y="378"/>
                    </a:lnTo>
                    <a:lnTo>
                      <a:pt x="93" y="381"/>
                    </a:lnTo>
                    <a:lnTo>
                      <a:pt x="93" y="390"/>
                    </a:lnTo>
                    <a:lnTo>
                      <a:pt x="95" y="390"/>
                    </a:lnTo>
                    <a:lnTo>
                      <a:pt x="98" y="395"/>
                    </a:lnTo>
                    <a:lnTo>
                      <a:pt x="102" y="394"/>
                    </a:lnTo>
                    <a:lnTo>
                      <a:pt x="107" y="388"/>
                    </a:lnTo>
                    <a:lnTo>
                      <a:pt x="109" y="378"/>
                    </a:lnTo>
                    <a:lnTo>
                      <a:pt x="115" y="373"/>
                    </a:lnTo>
                    <a:lnTo>
                      <a:pt x="116" y="366"/>
                    </a:lnTo>
                    <a:lnTo>
                      <a:pt x="119" y="360"/>
                    </a:lnTo>
                    <a:lnTo>
                      <a:pt x="120" y="364"/>
                    </a:lnTo>
                    <a:lnTo>
                      <a:pt x="116" y="380"/>
                    </a:lnTo>
                    <a:lnTo>
                      <a:pt x="118" y="382"/>
                    </a:lnTo>
                    <a:lnTo>
                      <a:pt x="128" y="379"/>
                    </a:lnTo>
                    <a:lnTo>
                      <a:pt x="128" y="371"/>
                    </a:lnTo>
                    <a:lnTo>
                      <a:pt x="129" y="370"/>
                    </a:lnTo>
                    <a:lnTo>
                      <a:pt x="143" y="366"/>
                    </a:lnTo>
                    <a:lnTo>
                      <a:pt x="141" y="375"/>
                    </a:lnTo>
                    <a:lnTo>
                      <a:pt x="149" y="380"/>
                    </a:lnTo>
                    <a:lnTo>
                      <a:pt x="175" y="378"/>
                    </a:lnTo>
                    <a:lnTo>
                      <a:pt x="176" y="380"/>
                    </a:lnTo>
                    <a:lnTo>
                      <a:pt x="173" y="382"/>
                    </a:lnTo>
                    <a:lnTo>
                      <a:pt x="166" y="384"/>
                    </a:lnTo>
                    <a:lnTo>
                      <a:pt x="144" y="385"/>
                    </a:lnTo>
                    <a:lnTo>
                      <a:pt x="143" y="389"/>
                    </a:lnTo>
                    <a:lnTo>
                      <a:pt x="138" y="389"/>
                    </a:lnTo>
                    <a:lnTo>
                      <a:pt x="137" y="393"/>
                    </a:lnTo>
                    <a:lnTo>
                      <a:pt x="140" y="396"/>
                    </a:lnTo>
                    <a:lnTo>
                      <a:pt x="148" y="401"/>
                    </a:lnTo>
                    <a:lnTo>
                      <a:pt x="165" y="400"/>
                    </a:lnTo>
                    <a:lnTo>
                      <a:pt x="170" y="396"/>
                    </a:lnTo>
                    <a:lnTo>
                      <a:pt x="195" y="393"/>
                    </a:lnTo>
                    <a:lnTo>
                      <a:pt x="201" y="389"/>
                    </a:lnTo>
                    <a:lnTo>
                      <a:pt x="197" y="398"/>
                    </a:lnTo>
                    <a:lnTo>
                      <a:pt x="196" y="400"/>
                    </a:lnTo>
                    <a:lnTo>
                      <a:pt x="175" y="402"/>
                    </a:lnTo>
                    <a:lnTo>
                      <a:pt x="156" y="408"/>
                    </a:lnTo>
                    <a:lnTo>
                      <a:pt x="118" y="412"/>
                    </a:lnTo>
                    <a:lnTo>
                      <a:pt x="107" y="428"/>
                    </a:lnTo>
                    <a:lnTo>
                      <a:pt x="98" y="431"/>
                    </a:lnTo>
                    <a:lnTo>
                      <a:pt x="92" y="439"/>
                    </a:lnTo>
                    <a:lnTo>
                      <a:pt x="93" y="446"/>
                    </a:lnTo>
                    <a:lnTo>
                      <a:pt x="98" y="454"/>
                    </a:lnTo>
                    <a:lnTo>
                      <a:pt x="102" y="464"/>
                    </a:lnTo>
                    <a:lnTo>
                      <a:pt x="111" y="463"/>
                    </a:lnTo>
                    <a:lnTo>
                      <a:pt x="123" y="472"/>
                    </a:lnTo>
                    <a:lnTo>
                      <a:pt x="125" y="477"/>
                    </a:lnTo>
                    <a:lnTo>
                      <a:pt x="111" y="476"/>
                    </a:lnTo>
                    <a:lnTo>
                      <a:pt x="108" y="473"/>
                    </a:lnTo>
                    <a:lnTo>
                      <a:pt x="105" y="475"/>
                    </a:lnTo>
                    <a:lnTo>
                      <a:pt x="106" y="483"/>
                    </a:lnTo>
                    <a:lnTo>
                      <a:pt x="109" y="489"/>
                    </a:lnTo>
                    <a:lnTo>
                      <a:pt x="114" y="489"/>
                    </a:lnTo>
                    <a:lnTo>
                      <a:pt x="111" y="494"/>
                    </a:lnTo>
                    <a:lnTo>
                      <a:pt x="113" y="497"/>
                    </a:lnTo>
                    <a:lnTo>
                      <a:pt x="116" y="503"/>
                    </a:lnTo>
                    <a:lnTo>
                      <a:pt x="129" y="499"/>
                    </a:lnTo>
                    <a:lnTo>
                      <a:pt x="133" y="504"/>
                    </a:lnTo>
                    <a:lnTo>
                      <a:pt x="156" y="511"/>
                    </a:lnTo>
                    <a:lnTo>
                      <a:pt x="153" y="515"/>
                    </a:lnTo>
                    <a:lnTo>
                      <a:pt x="120" y="520"/>
                    </a:lnTo>
                    <a:lnTo>
                      <a:pt x="120" y="528"/>
                    </a:lnTo>
                    <a:lnTo>
                      <a:pt x="123" y="536"/>
                    </a:lnTo>
                    <a:lnTo>
                      <a:pt x="128" y="539"/>
                    </a:lnTo>
                    <a:lnTo>
                      <a:pt x="132" y="546"/>
                    </a:lnTo>
                    <a:lnTo>
                      <a:pt x="134" y="549"/>
                    </a:lnTo>
                    <a:lnTo>
                      <a:pt x="139" y="546"/>
                    </a:lnTo>
                    <a:lnTo>
                      <a:pt x="140" y="542"/>
                    </a:lnTo>
                    <a:lnTo>
                      <a:pt x="141" y="543"/>
                    </a:lnTo>
                    <a:lnTo>
                      <a:pt x="142" y="546"/>
                    </a:lnTo>
                    <a:lnTo>
                      <a:pt x="139" y="551"/>
                    </a:lnTo>
                    <a:lnTo>
                      <a:pt x="143" y="556"/>
                    </a:lnTo>
                    <a:lnTo>
                      <a:pt x="145" y="564"/>
                    </a:lnTo>
                    <a:lnTo>
                      <a:pt x="156" y="565"/>
                    </a:lnTo>
                    <a:lnTo>
                      <a:pt x="161" y="570"/>
                    </a:lnTo>
                    <a:lnTo>
                      <a:pt x="171" y="572"/>
                    </a:lnTo>
                    <a:lnTo>
                      <a:pt x="183" y="576"/>
                    </a:lnTo>
                    <a:lnTo>
                      <a:pt x="202" y="576"/>
                    </a:lnTo>
                    <a:lnTo>
                      <a:pt x="204" y="572"/>
                    </a:lnTo>
                    <a:lnTo>
                      <a:pt x="201" y="562"/>
                    </a:lnTo>
                    <a:lnTo>
                      <a:pt x="193" y="557"/>
                    </a:lnTo>
                    <a:lnTo>
                      <a:pt x="188" y="550"/>
                    </a:lnTo>
                    <a:lnTo>
                      <a:pt x="204" y="550"/>
                    </a:lnTo>
                    <a:lnTo>
                      <a:pt x="210" y="552"/>
                    </a:lnTo>
                    <a:lnTo>
                      <a:pt x="214" y="562"/>
                    </a:lnTo>
                    <a:lnTo>
                      <a:pt x="222" y="565"/>
                    </a:lnTo>
                    <a:lnTo>
                      <a:pt x="224" y="573"/>
                    </a:lnTo>
                    <a:lnTo>
                      <a:pt x="225" y="570"/>
                    </a:lnTo>
                    <a:lnTo>
                      <a:pt x="217" y="544"/>
                    </a:lnTo>
                    <a:lnTo>
                      <a:pt x="210" y="537"/>
                    </a:lnTo>
                    <a:lnTo>
                      <a:pt x="209" y="530"/>
                    </a:lnTo>
                    <a:lnTo>
                      <a:pt x="200" y="514"/>
                    </a:lnTo>
                    <a:lnTo>
                      <a:pt x="201" y="503"/>
                    </a:lnTo>
                    <a:lnTo>
                      <a:pt x="204" y="502"/>
                    </a:lnTo>
                    <a:lnTo>
                      <a:pt x="206" y="504"/>
                    </a:lnTo>
                    <a:lnTo>
                      <a:pt x="210" y="520"/>
                    </a:lnTo>
                    <a:lnTo>
                      <a:pt x="214" y="526"/>
                    </a:lnTo>
                    <a:lnTo>
                      <a:pt x="227" y="536"/>
                    </a:lnTo>
                    <a:lnTo>
                      <a:pt x="228" y="542"/>
                    </a:lnTo>
                    <a:lnTo>
                      <a:pt x="235" y="562"/>
                    </a:lnTo>
                    <a:lnTo>
                      <a:pt x="242" y="568"/>
                    </a:lnTo>
                    <a:lnTo>
                      <a:pt x="245" y="570"/>
                    </a:lnTo>
                    <a:lnTo>
                      <a:pt x="247" y="563"/>
                    </a:lnTo>
                    <a:lnTo>
                      <a:pt x="252" y="533"/>
                    </a:lnTo>
                    <a:lnTo>
                      <a:pt x="242" y="517"/>
                    </a:lnTo>
                    <a:lnTo>
                      <a:pt x="242" y="508"/>
                    </a:lnTo>
                    <a:lnTo>
                      <a:pt x="243" y="496"/>
                    </a:lnTo>
                    <a:lnTo>
                      <a:pt x="245" y="497"/>
                    </a:lnTo>
                    <a:lnTo>
                      <a:pt x="246" y="503"/>
                    </a:lnTo>
                    <a:lnTo>
                      <a:pt x="254" y="514"/>
                    </a:lnTo>
                    <a:lnTo>
                      <a:pt x="256" y="521"/>
                    </a:lnTo>
                    <a:lnTo>
                      <a:pt x="265" y="521"/>
                    </a:lnTo>
                    <a:lnTo>
                      <a:pt x="265" y="517"/>
                    </a:lnTo>
                    <a:lnTo>
                      <a:pt x="266" y="507"/>
                    </a:lnTo>
                    <a:lnTo>
                      <a:pt x="264" y="497"/>
                    </a:lnTo>
                    <a:lnTo>
                      <a:pt x="258" y="492"/>
                    </a:lnTo>
                    <a:lnTo>
                      <a:pt x="258" y="485"/>
                    </a:lnTo>
                    <a:lnTo>
                      <a:pt x="256" y="474"/>
                    </a:lnTo>
                    <a:lnTo>
                      <a:pt x="256" y="465"/>
                    </a:lnTo>
                    <a:lnTo>
                      <a:pt x="256" y="458"/>
                    </a:lnTo>
                    <a:lnTo>
                      <a:pt x="256" y="448"/>
                    </a:lnTo>
                    <a:lnTo>
                      <a:pt x="261" y="438"/>
                    </a:lnTo>
                    <a:lnTo>
                      <a:pt x="263" y="423"/>
                    </a:lnTo>
                    <a:lnTo>
                      <a:pt x="265" y="420"/>
                    </a:lnTo>
                    <a:lnTo>
                      <a:pt x="265" y="425"/>
                    </a:lnTo>
                    <a:lnTo>
                      <a:pt x="263" y="431"/>
                    </a:lnTo>
                    <a:lnTo>
                      <a:pt x="263" y="443"/>
                    </a:lnTo>
                    <a:lnTo>
                      <a:pt x="265" y="451"/>
                    </a:lnTo>
                    <a:lnTo>
                      <a:pt x="265" y="466"/>
                    </a:lnTo>
                    <a:lnTo>
                      <a:pt x="266" y="476"/>
                    </a:lnTo>
                    <a:lnTo>
                      <a:pt x="276" y="492"/>
                    </a:lnTo>
                    <a:lnTo>
                      <a:pt x="279" y="489"/>
                    </a:lnTo>
                    <a:lnTo>
                      <a:pt x="287" y="469"/>
                    </a:lnTo>
                    <a:lnTo>
                      <a:pt x="295" y="457"/>
                    </a:lnTo>
                    <a:lnTo>
                      <a:pt x="293" y="434"/>
                    </a:lnTo>
                    <a:lnTo>
                      <a:pt x="293" y="427"/>
                    </a:lnTo>
                    <a:lnTo>
                      <a:pt x="299" y="431"/>
                    </a:lnTo>
                    <a:lnTo>
                      <a:pt x="300" y="448"/>
                    </a:lnTo>
                    <a:lnTo>
                      <a:pt x="309" y="437"/>
                    </a:lnTo>
                    <a:lnTo>
                      <a:pt x="307" y="436"/>
                    </a:lnTo>
                    <a:lnTo>
                      <a:pt x="308" y="428"/>
                    </a:lnTo>
                    <a:lnTo>
                      <a:pt x="337" y="414"/>
                    </a:lnTo>
                    <a:lnTo>
                      <a:pt x="358" y="393"/>
                    </a:lnTo>
                    <a:lnTo>
                      <a:pt x="358" y="378"/>
                    </a:lnTo>
                    <a:lnTo>
                      <a:pt x="357" y="373"/>
                    </a:lnTo>
                    <a:lnTo>
                      <a:pt x="353" y="367"/>
                    </a:lnTo>
                    <a:lnTo>
                      <a:pt x="350" y="359"/>
                    </a:lnTo>
                    <a:lnTo>
                      <a:pt x="341" y="346"/>
                    </a:lnTo>
                    <a:lnTo>
                      <a:pt x="334" y="333"/>
                    </a:lnTo>
                    <a:lnTo>
                      <a:pt x="330" y="335"/>
                    </a:lnTo>
                    <a:lnTo>
                      <a:pt x="330" y="339"/>
                    </a:lnTo>
                    <a:lnTo>
                      <a:pt x="327" y="345"/>
                    </a:lnTo>
                    <a:lnTo>
                      <a:pt x="327" y="351"/>
                    </a:lnTo>
                    <a:lnTo>
                      <a:pt x="326" y="356"/>
                    </a:lnTo>
                    <a:lnTo>
                      <a:pt x="321" y="362"/>
                    </a:lnTo>
                    <a:lnTo>
                      <a:pt x="320" y="358"/>
                    </a:lnTo>
                    <a:lnTo>
                      <a:pt x="323" y="355"/>
                    </a:lnTo>
                    <a:lnTo>
                      <a:pt x="322" y="348"/>
                    </a:lnTo>
                    <a:lnTo>
                      <a:pt x="322" y="343"/>
                    </a:lnTo>
                    <a:lnTo>
                      <a:pt x="322" y="337"/>
                    </a:lnTo>
                    <a:lnTo>
                      <a:pt x="318" y="333"/>
                    </a:lnTo>
                    <a:lnTo>
                      <a:pt x="312" y="322"/>
                    </a:lnTo>
                    <a:lnTo>
                      <a:pt x="304" y="316"/>
                    </a:lnTo>
                    <a:lnTo>
                      <a:pt x="302" y="315"/>
                    </a:lnTo>
                    <a:lnTo>
                      <a:pt x="295" y="324"/>
                    </a:lnTo>
                    <a:lnTo>
                      <a:pt x="289" y="324"/>
                    </a:lnTo>
                    <a:lnTo>
                      <a:pt x="282" y="335"/>
                    </a:lnTo>
                    <a:lnTo>
                      <a:pt x="280" y="335"/>
                    </a:lnTo>
                    <a:lnTo>
                      <a:pt x="280" y="328"/>
                    </a:lnTo>
                    <a:lnTo>
                      <a:pt x="284" y="321"/>
                    </a:lnTo>
                    <a:lnTo>
                      <a:pt x="290" y="317"/>
                    </a:lnTo>
                    <a:lnTo>
                      <a:pt x="293" y="298"/>
                    </a:lnTo>
                    <a:lnTo>
                      <a:pt x="299" y="281"/>
                    </a:lnTo>
                    <a:lnTo>
                      <a:pt x="299" y="279"/>
                    </a:lnTo>
                    <a:lnTo>
                      <a:pt x="290" y="282"/>
                    </a:lnTo>
                    <a:lnTo>
                      <a:pt x="290" y="280"/>
                    </a:lnTo>
                    <a:lnTo>
                      <a:pt x="296" y="273"/>
                    </a:lnTo>
                    <a:lnTo>
                      <a:pt x="293" y="264"/>
                    </a:lnTo>
                  </a:path>
                </a:pathLst>
              </a:custGeom>
              <a:grpFill/>
              <a:ln w="635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grpSp>
            <p:nvGrpSpPr>
              <p:cNvPr id="1231" name="Group 915">
                <a:extLst>
                  <a:ext uri="{FF2B5EF4-FFF2-40B4-BE49-F238E27FC236}">
                    <a16:creationId xmlns:a16="http://schemas.microsoft.com/office/drawing/2014/main" id="{D54499B7-907A-824E-AB73-A441C3BB9A26}"/>
                  </a:ext>
                </a:extLst>
              </p:cNvPr>
              <p:cNvGrpSpPr/>
              <p:nvPr/>
            </p:nvGrpSpPr>
            <p:grpSpPr bwMode="gray">
              <a:xfrm>
                <a:off x="4803157" y="2238165"/>
                <a:ext cx="190180" cy="479267"/>
                <a:chOff x="1874838" y="1204913"/>
                <a:chExt cx="153987" cy="347664"/>
              </a:xfrm>
              <a:grpFill/>
            </p:grpSpPr>
            <p:sp>
              <p:nvSpPr>
                <p:cNvPr id="1234" name="Freeform 1797">
                  <a:extLst>
                    <a:ext uri="{FF2B5EF4-FFF2-40B4-BE49-F238E27FC236}">
                      <a16:creationId xmlns:a16="http://schemas.microsoft.com/office/drawing/2014/main" id="{7677B8D9-EF72-8A4E-A778-41BD3146A10A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1955800" y="1506539"/>
                  <a:ext cx="73025" cy="46038"/>
                </a:xfrm>
                <a:custGeom>
                  <a:avLst/>
                  <a:gdLst>
                    <a:gd name="T0" fmla="*/ 34 w 92"/>
                    <a:gd name="T1" fmla="*/ 7 h 58"/>
                    <a:gd name="T2" fmla="*/ 38 w 92"/>
                    <a:gd name="T3" fmla="*/ 11 h 58"/>
                    <a:gd name="T4" fmla="*/ 41 w 92"/>
                    <a:gd name="T5" fmla="*/ 6 h 58"/>
                    <a:gd name="T6" fmla="*/ 51 w 92"/>
                    <a:gd name="T7" fmla="*/ 5 h 58"/>
                    <a:gd name="T8" fmla="*/ 51 w 92"/>
                    <a:gd name="T9" fmla="*/ 8 h 58"/>
                    <a:gd name="T10" fmla="*/ 57 w 92"/>
                    <a:gd name="T11" fmla="*/ 11 h 58"/>
                    <a:gd name="T12" fmla="*/ 60 w 92"/>
                    <a:gd name="T13" fmla="*/ 8 h 58"/>
                    <a:gd name="T14" fmla="*/ 69 w 92"/>
                    <a:gd name="T15" fmla="*/ 14 h 58"/>
                    <a:gd name="T16" fmla="*/ 76 w 92"/>
                    <a:gd name="T17" fmla="*/ 13 h 58"/>
                    <a:gd name="T18" fmla="*/ 78 w 92"/>
                    <a:gd name="T19" fmla="*/ 8 h 58"/>
                    <a:gd name="T20" fmla="*/ 82 w 92"/>
                    <a:gd name="T21" fmla="*/ 14 h 58"/>
                    <a:gd name="T22" fmla="*/ 89 w 92"/>
                    <a:gd name="T23" fmla="*/ 16 h 58"/>
                    <a:gd name="T24" fmla="*/ 92 w 92"/>
                    <a:gd name="T25" fmla="*/ 25 h 58"/>
                    <a:gd name="T26" fmla="*/ 91 w 92"/>
                    <a:gd name="T27" fmla="*/ 27 h 58"/>
                    <a:gd name="T28" fmla="*/ 85 w 92"/>
                    <a:gd name="T29" fmla="*/ 28 h 58"/>
                    <a:gd name="T30" fmla="*/ 83 w 92"/>
                    <a:gd name="T31" fmla="*/ 31 h 58"/>
                    <a:gd name="T32" fmla="*/ 85 w 92"/>
                    <a:gd name="T33" fmla="*/ 34 h 58"/>
                    <a:gd name="T34" fmla="*/ 85 w 92"/>
                    <a:gd name="T35" fmla="*/ 39 h 58"/>
                    <a:gd name="T36" fmla="*/ 83 w 92"/>
                    <a:gd name="T37" fmla="*/ 47 h 58"/>
                    <a:gd name="T38" fmla="*/ 85 w 92"/>
                    <a:gd name="T39" fmla="*/ 50 h 58"/>
                    <a:gd name="T40" fmla="*/ 82 w 92"/>
                    <a:gd name="T41" fmla="*/ 56 h 58"/>
                    <a:gd name="T42" fmla="*/ 71 w 92"/>
                    <a:gd name="T43" fmla="*/ 58 h 58"/>
                    <a:gd name="T44" fmla="*/ 59 w 92"/>
                    <a:gd name="T45" fmla="*/ 54 h 58"/>
                    <a:gd name="T46" fmla="*/ 56 w 92"/>
                    <a:gd name="T47" fmla="*/ 50 h 58"/>
                    <a:gd name="T48" fmla="*/ 46 w 92"/>
                    <a:gd name="T49" fmla="*/ 51 h 58"/>
                    <a:gd name="T50" fmla="*/ 45 w 92"/>
                    <a:gd name="T51" fmla="*/ 49 h 58"/>
                    <a:gd name="T52" fmla="*/ 36 w 92"/>
                    <a:gd name="T53" fmla="*/ 53 h 58"/>
                    <a:gd name="T54" fmla="*/ 36 w 92"/>
                    <a:gd name="T55" fmla="*/ 51 h 58"/>
                    <a:gd name="T56" fmla="*/ 30 w 92"/>
                    <a:gd name="T57" fmla="*/ 49 h 58"/>
                    <a:gd name="T58" fmla="*/ 19 w 92"/>
                    <a:gd name="T59" fmla="*/ 49 h 58"/>
                    <a:gd name="T60" fmla="*/ 14 w 92"/>
                    <a:gd name="T61" fmla="*/ 42 h 58"/>
                    <a:gd name="T62" fmla="*/ 10 w 92"/>
                    <a:gd name="T63" fmla="*/ 42 h 58"/>
                    <a:gd name="T64" fmla="*/ 4 w 92"/>
                    <a:gd name="T65" fmla="*/ 35 h 58"/>
                    <a:gd name="T66" fmla="*/ 1 w 92"/>
                    <a:gd name="T67" fmla="*/ 28 h 58"/>
                    <a:gd name="T68" fmla="*/ 1 w 92"/>
                    <a:gd name="T69" fmla="*/ 25 h 58"/>
                    <a:gd name="T70" fmla="*/ 0 w 92"/>
                    <a:gd name="T71" fmla="*/ 23 h 58"/>
                    <a:gd name="T72" fmla="*/ 1 w 92"/>
                    <a:gd name="T73" fmla="*/ 16 h 58"/>
                    <a:gd name="T74" fmla="*/ 7 w 92"/>
                    <a:gd name="T75" fmla="*/ 11 h 58"/>
                    <a:gd name="T76" fmla="*/ 18 w 92"/>
                    <a:gd name="T77" fmla="*/ 7 h 58"/>
                    <a:gd name="T78" fmla="*/ 20 w 92"/>
                    <a:gd name="T79" fmla="*/ 0 h 58"/>
                    <a:gd name="T80" fmla="*/ 23 w 92"/>
                    <a:gd name="T81" fmla="*/ 0 h 58"/>
                    <a:gd name="T82" fmla="*/ 25 w 92"/>
                    <a:gd name="T83" fmla="*/ 7 h 58"/>
                    <a:gd name="T84" fmla="*/ 28 w 92"/>
                    <a:gd name="T85" fmla="*/ 6 h 58"/>
                    <a:gd name="T86" fmla="*/ 31 w 92"/>
                    <a:gd name="T87" fmla="*/ 10 h 58"/>
                    <a:gd name="T88" fmla="*/ 34 w 92"/>
                    <a:gd name="T89" fmla="*/ 7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92" h="58">
                      <a:moveTo>
                        <a:pt x="34" y="7"/>
                      </a:moveTo>
                      <a:lnTo>
                        <a:pt x="38" y="11"/>
                      </a:lnTo>
                      <a:lnTo>
                        <a:pt x="41" y="6"/>
                      </a:lnTo>
                      <a:lnTo>
                        <a:pt x="51" y="5"/>
                      </a:lnTo>
                      <a:lnTo>
                        <a:pt x="51" y="8"/>
                      </a:lnTo>
                      <a:lnTo>
                        <a:pt x="57" y="11"/>
                      </a:lnTo>
                      <a:lnTo>
                        <a:pt x="60" y="8"/>
                      </a:lnTo>
                      <a:lnTo>
                        <a:pt x="69" y="14"/>
                      </a:lnTo>
                      <a:lnTo>
                        <a:pt x="76" y="13"/>
                      </a:lnTo>
                      <a:lnTo>
                        <a:pt x="78" y="8"/>
                      </a:lnTo>
                      <a:lnTo>
                        <a:pt x="82" y="14"/>
                      </a:lnTo>
                      <a:lnTo>
                        <a:pt x="89" y="16"/>
                      </a:lnTo>
                      <a:lnTo>
                        <a:pt x="92" y="25"/>
                      </a:lnTo>
                      <a:lnTo>
                        <a:pt x="91" y="27"/>
                      </a:lnTo>
                      <a:lnTo>
                        <a:pt x="85" y="28"/>
                      </a:lnTo>
                      <a:lnTo>
                        <a:pt x="83" y="31"/>
                      </a:lnTo>
                      <a:lnTo>
                        <a:pt x="85" y="34"/>
                      </a:lnTo>
                      <a:lnTo>
                        <a:pt x="85" y="39"/>
                      </a:lnTo>
                      <a:lnTo>
                        <a:pt x="83" y="47"/>
                      </a:lnTo>
                      <a:lnTo>
                        <a:pt x="85" y="50"/>
                      </a:lnTo>
                      <a:lnTo>
                        <a:pt x="82" y="56"/>
                      </a:lnTo>
                      <a:lnTo>
                        <a:pt x="71" y="58"/>
                      </a:lnTo>
                      <a:lnTo>
                        <a:pt x="59" y="54"/>
                      </a:lnTo>
                      <a:lnTo>
                        <a:pt x="56" y="50"/>
                      </a:lnTo>
                      <a:lnTo>
                        <a:pt x="46" y="51"/>
                      </a:lnTo>
                      <a:lnTo>
                        <a:pt x="45" y="49"/>
                      </a:lnTo>
                      <a:lnTo>
                        <a:pt x="36" y="53"/>
                      </a:lnTo>
                      <a:lnTo>
                        <a:pt x="36" y="51"/>
                      </a:lnTo>
                      <a:lnTo>
                        <a:pt x="30" y="49"/>
                      </a:lnTo>
                      <a:lnTo>
                        <a:pt x="19" y="49"/>
                      </a:lnTo>
                      <a:lnTo>
                        <a:pt x="14" y="42"/>
                      </a:lnTo>
                      <a:lnTo>
                        <a:pt x="10" y="42"/>
                      </a:lnTo>
                      <a:lnTo>
                        <a:pt x="4" y="35"/>
                      </a:lnTo>
                      <a:lnTo>
                        <a:pt x="1" y="28"/>
                      </a:lnTo>
                      <a:lnTo>
                        <a:pt x="1" y="25"/>
                      </a:lnTo>
                      <a:lnTo>
                        <a:pt x="0" y="23"/>
                      </a:lnTo>
                      <a:lnTo>
                        <a:pt x="1" y="16"/>
                      </a:lnTo>
                      <a:lnTo>
                        <a:pt x="7" y="11"/>
                      </a:lnTo>
                      <a:lnTo>
                        <a:pt x="18" y="7"/>
                      </a:lnTo>
                      <a:lnTo>
                        <a:pt x="20" y="0"/>
                      </a:lnTo>
                      <a:lnTo>
                        <a:pt x="23" y="0"/>
                      </a:lnTo>
                      <a:lnTo>
                        <a:pt x="25" y="7"/>
                      </a:lnTo>
                      <a:lnTo>
                        <a:pt x="28" y="6"/>
                      </a:lnTo>
                      <a:lnTo>
                        <a:pt x="31" y="10"/>
                      </a:lnTo>
                      <a:lnTo>
                        <a:pt x="34" y="7"/>
                      </a:lnTo>
                    </a:path>
                  </a:pathLst>
                </a:custGeom>
                <a:grpFill/>
                <a:ln w="6350">
                  <a:solidFill>
                    <a:srgbClr val="FFFFFF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1235" name="Freeform 1897">
                  <a:extLst>
                    <a:ext uri="{FF2B5EF4-FFF2-40B4-BE49-F238E27FC236}">
                      <a16:creationId xmlns:a16="http://schemas.microsoft.com/office/drawing/2014/main" id="{F5A15F2A-157A-A246-B99C-EE1DEA451622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1903413" y="1370013"/>
                  <a:ext cx="85725" cy="141288"/>
                </a:xfrm>
                <a:custGeom>
                  <a:avLst/>
                  <a:gdLst>
                    <a:gd name="T0" fmla="*/ 110 w 110"/>
                    <a:gd name="T1" fmla="*/ 87 h 176"/>
                    <a:gd name="T2" fmla="*/ 101 w 110"/>
                    <a:gd name="T3" fmla="*/ 66 h 176"/>
                    <a:gd name="T4" fmla="*/ 78 w 110"/>
                    <a:gd name="T5" fmla="*/ 61 h 176"/>
                    <a:gd name="T6" fmla="*/ 71 w 110"/>
                    <a:gd name="T7" fmla="*/ 54 h 176"/>
                    <a:gd name="T8" fmla="*/ 74 w 110"/>
                    <a:gd name="T9" fmla="*/ 40 h 176"/>
                    <a:gd name="T10" fmla="*/ 67 w 110"/>
                    <a:gd name="T11" fmla="*/ 35 h 176"/>
                    <a:gd name="T12" fmla="*/ 53 w 110"/>
                    <a:gd name="T13" fmla="*/ 25 h 176"/>
                    <a:gd name="T14" fmla="*/ 12 w 110"/>
                    <a:gd name="T15" fmla="*/ 0 h 176"/>
                    <a:gd name="T16" fmla="*/ 4 w 110"/>
                    <a:gd name="T17" fmla="*/ 13 h 176"/>
                    <a:gd name="T18" fmla="*/ 2 w 110"/>
                    <a:gd name="T19" fmla="*/ 25 h 176"/>
                    <a:gd name="T20" fmla="*/ 5 w 110"/>
                    <a:gd name="T21" fmla="*/ 36 h 176"/>
                    <a:gd name="T22" fmla="*/ 9 w 110"/>
                    <a:gd name="T23" fmla="*/ 46 h 176"/>
                    <a:gd name="T24" fmla="*/ 0 w 110"/>
                    <a:gd name="T25" fmla="*/ 54 h 176"/>
                    <a:gd name="T26" fmla="*/ 11 w 110"/>
                    <a:gd name="T27" fmla="*/ 71 h 176"/>
                    <a:gd name="T28" fmla="*/ 11 w 110"/>
                    <a:gd name="T29" fmla="*/ 89 h 176"/>
                    <a:gd name="T30" fmla="*/ 19 w 110"/>
                    <a:gd name="T31" fmla="*/ 97 h 176"/>
                    <a:gd name="T32" fmla="*/ 16 w 110"/>
                    <a:gd name="T33" fmla="*/ 103 h 176"/>
                    <a:gd name="T34" fmla="*/ 30 w 110"/>
                    <a:gd name="T35" fmla="*/ 105 h 176"/>
                    <a:gd name="T36" fmla="*/ 46 w 110"/>
                    <a:gd name="T37" fmla="*/ 120 h 176"/>
                    <a:gd name="T38" fmla="*/ 44 w 110"/>
                    <a:gd name="T39" fmla="*/ 127 h 176"/>
                    <a:gd name="T40" fmla="*/ 19 w 110"/>
                    <a:gd name="T41" fmla="*/ 132 h 176"/>
                    <a:gd name="T42" fmla="*/ 35 w 110"/>
                    <a:gd name="T43" fmla="*/ 167 h 176"/>
                    <a:gd name="T44" fmla="*/ 47 w 110"/>
                    <a:gd name="T45" fmla="*/ 176 h 176"/>
                    <a:gd name="T46" fmla="*/ 54 w 110"/>
                    <a:gd name="T47" fmla="*/ 164 h 176"/>
                    <a:gd name="T48" fmla="*/ 51 w 110"/>
                    <a:gd name="T49" fmla="*/ 163 h 176"/>
                    <a:gd name="T50" fmla="*/ 67 w 110"/>
                    <a:gd name="T51" fmla="*/ 162 h 176"/>
                    <a:gd name="T52" fmla="*/ 95 w 110"/>
                    <a:gd name="T53" fmla="*/ 150 h 176"/>
                    <a:gd name="T54" fmla="*/ 103 w 110"/>
                    <a:gd name="T55" fmla="*/ 154 h 176"/>
                    <a:gd name="T56" fmla="*/ 105 w 110"/>
                    <a:gd name="T57" fmla="*/ 148 h 176"/>
                    <a:gd name="T58" fmla="*/ 110 w 110"/>
                    <a:gd name="T59" fmla="*/ 130 h 176"/>
                    <a:gd name="T60" fmla="*/ 104 w 110"/>
                    <a:gd name="T61" fmla="*/ 123 h 176"/>
                    <a:gd name="T62" fmla="*/ 103 w 110"/>
                    <a:gd name="T63" fmla="*/ 122 h 176"/>
                    <a:gd name="T64" fmla="*/ 110 w 110"/>
                    <a:gd name="T65" fmla="*/ 92 h 1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110" h="176">
                      <a:moveTo>
                        <a:pt x="110" y="92"/>
                      </a:moveTo>
                      <a:lnTo>
                        <a:pt x="110" y="87"/>
                      </a:lnTo>
                      <a:lnTo>
                        <a:pt x="109" y="83"/>
                      </a:lnTo>
                      <a:lnTo>
                        <a:pt x="101" y="66"/>
                      </a:lnTo>
                      <a:lnTo>
                        <a:pt x="87" y="57"/>
                      </a:lnTo>
                      <a:lnTo>
                        <a:pt x="78" y="61"/>
                      </a:lnTo>
                      <a:lnTo>
                        <a:pt x="70" y="59"/>
                      </a:lnTo>
                      <a:lnTo>
                        <a:pt x="71" y="54"/>
                      </a:lnTo>
                      <a:lnTo>
                        <a:pt x="71" y="48"/>
                      </a:lnTo>
                      <a:lnTo>
                        <a:pt x="74" y="40"/>
                      </a:lnTo>
                      <a:lnTo>
                        <a:pt x="71" y="36"/>
                      </a:lnTo>
                      <a:lnTo>
                        <a:pt x="67" y="35"/>
                      </a:lnTo>
                      <a:lnTo>
                        <a:pt x="59" y="26"/>
                      </a:lnTo>
                      <a:lnTo>
                        <a:pt x="53" y="25"/>
                      </a:lnTo>
                      <a:lnTo>
                        <a:pt x="30" y="4"/>
                      </a:lnTo>
                      <a:lnTo>
                        <a:pt x="12" y="0"/>
                      </a:lnTo>
                      <a:lnTo>
                        <a:pt x="2" y="8"/>
                      </a:lnTo>
                      <a:lnTo>
                        <a:pt x="4" y="13"/>
                      </a:lnTo>
                      <a:lnTo>
                        <a:pt x="2" y="15"/>
                      </a:lnTo>
                      <a:lnTo>
                        <a:pt x="2" y="25"/>
                      </a:lnTo>
                      <a:lnTo>
                        <a:pt x="2" y="28"/>
                      </a:lnTo>
                      <a:lnTo>
                        <a:pt x="5" y="36"/>
                      </a:lnTo>
                      <a:lnTo>
                        <a:pt x="8" y="39"/>
                      </a:lnTo>
                      <a:lnTo>
                        <a:pt x="9" y="46"/>
                      </a:lnTo>
                      <a:lnTo>
                        <a:pt x="8" y="50"/>
                      </a:lnTo>
                      <a:lnTo>
                        <a:pt x="0" y="54"/>
                      </a:lnTo>
                      <a:lnTo>
                        <a:pt x="7" y="69"/>
                      </a:lnTo>
                      <a:lnTo>
                        <a:pt x="11" y="71"/>
                      </a:lnTo>
                      <a:lnTo>
                        <a:pt x="10" y="77"/>
                      </a:lnTo>
                      <a:lnTo>
                        <a:pt x="11" y="89"/>
                      </a:lnTo>
                      <a:lnTo>
                        <a:pt x="18" y="92"/>
                      </a:lnTo>
                      <a:lnTo>
                        <a:pt x="19" y="97"/>
                      </a:lnTo>
                      <a:lnTo>
                        <a:pt x="13" y="99"/>
                      </a:lnTo>
                      <a:lnTo>
                        <a:pt x="16" y="103"/>
                      </a:lnTo>
                      <a:lnTo>
                        <a:pt x="25" y="106"/>
                      </a:lnTo>
                      <a:lnTo>
                        <a:pt x="30" y="105"/>
                      </a:lnTo>
                      <a:lnTo>
                        <a:pt x="47" y="114"/>
                      </a:lnTo>
                      <a:lnTo>
                        <a:pt x="46" y="120"/>
                      </a:lnTo>
                      <a:lnTo>
                        <a:pt x="50" y="120"/>
                      </a:lnTo>
                      <a:lnTo>
                        <a:pt x="44" y="127"/>
                      </a:lnTo>
                      <a:lnTo>
                        <a:pt x="21" y="125"/>
                      </a:lnTo>
                      <a:lnTo>
                        <a:pt x="19" y="132"/>
                      </a:lnTo>
                      <a:lnTo>
                        <a:pt x="40" y="156"/>
                      </a:lnTo>
                      <a:lnTo>
                        <a:pt x="35" y="167"/>
                      </a:lnTo>
                      <a:lnTo>
                        <a:pt x="36" y="172"/>
                      </a:lnTo>
                      <a:lnTo>
                        <a:pt x="47" y="176"/>
                      </a:lnTo>
                      <a:lnTo>
                        <a:pt x="54" y="167"/>
                      </a:lnTo>
                      <a:lnTo>
                        <a:pt x="54" y="164"/>
                      </a:lnTo>
                      <a:lnTo>
                        <a:pt x="53" y="162"/>
                      </a:lnTo>
                      <a:lnTo>
                        <a:pt x="51" y="163"/>
                      </a:lnTo>
                      <a:lnTo>
                        <a:pt x="59" y="154"/>
                      </a:lnTo>
                      <a:lnTo>
                        <a:pt x="67" y="162"/>
                      </a:lnTo>
                      <a:lnTo>
                        <a:pt x="74" y="161"/>
                      </a:lnTo>
                      <a:lnTo>
                        <a:pt x="95" y="150"/>
                      </a:lnTo>
                      <a:lnTo>
                        <a:pt x="101" y="151"/>
                      </a:lnTo>
                      <a:lnTo>
                        <a:pt x="103" y="154"/>
                      </a:lnTo>
                      <a:lnTo>
                        <a:pt x="105" y="152"/>
                      </a:lnTo>
                      <a:lnTo>
                        <a:pt x="105" y="148"/>
                      </a:lnTo>
                      <a:lnTo>
                        <a:pt x="110" y="139"/>
                      </a:lnTo>
                      <a:lnTo>
                        <a:pt x="110" y="130"/>
                      </a:lnTo>
                      <a:lnTo>
                        <a:pt x="108" y="127"/>
                      </a:lnTo>
                      <a:lnTo>
                        <a:pt x="104" y="123"/>
                      </a:lnTo>
                      <a:lnTo>
                        <a:pt x="103" y="126"/>
                      </a:lnTo>
                      <a:lnTo>
                        <a:pt x="103" y="122"/>
                      </a:lnTo>
                      <a:lnTo>
                        <a:pt x="103" y="97"/>
                      </a:lnTo>
                      <a:lnTo>
                        <a:pt x="110" y="92"/>
                      </a:lnTo>
                      <a:close/>
                    </a:path>
                  </a:pathLst>
                </a:custGeom>
                <a:grpFill/>
                <a:ln w="6350">
                  <a:solidFill>
                    <a:srgbClr val="FFFFFF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1236" name="Freeform 2592">
                  <a:extLst>
                    <a:ext uri="{FF2B5EF4-FFF2-40B4-BE49-F238E27FC236}">
                      <a16:creationId xmlns:a16="http://schemas.microsoft.com/office/drawing/2014/main" id="{997D7CD0-36AC-9F48-86F0-26C965EC0BA1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1874838" y="1204913"/>
                  <a:ext cx="30163" cy="74613"/>
                </a:xfrm>
                <a:custGeom>
                  <a:avLst/>
                  <a:gdLst>
                    <a:gd name="T0" fmla="*/ 1 w 40"/>
                    <a:gd name="T1" fmla="*/ 28 h 93"/>
                    <a:gd name="T2" fmla="*/ 0 w 40"/>
                    <a:gd name="T3" fmla="*/ 35 h 93"/>
                    <a:gd name="T4" fmla="*/ 0 w 40"/>
                    <a:gd name="T5" fmla="*/ 55 h 93"/>
                    <a:gd name="T6" fmla="*/ 15 w 40"/>
                    <a:gd name="T7" fmla="*/ 56 h 93"/>
                    <a:gd name="T8" fmla="*/ 20 w 40"/>
                    <a:gd name="T9" fmla="*/ 61 h 93"/>
                    <a:gd name="T10" fmla="*/ 20 w 40"/>
                    <a:gd name="T11" fmla="*/ 68 h 93"/>
                    <a:gd name="T12" fmla="*/ 19 w 40"/>
                    <a:gd name="T13" fmla="*/ 71 h 93"/>
                    <a:gd name="T14" fmla="*/ 31 w 40"/>
                    <a:gd name="T15" fmla="*/ 91 h 93"/>
                    <a:gd name="T16" fmla="*/ 34 w 40"/>
                    <a:gd name="T17" fmla="*/ 93 h 93"/>
                    <a:gd name="T18" fmla="*/ 37 w 40"/>
                    <a:gd name="T19" fmla="*/ 80 h 93"/>
                    <a:gd name="T20" fmla="*/ 40 w 40"/>
                    <a:gd name="T21" fmla="*/ 65 h 93"/>
                    <a:gd name="T22" fmla="*/ 40 w 40"/>
                    <a:gd name="T23" fmla="*/ 57 h 93"/>
                    <a:gd name="T24" fmla="*/ 40 w 40"/>
                    <a:gd name="T25" fmla="*/ 42 h 93"/>
                    <a:gd name="T26" fmla="*/ 37 w 40"/>
                    <a:gd name="T27" fmla="*/ 31 h 93"/>
                    <a:gd name="T28" fmla="*/ 37 w 40"/>
                    <a:gd name="T29" fmla="*/ 28 h 93"/>
                    <a:gd name="T30" fmla="*/ 35 w 40"/>
                    <a:gd name="T31" fmla="*/ 14 h 93"/>
                    <a:gd name="T32" fmla="*/ 35 w 40"/>
                    <a:gd name="T33" fmla="*/ 13 h 93"/>
                    <a:gd name="T34" fmla="*/ 27 w 40"/>
                    <a:gd name="T35" fmla="*/ 5 h 93"/>
                    <a:gd name="T36" fmla="*/ 26 w 40"/>
                    <a:gd name="T37" fmla="*/ 4 h 93"/>
                    <a:gd name="T38" fmla="*/ 22 w 40"/>
                    <a:gd name="T39" fmla="*/ 6 h 93"/>
                    <a:gd name="T40" fmla="*/ 12 w 40"/>
                    <a:gd name="T41" fmla="*/ 2 h 93"/>
                    <a:gd name="T42" fmla="*/ 8 w 40"/>
                    <a:gd name="T43" fmla="*/ 0 h 93"/>
                    <a:gd name="T44" fmla="*/ 8 w 40"/>
                    <a:gd name="T45" fmla="*/ 1 h 93"/>
                    <a:gd name="T46" fmla="*/ 7 w 40"/>
                    <a:gd name="T47" fmla="*/ 1 h 93"/>
                    <a:gd name="T48" fmla="*/ 6 w 40"/>
                    <a:gd name="T49" fmla="*/ 2 h 93"/>
                    <a:gd name="T50" fmla="*/ 3 w 40"/>
                    <a:gd name="T51" fmla="*/ 5 h 93"/>
                    <a:gd name="T52" fmla="*/ 2 w 40"/>
                    <a:gd name="T53" fmla="*/ 10 h 93"/>
                    <a:gd name="T54" fmla="*/ 1 w 40"/>
                    <a:gd name="T55" fmla="*/ 11 h 93"/>
                    <a:gd name="T56" fmla="*/ 1 w 40"/>
                    <a:gd name="T57" fmla="*/ 12 h 93"/>
                    <a:gd name="T58" fmla="*/ 1 w 40"/>
                    <a:gd name="T59" fmla="*/ 28 h 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</a:cxnLst>
                  <a:rect l="0" t="0" r="r" b="b"/>
                  <a:pathLst>
                    <a:path w="40" h="93">
                      <a:moveTo>
                        <a:pt x="1" y="28"/>
                      </a:moveTo>
                      <a:lnTo>
                        <a:pt x="0" y="35"/>
                      </a:lnTo>
                      <a:lnTo>
                        <a:pt x="0" y="55"/>
                      </a:lnTo>
                      <a:lnTo>
                        <a:pt x="15" y="56"/>
                      </a:lnTo>
                      <a:lnTo>
                        <a:pt x="20" y="61"/>
                      </a:lnTo>
                      <a:lnTo>
                        <a:pt x="20" y="68"/>
                      </a:lnTo>
                      <a:lnTo>
                        <a:pt x="19" y="71"/>
                      </a:lnTo>
                      <a:lnTo>
                        <a:pt x="31" y="91"/>
                      </a:lnTo>
                      <a:lnTo>
                        <a:pt x="34" y="93"/>
                      </a:lnTo>
                      <a:lnTo>
                        <a:pt x="37" y="80"/>
                      </a:lnTo>
                      <a:lnTo>
                        <a:pt x="40" y="65"/>
                      </a:lnTo>
                      <a:lnTo>
                        <a:pt x="40" y="57"/>
                      </a:lnTo>
                      <a:lnTo>
                        <a:pt x="40" y="42"/>
                      </a:lnTo>
                      <a:lnTo>
                        <a:pt x="37" y="31"/>
                      </a:lnTo>
                      <a:lnTo>
                        <a:pt x="37" y="28"/>
                      </a:lnTo>
                      <a:lnTo>
                        <a:pt x="35" y="14"/>
                      </a:lnTo>
                      <a:lnTo>
                        <a:pt x="35" y="13"/>
                      </a:lnTo>
                      <a:lnTo>
                        <a:pt x="27" y="5"/>
                      </a:lnTo>
                      <a:lnTo>
                        <a:pt x="26" y="4"/>
                      </a:lnTo>
                      <a:lnTo>
                        <a:pt x="22" y="6"/>
                      </a:lnTo>
                      <a:lnTo>
                        <a:pt x="12" y="2"/>
                      </a:lnTo>
                      <a:lnTo>
                        <a:pt x="8" y="0"/>
                      </a:lnTo>
                      <a:lnTo>
                        <a:pt x="8" y="1"/>
                      </a:lnTo>
                      <a:lnTo>
                        <a:pt x="7" y="1"/>
                      </a:lnTo>
                      <a:lnTo>
                        <a:pt x="6" y="2"/>
                      </a:lnTo>
                      <a:lnTo>
                        <a:pt x="3" y="5"/>
                      </a:lnTo>
                      <a:lnTo>
                        <a:pt x="2" y="10"/>
                      </a:lnTo>
                      <a:lnTo>
                        <a:pt x="1" y="11"/>
                      </a:lnTo>
                      <a:lnTo>
                        <a:pt x="1" y="12"/>
                      </a:lnTo>
                      <a:lnTo>
                        <a:pt x="1" y="28"/>
                      </a:lnTo>
                      <a:close/>
                    </a:path>
                  </a:pathLst>
                </a:custGeom>
                <a:grpFill/>
                <a:ln w="6350">
                  <a:solidFill>
                    <a:srgbClr val="FFFFFF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</p:grpSp>
          <p:sp>
            <p:nvSpPr>
              <p:cNvPr id="1232" name="Freeform 1900">
                <a:extLst>
                  <a:ext uri="{FF2B5EF4-FFF2-40B4-BE49-F238E27FC236}">
                    <a16:creationId xmlns:a16="http://schemas.microsoft.com/office/drawing/2014/main" id="{DD67503A-ABAB-4947-8D73-CF3E48A29813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4614933" y="2391353"/>
                <a:ext cx="201946" cy="262612"/>
              </a:xfrm>
              <a:custGeom>
                <a:avLst/>
                <a:gdLst>
                  <a:gd name="T0" fmla="*/ 179 w 206"/>
                  <a:gd name="T1" fmla="*/ 155 h 241"/>
                  <a:gd name="T2" fmla="*/ 183 w 206"/>
                  <a:gd name="T3" fmla="*/ 125 h 241"/>
                  <a:gd name="T4" fmla="*/ 186 w 206"/>
                  <a:gd name="T5" fmla="*/ 110 h 241"/>
                  <a:gd name="T6" fmla="*/ 180 w 206"/>
                  <a:gd name="T7" fmla="*/ 109 h 241"/>
                  <a:gd name="T8" fmla="*/ 168 w 206"/>
                  <a:gd name="T9" fmla="*/ 98 h 241"/>
                  <a:gd name="T10" fmla="*/ 167 w 206"/>
                  <a:gd name="T11" fmla="*/ 79 h 241"/>
                  <a:gd name="T12" fmla="*/ 137 w 206"/>
                  <a:gd name="T13" fmla="*/ 74 h 241"/>
                  <a:gd name="T14" fmla="*/ 133 w 206"/>
                  <a:gd name="T15" fmla="*/ 75 h 241"/>
                  <a:gd name="T16" fmla="*/ 131 w 206"/>
                  <a:gd name="T17" fmla="*/ 56 h 241"/>
                  <a:gd name="T18" fmla="*/ 124 w 206"/>
                  <a:gd name="T19" fmla="*/ 48 h 241"/>
                  <a:gd name="T20" fmla="*/ 118 w 206"/>
                  <a:gd name="T21" fmla="*/ 43 h 241"/>
                  <a:gd name="T22" fmla="*/ 99 w 206"/>
                  <a:gd name="T23" fmla="*/ 25 h 241"/>
                  <a:gd name="T24" fmla="*/ 82 w 206"/>
                  <a:gd name="T25" fmla="*/ 43 h 241"/>
                  <a:gd name="T26" fmla="*/ 80 w 206"/>
                  <a:gd name="T27" fmla="*/ 64 h 241"/>
                  <a:gd name="T28" fmla="*/ 73 w 206"/>
                  <a:gd name="T29" fmla="*/ 13 h 241"/>
                  <a:gd name="T30" fmla="*/ 61 w 206"/>
                  <a:gd name="T31" fmla="*/ 9 h 241"/>
                  <a:gd name="T32" fmla="*/ 47 w 206"/>
                  <a:gd name="T33" fmla="*/ 0 h 241"/>
                  <a:gd name="T34" fmla="*/ 7 w 206"/>
                  <a:gd name="T35" fmla="*/ 9 h 241"/>
                  <a:gd name="T36" fmla="*/ 2 w 206"/>
                  <a:gd name="T37" fmla="*/ 56 h 241"/>
                  <a:gd name="T38" fmla="*/ 22 w 206"/>
                  <a:gd name="T39" fmla="*/ 53 h 241"/>
                  <a:gd name="T40" fmla="*/ 24 w 206"/>
                  <a:gd name="T41" fmla="*/ 80 h 241"/>
                  <a:gd name="T42" fmla="*/ 31 w 206"/>
                  <a:gd name="T43" fmla="*/ 87 h 241"/>
                  <a:gd name="T44" fmla="*/ 45 w 206"/>
                  <a:gd name="T45" fmla="*/ 61 h 241"/>
                  <a:gd name="T46" fmla="*/ 53 w 206"/>
                  <a:gd name="T47" fmla="*/ 73 h 241"/>
                  <a:gd name="T48" fmla="*/ 45 w 206"/>
                  <a:gd name="T49" fmla="*/ 87 h 241"/>
                  <a:gd name="T50" fmla="*/ 54 w 206"/>
                  <a:gd name="T51" fmla="*/ 91 h 241"/>
                  <a:gd name="T52" fmla="*/ 69 w 206"/>
                  <a:gd name="T53" fmla="*/ 95 h 241"/>
                  <a:gd name="T54" fmla="*/ 54 w 206"/>
                  <a:gd name="T55" fmla="*/ 113 h 241"/>
                  <a:gd name="T56" fmla="*/ 68 w 206"/>
                  <a:gd name="T57" fmla="*/ 129 h 241"/>
                  <a:gd name="T58" fmla="*/ 36 w 206"/>
                  <a:gd name="T59" fmla="*/ 125 h 241"/>
                  <a:gd name="T60" fmla="*/ 23 w 206"/>
                  <a:gd name="T61" fmla="*/ 142 h 241"/>
                  <a:gd name="T62" fmla="*/ 44 w 206"/>
                  <a:gd name="T63" fmla="*/ 173 h 241"/>
                  <a:gd name="T64" fmla="*/ 66 w 206"/>
                  <a:gd name="T65" fmla="*/ 163 h 241"/>
                  <a:gd name="T66" fmla="*/ 88 w 206"/>
                  <a:gd name="T67" fmla="*/ 158 h 241"/>
                  <a:gd name="T68" fmla="*/ 101 w 206"/>
                  <a:gd name="T69" fmla="*/ 171 h 241"/>
                  <a:gd name="T70" fmla="*/ 129 w 206"/>
                  <a:gd name="T71" fmla="*/ 170 h 241"/>
                  <a:gd name="T72" fmla="*/ 139 w 206"/>
                  <a:gd name="T73" fmla="*/ 180 h 241"/>
                  <a:gd name="T74" fmla="*/ 144 w 206"/>
                  <a:gd name="T75" fmla="*/ 184 h 241"/>
                  <a:gd name="T76" fmla="*/ 156 w 206"/>
                  <a:gd name="T77" fmla="*/ 218 h 241"/>
                  <a:gd name="T78" fmla="*/ 169 w 206"/>
                  <a:gd name="T79" fmla="*/ 233 h 241"/>
                  <a:gd name="T80" fmla="*/ 183 w 206"/>
                  <a:gd name="T81" fmla="*/ 233 h 241"/>
                  <a:gd name="T82" fmla="*/ 202 w 206"/>
                  <a:gd name="T83" fmla="*/ 222 h 241"/>
                  <a:gd name="T84" fmla="*/ 189 w 206"/>
                  <a:gd name="T85" fmla="*/ 169 h 2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06" h="241">
                    <a:moveTo>
                      <a:pt x="189" y="169"/>
                    </a:moveTo>
                    <a:lnTo>
                      <a:pt x="187" y="158"/>
                    </a:lnTo>
                    <a:lnTo>
                      <a:pt x="179" y="155"/>
                    </a:lnTo>
                    <a:lnTo>
                      <a:pt x="180" y="146"/>
                    </a:lnTo>
                    <a:lnTo>
                      <a:pt x="178" y="136"/>
                    </a:lnTo>
                    <a:lnTo>
                      <a:pt x="183" y="125"/>
                    </a:lnTo>
                    <a:lnTo>
                      <a:pt x="184" y="119"/>
                    </a:lnTo>
                    <a:lnTo>
                      <a:pt x="187" y="114"/>
                    </a:lnTo>
                    <a:lnTo>
                      <a:pt x="186" y="110"/>
                    </a:lnTo>
                    <a:lnTo>
                      <a:pt x="183" y="107"/>
                    </a:lnTo>
                    <a:lnTo>
                      <a:pt x="181" y="105"/>
                    </a:lnTo>
                    <a:lnTo>
                      <a:pt x="180" y="109"/>
                    </a:lnTo>
                    <a:lnTo>
                      <a:pt x="175" y="99"/>
                    </a:lnTo>
                    <a:lnTo>
                      <a:pt x="176" y="99"/>
                    </a:lnTo>
                    <a:lnTo>
                      <a:pt x="168" y="98"/>
                    </a:lnTo>
                    <a:lnTo>
                      <a:pt x="168" y="96"/>
                    </a:lnTo>
                    <a:lnTo>
                      <a:pt x="170" y="89"/>
                    </a:lnTo>
                    <a:lnTo>
                      <a:pt x="167" y="79"/>
                    </a:lnTo>
                    <a:lnTo>
                      <a:pt x="149" y="66"/>
                    </a:lnTo>
                    <a:lnTo>
                      <a:pt x="146" y="71"/>
                    </a:lnTo>
                    <a:lnTo>
                      <a:pt x="137" y="74"/>
                    </a:lnTo>
                    <a:lnTo>
                      <a:pt x="134" y="79"/>
                    </a:lnTo>
                    <a:lnTo>
                      <a:pt x="132" y="78"/>
                    </a:lnTo>
                    <a:lnTo>
                      <a:pt x="133" y="75"/>
                    </a:lnTo>
                    <a:lnTo>
                      <a:pt x="127" y="72"/>
                    </a:lnTo>
                    <a:lnTo>
                      <a:pt x="127" y="67"/>
                    </a:lnTo>
                    <a:lnTo>
                      <a:pt x="131" y="56"/>
                    </a:lnTo>
                    <a:lnTo>
                      <a:pt x="130" y="48"/>
                    </a:lnTo>
                    <a:lnTo>
                      <a:pt x="124" y="42"/>
                    </a:lnTo>
                    <a:lnTo>
                      <a:pt x="124" y="48"/>
                    </a:lnTo>
                    <a:lnTo>
                      <a:pt x="119" y="51"/>
                    </a:lnTo>
                    <a:lnTo>
                      <a:pt x="119" y="48"/>
                    </a:lnTo>
                    <a:lnTo>
                      <a:pt x="118" y="43"/>
                    </a:lnTo>
                    <a:lnTo>
                      <a:pt x="113" y="39"/>
                    </a:lnTo>
                    <a:lnTo>
                      <a:pt x="108" y="30"/>
                    </a:lnTo>
                    <a:lnTo>
                      <a:pt x="99" y="25"/>
                    </a:lnTo>
                    <a:lnTo>
                      <a:pt x="93" y="26"/>
                    </a:lnTo>
                    <a:lnTo>
                      <a:pt x="85" y="37"/>
                    </a:lnTo>
                    <a:lnTo>
                      <a:pt x="82" y="43"/>
                    </a:lnTo>
                    <a:lnTo>
                      <a:pt x="82" y="53"/>
                    </a:lnTo>
                    <a:lnTo>
                      <a:pt x="82" y="59"/>
                    </a:lnTo>
                    <a:lnTo>
                      <a:pt x="80" y="64"/>
                    </a:lnTo>
                    <a:lnTo>
                      <a:pt x="73" y="53"/>
                    </a:lnTo>
                    <a:lnTo>
                      <a:pt x="75" y="19"/>
                    </a:lnTo>
                    <a:lnTo>
                      <a:pt x="73" y="13"/>
                    </a:lnTo>
                    <a:lnTo>
                      <a:pt x="65" y="11"/>
                    </a:lnTo>
                    <a:lnTo>
                      <a:pt x="58" y="16"/>
                    </a:lnTo>
                    <a:lnTo>
                      <a:pt x="61" y="9"/>
                    </a:lnTo>
                    <a:lnTo>
                      <a:pt x="59" y="6"/>
                    </a:lnTo>
                    <a:lnTo>
                      <a:pt x="53" y="3"/>
                    </a:lnTo>
                    <a:lnTo>
                      <a:pt x="47" y="0"/>
                    </a:lnTo>
                    <a:lnTo>
                      <a:pt x="35" y="7"/>
                    </a:lnTo>
                    <a:lnTo>
                      <a:pt x="13" y="13"/>
                    </a:lnTo>
                    <a:lnTo>
                      <a:pt x="7" y="9"/>
                    </a:lnTo>
                    <a:lnTo>
                      <a:pt x="5" y="11"/>
                    </a:lnTo>
                    <a:lnTo>
                      <a:pt x="0" y="31"/>
                    </a:lnTo>
                    <a:lnTo>
                      <a:pt x="2" y="56"/>
                    </a:lnTo>
                    <a:lnTo>
                      <a:pt x="4" y="59"/>
                    </a:lnTo>
                    <a:lnTo>
                      <a:pt x="10" y="60"/>
                    </a:lnTo>
                    <a:lnTo>
                      <a:pt x="22" y="53"/>
                    </a:lnTo>
                    <a:lnTo>
                      <a:pt x="30" y="55"/>
                    </a:lnTo>
                    <a:lnTo>
                      <a:pt x="29" y="64"/>
                    </a:lnTo>
                    <a:lnTo>
                      <a:pt x="24" y="80"/>
                    </a:lnTo>
                    <a:lnTo>
                      <a:pt x="20" y="84"/>
                    </a:lnTo>
                    <a:lnTo>
                      <a:pt x="23" y="90"/>
                    </a:lnTo>
                    <a:lnTo>
                      <a:pt x="31" y="87"/>
                    </a:lnTo>
                    <a:lnTo>
                      <a:pt x="37" y="67"/>
                    </a:lnTo>
                    <a:lnTo>
                      <a:pt x="42" y="66"/>
                    </a:lnTo>
                    <a:lnTo>
                      <a:pt x="45" y="61"/>
                    </a:lnTo>
                    <a:lnTo>
                      <a:pt x="50" y="62"/>
                    </a:lnTo>
                    <a:lnTo>
                      <a:pt x="52" y="66"/>
                    </a:lnTo>
                    <a:lnTo>
                      <a:pt x="53" y="73"/>
                    </a:lnTo>
                    <a:lnTo>
                      <a:pt x="52" y="78"/>
                    </a:lnTo>
                    <a:lnTo>
                      <a:pt x="50" y="82"/>
                    </a:lnTo>
                    <a:lnTo>
                      <a:pt x="45" y="87"/>
                    </a:lnTo>
                    <a:lnTo>
                      <a:pt x="46" y="96"/>
                    </a:lnTo>
                    <a:lnTo>
                      <a:pt x="52" y="98"/>
                    </a:lnTo>
                    <a:lnTo>
                      <a:pt x="54" y="91"/>
                    </a:lnTo>
                    <a:lnTo>
                      <a:pt x="57" y="93"/>
                    </a:lnTo>
                    <a:lnTo>
                      <a:pt x="58" y="98"/>
                    </a:lnTo>
                    <a:lnTo>
                      <a:pt x="69" y="95"/>
                    </a:lnTo>
                    <a:lnTo>
                      <a:pt x="68" y="101"/>
                    </a:lnTo>
                    <a:lnTo>
                      <a:pt x="66" y="107"/>
                    </a:lnTo>
                    <a:lnTo>
                      <a:pt x="54" y="113"/>
                    </a:lnTo>
                    <a:lnTo>
                      <a:pt x="53" y="118"/>
                    </a:lnTo>
                    <a:lnTo>
                      <a:pt x="71" y="121"/>
                    </a:lnTo>
                    <a:lnTo>
                      <a:pt x="68" y="129"/>
                    </a:lnTo>
                    <a:lnTo>
                      <a:pt x="66" y="135"/>
                    </a:lnTo>
                    <a:lnTo>
                      <a:pt x="52" y="134"/>
                    </a:lnTo>
                    <a:lnTo>
                      <a:pt x="36" y="125"/>
                    </a:lnTo>
                    <a:lnTo>
                      <a:pt x="27" y="129"/>
                    </a:lnTo>
                    <a:lnTo>
                      <a:pt x="23" y="132"/>
                    </a:lnTo>
                    <a:lnTo>
                      <a:pt x="23" y="142"/>
                    </a:lnTo>
                    <a:lnTo>
                      <a:pt x="24" y="151"/>
                    </a:lnTo>
                    <a:lnTo>
                      <a:pt x="32" y="163"/>
                    </a:lnTo>
                    <a:lnTo>
                      <a:pt x="44" y="173"/>
                    </a:lnTo>
                    <a:lnTo>
                      <a:pt x="58" y="174"/>
                    </a:lnTo>
                    <a:lnTo>
                      <a:pt x="63" y="170"/>
                    </a:lnTo>
                    <a:lnTo>
                      <a:pt x="66" y="163"/>
                    </a:lnTo>
                    <a:lnTo>
                      <a:pt x="71" y="163"/>
                    </a:lnTo>
                    <a:lnTo>
                      <a:pt x="89" y="154"/>
                    </a:lnTo>
                    <a:lnTo>
                      <a:pt x="88" y="158"/>
                    </a:lnTo>
                    <a:lnTo>
                      <a:pt x="89" y="166"/>
                    </a:lnTo>
                    <a:lnTo>
                      <a:pt x="96" y="170"/>
                    </a:lnTo>
                    <a:lnTo>
                      <a:pt x="101" y="171"/>
                    </a:lnTo>
                    <a:lnTo>
                      <a:pt x="107" y="167"/>
                    </a:lnTo>
                    <a:lnTo>
                      <a:pt x="114" y="167"/>
                    </a:lnTo>
                    <a:lnTo>
                      <a:pt x="129" y="170"/>
                    </a:lnTo>
                    <a:lnTo>
                      <a:pt x="131" y="175"/>
                    </a:lnTo>
                    <a:lnTo>
                      <a:pt x="132" y="180"/>
                    </a:lnTo>
                    <a:lnTo>
                      <a:pt x="139" y="180"/>
                    </a:lnTo>
                    <a:lnTo>
                      <a:pt x="142" y="177"/>
                    </a:lnTo>
                    <a:lnTo>
                      <a:pt x="144" y="178"/>
                    </a:lnTo>
                    <a:lnTo>
                      <a:pt x="144" y="184"/>
                    </a:lnTo>
                    <a:lnTo>
                      <a:pt x="150" y="192"/>
                    </a:lnTo>
                    <a:lnTo>
                      <a:pt x="150" y="205"/>
                    </a:lnTo>
                    <a:lnTo>
                      <a:pt x="156" y="218"/>
                    </a:lnTo>
                    <a:lnTo>
                      <a:pt x="156" y="224"/>
                    </a:lnTo>
                    <a:lnTo>
                      <a:pt x="165" y="234"/>
                    </a:lnTo>
                    <a:lnTo>
                      <a:pt x="169" y="233"/>
                    </a:lnTo>
                    <a:lnTo>
                      <a:pt x="176" y="241"/>
                    </a:lnTo>
                    <a:lnTo>
                      <a:pt x="179" y="235"/>
                    </a:lnTo>
                    <a:lnTo>
                      <a:pt x="183" y="233"/>
                    </a:lnTo>
                    <a:lnTo>
                      <a:pt x="190" y="233"/>
                    </a:lnTo>
                    <a:lnTo>
                      <a:pt x="200" y="230"/>
                    </a:lnTo>
                    <a:lnTo>
                      <a:pt x="202" y="222"/>
                    </a:lnTo>
                    <a:lnTo>
                      <a:pt x="201" y="214"/>
                    </a:lnTo>
                    <a:lnTo>
                      <a:pt x="206" y="200"/>
                    </a:lnTo>
                    <a:lnTo>
                      <a:pt x="189" y="169"/>
                    </a:lnTo>
                    <a:close/>
                  </a:path>
                </a:pathLst>
              </a:custGeom>
              <a:grpFill/>
              <a:ln w="635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233" name="Freeform 1702">
                <a:extLst>
                  <a:ext uri="{FF2B5EF4-FFF2-40B4-BE49-F238E27FC236}">
                    <a16:creationId xmlns:a16="http://schemas.microsoft.com/office/drawing/2014/main" id="{6DE33DA4-E2BA-0E4C-BAB7-02ED7CE927B7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3904316" y="4939630"/>
                <a:ext cx="152929" cy="129117"/>
              </a:xfrm>
              <a:custGeom>
                <a:avLst/>
                <a:gdLst>
                  <a:gd name="T0" fmla="*/ 26 w 155"/>
                  <a:gd name="T1" fmla="*/ 22 h 120"/>
                  <a:gd name="T2" fmla="*/ 27 w 155"/>
                  <a:gd name="T3" fmla="*/ 22 h 120"/>
                  <a:gd name="T4" fmla="*/ 25 w 155"/>
                  <a:gd name="T5" fmla="*/ 12 h 120"/>
                  <a:gd name="T6" fmla="*/ 11 w 155"/>
                  <a:gd name="T7" fmla="*/ 8 h 120"/>
                  <a:gd name="T8" fmla="*/ 8 w 155"/>
                  <a:gd name="T9" fmla="*/ 16 h 120"/>
                  <a:gd name="T10" fmla="*/ 0 w 155"/>
                  <a:gd name="T11" fmla="*/ 10 h 120"/>
                  <a:gd name="T12" fmla="*/ 1 w 155"/>
                  <a:gd name="T13" fmla="*/ 3 h 120"/>
                  <a:gd name="T14" fmla="*/ 10 w 155"/>
                  <a:gd name="T15" fmla="*/ 0 h 120"/>
                  <a:gd name="T16" fmla="*/ 21 w 155"/>
                  <a:gd name="T17" fmla="*/ 5 h 120"/>
                  <a:gd name="T18" fmla="*/ 32 w 155"/>
                  <a:gd name="T19" fmla="*/ 9 h 120"/>
                  <a:gd name="T20" fmla="*/ 67 w 155"/>
                  <a:gd name="T21" fmla="*/ 21 h 120"/>
                  <a:gd name="T22" fmla="*/ 83 w 155"/>
                  <a:gd name="T23" fmla="*/ 25 h 120"/>
                  <a:gd name="T24" fmla="*/ 89 w 155"/>
                  <a:gd name="T25" fmla="*/ 31 h 120"/>
                  <a:gd name="T26" fmla="*/ 105 w 155"/>
                  <a:gd name="T27" fmla="*/ 55 h 120"/>
                  <a:gd name="T28" fmla="*/ 105 w 155"/>
                  <a:gd name="T29" fmla="*/ 58 h 120"/>
                  <a:gd name="T30" fmla="*/ 109 w 155"/>
                  <a:gd name="T31" fmla="*/ 65 h 120"/>
                  <a:gd name="T32" fmla="*/ 121 w 155"/>
                  <a:gd name="T33" fmla="*/ 71 h 120"/>
                  <a:gd name="T34" fmla="*/ 128 w 155"/>
                  <a:gd name="T35" fmla="*/ 75 h 120"/>
                  <a:gd name="T36" fmla="*/ 140 w 155"/>
                  <a:gd name="T37" fmla="*/ 85 h 120"/>
                  <a:gd name="T38" fmla="*/ 146 w 155"/>
                  <a:gd name="T39" fmla="*/ 97 h 120"/>
                  <a:gd name="T40" fmla="*/ 148 w 155"/>
                  <a:gd name="T41" fmla="*/ 105 h 120"/>
                  <a:gd name="T42" fmla="*/ 151 w 155"/>
                  <a:gd name="T43" fmla="*/ 104 h 120"/>
                  <a:gd name="T44" fmla="*/ 153 w 155"/>
                  <a:gd name="T45" fmla="*/ 113 h 120"/>
                  <a:gd name="T46" fmla="*/ 148 w 155"/>
                  <a:gd name="T47" fmla="*/ 120 h 120"/>
                  <a:gd name="T48" fmla="*/ 135 w 155"/>
                  <a:gd name="T49" fmla="*/ 115 h 120"/>
                  <a:gd name="T50" fmla="*/ 125 w 155"/>
                  <a:gd name="T51" fmla="*/ 109 h 120"/>
                  <a:gd name="T52" fmla="*/ 118 w 155"/>
                  <a:gd name="T53" fmla="*/ 110 h 120"/>
                  <a:gd name="T54" fmla="*/ 111 w 155"/>
                  <a:gd name="T55" fmla="*/ 103 h 120"/>
                  <a:gd name="T56" fmla="*/ 113 w 155"/>
                  <a:gd name="T57" fmla="*/ 98 h 120"/>
                  <a:gd name="T58" fmla="*/ 111 w 155"/>
                  <a:gd name="T59" fmla="*/ 101 h 120"/>
                  <a:gd name="T60" fmla="*/ 102 w 155"/>
                  <a:gd name="T61" fmla="*/ 99 h 120"/>
                  <a:gd name="T62" fmla="*/ 101 w 155"/>
                  <a:gd name="T63" fmla="*/ 93 h 120"/>
                  <a:gd name="T64" fmla="*/ 106 w 155"/>
                  <a:gd name="T65" fmla="*/ 89 h 120"/>
                  <a:gd name="T66" fmla="*/ 100 w 155"/>
                  <a:gd name="T67" fmla="*/ 87 h 120"/>
                  <a:gd name="T68" fmla="*/ 93 w 155"/>
                  <a:gd name="T69" fmla="*/ 89 h 120"/>
                  <a:gd name="T70" fmla="*/ 81 w 155"/>
                  <a:gd name="T71" fmla="*/ 86 h 120"/>
                  <a:gd name="T72" fmla="*/ 89 w 155"/>
                  <a:gd name="T73" fmla="*/ 86 h 120"/>
                  <a:gd name="T74" fmla="*/ 81 w 155"/>
                  <a:gd name="T75" fmla="*/ 76 h 120"/>
                  <a:gd name="T76" fmla="*/ 73 w 155"/>
                  <a:gd name="T77" fmla="*/ 71 h 120"/>
                  <a:gd name="T78" fmla="*/ 61 w 155"/>
                  <a:gd name="T79" fmla="*/ 69 h 120"/>
                  <a:gd name="T80" fmla="*/ 56 w 155"/>
                  <a:gd name="T81" fmla="*/ 63 h 120"/>
                  <a:gd name="T82" fmla="*/ 66 w 155"/>
                  <a:gd name="T83" fmla="*/ 60 h 120"/>
                  <a:gd name="T84" fmla="*/ 67 w 155"/>
                  <a:gd name="T85" fmla="*/ 55 h 120"/>
                  <a:gd name="T86" fmla="*/ 60 w 155"/>
                  <a:gd name="T87" fmla="*/ 55 h 120"/>
                  <a:gd name="T88" fmla="*/ 56 w 155"/>
                  <a:gd name="T89" fmla="*/ 55 h 120"/>
                  <a:gd name="T90" fmla="*/ 48 w 155"/>
                  <a:gd name="T91" fmla="*/ 45 h 120"/>
                  <a:gd name="T92" fmla="*/ 45 w 155"/>
                  <a:gd name="T93" fmla="*/ 44 h 120"/>
                  <a:gd name="T94" fmla="*/ 36 w 155"/>
                  <a:gd name="T95" fmla="*/ 44 h 120"/>
                  <a:gd name="T96" fmla="*/ 39 w 155"/>
                  <a:gd name="T97" fmla="*/ 36 h 120"/>
                  <a:gd name="T98" fmla="*/ 33 w 155"/>
                  <a:gd name="T99" fmla="*/ 33 h 120"/>
                  <a:gd name="T100" fmla="*/ 27 w 155"/>
                  <a:gd name="T101" fmla="*/ 33 h 120"/>
                  <a:gd name="T102" fmla="*/ 23 w 155"/>
                  <a:gd name="T103" fmla="*/ 32 h 120"/>
                  <a:gd name="T104" fmla="*/ 16 w 155"/>
                  <a:gd name="T105" fmla="*/ 36 h 120"/>
                  <a:gd name="T106" fmla="*/ 16 w 155"/>
                  <a:gd name="T107" fmla="*/ 31 h 120"/>
                  <a:gd name="T108" fmla="*/ 14 w 155"/>
                  <a:gd name="T109" fmla="*/ 24 h 120"/>
                  <a:gd name="T110" fmla="*/ 19 w 155"/>
                  <a:gd name="T111" fmla="*/ 19 h 120"/>
                  <a:gd name="T112" fmla="*/ 25 w 155"/>
                  <a:gd name="T113" fmla="*/ 23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55" h="120">
                    <a:moveTo>
                      <a:pt x="25" y="23"/>
                    </a:moveTo>
                    <a:lnTo>
                      <a:pt x="26" y="22"/>
                    </a:lnTo>
                    <a:lnTo>
                      <a:pt x="26" y="23"/>
                    </a:lnTo>
                    <a:lnTo>
                      <a:pt x="27" y="22"/>
                    </a:lnTo>
                    <a:lnTo>
                      <a:pt x="25" y="17"/>
                    </a:lnTo>
                    <a:lnTo>
                      <a:pt x="25" y="12"/>
                    </a:lnTo>
                    <a:lnTo>
                      <a:pt x="14" y="11"/>
                    </a:lnTo>
                    <a:lnTo>
                      <a:pt x="11" y="8"/>
                    </a:lnTo>
                    <a:lnTo>
                      <a:pt x="9" y="11"/>
                    </a:lnTo>
                    <a:lnTo>
                      <a:pt x="8" y="16"/>
                    </a:lnTo>
                    <a:lnTo>
                      <a:pt x="3" y="12"/>
                    </a:lnTo>
                    <a:lnTo>
                      <a:pt x="0" y="10"/>
                    </a:lnTo>
                    <a:lnTo>
                      <a:pt x="0" y="6"/>
                    </a:lnTo>
                    <a:lnTo>
                      <a:pt x="1" y="3"/>
                    </a:lnTo>
                    <a:lnTo>
                      <a:pt x="4" y="0"/>
                    </a:lnTo>
                    <a:lnTo>
                      <a:pt x="10" y="0"/>
                    </a:lnTo>
                    <a:lnTo>
                      <a:pt x="16" y="1"/>
                    </a:lnTo>
                    <a:lnTo>
                      <a:pt x="21" y="5"/>
                    </a:lnTo>
                    <a:lnTo>
                      <a:pt x="26" y="6"/>
                    </a:lnTo>
                    <a:lnTo>
                      <a:pt x="32" y="9"/>
                    </a:lnTo>
                    <a:lnTo>
                      <a:pt x="50" y="17"/>
                    </a:lnTo>
                    <a:lnTo>
                      <a:pt x="67" y="21"/>
                    </a:lnTo>
                    <a:lnTo>
                      <a:pt x="75" y="24"/>
                    </a:lnTo>
                    <a:lnTo>
                      <a:pt x="83" y="25"/>
                    </a:lnTo>
                    <a:lnTo>
                      <a:pt x="87" y="28"/>
                    </a:lnTo>
                    <a:lnTo>
                      <a:pt x="89" y="31"/>
                    </a:lnTo>
                    <a:lnTo>
                      <a:pt x="89" y="36"/>
                    </a:lnTo>
                    <a:lnTo>
                      <a:pt x="105" y="55"/>
                    </a:lnTo>
                    <a:lnTo>
                      <a:pt x="106" y="56"/>
                    </a:lnTo>
                    <a:lnTo>
                      <a:pt x="105" y="58"/>
                    </a:lnTo>
                    <a:lnTo>
                      <a:pt x="106" y="63"/>
                    </a:lnTo>
                    <a:lnTo>
                      <a:pt x="109" y="65"/>
                    </a:lnTo>
                    <a:lnTo>
                      <a:pt x="115" y="69"/>
                    </a:lnTo>
                    <a:lnTo>
                      <a:pt x="121" y="71"/>
                    </a:lnTo>
                    <a:lnTo>
                      <a:pt x="126" y="73"/>
                    </a:lnTo>
                    <a:lnTo>
                      <a:pt x="128" y="75"/>
                    </a:lnTo>
                    <a:lnTo>
                      <a:pt x="132" y="77"/>
                    </a:lnTo>
                    <a:lnTo>
                      <a:pt x="140" y="85"/>
                    </a:lnTo>
                    <a:lnTo>
                      <a:pt x="143" y="89"/>
                    </a:lnTo>
                    <a:lnTo>
                      <a:pt x="146" y="97"/>
                    </a:lnTo>
                    <a:lnTo>
                      <a:pt x="147" y="100"/>
                    </a:lnTo>
                    <a:lnTo>
                      <a:pt x="148" y="105"/>
                    </a:lnTo>
                    <a:lnTo>
                      <a:pt x="150" y="109"/>
                    </a:lnTo>
                    <a:lnTo>
                      <a:pt x="151" y="104"/>
                    </a:lnTo>
                    <a:lnTo>
                      <a:pt x="155" y="112"/>
                    </a:lnTo>
                    <a:lnTo>
                      <a:pt x="153" y="113"/>
                    </a:lnTo>
                    <a:lnTo>
                      <a:pt x="152" y="116"/>
                    </a:lnTo>
                    <a:lnTo>
                      <a:pt x="148" y="120"/>
                    </a:lnTo>
                    <a:lnTo>
                      <a:pt x="145" y="120"/>
                    </a:lnTo>
                    <a:lnTo>
                      <a:pt x="135" y="115"/>
                    </a:lnTo>
                    <a:lnTo>
                      <a:pt x="125" y="110"/>
                    </a:lnTo>
                    <a:lnTo>
                      <a:pt x="125" y="109"/>
                    </a:lnTo>
                    <a:lnTo>
                      <a:pt x="122" y="108"/>
                    </a:lnTo>
                    <a:lnTo>
                      <a:pt x="118" y="110"/>
                    </a:lnTo>
                    <a:lnTo>
                      <a:pt x="111" y="105"/>
                    </a:lnTo>
                    <a:lnTo>
                      <a:pt x="111" y="103"/>
                    </a:lnTo>
                    <a:lnTo>
                      <a:pt x="112" y="100"/>
                    </a:lnTo>
                    <a:lnTo>
                      <a:pt x="113" y="98"/>
                    </a:lnTo>
                    <a:lnTo>
                      <a:pt x="112" y="98"/>
                    </a:lnTo>
                    <a:lnTo>
                      <a:pt x="111" y="101"/>
                    </a:lnTo>
                    <a:lnTo>
                      <a:pt x="107" y="102"/>
                    </a:lnTo>
                    <a:lnTo>
                      <a:pt x="102" y="99"/>
                    </a:lnTo>
                    <a:lnTo>
                      <a:pt x="101" y="96"/>
                    </a:lnTo>
                    <a:lnTo>
                      <a:pt x="101" y="93"/>
                    </a:lnTo>
                    <a:lnTo>
                      <a:pt x="103" y="92"/>
                    </a:lnTo>
                    <a:lnTo>
                      <a:pt x="106" y="89"/>
                    </a:lnTo>
                    <a:lnTo>
                      <a:pt x="103" y="89"/>
                    </a:lnTo>
                    <a:lnTo>
                      <a:pt x="100" y="87"/>
                    </a:lnTo>
                    <a:lnTo>
                      <a:pt x="96" y="90"/>
                    </a:lnTo>
                    <a:lnTo>
                      <a:pt x="93" y="89"/>
                    </a:lnTo>
                    <a:lnTo>
                      <a:pt x="87" y="91"/>
                    </a:lnTo>
                    <a:lnTo>
                      <a:pt x="81" y="86"/>
                    </a:lnTo>
                    <a:lnTo>
                      <a:pt x="83" y="86"/>
                    </a:lnTo>
                    <a:lnTo>
                      <a:pt x="89" y="86"/>
                    </a:lnTo>
                    <a:lnTo>
                      <a:pt x="87" y="81"/>
                    </a:lnTo>
                    <a:lnTo>
                      <a:pt x="81" y="76"/>
                    </a:lnTo>
                    <a:lnTo>
                      <a:pt x="75" y="75"/>
                    </a:lnTo>
                    <a:lnTo>
                      <a:pt x="73" y="71"/>
                    </a:lnTo>
                    <a:lnTo>
                      <a:pt x="67" y="69"/>
                    </a:lnTo>
                    <a:lnTo>
                      <a:pt x="61" y="69"/>
                    </a:lnTo>
                    <a:lnTo>
                      <a:pt x="58" y="69"/>
                    </a:lnTo>
                    <a:lnTo>
                      <a:pt x="56" y="63"/>
                    </a:lnTo>
                    <a:lnTo>
                      <a:pt x="59" y="60"/>
                    </a:lnTo>
                    <a:lnTo>
                      <a:pt x="66" y="60"/>
                    </a:lnTo>
                    <a:lnTo>
                      <a:pt x="72" y="58"/>
                    </a:lnTo>
                    <a:lnTo>
                      <a:pt x="67" y="55"/>
                    </a:lnTo>
                    <a:lnTo>
                      <a:pt x="61" y="57"/>
                    </a:lnTo>
                    <a:lnTo>
                      <a:pt x="60" y="55"/>
                    </a:lnTo>
                    <a:lnTo>
                      <a:pt x="59" y="52"/>
                    </a:lnTo>
                    <a:lnTo>
                      <a:pt x="56" y="55"/>
                    </a:lnTo>
                    <a:lnTo>
                      <a:pt x="54" y="50"/>
                    </a:lnTo>
                    <a:lnTo>
                      <a:pt x="48" y="45"/>
                    </a:lnTo>
                    <a:lnTo>
                      <a:pt x="46" y="46"/>
                    </a:lnTo>
                    <a:lnTo>
                      <a:pt x="45" y="44"/>
                    </a:lnTo>
                    <a:lnTo>
                      <a:pt x="41" y="47"/>
                    </a:lnTo>
                    <a:lnTo>
                      <a:pt x="36" y="44"/>
                    </a:lnTo>
                    <a:lnTo>
                      <a:pt x="37" y="40"/>
                    </a:lnTo>
                    <a:lnTo>
                      <a:pt x="39" y="36"/>
                    </a:lnTo>
                    <a:lnTo>
                      <a:pt x="37" y="36"/>
                    </a:lnTo>
                    <a:lnTo>
                      <a:pt x="33" y="33"/>
                    </a:lnTo>
                    <a:lnTo>
                      <a:pt x="32" y="40"/>
                    </a:lnTo>
                    <a:lnTo>
                      <a:pt x="27" y="33"/>
                    </a:lnTo>
                    <a:lnTo>
                      <a:pt x="25" y="34"/>
                    </a:lnTo>
                    <a:lnTo>
                      <a:pt x="23" y="32"/>
                    </a:lnTo>
                    <a:lnTo>
                      <a:pt x="20" y="36"/>
                    </a:lnTo>
                    <a:lnTo>
                      <a:pt x="16" y="36"/>
                    </a:lnTo>
                    <a:lnTo>
                      <a:pt x="15" y="34"/>
                    </a:lnTo>
                    <a:lnTo>
                      <a:pt x="16" y="31"/>
                    </a:lnTo>
                    <a:lnTo>
                      <a:pt x="18" y="26"/>
                    </a:lnTo>
                    <a:lnTo>
                      <a:pt x="14" y="24"/>
                    </a:lnTo>
                    <a:lnTo>
                      <a:pt x="13" y="21"/>
                    </a:lnTo>
                    <a:lnTo>
                      <a:pt x="19" y="19"/>
                    </a:lnTo>
                    <a:lnTo>
                      <a:pt x="23" y="20"/>
                    </a:lnTo>
                    <a:lnTo>
                      <a:pt x="25" y="23"/>
                    </a:lnTo>
                    <a:close/>
                  </a:path>
                </a:pathLst>
              </a:custGeom>
              <a:grpFill/>
              <a:ln w="635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3001302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40" name="Group 6">
            <a:extLst>
              <a:ext uri="{FF2B5EF4-FFF2-40B4-BE49-F238E27FC236}">
                <a16:creationId xmlns:a16="http://schemas.microsoft.com/office/drawing/2014/main" id="{B11EAE5B-BBBA-B54A-9E9E-A08DB7B8475F}"/>
              </a:ext>
            </a:extLst>
          </p:cNvPr>
          <p:cNvGrpSpPr/>
          <p:nvPr>
            <p:custDataLst>
              <p:tags r:id="rId1"/>
            </p:custDataLst>
          </p:nvPr>
        </p:nvGrpSpPr>
        <p:grpSpPr>
          <a:xfrm>
            <a:off x="4229546" y="1506408"/>
            <a:ext cx="3732908" cy="4443542"/>
            <a:chOff x="654320" y="1766889"/>
            <a:chExt cx="3732908" cy="4443542"/>
          </a:xfrm>
          <a:solidFill>
            <a:schemeClr val="accent2"/>
          </a:solidFill>
        </p:grpSpPr>
        <p:sp>
          <p:nvSpPr>
            <p:cNvPr id="441" name="Freeform 9">
              <a:extLst>
                <a:ext uri="{FF2B5EF4-FFF2-40B4-BE49-F238E27FC236}">
                  <a16:creationId xmlns:a16="http://schemas.microsoft.com/office/drawing/2014/main" id="{406CD238-D05A-9A4C-AB4D-1F180EA29C1C}"/>
                </a:ext>
              </a:extLst>
            </p:cNvPr>
            <p:cNvSpPr>
              <a:spLocks/>
            </p:cNvSpPr>
            <p:nvPr/>
          </p:nvSpPr>
          <p:spPr bwMode="gray">
            <a:xfrm>
              <a:off x="654320" y="2600740"/>
              <a:ext cx="7702" cy="11545"/>
            </a:xfrm>
            <a:custGeom>
              <a:avLst/>
              <a:gdLst>
                <a:gd name="T0" fmla="*/ 5 w 7"/>
                <a:gd name="T1" fmla="*/ 0 h 11"/>
                <a:gd name="T2" fmla="*/ 0 w 7"/>
                <a:gd name="T3" fmla="*/ 8 h 11"/>
                <a:gd name="T4" fmla="*/ 7 w 7"/>
                <a:gd name="T5" fmla="*/ 11 h 11"/>
                <a:gd name="T6" fmla="*/ 5 w 7"/>
                <a:gd name="T7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1">
                  <a:moveTo>
                    <a:pt x="5" y="0"/>
                  </a:moveTo>
                  <a:lnTo>
                    <a:pt x="0" y="8"/>
                  </a:lnTo>
                  <a:lnTo>
                    <a:pt x="7" y="11"/>
                  </a:lnTo>
                  <a:lnTo>
                    <a:pt x="5" y="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GB" dirty="0">
                <a:latin typeface="Calibri Light" panose="020F0302020204030204" pitchFamily="34" charset="0"/>
                <a:sym typeface="Calibri Light" panose="020F0302020204030204" pitchFamily="34" charset="0"/>
              </a:endParaRPr>
            </a:p>
          </p:txBody>
        </p:sp>
        <p:sp>
          <p:nvSpPr>
            <p:cNvPr id="442" name="Freeform 10">
              <a:extLst>
                <a:ext uri="{FF2B5EF4-FFF2-40B4-BE49-F238E27FC236}">
                  <a16:creationId xmlns:a16="http://schemas.microsoft.com/office/drawing/2014/main" id="{7827AB24-2E1A-884E-9799-AE52D70DA99E}"/>
                </a:ext>
              </a:extLst>
            </p:cNvPr>
            <p:cNvSpPr>
              <a:spLocks/>
            </p:cNvSpPr>
            <p:nvPr/>
          </p:nvSpPr>
          <p:spPr bwMode="gray">
            <a:xfrm>
              <a:off x="654320" y="2600740"/>
              <a:ext cx="7702" cy="11545"/>
            </a:xfrm>
            <a:custGeom>
              <a:avLst/>
              <a:gdLst>
                <a:gd name="T0" fmla="*/ 5 w 7"/>
                <a:gd name="T1" fmla="*/ 0 h 11"/>
                <a:gd name="T2" fmla="*/ 0 w 7"/>
                <a:gd name="T3" fmla="*/ 8 h 11"/>
                <a:gd name="T4" fmla="*/ 7 w 7"/>
                <a:gd name="T5" fmla="*/ 11 h 11"/>
                <a:gd name="T6" fmla="*/ 5 w 7"/>
                <a:gd name="T7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1">
                  <a:moveTo>
                    <a:pt x="5" y="0"/>
                  </a:moveTo>
                  <a:lnTo>
                    <a:pt x="0" y="8"/>
                  </a:lnTo>
                  <a:lnTo>
                    <a:pt x="7" y="11"/>
                  </a:lnTo>
                  <a:lnTo>
                    <a:pt x="5" y="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GB" dirty="0">
                <a:latin typeface="Calibri Light" panose="020F0302020204030204" pitchFamily="34" charset="0"/>
                <a:sym typeface="Calibri Light" panose="020F0302020204030204" pitchFamily="34" charset="0"/>
              </a:endParaRPr>
            </a:p>
          </p:txBody>
        </p:sp>
        <p:sp>
          <p:nvSpPr>
            <p:cNvPr id="443" name="Freeform 9">
              <a:extLst>
                <a:ext uri="{FF2B5EF4-FFF2-40B4-BE49-F238E27FC236}">
                  <a16:creationId xmlns:a16="http://schemas.microsoft.com/office/drawing/2014/main" id="{692E83BD-D00C-AA43-BC2E-FDBFBB9D4099}"/>
                </a:ext>
              </a:extLst>
            </p:cNvPr>
            <p:cNvSpPr>
              <a:spLocks/>
            </p:cNvSpPr>
            <p:nvPr>
              <p:custDataLst>
                <p:tags r:id="rId2"/>
              </p:custDataLst>
            </p:nvPr>
          </p:nvSpPr>
          <p:spPr bwMode="gray">
            <a:xfrm>
              <a:off x="1699108" y="1826572"/>
              <a:ext cx="12793" cy="5684"/>
            </a:xfrm>
            <a:custGeom>
              <a:avLst/>
              <a:gdLst>
                <a:gd name="T0" fmla="*/ 0 w 7"/>
                <a:gd name="T1" fmla="*/ 0 h 3"/>
                <a:gd name="T2" fmla="*/ 7 w 7"/>
                <a:gd name="T3" fmla="*/ 2 h 3"/>
                <a:gd name="T4" fmla="*/ 1 w 7"/>
                <a:gd name="T5" fmla="*/ 3 h 3"/>
                <a:gd name="T6" fmla="*/ 0 w 7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">
                  <a:moveTo>
                    <a:pt x="0" y="0"/>
                  </a:moveTo>
                  <a:lnTo>
                    <a:pt x="7" y="2"/>
                  </a:lnTo>
                  <a:lnTo>
                    <a:pt x="1" y="3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GB" dirty="0">
                <a:latin typeface="Calibri Light" panose="020F0302020204030204" pitchFamily="34" charset="0"/>
                <a:sym typeface="Calibri Light" panose="020F0302020204030204" pitchFamily="34" charset="0"/>
              </a:endParaRPr>
            </a:p>
          </p:txBody>
        </p:sp>
        <p:sp>
          <p:nvSpPr>
            <p:cNvPr id="444" name="Freeform 14">
              <a:extLst>
                <a:ext uri="{FF2B5EF4-FFF2-40B4-BE49-F238E27FC236}">
                  <a16:creationId xmlns:a16="http://schemas.microsoft.com/office/drawing/2014/main" id="{C40AB14B-15D4-5041-9597-8D53299840E1}"/>
                </a:ext>
              </a:extLst>
            </p:cNvPr>
            <p:cNvSpPr>
              <a:spLocks/>
            </p:cNvSpPr>
            <p:nvPr/>
          </p:nvSpPr>
          <p:spPr bwMode="gray">
            <a:xfrm>
              <a:off x="2964530" y="2455692"/>
              <a:ext cx="70089" cy="21335"/>
            </a:xfrm>
            <a:custGeom>
              <a:avLst/>
              <a:gdLst>
                <a:gd name="T0" fmla="*/ 28 w 30"/>
                <a:gd name="T1" fmla="*/ 1 h 10"/>
                <a:gd name="T2" fmla="*/ 30 w 30"/>
                <a:gd name="T3" fmla="*/ 5 h 10"/>
                <a:gd name="T4" fmla="*/ 19 w 30"/>
                <a:gd name="T5" fmla="*/ 10 h 10"/>
                <a:gd name="T6" fmla="*/ 4 w 30"/>
                <a:gd name="T7" fmla="*/ 10 h 10"/>
                <a:gd name="T8" fmla="*/ 0 w 30"/>
                <a:gd name="T9" fmla="*/ 5 h 10"/>
                <a:gd name="T10" fmla="*/ 3 w 30"/>
                <a:gd name="T11" fmla="*/ 0 h 10"/>
                <a:gd name="T12" fmla="*/ 28 w 30"/>
                <a:gd name="T13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" h="10">
                  <a:moveTo>
                    <a:pt x="28" y="1"/>
                  </a:moveTo>
                  <a:lnTo>
                    <a:pt x="30" y="5"/>
                  </a:lnTo>
                  <a:lnTo>
                    <a:pt x="19" y="10"/>
                  </a:lnTo>
                  <a:lnTo>
                    <a:pt x="4" y="10"/>
                  </a:lnTo>
                  <a:lnTo>
                    <a:pt x="0" y="5"/>
                  </a:lnTo>
                  <a:lnTo>
                    <a:pt x="3" y="0"/>
                  </a:lnTo>
                  <a:lnTo>
                    <a:pt x="28" y="1"/>
                  </a:lnTo>
                  <a:close/>
                </a:path>
              </a:pathLst>
            </a:custGeom>
            <a:grpFill/>
            <a:ln w="6350" cmpd="sng">
              <a:solidFill>
                <a:srgbClr val="CBCBCB"/>
              </a:solidFill>
              <a:round/>
              <a:headEnd/>
              <a:tailEnd/>
            </a:ln>
          </p:spPr>
          <p:txBody>
            <a:bodyPr/>
            <a:lstStyle/>
            <a:p>
              <a:endParaRPr lang="en-GB" dirty="0">
                <a:latin typeface="Calibri Light" panose="020F0302020204030204" pitchFamily="34" charset="0"/>
                <a:sym typeface="Calibri Light" panose="020F0302020204030204" pitchFamily="34" charset="0"/>
              </a:endParaRPr>
            </a:p>
          </p:txBody>
        </p:sp>
        <p:sp>
          <p:nvSpPr>
            <p:cNvPr id="445" name="Freeform 16">
              <a:extLst>
                <a:ext uri="{FF2B5EF4-FFF2-40B4-BE49-F238E27FC236}">
                  <a16:creationId xmlns:a16="http://schemas.microsoft.com/office/drawing/2014/main" id="{99AAA3BE-8966-114D-AE82-9A9526ADFA80}"/>
                </a:ext>
              </a:extLst>
            </p:cNvPr>
            <p:cNvSpPr>
              <a:spLocks/>
            </p:cNvSpPr>
            <p:nvPr/>
          </p:nvSpPr>
          <p:spPr bwMode="gray">
            <a:xfrm>
              <a:off x="2004617" y="2455692"/>
              <a:ext cx="48757" cy="115815"/>
            </a:xfrm>
            <a:custGeom>
              <a:avLst/>
              <a:gdLst>
                <a:gd name="T0" fmla="*/ 8 w 22"/>
                <a:gd name="T1" fmla="*/ 50 h 50"/>
                <a:gd name="T2" fmla="*/ 18 w 22"/>
                <a:gd name="T3" fmla="*/ 30 h 50"/>
                <a:gd name="T4" fmla="*/ 22 w 22"/>
                <a:gd name="T5" fmla="*/ 4 h 50"/>
                <a:gd name="T6" fmla="*/ 16 w 22"/>
                <a:gd name="T7" fmla="*/ 0 h 50"/>
                <a:gd name="T8" fmla="*/ 14 w 22"/>
                <a:gd name="T9" fmla="*/ 1 h 50"/>
                <a:gd name="T10" fmla="*/ 8 w 22"/>
                <a:gd name="T11" fmla="*/ 10 h 50"/>
                <a:gd name="T12" fmla="*/ 1 w 22"/>
                <a:gd name="T13" fmla="*/ 12 h 50"/>
                <a:gd name="T14" fmla="*/ 0 w 22"/>
                <a:gd name="T15" fmla="*/ 50 h 50"/>
                <a:gd name="T16" fmla="*/ 8 w 22"/>
                <a:gd name="T17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50">
                  <a:moveTo>
                    <a:pt x="8" y="50"/>
                  </a:moveTo>
                  <a:lnTo>
                    <a:pt x="18" y="30"/>
                  </a:lnTo>
                  <a:lnTo>
                    <a:pt x="22" y="4"/>
                  </a:lnTo>
                  <a:lnTo>
                    <a:pt x="16" y="0"/>
                  </a:lnTo>
                  <a:lnTo>
                    <a:pt x="14" y="1"/>
                  </a:lnTo>
                  <a:lnTo>
                    <a:pt x="8" y="10"/>
                  </a:lnTo>
                  <a:lnTo>
                    <a:pt x="1" y="12"/>
                  </a:lnTo>
                  <a:lnTo>
                    <a:pt x="0" y="50"/>
                  </a:lnTo>
                  <a:lnTo>
                    <a:pt x="8" y="5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GB" dirty="0">
                <a:latin typeface="Calibri Light" panose="020F0302020204030204" pitchFamily="34" charset="0"/>
                <a:sym typeface="Calibri Light" panose="020F0302020204030204" pitchFamily="34" charset="0"/>
              </a:endParaRPr>
            </a:p>
          </p:txBody>
        </p:sp>
        <p:sp>
          <p:nvSpPr>
            <p:cNvPr id="446" name="Freeform 17">
              <a:extLst>
                <a:ext uri="{FF2B5EF4-FFF2-40B4-BE49-F238E27FC236}">
                  <a16:creationId xmlns:a16="http://schemas.microsoft.com/office/drawing/2014/main" id="{16E514BF-D2A6-F848-94CB-63512B4E946F}"/>
                </a:ext>
              </a:extLst>
            </p:cNvPr>
            <p:cNvSpPr>
              <a:spLocks/>
            </p:cNvSpPr>
            <p:nvPr/>
          </p:nvSpPr>
          <p:spPr bwMode="gray">
            <a:xfrm>
              <a:off x="2150891" y="2787901"/>
              <a:ext cx="143224" cy="121912"/>
            </a:xfrm>
            <a:custGeom>
              <a:avLst/>
              <a:gdLst>
                <a:gd name="T0" fmla="*/ 62 w 62"/>
                <a:gd name="T1" fmla="*/ 28 h 53"/>
                <a:gd name="T2" fmla="*/ 50 w 62"/>
                <a:gd name="T3" fmla="*/ 18 h 53"/>
                <a:gd name="T4" fmla="*/ 42 w 62"/>
                <a:gd name="T5" fmla="*/ 3 h 53"/>
                <a:gd name="T6" fmla="*/ 33 w 62"/>
                <a:gd name="T7" fmla="*/ 7 h 53"/>
                <a:gd name="T8" fmla="*/ 25 w 62"/>
                <a:gd name="T9" fmla="*/ 2 h 53"/>
                <a:gd name="T10" fmla="*/ 2 w 62"/>
                <a:gd name="T11" fmla="*/ 0 h 53"/>
                <a:gd name="T12" fmla="*/ 0 w 62"/>
                <a:gd name="T13" fmla="*/ 13 h 53"/>
                <a:gd name="T14" fmla="*/ 4 w 62"/>
                <a:gd name="T15" fmla="*/ 22 h 53"/>
                <a:gd name="T16" fmla="*/ 15 w 62"/>
                <a:gd name="T17" fmla="*/ 28 h 53"/>
                <a:gd name="T18" fmla="*/ 16 w 62"/>
                <a:gd name="T19" fmla="*/ 23 h 53"/>
                <a:gd name="T20" fmla="*/ 12 w 62"/>
                <a:gd name="T21" fmla="*/ 20 h 53"/>
                <a:gd name="T22" fmla="*/ 17 w 62"/>
                <a:gd name="T23" fmla="*/ 20 h 53"/>
                <a:gd name="T24" fmla="*/ 26 w 62"/>
                <a:gd name="T25" fmla="*/ 31 h 53"/>
                <a:gd name="T26" fmla="*/ 41 w 62"/>
                <a:gd name="T27" fmla="*/ 38 h 53"/>
                <a:gd name="T28" fmla="*/ 42 w 62"/>
                <a:gd name="T29" fmla="*/ 49 h 53"/>
                <a:gd name="T30" fmla="*/ 49 w 62"/>
                <a:gd name="T31" fmla="*/ 52 h 53"/>
                <a:gd name="T32" fmla="*/ 50 w 62"/>
                <a:gd name="T33" fmla="*/ 47 h 53"/>
                <a:gd name="T34" fmla="*/ 55 w 62"/>
                <a:gd name="T35" fmla="*/ 53 h 53"/>
                <a:gd name="T36" fmla="*/ 61 w 62"/>
                <a:gd name="T37" fmla="*/ 39 h 53"/>
                <a:gd name="T38" fmla="*/ 57 w 62"/>
                <a:gd name="T39" fmla="*/ 37 h 53"/>
                <a:gd name="T40" fmla="*/ 57 w 62"/>
                <a:gd name="T41" fmla="*/ 32 h 53"/>
                <a:gd name="T42" fmla="*/ 62 w 62"/>
                <a:gd name="T43" fmla="*/ 28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2" h="53">
                  <a:moveTo>
                    <a:pt x="62" y="28"/>
                  </a:moveTo>
                  <a:lnTo>
                    <a:pt x="50" y="18"/>
                  </a:lnTo>
                  <a:lnTo>
                    <a:pt x="42" y="3"/>
                  </a:lnTo>
                  <a:lnTo>
                    <a:pt x="33" y="7"/>
                  </a:lnTo>
                  <a:lnTo>
                    <a:pt x="25" y="2"/>
                  </a:lnTo>
                  <a:lnTo>
                    <a:pt x="2" y="0"/>
                  </a:lnTo>
                  <a:lnTo>
                    <a:pt x="0" y="13"/>
                  </a:lnTo>
                  <a:lnTo>
                    <a:pt x="4" y="22"/>
                  </a:lnTo>
                  <a:lnTo>
                    <a:pt x="15" y="28"/>
                  </a:lnTo>
                  <a:lnTo>
                    <a:pt x="16" y="23"/>
                  </a:lnTo>
                  <a:lnTo>
                    <a:pt x="12" y="20"/>
                  </a:lnTo>
                  <a:lnTo>
                    <a:pt x="17" y="20"/>
                  </a:lnTo>
                  <a:lnTo>
                    <a:pt x="26" y="31"/>
                  </a:lnTo>
                  <a:lnTo>
                    <a:pt x="41" y="38"/>
                  </a:lnTo>
                  <a:lnTo>
                    <a:pt x="42" y="49"/>
                  </a:lnTo>
                  <a:lnTo>
                    <a:pt x="49" y="52"/>
                  </a:lnTo>
                  <a:lnTo>
                    <a:pt x="50" y="47"/>
                  </a:lnTo>
                  <a:lnTo>
                    <a:pt x="55" y="53"/>
                  </a:lnTo>
                  <a:lnTo>
                    <a:pt x="61" y="39"/>
                  </a:lnTo>
                  <a:lnTo>
                    <a:pt x="57" y="37"/>
                  </a:lnTo>
                  <a:lnTo>
                    <a:pt x="57" y="32"/>
                  </a:lnTo>
                  <a:lnTo>
                    <a:pt x="62" y="28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GB" dirty="0">
                <a:latin typeface="Calibri Light" panose="020F0302020204030204" pitchFamily="34" charset="0"/>
                <a:sym typeface="Calibri Light" panose="020F0302020204030204" pitchFamily="34" charset="0"/>
              </a:endParaRPr>
            </a:p>
          </p:txBody>
        </p:sp>
        <p:grpSp>
          <p:nvGrpSpPr>
            <p:cNvPr id="447" name="Group 18">
              <a:extLst>
                <a:ext uri="{FF2B5EF4-FFF2-40B4-BE49-F238E27FC236}">
                  <a16:creationId xmlns:a16="http://schemas.microsoft.com/office/drawing/2014/main" id="{A543EE2E-C2FA-614F-BD4A-5CC8D6861317}"/>
                </a:ext>
              </a:extLst>
            </p:cNvPr>
            <p:cNvGrpSpPr>
              <a:grpSpLocks/>
            </p:cNvGrpSpPr>
            <p:nvPr/>
          </p:nvGrpSpPr>
          <p:grpSpPr bwMode="gray">
            <a:xfrm>
              <a:off x="2196599" y="2236250"/>
              <a:ext cx="466243" cy="155438"/>
              <a:chOff x="2930" y="3752"/>
              <a:chExt cx="207" cy="69"/>
            </a:xfrm>
            <a:grpFill/>
          </p:grpSpPr>
          <p:sp>
            <p:nvSpPr>
              <p:cNvPr id="526" name="Freeform 19">
                <a:extLst>
                  <a:ext uri="{FF2B5EF4-FFF2-40B4-BE49-F238E27FC236}">
                    <a16:creationId xmlns:a16="http://schemas.microsoft.com/office/drawing/2014/main" id="{ED945C63-6326-EC49-90C4-E0F83B96F41E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2930" y="3752"/>
                <a:ext cx="207" cy="69"/>
              </a:xfrm>
              <a:custGeom>
                <a:avLst/>
                <a:gdLst>
                  <a:gd name="T0" fmla="*/ 148 w 207"/>
                  <a:gd name="T1" fmla="*/ 32 h 69"/>
                  <a:gd name="T2" fmla="*/ 157 w 207"/>
                  <a:gd name="T3" fmla="*/ 39 h 69"/>
                  <a:gd name="T4" fmla="*/ 177 w 207"/>
                  <a:gd name="T5" fmla="*/ 44 h 69"/>
                  <a:gd name="T6" fmla="*/ 177 w 207"/>
                  <a:gd name="T7" fmla="*/ 51 h 69"/>
                  <a:gd name="T8" fmla="*/ 193 w 207"/>
                  <a:gd name="T9" fmla="*/ 52 h 69"/>
                  <a:gd name="T10" fmla="*/ 207 w 207"/>
                  <a:gd name="T11" fmla="*/ 62 h 69"/>
                  <a:gd name="T12" fmla="*/ 184 w 207"/>
                  <a:gd name="T13" fmla="*/ 69 h 69"/>
                  <a:gd name="T14" fmla="*/ 140 w 207"/>
                  <a:gd name="T15" fmla="*/ 69 h 69"/>
                  <a:gd name="T16" fmla="*/ 138 w 207"/>
                  <a:gd name="T17" fmla="*/ 68 h 69"/>
                  <a:gd name="T18" fmla="*/ 151 w 207"/>
                  <a:gd name="T19" fmla="*/ 56 h 69"/>
                  <a:gd name="T20" fmla="*/ 131 w 207"/>
                  <a:gd name="T21" fmla="*/ 52 h 69"/>
                  <a:gd name="T22" fmla="*/ 119 w 207"/>
                  <a:gd name="T23" fmla="*/ 36 h 69"/>
                  <a:gd name="T24" fmla="*/ 96 w 207"/>
                  <a:gd name="T25" fmla="*/ 33 h 69"/>
                  <a:gd name="T26" fmla="*/ 83 w 207"/>
                  <a:gd name="T27" fmla="*/ 24 h 69"/>
                  <a:gd name="T28" fmla="*/ 55 w 207"/>
                  <a:gd name="T29" fmla="*/ 22 h 69"/>
                  <a:gd name="T30" fmla="*/ 52 w 207"/>
                  <a:gd name="T31" fmla="*/ 18 h 69"/>
                  <a:gd name="T32" fmla="*/ 60 w 207"/>
                  <a:gd name="T33" fmla="*/ 14 h 69"/>
                  <a:gd name="T34" fmla="*/ 56 w 207"/>
                  <a:gd name="T35" fmla="*/ 12 h 69"/>
                  <a:gd name="T36" fmla="*/ 41 w 207"/>
                  <a:gd name="T37" fmla="*/ 12 h 69"/>
                  <a:gd name="T38" fmla="*/ 32 w 207"/>
                  <a:gd name="T39" fmla="*/ 19 h 69"/>
                  <a:gd name="T40" fmla="*/ 20 w 207"/>
                  <a:gd name="T41" fmla="*/ 22 h 69"/>
                  <a:gd name="T42" fmla="*/ 7 w 207"/>
                  <a:gd name="T43" fmla="*/ 30 h 69"/>
                  <a:gd name="T44" fmla="*/ 0 w 207"/>
                  <a:gd name="T45" fmla="*/ 28 h 69"/>
                  <a:gd name="T46" fmla="*/ 7 w 207"/>
                  <a:gd name="T47" fmla="*/ 26 h 69"/>
                  <a:gd name="T48" fmla="*/ 10 w 207"/>
                  <a:gd name="T49" fmla="*/ 14 h 69"/>
                  <a:gd name="T50" fmla="*/ 20 w 207"/>
                  <a:gd name="T51" fmla="*/ 8 h 69"/>
                  <a:gd name="T52" fmla="*/ 45 w 207"/>
                  <a:gd name="T53" fmla="*/ 0 h 69"/>
                  <a:gd name="T54" fmla="*/ 61 w 207"/>
                  <a:gd name="T55" fmla="*/ 0 h 69"/>
                  <a:gd name="T56" fmla="*/ 91 w 207"/>
                  <a:gd name="T57" fmla="*/ 4 h 69"/>
                  <a:gd name="T58" fmla="*/ 104 w 207"/>
                  <a:gd name="T59" fmla="*/ 16 h 69"/>
                  <a:gd name="T60" fmla="*/ 120 w 207"/>
                  <a:gd name="T61" fmla="*/ 18 h 69"/>
                  <a:gd name="T62" fmla="*/ 132 w 207"/>
                  <a:gd name="T63" fmla="*/ 27 h 69"/>
                  <a:gd name="T64" fmla="*/ 148 w 207"/>
                  <a:gd name="T65" fmla="*/ 32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07" h="69">
                    <a:moveTo>
                      <a:pt x="148" y="32"/>
                    </a:moveTo>
                    <a:lnTo>
                      <a:pt x="157" y="39"/>
                    </a:lnTo>
                    <a:lnTo>
                      <a:pt x="177" y="44"/>
                    </a:lnTo>
                    <a:lnTo>
                      <a:pt x="177" y="51"/>
                    </a:lnTo>
                    <a:lnTo>
                      <a:pt x="193" y="52"/>
                    </a:lnTo>
                    <a:lnTo>
                      <a:pt x="207" y="62"/>
                    </a:lnTo>
                    <a:lnTo>
                      <a:pt x="184" y="69"/>
                    </a:lnTo>
                    <a:lnTo>
                      <a:pt x="140" y="69"/>
                    </a:lnTo>
                    <a:lnTo>
                      <a:pt x="138" y="68"/>
                    </a:lnTo>
                    <a:lnTo>
                      <a:pt x="151" y="56"/>
                    </a:lnTo>
                    <a:lnTo>
                      <a:pt x="131" y="52"/>
                    </a:lnTo>
                    <a:lnTo>
                      <a:pt x="119" y="36"/>
                    </a:lnTo>
                    <a:lnTo>
                      <a:pt x="96" y="33"/>
                    </a:lnTo>
                    <a:lnTo>
                      <a:pt x="83" y="24"/>
                    </a:lnTo>
                    <a:lnTo>
                      <a:pt x="55" y="22"/>
                    </a:lnTo>
                    <a:lnTo>
                      <a:pt x="52" y="18"/>
                    </a:lnTo>
                    <a:lnTo>
                      <a:pt x="60" y="14"/>
                    </a:lnTo>
                    <a:lnTo>
                      <a:pt x="56" y="12"/>
                    </a:lnTo>
                    <a:lnTo>
                      <a:pt x="41" y="12"/>
                    </a:lnTo>
                    <a:lnTo>
                      <a:pt x="32" y="19"/>
                    </a:lnTo>
                    <a:lnTo>
                      <a:pt x="20" y="22"/>
                    </a:lnTo>
                    <a:lnTo>
                      <a:pt x="7" y="30"/>
                    </a:lnTo>
                    <a:lnTo>
                      <a:pt x="0" y="28"/>
                    </a:lnTo>
                    <a:lnTo>
                      <a:pt x="7" y="26"/>
                    </a:lnTo>
                    <a:lnTo>
                      <a:pt x="10" y="14"/>
                    </a:lnTo>
                    <a:lnTo>
                      <a:pt x="20" y="8"/>
                    </a:lnTo>
                    <a:lnTo>
                      <a:pt x="45" y="0"/>
                    </a:lnTo>
                    <a:lnTo>
                      <a:pt x="61" y="0"/>
                    </a:lnTo>
                    <a:lnTo>
                      <a:pt x="91" y="4"/>
                    </a:lnTo>
                    <a:lnTo>
                      <a:pt x="104" y="16"/>
                    </a:lnTo>
                    <a:lnTo>
                      <a:pt x="120" y="18"/>
                    </a:lnTo>
                    <a:lnTo>
                      <a:pt x="132" y="27"/>
                    </a:lnTo>
                    <a:lnTo>
                      <a:pt x="148" y="32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BCBC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527" name="Freeform 20">
                <a:extLst>
                  <a:ext uri="{FF2B5EF4-FFF2-40B4-BE49-F238E27FC236}">
                    <a16:creationId xmlns:a16="http://schemas.microsoft.com/office/drawing/2014/main" id="{5FF27DAB-4D2C-BB46-979E-703438C9C182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3049" y="3766"/>
                <a:ext cx="20" cy="13"/>
              </a:xfrm>
              <a:custGeom>
                <a:avLst/>
                <a:gdLst>
                  <a:gd name="T0" fmla="*/ 13 w 20"/>
                  <a:gd name="T1" fmla="*/ 5 h 13"/>
                  <a:gd name="T2" fmla="*/ 20 w 20"/>
                  <a:gd name="T3" fmla="*/ 9 h 13"/>
                  <a:gd name="T4" fmla="*/ 20 w 20"/>
                  <a:gd name="T5" fmla="*/ 13 h 13"/>
                  <a:gd name="T6" fmla="*/ 17 w 20"/>
                  <a:gd name="T7" fmla="*/ 13 h 13"/>
                  <a:gd name="T8" fmla="*/ 0 w 20"/>
                  <a:gd name="T9" fmla="*/ 0 h 13"/>
                  <a:gd name="T10" fmla="*/ 13 w 20"/>
                  <a:gd name="T11" fmla="*/ 5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" h="13">
                    <a:moveTo>
                      <a:pt x="13" y="5"/>
                    </a:moveTo>
                    <a:lnTo>
                      <a:pt x="20" y="9"/>
                    </a:lnTo>
                    <a:lnTo>
                      <a:pt x="20" y="13"/>
                    </a:lnTo>
                    <a:lnTo>
                      <a:pt x="17" y="13"/>
                    </a:lnTo>
                    <a:lnTo>
                      <a:pt x="0" y="0"/>
                    </a:lnTo>
                    <a:lnTo>
                      <a:pt x="13" y="5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BCBC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528" name="Freeform 21">
                <a:extLst>
                  <a:ext uri="{FF2B5EF4-FFF2-40B4-BE49-F238E27FC236}">
                    <a16:creationId xmlns:a16="http://schemas.microsoft.com/office/drawing/2014/main" id="{98BB09B0-CF3D-354C-9AAF-B43CAA5551A0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2963" y="3780"/>
                <a:ext cx="9" cy="9"/>
              </a:xfrm>
              <a:custGeom>
                <a:avLst/>
                <a:gdLst>
                  <a:gd name="T0" fmla="*/ 7 w 9"/>
                  <a:gd name="T1" fmla="*/ 0 h 9"/>
                  <a:gd name="T2" fmla="*/ 9 w 9"/>
                  <a:gd name="T3" fmla="*/ 8 h 9"/>
                  <a:gd name="T4" fmla="*/ 0 w 9"/>
                  <a:gd name="T5" fmla="*/ 9 h 9"/>
                  <a:gd name="T6" fmla="*/ 3 w 9"/>
                  <a:gd name="T7" fmla="*/ 0 h 9"/>
                  <a:gd name="T8" fmla="*/ 7 w 9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9">
                    <a:moveTo>
                      <a:pt x="7" y="0"/>
                    </a:moveTo>
                    <a:lnTo>
                      <a:pt x="9" y="8"/>
                    </a:lnTo>
                    <a:lnTo>
                      <a:pt x="0" y="9"/>
                    </a:lnTo>
                    <a:lnTo>
                      <a:pt x="3" y="0"/>
                    </a:lnTo>
                    <a:lnTo>
                      <a:pt x="7" y="0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BCBC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</p:grpSp>
        <p:sp>
          <p:nvSpPr>
            <p:cNvPr id="448" name="Freeform 22">
              <a:extLst>
                <a:ext uri="{FF2B5EF4-FFF2-40B4-BE49-F238E27FC236}">
                  <a16:creationId xmlns:a16="http://schemas.microsoft.com/office/drawing/2014/main" id="{EA887DDD-FD1C-DB4D-B4FF-DCE252BA40FA}"/>
                </a:ext>
              </a:extLst>
            </p:cNvPr>
            <p:cNvSpPr>
              <a:spLocks/>
            </p:cNvSpPr>
            <p:nvPr/>
          </p:nvSpPr>
          <p:spPr bwMode="gray">
            <a:xfrm>
              <a:off x="2766453" y="2388639"/>
              <a:ext cx="152366" cy="103625"/>
            </a:xfrm>
            <a:custGeom>
              <a:avLst/>
              <a:gdLst>
                <a:gd name="T0" fmla="*/ 0 w 67"/>
                <a:gd name="T1" fmla="*/ 1 h 46"/>
                <a:gd name="T2" fmla="*/ 4 w 67"/>
                <a:gd name="T3" fmla="*/ 15 h 46"/>
                <a:gd name="T4" fmla="*/ 0 w 67"/>
                <a:gd name="T5" fmla="*/ 28 h 46"/>
                <a:gd name="T6" fmla="*/ 1 w 67"/>
                <a:gd name="T7" fmla="*/ 38 h 46"/>
                <a:gd name="T8" fmla="*/ 6 w 67"/>
                <a:gd name="T9" fmla="*/ 46 h 46"/>
                <a:gd name="T10" fmla="*/ 19 w 67"/>
                <a:gd name="T11" fmla="*/ 31 h 46"/>
                <a:gd name="T12" fmla="*/ 24 w 67"/>
                <a:gd name="T13" fmla="*/ 36 h 46"/>
                <a:gd name="T14" fmla="*/ 43 w 67"/>
                <a:gd name="T15" fmla="*/ 30 h 46"/>
                <a:gd name="T16" fmla="*/ 63 w 67"/>
                <a:gd name="T17" fmla="*/ 34 h 46"/>
                <a:gd name="T18" fmla="*/ 67 w 67"/>
                <a:gd name="T19" fmla="*/ 27 h 46"/>
                <a:gd name="T20" fmla="*/ 58 w 67"/>
                <a:gd name="T21" fmla="*/ 19 h 46"/>
                <a:gd name="T22" fmla="*/ 44 w 67"/>
                <a:gd name="T23" fmla="*/ 17 h 46"/>
                <a:gd name="T24" fmla="*/ 50 w 67"/>
                <a:gd name="T25" fmla="*/ 13 h 46"/>
                <a:gd name="T26" fmla="*/ 39 w 67"/>
                <a:gd name="T27" fmla="*/ 11 h 46"/>
                <a:gd name="T28" fmla="*/ 35 w 67"/>
                <a:gd name="T29" fmla="*/ 5 h 46"/>
                <a:gd name="T30" fmla="*/ 20 w 67"/>
                <a:gd name="T31" fmla="*/ 0 h 46"/>
                <a:gd name="T32" fmla="*/ 0 w 67"/>
                <a:gd name="T33" fmla="*/ 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7" h="46">
                  <a:moveTo>
                    <a:pt x="0" y="1"/>
                  </a:moveTo>
                  <a:lnTo>
                    <a:pt x="4" y="15"/>
                  </a:lnTo>
                  <a:lnTo>
                    <a:pt x="0" y="28"/>
                  </a:lnTo>
                  <a:lnTo>
                    <a:pt x="1" y="38"/>
                  </a:lnTo>
                  <a:lnTo>
                    <a:pt x="6" y="46"/>
                  </a:lnTo>
                  <a:lnTo>
                    <a:pt x="19" y="31"/>
                  </a:lnTo>
                  <a:lnTo>
                    <a:pt x="24" y="36"/>
                  </a:lnTo>
                  <a:lnTo>
                    <a:pt x="43" y="30"/>
                  </a:lnTo>
                  <a:lnTo>
                    <a:pt x="63" y="34"/>
                  </a:lnTo>
                  <a:lnTo>
                    <a:pt x="67" y="27"/>
                  </a:lnTo>
                  <a:lnTo>
                    <a:pt x="58" y="19"/>
                  </a:lnTo>
                  <a:lnTo>
                    <a:pt x="44" y="17"/>
                  </a:lnTo>
                  <a:lnTo>
                    <a:pt x="50" y="13"/>
                  </a:lnTo>
                  <a:lnTo>
                    <a:pt x="39" y="11"/>
                  </a:lnTo>
                  <a:lnTo>
                    <a:pt x="35" y="5"/>
                  </a:lnTo>
                  <a:lnTo>
                    <a:pt x="20" y="0"/>
                  </a:lnTo>
                  <a:lnTo>
                    <a:pt x="0" y="1"/>
                  </a:lnTo>
                  <a:close/>
                </a:path>
              </a:pathLst>
            </a:custGeom>
            <a:grpFill/>
            <a:ln w="6350" cmpd="sng">
              <a:solidFill>
                <a:srgbClr val="CBCBCB"/>
              </a:solidFill>
              <a:round/>
              <a:headEnd/>
              <a:tailEnd/>
            </a:ln>
          </p:spPr>
          <p:txBody>
            <a:bodyPr/>
            <a:lstStyle/>
            <a:p>
              <a:endParaRPr lang="en-GB" dirty="0">
                <a:latin typeface="Calibri Light" panose="020F0302020204030204" pitchFamily="34" charset="0"/>
                <a:sym typeface="Calibri Light" panose="020F0302020204030204" pitchFamily="34" charset="0"/>
              </a:endParaRPr>
            </a:p>
          </p:txBody>
        </p:sp>
        <p:sp>
          <p:nvSpPr>
            <p:cNvPr id="449" name="Freeform 23">
              <a:extLst>
                <a:ext uri="{FF2B5EF4-FFF2-40B4-BE49-F238E27FC236}">
                  <a16:creationId xmlns:a16="http://schemas.microsoft.com/office/drawing/2014/main" id="{4E5FD150-992A-8D4C-A548-107C604C9DD5}"/>
                </a:ext>
              </a:extLst>
            </p:cNvPr>
            <p:cNvSpPr>
              <a:spLocks/>
            </p:cNvSpPr>
            <p:nvPr/>
          </p:nvSpPr>
          <p:spPr bwMode="gray">
            <a:xfrm>
              <a:off x="1968049" y="2641605"/>
              <a:ext cx="100562" cy="54861"/>
            </a:xfrm>
            <a:custGeom>
              <a:avLst/>
              <a:gdLst>
                <a:gd name="T0" fmla="*/ 0 w 44"/>
                <a:gd name="T1" fmla="*/ 14 h 25"/>
                <a:gd name="T2" fmla="*/ 27 w 44"/>
                <a:gd name="T3" fmla="*/ 25 h 25"/>
                <a:gd name="T4" fmla="*/ 36 w 44"/>
                <a:gd name="T5" fmla="*/ 25 h 25"/>
                <a:gd name="T6" fmla="*/ 44 w 44"/>
                <a:gd name="T7" fmla="*/ 21 h 25"/>
                <a:gd name="T8" fmla="*/ 42 w 44"/>
                <a:gd name="T9" fmla="*/ 11 h 25"/>
                <a:gd name="T10" fmla="*/ 31 w 44"/>
                <a:gd name="T11" fmla="*/ 11 h 25"/>
                <a:gd name="T12" fmla="*/ 13 w 44"/>
                <a:gd name="T13" fmla="*/ 0 h 25"/>
                <a:gd name="T14" fmla="*/ 0 w 44"/>
                <a:gd name="T15" fmla="*/ 1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4" h="25">
                  <a:moveTo>
                    <a:pt x="0" y="14"/>
                  </a:moveTo>
                  <a:lnTo>
                    <a:pt x="27" y="25"/>
                  </a:lnTo>
                  <a:lnTo>
                    <a:pt x="36" y="25"/>
                  </a:lnTo>
                  <a:lnTo>
                    <a:pt x="44" y="21"/>
                  </a:lnTo>
                  <a:lnTo>
                    <a:pt x="42" y="11"/>
                  </a:lnTo>
                  <a:lnTo>
                    <a:pt x="31" y="11"/>
                  </a:lnTo>
                  <a:lnTo>
                    <a:pt x="13" y="0"/>
                  </a:lnTo>
                  <a:lnTo>
                    <a:pt x="0" y="14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GB" dirty="0">
                <a:latin typeface="Calibri Light" panose="020F0302020204030204" pitchFamily="34" charset="0"/>
                <a:sym typeface="Calibri Light" panose="020F0302020204030204" pitchFamily="34" charset="0"/>
              </a:endParaRPr>
            </a:p>
          </p:txBody>
        </p:sp>
        <p:sp>
          <p:nvSpPr>
            <p:cNvPr id="450" name="Freeform 24">
              <a:extLst>
                <a:ext uri="{FF2B5EF4-FFF2-40B4-BE49-F238E27FC236}">
                  <a16:creationId xmlns:a16="http://schemas.microsoft.com/office/drawing/2014/main" id="{0B1D38E8-921C-4344-A141-239DEE9E58CC}"/>
                </a:ext>
              </a:extLst>
            </p:cNvPr>
            <p:cNvSpPr>
              <a:spLocks/>
            </p:cNvSpPr>
            <p:nvPr/>
          </p:nvSpPr>
          <p:spPr bwMode="gray">
            <a:xfrm>
              <a:off x="1873580" y="2486167"/>
              <a:ext cx="170652" cy="185916"/>
            </a:xfrm>
            <a:custGeom>
              <a:avLst/>
              <a:gdLst>
                <a:gd name="T0" fmla="*/ 75 w 75"/>
                <a:gd name="T1" fmla="*/ 42 h 83"/>
                <a:gd name="T2" fmla="*/ 66 w 75"/>
                <a:gd name="T3" fmla="*/ 38 h 83"/>
                <a:gd name="T4" fmla="*/ 58 w 75"/>
                <a:gd name="T5" fmla="*/ 38 h 83"/>
                <a:gd name="T6" fmla="*/ 59 w 75"/>
                <a:gd name="T7" fmla="*/ 0 h 83"/>
                <a:gd name="T8" fmla="*/ 26 w 75"/>
                <a:gd name="T9" fmla="*/ 0 h 83"/>
                <a:gd name="T10" fmla="*/ 25 w 75"/>
                <a:gd name="T11" fmla="*/ 10 h 83"/>
                <a:gd name="T12" fmla="*/ 14 w 75"/>
                <a:gd name="T13" fmla="*/ 8 h 83"/>
                <a:gd name="T14" fmla="*/ 28 w 75"/>
                <a:gd name="T15" fmla="*/ 22 h 83"/>
                <a:gd name="T16" fmla="*/ 33 w 75"/>
                <a:gd name="T17" fmla="*/ 35 h 83"/>
                <a:gd name="T18" fmla="*/ 16 w 75"/>
                <a:gd name="T19" fmla="*/ 36 h 83"/>
                <a:gd name="T20" fmla="*/ 3 w 75"/>
                <a:gd name="T21" fmla="*/ 55 h 83"/>
                <a:gd name="T22" fmla="*/ 0 w 75"/>
                <a:gd name="T23" fmla="*/ 65 h 83"/>
                <a:gd name="T24" fmla="*/ 17 w 75"/>
                <a:gd name="T25" fmla="*/ 79 h 83"/>
                <a:gd name="T26" fmla="*/ 42 w 75"/>
                <a:gd name="T27" fmla="*/ 83 h 83"/>
                <a:gd name="T28" fmla="*/ 55 w 75"/>
                <a:gd name="T29" fmla="*/ 69 h 83"/>
                <a:gd name="T30" fmla="*/ 59 w 75"/>
                <a:gd name="T31" fmla="*/ 64 h 83"/>
                <a:gd name="T32" fmla="*/ 58 w 75"/>
                <a:gd name="T33" fmla="*/ 58 h 83"/>
                <a:gd name="T34" fmla="*/ 74 w 75"/>
                <a:gd name="T35" fmla="*/ 47 h 83"/>
                <a:gd name="T36" fmla="*/ 75 w 75"/>
                <a:gd name="T37" fmla="*/ 42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5" h="83">
                  <a:moveTo>
                    <a:pt x="75" y="42"/>
                  </a:moveTo>
                  <a:lnTo>
                    <a:pt x="66" y="38"/>
                  </a:lnTo>
                  <a:lnTo>
                    <a:pt x="58" y="38"/>
                  </a:lnTo>
                  <a:lnTo>
                    <a:pt x="59" y="0"/>
                  </a:lnTo>
                  <a:lnTo>
                    <a:pt x="26" y="0"/>
                  </a:lnTo>
                  <a:lnTo>
                    <a:pt x="25" y="10"/>
                  </a:lnTo>
                  <a:lnTo>
                    <a:pt x="14" y="8"/>
                  </a:lnTo>
                  <a:lnTo>
                    <a:pt x="28" y="22"/>
                  </a:lnTo>
                  <a:lnTo>
                    <a:pt x="33" y="35"/>
                  </a:lnTo>
                  <a:lnTo>
                    <a:pt x="16" y="36"/>
                  </a:lnTo>
                  <a:lnTo>
                    <a:pt x="3" y="55"/>
                  </a:lnTo>
                  <a:lnTo>
                    <a:pt x="0" y="65"/>
                  </a:lnTo>
                  <a:lnTo>
                    <a:pt x="17" y="79"/>
                  </a:lnTo>
                  <a:lnTo>
                    <a:pt x="42" y="83"/>
                  </a:lnTo>
                  <a:lnTo>
                    <a:pt x="55" y="69"/>
                  </a:lnTo>
                  <a:lnTo>
                    <a:pt x="59" y="64"/>
                  </a:lnTo>
                  <a:lnTo>
                    <a:pt x="58" y="58"/>
                  </a:lnTo>
                  <a:lnTo>
                    <a:pt x="74" y="47"/>
                  </a:lnTo>
                  <a:lnTo>
                    <a:pt x="75" y="42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GB" dirty="0">
                <a:latin typeface="Calibri Light" panose="020F0302020204030204" pitchFamily="34" charset="0"/>
                <a:sym typeface="Calibri Light" panose="020F0302020204030204" pitchFamily="34" charset="0"/>
              </a:endParaRPr>
            </a:p>
          </p:txBody>
        </p:sp>
        <p:grpSp>
          <p:nvGrpSpPr>
            <p:cNvPr id="451" name="Group 25">
              <a:extLst>
                <a:ext uri="{FF2B5EF4-FFF2-40B4-BE49-F238E27FC236}">
                  <a16:creationId xmlns:a16="http://schemas.microsoft.com/office/drawing/2014/main" id="{17589139-0998-4749-8FC2-F8E138143DF6}"/>
                </a:ext>
              </a:extLst>
            </p:cNvPr>
            <p:cNvGrpSpPr>
              <a:grpSpLocks/>
            </p:cNvGrpSpPr>
            <p:nvPr/>
          </p:nvGrpSpPr>
          <p:grpSpPr bwMode="gray">
            <a:xfrm>
              <a:off x="2656750" y="2388639"/>
              <a:ext cx="118846" cy="85340"/>
              <a:chOff x="3134" y="3819"/>
              <a:chExt cx="53" cy="39"/>
            </a:xfrm>
            <a:grpFill/>
          </p:grpSpPr>
          <p:sp>
            <p:nvSpPr>
              <p:cNvPr id="524" name="Freeform 26">
                <a:extLst>
                  <a:ext uri="{FF2B5EF4-FFF2-40B4-BE49-F238E27FC236}">
                    <a16:creationId xmlns:a16="http://schemas.microsoft.com/office/drawing/2014/main" id="{CB4704C1-3092-BC48-A954-8BF96A10AE49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3154" y="3840"/>
                <a:ext cx="9" cy="5"/>
              </a:xfrm>
              <a:custGeom>
                <a:avLst/>
                <a:gdLst>
                  <a:gd name="T0" fmla="*/ 5 w 9"/>
                  <a:gd name="T1" fmla="*/ 0 h 5"/>
                  <a:gd name="T2" fmla="*/ 9 w 9"/>
                  <a:gd name="T3" fmla="*/ 5 h 5"/>
                  <a:gd name="T4" fmla="*/ 2 w 9"/>
                  <a:gd name="T5" fmla="*/ 3 h 5"/>
                  <a:gd name="T6" fmla="*/ 0 w 9"/>
                  <a:gd name="T7" fmla="*/ 0 h 5"/>
                  <a:gd name="T8" fmla="*/ 5 w 9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5">
                    <a:moveTo>
                      <a:pt x="5" y="0"/>
                    </a:moveTo>
                    <a:lnTo>
                      <a:pt x="9" y="5"/>
                    </a:lnTo>
                    <a:lnTo>
                      <a:pt x="2" y="3"/>
                    </a:lnTo>
                    <a:lnTo>
                      <a:pt x="0" y="0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BCBC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525" name="Freeform 27">
                <a:extLst>
                  <a:ext uri="{FF2B5EF4-FFF2-40B4-BE49-F238E27FC236}">
                    <a16:creationId xmlns:a16="http://schemas.microsoft.com/office/drawing/2014/main" id="{79F50F4E-F987-6246-893F-BC5CAC61C010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3134" y="3819"/>
                <a:ext cx="53" cy="39"/>
              </a:xfrm>
              <a:custGeom>
                <a:avLst/>
                <a:gdLst>
                  <a:gd name="T0" fmla="*/ 49 w 53"/>
                  <a:gd name="T1" fmla="*/ 2 h 39"/>
                  <a:gd name="T2" fmla="*/ 53 w 53"/>
                  <a:gd name="T3" fmla="*/ 16 h 39"/>
                  <a:gd name="T4" fmla="*/ 49 w 53"/>
                  <a:gd name="T5" fmla="*/ 29 h 39"/>
                  <a:gd name="T6" fmla="*/ 50 w 53"/>
                  <a:gd name="T7" fmla="*/ 39 h 39"/>
                  <a:gd name="T8" fmla="*/ 42 w 53"/>
                  <a:gd name="T9" fmla="*/ 35 h 39"/>
                  <a:gd name="T10" fmla="*/ 30 w 53"/>
                  <a:gd name="T11" fmla="*/ 38 h 39"/>
                  <a:gd name="T12" fmla="*/ 14 w 53"/>
                  <a:gd name="T13" fmla="*/ 35 h 39"/>
                  <a:gd name="T14" fmla="*/ 9 w 53"/>
                  <a:gd name="T15" fmla="*/ 39 h 39"/>
                  <a:gd name="T16" fmla="*/ 0 w 53"/>
                  <a:gd name="T17" fmla="*/ 31 h 39"/>
                  <a:gd name="T18" fmla="*/ 0 w 53"/>
                  <a:gd name="T19" fmla="*/ 29 h 39"/>
                  <a:gd name="T20" fmla="*/ 37 w 53"/>
                  <a:gd name="T21" fmla="*/ 30 h 39"/>
                  <a:gd name="T22" fmla="*/ 38 w 53"/>
                  <a:gd name="T23" fmla="*/ 26 h 39"/>
                  <a:gd name="T24" fmla="*/ 30 w 53"/>
                  <a:gd name="T25" fmla="*/ 21 h 39"/>
                  <a:gd name="T26" fmla="*/ 29 w 53"/>
                  <a:gd name="T27" fmla="*/ 9 h 39"/>
                  <a:gd name="T28" fmla="*/ 17 w 53"/>
                  <a:gd name="T29" fmla="*/ 5 h 39"/>
                  <a:gd name="T30" fmla="*/ 27 w 53"/>
                  <a:gd name="T31" fmla="*/ 0 h 39"/>
                  <a:gd name="T32" fmla="*/ 39 w 53"/>
                  <a:gd name="T33" fmla="*/ 5 h 39"/>
                  <a:gd name="T34" fmla="*/ 49 w 53"/>
                  <a:gd name="T35" fmla="*/ 2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3" h="39">
                    <a:moveTo>
                      <a:pt x="49" y="2"/>
                    </a:moveTo>
                    <a:lnTo>
                      <a:pt x="53" y="16"/>
                    </a:lnTo>
                    <a:lnTo>
                      <a:pt x="49" y="29"/>
                    </a:lnTo>
                    <a:lnTo>
                      <a:pt x="50" y="39"/>
                    </a:lnTo>
                    <a:lnTo>
                      <a:pt x="42" y="35"/>
                    </a:lnTo>
                    <a:lnTo>
                      <a:pt x="30" y="38"/>
                    </a:lnTo>
                    <a:lnTo>
                      <a:pt x="14" y="35"/>
                    </a:lnTo>
                    <a:lnTo>
                      <a:pt x="9" y="39"/>
                    </a:lnTo>
                    <a:lnTo>
                      <a:pt x="0" y="31"/>
                    </a:lnTo>
                    <a:lnTo>
                      <a:pt x="0" y="29"/>
                    </a:lnTo>
                    <a:lnTo>
                      <a:pt x="37" y="30"/>
                    </a:lnTo>
                    <a:lnTo>
                      <a:pt x="38" y="26"/>
                    </a:lnTo>
                    <a:lnTo>
                      <a:pt x="30" y="21"/>
                    </a:lnTo>
                    <a:lnTo>
                      <a:pt x="29" y="9"/>
                    </a:lnTo>
                    <a:lnTo>
                      <a:pt x="17" y="5"/>
                    </a:lnTo>
                    <a:lnTo>
                      <a:pt x="27" y="0"/>
                    </a:lnTo>
                    <a:lnTo>
                      <a:pt x="39" y="5"/>
                    </a:lnTo>
                    <a:lnTo>
                      <a:pt x="49" y="2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BCBC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</p:grpSp>
        <p:sp>
          <p:nvSpPr>
            <p:cNvPr id="452" name="Freeform 18">
              <a:extLst>
                <a:ext uri="{FF2B5EF4-FFF2-40B4-BE49-F238E27FC236}">
                  <a16:creationId xmlns:a16="http://schemas.microsoft.com/office/drawing/2014/main" id="{A09E3674-4FDB-FD4D-98CD-52A503F7F11A}"/>
                </a:ext>
              </a:extLst>
            </p:cNvPr>
            <p:cNvSpPr>
              <a:spLocks/>
            </p:cNvSpPr>
            <p:nvPr/>
          </p:nvSpPr>
          <p:spPr bwMode="gray">
            <a:xfrm>
              <a:off x="1995475" y="2571507"/>
              <a:ext cx="271214" cy="134103"/>
            </a:xfrm>
            <a:custGeom>
              <a:avLst/>
              <a:gdLst>
                <a:gd name="T0" fmla="*/ 119 w 119"/>
                <a:gd name="T1" fmla="*/ 20 h 60"/>
                <a:gd name="T2" fmla="*/ 102 w 119"/>
                <a:gd name="T3" fmla="*/ 7 h 60"/>
                <a:gd name="T4" fmla="*/ 84 w 119"/>
                <a:gd name="T5" fmla="*/ 0 h 60"/>
                <a:gd name="T6" fmla="*/ 20 w 119"/>
                <a:gd name="T7" fmla="*/ 4 h 60"/>
                <a:gd name="T8" fmla="*/ 19 w 119"/>
                <a:gd name="T9" fmla="*/ 9 h 60"/>
                <a:gd name="T10" fmla="*/ 3 w 119"/>
                <a:gd name="T11" fmla="*/ 20 h 60"/>
                <a:gd name="T12" fmla="*/ 4 w 119"/>
                <a:gd name="T13" fmla="*/ 26 h 60"/>
                <a:gd name="T14" fmla="*/ 0 w 119"/>
                <a:gd name="T15" fmla="*/ 31 h 60"/>
                <a:gd name="T16" fmla="*/ 18 w 119"/>
                <a:gd name="T17" fmla="*/ 42 h 60"/>
                <a:gd name="T18" fmla="*/ 29 w 119"/>
                <a:gd name="T19" fmla="*/ 42 h 60"/>
                <a:gd name="T20" fmla="*/ 31 w 119"/>
                <a:gd name="T21" fmla="*/ 52 h 60"/>
                <a:gd name="T22" fmla="*/ 36 w 119"/>
                <a:gd name="T23" fmla="*/ 52 h 60"/>
                <a:gd name="T24" fmla="*/ 40 w 119"/>
                <a:gd name="T25" fmla="*/ 60 h 60"/>
                <a:gd name="T26" fmla="*/ 46 w 119"/>
                <a:gd name="T27" fmla="*/ 58 h 60"/>
                <a:gd name="T28" fmla="*/ 51 w 119"/>
                <a:gd name="T29" fmla="*/ 53 h 60"/>
                <a:gd name="T30" fmla="*/ 52 w 119"/>
                <a:gd name="T31" fmla="*/ 45 h 60"/>
                <a:gd name="T32" fmla="*/ 60 w 119"/>
                <a:gd name="T33" fmla="*/ 45 h 60"/>
                <a:gd name="T34" fmla="*/ 63 w 119"/>
                <a:gd name="T35" fmla="*/ 38 h 60"/>
                <a:gd name="T36" fmla="*/ 71 w 119"/>
                <a:gd name="T37" fmla="*/ 41 h 60"/>
                <a:gd name="T38" fmla="*/ 82 w 119"/>
                <a:gd name="T39" fmla="*/ 33 h 60"/>
                <a:gd name="T40" fmla="*/ 89 w 119"/>
                <a:gd name="T41" fmla="*/ 23 h 60"/>
                <a:gd name="T42" fmla="*/ 99 w 119"/>
                <a:gd name="T43" fmla="*/ 27 h 60"/>
                <a:gd name="T44" fmla="*/ 119 w 119"/>
                <a:gd name="T45" fmla="*/ 2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19" h="60">
                  <a:moveTo>
                    <a:pt x="119" y="20"/>
                  </a:moveTo>
                  <a:lnTo>
                    <a:pt x="102" y="7"/>
                  </a:lnTo>
                  <a:lnTo>
                    <a:pt x="84" y="0"/>
                  </a:lnTo>
                  <a:lnTo>
                    <a:pt x="20" y="4"/>
                  </a:lnTo>
                  <a:lnTo>
                    <a:pt x="19" y="9"/>
                  </a:lnTo>
                  <a:lnTo>
                    <a:pt x="3" y="20"/>
                  </a:lnTo>
                  <a:lnTo>
                    <a:pt x="4" y="26"/>
                  </a:lnTo>
                  <a:lnTo>
                    <a:pt x="0" y="31"/>
                  </a:lnTo>
                  <a:lnTo>
                    <a:pt x="18" y="42"/>
                  </a:lnTo>
                  <a:lnTo>
                    <a:pt x="29" y="42"/>
                  </a:lnTo>
                  <a:lnTo>
                    <a:pt x="31" y="52"/>
                  </a:lnTo>
                  <a:lnTo>
                    <a:pt x="36" y="52"/>
                  </a:lnTo>
                  <a:lnTo>
                    <a:pt x="40" y="60"/>
                  </a:lnTo>
                  <a:lnTo>
                    <a:pt x="46" y="58"/>
                  </a:lnTo>
                  <a:lnTo>
                    <a:pt x="51" y="53"/>
                  </a:lnTo>
                  <a:lnTo>
                    <a:pt x="52" y="45"/>
                  </a:lnTo>
                  <a:lnTo>
                    <a:pt x="60" y="45"/>
                  </a:lnTo>
                  <a:lnTo>
                    <a:pt x="63" y="38"/>
                  </a:lnTo>
                  <a:lnTo>
                    <a:pt x="71" y="41"/>
                  </a:lnTo>
                  <a:lnTo>
                    <a:pt x="82" y="33"/>
                  </a:lnTo>
                  <a:lnTo>
                    <a:pt x="89" y="23"/>
                  </a:lnTo>
                  <a:lnTo>
                    <a:pt x="99" y="27"/>
                  </a:lnTo>
                  <a:lnTo>
                    <a:pt x="119" y="2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GB" dirty="0">
                <a:latin typeface="Calibri Light" panose="020F0302020204030204" pitchFamily="34" charset="0"/>
                <a:sym typeface="Calibri Light" panose="020F0302020204030204" pitchFamily="34" charset="0"/>
              </a:endParaRPr>
            </a:p>
          </p:txBody>
        </p:sp>
        <p:sp>
          <p:nvSpPr>
            <p:cNvPr id="453" name="Freeform 19">
              <a:extLst>
                <a:ext uri="{FF2B5EF4-FFF2-40B4-BE49-F238E27FC236}">
                  <a16:creationId xmlns:a16="http://schemas.microsoft.com/office/drawing/2014/main" id="{84EFB971-34C1-034D-A357-BDA3252A7CB3}"/>
                </a:ext>
              </a:extLst>
            </p:cNvPr>
            <p:cNvSpPr>
              <a:spLocks/>
            </p:cNvSpPr>
            <p:nvPr/>
          </p:nvSpPr>
          <p:spPr bwMode="gray">
            <a:xfrm>
              <a:off x="2480003" y="2452643"/>
              <a:ext cx="94467" cy="33526"/>
            </a:xfrm>
            <a:custGeom>
              <a:avLst/>
              <a:gdLst>
                <a:gd name="T0" fmla="*/ 24 w 41"/>
                <a:gd name="T1" fmla="*/ 2 h 15"/>
                <a:gd name="T2" fmla="*/ 38 w 41"/>
                <a:gd name="T3" fmla="*/ 6 h 15"/>
                <a:gd name="T4" fmla="*/ 41 w 41"/>
                <a:gd name="T5" fmla="*/ 12 h 15"/>
                <a:gd name="T6" fmla="*/ 32 w 41"/>
                <a:gd name="T7" fmla="*/ 11 h 15"/>
                <a:gd name="T8" fmla="*/ 24 w 41"/>
                <a:gd name="T9" fmla="*/ 15 h 15"/>
                <a:gd name="T10" fmla="*/ 13 w 41"/>
                <a:gd name="T11" fmla="*/ 14 h 15"/>
                <a:gd name="T12" fmla="*/ 0 w 41"/>
                <a:gd name="T13" fmla="*/ 5 h 15"/>
                <a:gd name="T14" fmla="*/ 9 w 41"/>
                <a:gd name="T15" fmla="*/ 0 h 15"/>
                <a:gd name="T16" fmla="*/ 24 w 41"/>
                <a:gd name="T17" fmla="*/ 2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1" h="15">
                  <a:moveTo>
                    <a:pt x="24" y="2"/>
                  </a:moveTo>
                  <a:lnTo>
                    <a:pt x="38" y="6"/>
                  </a:lnTo>
                  <a:lnTo>
                    <a:pt x="41" y="12"/>
                  </a:lnTo>
                  <a:lnTo>
                    <a:pt x="32" y="11"/>
                  </a:lnTo>
                  <a:lnTo>
                    <a:pt x="24" y="15"/>
                  </a:lnTo>
                  <a:lnTo>
                    <a:pt x="13" y="14"/>
                  </a:lnTo>
                  <a:lnTo>
                    <a:pt x="0" y="5"/>
                  </a:lnTo>
                  <a:lnTo>
                    <a:pt x="9" y="0"/>
                  </a:lnTo>
                  <a:lnTo>
                    <a:pt x="24" y="2"/>
                  </a:lnTo>
                  <a:close/>
                </a:path>
              </a:pathLst>
            </a:custGeom>
            <a:grpFill/>
            <a:ln w="6350" cmpd="sng">
              <a:solidFill>
                <a:srgbClr val="CBCBCB"/>
              </a:solidFill>
              <a:round/>
              <a:headEnd/>
              <a:tailEnd/>
            </a:ln>
          </p:spPr>
          <p:txBody>
            <a:bodyPr/>
            <a:lstStyle/>
            <a:p>
              <a:endParaRPr lang="en-GB" dirty="0">
                <a:latin typeface="Calibri Light" panose="020F0302020204030204" pitchFamily="34" charset="0"/>
                <a:sym typeface="Calibri Light" panose="020F0302020204030204" pitchFamily="34" charset="0"/>
              </a:endParaRPr>
            </a:p>
          </p:txBody>
        </p:sp>
        <p:sp>
          <p:nvSpPr>
            <p:cNvPr id="454" name="Freeform 20">
              <a:extLst>
                <a:ext uri="{FF2B5EF4-FFF2-40B4-BE49-F238E27FC236}">
                  <a16:creationId xmlns:a16="http://schemas.microsoft.com/office/drawing/2014/main" id="{C7DAAC1C-9460-3248-83AF-242F8540EC9C}"/>
                </a:ext>
              </a:extLst>
            </p:cNvPr>
            <p:cNvSpPr>
              <a:spLocks/>
            </p:cNvSpPr>
            <p:nvPr/>
          </p:nvSpPr>
          <p:spPr bwMode="gray">
            <a:xfrm>
              <a:off x="782635" y="1766889"/>
              <a:ext cx="1328641" cy="865574"/>
            </a:xfrm>
            <a:custGeom>
              <a:avLst/>
              <a:gdLst>
                <a:gd name="T0" fmla="*/ 338 w 587"/>
                <a:gd name="T1" fmla="*/ 114 h 383"/>
                <a:gd name="T2" fmla="*/ 302 w 587"/>
                <a:gd name="T3" fmla="*/ 65 h 383"/>
                <a:gd name="T4" fmla="*/ 246 w 587"/>
                <a:gd name="T5" fmla="*/ 71 h 383"/>
                <a:gd name="T6" fmla="*/ 207 w 587"/>
                <a:gd name="T7" fmla="*/ 21 h 383"/>
                <a:gd name="T8" fmla="*/ 118 w 587"/>
                <a:gd name="T9" fmla="*/ 32 h 383"/>
                <a:gd name="T10" fmla="*/ 12 w 587"/>
                <a:gd name="T11" fmla="*/ 20 h 383"/>
                <a:gd name="T12" fmla="*/ 30 w 587"/>
                <a:gd name="T13" fmla="*/ 68 h 383"/>
                <a:gd name="T14" fmla="*/ 59 w 587"/>
                <a:gd name="T15" fmla="*/ 112 h 383"/>
                <a:gd name="T16" fmla="*/ 71 w 587"/>
                <a:gd name="T17" fmla="*/ 133 h 383"/>
                <a:gd name="T18" fmla="*/ 82 w 587"/>
                <a:gd name="T19" fmla="*/ 137 h 383"/>
                <a:gd name="T20" fmla="*/ 97 w 587"/>
                <a:gd name="T21" fmla="*/ 177 h 383"/>
                <a:gd name="T22" fmla="*/ 141 w 587"/>
                <a:gd name="T23" fmla="*/ 216 h 383"/>
                <a:gd name="T24" fmla="*/ 136 w 587"/>
                <a:gd name="T25" fmla="*/ 187 h 383"/>
                <a:gd name="T26" fmla="*/ 110 w 587"/>
                <a:gd name="T27" fmla="*/ 136 h 383"/>
                <a:gd name="T28" fmla="*/ 105 w 587"/>
                <a:gd name="T29" fmla="*/ 137 h 383"/>
                <a:gd name="T30" fmla="*/ 69 w 587"/>
                <a:gd name="T31" fmla="*/ 79 h 383"/>
                <a:gd name="T32" fmla="*/ 44 w 587"/>
                <a:gd name="T33" fmla="*/ 17 h 383"/>
                <a:gd name="T34" fmla="*/ 78 w 587"/>
                <a:gd name="T35" fmla="*/ 36 h 383"/>
                <a:gd name="T36" fmla="*/ 118 w 587"/>
                <a:gd name="T37" fmla="*/ 107 h 383"/>
                <a:gd name="T38" fmla="*/ 157 w 587"/>
                <a:gd name="T39" fmla="*/ 142 h 383"/>
                <a:gd name="T40" fmla="*/ 161 w 587"/>
                <a:gd name="T41" fmla="*/ 156 h 383"/>
                <a:gd name="T42" fmla="*/ 180 w 587"/>
                <a:gd name="T43" fmla="*/ 172 h 383"/>
                <a:gd name="T44" fmla="*/ 211 w 587"/>
                <a:gd name="T45" fmla="*/ 211 h 383"/>
                <a:gd name="T46" fmla="*/ 229 w 587"/>
                <a:gd name="T47" fmla="*/ 259 h 383"/>
                <a:gd name="T48" fmla="*/ 229 w 587"/>
                <a:gd name="T49" fmla="*/ 280 h 383"/>
                <a:gd name="T50" fmla="*/ 269 w 587"/>
                <a:gd name="T51" fmla="*/ 310 h 383"/>
                <a:gd name="T52" fmla="*/ 358 w 587"/>
                <a:gd name="T53" fmla="*/ 345 h 383"/>
                <a:gd name="T54" fmla="*/ 429 w 587"/>
                <a:gd name="T55" fmla="*/ 353 h 383"/>
                <a:gd name="T56" fmla="*/ 482 w 587"/>
                <a:gd name="T57" fmla="*/ 383 h 383"/>
                <a:gd name="T58" fmla="*/ 515 w 587"/>
                <a:gd name="T59" fmla="*/ 353 h 383"/>
                <a:gd name="T60" fmla="*/ 507 w 587"/>
                <a:gd name="T61" fmla="*/ 328 h 383"/>
                <a:gd name="T62" fmla="*/ 548 w 587"/>
                <a:gd name="T63" fmla="*/ 316 h 383"/>
                <a:gd name="T64" fmla="*/ 560 w 587"/>
                <a:gd name="T65" fmla="*/ 299 h 383"/>
                <a:gd name="T66" fmla="*/ 567 w 587"/>
                <a:gd name="T67" fmla="*/ 313 h 383"/>
                <a:gd name="T68" fmla="*/ 573 w 587"/>
                <a:gd name="T69" fmla="*/ 283 h 383"/>
                <a:gd name="T70" fmla="*/ 583 w 587"/>
                <a:gd name="T71" fmla="*/ 244 h 383"/>
                <a:gd name="T72" fmla="*/ 568 w 587"/>
                <a:gd name="T73" fmla="*/ 241 h 383"/>
                <a:gd name="T74" fmla="*/ 509 w 587"/>
                <a:gd name="T75" fmla="*/ 289 h 383"/>
                <a:gd name="T76" fmla="*/ 495 w 587"/>
                <a:gd name="T77" fmla="*/ 305 h 383"/>
                <a:gd name="T78" fmla="*/ 429 w 587"/>
                <a:gd name="T79" fmla="*/ 303 h 383"/>
                <a:gd name="T80" fmla="*/ 400 w 587"/>
                <a:gd name="T81" fmla="*/ 275 h 383"/>
                <a:gd name="T82" fmla="*/ 377 w 587"/>
                <a:gd name="T83" fmla="*/ 230 h 383"/>
                <a:gd name="T84" fmla="*/ 380 w 587"/>
                <a:gd name="T85" fmla="*/ 163 h 3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587" h="383">
                  <a:moveTo>
                    <a:pt x="389" y="152"/>
                  </a:moveTo>
                  <a:lnTo>
                    <a:pt x="350" y="140"/>
                  </a:lnTo>
                  <a:lnTo>
                    <a:pt x="338" y="114"/>
                  </a:lnTo>
                  <a:lnTo>
                    <a:pt x="324" y="97"/>
                  </a:lnTo>
                  <a:lnTo>
                    <a:pt x="318" y="81"/>
                  </a:lnTo>
                  <a:lnTo>
                    <a:pt x="302" y="65"/>
                  </a:lnTo>
                  <a:lnTo>
                    <a:pt x="278" y="67"/>
                  </a:lnTo>
                  <a:lnTo>
                    <a:pt x="268" y="85"/>
                  </a:lnTo>
                  <a:lnTo>
                    <a:pt x="246" y="71"/>
                  </a:lnTo>
                  <a:lnTo>
                    <a:pt x="239" y="60"/>
                  </a:lnTo>
                  <a:lnTo>
                    <a:pt x="235" y="46"/>
                  </a:lnTo>
                  <a:lnTo>
                    <a:pt x="207" y="21"/>
                  </a:lnTo>
                  <a:lnTo>
                    <a:pt x="171" y="21"/>
                  </a:lnTo>
                  <a:lnTo>
                    <a:pt x="171" y="30"/>
                  </a:lnTo>
                  <a:lnTo>
                    <a:pt x="118" y="32"/>
                  </a:lnTo>
                  <a:lnTo>
                    <a:pt x="46" y="0"/>
                  </a:lnTo>
                  <a:lnTo>
                    <a:pt x="0" y="4"/>
                  </a:lnTo>
                  <a:lnTo>
                    <a:pt x="12" y="20"/>
                  </a:lnTo>
                  <a:lnTo>
                    <a:pt x="24" y="53"/>
                  </a:lnTo>
                  <a:lnTo>
                    <a:pt x="27" y="52"/>
                  </a:lnTo>
                  <a:lnTo>
                    <a:pt x="30" y="68"/>
                  </a:lnTo>
                  <a:lnTo>
                    <a:pt x="44" y="75"/>
                  </a:lnTo>
                  <a:lnTo>
                    <a:pt x="61" y="96"/>
                  </a:lnTo>
                  <a:lnTo>
                    <a:pt x="59" y="112"/>
                  </a:lnTo>
                  <a:lnTo>
                    <a:pt x="44" y="110"/>
                  </a:lnTo>
                  <a:lnTo>
                    <a:pt x="44" y="113"/>
                  </a:lnTo>
                  <a:lnTo>
                    <a:pt x="71" y="133"/>
                  </a:lnTo>
                  <a:lnTo>
                    <a:pt x="76" y="134"/>
                  </a:lnTo>
                  <a:lnTo>
                    <a:pt x="79" y="129"/>
                  </a:lnTo>
                  <a:lnTo>
                    <a:pt x="82" y="137"/>
                  </a:lnTo>
                  <a:lnTo>
                    <a:pt x="95" y="145"/>
                  </a:lnTo>
                  <a:lnTo>
                    <a:pt x="99" y="156"/>
                  </a:lnTo>
                  <a:lnTo>
                    <a:pt x="97" y="177"/>
                  </a:lnTo>
                  <a:lnTo>
                    <a:pt x="105" y="177"/>
                  </a:lnTo>
                  <a:lnTo>
                    <a:pt x="131" y="200"/>
                  </a:lnTo>
                  <a:lnTo>
                    <a:pt x="141" y="216"/>
                  </a:lnTo>
                  <a:lnTo>
                    <a:pt x="150" y="210"/>
                  </a:lnTo>
                  <a:lnTo>
                    <a:pt x="151" y="202"/>
                  </a:lnTo>
                  <a:lnTo>
                    <a:pt x="136" y="187"/>
                  </a:lnTo>
                  <a:lnTo>
                    <a:pt x="132" y="189"/>
                  </a:lnTo>
                  <a:lnTo>
                    <a:pt x="128" y="187"/>
                  </a:lnTo>
                  <a:lnTo>
                    <a:pt x="110" y="136"/>
                  </a:lnTo>
                  <a:lnTo>
                    <a:pt x="106" y="133"/>
                  </a:lnTo>
                  <a:lnTo>
                    <a:pt x="106" y="139"/>
                  </a:lnTo>
                  <a:lnTo>
                    <a:pt x="105" y="137"/>
                  </a:lnTo>
                  <a:lnTo>
                    <a:pt x="78" y="88"/>
                  </a:lnTo>
                  <a:lnTo>
                    <a:pt x="73" y="87"/>
                  </a:lnTo>
                  <a:lnTo>
                    <a:pt x="69" y="79"/>
                  </a:lnTo>
                  <a:lnTo>
                    <a:pt x="56" y="68"/>
                  </a:lnTo>
                  <a:lnTo>
                    <a:pt x="52" y="59"/>
                  </a:lnTo>
                  <a:lnTo>
                    <a:pt x="44" y="17"/>
                  </a:lnTo>
                  <a:lnTo>
                    <a:pt x="58" y="28"/>
                  </a:lnTo>
                  <a:lnTo>
                    <a:pt x="66" y="28"/>
                  </a:lnTo>
                  <a:lnTo>
                    <a:pt x="78" y="36"/>
                  </a:lnTo>
                  <a:lnTo>
                    <a:pt x="87" y="64"/>
                  </a:lnTo>
                  <a:lnTo>
                    <a:pt x="105" y="92"/>
                  </a:lnTo>
                  <a:lnTo>
                    <a:pt x="118" y="107"/>
                  </a:lnTo>
                  <a:lnTo>
                    <a:pt x="128" y="109"/>
                  </a:lnTo>
                  <a:lnTo>
                    <a:pt x="131" y="122"/>
                  </a:lnTo>
                  <a:lnTo>
                    <a:pt x="157" y="142"/>
                  </a:lnTo>
                  <a:lnTo>
                    <a:pt x="152" y="152"/>
                  </a:lnTo>
                  <a:lnTo>
                    <a:pt x="155" y="158"/>
                  </a:lnTo>
                  <a:lnTo>
                    <a:pt x="161" y="156"/>
                  </a:lnTo>
                  <a:lnTo>
                    <a:pt x="161" y="162"/>
                  </a:lnTo>
                  <a:lnTo>
                    <a:pt x="173" y="166"/>
                  </a:lnTo>
                  <a:lnTo>
                    <a:pt x="180" y="172"/>
                  </a:lnTo>
                  <a:lnTo>
                    <a:pt x="181" y="181"/>
                  </a:lnTo>
                  <a:lnTo>
                    <a:pt x="200" y="196"/>
                  </a:lnTo>
                  <a:lnTo>
                    <a:pt x="211" y="211"/>
                  </a:lnTo>
                  <a:lnTo>
                    <a:pt x="224" y="222"/>
                  </a:lnTo>
                  <a:lnTo>
                    <a:pt x="234" y="250"/>
                  </a:lnTo>
                  <a:lnTo>
                    <a:pt x="229" y="259"/>
                  </a:lnTo>
                  <a:lnTo>
                    <a:pt x="233" y="264"/>
                  </a:lnTo>
                  <a:lnTo>
                    <a:pt x="225" y="267"/>
                  </a:lnTo>
                  <a:lnTo>
                    <a:pt x="229" y="280"/>
                  </a:lnTo>
                  <a:lnTo>
                    <a:pt x="240" y="289"/>
                  </a:lnTo>
                  <a:lnTo>
                    <a:pt x="259" y="300"/>
                  </a:lnTo>
                  <a:lnTo>
                    <a:pt x="269" y="310"/>
                  </a:lnTo>
                  <a:lnTo>
                    <a:pt x="297" y="316"/>
                  </a:lnTo>
                  <a:lnTo>
                    <a:pt x="315" y="332"/>
                  </a:lnTo>
                  <a:lnTo>
                    <a:pt x="358" y="345"/>
                  </a:lnTo>
                  <a:lnTo>
                    <a:pt x="377" y="356"/>
                  </a:lnTo>
                  <a:lnTo>
                    <a:pt x="406" y="364"/>
                  </a:lnTo>
                  <a:lnTo>
                    <a:pt x="429" y="353"/>
                  </a:lnTo>
                  <a:lnTo>
                    <a:pt x="437" y="352"/>
                  </a:lnTo>
                  <a:lnTo>
                    <a:pt x="458" y="360"/>
                  </a:lnTo>
                  <a:lnTo>
                    <a:pt x="482" y="383"/>
                  </a:lnTo>
                  <a:lnTo>
                    <a:pt x="485" y="373"/>
                  </a:lnTo>
                  <a:lnTo>
                    <a:pt x="498" y="354"/>
                  </a:lnTo>
                  <a:lnTo>
                    <a:pt x="515" y="353"/>
                  </a:lnTo>
                  <a:lnTo>
                    <a:pt x="510" y="340"/>
                  </a:lnTo>
                  <a:lnTo>
                    <a:pt x="496" y="326"/>
                  </a:lnTo>
                  <a:lnTo>
                    <a:pt x="507" y="328"/>
                  </a:lnTo>
                  <a:lnTo>
                    <a:pt x="508" y="318"/>
                  </a:lnTo>
                  <a:lnTo>
                    <a:pt x="541" y="318"/>
                  </a:lnTo>
                  <a:lnTo>
                    <a:pt x="548" y="316"/>
                  </a:lnTo>
                  <a:lnTo>
                    <a:pt x="554" y="307"/>
                  </a:lnTo>
                  <a:lnTo>
                    <a:pt x="556" y="306"/>
                  </a:lnTo>
                  <a:lnTo>
                    <a:pt x="560" y="299"/>
                  </a:lnTo>
                  <a:lnTo>
                    <a:pt x="563" y="299"/>
                  </a:lnTo>
                  <a:lnTo>
                    <a:pt x="562" y="305"/>
                  </a:lnTo>
                  <a:lnTo>
                    <a:pt x="567" y="313"/>
                  </a:lnTo>
                  <a:lnTo>
                    <a:pt x="573" y="289"/>
                  </a:lnTo>
                  <a:lnTo>
                    <a:pt x="570" y="286"/>
                  </a:lnTo>
                  <a:lnTo>
                    <a:pt x="573" y="283"/>
                  </a:lnTo>
                  <a:lnTo>
                    <a:pt x="570" y="281"/>
                  </a:lnTo>
                  <a:lnTo>
                    <a:pt x="587" y="250"/>
                  </a:lnTo>
                  <a:lnTo>
                    <a:pt x="583" y="244"/>
                  </a:lnTo>
                  <a:lnTo>
                    <a:pt x="573" y="242"/>
                  </a:lnTo>
                  <a:lnTo>
                    <a:pt x="568" y="246"/>
                  </a:lnTo>
                  <a:lnTo>
                    <a:pt x="568" y="241"/>
                  </a:lnTo>
                  <a:lnTo>
                    <a:pt x="562" y="240"/>
                  </a:lnTo>
                  <a:lnTo>
                    <a:pt x="518" y="252"/>
                  </a:lnTo>
                  <a:lnTo>
                    <a:pt x="509" y="289"/>
                  </a:lnTo>
                  <a:lnTo>
                    <a:pt x="499" y="295"/>
                  </a:lnTo>
                  <a:lnTo>
                    <a:pt x="500" y="301"/>
                  </a:lnTo>
                  <a:lnTo>
                    <a:pt x="495" y="305"/>
                  </a:lnTo>
                  <a:lnTo>
                    <a:pt x="479" y="300"/>
                  </a:lnTo>
                  <a:lnTo>
                    <a:pt x="440" y="310"/>
                  </a:lnTo>
                  <a:lnTo>
                    <a:pt x="429" y="303"/>
                  </a:lnTo>
                  <a:lnTo>
                    <a:pt x="416" y="299"/>
                  </a:lnTo>
                  <a:lnTo>
                    <a:pt x="407" y="291"/>
                  </a:lnTo>
                  <a:lnTo>
                    <a:pt x="400" y="275"/>
                  </a:lnTo>
                  <a:lnTo>
                    <a:pt x="386" y="254"/>
                  </a:lnTo>
                  <a:lnTo>
                    <a:pt x="387" y="244"/>
                  </a:lnTo>
                  <a:lnTo>
                    <a:pt x="377" y="230"/>
                  </a:lnTo>
                  <a:lnTo>
                    <a:pt x="378" y="204"/>
                  </a:lnTo>
                  <a:lnTo>
                    <a:pt x="374" y="177"/>
                  </a:lnTo>
                  <a:lnTo>
                    <a:pt x="380" y="163"/>
                  </a:lnTo>
                  <a:lnTo>
                    <a:pt x="389" y="159"/>
                  </a:lnTo>
                  <a:lnTo>
                    <a:pt x="389" y="152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GB" dirty="0">
                <a:latin typeface="Calibri Light" panose="020F0302020204030204" pitchFamily="34" charset="0"/>
                <a:sym typeface="Calibri Light" panose="020F0302020204030204" pitchFamily="34" charset="0"/>
              </a:endParaRPr>
            </a:p>
          </p:txBody>
        </p:sp>
        <p:sp>
          <p:nvSpPr>
            <p:cNvPr id="455" name="Freeform 21">
              <a:extLst>
                <a:ext uri="{FF2B5EF4-FFF2-40B4-BE49-F238E27FC236}">
                  <a16:creationId xmlns:a16="http://schemas.microsoft.com/office/drawing/2014/main" id="{1881F849-1BC5-194C-987F-1F98DF41FAC7}"/>
                </a:ext>
              </a:extLst>
            </p:cNvPr>
            <p:cNvSpPr>
              <a:spLocks/>
            </p:cNvSpPr>
            <p:nvPr/>
          </p:nvSpPr>
          <p:spPr bwMode="gray">
            <a:xfrm>
              <a:off x="2080800" y="2614176"/>
              <a:ext cx="185889" cy="188963"/>
            </a:xfrm>
            <a:custGeom>
              <a:avLst/>
              <a:gdLst>
                <a:gd name="T0" fmla="*/ 75 w 83"/>
                <a:gd name="T1" fmla="*/ 80 h 84"/>
                <a:gd name="T2" fmla="*/ 72 w 83"/>
                <a:gd name="T3" fmla="*/ 70 h 84"/>
                <a:gd name="T4" fmla="*/ 83 w 83"/>
                <a:gd name="T5" fmla="*/ 0 h 84"/>
                <a:gd name="T6" fmla="*/ 63 w 83"/>
                <a:gd name="T7" fmla="*/ 7 h 84"/>
                <a:gd name="T8" fmla="*/ 53 w 83"/>
                <a:gd name="T9" fmla="*/ 3 h 84"/>
                <a:gd name="T10" fmla="*/ 46 w 83"/>
                <a:gd name="T11" fmla="*/ 13 h 84"/>
                <a:gd name="T12" fmla="*/ 35 w 83"/>
                <a:gd name="T13" fmla="*/ 21 h 84"/>
                <a:gd name="T14" fmla="*/ 27 w 83"/>
                <a:gd name="T15" fmla="*/ 18 h 84"/>
                <a:gd name="T16" fmla="*/ 24 w 83"/>
                <a:gd name="T17" fmla="*/ 25 h 84"/>
                <a:gd name="T18" fmla="*/ 16 w 83"/>
                <a:gd name="T19" fmla="*/ 25 h 84"/>
                <a:gd name="T20" fmla="*/ 15 w 83"/>
                <a:gd name="T21" fmla="*/ 33 h 84"/>
                <a:gd name="T22" fmla="*/ 10 w 83"/>
                <a:gd name="T23" fmla="*/ 38 h 84"/>
                <a:gd name="T24" fmla="*/ 4 w 83"/>
                <a:gd name="T25" fmla="*/ 40 h 84"/>
                <a:gd name="T26" fmla="*/ 0 w 83"/>
                <a:gd name="T27" fmla="*/ 40 h 84"/>
                <a:gd name="T28" fmla="*/ 0 w 83"/>
                <a:gd name="T29" fmla="*/ 42 h 84"/>
                <a:gd name="T30" fmla="*/ 35 w 83"/>
                <a:gd name="T31" fmla="*/ 77 h 84"/>
                <a:gd name="T32" fmla="*/ 58 w 83"/>
                <a:gd name="T33" fmla="*/ 79 h 84"/>
                <a:gd name="T34" fmla="*/ 66 w 83"/>
                <a:gd name="T35" fmla="*/ 84 h 84"/>
                <a:gd name="T36" fmla="*/ 75 w 83"/>
                <a:gd name="T37" fmla="*/ 80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83" h="84">
                  <a:moveTo>
                    <a:pt x="75" y="80"/>
                  </a:moveTo>
                  <a:lnTo>
                    <a:pt x="72" y="70"/>
                  </a:lnTo>
                  <a:lnTo>
                    <a:pt x="83" y="0"/>
                  </a:lnTo>
                  <a:lnTo>
                    <a:pt x="63" y="7"/>
                  </a:lnTo>
                  <a:lnTo>
                    <a:pt x="53" y="3"/>
                  </a:lnTo>
                  <a:lnTo>
                    <a:pt x="46" y="13"/>
                  </a:lnTo>
                  <a:lnTo>
                    <a:pt x="35" y="21"/>
                  </a:lnTo>
                  <a:lnTo>
                    <a:pt x="27" y="18"/>
                  </a:lnTo>
                  <a:lnTo>
                    <a:pt x="24" y="25"/>
                  </a:lnTo>
                  <a:lnTo>
                    <a:pt x="16" y="25"/>
                  </a:lnTo>
                  <a:lnTo>
                    <a:pt x="15" y="33"/>
                  </a:lnTo>
                  <a:lnTo>
                    <a:pt x="10" y="38"/>
                  </a:lnTo>
                  <a:lnTo>
                    <a:pt x="4" y="40"/>
                  </a:lnTo>
                  <a:lnTo>
                    <a:pt x="0" y="40"/>
                  </a:lnTo>
                  <a:lnTo>
                    <a:pt x="0" y="42"/>
                  </a:lnTo>
                  <a:lnTo>
                    <a:pt x="35" y="77"/>
                  </a:lnTo>
                  <a:lnTo>
                    <a:pt x="58" y="79"/>
                  </a:lnTo>
                  <a:lnTo>
                    <a:pt x="66" y="84"/>
                  </a:lnTo>
                  <a:lnTo>
                    <a:pt x="75" y="8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GB" dirty="0">
                <a:latin typeface="Calibri Light" panose="020F0302020204030204" pitchFamily="34" charset="0"/>
                <a:sym typeface="Calibri Light" panose="020F0302020204030204" pitchFamily="34" charset="0"/>
              </a:endParaRPr>
            </a:p>
          </p:txBody>
        </p:sp>
        <p:grpSp>
          <p:nvGrpSpPr>
            <p:cNvPr id="456" name="Group 22">
              <a:extLst>
                <a:ext uri="{FF2B5EF4-FFF2-40B4-BE49-F238E27FC236}">
                  <a16:creationId xmlns:a16="http://schemas.microsoft.com/office/drawing/2014/main" id="{1C2E42B2-7DF6-CD4E-B767-C3B524B51983}"/>
                </a:ext>
              </a:extLst>
            </p:cNvPr>
            <p:cNvGrpSpPr>
              <a:grpSpLocks/>
            </p:cNvGrpSpPr>
            <p:nvPr/>
          </p:nvGrpSpPr>
          <p:grpSpPr bwMode="gray">
            <a:xfrm>
              <a:off x="2275832" y="2851903"/>
              <a:ext cx="255976" cy="109723"/>
              <a:chOff x="2966" y="4025"/>
              <a:chExt cx="113" cy="49"/>
            </a:xfrm>
            <a:grpFill/>
          </p:grpSpPr>
          <p:sp>
            <p:nvSpPr>
              <p:cNvPr id="522" name="Freeform 33">
                <a:extLst>
                  <a:ext uri="{FF2B5EF4-FFF2-40B4-BE49-F238E27FC236}">
                    <a16:creationId xmlns:a16="http://schemas.microsoft.com/office/drawing/2014/main" id="{A5C6D6DF-AFAC-FE41-B7F5-0AAFC1725D79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2987" y="4064"/>
                <a:ext cx="4" cy="7"/>
              </a:xfrm>
              <a:custGeom>
                <a:avLst/>
                <a:gdLst>
                  <a:gd name="T0" fmla="*/ 3 w 4"/>
                  <a:gd name="T1" fmla="*/ 0 h 7"/>
                  <a:gd name="T2" fmla="*/ 0 w 4"/>
                  <a:gd name="T3" fmla="*/ 5 h 7"/>
                  <a:gd name="T4" fmla="*/ 4 w 4"/>
                  <a:gd name="T5" fmla="*/ 7 h 7"/>
                  <a:gd name="T6" fmla="*/ 3 w 4"/>
                  <a:gd name="T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7">
                    <a:moveTo>
                      <a:pt x="3" y="0"/>
                    </a:moveTo>
                    <a:lnTo>
                      <a:pt x="0" y="5"/>
                    </a:lnTo>
                    <a:lnTo>
                      <a:pt x="4" y="7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6350" cmpd="sng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523" name="Freeform 34">
                <a:extLst>
                  <a:ext uri="{FF2B5EF4-FFF2-40B4-BE49-F238E27FC236}">
                    <a16:creationId xmlns:a16="http://schemas.microsoft.com/office/drawing/2014/main" id="{C6F1D528-8C3E-7B4F-BD30-26DE0B28B090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2966" y="4025"/>
                <a:ext cx="113" cy="49"/>
              </a:xfrm>
              <a:custGeom>
                <a:avLst/>
                <a:gdLst>
                  <a:gd name="T0" fmla="*/ 109 w 113"/>
                  <a:gd name="T1" fmla="*/ 20 h 49"/>
                  <a:gd name="T2" fmla="*/ 108 w 113"/>
                  <a:gd name="T3" fmla="*/ 24 h 49"/>
                  <a:gd name="T4" fmla="*/ 113 w 113"/>
                  <a:gd name="T5" fmla="*/ 33 h 49"/>
                  <a:gd name="T6" fmla="*/ 106 w 113"/>
                  <a:gd name="T7" fmla="*/ 40 h 49"/>
                  <a:gd name="T8" fmla="*/ 103 w 113"/>
                  <a:gd name="T9" fmla="*/ 39 h 49"/>
                  <a:gd name="T10" fmla="*/ 99 w 113"/>
                  <a:gd name="T11" fmla="*/ 46 h 49"/>
                  <a:gd name="T12" fmla="*/ 90 w 113"/>
                  <a:gd name="T13" fmla="*/ 34 h 49"/>
                  <a:gd name="T14" fmla="*/ 96 w 113"/>
                  <a:gd name="T15" fmla="*/ 25 h 49"/>
                  <a:gd name="T16" fmla="*/ 89 w 113"/>
                  <a:gd name="T17" fmla="*/ 24 h 49"/>
                  <a:gd name="T18" fmla="*/ 73 w 113"/>
                  <a:gd name="T19" fmla="*/ 13 h 49"/>
                  <a:gd name="T20" fmla="*/ 50 w 113"/>
                  <a:gd name="T21" fmla="*/ 29 h 49"/>
                  <a:gd name="T22" fmla="*/ 49 w 113"/>
                  <a:gd name="T23" fmla="*/ 34 h 49"/>
                  <a:gd name="T24" fmla="*/ 56 w 113"/>
                  <a:gd name="T25" fmla="*/ 43 h 49"/>
                  <a:gd name="T26" fmla="*/ 47 w 113"/>
                  <a:gd name="T27" fmla="*/ 49 h 49"/>
                  <a:gd name="T28" fmla="*/ 41 w 113"/>
                  <a:gd name="T29" fmla="*/ 49 h 49"/>
                  <a:gd name="T30" fmla="*/ 39 w 113"/>
                  <a:gd name="T31" fmla="*/ 38 h 49"/>
                  <a:gd name="T32" fmla="*/ 33 w 113"/>
                  <a:gd name="T33" fmla="*/ 40 h 49"/>
                  <a:gd name="T34" fmla="*/ 24 w 113"/>
                  <a:gd name="T35" fmla="*/ 29 h 49"/>
                  <a:gd name="T36" fmla="*/ 5 w 113"/>
                  <a:gd name="T37" fmla="*/ 26 h 49"/>
                  <a:gd name="T38" fmla="*/ 2 w 113"/>
                  <a:gd name="T39" fmla="*/ 30 h 49"/>
                  <a:gd name="T40" fmla="*/ 0 w 113"/>
                  <a:gd name="T41" fmla="*/ 25 h 49"/>
                  <a:gd name="T42" fmla="*/ 6 w 113"/>
                  <a:gd name="T43" fmla="*/ 11 h 49"/>
                  <a:gd name="T44" fmla="*/ 2 w 113"/>
                  <a:gd name="T45" fmla="*/ 9 h 49"/>
                  <a:gd name="T46" fmla="*/ 2 w 113"/>
                  <a:gd name="T47" fmla="*/ 4 h 49"/>
                  <a:gd name="T48" fmla="*/ 7 w 113"/>
                  <a:gd name="T49" fmla="*/ 0 h 49"/>
                  <a:gd name="T50" fmla="*/ 13 w 113"/>
                  <a:gd name="T51" fmla="*/ 4 h 49"/>
                  <a:gd name="T52" fmla="*/ 16 w 113"/>
                  <a:gd name="T53" fmla="*/ 13 h 49"/>
                  <a:gd name="T54" fmla="*/ 35 w 113"/>
                  <a:gd name="T55" fmla="*/ 16 h 49"/>
                  <a:gd name="T56" fmla="*/ 55 w 113"/>
                  <a:gd name="T57" fmla="*/ 8 h 49"/>
                  <a:gd name="T58" fmla="*/ 60 w 113"/>
                  <a:gd name="T59" fmla="*/ 11 h 49"/>
                  <a:gd name="T60" fmla="*/ 64 w 113"/>
                  <a:gd name="T61" fmla="*/ 1 h 49"/>
                  <a:gd name="T62" fmla="*/ 73 w 113"/>
                  <a:gd name="T63" fmla="*/ 1 h 49"/>
                  <a:gd name="T64" fmla="*/ 94 w 113"/>
                  <a:gd name="T65" fmla="*/ 6 h 49"/>
                  <a:gd name="T66" fmla="*/ 109 w 113"/>
                  <a:gd name="T67" fmla="*/ 2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3" h="49">
                    <a:moveTo>
                      <a:pt x="109" y="20"/>
                    </a:moveTo>
                    <a:lnTo>
                      <a:pt x="108" y="24"/>
                    </a:lnTo>
                    <a:lnTo>
                      <a:pt x="113" y="33"/>
                    </a:lnTo>
                    <a:lnTo>
                      <a:pt x="106" y="40"/>
                    </a:lnTo>
                    <a:lnTo>
                      <a:pt x="103" y="39"/>
                    </a:lnTo>
                    <a:lnTo>
                      <a:pt x="99" y="46"/>
                    </a:lnTo>
                    <a:lnTo>
                      <a:pt x="90" y="34"/>
                    </a:lnTo>
                    <a:lnTo>
                      <a:pt x="96" y="25"/>
                    </a:lnTo>
                    <a:lnTo>
                      <a:pt x="89" y="24"/>
                    </a:lnTo>
                    <a:lnTo>
                      <a:pt x="73" y="13"/>
                    </a:lnTo>
                    <a:lnTo>
                      <a:pt x="50" y="29"/>
                    </a:lnTo>
                    <a:lnTo>
                      <a:pt x="49" y="34"/>
                    </a:lnTo>
                    <a:lnTo>
                      <a:pt x="56" y="43"/>
                    </a:lnTo>
                    <a:lnTo>
                      <a:pt x="47" y="49"/>
                    </a:lnTo>
                    <a:lnTo>
                      <a:pt x="41" y="49"/>
                    </a:lnTo>
                    <a:lnTo>
                      <a:pt x="39" y="38"/>
                    </a:lnTo>
                    <a:lnTo>
                      <a:pt x="33" y="40"/>
                    </a:lnTo>
                    <a:lnTo>
                      <a:pt x="24" y="29"/>
                    </a:lnTo>
                    <a:lnTo>
                      <a:pt x="5" y="26"/>
                    </a:lnTo>
                    <a:lnTo>
                      <a:pt x="2" y="30"/>
                    </a:lnTo>
                    <a:lnTo>
                      <a:pt x="0" y="25"/>
                    </a:lnTo>
                    <a:lnTo>
                      <a:pt x="6" y="11"/>
                    </a:lnTo>
                    <a:lnTo>
                      <a:pt x="2" y="9"/>
                    </a:lnTo>
                    <a:lnTo>
                      <a:pt x="2" y="4"/>
                    </a:lnTo>
                    <a:lnTo>
                      <a:pt x="7" y="0"/>
                    </a:lnTo>
                    <a:lnTo>
                      <a:pt x="13" y="4"/>
                    </a:lnTo>
                    <a:lnTo>
                      <a:pt x="16" y="13"/>
                    </a:lnTo>
                    <a:lnTo>
                      <a:pt x="35" y="16"/>
                    </a:lnTo>
                    <a:lnTo>
                      <a:pt x="55" y="8"/>
                    </a:lnTo>
                    <a:lnTo>
                      <a:pt x="60" y="11"/>
                    </a:lnTo>
                    <a:lnTo>
                      <a:pt x="64" y="1"/>
                    </a:lnTo>
                    <a:lnTo>
                      <a:pt x="73" y="1"/>
                    </a:lnTo>
                    <a:lnTo>
                      <a:pt x="94" y="6"/>
                    </a:lnTo>
                    <a:lnTo>
                      <a:pt x="109" y="20"/>
                    </a:lnTo>
                    <a:close/>
                  </a:path>
                </a:pathLst>
              </a:custGeom>
              <a:grpFill/>
              <a:ln w="6350" cmpd="sng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</p:grpSp>
        <p:grpSp>
          <p:nvGrpSpPr>
            <p:cNvPr id="457" name="Group 35">
              <a:extLst>
                <a:ext uri="{FF2B5EF4-FFF2-40B4-BE49-F238E27FC236}">
                  <a16:creationId xmlns:a16="http://schemas.microsoft.com/office/drawing/2014/main" id="{33D047A3-EC68-1F46-909F-F45D92C147AA}"/>
                </a:ext>
              </a:extLst>
            </p:cNvPr>
            <p:cNvGrpSpPr>
              <a:grpSpLocks/>
            </p:cNvGrpSpPr>
            <p:nvPr/>
          </p:nvGrpSpPr>
          <p:grpSpPr bwMode="gray">
            <a:xfrm>
              <a:off x="2455624" y="2062526"/>
              <a:ext cx="255976" cy="277350"/>
              <a:chOff x="3044" y="3676"/>
              <a:chExt cx="115" cy="122"/>
            </a:xfrm>
            <a:grpFill/>
          </p:grpSpPr>
          <p:sp>
            <p:nvSpPr>
              <p:cNvPr id="514" name="Freeform 36">
                <a:extLst>
                  <a:ext uri="{FF2B5EF4-FFF2-40B4-BE49-F238E27FC236}">
                    <a16:creationId xmlns:a16="http://schemas.microsoft.com/office/drawing/2014/main" id="{69EA0282-5C21-434B-8C45-ACCBB5928B6F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3044" y="3676"/>
                <a:ext cx="21" cy="5"/>
              </a:xfrm>
              <a:custGeom>
                <a:avLst/>
                <a:gdLst>
                  <a:gd name="T0" fmla="*/ 18 w 21"/>
                  <a:gd name="T1" fmla="*/ 0 h 5"/>
                  <a:gd name="T2" fmla="*/ 21 w 21"/>
                  <a:gd name="T3" fmla="*/ 5 h 5"/>
                  <a:gd name="T4" fmla="*/ 0 w 21"/>
                  <a:gd name="T5" fmla="*/ 2 h 5"/>
                  <a:gd name="T6" fmla="*/ 18 w 21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" h="5">
                    <a:moveTo>
                      <a:pt x="18" y="0"/>
                    </a:moveTo>
                    <a:lnTo>
                      <a:pt x="21" y="5"/>
                    </a:lnTo>
                    <a:lnTo>
                      <a:pt x="0" y="2"/>
                    </a:lnTo>
                    <a:lnTo>
                      <a:pt x="18" y="0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BCBC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515" name="Freeform 37">
                <a:extLst>
                  <a:ext uri="{FF2B5EF4-FFF2-40B4-BE49-F238E27FC236}">
                    <a16:creationId xmlns:a16="http://schemas.microsoft.com/office/drawing/2014/main" id="{BDAC5394-3340-1242-9B14-203F5EFC8C1C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3147" y="3790"/>
                <a:ext cx="12" cy="8"/>
              </a:xfrm>
              <a:custGeom>
                <a:avLst/>
                <a:gdLst>
                  <a:gd name="T0" fmla="*/ 12 w 12"/>
                  <a:gd name="T1" fmla="*/ 0 h 8"/>
                  <a:gd name="T2" fmla="*/ 11 w 12"/>
                  <a:gd name="T3" fmla="*/ 6 h 8"/>
                  <a:gd name="T4" fmla="*/ 0 w 12"/>
                  <a:gd name="T5" fmla="*/ 8 h 8"/>
                  <a:gd name="T6" fmla="*/ 0 w 12"/>
                  <a:gd name="T7" fmla="*/ 5 h 8"/>
                  <a:gd name="T8" fmla="*/ 12 w 12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8">
                    <a:moveTo>
                      <a:pt x="12" y="0"/>
                    </a:moveTo>
                    <a:lnTo>
                      <a:pt x="11" y="6"/>
                    </a:lnTo>
                    <a:lnTo>
                      <a:pt x="0" y="8"/>
                    </a:lnTo>
                    <a:lnTo>
                      <a:pt x="0" y="5"/>
                    </a:lnTo>
                    <a:lnTo>
                      <a:pt x="12" y="0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BCBC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516" name="Freeform 38">
                <a:extLst>
                  <a:ext uri="{FF2B5EF4-FFF2-40B4-BE49-F238E27FC236}">
                    <a16:creationId xmlns:a16="http://schemas.microsoft.com/office/drawing/2014/main" id="{2C4D1EC7-3AE4-DA42-B429-DBDBD40B6C4E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3105" y="3720"/>
                <a:ext cx="10" cy="12"/>
              </a:xfrm>
              <a:custGeom>
                <a:avLst/>
                <a:gdLst>
                  <a:gd name="T0" fmla="*/ 8 w 10"/>
                  <a:gd name="T1" fmla="*/ 9 h 12"/>
                  <a:gd name="T2" fmla="*/ 10 w 10"/>
                  <a:gd name="T3" fmla="*/ 12 h 12"/>
                  <a:gd name="T4" fmla="*/ 7 w 10"/>
                  <a:gd name="T5" fmla="*/ 12 h 12"/>
                  <a:gd name="T6" fmla="*/ 0 w 10"/>
                  <a:gd name="T7" fmla="*/ 0 h 12"/>
                  <a:gd name="T8" fmla="*/ 8 w 10"/>
                  <a:gd name="T9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2">
                    <a:moveTo>
                      <a:pt x="8" y="9"/>
                    </a:moveTo>
                    <a:lnTo>
                      <a:pt x="10" y="12"/>
                    </a:lnTo>
                    <a:lnTo>
                      <a:pt x="7" y="12"/>
                    </a:lnTo>
                    <a:lnTo>
                      <a:pt x="0" y="0"/>
                    </a:lnTo>
                    <a:lnTo>
                      <a:pt x="8" y="9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BCBC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517" name="Freeform 39">
                <a:extLst>
                  <a:ext uri="{FF2B5EF4-FFF2-40B4-BE49-F238E27FC236}">
                    <a16:creationId xmlns:a16="http://schemas.microsoft.com/office/drawing/2014/main" id="{441306B8-C32F-9646-94A6-DB9E2FB3A5F6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3094" y="3710"/>
                <a:ext cx="4" cy="11"/>
              </a:xfrm>
              <a:custGeom>
                <a:avLst/>
                <a:gdLst>
                  <a:gd name="T0" fmla="*/ 3 w 4"/>
                  <a:gd name="T1" fmla="*/ 0 h 11"/>
                  <a:gd name="T2" fmla="*/ 4 w 4"/>
                  <a:gd name="T3" fmla="*/ 11 h 11"/>
                  <a:gd name="T4" fmla="*/ 0 w 4"/>
                  <a:gd name="T5" fmla="*/ 6 h 11"/>
                  <a:gd name="T6" fmla="*/ 3 w 4"/>
                  <a:gd name="T7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1">
                    <a:moveTo>
                      <a:pt x="3" y="0"/>
                    </a:moveTo>
                    <a:lnTo>
                      <a:pt x="4" y="11"/>
                    </a:lnTo>
                    <a:lnTo>
                      <a:pt x="0" y="6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BCBC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518" name="Freeform 40">
                <a:extLst>
                  <a:ext uri="{FF2B5EF4-FFF2-40B4-BE49-F238E27FC236}">
                    <a16:creationId xmlns:a16="http://schemas.microsoft.com/office/drawing/2014/main" id="{F1706EC1-6FD9-0242-9AF5-39C649EB0CFD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3066" y="3731"/>
                <a:ext cx="4" cy="10"/>
              </a:xfrm>
              <a:custGeom>
                <a:avLst/>
                <a:gdLst>
                  <a:gd name="T0" fmla="*/ 0 w 4"/>
                  <a:gd name="T1" fmla="*/ 5 h 10"/>
                  <a:gd name="T2" fmla="*/ 4 w 4"/>
                  <a:gd name="T3" fmla="*/ 0 h 10"/>
                  <a:gd name="T4" fmla="*/ 4 w 4"/>
                  <a:gd name="T5" fmla="*/ 10 h 10"/>
                  <a:gd name="T6" fmla="*/ 0 w 4"/>
                  <a:gd name="T7" fmla="*/ 5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0">
                    <a:moveTo>
                      <a:pt x="0" y="5"/>
                    </a:moveTo>
                    <a:lnTo>
                      <a:pt x="4" y="0"/>
                    </a:lnTo>
                    <a:lnTo>
                      <a:pt x="4" y="10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BCBC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519" name="Freeform 41">
                <a:extLst>
                  <a:ext uri="{FF2B5EF4-FFF2-40B4-BE49-F238E27FC236}">
                    <a16:creationId xmlns:a16="http://schemas.microsoft.com/office/drawing/2014/main" id="{613FFBA0-E4D1-AE49-9596-60545E191546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3055" y="3710"/>
                <a:ext cx="11" cy="17"/>
              </a:xfrm>
              <a:custGeom>
                <a:avLst/>
                <a:gdLst>
                  <a:gd name="T0" fmla="*/ 6 w 11"/>
                  <a:gd name="T1" fmla="*/ 2 h 17"/>
                  <a:gd name="T2" fmla="*/ 11 w 11"/>
                  <a:gd name="T3" fmla="*/ 10 h 17"/>
                  <a:gd name="T4" fmla="*/ 9 w 11"/>
                  <a:gd name="T5" fmla="*/ 17 h 17"/>
                  <a:gd name="T6" fmla="*/ 0 w 11"/>
                  <a:gd name="T7" fmla="*/ 10 h 17"/>
                  <a:gd name="T8" fmla="*/ 3 w 11"/>
                  <a:gd name="T9" fmla="*/ 0 h 17"/>
                  <a:gd name="T10" fmla="*/ 6 w 11"/>
                  <a:gd name="T11" fmla="*/ 2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17">
                    <a:moveTo>
                      <a:pt x="6" y="2"/>
                    </a:moveTo>
                    <a:lnTo>
                      <a:pt x="11" y="10"/>
                    </a:lnTo>
                    <a:lnTo>
                      <a:pt x="9" y="17"/>
                    </a:lnTo>
                    <a:lnTo>
                      <a:pt x="0" y="10"/>
                    </a:lnTo>
                    <a:lnTo>
                      <a:pt x="3" y="0"/>
                    </a:lnTo>
                    <a:lnTo>
                      <a:pt x="6" y="2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BCBC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520" name="Freeform 42">
                <a:extLst>
                  <a:ext uri="{FF2B5EF4-FFF2-40B4-BE49-F238E27FC236}">
                    <a16:creationId xmlns:a16="http://schemas.microsoft.com/office/drawing/2014/main" id="{E2B7BA9E-312C-F845-B8F6-1C35C245A74D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3076" y="3681"/>
                <a:ext cx="4" cy="14"/>
              </a:xfrm>
              <a:custGeom>
                <a:avLst/>
                <a:gdLst>
                  <a:gd name="T0" fmla="*/ 4 w 4"/>
                  <a:gd name="T1" fmla="*/ 5 h 14"/>
                  <a:gd name="T2" fmla="*/ 3 w 4"/>
                  <a:gd name="T3" fmla="*/ 14 h 14"/>
                  <a:gd name="T4" fmla="*/ 0 w 4"/>
                  <a:gd name="T5" fmla="*/ 5 h 14"/>
                  <a:gd name="T6" fmla="*/ 3 w 4"/>
                  <a:gd name="T7" fmla="*/ 0 h 14"/>
                  <a:gd name="T8" fmla="*/ 4 w 4"/>
                  <a:gd name="T9" fmla="*/ 5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14">
                    <a:moveTo>
                      <a:pt x="4" y="5"/>
                    </a:moveTo>
                    <a:lnTo>
                      <a:pt x="3" y="14"/>
                    </a:lnTo>
                    <a:lnTo>
                      <a:pt x="0" y="5"/>
                    </a:lnTo>
                    <a:lnTo>
                      <a:pt x="3" y="0"/>
                    </a:lnTo>
                    <a:lnTo>
                      <a:pt x="4" y="5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BCBC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521" name="Freeform 43">
                <a:extLst>
                  <a:ext uri="{FF2B5EF4-FFF2-40B4-BE49-F238E27FC236}">
                    <a16:creationId xmlns:a16="http://schemas.microsoft.com/office/drawing/2014/main" id="{E6B64A70-0469-044A-AD2C-C34B50E716BF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3133" y="3760"/>
                <a:ext cx="9" cy="11"/>
              </a:xfrm>
              <a:custGeom>
                <a:avLst/>
                <a:gdLst>
                  <a:gd name="T0" fmla="*/ 6 w 9"/>
                  <a:gd name="T1" fmla="*/ 5 h 11"/>
                  <a:gd name="T2" fmla="*/ 6 w 9"/>
                  <a:gd name="T3" fmla="*/ 11 h 11"/>
                  <a:gd name="T4" fmla="*/ 9 w 9"/>
                  <a:gd name="T5" fmla="*/ 2 h 11"/>
                  <a:gd name="T6" fmla="*/ 0 w 9"/>
                  <a:gd name="T7" fmla="*/ 0 h 11"/>
                  <a:gd name="T8" fmla="*/ 6 w 9"/>
                  <a:gd name="T9" fmla="*/ 5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1">
                    <a:moveTo>
                      <a:pt x="6" y="5"/>
                    </a:moveTo>
                    <a:lnTo>
                      <a:pt x="6" y="11"/>
                    </a:lnTo>
                    <a:lnTo>
                      <a:pt x="9" y="2"/>
                    </a:lnTo>
                    <a:lnTo>
                      <a:pt x="0" y="0"/>
                    </a:lnTo>
                    <a:lnTo>
                      <a:pt x="6" y="5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BCBC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</p:grpSp>
        <p:grpSp>
          <p:nvGrpSpPr>
            <p:cNvPr id="458" name="Group 44">
              <a:extLst>
                <a:ext uri="{FF2B5EF4-FFF2-40B4-BE49-F238E27FC236}">
                  <a16:creationId xmlns:a16="http://schemas.microsoft.com/office/drawing/2014/main" id="{53306CCD-1424-CB48-B23D-091C3AD9A9B9}"/>
                </a:ext>
              </a:extLst>
            </p:cNvPr>
            <p:cNvGrpSpPr>
              <a:grpSpLocks/>
            </p:cNvGrpSpPr>
            <p:nvPr/>
          </p:nvGrpSpPr>
          <p:grpSpPr bwMode="gray">
            <a:xfrm>
              <a:off x="2699410" y="4244746"/>
              <a:ext cx="862396" cy="1917065"/>
              <a:chOff x="3153" y="4642"/>
              <a:chExt cx="382" cy="848"/>
            </a:xfrm>
            <a:grpFill/>
          </p:grpSpPr>
          <p:sp>
            <p:nvSpPr>
              <p:cNvPr id="511" name="Freeform 45">
                <a:extLst>
                  <a:ext uri="{FF2B5EF4-FFF2-40B4-BE49-F238E27FC236}">
                    <a16:creationId xmlns:a16="http://schemas.microsoft.com/office/drawing/2014/main" id="{04E453C6-9999-F34E-BFB5-90164A99080A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3153" y="4642"/>
                <a:ext cx="382" cy="759"/>
              </a:xfrm>
              <a:custGeom>
                <a:avLst/>
                <a:gdLst>
                  <a:gd name="T0" fmla="*/ 382 w 382"/>
                  <a:gd name="T1" fmla="*/ 96 h 759"/>
                  <a:gd name="T2" fmla="*/ 305 w 382"/>
                  <a:gd name="T3" fmla="*/ 181 h 759"/>
                  <a:gd name="T4" fmla="*/ 289 w 382"/>
                  <a:gd name="T5" fmla="*/ 269 h 759"/>
                  <a:gd name="T6" fmla="*/ 309 w 382"/>
                  <a:gd name="T7" fmla="*/ 312 h 759"/>
                  <a:gd name="T8" fmla="*/ 321 w 382"/>
                  <a:gd name="T9" fmla="*/ 341 h 759"/>
                  <a:gd name="T10" fmla="*/ 296 w 382"/>
                  <a:gd name="T11" fmla="*/ 375 h 759"/>
                  <a:gd name="T12" fmla="*/ 214 w 382"/>
                  <a:gd name="T13" fmla="*/ 383 h 759"/>
                  <a:gd name="T14" fmla="*/ 213 w 382"/>
                  <a:gd name="T15" fmla="*/ 415 h 759"/>
                  <a:gd name="T16" fmla="*/ 200 w 382"/>
                  <a:gd name="T17" fmla="*/ 444 h 759"/>
                  <a:gd name="T18" fmla="*/ 158 w 382"/>
                  <a:gd name="T19" fmla="*/ 436 h 759"/>
                  <a:gd name="T20" fmla="*/ 180 w 382"/>
                  <a:gd name="T21" fmla="*/ 475 h 759"/>
                  <a:gd name="T22" fmla="*/ 188 w 382"/>
                  <a:gd name="T23" fmla="*/ 471 h 759"/>
                  <a:gd name="T24" fmla="*/ 177 w 382"/>
                  <a:gd name="T25" fmla="*/ 486 h 759"/>
                  <a:gd name="T26" fmla="*/ 176 w 382"/>
                  <a:gd name="T27" fmla="*/ 493 h 759"/>
                  <a:gd name="T28" fmla="*/ 158 w 382"/>
                  <a:gd name="T29" fmla="*/ 528 h 759"/>
                  <a:gd name="T30" fmla="*/ 139 w 382"/>
                  <a:gd name="T31" fmla="*/ 546 h 759"/>
                  <a:gd name="T32" fmla="*/ 112 w 382"/>
                  <a:gd name="T33" fmla="*/ 578 h 759"/>
                  <a:gd name="T34" fmla="*/ 147 w 382"/>
                  <a:gd name="T35" fmla="*/ 604 h 759"/>
                  <a:gd name="T36" fmla="*/ 113 w 382"/>
                  <a:gd name="T37" fmla="*/ 660 h 759"/>
                  <a:gd name="T38" fmla="*/ 92 w 382"/>
                  <a:gd name="T39" fmla="*/ 681 h 759"/>
                  <a:gd name="T40" fmla="*/ 77 w 382"/>
                  <a:gd name="T41" fmla="*/ 721 h 759"/>
                  <a:gd name="T42" fmla="*/ 78 w 382"/>
                  <a:gd name="T43" fmla="*/ 736 h 759"/>
                  <a:gd name="T44" fmla="*/ 70 w 382"/>
                  <a:gd name="T45" fmla="*/ 751 h 759"/>
                  <a:gd name="T46" fmla="*/ 20 w 382"/>
                  <a:gd name="T47" fmla="*/ 710 h 759"/>
                  <a:gd name="T48" fmla="*/ 3 w 382"/>
                  <a:gd name="T49" fmla="*/ 675 h 759"/>
                  <a:gd name="T50" fmla="*/ 19 w 382"/>
                  <a:gd name="T51" fmla="*/ 620 h 759"/>
                  <a:gd name="T52" fmla="*/ 38 w 382"/>
                  <a:gd name="T53" fmla="*/ 549 h 759"/>
                  <a:gd name="T54" fmla="*/ 38 w 382"/>
                  <a:gd name="T55" fmla="*/ 530 h 759"/>
                  <a:gd name="T56" fmla="*/ 25 w 382"/>
                  <a:gd name="T57" fmla="*/ 479 h 759"/>
                  <a:gd name="T58" fmla="*/ 31 w 382"/>
                  <a:gd name="T59" fmla="*/ 416 h 759"/>
                  <a:gd name="T60" fmla="*/ 43 w 382"/>
                  <a:gd name="T61" fmla="*/ 359 h 759"/>
                  <a:gd name="T62" fmla="*/ 54 w 382"/>
                  <a:gd name="T63" fmla="*/ 298 h 759"/>
                  <a:gd name="T64" fmla="*/ 54 w 382"/>
                  <a:gd name="T65" fmla="*/ 215 h 759"/>
                  <a:gd name="T66" fmla="*/ 67 w 382"/>
                  <a:gd name="T67" fmla="*/ 162 h 759"/>
                  <a:gd name="T68" fmla="*/ 87 w 382"/>
                  <a:gd name="T69" fmla="*/ 115 h 759"/>
                  <a:gd name="T70" fmla="*/ 95 w 382"/>
                  <a:gd name="T71" fmla="*/ 57 h 759"/>
                  <a:gd name="T72" fmla="*/ 119 w 382"/>
                  <a:gd name="T73" fmla="*/ 22 h 759"/>
                  <a:gd name="T74" fmla="*/ 167 w 382"/>
                  <a:gd name="T75" fmla="*/ 10 h 759"/>
                  <a:gd name="T76" fmla="*/ 198 w 382"/>
                  <a:gd name="T77" fmla="*/ 6 h 759"/>
                  <a:gd name="T78" fmla="*/ 242 w 382"/>
                  <a:gd name="T79" fmla="*/ 46 h 759"/>
                  <a:gd name="T80" fmla="*/ 303 w 382"/>
                  <a:gd name="T81" fmla="*/ 82 h 759"/>
                  <a:gd name="T82" fmla="*/ 309 w 382"/>
                  <a:gd name="T83" fmla="*/ 115 h 759"/>
                  <a:gd name="T84" fmla="*/ 362 w 382"/>
                  <a:gd name="T85" fmla="*/ 100 h 7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382" h="759">
                    <a:moveTo>
                      <a:pt x="365" y="80"/>
                    </a:moveTo>
                    <a:lnTo>
                      <a:pt x="378" y="82"/>
                    </a:lnTo>
                    <a:lnTo>
                      <a:pt x="382" y="96"/>
                    </a:lnTo>
                    <a:lnTo>
                      <a:pt x="380" y="112"/>
                    </a:lnTo>
                    <a:lnTo>
                      <a:pt x="362" y="121"/>
                    </a:lnTo>
                    <a:lnTo>
                      <a:pt x="305" y="181"/>
                    </a:lnTo>
                    <a:lnTo>
                      <a:pt x="300" y="188"/>
                    </a:lnTo>
                    <a:lnTo>
                      <a:pt x="295" y="243"/>
                    </a:lnTo>
                    <a:lnTo>
                      <a:pt x="289" y="269"/>
                    </a:lnTo>
                    <a:lnTo>
                      <a:pt x="290" y="282"/>
                    </a:lnTo>
                    <a:lnTo>
                      <a:pt x="313" y="299"/>
                    </a:lnTo>
                    <a:lnTo>
                      <a:pt x="309" y="312"/>
                    </a:lnTo>
                    <a:lnTo>
                      <a:pt x="315" y="322"/>
                    </a:lnTo>
                    <a:lnTo>
                      <a:pt x="323" y="323"/>
                    </a:lnTo>
                    <a:lnTo>
                      <a:pt x="321" y="341"/>
                    </a:lnTo>
                    <a:lnTo>
                      <a:pt x="308" y="359"/>
                    </a:lnTo>
                    <a:lnTo>
                      <a:pt x="305" y="368"/>
                    </a:lnTo>
                    <a:lnTo>
                      <a:pt x="296" y="375"/>
                    </a:lnTo>
                    <a:lnTo>
                      <a:pt x="239" y="388"/>
                    </a:lnTo>
                    <a:lnTo>
                      <a:pt x="219" y="387"/>
                    </a:lnTo>
                    <a:lnTo>
                      <a:pt x="214" y="383"/>
                    </a:lnTo>
                    <a:lnTo>
                      <a:pt x="214" y="394"/>
                    </a:lnTo>
                    <a:lnTo>
                      <a:pt x="219" y="400"/>
                    </a:lnTo>
                    <a:lnTo>
                      <a:pt x="213" y="415"/>
                    </a:lnTo>
                    <a:lnTo>
                      <a:pt x="214" y="432"/>
                    </a:lnTo>
                    <a:lnTo>
                      <a:pt x="211" y="438"/>
                    </a:lnTo>
                    <a:lnTo>
                      <a:pt x="200" y="444"/>
                    </a:lnTo>
                    <a:lnTo>
                      <a:pt x="186" y="444"/>
                    </a:lnTo>
                    <a:lnTo>
                      <a:pt x="163" y="431"/>
                    </a:lnTo>
                    <a:lnTo>
                      <a:pt x="158" y="436"/>
                    </a:lnTo>
                    <a:lnTo>
                      <a:pt x="162" y="466"/>
                    </a:lnTo>
                    <a:lnTo>
                      <a:pt x="172" y="476"/>
                    </a:lnTo>
                    <a:lnTo>
                      <a:pt x="180" y="475"/>
                    </a:lnTo>
                    <a:lnTo>
                      <a:pt x="176" y="470"/>
                    </a:lnTo>
                    <a:lnTo>
                      <a:pt x="186" y="466"/>
                    </a:lnTo>
                    <a:lnTo>
                      <a:pt x="188" y="471"/>
                    </a:lnTo>
                    <a:lnTo>
                      <a:pt x="190" y="480"/>
                    </a:lnTo>
                    <a:lnTo>
                      <a:pt x="187" y="486"/>
                    </a:lnTo>
                    <a:lnTo>
                      <a:pt x="177" y="486"/>
                    </a:lnTo>
                    <a:lnTo>
                      <a:pt x="171" y="479"/>
                    </a:lnTo>
                    <a:lnTo>
                      <a:pt x="162" y="484"/>
                    </a:lnTo>
                    <a:lnTo>
                      <a:pt x="176" y="493"/>
                    </a:lnTo>
                    <a:lnTo>
                      <a:pt x="163" y="499"/>
                    </a:lnTo>
                    <a:lnTo>
                      <a:pt x="158" y="506"/>
                    </a:lnTo>
                    <a:lnTo>
                      <a:pt x="158" y="528"/>
                    </a:lnTo>
                    <a:lnTo>
                      <a:pt x="151" y="538"/>
                    </a:lnTo>
                    <a:lnTo>
                      <a:pt x="152" y="546"/>
                    </a:lnTo>
                    <a:lnTo>
                      <a:pt x="139" y="546"/>
                    </a:lnTo>
                    <a:lnTo>
                      <a:pt x="127" y="553"/>
                    </a:lnTo>
                    <a:lnTo>
                      <a:pt x="113" y="572"/>
                    </a:lnTo>
                    <a:lnTo>
                      <a:pt x="112" y="578"/>
                    </a:lnTo>
                    <a:lnTo>
                      <a:pt x="118" y="589"/>
                    </a:lnTo>
                    <a:lnTo>
                      <a:pt x="128" y="601"/>
                    </a:lnTo>
                    <a:lnTo>
                      <a:pt x="147" y="604"/>
                    </a:lnTo>
                    <a:lnTo>
                      <a:pt x="149" y="617"/>
                    </a:lnTo>
                    <a:lnTo>
                      <a:pt x="144" y="633"/>
                    </a:lnTo>
                    <a:lnTo>
                      <a:pt x="113" y="660"/>
                    </a:lnTo>
                    <a:lnTo>
                      <a:pt x="107" y="686"/>
                    </a:lnTo>
                    <a:lnTo>
                      <a:pt x="98" y="691"/>
                    </a:lnTo>
                    <a:lnTo>
                      <a:pt x="92" y="681"/>
                    </a:lnTo>
                    <a:lnTo>
                      <a:pt x="95" y="693"/>
                    </a:lnTo>
                    <a:lnTo>
                      <a:pt x="84" y="702"/>
                    </a:lnTo>
                    <a:lnTo>
                      <a:pt x="77" y="721"/>
                    </a:lnTo>
                    <a:lnTo>
                      <a:pt x="82" y="720"/>
                    </a:lnTo>
                    <a:lnTo>
                      <a:pt x="85" y="734"/>
                    </a:lnTo>
                    <a:lnTo>
                      <a:pt x="78" y="736"/>
                    </a:lnTo>
                    <a:lnTo>
                      <a:pt x="85" y="739"/>
                    </a:lnTo>
                    <a:lnTo>
                      <a:pt x="98" y="759"/>
                    </a:lnTo>
                    <a:lnTo>
                      <a:pt x="70" y="751"/>
                    </a:lnTo>
                    <a:lnTo>
                      <a:pt x="25" y="749"/>
                    </a:lnTo>
                    <a:lnTo>
                      <a:pt x="21" y="741"/>
                    </a:lnTo>
                    <a:lnTo>
                      <a:pt x="20" y="710"/>
                    </a:lnTo>
                    <a:lnTo>
                      <a:pt x="1" y="713"/>
                    </a:lnTo>
                    <a:lnTo>
                      <a:pt x="0" y="693"/>
                    </a:lnTo>
                    <a:lnTo>
                      <a:pt x="3" y="675"/>
                    </a:lnTo>
                    <a:lnTo>
                      <a:pt x="16" y="654"/>
                    </a:lnTo>
                    <a:lnTo>
                      <a:pt x="20" y="640"/>
                    </a:lnTo>
                    <a:lnTo>
                      <a:pt x="19" y="620"/>
                    </a:lnTo>
                    <a:lnTo>
                      <a:pt x="33" y="591"/>
                    </a:lnTo>
                    <a:lnTo>
                      <a:pt x="34" y="560"/>
                    </a:lnTo>
                    <a:lnTo>
                      <a:pt x="38" y="549"/>
                    </a:lnTo>
                    <a:lnTo>
                      <a:pt x="28" y="539"/>
                    </a:lnTo>
                    <a:lnTo>
                      <a:pt x="40" y="535"/>
                    </a:lnTo>
                    <a:lnTo>
                      <a:pt x="38" y="530"/>
                    </a:lnTo>
                    <a:lnTo>
                      <a:pt x="29" y="528"/>
                    </a:lnTo>
                    <a:lnTo>
                      <a:pt x="30" y="515"/>
                    </a:lnTo>
                    <a:lnTo>
                      <a:pt x="25" y="479"/>
                    </a:lnTo>
                    <a:lnTo>
                      <a:pt x="33" y="461"/>
                    </a:lnTo>
                    <a:lnTo>
                      <a:pt x="28" y="448"/>
                    </a:lnTo>
                    <a:lnTo>
                      <a:pt x="31" y="416"/>
                    </a:lnTo>
                    <a:lnTo>
                      <a:pt x="39" y="389"/>
                    </a:lnTo>
                    <a:lnTo>
                      <a:pt x="44" y="378"/>
                    </a:lnTo>
                    <a:lnTo>
                      <a:pt x="43" y="359"/>
                    </a:lnTo>
                    <a:lnTo>
                      <a:pt x="44" y="333"/>
                    </a:lnTo>
                    <a:lnTo>
                      <a:pt x="55" y="318"/>
                    </a:lnTo>
                    <a:lnTo>
                      <a:pt x="54" y="298"/>
                    </a:lnTo>
                    <a:lnTo>
                      <a:pt x="68" y="273"/>
                    </a:lnTo>
                    <a:lnTo>
                      <a:pt x="65" y="254"/>
                    </a:lnTo>
                    <a:lnTo>
                      <a:pt x="54" y="215"/>
                    </a:lnTo>
                    <a:lnTo>
                      <a:pt x="55" y="205"/>
                    </a:lnTo>
                    <a:lnTo>
                      <a:pt x="65" y="183"/>
                    </a:lnTo>
                    <a:lnTo>
                      <a:pt x="67" y="162"/>
                    </a:lnTo>
                    <a:lnTo>
                      <a:pt x="74" y="135"/>
                    </a:lnTo>
                    <a:lnTo>
                      <a:pt x="83" y="125"/>
                    </a:lnTo>
                    <a:lnTo>
                      <a:pt x="87" y="115"/>
                    </a:lnTo>
                    <a:lnTo>
                      <a:pt x="98" y="109"/>
                    </a:lnTo>
                    <a:lnTo>
                      <a:pt x="93" y="79"/>
                    </a:lnTo>
                    <a:lnTo>
                      <a:pt x="95" y="57"/>
                    </a:lnTo>
                    <a:lnTo>
                      <a:pt x="118" y="47"/>
                    </a:lnTo>
                    <a:lnTo>
                      <a:pt x="122" y="31"/>
                    </a:lnTo>
                    <a:lnTo>
                      <a:pt x="119" y="22"/>
                    </a:lnTo>
                    <a:lnTo>
                      <a:pt x="139" y="0"/>
                    </a:lnTo>
                    <a:lnTo>
                      <a:pt x="146" y="7"/>
                    </a:lnTo>
                    <a:lnTo>
                      <a:pt x="167" y="10"/>
                    </a:lnTo>
                    <a:lnTo>
                      <a:pt x="175" y="18"/>
                    </a:lnTo>
                    <a:lnTo>
                      <a:pt x="180" y="5"/>
                    </a:lnTo>
                    <a:lnTo>
                      <a:pt x="198" y="6"/>
                    </a:lnTo>
                    <a:lnTo>
                      <a:pt x="207" y="11"/>
                    </a:lnTo>
                    <a:lnTo>
                      <a:pt x="213" y="12"/>
                    </a:lnTo>
                    <a:lnTo>
                      <a:pt x="242" y="46"/>
                    </a:lnTo>
                    <a:lnTo>
                      <a:pt x="266" y="51"/>
                    </a:lnTo>
                    <a:lnTo>
                      <a:pt x="301" y="75"/>
                    </a:lnTo>
                    <a:lnTo>
                      <a:pt x="303" y="82"/>
                    </a:lnTo>
                    <a:lnTo>
                      <a:pt x="290" y="105"/>
                    </a:lnTo>
                    <a:lnTo>
                      <a:pt x="290" y="112"/>
                    </a:lnTo>
                    <a:lnTo>
                      <a:pt x="309" y="115"/>
                    </a:lnTo>
                    <a:lnTo>
                      <a:pt x="321" y="121"/>
                    </a:lnTo>
                    <a:lnTo>
                      <a:pt x="343" y="118"/>
                    </a:lnTo>
                    <a:lnTo>
                      <a:pt x="362" y="100"/>
                    </a:lnTo>
                    <a:lnTo>
                      <a:pt x="365" y="80"/>
                    </a:lnTo>
                    <a:close/>
                  </a:path>
                </a:pathLst>
              </a:custGeom>
              <a:grpFill/>
              <a:ln w="6350" cmpd="sng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512" name="Freeform 46">
                <a:extLst>
                  <a:ext uri="{FF2B5EF4-FFF2-40B4-BE49-F238E27FC236}">
                    <a16:creationId xmlns:a16="http://schemas.microsoft.com/office/drawing/2014/main" id="{39A59A28-F386-3742-B28E-E8C73E207863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3323" y="5481"/>
                <a:ext cx="18" cy="4"/>
              </a:xfrm>
              <a:custGeom>
                <a:avLst/>
                <a:gdLst>
                  <a:gd name="T0" fmla="*/ 3 w 18"/>
                  <a:gd name="T1" fmla="*/ 1 h 4"/>
                  <a:gd name="T2" fmla="*/ 18 w 18"/>
                  <a:gd name="T3" fmla="*/ 0 h 4"/>
                  <a:gd name="T4" fmla="*/ 3 w 18"/>
                  <a:gd name="T5" fmla="*/ 4 h 4"/>
                  <a:gd name="T6" fmla="*/ 0 w 18"/>
                  <a:gd name="T7" fmla="*/ 4 h 4"/>
                  <a:gd name="T8" fmla="*/ 3 w 18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4">
                    <a:moveTo>
                      <a:pt x="3" y="1"/>
                    </a:moveTo>
                    <a:lnTo>
                      <a:pt x="18" y="0"/>
                    </a:lnTo>
                    <a:lnTo>
                      <a:pt x="3" y="4"/>
                    </a:lnTo>
                    <a:lnTo>
                      <a:pt x="0" y="4"/>
                    </a:lnTo>
                    <a:lnTo>
                      <a:pt x="3" y="1"/>
                    </a:lnTo>
                    <a:close/>
                  </a:path>
                </a:pathLst>
              </a:custGeom>
              <a:grpFill/>
              <a:ln w="6350" cmpd="sng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513" name="Freeform 47">
                <a:extLst>
                  <a:ext uri="{FF2B5EF4-FFF2-40B4-BE49-F238E27FC236}">
                    <a16:creationId xmlns:a16="http://schemas.microsoft.com/office/drawing/2014/main" id="{DDAEAA6C-BAA7-9E4E-91F2-B8F5C582F132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3245" y="5412"/>
                <a:ext cx="68" cy="78"/>
              </a:xfrm>
              <a:custGeom>
                <a:avLst/>
                <a:gdLst>
                  <a:gd name="T0" fmla="*/ 0 w 68"/>
                  <a:gd name="T1" fmla="*/ 0 h 78"/>
                  <a:gd name="T2" fmla="*/ 1 w 68"/>
                  <a:gd name="T3" fmla="*/ 73 h 78"/>
                  <a:gd name="T4" fmla="*/ 11 w 68"/>
                  <a:gd name="T5" fmla="*/ 70 h 78"/>
                  <a:gd name="T6" fmla="*/ 45 w 68"/>
                  <a:gd name="T7" fmla="*/ 78 h 78"/>
                  <a:gd name="T8" fmla="*/ 61 w 68"/>
                  <a:gd name="T9" fmla="*/ 75 h 78"/>
                  <a:gd name="T10" fmla="*/ 68 w 68"/>
                  <a:gd name="T11" fmla="*/ 68 h 78"/>
                  <a:gd name="T12" fmla="*/ 50 w 68"/>
                  <a:gd name="T13" fmla="*/ 63 h 78"/>
                  <a:gd name="T14" fmla="*/ 14 w 68"/>
                  <a:gd name="T15" fmla="*/ 34 h 78"/>
                  <a:gd name="T16" fmla="*/ 3 w 68"/>
                  <a:gd name="T17" fmla="*/ 16 h 78"/>
                  <a:gd name="T18" fmla="*/ 9 w 68"/>
                  <a:gd name="T19" fmla="*/ 15 h 78"/>
                  <a:gd name="T20" fmla="*/ 0 w 68"/>
                  <a:gd name="T21" fmla="*/ 0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8" h="78">
                    <a:moveTo>
                      <a:pt x="0" y="0"/>
                    </a:moveTo>
                    <a:lnTo>
                      <a:pt x="1" y="73"/>
                    </a:lnTo>
                    <a:lnTo>
                      <a:pt x="11" y="70"/>
                    </a:lnTo>
                    <a:lnTo>
                      <a:pt x="45" y="78"/>
                    </a:lnTo>
                    <a:lnTo>
                      <a:pt x="61" y="75"/>
                    </a:lnTo>
                    <a:lnTo>
                      <a:pt x="68" y="68"/>
                    </a:lnTo>
                    <a:lnTo>
                      <a:pt x="50" y="63"/>
                    </a:lnTo>
                    <a:lnTo>
                      <a:pt x="14" y="34"/>
                    </a:lnTo>
                    <a:lnTo>
                      <a:pt x="3" y="16"/>
                    </a:lnTo>
                    <a:lnTo>
                      <a:pt x="9" y="15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6350" cmpd="sng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</p:grpSp>
        <p:sp>
          <p:nvSpPr>
            <p:cNvPr id="459" name="Freeform 48">
              <a:extLst>
                <a:ext uri="{FF2B5EF4-FFF2-40B4-BE49-F238E27FC236}">
                  <a16:creationId xmlns:a16="http://schemas.microsoft.com/office/drawing/2014/main" id="{BCB6BAF5-A86D-F542-BB8F-A623D371C5E5}"/>
                </a:ext>
              </a:extLst>
            </p:cNvPr>
            <p:cNvSpPr>
              <a:spLocks/>
            </p:cNvSpPr>
            <p:nvPr/>
          </p:nvSpPr>
          <p:spPr bwMode="gray">
            <a:xfrm>
              <a:off x="2860921" y="3699191"/>
              <a:ext cx="527190" cy="594320"/>
            </a:xfrm>
            <a:custGeom>
              <a:avLst/>
              <a:gdLst>
                <a:gd name="T0" fmla="*/ 1 w 232"/>
                <a:gd name="T1" fmla="*/ 157 h 265"/>
                <a:gd name="T2" fmla="*/ 10 w 232"/>
                <a:gd name="T3" fmla="*/ 166 h 265"/>
                <a:gd name="T4" fmla="*/ 12 w 232"/>
                <a:gd name="T5" fmla="*/ 185 h 265"/>
                <a:gd name="T6" fmla="*/ 21 w 232"/>
                <a:gd name="T7" fmla="*/ 191 h 265"/>
                <a:gd name="T8" fmla="*/ 21 w 232"/>
                <a:gd name="T9" fmla="*/ 202 h 265"/>
                <a:gd name="T10" fmla="*/ 17 w 232"/>
                <a:gd name="T11" fmla="*/ 205 h 265"/>
                <a:gd name="T12" fmla="*/ 16 w 232"/>
                <a:gd name="T13" fmla="*/ 211 h 265"/>
                <a:gd name="T14" fmla="*/ 26 w 232"/>
                <a:gd name="T15" fmla="*/ 226 h 265"/>
                <a:gd name="T16" fmla="*/ 32 w 232"/>
                <a:gd name="T17" fmla="*/ 264 h 265"/>
                <a:gd name="T18" fmla="*/ 47 w 232"/>
                <a:gd name="T19" fmla="*/ 265 h 265"/>
                <a:gd name="T20" fmla="*/ 67 w 232"/>
                <a:gd name="T21" fmla="*/ 243 h 265"/>
                <a:gd name="T22" fmla="*/ 74 w 232"/>
                <a:gd name="T23" fmla="*/ 250 h 265"/>
                <a:gd name="T24" fmla="*/ 95 w 232"/>
                <a:gd name="T25" fmla="*/ 253 h 265"/>
                <a:gd name="T26" fmla="*/ 103 w 232"/>
                <a:gd name="T27" fmla="*/ 261 h 265"/>
                <a:gd name="T28" fmla="*/ 108 w 232"/>
                <a:gd name="T29" fmla="*/ 248 h 265"/>
                <a:gd name="T30" fmla="*/ 126 w 232"/>
                <a:gd name="T31" fmla="*/ 249 h 265"/>
                <a:gd name="T32" fmla="*/ 135 w 232"/>
                <a:gd name="T33" fmla="*/ 254 h 265"/>
                <a:gd name="T34" fmla="*/ 141 w 232"/>
                <a:gd name="T35" fmla="*/ 235 h 265"/>
                <a:gd name="T36" fmla="*/ 141 w 232"/>
                <a:gd name="T37" fmla="*/ 221 h 265"/>
                <a:gd name="T38" fmla="*/ 150 w 232"/>
                <a:gd name="T39" fmla="*/ 201 h 265"/>
                <a:gd name="T40" fmla="*/ 189 w 232"/>
                <a:gd name="T41" fmla="*/ 191 h 265"/>
                <a:gd name="T42" fmla="*/ 204 w 232"/>
                <a:gd name="T43" fmla="*/ 191 h 265"/>
                <a:gd name="T44" fmla="*/ 213 w 232"/>
                <a:gd name="T45" fmla="*/ 195 h 265"/>
                <a:gd name="T46" fmla="*/ 224 w 232"/>
                <a:gd name="T47" fmla="*/ 209 h 265"/>
                <a:gd name="T48" fmla="*/ 228 w 232"/>
                <a:gd name="T49" fmla="*/ 207 h 265"/>
                <a:gd name="T50" fmla="*/ 232 w 232"/>
                <a:gd name="T51" fmla="*/ 168 h 265"/>
                <a:gd name="T52" fmla="*/ 226 w 232"/>
                <a:gd name="T53" fmla="*/ 153 h 265"/>
                <a:gd name="T54" fmla="*/ 218 w 232"/>
                <a:gd name="T55" fmla="*/ 150 h 265"/>
                <a:gd name="T56" fmla="*/ 218 w 232"/>
                <a:gd name="T57" fmla="*/ 132 h 265"/>
                <a:gd name="T58" fmla="*/ 185 w 232"/>
                <a:gd name="T59" fmla="*/ 130 h 265"/>
                <a:gd name="T60" fmla="*/ 178 w 232"/>
                <a:gd name="T61" fmla="*/ 111 h 265"/>
                <a:gd name="T62" fmla="*/ 182 w 232"/>
                <a:gd name="T63" fmla="*/ 99 h 265"/>
                <a:gd name="T64" fmla="*/ 172 w 232"/>
                <a:gd name="T65" fmla="*/ 78 h 265"/>
                <a:gd name="T66" fmla="*/ 164 w 232"/>
                <a:gd name="T67" fmla="*/ 74 h 265"/>
                <a:gd name="T68" fmla="*/ 152 w 232"/>
                <a:gd name="T69" fmla="*/ 74 h 265"/>
                <a:gd name="T70" fmla="*/ 144 w 232"/>
                <a:gd name="T71" fmla="*/ 68 h 265"/>
                <a:gd name="T72" fmla="*/ 128 w 232"/>
                <a:gd name="T73" fmla="*/ 64 h 265"/>
                <a:gd name="T74" fmla="*/ 123 w 232"/>
                <a:gd name="T75" fmla="*/ 57 h 265"/>
                <a:gd name="T76" fmla="*/ 99 w 232"/>
                <a:gd name="T77" fmla="*/ 53 h 265"/>
                <a:gd name="T78" fmla="*/ 86 w 232"/>
                <a:gd name="T79" fmla="*/ 44 h 265"/>
                <a:gd name="T80" fmla="*/ 82 w 232"/>
                <a:gd name="T81" fmla="*/ 32 h 265"/>
                <a:gd name="T82" fmla="*/ 85 w 232"/>
                <a:gd name="T83" fmla="*/ 10 h 265"/>
                <a:gd name="T84" fmla="*/ 81 w 232"/>
                <a:gd name="T85" fmla="*/ 0 h 265"/>
                <a:gd name="T86" fmla="*/ 57 w 232"/>
                <a:gd name="T87" fmla="*/ 3 h 265"/>
                <a:gd name="T88" fmla="*/ 40 w 232"/>
                <a:gd name="T89" fmla="*/ 19 h 265"/>
                <a:gd name="T90" fmla="*/ 25 w 232"/>
                <a:gd name="T91" fmla="*/ 27 h 265"/>
                <a:gd name="T92" fmla="*/ 0 w 232"/>
                <a:gd name="T93" fmla="*/ 24 h 265"/>
                <a:gd name="T94" fmla="*/ 17 w 232"/>
                <a:gd name="T95" fmla="*/ 54 h 265"/>
                <a:gd name="T96" fmla="*/ 12 w 232"/>
                <a:gd name="T97" fmla="*/ 63 h 265"/>
                <a:gd name="T98" fmla="*/ 12 w 232"/>
                <a:gd name="T99" fmla="*/ 94 h 265"/>
                <a:gd name="T100" fmla="*/ 6 w 232"/>
                <a:gd name="T101" fmla="*/ 99 h 265"/>
                <a:gd name="T102" fmla="*/ 10 w 232"/>
                <a:gd name="T103" fmla="*/ 109 h 265"/>
                <a:gd name="T104" fmla="*/ 5 w 232"/>
                <a:gd name="T105" fmla="*/ 116 h 265"/>
                <a:gd name="T106" fmla="*/ 5 w 232"/>
                <a:gd name="T107" fmla="*/ 124 h 265"/>
                <a:gd name="T108" fmla="*/ 12 w 232"/>
                <a:gd name="T109" fmla="*/ 135 h 265"/>
                <a:gd name="T110" fmla="*/ 0 w 232"/>
                <a:gd name="T111" fmla="*/ 152 h 265"/>
                <a:gd name="T112" fmla="*/ 1 w 232"/>
                <a:gd name="T113" fmla="*/ 157 h 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32" h="265">
                  <a:moveTo>
                    <a:pt x="1" y="157"/>
                  </a:moveTo>
                  <a:lnTo>
                    <a:pt x="10" y="166"/>
                  </a:lnTo>
                  <a:lnTo>
                    <a:pt x="12" y="185"/>
                  </a:lnTo>
                  <a:lnTo>
                    <a:pt x="21" y="191"/>
                  </a:lnTo>
                  <a:lnTo>
                    <a:pt x="21" y="202"/>
                  </a:lnTo>
                  <a:lnTo>
                    <a:pt x="17" y="205"/>
                  </a:lnTo>
                  <a:lnTo>
                    <a:pt x="16" y="211"/>
                  </a:lnTo>
                  <a:lnTo>
                    <a:pt x="26" y="226"/>
                  </a:lnTo>
                  <a:lnTo>
                    <a:pt x="32" y="264"/>
                  </a:lnTo>
                  <a:lnTo>
                    <a:pt x="47" y="265"/>
                  </a:lnTo>
                  <a:lnTo>
                    <a:pt x="67" y="243"/>
                  </a:lnTo>
                  <a:lnTo>
                    <a:pt x="74" y="250"/>
                  </a:lnTo>
                  <a:lnTo>
                    <a:pt x="95" y="253"/>
                  </a:lnTo>
                  <a:lnTo>
                    <a:pt x="103" y="261"/>
                  </a:lnTo>
                  <a:lnTo>
                    <a:pt x="108" y="248"/>
                  </a:lnTo>
                  <a:lnTo>
                    <a:pt x="126" y="249"/>
                  </a:lnTo>
                  <a:lnTo>
                    <a:pt x="135" y="254"/>
                  </a:lnTo>
                  <a:lnTo>
                    <a:pt x="141" y="235"/>
                  </a:lnTo>
                  <a:lnTo>
                    <a:pt x="141" y="221"/>
                  </a:lnTo>
                  <a:lnTo>
                    <a:pt x="150" y="201"/>
                  </a:lnTo>
                  <a:lnTo>
                    <a:pt x="189" y="191"/>
                  </a:lnTo>
                  <a:lnTo>
                    <a:pt x="204" y="191"/>
                  </a:lnTo>
                  <a:lnTo>
                    <a:pt x="213" y="195"/>
                  </a:lnTo>
                  <a:lnTo>
                    <a:pt x="224" y="209"/>
                  </a:lnTo>
                  <a:lnTo>
                    <a:pt x="228" y="207"/>
                  </a:lnTo>
                  <a:lnTo>
                    <a:pt x="232" y="168"/>
                  </a:lnTo>
                  <a:lnTo>
                    <a:pt x="226" y="153"/>
                  </a:lnTo>
                  <a:lnTo>
                    <a:pt x="218" y="150"/>
                  </a:lnTo>
                  <a:lnTo>
                    <a:pt x="218" y="132"/>
                  </a:lnTo>
                  <a:lnTo>
                    <a:pt x="185" y="130"/>
                  </a:lnTo>
                  <a:lnTo>
                    <a:pt x="178" y="111"/>
                  </a:lnTo>
                  <a:lnTo>
                    <a:pt x="182" y="99"/>
                  </a:lnTo>
                  <a:lnTo>
                    <a:pt x="172" y="78"/>
                  </a:lnTo>
                  <a:lnTo>
                    <a:pt x="164" y="74"/>
                  </a:lnTo>
                  <a:lnTo>
                    <a:pt x="152" y="74"/>
                  </a:lnTo>
                  <a:lnTo>
                    <a:pt x="144" y="68"/>
                  </a:lnTo>
                  <a:lnTo>
                    <a:pt x="128" y="64"/>
                  </a:lnTo>
                  <a:lnTo>
                    <a:pt x="123" y="57"/>
                  </a:lnTo>
                  <a:lnTo>
                    <a:pt x="99" y="53"/>
                  </a:lnTo>
                  <a:lnTo>
                    <a:pt x="86" y="44"/>
                  </a:lnTo>
                  <a:lnTo>
                    <a:pt x="82" y="32"/>
                  </a:lnTo>
                  <a:lnTo>
                    <a:pt x="85" y="10"/>
                  </a:lnTo>
                  <a:lnTo>
                    <a:pt x="81" y="0"/>
                  </a:lnTo>
                  <a:lnTo>
                    <a:pt x="57" y="3"/>
                  </a:lnTo>
                  <a:lnTo>
                    <a:pt x="40" y="19"/>
                  </a:lnTo>
                  <a:lnTo>
                    <a:pt x="25" y="27"/>
                  </a:lnTo>
                  <a:lnTo>
                    <a:pt x="0" y="24"/>
                  </a:lnTo>
                  <a:lnTo>
                    <a:pt x="17" y="54"/>
                  </a:lnTo>
                  <a:lnTo>
                    <a:pt x="12" y="63"/>
                  </a:lnTo>
                  <a:lnTo>
                    <a:pt x="12" y="94"/>
                  </a:lnTo>
                  <a:lnTo>
                    <a:pt x="6" y="99"/>
                  </a:lnTo>
                  <a:lnTo>
                    <a:pt x="10" y="109"/>
                  </a:lnTo>
                  <a:lnTo>
                    <a:pt x="5" y="116"/>
                  </a:lnTo>
                  <a:lnTo>
                    <a:pt x="5" y="124"/>
                  </a:lnTo>
                  <a:lnTo>
                    <a:pt x="12" y="135"/>
                  </a:lnTo>
                  <a:lnTo>
                    <a:pt x="0" y="152"/>
                  </a:lnTo>
                  <a:lnTo>
                    <a:pt x="1" y="157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GB" dirty="0">
                <a:latin typeface="Calibri Light" panose="020F0302020204030204" pitchFamily="34" charset="0"/>
                <a:sym typeface="Calibri Light" panose="020F0302020204030204" pitchFamily="34" charset="0"/>
              </a:endParaRPr>
            </a:p>
          </p:txBody>
        </p:sp>
        <p:grpSp>
          <p:nvGrpSpPr>
            <p:cNvPr id="460" name="Group 49">
              <a:extLst>
                <a:ext uri="{FF2B5EF4-FFF2-40B4-BE49-F238E27FC236}">
                  <a16:creationId xmlns:a16="http://schemas.microsoft.com/office/drawing/2014/main" id="{E5A2B568-8833-CF4C-BE75-52C2A3ED3E63}"/>
                </a:ext>
              </a:extLst>
            </p:cNvPr>
            <p:cNvGrpSpPr>
              <a:grpSpLocks/>
            </p:cNvGrpSpPr>
            <p:nvPr/>
          </p:nvGrpSpPr>
          <p:grpSpPr bwMode="gray">
            <a:xfrm>
              <a:off x="2680718" y="3049600"/>
              <a:ext cx="1706510" cy="1789055"/>
              <a:chOff x="3142" y="4111"/>
              <a:chExt cx="755" cy="792"/>
            </a:xfrm>
            <a:grpFill/>
          </p:grpSpPr>
          <p:sp>
            <p:nvSpPr>
              <p:cNvPr id="505" name="Freeform 50">
                <a:extLst>
                  <a:ext uri="{FF2B5EF4-FFF2-40B4-BE49-F238E27FC236}">
                    <a16:creationId xmlns:a16="http://schemas.microsoft.com/office/drawing/2014/main" id="{9ECBF46E-C401-3841-B289-FDDB9AB28C01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3142" y="4111"/>
                <a:ext cx="755" cy="792"/>
              </a:xfrm>
              <a:custGeom>
                <a:avLst/>
                <a:gdLst>
                  <a:gd name="T0" fmla="*/ 391 w 755"/>
                  <a:gd name="T1" fmla="*/ 625 h 792"/>
                  <a:gd name="T2" fmla="*/ 314 w 755"/>
                  <a:gd name="T3" fmla="*/ 710 h 792"/>
                  <a:gd name="T4" fmla="*/ 344 w 755"/>
                  <a:gd name="T5" fmla="*/ 728 h 792"/>
                  <a:gd name="T6" fmla="*/ 388 w 755"/>
                  <a:gd name="T7" fmla="*/ 750 h 792"/>
                  <a:gd name="T8" fmla="*/ 393 w 755"/>
                  <a:gd name="T9" fmla="*/ 778 h 792"/>
                  <a:gd name="T10" fmla="*/ 417 w 755"/>
                  <a:gd name="T11" fmla="*/ 757 h 792"/>
                  <a:gd name="T12" fmla="*/ 465 w 755"/>
                  <a:gd name="T13" fmla="*/ 693 h 792"/>
                  <a:gd name="T14" fmla="*/ 492 w 755"/>
                  <a:gd name="T15" fmla="*/ 644 h 792"/>
                  <a:gd name="T16" fmla="*/ 495 w 755"/>
                  <a:gd name="T17" fmla="*/ 606 h 792"/>
                  <a:gd name="T18" fmla="*/ 568 w 755"/>
                  <a:gd name="T19" fmla="*/ 553 h 792"/>
                  <a:gd name="T20" fmla="*/ 632 w 755"/>
                  <a:gd name="T21" fmla="*/ 532 h 792"/>
                  <a:gd name="T22" fmla="*/ 663 w 755"/>
                  <a:gd name="T23" fmla="*/ 456 h 792"/>
                  <a:gd name="T24" fmla="*/ 672 w 755"/>
                  <a:gd name="T25" fmla="*/ 380 h 792"/>
                  <a:gd name="T26" fmla="*/ 707 w 755"/>
                  <a:gd name="T27" fmla="*/ 318 h 792"/>
                  <a:gd name="T28" fmla="*/ 755 w 755"/>
                  <a:gd name="T29" fmla="*/ 237 h 792"/>
                  <a:gd name="T30" fmla="*/ 713 w 755"/>
                  <a:gd name="T31" fmla="*/ 196 h 792"/>
                  <a:gd name="T32" fmla="*/ 619 w 755"/>
                  <a:gd name="T33" fmla="*/ 156 h 792"/>
                  <a:gd name="T34" fmla="*/ 573 w 755"/>
                  <a:gd name="T35" fmla="*/ 143 h 792"/>
                  <a:gd name="T36" fmla="*/ 562 w 755"/>
                  <a:gd name="T37" fmla="*/ 129 h 792"/>
                  <a:gd name="T38" fmla="*/ 519 w 755"/>
                  <a:gd name="T39" fmla="*/ 113 h 792"/>
                  <a:gd name="T40" fmla="*/ 484 w 755"/>
                  <a:gd name="T41" fmla="*/ 133 h 792"/>
                  <a:gd name="T42" fmla="*/ 437 w 755"/>
                  <a:gd name="T43" fmla="*/ 136 h 792"/>
                  <a:gd name="T44" fmla="*/ 450 w 755"/>
                  <a:gd name="T45" fmla="*/ 134 h 792"/>
                  <a:gd name="T46" fmla="*/ 449 w 755"/>
                  <a:gd name="T47" fmla="*/ 115 h 792"/>
                  <a:gd name="T48" fmla="*/ 461 w 755"/>
                  <a:gd name="T49" fmla="*/ 80 h 792"/>
                  <a:gd name="T50" fmla="*/ 442 w 755"/>
                  <a:gd name="T51" fmla="*/ 23 h 792"/>
                  <a:gd name="T52" fmla="*/ 415 w 755"/>
                  <a:gd name="T53" fmla="*/ 50 h 792"/>
                  <a:gd name="T54" fmla="*/ 377 w 755"/>
                  <a:gd name="T55" fmla="*/ 55 h 792"/>
                  <a:gd name="T56" fmla="*/ 348 w 755"/>
                  <a:gd name="T57" fmla="*/ 64 h 792"/>
                  <a:gd name="T58" fmla="*/ 295 w 755"/>
                  <a:gd name="T59" fmla="*/ 75 h 792"/>
                  <a:gd name="T60" fmla="*/ 276 w 755"/>
                  <a:gd name="T61" fmla="*/ 56 h 792"/>
                  <a:gd name="T62" fmla="*/ 278 w 755"/>
                  <a:gd name="T63" fmla="*/ 24 h 792"/>
                  <a:gd name="T64" fmla="*/ 268 w 755"/>
                  <a:gd name="T65" fmla="*/ 0 h 792"/>
                  <a:gd name="T66" fmla="*/ 210 w 755"/>
                  <a:gd name="T67" fmla="*/ 25 h 792"/>
                  <a:gd name="T68" fmla="*/ 186 w 755"/>
                  <a:gd name="T69" fmla="*/ 29 h 792"/>
                  <a:gd name="T70" fmla="*/ 204 w 755"/>
                  <a:gd name="T71" fmla="*/ 54 h 792"/>
                  <a:gd name="T72" fmla="*/ 185 w 755"/>
                  <a:gd name="T73" fmla="*/ 71 h 792"/>
                  <a:gd name="T74" fmla="*/ 135 w 755"/>
                  <a:gd name="T75" fmla="*/ 75 h 792"/>
                  <a:gd name="T76" fmla="*/ 113 w 755"/>
                  <a:gd name="T77" fmla="*/ 65 h 792"/>
                  <a:gd name="T78" fmla="*/ 77 w 755"/>
                  <a:gd name="T79" fmla="*/ 66 h 792"/>
                  <a:gd name="T80" fmla="*/ 91 w 755"/>
                  <a:gd name="T81" fmla="*/ 88 h 792"/>
                  <a:gd name="T82" fmla="*/ 82 w 755"/>
                  <a:gd name="T83" fmla="*/ 110 h 792"/>
                  <a:gd name="T84" fmla="*/ 43 w 755"/>
                  <a:gd name="T85" fmla="*/ 188 h 792"/>
                  <a:gd name="T86" fmla="*/ 14 w 755"/>
                  <a:gd name="T87" fmla="*/ 226 h 792"/>
                  <a:gd name="T88" fmla="*/ 5 w 755"/>
                  <a:gd name="T89" fmla="*/ 259 h 792"/>
                  <a:gd name="T90" fmla="*/ 28 w 755"/>
                  <a:gd name="T91" fmla="*/ 282 h 792"/>
                  <a:gd name="T92" fmla="*/ 64 w 755"/>
                  <a:gd name="T93" fmla="*/ 279 h 792"/>
                  <a:gd name="T94" fmla="*/ 81 w 755"/>
                  <a:gd name="T95" fmla="*/ 310 h 792"/>
                  <a:gd name="T96" fmla="*/ 138 w 755"/>
                  <a:gd name="T97" fmla="*/ 289 h 792"/>
                  <a:gd name="T98" fmla="*/ 163 w 755"/>
                  <a:gd name="T99" fmla="*/ 318 h 792"/>
                  <a:gd name="T100" fmla="*/ 204 w 755"/>
                  <a:gd name="T101" fmla="*/ 343 h 792"/>
                  <a:gd name="T102" fmla="*/ 233 w 755"/>
                  <a:gd name="T103" fmla="*/ 360 h 792"/>
                  <a:gd name="T104" fmla="*/ 263 w 755"/>
                  <a:gd name="T105" fmla="*/ 385 h 792"/>
                  <a:gd name="T106" fmla="*/ 299 w 755"/>
                  <a:gd name="T107" fmla="*/ 418 h 792"/>
                  <a:gd name="T108" fmla="*/ 313 w 755"/>
                  <a:gd name="T109" fmla="*/ 454 h 792"/>
                  <a:gd name="T110" fmla="*/ 309 w 755"/>
                  <a:gd name="T111" fmla="*/ 534 h 792"/>
                  <a:gd name="T112" fmla="*/ 349 w 755"/>
                  <a:gd name="T113" fmla="*/ 540 h 792"/>
                  <a:gd name="T114" fmla="*/ 378 w 755"/>
                  <a:gd name="T115" fmla="*/ 585 h 7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755" h="792">
                    <a:moveTo>
                      <a:pt x="374" y="609"/>
                    </a:moveTo>
                    <a:lnTo>
                      <a:pt x="387" y="611"/>
                    </a:lnTo>
                    <a:lnTo>
                      <a:pt x="391" y="625"/>
                    </a:lnTo>
                    <a:lnTo>
                      <a:pt x="389" y="641"/>
                    </a:lnTo>
                    <a:lnTo>
                      <a:pt x="371" y="650"/>
                    </a:lnTo>
                    <a:lnTo>
                      <a:pt x="314" y="710"/>
                    </a:lnTo>
                    <a:lnTo>
                      <a:pt x="330" y="708"/>
                    </a:lnTo>
                    <a:lnTo>
                      <a:pt x="342" y="719"/>
                    </a:lnTo>
                    <a:lnTo>
                      <a:pt x="344" y="728"/>
                    </a:lnTo>
                    <a:lnTo>
                      <a:pt x="353" y="724"/>
                    </a:lnTo>
                    <a:lnTo>
                      <a:pt x="362" y="734"/>
                    </a:lnTo>
                    <a:lnTo>
                      <a:pt x="388" y="750"/>
                    </a:lnTo>
                    <a:lnTo>
                      <a:pt x="391" y="759"/>
                    </a:lnTo>
                    <a:lnTo>
                      <a:pt x="401" y="768"/>
                    </a:lnTo>
                    <a:lnTo>
                      <a:pt x="393" y="778"/>
                    </a:lnTo>
                    <a:lnTo>
                      <a:pt x="395" y="792"/>
                    </a:lnTo>
                    <a:lnTo>
                      <a:pt x="413" y="772"/>
                    </a:lnTo>
                    <a:lnTo>
                      <a:pt x="417" y="757"/>
                    </a:lnTo>
                    <a:lnTo>
                      <a:pt x="441" y="739"/>
                    </a:lnTo>
                    <a:lnTo>
                      <a:pt x="455" y="717"/>
                    </a:lnTo>
                    <a:lnTo>
                      <a:pt x="465" y="693"/>
                    </a:lnTo>
                    <a:lnTo>
                      <a:pt x="487" y="669"/>
                    </a:lnTo>
                    <a:lnTo>
                      <a:pt x="490" y="647"/>
                    </a:lnTo>
                    <a:lnTo>
                      <a:pt x="492" y="644"/>
                    </a:lnTo>
                    <a:lnTo>
                      <a:pt x="489" y="639"/>
                    </a:lnTo>
                    <a:lnTo>
                      <a:pt x="487" y="621"/>
                    </a:lnTo>
                    <a:lnTo>
                      <a:pt x="495" y="606"/>
                    </a:lnTo>
                    <a:lnTo>
                      <a:pt x="526" y="577"/>
                    </a:lnTo>
                    <a:lnTo>
                      <a:pt x="565" y="560"/>
                    </a:lnTo>
                    <a:lnTo>
                      <a:pt x="568" y="553"/>
                    </a:lnTo>
                    <a:lnTo>
                      <a:pt x="613" y="551"/>
                    </a:lnTo>
                    <a:lnTo>
                      <a:pt x="616" y="544"/>
                    </a:lnTo>
                    <a:lnTo>
                      <a:pt x="632" y="532"/>
                    </a:lnTo>
                    <a:lnTo>
                      <a:pt x="636" y="518"/>
                    </a:lnTo>
                    <a:lnTo>
                      <a:pt x="659" y="481"/>
                    </a:lnTo>
                    <a:lnTo>
                      <a:pt x="663" y="456"/>
                    </a:lnTo>
                    <a:lnTo>
                      <a:pt x="671" y="444"/>
                    </a:lnTo>
                    <a:lnTo>
                      <a:pt x="675" y="408"/>
                    </a:lnTo>
                    <a:lnTo>
                      <a:pt x="672" y="380"/>
                    </a:lnTo>
                    <a:lnTo>
                      <a:pt x="676" y="356"/>
                    </a:lnTo>
                    <a:lnTo>
                      <a:pt x="691" y="348"/>
                    </a:lnTo>
                    <a:lnTo>
                      <a:pt x="707" y="318"/>
                    </a:lnTo>
                    <a:lnTo>
                      <a:pt x="727" y="301"/>
                    </a:lnTo>
                    <a:lnTo>
                      <a:pt x="747" y="274"/>
                    </a:lnTo>
                    <a:lnTo>
                      <a:pt x="755" y="237"/>
                    </a:lnTo>
                    <a:lnTo>
                      <a:pt x="750" y="210"/>
                    </a:lnTo>
                    <a:lnTo>
                      <a:pt x="743" y="200"/>
                    </a:lnTo>
                    <a:lnTo>
                      <a:pt x="713" y="196"/>
                    </a:lnTo>
                    <a:lnTo>
                      <a:pt x="667" y="159"/>
                    </a:lnTo>
                    <a:lnTo>
                      <a:pt x="658" y="156"/>
                    </a:lnTo>
                    <a:lnTo>
                      <a:pt x="619" y="156"/>
                    </a:lnTo>
                    <a:lnTo>
                      <a:pt x="588" y="144"/>
                    </a:lnTo>
                    <a:lnTo>
                      <a:pt x="570" y="152"/>
                    </a:lnTo>
                    <a:lnTo>
                      <a:pt x="573" y="143"/>
                    </a:lnTo>
                    <a:lnTo>
                      <a:pt x="565" y="141"/>
                    </a:lnTo>
                    <a:lnTo>
                      <a:pt x="568" y="136"/>
                    </a:lnTo>
                    <a:lnTo>
                      <a:pt x="562" y="129"/>
                    </a:lnTo>
                    <a:lnTo>
                      <a:pt x="554" y="133"/>
                    </a:lnTo>
                    <a:lnTo>
                      <a:pt x="551" y="125"/>
                    </a:lnTo>
                    <a:lnTo>
                      <a:pt x="519" y="113"/>
                    </a:lnTo>
                    <a:lnTo>
                      <a:pt x="501" y="114"/>
                    </a:lnTo>
                    <a:lnTo>
                      <a:pt x="494" y="129"/>
                    </a:lnTo>
                    <a:lnTo>
                      <a:pt x="484" y="133"/>
                    </a:lnTo>
                    <a:lnTo>
                      <a:pt x="476" y="147"/>
                    </a:lnTo>
                    <a:lnTo>
                      <a:pt x="475" y="134"/>
                    </a:lnTo>
                    <a:lnTo>
                      <a:pt x="437" y="136"/>
                    </a:lnTo>
                    <a:lnTo>
                      <a:pt x="435" y="139"/>
                    </a:lnTo>
                    <a:lnTo>
                      <a:pt x="436" y="134"/>
                    </a:lnTo>
                    <a:lnTo>
                      <a:pt x="450" y="134"/>
                    </a:lnTo>
                    <a:lnTo>
                      <a:pt x="450" y="124"/>
                    </a:lnTo>
                    <a:lnTo>
                      <a:pt x="446" y="120"/>
                    </a:lnTo>
                    <a:lnTo>
                      <a:pt x="449" y="115"/>
                    </a:lnTo>
                    <a:lnTo>
                      <a:pt x="438" y="123"/>
                    </a:lnTo>
                    <a:lnTo>
                      <a:pt x="436" y="108"/>
                    </a:lnTo>
                    <a:lnTo>
                      <a:pt x="461" y="80"/>
                    </a:lnTo>
                    <a:lnTo>
                      <a:pt x="465" y="69"/>
                    </a:lnTo>
                    <a:lnTo>
                      <a:pt x="455" y="65"/>
                    </a:lnTo>
                    <a:lnTo>
                      <a:pt x="442" y="23"/>
                    </a:lnTo>
                    <a:lnTo>
                      <a:pt x="436" y="19"/>
                    </a:lnTo>
                    <a:lnTo>
                      <a:pt x="433" y="22"/>
                    </a:lnTo>
                    <a:lnTo>
                      <a:pt x="415" y="50"/>
                    </a:lnTo>
                    <a:lnTo>
                      <a:pt x="403" y="59"/>
                    </a:lnTo>
                    <a:lnTo>
                      <a:pt x="386" y="61"/>
                    </a:lnTo>
                    <a:lnTo>
                      <a:pt x="377" y="55"/>
                    </a:lnTo>
                    <a:lnTo>
                      <a:pt x="367" y="51"/>
                    </a:lnTo>
                    <a:lnTo>
                      <a:pt x="351" y="53"/>
                    </a:lnTo>
                    <a:lnTo>
                      <a:pt x="348" y="64"/>
                    </a:lnTo>
                    <a:lnTo>
                      <a:pt x="337" y="63"/>
                    </a:lnTo>
                    <a:lnTo>
                      <a:pt x="324" y="61"/>
                    </a:lnTo>
                    <a:lnTo>
                      <a:pt x="295" y="75"/>
                    </a:lnTo>
                    <a:lnTo>
                      <a:pt x="282" y="71"/>
                    </a:lnTo>
                    <a:lnTo>
                      <a:pt x="276" y="65"/>
                    </a:lnTo>
                    <a:lnTo>
                      <a:pt x="276" y="56"/>
                    </a:lnTo>
                    <a:lnTo>
                      <a:pt x="271" y="51"/>
                    </a:lnTo>
                    <a:lnTo>
                      <a:pt x="274" y="29"/>
                    </a:lnTo>
                    <a:lnTo>
                      <a:pt x="278" y="24"/>
                    </a:lnTo>
                    <a:lnTo>
                      <a:pt x="276" y="14"/>
                    </a:lnTo>
                    <a:lnTo>
                      <a:pt x="269" y="12"/>
                    </a:lnTo>
                    <a:lnTo>
                      <a:pt x="268" y="0"/>
                    </a:lnTo>
                    <a:lnTo>
                      <a:pt x="256" y="0"/>
                    </a:lnTo>
                    <a:lnTo>
                      <a:pt x="250" y="11"/>
                    </a:lnTo>
                    <a:lnTo>
                      <a:pt x="210" y="25"/>
                    </a:lnTo>
                    <a:lnTo>
                      <a:pt x="176" y="17"/>
                    </a:lnTo>
                    <a:lnTo>
                      <a:pt x="177" y="23"/>
                    </a:lnTo>
                    <a:lnTo>
                      <a:pt x="186" y="29"/>
                    </a:lnTo>
                    <a:lnTo>
                      <a:pt x="185" y="40"/>
                    </a:lnTo>
                    <a:lnTo>
                      <a:pt x="187" y="53"/>
                    </a:lnTo>
                    <a:lnTo>
                      <a:pt x="204" y="54"/>
                    </a:lnTo>
                    <a:lnTo>
                      <a:pt x="204" y="58"/>
                    </a:lnTo>
                    <a:lnTo>
                      <a:pt x="191" y="63"/>
                    </a:lnTo>
                    <a:lnTo>
                      <a:pt x="185" y="71"/>
                    </a:lnTo>
                    <a:lnTo>
                      <a:pt x="160" y="84"/>
                    </a:lnTo>
                    <a:lnTo>
                      <a:pt x="145" y="84"/>
                    </a:lnTo>
                    <a:lnTo>
                      <a:pt x="135" y="75"/>
                    </a:lnTo>
                    <a:lnTo>
                      <a:pt x="131" y="78"/>
                    </a:lnTo>
                    <a:lnTo>
                      <a:pt x="123" y="61"/>
                    </a:lnTo>
                    <a:lnTo>
                      <a:pt x="113" y="65"/>
                    </a:lnTo>
                    <a:lnTo>
                      <a:pt x="109" y="61"/>
                    </a:lnTo>
                    <a:lnTo>
                      <a:pt x="107" y="66"/>
                    </a:lnTo>
                    <a:lnTo>
                      <a:pt x="77" y="66"/>
                    </a:lnTo>
                    <a:lnTo>
                      <a:pt x="78" y="78"/>
                    </a:lnTo>
                    <a:lnTo>
                      <a:pt x="87" y="79"/>
                    </a:lnTo>
                    <a:lnTo>
                      <a:pt x="91" y="88"/>
                    </a:lnTo>
                    <a:lnTo>
                      <a:pt x="73" y="89"/>
                    </a:lnTo>
                    <a:lnTo>
                      <a:pt x="73" y="103"/>
                    </a:lnTo>
                    <a:lnTo>
                      <a:pt x="82" y="110"/>
                    </a:lnTo>
                    <a:lnTo>
                      <a:pt x="86" y="124"/>
                    </a:lnTo>
                    <a:lnTo>
                      <a:pt x="74" y="179"/>
                    </a:lnTo>
                    <a:lnTo>
                      <a:pt x="43" y="188"/>
                    </a:lnTo>
                    <a:lnTo>
                      <a:pt x="27" y="197"/>
                    </a:lnTo>
                    <a:lnTo>
                      <a:pt x="15" y="213"/>
                    </a:lnTo>
                    <a:lnTo>
                      <a:pt x="14" y="226"/>
                    </a:lnTo>
                    <a:lnTo>
                      <a:pt x="7" y="230"/>
                    </a:lnTo>
                    <a:lnTo>
                      <a:pt x="0" y="246"/>
                    </a:lnTo>
                    <a:lnTo>
                      <a:pt x="5" y="259"/>
                    </a:lnTo>
                    <a:lnTo>
                      <a:pt x="18" y="272"/>
                    </a:lnTo>
                    <a:lnTo>
                      <a:pt x="17" y="281"/>
                    </a:lnTo>
                    <a:lnTo>
                      <a:pt x="28" y="282"/>
                    </a:lnTo>
                    <a:lnTo>
                      <a:pt x="33" y="291"/>
                    </a:lnTo>
                    <a:lnTo>
                      <a:pt x="43" y="292"/>
                    </a:lnTo>
                    <a:lnTo>
                      <a:pt x="64" y="279"/>
                    </a:lnTo>
                    <a:lnTo>
                      <a:pt x="64" y="310"/>
                    </a:lnTo>
                    <a:lnTo>
                      <a:pt x="67" y="313"/>
                    </a:lnTo>
                    <a:lnTo>
                      <a:pt x="81" y="310"/>
                    </a:lnTo>
                    <a:lnTo>
                      <a:pt x="106" y="313"/>
                    </a:lnTo>
                    <a:lnTo>
                      <a:pt x="121" y="305"/>
                    </a:lnTo>
                    <a:lnTo>
                      <a:pt x="138" y="289"/>
                    </a:lnTo>
                    <a:lnTo>
                      <a:pt x="162" y="286"/>
                    </a:lnTo>
                    <a:lnTo>
                      <a:pt x="166" y="296"/>
                    </a:lnTo>
                    <a:lnTo>
                      <a:pt x="163" y="318"/>
                    </a:lnTo>
                    <a:lnTo>
                      <a:pt x="167" y="330"/>
                    </a:lnTo>
                    <a:lnTo>
                      <a:pt x="180" y="339"/>
                    </a:lnTo>
                    <a:lnTo>
                      <a:pt x="204" y="343"/>
                    </a:lnTo>
                    <a:lnTo>
                      <a:pt x="209" y="350"/>
                    </a:lnTo>
                    <a:lnTo>
                      <a:pt x="225" y="354"/>
                    </a:lnTo>
                    <a:lnTo>
                      <a:pt x="233" y="360"/>
                    </a:lnTo>
                    <a:lnTo>
                      <a:pt x="245" y="360"/>
                    </a:lnTo>
                    <a:lnTo>
                      <a:pt x="253" y="364"/>
                    </a:lnTo>
                    <a:lnTo>
                      <a:pt x="263" y="385"/>
                    </a:lnTo>
                    <a:lnTo>
                      <a:pt x="259" y="397"/>
                    </a:lnTo>
                    <a:lnTo>
                      <a:pt x="266" y="416"/>
                    </a:lnTo>
                    <a:lnTo>
                      <a:pt x="299" y="418"/>
                    </a:lnTo>
                    <a:lnTo>
                      <a:pt x="299" y="436"/>
                    </a:lnTo>
                    <a:lnTo>
                      <a:pt x="307" y="439"/>
                    </a:lnTo>
                    <a:lnTo>
                      <a:pt x="313" y="454"/>
                    </a:lnTo>
                    <a:lnTo>
                      <a:pt x="309" y="493"/>
                    </a:lnTo>
                    <a:lnTo>
                      <a:pt x="305" y="495"/>
                    </a:lnTo>
                    <a:lnTo>
                      <a:pt x="309" y="534"/>
                    </a:lnTo>
                    <a:lnTo>
                      <a:pt x="325" y="539"/>
                    </a:lnTo>
                    <a:lnTo>
                      <a:pt x="338" y="536"/>
                    </a:lnTo>
                    <a:lnTo>
                      <a:pt x="349" y="540"/>
                    </a:lnTo>
                    <a:lnTo>
                      <a:pt x="356" y="572"/>
                    </a:lnTo>
                    <a:lnTo>
                      <a:pt x="377" y="573"/>
                    </a:lnTo>
                    <a:lnTo>
                      <a:pt x="378" y="585"/>
                    </a:lnTo>
                    <a:lnTo>
                      <a:pt x="374" y="609"/>
                    </a:lnTo>
                    <a:close/>
                  </a:path>
                </a:pathLst>
              </a:custGeom>
              <a:grpFill/>
              <a:ln w="6350" cmpd="sng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grpSp>
            <p:nvGrpSpPr>
              <p:cNvPr id="506" name="Group 51">
                <a:extLst>
                  <a:ext uri="{FF2B5EF4-FFF2-40B4-BE49-F238E27FC236}">
                    <a16:creationId xmlns:a16="http://schemas.microsoft.com/office/drawing/2014/main" id="{58918E48-25A1-BF46-AD98-CAC2498CF84B}"/>
                  </a:ext>
                </a:extLst>
              </p:cNvPr>
              <p:cNvGrpSpPr>
                <a:grpSpLocks/>
              </p:cNvGrpSpPr>
              <p:nvPr/>
            </p:nvGrpSpPr>
            <p:grpSpPr bwMode="gray">
              <a:xfrm>
                <a:off x="3585" y="4203"/>
                <a:ext cx="53" cy="44"/>
                <a:chOff x="3585" y="4203"/>
                <a:chExt cx="53" cy="44"/>
              </a:xfrm>
              <a:grpFill/>
            </p:grpSpPr>
            <p:sp>
              <p:nvSpPr>
                <p:cNvPr id="507" name="Freeform 52">
                  <a:extLst>
                    <a:ext uri="{FF2B5EF4-FFF2-40B4-BE49-F238E27FC236}">
                      <a16:creationId xmlns:a16="http://schemas.microsoft.com/office/drawing/2014/main" id="{F214E336-D020-B642-8B73-6BD17C879FF2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3595" y="4215"/>
                  <a:ext cx="43" cy="32"/>
                </a:xfrm>
                <a:custGeom>
                  <a:avLst/>
                  <a:gdLst>
                    <a:gd name="T0" fmla="*/ 43 w 43"/>
                    <a:gd name="T1" fmla="*/ 3 h 32"/>
                    <a:gd name="T2" fmla="*/ 41 w 43"/>
                    <a:gd name="T3" fmla="*/ 13 h 32"/>
                    <a:gd name="T4" fmla="*/ 30 w 43"/>
                    <a:gd name="T5" fmla="*/ 27 h 32"/>
                    <a:gd name="T6" fmla="*/ 15 w 43"/>
                    <a:gd name="T7" fmla="*/ 32 h 32"/>
                    <a:gd name="T8" fmla="*/ 1 w 43"/>
                    <a:gd name="T9" fmla="*/ 28 h 32"/>
                    <a:gd name="T10" fmla="*/ 0 w 43"/>
                    <a:gd name="T11" fmla="*/ 6 h 32"/>
                    <a:gd name="T12" fmla="*/ 6 w 43"/>
                    <a:gd name="T13" fmla="*/ 2 h 32"/>
                    <a:gd name="T14" fmla="*/ 34 w 43"/>
                    <a:gd name="T15" fmla="*/ 0 h 32"/>
                    <a:gd name="T16" fmla="*/ 43 w 43"/>
                    <a:gd name="T17" fmla="*/ 3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43" h="32">
                      <a:moveTo>
                        <a:pt x="43" y="3"/>
                      </a:moveTo>
                      <a:lnTo>
                        <a:pt x="41" y="13"/>
                      </a:lnTo>
                      <a:lnTo>
                        <a:pt x="30" y="27"/>
                      </a:lnTo>
                      <a:lnTo>
                        <a:pt x="15" y="32"/>
                      </a:lnTo>
                      <a:lnTo>
                        <a:pt x="1" y="28"/>
                      </a:lnTo>
                      <a:lnTo>
                        <a:pt x="0" y="6"/>
                      </a:lnTo>
                      <a:lnTo>
                        <a:pt x="6" y="2"/>
                      </a:lnTo>
                      <a:lnTo>
                        <a:pt x="34" y="0"/>
                      </a:lnTo>
                      <a:lnTo>
                        <a:pt x="43" y="3"/>
                      </a:lnTo>
                      <a:close/>
                    </a:path>
                  </a:pathLst>
                </a:custGeom>
                <a:grpFill/>
                <a:ln w="6350" cmpd="sng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508" name="Freeform 53">
                  <a:extLst>
                    <a:ext uri="{FF2B5EF4-FFF2-40B4-BE49-F238E27FC236}">
                      <a16:creationId xmlns:a16="http://schemas.microsoft.com/office/drawing/2014/main" id="{37DC25F8-6BE3-B843-86C8-82E3A725F8FD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3585" y="4213"/>
                  <a:ext cx="10" cy="14"/>
                </a:xfrm>
                <a:custGeom>
                  <a:avLst/>
                  <a:gdLst>
                    <a:gd name="T0" fmla="*/ 10 w 10"/>
                    <a:gd name="T1" fmla="*/ 5 h 14"/>
                    <a:gd name="T2" fmla="*/ 2 w 10"/>
                    <a:gd name="T3" fmla="*/ 14 h 14"/>
                    <a:gd name="T4" fmla="*/ 0 w 10"/>
                    <a:gd name="T5" fmla="*/ 9 h 14"/>
                    <a:gd name="T6" fmla="*/ 5 w 10"/>
                    <a:gd name="T7" fmla="*/ 3 h 14"/>
                    <a:gd name="T8" fmla="*/ 10 w 10"/>
                    <a:gd name="T9" fmla="*/ 0 h 14"/>
                    <a:gd name="T10" fmla="*/ 6 w 10"/>
                    <a:gd name="T11" fmla="*/ 4 h 14"/>
                    <a:gd name="T12" fmla="*/ 10 w 10"/>
                    <a:gd name="T13" fmla="*/ 5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0" h="14">
                      <a:moveTo>
                        <a:pt x="10" y="5"/>
                      </a:moveTo>
                      <a:lnTo>
                        <a:pt x="2" y="14"/>
                      </a:lnTo>
                      <a:lnTo>
                        <a:pt x="0" y="9"/>
                      </a:lnTo>
                      <a:lnTo>
                        <a:pt x="5" y="3"/>
                      </a:lnTo>
                      <a:lnTo>
                        <a:pt x="10" y="0"/>
                      </a:lnTo>
                      <a:lnTo>
                        <a:pt x="6" y="4"/>
                      </a:lnTo>
                      <a:lnTo>
                        <a:pt x="10" y="5"/>
                      </a:lnTo>
                      <a:close/>
                    </a:path>
                  </a:pathLst>
                </a:custGeom>
                <a:grpFill/>
                <a:ln w="6350" cmpd="sng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509" name="Freeform 54">
                  <a:extLst>
                    <a:ext uri="{FF2B5EF4-FFF2-40B4-BE49-F238E27FC236}">
                      <a16:creationId xmlns:a16="http://schemas.microsoft.com/office/drawing/2014/main" id="{D81862C9-761C-6040-BABA-DF978C097027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3613" y="4210"/>
                  <a:ext cx="5" cy="5"/>
                </a:xfrm>
                <a:custGeom>
                  <a:avLst/>
                  <a:gdLst>
                    <a:gd name="T0" fmla="*/ 5 w 5"/>
                    <a:gd name="T1" fmla="*/ 3 h 5"/>
                    <a:gd name="T2" fmla="*/ 0 w 5"/>
                    <a:gd name="T3" fmla="*/ 5 h 5"/>
                    <a:gd name="T4" fmla="*/ 3 w 5"/>
                    <a:gd name="T5" fmla="*/ 0 h 5"/>
                    <a:gd name="T6" fmla="*/ 5 w 5"/>
                    <a:gd name="T7" fmla="*/ 3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5" h="5">
                      <a:moveTo>
                        <a:pt x="5" y="3"/>
                      </a:moveTo>
                      <a:lnTo>
                        <a:pt x="0" y="5"/>
                      </a:lnTo>
                      <a:lnTo>
                        <a:pt x="3" y="0"/>
                      </a:lnTo>
                      <a:lnTo>
                        <a:pt x="5" y="3"/>
                      </a:lnTo>
                      <a:close/>
                    </a:path>
                  </a:pathLst>
                </a:custGeom>
                <a:grpFill/>
                <a:ln w="6350" cmpd="sng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510" name="Freeform 55">
                  <a:extLst>
                    <a:ext uri="{FF2B5EF4-FFF2-40B4-BE49-F238E27FC236}">
                      <a16:creationId xmlns:a16="http://schemas.microsoft.com/office/drawing/2014/main" id="{0D488A5E-7108-D24F-9ABD-7ABF3B049545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3599" y="4203"/>
                  <a:ext cx="11" cy="9"/>
                </a:xfrm>
                <a:custGeom>
                  <a:avLst/>
                  <a:gdLst>
                    <a:gd name="T0" fmla="*/ 4 w 11"/>
                    <a:gd name="T1" fmla="*/ 0 h 9"/>
                    <a:gd name="T2" fmla="*/ 0 w 11"/>
                    <a:gd name="T3" fmla="*/ 3 h 9"/>
                    <a:gd name="T4" fmla="*/ 2 w 11"/>
                    <a:gd name="T5" fmla="*/ 8 h 9"/>
                    <a:gd name="T6" fmla="*/ 11 w 11"/>
                    <a:gd name="T7" fmla="*/ 9 h 9"/>
                    <a:gd name="T8" fmla="*/ 4 w 11"/>
                    <a:gd name="T9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9">
                      <a:moveTo>
                        <a:pt x="4" y="0"/>
                      </a:moveTo>
                      <a:lnTo>
                        <a:pt x="0" y="3"/>
                      </a:lnTo>
                      <a:lnTo>
                        <a:pt x="2" y="8"/>
                      </a:lnTo>
                      <a:lnTo>
                        <a:pt x="11" y="9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grpFill/>
                <a:ln w="6350" cmpd="sng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</p:grpSp>
        </p:grpSp>
        <p:sp>
          <p:nvSpPr>
            <p:cNvPr id="461" name="Freeform 57">
              <a:extLst>
                <a:ext uri="{FF2B5EF4-FFF2-40B4-BE49-F238E27FC236}">
                  <a16:creationId xmlns:a16="http://schemas.microsoft.com/office/drawing/2014/main" id="{B11C874F-49B6-8B42-96D6-8D6403639F6F}"/>
                </a:ext>
              </a:extLst>
            </p:cNvPr>
            <p:cNvSpPr>
              <a:spLocks/>
            </p:cNvSpPr>
            <p:nvPr/>
          </p:nvSpPr>
          <p:spPr bwMode="gray">
            <a:xfrm>
              <a:off x="2601895" y="4049686"/>
              <a:ext cx="372566" cy="2016226"/>
            </a:xfrm>
            <a:custGeom>
              <a:avLst/>
              <a:gdLst>
                <a:gd name="T0" fmla="*/ 105 w 165"/>
                <a:gd name="T1" fmla="*/ 82 h 892"/>
                <a:gd name="T2" fmla="*/ 98 w 165"/>
                <a:gd name="T3" fmla="*/ 159 h 892"/>
                <a:gd name="T4" fmla="*/ 79 w 165"/>
                <a:gd name="T5" fmla="*/ 238 h 892"/>
                <a:gd name="T6" fmla="*/ 74 w 165"/>
                <a:gd name="T7" fmla="*/ 277 h 892"/>
                <a:gd name="T8" fmla="*/ 51 w 165"/>
                <a:gd name="T9" fmla="*/ 418 h 892"/>
                <a:gd name="T10" fmla="*/ 38 w 165"/>
                <a:gd name="T11" fmla="*/ 433 h 892"/>
                <a:gd name="T12" fmla="*/ 37 w 165"/>
                <a:gd name="T13" fmla="*/ 497 h 892"/>
                <a:gd name="T14" fmla="*/ 51 w 165"/>
                <a:gd name="T15" fmla="*/ 539 h 892"/>
                <a:gd name="T16" fmla="*/ 61 w 165"/>
                <a:gd name="T17" fmla="*/ 551 h 892"/>
                <a:gd name="T18" fmla="*/ 56 w 165"/>
                <a:gd name="T19" fmla="*/ 561 h 892"/>
                <a:gd name="T20" fmla="*/ 56 w 165"/>
                <a:gd name="T21" fmla="*/ 577 h 892"/>
                <a:gd name="T22" fmla="*/ 46 w 165"/>
                <a:gd name="T23" fmla="*/ 608 h 892"/>
                <a:gd name="T24" fmla="*/ 43 w 165"/>
                <a:gd name="T25" fmla="*/ 632 h 892"/>
                <a:gd name="T26" fmla="*/ 41 w 165"/>
                <a:gd name="T27" fmla="*/ 645 h 892"/>
                <a:gd name="T28" fmla="*/ 42 w 165"/>
                <a:gd name="T29" fmla="*/ 650 h 892"/>
                <a:gd name="T30" fmla="*/ 38 w 165"/>
                <a:gd name="T31" fmla="*/ 664 h 892"/>
                <a:gd name="T32" fmla="*/ 34 w 165"/>
                <a:gd name="T33" fmla="*/ 673 h 892"/>
                <a:gd name="T34" fmla="*/ 28 w 165"/>
                <a:gd name="T35" fmla="*/ 668 h 892"/>
                <a:gd name="T36" fmla="*/ 12 w 165"/>
                <a:gd name="T37" fmla="*/ 655 h 892"/>
                <a:gd name="T38" fmla="*/ 0 w 165"/>
                <a:gd name="T39" fmla="*/ 681 h 892"/>
                <a:gd name="T40" fmla="*/ 9 w 165"/>
                <a:gd name="T41" fmla="*/ 675 h 892"/>
                <a:gd name="T42" fmla="*/ 31 w 165"/>
                <a:gd name="T43" fmla="*/ 687 h 892"/>
                <a:gd name="T44" fmla="*/ 23 w 165"/>
                <a:gd name="T45" fmla="*/ 699 h 892"/>
                <a:gd name="T46" fmla="*/ 34 w 165"/>
                <a:gd name="T47" fmla="*/ 706 h 892"/>
                <a:gd name="T48" fmla="*/ 28 w 165"/>
                <a:gd name="T49" fmla="*/ 722 h 892"/>
                <a:gd name="T50" fmla="*/ 33 w 165"/>
                <a:gd name="T51" fmla="*/ 726 h 892"/>
                <a:gd name="T52" fmla="*/ 27 w 165"/>
                <a:gd name="T53" fmla="*/ 757 h 892"/>
                <a:gd name="T54" fmla="*/ 34 w 165"/>
                <a:gd name="T55" fmla="*/ 762 h 892"/>
                <a:gd name="T56" fmla="*/ 33 w 165"/>
                <a:gd name="T57" fmla="*/ 789 h 892"/>
                <a:gd name="T58" fmla="*/ 36 w 165"/>
                <a:gd name="T59" fmla="*/ 796 h 892"/>
                <a:gd name="T60" fmla="*/ 30 w 165"/>
                <a:gd name="T61" fmla="*/ 808 h 892"/>
                <a:gd name="T62" fmla="*/ 44 w 165"/>
                <a:gd name="T63" fmla="*/ 837 h 892"/>
                <a:gd name="T64" fmla="*/ 51 w 165"/>
                <a:gd name="T65" fmla="*/ 831 h 892"/>
                <a:gd name="T66" fmla="*/ 51 w 165"/>
                <a:gd name="T67" fmla="*/ 821 h 892"/>
                <a:gd name="T68" fmla="*/ 62 w 165"/>
                <a:gd name="T69" fmla="*/ 844 h 892"/>
                <a:gd name="T70" fmla="*/ 87 w 165"/>
                <a:gd name="T71" fmla="*/ 863 h 892"/>
                <a:gd name="T72" fmla="*/ 67 w 165"/>
                <a:gd name="T73" fmla="*/ 876 h 892"/>
                <a:gd name="T74" fmla="*/ 77 w 165"/>
                <a:gd name="T75" fmla="*/ 892 h 892"/>
                <a:gd name="T76" fmla="*/ 123 w 165"/>
                <a:gd name="T77" fmla="*/ 842 h 892"/>
                <a:gd name="T78" fmla="*/ 68 w 165"/>
                <a:gd name="T79" fmla="*/ 835 h 892"/>
                <a:gd name="T80" fmla="*/ 44 w 165"/>
                <a:gd name="T81" fmla="*/ 799 h 892"/>
                <a:gd name="T82" fmla="*/ 59 w 165"/>
                <a:gd name="T83" fmla="*/ 740 h 892"/>
                <a:gd name="T84" fmla="*/ 76 w 165"/>
                <a:gd name="T85" fmla="*/ 677 h 892"/>
                <a:gd name="T86" fmla="*/ 71 w 165"/>
                <a:gd name="T87" fmla="*/ 625 h 892"/>
                <a:gd name="T88" fmla="*/ 72 w 165"/>
                <a:gd name="T89" fmla="*/ 614 h 892"/>
                <a:gd name="T90" fmla="*/ 76 w 165"/>
                <a:gd name="T91" fmla="*/ 547 h 892"/>
                <a:gd name="T92" fmla="*/ 82 w 165"/>
                <a:gd name="T93" fmla="*/ 475 h 892"/>
                <a:gd name="T94" fmla="*/ 87 w 165"/>
                <a:gd name="T95" fmla="*/ 419 h 892"/>
                <a:gd name="T96" fmla="*/ 111 w 165"/>
                <a:gd name="T97" fmla="*/ 359 h 892"/>
                <a:gd name="T98" fmla="*/ 98 w 165"/>
                <a:gd name="T99" fmla="*/ 291 h 892"/>
                <a:gd name="T100" fmla="*/ 117 w 165"/>
                <a:gd name="T101" fmla="*/ 221 h 892"/>
                <a:gd name="T102" fmla="*/ 141 w 165"/>
                <a:gd name="T103" fmla="*/ 195 h 892"/>
                <a:gd name="T104" fmla="*/ 161 w 165"/>
                <a:gd name="T105" fmla="*/ 133 h 892"/>
                <a:gd name="T106" fmla="*/ 147 w 165"/>
                <a:gd name="T107" fmla="*/ 107 h 892"/>
                <a:gd name="T108" fmla="*/ 132 w 165"/>
                <a:gd name="T109" fmla="*/ 48 h 892"/>
                <a:gd name="T110" fmla="*/ 127 w 165"/>
                <a:gd name="T111" fmla="*/ 28 h 892"/>
                <a:gd name="T112" fmla="*/ 111 w 165"/>
                <a:gd name="T113" fmla="*/ 9 h 8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65" h="892">
                  <a:moveTo>
                    <a:pt x="97" y="13"/>
                  </a:moveTo>
                  <a:lnTo>
                    <a:pt x="103" y="49"/>
                  </a:lnTo>
                  <a:lnTo>
                    <a:pt x="105" y="82"/>
                  </a:lnTo>
                  <a:lnTo>
                    <a:pt x="102" y="109"/>
                  </a:lnTo>
                  <a:lnTo>
                    <a:pt x="96" y="118"/>
                  </a:lnTo>
                  <a:lnTo>
                    <a:pt x="98" y="159"/>
                  </a:lnTo>
                  <a:lnTo>
                    <a:pt x="93" y="171"/>
                  </a:lnTo>
                  <a:lnTo>
                    <a:pt x="93" y="193"/>
                  </a:lnTo>
                  <a:lnTo>
                    <a:pt x="79" y="238"/>
                  </a:lnTo>
                  <a:lnTo>
                    <a:pt x="82" y="260"/>
                  </a:lnTo>
                  <a:lnTo>
                    <a:pt x="76" y="269"/>
                  </a:lnTo>
                  <a:lnTo>
                    <a:pt x="74" y="277"/>
                  </a:lnTo>
                  <a:lnTo>
                    <a:pt x="79" y="318"/>
                  </a:lnTo>
                  <a:lnTo>
                    <a:pt x="76" y="349"/>
                  </a:lnTo>
                  <a:lnTo>
                    <a:pt x="51" y="418"/>
                  </a:lnTo>
                  <a:lnTo>
                    <a:pt x="46" y="418"/>
                  </a:lnTo>
                  <a:lnTo>
                    <a:pt x="47" y="429"/>
                  </a:lnTo>
                  <a:lnTo>
                    <a:pt x="38" y="433"/>
                  </a:lnTo>
                  <a:lnTo>
                    <a:pt x="38" y="464"/>
                  </a:lnTo>
                  <a:lnTo>
                    <a:pt x="43" y="487"/>
                  </a:lnTo>
                  <a:lnTo>
                    <a:pt x="37" y="497"/>
                  </a:lnTo>
                  <a:lnTo>
                    <a:pt x="33" y="535"/>
                  </a:lnTo>
                  <a:lnTo>
                    <a:pt x="42" y="545"/>
                  </a:lnTo>
                  <a:lnTo>
                    <a:pt x="51" y="539"/>
                  </a:lnTo>
                  <a:lnTo>
                    <a:pt x="64" y="541"/>
                  </a:lnTo>
                  <a:lnTo>
                    <a:pt x="54" y="550"/>
                  </a:lnTo>
                  <a:lnTo>
                    <a:pt x="61" y="551"/>
                  </a:lnTo>
                  <a:lnTo>
                    <a:pt x="62" y="563"/>
                  </a:lnTo>
                  <a:lnTo>
                    <a:pt x="59" y="559"/>
                  </a:lnTo>
                  <a:lnTo>
                    <a:pt x="56" y="561"/>
                  </a:lnTo>
                  <a:lnTo>
                    <a:pt x="59" y="566"/>
                  </a:lnTo>
                  <a:lnTo>
                    <a:pt x="54" y="570"/>
                  </a:lnTo>
                  <a:lnTo>
                    <a:pt x="56" y="577"/>
                  </a:lnTo>
                  <a:lnTo>
                    <a:pt x="49" y="590"/>
                  </a:lnTo>
                  <a:lnTo>
                    <a:pt x="53" y="598"/>
                  </a:lnTo>
                  <a:lnTo>
                    <a:pt x="46" y="608"/>
                  </a:lnTo>
                  <a:lnTo>
                    <a:pt x="56" y="615"/>
                  </a:lnTo>
                  <a:lnTo>
                    <a:pt x="57" y="625"/>
                  </a:lnTo>
                  <a:lnTo>
                    <a:pt x="43" y="632"/>
                  </a:lnTo>
                  <a:lnTo>
                    <a:pt x="43" y="639"/>
                  </a:lnTo>
                  <a:lnTo>
                    <a:pt x="48" y="642"/>
                  </a:lnTo>
                  <a:lnTo>
                    <a:pt x="41" y="645"/>
                  </a:lnTo>
                  <a:lnTo>
                    <a:pt x="39" y="648"/>
                  </a:lnTo>
                  <a:lnTo>
                    <a:pt x="47" y="646"/>
                  </a:lnTo>
                  <a:lnTo>
                    <a:pt x="42" y="650"/>
                  </a:lnTo>
                  <a:lnTo>
                    <a:pt x="46" y="651"/>
                  </a:lnTo>
                  <a:lnTo>
                    <a:pt x="39" y="655"/>
                  </a:lnTo>
                  <a:lnTo>
                    <a:pt x="38" y="664"/>
                  </a:lnTo>
                  <a:lnTo>
                    <a:pt x="44" y="658"/>
                  </a:lnTo>
                  <a:lnTo>
                    <a:pt x="42" y="665"/>
                  </a:lnTo>
                  <a:lnTo>
                    <a:pt x="34" y="673"/>
                  </a:lnTo>
                  <a:lnTo>
                    <a:pt x="34" y="665"/>
                  </a:lnTo>
                  <a:lnTo>
                    <a:pt x="31" y="670"/>
                  </a:lnTo>
                  <a:lnTo>
                    <a:pt x="28" y="668"/>
                  </a:lnTo>
                  <a:lnTo>
                    <a:pt x="30" y="663"/>
                  </a:lnTo>
                  <a:lnTo>
                    <a:pt x="27" y="655"/>
                  </a:lnTo>
                  <a:lnTo>
                    <a:pt x="12" y="655"/>
                  </a:lnTo>
                  <a:lnTo>
                    <a:pt x="17" y="664"/>
                  </a:lnTo>
                  <a:lnTo>
                    <a:pt x="2" y="674"/>
                  </a:lnTo>
                  <a:lnTo>
                    <a:pt x="0" y="681"/>
                  </a:lnTo>
                  <a:lnTo>
                    <a:pt x="5" y="685"/>
                  </a:lnTo>
                  <a:lnTo>
                    <a:pt x="4" y="678"/>
                  </a:lnTo>
                  <a:lnTo>
                    <a:pt x="9" y="675"/>
                  </a:lnTo>
                  <a:lnTo>
                    <a:pt x="18" y="681"/>
                  </a:lnTo>
                  <a:lnTo>
                    <a:pt x="27" y="680"/>
                  </a:lnTo>
                  <a:lnTo>
                    <a:pt x="31" y="687"/>
                  </a:lnTo>
                  <a:lnTo>
                    <a:pt x="29" y="690"/>
                  </a:lnTo>
                  <a:lnTo>
                    <a:pt x="31" y="693"/>
                  </a:lnTo>
                  <a:lnTo>
                    <a:pt x="23" y="699"/>
                  </a:lnTo>
                  <a:lnTo>
                    <a:pt x="31" y="703"/>
                  </a:lnTo>
                  <a:lnTo>
                    <a:pt x="30" y="708"/>
                  </a:lnTo>
                  <a:lnTo>
                    <a:pt x="34" y="706"/>
                  </a:lnTo>
                  <a:lnTo>
                    <a:pt x="43" y="720"/>
                  </a:lnTo>
                  <a:lnTo>
                    <a:pt x="29" y="716"/>
                  </a:lnTo>
                  <a:lnTo>
                    <a:pt x="28" y="722"/>
                  </a:lnTo>
                  <a:lnTo>
                    <a:pt x="22" y="714"/>
                  </a:lnTo>
                  <a:lnTo>
                    <a:pt x="24" y="727"/>
                  </a:lnTo>
                  <a:lnTo>
                    <a:pt x="33" y="726"/>
                  </a:lnTo>
                  <a:lnTo>
                    <a:pt x="36" y="732"/>
                  </a:lnTo>
                  <a:lnTo>
                    <a:pt x="27" y="729"/>
                  </a:lnTo>
                  <a:lnTo>
                    <a:pt x="27" y="757"/>
                  </a:lnTo>
                  <a:lnTo>
                    <a:pt x="34" y="748"/>
                  </a:lnTo>
                  <a:lnTo>
                    <a:pt x="32" y="758"/>
                  </a:lnTo>
                  <a:lnTo>
                    <a:pt x="34" y="762"/>
                  </a:lnTo>
                  <a:lnTo>
                    <a:pt x="27" y="765"/>
                  </a:lnTo>
                  <a:lnTo>
                    <a:pt x="20" y="778"/>
                  </a:lnTo>
                  <a:lnTo>
                    <a:pt x="33" y="789"/>
                  </a:lnTo>
                  <a:lnTo>
                    <a:pt x="29" y="792"/>
                  </a:lnTo>
                  <a:lnTo>
                    <a:pt x="30" y="796"/>
                  </a:lnTo>
                  <a:lnTo>
                    <a:pt x="36" y="796"/>
                  </a:lnTo>
                  <a:lnTo>
                    <a:pt x="37" y="799"/>
                  </a:lnTo>
                  <a:lnTo>
                    <a:pt x="30" y="801"/>
                  </a:lnTo>
                  <a:lnTo>
                    <a:pt x="30" y="808"/>
                  </a:lnTo>
                  <a:lnTo>
                    <a:pt x="38" y="816"/>
                  </a:lnTo>
                  <a:lnTo>
                    <a:pt x="41" y="836"/>
                  </a:lnTo>
                  <a:lnTo>
                    <a:pt x="44" y="837"/>
                  </a:lnTo>
                  <a:lnTo>
                    <a:pt x="42" y="822"/>
                  </a:lnTo>
                  <a:lnTo>
                    <a:pt x="48" y="836"/>
                  </a:lnTo>
                  <a:lnTo>
                    <a:pt x="51" y="831"/>
                  </a:lnTo>
                  <a:lnTo>
                    <a:pt x="48" y="826"/>
                  </a:lnTo>
                  <a:lnTo>
                    <a:pt x="57" y="828"/>
                  </a:lnTo>
                  <a:lnTo>
                    <a:pt x="51" y="821"/>
                  </a:lnTo>
                  <a:lnTo>
                    <a:pt x="61" y="828"/>
                  </a:lnTo>
                  <a:lnTo>
                    <a:pt x="57" y="835"/>
                  </a:lnTo>
                  <a:lnTo>
                    <a:pt x="62" y="844"/>
                  </a:lnTo>
                  <a:lnTo>
                    <a:pt x="56" y="854"/>
                  </a:lnTo>
                  <a:lnTo>
                    <a:pt x="79" y="854"/>
                  </a:lnTo>
                  <a:lnTo>
                    <a:pt x="87" y="863"/>
                  </a:lnTo>
                  <a:lnTo>
                    <a:pt x="83" y="872"/>
                  </a:lnTo>
                  <a:lnTo>
                    <a:pt x="68" y="881"/>
                  </a:lnTo>
                  <a:lnTo>
                    <a:pt x="67" y="876"/>
                  </a:lnTo>
                  <a:lnTo>
                    <a:pt x="64" y="877"/>
                  </a:lnTo>
                  <a:lnTo>
                    <a:pt x="66" y="885"/>
                  </a:lnTo>
                  <a:lnTo>
                    <a:pt x="77" y="892"/>
                  </a:lnTo>
                  <a:lnTo>
                    <a:pt x="87" y="892"/>
                  </a:lnTo>
                  <a:lnTo>
                    <a:pt x="92" y="860"/>
                  </a:lnTo>
                  <a:lnTo>
                    <a:pt x="123" y="842"/>
                  </a:lnTo>
                  <a:lnTo>
                    <a:pt x="141" y="845"/>
                  </a:lnTo>
                  <a:lnTo>
                    <a:pt x="113" y="837"/>
                  </a:lnTo>
                  <a:lnTo>
                    <a:pt x="68" y="835"/>
                  </a:lnTo>
                  <a:lnTo>
                    <a:pt x="64" y="827"/>
                  </a:lnTo>
                  <a:lnTo>
                    <a:pt x="63" y="796"/>
                  </a:lnTo>
                  <a:lnTo>
                    <a:pt x="44" y="799"/>
                  </a:lnTo>
                  <a:lnTo>
                    <a:pt x="43" y="779"/>
                  </a:lnTo>
                  <a:lnTo>
                    <a:pt x="46" y="761"/>
                  </a:lnTo>
                  <a:lnTo>
                    <a:pt x="59" y="740"/>
                  </a:lnTo>
                  <a:lnTo>
                    <a:pt x="63" y="726"/>
                  </a:lnTo>
                  <a:lnTo>
                    <a:pt x="62" y="706"/>
                  </a:lnTo>
                  <a:lnTo>
                    <a:pt x="76" y="677"/>
                  </a:lnTo>
                  <a:lnTo>
                    <a:pt x="77" y="646"/>
                  </a:lnTo>
                  <a:lnTo>
                    <a:pt x="81" y="635"/>
                  </a:lnTo>
                  <a:lnTo>
                    <a:pt x="71" y="625"/>
                  </a:lnTo>
                  <a:lnTo>
                    <a:pt x="83" y="621"/>
                  </a:lnTo>
                  <a:lnTo>
                    <a:pt x="81" y="616"/>
                  </a:lnTo>
                  <a:lnTo>
                    <a:pt x="72" y="614"/>
                  </a:lnTo>
                  <a:lnTo>
                    <a:pt x="73" y="601"/>
                  </a:lnTo>
                  <a:lnTo>
                    <a:pt x="68" y="565"/>
                  </a:lnTo>
                  <a:lnTo>
                    <a:pt x="76" y="547"/>
                  </a:lnTo>
                  <a:lnTo>
                    <a:pt x="71" y="534"/>
                  </a:lnTo>
                  <a:lnTo>
                    <a:pt x="74" y="502"/>
                  </a:lnTo>
                  <a:lnTo>
                    <a:pt x="82" y="475"/>
                  </a:lnTo>
                  <a:lnTo>
                    <a:pt x="87" y="464"/>
                  </a:lnTo>
                  <a:lnTo>
                    <a:pt x="86" y="445"/>
                  </a:lnTo>
                  <a:lnTo>
                    <a:pt x="87" y="419"/>
                  </a:lnTo>
                  <a:lnTo>
                    <a:pt x="98" y="404"/>
                  </a:lnTo>
                  <a:lnTo>
                    <a:pt x="97" y="384"/>
                  </a:lnTo>
                  <a:lnTo>
                    <a:pt x="111" y="359"/>
                  </a:lnTo>
                  <a:lnTo>
                    <a:pt x="108" y="340"/>
                  </a:lnTo>
                  <a:lnTo>
                    <a:pt x="97" y="301"/>
                  </a:lnTo>
                  <a:lnTo>
                    <a:pt x="98" y="291"/>
                  </a:lnTo>
                  <a:lnTo>
                    <a:pt x="108" y="269"/>
                  </a:lnTo>
                  <a:lnTo>
                    <a:pt x="110" y="248"/>
                  </a:lnTo>
                  <a:lnTo>
                    <a:pt x="117" y="221"/>
                  </a:lnTo>
                  <a:lnTo>
                    <a:pt x="126" y="211"/>
                  </a:lnTo>
                  <a:lnTo>
                    <a:pt x="130" y="201"/>
                  </a:lnTo>
                  <a:lnTo>
                    <a:pt x="141" y="195"/>
                  </a:lnTo>
                  <a:lnTo>
                    <a:pt x="136" y="165"/>
                  </a:lnTo>
                  <a:lnTo>
                    <a:pt x="138" y="143"/>
                  </a:lnTo>
                  <a:lnTo>
                    <a:pt x="161" y="133"/>
                  </a:lnTo>
                  <a:lnTo>
                    <a:pt x="165" y="117"/>
                  </a:lnTo>
                  <a:lnTo>
                    <a:pt x="162" y="108"/>
                  </a:lnTo>
                  <a:lnTo>
                    <a:pt x="147" y="107"/>
                  </a:lnTo>
                  <a:lnTo>
                    <a:pt x="141" y="69"/>
                  </a:lnTo>
                  <a:lnTo>
                    <a:pt x="131" y="54"/>
                  </a:lnTo>
                  <a:lnTo>
                    <a:pt x="132" y="48"/>
                  </a:lnTo>
                  <a:lnTo>
                    <a:pt x="136" y="45"/>
                  </a:lnTo>
                  <a:lnTo>
                    <a:pt x="136" y="34"/>
                  </a:lnTo>
                  <a:lnTo>
                    <a:pt x="127" y="28"/>
                  </a:lnTo>
                  <a:lnTo>
                    <a:pt x="125" y="9"/>
                  </a:lnTo>
                  <a:lnTo>
                    <a:pt x="116" y="0"/>
                  </a:lnTo>
                  <a:lnTo>
                    <a:pt x="111" y="9"/>
                  </a:lnTo>
                  <a:lnTo>
                    <a:pt x="97" y="13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GB" dirty="0">
                <a:latin typeface="Calibri Light" panose="020F0302020204030204" pitchFamily="34" charset="0"/>
                <a:sym typeface="Calibri Light" panose="020F0302020204030204" pitchFamily="34" charset="0"/>
              </a:endParaRPr>
            </a:p>
          </p:txBody>
        </p:sp>
        <p:sp>
          <p:nvSpPr>
            <p:cNvPr id="462" name="Freeform 59">
              <a:extLst>
                <a:ext uri="{FF2B5EF4-FFF2-40B4-BE49-F238E27FC236}">
                  <a16:creationId xmlns:a16="http://schemas.microsoft.com/office/drawing/2014/main" id="{0A39333D-521B-B04A-88DB-EB44762CD07A}"/>
                </a:ext>
              </a:extLst>
            </p:cNvPr>
            <p:cNvSpPr>
              <a:spLocks/>
            </p:cNvSpPr>
            <p:nvPr/>
          </p:nvSpPr>
          <p:spPr bwMode="gray">
            <a:xfrm>
              <a:off x="2787085" y="5970838"/>
              <a:ext cx="121931" cy="183085"/>
            </a:xfrm>
            <a:custGeom>
              <a:avLst/>
              <a:gdLst>
                <a:gd name="T0" fmla="*/ 53 w 54"/>
                <a:gd name="T1" fmla="*/ 6 h 81"/>
                <a:gd name="T2" fmla="*/ 40 w 54"/>
                <a:gd name="T3" fmla="*/ 5 h 81"/>
                <a:gd name="T4" fmla="*/ 38 w 54"/>
                <a:gd name="T5" fmla="*/ 0 h 81"/>
                <a:gd name="T6" fmla="*/ 31 w 54"/>
                <a:gd name="T7" fmla="*/ 8 h 81"/>
                <a:gd name="T8" fmla="*/ 18 w 54"/>
                <a:gd name="T9" fmla="*/ 10 h 81"/>
                <a:gd name="T10" fmla="*/ 24 w 54"/>
                <a:gd name="T11" fmla="*/ 15 h 81"/>
                <a:gd name="T12" fmla="*/ 18 w 54"/>
                <a:gd name="T13" fmla="*/ 17 h 81"/>
                <a:gd name="T14" fmla="*/ 18 w 54"/>
                <a:gd name="T15" fmla="*/ 27 h 81"/>
                <a:gd name="T16" fmla="*/ 40 w 54"/>
                <a:gd name="T17" fmla="*/ 30 h 81"/>
                <a:gd name="T18" fmla="*/ 24 w 54"/>
                <a:gd name="T19" fmla="*/ 41 h 81"/>
                <a:gd name="T20" fmla="*/ 26 w 54"/>
                <a:gd name="T21" fmla="*/ 55 h 81"/>
                <a:gd name="T22" fmla="*/ 39 w 54"/>
                <a:gd name="T23" fmla="*/ 61 h 81"/>
                <a:gd name="T24" fmla="*/ 24 w 54"/>
                <a:gd name="T25" fmla="*/ 57 h 81"/>
                <a:gd name="T26" fmla="*/ 23 w 54"/>
                <a:gd name="T27" fmla="*/ 60 h 81"/>
                <a:gd name="T28" fmla="*/ 26 w 54"/>
                <a:gd name="T29" fmla="*/ 62 h 81"/>
                <a:gd name="T30" fmla="*/ 23 w 54"/>
                <a:gd name="T31" fmla="*/ 65 h 81"/>
                <a:gd name="T32" fmla="*/ 8 w 54"/>
                <a:gd name="T33" fmla="*/ 52 h 81"/>
                <a:gd name="T34" fmla="*/ 13 w 54"/>
                <a:gd name="T35" fmla="*/ 61 h 81"/>
                <a:gd name="T36" fmla="*/ 0 w 54"/>
                <a:gd name="T37" fmla="*/ 66 h 81"/>
                <a:gd name="T38" fmla="*/ 1 w 54"/>
                <a:gd name="T39" fmla="*/ 72 h 81"/>
                <a:gd name="T40" fmla="*/ 10 w 54"/>
                <a:gd name="T41" fmla="*/ 72 h 81"/>
                <a:gd name="T42" fmla="*/ 9 w 54"/>
                <a:gd name="T43" fmla="*/ 77 h 81"/>
                <a:gd name="T44" fmla="*/ 45 w 54"/>
                <a:gd name="T45" fmla="*/ 81 h 81"/>
                <a:gd name="T46" fmla="*/ 54 w 54"/>
                <a:gd name="T47" fmla="*/ 79 h 81"/>
                <a:gd name="T48" fmla="*/ 53 w 54"/>
                <a:gd name="T49" fmla="*/ 6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4" h="81">
                  <a:moveTo>
                    <a:pt x="53" y="6"/>
                  </a:moveTo>
                  <a:lnTo>
                    <a:pt x="40" y="5"/>
                  </a:lnTo>
                  <a:lnTo>
                    <a:pt x="38" y="0"/>
                  </a:lnTo>
                  <a:lnTo>
                    <a:pt x="31" y="8"/>
                  </a:lnTo>
                  <a:lnTo>
                    <a:pt x="18" y="10"/>
                  </a:lnTo>
                  <a:lnTo>
                    <a:pt x="24" y="15"/>
                  </a:lnTo>
                  <a:lnTo>
                    <a:pt x="18" y="17"/>
                  </a:lnTo>
                  <a:lnTo>
                    <a:pt x="18" y="27"/>
                  </a:lnTo>
                  <a:lnTo>
                    <a:pt x="40" y="30"/>
                  </a:lnTo>
                  <a:lnTo>
                    <a:pt x="24" y="41"/>
                  </a:lnTo>
                  <a:lnTo>
                    <a:pt x="26" y="55"/>
                  </a:lnTo>
                  <a:lnTo>
                    <a:pt x="39" y="61"/>
                  </a:lnTo>
                  <a:lnTo>
                    <a:pt x="24" y="57"/>
                  </a:lnTo>
                  <a:lnTo>
                    <a:pt x="23" y="60"/>
                  </a:lnTo>
                  <a:lnTo>
                    <a:pt x="26" y="62"/>
                  </a:lnTo>
                  <a:lnTo>
                    <a:pt x="23" y="65"/>
                  </a:lnTo>
                  <a:lnTo>
                    <a:pt x="8" y="52"/>
                  </a:lnTo>
                  <a:lnTo>
                    <a:pt x="13" y="61"/>
                  </a:lnTo>
                  <a:lnTo>
                    <a:pt x="0" y="66"/>
                  </a:lnTo>
                  <a:lnTo>
                    <a:pt x="1" y="72"/>
                  </a:lnTo>
                  <a:lnTo>
                    <a:pt x="10" y="72"/>
                  </a:lnTo>
                  <a:lnTo>
                    <a:pt x="9" y="77"/>
                  </a:lnTo>
                  <a:lnTo>
                    <a:pt x="45" y="81"/>
                  </a:lnTo>
                  <a:lnTo>
                    <a:pt x="54" y="79"/>
                  </a:lnTo>
                  <a:lnTo>
                    <a:pt x="53" y="6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GB" dirty="0">
                <a:latin typeface="Calibri Light" panose="020F0302020204030204" pitchFamily="34" charset="0"/>
                <a:sym typeface="Calibri Light" panose="020F0302020204030204" pitchFamily="34" charset="0"/>
              </a:endParaRPr>
            </a:p>
          </p:txBody>
        </p:sp>
        <p:sp>
          <p:nvSpPr>
            <p:cNvPr id="463" name="Freeform 60">
              <a:extLst>
                <a:ext uri="{FF2B5EF4-FFF2-40B4-BE49-F238E27FC236}">
                  <a16:creationId xmlns:a16="http://schemas.microsoft.com/office/drawing/2014/main" id="{0855A3B6-8DA4-8342-A22E-0C4CA71A1487}"/>
                </a:ext>
              </a:extLst>
            </p:cNvPr>
            <p:cNvSpPr>
              <a:spLocks/>
            </p:cNvSpPr>
            <p:nvPr/>
          </p:nvSpPr>
          <p:spPr bwMode="gray">
            <a:xfrm>
              <a:off x="2818696" y="6165225"/>
              <a:ext cx="11290" cy="11302"/>
            </a:xfrm>
            <a:custGeom>
              <a:avLst/>
              <a:gdLst>
                <a:gd name="T0" fmla="*/ 5 w 5"/>
                <a:gd name="T1" fmla="*/ 5 h 5"/>
                <a:gd name="T2" fmla="*/ 0 w 5"/>
                <a:gd name="T3" fmla="*/ 0 h 5"/>
                <a:gd name="T4" fmla="*/ 5 w 5"/>
                <a:gd name="T5" fmla="*/ 0 h 5"/>
                <a:gd name="T6" fmla="*/ 5 w 5"/>
                <a:gd name="T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5">
                  <a:moveTo>
                    <a:pt x="5" y="5"/>
                  </a:moveTo>
                  <a:lnTo>
                    <a:pt x="0" y="0"/>
                  </a:lnTo>
                  <a:lnTo>
                    <a:pt x="5" y="0"/>
                  </a:lnTo>
                  <a:lnTo>
                    <a:pt x="5" y="5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GB" dirty="0">
                <a:latin typeface="Calibri Light" panose="020F0302020204030204" pitchFamily="34" charset="0"/>
                <a:sym typeface="Calibri Light" panose="020F0302020204030204" pitchFamily="34" charset="0"/>
              </a:endParaRPr>
            </a:p>
          </p:txBody>
        </p:sp>
        <p:sp>
          <p:nvSpPr>
            <p:cNvPr id="464" name="Freeform 61">
              <a:extLst>
                <a:ext uri="{FF2B5EF4-FFF2-40B4-BE49-F238E27FC236}">
                  <a16:creationId xmlns:a16="http://schemas.microsoft.com/office/drawing/2014/main" id="{784CA02C-B3BB-BC4C-9339-4370B6C0FCE2}"/>
                </a:ext>
              </a:extLst>
            </p:cNvPr>
            <p:cNvSpPr>
              <a:spLocks/>
            </p:cNvSpPr>
            <p:nvPr/>
          </p:nvSpPr>
          <p:spPr bwMode="gray">
            <a:xfrm>
              <a:off x="2809665" y="6049949"/>
              <a:ext cx="20322" cy="47466"/>
            </a:xfrm>
            <a:custGeom>
              <a:avLst/>
              <a:gdLst>
                <a:gd name="T0" fmla="*/ 5 w 9"/>
                <a:gd name="T1" fmla="*/ 0 h 21"/>
                <a:gd name="T2" fmla="*/ 9 w 9"/>
                <a:gd name="T3" fmla="*/ 16 h 21"/>
                <a:gd name="T4" fmla="*/ 4 w 9"/>
                <a:gd name="T5" fmla="*/ 17 h 21"/>
                <a:gd name="T6" fmla="*/ 8 w 9"/>
                <a:gd name="T7" fmla="*/ 21 h 21"/>
                <a:gd name="T8" fmla="*/ 0 w 9"/>
                <a:gd name="T9" fmla="*/ 16 h 21"/>
                <a:gd name="T10" fmla="*/ 5 w 9"/>
                <a:gd name="T1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21">
                  <a:moveTo>
                    <a:pt x="5" y="0"/>
                  </a:moveTo>
                  <a:lnTo>
                    <a:pt x="9" y="16"/>
                  </a:lnTo>
                  <a:lnTo>
                    <a:pt x="4" y="17"/>
                  </a:lnTo>
                  <a:lnTo>
                    <a:pt x="8" y="21"/>
                  </a:lnTo>
                  <a:lnTo>
                    <a:pt x="0" y="16"/>
                  </a:lnTo>
                  <a:lnTo>
                    <a:pt x="5" y="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GB" dirty="0">
                <a:latin typeface="Calibri Light" panose="020F0302020204030204" pitchFamily="34" charset="0"/>
                <a:sym typeface="Calibri Light" panose="020F0302020204030204" pitchFamily="34" charset="0"/>
              </a:endParaRPr>
            </a:p>
          </p:txBody>
        </p:sp>
        <p:sp>
          <p:nvSpPr>
            <p:cNvPr id="465" name="Freeform 62">
              <a:extLst>
                <a:ext uri="{FF2B5EF4-FFF2-40B4-BE49-F238E27FC236}">
                  <a16:creationId xmlns:a16="http://schemas.microsoft.com/office/drawing/2014/main" id="{AFCAF79C-8BC8-024D-A279-5AA29039AF61}"/>
                </a:ext>
              </a:extLst>
            </p:cNvPr>
            <p:cNvSpPr>
              <a:spLocks/>
            </p:cNvSpPr>
            <p:nvPr/>
          </p:nvSpPr>
          <p:spPr bwMode="gray">
            <a:xfrm>
              <a:off x="2753215" y="6072552"/>
              <a:ext cx="47418" cy="31645"/>
            </a:xfrm>
            <a:custGeom>
              <a:avLst/>
              <a:gdLst>
                <a:gd name="T0" fmla="*/ 5 w 21"/>
                <a:gd name="T1" fmla="*/ 0 h 14"/>
                <a:gd name="T2" fmla="*/ 21 w 21"/>
                <a:gd name="T3" fmla="*/ 14 h 14"/>
                <a:gd name="T4" fmla="*/ 1 w 21"/>
                <a:gd name="T5" fmla="*/ 10 h 14"/>
                <a:gd name="T6" fmla="*/ 0 w 21"/>
                <a:gd name="T7" fmla="*/ 2 h 14"/>
                <a:gd name="T8" fmla="*/ 5 w 21"/>
                <a:gd name="T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4">
                  <a:moveTo>
                    <a:pt x="5" y="0"/>
                  </a:moveTo>
                  <a:lnTo>
                    <a:pt x="21" y="14"/>
                  </a:lnTo>
                  <a:lnTo>
                    <a:pt x="1" y="10"/>
                  </a:lnTo>
                  <a:lnTo>
                    <a:pt x="0" y="2"/>
                  </a:lnTo>
                  <a:lnTo>
                    <a:pt x="5" y="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GB" dirty="0">
                <a:latin typeface="Calibri Light" panose="020F0302020204030204" pitchFamily="34" charset="0"/>
                <a:sym typeface="Calibri Light" panose="020F0302020204030204" pitchFamily="34" charset="0"/>
              </a:endParaRPr>
            </a:p>
          </p:txBody>
        </p:sp>
        <p:sp>
          <p:nvSpPr>
            <p:cNvPr id="466" name="Freeform 63">
              <a:extLst>
                <a:ext uri="{FF2B5EF4-FFF2-40B4-BE49-F238E27FC236}">
                  <a16:creationId xmlns:a16="http://schemas.microsoft.com/office/drawing/2014/main" id="{63972236-AE89-3B45-952C-0BED52D2FE05}"/>
                </a:ext>
              </a:extLst>
            </p:cNvPr>
            <p:cNvSpPr>
              <a:spLocks/>
            </p:cNvSpPr>
            <p:nvPr/>
          </p:nvSpPr>
          <p:spPr bwMode="gray">
            <a:xfrm>
              <a:off x="2687733" y="6036387"/>
              <a:ext cx="63224" cy="56508"/>
            </a:xfrm>
            <a:custGeom>
              <a:avLst/>
              <a:gdLst>
                <a:gd name="T0" fmla="*/ 0 w 28"/>
                <a:gd name="T1" fmla="*/ 0 h 25"/>
                <a:gd name="T2" fmla="*/ 15 w 28"/>
                <a:gd name="T3" fmla="*/ 2 h 25"/>
                <a:gd name="T4" fmla="*/ 28 w 28"/>
                <a:gd name="T5" fmla="*/ 15 h 25"/>
                <a:gd name="T6" fmla="*/ 24 w 28"/>
                <a:gd name="T7" fmla="*/ 23 h 25"/>
                <a:gd name="T8" fmla="*/ 14 w 28"/>
                <a:gd name="T9" fmla="*/ 25 h 25"/>
                <a:gd name="T10" fmla="*/ 6 w 28"/>
                <a:gd name="T11" fmla="*/ 20 h 25"/>
                <a:gd name="T12" fmla="*/ 0 w 28"/>
                <a:gd name="T13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" h="25">
                  <a:moveTo>
                    <a:pt x="0" y="0"/>
                  </a:moveTo>
                  <a:lnTo>
                    <a:pt x="15" y="2"/>
                  </a:lnTo>
                  <a:lnTo>
                    <a:pt x="28" y="15"/>
                  </a:lnTo>
                  <a:lnTo>
                    <a:pt x="24" y="23"/>
                  </a:lnTo>
                  <a:lnTo>
                    <a:pt x="14" y="25"/>
                  </a:lnTo>
                  <a:lnTo>
                    <a:pt x="6" y="2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GB" dirty="0">
                <a:latin typeface="Calibri Light" panose="020F0302020204030204" pitchFamily="34" charset="0"/>
                <a:sym typeface="Calibri Light" panose="020F0302020204030204" pitchFamily="34" charset="0"/>
              </a:endParaRPr>
            </a:p>
          </p:txBody>
        </p:sp>
        <p:sp>
          <p:nvSpPr>
            <p:cNvPr id="467" name="Freeform 64">
              <a:extLst>
                <a:ext uri="{FF2B5EF4-FFF2-40B4-BE49-F238E27FC236}">
                  <a16:creationId xmlns:a16="http://schemas.microsoft.com/office/drawing/2014/main" id="{6806E4AC-289D-9043-B4B7-C57E9C08994B}"/>
                </a:ext>
              </a:extLst>
            </p:cNvPr>
            <p:cNvSpPr>
              <a:spLocks/>
            </p:cNvSpPr>
            <p:nvPr/>
          </p:nvSpPr>
          <p:spPr bwMode="gray">
            <a:xfrm>
              <a:off x="2642574" y="5993441"/>
              <a:ext cx="67739" cy="42946"/>
            </a:xfrm>
            <a:custGeom>
              <a:avLst/>
              <a:gdLst>
                <a:gd name="T0" fmla="*/ 0 w 30"/>
                <a:gd name="T1" fmla="*/ 0 h 19"/>
                <a:gd name="T2" fmla="*/ 30 w 30"/>
                <a:gd name="T3" fmla="*/ 19 h 19"/>
                <a:gd name="T4" fmla="*/ 4 w 30"/>
                <a:gd name="T5" fmla="*/ 7 h 19"/>
                <a:gd name="T6" fmla="*/ 0 w 30"/>
                <a:gd name="T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9">
                  <a:moveTo>
                    <a:pt x="0" y="0"/>
                  </a:moveTo>
                  <a:lnTo>
                    <a:pt x="30" y="19"/>
                  </a:lnTo>
                  <a:lnTo>
                    <a:pt x="4" y="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GB" dirty="0">
                <a:latin typeface="Calibri Light" panose="020F0302020204030204" pitchFamily="34" charset="0"/>
                <a:sym typeface="Calibri Light" panose="020F0302020204030204" pitchFamily="34" charset="0"/>
              </a:endParaRPr>
            </a:p>
          </p:txBody>
        </p:sp>
        <p:sp>
          <p:nvSpPr>
            <p:cNvPr id="468" name="Freeform 65">
              <a:extLst>
                <a:ext uri="{FF2B5EF4-FFF2-40B4-BE49-F238E27FC236}">
                  <a16:creationId xmlns:a16="http://schemas.microsoft.com/office/drawing/2014/main" id="{CB86540A-DE6C-D24F-AD7C-1D46DEAA7D39}"/>
                </a:ext>
              </a:extLst>
            </p:cNvPr>
            <p:cNvSpPr>
              <a:spLocks/>
            </p:cNvSpPr>
            <p:nvPr/>
          </p:nvSpPr>
          <p:spPr bwMode="gray">
            <a:xfrm>
              <a:off x="2674185" y="5970838"/>
              <a:ext cx="9032" cy="15822"/>
            </a:xfrm>
            <a:custGeom>
              <a:avLst/>
              <a:gdLst>
                <a:gd name="T0" fmla="*/ 4 w 4"/>
                <a:gd name="T1" fmla="*/ 0 h 7"/>
                <a:gd name="T2" fmla="*/ 1 w 4"/>
                <a:gd name="T3" fmla="*/ 7 h 7"/>
                <a:gd name="T4" fmla="*/ 0 w 4"/>
                <a:gd name="T5" fmla="*/ 1 h 7"/>
                <a:gd name="T6" fmla="*/ 4 w 4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7">
                  <a:moveTo>
                    <a:pt x="4" y="0"/>
                  </a:moveTo>
                  <a:lnTo>
                    <a:pt x="1" y="7"/>
                  </a:lnTo>
                  <a:lnTo>
                    <a:pt x="0" y="1"/>
                  </a:lnTo>
                  <a:lnTo>
                    <a:pt x="4" y="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GB" dirty="0">
                <a:latin typeface="Calibri Light" panose="020F0302020204030204" pitchFamily="34" charset="0"/>
                <a:sym typeface="Calibri Light" panose="020F0302020204030204" pitchFamily="34" charset="0"/>
              </a:endParaRPr>
            </a:p>
          </p:txBody>
        </p:sp>
        <p:sp>
          <p:nvSpPr>
            <p:cNvPr id="469" name="Freeform 66">
              <a:extLst>
                <a:ext uri="{FF2B5EF4-FFF2-40B4-BE49-F238E27FC236}">
                  <a16:creationId xmlns:a16="http://schemas.microsoft.com/office/drawing/2014/main" id="{B2F0F5CE-051D-7148-91B7-1706E06F15FB}"/>
                </a:ext>
              </a:extLst>
            </p:cNvPr>
            <p:cNvSpPr>
              <a:spLocks/>
            </p:cNvSpPr>
            <p:nvPr/>
          </p:nvSpPr>
          <p:spPr bwMode="gray">
            <a:xfrm>
              <a:off x="2687733" y="5939193"/>
              <a:ext cx="97093" cy="103974"/>
            </a:xfrm>
            <a:custGeom>
              <a:avLst/>
              <a:gdLst>
                <a:gd name="T0" fmla="*/ 1 w 43"/>
                <a:gd name="T1" fmla="*/ 6 h 46"/>
                <a:gd name="T2" fmla="*/ 10 w 43"/>
                <a:gd name="T3" fmla="*/ 4 h 46"/>
                <a:gd name="T4" fmla="*/ 13 w 43"/>
                <a:gd name="T5" fmla="*/ 10 h 46"/>
                <a:gd name="T6" fmla="*/ 16 w 43"/>
                <a:gd name="T7" fmla="*/ 0 h 46"/>
                <a:gd name="T8" fmla="*/ 20 w 43"/>
                <a:gd name="T9" fmla="*/ 9 h 46"/>
                <a:gd name="T10" fmla="*/ 14 w 43"/>
                <a:gd name="T11" fmla="*/ 20 h 46"/>
                <a:gd name="T12" fmla="*/ 23 w 43"/>
                <a:gd name="T13" fmla="*/ 29 h 46"/>
                <a:gd name="T14" fmla="*/ 31 w 43"/>
                <a:gd name="T15" fmla="*/ 21 h 46"/>
                <a:gd name="T16" fmla="*/ 41 w 43"/>
                <a:gd name="T17" fmla="*/ 22 h 46"/>
                <a:gd name="T18" fmla="*/ 43 w 43"/>
                <a:gd name="T19" fmla="*/ 27 h 46"/>
                <a:gd name="T20" fmla="*/ 23 w 43"/>
                <a:gd name="T21" fmla="*/ 38 h 46"/>
                <a:gd name="T22" fmla="*/ 23 w 43"/>
                <a:gd name="T23" fmla="*/ 46 h 46"/>
                <a:gd name="T24" fmla="*/ 20 w 43"/>
                <a:gd name="T25" fmla="*/ 45 h 46"/>
                <a:gd name="T26" fmla="*/ 10 w 43"/>
                <a:gd name="T27" fmla="*/ 36 h 46"/>
                <a:gd name="T28" fmla="*/ 18 w 43"/>
                <a:gd name="T29" fmla="*/ 36 h 46"/>
                <a:gd name="T30" fmla="*/ 15 w 43"/>
                <a:gd name="T31" fmla="*/ 30 h 46"/>
                <a:gd name="T32" fmla="*/ 6 w 43"/>
                <a:gd name="T33" fmla="*/ 32 h 46"/>
                <a:gd name="T34" fmla="*/ 0 w 43"/>
                <a:gd name="T35" fmla="*/ 24 h 46"/>
                <a:gd name="T36" fmla="*/ 1 w 43"/>
                <a:gd name="T37" fmla="*/ 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3" h="46">
                  <a:moveTo>
                    <a:pt x="1" y="6"/>
                  </a:moveTo>
                  <a:lnTo>
                    <a:pt x="10" y="4"/>
                  </a:lnTo>
                  <a:lnTo>
                    <a:pt x="13" y="10"/>
                  </a:lnTo>
                  <a:lnTo>
                    <a:pt x="16" y="0"/>
                  </a:lnTo>
                  <a:lnTo>
                    <a:pt x="20" y="9"/>
                  </a:lnTo>
                  <a:lnTo>
                    <a:pt x="14" y="20"/>
                  </a:lnTo>
                  <a:lnTo>
                    <a:pt x="23" y="29"/>
                  </a:lnTo>
                  <a:lnTo>
                    <a:pt x="31" y="21"/>
                  </a:lnTo>
                  <a:lnTo>
                    <a:pt x="41" y="22"/>
                  </a:lnTo>
                  <a:lnTo>
                    <a:pt x="43" y="27"/>
                  </a:lnTo>
                  <a:lnTo>
                    <a:pt x="23" y="38"/>
                  </a:lnTo>
                  <a:lnTo>
                    <a:pt x="23" y="46"/>
                  </a:lnTo>
                  <a:lnTo>
                    <a:pt x="20" y="45"/>
                  </a:lnTo>
                  <a:lnTo>
                    <a:pt x="10" y="36"/>
                  </a:lnTo>
                  <a:lnTo>
                    <a:pt x="18" y="36"/>
                  </a:lnTo>
                  <a:lnTo>
                    <a:pt x="15" y="30"/>
                  </a:lnTo>
                  <a:lnTo>
                    <a:pt x="6" y="32"/>
                  </a:lnTo>
                  <a:lnTo>
                    <a:pt x="0" y="24"/>
                  </a:lnTo>
                  <a:lnTo>
                    <a:pt x="1" y="6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GB" dirty="0">
                <a:latin typeface="Calibri Light" panose="020F0302020204030204" pitchFamily="34" charset="0"/>
                <a:sym typeface="Calibri Light" panose="020F0302020204030204" pitchFamily="34" charset="0"/>
              </a:endParaRPr>
            </a:p>
          </p:txBody>
        </p:sp>
        <p:sp>
          <p:nvSpPr>
            <p:cNvPr id="470" name="Freeform 67">
              <a:extLst>
                <a:ext uri="{FF2B5EF4-FFF2-40B4-BE49-F238E27FC236}">
                  <a16:creationId xmlns:a16="http://schemas.microsoft.com/office/drawing/2014/main" id="{091794D8-759F-BB4B-A080-BCBF4BE29424}"/>
                </a:ext>
              </a:extLst>
            </p:cNvPr>
            <p:cNvSpPr>
              <a:spLocks/>
            </p:cNvSpPr>
            <p:nvPr/>
          </p:nvSpPr>
          <p:spPr bwMode="gray">
            <a:xfrm>
              <a:off x="2676444" y="5893987"/>
              <a:ext cx="9032" cy="22603"/>
            </a:xfrm>
            <a:custGeom>
              <a:avLst/>
              <a:gdLst>
                <a:gd name="T0" fmla="*/ 3 w 4"/>
                <a:gd name="T1" fmla="*/ 4 h 10"/>
                <a:gd name="T2" fmla="*/ 4 w 4"/>
                <a:gd name="T3" fmla="*/ 10 h 10"/>
                <a:gd name="T4" fmla="*/ 0 w 4"/>
                <a:gd name="T5" fmla="*/ 0 h 10"/>
                <a:gd name="T6" fmla="*/ 3 w 4"/>
                <a:gd name="T7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10">
                  <a:moveTo>
                    <a:pt x="3" y="4"/>
                  </a:moveTo>
                  <a:lnTo>
                    <a:pt x="4" y="10"/>
                  </a:lnTo>
                  <a:lnTo>
                    <a:pt x="0" y="0"/>
                  </a:lnTo>
                  <a:lnTo>
                    <a:pt x="3" y="4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GB" dirty="0">
                <a:latin typeface="Calibri Light" panose="020F0302020204030204" pitchFamily="34" charset="0"/>
                <a:sym typeface="Calibri Light" panose="020F0302020204030204" pitchFamily="34" charset="0"/>
              </a:endParaRPr>
            </a:p>
          </p:txBody>
        </p:sp>
        <p:sp>
          <p:nvSpPr>
            <p:cNvPr id="471" name="Freeform 68">
              <a:extLst>
                <a:ext uri="{FF2B5EF4-FFF2-40B4-BE49-F238E27FC236}">
                  <a16:creationId xmlns:a16="http://schemas.microsoft.com/office/drawing/2014/main" id="{B786176B-36F0-4E49-B426-4E9425202B68}"/>
                </a:ext>
              </a:extLst>
            </p:cNvPr>
            <p:cNvSpPr>
              <a:spLocks/>
            </p:cNvSpPr>
            <p:nvPr/>
          </p:nvSpPr>
          <p:spPr bwMode="gray">
            <a:xfrm>
              <a:off x="2665153" y="5907548"/>
              <a:ext cx="11290" cy="20343"/>
            </a:xfrm>
            <a:custGeom>
              <a:avLst/>
              <a:gdLst>
                <a:gd name="T0" fmla="*/ 2 w 5"/>
                <a:gd name="T1" fmla="*/ 3 h 9"/>
                <a:gd name="T2" fmla="*/ 5 w 5"/>
                <a:gd name="T3" fmla="*/ 9 h 9"/>
                <a:gd name="T4" fmla="*/ 1 w 5"/>
                <a:gd name="T5" fmla="*/ 6 h 9"/>
                <a:gd name="T6" fmla="*/ 0 w 5"/>
                <a:gd name="T7" fmla="*/ 0 h 9"/>
                <a:gd name="T8" fmla="*/ 2 w 5"/>
                <a:gd name="T9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9">
                  <a:moveTo>
                    <a:pt x="2" y="3"/>
                  </a:moveTo>
                  <a:lnTo>
                    <a:pt x="5" y="9"/>
                  </a:lnTo>
                  <a:lnTo>
                    <a:pt x="1" y="6"/>
                  </a:lnTo>
                  <a:lnTo>
                    <a:pt x="0" y="0"/>
                  </a:lnTo>
                  <a:lnTo>
                    <a:pt x="2" y="3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GB" dirty="0">
                <a:latin typeface="Calibri Light" panose="020F0302020204030204" pitchFamily="34" charset="0"/>
                <a:sym typeface="Calibri Light" panose="020F0302020204030204" pitchFamily="34" charset="0"/>
              </a:endParaRPr>
            </a:p>
          </p:txBody>
        </p:sp>
        <p:sp>
          <p:nvSpPr>
            <p:cNvPr id="472" name="Freeform 69">
              <a:extLst>
                <a:ext uri="{FF2B5EF4-FFF2-40B4-BE49-F238E27FC236}">
                  <a16:creationId xmlns:a16="http://schemas.microsoft.com/office/drawing/2014/main" id="{68FD5E21-E6A1-0A41-B165-90C0285C0490}"/>
                </a:ext>
              </a:extLst>
            </p:cNvPr>
            <p:cNvSpPr>
              <a:spLocks/>
            </p:cNvSpPr>
            <p:nvPr/>
          </p:nvSpPr>
          <p:spPr bwMode="gray">
            <a:xfrm>
              <a:off x="2633541" y="5878165"/>
              <a:ext cx="13548" cy="18083"/>
            </a:xfrm>
            <a:custGeom>
              <a:avLst/>
              <a:gdLst>
                <a:gd name="T0" fmla="*/ 0 w 6"/>
                <a:gd name="T1" fmla="*/ 8 h 8"/>
                <a:gd name="T2" fmla="*/ 5 w 6"/>
                <a:gd name="T3" fmla="*/ 0 h 8"/>
                <a:gd name="T4" fmla="*/ 6 w 6"/>
                <a:gd name="T5" fmla="*/ 7 h 8"/>
                <a:gd name="T6" fmla="*/ 0 w 6"/>
                <a:gd name="T7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8">
                  <a:moveTo>
                    <a:pt x="0" y="8"/>
                  </a:moveTo>
                  <a:lnTo>
                    <a:pt x="5" y="0"/>
                  </a:lnTo>
                  <a:lnTo>
                    <a:pt x="6" y="7"/>
                  </a:lnTo>
                  <a:lnTo>
                    <a:pt x="0" y="8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GB" dirty="0">
                <a:latin typeface="Calibri Light" panose="020F0302020204030204" pitchFamily="34" charset="0"/>
                <a:sym typeface="Calibri Light" panose="020F0302020204030204" pitchFamily="34" charset="0"/>
              </a:endParaRPr>
            </a:p>
          </p:txBody>
        </p:sp>
        <p:sp>
          <p:nvSpPr>
            <p:cNvPr id="473" name="Freeform 70">
              <a:extLst>
                <a:ext uri="{FF2B5EF4-FFF2-40B4-BE49-F238E27FC236}">
                  <a16:creationId xmlns:a16="http://schemas.microsoft.com/office/drawing/2014/main" id="{EA19A2DE-E7B4-0645-AA4D-39DD015EA9FA}"/>
                </a:ext>
              </a:extLst>
            </p:cNvPr>
            <p:cNvSpPr>
              <a:spLocks/>
            </p:cNvSpPr>
            <p:nvPr/>
          </p:nvSpPr>
          <p:spPr bwMode="gray">
            <a:xfrm>
              <a:off x="2635800" y="5842000"/>
              <a:ext cx="18064" cy="36165"/>
            </a:xfrm>
            <a:custGeom>
              <a:avLst/>
              <a:gdLst>
                <a:gd name="T0" fmla="*/ 8 w 8"/>
                <a:gd name="T1" fmla="*/ 10 h 16"/>
                <a:gd name="T2" fmla="*/ 7 w 8"/>
                <a:gd name="T3" fmla="*/ 16 h 16"/>
                <a:gd name="T4" fmla="*/ 4 w 8"/>
                <a:gd name="T5" fmla="*/ 16 h 16"/>
                <a:gd name="T6" fmla="*/ 0 w 8"/>
                <a:gd name="T7" fmla="*/ 0 h 16"/>
                <a:gd name="T8" fmla="*/ 8 w 8"/>
                <a:gd name="T9" fmla="*/ 1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6">
                  <a:moveTo>
                    <a:pt x="8" y="10"/>
                  </a:moveTo>
                  <a:lnTo>
                    <a:pt x="7" y="16"/>
                  </a:lnTo>
                  <a:lnTo>
                    <a:pt x="4" y="16"/>
                  </a:lnTo>
                  <a:lnTo>
                    <a:pt x="0" y="0"/>
                  </a:lnTo>
                  <a:lnTo>
                    <a:pt x="8" y="1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GB" dirty="0">
                <a:latin typeface="Calibri Light" panose="020F0302020204030204" pitchFamily="34" charset="0"/>
                <a:sym typeface="Calibri Light" panose="020F0302020204030204" pitchFamily="34" charset="0"/>
              </a:endParaRPr>
            </a:p>
          </p:txBody>
        </p:sp>
        <p:sp>
          <p:nvSpPr>
            <p:cNvPr id="474" name="Freeform 71">
              <a:extLst>
                <a:ext uri="{FF2B5EF4-FFF2-40B4-BE49-F238E27FC236}">
                  <a16:creationId xmlns:a16="http://schemas.microsoft.com/office/drawing/2014/main" id="{B2CE8136-D2A4-6B45-8914-A735FA3E3469}"/>
                </a:ext>
              </a:extLst>
            </p:cNvPr>
            <p:cNvSpPr>
              <a:spLocks/>
            </p:cNvSpPr>
            <p:nvPr/>
          </p:nvSpPr>
          <p:spPr bwMode="gray">
            <a:xfrm>
              <a:off x="2642574" y="5826177"/>
              <a:ext cx="24838" cy="27123"/>
            </a:xfrm>
            <a:custGeom>
              <a:avLst/>
              <a:gdLst>
                <a:gd name="T0" fmla="*/ 5 w 11"/>
                <a:gd name="T1" fmla="*/ 9 h 12"/>
                <a:gd name="T2" fmla="*/ 0 w 11"/>
                <a:gd name="T3" fmla="*/ 0 h 12"/>
                <a:gd name="T4" fmla="*/ 9 w 11"/>
                <a:gd name="T5" fmla="*/ 7 h 12"/>
                <a:gd name="T6" fmla="*/ 11 w 11"/>
                <a:gd name="T7" fmla="*/ 12 h 12"/>
                <a:gd name="T8" fmla="*/ 5 w 11"/>
                <a:gd name="T9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2">
                  <a:moveTo>
                    <a:pt x="5" y="9"/>
                  </a:moveTo>
                  <a:lnTo>
                    <a:pt x="0" y="0"/>
                  </a:lnTo>
                  <a:lnTo>
                    <a:pt x="9" y="7"/>
                  </a:lnTo>
                  <a:lnTo>
                    <a:pt x="11" y="12"/>
                  </a:lnTo>
                  <a:lnTo>
                    <a:pt x="5" y="9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GB" dirty="0">
                <a:latin typeface="Calibri Light" panose="020F0302020204030204" pitchFamily="34" charset="0"/>
                <a:sym typeface="Calibri Light" panose="020F0302020204030204" pitchFamily="34" charset="0"/>
              </a:endParaRPr>
            </a:p>
          </p:txBody>
        </p:sp>
        <p:sp>
          <p:nvSpPr>
            <p:cNvPr id="475" name="Freeform 72">
              <a:extLst>
                <a:ext uri="{FF2B5EF4-FFF2-40B4-BE49-F238E27FC236}">
                  <a16:creationId xmlns:a16="http://schemas.microsoft.com/office/drawing/2014/main" id="{9DCA16C9-A2BC-2F43-BB35-88D9A2F13E4B}"/>
                </a:ext>
              </a:extLst>
            </p:cNvPr>
            <p:cNvSpPr>
              <a:spLocks/>
            </p:cNvSpPr>
            <p:nvPr/>
          </p:nvSpPr>
          <p:spPr bwMode="gray">
            <a:xfrm>
              <a:off x="2610962" y="5814876"/>
              <a:ext cx="24838" cy="15822"/>
            </a:xfrm>
            <a:custGeom>
              <a:avLst/>
              <a:gdLst>
                <a:gd name="T0" fmla="*/ 0 w 11"/>
                <a:gd name="T1" fmla="*/ 1 h 7"/>
                <a:gd name="T2" fmla="*/ 11 w 11"/>
                <a:gd name="T3" fmla="*/ 0 h 7"/>
                <a:gd name="T4" fmla="*/ 9 w 11"/>
                <a:gd name="T5" fmla="*/ 7 h 7"/>
                <a:gd name="T6" fmla="*/ 0 w 11"/>
                <a:gd name="T7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7">
                  <a:moveTo>
                    <a:pt x="0" y="1"/>
                  </a:moveTo>
                  <a:lnTo>
                    <a:pt x="11" y="0"/>
                  </a:lnTo>
                  <a:lnTo>
                    <a:pt x="9" y="7"/>
                  </a:lnTo>
                  <a:lnTo>
                    <a:pt x="0" y="1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GB" dirty="0">
                <a:latin typeface="Calibri Light" panose="020F0302020204030204" pitchFamily="34" charset="0"/>
                <a:sym typeface="Calibri Light" panose="020F0302020204030204" pitchFamily="34" charset="0"/>
              </a:endParaRPr>
            </a:p>
          </p:txBody>
        </p:sp>
        <p:sp>
          <p:nvSpPr>
            <p:cNvPr id="476" name="Freeform 73">
              <a:extLst>
                <a:ext uri="{FF2B5EF4-FFF2-40B4-BE49-F238E27FC236}">
                  <a16:creationId xmlns:a16="http://schemas.microsoft.com/office/drawing/2014/main" id="{99F97EE4-1CF0-1448-83FC-619BA5A29186}"/>
                </a:ext>
              </a:extLst>
            </p:cNvPr>
            <p:cNvSpPr>
              <a:spLocks/>
            </p:cNvSpPr>
            <p:nvPr/>
          </p:nvSpPr>
          <p:spPr bwMode="gray">
            <a:xfrm>
              <a:off x="2606446" y="5771929"/>
              <a:ext cx="13548" cy="13562"/>
            </a:xfrm>
            <a:custGeom>
              <a:avLst/>
              <a:gdLst>
                <a:gd name="T0" fmla="*/ 0 w 6"/>
                <a:gd name="T1" fmla="*/ 3 h 6"/>
                <a:gd name="T2" fmla="*/ 2 w 6"/>
                <a:gd name="T3" fmla="*/ 0 h 6"/>
                <a:gd name="T4" fmla="*/ 6 w 6"/>
                <a:gd name="T5" fmla="*/ 6 h 6"/>
                <a:gd name="T6" fmla="*/ 0 w 6"/>
                <a:gd name="T7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6">
                  <a:moveTo>
                    <a:pt x="0" y="3"/>
                  </a:moveTo>
                  <a:lnTo>
                    <a:pt x="2" y="0"/>
                  </a:lnTo>
                  <a:lnTo>
                    <a:pt x="6" y="6"/>
                  </a:lnTo>
                  <a:lnTo>
                    <a:pt x="0" y="3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GB" dirty="0">
                <a:latin typeface="Calibri Light" panose="020F0302020204030204" pitchFamily="34" charset="0"/>
                <a:sym typeface="Calibri Light" panose="020F0302020204030204" pitchFamily="34" charset="0"/>
              </a:endParaRPr>
            </a:p>
          </p:txBody>
        </p:sp>
        <p:sp>
          <p:nvSpPr>
            <p:cNvPr id="477" name="Freeform 74">
              <a:extLst>
                <a:ext uri="{FF2B5EF4-FFF2-40B4-BE49-F238E27FC236}">
                  <a16:creationId xmlns:a16="http://schemas.microsoft.com/office/drawing/2014/main" id="{82355A4D-22E8-7840-8D54-1CDC3DFB0B66}"/>
                </a:ext>
              </a:extLst>
            </p:cNvPr>
            <p:cNvSpPr>
              <a:spLocks/>
            </p:cNvSpPr>
            <p:nvPr/>
          </p:nvSpPr>
          <p:spPr bwMode="gray">
            <a:xfrm>
              <a:off x="2617736" y="5708641"/>
              <a:ext cx="33870" cy="92673"/>
            </a:xfrm>
            <a:custGeom>
              <a:avLst/>
              <a:gdLst>
                <a:gd name="T0" fmla="*/ 5 w 15"/>
                <a:gd name="T1" fmla="*/ 9 h 41"/>
                <a:gd name="T2" fmla="*/ 8 w 15"/>
                <a:gd name="T3" fmla="*/ 0 h 41"/>
                <a:gd name="T4" fmla="*/ 15 w 15"/>
                <a:gd name="T5" fmla="*/ 8 h 41"/>
                <a:gd name="T6" fmla="*/ 13 w 15"/>
                <a:gd name="T7" fmla="*/ 41 h 41"/>
                <a:gd name="T8" fmla="*/ 8 w 15"/>
                <a:gd name="T9" fmla="*/ 37 h 41"/>
                <a:gd name="T10" fmla="*/ 8 w 15"/>
                <a:gd name="T11" fmla="*/ 25 h 41"/>
                <a:gd name="T12" fmla="*/ 0 w 15"/>
                <a:gd name="T13" fmla="*/ 19 h 41"/>
                <a:gd name="T14" fmla="*/ 5 w 15"/>
                <a:gd name="T15" fmla="*/ 20 h 41"/>
                <a:gd name="T16" fmla="*/ 1 w 15"/>
                <a:gd name="T17" fmla="*/ 14 h 41"/>
                <a:gd name="T18" fmla="*/ 5 w 15"/>
                <a:gd name="T19" fmla="*/ 9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" h="41">
                  <a:moveTo>
                    <a:pt x="5" y="9"/>
                  </a:moveTo>
                  <a:lnTo>
                    <a:pt x="8" y="0"/>
                  </a:lnTo>
                  <a:lnTo>
                    <a:pt x="15" y="8"/>
                  </a:lnTo>
                  <a:lnTo>
                    <a:pt x="13" y="41"/>
                  </a:lnTo>
                  <a:lnTo>
                    <a:pt x="8" y="37"/>
                  </a:lnTo>
                  <a:lnTo>
                    <a:pt x="8" y="25"/>
                  </a:lnTo>
                  <a:lnTo>
                    <a:pt x="0" y="19"/>
                  </a:lnTo>
                  <a:lnTo>
                    <a:pt x="5" y="20"/>
                  </a:lnTo>
                  <a:lnTo>
                    <a:pt x="1" y="14"/>
                  </a:lnTo>
                  <a:lnTo>
                    <a:pt x="5" y="9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GB" dirty="0">
                <a:latin typeface="Calibri Light" panose="020F0302020204030204" pitchFamily="34" charset="0"/>
                <a:sym typeface="Calibri Light" panose="020F0302020204030204" pitchFamily="34" charset="0"/>
              </a:endParaRPr>
            </a:p>
          </p:txBody>
        </p:sp>
        <p:sp>
          <p:nvSpPr>
            <p:cNvPr id="478" name="Freeform 75">
              <a:extLst>
                <a:ext uri="{FF2B5EF4-FFF2-40B4-BE49-F238E27FC236}">
                  <a16:creationId xmlns:a16="http://schemas.microsoft.com/office/drawing/2014/main" id="{A0C47F44-6B64-4044-A659-2A13F1AFFA1F}"/>
                </a:ext>
              </a:extLst>
            </p:cNvPr>
            <p:cNvSpPr>
              <a:spLocks/>
            </p:cNvSpPr>
            <p:nvPr/>
          </p:nvSpPr>
          <p:spPr bwMode="gray">
            <a:xfrm>
              <a:off x="2608704" y="5695080"/>
              <a:ext cx="9032" cy="20343"/>
            </a:xfrm>
            <a:custGeom>
              <a:avLst/>
              <a:gdLst>
                <a:gd name="T0" fmla="*/ 0 w 4"/>
                <a:gd name="T1" fmla="*/ 4 h 9"/>
                <a:gd name="T2" fmla="*/ 1 w 4"/>
                <a:gd name="T3" fmla="*/ 0 h 9"/>
                <a:gd name="T4" fmla="*/ 4 w 4"/>
                <a:gd name="T5" fmla="*/ 5 h 9"/>
                <a:gd name="T6" fmla="*/ 0 w 4"/>
                <a:gd name="T7" fmla="*/ 9 h 9"/>
                <a:gd name="T8" fmla="*/ 0 w 4"/>
                <a:gd name="T9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9">
                  <a:moveTo>
                    <a:pt x="0" y="4"/>
                  </a:moveTo>
                  <a:lnTo>
                    <a:pt x="1" y="0"/>
                  </a:lnTo>
                  <a:lnTo>
                    <a:pt x="4" y="5"/>
                  </a:lnTo>
                  <a:lnTo>
                    <a:pt x="0" y="9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GB" dirty="0">
                <a:latin typeface="Calibri Light" panose="020F0302020204030204" pitchFamily="34" charset="0"/>
                <a:sym typeface="Calibri Light" panose="020F0302020204030204" pitchFamily="34" charset="0"/>
              </a:endParaRPr>
            </a:p>
          </p:txBody>
        </p:sp>
        <p:sp>
          <p:nvSpPr>
            <p:cNvPr id="479" name="Freeform 76">
              <a:extLst>
                <a:ext uri="{FF2B5EF4-FFF2-40B4-BE49-F238E27FC236}">
                  <a16:creationId xmlns:a16="http://schemas.microsoft.com/office/drawing/2014/main" id="{6F045C93-57D0-7549-9A08-3B21DF92E0EA}"/>
                </a:ext>
              </a:extLst>
            </p:cNvPr>
            <p:cNvSpPr>
              <a:spLocks/>
            </p:cNvSpPr>
            <p:nvPr/>
          </p:nvSpPr>
          <p:spPr bwMode="gray">
            <a:xfrm>
              <a:off x="2608704" y="5667955"/>
              <a:ext cx="15806" cy="36165"/>
            </a:xfrm>
            <a:custGeom>
              <a:avLst/>
              <a:gdLst>
                <a:gd name="T0" fmla="*/ 0 w 7"/>
                <a:gd name="T1" fmla="*/ 3 h 16"/>
                <a:gd name="T2" fmla="*/ 2 w 7"/>
                <a:gd name="T3" fmla="*/ 0 h 16"/>
                <a:gd name="T4" fmla="*/ 7 w 7"/>
                <a:gd name="T5" fmla="*/ 16 h 16"/>
                <a:gd name="T6" fmla="*/ 0 w 7"/>
                <a:gd name="T7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6">
                  <a:moveTo>
                    <a:pt x="0" y="3"/>
                  </a:moveTo>
                  <a:lnTo>
                    <a:pt x="2" y="0"/>
                  </a:lnTo>
                  <a:lnTo>
                    <a:pt x="7" y="16"/>
                  </a:lnTo>
                  <a:lnTo>
                    <a:pt x="0" y="3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GB" dirty="0">
                <a:latin typeface="Calibri Light" panose="020F0302020204030204" pitchFamily="34" charset="0"/>
                <a:sym typeface="Calibri Light" panose="020F0302020204030204" pitchFamily="34" charset="0"/>
              </a:endParaRPr>
            </a:p>
          </p:txBody>
        </p:sp>
        <p:sp>
          <p:nvSpPr>
            <p:cNvPr id="480" name="Freeform 77">
              <a:extLst>
                <a:ext uri="{FF2B5EF4-FFF2-40B4-BE49-F238E27FC236}">
                  <a16:creationId xmlns:a16="http://schemas.microsoft.com/office/drawing/2014/main" id="{9C268ABB-EEFD-F14F-86AF-4E4757E50B8C}"/>
                </a:ext>
              </a:extLst>
            </p:cNvPr>
            <p:cNvSpPr>
              <a:spLocks/>
            </p:cNvSpPr>
            <p:nvPr/>
          </p:nvSpPr>
          <p:spPr bwMode="gray">
            <a:xfrm>
              <a:off x="2644832" y="5638572"/>
              <a:ext cx="13548" cy="11302"/>
            </a:xfrm>
            <a:custGeom>
              <a:avLst/>
              <a:gdLst>
                <a:gd name="T0" fmla="*/ 6 w 6"/>
                <a:gd name="T1" fmla="*/ 5 h 5"/>
                <a:gd name="T2" fmla="*/ 0 w 6"/>
                <a:gd name="T3" fmla="*/ 1 h 5"/>
                <a:gd name="T4" fmla="*/ 3 w 6"/>
                <a:gd name="T5" fmla="*/ 0 h 5"/>
                <a:gd name="T6" fmla="*/ 6 w 6"/>
                <a:gd name="T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5">
                  <a:moveTo>
                    <a:pt x="6" y="5"/>
                  </a:moveTo>
                  <a:lnTo>
                    <a:pt x="0" y="1"/>
                  </a:lnTo>
                  <a:lnTo>
                    <a:pt x="3" y="0"/>
                  </a:lnTo>
                  <a:lnTo>
                    <a:pt x="6" y="5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GB" dirty="0">
                <a:latin typeface="Calibri Light" panose="020F0302020204030204" pitchFamily="34" charset="0"/>
                <a:sym typeface="Calibri Light" panose="020F0302020204030204" pitchFamily="34" charset="0"/>
              </a:endParaRPr>
            </a:p>
          </p:txBody>
        </p:sp>
        <p:sp>
          <p:nvSpPr>
            <p:cNvPr id="481" name="Freeform 78">
              <a:extLst>
                <a:ext uri="{FF2B5EF4-FFF2-40B4-BE49-F238E27FC236}">
                  <a16:creationId xmlns:a16="http://schemas.microsoft.com/office/drawing/2014/main" id="{BACAA830-589A-C049-87FE-9A59775F6212}"/>
                </a:ext>
              </a:extLst>
            </p:cNvPr>
            <p:cNvSpPr>
              <a:spLocks/>
            </p:cNvSpPr>
            <p:nvPr/>
          </p:nvSpPr>
          <p:spPr bwMode="gray">
            <a:xfrm>
              <a:off x="2665153" y="5478089"/>
              <a:ext cx="18064" cy="15822"/>
            </a:xfrm>
            <a:custGeom>
              <a:avLst/>
              <a:gdLst>
                <a:gd name="T0" fmla="*/ 0 w 8"/>
                <a:gd name="T1" fmla="*/ 2 h 7"/>
                <a:gd name="T2" fmla="*/ 6 w 8"/>
                <a:gd name="T3" fmla="*/ 0 h 7"/>
                <a:gd name="T4" fmla="*/ 8 w 8"/>
                <a:gd name="T5" fmla="*/ 7 h 7"/>
                <a:gd name="T6" fmla="*/ 0 w 8"/>
                <a:gd name="T7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7">
                  <a:moveTo>
                    <a:pt x="0" y="2"/>
                  </a:moveTo>
                  <a:lnTo>
                    <a:pt x="6" y="0"/>
                  </a:lnTo>
                  <a:lnTo>
                    <a:pt x="8" y="7"/>
                  </a:lnTo>
                  <a:lnTo>
                    <a:pt x="0" y="2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GB" dirty="0">
                <a:latin typeface="Calibri Light" panose="020F0302020204030204" pitchFamily="34" charset="0"/>
                <a:sym typeface="Calibri Light" panose="020F0302020204030204" pitchFamily="34" charset="0"/>
              </a:endParaRPr>
            </a:p>
          </p:txBody>
        </p:sp>
        <p:sp>
          <p:nvSpPr>
            <p:cNvPr id="482" name="Freeform 79">
              <a:extLst>
                <a:ext uri="{FF2B5EF4-FFF2-40B4-BE49-F238E27FC236}">
                  <a16:creationId xmlns:a16="http://schemas.microsoft.com/office/drawing/2014/main" id="{7CA8AAE3-CCAE-1C49-9BD4-5CAA29BE6A5D}"/>
                </a:ext>
              </a:extLst>
            </p:cNvPr>
            <p:cNvSpPr>
              <a:spLocks/>
            </p:cNvSpPr>
            <p:nvPr/>
          </p:nvSpPr>
          <p:spPr bwMode="gray">
            <a:xfrm>
              <a:off x="2689991" y="5437403"/>
              <a:ext cx="31612" cy="31645"/>
            </a:xfrm>
            <a:custGeom>
              <a:avLst/>
              <a:gdLst>
                <a:gd name="T0" fmla="*/ 9 w 14"/>
                <a:gd name="T1" fmla="*/ 0 h 14"/>
                <a:gd name="T2" fmla="*/ 14 w 14"/>
                <a:gd name="T3" fmla="*/ 4 h 14"/>
                <a:gd name="T4" fmla="*/ 13 w 14"/>
                <a:gd name="T5" fmla="*/ 11 h 14"/>
                <a:gd name="T6" fmla="*/ 4 w 14"/>
                <a:gd name="T7" fmla="*/ 14 h 14"/>
                <a:gd name="T8" fmla="*/ 0 w 14"/>
                <a:gd name="T9" fmla="*/ 5 h 14"/>
                <a:gd name="T10" fmla="*/ 9 w 14"/>
                <a:gd name="T11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14">
                  <a:moveTo>
                    <a:pt x="9" y="0"/>
                  </a:moveTo>
                  <a:lnTo>
                    <a:pt x="14" y="4"/>
                  </a:lnTo>
                  <a:lnTo>
                    <a:pt x="13" y="11"/>
                  </a:lnTo>
                  <a:lnTo>
                    <a:pt x="4" y="14"/>
                  </a:lnTo>
                  <a:lnTo>
                    <a:pt x="0" y="5"/>
                  </a:lnTo>
                  <a:lnTo>
                    <a:pt x="9" y="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GB" dirty="0">
                <a:latin typeface="Calibri Light" panose="020F0302020204030204" pitchFamily="34" charset="0"/>
                <a:sym typeface="Calibri Light" panose="020F0302020204030204" pitchFamily="34" charset="0"/>
              </a:endParaRPr>
            </a:p>
          </p:txBody>
        </p:sp>
        <p:sp>
          <p:nvSpPr>
            <p:cNvPr id="483" name="Freeform 80">
              <a:extLst>
                <a:ext uri="{FF2B5EF4-FFF2-40B4-BE49-F238E27FC236}">
                  <a16:creationId xmlns:a16="http://schemas.microsoft.com/office/drawing/2014/main" id="{9788875F-AE82-DB42-9CED-740DD4FFCF8B}"/>
                </a:ext>
              </a:extLst>
            </p:cNvPr>
            <p:cNvSpPr>
              <a:spLocks/>
            </p:cNvSpPr>
            <p:nvPr/>
          </p:nvSpPr>
          <p:spPr bwMode="gray">
            <a:xfrm>
              <a:off x="2656122" y="5276921"/>
              <a:ext cx="40644" cy="103974"/>
            </a:xfrm>
            <a:custGeom>
              <a:avLst/>
              <a:gdLst>
                <a:gd name="T0" fmla="*/ 9 w 18"/>
                <a:gd name="T1" fmla="*/ 0 h 46"/>
                <a:gd name="T2" fmla="*/ 14 w 18"/>
                <a:gd name="T3" fmla="*/ 4 h 46"/>
                <a:gd name="T4" fmla="*/ 18 w 18"/>
                <a:gd name="T5" fmla="*/ 18 h 46"/>
                <a:gd name="T6" fmla="*/ 12 w 18"/>
                <a:gd name="T7" fmla="*/ 24 h 46"/>
                <a:gd name="T8" fmla="*/ 15 w 18"/>
                <a:gd name="T9" fmla="*/ 30 h 46"/>
                <a:gd name="T10" fmla="*/ 13 w 18"/>
                <a:gd name="T11" fmla="*/ 30 h 46"/>
                <a:gd name="T12" fmla="*/ 15 w 18"/>
                <a:gd name="T13" fmla="*/ 39 h 46"/>
                <a:gd name="T14" fmla="*/ 12 w 18"/>
                <a:gd name="T15" fmla="*/ 39 h 46"/>
                <a:gd name="T16" fmla="*/ 10 w 18"/>
                <a:gd name="T17" fmla="*/ 46 h 46"/>
                <a:gd name="T18" fmla="*/ 1 w 18"/>
                <a:gd name="T19" fmla="*/ 44 h 46"/>
                <a:gd name="T20" fmla="*/ 0 w 18"/>
                <a:gd name="T21" fmla="*/ 39 h 46"/>
                <a:gd name="T22" fmla="*/ 5 w 18"/>
                <a:gd name="T23" fmla="*/ 7 h 46"/>
                <a:gd name="T24" fmla="*/ 9 w 18"/>
                <a:gd name="T25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8" h="46">
                  <a:moveTo>
                    <a:pt x="9" y="0"/>
                  </a:moveTo>
                  <a:lnTo>
                    <a:pt x="14" y="4"/>
                  </a:lnTo>
                  <a:lnTo>
                    <a:pt x="18" y="18"/>
                  </a:lnTo>
                  <a:lnTo>
                    <a:pt x="12" y="24"/>
                  </a:lnTo>
                  <a:lnTo>
                    <a:pt x="15" y="30"/>
                  </a:lnTo>
                  <a:lnTo>
                    <a:pt x="13" y="30"/>
                  </a:lnTo>
                  <a:lnTo>
                    <a:pt x="15" y="39"/>
                  </a:lnTo>
                  <a:lnTo>
                    <a:pt x="12" y="39"/>
                  </a:lnTo>
                  <a:lnTo>
                    <a:pt x="10" y="46"/>
                  </a:lnTo>
                  <a:lnTo>
                    <a:pt x="1" y="44"/>
                  </a:lnTo>
                  <a:lnTo>
                    <a:pt x="0" y="39"/>
                  </a:lnTo>
                  <a:lnTo>
                    <a:pt x="5" y="7"/>
                  </a:lnTo>
                  <a:lnTo>
                    <a:pt x="9" y="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GB" dirty="0">
                <a:latin typeface="Calibri Light" panose="020F0302020204030204" pitchFamily="34" charset="0"/>
                <a:sym typeface="Calibri Light" panose="020F0302020204030204" pitchFamily="34" charset="0"/>
              </a:endParaRPr>
            </a:p>
          </p:txBody>
        </p:sp>
        <p:sp>
          <p:nvSpPr>
            <p:cNvPr id="484" name="Freeform 81">
              <a:extLst>
                <a:ext uri="{FF2B5EF4-FFF2-40B4-BE49-F238E27FC236}">
                  <a16:creationId xmlns:a16="http://schemas.microsoft.com/office/drawing/2014/main" id="{A4DFB5D8-8462-4347-B3BE-C97CC8E4CA73}"/>
                </a:ext>
              </a:extLst>
            </p:cNvPr>
            <p:cNvSpPr>
              <a:spLocks/>
            </p:cNvSpPr>
            <p:nvPr/>
          </p:nvSpPr>
          <p:spPr bwMode="gray">
            <a:xfrm>
              <a:off x="2845793" y="6151663"/>
              <a:ext cx="31612" cy="11302"/>
            </a:xfrm>
            <a:custGeom>
              <a:avLst/>
              <a:gdLst>
                <a:gd name="T0" fmla="*/ 2 w 14"/>
                <a:gd name="T1" fmla="*/ 5 h 5"/>
                <a:gd name="T2" fmla="*/ 0 w 14"/>
                <a:gd name="T3" fmla="*/ 0 h 5"/>
                <a:gd name="T4" fmla="*/ 14 w 14"/>
                <a:gd name="T5" fmla="*/ 3 h 5"/>
                <a:gd name="T6" fmla="*/ 2 w 14"/>
                <a:gd name="T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5">
                  <a:moveTo>
                    <a:pt x="2" y="5"/>
                  </a:moveTo>
                  <a:lnTo>
                    <a:pt x="0" y="0"/>
                  </a:lnTo>
                  <a:lnTo>
                    <a:pt x="14" y="3"/>
                  </a:lnTo>
                  <a:lnTo>
                    <a:pt x="2" y="5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GB" dirty="0">
                <a:latin typeface="Calibri Light" panose="020F0302020204030204" pitchFamily="34" charset="0"/>
                <a:sym typeface="Calibri Light" panose="020F0302020204030204" pitchFamily="34" charset="0"/>
              </a:endParaRPr>
            </a:p>
          </p:txBody>
        </p:sp>
        <p:sp>
          <p:nvSpPr>
            <p:cNvPr id="485" name="Freeform 82">
              <a:extLst>
                <a:ext uri="{FF2B5EF4-FFF2-40B4-BE49-F238E27FC236}">
                  <a16:creationId xmlns:a16="http://schemas.microsoft.com/office/drawing/2014/main" id="{640E624A-1E9B-E341-AAAC-6A75E80B63E5}"/>
                </a:ext>
              </a:extLst>
            </p:cNvPr>
            <p:cNvSpPr>
              <a:spLocks/>
            </p:cNvSpPr>
            <p:nvPr/>
          </p:nvSpPr>
          <p:spPr bwMode="gray">
            <a:xfrm>
              <a:off x="2850308" y="6153923"/>
              <a:ext cx="88062" cy="56508"/>
            </a:xfrm>
            <a:custGeom>
              <a:avLst/>
              <a:gdLst>
                <a:gd name="T0" fmla="*/ 0 w 39"/>
                <a:gd name="T1" fmla="*/ 7 h 25"/>
                <a:gd name="T2" fmla="*/ 30 w 39"/>
                <a:gd name="T3" fmla="*/ 0 h 25"/>
                <a:gd name="T4" fmla="*/ 33 w 39"/>
                <a:gd name="T5" fmla="*/ 5 h 25"/>
                <a:gd name="T6" fmla="*/ 20 w 39"/>
                <a:gd name="T7" fmla="*/ 4 h 25"/>
                <a:gd name="T8" fmla="*/ 34 w 39"/>
                <a:gd name="T9" fmla="*/ 9 h 25"/>
                <a:gd name="T10" fmla="*/ 28 w 39"/>
                <a:gd name="T11" fmla="*/ 13 h 25"/>
                <a:gd name="T12" fmla="*/ 35 w 39"/>
                <a:gd name="T13" fmla="*/ 15 h 25"/>
                <a:gd name="T14" fmla="*/ 39 w 39"/>
                <a:gd name="T15" fmla="*/ 25 h 25"/>
                <a:gd name="T16" fmla="*/ 18 w 39"/>
                <a:gd name="T17" fmla="*/ 10 h 25"/>
                <a:gd name="T18" fmla="*/ 12 w 39"/>
                <a:gd name="T19" fmla="*/ 12 h 25"/>
                <a:gd name="T20" fmla="*/ 18 w 39"/>
                <a:gd name="T21" fmla="*/ 20 h 25"/>
                <a:gd name="T22" fmla="*/ 11 w 39"/>
                <a:gd name="T23" fmla="*/ 19 h 25"/>
                <a:gd name="T24" fmla="*/ 6 w 39"/>
                <a:gd name="T25" fmla="*/ 13 h 25"/>
                <a:gd name="T26" fmla="*/ 11 w 39"/>
                <a:gd name="T27" fmla="*/ 8 h 25"/>
                <a:gd name="T28" fmla="*/ 0 w 39"/>
                <a:gd name="T29" fmla="*/ 7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9" h="25">
                  <a:moveTo>
                    <a:pt x="0" y="7"/>
                  </a:moveTo>
                  <a:lnTo>
                    <a:pt x="30" y="0"/>
                  </a:lnTo>
                  <a:lnTo>
                    <a:pt x="33" y="5"/>
                  </a:lnTo>
                  <a:lnTo>
                    <a:pt x="20" y="4"/>
                  </a:lnTo>
                  <a:lnTo>
                    <a:pt x="34" y="9"/>
                  </a:lnTo>
                  <a:lnTo>
                    <a:pt x="28" y="13"/>
                  </a:lnTo>
                  <a:lnTo>
                    <a:pt x="35" y="15"/>
                  </a:lnTo>
                  <a:lnTo>
                    <a:pt x="39" y="25"/>
                  </a:lnTo>
                  <a:lnTo>
                    <a:pt x="18" y="10"/>
                  </a:lnTo>
                  <a:lnTo>
                    <a:pt x="12" y="12"/>
                  </a:lnTo>
                  <a:lnTo>
                    <a:pt x="18" y="20"/>
                  </a:lnTo>
                  <a:lnTo>
                    <a:pt x="11" y="19"/>
                  </a:lnTo>
                  <a:lnTo>
                    <a:pt x="6" y="13"/>
                  </a:lnTo>
                  <a:lnTo>
                    <a:pt x="11" y="8"/>
                  </a:lnTo>
                  <a:lnTo>
                    <a:pt x="0" y="7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GB" dirty="0">
                <a:latin typeface="Calibri Light" panose="020F0302020204030204" pitchFamily="34" charset="0"/>
                <a:sym typeface="Calibri Light" panose="020F0302020204030204" pitchFamily="34" charset="0"/>
              </a:endParaRPr>
            </a:p>
          </p:txBody>
        </p:sp>
        <p:sp>
          <p:nvSpPr>
            <p:cNvPr id="486" name="Freeform 83">
              <a:extLst>
                <a:ext uri="{FF2B5EF4-FFF2-40B4-BE49-F238E27FC236}">
                  <a16:creationId xmlns:a16="http://schemas.microsoft.com/office/drawing/2014/main" id="{87906635-5F8A-124D-91B6-D30B6628D74A}"/>
                </a:ext>
              </a:extLst>
            </p:cNvPr>
            <p:cNvSpPr>
              <a:spLocks/>
            </p:cNvSpPr>
            <p:nvPr/>
          </p:nvSpPr>
          <p:spPr bwMode="gray">
            <a:xfrm>
              <a:off x="2929338" y="6153923"/>
              <a:ext cx="47418" cy="22603"/>
            </a:xfrm>
            <a:custGeom>
              <a:avLst/>
              <a:gdLst>
                <a:gd name="T0" fmla="*/ 0 w 21"/>
                <a:gd name="T1" fmla="*/ 2 h 10"/>
                <a:gd name="T2" fmla="*/ 19 w 21"/>
                <a:gd name="T3" fmla="*/ 0 h 10"/>
                <a:gd name="T4" fmla="*/ 21 w 21"/>
                <a:gd name="T5" fmla="*/ 8 h 10"/>
                <a:gd name="T6" fmla="*/ 9 w 21"/>
                <a:gd name="T7" fmla="*/ 10 h 10"/>
                <a:gd name="T8" fmla="*/ 1 w 21"/>
                <a:gd name="T9" fmla="*/ 8 h 10"/>
                <a:gd name="T10" fmla="*/ 0 w 21"/>
                <a:gd name="T11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" h="10">
                  <a:moveTo>
                    <a:pt x="0" y="2"/>
                  </a:moveTo>
                  <a:lnTo>
                    <a:pt x="19" y="0"/>
                  </a:lnTo>
                  <a:lnTo>
                    <a:pt x="21" y="8"/>
                  </a:lnTo>
                  <a:lnTo>
                    <a:pt x="9" y="10"/>
                  </a:lnTo>
                  <a:lnTo>
                    <a:pt x="1" y="8"/>
                  </a:lnTo>
                  <a:lnTo>
                    <a:pt x="0" y="2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GB" dirty="0">
                <a:latin typeface="Calibri Light" panose="020F0302020204030204" pitchFamily="34" charset="0"/>
                <a:sym typeface="Calibri Light" panose="020F0302020204030204" pitchFamily="34" charset="0"/>
              </a:endParaRPr>
            </a:p>
          </p:txBody>
        </p:sp>
        <p:sp>
          <p:nvSpPr>
            <p:cNvPr id="487" name="Freeform 86">
              <a:extLst>
                <a:ext uri="{FF2B5EF4-FFF2-40B4-BE49-F238E27FC236}">
                  <a16:creationId xmlns:a16="http://schemas.microsoft.com/office/drawing/2014/main" id="{7BB29D5E-7991-FC41-B6DF-FAE73C32B9CA}"/>
                </a:ext>
              </a:extLst>
            </p:cNvPr>
            <p:cNvSpPr>
              <a:spLocks/>
            </p:cNvSpPr>
            <p:nvPr/>
          </p:nvSpPr>
          <p:spPr bwMode="gray">
            <a:xfrm>
              <a:off x="1901008" y="3287342"/>
              <a:ext cx="9046" cy="8993"/>
            </a:xfrm>
            <a:custGeom>
              <a:avLst/>
              <a:gdLst>
                <a:gd name="T0" fmla="*/ 3 w 4"/>
                <a:gd name="T1" fmla="*/ 0 h 4"/>
                <a:gd name="T2" fmla="*/ 4 w 4"/>
                <a:gd name="T3" fmla="*/ 4 h 4"/>
                <a:gd name="T4" fmla="*/ 0 w 4"/>
                <a:gd name="T5" fmla="*/ 4 h 4"/>
                <a:gd name="T6" fmla="*/ 3 w 4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3" y="0"/>
                  </a:moveTo>
                  <a:lnTo>
                    <a:pt x="4" y="4"/>
                  </a:lnTo>
                  <a:lnTo>
                    <a:pt x="0" y="4"/>
                  </a:lnTo>
                  <a:lnTo>
                    <a:pt x="3" y="0"/>
                  </a:lnTo>
                  <a:close/>
                </a:path>
              </a:pathLst>
            </a:custGeom>
            <a:grpFill/>
            <a:ln w="6350" cmpd="sng">
              <a:solidFill>
                <a:srgbClr val="CBCBCB"/>
              </a:solidFill>
              <a:round/>
              <a:headEnd/>
              <a:tailEnd/>
            </a:ln>
          </p:spPr>
          <p:txBody>
            <a:bodyPr/>
            <a:lstStyle/>
            <a:p>
              <a:endParaRPr lang="en-GB" dirty="0">
                <a:latin typeface="Calibri Light" panose="020F0302020204030204" pitchFamily="34" charset="0"/>
                <a:sym typeface="Calibri Light" panose="020F0302020204030204" pitchFamily="34" charset="0"/>
              </a:endParaRPr>
            </a:p>
          </p:txBody>
        </p:sp>
        <p:sp>
          <p:nvSpPr>
            <p:cNvPr id="488" name="Freeform 87">
              <a:extLst>
                <a:ext uri="{FF2B5EF4-FFF2-40B4-BE49-F238E27FC236}">
                  <a16:creationId xmlns:a16="http://schemas.microsoft.com/office/drawing/2014/main" id="{3501E03F-9937-4D43-A330-9F944D7CF26F}"/>
                </a:ext>
              </a:extLst>
            </p:cNvPr>
            <p:cNvSpPr>
              <a:spLocks/>
            </p:cNvSpPr>
            <p:nvPr/>
          </p:nvSpPr>
          <p:spPr bwMode="gray">
            <a:xfrm>
              <a:off x="1950762" y="3296335"/>
              <a:ext cx="13569" cy="11242"/>
            </a:xfrm>
            <a:custGeom>
              <a:avLst/>
              <a:gdLst>
                <a:gd name="T0" fmla="*/ 6 w 6"/>
                <a:gd name="T1" fmla="*/ 0 h 5"/>
                <a:gd name="T2" fmla="*/ 3 w 6"/>
                <a:gd name="T3" fmla="*/ 5 h 5"/>
                <a:gd name="T4" fmla="*/ 0 w 6"/>
                <a:gd name="T5" fmla="*/ 4 h 5"/>
                <a:gd name="T6" fmla="*/ 6 w 6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5">
                  <a:moveTo>
                    <a:pt x="6" y="0"/>
                  </a:moveTo>
                  <a:lnTo>
                    <a:pt x="3" y="5"/>
                  </a:lnTo>
                  <a:lnTo>
                    <a:pt x="0" y="4"/>
                  </a:lnTo>
                  <a:lnTo>
                    <a:pt x="6" y="0"/>
                  </a:lnTo>
                  <a:close/>
                </a:path>
              </a:pathLst>
            </a:custGeom>
            <a:grpFill/>
            <a:ln w="6350" cmpd="sng">
              <a:solidFill>
                <a:srgbClr val="CBCBCB"/>
              </a:solidFill>
              <a:round/>
              <a:headEnd/>
              <a:tailEnd/>
            </a:ln>
          </p:spPr>
          <p:txBody>
            <a:bodyPr/>
            <a:lstStyle/>
            <a:p>
              <a:endParaRPr lang="en-GB" dirty="0">
                <a:latin typeface="Calibri Light" panose="020F0302020204030204" pitchFamily="34" charset="0"/>
                <a:sym typeface="Calibri Light" panose="020F0302020204030204" pitchFamily="34" charset="0"/>
              </a:endParaRPr>
            </a:p>
          </p:txBody>
        </p:sp>
        <p:sp>
          <p:nvSpPr>
            <p:cNvPr id="489" name="Freeform 88">
              <a:extLst>
                <a:ext uri="{FF2B5EF4-FFF2-40B4-BE49-F238E27FC236}">
                  <a16:creationId xmlns:a16="http://schemas.microsoft.com/office/drawing/2014/main" id="{3F62155F-0531-0B48-AA01-C215468D99A4}"/>
                </a:ext>
              </a:extLst>
            </p:cNvPr>
            <p:cNvSpPr>
              <a:spLocks/>
            </p:cNvSpPr>
            <p:nvPr/>
          </p:nvSpPr>
          <p:spPr bwMode="gray">
            <a:xfrm>
              <a:off x="1932670" y="3282844"/>
              <a:ext cx="9046" cy="11242"/>
            </a:xfrm>
            <a:custGeom>
              <a:avLst/>
              <a:gdLst>
                <a:gd name="T0" fmla="*/ 2 w 4"/>
                <a:gd name="T1" fmla="*/ 0 h 5"/>
                <a:gd name="T2" fmla="*/ 0 w 4"/>
                <a:gd name="T3" fmla="*/ 4 h 5"/>
                <a:gd name="T4" fmla="*/ 4 w 4"/>
                <a:gd name="T5" fmla="*/ 5 h 5"/>
                <a:gd name="T6" fmla="*/ 2 w 4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5">
                  <a:moveTo>
                    <a:pt x="2" y="0"/>
                  </a:moveTo>
                  <a:lnTo>
                    <a:pt x="0" y="4"/>
                  </a:lnTo>
                  <a:lnTo>
                    <a:pt x="4" y="5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6350" cmpd="sng">
              <a:solidFill>
                <a:srgbClr val="CBCBCB"/>
              </a:solidFill>
              <a:round/>
              <a:headEnd/>
              <a:tailEnd/>
            </a:ln>
          </p:spPr>
          <p:txBody>
            <a:bodyPr/>
            <a:lstStyle/>
            <a:p>
              <a:endParaRPr lang="en-GB" dirty="0">
                <a:latin typeface="Calibri Light" panose="020F0302020204030204" pitchFamily="34" charset="0"/>
                <a:sym typeface="Calibri Light" panose="020F0302020204030204" pitchFamily="34" charset="0"/>
              </a:endParaRPr>
            </a:p>
          </p:txBody>
        </p:sp>
        <p:sp>
          <p:nvSpPr>
            <p:cNvPr id="490" name="Freeform 90">
              <a:extLst>
                <a:ext uri="{FF2B5EF4-FFF2-40B4-BE49-F238E27FC236}">
                  <a16:creationId xmlns:a16="http://schemas.microsoft.com/office/drawing/2014/main" id="{842E6E1B-F522-1741-AA21-56F6E06EE70F}"/>
                </a:ext>
              </a:extLst>
            </p:cNvPr>
            <p:cNvSpPr>
              <a:spLocks/>
            </p:cNvSpPr>
            <p:nvPr/>
          </p:nvSpPr>
          <p:spPr bwMode="gray">
            <a:xfrm>
              <a:off x="2373673" y="3217641"/>
              <a:ext cx="246509" cy="274302"/>
            </a:xfrm>
            <a:custGeom>
              <a:avLst/>
              <a:gdLst>
                <a:gd name="T0" fmla="*/ 106 w 109"/>
                <a:gd name="T1" fmla="*/ 28 h 122"/>
                <a:gd name="T2" fmla="*/ 91 w 109"/>
                <a:gd name="T3" fmla="*/ 19 h 122"/>
                <a:gd name="T4" fmla="*/ 88 w 109"/>
                <a:gd name="T5" fmla="*/ 21 h 122"/>
                <a:gd name="T6" fmla="*/ 69 w 109"/>
                <a:gd name="T7" fmla="*/ 21 h 122"/>
                <a:gd name="T8" fmla="*/ 61 w 109"/>
                <a:gd name="T9" fmla="*/ 11 h 122"/>
                <a:gd name="T10" fmla="*/ 37 w 109"/>
                <a:gd name="T11" fmla="*/ 0 h 122"/>
                <a:gd name="T12" fmla="*/ 14 w 109"/>
                <a:gd name="T13" fmla="*/ 11 h 122"/>
                <a:gd name="T14" fmla="*/ 14 w 109"/>
                <a:gd name="T15" fmla="*/ 23 h 122"/>
                <a:gd name="T16" fmla="*/ 8 w 109"/>
                <a:gd name="T17" fmla="*/ 40 h 122"/>
                <a:gd name="T18" fmla="*/ 0 w 109"/>
                <a:gd name="T19" fmla="*/ 46 h 122"/>
                <a:gd name="T20" fmla="*/ 0 w 109"/>
                <a:gd name="T21" fmla="*/ 70 h 122"/>
                <a:gd name="T22" fmla="*/ 10 w 109"/>
                <a:gd name="T23" fmla="*/ 77 h 122"/>
                <a:gd name="T24" fmla="*/ 17 w 109"/>
                <a:gd name="T25" fmla="*/ 68 h 122"/>
                <a:gd name="T26" fmla="*/ 20 w 109"/>
                <a:gd name="T27" fmla="*/ 75 h 122"/>
                <a:gd name="T28" fmla="*/ 18 w 109"/>
                <a:gd name="T29" fmla="*/ 85 h 122"/>
                <a:gd name="T30" fmla="*/ 8 w 109"/>
                <a:gd name="T31" fmla="*/ 93 h 122"/>
                <a:gd name="T32" fmla="*/ 11 w 109"/>
                <a:gd name="T33" fmla="*/ 100 h 122"/>
                <a:gd name="T34" fmla="*/ 4 w 109"/>
                <a:gd name="T35" fmla="*/ 105 h 122"/>
                <a:gd name="T36" fmla="*/ 6 w 109"/>
                <a:gd name="T37" fmla="*/ 114 h 122"/>
                <a:gd name="T38" fmla="*/ 14 w 109"/>
                <a:gd name="T39" fmla="*/ 112 h 122"/>
                <a:gd name="T40" fmla="*/ 22 w 109"/>
                <a:gd name="T41" fmla="*/ 114 h 122"/>
                <a:gd name="T42" fmla="*/ 26 w 109"/>
                <a:gd name="T43" fmla="*/ 122 h 122"/>
                <a:gd name="T44" fmla="*/ 33 w 109"/>
                <a:gd name="T45" fmla="*/ 121 h 122"/>
                <a:gd name="T46" fmla="*/ 40 w 109"/>
                <a:gd name="T47" fmla="*/ 116 h 122"/>
                <a:gd name="T48" fmla="*/ 41 w 109"/>
                <a:gd name="T49" fmla="*/ 102 h 122"/>
                <a:gd name="T50" fmla="*/ 46 w 109"/>
                <a:gd name="T51" fmla="*/ 94 h 122"/>
                <a:gd name="T52" fmla="*/ 51 w 109"/>
                <a:gd name="T53" fmla="*/ 94 h 122"/>
                <a:gd name="T54" fmla="*/ 53 w 109"/>
                <a:gd name="T55" fmla="*/ 87 h 122"/>
                <a:gd name="T56" fmla="*/ 80 w 109"/>
                <a:gd name="T57" fmla="*/ 75 h 122"/>
                <a:gd name="T58" fmla="*/ 98 w 109"/>
                <a:gd name="T59" fmla="*/ 59 h 122"/>
                <a:gd name="T60" fmla="*/ 106 w 109"/>
                <a:gd name="T61" fmla="*/ 45 h 122"/>
                <a:gd name="T62" fmla="*/ 109 w 109"/>
                <a:gd name="T63" fmla="*/ 45 h 122"/>
                <a:gd name="T64" fmla="*/ 101 w 109"/>
                <a:gd name="T65" fmla="*/ 31 h 122"/>
                <a:gd name="T66" fmla="*/ 106 w 109"/>
                <a:gd name="T67" fmla="*/ 28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09" h="122">
                  <a:moveTo>
                    <a:pt x="106" y="28"/>
                  </a:moveTo>
                  <a:lnTo>
                    <a:pt x="91" y="19"/>
                  </a:lnTo>
                  <a:lnTo>
                    <a:pt x="88" y="21"/>
                  </a:lnTo>
                  <a:lnTo>
                    <a:pt x="69" y="21"/>
                  </a:lnTo>
                  <a:lnTo>
                    <a:pt x="61" y="11"/>
                  </a:lnTo>
                  <a:lnTo>
                    <a:pt x="37" y="0"/>
                  </a:lnTo>
                  <a:lnTo>
                    <a:pt x="14" y="11"/>
                  </a:lnTo>
                  <a:lnTo>
                    <a:pt x="14" y="23"/>
                  </a:lnTo>
                  <a:lnTo>
                    <a:pt x="8" y="40"/>
                  </a:lnTo>
                  <a:lnTo>
                    <a:pt x="0" y="46"/>
                  </a:lnTo>
                  <a:lnTo>
                    <a:pt x="0" y="70"/>
                  </a:lnTo>
                  <a:lnTo>
                    <a:pt x="10" y="77"/>
                  </a:lnTo>
                  <a:lnTo>
                    <a:pt x="17" y="68"/>
                  </a:lnTo>
                  <a:lnTo>
                    <a:pt x="20" y="75"/>
                  </a:lnTo>
                  <a:lnTo>
                    <a:pt x="18" y="85"/>
                  </a:lnTo>
                  <a:lnTo>
                    <a:pt x="8" y="93"/>
                  </a:lnTo>
                  <a:lnTo>
                    <a:pt x="11" y="100"/>
                  </a:lnTo>
                  <a:lnTo>
                    <a:pt x="4" y="105"/>
                  </a:lnTo>
                  <a:lnTo>
                    <a:pt x="6" y="114"/>
                  </a:lnTo>
                  <a:lnTo>
                    <a:pt x="14" y="112"/>
                  </a:lnTo>
                  <a:lnTo>
                    <a:pt x="22" y="114"/>
                  </a:lnTo>
                  <a:lnTo>
                    <a:pt x="26" y="122"/>
                  </a:lnTo>
                  <a:lnTo>
                    <a:pt x="33" y="121"/>
                  </a:lnTo>
                  <a:lnTo>
                    <a:pt x="40" y="116"/>
                  </a:lnTo>
                  <a:lnTo>
                    <a:pt x="41" y="102"/>
                  </a:lnTo>
                  <a:lnTo>
                    <a:pt x="46" y="94"/>
                  </a:lnTo>
                  <a:lnTo>
                    <a:pt x="51" y="94"/>
                  </a:lnTo>
                  <a:lnTo>
                    <a:pt x="53" y="87"/>
                  </a:lnTo>
                  <a:lnTo>
                    <a:pt x="80" y="75"/>
                  </a:lnTo>
                  <a:lnTo>
                    <a:pt x="98" y="59"/>
                  </a:lnTo>
                  <a:lnTo>
                    <a:pt x="106" y="45"/>
                  </a:lnTo>
                  <a:lnTo>
                    <a:pt x="109" y="45"/>
                  </a:lnTo>
                  <a:lnTo>
                    <a:pt x="101" y="31"/>
                  </a:lnTo>
                  <a:lnTo>
                    <a:pt x="106" y="28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GB" dirty="0">
                <a:latin typeface="Calibri Light" panose="020F0302020204030204" pitchFamily="34" charset="0"/>
                <a:sym typeface="Calibri Light" panose="020F0302020204030204" pitchFamily="34" charset="0"/>
              </a:endParaRPr>
            </a:p>
          </p:txBody>
        </p:sp>
        <p:sp>
          <p:nvSpPr>
            <p:cNvPr id="491" name="Freeform 91">
              <a:extLst>
                <a:ext uri="{FF2B5EF4-FFF2-40B4-BE49-F238E27FC236}">
                  <a16:creationId xmlns:a16="http://schemas.microsoft.com/office/drawing/2014/main" id="{63B7BBC7-7640-554F-9BA2-BEA5AE0A3998}"/>
                </a:ext>
              </a:extLst>
            </p:cNvPr>
            <p:cNvSpPr>
              <a:spLocks/>
            </p:cNvSpPr>
            <p:nvPr/>
          </p:nvSpPr>
          <p:spPr bwMode="gray">
            <a:xfrm>
              <a:off x="1903270" y="3269354"/>
              <a:ext cx="27138" cy="56209"/>
            </a:xfrm>
            <a:custGeom>
              <a:avLst/>
              <a:gdLst>
                <a:gd name="T0" fmla="*/ 3 w 12"/>
                <a:gd name="T1" fmla="*/ 0 h 25"/>
                <a:gd name="T2" fmla="*/ 12 w 12"/>
                <a:gd name="T3" fmla="*/ 18 h 25"/>
                <a:gd name="T4" fmla="*/ 4 w 12"/>
                <a:gd name="T5" fmla="*/ 25 h 25"/>
                <a:gd name="T6" fmla="*/ 2 w 12"/>
                <a:gd name="T7" fmla="*/ 18 h 25"/>
                <a:gd name="T8" fmla="*/ 5 w 12"/>
                <a:gd name="T9" fmla="*/ 12 h 25"/>
                <a:gd name="T10" fmla="*/ 0 w 12"/>
                <a:gd name="T11" fmla="*/ 3 h 25"/>
                <a:gd name="T12" fmla="*/ 3 w 12"/>
                <a:gd name="T13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25">
                  <a:moveTo>
                    <a:pt x="3" y="0"/>
                  </a:moveTo>
                  <a:lnTo>
                    <a:pt x="12" y="18"/>
                  </a:lnTo>
                  <a:lnTo>
                    <a:pt x="4" y="25"/>
                  </a:lnTo>
                  <a:lnTo>
                    <a:pt x="2" y="18"/>
                  </a:lnTo>
                  <a:lnTo>
                    <a:pt x="5" y="12"/>
                  </a:lnTo>
                  <a:lnTo>
                    <a:pt x="0" y="3"/>
                  </a:lnTo>
                  <a:lnTo>
                    <a:pt x="3" y="0"/>
                  </a:lnTo>
                  <a:close/>
                </a:path>
              </a:pathLst>
            </a:custGeom>
            <a:grpFill/>
            <a:ln w="6350" cmpd="sng">
              <a:solidFill>
                <a:srgbClr val="CBCBCB"/>
              </a:solidFill>
              <a:round/>
              <a:headEnd/>
              <a:tailEnd/>
            </a:ln>
          </p:spPr>
          <p:txBody>
            <a:bodyPr/>
            <a:lstStyle/>
            <a:p>
              <a:endParaRPr lang="en-GB" dirty="0">
                <a:latin typeface="Calibri Light" panose="020F0302020204030204" pitchFamily="34" charset="0"/>
                <a:sym typeface="Calibri Light" panose="020F0302020204030204" pitchFamily="34" charset="0"/>
              </a:endParaRPr>
            </a:p>
          </p:txBody>
        </p:sp>
        <p:sp>
          <p:nvSpPr>
            <p:cNvPr id="492" name="Freeform 92">
              <a:extLst>
                <a:ext uri="{FF2B5EF4-FFF2-40B4-BE49-F238E27FC236}">
                  <a16:creationId xmlns:a16="http://schemas.microsoft.com/office/drawing/2014/main" id="{BA502761-CD67-7F49-A26C-87224E8D0F26}"/>
                </a:ext>
              </a:extLst>
            </p:cNvPr>
            <p:cNvSpPr>
              <a:spLocks/>
            </p:cNvSpPr>
            <p:nvPr/>
          </p:nvSpPr>
          <p:spPr bwMode="gray">
            <a:xfrm>
              <a:off x="3531335" y="3031724"/>
              <a:ext cx="124941" cy="155438"/>
            </a:xfrm>
            <a:custGeom>
              <a:avLst/>
              <a:gdLst>
                <a:gd name="T0" fmla="*/ 0 w 56"/>
                <a:gd name="T1" fmla="*/ 64 h 70"/>
                <a:gd name="T2" fmla="*/ 6 w 56"/>
                <a:gd name="T3" fmla="*/ 58 h 70"/>
                <a:gd name="T4" fmla="*/ 9 w 56"/>
                <a:gd name="T5" fmla="*/ 38 h 70"/>
                <a:gd name="T6" fmla="*/ 2 w 56"/>
                <a:gd name="T7" fmla="*/ 26 h 70"/>
                <a:gd name="T8" fmla="*/ 1 w 56"/>
                <a:gd name="T9" fmla="*/ 13 h 70"/>
                <a:gd name="T10" fmla="*/ 9 w 56"/>
                <a:gd name="T11" fmla="*/ 3 h 70"/>
                <a:gd name="T12" fmla="*/ 12 w 56"/>
                <a:gd name="T13" fmla="*/ 0 h 70"/>
                <a:gd name="T14" fmla="*/ 35 w 56"/>
                <a:gd name="T15" fmla="*/ 10 h 70"/>
                <a:gd name="T16" fmla="*/ 51 w 56"/>
                <a:gd name="T17" fmla="*/ 23 h 70"/>
                <a:gd name="T18" fmla="*/ 56 w 56"/>
                <a:gd name="T19" fmla="*/ 31 h 70"/>
                <a:gd name="T20" fmla="*/ 38 w 56"/>
                <a:gd name="T21" fmla="*/ 59 h 70"/>
                <a:gd name="T22" fmla="*/ 26 w 56"/>
                <a:gd name="T23" fmla="*/ 68 h 70"/>
                <a:gd name="T24" fmla="*/ 9 w 56"/>
                <a:gd name="T25" fmla="*/ 70 h 70"/>
                <a:gd name="T26" fmla="*/ 0 w 56"/>
                <a:gd name="T27" fmla="*/ 64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6" h="70">
                  <a:moveTo>
                    <a:pt x="0" y="64"/>
                  </a:moveTo>
                  <a:lnTo>
                    <a:pt x="6" y="58"/>
                  </a:lnTo>
                  <a:lnTo>
                    <a:pt x="9" y="38"/>
                  </a:lnTo>
                  <a:lnTo>
                    <a:pt x="2" y="26"/>
                  </a:lnTo>
                  <a:lnTo>
                    <a:pt x="1" y="13"/>
                  </a:lnTo>
                  <a:lnTo>
                    <a:pt x="9" y="3"/>
                  </a:lnTo>
                  <a:lnTo>
                    <a:pt x="12" y="0"/>
                  </a:lnTo>
                  <a:lnTo>
                    <a:pt x="35" y="10"/>
                  </a:lnTo>
                  <a:lnTo>
                    <a:pt x="51" y="23"/>
                  </a:lnTo>
                  <a:lnTo>
                    <a:pt x="56" y="31"/>
                  </a:lnTo>
                  <a:lnTo>
                    <a:pt x="38" y="59"/>
                  </a:lnTo>
                  <a:lnTo>
                    <a:pt x="26" y="68"/>
                  </a:lnTo>
                  <a:lnTo>
                    <a:pt x="9" y="70"/>
                  </a:lnTo>
                  <a:lnTo>
                    <a:pt x="0" y="64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GB" dirty="0">
                <a:latin typeface="Calibri Light" panose="020F0302020204030204" pitchFamily="34" charset="0"/>
                <a:sym typeface="Calibri Light" panose="020F0302020204030204" pitchFamily="34" charset="0"/>
              </a:endParaRPr>
            </a:p>
          </p:txBody>
        </p:sp>
        <p:sp>
          <p:nvSpPr>
            <p:cNvPr id="493" name="Freeform 93">
              <a:extLst>
                <a:ext uri="{FF2B5EF4-FFF2-40B4-BE49-F238E27FC236}">
                  <a16:creationId xmlns:a16="http://schemas.microsoft.com/office/drawing/2014/main" id="{205463B6-7464-734B-B428-A23B9742083D}"/>
                </a:ext>
              </a:extLst>
            </p:cNvPr>
            <p:cNvSpPr>
              <a:spLocks/>
            </p:cNvSpPr>
            <p:nvPr/>
          </p:nvSpPr>
          <p:spPr bwMode="gray">
            <a:xfrm>
              <a:off x="3229649" y="2915909"/>
              <a:ext cx="210266" cy="304780"/>
            </a:xfrm>
            <a:custGeom>
              <a:avLst/>
              <a:gdLst>
                <a:gd name="T0" fmla="*/ 12 w 93"/>
                <a:gd name="T1" fmla="*/ 60 h 135"/>
                <a:gd name="T2" fmla="*/ 0 w 93"/>
                <a:gd name="T3" fmla="*/ 41 h 135"/>
                <a:gd name="T4" fmla="*/ 4 w 93"/>
                <a:gd name="T5" fmla="*/ 30 h 135"/>
                <a:gd name="T6" fmla="*/ 16 w 93"/>
                <a:gd name="T7" fmla="*/ 23 h 135"/>
                <a:gd name="T8" fmla="*/ 10 w 93"/>
                <a:gd name="T9" fmla="*/ 22 h 135"/>
                <a:gd name="T10" fmla="*/ 10 w 93"/>
                <a:gd name="T11" fmla="*/ 12 h 135"/>
                <a:gd name="T12" fmla="*/ 27 w 93"/>
                <a:gd name="T13" fmla="*/ 3 h 135"/>
                <a:gd name="T14" fmla="*/ 29 w 93"/>
                <a:gd name="T15" fmla="*/ 0 h 135"/>
                <a:gd name="T16" fmla="*/ 34 w 93"/>
                <a:gd name="T17" fmla="*/ 0 h 135"/>
                <a:gd name="T18" fmla="*/ 50 w 93"/>
                <a:gd name="T19" fmla="*/ 13 h 135"/>
                <a:gd name="T20" fmla="*/ 54 w 93"/>
                <a:gd name="T21" fmla="*/ 27 h 135"/>
                <a:gd name="T22" fmla="*/ 69 w 93"/>
                <a:gd name="T23" fmla="*/ 31 h 135"/>
                <a:gd name="T24" fmla="*/ 83 w 93"/>
                <a:gd name="T25" fmla="*/ 47 h 135"/>
                <a:gd name="T26" fmla="*/ 75 w 93"/>
                <a:gd name="T27" fmla="*/ 64 h 135"/>
                <a:gd name="T28" fmla="*/ 65 w 93"/>
                <a:gd name="T29" fmla="*/ 66 h 135"/>
                <a:gd name="T30" fmla="*/ 61 w 93"/>
                <a:gd name="T31" fmla="*/ 81 h 135"/>
                <a:gd name="T32" fmla="*/ 71 w 93"/>
                <a:gd name="T33" fmla="*/ 94 h 135"/>
                <a:gd name="T34" fmla="*/ 78 w 93"/>
                <a:gd name="T35" fmla="*/ 96 h 135"/>
                <a:gd name="T36" fmla="*/ 85 w 93"/>
                <a:gd name="T37" fmla="*/ 113 h 135"/>
                <a:gd name="T38" fmla="*/ 93 w 93"/>
                <a:gd name="T39" fmla="*/ 123 h 135"/>
                <a:gd name="T40" fmla="*/ 80 w 93"/>
                <a:gd name="T41" fmla="*/ 121 h 135"/>
                <a:gd name="T42" fmla="*/ 51 w 93"/>
                <a:gd name="T43" fmla="*/ 135 h 135"/>
                <a:gd name="T44" fmla="*/ 38 w 93"/>
                <a:gd name="T45" fmla="*/ 131 h 135"/>
                <a:gd name="T46" fmla="*/ 32 w 93"/>
                <a:gd name="T47" fmla="*/ 125 h 135"/>
                <a:gd name="T48" fmla="*/ 32 w 93"/>
                <a:gd name="T49" fmla="*/ 116 h 135"/>
                <a:gd name="T50" fmla="*/ 27 w 93"/>
                <a:gd name="T51" fmla="*/ 111 h 135"/>
                <a:gd name="T52" fmla="*/ 30 w 93"/>
                <a:gd name="T53" fmla="*/ 89 h 135"/>
                <a:gd name="T54" fmla="*/ 34 w 93"/>
                <a:gd name="T55" fmla="*/ 84 h 135"/>
                <a:gd name="T56" fmla="*/ 32 w 93"/>
                <a:gd name="T57" fmla="*/ 74 h 135"/>
                <a:gd name="T58" fmla="*/ 25 w 93"/>
                <a:gd name="T59" fmla="*/ 72 h 135"/>
                <a:gd name="T60" fmla="*/ 24 w 93"/>
                <a:gd name="T61" fmla="*/ 60 h 135"/>
                <a:gd name="T62" fmla="*/ 12 w 93"/>
                <a:gd name="T63" fmla="*/ 6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93" h="135">
                  <a:moveTo>
                    <a:pt x="12" y="60"/>
                  </a:moveTo>
                  <a:lnTo>
                    <a:pt x="0" y="41"/>
                  </a:lnTo>
                  <a:lnTo>
                    <a:pt x="4" y="30"/>
                  </a:lnTo>
                  <a:lnTo>
                    <a:pt x="16" y="23"/>
                  </a:lnTo>
                  <a:lnTo>
                    <a:pt x="10" y="22"/>
                  </a:lnTo>
                  <a:lnTo>
                    <a:pt x="10" y="12"/>
                  </a:lnTo>
                  <a:lnTo>
                    <a:pt x="27" y="3"/>
                  </a:lnTo>
                  <a:lnTo>
                    <a:pt x="29" y="0"/>
                  </a:lnTo>
                  <a:lnTo>
                    <a:pt x="34" y="0"/>
                  </a:lnTo>
                  <a:lnTo>
                    <a:pt x="50" y="13"/>
                  </a:lnTo>
                  <a:lnTo>
                    <a:pt x="54" y="27"/>
                  </a:lnTo>
                  <a:lnTo>
                    <a:pt x="69" y="31"/>
                  </a:lnTo>
                  <a:lnTo>
                    <a:pt x="83" y="47"/>
                  </a:lnTo>
                  <a:lnTo>
                    <a:pt x="75" y="64"/>
                  </a:lnTo>
                  <a:lnTo>
                    <a:pt x="65" y="66"/>
                  </a:lnTo>
                  <a:lnTo>
                    <a:pt x="61" y="81"/>
                  </a:lnTo>
                  <a:lnTo>
                    <a:pt x="71" y="94"/>
                  </a:lnTo>
                  <a:lnTo>
                    <a:pt x="78" y="96"/>
                  </a:lnTo>
                  <a:lnTo>
                    <a:pt x="85" y="113"/>
                  </a:lnTo>
                  <a:lnTo>
                    <a:pt x="93" y="123"/>
                  </a:lnTo>
                  <a:lnTo>
                    <a:pt x="80" y="121"/>
                  </a:lnTo>
                  <a:lnTo>
                    <a:pt x="51" y="135"/>
                  </a:lnTo>
                  <a:lnTo>
                    <a:pt x="38" y="131"/>
                  </a:lnTo>
                  <a:lnTo>
                    <a:pt x="32" y="125"/>
                  </a:lnTo>
                  <a:lnTo>
                    <a:pt x="32" y="116"/>
                  </a:lnTo>
                  <a:lnTo>
                    <a:pt x="27" y="111"/>
                  </a:lnTo>
                  <a:lnTo>
                    <a:pt x="30" y="89"/>
                  </a:lnTo>
                  <a:lnTo>
                    <a:pt x="34" y="84"/>
                  </a:lnTo>
                  <a:lnTo>
                    <a:pt x="32" y="74"/>
                  </a:lnTo>
                  <a:lnTo>
                    <a:pt x="25" y="72"/>
                  </a:lnTo>
                  <a:lnTo>
                    <a:pt x="24" y="60"/>
                  </a:lnTo>
                  <a:lnTo>
                    <a:pt x="12" y="6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GB" dirty="0">
                <a:latin typeface="Calibri Light" panose="020F0302020204030204" pitchFamily="34" charset="0"/>
                <a:sym typeface="Calibri Light" panose="020F0302020204030204" pitchFamily="34" charset="0"/>
              </a:endParaRPr>
            </a:p>
          </p:txBody>
        </p:sp>
        <p:sp>
          <p:nvSpPr>
            <p:cNvPr id="494" name="Freeform 94">
              <a:extLst>
                <a:ext uri="{FF2B5EF4-FFF2-40B4-BE49-F238E27FC236}">
                  <a16:creationId xmlns:a16="http://schemas.microsoft.com/office/drawing/2014/main" id="{26DB7836-4DC2-1F49-9249-EB7C4850AE91}"/>
                </a:ext>
              </a:extLst>
            </p:cNvPr>
            <p:cNvSpPr>
              <a:spLocks/>
            </p:cNvSpPr>
            <p:nvPr/>
          </p:nvSpPr>
          <p:spPr bwMode="gray">
            <a:xfrm>
              <a:off x="3168703" y="4128930"/>
              <a:ext cx="362633" cy="390119"/>
            </a:xfrm>
            <a:custGeom>
              <a:avLst/>
              <a:gdLst>
                <a:gd name="T0" fmla="*/ 89 w 162"/>
                <a:gd name="T1" fmla="*/ 18 h 173"/>
                <a:gd name="T2" fmla="*/ 78 w 162"/>
                <a:gd name="T3" fmla="*/ 4 h 173"/>
                <a:gd name="T4" fmla="*/ 69 w 162"/>
                <a:gd name="T5" fmla="*/ 0 h 173"/>
                <a:gd name="T6" fmla="*/ 54 w 162"/>
                <a:gd name="T7" fmla="*/ 0 h 173"/>
                <a:gd name="T8" fmla="*/ 15 w 162"/>
                <a:gd name="T9" fmla="*/ 10 h 173"/>
                <a:gd name="T10" fmla="*/ 6 w 162"/>
                <a:gd name="T11" fmla="*/ 30 h 173"/>
                <a:gd name="T12" fmla="*/ 6 w 162"/>
                <a:gd name="T13" fmla="*/ 44 h 173"/>
                <a:gd name="T14" fmla="*/ 0 w 162"/>
                <a:gd name="T15" fmla="*/ 63 h 173"/>
                <a:gd name="T16" fmla="*/ 6 w 162"/>
                <a:gd name="T17" fmla="*/ 64 h 173"/>
                <a:gd name="T18" fmla="*/ 35 w 162"/>
                <a:gd name="T19" fmla="*/ 98 h 173"/>
                <a:gd name="T20" fmla="*/ 59 w 162"/>
                <a:gd name="T21" fmla="*/ 103 h 173"/>
                <a:gd name="T22" fmla="*/ 94 w 162"/>
                <a:gd name="T23" fmla="*/ 127 h 173"/>
                <a:gd name="T24" fmla="*/ 96 w 162"/>
                <a:gd name="T25" fmla="*/ 134 h 173"/>
                <a:gd name="T26" fmla="*/ 83 w 162"/>
                <a:gd name="T27" fmla="*/ 157 h 173"/>
                <a:gd name="T28" fmla="*/ 83 w 162"/>
                <a:gd name="T29" fmla="*/ 164 h 173"/>
                <a:gd name="T30" fmla="*/ 102 w 162"/>
                <a:gd name="T31" fmla="*/ 167 h 173"/>
                <a:gd name="T32" fmla="*/ 114 w 162"/>
                <a:gd name="T33" fmla="*/ 173 h 173"/>
                <a:gd name="T34" fmla="*/ 136 w 162"/>
                <a:gd name="T35" fmla="*/ 170 h 173"/>
                <a:gd name="T36" fmla="*/ 155 w 162"/>
                <a:gd name="T37" fmla="*/ 152 h 173"/>
                <a:gd name="T38" fmla="*/ 158 w 162"/>
                <a:gd name="T39" fmla="*/ 132 h 173"/>
                <a:gd name="T40" fmla="*/ 162 w 162"/>
                <a:gd name="T41" fmla="*/ 108 h 173"/>
                <a:gd name="T42" fmla="*/ 161 w 162"/>
                <a:gd name="T43" fmla="*/ 96 h 173"/>
                <a:gd name="T44" fmla="*/ 140 w 162"/>
                <a:gd name="T45" fmla="*/ 95 h 173"/>
                <a:gd name="T46" fmla="*/ 133 w 162"/>
                <a:gd name="T47" fmla="*/ 63 h 173"/>
                <a:gd name="T48" fmla="*/ 122 w 162"/>
                <a:gd name="T49" fmla="*/ 59 h 173"/>
                <a:gd name="T50" fmla="*/ 109 w 162"/>
                <a:gd name="T51" fmla="*/ 62 h 173"/>
                <a:gd name="T52" fmla="*/ 93 w 162"/>
                <a:gd name="T53" fmla="*/ 57 h 173"/>
                <a:gd name="T54" fmla="*/ 89 w 162"/>
                <a:gd name="T55" fmla="*/ 18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62" h="173">
                  <a:moveTo>
                    <a:pt x="89" y="18"/>
                  </a:moveTo>
                  <a:lnTo>
                    <a:pt x="78" y="4"/>
                  </a:lnTo>
                  <a:lnTo>
                    <a:pt x="69" y="0"/>
                  </a:lnTo>
                  <a:lnTo>
                    <a:pt x="54" y="0"/>
                  </a:lnTo>
                  <a:lnTo>
                    <a:pt x="15" y="10"/>
                  </a:lnTo>
                  <a:lnTo>
                    <a:pt x="6" y="30"/>
                  </a:lnTo>
                  <a:lnTo>
                    <a:pt x="6" y="44"/>
                  </a:lnTo>
                  <a:lnTo>
                    <a:pt x="0" y="63"/>
                  </a:lnTo>
                  <a:lnTo>
                    <a:pt x="6" y="64"/>
                  </a:lnTo>
                  <a:lnTo>
                    <a:pt x="35" y="98"/>
                  </a:lnTo>
                  <a:lnTo>
                    <a:pt x="59" y="103"/>
                  </a:lnTo>
                  <a:lnTo>
                    <a:pt x="94" y="127"/>
                  </a:lnTo>
                  <a:lnTo>
                    <a:pt x="96" y="134"/>
                  </a:lnTo>
                  <a:lnTo>
                    <a:pt x="83" y="157"/>
                  </a:lnTo>
                  <a:lnTo>
                    <a:pt x="83" y="164"/>
                  </a:lnTo>
                  <a:lnTo>
                    <a:pt x="102" y="167"/>
                  </a:lnTo>
                  <a:lnTo>
                    <a:pt x="114" y="173"/>
                  </a:lnTo>
                  <a:lnTo>
                    <a:pt x="136" y="170"/>
                  </a:lnTo>
                  <a:lnTo>
                    <a:pt x="155" y="152"/>
                  </a:lnTo>
                  <a:lnTo>
                    <a:pt x="158" y="132"/>
                  </a:lnTo>
                  <a:lnTo>
                    <a:pt x="162" y="108"/>
                  </a:lnTo>
                  <a:lnTo>
                    <a:pt x="161" y="96"/>
                  </a:lnTo>
                  <a:lnTo>
                    <a:pt x="140" y="95"/>
                  </a:lnTo>
                  <a:lnTo>
                    <a:pt x="133" y="63"/>
                  </a:lnTo>
                  <a:lnTo>
                    <a:pt x="122" y="59"/>
                  </a:lnTo>
                  <a:lnTo>
                    <a:pt x="109" y="62"/>
                  </a:lnTo>
                  <a:lnTo>
                    <a:pt x="93" y="57"/>
                  </a:lnTo>
                  <a:lnTo>
                    <a:pt x="89" y="18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GB" dirty="0">
                <a:latin typeface="Calibri Light" panose="020F0302020204030204" pitchFamily="34" charset="0"/>
                <a:sym typeface="Calibri Light" panose="020F0302020204030204" pitchFamily="34" charset="0"/>
              </a:endParaRPr>
            </a:p>
          </p:txBody>
        </p:sp>
        <p:sp>
          <p:nvSpPr>
            <p:cNvPr id="495" name="Freeform 95">
              <a:extLst>
                <a:ext uri="{FF2B5EF4-FFF2-40B4-BE49-F238E27FC236}">
                  <a16:creationId xmlns:a16="http://schemas.microsoft.com/office/drawing/2014/main" id="{49AFDC85-6686-9A4C-BD4B-1FDFB0E19160}"/>
                </a:ext>
              </a:extLst>
            </p:cNvPr>
            <p:cNvSpPr>
              <a:spLocks/>
            </p:cNvSpPr>
            <p:nvPr/>
          </p:nvSpPr>
          <p:spPr bwMode="gray">
            <a:xfrm>
              <a:off x="2355062" y="3281643"/>
              <a:ext cx="545474" cy="798522"/>
            </a:xfrm>
            <a:custGeom>
              <a:avLst/>
              <a:gdLst>
                <a:gd name="T0" fmla="*/ 221 w 242"/>
                <a:gd name="T1" fmla="*/ 350 h 354"/>
                <a:gd name="T2" fmla="*/ 173 w 242"/>
                <a:gd name="T3" fmla="*/ 325 h 354"/>
                <a:gd name="T4" fmla="*/ 118 w 242"/>
                <a:gd name="T5" fmla="*/ 297 h 354"/>
                <a:gd name="T6" fmla="*/ 94 w 242"/>
                <a:gd name="T7" fmla="*/ 256 h 354"/>
                <a:gd name="T8" fmla="*/ 46 w 242"/>
                <a:gd name="T9" fmla="*/ 158 h 354"/>
                <a:gd name="T10" fmla="*/ 26 w 242"/>
                <a:gd name="T11" fmla="*/ 129 h 354"/>
                <a:gd name="T12" fmla="*/ 7 w 242"/>
                <a:gd name="T13" fmla="*/ 104 h 354"/>
                <a:gd name="T14" fmla="*/ 0 w 242"/>
                <a:gd name="T15" fmla="*/ 82 h 354"/>
                <a:gd name="T16" fmla="*/ 20 w 242"/>
                <a:gd name="T17" fmla="*/ 72 h 354"/>
                <a:gd name="T18" fmla="*/ 15 w 242"/>
                <a:gd name="T19" fmla="*/ 86 h 354"/>
                <a:gd name="T20" fmla="*/ 31 w 242"/>
                <a:gd name="T21" fmla="*/ 86 h 354"/>
                <a:gd name="T22" fmla="*/ 42 w 242"/>
                <a:gd name="T23" fmla="*/ 93 h 354"/>
                <a:gd name="T24" fmla="*/ 50 w 242"/>
                <a:gd name="T25" fmla="*/ 74 h 354"/>
                <a:gd name="T26" fmla="*/ 60 w 242"/>
                <a:gd name="T27" fmla="*/ 66 h 354"/>
                <a:gd name="T28" fmla="*/ 89 w 242"/>
                <a:gd name="T29" fmla="*/ 47 h 354"/>
                <a:gd name="T30" fmla="*/ 115 w 242"/>
                <a:gd name="T31" fmla="*/ 17 h 354"/>
                <a:gd name="T32" fmla="*/ 110 w 242"/>
                <a:gd name="T33" fmla="*/ 3 h 354"/>
                <a:gd name="T34" fmla="*/ 125 w 242"/>
                <a:gd name="T35" fmla="*/ 2 h 354"/>
                <a:gd name="T36" fmla="*/ 146 w 242"/>
                <a:gd name="T37" fmla="*/ 21 h 354"/>
                <a:gd name="T38" fmla="*/ 156 w 242"/>
                <a:gd name="T39" fmla="*/ 32 h 354"/>
                <a:gd name="T40" fmla="*/ 173 w 242"/>
                <a:gd name="T41" fmla="*/ 46 h 354"/>
                <a:gd name="T42" fmla="*/ 193 w 242"/>
                <a:gd name="T43" fmla="*/ 44 h 354"/>
                <a:gd name="T44" fmla="*/ 213 w 242"/>
                <a:gd name="T45" fmla="*/ 47 h 354"/>
                <a:gd name="T46" fmla="*/ 206 w 242"/>
                <a:gd name="T47" fmla="*/ 71 h 354"/>
                <a:gd name="T48" fmla="*/ 187 w 242"/>
                <a:gd name="T49" fmla="*/ 86 h 354"/>
                <a:gd name="T50" fmla="*/ 159 w 242"/>
                <a:gd name="T51" fmla="*/ 111 h 354"/>
                <a:gd name="T52" fmla="*/ 151 w 242"/>
                <a:gd name="T53" fmla="*/ 128 h 354"/>
                <a:gd name="T54" fmla="*/ 149 w 242"/>
                <a:gd name="T55" fmla="*/ 157 h 354"/>
                <a:gd name="T56" fmla="*/ 161 w 242"/>
                <a:gd name="T57" fmla="*/ 179 h 354"/>
                <a:gd name="T58" fmla="*/ 177 w 242"/>
                <a:gd name="T59" fmla="*/ 189 h 354"/>
                <a:gd name="T60" fmla="*/ 208 w 242"/>
                <a:gd name="T61" fmla="*/ 177 h 354"/>
                <a:gd name="T62" fmla="*/ 211 w 242"/>
                <a:gd name="T63" fmla="*/ 211 h 354"/>
                <a:gd name="T64" fmla="*/ 242 w 242"/>
                <a:gd name="T65" fmla="*/ 238 h 354"/>
                <a:gd name="T66" fmla="*/ 237 w 242"/>
                <a:gd name="T67" fmla="*/ 278 h 354"/>
                <a:gd name="T68" fmla="*/ 235 w 242"/>
                <a:gd name="T69" fmla="*/ 293 h 354"/>
                <a:gd name="T70" fmla="*/ 230 w 242"/>
                <a:gd name="T71" fmla="*/ 308 h 354"/>
                <a:gd name="T72" fmla="*/ 225 w 242"/>
                <a:gd name="T73" fmla="*/ 336 h 3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42" h="354">
                  <a:moveTo>
                    <a:pt x="226" y="341"/>
                  </a:moveTo>
                  <a:lnTo>
                    <a:pt x="221" y="350"/>
                  </a:lnTo>
                  <a:lnTo>
                    <a:pt x="207" y="354"/>
                  </a:lnTo>
                  <a:lnTo>
                    <a:pt x="173" y="325"/>
                  </a:lnTo>
                  <a:lnTo>
                    <a:pt x="144" y="314"/>
                  </a:lnTo>
                  <a:lnTo>
                    <a:pt x="118" y="297"/>
                  </a:lnTo>
                  <a:lnTo>
                    <a:pt x="95" y="275"/>
                  </a:lnTo>
                  <a:lnTo>
                    <a:pt x="94" y="256"/>
                  </a:lnTo>
                  <a:lnTo>
                    <a:pt x="70" y="219"/>
                  </a:lnTo>
                  <a:lnTo>
                    <a:pt x="46" y="158"/>
                  </a:lnTo>
                  <a:lnTo>
                    <a:pt x="35" y="148"/>
                  </a:lnTo>
                  <a:lnTo>
                    <a:pt x="26" y="129"/>
                  </a:lnTo>
                  <a:lnTo>
                    <a:pt x="3" y="111"/>
                  </a:lnTo>
                  <a:lnTo>
                    <a:pt x="7" y="104"/>
                  </a:lnTo>
                  <a:lnTo>
                    <a:pt x="3" y="99"/>
                  </a:lnTo>
                  <a:lnTo>
                    <a:pt x="0" y="82"/>
                  </a:lnTo>
                  <a:lnTo>
                    <a:pt x="17" y="65"/>
                  </a:lnTo>
                  <a:lnTo>
                    <a:pt x="20" y="72"/>
                  </a:lnTo>
                  <a:lnTo>
                    <a:pt x="13" y="77"/>
                  </a:lnTo>
                  <a:lnTo>
                    <a:pt x="15" y="86"/>
                  </a:lnTo>
                  <a:lnTo>
                    <a:pt x="23" y="84"/>
                  </a:lnTo>
                  <a:lnTo>
                    <a:pt x="31" y="86"/>
                  </a:lnTo>
                  <a:lnTo>
                    <a:pt x="35" y="94"/>
                  </a:lnTo>
                  <a:lnTo>
                    <a:pt x="42" y="93"/>
                  </a:lnTo>
                  <a:lnTo>
                    <a:pt x="49" y="88"/>
                  </a:lnTo>
                  <a:lnTo>
                    <a:pt x="50" y="74"/>
                  </a:lnTo>
                  <a:lnTo>
                    <a:pt x="55" y="66"/>
                  </a:lnTo>
                  <a:lnTo>
                    <a:pt x="60" y="66"/>
                  </a:lnTo>
                  <a:lnTo>
                    <a:pt x="62" y="59"/>
                  </a:lnTo>
                  <a:lnTo>
                    <a:pt x="89" y="47"/>
                  </a:lnTo>
                  <a:lnTo>
                    <a:pt x="107" y="31"/>
                  </a:lnTo>
                  <a:lnTo>
                    <a:pt x="115" y="17"/>
                  </a:lnTo>
                  <a:lnTo>
                    <a:pt x="118" y="17"/>
                  </a:lnTo>
                  <a:lnTo>
                    <a:pt x="110" y="3"/>
                  </a:lnTo>
                  <a:lnTo>
                    <a:pt x="115" y="0"/>
                  </a:lnTo>
                  <a:lnTo>
                    <a:pt x="125" y="2"/>
                  </a:lnTo>
                  <a:lnTo>
                    <a:pt x="139" y="18"/>
                  </a:lnTo>
                  <a:lnTo>
                    <a:pt x="146" y="21"/>
                  </a:lnTo>
                  <a:lnTo>
                    <a:pt x="149" y="32"/>
                  </a:lnTo>
                  <a:lnTo>
                    <a:pt x="156" y="32"/>
                  </a:lnTo>
                  <a:lnTo>
                    <a:pt x="159" y="45"/>
                  </a:lnTo>
                  <a:lnTo>
                    <a:pt x="173" y="46"/>
                  </a:lnTo>
                  <a:lnTo>
                    <a:pt x="182" y="41"/>
                  </a:lnTo>
                  <a:lnTo>
                    <a:pt x="193" y="44"/>
                  </a:lnTo>
                  <a:lnTo>
                    <a:pt x="198" y="41"/>
                  </a:lnTo>
                  <a:lnTo>
                    <a:pt x="213" y="47"/>
                  </a:lnTo>
                  <a:lnTo>
                    <a:pt x="217" y="54"/>
                  </a:lnTo>
                  <a:lnTo>
                    <a:pt x="206" y="71"/>
                  </a:lnTo>
                  <a:lnTo>
                    <a:pt x="218" y="77"/>
                  </a:lnTo>
                  <a:lnTo>
                    <a:pt x="187" y="86"/>
                  </a:lnTo>
                  <a:lnTo>
                    <a:pt x="171" y="95"/>
                  </a:lnTo>
                  <a:lnTo>
                    <a:pt x="159" y="111"/>
                  </a:lnTo>
                  <a:lnTo>
                    <a:pt x="158" y="124"/>
                  </a:lnTo>
                  <a:lnTo>
                    <a:pt x="151" y="128"/>
                  </a:lnTo>
                  <a:lnTo>
                    <a:pt x="144" y="144"/>
                  </a:lnTo>
                  <a:lnTo>
                    <a:pt x="149" y="157"/>
                  </a:lnTo>
                  <a:lnTo>
                    <a:pt x="162" y="170"/>
                  </a:lnTo>
                  <a:lnTo>
                    <a:pt x="161" y="179"/>
                  </a:lnTo>
                  <a:lnTo>
                    <a:pt x="172" y="180"/>
                  </a:lnTo>
                  <a:lnTo>
                    <a:pt x="177" y="189"/>
                  </a:lnTo>
                  <a:lnTo>
                    <a:pt x="187" y="190"/>
                  </a:lnTo>
                  <a:lnTo>
                    <a:pt x="208" y="177"/>
                  </a:lnTo>
                  <a:lnTo>
                    <a:pt x="208" y="208"/>
                  </a:lnTo>
                  <a:lnTo>
                    <a:pt x="211" y="211"/>
                  </a:lnTo>
                  <a:lnTo>
                    <a:pt x="225" y="208"/>
                  </a:lnTo>
                  <a:lnTo>
                    <a:pt x="242" y="238"/>
                  </a:lnTo>
                  <a:lnTo>
                    <a:pt x="237" y="247"/>
                  </a:lnTo>
                  <a:lnTo>
                    <a:pt x="237" y="278"/>
                  </a:lnTo>
                  <a:lnTo>
                    <a:pt x="231" y="283"/>
                  </a:lnTo>
                  <a:lnTo>
                    <a:pt x="235" y="293"/>
                  </a:lnTo>
                  <a:lnTo>
                    <a:pt x="230" y="300"/>
                  </a:lnTo>
                  <a:lnTo>
                    <a:pt x="230" y="308"/>
                  </a:lnTo>
                  <a:lnTo>
                    <a:pt x="237" y="319"/>
                  </a:lnTo>
                  <a:lnTo>
                    <a:pt x="225" y="336"/>
                  </a:lnTo>
                  <a:lnTo>
                    <a:pt x="226" y="341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GB" dirty="0">
                <a:latin typeface="Calibri Light" panose="020F0302020204030204" pitchFamily="34" charset="0"/>
                <a:sym typeface="Calibri Light" panose="020F0302020204030204" pitchFamily="34" charset="0"/>
              </a:endParaRPr>
            </a:p>
          </p:txBody>
        </p:sp>
        <p:sp>
          <p:nvSpPr>
            <p:cNvPr id="496" name="Freeform 96">
              <a:extLst>
                <a:ext uri="{FF2B5EF4-FFF2-40B4-BE49-F238E27FC236}">
                  <a16:creationId xmlns:a16="http://schemas.microsoft.com/office/drawing/2014/main" id="{390ABA50-D51C-154E-B915-4960354AEEDB}"/>
                </a:ext>
              </a:extLst>
            </p:cNvPr>
            <p:cNvSpPr>
              <a:spLocks/>
            </p:cNvSpPr>
            <p:nvPr/>
          </p:nvSpPr>
          <p:spPr bwMode="gray">
            <a:xfrm>
              <a:off x="3366778" y="3016485"/>
              <a:ext cx="182841" cy="179821"/>
            </a:xfrm>
            <a:custGeom>
              <a:avLst/>
              <a:gdLst>
                <a:gd name="T0" fmla="*/ 32 w 81"/>
                <a:gd name="T1" fmla="*/ 78 h 79"/>
                <a:gd name="T2" fmla="*/ 24 w 81"/>
                <a:gd name="T3" fmla="*/ 68 h 79"/>
                <a:gd name="T4" fmla="*/ 17 w 81"/>
                <a:gd name="T5" fmla="*/ 51 h 79"/>
                <a:gd name="T6" fmla="*/ 10 w 81"/>
                <a:gd name="T7" fmla="*/ 49 h 79"/>
                <a:gd name="T8" fmla="*/ 0 w 81"/>
                <a:gd name="T9" fmla="*/ 36 h 79"/>
                <a:gd name="T10" fmla="*/ 4 w 81"/>
                <a:gd name="T11" fmla="*/ 21 h 79"/>
                <a:gd name="T12" fmla="*/ 14 w 81"/>
                <a:gd name="T13" fmla="*/ 19 h 79"/>
                <a:gd name="T14" fmla="*/ 22 w 81"/>
                <a:gd name="T15" fmla="*/ 2 h 79"/>
                <a:gd name="T16" fmla="*/ 62 w 81"/>
                <a:gd name="T17" fmla="*/ 0 h 79"/>
                <a:gd name="T18" fmla="*/ 81 w 81"/>
                <a:gd name="T19" fmla="*/ 4 h 79"/>
                <a:gd name="T20" fmla="*/ 81 w 81"/>
                <a:gd name="T21" fmla="*/ 9 h 79"/>
                <a:gd name="T22" fmla="*/ 73 w 81"/>
                <a:gd name="T23" fmla="*/ 19 h 79"/>
                <a:gd name="T24" fmla="*/ 74 w 81"/>
                <a:gd name="T25" fmla="*/ 32 h 79"/>
                <a:gd name="T26" fmla="*/ 81 w 81"/>
                <a:gd name="T27" fmla="*/ 44 h 79"/>
                <a:gd name="T28" fmla="*/ 78 w 81"/>
                <a:gd name="T29" fmla="*/ 64 h 79"/>
                <a:gd name="T30" fmla="*/ 72 w 81"/>
                <a:gd name="T31" fmla="*/ 70 h 79"/>
                <a:gd name="T32" fmla="*/ 62 w 81"/>
                <a:gd name="T33" fmla="*/ 66 h 79"/>
                <a:gd name="T34" fmla="*/ 46 w 81"/>
                <a:gd name="T35" fmla="*/ 68 h 79"/>
                <a:gd name="T36" fmla="*/ 43 w 81"/>
                <a:gd name="T37" fmla="*/ 79 h 79"/>
                <a:gd name="T38" fmla="*/ 32 w 81"/>
                <a:gd name="T39" fmla="*/ 78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81" h="79">
                  <a:moveTo>
                    <a:pt x="32" y="78"/>
                  </a:moveTo>
                  <a:lnTo>
                    <a:pt x="24" y="68"/>
                  </a:lnTo>
                  <a:lnTo>
                    <a:pt x="17" y="51"/>
                  </a:lnTo>
                  <a:lnTo>
                    <a:pt x="10" y="49"/>
                  </a:lnTo>
                  <a:lnTo>
                    <a:pt x="0" y="36"/>
                  </a:lnTo>
                  <a:lnTo>
                    <a:pt x="4" y="21"/>
                  </a:lnTo>
                  <a:lnTo>
                    <a:pt x="14" y="19"/>
                  </a:lnTo>
                  <a:lnTo>
                    <a:pt x="22" y="2"/>
                  </a:lnTo>
                  <a:lnTo>
                    <a:pt x="62" y="0"/>
                  </a:lnTo>
                  <a:lnTo>
                    <a:pt x="81" y="4"/>
                  </a:lnTo>
                  <a:lnTo>
                    <a:pt x="81" y="9"/>
                  </a:lnTo>
                  <a:lnTo>
                    <a:pt x="73" y="19"/>
                  </a:lnTo>
                  <a:lnTo>
                    <a:pt x="74" y="32"/>
                  </a:lnTo>
                  <a:lnTo>
                    <a:pt x="81" y="44"/>
                  </a:lnTo>
                  <a:lnTo>
                    <a:pt x="78" y="64"/>
                  </a:lnTo>
                  <a:lnTo>
                    <a:pt x="72" y="70"/>
                  </a:lnTo>
                  <a:lnTo>
                    <a:pt x="62" y="66"/>
                  </a:lnTo>
                  <a:lnTo>
                    <a:pt x="46" y="68"/>
                  </a:lnTo>
                  <a:lnTo>
                    <a:pt x="43" y="79"/>
                  </a:lnTo>
                  <a:lnTo>
                    <a:pt x="32" y="78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GB" dirty="0">
                <a:latin typeface="Calibri Light" panose="020F0302020204030204" pitchFamily="34" charset="0"/>
                <a:sym typeface="Calibri Light" panose="020F0302020204030204" pitchFamily="34" charset="0"/>
              </a:endParaRPr>
            </a:p>
          </p:txBody>
        </p:sp>
        <p:sp>
          <p:nvSpPr>
            <p:cNvPr id="497" name="Freeform 97">
              <a:extLst>
                <a:ext uri="{FF2B5EF4-FFF2-40B4-BE49-F238E27FC236}">
                  <a16:creationId xmlns:a16="http://schemas.microsoft.com/office/drawing/2014/main" id="{A1DB62FD-15E8-0E4B-B55B-D5923DD1CCF5}"/>
                </a:ext>
              </a:extLst>
            </p:cNvPr>
            <p:cNvSpPr>
              <a:spLocks/>
            </p:cNvSpPr>
            <p:nvPr/>
          </p:nvSpPr>
          <p:spPr bwMode="gray">
            <a:xfrm>
              <a:off x="3202224" y="2806186"/>
              <a:ext cx="39615" cy="30478"/>
            </a:xfrm>
            <a:custGeom>
              <a:avLst/>
              <a:gdLst>
                <a:gd name="T0" fmla="*/ 19 w 19"/>
                <a:gd name="T1" fmla="*/ 0 h 14"/>
                <a:gd name="T2" fmla="*/ 15 w 19"/>
                <a:gd name="T3" fmla="*/ 12 h 14"/>
                <a:gd name="T4" fmla="*/ 0 w 19"/>
                <a:gd name="T5" fmla="*/ 14 h 14"/>
                <a:gd name="T6" fmla="*/ 8 w 19"/>
                <a:gd name="T7" fmla="*/ 7 h 14"/>
                <a:gd name="T8" fmla="*/ 5 w 19"/>
                <a:gd name="T9" fmla="*/ 0 h 14"/>
                <a:gd name="T10" fmla="*/ 19 w 19"/>
                <a:gd name="T11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" h="14">
                  <a:moveTo>
                    <a:pt x="19" y="0"/>
                  </a:moveTo>
                  <a:lnTo>
                    <a:pt x="15" y="12"/>
                  </a:lnTo>
                  <a:lnTo>
                    <a:pt x="0" y="14"/>
                  </a:lnTo>
                  <a:lnTo>
                    <a:pt x="8" y="7"/>
                  </a:lnTo>
                  <a:lnTo>
                    <a:pt x="5" y="0"/>
                  </a:lnTo>
                  <a:lnTo>
                    <a:pt x="19" y="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GB" dirty="0">
                <a:latin typeface="Calibri Light" panose="020F0302020204030204" pitchFamily="34" charset="0"/>
                <a:sym typeface="Calibri Light" panose="020F0302020204030204" pitchFamily="34" charset="0"/>
              </a:endParaRPr>
            </a:p>
          </p:txBody>
        </p:sp>
        <p:sp>
          <p:nvSpPr>
            <p:cNvPr id="498" name="Freeform 98">
              <a:extLst>
                <a:ext uri="{FF2B5EF4-FFF2-40B4-BE49-F238E27FC236}">
                  <a16:creationId xmlns:a16="http://schemas.microsoft.com/office/drawing/2014/main" id="{FDDFBF99-A5E4-6E4C-A021-3B84980E31CE}"/>
                </a:ext>
              </a:extLst>
            </p:cNvPr>
            <p:cNvSpPr>
              <a:spLocks/>
            </p:cNvSpPr>
            <p:nvPr/>
          </p:nvSpPr>
          <p:spPr bwMode="gray">
            <a:xfrm>
              <a:off x="3351541" y="4650102"/>
              <a:ext cx="231597" cy="249918"/>
            </a:xfrm>
            <a:custGeom>
              <a:avLst/>
              <a:gdLst>
                <a:gd name="T0" fmla="*/ 16 w 103"/>
                <a:gd name="T1" fmla="*/ 2 h 111"/>
                <a:gd name="T2" fmla="*/ 32 w 103"/>
                <a:gd name="T3" fmla="*/ 0 h 111"/>
                <a:gd name="T4" fmla="*/ 44 w 103"/>
                <a:gd name="T5" fmla="*/ 11 h 111"/>
                <a:gd name="T6" fmla="*/ 46 w 103"/>
                <a:gd name="T7" fmla="*/ 20 h 111"/>
                <a:gd name="T8" fmla="*/ 55 w 103"/>
                <a:gd name="T9" fmla="*/ 16 h 111"/>
                <a:gd name="T10" fmla="*/ 64 w 103"/>
                <a:gd name="T11" fmla="*/ 26 h 111"/>
                <a:gd name="T12" fmla="*/ 90 w 103"/>
                <a:gd name="T13" fmla="*/ 42 h 111"/>
                <a:gd name="T14" fmla="*/ 93 w 103"/>
                <a:gd name="T15" fmla="*/ 51 h 111"/>
                <a:gd name="T16" fmla="*/ 103 w 103"/>
                <a:gd name="T17" fmla="*/ 60 h 111"/>
                <a:gd name="T18" fmla="*/ 95 w 103"/>
                <a:gd name="T19" fmla="*/ 70 h 111"/>
                <a:gd name="T20" fmla="*/ 97 w 103"/>
                <a:gd name="T21" fmla="*/ 84 h 111"/>
                <a:gd name="T22" fmla="*/ 84 w 103"/>
                <a:gd name="T23" fmla="*/ 104 h 111"/>
                <a:gd name="T24" fmla="*/ 69 w 103"/>
                <a:gd name="T25" fmla="*/ 111 h 111"/>
                <a:gd name="T26" fmla="*/ 43 w 103"/>
                <a:gd name="T27" fmla="*/ 109 h 111"/>
                <a:gd name="T28" fmla="*/ 24 w 103"/>
                <a:gd name="T29" fmla="*/ 101 h 111"/>
                <a:gd name="T30" fmla="*/ 10 w 103"/>
                <a:gd name="T31" fmla="*/ 100 h 111"/>
                <a:gd name="T32" fmla="*/ 0 w 103"/>
                <a:gd name="T33" fmla="*/ 90 h 111"/>
                <a:gd name="T34" fmla="*/ 6 w 103"/>
                <a:gd name="T35" fmla="*/ 64 h 111"/>
                <a:gd name="T36" fmla="*/ 11 w 103"/>
                <a:gd name="T37" fmla="*/ 9 h 111"/>
                <a:gd name="T38" fmla="*/ 16 w 103"/>
                <a:gd name="T39" fmla="*/ 2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03" h="111">
                  <a:moveTo>
                    <a:pt x="16" y="2"/>
                  </a:moveTo>
                  <a:lnTo>
                    <a:pt x="32" y="0"/>
                  </a:lnTo>
                  <a:lnTo>
                    <a:pt x="44" y="11"/>
                  </a:lnTo>
                  <a:lnTo>
                    <a:pt x="46" y="20"/>
                  </a:lnTo>
                  <a:lnTo>
                    <a:pt x="55" y="16"/>
                  </a:lnTo>
                  <a:lnTo>
                    <a:pt x="64" y="26"/>
                  </a:lnTo>
                  <a:lnTo>
                    <a:pt x="90" y="42"/>
                  </a:lnTo>
                  <a:lnTo>
                    <a:pt x="93" y="51"/>
                  </a:lnTo>
                  <a:lnTo>
                    <a:pt x="103" y="60"/>
                  </a:lnTo>
                  <a:lnTo>
                    <a:pt x="95" y="70"/>
                  </a:lnTo>
                  <a:lnTo>
                    <a:pt x="97" y="84"/>
                  </a:lnTo>
                  <a:lnTo>
                    <a:pt x="84" y="104"/>
                  </a:lnTo>
                  <a:lnTo>
                    <a:pt x="69" y="111"/>
                  </a:lnTo>
                  <a:lnTo>
                    <a:pt x="43" y="109"/>
                  </a:lnTo>
                  <a:lnTo>
                    <a:pt x="24" y="101"/>
                  </a:lnTo>
                  <a:lnTo>
                    <a:pt x="10" y="100"/>
                  </a:lnTo>
                  <a:lnTo>
                    <a:pt x="0" y="90"/>
                  </a:lnTo>
                  <a:lnTo>
                    <a:pt x="6" y="64"/>
                  </a:lnTo>
                  <a:lnTo>
                    <a:pt x="11" y="9"/>
                  </a:lnTo>
                  <a:lnTo>
                    <a:pt x="16" y="2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GB" dirty="0">
                <a:latin typeface="Calibri Light" panose="020F0302020204030204" pitchFamily="34" charset="0"/>
                <a:sym typeface="Calibri Light" panose="020F0302020204030204" pitchFamily="34" charset="0"/>
              </a:endParaRPr>
            </a:p>
          </p:txBody>
        </p:sp>
        <p:grpSp>
          <p:nvGrpSpPr>
            <p:cNvPr id="499" name="Group 99">
              <a:extLst>
                <a:ext uri="{FF2B5EF4-FFF2-40B4-BE49-F238E27FC236}">
                  <a16:creationId xmlns:a16="http://schemas.microsoft.com/office/drawing/2014/main" id="{E2044C69-BDA4-964E-9882-421DC397BD0F}"/>
                </a:ext>
              </a:extLst>
            </p:cNvPr>
            <p:cNvGrpSpPr>
              <a:grpSpLocks/>
            </p:cNvGrpSpPr>
            <p:nvPr/>
          </p:nvGrpSpPr>
          <p:grpSpPr bwMode="gray">
            <a:xfrm>
              <a:off x="2699410" y="2739134"/>
              <a:ext cx="597280" cy="499838"/>
              <a:chOff x="3153" y="3975"/>
              <a:chExt cx="264" cy="222"/>
            </a:xfrm>
            <a:grpFill/>
          </p:grpSpPr>
          <p:sp>
            <p:nvSpPr>
              <p:cNvPr id="503" name="Freeform 100">
                <a:extLst>
                  <a:ext uri="{FF2B5EF4-FFF2-40B4-BE49-F238E27FC236}">
                    <a16:creationId xmlns:a16="http://schemas.microsoft.com/office/drawing/2014/main" id="{7B544025-DA4A-1844-8B59-9D00F9718082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3153" y="3975"/>
                <a:ext cx="264" cy="222"/>
              </a:xfrm>
              <a:custGeom>
                <a:avLst/>
                <a:gdLst>
                  <a:gd name="T0" fmla="*/ 29 w 264"/>
                  <a:gd name="T1" fmla="*/ 11 h 222"/>
                  <a:gd name="T2" fmla="*/ 0 w 264"/>
                  <a:gd name="T3" fmla="*/ 60 h 222"/>
                  <a:gd name="T4" fmla="*/ 19 w 264"/>
                  <a:gd name="T5" fmla="*/ 79 h 222"/>
                  <a:gd name="T6" fmla="*/ 28 w 264"/>
                  <a:gd name="T7" fmla="*/ 100 h 222"/>
                  <a:gd name="T8" fmla="*/ 54 w 264"/>
                  <a:gd name="T9" fmla="*/ 100 h 222"/>
                  <a:gd name="T10" fmla="*/ 78 w 264"/>
                  <a:gd name="T11" fmla="*/ 120 h 222"/>
                  <a:gd name="T12" fmla="*/ 106 w 264"/>
                  <a:gd name="T13" fmla="*/ 149 h 222"/>
                  <a:gd name="T14" fmla="*/ 118 w 264"/>
                  <a:gd name="T15" fmla="*/ 173 h 222"/>
                  <a:gd name="T16" fmla="*/ 117 w 264"/>
                  <a:gd name="T17" fmla="*/ 193 h 222"/>
                  <a:gd name="T18" fmla="*/ 136 w 264"/>
                  <a:gd name="T19" fmla="*/ 222 h 222"/>
                  <a:gd name="T20" fmla="*/ 176 w 264"/>
                  <a:gd name="T21" fmla="*/ 209 h 222"/>
                  <a:gd name="T22" fmla="*/ 195 w 264"/>
                  <a:gd name="T23" fmla="*/ 196 h 222"/>
                  <a:gd name="T24" fmla="*/ 178 w 264"/>
                  <a:gd name="T25" fmla="*/ 191 h 222"/>
                  <a:gd name="T26" fmla="*/ 177 w 264"/>
                  <a:gd name="T27" fmla="*/ 167 h 222"/>
                  <a:gd name="T28" fmla="*/ 167 w 264"/>
                  <a:gd name="T29" fmla="*/ 155 h 222"/>
                  <a:gd name="T30" fmla="*/ 241 w 264"/>
                  <a:gd name="T31" fmla="*/ 149 h 222"/>
                  <a:gd name="T32" fmla="*/ 235 w 264"/>
                  <a:gd name="T33" fmla="*/ 119 h 222"/>
                  <a:gd name="T34" fmla="*/ 251 w 264"/>
                  <a:gd name="T35" fmla="*/ 101 h 222"/>
                  <a:gd name="T36" fmla="*/ 245 w 264"/>
                  <a:gd name="T37" fmla="*/ 90 h 222"/>
                  <a:gd name="T38" fmla="*/ 264 w 264"/>
                  <a:gd name="T39" fmla="*/ 78 h 222"/>
                  <a:gd name="T40" fmla="*/ 249 w 264"/>
                  <a:gd name="T41" fmla="*/ 75 h 222"/>
                  <a:gd name="T42" fmla="*/ 245 w 264"/>
                  <a:gd name="T43" fmla="*/ 69 h 222"/>
                  <a:gd name="T44" fmla="*/ 226 w 264"/>
                  <a:gd name="T45" fmla="*/ 48 h 222"/>
                  <a:gd name="T46" fmla="*/ 210 w 264"/>
                  <a:gd name="T47" fmla="*/ 40 h 222"/>
                  <a:gd name="T48" fmla="*/ 220 w 264"/>
                  <a:gd name="T49" fmla="*/ 31 h 222"/>
                  <a:gd name="T50" fmla="*/ 177 w 264"/>
                  <a:gd name="T51" fmla="*/ 32 h 222"/>
                  <a:gd name="T52" fmla="*/ 160 w 264"/>
                  <a:gd name="T53" fmla="*/ 41 h 222"/>
                  <a:gd name="T54" fmla="*/ 141 w 264"/>
                  <a:gd name="T55" fmla="*/ 32 h 222"/>
                  <a:gd name="T56" fmla="*/ 98 w 264"/>
                  <a:gd name="T57" fmla="*/ 20 h 222"/>
                  <a:gd name="T58" fmla="*/ 67 w 264"/>
                  <a:gd name="T59" fmla="*/ 0 h 222"/>
                  <a:gd name="T60" fmla="*/ 69 w 264"/>
                  <a:gd name="T61" fmla="*/ 12 h 222"/>
                  <a:gd name="T62" fmla="*/ 49 w 264"/>
                  <a:gd name="T63" fmla="*/ 20 h 222"/>
                  <a:gd name="T64" fmla="*/ 38 w 264"/>
                  <a:gd name="T65" fmla="*/ 37 h 222"/>
                  <a:gd name="T66" fmla="*/ 45 w 264"/>
                  <a:gd name="T67" fmla="*/ 56 h 222"/>
                  <a:gd name="T68" fmla="*/ 28 w 264"/>
                  <a:gd name="T69" fmla="*/ 50 h 222"/>
                  <a:gd name="T70" fmla="*/ 35 w 264"/>
                  <a:gd name="T71" fmla="*/ 30 h 222"/>
                  <a:gd name="T72" fmla="*/ 40 w 264"/>
                  <a:gd name="T73" fmla="*/ 7 h 2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64" h="222">
                    <a:moveTo>
                      <a:pt x="40" y="7"/>
                    </a:moveTo>
                    <a:lnTo>
                      <a:pt x="29" y="11"/>
                    </a:lnTo>
                    <a:lnTo>
                      <a:pt x="15" y="26"/>
                    </a:lnTo>
                    <a:lnTo>
                      <a:pt x="0" y="60"/>
                    </a:lnTo>
                    <a:lnTo>
                      <a:pt x="10" y="60"/>
                    </a:lnTo>
                    <a:lnTo>
                      <a:pt x="19" y="79"/>
                    </a:lnTo>
                    <a:lnTo>
                      <a:pt x="20" y="94"/>
                    </a:lnTo>
                    <a:lnTo>
                      <a:pt x="28" y="100"/>
                    </a:lnTo>
                    <a:lnTo>
                      <a:pt x="39" y="103"/>
                    </a:lnTo>
                    <a:lnTo>
                      <a:pt x="54" y="100"/>
                    </a:lnTo>
                    <a:lnTo>
                      <a:pt x="64" y="104"/>
                    </a:lnTo>
                    <a:lnTo>
                      <a:pt x="78" y="120"/>
                    </a:lnTo>
                    <a:lnTo>
                      <a:pt x="114" y="118"/>
                    </a:lnTo>
                    <a:lnTo>
                      <a:pt x="106" y="149"/>
                    </a:lnTo>
                    <a:lnTo>
                      <a:pt x="109" y="160"/>
                    </a:lnTo>
                    <a:lnTo>
                      <a:pt x="118" y="173"/>
                    </a:lnTo>
                    <a:lnTo>
                      <a:pt x="108" y="184"/>
                    </a:lnTo>
                    <a:lnTo>
                      <a:pt x="117" y="193"/>
                    </a:lnTo>
                    <a:lnTo>
                      <a:pt x="126" y="213"/>
                    </a:lnTo>
                    <a:lnTo>
                      <a:pt x="136" y="222"/>
                    </a:lnTo>
                    <a:lnTo>
                      <a:pt x="151" y="222"/>
                    </a:lnTo>
                    <a:lnTo>
                      <a:pt x="176" y="209"/>
                    </a:lnTo>
                    <a:lnTo>
                      <a:pt x="182" y="201"/>
                    </a:lnTo>
                    <a:lnTo>
                      <a:pt x="195" y="196"/>
                    </a:lnTo>
                    <a:lnTo>
                      <a:pt x="195" y="192"/>
                    </a:lnTo>
                    <a:lnTo>
                      <a:pt x="178" y="191"/>
                    </a:lnTo>
                    <a:lnTo>
                      <a:pt x="176" y="178"/>
                    </a:lnTo>
                    <a:lnTo>
                      <a:pt x="177" y="167"/>
                    </a:lnTo>
                    <a:lnTo>
                      <a:pt x="168" y="161"/>
                    </a:lnTo>
                    <a:lnTo>
                      <a:pt x="167" y="155"/>
                    </a:lnTo>
                    <a:lnTo>
                      <a:pt x="201" y="163"/>
                    </a:lnTo>
                    <a:lnTo>
                      <a:pt x="241" y="149"/>
                    </a:lnTo>
                    <a:lnTo>
                      <a:pt x="247" y="138"/>
                    </a:lnTo>
                    <a:lnTo>
                      <a:pt x="235" y="119"/>
                    </a:lnTo>
                    <a:lnTo>
                      <a:pt x="239" y="108"/>
                    </a:lnTo>
                    <a:lnTo>
                      <a:pt x="251" y="101"/>
                    </a:lnTo>
                    <a:lnTo>
                      <a:pt x="245" y="100"/>
                    </a:lnTo>
                    <a:lnTo>
                      <a:pt x="245" y="90"/>
                    </a:lnTo>
                    <a:lnTo>
                      <a:pt x="262" y="81"/>
                    </a:lnTo>
                    <a:lnTo>
                      <a:pt x="264" y="78"/>
                    </a:lnTo>
                    <a:lnTo>
                      <a:pt x="256" y="71"/>
                    </a:lnTo>
                    <a:lnTo>
                      <a:pt x="249" y="75"/>
                    </a:lnTo>
                    <a:lnTo>
                      <a:pt x="241" y="74"/>
                    </a:lnTo>
                    <a:lnTo>
                      <a:pt x="245" y="69"/>
                    </a:lnTo>
                    <a:lnTo>
                      <a:pt x="241" y="56"/>
                    </a:lnTo>
                    <a:lnTo>
                      <a:pt x="226" y="48"/>
                    </a:lnTo>
                    <a:lnTo>
                      <a:pt x="214" y="48"/>
                    </a:lnTo>
                    <a:lnTo>
                      <a:pt x="210" y="40"/>
                    </a:lnTo>
                    <a:lnTo>
                      <a:pt x="203" y="37"/>
                    </a:lnTo>
                    <a:lnTo>
                      <a:pt x="220" y="31"/>
                    </a:lnTo>
                    <a:lnTo>
                      <a:pt x="180" y="31"/>
                    </a:lnTo>
                    <a:lnTo>
                      <a:pt x="177" y="32"/>
                    </a:lnTo>
                    <a:lnTo>
                      <a:pt x="186" y="35"/>
                    </a:lnTo>
                    <a:lnTo>
                      <a:pt x="160" y="41"/>
                    </a:lnTo>
                    <a:lnTo>
                      <a:pt x="151" y="41"/>
                    </a:lnTo>
                    <a:lnTo>
                      <a:pt x="141" y="32"/>
                    </a:lnTo>
                    <a:lnTo>
                      <a:pt x="104" y="35"/>
                    </a:lnTo>
                    <a:lnTo>
                      <a:pt x="98" y="20"/>
                    </a:lnTo>
                    <a:lnTo>
                      <a:pt x="74" y="15"/>
                    </a:lnTo>
                    <a:lnTo>
                      <a:pt x="67" y="0"/>
                    </a:lnTo>
                    <a:lnTo>
                      <a:pt x="60" y="10"/>
                    </a:lnTo>
                    <a:lnTo>
                      <a:pt x="69" y="12"/>
                    </a:lnTo>
                    <a:lnTo>
                      <a:pt x="70" y="15"/>
                    </a:lnTo>
                    <a:lnTo>
                      <a:pt x="49" y="20"/>
                    </a:lnTo>
                    <a:lnTo>
                      <a:pt x="38" y="29"/>
                    </a:lnTo>
                    <a:lnTo>
                      <a:pt x="38" y="37"/>
                    </a:lnTo>
                    <a:lnTo>
                      <a:pt x="44" y="48"/>
                    </a:lnTo>
                    <a:lnTo>
                      <a:pt x="45" y="56"/>
                    </a:lnTo>
                    <a:lnTo>
                      <a:pt x="35" y="63"/>
                    </a:lnTo>
                    <a:lnTo>
                      <a:pt x="28" y="50"/>
                    </a:lnTo>
                    <a:lnTo>
                      <a:pt x="28" y="44"/>
                    </a:lnTo>
                    <a:lnTo>
                      <a:pt x="35" y="30"/>
                    </a:lnTo>
                    <a:lnTo>
                      <a:pt x="30" y="12"/>
                    </a:lnTo>
                    <a:lnTo>
                      <a:pt x="40" y="7"/>
                    </a:lnTo>
                    <a:close/>
                  </a:path>
                </a:pathLst>
              </a:custGeom>
              <a:grpFill/>
              <a:ln w="6350" cmpd="sng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504" name="Freeform 101">
                <a:extLst>
                  <a:ext uri="{FF2B5EF4-FFF2-40B4-BE49-F238E27FC236}">
                    <a16:creationId xmlns:a16="http://schemas.microsoft.com/office/drawing/2014/main" id="{1C90B9CB-A98F-404E-B332-97F16052FEF0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3328" y="3996"/>
                <a:ext cx="11" cy="6"/>
              </a:xfrm>
              <a:custGeom>
                <a:avLst/>
                <a:gdLst>
                  <a:gd name="T0" fmla="*/ 8 w 11"/>
                  <a:gd name="T1" fmla="*/ 0 h 6"/>
                  <a:gd name="T2" fmla="*/ 11 w 11"/>
                  <a:gd name="T3" fmla="*/ 4 h 6"/>
                  <a:gd name="T4" fmla="*/ 7 w 11"/>
                  <a:gd name="T5" fmla="*/ 6 h 6"/>
                  <a:gd name="T6" fmla="*/ 0 w 11"/>
                  <a:gd name="T7" fmla="*/ 3 h 6"/>
                  <a:gd name="T8" fmla="*/ 8 w 11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6">
                    <a:moveTo>
                      <a:pt x="8" y="0"/>
                    </a:moveTo>
                    <a:lnTo>
                      <a:pt x="11" y="4"/>
                    </a:lnTo>
                    <a:lnTo>
                      <a:pt x="7" y="6"/>
                    </a:lnTo>
                    <a:lnTo>
                      <a:pt x="0" y="3"/>
                    </a:lnTo>
                    <a:lnTo>
                      <a:pt x="8" y="0"/>
                    </a:lnTo>
                    <a:close/>
                  </a:path>
                </a:pathLst>
              </a:custGeom>
              <a:grpFill/>
              <a:ln w="6350" cmpd="sng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</p:grpSp>
        <p:sp>
          <p:nvSpPr>
            <p:cNvPr id="500" name="Freeform 102">
              <a:extLst>
                <a:ext uri="{FF2B5EF4-FFF2-40B4-BE49-F238E27FC236}">
                  <a16:creationId xmlns:a16="http://schemas.microsoft.com/office/drawing/2014/main" id="{97A036D2-B016-2042-94FB-79262D537B5E}"/>
                </a:ext>
              </a:extLst>
            </p:cNvPr>
            <p:cNvSpPr>
              <a:spLocks/>
            </p:cNvSpPr>
            <p:nvPr/>
          </p:nvSpPr>
          <p:spPr bwMode="gray">
            <a:xfrm>
              <a:off x="2455624" y="2729988"/>
              <a:ext cx="530237" cy="725374"/>
            </a:xfrm>
            <a:custGeom>
              <a:avLst/>
              <a:gdLst>
                <a:gd name="T0" fmla="*/ 25 w 235"/>
                <a:gd name="T1" fmla="*/ 93 h 321"/>
                <a:gd name="T2" fmla="*/ 35 w 235"/>
                <a:gd name="T3" fmla="*/ 87 h 321"/>
                <a:gd name="T4" fmla="*/ 31 w 235"/>
                <a:gd name="T5" fmla="*/ 74 h 321"/>
                <a:gd name="T6" fmla="*/ 41 w 235"/>
                <a:gd name="T7" fmla="*/ 74 h 321"/>
                <a:gd name="T8" fmla="*/ 65 w 235"/>
                <a:gd name="T9" fmla="*/ 39 h 321"/>
                <a:gd name="T10" fmla="*/ 86 w 235"/>
                <a:gd name="T11" fmla="*/ 29 h 321"/>
                <a:gd name="T12" fmla="*/ 94 w 235"/>
                <a:gd name="T13" fmla="*/ 23 h 321"/>
                <a:gd name="T14" fmla="*/ 130 w 235"/>
                <a:gd name="T15" fmla="*/ 13 h 321"/>
                <a:gd name="T16" fmla="*/ 143 w 235"/>
                <a:gd name="T17" fmla="*/ 0 h 321"/>
                <a:gd name="T18" fmla="*/ 149 w 235"/>
                <a:gd name="T19" fmla="*/ 11 h 321"/>
                <a:gd name="T20" fmla="*/ 124 w 235"/>
                <a:gd name="T21" fmla="*/ 30 h 321"/>
                <a:gd name="T22" fmla="*/ 119 w 235"/>
                <a:gd name="T23" fmla="*/ 64 h 321"/>
                <a:gd name="T24" fmla="*/ 129 w 235"/>
                <a:gd name="T25" fmla="*/ 98 h 321"/>
                <a:gd name="T26" fmla="*/ 148 w 235"/>
                <a:gd name="T27" fmla="*/ 107 h 321"/>
                <a:gd name="T28" fmla="*/ 173 w 235"/>
                <a:gd name="T29" fmla="*/ 108 h 321"/>
                <a:gd name="T30" fmla="*/ 223 w 235"/>
                <a:gd name="T31" fmla="*/ 122 h 321"/>
                <a:gd name="T32" fmla="*/ 218 w 235"/>
                <a:gd name="T33" fmla="*/ 164 h 321"/>
                <a:gd name="T34" fmla="*/ 217 w 235"/>
                <a:gd name="T35" fmla="*/ 188 h 321"/>
                <a:gd name="T36" fmla="*/ 235 w 235"/>
                <a:gd name="T37" fmla="*/ 217 h 321"/>
                <a:gd name="T38" fmla="*/ 223 w 235"/>
                <a:gd name="T39" fmla="*/ 203 h 321"/>
                <a:gd name="T40" fmla="*/ 209 w 235"/>
                <a:gd name="T41" fmla="*/ 203 h 321"/>
                <a:gd name="T42" fmla="*/ 177 w 235"/>
                <a:gd name="T43" fmla="*/ 208 h 321"/>
                <a:gd name="T44" fmla="*/ 187 w 235"/>
                <a:gd name="T45" fmla="*/ 221 h 321"/>
                <a:gd name="T46" fmla="*/ 173 w 235"/>
                <a:gd name="T47" fmla="*/ 231 h 321"/>
                <a:gd name="T48" fmla="*/ 182 w 235"/>
                <a:gd name="T49" fmla="*/ 252 h 321"/>
                <a:gd name="T50" fmla="*/ 174 w 235"/>
                <a:gd name="T51" fmla="*/ 321 h 321"/>
                <a:gd name="T52" fmla="*/ 173 w 235"/>
                <a:gd name="T53" fmla="*/ 298 h 321"/>
                <a:gd name="T54" fmla="*/ 154 w 235"/>
                <a:gd name="T55" fmla="*/ 285 h 321"/>
                <a:gd name="T56" fmla="*/ 138 w 235"/>
                <a:gd name="T57" fmla="*/ 285 h 321"/>
                <a:gd name="T58" fmla="*/ 115 w 235"/>
                <a:gd name="T59" fmla="*/ 289 h 321"/>
                <a:gd name="T60" fmla="*/ 105 w 235"/>
                <a:gd name="T61" fmla="*/ 276 h 321"/>
                <a:gd name="T62" fmla="*/ 95 w 235"/>
                <a:gd name="T63" fmla="*/ 262 h 321"/>
                <a:gd name="T64" fmla="*/ 71 w 235"/>
                <a:gd name="T65" fmla="*/ 244 h 321"/>
                <a:gd name="T66" fmla="*/ 53 w 235"/>
                <a:gd name="T67" fmla="*/ 237 h 321"/>
                <a:gd name="T68" fmla="*/ 26 w 235"/>
                <a:gd name="T69" fmla="*/ 227 h 321"/>
                <a:gd name="T70" fmla="*/ 0 w 235"/>
                <a:gd name="T71" fmla="*/ 211 h 321"/>
                <a:gd name="T72" fmla="*/ 8 w 235"/>
                <a:gd name="T73" fmla="*/ 193 h 321"/>
                <a:gd name="T74" fmla="*/ 28 w 235"/>
                <a:gd name="T75" fmla="*/ 180 h 321"/>
                <a:gd name="T76" fmla="*/ 30 w 235"/>
                <a:gd name="T77" fmla="*/ 166 h 321"/>
                <a:gd name="T78" fmla="*/ 21 w 235"/>
                <a:gd name="T79" fmla="*/ 100 h 3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35" h="321">
                  <a:moveTo>
                    <a:pt x="21" y="100"/>
                  </a:moveTo>
                  <a:lnTo>
                    <a:pt x="25" y="93"/>
                  </a:lnTo>
                  <a:lnTo>
                    <a:pt x="28" y="94"/>
                  </a:lnTo>
                  <a:lnTo>
                    <a:pt x="35" y="87"/>
                  </a:lnTo>
                  <a:lnTo>
                    <a:pt x="30" y="78"/>
                  </a:lnTo>
                  <a:lnTo>
                    <a:pt x="31" y="74"/>
                  </a:lnTo>
                  <a:lnTo>
                    <a:pt x="41" y="87"/>
                  </a:lnTo>
                  <a:lnTo>
                    <a:pt x="41" y="74"/>
                  </a:lnTo>
                  <a:lnTo>
                    <a:pt x="64" y="57"/>
                  </a:lnTo>
                  <a:lnTo>
                    <a:pt x="65" y="39"/>
                  </a:lnTo>
                  <a:lnTo>
                    <a:pt x="78" y="29"/>
                  </a:lnTo>
                  <a:lnTo>
                    <a:pt x="86" y="29"/>
                  </a:lnTo>
                  <a:lnTo>
                    <a:pt x="88" y="33"/>
                  </a:lnTo>
                  <a:lnTo>
                    <a:pt x="94" y="23"/>
                  </a:lnTo>
                  <a:lnTo>
                    <a:pt x="112" y="21"/>
                  </a:lnTo>
                  <a:lnTo>
                    <a:pt x="130" y="13"/>
                  </a:lnTo>
                  <a:lnTo>
                    <a:pt x="135" y="5"/>
                  </a:lnTo>
                  <a:lnTo>
                    <a:pt x="143" y="0"/>
                  </a:lnTo>
                  <a:lnTo>
                    <a:pt x="152" y="5"/>
                  </a:lnTo>
                  <a:lnTo>
                    <a:pt x="149" y="11"/>
                  </a:lnTo>
                  <a:lnTo>
                    <a:pt x="138" y="15"/>
                  </a:lnTo>
                  <a:lnTo>
                    <a:pt x="124" y="30"/>
                  </a:lnTo>
                  <a:lnTo>
                    <a:pt x="109" y="64"/>
                  </a:lnTo>
                  <a:lnTo>
                    <a:pt x="119" y="64"/>
                  </a:lnTo>
                  <a:lnTo>
                    <a:pt x="128" y="83"/>
                  </a:lnTo>
                  <a:lnTo>
                    <a:pt x="129" y="98"/>
                  </a:lnTo>
                  <a:lnTo>
                    <a:pt x="137" y="104"/>
                  </a:lnTo>
                  <a:lnTo>
                    <a:pt x="148" y="107"/>
                  </a:lnTo>
                  <a:lnTo>
                    <a:pt x="163" y="104"/>
                  </a:lnTo>
                  <a:lnTo>
                    <a:pt x="173" y="108"/>
                  </a:lnTo>
                  <a:lnTo>
                    <a:pt x="187" y="124"/>
                  </a:lnTo>
                  <a:lnTo>
                    <a:pt x="223" y="122"/>
                  </a:lnTo>
                  <a:lnTo>
                    <a:pt x="215" y="153"/>
                  </a:lnTo>
                  <a:lnTo>
                    <a:pt x="218" y="164"/>
                  </a:lnTo>
                  <a:lnTo>
                    <a:pt x="227" y="177"/>
                  </a:lnTo>
                  <a:lnTo>
                    <a:pt x="217" y="188"/>
                  </a:lnTo>
                  <a:lnTo>
                    <a:pt x="226" y="197"/>
                  </a:lnTo>
                  <a:lnTo>
                    <a:pt x="235" y="217"/>
                  </a:lnTo>
                  <a:lnTo>
                    <a:pt x="231" y="220"/>
                  </a:lnTo>
                  <a:lnTo>
                    <a:pt x="223" y="203"/>
                  </a:lnTo>
                  <a:lnTo>
                    <a:pt x="213" y="207"/>
                  </a:lnTo>
                  <a:lnTo>
                    <a:pt x="209" y="203"/>
                  </a:lnTo>
                  <a:lnTo>
                    <a:pt x="207" y="208"/>
                  </a:lnTo>
                  <a:lnTo>
                    <a:pt x="177" y="208"/>
                  </a:lnTo>
                  <a:lnTo>
                    <a:pt x="178" y="220"/>
                  </a:lnTo>
                  <a:lnTo>
                    <a:pt x="187" y="221"/>
                  </a:lnTo>
                  <a:lnTo>
                    <a:pt x="191" y="230"/>
                  </a:lnTo>
                  <a:lnTo>
                    <a:pt x="173" y="231"/>
                  </a:lnTo>
                  <a:lnTo>
                    <a:pt x="173" y="245"/>
                  </a:lnTo>
                  <a:lnTo>
                    <a:pt x="182" y="252"/>
                  </a:lnTo>
                  <a:lnTo>
                    <a:pt x="186" y="266"/>
                  </a:lnTo>
                  <a:lnTo>
                    <a:pt x="174" y="321"/>
                  </a:lnTo>
                  <a:lnTo>
                    <a:pt x="162" y="315"/>
                  </a:lnTo>
                  <a:lnTo>
                    <a:pt x="173" y="298"/>
                  </a:lnTo>
                  <a:lnTo>
                    <a:pt x="169" y="291"/>
                  </a:lnTo>
                  <a:lnTo>
                    <a:pt x="154" y="285"/>
                  </a:lnTo>
                  <a:lnTo>
                    <a:pt x="149" y="288"/>
                  </a:lnTo>
                  <a:lnTo>
                    <a:pt x="138" y="285"/>
                  </a:lnTo>
                  <a:lnTo>
                    <a:pt x="129" y="290"/>
                  </a:lnTo>
                  <a:lnTo>
                    <a:pt x="115" y="289"/>
                  </a:lnTo>
                  <a:lnTo>
                    <a:pt x="112" y="276"/>
                  </a:lnTo>
                  <a:lnTo>
                    <a:pt x="105" y="276"/>
                  </a:lnTo>
                  <a:lnTo>
                    <a:pt x="102" y="265"/>
                  </a:lnTo>
                  <a:lnTo>
                    <a:pt x="95" y="262"/>
                  </a:lnTo>
                  <a:lnTo>
                    <a:pt x="81" y="246"/>
                  </a:lnTo>
                  <a:lnTo>
                    <a:pt x="71" y="244"/>
                  </a:lnTo>
                  <a:lnTo>
                    <a:pt x="56" y="235"/>
                  </a:lnTo>
                  <a:lnTo>
                    <a:pt x="53" y="237"/>
                  </a:lnTo>
                  <a:lnTo>
                    <a:pt x="34" y="237"/>
                  </a:lnTo>
                  <a:lnTo>
                    <a:pt x="26" y="227"/>
                  </a:lnTo>
                  <a:lnTo>
                    <a:pt x="2" y="216"/>
                  </a:lnTo>
                  <a:lnTo>
                    <a:pt x="0" y="211"/>
                  </a:lnTo>
                  <a:lnTo>
                    <a:pt x="7" y="207"/>
                  </a:lnTo>
                  <a:lnTo>
                    <a:pt x="8" y="193"/>
                  </a:lnTo>
                  <a:lnTo>
                    <a:pt x="26" y="188"/>
                  </a:lnTo>
                  <a:lnTo>
                    <a:pt x="28" y="180"/>
                  </a:lnTo>
                  <a:lnTo>
                    <a:pt x="40" y="167"/>
                  </a:lnTo>
                  <a:lnTo>
                    <a:pt x="30" y="166"/>
                  </a:lnTo>
                  <a:lnTo>
                    <a:pt x="31" y="116"/>
                  </a:lnTo>
                  <a:lnTo>
                    <a:pt x="21" y="10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GB" dirty="0">
                <a:latin typeface="Calibri Light" panose="020F0302020204030204" pitchFamily="34" charset="0"/>
                <a:sym typeface="Calibri Light" panose="020F0302020204030204" pitchFamily="34" charset="0"/>
              </a:endParaRPr>
            </a:p>
          </p:txBody>
        </p:sp>
        <p:sp>
          <p:nvSpPr>
            <p:cNvPr id="501" name="Freeform 103">
              <a:extLst>
                <a:ext uri="{FF2B5EF4-FFF2-40B4-BE49-F238E27FC236}">
                  <a16:creationId xmlns:a16="http://schemas.microsoft.com/office/drawing/2014/main" id="{68BE630C-C9C1-ED40-864A-F3EA10CAEB79}"/>
                </a:ext>
              </a:extLst>
            </p:cNvPr>
            <p:cNvSpPr>
              <a:spLocks/>
            </p:cNvSpPr>
            <p:nvPr/>
          </p:nvSpPr>
          <p:spPr bwMode="gray">
            <a:xfrm>
              <a:off x="3205265" y="2547151"/>
              <a:ext cx="24379" cy="24383"/>
            </a:xfrm>
            <a:custGeom>
              <a:avLst/>
              <a:gdLst>
                <a:gd name="T0" fmla="*/ 6 w 10"/>
                <a:gd name="T1" fmla="*/ 0 h 10"/>
                <a:gd name="T2" fmla="*/ 0 w 10"/>
                <a:gd name="T3" fmla="*/ 3 h 10"/>
                <a:gd name="T4" fmla="*/ 0 w 10"/>
                <a:gd name="T5" fmla="*/ 10 h 10"/>
                <a:gd name="T6" fmla="*/ 10 w 10"/>
                <a:gd name="T7" fmla="*/ 4 h 10"/>
                <a:gd name="T8" fmla="*/ 6 w 10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0">
                  <a:moveTo>
                    <a:pt x="6" y="0"/>
                  </a:moveTo>
                  <a:lnTo>
                    <a:pt x="0" y="3"/>
                  </a:lnTo>
                  <a:lnTo>
                    <a:pt x="0" y="10"/>
                  </a:lnTo>
                  <a:lnTo>
                    <a:pt x="10" y="4"/>
                  </a:lnTo>
                  <a:lnTo>
                    <a:pt x="6" y="0"/>
                  </a:lnTo>
                  <a:close/>
                </a:path>
              </a:pathLst>
            </a:custGeom>
            <a:grpFill/>
            <a:ln w="6350" cmpd="sng">
              <a:solidFill>
                <a:srgbClr val="CBCBCB"/>
              </a:solidFill>
              <a:round/>
              <a:headEnd/>
              <a:tailEnd/>
            </a:ln>
          </p:spPr>
          <p:txBody>
            <a:bodyPr/>
            <a:lstStyle/>
            <a:p>
              <a:endParaRPr lang="en-GB" dirty="0">
                <a:latin typeface="Calibri Light" panose="020F0302020204030204" pitchFamily="34" charset="0"/>
                <a:sym typeface="Calibri Light" panose="020F0302020204030204" pitchFamily="34" charset="0"/>
              </a:endParaRPr>
            </a:p>
          </p:txBody>
        </p:sp>
        <p:sp>
          <p:nvSpPr>
            <p:cNvPr id="502" name="Freeform 260">
              <a:extLst>
                <a:ext uri="{FF2B5EF4-FFF2-40B4-BE49-F238E27FC236}">
                  <a16:creationId xmlns:a16="http://schemas.microsoft.com/office/drawing/2014/main" id="{F1EC7BBF-456E-D44E-8FF2-F0526665EFF9}"/>
                </a:ext>
              </a:extLst>
            </p:cNvPr>
            <p:cNvSpPr>
              <a:spLocks/>
            </p:cNvSpPr>
            <p:nvPr/>
          </p:nvSpPr>
          <p:spPr bwMode="gray">
            <a:xfrm>
              <a:off x="3235759" y="2617302"/>
              <a:ext cx="12189" cy="24383"/>
            </a:xfrm>
            <a:custGeom>
              <a:avLst/>
              <a:gdLst>
                <a:gd name="T0" fmla="*/ 0 w 9"/>
                <a:gd name="T1" fmla="*/ 0 h 15"/>
                <a:gd name="T2" fmla="*/ 9 w 9"/>
                <a:gd name="T3" fmla="*/ 15 h 15"/>
                <a:gd name="T4" fmla="*/ 4 w 9"/>
                <a:gd name="T5" fmla="*/ 15 h 15"/>
                <a:gd name="T6" fmla="*/ 0 w 9"/>
                <a:gd name="T7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5">
                  <a:moveTo>
                    <a:pt x="0" y="0"/>
                  </a:moveTo>
                  <a:lnTo>
                    <a:pt x="9" y="15"/>
                  </a:lnTo>
                  <a:lnTo>
                    <a:pt x="4" y="15"/>
                  </a:lnTo>
                  <a:lnTo>
                    <a:pt x="0" y="0"/>
                  </a:lnTo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 dirty="0">
                <a:latin typeface="Calibri Light" panose="020F0302020204030204" pitchFamily="34" charset="0"/>
                <a:sym typeface="Calibri Light" panose="020F0302020204030204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407019606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35" name="Group 5">
            <a:extLst>
              <a:ext uri="{FF2B5EF4-FFF2-40B4-BE49-F238E27FC236}">
                <a16:creationId xmlns:a16="http://schemas.microsoft.com/office/drawing/2014/main" id="{319779E0-D6D3-9F42-B805-E3B574757565}"/>
              </a:ext>
            </a:extLst>
          </p:cNvPr>
          <p:cNvGrpSpPr/>
          <p:nvPr>
            <p:custDataLst>
              <p:tags r:id="rId1"/>
            </p:custDataLst>
          </p:nvPr>
        </p:nvGrpSpPr>
        <p:grpSpPr>
          <a:xfrm>
            <a:off x="4004763" y="1672357"/>
            <a:ext cx="4182474" cy="4277593"/>
            <a:chOff x="2070485" y="1767688"/>
            <a:chExt cx="4037830" cy="4542626"/>
          </a:xfrm>
          <a:solidFill>
            <a:schemeClr val="accent2"/>
          </a:solidFill>
        </p:grpSpPr>
        <p:sp>
          <p:nvSpPr>
            <p:cNvPr id="1436" name="Freeform 989">
              <a:extLst>
                <a:ext uri="{FF2B5EF4-FFF2-40B4-BE49-F238E27FC236}">
                  <a16:creationId xmlns:a16="http://schemas.microsoft.com/office/drawing/2014/main" id="{73F79950-ED11-4F48-896C-FA5CB20137A6}"/>
                </a:ext>
              </a:extLst>
            </p:cNvPr>
            <p:cNvSpPr>
              <a:spLocks/>
            </p:cNvSpPr>
            <p:nvPr/>
          </p:nvSpPr>
          <p:spPr bwMode="gray">
            <a:xfrm>
              <a:off x="4062162" y="5458381"/>
              <a:ext cx="965565" cy="851933"/>
            </a:xfrm>
            <a:custGeom>
              <a:avLst/>
              <a:gdLst>
                <a:gd name="T0" fmla="*/ 319 w 319"/>
                <a:gd name="T1" fmla="*/ 99 h 280"/>
                <a:gd name="T2" fmla="*/ 303 w 319"/>
                <a:gd name="T3" fmla="*/ 99 h 280"/>
                <a:gd name="T4" fmla="*/ 297 w 319"/>
                <a:gd name="T5" fmla="*/ 108 h 280"/>
                <a:gd name="T6" fmla="*/ 291 w 319"/>
                <a:gd name="T7" fmla="*/ 108 h 280"/>
                <a:gd name="T8" fmla="*/ 283 w 319"/>
                <a:gd name="T9" fmla="*/ 106 h 280"/>
                <a:gd name="T10" fmla="*/ 279 w 319"/>
                <a:gd name="T11" fmla="*/ 96 h 280"/>
                <a:gd name="T12" fmla="*/ 287 w 319"/>
                <a:gd name="T13" fmla="*/ 79 h 280"/>
                <a:gd name="T14" fmla="*/ 291 w 319"/>
                <a:gd name="T15" fmla="*/ 76 h 280"/>
                <a:gd name="T16" fmla="*/ 299 w 319"/>
                <a:gd name="T17" fmla="*/ 81 h 280"/>
                <a:gd name="T18" fmla="*/ 301 w 319"/>
                <a:gd name="T19" fmla="*/ 79 h 280"/>
                <a:gd name="T20" fmla="*/ 300 w 319"/>
                <a:gd name="T21" fmla="*/ 46 h 280"/>
                <a:gd name="T22" fmla="*/ 293 w 319"/>
                <a:gd name="T23" fmla="*/ 11 h 280"/>
                <a:gd name="T24" fmla="*/ 278 w 319"/>
                <a:gd name="T25" fmla="*/ 2 h 280"/>
                <a:gd name="T26" fmla="*/ 250 w 319"/>
                <a:gd name="T27" fmla="*/ 0 h 280"/>
                <a:gd name="T28" fmla="*/ 214 w 319"/>
                <a:gd name="T29" fmla="*/ 24 h 280"/>
                <a:gd name="T30" fmla="*/ 182 w 319"/>
                <a:gd name="T31" fmla="*/ 57 h 280"/>
                <a:gd name="T32" fmla="*/ 176 w 319"/>
                <a:gd name="T33" fmla="*/ 73 h 280"/>
                <a:gd name="T34" fmla="*/ 160 w 319"/>
                <a:gd name="T35" fmla="*/ 76 h 280"/>
                <a:gd name="T36" fmla="*/ 143 w 319"/>
                <a:gd name="T37" fmla="*/ 69 h 280"/>
                <a:gd name="T38" fmla="*/ 133 w 319"/>
                <a:gd name="T39" fmla="*/ 70 h 280"/>
                <a:gd name="T40" fmla="*/ 111 w 319"/>
                <a:gd name="T41" fmla="*/ 97 h 280"/>
                <a:gd name="T42" fmla="*/ 99 w 319"/>
                <a:gd name="T43" fmla="*/ 101 h 280"/>
                <a:gd name="T44" fmla="*/ 83 w 319"/>
                <a:gd name="T45" fmla="*/ 99 h 280"/>
                <a:gd name="T46" fmla="*/ 84 w 319"/>
                <a:gd name="T47" fmla="*/ 75 h 280"/>
                <a:gd name="T48" fmla="*/ 67 w 319"/>
                <a:gd name="T49" fmla="*/ 55 h 280"/>
                <a:gd name="T50" fmla="*/ 67 w 319"/>
                <a:gd name="T51" fmla="*/ 138 h 280"/>
                <a:gd name="T52" fmla="*/ 51 w 319"/>
                <a:gd name="T53" fmla="*/ 148 h 280"/>
                <a:gd name="T54" fmla="*/ 25 w 319"/>
                <a:gd name="T55" fmla="*/ 148 h 280"/>
                <a:gd name="T56" fmla="*/ 22 w 319"/>
                <a:gd name="T57" fmla="*/ 139 h 280"/>
                <a:gd name="T58" fmla="*/ 12 w 319"/>
                <a:gd name="T59" fmla="*/ 133 h 280"/>
                <a:gd name="T60" fmla="*/ 0 w 319"/>
                <a:gd name="T61" fmla="*/ 140 h 280"/>
                <a:gd name="T62" fmla="*/ 19 w 319"/>
                <a:gd name="T63" fmla="*/ 185 h 280"/>
                <a:gd name="T64" fmla="*/ 35 w 319"/>
                <a:gd name="T65" fmla="*/ 214 h 280"/>
                <a:gd name="T66" fmla="*/ 36 w 319"/>
                <a:gd name="T67" fmla="*/ 229 h 280"/>
                <a:gd name="T68" fmla="*/ 33 w 319"/>
                <a:gd name="T69" fmla="*/ 234 h 280"/>
                <a:gd name="T70" fmla="*/ 29 w 319"/>
                <a:gd name="T71" fmla="*/ 233 h 280"/>
                <a:gd name="T72" fmla="*/ 28 w 319"/>
                <a:gd name="T73" fmla="*/ 239 h 280"/>
                <a:gd name="T74" fmla="*/ 39 w 319"/>
                <a:gd name="T75" fmla="*/ 257 h 280"/>
                <a:gd name="T76" fmla="*/ 40 w 319"/>
                <a:gd name="T77" fmla="*/ 265 h 280"/>
                <a:gd name="T78" fmla="*/ 45 w 319"/>
                <a:gd name="T79" fmla="*/ 265 h 280"/>
                <a:gd name="T80" fmla="*/ 45 w 319"/>
                <a:gd name="T81" fmla="*/ 272 h 280"/>
                <a:gd name="T82" fmla="*/ 69 w 319"/>
                <a:gd name="T83" fmla="*/ 280 h 280"/>
                <a:gd name="T84" fmla="*/ 77 w 319"/>
                <a:gd name="T85" fmla="*/ 274 h 280"/>
                <a:gd name="T86" fmla="*/ 104 w 319"/>
                <a:gd name="T87" fmla="*/ 272 h 280"/>
                <a:gd name="T88" fmla="*/ 118 w 319"/>
                <a:gd name="T89" fmla="*/ 264 h 280"/>
                <a:gd name="T90" fmla="*/ 162 w 319"/>
                <a:gd name="T91" fmla="*/ 268 h 280"/>
                <a:gd name="T92" fmla="*/ 165 w 319"/>
                <a:gd name="T93" fmla="*/ 263 h 280"/>
                <a:gd name="T94" fmla="*/ 180 w 319"/>
                <a:gd name="T95" fmla="*/ 265 h 280"/>
                <a:gd name="T96" fmla="*/ 181 w 319"/>
                <a:gd name="T97" fmla="*/ 258 h 280"/>
                <a:gd name="T98" fmla="*/ 209 w 319"/>
                <a:gd name="T99" fmla="*/ 253 h 280"/>
                <a:gd name="T100" fmla="*/ 235 w 319"/>
                <a:gd name="T101" fmla="*/ 231 h 280"/>
                <a:gd name="T102" fmla="*/ 265 w 319"/>
                <a:gd name="T103" fmla="*/ 197 h 280"/>
                <a:gd name="T104" fmla="*/ 290 w 319"/>
                <a:gd name="T105" fmla="*/ 154 h 280"/>
                <a:gd name="T106" fmla="*/ 310 w 319"/>
                <a:gd name="T107" fmla="*/ 136 h 280"/>
                <a:gd name="T108" fmla="*/ 319 w 319"/>
                <a:gd name="T109" fmla="*/ 99 h 280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319" h="280">
                  <a:moveTo>
                    <a:pt x="319" y="99"/>
                  </a:moveTo>
                  <a:lnTo>
                    <a:pt x="303" y="99"/>
                  </a:lnTo>
                  <a:lnTo>
                    <a:pt x="297" y="108"/>
                  </a:lnTo>
                  <a:lnTo>
                    <a:pt x="291" y="108"/>
                  </a:lnTo>
                  <a:lnTo>
                    <a:pt x="283" y="106"/>
                  </a:lnTo>
                  <a:lnTo>
                    <a:pt x="279" y="96"/>
                  </a:lnTo>
                  <a:lnTo>
                    <a:pt x="287" y="79"/>
                  </a:lnTo>
                  <a:lnTo>
                    <a:pt x="291" y="76"/>
                  </a:lnTo>
                  <a:lnTo>
                    <a:pt x="299" y="81"/>
                  </a:lnTo>
                  <a:lnTo>
                    <a:pt x="301" y="79"/>
                  </a:lnTo>
                  <a:lnTo>
                    <a:pt x="300" y="46"/>
                  </a:lnTo>
                  <a:lnTo>
                    <a:pt x="293" y="11"/>
                  </a:lnTo>
                  <a:lnTo>
                    <a:pt x="278" y="2"/>
                  </a:lnTo>
                  <a:lnTo>
                    <a:pt x="250" y="0"/>
                  </a:lnTo>
                  <a:lnTo>
                    <a:pt x="214" y="24"/>
                  </a:lnTo>
                  <a:lnTo>
                    <a:pt x="182" y="57"/>
                  </a:lnTo>
                  <a:lnTo>
                    <a:pt x="176" y="73"/>
                  </a:lnTo>
                  <a:lnTo>
                    <a:pt x="160" y="76"/>
                  </a:lnTo>
                  <a:lnTo>
                    <a:pt x="143" y="69"/>
                  </a:lnTo>
                  <a:lnTo>
                    <a:pt x="133" y="70"/>
                  </a:lnTo>
                  <a:lnTo>
                    <a:pt x="111" y="97"/>
                  </a:lnTo>
                  <a:lnTo>
                    <a:pt x="99" y="101"/>
                  </a:lnTo>
                  <a:lnTo>
                    <a:pt x="83" y="99"/>
                  </a:lnTo>
                  <a:lnTo>
                    <a:pt x="84" y="75"/>
                  </a:lnTo>
                  <a:lnTo>
                    <a:pt x="67" y="55"/>
                  </a:lnTo>
                  <a:lnTo>
                    <a:pt x="67" y="138"/>
                  </a:lnTo>
                  <a:lnTo>
                    <a:pt x="51" y="148"/>
                  </a:lnTo>
                  <a:lnTo>
                    <a:pt x="25" y="148"/>
                  </a:lnTo>
                  <a:lnTo>
                    <a:pt x="22" y="139"/>
                  </a:lnTo>
                  <a:lnTo>
                    <a:pt x="12" y="133"/>
                  </a:lnTo>
                  <a:lnTo>
                    <a:pt x="0" y="140"/>
                  </a:lnTo>
                  <a:lnTo>
                    <a:pt x="19" y="185"/>
                  </a:lnTo>
                  <a:lnTo>
                    <a:pt x="35" y="214"/>
                  </a:lnTo>
                  <a:lnTo>
                    <a:pt x="36" y="229"/>
                  </a:lnTo>
                  <a:lnTo>
                    <a:pt x="33" y="234"/>
                  </a:lnTo>
                  <a:lnTo>
                    <a:pt x="29" y="233"/>
                  </a:lnTo>
                  <a:lnTo>
                    <a:pt x="28" y="239"/>
                  </a:lnTo>
                  <a:lnTo>
                    <a:pt x="39" y="257"/>
                  </a:lnTo>
                  <a:lnTo>
                    <a:pt x="40" y="265"/>
                  </a:lnTo>
                  <a:lnTo>
                    <a:pt x="45" y="265"/>
                  </a:lnTo>
                  <a:lnTo>
                    <a:pt x="45" y="272"/>
                  </a:lnTo>
                  <a:lnTo>
                    <a:pt x="69" y="280"/>
                  </a:lnTo>
                  <a:lnTo>
                    <a:pt x="77" y="274"/>
                  </a:lnTo>
                  <a:lnTo>
                    <a:pt x="104" y="272"/>
                  </a:lnTo>
                  <a:lnTo>
                    <a:pt x="118" y="264"/>
                  </a:lnTo>
                  <a:lnTo>
                    <a:pt x="162" y="268"/>
                  </a:lnTo>
                  <a:lnTo>
                    <a:pt x="165" y="263"/>
                  </a:lnTo>
                  <a:lnTo>
                    <a:pt x="180" y="265"/>
                  </a:lnTo>
                  <a:lnTo>
                    <a:pt x="181" y="258"/>
                  </a:lnTo>
                  <a:lnTo>
                    <a:pt x="209" y="253"/>
                  </a:lnTo>
                  <a:lnTo>
                    <a:pt x="235" y="231"/>
                  </a:lnTo>
                  <a:lnTo>
                    <a:pt x="265" y="197"/>
                  </a:lnTo>
                  <a:lnTo>
                    <a:pt x="290" y="154"/>
                  </a:lnTo>
                  <a:lnTo>
                    <a:pt x="310" y="136"/>
                  </a:lnTo>
                  <a:lnTo>
                    <a:pt x="319" y="99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GB" dirty="0">
                <a:latin typeface="Calibri Light" panose="020F0302020204030204" pitchFamily="34" charset="0"/>
                <a:sym typeface="Calibri Light" panose="020F0302020204030204" pitchFamily="34" charset="0"/>
              </a:endParaRPr>
            </a:p>
          </p:txBody>
        </p:sp>
        <p:grpSp>
          <p:nvGrpSpPr>
            <p:cNvPr id="1437" name="Group 7">
              <a:extLst>
                <a:ext uri="{FF2B5EF4-FFF2-40B4-BE49-F238E27FC236}">
                  <a16:creationId xmlns:a16="http://schemas.microsoft.com/office/drawing/2014/main" id="{113E0B39-97BF-904F-AEA9-CBCDFE33BE86}"/>
                </a:ext>
              </a:extLst>
            </p:cNvPr>
            <p:cNvGrpSpPr/>
            <p:nvPr/>
          </p:nvGrpSpPr>
          <p:grpSpPr bwMode="gray">
            <a:xfrm>
              <a:off x="5046087" y="3082046"/>
              <a:ext cx="856141" cy="836546"/>
              <a:chOff x="5814462" y="4275515"/>
              <a:chExt cx="298544" cy="291804"/>
            </a:xfrm>
            <a:grpFill/>
          </p:grpSpPr>
          <p:sp>
            <p:nvSpPr>
              <p:cNvPr id="1501" name="Freeform 6">
                <a:extLst>
                  <a:ext uri="{FF2B5EF4-FFF2-40B4-BE49-F238E27FC236}">
                    <a16:creationId xmlns:a16="http://schemas.microsoft.com/office/drawing/2014/main" id="{5F1C7558-392A-6F4A-AE0E-56128FA7695D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5880912" y="4275515"/>
                <a:ext cx="130011" cy="114603"/>
              </a:xfrm>
              <a:custGeom>
                <a:avLst/>
                <a:gdLst>
                  <a:gd name="T0" fmla="*/ 18 w 135"/>
                  <a:gd name="T1" fmla="*/ 83 h 119"/>
                  <a:gd name="T2" fmla="*/ 22 w 135"/>
                  <a:gd name="T3" fmla="*/ 84 h 119"/>
                  <a:gd name="T4" fmla="*/ 31 w 135"/>
                  <a:gd name="T5" fmla="*/ 84 h 119"/>
                  <a:gd name="T6" fmla="*/ 48 w 135"/>
                  <a:gd name="T7" fmla="*/ 84 h 119"/>
                  <a:gd name="T8" fmla="*/ 73 w 135"/>
                  <a:gd name="T9" fmla="*/ 87 h 119"/>
                  <a:gd name="T10" fmla="*/ 96 w 135"/>
                  <a:gd name="T11" fmla="*/ 89 h 119"/>
                  <a:gd name="T12" fmla="*/ 103 w 135"/>
                  <a:gd name="T13" fmla="*/ 89 h 119"/>
                  <a:gd name="T14" fmla="*/ 124 w 135"/>
                  <a:gd name="T15" fmla="*/ 119 h 119"/>
                  <a:gd name="T16" fmla="*/ 135 w 135"/>
                  <a:gd name="T17" fmla="*/ 110 h 119"/>
                  <a:gd name="T18" fmla="*/ 131 w 135"/>
                  <a:gd name="T19" fmla="*/ 106 h 119"/>
                  <a:gd name="T20" fmla="*/ 112 w 135"/>
                  <a:gd name="T21" fmla="*/ 85 h 119"/>
                  <a:gd name="T22" fmla="*/ 97 w 135"/>
                  <a:gd name="T23" fmla="*/ 70 h 119"/>
                  <a:gd name="T24" fmla="*/ 85 w 135"/>
                  <a:gd name="T25" fmla="*/ 64 h 119"/>
                  <a:gd name="T26" fmla="*/ 76 w 135"/>
                  <a:gd name="T27" fmla="*/ 64 h 119"/>
                  <a:gd name="T28" fmla="*/ 64 w 135"/>
                  <a:gd name="T29" fmla="*/ 57 h 119"/>
                  <a:gd name="T30" fmla="*/ 58 w 135"/>
                  <a:gd name="T31" fmla="*/ 43 h 119"/>
                  <a:gd name="T32" fmla="*/ 54 w 135"/>
                  <a:gd name="T33" fmla="*/ 29 h 119"/>
                  <a:gd name="T34" fmla="*/ 50 w 135"/>
                  <a:gd name="T35" fmla="*/ 15 h 119"/>
                  <a:gd name="T36" fmla="*/ 47 w 135"/>
                  <a:gd name="T37" fmla="*/ 7 h 119"/>
                  <a:gd name="T38" fmla="*/ 43 w 135"/>
                  <a:gd name="T39" fmla="*/ 0 h 119"/>
                  <a:gd name="T40" fmla="*/ 26 w 135"/>
                  <a:gd name="T41" fmla="*/ 9 h 119"/>
                  <a:gd name="T42" fmla="*/ 12 w 135"/>
                  <a:gd name="T43" fmla="*/ 16 h 119"/>
                  <a:gd name="T44" fmla="*/ 8 w 135"/>
                  <a:gd name="T45" fmla="*/ 25 h 119"/>
                  <a:gd name="T46" fmla="*/ 0 w 135"/>
                  <a:gd name="T47" fmla="*/ 53 h 119"/>
                  <a:gd name="T48" fmla="*/ 0 w 135"/>
                  <a:gd name="T49" fmla="*/ 65 h 119"/>
                  <a:gd name="T50" fmla="*/ 11 w 135"/>
                  <a:gd name="T51" fmla="*/ 74 h 119"/>
                  <a:gd name="T52" fmla="*/ 18 w 135"/>
                  <a:gd name="T53" fmla="*/ 83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35" h="119">
                    <a:moveTo>
                      <a:pt x="18" y="83"/>
                    </a:moveTo>
                    <a:lnTo>
                      <a:pt x="22" y="84"/>
                    </a:lnTo>
                    <a:lnTo>
                      <a:pt x="31" y="84"/>
                    </a:lnTo>
                    <a:lnTo>
                      <a:pt x="48" y="84"/>
                    </a:lnTo>
                    <a:lnTo>
                      <a:pt x="73" y="87"/>
                    </a:lnTo>
                    <a:lnTo>
                      <a:pt x="96" y="89"/>
                    </a:lnTo>
                    <a:lnTo>
                      <a:pt x="103" y="89"/>
                    </a:lnTo>
                    <a:lnTo>
                      <a:pt x="124" y="119"/>
                    </a:lnTo>
                    <a:lnTo>
                      <a:pt x="135" y="110"/>
                    </a:lnTo>
                    <a:lnTo>
                      <a:pt x="131" y="106"/>
                    </a:lnTo>
                    <a:lnTo>
                      <a:pt x="112" y="85"/>
                    </a:lnTo>
                    <a:lnTo>
                      <a:pt x="97" y="70"/>
                    </a:lnTo>
                    <a:lnTo>
                      <a:pt x="85" y="64"/>
                    </a:lnTo>
                    <a:lnTo>
                      <a:pt x="76" y="64"/>
                    </a:lnTo>
                    <a:lnTo>
                      <a:pt x="64" y="57"/>
                    </a:lnTo>
                    <a:lnTo>
                      <a:pt x="58" y="43"/>
                    </a:lnTo>
                    <a:lnTo>
                      <a:pt x="54" y="29"/>
                    </a:lnTo>
                    <a:lnTo>
                      <a:pt x="50" y="15"/>
                    </a:lnTo>
                    <a:lnTo>
                      <a:pt x="47" y="7"/>
                    </a:lnTo>
                    <a:lnTo>
                      <a:pt x="43" y="0"/>
                    </a:lnTo>
                    <a:lnTo>
                      <a:pt x="26" y="9"/>
                    </a:lnTo>
                    <a:lnTo>
                      <a:pt x="12" y="16"/>
                    </a:lnTo>
                    <a:lnTo>
                      <a:pt x="8" y="25"/>
                    </a:lnTo>
                    <a:lnTo>
                      <a:pt x="0" y="53"/>
                    </a:lnTo>
                    <a:lnTo>
                      <a:pt x="0" y="65"/>
                    </a:lnTo>
                    <a:lnTo>
                      <a:pt x="11" y="74"/>
                    </a:lnTo>
                    <a:lnTo>
                      <a:pt x="18" y="83"/>
                    </a:lnTo>
                    <a:close/>
                  </a:path>
                </a:pathLst>
              </a:custGeom>
              <a:grpFill/>
              <a:ln w="6350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502" name="Freeform 7">
                <a:extLst>
                  <a:ext uri="{FF2B5EF4-FFF2-40B4-BE49-F238E27FC236}">
                    <a16:creationId xmlns:a16="http://schemas.microsoft.com/office/drawing/2014/main" id="{21CB1963-C6D0-F14B-A691-CFA1E50712C7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5814462" y="4338113"/>
                <a:ext cx="298544" cy="229206"/>
              </a:xfrm>
              <a:custGeom>
                <a:avLst/>
                <a:gdLst>
                  <a:gd name="T0" fmla="*/ 289 w 310"/>
                  <a:gd name="T1" fmla="*/ 144 h 238"/>
                  <a:gd name="T2" fmla="*/ 253 w 310"/>
                  <a:gd name="T3" fmla="*/ 130 h 238"/>
                  <a:gd name="T4" fmla="*/ 222 w 310"/>
                  <a:gd name="T5" fmla="*/ 115 h 238"/>
                  <a:gd name="T6" fmla="*/ 207 w 310"/>
                  <a:gd name="T7" fmla="*/ 97 h 238"/>
                  <a:gd name="T8" fmla="*/ 183 w 310"/>
                  <a:gd name="T9" fmla="*/ 85 h 238"/>
                  <a:gd name="T10" fmla="*/ 185 w 310"/>
                  <a:gd name="T11" fmla="*/ 68 h 238"/>
                  <a:gd name="T12" fmla="*/ 193 w 310"/>
                  <a:gd name="T13" fmla="*/ 54 h 238"/>
                  <a:gd name="T14" fmla="*/ 165 w 310"/>
                  <a:gd name="T15" fmla="*/ 24 h 238"/>
                  <a:gd name="T16" fmla="*/ 117 w 310"/>
                  <a:gd name="T17" fmla="*/ 19 h 238"/>
                  <a:gd name="T18" fmla="*/ 91 w 310"/>
                  <a:gd name="T19" fmla="*/ 19 h 238"/>
                  <a:gd name="T20" fmla="*/ 80 w 310"/>
                  <a:gd name="T21" fmla="*/ 9 h 238"/>
                  <a:gd name="T22" fmla="*/ 68 w 310"/>
                  <a:gd name="T23" fmla="*/ 31 h 238"/>
                  <a:gd name="T24" fmla="*/ 56 w 310"/>
                  <a:gd name="T25" fmla="*/ 49 h 238"/>
                  <a:gd name="T26" fmla="*/ 40 w 310"/>
                  <a:gd name="T27" fmla="*/ 67 h 238"/>
                  <a:gd name="T28" fmla="*/ 25 w 310"/>
                  <a:gd name="T29" fmla="*/ 91 h 238"/>
                  <a:gd name="T30" fmla="*/ 19 w 310"/>
                  <a:gd name="T31" fmla="*/ 134 h 238"/>
                  <a:gd name="T32" fmla="*/ 9 w 310"/>
                  <a:gd name="T33" fmla="*/ 135 h 238"/>
                  <a:gd name="T34" fmla="*/ 0 w 310"/>
                  <a:gd name="T35" fmla="*/ 139 h 238"/>
                  <a:gd name="T36" fmla="*/ 4 w 310"/>
                  <a:gd name="T37" fmla="*/ 150 h 238"/>
                  <a:gd name="T38" fmla="*/ 18 w 310"/>
                  <a:gd name="T39" fmla="*/ 159 h 238"/>
                  <a:gd name="T40" fmla="*/ 31 w 310"/>
                  <a:gd name="T41" fmla="*/ 171 h 238"/>
                  <a:gd name="T42" fmla="*/ 39 w 310"/>
                  <a:gd name="T43" fmla="*/ 184 h 238"/>
                  <a:gd name="T44" fmla="*/ 55 w 310"/>
                  <a:gd name="T45" fmla="*/ 200 h 238"/>
                  <a:gd name="T46" fmla="*/ 70 w 310"/>
                  <a:gd name="T47" fmla="*/ 216 h 238"/>
                  <a:gd name="T48" fmla="*/ 87 w 310"/>
                  <a:gd name="T49" fmla="*/ 225 h 238"/>
                  <a:gd name="T50" fmla="*/ 107 w 310"/>
                  <a:gd name="T51" fmla="*/ 236 h 238"/>
                  <a:gd name="T52" fmla="*/ 131 w 310"/>
                  <a:gd name="T53" fmla="*/ 237 h 238"/>
                  <a:gd name="T54" fmla="*/ 145 w 310"/>
                  <a:gd name="T55" fmla="*/ 229 h 238"/>
                  <a:gd name="T56" fmla="*/ 161 w 310"/>
                  <a:gd name="T57" fmla="*/ 225 h 238"/>
                  <a:gd name="T58" fmla="*/ 175 w 310"/>
                  <a:gd name="T59" fmla="*/ 233 h 238"/>
                  <a:gd name="T60" fmla="*/ 194 w 310"/>
                  <a:gd name="T61" fmla="*/ 224 h 238"/>
                  <a:gd name="T62" fmla="*/ 229 w 310"/>
                  <a:gd name="T63" fmla="*/ 209 h 238"/>
                  <a:gd name="T64" fmla="*/ 310 w 310"/>
                  <a:gd name="T65" fmla="*/ 147 h 238"/>
                  <a:gd name="T66" fmla="*/ 305 w 310"/>
                  <a:gd name="T67" fmla="*/ 144 h 2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10" h="238">
                    <a:moveTo>
                      <a:pt x="305" y="144"/>
                    </a:moveTo>
                    <a:lnTo>
                      <a:pt x="289" y="144"/>
                    </a:lnTo>
                    <a:lnTo>
                      <a:pt x="276" y="139"/>
                    </a:lnTo>
                    <a:lnTo>
                      <a:pt x="253" y="130"/>
                    </a:lnTo>
                    <a:lnTo>
                      <a:pt x="230" y="121"/>
                    </a:lnTo>
                    <a:lnTo>
                      <a:pt x="222" y="115"/>
                    </a:lnTo>
                    <a:lnTo>
                      <a:pt x="213" y="107"/>
                    </a:lnTo>
                    <a:lnTo>
                      <a:pt x="207" y="97"/>
                    </a:lnTo>
                    <a:lnTo>
                      <a:pt x="204" y="81"/>
                    </a:lnTo>
                    <a:lnTo>
                      <a:pt x="183" y="85"/>
                    </a:lnTo>
                    <a:lnTo>
                      <a:pt x="184" y="81"/>
                    </a:lnTo>
                    <a:lnTo>
                      <a:pt x="185" y="68"/>
                    </a:lnTo>
                    <a:lnTo>
                      <a:pt x="191" y="55"/>
                    </a:lnTo>
                    <a:lnTo>
                      <a:pt x="193" y="54"/>
                    </a:lnTo>
                    <a:lnTo>
                      <a:pt x="172" y="24"/>
                    </a:lnTo>
                    <a:lnTo>
                      <a:pt x="165" y="24"/>
                    </a:lnTo>
                    <a:lnTo>
                      <a:pt x="142" y="22"/>
                    </a:lnTo>
                    <a:lnTo>
                      <a:pt x="117" y="19"/>
                    </a:lnTo>
                    <a:lnTo>
                      <a:pt x="100" y="19"/>
                    </a:lnTo>
                    <a:lnTo>
                      <a:pt x="91" y="19"/>
                    </a:lnTo>
                    <a:lnTo>
                      <a:pt x="87" y="18"/>
                    </a:lnTo>
                    <a:lnTo>
                      <a:pt x="80" y="9"/>
                    </a:lnTo>
                    <a:lnTo>
                      <a:pt x="69" y="0"/>
                    </a:lnTo>
                    <a:lnTo>
                      <a:pt x="68" y="31"/>
                    </a:lnTo>
                    <a:lnTo>
                      <a:pt x="63" y="39"/>
                    </a:lnTo>
                    <a:lnTo>
                      <a:pt x="56" y="49"/>
                    </a:lnTo>
                    <a:lnTo>
                      <a:pt x="47" y="58"/>
                    </a:lnTo>
                    <a:lnTo>
                      <a:pt x="40" y="67"/>
                    </a:lnTo>
                    <a:lnTo>
                      <a:pt x="39" y="81"/>
                    </a:lnTo>
                    <a:lnTo>
                      <a:pt x="25" y="91"/>
                    </a:lnTo>
                    <a:lnTo>
                      <a:pt x="22" y="129"/>
                    </a:lnTo>
                    <a:lnTo>
                      <a:pt x="19" y="134"/>
                    </a:lnTo>
                    <a:lnTo>
                      <a:pt x="13" y="135"/>
                    </a:lnTo>
                    <a:lnTo>
                      <a:pt x="9" y="135"/>
                    </a:lnTo>
                    <a:lnTo>
                      <a:pt x="4" y="134"/>
                    </a:lnTo>
                    <a:lnTo>
                      <a:pt x="0" y="139"/>
                    </a:lnTo>
                    <a:lnTo>
                      <a:pt x="0" y="148"/>
                    </a:lnTo>
                    <a:lnTo>
                      <a:pt x="4" y="150"/>
                    </a:lnTo>
                    <a:lnTo>
                      <a:pt x="15" y="154"/>
                    </a:lnTo>
                    <a:lnTo>
                      <a:pt x="18" y="159"/>
                    </a:lnTo>
                    <a:lnTo>
                      <a:pt x="24" y="166"/>
                    </a:lnTo>
                    <a:lnTo>
                      <a:pt x="31" y="171"/>
                    </a:lnTo>
                    <a:lnTo>
                      <a:pt x="36" y="176"/>
                    </a:lnTo>
                    <a:lnTo>
                      <a:pt x="39" y="184"/>
                    </a:lnTo>
                    <a:lnTo>
                      <a:pt x="42" y="194"/>
                    </a:lnTo>
                    <a:lnTo>
                      <a:pt x="55" y="200"/>
                    </a:lnTo>
                    <a:lnTo>
                      <a:pt x="57" y="217"/>
                    </a:lnTo>
                    <a:lnTo>
                      <a:pt x="70" y="216"/>
                    </a:lnTo>
                    <a:lnTo>
                      <a:pt x="78" y="220"/>
                    </a:lnTo>
                    <a:lnTo>
                      <a:pt x="87" y="225"/>
                    </a:lnTo>
                    <a:lnTo>
                      <a:pt x="95" y="233"/>
                    </a:lnTo>
                    <a:lnTo>
                      <a:pt x="107" y="236"/>
                    </a:lnTo>
                    <a:lnTo>
                      <a:pt x="123" y="238"/>
                    </a:lnTo>
                    <a:lnTo>
                      <a:pt x="131" y="237"/>
                    </a:lnTo>
                    <a:lnTo>
                      <a:pt x="137" y="234"/>
                    </a:lnTo>
                    <a:lnTo>
                      <a:pt x="145" y="229"/>
                    </a:lnTo>
                    <a:lnTo>
                      <a:pt x="151" y="225"/>
                    </a:lnTo>
                    <a:lnTo>
                      <a:pt x="161" y="225"/>
                    </a:lnTo>
                    <a:lnTo>
                      <a:pt x="166" y="229"/>
                    </a:lnTo>
                    <a:lnTo>
                      <a:pt x="175" y="233"/>
                    </a:lnTo>
                    <a:lnTo>
                      <a:pt x="182" y="232"/>
                    </a:lnTo>
                    <a:lnTo>
                      <a:pt x="194" y="224"/>
                    </a:lnTo>
                    <a:lnTo>
                      <a:pt x="214" y="214"/>
                    </a:lnTo>
                    <a:lnTo>
                      <a:pt x="229" y="209"/>
                    </a:lnTo>
                    <a:lnTo>
                      <a:pt x="248" y="207"/>
                    </a:lnTo>
                    <a:lnTo>
                      <a:pt x="310" y="147"/>
                    </a:lnTo>
                    <a:lnTo>
                      <a:pt x="310" y="143"/>
                    </a:lnTo>
                    <a:lnTo>
                      <a:pt x="305" y="144"/>
                    </a:lnTo>
                    <a:close/>
                  </a:path>
                </a:pathLst>
              </a:custGeom>
              <a:grpFill/>
              <a:ln w="6350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</p:grpSp>
        <p:sp>
          <p:nvSpPr>
            <p:cNvPr id="1438" name="Freeform 951">
              <a:extLst>
                <a:ext uri="{FF2B5EF4-FFF2-40B4-BE49-F238E27FC236}">
                  <a16:creationId xmlns:a16="http://schemas.microsoft.com/office/drawing/2014/main" id="{64644A4E-F544-744B-8802-1A841CE117D3}"/>
                </a:ext>
              </a:extLst>
            </p:cNvPr>
            <p:cNvSpPr>
              <a:spLocks/>
            </p:cNvSpPr>
            <p:nvPr/>
          </p:nvSpPr>
          <p:spPr bwMode="gray">
            <a:xfrm>
              <a:off x="2600190" y="1782905"/>
              <a:ext cx="1189555" cy="1214002"/>
            </a:xfrm>
            <a:custGeom>
              <a:avLst/>
              <a:gdLst>
                <a:gd name="T0" fmla="*/ 141 w 393"/>
                <a:gd name="T1" fmla="*/ 43 h 399"/>
                <a:gd name="T2" fmla="*/ 168 w 393"/>
                <a:gd name="T3" fmla="*/ 29 h 399"/>
                <a:gd name="T4" fmla="*/ 191 w 393"/>
                <a:gd name="T5" fmla="*/ 15 h 399"/>
                <a:gd name="T6" fmla="*/ 262 w 393"/>
                <a:gd name="T7" fmla="*/ 6 h 399"/>
                <a:gd name="T8" fmla="*/ 289 w 393"/>
                <a:gd name="T9" fmla="*/ 0 h 399"/>
                <a:gd name="T10" fmla="*/ 306 w 393"/>
                <a:gd name="T11" fmla="*/ 0 h 399"/>
                <a:gd name="T12" fmla="*/ 334 w 393"/>
                <a:gd name="T13" fmla="*/ 4 h 399"/>
                <a:gd name="T14" fmla="*/ 329 w 393"/>
                <a:gd name="T15" fmla="*/ 16 h 399"/>
                <a:gd name="T16" fmla="*/ 329 w 393"/>
                <a:gd name="T17" fmla="*/ 46 h 399"/>
                <a:gd name="T18" fmla="*/ 308 w 393"/>
                <a:gd name="T19" fmla="*/ 75 h 399"/>
                <a:gd name="T20" fmla="*/ 321 w 393"/>
                <a:gd name="T21" fmla="*/ 95 h 399"/>
                <a:gd name="T22" fmla="*/ 340 w 393"/>
                <a:gd name="T23" fmla="*/ 118 h 399"/>
                <a:gd name="T24" fmla="*/ 342 w 393"/>
                <a:gd name="T25" fmla="*/ 168 h 399"/>
                <a:gd name="T26" fmla="*/ 354 w 393"/>
                <a:gd name="T27" fmla="*/ 214 h 399"/>
                <a:gd name="T28" fmla="*/ 345 w 393"/>
                <a:gd name="T29" fmla="*/ 249 h 399"/>
                <a:gd name="T30" fmla="*/ 359 w 393"/>
                <a:gd name="T31" fmla="*/ 279 h 399"/>
                <a:gd name="T32" fmla="*/ 384 w 393"/>
                <a:gd name="T33" fmla="*/ 289 h 399"/>
                <a:gd name="T34" fmla="*/ 318 w 393"/>
                <a:gd name="T35" fmla="*/ 356 h 399"/>
                <a:gd name="T36" fmla="*/ 246 w 393"/>
                <a:gd name="T37" fmla="*/ 395 h 399"/>
                <a:gd name="T38" fmla="*/ 226 w 393"/>
                <a:gd name="T39" fmla="*/ 397 h 399"/>
                <a:gd name="T40" fmla="*/ 201 w 393"/>
                <a:gd name="T41" fmla="*/ 371 h 399"/>
                <a:gd name="T42" fmla="*/ 188 w 393"/>
                <a:gd name="T43" fmla="*/ 360 h 399"/>
                <a:gd name="T44" fmla="*/ 71 w 393"/>
                <a:gd name="T45" fmla="*/ 275 h 399"/>
                <a:gd name="T46" fmla="*/ 0 w 393"/>
                <a:gd name="T47" fmla="*/ 216 h 399"/>
                <a:gd name="T48" fmla="*/ 8 w 393"/>
                <a:gd name="T49" fmla="*/ 184 h 399"/>
                <a:gd name="T50" fmla="*/ 37 w 393"/>
                <a:gd name="T51" fmla="*/ 174 h 399"/>
                <a:gd name="T52" fmla="*/ 57 w 393"/>
                <a:gd name="T53" fmla="*/ 167 h 399"/>
                <a:gd name="T54" fmla="*/ 95 w 393"/>
                <a:gd name="T55" fmla="*/ 142 h 399"/>
                <a:gd name="T56" fmla="*/ 92 w 393"/>
                <a:gd name="T57" fmla="*/ 127 h 399"/>
                <a:gd name="T58" fmla="*/ 110 w 393"/>
                <a:gd name="T59" fmla="*/ 117 h 399"/>
                <a:gd name="T60" fmla="*/ 142 w 393"/>
                <a:gd name="T61" fmla="*/ 111 h 399"/>
                <a:gd name="T62" fmla="*/ 135 w 393"/>
                <a:gd name="T63" fmla="*/ 95 h 399"/>
                <a:gd name="T64" fmla="*/ 123 w 393"/>
                <a:gd name="T65" fmla="*/ 48 h 39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393" h="399">
                  <a:moveTo>
                    <a:pt x="128" y="48"/>
                  </a:moveTo>
                  <a:lnTo>
                    <a:pt x="141" y="43"/>
                  </a:lnTo>
                  <a:lnTo>
                    <a:pt x="151" y="32"/>
                  </a:lnTo>
                  <a:lnTo>
                    <a:pt x="168" y="29"/>
                  </a:lnTo>
                  <a:lnTo>
                    <a:pt x="173" y="23"/>
                  </a:lnTo>
                  <a:lnTo>
                    <a:pt x="191" y="15"/>
                  </a:lnTo>
                  <a:lnTo>
                    <a:pt x="243" y="5"/>
                  </a:lnTo>
                  <a:lnTo>
                    <a:pt x="262" y="6"/>
                  </a:lnTo>
                  <a:lnTo>
                    <a:pt x="269" y="10"/>
                  </a:lnTo>
                  <a:lnTo>
                    <a:pt x="289" y="0"/>
                  </a:lnTo>
                  <a:lnTo>
                    <a:pt x="301" y="5"/>
                  </a:lnTo>
                  <a:lnTo>
                    <a:pt x="306" y="0"/>
                  </a:lnTo>
                  <a:lnTo>
                    <a:pt x="318" y="6"/>
                  </a:lnTo>
                  <a:lnTo>
                    <a:pt x="334" y="4"/>
                  </a:lnTo>
                  <a:lnTo>
                    <a:pt x="325" y="14"/>
                  </a:lnTo>
                  <a:lnTo>
                    <a:pt x="329" y="16"/>
                  </a:lnTo>
                  <a:lnTo>
                    <a:pt x="326" y="30"/>
                  </a:lnTo>
                  <a:lnTo>
                    <a:pt x="329" y="46"/>
                  </a:lnTo>
                  <a:lnTo>
                    <a:pt x="325" y="60"/>
                  </a:lnTo>
                  <a:lnTo>
                    <a:pt x="308" y="75"/>
                  </a:lnTo>
                  <a:lnTo>
                    <a:pt x="312" y="91"/>
                  </a:lnTo>
                  <a:lnTo>
                    <a:pt x="321" y="95"/>
                  </a:lnTo>
                  <a:lnTo>
                    <a:pt x="324" y="109"/>
                  </a:lnTo>
                  <a:lnTo>
                    <a:pt x="340" y="118"/>
                  </a:lnTo>
                  <a:lnTo>
                    <a:pt x="348" y="158"/>
                  </a:lnTo>
                  <a:lnTo>
                    <a:pt x="342" y="168"/>
                  </a:lnTo>
                  <a:lnTo>
                    <a:pt x="351" y="181"/>
                  </a:lnTo>
                  <a:lnTo>
                    <a:pt x="354" y="214"/>
                  </a:lnTo>
                  <a:lnTo>
                    <a:pt x="352" y="243"/>
                  </a:lnTo>
                  <a:lnTo>
                    <a:pt x="345" y="249"/>
                  </a:lnTo>
                  <a:lnTo>
                    <a:pt x="356" y="267"/>
                  </a:lnTo>
                  <a:lnTo>
                    <a:pt x="359" y="279"/>
                  </a:lnTo>
                  <a:lnTo>
                    <a:pt x="363" y="283"/>
                  </a:lnTo>
                  <a:lnTo>
                    <a:pt x="384" y="289"/>
                  </a:lnTo>
                  <a:lnTo>
                    <a:pt x="393" y="306"/>
                  </a:lnTo>
                  <a:lnTo>
                    <a:pt x="318" y="356"/>
                  </a:lnTo>
                  <a:lnTo>
                    <a:pt x="275" y="388"/>
                  </a:lnTo>
                  <a:lnTo>
                    <a:pt x="246" y="395"/>
                  </a:lnTo>
                  <a:lnTo>
                    <a:pt x="230" y="399"/>
                  </a:lnTo>
                  <a:lnTo>
                    <a:pt x="226" y="397"/>
                  </a:lnTo>
                  <a:lnTo>
                    <a:pt x="227" y="381"/>
                  </a:lnTo>
                  <a:lnTo>
                    <a:pt x="201" y="371"/>
                  </a:lnTo>
                  <a:lnTo>
                    <a:pt x="196" y="364"/>
                  </a:lnTo>
                  <a:lnTo>
                    <a:pt x="188" y="360"/>
                  </a:lnTo>
                  <a:lnTo>
                    <a:pt x="187" y="354"/>
                  </a:lnTo>
                  <a:lnTo>
                    <a:pt x="71" y="275"/>
                  </a:lnTo>
                  <a:lnTo>
                    <a:pt x="0" y="226"/>
                  </a:lnTo>
                  <a:lnTo>
                    <a:pt x="0" y="216"/>
                  </a:lnTo>
                  <a:lnTo>
                    <a:pt x="0" y="191"/>
                  </a:lnTo>
                  <a:lnTo>
                    <a:pt x="8" y="184"/>
                  </a:lnTo>
                  <a:lnTo>
                    <a:pt x="29" y="173"/>
                  </a:lnTo>
                  <a:lnTo>
                    <a:pt x="37" y="174"/>
                  </a:lnTo>
                  <a:lnTo>
                    <a:pt x="40" y="169"/>
                  </a:lnTo>
                  <a:lnTo>
                    <a:pt x="57" y="167"/>
                  </a:lnTo>
                  <a:lnTo>
                    <a:pt x="73" y="152"/>
                  </a:lnTo>
                  <a:lnTo>
                    <a:pt x="95" y="142"/>
                  </a:lnTo>
                  <a:lnTo>
                    <a:pt x="92" y="137"/>
                  </a:lnTo>
                  <a:lnTo>
                    <a:pt x="92" y="127"/>
                  </a:lnTo>
                  <a:lnTo>
                    <a:pt x="108" y="123"/>
                  </a:lnTo>
                  <a:lnTo>
                    <a:pt x="110" y="117"/>
                  </a:lnTo>
                  <a:lnTo>
                    <a:pt x="143" y="115"/>
                  </a:lnTo>
                  <a:lnTo>
                    <a:pt x="142" y="111"/>
                  </a:lnTo>
                  <a:lnTo>
                    <a:pt x="145" y="107"/>
                  </a:lnTo>
                  <a:lnTo>
                    <a:pt x="135" y="95"/>
                  </a:lnTo>
                  <a:lnTo>
                    <a:pt x="133" y="55"/>
                  </a:lnTo>
                  <a:lnTo>
                    <a:pt x="123" y="48"/>
                  </a:lnTo>
                  <a:lnTo>
                    <a:pt x="128" y="48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GB" dirty="0">
                <a:latin typeface="Calibri Light" panose="020F0302020204030204" pitchFamily="34" charset="0"/>
                <a:sym typeface="Calibri Light" panose="020F0302020204030204" pitchFamily="34" charset="0"/>
              </a:endParaRPr>
            </a:p>
          </p:txBody>
        </p:sp>
        <p:sp>
          <p:nvSpPr>
            <p:cNvPr id="1439" name="Freeform 952">
              <a:extLst>
                <a:ext uri="{FF2B5EF4-FFF2-40B4-BE49-F238E27FC236}">
                  <a16:creationId xmlns:a16="http://schemas.microsoft.com/office/drawing/2014/main" id="{2623FD8C-6AB0-4747-9511-61C50AE238A3}"/>
                </a:ext>
              </a:extLst>
            </p:cNvPr>
            <p:cNvSpPr>
              <a:spLocks/>
            </p:cNvSpPr>
            <p:nvPr/>
          </p:nvSpPr>
          <p:spPr bwMode="gray">
            <a:xfrm>
              <a:off x="3780666" y="4472574"/>
              <a:ext cx="738553" cy="733270"/>
            </a:xfrm>
            <a:custGeom>
              <a:avLst/>
              <a:gdLst>
                <a:gd name="T0" fmla="*/ 0 w 244"/>
                <a:gd name="T1" fmla="*/ 227 h 241"/>
                <a:gd name="T2" fmla="*/ 1 w 244"/>
                <a:gd name="T3" fmla="*/ 199 h 241"/>
                <a:gd name="T4" fmla="*/ 15 w 244"/>
                <a:gd name="T5" fmla="*/ 156 h 241"/>
                <a:gd name="T6" fmla="*/ 25 w 244"/>
                <a:gd name="T7" fmla="*/ 138 h 241"/>
                <a:gd name="T8" fmla="*/ 38 w 244"/>
                <a:gd name="T9" fmla="*/ 125 h 241"/>
                <a:gd name="T10" fmla="*/ 40 w 244"/>
                <a:gd name="T11" fmla="*/ 102 h 241"/>
                <a:gd name="T12" fmla="*/ 40 w 244"/>
                <a:gd name="T13" fmla="*/ 92 h 241"/>
                <a:gd name="T14" fmla="*/ 32 w 244"/>
                <a:gd name="T15" fmla="*/ 83 h 241"/>
                <a:gd name="T16" fmla="*/ 28 w 244"/>
                <a:gd name="T17" fmla="*/ 66 h 241"/>
                <a:gd name="T18" fmla="*/ 32 w 244"/>
                <a:gd name="T19" fmla="*/ 59 h 241"/>
                <a:gd name="T20" fmla="*/ 30 w 244"/>
                <a:gd name="T21" fmla="*/ 48 h 241"/>
                <a:gd name="T22" fmla="*/ 14 w 244"/>
                <a:gd name="T23" fmla="*/ 9 h 241"/>
                <a:gd name="T24" fmla="*/ 32 w 244"/>
                <a:gd name="T25" fmla="*/ 1 h 241"/>
                <a:gd name="T26" fmla="*/ 89 w 244"/>
                <a:gd name="T27" fmla="*/ 0 h 241"/>
                <a:gd name="T28" fmla="*/ 97 w 244"/>
                <a:gd name="T29" fmla="*/ 6 h 241"/>
                <a:gd name="T30" fmla="*/ 103 w 244"/>
                <a:gd name="T31" fmla="*/ 30 h 241"/>
                <a:gd name="T32" fmla="*/ 119 w 244"/>
                <a:gd name="T33" fmla="*/ 45 h 241"/>
                <a:gd name="T34" fmla="*/ 148 w 244"/>
                <a:gd name="T35" fmla="*/ 41 h 241"/>
                <a:gd name="T36" fmla="*/ 154 w 244"/>
                <a:gd name="T37" fmla="*/ 24 h 241"/>
                <a:gd name="T38" fmla="*/ 178 w 244"/>
                <a:gd name="T39" fmla="*/ 21 h 241"/>
                <a:gd name="T40" fmla="*/ 177 w 244"/>
                <a:gd name="T41" fmla="*/ 29 h 241"/>
                <a:gd name="T42" fmla="*/ 194 w 244"/>
                <a:gd name="T43" fmla="*/ 29 h 241"/>
                <a:gd name="T44" fmla="*/ 196 w 244"/>
                <a:gd name="T45" fmla="*/ 34 h 241"/>
                <a:gd name="T46" fmla="*/ 197 w 244"/>
                <a:gd name="T47" fmla="*/ 71 h 241"/>
                <a:gd name="T48" fmla="*/ 206 w 244"/>
                <a:gd name="T49" fmla="*/ 92 h 241"/>
                <a:gd name="T50" fmla="*/ 200 w 244"/>
                <a:gd name="T51" fmla="*/ 103 h 241"/>
                <a:gd name="T52" fmla="*/ 206 w 244"/>
                <a:gd name="T53" fmla="*/ 107 h 241"/>
                <a:gd name="T54" fmla="*/ 211 w 244"/>
                <a:gd name="T55" fmla="*/ 100 h 241"/>
                <a:gd name="T56" fmla="*/ 241 w 244"/>
                <a:gd name="T57" fmla="*/ 98 h 241"/>
                <a:gd name="T58" fmla="*/ 239 w 244"/>
                <a:gd name="T59" fmla="*/ 137 h 241"/>
                <a:gd name="T60" fmla="*/ 244 w 244"/>
                <a:gd name="T61" fmla="*/ 140 h 241"/>
                <a:gd name="T62" fmla="*/ 201 w 244"/>
                <a:gd name="T63" fmla="*/ 140 h 241"/>
                <a:gd name="T64" fmla="*/ 201 w 244"/>
                <a:gd name="T65" fmla="*/ 211 h 241"/>
                <a:gd name="T66" fmla="*/ 225 w 244"/>
                <a:gd name="T67" fmla="*/ 232 h 241"/>
                <a:gd name="T68" fmla="*/ 191 w 244"/>
                <a:gd name="T69" fmla="*/ 241 h 241"/>
                <a:gd name="T70" fmla="*/ 164 w 244"/>
                <a:gd name="T71" fmla="*/ 236 h 241"/>
                <a:gd name="T72" fmla="*/ 144 w 244"/>
                <a:gd name="T73" fmla="*/ 236 h 241"/>
                <a:gd name="T74" fmla="*/ 129 w 244"/>
                <a:gd name="T75" fmla="*/ 226 h 241"/>
                <a:gd name="T76" fmla="*/ 43 w 244"/>
                <a:gd name="T77" fmla="*/ 227 h 241"/>
                <a:gd name="T78" fmla="*/ 29 w 244"/>
                <a:gd name="T79" fmla="*/ 217 h 241"/>
                <a:gd name="T80" fmla="*/ 21 w 244"/>
                <a:gd name="T81" fmla="*/ 217 h 241"/>
                <a:gd name="T82" fmla="*/ 11 w 244"/>
                <a:gd name="T83" fmla="*/ 223 h 241"/>
                <a:gd name="T84" fmla="*/ 9 w 244"/>
                <a:gd name="T85" fmla="*/ 221 h 241"/>
                <a:gd name="T86" fmla="*/ 0 w 244"/>
                <a:gd name="T87" fmla="*/ 227 h 24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244" h="241">
                  <a:moveTo>
                    <a:pt x="0" y="227"/>
                  </a:moveTo>
                  <a:lnTo>
                    <a:pt x="1" y="199"/>
                  </a:lnTo>
                  <a:lnTo>
                    <a:pt x="15" y="156"/>
                  </a:lnTo>
                  <a:lnTo>
                    <a:pt x="25" y="138"/>
                  </a:lnTo>
                  <a:lnTo>
                    <a:pt x="38" y="125"/>
                  </a:lnTo>
                  <a:lnTo>
                    <a:pt x="40" y="102"/>
                  </a:lnTo>
                  <a:lnTo>
                    <a:pt x="40" y="92"/>
                  </a:lnTo>
                  <a:lnTo>
                    <a:pt x="32" y="83"/>
                  </a:lnTo>
                  <a:lnTo>
                    <a:pt x="28" y="66"/>
                  </a:lnTo>
                  <a:lnTo>
                    <a:pt x="32" y="59"/>
                  </a:lnTo>
                  <a:lnTo>
                    <a:pt x="30" y="48"/>
                  </a:lnTo>
                  <a:lnTo>
                    <a:pt x="14" y="9"/>
                  </a:lnTo>
                  <a:lnTo>
                    <a:pt x="32" y="1"/>
                  </a:lnTo>
                  <a:lnTo>
                    <a:pt x="89" y="0"/>
                  </a:lnTo>
                  <a:lnTo>
                    <a:pt x="97" y="6"/>
                  </a:lnTo>
                  <a:lnTo>
                    <a:pt x="103" y="30"/>
                  </a:lnTo>
                  <a:lnTo>
                    <a:pt x="119" y="45"/>
                  </a:lnTo>
                  <a:lnTo>
                    <a:pt x="148" y="41"/>
                  </a:lnTo>
                  <a:lnTo>
                    <a:pt x="154" y="24"/>
                  </a:lnTo>
                  <a:lnTo>
                    <a:pt x="178" y="21"/>
                  </a:lnTo>
                  <a:lnTo>
                    <a:pt x="177" y="29"/>
                  </a:lnTo>
                  <a:lnTo>
                    <a:pt x="194" y="29"/>
                  </a:lnTo>
                  <a:lnTo>
                    <a:pt x="196" y="34"/>
                  </a:lnTo>
                  <a:lnTo>
                    <a:pt x="197" y="71"/>
                  </a:lnTo>
                  <a:lnTo>
                    <a:pt x="206" y="92"/>
                  </a:lnTo>
                  <a:lnTo>
                    <a:pt x="200" y="103"/>
                  </a:lnTo>
                  <a:lnTo>
                    <a:pt x="206" y="107"/>
                  </a:lnTo>
                  <a:lnTo>
                    <a:pt x="211" y="100"/>
                  </a:lnTo>
                  <a:lnTo>
                    <a:pt x="241" y="98"/>
                  </a:lnTo>
                  <a:lnTo>
                    <a:pt x="239" y="137"/>
                  </a:lnTo>
                  <a:lnTo>
                    <a:pt x="244" y="140"/>
                  </a:lnTo>
                  <a:lnTo>
                    <a:pt x="201" y="140"/>
                  </a:lnTo>
                  <a:lnTo>
                    <a:pt x="201" y="211"/>
                  </a:lnTo>
                  <a:lnTo>
                    <a:pt x="225" y="232"/>
                  </a:lnTo>
                  <a:lnTo>
                    <a:pt x="191" y="241"/>
                  </a:lnTo>
                  <a:lnTo>
                    <a:pt x="164" y="236"/>
                  </a:lnTo>
                  <a:lnTo>
                    <a:pt x="144" y="236"/>
                  </a:lnTo>
                  <a:lnTo>
                    <a:pt x="129" y="226"/>
                  </a:lnTo>
                  <a:lnTo>
                    <a:pt x="43" y="227"/>
                  </a:lnTo>
                  <a:lnTo>
                    <a:pt x="29" y="217"/>
                  </a:lnTo>
                  <a:lnTo>
                    <a:pt x="21" y="217"/>
                  </a:lnTo>
                  <a:lnTo>
                    <a:pt x="11" y="223"/>
                  </a:lnTo>
                  <a:lnTo>
                    <a:pt x="9" y="221"/>
                  </a:lnTo>
                  <a:lnTo>
                    <a:pt x="0" y="227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GB" dirty="0">
                <a:latin typeface="Calibri Light" panose="020F0302020204030204" pitchFamily="34" charset="0"/>
                <a:sym typeface="Calibri Light" panose="020F0302020204030204" pitchFamily="34" charset="0"/>
              </a:endParaRPr>
            </a:p>
          </p:txBody>
        </p:sp>
        <p:sp>
          <p:nvSpPr>
            <p:cNvPr id="1440" name="Freeform 953">
              <a:extLst>
                <a:ext uri="{FF2B5EF4-FFF2-40B4-BE49-F238E27FC236}">
                  <a16:creationId xmlns:a16="http://schemas.microsoft.com/office/drawing/2014/main" id="{37F1AE5B-9C53-F24E-89A4-45923DE1FC17}"/>
                </a:ext>
              </a:extLst>
            </p:cNvPr>
            <p:cNvSpPr>
              <a:spLocks/>
            </p:cNvSpPr>
            <p:nvPr/>
          </p:nvSpPr>
          <p:spPr bwMode="gray">
            <a:xfrm>
              <a:off x="3804878" y="4390423"/>
              <a:ext cx="54484" cy="85193"/>
            </a:xfrm>
            <a:custGeom>
              <a:avLst/>
              <a:gdLst>
                <a:gd name="T0" fmla="*/ 6 w 18"/>
                <a:gd name="T1" fmla="*/ 28 h 28"/>
                <a:gd name="T2" fmla="*/ 0 w 18"/>
                <a:gd name="T3" fmla="*/ 12 h 28"/>
                <a:gd name="T4" fmla="*/ 13 w 18"/>
                <a:gd name="T5" fmla="*/ 0 h 28"/>
                <a:gd name="T6" fmla="*/ 18 w 18"/>
                <a:gd name="T7" fmla="*/ 5 h 28"/>
                <a:gd name="T8" fmla="*/ 11 w 18"/>
                <a:gd name="T9" fmla="*/ 11 h 28"/>
                <a:gd name="T10" fmla="*/ 9 w 18"/>
                <a:gd name="T11" fmla="*/ 27 h 28"/>
                <a:gd name="T12" fmla="*/ 6 w 18"/>
                <a:gd name="T13" fmla="*/ 28 h 2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8" h="28">
                  <a:moveTo>
                    <a:pt x="6" y="28"/>
                  </a:moveTo>
                  <a:lnTo>
                    <a:pt x="0" y="12"/>
                  </a:lnTo>
                  <a:lnTo>
                    <a:pt x="13" y="0"/>
                  </a:lnTo>
                  <a:lnTo>
                    <a:pt x="18" y="5"/>
                  </a:lnTo>
                  <a:lnTo>
                    <a:pt x="11" y="11"/>
                  </a:lnTo>
                  <a:lnTo>
                    <a:pt x="9" y="27"/>
                  </a:lnTo>
                  <a:lnTo>
                    <a:pt x="6" y="28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GB" dirty="0">
                <a:latin typeface="Calibri Light" panose="020F0302020204030204" pitchFamily="34" charset="0"/>
                <a:sym typeface="Calibri Light" panose="020F0302020204030204" pitchFamily="34" charset="0"/>
              </a:endParaRPr>
            </a:p>
          </p:txBody>
        </p:sp>
        <p:sp>
          <p:nvSpPr>
            <p:cNvPr id="1441" name="Freeform 954">
              <a:extLst>
                <a:ext uri="{FF2B5EF4-FFF2-40B4-BE49-F238E27FC236}">
                  <a16:creationId xmlns:a16="http://schemas.microsoft.com/office/drawing/2014/main" id="{D4585582-A806-C047-A355-2EA9BE66BC79}"/>
                </a:ext>
              </a:extLst>
            </p:cNvPr>
            <p:cNvSpPr>
              <a:spLocks/>
            </p:cNvSpPr>
            <p:nvPr/>
          </p:nvSpPr>
          <p:spPr bwMode="gray">
            <a:xfrm>
              <a:off x="4264963" y="5190633"/>
              <a:ext cx="553914" cy="575053"/>
            </a:xfrm>
            <a:custGeom>
              <a:avLst/>
              <a:gdLst>
                <a:gd name="T0" fmla="*/ 183 w 183"/>
                <a:gd name="T1" fmla="*/ 88 h 189"/>
                <a:gd name="T2" fmla="*/ 147 w 183"/>
                <a:gd name="T3" fmla="*/ 112 h 189"/>
                <a:gd name="T4" fmla="*/ 115 w 183"/>
                <a:gd name="T5" fmla="*/ 145 h 189"/>
                <a:gd name="T6" fmla="*/ 109 w 183"/>
                <a:gd name="T7" fmla="*/ 161 h 189"/>
                <a:gd name="T8" fmla="*/ 93 w 183"/>
                <a:gd name="T9" fmla="*/ 164 h 189"/>
                <a:gd name="T10" fmla="*/ 76 w 183"/>
                <a:gd name="T11" fmla="*/ 157 h 189"/>
                <a:gd name="T12" fmla="*/ 66 w 183"/>
                <a:gd name="T13" fmla="*/ 158 h 189"/>
                <a:gd name="T14" fmla="*/ 44 w 183"/>
                <a:gd name="T15" fmla="*/ 185 h 189"/>
                <a:gd name="T16" fmla="*/ 32 w 183"/>
                <a:gd name="T17" fmla="*/ 189 h 189"/>
                <a:gd name="T18" fmla="*/ 16 w 183"/>
                <a:gd name="T19" fmla="*/ 187 h 189"/>
                <a:gd name="T20" fmla="*/ 17 w 183"/>
                <a:gd name="T21" fmla="*/ 163 h 189"/>
                <a:gd name="T22" fmla="*/ 0 w 183"/>
                <a:gd name="T23" fmla="*/ 143 h 189"/>
                <a:gd name="T24" fmla="*/ 0 w 183"/>
                <a:gd name="T25" fmla="*/ 85 h 189"/>
                <a:gd name="T26" fmla="*/ 20 w 183"/>
                <a:gd name="T27" fmla="*/ 85 h 189"/>
                <a:gd name="T28" fmla="*/ 20 w 183"/>
                <a:gd name="T29" fmla="*/ 14 h 189"/>
                <a:gd name="T30" fmla="*/ 57 w 183"/>
                <a:gd name="T31" fmla="*/ 6 h 189"/>
                <a:gd name="T32" fmla="*/ 67 w 183"/>
                <a:gd name="T33" fmla="*/ 7 h 189"/>
                <a:gd name="T34" fmla="*/ 71 w 183"/>
                <a:gd name="T35" fmla="*/ 17 h 189"/>
                <a:gd name="T36" fmla="*/ 83 w 183"/>
                <a:gd name="T37" fmla="*/ 6 h 189"/>
                <a:gd name="T38" fmla="*/ 95 w 183"/>
                <a:gd name="T39" fmla="*/ 0 h 189"/>
                <a:gd name="T40" fmla="*/ 102 w 183"/>
                <a:gd name="T41" fmla="*/ 0 h 189"/>
                <a:gd name="T42" fmla="*/ 119 w 183"/>
                <a:gd name="T43" fmla="*/ 31 h 189"/>
                <a:gd name="T44" fmla="*/ 152 w 183"/>
                <a:gd name="T45" fmla="*/ 58 h 189"/>
                <a:gd name="T46" fmla="*/ 155 w 183"/>
                <a:gd name="T47" fmla="*/ 76 h 189"/>
                <a:gd name="T48" fmla="*/ 183 w 183"/>
                <a:gd name="T49" fmla="*/ 88 h 18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83" h="189">
                  <a:moveTo>
                    <a:pt x="183" y="88"/>
                  </a:moveTo>
                  <a:lnTo>
                    <a:pt x="147" y="112"/>
                  </a:lnTo>
                  <a:lnTo>
                    <a:pt x="115" y="145"/>
                  </a:lnTo>
                  <a:lnTo>
                    <a:pt x="109" y="161"/>
                  </a:lnTo>
                  <a:lnTo>
                    <a:pt x="93" y="164"/>
                  </a:lnTo>
                  <a:lnTo>
                    <a:pt x="76" y="157"/>
                  </a:lnTo>
                  <a:lnTo>
                    <a:pt x="66" y="158"/>
                  </a:lnTo>
                  <a:lnTo>
                    <a:pt x="44" y="185"/>
                  </a:lnTo>
                  <a:lnTo>
                    <a:pt x="32" y="189"/>
                  </a:lnTo>
                  <a:lnTo>
                    <a:pt x="16" y="187"/>
                  </a:lnTo>
                  <a:lnTo>
                    <a:pt x="17" y="163"/>
                  </a:lnTo>
                  <a:lnTo>
                    <a:pt x="0" y="143"/>
                  </a:lnTo>
                  <a:lnTo>
                    <a:pt x="0" y="85"/>
                  </a:lnTo>
                  <a:lnTo>
                    <a:pt x="20" y="85"/>
                  </a:lnTo>
                  <a:lnTo>
                    <a:pt x="20" y="14"/>
                  </a:lnTo>
                  <a:lnTo>
                    <a:pt x="57" y="6"/>
                  </a:lnTo>
                  <a:lnTo>
                    <a:pt x="67" y="7"/>
                  </a:lnTo>
                  <a:lnTo>
                    <a:pt x="71" y="17"/>
                  </a:lnTo>
                  <a:lnTo>
                    <a:pt x="83" y="6"/>
                  </a:lnTo>
                  <a:lnTo>
                    <a:pt x="95" y="0"/>
                  </a:lnTo>
                  <a:lnTo>
                    <a:pt x="102" y="0"/>
                  </a:lnTo>
                  <a:lnTo>
                    <a:pt x="119" y="31"/>
                  </a:lnTo>
                  <a:lnTo>
                    <a:pt x="152" y="58"/>
                  </a:lnTo>
                  <a:lnTo>
                    <a:pt x="155" y="76"/>
                  </a:lnTo>
                  <a:lnTo>
                    <a:pt x="183" y="88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GB" dirty="0">
                <a:latin typeface="Calibri Light" panose="020F0302020204030204" pitchFamily="34" charset="0"/>
                <a:sym typeface="Calibri Light" panose="020F0302020204030204" pitchFamily="34" charset="0"/>
              </a:endParaRPr>
            </a:p>
          </p:txBody>
        </p:sp>
        <p:sp>
          <p:nvSpPr>
            <p:cNvPr id="1442" name="Freeform 955">
              <a:extLst>
                <a:ext uri="{FF2B5EF4-FFF2-40B4-BE49-F238E27FC236}">
                  <a16:creationId xmlns:a16="http://schemas.microsoft.com/office/drawing/2014/main" id="{FC25039B-97DC-1D45-8AB5-A279ED4AA204}"/>
                </a:ext>
              </a:extLst>
            </p:cNvPr>
            <p:cNvSpPr>
              <a:spLocks/>
            </p:cNvSpPr>
            <p:nvPr/>
          </p:nvSpPr>
          <p:spPr bwMode="gray">
            <a:xfrm>
              <a:off x="3592998" y="3374191"/>
              <a:ext cx="447974" cy="666333"/>
            </a:xfrm>
            <a:custGeom>
              <a:avLst/>
              <a:gdLst>
                <a:gd name="T0" fmla="*/ 110 w 148"/>
                <a:gd name="T1" fmla="*/ 6 h 219"/>
                <a:gd name="T2" fmla="*/ 116 w 148"/>
                <a:gd name="T3" fmla="*/ 12 h 219"/>
                <a:gd name="T4" fmla="*/ 116 w 148"/>
                <a:gd name="T5" fmla="*/ 22 h 219"/>
                <a:gd name="T6" fmla="*/ 98 w 148"/>
                <a:gd name="T7" fmla="*/ 37 h 219"/>
                <a:gd name="T8" fmla="*/ 85 w 148"/>
                <a:gd name="T9" fmla="*/ 77 h 219"/>
                <a:gd name="T10" fmla="*/ 75 w 148"/>
                <a:gd name="T11" fmla="*/ 86 h 219"/>
                <a:gd name="T12" fmla="*/ 59 w 148"/>
                <a:gd name="T13" fmla="*/ 122 h 219"/>
                <a:gd name="T14" fmla="*/ 51 w 148"/>
                <a:gd name="T15" fmla="*/ 124 h 219"/>
                <a:gd name="T16" fmla="*/ 41 w 148"/>
                <a:gd name="T17" fmla="*/ 116 h 219"/>
                <a:gd name="T18" fmla="*/ 22 w 148"/>
                <a:gd name="T19" fmla="*/ 116 h 219"/>
                <a:gd name="T20" fmla="*/ 8 w 148"/>
                <a:gd name="T21" fmla="*/ 136 h 219"/>
                <a:gd name="T22" fmla="*/ 0 w 148"/>
                <a:gd name="T23" fmla="*/ 159 h 219"/>
                <a:gd name="T24" fmla="*/ 2 w 148"/>
                <a:gd name="T25" fmla="*/ 162 h 219"/>
                <a:gd name="T26" fmla="*/ 8 w 148"/>
                <a:gd name="T27" fmla="*/ 162 h 219"/>
                <a:gd name="T28" fmla="*/ 11 w 148"/>
                <a:gd name="T29" fmla="*/ 171 h 219"/>
                <a:gd name="T30" fmla="*/ 24 w 148"/>
                <a:gd name="T31" fmla="*/ 172 h 219"/>
                <a:gd name="T32" fmla="*/ 22 w 148"/>
                <a:gd name="T33" fmla="*/ 178 h 219"/>
                <a:gd name="T34" fmla="*/ 30 w 148"/>
                <a:gd name="T35" fmla="*/ 186 h 219"/>
                <a:gd name="T36" fmla="*/ 24 w 148"/>
                <a:gd name="T37" fmla="*/ 208 h 219"/>
                <a:gd name="T38" fmla="*/ 55 w 148"/>
                <a:gd name="T39" fmla="*/ 206 h 219"/>
                <a:gd name="T40" fmla="*/ 94 w 148"/>
                <a:gd name="T41" fmla="*/ 208 h 219"/>
                <a:gd name="T42" fmla="*/ 120 w 148"/>
                <a:gd name="T43" fmla="*/ 208 h 219"/>
                <a:gd name="T44" fmla="*/ 139 w 148"/>
                <a:gd name="T45" fmla="*/ 211 h 219"/>
                <a:gd name="T46" fmla="*/ 145 w 148"/>
                <a:gd name="T47" fmla="*/ 219 h 219"/>
                <a:gd name="T48" fmla="*/ 148 w 148"/>
                <a:gd name="T49" fmla="*/ 194 h 219"/>
                <a:gd name="T50" fmla="*/ 135 w 148"/>
                <a:gd name="T51" fmla="*/ 183 h 219"/>
                <a:gd name="T52" fmla="*/ 119 w 148"/>
                <a:gd name="T53" fmla="*/ 156 h 219"/>
                <a:gd name="T54" fmla="*/ 118 w 148"/>
                <a:gd name="T55" fmla="*/ 135 h 219"/>
                <a:gd name="T56" fmla="*/ 135 w 148"/>
                <a:gd name="T57" fmla="*/ 106 h 219"/>
                <a:gd name="T58" fmla="*/ 128 w 148"/>
                <a:gd name="T59" fmla="*/ 81 h 219"/>
                <a:gd name="T60" fmla="*/ 114 w 148"/>
                <a:gd name="T61" fmla="*/ 73 h 219"/>
                <a:gd name="T62" fmla="*/ 109 w 148"/>
                <a:gd name="T63" fmla="*/ 63 h 219"/>
                <a:gd name="T64" fmla="*/ 112 w 148"/>
                <a:gd name="T65" fmla="*/ 57 h 219"/>
                <a:gd name="T66" fmla="*/ 134 w 148"/>
                <a:gd name="T67" fmla="*/ 56 h 219"/>
                <a:gd name="T68" fmla="*/ 124 w 148"/>
                <a:gd name="T69" fmla="*/ 36 h 219"/>
                <a:gd name="T70" fmla="*/ 126 w 148"/>
                <a:gd name="T71" fmla="*/ 17 h 219"/>
                <a:gd name="T72" fmla="*/ 120 w 148"/>
                <a:gd name="T73" fmla="*/ 0 h 219"/>
                <a:gd name="T74" fmla="*/ 110 w 148"/>
                <a:gd name="T75" fmla="*/ 6 h 21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48" h="219">
                  <a:moveTo>
                    <a:pt x="110" y="6"/>
                  </a:moveTo>
                  <a:lnTo>
                    <a:pt x="116" y="12"/>
                  </a:lnTo>
                  <a:lnTo>
                    <a:pt x="116" y="22"/>
                  </a:lnTo>
                  <a:lnTo>
                    <a:pt x="98" y="37"/>
                  </a:lnTo>
                  <a:lnTo>
                    <a:pt x="85" y="77"/>
                  </a:lnTo>
                  <a:lnTo>
                    <a:pt x="75" y="86"/>
                  </a:lnTo>
                  <a:lnTo>
                    <a:pt x="59" y="122"/>
                  </a:lnTo>
                  <a:lnTo>
                    <a:pt x="51" y="124"/>
                  </a:lnTo>
                  <a:lnTo>
                    <a:pt x="41" y="116"/>
                  </a:lnTo>
                  <a:lnTo>
                    <a:pt x="22" y="116"/>
                  </a:lnTo>
                  <a:lnTo>
                    <a:pt x="8" y="136"/>
                  </a:lnTo>
                  <a:lnTo>
                    <a:pt x="0" y="159"/>
                  </a:lnTo>
                  <a:lnTo>
                    <a:pt x="2" y="162"/>
                  </a:lnTo>
                  <a:lnTo>
                    <a:pt x="8" y="162"/>
                  </a:lnTo>
                  <a:lnTo>
                    <a:pt x="11" y="171"/>
                  </a:lnTo>
                  <a:lnTo>
                    <a:pt x="24" y="172"/>
                  </a:lnTo>
                  <a:lnTo>
                    <a:pt x="22" y="178"/>
                  </a:lnTo>
                  <a:lnTo>
                    <a:pt x="30" y="186"/>
                  </a:lnTo>
                  <a:lnTo>
                    <a:pt x="24" y="208"/>
                  </a:lnTo>
                  <a:lnTo>
                    <a:pt x="55" y="206"/>
                  </a:lnTo>
                  <a:lnTo>
                    <a:pt x="94" y="208"/>
                  </a:lnTo>
                  <a:lnTo>
                    <a:pt x="120" y="208"/>
                  </a:lnTo>
                  <a:lnTo>
                    <a:pt x="139" y="211"/>
                  </a:lnTo>
                  <a:lnTo>
                    <a:pt x="145" y="219"/>
                  </a:lnTo>
                  <a:lnTo>
                    <a:pt x="148" y="194"/>
                  </a:lnTo>
                  <a:lnTo>
                    <a:pt x="135" y="183"/>
                  </a:lnTo>
                  <a:lnTo>
                    <a:pt x="119" y="156"/>
                  </a:lnTo>
                  <a:lnTo>
                    <a:pt x="118" y="135"/>
                  </a:lnTo>
                  <a:lnTo>
                    <a:pt x="135" y="106"/>
                  </a:lnTo>
                  <a:lnTo>
                    <a:pt x="128" y="81"/>
                  </a:lnTo>
                  <a:lnTo>
                    <a:pt x="114" y="73"/>
                  </a:lnTo>
                  <a:lnTo>
                    <a:pt x="109" y="63"/>
                  </a:lnTo>
                  <a:lnTo>
                    <a:pt x="112" y="57"/>
                  </a:lnTo>
                  <a:lnTo>
                    <a:pt x="134" y="56"/>
                  </a:lnTo>
                  <a:lnTo>
                    <a:pt x="124" y="36"/>
                  </a:lnTo>
                  <a:lnTo>
                    <a:pt x="126" y="17"/>
                  </a:lnTo>
                  <a:lnTo>
                    <a:pt x="120" y="0"/>
                  </a:lnTo>
                  <a:lnTo>
                    <a:pt x="110" y="6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GB" dirty="0">
                <a:latin typeface="Calibri Light" panose="020F0302020204030204" pitchFamily="34" charset="0"/>
                <a:sym typeface="Calibri Light" panose="020F0302020204030204" pitchFamily="34" charset="0"/>
              </a:endParaRPr>
            </a:p>
          </p:txBody>
        </p:sp>
        <p:sp>
          <p:nvSpPr>
            <p:cNvPr id="1443" name="Freeform 956">
              <a:extLst>
                <a:ext uri="{FF2B5EF4-FFF2-40B4-BE49-F238E27FC236}">
                  <a16:creationId xmlns:a16="http://schemas.microsoft.com/office/drawing/2014/main" id="{A5FCB4B3-2256-9348-AF31-80F8E3636877}"/>
                </a:ext>
              </a:extLst>
            </p:cNvPr>
            <p:cNvSpPr>
              <a:spLocks/>
            </p:cNvSpPr>
            <p:nvPr/>
          </p:nvSpPr>
          <p:spPr bwMode="gray">
            <a:xfrm>
              <a:off x="3950169" y="3483726"/>
              <a:ext cx="765796" cy="480732"/>
            </a:xfrm>
            <a:custGeom>
              <a:avLst/>
              <a:gdLst>
                <a:gd name="T0" fmla="*/ 159 w 253"/>
                <a:gd name="T1" fmla="*/ 0 h 158"/>
                <a:gd name="T2" fmla="*/ 144 w 253"/>
                <a:gd name="T3" fmla="*/ 2 h 158"/>
                <a:gd name="T4" fmla="*/ 140 w 253"/>
                <a:gd name="T5" fmla="*/ 15 h 158"/>
                <a:gd name="T6" fmla="*/ 116 w 253"/>
                <a:gd name="T7" fmla="*/ 36 h 158"/>
                <a:gd name="T8" fmla="*/ 88 w 253"/>
                <a:gd name="T9" fmla="*/ 40 h 158"/>
                <a:gd name="T10" fmla="*/ 89 w 253"/>
                <a:gd name="T11" fmla="*/ 47 h 158"/>
                <a:gd name="T12" fmla="*/ 81 w 253"/>
                <a:gd name="T13" fmla="*/ 57 h 158"/>
                <a:gd name="T14" fmla="*/ 63 w 253"/>
                <a:gd name="T15" fmla="*/ 59 h 158"/>
                <a:gd name="T16" fmla="*/ 46 w 253"/>
                <a:gd name="T17" fmla="*/ 67 h 158"/>
                <a:gd name="T18" fmla="*/ 40 w 253"/>
                <a:gd name="T19" fmla="*/ 61 h 158"/>
                <a:gd name="T20" fmla="*/ 29 w 253"/>
                <a:gd name="T21" fmla="*/ 69 h 158"/>
                <a:gd name="T22" fmla="*/ 17 w 253"/>
                <a:gd name="T23" fmla="*/ 70 h 158"/>
                <a:gd name="T24" fmla="*/ 0 w 253"/>
                <a:gd name="T25" fmla="*/ 99 h 158"/>
                <a:gd name="T26" fmla="*/ 1 w 253"/>
                <a:gd name="T27" fmla="*/ 120 h 158"/>
                <a:gd name="T28" fmla="*/ 17 w 253"/>
                <a:gd name="T29" fmla="*/ 147 h 158"/>
                <a:gd name="T30" fmla="*/ 30 w 253"/>
                <a:gd name="T31" fmla="*/ 158 h 158"/>
                <a:gd name="T32" fmla="*/ 49 w 253"/>
                <a:gd name="T33" fmla="*/ 143 h 158"/>
                <a:gd name="T34" fmla="*/ 55 w 253"/>
                <a:gd name="T35" fmla="*/ 142 h 158"/>
                <a:gd name="T36" fmla="*/ 67 w 253"/>
                <a:gd name="T37" fmla="*/ 147 h 158"/>
                <a:gd name="T38" fmla="*/ 81 w 253"/>
                <a:gd name="T39" fmla="*/ 142 h 158"/>
                <a:gd name="T40" fmla="*/ 84 w 253"/>
                <a:gd name="T41" fmla="*/ 140 h 158"/>
                <a:gd name="T42" fmla="*/ 85 w 253"/>
                <a:gd name="T43" fmla="*/ 126 h 158"/>
                <a:gd name="T44" fmla="*/ 96 w 253"/>
                <a:gd name="T45" fmla="*/ 113 h 158"/>
                <a:gd name="T46" fmla="*/ 108 w 253"/>
                <a:gd name="T47" fmla="*/ 114 h 158"/>
                <a:gd name="T48" fmla="*/ 119 w 253"/>
                <a:gd name="T49" fmla="*/ 126 h 158"/>
                <a:gd name="T50" fmla="*/ 124 w 253"/>
                <a:gd name="T51" fmla="*/ 125 h 158"/>
                <a:gd name="T52" fmla="*/ 137 w 253"/>
                <a:gd name="T53" fmla="*/ 130 h 158"/>
                <a:gd name="T54" fmla="*/ 154 w 253"/>
                <a:gd name="T55" fmla="*/ 130 h 158"/>
                <a:gd name="T56" fmla="*/ 163 w 253"/>
                <a:gd name="T57" fmla="*/ 120 h 158"/>
                <a:gd name="T58" fmla="*/ 173 w 253"/>
                <a:gd name="T59" fmla="*/ 123 h 158"/>
                <a:gd name="T60" fmla="*/ 196 w 253"/>
                <a:gd name="T61" fmla="*/ 115 h 158"/>
                <a:gd name="T62" fmla="*/ 200 w 253"/>
                <a:gd name="T63" fmla="*/ 119 h 158"/>
                <a:gd name="T64" fmla="*/ 207 w 253"/>
                <a:gd name="T65" fmla="*/ 116 h 158"/>
                <a:gd name="T66" fmla="*/ 208 w 253"/>
                <a:gd name="T67" fmla="*/ 113 h 158"/>
                <a:gd name="T68" fmla="*/ 229 w 253"/>
                <a:gd name="T69" fmla="*/ 111 h 158"/>
                <a:gd name="T70" fmla="*/ 234 w 253"/>
                <a:gd name="T71" fmla="*/ 116 h 158"/>
                <a:gd name="T72" fmla="*/ 237 w 253"/>
                <a:gd name="T73" fmla="*/ 114 h 158"/>
                <a:gd name="T74" fmla="*/ 240 w 253"/>
                <a:gd name="T75" fmla="*/ 116 h 158"/>
                <a:gd name="T76" fmla="*/ 244 w 253"/>
                <a:gd name="T77" fmla="*/ 113 h 158"/>
                <a:gd name="T78" fmla="*/ 253 w 253"/>
                <a:gd name="T79" fmla="*/ 114 h 158"/>
                <a:gd name="T80" fmla="*/ 249 w 253"/>
                <a:gd name="T81" fmla="*/ 104 h 158"/>
                <a:gd name="T82" fmla="*/ 236 w 253"/>
                <a:gd name="T83" fmla="*/ 95 h 158"/>
                <a:gd name="T84" fmla="*/ 229 w 253"/>
                <a:gd name="T85" fmla="*/ 80 h 158"/>
                <a:gd name="T86" fmla="*/ 209 w 253"/>
                <a:gd name="T87" fmla="*/ 67 h 158"/>
                <a:gd name="T88" fmla="*/ 207 w 253"/>
                <a:gd name="T89" fmla="*/ 57 h 158"/>
                <a:gd name="T90" fmla="*/ 189 w 253"/>
                <a:gd name="T91" fmla="*/ 51 h 158"/>
                <a:gd name="T92" fmla="*/ 187 w 253"/>
                <a:gd name="T93" fmla="*/ 46 h 158"/>
                <a:gd name="T94" fmla="*/ 175 w 253"/>
                <a:gd name="T95" fmla="*/ 41 h 158"/>
                <a:gd name="T96" fmla="*/ 175 w 253"/>
                <a:gd name="T97" fmla="*/ 18 h 158"/>
                <a:gd name="T98" fmla="*/ 159 w 253"/>
                <a:gd name="T99" fmla="*/ 0 h 15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253" h="158">
                  <a:moveTo>
                    <a:pt x="159" y="0"/>
                  </a:moveTo>
                  <a:lnTo>
                    <a:pt x="144" y="2"/>
                  </a:lnTo>
                  <a:lnTo>
                    <a:pt x="140" y="15"/>
                  </a:lnTo>
                  <a:lnTo>
                    <a:pt x="116" y="36"/>
                  </a:lnTo>
                  <a:lnTo>
                    <a:pt x="88" y="40"/>
                  </a:lnTo>
                  <a:lnTo>
                    <a:pt x="89" y="47"/>
                  </a:lnTo>
                  <a:lnTo>
                    <a:pt x="81" y="57"/>
                  </a:lnTo>
                  <a:lnTo>
                    <a:pt x="63" y="59"/>
                  </a:lnTo>
                  <a:lnTo>
                    <a:pt x="46" y="67"/>
                  </a:lnTo>
                  <a:lnTo>
                    <a:pt x="40" y="61"/>
                  </a:lnTo>
                  <a:lnTo>
                    <a:pt x="29" y="69"/>
                  </a:lnTo>
                  <a:lnTo>
                    <a:pt x="17" y="70"/>
                  </a:lnTo>
                  <a:lnTo>
                    <a:pt x="0" y="99"/>
                  </a:lnTo>
                  <a:lnTo>
                    <a:pt x="1" y="120"/>
                  </a:lnTo>
                  <a:lnTo>
                    <a:pt x="17" y="147"/>
                  </a:lnTo>
                  <a:lnTo>
                    <a:pt x="30" y="158"/>
                  </a:lnTo>
                  <a:lnTo>
                    <a:pt x="49" y="143"/>
                  </a:lnTo>
                  <a:lnTo>
                    <a:pt x="55" y="142"/>
                  </a:lnTo>
                  <a:lnTo>
                    <a:pt x="67" y="147"/>
                  </a:lnTo>
                  <a:lnTo>
                    <a:pt x="81" y="142"/>
                  </a:lnTo>
                  <a:lnTo>
                    <a:pt x="84" y="140"/>
                  </a:lnTo>
                  <a:lnTo>
                    <a:pt x="85" y="126"/>
                  </a:lnTo>
                  <a:lnTo>
                    <a:pt x="96" y="113"/>
                  </a:lnTo>
                  <a:lnTo>
                    <a:pt x="108" y="114"/>
                  </a:lnTo>
                  <a:lnTo>
                    <a:pt x="119" y="126"/>
                  </a:lnTo>
                  <a:lnTo>
                    <a:pt x="124" y="125"/>
                  </a:lnTo>
                  <a:lnTo>
                    <a:pt x="137" y="130"/>
                  </a:lnTo>
                  <a:lnTo>
                    <a:pt x="154" y="130"/>
                  </a:lnTo>
                  <a:lnTo>
                    <a:pt x="163" y="120"/>
                  </a:lnTo>
                  <a:lnTo>
                    <a:pt x="173" y="123"/>
                  </a:lnTo>
                  <a:lnTo>
                    <a:pt x="196" y="115"/>
                  </a:lnTo>
                  <a:lnTo>
                    <a:pt x="200" y="119"/>
                  </a:lnTo>
                  <a:lnTo>
                    <a:pt x="207" y="116"/>
                  </a:lnTo>
                  <a:lnTo>
                    <a:pt x="208" y="113"/>
                  </a:lnTo>
                  <a:lnTo>
                    <a:pt x="229" y="111"/>
                  </a:lnTo>
                  <a:lnTo>
                    <a:pt x="234" y="116"/>
                  </a:lnTo>
                  <a:lnTo>
                    <a:pt x="237" y="114"/>
                  </a:lnTo>
                  <a:lnTo>
                    <a:pt x="240" y="116"/>
                  </a:lnTo>
                  <a:lnTo>
                    <a:pt x="244" y="113"/>
                  </a:lnTo>
                  <a:lnTo>
                    <a:pt x="253" y="114"/>
                  </a:lnTo>
                  <a:lnTo>
                    <a:pt x="249" y="104"/>
                  </a:lnTo>
                  <a:lnTo>
                    <a:pt x="236" y="95"/>
                  </a:lnTo>
                  <a:lnTo>
                    <a:pt x="229" y="80"/>
                  </a:lnTo>
                  <a:lnTo>
                    <a:pt x="209" y="67"/>
                  </a:lnTo>
                  <a:lnTo>
                    <a:pt x="207" y="57"/>
                  </a:lnTo>
                  <a:lnTo>
                    <a:pt x="189" y="51"/>
                  </a:lnTo>
                  <a:lnTo>
                    <a:pt x="187" y="46"/>
                  </a:lnTo>
                  <a:lnTo>
                    <a:pt x="175" y="41"/>
                  </a:lnTo>
                  <a:lnTo>
                    <a:pt x="175" y="18"/>
                  </a:lnTo>
                  <a:lnTo>
                    <a:pt x="159" y="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GB" dirty="0">
                <a:latin typeface="Calibri Light" panose="020F0302020204030204" pitchFamily="34" charset="0"/>
                <a:sym typeface="Calibri Light" panose="020F0302020204030204" pitchFamily="34" charset="0"/>
              </a:endParaRPr>
            </a:p>
          </p:txBody>
        </p:sp>
        <p:sp>
          <p:nvSpPr>
            <p:cNvPr id="1444" name="Freeform 957">
              <a:extLst>
                <a:ext uri="{FF2B5EF4-FFF2-40B4-BE49-F238E27FC236}">
                  <a16:creationId xmlns:a16="http://schemas.microsoft.com/office/drawing/2014/main" id="{DB719D8C-6D3D-494D-A497-337CB4A4F6BB}"/>
                </a:ext>
              </a:extLst>
            </p:cNvPr>
            <p:cNvSpPr>
              <a:spLocks/>
            </p:cNvSpPr>
            <p:nvPr/>
          </p:nvSpPr>
          <p:spPr bwMode="gray">
            <a:xfrm>
              <a:off x="3883577" y="2723072"/>
              <a:ext cx="626562" cy="973637"/>
            </a:xfrm>
            <a:custGeom>
              <a:avLst/>
              <a:gdLst>
                <a:gd name="T0" fmla="*/ 33 w 207"/>
                <a:gd name="T1" fmla="*/ 6 h 320"/>
                <a:gd name="T2" fmla="*/ 52 w 207"/>
                <a:gd name="T3" fmla="*/ 0 h 320"/>
                <a:gd name="T4" fmla="*/ 207 w 207"/>
                <a:gd name="T5" fmla="*/ 80 h 320"/>
                <a:gd name="T6" fmla="*/ 207 w 207"/>
                <a:gd name="T7" fmla="*/ 155 h 320"/>
                <a:gd name="T8" fmla="*/ 186 w 207"/>
                <a:gd name="T9" fmla="*/ 158 h 320"/>
                <a:gd name="T10" fmla="*/ 183 w 207"/>
                <a:gd name="T11" fmla="*/ 168 h 320"/>
                <a:gd name="T12" fmla="*/ 173 w 207"/>
                <a:gd name="T13" fmla="*/ 181 h 320"/>
                <a:gd name="T14" fmla="*/ 173 w 207"/>
                <a:gd name="T15" fmla="*/ 189 h 320"/>
                <a:gd name="T16" fmla="*/ 170 w 207"/>
                <a:gd name="T17" fmla="*/ 193 h 320"/>
                <a:gd name="T18" fmla="*/ 165 w 207"/>
                <a:gd name="T19" fmla="*/ 211 h 320"/>
                <a:gd name="T20" fmla="*/ 165 w 207"/>
                <a:gd name="T21" fmla="*/ 217 h 320"/>
                <a:gd name="T22" fmla="*/ 173 w 207"/>
                <a:gd name="T23" fmla="*/ 216 h 320"/>
                <a:gd name="T24" fmla="*/ 175 w 207"/>
                <a:gd name="T25" fmla="*/ 226 h 320"/>
                <a:gd name="T26" fmla="*/ 185 w 207"/>
                <a:gd name="T27" fmla="*/ 245 h 320"/>
                <a:gd name="T28" fmla="*/ 181 w 207"/>
                <a:gd name="T29" fmla="*/ 250 h 320"/>
                <a:gd name="T30" fmla="*/ 166 w 207"/>
                <a:gd name="T31" fmla="*/ 252 h 320"/>
                <a:gd name="T32" fmla="*/ 162 w 207"/>
                <a:gd name="T33" fmla="*/ 265 h 320"/>
                <a:gd name="T34" fmla="*/ 138 w 207"/>
                <a:gd name="T35" fmla="*/ 286 h 320"/>
                <a:gd name="T36" fmla="*/ 110 w 207"/>
                <a:gd name="T37" fmla="*/ 290 h 320"/>
                <a:gd name="T38" fmla="*/ 111 w 207"/>
                <a:gd name="T39" fmla="*/ 297 h 320"/>
                <a:gd name="T40" fmla="*/ 103 w 207"/>
                <a:gd name="T41" fmla="*/ 307 h 320"/>
                <a:gd name="T42" fmla="*/ 85 w 207"/>
                <a:gd name="T43" fmla="*/ 309 h 320"/>
                <a:gd name="T44" fmla="*/ 68 w 207"/>
                <a:gd name="T45" fmla="*/ 317 h 320"/>
                <a:gd name="T46" fmla="*/ 62 w 207"/>
                <a:gd name="T47" fmla="*/ 311 h 320"/>
                <a:gd name="T48" fmla="*/ 51 w 207"/>
                <a:gd name="T49" fmla="*/ 319 h 320"/>
                <a:gd name="T50" fmla="*/ 39 w 207"/>
                <a:gd name="T51" fmla="*/ 320 h 320"/>
                <a:gd name="T52" fmla="*/ 32 w 207"/>
                <a:gd name="T53" fmla="*/ 295 h 320"/>
                <a:gd name="T54" fmla="*/ 18 w 207"/>
                <a:gd name="T55" fmla="*/ 287 h 320"/>
                <a:gd name="T56" fmla="*/ 13 w 207"/>
                <a:gd name="T57" fmla="*/ 277 h 320"/>
                <a:gd name="T58" fmla="*/ 16 w 207"/>
                <a:gd name="T59" fmla="*/ 271 h 320"/>
                <a:gd name="T60" fmla="*/ 38 w 207"/>
                <a:gd name="T61" fmla="*/ 270 h 320"/>
                <a:gd name="T62" fmla="*/ 28 w 207"/>
                <a:gd name="T63" fmla="*/ 250 h 320"/>
                <a:gd name="T64" fmla="*/ 30 w 207"/>
                <a:gd name="T65" fmla="*/ 231 h 320"/>
                <a:gd name="T66" fmla="*/ 24 w 207"/>
                <a:gd name="T67" fmla="*/ 214 h 320"/>
                <a:gd name="T68" fmla="*/ 33 w 207"/>
                <a:gd name="T69" fmla="*/ 211 h 320"/>
                <a:gd name="T70" fmla="*/ 32 w 207"/>
                <a:gd name="T71" fmla="*/ 201 h 320"/>
                <a:gd name="T72" fmla="*/ 14 w 207"/>
                <a:gd name="T73" fmla="*/ 199 h 320"/>
                <a:gd name="T74" fmla="*/ 10 w 207"/>
                <a:gd name="T75" fmla="*/ 188 h 320"/>
                <a:gd name="T76" fmla="*/ 0 w 207"/>
                <a:gd name="T77" fmla="*/ 183 h 320"/>
                <a:gd name="T78" fmla="*/ 5 w 207"/>
                <a:gd name="T79" fmla="*/ 168 h 320"/>
                <a:gd name="T80" fmla="*/ 39 w 207"/>
                <a:gd name="T81" fmla="*/ 131 h 320"/>
                <a:gd name="T82" fmla="*/ 42 w 207"/>
                <a:gd name="T83" fmla="*/ 98 h 320"/>
                <a:gd name="T84" fmla="*/ 46 w 207"/>
                <a:gd name="T85" fmla="*/ 69 h 320"/>
                <a:gd name="T86" fmla="*/ 51 w 207"/>
                <a:gd name="T87" fmla="*/ 60 h 320"/>
                <a:gd name="T88" fmla="*/ 39 w 207"/>
                <a:gd name="T89" fmla="*/ 51 h 320"/>
                <a:gd name="T90" fmla="*/ 33 w 207"/>
                <a:gd name="T91" fmla="*/ 40 h 320"/>
                <a:gd name="T92" fmla="*/ 33 w 207"/>
                <a:gd name="T93" fmla="*/ 6 h 320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207" h="320">
                  <a:moveTo>
                    <a:pt x="33" y="6"/>
                  </a:moveTo>
                  <a:lnTo>
                    <a:pt x="52" y="0"/>
                  </a:lnTo>
                  <a:lnTo>
                    <a:pt x="207" y="80"/>
                  </a:lnTo>
                  <a:lnTo>
                    <a:pt x="207" y="155"/>
                  </a:lnTo>
                  <a:lnTo>
                    <a:pt x="186" y="158"/>
                  </a:lnTo>
                  <a:lnTo>
                    <a:pt x="183" y="168"/>
                  </a:lnTo>
                  <a:lnTo>
                    <a:pt x="173" y="181"/>
                  </a:lnTo>
                  <a:lnTo>
                    <a:pt x="173" y="189"/>
                  </a:lnTo>
                  <a:lnTo>
                    <a:pt x="170" y="193"/>
                  </a:lnTo>
                  <a:lnTo>
                    <a:pt x="165" y="211"/>
                  </a:lnTo>
                  <a:lnTo>
                    <a:pt x="165" y="217"/>
                  </a:lnTo>
                  <a:lnTo>
                    <a:pt x="173" y="216"/>
                  </a:lnTo>
                  <a:lnTo>
                    <a:pt x="175" y="226"/>
                  </a:lnTo>
                  <a:lnTo>
                    <a:pt x="185" y="245"/>
                  </a:lnTo>
                  <a:lnTo>
                    <a:pt x="181" y="250"/>
                  </a:lnTo>
                  <a:lnTo>
                    <a:pt x="166" y="252"/>
                  </a:lnTo>
                  <a:lnTo>
                    <a:pt x="162" y="265"/>
                  </a:lnTo>
                  <a:lnTo>
                    <a:pt x="138" y="286"/>
                  </a:lnTo>
                  <a:lnTo>
                    <a:pt x="110" y="290"/>
                  </a:lnTo>
                  <a:lnTo>
                    <a:pt x="111" y="297"/>
                  </a:lnTo>
                  <a:lnTo>
                    <a:pt x="103" y="307"/>
                  </a:lnTo>
                  <a:lnTo>
                    <a:pt x="85" y="309"/>
                  </a:lnTo>
                  <a:lnTo>
                    <a:pt x="68" y="317"/>
                  </a:lnTo>
                  <a:lnTo>
                    <a:pt x="62" y="311"/>
                  </a:lnTo>
                  <a:lnTo>
                    <a:pt x="51" y="319"/>
                  </a:lnTo>
                  <a:lnTo>
                    <a:pt x="39" y="320"/>
                  </a:lnTo>
                  <a:lnTo>
                    <a:pt x="32" y="295"/>
                  </a:lnTo>
                  <a:lnTo>
                    <a:pt x="18" y="287"/>
                  </a:lnTo>
                  <a:lnTo>
                    <a:pt x="13" y="277"/>
                  </a:lnTo>
                  <a:lnTo>
                    <a:pt x="16" y="271"/>
                  </a:lnTo>
                  <a:lnTo>
                    <a:pt x="38" y="270"/>
                  </a:lnTo>
                  <a:lnTo>
                    <a:pt x="28" y="250"/>
                  </a:lnTo>
                  <a:lnTo>
                    <a:pt x="30" y="231"/>
                  </a:lnTo>
                  <a:lnTo>
                    <a:pt x="24" y="214"/>
                  </a:lnTo>
                  <a:lnTo>
                    <a:pt x="33" y="211"/>
                  </a:lnTo>
                  <a:lnTo>
                    <a:pt x="32" y="201"/>
                  </a:lnTo>
                  <a:lnTo>
                    <a:pt x="14" y="199"/>
                  </a:lnTo>
                  <a:lnTo>
                    <a:pt x="10" y="188"/>
                  </a:lnTo>
                  <a:lnTo>
                    <a:pt x="0" y="183"/>
                  </a:lnTo>
                  <a:lnTo>
                    <a:pt x="5" y="168"/>
                  </a:lnTo>
                  <a:lnTo>
                    <a:pt x="39" y="131"/>
                  </a:lnTo>
                  <a:lnTo>
                    <a:pt x="42" y="98"/>
                  </a:lnTo>
                  <a:lnTo>
                    <a:pt x="46" y="69"/>
                  </a:lnTo>
                  <a:lnTo>
                    <a:pt x="51" y="60"/>
                  </a:lnTo>
                  <a:lnTo>
                    <a:pt x="39" y="51"/>
                  </a:lnTo>
                  <a:lnTo>
                    <a:pt x="33" y="40"/>
                  </a:lnTo>
                  <a:lnTo>
                    <a:pt x="33" y="6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GB" dirty="0">
                <a:latin typeface="Calibri Light" panose="020F0302020204030204" pitchFamily="34" charset="0"/>
                <a:sym typeface="Calibri Light" panose="020F0302020204030204" pitchFamily="34" charset="0"/>
              </a:endParaRPr>
            </a:p>
          </p:txBody>
        </p:sp>
        <p:sp>
          <p:nvSpPr>
            <p:cNvPr id="1445" name="Freeform 958">
              <a:extLst>
                <a:ext uri="{FF2B5EF4-FFF2-40B4-BE49-F238E27FC236}">
                  <a16:creationId xmlns:a16="http://schemas.microsoft.com/office/drawing/2014/main" id="{363DAFD6-020A-0D42-A157-CC9A706F4723}"/>
                </a:ext>
              </a:extLst>
            </p:cNvPr>
            <p:cNvSpPr>
              <a:spLocks/>
            </p:cNvSpPr>
            <p:nvPr/>
          </p:nvSpPr>
          <p:spPr bwMode="gray">
            <a:xfrm>
              <a:off x="3750400" y="3915777"/>
              <a:ext cx="444949" cy="511158"/>
            </a:xfrm>
            <a:custGeom>
              <a:avLst/>
              <a:gdLst>
                <a:gd name="T0" fmla="*/ 147 w 147"/>
                <a:gd name="T1" fmla="*/ 0 h 168"/>
                <a:gd name="T2" fmla="*/ 133 w 147"/>
                <a:gd name="T3" fmla="*/ 5 h 168"/>
                <a:gd name="T4" fmla="*/ 121 w 147"/>
                <a:gd name="T5" fmla="*/ 0 h 168"/>
                <a:gd name="T6" fmla="*/ 115 w 147"/>
                <a:gd name="T7" fmla="*/ 1 h 168"/>
                <a:gd name="T8" fmla="*/ 96 w 147"/>
                <a:gd name="T9" fmla="*/ 16 h 168"/>
                <a:gd name="T10" fmla="*/ 93 w 147"/>
                <a:gd name="T11" fmla="*/ 41 h 168"/>
                <a:gd name="T12" fmla="*/ 87 w 147"/>
                <a:gd name="T13" fmla="*/ 33 h 168"/>
                <a:gd name="T14" fmla="*/ 68 w 147"/>
                <a:gd name="T15" fmla="*/ 30 h 168"/>
                <a:gd name="T16" fmla="*/ 42 w 147"/>
                <a:gd name="T17" fmla="*/ 30 h 168"/>
                <a:gd name="T18" fmla="*/ 39 w 147"/>
                <a:gd name="T19" fmla="*/ 48 h 168"/>
                <a:gd name="T20" fmla="*/ 42 w 147"/>
                <a:gd name="T21" fmla="*/ 50 h 168"/>
                <a:gd name="T22" fmla="*/ 48 w 147"/>
                <a:gd name="T23" fmla="*/ 41 h 168"/>
                <a:gd name="T24" fmla="*/ 58 w 147"/>
                <a:gd name="T25" fmla="*/ 43 h 168"/>
                <a:gd name="T26" fmla="*/ 62 w 147"/>
                <a:gd name="T27" fmla="*/ 48 h 168"/>
                <a:gd name="T28" fmla="*/ 62 w 147"/>
                <a:gd name="T29" fmla="*/ 55 h 168"/>
                <a:gd name="T30" fmla="*/ 56 w 147"/>
                <a:gd name="T31" fmla="*/ 66 h 168"/>
                <a:gd name="T32" fmla="*/ 60 w 147"/>
                <a:gd name="T33" fmla="*/ 87 h 168"/>
                <a:gd name="T34" fmla="*/ 57 w 147"/>
                <a:gd name="T35" fmla="*/ 115 h 168"/>
                <a:gd name="T36" fmla="*/ 50 w 147"/>
                <a:gd name="T37" fmla="*/ 118 h 168"/>
                <a:gd name="T38" fmla="*/ 30 w 147"/>
                <a:gd name="T39" fmla="*/ 106 h 168"/>
                <a:gd name="T40" fmla="*/ 11 w 147"/>
                <a:gd name="T41" fmla="*/ 120 h 168"/>
                <a:gd name="T42" fmla="*/ 11 w 147"/>
                <a:gd name="T43" fmla="*/ 138 h 168"/>
                <a:gd name="T44" fmla="*/ 3 w 147"/>
                <a:gd name="T45" fmla="*/ 140 h 168"/>
                <a:gd name="T46" fmla="*/ 0 w 147"/>
                <a:gd name="T47" fmla="*/ 148 h 168"/>
                <a:gd name="T48" fmla="*/ 11 w 147"/>
                <a:gd name="T49" fmla="*/ 159 h 168"/>
                <a:gd name="T50" fmla="*/ 18 w 147"/>
                <a:gd name="T51" fmla="*/ 168 h 168"/>
                <a:gd name="T52" fmla="*/ 31 w 147"/>
                <a:gd name="T53" fmla="*/ 156 h 168"/>
                <a:gd name="T54" fmla="*/ 36 w 147"/>
                <a:gd name="T55" fmla="*/ 161 h 168"/>
                <a:gd name="T56" fmla="*/ 47 w 147"/>
                <a:gd name="T57" fmla="*/ 163 h 168"/>
                <a:gd name="T58" fmla="*/ 52 w 147"/>
                <a:gd name="T59" fmla="*/ 158 h 168"/>
                <a:gd name="T60" fmla="*/ 62 w 147"/>
                <a:gd name="T61" fmla="*/ 155 h 168"/>
                <a:gd name="T62" fmla="*/ 63 w 147"/>
                <a:gd name="T63" fmla="*/ 163 h 168"/>
                <a:gd name="T64" fmla="*/ 67 w 147"/>
                <a:gd name="T65" fmla="*/ 164 h 168"/>
                <a:gd name="T66" fmla="*/ 92 w 147"/>
                <a:gd name="T67" fmla="*/ 146 h 168"/>
                <a:gd name="T68" fmla="*/ 98 w 147"/>
                <a:gd name="T69" fmla="*/ 134 h 168"/>
                <a:gd name="T70" fmla="*/ 102 w 147"/>
                <a:gd name="T71" fmla="*/ 111 h 168"/>
                <a:gd name="T72" fmla="*/ 109 w 147"/>
                <a:gd name="T73" fmla="*/ 99 h 168"/>
                <a:gd name="T74" fmla="*/ 128 w 147"/>
                <a:gd name="T75" fmla="*/ 85 h 168"/>
                <a:gd name="T76" fmla="*/ 135 w 147"/>
                <a:gd name="T77" fmla="*/ 33 h 168"/>
                <a:gd name="T78" fmla="*/ 146 w 147"/>
                <a:gd name="T79" fmla="*/ 12 h 168"/>
                <a:gd name="T80" fmla="*/ 147 w 147"/>
                <a:gd name="T81" fmla="*/ 0 h 16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147" h="168">
                  <a:moveTo>
                    <a:pt x="147" y="0"/>
                  </a:moveTo>
                  <a:lnTo>
                    <a:pt x="133" y="5"/>
                  </a:lnTo>
                  <a:lnTo>
                    <a:pt x="121" y="0"/>
                  </a:lnTo>
                  <a:lnTo>
                    <a:pt x="115" y="1"/>
                  </a:lnTo>
                  <a:lnTo>
                    <a:pt x="96" y="16"/>
                  </a:lnTo>
                  <a:lnTo>
                    <a:pt x="93" y="41"/>
                  </a:lnTo>
                  <a:lnTo>
                    <a:pt x="87" y="33"/>
                  </a:lnTo>
                  <a:lnTo>
                    <a:pt x="68" y="30"/>
                  </a:lnTo>
                  <a:lnTo>
                    <a:pt x="42" y="30"/>
                  </a:lnTo>
                  <a:lnTo>
                    <a:pt x="39" y="48"/>
                  </a:lnTo>
                  <a:lnTo>
                    <a:pt x="42" y="50"/>
                  </a:lnTo>
                  <a:lnTo>
                    <a:pt x="48" y="41"/>
                  </a:lnTo>
                  <a:lnTo>
                    <a:pt x="58" y="43"/>
                  </a:lnTo>
                  <a:lnTo>
                    <a:pt x="62" y="48"/>
                  </a:lnTo>
                  <a:lnTo>
                    <a:pt x="62" y="55"/>
                  </a:lnTo>
                  <a:lnTo>
                    <a:pt x="56" y="66"/>
                  </a:lnTo>
                  <a:lnTo>
                    <a:pt x="60" y="87"/>
                  </a:lnTo>
                  <a:lnTo>
                    <a:pt x="57" y="115"/>
                  </a:lnTo>
                  <a:lnTo>
                    <a:pt x="50" y="118"/>
                  </a:lnTo>
                  <a:lnTo>
                    <a:pt x="30" y="106"/>
                  </a:lnTo>
                  <a:lnTo>
                    <a:pt x="11" y="120"/>
                  </a:lnTo>
                  <a:lnTo>
                    <a:pt x="11" y="138"/>
                  </a:lnTo>
                  <a:lnTo>
                    <a:pt x="3" y="140"/>
                  </a:lnTo>
                  <a:lnTo>
                    <a:pt x="0" y="148"/>
                  </a:lnTo>
                  <a:lnTo>
                    <a:pt x="11" y="159"/>
                  </a:lnTo>
                  <a:lnTo>
                    <a:pt x="18" y="168"/>
                  </a:lnTo>
                  <a:lnTo>
                    <a:pt x="31" y="156"/>
                  </a:lnTo>
                  <a:lnTo>
                    <a:pt x="36" y="161"/>
                  </a:lnTo>
                  <a:lnTo>
                    <a:pt x="47" y="163"/>
                  </a:lnTo>
                  <a:lnTo>
                    <a:pt x="52" y="158"/>
                  </a:lnTo>
                  <a:lnTo>
                    <a:pt x="62" y="155"/>
                  </a:lnTo>
                  <a:lnTo>
                    <a:pt x="63" y="163"/>
                  </a:lnTo>
                  <a:lnTo>
                    <a:pt x="67" y="164"/>
                  </a:lnTo>
                  <a:lnTo>
                    <a:pt x="92" y="146"/>
                  </a:lnTo>
                  <a:lnTo>
                    <a:pt x="98" y="134"/>
                  </a:lnTo>
                  <a:lnTo>
                    <a:pt x="102" y="111"/>
                  </a:lnTo>
                  <a:lnTo>
                    <a:pt x="109" y="99"/>
                  </a:lnTo>
                  <a:lnTo>
                    <a:pt x="128" y="85"/>
                  </a:lnTo>
                  <a:lnTo>
                    <a:pt x="135" y="33"/>
                  </a:lnTo>
                  <a:lnTo>
                    <a:pt x="146" y="12"/>
                  </a:lnTo>
                  <a:lnTo>
                    <a:pt x="147" y="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GB" dirty="0">
                <a:latin typeface="Calibri Light" panose="020F0302020204030204" pitchFamily="34" charset="0"/>
                <a:sym typeface="Calibri Light" panose="020F0302020204030204" pitchFamily="34" charset="0"/>
              </a:endParaRPr>
            </a:p>
          </p:txBody>
        </p:sp>
        <p:sp>
          <p:nvSpPr>
            <p:cNvPr id="1446" name="Freeform 959">
              <a:extLst>
                <a:ext uri="{FF2B5EF4-FFF2-40B4-BE49-F238E27FC236}">
                  <a16:creationId xmlns:a16="http://schemas.microsoft.com/office/drawing/2014/main" id="{85391EB5-4743-C84E-9233-5D35A948E0EF}"/>
                </a:ext>
              </a:extLst>
            </p:cNvPr>
            <p:cNvSpPr>
              <a:spLocks/>
            </p:cNvSpPr>
            <p:nvPr/>
          </p:nvSpPr>
          <p:spPr bwMode="gray">
            <a:xfrm>
              <a:off x="3148053" y="3398530"/>
              <a:ext cx="172531" cy="368156"/>
            </a:xfrm>
            <a:custGeom>
              <a:avLst/>
              <a:gdLst>
                <a:gd name="T0" fmla="*/ 39 w 57"/>
                <a:gd name="T1" fmla="*/ 119 h 121"/>
                <a:gd name="T2" fmla="*/ 22 w 57"/>
                <a:gd name="T3" fmla="*/ 121 h 121"/>
                <a:gd name="T4" fmla="*/ 17 w 57"/>
                <a:gd name="T5" fmla="*/ 112 h 121"/>
                <a:gd name="T6" fmla="*/ 17 w 57"/>
                <a:gd name="T7" fmla="*/ 73 h 121"/>
                <a:gd name="T8" fmla="*/ 10 w 57"/>
                <a:gd name="T9" fmla="*/ 50 h 121"/>
                <a:gd name="T10" fmla="*/ 0 w 57"/>
                <a:gd name="T11" fmla="*/ 41 h 121"/>
                <a:gd name="T12" fmla="*/ 2 w 57"/>
                <a:gd name="T13" fmla="*/ 28 h 121"/>
                <a:gd name="T14" fmla="*/ 11 w 57"/>
                <a:gd name="T15" fmla="*/ 18 h 121"/>
                <a:gd name="T16" fmla="*/ 23 w 57"/>
                <a:gd name="T17" fmla="*/ 19 h 121"/>
                <a:gd name="T18" fmla="*/ 30 w 57"/>
                <a:gd name="T19" fmla="*/ 9 h 121"/>
                <a:gd name="T20" fmla="*/ 32 w 57"/>
                <a:gd name="T21" fmla="*/ 8 h 121"/>
                <a:gd name="T22" fmla="*/ 30 w 57"/>
                <a:gd name="T23" fmla="*/ 3 h 121"/>
                <a:gd name="T24" fmla="*/ 39 w 57"/>
                <a:gd name="T25" fmla="*/ 0 h 121"/>
                <a:gd name="T26" fmla="*/ 53 w 57"/>
                <a:gd name="T27" fmla="*/ 14 h 121"/>
                <a:gd name="T28" fmla="*/ 52 w 57"/>
                <a:gd name="T29" fmla="*/ 20 h 121"/>
                <a:gd name="T30" fmla="*/ 56 w 57"/>
                <a:gd name="T31" fmla="*/ 26 h 121"/>
                <a:gd name="T32" fmla="*/ 57 w 57"/>
                <a:gd name="T33" fmla="*/ 39 h 121"/>
                <a:gd name="T34" fmla="*/ 53 w 57"/>
                <a:gd name="T35" fmla="*/ 41 h 121"/>
                <a:gd name="T36" fmla="*/ 53 w 57"/>
                <a:gd name="T37" fmla="*/ 49 h 121"/>
                <a:gd name="T38" fmla="*/ 46 w 57"/>
                <a:gd name="T39" fmla="*/ 55 h 121"/>
                <a:gd name="T40" fmla="*/ 39 w 57"/>
                <a:gd name="T41" fmla="*/ 77 h 121"/>
                <a:gd name="T42" fmla="*/ 39 w 57"/>
                <a:gd name="T43" fmla="*/ 119 h 121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57" h="121">
                  <a:moveTo>
                    <a:pt x="39" y="119"/>
                  </a:moveTo>
                  <a:lnTo>
                    <a:pt x="22" y="121"/>
                  </a:lnTo>
                  <a:lnTo>
                    <a:pt x="17" y="112"/>
                  </a:lnTo>
                  <a:lnTo>
                    <a:pt x="17" y="73"/>
                  </a:lnTo>
                  <a:lnTo>
                    <a:pt x="10" y="50"/>
                  </a:lnTo>
                  <a:lnTo>
                    <a:pt x="0" y="41"/>
                  </a:lnTo>
                  <a:lnTo>
                    <a:pt x="2" y="28"/>
                  </a:lnTo>
                  <a:lnTo>
                    <a:pt x="11" y="18"/>
                  </a:lnTo>
                  <a:lnTo>
                    <a:pt x="23" y="19"/>
                  </a:lnTo>
                  <a:lnTo>
                    <a:pt x="30" y="9"/>
                  </a:lnTo>
                  <a:lnTo>
                    <a:pt x="32" y="8"/>
                  </a:lnTo>
                  <a:lnTo>
                    <a:pt x="30" y="3"/>
                  </a:lnTo>
                  <a:lnTo>
                    <a:pt x="39" y="0"/>
                  </a:lnTo>
                  <a:lnTo>
                    <a:pt x="53" y="14"/>
                  </a:lnTo>
                  <a:lnTo>
                    <a:pt x="52" y="20"/>
                  </a:lnTo>
                  <a:lnTo>
                    <a:pt x="56" y="26"/>
                  </a:lnTo>
                  <a:lnTo>
                    <a:pt x="57" y="39"/>
                  </a:lnTo>
                  <a:lnTo>
                    <a:pt x="53" y="41"/>
                  </a:lnTo>
                  <a:lnTo>
                    <a:pt x="53" y="49"/>
                  </a:lnTo>
                  <a:lnTo>
                    <a:pt x="46" y="55"/>
                  </a:lnTo>
                  <a:lnTo>
                    <a:pt x="39" y="77"/>
                  </a:lnTo>
                  <a:lnTo>
                    <a:pt x="39" y="119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GB" dirty="0">
                <a:latin typeface="Calibri Light" panose="020F0302020204030204" pitchFamily="34" charset="0"/>
                <a:sym typeface="Calibri Light" panose="020F0302020204030204" pitchFamily="34" charset="0"/>
              </a:endParaRPr>
            </a:p>
          </p:txBody>
        </p:sp>
        <p:grpSp>
          <p:nvGrpSpPr>
            <p:cNvPr id="1447" name="Group 960">
              <a:extLst>
                <a:ext uri="{FF2B5EF4-FFF2-40B4-BE49-F238E27FC236}">
                  <a16:creationId xmlns:a16="http://schemas.microsoft.com/office/drawing/2014/main" id="{32D88F61-9B02-F245-944B-5E79B0388131}"/>
                </a:ext>
              </a:extLst>
            </p:cNvPr>
            <p:cNvGrpSpPr>
              <a:grpSpLocks/>
            </p:cNvGrpSpPr>
            <p:nvPr/>
          </p:nvGrpSpPr>
          <p:grpSpPr bwMode="gray">
            <a:xfrm>
              <a:off x="3596027" y="3906646"/>
              <a:ext cx="163452" cy="167344"/>
              <a:chOff x="4740" y="4138"/>
              <a:chExt cx="54" cy="55"/>
            </a:xfrm>
            <a:grpFill/>
          </p:grpSpPr>
          <p:sp>
            <p:nvSpPr>
              <p:cNvPr id="1499" name="Freeform 961">
                <a:extLst>
                  <a:ext uri="{FF2B5EF4-FFF2-40B4-BE49-F238E27FC236}">
                    <a16:creationId xmlns:a16="http://schemas.microsoft.com/office/drawing/2014/main" id="{0648178C-E23A-114F-8F8D-AF0DF96437D8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4757" y="4169"/>
                <a:ext cx="37" cy="24"/>
              </a:xfrm>
              <a:custGeom>
                <a:avLst/>
                <a:gdLst>
                  <a:gd name="T0" fmla="*/ 37 w 37"/>
                  <a:gd name="T1" fmla="*/ 0 h 24"/>
                  <a:gd name="T2" fmla="*/ 6 w 37"/>
                  <a:gd name="T3" fmla="*/ 2 h 24"/>
                  <a:gd name="T4" fmla="*/ 0 w 37"/>
                  <a:gd name="T5" fmla="*/ 20 h 24"/>
                  <a:gd name="T6" fmla="*/ 4 w 37"/>
                  <a:gd name="T7" fmla="*/ 24 h 24"/>
                  <a:gd name="T8" fmla="*/ 37 w 37"/>
                  <a:gd name="T9" fmla="*/ 22 h 24"/>
                  <a:gd name="T10" fmla="*/ 37 w 37"/>
                  <a:gd name="T11" fmla="*/ 0 h 2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7" h="24">
                    <a:moveTo>
                      <a:pt x="37" y="0"/>
                    </a:moveTo>
                    <a:lnTo>
                      <a:pt x="6" y="2"/>
                    </a:lnTo>
                    <a:lnTo>
                      <a:pt x="0" y="20"/>
                    </a:lnTo>
                    <a:lnTo>
                      <a:pt x="4" y="24"/>
                    </a:lnTo>
                    <a:lnTo>
                      <a:pt x="37" y="22"/>
                    </a:lnTo>
                    <a:lnTo>
                      <a:pt x="37" y="0"/>
                    </a:lnTo>
                    <a:close/>
                  </a:path>
                </a:pathLst>
              </a:custGeom>
              <a:grpFill/>
              <a:ln w="6350" cmpd="sng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500" name="Freeform 962">
                <a:extLst>
                  <a:ext uri="{FF2B5EF4-FFF2-40B4-BE49-F238E27FC236}">
                    <a16:creationId xmlns:a16="http://schemas.microsoft.com/office/drawing/2014/main" id="{A1232A69-D2C0-1F4F-8B02-FEF7DD4A4667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4740" y="4138"/>
                <a:ext cx="9" cy="10"/>
              </a:xfrm>
              <a:custGeom>
                <a:avLst/>
                <a:gdLst>
                  <a:gd name="T0" fmla="*/ 9 w 9"/>
                  <a:gd name="T1" fmla="*/ 3 h 10"/>
                  <a:gd name="T2" fmla="*/ 6 w 9"/>
                  <a:gd name="T3" fmla="*/ 10 h 10"/>
                  <a:gd name="T4" fmla="*/ 0 w 9"/>
                  <a:gd name="T5" fmla="*/ 10 h 10"/>
                  <a:gd name="T6" fmla="*/ 3 w 9"/>
                  <a:gd name="T7" fmla="*/ 0 h 10"/>
                  <a:gd name="T8" fmla="*/ 9 w 9"/>
                  <a:gd name="T9" fmla="*/ 3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" h="10">
                    <a:moveTo>
                      <a:pt x="9" y="3"/>
                    </a:moveTo>
                    <a:lnTo>
                      <a:pt x="6" y="10"/>
                    </a:lnTo>
                    <a:lnTo>
                      <a:pt x="0" y="10"/>
                    </a:lnTo>
                    <a:lnTo>
                      <a:pt x="3" y="0"/>
                    </a:lnTo>
                    <a:lnTo>
                      <a:pt x="9" y="3"/>
                    </a:lnTo>
                    <a:close/>
                  </a:path>
                </a:pathLst>
              </a:custGeom>
              <a:grpFill/>
              <a:ln w="6350" cmpd="sng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</p:grpSp>
        <p:sp>
          <p:nvSpPr>
            <p:cNvPr id="1448" name="Freeform 966">
              <a:extLst>
                <a:ext uri="{FF2B5EF4-FFF2-40B4-BE49-F238E27FC236}">
                  <a16:creationId xmlns:a16="http://schemas.microsoft.com/office/drawing/2014/main" id="{6AFB64AE-DB6C-8048-B2EB-4579A8BF9CDC}"/>
                </a:ext>
              </a:extLst>
            </p:cNvPr>
            <p:cNvSpPr>
              <a:spLocks/>
            </p:cNvSpPr>
            <p:nvPr/>
          </p:nvSpPr>
          <p:spPr bwMode="gray">
            <a:xfrm>
              <a:off x="5554407" y="3380274"/>
              <a:ext cx="90807" cy="109535"/>
            </a:xfrm>
            <a:custGeom>
              <a:avLst/>
              <a:gdLst>
                <a:gd name="T0" fmla="*/ 27 w 30"/>
                <a:gd name="T1" fmla="*/ 25 h 36"/>
                <a:gd name="T2" fmla="*/ 21 w 30"/>
                <a:gd name="T3" fmla="*/ 36 h 36"/>
                <a:gd name="T4" fmla="*/ 16 w 30"/>
                <a:gd name="T5" fmla="*/ 32 h 36"/>
                <a:gd name="T6" fmla="*/ 2 w 30"/>
                <a:gd name="T7" fmla="*/ 36 h 36"/>
                <a:gd name="T8" fmla="*/ 0 w 30"/>
                <a:gd name="T9" fmla="*/ 30 h 36"/>
                <a:gd name="T10" fmla="*/ 7 w 30"/>
                <a:gd name="T11" fmla="*/ 9 h 36"/>
                <a:gd name="T12" fmla="*/ 23 w 30"/>
                <a:gd name="T13" fmla="*/ 0 h 36"/>
                <a:gd name="T14" fmla="*/ 28 w 30"/>
                <a:gd name="T15" fmla="*/ 6 h 36"/>
                <a:gd name="T16" fmla="*/ 30 w 30"/>
                <a:gd name="T17" fmla="*/ 15 h 36"/>
                <a:gd name="T18" fmla="*/ 13 w 30"/>
                <a:gd name="T19" fmla="*/ 24 h 36"/>
                <a:gd name="T20" fmla="*/ 27 w 30"/>
                <a:gd name="T21" fmla="*/ 25 h 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0" h="36">
                  <a:moveTo>
                    <a:pt x="27" y="25"/>
                  </a:moveTo>
                  <a:lnTo>
                    <a:pt x="21" y="36"/>
                  </a:lnTo>
                  <a:lnTo>
                    <a:pt x="16" y="32"/>
                  </a:lnTo>
                  <a:lnTo>
                    <a:pt x="2" y="36"/>
                  </a:lnTo>
                  <a:lnTo>
                    <a:pt x="0" y="30"/>
                  </a:lnTo>
                  <a:lnTo>
                    <a:pt x="7" y="9"/>
                  </a:lnTo>
                  <a:lnTo>
                    <a:pt x="23" y="0"/>
                  </a:lnTo>
                  <a:lnTo>
                    <a:pt x="28" y="6"/>
                  </a:lnTo>
                  <a:lnTo>
                    <a:pt x="30" y="15"/>
                  </a:lnTo>
                  <a:lnTo>
                    <a:pt x="13" y="24"/>
                  </a:lnTo>
                  <a:lnTo>
                    <a:pt x="27" y="25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GB" dirty="0">
                <a:latin typeface="Calibri Light" panose="020F0302020204030204" pitchFamily="34" charset="0"/>
                <a:sym typeface="Calibri Light" panose="020F0302020204030204" pitchFamily="34" charset="0"/>
              </a:endParaRPr>
            </a:p>
          </p:txBody>
        </p:sp>
        <p:sp>
          <p:nvSpPr>
            <p:cNvPr id="1449" name="Freeform 967">
              <a:extLst>
                <a:ext uri="{FF2B5EF4-FFF2-40B4-BE49-F238E27FC236}">
                  <a16:creationId xmlns:a16="http://schemas.microsoft.com/office/drawing/2014/main" id="{9BBFA8DF-2AD1-0249-A1A2-FB37BCB44054}"/>
                </a:ext>
              </a:extLst>
            </p:cNvPr>
            <p:cNvSpPr>
              <a:spLocks/>
            </p:cNvSpPr>
            <p:nvPr/>
          </p:nvSpPr>
          <p:spPr bwMode="gray">
            <a:xfrm>
              <a:off x="3614185" y="4000967"/>
              <a:ext cx="323876" cy="365114"/>
            </a:xfrm>
            <a:custGeom>
              <a:avLst/>
              <a:gdLst>
                <a:gd name="T0" fmla="*/ 87 w 107"/>
                <a:gd name="T1" fmla="*/ 2 h 120"/>
                <a:gd name="T2" fmla="*/ 48 w 107"/>
                <a:gd name="T3" fmla="*/ 0 h 120"/>
                <a:gd name="T4" fmla="*/ 48 w 107"/>
                <a:gd name="T5" fmla="*/ 22 h 120"/>
                <a:gd name="T6" fmla="*/ 15 w 107"/>
                <a:gd name="T7" fmla="*/ 24 h 120"/>
                <a:gd name="T8" fmla="*/ 15 w 107"/>
                <a:gd name="T9" fmla="*/ 29 h 120"/>
                <a:gd name="T10" fmla="*/ 11 w 107"/>
                <a:gd name="T11" fmla="*/ 33 h 120"/>
                <a:gd name="T12" fmla="*/ 21 w 107"/>
                <a:gd name="T13" fmla="*/ 41 h 120"/>
                <a:gd name="T14" fmla="*/ 10 w 107"/>
                <a:gd name="T15" fmla="*/ 38 h 120"/>
                <a:gd name="T16" fmla="*/ 9 w 107"/>
                <a:gd name="T17" fmla="*/ 52 h 120"/>
                <a:gd name="T18" fmla="*/ 0 w 107"/>
                <a:gd name="T19" fmla="*/ 58 h 120"/>
                <a:gd name="T20" fmla="*/ 10 w 107"/>
                <a:gd name="T21" fmla="*/ 80 h 120"/>
                <a:gd name="T22" fmla="*/ 45 w 107"/>
                <a:gd name="T23" fmla="*/ 120 h 120"/>
                <a:gd name="T24" fmla="*/ 48 w 107"/>
                <a:gd name="T25" fmla="*/ 112 h 120"/>
                <a:gd name="T26" fmla="*/ 56 w 107"/>
                <a:gd name="T27" fmla="*/ 110 h 120"/>
                <a:gd name="T28" fmla="*/ 56 w 107"/>
                <a:gd name="T29" fmla="*/ 92 h 120"/>
                <a:gd name="T30" fmla="*/ 75 w 107"/>
                <a:gd name="T31" fmla="*/ 78 h 120"/>
                <a:gd name="T32" fmla="*/ 95 w 107"/>
                <a:gd name="T33" fmla="*/ 90 h 120"/>
                <a:gd name="T34" fmla="*/ 102 w 107"/>
                <a:gd name="T35" fmla="*/ 87 h 120"/>
                <a:gd name="T36" fmla="*/ 105 w 107"/>
                <a:gd name="T37" fmla="*/ 59 h 120"/>
                <a:gd name="T38" fmla="*/ 101 w 107"/>
                <a:gd name="T39" fmla="*/ 38 h 120"/>
                <a:gd name="T40" fmla="*/ 107 w 107"/>
                <a:gd name="T41" fmla="*/ 27 h 120"/>
                <a:gd name="T42" fmla="*/ 107 w 107"/>
                <a:gd name="T43" fmla="*/ 20 h 120"/>
                <a:gd name="T44" fmla="*/ 103 w 107"/>
                <a:gd name="T45" fmla="*/ 15 h 120"/>
                <a:gd name="T46" fmla="*/ 93 w 107"/>
                <a:gd name="T47" fmla="*/ 13 h 120"/>
                <a:gd name="T48" fmla="*/ 87 w 107"/>
                <a:gd name="T49" fmla="*/ 22 h 120"/>
                <a:gd name="T50" fmla="*/ 84 w 107"/>
                <a:gd name="T51" fmla="*/ 20 h 120"/>
                <a:gd name="T52" fmla="*/ 87 w 107"/>
                <a:gd name="T53" fmla="*/ 2 h 120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07" h="120">
                  <a:moveTo>
                    <a:pt x="87" y="2"/>
                  </a:moveTo>
                  <a:lnTo>
                    <a:pt x="48" y="0"/>
                  </a:lnTo>
                  <a:lnTo>
                    <a:pt x="48" y="22"/>
                  </a:lnTo>
                  <a:lnTo>
                    <a:pt x="15" y="24"/>
                  </a:lnTo>
                  <a:lnTo>
                    <a:pt x="15" y="29"/>
                  </a:lnTo>
                  <a:lnTo>
                    <a:pt x="11" y="33"/>
                  </a:lnTo>
                  <a:lnTo>
                    <a:pt x="21" y="41"/>
                  </a:lnTo>
                  <a:lnTo>
                    <a:pt x="10" y="38"/>
                  </a:lnTo>
                  <a:lnTo>
                    <a:pt x="9" y="52"/>
                  </a:lnTo>
                  <a:lnTo>
                    <a:pt x="0" y="58"/>
                  </a:lnTo>
                  <a:lnTo>
                    <a:pt x="10" y="80"/>
                  </a:lnTo>
                  <a:lnTo>
                    <a:pt x="45" y="120"/>
                  </a:lnTo>
                  <a:lnTo>
                    <a:pt x="48" y="112"/>
                  </a:lnTo>
                  <a:lnTo>
                    <a:pt x="56" y="110"/>
                  </a:lnTo>
                  <a:lnTo>
                    <a:pt x="56" y="92"/>
                  </a:lnTo>
                  <a:lnTo>
                    <a:pt x="75" y="78"/>
                  </a:lnTo>
                  <a:lnTo>
                    <a:pt x="95" y="90"/>
                  </a:lnTo>
                  <a:lnTo>
                    <a:pt x="102" y="87"/>
                  </a:lnTo>
                  <a:lnTo>
                    <a:pt x="105" y="59"/>
                  </a:lnTo>
                  <a:lnTo>
                    <a:pt x="101" y="38"/>
                  </a:lnTo>
                  <a:lnTo>
                    <a:pt x="107" y="27"/>
                  </a:lnTo>
                  <a:lnTo>
                    <a:pt x="107" y="20"/>
                  </a:lnTo>
                  <a:lnTo>
                    <a:pt x="103" y="15"/>
                  </a:lnTo>
                  <a:lnTo>
                    <a:pt x="93" y="13"/>
                  </a:lnTo>
                  <a:lnTo>
                    <a:pt x="87" y="22"/>
                  </a:lnTo>
                  <a:lnTo>
                    <a:pt x="84" y="20"/>
                  </a:lnTo>
                  <a:lnTo>
                    <a:pt x="87" y="2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GB" dirty="0">
                <a:latin typeface="Calibri Light" panose="020F0302020204030204" pitchFamily="34" charset="0"/>
                <a:sym typeface="Calibri Light" panose="020F0302020204030204" pitchFamily="34" charset="0"/>
              </a:endParaRPr>
            </a:p>
          </p:txBody>
        </p:sp>
        <p:sp>
          <p:nvSpPr>
            <p:cNvPr id="1450" name="Freeform 968">
              <a:extLst>
                <a:ext uri="{FF2B5EF4-FFF2-40B4-BE49-F238E27FC236}">
                  <a16:creationId xmlns:a16="http://schemas.microsoft.com/office/drawing/2014/main" id="{D4281274-1D81-B443-845F-9F606DF3AED9}"/>
                </a:ext>
              </a:extLst>
            </p:cNvPr>
            <p:cNvSpPr>
              <a:spLocks/>
            </p:cNvSpPr>
            <p:nvPr/>
          </p:nvSpPr>
          <p:spPr bwMode="gray">
            <a:xfrm>
              <a:off x="2115893" y="3310295"/>
              <a:ext cx="178585" cy="48681"/>
            </a:xfrm>
            <a:custGeom>
              <a:avLst/>
              <a:gdLst>
                <a:gd name="T0" fmla="*/ 5 w 59"/>
                <a:gd name="T1" fmla="*/ 5 h 16"/>
                <a:gd name="T2" fmla="*/ 0 w 59"/>
                <a:gd name="T3" fmla="*/ 10 h 16"/>
                <a:gd name="T4" fmla="*/ 1 w 59"/>
                <a:gd name="T5" fmla="*/ 16 h 16"/>
                <a:gd name="T6" fmla="*/ 18 w 59"/>
                <a:gd name="T7" fmla="*/ 13 h 16"/>
                <a:gd name="T8" fmla="*/ 33 w 59"/>
                <a:gd name="T9" fmla="*/ 6 h 16"/>
                <a:gd name="T10" fmla="*/ 52 w 59"/>
                <a:gd name="T11" fmla="*/ 13 h 16"/>
                <a:gd name="T12" fmla="*/ 59 w 59"/>
                <a:gd name="T13" fmla="*/ 9 h 16"/>
                <a:gd name="T14" fmla="*/ 59 w 59"/>
                <a:gd name="T15" fmla="*/ 6 h 16"/>
                <a:gd name="T16" fmla="*/ 48 w 59"/>
                <a:gd name="T17" fmla="*/ 8 h 16"/>
                <a:gd name="T18" fmla="*/ 34 w 59"/>
                <a:gd name="T19" fmla="*/ 0 h 16"/>
                <a:gd name="T20" fmla="*/ 24 w 59"/>
                <a:gd name="T21" fmla="*/ 5 h 16"/>
                <a:gd name="T22" fmla="*/ 5 w 59"/>
                <a:gd name="T23" fmla="*/ 5 h 1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59" h="16">
                  <a:moveTo>
                    <a:pt x="5" y="5"/>
                  </a:moveTo>
                  <a:lnTo>
                    <a:pt x="0" y="10"/>
                  </a:lnTo>
                  <a:lnTo>
                    <a:pt x="1" y="16"/>
                  </a:lnTo>
                  <a:lnTo>
                    <a:pt x="18" y="13"/>
                  </a:lnTo>
                  <a:lnTo>
                    <a:pt x="33" y="6"/>
                  </a:lnTo>
                  <a:lnTo>
                    <a:pt x="52" y="13"/>
                  </a:lnTo>
                  <a:lnTo>
                    <a:pt x="59" y="9"/>
                  </a:lnTo>
                  <a:lnTo>
                    <a:pt x="59" y="6"/>
                  </a:lnTo>
                  <a:lnTo>
                    <a:pt x="48" y="8"/>
                  </a:lnTo>
                  <a:lnTo>
                    <a:pt x="34" y="0"/>
                  </a:lnTo>
                  <a:lnTo>
                    <a:pt x="24" y="5"/>
                  </a:lnTo>
                  <a:lnTo>
                    <a:pt x="5" y="5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GB" dirty="0">
                <a:latin typeface="Calibri Light" panose="020F0302020204030204" pitchFamily="34" charset="0"/>
                <a:sym typeface="Calibri Light" panose="020F0302020204030204" pitchFamily="34" charset="0"/>
              </a:endParaRPr>
            </a:p>
          </p:txBody>
        </p:sp>
        <p:sp>
          <p:nvSpPr>
            <p:cNvPr id="1451" name="Freeform 969">
              <a:extLst>
                <a:ext uri="{FF2B5EF4-FFF2-40B4-BE49-F238E27FC236}">
                  <a16:creationId xmlns:a16="http://schemas.microsoft.com/office/drawing/2014/main" id="{43684F24-1887-F144-A237-40FD37D4EE87}"/>
                </a:ext>
              </a:extLst>
            </p:cNvPr>
            <p:cNvSpPr>
              <a:spLocks/>
            </p:cNvSpPr>
            <p:nvPr/>
          </p:nvSpPr>
          <p:spPr bwMode="gray">
            <a:xfrm>
              <a:off x="2914981" y="3474598"/>
              <a:ext cx="260310" cy="386412"/>
            </a:xfrm>
            <a:custGeom>
              <a:avLst/>
              <a:gdLst>
                <a:gd name="T0" fmla="*/ 86 w 86"/>
                <a:gd name="T1" fmla="*/ 99 h 127"/>
                <a:gd name="T2" fmla="*/ 81 w 86"/>
                <a:gd name="T3" fmla="*/ 106 h 127"/>
                <a:gd name="T4" fmla="*/ 65 w 86"/>
                <a:gd name="T5" fmla="*/ 107 h 127"/>
                <a:gd name="T6" fmla="*/ 24 w 86"/>
                <a:gd name="T7" fmla="*/ 127 h 127"/>
                <a:gd name="T8" fmla="*/ 1 w 86"/>
                <a:gd name="T9" fmla="*/ 118 h 127"/>
                <a:gd name="T10" fmla="*/ 10 w 86"/>
                <a:gd name="T11" fmla="*/ 117 h 127"/>
                <a:gd name="T12" fmla="*/ 9 w 86"/>
                <a:gd name="T13" fmla="*/ 107 h 127"/>
                <a:gd name="T14" fmla="*/ 4 w 86"/>
                <a:gd name="T15" fmla="*/ 104 h 127"/>
                <a:gd name="T16" fmla="*/ 0 w 86"/>
                <a:gd name="T17" fmla="*/ 88 h 127"/>
                <a:gd name="T18" fmla="*/ 9 w 86"/>
                <a:gd name="T19" fmla="*/ 62 h 127"/>
                <a:gd name="T20" fmla="*/ 15 w 86"/>
                <a:gd name="T21" fmla="*/ 57 h 127"/>
                <a:gd name="T22" fmla="*/ 9 w 86"/>
                <a:gd name="T23" fmla="*/ 39 h 127"/>
                <a:gd name="T24" fmla="*/ 10 w 86"/>
                <a:gd name="T25" fmla="*/ 32 h 127"/>
                <a:gd name="T26" fmla="*/ 5 w 86"/>
                <a:gd name="T27" fmla="*/ 9 h 127"/>
                <a:gd name="T28" fmla="*/ 6 w 86"/>
                <a:gd name="T29" fmla="*/ 3 h 127"/>
                <a:gd name="T30" fmla="*/ 45 w 86"/>
                <a:gd name="T31" fmla="*/ 4 h 127"/>
                <a:gd name="T32" fmla="*/ 58 w 86"/>
                <a:gd name="T33" fmla="*/ 0 h 127"/>
                <a:gd name="T34" fmla="*/ 61 w 86"/>
                <a:gd name="T35" fmla="*/ 3 h 127"/>
                <a:gd name="T36" fmla="*/ 59 w 86"/>
                <a:gd name="T37" fmla="*/ 10 h 127"/>
                <a:gd name="T38" fmla="*/ 68 w 86"/>
                <a:gd name="T39" fmla="*/ 19 h 127"/>
                <a:gd name="T40" fmla="*/ 71 w 86"/>
                <a:gd name="T41" fmla="*/ 35 h 127"/>
                <a:gd name="T42" fmla="*/ 75 w 86"/>
                <a:gd name="T43" fmla="*/ 84 h 127"/>
                <a:gd name="T44" fmla="*/ 86 w 86"/>
                <a:gd name="T45" fmla="*/ 99 h 12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86" h="127">
                  <a:moveTo>
                    <a:pt x="86" y="99"/>
                  </a:moveTo>
                  <a:lnTo>
                    <a:pt x="81" y="106"/>
                  </a:lnTo>
                  <a:lnTo>
                    <a:pt x="65" y="107"/>
                  </a:lnTo>
                  <a:lnTo>
                    <a:pt x="24" y="127"/>
                  </a:lnTo>
                  <a:lnTo>
                    <a:pt x="1" y="118"/>
                  </a:lnTo>
                  <a:lnTo>
                    <a:pt x="10" y="117"/>
                  </a:lnTo>
                  <a:lnTo>
                    <a:pt x="9" y="107"/>
                  </a:lnTo>
                  <a:lnTo>
                    <a:pt x="4" y="104"/>
                  </a:lnTo>
                  <a:lnTo>
                    <a:pt x="0" y="88"/>
                  </a:lnTo>
                  <a:lnTo>
                    <a:pt x="9" y="62"/>
                  </a:lnTo>
                  <a:lnTo>
                    <a:pt x="15" y="57"/>
                  </a:lnTo>
                  <a:lnTo>
                    <a:pt x="9" y="39"/>
                  </a:lnTo>
                  <a:lnTo>
                    <a:pt x="10" y="32"/>
                  </a:lnTo>
                  <a:lnTo>
                    <a:pt x="5" y="9"/>
                  </a:lnTo>
                  <a:lnTo>
                    <a:pt x="6" y="3"/>
                  </a:lnTo>
                  <a:lnTo>
                    <a:pt x="45" y="4"/>
                  </a:lnTo>
                  <a:lnTo>
                    <a:pt x="58" y="0"/>
                  </a:lnTo>
                  <a:lnTo>
                    <a:pt x="61" y="3"/>
                  </a:lnTo>
                  <a:lnTo>
                    <a:pt x="59" y="10"/>
                  </a:lnTo>
                  <a:lnTo>
                    <a:pt x="68" y="19"/>
                  </a:lnTo>
                  <a:lnTo>
                    <a:pt x="71" y="35"/>
                  </a:lnTo>
                  <a:lnTo>
                    <a:pt x="75" y="84"/>
                  </a:lnTo>
                  <a:lnTo>
                    <a:pt x="86" y="99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GB" dirty="0">
                <a:latin typeface="Calibri Light" panose="020F0302020204030204" pitchFamily="34" charset="0"/>
                <a:sym typeface="Calibri Light" panose="020F0302020204030204" pitchFamily="34" charset="0"/>
              </a:endParaRPr>
            </a:p>
          </p:txBody>
        </p:sp>
        <p:sp>
          <p:nvSpPr>
            <p:cNvPr id="1452" name="Freeform 970">
              <a:extLst>
                <a:ext uri="{FF2B5EF4-FFF2-40B4-BE49-F238E27FC236}">
                  <a16:creationId xmlns:a16="http://schemas.microsoft.com/office/drawing/2014/main" id="{5A4D3B22-4B5C-8347-8722-9367ADF8F40B}"/>
                </a:ext>
              </a:extLst>
            </p:cNvPr>
            <p:cNvSpPr>
              <a:spLocks/>
            </p:cNvSpPr>
            <p:nvPr/>
          </p:nvSpPr>
          <p:spPr bwMode="gray">
            <a:xfrm>
              <a:off x="2215776" y="3380274"/>
              <a:ext cx="435867" cy="328602"/>
            </a:xfrm>
            <a:custGeom>
              <a:avLst/>
              <a:gdLst>
                <a:gd name="T0" fmla="*/ 0 w 144"/>
                <a:gd name="T1" fmla="*/ 35 h 108"/>
                <a:gd name="T2" fmla="*/ 3 w 144"/>
                <a:gd name="T3" fmla="*/ 39 h 108"/>
                <a:gd name="T4" fmla="*/ 7 w 144"/>
                <a:gd name="T5" fmla="*/ 35 h 108"/>
                <a:gd name="T6" fmla="*/ 15 w 144"/>
                <a:gd name="T7" fmla="*/ 51 h 108"/>
                <a:gd name="T8" fmla="*/ 24 w 144"/>
                <a:gd name="T9" fmla="*/ 56 h 108"/>
                <a:gd name="T10" fmla="*/ 36 w 144"/>
                <a:gd name="T11" fmla="*/ 70 h 108"/>
                <a:gd name="T12" fmla="*/ 40 w 144"/>
                <a:gd name="T13" fmla="*/ 70 h 108"/>
                <a:gd name="T14" fmla="*/ 52 w 144"/>
                <a:gd name="T15" fmla="*/ 56 h 108"/>
                <a:gd name="T16" fmla="*/ 75 w 144"/>
                <a:gd name="T17" fmla="*/ 55 h 108"/>
                <a:gd name="T18" fmla="*/ 89 w 144"/>
                <a:gd name="T19" fmla="*/ 74 h 108"/>
                <a:gd name="T20" fmla="*/ 85 w 144"/>
                <a:gd name="T21" fmla="*/ 86 h 108"/>
                <a:gd name="T22" fmla="*/ 93 w 144"/>
                <a:gd name="T23" fmla="*/ 83 h 108"/>
                <a:gd name="T24" fmla="*/ 93 w 144"/>
                <a:gd name="T25" fmla="*/ 85 h 108"/>
                <a:gd name="T26" fmla="*/ 104 w 144"/>
                <a:gd name="T27" fmla="*/ 81 h 108"/>
                <a:gd name="T28" fmla="*/ 108 w 144"/>
                <a:gd name="T29" fmla="*/ 86 h 108"/>
                <a:gd name="T30" fmla="*/ 111 w 144"/>
                <a:gd name="T31" fmla="*/ 96 h 108"/>
                <a:gd name="T32" fmla="*/ 108 w 144"/>
                <a:gd name="T33" fmla="*/ 105 h 108"/>
                <a:gd name="T34" fmla="*/ 118 w 144"/>
                <a:gd name="T35" fmla="*/ 108 h 108"/>
                <a:gd name="T36" fmla="*/ 124 w 144"/>
                <a:gd name="T37" fmla="*/ 99 h 108"/>
                <a:gd name="T38" fmla="*/ 128 w 144"/>
                <a:gd name="T39" fmla="*/ 101 h 108"/>
                <a:gd name="T40" fmla="*/ 134 w 144"/>
                <a:gd name="T41" fmla="*/ 101 h 108"/>
                <a:gd name="T42" fmla="*/ 138 w 144"/>
                <a:gd name="T43" fmla="*/ 91 h 108"/>
                <a:gd name="T44" fmla="*/ 133 w 144"/>
                <a:gd name="T45" fmla="*/ 88 h 108"/>
                <a:gd name="T46" fmla="*/ 133 w 144"/>
                <a:gd name="T47" fmla="*/ 84 h 108"/>
                <a:gd name="T48" fmla="*/ 144 w 144"/>
                <a:gd name="T49" fmla="*/ 86 h 108"/>
                <a:gd name="T50" fmla="*/ 142 w 144"/>
                <a:gd name="T51" fmla="*/ 78 h 108"/>
                <a:gd name="T52" fmla="*/ 139 w 144"/>
                <a:gd name="T53" fmla="*/ 78 h 108"/>
                <a:gd name="T54" fmla="*/ 143 w 144"/>
                <a:gd name="T55" fmla="*/ 73 h 108"/>
                <a:gd name="T56" fmla="*/ 141 w 144"/>
                <a:gd name="T57" fmla="*/ 65 h 108"/>
                <a:gd name="T58" fmla="*/ 135 w 144"/>
                <a:gd name="T59" fmla="*/ 63 h 108"/>
                <a:gd name="T60" fmla="*/ 134 w 144"/>
                <a:gd name="T61" fmla="*/ 55 h 108"/>
                <a:gd name="T62" fmla="*/ 138 w 144"/>
                <a:gd name="T63" fmla="*/ 50 h 108"/>
                <a:gd name="T64" fmla="*/ 132 w 144"/>
                <a:gd name="T65" fmla="*/ 42 h 108"/>
                <a:gd name="T66" fmla="*/ 132 w 144"/>
                <a:gd name="T67" fmla="*/ 32 h 108"/>
                <a:gd name="T68" fmla="*/ 124 w 144"/>
                <a:gd name="T69" fmla="*/ 35 h 108"/>
                <a:gd name="T70" fmla="*/ 131 w 144"/>
                <a:gd name="T71" fmla="*/ 26 h 108"/>
                <a:gd name="T72" fmla="*/ 122 w 144"/>
                <a:gd name="T73" fmla="*/ 20 h 108"/>
                <a:gd name="T74" fmla="*/ 117 w 144"/>
                <a:gd name="T75" fmla="*/ 4 h 108"/>
                <a:gd name="T76" fmla="*/ 112 w 144"/>
                <a:gd name="T77" fmla="*/ 4 h 108"/>
                <a:gd name="T78" fmla="*/ 104 w 144"/>
                <a:gd name="T79" fmla="*/ 12 h 108"/>
                <a:gd name="T80" fmla="*/ 93 w 144"/>
                <a:gd name="T81" fmla="*/ 9 h 108"/>
                <a:gd name="T82" fmla="*/ 88 w 144"/>
                <a:gd name="T83" fmla="*/ 15 h 108"/>
                <a:gd name="T84" fmla="*/ 82 w 144"/>
                <a:gd name="T85" fmla="*/ 9 h 108"/>
                <a:gd name="T86" fmla="*/ 73 w 144"/>
                <a:gd name="T87" fmla="*/ 12 h 108"/>
                <a:gd name="T88" fmla="*/ 74 w 144"/>
                <a:gd name="T89" fmla="*/ 5 h 108"/>
                <a:gd name="T90" fmla="*/ 54 w 144"/>
                <a:gd name="T91" fmla="*/ 6 h 108"/>
                <a:gd name="T92" fmla="*/ 27 w 144"/>
                <a:gd name="T93" fmla="*/ 0 h 108"/>
                <a:gd name="T94" fmla="*/ 29 w 144"/>
                <a:gd name="T95" fmla="*/ 6 h 108"/>
                <a:gd name="T96" fmla="*/ 24 w 144"/>
                <a:gd name="T97" fmla="*/ 10 h 108"/>
                <a:gd name="T98" fmla="*/ 27 w 144"/>
                <a:gd name="T99" fmla="*/ 20 h 108"/>
                <a:gd name="T100" fmla="*/ 10 w 144"/>
                <a:gd name="T101" fmla="*/ 24 h 108"/>
                <a:gd name="T102" fmla="*/ 0 w 144"/>
                <a:gd name="T103" fmla="*/ 35 h 108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144" h="108">
                  <a:moveTo>
                    <a:pt x="0" y="35"/>
                  </a:moveTo>
                  <a:lnTo>
                    <a:pt x="3" y="39"/>
                  </a:lnTo>
                  <a:lnTo>
                    <a:pt x="7" y="35"/>
                  </a:lnTo>
                  <a:lnTo>
                    <a:pt x="15" y="51"/>
                  </a:lnTo>
                  <a:lnTo>
                    <a:pt x="24" y="56"/>
                  </a:lnTo>
                  <a:lnTo>
                    <a:pt x="36" y="70"/>
                  </a:lnTo>
                  <a:lnTo>
                    <a:pt x="40" y="70"/>
                  </a:lnTo>
                  <a:lnTo>
                    <a:pt x="52" y="56"/>
                  </a:lnTo>
                  <a:lnTo>
                    <a:pt x="75" y="55"/>
                  </a:lnTo>
                  <a:lnTo>
                    <a:pt x="89" y="74"/>
                  </a:lnTo>
                  <a:lnTo>
                    <a:pt x="85" y="86"/>
                  </a:lnTo>
                  <a:lnTo>
                    <a:pt x="93" y="83"/>
                  </a:lnTo>
                  <a:lnTo>
                    <a:pt x="93" y="85"/>
                  </a:lnTo>
                  <a:lnTo>
                    <a:pt x="104" y="81"/>
                  </a:lnTo>
                  <a:lnTo>
                    <a:pt x="108" y="86"/>
                  </a:lnTo>
                  <a:lnTo>
                    <a:pt x="111" y="96"/>
                  </a:lnTo>
                  <a:lnTo>
                    <a:pt x="108" y="105"/>
                  </a:lnTo>
                  <a:lnTo>
                    <a:pt x="118" y="108"/>
                  </a:lnTo>
                  <a:lnTo>
                    <a:pt x="124" y="99"/>
                  </a:lnTo>
                  <a:lnTo>
                    <a:pt x="128" y="101"/>
                  </a:lnTo>
                  <a:lnTo>
                    <a:pt x="134" y="101"/>
                  </a:lnTo>
                  <a:lnTo>
                    <a:pt x="138" y="91"/>
                  </a:lnTo>
                  <a:lnTo>
                    <a:pt x="133" y="88"/>
                  </a:lnTo>
                  <a:lnTo>
                    <a:pt x="133" y="84"/>
                  </a:lnTo>
                  <a:lnTo>
                    <a:pt x="144" y="86"/>
                  </a:lnTo>
                  <a:lnTo>
                    <a:pt x="142" y="78"/>
                  </a:lnTo>
                  <a:lnTo>
                    <a:pt x="139" y="78"/>
                  </a:lnTo>
                  <a:lnTo>
                    <a:pt x="143" y="73"/>
                  </a:lnTo>
                  <a:lnTo>
                    <a:pt x="141" y="65"/>
                  </a:lnTo>
                  <a:lnTo>
                    <a:pt x="135" y="63"/>
                  </a:lnTo>
                  <a:lnTo>
                    <a:pt x="134" y="55"/>
                  </a:lnTo>
                  <a:lnTo>
                    <a:pt x="138" y="50"/>
                  </a:lnTo>
                  <a:lnTo>
                    <a:pt x="132" y="42"/>
                  </a:lnTo>
                  <a:lnTo>
                    <a:pt x="132" y="32"/>
                  </a:lnTo>
                  <a:lnTo>
                    <a:pt x="124" y="35"/>
                  </a:lnTo>
                  <a:lnTo>
                    <a:pt x="131" y="26"/>
                  </a:lnTo>
                  <a:lnTo>
                    <a:pt x="122" y="20"/>
                  </a:lnTo>
                  <a:lnTo>
                    <a:pt x="117" y="4"/>
                  </a:lnTo>
                  <a:lnTo>
                    <a:pt x="112" y="4"/>
                  </a:lnTo>
                  <a:lnTo>
                    <a:pt x="104" y="12"/>
                  </a:lnTo>
                  <a:lnTo>
                    <a:pt x="93" y="9"/>
                  </a:lnTo>
                  <a:lnTo>
                    <a:pt x="88" y="15"/>
                  </a:lnTo>
                  <a:lnTo>
                    <a:pt x="82" y="9"/>
                  </a:lnTo>
                  <a:lnTo>
                    <a:pt x="73" y="12"/>
                  </a:lnTo>
                  <a:lnTo>
                    <a:pt x="74" y="5"/>
                  </a:lnTo>
                  <a:lnTo>
                    <a:pt x="54" y="6"/>
                  </a:lnTo>
                  <a:lnTo>
                    <a:pt x="27" y="0"/>
                  </a:lnTo>
                  <a:lnTo>
                    <a:pt x="29" y="6"/>
                  </a:lnTo>
                  <a:lnTo>
                    <a:pt x="24" y="10"/>
                  </a:lnTo>
                  <a:lnTo>
                    <a:pt x="27" y="20"/>
                  </a:lnTo>
                  <a:lnTo>
                    <a:pt x="10" y="24"/>
                  </a:lnTo>
                  <a:lnTo>
                    <a:pt x="0" y="35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GB" dirty="0">
                <a:latin typeface="Calibri Light" panose="020F0302020204030204" pitchFamily="34" charset="0"/>
                <a:sym typeface="Calibri Light" panose="020F0302020204030204" pitchFamily="34" charset="0"/>
              </a:endParaRPr>
            </a:p>
          </p:txBody>
        </p:sp>
        <p:sp>
          <p:nvSpPr>
            <p:cNvPr id="1453" name="Freeform 971">
              <a:extLst>
                <a:ext uri="{FF2B5EF4-FFF2-40B4-BE49-F238E27FC236}">
                  <a16:creationId xmlns:a16="http://schemas.microsoft.com/office/drawing/2014/main" id="{788C7871-E364-6B4B-96AD-4BAAFEA2F67A}"/>
                </a:ext>
              </a:extLst>
            </p:cNvPr>
            <p:cNvSpPr>
              <a:spLocks/>
            </p:cNvSpPr>
            <p:nvPr/>
          </p:nvSpPr>
          <p:spPr bwMode="gray">
            <a:xfrm>
              <a:off x="2600190" y="3498940"/>
              <a:ext cx="360193" cy="380325"/>
            </a:xfrm>
            <a:custGeom>
              <a:avLst/>
              <a:gdLst>
                <a:gd name="T0" fmla="*/ 20 w 119"/>
                <a:gd name="T1" fmla="*/ 124 h 125"/>
                <a:gd name="T2" fmla="*/ 25 w 119"/>
                <a:gd name="T3" fmla="*/ 125 h 125"/>
                <a:gd name="T4" fmla="*/ 47 w 119"/>
                <a:gd name="T5" fmla="*/ 115 h 125"/>
                <a:gd name="T6" fmla="*/ 74 w 119"/>
                <a:gd name="T7" fmla="*/ 109 h 125"/>
                <a:gd name="T8" fmla="*/ 105 w 119"/>
                <a:gd name="T9" fmla="*/ 110 h 125"/>
                <a:gd name="T10" fmla="*/ 114 w 119"/>
                <a:gd name="T11" fmla="*/ 109 h 125"/>
                <a:gd name="T12" fmla="*/ 113 w 119"/>
                <a:gd name="T13" fmla="*/ 99 h 125"/>
                <a:gd name="T14" fmla="*/ 108 w 119"/>
                <a:gd name="T15" fmla="*/ 96 h 125"/>
                <a:gd name="T16" fmla="*/ 104 w 119"/>
                <a:gd name="T17" fmla="*/ 80 h 125"/>
                <a:gd name="T18" fmla="*/ 113 w 119"/>
                <a:gd name="T19" fmla="*/ 54 h 125"/>
                <a:gd name="T20" fmla="*/ 119 w 119"/>
                <a:gd name="T21" fmla="*/ 49 h 125"/>
                <a:gd name="T22" fmla="*/ 113 w 119"/>
                <a:gd name="T23" fmla="*/ 31 h 125"/>
                <a:gd name="T24" fmla="*/ 114 w 119"/>
                <a:gd name="T25" fmla="*/ 24 h 125"/>
                <a:gd name="T26" fmla="*/ 110 w 119"/>
                <a:gd name="T27" fmla="*/ 24 h 125"/>
                <a:gd name="T28" fmla="*/ 104 w 119"/>
                <a:gd name="T29" fmla="*/ 16 h 125"/>
                <a:gd name="T30" fmla="*/ 95 w 119"/>
                <a:gd name="T31" fmla="*/ 15 h 125"/>
                <a:gd name="T32" fmla="*/ 80 w 119"/>
                <a:gd name="T33" fmla="*/ 21 h 125"/>
                <a:gd name="T34" fmla="*/ 75 w 119"/>
                <a:gd name="T35" fmla="*/ 20 h 125"/>
                <a:gd name="T36" fmla="*/ 65 w 119"/>
                <a:gd name="T37" fmla="*/ 8 h 125"/>
                <a:gd name="T38" fmla="*/ 54 w 119"/>
                <a:gd name="T39" fmla="*/ 6 h 125"/>
                <a:gd name="T40" fmla="*/ 45 w 119"/>
                <a:gd name="T41" fmla="*/ 10 h 125"/>
                <a:gd name="T42" fmla="*/ 44 w 119"/>
                <a:gd name="T43" fmla="*/ 0 h 125"/>
                <a:gd name="T44" fmla="*/ 36 w 119"/>
                <a:gd name="T45" fmla="*/ 2 h 125"/>
                <a:gd name="T46" fmla="*/ 35 w 119"/>
                <a:gd name="T47" fmla="*/ 7 h 125"/>
                <a:gd name="T48" fmla="*/ 29 w 119"/>
                <a:gd name="T49" fmla="*/ 11 h 125"/>
                <a:gd name="T50" fmla="*/ 20 w 119"/>
                <a:gd name="T51" fmla="*/ 5 h 125"/>
                <a:gd name="T52" fmla="*/ 11 w 119"/>
                <a:gd name="T53" fmla="*/ 11 h 125"/>
                <a:gd name="T54" fmla="*/ 7 w 119"/>
                <a:gd name="T55" fmla="*/ 16 h 125"/>
                <a:gd name="T56" fmla="*/ 8 w 119"/>
                <a:gd name="T57" fmla="*/ 24 h 125"/>
                <a:gd name="T58" fmla="*/ 14 w 119"/>
                <a:gd name="T59" fmla="*/ 26 h 125"/>
                <a:gd name="T60" fmla="*/ 16 w 119"/>
                <a:gd name="T61" fmla="*/ 34 h 125"/>
                <a:gd name="T62" fmla="*/ 12 w 119"/>
                <a:gd name="T63" fmla="*/ 39 h 125"/>
                <a:gd name="T64" fmla="*/ 15 w 119"/>
                <a:gd name="T65" fmla="*/ 39 h 125"/>
                <a:gd name="T66" fmla="*/ 17 w 119"/>
                <a:gd name="T67" fmla="*/ 47 h 125"/>
                <a:gd name="T68" fmla="*/ 6 w 119"/>
                <a:gd name="T69" fmla="*/ 45 h 125"/>
                <a:gd name="T70" fmla="*/ 6 w 119"/>
                <a:gd name="T71" fmla="*/ 49 h 125"/>
                <a:gd name="T72" fmla="*/ 11 w 119"/>
                <a:gd name="T73" fmla="*/ 52 h 125"/>
                <a:gd name="T74" fmla="*/ 7 w 119"/>
                <a:gd name="T75" fmla="*/ 62 h 125"/>
                <a:gd name="T76" fmla="*/ 1 w 119"/>
                <a:gd name="T77" fmla="*/ 62 h 125"/>
                <a:gd name="T78" fmla="*/ 6 w 119"/>
                <a:gd name="T79" fmla="*/ 71 h 125"/>
                <a:gd name="T80" fmla="*/ 0 w 119"/>
                <a:gd name="T81" fmla="*/ 83 h 125"/>
                <a:gd name="T82" fmla="*/ 12 w 119"/>
                <a:gd name="T83" fmla="*/ 86 h 125"/>
                <a:gd name="T84" fmla="*/ 16 w 119"/>
                <a:gd name="T85" fmla="*/ 94 h 125"/>
                <a:gd name="T86" fmla="*/ 22 w 119"/>
                <a:gd name="T87" fmla="*/ 95 h 125"/>
                <a:gd name="T88" fmla="*/ 20 w 119"/>
                <a:gd name="T89" fmla="*/ 124 h 125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119" h="125">
                  <a:moveTo>
                    <a:pt x="20" y="124"/>
                  </a:moveTo>
                  <a:lnTo>
                    <a:pt x="25" y="125"/>
                  </a:lnTo>
                  <a:lnTo>
                    <a:pt x="47" y="115"/>
                  </a:lnTo>
                  <a:lnTo>
                    <a:pt x="74" y="109"/>
                  </a:lnTo>
                  <a:lnTo>
                    <a:pt x="105" y="110"/>
                  </a:lnTo>
                  <a:lnTo>
                    <a:pt x="114" y="109"/>
                  </a:lnTo>
                  <a:lnTo>
                    <a:pt x="113" y="99"/>
                  </a:lnTo>
                  <a:lnTo>
                    <a:pt x="108" y="96"/>
                  </a:lnTo>
                  <a:lnTo>
                    <a:pt x="104" y="80"/>
                  </a:lnTo>
                  <a:lnTo>
                    <a:pt x="113" y="54"/>
                  </a:lnTo>
                  <a:lnTo>
                    <a:pt x="119" y="49"/>
                  </a:lnTo>
                  <a:lnTo>
                    <a:pt x="113" y="31"/>
                  </a:lnTo>
                  <a:lnTo>
                    <a:pt x="114" y="24"/>
                  </a:lnTo>
                  <a:lnTo>
                    <a:pt x="110" y="24"/>
                  </a:lnTo>
                  <a:lnTo>
                    <a:pt x="104" y="16"/>
                  </a:lnTo>
                  <a:lnTo>
                    <a:pt x="95" y="15"/>
                  </a:lnTo>
                  <a:lnTo>
                    <a:pt x="80" y="21"/>
                  </a:lnTo>
                  <a:lnTo>
                    <a:pt x="75" y="20"/>
                  </a:lnTo>
                  <a:lnTo>
                    <a:pt x="65" y="8"/>
                  </a:lnTo>
                  <a:lnTo>
                    <a:pt x="54" y="6"/>
                  </a:lnTo>
                  <a:lnTo>
                    <a:pt x="45" y="10"/>
                  </a:lnTo>
                  <a:lnTo>
                    <a:pt x="44" y="0"/>
                  </a:lnTo>
                  <a:lnTo>
                    <a:pt x="36" y="2"/>
                  </a:lnTo>
                  <a:lnTo>
                    <a:pt x="35" y="7"/>
                  </a:lnTo>
                  <a:lnTo>
                    <a:pt x="29" y="11"/>
                  </a:lnTo>
                  <a:lnTo>
                    <a:pt x="20" y="5"/>
                  </a:lnTo>
                  <a:lnTo>
                    <a:pt x="11" y="11"/>
                  </a:lnTo>
                  <a:lnTo>
                    <a:pt x="7" y="16"/>
                  </a:lnTo>
                  <a:lnTo>
                    <a:pt x="8" y="24"/>
                  </a:lnTo>
                  <a:lnTo>
                    <a:pt x="14" y="26"/>
                  </a:lnTo>
                  <a:lnTo>
                    <a:pt x="16" y="34"/>
                  </a:lnTo>
                  <a:lnTo>
                    <a:pt x="12" y="39"/>
                  </a:lnTo>
                  <a:lnTo>
                    <a:pt x="15" y="39"/>
                  </a:lnTo>
                  <a:lnTo>
                    <a:pt x="17" y="47"/>
                  </a:lnTo>
                  <a:lnTo>
                    <a:pt x="6" y="45"/>
                  </a:lnTo>
                  <a:lnTo>
                    <a:pt x="6" y="49"/>
                  </a:lnTo>
                  <a:lnTo>
                    <a:pt x="11" y="52"/>
                  </a:lnTo>
                  <a:lnTo>
                    <a:pt x="7" y="62"/>
                  </a:lnTo>
                  <a:lnTo>
                    <a:pt x="1" y="62"/>
                  </a:lnTo>
                  <a:lnTo>
                    <a:pt x="6" y="71"/>
                  </a:lnTo>
                  <a:lnTo>
                    <a:pt x="0" y="83"/>
                  </a:lnTo>
                  <a:lnTo>
                    <a:pt x="12" y="86"/>
                  </a:lnTo>
                  <a:lnTo>
                    <a:pt x="16" y="94"/>
                  </a:lnTo>
                  <a:lnTo>
                    <a:pt x="22" y="95"/>
                  </a:lnTo>
                  <a:lnTo>
                    <a:pt x="20" y="124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GB" dirty="0">
                <a:latin typeface="Calibri Light" panose="020F0302020204030204" pitchFamily="34" charset="0"/>
                <a:sym typeface="Calibri Light" panose="020F0302020204030204" pitchFamily="34" charset="0"/>
              </a:endParaRPr>
            </a:p>
          </p:txBody>
        </p:sp>
        <p:sp>
          <p:nvSpPr>
            <p:cNvPr id="1454" name="Freeform 972">
              <a:extLst>
                <a:ext uri="{FF2B5EF4-FFF2-40B4-BE49-F238E27FC236}">
                  <a16:creationId xmlns:a16="http://schemas.microsoft.com/office/drawing/2014/main" id="{72F61F93-8FCE-BD49-B119-E02DAC436B84}"/>
                </a:ext>
              </a:extLst>
            </p:cNvPr>
            <p:cNvSpPr>
              <a:spLocks/>
            </p:cNvSpPr>
            <p:nvPr/>
          </p:nvSpPr>
          <p:spPr bwMode="gray">
            <a:xfrm>
              <a:off x="4688722" y="5878266"/>
              <a:ext cx="133183" cy="133874"/>
            </a:xfrm>
            <a:custGeom>
              <a:avLst/>
              <a:gdLst>
                <a:gd name="T0" fmla="*/ 44 w 44"/>
                <a:gd name="T1" fmla="*/ 17 h 44"/>
                <a:gd name="T2" fmla="*/ 37 w 44"/>
                <a:gd name="T3" fmla="*/ 33 h 44"/>
                <a:gd name="T4" fmla="*/ 19 w 44"/>
                <a:gd name="T5" fmla="*/ 44 h 44"/>
                <a:gd name="T6" fmla="*/ 8 w 44"/>
                <a:gd name="T7" fmla="*/ 39 h 44"/>
                <a:gd name="T8" fmla="*/ 0 w 44"/>
                <a:gd name="T9" fmla="*/ 24 h 44"/>
                <a:gd name="T10" fmla="*/ 9 w 44"/>
                <a:gd name="T11" fmla="*/ 8 h 44"/>
                <a:gd name="T12" fmla="*/ 24 w 44"/>
                <a:gd name="T13" fmla="*/ 0 h 44"/>
                <a:gd name="T14" fmla="*/ 34 w 44"/>
                <a:gd name="T15" fmla="*/ 1 h 44"/>
                <a:gd name="T16" fmla="*/ 44 w 44"/>
                <a:gd name="T17" fmla="*/ 17 h 4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4" h="44">
                  <a:moveTo>
                    <a:pt x="44" y="17"/>
                  </a:moveTo>
                  <a:lnTo>
                    <a:pt x="37" y="33"/>
                  </a:lnTo>
                  <a:lnTo>
                    <a:pt x="19" y="44"/>
                  </a:lnTo>
                  <a:lnTo>
                    <a:pt x="8" y="39"/>
                  </a:lnTo>
                  <a:lnTo>
                    <a:pt x="0" y="24"/>
                  </a:lnTo>
                  <a:lnTo>
                    <a:pt x="9" y="8"/>
                  </a:lnTo>
                  <a:lnTo>
                    <a:pt x="24" y="0"/>
                  </a:lnTo>
                  <a:lnTo>
                    <a:pt x="34" y="1"/>
                  </a:lnTo>
                  <a:lnTo>
                    <a:pt x="44" y="17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GB" dirty="0">
                <a:latin typeface="Calibri Light" panose="020F0302020204030204" pitchFamily="34" charset="0"/>
                <a:sym typeface="Calibri Light" panose="020F0302020204030204" pitchFamily="34" charset="0"/>
              </a:endParaRPr>
            </a:p>
          </p:txBody>
        </p:sp>
        <p:sp>
          <p:nvSpPr>
            <p:cNvPr id="1455" name="Freeform 973">
              <a:extLst>
                <a:ext uri="{FF2B5EF4-FFF2-40B4-BE49-F238E27FC236}">
                  <a16:creationId xmlns:a16="http://schemas.microsoft.com/office/drawing/2014/main" id="{A66494F7-CD0E-194F-809A-ACCE6768DDE5}"/>
                </a:ext>
              </a:extLst>
            </p:cNvPr>
            <p:cNvSpPr>
              <a:spLocks/>
            </p:cNvSpPr>
            <p:nvPr/>
          </p:nvSpPr>
          <p:spPr bwMode="gray">
            <a:xfrm>
              <a:off x="2427658" y="3626731"/>
              <a:ext cx="239123" cy="249493"/>
            </a:xfrm>
            <a:custGeom>
              <a:avLst/>
              <a:gdLst>
                <a:gd name="T0" fmla="*/ 0 w 79"/>
                <a:gd name="T1" fmla="*/ 32 h 82"/>
                <a:gd name="T2" fmla="*/ 42 w 79"/>
                <a:gd name="T3" fmla="*/ 67 h 82"/>
                <a:gd name="T4" fmla="*/ 77 w 79"/>
                <a:gd name="T5" fmla="*/ 82 h 82"/>
                <a:gd name="T6" fmla="*/ 79 w 79"/>
                <a:gd name="T7" fmla="*/ 53 h 82"/>
                <a:gd name="T8" fmla="*/ 73 w 79"/>
                <a:gd name="T9" fmla="*/ 52 h 82"/>
                <a:gd name="T10" fmla="*/ 69 w 79"/>
                <a:gd name="T11" fmla="*/ 44 h 82"/>
                <a:gd name="T12" fmla="*/ 57 w 79"/>
                <a:gd name="T13" fmla="*/ 41 h 82"/>
                <a:gd name="T14" fmla="*/ 63 w 79"/>
                <a:gd name="T15" fmla="*/ 29 h 82"/>
                <a:gd name="T16" fmla="*/ 58 w 79"/>
                <a:gd name="T17" fmla="*/ 20 h 82"/>
                <a:gd name="T18" fmla="*/ 54 w 79"/>
                <a:gd name="T19" fmla="*/ 18 h 82"/>
                <a:gd name="T20" fmla="*/ 48 w 79"/>
                <a:gd name="T21" fmla="*/ 27 h 82"/>
                <a:gd name="T22" fmla="*/ 38 w 79"/>
                <a:gd name="T23" fmla="*/ 24 h 82"/>
                <a:gd name="T24" fmla="*/ 41 w 79"/>
                <a:gd name="T25" fmla="*/ 15 h 82"/>
                <a:gd name="T26" fmla="*/ 38 w 79"/>
                <a:gd name="T27" fmla="*/ 5 h 82"/>
                <a:gd name="T28" fmla="*/ 34 w 79"/>
                <a:gd name="T29" fmla="*/ 0 h 82"/>
                <a:gd name="T30" fmla="*/ 23 w 79"/>
                <a:gd name="T31" fmla="*/ 4 h 82"/>
                <a:gd name="T32" fmla="*/ 23 w 79"/>
                <a:gd name="T33" fmla="*/ 8 h 82"/>
                <a:gd name="T34" fmla="*/ 18 w 79"/>
                <a:gd name="T35" fmla="*/ 10 h 82"/>
                <a:gd name="T36" fmla="*/ 18 w 79"/>
                <a:gd name="T37" fmla="*/ 17 h 82"/>
                <a:gd name="T38" fmla="*/ 0 w 79"/>
                <a:gd name="T39" fmla="*/ 32 h 8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79" h="82">
                  <a:moveTo>
                    <a:pt x="0" y="32"/>
                  </a:moveTo>
                  <a:lnTo>
                    <a:pt x="42" y="67"/>
                  </a:lnTo>
                  <a:lnTo>
                    <a:pt x="77" y="82"/>
                  </a:lnTo>
                  <a:lnTo>
                    <a:pt x="79" y="53"/>
                  </a:lnTo>
                  <a:lnTo>
                    <a:pt x="73" y="52"/>
                  </a:lnTo>
                  <a:lnTo>
                    <a:pt x="69" y="44"/>
                  </a:lnTo>
                  <a:lnTo>
                    <a:pt x="57" y="41"/>
                  </a:lnTo>
                  <a:lnTo>
                    <a:pt x="63" y="29"/>
                  </a:lnTo>
                  <a:lnTo>
                    <a:pt x="58" y="20"/>
                  </a:lnTo>
                  <a:lnTo>
                    <a:pt x="54" y="18"/>
                  </a:lnTo>
                  <a:lnTo>
                    <a:pt x="48" y="27"/>
                  </a:lnTo>
                  <a:lnTo>
                    <a:pt x="38" y="24"/>
                  </a:lnTo>
                  <a:lnTo>
                    <a:pt x="41" y="15"/>
                  </a:lnTo>
                  <a:lnTo>
                    <a:pt x="38" y="5"/>
                  </a:lnTo>
                  <a:lnTo>
                    <a:pt x="34" y="0"/>
                  </a:lnTo>
                  <a:lnTo>
                    <a:pt x="23" y="4"/>
                  </a:lnTo>
                  <a:lnTo>
                    <a:pt x="23" y="8"/>
                  </a:lnTo>
                  <a:lnTo>
                    <a:pt x="18" y="10"/>
                  </a:lnTo>
                  <a:lnTo>
                    <a:pt x="18" y="17"/>
                  </a:lnTo>
                  <a:lnTo>
                    <a:pt x="0" y="32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GB" dirty="0">
                <a:latin typeface="Calibri Light" panose="020F0302020204030204" pitchFamily="34" charset="0"/>
                <a:sym typeface="Calibri Light" panose="020F0302020204030204" pitchFamily="34" charset="0"/>
              </a:endParaRPr>
            </a:p>
          </p:txBody>
        </p:sp>
        <p:sp>
          <p:nvSpPr>
            <p:cNvPr id="1456" name="Freeform 974">
              <a:extLst>
                <a:ext uri="{FF2B5EF4-FFF2-40B4-BE49-F238E27FC236}">
                  <a16:creationId xmlns:a16="http://schemas.microsoft.com/office/drawing/2014/main" id="{6A0F2492-E5DB-8040-88AF-E73F1F089DEB}"/>
                </a:ext>
              </a:extLst>
            </p:cNvPr>
            <p:cNvSpPr>
              <a:spLocks/>
            </p:cNvSpPr>
            <p:nvPr/>
          </p:nvSpPr>
          <p:spPr bwMode="gray">
            <a:xfrm>
              <a:off x="3635375" y="2065871"/>
              <a:ext cx="932274" cy="900614"/>
            </a:xfrm>
            <a:custGeom>
              <a:avLst/>
              <a:gdLst>
                <a:gd name="T0" fmla="*/ 308 w 308"/>
                <a:gd name="T1" fmla="*/ 36 h 296"/>
                <a:gd name="T2" fmla="*/ 302 w 308"/>
                <a:gd name="T3" fmla="*/ 41 h 296"/>
                <a:gd name="T4" fmla="*/ 303 w 308"/>
                <a:gd name="T5" fmla="*/ 65 h 296"/>
                <a:gd name="T6" fmla="*/ 298 w 308"/>
                <a:gd name="T7" fmla="*/ 71 h 296"/>
                <a:gd name="T8" fmla="*/ 302 w 308"/>
                <a:gd name="T9" fmla="*/ 89 h 296"/>
                <a:gd name="T10" fmla="*/ 307 w 308"/>
                <a:gd name="T11" fmla="*/ 94 h 296"/>
                <a:gd name="T12" fmla="*/ 308 w 308"/>
                <a:gd name="T13" fmla="*/ 245 h 296"/>
                <a:gd name="T14" fmla="*/ 308 w 308"/>
                <a:gd name="T15" fmla="*/ 284 h 296"/>
                <a:gd name="T16" fmla="*/ 289 w 308"/>
                <a:gd name="T17" fmla="*/ 285 h 296"/>
                <a:gd name="T18" fmla="*/ 289 w 308"/>
                <a:gd name="T19" fmla="*/ 296 h 296"/>
                <a:gd name="T20" fmla="*/ 134 w 308"/>
                <a:gd name="T21" fmla="*/ 216 h 296"/>
                <a:gd name="T22" fmla="*/ 115 w 308"/>
                <a:gd name="T23" fmla="*/ 222 h 296"/>
                <a:gd name="T24" fmla="*/ 108 w 308"/>
                <a:gd name="T25" fmla="*/ 225 h 296"/>
                <a:gd name="T26" fmla="*/ 92 w 308"/>
                <a:gd name="T27" fmla="*/ 213 h 296"/>
                <a:gd name="T28" fmla="*/ 51 w 308"/>
                <a:gd name="T29" fmla="*/ 213 h 296"/>
                <a:gd name="T30" fmla="*/ 42 w 308"/>
                <a:gd name="T31" fmla="*/ 196 h 296"/>
                <a:gd name="T32" fmla="*/ 21 w 308"/>
                <a:gd name="T33" fmla="*/ 190 h 296"/>
                <a:gd name="T34" fmla="*/ 17 w 308"/>
                <a:gd name="T35" fmla="*/ 186 h 296"/>
                <a:gd name="T36" fmla="*/ 14 w 308"/>
                <a:gd name="T37" fmla="*/ 174 h 296"/>
                <a:gd name="T38" fmla="*/ 3 w 308"/>
                <a:gd name="T39" fmla="*/ 156 h 296"/>
                <a:gd name="T40" fmla="*/ 10 w 308"/>
                <a:gd name="T41" fmla="*/ 150 h 296"/>
                <a:gd name="T42" fmla="*/ 12 w 308"/>
                <a:gd name="T43" fmla="*/ 121 h 296"/>
                <a:gd name="T44" fmla="*/ 9 w 308"/>
                <a:gd name="T45" fmla="*/ 88 h 296"/>
                <a:gd name="T46" fmla="*/ 0 w 308"/>
                <a:gd name="T47" fmla="*/ 75 h 296"/>
                <a:gd name="T48" fmla="*/ 6 w 308"/>
                <a:gd name="T49" fmla="*/ 65 h 296"/>
                <a:gd name="T50" fmla="*/ 18 w 308"/>
                <a:gd name="T51" fmla="*/ 55 h 296"/>
                <a:gd name="T52" fmla="*/ 18 w 308"/>
                <a:gd name="T53" fmla="*/ 36 h 296"/>
                <a:gd name="T54" fmla="*/ 41 w 308"/>
                <a:gd name="T55" fmla="*/ 19 h 296"/>
                <a:gd name="T56" fmla="*/ 42 w 308"/>
                <a:gd name="T57" fmla="*/ 0 h 296"/>
                <a:gd name="T58" fmla="*/ 61 w 308"/>
                <a:gd name="T59" fmla="*/ 9 h 296"/>
                <a:gd name="T60" fmla="*/ 88 w 308"/>
                <a:gd name="T61" fmla="*/ 9 h 296"/>
                <a:gd name="T62" fmla="*/ 115 w 308"/>
                <a:gd name="T63" fmla="*/ 20 h 296"/>
                <a:gd name="T64" fmla="*/ 127 w 308"/>
                <a:gd name="T65" fmla="*/ 41 h 296"/>
                <a:gd name="T66" fmla="*/ 163 w 308"/>
                <a:gd name="T67" fmla="*/ 50 h 296"/>
                <a:gd name="T68" fmla="*/ 186 w 308"/>
                <a:gd name="T69" fmla="*/ 65 h 296"/>
                <a:gd name="T70" fmla="*/ 205 w 308"/>
                <a:gd name="T71" fmla="*/ 57 h 296"/>
                <a:gd name="T72" fmla="*/ 210 w 308"/>
                <a:gd name="T73" fmla="*/ 47 h 296"/>
                <a:gd name="T74" fmla="*/ 206 w 308"/>
                <a:gd name="T75" fmla="*/ 36 h 296"/>
                <a:gd name="T76" fmla="*/ 208 w 308"/>
                <a:gd name="T77" fmla="*/ 26 h 296"/>
                <a:gd name="T78" fmla="*/ 228 w 308"/>
                <a:gd name="T79" fmla="*/ 9 h 296"/>
                <a:gd name="T80" fmla="*/ 248 w 308"/>
                <a:gd name="T81" fmla="*/ 6 h 296"/>
                <a:gd name="T82" fmla="*/ 264 w 308"/>
                <a:gd name="T83" fmla="*/ 11 h 296"/>
                <a:gd name="T84" fmla="*/ 271 w 308"/>
                <a:gd name="T85" fmla="*/ 22 h 296"/>
                <a:gd name="T86" fmla="*/ 303 w 308"/>
                <a:gd name="T87" fmla="*/ 29 h 296"/>
                <a:gd name="T88" fmla="*/ 308 w 308"/>
                <a:gd name="T89" fmla="*/ 36 h 29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308" h="296">
                  <a:moveTo>
                    <a:pt x="308" y="36"/>
                  </a:moveTo>
                  <a:lnTo>
                    <a:pt x="302" y="41"/>
                  </a:lnTo>
                  <a:lnTo>
                    <a:pt x="303" y="65"/>
                  </a:lnTo>
                  <a:lnTo>
                    <a:pt x="298" y="71"/>
                  </a:lnTo>
                  <a:lnTo>
                    <a:pt x="302" y="89"/>
                  </a:lnTo>
                  <a:lnTo>
                    <a:pt x="307" y="94"/>
                  </a:lnTo>
                  <a:lnTo>
                    <a:pt x="308" y="245"/>
                  </a:lnTo>
                  <a:lnTo>
                    <a:pt x="308" y="284"/>
                  </a:lnTo>
                  <a:lnTo>
                    <a:pt x="289" y="285"/>
                  </a:lnTo>
                  <a:lnTo>
                    <a:pt x="289" y="296"/>
                  </a:lnTo>
                  <a:lnTo>
                    <a:pt x="134" y="216"/>
                  </a:lnTo>
                  <a:lnTo>
                    <a:pt x="115" y="222"/>
                  </a:lnTo>
                  <a:lnTo>
                    <a:pt x="108" y="225"/>
                  </a:lnTo>
                  <a:lnTo>
                    <a:pt x="92" y="213"/>
                  </a:lnTo>
                  <a:lnTo>
                    <a:pt x="51" y="213"/>
                  </a:lnTo>
                  <a:lnTo>
                    <a:pt x="42" y="196"/>
                  </a:lnTo>
                  <a:lnTo>
                    <a:pt x="21" y="190"/>
                  </a:lnTo>
                  <a:lnTo>
                    <a:pt x="17" y="186"/>
                  </a:lnTo>
                  <a:lnTo>
                    <a:pt x="14" y="174"/>
                  </a:lnTo>
                  <a:lnTo>
                    <a:pt x="3" y="156"/>
                  </a:lnTo>
                  <a:lnTo>
                    <a:pt x="10" y="150"/>
                  </a:lnTo>
                  <a:lnTo>
                    <a:pt x="12" y="121"/>
                  </a:lnTo>
                  <a:lnTo>
                    <a:pt x="9" y="88"/>
                  </a:lnTo>
                  <a:lnTo>
                    <a:pt x="0" y="75"/>
                  </a:lnTo>
                  <a:lnTo>
                    <a:pt x="6" y="65"/>
                  </a:lnTo>
                  <a:lnTo>
                    <a:pt x="18" y="55"/>
                  </a:lnTo>
                  <a:lnTo>
                    <a:pt x="18" y="36"/>
                  </a:lnTo>
                  <a:lnTo>
                    <a:pt x="41" y="19"/>
                  </a:lnTo>
                  <a:lnTo>
                    <a:pt x="42" y="0"/>
                  </a:lnTo>
                  <a:lnTo>
                    <a:pt x="61" y="9"/>
                  </a:lnTo>
                  <a:lnTo>
                    <a:pt x="88" y="9"/>
                  </a:lnTo>
                  <a:lnTo>
                    <a:pt x="115" y="20"/>
                  </a:lnTo>
                  <a:lnTo>
                    <a:pt x="127" y="41"/>
                  </a:lnTo>
                  <a:lnTo>
                    <a:pt x="163" y="50"/>
                  </a:lnTo>
                  <a:lnTo>
                    <a:pt x="186" y="65"/>
                  </a:lnTo>
                  <a:lnTo>
                    <a:pt x="205" y="57"/>
                  </a:lnTo>
                  <a:lnTo>
                    <a:pt x="210" y="47"/>
                  </a:lnTo>
                  <a:lnTo>
                    <a:pt x="206" y="36"/>
                  </a:lnTo>
                  <a:lnTo>
                    <a:pt x="208" y="26"/>
                  </a:lnTo>
                  <a:lnTo>
                    <a:pt x="228" y="9"/>
                  </a:lnTo>
                  <a:lnTo>
                    <a:pt x="248" y="6"/>
                  </a:lnTo>
                  <a:lnTo>
                    <a:pt x="264" y="11"/>
                  </a:lnTo>
                  <a:lnTo>
                    <a:pt x="271" y="22"/>
                  </a:lnTo>
                  <a:lnTo>
                    <a:pt x="303" y="29"/>
                  </a:lnTo>
                  <a:lnTo>
                    <a:pt x="308" y="36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GB" dirty="0">
                <a:latin typeface="Calibri Light" panose="020F0302020204030204" pitchFamily="34" charset="0"/>
                <a:sym typeface="Calibri Light" panose="020F0302020204030204" pitchFamily="34" charset="0"/>
              </a:endParaRPr>
            </a:p>
          </p:txBody>
        </p:sp>
        <p:sp>
          <p:nvSpPr>
            <p:cNvPr id="1457" name="Freeform 975">
              <a:extLst>
                <a:ext uri="{FF2B5EF4-FFF2-40B4-BE49-F238E27FC236}">
                  <a16:creationId xmlns:a16="http://schemas.microsoft.com/office/drawing/2014/main" id="{F4FC9AF0-8C70-2F4A-832A-202ACED752C9}"/>
                </a:ext>
              </a:extLst>
            </p:cNvPr>
            <p:cNvSpPr>
              <a:spLocks/>
            </p:cNvSpPr>
            <p:nvPr/>
          </p:nvSpPr>
          <p:spPr bwMode="gray">
            <a:xfrm>
              <a:off x="5627049" y="4849861"/>
              <a:ext cx="423762" cy="836719"/>
            </a:xfrm>
            <a:custGeom>
              <a:avLst/>
              <a:gdLst>
                <a:gd name="T0" fmla="*/ 24 w 140"/>
                <a:gd name="T1" fmla="*/ 82 h 275"/>
                <a:gd name="T2" fmla="*/ 38 w 140"/>
                <a:gd name="T3" fmla="*/ 77 h 275"/>
                <a:gd name="T4" fmla="*/ 41 w 140"/>
                <a:gd name="T5" fmla="*/ 79 h 275"/>
                <a:gd name="T6" fmla="*/ 55 w 140"/>
                <a:gd name="T7" fmla="*/ 72 h 275"/>
                <a:gd name="T8" fmla="*/ 61 w 140"/>
                <a:gd name="T9" fmla="*/ 78 h 275"/>
                <a:gd name="T10" fmla="*/ 66 w 140"/>
                <a:gd name="T11" fmla="*/ 78 h 275"/>
                <a:gd name="T12" fmla="*/ 62 w 140"/>
                <a:gd name="T13" fmla="*/ 68 h 275"/>
                <a:gd name="T14" fmla="*/ 71 w 140"/>
                <a:gd name="T15" fmla="*/ 62 h 275"/>
                <a:gd name="T16" fmla="*/ 73 w 140"/>
                <a:gd name="T17" fmla="*/ 68 h 275"/>
                <a:gd name="T18" fmla="*/ 78 w 140"/>
                <a:gd name="T19" fmla="*/ 67 h 275"/>
                <a:gd name="T20" fmla="*/ 75 w 140"/>
                <a:gd name="T21" fmla="*/ 59 h 275"/>
                <a:gd name="T22" fmla="*/ 79 w 140"/>
                <a:gd name="T23" fmla="*/ 53 h 275"/>
                <a:gd name="T24" fmla="*/ 82 w 140"/>
                <a:gd name="T25" fmla="*/ 50 h 275"/>
                <a:gd name="T26" fmla="*/ 82 w 140"/>
                <a:gd name="T27" fmla="*/ 57 h 275"/>
                <a:gd name="T28" fmla="*/ 88 w 140"/>
                <a:gd name="T29" fmla="*/ 50 h 275"/>
                <a:gd name="T30" fmla="*/ 92 w 140"/>
                <a:gd name="T31" fmla="*/ 49 h 275"/>
                <a:gd name="T32" fmla="*/ 87 w 140"/>
                <a:gd name="T33" fmla="*/ 44 h 275"/>
                <a:gd name="T34" fmla="*/ 90 w 140"/>
                <a:gd name="T35" fmla="*/ 38 h 275"/>
                <a:gd name="T36" fmla="*/ 92 w 140"/>
                <a:gd name="T37" fmla="*/ 40 h 275"/>
                <a:gd name="T38" fmla="*/ 90 w 140"/>
                <a:gd name="T39" fmla="*/ 29 h 275"/>
                <a:gd name="T40" fmla="*/ 95 w 140"/>
                <a:gd name="T41" fmla="*/ 29 h 275"/>
                <a:gd name="T42" fmla="*/ 96 w 140"/>
                <a:gd name="T43" fmla="*/ 33 h 275"/>
                <a:gd name="T44" fmla="*/ 101 w 140"/>
                <a:gd name="T45" fmla="*/ 23 h 275"/>
                <a:gd name="T46" fmla="*/ 107 w 140"/>
                <a:gd name="T47" fmla="*/ 23 h 275"/>
                <a:gd name="T48" fmla="*/ 107 w 140"/>
                <a:gd name="T49" fmla="*/ 6 h 275"/>
                <a:gd name="T50" fmla="*/ 115 w 140"/>
                <a:gd name="T51" fmla="*/ 0 h 275"/>
                <a:gd name="T52" fmla="*/ 128 w 140"/>
                <a:gd name="T53" fmla="*/ 18 h 275"/>
                <a:gd name="T54" fmla="*/ 140 w 140"/>
                <a:gd name="T55" fmla="*/ 65 h 275"/>
                <a:gd name="T56" fmla="*/ 137 w 140"/>
                <a:gd name="T57" fmla="*/ 75 h 275"/>
                <a:gd name="T58" fmla="*/ 135 w 140"/>
                <a:gd name="T59" fmla="*/ 75 h 275"/>
                <a:gd name="T60" fmla="*/ 131 w 140"/>
                <a:gd name="T61" fmla="*/ 65 h 275"/>
                <a:gd name="T62" fmla="*/ 127 w 140"/>
                <a:gd name="T63" fmla="*/ 65 h 275"/>
                <a:gd name="T64" fmla="*/ 128 w 140"/>
                <a:gd name="T65" fmla="*/ 88 h 275"/>
                <a:gd name="T66" fmla="*/ 122 w 140"/>
                <a:gd name="T67" fmla="*/ 99 h 275"/>
                <a:gd name="T68" fmla="*/ 117 w 140"/>
                <a:gd name="T69" fmla="*/ 131 h 275"/>
                <a:gd name="T70" fmla="*/ 79 w 140"/>
                <a:gd name="T71" fmla="*/ 253 h 275"/>
                <a:gd name="T72" fmla="*/ 69 w 140"/>
                <a:gd name="T73" fmla="*/ 265 h 275"/>
                <a:gd name="T74" fmla="*/ 55 w 140"/>
                <a:gd name="T75" fmla="*/ 266 h 275"/>
                <a:gd name="T76" fmla="*/ 38 w 140"/>
                <a:gd name="T77" fmla="*/ 275 h 275"/>
                <a:gd name="T78" fmla="*/ 18 w 140"/>
                <a:gd name="T79" fmla="*/ 260 h 275"/>
                <a:gd name="T80" fmla="*/ 13 w 140"/>
                <a:gd name="T81" fmla="*/ 253 h 275"/>
                <a:gd name="T82" fmla="*/ 10 w 140"/>
                <a:gd name="T83" fmla="*/ 231 h 275"/>
                <a:gd name="T84" fmla="*/ 2 w 140"/>
                <a:gd name="T85" fmla="*/ 212 h 275"/>
                <a:gd name="T86" fmla="*/ 0 w 140"/>
                <a:gd name="T87" fmla="*/ 196 h 275"/>
                <a:gd name="T88" fmla="*/ 26 w 140"/>
                <a:gd name="T89" fmla="*/ 153 h 275"/>
                <a:gd name="T90" fmla="*/ 14 w 140"/>
                <a:gd name="T91" fmla="*/ 107 h 275"/>
                <a:gd name="T92" fmla="*/ 24 w 140"/>
                <a:gd name="T93" fmla="*/ 87 h 275"/>
                <a:gd name="T94" fmla="*/ 24 w 140"/>
                <a:gd name="T95" fmla="*/ 82 h 27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140" h="275">
                  <a:moveTo>
                    <a:pt x="24" y="82"/>
                  </a:moveTo>
                  <a:lnTo>
                    <a:pt x="38" y="77"/>
                  </a:lnTo>
                  <a:lnTo>
                    <a:pt x="41" y="79"/>
                  </a:lnTo>
                  <a:lnTo>
                    <a:pt x="55" y="72"/>
                  </a:lnTo>
                  <a:lnTo>
                    <a:pt x="61" y="78"/>
                  </a:lnTo>
                  <a:lnTo>
                    <a:pt x="66" y="78"/>
                  </a:lnTo>
                  <a:lnTo>
                    <a:pt x="62" y="68"/>
                  </a:lnTo>
                  <a:lnTo>
                    <a:pt x="71" y="62"/>
                  </a:lnTo>
                  <a:lnTo>
                    <a:pt x="73" y="68"/>
                  </a:lnTo>
                  <a:lnTo>
                    <a:pt x="78" y="67"/>
                  </a:lnTo>
                  <a:lnTo>
                    <a:pt x="75" y="59"/>
                  </a:lnTo>
                  <a:lnTo>
                    <a:pt x="79" y="53"/>
                  </a:lnTo>
                  <a:lnTo>
                    <a:pt x="82" y="50"/>
                  </a:lnTo>
                  <a:lnTo>
                    <a:pt x="82" y="57"/>
                  </a:lnTo>
                  <a:lnTo>
                    <a:pt x="88" y="50"/>
                  </a:lnTo>
                  <a:lnTo>
                    <a:pt x="92" y="49"/>
                  </a:lnTo>
                  <a:lnTo>
                    <a:pt x="87" y="44"/>
                  </a:lnTo>
                  <a:lnTo>
                    <a:pt x="90" y="38"/>
                  </a:lnTo>
                  <a:lnTo>
                    <a:pt x="92" y="40"/>
                  </a:lnTo>
                  <a:lnTo>
                    <a:pt x="90" y="29"/>
                  </a:lnTo>
                  <a:lnTo>
                    <a:pt x="95" y="29"/>
                  </a:lnTo>
                  <a:lnTo>
                    <a:pt x="96" y="33"/>
                  </a:lnTo>
                  <a:lnTo>
                    <a:pt x="101" y="23"/>
                  </a:lnTo>
                  <a:lnTo>
                    <a:pt x="107" y="23"/>
                  </a:lnTo>
                  <a:lnTo>
                    <a:pt x="107" y="6"/>
                  </a:lnTo>
                  <a:lnTo>
                    <a:pt x="115" y="0"/>
                  </a:lnTo>
                  <a:lnTo>
                    <a:pt x="128" y="18"/>
                  </a:lnTo>
                  <a:lnTo>
                    <a:pt x="140" y="65"/>
                  </a:lnTo>
                  <a:lnTo>
                    <a:pt x="137" y="75"/>
                  </a:lnTo>
                  <a:lnTo>
                    <a:pt x="135" y="75"/>
                  </a:lnTo>
                  <a:lnTo>
                    <a:pt x="131" y="65"/>
                  </a:lnTo>
                  <a:lnTo>
                    <a:pt x="127" y="65"/>
                  </a:lnTo>
                  <a:lnTo>
                    <a:pt x="128" y="88"/>
                  </a:lnTo>
                  <a:lnTo>
                    <a:pt x="122" y="99"/>
                  </a:lnTo>
                  <a:lnTo>
                    <a:pt x="117" y="131"/>
                  </a:lnTo>
                  <a:lnTo>
                    <a:pt x="79" y="253"/>
                  </a:lnTo>
                  <a:lnTo>
                    <a:pt x="69" y="265"/>
                  </a:lnTo>
                  <a:lnTo>
                    <a:pt x="55" y="266"/>
                  </a:lnTo>
                  <a:lnTo>
                    <a:pt x="38" y="275"/>
                  </a:lnTo>
                  <a:lnTo>
                    <a:pt x="18" y="260"/>
                  </a:lnTo>
                  <a:lnTo>
                    <a:pt x="13" y="253"/>
                  </a:lnTo>
                  <a:lnTo>
                    <a:pt x="10" y="231"/>
                  </a:lnTo>
                  <a:lnTo>
                    <a:pt x="2" y="212"/>
                  </a:lnTo>
                  <a:lnTo>
                    <a:pt x="0" y="196"/>
                  </a:lnTo>
                  <a:lnTo>
                    <a:pt x="26" y="153"/>
                  </a:lnTo>
                  <a:lnTo>
                    <a:pt x="14" y="107"/>
                  </a:lnTo>
                  <a:lnTo>
                    <a:pt x="24" y="87"/>
                  </a:lnTo>
                  <a:lnTo>
                    <a:pt x="24" y="82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GB" dirty="0">
                <a:latin typeface="Calibri Light" panose="020F0302020204030204" pitchFamily="34" charset="0"/>
                <a:sym typeface="Calibri Light" panose="020F0302020204030204" pitchFamily="34" charset="0"/>
              </a:endParaRPr>
            </a:p>
          </p:txBody>
        </p:sp>
        <p:sp>
          <p:nvSpPr>
            <p:cNvPr id="1458" name="Freeform 976">
              <a:extLst>
                <a:ext uri="{FF2B5EF4-FFF2-40B4-BE49-F238E27FC236}">
                  <a16:creationId xmlns:a16="http://schemas.microsoft.com/office/drawing/2014/main" id="{464C94C3-ECE6-5B4D-8049-A518C346CD61}"/>
                </a:ext>
              </a:extLst>
            </p:cNvPr>
            <p:cNvSpPr>
              <a:spLocks/>
            </p:cNvSpPr>
            <p:nvPr/>
          </p:nvSpPr>
          <p:spPr bwMode="gray">
            <a:xfrm>
              <a:off x="2391335" y="2619626"/>
              <a:ext cx="953461" cy="912784"/>
            </a:xfrm>
            <a:custGeom>
              <a:avLst/>
              <a:gdLst>
                <a:gd name="T0" fmla="*/ 140 w 315"/>
                <a:gd name="T1" fmla="*/ 0 h 300"/>
                <a:gd name="T2" fmla="*/ 256 w 315"/>
                <a:gd name="T3" fmla="*/ 79 h 300"/>
                <a:gd name="T4" fmla="*/ 257 w 315"/>
                <a:gd name="T5" fmla="*/ 85 h 300"/>
                <a:gd name="T6" fmla="*/ 265 w 315"/>
                <a:gd name="T7" fmla="*/ 89 h 300"/>
                <a:gd name="T8" fmla="*/ 270 w 315"/>
                <a:gd name="T9" fmla="*/ 96 h 300"/>
                <a:gd name="T10" fmla="*/ 296 w 315"/>
                <a:gd name="T11" fmla="*/ 106 h 300"/>
                <a:gd name="T12" fmla="*/ 295 w 315"/>
                <a:gd name="T13" fmla="*/ 122 h 300"/>
                <a:gd name="T14" fmla="*/ 299 w 315"/>
                <a:gd name="T15" fmla="*/ 124 h 300"/>
                <a:gd name="T16" fmla="*/ 315 w 315"/>
                <a:gd name="T17" fmla="*/ 120 h 300"/>
                <a:gd name="T18" fmla="*/ 315 w 315"/>
                <a:gd name="T19" fmla="*/ 184 h 300"/>
                <a:gd name="T20" fmla="*/ 310 w 315"/>
                <a:gd name="T21" fmla="*/ 187 h 300"/>
                <a:gd name="T22" fmla="*/ 301 w 315"/>
                <a:gd name="T23" fmla="*/ 197 h 300"/>
                <a:gd name="T24" fmla="*/ 259 w 315"/>
                <a:gd name="T25" fmla="*/ 197 h 300"/>
                <a:gd name="T26" fmla="*/ 251 w 315"/>
                <a:gd name="T27" fmla="*/ 205 h 300"/>
                <a:gd name="T28" fmla="*/ 237 w 315"/>
                <a:gd name="T29" fmla="*/ 205 h 300"/>
                <a:gd name="T30" fmla="*/ 218 w 315"/>
                <a:gd name="T31" fmla="*/ 207 h 300"/>
                <a:gd name="T32" fmla="*/ 187 w 315"/>
                <a:gd name="T33" fmla="*/ 232 h 300"/>
                <a:gd name="T34" fmla="*/ 159 w 315"/>
                <a:gd name="T35" fmla="*/ 241 h 300"/>
                <a:gd name="T36" fmla="*/ 152 w 315"/>
                <a:gd name="T37" fmla="*/ 259 h 300"/>
                <a:gd name="T38" fmla="*/ 138 w 315"/>
                <a:gd name="T39" fmla="*/ 274 h 300"/>
                <a:gd name="T40" fmla="*/ 134 w 315"/>
                <a:gd name="T41" fmla="*/ 297 h 300"/>
                <a:gd name="T42" fmla="*/ 123 w 315"/>
                <a:gd name="T43" fmla="*/ 295 h 300"/>
                <a:gd name="T44" fmla="*/ 114 w 315"/>
                <a:gd name="T45" fmla="*/ 299 h 300"/>
                <a:gd name="T46" fmla="*/ 113 w 315"/>
                <a:gd name="T47" fmla="*/ 289 h 300"/>
                <a:gd name="T48" fmla="*/ 105 w 315"/>
                <a:gd name="T49" fmla="*/ 291 h 300"/>
                <a:gd name="T50" fmla="*/ 104 w 315"/>
                <a:gd name="T51" fmla="*/ 296 h 300"/>
                <a:gd name="T52" fmla="*/ 98 w 315"/>
                <a:gd name="T53" fmla="*/ 300 h 300"/>
                <a:gd name="T54" fmla="*/ 89 w 315"/>
                <a:gd name="T55" fmla="*/ 294 h 300"/>
                <a:gd name="T56" fmla="*/ 80 w 315"/>
                <a:gd name="T57" fmla="*/ 300 h 300"/>
                <a:gd name="T58" fmla="*/ 74 w 315"/>
                <a:gd name="T59" fmla="*/ 292 h 300"/>
                <a:gd name="T60" fmla="*/ 74 w 315"/>
                <a:gd name="T61" fmla="*/ 282 h 300"/>
                <a:gd name="T62" fmla="*/ 66 w 315"/>
                <a:gd name="T63" fmla="*/ 285 h 300"/>
                <a:gd name="T64" fmla="*/ 73 w 315"/>
                <a:gd name="T65" fmla="*/ 276 h 300"/>
                <a:gd name="T66" fmla="*/ 64 w 315"/>
                <a:gd name="T67" fmla="*/ 270 h 300"/>
                <a:gd name="T68" fmla="*/ 59 w 315"/>
                <a:gd name="T69" fmla="*/ 254 h 300"/>
                <a:gd name="T70" fmla="*/ 54 w 315"/>
                <a:gd name="T71" fmla="*/ 254 h 300"/>
                <a:gd name="T72" fmla="*/ 46 w 315"/>
                <a:gd name="T73" fmla="*/ 262 h 300"/>
                <a:gd name="T74" fmla="*/ 35 w 315"/>
                <a:gd name="T75" fmla="*/ 259 h 300"/>
                <a:gd name="T76" fmla="*/ 30 w 315"/>
                <a:gd name="T77" fmla="*/ 265 h 300"/>
                <a:gd name="T78" fmla="*/ 24 w 315"/>
                <a:gd name="T79" fmla="*/ 259 h 300"/>
                <a:gd name="T80" fmla="*/ 15 w 315"/>
                <a:gd name="T81" fmla="*/ 262 h 300"/>
                <a:gd name="T82" fmla="*/ 16 w 315"/>
                <a:gd name="T83" fmla="*/ 255 h 300"/>
                <a:gd name="T84" fmla="*/ 15 w 315"/>
                <a:gd name="T85" fmla="*/ 245 h 300"/>
                <a:gd name="T86" fmla="*/ 2 w 315"/>
                <a:gd name="T87" fmla="*/ 231 h 300"/>
                <a:gd name="T88" fmla="*/ 4 w 315"/>
                <a:gd name="T89" fmla="*/ 226 h 300"/>
                <a:gd name="T90" fmla="*/ 0 w 315"/>
                <a:gd name="T91" fmla="*/ 208 h 300"/>
                <a:gd name="T92" fmla="*/ 7 w 315"/>
                <a:gd name="T93" fmla="*/ 201 h 300"/>
                <a:gd name="T94" fmla="*/ 14 w 315"/>
                <a:gd name="T95" fmla="*/ 187 h 300"/>
                <a:gd name="T96" fmla="*/ 18 w 315"/>
                <a:gd name="T97" fmla="*/ 189 h 300"/>
                <a:gd name="T98" fmla="*/ 24 w 315"/>
                <a:gd name="T99" fmla="*/ 200 h 300"/>
                <a:gd name="T100" fmla="*/ 30 w 315"/>
                <a:gd name="T101" fmla="*/ 201 h 300"/>
                <a:gd name="T102" fmla="*/ 39 w 315"/>
                <a:gd name="T103" fmla="*/ 194 h 300"/>
                <a:gd name="T104" fmla="*/ 128 w 315"/>
                <a:gd name="T105" fmla="*/ 195 h 300"/>
                <a:gd name="T106" fmla="*/ 132 w 315"/>
                <a:gd name="T107" fmla="*/ 179 h 300"/>
                <a:gd name="T108" fmla="*/ 124 w 315"/>
                <a:gd name="T109" fmla="*/ 177 h 300"/>
                <a:gd name="T110" fmla="*/ 105 w 315"/>
                <a:gd name="T111" fmla="*/ 0 h 300"/>
                <a:gd name="T112" fmla="*/ 140 w 315"/>
                <a:gd name="T113" fmla="*/ 0 h 30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315" h="300">
                  <a:moveTo>
                    <a:pt x="140" y="0"/>
                  </a:moveTo>
                  <a:lnTo>
                    <a:pt x="256" y="79"/>
                  </a:lnTo>
                  <a:lnTo>
                    <a:pt x="257" y="85"/>
                  </a:lnTo>
                  <a:lnTo>
                    <a:pt x="265" y="89"/>
                  </a:lnTo>
                  <a:lnTo>
                    <a:pt x="270" y="96"/>
                  </a:lnTo>
                  <a:lnTo>
                    <a:pt x="296" y="106"/>
                  </a:lnTo>
                  <a:lnTo>
                    <a:pt x="295" y="122"/>
                  </a:lnTo>
                  <a:lnTo>
                    <a:pt x="299" y="124"/>
                  </a:lnTo>
                  <a:lnTo>
                    <a:pt x="315" y="120"/>
                  </a:lnTo>
                  <a:lnTo>
                    <a:pt x="315" y="184"/>
                  </a:lnTo>
                  <a:lnTo>
                    <a:pt x="310" y="187"/>
                  </a:lnTo>
                  <a:lnTo>
                    <a:pt x="301" y="197"/>
                  </a:lnTo>
                  <a:lnTo>
                    <a:pt x="259" y="197"/>
                  </a:lnTo>
                  <a:lnTo>
                    <a:pt x="251" y="205"/>
                  </a:lnTo>
                  <a:lnTo>
                    <a:pt x="237" y="205"/>
                  </a:lnTo>
                  <a:lnTo>
                    <a:pt x="218" y="207"/>
                  </a:lnTo>
                  <a:lnTo>
                    <a:pt x="187" y="232"/>
                  </a:lnTo>
                  <a:lnTo>
                    <a:pt x="159" y="241"/>
                  </a:lnTo>
                  <a:lnTo>
                    <a:pt x="152" y="259"/>
                  </a:lnTo>
                  <a:lnTo>
                    <a:pt x="138" y="274"/>
                  </a:lnTo>
                  <a:lnTo>
                    <a:pt x="134" y="297"/>
                  </a:lnTo>
                  <a:lnTo>
                    <a:pt x="123" y="295"/>
                  </a:lnTo>
                  <a:lnTo>
                    <a:pt x="114" y="299"/>
                  </a:lnTo>
                  <a:lnTo>
                    <a:pt x="113" y="289"/>
                  </a:lnTo>
                  <a:lnTo>
                    <a:pt x="105" y="291"/>
                  </a:lnTo>
                  <a:lnTo>
                    <a:pt x="104" y="296"/>
                  </a:lnTo>
                  <a:lnTo>
                    <a:pt x="98" y="300"/>
                  </a:lnTo>
                  <a:lnTo>
                    <a:pt x="89" y="294"/>
                  </a:lnTo>
                  <a:lnTo>
                    <a:pt x="80" y="300"/>
                  </a:lnTo>
                  <a:lnTo>
                    <a:pt x="74" y="292"/>
                  </a:lnTo>
                  <a:lnTo>
                    <a:pt x="74" y="282"/>
                  </a:lnTo>
                  <a:lnTo>
                    <a:pt x="66" y="285"/>
                  </a:lnTo>
                  <a:lnTo>
                    <a:pt x="73" y="276"/>
                  </a:lnTo>
                  <a:lnTo>
                    <a:pt x="64" y="270"/>
                  </a:lnTo>
                  <a:lnTo>
                    <a:pt x="59" y="254"/>
                  </a:lnTo>
                  <a:lnTo>
                    <a:pt x="54" y="254"/>
                  </a:lnTo>
                  <a:lnTo>
                    <a:pt x="46" y="262"/>
                  </a:lnTo>
                  <a:lnTo>
                    <a:pt x="35" y="259"/>
                  </a:lnTo>
                  <a:lnTo>
                    <a:pt x="30" y="265"/>
                  </a:lnTo>
                  <a:lnTo>
                    <a:pt x="24" y="259"/>
                  </a:lnTo>
                  <a:lnTo>
                    <a:pt x="15" y="262"/>
                  </a:lnTo>
                  <a:lnTo>
                    <a:pt x="16" y="255"/>
                  </a:lnTo>
                  <a:lnTo>
                    <a:pt x="15" y="245"/>
                  </a:lnTo>
                  <a:lnTo>
                    <a:pt x="2" y="231"/>
                  </a:lnTo>
                  <a:lnTo>
                    <a:pt x="4" y="226"/>
                  </a:lnTo>
                  <a:lnTo>
                    <a:pt x="0" y="208"/>
                  </a:lnTo>
                  <a:lnTo>
                    <a:pt x="7" y="201"/>
                  </a:lnTo>
                  <a:lnTo>
                    <a:pt x="14" y="187"/>
                  </a:lnTo>
                  <a:lnTo>
                    <a:pt x="18" y="189"/>
                  </a:lnTo>
                  <a:lnTo>
                    <a:pt x="24" y="200"/>
                  </a:lnTo>
                  <a:lnTo>
                    <a:pt x="30" y="201"/>
                  </a:lnTo>
                  <a:lnTo>
                    <a:pt x="39" y="194"/>
                  </a:lnTo>
                  <a:lnTo>
                    <a:pt x="128" y="195"/>
                  </a:lnTo>
                  <a:lnTo>
                    <a:pt x="132" y="179"/>
                  </a:lnTo>
                  <a:lnTo>
                    <a:pt x="124" y="177"/>
                  </a:lnTo>
                  <a:lnTo>
                    <a:pt x="105" y="0"/>
                  </a:lnTo>
                  <a:lnTo>
                    <a:pt x="140" y="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GB" dirty="0">
                <a:latin typeface="Calibri Light" panose="020F0302020204030204" pitchFamily="34" charset="0"/>
                <a:sym typeface="Calibri Light" panose="020F0302020204030204" pitchFamily="34" charset="0"/>
              </a:endParaRPr>
            </a:p>
          </p:txBody>
        </p:sp>
        <p:sp>
          <p:nvSpPr>
            <p:cNvPr id="1459" name="Freeform 977">
              <a:extLst>
                <a:ext uri="{FF2B5EF4-FFF2-40B4-BE49-F238E27FC236}">
                  <a16:creationId xmlns:a16="http://schemas.microsoft.com/office/drawing/2014/main" id="{5B31AEF8-B251-5749-9C53-3258EF6BB95C}"/>
                </a:ext>
              </a:extLst>
            </p:cNvPr>
            <p:cNvSpPr>
              <a:spLocks/>
            </p:cNvSpPr>
            <p:nvPr/>
          </p:nvSpPr>
          <p:spPr bwMode="gray">
            <a:xfrm>
              <a:off x="2109836" y="2470538"/>
              <a:ext cx="705256" cy="781954"/>
            </a:xfrm>
            <a:custGeom>
              <a:avLst/>
              <a:gdLst>
                <a:gd name="T0" fmla="*/ 0 w 233"/>
                <a:gd name="T1" fmla="*/ 132 h 257"/>
                <a:gd name="T2" fmla="*/ 3 w 233"/>
                <a:gd name="T3" fmla="*/ 130 h 257"/>
                <a:gd name="T4" fmla="*/ 13 w 233"/>
                <a:gd name="T5" fmla="*/ 145 h 257"/>
                <a:gd name="T6" fmla="*/ 15 w 233"/>
                <a:gd name="T7" fmla="*/ 155 h 257"/>
                <a:gd name="T8" fmla="*/ 9 w 233"/>
                <a:gd name="T9" fmla="*/ 164 h 257"/>
                <a:gd name="T10" fmla="*/ 16 w 233"/>
                <a:gd name="T11" fmla="*/ 183 h 257"/>
                <a:gd name="T12" fmla="*/ 16 w 233"/>
                <a:gd name="T13" fmla="*/ 200 h 257"/>
                <a:gd name="T14" fmla="*/ 7 w 233"/>
                <a:gd name="T15" fmla="*/ 231 h 257"/>
                <a:gd name="T16" fmla="*/ 12 w 233"/>
                <a:gd name="T17" fmla="*/ 223 h 257"/>
                <a:gd name="T18" fmla="*/ 49 w 233"/>
                <a:gd name="T19" fmla="*/ 220 h 257"/>
                <a:gd name="T20" fmla="*/ 60 w 233"/>
                <a:gd name="T21" fmla="*/ 231 h 257"/>
                <a:gd name="T22" fmla="*/ 68 w 233"/>
                <a:gd name="T23" fmla="*/ 231 h 257"/>
                <a:gd name="T24" fmla="*/ 78 w 233"/>
                <a:gd name="T25" fmla="*/ 247 h 257"/>
                <a:gd name="T26" fmla="*/ 93 w 233"/>
                <a:gd name="T27" fmla="*/ 257 h 257"/>
                <a:gd name="T28" fmla="*/ 100 w 233"/>
                <a:gd name="T29" fmla="*/ 250 h 257"/>
                <a:gd name="T30" fmla="*/ 107 w 233"/>
                <a:gd name="T31" fmla="*/ 236 h 257"/>
                <a:gd name="T32" fmla="*/ 111 w 233"/>
                <a:gd name="T33" fmla="*/ 238 h 257"/>
                <a:gd name="T34" fmla="*/ 117 w 233"/>
                <a:gd name="T35" fmla="*/ 249 h 257"/>
                <a:gd name="T36" fmla="*/ 123 w 233"/>
                <a:gd name="T37" fmla="*/ 250 h 257"/>
                <a:gd name="T38" fmla="*/ 132 w 233"/>
                <a:gd name="T39" fmla="*/ 243 h 257"/>
                <a:gd name="T40" fmla="*/ 221 w 233"/>
                <a:gd name="T41" fmla="*/ 244 h 257"/>
                <a:gd name="T42" fmla="*/ 225 w 233"/>
                <a:gd name="T43" fmla="*/ 228 h 257"/>
                <a:gd name="T44" fmla="*/ 217 w 233"/>
                <a:gd name="T45" fmla="*/ 226 h 257"/>
                <a:gd name="T46" fmla="*/ 198 w 233"/>
                <a:gd name="T47" fmla="*/ 49 h 257"/>
                <a:gd name="T48" fmla="*/ 233 w 233"/>
                <a:gd name="T49" fmla="*/ 49 h 257"/>
                <a:gd name="T50" fmla="*/ 162 w 233"/>
                <a:gd name="T51" fmla="*/ 0 h 257"/>
                <a:gd name="T52" fmla="*/ 160 w 233"/>
                <a:gd name="T53" fmla="*/ 26 h 257"/>
                <a:gd name="T54" fmla="*/ 99 w 233"/>
                <a:gd name="T55" fmla="*/ 25 h 257"/>
                <a:gd name="T56" fmla="*/ 98 w 233"/>
                <a:gd name="T57" fmla="*/ 79 h 257"/>
                <a:gd name="T58" fmla="*/ 80 w 233"/>
                <a:gd name="T59" fmla="*/ 84 h 257"/>
                <a:gd name="T60" fmla="*/ 74 w 233"/>
                <a:gd name="T61" fmla="*/ 92 h 257"/>
                <a:gd name="T62" fmla="*/ 78 w 233"/>
                <a:gd name="T63" fmla="*/ 123 h 257"/>
                <a:gd name="T64" fmla="*/ 5 w 233"/>
                <a:gd name="T65" fmla="*/ 124 h 257"/>
                <a:gd name="T66" fmla="*/ 0 w 233"/>
                <a:gd name="T67" fmla="*/ 132 h 257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233" h="257">
                  <a:moveTo>
                    <a:pt x="0" y="132"/>
                  </a:moveTo>
                  <a:lnTo>
                    <a:pt x="3" y="130"/>
                  </a:lnTo>
                  <a:lnTo>
                    <a:pt x="13" y="145"/>
                  </a:lnTo>
                  <a:lnTo>
                    <a:pt x="15" y="155"/>
                  </a:lnTo>
                  <a:lnTo>
                    <a:pt x="9" y="164"/>
                  </a:lnTo>
                  <a:lnTo>
                    <a:pt x="16" y="183"/>
                  </a:lnTo>
                  <a:lnTo>
                    <a:pt x="16" y="200"/>
                  </a:lnTo>
                  <a:lnTo>
                    <a:pt x="7" y="231"/>
                  </a:lnTo>
                  <a:lnTo>
                    <a:pt x="12" y="223"/>
                  </a:lnTo>
                  <a:lnTo>
                    <a:pt x="49" y="220"/>
                  </a:lnTo>
                  <a:lnTo>
                    <a:pt x="60" y="231"/>
                  </a:lnTo>
                  <a:lnTo>
                    <a:pt x="68" y="231"/>
                  </a:lnTo>
                  <a:lnTo>
                    <a:pt x="78" y="247"/>
                  </a:lnTo>
                  <a:lnTo>
                    <a:pt x="93" y="257"/>
                  </a:lnTo>
                  <a:lnTo>
                    <a:pt x="100" y="250"/>
                  </a:lnTo>
                  <a:lnTo>
                    <a:pt x="107" y="236"/>
                  </a:lnTo>
                  <a:lnTo>
                    <a:pt x="111" y="238"/>
                  </a:lnTo>
                  <a:lnTo>
                    <a:pt x="117" y="249"/>
                  </a:lnTo>
                  <a:lnTo>
                    <a:pt x="123" y="250"/>
                  </a:lnTo>
                  <a:lnTo>
                    <a:pt x="132" y="243"/>
                  </a:lnTo>
                  <a:lnTo>
                    <a:pt x="221" y="244"/>
                  </a:lnTo>
                  <a:lnTo>
                    <a:pt x="225" y="228"/>
                  </a:lnTo>
                  <a:lnTo>
                    <a:pt x="217" y="226"/>
                  </a:lnTo>
                  <a:lnTo>
                    <a:pt x="198" y="49"/>
                  </a:lnTo>
                  <a:lnTo>
                    <a:pt x="233" y="49"/>
                  </a:lnTo>
                  <a:lnTo>
                    <a:pt x="162" y="0"/>
                  </a:lnTo>
                  <a:lnTo>
                    <a:pt x="160" y="26"/>
                  </a:lnTo>
                  <a:lnTo>
                    <a:pt x="99" y="25"/>
                  </a:lnTo>
                  <a:lnTo>
                    <a:pt x="98" y="79"/>
                  </a:lnTo>
                  <a:lnTo>
                    <a:pt x="80" y="84"/>
                  </a:lnTo>
                  <a:lnTo>
                    <a:pt x="74" y="92"/>
                  </a:lnTo>
                  <a:lnTo>
                    <a:pt x="78" y="123"/>
                  </a:lnTo>
                  <a:lnTo>
                    <a:pt x="5" y="124"/>
                  </a:lnTo>
                  <a:lnTo>
                    <a:pt x="0" y="132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GB" dirty="0">
                <a:latin typeface="Calibri Light" panose="020F0302020204030204" pitchFamily="34" charset="0"/>
                <a:sym typeface="Calibri Light" panose="020F0302020204030204" pitchFamily="34" charset="0"/>
              </a:endParaRPr>
            </a:p>
          </p:txBody>
        </p:sp>
        <p:sp>
          <p:nvSpPr>
            <p:cNvPr id="1460" name="Freeform 978">
              <a:extLst>
                <a:ext uri="{FF2B5EF4-FFF2-40B4-BE49-F238E27FC236}">
                  <a16:creationId xmlns:a16="http://schemas.microsoft.com/office/drawing/2014/main" id="{3B2B847D-B297-7044-8D7D-BC293C5871C1}"/>
                </a:ext>
              </a:extLst>
            </p:cNvPr>
            <p:cNvSpPr>
              <a:spLocks/>
            </p:cNvSpPr>
            <p:nvPr/>
          </p:nvSpPr>
          <p:spPr bwMode="gray">
            <a:xfrm>
              <a:off x="2342905" y="1871143"/>
              <a:ext cx="696176" cy="568970"/>
            </a:xfrm>
            <a:custGeom>
              <a:avLst/>
              <a:gdLst>
                <a:gd name="T0" fmla="*/ 0 w 230"/>
                <a:gd name="T1" fmla="*/ 187 h 187"/>
                <a:gd name="T2" fmla="*/ 1 w 230"/>
                <a:gd name="T3" fmla="*/ 183 h 187"/>
                <a:gd name="T4" fmla="*/ 26 w 230"/>
                <a:gd name="T5" fmla="*/ 175 h 187"/>
                <a:gd name="T6" fmla="*/ 51 w 230"/>
                <a:gd name="T7" fmla="*/ 155 h 187"/>
                <a:gd name="T8" fmla="*/ 57 w 230"/>
                <a:gd name="T9" fmla="*/ 146 h 187"/>
                <a:gd name="T10" fmla="*/ 63 w 230"/>
                <a:gd name="T11" fmla="*/ 135 h 187"/>
                <a:gd name="T12" fmla="*/ 60 w 230"/>
                <a:gd name="T13" fmla="*/ 121 h 187"/>
                <a:gd name="T14" fmla="*/ 61 w 230"/>
                <a:gd name="T15" fmla="*/ 104 h 187"/>
                <a:gd name="T16" fmla="*/ 72 w 230"/>
                <a:gd name="T17" fmla="*/ 90 h 187"/>
                <a:gd name="T18" fmla="*/ 75 w 230"/>
                <a:gd name="T19" fmla="*/ 79 h 187"/>
                <a:gd name="T20" fmla="*/ 90 w 230"/>
                <a:gd name="T21" fmla="*/ 62 h 187"/>
                <a:gd name="T22" fmla="*/ 122 w 230"/>
                <a:gd name="T23" fmla="*/ 43 h 187"/>
                <a:gd name="T24" fmla="*/ 139 w 230"/>
                <a:gd name="T25" fmla="*/ 4 h 187"/>
                <a:gd name="T26" fmla="*/ 148 w 230"/>
                <a:gd name="T27" fmla="*/ 0 h 187"/>
                <a:gd name="T28" fmla="*/ 156 w 230"/>
                <a:gd name="T29" fmla="*/ 11 h 187"/>
                <a:gd name="T30" fmla="*/ 167 w 230"/>
                <a:gd name="T31" fmla="*/ 17 h 187"/>
                <a:gd name="T32" fmla="*/ 193 w 230"/>
                <a:gd name="T33" fmla="*/ 14 h 187"/>
                <a:gd name="T34" fmla="*/ 213 w 230"/>
                <a:gd name="T35" fmla="*/ 19 h 187"/>
                <a:gd name="T36" fmla="*/ 208 w 230"/>
                <a:gd name="T37" fmla="*/ 19 h 187"/>
                <a:gd name="T38" fmla="*/ 218 w 230"/>
                <a:gd name="T39" fmla="*/ 26 h 187"/>
                <a:gd name="T40" fmla="*/ 220 w 230"/>
                <a:gd name="T41" fmla="*/ 66 h 187"/>
                <a:gd name="T42" fmla="*/ 230 w 230"/>
                <a:gd name="T43" fmla="*/ 78 h 187"/>
                <a:gd name="T44" fmla="*/ 227 w 230"/>
                <a:gd name="T45" fmla="*/ 82 h 187"/>
                <a:gd name="T46" fmla="*/ 228 w 230"/>
                <a:gd name="T47" fmla="*/ 86 h 187"/>
                <a:gd name="T48" fmla="*/ 195 w 230"/>
                <a:gd name="T49" fmla="*/ 88 h 187"/>
                <a:gd name="T50" fmla="*/ 193 w 230"/>
                <a:gd name="T51" fmla="*/ 94 h 187"/>
                <a:gd name="T52" fmla="*/ 177 w 230"/>
                <a:gd name="T53" fmla="*/ 98 h 187"/>
                <a:gd name="T54" fmla="*/ 177 w 230"/>
                <a:gd name="T55" fmla="*/ 108 h 187"/>
                <a:gd name="T56" fmla="*/ 180 w 230"/>
                <a:gd name="T57" fmla="*/ 113 h 187"/>
                <a:gd name="T58" fmla="*/ 158 w 230"/>
                <a:gd name="T59" fmla="*/ 123 h 187"/>
                <a:gd name="T60" fmla="*/ 142 w 230"/>
                <a:gd name="T61" fmla="*/ 138 h 187"/>
                <a:gd name="T62" fmla="*/ 125 w 230"/>
                <a:gd name="T63" fmla="*/ 140 h 187"/>
                <a:gd name="T64" fmla="*/ 122 w 230"/>
                <a:gd name="T65" fmla="*/ 145 h 187"/>
                <a:gd name="T66" fmla="*/ 114 w 230"/>
                <a:gd name="T67" fmla="*/ 144 h 187"/>
                <a:gd name="T68" fmla="*/ 93 w 230"/>
                <a:gd name="T69" fmla="*/ 155 h 187"/>
                <a:gd name="T70" fmla="*/ 85 w 230"/>
                <a:gd name="T71" fmla="*/ 162 h 187"/>
                <a:gd name="T72" fmla="*/ 85 w 230"/>
                <a:gd name="T73" fmla="*/ 187 h 187"/>
                <a:gd name="T74" fmla="*/ 0 w 230"/>
                <a:gd name="T75" fmla="*/ 187 h 18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30" h="187">
                  <a:moveTo>
                    <a:pt x="0" y="187"/>
                  </a:moveTo>
                  <a:lnTo>
                    <a:pt x="1" y="183"/>
                  </a:lnTo>
                  <a:lnTo>
                    <a:pt x="26" y="175"/>
                  </a:lnTo>
                  <a:lnTo>
                    <a:pt x="51" y="155"/>
                  </a:lnTo>
                  <a:lnTo>
                    <a:pt x="57" y="146"/>
                  </a:lnTo>
                  <a:lnTo>
                    <a:pt x="63" y="135"/>
                  </a:lnTo>
                  <a:lnTo>
                    <a:pt x="60" y="121"/>
                  </a:lnTo>
                  <a:lnTo>
                    <a:pt x="61" y="104"/>
                  </a:lnTo>
                  <a:lnTo>
                    <a:pt x="72" y="90"/>
                  </a:lnTo>
                  <a:lnTo>
                    <a:pt x="75" y="79"/>
                  </a:lnTo>
                  <a:lnTo>
                    <a:pt x="90" y="62"/>
                  </a:lnTo>
                  <a:lnTo>
                    <a:pt x="122" y="43"/>
                  </a:lnTo>
                  <a:lnTo>
                    <a:pt x="139" y="4"/>
                  </a:lnTo>
                  <a:lnTo>
                    <a:pt x="148" y="0"/>
                  </a:lnTo>
                  <a:lnTo>
                    <a:pt x="156" y="11"/>
                  </a:lnTo>
                  <a:lnTo>
                    <a:pt x="167" y="17"/>
                  </a:lnTo>
                  <a:lnTo>
                    <a:pt x="193" y="14"/>
                  </a:lnTo>
                  <a:lnTo>
                    <a:pt x="213" y="19"/>
                  </a:lnTo>
                  <a:lnTo>
                    <a:pt x="208" y="19"/>
                  </a:lnTo>
                  <a:lnTo>
                    <a:pt x="218" y="26"/>
                  </a:lnTo>
                  <a:lnTo>
                    <a:pt x="220" y="66"/>
                  </a:lnTo>
                  <a:lnTo>
                    <a:pt x="230" y="78"/>
                  </a:lnTo>
                  <a:lnTo>
                    <a:pt x="227" y="82"/>
                  </a:lnTo>
                  <a:lnTo>
                    <a:pt x="228" y="86"/>
                  </a:lnTo>
                  <a:lnTo>
                    <a:pt x="195" y="88"/>
                  </a:lnTo>
                  <a:lnTo>
                    <a:pt x="193" y="94"/>
                  </a:lnTo>
                  <a:lnTo>
                    <a:pt x="177" y="98"/>
                  </a:lnTo>
                  <a:lnTo>
                    <a:pt x="177" y="108"/>
                  </a:lnTo>
                  <a:lnTo>
                    <a:pt x="180" y="113"/>
                  </a:lnTo>
                  <a:lnTo>
                    <a:pt x="158" y="123"/>
                  </a:lnTo>
                  <a:lnTo>
                    <a:pt x="142" y="138"/>
                  </a:lnTo>
                  <a:lnTo>
                    <a:pt x="125" y="140"/>
                  </a:lnTo>
                  <a:lnTo>
                    <a:pt x="122" y="145"/>
                  </a:lnTo>
                  <a:lnTo>
                    <a:pt x="114" y="144"/>
                  </a:lnTo>
                  <a:lnTo>
                    <a:pt x="93" y="155"/>
                  </a:lnTo>
                  <a:lnTo>
                    <a:pt x="85" y="162"/>
                  </a:lnTo>
                  <a:lnTo>
                    <a:pt x="85" y="187"/>
                  </a:lnTo>
                  <a:lnTo>
                    <a:pt x="0" y="187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GB" dirty="0">
                <a:latin typeface="Calibri Light" panose="020F0302020204030204" pitchFamily="34" charset="0"/>
                <a:sym typeface="Calibri Light" panose="020F0302020204030204" pitchFamily="34" charset="0"/>
              </a:endParaRPr>
            </a:p>
          </p:txBody>
        </p:sp>
        <p:sp>
          <p:nvSpPr>
            <p:cNvPr id="1461" name="Freeform 979">
              <a:extLst>
                <a:ext uri="{FF2B5EF4-FFF2-40B4-BE49-F238E27FC236}">
                  <a16:creationId xmlns:a16="http://schemas.microsoft.com/office/drawing/2014/main" id="{95293E71-9DBB-3F44-A9A5-E3EE5F6315BA}"/>
                </a:ext>
              </a:extLst>
            </p:cNvPr>
            <p:cNvSpPr>
              <a:spLocks/>
            </p:cNvSpPr>
            <p:nvPr/>
          </p:nvSpPr>
          <p:spPr bwMode="gray">
            <a:xfrm>
              <a:off x="3105676" y="2713947"/>
              <a:ext cx="932274" cy="727186"/>
            </a:xfrm>
            <a:custGeom>
              <a:avLst/>
              <a:gdLst>
                <a:gd name="T0" fmla="*/ 290 w 308"/>
                <a:gd name="T1" fmla="*/ 9 h 239"/>
                <a:gd name="T2" fmla="*/ 283 w 308"/>
                <a:gd name="T3" fmla="*/ 12 h 239"/>
                <a:gd name="T4" fmla="*/ 267 w 308"/>
                <a:gd name="T5" fmla="*/ 0 h 239"/>
                <a:gd name="T6" fmla="*/ 226 w 308"/>
                <a:gd name="T7" fmla="*/ 0 h 239"/>
                <a:gd name="T8" fmla="*/ 151 w 308"/>
                <a:gd name="T9" fmla="*/ 50 h 239"/>
                <a:gd name="T10" fmla="*/ 108 w 308"/>
                <a:gd name="T11" fmla="*/ 82 h 239"/>
                <a:gd name="T12" fmla="*/ 79 w 308"/>
                <a:gd name="T13" fmla="*/ 89 h 239"/>
                <a:gd name="T14" fmla="*/ 79 w 308"/>
                <a:gd name="T15" fmla="*/ 153 h 239"/>
                <a:gd name="T16" fmla="*/ 74 w 308"/>
                <a:gd name="T17" fmla="*/ 156 h 239"/>
                <a:gd name="T18" fmla="*/ 65 w 308"/>
                <a:gd name="T19" fmla="*/ 166 h 239"/>
                <a:gd name="T20" fmla="*/ 23 w 308"/>
                <a:gd name="T21" fmla="*/ 166 h 239"/>
                <a:gd name="T22" fmla="*/ 15 w 308"/>
                <a:gd name="T23" fmla="*/ 174 h 239"/>
                <a:gd name="T24" fmla="*/ 1 w 308"/>
                <a:gd name="T25" fmla="*/ 174 h 239"/>
                <a:gd name="T26" fmla="*/ 0 w 308"/>
                <a:gd name="T27" fmla="*/ 182 h 239"/>
                <a:gd name="T28" fmla="*/ 5 w 308"/>
                <a:gd name="T29" fmla="*/ 194 h 239"/>
                <a:gd name="T30" fmla="*/ 24 w 308"/>
                <a:gd name="T31" fmla="*/ 219 h 239"/>
                <a:gd name="T32" fmla="*/ 39 w 308"/>
                <a:gd name="T33" fmla="*/ 220 h 239"/>
                <a:gd name="T34" fmla="*/ 41 w 308"/>
                <a:gd name="T35" fmla="*/ 224 h 239"/>
                <a:gd name="T36" fmla="*/ 39 w 308"/>
                <a:gd name="T37" fmla="*/ 228 h 239"/>
                <a:gd name="T38" fmla="*/ 44 w 308"/>
                <a:gd name="T39" fmla="*/ 234 h 239"/>
                <a:gd name="T40" fmla="*/ 46 w 308"/>
                <a:gd name="T41" fmla="*/ 233 h 239"/>
                <a:gd name="T42" fmla="*/ 44 w 308"/>
                <a:gd name="T43" fmla="*/ 228 h 239"/>
                <a:gd name="T44" fmla="*/ 53 w 308"/>
                <a:gd name="T45" fmla="*/ 225 h 239"/>
                <a:gd name="T46" fmla="*/ 67 w 308"/>
                <a:gd name="T47" fmla="*/ 239 h 239"/>
                <a:gd name="T48" fmla="*/ 67 w 308"/>
                <a:gd name="T49" fmla="*/ 224 h 239"/>
                <a:gd name="T50" fmla="*/ 75 w 308"/>
                <a:gd name="T51" fmla="*/ 217 h 239"/>
                <a:gd name="T52" fmla="*/ 79 w 308"/>
                <a:gd name="T53" fmla="*/ 205 h 239"/>
                <a:gd name="T54" fmla="*/ 92 w 308"/>
                <a:gd name="T55" fmla="*/ 199 h 239"/>
                <a:gd name="T56" fmla="*/ 108 w 308"/>
                <a:gd name="T57" fmla="*/ 197 h 239"/>
                <a:gd name="T58" fmla="*/ 133 w 308"/>
                <a:gd name="T59" fmla="*/ 215 h 239"/>
                <a:gd name="T60" fmla="*/ 152 w 308"/>
                <a:gd name="T61" fmla="*/ 207 h 239"/>
                <a:gd name="T62" fmla="*/ 165 w 308"/>
                <a:gd name="T63" fmla="*/ 216 h 239"/>
                <a:gd name="T64" fmla="*/ 179 w 308"/>
                <a:gd name="T65" fmla="*/ 219 h 239"/>
                <a:gd name="T66" fmla="*/ 197 w 308"/>
                <a:gd name="T67" fmla="*/ 207 h 239"/>
                <a:gd name="T68" fmla="*/ 223 w 308"/>
                <a:gd name="T69" fmla="*/ 206 h 239"/>
                <a:gd name="T70" fmla="*/ 237 w 308"/>
                <a:gd name="T71" fmla="*/ 210 h 239"/>
                <a:gd name="T72" fmla="*/ 250 w 308"/>
                <a:gd name="T73" fmla="*/ 202 h 239"/>
                <a:gd name="T74" fmla="*/ 252 w 308"/>
                <a:gd name="T75" fmla="*/ 197 h 239"/>
                <a:gd name="T76" fmla="*/ 250 w 308"/>
                <a:gd name="T77" fmla="*/ 191 h 239"/>
                <a:gd name="T78" fmla="*/ 253 w 308"/>
                <a:gd name="T79" fmla="*/ 187 h 239"/>
                <a:gd name="T80" fmla="*/ 261 w 308"/>
                <a:gd name="T81" fmla="*/ 187 h 239"/>
                <a:gd name="T82" fmla="*/ 257 w 308"/>
                <a:gd name="T83" fmla="*/ 186 h 239"/>
                <a:gd name="T84" fmla="*/ 262 w 308"/>
                <a:gd name="T85" fmla="*/ 171 h 239"/>
                <a:gd name="T86" fmla="*/ 296 w 308"/>
                <a:gd name="T87" fmla="*/ 134 h 239"/>
                <a:gd name="T88" fmla="*/ 299 w 308"/>
                <a:gd name="T89" fmla="*/ 101 h 239"/>
                <a:gd name="T90" fmla="*/ 303 w 308"/>
                <a:gd name="T91" fmla="*/ 72 h 239"/>
                <a:gd name="T92" fmla="*/ 308 w 308"/>
                <a:gd name="T93" fmla="*/ 63 h 239"/>
                <a:gd name="T94" fmla="*/ 296 w 308"/>
                <a:gd name="T95" fmla="*/ 54 h 239"/>
                <a:gd name="T96" fmla="*/ 290 w 308"/>
                <a:gd name="T97" fmla="*/ 43 h 239"/>
                <a:gd name="T98" fmla="*/ 290 w 308"/>
                <a:gd name="T99" fmla="*/ 9 h 239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308" h="239">
                  <a:moveTo>
                    <a:pt x="290" y="9"/>
                  </a:moveTo>
                  <a:lnTo>
                    <a:pt x="283" y="12"/>
                  </a:lnTo>
                  <a:lnTo>
                    <a:pt x="267" y="0"/>
                  </a:lnTo>
                  <a:lnTo>
                    <a:pt x="226" y="0"/>
                  </a:lnTo>
                  <a:lnTo>
                    <a:pt x="151" y="50"/>
                  </a:lnTo>
                  <a:lnTo>
                    <a:pt x="108" y="82"/>
                  </a:lnTo>
                  <a:lnTo>
                    <a:pt x="79" y="89"/>
                  </a:lnTo>
                  <a:lnTo>
                    <a:pt x="79" y="153"/>
                  </a:lnTo>
                  <a:lnTo>
                    <a:pt x="74" y="156"/>
                  </a:lnTo>
                  <a:lnTo>
                    <a:pt x="65" y="166"/>
                  </a:lnTo>
                  <a:lnTo>
                    <a:pt x="23" y="166"/>
                  </a:lnTo>
                  <a:lnTo>
                    <a:pt x="15" y="174"/>
                  </a:lnTo>
                  <a:lnTo>
                    <a:pt x="1" y="174"/>
                  </a:lnTo>
                  <a:lnTo>
                    <a:pt x="0" y="182"/>
                  </a:lnTo>
                  <a:lnTo>
                    <a:pt x="5" y="194"/>
                  </a:lnTo>
                  <a:lnTo>
                    <a:pt x="24" y="219"/>
                  </a:lnTo>
                  <a:lnTo>
                    <a:pt x="39" y="220"/>
                  </a:lnTo>
                  <a:lnTo>
                    <a:pt x="41" y="224"/>
                  </a:lnTo>
                  <a:lnTo>
                    <a:pt x="39" y="228"/>
                  </a:lnTo>
                  <a:lnTo>
                    <a:pt x="44" y="234"/>
                  </a:lnTo>
                  <a:lnTo>
                    <a:pt x="46" y="233"/>
                  </a:lnTo>
                  <a:lnTo>
                    <a:pt x="44" y="228"/>
                  </a:lnTo>
                  <a:lnTo>
                    <a:pt x="53" y="225"/>
                  </a:lnTo>
                  <a:lnTo>
                    <a:pt x="67" y="239"/>
                  </a:lnTo>
                  <a:lnTo>
                    <a:pt x="67" y="224"/>
                  </a:lnTo>
                  <a:lnTo>
                    <a:pt x="75" y="217"/>
                  </a:lnTo>
                  <a:lnTo>
                    <a:pt x="79" y="205"/>
                  </a:lnTo>
                  <a:lnTo>
                    <a:pt x="92" y="199"/>
                  </a:lnTo>
                  <a:lnTo>
                    <a:pt x="108" y="197"/>
                  </a:lnTo>
                  <a:lnTo>
                    <a:pt x="133" y="215"/>
                  </a:lnTo>
                  <a:lnTo>
                    <a:pt x="152" y="207"/>
                  </a:lnTo>
                  <a:lnTo>
                    <a:pt x="165" y="216"/>
                  </a:lnTo>
                  <a:lnTo>
                    <a:pt x="179" y="219"/>
                  </a:lnTo>
                  <a:lnTo>
                    <a:pt x="197" y="207"/>
                  </a:lnTo>
                  <a:lnTo>
                    <a:pt x="223" y="206"/>
                  </a:lnTo>
                  <a:lnTo>
                    <a:pt x="237" y="210"/>
                  </a:lnTo>
                  <a:lnTo>
                    <a:pt x="250" y="202"/>
                  </a:lnTo>
                  <a:lnTo>
                    <a:pt x="252" y="197"/>
                  </a:lnTo>
                  <a:lnTo>
                    <a:pt x="250" y="191"/>
                  </a:lnTo>
                  <a:lnTo>
                    <a:pt x="253" y="187"/>
                  </a:lnTo>
                  <a:lnTo>
                    <a:pt x="261" y="187"/>
                  </a:lnTo>
                  <a:lnTo>
                    <a:pt x="257" y="186"/>
                  </a:lnTo>
                  <a:lnTo>
                    <a:pt x="262" y="171"/>
                  </a:lnTo>
                  <a:lnTo>
                    <a:pt x="296" y="134"/>
                  </a:lnTo>
                  <a:lnTo>
                    <a:pt x="299" y="101"/>
                  </a:lnTo>
                  <a:lnTo>
                    <a:pt x="303" y="72"/>
                  </a:lnTo>
                  <a:lnTo>
                    <a:pt x="308" y="63"/>
                  </a:lnTo>
                  <a:lnTo>
                    <a:pt x="296" y="54"/>
                  </a:lnTo>
                  <a:lnTo>
                    <a:pt x="290" y="43"/>
                  </a:lnTo>
                  <a:lnTo>
                    <a:pt x="290" y="9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GB" dirty="0">
                <a:latin typeface="Calibri Light" panose="020F0302020204030204" pitchFamily="34" charset="0"/>
                <a:sym typeface="Calibri Light" panose="020F0302020204030204" pitchFamily="34" charset="0"/>
              </a:endParaRPr>
            </a:p>
          </p:txBody>
        </p:sp>
        <p:sp>
          <p:nvSpPr>
            <p:cNvPr id="1462" name="Freeform 980">
              <a:extLst>
                <a:ext uri="{FF2B5EF4-FFF2-40B4-BE49-F238E27FC236}">
                  <a16:creationId xmlns:a16="http://schemas.microsoft.com/office/drawing/2014/main" id="{82568AD6-9D05-BF4F-915A-511F256C77A2}"/>
                </a:ext>
              </a:extLst>
            </p:cNvPr>
            <p:cNvSpPr>
              <a:spLocks/>
            </p:cNvSpPr>
            <p:nvPr/>
          </p:nvSpPr>
          <p:spPr bwMode="gray">
            <a:xfrm>
              <a:off x="3266100" y="3313340"/>
              <a:ext cx="678018" cy="575053"/>
            </a:xfrm>
            <a:custGeom>
              <a:avLst/>
              <a:gdLst>
                <a:gd name="T0" fmla="*/ 42 w 224"/>
                <a:gd name="T1" fmla="*/ 157 h 189"/>
                <a:gd name="T2" fmla="*/ 39 w 224"/>
                <a:gd name="T3" fmla="*/ 151 h 189"/>
                <a:gd name="T4" fmla="*/ 27 w 224"/>
                <a:gd name="T5" fmla="*/ 146 h 189"/>
                <a:gd name="T6" fmla="*/ 0 w 224"/>
                <a:gd name="T7" fmla="*/ 147 h 189"/>
                <a:gd name="T8" fmla="*/ 0 w 224"/>
                <a:gd name="T9" fmla="*/ 105 h 189"/>
                <a:gd name="T10" fmla="*/ 7 w 224"/>
                <a:gd name="T11" fmla="*/ 83 h 189"/>
                <a:gd name="T12" fmla="*/ 14 w 224"/>
                <a:gd name="T13" fmla="*/ 77 h 189"/>
                <a:gd name="T14" fmla="*/ 14 w 224"/>
                <a:gd name="T15" fmla="*/ 69 h 189"/>
                <a:gd name="T16" fmla="*/ 18 w 224"/>
                <a:gd name="T17" fmla="*/ 67 h 189"/>
                <a:gd name="T18" fmla="*/ 17 w 224"/>
                <a:gd name="T19" fmla="*/ 54 h 189"/>
                <a:gd name="T20" fmla="*/ 13 w 224"/>
                <a:gd name="T21" fmla="*/ 48 h 189"/>
                <a:gd name="T22" fmla="*/ 14 w 224"/>
                <a:gd name="T23" fmla="*/ 42 h 189"/>
                <a:gd name="T24" fmla="*/ 14 w 224"/>
                <a:gd name="T25" fmla="*/ 27 h 189"/>
                <a:gd name="T26" fmla="*/ 22 w 224"/>
                <a:gd name="T27" fmla="*/ 20 h 189"/>
                <a:gd name="T28" fmla="*/ 26 w 224"/>
                <a:gd name="T29" fmla="*/ 8 h 189"/>
                <a:gd name="T30" fmla="*/ 39 w 224"/>
                <a:gd name="T31" fmla="*/ 2 h 189"/>
                <a:gd name="T32" fmla="*/ 55 w 224"/>
                <a:gd name="T33" fmla="*/ 0 h 189"/>
                <a:gd name="T34" fmla="*/ 80 w 224"/>
                <a:gd name="T35" fmla="*/ 18 h 189"/>
                <a:gd name="T36" fmla="*/ 99 w 224"/>
                <a:gd name="T37" fmla="*/ 10 h 189"/>
                <a:gd name="T38" fmla="*/ 112 w 224"/>
                <a:gd name="T39" fmla="*/ 19 h 189"/>
                <a:gd name="T40" fmla="*/ 126 w 224"/>
                <a:gd name="T41" fmla="*/ 22 h 189"/>
                <a:gd name="T42" fmla="*/ 144 w 224"/>
                <a:gd name="T43" fmla="*/ 10 h 189"/>
                <a:gd name="T44" fmla="*/ 170 w 224"/>
                <a:gd name="T45" fmla="*/ 9 h 189"/>
                <a:gd name="T46" fmla="*/ 184 w 224"/>
                <a:gd name="T47" fmla="*/ 13 h 189"/>
                <a:gd name="T48" fmla="*/ 197 w 224"/>
                <a:gd name="T49" fmla="*/ 5 h 189"/>
                <a:gd name="T50" fmla="*/ 199 w 224"/>
                <a:gd name="T51" fmla="*/ 0 h 189"/>
                <a:gd name="T52" fmla="*/ 218 w 224"/>
                <a:gd name="T53" fmla="*/ 26 h 189"/>
                <a:gd name="T54" fmla="*/ 224 w 224"/>
                <a:gd name="T55" fmla="*/ 32 h 189"/>
                <a:gd name="T56" fmla="*/ 224 w 224"/>
                <a:gd name="T57" fmla="*/ 42 h 189"/>
                <a:gd name="T58" fmla="*/ 206 w 224"/>
                <a:gd name="T59" fmla="*/ 57 h 189"/>
                <a:gd name="T60" fmla="*/ 193 w 224"/>
                <a:gd name="T61" fmla="*/ 97 h 189"/>
                <a:gd name="T62" fmla="*/ 183 w 224"/>
                <a:gd name="T63" fmla="*/ 106 h 189"/>
                <a:gd name="T64" fmla="*/ 167 w 224"/>
                <a:gd name="T65" fmla="*/ 142 h 189"/>
                <a:gd name="T66" fmla="*/ 159 w 224"/>
                <a:gd name="T67" fmla="*/ 144 h 189"/>
                <a:gd name="T68" fmla="*/ 149 w 224"/>
                <a:gd name="T69" fmla="*/ 136 h 189"/>
                <a:gd name="T70" fmla="*/ 130 w 224"/>
                <a:gd name="T71" fmla="*/ 136 h 189"/>
                <a:gd name="T72" fmla="*/ 116 w 224"/>
                <a:gd name="T73" fmla="*/ 156 h 189"/>
                <a:gd name="T74" fmla="*/ 108 w 224"/>
                <a:gd name="T75" fmla="*/ 179 h 189"/>
                <a:gd name="T76" fmla="*/ 105 w 224"/>
                <a:gd name="T77" fmla="*/ 176 h 189"/>
                <a:gd name="T78" fmla="*/ 102 w 224"/>
                <a:gd name="T79" fmla="*/ 184 h 189"/>
                <a:gd name="T80" fmla="*/ 83 w 224"/>
                <a:gd name="T81" fmla="*/ 180 h 189"/>
                <a:gd name="T82" fmla="*/ 79 w 224"/>
                <a:gd name="T83" fmla="*/ 185 h 189"/>
                <a:gd name="T84" fmla="*/ 66 w 224"/>
                <a:gd name="T85" fmla="*/ 189 h 189"/>
                <a:gd name="T86" fmla="*/ 51 w 224"/>
                <a:gd name="T87" fmla="*/ 177 h 189"/>
                <a:gd name="T88" fmla="*/ 51 w 224"/>
                <a:gd name="T89" fmla="*/ 165 h 189"/>
                <a:gd name="T90" fmla="*/ 42 w 224"/>
                <a:gd name="T91" fmla="*/ 157 h 189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24" h="189">
                  <a:moveTo>
                    <a:pt x="42" y="157"/>
                  </a:moveTo>
                  <a:lnTo>
                    <a:pt x="39" y="151"/>
                  </a:lnTo>
                  <a:lnTo>
                    <a:pt x="27" y="146"/>
                  </a:lnTo>
                  <a:lnTo>
                    <a:pt x="0" y="147"/>
                  </a:lnTo>
                  <a:lnTo>
                    <a:pt x="0" y="105"/>
                  </a:lnTo>
                  <a:lnTo>
                    <a:pt x="7" y="83"/>
                  </a:lnTo>
                  <a:lnTo>
                    <a:pt x="14" y="77"/>
                  </a:lnTo>
                  <a:lnTo>
                    <a:pt x="14" y="69"/>
                  </a:lnTo>
                  <a:lnTo>
                    <a:pt x="18" y="67"/>
                  </a:lnTo>
                  <a:lnTo>
                    <a:pt x="17" y="54"/>
                  </a:lnTo>
                  <a:lnTo>
                    <a:pt x="13" y="48"/>
                  </a:lnTo>
                  <a:lnTo>
                    <a:pt x="14" y="42"/>
                  </a:lnTo>
                  <a:lnTo>
                    <a:pt x="14" y="27"/>
                  </a:lnTo>
                  <a:lnTo>
                    <a:pt x="22" y="20"/>
                  </a:lnTo>
                  <a:lnTo>
                    <a:pt x="26" y="8"/>
                  </a:lnTo>
                  <a:lnTo>
                    <a:pt x="39" y="2"/>
                  </a:lnTo>
                  <a:lnTo>
                    <a:pt x="55" y="0"/>
                  </a:lnTo>
                  <a:lnTo>
                    <a:pt x="80" y="18"/>
                  </a:lnTo>
                  <a:lnTo>
                    <a:pt x="99" y="10"/>
                  </a:lnTo>
                  <a:lnTo>
                    <a:pt x="112" y="19"/>
                  </a:lnTo>
                  <a:lnTo>
                    <a:pt x="126" y="22"/>
                  </a:lnTo>
                  <a:lnTo>
                    <a:pt x="144" y="10"/>
                  </a:lnTo>
                  <a:lnTo>
                    <a:pt x="170" y="9"/>
                  </a:lnTo>
                  <a:lnTo>
                    <a:pt x="184" y="13"/>
                  </a:lnTo>
                  <a:lnTo>
                    <a:pt x="197" y="5"/>
                  </a:lnTo>
                  <a:lnTo>
                    <a:pt x="199" y="0"/>
                  </a:lnTo>
                  <a:lnTo>
                    <a:pt x="218" y="26"/>
                  </a:lnTo>
                  <a:lnTo>
                    <a:pt x="224" y="32"/>
                  </a:lnTo>
                  <a:lnTo>
                    <a:pt x="224" y="42"/>
                  </a:lnTo>
                  <a:lnTo>
                    <a:pt x="206" y="57"/>
                  </a:lnTo>
                  <a:lnTo>
                    <a:pt x="193" y="97"/>
                  </a:lnTo>
                  <a:lnTo>
                    <a:pt x="183" y="106"/>
                  </a:lnTo>
                  <a:lnTo>
                    <a:pt x="167" y="142"/>
                  </a:lnTo>
                  <a:lnTo>
                    <a:pt x="159" y="144"/>
                  </a:lnTo>
                  <a:lnTo>
                    <a:pt x="149" y="136"/>
                  </a:lnTo>
                  <a:lnTo>
                    <a:pt x="130" y="136"/>
                  </a:lnTo>
                  <a:lnTo>
                    <a:pt x="116" y="156"/>
                  </a:lnTo>
                  <a:lnTo>
                    <a:pt x="108" y="179"/>
                  </a:lnTo>
                  <a:lnTo>
                    <a:pt x="105" y="176"/>
                  </a:lnTo>
                  <a:lnTo>
                    <a:pt x="102" y="184"/>
                  </a:lnTo>
                  <a:lnTo>
                    <a:pt x="83" y="180"/>
                  </a:lnTo>
                  <a:lnTo>
                    <a:pt x="79" y="185"/>
                  </a:lnTo>
                  <a:lnTo>
                    <a:pt x="66" y="189"/>
                  </a:lnTo>
                  <a:lnTo>
                    <a:pt x="51" y="177"/>
                  </a:lnTo>
                  <a:lnTo>
                    <a:pt x="51" y="165"/>
                  </a:lnTo>
                  <a:lnTo>
                    <a:pt x="42" y="157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GB" dirty="0">
                <a:latin typeface="Calibri Light" panose="020F0302020204030204" pitchFamily="34" charset="0"/>
                <a:sym typeface="Calibri Light" panose="020F0302020204030204" pitchFamily="34" charset="0"/>
              </a:endParaRPr>
            </a:p>
          </p:txBody>
        </p:sp>
        <p:sp>
          <p:nvSpPr>
            <p:cNvPr id="1463" name="Freeform 981">
              <a:extLst>
                <a:ext uri="{FF2B5EF4-FFF2-40B4-BE49-F238E27FC236}">
                  <a16:creationId xmlns:a16="http://schemas.microsoft.com/office/drawing/2014/main" id="{768D8A5C-46C4-D241-9A8D-CE4BD5E152B0}"/>
                </a:ext>
              </a:extLst>
            </p:cNvPr>
            <p:cNvSpPr>
              <a:spLocks/>
            </p:cNvSpPr>
            <p:nvPr/>
          </p:nvSpPr>
          <p:spPr bwMode="gray">
            <a:xfrm>
              <a:off x="2118915" y="3380277"/>
              <a:ext cx="184639" cy="106491"/>
            </a:xfrm>
            <a:custGeom>
              <a:avLst/>
              <a:gdLst>
                <a:gd name="T0" fmla="*/ 32 w 61"/>
                <a:gd name="T1" fmla="*/ 35 h 35"/>
                <a:gd name="T2" fmla="*/ 27 w 61"/>
                <a:gd name="T3" fmla="*/ 30 h 35"/>
                <a:gd name="T4" fmla="*/ 25 w 61"/>
                <a:gd name="T5" fmla="*/ 20 h 35"/>
                <a:gd name="T6" fmla="*/ 37 w 61"/>
                <a:gd name="T7" fmla="*/ 15 h 35"/>
                <a:gd name="T8" fmla="*/ 17 w 61"/>
                <a:gd name="T9" fmla="*/ 20 h 35"/>
                <a:gd name="T10" fmla="*/ 0 w 61"/>
                <a:gd name="T11" fmla="*/ 5 h 35"/>
                <a:gd name="T12" fmla="*/ 19 w 61"/>
                <a:gd name="T13" fmla="*/ 5 h 35"/>
                <a:gd name="T14" fmla="*/ 32 w 61"/>
                <a:gd name="T15" fmla="*/ 1 h 35"/>
                <a:gd name="T16" fmla="*/ 59 w 61"/>
                <a:gd name="T17" fmla="*/ 0 h 35"/>
                <a:gd name="T18" fmla="*/ 61 w 61"/>
                <a:gd name="T19" fmla="*/ 6 h 35"/>
                <a:gd name="T20" fmla="*/ 56 w 61"/>
                <a:gd name="T21" fmla="*/ 10 h 35"/>
                <a:gd name="T22" fmla="*/ 59 w 61"/>
                <a:gd name="T23" fmla="*/ 20 h 35"/>
                <a:gd name="T24" fmla="*/ 42 w 61"/>
                <a:gd name="T25" fmla="*/ 24 h 35"/>
                <a:gd name="T26" fmla="*/ 32 w 61"/>
                <a:gd name="T27" fmla="*/ 35 h 3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61" h="35">
                  <a:moveTo>
                    <a:pt x="32" y="35"/>
                  </a:moveTo>
                  <a:lnTo>
                    <a:pt x="27" y="30"/>
                  </a:lnTo>
                  <a:lnTo>
                    <a:pt x="25" y="20"/>
                  </a:lnTo>
                  <a:lnTo>
                    <a:pt x="37" y="15"/>
                  </a:lnTo>
                  <a:lnTo>
                    <a:pt x="17" y="20"/>
                  </a:lnTo>
                  <a:lnTo>
                    <a:pt x="0" y="5"/>
                  </a:lnTo>
                  <a:lnTo>
                    <a:pt x="19" y="5"/>
                  </a:lnTo>
                  <a:lnTo>
                    <a:pt x="32" y="1"/>
                  </a:lnTo>
                  <a:lnTo>
                    <a:pt x="59" y="0"/>
                  </a:lnTo>
                  <a:lnTo>
                    <a:pt x="61" y="6"/>
                  </a:lnTo>
                  <a:lnTo>
                    <a:pt x="56" y="10"/>
                  </a:lnTo>
                  <a:lnTo>
                    <a:pt x="59" y="20"/>
                  </a:lnTo>
                  <a:lnTo>
                    <a:pt x="42" y="24"/>
                  </a:lnTo>
                  <a:lnTo>
                    <a:pt x="32" y="35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GB" dirty="0">
                <a:latin typeface="Calibri Light" panose="020F0302020204030204" pitchFamily="34" charset="0"/>
                <a:sym typeface="Calibri Light" panose="020F0302020204030204" pitchFamily="34" charset="0"/>
              </a:endParaRPr>
            </a:p>
          </p:txBody>
        </p:sp>
        <p:sp>
          <p:nvSpPr>
            <p:cNvPr id="1464" name="Freeform 982">
              <a:extLst>
                <a:ext uri="{FF2B5EF4-FFF2-40B4-BE49-F238E27FC236}">
                  <a16:creationId xmlns:a16="http://schemas.microsoft.com/office/drawing/2014/main" id="{0FEE173E-5F6C-C849-92F2-B49995C89950}"/>
                </a:ext>
              </a:extLst>
            </p:cNvPr>
            <p:cNvSpPr>
              <a:spLocks/>
            </p:cNvSpPr>
            <p:nvPr/>
          </p:nvSpPr>
          <p:spPr bwMode="gray">
            <a:xfrm>
              <a:off x="4803741" y="4192656"/>
              <a:ext cx="108965" cy="100407"/>
            </a:xfrm>
            <a:custGeom>
              <a:avLst/>
              <a:gdLst>
                <a:gd name="T0" fmla="*/ 14 w 36"/>
                <a:gd name="T1" fmla="*/ 5 h 33"/>
                <a:gd name="T2" fmla="*/ 21 w 36"/>
                <a:gd name="T3" fmla="*/ 6 h 33"/>
                <a:gd name="T4" fmla="*/ 28 w 36"/>
                <a:gd name="T5" fmla="*/ 0 h 33"/>
                <a:gd name="T6" fmla="*/ 36 w 36"/>
                <a:gd name="T7" fmla="*/ 17 h 33"/>
                <a:gd name="T8" fmla="*/ 32 w 36"/>
                <a:gd name="T9" fmla="*/ 25 h 33"/>
                <a:gd name="T10" fmla="*/ 20 w 36"/>
                <a:gd name="T11" fmla="*/ 25 h 33"/>
                <a:gd name="T12" fmla="*/ 17 w 36"/>
                <a:gd name="T13" fmla="*/ 32 h 33"/>
                <a:gd name="T14" fmla="*/ 10 w 36"/>
                <a:gd name="T15" fmla="*/ 33 h 33"/>
                <a:gd name="T16" fmla="*/ 5 w 36"/>
                <a:gd name="T17" fmla="*/ 27 h 33"/>
                <a:gd name="T18" fmla="*/ 3 w 36"/>
                <a:gd name="T19" fmla="*/ 32 h 33"/>
                <a:gd name="T20" fmla="*/ 0 w 36"/>
                <a:gd name="T21" fmla="*/ 25 h 33"/>
                <a:gd name="T22" fmla="*/ 14 w 36"/>
                <a:gd name="T23" fmla="*/ 5 h 3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6" h="33">
                  <a:moveTo>
                    <a:pt x="14" y="5"/>
                  </a:moveTo>
                  <a:lnTo>
                    <a:pt x="21" y="6"/>
                  </a:lnTo>
                  <a:lnTo>
                    <a:pt x="28" y="0"/>
                  </a:lnTo>
                  <a:lnTo>
                    <a:pt x="36" y="17"/>
                  </a:lnTo>
                  <a:lnTo>
                    <a:pt x="32" y="25"/>
                  </a:lnTo>
                  <a:lnTo>
                    <a:pt x="20" y="25"/>
                  </a:lnTo>
                  <a:lnTo>
                    <a:pt x="17" y="32"/>
                  </a:lnTo>
                  <a:lnTo>
                    <a:pt x="10" y="33"/>
                  </a:lnTo>
                  <a:lnTo>
                    <a:pt x="5" y="27"/>
                  </a:lnTo>
                  <a:lnTo>
                    <a:pt x="3" y="32"/>
                  </a:lnTo>
                  <a:lnTo>
                    <a:pt x="0" y="25"/>
                  </a:lnTo>
                  <a:lnTo>
                    <a:pt x="14" y="5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GB" dirty="0">
                <a:latin typeface="Calibri Light" panose="020F0302020204030204" pitchFamily="34" charset="0"/>
                <a:sym typeface="Calibri Light" panose="020F0302020204030204" pitchFamily="34" charset="0"/>
              </a:endParaRPr>
            </a:p>
          </p:txBody>
        </p:sp>
        <p:sp>
          <p:nvSpPr>
            <p:cNvPr id="1465" name="Freeform 983">
              <a:extLst>
                <a:ext uri="{FF2B5EF4-FFF2-40B4-BE49-F238E27FC236}">
                  <a16:creationId xmlns:a16="http://schemas.microsoft.com/office/drawing/2014/main" id="{9287952C-7002-2747-8A72-F0716F8919C1}"/>
                </a:ext>
              </a:extLst>
            </p:cNvPr>
            <p:cNvSpPr>
              <a:spLocks/>
            </p:cNvSpPr>
            <p:nvPr/>
          </p:nvSpPr>
          <p:spPr bwMode="gray">
            <a:xfrm>
              <a:off x="3477979" y="4104422"/>
              <a:ext cx="18161" cy="21298"/>
            </a:xfrm>
            <a:custGeom>
              <a:avLst/>
              <a:gdLst>
                <a:gd name="T0" fmla="*/ 3 w 6"/>
                <a:gd name="T1" fmla="*/ 0 h 7"/>
                <a:gd name="T2" fmla="*/ 6 w 6"/>
                <a:gd name="T3" fmla="*/ 3 h 7"/>
                <a:gd name="T4" fmla="*/ 2 w 6"/>
                <a:gd name="T5" fmla="*/ 7 h 7"/>
                <a:gd name="T6" fmla="*/ 0 w 6"/>
                <a:gd name="T7" fmla="*/ 3 h 7"/>
                <a:gd name="T8" fmla="*/ 3 w 6"/>
                <a:gd name="T9" fmla="*/ 0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7">
                  <a:moveTo>
                    <a:pt x="3" y="0"/>
                  </a:moveTo>
                  <a:lnTo>
                    <a:pt x="6" y="3"/>
                  </a:lnTo>
                  <a:lnTo>
                    <a:pt x="2" y="7"/>
                  </a:lnTo>
                  <a:lnTo>
                    <a:pt x="0" y="3"/>
                  </a:lnTo>
                  <a:lnTo>
                    <a:pt x="3" y="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GB" dirty="0">
                <a:latin typeface="Calibri Light" panose="020F0302020204030204" pitchFamily="34" charset="0"/>
                <a:sym typeface="Calibri Light" panose="020F0302020204030204" pitchFamily="34" charset="0"/>
              </a:endParaRPr>
            </a:p>
          </p:txBody>
        </p:sp>
        <p:sp>
          <p:nvSpPr>
            <p:cNvPr id="1466" name="Freeform 984">
              <a:extLst>
                <a:ext uri="{FF2B5EF4-FFF2-40B4-BE49-F238E27FC236}">
                  <a16:creationId xmlns:a16="http://schemas.microsoft.com/office/drawing/2014/main" id="{C84D91C1-EFE1-8A48-B4D7-EF6669C568C3}"/>
                </a:ext>
              </a:extLst>
            </p:cNvPr>
            <p:cNvSpPr>
              <a:spLocks/>
            </p:cNvSpPr>
            <p:nvPr/>
          </p:nvSpPr>
          <p:spPr bwMode="gray">
            <a:xfrm>
              <a:off x="2070485" y="3139909"/>
              <a:ext cx="369278" cy="258621"/>
            </a:xfrm>
            <a:custGeom>
              <a:avLst/>
              <a:gdLst>
                <a:gd name="T0" fmla="*/ 16 w 122"/>
                <a:gd name="T1" fmla="*/ 72 h 85"/>
                <a:gd name="T2" fmla="*/ 16 w 122"/>
                <a:gd name="T3" fmla="*/ 84 h 85"/>
                <a:gd name="T4" fmla="*/ 35 w 122"/>
                <a:gd name="T5" fmla="*/ 84 h 85"/>
                <a:gd name="T6" fmla="*/ 48 w 122"/>
                <a:gd name="T7" fmla="*/ 80 h 85"/>
                <a:gd name="T8" fmla="*/ 75 w 122"/>
                <a:gd name="T9" fmla="*/ 79 h 85"/>
                <a:gd name="T10" fmla="*/ 102 w 122"/>
                <a:gd name="T11" fmla="*/ 85 h 85"/>
                <a:gd name="T12" fmla="*/ 122 w 122"/>
                <a:gd name="T13" fmla="*/ 84 h 85"/>
                <a:gd name="T14" fmla="*/ 121 w 122"/>
                <a:gd name="T15" fmla="*/ 74 h 85"/>
                <a:gd name="T16" fmla="*/ 108 w 122"/>
                <a:gd name="T17" fmla="*/ 60 h 85"/>
                <a:gd name="T18" fmla="*/ 110 w 122"/>
                <a:gd name="T19" fmla="*/ 55 h 85"/>
                <a:gd name="T20" fmla="*/ 106 w 122"/>
                <a:gd name="T21" fmla="*/ 37 h 85"/>
                <a:gd name="T22" fmla="*/ 91 w 122"/>
                <a:gd name="T23" fmla="*/ 27 h 85"/>
                <a:gd name="T24" fmla="*/ 81 w 122"/>
                <a:gd name="T25" fmla="*/ 11 h 85"/>
                <a:gd name="T26" fmla="*/ 73 w 122"/>
                <a:gd name="T27" fmla="*/ 11 h 85"/>
                <a:gd name="T28" fmla="*/ 62 w 122"/>
                <a:gd name="T29" fmla="*/ 0 h 85"/>
                <a:gd name="T30" fmla="*/ 25 w 122"/>
                <a:gd name="T31" fmla="*/ 3 h 85"/>
                <a:gd name="T32" fmla="*/ 20 w 122"/>
                <a:gd name="T33" fmla="*/ 11 h 85"/>
                <a:gd name="T34" fmla="*/ 20 w 122"/>
                <a:gd name="T35" fmla="*/ 20 h 85"/>
                <a:gd name="T36" fmla="*/ 14 w 122"/>
                <a:gd name="T37" fmla="*/ 30 h 85"/>
                <a:gd name="T38" fmla="*/ 0 w 122"/>
                <a:gd name="T39" fmla="*/ 37 h 85"/>
                <a:gd name="T40" fmla="*/ 5 w 122"/>
                <a:gd name="T41" fmla="*/ 39 h 85"/>
                <a:gd name="T42" fmla="*/ 20 w 122"/>
                <a:gd name="T43" fmla="*/ 61 h 85"/>
                <a:gd name="T44" fmla="*/ 39 w 122"/>
                <a:gd name="T45" fmla="*/ 61 h 85"/>
                <a:gd name="T46" fmla="*/ 49 w 122"/>
                <a:gd name="T47" fmla="*/ 56 h 85"/>
                <a:gd name="T48" fmla="*/ 63 w 122"/>
                <a:gd name="T49" fmla="*/ 64 h 85"/>
                <a:gd name="T50" fmla="*/ 74 w 122"/>
                <a:gd name="T51" fmla="*/ 62 h 85"/>
                <a:gd name="T52" fmla="*/ 74 w 122"/>
                <a:gd name="T53" fmla="*/ 65 h 85"/>
                <a:gd name="T54" fmla="*/ 67 w 122"/>
                <a:gd name="T55" fmla="*/ 69 h 85"/>
                <a:gd name="T56" fmla="*/ 48 w 122"/>
                <a:gd name="T57" fmla="*/ 62 h 85"/>
                <a:gd name="T58" fmla="*/ 33 w 122"/>
                <a:gd name="T59" fmla="*/ 69 h 85"/>
                <a:gd name="T60" fmla="*/ 16 w 122"/>
                <a:gd name="T61" fmla="*/ 72 h 85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122" h="85">
                  <a:moveTo>
                    <a:pt x="16" y="72"/>
                  </a:moveTo>
                  <a:lnTo>
                    <a:pt x="16" y="84"/>
                  </a:lnTo>
                  <a:lnTo>
                    <a:pt x="35" y="84"/>
                  </a:lnTo>
                  <a:lnTo>
                    <a:pt x="48" y="80"/>
                  </a:lnTo>
                  <a:lnTo>
                    <a:pt x="75" y="79"/>
                  </a:lnTo>
                  <a:lnTo>
                    <a:pt x="102" y="85"/>
                  </a:lnTo>
                  <a:lnTo>
                    <a:pt x="122" y="84"/>
                  </a:lnTo>
                  <a:lnTo>
                    <a:pt x="121" y="74"/>
                  </a:lnTo>
                  <a:lnTo>
                    <a:pt x="108" y="60"/>
                  </a:lnTo>
                  <a:lnTo>
                    <a:pt x="110" y="55"/>
                  </a:lnTo>
                  <a:lnTo>
                    <a:pt x="106" y="37"/>
                  </a:lnTo>
                  <a:lnTo>
                    <a:pt x="91" y="27"/>
                  </a:lnTo>
                  <a:lnTo>
                    <a:pt x="81" y="11"/>
                  </a:lnTo>
                  <a:lnTo>
                    <a:pt x="73" y="11"/>
                  </a:lnTo>
                  <a:lnTo>
                    <a:pt x="62" y="0"/>
                  </a:lnTo>
                  <a:lnTo>
                    <a:pt x="25" y="3"/>
                  </a:lnTo>
                  <a:lnTo>
                    <a:pt x="20" y="11"/>
                  </a:lnTo>
                  <a:lnTo>
                    <a:pt x="20" y="20"/>
                  </a:lnTo>
                  <a:lnTo>
                    <a:pt x="14" y="30"/>
                  </a:lnTo>
                  <a:lnTo>
                    <a:pt x="0" y="37"/>
                  </a:lnTo>
                  <a:lnTo>
                    <a:pt x="5" y="39"/>
                  </a:lnTo>
                  <a:lnTo>
                    <a:pt x="20" y="61"/>
                  </a:lnTo>
                  <a:lnTo>
                    <a:pt x="39" y="61"/>
                  </a:lnTo>
                  <a:lnTo>
                    <a:pt x="49" y="56"/>
                  </a:lnTo>
                  <a:lnTo>
                    <a:pt x="63" y="64"/>
                  </a:lnTo>
                  <a:lnTo>
                    <a:pt x="74" y="62"/>
                  </a:lnTo>
                  <a:lnTo>
                    <a:pt x="74" y="65"/>
                  </a:lnTo>
                  <a:lnTo>
                    <a:pt x="67" y="69"/>
                  </a:lnTo>
                  <a:lnTo>
                    <a:pt x="48" y="62"/>
                  </a:lnTo>
                  <a:lnTo>
                    <a:pt x="33" y="69"/>
                  </a:lnTo>
                  <a:lnTo>
                    <a:pt x="16" y="72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GB" dirty="0">
                <a:latin typeface="Calibri Light" panose="020F0302020204030204" pitchFamily="34" charset="0"/>
                <a:sym typeface="Calibri Light" panose="020F0302020204030204" pitchFamily="34" charset="0"/>
              </a:endParaRPr>
            </a:p>
          </p:txBody>
        </p:sp>
        <p:grpSp>
          <p:nvGrpSpPr>
            <p:cNvPr id="1467" name="Group 985">
              <a:extLst>
                <a:ext uri="{FF2B5EF4-FFF2-40B4-BE49-F238E27FC236}">
                  <a16:creationId xmlns:a16="http://schemas.microsoft.com/office/drawing/2014/main" id="{A25DB5BE-F693-4249-BE4E-D2B2DC132414}"/>
                </a:ext>
              </a:extLst>
            </p:cNvPr>
            <p:cNvGrpSpPr>
              <a:grpSpLocks/>
            </p:cNvGrpSpPr>
            <p:nvPr/>
          </p:nvGrpSpPr>
          <p:grpSpPr bwMode="gray">
            <a:xfrm>
              <a:off x="2324741" y="3547621"/>
              <a:ext cx="172531" cy="176472"/>
              <a:chOff x="4320" y="4020"/>
              <a:chExt cx="57" cy="58"/>
            </a:xfrm>
            <a:grpFill/>
          </p:grpSpPr>
          <p:sp>
            <p:nvSpPr>
              <p:cNvPr id="1497" name="Freeform 986">
                <a:extLst>
                  <a:ext uri="{FF2B5EF4-FFF2-40B4-BE49-F238E27FC236}">
                    <a16:creationId xmlns:a16="http://schemas.microsoft.com/office/drawing/2014/main" id="{41CB1219-8C97-EB49-B454-11820ABCD331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4320" y="4020"/>
                <a:ext cx="57" cy="58"/>
              </a:xfrm>
              <a:custGeom>
                <a:avLst/>
                <a:gdLst>
                  <a:gd name="T0" fmla="*/ 0 w 57"/>
                  <a:gd name="T1" fmla="*/ 15 h 58"/>
                  <a:gd name="T2" fmla="*/ 3 w 57"/>
                  <a:gd name="T3" fmla="*/ 29 h 58"/>
                  <a:gd name="T4" fmla="*/ 1 w 57"/>
                  <a:gd name="T5" fmla="*/ 31 h 58"/>
                  <a:gd name="T6" fmla="*/ 7 w 57"/>
                  <a:gd name="T7" fmla="*/ 40 h 58"/>
                  <a:gd name="T8" fmla="*/ 17 w 57"/>
                  <a:gd name="T9" fmla="*/ 50 h 58"/>
                  <a:gd name="T10" fmla="*/ 34 w 57"/>
                  <a:gd name="T11" fmla="*/ 58 h 58"/>
                  <a:gd name="T12" fmla="*/ 52 w 57"/>
                  <a:gd name="T13" fmla="*/ 43 h 58"/>
                  <a:gd name="T14" fmla="*/ 52 w 57"/>
                  <a:gd name="T15" fmla="*/ 36 h 58"/>
                  <a:gd name="T16" fmla="*/ 57 w 57"/>
                  <a:gd name="T17" fmla="*/ 34 h 58"/>
                  <a:gd name="T18" fmla="*/ 57 w 57"/>
                  <a:gd name="T19" fmla="*/ 30 h 58"/>
                  <a:gd name="T20" fmla="*/ 57 w 57"/>
                  <a:gd name="T21" fmla="*/ 28 h 58"/>
                  <a:gd name="T22" fmla="*/ 49 w 57"/>
                  <a:gd name="T23" fmla="*/ 31 h 58"/>
                  <a:gd name="T24" fmla="*/ 53 w 57"/>
                  <a:gd name="T25" fmla="*/ 19 h 58"/>
                  <a:gd name="T26" fmla="*/ 39 w 57"/>
                  <a:gd name="T27" fmla="*/ 0 h 58"/>
                  <a:gd name="T28" fmla="*/ 16 w 57"/>
                  <a:gd name="T29" fmla="*/ 1 h 58"/>
                  <a:gd name="T30" fmla="*/ 4 w 57"/>
                  <a:gd name="T31" fmla="*/ 15 h 58"/>
                  <a:gd name="T32" fmla="*/ 0 w 57"/>
                  <a:gd name="T33" fmla="*/ 15 h 5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57" h="58">
                    <a:moveTo>
                      <a:pt x="0" y="15"/>
                    </a:moveTo>
                    <a:lnTo>
                      <a:pt x="3" y="29"/>
                    </a:lnTo>
                    <a:lnTo>
                      <a:pt x="1" y="31"/>
                    </a:lnTo>
                    <a:lnTo>
                      <a:pt x="7" y="40"/>
                    </a:lnTo>
                    <a:lnTo>
                      <a:pt x="17" y="50"/>
                    </a:lnTo>
                    <a:lnTo>
                      <a:pt x="34" y="58"/>
                    </a:lnTo>
                    <a:lnTo>
                      <a:pt x="52" y="43"/>
                    </a:lnTo>
                    <a:lnTo>
                      <a:pt x="52" y="36"/>
                    </a:lnTo>
                    <a:lnTo>
                      <a:pt x="57" y="34"/>
                    </a:lnTo>
                    <a:lnTo>
                      <a:pt x="57" y="30"/>
                    </a:lnTo>
                    <a:lnTo>
                      <a:pt x="57" y="28"/>
                    </a:lnTo>
                    <a:lnTo>
                      <a:pt x="49" y="31"/>
                    </a:lnTo>
                    <a:lnTo>
                      <a:pt x="53" y="19"/>
                    </a:lnTo>
                    <a:lnTo>
                      <a:pt x="39" y="0"/>
                    </a:lnTo>
                    <a:lnTo>
                      <a:pt x="16" y="1"/>
                    </a:lnTo>
                    <a:lnTo>
                      <a:pt x="4" y="15"/>
                    </a:lnTo>
                    <a:lnTo>
                      <a:pt x="0" y="15"/>
                    </a:lnTo>
                    <a:close/>
                  </a:path>
                </a:pathLst>
              </a:custGeom>
              <a:grpFill/>
              <a:ln w="6350" cmpd="sng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498" name="Freeform 987">
                <a:extLst>
                  <a:ext uri="{FF2B5EF4-FFF2-40B4-BE49-F238E27FC236}">
                    <a16:creationId xmlns:a16="http://schemas.microsoft.com/office/drawing/2014/main" id="{BF24A905-3DA1-B248-A75D-10A0560EEED0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4327" y="4068"/>
                <a:ext cx="6" cy="2"/>
              </a:xfrm>
              <a:custGeom>
                <a:avLst/>
                <a:gdLst>
                  <a:gd name="T0" fmla="*/ 6 w 6"/>
                  <a:gd name="T1" fmla="*/ 0 h 2"/>
                  <a:gd name="T2" fmla="*/ 0 w 6"/>
                  <a:gd name="T3" fmla="*/ 0 h 2"/>
                  <a:gd name="T4" fmla="*/ 2 w 6"/>
                  <a:gd name="T5" fmla="*/ 2 h 2"/>
                  <a:gd name="T6" fmla="*/ 6 w 6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" h="2">
                    <a:moveTo>
                      <a:pt x="6" y="0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6" y="0"/>
                    </a:lnTo>
                    <a:close/>
                  </a:path>
                </a:pathLst>
              </a:custGeom>
              <a:grpFill/>
              <a:ln w="6350" cmpd="sng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</p:grpSp>
        <p:sp>
          <p:nvSpPr>
            <p:cNvPr id="1468" name="Freeform 988">
              <a:extLst>
                <a:ext uri="{FF2B5EF4-FFF2-40B4-BE49-F238E27FC236}">
                  <a16:creationId xmlns:a16="http://schemas.microsoft.com/office/drawing/2014/main" id="{3930C7AA-55D0-1C47-A7F0-AB575BFE4FF3}"/>
                </a:ext>
              </a:extLst>
            </p:cNvPr>
            <p:cNvSpPr>
              <a:spLocks/>
            </p:cNvSpPr>
            <p:nvPr/>
          </p:nvSpPr>
          <p:spPr bwMode="gray">
            <a:xfrm>
              <a:off x="5505971" y="3428961"/>
              <a:ext cx="602344" cy="803251"/>
            </a:xfrm>
            <a:custGeom>
              <a:avLst/>
              <a:gdLst>
                <a:gd name="T0" fmla="*/ 43 w 199"/>
                <a:gd name="T1" fmla="*/ 9 h 264"/>
                <a:gd name="T2" fmla="*/ 37 w 199"/>
                <a:gd name="T3" fmla="*/ 20 h 264"/>
                <a:gd name="T4" fmla="*/ 37 w 199"/>
                <a:gd name="T5" fmla="*/ 33 h 264"/>
                <a:gd name="T6" fmla="*/ 59 w 199"/>
                <a:gd name="T7" fmla="*/ 55 h 264"/>
                <a:gd name="T8" fmla="*/ 118 w 199"/>
                <a:gd name="T9" fmla="*/ 77 h 264"/>
                <a:gd name="T10" fmla="*/ 136 w 199"/>
                <a:gd name="T11" fmla="*/ 75 h 264"/>
                <a:gd name="T12" fmla="*/ 132 w 199"/>
                <a:gd name="T13" fmla="*/ 82 h 264"/>
                <a:gd name="T14" fmla="*/ 78 w 199"/>
                <a:gd name="T15" fmla="*/ 134 h 264"/>
                <a:gd name="T16" fmla="*/ 56 w 199"/>
                <a:gd name="T17" fmla="*/ 136 h 264"/>
                <a:gd name="T18" fmla="*/ 17 w 199"/>
                <a:gd name="T19" fmla="*/ 155 h 264"/>
                <a:gd name="T20" fmla="*/ 0 w 199"/>
                <a:gd name="T21" fmla="*/ 177 h 264"/>
                <a:gd name="T22" fmla="*/ 0 w 199"/>
                <a:gd name="T23" fmla="*/ 249 h 264"/>
                <a:gd name="T24" fmla="*/ 11 w 199"/>
                <a:gd name="T25" fmla="*/ 264 h 264"/>
                <a:gd name="T26" fmla="*/ 29 w 199"/>
                <a:gd name="T27" fmla="*/ 242 h 264"/>
                <a:gd name="T28" fmla="*/ 30 w 199"/>
                <a:gd name="T29" fmla="*/ 235 h 264"/>
                <a:gd name="T30" fmla="*/ 37 w 199"/>
                <a:gd name="T31" fmla="*/ 234 h 264"/>
                <a:gd name="T32" fmla="*/ 76 w 199"/>
                <a:gd name="T33" fmla="*/ 197 h 264"/>
                <a:gd name="T34" fmla="*/ 93 w 199"/>
                <a:gd name="T35" fmla="*/ 188 h 264"/>
                <a:gd name="T36" fmla="*/ 128 w 199"/>
                <a:gd name="T37" fmla="*/ 154 h 264"/>
                <a:gd name="T38" fmla="*/ 140 w 199"/>
                <a:gd name="T39" fmla="*/ 134 h 264"/>
                <a:gd name="T40" fmla="*/ 152 w 199"/>
                <a:gd name="T41" fmla="*/ 122 h 264"/>
                <a:gd name="T42" fmla="*/ 171 w 199"/>
                <a:gd name="T43" fmla="*/ 78 h 264"/>
                <a:gd name="T44" fmla="*/ 176 w 199"/>
                <a:gd name="T45" fmla="*/ 73 h 264"/>
                <a:gd name="T46" fmla="*/ 186 w 199"/>
                <a:gd name="T47" fmla="*/ 55 h 264"/>
                <a:gd name="T48" fmla="*/ 190 w 199"/>
                <a:gd name="T49" fmla="*/ 34 h 264"/>
                <a:gd name="T50" fmla="*/ 199 w 199"/>
                <a:gd name="T51" fmla="*/ 33 h 264"/>
                <a:gd name="T52" fmla="*/ 193 w 199"/>
                <a:gd name="T53" fmla="*/ 31 h 264"/>
                <a:gd name="T54" fmla="*/ 195 w 199"/>
                <a:gd name="T55" fmla="*/ 28 h 264"/>
                <a:gd name="T56" fmla="*/ 194 w 199"/>
                <a:gd name="T57" fmla="*/ 13 h 264"/>
                <a:gd name="T58" fmla="*/ 196 w 199"/>
                <a:gd name="T59" fmla="*/ 4 h 264"/>
                <a:gd name="T60" fmla="*/ 186 w 199"/>
                <a:gd name="T61" fmla="*/ 0 h 264"/>
                <a:gd name="T62" fmla="*/ 176 w 199"/>
                <a:gd name="T63" fmla="*/ 8 h 264"/>
                <a:gd name="T64" fmla="*/ 158 w 199"/>
                <a:gd name="T65" fmla="*/ 11 h 264"/>
                <a:gd name="T66" fmla="*/ 122 w 199"/>
                <a:gd name="T67" fmla="*/ 16 h 264"/>
                <a:gd name="T68" fmla="*/ 107 w 199"/>
                <a:gd name="T69" fmla="*/ 25 h 264"/>
                <a:gd name="T70" fmla="*/ 91 w 199"/>
                <a:gd name="T71" fmla="*/ 21 h 264"/>
                <a:gd name="T72" fmla="*/ 76 w 199"/>
                <a:gd name="T73" fmla="*/ 30 h 264"/>
                <a:gd name="T74" fmla="*/ 67 w 199"/>
                <a:gd name="T75" fmla="*/ 31 h 264"/>
                <a:gd name="T76" fmla="*/ 43 w 199"/>
                <a:gd name="T77" fmla="*/ 9 h 264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199" h="264">
                  <a:moveTo>
                    <a:pt x="43" y="9"/>
                  </a:moveTo>
                  <a:lnTo>
                    <a:pt x="37" y="20"/>
                  </a:lnTo>
                  <a:lnTo>
                    <a:pt x="37" y="33"/>
                  </a:lnTo>
                  <a:lnTo>
                    <a:pt x="59" y="55"/>
                  </a:lnTo>
                  <a:lnTo>
                    <a:pt x="118" y="77"/>
                  </a:lnTo>
                  <a:lnTo>
                    <a:pt x="136" y="75"/>
                  </a:lnTo>
                  <a:lnTo>
                    <a:pt x="132" y="82"/>
                  </a:lnTo>
                  <a:lnTo>
                    <a:pt x="78" y="134"/>
                  </a:lnTo>
                  <a:lnTo>
                    <a:pt x="56" y="136"/>
                  </a:lnTo>
                  <a:lnTo>
                    <a:pt x="17" y="155"/>
                  </a:lnTo>
                  <a:lnTo>
                    <a:pt x="0" y="177"/>
                  </a:lnTo>
                  <a:lnTo>
                    <a:pt x="0" y="249"/>
                  </a:lnTo>
                  <a:lnTo>
                    <a:pt x="11" y="264"/>
                  </a:lnTo>
                  <a:lnTo>
                    <a:pt x="29" y="242"/>
                  </a:lnTo>
                  <a:lnTo>
                    <a:pt x="30" y="235"/>
                  </a:lnTo>
                  <a:lnTo>
                    <a:pt x="37" y="234"/>
                  </a:lnTo>
                  <a:lnTo>
                    <a:pt x="76" y="197"/>
                  </a:lnTo>
                  <a:lnTo>
                    <a:pt x="93" y="188"/>
                  </a:lnTo>
                  <a:lnTo>
                    <a:pt x="128" y="154"/>
                  </a:lnTo>
                  <a:lnTo>
                    <a:pt x="140" y="134"/>
                  </a:lnTo>
                  <a:lnTo>
                    <a:pt x="152" y="122"/>
                  </a:lnTo>
                  <a:lnTo>
                    <a:pt x="171" y="78"/>
                  </a:lnTo>
                  <a:lnTo>
                    <a:pt x="176" y="73"/>
                  </a:lnTo>
                  <a:lnTo>
                    <a:pt x="186" y="55"/>
                  </a:lnTo>
                  <a:lnTo>
                    <a:pt x="190" y="34"/>
                  </a:lnTo>
                  <a:lnTo>
                    <a:pt x="199" y="33"/>
                  </a:lnTo>
                  <a:lnTo>
                    <a:pt x="193" y="31"/>
                  </a:lnTo>
                  <a:lnTo>
                    <a:pt x="195" y="28"/>
                  </a:lnTo>
                  <a:lnTo>
                    <a:pt x="194" y="13"/>
                  </a:lnTo>
                  <a:lnTo>
                    <a:pt x="196" y="4"/>
                  </a:lnTo>
                  <a:lnTo>
                    <a:pt x="186" y="0"/>
                  </a:lnTo>
                  <a:lnTo>
                    <a:pt x="176" y="8"/>
                  </a:lnTo>
                  <a:lnTo>
                    <a:pt x="158" y="11"/>
                  </a:lnTo>
                  <a:lnTo>
                    <a:pt x="122" y="16"/>
                  </a:lnTo>
                  <a:lnTo>
                    <a:pt x="107" y="25"/>
                  </a:lnTo>
                  <a:lnTo>
                    <a:pt x="91" y="21"/>
                  </a:lnTo>
                  <a:lnTo>
                    <a:pt x="76" y="30"/>
                  </a:lnTo>
                  <a:lnTo>
                    <a:pt x="67" y="31"/>
                  </a:lnTo>
                  <a:lnTo>
                    <a:pt x="43" y="9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GB" dirty="0">
                <a:latin typeface="Calibri Light" panose="020F0302020204030204" pitchFamily="34" charset="0"/>
                <a:sym typeface="Calibri Light" panose="020F0302020204030204" pitchFamily="34" charset="0"/>
              </a:endParaRPr>
            </a:p>
          </p:txBody>
        </p:sp>
        <p:sp>
          <p:nvSpPr>
            <p:cNvPr id="1469" name="Freeform 991">
              <a:extLst>
                <a:ext uri="{FF2B5EF4-FFF2-40B4-BE49-F238E27FC236}">
                  <a16:creationId xmlns:a16="http://schemas.microsoft.com/office/drawing/2014/main" id="{96302515-421F-1C4C-A85F-DBF106A6770E}"/>
                </a:ext>
              </a:extLst>
            </p:cNvPr>
            <p:cNvSpPr>
              <a:spLocks/>
            </p:cNvSpPr>
            <p:nvPr/>
          </p:nvSpPr>
          <p:spPr bwMode="gray">
            <a:xfrm>
              <a:off x="4573697" y="5056761"/>
              <a:ext cx="460082" cy="435093"/>
            </a:xfrm>
            <a:custGeom>
              <a:avLst/>
              <a:gdLst>
                <a:gd name="T0" fmla="*/ 81 w 152"/>
                <a:gd name="T1" fmla="*/ 132 h 143"/>
                <a:gd name="T2" fmla="*/ 109 w 152"/>
                <a:gd name="T3" fmla="*/ 134 h 143"/>
                <a:gd name="T4" fmla="*/ 124 w 152"/>
                <a:gd name="T5" fmla="*/ 143 h 143"/>
                <a:gd name="T6" fmla="*/ 126 w 152"/>
                <a:gd name="T7" fmla="*/ 133 h 143"/>
                <a:gd name="T8" fmla="*/ 135 w 152"/>
                <a:gd name="T9" fmla="*/ 124 h 143"/>
                <a:gd name="T10" fmla="*/ 150 w 152"/>
                <a:gd name="T11" fmla="*/ 89 h 143"/>
                <a:gd name="T12" fmla="*/ 146 w 152"/>
                <a:gd name="T13" fmla="*/ 68 h 143"/>
                <a:gd name="T14" fmla="*/ 152 w 152"/>
                <a:gd name="T15" fmla="*/ 54 h 143"/>
                <a:gd name="T16" fmla="*/ 152 w 152"/>
                <a:gd name="T17" fmla="*/ 38 h 143"/>
                <a:gd name="T18" fmla="*/ 146 w 152"/>
                <a:gd name="T19" fmla="*/ 18 h 143"/>
                <a:gd name="T20" fmla="*/ 120 w 152"/>
                <a:gd name="T21" fmla="*/ 9 h 143"/>
                <a:gd name="T22" fmla="*/ 100 w 152"/>
                <a:gd name="T23" fmla="*/ 7 h 143"/>
                <a:gd name="T24" fmla="*/ 100 w 152"/>
                <a:gd name="T25" fmla="*/ 1 h 143"/>
                <a:gd name="T26" fmla="*/ 89 w 152"/>
                <a:gd name="T27" fmla="*/ 0 h 143"/>
                <a:gd name="T28" fmla="*/ 69 w 152"/>
                <a:gd name="T29" fmla="*/ 7 h 143"/>
                <a:gd name="T30" fmla="*/ 66 w 152"/>
                <a:gd name="T31" fmla="*/ 21 h 143"/>
                <a:gd name="T32" fmla="*/ 51 w 152"/>
                <a:gd name="T33" fmla="*/ 28 h 143"/>
                <a:gd name="T34" fmla="*/ 33 w 152"/>
                <a:gd name="T35" fmla="*/ 48 h 143"/>
                <a:gd name="T36" fmla="*/ 0 w 152"/>
                <a:gd name="T37" fmla="*/ 44 h 143"/>
                <a:gd name="T38" fmla="*/ 17 w 152"/>
                <a:gd name="T39" fmla="*/ 75 h 143"/>
                <a:gd name="T40" fmla="*/ 50 w 152"/>
                <a:gd name="T41" fmla="*/ 102 h 143"/>
                <a:gd name="T42" fmla="*/ 53 w 152"/>
                <a:gd name="T43" fmla="*/ 120 h 143"/>
                <a:gd name="T44" fmla="*/ 81 w 152"/>
                <a:gd name="T45" fmla="*/ 132 h 143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152" h="143">
                  <a:moveTo>
                    <a:pt x="81" y="132"/>
                  </a:moveTo>
                  <a:lnTo>
                    <a:pt x="109" y="134"/>
                  </a:lnTo>
                  <a:lnTo>
                    <a:pt x="124" y="143"/>
                  </a:lnTo>
                  <a:lnTo>
                    <a:pt x="126" y="133"/>
                  </a:lnTo>
                  <a:lnTo>
                    <a:pt x="135" y="124"/>
                  </a:lnTo>
                  <a:lnTo>
                    <a:pt x="150" y="89"/>
                  </a:lnTo>
                  <a:lnTo>
                    <a:pt x="146" y="68"/>
                  </a:lnTo>
                  <a:lnTo>
                    <a:pt x="152" y="54"/>
                  </a:lnTo>
                  <a:lnTo>
                    <a:pt x="152" y="38"/>
                  </a:lnTo>
                  <a:lnTo>
                    <a:pt x="146" y="18"/>
                  </a:lnTo>
                  <a:lnTo>
                    <a:pt x="120" y="9"/>
                  </a:lnTo>
                  <a:lnTo>
                    <a:pt x="100" y="7"/>
                  </a:lnTo>
                  <a:lnTo>
                    <a:pt x="100" y="1"/>
                  </a:lnTo>
                  <a:lnTo>
                    <a:pt x="89" y="0"/>
                  </a:lnTo>
                  <a:lnTo>
                    <a:pt x="69" y="7"/>
                  </a:lnTo>
                  <a:lnTo>
                    <a:pt x="66" y="21"/>
                  </a:lnTo>
                  <a:lnTo>
                    <a:pt x="51" y="28"/>
                  </a:lnTo>
                  <a:lnTo>
                    <a:pt x="33" y="48"/>
                  </a:lnTo>
                  <a:lnTo>
                    <a:pt x="0" y="44"/>
                  </a:lnTo>
                  <a:lnTo>
                    <a:pt x="17" y="75"/>
                  </a:lnTo>
                  <a:lnTo>
                    <a:pt x="50" y="102"/>
                  </a:lnTo>
                  <a:lnTo>
                    <a:pt x="53" y="120"/>
                  </a:lnTo>
                  <a:lnTo>
                    <a:pt x="81" y="132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GB" dirty="0">
                <a:latin typeface="Calibri Light" panose="020F0302020204030204" pitchFamily="34" charset="0"/>
                <a:sym typeface="Calibri Light" panose="020F0302020204030204" pitchFamily="34" charset="0"/>
              </a:endParaRPr>
            </a:p>
          </p:txBody>
        </p:sp>
        <p:sp>
          <p:nvSpPr>
            <p:cNvPr id="1470" name="Freeform 992">
              <a:extLst>
                <a:ext uri="{FF2B5EF4-FFF2-40B4-BE49-F238E27FC236}">
                  <a16:creationId xmlns:a16="http://schemas.microsoft.com/office/drawing/2014/main" id="{05F69320-D479-EC46-B563-C8F02185191B}"/>
                </a:ext>
              </a:extLst>
            </p:cNvPr>
            <p:cNvSpPr>
              <a:spLocks/>
            </p:cNvSpPr>
            <p:nvPr/>
          </p:nvSpPr>
          <p:spPr bwMode="gray">
            <a:xfrm>
              <a:off x="3780660" y="5132821"/>
              <a:ext cx="793034" cy="775868"/>
            </a:xfrm>
            <a:custGeom>
              <a:avLst/>
              <a:gdLst>
                <a:gd name="T0" fmla="*/ 93 w 262"/>
                <a:gd name="T1" fmla="*/ 247 h 255"/>
                <a:gd name="T2" fmla="*/ 79 w 262"/>
                <a:gd name="T3" fmla="*/ 235 h 255"/>
                <a:gd name="T4" fmla="*/ 69 w 262"/>
                <a:gd name="T5" fmla="*/ 220 h 255"/>
                <a:gd name="T6" fmla="*/ 62 w 262"/>
                <a:gd name="T7" fmla="*/ 184 h 255"/>
                <a:gd name="T8" fmla="*/ 60 w 262"/>
                <a:gd name="T9" fmla="*/ 168 h 255"/>
                <a:gd name="T10" fmla="*/ 54 w 262"/>
                <a:gd name="T11" fmla="*/ 151 h 255"/>
                <a:gd name="T12" fmla="*/ 53 w 262"/>
                <a:gd name="T13" fmla="*/ 117 h 255"/>
                <a:gd name="T14" fmla="*/ 20 w 262"/>
                <a:gd name="T15" fmla="*/ 53 h 255"/>
                <a:gd name="T16" fmla="*/ 1 w 262"/>
                <a:gd name="T17" fmla="*/ 26 h 255"/>
                <a:gd name="T18" fmla="*/ 0 w 262"/>
                <a:gd name="T19" fmla="*/ 10 h 255"/>
                <a:gd name="T20" fmla="*/ 9 w 262"/>
                <a:gd name="T21" fmla="*/ 4 h 255"/>
                <a:gd name="T22" fmla="*/ 11 w 262"/>
                <a:gd name="T23" fmla="*/ 6 h 255"/>
                <a:gd name="T24" fmla="*/ 21 w 262"/>
                <a:gd name="T25" fmla="*/ 0 h 255"/>
                <a:gd name="T26" fmla="*/ 29 w 262"/>
                <a:gd name="T27" fmla="*/ 0 h 255"/>
                <a:gd name="T28" fmla="*/ 43 w 262"/>
                <a:gd name="T29" fmla="*/ 10 h 255"/>
                <a:gd name="T30" fmla="*/ 129 w 262"/>
                <a:gd name="T31" fmla="*/ 9 h 255"/>
                <a:gd name="T32" fmla="*/ 144 w 262"/>
                <a:gd name="T33" fmla="*/ 19 h 255"/>
                <a:gd name="T34" fmla="*/ 164 w 262"/>
                <a:gd name="T35" fmla="*/ 19 h 255"/>
                <a:gd name="T36" fmla="*/ 191 w 262"/>
                <a:gd name="T37" fmla="*/ 24 h 255"/>
                <a:gd name="T38" fmla="*/ 225 w 262"/>
                <a:gd name="T39" fmla="*/ 15 h 255"/>
                <a:gd name="T40" fmla="*/ 243 w 262"/>
                <a:gd name="T41" fmla="*/ 11 h 255"/>
                <a:gd name="T42" fmla="*/ 255 w 262"/>
                <a:gd name="T43" fmla="*/ 13 h 255"/>
                <a:gd name="T44" fmla="*/ 262 w 262"/>
                <a:gd name="T45" fmla="*/ 19 h 255"/>
                <a:gd name="T46" fmla="*/ 255 w 262"/>
                <a:gd name="T47" fmla="*/ 19 h 255"/>
                <a:gd name="T48" fmla="*/ 243 w 262"/>
                <a:gd name="T49" fmla="*/ 25 h 255"/>
                <a:gd name="T50" fmla="*/ 231 w 262"/>
                <a:gd name="T51" fmla="*/ 36 h 255"/>
                <a:gd name="T52" fmla="*/ 227 w 262"/>
                <a:gd name="T53" fmla="*/ 26 h 255"/>
                <a:gd name="T54" fmla="*/ 217 w 262"/>
                <a:gd name="T55" fmla="*/ 25 h 255"/>
                <a:gd name="T56" fmla="*/ 180 w 262"/>
                <a:gd name="T57" fmla="*/ 33 h 255"/>
                <a:gd name="T58" fmla="*/ 180 w 262"/>
                <a:gd name="T59" fmla="*/ 104 h 255"/>
                <a:gd name="T60" fmla="*/ 160 w 262"/>
                <a:gd name="T61" fmla="*/ 104 h 255"/>
                <a:gd name="T62" fmla="*/ 160 w 262"/>
                <a:gd name="T63" fmla="*/ 162 h 255"/>
                <a:gd name="T64" fmla="*/ 160 w 262"/>
                <a:gd name="T65" fmla="*/ 245 h 255"/>
                <a:gd name="T66" fmla="*/ 144 w 262"/>
                <a:gd name="T67" fmla="*/ 255 h 255"/>
                <a:gd name="T68" fmla="*/ 118 w 262"/>
                <a:gd name="T69" fmla="*/ 255 h 255"/>
                <a:gd name="T70" fmla="*/ 115 w 262"/>
                <a:gd name="T71" fmla="*/ 246 h 255"/>
                <a:gd name="T72" fmla="*/ 105 w 262"/>
                <a:gd name="T73" fmla="*/ 240 h 255"/>
                <a:gd name="T74" fmla="*/ 93 w 262"/>
                <a:gd name="T75" fmla="*/ 247 h 255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62" h="255">
                  <a:moveTo>
                    <a:pt x="93" y="247"/>
                  </a:moveTo>
                  <a:lnTo>
                    <a:pt x="79" y="235"/>
                  </a:lnTo>
                  <a:lnTo>
                    <a:pt x="69" y="220"/>
                  </a:lnTo>
                  <a:lnTo>
                    <a:pt x="62" y="184"/>
                  </a:lnTo>
                  <a:lnTo>
                    <a:pt x="60" y="168"/>
                  </a:lnTo>
                  <a:lnTo>
                    <a:pt x="54" y="151"/>
                  </a:lnTo>
                  <a:lnTo>
                    <a:pt x="53" y="117"/>
                  </a:lnTo>
                  <a:lnTo>
                    <a:pt x="20" y="53"/>
                  </a:lnTo>
                  <a:lnTo>
                    <a:pt x="1" y="26"/>
                  </a:lnTo>
                  <a:lnTo>
                    <a:pt x="0" y="10"/>
                  </a:lnTo>
                  <a:lnTo>
                    <a:pt x="9" y="4"/>
                  </a:lnTo>
                  <a:lnTo>
                    <a:pt x="11" y="6"/>
                  </a:lnTo>
                  <a:lnTo>
                    <a:pt x="21" y="0"/>
                  </a:lnTo>
                  <a:lnTo>
                    <a:pt x="29" y="0"/>
                  </a:lnTo>
                  <a:lnTo>
                    <a:pt x="43" y="10"/>
                  </a:lnTo>
                  <a:lnTo>
                    <a:pt x="129" y="9"/>
                  </a:lnTo>
                  <a:lnTo>
                    <a:pt x="144" y="19"/>
                  </a:lnTo>
                  <a:lnTo>
                    <a:pt x="164" y="19"/>
                  </a:lnTo>
                  <a:lnTo>
                    <a:pt x="191" y="24"/>
                  </a:lnTo>
                  <a:lnTo>
                    <a:pt x="225" y="15"/>
                  </a:lnTo>
                  <a:lnTo>
                    <a:pt x="243" y="11"/>
                  </a:lnTo>
                  <a:lnTo>
                    <a:pt x="255" y="13"/>
                  </a:lnTo>
                  <a:lnTo>
                    <a:pt x="262" y="19"/>
                  </a:lnTo>
                  <a:lnTo>
                    <a:pt x="255" y="19"/>
                  </a:lnTo>
                  <a:lnTo>
                    <a:pt x="243" y="25"/>
                  </a:lnTo>
                  <a:lnTo>
                    <a:pt x="231" y="36"/>
                  </a:lnTo>
                  <a:lnTo>
                    <a:pt x="227" y="26"/>
                  </a:lnTo>
                  <a:lnTo>
                    <a:pt x="217" y="25"/>
                  </a:lnTo>
                  <a:lnTo>
                    <a:pt x="180" y="33"/>
                  </a:lnTo>
                  <a:lnTo>
                    <a:pt x="180" y="104"/>
                  </a:lnTo>
                  <a:lnTo>
                    <a:pt x="160" y="104"/>
                  </a:lnTo>
                  <a:lnTo>
                    <a:pt x="160" y="162"/>
                  </a:lnTo>
                  <a:lnTo>
                    <a:pt x="160" y="245"/>
                  </a:lnTo>
                  <a:lnTo>
                    <a:pt x="144" y="255"/>
                  </a:lnTo>
                  <a:lnTo>
                    <a:pt x="118" y="255"/>
                  </a:lnTo>
                  <a:lnTo>
                    <a:pt x="115" y="246"/>
                  </a:lnTo>
                  <a:lnTo>
                    <a:pt x="105" y="240"/>
                  </a:lnTo>
                  <a:lnTo>
                    <a:pt x="93" y="247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GB" dirty="0">
                <a:latin typeface="Calibri Light" panose="020F0302020204030204" pitchFamily="34" charset="0"/>
                <a:sym typeface="Calibri Light" panose="020F0302020204030204" pitchFamily="34" charset="0"/>
              </a:endParaRPr>
            </a:p>
          </p:txBody>
        </p:sp>
        <p:sp>
          <p:nvSpPr>
            <p:cNvPr id="1471" name="Freeform 993">
              <a:extLst>
                <a:ext uri="{FF2B5EF4-FFF2-40B4-BE49-F238E27FC236}">
                  <a16:creationId xmlns:a16="http://schemas.microsoft.com/office/drawing/2014/main" id="{332704BB-BFD5-BA4A-B306-7F19201BEC9E}"/>
                </a:ext>
              </a:extLst>
            </p:cNvPr>
            <p:cNvSpPr>
              <a:spLocks/>
            </p:cNvSpPr>
            <p:nvPr/>
          </p:nvSpPr>
          <p:spPr bwMode="gray">
            <a:xfrm>
              <a:off x="2109825" y="2440110"/>
              <a:ext cx="490348" cy="432051"/>
            </a:xfrm>
            <a:custGeom>
              <a:avLst/>
              <a:gdLst>
                <a:gd name="T0" fmla="*/ 0 w 162"/>
                <a:gd name="T1" fmla="*/ 142 h 142"/>
                <a:gd name="T2" fmla="*/ 5 w 162"/>
                <a:gd name="T3" fmla="*/ 116 h 142"/>
                <a:gd name="T4" fmla="*/ 10 w 162"/>
                <a:gd name="T5" fmla="*/ 114 h 142"/>
                <a:gd name="T6" fmla="*/ 24 w 162"/>
                <a:gd name="T7" fmla="*/ 81 h 142"/>
                <a:gd name="T8" fmla="*/ 41 w 162"/>
                <a:gd name="T9" fmla="*/ 57 h 142"/>
                <a:gd name="T10" fmla="*/ 49 w 162"/>
                <a:gd name="T11" fmla="*/ 35 h 142"/>
                <a:gd name="T12" fmla="*/ 68 w 162"/>
                <a:gd name="T13" fmla="*/ 20 h 142"/>
                <a:gd name="T14" fmla="*/ 77 w 162"/>
                <a:gd name="T15" fmla="*/ 0 h 142"/>
                <a:gd name="T16" fmla="*/ 162 w 162"/>
                <a:gd name="T17" fmla="*/ 0 h 142"/>
                <a:gd name="T18" fmla="*/ 162 w 162"/>
                <a:gd name="T19" fmla="*/ 10 h 142"/>
                <a:gd name="T20" fmla="*/ 160 w 162"/>
                <a:gd name="T21" fmla="*/ 36 h 142"/>
                <a:gd name="T22" fmla="*/ 99 w 162"/>
                <a:gd name="T23" fmla="*/ 35 h 142"/>
                <a:gd name="T24" fmla="*/ 98 w 162"/>
                <a:gd name="T25" fmla="*/ 89 h 142"/>
                <a:gd name="T26" fmla="*/ 80 w 162"/>
                <a:gd name="T27" fmla="*/ 94 h 142"/>
                <a:gd name="T28" fmla="*/ 74 w 162"/>
                <a:gd name="T29" fmla="*/ 102 h 142"/>
                <a:gd name="T30" fmla="*/ 78 w 162"/>
                <a:gd name="T31" fmla="*/ 133 h 142"/>
                <a:gd name="T32" fmla="*/ 5 w 162"/>
                <a:gd name="T33" fmla="*/ 134 h 142"/>
                <a:gd name="T34" fmla="*/ 0 w 162"/>
                <a:gd name="T35" fmla="*/ 142 h 14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62" h="142">
                  <a:moveTo>
                    <a:pt x="0" y="142"/>
                  </a:moveTo>
                  <a:lnTo>
                    <a:pt x="5" y="116"/>
                  </a:lnTo>
                  <a:lnTo>
                    <a:pt x="10" y="114"/>
                  </a:lnTo>
                  <a:lnTo>
                    <a:pt x="24" y="81"/>
                  </a:lnTo>
                  <a:lnTo>
                    <a:pt x="41" y="57"/>
                  </a:lnTo>
                  <a:lnTo>
                    <a:pt x="49" y="35"/>
                  </a:lnTo>
                  <a:lnTo>
                    <a:pt x="68" y="20"/>
                  </a:lnTo>
                  <a:lnTo>
                    <a:pt x="77" y="0"/>
                  </a:lnTo>
                  <a:lnTo>
                    <a:pt x="162" y="0"/>
                  </a:lnTo>
                  <a:lnTo>
                    <a:pt x="162" y="10"/>
                  </a:lnTo>
                  <a:lnTo>
                    <a:pt x="160" y="36"/>
                  </a:lnTo>
                  <a:lnTo>
                    <a:pt x="99" y="35"/>
                  </a:lnTo>
                  <a:lnTo>
                    <a:pt x="98" y="89"/>
                  </a:lnTo>
                  <a:lnTo>
                    <a:pt x="80" y="94"/>
                  </a:lnTo>
                  <a:lnTo>
                    <a:pt x="74" y="102"/>
                  </a:lnTo>
                  <a:lnTo>
                    <a:pt x="78" y="133"/>
                  </a:lnTo>
                  <a:lnTo>
                    <a:pt x="5" y="134"/>
                  </a:lnTo>
                  <a:lnTo>
                    <a:pt x="0" y="142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GB" dirty="0">
                <a:latin typeface="Calibri Light" panose="020F0302020204030204" pitchFamily="34" charset="0"/>
                <a:sym typeface="Calibri Light" panose="020F0302020204030204" pitchFamily="34" charset="0"/>
              </a:endParaRPr>
            </a:p>
          </p:txBody>
        </p:sp>
        <p:sp>
          <p:nvSpPr>
            <p:cNvPr id="1472" name="Freeform 995">
              <a:extLst>
                <a:ext uri="{FF2B5EF4-FFF2-40B4-BE49-F238E27FC236}">
                  <a16:creationId xmlns:a16="http://schemas.microsoft.com/office/drawing/2014/main" id="{7BF277EB-E531-CF48-86A1-D85AB5DB93AF}"/>
                </a:ext>
              </a:extLst>
            </p:cNvPr>
            <p:cNvSpPr>
              <a:spLocks/>
            </p:cNvSpPr>
            <p:nvPr/>
          </p:nvSpPr>
          <p:spPr bwMode="gray">
            <a:xfrm>
              <a:off x="4906646" y="5689615"/>
              <a:ext cx="72645" cy="97363"/>
            </a:xfrm>
            <a:custGeom>
              <a:avLst/>
              <a:gdLst>
                <a:gd name="T0" fmla="*/ 22 w 24"/>
                <a:gd name="T1" fmla="*/ 3 h 32"/>
                <a:gd name="T2" fmla="*/ 20 w 24"/>
                <a:gd name="T3" fmla="*/ 5 h 32"/>
                <a:gd name="T4" fmla="*/ 12 w 24"/>
                <a:gd name="T5" fmla="*/ 0 h 32"/>
                <a:gd name="T6" fmla="*/ 8 w 24"/>
                <a:gd name="T7" fmla="*/ 3 h 32"/>
                <a:gd name="T8" fmla="*/ 0 w 24"/>
                <a:gd name="T9" fmla="*/ 20 h 32"/>
                <a:gd name="T10" fmla="*/ 4 w 24"/>
                <a:gd name="T11" fmla="*/ 30 h 32"/>
                <a:gd name="T12" fmla="*/ 12 w 24"/>
                <a:gd name="T13" fmla="*/ 32 h 32"/>
                <a:gd name="T14" fmla="*/ 18 w 24"/>
                <a:gd name="T15" fmla="*/ 32 h 32"/>
                <a:gd name="T16" fmla="*/ 24 w 24"/>
                <a:gd name="T17" fmla="*/ 23 h 32"/>
                <a:gd name="T18" fmla="*/ 22 w 24"/>
                <a:gd name="T19" fmla="*/ 3 h 3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4" h="32">
                  <a:moveTo>
                    <a:pt x="22" y="3"/>
                  </a:moveTo>
                  <a:lnTo>
                    <a:pt x="20" y="5"/>
                  </a:lnTo>
                  <a:lnTo>
                    <a:pt x="12" y="0"/>
                  </a:lnTo>
                  <a:lnTo>
                    <a:pt x="8" y="3"/>
                  </a:lnTo>
                  <a:lnTo>
                    <a:pt x="0" y="20"/>
                  </a:lnTo>
                  <a:lnTo>
                    <a:pt x="4" y="30"/>
                  </a:lnTo>
                  <a:lnTo>
                    <a:pt x="12" y="32"/>
                  </a:lnTo>
                  <a:lnTo>
                    <a:pt x="18" y="32"/>
                  </a:lnTo>
                  <a:lnTo>
                    <a:pt x="24" y="23"/>
                  </a:lnTo>
                  <a:lnTo>
                    <a:pt x="22" y="3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GB" dirty="0">
                <a:latin typeface="Calibri Light" panose="020F0302020204030204" pitchFamily="34" charset="0"/>
                <a:sym typeface="Calibri Light" panose="020F0302020204030204" pitchFamily="34" charset="0"/>
              </a:endParaRPr>
            </a:p>
          </p:txBody>
        </p:sp>
        <p:sp>
          <p:nvSpPr>
            <p:cNvPr id="1473" name="Freeform 996">
              <a:extLst>
                <a:ext uri="{FF2B5EF4-FFF2-40B4-BE49-F238E27FC236}">
                  <a16:creationId xmlns:a16="http://schemas.microsoft.com/office/drawing/2014/main" id="{F90B3062-0603-B94B-B3A1-51E0269C80D5}"/>
                </a:ext>
              </a:extLst>
            </p:cNvPr>
            <p:cNvSpPr>
              <a:spLocks/>
            </p:cNvSpPr>
            <p:nvPr/>
          </p:nvSpPr>
          <p:spPr bwMode="gray">
            <a:xfrm>
              <a:off x="3090532" y="3474595"/>
              <a:ext cx="124098" cy="301219"/>
            </a:xfrm>
            <a:custGeom>
              <a:avLst/>
              <a:gdLst>
                <a:gd name="T0" fmla="*/ 41 w 41"/>
                <a:gd name="T1" fmla="*/ 96 h 99"/>
                <a:gd name="T2" fmla="*/ 28 w 41"/>
                <a:gd name="T3" fmla="*/ 99 h 99"/>
                <a:gd name="T4" fmla="*/ 17 w 41"/>
                <a:gd name="T5" fmla="*/ 84 h 99"/>
                <a:gd name="T6" fmla="*/ 13 w 41"/>
                <a:gd name="T7" fmla="*/ 35 h 99"/>
                <a:gd name="T8" fmla="*/ 10 w 41"/>
                <a:gd name="T9" fmla="*/ 19 h 99"/>
                <a:gd name="T10" fmla="*/ 1 w 41"/>
                <a:gd name="T11" fmla="*/ 10 h 99"/>
                <a:gd name="T12" fmla="*/ 3 w 41"/>
                <a:gd name="T13" fmla="*/ 3 h 99"/>
                <a:gd name="T14" fmla="*/ 0 w 41"/>
                <a:gd name="T15" fmla="*/ 0 h 99"/>
                <a:gd name="T16" fmla="*/ 13 w 41"/>
                <a:gd name="T17" fmla="*/ 4 h 99"/>
                <a:gd name="T18" fmla="*/ 21 w 41"/>
                <a:gd name="T19" fmla="*/ 3 h 99"/>
                <a:gd name="T20" fmla="*/ 19 w 41"/>
                <a:gd name="T21" fmla="*/ 16 h 99"/>
                <a:gd name="T22" fmla="*/ 29 w 41"/>
                <a:gd name="T23" fmla="*/ 25 h 99"/>
                <a:gd name="T24" fmla="*/ 36 w 41"/>
                <a:gd name="T25" fmla="*/ 48 h 99"/>
                <a:gd name="T26" fmla="*/ 36 w 41"/>
                <a:gd name="T27" fmla="*/ 87 h 99"/>
                <a:gd name="T28" fmla="*/ 41 w 41"/>
                <a:gd name="T29" fmla="*/ 96 h 99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41" h="99">
                  <a:moveTo>
                    <a:pt x="41" y="96"/>
                  </a:moveTo>
                  <a:lnTo>
                    <a:pt x="28" y="99"/>
                  </a:lnTo>
                  <a:lnTo>
                    <a:pt x="17" y="84"/>
                  </a:lnTo>
                  <a:lnTo>
                    <a:pt x="13" y="35"/>
                  </a:lnTo>
                  <a:lnTo>
                    <a:pt x="10" y="19"/>
                  </a:lnTo>
                  <a:lnTo>
                    <a:pt x="1" y="10"/>
                  </a:lnTo>
                  <a:lnTo>
                    <a:pt x="3" y="3"/>
                  </a:lnTo>
                  <a:lnTo>
                    <a:pt x="0" y="0"/>
                  </a:lnTo>
                  <a:lnTo>
                    <a:pt x="13" y="4"/>
                  </a:lnTo>
                  <a:lnTo>
                    <a:pt x="21" y="3"/>
                  </a:lnTo>
                  <a:lnTo>
                    <a:pt x="19" y="16"/>
                  </a:lnTo>
                  <a:lnTo>
                    <a:pt x="29" y="25"/>
                  </a:lnTo>
                  <a:lnTo>
                    <a:pt x="36" y="48"/>
                  </a:lnTo>
                  <a:lnTo>
                    <a:pt x="36" y="87"/>
                  </a:lnTo>
                  <a:lnTo>
                    <a:pt x="41" y="96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GB" dirty="0">
                <a:latin typeface="Calibri Light" panose="020F0302020204030204" pitchFamily="34" charset="0"/>
                <a:sym typeface="Calibri Light" panose="020F0302020204030204" pitchFamily="34" charset="0"/>
              </a:endParaRPr>
            </a:p>
          </p:txBody>
        </p:sp>
        <p:grpSp>
          <p:nvGrpSpPr>
            <p:cNvPr id="1474" name="Group 997">
              <a:extLst>
                <a:ext uri="{FF2B5EF4-FFF2-40B4-BE49-F238E27FC236}">
                  <a16:creationId xmlns:a16="http://schemas.microsoft.com/office/drawing/2014/main" id="{84C826FE-8406-954F-8E73-F770A72040F3}"/>
                </a:ext>
              </a:extLst>
            </p:cNvPr>
            <p:cNvGrpSpPr>
              <a:grpSpLocks/>
            </p:cNvGrpSpPr>
            <p:nvPr/>
          </p:nvGrpSpPr>
          <p:grpSpPr bwMode="gray">
            <a:xfrm>
              <a:off x="3532452" y="1767688"/>
              <a:ext cx="230041" cy="495944"/>
              <a:chOff x="4719" y="3435"/>
              <a:chExt cx="76" cy="163"/>
            </a:xfrm>
            <a:grpFill/>
          </p:grpSpPr>
          <p:sp>
            <p:nvSpPr>
              <p:cNvPr id="1495" name="Freeform 998">
                <a:extLst>
                  <a:ext uri="{FF2B5EF4-FFF2-40B4-BE49-F238E27FC236}">
                    <a16:creationId xmlns:a16="http://schemas.microsoft.com/office/drawing/2014/main" id="{901F4E9A-A984-D94B-B001-2E671E76D158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4719" y="3435"/>
                <a:ext cx="76" cy="163"/>
              </a:xfrm>
              <a:custGeom>
                <a:avLst/>
                <a:gdLst>
                  <a:gd name="T0" fmla="*/ 26 w 76"/>
                  <a:gd name="T1" fmla="*/ 9 h 163"/>
                  <a:gd name="T2" fmla="*/ 44 w 76"/>
                  <a:gd name="T3" fmla="*/ 0 h 163"/>
                  <a:gd name="T4" fmla="*/ 55 w 76"/>
                  <a:gd name="T5" fmla="*/ 2 h 163"/>
                  <a:gd name="T6" fmla="*/ 56 w 76"/>
                  <a:gd name="T7" fmla="*/ 12 h 163"/>
                  <a:gd name="T8" fmla="*/ 60 w 76"/>
                  <a:gd name="T9" fmla="*/ 14 h 163"/>
                  <a:gd name="T10" fmla="*/ 71 w 76"/>
                  <a:gd name="T11" fmla="*/ 6 h 163"/>
                  <a:gd name="T12" fmla="*/ 72 w 76"/>
                  <a:gd name="T13" fmla="*/ 11 h 163"/>
                  <a:gd name="T14" fmla="*/ 60 w 76"/>
                  <a:gd name="T15" fmla="*/ 28 h 163"/>
                  <a:gd name="T16" fmla="*/ 63 w 76"/>
                  <a:gd name="T17" fmla="*/ 35 h 163"/>
                  <a:gd name="T18" fmla="*/ 71 w 76"/>
                  <a:gd name="T19" fmla="*/ 40 h 163"/>
                  <a:gd name="T20" fmla="*/ 72 w 76"/>
                  <a:gd name="T21" fmla="*/ 49 h 163"/>
                  <a:gd name="T22" fmla="*/ 67 w 76"/>
                  <a:gd name="T23" fmla="*/ 60 h 163"/>
                  <a:gd name="T24" fmla="*/ 53 w 76"/>
                  <a:gd name="T25" fmla="*/ 71 h 163"/>
                  <a:gd name="T26" fmla="*/ 52 w 76"/>
                  <a:gd name="T27" fmla="*/ 78 h 163"/>
                  <a:gd name="T28" fmla="*/ 48 w 76"/>
                  <a:gd name="T29" fmla="*/ 77 h 163"/>
                  <a:gd name="T30" fmla="*/ 48 w 76"/>
                  <a:gd name="T31" fmla="*/ 80 h 163"/>
                  <a:gd name="T32" fmla="*/ 53 w 76"/>
                  <a:gd name="T33" fmla="*/ 86 h 163"/>
                  <a:gd name="T34" fmla="*/ 62 w 76"/>
                  <a:gd name="T35" fmla="*/ 90 h 163"/>
                  <a:gd name="T36" fmla="*/ 67 w 76"/>
                  <a:gd name="T37" fmla="*/ 88 h 163"/>
                  <a:gd name="T38" fmla="*/ 71 w 76"/>
                  <a:gd name="T39" fmla="*/ 97 h 163"/>
                  <a:gd name="T40" fmla="*/ 76 w 76"/>
                  <a:gd name="T41" fmla="*/ 98 h 163"/>
                  <a:gd name="T42" fmla="*/ 75 w 76"/>
                  <a:gd name="T43" fmla="*/ 117 h 163"/>
                  <a:gd name="T44" fmla="*/ 52 w 76"/>
                  <a:gd name="T45" fmla="*/ 134 h 163"/>
                  <a:gd name="T46" fmla="*/ 52 w 76"/>
                  <a:gd name="T47" fmla="*/ 153 h 163"/>
                  <a:gd name="T48" fmla="*/ 40 w 76"/>
                  <a:gd name="T49" fmla="*/ 163 h 163"/>
                  <a:gd name="T50" fmla="*/ 32 w 76"/>
                  <a:gd name="T51" fmla="*/ 123 h 163"/>
                  <a:gd name="T52" fmla="*/ 16 w 76"/>
                  <a:gd name="T53" fmla="*/ 114 h 163"/>
                  <a:gd name="T54" fmla="*/ 13 w 76"/>
                  <a:gd name="T55" fmla="*/ 100 h 163"/>
                  <a:gd name="T56" fmla="*/ 4 w 76"/>
                  <a:gd name="T57" fmla="*/ 96 h 163"/>
                  <a:gd name="T58" fmla="*/ 0 w 76"/>
                  <a:gd name="T59" fmla="*/ 80 h 163"/>
                  <a:gd name="T60" fmla="*/ 17 w 76"/>
                  <a:gd name="T61" fmla="*/ 65 h 163"/>
                  <a:gd name="T62" fmla="*/ 21 w 76"/>
                  <a:gd name="T63" fmla="*/ 51 h 163"/>
                  <a:gd name="T64" fmla="*/ 18 w 76"/>
                  <a:gd name="T65" fmla="*/ 35 h 163"/>
                  <a:gd name="T66" fmla="*/ 21 w 76"/>
                  <a:gd name="T67" fmla="*/ 21 h 163"/>
                  <a:gd name="T68" fmla="*/ 17 w 76"/>
                  <a:gd name="T69" fmla="*/ 19 h 163"/>
                  <a:gd name="T70" fmla="*/ 26 w 76"/>
                  <a:gd name="T71" fmla="*/ 9 h 163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76" h="163">
                    <a:moveTo>
                      <a:pt x="26" y="9"/>
                    </a:moveTo>
                    <a:lnTo>
                      <a:pt x="44" y="0"/>
                    </a:lnTo>
                    <a:lnTo>
                      <a:pt x="55" y="2"/>
                    </a:lnTo>
                    <a:lnTo>
                      <a:pt x="56" y="12"/>
                    </a:lnTo>
                    <a:lnTo>
                      <a:pt x="60" y="14"/>
                    </a:lnTo>
                    <a:lnTo>
                      <a:pt x="71" y="6"/>
                    </a:lnTo>
                    <a:lnTo>
                      <a:pt x="72" y="11"/>
                    </a:lnTo>
                    <a:lnTo>
                      <a:pt x="60" y="28"/>
                    </a:lnTo>
                    <a:lnTo>
                      <a:pt x="63" y="35"/>
                    </a:lnTo>
                    <a:lnTo>
                      <a:pt x="71" y="40"/>
                    </a:lnTo>
                    <a:lnTo>
                      <a:pt x="72" y="49"/>
                    </a:lnTo>
                    <a:lnTo>
                      <a:pt x="67" y="60"/>
                    </a:lnTo>
                    <a:lnTo>
                      <a:pt x="53" y="71"/>
                    </a:lnTo>
                    <a:lnTo>
                      <a:pt x="52" y="78"/>
                    </a:lnTo>
                    <a:lnTo>
                      <a:pt x="48" y="77"/>
                    </a:lnTo>
                    <a:lnTo>
                      <a:pt x="48" y="80"/>
                    </a:lnTo>
                    <a:lnTo>
                      <a:pt x="53" y="86"/>
                    </a:lnTo>
                    <a:lnTo>
                      <a:pt x="62" y="90"/>
                    </a:lnTo>
                    <a:lnTo>
                      <a:pt x="67" y="88"/>
                    </a:lnTo>
                    <a:lnTo>
                      <a:pt x="71" y="97"/>
                    </a:lnTo>
                    <a:lnTo>
                      <a:pt x="76" y="98"/>
                    </a:lnTo>
                    <a:lnTo>
                      <a:pt x="75" y="117"/>
                    </a:lnTo>
                    <a:lnTo>
                      <a:pt x="52" y="134"/>
                    </a:lnTo>
                    <a:lnTo>
                      <a:pt x="52" y="153"/>
                    </a:lnTo>
                    <a:lnTo>
                      <a:pt x="40" y="163"/>
                    </a:lnTo>
                    <a:lnTo>
                      <a:pt x="32" y="123"/>
                    </a:lnTo>
                    <a:lnTo>
                      <a:pt x="16" y="114"/>
                    </a:lnTo>
                    <a:lnTo>
                      <a:pt x="13" y="100"/>
                    </a:lnTo>
                    <a:lnTo>
                      <a:pt x="4" y="96"/>
                    </a:lnTo>
                    <a:lnTo>
                      <a:pt x="0" y="80"/>
                    </a:lnTo>
                    <a:lnTo>
                      <a:pt x="17" y="65"/>
                    </a:lnTo>
                    <a:lnTo>
                      <a:pt x="21" y="51"/>
                    </a:lnTo>
                    <a:lnTo>
                      <a:pt x="18" y="35"/>
                    </a:lnTo>
                    <a:lnTo>
                      <a:pt x="21" y="21"/>
                    </a:lnTo>
                    <a:lnTo>
                      <a:pt x="17" y="19"/>
                    </a:lnTo>
                    <a:lnTo>
                      <a:pt x="26" y="9"/>
                    </a:lnTo>
                    <a:close/>
                  </a:path>
                </a:pathLst>
              </a:custGeom>
              <a:grpFill/>
              <a:ln w="6350" cmpd="sng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496" name="Freeform 999">
                <a:extLst>
                  <a:ext uri="{FF2B5EF4-FFF2-40B4-BE49-F238E27FC236}">
                    <a16:creationId xmlns:a16="http://schemas.microsoft.com/office/drawing/2014/main" id="{5A6F5252-B7C4-5441-9480-B77ADF9CB5B7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4781" y="3517"/>
                <a:ext cx="5" cy="4"/>
              </a:xfrm>
              <a:custGeom>
                <a:avLst/>
                <a:gdLst>
                  <a:gd name="T0" fmla="*/ 4 w 5"/>
                  <a:gd name="T1" fmla="*/ 0 h 4"/>
                  <a:gd name="T2" fmla="*/ 5 w 5"/>
                  <a:gd name="T3" fmla="*/ 4 h 4"/>
                  <a:gd name="T4" fmla="*/ 0 w 5"/>
                  <a:gd name="T5" fmla="*/ 4 h 4"/>
                  <a:gd name="T6" fmla="*/ 4 w 5"/>
                  <a:gd name="T7" fmla="*/ 0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" h="4">
                    <a:moveTo>
                      <a:pt x="4" y="0"/>
                    </a:moveTo>
                    <a:lnTo>
                      <a:pt x="5" y="4"/>
                    </a:lnTo>
                    <a:lnTo>
                      <a:pt x="0" y="4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6350" cmpd="sng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</p:grpSp>
        <p:sp>
          <p:nvSpPr>
            <p:cNvPr id="1475" name="Freeform 1000">
              <a:extLst>
                <a:ext uri="{FF2B5EF4-FFF2-40B4-BE49-F238E27FC236}">
                  <a16:creationId xmlns:a16="http://schemas.microsoft.com/office/drawing/2014/main" id="{1A2993E9-B3EB-E643-8083-8F9D52A8C2CC}"/>
                </a:ext>
              </a:extLst>
            </p:cNvPr>
            <p:cNvSpPr>
              <a:spLocks/>
            </p:cNvSpPr>
            <p:nvPr/>
          </p:nvSpPr>
          <p:spPr bwMode="gray">
            <a:xfrm>
              <a:off x="2796916" y="3243355"/>
              <a:ext cx="441920" cy="328602"/>
            </a:xfrm>
            <a:custGeom>
              <a:avLst/>
              <a:gdLst>
                <a:gd name="T0" fmla="*/ 0 w 146"/>
                <a:gd name="T1" fmla="*/ 92 h 108"/>
                <a:gd name="T2" fmla="*/ 10 w 146"/>
                <a:gd name="T3" fmla="*/ 104 h 108"/>
                <a:gd name="T4" fmla="*/ 15 w 146"/>
                <a:gd name="T5" fmla="*/ 105 h 108"/>
                <a:gd name="T6" fmla="*/ 30 w 146"/>
                <a:gd name="T7" fmla="*/ 99 h 108"/>
                <a:gd name="T8" fmla="*/ 39 w 146"/>
                <a:gd name="T9" fmla="*/ 100 h 108"/>
                <a:gd name="T10" fmla="*/ 45 w 146"/>
                <a:gd name="T11" fmla="*/ 108 h 108"/>
                <a:gd name="T12" fmla="*/ 49 w 146"/>
                <a:gd name="T13" fmla="*/ 108 h 108"/>
                <a:gd name="T14" fmla="*/ 44 w 146"/>
                <a:gd name="T15" fmla="*/ 85 h 108"/>
                <a:gd name="T16" fmla="*/ 45 w 146"/>
                <a:gd name="T17" fmla="*/ 79 h 108"/>
                <a:gd name="T18" fmla="*/ 84 w 146"/>
                <a:gd name="T19" fmla="*/ 80 h 108"/>
                <a:gd name="T20" fmla="*/ 97 w 146"/>
                <a:gd name="T21" fmla="*/ 76 h 108"/>
                <a:gd name="T22" fmla="*/ 110 w 146"/>
                <a:gd name="T23" fmla="*/ 80 h 108"/>
                <a:gd name="T24" fmla="*/ 118 w 146"/>
                <a:gd name="T25" fmla="*/ 79 h 108"/>
                <a:gd name="T26" fmla="*/ 127 w 146"/>
                <a:gd name="T27" fmla="*/ 69 h 108"/>
                <a:gd name="T28" fmla="*/ 139 w 146"/>
                <a:gd name="T29" fmla="*/ 70 h 108"/>
                <a:gd name="T30" fmla="*/ 146 w 146"/>
                <a:gd name="T31" fmla="*/ 60 h 108"/>
                <a:gd name="T32" fmla="*/ 141 w 146"/>
                <a:gd name="T33" fmla="*/ 54 h 108"/>
                <a:gd name="T34" fmla="*/ 143 w 146"/>
                <a:gd name="T35" fmla="*/ 50 h 108"/>
                <a:gd name="T36" fmla="*/ 141 w 146"/>
                <a:gd name="T37" fmla="*/ 46 h 108"/>
                <a:gd name="T38" fmla="*/ 126 w 146"/>
                <a:gd name="T39" fmla="*/ 45 h 108"/>
                <a:gd name="T40" fmla="*/ 107 w 146"/>
                <a:gd name="T41" fmla="*/ 20 h 108"/>
                <a:gd name="T42" fmla="*/ 102 w 146"/>
                <a:gd name="T43" fmla="*/ 8 h 108"/>
                <a:gd name="T44" fmla="*/ 103 w 146"/>
                <a:gd name="T45" fmla="*/ 0 h 108"/>
                <a:gd name="T46" fmla="*/ 84 w 146"/>
                <a:gd name="T47" fmla="*/ 2 h 108"/>
                <a:gd name="T48" fmla="*/ 53 w 146"/>
                <a:gd name="T49" fmla="*/ 27 h 108"/>
                <a:gd name="T50" fmla="*/ 25 w 146"/>
                <a:gd name="T51" fmla="*/ 36 h 108"/>
                <a:gd name="T52" fmla="*/ 18 w 146"/>
                <a:gd name="T53" fmla="*/ 54 h 108"/>
                <a:gd name="T54" fmla="*/ 4 w 146"/>
                <a:gd name="T55" fmla="*/ 69 h 108"/>
                <a:gd name="T56" fmla="*/ 0 w 146"/>
                <a:gd name="T57" fmla="*/ 92 h 10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146" h="108">
                  <a:moveTo>
                    <a:pt x="0" y="92"/>
                  </a:moveTo>
                  <a:lnTo>
                    <a:pt x="10" y="104"/>
                  </a:lnTo>
                  <a:lnTo>
                    <a:pt x="15" y="105"/>
                  </a:lnTo>
                  <a:lnTo>
                    <a:pt x="30" y="99"/>
                  </a:lnTo>
                  <a:lnTo>
                    <a:pt x="39" y="100"/>
                  </a:lnTo>
                  <a:lnTo>
                    <a:pt x="45" y="108"/>
                  </a:lnTo>
                  <a:lnTo>
                    <a:pt x="49" y="108"/>
                  </a:lnTo>
                  <a:lnTo>
                    <a:pt x="44" y="85"/>
                  </a:lnTo>
                  <a:lnTo>
                    <a:pt x="45" y="79"/>
                  </a:lnTo>
                  <a:lnTo>
                    <a:pt x="84" y="80"/>
                  </a:lnTo>
                  <a:lnTo>
                    <a:pt x="97" y="76"/>
                  </a:lnTo>
                  <a:lnTo>
                    <a:pt x="110" y="80"/>
                  </a:lnTo>
                  <a:lnTo>
                    <a:pt x="118" y="79"/>
                  </a:lnTo>
                  <a:lnTo>
                    <a:pt x="127" y="69"/>
                  </a:lnTo>
                  <a:lnTo>
                    <a:pt x="139" y="70"/>
                  </a:lnTo>
                  <a:lnTo>
                    <a:pt x="146" y="60"/>
                  </a:lnTo>
                  <a:lnTo>
                    <a:pt x="141" y="54"/>
                  </a:lnTo>
                  <a:lnTo>
                    <a:pt x="143" y="50"/>
                  </a:lnTo>
                  <a:lnTo>
                    <a:pt x="141" y="46"/>
                  </a:lnTo>
                  <a:lnTo>
                    <a:pt x="126" y="45"/>
                  </a:lnTo>
                  <a:lnTo>
                    <a:pt x="107" y="20"/>
                  </a:lnTo>
                  <a:lnTo>
                    <a:pt x="102" y="8"/>
                  </a:lnTo>
                  <a:lnTo>
                    <a:pt x="103" y="0"/>
                  </a:lnTo>
                  <a:lnTo>
                    <a:pt x="84" y="2"/>
                  </a:lnTo>
                  <a:lnTo>
                    <a:pt x="53" y="27"/>
                  </a:lnTo>
                  <a:lnTo>
                    <a:pt x="25" y="36"/>
                  </a:lnTo>
                  <a:lnTo>
                    <a:pt x="18" y="54"/>
                  </a:lnTo>
                  <a:lnTo>
                    <a:pt x="4" y="69"/>
                  </a:lnTo>
                  <a:lnTo>
                    <a:pt x="0" y="92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GB" dirty="0">
                <a:latin typeface="Calibri Light" panose="020F0302020204030204" pitchFamily="34" charset="0"/>
                <a:sym typeface="Calibri Light" panose="020F0302020204030204" pitchFamily="34" charset="0"/>
              </a:endParaRPr>
            </a:p>
          </p:txBody>
        </p:sp>
        <p:sp>
          <p:nvSpPr>
            <p:cNvPr id="1476" name="Freeform 1001">
              <a:extLst>
                <a:ext uri="{FF2B5EF4-FFF2-40B4-BE49-F238E27FC236}">
                  <a16:creationId xmlns:a16="http://schemas.microsoft.com/office/drawing/2014/main" id="{1D5C24AE-4270-1049-98B8-551CD10CB8B3}"/>
                </a:ext>
              </a:extLst>
            </p:cNvPr>
            <p:cNvSpPr>
              <a:spLocks/>
            </p:cNvSpPr>
            <p:nvPr/>
          </p:nvSpPr>
          <p:spPr bwMode="gray">
            <a:xfrm>
              <a:off x="4812806" y="4268713"/>
              <a:ext cx="96858" cy="121705"/>
            </a:xfrm>
            <a:custGeom>
              <a:avLst/>
              <a:gdLst>
                <a:gd name="T0" fmla="*/ 0 w 32"/>
                <a:gd name="T1" fmla="*/ 7 h 40"/>
                <a:gd name="T2" fmla="*/ 2 w 32"/>
                <a:gd name="T3" fmla="*/ 2 h 40"/>
                <a:gd name="T4" fmla="*/ 7 w 32"/>
                <a:gd name="T5" fmla="*/ 8 h 40"/>
                <a:gd name="T6" fmla="*/ 14 w 32"/>
                <a:gd name="T7" fmla="*/ 7 h 40"/>
                <a:gd name="T8" fmla="*/ 17 w 32"/>
                <a:gd name="T9" fmla="*/ 0 h 40"/>
                <a:gd name="T10" fmla="*/ 29 w 32"/>
                <a:gd name="T11" fmla="*/ 0 h 40"/>
                <a:gd name="T12" fmla="*/ 26 w 32"/>
                <a:gd name="T13" fmla="*/ 7 h 40"/>
                <a:gd name="T14" fmla="*/ 32 w 32"/>
                <a:gd name="T15" fmla="*/ 17 h 40"/>
                <a:gd name="T16" fmla="*/ 20 w 32"/>
                <a:gd name="T17" fmla="*/ 37 h 40"/>
                <a:gd name="T18" fmla="*/ 10 w 32"/>
                <a:gd name="T19" fmla="*/ 40 h 40"/>
                <a:gd name="T20" fmla="*/ 3 w 32"/>
                <a:gd name="T21" fmla="*/ 19 h 40"/>
                <a:gd name="T22" fmla="*/ 0 w 32"/>
                <a:gd name="T23" fmla="*/ 7 h 4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2" h="40">
                  <a:moveTo>
                    <a:pt x="0" y="7"/>
                  </a:moveTo>
                  <a:lnTo>
                    <a:pt x="2" y="2"/>
                  </a:lnTo>
                  <a:lnTo>
                    <a:pt x="7" y="8"/>
                  </a:lnTo>
                  <a:lnTo>
                    <a:pt x="14" y="7"/>
                  </a:lnTo>
                  <a:lnTo>
                    <a:pt x="17" y="0"/>
                  </a:lnTo>
                  <a:lnTo>
                    <a:pt x="29" y="0"/>
                  </a:lnTo>
                  <a:lnTo>
                    <a:pt x="26" y="7"/>
                  </a:lnTo>
                  <a:lnTo>
                    <a:pt x="32" y="17"/>
                  </a:lnTo>
                  <a:lnTo>
                    <a:pt x="20" y="37"/>
                  </a:lnTo>
                  <a:lnTo>
                    <a:pt x="10" y="40"/>
                  </a:lnTo>
                  <a:lnTo>
                    <a:pt x="3" y="19"/>
                  </a:lnTo>
                  <a:lnTo>
                    <a:pt x="0" y="7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GB" dirty="0">
                <a:latin typeface="Calibri Light" panose="020F0302020204030204" pitchFamily="34" charset="0"/>
                <a:sym typeface="Calibri Light" panose="020F0302020204030204" pitchFamily="34" charset="0"/>
              </a:endParaRPr>
            </a:p>
          </p:txBody>
        </p:sp>
        <p:sp>
          <p:nvSpPr>
            <p:cNvPr id="1477" name="Freeform 1002">
              <a:extLst>
                <a:ext uri="{FF2B5EF4-FFF2-40B4-BE49-F238E27FC236}">
                  <a16:creationId xmlns:a16="http://schemas.microsoft.com/office/drawing/2014/main" id="{41FA82A9-82B5-C145-B251-198899EC56DB}"/>
                </a:ext>
              </a:extLst>
            </p:cNvPr>
            <p:cNvSpPr>
              <a:spLocks/>
            </p:cNvSpPr>
            <p:nvPr/>
          </p:nvSpPr>
          <p:spPr bwMode="gray">
            <a:xfrm>
              <a:off x="5091277" y="3864048"/>
              <a:ext cx="466138" cy="541583"/>
            </a:xfrm>
            <a:custGeom>
              <a:avLst/>
              <a:gdLst>
                <a:gd name="T0" fmla="*/ 38 w 154"/>
                <a:gd name="T1" fmla="*/ 0 h 178"/>
                <a:gd name="T2" fmla="*/ 10 w 154"/>
                <a:gd name="T3" fmla="*/ 0 h 178"/>
                <a:gd name="T4" fmla="*/ 0 w 154"/>
                <a:gd name="T5" fmla="*/ 10 h 178"/>
                <a:gd name="T6" fmla="*/ 7 w 154"/>
                <a:gd name="T7" fmla="*/ 12 h 178"/>
                <a:gd name="T8" fmla="*/ 12 w 154"/>
                <a:gd name="T9" fmla="*/ 28 h 178"/>
                <a:gd name="T10" fmla="*/ 19 w 154"/>
                <a:gd name="T11" fmla="*/ 34 h 178"/>
                <a:gd name="T12" fmla="*/ 22 w 154"/>
                <a:gd name="T13" fmla="*/ 48 h 178"/>
                <a:gd name="T14" fmla="*/ 19 w 154"/>
                <a:gd name="T15" fmla="*/ 59 h 178"/>
                <a:gd name="T16" fmla="*/ 2 w 154"/>
                <a:gd name="T17" fmla="*/ 83 h 178"/>
                <a:gd name="T18" fmla="*/ 4 w 154"/>
                <a:gd name="T19" fmla="*/ 94 h 178"/>
                <a:gd name="T20" fmla="*/ 17 w 154"/>
                <a:gd name="T21" fmla="*/ 93 h 178"/>
                <a:gd name="T22" fmla="*/ 6 w 154"/>
                <a:gd name="T23" fmla="*/ 98 h 178"/>
                <a:gd name="T24" fmla="*/ 3 w 154"/>
                <a:gd name="T25" fmla="*/ 103 h 178"/>
                <a:gd name="T26" fmla="*/ 6 w 154"/>
                <a:gd name="T27" fmla="*/ 107 h 178"/>
                <a:gd name="T28" fmla="*/ 73 w 154"/>
                <a:gd name="T29" fmla="*/ 146 h 178"/>
                <a:gd name="T30" fmla="*/ 78 w 154"/>
                <a:gd name="T31" fmla="*/ 161 h 178"/>
                <a:gd name="T32" fmla="*/ 105 w 154"/>
                <a:gd name="T33" fmla="*/ 178 h 178"/>
                <a:gd name="T34" fmla="*/ 111 w 154"/>
                <a:gd name="T35" fmla="*/ 172 h 178"/>
                <a:gd name="T36" fmla="*/ 125 w 154"/>
                <a:gd name="T37" fmla="*/ 140 h 178"/>
                <a:gd name="T38" fmla="*/ 148 w 154"/>
                <a:gd name="T39" fmla="*/ 121 h 178"/>
                <a:gd name="T40" fmla="*/ 137 w 154"/>
                <a:gd name="T41" fmla="*/ 106 h 178"/>
                <a:gd name="T42" fmla="*/ 137 w 154"/>
                <a:gd name="T43" fmla="*/ 34 h 178"/>
                <a:gd name="T44" fmla="*/ 154 w 154"/>
                <a:gd name="T45" fmla="*/ 12 h 178"/>
                <a:gd name="T46" fmla="*/ 145 w 154"/>
                <a:gd name="T47" fmla="*/ 13 h 178"/>
                <a:gd name="T48" fmla="*/ 134 w 154"/>
                <a:gd name="T49" fmla="*/ 8 h 178"/>
                <a:gd name="T50" fmla="*/ 120 w 154"/>
                <a:gd name="T51" fmla="*/ 11 h 178"/>
                <a:gd name="T52" fmla="*/ 105 w 154"/>
                <a:gd name="T53" fmla="*/ 20 h 178"/>
                <a:gd name="T54" fmla="*/ 97 w 154"/>
                <a:gd name="T55" fmla="*/ 20 h 178"/>
                <a:gd name="T56" fmla="*/ 76 w 154"/>
                <a:gd name="T57" fmla="*/ 15 h 178"/>
                <a:gd name="T58" fmla="*/ 52 w 154"/>
                <a:gd name="T59" fmla="*/ 1 h 178"/>
                <a:gd name="T60" fmla="*/ 38 w 154"/>
                <a:gd name="T61" fmla="*/ 0 h 178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154" h="178">
                  <a:moveTo>
                    <a:pt x="38" y="0"/>
                  </a:moveTo>
                  <a:lnTo>
                    <a:pt x="10" y="0"/>
                  </a:lnTo>
                  <a:lnTo>
                    <a:pt x="0" y="10"/>
                  </a:lnTo>
                  <a:lnTo>
                    <a:pt x="7" y="12"/>
                  </a:lnTo>
                  <a:lnTo>
                    <a:pt x="12" y="28"/>
                  </a:lnTo>
                  <a:lnTo>
                    <a:pt x="19" y="34"/>
                  </a:lnTo>
                  <a:lnTo>
                    <a:pt x="22" y="48"/>
                  </a:lnTo>
                  <a:lnTo>
                    <a:pt x="19" y="59"/>
                  </a:lnTo>
                  <a:lnTo>
                    <a:pt x="2" y="83"/>
                  </a:lnTo>
                  <a:lnTo>
                    <a:pt x="4" y="94"/>
                  </a:lnTo>
                  <a:lnTo>
                    <a:pt x="17" y="93"/>
                  </a:lnTo>
                  <a:lnTo>
                    <a:pt x="6" y="98"/>
                  </a:lnTo>
                  <a:lnTo>
                    <a:pt x="3" y="103"/>
                  </a:lnTo>
                  <a:lnTo>
                    <a:pt x="6" y="107"/>
                  </a:lnTo>
                  <a:lnTo>
                    <a:pt x="73" y="146"/>
                  </a:lnTo>
                  <a:lnTo>
                    <a:pt x="78" y="161"/>
                  </a:lnTo>
                  <a:lnTo>
                    <a:pt x="105" y="178"/>
                  </a:lnTo>
                  <a:lnTo>
                    <a:pt x="111" y="172"/>
                  </a:lnTo>
                  <a:lnTo>
                    <a:pt x="125" y="140"/>
                  </a:lnTo>
                  <a:lnTo>
                    <a:pt x="148" y="121"/>
                  </a:lnTo>
                  <a:lnTo>
                    <a:pt x="137" y="106"/>
                  </a:lnTo>
                  <a:lnTo>
                    <a:pt x="137" y="34"/>
                  </a:lnTo>
                  <a:lnTo>
                    <a:pt x="154" y="12"/>
                  </a:lnTo>
                  <a:lnTo>
                    <a:pt x="145" y="13"/>
                  </a:lnTo>
                  <a:lnTo>
                    <a:pt x="134" y="8"/>
                  </a:lnTo>
                  <a:lnTo>
                    <a:pt x="120" y="11"/>
                  </a:lnTo>
                  <a:lnTo>
                    <a:pt x="105" y="20"/>
                  </a:lnTo>
                  <a:lnTo>
                    <a:pt x="97" y="20"/>
                  </a:lnTo>
                  <a:lnTo>
                    <a:pt x="76" y="15"/>
                  </a:lnTo>
                  <a:lnTo>
                    <a:pt x="52" y="1"/>
                  </a:lnTo>
                  <a:lnTo>
                    <a:pt x="38" y="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GB" dirty="0">
                <a:latin typeface="Calibri Light" panose="020F0302020204030204" pitchFamily="34" charset="0"/>
                <a:sym typeface="Calibri Light" panose="020F0302020204030204" pitchFamily="34" charset="0"/>
              </a:endParaRPr>
            </a:p>
          </p:txBody>
        </p:sp>
        <p:sp>
          <p:nvSpPr>
            <p:cNvPr id="1478" name="Freeform 1003">
              <a:extLst>
                <a:ext uri="{FF2B5EF4-FFF2-40B4-BE49-F238E27FC236}">
                  <a16:creationId xmlns:a16="http://schemas.microsoft.com/office/drawing/2014/main" id="{5A992D73-E400-964C-B986-322E2175F478}"/>
                </a:ext>
              </a:extLst>
            </p:cNvPr>
            <p:cNvSpPr>
              <a:spLocks/>
            </p:cNvSpPr>
            <p:nvPr/>
          </p:nvSpPr>
          <p:spPr bwMode="gray">
            <a:xfrm>
              <a:off x="3823031" y="3821450"/>
              <a:ext cx="1113885" cy="1098384"/>
            </a:xfrm>
            <a:custGeom>
              <a:avLst/>
              <a:gdLst>
                <a:gd name="T0" fmla="*/ 341 w 368"/>
                <a:gd name="T1" fmla="*/ 93 h 361"/>
                <a:gd name="T2" fmla="*/ 324 w 368"/>
                <a:gd name="T3" fmla="*/ 147 h 361"/>
                <a:gd name="T4" fmla="*/ 330 w 368"/>
                <a:gd name="T5" fmla="*/ 166 h 361"/>
                <a:gd name="T6" fmla="*/ 330 w 368"/>
                <a:gd name="T7" fmla="*/ 211 h 361"/>
                <a:gd name="T8" fmla="*/ 338 w 368"/>
                <a:gd name="T9" fmla="*/ 238 h 361"/>
                <a:gd name="T10" fmla="*/ 353 w 368"/>
                <a:gd name="T11" fmla="*/ 259 h 361"/>
                <a:gd name="T12" fmla="*/ 318 w 368"/>
                <a:gd name="T13" fmla="*/ 279 h 361"/>
                <a:gd name="T14" fmla="*/ 314 w 368"/>
                <a:gd name="T15" fmla="*/ 329 h 361"/>
                <a:gd name="T16" fmla="*/ 337 w 368"/>
                <a:gd name="T17" fmla="*/ 339 h 361"/>
                <a:gd name="T18" fmla="*/ 321 w 368"/>
                <a:gd name="T19" fmla="*/ 357 h 361"/>
                <a:gd name="T20" fmla="*/ 293 w 368"/>
                <a:gd name="T21" fmla="*/ 336 h 361"/>
                <a:gd name="T22" fmla="*/ 270 w 368"/>
                <a:gd name="T23" fmla="*/ 332 h 361"/>
                <a:gd name="T24" fmla="*/ 249 w 368"/>
                <a:gd name="T25" fmla="*/ 317 h 361"/>
                <a:gd name="T26" fmla="*/ 232 w 368"/>
                <a:gd name="T27" fmla="*/ 311 h 361"/>
                <a:gd name="T28" fmla="*/ 197 w 368"/>
                <a:gd name="T29" fmla="*/ 314 h 361"/>
                <a:gd name="T30" fmla="*/ 186 w 368"/>
                <a:gd name="T31" fmla="*/ 317 h 361"/>
                <a:gd name="T32" fmla="*/ 183 w 368"/>
                <a:gd name="T33" fmla="*/ 285 h 361"/>
                <a:gd name="T34" fmla="*/ 180 w 368"/>
                <a:gd name="T35" fmla="*/ 243 h 361"/>
                <a:gd name="T36" fmla="*/ 164 w 368"/>
                <a:gd name="T37" fmla="*/ 235 h 361"/>
                <a:gd name="T38" fmla="*/ 134 w 368"/>
                <a:gd name="T39" fmla="*/ 255 h 361"/>
                <a:gd name="T40" fmla="*/ 89 w 368"/>
                <a:gd name="T41" fmla="*/ 244 h 361"/>
                <a:gd name="T42" fmla="*/ 75 w 368"/>
                <a:gd name="T43" fmla="*/ 214 h 361"/>
                <a:gd name="T44" fmla="*/ 0 w 368"/>
                <a:gd name="T45" fmla="*/ 223 h 361"/>
                <a:gd name="T46" fmla="*/ 3 w 368"/>
                <a:gd name="T47" fmla="*/ 214 h 361"/>
                <a:gd name="T48" fmla="*/ 12 w 368"/>
                <a:gd name="T49" fmla="*/ 192 h 361"/>
                <a:gd name="T50" fmla="*/ 28 w 368"/>
                <a:gd name="T51" fmla="*/ 189 h 361"/>
                <a:gd name="T52" fmla="*/ 39 w 368"/>
                <a:gd name="T53" fmla="*/ 194 h 361"/>
                <a:gd name="T54" fmla="*/ 68 w 368"/>
                <a:gd name="T55" fmla="*/ 177 h 361"/>
                <a:gd name="T56" fmla="*/ 78 w 368"/>
                <a:gd name="T57" fmla="*/ 142 h 361"/>
                <a:gd name="T58" fmla="*/ 104 w 368"/>
                <a:gd name="T59" fmla="*/ 116 h 361"/>
                <a:gd name="T60" fmla="*/ 122 w 368"/>
                <a:gd name="T61" fmla="*/ 43 h 361"/>
                <a:gd name="T62" fmla="*/ 126 w 368"/>
                <a:gd name="T63" fmla="*/ 29 h 361"/>
                <a:gd name="T64" fmla="*/ 138 w 368"/>
                <a:gd name="T65" fmla="*/ 2 h 361"/>
                <a:gd name="T66" fmla="*/ 161 w 368"/>
                <a:gd name="T67" fmla="*/ 15 h 361"/>
                <a:gd name="T68" fmla="*/ 179 w 368"/>
                <a:gd name="T69" fmla="*/ 19 h 361"/>
                <a:gd name="T70" fmla="*/ 205 w 368"/>
                <a:gd name="T71" fmla="*/ 9 h 361"/>
                <a:gd name="T72" fmla="*/ 238 w 368"/>
                <a:gd name="T73" fmla="*/ 4 h 361"/>
                <a:gd name="T74" fmla="*/ 249 w 368"/>
                <a:gd name="T75" fmla="*/ 5 h 361"/>
                <a:gd name="T76" fmla="*/ 271 w 368"/>
                <a:gd name="T77" fmla="*/ 0 h 361"/>
                <a:gd name="T78" fmla="*/ 279 w 368"/>
                <a:gd name="T79" fmla="*/ 3 h 361"/>
                <a:gd name="T80" fmla="*/ 286 w 368"/>
                <a:gd name="T81" fmla="*/ 2 h 361"/>
                <a:gd name="T82" fmla="*/ 305 w 368"/>
                <a:gd name="T83" fmla="*/ 15 h 361"/>
                <a:gd name="T84" fmla="*/ 319 w 368"/>
                <a:gd name="T85" fmla="*/ 15 h 361"/>
                <a:gd name="T86" fmla="*/ 337 w 368"/>
                <a:gd name="T87" fmla="*/ 13 h 361"/>
                <a:gd name="T88" fmla="*/ 359 w 368"/>
                <a:gd name="T89" fmla="*/ 51 h 361"/>
                <a:gd name="T90" fmla="*/ 353 w 368"/>
                <a:gd name="T91" fmla="*/ 73 h 361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68" h="361">
                  <a:moveTo>
                    <a:pt x="353" y="79"/>
                  </a:moveTo>
                  <a:lnTo>
                    <a:pt x="341" y="93"/>
                  </a:lnTo>
                  <a:lnTo>
                    <a:pt x="338" y="127"/>
                  </a:lnTo>
                  <a:lnTo>
                    <a:pt x="324" y="147"/>
                  </a:lnTo>
                  <a:lnTo>
                    <a:pt x="327" y="154"/>
                  </a:lnTo>
                  <a:lnTo>
                    <a:pt x="330" y="166"/>
                  </a:lnTo>
                  <a:lnTo>
                    <a:pt x="327" y="200"/>
                  </a:lnTo>
                  <a:lnTo>
                    <a:pt x="330" y="211"/>
                  </a:lnTo>
                  <a:lnTo>
                    <a:pt x="331" y="226"/>
                  </a:lnTo>
                  <a:lnTo>
                    <a:pt x="338" y="238"/>
                  </a:lnTo>
                  <a:lnTo>
                    <a:pt x="350" y="248"/>
                  </a:lnTo>
                  <a:lnTo>
                    <a:pt x="353" y="259"/>
                  </a:lnTo>
                  <a:lnTo>
                    <a:pt x="327" y="265"/>
                  </a:lnTo>
                  <a:lnTo>
                    <a:pt x="318" y="279"/>
                  </a:lnTo>
                  <a:lnTo>
                    <a:pt x="321" y="304"/>
                  </a:lnTo>
                  <a:lnTo>
                    <a:pt x="314" y="329"/>
                  </a:lnTo>
                  <a:lnTo>
                    <a:pt x="323" y="339"/>
                  </a:lnTo>
                  <a:lnTo>
                    <a:pt x="337" y="339"/>
                  </a:lnTo>
                  <a:lnTo>
                    <a:pt x="338" y="361"/>
                  </a:lnTo>
                  <a:lnTo>
                    <a:pt x="321" y="357"/>
                  </a:lnTo>
                  <a:lnTo>
                    <a:pt x="305" y="339"/>
                  </a:lnTo>
                  <a:lnTo>
                    <a:pt x="293" y="336"/>
                  </a:lnTo>
                  <a:lnTo>
                    <a:pt x="286" y="329"/>
                  </a:lnTo>
                  <a:lnTo>
                    <a:pt x="270" y="332"/>
                  </a:lnTo>
                  <a:lnTo>
                    <a:pt x="254" y="324"/>
                  </a:lnTo>
                  <a:lnTo>
                    <a:pt x="249" y="317"/>
                  </a:lnTo>
                  <a:lnTo>
                    <a:pt x="236" y="321"/>
                  </a:lnTo>
                  <a:lnTo>
                    <a:pt x="232" y="311"/>
                  </a:lnTo>
                  <a:lnTo>
                    <a:pt x="227" y="312"/>
                  </a:lnTo>
                  <a:lnTo>
                    <a:pt x="197" y="314"/>
                  </a:lnTo>
                  <a:lnTo>
                    <a:pt x="192" y="321"/>
                  </a:lnTo>
                  <a:lnTo>
                    <a:pt x="186" y="317"/>
                  </a:lnTo>
                  <a:lnTo>
                    <a:pt x="192" y="306"/>
                  </a:lnTo>
                  <a:lnTo>
                    <a:pt x="183" y="285"/>
                  </a:lnTo>
                  <a:lnTo>
                    <a:pt x="182" y="248"/>
                  </a:lnTo>
                  <a:lnTo>
                    <a:pt x="180" y="243"/>
                  </a:lnTo>
                  <a:lnTo>
                    <a:pt x="163" y="243"/>
                  </a:lnTo>
                  <a:lnTo>
                    <a:pt x="164" y="235"/>
                  </a:lnTo>
                  <a:lnTo>
                    <a:pt x="140" y="238"/>
                  </a:lnTo>
                  <a:lnTo>
                    <a:pt x="134" y="255"/>
                  </a:lnTo>
                  <a:lnTo>
                    <a:pt x="105" y="259"/>
                  </a:lnTo>
                  <a:lnTo>
                    <a:pt x="89" y="244"/>
                  </a:lnTo>
                  <a:lnTo>
                    <a:pt x="83" y="220"/>
                  </a:lnTo>
                  <a:lnTo>
                    <a:pt x="75" y="214"/>
                  </a:lnTo>
                  <a:lnTo>
                    <a:pt x="18" y="215"/>
                  </a:lnTo>
                  <a:lnTo>
                    <a:pt x="0" y="223"/>
                  </a:lnTo>
                  <a:lnTo>
                    <a:pt x="0" y="215"/>
                  </a:lnTo>
                  <a:lnTo>
                    <a:pt x="3" y="214"/>
                  </a:lnTo>
                  <a:lnTo>
                    <a:pt x="5" y="198"/>
                  </a:lnTo>
                  <a:lnTo>
                    <a:pt x="12" y="192"/>
                  </a:lnTo>
                  <a:lnTo>
                    <a:pt x="23" y="194"/>
                  </a:lnTo>
                  <a:lnTo>
                    <a:pt x="28" y="189"/>
                  </a:lnTo>
                  <a:lnTo>
                    <a:pt x="38" y="186"/>
                  </a:lnTo>
                  <a:lnTo>
                    <a:pt x="39" y="194"/>
                  </a:lnTo>
                  <a:lnTo>
                    <a:pt x="43" y="195"/>
                  </a:lnTo>
                  <a:lnTo>
                    <a:pt x="68" y="177"/>
                  </a:lnTo>
                  <a:lnTo>
                    <a:pt x="74" y="165"/>
                  </a:lnTo>
                  <a:lnTo>
                    <a:pt x="78" y="142"/>
                  </a:lnTo>
                  <a:lnTo>
                    <a:pt x="85" y="130"/>
                  </a:lnTo>
                  <a:lnTo>
                    <a:pt x="104" y="116"/>
                  </a:lnTo>
                  <a:lnTo>
                    <a:pt x="111" y="64"/>
                  </a:lnTo>
                  <a:lnTo>
                    <a:pt x="122" y="43"/>
                  </a:lnTo>
                  <a:lnTo>
                    <a:pt x="123" y="31"/>
                  </a:lnTo>
                  <a:lnTo>
                    <a:pt x="126" y="29"/>
                  </a:lnTo>
                  <a:lnTo>
                    <a:pt x="127" y="15"/>
                  </a:lnTo>
                  <a:lnTo>
                    <a:pt x="138" y="2"/>
                  </a:lnTo>
                  <a:lnTo>
                    <a:pt x="150" y="3"/>
                  </a:lnTo>
                  <a:lnTo>
                    <a:pt x="161" y="15"/>
                  </a:lnTo>
                  <a:lnTo>
                    <a:pt x="166" y="14"/>
                  </a:lnTo>
                  <a:lnTo>
                    <a:pt x="179" y="19"/>
                  </a:lnTo>
                  <a:lnTo>
                    <a:pt x="196" y="19"/>
                  </a:lnTo>
                  <a:lnTo>
                    <a:pt x="205" y="9"/>
                  </a:lnTo>
                  <a:lnTo>
                    <a:pt x="215" y="12"/>
                  </a:lnTo>
                  <a:lnTo>
                    <a:pt x="238" y="4"/>
                  </a:lnTo>
                  <a:lnTo>
                    <a:pt x="242" y="8"/>
                  </a:lnTo>
                  <a:lnTo>
                    <a:pt x="249" y="5"/>
                  </a:lnTo>
                  <a:lnTo>
                    <a:pt x="250" y="2"/>
                  </a:lnTo>
                  <a:lnTo>
                    <a:pt x="271" y="0"/>
                  </a:lnTo>
                  <a:lnTo>
                    <a:pt x="276" y="5"/>
                  </a:lnTo>
                  <a:lnTo>
                    <a:pt x="279" y="3"/>
                  </a:lnTo>
                  <a:lnTo>
                    <a:pt x="282" y="5"/>
                  </a:lnTo>
                  <a:lnTo>
                    <a:pt x="286" y="2"/>
                  </a:lnTo>
                  <a:lnTo>
                    <a:pt x="295" y="3"/>
                  </a:lnTo>
                  <a:lnTo>
                    <a:pt x="305" y="15"/>
                  </a:lnTo>
                  <a:lnTo>
                    <a:pt x="314" y="19"/>
                  </a:lnTo>
                  <a:lnTo>
                    <a:pt x="319" y="15"/>
                  </a:lnTo>
                  <a:lnTo>
                    <a:pt x="331" y="17"/>
                  </a:lnTo>
                  <a:lnTo>
                    <a:pt x="337" y="13"/>
                  </a:lnTo>
                  <a:lnTo>
                    <a:pt x="360" y="32"/>
                  </a:lnTo>
                  <a:lnTo>
                    <a:pt x="359" y="51"/>
                  </a:lnTo>
                  <a:lnTo>
                    <a:pt x="368" y="59"/>
                  </a:lnTo>
                  <a:lnTo>
                    <a:pt x="353" y="73"/>
                  </a:lnTo>
                  <a:lnTo>
                    <a:pt x="353" y="79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GB" dirty="0">
                <a:latin typeface="Calibri Light" panose="020F0302020204030204" pitchFamily="34" charset="0"/>
                <a:sym typeface="Calibri Light" panose="020F0302020204030204" pitchFamily="34" charset="0"/>
              </a:endParaRPr>
            </a:p>
          </p:txBody>
        </p:sp>
        <p:sp>
          <p:nvSpPr>
            <p:cNvPr id="1479" name="Freeform 1004">
              <a:extLst>
                <a:ext uri="{FF2B5EF4-FFF2-40B4-BE49-F238E27FC236}">
                  <a16:creationId xmlns:a16="http://schemas.microsoft.com/office/drawing/2014/main" id="{F3B2494F-8E94-9145-8B9A-6C0452A87606}"/>
                </a:ext>
              </a:extLst>
            </p:cNvPr>
            <p:cNvSpPr>
              <a:spLocks/>
            </p:cNvSpPr>
            <p:nvPr/>
          </p:nvSpPr>
          <p:spPr bwMode="gray">
            <a:xfrm>
              <a:off x="4846108" y="3894477"/>
              <a:ext cx="311766" cy="316430"/>
            </a:xfrm>
            <a:custGeom>
              <a:avLst/>
              <a:gdLst>
                <a:gd name="T0" fmla="*/ 83 w 103"/>
                <a:gd name="T1" fmla="*/ 73 h 104"/>
                <a:gd name="T2" fmla="*/ 100 w 103"/>
                <a:gd name="T3" fmla="*/ 49 h 104"/>
                <a:gd name="T4" fmla="*/ 103 w 103"/>
                <a:gd name="T5" fmla="*/ 38 h 104"/>
                <a:gd name="T6" fmla="*/ 100 w 103"/>
                <a:gd name="T7" fmla="*/ 24 h 104"/>
                <a:gd name="T8" fmla="*/ 93 w 103"/>
                <a:gd name="T9" fmla="*/ 18 h 104"/>
                <a:gd name="T10" fmla="*/ 88 w 103"/>
                <a:gd name="T11" fmla="*/ 2 h 104"/>
                <a:gd name="T12" fmla="*/ 81 w 103"/>
                <a:gd name="T13" fmla="*/ 0 h 104"/>
                <a:gd name="T14" fmla="*/ 71 w 103"/>
                <a:gd name="T15" fmla="*/ 5 h 104"/>
                <a:gd name="T16" fmla="*/ 22 w 103"/>
                <a:gd name="T17" fmla="*/ 8 h 104"/>
                <a:gd name="T18" fmla="*/ 21 w 103"/>
                <a:gd name="T19" fmla="*/ 27 h 104"/>
                <a:gd name="T20" fmla="*/ 30 w 103"/>
                <a:gd name="T21" fmla="*/ 35 h 104"/>
                <a:gd name="T22" fmla="*/ 30 w 103"/>
                <a:gd name="T23" fmla="*/ 47 h 104"/>
                <a:gd name="T24" fmla="*/ 18 w 103"/>
                <a:gd name="T25" fmla="*/ 57 h 104"/>
                <a:gd name="T26" fmla="*/ 15 w 103"/>
                <a:gd name="T27" fmla="*/ 55 h 104"/>
                <a:gd name="T28" fmla="*/ 3 w 103"/>
                <a:gd name="T29" fmla="*/ 69 h 104"/>
                <a:gd name="T30" fmla="*/ 0 w 103"/>
                <a:gd name="T31" fmla="*/ 103 h 104"/>
                <a:gd name="T32" fmla="*/ 7 w 103"/>
                <a:gd name="T33" fmla="*/ 104 h 104"/>
                <a:gd name="T34" fmla="*/ 14 w 103"/>
                <a:gd name="T35" fmla="*/ 98 h 104"/>
                <a:gd name="T36" fmla="*/ 40 w 103"/>
                <a:gd name="T37" fmla="*/ 97 h 104"/>
                <a:gd name="T38" fmla="*/ 42 w 103"/>
                <a:gd name="T39" fmla="*/ 81 h 104"/>
                <a:gd name="T40" fmla="*/ 56 w 103"/>
                <a:gd name="T41" fmla="*/ 74 h 104"/>
                <a:gd name="T42" fmla="*/ 65 w 103"/>
                <a:gd name="T43" fmla="*/ 77 h 104"/>
                <a:gd name="T44" fmla="*/ 68 w 103"/>
                <a:gd name="T45" fmla="*/ 71 h 104"/>
                <a:gd name="T46" fmla="*/ 83 w 103"/>
                <a:gd name="T47" fmla="*/ 73 h 10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03" h="104">
                  <a:moveTo>
                    <a:pt x="83" y="73"/>
                  </a:moveTo>
                  <a:lnTo>
                    <a:pt x="100" y="49"/>
                  </a:lnTo>
                  <a:lnTo>
                    <a:pt x="103" y="38"/>
                  </a:lnTo>
                  <a:lnTo>
                    <a:pt x="100" y="24"/>
                  </a:lnTo>
                  <a:lnTo>
                    <a:pt x="93" y="18"/>
                  </a:lnTo>
                  <a:lnTo>
                    <a:pt x="88" y="2"/>
                  </a:lnTo>
                  <a:lnTo>
                    <a:pt x="81" y="0"/>
                  </a:lnTo>
                  <a:lnTo>
                    <a:pt x="71" y="5"/>
                  </a:lnTo>
                  <a:lnTo>
                    <a:pt x="22" y="8"/>
                  </a:lnTo>
                  <a:lnTo>
                    <a:pt x="21" y="27"/>
                  </a:lnTo>
                  <a:lnTo>
                    <a:pt x="30" y="35"/>
                  </a:lnTo>
                  <a:lnTo>
                    <a:pt x="30" y="47"/>
                  </a:lnTo>
                  <a:lnTo>
                    <a:pt x="18" y="57"/>
                  </a:lnTo>
                  <a:lnTo>
                    <a:pt x="15" y="55"/>
                  </a:lnTo>
                  <a:lnTo>
                    <a:pt x="3" y="69"/>
                  </a:lnTo>
                  <a:lnTo>
                    <a:pt x="0" y="103"/>
                  </a:lnTo>
                  <a:lnTo>
                    <a:pt x="7" y="104"/>
                  </a:lnTo>
                  <a:lnTo>
                    <a:pt x="14" y="98"/>
                  </a:lnTo>
                  <a:lnTo>
                    <a:pt x="40" y="97"/>
                  </a:lnTo>
                  <a:lnTo>
                    <a:pt x="42" y="81"/>
                  </a:lnTo>
                  <a:lnTo>
                    <a:pt x="56" y="74"/>
                  </a:lnTo>
                  <a:lnTo>
                    <a:pt x="65" y="77"/>
                  </a:lnTo>
                  <a:lnTo>
                    <a:pt x="68" y="71"/>
                  </a:lnTo>
                  <a:lnTo>
                    <a:pt x="83" y="73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GB" dirty="0">
                <a:latin typeface="Calibri Light" panose="020F0302020204030204" pitchFamily="34" charset="0"/>
                <a:sym typeface="Calibri Light" panose="020F0302020204030204" pitchFamily="34" charset="0"/>
              </a:endParaRPr>
            </a:p>
          </p:txBody>
        </p:sp>
        <p:sp>
          <p:nvSpPr>
            <p:cNvPr id="1480" name="Freeform 1005">
              <a:extLst>
                <a:ext uri="{FF2B5EF4-FFF2-40B4-BE49-F238E27FC236}">
                  <a16:creationId xmlns:a16="http://schemas.microsoft.com/office/drawing/2014/main" id="{AF173C42-40EE-804A-A4C3-C68BAC56793F}"/>
                </a:ext>
              </a:extLst>
            </p:cNvPr>
            <p:cNvSpPr>
              <a:spLocks/>
            </p:cNvSpPr>
            <p:nvPr/>
          </p:nvSpPr>
          <p:spPr bwMode="gray">
            <a:xfrm>
              <a:off x="5024694" y="4685553"/>
              <a:ext cx="184639" cy="462477"/>
            </a:xfrm>
            <a:custGeom>
              <a:avLst/>
              <a:gdLst>
                <a:gd name="T0" fmla="*/ 7 w 61"/>
                <a:gd name="T1" fmla="*/ 91 h 152"/>
                <a:gd name="T2" fmla="*/ 15 w 61"/>
                <a:gd name="T3" fmla="*/ 102 h 152"/>
                <a:gd name="T4" fmla="*/ 30 w 61"/>
                <a:gd name="T5" fmla="*/ 99 h 152"/>
                <a:gd name="T6" fmla="*/ 32 w 61"/>
                <a:gd name="T7" fmla="*/ 102 h 152"/>
                <a:gd name="T8" fmla="*/ 35 w 61"/>
                <a:gd name="T9" fmla="*/ 116 h 152"/>
                <a:gd name="T10" fmla="*/ 29 w 61"/>
                <a:gd name="T11" fmla="*/ 129 h 152"/>
                <a:gd name="T12" fmla="*/ 32 w 61"/>
                <a:gd name="T13" fmla="*/ 135 h 152"/>
                <a:gd name="T14" fmla="*/ 46 w 61"/>
                <a:gd name="T15" fmla="*/ 147 h 152"/>
                <a:gd name="T16" fmla="*/ 45 w 61"/>
                <a:gd name="T17" fmla="*/ 152 h 152"/>
                <a:gd name="T18" fmla="*/ 49 w 61"/>
                <a:gd name="T19" fmla="*/ 152 h 152"/>
                <a:gd name="T20" fmla="*/ 48 w 61"/>
                <a:gd name="T21" fmla="*/ 141 h 152"/>
                <a:gd name="T22" fmla="*/ 49 w 61"/>
                <a:gd name="T23" fmla="*/ 135 h 152"/>
                <a:gd name="T24" fmla="*/ 59 w 61"/>
                <a:gd name="T25" fmla="*/ 129 h 152"/>
                <a:gd name="T26" fmla="*/ 61 w 61"/>
                <a:gd name="T27" fmla="*/ 108 h 152"/>
                <a:gd name="T28" fmla="*/ 40 w 61"/>
                <a:gd name="T29" fmla="*/ 81 h 152"/>
                <a:gd name="T30" fmla="*/ 48 w 61"/>
                <a:gd name="T31" fmla="*/ 98 h 152"/>
                <a:gd name="T32" fmla="*/ 40 w 61"/>
                <a:gd name="T33" fmla="*/ 92 h 152"/>
                <a:gd name="T34" fmla="*/ 35 w 61"/>
                <a:gd name="T35" fmla="*/ 94 h 152"/>
                <a:gd name="T36" fmla="*/ 34 w 61"/>
                <a:gd name="T37" fmla="*/ 86 h 152"/>
                <a:gd name="T38" fmla="*/ 22 w 61"/>
                <a:gd name="T39" fmla="*/ 58 h 152"/>
                <a:gd name="T40" fmla="*/ 28 w 61"/>
                <a:gd name="T41" fmla="*/ 45 h 152"/>
                <a:gd name="T42" fmla="*/ 28 w 61"/>
                <a:gd name="T43" fmla="*/ 20 h 152"/>
                <a:gd name="T44" fmla="*/ 21 w 61"/>
                <a:gd name="T45" fmla="*/ 11 h 152"/>
                <a:gd name="T46" fmla="*/ 22 w 61"/>
                <a:gd name="T47" fmla="*/ 4 h 152"/>
                <a:gd name="T48" fmla="*/ 14 w 61"/>
                <a:gd name="T49" fmla="*/ 5 h 152"/>
                <a:gd name="T50" fmla="*/ 5 w 61"/>
                <a:gd name="T51" fmla="*/ 0 h 152"/>
                <a:gd name="T52" fmla="*/ 16 w 61"/>
                <a:gd name="T53" fmla="*/ 24 h 152"/>
                <a:gd name="T54" fmla="*/ 11 w 61"/>
                <a:gd name="T55" fmla="*/ 29 h 152"/>
                <a:gd name="T56" fmla="*/ 9 w 61"/>
                <a:gd name="T57" fmla="*/ 42 h 152"/>
                <a:gd name="T58" fmla="*/ 9 w 61"/>
                <a:gd name="T59" fmla="*/ 55 h 152"/>
                <a:gd name="T60" fmla="*/ 12 w 61"/>
                <a:gd name="T61" fmla="*/ 60 h 152"/>
                <a:gd name="T62" fmla="*/ 6 w 61"/>
                <a:gd name="T63" fmla="*/ 65 h 152"/>
                <a:gd name="T64" fmla="*/ 0 w 61"/>
                <a:gd name="T65" fmla="*/ 83 h 152"/>
                <a:gd name="T66" fmla="*/ 7 w 61"/>
                <a:gd name="T67" fmla="*/ 91 h 15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61" h="152">
                  <a:moveTo>
                    <a:pt x="7" y="91"/>
                  </a:moveTo>
                  <a:lnTo>
                    <a:pt x="15" y="102"/>
                  </a:lnTo>
                  <a:lnTo>
                    <a:pt x="30" y="99"/>
                  </a:lnTo>
                  <a:lnTo>
                    <a:pt x="32" y="102"/>
                  </a:lnTo>
                  <a:lnTo>
                    <a:pt x="35" y="116"/>
                  </a:lnTo>
                  <a:lnTo>
                    <a:pt x="29" y="129"/>
                  </a:lnTo>
                  <a:lnTo>
                    <a:pt x="32" y="135"/>
                  </a:lnTo>
                  <a:lnTo>
                    <a:pt x="46" y="147"/>
                  </a:lnTo>
                  <a:lnTo>
                    <a:pt x="45" y="152"/>
                  </a:lnTo>
                  <a:lnTo>
                    <a:pt x="49" y="152"/>
                  </a:lnTo>
                  <a:lnTo>
                    <a:pt x="48" y="141"/>
                  </a:lnTo>
                  <a:lnTo>
                    <a:pt x="49" y="135"/>
                  </a:lnTo>
                  <a:lnTo>
                    <a:pt x="59" y="129"/>
                  </a:lnTo>
                  <a:lnTo>
                    <a:pt x="61" y="108"/>
                  </a:lnTo>
                  <a:lnTo>
                    <a:pt x="40" y="81"/>
                  </a:lnTo>
                  <a:lnTo>
                    <a:pt x="48" y="98"/>
                  </a:lnTo>
                  <a:lnTo>
                    <a:pt x="40" y="92"/>
                  </a:lnTo>
                  <a:lnTo>
                    <a:pt x="35" y="94"/>
                  </a:lnTo>
                  <a:lnTo>
                    <a:pt x="34" y="86"/>
                  </a:lnTo>
                  <a:lnTo>
                    <a:pt x="22" y="58"/>
                  </a:lnTo>
                  <a:lnTo>
                    <a:pt x="28" y="45"/>
                  </a:lnTo>
                  <a:lnTo>
                    <a:pt x="28" y="20"/>
                  </a:lnTo>
                  <a:lnTo>
                    <a:pt x="21" y="11"/>
                  </a:lnTo>
                  <a:lnTo>
                    <a:pt x="22" y="4"/>
                  </a:lnTo>
                  <a:lnTo>
                    <a:pt x="14" y="5"/>
                  </a:lnTo>
                  <a:lnTo>
                    <a:pt x="5" y="0"/>
                  </a:lnTo>
                  <a:lnTo>
                    <a:pt x="16" y="24"/>
                  </a:lnTo>
                  <a:lnTo>
                    <a:pt x="11" y="29"/>
                  </a:lnTo>
                  <a:lnTo>
                    <a:pt x="9" y="42"/>
                  </a:lnTo>
                  <a:lnTo>
                    <a:pt x="9" y="55"/>
                  </a:lnTo>
                  <a:lnTo>
                    <a:pt x="12" y="60"/>
                  </a:lnTo>
                  <a:lnTo>
                    <a:pt x="6" y="65"/>
                  </a:lnTo>
                  <a:lnTo>
                    <a:pt x="0" y="83"/>
                  </a:lnTo>
                  <a:lnTo>
                    <a:pt x="7" y="91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GB" dirty="0">
                <a:latin typeface="Calibri Light" panose="020F0302020204030204" pitchFamily="34" charset="0"/>
                <a:sym typeface="Calibri Light" panose="020F0302020204030204" pitchFamily="34" charset="0"/>
              </a:endParaRPr>
            </a:p>
          </p:txBody>
        </p:sp>
        <p:sp>
          <p:nvSpPr>
            <p:cNvPr id="1481" name="Freeform 1006">
              <a:extLst>
                <a:ext uri="{FF2B5EF4-FFF2-40B4-BE49-F238E27FC236}">
                  <a16:creationId xmlns:a16="http://schemas.microsoft.com/office/drawing/2014/main" id="{DE447B5E-2CEB-9F43-8EFB-8058F11BA665}"/>
                </a:ext>
              </a:extLst>
            </p:cNvPr>
            <p:cNvSpPr>
              <a:spLocks/>
            </p:cNvSpPr>
            <p:nvPr/>
          </p:nvSpPr>
          <p:spPr bwMode="gray">
            <a:xfrm>
              <a:off x="4861244" y="4746412"/>
              <a:ext cx="626562" cy="1013188"/>
            </a:xfrm>
            <a:custGeom>
              <a:avLst/>
              <a:gdLst>
                <a:gd name="T0" fmla="*/ 207 w 207"/>
                <a:gd name="T1" fmla="*/ 10 h 333"/>
                <a:gd name="T2" fmla="*/ 200 w 207"/>
                <a:gd name="T3" fmla="*/ 49 h 333"/>
                <a:gd name="T4" fmla="*/ 203 w 207"/>
                <a:gd name="T5" fmla="*/ 74 h 333"/>
                <a:gd name="T6" fmla="*/ 200 w 207"/>
                <a:gd name="T7" fmla="*/ 94 h 333"/>
                <a:gd name="T8" fmla="*/ 202 w 207"/>
                <a:gd name="T9" fmla="*/ 102 h 333"/>
                <a:gd name="T10" fmla="*/ 186 w 207"/>
                <a:gd name="T11" fmla="*/ 120 h 333"/>
                <a:gd name="T12" fmla="*/ 142 w 207"/>
                <a:gd name="T13" fmla="*/ 142 h 333"/>
                <a:gd name="T14" fmla="*/ 127 w 207"/>
                <a:gd name="T15" fmla="*/ 158 h 333"/>
                <a:gd name="T16" fmla="*/ 116 w 207"/>
                <a:gd name="T17" fmla="*/ 165 h 333"/>
                <a:gd name="T18" fmla="*/ 89 w 207"/>
                <a:gd name="T19" fmla="*/ 190 h 333"/>
                <a:gd name="T20" fmla="*/ 95 w 207"/>
                <a:gd name="T21" fmla="*/ 210 h 333"/>
                <a:gd name="T22" fmla="*/ 105 w 207"/>
                <a:gd name="T23" fmla="*/ 236 h 333"/>
                <a:gd name="T24" fmla="*/ 100 w 207"/>
                <a:gd name="T25" fmla="*/ 279 h 333"/>
                <a:gd name="T26" fmla="*/ 103 w 207"/>
                <a:gd name="T27" fmla="*/ 279 h 333"/>
                <a:gd name="T28" fmla="*/ 54 w 207"/>
                <a:gd name="T29" fmla="*/ 308 h 333"/>
                <a:gd name="T30" fmla="*/ 53 w 207"/>
                <a:gd name="T31" fmla="*/ 324 h 333"/>
                <a:gd name="T32" fmla="*/ 55 w 207"/>
                <a:gd name="T33" fmla="*/ 333 h 333"/>
                <a:gd name="T34" fmla="*/ 37 w 207"/>
                <a:gd name="T35" fmla="*/ 313 h 333"/>
                <a:gd name="T36" fmla="*/ 29 w 207"/>
                <a:gd name="T37" fmla="*/ 245 h 333"/>
                <a:gd name="T38" fmla="*/ 40 w 207"/>
                <a:gd name="T39" fmla="*/ 226 h 333"/>
                <a:gd name="T40" fmla="*/ 51 w 207"/>
                <a:gd name="T41" fmla="*/ 170 h 333"/>
                <a:gd name="T42" fmla="*/ 57 w 207"/>
                <a:gd name="T43" fmla="*/ 140 h 333"/>
                <a:gd name="T44" fmla="*/ 25 w 207"/>
                <a:gd name="T45" fmla="*/ 111 h 333"/>
                <a:gd name="T46" fmla="*/ 5 w 207"/>
                <a:gd name="T47" fmla="*/ 103 h 333"/>
                <a:gd name="T48" fmla="*/ 61 w 207"/>
                <a:gd name="T49" fmla="*/ 71 h 333"/>
                <a:gd name="T50" fmla="*/ 84 w 207"/>
                <a:gd name="T51" fmla="*/ 79 h 333"/>
                <a:gd name="T52" fmla="*/ 89 w 207"/>
                <a:gd name="T53" fmla="*/ 96 h 333"/>
                <a:gd name="T54" fmla="*/ 86 w 207"/>
                <a:gd name="T55" fmla="*/ 115 h 333"/>
                <a:gd name="T56" fmla="*/ 99 w 207"/>
                <a:gd name="T57" fmla="*/ 132 h 333"/>
                <a:gd name="T58" fmla="*/ 102 w 207"/>
                <a:gd name="T59" fmla="*/ 121 h 333"/>
                <a:gd name="T60" fmla="*/ 113 w 207"/>
                <a:gd name="T61" fmla="*/ 109 h 333"/>
                <a:gd name="T62" fmla="*/ 94 w 207"/>
                <a:gd name="T63" fmla="*/ 61 h 333"/>
                <a:gd name="T64" fmla="*/ 96 w 207"/>
                <a:gd name="T65" fmla="*/ 22 h 333"/>
                <a:gd name="T66" fmla="*/ 124 w 207"/>
                <a:gd name="T67" fmla="*/ 25 h 333"/>
                <a:gd name="T68" fmla="*/ 162 w 207"/>
                <a:gd name="T69" fmla="*/ 15 h 333"/>
                <a:gd name="T70" fmla="*/ 193 w 207"/>
                <a:gd name="T71" fmla="*/ 10 h 333"/>
                <a:gd name="T72" fmla="*/ 203 w 207"/>
                <a:gd name="T73" fmla="*/ 0 h 333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207" h="333">
                  <a:moveTo>
                    <a:pt x="203" y="0"/>
                  </a:moveTo>
                  <a:lnTo>
                    <a:pt x="207" y="10"/>
                  </a:lnTo>
                  <a:lnTo>
                    <a:pt x="200" y="27"/>
                  </a:lnTo>
                  <a:lnTo>
                    <a:pt x="200" y="49"/>
                  </a:lnTo>
                  <a:lnTo>
                    <a:pt x="201" y="74"/>
                  </a:lnTo>
                  <a:lnTo>
                    <a:pt x="203" y="74"/>
                  </a:lnTo>
                  <a:lnTo>
                    <a:pt x="206" y="84"/>
                  </a:lnTo>
                  <a:lnTo>
                    <a:pt x="200" y="94"/>
                  </a:lnTo>
                  <a:lnTo>
                    <a:pt x="203" y="96"/>
                  </a:lnTo>
                  <a:lnTo>
                    <a:pt x="202" y="102"/>
                  </a:lnTo>
                  <a:lnTo>
                    <a:pt x="186" y="116"/>
                  </a:lnTo>
                  <a:lnTo>
                    <a:pt x="186" y="120"/>
                  </a:lnTo>
                  <a:lnTo>
                    <a:pt x="173" y="131"/>
                  </a:lnTo>
                  <a:lnTo>
                    <a:pt x="142" y="142"/>
                  </a:lnTo>
                  <a:lnTo>
                    <a:pt x="124" y="156"/>
                  </a:lnTo>
                  <a:lnTo>
                    <a:pt x="127" y="158"/>
                  </a:lnTo>
                  <a:lnTo>
                    <a:pt x="119" y="170"/>
                  </a:lnTo>
                  <a:lnTo>
                    <a:pt x="116" y="165"/>
                  </a:lnTo>
                  <a:lnTo>
                    <a:pt x="114" y="170"/>
                  </a:lnTo>
                  <a:lnTo>
                    <a:pt x="89" y="190"/>
                  </a:lnTo>
                  <a:lnTo>
                    <a:pt x="89" y="204"/>
                  </a:lnTo>
                  <a:lnTo>
                    <a:pt x="95" y="210"/>
                  </a:lnTo>
                  <a:lnTo>
                    <a:pt x="103" y="238"/>
                  </a:lnTo>
                  <a:lnTo>
                    <a:pt x="105" y="236"/>
                  </a:lnTo>
                  <a:lnTo>
                    <a:pt x="100" y="275"/>
                  </a:lnTo>
                  <a:lnTo>
                    <a:pt x="100" y="279"/>
                  </a:lnTo>
                  <a:lnTo>
                    <a:pt x="104" y="272"/>
                  </a:lnTo>
                  <a:lnTo>
                    <a:pt x="103" y="279"/>
                  </a:lnTo>
                  <a:lnTo>
                    <a:pt x="90" y="291"/>
                  </a:lnTo>
                  <a:lnTo>
                    <a:pt x="54" y="308"/>
                  </a:lnTo>
                  <a:lnTo>
                    <a:pt x="47" y="318"/>
                  </a:lnTo>
                  <a:lnTo>
                    <a:pt x="53" y="324"/>
                  </a:lnTo>
                  <a:lnTo>
                    <a:pt x="55" y="319"/>
                  </a:lnTo>
                  <a:lnTo>
                    <a:pt x="55" y="333"/>
                  </a:lnTo>
                  <a:lnTo>
                    <a:pt x="39" y="333"/>
                  </a:lnTo>
                  <a:lnTo>
                    <a:pt x="37" y="313"/>
                  </a:lnTo>
                  <a:lnTo>
                    <a:pt x="36" y="280"/>
                  </a:lnTo>
                  <a:lnTo>
                    <a:pt x="29" y="245"/>
                  </a:lnTo>
                  <a:lnTo>
                    <a:pt x="31" y="235"/>
                  </a:lnTo>
                  <a:lnTo>
                    <a:pt x="40" y="226"/>
                  </a:lnTo>
                  <a:lnTo>
                    <a:pt x="55" y="191"/>
                  </a:lnTo>
                  <a:lnTo>
                    <a:pt x="51" y="170"/>
                  </a:lnTo>
                  <a:lnTo>
                    <a:pt x="57" y="156"/>
                  </a:lnTo>
                  <a:lnTo>
                    <a:pt x="57" y="140"/>
                  </a:lnTo>
                  <a:lnTo>
                    <a:pt x="51" y="120"/>
                  </a:lnTo>
                  <a:lnTo>
                    <a:pt x="25" y="111"/>
                  </a:lnTo>
                  <a:lnTo>
                    <a:pt x="5" y="109"/>
                  </a:lnTo>
                  <a:lnTo>
                    <a:pt x="5" y="103"/>
                  </a:lnTo>
                  <a:lnTo>
                    <a:pt x="0" y="92"/>
                  </a:lnTo>
                  <a:lnTo>
                    <a:pt x="61" y="71"/>
                  </a:lnTo>
                  <a:lnTo>
                    <a:pt x="69" y="82"/>
                  </a:lnTo>
                  <a:lnTo>
                    <a:pt x="84" y="79"/>
                  </a:lnTo>
                  <a:lnTo>
                    <a:pt x="86" y="82"/>
                  </a:lnTo>
                  <a:lnTo>
                    <a:pt x="89" y="96"/>
                  </a:lnTo>
                  <a:lnTo>
                    <a:pt x="83" y="109"/>
                  </a:lnTo>
                  <a:lnTo>
                    <a:pt x="86" y="115"/>
                  </a:lnTo>
                  <a:lnTo>
                    <a:pt x="100" y="127"/>
                  </a:lnTo>
                  <a:lnTo>
                    <a:pt x="99" y="132"/>
                  </a:lnTo>
                  <a:lnTo>
                    <a:pt x="103" y="132"/>
                  </a:lnTo>
                  <a:lnTo>
                    <a:pt x="102" y="121"/>
                  </a:lnTo>
                  <a:lnTo>
                    <a:pt x="103" y="115"/>
                  </a:lnTo>
                  <a:lnTo>
                    <a:pt x="113" y="109"/>
                  </a:lnTo>
                  <a:lnTo>
                    <a:pt x="115" y="88"/>
                  </a:lnTo>
                  <a:lnTo>
                    <a:pt x="94" y="61"/>
                  </a:lnTo>
                  <a:lnTo>
                    <a:pt x="90" y="39"/>
                  </a:lnTo>
                  <a:lnTo>
                    <a:pt x="96" y="22"/>
                  </a:lnTo>
                  <a:lnTo>
                    <a:pt x="116" y="20"/>
                  </a:lnTo>
                  <a:lnTo>
                    <a:pt x="124" y="25"/>
                  </a:lnTo>
                  <a:lnTo>
                    <a:pt x="148" y="22"/>
                  </a:lnTo>
                  <a:lnTo>
                    <a:pt x="162" y="15"/>
                  </a:lnTo>
                  <a:lnTo>
                    <a:pt x="173" y="18"/>
                  </a:lnTo>
                  <a:lnTo>
                    <a:pt x="193" y="10"/>
                  </a:lnTo>
                  <a:lnTo>
                    <a:pt x="203" y="2"/>
                  </a:lnTo>
                  <a:lnTo>
                    <a:pt x="203" y="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GB" dirty="0">
                <a:latin typeface="Calibri Light" panose="020F0302020204030204" pitchFamily="34" charset="0"/>
                <a:sym typeface="Calibri Light" panose="020F0302020204030204" pitchFamily="34" charset="0"/>
              </a:endParaRPr>
            </a:p>
          </p:txBody>
        </p:sp>
        <p:grpSp>
          <p:nvGrpSpPr>
            <p:cNvPr id="1482" name="Group 1007">
              <a:extLst>
                <a:ext uri="{FF2B5EF4-FFF2-40B4-BE49-F238E27FC236}">
                  <a16:creationId xmlns:a16="http://schemas.microsoft.com/office/drawing/2014/main" id="{DDCE8A14-1017-AE46-B07C-2984001D7E33}"/>
                </a:ext>
              </a:extLst>
            </p:cNvPr>
            <p:cNvGrpSpPr>
              <a:grpSpLocks/>
            </p:cNvGrpSpPr>
            <p:nvPr/>
          </p:nvGrpSpPr>
          <p:grpSpPr bwMode="gray">
            <a:xfrm>
              <a:off x="4843080" y="4189612"/>
              <a:ext cx="632613" cy="632865"/>
              <a:chOff x="5152" y="4231"/>
              <a:chExt cx="209" cy="208"/>
            </a:xfrm>
            <a:grpFill/>
          </p:grpSpPr>
          <p:sp>
            <p:nvSpPr>
              <p:cNvPr id="1492" name="Freeform 1008">
                <a:extLst>
                  <a:ext uri="{FF2B5EF4-FFF2-40B4-BE49-F238E27FC236}">
                    <a16:creationId xmlns:a16="http://schemas.microsoft.com/office/drawing/2014/main" id="{B442783D-6202-9645-9617-36EB7B3EB673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5152" y="4231"/>
                <a:ext cx="209" cy="208"/>
              </a:xfrm>
              <a:custGeom>
                <a:avLst/>
                <a:gdLst>
                  <a:gd name="T0" fmla="*/ 102 w 209"/>
                  <a:gd name="T1" fmla="*/ 205 h 208"/>
                  <a:gd name="T2" fmla="*/ 122 w 209"/>
                  <a:gd name="T3" fmla="*/ 203 h 208"/>
                  <a:gd name="T4" fmla="*/ 130 w 209"/>
                  <a:gd name="T5" fmla="*/ 208 h 208"/>
                  <a:gd name="T6" fmla="*/ 154 w 209"/>
                  <a:gd name="T7" fmla="*/ 205 h 208"/>
                  <a:gd name="T8" fmla="*/ 168 w 209"/>
                  <a:gd name="T9" fmla="*/ 198 h 208"/>
                  <a:gd name="T10" fmla="*/ 179 w 209"/>
                  <a:gd name="T11" fmla="*/ 201 h 208"/>
                  <a:gd name="T12" fmla="*/ 199 w 209"/>
                  <a:gd name="T13" fmla="*/ 193 h 208"/>
                  <a:gd name="T14" fmla="*/ 209 w 209"/>
                  <a:gd name="T15" fmla="*/ 185 h 208"/>
                  <a:gd name="T16" fmla="*/ 209 w 209"/>
                  <a:gd name="T17" fmla="*/ 183 h 208"/>
                  <a:gd name="T18" fmla="*/ 198 w 209"/>
                  <a:gd name="T19" fmla="*/ 176 h 208"/>
                  <a:gd name="T20" fmla="*/ 189 w 209"/>
                  <a:gd name="T21" fmla="*/ 153 h 208"/>
                  <a:gd name="T22" fmla="*/ 186 w 209"/>
                  <a:gd name="T23" fmla="*/ 142 h 208"/>
                  <a:gd name="T24" fmla="*/ 192 w 209"/>
                  <a:gd name="T25" fmla="*/ 118 h 208"/>
                  <a:gd name="T26" fmla="*/ 179 w 209"/>
                  <a:gd name="T27" fmla="*/ 103 h 208"/>
                  <a:gd name="T28" fmla="*/ 187 w 209"/>
                  <a:gd name="T29" fmla="*/ 71 h 208"/>
                  <a:gd name="T30" fmla="*/ 160 w 209"/>
                  <a:gd name="T31" fmla="*/ 54 h 208"/>
                  <a:gd name="T32" fmla="*/ 155 w 209"/>
                  <a:gd name="T33" fmla="*/ 39 h 208"/>
                  <a:gd name="T34" fmla="*/ 88 w 209"/>
                  <a:gd name="T35" fmla="*/ 0 h 208"/>
                  <a:gd name="T36" fmla="*/ 70 w 209"/>
                  <a:gd name="T37" fmla="*/ 20 h 208"/>
                  <a:gd name="T38" fmla="*/ 79 w 209"/>
                  <a:gd name="T39" fmla="*/ 24 h 208"/>
                  <a:gd name="T40" fmla="*/ 66 w 209"/>
                  <a:gd name="T41" fmla="*/ 29 h 208"/>
                  <a:gd name="T42" fmla="*/ 62 w 209"/>
                  <a:gd name="T43" fmla="*/ 36 h 208"/>
                  <a:gd name="T44" fmla="*/ 61 w 209"/>
                  <a:gd name="T45" fmla="*/ 30 h 208"/>
                  <a:gd name="T46" fmla="*/ 57 w 209"/>
                  <a:gd name="T47" fmla="*/ 31 h 208"/>
                  <a:gd name="T48" fmla="*/ 50 w 209"/>
                  <a:gd name="T49" fmla="*/ 24 h 208"/>
                  <a:gd name="T50" fmla="*/ 49 w 209"/>
                  <a:gd name="T51" fmla="*/ 30 h 208"/>
                  <a:gd name="T52" fmla="*/ 42 w 209"/>
                  <a:gd name="T53" fmla="*/ 34 h 208"/>
                  <a:gd name="T54" fmla="*/ 40 w 209"/>
                  <a:gd name="T55" fmla="*/ 20 h 208"/>
                  <a:gd name="T56" fmla="*/ 41 w 209"/>
                  <a:gd name="T57" fmla="*/ 0 h 208"/>
                  <a:gd name="T58" fmla="*/ 15 w 209"/>
                  <a:gd name="T59" fmla="*/ 1 h 208"/>
                  <a:gd name="T60" fmla="*/ 23 w 209"/>
                  <a:gd name="T61" fmla="*/ 18 h 208"/>
                  <a:gd name="T62" fmla="*/ 19 w 209"/>
                  <a:gd name="T63" fmla="*/ 26 h 208"/>
                  <a:gd name="T64" fmla="*/ 16 w 209"/>
                  <a:gd name="T65" fmla="*/ 33 h 208"/>
                  <a:gd name="T66" fmla="*/ 22 w 209"/>
                  <a:gd name="T67" fmla="*/ 43 h 208"/>
                  <a:gd name="T68" fmla="*/ 10 w 209"/>
                  <a:gd name="T69" fmla="*/ 63 h 208"/>
                  <a:gd name="T70" fmla="*/ 0 w 209"/>
                  <a:gd name="T71" fmla="*/ 66 h 208"/>
                  <a:gd name="T72" fmla="*/ 6 w 209"/>
                  <a:gd name="T73" fmla="*/ 95 h 208"/>
                  <a:gd name="T74" fmla="*/ 3 w 209"/>
                  <a:gd name="T75" fmla="*/ 104 h 208"/>
                  <a:gd name="T76" fmla="*/ 16 w 209"/>
                  <a:gd name="T77" fmla="*/ 115 h 208"/>
                  <a:gd name="T78" fmla="*/ 17 w 209"/>
                  <a:gd name="T79" fmla="*/ 124 h 208"/>
                  <a:gd name="T80" fmla="*/ 27 w 209"/>
                  <a:gd name="T81" fmla="*/ 147 h 208"/>
                  <a:gd name="T82" fmla="*/ 65 w 209"/>
                  <a:gd name="T83" fmla="*/ 163 h 208"/>
                  <a:gd name="T84" fmla="*/ 74 w 209"/>
                  <a:gd name="T85" fmla="*/ 168 h 208"/>
                  <a:gd name="T86" fmla="*/ 82 w 209"/>
                  <a:gd name="T87" fmla="*/ 167 h 208"/>
                  <a:gd name="T88" fmla="*/ 92 w 209"/>
                  <a:gd name="T89" fmla="*/ 174 h 208"/>
                  <a:gd name="T90" fmla="*/ 96 w 209"/>
                  <a:gd name="T91" fmla="*/ 197 h 208"/>
                  <a:gd name="T92" fmla="*/ 102 w 209"/>
                  <a:gd name="T93" fmla="*/ 205 h 208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209" h="208">
                    <a:moveTo>
                      <a:pt x="102" y="205"/>
                    </a:moveTo>
                    <a:lnTo>
                      <a:pt x="122" y="203"/>
                    </a:lnTo>
                    <a:lnTo>
                      <a:pt x="130" y="208"/>
                    </a:lnTo>
                    <a:lnTo>
                      <a:pt x="154" y="205"/>
                    </a:lnTo>
                    <a:lnTo>
                      <a:pt x="168" y="198"/>
                    </a:lnTo>
                    <a:lnTo>
                      <a:pt x="179" y="201"/>
                    </a:lnTo>
                    <a:lnTo>
                      <a:pt x="199" y="193"/>
                    </a:lnTo>
                    <a:lnTo>
                      <a:pt x="209" y="185"/>
                    </a:lnTo>
                    <a:lnTo>
                      <a:pt x="209" y="183"/>
                    </a:lnTo>
                    <a:lnTo>
                      <a:pt x="198" y="176"/>
                    </a:lnTo>
                    <a:lnTo>
                      <a:pt x="189" y="153"/>
                    </a:lnTo>
                    <a:lnTo>
                      <a:pt x="186" y="142"/>
                    </a:lnTo>
                    <a:lnTo>
                      <a:pt x="192" y="118"/>
                    </a:lnTo>
                    <a:lnTo>
                      <a:pt x="179" y="103"/>
                    </a:lnTo>
                    <a:lnTo>
                      <a:pt x="187" y="71"/>
                    </a:lnTo>
                    <a:lnTo>
                      <a:pt x="160" y="54"/>
                    </a:lnTo>
                    <a:lnTo>
                      <a:pt x="155" y="39"/>
                    </a:lnTo>
                    <a:lnTo>
                      <a:pt x="88" y="0"/>
                    </a:lnTo>
                    <a:lnTo>
                      <a:pt x="70" y="20"/>
                    </a:lnTo>
                    <a:lnTo>
                      <a:pt x="79" y="24"/>
                    </a:lnTo>
                    <a:lnTo>
                      <a:pt x="66" y="29"/>
                    </a:lnTo>
                    <a:lnTo>
                      <a:pt x="62" y="36"/>
                    </a:lnTo>
                    <a:lnTo>
                      <a:pt x="61" y="30"/>
                    </a:lnTo>
                    <a:lnTo>
                      <a:pt x="57" y="31"/>
                    </a:lnTo>
                    <a:lnTo>
                      <a:pt x="50" y="24"/>
                    </a:lnTo>
                    <a:lnTo>
                      <a:pt x="49" y="30"/>
                    </a:lnTo>
                    <a:lnTo>
                      <a:pt x="42" y="34"/>
                    </a:lnTo>
                    <a:lnTo>
                      <a:pt x="40" y="20"/>
                    </a:lnTo>
                    <a:lnTo>
                      <a:pt x="41" y="0"/>
                    </a:lnTo>
                    <a:lnTo>
                      <a:pt x="15" y="1"/>
                    </a:lnTo>
                    <a:lnTo>
                      <a:pt x="23" y="18"/>
                    </a:lnTo>
                    <a:lnTo>
                      <a:pt x="19" y="26"/>
                    </a:lnTo>
                    <a:lnTo>
                      <a:pt x="16" y="33"/>
                    </a:lnTo>
                    <a:lnTo>
                      <a:pt x="22" y="43"/>
                    </a:lnTo>
                    <a:lnTo>
                      <a:pt x="10" y="63"/>
                    </a:lnTo>
                    <a:lnTo>
                      <a:pt x="0" y="66"/>
                    </a:lnTo>
                    <a:lnTo>
                      <a:pt x="6" y="95"/>
                    </a:lnTo>
                    <a:lnTo>
                      <a:pt x="3" y="104"/>
                    </a:lnTo>
                    <a:lnTo>
                      <a:pt x="16" y="115"/>
                    </a:lnTo>
                    <a:lnTo>
                      <a:pt x="17" y="124"/>
                    </a:lnTo>
                    <a:lnTo>
                      <a:pt x="27" y="147"/>
                    </a:lnTo>
                    <a:lnTo>
                      <a:pt x="65" y="163"/>
                    </a:lnTo>
                    <a:lnTo>
                      <a:pt x="74" y="168"/>
                    </a:lnTo>
                    <a:lnTo>
                      <a:pt x="82" y="167"/>
                    </a:lnTo>
                    <a:lnTo>
                      <a:pt x="92" y="174"/>
                    </a:lnTo>
                    <a:lnTo>
                      <a:pt x="96" y="197"/>
                    </a:lnTo>
                    <a:lnTo>
                      <a:pt x="102" y="205"/>
                    </a:lnTo>
                    <a:close/>
                  </a:path>
                </a:pathLst>
              </a:custGeom>
              <a:grpFill/>
              <a:ln w="6350" cmpd="sng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493" name="Freeform 1009">
                <a:extLst>
                  <a:ext uri="{FF2B5EF4-FFF2-40B4-BE49-F238E27FC236}">
                    <a16:creationId xmlns:a16="http://schemas.microsoft.com/office/drawing/2014/main" id="{076BBB55-D6DB-1E44-AA87-BE6047A7BD5F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5339" y="4323"/>
                <a:ext cx="5" cy="13"/>
              </a:xfrm>
              <a:custGeom>
                <a:avLst/>
                <a:gdLst>
                  <a:gd name="T0" fmla="*/ 0 w 5"/>
                  <a:gd name="T1" fmla="*/ 0 h 13"/>
                  <a:gd name="T2" fmla="*/ 5 w 5"/>
                  <a:gd name="T3" fmla="*/ 13 h 13"/>
                  <a:gd name="T4" fmla="*/ 0 w 5"/>
                  <a:gd name="T5" fmla="*/ 10 h 13"/>
                  <a:gd name="T6" fmla="*/ 0 w 5"/>
                  <a:gd name="T7" fmla="*/ 0 h 1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" h="13">
                    <a:moveTo>
                      <a:pt x="0" y="0"/>
                    </a:moveTo>
                    <a:lnTo>
                      <a:pt x="5" y="13"/>
                    </a:lnTo>
                    <a:lnTo>
                      <a:pt x="0" y="1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6350" cmpd="sng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494" name="Freeform 1010">
                <a:extLst>
                  <a:ext uri="{FF2B5EF4-FFF2-40B4-BE49-F238E27FC236}">
                    <a16:creationId xmlns:a16="http://schemas.microsoft.com/office/drawing/2014/main" id="{D609DCF2-0D96-BD42-9C72-B8A76811F5C0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5348" y="4306"/>
                <a:ext cx="2" cy="10"/>
              </a:xfrm>
              <a:custGeom>
                <a:avLst/>
                <a:gdLst>
                  <a:gd name="T0" fmla="*/ 2 w 2"/>
                  <a:gd name="T1" fmla="*/ 4 h 10"/>
                  <a:gd name="T2" fmla="*/ 1 w 2"/>
                  <a:gd name="T3" fmla="*/ 10 h 10"/>
                  <a:gd name="T4" fmla="*/ 0 w 2"/>
                  <a:gd name="T5" fmla="*/ 0 h 10"/>
                  <a:gd name="T6" fmla="*/ 2 w 2"/>
                  <a:gd name="T7" fmla="*/ 4 h 1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10">
                    <a:moveTo>
                      <a:pt x="2" y="4"/>
                    </a:moveTo>
                    <a:lnTo>
                      <a:pt x="1" y="10"/>
                    </a:lnTo>
                    <a:lnTo>
                      <a:pt x="0" y="0"/>
                    </a:lnTo>
                    <a:lnTo>
                      <a:pt x="2" y="4"/>
                    </a:lnTo>
                    <a:close/>
                  </a:path>
                </a:pathLst>
              </a:custGeom>
              <a:grpFill/>
              <a:ln w="6350" cmpd="sng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</p:grpSp>
        <p:sp>
          <p:nvSpPr>
            <p:cNvPr id="1483" name="Freeform 1011">
              <a:extLst>
                <a:ext uri="{FF2B5EF4-FFF2-40B4-BE49-F238E27FC236}">
                  <a16:creationId xmlns:a16="http://schemas.microsoft.com/office/drawing/2014/main" id="{CBECBA79-D2D5-F545-B1FF-87B3A12A4285}"/>
                </a:ext>
              </a:extLst>
            </p:cNvPr>
            <p:cNvSpPr>
              <a:spLocks/>
            </p:cNvSpPr>
            <p:nvPr/>
          </p:nvSpPr>
          <p:spPr bwMode="gray">
            <a:xfrm>
              <a:off x="4389052" y="4609487"/>
              <a:ext cx="684069" cy="593309"/>
            </a:xfrm>
            <a:custGeom>
              <a:avLst/>
              <a:gdLst>
                <a:gd name="T0" fmla="*/ 40 w 226"/>
                <a:gd name="T1" fmla="*/ 53 h 195"/>
                <a:gd name="T2" fmla="*/ 38 w 226"/>
                <a:gd name="T3" fmla="*/ 92 h 195"/>
                <a:gd name="T4" fmla="*/ 43 w 226"/>
                <a:gd name="T5" fmla="*/ 95 h 195"/>
                <a:gd name="T6" fmla="*/ 0 w 226"/>
                <a:gd name="T7" fmla="*/ 95 h 195"/>
                <a:gd name="T8" fmla="*/ 0 w 226"/>
                <a:gd name="T9" fmla="*/ 166 h 195"/>
                <a:gd name="T10" fmla="*/ 24 w 226"/>
                <a:gd name="T11" fmla="*/ 187 h 195"/>
                <a:gd name="T12" fmla="*/ 42 w 226"/>
                <a:gd name="T13" fmla="*/ 183 h 195"/>
                <a:gd name="T14" fmla="*/ 54 w 226"/>
                <a:gd name="T15" fmla="*/ 185 h 195"/>
                <a:gd name="T16" fmla="*/ 61 w 226"/>
                <a:gd name="T17" fmla="*/ 191 h 195"/>
                <a:gd name="T18" fmla="*/ 94 w 226"/>
                <a:gd name="T19" fmla="*/ 195 h 195"/>
                <a:gd name="T20" fmla="*/ 112 w 226"/>
                <a:gd name="T21" fmla="*/ 175 h 195"/>
                <a:gd name="T22" fmla="*/ 127 w 226"/>
                <a:gd name="T23" fmla="*/ 168 h 195"/>
                <a:gd name="T24" fmla="*/ 130 w 226"/>
                <a:gd name="T25" fmla="*/ 154 h 195"/>
                <a:gd name="T26" fmla="*/ 150 w 226"/>
                <a:gd name="T27" fmla="*/ 147 h 195"/>
                <a:gd name="T28" fmla="*/ 161 w 226"/>
                <a:gd name="T29" fmla="*/ 148 h 195"/>
                <a:gd name="T30" fmla="*/ 156 w 226"/>
                <a:gd name="T31" fmla="*/ 137 h 195"/>
                <a:gd name="T32" fmla="*/ 217 w 226"/>
                <a:gd name="T33" fmla="*/ 116 h 195"/>
                <a:gd name="T34" fmla="*/ 210 w 226"/>
                <a:gd name="T35" fmla="*/ 108 h 195"/>
                <a:gd name="T36" fmla="*/ 216 w 226"/>
                <a:gd name="T37" fmla="*/ 90 h 195"/>
                <a:gd name="T38" fmla="*/ 222 w 226"/>
                <a:gd name="T39" fmla="*/ 85 h 195"/>
                <a:gd name="T40" fmla="*/ 219 w 226"/>
                <a:gd name="T41" fmla="*/ 80 h 195"/>
                <a:gd name="T42" fmla="*/ 219 w 226"/>
                <a:gd name="T43" fmla="*/ 67 h 195"/>
                <a:gd name="T44" fmla="*/ 221 w 226"/>
                <a:gd name="T45" fmla="*/ 54 h 195"/>
                <a:gd name="T46" fmla="*/ 226 w 226"/>
                <a:gd name="T47" fmla="*/ 49 h 195"/>
                <a:gd name="T48" fmla="*/ 215 w 226"/>
                <a:gd name="T49" fmla="*/ 25 h 195"/>
                <a:gd name="T50" fmla="*/ 177 w 226"/>
                <a:gd name="T51" fmla="*/ 9 h 195"/>
                <a:gd name="T52" fmla="*/ 175 w 226"/>
                <a:gd name="T53" fmla="*/ 13 h 195"/>
                <a:gd name="T54" fmla="*/ 167 w 226"/>
                <a:gd name="T55" fmla="*/ 9 h 195"/>
                <a:gd name="T56" fmla="*/ 166 w 226"/>
                <a:gd name="T57" fmla="*/ 0 h 195"/>
                <a:gd name="T58" fmla="*/ 140 w 226"/>
                <a:gd name="T59" fmla="*/ 6 h 195"/>
                <a:gd name="T60" fmla="*/ 131 w 226"/>
                <a:gd name="T61" fmla="*/ 20 h 195"/>
                <a:gd name="T62" fmla="*/ 134 w 226"/>
                <a:gd name="T63" fmla="*/ 45 h 195"/>
                <a:gd name="T64" fmla="*/ 127 w 226"/>
                <a:gd name="T65" fmla="*/ 70 h 195"/>
                <a:gd name="T66" fmla="*/ 136 w 226"/>
                <a:gd name="T67" fmla="*/ 80 h 195"/>
                <a:gd name="T68" fmla="*/ 150 w 226"/>
                <a:gd name="T69" fmla="*/ 80 h 195"/>
                <a:gd name="T70" fmla="*/ 151 w 226"/>
                <a:gd name="T71" fmla="*/ 102 h 195"/>
                <a:gd name="T72" fmla="*/ 134 w 226"/>
                <a:gd name="T73" fmla="*/ 98 h 195"/>
                <a:gd name="T74" fmla="*/ 118 w 226"/>
                <a:gd name="T75" fmla="*/ 80 h 195"/>
                <a:gd name="T76" fmla="*/ 106 w 226"/>
                <a:gd name="T77" fmla="*/ 77 h 195"/>
                <a:gd name="T78" fmla="*/ 99 w 226"/>
                <a:gd name="T79" fmla="*/ 70 h 195"/>
                <a:gd name="T80" fmla="*/ 83 w 226"/>
                <a:gd name="T81" fmla="*/ 73 h 195"/>
                <a:gd name="T82" fmla="*/ 67 w 226"/>
                <a:gd name="T83" fmla="*/ 65 h 195"/>
                <a:gd name="T84" fmla="*/ 62 w 226"/>
                <a:gd name="T85" fmla="*/ 58 h 195"/>
                <a:gd name="T86" fmla="*/ 49 w 226"/>
                <a:gd name="T87" fmla="*/ 62 h 195"/>
                <a:gd name="T88" fmla="*/ 45 w 226"/>
                <a:gd name="T89" fmla="*/ 52 h 195"/>
                <a:gd name="T90" fmla="*/ 40 w 226"/>
                <a:gd name="T91" fmla="*/ 53 h 195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26" h="195">
                  <a:moveTo>
                    <a:pt x="40" y="53"/>
                  </a:moveTo>
                  <a:lnTo>
                    <a:pt x="38" y="92"/>
                  </a:lnTo>
                  <a:lnTo>
                    <a:pt x="43" y="95"/>
                  </a:lnTo>
                  <a:lnTo>
                    <a:pt x="0" y="95"/>
                  </a:lnTo>
                  <a:lnTo>
                    <a:pt x="0" y="166"/>
                  </a:lnTo>
                  <a:lnTo>
                    <a:pt x="24" y="187"/>
                  </a:lnTo>
                  <a:lnTo>
                    <a:pt x="42" y="183"/>
                  </a:lnTo>
                  <a:lnTo>
                    <a:pt x="54" y="185"/>
                  </a:lnTo>
                  <a:lnTo>
                    <a:pt x="61" y="191"/>
                  </a:lnTo>
                  <a:lnTo>
                    <a:pt x="94" y="195"/>
                  </a:lnTo>
                  <a:lnTo>
                    <a:pt x="112" y="175"/>
                  </a:lnTo>
                  <a:lnTo>
                    <a:pt x="127" y="168"/>
                  </a:lnTo>
                  <a:lnTo>
                    <a:pt x="130" y="154"/>
                  </a:lnTo>
                  <a:lnTo>
                    <a:pt x="150" y="147"/>
                  </a:lnTo>
                  <a:lnTo>
                    <a:pt x="161" y="148"/>
                  </a:lnTo>
                  <a:lnTo>
                    <a:pt x="156" y="137"/>
                  </a:lnTo>
                  <a:lnTo>
                    <a:pt x="217" y="116"/>
                  </a:lnTo>
                  <a:lnTo>
                    <a:pt x="210" y="108"/>
                  </a:lnTo>
                  <a:lnTo>
                    <a:pt x="216" y="90"/>
                  </a:lnTo>
                  <a:lnTo>
                    <a:pt x="222" y="85"/>
                  </a:lnTo>
                  <a:lnTo>
                    <a:pt x="219" y="80"/>
                  </a:lnTo>
                  <a:lnTo>
                    <a:pt x="219" y="67"/>
                  </a:lnTo>
                  <a:lnTo>
                    <a:pt x="221" y="54"/>
                  </a:lnTo>
                  <a:lnTo>
                    <a:pt x="226" y="49"/>
                  </a:lnTo>
                  <a:lnTo>
                    <a:pt x="215" y="25"/>
                  </a:lnTo>
                  <a:lnTo>
                    <a:pt x="177" y="9"/>
                  </a:lnTo>
                  <a:lnTo>
                    <a:pt x="175" y="13"/>
                  </a:lnTo>
                  <a:lnTo>
                    <a:pt x="167" y="9"/>
                  </a:lnTo>
                  <a:lnTo>
                    <a:pt x="166" y="0"/>
                  </a:lnTo>
                  <a:lnTo>
                    <a:pt x="140" y="6"/>
                  </a:lnTo>
                  <a:lnTo>
                    <a:pt x="131" y="20"/>
                  </a:lnTo>
                  <a:lnTo>
                    <a:pt x="134" y="45"/>
                  </a:lnTo>
                  <a:lnTo>
                    <a:pt x="127" y="70"/>
                  </a:lnTo>
                  <a:lnTo>
                    <a:pt x="136" y="80"/>
                  </a:lnTo>
                  <a:lnTo>
                    <a:pt x="150" y="80"/>
                  </a:lnTo>
                  <a:lnTo>
                    <a:pt x="151" y="102"/>
                  </a:lnTo>
                  <a:lnTo>
                    <a:pt x="134" y="98"/>
                  </a:lnTo>
                  <a:lnTo>
                    <a:pt x="118" y="80"/>
                  </a:lnTo>
                  <a:lnTo>
                    <a:pt x="106" y="77"/>
                  </a:lnTo>
                  <a:lnTo>
                    <a:pt x="99" y="70"/>
                  </a:lnTo>
                  <a:lnTo>
                    <a:pt x="83" y="73"/>
                  </a:lnTo>
                  <a:lnTo>
                    <a:pt x="67" y="65"/>
                  </a:lnTo>
                  <a:lnTo>
                    <a:pt x="62" y="58"/>
                  </a:lnTo>
                  <a:lnTo>
                    <a:pt x="49" y="62"/>
                  </a:lnTo>
                  <a:lnTo>
                    <a:pt x="45" y="52"/>
                  </a:lnTo>
                  <a:lnTo>
                    <a:pt x="40" y="53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GB" dirty="0">
                <a:latin typeface="Calibri Light" panose="020F0302020204030204" pitchFamily="34" charset="0"/>
                <a:sym typeface="Calibri Light" panose="020F0302020204030204" pitchFamily="34" charset="0"/>
              </a:endParaRPr>
            </a:p>
          </p:txBody>
        </p:sp>
        <p:grpSp>
          <p:nvGrpSpPr>
            <p:cNvPr id="1484" name="Group 1012">
              <a:extLst>
                <a:ext uri="{FF2B5EF4-FFF2-40B4-BE49-F238E27FC236}">
                  <a16:creationId xmlns:a16="http://schemas.microsoft.com/office/drawing/2014/main" id="{257D900A-3107-B841-AC1A-3A086442A620}"/>
                </a:ext>
              </a:extLst>
            </p:cNvPr>
            <p:cNvGrpSpPr>
              <a:grpSpLocks/>
            </p:cNvGrpSpPr>
            <p:nvPr/>
          </p:nvGrpSpPr>
          <p:grpSpPr bwMode="gray">
            <a:xfrm>
              <a:off x="5636131" y="4801165"/>
              <a:ext cx="118047" cy="97363"/>
              <a:chOff x="5414" y="4432"/>
              <a:chExt cx="39" cy="32"/>
            </a:xfrm>
            <a:grpFill/>
          </p:grpSpPr>
          <p:sp>
            <p:nvSpPr>
              <p:cNvPr id="1489" name="Freeform 1013">
                <a:extLst>
                  <a:ext uri="{FF2B5EF4-FFF2-40B4-BE49-F238E27FC236}">
                    <a16:creationId xmlns:a16="http://schemas.microsoft.com/office/drawing/2014/main" id="{3119183B-6B85-FD4A-81E6-B48CBDA6EA9B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5414" y="4432"/>
                <a:ext cx="4" cy="11"/>
              </a:xfrm>
              <a:custGeom>
                <a:avLst/>
                <a:gdLst>
                  <a:gd name="T0" fmla="*/ 3 w 4"/>
                  <a:gd name="T1" fmla="*/ 0 h 11"/>
                  <a:gd name="T2" fmla="*/ 4 w 4"/>
                  <a:gd name="T3" fmla="*/ 11 h 11"/>
                  <a:gd name="T4" fmla="*/ 0 w 4"/>
                  <a:gd name="T5" fmla="*/ 6 h 11"/>
                  <a:gd name="T6" fmla="*/ 3 w 4"/>
                  <a:gd name="T7" fmla="*/ 0 h 1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11">
                    <a:moveTo>
                      <a:pt x="3" y="0"/>
                    </a:moveTo>
                    <a:lnTo>
                      <a:pt x="4" y="11"/>
                    </a:lnTo>
                    <a:lnTo>
                      <a:pt x="0" y="6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6350" cmpd="sng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490" name="Freeform 1014">
                <a:extLst>
                  <a:ext uri="{FF2B5EF4-FFF2-40B4-BE49-F238E27FC236}">
                    <a16:creationId xmlns:a16="http://schemas.microsoft.com/office/drawing/2014/main" id="{83EEE1EB-B0D1-414A-A04D-50A329A6A316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5434" y="4447"/>
                <a:ext cx="5" cy="6"/>
              </a:xfrm>
              <a:custGeom>
                <a:avLst/>
                <a:gdLst>
                  <a:gd name="T0" fmla="*/ 5 w 5"/>
                  <a:gd name="T1" fmla="*/ 0 h 6"/>
                  <a:gd name="T2" fmla="*/ 5 w 5"/>
                  <a:gd name="T3" fmla="*/ 6 h 6"/>
                  <a:gd name="T4" fmla="*/ 0 w 5"/>
                  <a:gd name="T5" fmla="*/ 2 h 6"/>
                  <a:gd name="T6" fmla="*/ 5 w 5"/>
                  <a:gd name="T7" fmla="*/ 0 h 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" h="6">
                    <a:moveTo>
                      <a:pt x="5" y="0"/>
                    </a:moveTo>
                    <a:lnTo>
                      <a:pt x="5" y="6"/>
                    </a:lnTo>
                    <a:lnTo>
                      <a:pt x="0" y="2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 w="6350" cmpd="sng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491" name="Freeform 1015">
                <a:extLst>
                  <a:ext uri="{FF2B5EF4-FFF2-40B4-BE49-F238E27FC236}">
                    <a16:creationId xmlns:a16="http://schemas.microsoft.com/office/drawing/2014/main" id="{E572A003-FE80-F34C-B4FB-8BEF2E805BCB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5449" y="4459"/>
                <a:ext cx="4" cy="5"/>
              </a:xfrm>
              <a:custGeom>
                <a:avLst/>
                <a:gdLst>
                  <a:gd name="T0" fmla="*/ 4 w 4"/>
                  <a:gd name="T1" fmla="*/ 2 h 5"/>
                  <a:gd name="T2" fmla="*/ 1 w 4"/>
                  <a:gd name="T3" fmla="*/ 5 h 5"/>
                  <a:gd name="T4" fmla="*/ 0 w 4"/>
                  <a:gd name="T5" fmla="*/ 0 h 5"/>
                  <a:gd name="T6" fmla="*/ 4 w 4"/>
                  <a:gd name="T7" fmla="*/ 2 h 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5">
                    <a:moveTo>
                      <a:pt x="4" y="2"/>
                    </a:moveTo>
                    <a:lnTo>
                      <a:pt x="1" y="5"/>
                    </a:lnTo>
                    <a:lnTo>
                      <a:pt x="0" y="0"/>
                    </a:lnTo>
                    <a:lnTo>
                      <a:pt x="4" y="2"/>
                    </a:lnTo>
                    <a:close/>
                  </a:path>
                </a:pathLst>
              </a:custGeom>
              <a:grpFill/>
              <a:ln w="6350" cmpd="sng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</p:grpSp>
        <p:sp>
          <p:nvSpPr>
            <p:cNvPr id="1485" name="Freeform 1016">
              <a:extLst>
                <a:ext uri="{FF2B5EF4-FFF2-40B4-BE49-F238E27FC236}">
                  <a16:creationId xmlns:a16="http://schemas.microsoft.com/office/drawing/2014/main" id="{BFB9835A-0648-4B41-AC8A-18A3384A1305}"/>
                </a:ext>
              </a:extLst>
            </p:cNvPr>
            <p:cNvSpPr>
              <a:spLocks/>
            </p:cNvSpPr>
            <p:nvPr/>
          </p:nvSpPr>
          <p:spPr bwMode="gray">
            <a:xfrm>
              <a:off x="4537383" y="2175397"/>
              <a:ext cx="662879" cy="648077"/>
            </a:xfrm>
            <a:custGeom>
              <a:avLst/>
              <a:gdLst>
                <a:gd name="T0" fmla="*/ 10 w 219"/>
                <a:gd name="T1" fmla="*/ 0 h 213"/>
                <a:gd name="T2" fmla="*/ 45 w 219"/>
                <a:gd name="T3" fmla="*/ 3 h 213"/>
                <a:gd name="T4" fmla="*/ 85 w 219"/>
                <a:gd name="T5" fmla="*/ 17 h 213"/>
                <a:gd name="T6" fmla="*/ 120 w 219"/>
                <a:gd name="T7" fmla="*/ 3 h 213"/>
                <a:gd name="T8" fmla="*/ 116 w 219"/>
                <a:gd name="T9" fmla="*/ 5 h 213"/>
                <a:gd name="T10" fmla="*/ 126 w 219"/>
                <a:gd name="T11" fmla="*/ 3 h 213"/>
                <a:gd name="T12" fmla="*/ 142 w 219"/>
                <a:gd name="T13" fmla="*/ 2 h 213"/>
                <a:gd name="T14" fmla="*/ 148 w 219"/>
                <a:gd name="T15" fmla="*/ 8 h 213"/>
                <a:gd name="T16" fmla="*/ 142 w 219"/>
                <a:gd name="T17" fmla="*/ 3 h 213"/>
                <a:gd name="T18" fmla="*/ 141 w 219"/>
                <a:gd name="T19" fmla="*/ 5 h 213"/>
                <a:gd name="T20" fmla="*/ 146 w 219"/>
                <a:gd name="T21" fmla="*/ 8 h 213"/>
                <a:gd name="T22" fmla="*/ 146 w 219"/>
                <a:gd name="T23" fmla="*/ 13 h 213"/>
                <a:gd name="T24" fmla="*/ 148 w 219"/>
                <a:gd name="T25" fmla="*/ 12 h 213"/>
                <a:gd name="T26" fmla="*/ 148 w 219"/>
                <a:gd name="T27" fmla="*/ 7 h 213"/>
                <a:gd name="T28" fmla="*/ 156 w 219"/>
                <a:gd name="T29" fmla="*/ 13 h 213"/>
                <a:gd name="T30" fmla="*/ 167 w 219"/>
                <a:gd name="T31" fmla="*/ 13 h 213"/>
                <a:gd name="T32" fmla="*/ 185 w 219"/>
                <a:gd name="T33" fmla="*/ 7 h 213"/>
                <a:gd name="T34" fmla="*/ 200 w 219"/>
                <a:gd name="T35" fmla="*/ 52 h 213"/>
                <a:gd name="T36" fmla="*/ 191 w 219"/>
                <a:gd name="T37" fmla="*/ 83 h 213"/>
                <a:gd name="T38" fmla="*/ 185 w 219"/>
                <a:gd name="T39" fmla="*/ 85 h 213"/>
                <a:gd name="T40" fmla="*/ 170 w 219"/>
                <a:gd name="T41" fmla="*/ 68 h 213"/>
                <a:gd name="T42" fmla="*/ 156 w 219"/>
                <a:gd name="T43" fmla="*/ 36 h 213"/>
                <a:gd name="T44" fmla="*/ 152 w 219"/>
                <a:gd name="T45" fmla="*/ 46 h 213"/>
                <a:gd name="T46" fmla="*/ 158 w 219"/>
                <a:gd name="T47" fmla="*/ 62 h 213"/>
                <a:gd name="T48" fmla="*/ 173 w 219"/>
                <a:gd name="T49" fmla="*/ 82 h 213"/>
                <a:gd name="T50" fmla="*/ 183 w 219"/>
                <a:gd name="T51" fmla="*/ 114 h 213"/>
                <a:gd name="T52" fmla="*/ 206 w 219"/>
                <a:gd name="T53" fmla="*/ 157 h 213"/>
                <a:gd name="T54" fmla="*/ 219 w 219"/>
                <a:gd name="T55" fmla="*/ 168 h 213"/>
                <a:gd name="T56" fmla="*/ 212 w 219"/>
                <a:gd name="T57" fmla="*/ 170 h 213"/>
                <a:gd name="T58" fmla="*/ 215 w 219"/>
                <a:gd name="T59" fmla="*/ 186 h 213"/>
                <a:gd name="T60" fmla="*/ 207 w 219"/>
                <a:gd name="T61" fmla="*/ 192 h 213"/>
                <a:gd name="T62" fmla="*/ 202 w 219"/>
                <a:gd name="T63" fmla="*/ 191 h 213"/>
                <a:gd name="T64" fmla="*/ 197 w 219"/>
                <a:gd name="T65" fmla="*/ 202 h 213"/>
                <a:gd name="T66" fmla="*/ 187 w 219"/>
                <a:gd name="T67" fmla="*/ 205 h 213"/>
                <a:gd name="T68" fmla="*/ 183 w 219"/>
                <a:gd name="T69" fmla="*/ 213 h 213"/>
                <a:gd name="T70" fmla="*/ 175 w 219"/>
                <a:gd name="T71" fmla="*/ 213 h 213"/>
                <a:gd name="T72" fmla="*/ 168 w 219"/>
                <a:gd name="T73" fmla="*/ 210 h 213"/>
                <a:gd name="T74" fmla="*/ 134 w 219"/>
                <a:gd name="T75" fmla="*/ 209 h 213"/>
                <a:gd name="T76" fmla="*/ 136 w 219"/>
                <a:gd name="T77" fmla="*/ 205 h 213"/>
                <a:gd name="T78" fmla="*/ 133 w 219"/>
                <a:gd name="T79" fmla="*/ 205 h 213"/>
                <a:gd name="T80" fmla="*/ 131 w 219"/>
                <a:gd name="T81" fmla="*/ 209 h 213"/>
                <a:gd name="T82" fmla="*/ 10 w 219"/>
                <a:gd name="T83" fmla="*/ 209 h 213"/>
                <a:gd name="T84" fmla="*/ 9 w 219"/>
                <a:gd name="T85" fmla="*/ 58 h 213"/>
                <a:gd name="T86" fmla="*/ 4 w 219"/>
                <a:gd name="T87" fmla="*/ 53 h 213"/>
                <a:gd name="T88" fmla="*/ 0 w 219"/>
                <a:gd name="T89" fmla="*/ 35 h 213"/>
                <a:gd name="T90" fmla="*/ 5 w 219"/>
                <a:gd name="T91" fmla="*/ 29 h 213"/>
                <a:gd name="T92" fmla="*/ 4 w 219"/>
                <a:gd name="T93" fmla="*/ 5 h 213"/>
                <a:gd name="T94" fmla="*/ 10 w 219"/>
                <a:gd name="T95" fmla="*/ 0 h 213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219" h="213">
                  <a:moveTo>
                    <a:pt x="10" y="0"/>
                  </a:moveTo>
                  <a:lnTo>
                    <a:pt x="45" y="3"/>
                  </a:lnTo>
                  <a:lnTo>
                    <a:pt x="85" y="17"/>
                  </a:lnTo>
                  <a:lnTo>
                    <a:pt x="120" y="3"/>
                  </a:lnTo>
                  <a:lnTo>
                    <a:pt x="116" y="5"/>
                  </a:lnTo>
                  <a:lnTo>
                    <a:pt x="126" y="3"/>
                  </a:lnTo>
                  <a:lnTo>
                    <a:pt x="142" y="2"/>
                  </a:lnTo>
                  <a:lnTo>
                    <a:pt x="148" y="8"/>
                  </a:lnTo>
                  <a:lnTo>
                    <a:pt x="142" y="3"/>
                  </a:lnTo>
                  <a:lnTo>
                    <a:pt x="141" y="5"/>
                  </a:lnTo>
                  <a:lnTo>
                    <a:pt x="146" y="8"/>
                  </a:lnTo>
                  <a:lnTo>
                    <a:pt x="146" y="13"/>
                  </a:lnTo>
                  <a:lnTo>
                    <a:pt x="148" y="12"/>
                  </a:lnTo>
                  <a:lnTo>
                    <a:pt x="148" y="7"/>
                  </a:lnTo>
                  <a:lnTo>
                    <a:pt x="156" y="13"/>
                  </a:lnTo>
                  <a:lnTo>
                    <a:pt x="167" y="13"/>
                  </a:lnTo>
                  <a:lnTo>
                    <a:pt x="185" y="7"/>
                  </a:lnTo>
                  <a:lnTo>
                    <a:pt x="200" y="52"/>
                  </a:lnTo>
                  <a:lnTo>
                    <a:pt x="191" y="83"/>
                  </a:lnTo>
                  <a:lnTo>
                    <a:pt x="185" y="85"/>
                  </a:lnTo>
                  <a:lnTo>
                    <a:pt x="170" y="68"/>
                  </a:lnTo>
                  <a:lnTo>
                    <a:pt x="156" y="36"/>
                  </a:lnTo>
                  <a:lnTo>
                    <a:pt x="152" y="46"/>
                  </a:lnTo>
                  <a:lnTo>
                    <a:pt x="158" y="62"/>
                  </a:lnTo>
                  <a:lnTo>
                    <a:pt x="173" y="82"/>
                  </a:lnTo>
                  <a:lnTo>
                    <a:pt x="183" y="114"/>
                  </a:lnTo>
                  <a:lnTo>
                    <a:pt x="206" y="157"/>
                  </a:lnTo>
                  <a:lnTo>
                    <a:pt x="219" y="168"/>
                  </a:lnTo>
                  <a:lnTo>
                    <a:pt x="212" y="170"/>
                  </a:lnTo>
                  <a:lnTo>
                    <a:pt x="215" y="186"/>
                  </a:lnTo>
                  <a:lnTo>
                    <a:pt x="207" y="192"/>
                  </a:lnTo>
                  <a:lnTo>
                    <a:pt x="202" y="191"/>
                  </a:lnTo>
                  <a:lnTo>
                    <a:pt x="197" y="202"/>
                  </a:lnTo>
                  <a:lnTo>
                    <a:pt x="187" y="205"/>
                  </a:lnTo>
                  <a:lnTo>
                    <a:pt x="183" y="213"/>
                  </a:lnTo>
                  <a:lnTo>
                    <a:pt x="175" y="213"/>
                  </a:lnTo>
                  <a:lnTo>
                    <a:pt x="168" y="210"/>
                  </a:lnTo>
                  <a:lnTo>
                    <a:pt x="134" y="209"/>
                  </a:lnTo>
                  <a:lnTo>
                    <a:pt x="136" y="205"/>
                  </a:lnTo>
                  <a:lnTo>
                    <a:pt x="133" y="205"/>
                  </a:lnTo>
                  <a:lnTo>
                    <a:pt x="131" y="209"/>
                  </a:lnTo>
                  <a:lnTo>
                    <a:pt x="10" y="209"/>
                  </a:lnTo>
                  <a:lnTo>
                    <a:pt x="9" y="58"/>
                  </a:lnTo>
                  <a:lnTo>
                    <a:pt x="4" y="53"/>
                  </a:lnTo>
                  <a:lnTo>
                    <a:pt x="0" y="35"/>
                  </a:lnTo>
                  <a:lnTo>
                    <a:pt x="5" y="29"/>
                  </a:lnTo>
                  <a:lnTo>
                    <a:pt x="4" y="5"/>
                  </a:lnTo>
                  <a:lnTo>
                    <a:pt x="10" y="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GB" dirty="0">
                <a:latin typeface="Calibri Light" panose="020F0302020204030204" pitchFamily="34" charset="0"/>
                <a:sym typeface="Calibri Light" panose="020F0302020204030204" pitchFamily="34" charset="0"/>
              </a:endParaRPr>
            </a:p>
          </p:txBody>
        </p:sp>
        <p:grpSp>
          <p:nvGrpSpPr>
            <p:cNvPr id="1486" name="Group 56">
              <a:extLst>
                <a:ext uri="{FF2B5EF4-FFF2-40B4-BE49-F238E27FC236}">
                  <a16:creationId xmlns:a16="http://schemas.microsoft.com/office/drawing/2014/main" id="{B0D3F8AF-5659-3043-9C91-CF66537AD8A9}"/>
                </a:ext>
              </a:extLst>
            </p:cNvPr>
            <p:cNvGrpSpPr/>
            <p:nvPr/>
          </p:nvGrpSpPr>
          <p:grpSpPr bwMode="gray">
            <a:xfrm>
              <a:off x="4383030" y="2741328"/>
              <a:ext cx="971625" cy="1177490"/>
              <a:chOff x="6276780" y="4193389"/>
              <a:chExt cx="1876620" cy="2261549"/>
            </a:xfrm>
            <a:grpFill/>
          </p:grpSpPr>
          <p:sp>
            <p:nvSpPr>
              <p:cNvPr id="1487" name="Freeform 994">
                <a:extLst>
                  <a:ext uri="{FF2B5EF4-FFF2-40B4-BE49-F238E27FC236}">
                    <a16:creationId xmlns:a16="http://schemas.microsoft.com/office/drawing/2014/main" id="{C1B7F5ED-525B-824B-B9D8-0B91F491313A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6276780" y="4193389"/>
                <a:ext cx="1876620" cy="1742498"/>
              </a:xfrm>
              <a:custGeom>
                <a:avLst/>
                <a:gdLst>
                  <a:gd name="T0" fmla="*/ 258 w 321"/>
                  <a:gd name="T1" fmla="*/ 6 h 387"/>
                  <a:gd name="T2" fmla="*/ 248 w 321"/>
                  <a:gd name="T3" fmla="*/ 16 h 387"/>
                  <a:gd name="T4" fmla="*/ 234 w 321"/>
                  <a:gd name="T5" fmla="*/ 27 h 387"/>
                  <a:gd name="T6" fmla="*/ 219 w 321"/>
                  <a:gd name="T7" fmla="*/ 24 h 387"/>
                  <a:gd name="T8" fmla="*/ 187 w 321"/>
                  <a:gd name="T9" fmla="*/ 19 h 387"/>
                  <a:gd name="T10" fmla="*/ 182 w 321"/>
                  <a:gd name="T11" fmla="*/ 23 h 387"/>
                  <a:gd name="T12" fmla="*/ 61 w 321"/>
                  <a:gd name="T13" fmla="*/ 62 h 387"/>
                  <a:gd name="T14" fmla="*/ 42 w 321"/>
                  <a:gd name="T15" fmla="*/ 74 h 387"/>
                  <a:gd name="T16" fmla="*/ 21 w 321"/>
                  <a:gd name="T17" fmla="*/ 152 h 387"/>
                  <a:gd name="T18" fmla="*/ 8 w 321"/>
                  <a:gd name="T19" fmla="*/ 175 h 387"/>
                  <a:gd name="T20" fmla="*/ 5 w 321"/>
                  <a:gd name="T21" fmla="*/ 187 h 387"/>
                  <a:gd name="T22" fmla="*/ 0 w 321"/>
                  <a:gd name="T23" fmla="*/ 211 h 387"/>
                  <a:gd name="T24" fmla="*/ 10 w 321"/>
                  <a:gd name="T25" fmla="*/ 220 h 387"/>
                  <a:gd name="T26" fmla="*/ 16 w 321"/>
                  <a:gd name="T27" fmla="*/ 244 h 387"/>
                  <a:gd name="T28" fmla="*/ 32 w 321"/>
                  <a:gd name="T29" fmla="*/ 285 h 387"/>
                  <a:gd name="T30" fmla="*/ 46 w 321"/>
                  <a:gd name="T31" fmla="*/ 295 h 387"/>
                  <a:gd name="T32" fmla="*/ 66 w 321"/>
                  <a:gd name="T33" fmla="*/ 311 h 387"/>
                  <a:gd name="T34" fmla="*/ 93 w 321"/>
                  <a:gd name="T35" fmla="*/ 339 h 387"/>
                  <a:gd name="T36" fmla="*/ 110 w 321"/>
                  <a:gd name="T37" fmla="*/ 358 h 387"/>
                  <a:gd name="T38" fmla="*/ 129 w 321"/>
                  <a:gd name="T39" fmla="*/ 374 h 387"/>
                  <a:gd name="T40" fmla="*/ 146 w 321"/>
                  <a:gd name="T41" fmla="*/ 372 h 387"/>
                  <a:gd name="T42" fmla="*/ 175 w 321"/>
                  <a:gd name="T43" fmla="*/ 387 h 387"/>
                  <a:gd name="T44" fmla="*/ 234 w 321"/>
                  <a:gd name="T45" fmla="*/ 379 h 387"/>
                  <a:gd name="T46" fmla="*/ 272 w 321"/>
                  <a:gd name="T47" fmla="*/ 369 h 387"/>
                  <a:gd name="T48" fmla="*/ 258 w 321"/>
                  <a:gd name="T49" fmla="*/ 349 h 387"/>
                  <a:gd name="T50" fmla="*/ 238 w 321"/>
                  <a:gd name="T51" fmla="*/ 321 h 387"/>
                  <a:gd name="T52" fmla="*/ 217 w 321"/>
                  <a:gd name="T53" fmla="*/ 305 h 387"/>
                  <a:gd name="T54" fmla="*/ 231 w 321"/>
                  <a:gd name="T55" fmla="*/ 295 h 387"/>
                  <a:gd name="T56" fmla="*/ 240 w 321"/>
                  <a:gd name="T57" fmla="*/ 254 h 387"/>
                  <a:gd name="T58" fmla="*/ 256 w 321"/>
                  <a:gd name="T59" fmla="*/ 230 h 387"/>
                  <a:gd name="T60" fmla="*/ 283 w 321"/>
                  <a:gd name="T61" fmla="*/ 185 h 387"/>
                  <a:gd name="T62" fmla="*/ 293 w 321"/>
                  <a:gd name="T63" fmla="*/ 123 h 387"/>
                  <a:gd name="T64" fmla="*/ 321 w 321"/>
                  <a:gd name="T65" fmla="*/ 103 h 387"/>
                  <a:gd name="T66" fmla="*/ 297 w 321"/>
                  <a:gd name="T67" fmla="*/ 41 h 387"/>
                  <a:gd name="T68" fmla="*/ 290 w 321"/>
                  <a:gd name="T69" fmla="*/ 23 h 38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connsiteX0" fmla="*/ 8287 w 10000"/>
                  <a:gd name="connsiteY0" fmla="*/ 0 h 10000"/>
                  <a:gd name="connsiteX1" fmla="*/ 8037 w 10000"/>
                  <a:gd name="connsiteY1" fmla="*/ 155 h 10000"/>
                  <a:gd name="connsiteX2" fmla="*/ 7882 w 10000"/>
                  <a:gd name="connsiteY2" fmla="*/ 129 h 10000"/>
                  <a:gd name="connsiteX3" fmla="*/ 7726 w 10000"/>
                  <a:gd name="connsiteY3" fmla="*/ 413 h 10000"/>
                  <a:gd name="connsiteX4" fmla="*/ 7414 w 10000"/>
                  <a:gd name="connsiteY4" fmla="*/ 491 h 10000"/>
                  <a:gd name="connsiteX5" fmla="*/ 7290 w 10000"/>
                  <a:gd name="connsiteY5" fmla="*/ 698 h 10000"/>
                  <a:gd name="connsiteX6" fmla="*/ 7040 w 10000"/>
                  <a:gd name="connsiteY6" fmla="*/ 698 h 10000"/>
                  <a:gd name="connsiteX7" fmla="*/ 6822 w 10000"/>
                  <a:gd name="connsiteY7" fmla="*/ 620 h 10000"/>
                  <a:gd name="connsiteX8" fmla="*/ 5763 w 10000"/>
                  <a:gd name="connsiteY8" fmla="*/ 594 h 10000"/>
                  <a:gd name="connsiteX9" fmla="*/ 5826 w 10000"/>
                  <a:gd name="connsiteY9" fmla="*/ 491 h 10000"/>
                  <a:gd name="connsiteX10" fmla="*/ 5732 w 10000"/>
                  <a:gd name="connsiteY10" fmla="*/ 491 h 10000"/>
                  <a:gd name="connsiteX11" fmla="*/ 5670 w 10000"/>
                  <a:gd name="connsiteY11" fmla="*/ 594 h 10000"/>
                  <a:gd name="connsiteX12" fmla="*/ 1900 w 10000"/>
                  <a:gd name="connsiteY12" fmla="*/ 594 h 10000"/>
                  <a:gd name="connsiteX13" fmla="*/ 1900 w 10000"/>
                  <a:gd name="connsiteY13" fmla="*/ 1602 h 10000"/>
                  <a:gd name="connsiteX14" fmla="*/ 1308 w 10000"/>
                  <a:gd name="connsiteY14" fmla="*/ 1628 h 10000"/>
                  <a:gd name="connsiteX15" fmla="*/ 1308 w 10000"/>
                  <a:gd name="connsiteY15" fmla="*/ 1912 h 10000"/>
                  <a:gd name="connsiteX16" fmla="*/ 1308 w 10000"/>
                  <a:gd name="connsiteY16" fmla="*/ 3850 h 10000"/>
                  <a:gd name="connsiteX17" fmla="*/ 654 w 10000"/>
                  <a:gd name="connsiteY17" fmla="*/ 3928 h 10000"/>
                  <a:gd name="connsiteX18" fmla="*/ 561 w 10000"/>
                  <a:gd name="connsiteY18" fmla="*/ 4186 h 10000"/>
                  <a:gd name="connsiteX19" fmla="*/ 249 w 10000"/>
                  <a:gd name="connsiteY19" fmla="*/ 4522 h 10000"/>
                  <a:gd name="connsiteX20" fmla="*/ 249 w 10000"/>
                  <a:gd name="connsiteY20" fmla="*/ 4729 h 10000"/>
                  <a:gd name="connsiteX21" fmla="*/ 156 w 10000"/>
                  <a:gd name="connsiteY21" fmla="*/ 4832 h 10000"/>
                  <a:gd name="connsiteX22" fmla="*/ 0 w 10000"/>
                  <a:gd name="connsiteY22" fmla="*/ 5297 h 10000"/>
                  <a:gd name="connsiteX23" fmla="*/ 0 w 10000"/>
                  <a:gd name="connsiteY23" fmla="*/ 5452 h 10000"/>
                  <a:gd name="connsiteX24" fmla="*/ 249 w 10000"/>
                  <a:gd name="connsiteY24" fmla="*/ 5426 h 10000"/>
                  <a:gd name="connsiteX25" fmla="*/ 312 w 10000"/>
                  <a:gd name="connsiteY25" fmla="*/ 5685 h 10000"/>
                  <a:gd name="connsiteX26" fmla="*/ 623 w 10000"/>
                  <a:gd name="connsiteY26" fmla="*/ 6176 h 10000"/>
                  <a:gd name="connsiteX27" fmla="*/ 498 w 10000"/>
                  <a:gd name="connsiteY27" fmla="*/ 6305 h 10000"/>
                  <a:gd name="connsiteX28" fmla="*/ 997 w 10000"/>
                  <a:gd name="connsiteY28" fmla="*/ 6770 h 10000"/>
                  <a:gd name="connsiteX29" fmla="*/ 997 w 10000"/>
                  <a:gd name="connsiteY29" fmla="*/ 7364 h 10000"/>
                  <a:gd name="connsiteX30" fmla="*/ 1371 w 10000"/>
                  <a:gd name="connsiteY30" fmla="*/ 7494 h 10000"/>
                  <a:gd name="connsiteX31" fmla="*/ 1433 w 10000"/>
                  <a:gd name="connsiteY31" fmla="*/ 7623 h 10000"/>
                  <a:gd name="connsiteX32" fmla="*/ 1626 w 10000"/>
                  <a:gd name="connsiteY32" fmla="*/ 7704 h 10000"/>
                  <a:gd name="connsiteX33" fmla="*/ 2056 w 10000"/>
                  <a:gd name="connsiteY33" fmla="*/ 8036 h 10000"/>
                  <a:gd name="connsiteX34" fmla="*/ 2679 w 10000"/>
                  <a:gd name="connsiteY34" fmla="*/ 8372 h 10000"/>
                  <a:gd name="connsiteX35" fmla="*/ 2897 w 10000"/>
                  <a:gd name="connsiteY35" fmla="*/ 8760 h 10000"/>
                  <a:gd name="connsiteX36" fmla="*/ 3302 w 10000"/>
                  <a:gd name="connsiteY36" fmla="*/ 8992 h 10000"/>
                  <a:gd name="connsiteX37" fmla="*/ 3427 w 10000"/>
                  <a:gd name="connsiteY37" fmla="*/ 9251 h 10000"/>
                  <a:gd name="connsiteX38" fmla="*/ 3738 w 10000"/>
                  <a:gd name="connsiteY38" fmla="*/ 9561 h 10000"/>
                  <a:gd name="connsiteX39" fmla="*/ 4019 w 10000"/>
                  <a:gd name="connsiteY39" fmla="*/ 9664 h 10000"/>
                  <a:gd name="connsiteX40" fmla="*/ 4174 w 10000"/>
                  <a:gd name="connsiteY40" fmla="*/ 9561 h 10000"/>
                  <a:gd name="connsiteX41" fmla="*/ 4548 w 10000"/>
                  <a:gd name="connsiteY41" fmla="*/ 9612 h 10000"/>
                  <a:gd name="connsiteX42" fmla="*/ 4735 w 10000"/>
                  <a:gd name="connsiteY42" fmla="*/ 9509 h 10000"/>
                  <a:gd name="connsiteX43" fmla="*/ 5452 w 10000"/>
                  <a:gd name="connsiteY43" fmla="*/ 10000 h 10000"/>
                  <a:gd name="connsiteX44" fmla="*/ 6978 w 10000"/>
                  <a:gd name="connsiteY44" fmla="*/ 9922 h 10000"/>
                  <a:gd name="connsiteX45" fmla="*/ 7290 w 10000"/>
                  <a:gd name="connsiteY45" fmla="*/ 9793 h 10000"/>
                  <a:gd name="connsiteX46" fmla="*/ 7601 w 10000"/>
                  <a:gd name="connsiteY46" fmla="*/ 9535 h 10000"/>
                  <a:gd name="connsiteX47" fmla="*/ 8474 w 10000"/>
                  <a:gd name="connsiteY47" fmla="*/ 9535 h 10000"/>
                  <a:gd name="connsiteX48" fmla="*/ 8474 w 10000"/>
                  <a:gd name="connsiteY48" fmla="*/ 9147 h 10000"/>
                  <a:gd name="connsiteX49" fmla="*/ 8037 w 10000"/>
                  <a:gd name="connsiteY49" fmla="*/ 9018 h 10000"/>
                  <a:gd name="connsiteX50" fmla="*/ 7788 w 10000"/>
                  <a:gd name="connsiteY50" fmla="*/ 8475 h 10000"/>
                  <a:gd name="connsiteX51" fmla="*/ 7414 w 10000"/>
                  <a:gd name="connsiteY51" fmla="*/ 8295 h 10000"/>
                  <a:gd name="connsiteX52" fmla="*/ 7227 w 10000"/>
                  <a:gd name="connsiteY52" fmla="*/ 8036 h 10000"/>
                  <a:gd name="connsiteX53" fmla="*/ 6760 w 10000"/>
                  <a:gd name="connsiteY53" fmla="*/ 7881 h 10000"/>
                  <a:gd name="connsiteX54" fmla="*/ 6854 w 10000"/>
                  <a:gd name="connsiteY54" fmla="*/ 7623 h 10000"/>
                  <a:gd name="connsiteX55" fmla="*/ 7196 w 10000"/>
                  <a:gd name="connsiteY55" fmla="*/ 7623 h 10000"/>
                  <a:gd name="connsiteX56" fmla="*/ 7383 w 10000"/>
                  <a:gd name="connsiteY56" fmla="*/ 7494 h 10000"/>
                  <a:gd name="connsiteX57" fmla="*/ 7477 w 10000"/>
                  <a:gd name="connsiteY57" fmla="*/ 6563 h 10000"/>
                  <a:gd name="connsiteX58" fmla="*/ 7882 w 10000"/>
                  <a:gd name="connsiteY58" fmla="*/ 6331 h 10000"/>
                  <a:gd name="connsiteX59" fmla="*/ 7975 w 10000"/>
                  <a:gd name="connsiteY59" fmla="*/ 5943 h 10000"/>
                  <a:gd name="connsiteX60" fmla="*/ 8629 w 10000"/>
                  <a:gd name="connsiteY60" fmla="*/ 5323 h 10000"/>
                  <a:gd name="connsiteX61" fmla="*/ 8816 w 10000"/>
                  <a:gd name="connsiteY61" fmla="*/ 4780 h 10000"/>
                  <a:gd name="connsiteX62" fmla="*/ 8785 w 10000"/>
                  <a:gd name="connsiteY62" fmla="*/ 4315 h 10000"/>
                  <a:gd name="connsiteX63" fmla="*/ 9128 w 10000"/>
                  <a:gd name="connsiteY63" fmla="*/ 3178 h 10000"/>
                  <a:gd name="connsiteX64" fmla="*/ 9938 w 10000"/>
                  <a:gd name="connsiteY64" fmla="*/ 2894 h 10000"/>
                  <a:gd name="connsiteX65" fmla="*/ 10000 w 10000"/>
                  <a:gd name="connsiteY65" fmla="*/ 2661 h 10000"/>
                  <a:gd name="connsiteX66" fmla="*/ 9346 w 10000"/>
                  <a:gd name="connsiteY66" fmla="*/ 2222 h 10000"/>
                  <a:gd name="connsiteX67" fmla="*/ 9252 w 10000"/>
                  <a:gd name="connsiteY67" fmla="*/ 1059 h 10000"/>
                  <a:gd name="connsiteX68" fmla="*/ 9065 w 10000"/>
                  <a:gd name="connsiteY68" fmla="*/ 879 h 10000"/>
                  <a:gd name="connsiteX69" fmla="*/ 9034 w 10000"/>
                  <a:gd name="connsiteY69" fmla="*/ 594 h 10000"/>
                  <a:gd name="connsiteX70" fmla="*/ 8287 w 10000"/>
                  <a:gd name="connsiteY70" fmla="*/ 0 h 10000"/>
                  <a:gd name="connsiteX0" fmla="*/ 8287 w 10000"/>
                  <a:gd name="connsiteY0" fmla="*/ 0 h 10000"/>
                  <a:gd name="connsiteX1" fmla="*/ 8037 w 10000"/>
                  <a:gd name="connsiteY1" fmla="*/ 155 h 10000"/>
                  <a:gd name="connsiteX2" fmla="*/ 7882 w 10000"/>
                  <a:gd name="connsiteY2" fmla="*/ 129 h 10000"/>
                  <a:gd name="connsiteX3" fmla="*/ 7726 w 10000"/>
                  <a:gd name="connsiteY3" fmla="*/ 413 h 10000"/>
                  <a:gd name="connsiteX4" fmla="*/ 7414 w 10000"/>
                  <a:gd name="connsiteY4" fmla="*/ 491 h 10000"/>
                  <a:gd name="connsiteX5" fmla="*/ 7290 w 10000"/>
                  <a:gd name="connsiteY5" fmla="*/ 698 h 10000"/>
                  <a:gd name="connsiteX6" fmla="*/ 7040 w 10000"/>
                  <a:gd name="connsiteY6" fmla="*/ 698 h 10000"/>
                  <a:gd name="connsiteX7" fmla="*/ 6822 w 10000"/>
                  <a:gd name="connsiteY7" fmla="*/ 620 h 10000"/>
                  <a:gd name="connsiteX8" fmla="*/ 5763 w 10000"/>
                  <a:gd name="connsiteY8" fmla="*/ 594 h 10000"/>
                  <a:gd name="connsiteX9" fmla="*/ 5826 w 10000"/>
                  <a:gd name="connsiteY9" fmla="*/ 491 h 10000"/>
                  <a:gd name="connsiteX10" fmla="*/ 5732 w 10000"/>
                  <a:gd name="connsiteY10" fmla="*/ 491 h 10000"/>
                  <a:gd name="connsiteX11" fmla="*/ 5670 w 10000"/>
                  <a:gd name="connsiteY11" fmla="*/ 594 h 10000"/>
                  <a:gd name="connsiteX12" fmla="*/ 1900 w 10000"/>
                  <a:gd name="connsiteY12" fmla="*/ 594 h 10000"/>
                  <a:gd name="connsiteX13" fmla="*/ 1900 w 10000"/>
                  <a:gd name="connsiteY13" fmla="*/ 1602 h 10000"/>
                  <a:gd name="connsiteX14" fmla="*/ 1308 w 10000"/>
                  <a:gd name="connsiteY14" fmla="*/ 1628 h 10000"/>
                  <a:gd name="connsiteX15" fmla="*/ 1308 w 10000"/>
                  <a:gd name="connsiteY15" fmla="*/ 1912 h 10000"/>
                  <a:gd name="connsiteX16" fmla="*/ 1308 w 10000"/>
                  <a:gd name="connsiteY16" fmla="*/ 3850 h 10000"/>
                  <a:gd name="connsiteX17" fmla="*/ 654 w 10000"/>
                  <a:gd name="connsiteY17" fmla="*/ 3928 h 10000"/>
                  <a:gd name="connsiteX18" fmla="*/ 561 w 10000"/>
                  <a:gd name="connsiteY18" fmla="*/ 4186 h 10000"/>
                  <a:gd name="connsiteX19" fmla="*/ 249 w 10000"/>
                  <a:gd name="connsiteY19" fmla="*/ 4522 h 10000"/>
                  <a:gd name="connsiteX20" fmla="*/ 249 w 10000"/>
                  <a:gd name="connsiteY20" fmla="*/ 4729 h 10000"/>
                  <a:gd name="connsiteX21" fmla="*/ 156 w 10000"/>
                  <a:gd name="connsiteY21" fmla="*/ 4832 h 10000"/>
                  <a:gd name="connsiteX22" fmla="*/ 0 w 10000"/>
                  <a:gd name="connsiteY22" fmla="*/ 5297 h 10000"/>
                  <a:gd name="connsiteX23" fmla="*/ 0 w 10000"/>
                  <a:gd name="connsiteY23" fmla="*/ 5452 h 10000"/>
                  <a:gd name="connsiteX24" fmla="*/ 249 w 10000"/>
                  <a:gd name="connsiteY24" fmla="*/ 5426 h 10000"/>
                  <a:gd name="connsiteX25" fmla="*/ 312 w 10000"/>
                  <a:gd name="connsiteY25" fmla="*/ 5685 h 10000"/>
                  <a:gd name="connsiteX26" fmla="*/ 623 w 10000"/>
                  <a:gd name="connsiteY26" fmla="*/ 6176 h 10000"/>
                  <a:gd name="connsiteX27" fmla="*/ 498 w 10000"/>
                  <a:gd name="connsiteY27" fmla="*/ 6305 h 10000"/>
                  <a:gd name="connsiteX28" fmla="*/ 997 w 10000"/>
                  <a:gd name="connsiteY28" fmla="*/ 6770 h 10000"/>
                  <a:gd name="connsiteX29" fmla="*/ 997 w 10000"/>
                  <a:gd name="connsiteY29" fmla="*/ 7364 h 10000"/>
                  <a:gd name="connsiteX30" fmla="*/ 1371 w 10000"/>
                  <a:gd name="connsiteY30" fmla="*/ 7494 h 10000"/>
                  <a:gd name="connsiteX31" fmla="*/ 1433 w 10000"/>
                  <a:gd name="connsiteY31" fmla="*/ 7623 h 10000"/>
                  <a:gd name="connsiteX32" fmla="*/ 1626 w 10000"/>
                  <a:gd name="connsiteY32" fmla="*/ 7704 h 10000"/>
                  <a:gd name="connsiteX33" fmla="*/ 1751 w 10000"/>
                  <a:gd name="connsiteY33" fmla="*/ 7394 h 10000"/>
                  <a:gd name="connsiteX34" fmla="*/ 2679 w 10000"/>
                  <a:gd name="connsiteY34" fmla="*/ 8372 h 10000"/>
                  <a:gd name="connsiteX35" fmla="*/ 2897 w 10000"/>
                  <a:gd name="connsiteY35" fmla="*/ 8760 h 10000"/>
                  <a:gd name="connsiteX36" fmla="*/ 3302 w 10000"/>
                  <a:gd name="connsiteY36" fmla="*/ 8992 h 10000"/>
                  <a:gd name="connsiteX37" fmla="*/ 3427 w 10000"/>
                  <a:gd name="connsiteY37" fmla="*/ 9251 h 10000"/>
                  <a:gd name="connsiteX38" fmla="*/ 3738 w 10000"/>
                  <a:gd name="connsiteY38" fmla="*/ 9561 h 10000"/>
                  <a:gd name="connsiteX39" fmla="*/ 4019 w 10000"/>
                  <a:gd name="connsiteY39" fmla="*/ 9664 h 10000"/>
                  <a:gd name="connsiteX40" fmla="*/ 4174 w 10000"/>
                  <a:gd name="connsiteY40" fmla="*/ 9561 h 10000"/>
                  <a:gd name="connsiteX41" fmla="*/ 4548 w 10000"/>
                  <a:gd name="connsiteY41" fmla="*/ 9612 h 10000"/>
                  <a:gd name="connsiteX42" fmla="*/ 4735 w 10000"/>
                  <a:gd name="connsiteY42" fmla="*/ 9509 h 10000"/>
                  <a:gd name="connsiteX43" fmla="*/ 5452 w 10000"/>
                  <a:gd name="connsiteY43" fmla="*/ 10000 h 10000"/>
                  <a:gd name="connsiteX44" fmla="*/ 6978 w 10000"/>
                  <a:gd name="connsiteY44" fmla="*/ 9922 h 10000"/>
                  <a:gd name="connsiteX45" fmla="*/ 7290 w 10000"/>
                  <a:gd name="connsiteY45" fmla="*/ 9793 h 10000"/>
                  <a:gd name="connsiteX46" fmla="*/ 7601 w 10000"/>
                  <a:gd name="connsiteY46" fmla="*/ 9535 h 10000"/>
                  <a:gd name="connsiteX47" fmla="*/ 8474 w 10000"/>
                  <a:gd name="connsiteY47" fmla="*/ 9535 h 10000"/>
                  <a:gd name="connsiteX48" fmla="*/ 8474 w 10000"/>
                  <a:gd name="connsiteY48" fmla="*/ 9147 h 10000"/>
                  <a:gd name="connsiteX49" fmla="*/ 8037 w 10000"/>
                  <a:gd name="connsiteY49" fmla="*/ 9018 h 10000"/>
                  <a:gd name="connsiteX50" fmla="*/ 7788 w 10000"/>
                  <a:gd name="connsiteY50" fmla="*/ 8475 h 10000"/>
                  <a:gd name="connsiteX51" fmla="*/ 7414 w 10000"/>
                  <a:gd name="connsiteY51" fmla="*/ 8295 h 10000"/>
                  <a:gd name="connsiteX52" fmla="*/ 7227 w 10000"/>
                  <a:gd name="connsiteY52" fmla="*/ 8036 h 10000"/>
                  <a:gd name="connsiteX53" fmla="*/ 6760 w 10000"/>
                  <a:gd name="connsiteY53" fmla="*/ 7881 h 10000"/>
                  <a:gd name="connsiteX54" fmla="*/ 6854 w 10000"/>
                  <a:gd name="connsiteY54" fmla="*/ 7623 h 10000"/>
                  <a:gd name="connsiteX55" fmla="*/ 7196 w 10000"/>
                  <a:gd name="connsiteY55" fmla="*/ 7623 h 10000"/>
                  <a:gd name="connsiteX56" fmla="*/ 7383 w 10000"/>
                  <a:gd name="connsiteY56" fmla="*/ 7494 h 10000"/>
                  <a:gd name="connsiteX57" fmla="*/ 7477 w 10000"/>
                  <a:gd name="connsiteY57" fmla="*/ 6563 h 10000"/>
                  <a:gd name="connsiteX58" fmla="*/ 7882 w 10000"/>
                  <a:gd name="connsiteY58" fmla="*/ 6331 h 10000"/>
                  <a:gd name="connsiteX59" fmla="*/ 7975 w 10000"/>
                  <a:gd name="connsiteY59" fmla="*/ 5943 h 10000"/>
                  <a:gd name="connsiteX60" fmla="*/ 8629 w 10000"/>
                  <a:gd name="connsiteY60" fmla="*/ 5323 h 10000"/>
                  <a:gd name="connsiteX61" fmla="*/ 8816 w 10000"/>
                  <a:gd name="connsiteY61" fmla="*/ 4780 h 10000"/>
                  <a:gd name="connsiteX62" fmla="*/ 8785 w 10000"/>
                  <a:gd name="connsiteY62" fmla="*/ 4315 h 10000"/>
                  <a:gd name="connsiteX63" fmla="*/ 9128 w 10000"/>
                  <a:gd name="connsiteY63" fmla="*/ 3178 h 10000"/>
                  <a:gd name="connsiteX64" fmla="*/ 9938 w 10000"/>
                  <a:gd name="connsiteY64" fmla="*/ 2894 h 10000"/>
                  <a:gd name="connsiteX65" fmla="*/ 10000 w 10000"/>
                  <a:gd name="connsiteY65" fmla="*/ 2661 h 10000"/>
                  <a:gd name="connsiteX66" fmla="*/ 9346 w 10000"/>
                  <a:gd name="connsiteY66" fmla="*/ 2222 h 10000"/>
                  <a:gd name="connsiteX67" fmla="*/ 9252 w 10000"/>
                  <a:gd name="connsiteY67" fmla="*/ 1059 h 10000"/>
                  <a:gd name="connsiteX68" fmla="*/ 9065 w 10000"/>
                  <a:gd name="connsiteY68" fmla="*/ 879 h 10000"/>
                  <a:gd name="connsiteX69" fmla="*/ 9034 w 10000"/>
                  <a:gd name="connsiteY69" fmla="*/ 594 h 10000"/>
                  <a:gd name="connsiteX70" fmla="*/ 8287 w 10000"/>
                  <a:gd name="connsiteY70" fmla="*/ 0 h 10000"/>
                  <a:gd name="connsiteX0" fmla="*/ 8287 w 10000"/>
                  <a:gd name="connsiteY0" fmla="*/ 0 h 10000"/>
                  <a:gd name="connsiteX1" fmla="*/ 8037 w 10000"/>
                  <a:gd name="connsiteY1" fmla="*/ 155 h 10000"/>
                  <a:gd name="connsiteX2" fmla="*/ 7882 w 10000"/>
                  <a:gd name="connsiteY2" fmla="*/ 129 h 10000"/>
                  <a:gd name="connsiteX3" fmla="*/ 7726 w 10000"/>
                  <a:gd name="connsiteY3" fmla="*/ 413 h 10000"/>
                  <a:gd name="connsiteX4" fmla="*/ 7414 w 10000"/>
                  <a:gd name="connsiteY4" fmla="*/ 491 h 10000"/>
                  <a:gd name="connsiteX5" fmla="*/ 7290 w 10000"/>
                  <a:gd name="connsiteY5" fmla="*/ 698 h 10000"/>
                  <a:gd name="connsiteX6" fmla="*/ 7040 w 10000"/>
                  <a:gd name="connsiteY6" fmla="*/ 698 h 10000"/>
                  <a:gd name="connsiteX7" fmla="*/ 6822 w 10000"/>
                  <a:gd name="connsiteY7" fmla="*/ 620 h 10000"/>
                  <a:gd name="connsiteX8" fmla="*/ 5763 w 10000"/>
                  <a:gd name="connsiteY8" fmla="*/ 594 h 10000"/>
                  <a:gd name="connsiteX9" fmla="*/ 5826 w 10000"/>
                  <a:gd name="connsiteY9" fmla="*/ 491 h 10000"/>
                  <a:gd name="connsiteX10" fmla="*/ 5732 w 10000"/>
                  <a:gd name="connsiteY10" fmla="*/ 491 h 10000"/>
                  <a:gd name="connsiteX11" fmla="*/ 5670 w 10000"/>
                  <a:gd name="connsiteY11" fmla="*/ 594 h 10000"/>
                  <a:gd name="connsiteX12" fmla="*/ 1900 w 10000"/>
                  <a:gd name="connsiteY12" fmla="*/ 594 h 10000"/>
                  <a:gd name="connsiteX13" fmla="*/ 1900 w 10000"/>
                  <a:gd name="connsiteY13" fmla="*/ 1602 h 10000"/>
                  <a:gd name="connsiteX14" fmla="*/ 1308 w 10000"/>
                  <a:gd name="connsiteY14" fmla="*/ 1628 h 10000"/>
                  <a:gd name="connsiteX15" fmla="*/ 1308 w 10000"/>
                  <a:gd name="connsiteY15" fmla="*/ 1912 h 10000"/>
                  <a:gd name="connsiteX16" fmla="*/ 1308 w 10000"/>
                  <a:gd name="connsiteY16" fmla="*/ 3850 h 10000"/>
                  <a:gd name="connsiteX17" fmla="*/ 654 w 10000"/>
                  <a:gd name="connsiteY17" fmla="*/ 3928 h 10000"/>
                  <a:gd name="connsiteX18" fmla="*/ 561 w 10000"/>
                  <a:gd name="connsiteY18" fmla="*/ 4186 h 10000"/>
                  <a:gd name="connsiteX19" fmla="*/ 249 w 10000"/>
                  <a:gd name="connsiteY19" fmla="*/ 4522 h 10000"/>
                  <a:gd name="connsiteX20" fmla="*/ 249 w 10000"/>
                  <a:gd name="connsiteY20" fmla="*/ 4729 h 10000"/>
                  <a:gd name="connsiteX21" fmla="*/ 156 w 10000"/>
                  <a:gd name="connsiteY21" fmla="*/ 4832 h 10000"/>
                  <a:gd name="connsiteX22" fmla="*/ 0 w 10000"/>
                  <a:gd name="connsiteY22" fmla="*/ 5297 h 10000"/>
                  <a:gd name="connsiteX23" fmla="*/ 0 w 10000"/>
                  <a:gd name="connsiteY23" fmla="*/ 5452 h 10000"/>
                  <a:gd name="connsiteX24" fmla="*/ 249 w 10000"/>
                  <a:gd name="connsiteY24" fmla="*/ 5426 h 10000"/>
                  <a:gd name="connsiteX25" fmla="*/ 312 w 10000"/>
                  <a:gd name="connsiteY25" fmla="*/ 5685 h 10000"/>
                  <a:gd name="connsiteX26" fmla="*/ 623 w 10000"/>
                  <a:gd name="connsiteY26" fmla="*/ 6176 h 10000"/>
                  <a:gd name="connsiteX27" fmla="*/ 498 w 10000"/>
                  <a:gd name="connsiteY27" fmla="*/ 6305 h 10000"/>
                  <a:gd name="connsiteX28" fmla="*/ 997 w 10000"/>
                  <a:gd name="connsiteY28" fmla="*/ 6770 h 10000"/>
                  <a:gd name="connsiteX29" fmla="*/ 997 w 10000"/>
                  <a:gd name="connsiteY29" fmla="*/ 7364 h 10000"/>
                  <a:gd name="connsiteX30" fmla="*/ 1371 w 10000"/>
                  <a:gd name="connsiteY30" fmla="*/ 7494 h 10000"/>
                  <a:gd name="connsiteX31" fmla="*/ 1433 w 10000"/>
                  <a:gd name="connsiteY31" fmla="*/ 7623 h 10000"/>
                  <a:gd name="connsiteX32" fmla="*/ 1626 w 10000"/>
                  <a:gd name="connsiteY32" fmla="*/ 7704 h 10000"/>
                  <a:gd name="connsiteX33" fmla="*/ 1751 w 10000"/>
                  <a:gd name="connsiteY33" fmla="*/ 7394 h 10000"/>
                  <a:gd name="connsiteX34" fmla="*/ 2095 w 10000"/>
                  <a:gd name="connsiteY34" fmla="*/ 6887 h 10000"/>
                  <a:gd name="connsiteX35" fmla="*/ 2897 w 10000"/>
                  <a:gd name="connsiteY35" fmla="*/ 8760 h 10000"/>
                  <a:gd name="connsiteX36" fmla="*/ 3302 w 10000"/>
                  <a:gd name="connsiteY36" fmla="*/ 8992 h 10000"/>
                  <a:gd name="connsiteX37" fmla="*/ 3427 w 10000"/>
                  <a:gd name="connsiteY37" fmla="*/ 9251 h 10000"/>
                  <a:gd name="connsiteX38" fmla="*/ 3738 w 10000"/>
                  <a:gd name="connsiteY38" fmla="*/ 9561 h 10000"/>
                  <a:gd name="connsiteX39" fmla="*/ 4019 w 10000"/>
                  <a:gd name="connsiteY39" fmla="*/ 9664 h 10000"/>
                  <a:gd name="connsiteX40" fmla="*/ 4174 w 10000"/>
                  <a:gd name="connsiteY40" fmla="*/ 9561 h 10000"/>
                  <a:gd name="connsiteX41" fmla="*/ 4548 w 10000"/>
                  <a:gd name="connsiteY41" fmla="*/ 9612 h 10000"/>
                  <a:gd name="connsiteX42" fmla="*/ 4735 w 10000"/>
                  <a:gd name="connsiteY42" fmla="*/ 9509 h 10000"/>
                  <a:gd name="connsiteX43" fmla="*/ 5452 w 10000"/>
                  <a:gd name="connsiteY43" fmla="*/ 10000 h 10000"/>
                  <a:gd name="connsiteX44" fmla="*/ 6978 w 10000"/>
                  <a:gd name="connsiteY44" fmla="*/ 9922 h 10000"/>
                  <a:gd name="connsiteX45" fmla="*/ 7290 w 10000"/>
                  <a:gd name="connsiteY45" fmla="*/ 9793 h 10000"/>
                  <a:gd name="connsiteX46" fmla="*/ 7601 w 10000"/>
                  <a:gd name="connsiteY46" fmla="*/ 9535 h 10000"/>
                  <a:gd name="connsiteX47" fmla="*/ 8474 w 10000"/>
                  <a:gd name="connsiteY47" fmla="*/ 9535 h 10000"/>
                  <a:gd name="connsiteX48" fmla="*/ 8474 w 10000"/>
                  <a:gd name="connsiteY48" fmla="*/ 9147 h 10000"/>
                  <a:gd name="connsiteX49" fmla="*/ 8037 w 10000"/>
                  <a:gd name="connsiteY49" fmla="*/ 9018 h 10000"/>
                  <a:gd name="connsiteX50" fmla="*/ 7788 w 10000"/>
                  <a:gd name="connsiteY50" fmla="*/ 8475 h 10000"/>
                  <a:gd name="connsiteX51" fmla="*/ 7414 w 10000"/>
                  <a:gd name="connsiteY51" fmla="*/ 8295 h 10000"/>
                  <a:gd name="connsiteX52" fmla="*/ 7227 w 10000"/>
                  <a:gd name="connsiteY52" fmla="*/ 8036 h 10000"/>
                  <a:gd name="connsiteX53" fmla="*/ 6760 w 10000"/>
                  <a:gd name="connsiteY53" fmla="*/ 7881 h 10000"/>
                  <a:gd name="connsiteX54" fmla="*/ 6854 w 10000"/>
                  <a:gd name="connsiteY54" fmla="*/ 7623 h 10000"/>
                  <a:gd name="connsiteX55" fmla="*/ 7196 w 10000"/>
                  <a:gd name="connsiteY55" fmla="*/ 7623 h 10000"/>
                  <a:gd name="connsiteX56" fmla="*/ 7383 w 10000"/>
                  <a:gd name="connsiteY56" fmla="*/ 7494 h 10000"/>
                  <a:gd name="connsiteX57" fmla="*/ 7477 w 10000"/>
                  <a:gd name="connsiteY57" fmla="*/ 6563 h 10000"/>
                  <a:gd name="connsiteX58" fmla="*/ 7882 w 10000"/>
                  <a:gd name="connsiteY58" fmla="*/ 6331 h 10000"/>
                  <a:gd name="connsiteX59" fmla="*/ 7975 w 10000"/>
                  <a:gd name="connsiteY59" fmla="*/ 5943 h 10000"/>
                  <a:gd name="connsiteX60" fmla="*/ 8629 w 10000"/>
                  <a:gd name="connsiteY60" fmla="*/ 5323 h 10000"/>
                  <a:gd name="connsiteX61" fmla="*/ 8816 w 10000"/>
                  <a:gd name="connsiteY61" fmla="*/ 4780 h 10000"/>
                  <a:gd name="connsiteX62" fmla="*/ 8785 w 10000"/>
                  <a:gd name="connsiteY62" fmla="*/ 4315 h 10000"/>
                  <a:gd name="connsiteX63" fmla="*/ 9128 w 10000"/>
                  <a:gd name="connsiteY63" fmla="*/ 3178 h 10000"/>
                  <a:gd name="connsiteX64" fmla="*/ 9938 w 10000"/>
                  <a:gd name="connsiteY64" fmla="*/ 2894 h 10000"/>
                  <a:gd name="connsiteX65" fmla="*/ 10000 w 10000"/>
                  <a:gd name="connsiteY65" fmla="*/ 2661 h 10000"/>
                  <a:gd name="connsiteX66" fmla="*/ 9346 w 10000"/>
                  <a:gd name="connsiteY66" fmla="*/ 2222 h 10000"/>
                  <a:gd name="connsiteX67" fmla="*/ 9252 w 10000"/>
                  <a:gd name="connsiteY67" fmla="*/ 1059 h 10000"/>
                  <a:gd name="connsiteX68" fmla="*/ 9065 w 10000"/>
                  <a:gd name="connsiteY68" fmla="*/ 879 h 10000"/>
                  <a:gd name="connsiteX69" fmla="*/ 9034 w 10000"/>
                  <a:gd name="connsiteY69" fmla="*/ 594 h 10000"/>
                  <a:gd name="connsiteX70" fmla="*/ 8287 w 10000"/>
                  <a:gd name="connsiteY70" fmla="*/ 0 h 10000"/>
                  <a:gd name="connsiteX0" fmla="*/ 8287 w 10000"/>
                  <a:gd name="connsiteY0" fmla="*/ 0 h 10000"/>
                  <a:gd name="connsiteX1" fmla="*/ 8037 w 10000"/>
                  <a:gd name="connsiteY1" fmla="*/ 155 h 10000"/>
                  <a:gd name="connsiteX2" fmla="*/ 7882 w 10000"/>
                  <a:gd name="connsiteY2" fmla="*/ 129 h 10000"/>
                  <a:gd name="connsiteX3" fmla="*/ 7726 w 10000"/>
                  <a:gd name="connsiteY3" fmla="*/ 413 h 10000"/>
                  <a:gd name="connsiteX4" fmla="*/ 7414 w 10000"/>
                  <a:gd name="connsiteY4" fmla="*/ 491 h 10000"/>
                  <a:gd name="connsiteX5" fmla="*/ 7290 w 10000"/>
                  <a:gd name="connsiteY5" fmla="*/ 698 h 10000"/>
                  <a:gd name="connsiteX6" fmla="*/ 7040 w 10000"/>
                  <a:gd name="connsiteY6" fmla="*/ 698 h 10000"/>
                  <a:gd name="connsiteX7" fmla="*/ 6822 w 10000"/>
                  <a:gd name="connsiteY7" fmla="*/ 620 h 10000"/>
                  <a:gd name="connsiteX8" fmla="*/ 5763 w 10000"/>
                  <a:gd name="connsiteY8" fmla="*/ 594 h 10000"/>
                  <a:gd name="connsiteX9" fmla="*/ 5826 w 10000"/>
                  <a:gd name="connsiteY9" fmla="*/ 491 h 10000"/>
                  <a:gd name="connsiteX10" fmla="*/ 5732 w 10000"/>
                  <a:gd name="connsiteY10" fmla="*/ 491 h 10000"/>
                  <a:gd name="connsiteX11" fmla="*/ 5670 w 10000"/>
                  <a:gd name="connsiteY11" fmla="*/ 594 h 10000"/>
                  <a:gd name="connsiteX12" fmla="*/ 1900 w 10000"/>
                  <a:gd name="connsiteY12" fmla="*/ 594 h 10000"/>
                  <a:gd name="connsiteX13" fmla="*/ 1900 w 10000"/>
                  <a:gd name="connsiteY13" fmla="*/ 1602 h 10000"/>
                  <a:gd name="connsiteX14" fmla="*/ 1308 w 10000"/>
                  <a:gd name="connsiteY14" fmla="*/ 1628 h 10000"/>
                  <a:gd name="connsiteX15" fmla="*/ 1308 w 10000"/>
                  <a:gd name="connsiteY15" fmla="*/ 1912 h 10000"/>
                  <a:gd name="connsiteX16" fmla="*/ 1308 w 10000"/>
                  <a:gd name="connsiteY16" fmla="*/ 3850 h 10000"/>
                  <a:gd name="connsiteX17" fmla="*/ 654 w 10000"/>
                  <a:gd name="connsiteY17" fmla="*/ 3928 h 10000"/>
                  <a:gd name="connsiteX18" fmla="*/ 561 w 10000"/>
                  <a:gd name="connsiteY18" fmla="*/ 4186 h 10000"/>
                  <a:gd name="connsiteX19" fmla="*/ 249 w 10000"/>
                  <a:gd name="connsiteY19" fmla="*/ 4522 h 10000"/>
                  <a:gd name="connsiteX20" fmla="*/ 249 w 10000"/>
                  <a:gd name="connsiteY20" fmla="*/ 4729 h 10000"/>
                  <a:gd name="connsiteX21" fmla="*/ 156 w 10000"/>
                  <a:gd name="connsiteY21" fmla="*/ 4832 h 10000"/>
                  <a:gd name="connsiteX22" fmla="*/ 0 w 10000"/>
                  <a:gd name="connsiteY22" fmla="*/ 5297 h 10000"/>
                  <a:gd name="connsiteX23" fmla="*/ 0 w 10000"/>
                  <a:gd name="connsiteY23" fmla="*/ 5452 h 10000"/>
                  <a:gd name="connsiteX24" fmla="*/ 249 w 10000"/>
                  <a:gd name="connsiteY24" fmla="*/ 5426 h 10000"/>
                  <a:gd name="connsiteX25" fmla="*/ 312 w 10000"/>
                  <a:gd name="connsiteY25" fmla="*/ 5685 h 10000"/>
                  <a:gd name="connsiteX26" fmla="*/ 623 w 10000"/>
                  <a:gd name="connsiteY26" fmla="*/ 6176 h 10000"/>
                  <a:gd name="connsiteX27" fmla="*/ 498 w 10000"/>
                  <a:gd name="connsiteY27" fmla="*/ 6305 h 10000"/>
                  <a:gd name="connsiteX28" fmla="*/ 997 w 10000"/>
                  <a:gd name="connsiteY28" fmla="*/ 6770 h 10000"/>
                  <a:gd name="connsiteX29" fmla="*/ 997 w 10000"/>
                  <a:gd name="connsiteY29" fmla="*/ 7364 h 10000"/>
                  <a:gd name="connsiteX30" fmla="*/ 1371 w 10000"/>
                  <a:gd name="connsiteY30" fmla="*/ 7494 h 10000"/>
                  <a:gd name="connsiteX31" fmla="*/ 1433 w 10000"/>
                  <a:gd name="connsiteY31" fmla="*/ 7623 h 10000"/>
                  <a:gd name="connsiteX32" fmla="*/ 1626 w 10000"/>
                  <a:gd name="connsiteY32" fmla="*/ 7704 h 10000"/>
                  <a:gd name="connsiteX33" fmla="*/ 1751 w 10000"/>
                  <a:gd name="connsiteY33" fmla="*/ 7394 h 10000"/>
                  <a:gd name="connsiteX34" fmla="*/ 2095 w 10000"/>
                  <a:gd name="connsiteY34" fmla="*/ 6887 h 10000"/>
                  <a:gd name="connsiteX35" fmla="*/ 2613 w 10000"/>
                  <a:gd name="connsiteY35" fmla="*/ 6949 h 10000"/>
                  <a:gd name="connsiteX36" fmla="*/ 2897 w 10000"/>
                  <a:gd name="connsiteY36" fmla="*/ 8760 h 10000"/>
                  <a:gd name="connsiteX37" fmla="*/ 3302 w 10000"/>
                  <a:gd name="connsiteY37" fmla="*/ 8992 h 10000"/>
                  <a:gd name="connsiteX38" fmla="*/ 3427 w 10000"/>
                  <a:gd name="connsiteY38" fmla="*/ 9251 h 10000"/>
                  <a:gd name="connsiteX39" fmla="*/ 3738 w 10000"/>
                  <a:gd name="connsiteY39" fmla="*/ 9561 h 10000"/>
                  <a:gd name="connsiteX40" fmla="*/ 4019 w 10000"/>
                  <a:gd name="connsiteY40" fmla="*/ 9664 h 10000"/>
                  <a:gd name="connsiteX41" fmla="*/ 4174 w 10000"/>
                  <a:gd name="connsiteY41" fmla="*/ 9561 h 10000"/>
                  <a:gd name="connsiteX42" fmla="*/ 4548 w 10000"/>
                  <a:gd name="connsiteY42" fmla="*/ 9612 h 10000"/>
                  <a:gd name="connsiteX43" fmla="*/ 4735 w 10000"/>
                  <a:gd name="connsiteY43" fmla="*/ 9509 h 10000"/>
                  <a:gd name="connsiteX44" fmla="*/ 5452 w 10000"/>
                  <a:gd name="connsiteY44" fmla="*/ 10000 h 10000"/>
                  <a:gd name="connsiteX45" fmla="*/ 6978 w 10000"/>
                  <a:gd name="connsiteY45" fmla="*/ 9922 h 10000"/>
                  <a:gd name="connsiteX46" fmla="*/ 7290 w 10000"/>
                  <a:gd name="connsiteY46" fmla="*/ 9793 h 10000"/>
                  <a:gd name="connsiteX47" fmla="*/ 7601 w 10000"/>
                  <a:gd name="connsiteY47" fmla="*/ 9535 h 10000"/>
                  <a:gd name="connsiteX48" fmla="*/ 8474 w 10000"/>
                  <a:gd name="connsiteY48" fmla="*/ 9535 h 10000"/>
                  <a:gd name="connsiteX49" fmla="*/ 8474 w 10000"/>
                  <a:gd name="connsiteY49" fmla="*/ 9147 h 10000"/>
                  <a:gd name="connsiteX50" fmla="*/ 8037 w 10000"/>
                  <a:gd name="connsiteY50" fmla="*/ 9018 h 10000"/>
                  <a:gd name="connsiteX51" fmla="*/ 7788 w 10000"/>
                  <a:gd name="connsiteY51" fmla="*/ 8475 h 10000"/>
                  <a:gd name="connsiteX52" fmla="*/ 7414 w 10000"/>
                  <a:gd name="connsiteY52" fmla="*/ 8295 h 10000"/>
                  <a:gd name="connsiteX53" fmla="*/ 7227 w 10000"/>
                  <a:gd name="connsiteY53" fmla="*/ 8036 h 10000"/>
                  <a:gd name="connsiteX54" fmla="*/ 6760 w 10000"/>
                  <a:gd name="connsiteY54" fmla="*/ 7881 h 10000"/>
                  <a:gd name="connsiteX55" fmla="*/ 6854 w 10000"/>
                  <a:gd name="connsiteY55" fmla="*/ 7623 h 10000"/>
                  <a:gd name="connsiteX56" fmla="*/ 7196 w 10000"/>
                  <a:gd name="connsiteY56" fmla="*/ 7623 h 10000"/>
                  <a:gd name="connsiteX57" fmla="*/ 7383 w 10000"/>
                  <a:gd name="connsiteY57" fmla="*/ 7494 h 10000"/>
                  <a:gd name="connsiteX58" fmla="*/ 7477 w 10000"/>
                  <a:gd name="connsiteY58" fmla="*/ 6563 h 10000"/>
                  <a:gd name="connsiteX59" fmla="*/ 7882 w 10000"/>
                  <a:gd name="connsiteY59" fmla="*/ 6331 h 10000"/>
                  <a:gd name="connsiteX60" fmla="*/ 7975 w 10000"/>
                  <a:gd name="connsiteY60" fmla="*/ 5943 h 10000"/>
                  <a:gd name="connsiteX61" fmla="*/ 8629 w 10000"/>
                  <a:gd name="connsiteY61" fmla="*/ 5323 h 10000"/>
                  <a:gd name="connsiteX62" fmla="*/ 8816 w 10000"/>
                  <a:gd name="connsiteY62" fmla="*/ 4780 h 10000"/>
                  <a:gd name="connsiteX63" fmla="*/ 8785 w 10000"/>
                  <a:gd name="connsiteY63" fmla="*/ 4315 h 10000"/>
                  <a:gd name="connsiteX64" fmla="*/ 9128 w 10000"/>
                  <a:gd name="connsiteY64" fmla="*/ 3178 h 10000"/>
                  <a:gd name="connsiteX65" fmla="*/ 9938 w 10000"/>
                  <a:gd name="connsiteY65" fmla="*/ 2894 h 10000"/>
                  <a:gd name="connsiteX66" fmla="*/ 10000 w 10000"/>
                  <a:gd name="connsiteY66" fmla="*/ 2661 h 10000"/>
                  <a:gd name="connsiteX67" fmla="*/ 9346 w 10000"/>
                  <a:gd name="connsiteY67" fmla="*/ 2222 h 10000"/>
                  <a:gd name="connsiteX68" fmla="*/ 9252 w 10000"/>
                  <a:gd name="connsiteY68" fmla="*/ 1059 h 10000"/>
                  <a:gd name="connsiteX69" fmla="*/ 9065 w 10000"/>
                  <a:gd name="connsiteY69" fmla="*/ 879 h 10000"/>
                  <a:gd name="connsiteX70" fmla="*/ 9034 w 10000"/>
                  <a:gd name="connsiteY70" fmla="*/ 594 h 10000"/>
                  <a:gd name="connsiteX71" fmla="*/ 8287 w 10000"/>
                  <a:gd name="connsiteY71" fmla="*/ 0 h 10000"/>
                  <a:gd name="connsiteX0" fmla="*/ 8287 w 10000"/>
                  <a:gd name="connsiteY0" fmla="*/ 0 h 10000"/>
                  <a:gd name="connsiteX1" fmla="*/ 8037 w 10000"/>
                  <a:gd name="connsiteY1" fmla="*/ 155 h 10000"/>
                  <a:gd name="connsiteX2" fmla="*/ 7882 w 10000"/>
                  <a:gd name="connsiteY2" fmla="*/ 129 h 10000"/>
                  <a:gd name="connsiteX3" fmla="*/ 7726 w 10000"/>
                  <a:gd name="connsiteY3" fmla="*/ 413 h 10000"/>
                  <a:gd name="connsiteX4" fmla="*/ 7414 w 10000"/>
                  <a:gd name="connsiteY4" fmla="*/ 491 h 10000"/>
                  <a:gd name="connsiteX5" fmla="*/ 7290 w 10000"/>
                  <a:gd name="connsiteY5" fmla="*/ 698 h 10000"/>
                  <a:gd name="connsiteX6" fmla="*/ 7040 w 10000"/>
                  <a:gd name="connsiteY6" fmla="*/ 698 h 10000"/>
                  <a:gd name="connsiteX7" fmla="*/ 6822 w 10000"/>
                  <a:gd name="connsiteY7" fmla="*/ 620 h 10000"/>
                  <a:gd name="connsiteX8" fmla="*/ 5763 w 10000"/>
                  <a:gd name="connsiteY8" fmla="*/ 594 h 10000"/>
                  <a:gd name="connsiteX9" fmla="*/ 5826 w 10000"/>
                  <a:gd name="connsiteY9" fmla="*/ 491 h 10000"/>
                  <a:gd name="connsiteX10" fmla="*/ 5732 w 10000"/>
                  <a:gd name="connsiteY10" fmla="*/ 491 h 10000"/>
                  <a:gd name="connsiteX11" fmla="*/ 5670 w 10000"/>
                  <a:gd name="connsiteY11" fmla="*/ 594 h 10000"/>
                  <a:gd name="connsiteX12" fmla="*/ 1900 w 10000"/>
                  <a:gd name="connsiteY12" fmla="*/ 594 h 10000"/>
                  <a:gd name="connsiteX13" fmla="*/ 1900 w 10000"/>
                  <a:gd name="connsiteY13" fmla="*/ 1602 h 10000"/>
                  <a:gd name="connsiteX14" fmla="*/ 1308 w 10000"/>
                  <a:gd name="connsiteY14" fmla="*/ 1628 h 10000"/>
                  <a:gd name="connsiteX15" fmla="*/ 1308 w 10000"/>
                  <a:gd name="connsiteY15" fmla="*/ 1912 h 10000"/>
                  <a:gd name="connsiteX16" fmla="*/ 1308 w 10000"/>
                  <a:gd name="connsiteY16" fmla="*/ 3850 h 10000"/>
                  <a:gd name="connsiteX17" fmla="*/ 654 w 10000"/>
                  <a:gd name="connsiteY17" fmla="*/ 3928 h 10000"/>
                  <a:gd name="connsiteX18" fmla="*/ 561 w 10000"/>
                  <a:gd name="connsiteY18" fmla="*/ 4186 h 10000"/>
                  <a:gd name="connsiteX19" fmla="*/ 249 w 10000"/>
                  <a:gd name="connsiteY19" fmla="*/ 4522 h 10000"/>
                  <a:gd name="connsiteX20" fmla="*/ 249 w 10000"/>
                  <a:gd name="connsiteY20" fmla="*/ 4729 h 10000"/>
                  <a:gd name="connsiteX21" fmla="*/ 156 w 10000"/>
                  <a:gd name="connsiteY21" fmla="*/ 4832 h 10000"/>
                  <a:gd name="connsiteX22" fmla="*/ 0 w 10000"/>
                  <a:gd name="connsiteY22" fmla="*/ 5297 h 10000"/>
                  <a:gd name="connsiteX23" fmla="*/ 0 w 10000"/>
                  <a:gd name="connsiteY23" fmla="*/ 5452 h 10000"/>
                  <a:gd name="connsiteX24" fmla="*/ 249 w 10000"/>
                  <a:gd name="connsiteY24" fmla="*/ 5426 h 10000"/>
                  <a:gd name="connsiteX25" fmla="*/ 312 w 10000"/>
                  <a:gd name="connsiteY25" fmla="*/ 5685 h 10000"/>
                  <a:gd name="connsiteX26" fmla="*/ 623 w 10000"/>
                  <a:gd name="connsiteY26" fmla="*/ 6176 h 10000"/>
                  <a:gd name="connsiteX27" fmla="*/ 498 w 10000"/>
                  <a:gd name="connsiteY27" fmla="*/ 6305 h 10000"/>
                  <a:gd name="connsiteX28" fmla="*/ 997 w 10000"/>
                  <a:gd name="connsiteY28" fmla="*/ 6770 h 10000"/>
                  <a:gd name="connsiteX29" fmla="*/ 997 w 10000"/>
                  <a:gd name="connsiteY29" fmla="*/ 7364 h 10000"/>
                  <a:gd name="connsiteX30" fmla="*/ 1371 w 10000"/>
                  <a:gd name="connsiteY30" fmla="*/ 7494 h 10000"/>
                  <a:gd name="connsiteX31" fmla="*/ 1433 w 10000"/>
                  <a:gd name="connsiteY31" fmla="*/ 7623 h 10000"/>
                  <a:gd name="connsiteX32" fmla="*/ 1626 w 10000"/>
                  <a:gd name="connsiteY32" fmla="*/ 7704 h 10000"/>
                  <a:gd name="connsiteX33" fmla="*/ 1751 w 10000"/>
                  <a:gd name="connsiteY33" fmla="*/ 7394 h 10000"/>
                  <a:gd name="connsiteX34" fmla="*/ 2095 w 10000"/>
                  <a:gd name="connsiteY34" fmla="*/ 6887 h 10000"/>
                  <a:gd name="connsiteX35" fmla="*/ 2613 w 10000"/>
                  <a:gd name="connsiteY35" fmla="*/ 6949 h 10000"/>
                  <a:gd name="connsiteX36" fmla="*/ 2897 w 10000"/>
                  <a:gd name="connsiteY36" fmla="*/ 8760 h 10000"/>
                  <a:gd name="connsiteX37" fmla="*/ 3302 w 10000"/>
                  <a:gd name="connsiteY37" fmla="*/ 8992 h 10000"/>
                  <a:gd name="connsiteX38" fmla="*/ 3427 w 10000"/>
                  <a:gd name="connsiteY38" fmla="*/ 9251 h 10000"/>
                  <a:gd name="connsiteX39" fmla="*/ 3738 w 10000"/>
                  <a:gd name="connsiteY39" fmla="*/ 9561 h 10000"/>
                  <a:gd name="connsiteX40" fmla="*/ 4019 w 10000"/>
                  <a:gd name="connsiteY40" fmla="*/ 9664 h 10000"/>
                  <a:gd name="connsiteX41" fmla="*/ 4174 w 10000"/>
                  <a:gd name="connsiteY41" fmla="*/ 9561 h 10000"/>
                  <a:gd name="connsiteX42" fmla="*/ 4548 w 10000"/>
                  <a:gd name="connsiteY42" fmla="*/ 9612 h 10000"/>
                  <a:gd name="connsiteX43" fmla="*/ 4735 w 10000"/>
                  <a:gd name="connsiteY43" fmla="*/ 9509 h 10000"/>
                  <a:gd name="connsiteX44" fmla="*/ 5452 w 10000"/>
                  <a:gd name="connsiteY44" fmla="*/ 10000 h 10000"/>
                  <a:gd name="connsiteX45" fmla="*/ 6978 w 10000"/>
                  <a:gd name="connsiteY45" fmla="*/ 9922 h 10000"/>
                  <a:gd name="connsiteX46" fmla="*/ 7290 w 10000"/>
                  <a:gd name="connsiteY46" fmla="*/ 9793 h 10000"/>
                  <a:gd name="connsiteX47" fmla="*/ 7601 w 10000"/>
                  <a:gd name="connsiteY47" fmla="*/ 9535 h 10000"/>
                  <a:gd name="connsiteX48" fmla="*/ 8474 w 10000"/>
                  <a:gd name="connsiteY48" fmla="*/ 9535 h 10000"/>
                  <a:gd name="connsiteX49" fmla="*/ 8474 w 10000"/>
                  <a:gd name="connsiteY49" fmla="*/ 9147 h 10000"/>
                  <a:gd name="connsiteX50" fmla="*/ 8037 w 10000"/>
                  <a:gd name="connsiteY50" fmla="*/ 9018 h 10000"/>
                  <a:gd name="connsiteX51" fmla="*/ 7788 w 10000"/>
                  <a:gd name="connsiteY51" fmla="*/ 8475 h 10000"/>
                  <a:gd name="connsiteX52" fmla="*/ 7414 w 10000"/>
                  <a:gd name="connsiteY52" fmla="*/ 8295 h 10000"/>
                  <a:gd name="connsiteX53" fmla="*/ 7227 w 10000"/>
                  <a:gd name="connsiteY53" fmla="*/ 8036 h 10000"/>
                  <a:gd name="connsiteX54" fmla="*/ 6760 w 10000"/>
                  <a:gd name="connsiteY54" fmla="*/ 7881 h 10000"/>
                  <a:gd name="connsiteX55" fmla="*/ 6854 w 10000"/>
                  <a:gd name="connsiteY55" fmla="*/ 7623 h 10000"/>
                  <a:gd name="connsiteX56" fmla="*/ 7196 w 10000"/>
                  <a:gd name="connsiteY56" fmla="*/ 7623 h 10000"/>
                  <a:gd name="connsiteX57" fmla="*/ 7383 w 10000"/>
                  <a:gd name="connsiteY57" fmla="*/ 7494 h 10000"/>
                  <a:gd name="connsiteX58" fmla="*/ 7477 w 10000"/>
                  <a:gd name="connsiteY58" fmla="*/ 6563 h 10000"/>
                  <a:gd name="connsiteX59" fmla="*/ 7882 w 10000"/>
                  <a:gd name="connsiteY59" fmla="*/ 6331 h 10000"/>
                  <a:gd name="connsiteX60" fmla="*/ 7975 w 10000"/>
                  <a:gd name="connsiteY60" fmla="*/ 5943 h 10000"/>
                  <a:gd name="connsiteX61" fmla="*/ 8629 w 10000"/>
                  <a:gd name="connsiteY61" fmla="*/ 5323 h 10000"/>
                  <a:gd name="connsiteX62" fmla="*/ 8816 w 10000"/>
                  <a:gd name="connsiteY62" fmla="*/ 4780 h 10000"/>
                  <a:gd name="connsiteX63" fmla="*/ 8785 w 10000"/>
                  <a:gd name="connsiteY63" fmla="*/ 4315 h 10000"/>
                  <a:gd name="connsiteX64" fmla="*/ 9128 w 10000"/>
                  <a:gd name="connsiteY64" fmla="*/ 3178 h 10000"/>
                  <a:gd name="connsiteX65" fmla="*/ 9938 w 10000"/>
                  <a:gd name="connsiteY65" fmla="*/ 2894 h 10000"/>
                  <a:gd name="connsiteX66" fmla="*/ 10000 w 10000"/>
                  <a:gd name="connsiteY66" fmla="*/ 2661 h 10000"/>
                  <a:gd name="connsiteX67" fmla="*/ 9346 w 10000"/>
                  <a:gd name="connsiteY67" fmla="*/ 2222 h 10000"/>
                  <a:gd name="connsiteX68" fmla="*/ 9252 w 10000"/>
                  <a:gd name="connsiteY68" fmla="*/ 1059 h 10000"/>
                  <a:gd name="connsiteX69" fmla="*/ 9065 w 10000"/>
                  <a:gd name="connsiteY69" fmla="*/ 879 h 10000"/>
                  <a:gd name="connsiteX70" fmla="*/ 9034 w 10000"/>
                  <a:gd name="connsiteY70" fmla="*/ 594 h 10000"/>
                  <a:gd name="connsiteX71" fmla="*/ 8287 w 10000"/>
                  <a:gd name="connsiteY71" fmla="*/ 0 h 10000"/>
                  <a:gd name="connsiteX0" fmla="*/ 8287 w 10000"/>
                  <a:gd name="connsiteY0" fmla="*/ 0 h 10000"/>
                  <a:gd name="connsiteX1" fmla="*/ 8037 w 10000"/>
                  <a:gd name="connsiteY1" fmla="*/ 155 h 10000"/>
                  <a:gd name="connsiteX2" fmla="*/ 7882 w 10000"/>
                  <a:gd name="connsiteY2" fmla="*/ 129 h 10000"/>
                  <a:gd name="connsiteX3" fmla="*/ 7726 w 10000"/>
                  <a:gd name="connsiteY3" fmla="*/ 413 h 10000"/>
                  <a:gd name="connsiteX4" fmla="*/ 7414 w 10000"/>
                  <a:gd name="connsiteY4" fmla="*/ 491 h 10000"/>
                  <a:gd name="connsiteX5" fmla="*/ 7290 w 10000"/>
                  <a:gd name="connsiteY5" fmla="*/ 698 h 10000"/>
                  <a:gd name="connsiteX6" fmla="*/ 7040 w 10000"/>
                  <a:gd name="connsiteY6" fmla="*/ 698 h 10000"/>
                  <a:gd name="connsiteX7" fmla="*/ 6822 w 10000"/>
                  <a:gd name="connsiteY7" fmla="*/ 620 h 10000"/>
                  <a:gd name="connsiteX8" fmla="*/ 5763 w 10000"/>
                  <a:gd name="connsiteY8" fmla="*/ 594 h 10000"/>
                  <a:gd name="connsiteX9" fmla="*/ 5826 w 10000"/>
                  <a:gd name="connsiteY9" fmla="*/ 491 h 10000"/>
                  <a:gd name="connsiteX10" fmla="*/ 5732 w 10000"/>
                  <a:gd name="connsiteY10" fmla="*/ 491 h 10000"/>
                  <a:gd name="connsiteX11" fmla="*/ 5670 w 10000"/>
                  <a:gd name="connsiteY11" fmla="*/ 594 h 10000"/>
                  <a:gd name="connsiteX12" fmla="*/ 1900 w 10000"/>
                  <a:gd name="connsiteY12" fmla="*/ 594 h 10000"/>
                  <a:gd name="connsiteX13" fmla="*/ 1900 w 10000"/>
                  <a:gd name="connsiteY13" fmla="*/ 1602 h 10000"/>
                  <a:gd name="connsiteX14" fmla="*/ 1308 w 10000"/>
                  <a:gd name="connsiteY14" fmla="*/ 1628 h 10000"/>
                  <a:gd name="connsiteX15" fmla="*/ 1308 w 10000"/>
                  <a:gd name="connsiteY15" fmla="*/ 1912 h 10000"/>
                  <a:gd name="connsiteX16" fmla="*/ 1308 w 10000"/>
                  <a:gd name="connsiteY16" fmla="*/ 3850 h 10000"/>
                  <a:gd name="connsiteX17" fmla="*/ 654 w 10000"/>
                  <a:gd name="connsiteY17" fmla="*/ 3928 h 10000"/>
                  <a:gd name="connsiteX18" fmla="*/ 561 w 10000"/>
                  <a:gd name="connsiteY18" fmla="*/ 4186 h 10000"/>
                  <a:gd name="connsiteX19" fmla="*/ 249 w 10000"/>
                  <a:gd name="connsiteY19" fmla="*/ 4522 h 10000"/>
                  <a:gd name="connsiteX20" fmla="*/ 249 w 10000"/>
                  <a:gd name="connsiteY20" fmla="*/ 4729 h 10000"/>
                  <a:gd name="connsiteX21" fmla="*/ 156 w 10000"/>
                  <a:gd name="connsiteY21" fmla="*/ 4832 h 10000"/>
                  <a:gd name="connsiteX22" fmla="*/ 0 w 10000"/>
                  <a:gd name="connsiteY22" fmla="*/ 5297 h 10000"/>
                  <a:gd name="connsiteX23" fmla="*/ 0 w 10000"/>
                  <a:gd name="connsiteY23" fmla="*/ 5452 h 10000"/>
                  <a:gd name="connsiteX24" fmla="*/ 249 w 10000"/>
                  <a:gd name="connsiteY24" fmla="*/ 5426 h 10000"/>
                  <a:gd name="connsiteX25" fmla="*/ 312 w 10000"/>
                  <a:gd name="connsiteY25" fmla="*/ 5685 h 10000"/>
                  <a:gd name="connsiteX26" fmla="*/ 623 w 10000"/>
                  <a:gd name="connsiteY26" fmla="*/ 6176 h 10000"/>
                  <a:gd name="connsiteX27" fmla="*/ 498 w 10000"/>
                  <a:gd name="connsiteY27" fmla="*/ 6305 h 10000"/>
                  <a:gd name="connsiteX28" fmla="*/ 997 w 10000"/>
                  <a:gd name="connsiteY28" fmla="*/ 6770 h 10000"/>
                  <a:gd name="connsiteX29" fmla="*/ 997 w 10000"/>
                  <a:gd name="connsiteY29" fmla="*/ 7364 h 10000"/>
                  <a:gd name="connsiteX30" fmla="*/ 1371 w 10000"/>
                  <a:gd name="connsiteY30" fmla="*/ 7494 h 10000"/>
                  <a:gd name="connsiteX31" fmla="*/ 1433 w 10000"/>
                  <a:gd name="connsiteY31" fmla="*/ 7623 h 10000"/>
                  <a:gd name="connsiteX32" fmla="*/ 1626 w 10000"/>
                  <a:gd name="connsiteY32" fmla="*/ 7704 h 10000"/>
                  <a:gd name="connsiteX33" fmla="*/ 1751 w 10000"/>
                  <a:gd name="connsiteY33" fmla="*/ 7394 h 10000"/>
                  <a:gd name="connsiteX34" fmla="*/ 2095 w 10000"/>
                  <a:gd name="connsiteY34" fmla="*/ 6887 h 10000"/>
                  <a:gd name="connsiteX35" fmla="*/ 2613 w 10000"/>
                  <a:gd name="connsiteY35" fmla="*/ 6949 h 10000"/>
                  <a:gd name="connsiteX36" fmla="*/ 2897 w 10000"/>
                  <a:gd name="connsiteY36" fmla="*/ 8760 h 10000"/>
                  <a:gd name="connsiteX37" fmla="*/ 3302 w 10000"/>
                  <a:gd name="connsiteY37" fmla="*/ 8992 h 10000"/>
                  <a:gd name="connsiteX38" fmla="*/ 3427 w 10000"/>
                  <a:gd name="connsiteY38" fmla="*/ 9251 h 10000"/>
                  <a:gd name="connsiteX39" fmla="*/ 3738 w 10000"/>
                  <a:gd name="connsiteY39" fmla="*/ 9561 h 10000"/>
                  <a:gd name="connsiteX40" fmla="*/ 4019 w 10000"/>
                  <a:gd name="connsiteY40" fmla="*/ 9664 h 10000"/>
                  <a:gd name="connsiteX41" fmla="*/ 4174 w 10000"/>
                  <a:gd name="connsiteY41" fmla="*/ 9561 h 10000"/>
                  <a:gd name="connsiteX42" fmla="*/ 4548 w 10000"/>
                  <a:gd name="connsiteY42" fmla="*/ 9612 h 10000"/>
                  <a:gd name="connsiteX43" fmla="*/ 4735 w 10000"/>
                  <a:gd name="connsiteY43" fmla="*/ 9509 h 10000"/>
                  <a:gd name="connsiteX44" fmla="*/ 5452 w 10000"/>
                  <a:gd name="connsiteY44" fmla="*/ 10000 h 10000"/>
                  <a:gd name="connsiteX45" fmla="*/ 6978 w 10000"/>
                  <a:gd name="connsiteY45" fmla="*/ 9922 h 10000"/>
                  <a:gd name="connsiteX46" fmla="*/ 7290 w 10000"/>
                  <a:gd name="connsiteY46" fmla="*/ 9793 h 10000"/>
                  <a:gd name="connsiteX47" fmla="*/ 7601 w 10000"/>
                  <a:gd name="connsiteY47" fmla="*/ 9535 h 10000"/>
                  <a:gd name="connsiteX48" fmla="*/ 8474 w 10000"/>
                  <a:gd name="connsiteY48" fmla="*/ 9535 h 10000"/>
                  <a:gd name="connsiteX49" fmla="*/ 8474 w 10000"/>
                  <a:gd name="connsiteY49" fmla="*/ 9147 h 10000"/>
                  <a:gd name="connsiteX50" fmla="*/ 8037 w 10000"/>
                  <a:gd name="connsiteY50" fmla="*/ 9018 h 10000"/>
                  <a:gd name="connsiteX51" fmla="*/ 7788 w 10000"/>
                  <a:gd name="connsiteY51" fmla="*/ 8475 h 10000"/>
                  <a:gd name="connsiteX52" fmla="*/ 7414 w 10000"/>
                  <a:gd name="connsiteY52" fmla="*/ 8295 h 10000"/>
                  <a:gd name="connsiteX53" fmla="*/ 7227 w 10000"/>
                  <a:gd name="connsiteY53" fmla="*/ 8036 h 10000"/>
                  <a:gd name="connsiteX54" fmla="*/ 6760 w 10000"/>
                  <a:gd name="connsiteY54" fmla="*/ 7881 h 10000"/>
                  <a:gd name="connsiteX55" fmla="*/ 6854 w 10000"/>
                  <a:gd name="connsiteY55" fmla="*/ 7623 h 10000"/>
                  <a:gd name="connsiteX56" fmla="*/ 7196 w 10000"/>
                  <a:gd name="connsiteY56" fmla="*/ 7623 h 10000"/>
                  <a:gd name="connsiteX57" fmla="*/ 7383 w 10000"/>
                  <a:gd name="connsiteY57" fmla="*/ 7494 h 10000"/>
                  <a:gd name="connsiteX58" fmla="*/ 7477 w 10000"/>
                  <a:gd name="connsiteY58" fmla="*/ 6563 h 10000"/>
                  <a:gd name="connsiteX59" fmla="*/ 7882 w 10000"/>
                  <a:gd name="connsiteY59" fmla="*/ 6331 h 10000"/>
                  <a:gd name="connsiteX60" fmla="*/ 7975 w 10000"/>
                  <a:gd name="connsiteY60" fmla="*/ 5943 h 10000"/>
                  <a:gd name="connsiteX61" fmla="*/ 8629 w 10000"/>
                  <a:gd name="connsiteY61" fmla="*/ 5323 h 10000"/>
                  <a:gd name="connsiteX62" fmla="*/ 8816 w 10000"/>
                  <a:gd name="connsiteY62" fmla="*/ 4780 h 10000"/>
                  <a:gd name="connsiteX63" fmla="*/ 8785 w 10000"/>
                  <a:gd name="connsiteY63" fmla="*/ 4315 h 10000"/>
                  <a:gd name="connsiteX64" fmla="*/ 9128 w 10000"/>
                  <a:gd name="connsiteY64" fmla="*/ 3178 h 10000"/>
                  <a:gd name="connsiteX65" fmla="*/ 9938 w 10000"/>
                  <a:gd name="connsiteY65" fmla="*/ 2894 h 10000"/>
                  <a:gd name="connsiteX66" fmla="*/ 10000 w 10000"/>
                  <a:gd name="connsiteY66" fmla="*/ 2661 h 10000"/>
                  <a:gd name="connsiteX67" fmla="*/ 9346 w 10000"/>
                  <a:gd name="connsiteY67" fmla="*/ 2222 h 10000"/>
                  <a:gd name="connsiteX68" fmla="*/ 9252 w 10000"/>
                  <a:gd name="connsiteY68" fmla="*/ 1059 h 10000"/>
                  <a:gd name="connsiteX69" fmla="*/ 9065 w 10000"/>
                  <a:gd name="connsiteY69" fmla="*/ 879 h 10000"/>
                  <a:gd name="connsiteX70" fmla="*/ 9034 w 10000"/>
                  <a:gd name="connsiteY70" fmla="*/ 594 h 10000"/>
                  <a:gd name="connsiteX71" fmla="*/ 8287 w 10000"/>
                  <a:gd name="connsiteY71" fmla="*/ 0 h 10000"/>
                  <a:gd name="connsiteX0" fmla="*/ 8287 w 10000"/>
                  <a:gd name="connsiteY0" fmla="*/ 0 h 10000"/>
                  <a:gd name="connsiteX1" fmla="*/ 8037 w 10000"/>
                  <a:gd name="connsiteY1" fmla="*/ 155 h 10000"/>
                  <a:gd name="connsiteX2" fmla="*/ 7882 w 10000"/>
                  <a:gd name="connsiteY2" fmla="*/ 129 h 10000"/>
                  <a:gd name="connsiteX3" fmla="*/ 7726 w 10000"/>
                  <a:gd name="connsiteY3" fmla="*/ 413 h 10000"/>
                  <a:gd name="connsiteX4" fmla="*/ 7414 w 10000"/>
                  <a:gd name="connsiteY4" fmla="*/ 491 h 10000"/>
                  <a:gd name="connsiteX5" fmla="*/ 7290 w 10000"/>
                  <a:gd name="connsiteY5" fmla="*/ 698 h 10000"/>
                  <a:gd name="connsiteX6" fmla="*/ 7040 w 10000"/>
                  <a:gd name="connsiteY6" fmla="*/ 698 h 10000"/>
                  <a:gd name="connsiteX7" fmla="*/ 6822 w 10000"/>
                  <a:gd name="connsiteY7" fmla="*/ 620 h 10000"/>
                  <a:gd name="connsiteX8" fmla="*/ 5763 w 10000"/>
                  <a:gd name="connsiteY8" fmla="*/ 594 h 10000"/>
                  <a:gd name="connsiteX9" fmla="*/ 5826 w 10000"/>
                  <a:gd name="connsiteY9" fmla="*/ 491 h 10000"/>
                  <a:gd name="connsiteX10" fmla="*/ 5732 w 10000"/>
                  <a:gd name="connsiteY10" fmla="*/ 491 h 10000"/>
                  <a:gd name="connsiteX11" fmla="*/ 5670 w 10000"/>
                  <a:gd name="connsiteY11" fmla="*/ 594 h 10000"/>
                  <a:gd name="connsiteX12" fmla="*/ 1900 w 10000"/>
                  <a:gd name="connsiteY12" fmla="*/ 594 h 10000"/>
                  <a:gd name="connsiteX13" fmla="*/ 1900 w 10000"/>
                  <a:gd name="connsiteY13" fmla="*/ 1602 h 10000"/>
                  <a:gd name="connsiteX14" fmla="*/ 1308 w 10000"/>
                  <a:gd name="connsiteY14" fmla="*/ 1628 h 10000"/>
                  <a:gd name="connsiteX15" fmla="*/ 1308 w 10000"/>
                  <a:gd name="connsiteY15" fmla="*/ 1912 h 10000"/>
                  <a:gd name="connsiteX16" fmla="*/ 1308 w 10000"/>
                  <a:gd name="connsiteY16" fmla="*/ 3850 h 10000"/>
                  <a:gd name="connsiteX17" fmla="*/ 654 w 10000"/>
                  <a:gd name="connsiteY17" fmla="*/ 3928 h 10000"/>
                  <a:gd name="connsiteX18" fmla="*/ 561 w 10000"/>
                  <a:gd name="connsiteY18" fmla="*/ 4186 h 10000"/>
                  <a:gd name="connsiteX19" fmla="*/ 249 w 10000"/>
                  <a:gd name="connsiteY19" fmla="*/ 4522 h 10000"/>
                  <a:gd name="connsiteX20" fmla="*/ 249 w 10000"/>
                  <a:gd name="connsiteY20" fmla="*/ 4729 h 10000"/>
                  <a:gd name="connsiteX21" fmla="*/ 156 w 10000"/>
                  <a:gd name="connsiteY21" fmla="*/ 4832 h 10000"/>
                  <a:gd name="connsiteX22" fmla="*/ 0 w 10000"/>
                  <a:gd name="connsiteY22" fmla="*/ 5297 h 10000"/>
                  <a:gd name="connsiteX23" fmla="*/ 0 w 10000"/>
                  <a:gd name="connsiteY23" fmla="*/ 5452 h 10000"/>
                  <a:gd name="connsiteX24" fmla="*/ 249 w 10000"/>
                  <a:gd name="connsiteY24" fmla="*/ 5426 h 10000"/>
                  <a:gd name="connsiteX25" fmla="*/ 312 w 10000"/>
                  <a:gd name="connsiteY25" fmla="*/ 5685 h 10000"/>
                  <a:gd name="connsiteX26" fmla="*/ 623 w 10000"/>
                  <a:gd name="connsiteY26" fmla="*/ 6176 h 10000"/>
                  <a:gd name="connsiteX27" fmla="*/ 498 w 10000"/>
                  <a:gd name="connsiteY27" fmla="*/ 6305 h 10000"/>
                  <a:gd name="connsiteX28" fmla="*/ 997 w 10000"/>
                  <a:gd name="connsiteY28" fmla="*/ 6770 h 10000"/>
                  <a:gd name="connsiteX29" fmla="*/ 997 w 10000"/>
                  <a:gd name="connsiteY29" fmla="*/ 7364 h 10000"/>
                  <a:gd name="connsiteX30" fmla="*/ 1371 w 10000"/>
                  <a:gd name="connsiteY30" fmla="*/ 7494 h 10000"/>
                  <a:gd name="connsiteX31" fmla="*/ 1433 w 10000"/>
                  <a:gd name="connsiteY31" fmla="*/ 7623 h 10000"/>
                  <a:gd name="connsiteX32" fmla="*/ 1626 w 10000"/>
                  <a:gd name="connsiteY32" fmla="*/ 7704 h 10000"/>
                  <a:gd name="connsiteX33" fmla="*/ 1751 w 10000"/>
                  <a:gd name="connsiteY33" fmla="*/ 7394 h 10000"/>
                  <a:gd name="connsiteX34" fmla="*/ 2095 w 10000"/>
                  <a:gd name="connsiteY34" fmla="*/ 6887 h 10000"/>
                  <a:gd name="connsiteX35" fmla="*/ 2613 w 10000"/>
                  <a:gd name="connsiteY35" fmla="*/ 6949 h 10000"/>
                  <a:gd name="connsiteX36" fmla="*/ 2808 w 10000"/>
                  <a:gd name="connsiteY36" fmla="*/ 7202 h 10000"/>
                  <a:gd name="connsiteX37" fmla="*/ 3302 w 10000"/>
                  <a:gd name="connsiteY37" fmla="*/ 8992 h 10000"/>
                  <a:gd name="connsiteX38" fmla="*/ 3427 w 10000"/>
                  <a:gd name="connsiteY38" fmla="*/ 9251 h 10000"/>
                  <a:gd name="connsiteX39" fmla="*/ 3738 w 10000"/>
                  <a:gd name="connsiteY39" fmla="*/ 9561 h 10000"/>
                  <a:gd name="connsiteX40" fmla="*/ 4019 w 10000"/>
                  <a:gd name="connsiteY40" fmla="*/ 9664 h 10000"/>
                  <a:gd name="connsiteX41" fmla="*/ 4174 w 10000"/>
                  <a:gd name="connsiteY41" fmla="*/ 9561 h 10000"/>
                  <a:gd name="connsiteX42" fmla="*/ 4548 w 10000"/>
                  <a:gd name="connsiteY42" fmla="*/ 9612 h 10000"/>
                  <a:gd name="connsiteX43" fmla="*/ 4735 w 10000"/>
                  <a:gd name="connsiteY43" fmla="*/ 9509 h 10000"/>
                  <a:gd name="connsiteX44" fmla="*/ 5452 w 10000"/>
                  <a:gd name="connsiteY44" fmla="*/ 10000 h 10000"/>
                  <a:gd name="connsiteX45" fmla="*/ 6978 w 10000"/>
                  <a:gd name="connsiteY45" fmla="*/ 9922 h 10000"/>
                  <a:gd name="connsiteX46" fmla="*/ 7290 w 10000"/>
                  <a:gd name="connsiteY46" fmla="*/ 9793 h 10000"/>
                  <a:gd name="connsiteX47" fmla="*/ 7601 w 10000"/>
                  <a:gd name="connsiteY47" fmla="*/ 9535 h 10000"/>
                  <a:gd name="connsiteX48" fmla="*/ 8474 w 10000"/>
                  <a:gd name="connsiteY48" fmla="*/ 9535 h 10000"/>
                  <a:gd name="connsiteX49" fmla="*/ 8474 w 10000"/>
                  <a:gd name="connsiteY49" fmla="*/ 9147 h 10000"/>
                  <a:gd name="connsiteX50" fmla="*/ 8037 w 10000"/>
                  <a:gd name="connsiteY50" fmla="*/ 9018 h 10000"/>
                  <a:gd name="connsiteX51" fmla="*/ 7788 w 10000"/>
                  <a:gd name="connsiteY51" fmla="*/ 8475 h 10000"/>
                  <a:gd name="connsiteX52" fmla="*/ 7414 w 10000"/>
                  <a:gd name="connsiteY52" fmla="*/ 8295 h 10000"/>
                  <a:gd name="connsiteX53" fmla="*/ 7227 w 10000"/>
                  <a:gd name="connsiteY53" fmla="*/ 8036 h 10000"/>
                  <a:gd name="connsiteX54" fmla="*/ 6760 w 10000"/>
                  <a:gd name="connsiteY54" fmla="*/ 7881 h 10000"/>
                  <a:gd name="connsiteX55" fmla="*/ 6854 w 10000"/>
                  <a:gd name="connsiteY55" fmla="*/ 7623 h 10000"/>
                  <a:gd name="connsiteX56" fmla="*/ 7196 w 10000"/>
                  <a:gd name="connsiteY56" fmla="*/ 7623 h 10000"/>
                  <a:gd name="connsiteX57" fmla="*/ 7383 w 10000"/>
                  <a:gd name="connsiteY57" fmla="*/ 7494 h 10000"/>
                  <a:gd name="connsiteX58" fmla="*/ 7477 w 10000"/>
                  <a:gd name="connsiteY58" fmla="*/ 6563 h 10000"/>
                  <a:gd name="connsiteX59" fmla="*/ 7882 w 10000"/>
                  <a:gd name="connsiteY59" fmla="*/ 6331 h 10000"/>
                  <a:gd name="connsiteX60" fmla="*/ 7975 w 10000"/>
                  <a:gd name="connsiteY60" fmla="*/ 5943 h 10000"/>
                  <a:gd name="connsiteX61" fmla="*/ 8629 w 10000"/>
                  <a:gd name="connsiteY61" fmla="*/ 5323 h 10000"/>
                  <a:gd name="connsiteX62" fmla="*/ 8816 w 10000"/>
                  <a:gd name="connsiteY62" fmla="*/ 4780 h 10000"/>
                  <a:gd name="connsiteX63" fmla="*/ 8785 w 10000"/>
                  <a:gd name="connsiteY63" fmla="*/ 4315 h 10000"/>
                  <a:gd name="connsiteX64" fmla="*/ 9128 w 10000"/>
                  <a:gd name="connsiteY64" fmla="*/ 3178 h 10000"/>
                  <a:gd name="connsiteX65" fmla="*/ 9938 w 10000"/>
                  <a:gd name="connsiteY65" fmla="*/ 2894 h 10000"/>
                  <a:gd name="connsiteX66" fmla="*/ 10000 w 10000"/>
                  <a:gd name="connsiteY66" fmla="*/ 2661 h 10000"/>
                  <a:gd name="connsiteX67" fmla="*/ 9346 w 10000"/>
                  <a:gd name="connsiteY67" fmla="*/ 2222 h 10000"/>
                  <a:gd name="connsiteX68" fmla="*/ 9252 w 10000"/>
                  <a:gd name="connsiteY68" fmla="*/ 1059 h 10000"/>
                  <a:gd name="connsiteX69" fmla="*/ 9065 w 10000"/>
                  <a:gd name="connsiteY69" fmla="*/ 879 h 10000"/>
                  <a:gd name="connsiteX70" fmla="*/ 9034 w 10000"/>
                  <a:gd name="connsiteY70" fmla="*/ 594 h 10000"/>
                  <a:gd name="connsiteX71" fmla="*/ 8287 w 10000"/>
                  <a:gd name="connsiteY71" fmla="*/ 0 h 10000"/>
                  <a:gd name="connsiteX0" fmla="*/ 8287 w 10000"/>
                  <a:gd name="connsiteY0" fmla="*/ 0 h 10000"/>
                  <a:gd name="connsiteX1" fmla="*/ 8037 w 10000"/>
                  <a:gd name="connsiteY1" fmla="*/ 155 h 10000"/>
                  <a:gd name="connsiteX2" fmla="*/ 7882 w 10000"/>
                  <a:gd name="connsiteY2" fmla="*/ 129 h 10000"/>
                  <a:gd name="connsiteX3" fmla="*/ 7726 w 10000"/>
                  <a:gd name="connsiteY3" fmla="*/ 413 h 10000"/>
                  <a:gd name="connsiteX4" fmla="*/ 7414 w 10000"/>
                  <a:gd name="connsiteY4" fmla="*/ 491 h 10000"/>
                  <a:gd name="connsiteX5" fmla="*/ 7290 w 10000"/>
                  <a:gd name="connsiteY5" fmla="*/ 698 h 10000"/>
                  <a:gd name="connsiteX6" fmla="*/ 7040 w 10000"/>
                  <a:gd name="connsiteY6" fmla="*/ 698 h 10000"/>
                  <a:gd name="connsiteX7" fmla="*/ 6822 w 10000"/>
                  <a:gd name="connsiteY7" fmla="*/ 620 h 10000"/>
                  <a:gd name="connsiteX8" fmla="*/ 5763 w 10000"/>
                  <a:gd name="connsiteY8" fmla="*/ 594 h 10000"/>
                  <a:gd name="connsiteX9" fmla="*/ 5826 w 10000"/>
                  <a:gd name="connsiteY9" fmla="*/ 491 h 10000"/>
                  <a:gd name="connsiteX10" fmla="*/ 5732 w 10000"/>
                  <a:gd name="connsiteY10" fmla="*/ 491 h 10000"/>
                  <a:gd name="connsiteX11" fmla="*/ 5670 w 10000"/>
                  <a:gd name="connsiteY11" fmla="*/ 594 h 10000"/>
                  <a:gd name="connsiteX12" fmla="*/ 1900 w 10000"/>
                  <a:gd name="connsiteY12" fmla="*/ 594 h 10000"/>
                  <a:gd name="connsiteX13" fmla="*/ 1900 w 10000"/>
                  <a:gd name="connsiteY13" fmla="*/ 1602 h 10000"/>
                  <a:gd name="connsiteX14" fmla="*/ 1308 w 10000"/>
                  <a:gd name="connsiteY14" fmla="*/ 1628 h 10000"/>
                  <a:gd name="connsiteX15" fmla="*/ 1308 w 10000"/>
                  <a:gd name="connsiteY15" fmla="*/ 1912 h 10000"/>
                  <a:gd name="connsiteX16" fmla="*/ 1308 w 10000"/>
                  <a:gd name="connsiteY16" fmla="*/ 3850 h 10000"/>
                  <a:gd name="connsiteX17" fmla="*/ 654 w 10000"/>
                  <a:gd name="connsiteY17" fmla="*/ 3928 h 10000"/>
                  <a:gd name="connsiteX18" fmla="*/ 561 w 10000"/>
                  <a:gd name="connsiteY18" fmla="*/ 4186 h 10000"/>
                  <a:gd name="connsiteX19" fmla="*/ 249 w 10000"/>
                  <a:gd name="connsiteY19" fmla="*/ 4522 h 10000"/>
                  <a:gd name="connsiteX20" fmla="*/ 249 w 10000"/>
                  <a:gd name="connsiteY20" fmla="*/ 4729 h 10000"/>
                  <a:gd name="connsiteX21" fmla="*/ 156 w 10000"/>
                  <a:gd name="connsiteY21" fmla="*/ 4832 h 10000"/>
                  <a:gd name="connsiteX22" fmla="*/ 0 w 10000"/>
                  <a:gd name="connsiteY22" fmla="*/ 5297 h 10000"/>
                  <a:gd name="connsiteX23" fmla="*/ 0 w 10000"/>
                  <a:gd name="connsiteY23" fmla="*/ 5452 h 10000"/>
                  <a:gd name="connsiteX24" fmla="*/ 249 w 10000"/>
                  <a:gd name="connsiteY24" fmla="*/ 5426 h 10000"/>
                  <a:gd name="connsiteX25" fmla="*/ 312 w 10000"/>
                  <a:gd name="connsiteY25" fmla="*/ 5685 h 10000"/>
                  <a:gd name="connsiteX26" fmla="*/ 623 w 10000"/>
                  <a:gd name="connsiteY26" fmla="*/ 6176 h 10000"/>
                  <a:gd name="connsiteX27" fmla="*/ 498 w 10000"/>
                  <a:gd name="connsiteY27" fmla="*/ 6305 h 10000"/>
                  <a:gd name="connsiteX28" fmla="*/ 997 w 10000"/>
                  <a:gd name="connsiteY28" fmla="*/ 6770 h 10000"/>
                  <a:gd name="connsiteX29" fmla="*/ 997 w 10000"/>
                  <a:gd name="connsiteY29" fmla="*/ 7364 h 10000"/>
                  <a:gd name="connsiteX30" fmla="*/ 1371 w 10000"/>
                  <a:gd name="connsiteY30" fmla="*/ 7494 h 10000"/>
                  <a:gd name="connsiteX31" fmla="*/ 1433 w 10000"/>
                  <a:gd name="connsiteY31" fmla="*/ 7623 h 10000"/>
                  <a:gd name="connsiteX32" fmla="*/ 1626 w 10000"/>
                  <a:gd name="connsiteY32" fmla="*/ 7704 h 10000"/>
                  <a:gd name="connsiteX33" fmla="*/ 1751 w 10000"/>
                  <a:gd name="connsiteY33" fmla="*/ 7394 h 10000"/>
                  <a:gd name="connsiteX34" fmla="*/ 2095 w 10000"/>
                  <a:gd name="connsiteY34" fmla="*/ 6887 h 10000"/>
                  <a:gd name="connsiteX35" fmla="*/ 2613 w 10000"/>
                  <a:gd name="connsiteY35" fmla="*/ 6949 h 10000"/>
                  <a:gd name="connsiteX36" fmla="*/ 2808 w 10000"/>
                  <a:gd name="connsiteY36" fmla="*/ 7202 h 10000"/>
                  <a:gd name="connsiteX37" fmla="*/ 3302 w 10000"/>
                  <a:gd name="connsiteY37" fmla="*/ 8992 h 10000"/>
                  <a:gd name="connsiteX38" fmla="*/ 3427 w 10000"/>
                  <a:gd name="connsiteY38" fmla="*/ 9251 h 10000"/>
                  <a:gd name="connsiteX39" fmla="*/ 3738 w 10000"/>
                  <a:gd name="connsiteY39" fmla="*/ 9561 h 10000"/>
                  <a:gd name="connsiteX40" fmla="*/ 4019 w 10000"/>
                  <a:gd name="connsiteY40" fmla="*/ 9664 h 10000"/>
                  <a:gd name="connsiteX41" fmla="*/ 4174 w 10000"/>
                  <a:gd name="connsiteY41" fmla="*/ 9561 h 10000"/>
                  <a:gd name="connsiteX42" fmla="*/ 4548 w 10000"/>
                  <a:gd name="connsiteY42" fmla="*/ 9612 h 10000"/>
                  <a:gd name="connsiteX43" fmla="*/ 4735 w 10000"/>
                  <a:gd name="connsiteY43" fmla="*/ 9509 h 10000"/>
                  <a:gd name="connsiteX44" fmla="*/ 5452 w 10000"/>
                  <a:gd name="connsiteY44" fmla="*/ 10000 h 10000"/>
                  <a:gd name="connsiteX45" fmla="*/ 6978 w 10000"/>
                  <a:gd name="connsiteY45" fmla="*/ 9922 h 10000"/>
                  <a:gd name="connsiteX46" fmla="*/ 7290 w 10000"/>
                  <a:gd name="connsiteY46" fmla="*/ 9793 h 10000"/>
                  <a:gd name="connsiteX47" fmla="*/ 7601 w 10000"/>
                  <a:gd name="connsiteY47" fmla="*/ 9535 h 10000"/>
                  <a:gd name="connsiteX48" fmla="*/ 8474 w 10000"/>
                  <a:gd name="connsiteY48" fmla="*/ 9535 h 10000"/>
                  <a:gd name="connsiteX49" fmla="*/ 8474 w 10000"/>
                  <a:gd name="connsiteY49" fmla="*/ 9147 h 10000"/>
                  <a:gd name="connsiteX50" fmla="*/ 8037 w 10000"/>
                  <a:gd name="connsiteY50" fmla="*/ 9018 h 10000"/>
                  <a:gd name="connsiteX51" fmla="*/ 7788 w 10000"/>
                  <a:gd name="connsiteY51" fmla="*/ 8475 h 10000"/>
                  <a:gd name="connsiteX52" fmla="*/ 7414 w 10000"/>
                  <a:gd name="connsiteY52" fmla="*/ 8295 h 10000"/>
                  <a:gd name="connsiteX53" fmla="*/ 7227 w 10000"/>
                  <a:gd name="connsiteY53" fmla="*/ 8036 h 10000"/>
                  <a:gd name="connsiteX54" fmla="*/ 6760 w 10000"/>
                  <a:gd name="connsiteY54" fmla="*/ 7881 h 10000"/>
                  <a:gd name="connsiteX55" fmla="*/ 6854 w 10000"/>
                  <a:gd name="connsiteY55" fmla="*/ 7623 h 10000"/>
                  <a:gd name="connsiteX56" fmla="*/ 7196 w 10000"/>
                  <a:gd name="connsiteY56" fmla="*/ 7623 h 10000"/>
                  <a:gd name="connsiteX57" fmla="*/ 7383 w 10000"/>
                  <a:gd name="connsiteY57" fmla="*/ 7494 h 10000"/>
                  <a:gd name="connsiteX58" fmla="*/ 7477 w 10000"/>
                  <a:gd name="connsiteY58" fmla="*/ 6563 h 10000"/>
                  <a:gd name="connsiteX59" fmla="*/ 7882 w 10000"/>
                  <a:gd name="connsiteY59" fmla="*/ 6331 h 10000"/>
                  <a:gd name="connsiteX60" fmla="*/ 7975 w 10000"/>
                  <a:gd name="connsiteY60" fmla="*/ 5943 h 10000"/>
                  <a:gd name="connsiteX61" fmla="*/ 8629 w 10000"/>
                  <a:gd name="connsiteY61" fmla="*/ 5323 h 10000"/>
                  <a:gd name="connsiteX62" fmla="*/ 8816 w 10000"/>
                  <a:gd name="connsiteY62" fmla="*/ 4780 h 10000"/>
                  <a:gd name="connsiteX63" fmla="*/ 8785 w 10000"/>
                  <a:gd name="connsiteY63" fmla="*/ 4315 h 10000"/>
                  <a:gd name="connsiteX64" fmla="*/ 9128 w 10000"/>
                  <a:gd name="connsiteY64" fmla="*/ 3178 h 10000"/>
                  <a:gd name="connsiteX65" fmla="*/ 9938 w 10000"/>
                  <a:gd name="connsiteY65" fmla="*/ 2894 h 10000"/>
                  <a:gd name="connsiteX66" fmla="*/ 10000 w 10000"/>
                  <a:gd name="connsiteY66" fmla="*/ 2661 h 10000"/>
                  <a:gd name="connsiteX67" fmla="*/ 9346 w 10000"/>
                  <a:gd name="connsiteY67" fmla="*/ 2222 h 10000"/>
                  <a:gd name="connsiteX68" fmla="*/ 9252 w 10000"/>
                  <a:gd name="connsiteY68" fmla="*/ 1059 h 10000"/>
                  <a:gd name="connsiteX69" fmla="*/ 9065 w 10000"/>
                  <a:gd name="connsiteY69" fmla="*/ 879 h 10000"/>
                  <a:gd name="connsiteX70" fmla="*/ 9034 w 10000"/>
                  <a:gd name="connsiteY70" fmla="*/ 594 h 10000"/>
                  <a:gd name="connsiteX71" fmla="*/ 8287 w 10000"/>
                  <a:gd name="connsiteY71" fmla="*/ 0 h 10000"/>
                  <a:gd name="connsiteX0" fmla="*/ 8287 w 10000"/>
                  <a:gd name="connsiteY0" fmla="*/ 0 h 10000"/>
                  <a:gd name="connsiteX1" fmla="*/ 8037 w 10000"/>
                  <a:gd name="connsiteY1" fmla="*/ 155 h 10000"/>
                  <a:gd name="connsiteX2" fmla="*/ 7882 w 10000"/>
                  <a:gd name="connsiteY2" fmla="*/ 129 h 10000"/>
                  <a:gd name="connsiteX3" fmla="*/ 7726 w 10000"/>
                  <a:gd name="connsiteY3" fmla="*/ 413 h 10000"/>
                  <a:gd name="connsiteX4" fmla="*/ 7414 w 10000"/>
                  <a:gd name="connsiteY4" fmla="*/ 491 h 10000"/>
                  <a:gd name="connsiteX5" fmla="*/ 7290 w 10000"/>
                  <a:gd name="connsiteY5" fmla="*/ 698 h 10000"/>
                  <a:gd name="connsiteX6" fmla="*/ 7040 w 10000"/>
                  <a:gd name="connsiteY6" fmla="*/ 698 h 10000"/>
                  <a:gd name="connsiteX7" fmla="*/ 6822 w 10000"/>
                  <a:gd name="connsiteY7" fmla="*/ 620 h 10000"/>
                  <a:gd name="connsiteX8" fmla="*/ 5763 w 10000"/>
                  <a:gd name="connsiteY8" fmla="*/ 594 h 10000"/>
                  <a:gd name="connsiteX9" fmla="*/ 5826 w 10000"/>
                  <a:gd name="connsiteY9" fmla="*/ 491 h 10000"/>
                  <a:gd name="connsiteX10" fmla="*/ 5732 w 10000"/>
                  <a:gd name="connsiteY10" fmla="*/ 491 h 10000"/>
                  <a:gd name="connsiteX11" fmla="*/ 5670 w 10000"/>
                  <a:gd name="connsiteY11" fmla="*/ 594 h 10000"/>
                  <a:gd name="connsiteX12" fmla="*/ 1900 w 10000"/>
                  <a:gd name="connsiteY12" fmla="*/ 594 h 10000"/>
                  <a:gd name="connsiteX13" fmla="*/ 1900 w 10000"/>
                  <a:gd name="connsiteY13" fmla="*/ 1602 h 10000"/>
                  <a:gd name="connsiteX14" fmla="*/ 1308 w 10000"/>
                  <a:gd name="connsiteY14" fmla="*/ 1628 h 10000"/>
                  <a:gd name="connsiteX15" fmla="*/ 1308 w 10000"/>
                  <a:gd name="connsiteY15" fmla="*/ 1912 h 10000"/>
                  <a:gd name="connsiteX16" fmla="*/ 1308 w 10000"/>
                  <a:gd name="connsiteY16" fmla="*/ 3850 h 10000"/>
                  <a:gd name="connsiteX17" fmla="*/ 654 w 10000"/>
                  <a:gd name="connsiteY17" fmla="*/ 3928 h 10000"/>
                  <a:gd name="connsiteX18" fmla="*/ 561 w 10000"/>
                  <a:gd name="connsiteY18" fmla="*/ 4186 h 10000"/>
                  <a:gd name="connsiteX19" fmla="*/ 249 w 10000"/>
                  <a:gd name="connsiteY19" fmla="*/ 4522 h 10000"/>
                  <a:gd name="connsiteX20" fmla="*/ 249 w 10000"/>
                  <a:gd name="connsiteY20" fmla="*/ 4729 h 10000"/>
                  <a:gd name="connsiteX21" fmla="*/ 156 w 10000"/>
                  <a:gd name="connsiteY21" fmla="*/ 4832 h 10000"/>
                  <a:gd name="connsiteX22" fmla="*/ 0 w 10000"/>
                  <a:gd name="connsiteY22" fmla="*/ 5297 h 10000"/>
                  <a:gd name="connsiteX23" fmla="*/ 0 w 10000"/>
                  <a:gd name="connsiteY23" fmla="*/ 5452 h 10000"/>
                  <a:gd name="connsiteX24" fmla="*/ 249 w 10000"/>
                  <a:gd name="connsiteY24" fmla="*/ 5426 h 10000"/>
                  <a:gd name="connsiteX25" fmla="*/ 312 w 10000"/>
                  <a:gd name="connsiteY25" fmla="*/ 5685 h 10000"/>
                  <a:gd name="connsiteX26" fmla="*/ 623 w 10000"/>
                  <a:gd name="connsiteY26" fmla="*/ 6176 h 10000"/>
                  <a:gd name="connsiteX27" fmla="*/ 498 w 10000"/>
                  <a:gd name="connsiteY27" fmla="*/ 6305 h 10000"/>
                  <a:gd name="connsiteX28" fmla="*/ 997 w 10000"/>
                  <a:gd name="connsiteY28" fmla="*/ 6770 h 10000"/>
                  <a:gd name="connsiteX29" fmla="*/ 997 w 10000"/>
                  <a:gd name="connsiteY29" fmla="*/ 7364 h 10000"/>
                  <a:gd name="connsiteX30" fmla="*/ 1371 w 10000"/>
                  <a:gd name="connsiteY30" fmla="*/ 7494 h 10000"/>
                  <a:gd name="connsiteX31" fmla="*/ 1433 w 10000"/>
                  <a:gd name="connsiteY31" fmla="*/ 7623 h 10000"/>
                  <a:gd name="connsiteX32" fmla="*/ 1626 w 10000"/>
                  <a:gd name="connsiteY32" fmla="*/ 7704 h 10000"/>
                  <a:gd name="connsiteX33" fmla="*/ 1751 w 10000"/>
                  <a:gd name="connsiteY33" fmla="*/ 7394 h 10000"/>
                  <a:gd name="connsiteX34" fmla="*/ 2095 w 10000"/>
                  <a:gd name="connsiteY34" fmla="*/ 6887 h 10000"/>
                  <a:gd name="connsiteX35" fmla="*/ 2613 w 10000"/>
                  <a:gd name="connsiteY35" fmla="*/ 6949 h 10000"/>
                  <a:gd name="connsiteX36" fmla="*/ 2808 w 10000"/>
                  <a:gd name="connsiteY36" fmla="*/ 7202 h 10000"/>
                  <a:gd name="connsiteX37" fmla="*/ 3708 w 10000"/>
                  <a:gd name="connsiteY37" fmla="*/ 7107 h 10000"/>
                  <a:gd name="connsiteX38" fmla="*/ 3427 w 10000"/>
                  <a:gd name="connsiteY38" fmla="*/ 9251 h 10000"/>
                  <a:gd name="connsiteX39" fmla="*/ 3738 w 10000"/>
                  <a:gd name="connsiteY39" fmla="*/ 9561 h 10000"/>
                  <a:gd name="connsiteX40" fmla="*/ 4019 w 10000"/>
                  <a:gd name="connsiteY40" fmla="*/ 9664 h 10000"/>
                  <a:gd name="connsiteX41" fmla="*/ 4174 w 10000"/>
                  <a:gd name="connsiteY41" fmla="*/ 9561 h 10000"/>
                  <a:gd name="connsiteX42" fmla="*/ 4548 w 10000"/>
                  <a:gd name="connsiteY42" fmla="*/ 9612 h 10000"/>
                  <a:gd name="connsiteX43" fmla="*/ 4735 w 10000"/>
                  <a:gd name="connsiteY43" fmla="*/ 9509 h 10000"/>
                  <a:gd name="connsiteX44" fmla="*/ 5452 w 10000"/>
                  <a:gd name="connsiteY44" fmla="*/ 10000 h 10000"/>
                  <a:gd name="connsiteX45" fmla="*/ 6978 w 10000"/>
                  <a:gd name="connsiteY45" fmla="*/ 9922 h 10000"/>
                  <a:gd name="connsiteX46" fmla="*/ 7290 w 10000"/>
                  <a:gd name="connsiteY46" fmla="*/ 9793 h 10000"/>
                  <a:gd name="connsiteX47" fmla="*/ 7601 w 10000"/>
                  <a:gd name="connsiteY47" fmla="*/ 9535 h 10000"/>
                  <a:gd name="connsiteX48" fmla="*/ 8474 w 10000"/>
                  <a:gd name="connsiteY48" fmla="*/ 9535 h 10000"/>
                  <a:gd name="connsiteX49" fmla="*/ 8474 w 10000"/>
                  <a:gd name="connsiteY49" fmla="*/ 9147 h 10000"/>
                  <a:gd name="connsiteX50" fmla="*/ 8037 w 10000"/>
                  <a:gd name="connsiteY50" fmla="*/ 9018 h 10000"/>
                  <a:gd name="connsiteX51" fmla="*/ 7788 w 10000"/>
                  <a:gd name="connsiteY51" fmla="*/ 8475 h 10000"/>
                  <a:gd name="connsiteX52" fmla="*/ 7414 w 10000"/>
                  <a:gd name="connsiteY52" fmla="*/ 8295 h 10000"/>
                  <a:gd name="connsiteX53" fmla="*/ 7227 w 10000"/>
                  <a:gd name="connsiteY53" fmla="*/ 8036 h 10000"/>
                  <a:gd name="connsiteX54" fmla="*/ 6760 w 10000"/>
                  <a:gd name="connsiteY54" fmla="*/ 7881 h 10000"/>
                  <a:gd name="connsiteX55" fmla="*/ 6854 w 10000"/>
                  <a:gd name="connsiteY55" fmla="*/ 7623 h 10000"/>
                  <a:gd name="connsiteX56" fmla="*/ 7196 w 10000"/>
                  <a:gd name="connsiteY56" fmla="*/ 7623 h 10000"/>
                  <a:gd name="connsiteX57" fmla="*/ 7383 w 10000"/>
                  <a:gd name="connsiteY57" fmla="*/ 7494 h 10000"/>
                  <a:gd name="connsiteX58" fmla="*/ 7477 w 10000"/>
                  <a:gd name="connsiteY58" fmla="*/ 6563 h 10000"/>
                  <a:gd name="connsiteX59" fmla="*/ 7882 w 10000"/>
                  <a:gd name="connsiteY59" fmla="*/ 6331 h 10000"/>
                  <a:gd name="connsiteX60" fmla="*/ 7975 w 10000"/>
                  <a:gd name="connsiteY60" fmla="*/ 5943 h 10000"/>
                  <a:gd name="connsiteX61" fmla="*/ 8629 w 10000"/>
                  <a:gd name="connsiteY61" fmla="*/ 5323 h 10000"/>
                  <a:gd name="connsiteX62" fmla="*/ 8816 w 10000"/>
                  <a:gd name="connsiteY62" fmla="*/ 4780 h 10000"/>
                  <a:gd name="connsiteX63" fmla="*/ 8785 w 10000"/>
                  <a:gd name="connsiteY63" fmla="*/ 4315 h 10000"/>
                  <a:gd name="connsiteX64" fmla="*/ 9128 w 10000"/>
                  <a:gd name="connsiteY64" fmla="*/ 3178 h 10000"/>
                  <a:gd name="connsiteX65" fmla="*/ 9938 w 10000"/>
                  <a:gd name="connsiteY65" fmla="*/ 2894 h 10000"/>
                  <a:gd name="connsiteX66" fmla="*/ 10000 w 10000"/>
                  <a:gd name="connsiteY66" fmla="*/ 2661 h 10000"/>
                  <a:gd name="connsiteX67" fmla="*/ 9346 w 10000"/>
                  <a:gd name="connsiteY67" fmla="*/ 2222 h 10000"/>
                  <a:gd name="connsiteX68" fmla="*/ 9252 w 10000"/>
                  <a:gd name="connsiteY68" fmla="*/ 1059 h 10000"/>
                  <a:gd name="connsiteX69" fmla="*/ 9065 w 10000"/>
                  <a:gd name="connsiteY69" fmla="*/ 879 h 10000"/>
                  <a:gd name="connsiteX70" fmla="*/ 9034 w 10000"/>
                  <a:gd name="connsiteY70" fmla="*/ 594 h 10000"/>
                  <a:gd name="connsiteX71" fmla="*/ 8287 w 10000"/>
                  <a:gd name="connsiteY71" fmla="*/ 0 h 10000"/>
                  <a:gd name="connsiteX0" fmla="*/ 8287 w 10000"/>
                  <a:gd name="connsiteY0" fmla="*/ 0 h 10000"/>
                  <a:gd name="connsiteX1" fmla="*/ 8037 w 10000"/>
                  <a:gd name="connsiteY1" fmla="*/ 155 h 10000"/>
                  <a:gd name="connsiteX2" fmla="*/ 7882 w 10000"/>
                  <a:gd name="connsiteY2" fmla="*/ 129 h 10000"/>
                  <a:gd name="connsiteX3" fmla="*/ 7726 w 10000"/>
                  <a:gd name="connsiteY3" fmla="*/ 413 h 10000"/>
                  <a:gd name="connsiteX4" fmla="*/ 7414 w 10000"/>
                  <a:gd name="connsiteY4" fmla="*/ 491 h 10000"/>
                  <a:gd name="connsiteX5" fmla="*/ 7290 w 10000"/>
                  <a:gd name="connsiteY5" fmla="*/ 698 h 10000"/>
                  <a:gd name="connsiteX6" fmla="*/ 7040 w 10000"/>
                  <a:gd name="connsiteY6" fmla="*/ 698 h 10000"/>
                  <a:gd name="connsiteX7" fmla="*/ 6822 w 10000"/>
                  <a:gd name="connsiteY7" fmla="*/ 620 h 10000"/>
                  <a:gd name="connsiteX8" fmla="*/ 5763 w 10000"/>
                  <a:gd name="connsiteY8" fmla="*/ 594 h 10000"/>
                  <a:gd name="connsiteX9" fmla="*/ 5826 w 10000"/>
                  <a:gd name="connsiteY9" fmla="*/ 491 h 10000"/>
                  <a:gd name="connsiteX10" fmla="*/ 5732 w 10000"/>
                  <a:gd name="connsiteY10" fmla="*/ 491 h 10000"/>
                  <a:gd name="connsiteX11" fmla="*/ 5670 w 10000"/>
                  <a:gd name="connsiteY11" fmla="*/ 594 h 10000"/>
                  <a:gd name="connsiteX12" fmla="*/ 1900 w 10000"/>
                  <a:gd name="connsiteY12" fmla="*/ 594 h 10000"/>
                  <a:gd name="connsiteX13" fmla="*/ 1900 w 10000"/>
                  <a:gd name="connsiteY13" fmla="*/ 1602 h 10000"/>
                  <a:gd name="connsiteX14" fmla="*/ 1308 w 10000"/>
                  <a:gd name="connsiteY14" fmla="*/ 1628 h 10000"/>
                  <a:gd name="connsiteX15" fmla="*/ 1308 w 10000"/>
                  <a:gd name="connsiteY15" fmla="*/ 1912 h 10000"/>
                  <a:gd name="connsiteX16" fmla="*/ 1308 w 10000"/>
                  <a:gd name="connsiteY16" fmla="*/ 3850 h 10000"/>
                  <a:gd name="connsiteX17" fmla="*/ 654 w 10000"/>
                  <a:gd name="connsiteY17" fmla="*/ 3928 h 10000"/>
                  <a:gd name="connsiteX18" fmla="*/ 561 w 10000"/>
                  <a:gd name="connsiteY18" fmla="*/ 4186 h 10000"/>
                  <a:gd name="connsiteX19" fmla="*/ 249 w 10000"/>
                  <a:gd name="connsiteY19" fmla="*/ 4522 h 10000"/>
                  <a:gd name="connsiteX20" fmla="*/ 249 w 10000"/>
                  <a:gd name="connsiteY20" fmla="*/ 4729 h 10000"/>
                  <a:gd name="connsiteX21" fmla="*/ 156 w 10000"/>
                  <a:gd name="connsiteY21" fmla="*/ 4832 h 10000"/>
                  <a:gd name="connsiteX22" fmla="*/ 0 w 10000"/>
                  <a:gd name="connsiteY22" fmla="*/ 5297 h 10000"/>
                  <a:gd name="connsiteX23" fmla="*/ 0 w 10000"/>
                  <a:gd name="connsiteY23" fmla="*/ 5452 h 10000"/>
                  <a:gd name="connsiteX24" fmla="*/ 249 w 10000"/>
                  <a:gd name="connsiteY24" fmla="*/ 5426 h 10000"/>
                  <a:gd name="connsiteX25" fmla="*/ 312 w 10000"/>
                  <a:gd name="connsiteY25" fmla="*/ 5685 h 10000"/>
                  <a:gd name="connsiteX26" fmla="*/ 623 w 10000"/>
                  <a:gd name="connsiteY26" fmla="*/ 6176 h 10000"/>
                  <a:gd name="connsiteX27" fmla="*/ 498 w 10000"/>
                  <a:gd name="connsiteY27" fmla="*/ 6305 h 10000"/>
                  <a:gd name="connsiteX28" fmla="*/ 997 w 10000"/>
                  <a:gd name="connsiteY28" fmla="*/ 6770 h 10000"/>
                  <a:gd name="connsiteX29" fmla="*/ 997 w 10000"/>
                  <a:gd name="connsiteY29" fmla="*/ 7364 h 10000"/>
                  <a:gd name="connsiteX30" fmla="*/ 1371 w 10000"/>
                  <a:gd name="connsiteY30" fmla="*/ 7494 h 10000"/>
                  <a:gd name="connsiteX31" fmla="*/ 1433 w 10000"/>
                  <a:gd name="connsiteY31" fmla="*/ 7623 h 10000"/>
                  <a:gd name="connsiteX32" fmla="*/ 1626 w 10000"/>
                  <a:gd name="connsiteY32" fmla="*/ 7704 h 10000"/>
                  <a:gd name="connsiteX33" fmla="*/ 1751 w 10000"/>
                  <a:gd name="connsiteY33" fmla="*/ 7394 h 10000"/>
                  <a:gd name="connsiteX34" fmla="*/ 2095 w 10000"/>
                  <a:gd name="connsiteY34" fmla="*/ 6887 h 10000"/>
                  <a:gd name="connsiteX35" fmla="*/ 2613 w 10000"/>
                  <a:gd name="connsiteY35" fmla="*/ 6949 h 10000"/>
                  <a:gd name="connsiteX36" fmla="*/ 2808 w 10000"/>
                  <a:gd name="connsiteY36" fmla="*/ 7202 h 10000"/>
                  <a:gd name="connsiteX37" fmla="*/ 3708 w 10000"/>
                  <a:gd name="connsiteY37" fmla="*/ 7107 h 10000"/>
                  <a:gd name="connsiteX38" fmla="*/ 3782 w 10000"/>
                  <a:gd name="connsiteY38" fmla="*/ 7282 h 10000"/>
                  <a:gd name="connsiteX39" fmla="*/ 3738 w 10000"/>
                  <a:gd name="connsiteY39" fmla="*/ 9561 h 10000"/>
                  <a:gd name="connsiteX40" fmla="*/ 4019 w 10000"/>
                  <a:gd name="connsiteY40" fmla="*/ 9664 h 10000"/>
                  <a:gd name="connsiteX41" fmla="*/ 4174 w 10000"/>
                  <a:gd name="connsiteY41" fmla="*/ 9561 h 10000"/>
                  <a:gd name="connsiteX42" fmla="*/ 4548 w 10000"/>
                  <a:gd name="connsiteY42" fmla="*/ 9612 h 10000"/>
                  <a:gd name="connsiteX43" fmla="*/ 4735 w 10000"/>
                  <a:gd name="connsiteY43" fmla="*/ 9509 h 10000"/>
                  <a:gd name="connsiteX44" fmla="*/ 5452 w 10000"/>
                  <a:gd name="connsiteY44" fmla="*/ 10000 h 10000"/>
                  <a:gd name="connsiteX45" fmla="*/ 6978 w 10000"/>
                  <a:gd name="connsiteY45" fmla="*/ 9922 h 10000"/>
                  <a:gd name="connsiteX46" fmla="*/ 7290 w 10000"/>
                  <a:gd name="connsiteY46" fmla="*/ 9793 h 10000"/>
                  <a:gd name="connsiteX47" fmla="*/ 7601 w 10000"/>
                  <a:gd name="connsiteY47" fmla="*/ 9535 h 10000"/>
                  <a:gd name="connsiteX48" fmla="*/ 8474 w 10000"/>
                  <a:gd name="connsiteY48" fmla="*/ 9535 h 10000"/>
                  <a:gd name="connsiteX49" fmla="*/ 8474 w 10000"/>
                  <a:gd name="connsiteY49" fmla="*/ 9147 h 10000"/>
                  <a:gd name="connsiteX50" fmla="*/ 8037 w 10000"/>
                  <a:gd name="connsiteY50" fmla="*/ 9018 h 10000"/>
                  <a:gd name="connsiteX51" fmla="*/ 7788 w 10000"/>
                  <a:gd name="connsiteY51" fmla="*/ 8475 h 10000"/>
                  <a:gd name="connsiteX52" fmla="*/ 7414 w 10000"/>
                  <a:gd name="connsiteY52" fmla="*/ 8295 h 10000"/>
                  <a:gd name="connsiteX53" fmla="*/ 7227 w 10000"/>
                  <a:gd name="connsiteY53" fmla="*/ 8036 h 10000"/>
                  <a:gd name="connsiteX54" fmla="*/ 6760 w 10000"/>
                  <a:gd name="connsiteY54" fmla="*/ 7881 h 10000"/>
                  <a:gd name="connsiteX55" fmla="*/ 6854 w 10000"/>
                  <a:gd name="connsiteY55" fmla="*/ 7623 h 10000"/>
                  <a:gd name="connsiteX56" fmla="*/ 7196 w 10000"/>
                  <a:gd name="connsiteY56" fmla="*/ 7623 h 10000"/>
                  <a:gd name="connsiteX57" fmla="*/ 7383 w 10000"/>
                  <a:gd name="connsiteY57" fmla="*/ 7494 h 10000"/>
                  <a:gd name="connsiteX58" fmla="*/ 7477 w 10000"/>
                  <a:gd name="connsiteY58" fmla="*/ 6563 h 10000"/>
                  <a:gd name="connsiteX59" fmla="*/ 7882 w 10000"/>
                  <a:gd name="connsiteY59" fmla="*/ 6331 h 10000"/>
                  <a:gd name="connsiteX60" fmla="*/ 7975 w 10000"/>
                  <a:gd name="connsiteY60" fmla="*/ 5943 h 10000"/>
                  <a:gd name="connsiteX61" fmla="*/ 8629 w 10000"/>
                  <a:gd name="connsiteY61" fmla="*/ 5323 h 10000"/>
                  <a:gd name="connsiteX62" fmla="*/ 8816 w 10000"/>
                  <a:gd name="connsiteY62" fmla="*/ 4780 h 10000"/>
                  <a:gd name="connsiteX63" fmla="*/ 8785 w 10000"/>
                  <a:gd name="connsiteY63" fmla="*/ 4315 h 10000"/>
                  <a:gd name="connsiteX64" fmla="*/ 9128 w 10000"/>
                  <a:gd name="connsiteY64" fmla="*/ 3178 h 10000"/>
                  <a:gd name="connsiteX65" fmla="*/ 9938 w 10000"/>
                  <a:gd name="connsiteY65" fmla="*/ 2894 h 10000"/>
                  <a:gd name="connsiteX66" fmla="*/ 10000 w 10000"/>
                  <a:gd name="connsiteY66" fmla="*/ 2661 h 10000"/>
                  <a:gd name="connsiteX67" fmla="*/ 9346 w 10000"/>
                  <a:gd name="connsiteY67" fmla="*/ 2222 h 10000"/>
                  <a:gd name="connsiteX68" fmla="*/ 9252 w 10000"/>
                  <a:gd name="connsiteY68" fmla="*/ 1059 h 10000"/>
                  <a:gd name="connsiteX69" fmla="*/ 9065 w 10000"/>
                  <a:gd name="connsiteY69" fmla="*/ 879 h 10000"/>
                  <a:gd name="connsiteX70" fmla="*/ 9034 w 10000"/>
                  <a:gd name="connsiteY70" fmla="*/ 594 h 10000"/>
                  <a:gd name="connsiteX71" fmla="*/ 8287 w 10000"/>
                  <a:gd name="connsiteY71" fmla="*/ 0 h 10000"/>
                  <a:gd name="connsiteX0" fmla="*/ 8287 w 10000"/>
                  <a:gd name="connsiteY0" fmla="*/ 0 h 10000"/>
                  <a:gd name="connsiteX1" fmla="*/ 8037 w 10000"/>
                  <a:gd name="connsiteY1" fmla="*/ 155 h 10000"/>
                  <a:gd name="connsiteX2" fmla="*/ 7882 w 10000"/>
                  <a:gd name="connsiteY2" fmla="*/ 129 h 10000"/>
                  <a:gd name="connsiteX3" fmla="*/ 7726 w 10000"/>
                  <a:gd name="connsiteY3" fmla="*/ 413 h 10000"/>
                  <a:gd name="connsiteX4" fmla="*/ 7414 w 10000"/>
                  <a:gd name="connsiteY4" fmla="*/ 491 h 10000"/>
                  <a:gd name="connsiteX5" fmla="*/ 7290 w 10000"/>
                  <a:gd name="connsiteY5" fmla="*/ 698 h 10000"/>
                  <a:gd name="connsiteX6" fmla="*/ 7040 w 10000"/>
                  <a:gd name="connsiteY6" fmla="*/ 698 h 10000"/>
                  <a:gd name="connsiteX7" fmla="*/ 6822 w 10000"/>
                  <a:gd name="connsiteY7" fmla="*/ 620 h 10000"/>
                  <a:gd name="connsiteX8" fmla="*/ 5763 w 10000"/>
                  <a:gd name="connsiteY8" fmla="*/ 594 h 10000"/>
                  <a:gd name="connsiteX9" fmla="*/ 5826 w 10000"/>
                  <a:gd name="connsiteY9" fmla="*/ 491 h 10000"/>
                  <a:gd name="connsiteX10" fmla="*/ 5732 w 10000"/>
                  <a:gd name="connsiteY10" fmla="*/ 491 h 10000"/>
                  <a:gd name="connsiteX11" fmla="*/ 5670 w 10000"/>
                  <a:gd name="connsiteY11" fmla="*/ 594 h 10000"/>
                  <a:gd name="connsiteX12" fmla="*/ 1900 w 10000"/>
                  <a:gd name="connsiteY12" fmla="*/ 594 h 10000"/>
                  <a:gd name="connsiteX13" fmla="*/ 1900 w 10000"/>
                  <a:gd name="connsiteY13" fmla="*/ 1602 h 10000"/>
                  <a:gd name="connsiteX14" fmla="*/ 1308 w 10000"/>
                  <a:gd name="connsiteY14" fmla="*/ 1628 h 10000"/>
                  <a:gd name="connsiteX15" fmla="*/ 1308 w 10000"/>
                  <a:gd name="connsiteY15" fmla="*/ 1912 h 10000"/>
                  <a:gd name="connsiteX16" fmla="*/ 1308 w 10000"/>
                  <a:gd name="connsiteY16" fmla="*/ 3850 h 10000"/>
                  <a:gd name="connsiteX17" fmla="*/ 654 w 10000"/>
                  <a:gd name="connsiteY17" fmla="*/ 3928 h 10000"/>
                  <a:gd name="connsiteX18" fmla="*/ 561 w 10000"/>
                  <a:gd name="connsiteY18" fmla="*/ 4186 h 10000"/>
                  <a:gd name="connsiteX19" fmla="*/ 249 w 10000"/>
                  <a:gd name="connsiteY19" fmla="*/ 4522 h 10000"/>
                  <a:gd name="connsiteX20" fmla="*/ 249 w 10000"/>
                  <a:gd name="connsiteY20" fmla="*/ 4729 h 10000"/>
                  <a:gd name="connsiteX21" fmla="*/ 156 w 10000"/>
                  <a:gd name="connsiteY21" fmla="*/ 4832 h 10000"/>
                  <a:gd name="connsiteX22" fmla="*/ 0 w 10000"/>
                  <a:gd name="connsiteY22" fmla="*/ 5297 h 10000"/>
                  <a:gd name="connsiteX23" fmla="*/ 0 w 10000"/>
                  <a:gd name="connsiteY23" fmla="*/ 5452 h 10000"/>
                  <a:gd name="connsiteX24" fmla="*/ 249 w 10000"/>
                  <a:gd name="connsiteY24" fmla="*/ 5426 h 10000"/>
                  <a:gd name="connsiteX25" fmla="*/ 312 w 10000"/>
                  <a:gd name="connsiteY25" fmla="*/ 5685 h 10000"/>
                  <a:gd name="connsiteX26" fmla="*/ 623 w 10000"/>
                  <a:gd name="connsiteY26" fmla="*/ 6176 h 10000"/>
                  <a:gd name="connsiteX27" fmla="*/ 498 w 10000"/>
                  <a:gd name="connsiteY27" fmla="*/ 6305 h 10000"/>
                  <a:gd name="connsiteX28" fmla="*/ 997 w 10000"/>
                  <a:gd name="connsiteY28" fmla="*/ 6770 h 10000"/>
                  <a:gd name="connsiteX29" fmla="*/ 997 w 10000"/>
                  <a:gd name="connsiteY29" fmla="*/ 7364 h 10000"/>
                  <a:gd name="connsiteX30" fmla="*/ 1371 w 10000"/>
                  <a:gd name="connsiteY30" fmla="*/ 7494 h 10000"/>
                  <a:gd name="connsiteX31" fmla="*/ 1433 w 10000"/>
                  <a:gd name="connsiteY31" fmla="*/ 7623 h 10000"/>
                  <a:gd name="connsiteX32" fmla="*/ 1626 w 10000"/>
                  <a:gd name="connsiteY32" fmla="*/ 7704 h 10000"/>
                  <a:gd name="connsiteX33" fmla="*/ 1751 w 10000"/>
                  <a:gd name="connsiteY33" fmla="*/ 7394 h 10000"/>
                  <a:gd name="connsiteX34" fmla="*/ 2095 w 10000"/>
                  <a:gd name="connsiteY34" fmla="*/ 6887 h 10000"/>
                  <a:gd name="connsiteX35" fmla="*/ 2613 w 10000"/>
                  <a:gd name="connsiteY35" fmla="*/ 6949 h 10000"/>
                  <a:gd name="connsiteX36" fmla="*/ 2808 w 10000"/>
                  <a:gd name="connsiteY36" fmla="*/ 7202 h 10000"/>
                  <a:gd name="connsiteX37" fmla="*/ 3708 w 10000"/>
                  <a:gd name="connsiteY37" fmla="*/ 7107 h 10000"/>
                  <a:gd name="connsiteX38" fmla="*/ 3782 w 10000"/>
                  <a:gd name="connsiteY38" fmla="*/ 7282 h 10000"/>
                  <a:gd name="connsiteX39" fmla="*/ 3738 w 10000"/>
                  <a:gd name="connsiteY39" fmla="*/ 9561 h 10000"/>
                  <a:gd name="connsiteX40" fmla="*/ 4019 w 10000"/>
                  <a:gd name="connsiteY40" fmla="*/ 9664 h 10000"/>
                  <a:gd name="connsiteX41" fmla="*/ 4174 w 10000"/>
                  <a:gd name="connsiteY41" fmla="*/ 9561 h 10000"/>
                  <a:gd name="connsiteX42" fmla="*/ 4548 w 10000"/>
                  <a:gd name="connsiteY42" fmla="*/ 9612 h 10000"/>
                  <a:gd name="connsiteX43" fmla="*/ 4735 w 10000"/>
                  <a:gd name="connsiteY43" fmla="*/ 9509 h 10000"/>
                  <a:gd name="connsiteX44" fmla="*/ 5452 w 10000"/>
                  <a:gd name="connsiteY44" fmla="*/ 10000 h 10000"/>
                  <a:gd name="connsiteX45" fmla="*/ 6978 w 10000"/>
                  <a:gd name="connsiteY45" fmla="*/ 9922 h 10000"/>
                  <a:gd name="connsiteX46" fmla="*/ 7290 w 10000"/>
                  <a:gd name="connsiteY46" fmla="*/ 9793 h 10000"/>
                  <a:gd name="connsiteX47" fmla="*/ 7601 w 10000"/>
                  <a:gd name="connsiteY47" fmla="*/ 9535 h 10000"/>
                  <a:gd name="connsiteX48" fmla="*/ 8474 w 10000"/>
                  <a:gd name="connsiteY48" fmla="*/ 9535 h 10000"/>
                  <a:gd name="connsiteX49" fmla="*/ 8474 w 10000"/>
                  <a:gd name="connsiteY49" fmla="*/ 9147 h 10000"/>
                  <a:gd name="connsiteX50" fmla="*/ 8037 w 10000"/>
                  <a:gd name="connsiteY50" fmla="*/ 9018 h 10000"/>
                  <a:gd name="connsiteX51" fmla="*/ 7788 w 10000"/>
                  <a:gd name="connsiteY51" fmla="*/ 8475 h 10000"/>
                  <a:gd name="connsiteX52" fmla="*/ 7414 w 10000"/>
                  <a:gd name="connsiteY52" fmla="*/ 8295 h 10000"/>
                  <a:gd name="connsiteX53" fmla="*/ 7227 w 10000"/>
                  <a:gd name="connsiteY53" fmla="*/ 8036 h 10000"/>
                  <a:gd name="connsiteX54" fmla="*/ 6760 w 10000"/>
                  <a:gd name="connsiteY54" fmla="*/ 7881 h 10000"/>
                  <a:gd name="connsiteX55" fmla="*/ 6854 w 10000"/>
                  <a:gd name="connsiteY55" fmla="*/ 7623 h 10000"/>
                  <a:gd name="connsiteX56" fmla="*/ 7196 w 10000"/>
                  <a:gd name="connsiteY56" fmla="*/ 7623 h 10000"/>
                  <a:gd name="connsiteX57" fmla="*/ 7383 w 10000"/>
                  <a:gd name="connsiteY57" fmla="*/ 7494 h 10000"/>
                  <a:gd name="connsiteX58" fmla="*/ 7477 w 10000"/>
                  <a:gd name="connsiteY58" fmla="*/ 6563 h 10000"/>
                  <a:gd name="connsiteX59" fmla="*/ 7882 w 10000"/>
                  <a:gd name="connsiteY59" fmla="*/ 6331 h 10000"/>
                  <a:gd name="connsiteX60" fmla="*/ 7975 w 10000"/>
                  <a:gd name="connsiteY60" fmla="*/ 5943 h 10000"/>
                  <a:gd name="connsiteX61" fmla="*/ 8629 w 10000"/>
                  <a:gd name="connsiteY61" fmla="*/ 5323 h 10000"/>
                  <a:gd name="connsiteX62" fmla="*/ 8816 w 10000"/>
                  <a:gd name="connsiteY62" fmla="*/ 4780 h 10000"/>
                  <a:gd name="connsiteX63" fmla="*/ 8785 w 10000"/>
                  <a:gd name="connsiteY63" fmla="*/ 4315 h 10000"/>
                  <a:gd name="connsiteX64" fmla="*/ 9128 w 10000"/>
                  <a:gd name="connsiteY64" fmla="*/ 3178 h 10000"/>
                  <a:gd name="connsiteX65" fmla="*/ 9938 w 10000"/>
                  <a:gd name="connsiteY65" fmla="*/ 2894 h 10000"/>
                  <a:gd name="connsiteX66" fmla="*/ 10000 w 10000"/>
                  <a:gd name="connsiteY66" fmla="*/ 2661 h 10000"/>
                  <a:gd name="connsiteX67" fmla="*/ 9346 w 10000"/>
                  <a:gd name="connsiteY67" fmla="*/ 2222 h 10000"/>
                  <a:gd name="connsiteX68" fmla="*/ 9252 w 10000"/>
                  <a:gd name="connsiteY68" fmla="*/ 1059 h 10000"/>
                  <a:gd name="connsiteX69" fmla="*/ 9065 w 10000"/>
                  <a:gd name="connsiteY69" fmla="*/ 879 h 10000"/>
                  <a:gd name="connsiteX70" fmla="*/ 9034 w 10000"/>
                  <a:gd name="connsiteY70" fmla="*/ 594 h 10000"/>
                  <a:gd name="connsiteX71" fmla="*/ 8287 w 10000"/>
                  <a:gd name="connsiteY71" fmla="*/ 0 h 10000"/>
                  <a:gd name="connsiteX0" fmla="*/ 8287 w 10000"/>
                  <a:gd name="connsiteY0" fmla="*/ 0 h 10000"/>
                  <a:gd name="connsiteX1" fmla="*/ 8037 w 10000"/>
                  <a:gd name="connsiteY1" fmla="*/ 155 h 10000"/>
                  <a:gd name="connsiteX2" fmla="*/ 7882 w 10000"/>
                  <a:gd name="connsiteY2" fmla="*/ 129 h 10000"/>
                  <a:gd name="connsiteX3" fmla="*/ 7726 w 10000"/>
                  <a:gd name="connsiteY3" fmla="*/ 413 h 10000"/>
                  <a:gd name="connsiteX4" fmla="*/ 7414 w 10000"/>
                  <a:gd name="connsiteY4" fmla="*/ 491 h 10000"/>
                  <a:gd name="connsiteX5" fmla="*/ 7290 w 10000"/>
                  <a:gd name="connsiteY5" fmla="*/ 698 h 10000"/>
                  <a:gd name="connsiteX6" fmla="*/ 7040 w 10000"/>
                  <a:gd name="connsiteY6" fmla="*/ 698 h 10000"/>
                  <a:gd name="connsiteX7" fmla="*/ 6822 w 10000"/>
                  <a:gd name="connsiteY7" fmla="*/ 620 h 10000"/>
                  <a:gd name="connsiteX8" fmla="*/ 5763 w 10000"/>
                  <a:gd name="connsiteY8" fmla="*/ 594 h 10000"/>
                  <a:gd name="connsiteX9" fmla="*/ 5826 w 10000"/>
                  <a:gd name="connsiteY9" fmla="*/ 491 h 10000"/>
                  <a:gd name="connsiteX10" fmla="*/ 5732 w 10000"/>
                  <a:gd name="connsiteY10" fmla="*/ 491 h 10000"/>
                  <a:gd name="connsiteX11" fmla="*/ 5670 w 10000"/>
                  <a:gd name="connsiteY11" fmla="*/ 594 h 10000"/>
                  <a:gd name="connsiteX12" fmla="*/ 1900 w 10000"/>
                  <a:gd name="connsiteY12" fmla="*/ 594 h 10000"/>
                  <a:gd name="connsiteX13" fmla="*/ 1900 w 10000"/>
                  <a:gd name="connsiteY13" fmla="*/ 1602 h 10000"/>
                  <a:gd name="connsiteX14" fmla="*/ 1308 w 10000"/>
                  <a:gd name="connsiteY14" fmla="*/ 1628 h 10000"/>
                  <a:gd name="connsiteX15" fmla="*/ 1308 w 10000"/>
                  <a:gd name="connsiteY15" fmla="*/ 1912 h 10000"/>
                  <a:gd name="connsiteX16" fmla="*/ 1308 w 10000"/>
                  <a:gd name="connsiteY16" fmla="*/ 3850 h 10000"/>
                  <a:gd name="connsiteX17" fmla="*/ 654 w 10000"/>
                  <a:gd name="connsiteY17" fmla="*/ 3928 h 10000"/>
                  <a:gd name="connsiteX18" fmla="*/ 561 w 10000"/>
                  <a:gd name="connsiteY18" fmla="*/ 4186 h 10000"/>
                  <a:gd name="connsiteX19" fmla="*/ 249 w 10000"/>
                  <a:gd name="connsiteY19" fmla="*/ 4522 h 10000"/>
                  <a:gd name="connsiteX20" fmla="*/ 249 w 10000"/>
                  <a:gd name="connsiteY20" fmla="*/ 4729 h 10000"/>
                  <a:gd name="connsiteX21" fmla="*/ 156 w 10000"/>
                  <a:gd name="connsiteY21" fmla="*/ 4832 h 10000"/>
                  <a:gd name="connsiteX22" fmla="*/ 0 w 10000"/>
                  <a:gd name="connsiteY22" fmla="*/ 5297 h 10000"/>
                  <a:gd name="connsiteX23" fmla="*/ 0 w 10000"/>
                  <a:gd name="connsiteY23" fmla="*/ 5452 h 10000"/>
                  <a:gd name="connsiteX24" fmla="*/ 249 w 10000"/>
                  <a:gd name="connsiteY24" fmla="*/ 5426 h 10000"/>
                  <a:gd name="connsiteX25" fmla="*/ 312 w 10000"/>
                  <a:gd name="connsiteY25" fmla="*/ 5685 h 10000"/>
                  <a:gd name="connsiteX26" fmla="*/ 623 w 10000"/>
                  <a:gd name="connsiteY26" fmla="*/ 6176 h 10000"/>
                  <a:gd name="connsiteX27" fmla="*/ 498 w 10000"/>
                  <a:gd name="connsiteY27" fmla="*/ 6305 h 10000"/>
                  <a:gd name="connsiteX28" fmla="*/ 997 w 10000"/>
                  <a:gd name="connsiteY28" fmla="*/ 6770 h 10000"/>
                  <a:gd name="connsiteX29" fmla="*/ 997 w 10000"/>
                  <a:gd name="connsiteY29" fmla="*/ 7364 h 10000"/>
                  <a:gd name="connsiteX30" fmla="*/ 1371 w 10000"/>
                  <a:gd name="connsiteY30" fmla="*/ 7494 h 10000"/>
                  <a:gd name="connsiteX31" fmla="*/ 1433 w 10000"/>
                  <a:gd name="connsiteY31" fmla="*/ 7623 h 10000"/>
                  <a:gd name="connsiteX32" fmla="*/ 1626 w 10000"/>
                  <a:gd name="connsiteY32" fmla="*/ 7704 h 10000"/>
                  <a:gd name="connsiteX33" fmla="*/ 1751 w 10000"/>
                  <a:gd name="connsiteY33" fmla="*/ 7394 h 10000"/>
                  <a:gd name="connsiteX34" fmla="*/ 2095 w 10000"/>
                  <a:gd name="connsiteY34" fmla="*/ 6887 h 10000"/>
                  <a:gd name="connsiteX35" fmla="*/ 2613 w 10000"/>
                  <a:gd name="connsiteY35" fmla="*/ 6949 h 10000"/>
                  <a:gd name="connsiteX36" fmla="*/ 2808 w 10000"/>
                  <a:gd name="connsiteY36" fmla="*/ 7202 h 10000"/>
                  <a:gd name="connsiteX37" fmla="*/ 3708 w 10000"/>
                  <a:gd name="connsiteY37" fmla="*/ 7107 h 10000"/>
                  <a:gd name="connsiteX38" fmla="*/ 3782 w 10000"/>
                  <a:gd name="connsiteY38" fmla="*/ 7282 h 10000"/>
                  <a:gd name="connsiteX39" fmla="*/ 3738 w 10000"/>
                  <a:gd name="connsiteY39" fmla="*/ 9561 h 10000"/>
                  <a:gd name="connsiteX40" fmla="*/ 4019 w 10000"/>
                  <a:gd name="connsiteY40" fmla="*/ 9664 h 10000"/>
                  <a:gd name="connsiteX41" fmla="*/ 4174 w 10000"/>
                  <a:gd name="connsiteY41" fmla="*/ 9561 h 10000"/>
                  <a:gd name="connsiteX42" fmla="*/ 4548 w 10000"/>
                  <a:gd name="connsiteY42" fmla="*/ 9612 h 10000"/>
                  <a:gd name="connsiteX43" fmla="*/ 4735 w 10000"/>
                  <a:gd name="connsiteY43" fmla="*/ 9509 h 10000"/>
                  <a:gd name="connsiteX44" fmla="*/ 5452 w 10000"/>
                  <a:gd name="connsiteY44" fmla="*/ 10000 h 10000"/>
                  <a:gd name="connsiteX45" fmla="*/ 6978 w 10000"/>
                  <a:gd name="connsiteY45" fmla="*/ 9922 h 10000"/>
                  <a:gd name="connsiteX46" fmla="*/ 7290 w 10000"/>
                  <a:gd name="connsiteY46" fmla="*/ 9793 h 10000"/>
                  <a:gd name="connsiteX47" fmla="*/ 7601 w 10000"/>
                  <a:gd name="connsiteY47" fmla="*/ 9535 h 10000"/>
                  <a:gd name="connsiteX48" fmla="*/ 8474 w 10000"/>
                  <a:gd name="connsiteY48" fmla="*/ 9535 h 10000"/>
                  <a:gd name="connsiteX49" fmla="*/ 8474 w 10000"/>
                  <a:gd name="connsiteY49" fmla="*/ 9147 h 10000"/>
                  <a:gd name="connsiteX50" fmla="*/ 8037 w 10000"/>
                  <a:gd name="connsiteY50" fmla="*/ 9018 h 10000"/>
                  <a:gd name="connsiteX51" fmla="*/ 7788 w 10000"/>
                  <a:gd name="connsiteY51" fmla="*/ 8475 h 10000"/>
                  <a:gd name="connsiteX52" fmla="*/ 7414 w 10000"/>
                  <a:gd name="connsiteY52" fmla="*/ 8295 h 10000"/>
                  <a:gd name="connsiteX53" fmla="*/ 7227 w 10000"/>
                  <a:gd name="connsiteY53" fmla="*/ 8036 h 10000"/>
                  <a:gd name="connsiteX54" fmla="*/ 6760 w 10000"/>
                  <a:gd name="connsiteY54" fmla="*/ 7881 h 10000"/>
                  <a:gd name="connsiteX55" fmla="*/ 6854 w 10000"/>
                  <a:gd name="connsiteY55" fmla="*/ 7623 h 10000"/>
                  <a:gd name="connsiteX56" fmla="*/ 7196 w 10000"/>
                  <a:gd name="connsiteY56" fmla="*/ 7623 h 10000"/>
                  <a:gd name="connsiteX57" fmla="*/ 7383 w 10000"/>
                  <a:gd name="connsiteY57" fmla="*/ 7494 h 10000"/>
                  <a:gd name="connsiteX58" fmla="*/ 7477 w 10000"/>
                  <a:gd name="connsiteY58" fmla="*/ 6563 h 10000"/>
                  <a:gd name="connsiteX59" fmla="*/ 7882 w 10000"/>
                  <a:gd name="connsiteY59" fmla="*/ 6331 h 10000"/>
                  <a:gd name="connsiteX60" fmla="*/ 7975 w 10000"/>
                  <a:gd name="connsiteY60" fmla="*/ 5943 h 10000"/>
                  <a:gd name="connsiteX61" fmla="*/ 8629 w 10000"/>
                  <a:gd name="connsiteY61" fmla="*/ 5323 h 10000"/>
                  <a:gd name="connsiteX62" fmla="*/ 8816 w 10000"/>
                  <a:gd name="connsiteY62" fmla="*/ 4780 h 10000"/>
                  <a:gd name="connsiteX63" fmla="*/ 8785 w 10000"/>
                  <a:gd name="connsiteY63" fmla="*/ 4315 h 10000"/>
                  <a:gd name="connsiteX64" fmla="*/ 9128 w 10000"/>
                  <a:gd name="connsiteY64" fmla="*/ 3178 h 10000"/>
                  <a:gd name="connsiteX65" fmla="*/ 9938 w 10000"/>
                  <a:gd name="connsiteY65" fmla="*/ 2894 h 10000"/>
                  <a:gd name="connsiteX66" fmla="*/ 10000 w 10000"/>
                  <a:gd name="connsiteY66" fmla="*/ 2661 h 10000"/>
                  <a:gd name="connsiteX67" fmla="*/ 9346 w 10000"/>
                  <a:gd name="connsiteY67" fmla="*/ 2222 h 10000"/>
                  <a:gd name="connsiteX68" fmla="*/ 9252 w 10000"/>
                  <a:gd name="connsiteY68" fmla="*/ 1059 h 10000"/>
                  <a:gd name="connsiteX69" fmla="*/ 9065 w 10000"/>
                  <a:gd name="connsiteY69" fmla="*/ 879 h 10000"/>
                  <a:gd name="connsiteX70" fmla="*/ 9034 w 10000"/>
                  <a:gd name="connsiteY70" fmla="*/ 594 h 10000"/>
                  <a:gd name="connsiteX71" fmla="*/ 8287 w 10000"/>
                  <a:gd name="connsiteY71" fmla="*/ 0 h 10000"/>
                  <a:gd name="connsiteX0" fmla="*/ 8287 w 10000"/>
                  <a:gd name="connsiteY0" fmla="*/ 0 h 10000"/>
                  <a:gd name="connsiteX1" fmla="*/ 8037 w 10000"/>
                  <a:gd name="connsiteY1" fmla="*/ 155 h 10000"/>
                  <a:gd name="connsiteX2" fmla="*/ 7882 w 10000"/>
                  <a:gd name="connsiteY2" fmla="*/ 129 h 10000"/>
                  <a:gd name="connsiteX3" fmla="*/ 7726 w 10000"/>
                  <a:gd name="connsiteY3" fmla="*/ 413 h 10000"/>
                  <a:gd name="connsiteX4" fmla="*/ 7414 w 10000"/>
                  <a:gd name="connsiteY4" fmla="*/ 491 h 10000"/>
                  <a:gd name="connsiteX5" fmla="*/ 7290 w 10000"/>
                  <a:gd name="connsiteY5" fmla="*/ 698 h 10000"/>
                  <a:gd name="connsiteX6" fmla="*/ 7040 w 10000"/>
                  <a:gd name="connsiteY6" fmla="*/ 698 h 10000"/>
                  <a:gd name="connsiteX7" fmla="*/ 6822 w 10000"/>
                  <a:gd name="connsiteY7" fmla="*/ 620 h 10000"/>
                  <a:gd name="connsiteX8" fmla="*/ 5763 w 10000"/>
                  <a:gd name="connsiteY8" fmla="*/ 594 h 10000"/>
                  <a:gd name="connsiteX9" fmla="*/ 5826 w 10000"/>
                  <a:gd name="connsiteY9" fmla="*/ 491 h 10000"/>
                  <a:gd name="connsiteX10" fmla="*/ 5732 w 10000"/>
                  <a:gd name="connsiteY10" fmla="*/ 491 h 10000"/>
                  <a:gd name="connsiteX11" fmla="*/ 5670 w 10000"/>
                  <a:gd name="connsiteY11" fmla="*/ 594 h 10000"/>
                  <a:gd name="connsiteX12" fmla="*/ 1900 w 10000"/>
                  <a:gd name="connsiteY12" fmla="*/ 594 h 10000"/>
                  <a:gd name="connsiteX13" fmla="*/ 1900 w 10000"/>
                  <a:gd name="connsiteY13" fmla="*/ 1602 h 10000"/>
                  <a:gd name="connsiteX14" fmla="*/ 1308 w 10000"/>
                  <a:gd name="connsiteY14" fmla="*/ 1628 h 10000"/>
                  <a:gd name="connsiteX15" fmla="*/ 1308 w 10000"/>
                  <a:gd name="connsiteY15" fmla="*/ 1912 h 10000"/>
                  <a:gd name="connsiteX16" fmla="*/ 1308 w 10000"/>
                  <a:gd name="connsiteY16" fmla="*/ 3850 h 10000"/>
                  <a:gd name="connsiteX17" fmla="*/ 654 w 10000"/>
                  <a:gd name="connsiteY17" fmla="*/ 3928 h 10000"/>
                  <a:gd name="connsiteX18" fmla="*/ 561 w 10000"/>
                  <a:gd name="connsiteY18" fmla="*/ 4186 h 10000"/>
                  <a:gd name="connsiteX19" fmla="*/ 249 w 10000"/>
                  <a:gd name="connsiteY19" fmla="*/ 4522 h 10000"/>
                  <a:gd name="connsiteX20" fmla="*/ 249 w 10000"/>
                  <a:gd name="connsiteY20" fmla="*/ 4729 h 10000"/>
                  <a:gd name="connsiteX21" fmla="*/ 156 w 10000"/>
                  <a:gd name="connsiteY21" fmla="*/ 4832 h 10000"/>
                  <a:gd name="connsiteX22" fmla="*/ 0 w 10000"/>
                  <a:gd name="connsiteY22" fmla="*/ 5297 h 10000"/>
                  <a:gd name="connsiteX23" fmla="*/ 0 w 10000"/>
                  <a:gd name="connsiteY23" fmla="*/ 5452 h 10000"/>
                  <a:gd name="connsiteX24" fmla="*/ 249 w 10000"/>
                  <a:gd name="connsiteY24" fmla="*/ 5426 h 10000"/>
                  <a:gd name="connsiteX25" fmla="*/ 312 w 10000"/>
                  <a:gd name="connsiteY25" fmla="*/ 5685 h 10000"/>
                  <a:gd name="connsiteX26" fmla="*/ 623 w 10000"/>
                  <a:gd name="connsiteY26" fmla="*/ 6176 h 10000"/>
                  <a:gd name="connsiteX27" fmla="*/ 498 w 10000"/>
                  <a:gd name="connsiteY27" fmla="*/ 6305 h 10000"/>
                  <a:gd name="connsiteX28" fmla="*/ 997 w 10000"/>
                  <a:gd name="connsiteY28" fmla="*/ 6770 h 10000"/>
                  <a:gd name="connsiteX29" fmla="*/ 997 w 10000"/>
                  <a:gd name="connsiteY29" fmla="*/ 7364 h 10000"/>
                  <a:gd name="connsiteX30" fmla="*/ 1371 w 10000"/>
                  <a:gd name="connsiteY30" fmla="*/ 7494 h 10000"/>
                  <a:gd name="connsiteX31" fmla="*/ 1433 w 10000"/>
                  <a:gd name="connsiteY31" fmla="*/ 7623 h 10000"/>
                  <a:gd name="connsiteX32" fmla="*/ 1626 w 10000"/>
                  <a:gd name="connsiteY32" fmla="*/ 7704 h 10000"/>
                  <a:gd name="connsiteX33" fmla="*/ 1751 w 10000"/>
                  <a:gd name="connsiteY33" fmla="*/ 7394 h 10000"/>
                  <a:gd name="connsiteX34" fmla="*/ 2095 w 10000"/>
                  <a:gd name="connsiteY34" fmla="*/ 6887 h 10000"/>
                  <a:gd name="connsiteX35" fmla="*/ 2613 w 10000"/>
                  <a:gd name="connsiteY35" fmla="*/ 6949 h 10000"/>
                  <a:gd name="connsiteX36" fmla="*/ 2808 w 10000"/>
                  <a:gd name="connsiteY36" fmla="*/ 7202 h 10000"/>
                  <a:gd name="connsiteX37" fmla="*/ 3708 w 10000"/>
                  <a:gd name="connsiteY37" fmla="*/ 7107 h 10000"/>
                  <a:gd name="connsiteX38" fmla="*/ 3782 w 10000"/>
                  <a:gd name="connsiteY38" fmla="*/ 7282 h 10000"/>
                  <a:gd name="connsiteX39" fmla="*/ 5248 w 10000"/>
                  <a:gd name="connsiteY39" fmla="*/ 8066 h 10000"/>
                  <a:gd name="connsiteX40" fmla="*/ 4019 w 10000"/>
                  <a:gd name="connsiteY40" fmla="*/ 9664 h 10000"/>
                  <a:gd name="connsiteX41" fmla="*/ 4174 w 10000"/>
                  <a:gd name="connsiteY41" fmla="*/ 9561 h 10000"/>
                  <a:gd name="connsiteX42" fmla="*/ 4548 w 10000"/>
                  <a:gd name="connsiteY42" fmla="*/ 9612 h 10000"/>
                  <a:gd name="connsiteX43" fmla="*/ 4735 w 10000"/>
                  <a:gd name="connsiteY43" fmla="*/ 9509 h 10000"/>
                  <a:gd name="connsiteX44" fmla="*/ 5452 w 10000"/>
                  <a:gd name="connsiteY44" fmla="*/ 10000 h 10000"/>
                  <a:gd name="connsiteX45" fmla="*/ 6978 w 10000"/>
                  <a:gd name="connsiteY45" fmla="*/ 9922 h 10000"/>
                  <a:gd name="connsiteX46" fmla="*/ 7290 w 10000"/>
                  <a:gd name="connsiteY46" fmla="*/ 9793 h 10000"/>
                  <a:gd name="connsiteX47" fmla="*/ 7601 w 10000"/>
                  <a:gd name="connsiteY47" fmla="*/ 9535 h 10000"/>
                  <a:gd name="connsiteX48" fmla="*/ 8474 w 10000"/>
                  <a:gd name="connsiteY48" fmla="*/ 9535 h 10000"/>
                  <a:gd name="connsiteX49" fmla="*/ 8474 w 10000"/>
                  <a:gd name="connsiteY49" fmla="*/ 9147 h 10000"/>
                  <a:gd name="connsiteX50" fmla="*/ 8037 w 10000"/>
                  <a:gd name="connsiteY50" fmla="*/ 9018 h 10000"/>
                  <a:gd name="connsiteX51" fmla="*/ 7788 w 10000"/>
                  <a:gd name="connsiteY51" fmla="*/ 8475 h 10000"/>
                  <a:gd name="connsiteX52" fmla="*/ 7414 w 10000"/>
                  <a:gd name="connsiteY52" fmla="*/ 8295 h 10000"/>
                  <a:gd name="connsiteX53" fmla="*/ 7227 w 10000"/>
                  <a:gd name="connsiteY53" fmla="*/ 8036 h 10000"/>
                  <a:gd name="connsiteX54" fmla="*/ 6760 w 10000"/>
                  <a:gd name="connsiteY54" fmla="*/ 7881 h 10000"/>
                  <a:gd name="connsiteX55" fmla="*/ 6854 w 10000"/>
                  <a:gd name="connsiteY55" fmla="*/ 7623 h 10000"/>
                  <a:gd name="connsiteX56" fmla="*/ 7196 w 10000"/>
                  <a:gd name="connsiteY56" fmla="*/ 7623 h 10000"/>
                  <a:gd name="connsiteX57" fmla="*/ 7383 w 10000"/>
                  <a:gd name="connsiteY57" fmla="*/ 7494 h 10000"/>
                  <a:gd name="connsiteX58" fmla="*/ 7477 w 10000"/>
                  <a:gd name="connsiteY58" fmla="*/ 6563 h 10000"/>
                  <a:gd name="connsiteX59" fmla="*/ 7882 w 10000"/>
                  <a:gd name="connsiteY59" fmla="*/ 6331 h 10000"/>
                  <a:gd name="connsiteX60" fmla="*/ 7975 w 10000"/>
                  <a:gd name="connsiteY60" fmla="*/ 5943 h 10000"/>
                  <a:gd name="connsiteX61" fmla="*/ 8629 w 10000"/>
                  <a:gd name="connsiteY61" fmla="*/ 5323 h 10000"/>
                  <a:gd name="connsiteX62" fmla="*/ 8816 w 10000"/>
                  <a:gd name="connsiteY62" fmla="*/ 4780 h 10000"/>
                  <a:gd name="connsiteX63" fmla="*/ 8785 w 10000"/>
                  <a:gd name="connsiteY63" fmla="*/ 4315 h 10000"/>
                  <a:gd name="connsiteX64" fmla="*/ 9128 w 10000"/>
                  <a:gd name="connsiteY64" fmla="*/ 3178 h 10000"/>
                  <a:gd name="connsiteX65" fmla="*/ 9938 w 10000"/>
                  <a:gd name="connsiteY65" fmla="*/ 2894 h 10000"/>
                  <a:gd name="connsiteX66" fmla="*/ 10000 w 10000"/>
                  <a:gd name="connsiteY66" fmla="*/ 2661 h 10000"/>
                  <a:gd name="connsiteX67" fmla="*/ 9346 w 10000"/>
                  <a:gd name="connsiteY67" fmla="*/ 2222 h 10000"/>
                  <a:gd name="connsiteX68" fmla="*/ 9252 w 10000"/>
                  <a:gd name="connsiteY68" fmla="*/ 1059 h 10000"/>
                  <a:gd name="connsiteX69" fmla="*/ 9065 w 10000"/>
                  <a:gd name="connsiteY69" fmla="*/ 879 h 10000"/>
                  <a:gd name="connsiteX70" fmla="*/ 9034 w 10000"/>
                  <a:gd name="connsiteY70" fmla="*/ 594 h 10000"/>
                  <a:gd name="connsiteX71" fmla="*/ 8287 w 10000"/>
                  <a:gd name="connsiteY71" fmla="*/ 0 h 10000"/>
                  <a:gd name="connsiteX0" fmla="*/ 8287 w 10000"/>
                  <a:gd name="connsiteY0" fmla="*/ 0 h 10000"/>
                  <a:gd name="connsiteX1" fmla="*/ 8037 w 10000"/>
                  <a:gd name="connsiteY1" fmla="*/ 155 h 10000"/>
                  <a:gd name="connsiteX2" fmla="*/ 7882 w 10000"/>
                  <a:gd name="connsiteY2" fmla="*/ 129 h 10000"/>
                  <a:gd name="connsiteX3" fmla="*/ 7726 w 10000"/>
                  <a:gd name="connsiteY3" fmla="*/ 413 h 10000"/>
                  <a:gd name="connsiteX4" fmla="*/ 7414 w 10000"/>
                  <a:gd name="connsiteY4" fmla="*/ 491 h 10000"/>
                  <a:gd name="connsiteX5" fmla="*/ 7290 w 10000"/>
                  <a:gd name="connsiteY5" fmla="*/ 698 h 10000"/>
                  <a:gd name="connsiteX6" fmla="*/ 7040 w 10000"/>
                  <a:gd name="connsiteY6" fmla="*/ 698 h 10000"/>
                  <a:gd name="connsiteX7" fmla="*/ 6822 w 10000"/>
                  <a:gd name="connsiteY7" fmla="*/ 620 h 10000"/>
                  <a:gd name="connsiteX8" fmla="*/ 5763 w 10000"/>
                  <a:gd name="connsiteY8" fmla="*/ 594 h 10000"/>
                  <a:gd name="connsiteX9" fmla="*/ 5826 w 10000"/>
                  <a:gd name="connsiteY9" fmla="*/ 491 h 10000"/>
                  <a:gd name="connsiteX10" fmla="*/ 5732 w 10000"/>
                  <a:gd name="connsiteY10" fmla="*/ 491 h 10000"/>
                  <a:gd name="connsiteX11" fmla="*/ 5670 w 10000"/>
                  <a:gd name="connsiteY11" fmla="*/ 594 h 10000"/>
                  <a:gd name="connsiteX12" fmla="*/ 1900 w 10000"/>
                  <a:gd name="connsiteY12" fmla="*/ 594 h 10000"/>
                  <a:gd name="connsiteX13" fmla="*/ 1900 w 10000"/>
                  <a:gd name="connsiteY13" fmla="*/ 1602 h 10000"/>
                  <a:gd name="connsiteX14" fmla="*/ 1308 w 10000"/>
                  <a:gd name="connsiteY14" fmla="*/ 1628 h 10000"/>
                  <a:gd name="connsiteX15" fmla="*/ 1308 w 10000"/>
                  <a:gd name="connsiteY15" fmla="*/ 1912 h 10000"/>
                  <a:gd name="connsiteX16" fmla="*/ 1308 w 10000"/>
                  <a:gd name="connsiteY16" fmla="*/ 3850 h 10000"/>
                  <a:gd name="connsiteX17" fmla="*/ 654 w 10000"/>
                  <a:gd name="connsiteY17" fmla="*/ 3928 h 10000"/>
                  <a:gd name="connsiteX18" fmla="*/ 561 w 10000"/>
                  <a:gd name="connsiteY18" fmla="*/ 4186 h 10000"/>
                  <a:gd name="connsiteX19" fmla="*/ 249 w 10000"/>
                  <a:gd name="connsiteY19" fmla="*/ 4522 h 10000"/>
                  <a:gd name="connsiteX20" fmla="*/ 249 w 10000"/>
                  <a:gd name="connsiteY20" fmla="*/ 4729 h 10000"/>
                  <a:gd name="connsiteX21" fmla="*/ 156 w 10000"/>
                  <a:gd name="connsiteY21" fmla="*/ 4832 h 10000"/>
                  <a:gd name="connsiteX22" fmla="*/ 0 w 10000"/>
                  <a:gd name="connsiteY22" fmla="*/ 5297 h 10000"/>
                  <a:gd name="connsiteX23" fmla="*/ 0 w 10000"/>
                  <a:gd name="connsiteY23" fmla="*/ 5452 h 10000"/>
                  <a:gd name="connsiteX24" fmla="*/ 249 w 10000"/>
                  <a:gd name="connsiteY24" fmla="*/ 5426 h 10000"/>
                  <a:gd name="connsiteX25" fmla="*/ 312 w 10000"/>
                  <a:gd name="connsiteY25" fmla="*/ 5685 h 10000"/>
                  <a:gd name="connsiteX26" fmla="*/ 623 w 10000"/>
                  <a:gd name="connsiteY26" fmla="*/ 6176 h 10000"/>
                  <a:gd name="connsiteX27" fmla="*/ 498 w 10000"/>
                  <a:gd name="connsiteY27" fmla="*/ 6305 h 10000"/>
                  <a:gd name="connsiteX28" fmla="*/ 997 w 10000"/>
                  <a:gd name="connsiteY28" fmla="*/ 6770 h 10000"/>
                  <a:gd name="connsiteX29" fmla="*/ 997 w 10000"/>
                  <a:gd name="connsiteY29" fmla="*/ 7364 h 10000"/>
                  <a:gd name="connsiteX30" fmla="*/ 1371 w 10000"/>
                  <a:gd name="connsiteY30" fmla="*/ 7494 h 10000"/>
                  <a:gd name="connsiteX31" fmla="*/ 1433 w 10000"/>
                  <a:gd name="connsiteY31" fmla="*/ 7623 h 10000"/>
                  <a:gd name="connsiteX32" fmla="*/ 1626 w 10000"/>
                  <a:gd name="connsiteY32" fmla="*/ 7704 h 10000"/>
                  <a:gd name="connsiteX33" fmla="*/ 1751 w 10000"/>
                  <a:gd name="connsiteY33" fmla="*/ 7394 h 10000"/>
                  <a:gd name="connsiteX34" fmla="*/ 2095 w 10000"/>
                  <a:gd name="connsiteY34" fmla="*/ 6887 h 10000"/>
                  <a:gd name="connsiteX35" fmla="*/ 2613 w 10000"/>
                  <a:gd name="connsiteY35" fmla="*/ 6949 h 10000"/>
                  <a:gd name="connsiteX36" fmla="*/ 2808 w 10000"/>
                  <a:gd name="connsiteY36" fmla="*/ 7202 h 10000"/>
                  <a:gd name="connsiteX37" fmla="*/ 3708 w 10000"/>
                  <a:gd name="connsiteY37" fmla="*/ 7107 h 10000"/>
                  <a:gd name="connsiteX38" fmla="*/ 3782 w 10000"/>
                  <a:gd name="connsiteY38" fmla="*/ 7282 h 10000"/>
                  <a:gd name="connsiteX39" fmla="*/ 5248 w 10000"/>
                  <a:gd name="connsiteY39" fmla="*/ 8066 h 10000"/>
                  <a:gd name="connsiteX40" fmla="*/ 4019 w 10000"/>
                  <a:gd name="connsiteY40" fmla="*/ 9664 h 10000"/>
                  <a:gd name="connsiteX41" fmla="*/ 4174 w 10000"/>
                  <a:gd name="connsiteY41" fmla="*/ 9561 h 10000"/>
                  <a:gd name="connsiteX42" fmla="*/ 4548 w 10000"/>
                  <a:gd name="connsiteY42" fmla="*/ 9612 h 10000"/>
                  <a:gd name="connsiteX43" fmla="*/ 4735 w 10000"/>
                  <a:gd name="connsiteY43" fmla="*/ 9509 h 10000"/>
                  <a:gd name="connsiteX44" fmla="*/ 5452 w 10000"/>
                  <a:gd name="connsiteY44" fmla="*/ 10000 h 10000"/>
                  <a:gd name="connsiteX45" fmla="*/ 6978 w 10000"/>
                  <a:gd name="connsiteY45" fmla="*/ 9922 h 10000"/>
                  <a:gd name="connsiteX46" fmla="*/ 7290 w 10000"/>
                  <a:gd name="connsiteY46" fmla="*/ 9793 h 10000"/>
                  <a:gd name="connsiteX47" fmla="*/ 7601 w 10000"/>
                  <a:gd name="connsiteY47" fmla="*/ 9535 h 10000"/>
                  <a:gd name="connsiteX48" fmla="*/ 8474 w 10000"/>
                  <a:gd name="connsiteY48" fmla="*/ 9535 h 10000"/>
                  <a:gd name="connsiteX49" fmla="*/ 8474 w 10000"/>
                  <a:gd name="connsiteY49" fmla="*/ 9147 h 10000"/>
                  <a:gd name="connsiteX50" fmla="*/ 8037 w 10000"/>
                  <a:gd name="connsiteY50" fmla="*/ 9018 h 10000"/>
                  <a:gd name="connsiteX51" fmla="*/ 7788 w 10000"/>
                  <a:gd name="connsiteY51" fmla="*/ 8475 h 10000"/>
                  <a:gd name="connsiteX52" fmla="*/ 7414 w 10000"/>
                  <a:gd name="connsiteY52" fmla="*/ 8295 h 10000"/>
                  <a:gd name="connsiteX53" fmla="*/ 7227 w 10000"/>
                  <a:gd name="connsiteY53" fmla="*/ 8036 h 10000"/>
                  <a:gd name="connsiteX54" fmla="*/ 6760 w 10000"/>
                  <a:gd name="connsiteY54" fmla="*/ 7881 h 10000"/>
                  <a:gd name="connsiteX55" fmla="*/ 6854 w 10000"/>
                  <a:gd name="connsiteY55" fmla="*/ 7623 h 10000"/>
                  <a:gd name="connsiteX56" fmla="*/ 7196 w 10000"/>
                  <a:gd name="connsiteY56" fmla="*/ 7623 h 10000"/>
                  <a:gd name="connsiteX57" fmla="*/ 7383 w 10000"/>
                  <a:gd name="connsiteY57" fmla="*/ 7494 h 10000"/>
                  <a:gd name="connsiteX58" fmla="*/ 7477 w 10000"/>
                  <a:gd name="connsiteY58" fmla="*/ 6563 h 10000"/>
                  <a:gd name="connsiteX59" fmla="*/ 7882 w 10000"/>
                  <a:gd name="connsiteY59" fmla="*/ 6331 h 10000"/>
                  <a:gd name="connsiteX60" fmla="*/ 7975 w 10000"/>
                  <a:gd name="connsiteY60" fmla="*/ 5943 h 10000"/>
                  <a:gd name="connsiteX61" fmla="*/ 8629 w 10000"/>
                  <a:gd name="connsiteY61" fmla="*/ 5323 h 10000"/>
                  <a:gd name="connsiteX62" fmla="*/ 8816 w 10000"/>
                  <a:gd name="connsiteY62" fmla="*/ 4780 h 10000"/>
                  <a:gd name="connsiteX63" fmla="*/ 8785 w 10000"/>
                  <a:gd name="connsiteY63" fmla="*/ 4315 h 10000"/>
                  <a:gd name="connsiteX64" fmla="*/ 9128 w 10000"/>
                  <a:gd name="connsiteY64" fmla="*/ 3178 h 10000"/>
                  <a:gd name="connsiteX65" fmla="*/ 9938 w 10000"/>
                  <a:gd name="connsiteY65" fmla="*/ 2894 h 10000"/>
                  <a:gd name="connsiteX66" fmla="*/ 10000 w 10000"/>
                  <a:gd name="connsiteY66" fmla="*/ 2661 h 10000"/>
                  <a:gd name="connsiteX67" fmla="*/ 9346 w 10000"/>
                  <a:gd name="connsiteY67" fmla="*/ 2222 h 10000"/>
                  <a:gd name="connsiteX68" fmla="*/ 9252 w 10000"/>
                  <a:gd name="connsiteY68" fmla="*/ 1059 h 10000"/>
                  <a:gd name="connsiteX69" fmla="*/ 9065 w 10000"/>
                  <a:gd name="connsiteY69" fmla="*/ 879 h 10000"/>
                  <a:gd name="connsiteX70" fmla="*/ 9034 w 10000"/>
                  <a:gd name="connsiteY70" fmla="*/ 594 h 10000"/>
                  <a:gd name="connsiteX71" fmla="*/ 8287 w 10000"/>
                  <a:gd name="connsiteY71" fmla="*/ 0 h 10000"/>
                  <a:gd name="connsiteX0" fmla="*/ 8287 w 10000"/>
                  <a:gd name="connsiteY0" fmla="*/ 0 h 10000"/>
                  <a:gd name="connsiteX1" fmla="*/ 8037 w 10000"/>
                  <a:gd name="connsiteY1" fmla="*/ 155 h 10000"/>
                  <a:gd name="connsiteX2" fmla="*/ 7882 w 10000"/>
                  <a:gd name="connsiteY2" fmla="*/ 129 h 10000"/>
                  <a:gd name="connsiteX3" fmla="*/ 7726 w 10000"/>
                  <a:gd name="connsiteY3" fmla="*/ 413 h 10000"/>
                  <a:gd name="connsiteX4" fmla="*/ 7414 w 10000"/>
                  <a:gd name="connsiteY4" fmla="*/ 491 h 10000"/>
                  <a:gd name="connsiteX5" fmla="*/ 7290 w 10000"/>
                  <a:gd name="connsiteY5" fmla="*/ 698 h 10000"/>
                  <a:gd name="connsiteX6" fmla="*/ 7040 w 10000"/>
                  <a:gd name="connsiteY6" fmla="*/ 698 h 10000"/>
                  <a:gd name="connsiteX7" fmla="*/ 6822 w 10000"/>
                  <a:gd name="connsiteY7" fmla="*/ 620 h 10000"/>
                  <a:gd name="connsiteX8" fmla="*/ 5763 w 10000"/>
                  <a:gd name="connsiteY8" fmla="*/ 594 h 10000"/>
                  <a:gd name="connsiteX9" fmla="*/ 5826 w 10000"/>
                  <a:gd name="connsiteY9" fmla="*/ 491 h 10000"/>
                  <a:gd name="connsiteX10" fmla="*/ 5732 w 10000"/>
                  <a:gd name="connsiteY10" fmla="*/ 491 h 10000"/>
                  <a:gd name="connsiteX11" fmla="*/ 5670 w 10000"/>
                  <a:gd name="connsiteY11" fmla="*/ 594 h 10000"/>
                  <a:gd name="connsiteX12" fmla="*/ 1900 w 10000"/>
                  <a:gd name="connsiteY12" fmla="*/ 594 h 10000"/>
                  <a:gd name="connsiteX13" fmla="*/ 1900 w 10000"/>
                  <a:gd name="connsiteY13" fmla="*/ 1602 h 10000"/>
                  <a:gd name="connsiteX14" fmla="*/ 1308 w 10000"/>
                  <a:gd name="connsiteY14" fmla="*/ 1628 h 10000"/>
                  <a:gd name="connsiteX15" fmla="*/ 1308 w 10000"/>
                  <a:gd name="connsiteY15" fmla="*/ 1912 h 10000"/>
                  <a:gd name="connsiteX16" fmla="*/ 1308 w 10000"/>
                  <a:gd name="connsiteY16" fmla="*/ 3850 h 10000"/>
                  <a:gd name="connsiteX17" fmla="*/ 654 w 10000"/>
                  <a:gd name="connsiteY17" fmla="*/ 3928 h 10000"/>
                  <a:gd name="connsiteX18" fmla="*/ 561 w 10000"/>
                  <a:gd name="connsiteY18" fmla="*/ 4186 h 10000"/>
                  <a:gd name="connsiteX19" fmla="*/ 249 w 10000"/>
                  <a:gd name="connsiteY19" fmla="*/ 4522 h 10000"/>
                  <a:gd name="connsiteX20" fmla="*/ 249 w 10000"/>
                  <a:gd name="connsiteY20" fmla="*/ 4729 h 10000"/>
                  <a:gd name="connsiteX21" fmla="*/ 156 w 10000"/>
                  <a:gd name="connsiteY21" fmla="*/ 4832 h 10000"/>
                  <a:gd name="connsiteX22" fmla="*/ 0 w 10000"/>
                  <a:gd name="connsiteY22" fmla="*/ 5297 h 10000"/>
                  <a:gd name="connsiteX23" fmla="*/ 0 w 10000"/>
                  <a:gd name="connsiteY23" fmla="*/ 5452 h 10000"/>
                  <a:gd name="connsiteX24" fmla="*/ 249 w 10000"/>
                  <a:gd name="connsiteY24" fmla="*/ 5426 h 10000"/>
                  <a:gd name="connsiteX25" fmla="*/ 312 w 10000"/>
                  <a:gd name="connsiteY25" fmla="*/ 5685 h 10000"/>
                  <a:gd name="connsiteX26" fmla="*/ 623 w 10000"/>
                  <a:gd name="connsiteY26" fmla="*/ 6176 h 10000"/>
                  <a:gd name="connsiteX27" fmla="*/ 498 w 10000"/>
                  <a:gd name="connsiteY27" fmla="*/ 6305 h 10000"/>
                  <a:gd name="connsiteX28" fmla="*/ 997 w 10000"/>
                  <a:gd name="connsiteY28" fmla="*/ 6770 h 10000"/>
                  <a:gd name="connsiteX29" fmla="*/ 997 w 10000"/>
                  <a:gd name="connsiteY29" fmla="*/ 7364 h 10000"/>
                  <a:gd name="connsiteX30" fmla="*/ 1371 w 10000"/>
                  <a:gd name="connsiteY30" fmla="*/ 7494 h 10000"/>
                  <a:gd name="connsiteX31" fmla="*/ 1433 w 10000"/>
                  <a:gd name="connsiteY31" fmla="*/ 7623 h 10000"/>
                  <a:gd name="connsiteX32" fmla="*/ 1626 w 10000"/>
                  <a:gd name="connsiteY32" fmla="*/ 7704 h 10000"/>
                  <a:gd name="connsiteX33" fmla="*/ 1751 w 10000"/>
                  <a:gd name="connsiteY33" fmla="*/ 7394 h 10000"/>
                  <a:gd name="connsiteX34" fmla="*/ 2095 w 10000"/>
                  <a:gd name="connsiteY34" fmla="*/ 6887 h 10000"/>
                  <a:gd name="connsiteX35" fmla="*/ 2613 w 10000"/>
                  <a:gd name="connsiteY35" fmla="*/ 6949 h 10000"/>
                  <a:gd name="connsiteX36" fmla="*/ 2808 w 10000"/>
                  <a:gd name="connsiteY36" fmla="*/ 7202 h 10000"/>
                  <a:gd name="connsiteX37" fmla="*/ 3708 w 10000"/>
                  <a:gd name="connsiteY37" fmla="*/ 7107 h 10000"/>
                  <a:gd name="connsiteX38" fmla="*/ 3782 w 10000"/>
                  <a:gd name="connsiteY38" fmla="*/ 7282 h 10000"/>
                  <a:gd name="connsiteX39" fmla="*/ 5248 w 10000"/>
                  <a:gd name="connsiteY39" fmla="*/ 8066 h 10000"/>
                  <a:gd name="connsiteX40" fmla="*/ 4019 w 10000"/>
                  <a:gd name="connsiteY40" fmla="*/ 9664 h 10000"/>
                  <a:gd name="connsiteX41" fmla="*/ 4174 w 10000"/>
                  <a:gd name="connsiteY41" fmla="*/ 9561 h 10000"/>
                  <a:gd name="connsiteX42" fmla="*/ 4548 w 10000"/>
                  <a:gd name="connsiteY42" fmla="*/ 9612 h 10000"/>
                  <a:gd name="connsiteX43" fmla="*/ 4735 w 10000"/>
                  <a:gd name="connsiteY43" fmla="*/ 9509 h 10000"/>
                  <a:gd name="connsiteX44" fmla="*/ 5452 w 10000"/>
                  <a:gd name="connsiteY44" fmla="*/ 10000 h 10000"/>
                  <a:gd name="connsiteX45" fmla="*/ 6978 w 10000"/>
                  <a:gd name="connsiteY45" fmla="*/ 9922 h 10000"/>
                  <a:gd name="connsiteX46" fmla="*/ 7290 w 10000"/>
                  <a:gd name="connsiteY46" fmla="*/ 9793 h 10000"/>
                  <a:gd name="connsiteX47" fmla="*/ 7601 w 10000"/>
                  <a:gd name="connsiteY47" fmla="*/ 9535 h 10000"/>
                  <a:gd name="connsiteX48" fmla="*/ 8474 w 10000"/>
                  <a:gd name="connsiteY48" fmla="*/ 9535 h 10000"/>
                  <a:gd name="connsiteX49" fmla="*/ 8474 w 10000"/>
                  <a:gd name="connsiteY49" fmla="*/ 9147 h 10000"/>
                  <a:gd name="connsiteX50" fmla="*/ 8037 w 10000"/>
                  <a:gd name="connsiteY50" fmla="*/ 9018 h 10000"/>
                  <a:gd name="connsiteX51" fmla="*/ 7788 w 10000"/>
                  <a:gd name="connsiteY51" fmla="*/ 8475 h 10000"/>
                  <a:gd name="connsiteX52" fmla="*/ 7414 w 10000"/>
                  <a:gd name="connsiteY52" fmla="*/ 8295 h 10000"/>
                  <a:gd name="connsiteX53" fmla="*/ 7227 w 10000"/>
                  <a:gd name="connsiteY53" fmla="*/ 8036 h 10000"/>
                  <a:gd name="connsiteX54" fmla="*/ 6760 w 10000"/>
                  <a:gd name="connsiteY54" fmla="*/ 7881 h 10000"/>
                  <a:gd name="connsiteX55" fmla="*/ 6854 w 10000"/>
                  <a:gd name="connsiteY55" fmla="*/ 7623 h 10000"/>
                  <a:gd name="connsiteX56" fmla="*/ 7196 w 10000"/>
                  <a:gd name="connsiteY56" fmla="*/ 7623 h 10000"/>
                  <a:gd name="connsiteX57" fmla="*/ 7383 w 10000"/>
                  <a:gd name="connsiteY57" fmla="*/ 7494 h 10000"/>
                  <a:gd name="connsiteX58" fmla="*/ 7477 w 10000"/>
                  <a:gd name="connsiteY58" fmla="*/ 6563 h 10000"/>
                  <a:gd name="connsiteX59" fmla="*/ 7882 w 10000"/>
                  <a:gd name="connsiteY59" fmla="*/ 6331 h 10000"/>
                  <a:gd name="connsiteX60" fmla="*/ 7975 w 10000"/>
                  <a:gd name="connsiteY60" fmla="*/ 5943 h 10000"/>
                  <a:gd name="connsiteX61" fmla="*/ 8629 w 10000"/>
                  <a:gd name="connsiteY61" fmla="*/ 5323 h 10000"/>
                  <a:gd name="connsiteX62" fmla="*/ 8816 w 10000"/>
                  <a:gd name="connsiteY62" fmla="*/ 4780 h 10000"/>
                  <a:gd name="connsiteX63" fmla="*/ 8785 w 10000"/>
                  <a:gd name="connsiteY63" fmla="*/ 4315 h 10000"/>
                  <a:gd name="connsiteX64" fmla="*/ 9128 w 10000"/>
                  <a:gd name="connsiteY64" fmla="*/ 3178 h 10000"/>
                  <a:gd name="connsiteX65" fmla="*/ 9938 w 10000"/>
                  <a:gd name="connsiteY65" fmla="*/ 2894 h 10000"/>
                  <a:gd name="connsiteX66" fmla="*/ 10000 w 10000"/>
                  <a:gd name="connsiteY66" fmla="*/ 2661 h 10000"/>
                  <a:gd name="connsiteX67" fmla="*/ 9346 w 10000"/>
                  <a:gd name="connsiteY67" fmla="*/ 2222 h 10000"/>
                  <a:gd name="connsiteX68" fmla="*/ 9252 w 10000"/>
                  <a:gd name="connsiteY68" fmla="*/ 1059 h 10000"/>
                  <a:gd name="connsiteX69" fmla="*/ 9065 w 10000"/>
                  <a:gd name="connsiteY69" fmla="*/ 879 h 10000"/>
                  <a:gd name="connsiteX70" fmla="*/ 9034 w 10000"/>
                  <a:gd name="connsiteY70" fmla="*/ 594 h 10000"/>
                  <a:gd name="connsiteX71" fmla="*/ 8287 w 10000"/>
                  <a:gd name="connsiteY71" fmla="*/ 0 h 10000"/>
                  <a:gd name="connsiteX0" fmla="*/ 8287 w 10000"/>
                  <a:gd name="connsiteY0" fmla="*/ 0 h 10000"/>
                  <a:gd name="connsiteX1" fmla="*/ 8037 w 10000"/>
                  <a:gd name="connsiteY1" fmla="*/ 155 h 10000"/>
                  <a:gd name="connsiteX2" fmla="*/ 7882 w 10000"/>
                  <a:gd name="connsiteY2" fmla="*/ 129 h 10000"/>
                  <a:gd name="connsiteX3" fmla="*/ 7726 w 10000"/>
                  <a:gd name="connsiteY3" fmla="*/ 413 h 10000"/>
                  <a:gd name="connsiteX4" fmla="*/ 7414 w 10000"/>
                  <a:gd name="connsiteY4" fmla="*/ 491 h 10000"/>
                  <a:gd name="connsiteX5" fmla="*/ 7290 w 10000"/>
                  <a:gd name="connsiteY5" fmla="*/ 698 h 10000"/>
                  <a:gd name="connsiteX6" fmla="*/ 7040 w 10000"/>
                  <a:gd name="connsiteY6" fmla="*/ 698 h 10000"/>
                  <a:gd name="connsiteX7" fmla="*/ 6822 w 10000"/>
                  <a:gd name="connsiteY7" fmla="*/ 620 h 10000"/>
                  <a:gd name="connsiteX8" fmla="*/ 5763 w 10000"/>
                  <a:gd name="connsiteY8" fmla="*/ 594 h 10000"/>
                  <a:gd name="connsiteX9" fmla="*/ 5826 w 10000"/>
                  <a:gd name="connsiteY9" fmla="*/ 491 h 10000"/>
                  <a:gd name="connsiteX10" fmla="*/ 5732 w 10000"/>
                  <a:gd name="connsiteY10" fmla="*/ 491 h 10000"/>
                  <a:gd name="connsiteX11" fmla="*/ 5670 w 10000"/>
                  <a:gd name="connsiteY11" fmla="*/ 594 h 10000"/>
                  <a:gd name="connsiteX12" fmla="*/ 1900 w 10000"/>
                  <a:gd name="connsiteY12" fmla="*/ 594 h 10000"/>
                  <a:gd name="connsiteX13" fmla="*/ 1900 w 10000"/>
                  <a:gd name="connsiteY13" fmla="*/ 1602 h 10000"/>
                  <a:gd name="connsiteX14" fmla="*/ 1308 w 10000"/>
                  <a:gd name="connsiteY14" fmla="*/ 1628 h 10000"/>
                  <a:gd name="connsiteX15" fmla="*/ 1308 w 10000"/>
                  <a:gd name="connsiteY15" fmla="*/ 1912 h 10000"/>
                  <a:gd name="connsiteX16" fmla="*/ 1308 w 10000"/>
                  <a:gd name="connsiteY16" fmla="*/ 3850 h 10000"/>
                  <a:gd name="connsiteX17" fmla="*/ 654 w 10000"/>
                  <a:gd name="connsiteY17" fmla="*/ 3928 h 10000"/>
                  <a:gd name="connsiteX18" fmla="*/ 561 w 10000"/>
                  <a:gd name="connsiteY18" fmla="*/ 4186 h 10000"/>
                  <a:gd name="connsiteX19" fmla="*/ 249 w 10000"/>
                  <a:gd name="connsiteY19" fmla="*/ 4522 h 10000"/>
                  <a:gd name="connsiteX20" fmla="*/ 249 w 10000"/>
                  <a:gd name="connsiteY20" fmla="*/ 4729 h 10000"/>
                  <a:gd name="connsiteX21" fmla="*/ 156 w 10000"/>
                  <a:gd name="connsiteY21" fmla="*/ 4832 h 10000"/>
                  <a:gd name="connsiteX22" fmla="*/ 0 w 10000"/>
                  <a:gd name="connsiteY22" fmla="*/ 5297 h 10000"/>
                  <a:gd name="connsiteX23" fmla="*/ 0 w 10000"/>
                  <a:gd name="connsiteY23" fmla="*/ 5452 h 10000"/>
                  <a:gd name="connsiteX24" fmla="*/ 249 w 10000"/>
                  <a:gd name="connsiteY24" fmla="*/ 5426 h 10000"/>
                  <a:gd name="connsiteX25" fmla="*/ 312 w 10000"/>
                  <a:gd name="connsiteY25" fmla="*/ 5685 h 10000"/>
                  <a:gd name="connsiteX26" fmla="*/ 623 w 10000"/>
                  <a:gd name="connsiteY26" fmla="*/ 6176 h 10000"/>
                  <a:gd name="connsiteX27" fmla="*/ 498 w 10000"/>
                  <a:gd name="connsiteY27" fmla="*/ 6305 h 10000"/>
                  <a:gd name="connsiteX28" fmla="*/ 997 w 10000"/>
                  <a:gd name="connsiteY28" fmla="*/ 6770 h 10000"/>
                  <a:gd name="connsiteX29" fmla="*/ 997 w 10000"/>
                  <a:gd name="connsiteY29" fmla="*/ 7364 h 10000"/>
                  <a:gd name="connsiteX30" fmla="*/ 1371 w 10000"/>
                  <a:gd name="connsiteY30" fmla="*/ 7494 h 10000"/>
                  <a:gd name="connsiteX31" fmla="*/ 1433 w 10000"/>
                  <a:gd name="connsiteY31" fmla="*/ 7623 h 10000"/>
                  <a:gd name="connsiteX32" fmla="*/ 1626 w 10000"/>
                  <a:gd name="connsiteY32" fmla="*/ 7704 h 10000"/>
                  <a:gd name="connsiteX33" fmla="*/ 1751 w 10000"/>
                  <a:gd name="connsiteY33" fmla="*/ 7394 h 10000"/>
                  <a:gd name="connsiteX34" fmla="*/ 2095 w 10000"/>
                  <a:gd name="connsiteY34" fmla="*/ 6887 h 10000"/>
                  <a:gd name="connsiteX35" fmla="*/ 2613 w 10000"/>
                  <a:gd name="connsiteY35" fmla="*/ 6949 h 10000"/>
                  <a:gd name="connsiteX36" fmla="*/ 2808 w 10000"/>
                  <a:gd name="connsiteY36" fmla="*/ 7202 h 10000"/>
                  <a:gd name="connsiteX37" fmla="*/ 3708 w 10000"/>
                  <a:gd name="connsiteY37" fmla="*/ 7107 h 10000"/>
                  <a:gd name="connsiteX38" fmla="*/ 3782 w 10000"/>
                  <a:gd name="connsiteY38" fmla="*/ 7282 h 10000"/>
                  <a:gd name="connsiteX39" fmla="*/ 4157 w 10000"/>
                  <a:gd name="connsiteY39" fmla="*/ 7266 h 10000"/>
                  <a:gd name="connsiteX40" fmla="*/ 4019 w 10000"/>
                  <a:gd name="connsiteY40" fmla="*/ 9664 h 10000"/>
                  <a:gd name="connsiteX41" fmla="*/ 4174 w 10000"/>
                  <a:gd name="connsiteY41" fmla="*/ 9561 h 10000"/>
                  <a:gd name="connsiteX42" fmla="*/ 4548 w 10000"/>
                  <a:gd name="connsiteY42" fmla="*/ 9612 h 10000"/>
                  <a:gd name="connsiteX43" fmla="*/ 4735 w 10000"/>
                  <a:gd name="connsiteY43" fmla="*/ 9509 h 10000"/>
                  <a:gd name="connsiteX44" fmla="*/ 5452 w 10000"/>
                  <a:gd name="connsiteY44" fmla="*/ 10000 h 10000"/>
                  <a:gd name="connsiteX45" fmla="*/ 6978 w 10000"/>
                  <a:gd name="connsiteY45" fmla="*/ 9922 h 10000"/>
                  <a:gd name="connsiteX46" fmla="*/ 7290 w 10000"/>
                  <a:gd name="connsiteY46" fmla="*/ 9793 h 10000"/>
                  <a:gd name="connsiteX47" fmla="*/ 7601 w 10000"/>
                  <a:gd name="connsiteY47" fmla="*/ 9535 h 10000"/>
                  <a:gd name="connsiteX48" fmla="*/ 8474 w 10000"/>
                  <a:gd name="connsiteY48" fmla="*/ 9535 h 10000"/>
                  <a:gd name="connsiteX49" fmla="*/ 8474 w 10000"/>
                  <a:gd name="connsiteY49" fmla="*/ 9147 h 10000"/>
                  <a:gd name="connsiteX50" fmla="*/ 8037 w 10000"/>
                  <a:gd name="connsiteY50" fmla="*/ 9018 h 10000"/>
                  <a:gd name="connsiteX51" fmla="*/ 7788 w 10000"/>
                  <a:gd name="connsiteY51" fmla="*/ 8475 h 10000"/>
                  <a:gd name="connsiteX52" fmla="*/ 7414 w 10000"/>
                  <a:gd name="connsiteY52" fmla="*/ 8295 h 10000"/>
                  <a:gd name="connsiteX53" fmla="*/ 7227 w 10000"/>
                  <a:gd name="connsiteY53" fmla="*/ 8036 h 10000"/>
                  <a:gd name="connsiteX54" fmla="*/ 6760 w 10000"/>
                  <a:gd name="connsiteY54" fmla="*/ 7881 h 10000"/>
                  <a:gd name="connsiteX55" fmla="*/ 6854 w 10000"/>
                  <a:gd name="connsiteY55" fmla="*/ 7623 h 10000"/>
                  <a:gd name="connsiteX56" fmla="*/ 7196 w 10000"/>
                  <a:gd name="connsiteY56" fmla="*/ 7623 h 10000"/>
                  <a:gd name="connsiteX57" fmla="*/ 7383 w 10000"/>
                  <a:gd name="connsiteY57" fmla="*/ 7494 h 10000"/>
                  <a:gd name="connsiteX58" fmla="*/ 7477 w 10000"/>
                  <a:gd name="connsiteY58" fmla="*/ 6563 h 10000"/>
                  <a:gd name="connsiteX59" fmla="*/ 7882 w 10000"/>
                  <a:gd name="connsiteY59" fmla="*/ 6331 h 10000"/>
                  <a:gd name="connsiteX60" fmla="*/ 7975 w 10000"/>
                  <a:gd name="connsiteY60" fmla="*/ 5943 h 10000"/>
                  <a:gd name="connsiteX61" fmla="*/ 8629 w 10000"/>
                  <a:gd name="connsiteY61" fmla="*/ 5323 h 10000"/>
                  <a:gd name="connsiteX62" fmla="*/ 8816 w 10000"/>
                  <a:gd name="connsiteY62" fmla="*/ 4780 h 10000"/>
                  <a:gd name="connsiteX63" fmla="*/ 8785 w 10000"/>
                  <a:gd name="connsiteY63" fmla="*/ 4315 h 10000"/>
                  <a:gd name="connsiteX64" fmla="*/ 9128 w 10000"/>
                  <a:gd name="connsiteY64" fmla="*/ 3178 h 10000"/>
                  <a:gd name="connsiteX65" fmla="*/ 9938 w 10000"/>
                  <a:gd name="connsiteY65" fmla="*/ 2894 h 10000"/>
                  <a:gd name="connsiteX66" fmla="*/ 10000 w 10000"/>
                  <a:gd name="connsiteY66" fmla="*/ 2661 h 10000"/>
                  <a:gd name="connsiteX67" fmla="*/ 9346 w 10000"/>
                  <a:gd name="connsiteY67" fmla="*/ 2222 h 10000"/>
                  <a:gd name="connsiteX68" fmla="*/ 9252 w 10000"/>
                  <a:gd name="connsiteY68" fmla="*/ 1059 h 10000"/>
                  <a:gd name="connsiteX69" fmla="*/ 9065 w 10000"/>
                  <a:gd name="connsiteY69" fmla="*/ 879 h 10000"/>
                  <a:gd name="connsiteX70" fmla="*/ 9034 w 10000"/>
                  <a:gd name="connsiteY70" fmla="*/ 594 h 10000"/>
                  <a:gd name="connsiteX71" fmla="*/ 8287 w 10000"/>
                  <a:gd name="connsiteY71" fmla="*/ 0 h 10000"/>
                  <a:gd name="connsiteX0" fmla="*/ 8287 w 10000"/>
                  <a:gd name="connsiteY0" fmla="*/ 0 h 10000"/>
                  <a:gd name="connsiteX1" fmla="*/ 8037 w 10000"/>
                  <a:gd name="connsiteY1" fmla="*/ 155 h 10000"/>
                  <a:gd name="connsiteX2" fmla="*/ 7882 w 10000"/>
                  <a:gd name="connsiteY2" fmla="*/ 129 h 10000"/>
                  <a:gd name="connsiteX3" fmla="*/ 7726 w 10000"/>
                  <a:gd name="connsiteY3" fmla="*/ 413 h 10000"/>
                  <a:gd name="connsiteX4" fmla="*/ 7414 w 10000"/>
                  <a:gd name="connsiteY4" fmla="*/ 491 h 10000"/>
                  <a:gd name="connsiteX5" fmla="*/ 7290 w 10000"/>
                  <a:gd name="connsiteY5" fmla="*/ 698 h 10000"/>
                  <a:gd name="connsiteX6" fmla="*/ 7040 w 10000"/>
                  <a:gd name="connsiteY6" fmla="*/ 698 h 10000"/>
                  <a:gd name="connsiteX7" fmla="*/ 6822 w 10000"/>
                  <a:gd name="connsiteY7" fmla="*/ 620 h 10000"/>
                  <a:gd name="connsiteX8" fmla="*/ 5763 w 10000"/>
                  <a:gd name="connsiteY8" fmla="*/ 594 h 10000"/>
                  <a:gd name="connsiteX9" fmla="*/ 5826 w 10000"/>
                  <a:gd name="connsiteY9" fmla="*/ 491 h 10000"/>
                  <a:gd name="connsiteX10" fmla="*/ 5732 w 10000"/>
                  <a:gd name="connsiteY10" fmla="*/ 491 h 10000"/>
                  <a:gd name="connsiteX11" fmla="*/ 5670 w 10000"/>
                  <a:gd name="connsiteY11" fmla="*/ 594 h 10000"/>
                  <a:gd name="connsiteX12" fmla="*/ 1900 w 10000"/>
                  <a:gd name="connsiteY12" fmla="*/ 594 h 10000"/>
                  <a:gd name="connsiteX13" fmla="*/ 1900 w 10000"/>
                  <a:gd name="connsiteY13" fmla="*/ 1602 h 10000"/>
                  <a:gd name="connsiteX14" fmla="*/ 1308 w 10000"/>
                  <a:gd name="connsiteY14" fmla="*/ 1628 h 10000"/>
                  <a:gd name="connsiteX15" fmla="*/ 1308 w 10000"/>
                  <a:gd name="connsiteY15" fmla="*/ 1912 h 10000"/>
                  <a:gd name="connsiteX16" fmla="*/ 1308 w 10000"/>
                  <a:gd name="connsiteY16" fmla="*/ 3850 h 10000"/>
                  <a:gd name="connsiteX17" fmla="*/ 654 w 10000"/>
                  <a:gd name="connsiteY17" fmla="*/ 3928 h 10000"/>
                  <a:gd name="connsiteX18" fmla="*/ 561 w 10000"/>
                  <a:gd name="connsiteY18" fmla="*/ 4186 h 10000"/>
                  <a:gd name="connsiteX19" fmla="*/ 249 w 10000"/>
                  <a:gd name="connsiteY19" fmla="*/ 4522 h 10000"/>
                  <a:gd name="connsiteX20" fmla="*/ 249 w 10000"/>
                  <a:gd name="connsiteY20" fmla="*/ 4729 h 10000"/>
                  <a:gd name="connsiteX21" fmla="*/ 156 w 10000"/>
                  <a:gd name="connsiteY21" fmla="*/ 4832 h 10000"/>
                  <a:gd name="connsiteX22" fmla="*/ 0 w 10000"/>
                  <a:gd name="connsiteY22" fmla="*/ 5297 h 10000"/>
                  <a:gd name="connsiteX23" fmla="*/ 0 w 10000"/>
                  <a:gd name="connsiteY23" fmla="*/ 5452 h 10000"/>
                  <a:gd name="connsiteX24" fmla="*/ 249 w 10000"/>
                  <a:gd name="connsiteY24" fmla="*/ 5426 h 10000"/>
                  <a:gd name="connsiteX25" fmla="*/ 312 w 10000"/>
                  <a:gd name="connsiteY25" fmla="*/ 5685 h 10000"/>
                  <a:gd name="connsiteX26" fmla="*/ 623 w 10000"/>
                  <a:gd name="connsiteY26" fmla="*/ 6176 h 10000"/>
                  <a:gd name="connsiteX27" fmla="*/ 498 w 10000"/>
                  <a:gd name="connsiteY27" fmla="*/ 6305 h 10000"/>
                  <a:gd name="connsiteX28" fmla="*/ 997 w 10000"/>
                  <a:gd name="connsiteY28" fmla="*/ 6770 h 10000"/>
                  <a:gd name="connsiteX29" fmla="*/ 997 w 10000"/>
                  <a:gd name="connsiteY29" fmla="*/ 7364 h 10000"/>
                  <a:gd name="connsiteX30" fmla="*/ 1371 w 10000"/>
                  <a:gd name="connsiteY30" fmla="*/ 7494 h 10000"/>
                  <a:gd name="connsiteX31" fmla="*/ 1433 w 10000"/>
                  <a:gd name="connsiteY31" fmla="*/ 7623 h 10000"/>
                  <a:gd name="connsiteX32" fmla="*/ 1626 w 10000"/>
                  <a:gd name="connsiteY32" fmla="*/ 7704 h 10000"/>
                  <a:gd name="connsiteX33" fmla="*/ 1751 w 10000"/>
                  <a:gd name="connsiteY33" fmla="*/ 7394 h 10000"/>
                  <a:gd name="connsiteX34" fmla="*/ 2095 w 10000"/>
                  <a:gd name="connsiteY34" fmla="*/ 6887 h 10000"/>
                  <a:gd name="connsiteX35" fmla="*/ 2613 w 10000"/>
                  <a:gd name="connsiteY35" fmla="*/ 6949 h 10000"/>
                  <a:gd name="connsiteX36" fmla="*/ 2808 w 10000"/>
                  <a:gd name="connsiteY36" fmla="*/ 7202 h 10000"/>
                  <a:gd name="connsiteX37" fmla="*/ 3708 w 10000"/>
                  <a:gd name="connsiteY37" fmla="*/ 7107 h 10000"/>
                  <a:gd name="connsiteX38" fmla="*/ 3782 w 10000"/>
                  <a:gd name="connsiteY38" fmla="*/ 7282 h 10000"/>
                  <a:gd name="connsiteX39" fmla="*/ 4157 w 10000"/>
                  <a:gd name="connsiteY39" fmla="*/ 7266 h 10000"/>
                  <a:gd name="connsiteX40" fmla="*/ 4425 w 10000"/>
                  <a:gd name="connsiteY40" fmla="*/ 7063 h 10000"/>
                  <a:gd name="connsiteX41" fmla="*/ 4174 w 10000"/>
                  <a:gd name="connsiteY41" fmla="*/ 9561 h 10000"/>
                  <a:gd name="connsiteX42" fmla="*/ 4548 w 10000"/>
                  <a:gd name="connsiteY42" fmla="*/ 9612 h 10000"/>
                  <a:gd name="connsiteX43" fmla="*/ 4735 w 10000"/>
                  <a:gd name="connsiteY43" fmla="*/ 9509 h 10000"/>
                  <a:gd name="connsiteX44" fmla="*/ 5452 w 10000"/>
                  <a:gd name="connsiteY44" fmla="*/ 10000 h 10000"/>
                  <a:gd name="connsiteX45" fmla="*/ 6978 w 10000"/>
                  <a:gd name="connsiteY45" fmla="*/ 9922 h 10000"/>
                  <a:gd name="connsiteX46" fmla="*/ 7290 w 10000"/>
                  <a:gd name="connsiteY46" fmla="*/ 9793 h 10000"/>
                  <a:gd name="connsiteX47" fmla="*/ 7601 w 10000"/>
                  <a:gd name="connsiteY47" fmla="*/ 9535 h 10000"/>
                  <a:gd name="connsiteX48" fmla="*/ 8474 w 10000"/>
                  <a:gd name="connsiteY48" fmla="*/ 9535 h 10000"/>
                  <a:gd name="connsiteX49" fmla="*/ 8474 w 10000"/>
                  <a:gd name="connsiteY49" fmla="*/ 9147 h 10000"/>
                  <a:gd name="connsiteX50" fmla="*/ 8037 w 10000"/>
                  <a:gd name="connsiteY50" fmla="*/ 9018 h 10000"/>
                  <a:gd name="connsiteX51" fmla="*/ 7788 w 10000"/>
                  <a:gd name="connsiteY51" fmla="*/ 8475 h 10000"/>
                  <a:gd name="connsiteX52" fmla="*/ 7414 w 10000"/>
                  <a:gd name="connsiteY52" fmla="*/ 8295 h 10000"/>
                  <a:gd name="connsiteX53" fmla="*/ 7227 w 10000"/>
                  <a:gd name="connsiteY53" fmla="*/ 8036 h 10000"/>
                  <a:gd name="connsiteX54" fmla="*/ 6760 w 10000"/>
                  <a:gd name="connsiteY54" fmla="*/ 7881 h 10000"/>
                  <a:gd name="connsiteX55" fmla="*/ 6854 w 10000"/>
                  <a:gd name="connsiteY55" fmla="*/ 7623 h 10000"/>
                  <a:gd name="connsiteX56" fmla="*/ 7196 w 10000"/>
                  <a:gd name="connsiteY56" fmla="*/ 7623 h 10000"/>
                  <a:gd name="connsiteX57" fmla="*/ 7383 w 10000"/>
                  <a:gd name="connsiteY57" fmla="*/ 7494 h 10000"/>
                  <a:gd name="connsiteX58" fmla="*/ 7477 w 10000"/>
                  <a:gd name="connsiteY58" fmla="*/ 6563 h 10000"/>
                  <a:gd name="connsiteX59" fmla="*/ 7882 w 10000"/>
                  <a:gd name="connsiteY59" fmla="*/ 6331 h 10000"/>
                  <a:gd name="connsiteX60" fmla="*/ 7975 w 10000"/>
                  <a:gd name="connsiteY60" fmla="*/ 5943 h 10000"/>
                  <a:gd name="connsiteX61" fmla="*/ 8629 w 10000"/>
                  <a:gd name="connsiteY61" fmla="*/ 5323 h 10000"/>
                  <a:gd name="connsiteX62" fmla="*/ 8816 w 10000"/>
                  <a:gd name="connsiteY62" fmla="*/ 4780 h 10000"/>
                  <a:gd name="connsiteX63" fmla="*/ 8785 w 10000"/>
                  <a:gd name="connsiteY63" fmla="*/ 4315 h 10000"/>
                  <a:gd name="connsiteX64" fmla="*/ 9128 w 10000"/>
                  <a:gd name="connsiteY64" fmla="*/ 3178 h 10000"/>
                  <a:gd name="connsiteX65" fmla="*/ 9938 w 10000"/>
                  <a:gd name="connsiteY65" fmla="*/ 2894 h 10000"/>
                  <a:gd name="connsiteX66" fmla="*/ 10000 w 10000"/>
                  <a:gd name="connsiteY66" fmla="*/ 2661 h 10000"/>
                  <a:gd name="connsiteX67" fmla="*/ 9346 w 10000"/>
                  <a:gd name="connsiteY67" fmla="*/ 2222 h 10000"/>
                  <a:gd name="connsiteX68" fmla="*/ 9252 w 10000"/>
                  <a:gd name="connsiteY68" fmla="*/ 1059 h 10000"/>
                  <a:gd name="connsiteX69" fmla="*/ 9065 w 10000"/>
                  <a:gd name="connsiteY69" fmla="*/ 879 h 10000"/>
                  <a:gd name="connsiteX70" fmla="*/ 9034 w 10000"/>
                  <a:gd name="connsiteY70" fmla="*/ 594 h 10000"/>
                  <a:gd name="connsiteX71" fmla="*/ 8287 w 10000"/>
                  <a:gd name="connsiteY71" fmla="*/ 0 h 10000"/>
                  <a:gd name="connsiteX0" fmla="*/ 8287 w 10000"/>
                  <a:gd name="connsiteY0" fmla="*/ 0 h 10000"/>
                  <a:gd name="connsiteX1" fmla="*/ 8037 w 10000"/>
                  <a:gd name="connsiteY1" fmla="*/ 155 h 10000"/>
                  <a:gd name="connsiteX2" fmla="*/ 7882 w 10000"/>
                  <a:gd name="connsiteY2" fmla="*/ 129 h 10000"/>
                  <a:gd name="connsiteX3" fmla="*/ 7726 w 10000"/>
                  <a:gd name="connsiteY3" fmla="*/ 413 h 10000"/>
                  <a:gd name="connsiteX4" fmla="*/ 7414 w 10000"/>
                  <a:gd name="connsiteY4" fmla="*/ 491 h 10000"/>
                  <a:gd name="connsiteX5" fmla="*/ 7290 w 10000"/>
                  <a:gd name="connsiteY5" fmla="*/ 698 h 10000"/>
                  <a:gd name="connsiteX6" fmla="*/ 7040 w 10000"/>
                  <a:gd name="connsiteY6" fmla="*/ 698 h 10000"/>
                  <a:gd name="connsiteX7" fmla="*/ 6822 w 10000"/>
                  <a:gd name="connsiteY7" fmla="*/ 620 h 10000"/>
                  <a:gd name="connsiteX8" fmla="*/ 5763 w 10000"/>
                  <a:gd name="connsiteY8" fmla="*/ 594 h 10000"/>
                  <a:gd name="connsiteX9" fmla="*/ 5826 w 10000"/>
                  <a:gd name="connsiteY9" fmla="*/ 491 h 10000"/>
                  <a:gd name="connsiteX10" fmla="*/ 5732 w 10000"/>
                  <a:gd name="connsiteY10" fmla="*/ 491 h 10000"/>
                  <a:gd name="connsiteX11" fmla="*/ 5670 w 10000"/>
                  <a:gd name="connsiteY11" fmla="*/ 594 h 10000"/>
                  <a:gd name="connsiteX12" fmla="*/ 1900 w 10000"/>
                  <a:gd name="connsiteY12" fmla="*/ 594 h 10000"/>
                  <a:gd name="connsiteX13" fmla="*/ 1900 w 10000"/>
                  <a:gd name="connsiteY13" fmla="*/ 1602 h 10000"/>
                  <a:gd name="connsiteX14" fmla="*/ 1308 w 10000"/>
                  <a:gd name="connsiteY14" fmla="*/ 1628 h 10000"/>
                  <a:gd name="connsiteX15" fmla="*/ 1308 w 10000"/>
                  <a:gd name="connsiteY15" fmla="*/ 1912 h 10000"/>
                  <a:gd name="connsiteX16" fmla="*/ 1308 w 10000"/>
                  <a:gd name="connsiteY16" fmla="*/ 3850 h 10000"/>
                  <a:gd name="connsiteX17" fmla="*/ 654 w 10000"/>
                  <a:gd name="connsiteY17" fmla="*/ 3928 h 10000"/>
                  <a:gd name="connsiteX18" fmla="*/ 561 w 10000"/>
                  <a:gd name="connsiteY18" fmla="*/ 4186 h 10000"/>
                  <a:gd name="connsiteX19" fmla="*/ 249 w 10000"/>
                  <a:gd name="connsiteY19" fmla="*/ 4522 h 10000"/>
                  <a:gd name="connsiteX20" fmla="*/ 249 w 10000"/>
                  <a:gd name="connsiteY20" fmla="*/ 4729 h 10000"/>
                  <a:gd name="connsiteX21" fmla="*/ 156 w 10000"/>
                  <a:gd name="connsiteY21" fmla="*/ 4832 h 10000"/>
                  <a:gd name="connsiteX22" fmla="*/ 0 w 10000"/>
                  <a:gd name="connsiteY22" fmla="*/ 5297 h 10000"/>
                  <a:gd name="connsiteX23" fmla="*/ 0 w 10000"/>
                  <a:gd name="connsiteY23" fmla="*/ 5452 h 10000"/>
                  <a:gd name="connsiteX24" fmla="*/ 249 w 10000"/>
                  <a:gd name="connsiteY24" fmla="*/ 5426 h 10000"/>
                  <a:gd name="connsiteX25" fmla="*/ 312 w 10000"/>
                  <a:gd name="connsiteY25" fmla="*/ 5685 h 10000"/>
                  <a:gd name="connsiteX26" fmla="*/ 623 w 10000"/>
                  <a:gd name="connsiteY26" fmla="*/ 6176 h 10000"/>
                  <a:gd name="connsiteX27" fmla="*/ 498 w 10000"/>
                  <a:gd name="connsiteY27" fmla="*/ 6305 h 10000"/>
                  <a:gd name="connsiteX28" fmla="*/ 997 w 10000"/>
                  <a:gd name="connsiteY28" fmla="*/ 6770 h 10000"/>
                  <a:gd name="connsiteX29" fmla="*/ 997 w 10000"/>
                  <a:gd name="connsiteY29" fmla="*/ 7364 h 10000"/>
                  <a:gd name="connsiteX30" fmla="*/ 1371 w 10000"/>
                  <a:gd name="connsiteY30" fmla="*/ 7494 h 10000"/>
                  <a:gd name="connsiteX31" fmla="*/ 1433 w 10000"/>
                  <a:gd name="connsiteY31" fmla="*/ 7623 h 10000"/>
                  <a:gd name="connsiteX32" fmla="*/ 1626 w 10000"/>
                  <a:gd name="connsiteY32" fmla="*/ 7704 h 10000"/>
                  <a:gd name="connsiteX33" fmla="*/ 1751 w 10000"/>
                  <a:gd name="connsiteY33" fmla="*/ 7394 h 10000"/>
                  <a:gd name="connsiteX34" fmla="*/ 2095 w 10000"/>
                  <a:gd name="connsiteY34" fmla="*/ 6887 h 10000"/>
                  <a:gd name="connsiteX35" fmla="*/ 2613 w 10000"/>
                  <a:gd name="connsiteY35" fmla="*/ 6949 h 10000"/>
                  <a:gd name="connsiteX36" fmla="*/ 2808 w 10000"/>
                  <a:gd name="connsiteY36" fmla="*/ 7202 h 10000"/>
                  <a:gd name="connsiteX37" fmla="*/ 3708 w 10000"/>
                  <a:gd name="connsiteY37" fmla="*/ 7107 h 10000"/>
                  <a:gd name="connsiteX38" fmla="*/ 3782 w 10000"/>
                  <a:gd name="connsiteY38" fmla="*/ 7282 h 10000"/>
                  <a:gd name="connsiteX39" fmla="*/ 4157 w 10000"/>
                  <a:gd name="connsiteY39" fmla="*/ 7266 h 10000"/>
                  <a:gd name="connsiteX40" fmla="*/ 4425 w 10000"/>
                  <a:gd name="connsiteY40" fmla="*/ 7063 h 10000"/>
                  <a:gd name="connsiteX41" fmla="*/ 4707 w 10000"/>
                  <a:gd name="connsiteY41" fmla="*/ 7055 h 10000"/>
                  <a:gd name="connsiteX42" fmla="*/ 4548 w 10000"/>
                  <a:gd name="connsiteY42" fmla="*/ 9612 h 10000"/>
                  <a:gd name="connsiteX43" fmla="*/ 4735 w 10000"/>
                  <a:gd name="connsiteY43" fmla="*/ 9509 h 10000"/>
                  <a:gd name="connsiteX44" fmla="*/ 5452 w 10000"/>
                  <a:gd name="connsiteY44" fmla="*/ 10000 h 10000"/>
                  <a:gd name="connsiteX45" fmla="*/ 6978 w 10000"/>
                  <a:gd name="connsiteY45" fmla="*/ 9922 h 10000"/>
                  <a:gd name="connsiteX46" fmla="*/ 7290 w 10000"/>
                  <a:gd name="connsiteY46" fmla="*/ 9793 h 10000"/>
                  <a:gd name="connsiteX47" fmla="*/ 7601 w 10000"/>
                  <a:gd name="connsiteY47" fmla="*/ 9535 h 10000"/>
                  <a:gd name="connsiteX48" fmla="*/ 8474 w 10000"/>
                  <a:gd name="connsiteY48" fmla="*/ 9535 h 10000"/>
                  <a:gd name="connsiteX49" fmla="*/ 8474 w 10000"/>
                  <a:gd name="connsiteY49" fmla="*/ 9147 h 10000"/>
                  <a:gd name="connsiteX50" fmla="*/ 8037 w 10000"/>
                  <a:gd name="connsiteY50" fmla="*/ 9018 h 10000"/>
                  <a:gd name="connsiteX51" fmla="*/ 7788 w 10000"/>
                  <a:gd name="connsiteY51" fmla="*/ 8475 h 10000"/>
                  <a:gd name="connsiteX52" fmla="*/ 7414 w 10000"/>
                  <a:gd name="connsiteY52" fmla="*/ 8295 h 10000"/>
                  <a:gd name="connsiteX53" fmla="*/ 7227 w 10000"/>
                  <a:gd name="connsiteY53" fmla="*/ 8036 h 10000"/>
                  <a:gd name="connsiteX54" fmla="*/ 6760 w 10000"/>
                  <a:gd name="connsiteY54" fmla="*/ 7881 h 10000"/>
                  <a:gd name="connsiteX55" fmla="*/ 6854 w 10000"/>
                  <a:gd name="connsiteY55" fmla="*/ 7623 h 10000"/>
                  <a:gd name="connsiteX56" fmla="*/ 7196 w 10000"/>
                  <a:gd name="connsiteY56" fmla="*/ 7623 h 10000"/>
                  <a:gd name="connsiteX57" fmla="*/ 7383 w 10000"/>
                  <a:gd name="connsiteY57" fmla="*/ 7494 h 10000"/>
                  <a:gd name="connsiteX58" fmla="*/ 7477 w 10000"/>
                  <a:gd name="connsiteY58" fmla="*/ 6563 h 10000"/>
                  <a:gd name="connsiteX59" fmla="*/ 7882 w 10000"/>
                  <a:gd name="connsiteY59" fmla="*/ 6331 h 10000"/>
                  <a:gd name="connsiteX60" fmla="*/ 7975 w 10000"/>
                  <a:gd name="connsiteY60" fmla="*/ 5943 h 10000"/>
                  <a:gd name="connsiteX61" fmla="*/ 8629 w 10000"/>
                  <a:gd name="connsiteY61" fmla="*/ 5323 h 10000"/>
                  <a:gd name="connsiteX62" fmla="*/ 8816 w 10000"/>
                  <a:gd name="connsiteY62" fmla="*/ 4780 h 10000"/>
                  <a:gd name="connsiteX63" fmla="*/ 8785 w 10000"/>
                  <a:gd name="connsiteY63" fmla="*/ 4315 h 10000"/>
                  <a:gd name="connsiteX64" fmla="*/ 9128 w 10000"/>
                  <a:gd name="connsiteY64" fmla="*/ 3178 h 10000"/>
                  <a:gd name="connsiteX65" fmla="*/ 9938 w 10000"/>
                  <a:gd name="connsiteY65" fmla="*/ 2894 h 10000"/>
                  <a:gd name="connsiteX66" fmla="*/ 10000 w 10000"/>
                  <a:gd name="connsiteY66" fmla="*/ 2661 h 10000"/>
                  <a:gd name="connsiteX67" fmla="*/ 9346 w 10000"/>
                  <a:gd name="connsiteY67" fmla="*/ 2222 h 10000"/>
                  <a:gd name="connsiteX68" fmla="*/ 9252 w 10000"/>
                  <a:gd name="connsiteY68" fmla="*/ 1059 h 10000"/>
                  <a:gd name="connsiteX69" fmla="*/ 9065 w 10000"/>
                  <a:gd name="connsiteY69" fmla="*/ 879 h 10000"/>
                  <a:gd name="connsiteX70" fmla="*/ 9034 w 10000"/>
                  <a:gd name="connsiteY70" fmla="*/ 594 h 10000"/>
                  <a:gd name="connsiteX71" fmla="*/ 8287 w 10000"/>
                  <a:gd name="connsiteY71" fmla="*/ 0 h 10000"/>
                  <a:gd name="connsiteX0" fmla="*/ 8287 w 10000"/>
                  <a:gd name="connsiteY0" fmla="*/ 0 h 10000"/>
                  <a:gd name="connsiteX1" fmla="*/ 8037 w 10000"/>
                  <a:gd name="connsiteY1" fmla="*/ 155 h 10000"/>
                  <a:gd name="connsiteX2" fmla="*/ 7882 w 10000"/>
                  <a:gd name="connsiteY2" fmla="*/ 129 h 10000"/>
                  <a:gd name="connsiteX3" fmla="*/ 7726 w 10000"/>
                  <a:gd name="connsiteY3" fmla="*/ 413 h 10000"/>
                  <a:gd name="connsiteX4" fmla="*/ 7414 w 10000"/>
                  <a:gd name="connsiteY4" fmla="*/ 491 h 10000"/>
                  <a:gd name="connsiteX5" fmla="*/ 7290 w 10000"/>
                  <a:gd name="connsiteY5" fmla="*/ 698 h 10000"/>
                  <a:gd name="connsiteX6" fmla="*/ 7040 w 10000"/>
                  <a:gd name="connsiteY6" fmla="*/ 698 h 10000"/>
                  <a:gd name="connsiteX7" fmla="*/ 6822 w 10000"/>
                  <a:gd name="connsiteY7" fmla="*/ 620 h 10000"/>
                  <a:gd name="connsiteX8" fmla="*/ 5763 w 10000"/>
                  <a:gd name="connsiteY8" fmla="*/ 594 h 10000"/>
                  <a:gd name="connsiteX9" fmla="*/ 5826 w 10000"/>
                  <a:gd name="connsiteY9" fmla="*/ 491 h 10000"/>
                  <a:gd name="connsiteX10" fmla="*/ 5732 w 10000"/>
                  <a:gd name="connsiteY10" fmla="*/ 491 h 10000"/>
                  <a:gd name="connsiteX11" fmla="*/ 5670 w 10000"/>
                  <a:gd name="connsiteY11" fmla="*/ 594 h 10000"/>
                  <a:gd name="connsiteX12" fmla="*/ 1900 w 10000"/>
                  <a:gd name="connsiteY12" fmla="*/ 594 h 10000"/>
                  <a:gd name="connsiteX13" fmla="*/ 1900 w 10000"/>
                  <a:gd name="connsiteY13" fmla="*/ 1602 h 10000"/>
                  <a:gd name="connsiteX14" fmla="*/ 1308 w 10000"/>
                  <a:gd name="connsiteY14" fmla="*/ 1628 h 10000"/>
                  <a:gd name="connsiteX15" fmla="*/ 1308 w 10000"/>
                  <a:gd name="connsiteY15" fmla="*/ 1912 h 10000"/>
                  <a:gd name="connsiteX16" fmla="*/ 1308 w 10000"/>
                  <a:gd name="connsiteY16" fmla="*/ 3850 h 10000"/>
                  <a:gd name="connsiteX17" fmla="*/ 654 w 10000"/>
                  <a:gd name="connsiteY17" fmla="*/ 3928 h 10000"/>
                  <a:gd name="connsiteX18" fmla="*/ 561 w 10000"/>
                  <a:gd name="connsiteY18" fmla="*/ 4186 h 10000"/>
                  <a:gd name="connsiteX19" fmla="*/ 249 w 10000"/>
                  <a:gd name="connsiteY19" fmla="*/ 4522 h 10000"/>
                  <a:gd name="connsiteX20" fmla="*/ 249 w 10000"/>
                  <a:gd name="connsiteY20" fmla="*/ 4729 h 10000"/>
                  <a:gd name="connsiteX21" fmla="*/ 156 w 10000"/>
                  <a:gd name="connsiteY21" fmla="*/ 4832 h 10000"/>
                  <a:gd name="connsiteX22" fmla="*/ 0 w 10000"/>
                  <a:gd name="connsiteY22" fmla="*/ 5297 h 10000"/>
                  <a:gd name="connsiteX23" fmla="*/ 0 w 10000"/>
                  <a:gd name="connsiteY23" fmla="*/ 5452 h 10000"/>
                  <a:gd name="connsiteX24" fmla="*/ 249 w 10000"/>
                  <a:gd name="connsiteY24" fmla="*/ 5426 h 10000"/>
                  <a:gd name="connsiteX25" fmla="*/ 312 w 10000"/>
                  <a:gd name="connsiteY25" fmla="*/ 5685 h 10000"/>
                  <a:gd name="connsiteX26" fmla="*/ 623 w 10000"/>
                  <a:gd name="connsiteY26" fmla="*/ 6176 h 10000"/>
                  <a:gd name="connsiteX27" fmla="*/ 498 w 10000"/>
                  <a:gd name="connsiteY27" fmla="*/ 6305 h 10000"/>
                  <a:gd name="connsiteX28" fmla="*/ 997 w 10000"/>
                  <a:gd name="connsiteY28" fmla="*/ 6770 h 10000"/>
                  <a:gd name="connsiteX29" fmla="*/ 997 w 10000"/>
                  <a:gd name="connsiteY29" fmla="*/ 7364 h 10000"/>
                  <a:gd name="connsiteX30" fmla="*/ 1371 w 10000"/>
                  <a:gd name="connsiteY30" fmla="*/ 7494 h 10000"/>
                  <a:gd name="connsiteX31" fmla="*/ 1433 w 10000"/>
                  <a:gd name="connsiteY31" fmla="*/ 7623 h 10000"/>
                  <a:gd name="connsiteX32" fmla="*/ 1626 w 10000"/>
                  <a:gd name="connsiteY32" fmla="*/ 7704 h 10000"/>
                  <a:gd name="connsiteX33" fmla="*/ 1751 w 10000"/>
                  <a:gd name="connsiteY33" fmla="*/ 7394 h 10000"/>
                  <a:gd name="connsiteX34" fmla="*/ 2095 w 10000"/>
                  <a:gd name="connsiteY34" fmla="*/ 6887 h 10000"/>
                  <a:gd name="connsiteX35" fmla="*/ 2613 w 10000"/>
                  <a:gd name="connsiteY35" fmla="*/ 6949 h 10000"/>
                  <a:gd name="connsiteX36" fmla="*/ 2808 w 10000"/>
                  <a:gd name="connsiteY36" fmla="*/ 7202 h 10000"/>
                  <a:gd name="connsiteX37" fmla="*/ 3708 w 10000"/>
                  <a:gd name="connsiteY37" fmla="*/ 7107 h 10000"/>
                  <a:gd name="connsiteX38" fmla="*/ 3782 w 10000"/>
                  <a:gd name="connsiteY38" fmla="*/ 7282 h 10000"/>
                  <a:gd name="connsiteX39" fmla="*/ 4157 w 10000"/>
                  <a:gd name="connsiteY39" fmla="*/ 7266 h 10000"/>
                  <a:gd name="connsiteX40" fmla="*/ 4425 w 10000"/>
                  <a:gd name="connsiteY40" fmla="*/ 7063 h 10000"/>
                  <a:gd name="connsiteX41" fmla="*/ 4707 w 10000"/>
                  <a:gd name="connsiteY41" fmla="*/ 7055 h 10000"/>
                  <a:gd name="connsiteX42" fmla="*/ 4700 w 10000"/>
                  <a:gd name="connsiteY42" fmla="*/ 6906 h 10000"/>
                  <a:gd name="connsiteX43" fmla="*/ 4735 w 10000"/>
                  <a:gd name="connsiteY43" fmla="*/ 9509 h 10000"/>
                  <a:gd name="connsiteX44" fmla="*/ 5452 w 10000"/>
                  <a:gd name="connsiteY44" fmla="*/ 10000 h 10000"/>
                  <a:gd name="connsiteX45" fmla="*/ 6978 w 10000"/>
                  <a:gd name="connsiteY45" fmla="*/ 9922 h 10000"/>
                  <a:gd name="connsiteX46" fmla="*/ 7290 w 10000"/>
                  <a:gd name="connsiteY46" fmla="*/ 9793 h 10000"/>
                  <a:gd name="connsiteX47" fmla="*/ 7601 w 10000"/>
                  <a:gd name="connsiteY47" fmla="*/ 9535 h 10000"/>
                  <a:gd name="connsiteX48" fmla="*/ 8474 w 10000"/>
                  <a:gd name="connsiteY48" fmla="*/ 9535 h 10000"/>
                  <a:gd name="connsiteX49" fmla="*/ 8474 w 10000"/>
                  <a:gd name="connsiteY49" fmla="*/ 9147 h 10000"/>
                  <a:gd name="connsiteX50" fmla="*/ 8037 w 10000"/>
                  <a:gd name="connsiteY50" fmla="*/ 9018 h 10000"/>
                  <a:gd name="connsiteX51" fmla="*/ 7788 w 10000"/>
                  <a:gd name="connsiteY51" fmla="*/ 8475 h 10000"/>
                  <a:gd name="connsiteX52" fmla="*/ 7414 w 10000"/>
                  <a:gd name="connsiteY52" fmla="*/ 8295 h 10000"/>
                  <a:gd name="connsiteX53" fmla="*/ 7227 w 10000"/>
                  <a:gd name="connsiteY53" fmla="*/ 8036 h 10000"/>
                  <a:gd name="connsiteX54" fmla="*/ 6760 w 10000"/>
                  <a:gd name="connsiteY54" fmla="*/ 7881 h 10000"/>
                  <a:gd name="connsiteX55" fmla="*/ 6854 w 10000"/>
                  <a:gd name="connsiteY55" fmla="*/ 7623 h 10000"/>
                  <a:gd name="connsiteX56" fmla="*/ 7196 w 10000"/>
                  <a:gd name="connsiteY56" fmla="*/ 7623 h 10000"/>
                  <a:gd name="connsiteX57" fmla="*/ 7383 w 10000"/>
                  <a:gd name="connsiteY57" fmla="*/ 7494 h 10000"/>
                  <a:gd name="connsiteX58" fmla="*/ 7477 w 10000"/>
                  <a:gd name="connsiteY58" fmla="*/ 6563 h 10000"/>
                  <a:gd name="connsiteX59" fmla="*/ 7882 w 10000"/>
                  <a:gd name="connsiteY59" fmla="*/ 6331 h 10000"/>
                  <a:gd name="connsiteX60" fmla="*/ 7975 w 10000"/>
                  <a:gd name="connsiteY60" fmla="*/ 5943 h 10000"/>
                  <a:gd name="connsiteX61" fmla="*/ 8629 w 10000"/>
                  <a:gd name="connsiteY61" fmla="*/ 5323 h 10000"/>
                  <a:gd name="connsiteX62" fmla="*/ 8816 w 10000"/>
                  <a:gd name="connsiteY62" fmla="*/ 4780 h 10000"/>
                  <a:gd name="connsiteX63" fmla="*/ 8785 w 10000"/>
                  <a:gd name="connsiteY63" fmla="*/ 4315 h 10000"/>
                  <a:gd name="connsiteX64" fmla="*/ 9128 w 10000"/>
                  <a:gd name="connsiteY64" fmla="*/ 3178 h 10000"/>
                  <a:gd name="connsiteX65" fmla="*/ 9938 w 10000"/>
                  <a:gd name="connsiteY65" fmla="*/ 2894 h 10000"/>
                  <a:gd name="connsiteX66" fmla="*/ 10000 w 10000"/>
                  <a:gd name="connsiteY66" fmla="*/ 2661 h 10000"/>
                  <a:gd name="connsiteX67" fmla="*/ 9346 w 10000"/>
                  <a:gd name="connsiteY67" fmla="*/ 2222 h 10000"/>
                  <a:gd name="connsiteX68" fmla="*/ 9252 w 10000"/>
                  <a:gd name="connsiteY68" fmla="*/ 1059 h 10000"/>
                  <a:gd name="connsiteX69" fmla="*/ 9065 w 10000"/>
                  <a:gd name="connsiteY69" fmla="*/ 879 h 10000"/>
                  <a:gd name="connsiteX70" fmla="*/ 9034 w 10000"/>
                  <a:gd name="connsiteY70" fmla="*/ 594 h 10000"/>
                  <a:gd name="connsiteX71" fmla="*/ 8287 w 10000"/>
                  <a:gd name="connsiteY71" fmla="*/ 0 h 10000"/>
                  <a:gd name="connsiteX0" fmla="*/ 8287 w 10000"/>
                  <a:gd name="connsiteY0" fmla="*/ 0 h 10000"/>
                  <a:gd name="connsiteX1" fmla="*/ 8037 w 10000"/>
                  <a:gd name="connsiteY1" fmla="*/ 155 h 10000"/>
                  <a:gd name="connsiteX2" fmla="*/ 7882 w 10000"/>
                  <a:gd name="connsiteY2" fmla="*/ 129 h 10000"/>
                  <a:gd name="connsiteX3" fmla="*/ 7726 w 10000"/>
                  <a:gd name="connsiteY3" fmla="*/ 413 h 10000"/>
                  <a:gd name="connsiteX4" fmla="*/ 7414 w 10000"/>
                  <a:gd name="connsiteY4" fmla="*/ 491 h 10000"/>
                  <a:gd name="connsiteX5" fmla="*/ 7290 w 10000"/>
                  <a:gd name="connsiteY5" fmla="*/ 698 h 10000"/>
                  <a:gd name="connsiteX6" fmla="*/ 7040 w 10000"/>
                  <a:gd name="connsiteY6" fmla="*/ 698 h 10000"/>
                  <a:gd name="connsiteX7" fmla="*/ 6822 w 10000"/>
                  <a:gd name="connsiteY7" fmla="*/ 620 h 10000"/>
                  <a:gd name="connsiteX8" fmla="*/ 5763 w 10000"/>
                  <a:gd name="connsiteY8" fmla="*/ 594 h 10000"/>
                  <a:gd name="connsiteX9" fmla="*/ 5826 w 10000"/>
                  <a:gd name="connsiteY9" fmla="*/ 491 h 10000"/>
                  <a:gd name="connsiteX10" fmla="*/ 5732 w 10000"/>
                  <a:gd name="connsiteY10" fmla="*/ 491 h 10000"/>
                  <a:gd name="connsiteX11" fmla="*/ 5670 w 10000"/>
                  <a:gd name="connsiteY11" fmla="*/ 594 h 10000"/>
                  <a:gd name="connsiteX12" fmla="*/ 1900 w 10000"/>
                  <a:gd name="connsiteY12" fmla="*/ 594 h 10000"/>
                  <a:gd name="connsiteX13" fmla="*/ 1900 w 10000"/>
                  <a:gd name="connsiteY13" fmla="*/ 1602 h 10000"/>
                  <a:gd name="connsiteX14" fmla="*/ 1308 w 10000"/>
                  <a:gd name="connsiteY14" fmla="*/ 1628 h 10000"/>
                  <a:gd name="connsiteX15" fmla="*/ 1308 w 10000"/>
                  <a:gd name="connsiteY15" fmla="*/ 1912 h 10000"/>
                  <a:gd name="connsiteX16" fmla="*/ 1308 w 10000"/>
                  <a:gd name="connsiteY16" fmla="*/ 3850 h 10000"/>
                  <a:gd name="connsiteX17" fmla="*/ 654 w 10000"/>
                  <a:gd name="connsiteY17" fmla="*/ 3928 h 10000"/>
                  <a:gd name="connsiteX18" fmla="*/ 561 w 10000"/>
                  <a:gd name="connsiteY18" fmla="*/ 4186 h 10000"/>
                  <a:gd name="connsiteX19" fmla="*/ 249 w 10000"/>
                  <a:gd name="connsiteY19" fmla="*/ 4522 h 10000"/>
                  <a:gd name="connsiteX20" fmla="*/ 249 w 10000"/>
                  <a:gd name="connsiteY20" fmla="*/ 4729 h 10000"/>
                  <a:gd name="connsiteX21" fmla="*/ 156 w 10000"/>
                  <a:gd name="connsiteY21" fmla="*/ 4832 h 10000"/>
                  <a:gd name="connsiteX22" fmla="*/ 0 w 10000"/>
                  <a:gd name="connsiteY22" fmla="*/ 5297 h 10000"/>
                  <a:gd name="connsiteX23" fmla="*/ 0 w 10000"/>
                  <a:gd name="connsiteY23" fmla="*/ 5452 h 10000"/>
                  <a:gd name="connsiteX24" fmla="*/ 249 w 10000"/>
                  <a:gd name="connsiteY24" fmla="*/ 5426 h 10000"/>
                  <a:gd name="connsiteX25" fmla="*/ 312 w 10000"/>
                  <a:gd name="connsiteY25" fmla="*/ 5685 h 10000"/>
                  <a:gd name="connsiteX26" fmla="*/ 623 w 10000"/>
                  <a:gd name="connsiteY26" fmla="*/ 6176 h 10000"/>
                  <a:gd name="connsiteX27" fmla="*/ 498 w 10000"/>
                  <a:gd name="connsiteY27" fmla="*/ 6305 h 10000"/>
                  <a:gd name="connsiteX28" fmla="*/ 997 w 10000"/>
                  <a:gd name="connsiteY28" fmla="*/ 6770 h 10000"/>
                  <a:gd name="connsiteX29" fmla="*/ 997 w 10000"/>
                  <a:gd name="connsiteY29" fmla="*/ 7364 h 10000"/>
                  <a:gd name="connsiteX30" fmla="*/ 1371 w 10000"/>
                  <a:gd name="connsiteY30" fmla="*/ 7494 h 10000"/>
                  <a:gd name="connsiteX31" fmla="*/ 1433 w 10000"/>
                  <a:gd name="connsiteY31" fmla="*/ 7623 h 10000"/>
                  <a:gd name="connsiteX32" fmla="*/ 1626 w 10000"/>
                  <a:gd name="connsiteY32" fmla="*/ 7704 h 10000"/>
                  <a:gd name="connsiteX33" fmla="*/ 1751 w 10000"/>
                  <a:gd name="connsiteY33" fmla="*/ 7394 h 10000"/>
                  <a:gd name="connsiteX34" fmla="*/ 2095 w 10000"/>
                  <a:gd name="connsiteY34" fmla="*/ 6887 h 10000"/>
                  <a:gd name="connsiteX35" fmla="*/ 2613 w 10000"/>
                  <a:gd name="connsiteY35" fmla="*/ 6949 h 10000"/>
                  <a:gd name="connsiteX36" fmla="*/ 2808 w 10000"/>
                  <a:gd name="connsiteY36" fmla="*/ 7202 h 10000"/>
                  <a:gd name="connsiteX37" fmla="*/ 3708 w 10000"/>
                  <a:gd name="connsiteY37" fmla="*/ 7107 h 10000"/>
                  <a:gd name="connsiteX38" fmla="*/ 3782 w 10000"/>
                  <a:gd name="connsiteY38" fmla="*/ 7282 h 10000"/>
                  <a:gd name="connsiteX39" fmla="*/ 4157 w 10000"/>
                  <a:gd name="connsiteY39" fmla="*/ 7266 h 10000"/>
                  <a:gd name="connsiteX40" fmla="*/ 4425 w 10000"/>
                  <a:gd name="connsiteY40" fmla="*/ 7063 h 10000"/>
                  <a:gd name="connsiteX41" fmla="*/ 4707 w 10000"/>
                  <a:gd name="connsiteY41" fmla="*/ 7055 h 10000"/>
                  <a:gd name="connsiteX42" fmla="*/ 4700 w 10000"/>
                  <a:gd name="connsiteY42" fmla="*/ 6906 h 10000"/>
                  <a:gd name="connsiteX43" fmla="*/ 4976 w 10000"/>
                  <a:gd name="connsiteY43" fmla="*/ 6814 h 10000"/>
                  <a:gd name="connsiteX44" fmla="*/ 5452 w 10000"/>
                  <a:gd name="connsiteY44" fmla="*/ 10000 h 10000"/>
                  <a:gd name="connsiteX45" fmla="*/ 6978 w 10000"/>
                  <a:gd name="connsiteY45" fmla="*/ 9922 h 10000"/>
                  <a:gd name="connsiteX46" fmla="*/ 7290 w 10000"/>
                  <a:gd name="connsiteY46" fmla="*/ 9793 h 10000"/>
                  <a:gd name="connsiteX47" fmla="*/ 7601 w 10000"/>
                  <a:gd name="connsiteY47" fmla="*/ 9535 h 10000"/>
                  <a:gd name="connsiteX48" fmla="*/ 8474 w 10000"/>
                  <a:gd name="connsiteY48" fmla="*/ 9535 h 10000"/>
                  <a:gd name="connsiteX49" fmla="*/ 8474 w 10000"/>
                  <a:gd name="connsiteY49" fmla="*/ 9147 h 10000"/>
                  <a:gd name="connsiteX50" fmla="*/ 8037 w 10000"/>
                  <a:gd name="connsiteY50" fmla="*/ 9018 h 10000"/>
                  <a:gd name="connsiteX51" fmla="*/ 7788 w 10000"/>
                  <a:gd name="connsiteY51" fmla="*/ 8475 h 10000"/>
                  <a:gd name="connsiteX52" fmla="*/ 7414 w 10000"/>
                  <a:gd name="connsiteY52" fmla="*/ 8295 h 10000"/>
                  <a:gd name="connsiteX53" fmla="*/ 7227 w 10000"/>
                  <a:gd name="connsiteY53" fmla="*/ 8036 h 10000"/>
                  <a:gd name="connsiteX54" fmla="*/ 6760 w 10000"/>
                  <a:gd name="connsiteY54" fmla="*/ 7881 h 10000"/>
                  <a:gd name="connsiteX55" fmla="*/ 6854 w 10000"/>
                  <a:gd name="connsiteY55" fmla="*/ 7623 h 10000"/>
                  <a:gd name="connsiteX56" fmla="*/ 7196 w 10000"/>
                  <a:gd name="connsiteY56" fmla="*/ 7623 h 10000"/>
                  <a:gd name="connsiteX57" fmla="*/ 7383 w 10000"/>
                  <a:gd name="connsiteY57" fmla="*/ 7494 h 10000"/>
                  <a:gd name="connsiteX58" fmla="*/ 7477 w 10000"/>
                  <a:gd name="connsiteY58" fmla="*/ 6563 h 10000"/>
                  <a:gd name="connsiteX59" fmla="*/ 7882 w 10000"/>
                  <a:gd name="connsiteY59" fmla="*/ 6331 h 10000"/>
                  <a:gd name="connsiteX60" fmla="*/ 7975 w 10000"/>
                  <a:gd name="connsiteY60" fmla="*/ 5943 h 10000"/>
                  <a:gd name="connsiteX61" fmla="*/ 8629 w 10000"/>
                  <a:gd name="connsiteY61" fmla="*/ 5323 h 10000"/>
                  <a:gd name="connsiteX62" fmla="*/ 8816 w 10000"/>
                  <a:gd name="connsiteY62" fmla="*/ 4780 h 10000"/>
                  <a:gd name="connsiteX63" fmla="*/ 8785 w 10000"/>
                  <a:gd name="connsiteY63" fmla="*/ 4315 h 10000"/>
                  <a:gd name="connsiteX64" fmla="*/ 9128 w 10000"/>
                  <a:gd name="connsiteY64" fmla="*/ 3178 h 10000"/>
                  <a:gd name="connsiteX65" fmla="*/ 9938 w 10000"/>
                  <a:gd name="connsiteY65" fmla="*/ 2894 h 10000"/>
                  <a:gd name="connsiteX66" fmla="*/ 10000 w 10000"/>
                  <a:gd name="connsiteY66" fmla="*/ 2661 h 10000"/>
                  <a:gd name="connsiteX67" fmla="*/ 9346 w 10000"/>
                  <a:gd name="connsiteY67" fmla="*/ 2222 h 10000"/>
                  <a:gd name="connsiteX68" fmla="*/ 9252 w 10000"/>
                  <a:gd name="connsiteY68" fmla="*/ 1059 h 10000"/>
                  <a:gd name="connsiteX69" fmla="*/ 9065 w 10000"/>
                  <a:gd name="connsiteY69" fmla="*/ 879 h 10000"/>
                  <a:gd name="connsiteX70" fmla="*/ 9034 w 10000"/>
                  <a:gd name="connsiteY70" fmla="*/ 594 h 10000"/>
                  <a:gd name="connsiteX71" fmla="*/ 8287 w 10000"/>
                  <a:gd name="connsiteY71" fmla="*/ 0 h 10000"/>
                  <a:gd name="connsiteX0" fmla="*/ 8287 w 10000"/>
                  <a:gd name="connsiteY0" fmla="*/ 0 h 10000"/>
                  <a:gd name="connsiteX1" fmla="*/ 8037 w 10000"/>
                  <a:gd name="connsiteY1" fmla="*/ 155 h 10000"/>
                  <a:gd name="connsiteX2" fmla="*/ 7882 w 10000"/>
                  <a:gd name="connsiteY2" fmla="*/ 129 h 10000"/>
                  <a:gd name="connsiteX3" fmla="*/ 7726 w 10000"/>
                  <a:gd name="connsiteY3" fmla="*/ 413 h 10000"/>
                  <a:gd name="connsiteX4" fmla="*/ 7414 w 10000"/>
                  <a:gd name="connsiteY4" fmla="*/ 491 h 10000"/>
                  <a:gd name="connsiteX5" fmla="*/ 7290 w 10000"/>
                  <a:gd name="connsiteY5" fmla="*/ 698 h 10000"/>
                  <a:gd name="connsiteX6" fmla="*/ 7040 w 10000"/>
                  <a:gd name="connsiteY6" fmla="*/ 698 h 10000"/>
                  <a:gd name="connsiteX7" fmla="*/ 6822 w 10000"/>
                  <a:gd name="connsiteY7" fmla="*/ 620 h 10000"/>
                  <a:gd name="connsiteX8" fmla="*/ 5763 w 10000"/>
                  <a:gd name="connsiteY8" fmla="*/ 594 h 10000"/>
                  <a:gd name="connsiteX9" fmla="*/ 5826 w 10000"/>
                  <a:gd name="connsiteY9" fmla="*/ 491 h 10000"/>
                  <a:gd name="connsiteX10" fmla="*/ 5732 w 10000"/>
                  <a:gd name="connsiteY10" fmla="*/ 491 h 10000"/>
                  <a:gd name="connsiteX11" fmla="*/ 5670 w 10000"/>
                  <a:gd name="connsiteY11" fmla="*/ 594 h 10000"/>
                  <a:gd name="connsiteX12" fmla="*/ 1900 w 10000"/>
                  <a:gd name="connsiteY12" fmla="*/ 594 h 10000"/>
                  <a:gd name="connsiteX13" fmla="*/ 1900 w 10000"/>
                  <a:gd name="connsiteY13" fmla="*/ 1602 h 10000"/>
                  <a:gd name="connsiteX14" fmla="*/ 1308 w 10000"/>
                  <a:gd name="connsiteY14" fmla="*/ 1628 h 10000"/>
                  <a:gd name="connsiteX15" fmla="*/ 1308 w 10000"/>
                  <a:gd name="connsiteY15" fmla="*/ 1912 h 10000"/>
                  <a:gd name="connsiteX16" fmla="*/ 1308 w 10000"/>
                  <a:gd name="connsiteY16" fmla="*/ 3850 h 10000"/>
                  <a:gd name="connsiteX17" fmla="*/ 654 w 10000"/>
                  <a:gd name="connsiteY17" fmla="*/ 3928 h 10000"/>
                  <a:gd name="connsiteX18" fmla="*/ 561 w 10000"/>
                  <a:gd name="connsiteY18" fmla="*/ 4186 h 10000"/>
                  <a:gd name="connsiteX19" fmla="*/ 249 w 10000"/>
                  <a:gd name="connsiteY19" fmla="*/ 4522 h 10000"/>
                  <a:gd name="connsiteX20" fmla="*/ 249 w 10000"/>
                  <a:gd name="connsiteY20" fmla="*/ 4729 h 10000"/>
                  <a:gd name="connsiteX21" fmla="*/ 156 w 10000"/>
                  <a:gd name="connsiteY21" fmla="*/ 4832 h 10000"/>
                  <a:gd name="connsiteX22" fmla="*/ 0 w 10000"/>
                  <a:gd name="connsiteY22" fmla="*/ 5297 h 10000"/>
                  <a:gd name="connsiteX23" fmla="*/ 0 w 10000"/>
                  <a:gd name="connsiteY23" fmla="*/ 5452 h 10000"/>
                  <a:gd name="connsiteX24" fmla="*/ 249 w 10000"/>
                  <a:gd name="connsiteY24" fmla="*/ 5426 h 10000"/>
                  <a:gd name="connsiteX25" fmla="*/ 312 w 10000"/>
                  <a:gd name="connsiteY25" fmla="*/ 5685 h 10000"/>
                  <a:gd name="connsiteX26" fmla="*/ 623 w 10000"/>
                  <a:gd name="connsiteY26" fmla="*/ 6176 h 10000"/>
                  <a:gd name="connsiteX27" fmla="*/ 498 w 10000"/>
                  <a:gd name="connsiteY27" fmla="*/ 6305 h 10000"/>
                  <a:gd name="connsiteX28" fmla="*/ 997 w 10000"/>
                  <a:gd name="connsiteY28" fmla="*/ 6770 h 10000"/>
                  <a:gd name="connsiteX29" fmla="*/ 997 w 10000"/>
                  <a:gd name="connsiteY29" fmla="*/ 7364 h 10000"/>
                  <a:gd name="connsiteX30" fmla="*/ 1371 w 10000"/>
                  <a:gd name="connsiteY30" fmla="*/ 7494 h 10000"/>
                  <a:gd name="connsiteX31" fmla="*/ 1433 w 10000"/>
                  <a:gd name="connsiteY31" fmla="*/ 7623 h 10000"/>
                  <a:gd name="connsiteX32" fmla="*/ 1626 w 10000"/>
                  <a:gd name="connsiteY32" fmla="*/ 7704 h 10000"/>
                  <a:gd name="connsiteX33" fmla="*/ 1751 w 10000"/>
                  <a:gd name="connsiteY33" fmla="*/ 7394 h 10000"/>
                  <a:gd name="connsiteX34" fmla="*/ 2095 w 10000"/>
                  <a:gd name="connsiteY34" fmla="*/ 6887 h 10000"/>
                  <a:gd name="connsiteX35" fmla="*/ 2613 w 10000"/>
                  <a:gd name="connsiteY35" fmla="*/ 6949 h 10000"/>
                  <a:gd name="connsiteX36" fmla="*/ 2808 w 10000"/>
                  <a:gd name="connsiteY36" fmla="*/ 7202 h 10000"/>
                  <a:gd name="connsiteX37" fmla="*/ 3708 w 10000"/>
                  <a:gd name="connsiteY37" fmla="*/ 7107 h 10000"/>
                  <a:gd name="connsiteX38" fmla="*/ 3782 w 10000"/>
                  <a:gd name="connsiteY38" fmla="*/ 7282 h 10000"/>
                  <a:gd name="connsiteX39" fmla="*/ 4157 w 10000"/>
                  <a:gd name="connsiteY39" fmla="*/ 7266 h 10000"/>
                  <a:gd name="connsiteX40" fmla="*/ 4425 w 10000"/>
                  <a:gd name="connsiteY40" fmla="*/ 7063 h 10000"/>
                  <a:gd name="connsiteX41" fmla="*/ 4707 w 10000"/>
                  <a:gd name="connsiteY41" fmla="*/ 7055 h 10000"/>
                  <a:gd name="connsiteX42" fmla="*/ 4700 w 10000"/>
                  <a:gd name="connsiteY42" fmla="*/ 6906 h 10000"/>
                  <a:gd name="connsiteX43" fmla="*/ 4976 w 10000"/>
                  <a:gd name="connsiteY43" fmla="*/ 6814 h 10000"/>
                  <a:gd name="connsiteX44" fmla="*/ 5452 w 10000"/>
                  <a:gd name="connsiteY44" fmla="*/ 10000 h 10000"/>
                  <a:gd name="connsiteX45" fmla="*/ 6978 w 10000"/>
                  <a:gd name="connsiteY45" fmla="*/ 9922 h 10000"/>
                  <a:gd name="connsiteX46" fmla="*/ 7290 w 10000"/>
                  <a:gd name="connsiteY46" fmla="*/ 9793 h 10000"/>
                  <a:gd name="connsiteX47" fmla="*/ 7601 w 10000"/>
                  <a:gd name="connsiteY47" fmla="*/ 9535 h 10000"/>
                  <a:gd name="connsiteX48" fmla="*/ 8474 w 10000"/>
                  <a:gd name="connsiteY48" fmla="*/ 9535 h 10000"/>
                  <a:gd name="connsiteX49" fmla="*/ 8474 w 10000"/>
                  <a:gd name="connsiteY49" fmla="*/ 9147 h 10000"/>
                  <a:gd name="connsiteX50" fmla="*/ 8037 w 10000"/>
                  <a:gd name="connsiteY50" fmla="*/ 9018 h 10000"/>
                  <a:gd name="connsiteX51" fmla="*/ 7788 w 10000"/>
                  <a:gd name="connsiteY51" fmla="*/ 8475 h 10000"/>
                  <a:gd name="connsiteX52" fmla="*/ 7414 w 10000"/>
                  <a:gd name="connsiteY52" fmla="*/ 8295 h 10000"/>
                  <a:gd name="connsiteX53" fmla="*/ 7227 w 10000"/>
                  <a:gd name="connsiteY53" fmla="*/ 8036 h 10000"/>
                  <a:gd name="connsiteX54" fmla="*/ 6760 w 10000"/>
                  <a:gd name="connsiteY54" fmla="*/ 7881 h 10000"/>
                  <a:gd name="connsiteX55" fmla="*/ 6854 w 10000"/>
                  <a:gd name="connsiteY55" fmla="*/ 7623 h 10000"/>
                  <a:gd name="connsiteX56" fmla="*/ 7196 w 10000"/>
                  <a:gd name="connsiteY56" fmla="*/ 7623 h 10000"/>
                  <a:gd name="connsiteX57" fmla="*/ 7383 w 10000"/>
                  <a:gd name="connsiteY57" fmla="*/ 7494 h 10000"/>
                  <a:gd name="connsiteX58" fmla="*/ 7477 w 10000"/>
                  <a:gd name="connsiteY58" fmla="*/ 6563 h 10000"/>
                  <a:gd name="connsiteX59" fmla="*/ 7882 w 10000"/>
                  <a:gd name="connsiteY59" fmla="*/ 6331 h 10000"/>
                  <a:gd name="connsiteX60" fmla="*/ 7975 w 10000"/>
                  <a:gd name="connsiteY60" fmla="*/ 5943 h 10000"/>
                  <a:gd name="connsiteX61" fmla="*/ 8629 w 10000"/>
                  <a:gd name="connsiteY61" fmla="*/ 5323 h 10000"/>
                  <a:gd name="connsiteX62" fmla="*/ 8816 w 10000"/>
                  <a:gd name="connsiteY62" fmla="*/ 4780 h 10000"/>
                  <a:gd name="connsiteX63" fmla="*/ 8785 w 10000"/>
                  <a:gd name="connsiteY63" fmla="*/ 4315 h 10000"/>
                  <a:gd name="connsiteX64" fmla="*/ 9128 w 10000"/>
                  <a:gd name="connsiteY64" fmla="*/ 3178 h 10000"/>
                  <a:gd name="connsiteX65" fmla="*/ 9938 w 10000"/>
                  <a:gd name="connsiteY65" fmla="*/ 2894 h 10000"/>
                  <a:gd name="connsiteX66" fmla="*/ 10000 w 10000"/>
                  <a:gd name="connsiteY66" fmla="*/ 2661 h 10000"/>
                  <a:gd name="connsiteX67" fmla="*/ 9346 w 10000"/>
                  <a:gd name="connsiteY67" fmla="*/ 2222 h 10000"/>
                  <a:gd name="connsiteX68" fmla="*/ 9252 w 10000"/>
                  <a:gd name="connsiteY68" fmla="*/ 1059 h 10000"/>
                  <a:gd name="connsiteX69" fmla="*/ 9065 w 10000"/>
                  <a:gd name="connsiteY69" fmla="*/ 879 h 10000"/>
                  <a:gd name="connsiteX70" fmla="*/ 9034 w 10000"/>
                  <a:gd name="connsiteY70" fmla="*/ 594 h 10000"/>
                  <a:gd name="connsiteX71" fmla="*/ 8287 w 10000"/>
                  <a:gd name="connsiteY71" fmla="*/ 0 h 10000"/>
                  <a:gd name="connsiteX0" fmla="*/ 8287 w 10000"/>
                  <a:gd name="connsiteY0" fmla="*/ 0 h 10000"/>
                  <a:gd name="connsiteX1" fmla="*/ 8037 w 10000"/>
                  <a:gd name="connsiteY1" fmla="*/ 155 h 10000"/>
                  <a:gd name="connsiteX2" fmla="*/ 7882 w 10000"/>
                  <a:gd name="connsiteY2" fmla="*/ 129 h 10000"/>
                  <a:gd name="connsiteX3" fmla="*/ 7726 w 10000"/>
                  <a:gd name="connsiteY3" fmla="*/ 413 h 10000"/>
                  <a:gd name="connsiteX4" fmla="*/ 7414 w 10000"/>
                  <a:gd name="connsiteY4" fmla="*/ 491 h 10000"/>
                  <a:gd name="connsiteX5" fmla="*/ 7290 w 10000"/>
                  <a:gd name="connsiteY5" fmla="*/ 698 h 10000"/>
                  <a:gd name="connsiteX6" fmla="*/ 7040 w 10000"/>
                  <a:gd name="connsiteY6" fmla="*/ 698 h 10000"/>
                  <a:gd name="connsiteX7" fmla="*/ 6822 w 10000"/>
                  <a:gd name="connsiteY7" fmla="*/ 620 h 10000"/>
                  <a:gd name="connsiteX8" fmla="*/ 5763 w 10000"/>
                  <a:gd name="connsiteY8" fmla="*/ 594 h 10000"/>
                  <a:gd name="connsiteX9" fmla="*/ 5826 w 10000"/>
                  <a:gd name="connsiteY9" fmla="*/ 491 h 10000"/>
                  <a:gd name="connsiteX10" fmla="*/ 5732 w 10000"/>
                  <a:gd name="connsiteY10" fmla="*/ 491 h 10000"/>
                  <a:gd name="connsiteX11" fmla="*/ 5670 w 10000"/>
                  <a:gd name="connsiteY11" fmla="*/ 594 h 10000"/>
                  <a:gd name="connsiteX12" fmla="*/ 1900 w 10000"/>
                  <a:gd name="connsiteY12" fmla="*/ 594 h 10000"/>
                  <a:gd name="connsiteX13" fmla="*/ 1900 w 10000"/>
                  <a:gd name="connsiteY13" fmla="*/ 1602 h 10000"/>
                  <a:gd name="connsiteX14" fmla="*/ 1308 w 10000"/>
                  <a:gd name="connsiteY14" fmla="*/ 1628 h 10000"/>
                  <a:gd name="connsiteX15" fmla="*/ 1308 w 10000"/>
                  <a:gd name="connsiteY15" fmla="*/ 1912 h 10000"/>
                  <a:gd name="connsiteX16" fmla="*/ 1308 w 10000"/>
                  <a:gd name="connsiteY16" fmla="*/ 3850 h 10000"/>
                  <a:gd name="connsiteX17" fmla="*/ 654 w 10000"/>
                  <a:gd name="connsiteY17" fmla="*/ 3928 h 10000"/>
                  <a:gd name="connsiteX18" fmla="*/ 561 w 10000"/>
                  <a:gd name="connsiteY18" fmla="*/ 4186 h 10000"/>
                  <a:gd name="connsiteX19" fmla="*/ 249 w 10000"/>
                  <a:gd name="connsiteY19" fmla="*/ 4522 h 10000"/>
                  <a:gd name="connsiteX20" fmla="*/ 249 w 10000"/>
                  <a:gd name="connsiteY20" fmla="*/ 4729 h 10000"/>
                  <a:gd name="connsiteX21" fmla="*/ 156 w 10000"/>
                  <a:gd name="connsiteY21" fmla="*/ 4832 h 10000"/>
                  <a:gd name="connsiteX22" fmla="*/ 0 w 10000"/>
                  <a:gd name="connsiteY22" fmla="*/ 5297 h 10000"/>
                  <a:gd name="connsiteX23" fmla="*/ 0 w 10000"/>
                  <a:gd name="connsiteY23" fmla="*/ 5452 h 10000"/>
                  <a:gd name="connsiteX24" fmla="*/ 249 w 10000"/>
                  <a:gd name="connsiteY24" fmla="*/ 5426 h 10000"/>
                  <a:gd name="connsiteX25" fmla="*/ 312 w 10000"/>
                  <a:gd name="connsiteY25" fmla="*/ 5685 h 10000"/>
                  <a:gd name="connsiteX26" fmla="*/ 623 w 10000"/>
                  <a:gd name="connsiteY26" fmla="*/ 6176 h 10000"/>
                  <a:gd name="connsiteX27" fmla="*/ 498 w 10000"/>
                  <a:gd name="connsiteY27" fmla="*/ 6305 h 10000"/>
                  <a:gd name="connsiteX28" fmla="*/ 997 w 10000"/>
                  <a:gd name="connsiteY28" fmla="*/ 6770 h 10000"/>
                  <a:gd name="connsiteX29" fmla="*/ 997 w 10000"/>
                  <a:gd name="connsiteY29" fmla="*/ 7364 h 10000"/>
                  <a:gd name="connsiteX30" fmla="*/ 1371 w 10000"/>
                  <a:gd name="connsiteY30" fmla="*/ 7494 h 10000"/>
                  <a:gd name="connsiteX31" fmla="*/ 1433 w 10000"/>
                  <a:gd name="connsiteY31" fmla="*/ 7623 h 10000"/>
                  <a:gd name="connsiteX32" fmla="*/ 1626 w 10000"/>
                  <a:gd name="connsiteY32" fmla="*/ 7704 h 10000"/>
                  <a:gd name="connsiteX33" fmla="*/ 1751 w 10000"/>
                  <a:gd name="connsiteY33" fmla="*/ 7394 h 10000"/>
                  <a:gd name="connsiteX34" fmla="*/ 2095 w 10000"/>
                  <a:gd name="connsiteY34" fmla="*/ 6887 h 10000"/>
                  <a:gd name="connsiteX35" fmla="*/ 2613 w 10000"/>
                  <a:gd name="connsiteY35" fmla="*/ 6949 h 10000"/>
                  <a:gd name="connsiteX36" fmla="*/ 2808 w 10000"/>
                  <a:gd name="connsiteY36" fmla="*/ 7202 h 10000"/>
                  <a:gd name="connsiteX37" fmla="*/ 3708 w 10000"/>
                  <a:gd name="connsiteY37" fmla="*/ 7107 h 10000"/>
                  <a:gd name="connsiteX38" fmla="*/ 3782 w 10000"/>
                  <a:gd name="connsiteY38" fmla="*/ 7282 h 10000"/>
                  <a:gd name="connsiteX39" fmla="*/ 4157 w 10000"/>
                  <a:gd name="connsiteY39" fmla="*/ 7266 h 10000"/>
                  <a:gd name="connsiteX40" fmla="*/ 4425 w 10000"/>
                  <a:gd name="connsiteY40" fmla="*/ 7063 h 10000"/>
                  <a:gd name="connsiteX41" fmla="*/ 4707 w 10000"/>
                  <a:gd name="connsiteY41" fmla="*/ 7055 h 10000"/>
                  <a:gd name="connsiteX42" fmla="*/ 4700 w 10000"/>
                  <a:gd name="connsiteY42" fmla="*/ 6906 h 10000"/>
                  <a:gd name="connsiteX43" fmla="*/ 4976 w 10000"/>
                  <a:gd name="connsiteY43" fmla="*/ 6814 h 10000"/>
                  <a:gd name="connsiteX44" fmla="*/ 5452 w 10000"/>
                  <a:gd name="connsiteY44" fmla="*/ 10000 h 10000"/>
                  <a:gd name="connsiteX45" fmla="*/ 6978 w 10000"/>
                  <a:gd name="connsiteY45" fmla="*/ 9922 h 10000"/>
                  <a:gd name="connsiteX46" fmla="*/ 7290 w 10000"/>
                  <a:gd name="connsiteY46" fmla="*/ 9793 h 10000"/>
                  <a:gd name="connsiteX47" fmla="*/ 7601 w 10000"/>
                  <a:gd name="connsiteY47" fmla="*/ 9535 h 10000"/>
                  <a:gd name="connsiteX48" fmla="*/ 8474 w 10000"/>
                  <a:gd name="connsiteY48" fmla="*/ 9535 h 10000"/>
                  <a:gd name="connsiteX49" fmla="*/ 8474 w 10000"/>
                  <a:gd name="connsiteY49" fmla="*/ 9147 h 10000"/>
                  <a:gd name="connsiteX50" fmla="*/ 8037 w 10000"/>
                  <a:gd name="connsiteY50" fmla="*/ 9018 h 10000"/>
                  <a:gd name="connsiteX51" fmla="*/ 7788 w 10000"/>
                  <a:gd name="connsiteY51" fmla="*/ 8475 h 10000"/>
                  <a:gd name="connsiteX52" fmla="*/ 7414 w 10000"/>
                  <a:gd name="connsiteY52" fmla="*/ 8295 h 10000"/>
                  <a:gd name="connsiteX53" fmla="*/ 7227 w 10000"/>
                  <a:gd name="connsiteY53" fmla="*/ 8036 h 10000"/>
                  <a:gd name="connsiteX54" fmla="*/ 6760 w 10000"/>
                  <a:gd name="connsiteY54" fmla="*/ 7881 h 10000"/>
                  <a:gd name="connsiteX55" fmla="*/ 6854 w 10000"/>
                  <a:gd name="connsiteY55" fmla="*/ 7623 h 10000"/>
                  <a:gd name="connsiteX56" fmla="*/ 7196 w 10000"/>
                  <a:gd name="connsiteY56" fmla="*/ 7623 h 10000"/>
                  <a:gd name="connsiteX57" fmla="*/ 7383 w 10000"/>
                  <a:gd name="connsiteY57" fmla="*/ 7494 h 10000"/>
                  <a:gd name="connsiteX58" fmla="*/ 7477 w 10000"/>
                  <a:gd name="connsiteY58" fmla="*/ 6563 h 10000"/>
                  <a:gd name="connsiteX59" fmla="*/ 7882 w 10000"/>
                  <a:gd name="connsiteY59" fmla="*/ 6331 h 10000"/>
                  <a:gd name="connsiteX60" fmla="*/ 7975 w 10000"/>
                  <a:gd name="connsiteY60" fmla="*/ 5943 h 10000"/>
                  <a:gd name="connsiteX61" fmla="*/ 8629 w 10000"/>
                  <a:gd name="connsiteY61" fmla="*/ 5323 h 10000"/>
                  <a:gd name="connsiteX62" fmla="*/ 8816 w 10000"/>
                  <a:gd name="connsiteY62" fmla="*/ 4780 h 10000"/>
                  <a:gd name="connsiteX63" fmla="*/ 8785 w 10000"/>
                  <a:gd name="connsiteY63" fmla="*/ 4315 h 10000"/>
                  <a:gd name="connsiteX64" fmla="*/ 9128 w 10000"/>
                  <a:gd name="connsiteY64" fmla="*/ 3178 h 10000"/>
                  <a:gd name="connsiteX65" fmla="*/ 9938 w 10000"/>
                  <a:gd name="connsiteY65" fmla="*/ 2894 h 10000"/>
                  <a:gd name="connsiteX66" fmla="*/ 10000 w 10000"/>
                  <a:gd name="connsiteY66" fmla="*/ 2661 h 10000"/>
                  <a:gd name="connsiteX67" fmla="*/ 9346 w 10000"/>
                  <a:gd name="connsiteY67" fmla="*/ 2222 h 10000"/>
                  <a:gd name="connsiteX68" fmla="*/ 9252 w 10000"/>
                  <a:gd name="connsiteY68" fmla="*/ 1059 h 10000"/>
                  <a:gd name="connsiteX69" fmla="*/ 9065 w 10000"/>
                  <a:gd name="connsiteY69" fmla="*/ 879 h 10000"/>
                  <a:gd name="connsiteX70" fmla="*/ 9034 w 10000"/>
                  <a:gd name="connsiteY70" fmla="*/ 594 h 10000"/>
                  <a:gd name="connsiteX71" fmla="*/ 8287 w 10000"/>
                  <a:gd name="connsiteY71" fmla="*/ 0 h 10000"/>
                  <a:gd name="connsiteX0" fmla="*/ 8287 w 10000"/>
                  <a:gd name="connsiteY0" fmla="*/ 0 h 9922"/>
                  <a:gd name="connsiteX1" fmla="*/ 8037 w 10000"/>
                  <a:gd name="connsiteY1" fmla="*/ 155 h 9922"/>
                  <a:gd name="connsiteX2" fmla="*/ 7882 w 10000"/>
                  <a:gd name="connsiteY2" fmla="*/ 129 h 9922"/>
                  <a:gd name="connsiteX3" fmla="*/ 7726 w 10000"/>
                  <a:gd name="connsiteY3" fmla="*/ 413 h 9922"/>
                  <a:gd name="connsiteX4" fmla="*/ 7414 w 10000"/>
                  <a:gd name="connsiteY4" fmla="*/ 491 h 9922"/>
                  <a:gd name="connsiteX5" fmla="*/ 7290 w 10000"/>
                  <a:gd name="connsiteY5" fmla="*/ 698 h 9922"/>
                  <a:gd name="connsiteX6" fmla="*/ 7040 w 10000"/>
                  <a:gd name="connsiteY6" fmla="*/ 698 h 9922"/>
                  <a:gd name="connsiteX7" fmla="*/ 6822 w 10000"/>
                  <a:gd name="connsiteY7" fmla="*/ 620 h 9922"/>
                  <a:gd name="connsiteX8" fmla="*/ 5763 w 10000"/>
                  <a:gd name="connsiteY8" fmla="*/ 594 h 9922"/>
                  <a:gd name="connsiteX9" fmla="*/ 5826 w 10000"/>
                  <a:gd name="connsiteY9" fmla="*/ 491 h 9922"/>
                  <a:gd name="connsiteX10" fmla="*/ 5732 w 10000"/>
                  <a:gd name="connsiteY10" fmla="*/ 491 h 9922"/>
                  <a:gd name="connsiteX11" fmla="*/ 5670 w 10000"/>
                  <a:gd name="connsiteY11" fmla="*/ 594 h 9922"/>
                  <a:gd name="connsiteX12" fmla="*/ 1900 w 10000"/>
                  <a:gd name="connsiteY12" fmla="*/ 594 h 9922"/>
                  <a:gd name="connsiteX13" fmla="*/ 1900 w 10000"/>
                  <a:gd name="connsiteY13" fmla="*/ 1602 h 9922"/>
                  <a:gd name="connsiteX14" fmla="*/ 1308 w 10000"/>
                  <a:gd name="connsiteY14" fmla="*/ 1628 h 9922"/>
                  <a:gd name="connsiteX15" fmla="*/ 1308 w 10000"/>
                  <a:gd name="connsiteY15" fmla="*/ 1912 h 9922"/>
                  <a:gd name="connsiteX16" fmla="*/ 1308 w 10000"/>
                  <a:gd name="connsiteY16" fmla="*/ 3850 h 9922"/>
                  <a:gd name="connsiteX17" fmla="*/ 654 w 10000"/>
                  <a:gd name="connsiteY17" fmla="*/ 3928 h 9922"/>
                  <a:gd name="connsiteX18" fmla="*/ 561 w 10000"/>
                  <a:gd name="connsiteY18" fmla="*/ 4186 h 9922"/>
                  <a:gd name="connsiteX19" fmla="*/ 249 w 10000"/>
                  <a:gd name="connsiteY19" fmla="*/ 4522 h 9922"/>
                  <a:gd name="connsiteX20" fmla="*/ 249 w 10000"/>
                  <a:gd name="connsiteY20" fmla="*/ 4729 h 9922"/>
                  <a:gd name="connsiteX21" fmla="*/ 156 w 10000"/>
                  <a:gd name="connsiteY21" fmla="*/ 4832 h 9922"/>
                  <a:gd name="connsiteX22" fmla="*/ 0 w 10000"/>
                  <a:gd name="connsiteY22" fmla="*/ 5297 h 9922"/>
                  <a:gd name="connsiteX23" fmla="*/ 0 w 10000"/>
                  <a:gd name="connsiteY23" fmla="*/ 5452 h 9922"/>
                  <a:gd name="connsiteX24" fmla="*/ 249 w 10000"/>
                  <a:gd name="connsiteY24" fmla="*/ 5426 h 9922"/>
                  <a:gd name="connsiteX25" fmla="*/ 312 w 10000"/>
                  <a:gd name="connsiteY25" fmla="*/ 5685 h 9922"/>
                  <a:gd name="connsiteX26" fmla="*/ 623 w 10000"/>
                  <a:gd name="connsiteY26" fmla="*/ 6176 h 9922"/>
                  <a:gd name="connsiteX27" fmla="*/ 498 w 10000"/>
                  <a:gd name="connsiteY27" fmla="*/ 6305 h 9922"/>
                  <a:gd name="connsiteX28" fmla="*/ 997 w 10000"/>
                  <a:gd name="connsiteY28" fmla="*/ 6770 h 9922"/>
                  <a:gd name="connsiteX29" fmla="*/ 997 w 10000"/>
                  <a:gd name="connsiteY29" fmla="*/ 7364 h 9922"/>
                  <a:gd name="connsiteX30" fmla="*/ 1371 w 10000"/>
                  <a:gd name="connsiteY30" fmla="*/ 7494 h 9922"/>
                  <a:gd name="connsiteX31" fmla="*/ 1433 w 10000"/>
                  <a:gd name="connsiteY31" fmla="*/ 7623 h 9922"/>
                  <a:gd name="connsiteX32" fmla="*/ 1626 w 10000"/>
                  <a:gd name="connsiteY32" fmla="*/ 7704 h 9922"/>
                  <a:gd name="connsiteX33" fmla="*/ 1751 w 10000"/>
                  <a:gd name="connsiteY33" fmla="*/ 7394 h 9922"/>
                  <a:gd name="connsiteX34" fmla="*/ 2095 w 10000"/>
                  <a:gd name="connsiteY34" fmla="*/ 6887 h 9922"/>
                  <a:gd name="connsiteX35" fmla="*/ 2613 w 10000"/>
                  <a:gd name="connsiteY35" fmla="*/ 6949 h 9922"/>
                  <a:gd name="connsiteX36" fmla="*/ 2808 w 10000"/>
                  <a:gd name="connsiteY36" fmla="*/ 7202 h 9922"/>
                  <a:gd name="connsiteX37" fmla="*/ 3708 w 10000"/>
                  <a:gd name="connsiteY37" fmla="*/ 7107 h 9922"/>
                  <a:gd name="connsiteX38" fmla="*/ 3782 w 10000"/>
                  <a:gd name="connsiteY38" fmla="*/ 7282 h 9922"/>
                  <a:gd name="connsiteX39" fmla="*/ 4157 w 10000"/>
                  <a:gd name="connsiteY39" fmla="*/ 7266 h 9922"/>
                  <a:gd name="connsiteX40" fmla="*/ 4425 w 10000"/>
                  <a:gd name="connsiteY40" fmla="*/ 7063 h 9922"/>
                  <a:gd name="connsiteX41" fmla="*/ 4707 w 10000"/>
                  <a:gd name="connsiteY41" fmla="*/ 7055 h 9922"/>
                  <a:gd name="connsiteX42" fmla="*/ 4700 w 10000"/>
                  <a:gd name="connsiteY42" fmla="*/ 6906 h 9922"/>
                  <a:gd name="connsiteX43" fmla="*/ 4976 w 10000"/>
                  <a:gd name="connsiteY43" fmla="*/ 6814 h 9922"/>
                  <a:gd name="connsiteX44" fmla="*/ 5566 w 10000"/>
                  <a:gd name="connsiteY44" fmla="*/ 7136 h 9922"/>
                  <a:gd name="connsiteX45" fmla="*/ 6978 w 10000"/>
                  <a:gd name="connsiteY45" fmla="*/ 9922 h 9922"/>
                  <a:gd name="connsiteX46" fmla="*/ 7290 w 10000"/>
                  <a:gd name="connsiteY46" fmla="*/ 9793 h 9922"/>
                  <a:gd name="connsiteX47" fmla="*/ 7601 w 10000"/>
                  <a:gd name="connsiteY47" fmla="*/ 9535 h 9922"/>
                  <a:gd name="connsiteX48" fmla="*/ 8474 w 10000"/>
                  <a:gd name="connsiteY48" fmla="*/ 9535 h 9922"/>
                  <a:gd name="connsiteX49" fmla="*/ 8474 w 10000"/>
                  <a:gd name="connsiteY49" fmla="*/ 9147 h 9922"/>
                  <a:gd name="connsiteX50" fmla="*/ 8037 w 10000"/>
                  <a:gd name="connsiteY50" fmla="*/ 9018 h 9922"/>
                  <a:gd name="connsiteX51" fmla="*/ 7788 w 10000"/>
                  <a:gd name="connsiteY51" fmla="*/ 8475 h 9922"/>
                  <a:gd name="connsiteX52" fmla="*/ 7414 w 10000"/>
                  <a:gd name="connsiteY52" fmla="*/ 8295 h 9922"/>
                  <a:gd name="connsiteX53" fmla="*/ 7227 w 10000"/>
                  <a:gd name="connsiteY53" fmla="*/ 8036 h 9922"/>
                  <a:gd name="connsiteX54" fmla="*/ 6760 w 10000"/>
                  <a:gd name="connsiteY54" fmla="*/ 7881 h 9922"/>
                  <a:gd name="connsiteX55" fmla="*/ 6854 w 10000"/>
                  <a:gd name="connsiteY55" fmla="*/ 7623 h 9922"/>
                  <a:gd name="connsiteX56" fmla="*/ 7196 w 10000"/>
                  <a:gd name="connsiteY56" fmla="*/ 7623 h 9922"/>
                  <a:gd name="connsiteX57" fmla="*/ 7383 w 10000"/>
                  <a:gd name="connsiteY57" fmla="*/ 7494 h 9922"/>
                  <a:gd name="connsiteX58" fmla="*/ 7477 w 10000"/>
                  <a:gd name="connsiteY58" fmla="*/ 6563 h 9922"/>
                  <a:gd name="connsiteX59" fmla="*/ 7882 w 10000"/>
                  <a:gd name="connsiteY59" fmla="*/ 6331 h 9922"/>
                  <a:gd name="connsiteX60" fmla="*/ 7975 w 10000"/>
                  <a:gd name="connsiteY60" fmla="*/ 5943 h 9922"/>
                  <a:gd name="connsiteX61" fmla="*/ 8629 w 10000"/>
                  <a:gd name="connsiteY61" fmla="*/ 5323 h 9922"/>
                  <a:gd name="connsiteX62" fmla="*/ 8816 w 10000"/>
                  <a:gd name="connsiteY62" fmla="*/ 4780 h 9922"/>
                  <a:gd name="connsiteX63" fmla="*/ 8785 w 10000"/>
                  <a:gd name="connsiteY63" fmla="*/ 4315 h 9922"/>
                  <a:gd name="connsiteX64" fmla="*/ 9128 w 10000"/>
                  <a:gd name="connsiteY64" fmla="*/ 3178 h 9922"/>
                  <a:gd name="connsiteX65" fmla="*/ 9938 w 10000"/>
                  <a:gd name="connsiteY65" fmla="*/ 2894 h 9922"/>
                  <a:gd name="connsiteX66" fmla="*/ 10000 w 10000"/>
                  <a:gd name="connsiteY66" fmla="*/ 2661 h 9922"/>
                  <a:gd name="connsiteX67" fmla="*/ 9346 w 10000"/>
                  <a:gd name="connsiteY67" fmla="*/ 2222 h 9922"/>
                  <a:gd name="connsiteX68" fmla="*/ 9252 w 10000"/>
                  <a:gd name="connsiteY68" fmla="*/ 1059 h 9922"/>
                  <a:gd name="connsiteX69" fmla="*/ 9065 w 10000"/>
                  <a:gd name="connsiteY69" fmla="*/ 879 h 9922"/>
                  <a:gd name="connsiteX70" fmla="*/ 9034 w 10000"/>
                  <a:gd name="connsiteY70" fmla="*/ 594 h 9922"/>
                  <a:gd name="connsiteX71" fmla="*/ 8287 w 10000"/>
                  <a:gd name="connsiteY71" fmla="*/ 0 h 9922"/>
                  <a:gd name="connsiteX0" fmla="*/ 8287 w 10000"/>
                  <a:gd name="connsiteY0" fmla="*/ 0 h 10000"/>
                  <a:gd name="connsiteX1" fmla="*/ 8037 w 10000"/>
                  <a:gd name="connsiteY1" fmla="*/ 156 h 10000"/>
                  <a:gd name="connsiteX2" fmla="*/ 7882 w 10000"/>
                  <a:gd name="connsiteY2" fmla="*/ 130 h 10000"/>
                  <a:gd name="connsiteX3" fmla="*/ 7726 w 10000"/>
                  <a:gd name="connsiteY3" fmla="*/ 416 h 10000"/>
                  <a:gd name="connsiteX4" fmla="*/ 7414 w 10000"/>
                  <a:gd name="connsiteY4" fmla="*/ 495 h 10000"/>
                  <a:gd name="connsiteX5" fmla="*/ 7290 w 10000"/>
                  <a:gd name="connsiteY5" fmla="*/ 703 h 10000"/>
                  <a:gd name="connsiteX6" fmla="*/ 7040 w 10000"/>
                  <a:gd name="connsiteY6" fmla="*/ 703 h 10000"/>
                  <a:gd name="connsiteX7" fmla="*/ 6822 w 10000"/>
                  <a:gd name="connsiteY7" fmla="*/ 625 h 10000"/>
                  <a:gd name="connsiteX8" fmla="*/ 5763 w 10000"/>
                  <a:gd name="connsiteY8" fmla="*/ 599 h 10000"/>
                  <a:gd name="connsiteX9" fmla="*/ 5826 w 10000"/>
                  <a:gd name="connsiteY9" fmla="*/ 495 h 10000"/>
                  <a:gd name="connsiteX10" fmla="*/ 5732 w 10000"/>
                  <a:gd name="connsiteY10" fmla="*/ 495 h 10000"/>
                  <a:gd name="connsiteX11" fmla="*/ 5670 w 10000"/>
                  <a:gd name="connsiteY11" fmla="*/ 599 h 10000"/>
                  <a:gd name="connsiteX12" fmla="*/ 1900 w 10000"/>
                  <a:gd name="connsiteY12" fmla="*/ 599 h 10000"/>
                  <a:gd name="connsiteX13" fmla="*/ 1900 w 10000"/>
                  <a:gd name="connsiteY13" fmla="*/ 1615 h 10000"/>
                  <a:gd name="connsiteX14" fmla="*/ 1308 w 10000"/>
                  <a:gd name="connsiteY14" fmla="*/ 1641 h 10000"/>
                  <a:gd name="connsiteX15" fmla="*/ 1308 w 10000"/>
                  <a:gd name="connsiteY15" fmla="*/ 1927 h 10000"/>
                  <a:gd name="connsiteX16" fmla="*/ 1308 w 10000"/>
                  <a:gd name="connsiteY16" fmla="*/ 3880 h 10000"/>
                  <a:gd name="connsiteX17" fmla="*/ 654 w 10000"/>
                  <a:gd name="connsiteY17" fmla="*/ 3959 h 10000"/>
                  <a:gd name="connsiteX18" fmla="*/ 561 w 10000"/>
                  <a:gd name="connsiteY18" fmla="*/ 4219 h 10000"/>
                  <a:gd name="connsiteX19" fmla="*/ 249 w 10000"/>
                  <a:gd name="connsiteY19" fmla="*/ 4558 h 10000"/>
                  <a:gd name="connsiteX20" fmla="*/ 249 w 10000"/>
                  <a:gd name="connsiteY20" fmla="*/ 4766 h 10000"/>
                  <a:gd name="connsiteX21" fmla="*/ 156 w 10000"/>
                  <a:gd name="connsiteY21" fmla="*/ 4870 h 10000"/>
                  <a:gd name="connsiteX22" fmla="*/ 0 w 10000"/>
                  <a:gd name="connsiteY22" fmla="*/ 5339 h 10000"/>
                  <a:gd name="connsiteX23" fmla="*/ 0 w 10000"/>
                  <a:gd name="connsiteY23" fmla="*/ 5495 h 10000"/>
                  <a:gd name="connsiteX24" fmla="*/ 249 w 10000"/>
                  <a:gd name="connsiteY24" fmla="*/ 5469 h 10000"/>
                  <a:gd name="connsiteX25" fmla="*/ 312 w 10000"/>
                  <a:gd name="connsiteY25" fmla="*/ 5730 h 10000"/>
                  <a:gd name="connsiteX26" fmla="*/ 623 w 10000"/>
                  <a:gd name="connsiteY26" fmla="*/ 6225 h 10000"/>
                  <a:gd name="connsiteX27" fmla="*/ 498 w 10000"/>
                  <a:gd name="connsiteY27" fmla="*/ 6355 h 10000"/>
                  <a:gd name="connsiteX28" fmla="*/ 997 w 10000"/>
                  <a:gd name="connsiteY28" fmla="*/ 6823 h 10000"/>
                  <a:gd name="connsiteX29" fmla="*/ 997 w 10000"/>
                  <a:gd name="connsiteY29" fmla="*/ 7422 h 10000"/>
                  <a:gd name="connsiteX30" fmla="*/ 1371 w 10000"/>
                  <a:gd name="connsiteY30" fmla="*/ 7553 h 10000"/>
                  <a:gd name="connsiteX31" fmla="*/ 1433 w 10000"/>
                  <a:gd name="connsiteY31" fmla="*/ 7683 h 10000"/>
                  <a:gd name="connsiteX32" fmla="*/ 1626 w 10000"/>
                  <a:gd name="connsiteY32" fmla="*/ 7765 h 10000"/>
                  <a:gd name="connsiteX33" fmla="*/ 1751 w 10000"/>
                  <a:gd name="connsiteY33" fmla="*/ 7452 h 10000"/>
                  <a:gd name="connsiteX34" fmla="*/ 2095 w 10000"/>
                  <a:gd name="connsiteY34" fmla="*/ 6941 h 10000"/>
                  <a:gd name="connsiteX35" fmla="*/ 2613 w 10000"/>
                  <a:gd name="connsiteY35" fmla="*/ 7004 h 10000"/>
                  <a:gd name="connsiteX36" fmla="*/ 2808 w 10000"/>
                  <a:gd name="connsiteY36" fmla="*/ 7259 h 10000"/>
                  <a:gd name="connsiteX37" fmla="*/ 3708 w 10000"/>
                  <a:gd name="connsiteY37" fmla="*/ 7163 h 10000"/>
                  <a:gd name="connsiteX38" fmla="*/ 3782 w 10000"/>
                  <a:gd name="connsiteY38" fmla="*/ 7339 h 10000"/>
                  <a:gd name="connsiteX39" fmla="*/ 4157 w 10000"/>
                  <a:gd name="connsiteY39" fmla="*/ 7323 h 10000"/>
                  <a:gd name="connsiteX40" fmla="*/ 4425 w 10000"/>
                  <a:gd name="connsiteY40" fmla="*/ 7119 h 10000"/>
                  <a:gd name="connsiteX41" fmla="*/ 4707 w 10000"/>
                  <a:gd name="connsiteY41" fmla="*/ 7110 h 10000"/>
                  <a:gd name="connsiteX42" fmla="*/ 4700 w 10000"/>
                  <a:gd name="connsiteY42" fmla="*/ 6960 h 10000"/>
                  <a:gd name="connsiteX43" fmla="*/ 4976 w 10000"/>
                  <a:gd name="connsiteY43" fmla="*/ 6868 h 10000"/>
                  <a:gd name="connsiteX44" fmla="*/ 5566 w 10000"/>
                  <a:gd name="connsiteY44" fmla="*/ 7192 h 10000"/>
                  <a:gd name="connsiteX45" fmla="*/ 6978 w 10000"/>
                  <a:gd name="connsiteY45" fmla="*/ 10000 h 10000"/>
                  <a:gd name="connsiteX46" fmla="*/ 7290 w 10000"/>
                  <a:gd name="connsiteY46" fmla="*/ 9870 h 10000"/>
                  <a:gd name="connsiteX47" fmla="*/ 7601 w 10000"/>
                  <a:gd name="connsiteY47" fmla="*/ 9610 h 10000"/>
                  <a:gd name="connsiteX48" fmla="*/ 8474 w 10000"/>
                  <a:gd name="connsiteY48" fmla="*/ 9610 h 10000"/>
                  <a:gd name="connsiteX49" fmla="*/ 8474 w 10000"/>
                  <a:gd name="connsiteY49" fmla="*/ 9219 h 10000"/>
                  <a:gd name="connsiteX50" fmla="*/ 8037 w 10000"/>
                  <a:gd name="connsiteY50" fmla="*/ 9089 h 10000"/>
                  <a:gd name="connsiteX51" fmla="*/ 7788 w 10000"/>
                  <a:gd name="connsiteY51" fmla="*/ 8542 h 10000"/>
                  <a:gd name="connsiteX52" fmla="*/ 7414 w 10000"/>
                  <a:gd name="connsiteY52" fmla="*/ 8360 h 10000"/>
                  <a:gd name="connsiteX53" fmla="*/ 7227 w 10000"/>
                  <a:gd name="connsiteY53" fmla="*/ 8099 h 10000"/>
                  <a:gd name="connsiteX54" fmla="*/ 6760 w 10000"/>
                  <a:gd name="connsiteY54" fmla="*/ 7943 h 10000"/>
                  <a:gd name="connsiteX55" fmla="*/ 6854 w 10000"/>
                  <a:gd name="connsiteY55" fmla="*/ 7683 h 10000"/>
                  <a:gd name="connsiteX56" fmla="*/ 7196 w 10000"/>
                  <a:gd name="connsiteY56" fmla="*/ 7683 h 10000"/>
                  <a:gd name="connsiteX57" fmla="*/ 7383 w 10000"/>
                  <a:gd name="connsiteY57" fmla="*/ 7553 h 10000"/>
                  <a:gd name="connsiteX58" fmla="*/ 7477 w 10000"/>
                  <a:gd name="connsiteY58" fmla="*/ 6615 h 10000"/>
                  <a:gd name="connsiteX59" fmla="*/ 7882 w 10000"/>
                  <a:gd name="connsiteY59" fmla="*/ 6381 h 10000"/>
                  <a:gd name="connsiteX60" fmla="*/ 7975 w 10000"/>
                  <a:gd name="connsiteY60" fmla="*/ 5990 h 10000"/>
                  <a:gd name="connsiteX61" fmla="*/ 8629 w 10000"/>
                  <a:gd name="connsiteY61" fmla="*/ 5365 h 10000"/>
                  <a:gd name="connsiteX62" fmla="*/ 8816 w 10000"/>
                  <a:gd name="connsiteY62" fmla="*/ 4818 h 10000"/>
                  <a:gd name="connsiteX63" fmla="*/ 8785 w 10000"/>
                  <a:gd name="connsiteY63" fmla="*/ 4349 h 10000"/>
                  <a:gd name="connsiteX64" fmla="*/ 9128 w 10000"/>
                  <a:gd name="connsiteY64" fmla="*/ 3203 h 10000"/>
                  <a:gd name="connsiteX65" fmla="*/ 9938 w 10000"/>
                  <a:gd name="connsiteY65" fmla="*/ 2917 h 10000"/>
                  <a:gd name="connsiteX66" fmla="*/ 10000 w 10000"/>
                  <a:gd name="connsiteY66" fmla="*/ 2682 h 10000"/>
                  <a:gd name="connsiteX67" fmla="*/ 9346 w 10000"/>
                  <a:gd name="connsiteY67" fmla="*/ 2239 h 10000"/>
                  <a:gd name="connsiteX68" fmla="*/ 9252 w 10000"/>
                  <a:gd name="connsiteY68" fmla="*/ 1067 h 10000"/>
                  <a:gd name="connsiteX69" fmla="*/ 9065 w 10000"/>
                  <a:gd name="connsiteY69" fmla="*/ 886 h 10000"/>
                  <a:gd name="connsiteX70" fmla="*/ 9034 w 10000"/>
                  <a:gd name="connsiteY70" fmla="*/ 599 h 10000"/>
                  <a:gd name="connsiteX71" fmla="*/ 8287 w 10000"/>
                  <a:gd name="connsiteY71" fmla="*/ 0 h 10000"/>
                  <a:gd name="connsiteX0" fmla="*/ 8287 w 10000"/>
                  <a:gd name="connsiteY0" fmla="*/ 0 h 9870"/>
                  <a:gd name="connsiteX1" fmla="*/ 8037 w 10000"/>
                  <a:gd name="connsiteY1" fmla="*/ 156 h 9870"/>
                  <a:gd name="connsiteX2" fmla="*/ 7882 w 10000"/>
                  <a:gd name="connsiteY2" fmla="*/ 130 h 9870"/>
                  <a:gd name="connsiteX3" fmla="*/ 7726 w 10000"/>
                  <a:gd name="connsiteY3" fmla="*/ 416 h 9870"/>
                  <a:gd name="connsiteX4" fmla="*/ 7414 w 10000"/>
                  <a:gd name="connsiteY4" fmla="*/ 495 h 9870"/>
                  <a:gd name="connsiteX5" fmla="*/ 7290 w 10000"/>
                  <a:gd name="connsiteY5" fmla="*/ 703 h 9870"/>
                  <a:gd name="connsiteX6" fmla="*/ 7040 w 10000"/>
                  <a:gd name="connsiteY6" fmla="*/ 703 h 9870"/>
                  <a:gd name="connsiteX7" fmla="*/ 6822 w 10000"/>
                  <a:gd name="connsiteY7" fmla="*/ 625 h 9870"/>
                  <a:gd name="connsiteX8" fmla="*/ 5763 w 10000"/>
                  <a:gd name="connsiteY8" fmla="*/ 599 h 9870"/>
                  <a:gd name="connsiteX9" fmla="*/ 5826 w 10000"/>
                  <a:gd name="connsiteY9" fmla="*/ 495 h 9870"/>
                  <a:gd name="connsiteX10" fmla="*/ 5732 w 10000"/>
                  <a:gd name="connsiteY10" fmla="*/ 495 h 9870"/>
                  <a:gd name="connsiteX11" fmla="*/ 5670 w 10000"/>
                  <a:gd name="connsiteY11" fmla="*/ 599 h 9870"/>
                  <a:gd name="connsiteX12" fmla="*/ 1900 w 10000"/>
                  <a:gd name="connsiteY12" fmla="*/ 599 h 9870"/>
                  <a:gd name="connsiteX13" fmla="*/ 1900 w 10000"/>
                  <a:gd name="connsiteY13" fmla="*/ 1615 h 9870"/>
                  <a:gd name="connsiteX14" fmla="*/ 1308 w 10000"/>
                  <a:gd name="connsiteY14" fmla="*/ 1641 h 9870"/>
                  <a:gd name="connsiteX15" fmla="*/ 1308 w 10000"/>
                  <a:gd name="connsiteY15" fmla="*/ 1927 h 9870"/>
                  <a:gd name="connsiteX16" fmla="*/ 1308 w 10000"/>
                  <a:gd name="connsiteY16" fmla="*/ 3880 h 9870"/>
                  <a:gd name="connsiteX17" fmla="*/ 654 w 10000"/>
                  <a:gd name="connsiteY17" fmla="*/ 3959 h 9870"/>
                  <a:gd name="connsiteX18" fmla="*/ 561 w 10000"/>
                  <a:gd name="connsiteY18" fmla="*/ 4219 h 9870"/>
                  <a:gd name="connsiteX19" fmla="*/ 249 w 10000"/>
                  <a:gd name="connsiteY19" fmla="*/ 4558 h 9870"/>
                  <a:gd name="connsiteX20" fmla="*/ 249 w 10000"/>
                  <a:gd name="connsiteY20" fmla="*/ 4766 h 9870"/>
                  <a:gd name="connsiteX21" fmla="*/ 156 w 10000"/>
                  <a:gd name="connsiteY21" fmla="*/ 4870 h 9870"/>
                  <a:gd name="connsiteX22" fmla="*/ 0 w 10000"/>
                  <a:gd name="connsiteY22" fmla="*/ 5339 h 9870"/>
                  <a:gd name="connsiteX23" fmla="*/ 0 w 10000"/>
                  <a:gd name="connsiteY23" fmla="*/ 5495 h 9870"/>
                  <a:gd name="connsiteX24" fmla="*/ 249 w 10000"/>
                  <a:gd name="connsiteY24" fmla="*/ 5469 h 9870"/>
                  <a:gd name="connsiteX25" fmla="*/ 312 w 10000"/>
                  <a:gd name="connsiteY25" fmla="*/ 5730 h 9870"/>
                  <a:gd name="connsiteX26" fmla="*/ 623 w 10000"/>
                  <a:gd name="connsiteY26" fmla="*/ 6225 h 9870"/>
                  <a:gd name="connsiteX27" fmla="*/ 498 w 10000"/>
                  <a:gd name="connsiteY27" fmla="*/ 6355 h 9870"/>
                  <a:gd name="connsiteX28" fmla="*/ 997 w 10000"/>
                  <a:gd name="connsiteY28" fmla="*/ 6823 h 9870"/>
                  <a:gd name="connsiteX29" fmla="*/ 997 w 10000"/>
                  <a:gd name="connsiteY29" fmla="*/ 7422 h 9870"/>
                  <a:gd name="connsiteX30" fmla="*/ 1371 w 10000"/>
                  <a:gd name="connsiteY30" fmla="*/ 7553 h 9870"/>
                  <a:gd name="connsiteX31" fmla="*/ 1433 w 10000"/>
                  <a:gd name="connsiteY31" fmla="*/ 7683 h 9870"/>
                  <a:gd name="connsiteX32" fmla="*/ 1626 w 10000"/>
                  <a:gd name="connsiteY32" fmla="*/ 7765 h 9870"/>
                  <a:gd name="connsiteX33" fmla="*/ 1751 w 10000"/>
                  <a:gd name="connsiteY33" fmla="*/ 7452 h 9870"/>
                  <a:gd name="connsiteX34" fmla="*/ 2095 w 10000"/>
                  <a:gd name="connsiteY34" fmla="*/ 6941 h 9870"/>
                  <a:gd name="connsiteX35" fmla="*/ 2613 w 10000"/>
                  <a:gd name="connsiteY35" fmla="*/ 7004 h 9870"/>
                  <a:gd name="connsiteX36" fmla="*/ 2808 w 10000"/>
                  <a:gd name="connsiteY36" fmla="*/ 7259 h 9870"/>
                  <a:gd name="connsiteX37" fmla="*/ 3708 w 10000"/>
                  <a:gd name="connsiteY37" fmla="*/ 7163 h 9870"/>
                  <a:gd name="connsiteX38" fmla="*/ 3782 w 10000"/>
                  <a:gd name="connsiteY38" fmla="*/ 7339 h 9870"/>
                  <a:gd name="connsiteX39" fmla="*/ 4157 w 10000"/>
                  <a:gd name="connsiteY39" fmla="*/ 7323 h 9870"/>
                  <a:gd name="connsiteX40" fmla="*/ 4425 w 10000"/>
                  <a:gd name="connsiteY40" fmla="*/ 7119 h 9870"/>
                  <a:gd name="connsiteX41" fmla="*/ 4707 w 10000"/>
                  <a:gd name="connsiteY41" fmla="*/ 7110 h 9870"/>
                  <a:gd name="connsiteX42" fmla="*/ 4700 w 10000"/>
                  <a:gd name="connsiteY42" fmla="*/ 6960 h 9870"/>
                  <a:gd name="connsiteX43" fmla="*/ 4976 w 10000"/>
                  <a:gd name="connsiteY43" fmla="*/ 6868 h 9870"/>
                  <a:gd name="connsiteX44" fmla="*/ 5566 w 10000"/>
                  <a:gd name="connsiteY44" fmla="*/ 7192 h 9870"/>
                  <a:gd name="connsiteX45" fmla="*/ 6217 w 10000"/>
                  <a:gd name="connsiteY45" fmla="*/ 6562 h 9870"/>
                  <a:gd name="connsiteX46" fmla="*/ 7290 w 10000"/>
                  <a:gd name="connsiteY46" fmla="*/ 9870 h 9870"/>
                  <a:gd name="connsiteX47" fmla="*/ 7601 w 10000"/>
                  <a:gd name="connsiteY47" fmla="*/ 9610 h 9870"/>
                  <a:gd name="connsiteX48" fmla="*/ 8474 w 10000"/>
                  <a:gd name="connsiteY48" fmla="*/ 9610 h 9870"/>
                  <a:gd name="connsiteX49" fmla="*/ 8474 w 10000"/>
                  <a:gd name="connsiteY49" fmla="*/ 9219 h 9870"/>
                  <a:gd name="connsiteX50" fmla="*/ 8037 w 10000"/>
                  <a:gd name="connsiteY50" fmla="*/ 9089 h 9870"/>
                  <a:gd name="connsiteX51" fmla="*/ 7788 w 10000"/>
                  <a:gd name="connsiteY51" fmla="*/ 8542 h 9870"/>
                  <a:gd name="connsiteX52" fmla="*/ 7414 w 10000"/>
                  <a:gd name="connsiteY52" fmla="*/ 8360 h 9870"/>
                  <a:gd name="connsiteX53" fmla="*/ 7227 w 10000"/>
                  <a:gd name="connsiteY53" fmla="*/ 8099 h 9870"/>
                  <a:gd name="connsiteX54" fmla="*/ 6760 w 10000"/>
                  <a:gd name="connsiteY54" fmla="*/ 7943 h 9870"/>
                  <a:gd name="connsiteX55" fmla="*/ 6854 w 10000"/>
                  <a:gd name="connsiteY55" fmla="*/ 7683 h 9870"/>
                  <a:gd name="connsiteX56" fmla="*/ 7196 w 10000"/>
                  <a:gd name="connsiteY56" fmla="*/ 7683 h 9870"/>
                  <a:gd name="connsiteX57" fmla="*/ 7383 w 10000"/>
                  <a:gd name="connsiteY57" fmla="*/ 7553 h 9870"/>
                  <a:gd name="connsiteX58" fmla="*/ 7477 w 10000"/>
                  <a:gd name="connsiteY58" fmla="*/ 6615 h 9870"/>
                  <a:gd name="connsiteX59" fmla="*/ 7882 w 10000"/>
                  <a:gd name="connsiteY59" fmla="*/ 6381 h 9870"/>
                  <a:gd name="connsiteX60" fmla="*/ 7975 w 10000"/>
                  <a:gd name="connsiteY60" fmla="*/ 5990 h 9870"/>
                  <a:gd name="connsiteX61" fmla="*/ 8629 w 10000"/>
                  <a:gd name="connsiteY61" fmla="*/ 5365 h 9870"/>
                  <a:gd name="connsiteX62" fmla="*/ 8816 w 10000"/>
                  <a:gd name="connsiteY62" fmla="*/ 4818 h 9870"/>
                  <a:gd name="connsiteX63" fmla="*/ 8785 w 10000"/>
                  <a:gd name="connsiteY63" fmla="*/ 4349 h 9870"/>
                  <a:gd name="connsiteX64" fmla="*/ 9128 w 10000"/>
                  <a:gd name="connsiteY64" fmla="*/ 3203 h 9870"/>
                  <a:gd name="connsiteX65" fmla="*/ 9938 w 10000"/>
                  <a:gd name="connsiteY65" fmla="*/ 2917 h 9870"/>
                  <a:gd name="connsiteX66" fmla="*/ 10000 w 10000"/>
                  <a:gd name="connsiteY66" fmla="*/ 2682 h 9870"/>
                  <a:gd name="connsiteX67" fmla="*/ 9346 w 10000"/>
                  <a:gd name="connsiteY67" fmla="*/ 2239 h 9870"/>
                  <a:gd name="connsiteX68" fmla="*/ 9252 w 10000"/>
                  <a:gd name="connsiteY68" fmla="*/ 1067 h 9870"/>
                  <a:gd name="connsiteX69" fmla="*/ 9065 w 10000"/>
                  <a:gd name="connsiteY69" fmla="*/ 886 h 9870"/>
                  <a:gd name="connsiteX70" fmla="*/ 9034 w 10000"/>
                  <a:gd name="connsiteY70" fmla="*/ 599 h 9870"/>
                  <a:gd name="connsiteX71" fmla="*/ 8287 w 10000"/>
                  <a:gd name="connsiteY71" fmla="*/ 0 h 9870"/>
                  <a:gd name="connsiteX0" fmla="*/ 8287 w 10000"/>
                  <a:gd name="connsiteY0" fmla="*/ 0 h 10000"/>
                  <a:gd name="connsiteX1" fmla="*/ 8037 w 10000"/>
                  <a:gd name="connsiteY1" fmla="*/ 158 h 10000"/>
                  <a:gd name="connsiteX2" fmla="*/ 7882 w 10000"/>
                  <a:gd name="connsiteY2" fmla="*/ 132 h 10000"/>
                  <a:gd name="connsiteX3" fmla="*/ 7726 w 10000"/>
                  <a:gd name="connsiteY3" fmla="*/ 421 h 10000"/>
                  <a:gd name="connsiteX4" fmla="*/ 7414 w 10000"/>
                  <a:gd name="connsiteY4" fmla="*/ 502 h 10000"/>
                  <a:gd name="connsiteX5" fmla="*/ 7290 w 10000"/>
                  <a:gd name="connsiteY5" fmla="*/ 712 h 10000"/>
                  <a:gd name="connsiteX6" fmla="*/ 7040 w 10000"/>
                  <a:gd name="connsiteY6" fmla="*/ 712 h 10000"/>
                  <a:gd name="connsiteX7" fmla="*/ 6822 w 10000"/>
                  <a:gd name="connsiteY7" fmla="*/ 633 h 10000"/>
                  <a:gd name="connsiteX8" fmla="*/ 5763 w 10000"/>
                  <a:gd name="connsiteY8" fmla="*/ 607 h 10000"/>
                  <a:gd name="connsiteX9" fmla="*/ 5826 w 10000"/>
                  <a:gd name="connsiteY9" fmla="*/ 502 h 10000"/>
                  <a:gd name="connsiteX10" fmla="*/ 5732 w 10000"/>
                  <a:gd name="connsiteY10" fmla="*/ 502 h 10000"/>
                  <a:gd name="connsiteX11" fmla="*/ 5670 w 10000"/>
                  <a:gd name="connsiteY11" fmla="*/ 607 h 10000"/>
                  <a:gd name="connsiteX12" fmla="*/ 1900 w 10000"/>
                  <a:gd name="connsiteY12" fmla="*/ 607 h 10000"/>
                  <a:gd name="connsiteX13" fmla="*/ 1900 w 10000"/>
                  <a:gd name="connsiteY13" fmla="*/ 1636 h 10000"/>
                  <a:gd name="connsiteX14" fmla="*/ 1308 w 10000"/>
                  <a:gd name="connsiteY14" fmla="*/ 1663 h 10000"/>
                  <a:gd name="connsiteX15" fmla="*/ 1308 w 10000"/>
                  <a:gd name="connsiteY15" fmla="*/ 1952 h 10000"/>
                  <a:gd name="connsiteX16" fmla="*/ 1308 w 10000"/>
                  <a:gd name="connsiteY16" fmla="*/ 3931 h 10000"/>
                  <a:gd name="connsiteX17" fmla="*/ 654 w 10000"/>
                  <a:gd name="connsiteY17" fmla="*/ 4011 h 10000"/>
                  <a:gd name="connsiteX18" fmla="*/ 561 w 10000"/>
                  <a:gd name="connsiteY18" fmla="*/ 4275 h 10000"/>
                  <a:gd name="connsiteX19" fmla="*/ 249 w 10000"/>
                  <a:gd name="connsiteY19" fmla="*/ 4618 h 10000"/>
                  <a:gd name="connsiteX20" fmla="*/ 249 w 10000"/>
                  <a:gd name="connsiteY20" fmla="*/ 4829 h 10000"/>
                  <a:gd name="connsiteX21" fmla="*/ 156 w 10000"/>
                  <a:gd name="connsiteY21" fmla="*/ 4934 h 10000"/>
                  <a:gd name="connsiteX22" fmla="*/ 0 w 10000"/>
                  <a:gd name="connsiteY22" fmla="*/ 5409 h 10000"/>
                  <a:gd name="connsiteX23" fmla="*/ 0 w 10000"/>
                  <a:gd name="connsiteY23" fmla="*/ 5567 h 10000"/>
                  <a:gd name="connsiteX24" fmla="*/ 249 w 10000"/>
                  <a:gd name="connsiteY24" fmla="*/ 5541 h 10000"/>
                  <a:gd name="connsiteX25" fmla="*/ 312 w 10000"/>
                  <a:gd name="connsiteY25" fmla="*/ 5805 h 10000"/>
                  <a:gd name="connsiteX26" fmla="*/ 623 w 10000"/>
                  <a:gd name="connsiteY26" fmla="*/ 6307 h 10000"/>
                  <a:gd name="connsiteX27" fmla="*/ 498 w 10000"/>
                  <a:gd name="connsiteY27" fmla="*/ 6439 h 10000"/>
                  <a:gd name="connsiteX28" fmla="*/ 997 w 10000"/>
                  <a:gd name="connsiteY28" fmla="*/ 6913 h 10000"/>
                  <a:gd name="connsiteX29" fmla="*/ 997 w 10000"/>
                  <a:gd name="connsiteY29" fmla="*/ 7520 h 10000"/>
                  <a:gd name="connsiteX30" fmla="*/ 1371 w 10000"/>
                  <a:gd name="connsiteY30" fmla="*/ 7652 h 10000"/>
                  <a:gd name="connsiteX31" fmla="*/ 1433 w 10000"/>
                  <a:gd name="connsiteY31" fmla="*/ 7784 h 10000"/>
                  <a:gd name="connsiteX32" fmla="*/ 1626 w 10000"/>
                  <a:gd name="connsiteY32" fmla="*/ 7867 h 10000"/>
                  <a:gd name="connsiteX33" fmla="*/ 1751 w 10000"/>
                  <a:gd name="connsiteY33" fmla="*/ 7550 h 10000"/>
                  <a:gd name="connsiteX34" fmla="*/ 2095 w 10000"/>
                  <a:gd name="connsiteY34" fmla="*/ 7032 h 10000"/>
                  <a:gd name="connsiteX35" fmla="*/ 2613 w 10000"/>
                  <a:gd name="connsiteY35" fmla="*/ 7096 h 10000"/>
                  <a:gd name="connsiteX36" fmla="*/ 2808 w 10000"/>
                  <a:gd name="connsiteY36" fmla="*/ 7355 h 10000"/>
                  <a:gd name="connsiteX37" fmla="*/ 3708 w 10000"/>
                  <a:gd name="connsiteY37" fmla="*/ 7257 h 10000"/>
                  <a:gd name="connsiteX38" fmla="*/ 3782 w 10000"/>
                  <a:gd name="connsiteY38" fmla="*/ 7436 h 10000"/>
                  <a:gd name="connsiteX39" fmla="*/ 4157 w 10000"/>
                  <a:gd name="connsiteY39" fmla="*/ 7419 h 10000"/>
                  <a:gd name="connsiteX40" fmla="*/ 4425 w 10000"/>
                  <a:gd name="connsiteY40" fmla="*/ 7213 h 10000"/>
                  <a:gd name="connsiteX41" fmla="*/ 4707 w 10000"/>
                  <a:gd name="connsiteY41" fmla="*/ 7204 h 10000"/>
                  <a:gd name="connsiteX42" fmla="*/ 4700 w 10000"/>
                  <a:gd name="connsiteY42" fmla="*/ 7052 h 10000"/>
                  <a:gd name="connsiteX43" fmla="*/ 4976 w 10000"/>
                  <a:gd name="connsiteY43" fmla="*/ 6958 h 10000"/>
                  <a:gd name="connsiteX44" fmla="*/ 5566 w 10000"/>
                  <a:gd name="connsiteY44" fmla="*/ 7287 h 10000"/>
                  <a:gd name="connsiteX45" fmla="*/ 6217 w 10000"/>
                  <a:gd name="connsiteY45" fmla="*/ 6648 h 10000"/>
                  <a:gd name="connsiteX46" fmla="*/ 7290 w 10000"/>
                  <a:gd name="connsiteY46" fmla="*/ 10000 h 10000"/>
                  <a:gd name="connsiteX47" fmla="*/ 7601 w 10000"/>
                  <a:gd name="connsiteY47" fmla="*/ 9737 h 10000"/>
                  <a:gd name="connsiteX48" fmla="*/ 8474 w 10000"/>
                  <a:gd name="connsiteY48" fmla="*/ 9737 h 10000"/>
                  <a:gd name="connsiteX49" fmla="*/ 8474 w 10000"/>
                  <a:gd name="connsiteY49" fmla="*/ 9340 h 10000"/>
                  <a:gd name="connsiteX50" fmla="*/ 8037 w 10000"/>
                  <a:gd name="connsiteY50" fmla="*/ 9209 h 10000"/>
                  <a:gd name="connsiteX51" fmla="*/ 7788 w 10000"/>
                  <a:gd name="connsiteY51" fmla="*/ 8655 h 10000"/>
                  <a:gd name="connsiteX52" fmla="*/ 7414 w 10000"/>
                  <a:gd name="connsiteY52" fmla="*/ 8470 h 10000"/>
                  <a:gd name="connsiteX53" fmla="*/ 7227 w 10000"/>
                  <a:gd name="connsiteY53" fmla="*/ 8206 h 10000"/>
                  <a:gd name="connsiteX54" fmla="*/ 6760 w 10000"/>
                  <a:gd name="connsiteY54" fmla="*/ 8048 h 10000"/>
                  <a:gd name="connsiteX55" fmla="*/ 6854 w 10000"/>
                  <a:gd name="connsiteY55" fmla="*/ 7784 h 10000"/>
                  <a:gd name="connsiteX56" fmla="*/ 7120 w 10000"/>
                  <a:gd name="connsiteY56" fmla="*/ 7343 h 10000"/>
                  <a:gd name="connsiteX57" fmla="*/ 7383 w 10000"/>
                  <a:gd name="connsiteY57" fmla="*/ 7652 h 10000"/>
                  <a:gd name="connsiteX58" fmla="*/ 7477 w 10000"/>
                  <a:gd name="connsiteY58" fmla="*/ 6702 h 10000"/>
                  <a:gd name="connsiteX59" fmla="*/ 7882 w 10000"/>
                  <a:gd name="connsiteY59" fmla="*/ 6465 h 10000"/>
                  <a:gd name="connsiteX60" fmla="*/ 7975 w 10000"/>
                  <a:gd name="connsiteY60" fmla="*/ 6069 h 10000"/>
                  <a:gd name="connsiteX61" fmla="*/ 8629 w 10000"/>
                  <a:gd name="connsiteY61" fmla="*/ 5436 h 10000"/>
                  <a:gd name="connsiteX62" fmla="*/ 8816 w 10000"/>
                  <a:gd name="connsiteY62" fmla="*/ 4881 h 10000"/>
                  <a:gd name="connsiteX63" fmla="*/ 8785 w 10000"/>
                  <a:gd name="connsiteY63" fmla="*/ 4406 h 10000"/>
                  <a:gd name="connsiteX64" fmla="*/ 9128 w 10000"/>
                  <a:gd name="connsiteY64" fmla="*/ 3245 h 10000"/>
                  <a:gd name="connsiteX65" fmla="*/ 9938 w 10000"/>
                  <a:gd name="connsiteY65" fmla="*/ 2955 h 10000"/>
                  <a:gd name="connsiteX66" fmla="*/ 10000 w 10000"/>
                  <a:gd name="connsiteY66" fmla="*/ 2717 h 10000"/>
                  <a:gd name="connsiteX67" fmla="*/ 9346 w 10000"/>
                  <a:gd name="connsiteY67" fmla="*/ 2268 h 10000"/>
                  <a:gd name="connsiteX68" fmla="*/ 9252 w 10000"/>
                  <a:gd name="connsiteY68" fmla="*/ 1081 h 10000"/>
                  <a:gd name="connsiteX69" fmla="*/ 9065 w 10000"/>
                  <a:gd name="connsiteY69" fmla="*/ 898 h 10000"/>
                  <a:gd name="connsiteX70" fmla="*/ 9034 w 10000"/>
                  <a:gd name="connsiteY70" fmla="*/ 607 h 10000"/>
                  <a:gd name="connsiteX71" fmla="*/ 8287 w 10000"/>
                  <a:gd name="connsiteY71" fmla="*/ 0 h 10000"/>
                  <a:gd name="connsiteX0" fmla="*/ 8287 w 10000"/>
                  <a:gd name="connsiteY0" fmla="*/ 0 h 10000"/>
                  <a:gd name="connsiteX1" fmla="*/ 8037 w 10000"/>
                  <a:gd name="connsiteY1" fmla="*/ 158 h 10000"/>
                  <a:gd name="connsiteX2" fmla="*/ 7882 w 10000"/>
                  <a:gd name="connsiteY2" fmla="*/ 132 h 10000"/>
                  <a:gd name="connsiteX3" fmla="*/ 7726 w 10000"/>
                  <a:gd name="connsiteY3" fmla="*/ 421 h 10000"/>
                  <a:gd name="connsiteX4" fmla="*/ 7414 w 10000"/>
                  <a:gd name="connsiteY4" fmla="*/ 502 h 10000"/>
                  <a:gd name="connsiteX5" fmla="*/ 7290 w 10000"/>
                  <a:gd name="connsiteY5" fmla="*/ 712 h 10000"/>
                  <a:gd name="connsiteX6" fmla="*/ 7040 w 10000"/>
                  <a:gd name="connsiteY6" fmla="*/ 712 h 10000"/>
                  <a:gd name="connsiteX7" fmla="*/ 6822 w 10000"/>
                  <a:gd name="connsiteY7" fmla="*/ 633 h 10000"/>
                  <a:gd name="connsiteX8" fmla="*/ 5763 w 10000"/>
                  <a:gd name="connsiteY8" fmla="*/ 607 h 10000"/>
                  <a:gd name="connsiteX9" fmla="*/ 5826 w 10000"/>
                  <a:gd name="connsiteY9" fmla="*/ 502 h 10000"/>
                  <a:gd name="connsiteX10" fmla="*/ 5732 w 10000"/>
                  <a:gd name="connsiteY10" fmla="*/ 502 h 10000"/>
                  <a:gd name="connsiteX11" fmla="*/ 5670 w 10000"/>
                  <a:gd name="connsiteY11" fmla="*/ 607 h 10000"/>
                  <a:gd name="connsiteX12" fmla="*/ 1900 w 10000"/>
                  <a:gd name="connsiteY12" fmla="*/ 607 h 10000"/>
                  <a:gd name="connsiteX13" fmla="*/ 1900 w 10000"/>
                  <a:gd name="connsiteY13" fmla="*/ 1636 h 10000"/>
                  <a:gd name="connsiteX14" fmla="*/ 1308 w 10000"/>
                  <a:gd name="connsiteY14" fmla="*/ 1663 h 10000"/>
                  <a:gd name="connsiteX15" fmla="*/ 1308 w 10000"/>
                  <a:gd name="connsiteY15" fmla="*/ 1952 h 10000"/>
                  <a:gd name="connsiteX16" fmla="*/ 1308 w 10000"/>
                  <a:gd name="connsiteY16" fmla="*/ 3931 h 10000"/>
                  <a:gd name="connsiteX17" fmla="*/ 654 w 10000"/>
                  <a:gd name="connsiteY17" fmla="*/ 4011 h 10000"/>
                  <a:gd name="connsiteX18" fmla="*/ 561 w 10000"/>
                  <a:gd name="connsiteY18" fmla="*/ 4275 h 10000"/>
                  <a:gd name="connsiteX19" fmla="*/ 249 w 10000"/>
                  <a:gd name="connsiteY19" fmla="*/ 4618 h 10000"/>
                  <a:gd name="connsiteX20" fmla="*/ 249 w 10000"/>
                  <a:gd name="connsiteY20" fmla="*/ 4829 h 10000"/>
                  <a:gd name="connsiteX21" fmla="*/ 156 w 10000"/>
                  <a:gd name="connsiteY21" fmla="*/ 4934 h 10000"/>
                  <a:gd name="connsiteX22" fmla="*/ 0 w 10000"/>
                  <a:gd name="connsiteY22" fmla="*/ 5409 h 10000"/>
                  <a:gd name="connsiteX23" fmla="*/ 0 w 10000"/>
                  <a:gd name="connsiteY23" fmla="*/ 5567 h 10000"/>
                  <a:gd name="connsiteX24" fmla="*/ 249 w 10000"/>
                  <a:gd name="connsiteY24" fmla="*/ 5541 h 10000"/>
                  <a:gd name="connsiteX25" fmla="*/ 312 w 10000"/>
                  <a:gd name="connsiteY25" fmla="*/ 5805 h 10000"/>
                  <a:gd name="connsiteX26" fmla="*/ 623 w 10000"/>
                  <a:gd name="connsiteY26" fmla="*/ 6307 h 10000"/>
                  <a:gd name="connsiteX27" fmla="*/ 498 w 10000"/>
                  <a:gd name="connsiteY27" fmla="*/ 6439 h 10000"/>
                  <a:gd name="connsiteX28" fmla="*/ 997 w 10000"/>
                  <a:gd name="connsiteY28" fmla="*/ 6913 h 10000"/>
                  <a:gd name="connsiteX29" fmla="*/ 997 w 10000"/>
                  <a:gd name="connsiteY29" fmla="*/ 7520 h 10000"/>
                  <a:gd name="connsiteX30" fmla="*/ 1371 w 10000"/>
                  <a:gd name="connsiteY30" fmla="*/ 7652 h 10000"/>
                  <a:gd name="connsiteX31" fmla="*/ 1433 w 10000"/>
                  <a:gd name="connsiteY31" fmla="*/ 7784 h 10000"/>
                  <a:gd name="connsiteX32" fmla="*/ 1626 w 10000"/>
                  <a:gd name="connsiteY32" fmla="*/ 7867 h 10000"/>
                  <a:gd name="connsiteX33" fmla="*/ 1751 w 10000"/>
                  <a:gd name="connsiteY33" fmla="*/ 7550 h 10000"/>
                  <a:gd name="connsiteX34" fmla="*/ 2095 w 10000"/>
                  <a:gd name="connsiteY34" fmla="*/ 7032 h 10000"/>
                  <a:gd name="connsiteX35" fmla="*/ 2613 w 10000"/>
                  <a:gd name="connsiteY35" fmla="*/ 7096 h 10000"/>
                  <a:gd name="connsiteX36" fmla="*/ 2808 w 10000"/>
                  <a:gd name="connsiteY36" fmla="*/ 7355 h 10000"/>
                  <a:gd name="connsiteX37" fmla="*/ 3708 w 10000"/>
                  <a:gd name="connsiteY37" fmla="*/ 7257 h 10000"/>
                  <a:gd name="connsiteX38" fmla="*/ 3782 w 10000"/>
                  <a:gd name="connsiteY38" fmla="*/ 7436 h 10000"/>
                  <a:gd name="connsiteX39" fmla="*/ 4157 w 10000"/>
                  <a:gd name="connsiteY39" fmla="*/ 7419 h 10000"/>
                  <a:gd name="connsiteX40" fmla="*/ 4425 w 10000"/>
                  <a:gd name="connsiteY40" fmla="*/ 7213 h 10000"/>
                  <a:gd name="connsiteX41" fmla="*/ 4707 w 10000"/>
                  <a:gd name="connsiteY41" fmla="*/ 7204 h 10000"/>
                  <a:gd name="connsiteX42" fmla="*/ 4700 w 10000"/>
                  <a:gd name="connsiteY42" fmla="*/ 7052 h 10000"/>
                  <a:gd name="connsiteX43" fmla="*/ 4976 w 10000"/>
                  <a:gd name="connsiteY43" fmla="*/ 6958 h 10000"/>
                  <a:gd name="connsiteX44" fmla="*/ 5566 w 10000"/>
                  <a:gd name="connsiteY44" fmla="*/ 7287 h 10000"/>
                  <a:gd name="connsiteX45" fmla="*/ 6217 w 10000"/>
                  <a:gd name="connsiteY45" fmla="*/ 6648 h 10000"/>
                  <a:gd name="connsiteX46" fmla="*/ 7290 w 10000"/>
                  <a:gd name="connsiteY46" fmla="*/ 10000 h 10000"/>
                  <a:gd name="connsiteX47" fmla="*/ 7601 w 10000"/>
                  <a:gd name="connsiteY47" fmla="*/ 9737 h 10000"/>
                  <a:gd name="connsiteX48" fmla="*/ 8474 w 10000"/>
                  <a:gd name="connsiteY48" fmla="*/ 9737 h 10000"/>
                  <a:gd name="connsiteX49" fmla="*/ 8474 w 10000"/>
                  <a:gd name="connsiteY49" fmla="*/ 9340 h 10000"/>
                  <a:gd name="connsiteX50" fmla="*/ 8037 w 10000"/>
                  <a:gd name="connsiteY50" fmla="*/ 9209 h 10000"/>
                  <a:gd name="connsiteX51" fmla="*/ 7788 w 10000"/>
                  <a:gd name="connsiteY51" fmla="*/ 8655 h 10000"/>
                  <a:gd name="connsiteX52" fmla="*/ 7414 w 10000"/>
                  <a:gd name="connsiteY52" fmla="*/ 8470 h 10000"/>
                  <a:gd name="connsiteX53" fmla="*/ 7227 w 10000"/>
                  <a:gd name="connsiteY53" fmla="*/ 8206 h 10000"/>
                  <a:gd name="connsiteX54" fmla="*/ 6760 w 10000"/>
                  <a:gd name="connsiteY54" fmla="*/ 8048 h 10000"/>
                  <a:gd name="connsiteX55" fmla="*/ 6854 w 10000"/>
                  <a:gd name="connsiteY55" fmla="*/ 7784 h 10000"/>
                  <a:gd name="connsiteX56" fmla="*/ 7120 w 10000"/>
                  <a:gd name="connsiteY56" fmla="*/ 7343 h 10000"/>
                  <a:gd name="connsiteX57" fmla="*/ 7408 w 10000"/>
                  <a:gd name="connsiteY57" fmla="*/ 7308 h 10000"/>
                  <a:gd name="connsiteX58" fmla="*/ 7477 w 10000"/>
                  <a:gd name="connsiteY58" fmla="*/ 6702 h 10000"/>
                  <a:gd name="connsiteX59" fmla="*/ 7882 w 10000"/>
                  <a:gd name="connsiteY59" fmla="*/ 6465 h 10000"/>
                  <a:gd name="connsiteX60" fmla="*/ 7975 w 10000"/>
                  <a:gd name="connsiteY60" fmla="*/ 6069 h 10000"/>
                  <a:gd name="connsiteX61" fmla="*/ 8629 w 10000"/>
                  <a:gd name="connsiteY61" fmla="*/ 5436 h 10000"/>
                  <a:gd name="connsiteX62" fmla="*/ 8816 w 10000"/>
                  <a:gd name="connsiteY62" fmla="*/ 4881 h 10000"/>
                  <a:gd name="connsiteX63" fmla="*/ 8785 w 10000"/>
                  <a:gd name="connsiteY63" fmla="*/ 4406 h 10000"/>
                  <a:gd name="connsiteX64" fmla="*/ 9128 w 10000"/>
                  <a:gd name="connsiteY64" fmla="*/ 3245 h 10000"/>
                  <a:gd name="connsiteX65" fmla="*/ 9938 w 10000"/>
                  <a:gd name="connsiteY65" fmla="*/ 2955 h 10000"/>
                  <a:gd name="connsiteX66" fmla="*/ 10000 w 10000"/>
                  <a:gd name="connsiteY66" fmla="*/ 2717 h 10000"/>
                  <a:gd name="connsiteX67" fmla="*/ 9346 w 10000"/>
                  <a:gd name="connsiteY67" fmla="*/ 2268 h 10000"/>
                  <a:gd name="connsiteX68" fmla="*/ 9252 w 10000"/>
                  <a:gd name="connsiteY68" fmla="*/ 1081 h 10000"/>
                  <a:gd name="connsiteX69" fmla="*/ 9065 w 10000"/>
                  <a:gd name="connsiteY69" fmla="*/ 898 h 10000"/>
                  <a:gd name="connsiteX70" fmla="*/ 9034 w 10000"/>
                  <a:gd name="connsiteY70" fmla="*/ 607 h 10000"/>
                  <a:gd name="connsiteX71" fmla="*/ 8287 w 10000"/>
                  <a:gd name="connsiteY71" fmla="*/ 0 h 10000"/>
                  <a:gd name="connsiteX0" fmla="*/ 8287 w 10000"/>
                  <a:gd name="connsiteY0" fmla="*/ 0 h 10000"/>
                  <a:gd name="connsiteX1" fmla="*/ 8037 w 10000"/>
                  <a:gd name="connsiteY1" fmla="*/ 158 h 10000"/>
                  <a:gd name="connsiteX2" fmla="*/ 7882 w 10000"/>
                  <a:gd name="connsiteY2" fmla="*/ 132 h 10000"/>
                  <a:gd name="connsiteX3" fmla="*/ 7726 w 10000"/>
                  <a:gd name="connsiteY3" fmla="*/ 421 h 10000"/>
                  <a:gd name="connsiteX4" fmla="*/ 7414 w 10000"/>
                  <a:gd name="connsiteY4" fmla="*/ 502 h 10000"/>
                  <a:gd name="connsiteX5" fmla="*/ 7290 w 10000"/>
                  <a:gd name="connsiteY5" fmla="*/ 712 h 10000"/>
                  <a:gd name="connsiteX6" fmla="*/ 7040 w 10000"/>
                  <a:gd name="connsiteY6" fmla="*/ 712 h 10000"/>
                  <a:gd name="connsiteX7" fmla="*/ 6822 w 10000"/>
                  <a:gd name="connsiteY7" fmla="*/ 633 h 10000"/>
                  <a:gd name="connsiteX8" fmla="*/ 5763 w 10000"/>
                  <a:gd name="connsiteY8" fmla="*/ 607 h 10000"/>
                  <a:gd name="connsiteX9" fmla="*/ 5826 w 10000"/>
                  <a:gd name="connsiteY9" fmla="*/ 502 h 10000"/>
                  <a:gd name="connsiteX10" fmla="*/ 5732 w 10000"/>
                  <a:gd name="connsiteY10" fmla="*/ 502 h 10000"/>
                  <a:gd name="connsiteX11" fmla="*/ 5670 w 10000"/>
                  <a:gd name="connsiteY11" fmla="*/ 607 h 10000"/>
                  <a:gd name="connsiteX12" fmla="*/ 1900 w 10000"/>
                  <a:gd name="connsiteY12" fmla="*/ 607 h 10000"/>
                  <a:gd name="connsiteX13" fmla="*/ 1900 w 10000"/>
                  <a:gd name="connsiteY13" fmla="*/ 1636 h 10000"/>
                  <a:gd name="connsiteX14" fmla="*/ 1308 w 10000"/>
                  <a:gd name="connsiteY14" fmla="*/ 1663 h 10000"/>
                  <a:gd name="connsiteX15" fmla="*/ 1308 w 10000"/>
                  <a:gd name="connsiteY15" fmla="*/ 1952 h 10000"/>
                  <a:gd name="connsiteX16" fmla="*/ 1308 w 10000"/>
                  <a:gd name="connsiteY16" fmla="*/ 3931 h 10000"/>
                  <a:gd name="connsiteX17" fmla="*/ 654 w 10000"/>
                  <a:gd name="connsiteY17" fmla="*/ 4011 h 10000"/>
                  <a:gd name="connsiteX18" fmla="*/ 561 w 10000"/>
                  <a:gd name="connsiteY18" fmla="*/ 4275 h 10000"/>
                  <a:gd name="connsiteX19" fmla="*/ 249 w 10000"/>
                  <a:gd name="connsiteY19" fmla="*/ 4618 h 10000"/>
                  <a:gd name="connsiteX20" fmla="*/ 249 w 10000"/>
                  <a:gd name="connsiteY20" fmla="*/ 4829 h 10000"/>
                  <a:gd name="connsiteX21" fmla="*/ 156 w 10000"/>
                  <a:gd name="connsiteY21" fmla="*/ 4934 h 10000"/>
                  <a:gd name="connsiteX22" fmla="*/ 0 w 10000"/>
                  <a:gd name="connsiteY22" fmla="*/ 5409 h 10000"/>
                  <a:gd name="connsiteX23" fmla="*/ 0 w 10000"/>
                  <a:gd name="connsiteY23" fmla="*/ 5567 h 10000"/>
                  <a:gd name="connsiteX24" fmla="*/ 249 w 10000"/>
                  <a:gd name="connsiteY24" fmla="*/ 5541 h 10000"/>
                  <a:gd name="connsiteX25" fmla="*/ 312 w 10000"/>
                  <a:gd name="connsiteY25" fmla="*/ 5805 h 10000"/>
                  <a:gd name="connsiteX26" fmla="*/ 623 w 10000"/>
                  <a:gd name="connsiteY26" fmla="*/ 6307 h 10000"/>
                  <a:gd name="connsiteX27" fmla="*/ 498 w 10000"/>
                  <a:gd name="connsiteY27" fmla="*/ 6439 h 10000"/>
                  <a:gd name="connsiteX28" fmla="*/ 997 w 10000"/>
                  <a:gd name="connsiteY28" fmla="*/ 6913 h 10000"/>
                  <a:gd name="connsiteX29" fmla="*/ 997 w 10000"/>
                  <a:gd name="connsiteY29" fmla="*/ 7520 h 10000"/>
                  <a:gd name="connsiteX30" fmla="*/ 1371 w 10000"/>
                  <a:gd name="connsiteY30" fmla="*/ 7652 h 10000"/>
                  <a:gd name="connsiteX31" fmla="*/ 1433 w 10000"/>
                  <a:gd name="connsiteY31" fmla="*/ 7784 h 10000"/>
                  <a:gd name="connsiteX32" fmla="*/ 1626 w 10000"/>
                  <a:gd name="connsiteY32" fmla="*/ 7867 h 10000"/>
                  <a:gd name="connsiteX33" fmla="*/ 1751 w 10000"/>
                  <a:gd name="connsiteY33" fmla="*/ 7550 h 10000"/>
                  <a:gd name="connsiteX34" fmla="*/ 2095 w 10000"/>
                  <a:gd name="connsiteY34" fmla="*/ 7032 h 10000"/>
                  <a:gd name="connsiteX35" fmla="*/ 2613 w 10000"/>
                  <a:gd name="connsiteY35" fmla="*/ 7096 h 10000"/>
                  <a:gd name="connsiteX36" fmla="*/ 2808 w 10000"/>
                  <a:gd name="connsiteY36" fmla="*/ 7355 h 10000"/>
                  <a:gd name="connsiteX37" fmla="*/ 3708 w 10000"/>
                  <a:gd name="connsiteY37" fmla="*/ 7257 h 10000"/>
                  <a:gd name="connsiteX38" fmla="*/ 3782 w 10000"/>
                  <a:gd name="connsiteY38" fmla="*/ 7436 h 10000"/>
                  <a:gd name="connsiteX39" fmla="*/ 4157 w 10000"/>
                  <a:gd name="connsiteY39" fmla="*/ 7419 h 10000"/>
                  <a:gd name="connsiteX40" fmla="*/ 4425 w 10000"/>
                  <a:gd name="connsiteY40" fmla="*/ 7213 h 10000"/>
                  <a:gd name="connsiteX41" fmla="*/ 4707 w 10000"/>
                  <a:gd name="connsiteY41" fmla="*/ 7204 h 10000"/>
                  <a:gd name="connsiteX42" fmla="*/ 4700 w 10000"/>
                  <a:gd name="connsiteY42" fmla="*/ 7052 h 10000"/>
                  <a:gd name="connsiteX43" fmla="*/ 4976 w 10000"/>
                  <a:gd name="connsiteY43" fmla="*/ 6958 h 10000"/>
                  <a:gd name="connsiteX44" fmla="*/ 5566 w 10000"/>
                  <a:gd name="connsiteY44" fmla="*/ 7287 h 10000"/>
                  <a:gd name="connsiteX45" fmla="*/ 6217 w 10000"/>
                  <a:gd name="connsiteY45" fmla="*/ 6648 h 10000"/>
                  <a:gd name="connsiteX46" fmla="*/ 7290 w 10000"/>
                  <a:gd name="connsiteY46" fmla="*/ 10000 h 10000"/>
                  <a:gd name="connsiteX47" fmla="*/ 7601 w 10000"/>
                  <a:gd name="connsiteY47" fmla="*/ 9737 h 10000"/>
                  <a:gd name="connsiteX48" fmla="*/ 8474 w 10000"/>
                  <a:gd name="connsiteY48" fmla="*/ 9737 h 10000"/>
                  <a:gd name="connsiteX49" fmla="*/ 8474 w 10000"/>
                  <a:gd name="connsiteY49" fmla="*/ 9340 h 10000"/>
                  <a:gd name="connsiteX50" fmla="*/ 8037 w 10000"/>
                  <a:gd name="connsiteY50" fmla="*/ 9209 h 10000"/>
                  <a:gd name="connsiteX51" fmla="*/ 7788 w 10000"/>
                  <a:gd name="connsiteY51" fmla="*/ 8655 h 10000"/>
                  <a:gd name="connsiteX52" fmla="*/ 7414 w 10000"/>
                  <a:gd name="connsiteY52" fmla="*/ 8470 h 10000"/>
                  <a:gd name="connsiteX53" fmla="*/ 7227 w 10000"/>
                  <a:gd name="connsiteY53" fmla="*/ 8206 h 10000"/>
                  <a:gd name="connsiteX54" fmla="*/ 6760 w 10000"/>
                  <a:gd name="connsiteY54" fmla="*/ 8048 h 10000"/>
                  <a:gd name="connsiteX55" fmla="*/ 7044 w 10000"/>
                  <a:gd name="connsiteY55" fmla="*/ 6913 h 10000"/>
                  <a:gd name="connsiteX56" fmla="*/ 7120 w 10000"/>
                  <a:gd name="connsiteY56" fmla="*/ 7343 h 10000"/>
                  <a:gd name="connsiteX57" fmla="*/ 7408 w 10000"/>
                  <a:gd name="connsiteY57" fmla="*/ 7308 h 10000"/>
                  <a:gd name="connsiteX58" fmla="*/ 7477 w 10000"/>
                  <a:gd name="connsiteY58" fmla="*/ 6702 h 10000"/>
                  <a:gd name="connsiteX59" fmla="*/ 7882 w 10000"/>
                  <a:gd name="connsiteY59" fmla="*/ 6465 h 10000"/>
                  <a:gd name="connsiteX60" fmla="*/ 7975 w 10000"/>
                  <a:gd name="connsiteY60" fmla="*/ 6069 h 10000"/>
                  <a:gd name="connsiteX61" fmla="*/ 8629 w 10000"/>
                  <a:gd name="connsiteY61" fmla="*/ 5436 h 10000"/>
                  <a:gd name="connsiteX62" fmla="*/ 8816 w 10000"/>
                  <a:gd name="connsiteY62" fmla="*/ 4881 h 10000"/>
                  <a:gd name="connsiteX63" fmla="*/ 8785 w 10000"/>
                  <a:gd name="connsiteY63" fmla="*/ 4406 h 10000"/>
                  <a:gd name="connsiteX64" fmla="*/ 9128 w 10000"/>
                  <a:gd name="connsiteY64" fmla="*/ 3245 h 10000"/>
                  <a:gd name="connsiteX65" fmla="*/ 9938 w 10000"/>
                  <a:gd name="connsiteY65" fmla="*/ 2955 h 10000"/>
                  <a:gd name="connsiteX66" fmla="*/ 10000 w 10000"/>
                  <a:gd name="connsiteY66" fmla="*/ 2717 h 10000"/>
                  <a:gd name="connsiteX67" fmla="*/ 9346 w 10000"/>
                  <a:gd name="connsiteY67" fmla="*/ 2268 h 10000"/>
                  <a:gd name="connsiteX68" fmla="*/ 9252 w 10000"/>
                  <a:gd name="connsiteY68" fmla="*/ 1081 h 10000"/>
                  <a:gd name="connsiteX69" fmla="*/ 9065 w 10000"/>
                  <a:gd name="connsiteY69" fmla="*/ 898 h 10000"/>
                  <a:gd name="connsiteX70" fmla="*/ 9034 w 10000"/>
                  <a:gd name="connsiteY70" fmla="*/ 607 h 10000"/>
                  <a:gd name="connsiteX71" fmla="*/ 8287 w 10000"/>
                  <a:gd name="connsiteY71" fmla="*/ 0 h 10000"/>
                  <a:gd name="connsiteX0" fmla="*/ 8287 w 10000"/>
                  <a:gd name="connsiteY0" fmla="*/ 0 h 10000"/>
                  <a:gd name="connsiteX1" fmla="*/ 8037 w 10000"/>
                  <a:gd name="connsiteY1" fmla="*/ 158 h 10000"/>
                  <a:gd name="connsiteX2" fmla="*/ 7882 w 10000"/>
                  <a:gd name="connsiteY2" fmla="*/ 132 h 10000"/>
                  <a:gd name="connsiteX3" fmla="*/ 7726 w 10000"/>
                  <a:gd name="connsiteY3" fmla="*/ 421 h 10000"/>
                  <a:gd name="connsiteX4" fmla="*/ 7414 w 10000"/>
                  <a:gd name="connsiteY4" fmla="*/ 502 h 10000"/>
                  <a:gd name="connsiteX5" fmla="*/ 7290 w 10000"/>
                  <a:gd name="connsiteY5" fmla="*/ 712 h 10000"/>
                  <a:gd name="connsiteX6" fmla="*/ 7040 w 10000"/>
                  <a:gd name="connsiteY6" fmla="*/ 712 h 10000"/>
                  <a:gd name="connsiteX7" fmla="*/ 6822 w 10000"/>
                  <a:gd name="connsiteY7" fmla="*/ 633 h 10000"/>
                  <a:gd name="connsiteX8" fmla="*/ 5763 w 10000"/>
                  <a:gd name="connsiteY8" fmla="*/ 607 h 10000"/>
                  <a:gd name="connsiteX9" fmla="*/ 5826 w 10000"/>
                  <a:gd name="connsiteY9" fmla="*/ 502 h 10000"/>
                  <a:gd name="connsiteX10" fmla="*/ 5732 w 10000"/>
                  <a:gd name="connsiteY10" fmla="*/ 502 h 10000"/>
                  <a:gd name="connsiteX11" fmla="*/ 5670 w 10000"/>
                  <a:gd name="connsiteY11" fmla="*/ 607 h 10000"/>
                  <a:gd name="connsiteX12" fmla="*/ 1900 w 10000"/>
                  <a:gd name="connsiteY12" fmla="*/ 607 h 10000"/>
                  <a:gd name="connsiteX13" fmla="*/ 1900 w 10000"/>
                  <a:gd name="connsiteY13" fmla="*/ 1636 h 10000"/>
                  <a:gd name="connsiteX14" fmla="*/ 1308 w 10000"/>
                  <a:gd name="connsiteY14" fmla="*/ 1663 h 10000"/>
                  <a:gd name="connsiteX15" fmla="*/ 1308 w 10000"/>
                  <a:gd name="connsiteY15" fmla="*/ 1952 h 10000"/>
                  <a:gd name="connsiteX16" fmla="*/ 1308 w 10000"/>
                  <a:gd name="connsiteY16" fmla="*/ 3931 h 10000"/>
                  <a:gd name="connsiteX17" fmla="*/ 654 w 10000"/>
                  <a:gd name="connsiteY17" fmla="*/ 4011 h 10000"/>
                  <a:gd name="connsiteX18" fmla="*/ 561 w 10000"/>
                  <a:gd name="connsiteY18" fmla="*/ 4275 h 10000"/>
                  <a:gd name="connsiteX19" fmla="*/ 249 w 10000"/>
                  <a:gd name="connsiteY19" fmla="*/ 4618 h 10000"/>
                  <a:gd name="connsiteX20" fmla="*/ 249 w 10000"/>
                  <a:gd name="connsiteY20" fmla="*/ 4829 h 10000"/>
                  <a:gd name="connsiteX21" fmla="*/ 156 w 10000"/>
                  <a:gd name="connsiteY21" fmla="*/ 4934 h 10000"/>
                  <a:gd name="connsiteX22" fmla="*/ 0 w 10000"/>
                  <a:gd name="connsiteY22" fmla="*/ 5409 h 10000"/>
                  <a:gd name="connsiteX23" fmla="*/ 0 w 10000"/>
                  <a:gd name="connsiteY23" fmla="*/ 5567 h 10000"/>
                  <a:gd name="connsiteX24" fmla="*/ 249 w 10000"/>
                  <a:gd name="connsiteY24" fmla="*/ 5541 h 10000"/>
                  <a:gd name="connsiteX25" fmla="*/ 312 w 10000"/>
                  <a:gd name="connsiteY25" fmla="*/ 5805 h 10000"/>
                  <a:gd name="connsiteX26" fmla="*/ 623 w 10000"/>
                  <a:gd name="connsiteY26" fmla="*/ 6307 h 10000"/>
                  <a:gd name="connsiteX27" fmla="*/ 498 w 10000"/>
                  <a:gd name="connsiteY27" fmla="*/ 6439 h 10000"/>
                  <a:gd name="connsiteX28" fmla="*/ 997 w 10000"/>
                  <a:gd name="connsiteY28" fmla="*/ 6913 h 10000"/>
                  <a:gd name="connsiteX29" fmla="*/ 997 w 10000"/>
                  <a:gd name="connsiteY29" fmla="*/ 7520 h 10000"/>
                  <a:gd name="connsiteX30" fmla="*/ 1371 w 10000"/>
                  <a:gd name="connsiteY30" fmla="*/ 7652 h 10000"/>
                  <a:gd name="connsiteX31" fmla="*/ 1433 w 10000"/>
                  <a:gd name="connsiteY31" fmla="*/ 7784 h 10000"/>
                  <a:gd name="connsiteX32" fmla="*/ 1626 w 10000"/>
                  <a:gd name="connsiteY32" fmla="*/ 7867 h 10000"/>
                  <a:gd name="connsiteX33" fmla="*/ 1751 w 10000"/>
                  <a:gd name="connsiteY33" fmla="*/ 7550 h 10000"/>
                  <a:gd name="connsiteX34" fmla="*/ 2095 w 10000"/>
                  <a:gd name="connsiteY34" fmla="*/ 7032 h 10000"/>
                  <a:gd name="connsiteX35" fmla="*/ 2613 w 10000"/>
                  <a:gd name="connsiteY35" fmla="*/ 7096 h 10000"/>
                  <a:gd name="connsiteX36" fmla="*/ 2808 w 10000"/>
                  <a:gd name="connsiteY36" fmla="*/ 7355 h 10000"/>
                  <a:gd name="connsiteX37" fmla="*/ 3708 w 10000"/>
                  <a:gd name="connsiteY37" fmla="*/ 7257 h 10000"/>
                  <a:gd name="connsiteX38" fmla="*/ 3782 w 10000"/>
                  <a:gd name="connsiteY38" fmla="*/ 7436 h 10000"/>
                  <a:gd name="connsiteX39" fmla="*/ 4157 w 10000"/>
                  <a:gd name="connsiteY39" fmla="*/ 7419 h 10000"/>
                  <a:gd name="connsiteX40" fmla="*/ 4425 w 10000"/>
                  <a:gd name="connsiteY40" fmla="*/ 7213 h 10000"/>
                  <a:gd name="connsiteX41" fmla="*/ 4707 w 10000"/>
                  <a:gd name="connsiteY41" fmla="*/ 7204 h 10000"/>
                  <a:gd name="connsiteX42" fmla="*/ 4700 w 10000"/>
                  <a:gd name="connsiteY42" fmla="*/ 7052 h 10000"/>
                  <a:gd name="connsiteX43" fmla="*/ 4976 w 10000"/>
                  <a:gd name="connsiteY43" fmla="*/ 6958 h 10000"/>
                  <a:gd name="connsiteX44" fmla="*/ 5566 w 10000"/>
                  <a:gd name="connsiteY44" fmla="*/ 7287 h 10000"/>
                  <a:gd name="connsiteX45" fmla="*/ 6217 w 10000"/>
                  <a:gd name="connsiteY45" fmla="*/ 6648 h 10000"/>
                  <a:gd name="connsiteX46" fmla="*/ 7290 w 10000"/>
                  <a:gd name="connsiteY46" fmla="*/ 10000 h 10000"/>
                  <a:gd name="connsiteX47" fmla="*/ 7601 w 10000"/>
                  <a:gd name="connsiteY47" fmla="*/ 9737 h 10000"/>
                  <a:gd name="connsiteX48" fmla="*/ 8474 w 10000"/>
                  <a:gd name="connsiteY48" fmla="*/ 9737 h 10000"/>
                  <a:gd name="connsiteX49" fmla="*/ 8474 w 10000"/>
                  <a:gd name="connsiteY49" fmla="*/ 9340 h 10000"/>
                  <a:gd name="connsiteX50" fmla="*/ 8037 w 10000"/>
                  <a:gd name="connsiteY50" fmla="*/ 9209 h 10000"/>
                  <a:gd name="connsiteX51" fmla="*/ 7788 w 10000"/>
                  <a:gd name="connsiteY51" fmla="*/ 8655 h 10000"/>
                  <a:gd name="connsiteX52" fmla="*/ 7414 w 10000"/>
                  <a:gd name="connsiteY52" fmla="*/ 8470 h 10000"/>
                  <a:gd name="connsiteX53" fmla="*/ 7227 w 10000"/>
                  <a:gd name="connsiteY53" fmla="*/ 8206 h 10000"/>
                  <a:gd name="connsiteX54" fmla="*/ 6709 w 10000"/>
                  <a:gd name="connsiteY54" fmla="*/ 6887 h 10000"/>
                  <a:gd name="connsiteX55" fmla="*/ 7044 w 10000"/>
                  <a:gd name="connsiteY55" fmla="*/ 6913 h 10000"/>
                  <a:gd name="connsiteX56" fmla="*/ 7120 w 10000"/>
                  <a:gd name="connsiteY56" fmla="*/ 7343 h 10000"/>
                  <a:gd name="connsiteX57" fmla="*/ 7408 w 10000"/>
                  <a:gd name="connsiteY57" fmla="*/ 7308 h 10000"/>
                  <a:gd name="connsiteX58" fmla="*/ 7477 w 10000"/>
                  <a:gd name="connsiteY58" fmla="*/ 6702 h 10000"/>
                  <a:gd name="connsiteX59" fmla="*/ 7882 w 10000"/>
                  <a:gd name="connsiteY59" fmla="*/ 6465 h 10000"/>
                  <a:gd name="connsiteX60" fmla="*/ 7975 w 10000"/>
                  <a:gd name="connsiteY60" fmla="*/ 6069 h 10000"/>
                  <a:gd name="connsiteX61" fmla="*/ 8629 w 10000"/>
                  <a:gd name="connsiteY61" fmla="*/ 5436 h 10000"/>
                  <a:gd name="connsiteX62" fmla="*/ 8816 w 10000"/>
                  <a:gd name="connsiteY62" fmla="*/ 4881 h 10000"/>
                  <a:gd name="connsiteX63" fmla="*/ 8785 w 10000"/>
                  <a:gd name="connsiteY63" fmla="*/ 4406 h 10000"/>
                  <a:gd name="connsiteX64" fmla="*/ 9128 w 10000"/>
                  <a:gd name="connsiteY64" fmla="*/ 3245 h 10000"/>
                  <a:gd name="connsiteX65" fmla="*/ 9938 w 10000"/>
                  <a:gd name="connsiteY65" fmla="*/ 2955 h 10000"/>
                  <a:gd name="connsiteX66" fmla="*/ 10000 w 10000"/>
                  <a:gd name="connsiteY66" fmla="*/ 2717 h 10000"/>
                  <a:gd name="connsiteX67" fmla="*/ 9346 w 10000"/>
                  <a:gd name="connsiteY67" fmla="*/ 2268 h 10000"/>
                  <a:gd name="connsiteX68" fmla="*/ 9252 w 10000"/>
                  <a:gd name="connsiteY68" fmla="*/ 1081 h 10000"/>
                  <a:gd name="connsiteX69" fmla="*/ 9065 w 10000"/>
                  <a:gd name="connsiteY69" fmla="*/ 898 h 10000"/>
                  <a:gd name="connsiteX70" fmla="*/ 9034 w 10000"/>
                  <a:gd name="connsiteY70" fmla="*/ 607 h 10000"/>
                  <a:gd name="connsiteX71" fmla="*/ 8287 w 10000"/>
                  <a:gd name="connsiteY71" fmla="*/ 0 h 10000"/>
                  <a:gd name="connsiteX0" fmla="*/ 8287 w 10000"/>
                  <a:gd name="connsiteY0" fmla="*/ 0 h 10000"/>
                  <a:gd name="connsiteX1" fmla="*/ 8037 w 10000"/>
                  <a:gd name="connsiteY1" fmla="*/ 158 h 10000"/>
                  <a:gd name="connsiteX2" fmla="*/ 7882 w 10000"/>
                  <a:gd name="connsiteY2" fmla="*/ 132 h 10000"/>
                  <a:gd name="connsiteX3" fmla="*/ 7726 w 10000"/>
                  <a:gd name="connsiteY3" fmla="*/ 421 h 10000"/>
                  <a:gd name="connsiteX4" fmla="*/ 7414 w 10000"/>
                  <a:gd name="connsiteY4" fmla="*/ 502 h 10000"/>
                  <a:gd name="connsiteX5" fmla="*/ 7290 w 10000"/>
                  <a:gd name="connsiteY5" fmla="*/ 712 h 10000"/>
                  <a:gd name="connsiteX6" fmla="*/ 7040 w 10000"/>
                  <a:gd name="connsiteY6" fmla="*/ 712 h 10000"/>
                  <a:gd name="connsiteX7" fmla="*/ 6822 w 10000"/>
                  <a:gd name="connsiteY7" fmla="*/ 633 h 10000"/>
                  <a:gd name="connsiteX8" fmla="*/ 5763 w 10000"/>
                  <a:gd name="connsiteY8" fmla="*/ 607 h 10000"/>
                  <a:gd name="connsiteX9" fmla="*/ 5826 w 10000"/>
                  <a:gd name="connsiteY9" fmla="*/ 502 h 10000"/>
                  <a:gd name="connsiteX10" fmla="*/ 5732 w 10000"/>
                  <a:gd name="connsiteY10" fmla="*/ 502 h 10000"/>
                  <a:gd name="connsiteX11" fmla="*/ 5670 w 10000"/>
                  <a:gd name="connsiteY11" fmla="*/ 607 h 10000"/>
                  <a:gd name="connsiteX12" fmla="*/ 1900 w 10000"/>
                  <a:gd name="connsiteY12" fmla="*/ 607 h 10000"/>
                  <a:gd name="connsiteX13" fmla="*/ 1900 w 10000"/>
                  <a:gd name="connsiteY13" fmla="*/ 1636 h 10000"/>
                  <a:gd name="connsiteX14" fmla="*/ 1308 w 10000"/>
                  <a:gd name="connsiteY14" fmla="*/ 1663 h 10000"/>
                  <a:gd name="connsiteX15" fmla="*/ 1308 w 10000"/>
                  <a:gd name="connsiteY15" fmla="*/ 1952 h 10000"/>
                  <a:gd name="connsiteX16" fmla="*/ 1308 w 10000"/>
                  <a:gd name="connsiteY16" fmla="*/ 3931 h 10000"/>
                  <a:gd name="connsiteX17" fmla="*/ 654 w 10000"/>
                  <a:gd name="connsiteY17" fmla="*/ 4011 h 10000"/>
                  <a:gd name="connsiteX18" fmla="*/ 561 w 10000"/>
                  <a:gd name="connsiteY18" fmla="*/ 4275 h 10000"/>
                  <a:gd name="connsiteX19" fmla="*/ 249 w 10000"/>
                  <a:gd name="connsiteY19" fmla="*/ 4618 h 10000"/>
                  <a:gd name="connsiteX20" fmla="*/ 249 w 10000"/>
                  <a:gd name="connsiteY20" fmla="*/ 4829 h 10000"/>
                  <a:gd name="connsiteX21" fmla="*/ 156 w 10000"/>
                  <a:gd name="connsiteY21" fmla="*/ 4934 h 10000"/>
                  <a:gd name="connsiteX22" fmla="*/ 0 w 10000"/>
                  <a:gd name="connsiteY22" fmla="*/ 5409 h 10000"/>
                  <a:gd name="connsiteX23" fmla="*/ 0 w 10000"/>
                  <a:gd name="connsiteY23" fmla="*/ 5567 h 10000"/>
                  <a:gd name="connsiteX24" fmla="*/ 249 w 10000"/>
                  <a:gd name="connsiteY24" fmla="*/ 5541 h 10000"/>
                  <a:gd name="connsiteX25" fmla="*/ 312 w 10000"/>
                  <a:gd name="connsiteY25" fmla="*/ 5805 h 10000"/>
                  <a:gd name="connsiteX26" fmla="*/ 623 w 10000"/>
                  <a:gd name="connsiteY26" fmla="*/ 6307 h 10000"/>
                  <a:gd name="connsiteX27" fmla="*/ 498 w 10000"/>
                  <a:gd name="connsiteY27" fmla="*/ 6439 h 10000"/>
                  <a:gd name="connsiteX28" fmla="*/ 997 w 10000"/>
                  <a:gd name="connsiteY28" fmla="*/ 6913 h 10000"/>
                  <a:gd name="connsiteX29" fmla="*/ 997 w 10000"/>
                  <a:gd name="connsiteY29" fmla="*/ 7520 h 10000"/>
                  <a:gd name="connsiteX30" fmla="*/ 1371 w 10000"/>
                  <a:gd name="connsiteY30" fmla="*/ 7652 h 10000"/>
                  <a:gd name="connsiteX31" fmla="*/ 1433 w 10000"/>
                  <a:gd name="connsiteY31" fmla="*/ 7784 h 10000"/>
                  <a:gd name="connsiteX32" fmla="*/ 1626 w 10000"/>
                  <a:gd name="connsiteY32" fmla="*/ 7867 h 10000"/>
                  <a:gd name="connsiteX33" fmla="*/ 1751 w 10000"/>
                  <a:gd name="connsiteY33" fmla="*/ 7550 h 10000"/>
                  <a:gd name="connsiteX34" fmla="*/ 2095 w 10000"/>
                  <a:gd name="connsiteY34" fmla="*/ 7032 h 10000"/>
                  <a:gd name="connsiteX35" fmla="*/ 2613 w 10000"/>
                  <a:gd name="connsiteY35" fmla="*/ 7096 h 10000"/>
                  <a:gd name="connsiteX36" fmla="*/ 2808 w 10000"/>
                  <a:gd name="connsiteY36" fmla="*/ 7355 h 10000"/>
                  <a:gd name="connsiteX37" fmla="*/ 3708 w 10000"/>
                  <a:gd name="connsiteY37" fmla="*/ 7257 h 10000"/>
                  <a:gd name="connsiteX38" fmla="*/ 3782 w 10000"/>
                  <a:gd name="connsiteY38" fmla="*/ 7436 h 10000"/>
                  <a:gd name="connsiteX39" fmla="*/ 4157 w 10000"/>
                  <a:gd name="connsiteY39" fmla="*/ 7419 h 10000"/>
                  <a:gd name="connsiteX40" fmla="*/ 4425 w 10000"/>
                  <a:gd name="connsiteY40" fmla="*/ 7213 h 10000"/>
                  <a:gd name="connsiteX41" fmla="*/ 4707 w 10000"/>
                  <a:gd name="connsiteY41" fmla="*/ 7204 h 10000"/>
                  <a:gd name="connsiteX42" fmla="*/ 4700 w 10000"/>
                  <a:gd name="connsiteY42" fmla="*/ 7052 h 10000"/>
                  <a:gd name="connsiteX43" fmla="*/ 4976 w 10000"/>
                  <a:gd name="connsiteY43" fmla="*/ 6958 h 10000"/>
                  <a:gd name="connsiteX44" fmla="*/ 5566 w 10000"/>
                  <a:gd name="connsiteY44" fmla="*/ 7287 h 10000"/>
                  <a:gd name="connsiteX45" fmla="*/ 6217 w 10000"/>
                  <a:gd name="connsiteY45" fmla="*/ 6648 h 10000"/>
                  <a:gd name="connsiteX46" fmla="*/ 7290 w 10000"/>
                  <a:gd name="connsiteY46" fmla="*/ 10000 h 10000"/>
                  <a:gd name="connsiteX47" fmla="*/ 7601 w 10000"/>
                  <a:gd name="connsiteY47" fmla="*/ 9737 h 10000"/>
                  <a:gd name="connsiteX48" fmla="*/ 8474 w 10000"/>
                  <a:gd name="connsiteY48" fmla="*/ 9737 h 10000"/>
                  <a:gd name="connsiteX49" fmla="*/ 8037 w 10000"/>
                  <a:gd name="connsiteY49" fmla="*/ 9209 h 10000"/>
                  <a:gd name="connsiteX50" fmla="*/ 7788 w 10000"/>
                  <a:gd name="connsiteY50" fmla="*/ 8655 h 10000"/>
                  <a:gd name="connsiteX51" fmla="*/ 7414 w 10000"/>
                  <a:gd name="connsiteY51" fmla="*/ 8470 h 10000"/>
                  <a:gd name="connsiteX52" fmla="*/ 7227 w 10000"/>
                  <a:gd name="connsiteY52" fmla="*/ 8206 h 10000"/>
                  <a:gd name="connsiteX53" fmla="*/ 6709 w 10000"/>
                  <a:gd name="connsiteY53" fmla="*/ 6887 h 10000"/>
                  <a:gd name="connsiteX54" fmla="*/ 7044 w 10000"/>
                  <a:gd name="connsiteY54" fmla="*/ 6913 h 10000"/>
                  <a:gd name="connsiteX55" fmla="*/ 7120 w 10000"/>
                  <a:gd name="connsiteY55" fmla="*/ 7343 h 10000"/>
                  <a:gd name="connsiteX56" fmla="*/ 7408 w 10000"/>
                  <a:gd name="connsiteY56" fmla="*/ 7308 h 10000"/>
                  <a:gd name="connsiteX57" fmla="*/ 7477 w 10000"/>
                  <a:gd name="connsiteY57" fmla="*/ 6702 h 10000"/>
                  <a:gd name="connsiteX58" fmla="*/ 7882 w 10000"/>
                  <a:gd name="connsiteY58" fmla="*/ 6465 h 10000"/>
                  <a:gd name="connsiteX59" fmla="*/ 7975 w 10000"/>
                  <a:gd name="connsiteY59" fmla="*/ 6069 h 10000"/>
                  <a:gd name="connsiteX60" fmla="*/ 8629 w 10000"/>
                  <a:gd name="connsiteY60" fmla="*/ 5436 h 10000"/>
                  <a:gd name="connsiteX61" fmla="*/ 8816 w 10000"/>
                  <a:gd name="connsiteY61" fmla="*/ 4881 h 10000"/>
                  <a:gd name="connsiteX62" fmla="*/ 8785 w 10000"/>
                  <a:gd name="connsiteY62" fmla="*/ 4406 h 10000"/>
                  <a:gd name="connsiteX63" fmla="*/ 9128 w 10000"/>
                  <a:gd name="connsiteY63" fmla="*/ 3245 h 10000"/>
                  <a:gd name="connsiteX64" fmla="*/ 9938 w 10000"/>
                  <a:gd name="connsiteY64" fmla="*/ 2955 h 10000"/>
                  <a:gd name="connsiteX65" fmla="*/ 10000 w 10000"/>
                  <a:gd name="connsiteY65" fmla="*/ 2717 h 10000"/>
                  <a:gd name="connsiteX66" fmla="*/ 9346 w 10000"/>
                  <a:gd name="connsiteY66" fmla="*/ 2268 h 10000"/>
                  <a:gd name="connsiteX67" fmla="*/ 9252 w 10000"/>
                  <a:gd name="connsiteY67" fmla="*/ 1081 h 10000"/>
                  <a:gd name="connsiteX68" fmla="*/ 9065 w 10000"/>
                  <a:gd name="connsiteY68" fmla="*/ 898 h 10000"/>
                  <a:gd name="connsiteX69" fmla="*/ 9034 w 10000"/>
                  <a:gd name="connsiteY69" fmla="*/ 607 h 10000"/>
                  <a:gd name="connsiteX70" fmla="*/ 8287 w 10000"/>
                  <a:gd name="connsiteY70" fmla="*/ 0 h 10000"/>
                  <a:gd name="connsiteX0" fmla="*/ 8287 w 10000"/>
                  <a:gd name="connsiteY0" fmla="*/ 0 h 10000"/>
                  <a:gd name="connsiteX1" fmla="*/ 8037 w 10000"/>
                  <a:gd name="connsiteY1" fmla="*/ 158 h 10000"/>
                  <a:gd name="connsiteX2" fmla="*/ 7882 w 10000"/>
                  <a:gd name="connsiteY2" fmla="*/ 132 h 10000"/>
                  <a:gd name="connsiteX3" fmla="*/ 7726 w 10000"/>
                  <a:gd name="connsiteY3" fmla="*/ 421 h 10000"/>
                  <a:gd name="connsiteX4" fmla="*/ 7414 w 10000"/>
                  <a:gd name="connsiteY4" fmla="*/ 502 h 10000"/>
                  <a:gd name="connsiteX5" fmla="*/ 7290 w 10000"/>
                  <a:gd name="connsiteY5" fmla="*/ 712 h 10000"/>
                  <a:gd name="connsiteX6" fmla="*/ 7040 w 10000"/>
                  <a:gd name="connsiteY6" fmla="*/ 712 h 10000"/>
                  <a:gd name="connsiteX7" fmla="*/ 6822 w 10000"/>
                  <a:gd name="connsiteY7" fmla="*/ 633 h 10000"/>
                  <a:gd name="connsiteX8" fmla="*/ 5763 w 10000"/>
                  <a:gd name="connsiteY8" fmla="*/ 607 h 10000"/>
                  <a:gd name="connsiteX9" fmla="*/ 5826 w 10000"/>
                  <a:gd name="connsiteY9" fmla="*/ 502 h 10000"/>
                  <a:gd name="connsiteX10" fmla="*/ 5732 w 10000"/>
                  <a:gd name="connsiteY10" fmla="*/ 502 h 10000"/>
                  <a:gd name="connsiteX11" fmla="*/ 5670 w 10000"/>
                  <a:gd name="connsiteY11" fmla="*/ 607 h 10000"/>
                  <a:gd name="connsiteX12" fmla="*/ 1900 w 10000"/>
                  <a:gd name="connsiteY12" fmla="*/ 607 h 10000"/>
                  <a:gd name="connsiteX13" fmla="*/ 1900 w 10000"/>
                  <a:gd name="connsiteY13" fmla="*/ 1636 h 10000"/>
                  <a:gd name="connsiteX14" fmla="*/ 1308 w 10000"/>
                  <a:gd name="connsiteY14" fmla="*/ 1663 h 10000"/>
                  <a:gd name="connsiteX15" fmla="*/ 1308 w 10000"/>
                  <a:gd name="connsiteY15" fmla="*/ 1952 h 10000"/>
                  <a:gd name="connsiteX16" fmla="*/ 1308 w 10000"/>
                  <a:gd name="connsiteY16" fmla="*/ 3931 h 10000"/>
                  <a:gd name="connsiteX17" fmla="*/ 654 w 10000"/>
                  <a:gd name="connsiteY17" fmla="*/ 4011 h 10000"/>
                  <a:gd name="connsiteX18" fmla="*/ 561 w 10000"/>
                  <a:gd name="connsiteY18" fmla="*/ 4275 h 10000"/>
                  <a:gd name="connsiteX19" fmla="*/ 249 w 10000"/>
                  <a:gd name="connsiteY19" fmla="*/ 4618 h 10000"/>
                  <a:gd name="connsiteX20" fmla="*/ 249 w 10000"/>
                  <a:gd name="connsiteY20" fmla="*/ 4829 h 10000"/>
                  <a:gd name="connsiteX21" fmla="*/ 156 w 10000"/>
                  <a:gd name="connsiteY21" fmla="*/ 4934 h 10000"/>
                  <a:gd name="connsiteX22" fmla="*/ 0 w 10000"/>
                  <a:gd name="connsiteY22" fmla="*/ 5409 h 10000"/>
                  <a:gd name="connsiteX23" fmla="*/ 0 w 10000"/>
                  <a:gd name="connsiteY23" fmla="*/ 5567 h 10000"/>
                  <a:gd name="connsiteX24" fmla="*/ 249 w 10000"/>
                  <a:gd name="connsiteY24" fmla="*/ 5541 h 10000"/>
                  <a:gd name="connsiteX25" fmla="*/ 312 w 10000"/>
                  <a:gd name="connsiteY25" fmla="*/ 5805 h 10000"/>
                  <a:gd name="connsiteX26" fmla="*/ 623 w 10000"/>
                  <a:gd name="connsiteY26" fmla="*/ 6307 h 10000"/>
                  <a:gd name="connsiteX27" fmla="*/ 498 w 10000"/>
                  <a:gd name="connsiteY27" fmla="*/ 6439 h 10000"/>
                  <a:gd name="connsiteX28" fmla="*/ 997 w 10000"/>
                  <a:gd name="connsiteY28" fmla="*/ 6913 h 10000"/>
                  <a:gd name="connsiteX29" fmla="*/ 997 w 10000"/>
                  <a:gd name="connsiteY29" fmla="*/ 7520 h 10000"/>
                  <a:gd name="connsiteX30" fmla="*/ 1371 w 10000"/>
                  <a:gd name="connsiteY30" fmla="*/ 7652 h 10000"/>
                  <a:gd name="connsiteX31" fmla="*/ 1433 w 10000"/>
                  <a:gd name="connsiteY31" fmla="*/ 7784 h 10000"/>
                  <a:gd name="connsiteX32" fmla="*/ 1626 w 10000"/>
                  <a:gd name="connsiteY32" fmla="*/ 7867 h 10000"/>
                  <a:gd name="connsiteX33" fmla="*/ 1751 w 10000"/>
                  <a:gd name="connsiteY33" fmla="*/ 7550 h 10000"/>
                  <a:gd name="connsiteX34" fmla="*/ 2095 w 10000"/>
                  <a:gd name="connsiteY34" fmla="*/ 7032 h 10000"/>
                  <a:gd name="connsiteX35" fmla="*/ 2613 w 10000"/>
                  <a:gd name="connsiteY35" fmla="*/ 7096 h 10000"/>
                  <a:gd name="connsiteX36" fmla="*/ 2808 w 10000"/>
                  <a:gd name="connsiteY36" fmla="*/ 7355 h 10000"/>
                  <a:gd name="connsiteX37" fmla="*/ 3708 w 10000"/>
                  <a:gd name="connsiteY37" fmla="*/ 7257 h 10000"/>
                  <a:gd name="connsiteX38" fmla="*/ 3782 w 10000"/>
                  <a:gd name="connsiteY38" fmla="*/ 7436 h 10000"/>
                  <a:gd name="connsiteX39" fmla="*/ 4157 w 10000"/>
                  <a:gd name="connsiteY39" fmla="*/ 7419 h 10000"/>
                  <a:gd name="connsiteX40" fmla="*/ 4425 w 10000"/>
                  <a:gd name="connsiteY40" fmla="*/ 7213 h 10000"/>
                  <a:gd name="connsiteX41" fmla="*/ 4707 w 10000"/>
                  <a:gd name="connsiteY41" fmla="*/ 7204 h 10000"/>
                  <a:gd name="connsiteX42" fmla="*/ 4700 w 10000"/>
                  <a:gd name="connsiteY42" fmla="*/ 7052 h 10000"/>
                  <a:gd name="connsiteX43" fmla="*/ 4976 w 10000"/>
                  <a:gd name="connsiteY43" fmla="*/ 6958 h 10000"/>
                  <a:gd name="connsiteX44" fmla="*/ 5566 w 10000"/>
                  <a:gd name="connsiteY44" fmla="*/ 7287 h 10000"/>
                  <a:gd name="connsiteX45" fmla="*/ 6217 w 10000"/>
                  <a:gd name="connsiteY45" fmla="*/ 6648 h 10000"/>
                  <a:gd name="connsiteX46" fmla="*/ 7290 w 10000"/>
                  <a:gd name="connsiteY46" fmla="*/ 10000 h 10000"/>
                  <a:gd name="connsiteX47" fmla="*/ 7601 w 10000"/>
                  <a:gd name="connsiteY47" fmla="*/ 9737 h 10000"/>
                  <a:gd name="connsiteX48" fmla="*/ 8037 w 10000"/>
                  <a:gd name="connsiteY48" fmla="*/ 9209 h 10000"/>
                  <a:gd name="connsiteX49" fmla="*/ 7788 w 10000"/>
                  <a:gd name="connsiteY49" fmla="*/ 8655 h 10000"/>
                  <a:gd name="connsiteX50" fmla="*/ 7414 w 10000"/>
                  <a:gd name="connsiteY50" fmla="*/ 8470 h 10000"/>
                  <a:gd name="connsiteX51" fmla="*/ 7227 w 10000"/>
                  <a:gd name="connsiteY51" fmla="*/ 8206 h 10000"/>
                  <a:gd name="connsiteX52" fmla="*/ 6709 w 10000"/>
                  <a:gd name="connsiteY52" fmla="*/ 6887 h 10000"/>
                  <a:gd name="connsiteX53" fmla="*/ 7044 w 10000"/>
                  <a:gd name="connsiteY53" fmla="*/ 6913 h 10000"/>
                  <a:gd name="connsiteX54" fmla="*/ 7120 w 10000"/>
                  <a:gd name="connsiteY54" fmla="*/ 7343 h 10000"/>
                  <a:gd name="connsiteX55" fmla="*/ 7408 w 10000"/>
                  <a:gd name="connsiteY55" fmla="*/ 7308 h 10000"/>
                  <a:gd name="connsiteX56" fmla="*/ 7477 w 10000"/>
                  <a:gd name="connsiteY56" fmla="*/ 6702 h 10000"/>
                  <a:gd name="connsiteX57" fmla="*/ 7882 w 10000"/>
                  <a:gd name="connsiteY57" fmla="*/ 6465 h 10000"/>
                  <a:gd name="connsiteX58" fmla="*/ 7975 w 10000"/>
                  <a:gd name="connsiteY58" fmla="*/ 6069 h 10000"/>
                  <a:gd name="connsiteX59" fmla="*/ 8629 w 10000"/>
                  <a:gd name="connsiteY59" fmla="*/ 5436 h 10000"/>
                  <a:gd name="connsiteX60" fmla="*/ 8816 w 10000"/>
                  <a:gd name="connsiteY60" fmla="*/ 4881 h 10000"/>
                  <a:gd name="connsiteX61" fmla="*/ 8785 w 10000"/>
                  <a:gd name="connsiteY61" fmla="*/ 4406 h 10000"/>
                  <a:gd name="connsiteX62" fmla="*/ 9128 w 10000"/>
                  <a:gd name="connsiteY62" fmla="*/ 3245 h 10000"/>
                  <a:gd name="connsiteX63" fmla="*/ 9938 w 10000"/>
                  <a:gd name="connsiteY63" fmla="*/ 2955 h 10000"/>
                  <a:gd name="connsiteX64" fmla="*/ 10000 w 10000"/>
                  <a:gd name="connsiteY64" fmla="*/ 2717 h 10000"/>
                  <a:gd name="connsiteX65" fmla="*/ 9346 w 10000"/>
                  <a:gd name="connsiteY65" fmla="*/ 2268 h 10000"/>
                  <a:gd name="connsiteX66" fmla="*/ 9252 w 10000"/>
                  <a:gd name="connsiteY66" fmla="*/ 1081 h 10000"/>
                  <a:gd name="connsiteX67" fmla="*/ 9065 w 10000"/>
                  <a:gd name="connsiteY67" fmla="*/ 898 h 10000"/>
                  <a:gd name="connsiteX68" fmla="*/ 9034 w 10000"/>
                  <a:gd name="connsiteY68" fmla="*/ 607 h 10000"/>
                  <a:gd name="connsiteX69" fmla="*/ 8287 w 10000"/>
                  <a:gd name="connsiteY69" fmla="*/ 0 h 10000"/>
                  <a:gd name="connsiteX0" fmla="*/ 8287 w 10000"/>
                  <a:gd name="connsiteY0" fmla="*/ 0 h 10000"/>
                  <a:gd name="connsiteX1" fmla="*/ 8037 w 10000"/>
                  <a:gd name="connsiteY1" fmla="*/ 158 h 10000"/>
                  <a:gd name="connsiteX2" fmla="*/ 7882 w 10000"/>
                  <a:gd name="connsiteY2" fmla="*/ 132 h 10000"/>
                  <a:gd name="connsiteX3" fmla="*/ 7726 w 10000"/>
                  <a:gd name="connsiteY3" fmla="*/ 421 h 10000"/>
                  <a:gd name="connsiteX4" fmla="*/ 7414 w 10000"/>
                  <a:gd name="connsiteY4" fmla="*/ 502 h 10000"/>
                  <a:gd name="connsiteX5" fmla="*/ 7290 w 10000"/>
                  <a:gd name="connsiteY5" fmla="*/ 712 h 10000"/>
                  <a:gd name="connsiteX6" fmla="*/ 7040 w 10000"/>
                  <a:gd name="connsiteY6" fmla="*/ 712 h 10000"/>
                  <a:gd name="connsiteX7" fmla="*/ 6822 w 10000"/>
                  <a:gd name="connsiteY7" fmla="*/ 633 h 10000"/>
                  <a:gd name="connsiteX8" fmla="*/ 5763 w 10000"/>
                  <a:gd name="connsiteY8" fmla="*/ 607 h 10000"/>
                  <a:gd name="connsiteX9" fmla="*/ 5826 w 10000"/>
                  <a:gd name="connsiteY9" fmla="*/ 502 h 10000"/>
                  <a:gd name="connsiteX10" fmla="*/ 5732 w 10000"/>
                  <a:gd name="connsiteY10" fmla="*/ 502 h 10000"/>
                  <a:gd name="connsiteX11" fmla="*/ 5670 w 10000"/>
                  <a:gd name="connsiteY11" fmla="*/ 607 h 10000"/>
                  <a:gd name="connsiteX12" fmla="*/ 1900 w 10000"/>
                  <a:gd name="connsiteY12" fmla="*/ 607 h 10000"/>
                  <a:gd name="connsiteX13" fmla="*/ 1900 w 10000"/>
                  <a:gd name="connsiteY13" fmla="*/ 1636 h 10000"/>
                  <a:gd name="connsiteX14" fmla="*/ 1308 w 10000"/>
                  <a:gd name="connsiteY14" fmla="*/ 1663 h 10000"/>
                  <a:gd name="connsiteX15" fmla="*/ 1308 w 10000"/>
                  <a:gd name="connsiteY15" fmla="*/ 1952 h 10000"/>
                  <a:gd name="connsiteX16" fmla="*/ 1308 w 10000"/>
                  <a:gd name="connsiteY16" fmla="*/ 3931 h 10000"/>
                  <a:gd name="connsiteX17" fmla="*/ 654 w 10000"/>
                  <a:gd name="connsiteY17" fmla="*/ 4011 h 10000"/>
                  <a:gd name="connsiteX18" fmla="*/ 561 w 10000"/>
                  <a:gd name="connsiteY18" fmla="*/ 4275 h 10000"/>
                  <a:gd name="connsiteX19" fmla="*/ 249 w 10000"/>
                  <a:gd name="connsiteY19" fmla="*/ 4618 h 10000"/>
                  <a:gd name="connsiteX20" fmla="*/ 249 w 10000"/>
                  <a:gd name="connsiteY20" fmla="*/ 4829 h 10000"/>
                  <a:gd name="connsiteX21" fmla="*/ 156 w 10000"/>
                  <a:gd name="connsiteY21" fmla="*/ 4934 h 10000"/>
                  <a:gd name="connsiteX22" fmla="*/ 0 w 10000"/>
                  <a:gd name="connsiteY22" fmla="*/ 5409 h 10000"/>
                  <a:gd name="connsiteX23" fmla="*/ 0 w 10000"/>
                  <a:gd name="connsiteY23" fmla="*/ 5567 h 10000"/>
                  <a:gd name="connsiteX24" fmla="*/ 249 w 10000"/>
                  <a:gd name="connsiteY24" fmla="*/ 5541 h 10000"/>
                  <a:gd name="connsiteX25" fmla="*/ 312 w 10000"/>
                  <a:gd name="connsiteY25" fmla="*/ 5805 h 10000"/>
                  <a:gd name="connsiteX26" fmla="*/ 623 w 10000"/>
                  <a:gd name="connsiteY26" fmla="*/ 6307 h 10000"/>
                  <a:gd name="connsiteX27" fmla="*/ 498 w 10000"/>
                  <a:gd name="connsiteY27" fmla="*/ 6439 h 10000"/>
                  <a:gd name="connsiteX28" fmla="*/ 997 w 10000"/>
                  <a:gd name="connsiteY28" fmla="*/ 6913 h 10000"/>
                  <a:gd name="connsiteX29" fmla="*/ 997 w 10000"/>
                  <a:gd name="connsiteY29" fmla="*/ 7520 h 10000"/>
                  <a:gd name="connsiteX30" fmla="*/ 1371 w 10000"/>
                  <a:gd name="connsiteY30" fmla="*/ 7652 h 10000"/>
                  <a:gd name="connsiteX31" fmla="*/ 1433 w 10000"/>
                  <a:gd name="connsiteY31" fmla="*/ 7784 h 10000"/>
                  <a:gd name="connsiteX32" fmla="*/ 1626 w 10000"/>
                  <a:gd name="connsiteY32" fmla="*/ 7867 h 10000"/>
                  <a:gd name="connsiteX33" fmla="*/ 1751 w 10000"/>
                  <a:gd name="connsiteY33" fmla="*/ 7550 h 10000"/>
                  <a:gd name="connsiteX34" fmla="*/ 2095 w 10000"/>
                  <a:gd name="connsiteY34" fmla="*/ 7032 h 10000"/>
                  <a:gd name="connsiteX35" fmla="*/ 2613 w 10000"/>
                  <a:gd name="connsiteY35" fmla="*/ 7096 h 10000"/>
                  <a:gd name="connsiteX36" fmla="*/ 2808 w 10000"/>
                  <a:gd name="connsiteY36" fmla="*/ 7355 h 10000"/>
                  <a:gd name="connsiteX37" fmla="*/ 3708 w 10000"/>
                  <a:gd name="connsiteY37" fmla="*/ 7257 h 10000"/>
                  <a:gd name="connsiteX38" fmla="*/ 3782 w 10000"/>
                  <a:gd name="connsiteY38" fmla="*/ 7436 h 10000"/>
                  <a:gd name="connsiteX39" fmla="*/ 4157 w 10000"/>
                  <a:gd name="connsiteY39" fmla="*/ 7419 h 10000"/>
                  <a:gd name="connsiteX40" fmla="*/ 4425 w 10000"/>
                  <a:gd name="connsiteY40" fmla="*/ 7213 h 10000"/>
                  <a:gd name="connsiteX41" fmla="*/ 4707 w 10000"/>
                  <a:gd name="connsiteY41" fmla="*/ 7204 h 10000"/>
                  <a:gd name="connsiteX42" fmla="*/ 4700 w 10000"/>
                  <a:gd name="connsiteY42" fmla="*/ 7052 h 10000"/>
                  <a:gd name="connsiteX43" fmla="*/ 4976 w 10000"/>
                  <a:gd name="connsiteY43" fmla="*/ 6958 h 10000"/>
                  <a:gd name="connsiteX44" fmla="*/ 5566 w 10000"/>
                  <a:gd name="connsiteY44" fmla="*/ 7287 h 10000"/>
                  <a:gd name="connsiteX45" fmla="*/ 6217 w 10000"/>
                  <a:gd name="connsiteY45" fmla="*/ 6648 h 10000"/>
                  <a:gd name="connsiteX46" fmla="*/ 7290 w 10000"/>
                  <a:gd name="connsiteY46" fmla="*/ 10000 h 10000"/>
                  <a:gd name="connsiteX47" fmla="*/ 8037 w 10000"/>
                  <a:gd name="connsiteY47" fmla="*/ 9209 h 10000"/>
                  <a:gd name="connsiteX48" fmla="*/ 7788 w 10000"/>
                  <a:gd name="connsiteY48" fmla="*/ 8655 h 10000"/>
                  <a:gd name="connsiteX49" fmla="*/ 7414 w 10000"/>
                  <a:gd name="connsiteY49" fmla="*/ 8470 h 10000"/>
                  <a:gd name="connsiteX50" fmla="*/ 7227 w 10000"/>
                  <a:gd name="connsiteY50" fmla="*/ 8206 h 10000"/>
                  <a:gd name="connsiteX51" fmla="*/ 6709 w 10000"/>
                  <a:gd name="connsiteY51" fmla="*/ 6887 h 10000"/>
                  <a:gd name="connsiteX52" fmla="*/ 7044 w 10000"/>
                  <a:gd name="connsiteY52" fmla="*/ 6913 h 10000"/>
                  <a:gd name="connsiteX53" fmla="*/ 7120 w 10000"/>
                  <a:gd name="connsiteY53" fmla="*/ 7343 h 10000"/>
                  <a:gd name="connsiteX54" fmla="*/ 7408 w 10000"/>
                  <a:gd name="connsiteY54" fmla="*/ 7308 h 10000"/>
                  <a:gd name="connsiteX55" fmla="*/ 7477 w 10000"/>
                  <a:gd name="connsiteY55" fmla="*/ 6702 h 10000"/>
                  <a:gd name="connsiteX56" fmla="*/ 7882 w 10000"/>
                  <a:gd name="connsiteY56" fmla="*/ 6465 h 10000"/>
                  <a:gd name="connsiteX57" fmla="*/ 7975 w 10000"/>
                  <a:gd name="connsiteY57" fmla="*/ 6069 h 10000"/>
                  <a:gd name="connsiteX58" fmla="*/ 8629 w 10000"/>
                  <a:gd name="connsiteY58" fmla="*/ 5436 h 10000"/>
                  <a:gd name="connsiteX59" fmla="*/ 8816 w 10000"/>
                  <a:gd name="connsiteY59" fmla="*/ 4881 h 10000"/>
                  <a:gd name="connsiteX60" fmla="*/ 8785 w 10000"/>
                  <a:gd name="connsiteY60" fmla="*/ 4406 h 10000"/>
                  <a:gd name="connsiteX61" fmla="*/ 9128 w 10000"/>
                  <a:gd name="connsiteY61" fmla="*/ 3245 h 10000"/>
                  <a:gd name="connsiteX62" fmla="*/ 9938 w 10000"/>
                  <a:gd name="connsiteY62" fmla="*/ 2955 h 10000"/>
                  <a:gd name="connsiteX63" fmla="*/ 10000 w 10000"/>
                  <a:gd name="connsiteY63" fmla="*/ 2717 h 10000"/>
                  <a:gd name="connsiteX64" fmla="*/ 9346 w 10000"/>
                  <a:gd name="connsiteY64" fmla="*/ 2268 h 10000"/>
                  <a:gd name="connsiteX65" fmla="*/ 9252 w 10000"/>
                  <a:gd name="connsiteY65" fmla="*/ 1081 h 10000"/>
                  <a:gd name="connsiteX66" fmla="*/ 9065 w 10000"/>
                  <a:gd name="connsiteY66" fmla="*/ 898 h 10000"/>
                  <a:gd name="connsiteX67" fmla="*/ 9034 w 10000"/>
                  <a:gd name="connsiteY67" fmla="*/ 607 h 10000"/>
                  <a:gd name="connsiteX68" fmla="*/ 8287 w 10000"/>
                  <a:gd name="connsiteY68" fmla="*/ 0 h 10000"/>
                  <a:gd name="connsiteX0" fmla="*/ 8287 w 10000"/>
                  <a:gd name="connsiteY0" fmla="*/ 0 h 9209"/>
                  <a:gd name="connsiteX1" fmla="*/ 8037 w 10000"/>
                  <a:gd name="connsiteY1" fmla="*/ 158 h 9209"/>
                  <a:gd name="connsiteX2" fmla="*/ 7882 w 10000"/>
                  <a:gd name="connsiteY2" fmla="*/ 132 h 9209"/>
                  <a:gd name="connsiteX3" fmla="*/ 7726 w 10000"/>
                  <a:gd name="connsiteY3" fmla="*/ 421 h 9209"/>
                  <a:gd name="connsiteX4" fmla="*/ 7414 w 10000"/>
                  <a:gd name="connsiteY4" fmla="*/ 502 h 9209"/>
                  <a:gd name="connsiteX5" fmla="*/ 7290 w 10000"/>
                  <a:gd name="connsiteY5" fmla="*/ 712 h 9209"/>
                  <a:gd name="connsiteX6" fmla="*/ 7040 w 10000"/>
                  <a:gd name="connsiteY6" fmla="*/ 712 h 9209"/>
                  <a:gd name="connsiteX7" fmla="*/ 6822 w 10000"/>
                  <a:gd name="connsiteY7" fmla="*/ 633 h 9209"/>
                  <a:gd name="connsiteX8" fmla="*/ 5763 w 10000"/>
                  <a:gd name="connsiteY8" fmla="*/ 607 h 9209"/>
                  <a:gd name="connsiteX9" fmla="*/ 5826 w 10000"/>
                  <a:gd name="connsiteY9" fmla="*/ 502 h 9209"/>
                  <a:gd name="connsiteX10" fmla="*/ 5732 w 10000"/>
                  <a:gd name="connsiteY10" fmla="*/ 502 h 9209"/>
                  <a:gd name="connsiteX11" fmla="*/ 5670 w 10000"/>
                  <a:gd name="connsiteY11" fmla="*/ 607 h 9209"/>
                  <a:gd name="connsiteX12" fmla="*/ 1900 w 10000"/>
                  <a:gd name="connsiteY12" fmla="*/ 607 h 9209"/>
                  <a:gd name="connsiteX13" fmla="*/ 1900 w 10000"/>
                  <a:gd name="connsiteY13" fmla="*/ 1636 h 9209"/>
                  <a:gd name="connsiteX14" fmla="*/ 1308 w 10000"/>
                  <a:gd name="connsiteY14" fmla="*/ 1663 h 9209"/>
                  <a:gd name="connsiteX15" fmla="*/ 1308 w 10000"/>
                  <a:gd name="connsiteY15" fmla="*/ 1952 h 9209"/>
                  <a:gd name="connsiteX16" fmla="*/ 1308 w 10000"/>
                  <a:gd name="connsiteY16" fmla="*/ 3931 h 9209"/>
                  <a:gd name="connsiteX17" fmla="*/ 654 w 10000"/>
                  <a:gd name="connsiteY17" fmla="*/ 4011 h 9209"/>
                  <a:gd name="connsiteX18" fmla="*/ 561 w 10000"/>
                  <a:gd name="connsiteY18" fmla="*/ 4275 h 9209"/>
                  <a:gd name="connsiteX19" fmla="*/ 249 w 10000"/>
                  <a:gd name="connsiteY19" fmla="*/ 4618 h 9209"/>
                  <a:gd name="connsiteX20" fmla="*/ 249 w 10000"/>
                  <a:gd name="connsiteY20" fmla="*/ 4829 h 9209"/>
                  <a:gd name="connsiteX21" fmla="*/ 156 w 10000"/>
                  <a:gd name="connsiteY21" fmla="*/ 4934 h 9209"/>
                  <a:gd name="connsiteX22" fmla="*/ 0 w 10000"/>
                  <a:gd name="connsiteY22" fmla="*/ 5409 h 9209"/>
                  <a:gd name="connsiteX23" fmla="*/ 0 w 10000"/>
                  <a:gd name="connsiteY23" fmla="*/ 5567 h 9209"/>
                  <a:gd name="connsiteX24" fmla="*/ 249 w 10000"/>
                  <a:gd name="connsiteY24" fmla="*/ 5541 h 9209"/>
                  <a:gd name="connsiteX25" fmla="*/ 312 w 10000"/>
                  <a:gd name="connsiteY25" fmla="*/ 5805 h 9209"/>
                  <a:gd name="connsiteX26" fmla="*/ 623 w 10000"/>
                  <a:gd name="connsiteY26" fmla="*/ 6307 h 9209"/>
                  <a:gd name="connsiteX27" fmla="*/ 498 w 10000"/>
                  <a:gd name="connsiteY27" fmla="*/ 6439 h 9209"/>
                  <a:gd name="connsiteX28" fmla="*/ 997 w 10000"/>
                  <a:gd name="connsiteY28" fmla="*/ 6913 h 9209"/>
                  <a:gd name="connsiteX29" fmla="*/ 997 w 10000"/>
                  <a:gd name="connsiteY29" fmla="*/ 7520 h 9209"/>
                  <a:gd name="connsiteX30" fmla="*/ 1371 w 10000"/>
                  <a:gd name="connsiteY30" fmla="*/ 7652 h 9209"/>
                  <a:gd name="connsiteX31" fmla="*/ 1433 w 10000"/>
                  <a:gd name="connsiteY31" fmla="*/ 7784 h 9209"/>
                  <a:gd name="connsiteX32" fmla="*/ 1626 w 10000"/>
                  <a:gd name="connsiteY32" fmla="*/ 7867 h 9209"/>
                  <a:gd name="connsiteX33" fmla="*/ 1751 w 10000"/>
                  <a:gd name="connsiteY33" fmla="*/ 7550 h 9209"/>
                  <a:gd name="connsiteX34" fmla="*/ 2095 w 10000"/>
                  <a:gd name="connsiteY34" fmla="*/ 7032 h 9209"/>
                  <a:gd name="connsiteX35" fmla="*/ 2613 w 10000"/>
                  <a:gd name="connsiteY35" fmla="*/ 7096 h 9209"/>
                  <a:gd name="connsiteX36" fmla="*/ 2808 w 10000"/>
                  <a:gd name="connsiteY36" fmla="*/ 7355 h 9209"/>
                  <a:gd name="connsiteX37" fmla="*/ 3708 w 10000"/>
                  <a:gd name="connsiteY37" fmla="*/ 7257 h 9209"/>
                  <a:gd name="connsiteX38" fmla="*/ 3782 w 10000"/>
                  <a:gd name="connsiteY38" fmla="*/ 7436 h 9209"/>
                  <a:gd name="connsiteX39" fmla="*/ 4157 w 10000"/>
                  <a:gd name="connsiteY39" fmla="*/ 7419 h 9209"/>
                  <a:gd name="connsiteX40" fmla="*/ 4425 w 10000"/>
                  <a:gd name="connsiteY40" fmla="*/ 7213 h 9209"/>
                  <a:gd name="connsiteX41" fmla="*/ 4707 w 10000"/>
                  <a:gd name="connsiteY41" fmla="*/ 7204 h 9209"/>
                  <a:gd name="connsiteX42" fmla="*/ 4700 w 10000"/>
                  <a:gd name="connsiteY42" fmla="*/ 7052 h 9209"/>
                  <a:gd name="connsiteX43" fmla="*/ 4976 w 10000"/>
                  <a:gd name="connsiteY43" fmla="*/ 6958 h 9209"/>
                  <a:gd name="connsiteX44" fmla="*/ 5566 w 10000"/>
                  <a:gd name="connsiteY44" fmla="*/ 7287 h 9209"/>
                  <a:gd name="connsiteX45" fmla="*/ 6217 w 10000"/>
                  <a:gd name="connsiteY45" fmla="*/ 6648 h 9209"/>
                  <a:gd name="connsiteX46" fmla="*/ 8037 w 10000"/>
                  <a:gd name="connsiteY46" fmla="*/ 9209 h 9209"/>
                  <a:gd name="connsiteX47" fmla="*/ 7788 w 10000"/>
                  <a:gd name="connsiteY47" fmla="*/ 8655 h 9209"/>
                  <a:gd name="connsiteX48" fmla="*/ 7414 w 10000"/>
                  <a:gd name="connsiteY48" fmla="*/ 8470 h 9209"/>
                  <a:gd name="connsiteX49" fmla="*/ 7227 w 10000"/>
                  <a:gd name="connsiteY49" fmla="*/ 8206 h 9209"/>
                  <a:gd name="connsiteX50" fmla="*/ 6709 w 10000"/>
                  <a:gd name="connsiteY50" fmla="*/ 6887 h 9209"/>
                  <a:gd name="connsiteX51" fmla="*/ 7044 w 10000"/>
                  <a:gd name="connsiteY51" fmla="*/ 6913 h 9209"/>
                  <a:gd name="connsiteX52" fmla="*/ 7120 w 10000"/>
                  <a:gd name="connsiteY52" fmla="*/ 7343 h 9209"/>
                  <a:gd name="connsiteX53" fmla="*/ 7408 w 10000"/>
                  <a:gd name="connsiteY53" fmla="*/ 7308 h 9209"/>
                  <a:gd name="connsiteX54" fmla="*/ 7477 w 10000"/>
                  <a:gd name="connsiteY54" fmla="*/ 6702 h 9209"/>
                  <a:gd name="connsiteX55" fmla="*/ 7882 w 10000"/>
                  <a:gd name="connsiteY55" fmla="*/ 6465 h 9209"/>
                  <a:gd name="connsiteX56" fmla="*/ 7975 w 10000"/>
                  <a:gd name="connsiteY56" fmla="*/ 6069 h 9209"/>
                  <a:gd name="connsiteX57" fmla="*/ 8629 w 10000"/>
                  <a:gd name="connsiteY57" fmla="*/ 5436 h 9209"/>
                  <a:gd name="connsiteX58" fmla="*/ 8816 w 10000"/>
                  <a:gd name="connsiteY58" fmla="*/ 4881 h 9209"/>
                  <a:gd name="connsiteX59" fmla="*/ 8785 w 10000"/>
                  <a:gd name="connsiteY59" fmla="*/ 4406 h 9209"/>
                  <a:gd name="connsiteX60" fmla="*/ 9128 w 10000"/>
                  <a:gd name="connsiteY60" fmla="*/ 3245 h 9209"/>
                  <a:gd name="connsiteX61" fmla="*/ 9938 w 10000"/>
                  <a:gd name="connsiteY61" fmla="*/ 2955 h 9209"/>
                  <a:gd name="connsiteX62" fmla="*/ 10000 w 10000"/>
                  <a:gd name="connsiteY62" fmla="*/ 2717 h 9209"/>
                  <a:gd name="connsiteX63" fmla="*/ 9346 w 10000"/>
                  <a:gd name="connsiteY63" fmla="*/ 2268 h 9209"/>
                  <a:gd name="connsiteX64" fmla="*/ 9252 w 10000"/>
                  <a:gd name="connsiteY64" fmla="*/ 1081 h 9209"/>
                  <a:gd name="connsiteX65" fmla="*/ 9065 w 10000"/>
                  <a:gd name="connsiteY65" fmla="*/ 898 h 9209"/>
                  <a:gd name="connsiteX66" fmla="*/ 9034 w 10000"/>
                  <a:gd name="connsiteY66" fmla="*/ 607 h 9209"/>
                  <a:gd name="connsiteX67" fmla="*/ 8287 w 10000"/>
                  <a:gd name="connsiteY67" fmla="*/ 0 h 9209"/>
                  <a:gd name="connsiteX0" fmla="*/ 8287 w 10000"/>
                  <a:gd name="connsiteY0" fmla="*/ 0 h 9398"/>
                  <a:gd name="connsiteX1" fmla="*/ 8037 w 10000"/>
                  <a:gd name="connsiteY1" fmla="*/ 172 h 9398"/>
                  <a:gd name="connsiteX2" fmla="*/ 7882 w 10000"/>
                  <a:gd name="connsiteY2" fmla="*/ 143 h 9398"/>
                  <a:gd name="connsiteX3" fmla="*/ 7726 w 10000"/>
                  <a:gd name="connsiteY3" fmla="*/ 457 h 9398"/>
                  <a:gd name="connsiteX4" fmla="*/ 7414 w 10000"/>
                  <a:gd name="connsiteY4" fmla="*/ 545 h 9398"/>
                  <a:gd name="connsiteX5" fmla="*/ 7290 w 10000"/>
                  <a:gd name="connsiteY5" fmla="*/ 773 h 9398"/>
                  <a:gd name="connsiteX6" fmla="*/ 7040 w 10000"/>
                  <a:gd name="connsiteY6" fmla="*/ 773 h 9398"/>
                  <a:gd name="connsiteX7" fmla="*/ 6822 w 10000"/>
                  <a:gd name="connsiteY7" fmla="*/ 687 h 9398"/>
                  <a:gd name="connsiteX8" fmla="*/ 5763 w 10000"/>
                  <a:gd name="connsiteY8" fmla="*/ 659 h 9398"/>
                  <a:gd name="connsiteX9" fmla="*/ 5826 w 10000"/>
                  <a:gd name="connsiteY9" fmla="*/ 545 h 9398"/>
                  <a:gd name="connsiteX10" fmla="*/ 5732 w 10000"/>
                  <a:gd name="connsiteY10" fmla="*/ 545 h 9398"/>
                  <a:gd name="connsiteX11" fmla="*/ 5670 w 10000"/>
                  <a:gd name="connsiteY11" fmla="*/ 659 h 9398"/>
                  <a:gd name="connsiteX12" fmla="*/ 1900 w 10000"/>
                  <a:gd name="connsiteY12" fmla="*/ 659 h 9398"/>
                  <a:gd name="connsiteX13" fmla="*/ 1900 w 10000"/>
                  <a:gd name="connsiteY13" fmla="*/ 1777 h 9398"/>
                  <a:gd name="connsiteX14" fmla="*/ 1308 w 10000"/>
                  <a:gd name="connsiteY14" fmla="*/ 1806 h 9398"/>
                  <a:gd name="connsiteX15" fmla="*/ 1308 w 10000"/>
                  <a:gd name="connsiteY15" fmla="*/ 2120 h 9398"/>
                  <a:gd name="connsiteX16" fmla="*/ 1308 w 10000"/>
                  <a:gd name="connsiteY16" fmla="*/ 4269 h 9398"/>
                  <a:gd name="connsiteX17" fmla="*/ 654 w 10000"/>
                  <a:gd name="connsiteY17" fmla="*/ 4356 h 9398"/>
                  <a:gd name="connsiteX18" fmla="*/ 561 w 10000"/>
                  <a:gd name="connsiteY18" fmla="*/ 4642 h 9398"/>
                  <a:gd name="connsiteX19" fmla="*/ 249 w 10000"/>
                  <a:gd name="connsiteY19" fmla="*/ 5015 h 9398"/>
                  <a:gd name="connsiteX20" fmla="*/ 249 w 10000"/>
                  <a:gd name="connsiteY20" fmla="*/ 5244 h 9398"/>
                  <a:gd name="connsiteX21" fmla="*/ 156 w 10000"/>
                  <a:gd name="connsiteY21" fmla="*/ 5358 h 9398"/>
                  <a:gd name="connsiteX22" fmla="*/ 0 w 10000"/>
                  <a:gd name="connsiteY22" fmla="*/ 5874 h 9398"/>
                  <a:gd name="connsiteX23" fmla="*/ 0 w 10000"/>
                  <a:gd name="connsiteY23" fmla="*/ 6045 h 9398"/>
                  <a:gd name="connsiteX24" fmla="*/ 249 w 10000"/>
                  <a:gd name="connsiteY24" fmla="*/ 6017 h 9398"/>
                  <a:gd name="connsiteX25" fmla="*/ 312 w 10000"/>
                  <a:gd name="connsiteY25" fmla="*/ 6304 h 9398"/>
                  <a:gd name="connsiteX26" fmla="*/ 623 w 10000"/>
                  <a:gd name="connsiteY26" fmla="*/ 6849 h 9398"/>
                  <a:gd name="connsiteX27" fmla="*/ 498 w 10000"/>
                  <a:gd name="connsiteY27" fmla="*/ 6992 h 9398"/>
                  <a:gd name="connsiteX28" fmla="*/ 997 w 10000"/>
                  <a:gd name="connsiteY28" fmla="*/ 7507 h 9398"/>
                  <a:gd name="connsiteX29" fmla="*/ 997 w 10000"/>
                  <a:gd name="connsiteY29" fmla="*/ 8166 h 9398"/>
                  <a:gd name="connsiteX30" fmla="*/ 1371 w 10000"/>
                  <a:gd name="connsiteY30" fmla="*/ 8309 h 9398"/>
                  <a:gd name="connsiteX31" fmla="*/ 1433 w 10000"/>
                  <a:gd name="connsiteY31" fmla="*/ 8453 h 9398"/>
                  <a:gd name="connsiteX32" fmla="*/ 1626 w 10000"/>
                  <a:gd name="connsiteY32" fmla="*/ 8543 h 9398"/>
                  <a:gd name="connsiteX33" fmla="*/ 1751 w 10000"/>
                  <a:gd name="connsiteY33" fmla="*/ 8199 h 9398"/>
                  <a:gd name="connsiteX34" fmla="*/ 2095 w 10000"/>
                  <a:gd name="connsiteY34" fmla="*/ 7636 h 9398"/>
                  <a:gd name="connsiteX35" fmla="*/ 2613 w 10000"/>
                  <a:gd name="connsiteY35" fmla="*/ 7706 h 9398"/>
                  <a:gd name="connsiteX36" fmla="*/ 2808 w 10000"/>
                  <a:gd name="connsiteY36" fmla="*/ 7987 h 9398"/>
                  <a:gd name="connsiteX37" fmla="*/ 3708 w 10000"/>
                  <a:gd name="connsiteY37" fmla="*/ 7880 h 9398"/>
                  <a:gd name="connsiteX38" fmla="*/ 3782 w 10000"/>
                  <a:gd name="connsiteY38" fmla="*/ 8075 h 9398"/>
                  <a:gd name="connsiteX39" fmla="*/ 4157 w 10000"/>
                  <a:gd name="connsiteY39" fmla="*/ 8056 h 9398"/>
                  <a:gd name="connsiteX40" fmla="*/ 4425 w 10000"/>
                  <a:gd name="connsiteY40" fmla="*/ 7833 h 9398"/>
                  <a:gd name="connsiteX41" fmla="*/ 4707 w 10000"/>
                  <a:gd name="connsiteY41" fmla="*/ 7823 h 9398"/>
                  <a:gd name="connsiteX42" fmla="*/ 4700 w 10000"/>
                  <a:gd name="connsiteY42" fmla="*/ 7658 h 9398"/>
                  <a:gd name="connsiteX43" fmla="*/ 4976 w 10000"/>
                  <a:gd name="connsiteY43" fmla="*/ 7556 h 9398"/>
                  <a:gd name="connsiteX44" fmla="*/ 5566 w 10000"/>
                  <a:gd name="connsiteY44" fmla="*/ 7913 h 9398"/>
                  <a:gd name="connsiteX45" fmla="*/ 6217 w 10000"/>
                  <a:gd name="connsiteY45" fmla="*/ 7219 h 9398"/>
                  <a:gd name="connsiteX46" fmla="*/ 6248 w 10000"/>
                  <a:gd name="connsiteY46" fmla="*/ 6755 h 9398"/>
                  <a:gd name="connsiteX47" fmla="*/ 7788 w 10000"/>
                  <a:gd name="connsiteY47" fmla="*/ 9398 h 9398"/>
                  <a:gd name="connsiteX48" fmla="*/ 7414 w 10000"/>
                  <a:gd name="connsiteY48" fmla="*/ 9198 h 9398"/>
                  <a:gd name="connsiteX49" fmla="*/ 7227 w 10000"/>
                  <a:gd name="connsiteY49" fmla="*/ 8911 h 9398"/>
                  <a:gd name="connsiteX50" fmla="*/ 6709 w 10000"/>
                  <a:gd name="connsiteY50" fmla="*/ 7479 h 9398"/>
                  <a:gd name="connsiteX51" fmla="*/ 7044 w 10000"/>
                  <a:gd name="connsiteY51" fmla="*/ 7507 h 9398"/>
                  <a:gd name="connsiteX52" fmla="*/ 7120 w 10000"/>
                  <a:gd name="connsiteY52" fmla="*/ 7974 h 9398"/>
                  <a:gd name="connsiteX53" fmla="*/ 7408 w 10000"/>
                  <a:gd name="connsiteY53" fmla="*/ 7936 h 9398"/>
                  <a:gd name="connsiteX54" fmla="*/ 7477 w 10000"/>
                  <a:gd name="connsiteY54" fmla="*/ 7278 h 9398"/>
                  <a:gd name="connsiteX55" fmla="*/ 7882 w 10000"/>
                  <a:gd name="connsiteY55" fmla="*/ 7020 h 9398"/>
                  <a:gd name="connsiteX56" fmla="*/ 7975 w 10000"/>
                  <a:gd name="connsiteY56" fmla="*/ 6590 h 9398"/>
                  <a:gd name="connsiteX57" fmla="*/ 8629 w 10000"/>
                  <a:gd name="connsiteY57" fmla="*/ 5903 h 9398"/>
                  <a:gd name="connsiteX58" fmla="*/ 8816 w 10000"/>
                  <a:gd name="connsiteY58" fmla="*/ 5300 h 9398"/>
                  <a:gd name="connsiteX59" fmla="*/ 8785 w 10000"/>
                  <a:gd name="connsiteY59" fmla="*/ 4784 h 9398"/>
                  <a:gd name="connsiteX60" fmla="*/ 9128 w 10000"/>
                  <a:gd name="connsiteY60" fmla="*/ 3524 h 9398"/>
                  <a:gd name="connsiteX61" fmla="*/ 9938 w 10000"/>
                  <a:gd name="connsiteY61" fmla="*/ 3209 h 9398"/>
                  <a:gd name="connsiteX62" fmla="*/ 10000 w 10000"/>
                  <a:gd name="connsiteY62" fmla="*/ 2950 h 9398"/>
                  <a:gd name="connsiteX63" fmla="*/ 9346 w 10000"/>
                  <a:gd name="connsiteY63" fmla="*/ 2463 h 9398"/>
                  <a:gd name="connsiteX64" fmla="*/ 9252 w 10000"/>
                  <a:gd name="connsiteY64" fmla="*/ 1174 h 9398"/>
                  <a:gd name="connsiteX65" fmla="*/ 9065 w 10000"/>
                  <a:gd name="connsiteY65" fmla="*/ 975 h 9398"/>
                  <a:gd name="connsiteX66" fmla="*/ 9034 w 10000"/>
                  <a:gd name="connsiteY66" fmla="*/ 659 h 9398"/>
                  <a:gd name="connsiteX67" fmla="*/ 8287 w 10000"/>
                  <a:gd name="connsiteY67" fmla="*/ 0 h 9398"/>
                  <a:gd name="connsiteX0" fmla="*/ 8287 w 10000"/>
                  <a:gd name="connsiteY0" fmla="*/ 0 h 9787"/>
                  <a:gd name="connsiteX1" fmla="*/ 8037 w 10000"/>
                  <a:gd name="connsiteY1" fmla="*/ 183 h 9787"/>
                  <a:gd name="connsiteX2" fmla="*/ 7882 w 10000"/>
                  <a:gd name="connsiteY2" fmla="*/ 152 h 9787"/>
                  <a:gd name="connsiteX3" fmla="*/ 7726 w 10000"/>
                  <a:gd name="connsiteY3" fmla="*/ 486 h 9787"/>
                  <a:gd name="connsiteX4" fmla="*/ 7414 w 10000"/>
                  <a:gd name="connsiteY4" fmla="*/ 580 h 9787"/>
                  <a:gd name="connsiteX5" fmla="*/ 7290 w 10000"/>
                  <a:gd name="connsiteY5" fmla="*/ 823 h 9787"/>
                  <a:gd name="connsiteX6" fmla="*/ 7040 w 10000"/>
                  <a:gd name="connsiteY6" fmla="*/ 823 h 9787"/>
                  <a:gd name="connsiteX7" fmla="*/ 6822 w 10000"/>
                  <a:gd name="connsiteY7" fmla="*/ 731 h 9787"/>
                  <a:gd name="connsiteX8" fmla="*/ 5763 w 10000"/>
                  <a:gd name="connsiteY8" fmla="*/ 701 h 9787"/>
                  <a:gd name="connsiteX9" fmla="*/ 5826 w 10000"/>
                  <a:gd name="connsiteY9" fmla="*/ 580 h 9787"/>
                  <a:gd name="connsiteX10" fmla="*/ 5732 w 10000"/>
                  <a:gd name="connsiteY10" fmla="*/ 580 h 9787"/>
                  <a:gd name="connsiteX11" fmla="*/ 5670 w 10000"/>
                  <a:gd name="connsiteY11" fmla="*/ 701 h 9787"/>
                  <a:gd name="connsiteX12" fmla="*/ 1900 w 10000"/>
                  <a:gd name="connsiteY12" fmla="*/ 701 h 9787"/>
                  <a:gd name="connsiteX13" fmla="*/ 1900 w 10000"/>
                  <a:gd name="connsiteY13" fmla="*/ 1891 h 9787"/>
                  <a:gd name="connsiteX14" fmla="*/ 1308 w 10000"/>
                  <a:gd name="connsiteY14" fmla="*/ 1922 h 9787"/>
                  <a:gd name="connsiteX15" fmla="*/ 1308 w 10000"/>
                  <a:gd name="connsiteY15" fmla="*/ 2256 h 9787"/>
                  <a:gd name="connsiteX16" fmla="*/ 1308 w 10000"/>
                  <a:gd name="connsiteY16" fmla="*/ 4542 h 9787"/>
                  <a:gd name="connsiteX17" fmla="*/ 654 w 10000"/>
                  <a:gd name="connsiteY17" fmla="*/ 4635 h 9787"/>
                  <a:gd name="connsiteX18" fmla="*/ 561 w 10000"/>
                  <a:gd name="connsiteY18" fmla="*/ 4939 h 9787"/>
                  <a:gd name="connsiteX19" fmla="*/ 249 w 10000"/>
                  <a:gd name="connsiteY19" fmla="*/ 5336 h 9787"/>
                  <a:gd name="connsiteX20" fmla="*/ 249 w 10000"/>
                  <a:gd name="connsiteY20" fmla="*/ 5580 h 9787"/>
                  <a:gd name="connsiteX21" fmla="*/ 156 w 10000"/>
                  <a:gd name="connsiteY21" fmla="*/ 5701 h 9787"/>
                  <a:gd name="connsiteX22" fmla="*/ 0 w 10000"/>
                  <a:gd name="connsiteY22" fmla="*/ 6250 h 9787"/>
                  <a:gd name="connsiteX23" fmla="*/ 0 w 10000"/>
                  <a:gd name="connsiteY23" fmla="*/ 6432 h 9787"/>
                  <a:gd name="connsiteX24" fmla="*/ 249 w 10000"/>
                  <a:gd name="connsiteY24" fmla="*/ 6402 h 9787"/>
                  <a:gd name="connsiteX25" fmla="*/ 312 w 10000"/>
                  <a:gd name="connsiteY25" fmla="*/ 6708 h 9787"/>
                  <a:gd name="connsiteX26" fmla="*/ 623 w 10000"/>
                  <a:gd name="connsiteY26" fmla="*/ 7288 h 9787"/>
                  <a:gd name="connsiteX27" fmla="*/ 498 w 10000"/>
                  <a:gd name="connsiteY27" fmla="*/ 7440 h 9787"/>
                  <a:gd name="connsiteX28" fmla="*/ 997 w 10000"/>
                  <a:gd name="connsiteY28" fmla="*/ 7988 h 9787"/>
                  <a:gd name="connsiteX29" fmla="*/ 997 w 10000"/>
                  <a:gd name="connsiteY29" fmla="*/ 8689 h 9787"/>
                  <a:gd name="connsiteX30" fmla="*/ 1371 w 10000"/>
                  <a:gd name="connsiteY30" fmla="*/ 8841 h 9787"/>
                  <a:gd name="connsiteX31" fmla="*/ 1433 w 10000"/>
                  <a:gd name="connsiteY31" fmla="*/ 8994 h 9787"/>
                  <a:gd name="connsiteX32" fmla="*/ 1626 w 10000"/>
                  <a:gd name="connsiteY32" fmla="*/ 9090 h 9787"/>
                  <a:gd name="connsiteX33" fmla="*/ 1751 w 10000"/>
                  <a:gd name="connsiteY33" fmla="*/ 8724 h 9787"/>
                  <a:gd name="connsiteX34" fmla="*/ 2095 w 10000"/>
                  <a:gd name="connsiteY34" fmla="*/ 8125 h 9787"/>
                  <a:gd name="connsiteX35" fmla="*/ 2613 w 10000"/>
                  <a:gd name="connsiteY35" fmla="*/ 8200 h 9787"/>
                  <a:gd name="connsiteX36" fmla="*/ 2808 w 10000"/>
                  <a:gd name="connsiteY36" fmla="*/ 8499 h 9787"/>
                  <a:gd name="connsiteX37" fmla="*/ 3708 w 10000"/>
                  <a:gd name="connsiteY37" fmla="*/ 8385 h 9787"/>
                  <a:gd name="connsiteX38" fmla="*/ 3782 w 10000"/>
                  <a:gd name="connsiteY38" fmla="*/ 8592 h 9787"/>
                  <a:gd name="connsiteX39" fmla="*/ 4157 w 10000"/>
                  <a:gd name="connsiteY39" fmla="*/ 8572 h 9787"/>
                  <a:gd name="connsiteX40" fmla="*/ 4425 w 10000"/>
                  <a:gd name="connsiteY40" fmla="*/ 8335 h 9787"/>
                  <a:gd name="connsiteX41" fmla="*/ 4707 w 10000"/>
                  <a:gd name="connsiteY41" fmla="*/ 8324 h 9787"/>
                  <a:gd name="connsiteX42" fmla="*/ 4700 w 10000"/>
                  <a:gd name="connsiteY42" fmla="*/ 8149 h 9787"/>
                  <a:gd name="connsiteX43" fmla="*/ 4976 w 10000"/>
                  <a:gd name="connsiteY43" fmla="*/ 8040 h 9787"/>
                  <a:gd name="connsiteX44" fmla="*/ 5566 w 10000"/>
                  <a:gd name="connsiteY44" fmla="*/ 8420 h 9787"/>
                  <a:gd name="connsiteX45" fmla="*/ 6217 w 10000"/>
                  <a:gd name="connsiteY45" fmla="*/ 7681 h 9787"/>
                  <a:gd name="connsiteX46" fmla="*/ 6248 w 10000"/>
                  <a:gd name="connsiteY46" fmla="*/ 7188 h 9787"/>
                  <a:gd name="connsiteX47" fmla="*/ 6456 w 10000"/>
                  <a:gd name="connsiteY47" fmla="*/ 7143 h 9787"/>
                  <a:gd name="connsiteX48" fmla="*/ 7414 w 10000"/>
                  <a:gd name="connsiteY48" fmla="*/ 9787 h 9787"/>
                  <a:gd name="connsiteX49" fmla="*/ 7227 w 10000"/>
                  <a:gd name="connsiteY49" fmla="*/ 9482 h 9787"/>
                  <a:gd name="connsiteX50" fmla="*/ 6709 w 10000"/>
                  <a:gd name="connsiteY50" fmla="*/ 7958 h 9787"/>
                  <a:gd name="connsiteX51" fmla="*/ 7044 w 10000"/>
                  <a:gd name="connsiteY51" fmla="*/ 7988 h 9787"/>
                  <a:gd name="connsiteX52" fmla="*/ 7120 w 10000"/>
                  <a:gd name="connsiteY52" fmla="*/ 8485 h 9787"/>
                  <a:gd name="connsiteX53" fmla="*/ 7408 w 10000"/>
                  <a:gd name="connsiteY53" fmla="*/ 8444 h 9787"/>
                  <a:gd name="connsiteX54" fmla="*/ 7477 w 10000"/>
                  <a:gd name="connsiteY54" fmla="*/ 7744 h 9787"/>
                  <a:gd name="connsiteX55" fmla="*/ 7882 w 10000"/>
                  <a:gd name="connsiteY55" fmla="*/ 7470 h 9787"/>
                  <a:gd name="connsiteX56" fmla="*/ 7975 w 10000"/>
                  <a:gd name="connsiteY56" fmla="*/ 7012 h 9787"/>
                  <a:gd name="connsiteX57" fmla="*/ 8629 w 10000"/>
                  <a:gd name="connsiteY57" fmla="*/ 6281 h 9787"/>
                  <a:gd name="connsiteX58" fmla="*/ 8816 w 10000"/>
                  <a:gd name="connsiteY58" fmla="*/ 5639 h 9787"/>
                  <a:gd name="connsiteX59" fmla="*/ 8785 w 10000"/>
                  <a:gd name="connsiteY59" fmla="*/ 5090 h 9787"/>
                  <a:gd name="connsiteX60" fmla="*/ 9128 w 10000"/>
                  <a:gd name="connsiteY60" fmla="*/ 3750 h 9787"/>
                  <a:gd name="connsiteX61" fmla="*/ 9938 w 10000"/>
                  <a:gd name="connsiteY61" fmla="*/ 3415 h 9787"/>
                  <a:gd name="connsiteX62" fmla="*/ 10000 w 10000"/>
                  <a:gd name="connsiteY62" fmla="*/ 3139 h 9787"/>
                  <a:gd name="connsiteX63" fmla="*/ 9346 w 10000"/>
                  <a:gd name="connsiteY63" fmla="*/ 2621 h 9787"/>
                  <a:gd name="connsiteX64" fmla="*/ 9252 w 10000"/>
                  <a:gd name="connsiteY64" fmla="*/ 1249 h 9787"/>
                  <a:gd name="connsiteX65" fmla="*/ 9065 w 10000"/>
                  <a:gd name="connsiteY65" fmla="*/ 1037 h 9787"/>
                  <a:gd name="connsiteX66" fmla="*/ 9034 w 10000"/>
                  <a:gd name="connsiteY66" fmla="*/ 701 h 9787"/>
                  <a:gd name="connsiteX67" fmla="*/ 8287 w 10000"/>
                  <a:gd name="connsiteY67" fmla="*/ 0 h 9787"/>
                  <a:gd name="connsiteX0" fmla="*/ 8287 w 10000"/>
                  <a:gd name="connsiteY0" fmla="*/ 0 h 9690"/>
                  <a:gd name="connsiteX1" fmla="*/ 8037 w 10000"/>
                  <a:gd name="connsiteY1" fmla="*/ 187 h 9690"/>
                  <a:gd name="connsiteX2" fmla="*/ 7882 w 10000"/>
                  <a:gd name="connsiteY2" fmla="*/ 155 h 9690"/>
                  <a:gd name="connsiteX3" fmla="*/ 7726 w 10000"/>
                  <a:gd name="connsiteY3" fmla="*/ 497 h 9690"/>
                  <a:gd name="connsiteX4" fmla="*/ 7414 w 10000"/>
                  <a:gd name="connsiteY4" fmla="*/ 593 h 9690"/>
                  <a:gd name="connsiteX5" fmla="*/ 7290 w 10000"/>
                  <a:gd name="connsiteY5" fmla="*/ 841 h 9690"/>
                  <a:gd name="connsiteX6" fmla="*/ 7040 w 10000"/>
                  <a:gd name="connsiteY6" fmla="*/ 841 h 9690"/>
                  <a:gd name="connsiteX7" fmla="*/ 6822 w 10000"/>
                  <a:gd name="connsiteY7" fmla="*/ 747 h 9690"/>
                  <a:gd name="connsiteX8" fmla="*/ 5763 w 10000"/>
                  <a:gd name="connsiteY8" fmla="*/ 716 h 9690"/>
                  <a:gd name="connsiteX9" fmla="*/ 5826 w 10000"/>
                  <a:gd name="connsiteY9" fmla="*/ 593 h 9690"/>
                  <a:gd name="connsiteX10" fmla="*/ 5732 w 10000"/>
                  <a:gd name="connsiteY10" fmla="*/ 593 h 9690"/>
                  <a:gd name="connsiteX11" fmla="*/ 5670 w 10000"/>
                  <a:gd name="connsiteY11" fmla="*/ 716 h 9690"/>
                  <a:gd name="connsiteX12" fmla="*/ 1900 w 10000"/>
                  <a:gd name="connsiteY12" fmla="*/ 716 h 9690"/>
                  <a:gd name="connsiteX13" fmla="*/ 1900 w 10000"/>
                  <a:gd name="connsiteY13" fmla="*/ 1932 h 9690"/>
                  <a:gd name="connsiteX14" fmla="*/ 1308 w 10000"/>
                  <a:gd name="connsiteY14" fmla="*/ 1964 h 9690"/>
                  <a:gd name="connsiteX15" fmla="*/ 1308 w 10000"/>
                  <a:gd name="connsiteY15" fmla="*/ 2305 h 9690"/>
                  <a:gd name="connsiteX16" fmla="*/ 1308 w 10000"/>
                  <a:gd name="connsiteY16" fmla="*/ 4641 h 9690"/>
                  <a:gd name="connsiteX17" fmla="*/ 654 w 10000"/>
                  <a:gd name="connsiteY17" fmla="*/ 4736 h 9690"/>
                  <a:gd name="connsiteX18" fmla="*/ 561 w 10000"/>
                  <a:gd name="connsiteY18" fmla="*/ 5046 h 9690"/>
                  <a:gd name="connsiteX19" fmla="*/ 249 w 10000"/>
                  <a:gd name="connsiteY19" fmla="*/ 5452 h 9690"/>
                  <a:gd name="connsiteX20" fmla="*/ 249 w 10000"/>
                  <a:gd name="connsiteY20" fmla="*/ 5701 h 9690"/>
                  <a:gd name="connsiteX21" fmla="*/ 156 w 10000"/>
                  <a:gd name="connsiteY21" fmla="*/ 5825 h 9690"/>
                  <a:gd name="connsiteX22" fmla="*/ 0 w 10000"/>
                  <a:gd name="connsiteY22" fmla="*/ 6386 h 9690"/>
                  <a:gd name="connsiteX23" fmla="*/ 0 w 10000"/>
                  <a:gd name="connsiteY23" fmla="*/ 6572 h 9690"/>
                  <a:gd name="connsiteX24" fmla="*/ 249 w 10000"/>
                  <a:gd name="connsiteY24" fmla="*/ 6541 h 9690"/>
                  <a:gd name="connsiteX25" fmla="*/ 312 w 10000"/>
                  <a:gd name="connsiteY25" fmla="*/ 6854 h 9690"/>
                  <a:gd name="connsiteX26" fmla="*/ 623 w 10000"/>
                  <a:gd name="connsiteY26" fmla="*/ 7447 h 9690"/>
                  <a:gd name="connsiteX27" fmla="*/ 498 w 10000"/>
                  <a:gd name="connsiteY27" fmla="*/ 7602 h 9690"/>
                  <a:gd name="connsiteX28" fmla="*/ 997 w 10000"/>
                  <a:gd name="connsiteY28" fmla="*/ 8162 h 9690"/>
                  <a:gd name="connsiteX29" fmla="*/ 997 w 10000"/>
                  <a:gd name="connsiteY29" fmla="*/ 8878 h 9690"/>
                  <a:gd name="connsiteX30" fmla="*/ 1371 w 10000"/>
                  <a:gd name="connsiteY30" fmla="*/ 9033 h 9690"/>
                  <a:gd name="connsiteX31" fmla="*/ 1433 w 10000"/>
                  <a:gd name="connsiteY31" fmla="*/ 9190 h 9690"/>
                  <a:gd name="connsiteX32" fmla="*/ 1626 w 10000"/>
                  <a:gd name="connsiteY32" fmla="*/ 9288 h 9690"/>
                  <a:gd name="connsiteX33" fmla="*/ 1751 w 10000"/>
                  <a:gd name="connsiteY33" fmla="*/ 8914 h 9690"/>
                  <a:gd name="connsiteX34" fmla="*/ 2095 w 10000"/>
                  <a:gd name="connsiteY34" fmla="*/ 8302 h 9690"/>
                  <a:gd name="connsiteX35" fmla="*/ 2613 w 10000"/>
                  <a:gd name="connsiteY35" fmla="*/ 8378 h 9690"/>
                  <a:gd name="connsiteX36" fmla="*/ 2808 w 10000"/>
                  <a:gd name="connsiteY36" fmla="*/ 8684 h 9690"/>
                  <a:gd name="connsiteX37" fmla="*/ 3708 w 10000"/>
                  <a:gd name="connsiteY37" fmla="*/ 8567 h 9690"/>
                  <a:gd name="connsiteX38" fmla="*/ 3782 w 10000"/>
                  <a:gd name="connsiteY38" fmla="*/ 8779 h 9690"/>
                  <a:gd name="connsiteX39" fmla="*/ 4157 w 10000"/>
                  <a:gd name="connsiteY39" fmla="*/ 8759 h 9690"/>
                  <a:gd name="connsiteX40" fmla="*/ 4425 w 10000"/>
                  <a:gd name="connsiteY40" fmla="*/ 8516 h 9690"/>
                  <a:gd name="connsiteX41" fmla="*/ 4707 w 10000"/>
                  <a:gd name="connsiteY41" fmla="*/ 8505 h 9690"/>
                  <a:gd name="connsiteX42" fmla="*/ 4700 w 10000"/>
                  <a:gd name="connsiteY42" fmla="*/ 8326 h 9690"/>
                  <a:gd name="connsiteX43" fmla="*/ 4976 w 10000"/>
                  <a:gd name="connsiteY43" fmla="*/ 8215 h 9690"/>
                  <a:gd name="connsiteX44" fmla="*/ 5566 w 10000"/>
                  <a:gd name="connsiteY44" fmla="*/ 8603 h 9690"/>
                  <a:gd name="connsiteX45" fmla="*/ 6217 w 10000"/>
                  <a:gd name="connsiteY45" fmla="*/ 7848 h 9690"/>
                  <a:gd name="connsiteX46" fmla="*/ 6248 w 10000"/>
                  <a:gd name="connsiteY46" fmla="*/ 7344 h 9690"/>
                  <a:gd name="connsiteX47" fmla="*/ 6456 w 10000"/>
                  <a:gd name="connsiteY47" fmla="*/ 7298 h 9690"/>
                  <a:gd name="connsiteX48" fmla="*/ 6500 w 10000"/>
                  <a:gd name="connsiteY48" fmla="*/ 7093 h 9690"/>
                  <a:gd name="connsiteX49" fmla="*/ 7227 w 10000"/>
                  <a:gd name="connsiteY49" fmla="*/ 9688 h 9690"/>
                  <a:gd name="connsiteX50" fmla="*/ 6709 w 10000"/>
                  <a:gd name="connsiteY50" fmla="*/ 8131 h 9690"/>
                  <a:gd name="connsiteX51" fmla="*/ 7044 w 10000"/>
                  <a:gd name="connsiteY51" fmla="*/ 8162 h 9690"/>
                  <a:gd name="connsiteX52" fmla="*/ 7120 w 10000"/>
                  <a:gd name="connsiteY52" fmla="*/ 8670 h 9690"/>
                  <a:gd name="connsiteX53" fmla="*/ 7408 w 10000"/>
                  <a:gd name="connsiteY53" fmla="*/ 8628 h 9690"/>
                  <a:gd name="connsiteX54" fmla="*/ 7477 w 10000"/>
                  <a:gd name="connsiteY54" fmla="*/ 7913 h 9690"/>
                  <a:gd name="connsiteX55" fmla="*/ 7882 w 10000"/>
                  <a:gd name="connsiteY55" fmla="*/ 7633 h 9690"/>
                  <a:gd name="connsiteX56" fmla="*/ 7975 w 10000"/>
                  <a:gd name="connsiteY56" fmla="*/ 7165 h 9690"/>
                  <a:gd name="connsiteX57" fmla="*/ 8629 w 10000"/>
                  <a:gd name="connsiteY57" fmla="*/ 6418 h 9690"/>
                  <a:gd name="connsiteX58" fmla="*/ 8816 w 10000"/>
                  <a:gd name="connsiteY58" fmla="*/ 5762 h 9690"/>
                  <a:gd name="connsiteX59" fmla="*/ 8785 w 10000"/>
                  <a:gd name="connsiteY59" fmla="*/ 5201 h 9690"/>
                  <a:gd name="connsiteX60" fmla="*/ 9128 w 10000"/>
                  <a:gd name="connsiteY60" fmla="*/ 3832 h 9690"/>
                  <a:gd name="connsiteX61" fmla="*/ 9938 w 10000"/>
                  <a:gd name="connsiteY61" fmla="*/ 3489 h 9690"/>
                  <a:gd name="connsiteX62" fmla="*/ 10000 w 10000"/>
                  <a:gd name="connsiteY62" fmla="*/ 3207 h 9690"/>
                  <a:gd name="connsiteX63" fmla="*/ 9346 w 10000"/>
                  <a:gd name="connsiteY63" fmla="*/ 2678 h 9690"/>
                  <a:gd name="connsiteX64" fmla="*/ 9252 w 10000"/>
                  <a:gd name="connsiteY64" fmla="*/ 1276 h 9690"/>
                  <a:gd name="connsiteX65" fmla="*/ 9065 w 10000"/>
                  <a:gd name="connsiteY65" fmla="*/ 1060 h 9690"/>
                  <a:gd name="connsiteX66" fmla="*/ 9034 w 10000"/>
                  <a:gd name="connsiteY66" fmla="*/ 716 h 9690"/>
                  <a:gd name="connsiteX67" fmla="*/ 8287 w 10000"/>
                  <a:gd name="connsiteY67" fmla="*/ 0 h 9690"/>
                  <a:gd name="connsiteX0" fmla="*/ 8287 w 10000"/>
                  <a:gd name="connsiteY0" fmla="*/ 0 h 9585"/>
                  <a:gd name="connsiteX1" fmla="*/ 8037 w 10000"/>
                  <a:gd name="connsiteY1" fmla="*/ 193 h 9585"/>
                  <a:gd name="connsiteX2" fmla="*/ 7882 w 10000"/>
                  <a:gd name="connsiteY2" fmla="*/ 160 h 9585"/>
                  <a:gd name="connsiteX3" fmla="*/ 7726 w 10000"/>
                  <a:gd name="connsiteY3" fmla="*/ 513 h 9585"/>
                  <a:gd name="connsiteX4" fmla="*/ 7414 w 10000"/>
                  <a:gd name="connsiteY4" fmla="*/ 612 h 9585"/>
                  <a:gd name="connsiteX5" fmla="*/ 7290 w 10000"/>
                  <a:gd name="connsiteY5" fmla="*/ 868 h 9585"/>
                  <a:gd name="connsiteX6" fmla="*/ 7040 w 10000"/>
                  <a:gd name="connsiteY6" fmla="*/ 868 h 9585"/>
                  <a:gd name="connsiteX7" fmla="*/ 6822 w 10000"/>
                  <a:gd name="connsiteY7" fmla="*/ 771 h 9585"/>
                  <a:gd name="connsiteX8" fmla="*/ 5763 w 10000"/>
                  <a:gd name="connsiteY8" fmla="*/ 739 h 9585"/>
                  <a:gd name="connsiteX9" fmla="*/ 5826 w 10000"/>
                  <a:gd name="connsiteY9" fmla="*/ 612 h 9585"/>
                  <a:gd name="connsiteX10" fmla="*/ 5732 w 10000"/>
                  <a:gd name="connsiteY10" fmla="*/ 612 h 9585"/>
                  <a:gd name="connsiteX11" fmla="*/ 5670 w 10000"/>
                  <a:gd name="connsiteY11" fmla="*/ 739 h 9585"/>
                  <a:gd name="connsiteX12" fmla="*/ 1900 w 10000"/>
                  <a:gd name="connsiteY12" fmla="*/ 739 h 9585"/>
                  <a:gd name="connsiteX13" fmla="*/ 1900 w 10000"/>
                  <a:gd name="connsiteY13" fmla="*/ 1994 h 9585"/>
                  <a:gd name="connsiteX14" fmla="*/ 1308 w 10000"/>
                  <a:gd name="connsiteY14" fmla="*/ 2027 h 9585"/>
                  <a:gd name="connsiteX15" fmla="*/ 1308 w 10000"/>
                  <a:gd name="connsiteY15" fmla="*/ 2379 h 9585"/>
                  <a:gd name="connsiteX16" fmla="*/ 1308 w 10000"/>
                  <a:gd name="connsiteY16" fmla="*/ 4789 h 9585"/>
                  <a:gd name="connsiteX17" fmla="*/ 654 w 10000"/>
                  <a:gd name="connsiteY17" fmla="*/ 4888 h 9585"/>
                  <a:gd name="connsiteX18" fmla="*/ 561 w 10000"/>
                  <a:gd name="connsiteY18" fmla="*/ 5207 h 9585"/>
                  <a:gd name="connsiteX19" fmla="*/ 249 w 10000"/>
                  <a:gd name="connsiteY19" fmla="*/ 5626 h 9585"/>
                  <a:gd name="connsiteX20" fmla="*/ 249 w 10000"/>
                  <a:gd name="connsiteY20" fmla="*/ 5883 h 9585"/>
                  <a:gd name="connsiteX21" fmla="*/ 156 w 10000"/>
                  <a:gd name="connsiteY21" fmla="*/ 6011 h 9585"/>
                  <a:gd name="connsiteX22" fmla="*/ 0 w 10000"/>
                  <a:gd name="connsiteY22" fmla="*/ 6590 h 9585"/>
                  <a:gd name="connsiteX23" fmla="*/ 0 w 10000"/>
                  <a:gd name="connsiteY23" fmla="*/ 6782 h 9585"/>
                  <a:gd name="connsiteX24" fmla="*/ 249 w 10000"/>
                  <a:gd name="connsiteY24" fmla="*/ 6750 h 9585"/>
                  <a:gd name="connsiteX25" fmla="*/ 312 w 10000"/>
                  <a:gd name="connsiteY25" fmla="*/ 7073 h 9585"/>
                  <a:gd name="connsiteX26" fmla="*/ 623 w 10000"/>
                  <a:gd name="connsiteY26" fmla="*/ 7685 h 9585"/>
                  <a:gd name="connsiteX27" fmla="*/ 498 w 10000"/>
                  <a:gd name="connsiteY27" fmla="*/ 7845 h 9585"/>
                  <a:gd name="connsiteX28" fmla="*/ 997 w 10000"/>
                  <a:gd name="connsiteY28" fmla="*/ 8423 h 9585"/>
                  <a:gd name="connsiteX29" fmla="*/ 997 w 10000"/>
                  <a:gd name="connsiteY29" fmla="*/ 9162 h 9585"/>
                  <a:gd name="connsiteX30" fmla="*/ 1371 w 10000"/>
                  <a:gd name="connsiteY30" fmla="*/ 9322 h 9585"/>
                  <a:gd name="connsiteX31" fmla="*/ 1433 w 10000"/>
                  <a:gd name="connsiteY31" fmla="*/ 9484 h 9585"/>
                  <a:gd name="connsiteX32" fmla="*/ 1626 w 10000"/>
                  <a:gd name="connsiteY32" fmla="*/ 9585 h 9585"/>
                  <a:gd name="connsiteX33" fmla="*/ 1751 w 10000"/>
                  <a:gd name="connsiteY33" fmla="*/ 9199 h 9585"/>
                  <a:gd name="connsiteX34" fmla="*/ 2095 w 10000"/>
                  <a:gd name="connsiteY34" fmla="*/ 8568 h 9585"/>
                  <a:gd name="connsiteX35" fmla="*/ 2613 w 10000"/>
                  <a:gd name="connsiteY35" fmla="*/ 8646 h 9585"/>
                  <a:gd name="connsiteX36" fmla="*/ 2808 w 10000"/>
                  <a:gd name="connsiteY36" fmla="*/ 8962 h 9585"/>
                  <a:gd name="connsiteX37" fmla="*/ 3708 w 10000"/>
                  <a:gd name="connsiteY37" fmla="*/ 8841 h 9585"/>
                  <a:gd name="connsiteX38" fmla="*/ 3782 w 10000"/>
                  <a:gd name="connsiteY38" fmla="*/ 9060 h 9585"/>
                  <a:gd name="connsiteX39" fmla="*/ 4157 w 10000"/>
                  <a:gd name="connsiteY39" fmla="*/ 9039 h 9585"/>
                  <a:gd name="connsiteX40" fmla="*/ 4425 w 10000"/>
                  <a:gd name="connsiteY40" fmla="*/ 8788 h 9585"/>
                  <a:gd name="connsiteX41" fmla="*/ 4707 w 10000"/>
                  <a:gd name="connsiteY41" fmla="*/ 8777 h 9585"/>
                  <a:gd name="connsiteX42" fmla="*/ 4700 w 10000"/>
                  <a:gd name="connsiteY42" fmla="*/ 8592 h 9585"/>
                  <a:gd name="connsiteX43" fmla="*/ 4976 w 10000"/>
                  <a:gd name="connsiteY43" fmla="*/ 8478 h 9585"/>
                  <a:gd name="connsiteX44" fmla="*/ 5566 w 10000"/>
                  <a:gd name="connsiteY44" fmla="*/ 8878 h 9585"/>
                  <a:gd name="connsiteX45" fmla="*/ 6217 w 10000"/>
                  <a:gd name="connsiteY45" fmla="*/ 8099 h 9585"/>
                  <a:gd name="connsiteX46" fmla="*/ 6248 w 10000"/>
                  <a:gd name="connsiteY46" fmla="*/ 7579 h 9585"/>
                  <a:gd name="connsiteX47" fmla="*/ 6456 w 10000"/>
                  <a:gd name="connsiteY47" fmla="*/ 7531 h 9585"/>
                  <a:gd name="connsiteX48" fmla="*/ 6500 w 10000"/>
                  <a:gd name="connsiteY48" fmla="*/ 7320 h 9585"/>
                  <a:gd name="connsiteX49" fmla="*/ 6732 w 10000"/>
                  <a:gd name="connsiteY49" fmla="*/ 7287 h 9585"/>
                  <a:gd name="connsiteX50" fmla="*/ 6709 w 10000"/>
                  <a:gd name="connsiteY50" fmla="*/ 8391 h 9585"/>
                  <a:gd name="connsiteX51" fmla="*/ 7044 w 10000"/>
                  <a:gd name="connsiteY51" fmla="*/ 8423 h 9585"/>
                  <a:gd name="connsiteX52" fmla="*/ 7120 w 10000"/>
                  <a:gd name="connsiteY52" fmla="*/ 8947 h 9585"/>
                  <a:gd name="connsiteX53" fmla="*/ 7408 w 10000"/>
                  <a:gd name="connsiteY53" fmla="*/ 8904 h 9585"/>
                  <a:gd name="connsiteX54" fmla="*/ 7477 w 10000"/>
                  <a:gd name="connsiteY54" fmla="*/ 8166 h 9585"/>
                  <a:gd name="connsiteX55" fmla="*/ 7882 w 10000"/>
                  <a:gd name="connsiteY55" fmla="*/ 7877 h 9585"/>
                  <a:gd name="connsiteX56" fmla="*/ 7975 w 10000"/>
                  <a:gd name="connsiteY56" fmla="*/ 7394 h 9585"/>
                  <a:gd name="connsiteX57" fmla="*/ 8629 w 10000"/>
                  <a:gd name="connsiteY57" fmla="*/ 6623 h 9585"/>
                  <a:gd name="connsiteX58" fmla="*/ 8816 w 10000"/>
                  <a:gd name="connsiteY58" fmla="*/ 5946 h 9585"/>
                  <a:gd name="connsiteX59" fmla="*/ 8785 w 10000"/>
                  <a:gd name="connsiteY59" fmla="*/ 5367 h 9585"/>
                  <a:gd name="connsiteX60" fmla="*/ 9128 w 10000"/>
                  <a:gd name="connsiteY60" fmla="*/ 3955 h 9585"/>
                  <a:gd name="connsiteX61" fmla="*/ 9938 w 10000"/>
                  <a:gd name="connsiteY61" fmla="*/ 3601 h 9585"/>
                  <a:gd name="connsiteX62" fmla="*/ 10000 w 10000"/>
                  <a:gd name="connsiteY62" fmla="*/ 3310 h 9585"/>
                  <a:gd name="connsiteX63" fmla="*/ 9346 w 10000"/>
                  <a:gd name="connsiteY63" fmla="*/ 2764 h 9585"/>
                  <a:gd name="connsiteX64" fmla="*/ 9252 w 10000"/>
                  <a:gd name="connsiteY64" fmla="*/ 1317 h 9585"/>
                  <a:gd name="connsiteX65" fmla="*/ 9065 w 10000"/>
                  <a:gd name="connsiteY65" fmla="*/ 1094 h 9585"/>
                  <a:gd name="connsiteX66" fmla="*/ 9034 w 10000"/>
                  <a:gd name="connsiteY66" fmla="*/ 739 h 9585"/>
                  <a:gd name="connsiteX67" fmla="*/ 8287 w 10000"/>
                  <a:gd name="connsiteY67" fmla="*/ 0 h 9585"/>
                  <a:gd name="connsiteX0" fmla="*/ 8287 w 10000"/>
                  <a:gd name="connsiteY0" fmla="*/ 0 h 10000"/>
                  <a:gd name="connsiteX1" fmla="*/ 8037 w 10000"/>
                  <a:gd name="connsiteY1" fmla="*/ 201 h 10000"/>
                  <a:gd name="connsiteX2" fmla="*/ 7882 w 10000"/>
                  <a:gd name="connsiteY2" fmla="*/ 167 h 10000"/>
                  <a:gd name="connsiteX3" fmla="*/ 7726 w 10000"/>
                  <a:gd name="connsiteY3" fmla="*/ 535 h 10000"/>
                  <a:gd name="connsiteX4" fmla="*/ 7414 w 10000"/>
                  <a:gd name="connsiteY4" fmla="*/ 638 h 10000"/>
                  <a:gd name="connsiteX5" fmla="*/ 7290 w 10000"/>
                  <a:gd name="connsiteY5" fmla="*/ 906 h 10000"/>
                  <a:gd name="connsiteX6" fmla="*/ 7040 w 10000"/>
                  <a:gd name="connsiteY6" fmla="*/ 906 h 10000"/>
                  <a:gd name="connsiteX7" fmla="*/ 6822 w 10000"/>
                  <a:gd name="connsiteY7" fmla="*/ 804 h 10000"/>
                  <a:gd name="connsiteX8" fmla="*/ 5763 w 10000"/>
                  <a:gd name="connsiteY8" fmla="*/ 771 h 10000"/>
                  <a:gd name="connsiteX9" fmla="*/ 5826 w 10000"/>
                  <a:gd name="connsiteY9" fmla="*/ 638 h 10000"/>
                  <a:gd name="connsiteX10" fmla="*/ 5732 w 10000"/>
                  <a:gd name="connsiteY10" fmla="*/ 638 h 10000"/>
                  <a:gd name="connsiteX11" fmla="*/ 5670 w 10000"/>
                  <a:gd name="connsiteY11" fmla="*/ 771 h 10000"/>
                  <a:gd name="connsiteX12" fmla="*/ 1900 w 10000"/>
                  <a:gd name="connsiteY12" fmla="*/ 771 h 10000"/>
                  <a:gd name="connsiteX13" fmla="*/ 1900 w 10000"/>
                  <a:gd name="connsiteY13" fmla="*/ 2080 h 10000"/>
                  <a:gd name="connsiteX14" fmla="*/ 1308 w 10000"/>
                  <a:gd name="connsiteY14" fmla="*/ 2115 h 10000"/>
                  <a:gd name="connsiteX15" fmla="*/ 1308 w 10000"/>
                  <a:gd name="connsiteY15" fmla="*/ 2482 h 10000"/>
                  <a:gd name="connsiteX16" fmla="*/ 1308 w 10000"/>
                  <a:gd name="connsiteY16" fmla="*/ 4996 h 10000"/>
                  <a:gd name="connsiteX17" fmla="*/ 654 w 10000"/>
                  <a:gd name="connsiteY17" fmla="*/ 5100 h 10000"/>
                  <a:gd name="connsiteX18" fmla="*/ 561 w 10000"/>
                  <a:gd name="connsiteY18" fmla="*/ 5432 h 10000"/>
                  <a:gd name="connsiteX19" fmla="*/ 249 w 10000"/>
                  <a:gd name="connsiteY19" fmla="*/ 5870 h 10000"/>
                  <a:gd name="connsiteX20" fmla="*/ 249 w 10000"/>
                  <a:gd name="connsiteY20" fmla="*/ 6138 h 10000"/>
                  <a:gd name="connsiteX21" fmla="*/ 156 w 10000"/>
                  <a:gd name="connsiteY21" fmla="*/ 6271 h 10000"/>
                  <a:gd name="connsiteX22" fmla="*/ 0 w 10000"/>
                  <a:gd name="connsiteY22" fmla="*/ 6875 h 10000"/>
                  <a:gd name="connsiteX23" fmla="*/ 0 w 10000"/>
                  <a:gd name="connsiteY23" fmla="*/ 7076 h 10000"/>
                  <a:gd name="connsiteX24" fmla="*/ 249 w 10000"/>
                  <a:gd name="connsiteY24" fmla="*/ 7042 h 10000"/>
                  <a:gd name="connsiteX25" fmla="*/ 312 w 10000"/>
                  <a:gd name="connsiteY25" fmla="*/ 7379 h 10000"/>
                  <a:gd name="connsiteX26" fmla="*/ 623 w 10000"/>
                  <a:gd name="connsiteY26" fmla="*/ 8018 h 10000"/>
                  <a:gd name="connsiteX27" fmla="*/ 498 w 10000"/>
                  <a:gd name="connsiteY27" fmla="*/ 8185 h 10000"/>
                  <a:gd name="connsiteX28" fmla="*/ 997 w 10000"/>
                  <a:gd name="connsiteY28" fmla="*/ 8788 h 10000"/>
                  <a:gd name="connsiteX29" fmla="*/ 997 w 10000"/>
                  <a:gd name="connsiteY29" fmla="*/ 9559 h 10000"/>
                  <a:gd name="connsiteX30" fmla="*/ 1371 w 10000"/>
                  <a:gd name="connsiteY30" fmla="*/ 9726 h 10000"/>
                  <a:gd name="connsiteX31" fmla="*/ 1433 w 10000"/>
                  <a:gd name="connsiteY31" fmla="*/ 9895 h 10000"/>
                  <a:gd name="connsiteX32" fmla="*/ 1626 w 10000"/>
                  <a:gd name="connsiteY32" fmla="*/ 10000 h 10000"/>
                  <a:gd name="connsiteX33" fmla="*/ 1751 w 10000"/>
                  <a:gd name="connsiteY33" fmla="*/ 9597 h 10000"/>
                  <a:gd name="connsiteX34" fmla="*/ 2095 w 10000"/>
                  <a:gd name="connsiteY34" fmla="*/ 8939 h 10000"/>
                  <a:gd name="connsiteX35" fmla="*/ 2613 w 10000"/>
                  <a:gd name="connsiteY35" fmla="*/ 9020 h 10000"/>
                  <a:gd name="connsiteX36" fmla="*/ 2808 w 10000"/>
                  <a:gd name="connsiteY36" fmla="*/ 9350 h 10000"/>
                  <a:gd name="connsiteX37" fmla="*/ 3708 w 10000"/>
                  <a:gd name="connsiteY37" fmla="*/ 9224 h 10000"/>
                  <a:gd name="connsiteX38" fmla="*/ 3782 w 10000"/>
                  <a:gd name="connsiteY38" fmla="*/ 9452 h 10000"/>
                  <a:gd name="connsiteX39" fmla="*/ 4157 w 10000"/>
                  <a:gd name="connsiteY39" fmla="*/ 9430 h 10000"/>
                  <a:gd name="connsiteX40" fmla="*/ 4425 w 10000"/>
                  <a:gd name="connsiteY40" fmla="*/ 9168 h 10000"/>
                  <a:gd name="connsiteX41" fmla="*/ 4707 w 10000"/>
                  <a:gd name="connsiteY41" fmla="*/ 9157 h 10000"/>
                  <a:gd name="connsiteX42" fmla="*/ 4700 w 10000"/>
                  <a:gd name="connsiteY42" fmla="*/ 8964 h 10000"/>
                  <a:gd name="connsiteX43" fmla="*/ 4976 w 10000"/>
                  <a:gd name="connsiteY43" fmla="*/ 8845 h 10000"/>
                  <a:gd name="connsiteX44" fmla="*/ 5566 w 10000"/>
                  <a:gd name="connsiteY44" fmla="*/ 9262 h 10000"/>
                  <a:gd name="connsiteX45" fmla="*/ 6217 w 10000"/>
                  <a:gd name="connsiteY45" fmla="*/ 8450 h 10000"/>
                  <a:gd name="connsiteX46" fmla="*/ 6248 w 10000"/>
                  <a:gd name="connsiteY46" fmla="*/ 7907 h 10000"/>
                  <a:gd name="connsiteX47" fmla="*/ 6456 w 10000"/>
                  <a:gd name="connsiteY47" fmla="*/ 7857 h 10000"/>
                  <a:gd name="connsiteX48" fmla="*/ 6500 w 10000"/>
                  <a:gd name="connsiteY48" fmla="*/ 7637 h 10000"/>
                  <a:gd name="connsiteX49" fmla="*/ 6732 w 10000"/>
                  <a:gd name="connsiteY49" fmla="*/ 7603 h 10000"/>
                  <a:gd name="connsiteX50" fmla="*/ 6709 w 10000"/>
                  <a:gd name="connsiteY50" fmla="*/ 8754 h 10000"/>
                  <a:gd name="connsiteX51" fmla="*/ 7044 w 10000"/>
                  <a:gd name="connsiteY51" fmla="*/ 8788 h 10000"/>
                  <a:gd name="connsiteX52" fmla="*/ 7120 w 10000"/>
                  <a:gd name="connsiteY52" fmla="*/ 9334 h 10000"/>
                  <a:gd name="connsiteX53" fmla="*/ 7408 w 10000"/>
                  <a:gd name="connsiteY53" fmla="*/ 9290 h 10000"/>
                  <a:gd name="connsiteX54" fmla="*/ 7477 w 10000"/>
                  <a:gd name="connsiteY54" fmla="*/ 8520 h 10000"/>
                  <a:gd name="connsiteX55" fmla="*/ 7882 w 10000"/>
                  <a:gd name="connsiteY55" fmla="*/ 8218 h 10000"/>
                  <a:gd name="connsiteX56" fmla="*/ 7975 w 10000"/>
                  <a:gd name="connsiteY56" fmla="*/ 7714 h 10000"/>
                  <a:gd name="connsiteX57" fmla="*/ 8629 w 10000"/>
                  <a:gd name="connsiteY57" fmla="*/ 6910 h 10000"/>
                  <a:gd name="connsiteX58" fmla="*/ 8816 w 10000"/>
                  <a:gd name="connsiteY58" fmla="*/ 6203 h 10000"/>
                  <a:gd name="connsiteX59" fmla="*/ 8785 w 10000"/>
                  <a:gd name="connsiteY59" fmla="*/ 5599 h 10000"/>
                  <a:gd name="connsiteX60" fmla="*/ 9128 w 10000"/>
                  <a:gd name="connsiteY60" fmla="*/ 4126 h 10000"/>
                  <a:gd name="connsiteX61" fmla="*/ 9938 w 10000"/>
                  <a:gd name="connsiteY61" fmla="*/ 3757 h 10000"/>
                  <a:gd name="connsiteX62" fmla="*/ 10000 w 10000"/>
                  <a:gd name="connsiteY62" fmla="*/ 3453 h 10000"/>
                  <a:gd name="connsiteX63" fmla="*/ 9346 w 10000"/>
                  <a:gd name="connsiteY63" fmla="*/ 2884 h 10000"/>
                  <a:gd name="connsiteX64" fmla="*/ 9252 w 10000"/>
                  <a:gd name="connsiteY64" fmla="*/ 1374 h 10000"/>
                  <a:gd name="connsiteX65" fmla="*/ 9065 w 10000"/>
                  <a:gd name="connsiteY65" fmla="*/ 1141 h 10000"/>
                  <a:gd name="connsiteX66" fmla="*/ 9034 w 10000"/>
                  <a:gd name="connsiteY66" fmla="*/ 771 h 10000"/>
                  <a:gd name="connsiteX67" fmla="*/ 8287 w 10000"/>
                  <a:gd name="connsiteY67" fmla="*/ 0 h 10000"/>
                  <a:gd name="connsiteX0" fmla="*/ 8287 w 10000"/>
                  <a:gd name="connsiteY0" fmla="*/ 0 h 10000"/>
                  <a:gd name="connsiteX1" fmla="*/ 8037 w 10000"/>
                  <a:gd name="connsiteY1" fmla="*/ 201 h 10000"/>
                  <a:gd name="connsiteX2" fmla="*/ 7882 w 10000"/>
                  <a:gd name="connsiteY2" fmla="*/ 167 h 10000"/>
                  <a:gd name="connsiteX3" fmla="*/ 7726 w 10000"/>
                  <a:gd name="connsiteY3" fmla="*/ 535 h 10000"/>
                  <a:gd name="connsiteX4" fmla="*/ 7414 w 10000"/>
                  <a:gd name="connsiteY4" fmla="*/ 638 h 10000"/>
                  <a:gd name="connsiteX5" fmla="*/ 7290 w 10000"/>
                  <a:gd name="connsiteY5" fmla="*/ 906 h 10000"/>
                  <a:gd name="connsiteX6" fmla="*/ 7040 w 10000"/>
                  <a:gd name="connsiteY6" fmla="*/ 906 h 10000"/>
                  <a:gd name="connsiteX7" fmla="*/ 6822 w 10000"/>
                  <a:gd name="connsiteY7" fmla="*/ 804 h 10000"/>
                  <a:gd name="connsiteX8" fmla="*/ 5763 w 10000"/>
                  <a:gd name="connsiteY8" fmla="*/ 771 h 10000"/>
                  <a:gd name="connsiteX9" fmla="*/ 5826 w 10000"/>
                  <a:gd name="connsiteY9" fmla="*/ 638 h 10000"/>
                  <a:gd name="connsiteX10" fmla="*/ 5732 w 10000"/>
                  <a:gd name="connsiteY10" fmla="*/ 638 h 10000"/>
                  <a:gd name="connsiteX11" fmla="*/ 5670 w 10000"/>
                  <a:gd name="connsiteY11" fmla="*/ 771 h 10000"/>
                  <a:gd name="connsiteX12" fmla="*/ 1900 w 10000"/>
                  <a:gd name="connsiteY12" fmla="*/ 771 h 10000"/>
                  <a:gd name="connsiteX13" fmla="*/ 1900 w 10000"/>
                  <a:gd name="connsiteY13" fmla="*/ 2080 h 10000"/>
                  <a:gd name="connsiteX14" fmla="*/ 1308 w 10000"/>
                  <a:gd name="connsiteY14" fmla="*/ 2115 h 10000"/>
                  <a:gd name="connsiteX15" fmla="*/ 1308 w 10000"/>
                  <a:gd name="connsiteY15" fmla="*/ 2482 h 10000"/>
                  <a:gd name="connsiteX16" fmla="*/ 1308 w 10000"/>
                  <a:gd name="connsiteY16" fmla="*/ 4996 h 10000"/>
                  <a:gd name="connsiteX17" fmla="*/ 654 w 10000"/>
                  <a:gd name="connsiteY17" fmla="*/ 5100 h 10000"/>
                  <a:gd name="connsiteX18" fmla="*/ 561 w 10000"/>
                  <a:gd name="connsiteY18" fmla="*/ 5432 h 10000"/>
                  <a:gd name="connsiteX19" fmla="*/ 249 w 10000"/>
                  <a:gd name="connsiteY19" fmla="*/ 5870 h 10000"/>
                  <a:gd name="connsiteX20" fmla="*/ 249 w 10000"/>
                  <a:gd name="connsiteY20" fmla="*/ 6138 h 10000"/>
                  <a:gd name="connsiteX21" fmla="*/ 156 w 10000"/>
                  <a:gd name="connsiteY21" fmla="*/ 6271 h 10000"/>
                  <a:gd name="connsiteX22" fmla="*/ 0 w 10000"/>
                  <a:gd name="connsiteY22" fmla="*/ 6875 h 10000"/>
                  <a:gd name="connsiteX23" fmla="*/ 0 w 10000"/>
                  <a:gd name="connsiteY23" fmla="*/ 7076 h 10000"/>
                  <a:gd name="connsiteX24" fmla="*/ 249 w 10000"/>
                  <a:gd name="connsiteY24" fmla="*/ 7042 h 10000"/>
                  <a:gd name="connsiteX25" fmla="*/ 312 w 10000"/>
                  <a:gd name="connsiteY25" fmla="*/ 7379 h 10000"/>
                  <a:gd name="connsiteX26" fmla="*/ 623 w 10000"/>
                  <a:gd name="connsiteY26" fmla="*/ 8018 h 10000"/>
                  <a:gd name="connsiteX27" fmla="*/ 498 w 10000"/>
                  <a:gd name="connsiteY27" fmla="*/ 8185 h 10000"/>
                  <a:gd name="connsiteX28" fmla="*/ 997 w 10000"/>
                  <a:gd name="connsiteY28" fmla="*/ 8788 h 10000"/>
                  <a:gd name="connsiteX29" fmla="*/ 997 w 10000"/>
                  <a:gd name="connsiteY29" fmla="*/ 9559 h 10000"/>
                  <a:gd name="connsiteX30" fmla="*/ 1371 w 10000"/>
                  <a:gd name="connsiteY30" fmla="*/ 9726 h 10000"/>
                  <a:gd name="connsiteX31" fmla="*/ 1433 w 10000"/>
                  <a:gd name="connsiteY31" fmla="*/ 9895 h 10000"/>
                  <a:gd name="connsiteX32" fmla="*/ 1626 w 10000"/>
                  <a:gd name="connsiteY32" fmla="*/ 10000 h 10000"/>
                  <a:gd name="connsiteX33" fmla="*/ 1751 w 10000"/>
                  <a:gd name="connsiteY33" fmla="*/ 9597 h 10000"/>
                  <a:gd name="connsiteX34" fmla="*/ 2095 w 10000"/>
                  <a:gd name="connsiteY34" fmla="*/ 8939 h 10000"/>
                  <a:gd name="connsiteX35" fmla="*/ 2613 w 10000"/>
                  <a:gd name="connsiteY35" fmla="*/ 9020 h 10000"/>
                  <a:gd name="connsiteX36" fmla="*/ 2808 w 10000"/>
                  <a:gd name="connsiteY36" fmla="*/ 9350 h 10000"/>
                  <a:gd name="connsiteX37" fmla="*/ 3708 w 10000"/>
                  <a:gd name="connsiteY37" fmla="*/ 9224 h 10000"/>
                  <a:gd name="connsiteX38" fmla="*/ 3782 w 10000"/>
                  <a:gd name="connsiteY38" fmla="*/ 9452 h 10000"/>
                  <a:gd name="connsiteX39" fmla="*/ 4157 w 10000"/>
                  <a:gd name="connsiteY39" fmla="*/ 9430 h 10000"/>
                  <a:gd name="connsiteX40" fmla="*/ 4425 w 10000"/>
                  <a:gd name="connsiteY40" fmla="*/ 9168 h 10000"/>
                  <a:gd name="connsiteX41" fmla="*/ 4707 w 10000"/>
                  <a:gd name="connsiteY41" fmla="*/ 9157 h 10000"/>
                  <a:gd name="connsiteX42" fmla="*/ 4700 w 10000"/>
                  <a:gd name="connsiteY42" fmla="*/ 8964 h 10000"/>
                  <a:gd name="connsiteX43" fmla="*/ 4976 w 10000"/>
                  <a:gd name="connsiteY43" fmla="*/ 8845 h 10000"/>
                  <a:gd name="connsiteX44" fmla="*/ 5566 w 10000"/>
                  <a:gd name="connsiteY44" fmla="*/ 9262 h 10000"/>
                  <a:gd name="connsiteX45" fmla="*/ 6217 w 10000"/>
                  <a:gd name="connsiteY45" fmla="*/ 8450 h 10000"/>
                  <a:gd name="connsiteX46" fmla="*/ 6248 w 10000"/>
                  <a:gd name="connsiteY46" fmla="*/ 7907 h 10000"/>
                  <a:gd name="connsiteX47" fmla="*/ 6456 w 10000"/>
                  <a:gd name="connsiteY47" fmla="*/ 7857 h 10000"/>
                  <a:gd name="connsiteX48" fmla="*/ 6500 w 10000"/>
                  <a:gd name="connsiteY48" fmla="*/ 7637 h 10000"/>
                  <a:gd name="connsiteX49" fmla="*/ 6732 w 10000"/>
                  <a:gd name="connsiteY49" fmla="*/ 7603 h 10000"/>
                  <a:gd name="connsiteX50" fmla="*/ 6709 w 10000"/>
                  <a:gd name="connsiteY50" fmla="*/ 8754 h 10000"/>
                  <a:gd name="connsiteX51" fmla="*/ 7044 w 10000"/>
                  <a:gd name="connsiteY51" fmla="*/ 8788 h 10000"/>
                  <a:gd name="connsiteX52" fmla="*/ 7120 w 10000"/>
                  <a:gd name="connsiteY52" fmla="*/ 9334 h 10000"/>
                  <a:gd name="connsiteX53" fmla="*/ 7408 w 10000"/>
                  <a:gd name="connsiteY53" fmla="*/ 9290 h 10000"/>
                  <a:gd name="connsiteX54" fmla="*/ 7477 w 10000"/>
                  <a:gd name="connsiteY54" fmla="*/ 8520 h 10000"/>
                  <a:gd name="connsiteX55" fmla="*/ 7882 w 10000"/>
                  <a:gd name="connsiteY55" fmla="*/ 8218 h 10000"/>
                  <a:gd name="connsiteX56" fmla="*/ 7975 w 10000"/>
                  <a:gd name="connsiteY56" fmla="*/ 7714 h 10000"/>
                  <a:gd name="connsiteX57" fmla="*/ 8629 w 10000"/>
                  <a:gd name="connsiteY57" fmla="*/ 6910 h 10000"/>
                  <a:gd name="connsiteX58" fmla="*/ 8816 w 10000"/>
                  <a:gd name="connsiteY58" fmla="*/ 6203 h 10000"/>
                  <a:gd name="connsiteX59" fmla="*/ 8785 w 10000"/>
                  <a:gd name="connsiteY59" fmla="*/ 5599 h 10000"/>
                  <a:gd name="connsiteX60" fmla="*/ 9128 w 10000"/>
                  <a:gd name="connsiteY60" fmla="*/ 4126 h 10000"/>
                  <a:gd name="connsiteX61" fmla="*/ 9938 w 10000"/>
                  <a:gd name="connsiteY61" fmla="*/ 3757 h 10000"/>
                  <a:gd name="connsiteX62" fmla="*/ 10000 w 10000"/>
                  <a:gd name="connsiteY62" fmla="*/ 3453 h 10000"/>
                  <a:gd name="connsiteX63" fmla="*/ 9346 w 10000"/>
                  <a:gd name="connsiteY63" fmla="*/ 2884 h 10000"/>
                  <a:gd name="connsiteX64" fmla="*/ 9252 w 10000"/>
                  <a:gd name="connsiteY64" fmla="*/ 1374 h 10000"/>
                  <a:gd name="connsiteX65" fmla="*/ 9065 w 10000"/>
                  <a:gd name="connsiteY65" fmla="*/ 1141 h 10000"/>
                  <a:gd name="connsiteX66" fmla="*/ 9034 w 10000"/>
                  <a:gd name="connsiteY66" fmla="*/ 771 h 10000"/>
                  <a:gd name="connsiteX67" fmla="*/ 8287 w 10000"/>
                  <a:gd name="connsiteY67" fmla="*/ 0 h 10000"/>
                  <a:gd name="connsiteX0" fmla="*/ 8287 w 10000"/>
                  <a:gd name="connsiteY0" fmla="*/ 0 h 10000"/>
                  <a:gd name="connsiteX1" fmla="*/ 8037 w 10000"/>
                  <a:gd name="connsiteY1" fmla="*/ 201 h 10000"/>
                  <a:gd name="connsiteX2" fmla="*/ 7882 w 10000"/>
                  <a:gd name="connsiteY2" fmla="*/ 167 h 10000"/>
                  <a:gd name="connsiteX3" fmla="*/ 7726 w 10000"/>
                  <a:gd name="connsiteY3" fmla="*/ 535 h 10000"/>
                  <a:gd name="connsiteX4" fmla="*/ 7414 w 10000"/>
                  <a:gd name="connsiteY4" fmla="*/ 638 h 10000"/>
                  <a:gd name="connsiteX5" fmla="*/ 7290 w 10000"/>
                  <a:gd name="connsiteY5" fmla="*/ 906 h 10000"/>
                  <a:gd name="connsiteX6" fmla="*/ 7040 w 10000"/>
                  <a:gd name="connsiteY6" fmla="*/ 906 h 10000"/>
                  <a:gd name="connsiteX7" fmla="*/ 6822 w 10000"/>
                  <a:gd name="connsiteY7" fmla="*/ 804 h 10000"/>
                  <a:gd name="connsiteX8" fmla="*/ 5763 w 10000"/>
                  <a:gd name="connsiteY8" fmla="*/ 771 h 10000"/>
                  <a:gd name="connsiteX9" fmla="*/ 5826 w 10000"/>
                  <a:gd name="connsiteY9" fmla="*/ 638 h 10000"/>
                  <a:gd name="connsiteX10" fmla="*/ 5732 w 10000"/>
                  <a:gd name="connsiteY10" fmla="*/ 638 h 10000"/>
                  <a:gd name="connsiteX11" fmla="*/ 5670 w 10000"/>
                  <a:gd name="connsiteY11" fmla="*/ 771 h 10000"/>
                  <a:gd name="connsiteX12" fmla="*/ 1900 w 10000"/>
                  <a:gd name="connsiteY12" fmla="*/ 771 h 10000"/>
                  <a:gd name="connsiteX13" fmla="*/ 1900 w 10000"/>
                  <a:gd name="connsiteY13" fmla="*/ 2080 h 10000"/>
                  <a:gd name="connsiteX14" fmla="*/ 1308 w 10000"/>
                  <a:gd name="connsiteY14" fmla="*/ 2115 h 10000"/>
                  <a:gd name="connsiteX15" fmla="*/ 1308 w 10000"/>
                  <a:gd name="connsiteY15" fmla="*/ 2482 h 10000"/>
                  <a:gd name="connsiteX16" fmla="*/ 1308 w 10000"/>
                  <a:gd name="connsiteY16" fmla="*/ 4996 h 10000"/>
                  <a:gd name="connsiteX17" fmla="*/ 654 w 10000"/>
                  <a:gd name="connsiteY17" fmla="*/ 5100 h 10000"/>
                  <a:gd name="connsiteX18" fmla="*/ 561 w 10000"/>
                  <a:gd name="connsiteY18" fmla="*/ 5432 h 10000"/>
                  <a:gd name="connsiteX19" fmla="*/ 249 w 10000"/>
                  <a:gd name="connsiteY19" fmla="*/ 5870 h 10000"/>
                  <a:gd name="connsiteX20" fmla="*/ 249 w 10000"/>
                  <a:gd name="connsiteY20" fmla="*/ 6138 h 10000"/>
                  <a:gd name="connsiteX21" fmla="*/ 156 w 10000"/>
                  <a:gd name="connsiteY21" fmla="*/ 6271 h 10000"/>
                  <a:gd name="connsiteX22" fmla="*/ 0 w 10000"/>
                  <a:gd name="connsiteY22" fmla="*/ 6875 h 10000"/>
                  <a:gd name="connsiteX23" fmla="*/ 0 w 10000"/>
                  <a:gd name="connsiteY23" fmla="*/ 7076 h 10000"/>
                  <a:gd name="connsiteX24" fmla="*/ 249 w 10000"/>
                  <a:gd name="connsiteY24" fmla="*/ 7042 h 10000"/>
                  <a:gd name="connsiteX25" fmla="*/ 312 w 10000"/>
                  <a:gd name="connsiteY25" fmla="*/ 7379 h 10000"/>
                  <a:gd name="connsiteX26" fmla="*/ 623 w 10000"/>
                  <a:gd name="connsiteY26" fmla="*/ 8018 h 10000"/>
                  <a:gd name="connsiteX27" fmla="*/ 498 w 10000"/>
                  <a:gd name="connsiteY27" fmla="*/ 8185 h 10000"/>
                  <a:gd name="connsiteX28" fmla="*/ 997 w 10000"/>
                  <a:gd name="connsiteY28" fmla="*/ 8788 h 10000"/>
                  <a:gd name="connsiteX29" fmla="*/ 997 w 10000"/>
                  <a:gd name="connsiteY29" fmla="*/ 9559 h 10000"/>
                  <a:gd name="connsiteX30" fmla="*/ 1371 w 10000"/>
                  <a:gd name="connsiteY30" fmla="*/ 9726 h 10000"/>
                  <a:gd name="connsiteX31" fmla="*/ 1433 w 10000"/>
                  <a:gd name="connsiteY31" fmla="*/ 9895 h 10000"/>
                  <a:gd name="connsiteX32" fmla="*/ 1626 w 10000"/>
                  <a:gd name="connsiteY32" fmla="*/ 10000 h 10000"/>
                  <a:gd name="connsiteX33" fmla="*/ 1751 w 10000"/>
                  <a:gd name="connsiteY33" fmla="*/ 9597 h 10000"/>
                  <a:gd name="connsiteX34" fmla="*/ 2095 w 10000"/>
                  <a:gd name="connsiteY34" fmla="*/ 8939 h 10000"/>
                  <a:gd name="connsiteX35" fmla="*/ 2613 w 10000"/>
                  <a:gd name="connsiteY35" fmla="*/ 9020 h 10000"/>
                  <a:gd name="connsiteX36" fmla="*/ 2808 w 10000"/>
                  <a:gd name="connsiteY36" fmla="*/ 9350 h 10000"/>
                  <a:gd name="connsiteX37" fmla="*/ 3708 w 10000"/>
                  <a:gd name="connsiteY37" fmla="*/ 9224 h 10000"/>
                  <a:gd name="connsiteX38" fmla="*/ 3782 w 10000"/>
                  <a:gd name="connsiteY38" fmla="*/ 9452 h 10000"/>
                  <a:gd name="connsiteX39" fmla="*/ 4157 w 10000"/>
                  <a:gd name="connsiteY39" fmla="*/ 9430 h 10000"/>
                  <a:gd name="connsiteX40" fmla="*/ 4425 w 10000"/>
                  <a:gd name="connsiteY40" fmla="*/ 9168 h 10000"/>
                  <a:gd name="connsiteX41" fmla="*/ 4707 w 10000"/>
                  <a:gd name="connsiteY41" fmla="*/ 9157 h 10000"/>
                  <a:gd name="connsiteX42" fmla="*/ 4700 w 10000"/>
                  <a:gd name="connsiteY42" fmla="*/ 8964 h 10000"/>
                  <a:gd name="connsiteX43" fmla="*/ 4976 w 10000"/>
                  <a:gd name="connsiteY43" fmla="*/ 8845 h 10000"/>
                  <a:gd name="connsiteX44" fmla="*/ 5566 w 10000"/>
                  <a:gd name="connsiteY44" fmla="*/ 9262 h 10000"/>
                  <a:gd name="connsiteX45" fmla="*/ 6217 w 10000"/>
                  <a:gd name="connsiteY45" fmla="*/ 8450 h 10000"/>
                  <a:gd name="connsiteX46" fmla="*/ 6248 w 10000"/>
                  <a:gd name="connsiteY46" fmla="*/ 7907 h 10000"/>
                  <a:gd name="connsiteX47" fmla="*/ 6456 w 10000"/>
                  <a:gd name="connsiteY47" fmla="*/ 7857 h 10000"/>
                  <a:gd name="connsiteX48" fmla="*/ 6500 w 10000"/>
                  <a:gd name="connsiteY48" fmla="*/ 7637 h 10000"/>
                  <a:gd name="connsiteX49" fmla="*/ 6732 w 10000"/>
                  <a:gd name="connsiteY49" fmla="*/ 7603 h 10000"/>
                  <a:gd name="connsiteX50" fmla="*/ 6709 w 10000"/>
                  <a:gd name="connsiteY50" fmla="*/ 8754 h 10000"/>
                  <a:gd name="connsiteX51" fmla="*/ 7044 w 10000"/>
                  <a:gd name="connsiteY51" fmla="*/ 8788 h 10000"/>
                  <a:gd name="connsiteX52" fmla="*/ 7120 w 10000"/>
                  <a:gd name="connsiteY52" fmla="*/ 9334 h 10000"/>
                  <a:gd name="connsiteX53" fmla="*/ 7408 w 10000"/>
                  <a:gd name="connsiteY53" fmla="*/ 9290 h 10000"/>
                  <a:gd name="connsiteX54" fmla="*/ 7477 w 10000"/>
                  <a:gd name="connsiteY54" fmla="*/ 8520 h 10000"/>
                  <a:gd name="connsiteX55" fmla="*/ 7882 w 10000"/>
                  <a:gd name="connsiteY55" fmla="*/ 8218 h 10000"/>
                  <a:gd name="connsiteX56" fmla="*/ 7975 w 10000"/>
                  <a:gd name="connsiteY56" fmla="*/ 7714 h 10000"/>
                  <a:gd name="connsiteX57" fmla="*/ 8629 w 10000"/>
                  <a:gd name="connsiteY57" fmla="*/ 6910 h 10000"/>
                  <a:gd name="connsiteX58" fmla="*/ 8816 w 10000"/>
                  <a:gd name="connsiteY58" fmla="*/ 6203 h 10000"/>
                  <a:gd name="connsiteX59" fmla="*/ 8785 w 10000"/>
                  <a:gd name="connsiteY59" fmla="*/ 5599 h 10000"/>
                  <a:gd name="connsiteX60" fmla="*/ 9128 w 10000"/>
                  <a:gd name="connsiteY60" fmla="*/ 4126 h 10000"/>
                  <a:gd name="connsiteX61" fmla="*/ 9938 w 10000"/>
                  <a:gd name="connsiteY61" fmla="*/ 3757 h 10000"/>
                  <a:gd name="connsiteX62" fmla="*/ 10000 w 10000"/>
                  <a:gd name="connsiteY62" fmla="*/ 3453 h 10000"/>
                  <a:gd name="connsiteX63" fmla="*/ 9346 w 10000"/>
                  <a:gd name="connsiteY63" fmla="*/ 2884 h 10000"/>
                  <a:gd name="connsiteX64" fmla="*/ 9252 w 10000"/>
                  <a:gd name="connsiteY64" fmla="*/ 1374 h 10000"/>
                  <a:gd name="connsiteX65" fmla="*/ 9065 w 10000"/>
                  <a:gd name="connsiteY65" fmla="*/ 1141 h 10000"/>
                  <a:gd name="connsiteX66" fmla="*/ 9034 w 10000"/>
                  <a:gd name="connsiteY66" fmla="*/ 771 h 10000"/>
                  <a:gd name="connsiteX67" fmla="*/ 8287 w 10000"/>
                  <a:gd name="connsiteY67" fmla="*/ 0 h 10000"/>
                  <a:gd name="connsiteX0" fmla="*/ 8287 w 10000"/>
                  <a:gd name="connsiteY0" fmla="*/ 0 h 10000"/>
                  <a:gd name="connsiteX1" fmla="*/ 8037 w 10000"/>
                  <a:gd name="connsiteY1" fmla="*/ 201 h 10000"/>
                  <a:gd name="connsiteX2" fmla="*/ 7882 w 10000"/>
                  <a:gd name="connsiteY2" fmla="*/ 167 h 10000"/>
                  <a:gd name="connsiteX3" fmla="*/ 7726 w 10000"/>
                  <a:gd name="connsiteY3" fmla="*/ 535 h 10000"/>
                  <a:gd name="connsiteX4" fmla="*/ 7414 w 10000"/>
                  <a:gd name="connsiteY4" fmla="*/ 638 h 10000"/>
                  <a:gd name="connsiteX5" fmla="*/ 7290 w 10000"/>
                  <a:gd name="connsiteY5" fmla="*/ 906 h 10000"/>
                  <a:gd name="connsiteX6" fmla="*/ 7040 w 10000"/>
                  <a:gd name="connsiteY6" fmla="*/ 906 h 10000"/>
                  <a:gd name="connsiteX7" fmla="*/ 6822 w 10000"/>
                  <a:gd name="connsiteY7" fmla="*/ 804 h 10000"/>
                  <a:gd name="connsiteX8" fmla="*/ 5763 w 10000"/>
                  <a:gd name="connsiteY8" fmla="*/ 771 h 10000"/>
                  <a:gd name="connsiteX9" fmla="*/ 5826 w 10000"/>
                  <a:gd name="connsiteY9" fmla="*/ 638 h 10000"/>
                  <a:gd name="connsiteX10" fmla="*/ 5732 w 10000"/>
                  <a:gd name="connsiteY10" fmla="*/ 638 h 10000"/>
                  <a:gd name="connsiteX11" fmla="*/ 5670 w 10000"/>
                  <a:gd name="connsiteY11" fmla="*/ 771 h 10000"/>
                  <a:gd name="connsiteX12" fmla="*/ 1900 w 10000"/>
                  <a:gd name="connsiteY12" fmla="*/ 771 h 10000"/>
                  <a:gd name="connsiteX13" fmla="*/ 1900 w 10000"/>
                  <a:gd name="connsiteY13" fmla="*/ 2080 h 10000"/>
                  <a:gd name="connsiteX14" fmla="*/ 1308 w 10000"/>
                  <a:gd name="connsiteY14" fmla="*/ 2115 h 10000"/>
                  <a:gd name="connsiteX15" fmla="*/ 1308 w 10000"/>
                  <a:gd name="connsiteY15" fmla="*/ 2482 h 10000"/>
                  <a:gd name="connsiteX16" fmla="*/ 1308 w 10000"/>
                  <a:gd name="connsiteY16" fmla="*/ 4996 h 10000"/>
                  <a:gd name="connsiteX17" fmla="*/ 654 w 10000"/>
                  <a:gd name="connsiteY17" fmla="*/ 5100 h 10000"/>
                  <a:gd name="connsiteX18" fmla="*/ 561 w 10000"/>
                  <a:gd name="connsiteY18" fmla="*/ 5432 h 10000"/>
                  <a:gd name="connsiteX19" fmla="*/ 249 w 10000"/>
                  <a:gd name="connsiteY19" fmla="*/ 5870 h 10000"/>
                  <a:gd name="connsiteX20" fmla="*/ 249 w 10000"/>
                  <a:gd name="connsiteY20" fmla="*/ 6138 h 10000"/>
                  <a:gd name="connsiteX21" fmla="*/ 156 w 10000"/>
                  <a:gd name="connsiteY21" fmla="*/ 6271 h 10000"/>
                  <a:gd name="connsiteX22" fmla="*/ 0 w 10000"/>
                  <a:gd name="connsiteY22" fmla="*/ 6875 h 10000"/>
                  <a:gd name="connsiteX23" fmla="*/ 0 w 10000"/>
                  <a:gd name="connsiteY23" fmla="*/ 7076 h 10000"/>
                  <a:gd name="connsiteX24" fmla="*/ 249 w 10000"/>
                  <a:gd name="connsiteY24" fmla="*/ 7042 h 10000"/>
                  <a:gd name="connsiteX25" fmla="*/ 312 w 10000"/>
                  <a:gd name="connsiteY25" fmla="*/ 7379 h 10000"/>
                  <a:gd name="connsiteX26" fmla="*/ 623 w 10000"/>
                  <a:gd name="connsiteY26" fmla="*/ 8018 h 10000"/>
                  <a:gd name="connsiteX27" fmla="*/ 498 w 10000"/>
                  <a:gd name="connsiteY27" fmla="*/ 8185 h 10000"/>
                  <a:gd name="connsiteX28" fmla="*/ 997 w 10000"/>
                  <a:gd name="connsiteY28" fmla="*/ 8788 h 10000"/>
                  <a:gd name="connsiteX29" fmla="*/ 997 w 10000"/>
                  <a:gd name="connsiteY29" fmla="*/ 9559 h 10000"/>
                  <a:gd name="connsiteX30" fmla="*/ 1371 w 10000"/>
                  <a:gd name="connsiteY30" fmla="*/ 9726 h 10000"/>
                  <a:gd name="connsiteX31" fmla="*/ 1433 w 10000"/>
                  <a:gd name="connsiteY31" fmla="*/ 9895 h 10000"/>
                  <a:gd name="connsiteX32" fmla="*/ 1626 w 10000"/>
                  <a:gd name="connsiteY32" fmla="*/ 10000 h 10000"/>
                  <a:gd name="connsiteX33" fmla="*/ 1751 w 10000"/>
                  <a:gd name="connsiteY33" fmla="*/ 9597 h 10000"/>
                  <a:gd name="connsiteX34" fmla="*/ 2095 w 10000"/>
                  <a:gd name="connsiteY34" fmla="*/ 8939 h 10000"/>
                  <a:gd name="connsiteX35" fmla="*/ 2613 w 10000"/>
                  <a:gd name="connsiteY35" fmla="*/ 9020 h 10000"/>
                  <a:gd name="connsiteX36" fmla="*/ 2808 w 10000"/>
                  <a:gd name="connsiteY36" fmla="*/ 9350 h 10000"/>
                  <a:gd name="connsiteX37" fmla="*/ 3708 w 10000"/>
                  <a:gd name="connsiteY37" fmla="*/ 9224 h 10000"/>
                  <a:gd name="connsiteX38" fmla="*/ 3782 w 10000"/>
                  <a:gd name="connsiteY38" fmla="*/ 9452 h 10000"/>
                  <a:gd name="connsiteX39" fmla="*/ 4157 w 10000"/>
                  <a:gd name="connsiteY39" fmla="*/ 9430 h 10000"/>
                  <a:gd name="connsiteX40" fmla="*/ 4425 w 10000"/>
                  <a:gd name="connsiteY40" fmla="*/ 9168 h 10000"/>
                  <a:gd name="connsiteX41" fmla="*/ 4707 w 10000"/>
                  <a:gd name="connsiteY41" fmla="*/ 9157 h 10000"/>
                  <a:gd name="connsiteX42" fmla="*/ 4700 w 10000"/>
                  <a:gd name="connsiteY42" fmla="*/ 8964 h 10000"/>
                  <a:gd name="connsiteX43" fmla="*/ 4976 w 10000"/>
                  <a:gd name="connsiteY43" fmla="*/ 8845 h 10000"/>
                  <a:gd name="connsiteX44" fmla="*/ 5566 w 10000"/>
                  <a:gd name="connsiteY44" fmla="*/ 9262 h 10000"/>
                  <a:gd name="connsiteX45" fmla="*/ 6217 w 10000"/>
                  <a:gd name="connsiteY45" fmla="*/ 8450 h 10000"/>
                  <a:gd name="connsiteX46" fmla="*/ 6248 w 10000"/>
                  <a:gd name="connsiteY46" fmla="*/ 7907 h 10000"/>
                  <a:gd name="connsiteX47" fmla="*/ 6456 w 10000"/>
                  <a:gd name="connsiteY47" fmla="*/ 7857 h 10000"/>
                  <a:gd name="connsiteX48" fmla="*/ 6500 w 10000"/>
                  <a:gd name="connsiteY48" fmla="*/ 7637 h 10000"/>
                  <a:gd name="connsiteX49" fmla="*/ 6732 w 10000"/>
                  <a:gd name="connsiteY49" fmla="*/ 7603 h 10000"/>
                  <a:gd name="connsiteX50" fmla="*/ 6709 w 10000"/>
                  <a:gd name="connsiteY50" fmla="*/ 8754 h 10000"/>
                  <a:gd name="connsiteX51" fmla="*/ 7044 w 10000"/>
                  <a:gd name="connsiteY51" fmla="*/ 8788 h 10000"/>
                  <a:gd name="connsiteX52" fmla="*/ 7120 w 10000"/>
                  <a:gd name="connsiteY52" fmla="*/ 9334 h 10000"/>
                  <a:gd name="connsiteX53" fmla="*/ 7408 w 10000"/>
                  <a:gd name="connsiteY53" fmla="*/ 9290 h 10000"/>
                  <a:gd name="connsiteX54" fmla="*/ 7477 w 10000"/>
                  <a:gd name="connsiteY54" fmla="*/ 8520 h 10000"/>
                  <a:gd name="connsiteX55" fmla="*/ 7882 w 10000"/>
                  <a:gd name="connsiteY55" fmla="*/ 8218 h 10000"/>
                  <a:gd name="connsiteX56" fmla="*/ 7975 w 10000"/>
                  <a:gd name="connsiteY56" fmla="*/ 7714 h 10000"/>
                  <a:gd name="connsiteX57" fmla="*/ 8629 w 10000"/>
                  <a:gd name="connsiteY57" fmla="*/ 6910 h 10000"/>
                  <a:gd name="connsiteX58" fmla="*/ 8816 w 10000"/>
                  <a:gd name="connsiteY58" fmla="*/ 6203 h 10000"/>
                  <a:gd name="connsiteX59" fmla="*/ 8785 w 10000"/>
                  <a:gd name="connsiteY59" fmla="*/ 5599 h 10000"/>
                  <a:gd name="connsiteX60" fmla="*/ 9128 w 10000"/>
                  <a:gd name="connsiteY60" fmla="*/ 4126 h 10000"/>
                  <a:gd name="connsiteX61" fmla="*/ 9938 w 10000"/>
                  <a:gd name="connsiteY61" fmla="*/ 3757 h 10000"/>
                  <a:gd name="connsiteX62" fmla="*/ 10000 w 10000"/>
                  <a:gd name="connsiteY62" fmla="*/ 3453 h 10000"/>
                  <a:gd name="connsiteX63" fmla="*/ 9346 w 10000"/>
                  <a:gd name="connsiteY63" fmla="*/ 2884 h 10000"/>
                  <a:gd name="connsiteX64" fmla="*/ 9252 w 10000"/>
                  <a:gd name="connsiteY64" fmla="*/ 1374 h 10000"/>
                  <a:gd name="connsiteX65" fmla="*/ 9065 w 10000"/>
                  <a:gd name="connsiteY65" fmla="*/ 1141 h 10000"/>
                  <a:gd name="connsiteX66" fmla="*/ 9034 w 10000"/>
                  <a:gd name="connsiteY66" fmla="*/ 771 h 10000"/>
                  <a:gd name="connsiteX67" fmla="*/ 8287 w 10000"/>
                  <a:gd name="connsiteY67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</a:cxnLst>
                <a:rect l="l" t="t" r="r" b="b"/>
                <a:pathLst>
                  <a:path w="10000" h="10000">
                    <a:moveTo>
                      <a:pt x="8287" y="0"/>
                    </a:moveTo>
                    <a:lnTo>
                      <a:pt x="8037" y="201"/>
                    </a:lnTo>
                    <a:lnTo>
                      <a:pt x="7882" y="167"/>
                    </a:lnTo>
                    <a:lnTo>
                      <a:pt x="7726" y="535"/>
                    </a:lnTo>
                    <a:lnTo>
                      <a:pt x="7414" y="638"/>
                    </a:lnTo>
                    <a:cubicBezTo>
                      <a:pt x="7373" y="727"/>
                      <a:pt x="7331" y="816"/>
                      <a:pt x="7290" y="906"/>
                    </a:cubicBezTo>
                    <a:lnTo>
                      <a:pt x="7040" y="906"/>
                    </a:lnTo>
                    <a:lnTo>
                      <a:pt x="6822" y="804"/>
                    </a:lnTo>
                    <a:lnTo>
                      <a:pt x="5763" y="771"/>
                    </a:lnTo>
                    <a:cubicBezTo>
                      <a:pt x="5784" y="726"/>
                      <a:pt x="5805" y="680"/>
                      <a:pt x="5826" y="638"/>
                    </a:cubicBezTo>
                    <a:lnTo>
                      <a:pt x="5732" y="638"/>
                    </a:lnTo>
                    <a:cubicBezTo>
                      <a:pt x="5711" y="680"/>
                      <a:pt x="5691" y="726"/>
                      <a:pt x="5670" y="771"/>
                    </a:cubicBezTo>
                    <a:lnTo>
                      <a:pt x="1900" y="771"/>
                    </a:lnTo>
                    <a:lnTo>
                      <a:pt x="1900" y="2080"/>
                    </a:lnTo>
                    <a:lnTo>
                      <a:pt x="1308" y="2115"/>
                    </a:lnTo>
                    <a:lnTo>
                      <a:pt x="1308" y="2482"/>
                    </a:lnTo>
                    <a:lnTo>
                      <a:pt x="1308" y="4996"/>
                    </a:lnTo>
                    <a:lnTo>
                      <a:pt x="654" y="5100"/>
                    </a:lnTo>
                    <a:cubicBezTo>
                      <a:pt x="623" y="5210"/>
                      <a:pt x="592" y="5321"/>
                      <a:pt x="561" y="5432"/>
                    </a:cubicBezTo>
                    <a:lnTo>
                      <a:pt x="249" y="5870"/>
                    </a:lnTo>
                    <a:lnTo>
                      <a:pt x="249" y="6138"/>
                    </a:lnTo>
                    <a:cubicBezTo>
                      <a:pt x="218" y="6182"/>
                      <a:pt x="187" y="6228"/>
                      <a:pt x="156" y="6271"/>
                    </a:cubicBezTo>
                    <a:lnTo>
                      <a:pt x="0" y="6875"/>
                    </a:lnTo>
                    <a:lnTo>
                      <a:pt x="0" y="7076"/>
                    </a:lnTo>
                    <a:lnTo>
                      <a:pt x="249" y="7042"/>
                    </a:lnTo>
                    <a:cubicBezTo>
                      <a:pt x="270" y="7154"/>
                      <a:pt x="291" y="7268"/>
                      <a:pt x="312" y="7379"/>
                    </a:cubicBezTo>
                    <a:lnTo>
                      <a:pt x="623" y="8018"/>
                    </a:lnTo>
                    <a:cubicBezTo>
                      <a:pt x="581" y="8073"/>
                      <a:pt x="540" y="8129"/>
                      <a:pt x="498" y="8185"/>
                    </a:cubicBezTo>
                    <a:lnTo>
                      <a:pt x="997" y="8788"/>
                    </a:lnTo>
                    <a:lnTo>
                      <a:pt x="997" y="9559"/>
                    </a:lnTo>
                    <a:lnTo>
                      <a:pt x="1371" y="9726"/>
                    </a:lnTo>
                    <a:cubicBezTo>
                      <a:pt x="1392" y="9783"/>
                      <a:pt x="1412" y="9839"/>
                      <a:pt x="1433" y="9895"/>
                    </a:cubicBezTo>
                    <a:lnTo>
                      <a:pt x="1626" y="10000"/>
                    </a:lnTo>
                    <a:cubicBezTo>
                      <a:pt x="1668" y="9866"/>
                      <a:pt x="1709" y="9733"/>
                      <a:pt x="1751" y="9597"/>
                    </a:cubicBezTo>
                    <a:lnTo>
                      <a:pt x="2095" y="8939"/>
                    </a:lnTo>
                    <a:lnTo>
                      <a:pt x="2613" y="9020"/>
                    </a:lnTo>
                    <a:lnTo>
                      <a:pt x="2808" y="9350"/>
                    </a:lnTo>
                    <a:lnTo>
                      <a:pt x="3708" y="9224"/>
                    </a:lnTo>
                    <a:cubicBezTo>
                      <a:pt x="3733" y="9300"/>
                      <a:pt x="3757" y="9376"/>
                      <a:pt x="3782" y="9452"/>
                    </a:cubicBezTo>
                    <a:lnTo>
                      <a:pt x="4157" y="9430"/>
                    </a:lnTo>
                    <a:lnTo>
                      <a:pt x="4425" y="9168"/>
                    </a:lnTo>
                    <a:cubicBezTo>
                      <a:pt x="4477" y="9122"/>
                      <a:pt x="4655" y="9202"/>
                      <a:pt x="4707" y="9157"/>
                    </a:cubicBezTo>
                    <a:cubicBezTo>
                      <a:pt x="4705" y="9092"/>
                      <a:pt x="4702" y="9029"/>
                      <a:pt x="4700" y="8964"/>
                    </a:cubicBezTo>
                    <a:lnTo>
                      <a:pt x="4976" y="8845"/>
                    </a:lnTo>
                    <a:lnTo>
                      <a:pt x="5566" y="9262"/>
                    </a:lnTo>
                    <a:lnTo>
                      <a:pt x="6217" y="8450"/>
                    </a:lnTo>
                    <a:cubicBezTo>
                      <a:pt x="6227" y="8269"/>
                      <a:pt x="6238" y="8089"/>
                      <a:pt x="6248" y="7907"/>
                    </a:cubicBezTo>
                    <a:lnTo>
                      <a:pt x="6456" y="7857"/>
                    </a:lnTo>
                    <a:cubicBezTo>
                      <a:pt x="6471" y="7784"/>
                      <a:pt x="6485" y="7710"/>
                      <a:pt x="6500" y="7637"/>
                    </a:cubicBezTo>
                    <a:lnTo>
                      <a:pt x="6732" y="7603"/>
                    </a:lnTo>
                    <a:cubicBezTo>
                      <a:pt x="6724" y="7986"/>
                      <a:pt x="6717" y="8370"/>
                      <a:pt x="6709" y="8754"/>
                    </a:cubicBezTo>
                    <a:lnTo>
                      <a:pt x="7044" y="8788"/>
                    </a:lnTo>
                    <a:cubicBezTo>
                      <a:pt x="7069" y="8968"/>
                      <a:pt x="7095" y="9152"/>
                      <a:pt x="7120" y="9334"/>
                    </a:cubicBezTo>
                    <a:lnTo>
                      <a:pt x="7408" y="9290"/>
                    </a:lnTo>
                    <a:cubicBezTo>
                      <a:pt x="7439" y="8886"/>
                      <a:pt x="7446" y="8920"/>
                      <a:pt x="7477" y="8520"/>
                    </a:cubicBezTo>
                    <a:lnTo>
                      <a:pt x="7882" y="8218"/>
                    </a:lnTo>
                    <a:cubicBezTo>
                      <a:pt x="7913" y="8050"/>
                      <a:pt x="7944" y="7881"/>
                      <a:pt x="7975" y="7714"/>
                    </a:cubicBezTo>
                    <a:lnTo>
                      <a:pt x="8629" y="6910"/>
                    </a:lnTo>
                    <a:cubicBezTo>
                      <a:pt x="8691" y="6673"/>
                      <a:pt x="8754" y="6438"/>
                      <a:pt x="8816" y="6203"/>
                    </a:cubicBezTo>
                    <a:cubicBezTo>
                      <a:pt x="8806" y="6002"/>
                      <a:pt x="8795" y="5801"/>
                      <a:pt x="8785" y="5599"/>
                    </a:cubicBezTo>
                    <a:cubicBezTo>
                      <a:pt x="8899" y="5108"/>
                      <a:pt x="9014" y="4618"/>
                      <a:pt x="9128" y="4126"/>
                    </a:cubicBezTo>
                    <a:lnTo>
                      <a:pt x="9938" y="3757"/>
                    </a:lnTo>
                    <a:cubicBezTo>
                      <a:pt x="9959" y="3655"/>
                      <a:pt x="9979" y="3556"/>
                      <a:pt x="10000" y="3453"/>
                    </a:cubicBezTo>
                    <a:lnTo>
                      <a:pt x="9346" y="2884"/>
                    </a:lnTo>
                    <a:cubicBezTo>
                      <a:pt x="9315" y="2380"/>
                      <a:pt x="9283" y="1878"/>
                      <a:pt x="9252" y="1374"/>
                    </a:cubicBezTo>
                    <a:cubicBezTo>
                      <a:pt x="9190" y="1296"/>
                      <a:pt x="9127" y="1219"/>
                      <a:pt x="9065" y="1141"/>
                    </a:cubicBezTo>
                    <a:cubicBezTo>
                      <a:pt x="9055" y="1017"/>
                      <a:pt x="9044" y="894"/>
                      <a:pt x="9034" y="771"/>
                    </a:cubicBezTo>
                    <a:lnTo>
                      <a:pt x="8287" y="0"/>
                    </a:lnTo>
                    <a:close/>
                  </a:path>
                </a:pathLst>
              </a:custGeom>
              <a:grpFill/>
              <a:ln w="6350" cmpd="sng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488" name="Freeform 994">
                <a:extLst>
                  <a:ext uri="{FF2B5EF4-FFF2-40B4-BE49-F238E27FC236}">
                    <a16:creationId xmlns:a16="http://schemas.microsoft.com/office/drawing/2014/main" id="{8168F272-58C2-5248-9A49-FD97C047A01E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6581494" y="5517932"/>
                <a:ext cx="1283105" cy="937006"/>
              </a:xfrm>
              <a:custGeom>
                <a:avLst/>
                <a:gdLst>
                  <a:gd name="connsiteX0" fmla="*/ 187078 w 1876620"/>
                  <a:gd name="connsiteY0" fmla="*/ 1531227 h 2261739"/>
                  <a:gd name="connsiteX1" fmla="*/ 187099 w 1876620"/>
                  <a:gd name="connsiteY1" fmla="*/ 1531251 h 2261739"/>
                  <a:gd name="connsiteX2" fmla="*/ 187099 w 1876620"/>
                  <a:gd name="connsiteY2" fmla="*/ 1665597 h 2261739"/>
                  <a:gd name="connsiteX3" fmla="*/ 257285 w 1876620"/>
                  <a:gd name="connsiteY3" fmla="*/ 1694684 h 2261739"/>
                  <a:gd name="connsiteX4" fmla="*/ 266370 w 1876620"/>
                  <a:gd name="connsiteY4" fmla="*/ 1717682 h 2261739"/>
                  <a:gd name="connsiteX5" fmla="*/ 257232 w 1876620"/>
                  <a:gd name="connsiteY5" fmla="*/ 1694843 h 2261739"/>
                  <a:gd name="connsiteX6" fmla="*/ 187078 w 1876620"/>
                  <a:gd name="connsiteY6" fmla="*/ 1665622 h 2261739"/>
                  <a:gd name="connsiteX7" fmla="*/ 187078 w 1876620"/>
                  <a:gd name="connsiteY7" fmla="*/ 1531227 h 2261739"/>
                  <a:gd name="connsiteX8" fmla="*/ 116822 w 1876620"/>
                  <a:gd name="connsiteY8" fmla="*/ 1396912 h 2261739"/>
                  <a:gd name="connsiteX9" fmla="*/ 116914 w 1876620"/>
                  <a:gd name="connsiteY9" fmla="*/ 1397087 h 2261739"/>
                  <a:gd name="connsiteX10" fmla="*/ 93566 w 1876620"/>
                  <a:gd name="connsiteY10" fmla="*/ 1426037 h 2261739"/>
                  <a:gd name="connsiteX11" fmla="*/ 93539 w 1876620"/>
                  <a:gd name="connsiteY11" fmla="*/ 1426006 h 2261739"/>
                  <a:gd name="connsiteX12" fmla="*/ 116822 w 1876620"/>
                  <a:gd name="connsiteY12" fmla="*/ 1396912 h 2261739"/>
                  <a:gd name="connsiteX13" fmla="*/ 1223334 w 1876620"/>
                  <a:gd name="connsiteY13" fmla="*/ 1324350 h 2261739"/>
                  <a:gd name="connsiteX14" fmla="*/ 1263341 w 1876620"/>
                  <a:gd name="connsiteY14" fmla="*/ 1324733 h 2261739"/>
                  <a:gd name="connsiteX15" fmla="*/ 1259025 w 1876620"/>
                  <a:gd name="connsiteY15" fmla="*/ 1525434 h 2261739"/>
                  <a:gd name="connsiteX16" fmla="*/ 1321891 w 1876620"/>
                  <a:gd name="connsiteY16" fmla="*/ 1531251 h 2261739"/>
                  <a:gd name="connsiteX17" fmla="*/ 1336154 w 1876620"/>
                  <a:gd name="connsiteY17" fmla="*/ 1626511 h 2261739"/>
                  <a:gd name="connsiteX18" fmla="*/ 1390200 w 1876620"/>
                  <a:gd name="connsiteY18" fmla="*/ 1618694 h 2261739"/>
                  <a:gd name="connsiteX19" fmla="*/ 1402172 w 1876620"/>
                  <a:gd name="connsiteY19" fmla="*/ 1495345 h 2261739"/>
                  <a:gd name="connsiteX20" fmla="*/ 1385542 w 1876620"/>
                  <a:gd name="connsiteY20" fmla="*/ 1694843 h 2261739"/>
                  <a:gd name="connsiteX21" fmla="*/ 1350465 w 1876620"/>
                  <a:gd name="connsiteY21" fmla="*/ 1724065 h 2261739"/>
                  <a:gd name="connsiteX22" fmla="*/ 1286157 w 1876620"/>
                  <a:gd name="connsiteY22" fmla="*/ 1724065 h 2261739"/>
                  <a:gd name="connsiteX23" fmla="*/ 1268619 w 1876620"/>
                  <a:gd name="connsiteY23" fmla="*/ 1782508 h 2261739"/>
                  <a:gd name="connsiteX24" fmla="*/ 1356311 w 1876620"/>
                  <a:gd name="connsiteY24" fmla="*/ 1817573 h 2261739"/>
                  <a:gd name="connsiteX25" fmla="*/ 1391388 w 1876620"/>
                  <a:gd name="connsiteY25" fmla="*/ 1876016 h 2261739"/>
                  <a:gd name="connsiteX26" fmla="*/ 1461542 w 1876620"/>
                  <a:gd name="connsiteY26" fmla="*/ 1916926 h 2261739"/>
                  <a:gd name="connsiteX27" fmla="*/ 1508312 w 1876620"/>
                  <a:gd name="connsiteY27" fmla="*/ 2039656 h 2261739"/>
                  <a:gd name="connsiteX28" fmla="*/ 1590158 w 1876620"/>
                  <a:gd name="connsiteY28" fmla="*/ 2068878 h 2261739"/>
                  <a:gd name="connsiteX29" fmla="*/ 1590158 w 1876620"/>
                  <a:gd name="connsiteY29" fmla="*/ 2156542 h 2261739"/>
                  <a:gd name="connsiteX30" fmla="*/ 1426465 w 1876620"/>
                  <a:gd name="connsiteY30" fmla="*/ 2156542 h 2261739"/>
                  <a:gd name="connsiteX31" fmla="*/ 1368004 w 1876620"/>
                  <a:gd name="connsiteY31" fmla="*/ 2214985 h 2261739"/>
                  <a:gd name="connsiteX32" fmla="*/ 1309542 w 1876620"/>
                  <a:gd name="connsiteY32" fmla="*/ 2244206 h 2261739"/>
                  <a:gd name="connsiteX33" fmla="*/ 1023080 w 1876620"/>
                  <a:gd name="connsiteY33" fmla="*/ 2261739 h 2261739"/>
                  <a:gd name="connsiteX34" fmla="*/ 888618 w 1876620"/>
                  <a:gd name="connsiteY34" fmla="*/ 2150698 h 2261739"/>
                  <a:gd name="connsiteX35" fmla="*/ 853541 w 1876620"/>
                  <a:gd name="connsiteY35" fmla="*/ 2174075 h 2261739"/>
                  <a:gd name="connsiteX36" fmla="*/ 783387 w 1876620"/>
                  <a:gd name="connsiteY36" fmla="*/ 2162386 h 2261739"/>
                  <a:gd name="connsiteX37" fmla="*/ 754156 w 1876620"/>
                  <a:gd name="connsiteY37" fmla="*/ 2185763 h 2261739"/>
                  <a:gd name="connsiteX38" fmla="*/ 701540 w 1876620"/>
                  <a:gd name="connsiteY38" fmla="*/ 2162386 h 2261739"/>
                  <a:gd name="connsiteX39" fmla="*/ 643079 w 1876620"/>
                  <a:gd name="connsiteY39" fmla="*/ 2092255 h 2261739"/>
                  <a:gd name="connsiteX40" fmla="*/ 619694 w 1876620"/>
                  <a:gd name="connsiteY40" fmla="*/ 2033812 h 2261739"/>
                  <a:gd name="connsiteX41" fmla="*/ 543694 w 1876620"/>
                  <a:gd name="connsiteY41" fmla="*/ 1981213 h 2261739"/>
                  <a:gd name="connsiteX42" fmla="*/ 502771 w 1876620"/>
                  <a:gd name="connsiteY42" fmla="*/ 1893549 h 2261739"/>
                  <a:gd name="connsiteX43" fmla="*/ 385847 w 1876620"/>
                  <a:gd name="connsiteY43" fmla="*/ 1817573 h 2261739"/>
                  <a:gd name="connsiteX44" fmla="*/ 374155 w 1876620"/>
                  <a:gd name="connsiteY44" fmla="*/ 1759130 h 2261739"/>
                  <a:gd name="connsiteX45" fmla="*/ 307053 w 1876620"/>
                  <a:gd name="connsiteY45" fmla="*/ 1736770 h 2261739"/>
                  <a:gd name="connsiteX46" fmla="*/ 328596 w 1876620"/>
                  <a:gd name="connsiteY46" fmla="*/ 1672324 h 2261739"/>
                  <a:gd name="connsiteX47" fmla="*/ 393152 w 1876620"/>
                  <a:gd name="connsiteY47" fmla="*/ 1557611 h 2261739"/>
                  <a:gd name="connsiteX48" fmla="*/ 490361 w 1876620"/>
                  <a:gd name="connsiteY48" fmla="*/ 1571791 h 2261739"/>
                  <a:gd name="connsiteX49" fmla="*/ 526955 w 1876620"/>
                  <a:gd name="connsiteY49" fmla="*/ 1629238 h 2261739"/>
                  <a:gd name="connsiteX50" fmla="*/ 695851 w 1876620"/>
                  <a:gd name="connsiteY50" fmla="*/ 1607241 h 2261739"/>
                  <a:gd name="connsiteX51" fmla="*/ 709738 w 1876620"/>
                  <a:gd name="connsiteY51" fmla="*/ 1647054 h 2261739"/>
                  <a:gd name="connsiteX52" fmla="*/ 780111 w 1876620"/>
                  <a:gd name="connsiteY52" fmla="*/ 1643237 h 2261739"/>
                  <a:gd name="connsiteX53" fmla="*/ 830405 w 1876620"/>
                  <a:gd name="connsiteY53" fmla="*/ 1597606 h 2261739"/>
                  <a:gd name="connsiteX54" fmla="*/ 883325 w 1876620"/>
                  <a:gd name="connsiteY54" fmla="*/ 1595606 h 2261739"/>
                  <a:gd name="connsiteX55" fmla="*/ 882012 w 1876620"/>
                  <a:gd name="connsiteY55" fmla="*/ 1561975 h 2261739"/>
                  <a:gd name="connsiteX56" fmla="*/ 933806 w 1876620"/>
                  <a:gd name="connsiteY56" fmla="*/ 1541250 h 2261739"/>
                  <a:gd name="connsiteX57" fmla="*/ 1044527 w 1876620"/>
                  <a:gd name="connsiteY57" fmla="*/ 1613968 h 2261739"/>
                  <a:gd name="connsiteX58" fmla="*/ 1166695 w 1876620"/>
                  <a:gd name="connsiteY58" fmla="*/ 1472350 h 2261739"/>
                  <a:gd name="connsiteX59" fmla="*/ 1172512 w 1876620"/>
                  <a:gd name="connsiteY59" fmla="*/ 1377817 h 2261739"/>
                  <a:gd name="connsiteX60" fmla="*/ 1211546 w 1876620"/>
                  <a:gd name="connsiteY60" fmla="*/ 1369091 h 2261739"/>
                  <a:gd name="connsiteX61" fmla="*/ 1219803 w 1876620"/>
                  <a:gd name="connsiteY61" fmla="*/ 1330732 h 2261739"/>
                  <a:gd name="connsiteX62" fmla="*/ 1223334 w 1876620"/>
                  <a:gd name="connsiteY62" fmla="*/ 1324350 h 2261739"/>
                  <a:gd name="connsiteX63" fmla="*/ 1535504 w 1876620"/>
                  <a:gd name="connsiteY63" fmla="*/ 1299761 h 2261739"/>
                  <a:gd name="connsiteX64" fmla="*/ 1496619 w 1876620"/>
                  <a:gd name="connsiteY64" fmla="*/ 1344186 h 2261739"/>
                  <a:gd name="connsiteX65" fmla="*/ 1494361 w 1876620"/>
                  <a:gd name="connsiteY65" fmla="*/ 1355474 h 2261739"/>
                  <a:gd name="connsiteX66" fmla="*/ 1496605 w 1876620"/>
                  <a:gd name="connsiteY66" fmla="*/ 1344185 h 2261739"/>
                  <a:gd name="connsiteX67" fmla="*/ 1535504 w 1876620"/>
                  <a:gd name="connsiteY67" fmla="*/ 1299761 h 2261739"/>
                  <a:gd name="connsiteX68" fmla="*/ 47245 w 1876620"/>
                  <a:gd name="connsiteY68" fmla="*/ 1229674 h 2261739"/>
                  <a:gd name="connsiteX69" fmla="*/ 58551 w 1876620"/>
                  <a:gd name="connsiteY69" fmla="*/ 1285829 h 2261739"/>
                  <a:gd name="connsiteX70" fmla="*/ 70524 w 1876620"/>
                  <a:gd name="connsiteY70" fmla="*/ 1308654 h 2261739"/>
                  <a:gd name="connsiteX71" fmla="*/ 58462 w 1876620"/>
                  <a:gd name="connsiteY71" fmla="*/ 1285743 h 2261739"/>
                  <a:gd name="connsiteX72" fmla="*/ 47245 w 1876620"/>
                  <a:gd name="connsiteY72" fmla="*/ 1229674 h 2261739"/>
                  <a:gd name="connsiteX73" fmla="*/ 46728 w 1876620"/>
                  <a:gd name="connsiteY73" fmla="*/ 1227109 h 2261739"/>
                  <a:gd name="connsiteX74" fmla="*/ 46767 w 1876620"/>
                  <a:gd name="connsiteY74" fmla="*/ 1227301 h 2261739"/>
                  <a:gd name="connsiteX75" fmla="*/ 0 w 1876620"/>
                  <a:gd name="connsiteY75" fmla="*/ 1233145 h 2261739"/>
                  <a:gd name="connsiteX76" fmla="*/ 0 w 1876620"/>
                  <a:gd name="connsiteY76" fmla="*/ 1232927 h 2261739"/>
                  <a:gd name="connsiteX77" fmla="*/ 46728 w 1876620"/>
                  <a:gd name="connsiteY77" fmla="*/ 1227109 h 2261739"/>
                  <a:gd name="connsiteX78" fmla="*/ 29250 w 1876620"/>
                  <a:gd name="connsiteY78" fmla="*/ 1092857 h 2261739"/>
                  <a:gd name="connsiteX79" fmla="*/ 16836 w 1876620"/>
                  <a:gd name="connsiteY79" fmla="*/ 1137490 h 2261739"/>
                  <a:gd name="connsiteX80" fmla="*/ 29231 w 1876620"/>
                  <a:gd name="connsiteY80" fmla="*/ 1092882 h 2261739"/>
                  <a:gd name="connsiteX81" fmla="*/ 29250 w 1876620"/>
                  <a:gd name="connsiteY81" fmla="*/ 1092857 h 2261739"/>
                  <a:gd name="connsiteX82" fmla="*/ 1650158 w 1876620"/>
                  <a:gd name="connsiteY82" fmla="*/ 1003677 h 2261739"/>
                  <a:gd name="connsiteX83" fmla="*/ 1654466 w 1876620"/>
                  <a:gd name="connsiteY83" fmla="*/ 1081193 h 2261739"/>
                  <a:gd name="connsiteX84" fmla="*/ 1619389 w 1876620"/>
                  <a:gd name="connsiteY84" fmla="*/ 1203923 h 2261739"/>
                  <a:gd name="connsiteX85" fmla="*/ 1619352 w 1876620"/>
                  <a:gd name="connsiteY85" fmla="*/ 1203965 h 2261739"/>
                  <a:gd name="connsiteX86" fmla="*/ 1654428 w 1876620"/>
                  <a:gd name="connsiteY86" fmla="*/ 1080947 h 2261739"/>
                  <a:gd name="connsiteX87" fmla="*/ 1650158 w 1876620"/>
                  <a:gd name="connsiteY87" fmla="*/ 1003677 h 2261739"/>
                  <a:gd name="connsiteX88" fmla="*/ 193630 w 1876620"/>
                  <a:gd name="connsiteY88" fmla="*/ 878212 h 2261739"/>
                  <a:gd name="connsiteX89" fmla="*/ 122731 w 1876620"/>
                  <a:gd name="connsiteY89" fmla="*/ 888609 h 2261739"/>
                  <a:gd name="connsiteX90" fmla="*/ 106904 w 1876620"/>
                  <a:gd name="connsiteY90" fmla="*/ 941201 h 2261739"/>
                  <a:gd name="connsiteX91" fmla="*/ 122770 w 1876620"/>
                  <a:gd name="connsiteY91" fmla="*/ 888332 h 2261739"/>
                  <a:gd name="connsiteX92" fmla="*/ 193630 w 1876620"/>
                  <a:gd name="connsiteY92" fmla="*/ 878212 h 2261739"/>
                  <a:gd name="connsiteX93" fmla="*/ 1680264 w 1876620"/>
                  <a:gd name="connsiteY93" fmla="*/ 849459 h 2261739"/>
                  <a:gd name="connsiteX94" fmla="*/ 1648627 w 1876620"/>
                  <a:gd name="connsiteY94" fmla="*/ 975968 h 2261739"/>
                  <a:gd name="connsiteX95" fmla="*/ 1648611 w 1876620"/>
                  <a:gd name="connsiteY95" fmla="*/ 975688 h 2261739"/>
                  <a:gd name="connsiteX96" fmla="*/ 1680264 w 1876620"/>
                  <a:gd name="connsiteY96" fmla="*/ 849459 h 2261739"/>
                  <a:gd name="connsiteX97" fmla="*/ 1876578 w 1876620"/>
                  <a:gd name="connsiteY97" fmla="*/ 601928 h 2261739"/>
                  <a:gd name="connsiteX98" fmla="*/ 1876620 w 1876620"/>
                  <a:gd name="connsiteY98" fmla="*/ 601962 h 2261739"/>
                  <a:gd name="connsiteX99" fmla="*/ 1871955 w 1876620"/>
                  <a:gd name="connsiteY99" fmla="*/ 622949 h 2261739"/>
                  <a:gd name="connsiteX100" fmla="*/ 1876578 w 1876620"/>
                  <a:gd name="connsiteY100" fmla="*/ 601928 h 2261739"/>
                  <a:gd name="connsiteX101" fmla="*/ 356558 w 1876620"/>
                  <a:gd name="connsiteY101" fmla="*/ 362349 h 2261739"/>
                  <a:gd name="connsiteX102" fmla="*/ 356558 w 1876620"/>
                  <a:gd name="connsiteY102" fmla="*/ 362496 h 2261739"/>
                  <a:gd name="connsiteX103" fmla="*/ 245539 w 1876620"/>
                  <a:gd name="connsiteY103" fmla="*/ 368491 h 2261739"/>
                  <a:gd name="connsiteX104" fmla="*/ 245539 w 1876620"/>
                  <a:gd name="connsiteY104" fmla="*/ 368190 h 2261739"/>
                  <a:gd name="connsiteX105" fmla="*/ 356558 w 1876620"/>
                  <a:gd name="connsiteY105" fmla="*/ 362349 h 2261739"/>
                  <a:gd name="connsiteX106" fmla="*/ 1736258 w 1876620"/>
                  <a:gd name="connsiteY106" fmla="*/ 239553 h 2261739"/>
                  <a:gd name="connsiteX107" fmla="*/ 1736312 w 1876620"/>
                  <a:gd name="connsiteY107" fmla="*/ 239616 h 2261739"/>
                  <a:gd name="connsiteX108" fmla="*/ 1745273 w 1876620"/>
                  <a:gd name="connsiteY108" fmla="*/ 373986 h 2261739"/>
                  <a:gd name="connsiteX109" fmla="*/ 1736258 w 1876620"/>
                  <a:gd name="connsiteY109" fmla="*/ 239553 h 2261739"/>
                  <a:gd name="connsiteX110" fmla="*/ 1305806 w 1876620"/>
                  <a:gd name="connsiteY110" fmla="*/ 151186 h 2261739"/>
                  <a:gd name="connsiteX111" fmla="*/ 1321234 w 1876620"/>
                  <a:gd name="connsiteY111" fmla="*/ 157796 h 2261739"/>
                  <a:gd name="connsiteX112" fmla="*/ 1321141 w 1876620"/>
                  <a:gd name="connsiteY112" fmla="*/ 157796 h 2261739"/>
                  <a:gd name="connsiteX113" fmla="*/ 1305806 w 1876620"/>
                  <a:gd name="connsiteY113" fmla="*/ 151186 h 2261739"/>
                  <a:gd name="connsiteX114" fmla="*/ 1695341 w 1876620"/>
                  <a:gd name="connsiteY114" fmla="*/ 134373 h 2261739"/>
                  <a:gd name="connsiteX115" fmla="*/ 1695389 w 1876620"/>
                  <a:gd name="connsiteY115" fmla="*/ 134419 h 2261739"/>
                  <a:gd name="connsiteX116" fmla="*/ 1701235 w 1876620"/>
                  <a:gd name="connsiteY116" fmla="*/ 198706 h 2261739"/>
                  <a:gd name="connsiteX117" fmla="*/ 1725275 w 1876620"/>
                  <a:gd name="connsiteY117" fmla="*/ 226744 h 2261739"/>
                  <a:gd name="connsiteX118" fmla="*/ 1701156 w 1876620"/>
                  <a:gd name="connsiteY118" fmla="*/ 198881 h 2261739"/>
                  <a:gd name="connsiteX119" fmla="*/ 1695341 w 1876620"/>
                  <a:gd name="connsiteY119" fmla="*/ 134373 h 2261739"/>
                  <a:gd name="connsiteX120" fmla="*/ 1085032 w 1876620"/>
                  <a:gd name="connsiteY120" fmla="*/ 127440 h 2261739"/>
                  <a:gd name="connsiteX121" fmla="*/ 1081577 w 1876620"/>
                  <a:gd name="connsiteY121" fmla="*/ 134347 h 2261739"/>
                  <a:gd name="connsiteX122" fmla="*/ 1081496 w 1876620"/>
                  <a:gd name="connsiteY122" fmla="*/ 134344 h 2261739"/>
                  <a:gd name="connsiteX123" fmla="*/ 1085032 w 1876620"/>
                  <a:gd name="connsiteY123" fmla="*/ 127440 h 2261739"/>
                  <a:gd name="connsiteX124" fmla="*/ 1075695 w 1876620"/>
                  <a:gd name="connsiteY124" fmla="*/ 111042 h 2261739"/>
                  <a:gd name="connsiteX125" fmla="*/ 1093234 w 1876620"/>
                  <a:gd name="connsiteY125" fmla="*/ 111042 h 2261739"/>
                  <a:gd name="connsiteX126" fmla="*/ 1093126 w 1876620"/>
                  <a:gd name="connsiteY126" fmla="*/ 111256 h 2261739"/>
                  <a:gd name="connsiteX127" fmla="*/ 1075679 w 1876620"/>
                  <a:gd name="connsiteY127" fmla="*/ 111256 h 2261739"/>
                  <a:gd name="connsiteX128" fmla="*/ 1064044 w 1876620"/>
                  <a:gd name="connsiteY128" fmla="*/ 134344 h 2261739"/>
                  <a:gd name="connsiteX129" fmla="*/ 1064040 w 1876620"/>
                  <a:gd name="connsiteY129" fmla="*/ 134344 h 2261739"/>
                  <a:gd name="connsiteX130" fmla="*/ 1075695 w 1876620"/>
                  <a:gd name="connsiteY130" fmla="*/ 111042 h 2261739"/>
                  <a:gd name="connsiteX131" fmla="*/ 1417518 w 1876620"/>
                  <a:gd name="connsiteY131" fmla="*/ 103205 h 2261739"/>
                  <a:gd name="connsiteX132" fmla="*/ 1391326 w 1876620"/>
                  <a:gd name="connsiteY132" fmla="*/ 111256 h 2261739"/>
                  <a:gd name="connsiteX133" fmla="*/ 1368056 w 1876620"/>
                  <a:gd name="connsiteY133" fmla="*/ 157796 h 2261739"/>
                  <a:gd name="connsiteX134" fmla="*/ 1368004 w 1876620"/>
                  <a:gd name="connsiteY134" fmla="*/ 157796 h 2261739"/>
                  <a:gd name="connsiteX135" fmla="*/ 1391388 w 1876620"/>
                  <a:gd name="connsiteY135" fmla="*/ 111042 h 2261739"/>
                  <a:gd name="connsiteX136" fmla="*/ 1417518 w 1876620"/>
                  <a:gd name="connsiteY136" fmla="*/ 103205 h 2261739"/>
                  <a:gd name="connsiteX137" fmla="*/ 1508240 w 1876620"/>
                  <a:gd name="connsiteY137" fmla="*/ 35085 h 2261739"/>
                  <a:gd name="connsiteX138" fmla="*/ 1508275 w 1876620"/>
                  <a:gd name="connsiteY138" fmla="*/ 35058 h 2261739"/>
                  <a:gd name="connsiteX139" fmla="*/ 1508240 w 1876620"/>
                  <a:gd name="connsiteY139" fmla="*/ 35085 h 2261739"/>
                  <a:gd name="connsiteX140" fmla="*/ 1479081 w 1876620"/>
                  <a:gd name="connsiteY140" fmla="*/ 29222 h 2261739"/>
                  <a:gd name="connsiteX141" fmla="*/ 1479089 w 1876620"/>
                  <a:gd name="connsiteY141" fmla="*/ 29223 h 2261739"/>
                  <a:gd name="connsiteX142" fmla="*/ 1476287 w 1876620"/>
                  <a:gd name="connsiteY142" fmla="*/ 35366 h 2261739"/>
                  <a:gd name="connsiteX143" fmla="*/ 1479081 w 1876620"/>
                  <a:gd name="connsiteY143" fmla="*/ 29222 h 2261739"/>
                  <a:gd name="connsiteX144" fmla="*/ 1555081 w 1876620"/>
                  <a:gd name="connsiteY144" fmla="*/ 0 h 2261739"/>
                  <a:gd name="connsiteX145" fmla="*/ 1555113 w 1876620"/>
                  <a:gd name="connsiteY145" fmla="*/ 30 h 2261739"/>
                  <a:gd name="connsiteX146" fmla="*/ 1526791 w 1876620"/>
                  <a:gd name="connsiteY146" fmla="*/ 21211 h 2261739"/>
                  <a:gd name="connsiteX147" fmla="*/ 1555081 w 1876620"/>
                  <a:gd name="connsiteY147" fmla="*/ 0 h 2261739"/>
                  <a:gd name="connsiteX0" fmla="*/ 187078 w 1876620"/>
                  <a:gd name="connsiteY0" fmla="*/ 1531227 h 2261739"/>
                  <a:gd name="connsiteX1" fmla="*/ 187099 w 1876620"/>
                  <a:gd name="connsiteY1" fmla="*/ 1531251 h 2261739"/>
                  <a:gd name="connsiteX2" fmla="*/ 187099 w 1876620"/>
                  <a:gd name="connsiteY2" fmla="*/ 1665597 h 2261739"/>
                  <a:gd name="connsiteX3" fmla="*/ 257285 w 1876620"/>
                  <a:gd name="connsiteY3" fmla="*/ 1694684 h 2261739"/>
                  <a:gd name="connsiteX4" fmla="*/ 266370 w 1876620"/>
                  <a:gd name="connsiteY4" fmla="*/ 1717682 h 2261739"/>
                  <a:gd name="connsiteX5" fmla="*/ 257232 w 1876620"/>
                  <a:gd name="connsiteY5" fmla="*/ 1694843 h 2261739"/>
                  <a:gd name="connsiteX6" fmla="*/ 187078 w 1876620"/>
                  <a:gd name="connsiteY6" fmla="*/ 1665622 h 2261739"/>
                  <a:gd name="connsiteX7" fmla="*/ 187078 w 1876620"/>
                  <a:gd name="connsiteY7" fmla="*/ 1531227 h 2261739"/>
                  <a:gd name="connsiteX8" fmla="*/ 116822 w 1876620"/>
                  <a:gd name="connsiteY8" fmla="*/ 1396912 h 2261739"/>
                  <a:gd name="connsiteX9" fmla="*/ 116914 w 1876620"/>
                  <a:gd name="connsiteY9" fmla="*/ 1397087 h 2261739"/>
                  <a:gd name="connsiteX10" fmla="*/ 93566 w 1876620"/>
                  <a:gd name="connsiteY10" fmla="*/ 1426037 h 2261739"/>
                  <a:gd name="connsiteX11" fmla="*/ 93539 w 1876620"/>
                  <a:gd name="connsiteY11" fmla="*/ 1426006 h 2261739"/>
                  <a:gd name="connsiteX12" fmla="*/ 116822 w 1876620"/>
                  <a:gd name="connsiteY12" fmla="*/ 1396912 h 2261739"/>
                  <a:gd name="connsiteX13" fmla="*/ 1223334 w 1876620"/>
                  <a:gd name="connsiteY13" fmla="*/ 1324350 h 2261739"/>
                  <a:gd name="connsiteX14" fmla="*/ 1263341 w 1876620"/>
                  <a:gd name="connsiteY14" fmla="*/ 1324733 h 2261739"/>
                  <a:gd name="connsiteX15" fmla="*/ 1259025 w 1876620"/>
                  <a:gd name="connsiteY15" fmla="*/ 1525434 h 2261739"/>
                  <a:gd name="connsiteX16" fmla="*/ 1321891 w 1876620"/>
                  <a:gd name="connsiteY16" fmla="*/ 1531251 h 2261739"/>
                  <a:gd name="connsiteX17" fmla="*/ 1336154 w 1876620"/>
                  <a:gd name="connsiteY17" fmla="*/ 1626511 h 2261739"/>
                  <a:gd name="connsiteX18" fmla="*/ 1390200 w 1876620"/>
                  <a:gd name="connsiteY18" fmla="*/ 1618694 h 2261739"/>
                  <a:gd name="connsiteX19" fmla="*/ 1402172 w 1876620"/>
                  <a:gd name="connsiteY19" fmla="*/ 1495345 h 2261739"/>
                  <a:gd name="connsiteX20" fmla="*/ 1385542 w 1876620"/>
                  <a:gd name="connsiteY20" fmla="*/ 1694843 h 2261739"/>
                  <a:gd name="connsiteX21" fmla="*/ 1350465 w 1876620"/>
                  <a:gd name="connsiteY21" fmla="*/ 1724065 h 2261739"/>
                  <a:gd name="connsiteX22" fmla="*/ 1286157 w 1876620"/>
                  <a:gd name="connsiteY22" fmla="*/ 1724065 h 2261739"/>
                  <a:gd name="connsiteX23" fmla="*/ 1268619 w 1876620"/>
                  <a:gd name="connsiteY23" fmla="*/ 1782508 h 2261739"/>
                  <a:gd name="connsiteX24" fmla="*/ 1356311 w 1876620"/>
                  <a:gd name="connsiteY24" fmla="*/ 1817573 h 2261739"/>
                  <a:gd name="connsiteX25" fmla="*/ 1391388 w 1876620"/>
                  <a:gd name="connsiteY25" fmla="*/ 1876016 h 2261739"/>
                  <a:gd name="connsiteX26" fmla="*/ 1461542 w 1876620"/>
                  <a:gd name="connsiteY26" fmla="*/ 1916926 h 2261739"/>
                  <a:gd name="connsiteX27" fmla="*/ 1508312 w 1876620"/>
                  <a:gd name="connsiteY27" fmla="*/ 2039656 h 2261739"/>
                  <a:gd name="connsiteX28" fmla="*/ 1590158 w 1876620"/>
                  <a:gd name="connsiteY28" fmla="*/ 2068878 h 2261739"/>
                  <a:gd name="connsiteX29" fmla="*/ 1590158 w 1876620"/>
                  <a:gd name="connsiteY29" fmla="*/ 2156542 h 2261739"/>
                  <a:gd name="connsiteX30" fmla="*/ 1426465 w 1876620"/>
                  <a:gd name="connsiteY30" fmla="*/ 2156542 h 2261739"/>
                  <a:gd name="connsiteX31" fmla="*/ 1368004 w 1876620"/>
                  <a:gd name="connsiteY31" fmla="*/ 2214985 h 2261739"/>
                  <a:gd name="connsiteX32" fmla="*/ 1309542 w 1876620"/>
                  <a:gd name="connsiteY32" fmla="*/ 2244206 h 2261739"/>
                  <a:gd name="connsiteX33" fmla="*/ 1023080 w 1876620"/>
                  <a:gd name="connsiteY33" fmla="*/ 2261739 h 2261739"/>
                  <a:gd name="connsiteX34" fmla="*/ 888618 w 1876620"/>
                  <a:gd name="connsiteY34" fmla="*/ 2150698 h 2261739"/>
                  <a:gd name="connsiteX35" fmla="*/ 853541 w 1876620"/>
                  <a:gd name="connsiteY35" fmla="*/ 2174075 h 2261739"/>
                  <a:gd name="connsiteX36" fmla="*/ 783387 w 1876620"/>
                  <a:gd name="connsiteY36" fmla="*/ 2162386 h 2261739"/>
                  <a:gd name="connsiteX37" fmla="*/ 754156 w 1876620"/>
                  <a:gd name="connsiteY37" fmla="*/ 2185763 h 2261739"/>
                  <a:gd name="connsiteX38" fmla="*/ 701540 w 1876620"/>
                  <a:gd name="connsiteY38" fmla="*/ 2162386 h 2261739"/>
                  <a:gd name="connsiteX39" fmla="*/ 643079 w 1876620"/>
                  <a:gd name="connsiteY39" fmla="*/ 2092255 h 2261739"/>
                  <a:gd name="connsiteX40" fmla="*/ 619694 w 1876620"/>
                  <a:gd name="connsiteY40" fmla="*/ 2033812 h 2261739"/>
                  <a:gd name="connsiteX41" fmla="*/ 543694 w 1876620"/>
                  <a:gd name="connsiteY41" fmla="*/ 1981213 h 2261739"/>
                  <a:gd name="connsiteX42" fmla="*/ 502771 w 1876620"/>
                  <a:gd name="connsiteY42" fmla="*/ 1893549 h 2261739"/>
                  <a:gd name="connsiteX43" fmla="*/ 385847 w 1876620"/>
                  <a:gd name="connsiteY43" fmla="*/ 1817573 h 2261739"/>
                  <a:gd name="connsiteX44" fmla="*/ 374155 w 1876620"/>
                  <a:gd name="connsiteY44" fmla="*/ 1759130 h 2261739"/>
                  <a:gd name="connsiteX45" fmla="*/ 307053 w 1876620"/>
                  <a:gd name="connsiteY45" fmla="*/ 1736770 h 2261739"/>
                  <a:gd name="connsiteX46" fmla="*/ 328596 w 1876620"/>
                  <a:gd name="connsiteY46" fmla="*/ 1672324 h 2261739"/>
                  <a:gd name="connsiteX47" fmla="*/ 393152 w 1876620"/>
                  <a:gd name="connsiteY47" fmla="*/ 1557611 h 2261739"/>
                  <a:gd name="connsiteX48" fmla="*/ 490361 w 1876620"/>
                  <a:gd name="connsiteY48" fmla="*/ 1571791 h 2261739"/>
                  <a:gd name="connsiteX49" fmla="*/ 526955 w 1876620"/>
                  <a:gd name="connsiteY49" fmla="*/ 1629238 h 2261739"/>
                  <a:gd name="connsiteX50" fmla="*/ 695851 w 1876620"/>
                  <a:gd name="connsiteY50" fmla="*/ 1607241 h 2261739"/>
                  <a:gd name="connsiteX51" fmla="*/ 709738 w 1876620"/>
                  <a:gd name="connsiteY51" fmla="*/ 1647054 h 2261739"/>
                  <a:gd name="connsiteX52" fmla="*/ 780111 w 1876620"/>
                  <a:gd name="connsiteY52" fmla="*/ 1643237 h 2261739"/>
                  <a:gd name="connsiteX53" fmla="*/ 830405 w 1876620"/>
                  <a:gd name="connsiteY53" fmla="*/ 1597606 h 2261739"/>
                  <a:gd name="connsiteX54" fmla="*/ 883325 w 1876620"/>
                  <a:gd name="connsiteY54" fmla="*/ 1595606 h 2261739"/>
                  <a:gd name="connsiteX55" fmla="*/ 882012 w 1876620"/>
                  <a:gd name="connsiteY55" fmla="*/ 1561975 h 2261739"/>
                  <a:gd name="connsiteX56" fmla="*/ 933806 w 1876620"/>
                  <a:gd name="connsiteY56" fmla="*/ 1541250 h 2261739"/>
                  <a:gd name="connsiteX57" fmla="*/ 1044527 w 1876620"/>
                  <a:gd name="connsiteY57" fmla="*/ 1613968 h 2261739"/>
                  <a:gd name="connsiteX58" fmla="*/ 1166695 w 1876620"/>
                  <a:gd name="connsiteY58" fmla="*/ 1472350 h 2261739"/>
                  <a:gd name="connsiteX59" fmla="*/ 1172512 w 1876620"/>
                  <a:gd name="connsiteY59" fmla="*/ 1377817 h 2261739"/>
                  <a:gd name="connsiteX60" fmla="*/ 1211546 w 1876620"/>
                  <a:gd name="connsiteY60" fmla="*/ 1369091 h 2261739"/>
                  <a:gd name="connsiteX61" fmla="*/ 1219803 w 1876620"/>
                  <a:gd name="connsiteY61" fmla="*/ 1330732 h 2261739"/>
                  <a:gd name="connsiteX62" fmla="*/ 1223334 w 1876620"/>
                  <a:gd name="connsiteY62" fmla="*/ 1324350 h 2261739"/>
                  <a:gd name="connsiteX63" fmla="*/ 1535504 w 1876620"/>
                  <a:gd name="connsiteY63" fmla="*/ 1299761 h 2261739"/>
                  <a:gd name="connsiteX64" fmla="*/ 1496619 w 1876620"/>
                  <a:gd name="connsiteY64" fmla="*/ 1344186 h 2261739"/>
                  <a:gd name="connsiteX65" fmla="*/ 1494361 w 1876620"/>
                  <a:gd name="connsiteY65" fmla="*/ 1355474 h 2261739"/>
                  <a:gd name="connsiteX66" fmla="*/ 1496605 w 1876620"/>
                  <a:gd name="connsiteY66" fmla="*/ 1344185 h 2261739"/>
                  <a:gd name="connsiteX67" fmla="*/ 1535504 w 1876620"/>
                  <a:gd name="connsiteY67" fmla="*/ 1299761 h 2261739"/>
                  <a:gd name="connsiteX68" fmla="*/ 47245 w 1876620"/>
                  <a:gd name="connsiteY68" fmla="*/ 1229674 h 2261739"/>
                  <a:gd name="connsiteX69" fmla="*/ 58551 w 1876620"/>
                  <a:gd name="connsiteY69" fmla="*/ 1285829 h 2261739"/>
                  <a:gd name="connsiteX70" fmla="*/ 70524 w 1876620"/>
                  <a:gd name="connsiteY70" fmla="*/ 1308654 h 2261739"/>
                  <a:gd name="connsiteX71" fmla="*/ 58462 w 1876620"/>
                  <a:gd name="connsiteY71" fmla="*/ 1285743 h 2261739"/>
                  <a:gd name="connsiteX72" fmla="*/ 47245 w 1876620"/>
                  <a:gd name="connsiteY72" fmla="*/ 1229674 h 2261739"/>
                  <a:gd name="connsiteX73" fmla="*/ 46728 w 1876620"/>
                  <a:gd name="connsiteY73" fmla="*/ 1227109 h 2261739"/>
                  <a:gd name="connsiteX74" fmla="*/ 46767 w 1876620"/>
                  <a:gd name="connsiteY74" fmla="*/ 1227301 h 2261739"/>
                  <a:gd name="connsiteX75" fmla="*/ 0 w 1876620"/>
                  <a:gd name="connsiteY75" fmla="*/ 1233145 h 2261739"/>
                  <a:gd name="connsiteX76" fmla="*/ 0 w 1876620"/>
                  <a:gd name="connsiteY76" fmla="*/ 1232927 h 2261739"/>
                  <a:gd name="connsiteX77" fmla="*/ 46728 w 1876620"/>
                  <a:gd name="connsiteY77" fmla="*/ 1227109 h 2261739"/>
                  <a:gd name="connsiteX78" fmla="*/ 29250 w 1876620"/>
                  <a:gd name="connsiteY78" fmla="*/ 1092857 h 2261739"/>
                  <a:gd name="connsiteX79" fmla="*/ 16836 w 1876620"/>
                  <a:gd name="connsiteY79" fmla="*/ 1137490 h 2261739"/>
                  <a:gd name="connsiteX80" fmla="*/ 29231 w 1876620"/>
                  <a:gd name="connsiteY80" fmla="*/ 1092882 h 2261739"/>
                  <a:gd name="connsiteX81" fmla="*/ 29250 w 1876620"/>
                  <a:gd name="connsiteY81" fmla="*/ 1092857 h 2261739"/>
                  <a:gd name="connsiteX82" fmla="*/ 1650158 w 1876620"/>
                  <a:gd name="connsiteY82" fmla="*/ 1003677 h 2261739"/>
                  <a:gd name="connsiteX83" fmla="*/ 1654466 w 1876620"/>
                  <a:gd name="connsiteY83" fmla="*/ 1081193 h 2261739"/>
                  <a:gd name="connsiteX84" fmla="*/ 1619389 w 1876620"/>
                  <a:gd name="connsiteY84" fmla="*/ 1203923 h 2261739"/>
                  <a:gd name="connsiteX85" fmla="*/ 1619352 w 1876620"/>
                  <a:gd name="connsiteY85" fmla="*/ 1203965 h 2261739"/>
                  <a:gd name="connsiteX86" fmla="*/ 1654428 w 1876620"/>
                  <a:gd name="connsiteY86" fmla="*/ 1080947 h 2261739"/>
                  <a:gd name="connsiteX87" fmla="*/ 1650158 w 1876620"/>
                  <a:gd name="connsiteY87" fmla="*/ 1003677 h 2261739"/>
                  <a:gd name="connsiteX88" fmla="*/ 193630 w 1876620"/>
                  <a:gd name="connsiteY88" fmla="*/ 878212 h 2261739"/>
                  <a:gd name="connsiteX89" fmla="*/ 122731 w 1876620"/>
                  <a:gd name="connsiteY89" fmla="*/ 888609 h 2261739"/>
                  <a:gd name="connsiteX90" fmla="*/ 106904 w 1876620"/>
                  <a:gd name="connsiteY90" fmla="*/ 941201 h 2261739"/>
                  <a:gd name="connsiteX91" fmla="*/ 122770 w 1876620"/>
                  <a:gd name="connsiteY91" fmla="*/ 888332 h 2261739"/>
                  <a:gd name="connsiteX92" fmla="*/ 193630 w 1876620"/>
                  <a:gd name="connsiteY92" fmla="*/ 878212 h 2261739"/>
                  <a:gd name="connsiteX93" fmla="*/ 1680264 w 1876620"/>
                  <a:gd name="connsiteY93" fmla="*/ 849459 h 2261739"/>
                  <a:gd name="connsiteX94" fmla="*/ 1648627 w 1876620"/>
                  <a:gd name="connsiteY94" fmla="*/ 975968 h 2261739"/>
                  <a:gd name="connsiteX95" fmla="*/ 1648611 w 1876620"/>
                  <a:gd name="connsiteY95" fmla="*/ 975688 h 2261739"/>
                  <a:gd name="connsiteX96" fmla="*/ 1680264 w 1876620"/>
                  <a:gd name="connsiteY96" fmla="*/ 849459 h 2261739"/>
                  <a:gd name="connsiteX97" fmla="*/ 1876578 w 1876620"/>
                  <a:gd name="connsiteY97" fmla="*/ 601928 h 2261739"/>
                  <a:gd name="connsiteX98" fmla="*/ 1876620 w 1876620"/>
                  <a:gd name="connsiteY98" fmla="*/ 601962 h 2261739"/>
                  <a:gd name="connsiteX99" fmla="*/ 1871955 w 1876620"/>
                  <a:gd name="connsiteY99" fmla="*/ 622949 h 2261739"/>
                  <a:gd name="connsiteX100" fmla="*/ 1876578 w 1876620"/>
                  <a:gd name="connsiteY100" fmla="*/ 601928 h 2261739"/>
                  <a:gd name="connsiteX101" fmla="*/ 356558 w 1876620"/>
                  <a:gd name="connsiteY101" fmla="*/ 362349 h 2261739"/>
                  <a:gd name="connsiteX102" fmla="*/ 356558 w 1876620"/>
                  <a:gd name="connsiteY102" fmla="*/ 362496 h 2261739"/>
                  <a:gd name="connsiteX103" fmla="*/ 245539 w 1876620"/>
                  <a:gd name="connsiteY103" fmla="*/ 368491 h 2261739"/>
                  <a:gd name="connsiteX104" fmla="*/ 245539 w 1876620"/>
                  <a:gd name="connsiteY104" fmla="*/ 368190 h 2261739"/>
                  <a:gd name="connsiteX105" fmla="*/ 356558 w 1876620"/>
                  <a:gd name="connsiteY105" fmla="*/ 362349 h 2261739"/>
                  <a:gd name="connsiteX106" fmla="*/ 1736258 w 1876620"/>
                  <a:gd name="connsiteY106" fmla="*/ 239553 h 2261739"/>
                  <a:gd name="connsiteX107" fmla="*/ 1736312 w 1876620"/>
                  <a:gd name="connsiteY107" fmla="*/ 239616 h 2261739"/>
                  <a:gd name="connsiteX108" fmla="*/ 1745273 w 1876620"/>
                  <a:gd name="connsiteY108" fmla="*/ 373986 h 2261739"/>
                  <a:gd name="connsiteX109" fmla="*/ 1736258 w 1876620"/>
                  <a:gd name="connsiteY109" fmla="*/ 239553 h 2261739"/>
                  <a:gd name="connsiteX110" fmla="*/ 1305806 w 1876620"/>
                  <a:gd name="connsiteY110" fmla="*/ 151186 h 2261739"/>
                  <a:gd name="connsiteX111" fmla="*/ 1321234 w 1876620"/>
                  <a:gd name="connsiteY111" fmla="*/ 157796 h 2261739"/>
                  <a:gd name="connsiteX112" fmla="*/ 1321141 w 1876620"/>
                  <a:gd name="connsiteY112" fmla="*/ 157796 h 2261739"/>
                  <a:gd name="connsiteX113" fmla="*/ 1305806 w 1876620"/>
                  <a:gd name="connsiteY113" fmla="*/ 151186 h 2261739"/>
                  <a:gd name="connsiteX114" fmla="*/ 1695341 w 1876620"/>
                  <a:gd name="connsiteY114" fmla="*/ 134373 h 2261739"/>
                  <a:gd name="connsiteX115" fmla="*/ 1695389 w 1876620"/>
                  <a:gd name="connsiteY115" fmla="*/ 134419 h 2261739"/>
                  <a:gd name="connsiteX116" fmla="*/ 1701235 w 1876620"/>
                  <a:gd name="connsiteY116" fmla="*/ 198706 h 2261739"/>
                  <a:gd name="connsiteX117" fmla="*/ 1725275 w 1876620"/>
                  <a:gd name="connsiteY117" fmla="*/ 226744 h 2261739"/>
                  <a:gd name="connsiteX118" fmla="*/ 1701156 w 1876620"/>
                  <a:gd name="connsiteY118" fmla="*/ 198881 h 2261739"/>
                  <a:gd name="connsiteX119" fmla="*/ 1695341 w 1876620"/>
                  <a:gd name="connsiteY119" fmla="*/ 134373 h 2261739"/>
                  <a:gd name="connsiteX120" fmla="*/ 1085032 w 1876620"/>
                  <a:gd name="connsiteY120" fmla="*/ 127440 h 2261739"/>
                  <a:gd name="connsiteX121" fmla="*/ 1081577 w 1876620"/>
                  <a:gd name="connsiteY121" fmla="*/ 134347 h 2261739"/>
                  <a:gd name="connsiteX122" fmla="*/ 1081496 w 1876620"/>
                  <a:gd name="connsiteY122" fmla="*/ 134344 h 2261739"/>
                  <a:gd name="connsiteX123" fmla="*/ 1085032 w 1876620"/>
                  <a:gd name="connsiteY123" fmla="*/ 127440 h 2261739"/>
                  <a:gd name="connsiteX124" fmla="*/ 1075695 w 1876620"/>
                  <a:gd name="connsiteY124" fmla="*/ 111042 h 2261739"/>
                  <a:gd name="connsiteX125" fmla="*/ 1093234 w 1876620"/>
                  <a:gd name="connsiteY125" fmla="*/ 111042 h 2261739"/>
                  <a:gd name="connsiteX126" fmla="*/ 1093126 w 1876620"/>
                  <a:gd name="connsiteY126" fmla="*/ 111256 h 2261739"/>
                  <a:gd name="connsiteX127" fmla="*/ 1075679 w 1876620"/>
                  <a:gd name="connsiteY127" fmla="*/ 111256 h 2261739"/>
                  <a:gd name="connsiteX128" fmla="*/ 1064044 w 1876620"/>
                  <a:gd name="connsiteY128" fmla="*/ 134344 h 2261739"/>
                  <a:gd name="connsiteX129" fmla="*/ 1064040 w 1876620"/>
                  <a:gd name="connsiteY129" fmla="*/ 134344 h 2261739"/>
                  <a:gd name="connsiteX130" fmla="*/ 1075695 w 1876620"/>
                  <a:gd name="connsiteY130" fmla="*/ 111042 h 2261739"/>
                  <a:gd name="connsiteX131" fmla="*/ 1417518 w 1876620"/>
                  <a:gd name="connsiteY131" fmla="*/ 103205 h 2261739"/>
                  <a:gd name="connsiteX132" fmla="*/ 1391326 w 1876620"/>
                  <a:gd name="connsiteY132" fmla="*/ 111256 h 2261739"/>
                  <a:gd name="connsiteX133" fmla="*/ 1368056 w 1876620"/>
                  <a:gd name="connsiteY133" fmla="*/ 157796 h 2261739"/>
                  <a:gd name="connsiteX134" fmla="*/ 1368004 w 1876620"/>
                  <a:gd name="connsiteY134" fmla="*/ 157796 h 2261739"/>
                  <a:gd name="connsiteX135" fmla="*/ 1391388 w 1876620"/>
                  <a:gd name="connsiteY135" fmla="*/ 111042 h 2261739"/>
                  <a:gd name="connsiteX136" fmla="*/ 1417518 w 1876620"/>
                  <a:gd name="connsiteY136" fmla="*/ 103205 h 2261739"/>
                  <a:gd name="connsiteX137" fmla="*/ 1479081 w 1876620"/>
                  <a:gd name="connsiteY137" fmla="*/ 29222 h 2261739"/>
                  <a:gd name="connsiteX138" fmla="*/ 1479089 w 1876620"/>
                  <a:gd name="connsiteY138" fmla="*/ 29223 h 2261739"/>
                  <a:gd name="connsiteX139" fmla="*/ 1476287 w 1876620"/>
                  <a:gd name="connsiteY139" fmla="*/ 35366 h 2261739"/>
                  <a:gd name="connsiteX140" fmla="*/ 1479081 w 1876620"/>
                  <a:gd name="connsiteY140" fmla="*/ 29222 h 2261739"/>
                  <a:gd name="connsiteX141" fmla="*/ 1555081 w 1876620"/>
                  <a:gd name="connsiteY141" fmla="*/ 0 h 2261739"/>
                  <a:gd name="connsiteX142" fmla="*/ 1555113 w 1876620"/>
                  <a:gd name="connsiteY142" fmla="*/ 30 h 2261739"/>
                  <a:gd name="connsiteX143" fmla="*/ 1526791 w 1876620"/>
                  <a:gd name="connsiteY143" fmla="*/ 21211 h 2261739"/>
                  <a:gd name="connsiteX144" fmla="*/ 1555081 w 1876620"/>
                  <a:gd name="connsiteY144" fmla="*/ 0 h 2261739"/>
                  <a:gd name="connsiteX0" fmla="*/ 187078 w 1876620"/>
                  <a:gd name="connsiteY0" fmla="*/ 1531227 h 2261739"/>
                  <a:gd name="connsiteX1" fmla="*/ 187099 w 1876620"/>
                  <a:gd name="connsiteY1" fmla="*/ 1531251 h 2261739"/>
                  <a:gd name="connsiteX2" fmla="*/ 187099 w 1876620"/>
                  <a:gd name="connsiteY2" fmla="*/ 1665597 h 2261739"/>
                  <a:gd name="connsiteX3" fmla="*/ 257285 w 1876620"/>
                  <a:gd name="connsiteY3" fmla="*/ 1694684 h 2261739"/>
                  <a:gd name="connsiteX4" fmla="*/ 266370 w 1876620"/>
                  <a:gd name="connsiteY4" fmla="*/ 1717682 h 2261739"/>
                  <a:gd name="connsiteX5" fmla="*/ 257232 w 1876620"/>
                  <a:gd name="connsiteY5" fmla="*/ 1694843 h 2261739"/>
                  <a:gd name="connsiteX6" fmla="*/ 187078 w 1876620"/>
                  <a:gd name="connsiteY6" fmla="*/ 1665622 h 2261739"/>
                  <a:gd name="connsiteX7" fmla="*/ 187078 w 1876620"/>
                  <a:gd name="connsiteY7" fmla="*/ 1531227 h 2261739"/>
                  <a:gd name="connsiteX8" fmla="*/ 116822 w 1876620"/>
                  <a:gd name="connsiteY8" fmla="*/ 1396912 h 2261739"/>
                  <a:gd name="connsiteX9" fmla="*/ 116914 w 1876620"/>
                  <a:gd name="connsiteY9" fmla="*/ 1397087 h 2261739"/>
                  <a:gd name="connsiteX10" fmla="*/ 93566 w 1876620"/>
                  <a:gd name="connsiteY10" fmla="*/ 1426037 h 2261739"/>
                  <a:gd name="connsiteX11" fmla="*/ 93539 w 1876620"/>
                  <a:gd name="connsiteY11" fmla="*/ 1426006 h 2261739"/>
                  <a:gd name="connsiteX12" fmla="*/ 116822 w 1876620"/>
                  <a:gd name="connsiteY12" fmla="*/ 1396912 h 2261739"/>
                  <a:gd name="connsiteX13" fmla="*/ 1223334 w 1876620"/>
                  <a:gd name="connsiteY13" fmla="*/ 1324350 h 2261739"/>
                  <a:gd name="connsiteX14" fmla="*/ 1263341 w 1876620"/>
                  <a:gd name="connsiteY14" fmla="*/ 1324733 h 2261739"/>
                  <a:gd name="connsiteX15" fmla="*/ 1259025 w 1876620"/>
                  <a:gd name="connsiteY15" fmla="*/ 1525434 h 2261739"/>
                  <a:gd name="connsiteX16" fmla="*/ 1321891 w 1876620"/>
                  <a:gd name="connsiteY16" fmla="*/ 1531251 h 2261739"/>
                  <a:gd name="connsiteX17" fmla="*/ 1336154 w 1876620"/>
                  <a:gd name="connsiteY17" fmla="*/ 1626511 h 2261739"/>
                  <a:gd name="connsiteX18" fmla="*/ 1390200 w 1876620"/>
                  <a:gd name="connsiteY18" fmla="*/ 1618694 h 2261739"/>
                  <a:gd name="connsiteX19" fmla="*/ 1402172 w 1876620"/>
                  <a:gd name="connsiteY19" fmla="*/ 1495345 h 2261739"/>
                  <a:gd name="connsiteX20" fmla="*/ 1385542 w 1876620"/>
                  <a:gd name="connsiteY20" fmla="*/ 1694843 h 2261739"/>
                  <a:gd name="connsiteX21" fmla="*/ 1350465 w 1876620"/>
                  <a:gd name="connsiteY21" fmla="*/ 1724065 h 2261739"/>
                  <a:gd name="connsiteX22" fmla="*/ 1286157 w 1876620"/>
                  <a:gd name="connsiteY22" fmla="*/ 1724065 h 2261739"/>
                  <a:gd name="connsiteX23" fmla="*/ 1268619 w 1876620"/>
                  <a:gd name="connsiteY23" fmla="*/ 1782508 h 2261739"/>
                  <a:gd name="connsiteX24" fmla="*/ 1356311 w 1876620"/>
                  <a:gd name="connsiteY24" fmla="*/ 1817573 h 2261739"/>
                  <a:gd name="connsiteX25" fmla="*/ 1391388 w 1876620"/>
                  <a:gd name="connsiteY25" fmla="*/ 1876016 h 2261739"/>
                  <a:gd name="connsiteX26" fmla="*/ 1461542 w 1876620"/>
                  <a:gd name="connsiteY26" fmla="*/ 1916926 h 2261739"/>
                  <a:gd name="connsiteX27" fmla="*/ 1508312 w 1876620"/>
                  <a:gd name="connsiteY27" fmla="*/ 2039656 h 2261739"/>
                  <a:gd name="connsiteX28" fmla="*/ 1590158 w 1876620"/>
                  <a:gd name="connsiteY28" fmla="*/ 2068878 h 2261739"/>
                  <a:gd name="connsiteX29" fmla="*/ 1590158 w 1876620"/>
                  <a:gd name="connsiteY29" fmla="*/ 2156542 h 2261739"/>
                  <a:gd name="connsiteX30" fmla="*/ 1426465 w 1876620"/>
                  <a:gd name="connsiteY30" fmla="*/ 2156542 h 2261739"/>
                  <a:gd name="connsiteX31" fmla="*/ 1368004 w 1876620"/>
                  <a:gd name="connsiteY31" fmla="*/ 2214985 h 2261739"/>
                  <a:gd name="connsiteX32" fmla="*/ 1309542 w 1876620"/>
                  <a:gd name="connsiteY32" fmla="*/ 2244206 h 2261739"/>
                  <a:gd name="connsiteX33" fmla="*/ 1023080 w 1876620"/>
                  <a:gd name="connsiteY33" fmla="*/ 2261739 h 2261739"/>
                  <a:gd name="connsiteX34" fmla="*/ 888618 w 1876620"/>
                  <a:gd name="connsiteY34" fmla="*/ 2150698 h 2261739"/>
                  <a:gd name="connsiteX35" fmla="*/ 853541 w 1876620"/>
                  <a:gd name="connsiteY35" fmla="*/ 2174075 h 2261739"/>
                  <a:gd name="connsiteX36" fmla="*/ 783387 w 1876620"/>
                  <a:gd name="connsiteY36" fmla="*/ 2162386 h 2261739"/>
                  <a:gd name="connsiteX37" fmla="*/ 754156 w 1876620"/>
                  <a:gd name="connsiteY37" fmla="*/ 2185763 h 2261739"/>
                  <a:gd name="connsiteX38" fmla="*/ 701540 w 1876620"/>
                  <a:gd name="connsiteY38" fmla="*/ 2162386 h 2261739"/>
                  <a:gd name="connsiteX39" fmla="*/ 643079 w 1876620"/>
                  <a:gd name="connsiteY39" fmla="*/ 2092255 h 2261739"/>
                  <a:gd name="connsiteX40" fmla="*/ 619694 w 1876620"/>
                  <a:gd name="connsiteY40" fmla="*/ 2033812 h 2261739"/>
                  <a:gd name="connsiteX41" fmla="*/ 543694 w 1876620"/>
                  <a:gd name="connsiteY41" fmla="*/ 1981213 h 2261739"/>
                  <a:gd name="connsiteX42" fmla="*/ 502771 w 1876620"/>
                  <a:gd name="connsiteY42" fmla="*/ 1893549 h 2261739"/>
                  <a:gd name="connsiteX43" fmla="*/ 385847 w 1876620"/>
                  <a:gd name="connsiteY43" fmla="*/ 1817573 h 2261739"/>
                  <a:gd name="connsiteX44" fmla="*/ 374155 w 1876620"/>
                  <a:gd name="connsiteY44" fmla="*/ 1759130 h 2261739"/>
                  <a:gd name="connsiteX45" fmla="*/ 307053 w 1876620"/>
                  <a:gd name="connsiteY45" fmla="*/ 1736770 h 2261739"/>
                  <a:gd name="connsiteX46" fmla="*/ 328596 w 1876620"/>
                  <a:gd name="connsiteY46" fmla="*/ 1672324 h 2261739"/>
                  <a:gd name="connsiteX47" fmla="*/ 393152 w 1876620"/>
                  <a:gd name="connsiteY47" fmla="*/ 1557611 h 2261739"/>
                  <a:gd name="connsiteX48" fmla="*/ 490361 w 1876620"/>
                  <a:gd name="connsiteY48" fmla="*/ 1571791 h 2261739"/>
                  <a:gd name="connsiteX49" fmla="*/ 526955 w 1876620"/>
                  <a:gd name="connsiteY49" fmla="*/ 1629238 h 2261739"/>
                  <a:gd name="connsiteX50" fmla="*/ 695851 w 1876620"/>
                  <a:gd name="connsiteY50" fmla="*/ 1607241 h 2261739"/>
                  <a:gd name="connsiteX51" fmla="*/ 709738 w 1876620"/>
                  <a:gd name="connsiteY51" fmla="*/ 1647054 h 2261739"/>
                  <a:gd name="connsiteX52" fmla="*/ 780111 w 1876620"/>
                  <a:gd name="connsiteY52" fmla="*/ 1643237 h 2261739"/>
                  <a:gd name="connsiteX53" fmla="*/ 830405 w 1876620"/>
                  <a:gd name="connsiteY53" fmla="*/ 1597606 h 2261739"/>
                  <a:gd name="connsiteX54" fmla="*/ 883325 w 1876620"/>
                  <a:gd name="connsiteY54" fmla="*/ 1595606 h 2261739"/>
                  <a:gd name="connsiteX55" fmla="*/ 882012 w 1876620"/>
                  <a:gd name="connsiteY55" fmla="*/ 1561975 h 2261739"/>
                  <a:gd name="connsiteX56" fmla="*/ 933806 w 1876620"/>
                  <a:gd name="connsiteY56" fmla="*/ 1541250 h 2261739"/>
                  <a:gd name="connsiteX57" fmla="*/ 1044527 w 1876620"/>
                  <a:gd name="connsiteY57" fmla="*/ 1613968 h 2261739"/>
                  <a:gd name="connsiteX58" fmla="*/ 1166695 w 1876620"/>
                  <a:gd name="connsiteY58" fmla="*/ 1472350 h 2261739"/>
                  <a:gd name="connsiteX59" fmla="*/ 1172512 w 1876620"/>
                  <a:gd name="connsiteY59" fmla="*/ 1377817 h 2261739"/>
                  <a:gd name="connsiteX60" fmla="*/ 1211546 w 1876620"/>
                  <a:gd name="connsiteY60" fmla="*/ 1369091 h 2261739"/>
                  <a:gd name="connsiteX61" fmla="*/ 1219803 w 1876620"/>
                  <a:gd name="connsiteY61" fmla="*/ 1330732 h 2261739"/>
                  <a:gd name="connsiteX62" fmla="*/ 1223334 w 1876620"/>
                  <a:gd name="connsiteY62" fmla="*/ 1324350 h 2261739"/>
                  <a:gd name="connsiteX63" fmla="*/ 1535504 w 1876620"/>
                  <a:gd name="connsiteY63" fmla="*/ 1299761 h 2261739"/>
                  <a:gd name="connsiteX64" fmla="*/ 1496619 w 1876620"/>
                  <a:gd name="connsiteY64" fmla="*/ 1344186 h 2261739"/>
                  <a:gd name="connsiteX65" fmla="*/ 1494361 w 1876620"/>
                  <a:gd name="connsiteY65" fmla="*/ 1355474 h 2261739"/>
                  <a:gd name="connsiteX66" fmla="*/ 1496605 w 1876620"/>
                  <a:gd name="connsiteY66" fmla="*/ 1344185 h 2261739"/>
                  <a:gd name="connsiteX67" fmla="*/ 1535504 w 1876620"/>
                  <a:gd name="connsiteY67" fmla="*/ 1299761 h 2261739"/>
                  <a:gd name="connsiteX68" fmla="*/ 47245 w 1876620"/>
                  <a:gd name="connsiteY68" fmla="*/ 1229674 h 2261739"/>
                  <a:gd name="connsiteX69" fmla="*/ 58551 w 1876620"/>
                  <a:gd name="connsiteY69" fmla="*/ 1285829 h 2261739"/>
                  <a:gd name="connsiteX70" fmla="*/ 70524 w 1876620"/>
                  <a:gd name="connsiteY70" fmla="*/ 1308654 h 2261739"/>
                  <a:gd name="connsiteX71" fmla="*/ 58462 w 1876620"/>
                  <a:gd name="connsiteY71" fmla="*/ 1285743 h 2261739"/>
                  <a:gd name="connsiteX72" fmla="*/ 47245 w 1876620"/>
                  <a:gd name="connsiteY72" fmla="*/ 1229674 h 2261739"/>
                  <a:gd name="connsiteX73" fmla="*/ 46728 w 1876620"/>
                  <a:gd name="connsiteY73" fmla="*/ 1227109 h 2261739"/>
                  <a:gd name="connsiteX74" fmla="*/ 46767 w 1876620"/>
                  <a:gd name="connsiteY74" fmla="*/ 1227301 h 2261739"/>
                  <a:gd name="connsiteX75" fmla="*/ 0 w 1876620"/>
                  <a:gd name="connsiteY75" fmla="*/ 1233145 h 2261739"/>
                  <a:gd name="connsiteX76" fmla="*/ 0 w 1876620"/>
                  <a:gd name="connsiteY76" fmla="*/ 1232927 h 2261739"/>
                  <a:gd name="connsiteX77" fmla="*/ 46728 w 1876620"/>
                  <a:gd name="connsiteY77" fmla="*/ 1227109 h 2261739"/>
                  <a:gd name="connsiteX78" fmla="*/ 29250 w 1876620"/>
                  <a:gd name="connsiteY78" fmla="*/ 1092857 h 2261739"/>
                  <a:gd name="connsiteX79" fmla="*/ 16836 w 1876620"/>
                  <a:gd name="connsiteY79" fmla="*/ 1137490 h 2261739"/>
                  <a:gd name="connsiteX80" fmla="*/ 29231 w 1876620"/>
                  <a:gd name="connsiteY80" fmla="*/ 1092882 h 2261739"/>
                  <a:gd name="connsiteX81" fmla="*/ 29250 w 1876620"/>
                  <a:gd name="connsiteY81" fmla="*/ 1092857 h 2261739"/>
                  <a:gd name="connsiteX82" fmla="*/ 1650158 w 1876620"/>
                  <a:gd name="connsiteY82" fmla="*/ 1003677 h 2261739"/>
                  <a:gd name="connsiteX83" fmla="*/ 1654466 w 1876620"/>
                  <a:gd name="connsiteY83" fmla="*/ 1081193 h 2261739"/>
                  <a:gd name="connsiteX84" fmla="*/ 1619389 w 1876620"/>
                  <a:gd name="connsiteY84" fmla="*/ 1203923 h 2261739"/>
                  <a:gd name="connsiteX85" fmla="*/ 1619352 w 1876620"/>
                  <a:gd name="connsiteY85" fmla="*/ 1203965 h 2261739"/>
                  <a:gd name="connsiteX86" fmla="*/ 1654428 w 1876620"/>
                  <a:gd name="connsiteY86" fmla="*/ 1080947 h 2261739"/>
                  <a:gd name="connsiteX87" fmla="*/ 1650158 w 1876620"/>
                  <a:gd name="connsiteY87" fmla="*/ 1003677 h 2261739"/>
                  <a:gd name="connsiteX88" fmla="*/ 193630 w 1876620"/>
                  <a:gd name="connsiteY88" fmla="*/ 878212 h 2261739"/>
                  <a:gd name="connsiteX89" fmla="*/ 122731 w 1876620"/>
                  <a:gd name="connsiteY89" fmla="*/ 888609 h 2261739"/>
                  <a:gd name="connsiteX90" fmla="*/ 106904 w 1876620"/>
                  <a:gd name="connsiteY90" fmla="*/ 941201 h 2261739"/>
                  <a:gd name="connsiteX91" fmla="*/ 122770 w 1876620"/>
                  <a:gd name="connsiteY91" fmla="*/ 888332 h 2261739"/>
                  <a:gd name="connsiteX92" fmla="*/ 193630 w 1876620"/>
                  <a:gd name="connsiteY92" fmla="*/ 878212 h 2261739"/>
                  <a:gd name="connsiteX93" fmla="*/ 1680264 w 1876620"/>
                  <a:gd name="connsiteY93" fmla="*/ 849459 h 2261739"/>
                  <a:gd name="connsiteX94" fmla="*/ 1648627 w 1876620"/>
                  <a:gd name="connsiteY94" fmla="*/ 975968 h 2261739"/>
                  <a:gd name="connsiteX95" fmla="*/ 1648611 w 1876620"/>
                  <a:gd name="connsiteY95" fmla="*/ 975688 h 2261739"/>
                  <a:gd name="connsiteX96" fmla="*/ 1680264 w 1876620"/>
                  <a:gd name="connsiteY96" fmla="*/ 849459 h 2261739"/>
                  <a:gd name="connsiteX97" fmla="*/ 1876578 w 1876620"/>
                  <a:gd name="connsiteY97" fmla="*/ 601928 h 2261739"/>
                  <a:gd name="connsiteX98" fmla="*/ 1876620 w 1876620"/>
                  <a:gd name="connsiteY98" fmla="*/ 601962 h 2261739"/>
                  <a:gd name="connsiteX99" fmla="*/ 1871955 w 1876620"/>
                  <a:gd name="connsiteY99" fmla="*/ 622949 h 2261739"/>
                  <a:gd name="connsiteX100" fmla="*/ 1876578 w 1876620"/>
                  <a:gd name="connsiteY100" fmla="*/ 601928 h 2261739"/>
                  <a:gd name="connsiteX101" fmla="*/ 356558 w 1876620"/>
                  <a:gd name="connsiteY101" fmla="*/ 362349 h 2261739"/>
                  <a:gd name="connsiteX102" fmla="*/ 356558 w 1876620"/>
                  <a:gd name="connsiteY102" fmla="*/ 362496 h 2261739"/>
                  <a:gd name="connsiteX103" fmla="*/ 245539 w 1876620"/>
                  <a:gd name="connsiteY103" fmla="*/ 368491 h 2261739"/>
                  <a:gd name="connsiteX104" fmla="*/ 245539 w 1876620"/>
                  <a:gd name="connsiteY104" fmla="*/ 368190 h 2261739"/>
                  <a:gd name="connsiteX105" fmla="*/ 356558 w 1876620"/>
                  <a:gd name="connsiteY105" fmla="*/ 362349 h 2261739"/>
                  <a:gd name="connsiteX106" fmla="*/ 1736258 w 1876620"/>
                  <a:gd name="connsiteY106" fmla="*/ 239553 h 2261739"/>
                  <a:gd name="connsiteX107" fmla="*/ 1736312 w 1876620"/>
                  <a:gd name="connsiteY107" fmla="*/ 239616 h 2261739"/>
                  <a:gd name="connsiteX108" fmla="*/ 1745273 w 1876620"/>
                  <a:gd name="connsiteY108" fmla="*/ 373986 h 2261739"/>
                  <a:gd name="connsiteX109" fmla="*/ 1736258 w 1876620"/>
                  <a:gd name="connsiteY109" fmla="*/ 239553 h 2261739"/>
                  <a:gd name="connsiteX110" fmla="*/ 1305806 w 1876620"/>
                  <a:gd name="connsiteY110" fmla="*/ 151186 h 2261739"/>
                  <a:gd name="connsiteX111" fmla="*/ 1321234 w 1876620"/>
                  <a:gd name="connsiteY111" fmla="*/ 157796 h 2261739"/>
                  <a:gd name="connsiteX112" fmla="*/ 1321141 w 1876620"/>
                  <a:gd name="connsiteY112" fmla="*/ 157796 h 2261739"/>
                  <a:gd name="connsiteX113" fmla="*/ 1305806 w 1876620"/>
                  <a:gd name="connsiteY113" fmla="*/ 151186 h 2261739"/>
                  <a:gd name="connsiteX114" fmla="*/ 1695341 w 1876620"/>
                  <a:gd name="connsiteY114" fmla="*/ 134373 h 2261739"/>
                  <a:gd name="connsiteX115" fmla="*/ 1695389 w 1876620"/>
                  <a:gd name="connsiteY115" fmla="*/ 134419 h 2261739"/>
                  <a:gd name="connsiteX116" fmla="*/ 1701235 w 1876620"/>
                  <a:gd name="connsiteY116" fmla="*/ 198706 h 2261739"/>
                  <a:gd name="connsiteX117" fmla="*/ 1725275 w 1876620"/>
                  <a:gd name="connsiteY117" fmla="*/ 226744 h 2261739"/>
                  <a:gd name="connsiteX118" fmla="*/ 1701156 w 1876620"/>
                  <a:gd name="connsiteY118" fmla="*/ 198881 h 2261739"/>
                  <a:gd name="connsiteX119" fmla="*/ 1695341 w 1876620"/>
                  <a:gd name="connsiteY119" fmla="*/ 134373 h 2261739"/>
                  <a:gd name="connsiteX120" fmla="*/ 1085032 w 1876620"/>
                  <a:gd name="connsiteY120" fmla="*/ 127440 h 2261739"/>
                  <a:gd name="connsiteX121" fmla="*/ 1081577 w 1876620"/>
                  <a:gd name="connsiteY121" fmla="*/ 134347 h 2261739"/>
                  <a:gd name="connsiteX122" fmla="*/ 1081496 w 1876620"/>
                  <a:gd name="connsiteY122" fmla="*/ 134344 h 2261739"/>
                  <a:gd name="connsiteX123" fmla="*/ 1085032 w 1876620"/>
                  <a:gd name="connsiteY123" fmla="*/ 127440 h 2261739"/>
                  <a:gd name="connsiteX124" fmla="*/ 1075695 w 1876620"/>
                  <a:gd name="connsiteY124" fmla="*/ 111042 h 2261739"/>
                  <a:gd name="connsiteX125" fmla="*/ 1093234 w 1876620"/>
                  <a:gd name="connsiteY125" fmla="*/ 111042 h 2261739"/>
                  <a:gd name="connsiteX126" fmla="*/ 1093126 w 1876620"/>
                  <a:gd name="connsiteY126" fmla="*/ 111256 h 2261739"/>
                  <a:gd name="connsiteX127" fmla="*/ 1075679 w 1876620"/>
                  <a:gd name="connsiteY127" fmla="*/ 111256 h 2261739"/>
                  <a:gd name="connsiteX128" fmla="*/ 1064044 w 1876620"/>
                  <a:gd name="connsiteY128" fmla="*/ 134344 h 2261739"/>
                  <a:gd name="connsiteX129" fmla="*/ 1064040 w 1876620"/>
                  <a:gd name="connsiteY129" fmla="*/ 134344 h 2261739"/>
                  <a:gd name="connsiteX130" fmla="*/ 1075695 w 1876620"/>
                  <a:gd name="connsiteY130" fmla="*/ 111042 h 2261739"/>
                  <a:gd name="connsiteX131" fmla="*/ 1417518 w 1876620"/>
                  <a:gd name="connsiteY131" fmla="*/ 103205 h 2261739"/>
                  <a:gd name="connsiteX132" fmla="*/ 1391326 w 1876620"/>
                  <a:gd name="connsiteY132" fmla="*/ 111256 h 2261739"/>
                  <a:gd name="connsiteX133" fmla="*/ 1368056 w 1876620"/>
                  <a:gd name="connsiteY133" fmla="*/ 157796 h 2261739"/>
                  <a:gd name="connsiteX134" fmla="*/ 1368004 w 1876620"/>
                  <a:gd name="connsiteY134" fmla="*/ 157796 h 2261739"/>
                  <a:gd name="connsiteX135" fmla="*/ 1391388 w 1876620"/>
                  <a:gd name="connsiteY135" fmla="*/ 111042 h 2261739"/>
                  <a:gd name="connsiteX136" fmla="*/ 1417518 w 1876620"/>
                  <a:gd name="connsiteY136" fmla="*/ 103205 h 2261739"/>
                  <a:gd name="connsiteX137" fmla="*/ 1479089 w 1876620"/>
                  <a:gd name="connsiteY137" fmla="*/ 29223 h 2261739"/>
                  <a:gd name="connsiteX138" fmla="*/ 1476287 w 1876620"/>
                  <a:gd name="connsiteY138" fmla="*/ 35366 h 2261739"/>
                  <a:gd name="connsiteX139" fmla="*/ 1479081 w 1876620"/>
                  <a:gd name="connsiteY139" fmla="*/ 29222 h 2261739"/>
                  <a:gd name="connsiteX140" fmla="*/ 1555081 w 1876620"/>
                  <a:gd name="connsiteY140" fmla="*/ 0 h 2261739"/>
                  <a:gd name="connsiteX141" fmla="*/ 1555113 w 1876620"/>
                  <a:gd name="connsiteY141" fmla="*/ 30 h 2261739"/>
                  <a:gd name="connsiteX142" fmla="*/ 1526791 w 1876620"/>
                  <a:gd name="connsiteY142" fmla="*/ 21211 h 2261739"/>
                  <a:gd name="connsiteX143" fmla="*/ 1555081 w 1876620"/>
                  <a:gd name="connsiteY143" fmla="*/ 0 h 2261739"/>
                  <a:gd name="connsiteX0" fmla="*/ 187078 w 1876620"/>
                  <a:gd name="connsiteY0" fmla="*/ 1531227 h 2261739"/>
                  <a:gd name="connsiteX1" fmla="*/ 187099 w 1876620"/>
                  <a:gd name="connsiteY1" fmla="*/ 1531251 h 2261739"/>
                  <a:gd name="connsiteX2" fmla="*/ 187099 w 1876620"/>
                  <a:gd name="connsiteY2" fmla="*/ 1665597 h 2261739"/>
                  <a:gd name="connsiteX3" fmla="*/ 257285 w 1876620"/>
                  <a:gd name="connsiteY3" fmla="*/ 1694684 h 2261739"/>
                  <a:gd name="connsiteX4" fmla="*/ 266370 w 1876620"/>
                  <a:gd name="connsiteY4" fmla="*/ 1717682 h 2261739"/>
                  <a:gd name="connsiteX5" fmla="*/ 257232 w 1876620"/>
                  <a:gd name="connsiteY5" fmla="*/ 1694843 h 2261739"/>
                  <a:gd name="connsiteX6" fmla="*/ 187078 w 1876620"/>
                  <a:gd name="connsiteY6" fmla="*/ 1665622 h 2261739"/>
                  <a:gd name="connsiteX7" fmla="*/ 187078 w 1876620"/>
                  <a:gd name="connsiteY7" fmla="*/ 1531227 h 2261739"/>
                  <a:gd name="connsiteX8" fmla="*/ 116822 w 1876620"/>
                  <a:gd name="connsiteY8" fmla="*/ 1396912 h 2261739"/>
                  <a:gd name="connsiteX9" fmla="*/ 116914 w 1876620"/>
                  <a:gd name="connsiteY9" fmla="*/ 1397087 h 2261739"/>
                  <a:gd name="connsiteX10" fmla="*/ 93566 w 1876620"/>
                  <a:gd name="connsiteY10" fmla="*/ 1426037 h 2261739"/>
                  <a:gd name="connsiteX11" fmla="*/ 93539 w 1876620"/>
                  <a:gd name="connsiteY11" fmla="*/ 1426006 h 2261739"/>
                  <a:gd name="connsiteX12" fmla="*/ 116822 w 1876620"/>
                  <a:gd name="connsiteY12" fmla="*/ 1396912 h 2261739"/>
                  <a:gd name="connsiteX13" fmla="*/ 1223334 w 1876620"/>
                  <a:gd name="connsiteY13" fmla="*/ 1324350 h 2261739"/>
                  <a:gd name="connsiteX14" fmla="*/ 1263341 w 1876620"/>
                  <a:gd name="connsiteY14" fmla="*/ 1324733 h 2261739"/>
                  <a:gd name="connsiteX15" fmla="*/ 1259025 w 1876620"/>
                  <a:gd name="connsiteY15" fmla="*/ 1525434 h 2261739"/>
                  <a:gd name="connsiteX16" fmla="*/ 1321891 w 1876620"/>
                  <a:gd name="connsiteY16" fmla="*/ 1531251 h 2261739"/>
                  <a:gd name="connsiteX17" fmla="*/ 1336154 w 1876620"/>
                  <a:gd name="connsiteY17" fmla="*/ 1626511 h 2261739"/>
                  <a:gd name="connsiteX18" fmla="*/ 1390200 w 1876620"/>
                  <a:gd name="connsiteY18" fmla="*/ 1618694 h 2261739"/>
                  <a:gd name="connsiteX19" fmla="*/ 1402172 w 1876620"/>
                  <a:gd name="connsiteY19" fmla="*/ 1495345 h 2261739"/>
                  <a:gd name="connsiteX20" fmla="*/ 1385542 w 1876620"/>
                  <a:gd name="connsiteY20" fmla="*/ 1694843 h 2261739"/>
                  <a:gd name="connsiteX21" fmla="*/ 1350465 w 1876620"/>
                  <a:gd name="connsiteY21" fmla="*/ 1724065 h 2261739"/>
                  <a:gd name="connsiteX22" fmla="*/ 1286157 w 1876620"/>
                  <a:gd name="connsiteY22" fmla="*/ 1724065 h 2261739"/>
                  <a:gd name="connsiteX23" fmla="*/ 1268619 w 1876620"/>
                  <a:gd name="connsiteY23" fmla="*/ 1782508 h 2261739"/>
                  <a:gd name="connsiteX24" fmla="*/ 1356311 w 1876620"/>
                  <a:gd name="connsiteY24" fmla="*/ 1817573 h 2261739"/>
                  <a:gd name="connsiteX25" fmla="*/ 1391388 w 1876620"/>
                  <a:gd name="connsiteY25" fmla="*/ 1876016 h 2261739"/>
                  <a:gd name="connsiteX26" fmla="*/ 1461542 w 1876620"/>
                  <a:gd name="connsiteY26" fmla="*/ 1916926 h 2261739"/>
                  <a:gd name="connsiteX27" fmla="*/ 1508312 w 1876620"/>
                  <a:gd name="connsiteY27" fmla="*/ 2039656 h 2261739"/>
                  <a:gd name="connsiteX28" fmla="*/ 1590158 w 1876620"/>
                  <a:gd name="connsiteY28" fmla="*/ 2068878 h 2261739"/>
                  <a:gd name="connsiteX29" fmla="*/ 1590158 w 1876620"/>
                  <a:gd name="connsiteY29" fmla="*/ 2156542 h 2261739"/>
                  <a:gd name="connsiteX30" fmla="*/ 1426465 w 1876620"/>
                  <a:gd name="connsiteY30" fmla="*/ 2156542 h 2261739"/>
                  <a:gd name="connsiteX31" fmla="*/ 1368004 w 1876620"/>
                  <a:gd name="connsiteY31" fmla="*/ 2214985 h 2261739"/>
                  <a:gd name="connsiteX32" fmla="*/ 1309542 w 1876620"/>
                  <a:gd name="connsiteY32" fmla="*/ 2244206 h 2261739"/>
                  <a:gd name="connsiteX33" fmla="*/ 1023080 w 1876620"/>
                  <a:gd name="connsiteY33" fmla="*/ 2261739 h 2261739"/>
                  <a:gd name="connsiteX34" fmla="*/ 888618 w 1876620"/>
                  <a:gd name="connsiteY34" fmla="*/ 2150698 h 2261739"/>
                  <a:gd name="connsiteX35" fmla="*/ 853541 w 1876620"/>
                  <a:gd name="connsiteY35" fmla="*/ 2174075 h 2261739"/>
                  <a:gd name="connsiteX36" fmla="*/ 783387 w 1876620"/>
                  <a:gd name="connsiteY36" fmla="*/ 2162386 h 2261739"/>
                  <a:gd name="connsiteX37" fmla="*/ 754156 w 1876620"/>
                  <a:gd name="connsiteY37" fmla="*/ 2185763 h 2261739"/>
                  <a:gd name="connsiteX38" fmla="*/ 701540 w 1876620"/>
                  <a:gd name="connsiteY38" fmla="*/ 2162386 h 2261739"/>
                  <a:gd name="connsiteX39" fmla="*/ 643079 w 1876620"/>
                  <a:gd name="connsiteY39" fmla="*/ 2092255 h 2261739"/>
                  <a:gd name="connsiteX40" fmla="*/ 619694 w 1876620"/>
                  <a:gd name="connsiteY40" fmla="*/ 2033812 h 2261739"/>
                  <a:gd name="connsiteX41" fmla="*/ 543694 w 1876620"/>
                  <a:gd name="connsiteY41" fmla="*/ 1981213 h 2261739"/>
                  <a:gd name="connsiteX42" fmla="*/ 502771 w 1876620"/>
                  <a:gd name="connsiteY42" fmla="*/ 1893549 h 2261739"/>
                  <a:gd name="connsiteX43" fmla="*/ 385847 w 1876620"/>
                  <a:gd name="connsiteY43" fmla="*/ 1817573 h 2261739"/>
                  <a:gd name="connsiteX44" fmla="*/ 374155 w 1876620"/>
                  <a:gd name="connsiteY44" fmla="*/ 1759130 h 2261739"/>
                  <a:gd name="connsiteX45" fmla="*/ 307053 w 1876620"/>
                  <a:gd name="connsiteY45" fmla="*/ 1736770 h 2261739"/>
                  <a:gd name="connsiteX46" fmla="*/ 328596 w 1876620"/>
                  <a:gd name="connsiteY46" fmla="*/ 1672324 h 2261739"/>
                  <a:gd name="connsiteX47" fmla="*/ 393152 w 1876620"/>
                  <a:gd name="connsiteY47" fmla="*/ 1557611 h 2261739"/>
                  <a:gd name="connsiteX48" fmla="*/ 490361 w 1876620"/>
                  <a:gd name="connsiteY48" fmla="*/ 1571791 h 2261739"/>
                  <a:gd name="connsiteX49" fmla="*/ 526955 w 1876620"/>
                  <a:gd name="connsiteY49" fmla="*/ 1629238 h 2261739"/>
                  <a:gd name="connsiteX50" fmla="*/ 695851 w 1876620"/>
                  <a:gd name="connsiteY50" fmla="*/ 1607241 h 2261739"/>
                  <a:gd name="connsiteX51" fmla="*/ 709738 w 1876620"/>
                  <a:gd name="connsiteY51" fmla="*/ 1647054 h 2261739"/>
                  <a:gd name="connsiteX52" fmla="*/ 780111 w 1876620"/>
                  <a:gd name="connsiteY52" fmla="*/ 1643237 h 2261739"/>
                  <a:gd name="connsiteX53" fmla="*/ 830405 w 1876620"/>
                  <a:gd name="connsiteY53" fmla="*/ 1597606 h 2261739"/>
                  <a:gd name="connsiteX54" fmla="*/ 883325 w 1876620"/>
                  <a:gd name="connsiteY54" fmla="*/ 1595606 h 2261739"/>
                  <a:gd name="connsiteX55" fmla="*/ 882012 w 1876620"/>
                  <a:gd name="connsiteY55" fmla="*/ 1561975 h 2261739"/>
                  <a:gd name="connsiteX56" fmla="*/ 933806 w 1876620"/>
                  <a:gd name="connsiteY56" fmla="*/ 1541250 h 2261739"/>
                  <a:gd name="connsiteX57" fmla="*/ 1044527 w 1876620"/>
                  <a:gd name="connsiteY57" fmla="*/ 1613968 h 2261739"/>
                  <a:gd name="connsiteX58" fmla="*/ 1166695 w 1876620"/>
                  <a:gd name="connsiteY58" fmla="*/ 1472350 h 2261739"/>
                  <a:gd name="connsiteX59" fmla="*/ 1172512 w 1876620"/>
                  <a:gd name="connsiteY59" fmla="*/ 1377817 h 2261739"/>
                  <a:gd name="connsiteX60" fmla="*/ 1211546 w 1876620"/>
                  <a:gd name="connsiteY60" fmla="*/ 1369091 h 2261739"/>
                  <a:gd name="connsiteX61" fmla="*/ 1219803 w 1876620"/>
                  <a:gd name="connsiteY61" fmla="*/ 1330732 h 2261739"/>
                  <a:gd name="connsiteX62" fmla="*/ 1223334 w 1876620"/>
                  <a:gd name="connsiteY62" fmla="*/ 1324350 h 2261739"/>
                  <a:gd name="connsiteX63" fmla="*/ 1535504 w 1876620"/>
                  <a:gd name="connsiteY63" fmla="*/ 1299761 h 2261739"/>
                  <a:gd name="connsiteX64" fmla="*/ 1496619 w 1876620"/>
                  <a:gd name="connsiteY64" fmla="*/ 1344186 h 2261739"/>
                  <a:gd name="connsiteX65" fmla="*/ 1494361 w 1876620"/>
                  <a:gd name="connsiteY65" fmla="*/ 1355474 h 2261739"/>
                  <a:gd name="connsiteX66" fmla="*/ 1496605 w 1876620"/>
                  <a:gd name="connsiteY66" fmla="*/ 1344185 h 2261739"/>
                  <a:gd name="connsiteX67" fmla="*/ 1535504 w 1876620"/>
                  <a:gd name="connsiteY67" fmla="*/ 1299761 h 2261739"/>
                  <a:gd name="connsiteX68" fmla="*/ 47245 w 1876620"/>
                  <a:gd name="connsiteY68" fmla="*/ 1229674 h 2261739"/>
                  <a:gd name="connsiteX69" fmla="*/ 58551 w 1876620"/>
                  <a:gd name="connsiteY69" fmla="*/ 1285829 h 2261739"/>
                  <a:gd name="connsiteX70" fmla="*/ 70524 w 1876620"/>
                  <a:gd name="connsiteY70" fmla="*/ 1308654 h 2261739"/>
                  <a:gd name="connsiteX71" fmla="*/ 58462 w 1876620"/>
                  <a:gd name="connsiteY71" fmla="*/ 1285743 h 2261739"/>
                  <a:gd name="connsiteX72" fmla="*/ 47245 w 1876620"/>
                  <a:gd name="connsiteY72" fmla="*/ 1229674 h 2261739"/>
                  <a:gd name="connsiteX73" fmla="*/ 46728 w 1876620"/>
                  <a:gd name="connsiteY73" fmla="*/ 1227109 h 2261739"/>
                  <a:gd name="connsiteX74" fmla="*/ 46767 w 1876620"/>
                  <a:gd name="connsiteY74" fmla="*/ 1227301 h 2261739"/>
                  <a:gd name="connsiteX75" fmla="*/ 0 w 1876620"/>
                  <a:gd name="connsiteY75" fmla="*/ 1233145 h 2261739"/>
                  <a:gd name="connsiteX76" fmla="*/ 0 w 1876620"/>
                  <a:gd name="connsiteY76" fmla="*/ 1232927 h 2261739"/>
                  <a:gd name="connsiteX77" fmla="*/ 46728 w 1876620"/>
                  <a:gd name="connsiteY77" fmla="*/ 1227109 h 2261739"/>
                  <a:gd name="connsiteX78" fmla="*/ 29250 w 1876620"/>
                  <a:gd name="connsiteY78" fmla="*/ 1092857 h 2261739"/>
                  <a:gd name="connsiteX79" fmla="*/ 16836 w 1876620"/>
                  <a:gd name="connsiteY79" fmla="*/ 1137490 h 2261739"/>
                  <a:gd name="connsiteX80" fmla="*/ 29231 w 1876620"/>
                  <a:gd name="connsiteY80" fmla="*/ 1092882 h 2261739"/>
                  <a:gd name="connsiteX81" fmla="*/ 29250 w 1876620"/>
                  <a:gd name="connsiteY81" fmla="*/ 1092857 h 2261739"/>
                  <a:gd name="connsiteX82" fmla="*/ 1650158 w 1876620"/>
                  <a:gd name="connsiteY82" fmla="*/ 1003677 h 2261739"/>
                  <a:gd name="connsiteX83" fmla="*/ 1654466 w 1876620"/>
                  <a:gd name="connsiteY83" fmla="*/ 1081193 h 2261739"/>
                  <a:gd name="connsiteX84" fmla="*/ 1619389 w 1876620"/>
                  <a:gd name="connsiteY84" fmla="*/ 1203923 h 2261739"/>
                  <a:gd name="connsiteX85" fmla="*/ 1619352 w 1876620"/>
                  <a:gd name="connsiteY85" fmla="*/ 1203965 h 2261739"/>
                  <a:gd name="connsiteX86" fmla="*/ 1654428 w 1876620"/>
                  <a:gd name="connsiteY86" fmla="*/ 1080947 h 2261739"/>
                  <a:gd name="connsiteX87" fmla="*/ 1650158 w 1876620"/>
                  <a:gd name="connsiteY87" fmla="*/ 1003677 h 2261739"/>
                  <a:gd name="connsiteX88" fmla="*/ 193630 w 1876620"/>
                  <a:gd name="connsiteY88" fmla="*/ 878212 h 2261739"/>
                  <a:gd name="connsiteX89" fmla="*/ 122731 w 1876620"/>
                  <a:gd name="connsiteY89" fmla="*/ 888609 h 2261739"/>
                  <a:gd name="connsiteX90" fmla="*/ 106904 w 1876620"/>
                  <a:gd name="connsiteY90" fmla="*/ 941201 h 2261739"/>
                  <a:gd name="connsiteX91" fmla="*/ 122770 w 1876620"/>
                  <a:gd name="connsiteY91" fmla="*/ 888332 h 2261739"/>
                  <a:gd name="connsiteX92" fmla="*/ 193630 w 1876620"/>
                  <a:gd name="connsiteY92" fmla="*/ 878212 h 2261739"/>
                  <a:gd name="connsiteX93" fmla="*/ 1680264 w 1876620"/>
                  <a:gd name="connsiteY93" fmla="*/ 849459 h 2261739"/>
                  <a:gd name="connsiteX94" fmla="*/ 1648627 w 1876620"/>
                  <a:gd name="connsiteY94" fmla="*/ 975968 h 2261739"/>
                  <a:gd name="connsiteX95" fmla="*/ 1648611 w 1876620"/>
                  <a:gd name="connsiteY95" fmla="*/ 975688 h 2261739"/>
                  <a:gd name="connsiteX96" fmla="*/ 1680264 w 1876620"/>
                  <a:gd name="connsiteY96" fmla="*/ 849459 h 2261739"/>
                  <a:gd name="connsiteX97" fmla="*/ 1876578 w 1876620"/>
                  <a:gd name="connsiteY97" fmla="*/ 601928 h 2261739"/>
                  <a:gd name="connsiteX98" fmla="*/ 1876620 w 1876620"/>
                  <a:gd name="connsiteY98" fmla="*/ 601962 h 2261739"/>
                  <a:gd name="connsiteX99" fmla="*/ 1871955 w 1876620"/>
                  <a:gd name="connsiteY99" fmla="*/ 622949 h 2261739"/>
                  <a:gd name="connsiteX100" fmla="*/ 1876578 w 1876620"/>
                  <a:gd name="connsiteY100" fmla="*/ 601928 h 2261739"/>
                  <a:gd name="connsiteX101" fmla="*/ 356558 w 1876620"/>
                  <a:gd name="connsiteY101" fmla="*/ 362349 h 2261739"/>
                  <a:gd name="connsiteX102" fmla="*/ 356558 w 1876620"/>
                  <a:gd name="connsiteY102" fmla="*/ 362496 h 2261739"/>
                  <a:gd name="connsiteX103" fmla="*/ 245539 w 1876620"/>
                  <a:gd name="connsiteY103" fmla="*/ 368491 h 2261739"/>
                  <a:gd name="connsiteX104" fmla="*/ 245539 w 1876620"/>
                  <a:gd name="connsiteY104" fmla="*/ 368190 h 2261739"/>
                  <a:gd name="connsiteX105" fmla="*/ 356558 w 1876620"/>
                  <a:gd name="connsiteY105" fmla="*/ 362349 h 2261739"/>
                  <a:gd name="connsiteX106" fmla="*/ 1736258 w 1876620"/>
                  <a:gd name="connsiteY106" fmla="*/ 239553 h 2261739"/>
                  <a:gd name="connsiteX107" fmla="*/ 1736312 w 1876620"/>
                  <a:gd name="connsiteY107" fmla="*/ 239616 h 2261739"/>
                  <a:gd name="connsiteX108" fmla="*/ 1745273 w 1876620"/>
                  <a:gd name="connsiteY108" fmla="*/ 373986 h 2261739"/>
                  <a:gd name="connsiteX109" fmla="*/ 1736258 w 1876620"/>
                  <a:gd name="connsiteY109" fmla="*/ 239553 h 2261739"/>
                  <a:gd name="connsiteX110" fmla="*/ 1305806 w 1876620"/>
                  <a:gd name="connsiteY110" fmla="*/ 151186 h 2261739"/>
                  <a:gd name="connsiteX111" fmla="*/ 1321234 w 1876620"/>
                  <a:gd name="connsiteY111" fmla="*/ 157796 h 2261739"/>
                  <a:gd name="connsiteX112" fmla="*/ 1321141 w 1876620"/>
                  <a:gd name="connsiteY112" fmla="*/ 157796 h 2261739"/>
                  <a:gd name="connsiteX113" fmla="*/ 1305806 w 1876620"/>
                  <a:gd name="connsiteY113" fmla="*/ 151186 h 2261739"/>
                  <a:gd name="connsiteX114" fmla="*/ 1695341 w 1876620"/>
                  <a:gd name="connsiteY114" fmla="*/ 134373 h 2261739"/>
                  <a:gd name="connsiteX115" fmla="*/ 1695389 w 1876620"/>
                  <a:gd name="connsiteY115" fmla="*/ 134419 h 2261739"/>
                  <a:gd name="connsiteX116" fmla="*/ 1701235 w 1876620"/>
                  <a:gd name="connsiteY116" fmla="*/ 198706 h 2261739"/>
                  <a:gd name="connsiteX117" fmla="*/ 1725275 w 1876620"/>
                  <a:gd name="connsiteY117" fmla="*/ 226744 h 2261739"/>
                  <a:gd name="connsiteX118" fmla="*/ 1701156 w 1876620"/>
                  <a:gd name="connsiteY118" fmla="*/ 198881 h 2261739"/>
                  <a:gd name="connsiteX119" fmla="*/ 1695341 w 1876620"/>
                  <a:gd name="connsiteY119" fmla="*/ 134373 h 2261739"/>
                  <a:gd name="connsiteX120" fmla="*/ 1085032 w 1876620"/>
                  <a:gd name="connsiteY120" fmla="*/ 127440 h 2261739"/>
                  <a:gd name="connsiteX121" fmla="*/ 1081577 w 1876620"/>
                  <a:gd name="connsiteY121" fmla="*/ 134347 h 2261739"/>
                  <a:gd name="connsiteX122" fmla="*/ 1081496 w 1876620"/>
                  <a:gd name="connsiteY122" fmla="*/ 134344 h 2261739"/>
                  <a:gd name="connsiteX123" fmla="*/ 1085032 w 1876620"/>
                  <a:gd name="connsiteY123" fmla="*/ 127440 h 2261739"/>
                  <a:gd name="connsiteX124" fmla="*/ 1075695 w 1876620"/>
                  <a:gd name="connsiteY124" fmla="*/ 111042 h 2261739"/>
                  <a:gd name="connsiteX125" fmla="*/ 1093234 w 1876620"/>
                  <a:gd name="connsiteY125" fmla="*/ 111042 h 2261739"/>
                  <a:gd name="connsiteX126" fmla="*/ 1093126 w 1876620"/>
                  <a:gd name="connsiteY126" fmla="*/ 111256 h 2261739"/>
                  <a:gd name="connsiteX127" fmla="*/ 1075679 w 1876620"/>
                  <a:gd name="connsiteY127" fmla="*/ 111256 h 2261739"/>
                  <a:gd name="connsiteX128" fmla="*/ 1064044 w 1876620"/>
                  <a:gd name="connsiteY128" fmla="*/ 134344 h 2261739"/>
                  <a:gd name="connsiteX129" fmla="*/ 1064040 w 1876620"/>
                  <a:gd name="connsiteY129" fmla="*/ 134344 h 2261739"/>
                  <a:gd name="connsiteX130" fmla="*/ 1075695 w 1876620"/>
                  <a:gd name="connsiteY130" fmla="*/ 111042 h 2261739"/>
                  <a:gd name="connsiteX131" fmla="*/ 1417518 w 1876620"/>
                  <a:gd name="connsiteY131" fmla="*/ 103205 h 2261739"/>
                  <a:gd name="connsiteX132" fmla="*/ 1391326 w 1876620"/>
                  <a:gd name="connsiteY132" fmla="*/ 111256 h 2261739"/>
                  <a:gd name="connsiteX133" fmla="*/ 1368056 w 1876620"/>
                  <a:gd name="connsiteY133" fmla="*/ 157796 h 2261739"/>
                  <a:gd name="connsiteX134" fmla="*/ 1368004 w 1876620"/>
                  <a:gd name="connsiteY134" fmla="*/ 157796 h 2261739"/>
                  <a:gd name="connsiteX135" fmla="*/ 1391388 w 1876620"/>
                  <a:gd name="connsiteY135" fmla="*/ 111042 h 2261739"/>
                  <a:gd name="connsiteX136" fmla="*/ 1417518 w 1876620"/>
                  <a:gd name="connsiteY136" fmla="*/ 103205 h 2261739"/>
                  <a:gd name="connsiteX137" fmla="*/ 1476287 w 1876620"/>
                  <a:gd name="connsiteY137" fmla="*/ 35366 h 2261739"/>
                  <a:gd name="connsiteX138" fmla="*/ 1479081 w 1876620"/>
                  <a:gd name="connsiteY138" fmla="*/ 29222 h 2261739"/>
                  <a:gd name="connsiteX139" fmla="*/ 1479089 w 1876620"/>
                  <a:gd name="connsiteY139" fmla="*/ 29223 h 2261739"/>
                  <a:gd name="connsiteX140" fmla="*/ 1555081 w 1876620"/>
                  <a:gd name="connsiteY140" fmla="*/ 0 h 2261739"/>
                  <a:gd name="connsiteX141" fmla="*/ 1555113 w 1876620"/>
                  <a:gd name="connsiteY141" fmla="*/ 30 h 2261739"/>
                  <a:gd name="connsiteX142" fmla="*/ 1526791 w 1876620"/>
                  <a:gd name="connsiteY142" fmla="*/ 21211 h 2261739"/>
                  <a:gd name="connsiteX143" fmla="*/ 1555081 w 1876620"/>
                  <a:gd name="connsiteY143" fmla="*/ 0 h 2261739"/>
                  <a:gd name="connsiteX0" fmla="*/ 187078 w 1876620"/>
                  <a:gd name="connsiteY0" fmla="*/ 1531227 h 2261739"/>
                  <a:gd name="connsiteX1" fmla="*/ 187099 w 1876620"/>
                  <a:gd name="connsiteY1" fmla="*/ 1531251 h 2261739"/>
                  <a:gd name="connsiteX2" fmla="*/ 187099 w 1876620"/>
                  <a:gd name="connsiteY2" fmla="*/ 1665597 h 2261739"/>
                  <a:gd name="connsiteX3" fmla="*/ 257285 w 1876620"/>
                  <a:gd name="connsiteY3" fmla="*/ 1694684 h 2261739"/>
                  <a:gd name="connsiteX4" fmla="*/ 266370 w 1876620"/>
                  <a:gd name="connsiteY4" fmla="*/ 1717682 h 2261739"/>
                  <a:gd name="connsiteX5" fmla="*/ 257232 w 1876620"/>
                  <a:gd name="connsiteY5" fmla="*/ 1694843 h 2261739"/>
                  <a:gd name="connsiteX6" fmla="*/ 187078 w 1876620"/>
                  <a:gd name="connsiteY6" fmla="*/ 1665622 h 2261739"/>
                  <a:gd name="connsiteX7" fmla="*/ 187078 w 1876620"/>
                  <a:gd name="connsiteY7" fmla="*/ 1531227 h 2261739"/>
                  <a:gd name="connsiteX8" fmla="*/ 116822 w 1876620"/>
                  <a:gd name="connsiteY8" fmla="*/ 1396912 h 2261739"/>
                  <a:gd name="connsiteX9" fmla="*/ 116914 w 1876620"/>
                  <a:gd name="connsiteY9" fmla="*/ 1397087 h 2261739"/>
                  <a:gd name="connsiteX10" fmla="*/ 93566 w 1876620"/>
                  <a:gd name="connsiteY10" fmla="*/ 1426037 h 2261739"/>
                  <a:gd name="connsiteX11" fmla="*/ 93539 w 1876620"/>
                  <a:gd name="connsiteY11" fmla="*/ 1426006 h 2261739"/>
                  <a:gd name="connsiteX12" fmla="*/ 116822 w 1876620"/>
                  <a:gd name="connsiteY12" fmla="*/ 1396912 h 2261739"/>
                  <a:gd name="connsiteX13" fmla="*/ 1223334 w 1876620"/>
                  <a:gd name="connsiteY13" fmla="*/ 1324350 h 2261739"/>
                  <a:gd name="connsiteX14" fmla="*/ 1263341 w 1876620"/>
                  <a:gd name="connsiteY14" fmla="*/ 1324733 h 2261739"/>
                  <a:gd name="connsiteX15" fmla="*/ 1259025 w 1876620"/>
                  <a:gd name="connsiteY15" fmla="*/ 1525434 h 2261739"/>
                  <a:gd name="connsiteX16" fmla="*/ 1321891 w 1876620"/>
                  <a:gd name="connsiteY16" fmla="*/ 1531251 h 2261739"/>
                  <a:gd name="connsiteX17" fmla="*/ 1336154 w 1876620"/>
                  <a:gd name="connsiteY17" fmla="*/ 1626511 h 2261739"/>
                  <a:gd name="connsiteX18" fmla="*/ 1390200 w 1876620"/>
                  <a:gd name="connsiteY18" fmla="*/ 1618694 h 2261739"/>
                  <a:gd name="connsiteX19" fmla="*/ 1402172 w 1876620"/>
                  <a:gd name="connsiteY19" fmla="*/ 1495345 h 2261739"/>
                  <a:gd name="connsiteX20" fmla="*/ 1385542 w 1876620"/>
                  <a:gd name="connsiteY20" fmla="*/ 1694843 h 2261739"/>
                  <a:gd name="connsiteX21" fmla="*/ 1350465 w 1876620"/>
                  <a:gd name="connsiteY21" fmla="*/ 1724065 h 2261739"/>
                  <a:gd name="connsiteX22" fmla="*/ 1286157 w 1876620"/>
                  <a:gd name="connsiteY22" fmla="*/ 1724065 h 2261739"/>
                  <a:gd name="connsiteX23" fmla="*/ 1268619 w 1876620"/>
                  <a:gd name="connsiteY23" fmla="*/ 1782508 h 2261739"/>
                  <a:gd name="connsiteX24" fmla="*/ 1356311 w 1876620"/>
                  <a:gd name="connsiteY24" fmla="*/ 1817573 h 2261739"/>
                  <a:gd name="connsiteX25" fmla="*/ 1391388 w 1876620"/>
                  <a:gd name="connsiteY25" fmla="*/ 1876016 h 2261739"/>
                  <a:gd name="connsiteX26" fmla="*/ 1461542 w 1876620"/>
                  <a:gd name="connsiteY26" fmla="*/ 1916926 h 2261739"/>
                  <a:gd name="connsiteX27" fmla="*/ 1508312 w 1876620"/>
                  <a:gd name="connsiteY27" fmla="*/ 2039656 h 2261739"/>
                  <a:gd name="connsiteX28" fmla="*/ 1590158 w 1876620"/>
                  <a:gd name="connsiteY28" fmla="*/ 2068878 h 2261739"/>
                  <a:gd name="connsiteX29" fmla="*/ 1590158 w 1876620"/>
                  <a:gd name="connsiteY29" fmla="*/ 2156542 h 2261739"/>
                  <a:gd name="connsiteX30" fmla="*/ 1426465 w 1876620"/>
                  <a:gd name="connsiteY30" fmla="*/ 2156542 h 2261739"/>
                  <a:gd name="connsiteX31" fmla="*/ 1368004 w 1876620"/>
                  <a:gd name="connsiteY31" fmla="*/ 2214985 h 2261739"/>
                  <a:gd name="connsiteX32" fmla="*/ 1309542 w 1876620"/>
                  <a:gd name="connsiteY32" fmla="*/ 2244206 h 2261739"/>
                  <a:gd name="connsiteX33" fmla="*/ 1023080 w 1876620"/>
                  <a:gd name="connsiteY33" fmla="*/ 2261739 h 2261739"/>
                  <a:gd name="connsiteX34" fmla="*/ 888618 w 1876620"/>
                  <a:gd name="connsiteY34" fmla="*/ 2150698 h 2261739"/>
                  <a:gd name="connsiteX35" fmla="*/ 853541 w 1876620"/>
                  <a:gd name="connsiteY35" fmla="*/ 2174075 h 2261739"/>
                  <a:gd name="connsiteX36" fmla="*/ 783387 w 1876620"/>
                  <a:gd name="connsiteY36" fmla="*/ 2162386 h 2261739"/>
                  <a:gd name="connsiteX37" fmla="*/ 754156 w 1876620"/>
                  <a:gd name="connsiteY37" fmla="*/ 2185763 h 2261739"/>
                  <a:gd name="connsiteX38" fmla="*/ 701540 w 1876620"/>
                  <a:gd name="connsiteY38" fmla="*/ 2162386 h 2261739"/>
                  <a:gd name="connsiteX39" fmla="*/ 643079 w 1876620"/>
                  <a:gd name="connsiteY39" fmla="*/ 2092255 h 2261739"/>
                  <a:gd name="connsiteX40" fmla="*/ 619694 w 1876620"/>
                  <a:gd name="connsiteY40" fmla="*/ 2033812 h 2261739"/>
                  <a:gd name="connsiteX41" fmla="*/ 543694 w 1876620"/>
                  <a:gd name="connsiteY41" fmla="*/ 1981213 h 2261739"/>
                  <a:gd name="connsiteX42" fmla="*/ 502771 w 1876620"/>
                  <a:gd name="connsiteY42" fmla="*/ 1893549 h 2261739"/>
                  <a:gd name="connsiteX43" fmla="*/ 385847 w 1876620"/>
                  <a:gd name="connsiteY43" fmla="*/ 1817573 h 2261739"/>
                  <a:gd name="connsiteX44" fmla="*/ 374155 w 1876620"/>
                  <a:gd name="connsiteY44" fmla="*/ 1759130 h 2261739"/>
                  <a:gd name="connsiteX45" fmla="*/ 307053 w 1876620"/>
                  <a:gd name="connsiteY45" fmla="*/ 1736770 h 2261739"/>
                  <a:gd name="connsiteX46" fmla="*/ 328596 w 1876620"/>
                  <a:gd name="connsiteY46" fmla="*/ 1672324 h 2261739"/>
                  <a:gd name="connsiteX47" fmla="*/ 393152 w 1876620"/>
                  <a:gd name="connsiteY47" fmla="*/ 1557611 h 2261739"/>
                  <a:gd name="connsiteX48" fmla="*/ 490361 w 1876620"/>
                  <a:gd name="connsiteY48" fmla="*/ 1571791 h 2261739"/>
                  <a:gd name="connsiteX49" fmla="*/ 526955 w 1876620"/>
                  <a:gd name="connsiteY49" fmla="*/ 1629238 h 2261739"/>
                  <a:gd name="connsiteX50" fmla="*/ 695851 w 1876620"/>
                  <a:gd name="connsiteY50" fmla="*/ 1607241 h 2261739"/>
                  <a:gd name="connsiteX51" fmla="*/ 709738 w 1876620"/>
                  <a:gd name="connsiteY51" fmla="*/ 1647054 h 2261739"/>
                  <a:gd name="connsiteX52" fmla="*/ 780111 w 1876620"/>
                  <a:gd name="connsiteY52" fmla="*/ 1643237 h 2261739"/>
                  <a:gd name="connsiteX53" fmla="*/ 830405 w 1876620"/>
                  <a:gd name="connsiteY53" fmla="*/ 1597606 h 2261739"/>
                  <a:gd name="connsiteX54" fmla="*/ 883325 w 1876620"/>
                  <a:gd name="connsiteY54" fmla="*/ 1595606 h 2261739"/>
                  <a:gd name="connsiteX55" fmla="*/ 882012 w 1876620"/>
                  <a:gd name="connsiteY55" fmla="*/ 1561975 h 2261739"/>
                  <a:gd name="connsiteX56" fmla="*/ 933806 w 1876620"/>
                  <a:gd name="connsiteY56" fmla="*/ 1541250 h 2261739"/>
                  <a:gd name="connsiteX57" fmla="*/ 1044527 w 1876620"/>
                  <a:gd name="connsiteY57" fmla="*/ 1613968 h 2261739"/>
                  <a:gd name="connsiteX58" fmla="*/ 1166695 w 1876620"/>
                  <a:gd name="connsiteY58" fmla="*/ 1472350 h 2261739"/>
                  <a:gd name="connsiteX59" fmla="*/ 1172512 w 1876620"/>
                  <a:gd name="connsiteY59" fmla="*/ 1377817 h 2261739"/>
                  <a:gd name="connsiteX60" fmla="*/ 1211546 w 1876620"/>
                  <a:gd name="connsiteY60" fmla="*/ 1369091 h 2261739"/>
                  <a:gd name="connsiteX61" fmla="*/ 1219803 w 1876620"/>
                  <a:gd name="connsiteY61" fmla="*/ 1330732 h 2261739"/>
                  <a:gd name="connsiteX62" fmla="*/ 1223334 w 1876620"/>
                  <a:gd name="connsiteY62" fmla="*/ 1324350 h 2261739"/>
                  <a:gd name="connsiteX63" fmla="*/ 1535504 w 1876620"/>
                  <a:gd name="connsiteY63" fmla="*/ 1299761 h 2261739"/>
                  <a:gd name="connsiteX64" fmla="*/ 1496619 w 1876620"/>
                  <a:gd name="connsiteY64" fmla="*/ 1344186 h 2261739"/>
                  <a:gd name="connsiteX65" fmla="*/ 1494361 w 1876620"/>
                  <a:gd name="connsiteY65" fmla="*/ 1355474 h 2261739"/>
                  <a:gd name="connsiteX66" fmla="*/ 1496605 w 1876620"/>
                  <a:gd name="connsiteY66" fmla="*/ 1344185 h 2261739"/>
                  <a:gd name="connsiteX67" fmla="*/ 1535504 w 1876620"/>
                  <a:gd name="connsiteY67" fmla="*/ 1299761 h 2261739"/>
                  <a:gd name="connsiteX68" fmla="*/ 47245 w 1876620"/>
                  <a:gd name="connsiteY68" fmla="*/ 1229674 h 2261739"/>
                  <a:gd name="connsiteX69" fmla="*/ 58551 w 1876620"/>
                  <a:gd name="connsiteY69" fmla="*/ 1285829 h 2261739"/>
                  <a:gd name="connsiteX70" fmla="*/ 70524 w 1876620"/>
                  <a:gd name="connsiteY70" fmla="*/ 1308654 h 2261739"/>
                  <a:gd name="connsiteX71" fmla="*/ 58462 w 1876620"/>
                  <a:gd name="connsiteY71" fmla="*/ 1285743 h 2261739"/>
                  <a:gd name="connsiteX72" fmla="*/ 47245 w 1876620"/>
                  <a:gd name="connsiteY72" fmla="*/ 1229674 h 2261739"/>
                  <a:gd name="connsiteX73" fmla="*/ 46728 w 1876620"/>
                  <a:gd name="connsiteY73" fmla="*/ 1227109 h 2261739"/>
                  <a:gd name="connsiteX74" fmla="*/ 46767 w 1876620"/>
                  <a:gd name="connsiteY74" fmla="*/ 1227301 h 2261739"/>
                  <a:gd name="connsiteX75" fmla="*/ 0 w 1876620"/>
                  <a:gd name="connsiteY75" fmla="*/ 1233145 h 2261739"/>
                  <a:gd name="connsiteX76" fmla="*/ 0 w 1876620"/>
                  <a:gd name="connsiteY76" fmla="*/ 1232927 h 2261739"/>
                  <a:gd name="connsiteX77" fmla="*/ 46728 w 1876620"/>
                  <a:gd name="connsiteY77" fmla="*/ 1227109 h 2261739"/>
                  <a:gd name="connsiteX78" fmla="*/ 29250 w 1876620"/>
                  <a:gd name="connsiteY78" fmla="*/ 1092857 h 2261739"/>
                  <a:gd name="connsiteX79" fmla="*/ 16836 w 1876620"/>
                  <a:gd name="connsiteY79" fmla="*/ 1137490 h 2261739"/>
                  <a:gd name="connsiteX80" fmla="*/ 29231 w 1876620"/>
                  <a:gd name="connsiteY80" fmla="*/ 1092882 h 2261739"/>
                  <a:gd name="connsiteX81" fmla="*/ 29250 w 1876620"/>
                  <a:gd name="connsiteY81" fmla="*/ 1092857 h 2261739"/>
                  <a:gd name="connsiteX82" fmla="*/ 1650158 w 1876620"/>
                  <a:gd name="connsiteY82" fmla="*/ 1003677 h 2261739"/>
                  <a:gd name="connsiteX83" fmla="*/ 1654466 w 1876620"/>
                  <a:gd name="connsiteY83" fmla="*/ 1081193 h 2261739"/>
                  <a:gd name="connsiteX84" fmla="*/ 1619389 w 1876620"/>
                  <a:gd name="connsiteY84" fmla="*/ 1203923 h 2261739"/>
                  <a:gd name="connsiteX85" fmla="*/ 1619352 w 1876620"/>
                  <a:gd name="connsiteY85" fmla="*/ 1203965 h 2261739"/>
                  <a:gd name="connsiteX86" fmla="*/ 1654428 w 1876620"/>
                  <a:gd name="connsiteY86" fmla="*/ 1080947 h 2261739"/>
                  <a:gd name="connsiteX87" fmla="*/ 1650158 w 1876620"/>
                  <a:gd name="connsiteY87" fmla="*/ 1003677 h 2261739"/>
                  <a:gd name="connsiteX88" fmla="*/ 193630 w 1876620"/>
                  <a:gd name="connsiteY88" fmla="*/ 878212 h 2261739"/>
                  <a:gd name="connsiteX89" fmla="*/ 122731 w 1876620"/>
                  <a:gd name="connsiteY89" fmla="*/ 888609 h 2261739"/>
                  <a:gd name="connsiteX90" fmla="*/ 106904 w 1876620"/>
                  <a:gd name="connsiteY90" fmla="*/ 941201 h 2261739"/>
                  <a:gd name="connsiteX91" fmla="*/ 122770 w 1876620"/>
                  <a:gd name="connsiteY91" fmla="*/ 888332 h 2261739"/>
                  <a:gd name="connsiteX92" fmla="*/ 193630 w 1876620"/>
                  <a:gd name="connsiteY92" fmla="*/ 878212 h 2261739"/>
                  <a:gd name="connsiteX93" fmla="*/ 1680264 w 1876620"/>
                  <a:gd name="connsiteY93" fmla="*/ 849459 h 2261739"/>
                  <a:gd name="connsiteX94" fmla="*/ 1648627 w 1876620"/>
                  <a:gd name="connsiteY94" fmla="*/ 975968 h 2261739"/>
                  <a:gd name="connsiteX95" fmla="*/ 1648611 w 1876620"/>
                  <a:gd name="connsiteY95" fmla="*/ 975688 h 2261739"/>
                  <a:gd name="connsiteX96" fmla="*/ 1680264 w 1876620"/>
                  <a:gd name="connsiteY96" fmla="*/ 849459 h 2261739"/>
                  <a:gd name="connsiteX97" fmla="*/ 1876578 w 1876620"/>
                  <a:gd name="connsiteY97" fmla="*/ 601928 h 2261739"/>
                  <a:gd name="connsiteX98" fmla="*/ 1876620 w 1876620"/>
                  <a:gd name="connsiteY98" fmla="*/ 601962 h 2261739"/>
                  <a:gd name="connsiteX99" fmla="*/ 1871955 w 1876620"/>
                  <a:gd name="connsiteY99" fmla="*/ 622949 h 2261739"/>
                  <a:gd name="connsiteX100" fmla="*/ 1876578 w 1876620"/>
                  <a:gd name="connsiteY100" fmla="*/ 601928 h 2261739"/>
                  <a:gd name="connsiteX101" fmla="*/ 356558 w 1876620"/>
                  <a:gd name="connsiteY101" fmla="*/ 362349 h 2261739"/>
                  <a:gd name="connsiteX102" fmla="*/ 356558 w 1876620"/>
                  <a:gd name="connsiteY102" fmla="*/ 362496 h 2261739"/>
                  <a:gd name="connsiteX103" fmla="*/ 245539 w 1876620"/>
                  <a:gd name="connsiteY103" fmla="*/ 368491 h 2261739"/>
                  <a:gd name="connsiteX104" fmla="*/ 245539 w 1876620"/>
                  <a:gd name="connsiteY104" fmla="*/ 368190 h 2261739"/>
                  <a:gd name="connsiteX105" fmla="*/ 356558 w 1876620"/>
                  <a:gd name="connsiteY105" fmla="*/ 362349 h 2261739"/>
                  <a:gd name="connsiteX106" fmla="*/ 1736258 w 1876620"/>
                  <a:gd name="connsiteY106" fmla="*/ 239553 h 2261739"/>
                  <a:gd name="connsiteX107" fmla="*/ 1736312 w 1876620"/>
                  <a:gd name="connsiteY107" fmla="*/ 239616 h 2261739"/>
                  <a:gd name="connsiteX108" fmla="*/ 1745273 w 1876620"/>
                  <a:gd name="connsiteY108" fmla="*/ 373986 h 2261739"/>
                  <a:gd name="connsiteX109" fmla="*/ 1736258 w 1876620"/>
                  <a:gd name="connsiteY109" fmla="*/ 239553 h 2261739"/>
                  <a:gd name="connsiteX110" fmla="*/ 1305806 w 1876620"/>
                  <a:gd name="connsiteY110" fmla="*/ 151186 h 2261739"/>
                  <a:gd name="connsiteX111" fmla="*/ 1321234 w 1876620"/>
                  <a:gd name="connsiteY111" fmla="*/ 157796 h 2261739"/>
                  <a:gd name="connsiteX112" fmla="*/ 1321141 w 1876620"/>
                  <a:gd name="connsiteY112" fmla="*/ 157796 h 2261739"/>
                  <a:gd name="connsiteX113" fmla="*/ 1305806 w 1876620"/>
                  <a:gd name="connsiteY113" fmla="*/ 151186 h 2261739"/>
                  <a:gd name="connsiteX114" fmla="*/ 1695341 w 1876620"/>
                  <a:gd name="connsiteY114" fmla="*/ 134373 h 2261739"/>
                  <a:gd name="connsiteX115" fmla="*/ 1695389 w 1876620"/>
                  <a:gd name="connsiteY115" fmla="*/ 134419 h 2261739"/>
                  <a:gd name="connsiteX116" fmla="*/ 1701235 w 1876620"/>
                  <a:gd name="connsiteY116" fmla="*/ 198706 h 2261739"/>
                  <a:gd name="connsiteX117" fmla="*/ 1725275 w 1876620"/>
                  <a:gd name="connsiteY117" fmla="*/ 226744 h 2261739"/>
                  <a:gd name="connsiteX118" fmla="*/ 1701156 w 1876620"/>
                  <a:gd name="connsiteY118" fmla="*/ 198881 h 2261739"/>
                  <a:gd name="connsiteX119" fmla="*/ 1695341 w 1876620"/>
                  <a:gd name="connsiteY119" fmla="*/ 134373 h 2261739"/>
                  <a:gd name="connsiteX120" fmla="*/ 1085032 w 1876620"/>
                  <a:gd name="connsiteY120" fmla="*/ 127440 h 2261739"/>
                  <a:gd name="connsiteX121" fmla="*/ 1081577 w 1876620"/>
                  <a:gd name="connsiteY121" fmla="*/ 134347 h 2261739"/>
                  <a:gd name="connsiteX122" fmla="*/ 1081496 w 1876620"/>
                  <a:gd name="connsiteY122" fmla="*/ 134344 h 2261739"/>
                  <a:gd name="connsiteX123" fmla="*/ 1085032 w 1876620"/>
                  <a:gd name="connsiteY123" fmla="*/ 127440 h 2261739"/>
                  <a:gd name="connsiteX124" fmla="*/ 1075695 w 1876620"/>
                  <a:gd name="connsiteY124" fmla="*/ 111042 h 2261739"/>
                  <a:gd name="connsiteX125" fmla="*/ 1093234 w 1876620"/>
                  <a:gd name="connsiteY125" fmla="*/ 111042 h 2261739"/>
                  <a:gd name="connsiteX126" fmla="*/ 1093126 w 1876620"/>
                  <a:gd name="connsiteY126" fmla="*/ 111256 h 2261739"/>
                  <a:gd name="connsiteX127" fmla="*/ 1075679 w 1876620"/>
                  <a:gd name="connsiteY127" fmla="*/ 111256 h 2261739"/>
                  <a:gd name="connsiteX128" fmla="*/ 1064044 w 1876620"/>
                  <a:gd name="connsiteY128" fmla="*/ 134344 h 2261739"/>
                  <a:gd name="connsiteX129" fmla="*/ 1064040 w 1876620"/>
                  <a:gd name="connsiteY129" fmla="*/ 134344 h 2261739"/>
                  <a:gd name="connsiteX130" fmla="*/ 1075695 w 1876620"/>
                  <a:gd name="connsiteY130" fmla="*/ 111042 h 2261739"/>
                  <a:gd name="connsiteX131" fmla="*/ 1417518 w 1876620"/>
                  <a:gd name="connsiteY131" fmla="*/ 103205 h 2261739"/>
                  <a:gd name="connsiteX132" fmla="*/ 1391326 w 1876620"/>
                  <a:gd name="connsiteY132" fmla="*/ 111256 h 2261739"/>
                  <a:gd name="connsiteX133" fmla="*/ 1368056 w 1876620"/>
                  <a:gd name="connsiteY133" fmla="*/ 157796 h 2261739"/>
                  <a:gd name="connsiteX134" fmla="*/ 1368004 w 1876620"/>
                  <a:gd name="connsiteY134" fmla="*/ 157796 h 2261739"/>
                  <a:gd name="connsiteX135" fmla="*/ 1391388 w 1876620"/>
                  <a:gd name="connsiteY135" fmla="*/ 111042 h 2261739"/>
                  <a:gd name="connsiteX136" fmla="*/ 1417518 w 1876620"/>
                  <a:gd name="connsiteY136" fmla="*/ 103205 h 2261739"/>
                  <a:gd name="connsiteX137" fmla="*/ 1479089 w 1876620"/>
                  <a:gd name="connsiteY137" fmla="*/ 29223 h 2261739"/>
                  <a:gd name="connsiteX138" fmla="*/ 1479081 w 1876620"/>
                  <a:gd name="connsiteY138" fmla="*/ 29222 h 2261739"/>
                  <a:gd name="connsiteX139" fmla="*/ 1479089 w 1876620"/>
                  <a:gd name="connsiteY139" fmla="*/ 29223 h 2261739"/>
                  <a:gd name="connsiteX140" fmla="*/ 1555081 w 1876620"/>
                  <a:gd name="connsiteY140" fmla="*/ 0 h 2261739"/>
                  <a:gd name="connsiteX141" fmla="*/ 1555113 w 1876620"/>
                  <a:gd name="connsiteY141" fmla="*/ 30 h 2261739"/>
                  <a:gd name="connsiteX142" fmla="*/ 1526791 w 1876620"/>
                  <a:gd name="connsiteY142" fmla="*/ 21211 h 2261739"/>
                  <a:gd name="connsiteX143" fmla="*/ 1555081 w 1876620"/>
                  <a:gd name="connsiteY143" fmla="*/ 0 h 2261739"/>
                  <a:gd name="connsiteX0" fmla="*/ 187078 w 1876620"/>
                  <a:gd name="connsiteY0" fmla="*/ 1531227 h 2261739"/>
                  <a:gd name="connsiteX1" fmla="*/ 187099 w 1876620"/>
                  <a:gd name="connsiteY1" fmla="*/ 1531251 h 2261739"/>
                  <a:gd name="connsiteX2" fmla="*/ 187099 w 1876620"/>
                  <a:gd name="connsiteY2" fmla="*/ 1665597 h 2261739"/>
                  <a:gd name="connsiteX3" fmla="*/ 257285 w 1876620"/>
                  <a:gd name="connsiteY3" fmla="*/ 1694684 h 2261739"/>
                  <a:gd name="connsiteX4" fmla="*/ 266370 w 1876620"/>
                  <a:gd name="connsiteY4" fmla="*/ 1717682 h 2261739"/>
                  <a:gd name="connsiteX5" fmla="*/ 257232 w 1876620"/>
                  <a:gd name="connsiteY5" fmla="*/ 1694843 h 2261739"/>
                  <a:gd name="connsiteX6" fmla="*/ 187078 w 1876620"/>
                  <a:gd name="connsiteY6" fmla="*/ 1665622 h 2261739"/>
                  <a:gd name="connsiteX7" fmla="*/ 187078 w 1876620"/>
                  <a:gd name="connsiteY7" fmla="*/ 1531227 h 2261739"/>
                  <a:gd name="connsiteX8" fmla="*/ 116822 w 1876620"/>
                  <a:gd name="connsiteY8" fmla="*/ 1396912 h 2261739"/>
                  <a:gd name="connsiteX9" fmla="*/ 116914 w 1876620"/>
                  <a:gd name="connsiteY9" fmla="*/ 1397087 h 2261739"/>
                  <a:gd name="connsiteX10" fmla="*/ 93566 w 1876620"/>
                  <a:gd name="connsiteY10" fmla="*/ 1426037 h 2261739"/>
                  <a:gd name="connsiteX11" fmla="*/ 93539 w 1876620"/>
                  <a:gd name="connsiteY11" fmla="*/ 1426006 h 2261739"/>
                  <a:gd name="connsiteX12" fmla="*/ 116822 w 1876620"/>
                  <a:gd name="connsiteY12" fmla="*/ 1396912 h 2261739"/>
                  <a:gd name="connsiteX13" fmla="*/ 1223334 w 1876620"/>
                  <a:gd name="connsiteY13" fmla="*/ 1324350 h 2261739"/>
                  <a:gd name="connsiteX14" fmla="*/ 1263341 w 1876620"/>
                  <a:gd name="connsiteY14" fmla="*/ 1324733 h 2261739"/>
                  <a:gd name="connsiteX15" fmla="*/ 1259025 w 1876620"/>
                  <a:gd name="connsiteY15" fmla="*/ 1525434 h 2261739"/>
                  <a:gd name="connsiteX16" fmla="*/ 1321891 w 1876620"/>
                  <a:gd name="connsiteY16" fmla="*/ 1531251 h 2261739"/>
                  <a:gd name="connsiteX17" fmla="*/ 1336154 w 1876620"/>
                  <a:gd name="connsiteY17" fmla="*/ 1626511 h 2261739"/>
                  <a:gd name="connsiteX18" fmla="*/ 1390200 w 1876620"/>
                  <a:gd name="connsiteY18" fmla="*/ 1618694 h 2261739"/>
                  <a:gd name="connsiteX19" fmla="*/ 1402172 w 1876620"/>
                  <a:gd name="connsiteY19" fmla="*/ 1495345 h 2261739"/>
                  <a:gd name="connsiteX20" fmla="*/ 1385542 w 1876620"/>
                  <a:gd name="connsiteY20" fmla="*/ 1694843 h 2261739"/>
                  <a:gd name="connsiteX21" fmla="*/ 1350465 w 1876620"/>
                  <a:gd name="connsiteY21" fmla="*/ 1724065 h 2261739"/>
                  <a:gd name="connsiteX22" fmla="*/ 1286157 w 1876620"/>
                  <a:gd name="connsiteY22" fmla="*/ 1724065 h 2261739"/>
                  <a:gd name="connsiteX23" fmla="*/ 1268619 w 1876620"/>
                  <a:gd name="connsiteY23" fmla="*/ 1782508 h 2261739"/>
                  <a:gd name="connsiteX24" fmla="*/ 1356311 w 1876620"/>
                  <a:gd name="connsiteY24" fmla="*/ 1817573 h 2261739"/>
                  <a:gd name="connsiteX25" fmla="*/ 1391388 w 1876620"/>
                  <a:gd name="connsiteY25" fmla="*/ 1876016 h 2261739"/>
                  <a:gd name="connsiteX26" fmla="*/ 1461542 w 1876620"/>
                  <a:gd name="connsiteY26" fmla="*/ 1916926 h 2261739"/>
                  <a:gd name="connsiteX27" fmla="*/ 1508312 w 1876620"/>
                  <a:gd name="connsiteY27" fmla="*/ 2039656 h 2261739"/>
                  <a:gd name="connsiteX28" fmla="*/ 1590158 w 1876620"/>
                  <a:gd name="connsiteY28" fmla="*/ 2068878 h 2261739"/>
                  <a:gd name="connsiteX29" fmla="*/ 1590158 w 1876620"/>
                  <a:gd name="connsiteY29" fmla="*/ 2156542 h 2261739"/>
                  <a:gd name="connsiteX30" fmla="*/ 1426465 w 1876620"/>
                  <a:gd name="connsiteY30" fmla="*/ 2156542 h 2261739"/>
                  <a:gd name="connsiteX31" fmla="*/ 1368004 w 1876620"/>
                  <a:gd name="connsiteY31" fmla="*/ 2214985 h 2261739"/>
                  <a:gd name="connsiteX32" fmla="*/ 1309542 w 1876620"/>
                  <a:gd name="connsiteY32" fmla="*/ 2244206 h 2261739"/>
                  <a:gd name="connsiteX33" fmla="*/ 1023080 w 1876620"/>
                  <a:gd name="connsiteY33" fmla="*/ 2261739 h 2261739"/>
                  <a:gd name="connsiteX34" fmla="*/ 888618 w 1876620"/>
                  <a:gd name="connsiteY34" fmla="*/ 2150698 h 2261739"/>
                  <a:gd name="connsiteX35" fmla="*/ 853541 w 1876620"/>
                  <a:gd name="connsiteY35" fmla="*/ 2174075 h 2261739"/>
                  <a:gd name="connsiteX36" fmla="*/ 783387 w 1876620"/>
                  <a:gd name="connsiteY36" fmla="*/ 2162386 h 2261739"/>
                  <a:gd name="connsiteX37" fmla="*/ 754156 w 1876620"/>
                  <a:gd name="connsiteY37" fmla="*/ 2185763 h 2261739"/>
                  <a:gd name="connsiteX38" fmla="*/ 701540 w 1876620"/>
                  <a:gd name="connsiteY38" fmla="*/ 2162386 h 2261739"/>
                  <a:gd name="connsiteX39" fmla="*/ 643079 w 1876620"/>
                  <a:gd name="connsiteY39" fmla="*/ 2092255 h 2261739"/>
                  <a:gd name="connsiteX40" fmla="*/ 619694 w 1876620"/>
                  <a:gd name="connsiteY40" fmla="*/ 2033812 h 2261739"/>
                  <a:gd name="connsiteX41" fmla="*/ 543694 w 1876620"/>
                  <a:gd name="connsiteY41" fmla="*/ 1981213 h 2261739"/>
                  <a:gd name="connsiteX42" fmla="*/ 502771 w 1876620"/>
                  <a:gd name="connsiteY42" fmla="*/ 1893549 h 2261739"/>
                  <a:gd name="connsiteX43" fmla="*/ 385847 w 1876620"/>
                  <a:gd name="connsiteY43" fmla="*/ 1817573 h 2261739"/>
                  <a:gd name="connsiteX44" fmla="*/ 374155 w 1876620"/>
                  <a:gd name="connsiteY44" fmla="*/ 1759130 h 2261739"/>
                  <a:gd name="connsiteX45" fmla="*/ 307053 w 1876620"/>
                  <a:gd name="connsiteY45" fmla="*/ 1736770 h 2261739"/>
                  <a:gd name="connsiteX46" fmla="*/ 328596 w 1876620"/>
                  <a:gd name="connsiteY46" fmla="*/ 1672324 h 2261739"/>
                  <a:gd name="connsiteX47" fmla="*/ 393152 w 1876620"/>
                  <a:gd name="connsiteY47" fmla="*/ 1557611 h 2261739"/>
                  <a:gd name="connsiteX48" fmla="*/ 490361 w 1876620"/>
                  <a:gd name="connsiteY48" fmla="*/ 1571791 h 2261739"/>
                  <a:gd name="connsiteX49" fmla="*/ 526955 w 1876620"/>
                  <a:gd name="connsiteY49" fmla="*/ 1629238 h 2261739"/>
                  <a:gd name="connsiteX50" fmla="*/ 695851 w 1876620"/>
                  <a:gd name="connsiteY50" fmla="*/ 1607241 h 2261739"/>
                  <a:gd name="connsiteX51" fmla="*/ 709738 w 1876620"/>
                  <a:gd name="connsiteY51" fmla="*/ 1647054 h 2261739"/>
                  <a:gd name="connsiteX52" fmla="*/ 780111 w 1876620"/>
                  <a:gd name="connsiteY52" fmla="*/ 1643237 h 2261739"/>
                  <a:gd name="connsiteX53" fmla="*/ 830405 w 1876620"/>
                  <a:gd name="connsiteY53" fmla="*/ 1597606 h 2261739"/>
                  <a:gd name="connsiteX54" fmla="*/ 883325 w 1876620"/>
                  <a:gd name="connsiteY54" fmla="*/ 1595606 h 2261739"/>
                  <a:gd name="connsiteX55" fmla="*/ 882012 w 1876620"/>
                  <a:gd name="connsiteY55" fmla="*/ 1561975 h 2261739"/>
                  <a:gd name="connsiteX56" fmla="*/ 933806 w 1876620"/>
                  <a:gd name="connsiteY56" fmla="*/ 1541250 h 2261739"/>
                  <a:gd name="connsiteX57" fmla="*/ 1044527 w 1876620"/>
                  <a:gd name="connsiteY57" fmla="*/ 1613968 h 2261739"/>
                  <a:gd name="connsiteX58" fmla="*/ 1166695 w 1876620"/>
                  <a:gd name="connsiteY58" fmla="*/ 1472350 h 2261739"/>
                  <a:gd name="connsiteX59" fmla="*/ 1172512 w 1876620"/>
                  <a:gd name="connsiteY59" fmla="*/ 1377817 h 2261739"/>
                  <a:gd name="connsiteX60" fmla="*/ 1211546 w 1876620"/>
                  <a:gd name="connsiteY60" fmla="*/ 1369091 h 2261739"/>
                  <a:gd name="connsiteX61" fmla="*/ 1219803 w 1876620"/>
                  <a:gd name="connsiteY61" fmla="*/ 1330732 h 2261739"/>
                  <a:gd name="connsiteX62" fmla="*/ 1223334 w 1876620"/>
                  <a:gd name="connsiteY62" fmla="*/ 1324350 h 2261739"/>
                  <a:gd name="connsiteX63" fmla="*/ 1535504 w 1876620"/>
                  <a:gd name="connsiteY63" fmla="*/ 1299761 h 2261739"/>
                  <a:gd name="connsiteX64" fmla="*/ 1496619 w 1876620"/>
                  <a:gd name="connsiteY64" fmla="*/ 1344186 h 2261739"/>
                  <a:gd name="connsiteX65" fmla="*/ 1494361 w 1876620"/>
                  <a:gd name="connsiteY65" fmla="*/ 1355474 h 2261739"/>
                  <a:gd name="connsiteX66" fmla="*/ 1496605 w 1876620"/>
                  <a:gd name="connsiteY66" fmla="*/ 1344185 h 2261739"/>
                  <a:gd name="connsiteX67" fmla="*/ 1535504 w 1876620"/>
                  <a:gd name="connsiteY67" fmla="*/ 1299761 h 2261739"/>
                  <a:gd name="connsiteX68" fmla="*/ 47245 w 1876620"/>
                  <a:gd name="connsiteY68" fmla="*/ 1229674 h 2261739"/>
                  <a:gd name="connsiteX69" fmla="*/ 58551 w 1876620"/>
                  <a:gd name="connsiteY69" fmla="*/ 1285829 h 2261739"/>
                  <a:gd name="connsiteX70" fmla="*/ 70524 w 1876620"/>
                  <a:gd name="connsiteY70" fmla="*/ 1308654 h 2261739"/>
                  <a:gd name="connsiteX71" fmla="*/ 58462 w 1876620"/>
                  <a:gd name="connsiteY71" fmla="*/ 1285743 h 2261739"/>
                  <a:gd name="connsiteX72" fmla="*/ 47245 w 1876620"/>
                  <a:gd name="connsiteY72" fmla="*/ 1229674 h 2261739"/>
                  <a:gd name="connsiteX73" fmla="*/ 46728 w 1876620"/>
                  <a:gd name="connsiteY73" fmla="*/ 1227109 h 2261739"/>
                  <a:gd name="connsiteX74" fmla="*/ 46767 w 1876620"/>
                  <a:gd name="connsiteY74" fmla="*/ 1227301 h 2261739"/>
                  <a:gd name="connsiteX75" fmla="*/ 0 w 1876620"/>
                  <a:gd name="connsiteY75" fmla="*/ 1233145 h 2261739"/>
                  <a:gd name="connsiteX76" fmla="*/ 0 w 1876620"/>
                  <a:gd name="connsiteY76" fmla="*/ 1232927 h 2261739"/>
                  <a:gd name="connsiteX77" fmla="*/ 46728 w 1876620"/>
                  <a:gd name="connsiteY77" fmla="*/ 1227109 h 2261739"/>
                  <a:gd name="connsiteX78" fmla="*/ 29250 w 1876620"/>
                  <a:gd name="connsiteY78" fmla="*/ 1092857 h 2261739"/>
                  <a:gd name="connsiteX79" fmla="*/ 16836 w 1876620"/>
                  <a:gd name="connsiteY79" fmla="*/ 1137490 h 2261739"/>
                  <a:gd name="connsiteX80" fmla="*/ 29231 w 1876620"/>
                  <a:gd name="connsiteY80" fmla="*/ 1092882 h 2261739"/>
                  <a:gd name="connsiteX81" fmla="*/ 29250 w 1876620"/>
                  <a:gd name="connsiteY81" fmla="*/ 1092857 h 2261739"/>
                  <a:gd name="connsiteX82" fmla="*/ 1650158 w 1876620"/>
                  <a:gd name="connsiteY82" fmla="*/ 1003677 h 2261739"/>
                  <a:gd name="connsiteX83" fmla="*/ 1654466 w 1876620"/>
                  <a:gd name="connsiteY83" fmla="*/ 1081193 h 2261739"/>
                  <a:gd name="connsiteX84" fmla="*/ 1619389 w 1876620"/>
                  <a:gd name="connsiteY84" fmla="*/ 1203923 h 2261739"/>
                  <a:gd name="connsiteX85" fmla="*/ 1619352 w 1876620"/>
                  <a:gd name="connsiteY85" fmla="*/ 1203965 h 2261739"/>
                  <a:gd name="connsiteX86" fmla="*/ 1654428 w 1876620"/>
                  <a:gd name="connsiteY86" fmla="*/ 1080947 h 2261739"/>
                  <a:gd name="connsiteX87" fmla="*/ 1650158 w 1876620"/>
                  <a:gd name="connsiteY87" fmla="*/ 1003677 h 2261739"/>
                  <a:gd name="connsiteX88" fmla="*/ 193630 w 1876620"/>
                  <a:gd name="connsiteY88" fmla="*/ 878212 h 2261739"/>
                  <a:gd name="connsiteX89" fmla="*/ 122731 w 1876620"/>
                  <a:gd name="connsiteY89" fmla="*/ 888609 h 2261739"/>
                  <a:gd name="connsiteX90" fmla="*/ 106904 w 1876620"/>
                  <a:gd name="connsiteY90" fmla="*/ 941201 h 2261739"/>
                  <a:gd name="connsiteX91" fmla="*/ 122770 w 1876620"/>
                  <a:gd name="connsiteY91" fmla="*/ 888332 h 2261739"/>
                  <a:gd name="connsiteX92" fmla="*/ 193630 w 1876620"/>
                  <a:gd name="connsiteY92" fmla="*/ 878212 h 2261739"/>
                  <a:gd name="connsiteX93" fmla="*/ 1680264 w 1876620"/>
                  <a:gd name="connsiteY93" fmla="*/ 849459 h 2261739"/>
                  <a:gd name="connsiteX94" fmla="*/ 1648627 w 1876620"/>
                  <a:gd name="connsiteY94" fmla="*/ 975968 h 2261739"/>
                  <a:gd name="connsiteX95" fmla="*/ 1648611 w 1876620"/>
                  <a:gd name="connsiteY95" fmla="*/ 975688 h 2261739"/>
                  <a:gd name="connsiteX96" fmla="*/ 1680264 w 1876620"/>
                  <a:gd name="connsiteY96" fmla="*/ 849459 h 2261739"/>
                  <a:gd name="connsiteX97" fmla="*/ 1876578 w 1876620"/>
                  <a:gd name="connsiteY97" fmla="*/ 601928 h 2261739"/>
                  <a:gd name="connsiteX98" fmla="*/ 1876620 w 1876620"/>
                  <a:gd name="connsiteY98" fmla="*/ 601962 h 2261739"/>
                  <a:gd name="connsiteX99" fmla="*/ 1871955 w 1876620"/>
                  <a:gd name="connsiteY99" fmla="*/ 622949 h 2261739"/>
                  <a:gd name="connsiteX100" fmla="*/ 1876578 w 1876620"/>
                  <a:gd name="connsiteY100" fmla="*/ 601928 h 2261739"/>
                  <a:gd name="connsiteX101" fmla="*/ 356558 w 1876620"/>
                  <a:gd name="connsiteY101" fmla="*/ 362349 h 2261739"/>
                  <a:gd name="connsiteX102" fmla="*/ 356558 w 1876620"/>
                  <a:gd name="connsiteY102" fmla="*/ 362496 h 2261739"/>
                  <a:gd name="connsiteX103" fmla="*/ 245539 w 1876620"/>
                  <a:gd name="connsiteY103" fmla="*/ 368491 h 2261739"/>
                  <a:gd name="connsiteX104" fmla="*/ 245539 w 1876620"/>
                  <a:gd name="connsiteY104" fmla="*/ 368190 h 2261739"/>
                  <a:gd name="connsiteX105" fmla="*/ 356558 w 1876620"/>
                  <a:gd name="connsiteY105" fmla="*/ 362349 h 2261739"/>
                  <a:gd name="connsiteX106" fmla="*/ 1736258 w 1876620"/>
                  <a:gd name="connsiteY106" fmla="*/ 239553 h 2261739"/>
                  <a:gd name="connsiteX107" fmla="*/ 1736312 w 1876620"/>
                  <a:gd name="connsiteY107" fmla="*/ 239616 h 2261739"/>
                  <a:gd name="connsiteX108" fmla="*/ 1745273 w 1876620"/>
                  <a:gd name="connsiteY108" fmla="*/ 373986 h 2261739"/>
                  <a:gd name="connsiteX109" fmla="*/ 1736258 w 1876620"/>
                  <a:gd name="connsiteY109" fmla="*/ 239553 h 2261739"/>
                  <a:gd name="connsiteX110" fmla="*/ 1305806 w 1876620"/>
                  <a:gd name="connsiteY110" fmla="*/ 151186 h 2261739"/>
                  <a:gd name="connsiteX111" fmla="*/ 1321234 w 1876620"/>
                  <a:gd name="connsiteY111" fmla="*/ 157796 h 2261739"/>
                  <a:gd name="connsiteX112" fmla="*/ 1321141 w 1876620"/>
                  <a:gd name="connsiteY112" fmla="*/ 157796 h 2261739"/>
                  <a:gd name="connsiteX113" fmla="*/ 1305806 w 1876620"/>
                  <a:gd name="connsiteY113" fmla="*/ 151186 h 2261739"/>
                  <a:gd name="connsiteX114" fmla="*/ 1695341 w 1876620"/>
                  <a:gd name="connsiteY114" fmla="*/ 134373 h 2261739"/>
                  <a:gd name="connsiteX115" fmla="*/ 1695389 w 1876620"/>
                  <a:gd name="connsiteY115" fmla="*/ 134419 h 2261739"/>
                  <a:gd name="connsiteX116" fmla="*/ 1701235 w 1876620"/>
                  <a:gd name="connsiteY116" fmla="*/ 198706 h 2261739"/>
                  <a:gd name="connsiteX117" fmla="*/ 1725275 w 1876620"/>
                  <a:gd name="connsiteY117" fmla="*/ 226744 h 2261739"/>
                  <a:gd name="connsiteX118" fmla="*/ 1701156 w 1876620"/>
                  <a:gd name="connsiteY118" fmla="*/ 198881 h 2261739"/>
                  <a:gd name="connsiteX119" fmla="*/ 1695341 w 1876620"/>
                  <a:gd name="connsiteY119" fmla="*/ 134373 h 2261739"/>
                  <a:gd name="connsiteX120" fmla="*/ 1085032 w 1876620"/>
                  <a:gd name="connsiteY120" fmla="*/ 127440 h 2261739"/>
                  <a:gd name="connsiteX121" fmla="*/ 1081577 w 1876620"/>
                  <a:gd name="connsiteY121" fmla="*/ 134347 h 2261739"/>
                  <a:gd name="connsiteX122" fmla="*/ 1081496 w 1876620"/>
                  <a:gd name="connsiteY122" fmla="*/ 134344 h 2261739"/>
                  <a:gd name="connsiteX123" fmla="*/ 1085032 w 1876620"/>
                  <a:gd name="connsiteY123" fmla="*/ 127440 h 2261739"/>
                  <a:gd name="connsiteX124" fmla="*/ 1075695 w 1876620"/>
                  <a:gd name="connsiteY124" fmla="*/ 111042 h 2261739"/>
                  <a:gd name="connsiteX125" fmla="*/ 1093234 w 1876620"/>
                  <a:gd name="connsiteY125" fmla="*/ 111042 h 2261739"/>
                  <a:gd name="connsiteX126" fmla="*/ 1093126 w 1876620"/>
                  <a:gd name="connsiteY126" fmla="*/ 111256 h 2261739"/>
                  <a:gd name="connsiteX127" fmla="*/ 1075679 w 1876620"/>
                  <a:gd name="connsiteY127" fmla="*/ 111256 h 2261739"/>
                  <a:gd name="connsiteX128" fmla="*/ 1064044 w 1876620"/>
                  <a:gd name="connsiteY128" fmla="*/ 134344 h 2261739"/>
                  <a:gd name="connsiteX129" fmla="*/ 1064040 w 1876620"/>
                  <a:gd name="connsiteY129" fmla="*/ 134344 h 2261739"/>
                  <a:gd name="connsiteX130" fmla="*/ 1075695 w 1876620"/>
                  <a:gd name="connsiteY130" fmla="*/ 111042 h 2261739"/>
                  <a:gd name="connsiteX131" fmla="*/ 1417518 w 1876620"/>
                  <a:gd name="connsiteY131" fmla="*/ 103205 h 2261739"/>
                  <a:gd name="connsiteX132" fmla="*/ 1391326 w 1876620"/>
                  <a:gd name="connsiteY132" fmla="*/ 111256 h 2261739"/>
                  <a:gd name="connsiteX133" fmla="*/ 1368056 w 1876620"/>
                  <a:gd name="connsiteY133" fmla="*/ 157796 h 2261739"/>
                  <a:gd name="connsiteX134" fmla="*/ 1368004 w 1876620"/>
                  <a:gd name="connsiteY134" fmla="*/ 157796 h 2261739"/>
                  <a:gd name="connsiteX135" fmla="*/ 1391388 w 1876620"/>
                  <a:gd name="connsiteY135" fmla="*/ 111042 h 2261739"/>
                  <a:gd name="connsiteX136" fmla="*/ 1417518 w 1876620"/>
                  <a:gd name="connsiteY136" fmla="*/ 103205 h 2261739"/>
                  <a:gd name="connsiteX137" fmla="*/ 1555081 w 1876620"/>
                  <a:gd name="connsiteY137" fmla="*/ 0 h 2261739"/>
                  <a:gd name="connsiteX138" fmla="*/ 1555113 w 1876620"/>
                  <a:gd name="connsiteY138" fmla="*/ 30 h 2261739"/>
                  <a:gd name="connsiteX139" fmla="*/ 1526791 w 1876620"/>
                  <a:gd name="connsiteY139" fmla="*/ 21211 h 2261739"/>
                  <a:gd name="connsiteX140" fmla="*/ 1555081 w 1876620"/>
                  <a:gd name="connsiteY140" fmla="*/ 0 h 2261739"/>
                  <a:gd name="connsiteX0" fmla="*/ 187078 w 1876620"/>
                  <a:gd name="connsiteY0" fmla="*/ 1531227 h 2261739"/>
                  <a:gd name="connsiteX1" fmla="*/ 187099 w 1876620"/>
                  <a:gd name="connsiteY1" fmla="*/ 1531251 h 2261739"/>
                  <a:gd name="connsiteX2" fmla="*/ 187099 w 1876620"/>
                  <a:gd name="connsiteY2" fmla="*/ 1665597 h 2261739"/>
                  <a:gd name="connsiteX3" fmla="*/ 257285 w 1876620"/>
                  <a:gd name="connsiteY3" fmla="*/ 1694684 h 2261739"/>
                  <a:gd name="connsiteX4" fmla="*/ 266370 w 1876620"/>
                  <a:gd name="connsiteY4" fmla="*/ 1717682 h 2261739"/>
                  <a:gd name="connsiteX5" fmla="*/ 257232 w 1876620"/>
                  <a:gd name="connsiteY5" fmla="*/ 1694843 h 2261739"/>
                  <a:gd name="connsiteX6" fmla="*/ 187078 w 1876620"/>
                  <a:gd name="connsiteY6" fmla="*/ 1665622 h 2261739"/>
                  <a:gd name="connsiteX7" fmla="*/ 187078 w 1876620"/>
                  <a:gd name="connsiteY7" fmla="*/ 1531227 h 2261739"/>
                  <a:gd name="connsiteX8" fmla="*/ 116822 w 1876620"/>
                  <a:gd name="connsiteY8" fmla="*/ 1396912 h 2261739"/>
                  <a:gd name="connsiteX9" fmla="*/ 116914 w 1876620"/>
                  <a:gd name="connsiteY9" fmla="*/ 1397087 h 2261739"/>
                  <a:gd name="connsiteX10" fmla="*/ 93566 w 1876620"/>
                  <a:gd name="connsiteY10" fmla="*/ 1426037 h 2261739"/>
                  <a:gd name="connsiteX11" fmla="*/ 93539 w 1876620"/>
                  <a:gd name="connsiteY11" fmla="*/ 1426006 h 2261739"/>
                  <a:gd name="connsiteX12" fmla="*/ 116822 w 1876620"/>
                  <a:gd name="connsiteY12" fmla="*/ 1396912 h 2261739"/>
                  <a:gd name="connsiteX13" fmla="*/ 1223334 w 1876620"/>
                  <a:gd name="connsiteY13" fmla="*/ 1324350 h 2261739"/>
                  <a:gd name="connsiteX14" fmla="*/ 1263341 w 1876620"/>
                  <a:gd name="connsiteY14" fmla="*/ 1324733 h 2261739"/>
                  <a:gd name="connsiteX15" fmla="*/ 1259025 w 1876620"/>
                  <a:gd name="connsiteY15" fmla="*/ 1525434 h 2261739"/>
                  <a:gd name="connsiteX16" fmla="*/ 1321891 w 1876620"/>
                  <a:gd name="connsiteY16" fmla="*/ 1531251 h 2261739"/>
                  <a:gd name="connsiteX17" fmla="*/ 1336154 w 1876620"/>
                  <a:gd name="connsiteY17" fmla="*/ 1626511 h 2261739"/>
                  <a:gd name="connsiteX18" fmla="*/ 1390200 w 1876620"/>
                  <a:gd name="connsiteY18" fmla="*/ 1618694 h 2261739"/>
                  <a:gd name="connsiteX19" fmla="*/ 1402172 w 1876620"/>
                  <a:gd name="connsiteY19" fmla="*/ 1495345 h 2261739"/>
                  <a:gd name="connsiteX20" fmla="*/ 1385542 w 1876620"/>
                  <a:gd name="connsiteY20" fmla="*/ 1694843 h 2261739"/>
                  <a:gd name="connsiteX21" fmla="*/ 1350465 w 1876620"/>
                  <a:gd name="connsiteY21" fmla="*/ 1724065 h 2261739"/>
                  <a:gd name="connsiteX22" fmla="*/ 1286157 w 1876620"/>
                  <a:gd name="connsiteY22" fmla="*/ 1724065 h 2261739"/>
                  <a:gd name="connsiteX23" fmla="*/ 1268619 w 1876620"/>
                  <a:gd name="connsiteY23" fmla="*/ 1782508 h 2261739"/>
                  <a:gd name="connsiteX24" fmla="*/ 1356311 w 1876620"/>
                  <a:gd name="connsiteY24" fmla="*/ 1817573 h 2261739"/>
                  <a:gd name="connsiteX25" fmla="*/ 1391388 w 1876620"/>
                  <a:gd name="connsiteY25" fmla="*/ 1876016 h 2261739"/>
                  <a:gd name="connsiteX26" fmla="*/ 1461542 w 1876620"/>
                  <a:gd name="connsiteY26" fmla="*/ 1916926 h 2261739"/>
                  <a:gd name="connsiteX27" fmla="*/ 1508312 w 1876620"/>
                  <a:gd name="connsiteY27" fmla="*/ 2039656 h 2261739"/>
                  <a:gd name="connsiteX28" fmla="*/ 1590158 w 1876620"/>
                  <a:gd name="connsiteY28" fmla="*/ 2068878 h 2261739"/>
                  <a:gd name="connsiteX29" fmla="*/ 1590158 w 1876620"/>
                  <a:gd name="connsiteY29" fmla="*/ 2156542 h 2261739"/>
                  <a:gd name="connsiteX30" fmla="*/ 1426465 w 1876620"/>
                  <a:gd name="connsiteY30" fmla="*/ 2156542 h 2261739"/>
                  <a:gd name="connsiteX31" fmla="*/ 1368004 w 1876620"/>
                  <a:gd name="connsiteY31" fmla="*/ 2214985 h 2261739"/>
                  <a:gd name="connsiteX32" fmla="*/ 1309542 w 1876620"/>
                  <a:gd name="connsiteY32" fmla="*/ 2244206 h 2261739"/>
                  <a:gd name="connsiteX33" fmla="*/ 1023080 w 1876620"/>
                  <a:gd name="connsiteY33" fmla="*/ 2261739 h 2261739"/>
                  <a:gd name="connsiteX34" fmla="*/ 888618 w 1876620"/>
                  <a:gd name="connsiteY34" fmla="*/ 2150698 h 2261739"/>
                  <a:gd name="connsiteX35" fmla="*/ 853541 w 1876620"/>
                  <a:gd name="connsiteY35" fmla="*/ 2174075 h 2261739"/>
                  <a:gd name="connsiteX36" fmla="*/ 783387 w 1876620"/>
                  <a:gd name="connsiteY36" fmla="*/ 2162386 h 2261739"/>
                  <a:gd name="connsiteX37" fmla="*/ 754156 w 1876620"/>
                  <a:gd name="connsiteY37" fmla="*/ 2185763 h 2261739"/>
                  <a:gd name="connsiteX38" fmla="*/ 701540 w 1876620"/>
                  <a:gd name="connsiteY38" fmla="*/ 2162386 h 2261739"/>
                  <a:gd name="connsiteX39" fmla="*/ 643079 w 1876620"/>
                  <a:gd name="connsiteY39" fmla="*/ 2092255 h 2261739"/>
                  <a:gd name="connsiteX40" fmla="*/ 619694 w 1876620"/>
                  <a:gd name="connsiteY40" fmla="*/ 2033812 h 2261739"/>
                  <a:gd name="connsiteX41" fmla="*/ 543694 w 1876620"/>
                  <a:gd name="connsiteY41" fmla="*/ 1981213 h 2261739"/>
                  <a:gd name="connsiteX42" fmla="*/ 502771 w 1876620"/>
                  <a:gd name="connsiteY42" fmla="*/ 1893549 h 2261739"/>
                  <a:gd name="connsiteX43" fmla="*/ 385847 w 1876620"/>
                  <a:gd name="connsiteY43" fmla="*/ 1817573 h 2261739"/>
                  <a:gd name="connsiteX44" fmla="*/ 374155 w 1876620"/>
                  <a:gd name="connsiteY44" fmla="*/ 1759130 h 2261739"/>
                  <a:gd name="connsiteX45" fmla="*/ 307053 w 1876620"/>
                  <a:gd name="connsiteY45" fmla="*/ 1736770 h 2261739"/>
                  <a:gd name="connsiteX46" fmla="*/ 328596 w 1876620"/>
                  <a:gd name="connsiteY46" fmla="*/ 1672324 h 2261739"/>
                  <a:gd name="connsiteX47" fmla="*/ 393152 w 1876620"/>
                  <a:gd name="connsiteY47" fmla="*/ 1557611 h 2261739"/>
                  <a:gd name="connsiteX48" fmla="*/ 490361 w 1876620"/>
                  <a:gd name="connsiteY48" fmla="*/ 1571791 h 2261739"/>
                  <a:gd name="connsiteX49" fmla="*/ 526955 w 1876620"/>
                  <a:gd name="connsiteY49" fmla="*/ 1629238 h 2261739"/>
                  <a:gd name="connsiteX50" fmla="*/ 695851 w 1876620"/>
                  <a:gd name="connsiteY50" fmla="*/ 1607241 h 2261739"/>
                  <a:gd name="connsiteX51" fmla="*/ 709738 w 1876620"/>
                  <a:gd name="connsiteY51" fmla="*/ 1647054 h 2261739"/>
                  <a:gd name="connsiteX52" fmla="*/ 780111 w 1876620"/>
                  <a:gd name="connsiteY52" fmla="*/ 1643237 h 2261739"/>
                  <a:gd name="connsiteX53" fmla="*/ 830405 w 1876620"/>
                  <a:gd name="connsiteY53" fmla="*/ 1597606 h 2261739"/>
                  <a:gd name="connsiteX54" fmla="*/ 883325 w 1876620"/>
                  <a:gd name="connsiteY54" fmla="*/ 1595606 h 2261739"/>
                  <a:gd name="connsiteX55" fmla="*/ 882012 w 1876620"/>
                  <a:gd name="connsiteY55" fmla="*/ 1561975 h 2261739"/>
                  <a:gd name="connsiteX56" fmla="*/ 933806 w 1876620"/>
                  <a:gd name="connsiteY56" fmla="*/ 1541250 h 2261739"/>
                  <a:gd name="connsiteX57" fmla="*/ 1044527 w 1876620"/>
                  <a:gd name="connsiteY57" fmla="*/ 1613968 h 2261739"/>
                  <a:gd name="connsiteX58" fmla="*/ 1166695 w 1876620"/>
                  <a:gd name="connsiteY58" fmla="*/ 1472350 h 2261739"/>
                  <a:gd name="connsiteX59" fmla="*/ 1172512 w 1876620"/>
                  <a:gd name="connsiteY59" fmla="*/ 1377817 h 2261739"/>
                  <a:gd name="connsiteX60" fmla="*/ 1211546 w 1876620"/>
                  <a:gd name="connsiteY60" fmla="*/ 1369091 h 2261739"/>
                  <a:gd name="connsiteX61" fmla="*/ 1219803 w 1876620"/>
                  <a:gd name="connsiteY61" fmla="*/ 1330732 h 2261739"/>
                  <a:gd name="connsiteX62" fmla="*/ 1223334 w 1876620"/>
                  <a:gd name="connsiteY62" fmla="*/ 1324350 h 2261739"/>
                  <a:gd name="connsiteX63" fmla="*/ 1535504 w 1876620"/>
                  <a:gd name="connsiteY63" fmla="*/ 1299761 h 2261739"/>
                  <a:gd name="connsiteX64" fmla="*/ 1496619 w 1876620"/>
                  <a:gd name="connsiteY64" fmla="*/ 1344186 h 2261739"/>
                  <a:gd name="connsiteX65" fmla="*/ 1494361 w 1876620"/>
                  <a:gd name="connsiteY65" fmla="*/ 1355474 h 2261739"/>
                  <a:gd name="connsiteX66" fmla="*/ 1496605 w 1876620"/>
                  <a:gd name="connsiteY66" fmla="*/ 1344185 h 2261739"/>
                  <a:gd name="connsiteX67" fmla="*/ 1535504 w 1876620"/>
                  <a:gd name="connsiteY67" fmla="*/ 1299761 h 2261739"/>
                  <a:gd name="connsiteX68" fmla="*/ 47245 w 1876620"/>
                  <a:gd name="connsiteY68" fmla="*/ 1229674 h 2261739"/>
                  <a:gd name="connsiteX69" fmla="*/ 58551 w 1876620"/>
                  <a:gd name="connsiteY69" fmla="*/ 1285829 h 2261739"/>
                  <a:gd name="connsiteX70" fmla="*/ 70524 w 1876620"/>
                  <a:gd name="connsiteY70" fmla="*/ 1308654 h 2261739"/>
                  <a:gd name="connsiteX71" fmla="*/ 58462 w 1876620"/>
                  <a:gd name="connsiteY71" fmla="*/ 1285743 h 2261739"/>
                  <a:gd name="connsiteX72" fmla="*/ 47245 w 1876620"/>
                  <a:gd name="connsiteY72" fmla="*/ 1229674 h 2261739"/>
                  <a:gd name="connsiteX73" fmla="*/ 46728 w 1876620"/>
                  <a:gd name="connsiteY73" fmla="*/ 1227109 h 2261739"/>
                  <a:gd name="connsiteX74" fmla="*/ 46767 w 1876620"/>
                  <a:gd name="connsiteY74" fmla="*/ 1227301 h 2261739"/>
                  <a:gd name="connsiteX75" fmla="*/ 0 w 1876620"/>
                  <a:gd name="connsiteY75" fmla="*/ 1233145 h 2261739"/>
                  <a:gd name="connsiteX76" fmla="*/ 0 w 1876620"/>
                  <a:gd name="connsiteY76" fmla="*/ 1232927 h 2261739"/>
                  <a:gd name="connsiteX77" fmla="*/ 46728 w 1876620"/>
                  <a:gd name="connsiteY77" fmla="*/ 1227109 h 2261739"/>
                  <a:gd name="connsiteX78" fmla="*/ 29250 w 1876620"/>
                  <a:gd name="connsiteY78" fmla="*/ 1092857 h 2261739"/>
                  <a:gd name="connsiteX79" fmla="*/ 16836 w 1876620"/>
                  <a:gd name="connsiteY79" fmla="*/ 1137490 h 2261739"/>
                  <a:gd name="connsiteX80" fmla="*/ 29231 w 1876620"/>
                  <a:gd name="connsiteY80" fmla="*/ 1092882 h 2261739"/>
                  <a:gd name="connsiteX81" fmla="*/ 29250 w 1876620"/>
                  <a:gd name="connsiteY81" fmla="*/ 1092857 h 2261739"/>
                  <a:gd name="connsiteX82" fmla="*/ 1650158 w 1876620"/>
                  <a:gd name="connsiteY82" fmla="*/ 1003677 h 2261739"/>
                  <a:gd name="connsiteX83" fmla="*/ 1654466 w 1876620"/>
                  <a:gd name="connsiteY83" fmla="*/ 1081193 h 2261739"/>
                  <a:gd name="connsiteX84" fmla="*/ 1619389 w 1876620"/>
                  <a:gd name="connsiteY84" fmla="*/ 1203923 h 2261739"/>
                  <a:gd name="connsiteX85" fmla="*/ 1619352 w 1876620"/>
                  <a:gd name="connsiteY85" fmla="*/ 1203965 h 2261739"/>
                  <a:gd name="connsiteX86" fmla="*/ 1654428 w 1876620"/>
                  <a:gd name="connsiteY86" fmla="*/ 1080947 h 2261739"/>
                  <a:gd name="connsiteX87" fmla="*/ 1650158 w 1876620"/>
                  <a:gd name="connsiteY87" fmla="*/ 1003677 h 2261739"/>
                  <a:gd name="connsiteX88" fmla="*/ 193630 w 1876620"/>
                  <a:gd name="connsiteY88" fmla="*/ 878212 h 2261739"/>
                  <a:gd name="connsiteX89" fmla="*/ 122731 w 1876620"/>
                  <a:gd name="connsiteY89" fmla="*/ 888609 h 2261739"/>
                  <a:gd name="connsiteX90" fmla="*/ 106904 w 1876620"/>
                  <a:gd name="connsiteY90" fmla="*/ 941201 h 2261739"/>
                  <a:gd name="connsiteX91" fmla="*/ 122770 w 1876620"/>
                  <a:gd name="connsiteY91" fmla="*/ 888332 h 2261739"/>
                  <a:gd name="connsiteX92" fmla="*/ 193630 w 1876620"/>
                  <a:gd name="connsiteY92" fmla="*/ 878212 h 2261739"/>
                  <a:gd name="connsiteX93" fmla="*/ 1680264 w 1876620"/>
                  <a:gd name="connsiteY93" fmla="*/ 849459 h 2261739"/>
                  <a:gd name="connsiteX94" fmla="*/ 1648627 w 1876620"/>
                  <a:gd name="connsiteY94" fmla="*/ 975968 h 2261739"/>
                  <a:gd name="connsiteX95" fmla="*/ 1648611 w 1876620"/>
                  <a:gd name="connsiteY95" fmla="*/ 975688 h 2261739"/>
                  <a:gd name="connsiteX96" fmla="*/ 1680264 w 1876620"/>
                  <a:gd name="connsiteY96" fmla="*/ 849459 h 2261739"/>
                  <a:gd name="connsiteX97" fmla="*/ 1876578 w 1876620"/>
                  <a:gd name="connsiteY97" fmla="*/ 601928 h 2261739"/>
                  <a:gd name="connsiteX98" fmla="*/ 1876620 w 1876620"/>
                  <a:gd name="connsiteY98" fmla="*/ 601962 h 2261739"/>
                  <a:gd name="connsiteX99" fmla="*/ 1871955 w 1876620"/>
                  <a:gd name="connsiteY99" fmla="*/ 622949 h 2261739"/>
                  <a:gd name="connsiteX100" fmla="*/ 1876578 w 1876620"/>
                  <a:gd name="connsiteY100" fmla="*/ 601928 h 2261739"/>
                  <a:gd name="connsiteX101" fmla="*/ 356558 w 1876620"/>
                  <a:gd name="connsiteY101" fmla="*/ 362349 h 2261739"/>
                  <a:gd name="connsiteX102" fmla="*/ 356558 w 1876620"/>
                  <a:gd name="connsiteY102" fmla="*/ 362496 h 2261739"/>
                  <a:gd name="connsiteX103" fmla="*/ 245539 w 1876620"/>
                  <a:gd name="connsiteY103" fmla="*/ 368491 h 2261739"/>
                  <a:gd name="connsiteX104" fmla="*/ 245539 w 1876620"/>
                  <a:gd name="connsiteY104" fmla="*/ 368190 h 2261739"/>
                  <a:gd name="connsiteX105" fmla="*/ 356558 w 1876620"/>
                  <a:gd name="connsiteY105" fmla="*/ 362349 h 2261739"/>
                  <a:gd name="connsiteX106" fmla="*/ 1736258 w 1876620"/>
                  <a:gd name="connsiteY106" fmla="*/ 239553 h 2261739"/>
                  <a:gd name="connsiteX107" fmla="*/ 1736312 w 1876620"/>
                  <a:gd name="connsiteY107" fmla="*/ 239616 h 2261739"/>
                  <a:gd name="connsiteX108" fmla="*/ 1745273 w 1876620"/>
                  <a:gd name="connsiteY108" fmla="*/ 373986 h 2261739"/>
                  <a:gd name="connsiteX109" fmla="*/ 1736258 w 1876620"/>
                  <a:gd name="connsiteY109" fmla="*/ 239553 h 2261739"/>
                  <a:gd name="connsiteX110" fmla="*/ 1305806 w 1876620"/>
                  <a:gd name="connsiteY110" fmla="*/ 151186 h 2261739"/>
                  <a:gd name="connsiteX111" fmla="*/ 1321234 w 1876620"/>
                  <a:gd name="connsiteY111" fmla="*/ 157796 h 2261739"/>
                  <a:gd name="connsiteX112" fmla="*/ 1321141 w 1876620"/>
                  <a:gd name="connsiteY112" fmla="*/ 157796 h 2261739"/>
                  <a:gd name="connsiteX113" fmla="*/ 1305806 w 1876620"/>
                  <a:gd name="connsiteY113" fmla="*/ 151186 h 2261739"/>
                  <a:gd name="connsiteX114" fmla="*/ 1695341 w 1876620"/>
                  <a:gd name="connsiteY114" fmla="*/ 134373 h 2261739"/>
                  <a:gd name="connsiteX115" fmla="*/ 1695389 w 1876620"/>
                  <a:gd name="connsiteY115" fmla="*/ 134419 h 2261739"/>
                  <a:gd name="connsiteX116" fmla="*/ 1701235 w 1876620"/>
                  <a:gd name="connsiteY116" fmla="*/ 198706 h 2261739"/>
                  <a:gd name="connsiteX117" fmla="*/ 1725275 w 1876620"/>
                  <a:gd name="connsiteY117" fmla="*/ 226744 h 2261739"/>
                  <a:gd name="connsiteX118" fmla="*/ 1701156 w 1876620"/>
                  <a:gd name="connsiteY118" fmla="*/ 198881 h 2261739"/>
                  <a:gd name="connsiteX119" fmla="*/ 1695341 w 1876620"/>
                  <a:gd name="connsiteY119" fmla="*/ 134373 h 2261739"/>
                  <a:gd name="connsiteX120" fmla="*/ 1085032 w 1876620"/>
                  <a:gd name="connsiteY120" fmla="*/ 127440 h 2261739"/>
                  <a:gd name="connsiteX121" fmla="*/ 1081577 w 1876620"/>
                  <a:gd name="connsiteY121" fmla="*/ 134347 h 2261739"/>
                  <a:gd name="connsiteX122" fmla="*/ 1081496 w 1876620"/>
                  <a:gd name="connsiteY122" fmla="*/ 134344 h 2261739"/>
                  <a:gd name="connsiteX123" fmla="*/ 1085032 w 1876620"/>
                  <a:gd name="connsiteY123" fmla="*/ 127440 h 2261739"/>
                  <a:gd name="connsiteX124" fmla="*/ 1075695 w 1876620"/>
                  <a:gd name="connsiteY124" fmla="*/ 111042 h 2261739"/>
                  <a:gd name="connsiteX125" fmla="*/ 1093234 w 1876620"/>
                  <a:gd name="connsiteY125" fmla="*/ 111042 h 2261739"/>
                  <a:gd name="connsiteX126" fmla="*/ 1093126 w 1876620"/>
                  <a:gd name="connsiteY126" fmla="*/ 111256 h 2261739"/>
                  <a:gd name="connsiteX127" fmla="*/ 1075679 w 1876620"/>
                  <a:gd name="connsiteY127" fmla="*/ 111256 h 2261739"/>
                  <a:gd name="connsiteX128" fmla="*/ 1064044 w 1876620"/>
                  <a:gd name="connsiteY128" fmla="*/ 134344 h 2261739"/>
                  <a:gd name="connsiteX129" fmla="*/ 1064040 w 1876620"/>
                  <a:gd name="connsiteY129" fmla="*/ 134344 h 2261739"/>
                  <a:gd name="connsiteX130" fmla="*/ 1075695 w 1876620"/>
                  <a:gd name="connsiteY130" fmla="*/ 111042 h 2261739"/>
                  <a:gd name="connsiteX131" fmla="*/ 1417518 w 1876620"/>
                  <a:gd name="connsiteY131" fmla="*/ 103205 h 2261739"/>
                  <a:gd name="connsiteX132" fmla="*/ 1391326 w 1876620"/>
                  <a:gd name="connsiteY132" fmla="*/ 111256 h 2261739"/>
                  <a:gd name="connsiteX133" fmla="*/ 1368056 w 1876620"/>
                  <a:gd name="connsiteY133" fmla="*/ 157796 h 2261739"/>
                  <a:gd name="connsiteX134" fmla="*/ 1368004 w 1876620"/>
                  <a:gd name="connsiteY134" fmla="*/ 157796 h 2261739"/>
                  <a:gd name="connsiteX135" fmla="*/ 1391388 w 1876620"/>
                  <a:gd name="connsiteY135" fmla="*/ 111042 h 2261739"/>
                  <a:gd name="connsiteX136" fmla="*/ 1417518 w 1876620"/>
                  <a:gd name="connsiteY136" fmla="*/ 103205 h 2261739"/>
                  <a:gd name="connsiteX137" fmla="*/ 1555081 w 1876620"/>
                  <a:gd name="connsiteY137" fmla="*/ 0 h 2261739"/>
                  <a:gd name="connsiteX138" fmla="*/ 1555113 w 1876620"/>
                  <a:gd name="connsiteY138" fmla="*/ 30 h 2261739"/>
                  <a:gd name="connsiteX139" fmla="*/ 1555081 w 1876620"/>
                  <a:gd name="connsiteY139" fmla="*/ 0 h 2261739"/>
                  <a:gd name="connsiteX0" fmla="*/ 187078 w 1876620"/>
                  <a:gd name="connsiteY0" fmla="*/ 1428022 h 2158534"/>
                  <a:gd name="connsiteX1" fmla="*/ 187099 w 1876620"/>
                  <a:gd name="connsiteY1" fmla="*/ 1428046 h 2158534"/>
                  <a:gd name="connsiteX2" fmla="*/ 187099 w 1876620"/>
                  <a:gd name="connsiteY2" fmla="*/ 1562392 h 2158534"/>
                  <a:gd name="connsiteX3" fmla="*/ 257285 w 1876620"/>
                  <a:gd name="connsiteY3" fmla="*/ 1591479 h 2158534"/>
                  <a:gd name="connsiteX4" fmla="*/ 266370 w 1876620"/>
                  <a:gd name="connsiteY4" fmla="*/ 1614477 h 2158534"/>
                  <a:gd name="connsiteX5" fmla="*/ 257232 w 1876620"/>
                  <a:gd name="connsiteY5" fmla="*/ 1591638 h 2158534"/>
                  <a:gd name="connsiteX6" fmla="*/ 187078 w 1876620"/>
                  <a:gd name="connsiteY6" fmla="*/ 1562417 h 2158534"/>
                  <a:gd name="connsiteX7" fmla="*/ 187078 w 1876620"/>
                  <a:gd name="connsiteY7" fmla="*/ 1428022 h 2158534"/>
                  <a:gd name="connsiteX8" fmla="*/ 116822 w 1876620"/>
                  <a:gd name="connsiteY8" fmla="*/ 1293707 h 2158534"/>
                  <a:gd name="connsiteX9" fmla="*/ 116914 w 1876620"/>
                  <a:gd name="connsiteY9" fmla="*/ 1293882 h 2158534"/>
                  <a:gd name="connsiteX10" fmla="*/ 93566 w 1876620"/>
                  <a:gd name="connsiteY10" fmla="*/ 1322832 h 2158534"/>
                  <a:gd name="connsiteX11" fmla="*/ 93539 w 1876620"/>
                  <a:gd name="connsiteY11" fmla="*/ 1322801 h 2158534"/>
                  <a:gd name="connsiteX12" fmla="*/ 116822 w 1876620"/>
                  <a:gd name="connsiteY12" fmla="*/ 1293707 h 2158534"/>
                  <a:gd name="connsiteX13" fmla="*/ 1223334 w 1876620"/>
                  <a:gd name="connsiteY13" fmla="*/ 1221145 h 2158534"/>
                  <a:gd name="connsiteX14" fmla="*/ 1263341 w 1876620"/>
                  <a:gd name="connsiteY14" fmla="*/ 1221528 h 2158534"/>
                  <a:gd name="connsiteX15" fmla="*/ 1259025 w 1876620"/>
                  <a:gd name="connsiteY15" fmla="*/ 1422229 h 2158534"/>
                  <a:gd name="connsiteX16" fmla="*/ 1321891 w 1876620"/>
                  <a:gd name="connsiteY16" fmla="*/ 1428046 h 2158534"/>
                  <a:gd name="connsiteX17" fmla="*/ 1336154 w 1876620"/>
                  <a:gd name="connsiteY17" fmla="*/ 1523306 h 2158534"/>
                  <a:gd name="connsiteX18" fmla="*/ 1390200 w 1876620"/>
                  <a:gd name="connsiteY18" fmla="*/ 1515489 h 2158534"/>
                  <a:gd name="connsiteX19" fmla="*/ 1402172 w 1876620"/>
                  <a:gd name="connsiteY19" fmla="*/ 1392140 h 2158534"/>
                  <a:gd name="connsiteX20" fmla="*/ 1385542 w 1876620"/>
                  <a:gd name="connsiteY20" fmla="*/ 1591638 h 2158534"/>
                  <a:gd name="connsiteX21" fmla="*/ 1350465 w 1876620"/>
                  <a:gd name="connsiteY21" fmla="*/ 1620860 h 2158534"/>
                  <a:gd name="connsiteX22" fmla="*/ 1286157 w 1876620"/>
                  <a:gd name="connsiteY22" fmla="*/ 1620860 h 2158534"/>
                  <a:gd name="connsiteX23" fmla="*/ 1268619 w 1876620"/>
                  <a:gd name="connsiteY23" fmla="*/ 1679303 h 2158534"/>
                  <a:gd name="connsiteX24" fmla="*/ 1356311 w 1876620"/>
                  <a:gd name="connsiteY24" fmla="*/ 1714368 h 2158534"/>
                  <a:gd name="connsiteX25" fmla="*/ 1391388 w 1876620"/>
                  <a:gd name="connsiteY25" fmla="*/ 1772811 h 2158534"/>
                  <a:gd name="connsiteX26" fmla="*/ 1461542 w 1876620"/>
                  <a:gd name="connsiteY26" fmla="*/ 1813721 h 2158534"/>
                  <a:gd name="connsiteX27" fmla="*/ 1508312 w 1876620"/>
                  <a:gd name="connsiteY27" fmla="*/ 1936451 h 2158534"/>
                  <a:gd name="connsiteX28" fmla="*/ 1590158 w 1876620"/>
                  <a:gd name="connsiteY28" fmla="*/ 1965673 h 2158534"/>
                  <a:gd name="connsiteX29" fmla="*/ 1590158 w 1876620"/>
                  <a:gd name="connsiteY29" fmla="*/ 2053337 h 2158534"/>
                  <a:gd name="connsiteX30" fmla="*/ 1426465 w 1876620"/>
                  <a:gd name="connsiteY30" fmla="*/ 2053337 h 2158534"/>
                  <a:gd name="connsiteX31" fmla="*/ 1368004 w 1876620"/>
                  <a:gd name="connsiteY31" fmla="*/ 2111780 h 2158534"/>
                  <a:gd name="connsiteX32" fmla="*/ 1309542 w 1876620"/>
                  <a:gd name="connsiteY32" fmla="*/ 2141001 h 2158534"/>
                  <a:gd name="connsiteX33" fmla="*/ 1023080 w 1876620"/>
                  <a:gd name="connsiteY33" fmla="*/ 2158534 h 2158534"/>
                  <a:gd name="connsiteX34" fmla="*/ 888618 w 1876620"/>
                  <a:gd name="connsiteY34" fmla="*/ 2047493 h 2158534"/>
                  <a:gd name="connsiteX35" fmla="*/ 853541 w 1876620"/>
                  <a:gd name="connsiteY35" fmla="*/ 2070870 h 2158534"/>
                  <a:gd name="connsiteX36" fmla="*/ 783387 w 1876620"/>
                  <a:gd name="connsiteY36" fmla="*/ 2059181 h 2158534"/>
                  <a:gd name="connsiteX37" fmla="*/ 754156 w 1876620"/>
                  <a:gd name="connsiteY37" fmla="*/ 2082558 h 2158534"/>
                  <a:gd name="connsiteX38" fmla="*/ 701540 w 1876620"/>
                  <a:gd name="connsiteY38" fmla="*/ 2059181 h 2158534"/>
                  <a:gd name="connsiteX39" fmla="*/ 643079 w 1876620"/>
                  <a:gd name="connsiteY39" fmla="*/ 1989050 h 2158534"/>
                  <a:gd name="connsiteX40" fmla="*/ 619694 w 1876620"/>
                  <a:gd name="connsiteY40" fmla="*/ 1930607 h 2158534"/>
                  <a:gd name="connsiteX41" fmla="*/ 543694 w 1876620"/>
                  <a:gd name="connsiteY41" fmla="*/ 1878008 h 2158534"/>
                  <a:gd name="connsiteX42" fmla="*/ 502771 w 1876620"/>
                  <a:gd name="connsiteY42" fmla="*/ 1790344 h 2158534"/>
                  <a:gd name="connsiteX43" fmla="*/ 385847 w 1876620"/>
                  <a:gd name="connsiteY43" fmla="*/ 1714368 h 2158534"/>
                  <a:gd name="connsiteX44" fmla="*/ 374155 w 1876620"/>
                  <a:gd name="connsiteY44" fmla="*/ 1655925 h 2158534"/>
                  <a:gd name="connsiteX45" fmla="*/ 307053 w 1876620"/>
                  <a:gd name="connsiteY45" fmla="*/ 1633565 h 2158534"/>
                  <a:gd name="connsiteX46" fmla="*/ 328596 w 1876620"/>
                  <a:gd name="connsiteY46" fmla="*/ 1569119 h 2158534"/>
                  <a:gd name="connsiteX47" fmla="*/ 393152 w 1876620"/>
                  <a:gd name="connsiteY47" fmla="*/ 1454406 h 2158534"/>
                  <a:gd name="connsiteX48" fmla="*/ 490361 w 1876620"/>
                  <a:gd name="connsiteY48" fmla="*/ 1468586 h 2158534"/>
                  <a:gd name="connsiteX49" fmla="*/ 526955 w 1876620"/>
                  <a:gd name="connsiteY49" fmla="*/ 1526033 h 2158534"/>
                  <a:gd name="connsiteX50" fmla="*/ 695851 w 1876620"/>
                  <a:gd name="connsiteY50" fmla="*/ 1504036 h 2158534"/>
                  <a:gd name="connsiteX51" fmla="*/ 709738 w 1876620"/>
                  <a:gd name="connsiteY51" fmla="*/ 1543849 h 2158534"/>
                  <a:gd name="connsiteX52" fmla="*/ 780111 w 1876620"/>
                  <a:gd name="connsiteY52" fmla="*/ 1540032 h 2158534"/>
                  <a:gd name="connsiteX53" fmla="*/ 830405 w 1876620"/>
                  <a:gd name="connsiteY53" fmla="*/ 1494401 h 2158534"/>
                  <a:gd name="connsiteX54" fmla="*/ 883325 w 1876620"/>
                  <a:gd name="connsiteY54" fmla="*/ 1492401 h 2158534"/>
                  <a:gd name="connsiteX55" fmla="*/ 882012 w 1876620"/>
                  <a:gd name="connsiteY55" fmla="*/ 1458770 h 2158534"/>
                  <a:gd name="connsiteX56" fmla="*/ 933806 w 1876620"/>
                  <a:gd name="connsiteY56" fmla="*/ 1438045 h 2158534"/>
                  <a:gd name="connsiteX57" fmla="*/ 1044527 w 1876620"/>
                  <a:gd name="connsiteY57" fmla="*/ 1510763 h 2158534"/>
                  <a:gd name="connsiteX58" fmla="*/ 1166695 w 1876620"/>
                  <a:gd name="connsiteY58" fmla="*/ 1369145 h 2158534"/>
                  <a:gd name="connsiteX59" fmla="*/ 1172512 w 1876620"/>
                  <a:gd name="connsiteY59" fmla="*/ 1274612 h 2158534"/>
                  <a:gd name="connsiteX60" fmla="*/ 1211546 w 1876620"/>
                  <a:gd name="connsiteY60" fmla="*/ 1265886 h 2158534"/>
                  <a:gd name="connsiteX61" fmla="*/ 1219803 w 1876620"/>
                  <a:gd name="connsiteY61" fmla="*/ 1227527 h 2158534"/>
                  <a:gd name="connsiteX62" fmla="*/ 1223334 w 1876620"/>
                  <a:gd name="connsiteY62" fmla="*/ 1221145 h 2158534"/>
                  <a:gd name="connsiteX63" fmla="*/ 1535504 w 1876620"/>
                  <a:gd name="connsiteY63" fmla="*/ 1196556 h 2158534"/>
                  <a:gd name="connsiteX64" fmla="*/ 1496619 w 1876620"/>
                  <a:gd name="connsiteY64" fmla="*/ 1240981 h 2158534"/>
                  <a:gd name="connsiteX65" fmla="*/ 1494361 w 1876620"/>
                  <a:gd name="connsiteY65" fmla="*/ 1252269 h 2158534"/>
                  <a:gd name="connsiteX66" fmla="*/ 1496605 w 1876620"/>
                  <a:gd name="connsiteY66" fmla="*/ 1240980 h 2158534"/>
                  <a:gd name="connsiteX67" fmla="*/ 1535504 w 1876620"/>
                  <a:gd name="connsiteY67" fmla="*/ 1196556 h 2158534"/>
                  <a:gd name="connsiteX68" fmla="*/ 47245 w 1876620"/>
                  <a:gd name="connsiteY68" fmla="*/ 1126469 h 2158534"/>
                  <a:gd name="connsiteX69" fmla="*/ 58551 w 1876620"/>
                  <a:gd name="connsiteY69" fmla="*/ 1182624 h 2158534"/>
                  <a:gd name="connsiteX70" fmla="*/ 70524 w 1876620"/>
                  <a:gd name="connsiteY70" fmla="*/ 1205449 h 2158534"/>
                  <a:gd name="connsiteX71" fmla="*/ 58462 w 1876620"/>
                  <a:gd name="connsiteY71" fmla="*/ 1182538 h 2158534"/>
                  <a:gd name="connsiteX72" fmla="*/ 47245 w 1876620"/>
                  <a:gd name="connsiteY72" fmla="*/ 1126469 h 2158534"/>
                  <a:gd name="connsiteX73" fmla="*/ 46728 w 1876620"/>
                  <a:gd name="connsiteY73" fmla="*/ 1123904 h 2158534"/>
                  <a:gd name="connsiteX74" fmla="*/ 46767 w 1876620"/>
                  <a:gd name="connsiteY74" fmla="*/ 1124096 h 2158534"/>
                  <a:gd name="connsiteX75" fmla="*/ 0 w 1876620"/>
                  <a:gd name="connsiteY75" fmla="*/ 1129940 h 2158534"/>
                  <a:gd name="connsiteX76" fmla="*/ 0 w 1876620"/>
                  <a:gd name="connsiteY76" fmla="*/ 1129722 h 2158534"/>
                  <a:gd name="connsiteX77" fmla="*/ 46728 w 1876620"/>
                  <a:gd name="connsiteY77" fmla="*/ 1123904 h 2158534"/>
                  <a:gd name="connsiteX78" fmla="*/ 29250 w 1876620"/>
                  <a:gd name="connsiteY78" fmla="*/ 989652 h 2158534"/>
                  <a:gd name="connsiteX79" fmla="*/ 16836 w 1876620"/>
                  <a:gd name="connsiteY79" fmla="*/ 1034285 h 2158534"/>
                  <a:gd name="connsiteX80" fmla="*/ 29231 w 1876620"/>
                  <a:gd name="connsiteY80" fmla="*/ 989677 h 2158534"/>
                  <a:gd name="connsiteX81" fmla="*/ 29250 w 1876620"/>
                  <a:gd name="connsiteY81" fmla="*/ 989652 h 2158534"/>
                  <a:gd name="connsiteX82" fmla="*/ 1650158 w 1876620"/>
                  <a:gd name="connsiteY82" fmla="*/ 900472 h 2158534"/>
                  <a:gd name="connsiteX83" fmla="*/ 1654466 w 1876620"/>
                  <a:gd name="connsiteY83" fmla="*/ 977988 h 2158534"/>
                  <a:gd name="connsiteX84" fmla="*/ 1619389 w 1876620"/>
                  <a:gd name="connsiteY84" fmla="*/ 1100718 h 2158534"/>
                  <a:gd name="connsiteX85" fmla="*/ 1619352 w 1876620"/>
                  <a:gd name="connsiteY85" fmla="*/ 1100760 h 2158534"/>
                  <a:gd name="connsiteX86" fmla="*/ 1654428 w 1876620"/>
                  <a:gd name="connsiteY86" fmla="*/ 977742 h 2158534"/>
                  <a:gd name="connsiteX87" fmla="*/ 1650158 w 1876620"/>
                  <a:gd name="connsiteY87" fmla="*/ 900472 h 2158534"/>
                  <a:gd name="connsiteX88" fmla="*/ 193630 w 1876620"/>
                  <a:gd name="connsiteY88" fmla="*/ 775007 h 2158534"/>
                  <a:gd name="connsiteX89" fmla="*/ 122731 w 1876620"/>
                  <a:gd name="connsiteY89" fmla="*/ 785404 h 2158534"/>
                  <a:gd name="connsiteX90" fmla="*/ 106904 w 1876620"/>
                  <a:gd name="connsiteY90" fmla="*/ 837996 h 2158534"/>
                  <a:gd name="connsiteX91" fmla="*/ 122770 w 1876620"/>
                  <a:gd name="connsiteY91" fmla="*/ 785127 h 2158534"/>
                  <a:gd name="connsiteX92" fmla="*/ 193630 w 1876620"/>
                  <a:gd name="connsiteY92" fmla="*/ 775007 h 2158534"/>
                  <a:gd name="connsiteX93" fmla="*/ 1680264 w 1876620"/>
                  <a:gd name="connsiteY93" fmla="*/ 746254 h 2158534"/>
                  <a:gd name="connsiteX94" fmla="*/ 1648627 w 1876620"/>
                  <a:gd name="connsiteY94" fmla="*/ 872763 h 2158534"/>
                  <a:gd name="connsiteX95" fmla="*/ 1648611 w 1876620"/>
                  <a:gd name="connsiteY95" fmla="*/ 872483 h 2158534"/>
                  <a:gd name="connsiteX96" fmla="*/ 1680264 w 1876620"/>
                  <a:gd name="connsiteY96" fmla="*/ 746254 h 2158534"/>
                  <a:gd name="connsiteX97" fmla="*/ 1876578 w 1876620"/>
                  <a:gd name="connsiteY97" fmla="*/ 498723 h 2158534"/>
                  <a:gd name="connsiteX98" fmla="*/ 1876620 w 1876620"/>
                  <a:gd name="connsiteY98" fmla="*/ 498757 h 2158534"/>
                  <a:gd name="connsiteX99" fmla="*/ 1871955 w 1876620"/>
                  <a:gd name="connsiteY99" fmla="*/ 519744 h 2158534"/>
                  <a:gd name="connsiteX100" fmla="*/ 1876578 w 1876620"/>
                  <a:gd name="connsiteY100" fmla="*/ 498723 h 2158534"/>
                  <a:gd name="connsiteX101" fmla="*/ 356558 w 1876620"/>
                  <a:gd name="connsiteY101" fmla="*/ 259144 h 2158534"/>
                  <a:gd name="connsiteX102" fmla="*/ 356558 w 1876620"/>
                  <a:gd name="connsiteY102" fmla="*/ 259291 h 2158534"/>
                  <a:gd name="connsiteX103" fmla="*/ 245539 w 1876620"/>
                  <a:gd name="connsiteY103" fmla="*/ 265286 h 2158534"/>
                  <a:gd name="connsiteX104" fmla="*/ 245539 w 1876620"/>
                  <a:gd name="connsiteY104" fmla="*/ 264985 h 2158534"/>
                  <a:gd name="connsiteX105" fmla="*/ 356558 w 1876620"/>
                  <a:gd name="connsiteY105" fmla="*/ 259144 h 2158534"/>
                  <a:gd name="connsiteX106" fmla="*/ 1736258 w 1876620"/>
                  <a:gd name="connsiteY106" fmla="*/ 136348 h 2158534"/>
                  <a:gd name="connsiteX107" fmla="*/ 1736312 w 1876620"/>
                  <a:gd name="connsiteY107" fmla="*/ 136411 h 2158534"/>
                  <a:gd name="connsiteX108" fmla="*/ 1745273 w 1876620"/>
                  <a:gd name="connsiteY108" fmla="*/ 270781 h 2158534"/>
                  <a:gd name="connsiteX109" fmla="*/ 1736258 w 1876620"/>
                  <a:gd name="connsiteY109" fmla="*/ 136348 h 2158534"/>
                  <a:gd name="connsiteX110" fmla="*/ 1305806 w 1876620"/>
                  <a:gd name="connsiteY110" fmla="*/ 47981 h 2158534"/>
                  <a:gd name="connsiteX111" fmla="*/ 1321234 w 1876620"/>
                  <a:gd name="connsiteY111" fmla="*/ 54591 h 2158534"/>
                  <a:gd name="connsiteX112" fmla="*/ 1321141 w 1876620"/>
                  <a:gd name="connsiteY112" fmla="*/ 54591 h 2158534"/>
                  <a:gd name="connsiteX113" fmla="*/ 1305806 w 1876620"/>
                  <a:gd name="connsiteY113" fmla="*/ 47981 h 2158534"/>
                  <a:gd name="connsiteX114" fmla="*/ 1695341 w 1876620"/>
                  <a:gd name="connsiteY114" fmla="*/ 31168 h 2158534"/>
                  <a:gd name="connsiteX115" fmla="*/ 1695389 w 1876620"/>
                  <a:gd name="connsiteY115" fmla="*/ 31214 h 2158534"/>
                  <a:gd name="connsiteX116" fmla="*/ 1701235 w 1876620"/>
                  <a:gd name="connsiteY116" fmla="*/ 95501 h 2158534"/>
                  <a:gd name="connsiteX117" fmla="*/ 1725275 w 1876620"/>
                  <a:gd name="connsiteY117" fmla="*/ 123539 h 2158534"/>
                  <a:gd name="connsiteX118" fmla="*/ 1701156 w 1876620"/>
                  <a:gd name="connsiteY118" fmla="*/ 95676 h 2158534"/>
                  <a:gd name="connsiteX119" fmla="*/ 1695341 w 1876620"/>
                  <a:gd name="connsiteY119" fmla="*/ 31168 h 2158534"/>
                  <a:gd name="connsiteX120" fmla="*/ 1085032 w 1876620"/>
                  <a:gd name="connsiteY120" fmla="*/ 24235 h 2158534"/>
                  <a:gd name="connsiteX121" fmla="*/ 1081577 w 1876620"/>
                  <a:gd name="connsiteY121" fmla="*/ 31142 h 2158534"/>
                  <a:gd name="connsiteX122" fmla="*/ 1081496 w 1876620"/>
                  <a:gd name="connsiteY122" fmla="*/ 31139 h 2158534"/>
                  <a:gd name="connsiteX123" fmla="*/ 1085032 w 1876620"/>
                  <a:gd name="connsiteY123" fmla="*/ 24235 h 2158534"/>
                  <a:gd name="connsiteX124" fmla="*/ 1075695 w 1876620"/>
                  <a:gd name="connsiteY124" fmla="*/ 7837 h 2158534"/>
                  <a:gd name="connsiteX125" fmla="*/ 1093234 w 1876620"/>
                  <a:gd name="connsiteY125" fmla="*/ 7837 h 2158534"/>
                  <a:gd name="connsiteX126" fmla="*/ 1093126 w 1876620"/>
                  <a:gd name="connsiteY126" fmla="*/ 8051 h 2158534"/>
                  <a:gd name="connsiteX127" fmla="*/ 1075679 w 1876620"/>
                  <a:gd name="connsiteY127" fmla="*/ 8051 h 2158534"/>
                  <a:gd name="connsiteX128" fmla="*/ 1064044 w 1876620"/>
                  <a:gd name="connsiteY128" fmla="*/ 31139 h 2158534"/>
                  <a:gd name="connsiteX129" fmla="*/ 1064040 w 1876620"/>
                  <a:gd name="connsiteY129" fmla="*/ 31139 h 2158534"/>
                  <a:gd name="connsiteX130" fmla="*/ 1075695 w 1876620"/>
                  <a:gd name="connsiteY130" fmla="*/ 7837 h 2158534"/>
                  <a:gd name="connsiteX131" fmla="*/ 1417518 w 1876620"/>
                  <a:gd name="connsiteY131" fmla="*/ 0 h 2158534"/>
                  <a:gd name="connsiteX132" fmla="*/ 1391326 w 1876620"/>
                  <a:gd name="connsiteY132" fmla="*/ 8051 h 2158534"/>
                  <a:gd name="connsiteX133" fmla="*/ 1368056 w 1876620"/>
                  <a:gd name="connsiteY133" fmla="*/ 54591 h 2158534"/>
                  <a:gd name="connsiteX134" fmla="*/ 1368004 w 1876620"/>
                  <a:gd name="connsiteY134" fmla="*/ 54591 h 2158534"/>
                  <a:gd name="connsiteX135" fmla="*/ 1391388 w 1876620"/>
                  <a:gd name="connsiteY135" fmla="*/ 7837 h 2158534"/>
                  <a:gd name="connsiteX136" fmla="*/ 1417518 w 1876620"/>
                  <a:gd name="connsiteY136" fmla="*/ 0 h 2158534"/>
                  <a:gd name="connsiteX0" fmla="*/ 187078 w 1876620"/>
                  <a:gd name="connsiteY0" fmla="*/ 1428022 h 2158534"/>
                  <a:gd name="connsiteX1" fmla="*/ 187099 w 1876620"/>
                  <a:gd name="connsiteY1" fmla="*/ 1428046 h 2158534"/>
                  <a:gd name="connsiteX2" fmla="*/ 187099 w 1876620"/>
                  <a:gd name="connsiteY2" fmla="*/ 1562392 h 2158534"/>
                  <a:gd name="connsiteX3" fmla="*/ 257285 w 1876620"/>
                  <a:gd name="connsiteY3" fmla="*/ 1591479 h 2158534"/>
                  <a:gd name="connsiteX4" fmla="*/ 266370 w 1876620"/>
                  <a:gd name="connsiteY4" fmla="*/ 1614477 h 2158534"/>
                  <a:gd name="connsiteX5" fmla="*/ 257232 w 1876620"/>
                  <a:gd name="connsiteY5" fmla="*/ 1591638 h 2158534"/>
                  <a:gd name="connsiteX6" fmla="*/ 187078 w 1876620"/>
                  <a:gd name="connsiteY6" fmla="*/ 1562417 h 2158534"/>
                  <a:gd name="connsiteX7" fmla="*/ 187078 w 1876620"/>
                  <a:gd name="connsiteY7" fmla="*/ 1428022 h 2158534"/>
                  <a:gd name="connsiteX8" fmla="*/ 116822 w 1876620"/>
                  <a:gd name="connsiteY8" fmla="*/ 1293707 h 2158534"/>
                  <a:gd name="connsiteX9" fmla="*/ 116914 w 1876620"/>
                  <a:gd name="connsiteY9" fmla="*/ 1293882 h 2158534"/>
                  <a:gd name="connsiteX10" fmla="*/ 93566 w 1876620"/>
                  <a:gd name="connsiteY10" fmla="*/ 1322832 h 2158534"/>
                  <a:gd name="connsiteX11" fmla="*/ 93539 w 1876620"/>
                  <a:gd name="connsiteY11" fmla="*/ 1322801 h 2158534"/>
                  <a:gd name="connsiteX12" fmla="*/ 116822 w 1876620"/>
                  <a:gd name="connsiteY12" fmla="*/ 1293707 h 2158534"/>
                  <a:gd name="connsiteX13" fmla="*/ 1223334 w 1876620"/>
                  <a:gd name="connsiteY13" fmla="*/ 1221145 h 2158534"/>
                  <a:gd name="connsiteX14" fmla="*/ 1263341 w 1876620"/>
                  <a:gd name="connsiteY14" fmla="*/ 1221528 h 2158534"/>
                  <a:gd name="connsiteX15" fmla="*/ 1259025 w 1876620"/>
                  <a:gd name="connsiteY15" fmla="*/ 1422229 h 2158534"/>
                  <a:gd name="connsiteX16" fmla="*/ 1321891 w 1876620"/>
                  <a:gd name="connsiteY16" fmla="*/ 1428046 h 2158534"/>
                  <a:gd name="connsiteX17" fmla="*/ 1336154 w 1876620"/>
                  <a:gd name="connsiteY17" fmla="*/ 1523306 h 2158534"/>
                  <a:gd name="connsiteX18" fmla="*/ 1390200 w 1876620"/>
                  <a:gd name="connsiteY18" fmla="*/ 1515489 h 2158534"/>
                  <a:gd name="connsiteX19" fmla="*/ 1402172 w 1876620"/>
                  <a:gd name="connsiteY19" fmla="*/ 1392140 h 2158534"/>
                  <a:gd name="connsiteX20" fmla="*/ 1385542 w 1876620"/>
                  <a:gd name="connsiteY20" fmla="*/ 1591638 h 2158534"/>
                  <a:gd name="connsiteX21" fmla="*/ 1350465 w 1876620"/>
                  <a:gd name="connsiteY21" fmla="*/ 1620860 h 2158534"/>
                  <a:gd name="connsiteX22" fmla="*/ 1286157 w 1876620"/>
                  <a:gd name="connsiteY22" fmla="*/ 1620860 h 2158534"/>
                  <a:gd name="connsiteX23" fmla="*/ 1268619 w 1876620"/>
                  <a:gd name="connsiteY23" fmla="*/ 1679303 h 2158534"/>
                  <a:gd name="connsiteX24" fmla="*/ 1356311 w 1876620"/>
                  <a:gd name="connsiteY24" fmla="*/ 1714368 h 2158534"/>
                  <a:gd name="connsiteX25" fmla="*/ 1391388 w 1876620"/>
                  <a:gd name="connsiteY25" fmla="*/ 1772811 h 2158534"/>
                  <a:gd name="connsiteX26" fmla="*/ 1461542 w 1876620"/>
                  <a:gd name="connsiteY26" fmla="*/ 1813721 h 2158534"/>
                  <a:gd name="connsiteX27" fmla="*/ 1508312 w 1876620"/>
                  <a:gd name="connsiteY27" fmla="*/ 1936451 h 2158534"/>
                  <a:gd name="connsiteX28" fmla="*/ 1590158 w 1876620"/>
                  <a:gd name="connsiteY28" fmla="*/ 1965673 h 2158534"/>
                  <a:gd name="connsiteX29" fmla="*/ 1590158 w 1876620"/>
                  <a:gd name="connsiteY29" fmla="*/ 2053337 h 2158534"/>
                  <a:gd name="connsiteX30" fmla="*/ 1426465 w 1876620"/>
                  <a:gd name="connsiteY30" fmla="*/ 2053337 h 2158534"/>
                  <a:gd name="connsiteX31" fmla="*/ 1368004 w 1876620"/>
                  <a:gd name="connsiteY31" fmla="*/ 2111780 h 2158534"/>
                  <a:gd name="connsiteX32" fmla="*/ 1309542 w 1876620"/>
                  <a:gd name="connsiteY32" fmla="*/ 2141001 h 2158534"/>
                  <a:gd name="connsiteX33" fmla="*/ 1023080 w 1876620"/>
                  <a:gd name="connsiteY33" fmla="*/ 2158534 h 2158534"/>
                  <a:gd name="connsiteX34" fmla="*/ 888618 w 1876620"/>
                  <a:gd name="connsiteY34" fmla="*/ 2047493 h 2158534"/>
                  <a:gd name="connsiteX35" fmla="*/ 853541 w 1876620"/>
                  <a:gd name="connsiteY35" fmla="*/ 2070870 h 2158534"/>
                  <a:gd name="connsiteX36" fmla="*/ 783387 w 1876620"/>
                  <a:gd name="connsiteY36" fmla="*/ 2059181 h 2158534"/>
                  <a:gd name="connsiteX37" fmla="*/ 754156 w 1876620"/>
                  <a:gd name="connsiteY37" fmla="*/ 2082558 h 2158534"/>
                  <a:gd name="connsiteX38" fmla="*/ 701540 w 1876620"/>
                  <a:gd name="connsiteY38" fmla="*/ 2059181 h 2158534"/>
                  <a:gd name="connsiteX39" fmla="*/ 643079 w 1876620"/>
                  <a:gd name="connsiteY39" fmla="*/ 1989050 h 2158534"/>
                  <a:gd name="connsiteX40" fmla="*/ 619694 w 1876620"/>
                  <a:gd name="connsiteY40" fmla="*/ 1930607 h 2158534"/>
                  <a:gd name="connsiteX41" fmla="*/ 543694 w 1876620"/>
                  <a:gd name="connsiteY41" fmla="*/ 1878008 h 2158534"/>
                  <a:gd name="connsiteX42" fmla="*/ 502771 w 1876620"/>
                  <a:gd name="connsiteY42" fmla="*/ 1790344 h 2158534"/>
                  <a:gd name="connsiteX43" fmla="*/ 385847 w 1876620"/>
                  <a:gd name="connsiteY43" fmla="*/ 1714368 h 2158534"/>
                  <a:gd name="connsiteX44" fmla="*/ 374155 w 1876620"/>
                  <a:gd name="connsiteY44" fmla="*/ 1655925 h 2158534"/>
                  <a:gd name="connsiteX45" fmla="*/ 307053 w 1876620"/>
                  <a:gd name="connsiteY45" fmla="*/ 1633565 h 2158534"/>
                  <a:gd name="connsiteX46" fmla="*/ 328596 w 1876620"/>
                  <a:gd name="connsiteY46" fmla="*/ 1569119 h 2158534"/>
                  <a:gd name="connsiteX47" fmla="*/ 393152 w 1876620"/>
                  <a:gd name="connsiteY47" fmla="*/ 1454406 h 2158534"/>
                  <a:gd name="connsiteX48" fmla="*/ 490361 w 1876620"/>
                  <a:gd name="connsiteY48" fmla="*/ 1468586 h 2158534"/>
                  <a:gd name="connsiteX49" fmla="*/ 526955 w 1876620"/>
                  <a:gd name="connsiteY49" fmla="*/ 1526033 h 2158534"/>
                  <a:gd name="connsiteX50" fmla="*/ 695851 w 1876620"/>
                  <a:gd name="connsiteY50" fmla="*/ 1504036 h 2158534"/>
                  <a:gd name="connsiteX51" fmla="*/ 709738 w 1876620"/>
                  <a:gd name="connsiteY51" fmla="*/ 1543849 h 2158534"/>
                  <a:gd name="connsiteX52" fmla="*/ 780111 w 1876620"/>
                  <a:gd name="connsiteY52" fmla="*/ 1540032 h 2158534"/>
                  <a:gd name="connsiteX53" fmla="*/ 830405 w 1876620"/>
                  <a:gd name="connsiteY53" fmla="*/ 1494401 h 2158534"/>
                  <a:gd name="connsiteX54" fmla="*/ 883325 w 1876620"/>
                  <a:gd name="connsiteY54" fmla="*/ 1492401 h 2158534"/>
                  <a:gd name="connsiteX55" fmla="*/ 882012 w 1876620"/>
                  <a:gd name="connsiteY55" fmla="*/ 1458770 h 2158534"/>
                  <a:gd name="connsiteX56" fmla="*/ 933806 w 1876620"/>
                  <a:gd name="connsiteY56" fmla="*/ 1438045 h 2158534"/>
                  <a:gd name="connsiteX57" fmla="*/ 1044527 w 1876620"/>
                  <a:gd name="connsiteY57" fmla="*/ 1510763 h 2158534"/>
                  <a:gd name="connsiteX58" fmla="*/ 1166695 w 1876620"/>
                  <a:gd name="connsiteY58" fmla="*/ 1369145 h 2158534"/>
                  <a:gd name="connsiteX59" fmla="*/ 1172512 w 1876620"/>
                  <a:gd name="connsiteY59" fmla="*/ 1274612 h 2158534"/>
                  <a:gd name="connsiteX60" fmla="*/ 1211546 w 1876620"/>
                  <a:gd name="connsiteY60" fmla="*/ 1265886 h 2158534"/>
                  <a:gd name="connsiteX61" fmla="*/ 1219803 w 1876620"/>
                  <a:gd name="connsiteY61" fmla="*/ 1227527 h 2158534"/>
                  <a:gd name="connsiteX62" fmla="*/ 1223334 w 1876620"/>
                  <a:gd name="connsiteY62" fmla="*/ 1221145 h 2158534"/>
                  <a:gd name="connsiteX63" fmla="*/ 1535504 w 1876620"/>
                  <a:gd name="connsiteY63" fmla="*/ 1196556 h 2158534"/>
                  <a:gd name="connsiteX64" fmla="*/ 1496619 w 1876620"/>
                  <a:gd name="connsiteY64" fmla="*/ 1240981 h 2158534"/>
                  <a:gd name="connsiteX65" fmla="*/ 1494361 w 1876620"/>
                  <a:gd name="connsiteY65" fmla="*/ 1252269 h 2158534"/>
                  <a:gd name="connsiteX66" fmla="*/ 1496605 w 1876620"/>
                  <a:gd name="connsiteY66" fmla="*/ 1240980 h 2158534"/>
                  <a:gd name="connsiteX67" fmla="*/ 1535504 w 1876620"/>
                  <a:gd name="connsiteY67" fmla="*/ 1196556 h 2158534"/>
                  <a:gd name="connsiteX68" fmla="*/ 47245 w 1876620"/>
                  <a:gd name="connsiteY68" fmla="*/ 1126469 h 2158534"/>
                  <a:gd name="connsiteX69" fmla="*/ 58551 w 1876620"/>
                  <a:gd name="connsiteY69" fmla="*/ 1182624 h 2158534"/>
                  <a:gd name="connsiteX70" fmla="*/ 70524 w 1876620"/>
                  <a:gd name="connsiteY70" fmla="*/ 1205449 h 2158534"/>
                  <a:gd name="connsiteX71" fmla="*/ 58462 w 1876620"/>
                  <a:gd name="connsiteY71" fmla="*/ 1182538 h 2158534"/>
                  <a:gd name="connsiteX72" fmla="*/ 47245 w 1876620"/>
                  <a:gd name="connsiteY72" fmla="*/ 1126469 h 2158534"/>
                  <a:gd name="connsiteX73" fmla="*/ 46728 w 1876620"/>
                  <a:gd name="connsiteY73" fmla="*/ 1123904 h 2158534"/>
                  <a:gd name="connsiteX74" fmla="*/ 46767 w 1876620"/>
                  <a:gd name="connsiteY74" fmla="*/ 1124096 h 2158534"/>
                  <a:gd name="connsiteX75" fmla="*/ 0 w 1876620"/>
                  <a:gd name="connsiteY75" fmla="*/ 1129940 h 2158534"/>
                  <a:gd name="connsiteX76" fmla="*/ 0 w 1876620"/>
                  <a:gd name="connsiteY76" fmla="*/ 1129722 h 2158534"/>
                  <a:gd name="connsiteX77" fmla="*/ 46728 w 1876620"/>
                  <a:gd name="connsiteY77" fmla="*/ 1123904 h 2158534"/>
                  <a:gd name="connsiteX78" fmla="*/ 29250 w 1876620"/>
                  <a:gd name="connsiteY78" fmla="*/ 989652 h 2158534"/>
                  <a:gd name="connsiteX79" fmla="*/ 16836 w 1876620"/>
                  <a:gd name="connsiteY79" fmla="*/ 1034285 h 2158534"/>
                  <a:gd name="connsiteX80" fmla="*/ 29231 w 1876620"/>
                  <a:gd name="connsiteY80" fmla="*/ 989677 h 2158534"/>
                  <a:gd name="connsiteX81" fmla="*/ 29250 w 1876620"/>
                  <a:gd name="connsiteY81" fmla="*/ 989652 h 2158534"/>
                  <a:gd name="connsiteX82" fmla="*/ 1650158 w 1876620"/>
                  <a:gd name="connsiteY82" fmla="*/ 900472 h 2158534"/>
                  <a:gd name="connsiteX83" fmla="*/ 1654466 w 1876620"/>
                  <a:gd name="connsiteY83" fmla="*/ 977988 h 2158534"/>
                  <a:gd name="connsiteX84" fmla="*/ 1619389 w 1876620"/>
                  <a:gd name="connsiteY84" fmla="*/ 1100718 h 2158534"/>
                  <a:gd name="connsiteX85" fmla="*/ 1619352 w 1876620"/>
                  <a:gd name="connsiteY85" fmla="*/ 1100760 h 2158534"/>
                  <a:gd name="connsiteX86" fmla="*/ 1654428 w 1876620"/>
                  <a:gd name="connsiteY86" fmla="*/ 977742 h 2158534"/>
                  <a:gd name="connsiteX87" fmla="*/ 1650158 w 1876620"/>
                  <a:gd name="connsiteY87" fmla="*/ 900472 h 2158534"/>
                  <a:gd name="connsiteX88" fmla="*/ 193630 w 1876620"/>
                  <a:gd name="connsiteY88" fmla="*/ 775007 h 2158534"/>
                  <a:gd name="connsiteX89" fmla="*/ 122731 w 1876620"/>
                  <a:gd name="connsiteY89" fmla="*/ 785404 h 2158534"/>
                  <a:gd name="connsiteX90" fmla="*/ 106904 w 1876620"/>
                  <a:gd name="connsiteY90" fmla="*/ 837996 h 2158534"/>
                  <a:gd name="connsiteX91" fmla="*/ 122770 w 1876620"/>
                  <a:gd name="connsiteY91" fmla="*/ 785127 h 2158534"/>
                  <a:gd name="connsiteX92" fmla="*/ 193630 w 1876620"/>
                  <a:gd name="connsiteY92" fmla="*/ 775007 h 2158534"/>
                  <a:gd name="connsiteX93" fmla="*/ 1680264 w 1876620"/>
                  <a:gd name="connsiteY93" fmla="*/ 746254 h 2158534"/>
                  <a:gd name="connsiteX94" fmla="*/ 1648627 w 1876620"/>
                  <a:gd name="connsiteY94" fmla="*/ 872763 h 2158534"/>
                  <a:gd name="connsiteX95" fmla="*/ 1648611 w 1876620"/>
                  <a:gd name="connsiteY95" fmla="*/ 872483 h 2158534"/>
                  <a:gd name="connsiteX96" fmla="*/ 1680264 w 1876620"/>
                  <a:gd name="connsiteY96" fmla="*/ 746254 h 2158534"/>
                  <a:gd name="connsiteX97" fmla="*/ 1876578 w 1876620"/>
                  <a:gd name="connsiteY97" fmla="*/ 498723 h 2158534"/>
                  <a:gd name="connsiteX98" fmla="*/ 1876620 w 1876620"/>
                  <a:gd name="connsiteY98" fmla="*/ 498757 h 2158534"/>
                  <a:gd name="connsiteX99" fmla="*/ 1871955 w 1876620"/>
                  <a:gd name="connsiteY99" fmla="*/ 519744 h 2158534"/>
                  <a:gd name="connsiteX100" fmla="*/ 1876578 w 1876620"/>
                  <a:gd name="connsiteY100" fmla="*/ 498723 h 2158534"/>
                  <a:gd name="connsiteX101" fmla="*/ 356558 w 1876620"/>
                  <a:gd name="connsiteY101" fmla="*/ 259144 h 2158534"/>
                  <a:gd name="connsiteX102" fmla="*/ 356558 w 1876620"/>
                  <a:gd name="connsiteY102" fmla="*/ 259291 h 2158534"/>
                  <a:gd name="connsiteX103" fmla="*/ 245539 w 1876620"/>
                  <a:gd name="connsiteY103" fmla="*/ 265286 h 2158534"/>
                  <a:gd name="connsiteX104" fmla="*/ 245539 w 1876620"/>
                  <a:gd name="connsiteY104" fmla="*/ 264985 h 2158534"/>
                  <a:gd name="connsiteX105" fmla="*/ 356558 w 1876620"/>
                  <a:gd name="connsiteY105" fmla="*/ 259144 h 2158534"/>
                  <a:gd name="connsiteX106" fmla="*/ 1736258 w 1876620"/>
                  <a:gd name="connsiteY106" fmla="*/ 136348 h 2158534"/>
                  <a:gd name="connsiteX107" fmla="*/ 1736312 w 1876620"/>
                  <a:gd name="connsiteY107" fmla="*/ 136411 h 2158534"/>
                  <a:gd name="connsiteX108" fmla="*/ 1745273 w 1876620"/>
                  <a:gd name="connsiteY108" fmla="*/ 270781 h 2158534"/>
                  <a:gd name="connsiteX109" fmla="*/ 1736258 w 1876620"/>
                  <a:gd name="connsiteY109" fmla="*/ 136348 h 2158534"/>
                  <a:gd name="connsiteX110" fmla="*/ 1305806 w 1876620"/>
                  <a:gd name="connsiteY110" fmla="*/ 47981 h 2158534"/>
                  <a:gd name="connsiteX111" fmla="*/ 1321234 w 1876620"/>
                  <a:gd name="connsiteY111" fmla="*/ 54591 h 2158534"/>
                  <a:gd name="connsiteX112" fmla="*/ 1321141 w 1876620"/>
                  <a:gd name="connsiteY112" fmla="*/ 54591 h 2158534"/>
                  <a:gd name="connsiteX113" fmla="*/ 1305806 w 1876620"/>
                  <a:gd name="connsiteY113" fmla="*/ 47981 h 2158534"/>
                  <a:gd name="connsiteX114" fmla="*/ 1695341 w 1876620"/>
                  <a:gd name="connsiteY114" fmla="*/ 31168 h 2158534"/>
                  <a:gd name="connsiteX115" fmla="*/ 1695389 w 1876620"/>
                  <a:gd name="connsiteY115" fmla="*/ 31214 h 2158534"/>
                  <a:gd name="connsiteX116" fmla="*/ 1701235 w 1876620"/>
                  <a:gd name="connsiteY116" fmla="*/ 95501 h 2158534"/>
                  <a:gd name="connsiteX117" fmla="*/ 1725275 w 1876620"/>
                  <a:gd name="connsiteY117" fmla="*/ 123539 h 2158534"/>
                  <a:gd name="connsiteX118" fmla="*/ 1701156 w 1876620"/>
                  <a:gd name="connsiteY118" fmla="*/ 95676 h 2158534"/>
                  <a:gd name="connsiteX119" fmla="*/ 1695341 w 1876620"/>
                  <a:gd name="connsiteY119" fmla="*/ 31168 h 2158534"/>
                  <a:gd name="connsiteX120" fmla="*/ 1085032 w 1876620"/>
                  <a:gd name="connsiteY120" fmla="*/ 24235 h 2158534"/>
                  <a:gd name="connsiteX121" fmla="*/ 1081577 w 1876620"/>
                  <a:gd name="connsiteY121" fmla="*/ 31142 h 2158534"/>
                  <a:gd name="connsiteX122" fmla="*/ 1081496 w 1876620"/>
                  <a:gd name="connsiteY122" fmla="*/ 31139 h 2158534"/>
                  <a:gd name="connsiteX123" fmla="*/ 1085032 w 1876620"/>
                  <a:gd name="connsiteY123" fmla="*/ 24235 h 2158534"/>
                  <a:gd name="connsiteX124" fmla="*/ 1075695 w 1876620"/>
                  <a:gd name="connsiteY124" fmla="*/ 7837 h 2158534"/>
                  <a:gd name="connsiteX125" fmla="*/ 1093234 w 1876620"/>
                  <a:gd name="connsiteY125" fmla="*/ 7837 h 2158534"/>
                  <a:gd name="connsiteX126" fmla="*/ 1093126 w 1876620"/>
                  <a:gd name="connsiteY126" fmla="*/ 8051 h 2158534"/>
                  <a:gd name="connsiteX127" fmla="*/ 1075679 w 1876620"/>
                  <a:gd name="connsiteY127" fmla="*/ 8051 h 2158534"/>
                  <a:gd name="connsiteX128" fmla="*/ 1064044 w 1876620"/>
                  <a:gd name="connsiteY128" fmla="*/ 31139 h 2158534"/>
                  <a:gd name="connsiteX129" fmla="*/ 1064040 w 1876620"/>
                  <a:gd name="connsiteY129" fmla="*/ 31139 h 2158534"/>
                  <a:gd name="connsiteX130" fmla="*/ 1075695 w 1876620"/>
                  <a:gd name="connsiteY130" fmla="*/ 7837 h 2158534"/>
                  <a:gd name="connsiteX131" fmla="*/ 1417518 w 1876620"/>
                  <a:gd name="connsiteY131" fmla="*/ 0 h 2158534"/>
                  <a:gd name="connsiteX132" fmla="*/ 1391326 w 1876620"/>
                  <a:gd name="connsiteY132" fmla="*/ 8051 h 2158534"/>
                  <a:gd name="connsiteX133" fmla="*/ 1368056 w 1876620"/>
                  <a:gd name="connsiteY133" fmla="*/ 54591 h 2158534"/>
                  <a:gd name="connsiteX134" fmla="*/ 1391388 w 1876620"/>
                  <a:gd name="connsiteY134" fmla="*/ 7837 h 2158534"/>
                  <a:gd name="connsiteX135" fmla="*/ 1417518 w 1876620"/>
                  <a:gd name="connsiteY135" fmla="*/ 0 h 2158534"/>
                  <a:gd name="connsiteX0" fmla="*/ 187078 w 1876620"/>
                  <a:gd name="connsiteY0" fmla="*/ 1428022 h 2158534"/>
                  <a:gd name="connsiteX1" fmla="*/ 187099 w 1876620"/>
                  <a:gd name="connsiteY1" fmla="*/ 1428046 h 2158534"/>
                  <a:gd name="connsiteX2" fmla="*/ 187099 w 1876620"/>
                  <a:gd name="connsiteY2" fmla="*/ 1562392 h 2158534"/>
                  <a:gd name="connsiteX3" fmla="*/ 257285 w 1876620"/>
                  <a:gd name="connsiteY3" fmla="*/ 1591479 h 2158534"/>
                  <a:gd name="connsiteX4" fmla="*/ 266370 w 1876620"/>
                  <a:gd name="connsiteY4" fmla="*/ 1614477 h 2158534"/>
                  <a:gd name="connsiteX5" fmla="*/ 257232 w 1876620"/>
                  <a:gd name="connsiteY5" fmla="*/ 1591638 h 2158534"/>
                  <a:gd name="connsiteX6" fmla="*/ 187078 w 1876620"/>
                  <a:gd name="connsiteY6" fmla="*/ 1562417 h 2158534"/>
                  <a:gd name="connsiteX7" fmla="*/ 187078 w 1876620"/>
                  <a:gd name="connsiteY7" fmla="*/ 1428022 h 2158534"/>
                  <a:gd name="connsiteX8" fmla="*/ 116822 w 1876620"/>
                  <a:gd name="connsiteY8" fmla="*/ 1293707 h 2158534"/>
                  <a:gd name="connsiteX9" fmla="*/ 116914 w 1876620"/>
                  <a:gd name="connsiteY9" fmla="*/ 1293882 h 2158534"/>
                  <a:gd name="connsiteX10" fmla="*/ 93566 w 1876620"/>
                  <a:gd name="connsiteY10" fmla="*/ 1322832 h 2158534"/>
                  <a:gd name="connsiteX11" fmla="*/ 93539 w 1876620"/>
                  <a:gd name="connsiteY11" fmla="*/ 1322801 h 2158534"/>
                  <a:gd name="connsiteX12" fmla="*/ 116822 w 1876620"/>
                  <a:gd name="connsiteY12" fmla="*/ 1293707 h 2158534"/>
                  <a:gd name="connsiteX13" fmla="*/ 1223334 w 1876620"/>
                  <a:gd name="connsiteY13" fmla="*/ 1221145 h 2158534"/>
                  <a:gd name="connsiteX14" fmla="*/ 1263341 w 1876620"/>
                  <a:gd name="connsiteY14" fmla="*/ 1221528 h 2158534"/>
                  <a:gd name="connsiteX15" fmla="*/ 1259025 w 1876620"/>
                  <a:gd name="connsiteY15" fmla="*/ 1422229 h 2158534"/>
                  <a:gd name="connsiteX16" fmla="*/ 1321891 w 1876620"/>
                  <a:gd name="connsiteY16" fmla="*/ 1428046 h 2158534"/>
                  <a:gd name="connsiteX17" fmla="*/ 1336154 w 1876620"/>
                  <a:gd name="connsiteY17" fmla="*/ 1523306 h 2158534"/>
                  <a:gd name="connsiteX18" fmla="*/ 1390200 w 1876620"/>
                  <a:gd name="connsiteY18" fmla="*/ 1515489 h 2158534"/>
                  <a:gd name="connsiteX19" fmla="*/ 1402172 w 1876620"/>
                  <a:gd name="connsiteY19" fmla="*/ 1392140 h 2158534"/>
                  <a:gd name="connsiteX20" fmla="*/ 1385542 w 1876620"/>
                  <a:gd name="connsiteY20" fmla="*/ 1591638 h 2158534"/>
                  <a:gd name="connsiteX21" fmla="*/ 1350465 w 1876620"/>
                  <a:gd name="connsiteY21" fmla="*/ 1620860 h 2158534"/>
                  <a:gd name="connsiteX22" fmla="*/ 1286157 w 1876620"/>
                  <a:gd name="connsiteY22" fmla="*/ 1620860 h 2158534"/>
                  <a:gd name="connsiteX23" fmla="*/ 1268619 w 1876620"/>
                  <a:gd name="connsiteY23" fmla="*/ 1679303 h 2158534"/>
                  <a:gd name="connsiteX24" fmla="*/ 1356311 w 1876620"/>
                  <a:gd name="connsiteY24" fmla="*/ 1714368 h 2158534"/>
                  <a:gd name="connsiteX25" fmla="*/ 1391388 w 1876620"/>
                  <a:gd name="connsiteY25" fmla="*/ 1772811 h 2158534"/>
                  <a:gd name="connsiteX26" fmla="*/ 1461542 w 1876620"/>
                  <a:gd name="connsiteY26" fmla="*/ 1813721 h 2158534"/>
                  <a:gd name="connsiteX27" fmla="*/ 1508312 w 1876620"/>
                  <a:gd name="connsiteY27" fmla="*/ 1936451 h 2158534"/>
                  <a:gd name="connsiteX28" fmla="*/ 1590158 w 1876620"/>
                  <a:gd name="connsiteY28" fmla="*/ 1965673 h 2158534"/>
                  <a:gd name="connsiteX29" fmla="*/ 1590158 w 1876620"/>
                  <a:gd name="connsiteY29" fmla="*/ 2053337 h 2158534"/>
                  <a:gd name="connsiteX30" fmla="*/ 1426465 w 1876620"/>
                  <a:gd name="connsiteY30" fmla="*/ 2053337 h 2158534"/>
                  <a:gd name="connsiteX31" fmla="*/ 1368004 w 1876620"/>
                  <a:gd name="connsiteY31" fmla="*/ 2111780 h 2158534"/>
                  <a:gd name="connsiteX32" fmla="*/ 1309542 w 1876620"/>
                  <a:gd name="connsiteY32" fmla="*/ 2141001 h 2158534"/>
                  <a:gd name="connsiteX33" fmla="*/ 1023080 w 1876620"/>
                  <a:gd name="connsiteY33" fmla="*/ 2158534 h 2158534"/>
                  <a:gd name="connsiteX34" fmla="*/ 888618 w 1876620"/>
                  <a:gd name="connsiteY34" fmla="*/ 2047493 h 2158534"/>
                  <a:gd name="connsiteX35" fmla="*/ 853541 w 1876620"/>
                  <a:gd name="connsiteY35" fmla="*/ 2070870 h 2158534"/>
                  <a:gd name="connsiteX36" fmla="*/ 783387 w 1876620"/>
                  <a:gd name="connsiteY36" fmla="*/ 2059181 h 2158534"/>
                  <a:gd name="connsiteX37" fmla="*/ 754156 w 1876620"/>
                  <a:gd name="connsiteY37" fmla="*/ 2082558 h 2158534"/>
                  <a:gd name="connsiteX38" fmla="*/ 701540 w 1876620"/>
                  <a:gd name="connsiteY38" fmla="*/ 2059181 h 2158534"/>
                  <a:gd name="connsiteX39" fmla="*/ 643079 w 1876620"/>
                  <a:gd name="connsiteY39" fmla="*/ 1989050 h 2158534"/>
                  <a:gd name="connsiteX40" fmla="*/ 619694 w 1876620"/>
                  <a:gd name="connsiteY40" fmla="*/ 1930607 h 2158534"/>
                  <a:gd name="connsiteX41" fmla="*/ 543694 w 1876620"/>
                  <a:gd name="connsiteY41" fmla="*/ 1878008 h 2158534"/>
                  <a:gd name="connsiteX42" fmla="*/ 502771 w 1876620"/>
                  <a:gd name="connsiteY42" fmla="*/ 1790344 h 2158534"/>
                  <a:gd name="connsiteX43" fmla="*/ 385847 w 1876620"/>
                  <a:gd name="connsiteY43" fmla="*/ 1714368 h 2158534"/>
                  <a:gd name="connsiteX44" fmla="*/ 374155 w 1876620"/>
                  <a:gd name="connsiteY44" fmla="*/ 1655925 h 2158534"/>
                  <a:gd name="connsiteX45" fmla="*/ 307053 w 1876620"/>
                  <a:gd name="connsiteY45" fmla="*/ 1633565 h 2158534"/>
                  <a:gd name="connsiteX46" fmla="*/ 328596 w 1876620"/>
                  <a:gd name="connsiteY46" fmla="*/ 1569119 h 2158534"/>
                  <a:gd name="connsiteX47" fmla="*/ 393152 w 1876620"/>
                  <a:gd name="connsiteY47" fmla="*/ 1454406 h 2158534"/>
                  <a:gd name="connsiteX48" fmla="*/ 490361 w 1876620"/>
                  <a:gd name="connsiteY48" fmla="*/ 1468586 h 2158534"/>
                  <a:gd name="connsiteX49" fmla="*/ 526955 w 1876620"/>
                  <a:gd name="connsiteY49" fmla="*/ 1526033 h 2158534"/>
                  <a:gd name="connsiteX50" fmla="*/ 695851 w 1876620"/>
                  <a:gd name="connsiteY50" fmla="*/ 1504036 h 2158534"/>
                  <a:gd name="connsiteX51" fmla="*/ 709738 w 1876620"/>
                  <a:gd name="connsiteY51" fmla="*/ 1543849 h 2158534"/>
                  <a:gd name="connsiteX52" fmla="*/ 780111 w 1876620"/>
                  <a:gd name="connsiteY52" fmla="*/ 1540032 h 2158534"/>
                  <a:gd name="connsiteX53" fmla="*/ 830405 w 1876620"/>
                  <a:gd name="connsiteY53" fmla="*/ 1494401 h 2158534"/>
                  <a:gd name="connsiteX54" fmla="*/ 883325 w 1876620"/>
                  <a:gd name="connsiteY54" fmla="*/ 1492401 h 2158534"/>
                  <a:gd name="connsiteX55" fmla="*/ 882012 w 1876620"/>
                  <a:gd name="connsiteY55" fmla="*/ 1458770 h 2158534"/>
                  <a:gd name="connsiteX56" fmla="*/ 933806 w 1876620"/>
                  <a:gd name="connsiteY56" fmla="*/ 1438045 h 2158534"/>
                  <a:gd name="connsiteX57" fmla="*/ 1044527 w 1876620"/>
                  <a:gd name="connsiteY57" fmla="*/ 1510763 h 2158534"/>
                  <a:gd name="connsiteX58" fmla="*/ 1166695 w 1876620"/>
                  <a:gd name="connsiteY58" fmla="*/ 1369145 h 2158534"/>
                  <a:gd name="connsiteX59" fmla="*/ 1172512 w 1876620"/>
                  <a:gd name="connsiteY59" fmla="*/ 1274612 h 2158534"/>
                  <a:gd name="connsiteX60" fmla="*/ 1211546 w 1876620"/>
                  <a:gd name="connsiteY60" fmla="*/ 1265886 h 2158534"/>
                  <a:gd name="connsiteX61" fmla="*/ 1219803 w 1876620"/>
                  <a:gd name="connsiteY61" fmla="*/ 1227527 h 2158534"/>
                  <a:gd name="connsiteX62" fmla="*/ 1223334 w 1876620"/>
                  <a:gd name="connsiteY62" fmla="*/ 1221145 h 2158534"/>
                  <a:gd name="connsiteX63" fmla="*/ 1535504 w 1876620"/>
                  <a:gd name="connsiteY63" fmla="*/ 1196556 h 2158534"/>
                  <a:gd name="connsiteX64" fmla="*/ 1496619 w 1876620"/>
                  <a:gd name="connsiteY64" fmla="*/ 1240981 h 2158534"/>
                  <a:gd name="connsiteX65" fmla="*/ 1494361 w 1876620"/>
                  <a:gd name="connsiteY65" fmla="*/ 1252269 h 2158534"/>
                  <a:gd name="connsiteX66" fmla="*/ 1496605 w 1876620"/>
                  <a:gd name="connsiteY66" fmla="*/ 1240980 h 2158534"/>
                  <a:gd name="connsiteX67" fmla="*/ 1535504 w 1876620"/>
                  <a:gd name="connsiteY67" fmla="*/ 1196556 h 2158534"/>
                  <a:gd name="connsiteX68" fmla="*/ 47245 w 1876620"/>
                  <a:gd name="connsiteY68" fmla="*/ 1126469 h 2158534"/>
                  <a:gd name="connsiteX69" fmla="*/ 58551 w 1876620"/>
                  <a:gd name="connsiteY69" fmla="*/ 1182624 h 2158534"/>
                  <a:gd name="connsiteX70" fmla="*/ 70524 w 1876620"/>
                  <a:gd name="connsiteY70" fmla="*/ 1205449 h 2158534"/>
                  <a:gd name="connsiteX71" fmla="*/ 58462 w 1876620"/>
                  <a:gd name="connsiteY71" fmla="*/ 1182538 h 2158534"/>
                  <a:gd name="connsiteX72" fmla="*/ 47245 w 1876620"/>
                  <a:gd name="connsiteY72" fmla="*/ 1126469 h 2158534"/>
                  <a:gd name="connsiteX73" fmla="*/ 46728 w 1876620"/>
                  <a:gd name="connsiteY73" fmla="*/ 1123904 h 2158534"/>
                  <a:gd name="connsiteX74" fmla="*/ 46767 w 1876620"/>
                  <a:gd name="connsiteY74" fmla="*/ 1124096 h 2158534"/>
                  <a:gd name="connsiteX75" fmla="*/ 0 w 1876620"/>
                  <a:gd name="connsiteY75" fmla="*/ 1129940 h 2158534"/>
                  <a:gd name="connsiteX76" fmla="*/ 0 w 1876620"/>
                  <a:gd name="connsiteY76" fmla="*/ 1129722 h 2158534"/>
                  <a:gd name="connsiteX77" fmla="*/ 46728 w 1876620"/>
                  <a:gd name="connsiteY77" fmla="*/ 1123904 h 2158534"/>
                  <a:gd name="connsiteX78" fmla="*/ 29250 w 1876620"/>
                  <a:gd name="connsiteY78" fmla="*/ 989652 h 2158534"/>
                  <a:gd name="connsiteX79" fmla="*/ 16836 w 1876620"/>
                  <a:gd name="connsiteY79" fmla="*/ 1034285 h 2158534"/>
                  <a:gd name="connsiteX80" fmla="*/ 29231 w 1876620"/>
                  <a:gd name="connsiteY80" fmla="*/ 989677 h 2158534"/>
                  <a:gd name="connsiteX81" fmla="*/ 29250 w 1876620"/>
                  <a:gd name="connsiteY81" fmla="*/ 989652 h 2158534"/>
                  <a:gd name="connsiteX82" fmla="*/ 1650158 w 1876620"/>
                  <a:gd name="connsiteY82" fmla="*/ 900472 h 2158534"/>
                  <a:gd name="connsiteX83" fmla="*/ 1654466 w 1876620"/>
                  <a:gd name="connsiteY83" fmla="*/ 977988 h 2158534"/>
                  <a:gd name="connsiteX84" fmla="*/ 1619389 w 1876620"/>
                  <a:gd name="connsiteY84" fmla="*/ 1100718 h 2158534"/>
                  <a:gd name="connsiteX85" fmla="*/ 1619352 w 1876620"/>
                  <a:gd name="connsiteY85" fmla="*/ 1100760 h 2158534"/>
                  <a:gd name="connsiteX86" fmla="*/ 1654428 w 1876620"/>
                  <a:gd name="connsiteY86" fmla="*/ 977742 h 2158534"/>
                  <a:gd name="connsiteX87" fmla="*/ 1650158 w 1876620"/>
                  <a:gd name="connsiteY87" fmla="*/ 900472 h 2158534"/>
                  <a:gd name="connsiteX88" fmla="*/ 193630 w 1876620"/>
                  <a:gd name="connsiteY88" fmla="*/ 775007 h 2158534"/>
                  <a:gd name="connsiteX89" fmla="*/ 122731 w 1876620"/>
                  <a:gd name="connsiteY89" fmla="*/ 785404 h 2158534"/>
                  <a:gd name="connsiteX90" fmla="*/ 106904 w 1876620"/>
                  <a:gd name="connsiteY90" fmla="*/ 837996 h 2158534"/>
                  <a:gd name="connsiteX91" fmla="*/ 122770 w 1876620"/>
                  <a:gd name="connsiteY91" fmla="*/ 785127 h 2158534"/>
                  <a:gd name="connsiteX92" fmla="*/ 193630 w 1876620"/>
                  <a:gd name="connsiteY92" fmla="*/ 775007 h 2158534"/>
                  <a:gd name="connsiteX93" fmla="*/ 1680264 w 1876620"/>
                  <a:gd name="connsiteY93" fmla="*/ 746254 h 2158534"/>
                  <a:gd name="connsiteX94" fmla="*/ 1648627 w 1876620"/>
                  <a:gd name="connsiteY94" fmla="*/ 872763 h 2158534"/>
                  <a:gd name="connsiteX95" fmla="*/ 1648611 w 1876620"/>
                  <a:gd name="connsiteY95" fmla="*/ 872483 h 2158534"/>
                  <a:gd name="connsiteX96" fmla="*/ 1680264 w 1876620"/>
                  <a:gd name="connsiteY96" fmla="*/ 746254 h 2158534"/>
                  <a:gd name="connsiteX97" fmla="*/ 1876578 w 1876620"/>
                  <a:gd name="connsiteY97" fmla="*/ 498723 h 2158534"/>
                  <a:gd name="connsiteX98" fmla="*/ 1876620 w 1876620"/>
                  <a:gd name="connsiteY98" fmla="*/ 498757 h 2158534"/>
                  <a:gd name="connsiteX99" fmla="*/ 1871955 w 1876620"/>
                  <a:gd name="connsiteY99" fmla="*/ 519744 h 2158534"/>
                  <a:gd name="connsiteX100" fmla="*/ 1876578 w 1876620"/>
                  <a:gd name="connsiteY100" fmla="*/ 498723 h 2158534"/>
                  <a:gd name="connsiteX101" fmla="*/ 356558 w 1876620"/>
                  <a:gd name="connsiteY101" fmla="*/ 259144 h 2158534"/>
                  <a:gd name="connsiteX102" fmla="*/ 356558 w 1876620"/>
                  <a:gd name="connsiteY102" fmla="*/ 259291 h 2158534"/>
                  <a:gd name="connsiteX103" fmla="*/ 245539 w 1876620"/>
                  <a:gd name="connsiteY103" fmla="*/ 265286 h 2158534"/>
                  <a:gd name="connsiteX104" fmla="*/ 245539 w 1876620"/>
                  <a:gd name="connsiteY104" fmla="*/ 264985 h 2158534"/>
                  <a:gd name="connsiteX105" fmla="*/ 356558 w 1876620"/>
                  <a:gd name="connsiteY105" fmla="*/ 259144 h 2158534"/>
                  <a:gd name="connsiteX106" fmla="*/ 1736258 w 1876620"/>
                  <a:gd name="connsiteY106" fmla="*/ 136348 h 2158534"/>
                  <a:gd name="connsiteX107" fmla="*/ 1736312 w 1876620"/>
                  <a:gd name="connsiteY107" fmla="*/ 136411 h 2158534"/>
                  <a:gd name="connsiteX108" fmla="*/ 1745273 w 1876620"/>
                  <a:gd name="connsiteY108" fmla="*/ 270781 h 2158534"/>
                  <a:gd name="connsiteX109" fmla="*/ 1736258 w 1876620"/>
                  <a:gd name="connsiteY109" fmla="*/ 136348 h 2158534"/>
                  <a:gd name="connsiteX110" fmla="*/ 1305806 w 1876620"/>
                  <a:gd name="connsiteY110" fmla="*/ 47981 h 2158534"/>
                  <a:gd name="connsiteX111" fmla="*/ 1321234 w 1876620"/>
                  <a:gd name="connsiteY111" fmla="*/ 54591 h 2158534"/>
                  <a:gd name="connsiteX112" fmla="*/ 1321141 w 1876620"/>
                  <a:gd name="connsiteY112" fmla="*/ 54591 h 2158534"/>
                  <a:gd name="connsiteX113" fmla="*/ 1305806 w 1876620"/>
                  <a:gd name="connsiteY113" fmla="*/ 47981 h 2158534"/>
                  <a:gd name="connsiteX114" fmla="*/ 1695341 w 1876620"/>
                  <a:gd name="connsiteY114" fmla="*/ 31168 h 2158534"/>
                  <a:gd name="connsiteX115" fmla="*/ 1695389 w 1876620"/>
                  <a:gd name="connsiteY115" fmla="*/ 31214 h 2158534"/>
                  <a:gd name="connsiteX116" fmla="*/ 1701235 w 1876620"/>
                  <a:gd name="connsiteY116" fmla="*/ 95501 h 2158534"/>
                  <a:gd name="connsiteX117" fmla="*/ 1725275 w 1876620"/>
                  <a:gd name="connsiteY117" fmla="*/ 123539 h 2158534"/>
                  <a:gd name="connsiteX118" fmla="*/ 1701156 w 1876620"/>
                  <a:gd name="connsiteY118" fmla="*/ 95676 h 2158534"/>
                  <a:gd name="connsiteX119" fmla="*/ 1695341 w 1876620"/>
                  <a:gd name="connsiteY119" fmla="*/ 31168 h 2158534"/>
                  <a:gd name="connsiteX120" fmla="*/ 1085032 w 1876620"/>
                  <a:gd name="connsiteY120" fmla="*/ 24235 h 2158534"/>
                  <a:gd name="connsiteX121" fmla="*/ 1081577 w 1876620"/>
                  <a:gd name="connsiteY121" fmla="*/ 31142 h 2158534"/>
                  <a:gd name="connsiteX122" fmla="*/ 1081496 w 1876620"/>
                  <a:gd name="connsiteY122" fmla="*/ 31139 h 2158534"/>
                  <a:gd name="connsiteX123" fmla="*/ 1085032 w 1876620"/>
                  <a:gd name="connsiteY123" fmla="*/ 24235 h 2158534"/>
                  <a:gd name="connsiteX124" fmla="*/ 1075695 w 1876620"/>
                  <a:gd name="connsiteY124" fmla="*/ 7837 h 2158534"/>
                  <a:gd name="connsiteX125" fmla="*/ 1093234 w 1876620"/>
                  <a:gd name="connsiteY125" fmla="*/ 7837 h 2158534"/>
                  <a:gd name="connsiteX126" fmla="*/ 1093126 w 1876620"/>
                  <a:gd name="connsiteY126" fmla="*/ 8051 h 2158534"/>
                  <a:gd name="connsiteX127" fmla="*/ 1075679 w 1876620"/>
                  <a:gd name="connsiteY127" fmla="*/ 8051 h 2158534"/>
                  <a:gd name="connsiteX128" fmla="*/ 1064044 w 1876620"/>
                  <a:gd name="connsiteY128" fmla="*/ 31139 h 2158534"/>
                  <a:gd name="connsiteX129" fmla="*/ 1064040 w 1876620"/>
                  <a:gd name="connsiteY129" fmla="*/ 31139 h 2158534"/>
                  <a:gd name="connsiteX130" fmla="*/ 1075695 w 1876620"/>
                  <a:gd name="connsiteY130" fmla="*/ 7837 h 2158534"/>
                  <a:gd name="connsiteX131" fmla="*/ 1417518 w 1876620"/>
                  <a:gd name="connsiteY131" fmla="*/ 0 h 2158534"/>
                  <a:gd name="connsiteX132" fmla="*/ 1391326 w 1876620"/>
                  <a:gd name="connsiteY132" fmla="*/ 8051 h 2158534"/>
                  <a:gd name="connsiteX133" fmla="*/ 1391388 w 1876620"/>
                  <a:gd name="connsiteY133" fmla="*/ 7837 h 2158534"/>
                  <a:gd name="connsiteX134" fmla="*/ 1417518 w 1876620"/>
                  <a:gd name="connsiteY134" fmla="*/ 0 h 2158534"/>
                  <a:gd name="connsiteX0" fmla="*/ 187078 w 1876620"/>
                  <a:gd name="connsiteY0" fmla="*/ 1428022 h 2158534"/>
                  <a:gd name="connsiteX1" fmla="*/ 187099 w 1876620"/>
                  <a:gd name="connsiteY1" fmla="*/ 1428046 h 2158534"/>
                  <a:gd name="connsiteX2" fmla="*/ 187099 w 1876620"/>
                  <a:gd name="connsiteY2" fmla="*/ 1562392 h 2158534"/>
                  <a:gd name="connsiteX3" fmla="*/ 257285 w 1876620"/>
                  <a:gd name="connsiteY3" fmla="*/ 1591479 h 2158534"/>
                  <a:gd name="connsiteX4" fmla="*/ 266370 w 1876620"/>
                  <a:gd name="connsiteY4" fmla="*/ 1614477 h 2158534"/>
                  <a:gd name="connsiteX5" fmla="*/ 257232 w 1876620"/>
                  <a:gd name="connsiteY5" fmla="*/ 1591638 h 2158534"/>
                  <a:gd name="connsiteX6" fmla="*/ 187078 w 1876620"/>
                  <a:gd name="connsiteY6" fmla="*/ 1562417 h 2158534"/>
                  <a:gd name="connsiteX7" fmla="*/ 187078 w 1876620"/>
                  <a:gd name="connsiteY7" fmla="*/ 1428022 h 2158534"/>
                  <a:gd name="connsiteX8" fmla="*/ 116822 w 1876620"/>
                  <a:gd name="connsiteY8" fmla="*/ 1293707 h 2158534"/>
                  <a:gd name="connsiteX9" fmla="*/ 116914 w 1876620"/>
                  <a:gd name="connsiteY9" fmla="*/ 1293882 h 2158534"/>
                  <a:gd name="connsiteX10" fmla="*/ 93566 w 1876620"/>
                  <a:gd name="connsiteY10" fmla="*/ 1322832 h 2158534"/>
                  <a:gd name="connsiteX11" fmla="*/ 93539 w 1876620"/>
                  <a:gd name="connsiteY11" fmla="*/ 1322801 h 2158534"/>
                  <a:gd name="connsiteX12" fmla="*/ 116822 w 1876620"/>
                  <a:gd name="connsiteY12" fmla="*/ 1293707 h 2158534"/>
                  <a:gd name="connsiteX13" fmla="*/ 1223334 w 1876620"/>
                  <a:gd name="connsiteY13" fmla="*/ 1221145 h 2158534"/>
                  <a:gd name="connsiteX14" fmla="*/ 1263341 w 1876620"/>
                  <a:gd name="connsiteY14" fmla="*/ 1221528 h 2158534"/>
                  <a:gd name="connsiteX15" fmla="*/ 1259025 w 1876620"/>
                  <a:gd name="connsiteY15" fmla="*/ 1422229 h 2158534"/>
                  <a:gd name="connsiteX16" fmla="*/ 1321891 w 1876620"/>
                  <a:gd name="connsiteY16" fmla="*/ 1428046 h 2158534"/>
                  <a:gd name="connsiteX17" fmla="*/ 1336154 w 1876620"/>
                  <a:gd name="connsiteY17" fmla="*/ 1523306 h 2158534"/>
                  <a:gd name="connsiteX18" fmla="*/ 1390200 w 1876620"/>
                  <a:gd name="connsiteY18" fmla="*/ 1515489 h 2158534"/>
                  <a:gd name="connsiteX19" fmla="*/ 1402172 w 1876620"/>
                  <a:gd name="connsiteY19" fmla="*/ 1392140 h 2158534"/>
                  <a:gd name="connsiteX20" fmla="*/ 1385542 w 1876620"/>
                  <a:gd name="connsiteY20" fmla="*/ 1591638 h 2158534"/>
                  <a:gd name="connsiteX21" fmla="*/ 1350465 w 1876620"/>
                  <a:gd name="connsiteY21" fmla="*/ 1620860 h 2158534"/>
                  <a:gd name="connsiteX22" fmla="*/ 1286157 w 1876620"/>
                  <a:gd name="connsiteY22" fmla="*/ 1620860 h 2158534"/>
                  <a:gd name="connsiteX23" fmla="*/ 1268619 w 1876620"/>
                  <a:gd name="connsiteY23" fmla="*/ 1679303 h 2158534"/>
                  <a:gd name="connsiteX24" fmla="*/ 1356311 w 1876620"/>
                  <a:gd name="connsiteY24" fmla="*/ 1714368 h 2158534"/>
                  <a:gd name="connsiteX25" fmla="*/ 1391388 w 1876620"/>
                  <a:gd name="connsiteY25" fmla="*/ 1772811 h 2158534"/>
                  <a:gd name="connsiteX26" fmla="*/ 1461542 w 1876620"/>
                  <a:gd name="connsiteY26" fmla="*/ 1813721 h 2158534"/>
                  <a:gd name="connsiteX27" fmla="*/ 1508312 w 1876620"/>
                  <a:gd name="connsiteY27" fmla="*/ 1936451 h 2158534"/>
                  <a:gd name="connsiteX28" fmla="*/ 1590158 w 1876620"/>
                  <a:gd name="connsiteY28" fmla="*/ 1965673 h 2158534"/>
                  <a:gd name="connsiteX29" fmla="*/ 1590158 w 1876620"/>
                  <a:gd name="connsiteY29" fmla="*/ 2053337 h 2158534"/>
                  <a:gd name="connsiteX30" fmla="*/ 1426465 w 1876620"/>
                  <a:gd name="connsiteY30" fmla="*/ 2053337 h 2158534"/>
                  <a:gd name="connsiteX31" fmla="*/ 1368004 w 1876620"/>
                  <a:gd name="connsiteY31" fmla="*/ 2111780 h 2158534"/>
                  <a:gd name="connsiteX32" fmla="*/ 1309542 w 1876620"/>
                  <a:gd name="connsiteY32" fmla="*/ 2141001 h 2158534"/>
                  <a:gd name="connsiteX33" fmla="*/ 1023080 w 1876620"/>
                  <a:gd name="connsiteY33" fmla="*/ 2158534 h 2158534"/>
                  <a:gd name="connsiteX34" fmla="*/ 888618 w 1876620"/>
                  <a:gd name="connsiteY34" fmla="*/ 2047493 h 2158534"/>
                  <a:gd name="connsiteX35" fmla="*/ 853541 w 1876620"/>
                  <a:gd name="connsiteY35" fmla="*/ 2070870 h 2158534"/>
                  <a:gd name="connsiteX36" fmla="*/ 783387 w 1876620"/>
                  <a:gd name="connsiteY36" fmla="*/ 2059181 h 2158534"/>
                  <a:gd name="connsiteX37" fmla="*/ 754156 w 1876620"/>
                  <a:gd name="connsiteY37" fmla="*/ 2082558 h 2158534"/>
                  <a:gd name="connsiteX38" fmla="*/ 701540 w 1876620"/>
                  <a:gd name="connsiteY38" fmla="*/ 2059181 h 2158534"/>
                  <a:gd name="connsiteX39" fmla="*/ 643079 w 1876620"/>
                  <a:gd name="connsiteY39" fmla="*/ 1989050 h 2158534"/>
                  <a:gd name="connsiteX40" fmla="*/ 619694 w 1876620"/>
                  <a:gd name="connsiteY40" fmla="*/ 1930607 h 2158534"/>
                  <a:gd name="connsiteX41" fmla="*/ 543694 w 1876620"/>
                  <a:gd name="connsiteY41" fmla="*/ 1878008 h 2158534"/>
                  <a:gd name="connsiteX42" fmla="*/ 502771 w 1876620"/>
                  <a:gd name="connsiteY42" fmla="*/ 1790344 h 2158534"/>
                  <a:gd name="connsiteX43" fmla="*/ 385847 w 1876620"/>
                  <a:gd name="connsiteY43" fmla="*/ 1714368 h 2158534"/>
                  <a:gd name="connsiteX44" fmla="*/ 374155 w 1876620"/>
                  <a:gd name="connsiteY44" fmla="*/ 1655925 h 2158534"/>
                  <a:gd name="connsiteX45" fmla="*/ 307053 w 1876620"/>
                  <a:gd name="connsiteY45" fmla="*/ 1633565 h 2158534"/>
                  <a:gd name="connsiteX46" fmla="*/ 328596 w 1876620"/>
                  <a:gd name="connsiteY46" fmla="*/ 1569119 h 2158534"/>
                  <a:gd name="connsiteX47" fmla="*/ 393152 w 1876620"/>
                  <a:gd name="connsiteY47" fmla="*/ 1454406 h 2158534"/>
                  <a:gd name="connsiteX48" fmla="*/ 490361 w 1876620"/>
                  <a:gd name="connsiteY48" fmla="*/ 1468586 h 2158534"/>
                  <a:gd name="connsiteX49" fmla="*/ 526955 w 1876620"/>
                  <a:gd name="connsiteY49" fmla="*/ 1526033 h 2158534"/>
                  <a:gd name="connsiteX50" fmla="*/ 695851 w 1876620"/>
                  <a:gd name="connsiteY50" fmla="*/ 1504036 h 2158534"/>
                  <a:gd name="connsiteX51" fmla="*/ 709738 w 1876620"/>
                  <a:gd name="connsiteY51" fmla="*/ 1543849 h 2158534"/>
                  <a:gd name="connsiteX52" fmla="*/ 780111 w 1876620"/>
                  <a:gd name="connsiteY52" fmla="*/ 1540032 h 2158534"/>
                  <a:gd name="connsiteX53" fmla="*/ 830405 w 1876620"/>
                  <a:gd name="connsiteY53" fmla="*/ 1494401 h 2158534"/>
                  <a:gd name="connsiteX54" fmla="*/ 883325 w 1876620"/>
                  <a:gd name="connsiteY54" fmla="*/ 1492401 h 2158534"/>
                  <a:gd name="connsiteX55" fmla="*/ 882012 w 1876620"/>
                  <a:gd name="connsiteY55" fmla="*/ 1458770 h 2158534"/>
                  <a:gd name="connsiteX56" fmla="*/ 933806 w 1876620"/>
                  <a:gd name="connsiteY56" fmla="*/ 1438045 h 2158534"/>
                  <a:gd name="connsiteX57" fmla="*/ 1044527 w 1876620"/>
                  <a:gd name="connsiteY57" fmla="*/ 1510763 h 2158534"/>
                  <a:gd name="connsiteX58" fmla="*/ 1166695 w 1876620"/>
                  <a:gd name="connsiteY58" fmla="*/ 1369145 h 2158534"/>
                  <a:gd name="connsiteX59" fmla="*/ 1172512 w 1876620"/>
                  <a:gd name="connsiteY59" fmla="*/ 1274612 h 2158534"/>
                  <a:gd name="connsiteX60" fmla="*/ 1211546 w 1876620"/>
                  <a:gd name="connsiteY60" fmla="*/ 1265886 h 2158534"/>
                  <a:gd name="connsiteX61" fmla="*/ 1219803 w 1876620"/>
                  <a:gd name="connsiteY61" fmla="*/ 1227527 h 2158534"/>
                  <a:gd name="connsiteX62" fmla="*/ 1223334 w 1876620"/>
                  <a:gd name="connsiteY62" fmla="*/ 1221145 h 2158534"/>
                  <a:gd name="connsiteX63" fmla="*/ 1535504 w 1876620"/>
                  <a:gd name="connsiteY63" fmla="*/ 1196556 h 2158534"/>
                  <a:gd name="connsiteX64" fmla="*/ 1496619 w 1876620"/>
                  <a:gd name="connsiteY64" fmla="*/ 1240981 h 2158534"/>
                  <a:gd name="connsiteX65" fmla="*/ 1494361 w 1876620"/>
                  <a:gd name="connsiteY65" fmla="*/ 1252269 h 2158534"/>
                  <a:gd name="connsiteX66" fmla="*/ 1496605 w 1876620"/>
                  <a:gd name="connsiteY66" fmla="*/ 1240980 h 2158534"/>
                  <a:gd name="connsiteX67" fmla="*/ 1535504 w 1876620"/>
                  <a:gd name="connsiteY67" fmla="*/ 1196556 h 2158534"/>
                  <a:gd name="connsiteX68" fmla="*/ 47245 w 1876620"/>
                  <a:gd name="connsiteY68" fmla="*/ 1126469 h 2158534"/>
                  <a:gd name="connsiteX69" fmla="*/ 58551 w 1876620"/>
                  <a:gd name="connsiteY69" fmla="*/ 1182624 h 2158534"/>
                  <a:gd name="connsiteX70" fmla="*/ 70524 w 1876620"/>
                  <a:gd name="connsiteY70" fmla="*/ 1205449 h 2158534"/>
                  <a:gd name="connsiteX71" fmla="*/ 58462 w 1876620"/>
                  <a:gd name="connsiteY71" fmla="*/ 1182538 h 2158534"/>
                  <a:gd name="connsiteX72" fmla="*/ 47245 w 1876620"/>
                  <a:gd name="connsiteY72" fmla="*/ 1126469 h 2158534"/>
                  <a:gd name="connsiteX73" fmla="*/ 46728 w 1876620"/>
                  <a:gd name="connsiteY73" fmla="*/ 1123904 h 2158534"/>
                  <a:gd name="connsiteX74" fmla="*/ 46767 w 1876620"/>
                  <a:gd name="connsiteY74" fmla="*/ 1124096 h 2158534"/>
                  <a:gd name="connsiteX75" fmla="*/ 0 w 1876620"/>
                  <a:gd name="connsiteY75" fmla="*/ 1129940 h 2158534"/>
                  <a:gd name="connsiteX76" fmla="*/ 0 w 1876620"/>
                  <a:gd name="connsiteY76" fmla="*/ 1129722 h 2158534"/>
                  <a:gd name="connsiteX77" fmla="*/ 46728 w 1876620"/>
                  <a:gd name="connsiteY77" fmla="*/ 1123904 h 2158534"/>
                  <a:gd name="connsiteX78" fmla="*/ 29250 w 1876620"/>
                  <a:gd name="connsiteY78" fmla="*/ 989652 h 2158534"/>
                  <a:gd name="connsiteX79" fmla="*/ 16836 w 1876620"/>
                  <a:gd name="connsiteY79" fmla="*/ 1034285 h 2158534"/>
                  <a:gd name="connsiteX80" fmla="*/ 29231 w 1876620"/>
                  <a:gd name="connsiteY80" fmla="*/ 989677 h 2158534"/>
                  <a:gd name="connsiteX81" fmla="*/ 29250 w 1876620"/>
                  <a:gd name="connsiteY81" fmla="*/ 989652 h 2158534"/>
                  <a:gd name="connsiteX82" fmla="*/ 1650158 w 1876620"/>
                  <a:gd name="connsiteY82" fmla="*/ 900472 h 2158534"/>
                  <a:gd name="connsiteX83" fmla="*/ 1654466 w 1876620"/>
                  <a:gd name="connsiteY83" fmla="*/ 977988 h 2158534"/>
                  <a:gd name="connsiteX84" fmla="*/ 1619389 w 1876620"/>
                  <a:gd name="connsiteY84" fmla="*/ 1100718 h 2158534"/>
                  <a:gd name="connsiteX85" fmla="*/ 1619352 w 1876620"/>
                  <a:gd name="connsiteY85" fmla="*/ 1100760 h 2158534"/>
                  <a:gd name="connsiteX86" fmla="*/ 1654428 w 1876620"/>
                  <a:gd name="connsiteY86" fmla="*/ 977742 h 2158534"/>
                  <a:gd name="connsiteX87" fmla="*/ 1650158 w 1876620"/>
                  <a:gd name="connsiteY87" fmla="*/ 900472 h 2158534"/>
                  <a:gd name="connsiteX88" fmla="*/ 193630 w 1876620"/>
                  <a:gd name="connsiteY88" fmla="*/ 775007 h 2158534"/>
                  <a:gd name="connsiteX89" fmla="*/ 122731 w 1876620"/>
                  <a:gd name="connsiteY89" fmla="*/ 785404 h 2158534"/>
                  <a:gd name="connsiteX90" fmla="*/ 106904 w 1876620"/>
                  <a:gd name="connsiteY90" fmla="*/ 837996 h 2158534"/>
                  <a:gd name="connsiteX91" fmla="*/ 122770 w 1876620"/>
                  <a:gd name="connsiteY91" fmla="*/ 785127 h 2158534"/>
                  <a:gd name="connsiteX92" fmla="*/ 193630 w 1876620"/>
                  <a:gd name="connsiteY92" fmla="*/ 775007 h 2158534"/>
                  <a:gd name="connsiteX93" fmla="*/ 1680264 w 1876620"/>
                  <a:gd name="connsiteY93" fmla="*/ 746254 h 2158534"/>
                  <a:gd name="connsiteX94" fmla="*/ 1648627 w 1876620"/>
                  <a:gd name="connsiteY94" fmla="*/ 872763 h 2158534"/>
                  <a:gd name="connsiteX95" fmla="*/ 1648611 w 1876620"/>
                  <a:gd name="connsiteY95" fmla="*/ 872483 h 2158534"/>
                  <a:gd name="connsiteX96" fmla="*/ 1680264 w 1876620"/>
                  <a:gd name="connsiteY96" fmla="*/ 746254 h 2158534"/>
                  <a:gd name="connsiteX97" fmla="*/ 1876578 w 1876620"/>
                  <a:gd name="connsiteY97" fmla="*/ 498723 h 2158534"/>
                  <a:gd name="connsiteX98" fmla="*/ 1876620 w 1876620"/>
                  <a:gd name="connsiteY98" fmla="*/ 498757 h 2158534"/>
                  <a:gd name="connsiteX99" fmla="*/ 1871955 w 1876620"/>
                  <a:gd name="connsiteY99" fmla="*/ 519744 h 2158534"/>
                  <a:gd name="connsiteX100" fmla="*/ 1876578 w 1876620"/>
                  <a:gd name="connsiteY100" fmla="*/ 498723 h 2158534"/>
                  <a:gd name="connsiteX101" fmla="*/ 356558 w 1876620"/>
                  <a:gd name="connsiteY101" fmla="*/ 259144 h 2158534"/>
                  <a:gd name="connsiteX102" fmla="*/ 356558 w 1876620"/>
                  <a:gd name="connsiteY102" fmla="*/ 259291 h 2158534"/>
                  <a:gd name="connsiteX103" fmla="*/ 245539 w 1876620"/>
                  <a:gd name="connsiteY103" fmla="*/ 265286 h 2158534"/>
                  <a:gd name="connsiteX104" fmla="*/ 245539 w 1876620"/>
                  <a:gd name="connsiteY104" fmla="*/ 264985 h 2158534"/>
                  <a:gd name="connsiteX105" fmla="*/ 356558 w 1876620"/>
                  <a:gd name="connsiteY105" fmla="*/ 259144 h 2158534"/>
                  <a:gd name="connsiteX106" fmla="*/ 1736258 w 1876620"/>
                  <a:gd name="connsiteY106" fmla="*/ 136348 h 2158534"/>
                  <a:gd name="connsiteX107" fmla="*/ 1736312 w 1876620"/>
                  <a:gd name="connsiteY107" fmla="*/ 136411 h 2158534"/>
                  <a:gd name="connsiteX108" fmla="*/ 1745273 w 1876620"/>
                  <a:gd name="connsiteY108" fmla="*/ 270781 h 2158534"/>
                  <a:gd name="connsiteX109" fmla="*/ 1736258 w 1876620"/>
                  <a:gd name="connsiteY109" fmla="*/ 136348 h 2158534"/>
                  <a:gd name="connsiteX110" fmla="*/ 1305806 w 1876620"/>
                  <a:gd name="connsiteY110" fmla="*/ 47981 h 2158534"/>
                  <a:gd name="connsiteX111" fmla="*/ 1321234 w 1876620"/>
                  <a:gd name="connsiteY111" fmla="*/ 54591 h 2158534"/>
                  <a:gd name="connsiteX112" fmla="*/ 1321141 w 1876620"/>
                  <a:gd name="connsiteY112" fmla="*/ 54591 h 2158534"/>
                  <a:gd name="connsiteX113" fmla="*/ 1305806 w 1876620"/>
                  <a:gd name="connsiteY113" fmla="*/ 47981 h 2158534"/>
                  <a:gd name="connsiteX114" fmla="*/ 1695341 w 1876620"/>
                  <a:gd name="connsiteY114" fmla="*/ 31168 h 2158534"/>
                  <a:gd name="connsiteX115" fmla="*/ 1695389 w 1876620"/>
                  <a:gd name="connsiteY115" fmla="*/ 31214 h 2158534"/>
                  <a:gd name="connsiteX116" fmla="*/ 1701235 w 1876620"/>
                  <a:gd name="connsiteY116" fmla="*/ 95501 h 2158534"/>
                  <a:gd name="connsiteX117" fmla="*/ 1725275 w 1876620"/>
                  <a:gd name="connsiteY117" fmla="*/ 123539 h 2158534"/>
                  <a:gd name="connsiteX118" fmla="*/ 1701156 w 1876620"/>
                  <a:gd name="connsiteY118" fmla="*/ 95676 h 2158534"/>
                  <a:gd name="connsiteX119" fmla="*/ 1695341 w 1876620"/>
                  <a:gd name="connsiteY119" fmla="*/ 31168 h 2158534"/>
                  <a:gd name="connsiteX120" fmla="*/ 1085032 w 1876620"/>
                  <a:gd name="connsiteY120" fmla="*/ 24235 h 2158534"/>
                  <a:gd name="connsiteX121" fmla="*/ 1081577 w 1876620"/>
                  <a:gd name="connsiteY121" fmla="*/ 31142 h 2158534"/>
                  <a:gd name="connsiteX122" fmla="*/ 1081496 w 1876620"/>
                  <a:gd name="connsiteY122" fmla="*/ 31139 h 2158534"/>
                  <a:gd name="connsiteX123" fmla="*/ 1085032 w 1876620"/>
                  <a:gd name="connsiteY123" fmla="*/ 24235 h 2158534"/>
                  <a:gd name="connsiteX124" fmla="*/ 1075695 w 1876620"/>
                  <a:gd name="connsiteY124" fmla="*/ 7837 h 2158534"/>
                  <a:gd name="connsiteX125" fmla="*/ 1093234 w 1876620"/>
                  <a:gd name="connsiteY125" fmla="*/ 7837 h 2158534"/>
                  <a:gd name="connsiteX126" fmla="*/ 1093126 w 1876620"/>
                  <a:gd name="connsiteY126" fmla="*/ 8051 h 2158534"/>
                  <a:gd name="connsiteX127" fmla="*/ 1075679 w 1876620"/>
                  <a:gd name="connsiteY127" fmla="*/ 8051 h 2158534"/>
                  <a:gd name="connsiteX128" fmla="*/ 1064044 w 1876620"/>
                  <a:gd name="connsiteY128" fmla="*/ 31139 h 2158534"/>
                  <a:gd name="connsiteX129" fmla="*/ 1064040 w 1876620"/>
                  <a:gd name="connsiteY129" fmla="*/ 31139 h 2158534"/>
                  <a:gd name="connsiteX130" fmla="*/ 1075695 w 1876620"/>
                  <a:gd name="connsiteY130" fmla="*/ 7837 h 2158534"/>
                  <a:gd name="connsiteX131" fmla="*/ 1417518 w 1876620"/>
                  <a:gd name="connsiteY131" fmla="*/ 0 h 2158534"/>
                  <a:gd name="connsiteX132" fmla="*/ 1391326 w 1876620"/>
                  <a:gd name="connsiteY132" fmla="*/ 8051 h 2158534"/>
                  <a:gd name="connsiteX133" fmla="*/ 1417518 w 1876620"/>
                  <a:gd name="connsiteY133" fmla="*/ 0 h 2158534"/>
                  <a:gd name="connsiteX0" fmla="*/ 187078 w 1876620"/>
                  <a:gd name="connsiteY0" fmla="*/ 1420185 h 2150697"/>
                  <a:gd name="connsiteX1" fmla="*/ 187099 w 1876620"/>
                  <a:gd name="connsiteY1" fmla="*/ 1420209 h 2150697"/>
                  <a:gd name="connsiteX2" fmla="*/ 187099 w 1876620"/>
                  <a:gd name="connsiteY2" fmla="*/ 1554555 h 2150697"/>
                  <a:gd name="connsiteX3" fmla="*/ 257285 w 1876620"/>
                  <a:gd name="connsiteY3" fmla="*/ 1583642 h 2150697"/>
                  <a:gd name="connsiteX4" fmla="*/ 266370 w 1876620"/>
                  <a:gd name="connsiteY4" fmla="*/ 1606640 h 2150697"/>
                  <a:gd name="connsiteX5" fmla="*/ 257232 w 1876620"/>
                  <a:gd name="connsiteY5" fmla="*/ 1583801 h 2150697"/>
                  <a:gd name="connsiteX6" fmla="*/ 187078 w 1876620"/>
                  <a:gd name="connsiteY6" fmla="*/ 1554580 h 2150697"/>
                  <a:gd name="connsiteX7" fmla="*/ 187078 w 1876620"/>
                  <a:gd name="connsiteY7" fmla="*/ 1420185 h 2150697"/>
                  <a:gd name="connsiteX8" fmla="*/ 116822 w 1876620"/>
                  <a:gd name="connsiteY8" fmla="*/ 1285870 h 2150697"/>
                  <a:gd name="connsiteX9" fmla="*/ 116914 w 1876620"/>
                  <a:gd name="connsiteY9" fmla="*/ 1286045 h 2150697"/>
                  <a:gd name="connsiteX10" fmla="*/ 93566 w 1876620"/>
                  <a:gd name="connsiteY10" fmla="*/ 1314995 h 2150697"/>
                  <a:gd name="connsiteX11" fmla="*/ 93539 w 1876620"/>
                  <a:gd name="connsiteY11" fmla="*/ 1314964 h 2150697"/>
                  <a:gd name="connsiteX12" fmla="*/ 116822 w 1876620"/>
                  <a:gd name="connsiteY12" fmla="*/ 1285870 h 2150697"/>
                  <a:gd name="connsiteX13" fmla="*/ 1223334 w 1876620"/>
                  <a:gd name="connsiteY13" fmla="*/ 1213308 h 2150697"/>
                  <a:gd name="connsiteX14" fmla="*/ 1263341 w 1876620"/>
                  <a:gd name="connsiteY14" fmla="*/ 1213691 h 2150697"/>
                  <a:gd name="connsiteX15" fmla="*/ 1259025 w 1876620"/>
                  <a:gd name="connsiteY15" fmla="*/ 1414392 h 2150697"/>
                  <a:gd name="connsiteX16" fmla="*/ 1321891 w 1876620"/>
                  <a:gd name="connsiteY16" fmla="*/ 1420209 h 2150697"/>
                  <a:gd name="connsiteX17" fmla="*/ 1336154 w 1876620"/>
                  <a:gd name="connsiteY17" fmla="*/ 1515469 h 2150697"/>
                  <a:gd name="connsiteX18" fmla="*/ 1390200 w 1876620"/>
                  <a:gd name="connsiteY18" fmla="*/ 1507652 h 2150697"/>
                  <a:gd name="connsiteX19" fmla="*/ 1402172 w 1876620"/>
                  <a:gd name="connsiteY19" fmla="*/ 1384303 h 2150697"/>
                  <a:gd name="connsiteX20" fmla="*/ 1385542 w 1876620"/>
                  <a:gd name="connsiteY20" fmla="*/ 1583801 h 2150697"/>
                  <a:gd name="connsiteX21" fmla="*/ 1350465 w 1876620"/>
                  <a:gd name="connsiteY21" fmla="*/ 1613023 h 2150697"/>
                  <a:gd name="connsiteX22" fmla="*/ 1286157 w 1876620"/>
                  <a:gd name="connsiteY22" fmla="*/ 1613023 h 2150697"/>
                  <a:gd name="connsiteX23" fmla="*/ 1268619 w 1876620"/>
                  <a:gd name="connsiteY23" fmla="*/ 1671466 h 2150697"/>
                  <a:gd name="connsiteX24" fmla="*/ 1356311 w 1876620"/>
                  <a:gd name="connsiteY24" fmla="*/ 1706531 h 2150697"/>
                  <a:gd name="connsiteX25" fmla="*/ 1391388 w 1876620"/>
                  <a:gd name="connsiteY25" fmla="*/ 1764974 h 2150697"/>
                  <a:gd name="connsiteX26" fmla="*/ 1461542 w 1876620"/>
                  <a:gd name="connsiteY26" fmla="*/ 1805884 h 2150697"/>
                  <a:gd name="connsiteX27" fmla="*/ 1508312 w 1876620"/>
                  <a:gd name="connsiteY27" fmla="*/ 1928614 h 2150697"/>
                  <a:gd name="connsiteX28" fmla="*/ 1590158 w 1876620"/>
                  <a:gd name="connsiteY28" fmla="*/ 1957836 h 2150697"/>
                  <a:gd name="connsiteX29" fmla="*/ 1590158 w 1876620"/>
                  <a:gd name="connsiteY29" fmla="*/ 2045500 h 2150697"/>
                  <a:gd name="connsiteX30" fmla="*/ 1426465 w 1876620"/>
                  <a:gd name="connsiteY30" fmla="*/ 2045500 h 2150697"/>
                  <a:gd name="connsiteX31" fmla="*/ 1368004 w 1876620"/>
                  <a:gd name="connsiteY31" fmla="*/ 2103943 h 2150697"/>
                  <a:gd name="connsiteX32" fmla="*/ 1309542 w 1876620"/>
                  <a:gd name="connsiteY32" fmla="*/ 2133164 h 2150697"/>
                  <a:gd name="connsiteX33" fmla="*/ 1023080 w 1876620"/>
                  <a:gd name="connsiteY33" fmla="*/ 2150697 h 2150697"/>
                  <a:gd name="connsiteX34" fmla="*/ 888618 w 1876620"/>
                  <a:gd name="connsiteY34" fmla="*/ 2039656 h 2150697"/>
                  <a:gd name="connsiteX35" fmla="*/ 853541 w 1876620"/>
                  <a:gd name="connsiteY35" fmla="*/ 2063033 h 2150697"/>
                  <a:gd name="connsiteX36" fmla="*/ 783387 w 1876620"/>
                  <a:gd name="connsiteY36" fmla="*/ 2051344 h 2150697"/>
                  <a:gd name="connsiteX37" fmla="*/ 754156 w 1876620"/>
                  <a:gd name="connsiteY37" fmla="*/ 2074721 h 2150697"/>
                  <a:gd name="connsiteX38" fmla="*/ 701540 w 1876620"/>
                  <a:gd name="connsiteY38" fmla="*/ 2051344 h 2150697"/>
                  <a:gd name="connsiteX39" fmla="*/ 643079 w 1876620"/>
                  <a:gd name="connsiteY39" fmla="*/ 1981213 h 2150697"/>
                  <a:gd name="connsiteX40" fmla="*/ 619694 w 1876620"/>
                  <a:gd name="connsiteY40" fmla="*/ 1922770 h 2150697"/>
                  <a:gd name="connsiteX41" fmla="*/ 543694 w 1876620"/>
                  <a:gd name="connsiteY41" fmla="*/ 1870171 h 2150697"/>
                  <a:gd name="connsiteX42" fmla="*/ 502771 w 1876620"/>
                  <a:gd name="connsiteY42" fmla="*/ 1782507 h 2150697"/>
                  <a:gd name="connsiteX43" fmla="*/ 385847 w 1876620"/>
                  <a:gd name="connsiteY43" fmla="*/ 1706531 h 2150697"/>
                  <a:gd name="connsiteX44" fmla="*/ 374155 w 1876620"/>
                  <a:gd name="connsiteY44" fmla="*/ 1648088 h 2150697"/>
                  <a:gd name="connsiteX45" fmla="*/ 307053 w 1876620"/>
                  <a:gd name="connsiteY45" fmla="*/ 1625728 h 2150697"/>
                  <a:gd name="connsiteX46" fmla="*/ 328596 w 1876620"/>
                  <a:gd name="connsiteY46" fmla="*/ 1561282 h 2150697"/>
                  <a:gd name="connsiteX47" fmla="*/ 393152 w 1876620"/>
                  <a:gd name="connsiteY47" fmla="*/ 1446569 h 2150697"/>
                  <a:gd name="connsiteX48" fmla="*/ 490361 w 1876620"/>
                  <a:gd name="connsiteY48" fmla="*/ 1460749 h 2150697"/>
                  <a:gd name="connsiteX49" fmla="*/ 526955 w 1876620"/>
                  <a:gd name="connsiteY49" fmla="*/ 1518196 h 2150697"/>
                  <a:gd name="connsiteX50" fmla="*/ 695851 w 1876620"/>
                  <a:gd name="connsiteY50" fmla="*/ 1496199 h 2150697"/>
                  <a:gd name="connsiteX51" fmla="*/ 709738 w 1876620"/>
                  <a:gd name="connsiteY51" fmla="*/ 1536012 h 2150697"/>
                  <a:gd name="connsiteX52" fmla="*/ 780111 w 1876620"/>
                  <a:gd name="connsiteY52" fmla="*/ 1532195 h 2150697"/>
                  <a:gd name="connsiteX53" fmla="*/ 830405 w 1876620"/>
                  <a:gd name="connsiteY53" fmla="*/ 1486564 h 2150697"/>
                  <a:gd name="connsiteX54" fmla="*/ 883325 w 1876620"/>
                  <a:gd name="connsiteY54" fmla="*/ 1484564 h 2150697"/>
                  <a:gd name="connsiteX55" fmla="*/ 882012 w 1876620"/>
                  <a:gd name="connsiteY55" fmla="*/ 1450933 h 2150697"/>
                  <a:gd name="connsiteX56" fmla="*/ 933806 w 1876620"/>
                  <a:gd name="connsiteY56" fmla="*/ 1430208 h 2150697"/>
                  <a:gd name="connsiteX57" fmla="*/ 1044527 w 1876620"/>
                  <a:gd name="connsiteY57" fmla="*/ 1502926 h 2150697"/>
                  <a:gd name="connsiteX58" fmla="*/ 1166695 w 1876620"/>
                  <a:gd name="connsiteY58" fmla="*/ 1361308 h 2150697"/>
                  <a:gd name="connsiteX59" fmla="*/ 1172512 w 1876620"/>
                  <a:gd name="connsiteY59" fmla="*/ 1266775 h 2150697"/>
                  <a:gd name="connsiteX60" fmla="*/ 1211546 w 1876620"/>
                  <a:gd name="connsiteY60" fmla="*/ 1258049 h 2150697"/>
                  <a:gd name="connsiteX61" fmla="*/ 1219803 w 1876620"/>
                  <a:gd name="connsiteY61" fmla="*/ 1219690 h 2150697"/>
                  <a:gd name="connsiteX62" fmla="*/ 1223334 w 1876620"/>
                  <a:gd name="connsiteY62" fmla="*/ 1213308 h 2150697"/>
                  <a:gd name="connsiteX63" fmla="*/ 1535504 w 1876620"/>
                  <a:gd name="connsiteY63" fmla="*/ 1188719 h 2150697"/>
                  <a:gd name="connsiteX64" fmla="*/ 1496619 w 1876620"/>
                  <a:gd name="connsiteY64" fmla="*/ 1233144 h 2150697"/>
                  <a:gd name="connsiteX65" fmla="*/ 1494361 w 1876620"/>
                  <a:gd name="connsiteY65" fmla="*/ 1244432 h 2150697"/>
                  <a:gd name="connsiteX66" fmla="*/ 1496605 w 1876620"/>
                  <a:gd name="connsiteY66" fmla="*/ 1233143 h 2150697"/>
                  <a:gd name="connsiteX67" fmla="*/ 1535504 w 1876620"/>
                  <a:gd name="connsiteY67" fmla="*/ 1188719 h 2150697"/>
                  <a:gd name="connsiteX68" fmla="*/ 47245 w 1876620"/>
                  <a:gd name="connsiteY68" fmla="*/ 1118632 h 2150697"/>
                  <a:gd name="connsiteX69" fmla="*/ 58551 w 1876620"/>
                  <a:gd name="connsiteY69" fmla="*/ 1174787 h 2150697"/>
                  <a:gd name="connsiteX70" fmla="*/ 70524 w 1876620"/>
                  <a:gd name="connsiteY70" fmla="*/ 1197612 h 2150697"/>
                  <a:gd name="connsiteX71" fmla="*/ 58462 w 1876620"/>
                  <a:gd name="connsiteY71" fmla="*/ 1174701 h 2150697"/>
                  <a:gd name="connsiteX72" fmla="*/ 47245 w 1876620"/>
                  <a:gd name="connsiteY72" fmla="*/ 1118632 h 2150697"/>
                  <a:gd name="connsiteX73" fmla="*/ 46728 w 1876620"/>
                  <a:gd name="connsiteY73" fmla="*/ 1116067 h 2150697"/>
                  <a:gd name="connsiteX74" fmla="*/ 46767 w 1876620"/>
                  <a:gd name="connsiteY74" fmla="*/ 1116259 h 2150697"/>
                  <a:gd name="connsiteX75" fmla="*/ 0 w 1876620"/>
                  <a:gd name="connsiteY75" fmla="*/ 1122103 h 2150697"/>
                  <a:gd name="connsiteX76" fmla="*/ 0 w 1876620"/>
                  <a:gd name="connsiteY76" fmla="*/ 1121885 h 2150697"/>
                  <a:gd name="connsiteX77" fmla="*/ 46728 w 1876620"/>
                  <a:gd name="connsiteY77" fmla="*/ 1116067 h 2150697"/>
                  <a:gd name="connsiteX78" fmla="*/ 29250 w 1876620"/>
                  <a:gd name="connsiteY78" fmla="*/ 981815 h 2150697"/>
                  <a:gd name="connsiteX79" fmla="*/ 16836 w 1876620"/>
                  <a:gd name="connsiteY79" fmla="*/ 1026448 h 2150697"/>
                  <a:gd name="connsiteX80" fmla="*/ 29231 w 1876620"/>
                  <a:gd name="connsiteY80" fmla="*/ 981840 h 2150697"/>
                  <a:gd name="connsiteX81" fmla="*/ 29250 w 1876620"/>
                  <a:gd name="connsiteY81" fmla="*/ 981815 h 2150697"/>
                  <a:gd name="connsiteX82" fmla="*/ 1650158 w 1876620"/>
                  <a:gd name="connsiteY82" fmla="*/ 892635 h 2150697"/>
                  <a:gd name="connsiteX83" fmla="*/ 1654466 w 1876620"/>
                  <a:gd name="connsiteY83" fmla="*/ 970151 h 2150697"/>
                  <a:gd name="connsiteX84" fmla="*/ 1619389 w 1876620"/>
                  <a:gd name="connsiteY84" fmla="*/ 1092881 h 2150697"/>
                  <a:gd name="connsiteX85" fmla="*/ 1619352 w 1876620"/>
                  <a:gd name="connsiteY85" fmla="*/ 1092923 h 2150697"/>
                  <a:gd name="connsiteX86" fmla="*/ 1654428 w 1876620"/>
                  <a:gd name="connsiteY86" fmla="*/ 969905 h 2150697"/>
                  <a:gd name="connsiteX87" fmla="*/ 1650158 w 1876620"/>
                  <a:gd name="connsiteY87" fmla="*/ 892635 h 2150697"/>
                  <a:gd name="connsiteX88" fmla="*/ 193630 w 1876620"/>
                  <a:gd name="connsiteY88" fmla="*/ 767170 h 2150697"/>
                  <a:gd name="connsiteX89" fmla="*/ 122731 w 1876620"/>
                  <a:gd name="connsiteY89" fmla="*/ 777567 h 2150697"/>
                  <a:gd name="connsiteX90" fmla="*/ 106904 w 1876620"/>
                  <a:gd name="connsiteY90" fmla="*/ 830159 h 2150697"/>
                  <a:gd name="connsiteX91" fmla="*/ 122770 w 1876620"/>
                  <a:gd name="connsiteY91" fmla="*/ 777290 h 2150697"/>
                  <a:gd name="connsiteX92" fmla="*/ 193630 w 1876620"/>
                  <a:gd name="connsiteY92" fmla="*/ 767170 h 2150697"/>
                  <a:gd name="connsiteX93" fmla="*/ 1680264 w 1876620"/>
                  <a:gd name="connsiteY93" fmla="*/ 738417 h 2150697"/>
                  <a:gd name="connsiteX94" fmla="*/ 1648627 w 1876620"/>
                  <a:gd name="connsiteY94" fmla="*/ 864926 h 2150697"/>
                  <a:gd name="connsiteX95" fmla="*/ 1648611 w 1876620"/>
                  <a:gd name="connsiteY95" fmla="*/ 864646 h 2150697"/>
                  <a:gd name="connsiteX96" fmla="*/ 1680264 w 1876620"/>
                  <a:gd name="connsiteY96" fmla="*/ 738417 h 2150697"/>
                  <a:gd name="connsiteX97" fmla="*/ 1876578 w 1876620"/>
                  <a:gd name="connsiteY97" fmla="*/ 490886 h 2150697"/>
                  <a:gd name="connsiteX98" fmla="*/ 1876620 w 1876620"/>
                  <a:gd name="connsiteY98" fmla="*/ 490920 h 2150697"/>
                  <a:gd name="connsiteX99" fmla="*/ 1871955 w 1876620"/>
                  <a:gd name="connsiteY99" fmla="*/ 511907 h 2150697"/>
                  <a:gd name="connsiteX100" fmla="*/ 1876578 w 1876620"/>
                  <a:gd name="connsiteY100" fmla="*/ 490886 h 2150697"/>
                  <a:gd name="connsiteX101" fmla="*/ 356558 w 1876620"/>
                  <a:gd name="connsiteY101" fmla="*/ 251307 h 2150697"/>
                  <a:gd name="connsiteX102" fmla="*/ 356558 w 1876620"/>
                  <a:gd name="connsiteY102" fmla="*/ 251454 h 2150697"/>
                  <a:gd name="connsiteX103" fmla="*/ 245539 w 1876620"/>
                  <a:gd name="connsiteY103" fmla="*/ 257449 h 2150697"/>
                  <a:gd name="connsiteX104" fmla="*/ 245539 w 1876620"/>
                  <a:gd name="connsiteY104" fmla="*/ 257148 h 2150697"/>
                  <a:gd name="connsiteX105" fmla="*/ 356558 w 1876620"/>
                  <a:gd name="connsiteY105" fmla="*/ 251307 h 2150697"/>
                  <a:gd name="connsiteX106" fmla="*/ 1736258 w 1876620"/>
                  <a:gd name="connsiteY106" fmla="*/ 128511 h 2150697"/>
                  <a:gd name="connsiteX107" fmla="*/ 1736312 w 1876620"/>
                  <a:gd name="connsiteY107" fmla="*/ 128574 h 2150697"/>
                  <a:gd name="connsiteX108" fmla="*/ 1745273 w 1876620"/>
                  <a:gd name="connsiteY108" fmla="*/ 262944 h 2150697"/>
                  <a:gd name="connsiteX109" fmla="*/ 1736258 w 1876620"/>
                  <a:gd name="connsiteY109" fmla="*/ 128511 h 2150697"/>
                  <a:gd name="connsiteX110" fmla="*/ 1305806 w 1876620"/>
                  <a:gd name="connsiteY110" fmla="*/ 40144 h 2150697"/>
                  <a:gd name="connsiteX111" fmla="*/ 1321234 w 1876620"/>
                  <a:gd name="connsiteY111" fmla="*/ 46754 h 2150697"/>
                  <a:gd name="connsiteX112" fmla="*/ 1321141 w 1876620"/>
                  <a:gd name="connsiteY112" fmla="*/ 46754 h 2150697"/>
                  <a:gd name="connsiteX113" fmla="*/ 1305806 w 1876620"/>
                  <a:gd name="connsiteY113" fmla="*/ 40144 h 2150697"/>
                  <a:gd name="connsiteX114" fmla="*/ 1695341 w 1876620"/>
                  <a:gd name="connsiteY114" fmla="*/ 23331 h 2150697"/>
                  <a:gd name="connsiteX115" fmla="*/ 1695389 w 1876620"/>
                  <a:gd name="connsiteY115" fmla="*/ 23377 h 2150697"/>
                  <a:gd name="connsiteX116" fmla="*/ 1701235 w 1876620"/>
                  <a:gd name="connsiteY116" fmla="*/ 87664 h 2150697"/>
                  <a:gd name="connsiteX117" fmla="*/ 1725275 w 1876620"/>
                  <a:gd name="connsiteY117" fmla="*/ 115702 h 2150697"/>
                  <a:gd name="connsiteX118" fmla="*/ 1701156 w 1876620"/>
                  <a:gd name="connsiteY118" fmla="*/ 87839 h 2150697"/>
                  <a:gd name="connsiteX119" fmla="*/ 1695341 w 1876620"/>
                  <a:gd name="connsiteY119" fmla="*/ 23331 h 2150697"/>
                  <a:gd name="connsiteX120" fmla="*/ 1085032 w 1876620"/>
                  <a:gd name="connsiteY120" fmla="*/ 16398 h 2150697"/>
                  <a:gd name="connsiteX121" fmla="*/ 1081577 w 1876620"/>
                  <a:gd name="connsiteY121" fmla="*/ 23305 h 2150697"/>
                  <a:gd name="connsiteX122" fmla="*/ 1081496 w 1876620"/>
                  <a:gd name="connsiteY122" fmla="*/ 23302 h 2150697"/>
                  <a:gd name="connsiteX123" fmla="*/ 1085032 w 1876620"/>
                  <a:gd name="connsiteY123" fmla="*/ 16398 h 2150697"/>
                  <a:gd name="connsiteX124" fmla="*/ 1075695 w 1876620"/>
                  <a:gd name="connsiteY124" fmla="*/ 0 h 2150697"/>
                  <a:gd name="connsiteX125" fmla="*/ 1093234 w 1876620"/>
                  <a:gd name="connsiteY125" fmla="*/ 0 h 2150697"/>
                  <a:gd name="connsiteX126" fmla="*/ 1093126 w 1876620"/>
                  <a:gd name="connsiteY126" fmla="*/ 214 h 2150697"/>
                  <a:gd name="connsiteX127" fmla="*/ 1075679 w 1876620"/>
                  <a:gd name="connsiteY127" fmla="*/ 214 h 2150697"/>
                  <a:gd name="connsiteX128" fmla="*/ 1064044 w 1876620"/>
                  <a:gd name="connsiteY128" fmla="*/ 23302 h 2150697"/>
                  <a:gd name="connsiteX129" fmla="*/ 1064040 w 1876620"/>
                  <a:gd name="connsiteY129" fmla="*/ 23302 h 2150697"/>
                  <a:gd name="connsiteX130" fmla="*/ 1075695 w 1876620"/>
                  <a:gd name="connsiteY130" fmla="*/ 0 h 2150697"/>
                  <a:gd name="connsiteX0" fmla="*/ 187078 w 1876620"/>
                  <a:gd name="connsiteY0" fmla="*/ 1420185 h 2150697"/>
                  <a:gd name="connsiteX1" fmla="*/ 187099 w 1876620"/>
                  <a:gd name="connsiteY1" fmla="*/ 1420209 h 2150697"/>
                  <a:gd name="connsiteX2" fmla="*/ 187099 w 1876620"/>
                  <a:gd name="connsiteY2" fmla="*/ 1554555 h 2150697"/>
                  <a:gd name="connsiteX3" fmla="*/ 257285 w 1876620"/>
                  <a:gd name="connsiteY3" fmla="*/ 1583642 h 2150697"/>
                  <a:gd name="connsiteX4" fmla="*/ 266370 w 1876620"/>
                  <a:gd name="connsiteY4" fmla="*/ 1606640 h 2150697"/>
                  <a:gd name="connsiteX5" fmla="*/ 257232 w 1876620"/>
                  <a:gd name="connsiteY5" fmla="*/ 1583801 h 2150697"/>
                  <a:gd name="connsiteX6" fmla="*/ 187078 w 1876620"/>
                  <a:gd name="connsiteY6" fmla="*/ 1554580 h 2150697"/>
                  <a:gd name="connsiteX7" fmla="*/ 187078 w 1876620"/>
                  <a:gd name="connsiteY7" fmla="*/ 1420185 h 2150697"/>
                  <a:gd name="connsiteX8" fmla="*/ 116822 w 1876620"/>
                  <a:gd name="connsiteY8" fmla="*/ 1285870 h 2150697"/>
                  <a:gd name="connsiteX9" fmla="*/ 116914 w 1876620"/>
                  <a:gd name="connsiteY9" fmla="*/ 1286045 h 2150697"/>
                  <a:gd name="connsiteX10" fmla="*/ 93566 w 1876620"/>
                  <a:gd name="connsiteY10" fmla="*/ 1314995 h 2150697"/>
                  <a:gd name="connsiteX11" fmla="*/ 93539 w 1876620"/>
                  <a:gd name="connsiteY11" fmla="*/ 1314964 h 2150697"/>
                  <a:gd name="connsiteX12" fmla="*/ 116822 w 1876620"/>
                  <a:gd name="connsiteY12" fmla="*/ 1285870 h 2150697"/>
                  <a:gd name="connsiteX13" fmla="*/ 1223334 w 1876620"/>
                  <a:gd name="connsiteY13" fmla="*/ 1213308 h 2150697"/>
                  <a:gd name="connsiteX14" fmla="*/ 1263341 w 1876620"/>
                  <a:gd name="connsiteY14" fmla="*/ 1213691 h 2150697"/>
                  <a:gd name="connsiteX15" fmla="*/ 1259025 w 1876620"/>
                  <a:gd name="connsiteY15" fmla="*/ 1414392 h 2150697"/>
                  <a:gd name="connsiteX16" fmla="*/ 1321891 w 1876620"/>
                  <a:gd name="connsiteY16" fmla="*/ 1420209 h 2150697"/>
                  <a:gd name="connsiteX17" fmla="*/ 1336154 w 1876620"/>
                  <a:gd name="connsiteY17" fmla="*/ 1515469 h 2150697"/>
                  <a:gd name="connsiteX18" fmla="*/ 1390200 w 1876620"/>
                  <a:gd name="connsiteY18" fmla="*/ 1507652 h 2150697"/>
                  <a:gd name="connsiteX19" fmla="*/ 1402172 w 1876620"/>
                  <a:gd name="connsiteY19" fmla="*/ 1384303 h 2150697"/>
                  <a:gd name="connsiteX20" fmla="*/ 1385542 w 1876620"/>
                  <a:gd name="connsiteY20" fmla="*/ 1583801 h 2150697"/>
                  <a:gd name="connsiteX21" fmla="*/ 1350465 w 1876620"/>
                  <a:gd name="connsiteY21" fmla="*/ 1613023 h 2150697"/>
                  <a:gd name="connsiteX22" fmla="*/ 1286157 w 1876620"/>
                  <a:gd name="connsiteY22" fmla="*/ 1613023 h 2150697"/>
                  <a:gd name="connsiteX23" fmla="*/ 1268619 w 1876620"/>
                  <a:gd name="connsiteY23" fmla="*/ 1671466 h 2150697"/>
                  <a:gd name="connsiteX24" fmla="*/ 1356311 w 1876620"/>
                  <a:gd name="connsiteY24" fmla="*/ 1706531 h 2150697"/>
                  <a:gd name="connsiteX25" fmla="*/ 1391388 w 1876620"/>
                  <a:gd name="connsiteY25" fmla="*/ 1764974 h 2150697"/>
                  <a:gd name="connsiteX26" fmla="*/ 1461542 w 1876620"/>
                  <a:gd name="connsiteY26" fmla="*/ 1805884 h 2150697"/>
                  <a:gd name="connsiteX27" fmla="*/ 1508312 w 1876620"/>
                  <a:gd name="connsiteY27" fmla="*/ 1928614 h 2150697"/>
                  <a:gd name="connsiteX28" fmla="*/ 1590158 w 1876620"/>
                  <a:gd name="connsiteY28" fmla="*/ 1957836 h 2150697"/>
                  <a:gd name="connsiteX29" fmla="*/ 1590158 w 1876620"/>
                  <a:gd name="connsiteY29" fmla="*/ 2045500 h 2150697"/>
                  <a:gd name="connsiteX30" fmla="*/ 1426465 w 1876620"/>
                  <a:gd name="connsiteY30" fmla="*/ 2045500 h 2150697"/>
                  <a:gd name="connsiteX31" fmla="*/ 1368004 w 1876620"/>
                  <a:gd name="connsiteY31" fmla="*/ 2103943 h 2150697"/>
                  <a:gd name="connsiteX32" fmla="*/ 1309542 w 1876620"/>
                  <a:gd name="connsiteY32" fmla="*/ 2133164 h 2150697"/>
                  <a:gd name="connsiteX33" fmla="*/ 1023080 w 1876620"/>
                  <a:gd name="connsiteY33" fmla="*/ 2150697 h 2150697"/>
                  <a:gd name="connsiteX34" fmla="*/ 888618 w 1876620"/>
                  <a:gd name="connsiteY34" fmla="*/ 2039656 h 2150697"/>
                  <a:gd name="connsiteX35" fmla="*/ 853541 w 1876620"/>
                  <a:gd name="connsiteY35" fmla="*/ 2063033 h 2150697"/>
                  <a:gd name="connsiteX36" fmla="*/ 783387 w 1876620"/>
                  <a:gd name="connsiteY36" fmla="*/ 2051344 h 2150697"/>
                  <a:gd name="connsiteX37" fmla="*/ 754156 w 1876620"/>
                  <a:gd name="connsiteY37" fmla="*/ 2074721 h 2150697"/>
                  <a:gd name="connsiteX38" fmla="*/ 701540 w 1876620"/>
                  <a:gd name="connsiteY38" fmla="*/ 2051344 h 2150697"/>
                  <a:gd name="connsiteX39" fmla="*/ 643079 w 1876620"/>
                  <a:gd name="connsiteY39" fmla="*/ 1981213 h 2150697"/>
                  <a:gd name="connsiteX40" fmla="*/ 619694 w 1876620"/>
                  <a:gd name="connsiteY40" fmla="*/ 1922770 h 2150697"/>
                  <a:gd name="connsiteX41" fmla="*/ 543694 w 1876620"/>
                  <a:gd name="connsiteY41" fmla="*/ 1870171 h 2150697"/>
                  <a:gd name="connsiteX42" fmla="*/ 502771 w 1876620"/>
                  <a:gd name="connsiteY42" fmla="*/ 1782507 h 2150697"/>
                  <a:gd name="connsiteX43" fmla="*/ 385847 w 1876620"/>
                  <a:gd name="connsiteY43" fmla="*/ 1706531 h 2150697"/>
                  <a:gd name="connsiteX44" fmla="*/ 374155 w 1876620"/>
                  <a:gd name="connsiteY44" fmla="*/ 1648088 h 2150697"/>
                  <a:gd name="connsiteX45" fmla="*/ 307053 w 1876620"/>
                  <a:gd name="connsiteY45" fmla="*/ 1625728 h 2150697"/>
                  <a:gd name="connsiteX46" fmla="*/ 328596 w 1876620"/>
                  <a:gd name="connsiteY46" fmla="*/ 1561282 h 2150697"/>
                  <a:gd name="connsiteX47" fmla="*/ 393152 w 1876620"/>
                  <a:gd name="connsiteY47" fmla="*/ 1446569 h 2150697"/>
                  <a:gd name="connsiteX48" fmla="*/ 490361 w 1876620"/>
                  <a:gd name="connsiteY48" fmla="*/ 1460749 h 2150697"/>
                  <a:gd name="connsiteX49" fmla="*/ 526955 w 1876620"/>
                  <a:gd name="connsiteY49" fmla="*/ 1518196 h 2150697"/>
                  <a:gd name="connsiteX50" fmla="*/ 695851 w 1876620"/>
                  <a:gd name="connsiteY50" fmla="*/ 1496199 h 2150697"/>
                  <a:gd name="connsiteX51" fmla="*/ 709738 w 1876620"/>
                  <a:gd name="connsiteY51" fmla="*/ 1536012 h 2150697"/>
                  <a:gd name="connsiteX52" fmla="*/ 780111 w 1876620"/>
                  <a:gd name="connsiteY52" fmla="*/ 1532195 h 2150697"/>
                  <a:gd name="connsiteX53" fmla="*/ 830405 w 1876620"/>
                  <a:gd name="connsiteY53" fmla="*/ 1486564 h 2150697"/>
                  <a:gd name="connsiteX54" fmla="*/ 883325 w 1876620"/>
                  <a:gd name="connsiteY54" fmla="*/ 1484564 h 2150697"/>
                  <a:gd name="connsiteX55" fmla="*/ 882012 w 1876620"/>
                  <a:gd name="connsiteY55" fmla="*/ 1450933 h 2150697"/>
                  <a:gd name="connsiteX56" fmla="*/ 933806 w 1876620"/>
                  <a:gd name="connsiteY56" fmla="*/ 1430208 h 2150697"/>
                  <a:gd name="connsiteX57" fmla="*/ 1044527 w 1876620"/>
                  <a:gd name="connsiteY57" fmla="*/ 1502926 h 2150697"/>
                  <a:gd name="connsiteX58" fmla="*/ 1166695 w 1876620"/>
                  <a:gd name="connsiteY58" fmla="*/ 1361308 h 2150697"/>
                  <a:gd name="connsiteX59" fmla="*/ 1172512 w 1876620"/>
                  <a:gd name="connsiteY59" fmla="*/ 1266775 h 2150697"/>
                  <a:gd name="connsiteX60" fmla="*/ 1211546 w 1876620"/>
                  <a:gd name="connsiteY60" fmla="*/ 1258049 h 2150697"/>
                  <a:gd name="connsiteX61" fmla="*/ 1219803 w 1876620"/>
                  <a:gd name="connsiteY61" fmla="*/ 1219690 h 2150697"/>
                  <a:gd name="connsiteX62" fmla="*/ 1223334 w 1876620"/>
                  <a:gd name="connsiteY62" fmla="*/ 1213308 h 2150697"/>
                  <a:gd name="connsiteX63" fmla="*/ 1535504 w 1876620"/>
                  <a:gd name="connsiteY63" fmla="*/ 1188719 h 2150697"/>
                  <a:gd name="connsiteX64" fmla="*/ 1496619 w 1876620"/>
                  <a:gd name="connsiteY64" fmla="*/ 1233144 h 2150697"/>
                  <a:gd name="connsiteX65" fmla="*/ 1494361 w 1876620"/>
                  <a:gd name="connsiteY65" fmla="*/ 1244432 h 2150697"/>
                  <a:gd name="connsiteX66" fmla="*/ 1496605 w 1876620"/>
                  <a:gd name="connsiteY66" fmla="*/ 1233143 h 2150697"/>
                  <a:gd name="connsiteX67" fmla="*/ 1535504 w 1876620"/>
                  <a:gd name="connsiteY67" fmla="*/ 1188719 h 2150697"/>
                  <a:gd name="connsiteX68" fmla="*/ 47245 w 1876620"/>
                  <a:gd name="connsiteY68" fmla="*/ 1118632 h 2150697"/>
                  <a:gd name="connsiteX69" fmla="*/ 58551 w 1876620"/>
                  <a:gd name="connsiteY69" fmla="*/ 1174787 h 2150697"/>
                  <a:gd name="connsiteX70" fmla="*/ 70524 w 1876620"/>
                  <a:gd name="connsiteY70" fmla="*/ 1197612 h 2150697"/>
                  <a:gd name="connsiteX71" fmla="*/ 58462 w 1876620"/>
                  <a:gd name="connsiteY71" fmla="*/ 1174701 h 2150697"/>
                  <a:gd name="connsiteX72" fmla="*/ 47245 w 1876620"/>
                  <a:gd name="connsiteY72" fmla="*/ 1118632 h 2150697"/>
                  <a:gd name="connsiteX73" fmla="*/ 46728 w 1876620"/>
                  <a:gd name="connsiteY73" fmla="*/ 1116067 h 2150697"/>
                  <a:gd name="connsiteX74" fmla="*/ 46767 w 1876620"/>
                  <a:gd name="connsiteY74" fmla="*/ 1116259 h 2150697"/>
                  <a:gd name="connsiteX75" fmla="*/ 0 w 1876620"/>
                  <a:gd name="connsiteY75" fmla="*/ 1122103 h 2150697"/>
                  <a:gd name="connsiteX76" fmla="*/ 0 w 1876620"/>
                  <a:gd name="connsiteY76" fmla="*/ 1121885 h 2150697"/>
                  <a:gd name="connsiteX77" fmla="*/ 46728 w 1876620"/>
                  <a:gd name="connsiteY77" fmla="*/ 1116067 h 2150697"/>
                  <a:gd name="connsiteX78" fmla="*/ 29250 w 1876620"/>
                  <a:gd name="connsiteY78" fmla="*/ 981815 h 2150697"/>
                  <a:gd name="connsiteX79" fmla="*/ 16836 w 1876620"/>
                  <a:gd name="connsiteY79" fmla="*/ 1026448 h 2150697"/>
                  <a:gd name="connsiteX80" fmla="*/ 29231 w 1876620"/>
                  <a:gd name="connsiteY80" fmla="*/ 981840 h 2150697"/>
                  <a:gd name="connsiteX81" fmla="*/ 29250 w 1876620"/>
                  <a:gd name="connsiteY81" fmla="*/ 981815 h 2150697"/>
                  <a:gd name="connsiteX82" fmla="*/ 1650158 w 1876620"/>
                  <a:gd name="connsiteY82" fmla="*/ 892635 h 2150697"/>
                  <a:gd name="connsiteX83" fmla="*/ 1654466 w 1876620"/>
                  <a:gd name="connsiteY83" fmla="*/ 970151 h 2150697"/>
                  <a:gd name="connsiteX84" fmla="*/ 1619389 w 1876620"/>
                  <a:gd name="connsiteY84" fmla="*/ 1092881 h 2150697"/>
                  <a:gd name="connsiteX85" fmla="*/ 1619352 w 1876620"/>
                  <a:gd name="connsiteY85" fmla="*/ 1092923 h 2150697"/>
                  <a:gd name="connsiteX86" fmla="*/ 1654428 w 1876620"/>
                  <a:gd name="connsiteY86" fmla="*/ 969905 h 2150697"/>
                  <a:gd name="connsiteX87" fmla="*/ 1650158 w 1876620"/>
                  <a:gd name="connsiteY87" fmla="*/ 892635 h 2150697"/>
                  <a:gd name="connsiteX88" fmla="*/ 193630 w 1876620"/>
                  <a:gd name="connsiteY88" fmla="*/ 767170 h 2150697"/>
                  <a:gd name="connsiteX89" fmla="*/ 122731 w 1876620"/>
                  <a:gd name="connsiteY89" fmla="*/ 777567 h 2150697"/>
                  <a:gd name="connsiteX90" fmla="*/ 106904 w 1876620"/>
                  <a:gd name="connsiteY90" fmla="*/ 830159 h 2150697"/>
                  <a:gd name="connsiteX91" fmla="*/ 122770 w 1876620"/>
                  <a:gd name="connsiteY91" fmla="*/ 777290 h 2150697"/>
                  <a:gd name="connsiteX92" fmla="*/ 193630 w 1876620"/>
                  <a:gd name="connsiteY92" fmla="*/ 767170 h 2150697"/>
                  <a:gd name="connsiteX93" fmla="*/ 1680264 w 1876620"/>
                  <a:gd name="connsiteY93" fmla="*/ 738417 h 2150697"/>
                  <a:gd name="connsiteX94" fmla="*/ 1648627 w 1876620"/>
                  <a:gd name="connsiteY94" fmla="*/ 864926 h 2150697"/>
                  <a:gd name="connsiteX95" fmla="*/ 1648611 w 1876620"/>
                  <a:gd name="connsiteY95" fmla="*/ 864646 h 2150697"/>
                  <a:gd name="connsiteX96" fmla="*/ 1680264 w 1876620"/>
                  <a:gd name="connsiteY96" fmla="*/ 738417 h 2150697"/>
                  <a:gd name="connsiteX97" fmla="*/ 1876578 w 1876620"/>
                  <a:gd name="connsiteY97" fmla="*/ 490886 h 2150697"/>
                  <a:gd name="connsiteX98" fmla="*/ 1876620 w 1876620"/>
                  <a:gd name="connsiteY98" fmla="*/ 490920 h 2150697"/>
                  <a:gd name="connsiteX99" fmla="*/ 1871955 w 1876620"/>
                  <a:gd name="connsiteY99" fmla="*/ 511907 h 2150697"/>
                  <a:gd name="connsiteX100" fmla="*/ 1876578 w 1876620"/>
                  <a:gd name="connsiteY100" fmla="*/ 490886 h 2150697"/>
                  <a:gd name="connsiteX101" fmla="*/ 356558 w 1876620"/>
                  <a:gd name="connsiteY101" fmla="*/ 251307 h 2150697"/>
                  <a:gd name="connsiteX102" fmla="*/ 356558 w 1876620"/>
                  <a:gd name="connsiteY102" fmla="*/ 251454 h 2150697"/>
                  <a:gd name="connsiteX103" fmla="*/ 245539 w 1876620"/>
                  <a:gd name="connsiteY103" fmla="*/ 257449 h 2150697"/>
                  <a:gd name="connsiteX104" fmla="*/ 245539 w 1876620"/>
                  <a:gd name="connsiteY104" fmla="*/ 257148 h 2150697"/>
                  <a:gd name="connsiteX105" fmla="*/ 356558 w 1876620"/>
                  <a:gd name="connsiteY105" fmla="*/ 251307 h 2150697"/>
                  <a:gd name="connsiteX106" fmla="*/ 1736258 w 1876620"/>
                  <a:gd name="connsiteY106" fmla="*/ 128511 h 2150697"/>
                  <a:gd name="connsiteX107" fmla="*/ 1736312 w 1876620"/>
                  <a:gd name="connsiteY107" fmla="*/ 128574 h 2150697"/>
                  <a:gd name="connsiteX108" fmla="*/ 1745273 w 1876620"/>
                  <a:gd name="connsiteY108" fmla="*/ 262944 h 2150697"/>
                  <a:gd name="connsiteX109" fmla="*/ 1736258 w 1876620"/>
                  <a:gd name="connsiteY109" fmla="*/ 128511 h 2150697"/>
                  <a:gd name="connsiteX110" fmla="*/ 1305806 w 1876620"/>
                  <a:gd name="connsiteY110" fmla="*/ 40144 h 2150697"/>
                  <a:gd name="connsiteX111" fmla="*/ 1321234 w 1876620"/>
                  <a:gd name="connsiteY111" fmla="*/ 46754 h 2150697"/>
                  <a:gd name="connsiteX112" fmla="*/ 1305806 w 1876620"/>
                  <a:gd name="connsiteY112" fmla="*/ 40144 h 2150697"/>
                  <a:gd name="connsiteX113" fmla="*/ 1695341 w 1876620"/>
                  <a:gd name="connsiteY113" fmla="*/ 23331 h 2150697"/>
                  <a:gd name="connsiteX114" fmla="*/ 1695389 w 1876620"/>
                  <a:gd name="connsiteY114" fmla="*/ 23377 h 2150697"/>
                  <a:gd name="connsiteX115" fmla="*/ 1701235 w 1876620"/>
                  <a:gd name="connsiteY115" fmla="*/ 87664 h 2150697"/>
                  <a:gd name="connsiteX116" fmla="*/ 1725275 w 1876620"/>
                  <a:gd name="connsiteY116" fmla="*/ 115702 h 2150697"/>
                  <a:gd name="connsiteX117" fmla="*/ 1701156 w 1876620"/>
                  <a:gd name="connsiteY117" fmla="*/ 87839 h 2150697"/>
                  <a:gd name="connsiteX118" fmla="*/ 1695341 w 1876620"/>
                  <a:gd name="connsiteY118" fmla="*/ 23331 h 2150697"/>
                  <a:gd name="connsiteX119" fmla="*/ 1085032 w 1876620"/>
                  <a:gd name="connsiteY119" fmla="*/ 16398 h 2150697"/>
                  <a:gd name="connsiteX120" fmla="*/ 1081577 w 1876620"/>
                  <a:gd name="connsiteY120" fmla="*/ 23305 h 2150697"/>
                  <a:gd name="connsiteX121" fmla="*/ 1081496 w 1876620"/>
                  <a:gd name="connsiteY121" fmla="*/ 23302 h 2150697"/>
                  <a:gd name="connsiteX122" fmla="*/ 1085032 w 1876620"/>
                  <a:gd name="connsiteY122" fmla="*/ 16398 h 2150697"/>
                  <a:gd name="connsiteX123" fmla="*/ 1075695 w 1876620"/>
                  <a:gd name="connsiteY123" fmla="*/ 0 h 2150697"/>
                  <a:gd name="connsiteX124" fmla="*/ 1093234 w 1876620"/>
                  <a:gd name="connsiteY124" fmla="*/ 0 h 2150697"/>
                  <a:gd name="connsiteX125" fmla="*/ 1093126 w 1876620"/>
                  <a:gd name="connsiteY125" fmla="*/ 214 h 2150697"/>
                  <a:gd name="connsiteX126" fmla="*/ 1075679 w 1876620"/>
                  <a:gd name="connsiteY126" fmla="*/ 214 h 2150697"/>
                  <a:gd name="connsiteX127" fmla="*/ 1064044 w 1876620"/>
                  <a:gd name="connsiteY127" fmla="*/ 23302 h 2150697"/>
                  <a:gd name="connsiteX128" fmla="*/ 1064040 w 1876620"/>
                  <a:gd name="connsiteY128" fmla="*/ 23302 h 2150697"/>
                  <a:gd name="connsiteX129" fmla="*/ 1075695 w 1876620"/>
                  <a:gd name="connsiteY129" fmla="*/ 0 h 2150697"/>
                  <a:gd name="connsiteX0" fmla="*/ 187078 w 1876620"/>
                  <a:gd name="connsiteY0" fmla="*/ 1420185 h 2150697"/>
                  <a:gd name="connsiteX1" fmla="*/ 187099 w 1876620"/>
                  <a:gd name="connsiteY1" fmla="*/ 1420209 h 2150697"/>
                  <a:gd name="connsiteX2" fmla="*/ 187099 w 1876620"/>
                  <a:gd name="connsiteY2" fmla="*/ 1554555 h 2150697"/>
                  <a:gd name="connsiteX3" fmla="*/ 257285 w 1876620"/>
                  <a:gd name="connsiteY3" fmla="*/ 1583642 h 2150697"/>
                  <a:gd name="connsiteX4" fmla="*/ 266370 w 1876620"/>
                  <a:gd name="connsiteY4" fmla="*/ 1606640 h 2150697"/>
                  <a:gd name="connsiteX5" fmla="*/ 257232 w 1876620"/>
                  <a:gd name="connsiteY5" fmla="*/ 1583801 h 2150697"/>
                  <a:gd name="connsiteX6" fmla="*/ 187078 w 1876620"/>
                  <a:gd name="connsiteY6" fmla="*/ 1554580 h 2150697"/>
                  <a:gd name="connsiteX7" fmla="*/ 187078 w 1876620"/>
                  <a:gd name="connsiteY7" fmla="*/ 1420185 h 2150697"/>
                  <a:gd name="connsiteX8" fmla="*/ 116822 w 1876620"/>
                  <a:gd name="connsiteY8" fmla="*/ 1285870 h 2150697"/>
                  <a:gd name="connsiteX9" fmla="*/ 116914 w 1876620"/>
                  <a:gd name="connsiteY9" fmla="*/ 1286045 h 2150697"/>
                  <a:gd name="connsiteX10" fmla="*/ 93566 w 1876620"/>
                  <a:gd name="connsiteY10" fmla="*/ 1314995 h 2150697"/>
                  <a:gd name="connsiteX11" fmla="*/ 93539 w 1876620"/>
                  <a:gd name="connsiteY11" fmla="*/ 1314964 h 2150697"/>
                  <a:gd name="connsiteX12" fmla="*/ 116822 w 1876620"/>
                  <a:gd name="connsiteY12" fmla="*/ 1285870 h 2150697"/>
                  <a:gd name="connsiteX13" fmla="*/ 1223334 w 1876620"/>
                  <a:gd name="connsiteY13" fmla="*/ 1213308 h 2150697"/>
                  <a:gd name="connsiteX14" fmla="*/ 1263341 w 1876620"/>
                  <a:gd name="connsiteY14" fmla="*/ 1213691 h 2150697"/>
                  <a:gd name="connsiteX15" fmla="*/ 1259025 w 1876620"/>
                  <a:gd name="connsiteY15" fmla="*/ 1414392 h 2150697"/>
                  <a:gd name="connsiteX16" fmla="*/ 1321891 w 1876620"/>
                  <a:gd name="connsiteY16" fmla="*/ 1420209 h 2150697"/>
                  <a:gd name="connsiteX17" fmla="*/ 1336154 w 1876620"/>
                  <a:gd name="connsiteY17" fmla="*/ 1515469 h 2150697"/>
                  <a:gd name="connsiteX18" fmla="*/ 1390200 w 1876620"/>
                  <a:gd name="connsiteY18" fmla="*/ 1507652 h 2150697"/>
                  <a:gd name="connsiteX19" fmla="*/ 1402172 w 1876620"/>
                  <a:gd name="connsiteY19" fmla="*/ 1384303 h 2150697"/>
                  <a:gd name="connsiteX20" fmla="*/ 1385542 w 1876620"/>
                  <a:gd name="connsiteY20" fmla="*/ 1583801 h 2150697"/>
                  <a:gd name="connsiteX21" fmla="*/ 1350465 w 1876620"/>
                  <a:gd name="connsiteY21" fmla="*/ 1613023 h 2150697"/>
                  <a:gd name="connsiteX22" fmla="*/ 1286157 w 1876620"/>
                  <a:gd name="connsiteY22" fmla="*/ 1613023 h 2150697"/>
                  <a:gd name="connsiteX23" fmla="*/ 1268619 w 1876620"/>
                  <a:gd name="connsiteY23" fmla="*/ 1671466 h 2150697"/>
                  <a:gd name="connsiteX24" fmla="*/ 1356311 w 1876620"/>
                  <a:gd name="connsiteY24" fmla="*/ 1706531 h 2150697"/>
                  <a:gd name="connsiteX25" fmla="*/ 1391388 w 1876620"/>
                  <a:gd name="connsiteY25" fmla="*/ 1764974 h 2150697"/>
                  <a:gd name="connsiteX26" fmla="*/ 1461542 w 1876620"/>
                  <a:gd name="connsiteY26" fmla="*/ 1805884 h 2150697"/>
                  <a:gd name="connsiteX27" fmla="*/ 1508312 w 1876620"/>
                  <a:gd name="connsiteY27" fmla="*/ 1928614 h 2150697"/>
                  <a:gd name="connsiteX28" fmla="*/ 1590158 w 1876620"/>
                  <a:gd name="connsiteY28" fmla="*/ 1957836 h 2150697"/>
                  <a:gd name="connsiteX29" fmla="*/ 1590158 w 1876620"/>
                  <a:gd name="connsiteY29" fmla="*/ 2045500 h 2150697"/>
                  <a:gd name="connsiteX30" fmla="*/ 1426465 w 1876620"/>
                  <a:gd name="connsiteY30" fmla="*/ 2045500 h 2150697"/>
                  <a:gd name="connsiteX31" fmla="*/ 1368004 w 1876620"/>
                  <a:gd name="connsiteY31" fmla="*/ 2103943 h 2150697"/>
                  <a:gd name="connsiteX32" fmla="*/ 1309542 w 1876620"/>
                  <a:gd name="connsiteY32" fmla="*/ 2133164 h 2150697"/>
                  <a:gd name="connsiteX33" fmla="*/ 1023080 w 1876620"/>
                  <a:gd name="connsiteY33" fmla="*/ 2150697 h 2150697"/>
                  <a:gd name="connsiteX34" fmla="*/ 888618 w 1876620"/>
                  <a:gd name="connsiteY34" fmla="*/ 2039656 h 2150697"/>
                  <a:gd name="connsiteX35" fmla="*/ 853541 w 1876620"/>
                  <a:gd name="connsiteY35" fmla="*/ 2063033 h 2150697"/>
                  <a:gd name="connsiteX36" fmla="*/ 783387 w 1876620"/>
                  <a:gd name="connsiteY36" fmla="*/ 2051344 h 2150697"/>
                  <a:gd name="connsiteX37" fmla="*/ 754156 w 1876620"/>
                  <a:gd name="connsiteY37" fmla="*/ 2074721 h 2150697"/>
                  <a:gd name="connsiteX38" fmla="*/ 701540 w 1876620"/>
                  <a:gd name="connsiteY38" fmla="*/ 2051344 h 2150697"/>
                  <a:gd name="connsiteX39" fmla="*/ 643079 w 1876620"/>
                  <a:gd name="connsiteY39" fmla="*/ 1981213 h 2150697"/>
                  <a:gd name="connsiteX40" fmla="*/ 619694 w 1876620"/>
                  <a:gd name="connsiteY40" fmla="*/ 1922770 h 2150697"/>
                  <a:gd name="connsiteX41" fmla="*/ 543694 w 1876620"/>
                  <a:gd name="connsiteY41" fmla="*/ 1870171 h 2150697"/>
                  <a:gd name="connsiteX42" fmla="*/ 502771 w 1876620"/>
                  <a:gd name="connsiteY42" fmla="*/ 1782507 h 2150697"/>
                  <a:gd name="connsiteX43" fmla="*/ 385847 w 1876620"/>
                  <a:gd name="connsiteY43" fmla="*/ 1706531 h 2150697"/>
                  <a:gd name="connsiteX44" fmla="*/ 374155 w 1876620"/>
                  <a:gd name="connsiteY44" fmla="*/ 1648088 h 2150697"/>
                  <a:gd name="connsiteX45" fmla="*/ 307053 w 1876620"/>
                  <a:gd name="connsiteY45" fmla="*/ 1625728 h 2150697"/>
                  <a:gd name="connsiteX46" fmla="*/ 328596 w 1876620"/>
                  <a:gd name="connsiteY46" fmla="*/ 1561282 h 2150697"/>
                  <a:gd name="connsiteX47" fmla="*/ 393152 w 1876620"/>
                  <a:gd name="connsiteY47" fmla="*/ 1446569 h 2150697"/>
                  <a:gd name="connsiteX48" fmla="*/ 490361 w 1876620"/>
                  <a:gd name="connsiteY48" fmla="*/ 1460749 h 2150697"/>
                  <a:gd name="connsiteX49" fmla="*/ 526955 w 1876620"/>
                  <a:gd name="connsiteY49" fmla="*/ 1518196 h 2150697"/>
                  <a:gd name="connsiteX50" fmla="*/ 695851 w 1876620"/>
                  <a:gd name="connsiteY50" fmla="*/ 1496199 h 2150697"/>
                  <a:gd name="connsiteX51" fmla="*/ 709738 w 1876620"/>
                  <a:gd name="connsiteY51" fmla="*/ 1536012 h 2150697"/>
                  <a:gd name="connsiteX52" fmla="*/ 780111 w 1876620"/>
                  <a:gd name="connsiteY52" fmla="*/ 1532195 h 2150697"/>
                  <a:gd name="connsiteX53" fmla="*/ 830405 w 1876620"/>
                  <a:gd name="connsiteY53" fmla="*/ 1486564 h 2150697"/>
                  <a:gd name="connsiteX54" fmla="*/ 883325 w 1876620"/>
                  <a:gd name="connsiteY54" fmla="*/ 1484564 h 2150697"/>
                  <a:gd name="connsiteX55" fmla="*/ 882012 w 1876620"/>
                  <a:gd name="connsiteY55" fmla="*/ 1450933 h 2150697"/>
                  <a:gd name="connsiteX56" fmla="*/ 933806 w 1876620"/>
                  <a:gd name="connsiteY56" fmla="*/ 1430208 h 2150697"/>
                  <a:gd name="connsiteX57" fmla="*/ 1044527 w 1876620"/>
                  <a:gd name="connsiteY57" fmla="*/ 1502926 h 2150697"/>
                  <a:gd name="connsiteX58" fmla="*/ 1166695 w 1876620"/>
                  <a:gd name="connsiteY58" fmla="*/ 1361308 h 2150697"/>
                  <a:gd name="connsiteX59" fmla="*/ 1172512 w 1876620"/>
                  <a:gd name="connsiteY59" fmla="*/ 1266775 h 2150697"/>
                  <a:gd name="connsiteX60" fmla="*/ 1211546 w 1876620"/>
                  <a:gd name="connsiteY60" fmla="*/ 1258049 h 2150697"/>
                  <a:gd name="connsiteX61" fmla="*/ 1219803 w 1876620"/>
                  <a:gd name="connsiteY61" fmla="*/ 1219690 h 2150697"/>
                  <a:gd name="connsiteX62" fmla="*/ 1223334 w 1876620"/>
                  <a:gd name="connsiteY62" fmla="*/ 1213308 h 2150697"/>
                  <a:gd name="connsiteX63" fmla="*/ 1535504 w 1876620"/>
                  <a:gd name="connsiteY63" fmla="*/ 1188719 h 2150697"/>
                  <a:gd name="connsiteX64" fmla="*/ 1496619 w 1876620"/>
                  <a:gd name="connsiteY64" fmla="*/ 1233144 h 2150697"/>
                  <a:gd name="connsiteX65" fmla="*/ 1494361 w 1876620"/>
                  <a:gd name="connsiteY65" fmla="*/ 1244432 h 2150697"/>
                  <a:gd name="connsiteX66" fmla="*/ 1496605 w 1876620"/>
                  <a:gd name="connsiteY66" fmla="*/ 1233143 h 2150697"/>
                  <a:gd name="connsiteX67" fmla="*/ 1535504 w 1876620"/>
                  <a:gd name="connsiteY67" fmla="*/ 1188719 h 2150697"/>
                  <a:gd name="connsiteX68" fmla="*/ 47245 w 1876620"/>
                  <a:gd name="connsiteY68" fmla="*/ 1118632 h 2150697"/>
                  <a:gd name="connsiteX69" fmla="*/ 58551 w 1876620"/>
                  <a:gd name="connsiteY69" fmla="*/ 1174787 h 2150697"/>
                  <a:gd name="connsiteX70" fmla="*/ 70524 w 1876620"/>
                  <a:gd name="connsiteY70" fmla="*/ 1197612 h 2150697"/>
                  <a:gd name="connsiteX71" fmla="*/ 58462 w 1876620"/>
                  <a:gd name="connsiteY71" fmla="*/ 1174701 h 2150697"/>
                  <a:gd name="connsiteX72" fmla="*/ 47245 w 1876620"/>
                  <a:gd name="connsiteY72" fmla="*/ 1118632 h 2150697"/>
                  <a:gd name="connsiteX73" fmla="*/ 46728 w 1876620"/>
                  <a:gd name="connsiteY73" fmla="*/ 1116067 h 2150697"/>
                  <a:gd name="connsiteX74" fmla="*/ 46767 w 1876620"/>
                  <a:gd name="connsiteY74" fmla="*/ 1116259 h 2150697"/>
                  <a:gd name="connsiteX75" fmla="*/ 0 w 1876620"/>
                  <a:gd name="connsiteY75" fmla="*/ 1122103 h 2150697"/>
                  <a:gd name="connsiteX76" fmla="*/ 0 w 1876620"/>
                  <a:gd name="connsiteY76" fmla="*/ 1121885 h 2150697"/>
                  <a:gd name="connsiteX77" fmla="*/ 46728 w 1876620"/>
                  <a:gd name="connsiteY77" fmla="*/ 1116067 h 2150697"/>
                  <a:gd name="connsiteX78" fmla="*/ 29250 w 1876620"/>
                  <a:gd name="connsiteY78" fmla="*/ 981815 h 2150697"/>
                  <a:gd name="connsiteX79" fmla="*/ 16836 w 1876620"/>
                  <a:gd name="connsiteY79" fmla="*/ 1026448 h 2150697"/>
                  <a:gd name="connsiteX80" fmla="*/ 29231 w 1876620"/>
                  <a:gd name="connsiteY80" fmla="*/ 981840 h 2150697"/>
                  <a:gd name="connsiteX81" fmla="*/ 29250 w 1876620"/>
                  <a:gd name="connsiteY81" fmla="*/ 981815 h 2150697"/>
                  <a:gd name="connsiteX82" fmla="*/ 1650158 w 1876620"/>
                  <a:gd name="connsiteY82" fmla="*/ 892635 h 2150697"/>
                  <a:gd name="connsiteX83" fmla="*/ 1654466 w 1876620"/>
                  <a:gd name="connsiteY83" fmla="*/ 970151 h 2150697"/>
                  <a:gd name="connsiteX84" fmla="*/ 1619389 w 1876620"/>
                  <a:gd name="connsiteY84" fmla="*/ 1092881 h 2150697"/>
                  <a:gd name="connsiteX85" fmla="*/ 1619352 w 1876620"/>
                  <a:gd name="connsiteY85" fmla="*/ 1092923 h 2150697"/>
                  <a:gd name="connsiteX86" fmla="*/ 1654428 w 1876620"/>
                  <a:gd name="connsiteY86" fmla="*/ 969905 h 2150697"/>
                  <a:gd name="connsiteX87" fmla="*/ 1650158 w 1876620"/>
                  <a:gd name="connsiteY87" fmla="*/ 892635 h 2150697"/>
                  <a:gd name="connsiteX88" fmla="*/ 193630 w 1876620"/>
                  <a:gd name="connsiteY88" fmla="*/ 767170 h 2150697"/>
                  <a:gd name="connsiteX89" fmla="*/ 122731 w 1876620"/>
                  <a:gd name="connsiteY89" fmla="*/ 777567 h 2150697"/>
                  <a:gd name="connsiteX90" fmla="*/ 106904 w 1876620"/>
                  <a:gd name="connsiteY90" fmla="*/ 830159 h 2150697"/>
                  <a:gd name="connsiteX91" fmla="*/ 122770 w 1876620"/>
                  <a:gd name="connsiteY91" fmla="*/ 777290 h 2150697"/>
                  <a:gd name="connsiteX92" fmla="*/ 193630 w 1876620"/>
                  <a:gd name="connsiteY92" fmla="*/ 767170 h 2150697"/>
                  <a:gd name="connsiteX93" fmla="*/ 1680264 w 1876620"/>
                  <a:gd name="connsiteY93" fmla="*/ 738417 h 2150697"/>
                  <a:gd name="connsiteX94" fmla="*/ 1648627 w 1876620"/>
                  <a:gd name="connsiteY94" fmla="*/ 864926 h 2150697"/>
                  <a:gd name="connsiteX95" fmla="*/ 1648611 w 1876620"/>
                  <a:gd name="connsiteY95" fmla="*/ 864646 h 2150697"/>
                  <a:gd name="connsiteX96" fmla="*/ 1680264 w 1876620"/>
                  <a:gd name="connsiteY96" fmla="*/ 738417 h 2150697"/>
                  <a:gd name="connsiteX97" fmla="*/ 1876578 w 1876620"/>
                  <a:gd name="connsiteY97" fmla="*/ 490886 h 2150697"/>
                  <a:gd name="connsiteX98" fmla="*/ 1876620 w 1876620"/>
                  <a:gd name="connsiteY98" fmla="*/ 490920 h 2150697"/>
                  <a:gd name="connsiteX99" fmla="*/ 1871955 w 1876620"/>
                  <a:gd name="connsiteY99" fmla="*/ 511907 h 2150697"/>
                  <a:gd name="connsiteX100" fmla="*/ 1876578 w 1876620"/>
                  <a:gd name="connsiteY100" fmla="*/ 490886 h 2150697"/>
                  <a:gd name="connsiteX101" fmla="*/ 356558 w 1876620"/>
                  <a:gd name="connsiteY101" fmla="*/ 251307 h 2150697"/>
                  <a:gd name="connsiteX102" fmla="*/ 356558 w 1876620"/>
                  <a:gd name="connsiteY102" fmla="*/ 251454 h 2150697"/>
                  <a:gd name="connsiteX103" fmla="*/ 245539 w 1876620"/>
                  <a:gd name="connsiteY103" fmla="*/ 257449 h 2150697"/>
                  <a:gd name="connsiteX104" fmla="*/ 245539 w 1876620"/>
                  <a:gd name="connsiteY104" fmla="*/ 257148 h 2150697"/>
                  <a:gd name="connsiteX105" fmla="*/ 356558 w 1876620"/>
                  <a:gd name="connsiteY105" fmla="*/ 251307 h 2150697"/>
                  <a:gd name="connsiteX106" fmla="*/ 1736258 w 1876620"/>
                  <a:gd name="connsiteY106" fmla="*/ 128511 h 2150697"/>
                  <a:gd name="connsiteX107" fmla="*/ 1736312 w 1876620"/>
                  <a:gd name="connsiteY107" fmla="*/ 128574 h 2150697"/>
                  <a:gd name="connsiteX108" fmla="*/ 1745273 w 1876620"/>
                  <a:gd name="connsiteY108" fmla="*/ 262944 h 2150697"/>
                  <a:gd name="connsiteX109" fmla="*/ 1736258 w 1876620"/>
                  <a:gd name="connsiteY109" fmla="*/ 128511 h 2150697"/>
                  <a:gd name="connsiteX110" fmla="*/ 1695341 w 1876620"/>
                  <a:gd name="connsiteY110" fmla="*/ 23331 h 2150697"/>
                  <a:gd name="connsiteX111" fmla="*/ 1695389 w 1876620"/>
                  <a:gd name="connsiteY111" fmla="*/ 23377 h 2150697"/>
                  <a:gd name="connsiteX112" fmla="*/ 1701235 w 1876620"/>
                  <a:gd name="connsiteY112" fmla="*/ 87664 h 2150697"/>
                  <a:gd name="connsiteX113" fmla="*/ 1725275 w 1876620"/>
                  <a:gd name="connsiteY113" fmla="*/ 115702 h 2150697"/>
                  <a:gd name="connsiteX114" fmla="*/ 1701156 w 1876620"/>
                  <a:gd name="connsiteY114" fmla="*/ 87839 h 2150697"/>
                  <a:gd name="connsiteX115" fmla="*/ 1695341 w 1876620"/>
                  <a:gd name="connsiteY115" fmla="*/ 23331 h 2150697"/>
                  <a:gd name="connsiteX116" fmla="*/ 1085032 w 1876620"/>
                  <a:gd name="connsiteY116" fmla="*/ 16398 h 2150697"/>
                  <a:gd name="connsiteX117" fmla="*/ 1081577 w 1876620"/>
                  <a:gd name="connsiteY117" fmla="*/ 23305 h 2150697"/>
                  <a:gd name="connsiteX118" fmla="*/ 1081496 w 1876620"/>
                  <a:gd name="connsiteY118" fmla="*/ 23302 h 2150697"/>
                  <a:gd name="connsiteX119" fmla="*/ 1085032 w 1876620"/>
                  <a:gd name="connsiteY119" fmla="*/ 16398 h 2150697"/>
                  <a:gd name="connsiteX120" fmla="*/ 1075695 w 1876620"/>
                  <a:gd name="connsiteY120" fmla="*/ 0 h 2150697"/>
                  <a:gd name="connsiteX121" fmla="*/ 1093234 w 1876620"/>
                  <a:gd name="connsiteY121" fmla="*/ 0 h 2150697"/>
                  <a:gd name="connsiteX122" fmla="*/ 1093126 w 1876620"/>
                  <a:gd name="connsiteY122" fmla="*/ 214 h 2150697"/>
                  <a:gd name="connsiteX123" fmla="*/ 1075679 w 1876620"/>
                  <a:gd name="connsiteY123" fmla="*/ 214 h 2150697"/>
                  <a:gd name="connsiteX124" fmla="*/ 1064044 w 1876620"/>
                  <a:gd name="connsiteY124" fmla="*/ 23302 h 2150697"/>
                  <a:gd name="connsiteX125" fmla="*/ 1064040 w 1876620"/>
                  <a:gd name="connsiteY125" fmla="*/ 23302 h 2150697"/>
                  <a:gd name="connsiteX126" fmla="*/ 1075695 w 1876620"/>
                  <a:gd name="connsiteY126" fmla="*/ 0 h 2150697"/>
                  <a:gd name="connsiteX0" fmla="*/ 187078 w 1876620"/>
                  <a:gd name="connsiteY0" fmla="*/ 1420185 h 2150697"/>
                  <a:gd name="connsiteX1" fmla="*/ 187099 w 1876620"/>
                  <a:gd name="connsiteY1" fmla="*/ 1420209 h 2150697"/>
                  <a:gd name="connsiteX2" fmla="*/ 187099 w 1876620"/>
                  <a:gd name="connsiteY2" fmla="*/ 1554555 h 2150697"/>
                  <a:gd name="connsiteX3" fmla="*/ 257285 w 1876620"/>
                  <a:gd name="connsiteY3" fmla="*/ 1583642 h 2150697"/>
                  <a:gd name="connsiteX4" fmla="*/ 266370 w 1876620"/>
                  <a:gd name="connsiteY4" fmla="*/ 1606640 h 2150697"/>
                  <a:gd name="connsiteX5" fmla="*/ 257232 w 1876620"/>
                  <a:gd name="connsiteY5" fmla="*/ 1583801 h 2150697"/>
                  <a:gd name="connsiteX6" fmla="*/ 187078 w 1876620"/>
                  <a:gd name="connsiteY6" fmla="*/ 1554580 h 2150697"/>
                  <a:gd name="connsiteX7" fmla="*/ 187078 w 1876620"/>
                  <a:gd name="connsiteY7" fmla="*/ 1420185 h 2150697"/>
                  <a:gd name="connsiteX8" fmla="*/ 116822 w 1876620"/>
                  <a:gd name="connsiteY8" fmla="*/ 1285870 h 2150697"/>
                  <a:gd name="connsiteX9" fmla="*/ 116914 w 1876620"/>
                  <a:gd name="connsiteY9" fmla="*/ 1286045 h 2150697"/>
                  <a:gd name="connsiteX10" fmla="*/ 93566 w 1876620"/>
                  <a:gd name="connsiteY10" fmla="*/ 1314995 h 2150697"/>
                  <a:gd name="connsiteX11" fmla="*/ 93539 w 1876620"/>
                  <a:gd name="connsiteY11" fmla="*/ 1314964 h 2150697"/>
                  <a:gd name="connsiteX12" fmla="*/ 116822 w 1876620"/>
                  <a:gd name="connsiteY12" fmla="*/ 1285870 h 2150697"/>
                  <a:gd name="connsiteX13" fmla="*/ 1223334 w 1876620"/>
                  <a:gd name="connsiteY13" fmla="*/ 1213308 h 2150697"/>
                  <a:gd name="connsiteX14" fmla="*/ 1263341 w 1876620"/>
                  <a:gd name="connsiteY14" fmla="*/ 1213691 h 2150697"/>
                  <a:gd name="connsiteX15" fmla="*/ 1259025 w 1876620"/>
                  <a:gd name="connsiteY15" fmla="*/ 1414392 h 2150697"/>
                  <a:gd name="connsiteX16" fmla="*/ 1321891 w 1876620"/>
                  <a:gd name="connsiteY16" fmla="*/ 1420209 h 2150697"/>
                  <a:gd name="connsiteX17" fmla="*/ 1336154 w 1876620"/>
                  <a:gd name="connsiteY17" fmla="*/ 1515469 h 2150697"/>
                  <a:gd name="connsiteX18" fmla="*/ 1390200 w 1876620"/>
                  <a:gd name="connsiteY18" fmla="*/ 1507652 h 2150697"/>
                  <a:gd name="connsiteX19" fmla="*/ 1402172 w 1876620"/>
                  <a:gd name="connsiteY19" fmla="*/ 1384303 h 2150697"/>
                  <a:gd name="connsiteX20" fmla="*/ 1385542 w 1876620"/>
                  <a:gd name="connsiteY20" fmla="*/ 1583801 h 2150697"/>
                  <a:gd name="connsiteX21" fmla="*/ 1350465 w 1876620"/>
                  <a:gd name="connsiteY21" fmla="*/ 1613023 h 2150697"/>
                  <a:gd name="connsiteX22" fmla="*/ 1286157 w 1876620"/>
                  <a:gd name="connsiteY22" fmla="*/ 1613023 h 2150697"/>
                  <a:gd name="connsiteX23" fmla="*/ 1268619 w 1876620"/>
                  <a:gd name="connsiteY23" fmla="*/ 1671466 h 2150697"/>
                  <a:gd name="connsiteX24" fmla="*/ 1356311 w 1876620"/>
                  <a:gd name="connsiteY24" fmla="*/ 1706531 h 2150697"/>
                  <a:gd name="connsiteX25" fmla="*/ 1391388 w 1876620"/>
                  <a:gd name="connsiteY25" fmla="*/ 1764974 h 2150697"/>
                  <a:gd name="connsiteX26" fmla="*/ 1461542 w 1876620"/>
                  <a:gd name="connsiteY26" fmla="*/ 1805884 h 2150697"/>
                  <a:gd name="connsiteX27" fmla="*/ 1508312 w 1876620"/>
                  <a:gd name="connsiteY27" fmla="*/ 1928614 h 2150697"/>
                  <a:gd name="connsiteX28" fmla="*/ 1590158 w 1876620"/>
                  <a:gd name="connsiteY28" fmla="*/ 1957836 h 2150697"/>
                  <a:gd name="connsiteX29" fmla="*/ 1590158 w 1876620"/>
                  <a:gd name="connsiteY29" fmla="*/ 2045500 h 2150697"/>
                  <a:gd name="connsiteX30" fmla="*/ 1426465 w 1876620"/>
                  <a:gd name="connsiteY30" fmla="*/ 2045500 h 2150697"/>
                  <a:gd name="connsiteX31" fmla="*/ 1368004 w 1876620"/>
                  <a:gd name="connsiteY31" fmla="*/ 2103943 h 2150697"/>
                  <a:gd name="connsiteX32" fmla="*/ 1309542 w 1876620"/>
                  <a:gd name="connsiteY32" fmla="*/ 2133164 h 2150697"/>
                  <a:gd name="connsiteX33" fmla="*/ 1023080 w 1876620"/>
                  <a:gd name="connsiteY33" fmla="*/ 2150697 h 2150697"/>
                  <a:gd name="connsiteX34" fmla="*/ 888618 w 1876620"/>
                  <a:gd name="connsiteY34" fmla="*/ 2039656 h 2150697"/>
                  <a:gd name="connsiteX35" fmla="*/ 853541 w 1876620"/>
                  <a:gd name="connsiteY35" fmla="*/ 2063033 h 2150697"/>
                  <a:gd name="connsiteX36" fmla="*/ 783387 w 1876620"/>
                  <a:gd name="connsiteY36" fmla="*/ 2051344 h 2150697"/>
                  <a:gd name="connsiteX37" fmla="*/ 754156 w 1876620"/>
                  <a:gd name="connsiteY37" fmla="*/ 2074721 h 2150697"/>
                  <a:gd name="connsiteX38" fmla="*/ 701540 w 1876620"/>
                  <a:gd name="connsiteY38" fmla="*/ 2051344 h 2150697"/>
                  <a:gd name="connsiteX39" fmla="*/ 643079 w 1876620"/>
                  <a:gd name="connsiteY39" fmla="*/ 1981213 h 2150697"/>
                  <a:gd name="connsiteX40" fmla="*/ 619694 w 1876620"/>
                  <a:gd name="connsiteY40" fmla="*/ 1922770 h 2150697"/>
                  <a:gd name="connsiteX41" fmla="*/ 543694 w 1876620"/>
                  <a:gd name="connsiteY41" fmla="*/ 1870171 h 2150697"/>
                  <a:gd name="connsiteX42" fmla="*/ 502771 w 1876620"/>
                  <a:gd name="connsiteY42" fmla="*/ 1782507 h 2150697"/>
                  <a:gd name="connsiteX43" fmla="*/ 385847 w 1876620"/>
                  <a:gd name="connsiteY43" fmla="*/ 1706531 h 2150697"/>
                  <a:gd name="connsiteX44" fmla="*/ 374155 w 1876620"/>
                  <a:gd name="connsiteY44" fmla="*/ 1648088 h 2150697"/>
                  <a:gd name="connsiteX45" fmla="*/ 307053 w 1876620"/>
                  <a:gd name="connsiteY45" fmla="*/ 1625728 h 2150697"/>
                  <a:gd name="connsiteX46" fmla="*/ 328596 w 1876620"/>
                  <a:gd name="connsiteY46" fmla="*/ 1561282 h 2150697"/>
                  <a:gd name="connsiteX47" fmla="*/ 393152 w 1876620"/>
                  <a:gd name="connsiteY47" fmla="*/ 1446569 h 2150697"/>
                  <a:gd name="connsiteX48" fmla="*/ 490361 w 1876620"/>
                  <a:gd name="connsiteY48" fmla="*/ 1460749 h 2150697"/>
                  <a:gd name="connsiteX49" fmla="*/ 526955 w 1876620"/>
                  <a:gd name="connsiteY49" fmla="*/ 1518196 h 2150697"/>
                  <a:gd name="connsiteX50" fmla="*/ 695851 w 1876620"/>
                  <a:gd name="connsiteY50" fmla="*/ 1496199 h 2150697"/>
                  <a:gd name="connsiteX51" fmla="*/ 709738 w 1876620"/>
                  <a:gd name="connsiteY51" fmla="*/ 1536012 h 2150697"/>
                  <a:gd name="connsiteX52" fmla="*/ 780111 w 1876620"/>
                  <a:gd name="connsiteY52" fmla="*/ 1532195 h 2150697"/>
                  <a:gd name="connsiteX53" fmla="*/ 830405 w 1876620"/>
                  <a:gd name="connsiteY53" fmla="*/ 1486564 h 2150697"/>
                  <a:gd name="connsiteX54" fmla="*/ 883325 w 1876620"/>
                  <a:gd name="connsiteY54" fmla="*/ 1484564 h 2150697"/>
                  <a:gd name="connsiteX55" fmla="*/ 882012 w 1876620"/>
                  <a:gd name="connsiteY55" fmla="*/ 1450933 h 2150697"/>
                  <a:gd name="connsiteX56" fmla="*/ 933806 w 1876620"/>
                  <a:gd name="connsiteY56" fmla="*/ 1430208 h 2150697"/>
                  <a:gd name="connsiteX57" fmla="*/ 1044527 w 1876620"/>
                  <a:gd name="connsiteY57" fmla="*/ 1502926 h 2150697"/>
                  <a:gd name="connsiteX58" fmla="*/ 1166695 w 1876620"/>
                  <a:gd name="connsiteY58" fmla="*/ 1361308 h 2150697"/>
                  <a:gd name="connsiteX59" fmla="*/ 1172512 w 1876620"/>
                  <a:gd name="connsiteY59" fmla="*/ 1266775 h 2150697"/>
                  <a:gd name="connsiteX60" fmla="*/ 1211546 w 1876620"/>
                  <a:gd name="connsiteY60" fmla="*/ 1258049 h 2150697"/>
                  <a:gd name="connsiteX61" fmla="*/ 1219803 w 1876620"/>
                  <a:gd name="connsiteY61" fmla="*/ 1219690 h 2150697"/>
                  <a:gd name="connsiteX62" fmla="*/ 1223334 w 1876620"/>
                  <a:gd name="connsiteY62" fmla="*/ 1213308 h 2150697"/>
                  <a:gd name="connsiteX63" fmla="*/ 1535504 w 1876620"/>
                  <a:gd name="connsiteY63" fmla="*/ 1188719 h 2150697"/>
                  <a:gd name="connsiteX64" fmla="*/ 1496619 w 1876620"/>
                  <a:gd name="connsiteY64" fmla="*/ 1233144 h 2150697"/>
                  <a:gd name="connsiteX65" fmla="*/ 1494361 w 1876620"/>
                  <a:gd name="connsiteY65" fmla="*/ 1244432 h 2150697"/>
                  <a:gd name="connsiteX66" fmla="*/ 1496605 w 1876620"/>
                  <a:gd name="connsiteY66" fmla="*/ 1233143 h 2150697"/>
                  <a:gd name="connsiteX67" fmla="*/ 1535504 w 1876620"/>
                  <a:gd name="connsiteY67" fmla="*/ 1188719 h 2150697"/>
                  <a:gd name="connsiteX68" fmla="*/ 47245 w 1876620"/>
                  <a:gd name="connsiteY68" fmla="*/ 1118632 h 2150697"/>
                  <a:gd name="connsiteX69" fmla="*/ 58551 w 1876620"/>
                  <a:gd name="connsiteY69" fmla="*/ 1174787 h 2150697"/>
                  <a:gd name="connsiteX70" fmla="*/ 70524 w 1876620"/>
                  <a:gd name="connsiteY70" fmla="*/ 1197612 h 2150697"/>
                  <a:gd name="connsiteX71" fmla="*/ 58462 w 1876620"/>
                  <a:gd name="connsiteY71" fmla="*/ 1174701 h 2150697"/>
                  <a:gd name="connsiteX72" fmla="*/ 47245 w 1876620"/>
                  <a:gd name="connsiteY72" fmla="*/ 1118632 h 2150697"/>
                  <a:gd name="connsiteX73" fmla="*/ 46728 w 1876620"/>
                  <a:gd name="connsiteY73" fmla="*/ 1116067 h 2150697"/>
                  <a:gd name="connsiteX74" fmla="*/ 46767 w 1876620"/>
                  <a:gd name="connsiteY74" fmla="*/ 1116259 h 2150697"/>
                  <a:gd name="connsiteX75" fmla="*/ 0 w 1876620"/>
                  <a:gd name="connsiteY75" fmla="*/ 1122103 h 2150697"/>
                  <a:gd name="connsiteX76" fmla="*/ 0 w 1876620"/>
                  <a:gd name="connsiteY76" fmla="*/ 1121885 h 2150697"/>
                  <a:gd name="connsiteX77" fmla="*/ 46728 w 1876620"/>
                  <a:gd name="connsiteY77" fmla="*/ 1116067 h 2150697"/>
                  <a:gd name="connsiteX78" fmla="*/ 29250 w 1876620"/>
                  <a:gd name="connsiteY78" fmla="*/ 981815 h 2150697"/>
                  <a:gd name="connsiteX79" fmla="*/ 16836 w 1876620"/>
                  <a:gd name="connsiteY79" fmla="*/ 1026448 h 2150697"/>
                  <a:gd name="connsiteX80" fmla="*/ 29231 w 1876620"/>
                  <a:gd name="connsiteY80" fmla="*/ 981840 h 2150697"/>
                  <a:gd name="connsiteX81" fmla="*/ 29250 w 1876620"/>
                  <a:gd name="connsiteY81" fmla="*/ 981815 h 2150697"/>
                  <a:gd name="connsiteX82" fmla="*/ 1650158 w 1876620"/>
                  <a:gd name="connsiteY82" fmla="*/ 892635 h 2150697"/>
                  <a:gd name="connsiteX83" fmla="*/ 1654466 w 1876620"/>
                  <a:gd name="connsiteY83" fmla="*/ 970151 h 2150697"/>
                  <a:gd name="connsiteX84" fmla="*/ 1619389 w 1876620"/>
                  <a:gd name="connsiteY84" fmla="*/ 1092881 h 2150697"/>
                  <a:gd name="connsiteX85" fmla="*/ 1619352 w 1876620"/>
                  <a:gd name="connsiteY85" fmla="*/ 1092923 h 2150697"/>
                  <a:gd name="connsiteX86" fmla="*/ 1654428 w 1876620"/>
                  <a:gd name="connsiteY86" fmla="*/ 969905 h 2150697"/>
                  <a:gd name="connsiteX87" fmla="*/ 1650158 w 1876620"/>
                  <a:gd name="connsiteY87" fmla="*/ 892635 h 2150697"/>
                  <a:gd name="connsiteX88" fmla="*/ 193630 w 1876620"/>
                  <a:gd name="connsiteY88" fmla="*/ 767170 h 2150697"/>
                  <a:gd name="connsiteX89" fmla="*/ 122731 w 1876620"/>
                  <a:gd name="connsiteY89" fmla="*/ 777567 h 2150697"/>
                  <a:gd name="connsiteX90" fmla="*/ 106904 w 1876620"/>
                  <a:gd name="connsiteY90" fmla="*/ 830159 h 2150697"/>
                  <a:gd name="connsiteX91" fmla="*/ 122770 w 1876620"/>
                  <a:gd name="connsiteY91" fmla="*/ 777290 h 2150697"/>
                  <a:gd name="connsiteX92" fmla="*/ 193630 w 1876620"/>
                  <a:gd name="connsiteY92" fmla="*/ 767170 h 2150697"/>
                  <a:gd name="connsiteX93" fmla="*/ 1680264 w 1876620"/>
                  <a:gd name="connsiteY93" fmla="*/ 738417 h 2150697"/>
                  <a:gd name="connsiteX94" fmla="*/ 1648627 w 1876620"/>
                  <a:gd name="connsiteY94" fmla="*/ 864926 h 2150697"/>
                  <a:gd name="connsiteX95" fmla="*/ 1648611 w 1876620"/>
                  <a:gd name="connsiteY95" fmla="*/ 864646 h 2150697"/>
                  <a:gd name="connsiteX96" fmla="*/ 1680264 w 1876620"/>
                  <a:gd name="connsiteY96" fmla="*/ 738417 h 2150697"/>
                  <a:gd name="connsiteX97" fmla="*/ 1876578 w 1876620"/>
                  <a:gd name="connsiteY97" fmla="*/ 490886 h 2150697"/>
                  <a:gd name="connsiteX98" fmla="*/ 1876620 w 1876620"/>
                  <a:gd name="connsiteY98" fmla="*/ 490920 h 2150697"/>
                  <a:gd name="connsiteX99" fmla="*/ 1871955 w 1876620"/>
                  <a:gd name="connsiteY99" fmla="*/ 511907 h 2150697"/>
                  <a:gd name="connsiteX100" fmla="*/ 1876578 w 1876620"/>
                  <a:gd name="connsiteY100" fmla="*/ 490886 h 2150697"/>
                  <a:gd name="connsiteX101" fmla="*/ 356558 w 1876620"/>
                  <a:gd name="connsiteY101" fmla="*/ 251307 h 2150697"/>
                  <a:gd name="connsiteX102" fmla="*/ 356558 w 1876620"/>
                  <a:gd name="connsiteY102" fmla="*/ 251454 h 2150697"/>
                  <a:gd name="connsiteX103" fmla="*/ 245539 w 1876620"/>
                  <a:gd name="connsiteY103" fmla="*/ 257449 h 2150697"/>
                  <a:gd name="connsiteX104" fmla="*/ 245539 w 1876620"/>
                  <a:gd name="connsiteY104" fmla="*/ 257148 h 2150697"/>
                  <a:gd name="connsiteX105" fmla="*/ 356558 w 1876620"/>
                  <a:gd name="connsiteY105" fmla="*/ 251307 h 2150697"/>
                  <a:gd name="connsiteX106" fmla="*/ 1736258 w 1876620"/>
                  <a:gd name="connsiteY106" fmla="*/ 128511 h 2150697"/>
                  <a:gd name="connsiteX107" fmla="*/ 1736312 w 1876620"/>
                  <a:gd name="connsiteY107" fmla="*/ 128574 h 2150697"/>
                  <a:gd name="connsiteX108" fmla="*/ 1745273 w 1876620"/>
                  <a:gd name="connsiteY108" fmla="*/ 262944 h 2150697"/>
                  <a:gd name="connsiteX109" fmla="*/ 1736258 w 1876620"/>
                  <a:gd name="connsiteY109" fmla="*/ 128511 h 2150697"/>
                  <a:gd name="connsiteX110" fmla="*/ 1695341 w 1876620"/>
                  <a:gd name="connsiteY110" fmla="*/ 23331 h 2150697"/>
                  <a:gd name="connsiteX111" fmla="*/ 1695389 w 1876620"/>
                  <a:gd name="connsiteY111" fmla="*/ 23377 h 2150697"/>
                  <a:gd name="connsiteX112" fmla="*/ 1701235 w 1876620"/>
                  <a:gd name="connsiteY112" fmla="*/ 87664 h 2150697"/>
                  <a:gd name="connsiteX113" fmla="*/ 1725275 w 1876620"/>
                  <a:gd name="connsiteY113" fmla="*/ 115702 h 2150697"/>
                  <a:gd name="connsiteX114" fmla="*/ 1701156 w 1876620"/>
                  <a:gd name="connsiteY114" fmla="*/ 87839 h 2150697"/>
                  <a:gd name="connsiteX115" fmla="*/ 1695341 w 1876620"/>
                  <a:gd name="connsiteY115" fmla="*/ 23331 h 2150697"/>
                  <a:gd name="connsiteX116" fmla="*/ 1081496 w 1876620"/>
                  <a:gd name="connsiteY116" fmla="*/ 23302 h 2150697"/>
                  <a:gd name="connsiteX117" fmla="*/ 1081577 w 1876620"/>
                  <a:gd name="connsiteY117" fmla="*/ 23305 h 2150697"/>
                  <a:gd name="connsiteX118" fmla="*/ 1081496 w 1876620"/>
                  <a:gd name="connsiteY118" fmla="*/ 23302 h 2150697"/>
                  <a:gd name="connsiteX119" fmla="*/ 1075695 w 1876620"/>
                  <a:gd name="connsiteY119" fmla="*/ 0 h 2150697"/>
                  <a:gd name="connsiteX120" fmla="*/ 1093234 w 1876620"/>
                  <a:gd name="connsiteY120" fmla="*/ 0 h 2150697"/>
                  <a:gd name="connsiteX121" fmla="*/ 1093126 w 1876620"/>
                  <a:gd name="connsiteY121" fmla="*/ 214 h 2150697"/>
                  <a:gd name="connsiteX122" fmla="*/ 1075679 w 1876620"/>
                  <a:gd name="connsiteY122" fmla="*/ 214 h 2150697"/>
                  <a:gd name="connsiteX123" fmla="*/ 1064044 w 1876620"/>
                  <a:gd name="connsiteY123" fmla="*/ 23302 h 2150697"/>
                  <a:gd name="connsiteX124" fmla="*/ 1064040 w 1876620"/>
                  <a:gd name="connsiteY124" fmla="*/ 23302 h 2150697"/>
                  <a:gd name="connsiteX125" fmla="*/ 1075695 w 1876620"/>
                  <a:gd name="connsiteY125" fmla="*/ 0 h 2150697"/>
                  <a:gd name="connsiteX0" fmla="*/ 187078 w 1876620"/>
                  <a:gd name="connsiteY0" fmla="*/ 1420185 h 2150697"/>
                  <a:gd name="connsiteX1" fmla="*/ 187099 w 1876620"/>
                  <a:gd name="connsiteY1" fmla="*/ 1420209 h 2150697"/>
                  <a:gd name="connsiteX2" fmla="*/ 187099 w 1876620"/>
                  <a:gd name="connsiteY2" fmla="*/ 1554555 h 2150697"/>
                  <a:gd name="connsiteX3" fmla="*/ 257285 w 1876620"/>
                  <a:gd name="connsiteY3" fmla="*/ 1583642 h 2150697"/>
                  <a:gd name="connsiteX4" fmla="*/ 266370 w 1876620"/>
                  <a:gd name="connsiteY4" fmla="*/ 1606640 h 2150697"/>
                  <a:gd name="connsiteX5" fmla="*/ 257232 w 1876620"/>
                  <a:gd name="connsiteY5" fmla="*/ 1583801 h 2150697"/>
                  <a:gd name="connsiteX6" fmla="*/ 187078 w 1876620"/>
                  <a:gd name="connsiteY6" fmla="*/ 1554580 h 2150697"/>
                  <a:gd name="connsiteX7" fmla="*/ 187078 w 1876620"/>
                  <a:gd name="connsiteY7" fmla="*/ 1420185 h 2150697"/>
                  <a:gd name="connsiteX8" fmla="*/ 116822 w 1876620"/>
                  <a:gd name="connsiteY8" fmla="*/ 1285870 h 2150697"/>
                  <a:gd name="connsiteX9" fmla="*/ 116914 w 1876620"/>
                  <a:gd name="connsiteY9" fmla="*/ 1286045 h 2150697"/>
                  <a:gd name="connsiteX10" fmla="*/ 93566 w 1876620"/>
                  <a:gd name="connsiteY10" fmla="*/ 1314995 h 2150697"/>
                  <a:gd name="connsiteX11" fmla="*/ 93539 w 1876620"/>
                  <a:gd name="connsiteY11" fmla="*/ 1314964 h 2150697"/>
                  <a:gd name="connsiteX12" fmla="*/ 116822 w 1876620"/>
                  <a:gd name="connsiteY12" fmla="*/ 1285870 h 2150697"/>
                  <a:gd name="connsiteX13" fmla="*/ 1223334 w 1876620"/>
                  <a:gd name="connsiteY13" fmla="*/ 1213308 h 2150697"/>
                  <a:gd name="connsiteX14" fmla="*/ 1263341 w 1876620"/>
                  <a:gd name="connsiteY14" fmla="*/ 1213691 h 2150697"/>
                  <a:gd name="connsiteX15" fmla="*/ 1259025 w 1876620"/>
                  <a:gd name="connsiteY15" fmla="*/ 1414392 h 2150697"/>
                  <a:gd name="connsiteX16" fmla="*/ 1321891 w 1876620"/>
                  <a:gd name="connsiteY16" fmla="*/ 1420209 h 2150697"/>
                  <a:gd name="connsiteX17" fmla="*/ 1336154 w 1876620"/>
                  <a:gd name="connsiteY17" fmla="*/ 1515469 h 2150697"/>
                  <a:gd name="connsiteX18" fmla="*/ 1390200 w 1876620"/>
                  <a:gd name="connsiteY18" fmla="*/ 1507652 h 2150697"/>
                  <a:gd name="connsiteX19" fmla="*/ 1402172 w 1876620"/>
                  <a:gd name="connsiteY19" fmla="*/ 1384303 h 2150697"/>
                  <a:gd name="connsiteX20" fmla="*/ 1385542 w 1876620"/>
                  <a:gd name="connsiteY20" fmla="*/ 1583801 h 2150697"/>
                  <a:gd name="connsiteX21" fmla="*/ 1350465 w 1876620"/>
                  <a:gd name="connsiteY21" fmla="*/ 1613023 h 2150697"/>
                  <a:gd name="connsiteX22" fmla="*/ 1286157 w 1876620"/>
                  <a:gd name="connsiteY22" fmla="*/ 1613023 h 2150697"/>
                  <a:gd name="connsiteX23" fmla="*/ 1268619 w 1876620"/>
                  <a:gd name="connsiteY23" fmla="*/ 1671466 h 2150697"/>
                  <a:gd name="connsiteX24" fmla="*/ 1356311 w 1876620"/>
                  <a:gd name="connsiteY24" fmla="*/ 1706531 h 2150697"/>
                  <a:gd name="connsiteX25" fmla="*/ 1391388 w 1876620"/>
                  <a:gd name="connsiteY25" fmla="*/ 1764974 h 2150697"/>
                  <a:gd name="connsiteX26" fmla="*/ 1461542 w 1876620"/>
                  <a:gd name="connsiteY26" fmla="*/ 1805884 h 2150697"/>
                  <a:gd name="connsiteX27" fmla="*/ 1508312 w 1876620"/>
                  <a:gd name="connsiteY27" fmla="*/ 1928614 h 2150697"/>
                  <a:gd name="connsiteX28" fmla="*/ 1590158 w 1876620"/>
                  <a:gd name="connsiteY28" fmla="*/ 1957836 h 2150697"/>
                  <a:gd name="connsiteX29" fmla="*/ 1590158 w 1876620"/>
                  <a:gd name="connsiteY29" fmla="*/ 2045500 h 2150697"/>
                  <a:gd name="connsiteX30" fmla="*/ 1426465 w 1876620"/>
                  <a:gd name="connsiteY30" fmla="*/ 2045500 h 2150697"/>
                  <a:gd name="connsiteX31" fmla="*/ 1368004 w 1876620"/>
                  <a:gd name="connsiteY31" fmla="*/ 2103943 h 2150697"/>
                  <a:gd name="connsiteX32" fmla="*/ 1309542 w 1876620"/>
                  <a:gd name="connsiteY32" fmla="*/ 2133164 h 2150697"/>
                  <a:gd name="connsiteX33" fmla="*/ 1023080 w 1876620"/>
                  <a:gd name="connsiteY33" fmla="*/ 2150697 h 2150697"/>
                  <a:gd name="connsiteX34" fmla="*/ 888618 w 1876620"/>
                  <a:gd name="connsiteY34" fmla="*/ 2039656 h 2150697"/>
                  <a:gd name="connsiteX35" fmla="*/ 853541 w 1876620"/>
                  <a:gd name="connsiteY35" fmla="*/ 2063033 h 2150697"/>
                  <a:gd name="connsiteX36" fmla="*/ 783387 w 1876620"/>
                  <a:gd name="connsiteY36" fmla="*/ 2051344 h 2150697"/>
                  <a:gd name="connsiteX37" fmla="*/ 754156 w 1876620"/>
                  <a:gd name="connsiteY37" fmla="*/ 2074721 h 2150697"/>
                  <a:gd name="connsiteX38" fmla="*/ 701540 w 1876620"/>
                  <a:gd name="connsiteY38" fmla="*/ 2051344 h 2150697"/>
                  <a:gd name="connsiteX39" fmla="*/ 643079 w 1876620"/>
                  <a:gd name="connsiteY39" fmla="*/ 1981213 h 2150697"/>
                  <a:gd name="connsiteX40" fmla="*/ 619694 w 1876620"/>
                  <a:gd name="connsiteY40" fmla="*/ 1922770 h 2150697"/>
                  <a:gd name="connsiteX41" fmla="*/ 543694 w 1876620"/>
                  <a:gd name="connsiteY41" fmla="*/ 1870171 h 2150697"/>
                  <a:gd name="connsiteX42" fmla="*/ 502771 w 1876620"/>
                  <a:gd name="connsiteY42" fmla="*/ 1782507 h 2150697"/>
                  <a:gd name="connsiteX43" fmla="*/ 385847 w 1876620"/>
                  <a:gd name="connsiteY43" fmla="*/ 1706531 h 2150697"/>
                  <a:gd name="connsiteX44" fmla="*/ 374155 w 1876620"/>
                  <a:gd name="connsiteY44" fmla="*/ 1648088 h 2150697"/>
                  <a:gd name="connsiteX45" fmla="*/ 307053 w 1876620"/>
                  <a:gd name="connsiteY45" fmla="*/ 1625728 h 2150697"/>
                  <a:gd name="connsiteX46" fmla="*/ 328596 w 1876620"/>
                  <a:gd name="connsiteY46" fmla="*/ 1561282 h 2150697"/>
                  <a:gd name="connsiteX47" fmla="*/ 393152 w 1876620"/>
                  <a:gd name="connsiteY47" fmla="*/ 1446569 h 2150697"/>
                  <a:gd name="connsiteX48" fmla="*/ 490361 w 1876620"/>
                  <a:gd name="connsiteY48" fmla="*/ 1460749 h 2150697"/>
                  <a:gd name="connsiteX49" fmla="*/ 526955 w 1876620"/>
                  <a:gd name="connsiteY49" fmla="*/ 1518196 h 2150697"/>
                  <a:gd name="connsiteX50" fmla="*/ 695851 w 1876620"/>
                  <a:gd name="connsiteY50" fmla="*/ 1496199 h 2150697"/>
                  <a:gd name="connsiteX51" fmla="*/ 709738 w 1876620"/>
                  <a:gd name="connsiteY51" fmla="*/ 1536012 h 2150697"/>
                  <a:gd name="connsiteX52" fmla="*/ 780111 w 1876620"/>
                  <a:gd name="connsiteY52" fmla="*/ 1532195 h 2150697"/>
                  <a:gd name="connsiteX53" fmla="*/ 830405 w 1876620"/>
                  <a:gd name="connsiteY53" fmla="*/ 1486564 h 2150697"/>
                  <a:gd name="connsiteX54" fmla="*/ 883325 w 1876620"/>
                  <a:gd name="connsiteY54" fmla="*/ 1484564 h 2150697"/>
                  <a:gd name="connsiteX55" fmla="*/ 882012 w 1876620"/>
                  <a:gd name="connsiteY55" fmla="*/ 1450933 h 2150697"/>
                  <a:gd name="connsiteX56" fmla="*/ 933806 w 1876620"/>
                  <a:gd name="connsiteY56" fmla="*/ 1430208 h 2150697"/>
                  <a:gd name="connsiteX57" fmla="*/ 1044527 w 1876620"/>
                  <a:gd name="connsiteY57" fmla="*/ 1502926 h 2150697"/>
                  <a:gd name="connsiteX58" fmla="*/ 1166695 w 1876620"/>
                  <a:gd name="connsiteY58" fmla="*/ 1361308 h 2150697"/>
                  <a:gd name="connsiteX59" fmla="*/ 1172512 w 1876620"/>
                  <a:gd name="connsiteY59" fmla="*/ 1266775 h 2150697"/>
                  <a:gd name="connsiteX60" fmla="*/ 1211546 w 1876620"/>
                  <a:gd name="connsiteY60" fmla="*/ 1258049 h 2150697"/>
                  <a:gd name="connsiteX61" fmla="*/ 1219803 w 1876620"/>
                  <a:gd name="connsiteY61" fmla="*/ 1219690 h 2150697"/>
                  <a:gd name="connsiteX62" fmla="*/ 1223334 w 1876620"/>
                  <a:gd name="connsiteY62" fmla="*/ 1213308 h 2150697"/>
                  <a:gd name="connsiteX63" fmla="*/ 1535504 w 1876620"/>
                  <a:gd name="connsiteY63" fmla="*/ 1188719 h 2150697"/>
                  <a:gd name="connsiteX64" fmla="*/ 1496619 w 1876620"/>
                  <a:gd name="connsiteY64" fmla="*/ 1233144 h 2150697"/>
                  <a:gd name="connsiteX65" fmla="*/ 1494361 w 1876620"/>
                  <a:gd name="connsiteY65" fmla="*/ 1244432 h 2150697"/>
                  <a:gd name="connsiteX66" fmla="*/ 1496605 w 1876620"/>
                  <a:gd name="connsiteY66" fmla="*/ 1233143 h 2150697"/>
                  <a:gd name="connsiteX67" fmla="*/ 1535504 w 1876620"/>
                  <a:gd name="connsiteY67" fmla="*/ 1188719 h 2150697"/>
                  <a:gd name="connsiteX68" fmla="*/ 47245 w 1876620"/>
                  <a:gd name="connsiteY68" fmla="*/ 1118632 h 2150697"/>
                  <a:gd name="connsiteX69" fmla="*/ 58551 w 1876620"/>
                  <a:gd name="connsiteY69" fmla="*/ 1174787 h 2150697"/>
                  <a:gd name="connsiteX70" fmla="*/ 70524 w 1876620"/>
                  <a:gd name="connsiteY70" fmla="*/ 1197612 h 2150697"/>
                  <a:gd name="connsiteX71" fmla="*/ 58462 w 1876620"/>
                  <a:gd name="connsiteY71" fmla="*/ 1174701 h 2150697"/>
                  <a:gd name="connsiteX72" fmla="*/ 47245 w 1876620"/>
                  <a:gd name="connsiteY72" fmla="*/ 1118632 h 2150697"/>
                  <a:gd name="connsiteX73" fmla="*/ 46728 w 1876620"/>
                  <a:gd name="connsiteY73" fmla="*/ 1116067 h 2150697"/>
                  <a:gd name="connsiteX74" fmla="*/ 46767 w 1876620"/>
                  <a:gd name="connsiteY74" fmla="*/ 1116259 h 2150697"/>
                  <a:gd name="connsiteX75" fmla="*/ 0 w 1876620"/>
                  <a:gd name="connsiteY75" fmla="*/ 1122103 h 2150697"/>
                  <a:gd name="connsiteX76" fmla="*/ 0 w 1876620"/>
                  <a:gd name="connsiteY76" fmla="*/ 1121885 h 2150697"/>
                  <a:gd name="connsiteX77" fmla="*/ 46728 w 1876620"/>
                  <a:gd name="connsiteY77" fmla="*/ 1116067 h 2150697"/>
                  <a:gd name="connsiteX78" fmla="*/ 29250 w 1876620"/>
                  <a:gd name="connsiteY78" fmla="*/ 981815 h 2150697"/>
                  <a:gd name="connsiteX79" fmla="*/ 16836 w 1876620"/>
                  <a:gd name="connsiteY79" fmla="*/ 1026448 h 2150697"/>
                  <a:gd name="connsiteX80" fmla="*/ 29231 w 1876620"/>
                  <a:gd name="connsiteY80" fmla="*/ 981840 h 2150697"/>
                  <a:gd name="connsiteX81" fmla="*/ 29250 w 1876620"/>
                  <a:gd name="connsiteY81" fmla="*/ 981815 h 2150697"/>
                  <a:gd name="connsiteX82" fmla="*/ 1650158 w 1876620"/>
                  <a:gd name="connsiteY82" fmla="*/ 892635 h 2150697"/>
                  <a:gd name="connsiteX83" fmla="*/ 1654466 w 1876620"/>
                  <a:gd name="connsiteY83" fmla="*/ 970151 h 2150697"/>
                  <a:gd name="connsiteX84" fmla="*/ 1619389 w 1876620"/>
                  <a:gd name="connsiteY84" fmla="*/ 1092881 h 2150697"/>
                  <a:gd name="connsiteX85" fmla="*/ 1619352 w 1876620"/>
                  <a:gd name="connsiteY85" fmla="*/ 1092923 h 2150697"/>
                  <a:gd name="connsiteX86" fmla="*/ 1654428 w 1876620"/>
                  <a:gd name="connsiteY86" fmla="*/ 969905 h 2150697"/>
                  <a:gd name="connsiteX87" fmla="*/ 1650158 w 1876620"/>
                  <a:gd name="connsiteY87" fmla="*/ 892635 h 2150697"/>
                  <a:gd name="connsiteX88" fmla="*/ 193630 w 1876620"/>
                  <a:gd name="connsiteY88" fmla="*/ 767170 h 2150697"/>
                  <a:gd name="connsiteX89" fmla="*/ 122731 w 1876620"/>
                  <a:gd name="connsiteY89" fmla="*/ 777567 h 2150697"/>
                  <a:gd name="connsiteX90" fmla="*/ 106904 w 1876620"/>
                  <a:gd name="connsiteY90" fmla="*/ 830159 h 2150697"/>
                  <a:gd name="connsiteX91" fmla="*/ 122770 w 1876620"/>
                  <a:gd name="connsiteY91" fmla="*/ 777290 h 2150697"/>
                  <a:gd name="connsiteX92" fmla="*/ 193630 w 1876620"/>
                  <a:gd name="connsiteY92" fmla="*/ 767170 h 2150697"/>
                  <a:gd name="connsiteX93" fmla="*/ 1680264 w 1876620"/>
                  <a:gd name="connsiteY93" fmla="*/ 738417 h 2150697"/>
                  <a:gd name="connsiteX94" fmla="*/ 1648627 w 1876620"/>
                  <a:gd name="connsiteY94" fmla="*/ 864926 h 2150697"/>
                  <a:gd name="connsiteX95" fmla="*/ 1648611 w 1876620"/>
                  <a:gd name="connsiteY95" fmla="*/ 864646 h 2150697"/>
                  <a:gd name="connsiteX96" fmla="*/ 1680264 w 1876620"/>
                  <a:gd name="connsiteY96" fmla="*/ 738417 h 2150697"/>
                  <a:gd name="connsiteX97" fmla="*/ 1876578 w 1876620"/>
                  <a:gd name="connsiteY97" fmla="*/ 490886 h 2150697"/>
                  <a:gd name="connsiteX98" fmla="*/ 1876620 w 1876620"/>
                  <a:gd name="connsiteY98" fmla="*/ 490920 h 2150697"/>
                  <a:gd name="connsiteX99" fmla="*/ 1871955 w 1876620"/>
                  <a:gd name="connsiteY99" fmla="*/ 511907 h 2150697"/>
                  <a:gd name="connsiteX100" fmla="*/ 1876578 w 1876620"/>
                  <a:gd name="connsiteY100" fmla="*/ 490886 h 2150697"/>
                  <a:gd name="connsiteX101" fmla="*/ 356558 w 1876620"/>
                  <a:gd name="connsiteY101" fmla="*/ 251307 h 2150697"/>
                  <a:gd name="connsiteX102" fmla="*/ 356558 w 1876620"/>
                  <a:gd name="connsiteY102" fmla="*/ 251454 h 2150697"/>
                  <a:gd name="connsiteX103" fmla="*/ 245539 w 1876620"/>
                  <a:gd name="connsiteY103" fmla="*/ 257449 h 2150697"/>
                  <a:gd name="connsiteX104" fmla="*/ 245539 w 1876620"/>
                  <a:gd name="connsiteY104" fmla="*/ 257148 h 2150697"/>
                  <a:gd name="connsiteX105" fmla="*/ 356558 w 1876620"/>
                  <a:gd name="connsiteY105" fmla="*/ 251307 h 2150697"/>
                  <a:gd name="connsiteX106" fmla="*/ 1736258 w 1876620"/>
                  <a:gd name="connsiteY106" fmla="*/ 128511 h 2150697"/>
                  <a:gd name="connsiteX107" fmla="*/ 1736312 w 1876620"/>
                  <a:gd name="connsiteY107" fmla="*/ 128574 h 2150697"/>
                  <a:gd name="connsiteX108" fmla="*/ 1745273 w 1876620"/>
                  <a:gd name="connsiteY108" fmla="*/ 262944 h 2150697"/>
                  <a:gd name="connsiteX109" fmla="*/ 1736258 w 1876620"/>
                  <a:gd name="connsiteY109" fmla="*/ 128511 h 2150697"/>
                  <a:gd name="connsiteX110" fmla="*/ 1695341 w 1876620"/>
                  <a:gd name="connsiteY110" fmla="*/ 23331 h 2150697"/>
                  <a:gd name="connsiteX111" fmla="*/ 1695389 w 1876620"/>
                  <a:gd name="connsiteY111" fmla="*/ 23377 h 2150697"/>
                  <a:gd name="connsiteX112" fmla="*/ 1701235 w 1876620"/>
                  <a:gd name="connsiteY112" fmla="*/ 87664 h 2150697"/>
                  <a:gd name="connsiteX113" fmla="*/ 1725275 w 1876620"/>
                  <a:gd name="connsiteY113" fmla="*/ 115702 h 2150697"/>
                  <a:gd name="connsiteX114" fmla="*/ 1701156 w 1876620"/>
                  <a:gd name="connsiteY114" fmla="*/ 87839 h 2150697"/>
                  <a:gd name="connsiteX115" fmla="*/ 1695341 w 1876620"/>
                  <a:gd name="connsiteY115" fmla="*/ 23331 h 2150697"/>
                  <a:gd name="connsiteX116" fmla="*/ 1075695 w 1876620"/>
                  <a:gd name="connsiteY116" fmla="*/ 0 h 2150697"/>
                  <a:gd name="connsiteX117" fmla="*/ 1093234 w 1876620"/>
                  <a:gd name="connsiteY117" fmla="*/ 0 h 2150697"/>
                  <a:gd name="connsiteX118" fmla="*/ 1093126 w 1876620"/>
                  <a:gd name="connsiteY118" fmla="*/ 214 h 2150697"/>
                  <a:gd name="connsiteX119" fmla="*/ 1075679 w 1876620"/>
                  <a:gd name="connsiteY119" fmla="*/ 214 h 2150697"/>
                  <a:gd name="connsiteX120" fmla="*/ 1064044 w 1876620"/>
                  <a:gd name="connsiteY120" fmla="*/ 23302 h 2150697"/>
                  <a:gd name="connsiteX121" fmla="*/ 1064040 w 1876620"/>
                  <a:gd name="connsiteY121" fmla="*/ 23302 h 2150697"/>
                  <a:gd name="connsiteX122" fmla="*/ 1075695 w 1876620"/>
                  <a:gd name="connsiteY122" fmla="*/ 0 h 2150697"/>
                  <a:gd name="connsiteX0" fmla="*/ 187078 w 1876620"/>
                  <a:gd name="connsiteY0" fmla="*/ 1420185 h 2150697"/>
                  <a:gd name="connsiteX1" fmla="*/ 187099 w 1876620"/>
                  <a:gd name="connsiteY1" fmla="*/ 1420209 h 2150697"/>
                  <a:gd name="connsiteX2" fmla="*/ 187099 w 1876620"/>
                  <a:gd name="connsiteY2" fmla="*/ 1554555 h 2150697"/>
                  <a:gd name="connsiteX3" fmla="*/ 257285 w 1876620"/>
                  <a:gd name="connsiteY3" fmla="*/ 1583642 h 2150697"/>
                  <a:gd name="connsiteX4" fmla="*/ 266370 w 1876620"/>
                  <a:gd name="connsiteY4" fmla="*/ 1606640 h 2150697"/>
                  <a:gd name="connsiteX5" fmla="*/ 257232 w 1876620"/>
                  <a:gd name="connsiteY5" fmla="*/ 1583801 h 2150697"/>
                  <a:gd name="connsiteX6" fmla="*/ 187078 w 1876620"/>
                  <a:gd name="connsiteY6" fmla="*/ 1554580 h 2150697"/>
                  <a:gd name="connsiteX7" fmla="*/ 187078 w 1876620"/>
                  <a:gd name="connsiteY7" fmla="*/ 1420185 h 2150697"/>
                  <a:gd name="connsiteX8" fmla="*/ 116822 w 1876620"/>
                  <a:gd name="connsiteY8" fmla="*/ 1285870 h 2150697"/>
                  <a:gd name="connsiteX9" fmla="*/ 116914 w 1876620"/>
                  <a:gd name="connsiteY9" fmla="*/ 1286045 h 2150697"/>
                  <a:gd name="connsiteX10" fmla="*/ 93566 w 1876620"/>
                  <a:gd name="connsiteY10" fmla="*/ 1314995 h 2150697"/>
                  <a:gd name="connsiteX11" fmla="*/ 93539 w 1876620"/>
                  <a:gd name="connsiteY11" fmla="*/ 1314964 h 2150697"/>
                  <a:gd name="connsiteX12" fmla="*/ 116822 w 1876620"/>
                  <a:gd name="connsiteY12" fmla="*/ 1285870 h 2150697"/>
                  <a:gd name="connsiteX13" fmla="*/ 1223334 w 1876620"/>
                  <a:gd name="connsiteY13" fmla="*/ 1213308 h 2150697"/>
                  <a:gd name="connsiteX14" fmla="*/ 1263341 w 1876620"/>
                  <a:gd name="connsiteY14" fmla="*/ 1213691 h 2150697"/>
                  <a:gd name="connsiteX15" fmla="*/ 1259025 w 1876620"/>
                  <a:gd name="connsiteY15" fmla="*/ 1414392 h 2150697"/>
                  <a:gd name="connsiteX16" fmla="*/ 1321891 w 1876620"/>
                  <a:gd name="connsiteY16" fmla="*/ 1420209 h 2150697"/>
                  <a:gd name="connsiteX17" fmla="*/ 1336154 w 1876620"/>
                  <a:gd name="connsiteY17" fmla="*/ 1515469 h 2150697"/>
                  <a:gd name="connsiteX18" fmla="*/ 1390200 w 1876620"/>
                  <a:gd name="connsiteY18" fmla="*/ 1507652 h 2150697"/>
                  <a:gd name="connsiteX19" fmla="*/ 1402172 w 1876620"/>
                  <a:gd name="connsiteY19" fmla="*/ 1384303 h 2150697"/>
                  <a:gd name="connsiteX20" fmla="*/ 1385542 w 1876620"/>
                  <a:gd name="connsiteY20" fmla="*/ 1583801 h 2150697"/>
                  <a:gd name="connsiteX21" fmla="*/ 1350465 w 1876620"/>
                  <a:gd name="connsiteY21" fmla="*/ 1613023 h 2150697"/>
                  <a:gd name="connsiteX22" fmla="*/ 1286157 w 1876620"/>
                  <a:gd name="connsiteY22" fmla="*/ 1613023 h 2150697"/>
                  <a:gd name="connsiteX23" fmla="*/ 1268619 w 1876620"/>
                  <a:gd name="connsiteY23" fmla="*/ 1671466 h 2150697"/>
                  <a:gd name="connsiteX24" fmla="*/ 1356311 w 1876620"/>
                  <a:gd name="connsiteY24" fmla="*/ 1706531 h 2150697"/>
                  <a:gd name="connsiteX25" fmla="*/ 1391388 w 1876620"/>
                  <a:gd name="connsiteY25" fmla="*/ 1764974 h 2150697"/>
                  <a:gd name="connsiteX26" fmla="*/ 1461542 w 1876620"/>
                  <a:gd name="connsiteY26" fmla="*/ 1805884 h 2150697"/>
                  <a:gd name="connsiteX27" fmla="*/ 1508312 w 1876620"/>
                  <a:gd name="connsiteY27" fmla="*/ 1928614 h 2150697"/>
                  <a:gd name="connsiteX28" fmla="*/ 1590158 w 1876620"/>
                  <a:gd name="connsiteY28" fmla="*/ 1957836 h 2150697"/>
                  <a:gd name="connsiteX29" fmla="*/ 1590158 w 1876620"/>
                  <a:gd name="connsiteY29" fmla="*/ 2045500 h 2150697"/>
                  <a:gd name="connsiteX30" fmla="*/ 1426465 w 1876620"/>
                  <a:gd name="connsiteY30" fmla="*/ 2045500 h 2150697"/>
                  <a:gd name="connsiteX31" fmla="*/ 1368004 w 1876620"/>
                  <a:gd name="connsiteY31" fmla="*/ 2103943 h 2150697"/>
                  <a:gd name="connsiteX32" fmla="*/ 1309542 w 1876620"/>
                  <a:gd name="connsiteY32" fmla="*/ 2133164 h 2150697"/>
                  <a:gd name="connsiteX33" fmla="*/ 1023080 w 1876620"/>
                  <a:gd name="connsiteY33" fmla="*/ 2150697 h 2150697"/>
                  <a:gd name="connsiteX34" fmla="*/ 888618 w 1876620"/>
                  <a:gd name="connsiteY34" fmla="*/ 2039656 h 2150697"/>
                  <a:gd name="connsiteX35" fmla="*/ 853541 w 1876620"/>
                  <a:gd name="connsiteY35" fmla="*/ 2063033 h 2150697"/>
                  <a:gd name="connsiteX36" fmla="*/ 783387 w 1876620"/>
                  <a:gd name="connsiteY36" fmla="*/ 2051344 h 2150697"/>
                  <a:gd name="connsiteX37" fmla="*/ 754156 w 1876620"/>
                  <a:gd name="connsiteY37" fmla="*/ 2074721 h 2150697"/>
                  <a:gd name="connsiteX38" fmla="*/ 701540 w 1876620"/>
                  <a:gd name="connsiteY38" fmla="*/ 2051344 h 2150697"/>
                  <a:gd name="connsiteX39" fmla="*/ 643079 w 1876620"/>
                  <a:gd name="connsiteY39" fmla="*/ 1981213 h 2150697"/>
                  <a:gd name="connsiteX40" fmla="*/ 619694 w 1876620"/>
                  <a:gd name="connsiteY40" fmla="*/ 1922770 h 2150697"/>
                  <a:gd name="connsiteX41" fmla="*/ 543694 w 1876620"/>
                  <a:gd name="connsiteY41" fmla="*/ 1870171 h 2150697"/>
                  <a:gd name="connsiteX42" fmla="*/ 502771 w 1876620"/>
                  <a:gd name="connsiteY42" fmla="*/ 1782507 h 2150697"/>
                  <a:gd name="connsiteX43" fmla="*/ 385847 w 1876620"/>
                  <a:gd name="connsiteY43" fmla="*/ 1706531 h 2150697"/>
                  <a:gd name="connsiteX44" fmla="*/ 374155 w 1876620"/>
                  <a:gd name="connsiteY44" fmla="*/ 1648088 h 2150697"/>
                  <a:gd name="connsiteX45" fmla="*/ 307053 w 1876620"/>
                  <a:gd name="connsiteY45" fmla="*/ 1625728 h 2150697"/>
                  <a:gd name="connsiteX46" fmla="*/ 328596 w 1876620"/>
                  <a:gd name="connsiteY46" fmla="*/ 1561282 h 2150697"/>
                  <a:gd name="connsiteX47" fmla="*/ 393152 w 1876620"/>
                  <a:gd name="connsiteY47" fmla="*/ 1446569 h 2150697"/>
                  <a:gd name="connsiteX48" fmla="*/ 490361 w 1876620"/>
                  <a:gd name="connsiteY48" fmla="*/ 1460749 h 2150697"/>
                  <a:gd name="connsiteX49" fmla="*/ 526955 w 1876620"/>
                  <a:gd name="connsiteY49" fmla="*/ 1518196 h 2150697"/>
                  <a:gd name="connsiteX50" fmla="*/ 695851 w 1876620"/>
                  <a:gd name="connsiteY50" fmla="*/ 1496199 h 2150697"/>
                  <a:gd name="connsiteX51" fmla="*/ 709738 w 1876620"/>
                  <a:gd name="connsiteY51" fmla="*/ 1536012 h 2150697"/>
                  <a:gd name="connsiteX52" fmla="*/ 780111 w 1876620"/>
                  <a:gd name="connsiteY52" fmla="*/ 1532195 h 2150697"/>
                  <a:gd name="connsiteX53" fmla="*/ 830405 w 1876620"/>
                  <a:gd name="connsiteY53" fmla="*/ 1486564 h 2150697"/>
                  <a:gd name="connsiteX54" fmla="*/ 883325 w 1876620"/>
                  <a:gd name="connsiteY54" fmla="*/ 1484564 h 2150697"/>
                  <a:gd name="connsiteX55" fmla="*/ 882012 w 1876620"/>
                  <a:gd name="connsiteY55" fmla="*/ 1450933 h 2150697"/>
                  <a:gd name="connsiteX56" fmla="*/ 933806 w 1876620"/>
                  <a:gd name="connsiteY56" fmla="*/ 1430208 h 2150697"/>
                  <a:gd name="connsiteX57" fmla="*/ 1044527 w 1876620"/>
                  <a:gd name="connsiteY57" fmla="*/ 1502926 h 2150697"/>
                  <a:gd name="connsiteX58" fmla="*/ 1166695 w 1876620"/>
                  <a:gd name="connsiteY58" fmla="*/ 1361308 h 2150697"/>
                  <a:gd name="connsiteX59" fmla="*/ 1172512 w 1876620"/>
                  <a:gd name="connsiteY59" fmla="*/ 1266775 h 2150697"/>
                  <a:gd name="connsiteX60" fmla="*/ 1211546 w 1876620"/>
                  <a:gd name="connsiteY60" fmla="*/ 1258049 h 2150697"/>
                  <a:gd name="connsiteX61" fmla="*/ 1219803 w 1876620"/>
                  <a:gd name="connsiteY61" fmla="*/ 1219690 h 2150697"/>
                  <a:gd name="connsiteX62" fmla="*/ 1223334 w 1876620"/>
                  <a:gd name="connsiteY62" fmla="*/ 1213308 h 2150697"/>
                  <a:gd name="connsiteX63" fmla="*/ 1535504 w 1876620"/>
                  <a:gd name="connsiteY63" fmla="*/ 1188719 h 2150697"/>
                  <a:gd name="connsiteX64" fmla="*/ 1496619 w 1876620"/>
                  <a:gd name="connsiteY64" fmla="*/ 1233144 h 2150697"/>
                  <a:gd name="connsiteX65" fmla="*/ 1494361 w 1876620"/>
                  <a:gd name="connsiteY65" fmla="*/ 1244432 h 2150697"/>
                  <a:gd name="connsiteX66" fmla="*/ 1496605 w 1876620"/>
                  <a:gd name="connsiteY66" fmla="*/ 1233143 h 2150697"/>
                  <a:gd name="connsiteX67" fmla="*/ 1535504 w 1876620"/>
                  <a:gd name="connsiteY67" fmla="*/ 1188719 h 2150697"/>
                  <a:gd name="connsiteX68" fmla="*/ 47245 w 1876620"/>
                  <a:gd name="connsiteY68" fmla="*/ 1118632 h 2150697"/>
                  <a:gd name="connsiteX69" fmla="*/ 58551 w 1876620"/>
                  <a:gd name="connsiteY69" fmla="*/ 1174787 h 2150697"/>
                  <a:gd name="connsiteX70" fmla="*/ 70524 w 1876620"/>
                  <a:gd name="connsiteY70" fmla="*/ 1197612 h 2150697"/>
                  <a:gd name="connsiteX71" fmla="*/ 58462 w 1876620"/>
                  <a:gd name="connsiteY71" fmla="*/ 1174701 h 2150697"/>
                  <a:gd name="connsiteX72" fmla="*/ 47245 w 1876620"/>
                  <a:gd name="connsiteY72" fmla="*/ 1118632 h 2150697"/>
                  <a:gd name="connsiteX73" fmla="*/ 46728 w 1876620"/>
                  <a:gd name="connsiteY73" fmla="*/ 1116067 h 2150697"/>
                  <a:gd name="connsiteX74" fmla="*/ 46767 w 1876620"/>
                  <a:gd name="connsiteY74" fmla="*/ 1116259 h 2150697"/>
                  <a:gd name="connsiteX75" fmla="*/ 0 w 1876620"/>
                  <a:gd name="connsiteY75" fmla="*/ 1122103 h 2150697"/>
                  <a:gd name="connsiteX76" fmla="*/ 0 w 1876620"/>
                  <a:gd name="connsiteY76" fmla="*/ 1121885 h 2150697"/>
                  <a:gd name="connsiteX77" fmla="*/ 46728 w 1876620"/>
                  <a:gd name="connsiteY77" fmla="*/ 1116067 h 2150697"/>
                  <a:gd name="connsiteX78" fmla="*/ 29250 w 1876620"/>
                  <a:gd name="connsiteY78" fmla="*/ 981815 h 2150697"/>
                  <a:gd name="connsiteX79" fmla="*/ 16836 w 1876620"/>
                  <a:gd name="connsiteY79" fmla="*/ 1026448 h 2150697"/>
                  <a:gd name="connsiteX80" fmla="*/ 29231 w 1876620"/>
                  <a:gd name="connsiteY80" fmla="*/ 981840 h 2150697"/>
                  <a:gd name="connsiteX81" fmla="*/ 29250 w 1876620"/>
                  <a:gd name="connsiteY81" fmla="*/ 981815 h 2150697"/>
                  <a:gd name="connsiteX82" fmla="*/ 1650158 w 1876620"/>
                  <a:gd name="connsiteY82" fmla="*/ 892635 h 2150697"/>
                  <a:gd name="connsiteX83" fmla="*/ 1654466 w 1876620"/>
                  <a:gd name="connsiteY83" fmla="*/ 970151 h 2150697"/>
                  <a:gd name="connsiteX84" fmla="*/ 1619389 w 1876620"/>
                  <a:gd name="connsiteY84" fmla="*/ 1092881 h 2150697"/>
                  <a:gd name="connsiteX85" fmla="*/ 1619352 w 1876620"/>
                  <a:gd name="connsiteY85" fmla="*/ 1092923 h 2150697"/>
                  <a:gd name="connsiteX86" fmla="*/ 1654428 w 1876620"/>
                  <a:gd name="connsiteY86" fmla="*/ 969905 h 2150697"/>
                  <a:gd name="connsiteX87" fmla="*/ 1650158 w 1876620"/>
                  <a:gd name="connsiteY87" fmla="*/ 892635 h 2150697"/>
                  <a:gd name="connsiteX88" fmla="*/ 193630 w 1876620"/>
                  <a:gd name="connsiteY88" fmla="*/ 767170 h 2150697"/>
                  <a:gd name="connsiteX89" fmla="*/ 122731 w 1876620"/>
                  <a:gd name="connsiteY89" fmla="*/ 777567 h 2150697"/>
                  <a:gd name="connsiteX90" fmla="*/ 106904 w 1876620"/>
                  <a:gd name="connsiteY90" fmla="*/ 830159 h 2150697"/>
                  <a:gd name="connsiteX91" fmla="*/ 122770 w 1876620"/>
                  <a:gd name="connsiteY91" fmla="*/ 777290 h 2150697"/>
                  <a:gd name="connsiteX92" fmla="*/ 193630 w 1876620"/>
                  <a:gd name="connsiteY92" fmla="*/ 767170 h 2150697"/>
                  <a:gd name="connsiteX93" fmla="*/ 1680264 w 1876620"/>
                  <a:gd name="connsiteY93" fmla="*/ 738417 h 2150697"/>
                  <a:gd name="connsiteX94" fmla="*/ 1648627 w 1876620"/>
                  <a:gd name="connsiteY94" fmla="*/ 864926 h 2150697"/>
                  <a:gd name="connsiteX95" fmla="*/ 1648611 w 1876620"/>
                  <a:gd name="connsiteY95" fmla="*/ 864646 h 2150697"/>
                  <a:gd name="connsiteX96" fmla="*/ 1680264 w 1876620"/>
                  <a:gd name="connsiteY96" fmla="*/ 738417 h 2150697"/>
                  <a:gd name="connsiteX97" fmla="*/ 1876578 w 1876620"/>
                  <a:gd name="connsiteY97" fmla="*/ 490886 h 2150697"/>
                  <a:gd name="connsiteX98" fmla="*/ 1876620 w 1876620"/>
                  <a:gd name="connsiteY98" fmla="*/ 490920 h 2150697"/>
                  <a:gd name="connsiteX99" fmla="*/ 1871955 w 1876620"/>
                  <a:gd name="connsiteY99" fmla="*/ 511907 h 2150697"/>
                  <a:gd name="connsiteX100" fmla="*/ 1876578 w 1876620"/>
                  <a:gd name="connsiteY100" fmla="*/ 490886 h 2150697"/>
                  <a:gd name="connsiteX101" fmla="*/ 356558 w 1876620"/>
                  <a:gd name="connsiteY101" fmla="*/ 251307 h 2150697"/>
                  <a:gd name="connsiteX102" fmla="*/ 356558 w 1876620"/>
                  <a:gd name="connsiteY102" fmla="*/ 251454 h 2150697"/>
                  <a:gd name="connsiteX103" fmla="*/ 245539 w 1876620"/>
                  <a:gd name="connsiteY103" fmla="*/ 257449 h 2150697"/>
                  <a:gd name="connsiteX104" fmla="*/ 245539 w 1876620"/>
                  <a:gd name="connsiteY104" fmla="*/ 257148 h 2150697"/>
                  <a:gd name="connsiteX105" fmla="*/ 356558 w 1876620"/>
                  <a:gd name="connsiteY105" fmla="*/ 251307 h 2150697"/>
                  <a:gd name="connsiteX106" fmla="*/ 1736258 w 1876620"/>
                  <a:gd name="connsiteY106" fmla="*/ 128511 h 2150697"/>
                  <a:gd name="connsiteX107" fmla="*/ 1736312 w 1876620"/>
                  <a:gd name="connsiteY107" fmla="*/ 128574 h 2150697"/>
                  <a:gd name="connsiteX108" fmla="*/ 1745273 w 1876620"/>
                  <a:gd name="connsiteY108" fmla="*/ 262944 h 2150697"/>
                  <a:gd name="connsiteX109" fmla="*/ 1736258 w 1876620"/>
                  <a:gd name="connsiteY109" fmla="*/ 128511 h 2150697"/>
                  <a:gd name="connsiteX110" fmla="*/ 1695341 w 1876620"/>
                  <a:gd name="connsiteY110" fmla="*/ 23331 h 2150697"/>
                  <a:gd name="connsiteX111" fmla="*/ 1695389 w 1876620"/>
                  <a:gd name="connsiteY111" fmla="*/ 23377 h 2150697"/>
                  <a:gd name="connsiteX112" fmla="*/ 1701235 w 1876620"/>
                  <a:gd name="connsiteY112" fmla="*/ 87664 h 2150697"/>
                  <a:gd name="connsiteX113" fmla="*/ 1725275 w 1876620"/>
                  <a:gd name="connsiteY113" fmla="*/ 115702 h 2150697"/>
                  <a:gd name="connsiteX114" fmla="*/ 1701156 w 1876620"/>
                  <a:gd name="connsiteY114" fmla="*/ 87839 h 2150697"/>
                  <a:gd name="connsiteX115" fmla="*/ 1695341 w 1876620"/>
                  <a:gd name="connsiteY115" fmla="*/ 23331 h 2150697"/>
                  <a:gd name="connsiteX116" fmla="*/ 1075695 w 1876620"/>
                  <a:gd name="connsiteY116" fmla="*/ 0 h 2150697"/>
                  <a:gd name="connsiteX117" fmla="*/ 1093234 w 1876620"/>
                  <a:gd name="connsiteY117" fmla="*/ 0 h 2150697"/>
                  <a:gd name="connsiteX118" fmla="*/ 1093126 w 1876620"/>
                  <a:gd name="connsiteY118" fmla="*/ 214 h 2150697"/>
                  <a:gd name="connsiteX119" fmla="*/ 1075679 w 1876620"/>
                  <a:gd name="connsiteY119" fmla="*/ 214 h 2150697"/>
                  <a:gd name="connsiteX120" fmla="*/ 1064044 w 1876620"/>
                  <a:gd name="connsiteY120" fmla="*/ 23302 h 2150697"/>
                  <a:gd name="connsiteX121" fmla="*/ 1075695 w 1876620"/>
                  <a:gd name="connsiteY121" fmla="*/ 0 h 2150697"/>
                  <a:gd name="connsiteX0" fmla="*/ 187078 w 1876620"/>
                  <a:gd name="connsiteY0" fmla="*/ 1420185 h 2150697"/>
                  <a:gd name="connsiteX1" fmla="*/ 187099 w 1876620"/>
                  <a:gd name="connsiteY1" fmla="*/ 1420209 h 2150697"/>
                  <a:gd name="connsiteX2" fmla="*/ 187099 w 1876620"/>
                  <a:gd name="connsiteY2" fmla="*/ 1554555 h 2150697"/>
                  <a:gd name="connsiteX3" fmla="*/ 257285 w 1876620"/>
                  <a:gd name="connsiteY3" fmla="*/ 1583642 h 2150697"/>
                  <a:gd name="connsiteX4" fmla="*/ 266370 w 1876620"/>
                  <a:gd name="connsiteY4" fmla="*/ 1606640 h 2150697"/>
                  <a:gd name="connsiteX5" fmla="*/ 257232 w 1876620"/>
                  <a:gd name="connsiteY5" fmla="*/ 1583801 h 2150697"/>
                  <a:gd name="connsiteX6" fmla="*/ 187078 w 1876620"/>
                  <a:gd name="connsiteY6" fmla="*/ 1554580 h 2150697"/>
                  <a:gd name="connsiteX7" fmla="*/ 187078 w 1876620"/>
                  <a:gd name="connsiteY7" fmla="*/ 1420185 h 2150697"/>
                  <a:gd name="connsiteX8" fmla="*/ 116822 w 1876620"/>
                  <a:gd name="connsiteY8" fmla="*/ 1285870 h 2150697"/>
                  <a:gd name="connsiteX9" fmla="*/ 116914 w 1876620"/>
                  <a:gd name="connsiteY9" fmla="*/ 1286045 h 2150697"/>
                  <a:gd name="connsiteX10" fmla="*/ 93566 w 1876620"/>
                  <a:gd name="connsiteY10" fmla="*/ 1314995 h 2150697"/>
                  <a:gd name="connsiteX11" fmla="*/ 93539 w 1876620"/>
                  <a:gd name="connsiteY11" fmla="*/ 1314964 h 2150697"/>
                  <a:gd name="connsiteX12" fmla="*/ 116822 w 1876620"/>
                  <a:gd name="connsiteY12" fmla="*/ 1285870 h 2150697"/>
                  <a:gd name="connsiteX13" fmla="*/ 1223334 w 1876620"/>
                  <a:gd name="connsiteY13" fmla="*/ 1213308 h 2150697"/>
                  <a:gd name="connsiteX14" fmla="*/ 1263341 w 1876620"/>
                  <a:gd name="connsiteY14" fmla="*/ 1213691 h 2150697"/>
                  <a:gd name="connsiteX15" fmla="*/ 1259025 w 1876620"/>
                  <a:gd name="connsiteY15" fmla="*/ 1414392 h 2150697"/>
                  <a:gd name="connsiteX16" fmla="*/ 1321891 w 1876620"/>
                  <a:gd name="connsiteY16" fmla="*/ 1420209 h 2150697"/>
                  <a:gd name="connsiteX17" fmla="*/ 1336154 w 1876620"/>
                  <a:gd name="connsiteY17" fmla="*/ 1515469 h 2150697"/>
                  <a:gd name="connsiteX18" fmla="*/ 1390200 w 1876620"/>
                  <a:gd name="connsiteY18" fmla="*/ 1507652 h 2150697"/>
                  <a:gd name="connsiteX19" fmla="*/ 1402172 w 1876620"/>
                  <a:gd name="connsiteY19" fmla="*/ 1384303 h 2150697"/>
                  <a:gd name="connsiteX20" fmla="*/ 1385542 w 1876620"/>
                  <a:gd name="connsiteY20" fmla="*/ 1583801 h 2150697"/>
                  <a:gd name="connsiteX21" fmla="*/ 1350465 w 1876620"/>
                  <a:gd name="connsiteY21" fmla="*/ 1613023 h 2150697"/>
                  <a:gd name="connsiteX22" fmla="*/ 1286157 w 1876620"/>
                  <a:gd name="connsiteY22" fmla="*/ 1613023 h 2150697"/>
                  <a:gd name="connsiteX23" fmla="*/ 1268619 w 1876620"/>
                  <a:gd name="connsiteY23" fmla="*/ 1671466 h 2150697"/>
                  <a:gd name="connsiteX24" fmla="*/ 1356311 w 1876620"/>
                  <a:gd name="connsiteY24" fmla="*/ 1706531 h 2150697"/>
                  <a:gd name="connsiteX25" fmla="*/ 1391388 w 1876620"/>
                  <a:gd name="connsiteY25" fmla="*/ 1764974 h 2150697"/>
                  <a:gd name="connsiteX26" fmla="*/ 1461542 w 1876620"/>
                  <a:gd name="connsiteY26" fmla="*/ 1805884 h 2150697"/>
                  <a:gd name="connsiteX27" fmla="*/ 1508312 w 1876620"/>
                  <a:gd name="connsiteY27" fmla="*/ 1928614 h 2150697"/>
                  <a:gd name="connsiteX28" fmla="*/ 1590158 w 1876620"/>
                  <a:gd name="connsiteY28" fmla="*/ 1957836 h 2150697"/>
                  <a:gd name="connsiteX29" fmla="*/ 1590158 w 1876620"/>
                  <a:gd name="connsiteY29" fmla="*/ 2045500 h 2150697"/>
                  <a:gd name="connsiteX30" fmla="*/ 1426465 w 1876620"/>
                  <a:gd name="connsiteY30" fmla="*/ 2045500 h 2150697"/>
                  <a:gd name="connsiteX31" fmla="*/ 1368004 w 1876620"/>
                  <a:gd name="connsiteY31" fmla="*/ 2103943 h 2150697"/>
                  <a:gd name="connsiteX32" fmla="*/ 1309542 w 1876620"/>
                  <a:gd name="connsiteY32" fmla="*/ 2133164 h 2150697"/>
                  <a:gd name="connsiteX33" fmla="*/ 1023080 w 1876620"/>
                  <a:gd name="connsiteY33" fmla="*/ 2150697 h 2150697"/>
                  <a:gd name="connsiteX34" fmla="*/ 888618 w 1876620"/>
                  <a:gd name="connsiteY34" fmla="*/ 2039656 h 2150697"/>
                  <a:gd name="connsiteX35" fmla="*/ 853541 w 1876620"/>
                  <a:gd name="connsiteY35" fmla="*/ 2063033 h 2150697"/>
                  <a:gd name="connsiteX36" fmla="*/ 783387 w 1876620"/>
                  <a:gd name="connsiteY36" fmla="*/ 2051344 h 2150697"/>
                  <a:gd name="connsiteX37" fmla="*/ 754156 w 1876620"/>
                  <a:gd name="connsiteY37" fmla="*/ 2074721 h 2150697"/>
                  <a:gd name="connsiteX38" fmla="*/ 701540 w 1876620"/>
                  <a:gd name="connsiteY38" fmla="*/ 2051344 h 2150697"/>
                  <a:gd name="connsiteX39" fmla="*/ 643079 w 1876620"/>
                  <a:gd name="connsiteY39" fmla="*/ 1981213 h 2150697"/>
                  <a:gd name="connsiteX40" fmla="*/ 619694 w 1876620"/>
                  <a:gd name="connsiteY40" fmla="*/ 1922770 h 2150697"/>
                  <a:gd name="connsiteX41" fmla="*/ 543694 w 1876620"/>
                  <a:gd name="connsiteY41" fmla="*/ 1870171 h 2150697"/>
                  <a:gd name="connsiteX42" fmla="*/ 502771 w 1876620"/>
                  <a:gd name="connsiteY42" fmla="*/ 1782507 h 2150697"/>
                  <a:gd name="connsiteX43" fmla="*/ 385847 w 1876620"/>
                  <a:gd name="connsiteY43" fmla="*/ 1706531 h 2150697"/>
                  <a:gd name="connsiteX44" fmla="*/ 374155 w 1876620"/>
                  <a:gd name="connsiteY44" fmla="*/ 1648088 h 2150697"/>
                  <a:gd name="connsiteX45" fmla="*/ 307053 w 1876620"/>
                  <a:gd name="connsiteY45" fmla="*/ 1625728 h 2150697"/>
                  <a:gd name="connsiteX46" fmla="*/ 328596 w 1876620"/>
                  <a:gd name="connsiteY46" fmla="*/ 1561282 h 2150697"/>
                  <a:gd name="connsiteX47" fmla="*/ 393152 w 1876620"/>
                  <a:gd name="connsiteY47" fmla="*/ 1446569 h 2150697"/>
                  <a:gd name="connsiteX48" fmla="*/ 490361 w 1876620"/>
                  <a:gd name="connsiteY48" fmla="*/ 1460749 h 2150697"/>
                  <a:gd name="connsiteX49" fmla="*/ 526955 w 1876620"/>
                  <a:gd name="connsiteY49" fmla="*/ 1518196 h 2150697"/>
                  <a:gd name="connsiteX50" fmla="*/ 695851 w 1876620"/>
                  <a:gd name="connsiteY50" fmla="*/ 1496199 h 2150697"/>
                  <a:gd name="connsiteX51" fmla="*/ 709738 w 1876620"/>
                  <a:gd name="connsiteY51" fmla="*/ 1536012 h 2150697"/>
                  <a:gd name="connsiteX52" fmla="*/ 780111 w 1876620"/>
                  <a:gd name="connsiteY52" fmla="*/ 1532195 h 2150697"/>
                  <a:gd name="connsiteX53" fmla="*/ 830405 w 1876620"/>
                  <a:gd name="connsiteY53" fmla="*/ 1486564 h 2150697"/>
                  <a:gd name="connsiteX54" fmla="*/ 883325 w 1876620"/>
                  <a:gd name="connsiteY54" fmla="*/ 1484564 h 2150697"/>
                  <a:gd name="connsiteX55" fmla="*/ 882012 w 1876620"/>
                  <a:gd name="connsiteY55" fmla="*/ 1450933 h 2150697"/>
                  <a:gd name="connsiteX56" fmla="*/ 933806 w 1876620"/>
                  <a:gd name="connsiteY56" fmla="*/ 1430208 h 2150697"/>
                  <a:gd name="connsiteX57" fmla="*/ 1044527 w 1876620"/>
                  <a:gd name="connsiteY57" fmla="*/ 1502926 h 2150697"/>
                  <a:gd name="connsiteX58" fmla="*/ 1166695 w 1876620"/>
                  <a:gd name="connsiteY58" fmla="*/ 1361308 h 2150697"/>
                  <a:gd name="connsiteX59" fmla="*/ 1172512 w 1876620"/>
                  <a:gd name="connsiteY59" fmla="*/ 1266775 h 2150697"/>
                  <a:gd name="connsiteX60" fmla="*/ 1211546 w 1876620"/>
                  <a:gd name="connsiteY60" fmla="*/ 1258049 h 2150697"/>
                  <a:gd name="connsiteX61" fmla="*/ 1219803 w 1876620"/>
                  <a:gd name="connsiteY61" fmla="*/ 1219690 h 2150697"/>
                  <a:gd name="connsiteX62" fmla="*/ 1223334 w 1876620"/>
                  <a:gd name="connsiteY62" fmla="*/ 1213308 h 2150697"/>
                  <a:gd name="connsiteX63" fmla="*/ 1535504 w 1876620"/>
                  <a:gd name="connsiteY63" fmla="*/ 1188719 h 2150697"/>
                  <a:gd name="connsiteX64" fmla="*/ 1496619 w 1876620"/>
                  <a:gd name="connsiteY64" fmla="*/ 1233144 h 2150697"/>
                  <a:gd name="connsiteX65" fmla="*/ 1494361 w 1876620"/>
                  <a:gd name="connsiteY65" fmla="*/ 1244432 h 2150697"/>
                  <a:gd name="connsiteX66" fmla="*/ 1496605 w 1876620"/>
                  <a:gd name="connsiteY66" fmla="*/ 1233143 h 2150697"/>
                  <a:gd name="connsiteX67" fmla="*/ 1535504 w 1876620"/>
                  <a:gd name="connsiteY67" fmla="*/ 1188719 h 2150697"/>
                  <a:gd name="connsiteX68" fmla="*/ 47245 w 1876620"/>
                  <a:gd name="connsiteY68" fmla="*/ 1118632 h 2150697"/>
                  <a:gd name="connsiteX69" fmla="*/ 58551 w 1876620"/>
                  <a:gd name="connsiteY69" fmla="*/ 1174787 h 2150697"/>
                  <a:gd name="connsiteX70" fmla="*/ 70524 w 1876620"/>
                  <a:gd name="connsiteY70" fmla="*/ 1197612 h 2150697"/>
                  <a:gd name="connsiteX71" fmla="*/ 58462 w 1876620"/>
                  <a:gd name="connsiteY71" fmla="*/ 1174701 h 2150697"/>
                  <a:gd name="connsiteX72" fmla="*/ 47245 w 1876620"/>
                  <a:gd name="connsiteY72" fmla="*/ 1118632 h 2150697"/>
                  <a:gd name="connsiteX73" fmla="*/ 46728 w 1876620"/>
                  <a:gd name="connsiteY73" fmla="*/ 1116067 h 2150697"/>
                  <a:gd name="connsiteX74" fmla="*/ 46767 w 1876620"/>
                  <a:gd name="connsiteY74" fmla="*/ 1116259 h 2150697"/>
                  <a:gd name="connsiteX75" fmla="*/ 0 w 1876620"/>
                  <a:gd name="connsiteY75" fmla="*/ 1122103 h 2150697"/>
                  <a:gd name="connsiteX76" fmla="*/ 0 w 1876620"/>
                  <a:gd name="connsiteY76" fmla="*/ 1121885 h 2150697"/>
                  <a:gd name="connsiteX77" fmla="*/ 46728 w 1876620"/>
                  <a:gd name="connsiteY77" fmla="*/ 1116067 h 2150697"/>
                  <a:gd name="connsiteX78" fmla="*/ 29250 w 1876620"/>
                  <a:gd name="connsiteY78" fmla="*/ 981815 h 2150697"/>
                  <a:gd name="connsiteX79" fmla="*/ 16836 w 1876620"/>
                  <a:gd name="connsiteY79" fmla="*/ 1026448 h 2150697"/>
                  <a:gd name="connsiteX80" fmla="*/ 29231 w 1876620"/>
                  <a:gd name="connsiteY80" fmla="*/ 981840 h 2150697"/>
                  <a:gd name="connsiteX81" fmla="*/ 29250 w 1876620"/>
                  <a:gd name="connsiteY81" fmla="*/ 981815 h 2150697"/>
                  <a:gd name="connsiteX82" fmla="*/ 1650158 w 1876620"/>
                  <a:gd name="connsiteY82" fmla="*/ 892635 h 2150697"/>
                  <a:gd name="connsiteX83" fmla="*/ 1654466 w 1876620"/>
                  <a:gd name="connsiteY83" fmla="*/ 970151 h 2150697"/>
                  <a:gd name="connsiteX84" fmla="*/ 1619389 w 1876620"/>
                  <a:gd name="connsiteY84" fmla="*/ 1092881 h 2150697"/>
                  <a:gd name="connsiteX85" fmla="*/ 1619352 w 1876620"/>
                  <a:gd name="connsiteY85" fmla="*/ 1092923 h 2150697"/>
                  <a:gd name="connsiteX86" fmla="*/ 1654428 w 1876620"/>
                  <a:gd name="connsiteY86" fmla="*/ 969905 h 2150697"/>
                  <a:gd name="connsiteX87" fmla="*/ 1650158 w 1876620"/>
                  <a:gd name="connsiteY87" fmla="*/ 892635 h 2150697"/>
                  <a:gd name="connsiteX88" fmla="*/ 193630 w 1876620"/>
                  <a:gd name="connsiteY88" fmla="*/ 767170 h 2150697"/>
                  <a:gd name="connsiteX89" fmla="*/ 122731 w 1876620"/>
                  <a:gd name="connsiteY89" fmla="*/ 777567 h 2150697"/>
                  <a:gd name="connsiteX90" fmla="*/ 106904 w 1876620"/>
                  <a:gd name="connsiteY90" fmla="*/ 830159 h 2150697"/>
                  <a:gd name="connsiteX91" fmla="*/ 122770 w 1876620"/>
                  <a:gd name="connsiteY91" fmla="*/ 777290 h 2150697"/>
                  <a:gd name="connsiteX92" fmla="*/ 193630 w 1876620"/>
                  <a:gd name="connsiteY92" fmla="*/ 767170 h 2150697"/>
                  <a:gd name="connsiteX93" fmla="*/ 1680264 w 1876620"/>
                  <a:gd name="connsiteY93" fmla="*/ 738417 h 2150697"/>
                  <a:gd name="connsiteX94" fmla="*/ 1648627 w 1876620"/>
                  <a:gd name="connsiteY94" fmla="*/ 864926 h 2150697"/>
                  <a:gd name="connsiteX95" fmla="*/ 1648611 w 1876620"/>
                  <a:gd name="connsiteY95" fmla="*/ 864646 h 2150697"/>
                  <a:gd name="connsiteX96" fmla="*/ 1680264 w 1876620"/>
                  <a:gd name="connsiteY96" fmla="*/ 738417 h 2150697"/>
                  <a:gd name="connsiteX97" fmla="*/ 1876578 w 1876620"/>
                  <a:gd name="connsiteY97" fmla="*/ 490886 h 2150697"/>
                  <a:gd name="connsiteX98" fmla="*/ 1876620 w 1876620"/>
                  <a:gd name="connsiteY98" fmla="*/ 490920 h 2150697"/>
                  <a:gd name="connsiteX99" fmla="*/ 1871955 w 1876620"/>
                  <a:gd name="connsiteY99" fmla="*/ 511907 h 2150697"/>
                  <a:gd name="connsiteX100" fmla="*/ 1876578 w 1876620"/>
                  <a:gd name="connsiteY100" fmla="*/ 490886 h 2150697"/>
                  <a:gd name="connsiteX101" fmla="*/ 356558 w 1876620"/>
                  <a:gd name="connsiteY101" fmla="*/ 251307 h 2150697"/>
                  <a:gd name="connsiteX102" fmla="*/ 356558 w 1876620"/>
                  <a:gd name="connsiteY102" fmla="*/ 251454 h 2150697"/>
                  <a:gd name="connsiteX103" fmla="*/ 245539 w 1876620"/>
                  <a:gd name="connsiteY103" fmla="*/ 257449 h 2150697"/>
                  <a:gd name="connsiteX104" fmla="*/ 245539 w 1876620"/>
                  <a:gd name="connsiteY104" fmla="*/ 257148 h 2150697"/>
                  <a:gd name="connsiteX105" fmla="*/ 356558 w 1876620"/>
                  <a:gd name="connsiteY105" fmla="*/ 251307 h 2150697"/>
                  <a:gd name="connsiteX106" fmla="*/ 1736258 w 1876620"/>
                  <a:gd name="connsiteY106" fmla="*/ 128511 h 2150697"/>
                  <a:gd name="connsiteX107" fmla="*/ 1736312 w 1876620"/>
                  <a:gd name="connsiteY107" fmla="*/ 128574 h 2150697"/>
                  <a:gd name="connsiteX108" fmla="*/ 1745273 w 1876620"/>
                  <a:gd name="connsiteY108" fmla="*/ 262944 h 2150697"/>
                  <a:gd name="connsiteX109" fmla="*/ 1736258 w 1876620"/>
                  <a:gd name="connsiteY109" fmla="*/ 128511 h 2150697"/>
                  <a:gd name="connsiteX110" fmla="*/ 1695341 w 1876620"/>
                  <a:gd name="connsiteY110" fmla="*/ 23331 h 2150697"/>
                  <a:gd name="connsiteX111" fmla="*/ 1695389 w 1876620"/>
                  <a:gd name="connsiteY111" fmla="*/ 23377 h 2150697"/>
                  <a:gd name="connsiteX112" fmla="*/ 1701235 w 1876620"/>
                  <a:gd name="connsiteY112" fmla="*/ 87664 h 2150697"/>
                  <a:gd name="connsiteX113" fmla="*/ 1725275 w 1876620"/>
                  <a:gd name="connsiteY113" fmla="*/ 115702 h 2150697"/>
                  <a:gd name="connsiteX114" fmla="*/ 1701156 w 1876620"/>
                  <a:gd name="connsiteY114" fmla="*/ 87839 h 2150697"/>
                  <a:gd name="connsiteX115" fmla="*/ 1695341 w 1876620"/>
                  <a:gd name="connsiteY115" fmla="*/ 23331 h 2150697"/>
                  <a:gd name="connsiteX116" fmla="*/ 1064044 w 1876620"/>
                  <a:gd name="connsiteY116" fmla="*/ 23302 h 2150697"/>
                  <a:gd name="connsiteX117" fmla="*/ 1093234 w 1876620"/>
                  <a:gd name="connsiteY117" fmla="*/ 0 h 2150697"/>
                  <a:gd name="connsiteX118" fmla="*/ 1093126 w 1876620"/>
                  <a:gd name="connsiteY118" fmla="*/ 214 h 2150697"/>
                  <a:gd name="connsiteX119" fmla="*/ 1075679 w 1876620"/>
                  <a:gd name="connsiteY119" fmla="*/ 214 h 2150697"/>
                  <a:gd name="connsiteX120" fmla="*/ 1064044 w 1876620"/>
                  <a:gd name="connsiteY120" fmla="*/ 23302 h 2150697"/>
                  <a:gd name="connsiteX0" fmla="*/ 187078 w 1876620"/>
                  <a:gd name="connsiteY0" fmla="*/ 1420185 h 2150697"/>
                  <a:gd name="connsiteX1" fmla="*/ 187099 w 1876620"/>
                  <a:gd name="connsiteY1" fmla="*/ 1420209 h 2150697"/>
                  <a:gd name="connsiteX2" fmla="*/ 187099 w 1876620"/>
                  <a:gd name="connsiteY2" fmla="*/ 1554555 h 2150697"/>
                  <a:gd name="connsiteX3" fmla="*/ 257285 w 1876620"/>
                  <a:gd name="connsiteY3" fmla="*/ 1583642 h 2150697"/>
                  <a:gd name="connsiteX4" fmla="*/ 266370 w 1876620"/>
                  <a:gd name="connsiteY4" fmla="*/ 1606640 h 2150697"/>
                  <a:gd name="connsiteX5" fmla="*/ 257232 w 1876620"/>
                  <a:gd name="connsiteY5" fmla="*/ 1583801 h 2150697"/>
                  <a:gd name="connsiteX6" fmla="*/ 187078 w 1876620"/>
                  <a:gd name="connsiteY6" fmla="*/ 1554580 h 2150697"/>
                  <a:gd name="connsiteX7" fmla="*/ 187078 w 1876620"/>
                  <a:gd name="connsiteY7" fmla="*/ 1420185 h 2150697"/>
                  <a:gd name="connsiteX8" fmla="*/ 116822 w 1876620"/>
                  <a:gd name="connsiteY8" fmla="*/ 1285870 h 2150697"/>
                  <a:gd name="connsiteX9" fmla="*/ 116914 w 1876620"/>
                  <a:gd name="connsiteY9" fmla="*/ 1286045 h 2150697"/>
                  <a:gd name="connsiteX10" fmla="*/ 93566 w 1876620"/>
                  <a:gd name="connsiteY10" fmla="*/ 1314995 h 2150697"/>
                  <a:gd name="connsiteX11" fmla="*/ 93539 w 1876620"/>
                  <a:gd name="connsiteY11" fmla="*/ 1314964 h 2150697"/>
                  <a:gd name="connsiteX12" fmla="*/ 116822 w 1876620"/>
                  <a:gd name="connsiteY12" fmla="*/ 1285870 h 2150697"/>
                  <a:gd name="connsiteX13" fmla="*/ 1223334 w 1876620"/>
                  <a:gd name="connsiteY13" fmla="*/ 1213308 h 2150697"/>
                  <a:gd name="connsiteX14" fmla="*/ 1263341 w 1876620"/>
                  <a:gd name="connsiteY14" fmla="*/ 1213691 h 2150697"/>
                  <a:gd name="connsiteX15" fmla="*/ 1259025 w 1876620"/>
                  <a:gd name="connsiteY15" fmla="*/ 1414392 h 2150697"/>
                  <a:gd name="connsiteX16" fmla="*/ 1321891 w 1876620"/>
                  <a:gd name="connsiteY16" fmla="*/ 1420209 h 2150697"/>
                  <a:gd name="connsiteX17" fmla="*/ 1336154 w 1876620"/>
                  <a:gd name="connsiteY17" fmla="*/ 1515469 h 2150697"/>
                  <a:gd name="connsiteX18" fmla="*/ 1390200 w 1876620"/>
                  <a:gd name="connsiteY18" fmla="*/ 1507652 h 2150697"/>
                  <a:gd name="connsiteX19" fmla="*/ 1402172 w 1876620"/>
                  <a:gd name="connsiteY19" fmla="*/ 1384303 h 2150697"/>
                  <a:gd name="connsiteX20" fmla="*/ 1385542 w 1876620"/>
                  <a:gd name="connsiteY20" fmla="*/ 1583801 h 2150697"/>
                  <a:gd name="connsiteX21" fmla="*/ 1350465 w 1876620"/>
                  <a:gd name="connsiteY21" fmla="*/ 1613023 h 2150697"/>
                  <a:gd name="connsiteX22" fmla="*/ 1286157 w 1876620"/>
                  <a:gd name="connsiteY22" fmla="*/ 1613023 h 2150697"/>
                  <a:gd name="connsiteX23" fmla="*/ 1268619 w 1876620"/>
                  <a:gd name="connsiteY23" fmla="*/ 1671466 h 2150697"/>
                  <a:gd name="connsiteX24" fmla="*/ 1356311 w 1876620"/>
                  <a:gd name="connsiteY24" fmla="*/ 1706531 h 2150697"/>
                  <a:gd name="connsiteX25" fmla="*/ 1391388 w 1876620"/>
                  <a:gd name="connsiteY25" fmla="*/ 1764974 h 2150697"/>
                  <a:gd name="connsiteX26" fmla="*/ 1461542 w 1876620"/>
                  <a:gd name="connsiteY26" fmla="*/ 1805884 h 2150697"/>
                  <a:gd name="connsiteX27" fmla="*/ 1508312 w 1876620"/>
                  <a:gd name="connsiteY27" fmla="*/ 1928614 h 2150697"/>
                  <a:gd name="connsiteX28" fmla="*/ 1590158 w 1876620"/>
                  <a:gd name="connsiteY28" fmla="*/ 1957836 h 2150697"/>
                  <a:gd name="connsiteX29" fmla="*/ 1590158 w 1876620"/>
                  <a:gd name="connsiteY29" fmla="*/ 2045500 h 2150697"/>
                  <a:gd name="connsiteX30" fmla="*/ 1426465 w 1876620"/>
                  <a:gd name="connsiteY30" fmla="*/ 2045500 h 2150697"/>
                  <a:gd name="connsiteX31" fmla="*/ 1368004 w 1876620"/>
                  <a:gd name="connsiteY31" fmla="*/ 2103943 h 2150697"/>
                  <a:gd name="connsiteX32" fmla="*/ 1309542 w 1876620"/>
                  <a:gd name="connsiteY32" fmla="*/ 2133164 h 2150697"/>
                  <a:gd name="connsiteX33" fmla="*/ 1023080 w 1876620"/>
                  <a:gd name="connsiteY33" fmla="*/ 2150697 h 2150697"/>
                  <a:gd name="connsiteX34" fmla="*/ 888618 w 1876620"/>
                  <a:gd name="connsiteY34" fmla="*/ 2039656 h 2150697"/>
                  <a:gd name="connsiteX35" fmla="*/ 853541 w 1876620"/>
                  <a:gd name="connsiteY35" fmla="*/ 2063033 h 2150697"/>
                  <a:gd name="connsiteX36" fmla="*/ 783387 w 1876620"/>
                  <a:gd name="connsiteY36" fmla="*/ 2051344 h 2150697"/>
                  <a:gd name="connsiteX37" fmla="*/ 754156 w 1876620"/>
                  <a:gd name="connsiteY37" fmla="*/ 2074721 h 2150697"/>
                  <a:gd name="connsiteX38" fmla="*/ 701540 w 1876620"/>
                  <a:gd name="connsiteY38" fmla="*/ 2051344 h 2150697"/>
                  <a:gd name="connsiteX39" fmla="*/ 643079 w 1876620"/>
                  <a:gd name="connsiteY39" fmla="*/ 1981213 h 2150697"/>
                  <a:gd name="connsiteX40" fmla="*/ 619694 w 1876620"/>
                  <a:gd name="connsiteY40" fmla="*/ 1922770 h 2150697"/>
                  <a:gd name="connsiteX41" fmla="*/ 543694 w 1876620"/>
                  <a:gd name="connsiteY41" fmla="*/ 1870171 h 2150697"/>
                  <a:gd name="connsiteX42" fmla="*/ 502771 w 1876620"/>
                  <a:gd name="connsiteY42" fmla="*/ 1782507 h 2150697"/>
                  <a:gd name="connsiteX43" fmla="*/ 385847 w 1876620"/>
                  <a:gd name="connsiteY43" fmla="*/ 1706531 h 2150697"/>
                  <a:gd name="connsiteX44" fmla="*/ 374155 w 1876620"/>
                  <a:gd name="connsiteY44" fmla="*/ 1648088 h 2150697"/>
                  <a:gd name="connsiteX45" fmla="*/ 307053 w 1876620"/>
                  <a:gd name="connsiteY45" fmla="*/ 1625728 h 2150697"/>
                  <a:gd name="connsiteX46" fmla="*/ 328596 w 1876620"/>
                  <a:gd name="connsiteY46" fmla="*/ 1561282 h 2150697"/>
                  <a:gd name="connsiteX47" fmla="*/ 393152 w 1876620"/>
                  <a:gd name="connsiteY47" fmla="*/ 1446569 h 2150697"/>
                  <a:gd name="connsiteX48" fmla="*/ 490361 w 1876620"/>
                  <a:gd name="connsiteY48" fmla="*/ 1460749 h 2150697"/>
                  <a:gd name="connsiteX49" fmla="*/ 526955 w 1876620"/>
                  <a:gd name="connsiteY49" fmla="*/ 1518196 h 2150697"/>
                  <a:gd name="connsiteX50" fmla="*/ 695851 w 1876620"/>
                  <a:gd name="connsiteY50" fmla="*/ 1496199 h 2150697"/>
                  <a:gd name="connsiteX51" fmla="*/ 709738 w 1876620"/>
                  <a:gd name="connsiteY51" fmla="*/ 1536012 h 2150697"/>
                  <a:gd name="connsiteX52" fmla="*/ 780111 w 1876620"/>
                  <a:gd name="connsiteY52" fmla="*/ 1532195 h 2150697"/>
                  <a:gd name="connsiteX53" fmla="*/ 830405 w 1876620"/>
                  <a:gd name="connsiteY53" fmla="*/ 1486564 h 2150697"/>
                  <a:gd name="connsiteX54" fmla="*/ 883325 w 1876620"/>
                  <a:gd name="connsiteY54" fmla="*/ 1484564 h 2150697"/>
                  <a:gd name="connsiteX55" fmla="*/ 882012 w 1876620"/>
                  <a:gd name="connsiteY55" fmla="*/ 1450933 h 2150697"/>
                  <a:gd name="connsiteX56" fmla="*/ 933806 w 1876620"/>
                  <a:gd name="connsiteY56" fmla="*/ 1430208 h 2150697"/>
                  <a:gd name="connsiteX57" fmla="*/ 1044527 w 1876620"/>
                  <a:gd name="connsiteY57" fmla="*/ 1502926 h 2150697"/>
                  <a:gd name="connsiteX58" fmla="*/ 1166695 w 1876620"/>
                  <a:gd name="connsiteY58" fmla="*/ 1361308 h 2150697"/>
                  <a:gd name="connsiteX59" fmla="*/ 1172512 w 1876620"/>
                  <a:gd name="connsiteY59" fmla="*/ 1266775 h 2150697"/>
                  <a:gd name="connsiteX60" fmla="*/ 1211546 w 1876620"/>
                  <a:gd name="connsiteY60" fmla="*/ 1258049 h 2150697"/>
                  <a:gd name="connsiteX61" fmla="*/ 1219803 w 1876620"/>
                  <a:gd name="connsiteY61" fmla="*/ 1219690 h 2150697"/>
                  <a:gd name="connsiteX62" fmla="*/ 1223334 w 1876620"/>
                  <a:gd name="connsiteY62" fmla="*/ 1213308 h 2150697"/>
                  <a:gd name="connsiteX63" fmla="*/ 1535504 w 1876620"/>
                  <a:gd name="connsiteY63" fmla="*/ 1188719 h 2150697"/>
                  <a:gd name="connsiteX64" fmla="*/ 1496619 w 1876620"/>
                  <a:gd name="connsiteY64" fmla="*/ 1233144 h 2150697"/>
                  <a:gd name="connsiteX65" fmla="*/ 1494361 w 1876620"/>
                  <a:gd name="connsiteY65" fmla="*/ 1244432 h 2150697"/>
                  <a:gd name="connsiteX66" fmla="*/ 1496605 w 1876620"/>
                  <a:gd name="connsiteY66" fmla="*/ 1233143 h 2150697"/>
                  <a:gd name="connsiteX67" fmla="*/ 1535504 w 1876620"/>
                  <a:gd name="connsiteY67" fmla="*/ 1188719 h 2150697"/>
                  <a:gd name="connsiteX68" fmla="*/ 47245 w 1876620"/>
                  <a:gd name="connsiteY68" fmla="*/ 1118632 h 2150697"/>
                  <a:gd name="connsiteX69" fmla="*/ 58551 w 1876620"/>
                  <a:gd name="connsiteY69" fmla="*/ 1174787 h 2150697"/>
                  <a:gd name="connsiteX70" fmla="*/ 70524 w 1876620"/>
                  <a:gd name="connsiteY70" fmla="*/ 1197612 h 2150697"/>
                  <a:gd name="connsiteX71" fmla="*/ 58462 w 1876620"/>
                  <a:gd name="connsiteY71" fmla="*/ 1174701 h 2150697"/>
                  <a:gd name="connsiteX72" fmla="*/ 47245 w 1876620"/>
                  <a:gd name="connsiteY72" fmla="*/ 1118632 h 2150697"/>
                  <a:gd name="connsiteX73" fmla="*/ 46728 w 1876620"/>
                  <a:gd name="connsiteY73" fmla="*/ 1116067 h 2150697"/>
                  <a:gd name="connsiteX74" fmla="*/ 46767 w 1876620"/>
                  <a:gd name="connsiteY74" fmla="*/ 1116259 h 2150697"/>
                  <a:gd name="connsiteX75" fmla="*/ 0 w 1876620"/>
                  <a:gd name="connsiteY75" fmla="*/ 1122103 h 2150697"/>
                  <a:gd name="connsiteX76" fmla="*/ 0 w 1876620"/>
                  <a:gd name="connsiteY76" fmla="*/ 1121885 h 2150697"/>
                  <a:gd name="connsiteX77" fmla="*/ 46728 w 1876620"/>
                  <a:gd name="connsiteY77" fmla="*/ 1116067 h 2150697"/>
                  <a:gd name="connsiteX78" fmla="*/ 29250 w 1876620"/>
                  <a:gd name="connsiteY78" fmla="*/ 981815 h 2150697"/>
                  <a:gd name="connsiteX79" fmla="*/ 16836 w 1876620"/>
                  <a:gd name="connsiteY79" fmla="*/ 1026448 h 2150697"/>
                  <a:gd name="connsiteX80" fmla="*/ 29231 w 1876620"/>
                  <a:gd name="connsiteY80" fmla="*/ 981840 h 2150697"/>
                  <a:gd name="connsiteX81" fmla="*/ 29250 w 1876620"/>
                  <a:gd name="connsiteY81" fmla="*/ 981815 h 2150697"/>
                  <a:gd name="connsiteX82" fmla="*/ 1650158 w 1876620"/>
                  <a:gd name="connsiteY82" fmla="*/ 892635 h 2150697"/>
                  <a:gd name="connsiteX83" fmla="*/ 1654466 w 1876620"/>
                  <a:gd name="connsiteY83" fmla="*/ 970151 h 2150697"/>
                  <a:gd name="connsiteX84" fmla="*/ 1619389 w 1876620"/>
                  <a:gd name="connsiteY84" fmla="*/ 1092881 h 2150697"/>
                  <a:gd name="connsiteX85" fmla="*/ 1619352 w 1876620"/>
                  <a:gd name="connsiteY85" fmla="*/ 1092923 h 2150697"/>
                  <a:gd name="connsiteX86" fmla="*/ 1654428 w 1876620"/>
                  <a:gd name="connsiteY86" fmla="*/ 969905 h 2150697"/>
                  <a:gd name="connsiteX87" fmla="*/ 1650158 w 1876620"/>
                  <a:gd name="connsiteY87" fmla="*/ 892635 h 2150697"/>
                  <a:gd name="connsiteX88" fmla="*/ 193630 w 1876620"/>
                  <a:gd name="connsiteY88" fmla="*/ 767170 h 2150697"/>
                  <a:gd name="connsiteX89" fmla="*/ 122731 w 1876620"/>
                  <a:gd name="connsiteY89" fmla="*/ 777567 h 2150697"/>
                  <a:gd name="connsiteX90" fmla="*/ 106904 w 1876620"/>
                  <a:gd name="connsiteY90" fmla="*/ 830159 h 2150697"/>
                  <a:gd name="connsiteX91" fmla="*/ 122770 w 1876620"/>
                  <a:gd name="connsiteY91" fmla="*/ 777290 h 2150697"/>
                  <a:gd name="connsiteX92" fmla="*/ 193630 w 1876620"/>
                  <a:gd name="connsiteY92" fmla="*/ 767170 h 2150697"/>
                  <a:gd name="connsiteX93" fmla="*/ 1680264 w 1876620"/>
                  <a:gd name="connsiteY93" fmla="*/ 738417 h 2150697"/>
                  <a:gd name="connsiteX94" fmla="*/ 1648627 w 1876620"/>
                  <a:gd name="connsiteY94" fmla="*/ 864926 h 2150697"/>
                  <a:gd name="connsiteX95" fmla="*/ 1648611 w 1876620"/>
                  <a:gd name="connsiteY95" fmla="*/ 864646 h 2150697"/>
                  <a:gd name="connsiteX96" fmla="*/ 1680264 w 1876620"/>
                  <a:gd name="connsiteY96" fmla="*/ 738417 h 2150697"/>
                  <a:gd name="connsiteX97" fmla="*/ 1876578 w 1876620"/>
                  <a:gd name="connsiteY97" fmla="*/ 490886 h 2150697"/>
                  <a:gd name="connsiteX98" fmla="*/ 1876620 w 1876620"/>
                  <a:gd name="connsiteY98" fmla="*/ 490920 h 2150697"/>
                  <a:gd name="connsiteX99" fmla="*/ 1871955 w 1876620"/>
                  <a:gd name="connsiteY99" fmla="*/ 511907 h 2150697"/>
                  <a:gd name="connsiteX100" fmla="*/ 1876578 w 1876620"/>
                  <a:gd name="connsiteY100" fmla="*/ 490886 h 2150697"/>
                  <a:gd name="connsiteX101" fmla="*/ 356558 w 1876620"/>
                  <a:gd name="connsiteY101" fmla="*/ 251307 h 2150697"/>
                  <a:gd name="connsiteX102" fmla="*/ 356558 w 1876620"/>
                  <a:gd name="connsiteY102" fmla="*/ 251454 h 2150697"/>
                  <a:gd name="connsiteX103" fmla="*/ 245539 w 1876620"/>
                  <a:gd name="connsiteY103" fmla="*/ 257449 h 2150697"/>
                  <a:gd name="connsiteX104" fmla="*/ 245539 w 1876620"/>
                  <a:gd name="connsiteY104" fmla="*/ 257148 h 2150697"/>
                  <a:gd name="connsiteX105" fmla="*/ 356558 w 1876620"/>
                  <a:gd name="connsiteY105" fmla="*/ 251307 h 2150697"/>
                  <a:gd name="connsiteX106" fmla="*/ 1736258 w 1876620"/>
                  <a:gd name="connsiteY106" fmla="*/ 128511 h 2150697"/>
                  <a:gd name="connsiteX107" fmla="*/ 1736312 w 1876620"/>
                  <a:gd name="connsiteY107" fmla="*/ 128574 h 2150697"/>
                  <a:gd name="connsiteX108" fmla="*/ 1745273 w 1876620"/>
                  <a:gd name="connsiteY108" fmla="*/ 262944 h 2150697"/>
                  <a:gd name="connsiteX109" fmla="*/ 1736258 w 1876620"/>
                  <a:gd name="connsiteY109" fmla="*/ 128511 h 2150697"/>
                  <a:gd name="connsiteX110" fmla="*/ 1695341 w 1876620"/>
                  <a:gd name="connsiteY110" fmla="*/ 23331 h 2150697"/>
                  <a:gd name="connsiteX111" fmla="*/ 1695389 w 1876620"/>
                  <a:gd name="connsiteY111" fmla="*/ 23377 h 2150697"/>
                  <a:gd name="connsiteX112" fmla="*/ 1701235 w 1876620"/>
                  <a:gd name="connsiteY112" fmla="*/ 87664 h 2150697"/>
                  <a:gd name="connsiteX113" fmla="*/ 1725275 w 1876620"/>
                  <a:gd name="connsiteY113" fmla="*/ 115702 h 2150697"/>
                  <a:gd name="connsiteX114" fmla="*/ 1701156 w 1876620"/>
                  <a:gd name="connsiteY114" fmla="*/ 87839 h 2150697"/>
                  <a:gd name="connsiteX115" fmla="*/ 1695341 w 1876620"/>
                  <a:gd name="connsiteY115" fmla="*/ 23331 h 2150697"/>
                  <a:gd name="connsiteX116" fmla="*/ 1064044 w 1876620"/>
                  <a:gd name="connsiteY116" fmla="*/ 23302 h 2150697"/>
                  <a:gd name="connsiteX117" fmla="*/ 1093234 w 1876620"/>
                  <a:gd name="connsiteY117" fmla="*/ 0 h 2150697"/>
                  <a:gd name="connsiteX118" fmla="*/ 1075679 w 1876620"/>
                  <a:gd name="connsiteY118" fmla="*/ 214 h 2150697"/>
                  <a:gd name="connsiteX119" fmla="*/ 1064044 w 1876620"/>
                  <a:gd name="connsiteY119" fmla="*/ 23302 h 2150697"/>
                  <a:gd name="connsiteX0" fmla="*/ 187078 w 1876620"/>
                  <a:gd name="connsiteY0" fmla="*/ 1420185 h 2150697"/>
                  <a:gd name="connsiteX1" fmla="*/ 187099 w 1876620"/>
                  <a:gd name="connsiteY1" fmla="*/ 1420209 h 2150697"/>
                  <a:gd name="connsiteX2" fmla="*/ 187099 w 1876620"/>
                  <a:gd name="connsiteY2" fmla="*/ 1554555 h 2150697"/>
                  <a:gd name="connsiteX3" fmla="*/ 257285 w 1876620"/>
                  <a:gd name="connsiteY3" fmla="*/ 1583642 h 2150697"/>
                  <a:gd name="connsiteX4" fmla="*/ 266370 w 1876620"/>
                  <a:gd name="connsiteY4" fmla="*/ 1606640 h 2150697"/>
                  <a:gd name="connsiteX5" fmla="*/ 257232 w 1876620"/>
                  <a:gd name="connsiteY5" fmla="*/ 1583801 h 2150697"/>
                  <a:gd name="connsiteX6" fmla="*/ 187078 w 1876620"/>
                  <a:gd name="connsiteY6" fmla="*/ 1554580 h 2150697"/>
                  <a:gd name="connsiteX7" fmla="*/ 187078 w 1876620"/>
                  <a:gd name="connsiteY7" fmla="*/ 1420185 h 2150697"/>
                  <a:gd name="connsiteX8" fmla="*/ 116822 w 1876620"/>
                  <a:gd name="connsiteY8" fmla="*/ 1285870 h 2150697"/>
                  <a:gd name="connsiteX9" fmla="*/ 116914 w 1876620"/>
                  <a:gd name="connsiteY9" fmla="*/ 1286045 h 2150697"/>
                  <a:gd name="connsiteX10" fmla="*/ 93566 w 1876620"/>
                  <a:gd name="connsiteY10" fmla="*/ 1314995 h 2150697"/>
                  <a:gd name="connsiteX11" fmla="*/ 93539 w 1876620"/>
                  <a:gd name="connsiteY11" fmla="*/ 1314964 h 2150697"/>
                  <a:gd name="connsiteX12" fmla="*/ 116822 w 1876620"/>
                  <a:gd name="connsiteY12" fmla="*/ 1285870 h 2150697"/>
                  <a:gd name="connsiteX13" fmla="*/ 1223334 w 1876620"/>
                  <a:gd name="connsiteY13" fmla="*/ 1213308 h 2150697"/>
                  <a:gd name="connsiteX14" fmla="*/ 1263341 w 1876620"/>
                  <a:gd name="connsiteY14" fmla="*/ 1213691 h 2150697"/>
                  <a:gd name="connsiteX15" fmla="*/ 1259025 w 1876620"/>
                  <a:gd name="connsiteY15" fmla="*/ 1414392 h 2150697"/>
                  <a:gd name="connsiteX16" fmla="*/ 1321891 w 1876620"/>
                  <a:gd name="connsiteY16" fmla="*/ 1420209 h 2150697"/>
                  <a:gd name="connsiteX17" fmla="*/ 1336154 w 1876620"/>
                  <a:gd name="connsiteY17" fmla="*/ 1515469 h 2150697"/>
                  <a:gd name="connsiteX18" fmla="*/ 1390200 w 1876620"/>
                  <a:gd name="connsiteY18" fmla="*/ 1507652 h 2150697"/>
                  <a:gd name="connsiteX19" fmla="*/ 1402172 w 1876620"/>
                  <a:gd name="connsiteY19" fmla="*/ 1384303 h 2150697"/>
                  <a:gd name="connsiteX20" fmla="*/ 1385542 w 1876620"/>
                  <a:gd name="connsiteY20" fmla="*/ 1583801 h 2150697"/>
                  <a:gd name="connsiteX21" fmla="*/ 1350465 w 1876620"/>
                  <a:gd name="connsiteY21" fmla="*/ 1613023 h 2150697"/>
                  <a:gd name="connsiteX22" fmla="*/ 1286157 w 1876620"/>
                  <a:gd name="connsiteY22" fmla="*/ 1613023 h 2150697"/>
                  <a:gd name="connsiteX23" fmla="*/ 1268619 w 1876620"/>
                  <a:gd name="connsiteY23" fmla="*/ 1671466 h 2150697"/>
                  <a:gd name="connsiteX24" fmla="*/ 1356311 w 1876620"/>
                  <a:gd name="connsiteY24" fmla="*/ 1706531 h 2150697"/>
                  <a:gd name="connsiteX25" fmla="*/ 1391388 w 1876620"/>
                  <a:gd name="connsiteY25" fmla="*/ 1764974 h 2150697"/>
                  <a:gd name="connsiteX26" fmla="*/ 1461542 w 1876620"/>
                  <a:gd name="connsiteY26" fmla="*/ 1805884 h 2150697"/>
                  <a:gd name="connsiteX27" fmla="*/ 1508312 w 1876620"/>
                  <a:gd name="connsiteY27" fmla="*/ 1928614 h 2150697"/>
                  <a:gd name="connsiteX28" fmla="*/ 1590158 w 1876620"/>
                  <a:gd name="connsiteY28" fmla="*/ 1957836 h 2150697"/>
                  <a:gd name="connsiteX29" fmla="*/ 1590158 w 1876620"/>
                  <a:gd name="connsiteY29" fmla="*/ 2045500 h 2150697"/>
                  <a:gd name="connsiteX30" fmla="*/ 1426465 w 1876620"/>
                  <a:gd name="connsiteY30" fmla="*/ 2045500 h 2150697"/>
                  <a:gd name="connsiteX31" fmla="*/ 1368004 w 1876620"/>
                  <a:gd name="connsiteY31" fmla="*/ 2103943 h 2150697"/>
                  <a:gd name="connsiteX32" fmla="*/ 1309542 w 1876620"/>
                  <a:gd name="connsiteY32" fmla="*/ 2133164 h 2150697"/>
                  <a:gd name="connsiteX33" fmla="*/ 1023080 w 1876620"/>
                  <a:gd name="connsiteY33" fmla="*/ 2150697 h 2150697"/>
                  <a:gd name="connsiteX34" fmla="*/ 888618 w 1876620"/>
                  <a:gd name="connsiteY34" fmla="*/ 2039656 h 2150697"/>
                  <a:gd name="connsiteX35" fmla="*/ 853541 w 1876620"/>
                  <a:gd name="connsiteY35" fmla="*/ 2063033 h 2150697"/>
                  <a:gd name="connsiteX36" fmla="*/ 783387 w 1876620"/>
                  <a:gd name="connsiteY36" fmla="*/ 2051344 h 2150697"/>
                  <a:gd name="connsiteX37" fmla="*/ 754156 w 1876620"/>
                  <a:gd name="connsiteY37" fmla="*/ 2074721 h 2150697"/>
                  <a:gd name="connsiteX38" fmla="*/ 701540 w 1876620"/>
                  <a:gd name="connsiteY38" fmla="*/ 2051344 h 2150697"/>
                  <a:gd name="connsiteX39" fmla="*/ 643079 w 1876620"/>
                  <a:gd name="connsiteY39" fmla="*/ 1981213 h 2150697"/>
                  <a:gd name="connsiteX40" fmla="*/ 619694 w 1876620"/>
                  <a:gd name="connsiteY40" fmla="*/ 1922770 h 2150697"/>
                  <a:gd name="connsiteX41" fmla="*/ 543694 w 1876620"/>
                  <a:gd name="connsiteY41" fmla="*/ 1870171 h 2150697"/>
                  <a:gd name="connsiteX42" fmla="*/ 502771 w 1876620"/>
                  <a:gd name="connsiteY42" fmla="*/ 1782507 h 2150697"/>
                  <a:gd name="connsiteX43" fmla="*/ 385847 w 1876620"/>
                  <a:gd name="connsiteY43" fmla="*/ 1706531 h 2150697"/>
                  <a:gd name="connsiteX44" fmla="*/ 374155 w 1876620"/>
                  <a:gd name="connsiteY44" fmla="*/ 1648088 h 2150697"/>
                  <a:gd name="connsiteX45" fmla="*/ 307053 w 1876620"/>
                  <a:gd name="connsiteY45" fmla="*/ 1625728 h 2150697"/>
                  <a:gd name="connsiteX46" fmla="*/ 328596 w 1876620"/>
                  <a:gd name="connsiteY46" fmla="*/ 1561282 h 2150697"/>
                  <a:gd name="connsiteX47" fmla="*/ 393152 w 1876620"/>
                  <a:gd name="connsiteY47" fmla="*/ 1446569 h 2150697"/>
                  <a:gd name="connsiteX48" fmla="*/ 490361 w 1876620"/>
                  <a:gd name="connsiteY48" fmla="*/ 1460749 h 2150697"/>
                  <a:gd name="connsiteX49" fmla="*/ 526955 w 1876620"/>
                  <a:gd name="connsiteY49" fmla="*/ 1518196 h 2150697"/>
                  <a:gd name="connsiteX50" fmla="*/ 695851 w 1876620"/>
                  <a:gd name="connsiteY50" fmla="*/ 1496199 h 2150697"/>
                  <a:gd name="connsiteX51" fmla="*/ 709738 w 1876620"/>
                  <a:gd name="connsiteY51" fmla="*/ 1536012 h 2150697"/>
                  <a:gd name="connsiteX52" fmla="*/ 780111 w 1876620"/>
                  <a:gd name="connsiteY52" fmla="*/ 1532195 h 2150697"/>
                  <a:gd name="connsiteX53" fmla="*/ 830405 w 1876620"/>
                  <a:gd name="connsiteY53" fmla="*/ 1486564 h 2150697"/>
                  <a:gd name="connsiteX54" fmla="*/ 883325 w 1876620"/>
                  <a:gd name="connsiteY54" fmla="*/ 1484564 h 2150697"/>
                  <a:gd name="connsiteX55" fmla="*/ 882012 w 1876620"/>
                  <a:gd name="connsiteY55" fmla="*/ 1450933 h 2150697"/>
                  <a:gd name="connsiteX56" fmla="*/ 933806 w 1876620"/>
                  <a:gd name="connsiteY56" fmla="*/ 1430208 h 2150697"/>
                  <a:gd name="connsiteX57" fmla="*/ 1044527 w 1876620"/>
                  <a:gd name="connsiteY57" fmla="*/ 1502926 h 2150697"/>
                  <a:gd name="connsiteX58" fmla="*/ 1166695 w 1876620"/>
                  <a:gd name="connsiteY58" fmla="*/ 1361308 h 2150697"/>
                  <a:gd name="connsiteX59" fmla="*/ 1172512 w 1876620"/>
                  <a:gd name="connsiteY59" fmla="*/ 1266775 h 2150697"/>
                  <a:gd name="connsiteX60" fmla="*/ 1211546 w 1876620"/>
                  <a:gd name="connsiteY60" fmla="*/ 1258049 h 2150697"/>
                  <a:gd name="connsiteX61" fmla="*/ 1219803 w 1876620"/>
                  <a:gd name="connsiteY61" fmla="*/ 1219690 h 2150697"/>
                  <a:gd name="connsiteX62" fmla="*/ 1223334 w 1876620"/>
                  <a:gd name="connsiteY62" fmla="*/ 1213308 h 2150697"/>
                  <a:gd name="connsiteX63" fmla="*/ 1535504 w 1876620"/>
                  <a:gd name="connsiteY63" fmla="*/ 1188719 h 2150697"/>
                  <a:gd name="connsiteX64" fmla="*/ 1496619 w 1876620"/>
                  <a:gd name="connsiteY64" fmla="*/ 1233144 h 2150697"/>
                  <a:gd name="connsiteX65" fmla="*/ 1494361 w 1876620"/>
                  <a:gd name="connsiteY65" fmla="*/ 1244432 h 2150697"/>
                  <a:gd name="connsiteX66" fmla="*/ 1496605 w 1876620"/>
                  <a:gd name="connsiteY66" fmla="*/ 1233143 h 2150697"/>
                  <a:gd name="connsiteX67" fmla="*/ 1535504 w 1876620"/>
                  <a:gd name="connsiteY67" fmla="*/ 1188719 h 2150697"/>
                  <a:gd name="connsiteX68" fmla="*/ 47245 w 1876620"/>
                  <a:gd name="connsiteY68" fmla="*/ 1118632 h 2150697"/>
                  <a:gd name="connsiteX69" fmla="*/ 58551 w 1876620"/>
                  <a:gd name="connsiteY69" fmla="*/ 1174787 h 2150697"/>
                  <a:gd name="connsiteX70" fmla="*/ 70524 w 1876620"/>
                  <a:gd name="connsiteY70" fmla="*/ 1197612 h 2150697"/>
                  <a:gd name="connsiteX71" fmla="*/ 58462 w 1876620"/>
                  <a:gd name="connsiteY71" fmla="*/ 1174701 h 2150697"/>
                  <a:gd name="connsiteX72" fmla="*/ 47245 w 1876620"/>
                  <a:gd name="connsiteY72" fmla="*/ 1118632 h 2150697"/>
                  <a:gd name="connsiteX73" fmla="*/ 46728 w 1876620"/>
                  <a:gd name="connsiteY73" fmla="*/ 1116067 h 2150697"/>
                  <a:gd name="connsiteX74" fmla="*/ 46767 w 1876620"/>
                  <a:gd name="connsiteY74" fmla="*/ 1116259 h 2150697"/>
                  <a:gd name="connsiteX75" fmla="*/ 0 w 1876620"/>
                  <a:gd name="connsiteY75" fmla="*/ 1122103 h 2150697"/>
                  <a:gd name="connsiteX76" fmla="*/ 0 w 1876620"/>
                  <a:gd name="connsiteY76" fmla="*/ 1121885 h 2150697"/>
                  <a:gd name="connsiteX77" fmla="*/ 46728 w 1876620"/>
                  <a:gd name="connsiteY77" fmla="*/ 1116067 h 2150697"/>
                  <a:gd name="connsiteX78" fmla="*/ 29250 w 1876620"/>
                  <a:gd name="connsiteY78" fmla="*/ 981815 h 2150697"/>
                  <a:gd name="connsiteX79" fmla="*/ 16836 w 1876620"/>
                  <a:gd name="connsiteY79" fmla="*/ 1026448 h 2150697"/>
                  <a:gd name="connsiteX80" fmla="*/ 29231 w 1876620"/>
                  <a:gd name="connsiteY80" fmla="*/ 981840 h 2150697"/>
                  <a:gd name="connsiteX81" fmla="*/ 29250 w 1876620"/>
                  <a:gd name="connsiteY81" fmla="*/ 981815 h 2150697"/>
                  <a:gd name="connsiteX82" fmla="*/ 1650158 w 1876620"/>
                  <a:gd name="connsiteY82" fmla="*/ 892635 h 2150697"/>
                  <a:gd name="connsiteX83" fmla="*/ 1654466 w 1876620"/>
                  <a:gd name="connsiteY83" fmla="*/ 970151 h 2150697"/>
                  <a:gd name="connsiteX84" fmla="*/ 1619389 w 1876620"/>
                  <a:gd name="connsiteY84" fmla="*/ 1092881 h 2150697"/>
                  <a:gd name="connsiteX85" fmla="*/ 1619352 w 1876620"/>
                  <a:gd name="connsiteY85" fmla="*/ 1092923 h 2150697"/>
                  <a:gd name="connsiteX86" fmla="*/ 1654428 w 1876620"/>
                  <a:gd name="connsiteY86" fmla="*/ 969905 h 2150697"/>
                  <a:gd name="connsiteX87" fmla="*/ 1650158 w 1876620"/>
                  <a:gd name="connsiteY87" fmla="*/ 892635 h 2150697"/>
                  <a:gd name="connsiteX88" fmla="*/ 193630 w 1876620"/>
                  <a:gd name="connsiteY88" fmla="*/ 767170 h 2150697"/>
                  <a:gd name="connsiteX89" fmla="*/ 122731 w 1876620"/>
                  <a:gd name="connsiteY89" fmla="*/ 777567 h 2150697"/>
                  <a:gd name="connsiteX90" fmla="*/ 106904 w 1876620"/>
                  <a:gd name="connsiteY90" fmla="*/ 830159 h 2150697"/>
                  <a:gd name="connsiteX91" fmla="*/ 122770 w 1876620"/>
                  <a:gd name="connsiteY91" fmla="*/ 777290 h 2150697"/>
                  <a:gd name="connsiteX92" fmla="*/ 193630 w 1876620"/>
                  <a:gd name="connsiteY92" fmla="*/ 767170 h 2150697"/>
                  <a:gd name="connsiteX93" fmla="*/ 1680264 w 1876620"/>
                  <a:gd name="connsiteY93" fmla="*/ 738417 h 2150697"/>
                  <a:gd name="connsiteX94" fmla="*/ 1648627 w 1876620"/>
                  <a:gd name="connsiteY94" fmla="*/ 864926 h 2150697"/>
                  <a:gd name="connsiteX95" fmla="*/ 1648611 w 1876620"/>
                  <a:gd name="connsiteY95" fmla="*/ 864646 h 2150697"/>
                  <a:gd name="connsiteX96" fmla="*/ 1680264 w 1876620"/>
                  <a:gd name="connsiteY96" fmla="*/ 738417 h 2150697"/>
                  <a:gd name="connsiteX97" fmla="*/ 1876578 w 1876620"/>
                  <a:gd name="connsiteY97" fmla="*/ 490886 h 2150697"/>
                  <a:gd name="connsiteX98" fmla="*/ 1876620 w 1876620"/>
                  <a:gd name="connsiteY98" fmla="*/ 490920 h 2150697"/>
                  <a:gd name="connsiteX99" fmla="*/ 1871955 w 1876620"/>
                  <a:gd name="connsiteY99" fmla="*/ 511907 h 2150697"/>
                  <a:gd name="connsiteX100" fmla="*/ 1876578 w 1876620"/>
                  <a:gd name="connsiteY100" fmla="*/ 490886 h 2150697"/>
                  <a:gd name="connsiteX101" fmla="*/ 356558 w 1876620"/>
                  <a:gd name="connsiteY101" fmla="*/ 251307 h 2150697"/>
                  <a:gd name="connsiteX102" fmla="*/ 356558 w 1876620"/>
                  <a:gd name="connsiteY102" fmla="*/ 251454 h 2150697"/>
                  <a:gd name="connsiteX103" fmla="*/ 245539 w 1876620"/>
                  <a:gd name="connsiteY103" fmla="*/ 257449 h 2150697"/>
                  <a:gd name="connsiteX104" fmla="*/ 245539 w 1876620"/>
                  <a:gd name="connsiteY104" fmla="*/ 257148 h 2150697"/>
                  <a:gd name="connsiteX105" fmla="*/ 356558 w 1876620"/>
                  <a:gd name="connsiteY105" fmla="*/ 251307 h 2150697"/>
                  <a:gd name="connsiteX106" fmla="*/ 1736258 w 1876620"/>
                  <a:gd name="connsiteY106" fmla="*/ 128511 h 2150697"/>
                  <a:gd name="connsiteX107" fmla="*/ 1736312 w 1876620"/>
                  <a:gd name="connsiteY107" fmla="*/ 128574 h 2150697"/>
                  <a:gd name="connsiteX108" fmla="*/ 1745273 w 1876620"/>
                  <a:gd name="connsiteY108" fmla="*/ 262944 h 2150697"/>
                  <a:gd name="connsiteX109" fmla="*/ 1736258 w 1876620"/>
                  <a:gd name="connsiteY109" fmla="*/ 128511 h 2150697"/>
                  <a:gd name="connsiteX110" fmla="*/ 1695341 w 1876620"/>
                  <a:gd name="connsiteY110" fmla="*/ 23331 h 2150697"/>
                  <a:gd name="connsiteX111" fmla="*/ 1695389 w 1876620"/>
                  <a:gd name="connsiteY111" fmla="*/ 23377 h 2150697"/>
                  <a:gd name="connsiteX112" fmla="*/ 1701235 w 1876620"/>
                  <a:gd name="connsiteY112" fmla="*/ 87664 h 2150697"/>
                  <a:gd name="connsiteX113" fmla="*/ 1725275 w 1876620"/>
                  <a:gd name="connsiteY113" fmla="*/ 115702 h 2150697"/>
                  <a:gd name="connsiteX114" fmla="*/ 1701156 w 1876620"/>
                  <a:gd name="connsiteY114" fmla="*/ 87839 h 2150697"/>
                  <a:gd name="connsiteX115" fmla="*/ 1695341 w 1876620"/>
                  <a:gd name="connsiteY115" fmla="*/ 23331 h 2150697"/>
                  <a:gd name="connsiteX116" fmla="*/ 1064044 w 1876620"/>
                  <a:gd name="connsiteY116" fmla="*/ 23302 h 2150697"/>
                  <a:gd name="connsiteX117" fmla="*/ 1093234 w 1876620"/>
                  <a:gd name="connsiteY117" fmla="*/ 0 h 2150697"/>
                  <a:gd name="connsiteX118" fmla="*/ 1064044 w 1876620"/>
                  <a:gd name="connsiteY118" fmla="*/ 23302 h 2150697"/>
                  <a:gd name="connsiteX0" fmla="*/ 187078 w 1876620"/>
                  <a:gd name="connsiteY0" fmla="*/ 1396854 h 2127366"/>
                  <a:gd name="connsiteX1" fmla="*/ 187099 w 1876620"/>
                  <a:gd name="connsiteY1" fmla="*/ 1396878 h 2127366"/>
                  <a:gd name="connsiteX2" fmla="*/ 187099 w 1876620"/>
                  <a:gd name="connsiteY2" fmla="*/ 1531224 h 2127366"/>
                  <a:gd name="connsiteX3" fmla="*/ 257285 w 1876620"/>
                  <a:gd name="connsiteY3" fmla="*/ 1560311 h 2127366"/>
                  <a:gd name="connsiteX4" fmla="*/ 266370 w 1876620"/>
                  <a:gd name="connsiteY4" fmla="*/ 1583309 h 2127366"/>
                  <a:gd name="connsiteX5" fmla="*/ 257232 w 1876620"/>
                  <a:gd name="connsiteY5" fmla="*/ 1560470 h 2127366"/>
                  <a:gd name="connsiteX6" fmla="*/ 187078 w 1876620"/>
                  <a:gd name="connsiteY6" fmla="*/ 1531249 h 2127366"/>
                  <a:gd name="connsiteX7" fmla="*/ 187078 w 1876620"/>
                  <a:gd name="connsiteY7" fmla="*/ 1396854 h 2127366"/>
                  <a:gd name="connsiteX8" fmla="*/ 116822 w 1876620"/>
                  <a:gd name="connsiteY8" fmla="*/ 1262539 h 2127366"/>
                  <a:gd name="connsiteX9" fmla="*/ 116914 w 1876620"/>
                  <a:gd name="connsiteY9" fmla="*/ 1262714 h 2127366"/>
                  <a:gd name="connsiteX10" fmla="*/ 93566 w 1876620"/>
                  <a:gd name="connsiteY10" fmla="*/ 1291664 h 2127366"/>
                  <a:gd name="connsiteX11" fmla="*/ 93539 w 1876620"/>
                  <a:gd name="connsiteY11" fmla="*/ 1291633 h 2127366"/>
                  <a:gd name="connsiteX12" fmla="*/ 116822 w 1876620"/>
                  <a:gd name="connsiteY12" fmla="*/ 1262539 h 2127366"/>
                  <a:gd name="connsiteX13" fmla="*/ 1223334 w 1876620"/>
                  <a:gd name="connsiteY13" fmla="*/ 1189977 h 2127366"/>
                  <a:gd name="connsiteX14" fmla="*/ 1263341 w 1876620"/>
                  <a:gd name="connsiteY14" fmla="*/ 1190360 h 2127366"/>
                  <a:gd name="connsiteX15" fmla="*/ 1259025 w 1876620"/>
                  <a:gd name="connsiteY15" fmla="*/ 1391061 h 2127366"/>
                  <a:gd name="connsiteX16" fmla="*/ 1321891 w 1876620"/>
                  <a:gd name="connsiteY16" fmla="*/ 1396878 h 2127366"/>
                  <a:gd name="connsiteX17" fmla="*/ 1336154 w 1876620"/>
                  <a:gd name="connsiteY17" fmla="*/ 1492138 h 2127366"/>
                  <a:gd name="connsiteX18" fmla="*/ 1390200 w 1876620"/>
                  <a:gd name="connsiteY18" fmla="*/ 1484321 h 2127366"/>
                  <a:gd name="connsiteX19" fmla="*/ 1402172 w 1876620"/>
                  <a:gd name="connsiteY19" fmla="*/ 1360972 h 2127366"/>
                  <a:gd name="connsiteX20" fmla="*/ 1385542 w 1876620"/>
                  <a:gd name="connsiteY20" fmla="*/ 1560470 h 2127366"/>
                  <a:gd name="connsiteX21" fmla="*/ 1350465 w 1876620"/>
                  <a:gd name="connsiteY21" fmla="*/ 1589692 h 2127366"/>
                  <a:gd name="connsiteX22" fmla="*/ 1286157 w 1876620"/>
                  <a:gd name="connsiteY22" fmla="*/ 1589692 h 2127366"/>
                  <a:gd name="connsiteX23" fmla="*/ 1268619 w 1876620"/>
                  <a:gd name="connsiteY23" fmla="*/ 1648135 h 2127366"/>
                  <a:gd name="connsiteX24" fmla="*/ 1356311 w 1876620"/>
                  <a:gd name="connsiteY24" fmla="*/ 1683200 h 2127366"/>
                  <a:gd name="connsiteX25" fmla="*/ 1391388 w 1876620"/>
                  <a:gd name="connsiteY25" fmla="*/ 1741643 h 2127366"/>
                  <a:gd name="connsiteX26" fmla="*/ 1461542 w 1876620"/>
                  <a:gd name="connsiteY26" fmla="*/ 1782553 h 2127366"/>
                  <a:gd name="connsiteX27" fmla="*/ 1508312 w 1876620"/>
                  <a:gd name="connsiteY27" fmla="*/ 1905283 h 2127366"/>
                  <a:gd name="connsiteX28" fmla="*/ 1590158 w 1876620"/>
                  <a:gd name="connsiteY28" fmla="*/ 1934505 h 2127366"/>
                  <a:gd name="connsiteX29" fmla="*/ 1590158 w 1876620"/>
                  <a:gd name="connsiteY29" fmla="*/ 2022169 h 2127366"/>
                  <a:gd name="connsiteX30" fmla="*/ 1426465 w 1876620"/>
                  <a:gd name="connsiteY30" fmla="*/ 2022169 h 2127366"/>
                  <a:gd name="connsiteX31" fmla="*/ 1368004 w 1876620"/>
                  <a:gd name="connsiteY31" fmla="*/ 2080612 h 2127366"/>
                  <a:gd name="connsiteX32" fmla="*/ 1309542 w 1876620"/>
                  <a:gd name="connsiteY32" fmla="*/ 2109833 h 2127366"/>
                  <a:gd name="connsiteX33" fmla="*/ 1023080 w 1876620"/>
                  <a:gd name="connsiteY33" fmla="*/ 2127366 h 2127366"/>
                  <a:gd name="connsiteX34" fmla="*/ 888618 w 1876620"/>
                  <a:gd name="connsiteY34" fmla="*/ 2016325 h 2127366"/>
                  <a:gd name="connsiteX35" fmla="*/ 853541 w 1876620"/>
                  <a:gd name="connsiteY35" fmla="*/ 2039702 h 2127366"/>
                  <a:gd name="connsiteX36" fmla="*/ 783387 w 1876620"/>
                  <a:gd name="connsiteY36" fmla="*/ 2028013 h 2127366"/>
                  <a:gd name="connsiteX37" fmla="*/ 754156 w 1876620"/>
                  <a:gd name="connsiteY37" fmla="*/ 2051390 h 2127366"/>
                  <a:gd name="connsiteX38" fmla="*/ 701540 w 1876620"/>
                  <a:gd name="connsiteY38" fmla="*/ 2028013 h 2127366"/>
                  <a:gd name="connsiteX39" fmla="*/ 643079 w 1876620"/>
                  <a:gd name="connsiteY39" fmla="*/ 1957882 h 2127366"/>
                  <a:gd name="connsiteX40" fmla="*/ 619694 w 1876620"/>
                  <a:gd name="connsiteY40" fmla="*/ 1899439 h 2127366"/>
                  <a:gd name="connsiteX41" fmla="*/ 543694 w 1876620"/>
                  <a:gd name="connsiteY41" fmla="*/ 1846840 h 2127366"/>
                  <a:gd name="connsiteX42" fmla="*/ 502771 w 1876620"/>
                  <a:gd name="connsiteY42" fmla="*/ 1759176 h 2127366"/>
                  <a:gd name="connsiteX43" fmla="*/ 385847 w 1876620"/>
                  <a:gd name="connsiteY43" fmla="*/ 1683200 h 2127366"/>
                  <a:gd name="connsiteX44" fmla="*/ 374155 w 1876620"/>
                  <a:gd name="connsiteY44" fmla="*/ 1624757 h 2127366"/>
                  <a:gd name="connsiteX45" fmla="*/ 307053 w 1876620"/>
                  <a:gd name="connsiteY45" fmla="*/ 1602397 h 2127366"/>
                  <a:gd name="connsiteX46" fmla="*/ 328596 w 1876620"/>
                  <a:gd name="connsiteY46" fmla="*/ 1537951 h 2127366"/>
                  <a:gd name="connsiteX47" fmla="*/ 393152 w 1876620"/>
                  <a:gd name="connsiteY47" fmla="*/ 1423238 h 2127366"/>
                  <a:gd name="connsiteX48" fmla="*/ 490361 w 1876620"/>
                  <a:gd name="connsiteY48" fmla="*/ 1437418 h 2127366"/>
                  <a:gd name="connsiteX49" fmla="*/ 526955 w 1876620"/>
                  <a:gd name="connsiteY49" fmla="*/ 1494865 h 2127366"/>
                  <a:gd name="connsiteX50" fmla="*/ 695851 w 1876620"/>
                  <a:gd name="connsiteY50" fmla="*/ 1472868 h 2127366"/>
                  <a:gd name="connsiteX51" fmla="*/ 709738 w 1876620"/>
                  <a:gd name="connsiteY51" fmla="*/ 1512681 h 2127366"/>
                  <a:gd name="connsiteX52" fmla="*/ 780111 w 1876620"/>
                  <a:gd name="connsiteY52" fmla="*/ 1508864 h 2127366"/>
                  <a:gd name="connsiteX53" fmla="*/ 830405 w 1876620"/>
                  <a:gd name="connsiteY53" fmla="*/ 1463233 h 2127366"/>
                  <a:gd name="connsiteX54" fmla="*/ 883325 w 1876620"/>
                  <a:gd name="connsiteY54" fmla="*/ 1461233 h 2127366"/>
                  <a:gd name="connsiteX55" fmla="*/ 882012 w 1876620"/>
                  <a:gd name="connsiteY55" fmla="*/ 1427602 h 2127366"/>
                  <a:gd name="connsiteX56" fmla="*/ 933806 w 1876620"/>
                  <a:gd name="connsiteY56" fmla="*/ 1406877 h 2127366"/>
                  <a:gd name="connsiteX57" fmla="*/ 1044527 w 1876620"/>
                  <a:gd name="connsiteY57" fmla="*/ 1479595 h 2127366"/>
                  <a:gd name="connsiteX58" fmla="*/ 1166695 w 1876620"/>
                  <a:gd name="connsiteY58" fmla="*/ 1337977 h 2127366"/>
                  <a:gd name="connsiteX59" fmla="*/ 1172512 w 1876620"/>
                  <a:gd name="connsiteY59" fmla="*/ 1243444 h 2127366"/>
                  <a:gd name="connsiteX60" fmla="*/ 1211546 w 1876620"/>
                  <a:gd name="connsiteY60" fmla="*/ 1234718 h 2127366"/>
                  <a:gd name="connsiteX61" fmla="*/ 1219803 w 1876620"/>
                  <a:gd name="connsiteY61" fmla="*/ 1196359 h 2127366"/>
                  <a:gd name="connsiteX62" fmla="*/ 1223334 w 1876620"/>
                  <a:gd name="connsiteY62" fmla="*/ 1189977 h 2127366"/>
                  <a:gd name="connsiteX63" fmla="*/ 1535504 w 1876620"/>
                  <a:gd name="connsiteY63" fmla="*/ 1165388 h 2127366"/>
                  <a:gd name="connsiteX64" fmla="*/ 1496619 w 1876620"/>
                  <a:gd name="connsiteY64" fmla="*/ 1209813 h 2127366"/>
                  <a:gd name="connsiteX65" fmla="*/ 1494361 w 1876620"/>
                  <a:gd name="connsiteY65" fmla="*/ 1221101 h 2127366"/>
                  <a:gd name="connsiteX66" fmla="*/ 1496605 w 1876620"/>
                  <a:gd name="connsiteY66" fmla="*/ 1209812 h 2127366"/>
                  <a:gd name="connsiteX67" fmla="*/ 1535504 w 1876620"/>
                  <a:gd name="connsiteY67" fmla="*/ 1165388 h 2127366"/>
                  <a:gd name="connsiteX68" fmla="*/ 47245 w 1876620"/>
                  <a:gd name="connsiteY68" fmla="*/ 1095301 h 2127366"/>
                  <a:gd name="connsiteX69" fmla="*/ 58551 w 1876620"/>
                  <a:gd name="connsiteY69" fmla="*/ 1151456 h 2127366"/>
                  <a:gd name="connsiteX70" fmla="*/ 70524 w 1876620"/>
                  <a:gd name="connsiteY70" fmla="*/ 1174281 h 2127366"/>
                  <a:gd name="connsiteX71" fmla="*/ 58462 w 1876620"/>
                  <a:gd name="connsiteY71" fmla="*/ 1151370 h 2127366"/>
                  <a:gd name="connsiteX72" fmla="*/ 47245 w 1876620"/>
                  <a:gd name="connsiteY72" fmla="*/ 1095301 h 2127366"/>
                  <a:gd name="connsiteX73" fmla="*/ 46728 w 1876620"/>
                  <a:gd name="connsiteY73" fmla="*/ 1092736 h 2127366"/>
                  <a:gd name="connsiteX74" fmla="*/ 46767 w 1876620"/>
                  <a:gd name="connsiteY74" fmla="*/ 1092928 h 2127366"/>
                  <a:gd name="connsiteX75" fmla="*/ 0 w 1876620"/>
                  <a:gd name="connsiteY75" fmla="*/ 1098772 h 2127366"/>
                  <a:gd name="connsiteX76" fmla="*/ 0 w 1876620"/>
                  <a:gd name="connsiteY76" fmla="*/ 1098554 h 2127366"/>
                  <a:gd name="connsiteX77" fmla="*/ 46728 w 1876620"/>
                  <a:gd name="connsiteY77" fmla="*/ 1092736 h 2127366"/>
                  <a:gd name="connsiteX78" fmla="*/ 29250 w 1876620"/>
                  <a:gd name="connsiteY78" fmla="*/ 958484 h 2127366"/>
                  <a:gd name="connsiteX79" fmla="*/ 16836 w 1876620"/>
                  <a:gd name="connsiteY79" fmla="*/ 1003117 h 2127366"/>
                  <a:gd name="connsiteX80" fmla="*/ 29231 w 1876620"/>
                  <a:gd name="connsiteY80" fmla="*/ 958509 h 2127366"/>
                  <a:gd name="connsiteX81" fmla="*/ 29250 w 1876620"/>
                  <a:gd name="connsiteY81" fmla="*/ 958484 h 2127366"/>
                  <a:gd name="connsiteX82" fmla="*/ 1650158 w 1876620"/>
                  <a:gd name="connsiteY82" fmla="*/ 869304 h 2127366"/>
                  <a:gd name="connsiteX83" fmla="*/ 1654466 w 1876620"/>
                  <a:gd name="connsiteY83" fmla="*/ 946820 h 2127366"/>
                  <a:gd name="connsiteX84" fmla="*/ 1619389 w 1876620"/>
                  <a:gd name="connsiteY84" fmla="*/ 1069550 h 2127366"/>
                  <a:gd name="connsiteX85" fmla="*/ 1619352 w 1876620"/>
                  <a:gd name="connsiteY85" fmla="*/ 1069592 h 2127366"/>
                  <a:gd name="connsiteX86" fmla="*/ 1654428 w 1876620"/>
                  <a:gd name="connsiteY86" fmla="*/ 946574 h 2127366"/>
                  <a:gd name="connsiteX87" fmla="*/ 1650158 w 1876620"/>
                  <a:gd name="connsiteY87" fmla="*/ 869304 h 2127366"/>
                  <a:gd name="connsiteX88" fmla="*/ 193630 w 1876620"/>
                  <a:gd name="connsiteY88" fmla="*/ 743839 h 2127366"/>
                  <a:gd name="connsiteX89" fmla="*/ 122731 w 1876620"/>
                  <a:gd name="connsiteY89" fmla="*/ 754236 h 2127366"/>
                  <a:gd name="connsiteX90" fmla="*/ 106904 w 1876620"/>
                  <a:gd name="connsiteY90" fmla="*/ 806828 h 2127366"/>
                  <a:gd name="connsiteX91" fmla="*/ 122770 w 1876620"/>
                  <a:gd name="connsiteY91" fmla="*/ 753959 h 2127366"/>
                  <a:gd name="connsiteX92" fmla="*/ 193630 w 1876620"/>
                  <a:gd name="connsiteY92" fmla="*/ 743839 h 2127366"/>
                  <a:gd name="connsiteX93" fmla="*/ 1680264 w 1876620"/>
                  <a:gd name="connsiteY93" fmla="*/ 715086 h 2127366"/>
                  <a:gd name="connsiteX94" fmla="*/ 1648627 w 1876620"/>
                  <a:gd name="connsiteY94" fmla="*/ 841595 h 2127366"/>
                  <a:gd name="connsiteX95" fmla="*/ 1648611 w 1876620"/>
                  <a:gd name="connsiteY95" fmla="*/ 841315 h 2127366"/>
                  <a:gd name="connsiteX96" fmla="*/ 1680264 w 1876620"/>
                  <a:gd name="connsiteY96" fmla="*/ 715086 h 2127366"/>
                  <a:gd name="connsiteX97" fmla="*/ 1876578 w 1876620"/>
                  <a:gd name="connsiteY97" fmla="*/ 467555 h 2127366"/>
                  <a:gd name="connsiteX98" fmla="*/ 1876620 w 1876620"/>
                  <a:gd name="connsiteY98" fmla="*/ 467589 h 2127366"/>
                  <a:gd name="connsiteX99" fmla="*/ 1871955 w 1876620"/>
                  <a:gd name="connsiteY99" fmla="*/ 488576 h 2127366"/>
                  <a:gd name="connsiteX100" fmla="*/ 1876578 w 1876620"/>
                  <a:gd name="connsiteY100" fmla="*/ 467555 h 2127366"/>
                  <a:gd name="connsiteX101" fmla="*/ 356558 w 1876620"/>
                  <a:gd name="connsiteY101" fmla="*/ 227976 h 2127366"/>
                  <a:gd name="connsiteX102" fmla="*/ 356558 w 1876620"/>
                  <a:gd name="connsiteY102" fmla="*/ 228123 h 2127366"/>
                  <a:gd name="connsiteX103" fmla="*/ 245539 w 1876620"/>
                  <a:gd name="connsiteY103" fmla="*/ 234118 h 2127366"/>
                  <a:gd name="connsiteX104" fmla="*/ 245539 w 1876620"/>
                  <a:gd name="connsiteY104" fmla="*/ 233817 h 2127366"/>
                  <a:gd name="connsiteX105" fmla="*/ 356558 w 1876620"/>
                  <a:gd name="connsiteY105" fmla="*/ 227976 h 2127366"/>
                  <a:gd name="connsiteX106" fmla="*/ 1736258 w 1876620"/>
                  <a:gd name="connsiteY106" fmla="*/ 105180 h 2127366"/>
                  <a:gd name="connsiteX107" fmla="*/ 1736312 w 1876620"/>
                  <a:gd name="connsiteY107" fmla="*/ 105243 h 2127366"/>
                  <a:gd name="connsiteX108" fmla="*/ 1745273 w 1876620"/>
                  <a:gd name="connsiteY108" fmla="*/ 239613 h 2127366"/>
                  <a:gd name="connsiteX109" fmla="*/ 1736258 w 1876620"/>
                  <a:gd name="connsiteY109" fmla="*/ 105180 h 2127366"/>
                  <a:gd name="connsiteX110" fmla="*/ 1695341 w 1876620"/>
                  <a:gd name="connsiteY110" fmla="*/ 0 h 2127366"/>
                  <a:gd name="connsiteX111" fmla="*/ 1695389 w 1876620"/>
                  <a:gd name="connsiteY111" fmla="*/ 46 h 2127366"/>
                  <a:gd name="connsiteX112" fmla="*/ 1701235 w 1876620"/>
                  <a:gd name="connsiteY112" fmla="*/ 64333 h 2127366"/>
                  <a:gd name="connsiteX113" fmla="*/ 1725275 w 1876620"/>
                  <a:gd name="connsiteY113" fmla="*/ 92371 h 2127366"/>
                  <a:gd name="connsiteX114" fmla="*/ 1701156 w 1876620"/>
                  <a:gd name="connsiteY114" fmla="*/ 64508 h 2127366"/>
                  <a:gd name="connsiteX115" fmla="*/ 1695341 w 1876620"/>
                  <a:gd name="connsiteY115" fmla="*/ 0 h 2127366"/>
                  <a:gd name="connsiteX0" fmla="*/ 187078 w 1876620"/>
                  <a:gd name="connsiteY0" fmla="*/ 1396808 h 2127320"/>
                  <a:gd name="connsiteX1" fmla="*/ 187099 w 1876620"/>
                  <a:gd name="connsiteY1" fmla="*/ 1396832 h 2127320"/>
                  <a:gd name="connsiteX2" fmla="*/ 187099 w 1876620"/>
                  <a:gd name="connsiteY2" fmla="*/ 1531178 h 2127320"/>
                  <a:gd name="connsiteX3" fmla="*/ 257285 w 1876620"/>
                  <a:gd name="connsiteY3" fmla="*/ 1560265 h 2127320"/>
                  <a:gd name="connsiteX4" fmla="*/ 266370 w 1876620"/>
                  <a:gd name="connsiteY4" fmla="*/ 1583263 h 2127320"/>
                  <a:gd name="connsiteX5" fmla="*/ 257232 w 1876620"/>
                  <a:gd name="connsiteY5" fmla="*/ 1560424 h 2127320"/>
                  <a:gd name="connsiteX6" fmla="*/ 187078 w 1876620"/>
                  <a:gd name="connsiteY6" fmla="*/ 1531203 h 2127320"/>
                  <a:gd name="connsiteX7" fmla="*/ 187078 w 1876620"/>
                  <a:gd name="connsiteY7" fmla="*/ 1396808 h 2127320"/>
                  <a:gd name="connsiteX8" fmla="*/ 116822 w 1876620"/>
                  <a:gd name="connsiteY8" fmla="*/ 1262493 h 2127320"/>
                  <a:gd name="connsiteX9" fmla="*/ 116914 w 1876620"/>
                  <a:gd name="connsiteY9" fmla="*/ 1262668 h 2127320"/>
                  <a:gd name="connsiteX10" fmla="*/ 93566 w 1876620"/>
                  <a:gd name="connsiteY10" fmla="*/ 1291618 h 2127320"/>
                  <a:gd name="connsiteX11" fmla="*/ 93539 w 1876620"/>
                  <a:gd name="connsiteY11" fmla="*/ 1291587 h 2127320"/>
                  <a:gd name="connsiteX12" fmla="*/ 116822 w 1876620"/>
                  <a:gd name="connsiteY12" fmla="*/ 1262493 h 2127320"/>
                  <a:gd name="connsiteX13" fmla="*/ 1223334 w 1876620"/>
                  <a:gd name="connsiteY13" fmla="*/ 1189931 h 2127320"/>
                  <a:gd name="connsiteX14" fmla="*/ 1263341 w 1876620"/>
                  <a:gd name="connsiteY14" fmla="*/ 1190314 h 2127320"/>
                  <a:gd name="connsiteX15" fmla="*/ 1259025 w 1876620"/>
                  <a:gd name="connsiteY15" fmla="*/ 1391015 h 2127320"/>
                  <a:gd name="connsiteX16" fmla="*/ 1321891 w 1876620"/>
                  <a:gd name="connsiteY16" fmla="*/ 1396832 h 2127320"/>
                  <a:gd name="connsiteX17" fmla="*/ 1336154 w 1876620"/>
                  <a:gd name="connsiteY17" fmla="*/ 1492092 h 2127320"/>
                  <a:gd name="connsiteX18" fmla="*/ 1390200 w 1876620"/>
                  <a:gd name="connsiteY18" fmla="*/ 1484275 h 2127320"/>
                  <a:gd name="connsiteX19" fmla="*/ 1402172 w 1876620"/>
                  <a:gd name="connsiteY19" fmla="*/ 1360926 h 2127320"/>
                  <a:gd name="connsiteX20" fmla="*/ 1385542 w 1876620"/>
                  <a:gd name="connsiteY20" fmla="*/ 1560424 h 2127320"/>
                  <a:gd name="connsiteX21" fmla="*/ 1350465 w 1876620"/>
                  <a:gd name="connsiteY21" fmla="*/ 1589646 h 2127320"/>
                  <a:gd name="connsiteX22" fmla="*/ 1286157 w 1876620"/>
                  <a:gd name="connsiteY22" fmla="*/ 1589646 h 2127320"/>
                  <a:gd name="connsiteX23" fmla="*/ 1268619 w 1876620"/>
                  <a:gd name="connsiteY23" fmla="*/ 1648089 h 2127320"/>
                  <a:gd name="connsiteX24" fmla="*/ 1356311 w 1876620"/>
                  <a:gd name="connsiteY24" fmla="*/ 1683154 h 2127320"/>
                  <a:gd name="connsiteX25" fmla="*/ 1391388 w 1876620"/>
                  <a:gd name="connsiteY25" fmla="*/ 1741597 h 2127320"/>
                  <a:gd name="connsiteX26" fmla="*/ 1461542 w 1876620"/>
                  <a:gd name="connsiteY26" fmla="*/ 1782507 h 2127320"/>
                  <a:gd name="connsiteX27" fmla="*/ 1508312 w 1876620"/>
                  <a:gd name="connsiteY27" fmla="*/ 1905237 h 2127320"/>
                  <a:gd name="connsiteX28" fmla="*/ 1590158 w 1876620"/>
                  <a:gd name="connsiteY28" fmla="*/ 1934459 h 2127320"/>
                  <a:gd name="connsiteX29" fmla="*/ 1590158 w 1876620"/>
                  <a:gd name="connsiteY29" fmla="*/ 2022123 h 2127320"/>
                  <a:gd name="connsiteX30" fmla="*/ 1426465 w 1876620"/>
                  <a:gd name="connsiteY30" fmla="*/ 2022123 h 2127320"/>
                  <a:gd name="connsiteX31" fmla="*/ 1368004 w 1876620"/>
                  <a:gd name="connsiteY31" fmla="*/ 2080566 h 2127320"/>
                  <a:gd name="connsiteX32" fmla="*/ 1309542 w 1876620"/>
                  <a:gd name="connsiteY32" fmla="*/ 2109787 h 2127320"/>
                  <a:gd name="connsiteX33" fmla="*/ 1023080 w 1876620"/>
                  <a:gd name="connsiteY33" fmla="*/ 2127320 h 2127320"/>
                  <a:gd name="connsiteX34" fmla="*/ 888618 w 1876620"/>
                  <a:gd name="connsiteY34" fmla="*/ 2016279 h 2127320"/>
                  <a:gd name="connsiteX35" fmla="*/ 853541 w 1876620"/>
                  <a:gd name="connsiteY35" fmla="*/ 2039656 h 2127320"/>
                  <a:gd name="connsiteX36" fmla="*/ 783387 w 1876620"/>
                  <a:gd name="connsiteY36" fmla="*/ 2027967 h 2127320"/>
                  <a:gd name="connsiteX37" fmla="*/ 754156 w 1876620"/>
                  <a:gd name="connsiteY37" fmla="*/ 2051344 h 2127320"/>
                  <a:gd name="connsiteX38" fmla="*/ 701540 w 1876620"/>
                  <a:gd name="connsiteY38" fmla="*/ 2027967 h 2127320"/>
                  <a:gd name="connsiteX39" fmla="*/ 643079 w 1876620"/>
                  <a:gd name="connsiteY39" fmla="*/ 1957836 h 2127320"/>
                  <a:gd name="connsiteX40" fmla="*/ 619694 w 1876620"/>
                  <a:gd name="connsiteY40" fmla="*/ 1899393 h 2127320"/>
                  <a:gd name="connsiteX41" fmla="*/ 543694 w 1876620"/>
                  <a:gd name="connsiteY41" fmla="*/ 1846794 h 2127320"/>
                  <a:gd name="connsiteX42" fmla="*/ 502771 w 1876620"/>
                  <a:gd name="connsiteY42" fmla="*/ 1759130 h 2127320"/>
                  <a:gd name="connsiteX43" fmla="*/ 385847 w 1876620"/>
                  <a:gd name="connsiteY43" fmla="*/ 1683154 h 2127320"/>
                  <a:gd name="connsiteX44" fmla="*/ 374155 w 1876620"/>
                  <a:gd name="connsiteY44" fmla="*/ 1624711 h 2127320"/>
                  <a:gd name="connsiteX45" fmla="*/ 307053 w 1876620"/>
                  <a:gd name="connsiteY45" fmla="*/ 1602351 h 2127320"/>
                  <a:gd name="connsiteX46" fmla="*/ 328596 w 1876620"/>
                  <a:gd name="connsiteY46" fmla="*/ 1537905 h 2127320"/>
                  <a:gd name="connsiteX47" fmla="*/ 393152 w 1876620"/>
                  <a:gd name="connsiteY47" fmla="*/ 1423192 h 2127320"/>
                  <a:gd name="connsiteX48" fmla="*/ 490361 w 1876620"/>
                  <a:gd name="connsiteY48" fmla="*/ 1437372 h 2127320"/>
                  <a:gd name="connsiteX49" fmla="*/ 526955 w 1876620"/>
                  <a:gd name="connsiteY49" fmla="*/ 1494819 h 2127320"/>
                  <a:gd name="connsiteX50" fmla="*/ 695851 w 1876620"/>
                  <a:gd name="connsiteY50" fmla="*/ 1472822 h 2127320"/>
                  <a:gd name="connsiteX51" fmla="*/ 709738 w 1876620"/>
                  <a:gd name="connsiteY51" fmla="*/ 1512635 h 2127320"/>
                  <a:gd name="connsiteX52" fmla="*/ 780111 w 1876620"/>
                  <a:gd name="connsiteY52" fmla="*/ 1508818 h 2127320"/>
                  <a:gd name="connsiteX53" fmla="*/ 830405 w 1876620"/>
                  <a:gd name="connsiteY53" fmla="*/ 1463187 h 2127320"/>
                  <a:gd name="connsiteX54" fmla="*/ 883325 w 1876620"/>
                  <a:gd name="connsiteY54" fmla="*/ 1461187 h 2127320"/>
                  <a:gd name="connsiteX55" fmla="*/ 882012 w 1876620"/>
                  <a:gd name="connsiteY55" fmla="*/ 1427556 h 2127320"/>
                  <a:gd name="connsiteX56" fmla="*/ 933806 w 1876620"/>
                  <a:gd name="connsiteY56" fmla="*/ 1406831 h 2127320"/>
                  <a:gd name="connsiteX57" fmla="*/ 1044527 w 1876620"/>
                  <a:gd name="connsiteY57" fmla="*/ 1479549 h 2127320"/>
                  <a:gd name="connsiteX58" fmla="*/ 1166695 w 1876620"/>
                  <a:gd name="connsiteY58" fmla="*/ 1337931 h 2127320"/>
                  <a:gd name="connsiteX59" fmla="*/ 1172512 w 1876620"/>
                  <a:gd name="connsiteY59" fmla="*/ 1243398 h 2127320"/>
                  <a:gd name="connsiteX60" fmla="*/ 1211546 w 1876620"/>
                  <a:gd name="connsiteY60" fmla="*/ 1234672 h 2127320"/>
                  <a:gd name="connsiteX61" fmla="*/ 1219803 w 1876620"/>
                  <a:gd name="connsiteY61" fmla="*/ 1196313 h 2127320"/>
                  <a:gd name="connsiteX62" fmla="*/ 1223334 w 1876620"/>
                  <a:gd name="connsiteY62" fmla="*/ 1189931 h 2127320"/>
                  <a:gd name="connsiteX63" fmla="*/ 1535504 w 1876620"/>
                  <a:gd name="connsiteY63" fmla="*/ 1165342 h 2127320"/>
                  <a:gd name="connsiteX64" fmla="*/ 1496619 w 1876620"/>
                  <a:gd name="connsiteY64" fmla="*/ 1209767 h 2127320"/>
                  <a:gd name="connsiteX65" fmla="*/ 1494361 w 1876620"/>
                  <a:gd name="connsiteY65" fmla="*/ 1221055 h 2127320"/>
                  <a:gd name="connsiteX66" fmla="*/ 1496605 w 1876620"/>
                  <a:gd name="connsiteY66" fmla="*/ 1209766 h 2127320"/>
                  <a:gd name="connsiteX67" fmla="*/ 1535504 w 1876620"/>
                  <a:gd name="connsiteY67" fmla="*/ 1165342 h 2127320"/>
                  <a:gd name="connsiteX68" fmla="*/ 47245 w 1876620"/>
                  <a:gd name="connsiteY68" fmla="*/ 1095255 h 2127320"/>
                  <a:gd name="connsiteX69" fmla="*/ 58551 w 1876620"/>
                  <a:gd name="connsiteY69" fmla="*/ 1151410 h 2127320"/>
                  <a:gd name="connsiteX70" fmla="*/ 70524 w 1876620"/>
                  <a:gd name="connsiteY70" fmla="*/ 1174235 h 2127320"/>
                  <a:gd name="connsiteX71" fmla="*/ 58462 w 1876620"/>
                  <a:gd name="connsiteY71" fmla="*/ 1151324 h 2127320"/>
                  <a:gd name="connsiteX72" fmla="*/ 47245 w 1876620"/>
                  <a:gd name="connsiteY72" fmla="*/ 1095255 h 2127320"/>
                  <a:gd name="connsiteX73" fmla="*/ 46728 w 1876620"/>
                  <a:gd name="connsiteY73" fmla="*/ 1092690 h 2127320"/>
                  <a:gd name="connsiteX74" fmla="*/ 46767 w 1876620"/>
                  <a:gd name="connsiteY74" fmla="*/ 1092882 h 2127320"/>
                  <a:gd name="connsiteX75" fmla="*/ 0 w 1876620"/>
                  <a:gd name="connsiteY75" fmla="*/ 1098726 h 2127320"/>
                  <a:gd name="connsiteX76" fmla="*/ 0 w 1876620"/>
                  <a:gd name="connsiteY76" fmla="*/ 1098508 h 2127320"/>
                  <a:gd name="connsiteX77" fmla="*/ 46728 w 1876620"/>
                  <a:gd name="connsiteY77" fmla="*/ 1092690 h 2127320"/>
                  <a:gd name="connsiteX78" fmla="*/ 29250 w 1876620"/>
                  <a:gd name="connsiteY78" fmla="*/ 958438 h 2127320"/>
                  <a:gd name="connsiteX79" fmla="*/ 16836 w 1876620"/>
                  <a:gd name="connsiteY79" fmla="*/ 1003071 h 2127320"/>
                  <a:gd name="connsiteX80" fmla="*/ 29231 w 1876620"/>
                  <a:gd name="connsiteY80" fmla="*/ 958463 h 2127320"/>
                  <a:gd name="connsiteX81" fmla="*/ 29250 w 1876620"/>
                  <a:gd name="connsiteY81" fmla="*/ 958438 h 2127320"/>
                  <a:gd name="connsiteX82" fmla="*/ 1650158 w 1876620"/>
                  <a:gd name="connsiteY82" fmla="*/ 869258 h 2127320"/>
                  <a:gd name="connsiteX83" fmla="*/ 1654466 w 1876620"/>
                  <a:gd name="connsiteY83" fmla="*/ 946774 h 2127320"/>
                  <a:gd name="connsiteX84" fmla="*/ 1619389 w 1876620"/>
                  <a:gd name="connsiteY84" fmla="*/ 1069504 h 2127320"/>
                  <a:gd name="connsiteX85" fmla="*/ 1619352 w 1876620"/>
                  <a:gd name="connsiteY85" fmla="*/ 1069546 h 2127320"/>
                  <a:gd name="connsiteX86" fmla="*/ 1654428 w 1876620"/>
                  <a:gd name="connsiteY86" fmla="*/ 946528 h 2127320"/>
                  <a:gd name="connsiteX87" fmla="*/ 1650158 w 1876620"/>
                  <a:gd name="connsiteY87" fmla="*/ 869258 h 2127320"/>
                  <a:gd name="connsiteX88" fmla="*/ 193630 w 1876620"/>
                  <a:gd name="connsiteY88" fmla="*/ 743793 h 2127320"/>
                  <a:gd name="connsiteX89" fmla="*/ 122731 w 1876620"/>
                  <a:gd name="connsiteY89" fmla="*/ 754190 h 2127320"/>
                  <a:gd name="connsiteX90" fmla="*/ 106904 w 1876620"/>
                  <a:gd name="connsiteY90" fmla="*/ 806782 h 2127320"/>
                  <a:gd name="connsiteX91" fmla="*/ 122770 w 1876620"/>
                  <a:gd name="connsiteY91" fmla="*/ 753913 h 2127320"/>
                  <a:gd name="connsiteX92" fmla="*/ 193630 w 1876620"/>
                  <a:gd name="connsiteY92" fmla="*/ 743793 h 2127320"/>
                  <a:gd name="connsiteX93" fmla="*/ 1680264 w 1876620"/>
                  <a:gd name="connsiteY93" fmla="*/ 715040 h 2127320"/>
                  <a:gd name="connsiteX94" fmla="*/ 1648627 w 1876620"/>
                  <a:gd name="connsiteY94" fmla="*/ 841549 h 2127320"/>
                  <a:gd name="connsiteX95" fmla="*/ 1648611 w 1876620"/>
                  <a:gd name="connsiteY95" fmla="*/ 841269 h 2127320"/>
                  <a:gd name="connsiteX96" fmla="*/ 1680264 w 1876620"/>
                  <a:gd name="connsiteY96" fmla="*/ 715040 h 2127320"/>
                  <a:gd name="connsiteX97" fmla="*/ 1876578 w 1876620"/>
                  <a:gd name="connsiteY97" fmla="*/ 467509 h 2127320"/>
                  <a:gd name="connsiteX98" fmla="*/ 1876620 w 1876620"/>
                  <a:gd name="connsiteY98" fmla="*/ 467543 h 2127320"/>
                  <a:gd name="connsiteX99" fmla="*/ 1871955 w 1876620"/>
                  <a:gd name="connsiteY99" fmla="*/ 488530 h 2127320"/>
                  <a:gd name="connsiteX100" fmla="*/ 1876578 w 1876620"/>
                  <a:gd name="connsiteY100" fmla="*/ 467509 h 2127320"/>
                  <a:gd name="connsiteX101" fmla="*/ 356558 w 1876620"/>
                  <a:gd name="connsiteY101" fmla="*/ 227930 h 2127320"/>
                  <a:gd name="connsiteX102" fmla="*/ 356558 w 1876620"/>
                  <a:gd name="connsiteY102" fmla="*/ 228077 h 2127320"/>
                  <a:gd name="connsiteX103" fmla="*/ 245539 w 1876620"/>
                  <a:gd name="connsiteY103" fmla="*/ 234072 h 2127320"/>
                  <a:gd name="connsiteX104" fmla="*/ 245539 w 1876620"/>
                  <a:gd name="connsiteY104" fmla="*/ 233771 h 2127320"/>
                  <a:gd name="connsiteX105" fmla="*/ 356558 w 1876620"/>
                  <a:gd name="connsiteY105" fmla="*/ 227930 h 2127320"/>
                  <a:gd name="connsiteX106" fmla="*/ 1736258 w 1876620"/>
                  <a:gd name="connsiteY106" fmla="*/ 105134 h 2127320"/>
                  <a:gd name="connsiteX107" fmla="*/ 1736312 w 1876620"/>
                  <a:gd name="connsiteY107" fmla="*/ 105197 h 2127320"/>
                  <a:gd name="connsiteX108" fmla="*/ 1745273 w 1876620"/>
                  <a:gd name="connsiteY108" fmla="*/ 239567 h 2127320"/>
                  <a:gd name="connsiteX109" fmla="*/ 1736258 w 1876620"/>
                  <a:gd name="connsiteY109" fmla="*/ 105134 h 2127320"/>
                  <a:gd name="connsiteX110" fmla="*/ 1701156 w 1876620"/>
                  <a:gd name="connsiteY110" fmla="*/ 64462 h 2127320"/>
                  <a:gd name="connsiteX111" fmla="*/ 1695389 w 1876620"/>
                  <a:gd name="connsiteY111" fmla="*/ 0 h 2127320"/>
                  <a:gd name="connsiteX112" fmla="*/ 1701235 w 1876620"/>
                  <a:gd name="connsiteY112" fmla="*/ 64287 h 2127320"/>
                  <a:gd name="connsiteX113" fmla="*/ 1725275 w 1876620"/>
                  <a:gd name="connsiteY113" fmla="*/ 92325 h 2127320"/>
                  <a:gd name="connsiteX114" fmla="*/ 1701156 w 1876620"/>
                  <a:gd name="connsiteY114" fmla="*/ 64462 h 2127320"/>
                  <a:gd name="connsiteX0" fmla="*/ 187078 w 1876620"/>
                  <a:gd name="connsiteY0" fmla="*/ 1396808 h 2127320"/>
                  <a:gd name="connsiteX1" fmla="*/ 187099 w 1876620"/>
                  <a:gd name="connsiteY1" fmla="*/ 1396832 h 2127320"/>
                  <a:gd name="connsiteX2" fmla="*/ 187099 w 1876620"/>
                  <a:gd name="connsiteY2" fmla="*/ 1531178 h 2127320"/>
                  <a:gd name="connsiteX3" fmla="*/ 257285 w 1876620"/>
                  <a:gd name="connsiteY3" fmla="*/ 1560265 h 2127320"/>
                  <a:gd name="connsiteX4" fmla="*/ 266370 w 1876620"/>
                  <a:gd name="connsiteY4" fmla="*/ 1583263 h 2127320"/>
                  <a:gd name="connsiteX5" fmla="*/ 257232 w 1876620"/>
                  <a:gd name="connsiteY5" fmla="*/ 1560424 h 2127320"/>
                  <a:gd name="connsiteX6" fmla="*/ 187078 w 1876620"/>
                  <a:gd name="connsiteY6" fmla="*/ 1531203 h 2127320"/>
                  <a:gd name="connsiteX7" fmla="*/ 187078 w 1876620"/>
                  <a:gd name="connsiteY7" fmla="*/ 1396808 h 2127320"/>
                  <a:gd name="connsiteX8" fmla="*/ 116822 w 1876620"/>
                  <a:gd name="connsiteY8" fmla="*/ 1262493 h 2127320"/>
                  <a:gd name="connsiteX9" fmla="*/ 116914 w 1876620"/>
                  <a:gd name="connsiteY9" fmla="*/ 1262668 h 2127320"/>
                  <a:gd name="connsiteX10" fmla="*/ 93566 w 1876620"/>
                  <a:gd name="connsiteY10" fmla="*/ 1291618 h 2127320"/>
                  <a:gd name="connsiteX11" fmla="*/ 93539 w 1876620"/>
                  <a:gd name="connsiteY11" fmla="*/ 1291587 h 2127320"/>
                  <a:gd name="connsiteX12" fmla="*/ 116822 w 1876620"/>
                  <a:gd name="connsiteY12" fmla="*/ 1262493 h 2127320"/>
                  <a:gd name="connsiteX13" fmla="*/ 1223334 w 1876620"/>
                  <a:gd name="connsiteY13" fmla="*/ 1189931 h 2127320"/>
                  <a:gd name="connsiteX14" fmla="*/ 1263341 w 1876620"/>
                  <a:gd name="connsiteY14" fmla="*/ 1190314 h 2127320"/>
                  <a:gd name="connsiteX15" fmla="*/ 1259025 w 1876620"/>
                  <a:gd name="connsiteY15" fmla="*/ 1391015 h 2127320"/>
                  <a:gd name="connsiteX16" fmla="*/ 1321891 w 1876620"/>
                  <a:gd name="connsiteY16" fmla="*/ 1396832 h 2127320"/>
                  <a:gd name="connsiteX17" fmla="*/ 1336154 w 1876620"/>
                  <a:gd name="connsiteY17" fmla="*/ 1492092 h 2127320"/>
                  <a:gd name="connsiteX18" fmla="*/ 1390200 w 1876620"/>
                  <a:gd name="connsiteY18" fmla="*/ 1484275 h 2127320"/>
                  <a:gd name="connsiteX19" fmla="*/ 1402172 w 1876620"/>
                  <a:gd name="connsiteY19" fmla="*/ 1360926 h 2127320"/>
                  <a:gd name="connsiteX20" fmla="*/ 1385542 w 1876620"/>
                  <a:gd name="connsiteY20" fmla="*/ 1560424 h 2127320"/>
                  <a:gd name="connsiteX21" fmla="*/ 1350465 w 1876620"/>
                  <a:gd name="connsiteY21" fmla="*/ 1589646 h 2127320"/>
                  <a:gd name="connsiteX22" fmla="*/ 1286157 w 1876620"/>
                  <a:gd name="connsiteY22" fmla="*/ 1589646 h 2127320"/>
                  <a:gd name="connsiteX23" fmla="*/ 1268619 w 1876620"/>
                  <a:gd name="connsiteY23" fmla="*/ 1648089 h 2127320"/>
                  <a:gd name="connsiteX24" fmla="*/ 1356311 w 1876620"/>
                  <a:gd name="connsiteY24" fmla="*/ 1683154 h 2127320"/>
                  <a:gd name="connsiteX25" fmla="*/ 1391388 w 1876620"/>
                  <a:gd name="connsiteY25" fmla="*/ 1741597 h 2127320"/>
                  <a:gd name="connsiteX26" fmla="*/ 1461542 w 1876620"/>
                  <a:gd name="connsiteY26" fmla="*/ 1782507 h 2127320"/>
                  <a:gd name="connsiteX27" fmla="*/ 1508312 w 1876620"/>
                  <a:gd name="connsiteY27" fmla="*/ 1905237 h 2127320"/>
                  <a:gd name="connsiteX28" fmla="*/ 1590158 w 1876620"/>
                  <a:gd name="connsiteY28" fmla="*/ 1934459 h 2127320"/>
                  <a:gd name="connsiteX29" fmla="*/ 1590158 w 1876620"/>
                  <a:gd name="connsiteY29" fmla="*/ 2022123 h 2127320"/>
                  <a:gd name="connsiteX30" fmla="*/ 1426465 w 1876620"/>
                  <a:gd name="connsiteY30" fmla="*/ 2022123 h 2127320"/>
                  <a:gd name="connsiteX31" fmla="*/ 1368004 w 1876620"/>
                  <a:gd name="connsiteY31" fmla="*/ 2080566 h 2127320"/>
                  <a:gd name="connsiteX32" fmla="*/ 1309542 w 1876620"/>
                  <a:gd name="connsiteY32" fmla="*/ 2109787 h 2127320"/>
                  <a:gd name="connsiteX33" fmla="*/ 1023080 w 1876620"/>
                  <a:gd name="connsiteY33" fmla="*/ 2127320 h 2127320"/>
                  <a:gd name="connsiteX34" fmla="*/ 888618 w 1876620"/>
                  <a:gd name="connsiteY34" fmla="*/ 2016279 h 2127320"/>
                  <a:gd name="connsiteX35" fmla="*/ 853541 w 1876620"/>
                  <a:gd name="connsiteY35" fmla="*/ 2039656 h 2127320"/>
                  <a:gd name="connsiteX36" fmla="*/ 783387 w 1876620"/>
                  <a:gd name="connsiteY36" fmla="*/ 2027967 h 2127320"/>
                  <a:gd name="connsiteX37" fmla="*/ 754156 w 1876620"/>
                  <a:gd name="connsiteY37" fmla="*/ 2051344 h 2127320"/>
                  <a:gd name="connsiteX38" fmla="*/ 701540 w 1876620"/>
                  <a:gd name="connsiteY38" fmla="*/ 2027967 h 2127320"/>
                  <a:gd name="connsiteX39" fmla="*/ 643079 w 1876620"/>
                  <a:gd name="connsiteY39" fmla="*/ 1957836 h 2127320"/>
                  <a:gd name="connsiteX40" fmla="*/ 619694 w 1876620"/>
                  <a:gd name="connsiteY40" fmla="*/ 1899393 h 2127320"/>
                  <a:gd name="connsiteX41" fmla="*/ 543694 w 1876620"/>
                  <a:gd name="connsiteY41" fmla="*/ 1846794 h 2127320"/>
                  <a:gd name="connsiteX42" fmla="*/ 502771 w 1876620"/>
                  <a:gd name="connsiteY42" fmla="*/ 1759130 h 2127320"/>
                  <a:gd name="connsiteX43" fmla="*/ 385847 w 1876620"/>
                  <a:gd name="connsiteY43" fmla="*/ 1683154 h 2127320"/>
                  <a:gd name="connsiteX44" fmla="*/ 374155 w 1876620"/>
                  <a:gd name="connsiteY44" fmla="*/ 1624711 h 2127320"/>
                  <a:gd name="connsiteX45" fmla="*/ 307053 w 1876620"/>
                  <a:gd name="connsiteY45" fmla="*/ 1602351 h 2127320"/>
                  <a:gd name="connsiteX46" fmla="*/ 328596 w 1876620"/>
                  <a:gd name="connsiteY46" fmla="*/ 1537905 h 2127320"/>
                  <a:gd name="connsiteX47" fmla="*/ 393152 w 1876620"/>
                  <a:gd name="connsiteY47" fmla="*/ 1423192 h 2127320"/>
                  <a:gd name="connsiteX48" fmla="*/ 490361 w 1876620"/>
                  <a:gd name="connsiteY48" fmla="*/ 1437372 h 2127320"/>
                  <a:gd name="connsiteX49" fmla="*/ 526955 w 1876620"/>
                  <a:gd name="connsiteY49" fmla="*/ 1494819 h 2127320"/>
                  <a:gd name="connsiteX50" fmla="*/ 695851 w 1876620"/>
                  <a:gd name="connsiteY50" fmla="*/ 1472822 h 2127320"/>
                  <a:gd name="connsiteX51" fmla="*/ 709738 w 1876620"/>
                  <a:gd name="connsiteY51" fmla="*/ 1512635 h 2127320"/>
                  <a:gd name="connsiteX52" fmla="*/ 780111 w 1876620"/>
                  <a:gd name="connsiteY52" fmla="*/ 1508818 h 2127320"/>
                  <a:gd name="connsiteX53" fmla="*/ 830405 w 1876620"/>
                  <a:gd name="connsiteY53" fmla="*/ 1463187 h 2127320"/>
                  <a:gd name="connsiteX54" fmla="*/ 883325 w 1876620"/>
                  <a:gd name="connsiteY54" fmla="*/ 1461187 h 2127320"/>
                  <a:gd name="connsiteX55" fmla="*/ 882012 w 1876620"/>
                  <a:gd name="connsiteY55" fmla="*/ 1427556 h 2127320"/>
                  <a:gd name="connsiteX56" fmla="*/ 933806 w 1876620"/>
                  <a:gd name="connsiteY56" fmla="*/ 1406831 h 2127320"/>
                  <a:gd name="connsiteX57" fmla="*/ 1044527 w 1876620"/>
                  <a:gd name="connsiteY57" fmla="*/ 1479549 h 2127320"/>
                  <a:gd name="connsiteX58" fmla="*/ 1166695 w 1876620"/>
                  <a:gd name="connsiteY58" fmla="*/ 1337931 h 2127320"/>
                  <a:gd name="connsiteX59" fmla="*/ 1172512 w 1876620"/>
                  <a:gd name="connsiteY59" fmla="*/ 1243398 h 2127320"/>
                  <a:gd name="connsiteX60" fmla="*/ 1211546 w 1876620"/>
                  <a:gd name="connsiteY60" fmla="*/ 1234672 h 2127320"/>
                  <a:gd name="connsiteX61" fmla="*/ 1219803 w 1876620"/>
                  <a:gd name="connsiteY61" fmla="*/ 1196313 h 2127320"/>
                  <a:gd name="connsiteX62" fmla="*/ 1223334 w 1876620"/>
                  <a:gd name="connsiteY62" fmla="*/ 1189931 h 2127320"/>
                  <a:gd name="connsiteX63" fmla="*/ 1535504 w 1876620"/>
                  <a:gd name="connsiteY63" fmla="*/ 1165342 h 2127320"/>
                  <a:gd name="connsiteX64" fmla="*/ 1496619 w 1876620"/>
                  <a:gd name="connsiteY64" fmla="*/ 1209767 h 2127320"/>
                  <a:gd name="connsiteX65" fmla="*/ 1494361 w 1876620"/>
                  <a:gd name="connsiteY65" fmla="*/ 1221055 h 2127320"/>
                  <a:gd name="connsiteX66" fmla="*/ 1496605 w 1876620"/>
                  <a:gd name="connsiteY66" fmla="*/ 1209766 h 2127320"/>
                  <a:gd name="connsiteX67" fmla="*/ 1535504 w 1876620"/>
                  <a:gd name="connsiteY67" fmla="*/ 1165342 h 2127320"/>
                  <a:gd name="connsiteX68" fmla="*/ 47245 w 1876620"/>
                  <a:gd name="connsiteY68" fmla="*/ 1095255 h 2127320"/>
                  <a:gd name="connsiteX69" fmla="*/ 58551 w 1876620"/>
                  <a:gd name="connsiteY69" fmla="*/ 1151410 h 2127320"/>
                  <a:gd name="connsiteX70" fmla="*/ 70524 w 1876620"/>
                  <a:gd name="connsiteY70" fmla="*/ 1174235 h 2127320"/>
                  <a:gd name="connsiteX71" fmla="*/ 58462 w 1876620"/>
                  <a:gd name="connsiteY71" fmla="*/ 1151324 h 2127320"/>
                  <a:gd name="connsiteX72" fmla="*/ 47245 w 1876620"/>
                  <a:gd name="connsiteY72" fmla="*/ 1095255 h 2127320"/>
                  <a:gd name="connsiteX73" fmla="*/ 46728 w 1876620"/>
                  <a:gd name="connsiteY73" fmla="*/ 1092690 h 2127320"/>
                  <a:gd name="connsiteX74" fmla="*/ 46767 w 1876620"/>
                  <a:gd name="connsiteY74" fmla="*/ 1092882 h 2127320"/>
                  <a:gd name="connsiteX75" fmla="*/ 0 w 1876620"/>
                  <a:gd name="connsiteY75" fmla="*/ 1098726 h 2127320"/>
                  <a:gd name="connsiteX76" fmla="*/ 0 w 1876620"/>
                  <a:gd name="connsiteY76" fmla="*/ 1098508 h 2127320"/>
                  <a:gd name="connsiteX77" fmla="*/ 46728 w 1876620"/>
                  <a:gd name="connsiteY77" fmla="*/ 1092690 h 2127320"/>
                  <a:gd name="connsiteX78" fmla="*/ 29250 w 1876620"/>
                  <a:gd name="connsiteY78" fmla="*/ 958438 h 2127320"/>
                  <a:gd name="connsiteX79" fmla="*/ 16836 w 1876620"/>
                  <a:gd name="connsiteY79" fmla="*/ 1003071 h 2127320"/>
                  <a:gd name="connsiteX80" fmla="*/ 29231 w 1876620"/>
                  <a:gd name="connsiteY80" fmla="*/ 958463 h 2127320"/>
                  <a:gd name="connsiteX81" fmla="*/ 29250 w 1876620"/>
                  <a:gd name="connsiteY81" fmla="*/ 958438 h 2127320"/>
                  <a:gd name="connsiteX82" fmla="*/ 1650158 w 1876620"/>
                  <a:gd name="connsiteY82" fmla="*/ 869258 h 2127320"/>
                  <a:gd name="connsiteX83" fmla="*/ 1654466 w 1876620"/>
                  <a:gd name="connsiteY83" fmla="*/ 946774 h 2127320"/>
                  <a:gd name="connsiteX84" fmla="*/ 1619389 w 1876620"/>
                  <a:gd name="connsiteY84" fmla="*/ 1069504 h 2127320"/>
                  <a:gd name="connsiteX85" fmla="*/ 1619352 w 1876620"/>
                  <a:gd name="connsiteY85" fmla="*/ 1069546 h 2127320"/>
                  <a:gd name="connsiteX86" fmla="*/ 1654428 w 1876620"/>
                  <a:gd name="connsiteY86" fmla="*/ 946528 h 2127320"/>
                  <a:gd name="connsiteX87" fmla="*/ 1650158 w 1876620"/>
                  <a:gd name="connsiteY87" fmla="*/ 869258 h 2127320"/>
                  <a:gd name="connsiteX88" fmla="*/ 193630 w 1876620"/>
                  <a:gd name="connsiteY88" fmla="*/ 743793 h 2127320"/>
                  <a:gd name="connsiteX89" fmla="*/ 122731 w 1876620"/>
                  <a:gd name="connsiteY89" fmla="*/ 754190 h 2127320"/>
                  <a:gd name="connsiteX90" fmla="*/ 106904 w 1876620"/>
                  <a:gd name="connsiteY90" fmla="*/ 806782 h 2127320"/>
                  <a:gd name="connsiteX91" fmla="*/ 122770 w 1876620"/>
                  <a:gd name="connsiteY91" fmla="*/ 753913 h 2127320"/>
                  <a:gd name="connsiteX92" fmla="*/ 193630 w 1876620"/>
                  <a:gd name="connsiteY92" fmla="*/ 743793 h 2127320"/>
                  <a:gd name="connsiteX93" fmla="*/ 1680264 w 1876620"/>
                  <a:gd name="connsiteY93" fmla="*/ 715040 h 2127320"/>
                  <a:gd name="connsiteX94" fmla="*/ 1648627 w 1876620"/>
                  <a:gd name="connsiteY94" fmla="*/ 841549 h 2127320"/>
                  <a:gd name="connsiteX95" fmla="*/ 1648611 w 1876620"/>
                  <a:gd name="connsiteY95" fmla="*/ 841269 h 2127320"/>
                  <a:gd name="connsiteX96" fmla="*/ 1680264 w 1876620"/>
                  <a:gd name="connsiteY96" fmla="*/ 715040 h 2127320"/>
                  <a:gd name="connsiteX97" fmla="*/ 1876578 w 1876620"/>
                  <a:gd name="connsiteY97" fmla="*/ 467509 h 2127320"/>
                  <a:gd name="connsiteX98" fmla="*/ 1876620 w 1876620"/>
                  <a:gd name="connsiteY98" fmla="*/ 467543 h 2127320"/>
                  <a:gd name="connsiteX99" fmla="*/ 1871955 w 1876620"/>
                  <a:gd name="connsiteY99" fmla="*/ 488530 h 2127320"/>
                  <a:gd name="connsiteX100" fmla="*/ 1876578 w 1876620"/>
                  <a:gd name="connsiteY100" fmla="*/ 467509 h 2127320"/>
                  <a:gd name="connsiteX101" fmla="*/ 356558 w 1876620"/>
                  <a:gd name="connsiteY101" fmla="*/ 227930 h 2127320"/>
                  <a:gd name="connsiteX102" fmla="*/ 356558 w 1876620"/>
                  <a:gd name="connsiteY102" fmla="*/ 228077 h 2127320"/>
                  <a:gd name="connsiteX103" fmla="*/ 245539 w 1876620"/>
                  <a:gd name="connsiteY103" fmla="*/ 234072 h 2127320"/>
                  <a:gd name="connsiteX104" fmla="*/ 245539 w 1876620"/>
                  <a:gd name="connsiteY104" fmla="*/ 233771 h 2127320"/>
                  <a:gd name="connsiteX105" fmla="*/ 356558 w 1876620"/>
                  <a:gd name="connsiteY105" fmla="*/ 227930 h 2127320"/>
                  <a:gd name="connsiteX106" fmla="*/ 1736258 w 1876620"/>
                  <a:gd name="connsiteY106" fmla="*/ 105134 h 2127320"/>
                  <a:gd name="connsiteX107" fmla="*/ 1736312 w 1876620"/>
                  <a:gd name="connsiteY107" fmla="*/ 105197 h 2127320"/>
                  <a:gd name="connsiteX108" fmla="*/ 1745273 w 1876620"/>
                  <a:gd name="connsiteY108" fmla="*/ 239567 h 2127320"/>
                  <a:gd name="connsiteX109" fmla="*/ 1736258 w 1876620"/>
                  <a:gd name="connsiteY109" fmla="*/ 105134 h 2127320"/>
                  <a:gd name="connsiteX110" fmla="*/ 1725275 w 1876620"/>
                  <a:gd name="connsiteY110" fmla="*/ 92325 h 2127320"/>
                  <a:gd name="connsiteX111" fmla="*/ 1695389 w 1876620"/>
                  <a:gd name="connsiteY111" fmla="*/ 0 h 2127320"/>
                  <a:gd name="connsiteX112" fmla="*/ 1701235 w 1876620"/>
                  <a:gd name="connsiteY112" fmla="*/ 64287 h 2127320"/>
                  <a:gd name="connsiteX113" fmla="*/ 1725275 w 1876620"/>
                  <a:gd name="connsiteY113" fmla="*/ 92325 h 2127320"/>
                  <a:gd name="connsiteX0" fmla="*/ 187078 w 1876620"/>
                  <a:gd name="connsiteY0" fmla="*/ 1332521 h 2063033"/>
                  <a:gd name="connsiteX1" fmla="*/ 187099 w 1876620"/>
                  <a:gd name="connsiteY1" fmla="*/ 1332545 h 2063033"/>
                  <a:gd name="connsiteX2" fmla="*/ 187099 w 1876620"/>
                  <a:gd name="connsiteY2" fmla="*/ 1466891 h 2063033"/>
                  <a:gd name="connsiteX3" fmla="*/ 257285 w 1876620"/>
                  <a:gd name="connsiteY3" fmla="*/ 1495978 h 2063033"/>
                  <a:gd name="connsiteX4" fmla="*/ 266370 w 1876620"/>
                  <a:gd name="connsiteY4" fmla="*/ 1518976 h 2063033"/>
                  <a:gd name="connsiteX5" fmla="*/ 257232 w 1876620"/>
                  <a:gd name="connsiteY5" fmla="*/ 1496137 h 2063033"/>
                  <a:gd name="connsiteX6" fmla="*/ 187078 w 1876620"/>
                  <a:gd name="connsiteY6" fmla="*/ 1466916 h 2063033"/>
                  <a:gd name="connsiteX7" fmla="*/ 187078 w 1876620"/>
                  <a:gd name="connsiteY7" fmla="*/ 1332521 h 2063033"/>
                  <a:gd name="connsiteX8" fmla="*/ 116822 w 1876620"/>
                  <a:gd name="connsiteY8" fmla="*/ 1198206 h 2063033"/>
                  <a:gd name="connsiteX9" fmla="*/ 116914 w 1876620"/>
                  <a:gd name="connsiteY9" fmla="*/ 1198381 h 2063033"/>
                  <a:gd name="connsiteX10" fmla="*/ 93566 w 1876620"/>
                  <a:gd name="connsiteY10" fmla="*/ 1227331 h 2063033"/>
                  <a:gd name="connsiteX11" fmla="*/ 93539 w 1876620"/>
                  <a:gd name="connsiteY11" fmla="*/ 1227300 h 2063033"/>
                  <a:gd name="connsiteX12" fmla="*/ 116822 w 1876620"/>
                  <a:gd name="connsiteY12" fmla="*/ 1198206 h 2063033"/>
                  <a:gd name="connsiteX13" fmla="*/ 1223334 w 1876620"/>
                  <a:gd name="connsiteY13" fmla="*/ 1125644 h 2063033"/>
                  <a:gd name="connsiteX14" fmla="*/ 1263341 w 1876620"/>
                  <a:gd name="connsiteY14" fmla="*/ 1126027 h 2063033"/>
                  <a:gd name="connsiteX15" fmla="*/ 1259025 w 1876620"/>
                  <a:gd name="connsiteY15" fmla="*/ 1326728 h 2063033"/>
                  <a:gd name="connsiteX16" fmla="*/ 1321891 w 1876620"/>
                  <a:gd name="connsiteY16" fmla="*/ 1332545 h 2063033"/>
                  <a:gd name="connsiteX17" fmla="*/ 1336154 w 1876620"/>
                  <a:gd name="connsiteY17" fmla="*/ 1427805 h 2063033"/>
                  <a:gd name="connsiteX18" fmla="*/ 1390200 w 1876620"/>
                  <a:gd name="connsiteY18" fmla="*/ 1419988 h 2063033"/>
                  <a:gd name="connsiteX19" fmla="*/ 1402172 w 1876620"/>
                  <a:gd name="connsiteY19" fmla="*/ 1296639 h 2063033"/>
                  <a:gd name="connsiteX20" fmla="*/ 1385542 w 1876620"/>
                  <a:gd name="connsiteY20" fmla="*/ 1496137 h 2063033"/>
                  <a:gd name="connsiteX21" fmla="*/ 1350465 w 1876620"/>
                  <a:gd name="connsiteY21" fmla="*/ 1525359 h 2063033"/>
                  <a:gd name="connsiteX22" fmla="*/ 1286157 w 1876620"/>
                  <a:gd name="connsiteY22" fmla="*/ 1525359 h 2063033"/>
                  <a:gd name="connsiteX23" fmla="*/ 1268619 w 1876620"/>
                  <a:gd name="connsiteY23" fmla="*/ 1583802 h 2063033"/>
                  <a:gd name="connsiteX24" fmla="*/ 1356311 w 1876620"/>
                  <a:gd name="connsiteY24" fmla="*/ 1618867 h 2063033"/>
                  <a:gd name="connsiteX25" fmla="*/ 1391388 w 1876620"/>
                  <a:gd name="connsiteY25" fmla="*/ 1677310 h 2063033"/>
                  <a:gd name="connsiteX26" fmla="*/ 1461542 w 1876620"/>
                  <a:gd name="connsiteY26" fmla="*/ 1718220 h 2063033"/>
                  <a:gd name="connsiteX27" fmla="*/ 1508312 w 1876620"/>
                  <a:gd name="connsiteY27" fmla="*/ 1840950 h 2063033"/>
                  <a:gd name="connsiteX28" fmla="*/ 1590158 w 1876620"/>
                  <a:gd name="connsiteY28" fmla="*/ 1870172 h 2063033"/>
                  <a:gd name="connsiteX29" fmla="*/ 1590158 w 1876620"/>
                  <a:gd name="connsiteY29" fmla="*/ 1957836 h 2063033"/>
                  <a:gd name="connsiteX30" fmla="*/ 1426465 w 1876620"/>
                  <a:gd name="connsiteY30" fmla="*/ 1957836 h 2063033"/>
                  <a:gd name="connsiteX31" fmla="*/ 1368004 w 1876620"/>
                  <a:gd name="connsiteY31" fmla="*/ 2016279 h 2063033"/>
                  <a:gd name="connsiteX32" fmla="*/ 1309542 w 1876620"/>
                  <a:gd name="connsiteY32" fmla="*/ 2045500 h 2063033"/>
                  <a:gd name="connsiteX33" fmla="*/ 1023080 w 1876620"/>
                  <a:gd name="connsiteY33" fmla="*/ 2063033 h 2063033"/>
                  <a:gd name="connsiteX34" fmla="*/ 888618 w 1876620"/>
                  <a:gd name="connsiteY34" fmla="*/ 1951992 h 2063033"/>
                  <a:gd name="connsiteX35" fmla="*/ 853541 w 1876620"/>
                  <a:gd name="connsiteY35" fmla="*/ 1975369 h 2063033"/>
                  <a:gd name="connsiteX36" fmla="*/ 783387 w 1876620"/>
                  <a:gd name="connsiteY36" fmla="*/ 1963680 h 2063033"/>
                  <a:gd name="connsiteX37" fmla="*/ 754156 w 1876620"/>
                  <a:gd name="connsiteY37" fmla="*/ 1987057 h 2063033"/>
                  <a:gd name="connsiteX38" fmla="*/ 701540 w 1876620"/>
                  <a:gd name="connsiteY38" fmla="*/ 1963680 h 2063033"/>
                  <a:gd name="connsiteX39" fmla="*/ 643079 w 1876620"/>
                  <a:gd name="connsiteY39" fmla="*/ 1893549 h 2063033"/>
                  <a:gd name="connsiteX40" fmla="*/ 619694 w 1876620"/>
                  <a:gd name="connsiteY40" fmla="*/ 1835106 h 2063033"/>
                  <a:gd name="connsiteX41" fmla="*/ 543694 w 1876620"/>
                  <a:gd name="connsiteY41" fmla="*/ 1782507 h 2063033"/>
                  <a:gd name="connsiteX42" fmla="*/ 502771 w 1876620"/>
                  <a:gd name="connsiteY42" fmla="*/ 1694843 h 2063033"/>
                  <a:gd name="connsiteX43" fmla="*/ 385847 w 1876620"/>
                  <a:gd name="connsiteY43" fmla="*/ 1618867 h 2063033"/>
                  <a:gd name="connsiteX44" fmla="*/ 374155 w 1876620"/>
                  <a:gd name="connsiteY44" fmla="*/ 1560424 h 2063033"/>
                  <a:gd name="connsiteX45" fmla="*/ 307053 w 1876620"/>
                  <a:gd name="connsiteY45" fmla="*/ 1538064 h 2063033"/>
                  <a:gd name="connsiteX46" fmla="*/ 328596 w 1876620"/>
                  <a:gd name="connsiteY46" fmla="*/ 1473618 h 2063033"/>
                  <a:gd name="connsiteX47" fmla="*/ 393152 w 1876620"/>
                  <a:gd name="connsiteY47" fmla="*/ 1358905 h 2063033"/>
                  <a:gd name="connsiteX48" fmla="*/ 490361 w 1876620"/>
                  <a:gd name="connsiteY48" fmla="*/ 1373085 h 2063033"/>
                  <a:gd name="connsiteX49" fmla="*/ 526955 w 1876620"/>
                  <a:gd name="connsiteY49" fmla="*/ 1430532 h 2063033"/>
                  <a:gd name="connsiteX50" fmla="*/ 695851 w 1876620"/>
                  <a:gd name="connsiteY50" fmla="*/ 1408535 h 2063033"/>
                  <a:gd name="connsiteX51" fmla="*/ 709738 w 1876620"/>
                  <a:gd name="connsiteY51" fmla="*/ 1448348 h 2063033"/>
                  <a:gd name="connsiteX52" fmla="*/ 780111 w 1876620"/>
                  <a:gd name="connsiteY52" fmla="*/ 1444531 h 2063033"/>
                  <a:gd name="connsiteX53" fmla="*/ 830405 w 1876620"/>
                  <a:gd name="connsiteY53" fmla="*/ 1398900 h 2063033"/>
                  <a:gd name="connsiteX54" fmla="*/ 883325 w 1876620"/>
                  <a:gd name="connsiteY54" fmla="*/ 1396900 h 2063033"/>
                  <a:gd name="connsiteX55" fmla="*/ 882012 w 1876620"/>
                  <a:gd name="connsiteY55" fmla="*/ 1363269 h 2063033"/>
                  <a:gd name="connsiteX56" fmla="*/ 933806 w 1876620"/>
                  <a:gd name="connsiteY56" fmla="*/ 1342544 h 2063033"/>
                  <a:gd name="connsiteX57" fmla="*/ 1044527 w 1876620"/>
                  <a:gd name="connsiteY57" fmla="*/ 1415262 h 2063033"/>
                  <a:gd name="connsiteX58" fmla="*/ 1166695 w 1876620"/>
                  <a:gd name="connsiteY58" fmla="*/ 1273644 h 2063033"/>
                  <a:gd name="connsiteX59" fmla="*/ 1172512 w 1876620"/>
                  <a:gd name="connsiteY59" fmla="*/ 1179111 h 2063033"/>
                  <a:gd name="connsiteX60" fmla="*/ 1211546 w 1876620"/>
                  <a:gd name="connsiteY60" fmla="*/ 1170385 h 2063033"/>
                  <a:gd name="connsiteX61" fmla="*/ 1219803 w 1876620"/>
                  <a:gd name="connsiteY61" fmla="*/ 1132026 h 2063033"/>
                  <a:gd name="connsiteX62" fmla="*/ 1223334 w 1876620"/>
                  <a:gd name="connsiteY62" fmla="*/ 1125644 h 2063033"/>
                  <a:gd name="connsiteX63" fmla="*/ 1535504 w 1876620"/>
                  <a:gd name="connsiteY63" fmla="*/ 1101055 h 2063033"/>
                  <a:gd name="connsiteX64" fmla="*/ 1496619 w 1876620"/>
                  <a:gd name="connsiteY64" fmla="*/ 1145480 h 2063033"/>
                  <a:gd name="connsiteX65" fmla="*/ 1494361 w 1876620"/>
                  <a:gd name="connsiteY65" fmla="*/ 1156768 h 2063033"/>
                  <a:gd name="connsiteX66" fmla="*/ 1496605 w 1876620"/>
                  <a:gd name="connsiteY66" fmla="*/ 1145479 h 2063033"/>
                  <a:gd name="connsiteX67" fmla="*/ 1535504 w 1876620"/>
                  <a:gd name="connsiteY67" fmla="*/ 1101055 h 2063033"/>
                  <a:gd name="connsiteX68" fmla="*/ 47245 w 1876620"/>
                  <a:gd name="connsiteY68" fmla="*/ 1030968 h 2063033"/>
                  <a:gd name="connsiteX69" fmla="*/ 58551 w 1876620"/>
                  <a:gd name="connsiteY69" fmla="*/ 1087123 h 2063033"/>
                  <a:gd name="connsiteX70" fmla="*/ 70524 w 1876620"/>
                  <a:gd name="connsiteY70" fmla="*/ 1109948 h 2063033"/>
                  <a:gd name="connsiteX71" fmla="*/ 58462 w 1876620"/>
                  <a:gd name="connsiteY71" fmla="*/ 1087037 h 2063033"/>
                  <a:gd name="connsiteX72" fmla="*/ 47245 w 1876620"/>
                  <a:gd name="connsiteY72" fmla="*/ 1030968 h 2063033"/>
                  <a:gd name="connsiteX73" fmla="*/ 46728 w 1876620"/>
                  <a:gd name="connsiteY73" fmla="*/ 1028403 h 2063033"/>
                  <a:gd name="connsiteX74" fmla="*/ 46767 w 1876620"/>
                  <a:gd name="connsiteY74" fmla="*/ 1028595 h 2063033"/>
                  <a:gd name="connsiteX75" fmla="*/ 0 w 1876620"/>
                  <a:gd name="connsiteY75" fmla="*/ 1034439 h 2063033"/>
                  <a:gd name="connsiteX76" fmla="*/ 0 w 1876620"/>
                  <a:gd name="connsiteY76" fmla="*/ 1034221 h 2063033"/>
                  <a:gd name="connsiteX77" fmla="*/ 46728 w 1876620"/>
                  <a:gd name="connsiteY77" fmla="*/ 1028403 h 2063033"/>
                  <a:gd name="connsiteX78" fmla="*/ 29250 w 1876620"/>
                  <a:gd name="connsiteY78" fmla="*/ 894151 h 2063033"/>
                  <a:gd name="connsiteX79" fmla="*/ 16836 w 1876620"/>
                  <a:gd name="connsiteY79" fmla="*/ 938784 h 2063033"/>
                  <a:gd name="connsiteX80" fmla="*/ 29231 w 1876620"/>
                  <a:gd name="connsiteY80" fmla="*/ 894176 h 2063033"/>
                  <a:gd name="connsiteX81" fmla="*/ 29250 w 1876620"/>
                  <a:gd name="connsiteY81" fmla="*/ 894151 h 2063033"/>
                  <a:gd name="connsiteX82" fmla="*/ 1650158 w 1876620"/>
                  <a:gd name="connsiteY82" fmla="*/ 804971 h 2063033"/>
                  <a:gd name="connsiteX83" fmla="*/ 1654466 w 1876620"/>
                  <a:gd name="connsiteY83" fmla="*/ 882487 h 2063033"/>
                  <a:gd name="connsiteX84" fmla="*/ 1619389 w 1876620"/>
                  <a:gd name="connsiteY84" fmla="*/ 1005217 h 2063033"/>
                  <a:gd name="connsiteX85" fmla="*/ 1619352 w 1876620"/>
                  <a:gd name="connsiteY85" fmla="*/ 1005259 h 2063033"/>
                  <a:gd name="connsiteX86" fmla="*/ 1654428 w 1876620"/>
                  <a:gd name="connsiteY86" fmla="*/ 882241 h 2063033"/>
                  <a:gd name="connsiteX87" fmla="*/ 1650158 w 1876620"/>
                  <a:gd name="connsiteY87" fmla="*/ 804971 h 2063033"/>
                  <a:gd name="connsiteX88" fmla="*/ 193630 w 1876620"/>
                  <a:gd name="connsiteY88" fmla="*/ 679506 h 2063033"/>
                  <a:gd name="connsiteX89" fmla="*/ 122731 w 1876620"/>
                  <a:gd name="connsiteY89" fmla="*/ 689903 h 2063033"/>
                  <a:gd name="connsiteX90" fmla="*/ 106904 w 1876620"/>
                  <a:gd name="connsiteY90" fmla="*/ 742495 h 2063033"/>
                  <a:gd name="connsiteX91" fmla="*/ 122770 w 1876620"/>
                  <a:gd name="connsiteY91" fmla="*/ 689626 h 2063033"/>
                  <a:gd name="connsiteX92" fmla="*/ 193630 w 1876620"/>
                  <a:gd name="connsiteY92" fmla="*/ 679506 h 2063033"/>
                  <a:gd name="connsiteX93" fmla="*/ 1680264 w 1876620"/>
                  <a:gd name="connsiteY93" fmla="*/ 650753 h 2063033"/>
                  <a:gd name="connsiteX94" fmla="*/ 1648627 w 1876620"/>
                  <a:gd name="connsiteY94" fmla="*/ 777262 h 2063033"/>
                  <a:gd name="connsiteX95" fmla="*/ 1648611 w 1876620"/>
                  <a:gd name="connsiteY95" fmla="*/ 776982 h 2063033"/>
                  <a:gd name="connsiteX96" fmla="*/ 1680264 w 1876620"/>
                  <a:gd name="connsiteY96" fmla="*/ 650753 h 2063033"/>
                  <a:gd name="connsiteX97" fmla="*/ 1876578 w 1876620"/>
                  <a:gd name="connsiteY97" fmla="*/ 403222 h 2063033"/>
                  <a:gd name="connsiteX98" fmla="*/ 1876620 w 1876620"/>
                  <a:gd name="connsiteY98" fmla="*/ 403256 h 2063033"/>
                  <a:gd name="connsiteX99" fmla="*/ 1871955 w 1876620"/>
                  <a:gd name="connsiteY99" fmla="*/ 424243 h 2063033"/>
                  <a:gd name="connsiteX100" fmla="*/ 1876578 w 1876620"/>
                  <a:gd name="connsiteY100" fmla="*/ 403222 h 2063033"/>
                  <a:gd name="connsiteX101" fmla="*/ 356558 w 1876620"/>
                  <a:gd name="connsiteY101" fmla="*/ 163643 h 2063033"/>
                  <a:gd name="connsiteX102" fmla="*/ 356558 w 1876620"/>
                  <a:gd name="connsiteY102" fmla="*/ 163790 h 2063033"/>
                  <a:gd name="connsiteX103" fmla="*/ 245539 w 1876620"/>
                  <a:gd name="connsiteY103" fmla="*/ 169785 h 2063033"/>
                  <a:gd name="connsiteX104" fmla="*/ 245539 w 1876620"/>
                  <a:gd name="connsiteY104" fmla="*/ 169484 h 2063033"/>
                  <a:gd name="connsiteX105" fmla="*/ 356558 w 1876620"/>
                  <a:gd name="connsiteY105" fmla="*/ 163643 h 2063033"/>
                  <a:gd name="connsiteX106" fmla="*/ 1736258 w 1876620"/>
                  <a:gd name="connsiteY106" fmla="*/ 40847 h 2063033"/>
                  <a:gd name="connsiteX107" fmla="*/ 1736312 w 1876620"/>
                  <a:gd name="connsiteY107" fmla="*/ 40910 h 2063033"/>
                  <a:gd name="connsiteX108" fmla="*/ 1745273 w 1876620"/>
                  <a:gd name="connsiteY108" fmla="*/ 175280 h 2063033"/>
                  <a:gd name="connsiteX109" fmla="*/ 1736258 w 1876620"/>
                  <a:gd name="connsiteY109" fmla="*/ 40847 h 2063033"/>
                  <a:gd name="connsiteX110" fmla="*/ 1725275 w 1876620"/>
                  <a:gd name="connsiteY110" fmla="*/ 28038 h 2063033"/>
                  <a:gd name="connsiteX111" fmla="*/ 1701235 w 1876620"/>
                  <a:gd name="connsiteY111" fmla="*/ 0 h 2063033"/>
                  <a:gd name="connsiteX112" fmla="*/ 1725275 w 1876620"/>
                  <a:gd name="connsiteY112" fmla="*/ 28038 h 2063033"/>
                  <a:gd name="connsiteX0" fmla="*/ 187078 w 1876620"/>
                  <a:gd name="connsiteY0" fmla="*/ 1291674 h 2022186"/>
                  <a:gd name="connsiteX1" fmla="*/ 187099 w 1876620"/>
                  <a:gd name="connsiteY1" fmla="*/ 1291698 h 2022186"/>
                  <a:gd name="connsiteX2" fmla="*/ 187099 w 1876620"/>
                  <a:gd name="connsiteY2" fmla="*/ 1426044 h 2022186"/>
                  <a:gd name="connsiteX3" fmla="*/ 257285 w 1876620"/>
                  <a:gd name="connsiteY3" fmla="*/ 1455131 h 2022186"/>
                  <a:gd name="connsiteX4" fmla="*/ 266370 w 1876620"/>
                  <a:gd name="connsiteY4" fmla="*/ 1478129 h 2022186"/>
                  <a:gd name="connsiteX5" fmla="*/ 257232 w 1876620"/>
                  <a:gd name="connsiteY5" fmla="*/ 1455290 h 2022186"/>
                  <a:gd name="connsiteX6" fmla="*/ 187078 w 1876620"/>
                  <a:gd name="connsiteY6" fmla="*/ 1426069 h 2022186"/>
                  <a:gd name="connsiteX7" fmla="*/ 187078 w 1876620"/>
                  <a:gd name="connsiteY7" fmla="*/ 1291674 h 2022186"/>
                  <a:gd name="connsiteX8" fmla="*/ 116822 w 1876620"/>
                  <a:gd name="connsiteY8" fmla="*/ 1157359 h 2022186"/>
                  <a:gd name="connsiteX9" fmla="*/ 116914 w 1876620"/>
                  <a:gd name="connsiteY9" fmla="*/ 1157534 h 2022186"/>
                  <a:gd name="connsiteX10" fmla="*/ 93566 w 1876620"/>
                  <a:gd name="connsiteY10" fmla="*/ 1186484 h 2022186"/>
                  <a:gd name="connsiteX11" fmla="*/ 93539 w 1876620"/>
                  <a:gd name="connsiteY11" fmla="*/ 1186453 h 2022186"/>
                  <a:gd name="connsiteX12" fmla="*/ 116822 w 1876620"/>
                  <a:gd name="connsiteY12" fmla="*/ 1157359 h 2022186"/>
                  <a:gd name="connsiteX13" fmla="*/ 1223334 w 1876620"/>
                  <a:gd name="connsiteY13" fmla="*/ 1084797 h 2022186"/>
                  <a:gd name="connsiteX14" fmla="*/ 1263341 w 1876620"/>
                  <a:gd name="connsiteY14" fmla="*/ 1085180 h 2022186"/>
                  <a:gd name="connsiteX15" fmla="*/ 1259025 w 1876620"/>
                  <a:gd name="connsiteY15" fmla="*/ 1285881 h 2022186"/>
                  <a:gd name="connsiteX16" fmla="*/ 1321891 w 1876620"/>
                  <a:gd name="connsiteY16" fmla="*/ 1291698 h 2022186"/>
                  <a:gd name="connsiteX17" fmla="*/ 1336154 w 1876620"/>
                  <a:gd name="connsiteY17" fmla="*/ 1386958 h 2022186"/>
                  <a:gd name="connsiteX18" fmla="*/ 1390200 w 1876620"/>
                  <a:gd name="connsiteY18" fmla="*/ 1379141 h 2022186"/>
                  <a:gd name="connsiteX19" fmla="*/ 1402172 w 1876620"/>
                  <a:gd name="connsiteY19" fmla="*/ 1255792 h 2022186"/>
                  <a:gd name="connsiteX20" fmla="*/ 1385542 w 1876620"/>
                  <a:gd name="connsiteY20" fmla="*/ 1455290 h 2022186"/>
                  <a:gd name="connsiteX21" fmla="*/ 1350465 w 1876620"/>
                  <a:gd name="connsiteY21" fmla="*/ 1484512 h 2022186"/>
                  <a:gd name="connsiteX22" fmla="*/ 1286157 w 1876620"/>
                  <a:gd name="connsiteY22" fmla="*/ 1484512 h 2022186"/>
                  <a:gd name="connsiteX23" fmla="*/ 1268619 w 1876620"/>
                  <a:gd name="connsiteY23" fmla="*/ 1542955 h 2022186"/>
                  <a:gd name="connsiteX24" fmla="*/ 1356311 w 1876620"/>
                  <a:gd name="connsiteY24" fmla="*/ 1578020 h 2022186"/>
                  <a:gd name="connsiteX25" fmla="*/ 1391388 w 1876620"/>
                  <a:gd name="connsiteY25" fmla="*/ 1636463 h 2022186"/>
                  <a:gd name="connsiteX26" fmla="*/ 1461542 w 1876620"/>
                  <a:gd name="connsiteY26" fmla="*/ 1677373 h 2022186"/>
                  <a:gd name="connsiteX27" fmla="*/ 1508312 w 1876620"/>
                  <a:gd name="connsiteY27" fmla="*/ 1800103 h 2022186"/>
                  <a:gd name="connsiteX28" fmla="*/ 1590158 w 1876620"/>
                  <a:gd name="connsiteY28" fmla="*/ 1829325 h 2022186"/>
                  <a:gd name="connsiteX29" fmla="*/ 1590158 w 1876620"/>
                  <a:gd name="connsiteY29" fmla="*/ 1916989 h 2022186"/>
                  <a:gd name="connsiteX30" fmla="*/ 1426465 w 1876620"/>
                  <a:gd name="connsiteY30" fmla="*/ 1916989 h 2022186"/>
                  <a:gd name="connsiteX31" fmla="*/ 1368004 w 1876620"/>
                  <a:gd name="connsiteY31" fmla="*/ 1975432 h 2022186"/>
                  <a:gd name="connsiteX32" fmla="*/ 1309542 w 1876620"/>
                  <a:gd name="connsiteY32" fmla="*/ 2004653 h 2022186"/>
                  <a:gd name="connsiteX33" fmla="*/ 1023080 w 1876620"/>
                  <a:gd name="connsiteY33" fmla="*/ 2022186 h 2022186"/>
                  <a:gd name="connsiteX34" fmla="*/ 888618 w 1876620"/>
                  <a:gd name="connsiteY34" fmla="*/ 1911145 h 2022186"/>
                  <a:gd name="connsiteX35" fmla="*/ 853541 w 1876620"/>
                  <a:gd name="connsiteY35" fmla="*/ 1934522 h 2022186"/>
                  <a:gd name="connsiteX36" fmla="*/ 783387 w 1876620"/>
                  <a:gd name="connsiteY36" fmla="*/ 1922833 h 2022186"/>
                  <a:gd name="connsiteX37" fmla="*/ 754156 w 1876620"/>
                  <a:gd name="connsiteY37" fmla="*/ 1946210 h 2022186"/>
                  <a:gd name="connsiteX38" fmla="*/ 701540 w 1876620"/>
                  <a:gd name="connsiteY38" fmla="*/ 1922833 h 2022186"/>
                  <a:gd name="connsiteX39" fmla="*/ 643079 w 1876620"/>
                  <a:gd name="connsiteY39" fmla="*/ 1852702 h 2022186"/>
                  <a:gd name="connsiteX40" fmla="*/ 619694 w 1876620"/>
                  <a:gd name="connsiteY40" fmla="*/ 1794259 h 2022186"/>
                  <a:gd name="connsiteX41" fmla="*/ 543694 w 1876620"/>
                  <a:gd name="connsiteY41" fmla="*/ 1741660 h 2022186"/>
                  <a:gd name="connsiteX42" fmla="*/ 502771 w 1876620"/>
                  <a:gd name="connsiteY42" fmla="*/ 1653996 h 2022186"/>
                  <a:gd name="connsiteX43" fmla="*/ 385847 w 1876620"/>
                  <a:gd name="connsiteY43" fmla="*/ 1578020 h 2022186"/>
                  <a:gd name="connsiteX44" fmla="*/ 374155 w 1876620"/>
                  <a:gd name="connsiteY44" fmla="*/ 1519577 h 2022186"/>
                  <a:gd name="connsiteX45" fmla="*/ 307053 w 1876620"/>
                  <a:gd name="connsiteY45" fmla="*/ 1497217 h 2022186"/>
                  <a:gd name="connsiteX46" fmla="*/ 328596 w 1876620"/>
                  <a:gd name="connsiteY46" fmla="*/ 1432771 h 2022186"/>
                  <a:gd name="connsiteX47" fmla="*/ 393152 w 1876620"/>
                  <a:gd name="connsiteY47" fmla="*/ 1318058 h 2022186"/>
                  <a:gd name="connsiteX48" fmla="*/ 490361 w 1876620"/>
                  <a:gd name="connsiteY48" fmla="*/ 1332238 h 2022186"/>
                  <a:gd name="connsiteX49" fmla="*/ 526955 w 1876620"/>
                  <a:gd name="connsiteY49" fmla="*/ 1389685 h 2022186"/>
                  <a:gd name="connsiteX50" fmla="*/ 695851 w 1876620"/>
                  <a:gd name="connsiteY50" fmla="*/ 1367688 h 2022186"/>
                  <a:gd name="connsiteX51" fmla="*/ 709738 w 1876620"/>
                  <a:gd name="connsiteY51" fmla="*/ 1407501 h 2022186"/>
                  <a:gd name="connsiteX52" fmla="*/ 780111 w 1876620"/>
                  <a:gd name="connsiteY52" fmla="*/ 1403684 h 2022186"/>
                  <a:gd name="connsiteX53" fmla="*/ 830405 w 1876620"/>
                  <a:gd name="connsiteY53" fmla="*/ 1358053 h 2022186"/>
                  <a:gd name="connsiteX54" fmla="*/ 883325 w 1876620"/>
                  <a:gd name="connsiteY54" fmla="*/ 1356053 h 2022186"/>
                  <a:gd name="connsiteX55" fmla="*/ 882012 w 1876620"/>
                  <a:gd name="connsiteY55" fmla="*/ 1322422 h 2022186"/>
                  <a:gd name="connsiteX56" fmla="*/ 933806 w 1876620"/>
                  <a:gd name="connsiteY56" fmla="*/ 1301697 h 2022186"/>
                  <a:gd name="connsiteX57" fmla="*/ 1044527 w 1876620"/>
                  <a:gd name="connsiteY57" fmla="*/ 1374415 h 2022186"/>
                  <a:gd name="connsiteX58" fmla="*/ 1166695 w 1876620"/>
                  <a:gd name="connsiteY58" fmla="*/ 1232797 h 2022186"/>
                  <a:gd name="connsiteX59" fmla="*/ 1172512 w 1876620"/>
                  <a:gd name="connsiteY59" fmla="*/ 1138264 h 2022186"/>
                  <a:gd name="connsiteX60" fmla="*/ 1211546 w 1876620"/>
                  <a:gd name="connsiteY60" fmla="*/ 1129538 h 2022186"/>
                  <a:gd name="connsiteX61" fmla="*/ 1219803 w 1876620"/>
                  <a:gd name="connsiteY61" fmla="*/ 1091179 h 2022186"/>
                  <a:gd name="connsiteX62" fmla="*/ 1223334 w 1876620"/>
                  <a:gd name="connsiteY62" fmla="*/ 1084797 h 2022186"/>
                  <a:gd name="connsiteX63" fmla="*/ 1535504 w 1876620"/>
                  <a:gd name="connsiteY63" fmla="*/ 1060208 h 2022186"/>
                  <a:gd name="connsiteX64" fmla="*/ 1496619 w 1876620"/>
                  <a:gd name="connsiteY64" fmla="*/ 1104633 h 2022186"/>
                  <a:gd name="connsiteX65" fmla="*/ 1494361 w 1876620"/>
                  <a:gd name="connsiteY65" fmla="*/ 1115921 h 2022186"/>
                  <a:gd name="connsiteX66" fmla="*/ 1496605 w 1876620"/>
                  <a:gd name="connsiteY66" fmla="*/ 1104632 h 2022186"/>
                  <a:gd name="connsiteX67" fmla="*/ 1535504 w 1876620"/>
                  <a:gd name="connsiteY67" fmla="*/ 1060208 h 2022186"/>
                  <a:gd name="connsiteX68" fmla="*/ 47245 w 1876620"/>
                  <a:gd name="connsiteY68" fmla="*/ 990121 h 2022186"/>
                  <a:gd name="connsiteX69" fmla="*/ 58551 w 1876620"/>
                  <a:gd name="connsiteY69" fmla="*/ 1046276 h 2022186"/>
                  <a:gd name="connsiteX70" fmla="*/ 70524 w 1876620"/>
                  <a:gd name="connsiteY70" fmla="*/ 1069101 h 2022186"/>
                  <a:gd name="connsiteX71" fmla="*/ 58462 w 1876620"/>
                  <a:gd name="connsiteY71" fmla="*/ 1046190 h 2022186"/>
                  <a:gd name="connsiteX72" fmla="*/ 47245 w 1876620"/>
                  <a:gd name="connsiteY72" fmla="*/ 990121 h 2022186"/>
                  <a:gd name="connsiteX73" fmla="*/ 46728 w 1876620"/>
                  <a:gd name="connsiteY73" fmla="*/ 987556 h 2022186"/>
                  <a:gd name="connsiteX74" fmla="*/ 46767 w 1876620"/>
                  <a:gd name="connsiteY74" fmla="*/ 987748 h 2022186"/>
                  <a:gd name="connsiteX75" fmla="*/ 0 w 1876620"/>
                  <a:gd name="connsiteY75" fmla="*/ 993592 h 2022186"/>
                  <a:gd name="connsiteX76" fmla="*/ 0 w 1876620"/>
                  <a:gd name="connsiteY76" fmla="*/ 993374 h 2022186"/>
                  <a:gd name="connsiteX77" fmla="*/ 46728 w 1876620"/>
                  <a:gd name="connsiteY77" fmla="*/ 987556 h 2022186"/>
                  <a:gd name="connsiteX78" fmla="*/ 29250 w 1876620"/>
                  <a:gd name="connsiteY78" fmla="*/ 853304 h 2022186"/>
                  <a:gd name="connsiteX79" fmla="*/ 16836 w 1876620"/>
                  <a:gd name="connsiteY79" fmla="*/ 897937 h 2022186"/>
                  <a:gd name="connsiteX80" fmla="*/ 29231 w 1876620"/>
                  <a:gd name="connsiteY80" fmla="*/ 853329 h 2022186"/>
                  <a:gd name="connsiteX81" fmla="*/ 29250 w 1876620"/>
                  <a:gd name="connsiteY81" fmla="*/ 853304 h 2022186"/>
                  <a:gd name="connsiteX82" fmla="*/ 1650158 w 1876620"/>
                  <a:gd name="connsiteY82" fmla="*/ 764124 h 2022186"/>
                  <a:gd name="connsiteX83" fmla="*/ 1654466 w 1876620"/>
                  <a:gd name="connsiteY83" fmla="*/ 841640 h 2022186"/>
                  <a:gd name="connsiteX84" fmla="*/ 1619389 w 1876620"/>
                  <a:gd name="connsiteY84" fmla="*/ 964370 h 2022186"/>
                  <a:gd name="connsiteX85" fmla="*/ 1619352 w 1876620"/>
                  <a:gd name="connsiteY85" fmla="*/ 964412 h 2022186"/>
                  <a:gd name="connsiteX86" fmla="*/ 1654428 w 1876620"/>
                  <a:gd name="connsiteY86" fmla="*/ 841394 h 2022186"/>
                  <a:gd name="connsiteX87" fmla="*/ 1650158 w 1876620"/>
                  <a:gd name="connsiteY87" fmla="*/ 764124 h 2022186"/>
                  <a:gd name="connsiteX88" fmla="*/ 193630 w 1876620"/>
                  <a:gd name="connsiteY88" fmla="*/ 638659 h 2022186"/>
                  <a:gd name="connsiteX89" fmla="*/ 122731 w 1876620"/>
                  <a:gd name="connsiteY89" fmla="*/ 649056 h 2022186"/>
                  <a:gd name="connsiteX90" fmla="*/ 106904 w 1876620"/>
                  <a:gd name="connsiteY90" fmla="*/ 701648 h 2022186"/>
                  <a:gd name="connsiteX91" fmla="*/ 122770 w 1876620"/>
                  <a:gd name="connsiteY91" fmla="*/ 648779 h 2022186"/>
                  <a:gd name="connsiteX92" fmla="*/ 193630 w 1876620"/>
                  <a:gd name="connsiteY92" fmla="*/ 638659 h 2022186"/>
                  <a:gd name="connsiteX93" fmla="*/ 1680264 w 1876620"/>
                  <a:gd name="connsiteY93" fmla="*/ 609906 h 2022186"/>
                  <a:gd name="connsiteX94" fmla="*/ 1648627 w 1876620"/>
                  <a:gd name="connsiteY94" fmla="*/ 736415 h 2022186"/>
                  <a:gd name="connsiteX95" fmla="*/ 1648611 w 1876620"/>
                  <a:gd name="connsiteY95" fmla="*/ 736135 h 2022186"/>
                  <a:gd name="connsiteX96" fmla="*/ 1680264 w 1876620"/>
                  <a:gd name="connsiteY96" fmla="*/ 609906 h 2022186"/>
                  <a:gd name="connsiteX97" fmla="*/ 1876578 w 1876620"/>
                  <a:gd name="connsiteY97" fmla="*/ 362375 h 2022186"/>
                  <a:gd name="connsiteX98" fmla="*/ 1876620 w 1876620"/>
                  <a:gd name="connsiteY98" fmla="*/ 362409 h 2022186"/>
                  <a:gd name="connsiteX99" fmla="*/ 1871955 w 1876620"/>
                  <a:gd name="connsiteY99" fmla="*/ 383396 h 2022186"/>
                  <a:gd name="connsiteX100" fmla="*/ 1876578 w 1876620"/>
                  <a:gd name="connsiteY100" fmla="*/ 362375 h 2022186"/>
                  <a:gd name="connsiteX101" fmla="*/ 356558 w 1876620"/>
                  <a:gd name="connsiteY101" fmla="*/ 122796 h 2022186"/>
                  <a:gd name="connsiteX102" fmla="*/ 356558 w 1876620"/>
                  <a:gd name="connsiteY102" fmla="*/ 122943 h 2022186"/>
                  <a:gd name="connsiteX103" fmla="*/ 245539 w 1876620"/>
                  <a:gd name="connsiteY103" fmla="*/ 128938 h 2022186"/>
                  <a:gd name="connsiteX104" fmla="*/ 245539 w 1876620"/>
                  <a:gd name="connsiteY104" fmla="*/ 128637 h 2022186"/>
                  <a:gd name="connsiteX105" fmla="*/ 356558 w 1876620"/>
                  <a:gd name="connsiteY105" fmla="*/ 122796 h 2022186"/>
                  <a:gd name="connsiteX106" fmla="*/ 1736258 w 1876620"/>
                  <a:gd name="connsiteY106" fmla="*/ 0 h 2022186"/>
                  <a:gd name="connsiteX107" fmla="*/ 1736312 w 1876620"/>
                  <a:gd name="connsiteY107" fmla="*/ 63 h 2022186"/>
                  <a:gd name="connsiteX108" fmla="*/ 1745273 w 1876620"/>
                  <a:gd name="connsiteY108" fmla="*/ 134433 h 2022186"/>
                  <a:gd name="connsiteX109" fmla="*/ 1736258 w 1876620"/>
                  <a:gd name="connsiteY109" fmla="*/ 0 h 2022186"/>
                  <a:gd name="connsiteX0" fmla="*/ 187078 w 1876620"/>
                  <a:gd name="connsiteY0" fmla="*/ 1291611 h 2022123"/>
                  <a:gd name="connsiteX1" fmla="*/ 187099 w 1876620"/>
                  <a:gd name="connsiteY1" fmla="*/ 1291635 h 2022123"/>
                  <a:gd name="connsiteX2" fmla="*/ 187099 w 1876620"/>
                  <a:gd name="connsiteY2" fmla="*/ 1425981 h 2022123"/>
                  <a:gd name="connsiteX3" fmla="*/ 257285 w 1876620"/>
                  <a:gd name="connsiteY3" fmla="*/ 1455068 h 2022123"/>
                  <a:gd name="connsiteX4" fmla="*/ 266370 w 1876620"/>
                  <a:gd name="connsiteY4" fmla="*/ 1478066 h 2022123"/>
                  <a:gd name="connsiteX5" fmla="*/ 257232 w 1876620"/>
                  <a:gd name="connsiteY5" fmla="*/ 1455227 h 2022123"/>
                  <a:gd name="connsiteX6" fmla="*/ 187078 w 1876620"/>
                  <a:gd name="connsiteY6" fmla="*/ 1426006 h 2022123"/>
                  <a:gd name="connsiteX7" fmla="*/ 187078 w 1876620"/>
                  <a:gd name="connsiteY7" fmla="*/ 1291611 h 2022123"/>
                  <a:gd name="connsiteX8" fmla="*/ 116822 w 1876620"/>
                  <a:gd name="connsiteY8" fmla="*/ 1157296 h 2022123"/>
                  <a:gd name="connsiteX9" fmla="*/ 116914 w 1876620"/>
                  <a:gd name="connsiteY9" fmla="*/ 1157471 h 2022123"/>
                  <a:gd name="connsiteX10" fmla="*/ 93566 w 1876620"/>
                  <a:gd name="connsiteY10" fmla="*/ 1186421 h 2022123"/>
                  <a:gd name="connsiteX11" fmla="*/ 93539 w 1876620"/>
                  <a:gd name="connsiteY11" fmla="*/ 1186390 h 2022123"/>
                  <a:gd name="connsiteX12" fmla="*/ 116822 w 1876620"/>
                  <a:gd name="connsiteY12" fmla="*/ 1157296 h 2022123"/>
                  <a:gd name="connsiteX13" fmla="*/ 1223334 w 1876620"/>
                  <a:gd name="connsiteY13" fmla="*/ 1084734 h 2022123"/>
                  <a:gd name="connsiteX14" fmla="*/ 1263341 w 1876620"/>
                  <a:gd name="connsiteY14" fmla="*/ 1085117 h 2022123"/>
                  <a:gd name="connsiteX15" fmla="*/ 1259025 w 1876620"/>
                  <a:gd name="connsiteY15" fmla="*/ 1285818 h 2022123"/>
                  <a:gd name="connsiteX16" fmla="*/ 1321891 w 1876620"/>
                  <a:gd name="connsiteY16" fmla="*/ 1291635 h 2022123"/>
                  <a:gd name="connsiteX17" fmla="*/ 1336154 w 1876620"/>
                  <a:gd name="connsiteY17" fmla="*/ 1386895 h 2022123"/>
                  <a:gd name="connsiteX18" fmla="*/ 1390200 w 1876620"/>
                  <a:gd name="connsiteY18" fmla="*/ 1379078 h 2022123"/>
                  <a:gd name="connsiteX19" fmla="*/ 1402172 w 1876620"/>
                  <a:gd name="connsiteY19" fmla="*/ 1255729 h 2022123"/>
                  <a:gd name="connsiteX20" fmla="*/ 1385542 w 1876620"/>
                  <a:gd name="connsiteY20" fmla="*/ 1455227 h 2022123"/>
                  <a:gd name="connsiteX21" fmla="*/ 1350465 w 1876620"/>
                  <a:gd name="connsiteY21" fmla="*/ 1484449 h 2022123"/>
                  <a:gd name="connsiteX22" fmla="*/ 1286157 w 1876620"/>
                  <a:gd name="connsiteY22" fmla="*/ 1484449 h 2022123"/>
                  <a:gd name="connsiteX23" fmla="*/ 1268619 w 1876620"/>
                  <a:gd name="connsiteY23" fmla="*/ 1542892 h 2022123"/>
                  <a:gd name="connsiteX24" fmla="*/ 1356311 w 1876620"/>
                  <a:gd name="connsiteY24" fmla="*/ 1577957 h 2022123"/>
                  <a:gd name="connsiteX25" fmla="*/ 1391388 w 1876620"/>
                  <a:gd name="connsiteY25" fmla="*/ 1636400 h 2022123"/>
                  <a:gd name="connsiteX26" fmla="*/ 1461542 w 1876620"/>
                  <a:gd name="connsiteY26" fmla="*/ 1677310 h 2022123"/>
                  <a:gd name="connsiteX27" fmla="*/ 1508312 w 1876620"/>
                  <a:gd name="connsiteY27" fmla="*/ 1800040 h 2022123"/>
                  <a:gd name="connsiteX28" fmla="*/ 1590158 w 1876620"/>
                  <a:gd name="connsiteY28" fmla="*/ 1829262 h 2022123"/>
                  <a:gd name="connsiteX29" fmla="*/ 1590158 w 1876620"/>
                  <a:gd name="connsiteY29" fmla="*/ 1916926 h 2022123"/>
                  <a:gd name="connsiteX30" fmla="*/ 1426465 w 1876620"/>
                  <a:gd name="connsiteY30" fmla="*/ 1916926 h 2022123"/>
                  <a:gd name="connsiteX31" fmla="*/ 1368004 w 1876620"/>
                  <a:gd name="connsiteY31" fmla="*/ 1975369 h 2022123"/>
                  <a:gd name="connsiteX32" fmla="*/ 1309542 w 1876620"/>
                  <a:gd name="connsiteY32" fmla="*/ 2004590 h 2022123"/>
                  <a:gd name="connsiteX33" fmla="*/ 1023080 w 1876620"/>
                  <a:gd name="connsiteY33" fmla="*/ 2022123 h 2022123"/>
                  <a:gd name="connsiteX34" fmla="*/ 888618 w 1876620"/>
                  <a:gd name="connsiteY34" fmla="*/ 1911082 h 2022123"/>
                  <a:gd name="connsiteX35" fmla="*/ 853541 w 1876620"/>
                  <a:gd name="connsiteY35" fmla="*/ 1934459 h 2022123"/>
                  <a:gd name="connsiteX36" fmla="*/ 783387 w 1876620"/>
                  <a:gd name="connsiteY36" fmla="*/ 1922770 h 2022123"/>
                  <a:gd name="connsiteX37" fmla="*/ 754156 w 1876620"/>
                  <a:gd name="connsiteY37" fmla="*/ 1946147 h 2022123"/>
                  <a:gd name="connsiteX38" fmla="*/ 701540 w 1876620"/>
                  <a:gd name="connsiteY38" fmla="*/ 1922770 h 2022123"/>
                  <a:gd name="connsiteX39" fmla="*/ 643079 w 1876620"/>
                  <a:gd name="connsiteY39" fmla="*/ 1852639 h 2022123"/>
                  <a:gd name="connsiteX40" fmla="*/ 619694 w 1876620"/>
                  <a:gd name="connsiteY40" fmla="*/ 1794196 h 2022123"/>
                  <a:gd name="connsiteX41" fmla="*/ 543694 w 1876620"/>
                  <a:gd name="connsiteY41" fmla="*/ 1741597 h 2022123"/>
                  <a:gd name="connsiteX42" fmla="*/ 502771 w 1876620"/>
                  <a:gd name="connsiteY42" fmla="*/ 1653933 h 2022123"/>
                  <a:gd name="connsiteX43" fmla="*/ 385847 w 1876620"/>
                  <a:gd name="connsiteY43" fmla="*/ 1577957 h 2022123"/>
                  <a:gd name="connsiteX44" fmla="*/ 374155 w 1876620"/>
                  <a:gd name="connsiteY44" fmla="*/ 1519514 h 2022123"/>
                  <a:gd name="connsiteX45" fmla="*/ 307053 w 1876620"/>
                  <a:gd name="connsiteY45" fmla="*/ 1497154 h 2022123"/>
                  <a:gd name="connsiteX46" fmla="*/ 328596 w 1876620"/>
                  <a:gd name="connsiteY46" fmla="*/ 1432708 h 2022123"/>
                  <a:gd name="connsiteX47" fmla="*/ 393152 w 1876620"/>
                  <a:gd name="connsiteY47" fmla="*/ 1317995 h 2022123"/>
                  <a:gd name="connsiteX48" fmla="*/ 490361 w 1876620"/>
                  <a:gd name="connsiteY48" fmla="*/ 1332175 h 2022123"/>
                  <a:gd name="connsiteX49" fmla="*/ 526955 w 1876620"/>
                  <a:gd name="connsiteY49" fmla="*/ 1389622 h 2022123"/>
                  <a:gd name="connsiteX50" fmla="*/ 695851 w 1876620"/>
                  <a:gd name="connsiteY50" fmla="*/ 1367625 h 2022123"/>
                  <a:gd name="connsiteX51" fmla="*/ 709738 w 1876620"/>
                  <a:gd name="connsiteY51" fmla="*/ 1407438 h 2022123"/>
                  <a:gd name="connsiteX52" fmla="*/ 780111 w 1876620"/>
                  <a:gd name="connsiteY52" fmla="*/ 1403621 h 2022123"/>
                  <a:gd name="connsiteX53" fmla="*/ 830405 w 1876620"/>
                  <a:gd name="connsiteY53" fmla="*/ 1357990 h 2022123"/>
                  <a:gd name="connsiteX54" fmla="*/ 883325 w 1876620"/>
                  <a:gd name="connsiteY54" fmla="*/ 1355990 h 2022123"/>
                  <a:gd name="connsiteX55" fmla="*/ 882012 w 1876620"/>
                  <a:gd name="connsiteY55" fmla="*/ 1322359 h 2022123"/>
                  <a:gd name="connsiteX56" fmla="*/ 933806 w 1876620"/>
                  <a:gd name="connsiteY56" fmla="*/ 1301634 h 2022123"/>
                  <a:gd name="connsiteX57" fmla="*/ 1044527 w 1876620"/>
                  <a:gd name="connsiteY57" fmla="*/ 1374352 h 2022123"/>
                  <a:gd name="connsiteX58" fmla="*/ 1166695 w 1876620"/>
                  <a:gd name="connsiteY58" fmla="*/ 1232734 h 2022123"/>
                  <a:gd name="connsiteX59" fmla="*/ 1172512 w 1876620"/>
                  <a:gd name="connsiteY59" fmla="*/ 1138201 h 2022123"/>
                  <a:gd name="connsiteX60" fmla="*/ 1211546 w 1876620"/>
                  <a:gd name="connsiteY60" fmla="*/ 1129475 h 2022123"/>
                  <a:gd name="connsiteX61" fmla="*/ 1219803 w 1876620"/>
                  <a:gd name="connsiteY61" fmla="*/ 1091116 h 2022123"/>
                  <a:gd name="connsiteX62" fmla="*/ 1223334 w 1876620"/>
                  <a:gd name="connsiteY62" fmla="*/ 1084734 h 2022123"/>
                  <a:gd name="connsiteX63" fmla="*/ 1535504 w 1876620"/>
                  <a:gd name="connsiteY63" fmla="*/ 1060145 h 2022123"/>
                  <a:gd name="connsiteX64" fmla="*/ 1496619 w 1876620"/>
                  <a:gd name="connsiteY64" fmla="*/ 1104570 h 2022123"/>
                  <a:gd name="connsiteX65" fmla="*/ 1494361 w 1876620"/>
                  <a:gd name="connsiteY65" fmla="*/ 1115858 h 2022123"/>
                  <a:gd name="connsiteX66" fmla="*/ 1496605 w 1876620"/>
                  <a:gd name="connsiteY66" fmla="*/ 1104569 h 2022123"/>
                  <a:gd name="connsiteX67" fmla="*/ 1535504 w 1876620"/>
                  <a:gd name="connsiteY67" fmla="*/ 1060145 h 2022123"/>
                  <a:gd name="connsiteX68" fmla="*/ 47245 w 1876620"/>
                  <a:gd name="connsiteY68" fmla="*/ 990058 h 2022123"/>
                  <a:gd name="connsiteX69" fmla="*/ 58551 w 1876620"/>
                  <a:gd name="connsiteY69" fmla="*/ 1046213 h 2022123"/>
                  <a:gd name="connsiteX70" fmla="*/ 70524 w 1876620"/>
                  <a:gd name="connsiteY70" fmla="*/ 1069038 h 2022123"/>
                  <a:gd name="connsiteX71" fmla="*/ 58462 w 1876620"/>
                  <a:gd name="connsiteY71" fmla="*/ 1046127 h 2022123"/>
                  <a:gd name="connsiteX72" fmla="*/ 47245 w 1876620"/>
                  <a:gd name="connsiteY72" fmla="*/ 990058 h 2022123"/>
                  <a:gd name="connsiteX73" fmla="*/ 46728 w 1876620"/>
                  <a:gd name="connsiteY73" fmla="*/ 987493 h 2022123"/>
                  <a:gd name="connsiteX74" fmla="*/ 46767 w 1876620"/>
                  <a:gd name="connsiteY74" fmla="*/ 987685 h 2022123"/>
                  <a:gd name="connsiteX75" fmla="*/ 0 w 1876620"/>
                  <a:gd name="connsiteY75" fmla="*/ 993529 h 2022123"/>
                  <a:gd name="connsiteX76" fmla="*/ 0 w 1876620"/>
                  <a:gd name="connsiteY76" fmla="*/ 993311 h 2022123"/>
                  <a:gd name="connsiteX77" fmla="*/ 46728 w 1876620"/>
                  <a:gd name="connsiteY77" fmla="*/ 987493 h 2022123"/>
                  <a:gd name="connsiteX78" fmla="*/ 29250 w 1876620"/>
                  <a:gd name="connsiteY78" fmla="*/ 853241 h 2022123"/>
                  <a:gd name="connsiteX79" fmla="*/ 16836 w 1876620"/>
                  <a:gd name="connsiteY79" fmla="*/ 897874 h 2022123"/>
                  <a:gd name="connsiteX80" fmla="*/ 29231 w 1876620"/>
                  <a:gd name="connsiteY80" fmla="*/ 853266 h 2022123"/>
                  <a:gd name="connsiteX81" fmla="*/ 29250 w 1876620"/>
                  <a:gd name="connsiteY81" fmla="*/ 853241 h 2022123"/>
                  <a:gd name="connsiteX82" fmla="*/ 1650158 w 1876620"/>
                  <a:gd name="connsiteY82" fmla="*/ 764061 h 2022123"/>
                  <a:gd name="connsiteX83" fmla="*/ 1654466 w 1876620"/>
                  <a:gd name="connsiteY83" fmla="*/ 841577 h 2022123"/>
                  <a:gd name="connsiteX84" fmla="*/ 1619389 w 1876620"/>
                  <a:gd name="connsiteY84" fmla="*/ 964307 h 2022123"/>
                  <a:gd name="connsiteX85" fmla="*/ 1619352 w 1876620"/>
                  <a:gd name="connsiteY85" fmla="*/ 964349 h 2022123"/>
                  <a:gd name="connsiteX86" fmla="*/ 1654428 w 1876620"/>
                  <a:gd name="connsiteY86" fmla="*/ 841331 h 2022123"/>
                  <a:gd name="connsiteX87" fmla="*/ 1650158 w 1876620"/>
                  <a:gd name="connsiteY87" fmla="*/ 764061 h 2022123"/>
                  <a:gd name="connsiteX88" fmla="*/ 193630 w 1876620"/>
                  <a:gd name="connsiteY88" fmla="*/ 638596 h 2022123"/>
                  <a:gd name="connsiteX89" fmla="*/ 122731 w 1876620"/>
                  <a:gd name="connsiteY89" fmla="*/ 648993 h 2022123"/>
                  <a:gd name="connsiteX90" fmla="*/ 106904 w 1876620"/>
                  <a:gd name="connsiteY90" fmla="*/ 701585 h 2022123"/>
                  <a:gd name="connsiteX91" fmla="*/ 122770 w 1876620"/>
                  <a:gd name="connsiteY91" fmla="*/ 648716 h 2022123"/>
                  <a:gd name="connsiteX92" fmla="*/ 193630 w 1876620"/>
                  <a:gd name="connsiteY92" fmla="*/ 638596 h 2022123"/>
                  <a:gd name="connsiteX93" fmla="*/ 1680264 w 1876620"/>
                  <a:gd name="connsiteY93" fmla="*/ 609843 h 2022123"/>
                  <a:gd name="connsiteX94" fmla="*/ 1648627 w 1876620"/>
                  <a:gd name="connsiteY94" fmla="*/ 736352 h 2022123"/>
                  <a:gd name="connsiteX95" fmla="*/ 1648611 w 1876620"/>
                  <a:gd name="connsiteY95" fmla="*/ 736072 h 2022123"/>
                  <a:gd name="connsiteX96" fmla="*/ 1680264 w 1876620"/>
                  <a:gd name="connsiteY96" fmla="*/ 609843 h 2022123"/>
                  <a:gd name="connsiteX97" fmla="*/ 1876578 w 1876620"/>
                  <a:gd name="connsiteY97" fmla="*/ 362312 h 2022123"/>
                  <a:gd name="connsiteX98" fmla="*/ 1876620 w 1876620"/>
                  <a:gd name="connsiteY98" fmla="*/ 362346 h 2022123"/>
                  <a:gd name="connsiteX99" fmla="*/ 1871955 w 1876620"/>
                  <a:gd name="connsiteY99" fmla="*/ 383333 h 2022123"/>
                  <a:gd name="connsiteX100" fmla="*/ 1876578 w 1876620"/>
                  <a:gd name="connsiteY100" fmla="*/ 362312 h 2022123"/>
                  <a:gd name="connsiteX101" fmla="*/ 356558 w 1876620"/>
                  <a:gd name="connsiteY101" fmla="*/ 122733 h 2022123"/>
                  <a:gd name="connsiteX102" fmla="*/ 356558 w 1876620"/>
                  <a:gd name="connsiteY102" fmla="*/ 122880 h 2022123"/>
                  <a:gd name="connsiteX103" fmla="*/ 245539 w 1876620"/>
                  <a:gd name="connsiteY103" fmla="*/ 128875 h 2022123"/>
                  <a:gd name="connsiteX104" fmla="*/ 245539 w 1876620"/>
                  <a:gd name="connsiteY104" fmla="*/ 128574 h 2022123"/>
                  <a:gd name="connsiteX105" fmla="*/ 356558 w 1876620"/>
                  <a:gd name="connsiteY105" fmla="*/ 122733 h 2022123"/>
                  <a:gd name="connsiteX106" fmla="*/ 1745273 w 1876620"/>
                  <a:gd name="connsiteY106" fmla="*/ 134370 h 2022123"/>
                  <a:gd name="connsiteX107" fmla="*/ 1736312 w 1876620"/>
                  <a:gd name="connsiteY107" fmla="*/ 0 h 2022123"/>
                  <a:gd name="connsiteX108" fmla="*/ 1745273 w 1876620"/>
                  <a:gd name="connsiteY108" fmla="*/ 134370 h 2022123"/>
                  <a:gd name="connsiteX0" fmla="*/ 187078 w 1876620"/>
                  <a:gd name="connsiteY0" fmla="*/ 1168878 h 1899390"/>
                  <a:gd name="connsiteX1" fmla="*/ 187099 w 1876620"/>
                  <a:gd name="connsiteY1" fmla="*/ 1168902 h 1899390"/>
                  <a:gd name="connsiteX2" fmla="*/ 187099 w 1876620"/>
                  <a:gd name="connsiteY2" fmla="*/ 1303248 h 1899390"/>
                  <a:gd name="connsiteX3" fmla="*/ 257285 w 1876620"/>
                  <a:gd name="connsiteY3" fmla="*/ 1332335 h 1899390"/>
                  <a:gd name="connsiteX4" fmla="*/ 266370 w 1876620"/>
                  <a:gd name="connsiteY4" fmla="*/ 1355333 h 1899390"/>
                  <a:gd name="connsiteX5" fmla="*/ 257232 w 1876620"/>
                  <a:gd name="connsiteY5" fmla="*/ 1332494 h 1899390"/>
                  <a:gd name="connsiteX6" fmla="*/ 187078 w 1876620"/>
                  <a:gd name="connsiteY6" fmla="*/ 1303273 h 1899390"/>
                  <a:gd name="connsiteX7" fmla="*/ 187078 w 1876620"/>
                  <a:gd name="connsiteY7" fmla="*/ 1168878 h 1899390"/>
                  <a:gd name="connsiteX8" fmla="*/ 116822 w 1876620"/>
                  <a:gd name="connsiteY8" fmla="*/ 1034563 h 1899390"/>
                  <a:gd name="connsiteX9" fmla="*/ 116914 w 1876620"/>
                  <a:gd name="connsiteY9" fmla="*/ 1034738 h 1899390"/>
                  <a:gd name="connsiteX10" fmla="*/ 93566 w 1876620"/>
                  <a:gd name="connsiteY10" fmla="*/ 1063688 h 1899390"/>
                  <a:gd name="connsiteX11" fmla="*/ 93539 w 1876620"/>
                  <a:gd name="connsiteY11" fmla="*/ 1063657 h 1899390"/>
                  <a:gd name="connsiteX12" fmla="*/ 116822 w 1876620"/>
                  <a:gd name="connsiteY12" fmla="*/ 1034563 h 1899390"/>
                  <a:gd name="connsiteX13" fmla="*/ 1223334 w 1876620"/>
                  <a:gd name="connsiteY13" fmla="*/ 962001 h 1899390"/>
                  <a:gd name="connsiteX14" fmla="*/ 1263341 w 1876620"/>
                  <a:gd name="connsiteY14" fmla="*/ 962384 h 1899390"/>
                  <a:gd name="connsiteX15" fmla="*/ 1259025 w 1876620"/>
                  <a:gd name="connsiteY15" fmla="*/ 1163085 h 1899390"/>
                  <a:gd name="connsiteX16" fmla="*/ 1321891 w 1876620"/>
                  <a:gd name="connsiteY16" fmla="*/ 1168902 h 1899390"/>
                  <a:gd name="connsiteX17" fmla="*/ 1336154 w 1876620"/>
                  <a:gd name="connsiteY17" fmla="*/ 1264162 h 1899390"/>
                  <a:gd name="connsiteX18" fmla="*/ 1390200 w 1876620"/>
                  <a:gd name="connsiteY18" fmla="*/ 1256345 h 1899390"/>
                  <a:gd name="connsiteX19" fmla="*/ 1402172 w 1876620"/>
                  <a:gd name="connsiteY19" fmla="*/ 1132996 h 1899390"/>
                  <a:gd name="connsiteX20" fmla="*/ 1385542 w 1876620"/>
                  <a:gd name="connsiteY20" fmla="*/ 1332494 h 1899390"/>
                  <a:gd name="connsiteX21" fmla="*/ 1350465 w 1876620"/>
                  <a:gd name="connsiteY21" fmla="*/ 1361716 h 1899390"/>
                  <a:gd name="connsiteX22" fmla="*/ 1286157 w 1876620"/>
                  <a:gd name="connsiteY22" fmla="*/ 1361716 h 1899390"/>
                  <a:gd name="connsiteX23" fmla="*/ 1268619 w 1876620"/>
                  <a:gd name="connsiteY23" fmla="*/ 1420159 h 1899390"/>
                  <a:gd name="connsiteX24" fmla="*/ 1356311 w 1876620"/>
                  <a:gd name="connsiteY24" fmla="*/ 1455224 h 1899390"/>
                  <a:gd name="connsiteX25" fmla="*/ 1391388 w 1876620"/>
                  <a:gd name="connsiteY25" fmla="*/ 1513667 h 1899390"/>
                  <a:gd name="connsiteX26" fmla="*/ 1461542 w 1876620"/>
                  <a:gd name="connsiteY26" fmla="*/ 1554577 h 1899390"/>
                  <a:gd name="connsiteX27" fmla="*/ 1508312 w 1876620"/>
                  <a:gd name="connsiteY27" fmla="*/ 1677307 h 1899390"/>
                  <a:gd name="connsiteX28" fmla="*/ 1590158 w 1876620"/>
                  <a:gd name="connsiteY28" fmla="*/ 1706529 h 1899390"/>
                  <a:gd name="connsiteX29" fmla="*/ 1590158 w 1876620"/>
                  <a:gd name="connsiteY29" fmla="*/ 1794193 h 1899390"/>
                  <a:gd name="connsiteX30" fmla="*/ 1426465 w 1876620"/>
                  <a:gd name="connsiteY30" fmla="*/ 1794193 h 1899390"/>
                  <a:gd name="connsiteX31" fmla="*/ 1368004 w 1876620"/>
                  <a:gd name="connsiteY31" fmla="*/ 1852636 h 1899390"/>
                  <a:gd name="connsiteX32" fmla="*/ 1309542 w 1876620"/>
                  <a:gd name="connsiteY32" fmla="*/ 1881857 h 1899390"/>
                  <a:gd name="connsiteX33" fmla="*/ 1023080 w 1876620"/>
                  <a:gd name="connsiteY33" fmla="*/ 1899390 h 1899390"/>
                  <a:gd name="connsiteX34" fmla="*/ 888618 w 1876620"/>
                  <a:gd name="connsiteY34" fmla="*/ 1788349 h 1899390"/>
                  <a:gd name="connsiteX35" fmla="*/ 853541 w 1876620"/>
                  <a:gd name="connsiteY35" fmla="*/ 1811726 h 1899390"/>
                  <a:gd name="connsiteX36" fmla="*/ 783387 w 1876620"/>
                  <a:gd name="connsiteY36" fmla="*/ 1800037 h 1899390"/>
                  <a:gd name="connsiteX37" fmla="*/ 754156 w 1876620"/>
                  <a:gd name="connsiteY37" fmla="*/ 1823414 h 1899390"/>
                  <a:gd name="connsiteX38" fmla="*/ 701540 w 1876620"/>
                  <a:gd name="connsiteY38" fmla="*/ 1800037 h 1899390"/>
                  <a:gd name="connsiteX39" fmla="*/ 643079 w 1876620"/>
                  <a:gd name="connsiteY39" fmla="*/ 1729906 h 1899390"/>
                  <a:gd name="connsiteX40" fmla="*/ 619694 w 1876620"/>
                  <a:gd name="connsiteY40" fmla="*/ 1671463 h 1899390"/>
                  <a:gd name="connsiteX41" fmla="*/ 543694 w 1876620"/>
                  <a:gd name="connsiteY41" fmla="*/ 1618864 h 1899390"/>
                  <a:gd name="connsiteX42" fmla="*/ 502771 w 1876620"/>
                  <a:gd name="connsiteY42" fmla="*/ 1531200 h 1899390"/>
                  <a:gd name="connsiteX43" fmla="*/ 385847 w 1876620"/>
                  <a:gd name="connsiteY43" fmla="*/ 1455224 h 1899390"/>
                  <a:gd name="connsiteX44" fmla="*/ 374155 w 1876620"/>
                  <a:gd name="connsiteY44" fmla="*/ 1396781 h 1899390"/>
                  <a:gd name="connsiteX45" fmla="*/ 307053 w 1876620"/>
                  <a:gd name="connsiteY45" fmla="*/ 1374421 h 1899390"/>
                  <a:gd name="connsiteX46" fmla="*/ 328596 w 1876620"/>
                  <a:gd name="connsiteY46" fmla="*/ 1309975 h 1899390"/>
                  <a:gd name="connsiteX47" fmla="*/ 393152 w 1876620"/>
                  <a:gd name="connsiteY47" fmla="*/ 1195262 h 1899390"/>
                  <a:gd name="connsiteX48" fmla="*/ 490361 w 1876620"/>
                  <a:gd name="connsiteY48" fmla="*/ 1209442 h 1899390"/>
                  <a:gd name="connsiteX49" fmla="*/ 526955 w 1876620"/>
                  <a:gd name="connsiteY49" fmla="*/ 1266889 h 1899390"/>
                  <a:gd name="connsiteX50" fmla="*/ 695851 w 1876620"/>
                  <a:gd name="connsiteY50" fmla="*/ 1244892 h 1899390"/>
                  <a:gd name="connsiteX51" fmla="*/ 709738 w 1876620"/>
                  <a:gd name="connsiteY51" fmla="*/ 1284705 h 1899390"/>
                  <a:gd name="connsiteX52" fmla="*/ 780111 w 1876620"/>
                  <a:gd name="connsiteY52" fmla="*/ 1280888 h 1899390"/>
                  <a:gd name="connsiteX53" fmla="*/ 830405 w 1876620"/>
                  <a:gd name="connsiteY53" fmla="*/ 1235257 h 1899390"/>
                  <a:gd name="connsiteX54" fmla="*/ 883325 w 1876620"/>
                  <a:gd name="connsiteY54" fmla="*/ 1233257 h 1899390"/>
                  <a:gd name="connsiteX55" fmla="*/ 882012 w 1876620"/>
                  <a:gd name="connsiteY55" fmla="*/ 1199626 h 1899390"/>
                  <a:gd name="connsiteX56" fmla="*/ 933806 w 1876620"/>
                  <a:gd name="connsiteY56" fmla="*/ 1178901 h 1899390"/>
                  <a:gd name="connsiteX57" fmla="*/ 1044527 w 1876620"/>
                  <a:gd name="connsiteY57" fmla="*/ 1251619 h 1899390"/>
                  <a:gd name="connsiteX58" fmla="*/ 1166695 w 1876620"/>
                  <a:gd name="connsiteY58" fmla="*/ 1110001 h 1899390"/>
                  <a:gd name="connsiteX59" fmla="*/ 1172512 w 1876620"/>
                  <a:gd name="connsiteY59" fmla="*/ 1015468 h 1899390"/>
                  <a:gd name="connsiteX60" fmla="*/ 1211546 w 1876620"/>
                  <a:gd name="connsiteY60" fmla="*/ 1006742 h 1899390"/>
                  <a:gd name="connsiteX61" fmla="*/ 1219803 w 1876620"/>
                  <a:gd name="connsiteY61" fmla="*/ 968383 h 1899390"/>
                  <a:gd name="connsiteX62" fmla="*/ 1223334 w 1876620"/>
                  <a:gd name="connsiteY62" fmla="*/ 962001 h 1899390"/>
                  <a:gd name="connsiteX63" fmla="*/ 1535504 w 1876620"/>
                  <a:gd name="connsiteY63" fmla="*/ 937412 h 1899390"/>
                  <a:gd name="connsiteX64" fmla="*/ 1496619 w 1876620"/>
                  <a:gd name="connsiteY64" fmla="*/ 981837 h 1899390"/>
                  <a:gd name="connsiteX65" fmla="*/ 1494361 w 1876620"/>
                  <a:gd name="connsiteY65" fmla="*/ 993125 h 1899390"/>
                  <a:gd name="connsiteX66" fmla="*/ 1496605 w 1876620"/>
                  <a:gd name="connsiteY66" fmla="*/ 981836 h 1899390"/>
                  <a:gd name="connsiteX67" fmla="*/ 1535504 w 1876620"/>
                  <a:gd name="connsiteY67" fmla="*/ 937412 h 1899390"/>
                  <a:gd name="connsiteX68" fmla="*/ 47245 w 1876620"/>
                  <a:gd name="connsiteY68" fmla="*/ 867325 h 1899390"/>
                  <a:gd name="connsiteX69" fmla="*/ 58551 w 1876620"/>
                  <a:gd name="connsiteY69" fmla="*/ 923480 h 1899390"/>
                  <a:gd name="connsiteX70" fmla="*/ 70524 w 1876620"/>
                  <a:gd name="connsiteY70" fmla="*/ 946305 h 1899390"/>
                  <a:gd name="connsiteX71" fmla="*/ 58462 w 1876620"/>
                  <a:gd name="connsiteY71" fmla="*/ 923394 h 1899390"/>
                  <a:gd name="connsiteX72" fmla="*/ 47245 w 1876620"/>
                  <a:gd name="connsiteY72" fmla="*/ 867325 h 1899390"/>
                  <a:gd name="connsiteX73" fmla="*/ 46728 w 1876620"/>
                  <a:gd name="connsiteY73" fmla="*/ 864760 h 1899390"/>
                  <a:gd name="connsiteX74" fmla="*/ 46767 w 1876620"/>
                  <a:gd name="connsiteY74" fmla="*/ 864952 h 1899390"/>
                  <a:gd name="connsiteX75" fmla="*/ 0 w 1876620"/>
                  <a:gd name="connsiteY75" fmla="*/ 870796 h 1899390"/>
                  <a:gd name="connsiteX76" fmla="*/ 0 w 1876620"/>
                  <a:gd name="connsiteY76" fmla="*/ 870578 h 1899390"/>
                  <a:gd name="connsiteX77" fmla="*/ 46728 w 1876620"/>
                  <a:gd name="connsiteY77" fmla="*/ 864760 h 1899390"/>
                  <a:gd name="connsiteX78" fmla="*/ 29250 w 1876620"/>
                  <a:gd name="connsiteY78" fmla="*/ 730508 h 1899390"/>
                  <a:gd name="connsiteX79" fmla="*/ 16836 w 1876620"/>
                  <a:gd name="connsiteY79" fmla="*/ 775141 h 1899390"/>
                  <a:gd name="connsiteX80" fmla="*/ 29231 w 1876620"/>
                  <a:gd name="connsiteY80" fmla="*/ 730533 h 1899390"/>
                  <a:gd name="connsiteX81" fmla="*/ 29250 w 1876620"/>
                  <a:gd name="connsiteY81" fmla="*/ 730508 h 1899390"/>
                  <a:gd name="connsiteX82" fmla="*/ 1650158 w 1876620"/>
                  <a:gd name="connsiteY82" fmla="*/ 641328 h 1899390"/>
                  <a:gd name="connsiteX83" fmla="*/ 1654466 w 1876620"/>
                  <a:gd name="connsiteY83" fmla="*/ 718844 h 1899390"/>
                  <a:gd name="connsiteX84" fmla="*/ 1619389 w 1876620"/>
                  <a:gd name="connsiteY84" fmla="*/ 841574 h 1899390"/>
                  <a:gd name="connsiteX85" fmla="*/ 1619352 w 1876620"/>
                  <a:gd name="connsiteY85" fmla="*/ 841616 h 1899390"/>
                  <a:gd name="connsiteX86" fmla="*/ 1654428 w 1876620"/>
                  <a:gd name="connsiteY86" fmla="*/ 718598 h 1899390"/>
                  <a:gd name="connsiteX87" fmla="*/ 1650158 w 1876620"/>
                  <a:gd name="connsiteY87" fmla="*/ 641328 h 1899390"/>
                  <a:gd name="connsiteX88" fmla="*/ 193630 w 1876620"/>
                  <a:gd name="connsiteY88" fmla="*/ 515863 h 1899390"/>
                  <a:gd name="connsiteX89" fmla="*/ 122731 w 1876620"/>
                  <a:gd name="connsiteY89" fmla="*/ 526260 h 1899390"/>
                  <a:gd name="connsiteX90" fmla="*/ 106904 w 1876620"/>
                  <a:gd name="connsiteY90" fmla="*/ 578852 h 1899390"/>
                  <a:gd name="connsiteX91" fmla="*/ 122770 w 1876620"/>
                  <a:gd name="connsiteY91" fmla="*/ 525983 h 1899390"/>
                  <a:gd name="connsiteX92" fmla="*/ 193630 w 1876620"/>
                  <a:gd name="connsiteY92" fmla="*/ 515863 h 1899390"/>
                  <a:gd name="connsiteX93" fmla="*/ 1680264 w 1876620"/>
                  <a:gd name="connsiteY93" fmla="*/ 487110 h 1899390"/>
                  <a:gd name="connsiteX94" fmla="*/ 1648627 w 1876620"/>
                  <a:gd name="connsiteY94" fmla="*/ 613619 h 1899390"/>
                  <a:gd name="connsiteX95" fmla="*/ 1648611 w 1876620"/>
                  <a:gd name="connsiteY95" fmla="*/ 613339 h 1899390"/>
                  <a:gd name="connsiteX96" fmla="*/ 1680264 w 1876620"/>
                  <a:gd name="connsiteY96" fmla="*/ 487110 h 1899390"/>
                  <a:gd name="connsiteX97" fmla="*/ 1876578 w 1876620"/>
                  <a:gd name="connsiteY97" fmla="*/ 239579 h 1899390"/>
                  <a:gd name="connsiteX98" fmla="*/ 1876620 w 1876620"/>
                  <a:gd name="connsiteY98" fmla="*/ 239613 h 1899390"/>
                  <a:gd name="connsiteX99" fmla="*/ 1871955 w 1876620"/>
                  <a:gd name="connsiteY99" fmla="*/ 260600 h 1899390"/>
                  <a:gd name="connsiteX100" fmla="*/ 1876578 w 1876620"/>
                  <a:gd name="connsiteY100" fmla="*/ 239579 h 1899390"/>
                  <a:gd name="connsiteX101" fmla="*/ 356558 w 1876620"/>
                  <a:gd name="connsiteY101" fmla="*/ 0 h 1899390"/>
                  <a:gd name="connsiteX102" fmla="*/ 356558 w 1876620"/>
                  <a:gd name="connsiteY102" fmla="*/ 147 h 1899390"/>
                  <a:gd name="connsiteX103" fmla="*/ 245539 w 1876620"/>
                  <a:gd name="connsiteY103" fmla="*/ 6142 h 1899390"/>
                  <a:gd name="connsiteX104" fmla="*/ 245539 w 1876620"/>
                  <a:gd name="connsiteY104" fmla="*/ 5841 h 1899390"/>
                  <a:gd name="connsiteX105" fmla="*/ 356558 w 1876620"/>
                  <a:gd name="connsiteY105" fmla="*/ 0 h 1899390"/>
                  <a:gd name="connsiteX0" fmla="*/ 187078 w 1876620"/>
                  <a:gd name="connsiteY0" fmla="*/ 1168731 h 1899243"/>
                  <a:gd name="connsiteX1" fmla="*/ 187099 w 1876620"/>
                  <a:gd name="connsiteY1" fmla="*/ 1168755 h 1899243"/>
                  <a:gd name="connsiteX2" fmla="*/ 187099 w 1876620"/>
                  <a:gd name="connsiteY2" fmla="*/ 1303101 h 1899243"/>
                  <a:gd name="connsiteX3" fmla="*/ 257285 w 1876620"/>
                  <a:gd name="connsiteY3" fmla="*/ 1332188 h 1899243"/>
                  <a:gd name="connsiteX4" fmla="*/ 266370 w 1876620"/>
                  <a:gd name="connsiteY4" fmla="*/ 1355186 h 1899243"/>
                  <a:gd name="connsiteX5" fmla="*/ 257232 w 1876620"/>
                  <a:gd name="connsiteY5" fmla="*/ 1332347 h 1899243"/>
                  <a:gd name="connsiteX6" fmla="*/ 187078 w 1876620"/>
                  <a:gd name="connsiteY6" fmla="*/ 1303126 h 1899243"/>
                  <a:gd name="connsiteX7" fmla="*/ 187078 w 1876620"/>
                  <a:gd name="connsiteY7" fmla="*/ 1168731 h 1899243"/>
                  <a:gd name="connsiteX8" fmla="*/ 116822 w 1876620"/>
                  <a:gd name="connsiteY8" fmla="*/ 1034416 h 1899243"/>
                  <a:gd name="connsiteX9" fmla="*/ 116914 w 1876620"/>
                  <a:gd name="connsiteY9" fmla="*/ 1034591 h 1899243"/>
                  <a:gd name="connsiteX10" fmla="*/ 93566 w 1876620"/>
                  <a:gd name="connsiteY10" fmla="*/ 1063541 h 1899243"/>
                  <a:gd name="connsiteX11" fmla="*/ 93539 w 1876620"/>
                  <a:gd name="connsiteY11" fmla="*/ 1063510 h 1899243"/>
                  <a:gd name="connsiteX12" fmla="*/ 116822 w 1876620"/>
                  <a:gd name="connsiteY12" fmla="*/ 1034416 h 1899243"/>
                  <a:gd name="connsiteX13" fmla="*/ 1223334 w 1876620"/>
                  <a:gd name="connsiteY13" fmla="*/ 961854 h 1899243"/>
                  <a:gd name="connsiteX14" fmla="*/ 1263341 w 1876620"/>
                  <a:gd name="connsiteY14" fmla="*/ 962237 h 1899243"/>
                  <a:gd name="connsiteX15" fmla="*/ 1259025 w 1876620"/>
                  <a:gd name="connsiteY15" fmla="*/ 1162938 h 1899243"/>
                  <a:gd name="connsiteX16" fmla="*/ 1321891 w 1876620"/>
                  <a:gd name="connsiteY16" fmla="*/ 1168755 h 1899243"/>
                  <a:gd name="connsiteX17" fmla="*/ 1336154 w 1876620"/>
                  <a:gd name="connsiteY17" fmla="*/ 1264015 h 1899243"/>
                  <a:gd name="connsiteX18" fmla="*/ 1390200 w 1876620"/>
                  <a:gd name="connsiteY18" fmla="*/ 1256198 h 1899243"/>
                  <a:gd name="connsiteX19" fmla="*/ 1402172 w 1876620"/>
                  <a:gd name="connsiteY19" fmla="*/ 1132849 h 1899243"/>
                  <a:gd name="connsiteX20" fmla="*/ 1385542 w 1876620"/>
                  <a:gd name="connsiteY20" fmla="*/ 1332347 h 1899243"/>
                  <a:gd name="connsiteX21" fmla="*/ 1350465 w 1876620"/>
                  <a:gd name="connsiteY21" fmla="*/ 1361569 h 1899243"/>
                  <a:gd name="connsiteX22" fmla="*/ 1286157 w 1876620"/>
                  <a:gd name="connsiteY22" fmla="*/ 1361569 h 1899243"/>
                  <a:gd name="connsiteX23" fmla="*/ 1268619 w 1876620"/>
                  <a:gd name="connsiteY23" fmla="*/ 1420012 h 1899243"/>
                  <a:gd name="connsiteX24" fmla="*/ 1356311 w 1876620"/>
                  <a:gd name="connsiteY24" fmla="*/ 1455077 h 1899243"/>
                  <a:gd name="connsiteX25" fmla="*/ 1391388 w 1876620"/>
                  <a:gd name="connsiteY25" fmla="*/ 1513520 h 1899243"/>
                  <a:gd name="connsiteX26" fmla="*/ 1461542 w 1876620"/>
                  <a:gd name="connsiteY26" fmla="*/ 1554430 h 1899243"/>
                  <a:gd name="connsiteX27" fmla="*/ 1508312 w 1876620"/>
                  <a:gd name="connsiteY27" fmla="*/ 1677160 h 1899243"/>
                  <a:gd name="connsiteX28" fmla="*/ 1590158 w 1876620"/>
                  <a:gd name="connsiteY28" fmla="*/ 1706382 h 1899243"/>
                  <a:gd name="connsiteX29" fmla="*/ 1590158 w 1876620"/>
                  <a:gd name="connsiteY29" fmla="*/ 1794046 h 1899243"/>
                  <a:gd name="connsiteX30" fmla="*/ 1426465 w 1876620"/>
                  <a:gd name="connsiteY30" fmla="*/ 1794046 h 1899243"/>
                  <a:gd name="connsiteX31" fmla="*/ 1368004 w 1876620"/>
                  <a:gd name="connsiteY31" fmla="*/ 1852489 h 1899243"/>
                  <a:gd name="connsiteX32" fmla="*/ 1309542 w 1876620"/>
                  <a:gd name="connsiteY32" fmla="*/ 1881710 h 1899243"/>
                  <a:gd name="connsiteX33" fmla="*/ 1023080 w 1876620"/>
                  <a:gd name="connsiteY33" fmla="*/ 1899243 h 1899243"/>
                  <a:gd name="connsiteX34" fmla="*/ 888618 w 1876620"/>
                  <a:gd name="connsiteY34" fmla="*/ 1788202 h 1899243"/>
                  <a:gd name="connsiteX35" fmla="*/ 853541 w 1876620"/>
                  <a:gd name="connsiteY35" fmla="*/ 1811579 h 1899243"/>
                  <a:gd name="connsiteX36" fmla="*/ 783387 w 1876620"/>
                  <a:gd name="connsiteY36" fmla="*/ 1799890 h 1899243"/>
                  <a:gd name="connsiteX37" fmla="*/ 754156 w 1876620"/>
                  <a:gd name="connsiteY37" fmla="*/ 1823267 h 1899243"/>
                  <a:gd name="connsiteX38" fmla="*/ 701540 w 1876620"/>
                  <a:gd name="connsiteY38" fmla="*/ 1799890 h 1899243"/>
                  <a:gd name="connsiteX39" fmla="*/ 643079 w 1876620"/>
                  <a:gd name="connsiteY39" fmla="*/ 1729759 h 1899243"/>
                  <a:gd name="connsiteX40" fmla="*/ 619694 w 1876620"/>
                  <a:gd name="connsiteY40" fmla="*/ 1671316 h 1899243"/>
                  <a:gd name="connsiteX41" fmla="*/ 543694 w 1876620"/>
                  <a:gd name="connsiteY41" fmla="*/ 1618717 h 1899243"/>
                  <a:gd name="connsiteX42" fmla="*/ 502771 w 1876620"/>
                  <a:gd name="connsiteY42" fmla="*/ 1531053 h 1899243"/>
                  <a:gd name="connsiteX43" fmla="*/ 385847 w 1876620"/>
                  <a:gd name="connsiteY43" fmla="*/ 1455077 h 1899243"/>
                  <a:gd name="connsiteX44" fmla="*/ 374155 w 1876620"/>
                  <a:gd name="connsiteY44" fmla="*/ 1396634 h 1899243"/>
                  <a:gd name="connsiteX45" fmla="*/ 307053 w 1876620"/>
                  <a:gd name="connsiteY45" fmla="*/ 1374274 h 1899243"/>
                  <a:gd name="connsiteX46" fmla="*/ 328596 w 1876620"/>
                  <a:gd name="connsiteY46" fmla="*/ 1309828 h 1899243"/>
                  <a:gd name="connsiteX47" fmla="*/ 393152 w 1876620"/>
                  <a:gd name="connsiteY47" fmla="*/ 1195115 h 1899243"/>
                  <a:gd name="connsiteX48" fmla="*/ 490361 w 1876620"/>
                  <a:gd name="connsiteY48" fmla="*/ 1209295 h 1899243"/>
                  <a:gd name="connsiteX49" fmla="*/ 526955 w 1876620"/>
                  <a:gd name="connsiteY49" fmla="*/ 1266742 h 1899243"/>
                  <a:gd name="connsiteX50" fmla="*/ 695851 w 1876620"/>
                  <a:gd name="connsiteY50" fmla="*/ 1244745 h 1899243"/>
                  <a:gd name="connsiteX51" fmla="*/ 709738 w 1876620"/>
                  <a:gd name="connsiteY51" fmla="*/ 1284558 h 1899243"/>
                  <a:gd name="connsiteX52" fmla="*/ 780111 w 1876620"/>
                  <a:gd name="connsiteY52" fmla="*/ 1280741 h 1899243"/>
                  <a:gd name="connsiteX53" fmla="*/ 830405 w 1876620"/>
                  <a:gd name="connsiteY53" fmla="*/ 1235110 h 1899243"/>
                  <a:gd name="connsiteX54" fmla="*/ 883325 w 1876620"/>
                  <a:gd name="connsiteY54" fmla="*/ 1233110 h 1899243"/>
                  <a:gd name="connsiteX55" fmla="*/ 882012 w 1876620"/>
                  <a:gd name="connsiteY55" fmla="*/ 1199479 h 1899243"/>
                  <a:gd name="connsiteX56" fmla="*/ 933806 w 1876620"/>
                  <a:gd name="connsiteY56" fmla="*/ 1178754 h 1899243"/>
                  <a:gd name="connsiteX57" fmla="*/ 1044527 w 1876620"/>
                  <a:gd name="connsiteY57" fmla="*/ 1251472 h 1899243"/>
                  <a:gd name="connsiteX58" fmla="*/ 1166695 w 1876620"/>
                  <a:gd name="connsiteY58" fmla="*/ 1109854 h 1899243"/>
                  <a:gd name="connsiteX59" fmla="*/ 1172512 w 1876620"/>
                  <a:gd name="connsiteY59" fmla="*/ 1015321 h 1899243"/>
                  <a:gd name="connsiteX60" fmla="*/ 1211546 w 1876620"/>
                  <a:gd name="connsiteY60" fmla="*/ 1006595 h 1899243"/>
                  <a:gd name="connsiteX61" fmla="*/ 1219803 w 1876620"/>
                  <a:gd name="connsiteY61" fmla="*/ 968236 h 1899243"/>
                  <a:gd name="connsiteX62" fmla="*/ 1223334 w 1876620"/>
                  <a:gd name="connsiteY62" fmla="*/ 961854 h 1899243"/>
                  <a:gd name="connsiteX63" fmla="*/ 1535504 w 1876620"/>
                  <a:gd name="connsiteY63" fmla="*/ 937265 h 1899243"/>
                  <a:gd name="connsiteX64" fmla="*/ 1496619 w 1876620"/>
                  <a:gd name="connsiteY64" fmla="*/ 981690 h 1899243"/>
                  <a:gd name="connsiteX65" fmla="*/ 1494361 w 1876620"/>
                  <a:gd name="connsiteY65" fmla="*/ 992978 h 1899243"/>
                  <a:gd name="connsiteX66" fmla="*/ 1496605 w 1876620"/>
                  <a:gd name="connsiteY66" fmla="*/ 981689 h 1899243"/>
                  <a:gd name="connsiteX67" fmla="*/ 1535504 w 1876620"/>
                  <a:gd name="connsiteY67" fmla="*/ 937265 h 1899243"/>
                  <a:gd name="connsiteX68" fmla="*/ 47245 w 1876620"/>
                  <a:gd name="connsiteY68" fmla="*/ 867178 h 1899243"/>
                  <a:gd name="connsiteX69" fmla="*/ 58551 w 1876620"/>
                  <a:gd name="connsiteY69" fmla="*/ 923333 h 1899243"/>
                  <a:gd name="connsiteX70" fmla="*/ 70524 w 1876620"/>
                  <a:gd name="connsiteY70" fmla="*/ 946158 h 1899243"/>
                  <a:gd name="connsiteX71" fmla="*/ 58462 w 1876620"/>
                  <a:gd name="connsiteY71" fmla="*/ 923247 h 1899243"/>
                  <a:gd name="connsiteX72" fmla="*/ 47245 w 1876620"/>
                  <a:gd name="connsiteY72" fmla="*/ 867178 h 1899243"/>
                  <a:gd name="connsiteX73" fmla="*/ 46728 w 1876620"/>
                  <a:gd name="connsiteY73" fmla="*/ 864613 h 1899243"/>
                  <a:gd name="connsiteX74" fmla="*/ 46767 w 1876620"/>
                  <a:gd name="connsiteY74" fmla="*/ 864805 h 1899243"/>
                  <a:gd name="connsiteX75" fmla="*/ 0 w 1876620"/>
                  <a:gd name="connsiteY75" fmla="*/ 870649 h 1899243"/>
                  <a:gd name="connsiteX76" fmla="*/ 0 w 1876620"/>
                  <a:gd name="connsiteY76" fmla="*/ 870431 h 1899243"/>
                  <a:gd name="connsiteX77" fmla="*/ 46728 w 1876620"/>
                  <a:gd name="connsiteY77" fmla="*/ 864613 h 1899243"/>
                  <a:gd name="connsiteX78" fmla="*/ 29250 w 1876620"/>
                  <a:gd name="connsiteY78" fmla="*/ 730361 h 1899243"/>
                  <a:gd name="connsiteX79" fmla="*/ 16836 w 1876620"/>
                  <a:gd name="connsiteY79" fmla="*/ 774994 h 1899243"/>
                  <a:gd name="connsiteX80" fmla="*/ 29231 w 1876620"/>
                  <a:gd name="connsiteY80" fmla="*/ 730386 h 1899243"/>
                  <a:gd name="connsiteX81" fmla="*/ 29250 w 1876620"/>
                  <a:gd name="connsiteY81" fmla="*/ 730361 h 1899243"/>
                  <a:gd name="connsiteX82" fmla="*/ 1650158 w 1876620"/>
                  <a:gd name="connsiteY82" fmla="*/ 641181 h 1899243"/>
                  <a:gd name="connsiteX83" fmla="*/ 1654466 w 1876620"/>
                  <a:gd name="connsiteY83" fmla="*/ 718697 h 1899243"/>
                  <a:gd name="connsiteX84" fmla="*/ 1619389 w 1876620"/>
                  <a:gd name="connsiteY84" fmla="*/ 841427 h 1899243"/>
                  <a:gd name="connsiteX85" fmla="*/ 1619352 w 1876620"/>
                  <a:gd name="connsiteY85" fmla="*/ 841469 h 1899243"/>
                  <a:gd name="connsiteX86" fmla="*/ 1654428 w 1876620"/>
                  <a:gd name="connsiteY86" fmla="*/ 718451 h 1899243"/>
                  <a:gd name="connsiteX87" fmla="*/ 1650158 w 1876620"/>
                  <a:gd name="connsiteY87" fmla="*/ 641181 h 1899243"/>
                  <a:gd name="connsiteX88" fmla="*/ 193630 w 1876620"/>
                  <a:gd name="connsiteY88" fmla="*/ 515716 h 1899243"/>
                  <a:gd name="connsiteX89" fmla="*/ 122731 w 1876620"/>
                  <a:gd name="connsiteY89" fmla="*/ 526113 h 1899243"/>
                  <a:gd name="connsiteX90" fmla="*/ 106904 w 1876620"/>
                  <a:gd name="connsiteY90" fmla="*/ 578705 h 1899243"/>
                  <a:gd name="connsiteX91" fmla="*/ 122770 w 1876620"/>
                  <a:gd name="connsiteY91" fmla="*/ 525836 h 1899243"/>
                  <a:gd name="connsiteX92" fmla="*/ 193630 w 1876620"/>
                  <a:gd name="connsiteY92" fmla="*/ 515716 h 1899243"/>
                  <a:gd name="connsiteX93" fmla="*/ 1680264 w 1876620"/>
                  <a:gd name="connsiteY93" fmla="*/ 486963 h 1899243"/>
                  <a:gd name="connsiteX94" fmla="*/ 1648627 w 1876620"/>
                  <a:gd name="connsiteY94" fmla="*/ 613472 h 1899243"/>
                  <a:gd name="connsiteX95" fmla="*/ 1648611 w 1876620"/>
                  <a:gd name="connsiteY95" fmla="*/ 613192 h 1899243"/>
                  <a:gd name="connsiteX96" fmla="*/ 1680264 w 1876620"/>
                  <a:gd name="connsiteY96" fmla="*/ 486963 h 1899243"/>
                  <a:gd name="connsiteX97" fmla="*/ 1876578 w 1876620"/>
                  <a:gd name="connsiteY97" fmla="*/ 239432 h 1899243"/>
                  <a:gd name="connsiteX98" fmla="*/ 1876620 w 1876620"/>
                  <a:gd name="connsiteY98" fmla="*/ 239466 h 1899243"/>
                  <a:gd name="connsiteX99" fmla="*/ 1871955 w 1876620"/>
                  <a:gd name="connsiteY99" fmla="*/ 260453 h 1899243"/>
                  <a:gd name="connsiteX100" fmla="*/ 1876578 w 1876620"/>
                  <a:gd name="connsiteY100" fmla="*/ 239432 h 1899243"/>
                  <a:gd name="connsiteX101" fmla="*/ 245539 w 1876620"/>
                  <a:gd name="connsiteY101" fmla="*/ 5694 h 1899243"/>
                  <a:gd name="connsiteX102" fmla="*/ 356558 w 1876620"/>
                  <a:gd name="connsiteY102" fmla="*/ 0 h 1899243"/>
                  <a:gd name="connsiteX103" fmla="*/ 245539 w 1876620"/>
                  <a:gd name="connsiteY103" fmla="*/ 5995 h 1899243"/>
                  <a:gd name="connsiteX104" fmla="*/ 245539 w 1876620"/>
                  <a:gd name="connsiteY104" fmla="*/ 5694 h 1899243"/>
                  <a:gd name="connsiteX0" fmla="*/ 187078 w 1876620"/>
                  <a:gd name="connsiteY0" fmla="*/ 1168731 h 1899243"/>
                  <a:gd name="connsiteX1" fmla="*/ 187099 w 1876620"/>
                  <a:gd name="connsiteY1" fmla="*/ 1168755 h 1899243"/>
                  <a:gd name="connsiteX2" fmla="*/ 187099 w 1876620"/>
                  <a:gd name="connsiteY2" fmla="*/ 1303101 h 1899243"/>
                  <a:gd name="connsiteX3" fmla="*/ 257285 w 1876620"/>
                  <a:gd name="connsiteY3" fmla="*/ 1332188 h 1899243"/>
                  <a:gd name="connsiteX4" fmla="*/ 266370 w 1876620"/>
                  <a:gd name="connsiteY4" fmla="*/ 1355186 h 1899243"/>
                  <a:gd name="connsiteX5" fmla="*/ 257232 w 1876620"/>
                  <a:gd name="connsiteY5" fmla="*/ 1332347 h 1899243"/>
                  <a:gd name="connsiteX6" fmla="*/ 187078 w 1876620"/>
                  <a:gd name="connsiteY6" fmla="*/ 1303126 h 1899243"/>
                  <a:gd name="connsiteX7" fmla="*/ 187078 w 1876620"/>
                  <a:gd name="connsiteY7" fmla="*/ 1168731 h 1899243"/>
                  <a:gd name="connsiteX8" fmla="*/ 116822 w 1876620"/>
                  <a:gd name="connsiteY8" fmla="*/ 1034416 h 1899243"/>
                  <a:gd name="connsiteX9" fmla="*/ 116914 w 1876620"/>
                  <a:gd name="connsiteY9" fmla="*/ 1034591 h 1899243"/>
                  <a:gd name="connsiteX10" fmla="*/ 93566 w 1876620"/>
                  <a:gd name="connsiteY10" fmla="*/ 1063541 h 1899243"/>
                  <a:gd name="connsiteX11" fmla="*/ 93539 w 1876620"/>
                  <a:gd name="connsiteY11" fmla="*/ 1063510 h 1899243"/>
                  <a:gd name="connsiteX12" fmla="*/ 116822 w 1876620"/>
                  <a:gd name="connsiteY12" fmla="*/ 1034416 h 1899243"/>
                  <a:gd name="connsiteX13" fmla="*/ 1223334 w 1876620"/>
                  <a:gd name="connsiteY13" fmla="*/ 961854 h 1899243"/>
                  <a:gd name="connsiteX14" fmla="*/ 1263341 w 1876620"/>
                  <a:gd name="connsiteY14" fmla="*/ 962237 h 1899243"/>
                  <a:gd name="connsiteX15" fmla="*/ 1259025 w 1876620"/>
                  <a:gd name="connsiteY15" fmla="*/ 1162938 h 1899243"/>
                  <a:gd name="connsiteX16" fmla="*/ 1321891 w 1876620"/>
                  <a:gd name="connsiteY16" fmla="*/ 1168755 h 1899243"/>
                  <a:gd name="connsiteX17" fmla="*/ 1336154 w 1876620"/>
                  <a:gd name="connsiteY17" fmla="*/ 1264015 h 1899243"/>
                  <a:gd name="connsiteX18" fmla="*/ 1390200 w 1876620"/>
                  <a:gd name="connsiteY18" fmla="*/ 1256198 h 1899243"/>
                  <a:gd name="connsiteX19" fmla="*/ 1402172 w 1876620"/>
                  <a:gd name="connsiteY19" fmla="*/ 1132849 h 1899243"/>
                  <a:gd name="connsiteX20" fmla="*/ 1385542 w 1876620"/>
                  <a:gd name="connsiteY20" fmla="*/ 1332347 h 1899243"/>
                  <a:gd name="connsiteX21" fmla="*/ 1350465 w 1876620"/>
                  <a:gd name="connsiteY21" fmla="*/ 1361569 h 1899243"/>
                  <a:gd name="connsiteX22" fmla="*/ 1286157 w 1876620"/>
                  <a:gd name="connsiteY22" fmla="*/ 1361569 h 1899243"/>
                  <a:gd name="connsiteX23" fmla="*/ 1268619 w 1876620"/>
                  <a:gd name="connsiteY23" fmla="*/ 1420012 h 1899243"/>
                  <a:gd name="connsiteX24" fmla="*/ 1356311 w 1876620"/>
                  <a:gd name="connsiteY24" fmla="*/ 1455077 h 1899243"/>
                  <a:gd name="connsiteX25" fmla="*/ 1391388 w 1876620"/>
                  <a:gd name="connsiteY25" fmla="*/ 1513520 h 1899243"/>
                  <a:gd name="connsiteX26" fmla="*/ 1461542 w 1876620"/>
                  <a:gd name="connsiteY26" fmla="*/ 1554430 h 1899243"/>
                  <a:gd name="connsiteX27" fmla="*/ 1508312 w 1876620"/>
                  <a:gd name="connsiteY27" fmla="*/ 1677160 h 1899243"/>
                  <a:gd name="connsiteX28" fmla="*/ 1590158 w 1876620"/>
                  <a:gd name="connsiteY28" fmla="*/ 1706382 h 1899243"/>
                  <a:gd name="connsiteX29" fmla="*/ 1590158 w 1876620"/>
                  <a:gd name="connsiteY29" fmla="*/ 1794046 h 1899243"/>
                  <a:gd name="connsiteX30" fmla="*/ 1426465 w 1876620"/>
                  <a:gd name="connsiteY30" fmla="*/ 1794046 h 1899243"/>
                  <a:gd name="connsiteX31" fmla="*/ 1368004 w 1876620"/>
                  <a:gd name="connsiteY31" fmla="*/ 1852489 h 1899243"/>
                  <a:gd name="connsiteX32" fmla="*/ 1309542 w 1876620"/>
                  <a:gd name="connsiteY32" fmla="*/ 1881710 h 1899243"/>
                  <a:gd name="connsiteX33" fmla="*/ 1023080 w 1876620"/>
                  <a:gd name="connsiteY33" fmla="*/ 1899243 h 1899243"/>
                  <a:gd name="connsiteX34" fmla="*/ 888618 w 1876620"/>
                  <a:gd name="connsiteY34" fmla="*/ 1788202 h 1899243"/>
                  <a:gd name="connsiteX35" fmla="*/ 853541 w 1876620"/>
                  <a:gd name="connsiteY35" fmla="*/ 1811579 h 1899243"/>
                  <a:gd name="connsiteX36" fmla="*/ 783387 w 1876620"/>
                  <a:gd name="connsiteY36" fmla="*/ 1799890 h 1899243"/>
                  <a:gd name="connsiteX37" fmla="*/ 754156 w 1876620"/>
                  <a:gd name="connsiteY37" fmla="*/ 1823267 h 1899243"/>
                  <a:gd name="connsiteX38" fmla="*/ 701540 w 1876620"/>
                  <a:gd name="connsiteY38" fmla="*/ 1799890 h 1899243"/>
                  <a:gd name="connsiteX39" fmla="*/ 643079 w 1876620"/>
                  <a:gd name="connsiteY39" fmla="*/ 1729759 h 1899243"/>
                  <a:gd name="connsiteX40" fmla="*/ 619694 w 1876620"/>
                  <a:gd name="connsiteY40" fmla="*/ 1671316 h 1899243"/>
                  <a:gd name="connsiteX41" fmla="*/ 543694 w 1876620"/>
                  <a:gd name="connsiteY41" fmla="*/ 1618717 h 1899243"/>
                  <a:gd name="connsiteX42" fmla="*/ 502771 w 1876620"/>
                  <a:gd name="connsiteY42" fmla="*/ 1531053 h 1899243"/>
                  <a:gd name="connsiteX43" fmla="*/ 385847 w 1876620"/>
                  <a:gd name="connsiteY43" fmla="*/ 1455077 h 1899243"/>
                  <a:gd name="connsiteX44" fmla="*/ 374155 w 1876620"/>
                  <a:gd name="connsiteY44" fmla="*/ 1396634 h 1899243"/>
                  <a:gd name="connsiteX45" fmla="*/ 307053 w 1876620"/>
                  <a:gd name="connsiteY45" fmla="*/ 1374274 h 1899243"/>
                  <a:gd name="connsiteX46" fmla="*/ 328596 w 1876620"/>
                  <a:gd name="connsiteY46" fmla="*/ 1309828 h 1899243"/>
                  <a:gd name="connsiteX47" fmla="*/ 393152 w 1876620"/>
                  <a:gd name="connsiteY47" fmla="*/ 1195115 h 1899243"/>
                  <a:gd name="connsiteX48" fmla="*/ 490361 w 1876620"/>
                  <a:gd name="connsiteY48" fmla="*/ 1209295 h 1899243"/>
                  <a:gd name="connsiteX49" fmla="*/ 526955 w 1876620"/>
                  <a:gd name="connsiteY49" fmla="*/ 1266742 h 1899243"/>
                  <a:gd name="connsiteX50" fmla="*/ 695851 w 1876620"/>
                  <a:gd name="connsiteY50" fmla="*/ 1244745 h 1899243"/>
                  <a:gd name="connsiteX51" fmla="*/ 709738 w 1876620"/>
                  <a:gd name="connsiteY51" fmla="*/ 1284558 h 1899243"/>
                  <a:gd name="connsiteX52" fmla="*/ 780111 w 1876620"/>
                  <a:gd name="connsiteY52" fmla="*/ 1280741 h 1899243"/>
                  <a:gd name="connsiteX53" fmla="*/ 830405 w 1876620"/>
                  <a:gd name="connsiteY53" fmla="*/ 1235110 h 1899243"/>
                  <a:gd name="connsiteX54" fmla="*/ 883325 w 1876620"/>
                  <a:gd name="connsiteY54" fmla="*/ 1233110 h 1899243"/>
                  <a:gd name="connsiteX55" fmla="*/ 882012 w 1876620"/>
                  <a:gd name="connsiteY55" fmla="*/ 1199479 h 1899243"/>
                  <a:gd name="connsiteX56" fmla="*/ 933806 w 1876620"/>
                  <a:gd name="connsiteY56" fmla="*/ 1178754 h 1899243"/>
                  <a:gd name="connsiteX57" fmla="*/ 1044527 w 1876620"/>
                  <a:gd name="connsiteY57" fmla="*/ 1251472 h 1899243"/>
                  <a:gd name="connsiteX58" fmla="*/ 1166695 w 1876620"/>
                  <a:gd name="connsiteY58" fmla="*/ 1109854 h 1899243"/>
                  <a:gd name="connsiteX59" fmla="*/ 1172512 w 1876620"/>
                  <a:gd name="connsiteY59" fmla="*/ 1015321 h 1899243"/>
                  <a:gd name="connsiteX60" fmla="*/ 1211546 w 1876620"/>
                  <a:gd name="connsiteY60" fmla="*/ 1006595 h 1899243"/>
                  <a:gd name="connsiteX61" fmla="*/ 1219803 w 1876620"/>
                  <a:gd name="connsiteY61" fmla="*/ 968236 h 1899243"/>
                  <a:gd name="connsiteX62" fmla="*/ 1223334 w 1876620"/>
                  <a:gd name="connsiteY62" fmla="*/ 961854 h 1899243"/>
                  <a:gd name="connsiteX63" fmla="*/ 1535504 w 1876620"/>
                  <a:gd name="connsiteY63" fmla="*/ 937265 h 1899243"/>
                  <a:gd name="connsiteX64" fmla="*/ 1496619 w 1876620"/>
                  <a:gd name="connsiteY64" fmla="*/ 981690 h 1899243"/>
                  <a:gd name="connsiteX65" fmla="*/ 1494361 w 1876620"/>
                  <a:gd name="connsiteY65" fmla="*/ 992978 h 1899243"/>
                  <a:gd name="connsiteX66" fmla="*/ 1496605 w 1876620"/>
                  <a:gd name="connsiteY66" fmla="*/ 981689 h 1899243"/>
                  <a:gd name="connsiteX67" fmla="*/ 1535504 w 1876620"/>
                  <a:gd name="connsiteY67" fmla="*/ 937265 h 1899243"/>
                  <a:gd name="connsiteX68" fmla="*/ 47245 w 1876620"/>
                  <a:gd name="connsiteY68" fmla="*/ 867178 h 1899243"/>
                  <a:gd name="connsiteX69" fmla="*/ 58551 w 1876620"/>
                  <a:gd name="connsiteY69" fmla="*/ 923333 h 1899243"/>
                  <a:gd name="connsiteX70" fmla="*/ 70524 w 1876620"/>
                  <a:gd name="connsiteY70" fmla="*/ 946158 h 1899243"/>
                  <a:gd name="connsiteX71" fmla="*/ 58462 w 1876620"/>
                  <a:gd name="connsiteY71" fmla="*/ 923247 h 1899243"/>
                  <a:gd name="connsiteX72" fmla="*/ 47245 w 1876620"/>
                  <a:gd name="connsiteY72" fmla="*/ 867178 h 1899243"/>
                  <a:gd name="connsiteX73" fmla="*/ 46728 w 1876620"/>
                  <a:gd name="connsiteY73" fmla="*/ 864613 h 1899243"/>
                  <a:gd name="connsiteX74" fmla="*/ 46767 w 1876620"/>
                  <a:gd name="connsiteY74" fmla="*/ 864805 h 1899243"/>
                  <a:gd name="connsiteX75" fmla="*/ 0 w 1876620"/>
                  <a:gd name="connsiteY75" fmla="*/ 870649 h 1899243"/>
                  <a:gd name="connsiteX76" fmla="*/ 0 w 1876620"/>
                  <a:gd name="connsiteY76" fmla="*/ 870431 h 1899243"/>
                  <a:gd name="connsiteX77" fmla="*/ 46728 w 1876620"/>
                  <a:gd name="connsiteY77" fmla="*/ 864613 h 1899243"/>
                  <a:gd name="connsiteX78" fmla="*/ 29250 w 1876620"/>
                  <a:gd name="connsiteY78" fmla="*/ 730361 h 1899243"/>
                  <a:gd name="connsiteX79" fmla="*/ 16836 w 1876620"/>
                  <a:gd name="connsiteY79" fmla="*/ 774994 h 1899243"/>
                  <a:gd name="connsiteX80" fmla="*/ 29231 w 1876620"/>
                  <a:gd name="connsiteY80" fmla="*/ 730386 h 1899243"/>
                  <a:gd name="connsiteX81" fmla="*/ 29250 w 1876620"/>
                  <a:gd name="connsiteY81" fmla="*/ 730361 h 1899243"/>
                  <a:gd name="connsiteX82" fmla="*/ 1650158 w 1876620"/>
                  <a:gd name="connsiteY82" fmla="*/ 641181 h 1899243"/>
                  <a:gd name="connsiteX83" fmla="*/ 1654466 w 1876620"/>
                  <a:gd name="connsiteY83" fmla="*/ 718697 h 1899243"/>
                  <a:gd name="connsiteX84" fmla="*/ 1619389 w 1876620"/>
                  <a:gd name="connsiteY84" fmla="*/ 841427 h 1899243"/>
                  <a:gd name="connsiteX85" fmla="*/ 1619352 w 1876620"/>
                  <a:gd name="connsiteY85" fmla="*/ 841469 h 1899243"/>
                  <a:gd name="connsiteX86" fmla="*/ 1654428 w 1876620"/>
                  <a:gd name="connsiteY86" fmla="*/ 718451 h 1899243"/>
                  <a:gd name="connsiteX87" fmla="*/ 1650158 w 1876620"/>
                  <a:gd name="connsiteY87" fmla="*/ 641181 h 1899243"/>
                  <a:gd name="connsiteX88" fmla="*/ 193630 w 1876620"/>
                  <a:gd name="connsiteY88" fmla="*/ 515716 h 1899243"/>
                  <a:gd name="connsiteX89" fmla="*/ 122731 w 1876620"/>
                  <a:gd name="connsiteY89" fmla="*/ 526113 h 1899243"/>
                  <a:gd name="connsiteX90" fmla="*/ 106904 w 1876620"/>
                  <a:gd name="connsiteY90" fmla="*/ 578705 h 1899243"/>
                  <a:gd name="connsiteX91" fmla="*/ 122770 w 1876620"/>
                  <a:gd name="connsiteY91" fmla="*/ 525836 h 1899243"/>
                  <a:gd name="connsiteX92" fmla="*/ 193630 w 1876620"/>
                  <a:gd name="connsiteY92" fmla="*/ 515716 h 1899243"/>
                  <a:gd name="connsiteX93" fmla="*/ 1680264 w 1876620"/>
                  <a:gd name="connsiteY93" fmla="*/ 486963 h 1899243"/>
                  <a:gd name="connsiteX94" fmla="*/ 1648627 w 1876620"/>
                  <a:gd name="connsiteY94" fmla="*/ 613472 h 1899243"/>
                  <a:gd name="connsiteX95" fmla="*/ 1648611 w 1876620"/>
                  <a:gd name="connsiteY95" fmla="*/ 613192 h 1899243"/>
                  <a:gd name="connsiteX96" fmla="*/ 1680264 w 1876620"/>
                  <a:gd name="connsiteY96" fmla="*/ 486963 h 1899243"/>
                  <a:gd name="connsiteX97" fmla="*/ 1876578 w 1876620"/>
                  <a:gd name="connsiteY97" fmla="*/ 239432 h 1899243"/>
                  <a:gd name="connsiteX98" fmla="*/ 1876620 w 1876620"/>
                  <a:gd name="connsiteY98" fmla="*/ 239466 h 1899243"/>
                  <a:gd name="connsiteX99" fmla="*/ 1871955 w 1876620"/>
                  <a:gd name="connsiteY99" fmla="*/ 260453 h 1899243"/>
                  <a:gd name="connsiteX100" fmla="*/ 1876578 w 1876620"/>
                  <a:gd name="connsiteY100" fmla="*/ 239432 h 1899243"/>
                  <a:gd name="connsiteX101" fmla="*/ 245539 w 1876620"/>
                  <a:gd name="connsiteY101" fmla="*/ 5995 h 1899243"/>
                  <a:gd name="connsiteX102" fmla="*/ 356558 w 1876620"/>
                  <a:gd name="connsiteY102" fmla="*/ 0 h 1899243"/>
                  <a:gd name="connsiteX103" fmla="*/ 245539 w 1876620"/>
                  <a:gd name="connsiteY103" fmla="*/ 5995 h 1899243"/>
                  <a:gd name="connsiteX0" fmla="*/ 187078 w 1876620"/>
                  <a:gd name="connsiteY0" fmla="*/ 929299 h 1659811"/>
                  <a:gd name="connsiteX1" fmla="*/ 187099 w 1876620"/>
                  <a:gd name="connsiteY1" fmla="*/ 929323 h 1659811"/>
                  <a:gd name="connsiteX2" fmla="*/ 187099 w 1876620"/>
                  <a:gd name="connsiteY2" fmla="*/ 1063669 h 1659811"/>
                  <a:gd name="connsiteX3" fmla="*/ 257285 w 1876620"/>
                  <a:gd name="connsiteY3" fmla="*/ 1092756 h 1659811"/>
                  <a:gd name="connsiteX4" fmla="*/ 266370 w 1876620"/>
                  <a:gd name="connsiteY4" fmla="*/ 1115754 h 1659811"/>
                  <a:gd name="connsiteX5" fmla="*/ 257232 w 1876620"/>
                  <a:gd name="connsiteY5" fmla="*/ 1092915 h 1659811"/>
                  <a:gd name="connsiteX6" fmla="*/ 187078 w 1876620"/>
                  <a:gd name="connsiteY6" fmla="*/ 1063694 h 1659811"/>
                  <a:gd name="connsiteX7" fmla="*/ 187078 w 1876620"/>
                  <a:gd name="connsiteY7" fmla="*/ 929299 h 1659811"/>
                  <a:gd name="connsiteX8" fmla="*/ 116822 w 1876620"/>
                  <a:gd name="connsiteY8" fmla="*/ 794984 h 1659811"/>
                  <a:gd name="connsiteX9" fmla="*/ 116914 w 1876620"/>
                  <a:gd name="connsiteY9" fmla="*/ 795159 h 1659811"/>
                  <a:gd name="connsiteX10" fmla="*/ 93566 w 1876620"/>
                  <a:gd name="connsiteY10" fmla="*/ 824109 h 1659811"/>
                  <a:gd name="connsiteX11" fmla="*/ 93539 w 1876620"/>
                  <a:gd name="connsiteY11" fmla="*/ 824078 h 1659811"/>
                  <a:gd name="connsiteX12" fmla="*/ 116822 w 1876620"/>
                  <a:gd name="connsiteY12" fmla="*/ 794984 h 1659811"/>
                  <a:gd name="connsiteX13" fmla="*/ 1223334 w 1876620"/>
                  <a:gd name="connsiteY13" fmla="*/ 722422 h 1659811"/>
                  <a:gd name="connsiteX14" fmla="*/ 1263341 w 1876620"/>
                  <a:gd name="connsiteY14" fmla="*/ 722805 h 1659811"/>
                  <a:gd name="connsiteX15" fmla="*/ 1259025 w 1876620"/>
                  <a:gd name="connsiteY15" fmla="*/ 923506 h 1659811"/>
                  <a:gd name="connsiteX16" fmla="*/ 1321891 w 1876620"/>
                  <a:gd name="connsiteY16" fmla="*/ 929323 h 1659811"/>
                  <a:gd name="connsiteX17" fmla="*/ 1336154 w 1876620"/>
                  <a:gd name="connsiteY17" fmla="*/ 1024583 h 1659811"/>
                  <a:gd name="connsiteX18" fmla="*/ 1390200 w 1876620"/>
                  <a:gd name="connsiteY18" fmla="*/ 1016766 h 1659811"/>
                  <a:gd name="connsiteX19" fmla="*/ 1402172 w 1876620"/>
                  <a:gd name="connsiteY19" fmla="*/ 893417 h 1659811"/>
                  <a:gd name="connsiteX20" fmla="*/ 1385542 w 1876620"/>
                  <a:gd name="connsiteY20" fmla="*/ 1092915 h 1659811"/>
                  <a:gd name="connsiteX21" fmla="*/ 1350465 w 1876620"/>
                  <a:gd name="connsiteY21" fmla="*/ 1122137 h 1659811"/>
                  <a:gd name="connsiteX22" fmla="*/ 1286157 w 1876620"/>
                  <a:gd name="connsiteY22" fmla="*/ 1122137 h 1659811"/>
                  <a:gd name="connsiteX23" fmla="*/ 1268619 w 1876620"/>
                  <a:gd name="connsiteY23" fmla="*/ 1180580 h 1659811"/>
                  <a:gd name="connsiteX24" fmla="*/ 1356311 w 1876620"/>
                  <a:gd name="connsiteY24" fmla="*/ 1215645 h 1659811"/>
                  <a:gd name="connsiteX25" fmla="*/ 1391388 w 1876620"/>
                  <a:gd name="connsiteY25" fmla="*/ 1274088 h 1659811"/>
                  <a:gd name="connsiteX26" fmla="*/ 1461542 w 1876620"/>
                  <a:gd name="connsiteY26" fmla="*/ 1314998 h 1659811"/>
                  <a:gd name="connsiteX27" fmla="*/ 1508312 w 1876620"/>
                  <a:gd name="connsiteY27" fmla="*/ 1437728 h 1659811"/>
                  <a:gd name="connsiteX28" fmla="*/ 1590158 w 1876620"/>
                  <a:gd name="connsiteY28" fmla="*/ 1466950 h 1659811"/>
                  <a:gd name="connsiteX29" fmla="*/ 1590158 w 1876620"/>
                  <a:gd name="connsiteY29" fmla="*/ 1554614 h 1659811"/>
                  <a:gd name="connsiteX30" fmla="*/ 1426465 w 1876620"/>
                  <a:gd name="connsiteY30" fmla="*/ 1554614 h 1659811"/>
                  <a:gd name="connsiteX31" fmla="*/ 1368004 w 1876620"/>
                  <a:gd name="connsiteY31" fmla="*/ 1613057 h 1659811"/>
                  <a:gd name="connsiteX32" fmla="*/ 1309542 w 1876620"/>
                  <a:gd name="connsiteY32" fmla="*/ 1642278 h 1659811"/>
                  <a:gd name="connsiteX33" fmla="*/ 1023080 w 1876620"/>
                  <a:gd name="connsiteY33" fmla="*/ 1659811 h 1659811"/>
                  <a:gd name="connsiteX34" fmla="*/ 888618 w 1876620"/>
                  <a:gd name="connsiteY34" fmla="*/ 1548770 h 1659811"/>
                  <a:gd name="connsiteX35" fmla="*/ 853541 w 1876620"/>
                  <a:gd name="connsiteY35" fmla="*/ 1572147 h 1659811"/>
                  <a:gd name="connsiteX36" fmla="*/ 783387 w 1876620"/>
                  <a:gd name="connsiteY36" fmla="*/ 1560458 h 1659811"/>
                  <a:gd name="connsiteX37" fmla="*/ 754156 w 1876620"/>
                  <a:gd name="connsiteY37" fmla="*/ 1583835 h 1659811"/>
                  <a:gd name="connsiteX38" fmla="*/ 701540 w 1876620"/>
                  <a:gd name="connsiteY38" fmla="*/ 1560458 h 1659811"/>
                  <a:gd name="connsiteX39" fmla="*/ 643079 w 1876620"/>
                  <a:gd name="connsiteY39" fmla="*/ 1490327 h 1659811"/>
                  <a:gd name="connsiteX40" fmla="*/ 619694 w 1876620"/>
                  <a:gd name="connsiteY40" fmla="*/ 1431884 h 1659811"/>
                  <a:gd name="connsiteX41" fmla="*/ 543694 w 1876620"/>
                  <a:gd name="connsiteY41" fmla="*/ 1379285 h 1659811"/>
                  <a:gd name="connsiteX42" fmla="*/ 502771 w 1876620"/>
                  <a:gd name="connsiteY42" fmla="*/ 1291621 h 1659811"/>
                  <a:gd name="connsiteX43" fmla="*/ 385847 w 1876620"/>
                  <a:gd name="connsiteY43" fmla="*/ 1215645 h 1659811"/>
                  <a:gd name="connsiteX44" fmla="*/ 374155 w 1876620"/>
                  <a:gd name="connsiteY44" fmla="*/ 1157202 h 1659811"/>
                  <a:gd name="connsiteX45" fmla="*/ 307053 w 1876620"/>
                  <a:gd name="connsiteY45" fmla="*/ 1134842 h 1659811"/>
                  <a:gd name="connsiteX46" fmla="*/ 328596 w 1876620"/>
                  <a:gd name="connsiteY46" fmla="*/ 1070396 h 1659811"/>
                  <a:gd name="connsiteX47" fmla="*/ 393152 w 1876620"/>
                  <a:gd name="connsiteY47" fmla="*/ 955683 h 1659811"/>
                  <a:gd name="connsiteX48" fmla="*/ 490361 w 1876620"/>
                  <a:gd name="connsiteY48" fmla="*/ 969863 h 1659811"/>
                  <a:gd name="connsiteX49" fmla="*/ 526955 w 1876620"/>
                  <a:gd name="connsiteY49" fmla="*/ 1027310 h 1659811"/>
                  <a:gd name="connsiteX50" fmla="*/ 695851 w 1876620"/>
                  <a:gd name="connsiteY50" fmla="*/ 1005313 h 1659811"/>
                  <a:gd name="connsiteX51" fmla="*/ 709738 w 1876620"/>
                  <a:gd name="connsiteY51" fmla="*/ 1045126 h 1659811"/>
                  <a:gd name="connsiteX52" fmla="*/ 780111 w 1876620"/>
                  <a:gd name="connsiteY52" fmla="*/ 1041309 h 1659811"/>
                  <a:gd name="connsiteX53" fmla="*/ 830405 w 1876620"/>
                  <a:gd name="connsiteY53" fmla="*/ 995678 h 1659811"/>
                  <a:gd name="connsiteX54" fmla="*/ 883325 w 1876620"/>
                  <a:gd name="connsiteY54" fmla="*/ 993678 h 1659811"/>
                  <a:gd name="connsiteX55" fmla="*/ 882012 w 1876620"/>
                  <a:gd name="connsiteY55" fmla="*/ 960047 h 1659811"/>
                  <a:gd name="connsiteX56" fmla="*/ 933806 w 1876620"/>
                  <a:gd name="connsiteY56" fmla="*/ 939322 h 1659811"/>
                  <a:gd name="connsiteX57" fmla="*/ 1044527 w 1876620"/>
                  <a:gd name="connsiteY57" fmla="*/ 1012040 h 1659811"/>
                  <a:gd name="connsiteX58" fmla="*/ 1166695 w 1876620"/>
                  <a:gd name="connsiteY58" fmla="*/ 870422 h 1659811"/>
                  <a:gd name="connsiteX59" fmla="*/ 1172512 w 1876620"/>
                  <a:gd name="connsiteY59" fmla="*/ 775889 h 1659811"/>
                  <a:gd name="connsiteX60" fmla="*/ 1211546 w 1876620"/>
                  <a:gd name="connsiteY60" fmla="*/ 767163 h 1659811"/>
                  <a:gd name="connsiteX61" fmla="*/ 1219803 w 1876620"/>
                  <a:gd name="connsiteY61" fmla="*/ 728804 h 1659811"/>
                  <a:gd name="connsiteX62" fmla="*/ 1223334 w 1876620"/>
                  <a:gd name="connsiteY62" fmla="*/ 722422 h 1659811"/>
                  <a:gd name="connsiteX63" fmla="*/ 1535504 w 1876620"/>
                  <a:gd name="connsiteY63" fmla="*/ 697833 h 1659811"/>
                  <a:gd name="connsiteX64" fmla="*/ 1496619 w 1876620"/>
                  <a:gd name="connsiteY64" fmla="*/ 742258 h 1659811"/>
                  <a:gd name="connsiteX65" fmla="*/ 1494361 w 1876620"/>
                  <a:gd name="connsiteY65" fmla="*/ 753546 h 1659811"/>
                  <a:gd name="connsiteX66" fmla="*/ 1496605 w 1876620"/>
                  <a:gd name="connsiteY66" fmla="*/ 742257 h 1659811"/>
                  <a:gd name="connsiteX67" fmla="*/ 1535504 w 1876620"/>
                  <a:gd name="connsiteY67" fmla="*/ 697833 h 1659811"/>
                  <a:gd name="connsiteX68" fmla="*/ 47245 w 1876620"/>
                  <a:gd name="connsiteY68" fmla="*/ 627746 h 1659811"/>
                  <a:gd name="connsiteX69" fmla="*/ 58551 w 1876620"/>
                  <a:gd name="connsiteY69" fmla="*/ 683901 h 1659811"/>
                  <a:gd name="connsiteX70" fmla="*/ 70524 w 1876620"/>
                  <a:gd name="connsiteY70" fmla="*/ 706726 h 1659811"/>
                  <a:gd name="connsiteX71" fmla="*/ 58462 w 1876620"/>
                  <a:gd name="connsiteY71" fmla="*/ 683815 h 1659811"/>
                  <a:gd name="connsiteX72" fmla="*/ 47245 w 1876620"/>
                  <a:gd name="connsiteY72" fmla="*/ 627746 h 1659811"/>
                  <a:gd name="connsiteX73" fmla="*/ 46728 w 1876620"/>
                  <a:gd name="connsiteY73" fmla="*/ 625181 h 1659811"/>
                  <a:gd name="connsiteX74" fmla="*/ 46767 w 1876620"/>
                  <a:gd name="connsiteY74" fmla="*/ 625373 h 1659811"/>
                  <a:gd name="connsiteX75" fmla="*/ 0 w 1876620"/>
                  <a:gd name="connsiteY75" fmla="*/ 631217 h 1659811"/>
                  <a:gd name="connsiteX76" fmla="*/ 0 w 1876620"/>
                  <a:gd name="connsiteY76" fmla="*/ 630999 h 1659811"/>
                  <a:gd name="connsiteX77" fmla="*/ 46728 w 1876620"/>
                  <a:gd name="connsiteY77" fmla="*/ 625181 h 1659811"/>
                  <a:gd name="connsiteX78" fmla="*/ 29250 w 1876620"/>
                  <a:gd name="connsiteY78" fmla="*/ 490929 h 1659811"/>
                  <a:gd name="connsiteX79" fmla="*/ 16836 w 1876620"/>
                  <a:gd name="connsiteY79" fmla="*/ 535562 h 1659811"/>
                  <a:gd name="connsiteX80" fmla="*/ 29231 w 1876620"/>
                  <a:gd name="connsiteY80" fmla="*/ 490954 h 1659811"/>
                  <a:gd name="connsiteX81" fmla="*/ 29250 w 1876620"/>
                  <a:gd name="connsiteY81" fmla="*/ 490929 h 1659811"/>
                  <a:gd name="connsiteX82" fmla="*/ 1650158 w 1876620"/>
                  <a:gd name="connsiteY82" fmla="*/ 401749 h 1659811"/>
                  <a:gd name="connsiteX83" fmla="*/ 1654466 w 1876620"/>
                  <a:gd name="connsiteY83" fmla="*/ 479265 h 1659811"/>
                  <a:gd name="connsiteX84" fmla="*/ 1619389 w 1876620"/>
                  <a:gd name="connsiteY84" fmla="*/ 601995 h 1659811"/>
                  <a:gd name="connsiteX85" fmla="*/ 1619352 w 1876620"/>
                  <a:gd name="connsiteY85" fmla="*/ 602037 h 1659811"/>
                  <a:gd name="connsiteX86" fmla="*/ 1654428 w 1876620"/>
                  <a:gd name="connsiteY86" fmla="*/ 479019 h 1659811"/>
                  <a:gd name="connsiteX87" fmla="*/ 1650158 w 1876620"/>
                  <a:gd name="connsiteY87" fmla="*/ 401749 h 1659811"/>
                  <a:gd name="connsiteX88" fmla="*/ 193630 w 1876620"/>
                  <a:gd name="connsiteY88" fmla="*/ 276284 h 1659811"/>
                  <a:gd name="connsiteX89" fmla="*/ 122731 w 1876620"/>
                  <a:gd name="connsiteY89" fmla="*/ 286681 h 1659811"/>
                  <a:gd name="connsiteX90" fmla="*/ 106904 w 1876620"/>
                  <a:gd name="connsiteY90" fmla="*/ 339273 h 1659811"/>
                  <a:gd name="connsiteX91" fmla="*/ 122770 w 1876620"/>
                  <a:gd name="connsiteY91" fmla="*/ 286404 h 1659811"/>
                  <a:gd name="connsiteX92" fmla="*/ 193630 w 1876620"/>
                  <a:gd name="connsiteY92" fmla="*/ 276284 h 1659811"/>
                  <a:gd name="connsiteX93" fmla="*/ 1680264 w 1876620"/>
                  <a:gd name="connsiteY93" fmla="*/ 247531 h 1659811"/>
                  <a:gd name="connsiteX94" fmla="*/ 1648627 w 1876620"/>
                  <a:gd name="connsiteY94" fmla="*/ 374040 h 1659811"/>
                  <a:gd name="connsiteX95" fmla="*/ 1648611 w 1876620"/>
                  <a:gd name="connsiteY95" fmla="*/ 373760 h 1659811"/>
                  <a:gd name="connsiteX96" fmla="*/ 1680264 w 1876620"/>
                  <a:gd name="connsiteY96" fmla="*/ 247531 h 1659811"/>
                  <a:gd name="connsiteX97" fmla="*/ 1876578 w 1876620"/>
                  <a:gd name="connsiteY97" fmla="*/ 0 h 1659811"/>
                  <a:gd name="connsiteX98" fmla="*/ 1876620 w 1876620"/>
                  <a:gd name="connsiteY98" fmla="*/ 34 h 1659811"/>
                  <a:gd name="connsiteX99" fmla="*/ 1871955 w 1876620"/>
                  <a:gd name="connsiteY99" fmla="*/ 21021 h 1659811"/>
                  <a:gd name="connsiteX100" fmla="*/ 1876578 w 1876620"/>
                  <a:gd name="connsiteY100" fmla="*/ 0 h 1659811"/>
                  <a:gd name="connsiteX0" fmla="*/ 187078 w 1876620"/>
                  <a:gd name="connsiteY0" fmla="*/ 929299 h 1659811"/>
                  <a:gd name="connsiteX1" fmla="*/ 187099 w 1876620"/>
                  <a:gd name="connsiteY1" fmla="*/ 929323 h 1659811"/>
                  <a:gd name="connsiteX2" fmla="*/ 187099 w 1876620"/>
                  <a:gd name="connsiteY2" fmla="*/ 1063669 h 1659811"/>
                  <a:gd name="connsiteX3" fmla="*/ 257285 w 1876620"/>
                  <a:gd name="connsiteY3" fmla="*/ 1092756 h 1659811"/>
                  <a:gd name="connsiteX4" fmla="*/ 266370 w 1876620"/>
                  <a:gd name="connsiteY4" fmla="*/ 1115754 h 1659811"/>
                  <a:gd name="connsiteX5" fmla="*/ 257232 w 1876620"/>
                  <a:gd name="connsiteY5" fmla="*/ 1092915 h 1659811"/>
                  <a:gd name="connsiteX6" fmla="*/ 187078 w 1876620"/>
                  <a:gd name="connsiteY6" fmla="*/ 1063694 h 1659811"/>
                  <a:gd name="connsiteX7" fmla="*/ 187078 w 1876620"/>
                  <a:gd name="connsiteY7" fmla="*/ 929299 h 1659811"/>
                  <a:gd name="connsiteX8" fmla="*/ 116822 w 1876620"/>
                  <a:gd name="connsiteY8" fmla="*/ 794984 h 1659811"/>
                  <a:gd name="connsiteX9" fmla="*/ 116914 w 1876620"/>
                  <a:gd name="connsiteY9" fmla="*/ 795159 h 1659811"/>
                  <a:gd name="connsiteX10" fmla="*/ 93566 w 1876620"/>
                  <a:gd name="connsiteY10" fmla="*/ 824109 h 1659811"/>
                  <a:gd name="connsiteX11" fmla="*/ 93539 w 1876620"/>
                  <a:gd name="connsiteY11" fmla="*/ 824078 h 1659811"/>
                  <a:gd name="connsiteX12" fmla="*/ 116822 w 1876620"/>
                  <a:gd name="connsiteY12" fmla="*/ 794984 h 1659811"/>
                  <a:gd name="connsiteX13" fmla="*/ 1223334 w 1876620"/>
                  <a:gd name="connsiteY13" fmla="*/ 722422 h 1659811"/>
                  <a:gd name="connsiteX14" fmla="*/ 1263341 w 1876620"/>
                  <a:gd name="connsiteY14" fmla="*/ 722805 h 1659811"/>
                  <a:gd name="connsiteX15" fmla="*/ 1259025 w 1876620"/>
                  <a:gd name="connsiteY15" fmla="*/ 923506 h 1659811"/>
                  <a:gd name="connsiteX16" fmla="*/ 1321891 w 1876620"/>
                  <a:gd name="connsiteY16" fmla="*/ 929323 h 1659811"/>
                  <a:gd name="connsiteX17" fmla="*/ 1336154 w 1876620"/>
                  <a:gd name="connsiteY17" fmla="*/ 1024583 h 1659811"/>
                  <a:gd name="connsiteX18" fmla="*/ 1390200 w 1876620"/>
                  <a:gd name="connsiteY18" fmla="*/ 1016766 h 1659811"/>
                  <a:gd name="connsiteX19" fmla="*/ 1402172 w 1876620"/>
                  <a:gd name="connsiteY19" fmla="*/ 893417 h 1659811"/>
                  <a:gd name="connsiteX20" fmla="*/ 1385542 w 1876620"/>
                  <a:gd name="connsiteY20" fmla="*/ 1092915 h 1659811"/>
                  <a:gd name="connsiteX21" fmla="*/ 1350465 w 1876620"/>
                  <a:gd name="connsiteY21" fmla="*/ 1122137 h 1659811"/>
                  <a:gd name="connsiteX22" fmla="*/ 1286157 w 1876620"/>
                  <a:gd name="connsiteY22" fmla="*/ 1122137 h 1659811"/>
                  <a:gd name="connsiteX23" fmla="*/ 1268619 w 1876620"/>
                  <a:gd name="connsiteY23" fmla="*/ 1180580 h 1659811"/>
                  <a:gd name="connsiteX24" fmla="*/ 1356311 w 1876620"/>
                  <a:gd name="connsiteY24" fmla="*/ 1215645 h 1659811"/>
                  <a:gd name="connsiteX25" fmla="*/ 1391388 w 1876620"/>
                  <a:gd name="connsiteY25" fmla="*/ 1274088 h 1659811"/>
                  <a:gd name="connsiteX26" fmla="*/ 1461542 w 1876620"/>
                  <a:gd name="connsiteY26" fmla="*/ 1314998 h 1659811"/>
                  <a:gd name="connsiteX27" fmla="*/ 1508312 w 1876620"/>
                  <a:gd name="connsiteY27" fmla="*/ 1437728 h 1659811"/>
                  <a:gd name="connsiteX28" fmla="*/ 1590158 w 1876620"/>
                  <a:gd name="connsiteY28" fmla="*/ 1466950 h 1659811"/>
                  <a:gd name="connsiteX29" fmla="*/ 1590158 w 1876620"/>
                  <a:gd name="connsiteY29" fmla="*/ 1554614 h 1659811"/>
                  <a:gd name="connsiteX30" fmla="*/ 1426465 w 1876620"/>
                  <a:gd name="connsiteY30" fmla="*/ 1554614 h 1659811"/>
                  <a:gd name="connsiteX31" fmla="*/ 1368004 w 1876620"/>
                  <a:gd name="connsiteY31" fmla="*/ 1613057 h 1659811"/>
                  <a:gd name="connsiteX32" fmla="*/ 1309542 w 1876620"/>
                  <a:gd name="connsiteY32" fmla="*/ 1642278 h 1659811"/>
                  <a:gd name="connsiteX33" fmla="*/ 1023080 w 1876620"/>
                  <a:gd name="connsiteY33" fmla="*/ 1659811 h 1659811"/>
                  <a:gd name="connsiteX34" fmla="*/ 888618 w 1876620"/>
                  <a:gd name="connsiteY34" fmla="*/ 1548770 h 1659811"/>
                  <a:gd name="connsiteX35" fmla="*/ 853541 w 1876620"/>
                  <a:gd name="connsiteY35" fmla="*/ 1572147 h 1659811"/>
                  <a:gd name="connsiteX36" fmla="*/ 783387 w 1876620"/>
                  <a:gd name="connsiteY36" fmla="*/ 1560458 h 1659811"/>
                  <a:gd name="connsiteX37" fmla="*/ 754156 w 1876620"/>
                  <a:gd name="connsiteY37" fmla="*/ 1583835 h 1659811"/>
                  <a:gd name="connsiteX38" fmla="*/ 701540 w 1876620"/>
                  <a:gd name="connsiteY38" fmla="*/ 1560458 h 1659811"/>
                  <a:gd name="connsiteX39" fmla="*/ 643079 w 1876620"/>
                  <a:gd name="connsiteY39" fmla="*/ 1490327 h 1659811"/>
                  <a:gd name="connsiteX40" fmla="*/ 619694 w 1876620"/>
                  <a:gd name="connsiteY40" fmla="*/ 1431884 h 1659811"/>
                  <a:gd name="connsiteX41" fmla="*/ 543694 w 1876620"/>
                  <a:gd name="connsiteY41" fmla="*/ 1379285 h 1659811"/>
                  <a:gd name="connsiteX42" fmla="*/ 502771 w 1876620"/>
                  <a:gd name="connsiteY42" fmla="*/ 1291621 h 1659811"/>
                  <a:gd name="connsiteX43" fmla="*/ 385847 w 1876620"/>
                  <a:gd name="connsiteY43" fmla="*/ 1215645 h 1659811"/>
                  <a:gd name="connsiteX44" fmla="*/ 374155 w 1876620"/>
                  <a:gd name="connsiteY44" fmla="*/ 1157202 h 1659811"/>
                  <a:gd name="connsiteX45" fmla="*/ 307053 w 1876620"/>
                  <a:gd name="connsiteY45" fmla="*/ 1134842 h 1659811"/>
                  <a:gd name="connsiteX46" fmla="*/ 328596 w 1876620"/>
                  <a:gd name="connsiteY46" fmla="*/ 1070396 h 1659811"/>
                  <a:gd name="connsiteX47" fmla="*/ 393152 w 1876620"/>
                  <a:gd name="connsiteY47" fmla="*/ 955683 h 1659811"/>
                  <a:gd name="connsiteX48" fmla="*/ 490361 w 1876620"/>
                  <a:gd name="connsiteY48" fmla="*/ 969863 h 1659811"/>
                  <a:gd name="connsiteX49" fmla="*/ 526955 w 1876620"/>
                  <a:gd name="connsiteY49" fmla="*/ 1027310 h 1659811"/>
                  <a:gd name="connsiteX50" fmla="*/ 695851 w 1876620"/>
                  <a:gd name="connsiteY50" fmla="*/ 1005313 h 1659811"/>
                  <a:gd name="connsiteX51" fmla="*/ 709738 w 1876620"/>
                  <a:gd name="connsiteY51" fmla="*/ 1045126 h 1659811"/>
                  <a:gd name="connsiteX52" fmla="*/ 780111 w 1876620"/>
                  <a:gd name="connsiteY52" fmla="*/ 1041309 h 1659811"/>
                  <a:gd name="connsiteX53" fmla="*/ 830405 w 1876620"/>
                  <a:gd name="connsiteY53" fmla="*/ 995678 h 1659811"/>
                  <a:gd name="connsiteX54" fmla="*/ 883325 w 1876620"/>
                  <a:gd name="connsiteY54" fmla="*/ 993678 h 1659811"/>
                  <a:gd name="connsiteX55" fmla="*/ 882012 w 1876620"/>
                  <a:gd name="connsiteY55" fmla="*/ 960047 h 1659811"/>
                  <a:gd name="connsiteX56" fmla="*/ 933806 w 1876620"/>
                  <a:gd name="connsiteY56" fmla="*/ 939322 h 1659811"/>
                  <a:gd name="connsiteX57" fmla="*/ 1044527 w 1876620"/>
                  <a:gd name="connsiteY57" fmla="*/ 1012040 h 1659811"/>
                  <a:gd name="connsiteX58" fmla="*/ 1166695 w 1876620"/>
                  <a:gd name="connsiteY58" fmla="*/ 870422 h 1659811"/>
                  <a:gd name="connsiteX59" fmla="*/ 1172512 w 1876620"/>
                  <a:gd name="connsiteY59" fmla="*/ 775889 h 1659811"/>
                  <a:gd name="connsiteX60" fmla="*/ 1211546 w 1876620"/>
                  <a:gd name="connsiteY60" fmla="*/ 767163 h 1659811"/>
                  <a:gd name="connsiteX61" fmla="*/ 1219803 w 1876620"/>
                  <a:gd name="connsiteY61" fmla="*/ 728804 h 1659811"/>
                  <a:gd name="connsiteX62" fmla="*/ 1223334 w 1876620"/>
                  <a:gd name="connsiteY62" fmla="*/ 722422 h 1659811"/>
                  <a:gd name="connsiteX63" fmla="*/ 1535504 w 1876620"/>
                  <a:gd name="connsiteY63" fmla="*/ 697833 h 1659811"/>
                  <a:gd name="connsiteX64" fmla="*/ 1496619 w 1876620"/>
                  <a:gd name="connsiteY64" fmla="*/ 742258 h 1659811"/>
                  <a:gd name="connsiteX65" fmla="*/ 1494361 w 1876620"/>
                  <a:gd name="connsiteY65" fmla="*/ 753546 h 1659811"/>
                  <a:gd name="connsiteX66" fmla="*/ 1496605 w 1876620"/>
                  <a:gd name="connsiteY66" fmla="*/ 742257 h 1659811"/>
                  <a:gd name="connsiteX67" fmla="*/ 1535504 w 1876620"/>
                  <a:gd name="connsiteY67" fmla="*/ 697833 h 1659811"/>
                  <a:gd name="connsiteX68" fmla="*/ 47245 w 1876620"/>
                  <a:gd name="connsiteY68" fmla="*/ 627746 h 1659811"/>
                  <a:gd name="connsiteX69" fmla="*/ 58551 w 1876620"/>
                  <a:gd name="connsiteY69" fmla="*/ 683901 h 1659811"/>
                  <a:gd name="connsiteX70" fmla="*/ 70524 w 1876620"/>
                  <a:gd name="connsiteY70" fmla="*/ 706726 h 1659811"/>
                  <a:gd name="connsiteX71" fmla="*/ 58462 w 1876620"/>
                  <a:gd name="connsiteY71" fmla="*/ 683815 h 1659811"/>
                  <a:gd name="connsiteX72" fmla="*/ 47245 w 1876620"/>
                  <a:gd name="connsiteY72" fmla="*/ 627746 h 1659811"/>
                  <a:gd name="connsiteX73" fmla="*/ 46728 w 1876620"/>
                  <a:gd name="connsiteY73" fmla="*/ 625181 h 1659811"/>
                  <a:gd name="connsiteX74" fmla="*/ 46767 w 1876620"/>
                  <a:gd name="connsiteY74" fmla="*/ 625373 h 1659811"/>
                  <a:gd name="connsiteX75" fmla="*/ 0 w 1876620"/>
                  <a:gd name="connsiteY75" fmla="*/ 631217 h 1659811"/>
                  <a:gd name="connsiteX76" fmla="*/ 0 w 1876620"/>
                  <a:gd name="connsiteY76" fmla="*/ 630999 h 1659811"/>
                  <a:gd name="connsiteX77" fmla="*/ 46728 w 1876620"/>
                  <a:gd name="connsiteY77" fmla="*/ 625181 h 1659811"/>
                  <a:gd name="connsiteX78" fmla="*/ 29250 w 1876620"/>
                  <a:gd name="connsiteY78" fmla="*/ 490929 h 1659811"/>
                  <a:gd name="connsiteX79" fmla="*/ 16836 w 1876620"/>
                  <a:gd name="connsiteY79" fmla="*/ 535562 h 1659811"/>
                  <a:gd name="connsiteX80" fmla="*/ 29231 w 1876620"/>
                  <a:gd name="connsiteY80" fmla="*/ 490954 h 1659811"/>
                  <a:gd name="connsiteX81" fmla="*/ 29250 w 1876620"/>
                  <a:gd name="connsiteY81" fmla="*/ 490929 h 1659811"/>
                  <a:gd name="connsiteX82" fmla="*/ 1650158 w 1876620"/>
                  <a:gd name="connsiteY82" fmla="*/ 401749 h 1659811"/>
                  <a:gd name="connsiteX83" fmla="*/ 1654466 w 1876620"/>
                  <a:gd name="connsiteY83" fmla="*/ 479265 h 1659811"/>
                  <a:gd name="connsiteX84" fmla="*/ 1619389 w 1876620"/>
                  <a:gd name="connsiteY84" fmla="*/ 601995 h 1659811"/>
                  <a:gd name="connsiteX85" fmla="*/ 1619352 w 1876620"/>
                  <a:gd name="connsiteY85" fmla="*/ 602037 h 1659811"/>
                  <a:gd name="connsiteX86" fmla="*/ 1654428 w 1876620"/>
                  <a:gd name="connsiteY86" fmla="*/ 479019 h 1659811"/>
                  <a:gd name="connsiteX87" fmla="*/ 1650158 w 1876620"/>
                  <a:gd name="connsiteY87" fmla="*/ 401749 h 1659811"/>
                  <a:gd name="connsiteX88" fmla="*/ 193630 w 1876620"/>
                  <a:gd name="connsiteY88" fmla="*/ 276284 h 1659811"/>
                  <a:gd name="connsiteX89" fmla="*/ 122731 w 1876620"/>
                  <a:gd name="connsiteY89" fmla="*/ 286681 h 1659811"/>
                  <a:gd name="connsiteX90" fmla="*/ 106904 w 1876620"/>
                  <a:gd name="connsiteY90" fmla="*/ 339273 h 1659811"/>
                  <a:gd name="connsiteX91" fmla="*/ 122770 w 1876620"/>
                  <a:gd name="connsiteY91" fmla="*/ 286404 h 1659811"/>
                  <a:gd name="connsiteX92" fmla="*/ 193630 w 1876620"/>
                  <a:gd name="connsiteY92" fmla="*/ 276284 h 1659811"/>
                  <a:gd name="connsiteX93" fmla="*/ 1648611 w 1876620"/>
                  <a:gd name="connsiteY93" fmla="*/ 373760 h 1659811"/>
                  <a:gd name="connsiteX94" fmla="*/ 1648627 w 1876620"/>
                  <a:gd name="connsiteY94" fmla="*/ 374040 h 1659811"/>
                  <a:gd name="connsiteX95" fmla="*/ 1648611 w 1876620"/>
                  <a:gd name="connsiteY95" fmla="*/ 373760 h 1659811"/>
                  <a:gd name="connsiteX96" fmla="*/ 1876578 w 1876620"/>
                  <a:gd name="connsiteY96" fmla="*/ 0 h 1659811"/>
                  <a:gd name="connsiteX97" fmla="*/ 1876620 w 1876620"/>
                  <a:gd name="connsiteY97" fmla="*/ 34 h 1659811"/>
                  <a:gd name="connsiteX98" fmla="*/ 1871955 w 1876620"/>
                  <a:gd name="connsiteY98" fmla="*/ 21021 h 1659811"/>
                  <a:gd name="connsiteX99" fmla="*/ 1876578 w 1876620"/>
                  <a:gd name="connsiteY99" fmla="*/ 0 h 1659811"/>
                  <a:gd name="connsiteX0" fmla="*/ 187078 w 1876620"/>
                  <a:gd name="connsiteY0" fmla="*/ 929299 h 1659811"/>
                  <a:gd name="connsiteX1" fmla="*/ 187099 w 1876620"/>
                  <a:gd name="connsiteY1" fmla="*/ 929323 h 1659811"/>
                  <a:gd name="connsiteX2" fmla="*/ 187099 w 1876620"/>
                  <a:gd name="connsiteY2" fmla="*/ 1063669 h 1659811"/>
                  <a:gd name="connsiteX3" fmla="*/ 257285 w 1876620"/>
                  <a:gd name="connsiteY3" fmla="*/ 1092756 h 1659811"/>
                  <a:gd name="connsiteX4" fmla="*/ 266370 w 1876620"/>
                  <a:gd name="connsiteY4" fmla="*/ 1115754 h 1659811"/>
                  <a:gd name="connsiteX5" fmla="*/ 257232 w 1876620"/>
                  <a:gd name="connsiteY5" fmla="*/ 1092915 h 1659811"/>
                  <a:gd name="connsiteX6" fmla="*/ 187078 w 1876620"/>
                  <a:gd name="connsiteY6" fmla="*/ 1063694 h 1659811"/>
                  <a:gd name="connsiteX7" fmla="*/ 187078 w 1876620"/>
                  <a:gd name="connsiteY7" fmla="*/ 929299 h 1659811"/>
                  <a:gd name="connsiteX8" fmla="*/ 116822 w 1876620"/>
                  <a:gd name="connsiteY8" fmla="*/ 794984 h 1659811"/>
                  <a:gd name="connsiteX9" fmla="*/ 116914 w 1876620"/>
                  <a:gd name="connsiteY9" fmla="*/ 795159 h 1659811"/>
                  <a:gd name="connsiteX10" fmla="*/ 93566 w 1876620"/>
                  <a:gd name="connsiteY10" fmla="*/ 824109 h 1659811"/>
                  <a:gd name="connsiteX11" fmla="*/ 93539 w 1876620"/>
                  <a:gd name="connsiteY11" fmla="*/ 824078 h 1659811"/>
                  <a:gd name="connsiteX12" fmla="*/ 116822 w 1876620"/>
                  <a:gd name="connsiteY12" fmla="*/ 794984 h 1659811"/>
                  <a:gd name="connsiteX13" fmla="*/ 1223334 w 1876620"/>
                  <a:gd name="connsiteY13" fmla="*/ 722422 h 1659811"/>
                  <a:gd name="connsiteX14" fmla="*/ 1263341 w 1876620"/>
                  <a:gd name="connsiteY14" fmla="*/ 722805 h 1659811"/>
                  <a:gd name="connsiteX15" fmla="*/ 1259025 w 1876620"/>
                  <a:gd name="connsiteY15" fmla="*/ 923506 h 1659811"/>
                  <a:gd name="connsiteX16" fmla="*/ 1321891 w 1876620"/>
                  <a:gd name="connsiteY16" fmla="*/ 929323 h 1659811"/>
                  <a:gd name="connsiteX17" fmla="*/ 1336154 w 1876620"/>
                  <a:gd name="connsiteY17" fmla="*/ 1024583 h 1659811"/>
                  <a:gd name="connsiteX18" fmla="*/ 1390200 w 1876620"/>
                  <a:gd name="connsiteY18" fmla="*/ 1016766 h 1659811"/>
                  <a:gd name="connsiteX19" fmla="*/ 1402172 w 1876620"/>
                  <a:gd name="connsiteY19" fmla="*/ 893417 h 1659811"/>
                  <a:gd name="connsiteX20" fmla="*/ 1385542 w 1876620"/>
                  <a:gd name="connsiteY20" fmla="*/ 1092915 h 1659811"/>
                  <a:gd name="connsiteX21" fmla="*/ 1350465 w 1876620"/>
                  <a:gd name="connsiteY21" fmla="*/ 1122137 h 1659811"/>
                  <a:gd name="connsiteX22" fmla="*/ 1286157 w 1876620"/>
                  <a:gd name="connsiteY22" fmla="*/ 1122137 h 1659811"/>
                  <a:gd name="connsiteX23" fmla="*/ 1268619 w 1876620"/>
                  <a:gd name="connsiteY23" fmla="*/ 1180580 h 1659811"/>
                  <a:gd name="connsiteX24" fmla="*/ 1356311 w 1876620"/>
                  <a:gd name="connsiteY24" fmla="*/ 1215645 h 1659811"/>
                  <a:gd name="connsiteX25" fmla="*/ 1391388 w 1876620"/>
                  <a:gd name="connsiteY25" fmla="*/ 1274088 h 1659811"/>
                  <a:gd name="connsiteX26" fmla="*/ 1461542 w 1876620"/>
                  <a:gd name="connsiteY26" fmla="*/ 1314998 h 1659811"/>
                  <a:gd name="connsiteX27" fmla="*/ 1508312 w 1876620"/>
                  <a:gd name="connsiteY27" fmla="*/ 1437728 h 1659811"/>
                  <a:gd name="connsiteX28" fmla="*/ 1590158 w 1876620"/>
                  <a:gd name="connsiteY28" fmla="*/ 1466950 h 1659811"/>
                  <a:gd name="connsiteX29" fmla="*/ 1590158 w 1876620"/>
                  <a:gd name="connsiteY29" fmla="*/ 1554614 h 1659811"/>
                  <a:gd name="connsiteX30" fmla="*/ 1426465 w 1876620"/>
                  <a:gd name="connsiteY30" fmla="*/ 1554614 h 1659811"/>
                  <a:gd name="connsiteX31" fmla="*/ 1368004 w 1876620"/>
                  <a:gd name="connsiteY31" fmla="*/ 1613057 h 1659811"/>
                  <a:gd name="connsiteX32" fmla="*/ 1309542 w 1876620"/>
                  <a:gd name="connsiteY32" fmla="*/ 1642278 h 1659811"/>
                  <a:gd name="connsiteX33" fmla="*/ 1023080 w 1876620"/>
                  <a:gd name="connsiteY33" fmla="*/ 1659811 h 1659811"/>
                  <a:gd name="connsiteX34" fmla="*/ 888618 w 1876620"/>
                  <a:gd name="connsiteY34" fmla="*/ 1548770 h 1659811"/>
                  <a:gd name="connsiteX35" fmla="*/ 853541 w 1876620"/>
                  <a:gd name="connsiteY35" fmla="*/ 1572147 h 1659811"/>
                  <a:gd name="connsiteX36" fmla="*/ 783387 w 1876620"/>
                  <a:gd name="connsiteY36" fmla="*/ 1560458 h 1659811"/>
                  <a:gd name="connsiteX37" fmla="*/ 754156 w 1876620"/>
                  <a:gd name="connsiteY37" fmla="*/ 1583835 h 1659811"/>
                  <a:gd name="connsiteX38" fmla="*/ 701540 w 1876620"/>
                  <a:gd name="connsiteY38" fmla="*/ 1560458 h 1659811"/>
                  <a:gd name="connsiteX39" fmla="*/ 643079 w 1876620"/>
                  <a:gd name="connsiteY39" fmla="*/ 1490327 h 1659811"/>
                  <a:gd name="connsiteX40" fmla="*/ 619694 w 1876620"/>
                  <a:gd name="connsiteY40" fmla="*/ 1431884 h 1659811"/>
                  <a:gd name="connsiteX41" fmla="*/ 543694 w 1876620"/>
                  <a:gd name="connsiteY41" fmla="*/ 1379285 h 1659811"/>
                  <a:gd name="connsiteX42" fmla="*/ 502771 w 1876620"/>
                  <a:gd name="connsiteY42" fmla="*/ 1291621 h 1659811"/>
                  <a:gd name="connsiteX43" fmla="*/ 385847 w 1876620"/>
                  <a:gd name="connsiteY43" fmla="*/ 1215645 h 1659811"/>
                  <a:gd name="connsiteX44" fmla="*/ 374155 w 1876620"/>
                  <a:gd name="connsiteY44" fmla="*/ 1157202 h 1659811"/>
                  <a:gd name="connsiteX45" fmla="*/ 307053 w 1876620"/>
                  <a:gd name="connsiteY45" fmla="*/ 1134842 h 1659811"/>
                  <a:gd name="connsiteX46" fmla="*/ 328596 w 1876620"/>
                  <a:gd name="connsiteY46" fmla="*/ 1070396 h 1659811"/>
                  <a:gd name="connsiteX47" fmla="*/ 393152 w 1876620"/>
                  <a:gd name="connsiteY47" fmla="*/ 955683 h 1659811"/>
                  <a:gd name="connsiteX48" fmla="*/ 490361 w 1876620"/>
                  <a:gd name="connsiteY48" fmla="*/ 969863 h 1659811"/>
                  <a:gd name="connsiteX49" fmla="*/ 526955 w 1876620"/>
                  <a:gd name="connsiteY49" fmla="*/ 1027310 h 1659811"/>
                  <a:gd name="connsiteX50" fmla="*/ 695851 w 1876620"/>
                  <a:gd name="connsiteY50" fmla="*/ 1005313 h 1659811"/>
                  <a:gd name="connsiteX51" fmla="*/ 709738 w 1876620"/>
                  <a:gd name="connsiteY51" fmla="*/ 1045126 h 1659811"/>
                  <a:gd name="connsiteX52" fmla="*/ 780111 w 1876620"/>
                  <a:gd name="connsiteY52" fmla="*/ 1041309 h 1659811"/>
                  <a:gd name="connsiteX53" fmla="*/ 830405 w 1876620"/>
                  <a:gd name="connsiteY53" fmla="*/ 995678 h 1659811"/>
                  <a:gd name="connsiteX54" fmla="*/ 883325 w 1876620"/>
                  <a:gd name="connsiteY54" fmla="*/ 993678 h 1659811"/>
                  <a:gd name="connsiteX55" fmla="*/ 882012 w 1876620"/>
                  <a:gd name="connsiteY55" fmla="*/ 960047 h 1659811"/>
                  <a:gd name="connsiteX56" fmla="*/ 933806 w 1876620"/>
                  <a:gd name="connsiteY56" fmla="*/ 939322 h 1659811"/>
                  <a:gd name="connsiteX57" fmla="*/ 1044527 w 1876620"/>
                  <a:gd name="connsiteY57" fmla="*/ 1012040 h 1659811"/>
                  <a:gd name="connsiteX58" fmla="*/ 1166695 w 1876620"/>
                  <a:gd name="connsiteY58" fmla="*/ 870422 h 1659811"/>
                  <a:gd name="connsiteX59" fmla="*/ 1172512 w 1876620"/>
                  <a:gd name="connsiteY59" fmla="*/ 775889 h 1659811"/>
                  <a:gd name="connsiteX60" fmla="*/ 1211546 w 1876620"/>
                  <a:gd name="connsiteY60" fmla="*/ 767163 h 1659811"/>
                  <a:gd name="connsiteX61" fmla="*/ 1219803 w 1876620"/>
                  <a:gd name="connsiteY61" fmla="*/ 728804 h 1659811"/>
                  <a:gd name="connsiteX62" fmla="*/ 1223334 w 1876620"/>
                  <a:gd name="connsiteY62" fmla="*/ 722422 h 1659811"/>
                  <a:gd name="connsiteX63" fmla="*/ 1535504 w 1876620"/>
                  <a:gd name="connsiteY63" fmla="*/ 697833 h 1659811"/>
                  <a:gd name="connsiteX64" fmla="*/ 1496619 w 1876620"/>
                  <a:gd name="connsiteY64" fmla="*/ 742258 h 1659811"/>
                  <a:gd name="connsiteX65" fmla="*/ 1494361 w 1876620"/>
                  <a:gd name="connsiteY65" fmla="*/ 753546 h 1659811"/>
                  <a:gd name="connsiteX66" fmla="*/ 1496605 w 1876620"/>
                  <a:gd name="connsiteY66" fmla="*/ 742257 h 1659811"/>
                  <a:gd name="connsiteX67" fmla="*/ 1535504 w 1876620"/>
                  <a:gd name="connsiteY67" fmla="*/ 697833 h 1659811"/>
                  <a:gd name="connsiteX68" fmla="*/ 47245 w 1876620"/>
                  <a:gd name="connsiteY68" fmla="*/ 627746 h 1659811"/>
                  <a:gd name="connsiteX69" fmla="*/ 58551 w 1876620"/>
                  <a:gd name="connsiteY69" fmla="*/ 683901 h 1659811"/>
                  <a:gd name="connsiteX70" fmla="*/ 70524 w 1876620"/>
                  <a:gd name="connsiteY70" fmla="*/ 706726 h 1659811"/>
                  <a:gd name="connsiteX71" fmla="*/ 58462 w 1876620"/>
                  <a:gd name="connsiteY71" fmla="*/ 683815 h 1659811"/>
                  <a:gd name="connsiteX72" fmla="*/ 47245 w 1876620"/>
                  <a:gd name="connsiteY72" fmla="*/ 627746 h 1659811"/>
                  <a:gd name="connsiteX73" fmla="*/ 46728 w 1876620"/>
                  <a:gd name="connsiteY73" fmla="*/ 625181 h 1659811"/>
                  <a:gd name="connsiteX74" fmla="*/ 46767 w 1876620"/>
                  <a:gd name="connsiteY74" fmla="*/ 625373 h 1659811"/>
                  <a:gd name="connsiteX75" fmla="*/ 0 w 1876620"/>
                  <a:gd name="connsiteY75" fmla="*/ 631217 h 1659811"/>
                  <a:gd name="connsiteX76" fmla="*/ 0 w 1876620"/>
                  <a:gd name="connsiteY76" fmla="*/ 630999 h 1659811"/>
                  <a:gd name="connsiteX77" fmla="*/ 46728 w 1876620"/>
                  <a:gd name="connsiteY77" fmla="*/ 625181 h 1659811"/>
                  <a:gd name="connsiteX78" fmla="*/ 29250 w 1876620"/>
                  <a:gd name="connsiteY78" fmla="*/ 490929 h 1659811"/>
                  <a:gd name="connsiteX79" fmla="*/ 16836 w 1876620"/>
                  <a:gd name="connsiteY79" fmla="*/ 535562 h 1659811"/>
                  <a:gd name="connsiteX80" fmla="*/ 29231 w 1876620"/>
                  <a:gd name="connsiteY80" fmla="*/ 490954 h 1659811"/>
                  <a:gd name="connsiteX81" fmla="*/ 29250 w 1876620"/>
                  <a:gd name="connsiteY81" fmla="*/ 490929 h 1659811"/>
                  <a:gd name="connsiteX82" fmla="*/ 1650158 w 1876620"/>
                  <a:gd name="connsiteY82" fmla="*/ 401749 h 1659811"/>
                  <a:gd name="connsiteX83" fmla="*/ 1654466 w 1876620"/>
                  <a:gd name="connsiteY83" fmla="*/ 479265 h 1659811"/>
                  <a:gd name="connsiteX84" fmla="*/ 1619389 w 1876620"/>
                  <a:gd name="connsiteY84" fmla="*/ 601995 h 1659811"/>
                  <a:gd name="connsiteX85" fmla="*/ 1619352 w 1876620"/>
                  <a:gd name="connsiteY85" fmla="*/ 602037 h 1659811"/>
                  <a:gd name="connsiteX86" fmla="*/ 1654428 w 1876620"/>
                  <a:gd name="connsiteY86" fmla="*/ 479019 h 1659811"/>
                  <a:gd name="connsiteX87" fmla="*/ 1650158 w 1876620"/>
                  <a:gd name="connsiteY87" fmla="*/ 401749 h 1659811"/>
                  <a:gd name="connsiteX88" fmla="*/ 193630 w 1876620"/>
                  <a:gd name="connsiteY88" fmla="*/ 276284 h 1659811"/>
                  <a:gd name="connsiteX89" fmla="*/ 122731 w 1876620"/>
                  <a:gd name="connsiteY89" fmla="*/ 286681 h 1659811"/>
                  <a:gd name="connsiteX90" fmla="*/ 106904 w 1876620"/>
                  <a:gd name="connsiteY90" fmla="*/ 339273 h 1659811"/>
                  <a:gd name="connsiteX91" fmla="*/ 122770 w 1876620"/>
                  <a:gd name="connsiteY91" fmla="*/ 286404 h 1659811"/>
                  <a:gd name="connsiteX92" fmla="*/ 193630 w 1876620"/>
                  <a:gd name="connsiteY92" fmla="*/ 276284 h 1659811"/>
                  <a:gd name="connsiteX93" fmla="*/ 1876578 w 1876620"/>
                  <a:gd name="connsiteY93" fmla="*/ 0 h 1659811"/>
                  <a:gd name="connsiteX94" fmla="*/ 1876620 w 1876620"/>
                  <a:gd name="connsiteY94" fmla="*/ 34 h 1659811"/>
                  <a:gd name="connsiteX95" fmla="*/ 1871955 w 1876620"/>
                  <a:gd name="connsiteY95" fmla="*/ 21021 h 1659811"/>
                  <a:gd name="connsiteX96" fmla="*/ 1876578 w 1876620"/>
                  <a:gd name="connsiteY96" fmla="*/ 0 h 1659811"/>
                  <a:gd name="connsiteX0" fmla="*/ 187078 w 1876620"/>
                  <a:gd name="connsiteY0" fmla="*/ 929299 h 1659811"/>
                  <a:gd name="connsiteX1" fmla="*/ 187099 w 1876620"/>
                  <a:gd name="connsiteY1" fmla="*/ 929323 h 1659811"/>
                  <a:gd name="connsiteX2" fmla="*/ 187099 w 1876620"/>
                  <a:gd name="connsiteY2" fmla="*/ 1063669 h 1659811"/>
                  <a:gd name="connsiteX3" fmla="*/ 257285 w 1876620"/>
                  <a:gd name="connsiteY3" fmla="*/ 1092756 h 1659811"/>
                  <a:gd name="connsiteX4" fmla="*/ 266370 w 1876620"/>
                  <a:gd name="connsiteY4" fmla="*/ 1115754 h 1659811"/>
                  <a:gd name="connsiteX5" fmla="*/ 257232 w 1876620"/>
                  <a:gd name="connsiteY5" fmla="*/ 1092915 h 1659811"/>
                  <a:gd name="connsiteX6" fmla="*/ 187078 w 1876620"/>
                  <a:gd name="connsiteY6" fmla="*/ 1063694 h 1659811"/>
                  <a:gd name="connsiteX7" fmla="*/ 187078 w 1876620"/>
                  <a:gd name="connsiteY7" fmla="*/ 929299 h 1659811"/>
                  <a:gd name="connsiteX8" fmla="*/ 116822 w 1876620"/>
                  <a:gd name="connsiteY8" fmla="*/ 794984 h 1659811"/>
                  <a:gd name="connsiteX9" fmla="*/ 116914 w 1876620"/>
                  <a:gd name="connsiteY9" fmla="*/ 795159 h 1659811"/>
                  <a:gd name="connsiteX10" fmla="*/ 93566 w 1876620"/>
                  <a:gd name="connsiteY10" fmla="*/ 824109 h 1659811"/>
                  <a:gd name="connsiteX11" fmla="*/ 93539 w 1876620"/>
                  <a:gd name="connsiteY11" fmla="*/ 824078 h 1659811"/>
                  <a:gd name="connsiteX12" fmla="*/ 116822 w 1876620"/>
                  <a:gd name="connsiteY12" fmla="*/ 794984 h 1659811"/>
                  <a:gd name="connsiteX13" fmla="*/ 1223334 w 1876620"/>
                  <a:gd name="connsiteY13" fmla="*/ 722422 h 1659811"/>
                  <a:gd name="connsiteX14" fmla="*/ 1263341 w 1876620"/>
                  <a:gd name="connsiteY14" fmla="*/ 722805 h 1659811"/>
                  <a:gd name="connsiteX15" fmla="*/ 1259025 w 1876620"/>
                  <a:gd name="connsiteY15" fmla="*/ 923506 h 1659811"/>
                  <a:gd name="connsiteX16" fmla="*/ 1321891 w 1876620"/>
                  <a:gd name="connsiteY16" fmla="*/ 929323 h 1659811"/>
                  <a:gd name="connsiteX17" fmla="*/ 1336154 w 1876620"/>
                  <a:gd name="connsiteY17" fmla="*/ 1024583 h 1659811"/>
                  <a:gd name="connsiteX18" fmla="*/ 1390200 w 1876620"/>
                  <a:gd name="connsiteY18" fmla="*/ 1016766 h 1659811"/>
                  <a:gd name="connsiteX19" fmla="*/ 1402172 w 1876620"/>
                  <a:gd name="connsiteY19" fmla="*/ 893417 h 1659811"/>
                  <a:gd name="connsiteX20" fmla="*/ 1385542 w 1876620"/>
                  <a:gd name="connsiteY20" fmla="*/ 1092915 h 1659811"/>
                  <a:gd name="connsiteX21" fmla="*/ 1350465 w 1876620"/>
                  <a:gd name="connsiteY21" fmla="*/ 1122137 h 1659811"/>
                  <a:gd name="connsiteX22" fmla="*/ 1286157 w 1876620"/>
                  <a:gd name="connsiteY22" fmla="*/ 1122137 h 1659811"/>
                  <a:gd name="connsiteX23" fmla="*/ 1268619 w 1876620"/>
                  <a:gd name="connsiteY23" fmla="*/ 1180580 h 1659811"/>
                  <a:gd name="connsiteX24" fmla="*/ 1356311 w 1876620"/>
                  <a:gd name="connsiteY24" fmla="*/ 1215645 h 1659811"/>
                  <a:gd name="connsiteX25" fmla="*/ 1391388 w 1876620"/>
                  <a:gd name="connsiteY25" fmla="*/ 1274088 h 1659811"/>
                  <a:gd name="connsiteX26" fmla="*/ 1461542 w 1876620"/>
                  <a:gd name="connsiteY26" fmla="*/ 1314998 h 1659811"/>
                  <a:gd name="connsiteX27" fmla="*/ 1508312 w 1876620"/>
                  <a:gd name="connsiteY27" fmla="*/ 1437728 h 1659811"/>
                  <a:gd name="connsiteX28" fmla="*/ 1590158 w 1876620"/>
                  <a:gd name="connsiteY28" fmla="*/ 1466950 h 1659811"/>
                  <a:gd name="connsiteX29" fmla="*/ 1590158 w 1876620"/>
                  <a:gd name="connsiteY29" fmla="*/ 1554614 h 1659811"/>
                  <a:gd name="connsiteX30" fmla="*/ 1426465 w 1876620"/>
                  <a:gd name="connsiteY30" fmla="*/ 1554614 h 1659811"/>
                  <a:gd name="connsiteX31" fmla="*/ 1368004 w 1876620"/>
                  <a:gd name="connsiteY31" fmla="*/ 1613057 h 1659811"/>
                  <a:gd name="connsiteX32" fmla="*/ 1309542 w 1876620"/>
                  <a:gd name="connsiteY32" fmla="*/ 1642278 h 1659811"/>
                  <a:gd name="connsiteX33" fmla="*/ 1023080 w 1876620"/>
                  <a:gd name="connsiteY33" fmla="*/ 1659811 h 1659811"/>
                  <a:gd name="connsiteX34" fmla="*/ 888618 w 1876620"/>
                  <a:gd name="connsiteY34" fmla="*/ 1548770 h 1659811"/>
                  <a:gd name="connsiteX35" fmla="*/ 853541 w 1876620"/>
                  <a:gd name="connsiteY35" fmla="*/ 1572147 h 1659811"/>
                  <a:gd name="connsiteX36" fmla="*/ 783387 w 1876620"/>
                  <a:gd name="connsiteY36" fmla="*/ 1560458 h 1659811"/>
                  <a:gd name="connsiteX37" fmla="*/ 754156 w 1876620"/>
                  <a:gd name="connsiteY37" fmla="*/ 1583835 h 1659811"/>
                  <a:gd name="connsiteX38" fmla="*/ 701540 w 1876620"/>
                  <a:gd name="connsiteY38" fmla="*/ 1560458 h 1659811"/>
                  <a:gd name="connsiteX39" fmla="*/ 643079 w 1876620"/>
                  <a:gd name="connsiteY39" fmla="*/ 1490327 h 1659811"/>
                  <a:gd name="connsiteX40" fmla="*/ 619694 w 1876620"/>
                  <a:gd name="connsiteY40" fmla="*/ 1431884 h 1659811"/>
                  <a:gd name="connsiteX41" fmla="*/ 543694 w 1876620"/>
                  <a:gd name="connsiteY41" fmla="*/ 1379285 h 1659811"/>
                  <a:gd name="connsiteX42" fmla="*/ 502771 w 1876620"/>
                  <a:gd name="connsiteY42" fmla="*/ 1291621 h 1659811"/>
                  <a:gd name="connsiteX43" fmla="*/ 385847 w 1876620"/>
                  <a:gd name="connsiteY43" fmla="*/ 1215645 h 1659811"/>
                  <a:gd name="connsiteX44" fmla="*/ 374155 w 1876620"/>
                  <a:gd name="connsiteY44" fmla="*/ 1157202 h 1659811"/>
                  <a:gd name="connsiteX45" fmla="*/ 307053 w 1876620"/>
                  <a:gd name="connsiteY45" fmla="*/ 1134842 h 1659811"/>
                  <a:gd name="connsiteX46" fmla="*/ 328596 w 1876620"/>
                  <a:gd name="connsiteY46" fmla="*/ 1070396 h 1659811"/>
                  <a:gd name="connsiteX47" fmla="*/ 393152 w 1876620"/>
                  <a:gd name="connsiteY47" fmla="*/ 955683 h 1659811"/>
                  <a:gd name="connsiteX48" fmla="*/ 490361 w 1876620"/>
                  <a:gd name="connsiteY48" fmla="*/ 969863 h 1659811"/>
                  <a:gd name="connsiteX49" fmla="*/ 526955 w 1876620"/>
                  <a:gd name="connsiteY49" fmla="*/ 1027310 h 1659811"/>
                  <a:gd name="connsiteX50" fmla="*/ 695851 w 1876620"/>
                  <a:gd name="connsiteY50" fmla="*/ 1005313 h 1659811"/>
                  <a:gd name="connsiteX51" fmla="*/ 709738 w 1876620"/>
                  <a:gd name="connsiteY51" fmla="*/ 1045126 h 1659811"/>
                  <a:gd name="connsiteX52" fmla="*/ 780111 w 1876620"/>
                  <a:gd name="connsiteY52" fmla="*/ 1041309 h 1659811"/>
                  <a:gd name="connsiteX53" fmla="*/ 830405 w 1876620"/>
                  <a:gd name="connsiteY53" fmla="*/ 995678 h 1659811"/>
                  <a:gd name="connsiteX54" fmla="*/ 883325 w 1876620"/>
                  <a:gd name="connsiteY54" fmla="*/ 993678 h 1659811"/>
                  <a:gd name="connsiteX55" fmla="*/ 882012 w 1876620"/>
                  <a:gd name="connsiteY55" fmla="*/ 960047 h 1659811"/>
                  <a:gd name="connsiteX56" fmla="*/ 933806 w 1876620"/>
                  <a:gd name="connsiteY56" fmla="*/ 939322 h 1659811"/>
                  <a:gd name="connsiteX57" fmla="*/ 1044527 w 1876620"/>
                  <a:gd name="connsiteY57" fmla="*/ 1012040 h 1659811"/>
                  <a:gd name="connsiteX58" fmla="*/ 1166695 w 1876620"/>
                  <a:gd name="connsiteY58" fmla="*/ 870422 h 1659811"/>
                  <a:gd name="connsiteX59" fmla="*/ 1172512 w 1876620"/>
                  <a:gd name="connsiteY59" fmla="*/ 775889 h 1659811"/>
                  <a:gd name="connsiteX60" fmla="*/ 1211546 w 1876620"/>
                  <a:gd name="connsiteY60" fmla="*/ 767163 h 1659811"/>
                  <a:gd name="connsiteX61" fmla="*/ 1219803 w 1876620"/>
                  <a:gd name="connsiteY61" fmla="*/ 728804 h 1659811"/>
                  <a:gd name="connsiteX62" fmla="*/ 1223334 w 1876620"/>
                  <a:gd name="connsiteY62" fmla="*/ 722422 h 1659811"/>
                  <a:gd name="connsiteX63" fmla="*/ 1535504 w 1876620"/>
                  <a:gd name="connsiteY63" fmla="*/ 697833 h 1659811"/>
                  <a:gd name="connsiteX64" fmla="*/ 1496619 w 1876620"/>
                  <a:gd name="connsiteY64" fmla="*/ 742258 h 1659811"/>
                  <a:gd name="connsiteX65" fmla="*/ 1494361 w 1876620"/>
                  <a:gd name="connsiteY65" fmla="*/ 753546 h 1659811"/>
                  <a:gd name="connsiteX66" fmla="*/ 1496605 w 1876620"/>
                  <a:gd name="connsiteY66" fmla="*/ 742257 h 1659811"/>
                  <a:gd name="connsiteX67" fmla="*/ 1535504 w 1876620"/>
                  <a:gd name="connsiteY67" fmla="*/ 697833 h 1659811"/>
                  <a:gd name="connsiteX68" fmla="*/ 47245 w 1876620"/>
                  <a:gd name="connsiteY68" fmla="*/ 627746 h 1659811"/>
                  <a:gd name="connsiteX69" fmla="*/ 58551 w 1876620"/>
                  <a:gd name="connsiteY69" fmla="*/ 683901 h 1659811"/>
                  <a:gd name="connsiteX70" fmla="*/ 70524 w 1876620"/>
                  <a:gd name="connsiteY70" fmla="*/ 706726 h 1659811"/>
                  <a:gd name="connsiteX71" fmla="*/ 58462 w 1876620"/>
                  <a:gd name="connsiteY71" fmla="*/ 683815 h 1659811"/>
                  <a:gd name="connsiteX72" fmla="*/ 47245 w 1876620"/>
                  <a:gd name="connsiteY72" fmla="*/ 627746 h 1659811"/>
                  <a:gd name="connsiteX73" fmla="*/ 46728 w 1876620"/>
                  <a:gd name="connsiteY73" fmla="*/ 625181 h 1659811"/>
                  <a:gd name="connsiteX74" fmla="*/ 46767 w 1876620"/>
                  <a:gd name="connsiteY74" fmla="*/ 625373 h 1659811"/>
                  <a:gd name="connsiteX75" fmla="*/ 0 w 1876620"/>
                  <a:gd name="connsiteY75" fmla="*/ 631217 h 1659811"/>
                  <a:gd name="connsiteX76" fmla="*/ 0 w 1876620"/>
                  <a:gd name="connsiteY76" fmla="*/ 630999 h 1659811"/>
                  <a:gd name="connsiteX77" fmla="*/ 46728 w 1876620"/>
                  <a:gd name="connsiteY77" fmla="*/ 625181 h 1659811"/>
                  <a:gd name="connsiteX78" fmla="*/ 29250 w 1876620"/>
                  <a:gd name="connsiteY78" fmla="*/ 490929 h 1659811"/>
                  <a:gd name="connsiteX79" fmla="*/ 16836 w 1876620"/>
                  <a:gd name="connsiteY79" fmla="*/ 535562 h 1659811"/>
                  <a:gd name="connsiteX80" fmla="*/ 29231 w 1876620"/>
                  <a:gd name="connsiteY80" fmla="*/ 490954 h 1659811"/>
                  <a:gd name="connsiteX81" fmla="*/ 29250 w 1876620"/>
                  <a:gd name="connsiteY81" fmla="*/ 490929 h 1659811"/>
                  <a:gd name="connsiteX82" fmla="*/ 1654428 w 1876620"/>
                  <a:gd name="connsiteY82" fmla="*/ 479019 h 1659811"/>
                  <a:gd name="connsiteX83" fmla="*/ 1654466 w 1876620"/>
                  <a:gd name="connsiteY83" fmla="*/ 479265 h 1659811"/>
                  <a:gd name="connsiteX84" fmla="*/ 1619389 w 1876620"/>
                  <a:gd name="connsiteY84" fmla="*/ 601995 h 1659811"/>
                  <a:gd name="connsiteX85" fmla="*/ 1619352 w 1876620"/>
                  <a:gd name="connsiteY85" fmla="*/ 602037 h 1659811"/>
                  <a:gd name="connsiteX86" fmla="*/ 1654428 w 1876620"/>
                  <a:gd name="connsiteY86" fmla="*/ 479019 h 1659811"/>
                  <a:gd name="connsiteX87" fmla="*/ 193630 w 1876620"/>
                  <a:gd name="connsiteY87" fmla="*/ 276284 h 1659811"/>
                  <a:gd name="connsiteX88" fmla="*/ 122731 w 1876620"/>
                  <a:gd name="connsiteY88" fmla="*/ 286681 h 1659811"/>
                  <a:gd name="connsiteX89" fmla="*/ 106904 w 1876620"/>
                  <a:gd name="connsiteY89" fmla="*/ 339273 h 1659811"/>
                  <a:gd name="connsiteX90" fmla="*/ 122770 w 1876620"/>
                  <a:gd name="connsiteY90" fmla="*/ 286404 h 1659811"/>
                  <a:gd name="connsiteX91" fmla="*/ 193630 w 1876620"/>
                  <a:gd name="connsiteY91" fmla="*/ 276284 h 1659811"/>
                  <a:gd name="connsiteX92" fmla="*/ 1876578 w 1876620"/>
                  <a:gd name="connsiteY92" fmla="*/ 0 h 1659811"/>
                  <a:gd name="connsiteX93" fmla="*/ 1876620 w 1876620"/>
                  <a:gd name="connsiteY93" fmla="*/ 34 h 1659811"/>
                  <a:gd name="connsiteX94" fmla="*/ 1871955 w 1876620"/>
                  <a:gd name="connsiteY94" fmla="*/ 21021 h 1659811"/>
                  <a:gd name="connsiteX95" fmla="*/ 1876578 w 1876620"/>
                  <a:gd name="connsiteY95" fmla="*/ 0 h 1659811"/>
                  <a:gd name="connsiteX0" fmla="*/ 187078 w 1876620"/>
                  <a:gd name="connsiteY0" fmla="*/ 929299 h 1659811"/>
                  <a:gd name="connsiteX1" fmla="*/ 187099 w 1876620"/>
                  <a:gd name="connsiteY1" fmla="*/ 929323 h 1659811"/>
                  <a:gd name="connsiteX2" fmla="*/ 187099 w 1876620"/>
                  <a:gd name="connsiteY2" fmla="*/ 1063669 h 1659811"/>
                  <a:gd name="connsiteX3" fmla="*/ 257285 w 1876620"/>
                  <a:gd name="connsiteY3" fmla="*/ 1092756 h 1659811"/>
                  <a:gd name="connsiteX4" fmla="*/ 266370 w 1876620"/>
                  <a:gd name="connsiteY4" fmla="*/ 1115754 h 1659811"/>
                  <a:gd name="connsiteX5" fmla="*/ 257232 w 1876620"/>
                  <a:gd name="connsiteY5" fmla="*/ 1092915 h 1659811"/>
                  <a:gd name="connsiteX6" fmla="*/ 187078 w 1876620"/>
                  <a:gd name="connsiteY6" fmla="*/ 1063694 h 1659811"/>
                  <a:gd name="connsiteX7" fmla="*/ 187078 w 1876620"/>
                  <a:gd name="connsiteY7" fmla="*/ 929299 h 1659811"/>
                  <a:gd name="connsiteX8" fmla="*/ 116822 w 1876620"/>
                  <a:gd name="connsiteY8" fmla="*/ 794984 h 1659811"/>
                  <a:gd name="connsiteX9" fmla="*/ 116914 w 1876620"/>
                  <a:gd name="connsiteY9" fmla="*/ 795159 h 1659811"/>
                  <a:gd name="connsiteX10" fmla="*/ 93566 w 1876620"/>
                  <a:gd name="connsiteY10" fmla="*/ 824109 h 1659811"/>
                  <a:gd name="connsiteX11" fmla="*/ 93539 w 1876620"/>
                  <a:gd name="connsiteY11" fmla="*/ 824078 h 1659811"/>
                  <a:gd name="connsiteX12" fmla="*/ 116822 w 1876620"/>
                  <a:gd name="connsiteY12" fmla="*/ 794984 h 1659811"/>
                  <a:gd name="connsiteX13" fmla="*/ 1223334 w 1876620"/>
                  <a:gd name="connsiteY13" fmla="*/ 722422 h 1659811"/>
                  <a:gd name="connsiteX14" fmla="*/ 1263341 w 1876620"/>
                  <a:gd name="connsiteY14" fmla="*/ 722805 h 1659811"/>
                  <a:gd name="connsiteX15" fmla="*/ 1259025 w 1876620"/>
                  <a:gd name="connsiteY15" fmla="*/ 923506 h 1659811"/>
                  <a:gd name="connsiteX16" fmla="*/ 1321891 w 1876620"/>
                  <a:gd name="connsiteY16" fmla="*/ 929323 h 1659811"/>
                  <a:gd name="connsiteX17" fmla="*/ 1336154 w 1876620"/>
                  <a:gd name="connsiteY17" fmla="*/ 1024583 h 1659811"/>
                  <a:gd name="connsiteX18" fmla="*/ 1390200 w 1876620"/>
                  <a:gd name="connsiteY18" fmla="*/ 1016766 h 1659811"/>
                  <a:gd name="connsiteX19" fmla="*/ 1402172 w 1876620"/>
                  <a:gd name="connsiteY19" fmla="*/ 893417 h 1659811"/>
                  <a:gd name="connsiteX20" fmla="*/ 1385542 w 1876620"/>
                  <a:gd name="connsiteY20" fmla="*/ 1092915 h 1659811"/>
                  <a:gd name="connsiteX21" fmla="*/ 1350465 w 1876620"/>
                  <a:gd name="connsiteY21" fmla="*/ 1122137 h 1659811"/>
                  <a:gd name="connsiteX22" fmla="*/ 1286157 w 1876620"/>
                  <a:gd name="connsiteY22" fmla="*/ 1122137 h 1659811"/>
                  <a:gd name="connsiteX23" fmla="*/ 1268619 w 1876620"/>
                  <a:gd name="connsiteY23" fmla="*/ 1180580 h 1659811"/>
                  <a:gd name="connsiteX24" fmla="*/ 1356311 w 1876620"/>
                  <a:gd name="connsiteY24" fmla="*/ 1215645 h 1659811"/>
                  <a:gd name="connsiteX25" fmla="*/ 1391388 w 1876620"/>
                  <a:gd name="connsiteY25" fmla="*/ 1274088 h 1659811"/>
                  <a:gd name="connsiteX26" fmla="*/ 1461542 w 1876620"/>
                  <a:gd name="connsiteY26" fmla="*/ 1314998 h 1659811"/>
                  <a:gd name="connsiteX27" fmla="*/ 1508312 w 1876620"/>
                  <a:gd name="connsiteY27" fmla="*/ 1437728 h 1659811"/>
                  <a:gd name="connsiteX28" fmla="*/ 1590158 w 1876620"/>
                  <a:gd name="connsiteY28" fmla="*/ 1466950 h 1659811"/>
                  <a:gd name="connsiteX29" fmla="*/ 1590158 w 1876620"/>
                  <a:gd name="connsiteY29" fmla="*/ 1554614 h 1659811"/>
                  <a:gd name="connsiteX30" fmla="*/ 1426465 w 1876620"/>
                  <a:gd name="connsiteY30" fmla="*/ 1554614 h 1659811"/>
                  <a:gd name="connsiteX31" fmla="*/ 1368004 w 1876620"/>
                  <a:gd name="connsiteY31" fmla="*/ 1613057 h 1659811"/>
                  <a:gd name="connsiteX32" fmla="*/ 1309542 w 1876620"/>
                  <a:gd name="connsiteY32" fmla="*/ 1642278 h 1659811"/>
                  <a:gd name="connsiteX33" fmla="*/ 1023080 w 1876620"/>
                  <a:gd name="connsiteY33" fmla="*/ 1659811 h 1659811"/>
                  <a:gd name="connsiteX34" fmla="*/ 888618 w 1876620"/>
                  <a:gd name="connsiteY34" fmla="*/ 1548770 h 1659811"/>
                  <a:gd name="connsiteX35" fmla="*/ 853541 w 1876620"/>
                  <a:gd name="connsiteY35" fmla="*/ 1572147 h 1659811"/>
                  <a:gd name="connsiteX36" fmla="*/ 783387 w 1876620"/>
                  <a:gd name="connsiteY36" fmla="*/ 1560458 h 1659811"/>
                  <a:gd name="connsiteX37" fmla="*/ 754156 w 1876620"/>
                  <a:gd name="connsiteY37" fmla="*/ 1583835 h 1659811"/>
                  <a:gd name="connsiteX38" fmla="*/ 701540 w 1876620"/>
                  <a:gd name="connsiteY38" fmla="*/ 1560458 h 1659811"/>
                  <a:gd name="connsiteX39" fmla="*/ 643079 w 1876620"/>
                  <a:gd name="connsiteY39" fmla="*/ 1490327 h 1659811"/>
                  <a:gd name="connsiteX40" fmla="*/ 619694 w 1876620"/>
                  <a:gd name="connsiteY40" fmla="*/ 1431884 h 1659811"/>
                  <a:gd name="connsiteX41" fmla="*/ 543694 w 1876620"/>
                  <a:gd name="connsiteY41" fmla="*/ 1379285 h 1659811"/>
                  <a:gd name="connsiteX42" fmla="*/ 502771 w 1876620"/>
                  <a:gd name="connsiteY42" fmla="*/ 1291621 h 1659811"/>
                  <a:gd name="connsiteX43" fmla="*/ 385847 w 1876620"/>
                  <a:gd name="connsiteY43" fmla="*/ 1215645 h 1659811"/>
                  <a:gd name="connsiteX44" fmla="*/ 374155 w 1876620"/>
                  <a:gd name="connsiteY44" fmla="*/ 1157202 h 1659811"/>
                  <a:gd name="connsiteX45" fmla="*/ 307053 w 1876620"/>
                  <a:gd name="connsiteY45" fmla="*/ 1134842 h 1659811"/>
                  <a:gd name="connsiteX46" fmla="*/ 328596 w 1876620"/>
                  <a:gd name="connsiteY46" fmla="*/ 1070396 h 1659811"/>
                  <a:gd name="connsiteX47" fmla="*/ 393152 w 1876620"/>
                  <a:gd name="connsiteY47" fmla="*/ 955683 h 1659811"/>
                  <a:gd name="connsiteX48" fmla="*/ 490361 w 1876620"/>
                  <a:gd name="connsiteY48" fmla="*/ 969863 h 1659811"/>
                  <a:gd name="connsiteX49" fmla="*/ 526955 w 1876620"/>
                  <a:gd name="connsiteY49" fmla="*/ 1027310 h 1659811"/>
                  <a:gd name="connsiteX50" fmla="*/ 695851 w 1876620"/>
                  <a:gd name="connsiteY50" fmla="*/ 1005313 h 1659811"/>
                  <a:gd name="connsiteX51" fmla="*/ 709738 w 1876620"/>
                  <a:gd name="connsiteY51" fmla="*/ 1045126 h 1659811"/>
                  <a:gd name="connsiteX52" fmla="*/ 780111 w 1876620"/>
                  <a:gd name="connsiteY52" fmla="*/ 1041309 h 1659811"/>
                  <a:gd name="connsiteX53" fmla="*/ 830405 w 1876620"/>
                  <a:gd name="connsiteY53" fmla="*/ 995678 h 1659811"/>
                  <a:gd name="connsiteX54" fmla="*/ 883325 w 1876620"/>
                  <a:gd name="connsiteY54" fmla="*/ 993678 h 1659811"/>
                  <a:gd name="connsiteX55" fmla="*/ 882012 w 1876620"/>
                  <a:gd name="connsiteY55" fmla="*/ 960047 h 1659811"/>
                  <a:gd name="connsiteX56" fmla="*/ 933806 w 1876620"/>
                  <a:gd name="connsiteY56" fmla="*/ 939322 h 1659811"/>
                  <a:gd name="connsiteX57" fmla="*/ 1044527 w 1876620"/>
                  <a:gd name="connsiteY57" fmla="*/ 1012040 h 1659811"/>
                  <a:gd name="connsiteX58" fmla="*/ 1166695 w 1876620"/>
                  <a:gd name="connsiteY58" fmla="*/ 870422 h 1659811"/>
                  <a:gd name="connsiteX59" fmla="*/ 1172512 w 1876620"/>
                  <a:gd name="connsiteY59" fmla="*/ 775889 h 1659811"/>
                  <a:gd name="connsiteX60" fmla="*/ 1211546 w 1876620"/>
                  <a:gd name="connsiteY60" fmla="*/ 767163 h 1659811"/>
                  <a:gd name="connsiteX61" fmla="*/ 1219803 w 1876620"/>
                  <a:gd name="connsiteY61" fmla="*/ 728804 h 1659811"/>
                  <a:gd name="connsiteX62" fmla="*/ 1223334 w 1876620"/>
                  <a:gd name="connsiteY62" fmla="*/ 722422 h 1659811"/>
                  <a:gd name="connsiteX63" fmla="*/ 1535504 w 1876620"/>
                  <a:gd name="connsiteY63" fmla="*/ 697833 h 1659811"/>
                  <a:gd name="connsiteX64" fmla="*/ 1496619 w 1876620"/>
                  <a:gd name="connsiteY64" fmla="*/ 742258 h 1659811"/>
                  <a:gd name="connsiteX65" fmla="*/ 1494361 w 1876620"/>
                  <a:gd name="connsiteY65" fmla="*/ 753546 h 1659811"/>
                  <a:gd name="connsiteX66" fmla="*/ 1496605 w 1876620"/>
                  <a:gd name="connsiteY66" fmla="*/ 742257 h 1659811"/>
                  <a:gd name="connsiteX67" fmla="*/ 1535504 w 1876620"/>
                  <a:gd name="connsiteY67" fmla="*/ 697833 h 1659811"/>
                  <a:gd name="connsiteX68" fmla="*/ 47245 w 1876620"/>
                  <a:gd name="connsiteY68" fmla="*/ 627746 h 1659811"/>
                  <a:gd name="connsiteX69" fmla="*/ 58551 w 1876620"/>
                  <a:gd name="connsiteY69" fmla="*/ 683901 h 1659811"/>
                  <a:gd name="connsiteX70" fmla="*/ 70524 w 1876620"/>
                  <a:gd name="connsiteY70" fmla="*/ 706726 h 1659811"/>
                  <a:gd name="connsiteX71" fmla="*/ 58462 w 1876620"/>
                  <a:gd name="connsiteY71" fmla="*/ 683815 h 1659811"/>
                  <a:gd name="connsiteX72" fmla="*/ 47245 w 1876620"/>
                  <a:gd name="connsiteY72" fmla="*/ 627746 h 1659811"/>
                  <a:gd name="connsiteX73" fmla="*/ 46728 w 1876620"/>
                  <a:gd name="connsiteY73" fmla="*/ 625181 h 1659811"/>
                  <a:gd name="connsiteX74" fmla="*/ 46767 w 1876620"/>
                  <a:gd name="connsiteY74" fmla="*/ 625373 h 1659811"/>
                  <a:gd name="connsiteX75" fmla="*/ 0 w 1876620"/>
                  <a:gd name="connsiteY75" fmla="*/ 631217 h 1659811"/>
                  <a:gd name="connsiteX76" fmla="*/ 0 w 1876620"/>
                  <a:gd name="connsiteY76" fmla="*/ 630999 h 1659811"/>
                  <a:gd name="connsiteX77" fmla="*/ 46728 w 1876620"/>
                  <a:gd name="connsiteY77" fmla="*/ 625181 h 1659811"/>
                  <a:gd name="connsiteX78" fmla="*/ 29250 w 1876620"/>
                  <a:gd name="connsiteY78" fmla="*/ 490929 h 1659811"/>
                  <a:gd name="connsiteX79" fmla="*/ 16836 w 1876620"/>
                  <a:gd name="connsiteY79" fmla="*/ 535562 h 1659811"/>
                  <a:gd name="connsiteX80" fmla="*/ 29231 w 1876620"/>
                  <a:gd name="connsiteY80" fmla="*/ 490954 h 1659811"/>
                  <a:gd name="connsiteX81" fmla="*/ 29250 w 1876620"/>
                  <a:gd name="connsiteY81" fmla="*/ 490929 h 1659811"/>
                  <a:gd name="connsiteX82" fmla="*/ 1619352 w 1876620"/>
                  <a:gd name="connsiteY82" fmla="*/ 602037 h 1659811"/>
                  <a:gd name="connsiteX83" fmla="*/ 1654466 w 1876620"/>
                  <a:gd name="connsiteY83" fmla="*/ 479265 h 1659811"/>
                  <a:gd name="connsiteX84" fmla="*/ 1619389 w 1876620"/>
                  <a:gd name="connsiteY84" fmla="*/ 601995 h 1659811"/>
                  <a:gd name="connsiteX85" fmla="*/ 1619352 w 1876620"/>
                  <a:gd name="connsiteY85" fmla="*/ 602037 h 1659811"/>
                  <a:gd name="connsiteX86" fmla="*/ 193630 w 1876620"/>
                  <a:gd name="connsiteY86" fmla="*/ 276284 h 1659811"/>
                  <a:gd name="connsiteX87" fmla="*/ 122731 w 1876620"/>
                  <a:gd name="connsiteY87" fmla="*/ 286681 h 1659811"/>
                  <a:gd name="connsiteX88" fmla="*/ 106904 w 1876620"/>
                  <a:gd name="connsiteY88" fmla="*/ 339273 h 1659811"/>
                  <a:gd name="connsiteX89" fmla="*/ 122770 w 1876620"/>
                  <a:gd name="connsiteY89" fmla="*/ 286404 h 1659811"/>
                  <a:gd name="connsiteX90" fmla="*/ 193630 w 1876620"/>
                  <a:gd name="connsiteY90" fmla="*/ 276284 h 1659811"/>
                  <a:gd name="connsiteX91" fmla="*/ 1876578 w 1876620"/>
                  <a:gd name="connsiteY91" fmla="*/ 0 h 1659811"/>
                  <a:gd name="connsiteX92" fmla="*/ 1876620 w 1876620"/>
                  <a:gd name="connsiteY92" fmla="*/ 34 h 1659811"/>
                  <a:gd name="connsiteX93" fmla="*/ 1871955 w 1876620"/>
                  <a:gd name="connsiteY93" fmla="*/ 21021 h 1659811"/>
                  <a:gd name="connsiteX94" fmla="*/ 1876578 w 1876620"/>
                  <a:gd name="connsiteY94" fmla="*/ 0 h 1659811"/>
                  <a:gd name="connsiteX0" fmla="*/ 187078 w 1876620"/>
                  <a:gd name="connsiteY0" fmla="*/ 929299 h 1659811"/>
                  <a:gd name="connsiteX1" fmla="*/ 187099 w 1876620"/>
                  <a:gd name="connsiteY1" fmla="*/ 929323 h 1659811"/>
                  <a:gd name="connsiteX2" fmla="*/ 187099 w 1876620"/>
                  <a:gd name="connsiteY2" fmla="*/ 1063669 h 1659811"/>
                  <a:gd name="connsiteX3" fmla="*/ 257285 w 1876620"/>
                  <a:gd name="connsiteY3" fmla="*/ 1092756 h 1659811"/>
                  <a:gd name="connsiteX4" fmla="*/ 266370 w 1876620"/>
                  <a:gd name="connsiteY4" fmla="*/ 1115754 h 1659811"/>
                  <a:gd name="connsiteX5" fmla="*/ 257232 w 1876620"/>
                  <a:gd name="connsiteY5" fmla="*/ 1092915 h 1659811"/>
                  <a:gd name="connsiteX6" fmla="*/ 187078 w 1876620"/>
                  <a:gd name="connsiteY6" fmla="*/ 1063694 h 1659811"/>
                  <a:gd name="connsiteX7" fmla="*/ 187078 w 1876620"/>
                  <a:gd name="connsiteY7" fmla="*/ 929299 h 1659811"/>
                  <a:gd name="connsiteX8" fmla="*/ 116822 w 1876620"/>
                  <a:gd name="connsiteY8" fmla="*/ 794984 h 1659811"/>
                  <a:gd name="connsiteX9" fmla="*/ 116914 w 1876620"/>
                  <a:gd name="connsiteY9" fmla="*/ 795159 h 1659811"/>
                  <a:gd name="connsiteX10" fmla="*/ 93566 w 1876620"/>
                  <a:gd name="connsiteY10" fmla="*/ 824109 h 1659811"/>
                  <a:gd name="connsiteX11" fmla="*/ 93539 w 1876620"/>
                  <a:gd name="connsiteY11" fmla="*/ 824078 h 1659811"/>
                  <a:gd name="connsiteX12" fmla="*/ 116822 w 1876620"/>
                  <a:gd name="connsiteY12" fmla="*/ 794984 h 1659811"/>
                  <a:gd name="connsiteX13" fmla="*/ 1223334 w 1876620"/>
                  <a:gd name="connsiteY13" fmla="*/ 722422 h 1659811"/>
                  <a:gd name="connsiteX14" fmla="*/ 1263341 w 1876620"/>
                  <a:gd name="connsiteY14" fmla="*/ 722805 h 1659811"/>
                  <a:gd name="connsiteX15" fmla="*/ 1259025 w 1876620"/>
                  <a:gd name="connsiteY15" fmla="*/ 923506 h 1659811"/>
                  <a:gd name="connsiteX16" fmla="*/ 1321891 w 1876620"/>
                  <a:gd name="connsiteY16" fmla="*/ 929323 h 1659811"/>
                  <a:gd name="connsiteX17" fmla="*/ 1336154 w 1876620"/>
                  <a:gd name="connsiteY17" fmla="*/ 1024583 h 1659811"/>
                  <a:gd name="connsiteX18" fmla="*/ 1390200 w 1876620"/>
                  <a:gd name="connsiteY18" fmla="*/ 1016766 h 1659811"/>
                  <a:gd name="connsiteX19" fmla="*/ 1402172 w 1876620"/>
                  <a:gd name="connsiteY19" fmla="*/ 893417 h 1659811"/>
                  <a:gd name="connsiteX20" fmla="*/ 1385542 w 1876620"/>
                  <a:gd name="connsiteY20" fmla="*/ 1092915 h 1659811"/>
                  <a:gd name="connsiteX21" fmla="*/ 1350465 w 1876620"/>
                  <a:gd name="connsiteY21" fmla="*/ 1122137 h 1659811"/>
                  <a:gd name="connsiteX22" fmla="*/ 1286157 w 1876620"/>
                  <a:gd name="connsiteY22" fmla="*/ 1122137 h 1659811"/>
                  <a:gd name="connsiteX23" fmla="*/ 1268619 w 1876620"/>
                  <a:gd name="connsiteY23" fmla="*/ 1180580 h 1659811"/>
                  <a:gd name="connsiteX24" fmla="*/ 1356311 w 1876620"/>
                  <a:gd name="connsiteY24" fmla="*/ 1215645 h 1659811"/>
                  <a:gd name="connsiteX25" fmla="*/ 1391388 w 1876620"/>
                  <a:gd name="connsiteY25" fmla="*/ 1274088 h 1659811"/>
                  <a:gd name="connsiteX26" fmla="*/ 1461542 w 1876620"/>
                  <a:gd name="connsiteY26" fmla="*/ 1314998 h 1659811"/>
                  <a:gd name="connsiteX27" fmla="*/ 1508312 w 1876620"/>
                  <a:gd name="connsiteY27" fmla="*/ 1437728 h 1659811"/>
                  <a:gd name="connsiteX28" fmla="*/ 1590158 w 1876620"/>
                  <a:gd name="connsiteY28" fmla="*/ 1466950 h 1659811"/>
                  <a:gd name="connsiteX29" fmla="*/ 1590158 w 1876620"/>
                  <a:gd name="connsiteY29" fmla="*/ 1554614 h 1659811"/>
                  <a:gd name="connsiteX30" fmla="*/ 1426465 w 1876620"/>
                  <a:gd name="connsiteY30" fmla="*/ 1554614 h 1659811"/>
                  <a:gd name="connsiteX31" fmla="*/ 1368004 w 1876620"/>
                  <a:gd name="connsiteY31" fmla="*/ 1613057 h 1659811"/>
                  <a:gd name="connsiteX32" fmla="*/ 1309542 w 1876620"/>
                  <a:gd name="connsiteY32" fmla="*/ 1642278 h 1659811"/>
                  <a:gd name="connsiteX33" fmla="*/ 1023080 w 1876620"/>
                  <a:gd name="connsiteY33" fmla="*/ 1659811 h 1659811"/>
                  <a:gd name="connsiteX34" fmla="*/ 888618 w 1876620"/>
                  <a:gd name="connsiteY34" fmla="*/ 1548770 h 1659811"/>
                  <a:gd name="connsiteX35" fmla="*/ 853541 w 1876620"/>
                  <a:gd name="connsiteY35" fmla="*/ 1572147 h 1659811"/>
                  <a:gd name="connsiteX36" fmla="*/ 783387 w 1876620"/>
                  <a:gd name="connsiteY36" fmla="*/ 1560458 h 1659811"/>
                  <a:gd name="connsiteX37" fmla="*/ 754156 w 1876620"/>
                  <a:gd name="connsiteY37" fmla="*/ 1583835 h 1659811"/>
                  <a:gd name="connsiteX38" fmla="*/ 701540 w 1876620"/>
                  <a:gd name="connsiteY38" fmla="*/ 1560458 h 1659811"/>
                  <a:gd name="connsiteX39" fmla="*/ 643079 w 1876620"/>
                  <a:gd name="connsiteY39" fmla="*/ 1490327 h 1659811"/>
                  <a:gd name="connsiteX40" fmla="*/ 619694 w 1876620"/>
                  <a:gd name="connsiteY40" fmla="*/ 1431884 h 1659811"/>
                  <a:gd name="connsiteX41" fmla="*/ 543694 w 1876620"/>
                  <a:gd name="connsiteY41" fmla="*/ 1379285 h 1659811"/>
                  <a:gd name="connsiteX42" fmla="*/ 502771 w 1876620"/>
                  <a:gd name="connsiteY42" fmla="*/ 1291621 h 1659811"/>
                  <a:gd name="connsiteX43" fmla="*/ 385847 w 1876620"/>
                  <a:gd name="connsiteY43" fmla="*/ 1215645 h 1659811"/>
                  <a:gd name="connsiteX44" fmla="*/ 374155 w 1876620"/>
                  <a:gd name="connsiteY44" fmla="*/ 1157202 h 1659811"/>
                  <a:gd name="connsiteX45" fmla="*/ 307053 w 1876620"/>
                  <a:gd name="connsiteY45" fmla="*/ 1134842 h 1659811"/>
                  <a:gd name="connsiteX46" fmla="*/ 328596 w 1876620"/>
                  <a:gd name="connsiteY46" fmla="*/ 1070396 h 1659811"/>
                  <a:gd name="connsiteX47" fmla="*/ 393152 w 1876620"/>
                  <a:gd name="connsiteY47" fmla="*/ 955683 h 1659811"/>
                  <a:gd name="connsiteX48" fmla="*/ 490361 w 1876620"/>
                  <a:gd name="connsiteY48" fmla="*/ 969863 h 1659811"/>
                  <a:gd name="connsiteX49" fmla="*/ 526955 w 1876620"/>
                  <a:gd name="connsiteY49" fmla="*/ 1027310 h 1659811"/>
                  <a:gd name="connsiteX50" fmla="*/ 695851 w 1876620"/>
                  <a:gd name="connsiteY50" fmla="*/ 1005313 h 1659811"/>
                  <a:gd name="connsiteX51" fmla="*/ 709738 w 1876620"/>
                  <a:gd name="connsiteY51" fmla="*/ 1045126 h 1659811"/>
                  <a:gd name="connsiteX52" fmla="*/ 780111 w 1876620"/>
                  <a:gd name="connsiteY52" fmla="*/ 1041309 h 1659811"/>
                  <a:gd name="connsiteX53" fmla="*/ 830405 w 1876620"/>
                  <a:gd name="connsiteY53" fmla="*/ 995678 h 1659811"/>
                  <a:gd name="connsiteX54" fmla="*/ 883325 w 1876620"/>
                  <a:gd name="connsiteY54" fmla="*/ 993678 h 1659811"/>
                  <a:gd name="connsiteX55" fmla="*/ 882012 w 1876620"/>
                  <a:gd name="connsiteY55" fmla="*/ 960047 h 1659811"/>
                  <a:gd name="connsiteX56" fmla="*/ 933806 w 1876620"/>
                  <a:gd name="connsiteY56" fmla="*/ 939322 h 1659811"/>
                  <a:gd name="connsiteX57" fmla="*/ 1044527 w 1876620"/>
                  <a:gd name="connsiteY57" fmla="*/ 1012040 h 1659811"/>
                  <a:gd name="connsiteX58" fmla="*/ 1166695 w 1876620"/>
                  <a:gd name="connsiteY58" fmla="*/ 870422 h 1659811"/>
                  <a:gd name="connsiteX59" fmla="*/ 1172512 w 1876620"/>
                  <a:gd name="connsiteY59" fmla="*/ 775889 h 1659811"/>
                  <a:gd name="connsiteX60" fmla="*/ 1211546 w 1876620"/>
                  <a:gd name="connsiteY60" fmla="*/ 767163 h 1659811"/>
                  <a:gd name="connsiteX61" fmla="*/ 1219803 w 1876620"/>
                  <a:gd name="connsiteY61" fmla="*/ 728804 h 1659811"/>
                  <a:gd name="connsiteX62" fmla="*/ 1223334 w 1876620"/>
                  <a:gd name="connsiteY62" fmla="*/ 722422 h 1659811"/>
                  <a:gd name="connsiteX63" fmla="*/ 1535504 w 1876620"/>
                  <a:gd name="connsiteY63" fmla="*/ 697833 h 1659811"/>
                  <a:gd name="connsiteX64" fmla="*/ 1496619 w 1876620"/>
                  <a:gd name="connsiteY64" fmla="*/ 742258 h 1659811"/>
                  <a:gd name="connsiteX65" fmla="*/ 1494361 w 1876620"/>
                  <a:gd name="connsiteY65" fmla="*/ 753546 h 1659811"/>
                  <a:gd name="connsiteX66" fmla="*/ 1496605 w 1876620"/>
                  <a:gd name="connsiteY66" fmla="*/ 742257 h 1659811"/>
                  <a:gd name="connsiteX67" fmla="*/ 1535504 w 1876620"/>
                  <a:gd name="connsiteY67" fmla="*/ 697833 h 1659811"/>
                  <a:gd name="connsiteX68" fmla="*/ 47245 w 1876620"/>
                  <a:gd name="connsiteY68" fmla="*/ 627746 h 1659811"/>
                  <a:gd name="connsiteX69" fmla="*/ 58551 w 1876620"/>
                  <a:gd name="connsiteY69" fmla="*/ 683901 h 1659811"/>
                  <a:gd name="connsiteX70" fmla="*/ 70524 w 1876620"/>
                  <a:gd name="connsiteY70" fmla="*/ 706726 h 1659811"/>
                  <a:gd name="connsiteX71" fmla="*/ 58462 w 1876620"/>
                  <a:gd name="connsiteY71" fmla="*/ 683815 h 1659811"/>
                  <a:gd name="connsiteX72" fmla="*/ 47245 w 1876620"/>
                  <a:gd name="connsiteY72" fmla="*/ 627746 h 1659811"/>
                  <a:gd name="connsiteX73" fmla="*/ 46728 w 1876620"/>
                  <a:gd name="connsiteY73" fmla="*/ 625181 h 1659811"/>
                  <a:gd name="connsiteX74" fmla="*/ 46767 w 1876620"/>
                  <a:gd name="connsiteY74" fmla="*/ 625373 h 1659811"/>
                  <a:gd name="connsiteX75" fmla="*/ 0 w 1876620"/>
                  <a:gd name="connsiteY75" fmla="*/ 631217 h 1659811"/>
                  <a:gd name="connsiteX76" fmla="*/ 0 w 1876620"/>
                  <a:gd name="connsiteY76" fmla="*/ 630999 h 1659811"/>
                  <a:gd name="connsiteX77" fmla="*/ 46728 w 1876620"/>
                  <a:gd name="connsiteY77" fmla="*/ 625181 h 1659811"/>
                  <a:gd name="connsiteX78" fmla="*/ 29250 w 1876620"/>
                  <a:gd name="connsiteY78" fmla="*/ 490929 h 1659811"/>
                  <a:gd name="connsiteX79" fmla="*/ 16836 w 1876620"/>
                  <a:gd name="connsiteY79" fmla="*/ 535562 h 1659811"/>
                  <a:gd name="connsiteX80" fmla="*/ 29231 w 1876620"/>
                  <a:gd name="connsiteY80" fmla="*/ 490954 h 1659811"/>
                  <a:gd name="connsiteX81" fmla="*/ 29250 w 1876620"/>
                  <a:gd name="connsiteY81" fmla="*/ 490929 h 1659811"/>
                  <a:gd name="connsiteX82" fmla="*/ 1619389 w 1876620"/>
                  <a:gd name="connsiteY82" fmla="*/ 601995 h 1659811"/>
                  <a:gd name="connsiteX83" fmla="*/ 1654466 w 1876620"/>
                  <a:gd name="connsiteY83" fmla="*/ 479265 h 1659811"/>
                  <a:gd name="connsiteX84" fmla="*/ 1619389 w 1876620"/>
                  <a:gd name="connsiteY84" fmla="*/ 601995 h 1659811"/>
                  <a:gd name="connsiteX85" fmla="*/ 193630 w 1876620"/>
                  <a:gd name="connsiteY85" fmla="*/ 276284 h 1659811"/>
                  <a:gd name="connsiteX86" fmla="*/ 122731 w 1876620"/>
                  <a:gd name="connsiteY86" fmla="*/ 286681 h 1659811"/>
                  <a:gd name="connsiteX87" fmla="*/ 106904 w 1876620"/>
                  <a:gd name="connsiteY87" fmla="*/ 339273 h 1659811"/>
                  <a:gd name="connsiteX88" fmla="*/ 122770 w 1876620"/>
                  <a:gd name="connsiteY88" fmla="*/ 286404 h 1659811"/>
                  <a:gd name="connsiteX89" fmla="*/ 193630 w 1876620"/>
                  <a:gd name="connsiteY89" fmla="*/ 276284 h 1659811"/>
                  <a:gd name="connsiteX90" fmla="*/ 1876578 w 1876620"/>
                  <a:gd name="connsiteY90" fmla="*/ 0 h 1659811"/>
                  <a:gd name="connsiteX91" fmla="*/ 1876620 w 1876620"/>
                  <a:gd name="connsiteY91" fmla="*/ 34 h 1659811"/>
                  <a:gd name="connsiteX92" fmla="*/ 1871955 w 1876620"/>
                  <a:gd name="connsiteY92" fmla="*/ 21021 h 1659811"/>
                  <a:gd name="connsiteX93" fmla="*/ 1876578 w 1876620"/>
                  <a:gd name="connsiteY93" fmla="*/ 0 h 1659811"/>
                  <a:gd name="connsiteX0" fmla="*/ 187078 w 1876620"/>
                  <a:gd name="connsiteY0" fmla="*/ 929299 h 1659811"/>
                  <a:gd name="connsiteX1" fmla="*/ 187099 w 1876620"/>
                  <a:gd name="connsiteY1" fmla="*/ 929323 h 1659811"/>
                  <a:gd name="connsiteX2" fmla="*/ 187099 w 1876620"/>
                  <a:gd name="connsiteY2" fmla="*/ 1063669 h 1659811"/>
                  <a:gd name="connsiteX3" fmla="*/ 257285 w 1876620"/>
                  <a:gd name="connsiteY3" fmla="*/ 1092756 h 1659811"/>
                  <a:gd name="connsiteX4" fmla="*/ 266370 w 1876620"/>
                  <a:gd name="connsiteY4" fmla="*/ 1115754 h 1659811"/>
                  <a:gd name="connsiteX5" fmla="*/ 257232 w 1876620"/>
                  <a:gd name="connsiteY5" fmla="*/ 1092915 h 1659811"/>
                  <a:gd name="connsiteX6" fmla="*/ 187078 w 1876620"/>
                  <a:gd name="connsiteY6" fmla="*/ 1063694 h 1659811"/>
                  <a:gd name="connsiteX7" fmla="*/ 187078 w 1876620"/>
                  <a:gd name="connsiteY7" fmla="*/ 929299 h 1659811"/>
                  <a:gd name="connsiteX8" fmla="*/ 116822 w 1876620"/>
                  <a:gd name="connsiteY8" fmla="*/ 794984 h 1659811"/>
                  <a:gd name="connsiteX9" fmla="*/ 116914 w 1876620"/>
                  <a:gd name="connsiteY9" fmla="*/ 795159 h 1659811"/>
                  <a:gd name="connsiteX10" fmla="*/ 93566 w 1876620"/>
                  <a:gd name="connsiteY10" fmla="*/ 824109 h 1659811"/>
                  <a:gd name="connsiteX11" fmla="*/ 93539 w 1876620"/>
                  <a:gd name="connsiteY11" fmla="*/ 824078 h 1659811"/>
                  <a:gd name="connsiteX12" fmla="*/ 116822 w 1876620"/>
                  <a:gd name="connsiteY12" fmla="*/ 794984 h 1659811"/>
                  <a:gd name="connsiteX13" fmla="*/ 1223334 w 1876620"/>
                  <a:gd name="connsiteY13" fmla="*/ 722422 h 1659811"/>
                  <a:gd name="connsiteX14" fmla="*/ 1263341 w 1876620"/>
                  <a:gd name="connsiteY14" fmla="*/ 722805 h 1659811"/>
                  <a:gd name="connsiteX15" fmla="*/ 1259025 w 1876620"/>
                  <a:gd name="connsiteY15" fmla="*/ 923506 h 1659811"/>
                  <a:gd name="connsiteX16" fmla="*/ 1321891 w 1876620"/>
                  <a:gd name="connsiteY16" fmla="*/ 929323 h 1659811"/>
                  <a:gd name="connsiteX17" fmla="*/ 1336154 w 1876620"/>
                  <a:gd name="connsiteY17" fmla="*/ 1024583 h 1659811"/>
                  <a:gd name="connsiteX18" fmla="*/ 1390200 w 1876620"/>
                  <a:gd name="connsiteY18" fmla="*/ 1016766 h 1659811"/>
                  <a:gd name="connsiteX19" fmla="*/ 1402172 w 1876620"/>
                  <a:gd name="connsiteY19" fmla="*/ 893417 h 1659811"/>
                  <a:gd name="connsiteX20" fmla="*/ 1385542 w 1876620"/>
                  <a:gd name="connsiteY20" fmla="*/ 1092915 h 1659811"/>
                  <a:gd name="connsiteX21" fmla="*/ 1350465 w 1876620"/>
                  <a:gd name="connsiteY21" fmla="*/ 1122137 h 1659811"/>
                  <a:gd name="connsiteX22" fmla="*/ 1286157 w 1876620"/>
                  <a:gd name="connsiteY22" fmla="*/ 1122137 h 1659811"/>
                  <a:gd name="connsiteX23" fmla="*/ 1268619 w 1876620"/>
                  <a:gd name="connsiteY23" fmla="*/ 1180580 h 1659811"/>
                  <a:gd name="connsiteX24" fmla="*/ 1356311 w 1876620"/>
                  <a:gd name="connsiteY24" fmla="*/ 1215645 h 1659811"/>
                  <a:gd name="connsiteX25" fmla="*/ 1391388 w 1876620"/>
                  <a:gd name="connsiteY25" fmla="*/ 1274088 h 1659811"/>
                  <a:gd name="connsiteX26" fmla="*/ 1461542 w 1876620"/>
                  <a:gd name="connsiteY26" fmla="*/ 1314998 h 1659811"/>
                  <a:gd name="connsiteX27" fmla="*/ 1508312 w 1876620"/>
                  <a:gd name="connsiteY27" fmla="*/ 1437728 h 1659811"/>
                  <a:gd name="connsiteX28" fmla="*/ 1590158 w 1876620"/>
                  <a:gd name="connsiteY28" fmla="*/ 1466950 h 1659811"/>
                  <a:gd name="connsiteX29" fmla="*/ 1590158 w 1876620"/>
                  <a:gd name="connsiteY29" fmla="*/ 1554614 h 1659811"/>
                  <a:gd name="connsiteX30" fmla="*/ 1426465 w 1876620"/>
                  <a:gd name="connsiteY30" fmla="*/ 1554614 h 1659811"/>
                  <a:gd name="connsiteX31" fmla="*/ 1368004 w 1876620"/>
                  <a:gd name="connsiteY31" fmla="*/ 1613057 h 1659811"/>
                  <a:gd name="connsiteX32" fmla="*/ 1309542 w 1876620"/>
                  <a:gd name="connsiteY32" fmla="*/ 1642278 h 1659811"/>
                  <a:gd name="connsiteX33" fmla="*/ 1023080 w 1876620"/>
                  <a:gd name="connsiteY33" fmla="*/ 1659811 h 1659811"/>
                  <a:gd name="connsiteX34" fmla="*/ 888618 w 1876620"/>
                  <a:gd name="connsiteY34" fmla="*/ 1548770 h 1659811"/>
                  <a:gd name="connsiteX35" fmla="*/ 853541 w 1876620"/>
                  <a:gd name="connsiteY35" fmla="*/ 1572147 h 1659811"/>
                  <a:gd name="connsiteX36" fmla="*/ 783387 w 1876620"/>
                  <a:gd name="connsiteY36" fmla="*/ 1560458 h 1659811"/>
                  <a:gd name="connsiteX37" fmla="*/ 754156 w 1876620"/>
                  <a:gd name="connsiteY37" fmla="*/ 1583835 h 1659811"/>
                  <a:gd name="connsiteX38" fmla="*/ 701540 w 1876620"/>
                  <a:gd name="connsiteY38" fmla="*/ 1560458 h 1659811"/>
                  <a:gd name="connsiteX39" fmla="*/ 643079 w 1876620"/>
                  <a:gd name="connsiteY39" fmla="*/ 1490327 h 1659811"/>
                  <a:gd name="connsiteX40" fmla="*/ 619694 w 1876620"/>
                  <a:gd name="connsiteY40" fmla="*/ 1431884 h 1659811"/>
                  <a:gd name="connsiteX41" fmla="*/ 543694 w 1876620"/>
                  <a:gd name="connsiteY41" fmla="*/ 1379285 h 1659811"/>
                  <a:gd name="connsiteX42" fmla="*/ 502771 w 1876620"/>
                  <a:gd name="connsiteY42" fmla="*/ 1291621 h 1659811"/>
                  <a:gd name="connsiteX43" fmla="*/ 385847 w 1876620"/>
                  <a:gd name="connsiteY43" fmla="*/ 1215645 h 1659811"/>
                  <a:gd name="connsiteX44" fmla="*/ 374155 w 1876620"/>
                  <a:gd name="connsiteY44" fmla="*/ 1157202 h 1659811"/>
                  <a:gd name="connsiteX45" fmla="*/ 307053 w 1876620"/>
                  <a:gd name="connsiteY45" fmla="*/ 1134842 h 1659811"/>
                  <a:gd name="connsiteX46" fmla="*/ 328596 w 1876620"/>
                  <a:gd name="connsiteY46" fmla="*/ 1070396 h 1659811"/>
                  <a:gd name="connsiteX47" fmla="*/ 393152 w 1876620"/>
                  <a:gd name="connsiteY47" fmla="*/ 955683 h 1659811"/>
                  <a:gd name="connsiteX48" fmla="*/ 490361 w 1876620"/>
                  <a:gd name="connsiteY48" fmla="*/ 969863 h 1659811"/>
                  <a:gd name="connsiteX49" fmla="*/ 526955 w 1876620"/>
                  <a:gd name="connsiteY49" fmla="*/ 1027310 h 1659811"/>
                  <a:gd name="connsiteX50" fmla="*/ 695851 w 1876620"/>
                  <a:gd name="connsiteY50" fmla="*/ 1005313 h 1659811"/>
                  <a:gd name="connsiteX51" fmla="*/ 709738 w 1876620"/>
                  <a:gd name="connsiteY51" fmla="*/ 1045126 h 1659811"/>
                  <a:gd name="connsiteX52" fmla="*/ 780111 w 1876620"/>
                  <a:gd name="connsiteY52" fmla="*/ 1041309 h 1659811"/>
                  <a:gd name="connsiteX53" fmla="*/ 830405 w 1876620"/>
                  <a:gd name="connsiteY53" fmla="*/ 995678 h 1659811"/>
                  <a:gd name="connsiteX54" fmla="*/ 883325 w 1876620"/>
                  <a:gd name="connsiteY54" fmla="*/ 993678 h 1659811"/>
                  <a:gd name="connsiteX55" fmla="*/ 882012 w 1876620"/>
                  <a:gd name="connsiteY55" fmla="*/ 960047 h 1659811"/>
                  <a:gd name="connsiteX56" fmla="*/ 933806 w 1876620"/>
                  <a:gd name="connsiteY56" fmla="*/ 939322 h 1659811"/>
                  <a:gd name="connsiteX57" fmla="*/ 1044527 w 1876620"/>
                  <a:gd name="connsiteY57" fmla="*/ 1012040 h 1659811"/>
                  <a:gd name="connsiteX58" fmla="*/ 1166695 w 1876620"/>
                  <a:gd name="connsiteY58" fmla="*/ 870422 h 1659811"/>
                  <a:gd name="connsiteX59" fmla="*/ 1172512 w 1876620"/>
                  <a:gd name="connsiteY59" fmla="*/ 775889 h 1659811"/>
                  <a:gd name="connsiteX60" fmla="*/ 1211546 w 1876620"/>
                  <a:gd name="connsiteY60" fmla="*/ 767163 h 1659811"/>
                  <a:gd name="connsiteX61" fmla="*/ 1219803 w 1876620"/>
                  <a:gd name="connsiteY61" fmla="*/ 728804 h 1659811"/>
                  <a:gd name="connsiteX62" fmla="*/ 1223334 w 1876620"/>
                  <a:gd name="connsiteY62" fmla="*/ 722422 h 1659811"/>
                  <a:gd name="connsiteX63" fmla="*/ 1535504 w 1876620"/>
                  <a:gd name="connsiteY63" fmla="*/ 697833 h 1659811"/>
                  <a:gd name="connsiteX64" fmla="*/ 1496619 w 1876620"/>
                  <a:gd name="connsiteY64" fmla="*/ 742258 h 1659811"/>
                  <a:gd name="connsiteX65" fmla="*/ 1494361 w 1876620"/>
                  <a:gd name="connsiteY65" fmla="*/ 753546 h 1659811"/>
                  <a:gd name="connsiteX66" fmla="*/ 1496605 w 1876620"/>
                  <a:gd name="connsiteY66" fmla="*/ 742257 h 1659811"/>
                  <a:gd name="connsiteX67" fmla="*/ 1535504 w 1876620"/>
                  <a:gd name="connsiteY67" fmla="*/ 697833 h 1659811"/>
                  <a:gd name="connsiteX68" fmla="*/ 47245 w 1876620"/>
                  <a:gd name="connsiteY68" fmla="*/ 627746 h 1659811"/>
                  <a:gd name="connsiteX69" fmla="*/ 58551 w 1876620"/>
                  <a:gd name="connsiteY69" fmla="*/ 683901 h 1659811"/>
                  <a:gd name="connsiteX70" fmla="*/ 70524 w 1876620"/>
                  <a:gd name="connsiteY70" fmla="*/ 706726 h 1659811"/>
                  <a:gd name="connsiteX71" fmla="*/ 58462 w 1876620"/>
                  <a:gd name="connsiteY71" fmla="*/ 683815 h 1659811"/>
                  <a:gd name="connsiteX72" fmla="*/ 47245 w 1876620"/>
                  <a:gd name="connsiteY72" fmla="*/ 627746 h 1659811"/>
                  <a:gd name="connsiteX73" fmla="*/ 46728 w 1876620"/>
                  <a:gd name="connsiteY73" fmla="*/ 625181 h 1659811"/>
                  <a:gd name="connsiteX74" fmla="*/ 46767 w 1876620"/>
                  <a:gd name="connsiteY74" fmla="*/ 625373 h 1659811"/>
                  <a:gd name="connsiteX75" fmla="*/ 0 w 1876620"/>
                  <a:gd name="connsiteY75" fmla="*/ 631217 h 1659811"/>
                  <a:gd name="connsiteX76" fmla="*/ 0 w 1876620"/>
                  <a:gd name="connsiteY76" fmla="*/ 630999 h 1659811"/>
                  <a:gd name="connsiteX77" fmla="*/ 46728 w 1876620"/>
                  <a:gd name="connsiteY77" fmla="*/ 625181 h 1659811"/>
                  <a:gd name="connsiteX78" fmla="*/ 29250 w 1876620"/>
                  <a:gd name="connsiteY78" fmla="*/ 490929 h 1659811"/>
                  <a:gd name="connsiteX79" fmla="*/ 16836 w 1876620"/>
                  <a:gd name="connsiteY79" fmla="*/ 535562 h 1659811"/>
                  <a:gd name="connsiteX80" fmla="*/ 29231 w 1876620"/>
                  <a:gd name="connsiteY80" fmla="*/ 490954 h 1659811"/>
                  <a:gd name="connsiteX81" fmla="*/ 29250 w 1876620"/>
                  <a:gd name="connsiteY81" fmla="*/ 490929 h 1659811"/>
                  <a:gd name="connsiteX82" fmla="*/ 193630 w 1876620"/>
                  <a:gd name="connsiteY82" fmla="*/ 276284 h 1659811"/>
                  <a:gd name="connsiteX83" fmla="*/ 122731 w 1876620"/>
                  <a:gd name="connsiteY83" fmla="*/ 286681 h 1659811"/>
                  <a:gd name="connsiteX84" fmla="*/ 106904 w 1876620"/>
                  <a:gd name="connsiteY84" fmla="*/ 339273 h 1659811"/>
                  <a:gd name="connsiteX85" fmla="*/ 122770 w 1876620"/>
                  <a:gd name="connsiteY85" fmla="*/ 286404 h 1659811"/>
                  <a:gd name="connsiteX86" fmla="*/ 193630 w 1876620"/>
                  <a:gd name="connsiteY86" fmla="*/ 276284 h 1659811"/>
                  <a:gd name="connsiteX87" fmla="*/ 1876578 w 1876620"/>
                  <a:gd name="connsiteY87" fmla="*/ 0 h 1659811"/>
                  <a:gd name="connsiteX88" fmla="*/ 1876620 w 1876620"/>
                  <a:gd name="connsiteY88" fmla="*/ 34 h 1659811"/>
                  <a:gd name="connsiteX89" fmla="*/ 1871955 w 1876620"/>
                  <a:gd name="connsiteY89" fmla="*/ 21021 h 1659811"/>
                  <a:gd name="connsiteX90" fmla="*/ 1876578 w 1876620"/>
                  <a:gd name="connsiteY90" fmla="*/ 0 h 1659811"/>
                  <a:gd name="connsiteX0" fmla="*/ 187078 w 1876620"/>
                  <a:gd name="connsiteY0" fmla="*/ 929299 h 1659811"/>
                  <a:gd name="connsiteX1" fmla="*/ 187099 w 1876620"/>
                  <a:gd name="connsiteY1" fmla="*/ 929323 h 1659811"/>
                  <a:gd name="connsiteX2" fmla="*/ 187099 w 1876620"/>
                  <a:gd name="connsiteY2" fmla="*/ 1063669 h 1659811"/>
                  <a:gd name="connsiteX3" fmla="*/ 257285 w 1876620"/>
                  <a:gd name="connsiteY3" fmla="*/ 1092756 h 1659811"/>
                  <a:gd name="connsiteX4" fmla="*/ 266370 w 1876620"/>
                  <a:gd name="connsiteY4" fmla="*/ 1115754 h 1659811"/>
                  <a:gd name="connsiteX5" fmla="*/ 257232 w 1876620"/>
                  <a:gd name="connsiteY5" fmla="*/ 1092915 h 1659811"/>
                  <a:gd name="connsiteX6" fmla="*/ 187078 w 1876620"/>
                  <a:gd name="connsiteY6" fmla="*/ 1063694 h 1659811"/>
                  <a:gd name="connsiteX7" fmla="*/ 187078 w 1876620"/>
                  <a:gd name="connsiteY7" fmla="*/ 929299 h 1659811"/>
                  <a:gd name="connsiteX8" fmla="*/ 116822 w 1876620"/>
                  <a:gd name="connsiteY8" fmla="*/ 794984 h 1659811"/>
                  <a:gd name="connsiteX9" fmla="*/ 116914 w 1876620"/>
                  <a:gd name="connsiteY9" fmla="*/ 795159 h 1659811"/>
                  <a:gd name="connsiteX10" fmla="*/ 93566 w 1876620"/>
                  <a:gd name="connsiteY10" fmla="*/ 824109 h 1659811"/>
                  <a:gd name="connsiteX11" fmla="*/ 93539 w 1876620"/>
                  <a:gd name="connsiteY11" fmla="*/ 824078 h 1659811"/>
                  <a:gd name="connsiteX12" fmla="*/ 116822 w 1876620"/>
                  <a:gd name="connsiteY12" fmla="*/ 794984 h 1659811"/>
                  <a:gd name="connsiteX13" fmla="*/ 1223334 w 1876620"/>
                  <a:gd name="connsiteY13" fmla="*/ 722422 h 1659811"/>
                  <a:gd name="connsiteX14" fmla="*/ 1263341 w 1876620"/>
                  <a:gd name="connsiteY14" fmla="*/ 722805 h 1659811"/>
                  <a:gd name="connsiteX15" fmla="*/ 1259025 w 1876620"/>
                  <a:gd name="connsiteY15" fmla="*/ 923506 h 1659811"/>
                  <a:gd name="connsiteX16" fmla="*/ 1321891 w 1876620"/>
                  <a:gd name="connsiteY16" fmla="*/ 929323 h 1659811"/>
                  <a:gd name="connsiteX17" fmla="*/ 1336154 w 1876620"/>
                  <a:gd name="connsiteY17" fmla="*/ 1024583 h 1659811"/>
                  <a:gd name="connsiteX18" fmla="*/ 1390200 w 1876620"/>
                  <a:gd name="connsiteY18" fmla="*/ 1016766 h 1659811"/>
                  <a:gd name="connsiteX19" fmla="*/ 1402172 w 1876620"/>
                  <a:gd name="connsiteY19" fmla="*/ 893417 h 1659811"/>
                  <a:gd name="connsiteX20" fmla="*/ 1385542 w 1876620"/>
                  <a:gd name="connsiteY20" fmla="*/ 1092915 h 1659811"/>
                  <a:gd name="connsiteX21" fmla="*/ 1350465 w 1876620"/>
                  <a:gd name="connsiteY21" fmla="*/ 1122137 h 1659811"/>
                  <a:gd name="connsiteX22" fmla="*/ 1286157 w 1876620"/>
                  <a:gd name="connsiteY22" fmla="*/ 1122137 h 1659811"/>
                  <a:gd name="connsiteX23" fmla="*/ 1268619 w 1876620"/>
                  <a:gd name="connsiteY23" fmla="*/ 1180580 h 1659811"/>
                  <a:gd name="connsiteX24" fmla="*/ 1356311 w 1876620"/>
                  <a:gd name="connsiteY24" fmla="*/ 1215645 h 1659811"/>
                  <a:gd name="connsiteX25" fmla="*/ 1391388 w 1876620"/>
                  <a:gd name="connsiteY25" fmla="*/ 1274088 h 1659811"/>
                  <a:gd name="connsiteX26" fmla="*/ 1461542 w 1876620"/>
                  <a:gd name="connsiteY26" fmla="*/ 1314998 h 1659811"/>
                  <a:gd name="connsiteX27" fmla="*/ 1508312 w 1876620"/>
                  <a:gd name="connsiteY27" fmla="*/ 1437728 h 1659811"/>
                  <a:gd name="connsiteX28" fmla="*/ 1590158 w 1876620"/>
                  <a:gd name="connsiteY28" fmla="*/ 1466950 h 1659811"/>
                  <a:gd name="connsiteX29" fmla="*/ 1590158 w 1876620"/>
                  <a:gd name="connsiteY29" fmla="*/ 1554614 h 1659811"/>
                  <a:gd name="connsiteX30" fmla="*/ 1426465 w 1876620"/>
                  <a:gd name="connsiteY30" fmla="*/ 1554614 h 1659811"/>
                  <a:gd name="connsiteX31" fmla="*/ 1368004 w 1876620"/>
                  <a:gd name="connsiteY31" fmla="*/ 1613057 h 1659811"/>
                  <a:gd name="connsiteX32" fmla="*/ 1309542 w 1876620"/>
                  <a:gd name="connsiteY32" fmla="*/ 1642278 h 1659811"/>
                  <a:gd name="connsiteX33" fmla="*/ 1023080 w 1876620"/>
                  <a:gd name="connsiteY33" fmla="*/ 1659811 h 1659811"/>
                  <a:gd name="connsiteX34" fmla="*/ 888618 w 1876620"/>
                  <a:gd name="connsiteY34" fmla="*/ 1548770 h 1659811"/>
                  <a:gd name="connsiteX35" fmla="*/ 853541 w 1876620"/>
                  <a:gd name="connsiteY35" fmla="*/ 1572147 h 1659811"/>
                  <a:gd name="connsiteX36" fmla="*/ 783387 w 1876620"/>
                  <a:gd name="connsiteY36" fmla="*/ 1560458 h 1659811"/>
                  <a:gd name="connsiteX37" fmla="*/ 754156 w 1876620"/>
                  <a:gd name="connsiteY37" fmla="*/ 1583835 h 1659811"/>
                  <a:gd name="connsiteX38" fmla="*/ 701540 w 1876620"/>
                  <a:gd name="connsiteY38" fmla="*/ 1560458 h 1659811"/>
                  <a:gd name="connsiteX39" fmla="*/ 643079 w 1876620"/>
                  <a:gd name="connsiteY39" fmla="*/ 1490327 h 1659811"/>
                  <a:gd name="connsiteX40" fmla="*/ 619694 w 1876620"/>
                  <a:gd name="connsiteY40" fmla="*/ 1431884 h 1659811"/>
                  <a:gd name="connsiteX41" fmla="*/ 543694 w 1876620"/>
                  <a:gd name="connsiteY41" fmla="*/ 1379285 h 1659811"/>
                  <a:gd name="connsiteX42" fmla="*/ 502771 w 1876620"/>
                  <a:gd name="connsiteY42" fmla="*/ 1291621 h 1659811"/>
                  <a:gd name="connsiteX43" fmla="*/ 385847 w 1876620"/>
                  <a:gd name="connsiteY43" fmla="*/ 1215645 h 1659811"/>
                  <a:gd name="connsiteX44" fmla="*/ 374155 w 1876620"/>
                  <a:gd name="connsiteY44" fmla="*/ 1157202 h 1659811"/>
                  <a:gd name="connsiteX45" fmla="*/ 307053 w 1876620"/>
                  <a:gd name="connsiteY45" fmla="*/ 1134842 h 1659811"/>
                  <a:gd name="connsiteX46" fmla="*/ 328596 w 1876620"/>
                  <a:gd name="connsiteY46" fmla="*/ 1070396 h 1659811"/>
                  <a:gd name="connsiteX47" fmla="*/ 393152 w 1876620"/>
                  <a:gd name="connsiteY47" fmla="*/ 955683 h 1659811"/>
                  <a:gd name="connsiteX48" fmla="*/ 490361 w 1876620"/>
                  <a:gd name="connsiteY48" fmla="*/ 969863 h 1659811"/>
                  <a:gd name="connsiteX49" fmla="*/ 526955 w 1876620"/>
                  <a:gd name="connsiteY49" fmla="*/ 1027310 h 1659811"/>
                  <a:gd name="connsiteX50" fmla="*/ 695851 w 1876620"/>
                  <a:gd name="connsiteY50" fmla="*/ 1005313 h 1659811"/>
                  <a:gd name="connsiteX51" fmla="*/ 709738 w 1876620"/>
                  <a:gd name="connsiteY51" fmla="*/ 1045126 h 1659811"/>
                  <a:gd name="connsiteX52" fmla="*/ 780111 w 1876620"/>
                  <a:gd name="connsiteY52" fmla="*/ 1041309 h 1659811"/>
                  <a:gd name="connsiteX53" fmla="*/ 830405 w 1876620"/>
                  <a:gd name="connsiteY53" fmla="*/ 995678 h 1659811"/>
                  <a:gd name="connsiteX54" fmla="*/ 883325 w 1876620"/>
                  <a:gd name="connsiteY54" fmla="*/ 993678 h 1659811"/>
                  <a:gd name="connsiteX55" fmla="*/ 882012 w 1876620"/>
                  <a:gd name="connsiteY55" fmla="*/ 960047 h 1659811"/>
                  <a:gd name="connsiteX56" fmla="*/ 933806 w 1876620"/>
                  <a:gd name="connsiteY56" fmla="*/ 939322 h 1659811"/>
                  <a:gd name="connsiteX57" fmla="*/ 1044527 w 1876620"/>
                  <a:gd name="connsiteY57" fmla="*/ 1012040 h 1659811"/>
                  <a:gd name="connsiteX58" fmla="*/ 1166695 w 1876620"/>
                  <a:gd name="connsiteY58" fmla="*/ 870422 h 1659811"/>
                  <a:gd name="connsiteX59" fmla="*/ 1172512 w 1876620"/>
                  <a:gd name="connsiteY59" fmla="*/ 775889 h 1659811"/>
                  <a:gd name="connsiteX60" fmla="*/ 1211546 w 1876620"/>
                  <a:gd name="connsiteY60" fmla="*/ 767163 h 1659811"/>
                  <a:gd name="connsiteX61" fmla="*/ 1219803 w 1876620"/>
                  <a:gd name="connsiteY61" fmla="*/ 728804 h 1659811"/>
                  <a:gd name="connsiteX62" fmla="*/ 1223334 w 1876620"/>
                  <a:gd name="connsiteY62" fmla="*/ 722422 h 1659811"/>
                  <a:gd name="connsiteX63" fmla="*/ 1496605 w 1876620"/>
                  <a:gd name="connsiteY63" fmla="*/ 742257 h 1659811"/>
                  <a:gd name="connsiteX64" fmla="*/ 1496619 w 1876620"/>
                  <a:gd name="connsiteY64" fmla="*/ 742258 h 1659811"/>
                  <a:gd name="connsiteX65" fmla="*/ 1494361 w 1876620"/>
                  <a:gd name="connsiteY65" fmla="*/ 753546 h 1659811"/>
                  <a:gd name="connsiteX66" fmla="*/ 1496605 w 1876620"/>
                  <a:gd name="connsiteY66" fmla="*/ 742257 h 1659811"/>
                  <a:gd name="connsiteX67" fmla="*/ 47245 w 1876620"/>
                  <a:gd name="connsiteY67" fmla="*/ 627746 h 1659811"/>
                  <a:gd name="connsiteX68" fmla="*/ 58551 w 1876620"/>
                  <a:gd name="connsiteY68" fmla="*/ 683901 h 1659811"/>
                  <a:gd name="connsiteX69" fmla="*/ 70524 w 1876620"/>
                  <a:gd name="connsiteY69" fmla="*/ 706726 h 1659811"/>
                  <a:gd name="connsiteX70" fmla="*/ 58462 w 1876620"/>
                  <a:gd name="connsiteY70" fmla="*/ 683815 h 1659811"/>
                  <a:gd name="connsiteX71" fmla="*/ 47245 w 1876620"/>
                  <a:gd name="connsiteY71" fmla="*/ 627746 h 1659811"/>
                  <a:gd name="connsiteX72" fmla="*/ 46728 w 1876620"/>
                  <a:gd name="connsiteY72" fmla="*/ 625181 h 1659811"/>
                  <a:gd name="connsiteX73" fmla="*/ 46767 w 1876620"/>
                  <a:gd name="connsiteY73" fmla="*/ 625373 h 1659811"/>
                  <a:gd name="connsiteX74" fmla="*/ 0 w 1876620"/>
                  <a:gd name="connsiteY74" fmla="*/ 631217 h 1659811"/>
                  <a:gd name="connsiteX75" fmla="*/ 0 w 1876620"/>
                  <a:gd name="connsiteY75" fmla="*/ 630999 h 1659811"/>
                  <a:gd name="connsiteX76" fmla="*/ 46728 w 1876620"/>
                  <a:gd name="connsiteY76" fmla="*/ 625181 h 1659811"/>
                  <a:gd name="connsiteX77" fmla="*/ 29250 w 1876620"/>
                  <a:gd name="connsiteY77" fmla="*/ 490929 h 1659811"/>
                  <a:gd name="connsiteX78" fmla="*/ 16836 w 1876620"/>
                  <a:gd name="connsiteY78" fmla="*/ 535562 h 1659811"/>
                  <a:gd name="connsiteX79" fmla="*/ 29231 w 1876620"/>
                  <a:gd name="connsiteY79" fmla="*/ 490954 h 1659811"/>
                  <a:gd name="connsiteX80" fmla="*/ 29250 w 1876620"/>
                  <a:gd name="connsiteY80" fmla="*/ 490929 h 1659811"/>
                  <a:gd name="connsiteX81" fmla="*/ 193630 w 1876620"/>
                  <a:gd name="connsiteY81" fmla="*/ 276284 h 1659811"/>
                  <a:gd name="connsiteX82" fmla="*/ 122731 w 1876620"/>
                  <a:gd name="connsiteY82" fmla="*/ 286681 h 1659811"/>
                  <a:gd name="connsiteX83" fmla="*/ 106904 w 1876620"/>
                  <a:gd name="connsiteY83" fmla="*/ 339273 h 1659811"/>
                  <a:gd name="connsiteX84" fmla="*/ 122770 w 1876620"/>
                  <a:gd name="connsiteY84" fmla="*/ 286404 h 1659811"/>
                  <a:gd name="connsiteX85" fmla="*/ 193630 w 1876620"/>
                  <a:gd name="connsiteY85" fmla="*/ 276284 h 1659811"/>
                  <a:gd name="connsiteX86" fmla="*/ 1876578 w 1876620"/>
                  <a:gd name="connsiteY86" fmla="*/ 0 h 1659811"/>
                  <a:gd name="connsiteX87" fmla="*/ 1876620 w 1876620"/>
                  <a:gd name="connsiteY87" fmla="*/ 34 h 1659811"/>
                  <a:gd name="connsiteX88" fmla="*/ 1871955 w 1876620"/>
                  <a:gd name="connsiteY88" fmla="*/ 21021 h 1659811"/>
                  <a:gd name="connsiteX89" fmla="*/ 1876578 w 1876620"/>
                  <a:gd name="connsiteY89" fmla="*/ 0 h 1659811"/>
                  <a:gd name="connsiteX0" fmla="*/ 187078 w 1876620"/>
                  <a:gd name="connsiteY0" fmla="*/ 929299 h 1659811"/>
                  <a:gd name="connsiteX1" fmla="*/ 187099 w 1876620"/>
                  <a:gd name="connsiteY1" fmla="*/ 929323 h 1659811"/>
                  <a:gd name="connsiteX2" fmla="*/ 187099 w 1876620"/>
                  <a:gd name="connsiteY2" fmla="*/ 1063669 h 1659811"/>
                  <a:gd name="connsiteX3" fmla="*/ 257285 w 1876620"/>
                  <a:gd name="connsiteY3" fmla="*/ 1092756 h 1659811"/>
                  <a:gd name="connsiteX4" fmla="*/ 266370 w 1876620"/>
                  <a:gd name="connsiteY4" fmla="*/ 1115754 h 1659811"/>
                  <a:gd name="connsiteX5" fmla="*/ 257232 w 1876620"/>
                  <a:gd name="connsiteY5" fmla="*/ 1092915 h 1659811"/>
                  <a:gd name="connsiteX6" fmla="*/ 187078 w 1876620"/>
                  <a:gd name="connsiteY6" fmla="*/ 1063694 h 1659811"/>
                  <a:gd name="connsiteX7" fmla="*/ 187078 w 1876620"/>
                  <a:gd name="connsiteY7" fmla="*/ 929299 h 1659811"/>
                  <a:gd name="connsiteX8" fmla="*/ 116822 w 1876620"/>
                  <a:gd name="connsiteY8" fmla="*/ 794984 h 1659811"/>
                  <a:gd name="connsiteX9" fmla="*/ 116914 w 1876620"/>
                  <a:gd name="connsiteY9" fmla="*/ 795159 h 1659811"/>
                  <a:gd name="connsiteX10" fmla="*/ 93566 w 1876620"/>
                  <a:gd name="connsiteY10" fmla="*/ 824109 h 1659811"/>
                  <a:gd name="connsiteX11" fmla="*/ 93539 w 1876620"/>
                  <a:gd name="connsiteY11" fmla="*/ 824078 h 1659811"/>
                  <a:gd name="connsiteX12" fmla="*/ 116822 w 1876620"/>
                  <a:gd name="connsiteY12" fmla="*/ 794984 h 1659811"/>
                  <a:gd name="connsiteX13" fmla="*/ 1223334 w 1876620"/>
                  <a:gd name="connsiteY13" fmla="*/ 722422 h 1659811"/>
                  <a:gd name="connsiteX14" fmla="*/ 1263341 w 1876620"/>
                  <a:gd name="connsiteY14" fmla="*/ 722805 h 1659811"/>
                  <a:gd name="connsiteX15" fmla="*/ 1259025 w 1876620"/>
                  <a:gd name="connsiteY15" fmla="*/ 923506 h 1659811"/>
                  <a:gd name="connsiteX16" fmla="*/ 1321891 w 1876620"/>
                  <a:gd name="connsiteY16" fmla="*/ 929323 h 1659811"/>
                  <a:gd name="connsiteX17" fmla="*/ 1336154 w 1876620"/>
                  <a:gd name="connsiteY17" fmla="*/ 1024583 h 1659811"/>
                  <a:gd name="connsiteX18" fmla="*/ 1390200 w 1876620"/>
                  <a:gd name="connsiteY18" fmla="*/ 1016766 h 1659811"/>
                  <a:gd name="connsiteX19" fmla="*/ 1402172 w 1876620"/>
                  <a:gd name="connsiteY19" fmla="*/ 893417 h 1659811"/>
                  <a:gd name="connsiteX20" fmla="*/ 1385542 w 1876620"/>
                  <a:gd name="connsiteY20" fmla="*/ 1092915 h 1659811"/>
                  <a:gd name="connsiteX21" fmla="*/ 1350465 w 1876620"/>
                  <a:gd name="connsiteY21" fmla="*/ 1122137 h 1659811"/>
                  <a:gd name="connsiteX22" fmla="*/ 1286157 w 1876620"/>
                  <a:gd name="connsiteY22" fmla="*/ 1122137 h 1659811"/>
                  <a:gd name="connsiteX23" fmla="*/ 1268619 w 1876620"/>
                  <a:gd name="connsiteY23" fmla="*/ 1180580 h 1659811"/>
                  <a:gd name="connsiteX24" fmla="*/ 1356311 w 1876620"/>
                  <a:gd name="connsiteY24" fmla="*/ 1215645 h 1659811"/>
                  <a:gd name="connsiteX25" fmla="*/ 1391388 w 1876620"/>
                  <a:gd name="connsiteY25" fmla="*/ 1274088 h 1659811"/>
                  <a:gd name="connsiteX26" fmla="*/ 1461542 w 1876620"/>
                  <a:gd name="connsiteY26" fmla="*/ 1314998 h 1659811"/>
                  <a:gd name="connsiteX27" fmla="*/ 1508312 w 1876620"/>
                  <a:gd name="connsiteY27" fmla="*/ 1437728 h 1659811"/>
                  <a:gd name="connsiteX28" fmla="*/ 1590158 w 1876620"/>
                  <a:gd name="connsiteY28" fmla="*/ 1466950 h 1659811"/>
                  <a:gd name="connsiteX29" fmla="*/ 1590158 w 1876620"/>
                  <a:gd name="connsiteY29" fmla="*/ 1554614 h 1659811"/>
                  <a:gd name="connsiteX30" fmla="*/ 1426465 w 1876620"/>
                  <a:gd name="connsiteY30" fmla="*/ 1554614 h 1659811"/>
                  <a:gd name="connsiteX31" fmla="*/ 1368004 w 1876620"/>
                  <a:gd name="connsiteY31" fmla="*/ 1613057 h 1659811"/>
                  <a:gd name="connsiteX32" fmla="*/ 1309542 w 1876620"/>
                  <a:gd name="connsiteY32" fmla="*/ 1642278 h 1659811"/>
                  <a:gd name="connsiteX33" fmla="*/ 1023080 w 1876620"/>
                  <a:gd name="connsiteY33" fmla="*/ 1659811 h 1659811"/>
                  <a:gd name="connsiteX34" fmla="*/ 888618 w 1876620"/>
                  <a:gd name="connsiteY34" fmla="*/ 1548770 h 1659811"/>
                  <a:gd name="connsiteX35" fmla="*/ 853541 w 1876620"/>
                  <a:gd name="connsiteY35" fmla="*/ 1572147 h 1659811"/>
                  <a:gd name="connsiteX36" fmla="*/ 783387 w 1876620"/>
                  <a:gd name="connsiteY36" fmla="*/ 1560458 h 1659811"/>
                  <a:gd name="connsiteX37" fmla="*/ 754156 w 1876620"/>
                  <a:gd name="connsiteY37" fmla="*/ 1583835 h 1659811"/>
                  <a:gd name="connsiteX38" fmla="*/ 701540 w 1876620"/>
                  <a:gd name="connsiteY38" fmla="*/ 1560458 h 1659811"/>
                  <a:gd name="connsiteX39" fmla="*/ 643079 w 1876620"/>
                  <a:gd name="connsiteY39" fmla="*/ 1490327 h 1659811"/>
                  <a:gd name="connsiteX40" fmla="*/ 619694 w 1876620"/>
                  <a:gd name="connsiteY40" fmla="*/ 1431884 h 1659811"/>
                  <a:gd name="connsiteX41" fmla="*/ 543694 w 1876620"/>
                  <a:gd name="connsiteY41" fmla="*/ 1379285 h 1659811"/>
                  <a:gd name="connsiteX42" fmla="*/ 502771 w 1876620"/>
                  <a:gd name="connsiteY42" fmla="*/ 1291621 h 1659811"/>
                  <a:gd name="connsiteX43" fmla="*/ 385847 w 1876620"/>
                  <a:gd name="connsiteY43" fmla="*/ 1215645 h 1659811"/>
                  <a:gd name="connsiteX44" fmla="*/ 374155 w 1876620"/>
                  <a:gd name="connsiteY44" fmla="*/ 1157202 h 1659811"/>
                  <a:gd name="connsiteX45" fmla="*/ 307053 w 1876620"/>
                  <a:gd name="connsiteY45" fmla="*/ 1134842 h 1659811"/>
                  <a:gd name="connsiteX46" fmla="*/ 328596 w 1876620"/>
                  <a:gd name="connsiteY46" fmla="*/ 1070396 h 1659811"/>
                  <a:gd name="connsiteX47" fmla="*/ 393152 w 1876620"/>
                  <a:gd name="connsiteY47" fmla="*/ 955683 h 1659811"/>
                  <a:gd name="connsiteX48" fmla="*/ 490361 w 1876620"/>
                  <a:gd name="connsiteY48" fmla="*/ 969863 h 1659811"/>
                  <a:gd name="connsiteX49" fmla="*/ 526955 w 1876620"/>
                  <a:gd name="connsiteY49" fmla="*/ 1027310 h 1659811"/>
                  <a:gd name="connsiteX50" fmla="*/ 695851 w 1876620"/>
                  <a:gd name="connsiteY50" fmla="*/ 1005313 h 1659811"/>
                  <a:gd name="connsiteX51" fmla="*/ 709738 w 1876620"/>
                  <a:gd name="connsiteY51" fmla="*/ 1045126 h 1659811"/>
                  <a:gd name="connsiteX52" fmla="*/ 780111 w 1876620"/>
                  <a:gd name="connsiteY52" fmla="*/ 1041309 h 1659811"/>
                  <a:gd name="connsiteX53" fmla="*/ 830405 w 1876620"/>
                  <a:gd name="connsiteY53" fmla="*/ 995678 h 1659811"/>
                  <a:gd name="connsiteX54" fmla="*/ 883325 w 1876620"/>
                  <a:gd name="connsiteY54" fmla="*/ 993678 h 1659811"/>
                  <a:gd name="connsiteX55" fmla="*/ 882012 w 1876620"/>
                  <a:gd name="connsiteY55" fmla="*/ 960047 h 1659811"/>
                  <a:gd name="connsiteX56" fmla="*/ 933806 w 1876620"/>
                  <a:gd name="connsiteY56" fmla="*/ 939322 h 1659811"/>
                  <a:gd name="connsiteX57" fmla="*/ 1044527 w 1876620"/>
                  <a:gd name="connsiteY57" fmla="*/ 1012040 h 1659811"/>
                  <a:gd name="connsiteX58" fmla="*/ 1166695 w 1876620"/>
                  <a:gd name="connsiteY58" fmla="*/ 870422 h 1659811"/>
                  <a:gd name="connsiteX59" fmla="*/ 1172512 w 1876620"/>
                  <a:gd name="connsiteY59" fmla="*/ 775889 h 1659811"/>
                  <a:gd name="connsiteX60" fmla="*/ 1211546 w 1876620"/>
                  <a:gd name="connsiteY60" fmla="*/ 767163 h 1659811"/>
                  <a:gd name="connsiteX61" fmla="*/ 1219803 w 1876620"/>
                  <a:gd name="connsiteY61" fmla="*/ 728804 h 1659811"/>
                  <a:gd name="connsiteX62" fmla="*/ 1223334 w 1876620"/>
                  <a:gd name="connsiteY62" fmla="*/ 722422 h 1659811"/>
                  <a:gd name="connsiteX63" fmla="*/ 1494361 w 1876620"/>
                  <a:gd name="connsiteY63" fmla="*/ 753546 h 1659811"/>
                  <a:gd name="connsiteX64" fmla="*/ 1496619 w 1876620"/>
                  <a:gd name="connsiteY64" fmla="*/ 742258 h 1659811"/>
                  <a:gd name="connsiteX65" fmla="*/ 1494361 w 1876620"/>
                  <a:gd name="connsiteY65" fmla="*/ 753546 h 1659811"/>
                  <a:gd name="connsiteX66" fmla="*/ 47245 w 1876620"/>
                  <a:gd name="connsiteY66" fmla="*/ 627746 h 1659811"/>
                  <a:gd name="connsiteX67" fmla="*/ 58551 w 1876620"/>
                  <a:gd name="connsiteY67" fmla="*/ 683901 h 1659811"/>
                  <a:gd name="connsiteX68" fmla="*/ 70524 w 1876620"/>
                  <a:gd name="connsiteY68" fmla="*/ 706726 h 1659811"/>
                  <a:gd name="connsiteX69" fmla="*/ 58462 w 1876620"/>
                  <a:gd name="connsiteY69" fmla="*/ 683815 h 1659811"/>
                  <a:gd name="connsiteX70" fmla="*/ 47245 w 1876620"/>
                  <a:gd name="connsiteY70" fmla="*/ 627746 h 1659811"/>
                  <a:gd name="connsiteX71" fmla="*/ 46728 w 1876620"/>
                  <a:gd name="connsiteY71" fmla="*/ 625181 h 1659811"/>
                  <a:gd name="connsiteX72" fmla="*/ 46767 w 1876620"/>
                  <a:gd name="connsiteY72" fmla="*/ 625373 h 1659811"/>
                  <a:gd name="connsiteX73" fmla="*/ 0 w 1876620"/>
                  <a:gd name="connsiteY73" fmla="*/ 631217 h 1659811"/>
                  <a:gd name="connsiteX74" fmla="*/ 0 w 1876620"/>
                  <a:gd name="connsiteY74" fmla="*/ 630999 h 1659811"/>
                  <a:gd name="connsiteX75" fmla="*/ 46728 w 1876620"/>
                  <a:gd name="connsiteY75" fmla="*/ 625181 h 1659811"/>
                  <a:gd name="connsiteX76" fmla="*/ 29250 w 1876620"/>
                  <a:gd name="connsiteY76" fmla="*/ 490929 h 1659811"/>
                  <a:gd name="connsiteX77" fmla="*/ 16836 w 1876620"/>
                  <a:gd name="connsiteY77" fmla="*/ 535562 h 1659811"/>
                  <a:gd name="connsiteX78" fmla="*/ 29231 w 1876620"/>
                  <a:gd name="connsiteY78" fmla="*/ 490954 h 1659811"/>
                  <a:gd name="connsiteX79" fmla="*/ 29250 w 1876620"/>
                  <a:gd name="connsiteY79" fmla="*/ 490929 h 1659811"/>
                  <a:gd name="connsiteX80" fmla="*/ 193630 w 1876620"/>
                  <a:gd name="connsiteY80" fmla="*/ 276284 h 1659811"/>
                  <a:gd name="connsiteX81" fmla="*/ 122731 w 1876620"/>
                  <a:gd name="connsiteY81" fmla="*/ 286681 h 1659811"/>
                  <a:gd name="connsiteX82" fmla="*/ 106904 w 1876620"/>
                  <a:gd name="connsiteY82" fmla="*/ 339273 h 1659811"/>
                  <a:gd name="connsiteX83" fmla="*/ 122770 w 1876620"/>
                  <a:gd name="connsiteY83" fmla="*/ 286404 h 1659811"/>
                  <a:gd name="connsiteX84" fmla="*/ 193630 w 1876620"/>
                  <a:gd name="connsiteY84" fmla="*/ 276284 h 1659811"/>
                  <a:gd name="connsiteX85" fmla="*/ 1876578 w 1876620"/>
                  <a:gd name="connsiteY85" fmla="*/ 0 h 1659811"/>
                  <a:gd name="connsiteX86" fmla="*/ 1876620 w 1876620"/>
                  <a:gd name="connsiteY86" fmla="*/ 34 h 1659811"/>
                  <a:gd name="connsiteX87" fmla="*/ 1871955 w 1876620"/>
                  <a:gd name="connsiteY87" fmla="*/ 21021 h 1659811"/>
                  <a:gd name="connsiteX88" fmla="*/ 1876578 w 1876620"/>
                  <a:gd name="connsiteY88" fmla="*/ 0 h 1659811"/>
                  <a:gd name="connsiteX0" fmla="*/ 187078 w 1876620"/>
                  <a:gd name="connsiteY0" fmla="*/ 929299 h 1659811"/>
                  <a:gd name="connsiteX1" fmla="*/ 187099 w 1876620"/>
                  <a:gd name="connsiteY1" fmla="*/ 929323 h 1659811"/>
                  <a:gd name="connsiteX2" fmla="*/ 187099 w 1876620"/>
                  <a:gd name="connsiteY2" fmla="*/ 1063669 h 1659811"/>
                  <a:gd name="connsiteX3" fmla="*/ 257285 w 1876620"/>
                  <a:gd name="connsiteY3" fmla="*/ 1092756 h 1659811"/>
                  <a:gd name="connsiteX4" fmla="*/ 266370 w 1876620"/>
                  <a:gd name="connsiteY4" fmla="*/ 1115754 h 1659811"/>
                  <a:gd name="connsiteX5" fmla="*/ 257232 w 1876620"/>
                  <a:gd name="connsiteY5" fmla="*/ 1092915 h 1659811"/>
                  <a:gd name="connsiteX6" fmla="*/ 187078 w 1876620"/>
                  <a:gd name="connsiteY6" fmla="*/ 1063694 h 1659811"/>
                  <a:gd name="connsiteX7" fmla="*/ 187078 w 1876620"/>
                  <a:gd name="connsiteY7" fmla="*/ 929299 h 1659811"/>
                  <a:gd name="connsiteX8" fmla="*/ 116822 w 1876620"/>
                  <a:gd name="connsiteY8" fmla="*/ 794984 h 1659811"/>
                  <a:gd name="connsiteX9" fmla="*/ 116914 w 1876620"/>
                  <a:gd name="connsiteY9" fmla="*/ 795159 h 1659811"/>
                  <a:gd name="connsiteX10" fmla="*/ 93566 w 1876620"/>
                  <a:gd name="connsiteY10" fmla="*/ 824109 h 1659811"/>
                  <a:gd name="connsiteX11" fmla="*/ 93539 w 1876620"/>
                  <a:gd name="connsiteY11" fmla="*/ 824078 h 1659811"/>
                  <a:gd name="connsiteX12" fmla="*/ 116822 w 1876620"/>
                  <a:gd name="connsiteY12" fmla="*/ 794984 h 1659811"/>
                  <a:gd name="connsiteX13" fmla="*/ 1223334 w 1876620"/>
                  <a:gd name="connsiteY13" fmla="*/ 722422 h 1659811"/>
                  <a:gd name="connsiteX14" fmla="*/ 1263341 w 1876620"/>
                  <a:gd name="connsiteY14" fmla="*/ 722805 h 1659811"/>
                  <a:gd name="connsiteX15" fmla="*/ 1259025 w 1876620"/>
                  <a:gd name="connsiteY15" fmla="*/ 923506 h 1659811"/>
                  <a:gd name="connsiteX16" fmla="*/ 1321891 w 1876620"/>
                  <a:gd name="connsiteY16" fmla="*/ 929323 h 1659811"/>
                  <a:gd name="connsiteX17" fmla="*/ 1336154 w 1876620"/>
                  <a:gd name="connsiteY17" fmla="*/ 1024583 h 1659811"/>
                  <a:gd name="connsiteX18" fmla="*/ 1390200 w 1876620"/>
                  <a:gd name="connsiteY18" fmla="*/ 1016766 h 1659811"/>
                  <a:gd name="connsiteX19" fmla="*/ 1402172 w 1876620"/>
                  <a:gd name="connsiteY19" fmla="*/ 893417 h 1659811"/>
                  <a:gd name="connsiteX20" fmla="*/ 1385542 w 1876620"/>
                  <a:gd name="connsiteY20" fmla="*/ 1092915 h 1659811"/>
                  <a:gd name="connsiteX21" fmla="*/ 1350465 w 1876620"/>
                  <a:gd name="connsiteY21" fmla="*/ 1122137 h 1659811"/>
                  <a:gd name="connsiteX22" fmla="*/ 1286157 w 1876620"/>
                  <a:gd name="connsiteY22" fmla="*/ 1122137 h 1659811"/>
                  <a:gd name="connsiteX23" fmla="*/ 1268619 w 1876620"/>
                  <a:gd name="connsiteY23" fmla="*/ 1180580 h 1659811"/>
                  <a:gd name="connsiteX24" fmla="*/ 1356311 w 1876620"/>
                  <a:gd name="connsiteY24" fmla="*/ 1215645 h 1659811"/>
                  <a:gd name="connsiteX25" fmla="*/ 1391388 w 1876620"/>
                  <a:gd name="connsiteY25" fmla="*/ 1274088 h 1659811"/>
                  <a:gd name="connsiteX26" fmla="*/ 1461542 w 1876620"/>
                  <a:gd name="connsiteY26" fmla="*/ 1314998 h 1659811"/>
                  <a:gd name="connsiteX27" fmla="*/ 1508312 w 1876620"/>
                  <a:gd name="connsiteY27" fmla="*/ 1437728 h 1659811"/>
                  <a:gd name="connsiteX28" fmla="*/ 1590158 w 1876620"/>
                  <a:gd name="connsiteY28" fmla="*/ 1466950 h 1659811"/>
                  <a:gd name="connsiteX29" fmla="*/ 1590158 w 1876620"/>
                  <a:gd name="connsiteY29" fmla="*/ 1554614 h 1659811"/>
                  <a:gd name="connsiteX30" fmla="*/ 1426465 w 1876620"/>
                  <a:gd name="connsiteY30" fmla="*/ 1554614 h 1659811"/>
                  <a:gd name="connsiteX31" fmla="*/ 1368004 w 1876620"/>
                  <a:gd name="connsiteY31" fmla="*/ 1613057 h 1659811"/>
                  <a:gd name="connsiteX32" fmla="*/ 1309542 w 1876620"/>
                  <a:gd name="connsiteY32" fmla="*/ 1642278 h 1659811"/>
                  <a:gd name="connsiteX33" fmla="*/ 1023080 w 1876620"/>
                  <a:gd name="connsiteY33" fmla="*/ 1659811 h 1659811"/>
                  <a:gd name="connsiteX34" fmla="*/ 888618 w 1876620"/>
                  <a:gd name="connsiteY34" fmla="*/ 1548770 h 1659811"/>
                  <a:gd name="connsiteX35" fmla="*/ 853541 w 1876620"/>
                  <a:gd name="connsiteY35" fmla="*/ 1572147 h 1659811"/>
                  <a:gd name="connsiteX36" fmla="*/ 783387 w 1876620"/>
                  <a:gd name="connsiteY36" fmla="*/ 1560458 h 1659811"/>
                  <a:gd name="connsiteX37" fmla="*/ 754156 w 1876620"/>
                  <a:gd name="connsiteY37" fmla="*/ 1583835 h 1659811"/>
                  <a:gd name="connsiteX38" fmla="*/ 701540 w 1876620"/>
                  <a:gd name="connsiteY38" fmla="*/ 1560458 h 1659811"/>
                  <a:gd name="connsiteX39" fmla="*/ 643079 w 1876620"/>
                  <a:gd name="connsiteY39" fmla="*/ 1490327 h 1659811"/>
                  <a:gd name="connsiteX40" fmla="*/ 619694 w 1876620"/>
                  <a:gd name="connsiteY40" fmla="*/ 1431884 h 1659811"/>
                  <a:gd name="connsiteX41" fmla="*/ 543694 w 1876620"/>
                  <a:gd name="connsiteY41" fmla="*/ 1379285 h 1659811"/>
                  <a:gd name="connsiteX42" fmla="*/ 502771 w 1876620"/>
                  <a:gd name="connsiteY42" fmla="*/ 1291621 h 1659811"/>
                  <a:gd name="connsiteX43" fmla="*/ 385847 w 1876620"/>
                  <a:gd name="connsiteY43" fmla="*/ 1215645 h 1659811"/>
                  <a:gd name="connsiteX44" fmla="*/ 374155 w 1876620"/>
                  <a:gd name="connsiteY44" fmla="*/ 1157202 h 1659811"/>
                  <a:gd name="connsiteX45" fmla="*/ 307053 w 1876620"/>
                  <a:gd name="connsiteY45" fmla="*/ 1134842 h 1659811"/>
                  <a:gd name="connsiteX46" fmla="*/ 328596 w 1876620"/>
                  <a:gd name="connsiteY46" fmla="*/ 1070396 h 1659811"/>
                  <a:gd name="connsiteX47" fmla="*/ 393152 w 1876620"/>
                  <a:gd name="connsiteY47" fmla="*/ 955683 h 1659811"/>
                  <a:gd name="connsiteX48" fmla="*/ 490361 w 1876620"/>
                  <a:gd name="connsiteY48" fmla="*/ 969863 h 1659811"/>
                  <a:gd name="connsiteX49" fmla="*/ 526955 w 1876620"/>
                  <a:gd name="connsiteY49" fmla="*/ 1027310 h 1659811"/>
                  <a:gd name="connsiteX50" fmla="*/ 695851 w 1876620"/>
                  <a:gd name="connsiteY50" fmla="*/ 1005313 h 1659811"/>
                  <a:gd name="connsiteX51" fmla="*/ 709738 w 1876620"/>
                  <a:gd name="connsiteY51" fmla="*/ 1045126 h 1659811"/>
                  <a:gd name="connsiteX52" fmla="*/ 780111 w 1876620"/>
                  <a:gd name="connsiteY52" fmla="*/ 1041309 h 1659811"/>
                  <a:gd name="connsiteX53" fmla="*/ 830405 w 1876620"/>
                  <a:gd name="connsiteY53" fmla="*/ 995678 h 1659811"/>
                  <a:gd name="connsiteX54" fmla="*/ 883325 w 1876620"/>
                  <a:gd name="connsiteY54" fmla="*/ 993678 h 1659811"/>
                  <a:gd name="connsiteX55" fmla="*/ 882012 w 1876620"/>
                  <a:gd name="connsiteY55" fmla="*/ 960047 h 1659811"/>
                  <a:gd name="connsiteX56" fmla="*/ 933806 w 1876620"/>
                  <a:gd name="connsiteY56" fmla="*/ 939322 h 1659811"/>
                  <a:gd name="connsiteX57" fmla="*/ 1044527 w 1876620"/>
                  <a:gd name="connsiteY57" fmla="*/ 1012040 h 1659811"/>
                  <a:gd name="connsiteX58" fmla="*/ 1166695 w 1876620"/>
                  <a:gd name="connsiteY58" fmla="*/ 870422 h 1659811"/>
                  <a:gd name="connsiteX59" fmla="*/ 1172512 w 1876620"/>
                  <a:gd name="connsiteY59" fmla="*/ 775889 h 1659811"/>
                  <a:gd name="connsiteX60" fmla="*/ 1211546 w 1876620"/>
                  <a:gd name="connsiteY60" fmla="*/ 767163 h 1659811"/>
                  <a:gd name="connsiteX61" fmla="*/ 1219803 w 1876620"/>
                  <a:gd name="connsiteY61" fmla="*/ 728804 h 1659811"/>
                  <a:gd name="connsiteX62" fmla="*/ 1223334 w 1876620"/>
                  <a:gd name="connsiteY62" fmla="*/ 722422 h 1659811"/>
                  <a:gd name="connsiteX63" fmla="*/ 47245 w 1876620"/>
                  <a:gd name="connsiteY63" fmla="*/ 627746 h 1659811"/>
                  <a:gd name="connsiteX64" fmla="*/ 58551 w 1876620"/>
                  <a:gd name="connsiteY64" fmla="*/ 683901 h 1659811"/>
                  <a:gd name="connsiteX65" fmla="*/ 70524 w 1876620"/>
                  <a:gd name="connsiteY65" fmla="*/ 706726 h 1659811"/>
                  <a:gd name="connsiteX66" fmla="*/ 58462 w 1876620"/>
                  <a:gd name="connsiteY66" fmla="*/ 683815 h 1659811"/>
                  <a:gd name="connsiteX67" fmla="*/ 47245 w 1876620"/>
                  <a:gd name="connsiteY67" fmla="*/ 627746 h 1659811"/>
                  <a:gd name="connsiteX68" fmla="*/ 46728 w 1876620"/>
                  <a:gd name="connsiteY68" fmla="*/ 625181 h 1659811"/>
                  <a:gd name="connsiteX69" fmla="*/ 46767 w 1876620"/>
                  <a:gd name="connsiteY69" fmla="*/ 625373 h 1659811"/>
                  <a:gd name="connsiteX70" fmla="*/ 0 w 1876620"/>
                  <a:gd name="connsiteY70" fmla="*/ 631217 h 1659811"/>
                  <a:gd name="connsiteX71" fmla="*/ 0 w 1876620"/>
                  <a:gd name="connsiteY71" fmla="*/ 630999 h 1659811"/>
                  <a:gd name="connsiteX72" fmla="*/ 46728 w 1876620"/>
                  <a:gd name="connsiteY72" fmla="*/ 625181 h 1659811"/>
                  <a:gd name="connsiteX73" fmla="*/ 29250 w 1876620"/>
                  <a:gd name="connsiteY73" fmla="*/ 490929 h 1659811"/>
                  <a:gd name="connsiteX74" fmla="*/ 16836 w 1876620"/>
                  <a:gd name="connsiteY74" fmla="*/ 535562 h 1659811"/>
                  <a:gd name="connsiteX75" fmla="*/ 29231 w 1876620"/>
                  <a:gd name="connsiteY75" fmla="*/ 490954 h 1659811"/>
                  <a:gd name="connsiteX76" fmla="*/ 29250 w 1876620"/>
                  <a:gd name="connsiteY76" fmla="*/ 490929 h 1659811"/>
                  <a:gd name="connsiteX77" fmla="*/ 193630 w 1876620"/>
                  <a:gd name="connsiteY77" fmla="*/ 276284 h 1659811"/>
                  <a:gd name="connsiteX78" fmla="*/ 122731 w 1876620"/>
                  <a:gd name="connsiteY78" fmla="*/ 286681 h 1659811"/>
                  <a:gd name="connsiteX79" fmla="*/ 106904 w 1876620"/>
                  <a:gd name="connsiteY79" fmla="*/ 339273 h 1659811"/>
                  <a:gd name="connsiteX80" fmla="*/ 122770 w 1876620"/>
                  <a:gd name="connsiteY80" fmla="*/ 286404 h 1659811"/>
                  <a:gd name="connsiteX81" fmla="*/ 193630 w 1876620"/>
                  <a:gd name="connsiteY81" fmla="*/ 276284 h 1659811"/>
                  <a:gd name="connsiteX82" fmla="*/ 1876578 w 1876620"/>
                  <a:gd name="connsiteY82" fmla="*/ 0 h 1659811"/>
                  <a:gd name="connsiteX83" fmla="*/ 1876620 w 1876620"/>
                  <a:gd name="connsiteY83" fmla="*/ 34 h 1659811"/>
                  <a:gd name="connsiteX84" fmla="*/ 1871955 w 1876620"/>
                  <a:gd name="connsiteY84" fmla="*/ 21021 h 1659811"/>
                  <a:gd name="connsiteX85" fmla="*/ 1876578 w 1876620"/>
                  <a:gd name="connsiteY85" fmla="*/ 0 h 1659811"/>
                  <a:gd name="connsiteX0" fmla="*/ 187078 w 1876620"/>
                  <a:gd name="connsiteY0" fmla="*/ 929299 h 1659811"/>
                  <a:gd name="connsiteX1" fmla="*/ 187099 w 1876620"/>
                  <a:gd name="connsiteY1" fmla="*/ 929323 h 1659811"/>
                  <a:gd name="connsiteX2" fmla="*/ 187099 w 1876620"/>
                  <a:gd name="connsiteY2" fmla="*/ 1063669 h 1659811"/>
                  <a:gd name="connsiteX3" fmla="*/ 257285 w 1876620"/>
                  <a:gd name="connsiteY3" fmla="*/ 1092756 h 1659811"/>
                  <a:gd name="connsiteX4" fmla="*/ 266370 w 1876620"/>
                  <a:gd name="connsiteY4" fmla="*/ 1115754 h 1659811"/>
                  <a:gd name="connsiteX5" fmla="*/ 257232 w 1876620"/>
                  <a:gd name="connsiteY5" fmla="*/ 1092915 h 1659811"/>
                  <a:gd name="connsiteX6" fmla="*/ 187078 w 1876620"/>
                  <a:gd name="connsiteY6" fmla="*/ 1063694 h 1659811"/>
                  <a:gd name="connsiteX7" fmla="*/ 187078 w 1876620"/>
                  <a:gd name="connsiteY7" fmla="*/ 929299 h 1659811"/>
                  <a:gd name="connsiteX8" fmla="*/ 116822 w 1876620"/>
                  <a:gd name="connsiteY8" fmla="*/ 794984 h 1659811"/>
                  <a:gd name="connsiteX9" fmla="*/ 116914 w 1876620"/>
                  <a:gd name="connsiteY9" fmla="*/ 795159 h 1659811"/>
                  <a:gd name="connsiteX10" fmla="*/ 93566 w 1876620"/>
                  <a:gd name="connsiteY10" fmla="*/ 824109 h 1659811"/>
                  <a:gd name="connsiteX11" fmla="*/ 93539 w 1876620"/>
                  <a:gd name="connsiteY11" fmla="*/ 824078 h 1659811"/>
                  <a:gd name="connsiteX12" fmla="*/ 116822 w 1876620"/>
                  <a:gd name="connsiteY12" fmla="*/ 794984 h 1659811"/>
                  <a:gd name="connsiteX13" fmla="*/ 1223334 w 1876620"/>
                  <a:gd name="connsiteY13" fmla="*/ 722422 h 1659811"/>
                  <a:gd name="connsiteX14" fmla="*/ 1263341 w 1876620"/>
                  <a:gd name="connsiteY14" fmla="*/ 722805 h 1659811"/>
                  <a:gd name="connsiteX15" fmla="*/ 1259025 w 1876620"/>
                  <a:gd name="connsiteY15" fmla="*/ 923506 h 1659811"/>
                  <a:gd name="connsiteX16" fmla="*/ 1321891 w 1876620"/>
                  <a:gd name="connsiteY16" fmla="*/ 929323 h 1659811"/>
                  <a:gd name="connsiteX17" fmla="*/ 1336154 w 1876620"/>
                  <a:gd name="connsiteY17" fmla="*/ 1024583 h 1659811"/>
                  <a:gd name="connsiteX18" fmla="*/ 1390200 w 1876620"/>
                  <a:gd name="connsiteY18" fmla="*/ 1016766 h 1659811"/>
                  <a:gd name="connsiteX19" fmla="*/ 1402172 w 1876620"/>
                  <a:gd name="connsiteY19" fmla="*/ 893417 h 1659811"/>
                  <a:gd name="connsiteX20" fmla="*/ 1385542 w 1876620"/>
                  <a:gd name="connsiteY20" fmla="*/ 1092915 h 1659811"/>
                  <a:gd name="connsiteX21" fmla="*/ 1350465 w 1876620"/>
                  <a:gd name="connsiteY21" fmla="*/ 1122137 h 1659811"/>
                  <a:gd name="connsiteX22" fmla="*/ 1286157 w 1876620"/>
                  <a:gd name="connsiteY22" fmla="*/ 1122137 h 1659811"/>
                  <a:gd name="connsiteX23" fmla="*/ 1268619 w 1876620"/>
                  <a:gd name="connsiteY23" fmla="*/ 1180580 h 1659811"/>
                  <a:gd name="connsiteX24" fmla="*/ 1356311 w 1876620"/>
                  <a:gd name="connsiteY24" fmla="*/ 1215645 h 1659811"/>
                  <a:gd name="connsiteX25" fmla="*/ 1391388 w 1876620"/>
                  <a:gd name="connsiteY25" fmla="*/ 1274088 h 1659811"/>
                  <a:gd name="connsiteX26" fmla="*/ 1461542 w 1876620"/>
                  <a:gd name="connsiteY26" fmla="*/ 1314998 h 1659811"/>
                  <a:gd name="connsiteX27" fmla="*/ 1508312 w 1876620"/>
                  <a:gd name="connsiteY27" fmla="*/ 1437728 h 1659811"/>
                  <a:gd name="connsiteX28" fmla="*/ 1590158 w 1876620"/>
                  <a:gd name="connsiteY28" fmla="*/ 1466950 h 1659811"/>
                  <a:gd name="connsiteX29" fmla="*/ 1590158 w 1876620"/>
                  <a:gd name="connsiteY29" fmla="*/ 1554614 h 1659811"/>
                  <a:gd name="connsiteX30" fmla="*/ 1426465 w 1876620"/>
                  <a:gd name="connsiteY30" fmla="*/ 1554614 h 1659811"/>
                  <a:gd name="connsiteX31" fmla="*/ 1368004 w 1876620"/>
                  <a:gd name="connsiteY31" fmla="*/ 1613057 h 1659811"/>
                  <a:gd name="connsiteX32" fmla="*/ 1309542 w 1876620"/>
                  <a:gd name="connsiteY32" fmla="*/ 1642278 h 1659811"/>
                  <a:gd name="connsiteX33" fmla="*/ 1023080 w 1876620"/>
                  <a:gd name="connsiteY33" fmla="*/ 1659811 h 1659811"/>
                  <a:gd name="connsiteX34" fmla="*/ 888618 w 1876620"/>
                  <a:gd name="connsiteY34" fmla="*/ 1548770 h 1659811"/>
                  <a:gd name="connsiteX35" fmla="*/ 853541 w 1876620"/>
                  <a:gd name="connsiteY35" fmla="*/ 1572147 h 1659811"/>
                  <a:gd name="connsiteX36" fmla="*/ 783387 w 1876620"/>
                  <a:gd name="connsiteY36" fmla="*/ 1560458 h 1659811"/>
                  <a:gd name="connsiteX37" fmla="*/ 754156 w 1876620"/>
                  <a:gd name="connsiteY37" fmla="*/ 1583835 h 1659811"/>
                  <a:gd name="connsiteX38" fmla="*/ 701540 w 1876620"/>
                  <a:gd name="connsiteY38" fmla="*/ 1560458 h 1659811"/>
                  <a:gd name="connsiteX39" fmla="*/ 643079 w 1876620"/>
                  <a:gd name="connsiteY39" fmla="*/ 1490327 h 1659811"/>
                  <a:gd name="connsiteX40" fmla="*/ 619694 w 1876620"/>
                  <a:gd name="connsiteY40" fmla="*/ 1431884 h 1659811"/>
                  <a:gd name="connsiteX41" fmla="*/ 543694 w 1876620"/>
                  <a:gd name="connsiteY41" fmla="*/ 1379285 h 1659811"/>
                  <a:gd name="connsiteX42" fmla="*/ 502771 w 1876620"/>
                  <a:gd name="connsiteY42" fmla="*/ 1291621 h 1659811"/>
                  <a:gd name="connsiteX43" fmla="*/ 385847 w 1876620"/>
                  <a:gd name="connsiteY43" fmla="*/ 1215645 h 1659811"/>
                  <a:gd name="connsiteX44" fmla="*/ 374155 w 1876620"/>
                  <a:gd name="connsiteY44" fmla="*/ 1157202 h 1659811"/>
                  <a:gd name="connsiteX45" fmla="*/ 307053 w 1876620"/>
                  <a:gd name="connsiteY45" fmla="*/ 1134842 h 1659811"/>
                  <a:gd name="connsiteX46" fmla="*/ 328596 w 1876620"/>
                  <a:gd name="connsiteY46" fmla="*/ 1070396 h 1659811"/>
                  <a:gd name="connsiteX47" fmla="*/ 393152 w 1876620"/>
                  <a:gd name="connsiteY47" fmla="*/ 955683 h 1659811"/>
                  <a:gd name="connsiteX48" fmla="*/ 490361 w 1876620"/>
                  <a:gd name="connsiteY48" fmla="*/ 969863 h 1659811"/>
                  <a:gd name="connsiteX49" fmla="*/ 526955 w 1876620"/>
                  <a:gd name="connsiteY49" fmla="*/ 1027310 h 1659811"/>
                  <a:gd name="connsiteX50" fmla="*/ 695851 w 1876620"/>
                  <a:gd name="connsiteY50" fmla="*/ 1005313 h 1659811"/>
                  <a:gd name="connsiteX51" fmla="*/ 709738 w 1876620"/>
                  <a:gd name="connsiteY51" fmla="*/ 1045126 h 1659811"/>
                  <a:gd name="connsiteX52" fmla="*/ 780111 w 1876620"/>
                  <a:gd name="connsiteY52" fmla="*/ 1041309 h 1659811"/>
                  <a:gd name="connsiteX53" fmla="*/ 830405 w 1876620"/>
                  <a:gd name="connsiteY53" fmla="*/ 995678 h 1659811"/>
                  <a:gd name="connsiteX54" fmla="*/ 883325 w 1876620"/>
                  <a:gd name="connsiteY54" fmla="*/ 993678 h 1659811"/>
                  <a:gd name="connsiteX55" fmla="*/ 882012 w 1876620"/>
                  <a:gd name="connsiteY55" fmla="*/ 960047 h 1659811"/>
                  <a:gd name="connsiteX56" fmla="*/ 933806 w 1876620"/>
                  <a:gd name="connsiteY56" fmla="*/ 939322 h 1659811"/>
                  <a:gd name="connsiteX57" fmla="*/ 1044527 w 1876620"/>
                  <a:gd name="connsiteY57" fmla="*/ 1012040 h 1659811"/>
                  <a:gd name="connsiteX58" fmla="*/ 1166695 w 1876620"/>
                  <a:gd name="connsiteY58" fmla="*/ 870422 h 1659811"/>
                  <a:gd name="connsiteX59" fmla="*/ 1172512 w 1876620"/>
                  <a:gd name="connsiteY59" fmla="*/ 775889 h 1659811"/>
                  <a:gd name="connsiteX60" fmla="*/ 1211546 w 1876620"/>
                  <a:gd name="connsiteY60" fmla="*/ 767163 h 1659811"/>
                  <a:gd name="connsiteX61" fmla="*/ 1219803 w 1876620"/>
                  <a:gd name="connsiteY61" fmla="*/ 728804 h 1659811"/>
                  <a:gd name="connsiteX62" fmla="*/ 1223334 w 1876620"/>
                  <a:gd name="connsiteY62" fmla="*/ 722422 h 1659811"/>
                  <a:gd name="connsiteX63" fmla="*/ 47245 w 1876620"/>
                  <a:gd name="connsiteY63" fmla="*/ 627746 h 1659811"/>
                  <a:gd name="connsiteX64" fmla="*/ 58551 w 1876620"/>
                  <a:gd name="connsiteY64" fmla="*/ 683901 h 1659811"/>
                  <a:gd name="connsiteX65" fmla="*/ 70524 w 1876620"/>
                  <a:gd name="connsiteY65" fmla="*/ 706726 h 1659811"/>
                  <a:gd name="connsiteX66" fmla="*/ 58462 w 1876620"/>
                  <a:gd name="connsiteY66" fmla="*/ 683815 h 1659811"/>
                  <a:gd name="connsiteX67" fmla="*/ 47245 w 1876620"/>
                  <a:gd name="connsiteY67" fmla="*/ 627746 h 1659811"/>
                  <a:gd name="connsiteX68" fmla="*/ 46728 w 1876620"/>
                  <a:gd name="connsiteY68" fmla="*/ 625181 h 1659811"/>
                  <a:gd name="connsiteX69" fmla="*/ 46767 w 1876620"/>
                  <a:gd name="connsiteY69" fmla="*/ 625373 h 1659811"/>
                  <a:gd name="connsiteX70" fmla="*/ 0 w 1876620"/>
                  <a:gd name="connsiteY70" fmla="*/ 631217 h 1659811"/>
                  <a:gd name="connsiteX71" fmla="*/ 0 w 1876620"/>
                  <a:gd name="connsiteY71" fmla="*/ 630999 h 1659811"/>
                  <a:gd name="connsiteX72" fmla="*/ 46728 w 1876620"/>
                  <a:gd name="connsiteY72" fmla="*/ 625181 h 1659811"/>
                  <a:gd name="connsiteX73" fmla="*/ 29250 w 1876620"/>
                  <a:gd name="connsiteY73" fmla="*/ 490929 h 1659811"/>
                  <a:gd name="connsiteX74" fmla="*/ 16836 w 1876620"/>
                  <a:gd name="connsiteY74" fmla="*/ 535562 h 1659811"/>
                  <a:gd name="connsiteX75" fmla="*/ 29231 w 1876620"/>
                  <a:gd name="connsiteY75" fmla="*/ 490954 h 1659811"/>
                  <a:gd name="connsiteX76" fmla="*/ 29250 w 1876620"/>
                  <a:gd name="connsiteY76" fmla="*/ 490929 h 1659811"/>
                  <a:gd name="connsiteX77" fmla="*/ 122770 w 1876620"/>
                  <a:gd name="connsiteY77" fmla="*/ 286404 h 1659811"/>
                  <a:gd name="connsiteX78" fmla="*/ 122731 w 1876620"/>
                  <a:gd name="connsiteY78" fmla="*/ 286681 h 1659811"/>
                  <a:gd name="connsiteX79" fmla="*/ 106904 w 1876620"/>
                  <a:gd name="connsiteY79" fmla="*/ 339273 h 1659811"/>
                  <a:gd name="connsiteX80" fmla="*/ 122770 w 1876620"/>
                  <a:gd name="connsiteY80" fmla="*/ 286404 h 1659811"/>
                  <a:gd name="connsiteX81" fmla="*/ 1876578 w 1876620"/>
                  <a:gd name="connsiteY81" fmla="*/ 0 h 1659811"/>
                  <a:gd name="connsiteX82" fmla="*/ 1876620 w 1876620"/>
                  <a:gd name="connsiteY82" fmla="*/ 34 h 1659811"/>
                  <a:gd name="connsiteX83" fmla="*/ 1871955 w 1876620"/>
                  <a:gd name="connsiteY83" fmla="*/ 21021 h 1659811"/>
                  <a:gd name="connsiteX84" fmla="*/ 1876578 w 1876620"/>
                  <a:gd name="connsiteY84" fmla="*/ 0 h 1659811"/>
                  <a:gd name="connsiteX0" fmla="*/ 187078 w 1876620"/>
                  <a:gd name="connsiteY0" fmla="*/ 929299 h 1659811"/>
                  <a:gd name="connsiteX1" fmla="*/ 187099 w 1876620"/>
                  <a:gd name="connsiteY1" fmla="*/ 929323 h 1659811"/>
                  <a:gd name="connsiteX2" fmla="*/ 187099 w 1876620"/>
                  <a:gd name="connsiteY2" fmla="*/ 1063669 h 1659811"/>
                  <a:gd name="connsiteX3" fmla="*/ 257285 w 1876620"/>
                  <a:gd name="connsiteY3" fmla="*/ 1092756 h 1659811"/>
                  <a:gd name="connsiteX4" fmla="*/ 266370 w 1876620"/>
                  <a:gd name="connsiteY4" fmla="*/ 1115754 h 1659811"/>
                  <a:gd name="connsiteX5" fmla="*/ 257232 w 1876620"/>
                  <a:gd name="connsiteY5" fmla="*/ 1092915 h 1659811"/>
                  <a:gd name="connsiteX6" fmla="*/ 187078 w 1876620"/>
                  <a:gd name="connsiteY6" fmla="*/ 1063694 h 1659811"/>
                  <a:gd name="connsiteX7" fmla="*/ 187078 w 1876620"/>
                  <a:gd name="connsiteY7" fmla="*/ 929299 h 1659811"/>
                  <a:gd name="connsiteX8" fmla="*/ 116822 w 1876620"/>
                  <a:gd name="connsiteY8" fmla="*/ 794984 h 1659811"/>
                  <a:gd name="connsiteX9" fmla="*/ 116914 w 1876620"/>
                  <a:gd name="connsiteY9" fmla="*/ 795159 h 1659811"/>
                  <a:gd name="connsiteX10" fmla="*/ 93566 w 1876620"/>
                  <a:gd name="connsiteY10" fmla="*/ 824109 h 1659811"/>
                  <a:gd name="connsiteX11" fmla="*/ 93539 w 1876620"/>
                  <a:gd name="connsiteY11" fmla="*/ 824078 h 1659811"/>
                  <a:gd name="connsiteX12" fmla="*/ 116822 w 1876620"/>
                  <a:gd name="connsiteY12" fmla="*/ 794984 h 1659811"/>
                  <a:gd name="connsiteX13" fmla="*/ 1223334 w 1876620"/>
                  <a:gd name="connsiteY13" fmla="*/ 722422 h 1659811"/>
                  <a:gd name="connsiteX14" fmla="*/ 1263341 w 1876620"/>
                  <a:gd name="connsiteY14" fmla="*/ 722805 h 1659811"/>
                  <a:gd name="connsiteX15" fmla="*/ 1259025 w 1876620"/>
                  <a:gd name="connsiteY15" fmla="*/ 923506 h 1659811"/>
                  <a:gd name="connsiteX16" fmla="*/ 1321891 w 1876620"/>
                  <a:gd name="connsiteY16" fmla="*/ 929323 h 1659811"/>
                  <a:gd name="connsiteX17" fmla="*/ 1336154 w 1876620"/>
                  <a:gd name="connsiteY17" fmla="*/ 1024583 h 1659811"/>
                  <a:gd name="connsiteX18" fmla="*/ 1390200 w 1876620"/>
                  <a:gd name="connsiteY18" fmla="*/ 1016766 h 1659811"/>
                  <a:gd name="connsiteX19" fmla="*/ 1402172 w 1876620"/>
                  <a:gd name="connsiteY19" fmla="*/ 893417 h 1659811"/>
                  <a:gd name="connsiteX20" fmla="*/ 1385542 w 1876620"/>
                  <a:gd name="connsiteY20" fmla="*/ 1092915 h 1659811"/>
                  <a:gd name="connsiteX21" fmla="*/ 1350465 w 1876620"/>
                  <a:gd name="connsiteY21" fmla="*/ 1122137 h 1659811"/>
                  <a:gd name="connsiteX22" fmla="*/ 1286157 w 1876620"/>
                  <a:gd name="connsiteY22" fmla="*/ 1122137 h 1659811"/>
                  <a:gd name="connsiteX23" fmla="*/ 1268619 w 1876620"/>
                  <a:gd name="connsiteY23" fmla="*/ 1180580 h 1659811"/>
                  <a:gd name="connsiteX24" fmla="*/ 1356311 w 1876620"/>
                  <a:gd name="connsiteY24" fmla="*/ 1215645 h 1659811"/>
                  <a:gd name="connsiteX25" fmla="*/ 1391388 w 1876620"/>
                  <a:gd name="connsiteY25" fmla="*/ 1274088 h 1659811"/>
                  <a:gd name="connsiteX26" fmla="*/ 1461542 w 1876620"/>
                  <a:gd name="connsiteY26" fmla="*/ 1314998 h 1659811"/>
                  <a:gd name="connsiteX27" fmla="*/ 1508312 w 1876620"/>
                  <a:gd name="connsiteY27" fmla="*/ 1437728 h 1659811"/>
                  <a:gd name="connsiteX28" fmla="*/ 1590158 w 1876620"/>
                  <a:gd name="connsiteY28" fmla="*/ 1466950 h 1659811"/>
                  <a:gd name="connsiteX29" fmla="*/ 1590158 w 1876620"/>
                  <a:gd name="connsiteY29" fmla="*/ 1554614 h 1659811"/>
                  <a:gd name="connsiteX30" fmla="*/ 1426465 w 1876620"/>
                  <a:gd name="connsiteY30" fmla="*/ 1554614 h 1659811"/>
                  <a:gd name="connsiteX31" fmla="*/ 1368004 w 1876620"/>
                  <a:gd name="connsiteY31" fmla="*/ 1613057 h 1659811"/>
                  <a:gd name="connsiteX32" fmla="*/ 1309542 w 1876620"/>
                  <a:gd name="connsiteY32" fmla="*/ 1642278 h 1659811"/>
                  <a:gd name="connsiteX33" fmla="*/ 1023080 w 1876620"/>
                  <a:gd name="connsiteY33" fmla="*/ 1659811 h 1659811"/>
                  <a:gd name="connsiteX34" fmla="*/ 888618 w 1876620"/>
                  <a:gd name="connsiteY34" fmla="*/ 1548770 h 1659811"/>
                  <a:gd name="connsiteX35" fmla="*/ 853541 w 1876620"/>
                  <a:gd name="connsiteY35" fmla="*/ 1572147 h 1659811"/>
                  <a:gd name="connsiteX36" fmla="*/ 783387 w 1876620"/>
                  <a:gd name="connsiteY36" fmla="*/ 1560458 h 1659811"/>
                  <a:gd name="connsiteX37" fmla="*/ 754156 w 1876620"/>
                  <a:gd name="connsiteY37" fmla="*/ 1583835 h 1659811"/>
                  <a:gd name="connsiteX38" fmla="*/ 701540 w 1876620"/>
                  <a:gd name="connsiteY38" fmla="*/ 1560458 h 1659811"/>
                  <a:gd name="connsiteX39" fmla="*/ 643079 w 1876620"/>
                  <a:gd name="connsiteY39" fmla="*/ 1490327 h 1659811"/>
                  <a:gd name="connsiteX40" fmla="*/ 619694 w 1876620"/>
                  <a:gd name="connsiteY40" fmla="*/ 1431884 h 1659811"/>
                  <a:gd name="connsiteX41" fmla="*/ 543694 w 1876620"/>
                  <a:gd name="connsiteY41" fmla="*/ 1379285 h 1659811"/>
                  <a:gd name="connsiteX42" fmla="*/ 502771 w 1876620"/>
                  <a:gd name="connsiteY42" fmla="*/ 1291621 h 1659811"/>
                  <a:gd name="connsiteX43" fmla="*/ 385847 w 1876620"/>
                  <a:gd name="connsiteY43" fmla="*/ 1215645 h 1659811"/>
                  <a:gd name="connsiteX44" fmla="*/ 374155 w 1876620"/>
                  <a:gd name="connsiteY44" fmla="*/ 1157202 h 1659811"/>
                  <a:gd name="connsiteX45" fmla="*/ 307053 w 1876620"/>
                  <a:gd name="connsiteY45" fmla="*/ 1134842 h 1659811"/>
                  <a:gd name="connsiteX46" fmla="*/ 328596 w 1876620"/>
                  <a:gd name="connsiteY46" fmla="*/ 1070396 h 1659811"/>
                  <a:gd name="connsiteX47" fmla="*/ 393152 w 1876620"/>
                  <a:gd name="connsiteY47" fmla="*/ 955683 h 1659811"/>
                  <a:gd name="connsiteX48" fmla="*/ 490361 w 1876620"/>
                  <a:gd name="connsiteY48" fmla="*/ 969863 h 1659811"/>
                  <a:gd name="connsiteX49" fmla="*/ 526955 w 1876620"/>
                  <a:gd name="connsiteY49" fmla="*/ 1027310 h 1659811"/>
                  <a:gd name="connsiteX50" fmla="*/ 695851 w 1876620"/>
                  <a:gd name="connsiteY50" fmla="*/ 1005313 h 1659811"/>
                  <a:gd name="connsiteX51" fmla="*/ 709738 w 1876620"/>
                  <a:gd name="connsiteY51" fmla="*/ 1045126 h 1659811"/>
                  <a:gd name="connsiteX52" fmla="*/ 780111 w 1876620"/>
                  <a:gd name="connsiteY52" fmla="*/ 1041309 h 1659811"/>
                  <a:gd name="connsiteX53" fmla="*/ 830405 w 1876620"/>
                  <a:gd name="connsiteY53" fmla="*/ 995678 h 1659811"/>
                  <a:gd name="connsiteX54" fmla="*/ 883325 w 1876620"/>
                  <a:gd name="connsiteY54" fmla="*/ 993678 h 1659811"/>
                  <a:gd name="connsiteX55" fmla="*/ 882012 w 1876620"/>
                  <a:gd name="connsiteY55" fmla="*/ 960047 h 1659811"/>
                  <a:gd name="connsiteX56" fmla="*/ 933806 w 1876620"/>
                  <a:gd name="connsiteY56" fmla="*/ 939322 h 1659811"/>
                  <a:gd name="connsiteX57" fmla="*/ 1044527 w 1876620"/>
                  <a:gd name="connsiteY57" fmla="*/ 1012040 h 1659811"/>
                  <a:gd name="connsiteX58" fmla="*/ 1166695 w 1876620"/>
                  <a:gd name="connsiteY58" fmla="*/ 870422 h 1659811"/>
                  <a:gd name="connsiteX59" fmla="*/ 1172512 w 1876620"/>
                  <a:gd name="connsiteY59" fmla="*/ 775889 h 1659811"/>
                  <a:gd name="connsiteX60" fmla="*/ 1211546 w 1876620"/>
                  <a:gd name="connsiteY60" fmla="*/ 767163 h 1659811"/>
                  <a:gd name="connsiteX61" fmla="*/ 1219803 w 1876620"/>
                  <a:gd name="connsiteY61" fmla="*/ 728804 h 1659811"/>
                  <a:gd name="connsiteX62" fmla="*/ 1223334 w 1876620"/>
                  <a:gd name="connsiteY62" fmla="*/ 722422 h 1659811"/>
                  <a:gd name="connsiteX63" fmla="*/ 47245 w 1876620"/>
                  <a:gd name="connsiteY63" fmla="*/ 627746 h 1659811"/>
                  <a:gd name="connsiteX64" fmla="*/ 58551 w 1876620"/>
                  <a:gd name="connsiteY64" fmla="*/ 683901 h 1659811"/>
                  <a:gd name="connsiteX65" fmla="*/ 70524 w 1876620"/>
                  <a:gd name="connsiteY65" fmla="*/ 706726 h 1659811"/>
                  <a:gd name="connsiteX66" fmla="*/ 58462 w 1876620"/>
                  <a:gd name="connsiteY66" fmla="*/ 683815 h 1659811"/>
                  <a:gd name="connsiteX67" fmla="*/ 47245 w 1876620"/>
                  <a:gd name="connsiteY67" fmla="*/ 627746 h 1659811"/>
                  <a:gd name="connsiteX68" fmla="*/ 46728 w 1876620"/>
                  <a:gd name="connsiteY68" fmla="*/ 625181 h 1659811"/>
                  <a:gd name="connsiteX69" fmla="*/ 46767 w 1876620"/>
                  <a:gd name="connsiteY69" fmla="*/ 625373 h 1659811"/>
                  <a:gd name="connsiteX70" fmla="*/ 0 w 1876620"/>
                  <a:gd name="connsiteY70" fmla="*/ 631217 h 1659811"/>
                  <a:gd name="connsiteX71" fmla="*/ 0 w 1876620"/>
                  <a:gd name="connsiteY71" fmla="*/ 630999 h 1659811"/>
                  <a:gd name="connsiteX72" fmla="*/ 46728 w 1876620"/>
                  <a:gd name="connsiteY72" fmla="*/ 625181 h 1659811"/>
                  <a:gd name="connsiteX73" fmla="*/ 29250 w 1876620"/>
                  <a:gd name="connsiteY73" fmla="*/ 490929 h 1659811"/>
                  <a:gd name="connsiteX74" fmla="*/ 16836 w 1876620"/>
                  <a:gd name="connsiteY74" fmla="*/ 535562 h 1659811"/>
                  <a:gd name="connsiteX75" fmla="*/ 29231 w 1876620"/>
                  <a:gd name="connsiteY75" fmla="*/ 490954 h 1659811"/>
                  <a:gd name="connsiteX76" fmla="*/ 29250 w 1876620"/>
                  <a:gd name="connsiteY76" fmla="*/ 490929 h 1659811"/>
                  <a:gd name="connsiteX77" fmla="*/ 106904 w 1876620"/>
                  <a:gd name="connsiteY77" fmla="*/ 339273 h 1659811"/>
                  <a:gd name="connsiteX78" fmla="*/ 122731 w 1876620"/>
                  <a:gd name="connsiteY78" fmla="*/ 286681 h 1659811"/>
                  <a:gd name="connsiteX79" fmla="*/ 106904 w 1876620"/>
                  <a:gd name="connsiteY79" fmla="*/ 339273 h 1659811"/>
                  <a:gd name="connsiteX80" fmla="*/ 1876578 w 1876620"/>
                  <a:gd name="connsiteY80" fmla="*/ 0 h 1659811"/>
                  <a:gd name="connsiteX81" fmla="*/ 1876620 w 1876620"/>
                  <a:gd name="connsiteY81" fmla="*/ 34 h 1659811"/>
                  <a:gd name="connsiteX82" fmla="*/ 1871955 w 1876620"/>
                  <a:gd name="connsiteY82" fmla="*/ 21021 h 1659811"/>
                  <a:gd name="connsiteX83" fmla="*/ 1876578 w 1876620"/>
                  <a:gd name="connsiteY83" fmla="*/ 0 h 1659811"/>
                  <a:gd name="connsiteX0" fmla="*/ 187078 w 1876620"/>
                  <a:gd name="connsiteY0" fmla="*/ 929299 h 1659811"/>
                  <a:gd name="connsiteX1" fmla="*/ 187099 w 1876620"/>
                  <a:gd name="connsiteY1" fmla="*/ 929323 h 1659811"/>
                  <a:gd name="connsiteX2" fmla="*/ 187099 w 1876620"/>
                  <a:gd name="connsiteY2" fmla="*/ 1063669 h 1659811"/>
                  <a:gd name="connsiteX3" fmla="*/ 257285 w 1876620"/>
                  <a:gd name="connsiteY3" fmla="*/ 1092756 h 1659811"/>
                  <a:gd name="connsiteX4" fmla="*/ 266370 w 1876620"/>
                  <a:gd name="connsiteY4" fmla="*/ 1115754 h 1659811"/>
                  <a:gd name="connsiteX5" fmla="*/ 257232 w 1876620"/>
                  <a:gd name="connsiteY5" fmla="*/ 1092915 h 1659811"/>
                  <a:gd name="connsiteX6" fmla="*/ 187078 w 1876620"/>
                  <a:gd name="connsiteY6" fmla="*/ 1063694 h 1659811"/>
                  <a:gd name="connsiteX7" fmla="*/ 187078 w 1876620"/>
                  <a:gd name="connsiteY7" fmla="*/ 929299 h 1659811"/>
                  <a:gd name="connsiteX8" fmla="*/ 116822 w 1876620"/>
                  <a:gd name="connsiteY8" fmla="*/ 794984 h 1659811"/>
                  <a:gd name="connsiteX9" fmla="*/ 116914 w 1876620"/>
                  <a:gd name="connsiteY9" fmla="*/ 795159 h 1659811"/>
                  <a:gd name="connsiteX10" fmla="*/ 93566 w 1876620"/>
                  <a:gd name="connsiteY10" fmla="*/ 824109 h 1659811"/>
                  <a:gd name="connsiteX11" fmla="*/ 93539 w 1876620"/>
                  <a:gd name="connsiteY11" fmla="*/ 824078 h 1659811"/>
                  <a:gd name="connsiteX12" fmla="*/ 116822 w 1876620"/>
                  <a:gd name="connsiteY12" fmla="*/ 794984 h 1659811"/>
                  <a:gd name="connsiteX13" fmla="*/ 1223334 w 1876620"/>
                  <a:gd name="connsiteY13" fmla="*/ 722422 h 1659811"/>
                  <a:gd name="connsiteX14" fmla="*/ 1263341 w 1876620"/>
                  <a:gd name="connsiteY14" fmla="*/ 722805 h 1659811"/>
                  <a:gd name="connsiteX15" fmla="*/ 1259025 w 1876620"/>
                  <a:gd name="connsiteY15" fmla="*/ 923506 h 1659811"/>
                  <a:gd name="connsiteX16" fmla="*/ 1321891 w 1876620"/>
                  <a:gd name="connsiteY16" fmla="*/ 929323 h 1659811"/>
                  <a:gd name="connsiteX17" fmla="*/ 1336154 w 1876620"/>
                  <a:gd name="connsiteY17" fmla="*/ 1024583 h 1659811"/>
                  <a:gd name="connsiteX18" fmla="*/ 1390200 w 1876620"/>
                  <a:gd name="connsiteY18" fmla="*/ 1016766 h 1659811"/>
                  <a:gd name="connsiteX19" fmla="*/ 1402172 w 1876620"/>
                  <a:gd name="connsiteY19" fmla="*/ 893417 h 1659811"/>
                  <a:gd name="connsiteX20" fmla="*/ 1385542 w 1876620"/>
                  <a:gd name="connsiteY20" fmla="*/ 1092915 h 1659811"/>
                  <a:gd name="connsiteX21" fmla="*/ 1350465 w 1876620"/>
                  <a:gd name="connsiteY21" fmla="*/ 1122137 h 1659811"/>
                  <a:gd name="connsiteX22" fmla="*/ 1286157 w 1876620"/>
                  <a:gd name="connsiteY22" fmla="*/ 1122137 h 1659811"/>
                  <a:gd name="connsiteX23" fmla="*/ 1268619 w 1876620"/>
                  <a:gd name="connsiteY23" fmla="*/ 1180580 h 1659811"/>
                  <a:gd name="connsiteX24" fmla="*/ 1356311 w 1876620"/>
                  <a:gd name="connsiteY24" fmla="*/ 1215645 h 1659811"/>
                  <a:gd name="connsiteX25" fmla="*/ 1391388 w 1876620"/>
                  <a:gd name="connsiteY25" fmla="*/ 1274088 h 1659811"/>
                  <a:gd name="connsiteX26" fmla="*/ 1461542 w 1876620"/>
                  <a:gd name="connsiteY26" fmla="*/ 1314998 h 1659811"/>
                  <a:gd name="connsiteX27" fmla="*/ 1508312 w 1876620"/>
                  <a:gd name="connsiteY27" fmla="*/ 1437728 h 1659811"/>
                  <a:gd name="connsiteX28" fmla="*/ 1590158 w 1876620"/>
                  <a:gd name="connsiteY28" fmla="*/ 1466950 h 1659811"/>
                  <a:gd name="connsiteX29" fmla="*/ 1590158 w 1876620"/>
                  <a:gd name="connsiteY29" fmla="*/ 1554614 h 1659811"/>
                  <a:gd name="connsiteX30" fmla="*/ 1426465 w 1876620"/>
                  <a:gd name="connsiteY30" fmla="*/ 1554614 h 1659811"/>
                  <a:gd name="connsiteX31" fmla="*/ 1368004 w 1876620"/>
                  <a:gd name="connsiteY31" fmla="*/ 1613057 h 1659811"/>
                  <a:gd name="connsiteX32" fmla="*/ 1309542 w 1876620"/>
                  <a:gd name="connsiteY32" fmla="*/ 1642278 h 1659811"/>
                  <a:gd name="connsiteX33" fmla="*/ 1023080 w 1876620"/>
                  <a:gd name="connsiteY33" fmla="*/ 1659811 h 1659811"/>
                  <a:gd name="connsiteX34" fmla="*/ 888618 w 1876620"/>
                  <a:gd name="connsiteY34" fmla="*/ 1548770 h 1659811"/>
                  <a:gd name="connsiteX35" fmla="*/ 853541 w 1876620"/>
                  <a:gd name="connsiteY35" fmla="*/ 1572147 h 1659811"/>
                  <a:gd name="connsiteX36" fmla="*/ 783387 w 1876620"/>
                  <a:gd name="connsiteY36" fmla="*/ 1560458 h 1659811"/>
                  <a:gd name="connsiteX37" fmla="*/ 754156 w 1876620"/>
                  <a:gd name="connsiteY37" fmla="*/ 1583835 h 1659811"/>
                  <a:gd name="connsiteX38" fmla="*/ 701540 w 1876620"/>
                  <a:gd name="connsiteY38" fmla="*/ 1560458 h 1659811"/>
                  <a:gd name="connsiteX39" fmla="*/ 643079 w 1876620"/>
                  <a:gd name="connsiteY39" fmla="*/ 1490327 h 1659811"/>
                  <a:gd name="connsiteX40" fmla="*/ 619694 w 1876620"/>
                  <a:gd name="connsiteY40" fmla="*/ 1431884 h 1659811"/>
                  <a:gd name="connsiteX41" fmla="*/ 543694 w 1876620"/>
                  <a:gd name="connsiteY41" fmla="*/ 1379285 h 1659811"/>
                  <a:gd name="connsiteX42" fmla="*/ 502771 w 1876620"/>
                  <a:gd name="connsiteY42" fmla="*/ 1291621 h 1659811"/>
                  <a:gd name="connsiteX43" fmla="*/ 385847 w 1876620"/>
                  <a:gd name="connsiteY43" fmla="*/ 1215645 h 1659811"/>
                  <a:gd name="connsiteX44" fmla="*/ 374155 w 1876620"/>
                  <a:gd name="connsiteY44" fmla="*/ 1157202 h 1659811"/>
                  <a:gd name="connsiteX45" fmla="*/ 307053 w 1876620"/>
                  <a:gd name="connsiteY45" fmla="*/ 1134842 h 1659811"/>
                  <a:gd name="connsiteX46" fmla="*/ 328596 w 1876620"/>
                  <a:gd name="connsiteY46" fmla="*/ 1070396 h 1659811"/>
                  <a:gd name="connsiteX47" fmla="*/ 393152 w 1876620"/>
                  <a:gd name="connsiteY47" fmla="*/ 955683 h 1659811"/>
                  <a:gd name="connsiteX48" fmla="*/ 490361 w 1876620"/>
                  <a:gd name="connsiteY48" fmla="*/ 969863 h 1659811"/>
                  <a:gd name="connsiteX49" fmla="*/ 526955 w 1876620"/>
                  <a:gd name="connsiteY49" fmla="*/ 1027310 h 1659811"/>
                  <a:gd name="connsiteX50" fmla="*/ 695851 w 1876620"/>
                  <a:gd name="connsiteY50" fmla="*/ 1005313 h 1659811"/>
                  <a:gd name="connsiteX51" fmla="*/ 709738 w 1876620"/>
                  <a:gd name="connsiteY51" fmla="*/ 1045126 h 1659811"/>
                  <a:gd name="connsiteX52" fmla="*/ 780111 w 1876620"/>
                  <a:gd name="connsiteY52" fmla="*/ 1041309 h 1659811"/>
                  <a:gd name="connsiteX53" fmla="*/ 830405 w 1876620"/>
                  <a:gd name="connsiteY53" fmla="*/ 995678 h 1659811"/>
                  <a:gd name="connsiteX54" fmla="*/ 883325 w 1876620"/>
                  <a:gd name="connsiteY54" fmla="*/ 993678 h 1659811"/>
                  <a:gd name="connsiteX55" fmla="*/ 882012 w 1876620"/>
                  <a:gd name="connsiteY55" fmla="*/ 960047 h 1659811"/>
                  <a:gd name="connsiteX56" fmla="*/ 933806 w 1876620"/>
                  <a:gd name="connsiteY56" fmla="*/ 939322 h 1659811"/>
                  <a:gd name="connsiteX57" fmla="*/ 1044527 w 1876620"/>
                  <a:gd name="connsiteY57" fmla="*/ 1012040 h 1659811"/>
                  <a:gd name="connsiteX58" fmla="*/ 1166695 w 1876620"/>
                  <a:gd name="connsiteY58" fmla="*/ 870422 h 1659811"/>
                  <a:gd name="connsiteX59" fmla="*/ 1172512 w 1876620"/>
                  <a:gd name="connsiteY59" fmla="*/ 775889 h 1659811"/>
                  <a:gd name="connsiteX60" fmla="*/ 1211546 w 1876620"/>
                  <a:gd name="connsiteY60" fmla="*/ 767163 h 1659811"/>
                  <a:gd name="connsiteX61" fmla="*/ 1219803 w 1876620"/>
                  <a:gd name="connsiteY61" fmla="*/ 728804 h 1659811"/>
                  <a:gd name="connsiteX62" fmla="*/ 1223334 w 1876620"/>
                  <a:gd name="connsiteY62" fmla="*/ 722422 h 1659811"/>
                  <a:gd name="connsiteX63" fmla="*/ 47245 w 1876620"/>
                  <a:gd name="connsiteY63" fmla="*/ 627746 h 1659811"/>
                  <a:gd name="connsiteX64" fmla="*/ 58551 w 1876620"/>
                  <a:gd name="connsiteY64" fmla="*/ 683901 h 1659811"/>
                  <a:gd name="connsiteX65" fmla="*/ 70524 w 1876620"/>
                  <a:gd name="connsiteY65" fmla="*/ 706726 h 1659811"/>
                  <a:gd name="connsiteX66" fmla="*/ 58462 w 1876620"/>
                  <a:gd name="connsiteY66" fmla="*/ 683815 h 1659811"/>
                  <a:gd name="connsiteX67" fmla="*/ 47245 w 1876620"/>
                  <a:gd name="connsiteY67" fmla="*/ 627746 h 1659811"/>
                  <a:gd name="connsiteX68" fmla="*/ 46728 w 1876620"/>
                  <a:gd name="connsiteY68" fmla="*/ 625181 h 1659811"/>
                  <a:gd name="connsiteX69" fmla="*/ 46767 w 1876620"/>
                  <a:gd name="connsiteY69" fmla="*/ 625373 h 1659811"/>
                  <a:gd name="connsiteX70" fmla="*/ 0 w 1876620"/>
                  <a:gd name="connsiteY70" fmla="*/ 631217 h 1659811"/>
                  <a:gd name="connsiteX71" fmla="*/ 0 w 1876620"/>
                  <a:gd name="connsiteY71" fmla="*/ 630999 h 1659811"/>
                  <a:gd name="connsiteX72" fmla="*/ 46728 w 1876620"/>
                  <a:gd name="connsiteY72" fmla="*/ 625181 h 1659811"/>
                  <a:gd name="connsiteX73" fmla="*/ 29250 w 1876620"/>
                  <a:gd name="connsiteY73" fmla="*/ 490929 h 1659811"/>
                  <a:gd name="connsiteX74" fmla="*/ 16836 w 1876620"/>
                  <a:gd name="connsiteY74" fmla="*/ 535562 h 1659811"/>
                  <a:gd name="connsiteX75" fmla="*/ 29231 w 1876620"/>
                  <a:gd name="connsiteY75" fmla="*/ 490954 h 1659811"/>
                  <a:gd name="connsiteX76" fmla="*/ 29250 w 1876620"/>
                  <a:gd name="connsiteY76" fmla="*/ 490929 h 1659811"/>
                  <a:gd name="connsiteX77" fmla="*/ 1876578 w 1876620"/>
                  <a:gd name="connsiteY77" fmla="*/ 0 h 1659811"/>
                  <a:gd name="connsiteX78" fmla="*/ 1876620 w 1876620"/>
                  <a:gd name="connsiteY78" fmla="*/ 34 h 1659811"/>
                  <a:gd name="connsiteX79" fmla="*/ 1871955 w 1876620"/>
                  <a:gd name="connsiteY79" fmla="*/ 21021 h 1659811"/>
                  <a:gd name="connsiteX80" fmla="*/ 1876578 w 1876620"/>
                  <a:gd name="connsiteY80" fmla="*/ 0 h 1659811"/>
                  <a:gd name="connsiteX0" fmla="*/ 187078 w 1876620"/>
                  <a:gd name="connsiteY0" fmla="*/ 929299 h 1659811"/>
                  <a:gd name="connsiteX1" fmla="*/ 187099 w 1876620"/>
                  <a:gd name="connsiteY1" fmla="*/ 929323 h 1659811"/>
                  <a:gd name="connsiteX2" fmla="*/ 187099 w 1876620"/>
                  <a:gd name="connsiteY2" fmla="*/ 1063669 h 1659811"/>
                  <a:gd name="connsiteX3" fmla="*/ 257285 w 1876620"/>
                  <a:gd name="connsiteY3" fmla="*/ 1092756 h 1659811"/>
                  <a:gd name="connsiteX4" fmla="*/ 266370 w 1876620"/>
                  <a:gd name="connsiteY4" fmla="*/ 1115754 h 1659811"/>
                  <a:gd name="connsiteX5" fmla="*/ 257232 w 1876620"/>
                  <a:gd name="connsiteY5" fmla="*/ 1092915 h 1659811"/>
                  <a:gd name="connsiteX6" fmla="*/ 187078 w 1876620"/>
                  <a:gd name="connsiteY6" fmla="*/ 1063694 h 1659811"/>
                  <a:gd name="connsiteX7" fmla="*/ 187078 w 1876620"/>
                  <a:gd name="connsiteY7" fmla="*/ 929299 h 1659811"/>
                  <a:gd name="connsiteX8" fmla="*/ 116822 w 1876620"/>
                  <a:gd name="connsiteY8" fmla="*/ 794984 h 1659811"/>
                  <a:gd name="connsiteX9" fmla="*/ 116914 w 1876620"/>
                  <a:gd name="connsiteY9" fmla="*/ 795159 h 1659811"/>
                  <a:gd name="connsiteX10" fmla="*/ 93566 w 1876620"/>
                  <a:gd name="connsiteY10" fmla="*/ 824109 h 1659811"/>
                  <a:gd name="connsiteX11" fmla="*/ 93539 w 1876620"/>
                  <a:gd name="connsiteY11" fmla="*/ 824078 h 1659811"/>
                  <a:gd name="connsiteX12" fmla="*/ 116822 w 1876620"/>
                  <a:gd name="connsiteY12" fmla="*/ 794984 h 1659811"/>
                  <a:gd name="connsiteX13" fmla="*/ 1223334 w 1876620"/>
                  <a:gd name="connsiteY13" fmla="*/ 722422 h 1659811"/>
                  <a:gd name="connsiteX14" fmla="*/ 1263341 w 1876620"/>
                  <a:gd name="connsiteY14" fmla="*/ 722805 h 1659811"/>
                  <a:gd name="connsiteX15" fmla="*/ 1259025 w 1876620"/>
                  <a:gd name="connsiteY15" fmla="*/ 923506 h 1659811"/>
                  <a:gd name="connsiteX16" fmla="*/ 1321891 w 1876620"/>
                  <a:gd name="connsiteY16" fmla="*/ 929323 h 1659811"/>
                  <a:gd name="connsiteX17" fmla="*/ 1336154 w 1876620"/>
                  <a:gd name="connsiteY17" fmla="*/ 1024583 h 1659811"/>
                  <a:gd name="connsiteX18" fmla="*/ 1390200 w 1876620"/>
                  <a:gd name="connsiteY18" fmla="*/ 1016766 h 1659811"/>
                  <a:gd name="connsiteX19" fmla="*/ 1402172 w 1876620"/>
                  <a:gd name="connsiteY19" fmla="*/ 893417 h 1659811"/>
                  <a:gd name="connsiteX20" fmla="*/ 1385542 w 1876620"/>
                  <a:gd name="connsiteY20" fmla="*/ 1092915 h 1659811"/>
                  <a:gd name="connsiteX21" fmla="*/ 1350465 w 1876620"/>
                  <a:gd name="connsiteY21" fmla="*/ 1122137 h 1659811"/>
                  <a:gd name="connsiteX22" fmla="*/ 1286157 w 1876620"/>
                  <a:gd name="connsiteY22" fmla="*/ 1122137 h 1659811"/>
                  <a:gd name="connsiteX23" fmla="*/ 1268619 w 1876620"/>
                  <a:gd name="connsiteY23" fmla="*/ 1180580 h 1659811"/>
                  <a:gd name="connsiteX24" fmla="*/ 1356311 w 1876620"/>
                  <a:gd name="connsiteY24" fmla="*/ 1215645 h 1659811"/>
                  <a:gd name="connsiteX25" fmla="*/ 1391388 w 1876620"/>
                  <a:gd name="connsiteY25" fmla="*/ 1274088 h 1659811"/>
                  <a:gd name="connsiteX26" fmla="*/ 1461542 w 1876620"/>
                  <a:gd name="connsiteY26" fmla="*/ 1314998 h 1659811"/>
                  <a:gd name="connsiteX27" fmla="*/ 1508312 w 1876620"/>
                  <a:gd name="connsiteY27" fmla="*/ 1437728 h 1659811"/>
                  <a:gd name="connsiteX28" fmla="*/ 1590158 w 1876620"/>
                  <a:gd name="connsiteY28" fmla="*/ 1466950 h 1659811"/>
                  <a:gd name="connsiteX29" fmla="*/ 1590158 w 1876620"/>
                  <a:gd name="connsiteY29" fmla="*/ 1554614 h 1659811"/>
                  <a:gd name="connsiteX30" fmla="*/ 1426465 w 1876620"/>
                  <a:gd name="connsiteY30" fmla="*/ 1554614 h 1659811"/>
                  <a:gd name="connsiteX31" fmla="*/ 1368004 w 1876620"/>
                  <a:gd name="connsiteY31" fmla="*/ 1613057 h 1659811"/>
                  <a:gd name="connsiteX32" fmla="*/ 1309542 w 1876620"/>
                  <a:gd name="connsiteY32" fmla="*/ 1642278 h 1659811"/>
                  <a:gd name="connsiteX33" fmla="*/ 1023080 w 1876620"/>
                  <a:gd name="connsiteY33" fmla="*/ 1659811 h 1659811"/>
                  <a:gd name="connsiteX34" fmla="*/ 888618 w 1876620"/>
                  <a:gd name="connsiteY34" fmla="*/ 1548770 h 1659811"/>
                  <a:gd name="connsiteX35" fmla="*/ 853541 w 1876620"/>
                  <a:gd name="connsiteY35" fmla="*/ 1572147 h 1659811"/>
                  <a:gd name="connsiteX36" fmla="*/ 783387 w 1876620"/>
                  <a:gd name="connsiteY36" fmla="*/ 1560458 h 1659811"/>
                  <a:gd name="connsiteX37" fmla="*/ 754156 w 1876620"/>
                  <a:gd name="connsiteY37" fmla="*/ 1583835 h 1659811"/>
                  <a:gd name="connsiteX38" fmla="*/ 701540 w 1876620"/>
                  <a:gd name="connsiteY38" fmla="*/ 1560458 h 1659811"/>
                  <a:gd name="connsiteX39" fmla="*/ 643079 w 1876620"/>
                  <a:gd name="connsiteY39" fmla="*/ 1490327 h 1659811"/>
                  <a:gd name="connsiteX40" fmla="*/ 619694 w 1876620"/>
                  <a:gd name="connsiteY40" fmla="*/ 1431884 h 1659811"/>
                  <a:gd name="connsiteX41" fmla="*/ 543694 w 1876620"/>
                  <a:gd name="connsiteY41" fmla="*/ 1379285 h 1659811"/>
                  <a:gd name="connsiteX42" fmla="*/ 502771 w 1876620"/>
                  <a:gd name="connsiteY42" fmla="*/ 1291621 h 1659811"/>
                  <a:gd name="connsiteX43" fmla="*/ 385847 w 1876620"/>
                  <a:gd name="connsiteY43" fmla="*/ 1215645 h 1659811"/>
                  <a:gd name="connsiteX44" fmla="*/ 374155 w 1876620"/>
                  <a:gd name="connsiteY44" fmla="*/ 1157202 h 1659811"/>
                  <a:gd name="connsiteX45" fmla="*/ 307053 w 1876620"/>
                  <a:gd name="connsiteY45" fmla="*/ 1134842 h 1659811"/>
                  <a:gd name="connsiteX46" fmla="*/ 328596 w 1876620"/>
                  <a:gd name="connsiteY46" fmla="*/ 1070396 h 1659811"/>
                  <a:gd name="connsiteX47" fmla="*/ 393152 w 1876620"/>
                  <a:gd name="connsiteY47" fmla="*/ 955683 h 1659811"/>
                  <a:gd name="connsiteX48" fmla="*/ 490361 w 1876620"/>
                  <a:gd name="connsiteY48" fmla="*/ 969863 h 1659811"/>
                  <a:gd name="connsiteX49" fmla="*/ 526955 w 1876620"/>
                  <a:gd name="connsiteY49" fmla="*/ 1027310 h 1659811"/>
                  <a:gd name="connsiteX50" fmla="*/ 695851 w 1876620"/>
                  <a:gd name="connsiteY50" fmla="*/ 1005313 h 1659811"/>
                  <a:gd name="connsiteX51" fmla="*/ 709738 w 1876620"/>
                  <a:gd name="connsiteY51" fmla="*/ 1045126 h 1659811"/>
                  <a:gd name="connsiteX52" fmla="*/ 780111 w 1876620"/>
                  <a:gd name="connsiteY52" fmla="*/ 1041309 h 1659811"/>
                  <a:gd name="connsiteX53" fmla="*/ 830405 w 1876620"/>
                  <a:gd name="connsiteY53" fmla="*/ 995678 h 1659811"/>
                  <a:gd name="connsiteX54" fmla="*/ 883325 w 1876620"/>
                  <a:gd name="connsiteY54" fmla="*/ 993678 h 1659811"/>
                  <a:gd name="connsiteX55" fmla="*/ 882012 w 1876620"/>
                  <a:gd name="connsiteY55" fmla="*/ 960047 h 1659811"/>
                  <a:gd name="connsiteX56" fmla="*/ 933806 w 1876620"/>
                  <a:gd name="connsiteY56" fmla="*/ 939322 h 1659811"/>
                  <a:gd name="connsiteX57" fmla="*/ 1044527 w 1876620"/>
                  <a:gd name="connsiteY57" fmla="*/ 1012040 h 1659811"/>
                  <a:gd name="connsiteX58" fmla="*/ 1166695 w 1876620"/>
                  <a:gd name="connsiteY58" fmla="*/ 870422 h 1659811"/>
                  <a:gd name="connsiteX59" fmla="*/ 1172512 w 1876620"/>
                  <a:gd name="connsiteY59" fmla="*/ 775889 h 1659811"/>
                  <a:gd name="connsiteX60" fmla="*/ 1211546 w 1876620"/>
                  <a:gd name="connsiteY60" fmla="*/ 767163 h 1659811"/>
                  <a:gd name="connsiteX61" fmla="*/ 1219803 w 1876620"/>
                  <a:gd name="connsiteY61" fmla="*/ 728804 h 1659811"/>
                  <a:gd name="connsiteX62" fmla="*/ 1223334 w 1876620"/>
                  <a:gd name="connsiteY62" fmla="*/ 722422 h 1659811"/>
                  <a:gd name="connsiteX63" fmla="*/ 47245 w 1876620"/>
                  <a:gd name="connsiteY63" fmla="*/ 627746 h 1659811"/>
                  <a:gd name="connsiteX64" fmla="*/ 58551 w 1876620"/>
                  <a:gd name="connsiteY64" fmla="*/ 683901 h 1659811"/>
                  <a:gd name="connsiteX65" fmla="*/ 70524 w 1876620"/>
                  <a:gd name="connsiteY65" fmla="*/ 706726 h 1659811"/>
                  <a:gd name="connsiteX66" fmla="*/ 58462 w 1876620"/>
                  <a:gd name="connsiteY66" fmla="*/ 683815 h 1659811"/>
                  <a:gd name="connsiteX67" fmla="*/ 47245 w 1876620"/>
                  <a:gd name="connsiteY67" fmla="*/ 627746 h 1659811"/>
                  <a:gd name="connsiteX68" fmla="*/ 46728 w 1876620"/>
                  <a:gd name="connsiteY68" fmla="*/ 625181 h 1659811"/>
                  <a:gd name="connsiteX69" fmla="*/ 46767 w 1876620"/>
                  <a:gd name="connsiteY69" fmla="*/ 625373 h 1659811"/>
                  <a:gd name="connsiteX70" fmla="*/ 0 w 1876620"/>
                  <a:gd name="connsiteY70" fmla="*/ 631217 h 1659811"/>
                  <a:gd name="connsiteX71" fmla="*/ 0 w 1876620"/>
                  <a:gd name="connsiteY71" fmla="*/ 630999 h 1659811"/>
                  <a:gd name="connsiteX72" fmla="*/ 46728 w 1876620"/>
                  <a:gd name="connsiteY72" fmla="*/ 625181 h 1659811"/>
                  <a:gd name="connsiteX73" fmla="*/ 29231 w 1876620"/>
                  <a:gd name="connsiteY73" fmla="*/ 490954 h 1659811"/>
                  <a:gd name="connsiteX74" fmla="*/ 16836 w 1876620"/>
                  <a:gd name="connsiteY74" fmla="*/ 535562 h 1659811"/>
                  <a:gd name="connsiteX75" fmla="*/ 29231 w 1876620"/>
                  <a:gd name="connsiteY75" fmla="*/ 490954 h 1659811"/>
                  <a:gd name="connsiteX76" fmla="*/ 1876578 w 1876620"/>
                  <a:gd name="connsiteY76" fmla="*/ 0 h 1659811"/>
                  <a:gd name="connsiteX77" fmla="*/ 1876620 w 1876620"/>
                  <a:gd name="connsiteY77" fmla="*/ 34 h 1659811"/>
                  <a:gd name="connsiteX78" fmla="*/ 1871955 w 1876620"/>
                  <a:gd name="connsiteY78" fmla="*/ 21021 h 1659811"/>
                  <a:gd name="connsiteX79" fmla="*/ 1876578 w 1876620"/>
                  <a:gd name="connsiteY79" fmla="*/ 0 h 1659811"/>
                  <a:gd name="connsiteX0" fmla="*/ 187078 w 1876620"/>
                  <a:gd name="connsiteY0" fmla="*/ 929299 h 1659811"/>
                  <a:gd name="connsiteX1" fmla="*/ 187099 w 1876620"/>
                  <a:gd name="connsiteY1" fmla="*/ 929323 h 1659811"/>
                  <a:gd name="connsiteX2" fmla="*/ 187099 w 1876620"/>
                  <a:gd name="connsiteY2" fmla="*/ 1063669 h 1659811"/>
                  <a:gd name="connsiteX3" fmla="*/ 257285 w 1876620"/>
                  <a:gd name="connsiteY3" fmla="*/ 1092756 h 1659811"/>
                  <a:gd name="connsiteX4" fmla="*/ 266370 w 1876620"/>
                  <a:gd name="connsiteY4" fmla="*/ 1115754 h 1659811"/>
                  <a:gd name="connsiteX5" fmla="*/ 257232 w 1876620"/>
                  <a:gd name="connsiteY5" fmla="*/ 1092915 h 1659811"/>
                  <a:gd name="connsiteX6" fmla="*/ 187078 w 1876620"/>
                  <a:gd name="connsiteY6" fmla="*/ 1063694 h 1659811"/>
                  <a:gd name="connsiteX7" fmla="*/ 187078 w 1876620"/>
                  <a:gd name="connsiteY7" fmla="*/ 929299 h 1659811"/>
                  <a:gd name="connsiteX8" fmla="*/ 116822 w 1876620"/>
                  <a:gd name="connsiteY8" fmla="*/ 794984 h 1659811"/>
                  <a:gd name="connsiteX9" fmla="*/ 116914 w 1876620"/>
                  <a:gd name="connsiteY9" fmla="*/ 795159 h 1659811"/>
                  <a:gd name="connsiteX10" fmla="*/ 93566 w 1876620"/>
                  <a:gd name="connsiteY10" fmla="*/ 824109 h 1659811"/>
                  <a:gd name="connsiteX11" fmla="*/ 93539 w 1876620"/>
                  <a:gd name="connsiteY11" fmla="*/ 824078 h 1659811"/>
                  <a:gd name="connsiteX12" fmla="*/ 116822 w 1876620"/>
                  <a:gd name="connsiteY12" fmla="*/ 794984 h 1659811"/>
                  <a:gd name="connsiteX13" fmla="*/ 1223334 w 1876620"/>
                  <a:gd name="connsiteY13" fmla="*/ 722422 h 1659811"/>
                  <a:gd name="connsiteX14" fmla="*/ 1263341 w 1876620"/>
                  <a:gd name="connsiteY14" fmla="*/ 722805 h 1659811"/>
                  <a:gd name="connsiteX15" fmla="*/ 1259025 w 1876620"/>
                  <a:gd name="connsiteY15" fmla="*/ 923506 h 1659811"/>
                  <a:gd name="connsiteX16" fmla="*/ 1321891 w 1876620"/>
                  <a:gd name="connsiteY16" fmla="*/ 929323 h 1659811"/>
                  <a:gd name="connsiteX17" fmla="*/ 1336154 w 1876620"/>
                  <a:gd name="connsiteY17" fmla="*/ 1024583 h 1659811"/>
                  <a:gd name="connsiteX18" fmla="*/ 1390200 w 1876620"/>
                  <a:gd name="connsiteY18" fmla="*/ 1016766 h 1659811"/>
                  <a:gd name="connsiteX19" fmla="*/ 1402172 w 1876620"/>
                  <a:gd name="connsiteY19" fmla="*/ 893417 h 1659811"/>
                  <a:gd name="connsiteX20" fmla="*/ 1385542 w 1876620"/>
                  <a:gd name="connsiteY20" fmla="*/ 1092915 h 1659811"/>
                  <a:gd name="connsiteX21" fmla="*/ 1350465 w 1876620"/>
                  <a:gd name="connsiteY21" fmla="*/ 1122137 h 1659811"/>
                  <a:gd name="connsiteX22" fmla="*/ 1286157 w 1876620"/>
                  <a:gd name="connsiteY22" fmla="*/ 1122137 h 1659811"/>
                  <a:gd name="connsiteX23" fmla="*/ 1268619 w 1876620"/>
                  <a:gd name="connsiteY23" fmla="*/ 1180580 h 1659811"/>
                  <a:gd name="connsiteX24" fmla="*/ 1356311 w 1876620"/>
                  <a:gd name="connsiteY24" fmla="*/ 1215645 h 1659811"/>
                  <a:gd name="connsiteX25" fmla="*/ 1391388 w 1876620"/>
                  <a:gd name="connsiteY25" fmla="*/ 1274088 h 1659811"/>
                  <a:gd name="connsiteX26" fmla="*/ 1461542 w 1876620"/>
                  <a:gd name="connsiteY26" fmla="*/ 1314998 h 1659811"/>
                  <a:gd name="connsiteX27" fmla="*/ 1508312 w 1876620"/>
                  <a:gd name="connsiteY27" fmla="*/ 1437728 h 1659811"/>
                  <a:gd name="connsiteX28" fmla="*/ 1590158 w 1876620"/>
                  <a:gd name="connsiteY28" fmla="*/ 1466950 h 1659811"/>
                  <a:gd name="connsiteX29" fmla="*/ 1590158 w 1876620"/>
                  <a:gd name="connsiteY29" fmla="*/ 1554614 h 1659811"/>
                  <a:gd name="connsiteX30" fmla="*/ 1426465 w 1876620"/>
                  <a:gd name="connsiteY30" fmla="*/ 1554614 h 1659811"/>
                  <a:gd name="connsiteX31" fmla="*/ 1368004 w 1876620"/>
                  <a:gd name="connsiteY31" fmla="*/ 1613057 h 1659811"/>
                  <a:gd name="connsiteX32" fmla="*/ 1309542 w 1876620"/>
                  <a:gd name="connsiteY32" fmla="*/ 1642278 h 1659811"/>
                  <a:gd name="connsiteX33" fmla="*/ 1023080 w 1876620"/>
                  <a:gd name="connsiteY33" fmla="*/ 1659811 h 1659811"/>
                  <a:gd name="connsiteX34" fmla="*/ 888618 w 1876620"/>
                  <a:gd name="connsiteY34" fmla="*/ 1548770 h 1659811"/>
                  <a:gd name="connsiteX35" fmla="*/ 853541 w 1876620"/>
                  <a:gd name="connsiteY35" fmla="*/ 1572147 h 1659811"/>
                  <a:gd name="connsiteX36" fmla="*/ 783387 w 1876620"/>
                  <a:gd name="connsiteY36" fmla="*/ 1560458 h 1659811"/>
                  <a:gd name="connsiteX37" fmla="*/ 754156 w 1876620"/>
                  <a:gd name="connsiteY37" fmla="*/ 1583835 h 1659811"/>
                  <a:gd name="connsiteX38" fmla="*/ 701540 w 1876620"/>
                  <a:gd name="connsiteY38" fmla="*/ 1560458 h 1659811"/>
                  <a:gd name="connsiteX39" fmla="*/ 643079 w 1876620"/>
                  <a:gd name="connsiteY39" fmla="*/ 1490327 h 1659811"/>
                  <a:gd name="connsiteX40" fmla="*/ 619694 w 1876620"/>
                  <a:gd name="connsiteY40" fmla="*/ 1431884 h 1659811"/>
                  <a:gd name="connsiteX41" fmla="*/ 543694 w 1876620"/>
                  <a:gd name="connsiteY41" fmla="*/ 1379285 h 1659811"/>
                  <a:gd name="connsiteX42" fmla="*/ 502771 w 1876620"/>
                  <a:gd name="connsiteY42" fmla="*/ 1291621 h 1659811"/>
                  <a:gd name="connsiteX43" fmla="*/ 385847 w 1876620"/>
                  <a:gd name="connsiteY43" fmla="*/ 1215645 h 1659811"/>
                  <a:gd name="connsiteX44" fmla="*/ 374155 w 1876620"/>
                  <a:gd name="connsiteY44" fmla="*/ 1157202 h 1659811"/>
                  <a:gd name="connsiteX45" fmla="*/ 307053 w 1876620"/>
                  <a:gd name="connsiteY45" fmla="*/ 1134842 h 1659811"/>
                  <a:gd name="connsiteX46" fmla="*/ 328596 w 1876620"/>
                  <a:gd name="connsiteY46" fmla="*/ 1070396 h 1659811"/>
                  <a:gd name="connsiteX47" fmla="*/ 393152 w 1876620"/>
                  <a:gd name="connsiteY47" fmla="*/ 955683 h 1659811"/>
                  <a:gd name="connsiteX48" fmla="*/ 490361 w 1876620"/>
                  <a:gd name="connsiteY48" fmla="*/ 969863 h 1659811"/>
                  <a:gd name="connsiteX49" fmla="*/ 526955 w 1876620"/>
                  <a:gd name="connsiteY49" fmla="*/ 1027310 h 1659811"/>
                  <a:gd name="connsiteX50" fmla="*/ 695851 w 1876620"/>
                  <a:gd name="connsiteY50" fmla="*/ 1005313 h 1659811"/>
                  <a:gd name="connsiteX51" fmla="*/ 709738 w 1876620"/>
                  <a:gd name="connsiteY51" fmla="*/ 1045126 h 1659811"/>
                  <a:gd name="connsiteX52" fmla="*/ 780111 w 1876620"/>
                  <a:gd name="connsiteY52" fmla="*/ 1041309 h 1659811"/>
                  <a:gd name="connsiteX53" fmla="*/ 830405 w 1876620"/>
                  <a:gd name="connsiteY53" fmla="*/ 995678 h 1659811"/>
                  <a:gd name="connsiteX54" fmla="*/ 883325 w 1876620"/>
                  <a:gd name="connsiteY54" fmla="*/ 993678 h 1659811"/>
                  <a:gd name="connsiteX55" fmla="*/ 882012 w 1876620"/>
                  <a:gd name="connsiteY55" fmla="*/ 960047 h 1659811"/>
                  <a:gd name="connsiteX56" fmla="*/ 933806 w 1876620"/>
                  <a:gd name="connsiteY56" fmla="*/ 939322 h 1659811"/>
                  <a:gd name="connsiteX57" fmla="*/ 1044527 w 1876620"/>
                  <a:gd name="connsiteY57" fmla="*/ 1012040 h 1659811"/>
                  <a:gd name="connsiteX58" fmla="*/ 1166695 w 1876620"/>
                  <a:gd name="connsiteY58" fmla="*/ 870422 h 1659811"/>
                  <a:gd name="connsiteX59" fmla="*/ 1172512 w 1876620"/>
                  <a:gd name="connsiteY59" fmla="*/ 775889 h 1659811"/>
                  <a:gd name="connsiteX60" fmla="*/ 1211546 w 1876620"/>
                  <a:gd name="connsiteY60" fmla="*/ 767163 h 1659811"/>
                  <a:gd name="connsiteX61" fmla="*/ 1219803 w 1876620"/>
                  <a:gd name="connsiteY61" fmla="*/ 728804 h 1659811"/>
                  <a:gd name="connsiteX62" fmla="*/ 1223334 w 1876620"/>
                  <a:gd name="connsiteY62" fmla="*/ 722422 h 1659811"/>
                  <a:gd name="connsiteX63" fmla="*/ 47245 w 1876620"/>
                  <a:gd name="connsiteY63" fmla="*/ 627746 h 1659811"/>
                  <a:gd name="connsiteX64" fmla="*/ 58551 w 1876620"/>
                  <a:gd name="connsiteY64" fmla="*/ 683901 h 1659811"/>
                  <a:gd name="connsiteX65" fmla="*/ 70524 w 1876620"/>
                  <a:gd name="connsiteY65" fmla="*/ 706726 h 1659811"/>
                  <a:gd name="connsiteX66" fmla="*/ 58462 w 1876620"/>
                  <a:gd name="connsiteY66" fmla="*/ 683815 h 1659811"/>
                  <a:gd name="connsiteX67" fmla="*/ 47245 w 1876620"/>
                  <a:gd name="connsiteY67" fmla="*/ 627746 h 1659811"/>
                  <a:gd name="connsiteX68" fmla="*/ 46728 w 1876620"/>
                  <a:gd name="connsiteY68" fmla="*/ 625181 h 1659811"/>
                  <a:gd name="connsiteX69" fmla="*/ 46767 w 1876620"/>
                  <a:gd name="connsiteY69" fmla="*/ 625373 h 1659811"/>
                  <a:gd name="connsiteX70" fmla="*/ 0 w 1876620"/>
                  <a:gd name="connsiteY70" fmla="*/ 631217 h 1659811"/>
                  <a:gd name="connsiteX71" fmla="*/ 0 w 1876620"/>
                  <a:gd name="connsiteY71" fmla="*/ 630999 h 1659811"/>
                  <a:gd name="connsiteX72" fmla="*/ 46728 w 1876620"/>
                  <a:gd name="connsiteY72" fmla="*/ 625181 h 1659811"/>
                  <a:gd name="connsiteX73" fmla="*/ 1876578 w 1876620"/>
                  <a:gd name="connsiteY73" fmla="*/ 0 h 1659811"/>
                  <a:gd name="connsiteX74" fmla="*/ 1876620 w 1876620"/>
                  <a:gd name="connsiteY74" fmla="*/ 34 h 1659811"/>
                  <a:gd name="connsiteX75" fmla="*/ 1871955 w 1876620"/>
                  <a:gd name="connsiteY75" fmla="*/ 21021 h 1659811"/>
                  <a:gd name="connsiteX76" fmla="*/ 1876578 w 1876620"/>
                  <a:gd name="connsiteY76" fmla="*/ 0 h 1659811"/>
                  <a:gd name="connsiteX0" fmla="*/ 187078 w 1876620"/>
                  <a:gd name="connsiteY0" fmla="*/ 929299 h 1659811"/>
                  <a:gd name="connsiteX1" fmla="*/ 187099 w 1876620"/>
                  <a:gd name="connsiteY1" fmla="*/ 929323 h 1659811"/>
                  <a:gd name="connsiteX2" fmla="*/ 187099 w 1876620"/>
                  <a:gd name="connsiteY2" fmla="*/ 1063669 h 1659811"/>
                  <a:gd name="connsiteX3" fmla="*/ 257285 w 1876620"/>
                  <a:gd name="connsiteY3" fmla="*/ 1092756 h 1659811"/>
                  <a:gd name="connsiteX4" fmla="*/ 266370 w 1876620"/>
                  <a:gd name="connsiteY4" fmla="*/ 1115754 h 1659811"/>
                  <a:gd name="connsiteX5" fmla="*/ 257232 w 1876620"/>
                  <a:gd name="connsiteY5" fmla="*/ 1092915 h 1659811"/>
                  <a:gd name="connsiteX6" fmla="*/ 187078 w 1876620"/>
                  <a:gd name="connsiteY6" fmla="*/ 1063694 h 1659811"/>
                  <a:gd name="connsiteX7" fmla="*/ 187078 w 1876620"/>
                  <a:gd name="connsiteY7" fmla="*/ 929299 h 1659811"/>
                  <a:gd name="connsiteX8" fmla="*/ 116822 w 1876620"/>
                  <a:gd name="connsiteY8" fmla="*/ 794984 h 1659811"/>
                  <a:gd name="connsiteX9" fmla="*/ 116914 w 1876620"/>
                  <a:gd name="connsiteY9" fmla="*/ 795159 h 1659811"/>
                  <a:gd name="connsiteX10" fmla="*/ 93566 w 1876620"/>
                  <a:gd name="connsiteY10" fmla="*/ 824109 h 1659811"/>
                  <a:gd name="connsiteX11" fmla="*/ 93539 w 1876620"/>
                  <a:gd name="connsiteY11" fmla="*/ 824078 h 1659811"/>
                  <a:gd name="connsiteX12" fmla="*/ 116822 w 1876620"/>
                  <a:gd name="connsiteY12" fmla="*/ 794984 h 1659811"/>
                  <a:gd name="connsiteX13" fmla="*/ 1223334 w 1876620"/>
                  <a:gd name="connsiteY13" fmla="*/ 722422 h 1659811"/>
                  <a:gd name="connsiteX14" fmla="*/ 1263341 w 1876620"/>
                  <a:gd name="connsiteY14" fmla="*/ 722805 h 1659811"/>
                  <a:gd name="connsiteX15" fmla="*/ 1259025 w 1876620"/>
                  <a:gd name="connsiteY15" fmla="*/ 923506 h 1659811"/>
                  <a:gd name="connsiteX16" fmla="*/ 1321891 w 1876620"/>
                  <a:gd name="connsiteY16" fmla="*/ 929323 h 1659811"/>
                  <a:gd name="connsiteX17" fmla="*/ 1336154 w 1876620"/>
                  <a:gd name="connsiteY17" fmla="*/ 1024583 h 1659811"/>
                  <a:gd name="connsiteX18" fmla="*/ 1390200 w 1876620"/>
                  <a:gd name="connsiteY18" fmla="*/ 1016766 h 1659811"/>
                  <a:gd name="connsiteX19" fmla="*/ 1402172 w 1876620"/>
                  <a:gd name="connsiteY19" fmla="*/ 893417 h 1659811"/>
                  <a:gd name="connsiteX20" fmla="*/ 1385542 w 1876620"/>
                  <a:gd name="connsiteY20" fmla="*/ 1092915 h 1659811"/>
                  <a:gd name="connsiteX21" fmla="*/ 1350465 w 1876620"/>
                  <a:gd name="connsiteY21" fmla="*/ 1122137 h 1659811"/>
                  <a:gd name="connsiteX22" fmla="*/ 1286157 w 1876620"/>
                  <a:gd name="connsiteY22" fmla="*/ 1122137 h 1659811"/>
                  <a:gd name="connsiteX23" fmla="*/ 1268619 w 1876620"/>
                  <a:gd name="connsiteY23" fmla="*/ 1180580 h 1659811"/>
                  <a:gd name="connsiteX24" fmla="*/ 1356311 w 1876620"/>
                  <a:gd name="connsiteY24" fmla="*/ 1215645 h 1659811"/>
                  <a:gd name="connsiteX25" fmla="*/ 1391388 w 1876620"/>
                  <a:gd name="connsiteY25" fmla="*/ 1274088 h 1659811"/>
                  <a:gd name="connsiteX26" fmla="*/ 1461542 w 1876620"/>
                  <a:gd name="connsiteY26" fmla="*/ 1314998 h 1659811"/>
                  <a:gd name="connsiteX27" fmla="*/ 1508312 w 1876620"/>
                  <a:gd name="connsiteY27" fmla="*/ 1437728 h 1659811"/>
                  <a:gd name="connsiteX28" fmla="*/ 1590158 w 1876620"/>
                  <a:gd name="connsiteY28" fmla="*/ 1466950 h 1659811"/>
                  <a:gd name="connsiteX29" fmla="*/ 1590158 w 1876620"/>
                  <a:gd name="connsiteY29" fmla="*/ 1554614 h 1659811"/>
                  <a:gd name="connsiteX30" fmla="*/ 1426465 w 1876620"/>
                  <a:gd name="connsiteY30" fmla="*/ 1554614 h 1659811"/>
                  <a:gd name="connsiteX31" fmla="*/ 1368004 w 1876620"/>
                  <a:gd name="connsiteY31" fmla="*/ 1613057 h 1659811"/>
                  <a:gd name="connsiteX32" fmla="*/ 1309542 w 1876620"/>
                  <a:gd name="connsiteY32" fmla="*/ 1642278 h 1659811"/>
                  <a:gd name="connsiteX33" fmla="*/ 1023080 w 1876620"/>
                  <a:gd name="connsiteY33" fmla="*/ 1659811 h 1659811"/>
                  <a:gd name="connsiteX34" fmla="*/ 888618 w 1876620"/>
                  <a:gd name="connsiteY34" fmla="*/ 1548770 h 1659811"/>
                  <a:gd name="connsiteX35" fmla="*/ 853541 w 1876620"/>
                  <a:gd name="connsiteY35" fmla="*/ 1572147 h 1659811"/>
                  <a:gd name="connsiteX36" fmla="*/ 783387 w 1876620"/>
                  <a:gd name="connsiteY36" fmla="*/ 1560458 h 1659811"/>
                  <a:gd name="connsiteX37" fmla="*/ 754156 w 1876620"/>
                  <a:gd name="connsiteY37" fmla="*/ 1583835 h 1659811"/>
                  <a:gd name="connsiteX38" fmla="*/ 701540 w 1876620"/>
                  <a:gd name="connsiteY38" fmla="*/ 1560458 h 1659811"/>
                  <a:gd name="connsiteX39" fmla="*/ 643079 w 1876620"/>
                  <a:gd name="connsiteY39" fmla="*/ 1490327 h 1659811"/>
                  <a:gd name="connsiteX40" fmla="*/ 619694 w 1876620"/>
                  <a:gd name="connsiteY40" fmla="*/ 1431884 h 1659811"/>
                  <a:gd name="connsiteX41" fmla="*/ 543694 w 1876620"/>
                  <a:gd name="connsiteY41" fmla="*/ 1379285 h 1659811"/>
                  <a:gd name="connsiteX42" fmla="*/ 502771 w 1876620"/>
                  <a:gd name="connsiteY42" fmla="*/ 1291621 h 1659811"/>
                  <a:gd name="connsiteX43" fmla="*/ 385847 w 1876620"/>
                  <a:gd name="connsiteY43" fmla="*/ 1215645 h 1659811"/>
                  <a:gd name="connsiteX44" fmla="*/ 374155 w 1876620"/>
                  <a:gd name="connsiteY44" fmla="*/ 1157202 h 1659811"/>
                  <a:gd name="connsiteX45" fmla="*/ 307053 w 1876620"/>
                  <a:gd name="connsiteY45" fmla="*/ 1134842 h 1659811"/>
                  <a:gd name="connsiteX46" fmla="*/ 328596 w 1876620"/>
                  <a:gd name="connsiteY46" fmla="*/ 1070396 h 1659811"/>
                  <a:gd name="connsiteX47" fmla="*/ 393152 w 1876620"/>
                  <a:gd name="connsiteY47" fmla="*/ 955683 h 1659811"/>
                  <a:gd name="connsiteX48" fmla="*/ 490361 w 1876620"/>
                  <a:gd name="connsiteY48" fmla="*/ 969863 h 1659811"/>
                  <a:gd name="connsiteX49" fmla="*/ 526955 w 1876620"/>
                  <a:gd name="connsiteY49" fmla="*/ 1027310 h 1659811"/>
                  <a:gd name="connsiteX50" fmla="*/ 695851 w 1876620"/>
                  <a:gd name="connsiteY50" fmla="*/ 1005313 h 1659811"/>
                  <a:gd name="connsiteX51" fmla="*/ 709738 w 1876620"/>
                  <a:gd name="connsiteY51" fmla="*/ 1045126 h 1659811"/>
                  <a:gd name="connsiteX52" fmla="*/ 780111 w 1876620"/>
                  <a:gd name="connsiteY52" fmla="*/ 1041309 h 1659811"/>
                  <a:gd name="connsiteX53" fmla="*/ 830405 w 1876620"/>
                  <a:gd name="connsiteY53" fmla="*/ 995678 h 1659811"/>
                  <a:gd name="connsiteX54" fmla="*/ 883325 w 1876620"/>
                  <a:gd name="connsiteY54" fmla="*/ 993678 h 1659811"/>
                  <a:gd name="connsiteX55" fmla="*/ 882012 w 1876620"/>
                  <a:gd name="connsiteY55" fmla="*/ 960047 h 1659811"/>
                  <a:gd name="connsiteX56" fmla="*/ 933806 w 1876620"/>
                  <a:gd name="connsiteY56" fmla="*/ 939322 h 1659811"/>
                  <a:gd name="connsiteX57" fmla="*/ 1044527 w 1876620"/>
                  <a:gd name="connsiteY57" fmla="*/ 1012040 h 1659811"/>
                  <a:gd name="connsiteX58" fmla="*/ 1166695 w 1876620"/>
                  <a:gd name="connsiteY58" fmla="*/ 870422 h 1659811"/>
                  <a:gd name="connsiteX59" fmla="*/ 1172512 w 1876620"/>
                  <a:gd name="connsiteY59" fmla="*/ 775889 h 1659811"/>
                  <a:gd name="connsiteX60" fmla="*/ 1211546 w 1876620"/>
                  <a:gd name="connsiteY60" fmla="*/ 767163 h 1659811"/>
                  <a:gd name="connsiteX61" fmla="*/ 1219803 w 1876620"/>
                  <a:gd name="connsiteY61" fmla="*/ 728804 h 1659811"/>
                  <a:gd name="connsiteX62" fmla="*/ 1223334 w 1876620"/>
                  <a:gd name="connsiteY62" fmla="*/ 722422 h 1659811"/>
                  <a:gd name="connsiteX63" fmla="*/ 47245 w 1876620"/>
                  <a:gd name="connsiteY63" fmla="*/ 627746 h 1659811"/>
                  <a:gd name="connsiteX64" fmla="*/ 58551 w 1876620"/>
                  <a:gd name="connsiteY64" fmla="*/ 683901 h 1659811"/>
                  <a:gd name="connsiteX65" fmla="*/ 70524 w 1876620"/>
                  <a:gd name="connsiteY65" fmla="*/ 706726 h 1659811"/>
                  <a:gd name="connsiteX66" fmla="*/ 58462 w 1876620"/>
                  <a:gd name="connsiteY66" fmla="*/ 683815 h 1659811"/>
                  <a:gd name="connsiteX67" fmla="*/ 47245 w 1876620"/>
                  <a:gd name="connsiteY67" fmla="*/ 627746 h 1659811"/>
                  <a:gd name="connsiteX68" fmla="*/ 0 w 1876620"/>
                  <a:gd name="connsiteY68" fmla="*/ 630999 h 1659811"/>
                  <a:gd name="connsiteX69" fmla="*/ 46767 w 1876620"/>
                  <a:gd name="connsiteY69" fmla="*/ 625373 h 1659811"/>
                  <a:gd name="connsiteX70" fmla="*/ 0 w 1876620"/>
                  <a:gd name="connsiteY70" fmla="*/ 631217 h 1659811"/>
                  <a:gd name="connsiteX71" fmla="*/ 0 w 1876620"/>
                  <a:gd name="connsiteY71" fmla="*/ 630999 h 1659811"/>
                  <a:gd name="connsiteX72" fmla="*/ 1876578 w 1876620"/>
                  <a:gd name="connsiteY72" fmla="*/ 0 h 1659811"/>
                  <a:gd name="connsiteX73" fmla="*/ 1876620 w 1876620"/>
                  <a:gd name="connsiteY73" fmla="*/ 34 h 1659811"/>
                  <a:gd name="connsiteX74" fmla="*/ 1871955 w 1876620"/>
                  <a:gd name="connsiteY74" fmla="*/ 21021 h 1659811"/>
                  <a:gd name="connsiteX75" fmla="*/ 1876578 w 1876620"/>
                  <a:gd name="connsiteY75" fmla="*/ 0 h 1659811"/>
                  <a:gd name="connsiteX0" fmla="*/ 187078 w 1876620"/>
                  <a:gd name="connsiteY0" fmla="*/ 929299 h 1659811"/>
                  <a:gd name="connsiteX1" fmla="*/ 187099 w 1876620"/>
                  <a:gd name="connsiteY1" fmla="*/ 929323 h 1659811"/>
                  <a:gd name="connsiteX2" fmla="*/ 187099 w 1876620"/>
                  <a:gd name="connsiteY2" fmla="*/ 1063669 h 1659811"/>
                  <a:gd name="connsiteX3" fmla="*/ 257285 w 1876620"/>
                  <a:gd name="connsiteY3" fmla="*/ 1092756 h 1659811"/>
                  <a:gd name="connsiteX4" fmla="*/ 266370 w 1876620"/>
                  <a:gd name="connsiteY4" fmla="*/ 1115754 h 1659811"/>
                  <a:gd name="connsiteX5" fmla="*/ 257232 w 1876620"/>
                  <a:gd name="connsiteY5" fmla="*/ 1092915 h 1659811"/>
                  <a:gd name="connsiteX6" fmla="*/ 187078 w 1876620"/>
                  <a:gd name="connsiteY6" fmla="*/ 1063694 h 1659811"/>
                  <a:gd name="connsiteX7" fmla="*/ 187078 w 1876620"/>
                  <a:gd name="connsiteY7" fmla="*/ 929299 h 1659811"/>
                  <a:gd name="connsiteX8" fmla="*/ 116822 w 1876620"/>
                  <a:gd name="connsiteY8" fmla="*/ 794984 h 1659811"/>
                  <a:gd name="connsiteX9" fmla="*/ 116914 w 1876620"/>
                  <a:gd name="connsiteY9" fmla="*/ 795159 h 1659811"/>
                  <a:gd name="connsiteX10" fmla="*/ 93566 w 1876620"/>
                  <a:gd name="connsiteY10" fmla="*/ 824109 h 1659811"/>
                  <a:gd name="connsiteX11" fmla="*/ 93539 w 1876620"/>
                  <a:gd name="connsiteY11" fmla="*/ 824078 h 1659811"/>
                  <a:gd name="connsiteX12" fmla="*/ 116822 w 1876620"/>
                  <a:gd name="connsiteY12" fmla="*/ 794984 h 1659811"/>
                  <a:gd name="connsiteX13" fmla="*/ 1223334 w 1876620"/>
                  <a:gd name="connsiteY13" fmla="*/ 722422 h 1659811"/>
                  <a:gd name="connsiteX14" fmla="*/ 1263341 w 1876620"/>
                  <a:gd name="connsiteY14" fmla="*/ 722805 h 1659811"/>
                  <a:gd name="connsiteX15" fmla="*/ 1259025 w 1876620"/>
                  <a:gd name="connsiteY15" fmla="*/ 923506 h 1659811"/>
                  <a:gd name="connsiteX16" fmla="*/ 1321891 w 1876620"/>
                  <a:gd name="connsiteY16" fmla="*/ 929323 h 1659811"/>
                  <a:gd name="connsiteX17" fmla="*/ 1336154 w 1876620"/>
                  <a:gd name="connsiteY17" fmla="*/ 1024583 h 1659811"/>
                  <a:gd name="connsiteX18" fmla="*/ 1390200 w 1876620"/>
                  <a:gd name="connsiteY18" fmla="*/ 1016766 h 1659811"/>
                  <a:gd name="connsiteX19" fmla="*/ 1402172 w 1876620"/>
                  <a:gd name="connsiteY19" fmla="*/ 893417 h 1659811"/>
                  <a:gd name="connsiteX20" fmla="*/ 1385542 w 1876620"/>
                  <a:gd name="connsiteY20" fmla="*/ 1092915 h 1659811"/>
                  <a:gd name="connsiteX21" fmla="*/ 1350465 w 1876620"/>
                  <a:gd name="connsiteY21" fmla="*/ 1122137 h 1659811"/>
                  <a:gd name="connsiteX22" fmla="*/ 1286157 w 1876620"/>
                  <a:gd name="connsiteY22" fmla="*/ 1122137 h 1659811"/>
                  <a:gd name="connsiteX23" fmla="*/ 1268619 w 1876620"/>
                  <a:gd name="connsiteY23" fmla="*/ 1180580 h 1659811"/>
                  <a:gd name="connsiteX24" fmla="*/ 1356311 w 1876620"/>
                  <a:gd name="connsiteY24" fmla="*/ 1215645 h 1659811"/>
                  <a:gd name="connsiteX25" fmla="*/ 1391388 w 1876620"/>
                  <a:gd name="connsiteY25" fmla="*/ 1274088 h 1659811"/>
                  <a:gd name="connsiteX26" fmla="*/ 1461542 w 1876620"/>
                  <a:gd name="connsiteY26" fmla="*/ 1314998 h 1659811"/>
                  <a:gd name="connsiteX27" fmla="*/ 1508312 w 1876620"/>
                  <a:gd name="connsiteY27" fmla="*/ 1437728 h 1659811"/>
                  <a:gd name="connsiteX28" fmla="*/ 1590158 w 1876620"/>
                  <a:gd name="connsiteY28" fmla="*/ 1466950 h 1659811"/>
                  <a:gd name="connsiteX29" fmla="*/ 1590158 w 1876620"/>
                  <a:gd name="connsiteY29" fmla="*/ 1554614 h 1659811"/>
                  <a:gd name="connsiteX30" fmla="*/ 1426465 w 1876620"/>
                  <a:gd name="connsiteY30" fmla="*/ 1554614 h 1659811"/>
                  <a:gd name="connsiteX31" fmla="*/ 1368004 w 1876620"/>
                  <a:gd name="connsiteY31" fmla="*/ 1613057 h 1659811"/>
                  <a:gd name="connsiteX32" fmla="*/ 1309542 w 1876620"/>
                  <a:gd name="connsiteY32" fmla="*/ 1642278 h 1659811"/>
                  <a:gd name="connsiteX33" fmla="*/ 1023080 w 1876620"/>
                  <a:gd name="connsiteY33" fmla="*/ 1659811 h 1659811"/>
                  <a:gd name="connsiteX34" fmla="*/ 888618 w 1876620"/>
                  <a:gd name="connsiteY34" fmla="*/ 1548770 h 1659811"/>
                  <a:gd name="connsiteX35" fmla="*/ 853541 w 1876620"/>
                  <a:gd name="connsiteY35" fmla="*/ 1572147 h 1659811"/>
                  <a:gd name="connsiteX36" fmla="*/ 783387 w 1876620"/>
                  <a:gd name="connsiteY36" fmla="*/ 1560458 h 1659811"/>
                  <a:gd name="connsiteX37" fmla="*/ 754156 w 1876620"/>
                  <a:gd name="connsiteY37" fmla="*/ 1583835 h 1659811"/>
                  <a:gd name="connsiteX38" fmla="*/ 701540 w 1876620"/>
                  <a:gd name="connsiteY38" fmla="*/ 1560458 h 1659811"/>
                  <a:gd name="connsiteX39" fmla="*/ 643079 w 1876620"/>
                  <a:gd name="connsiteY39" fmla="*/ 1490327 h 1659811"/>
                  <a:gd name="connsiteX40" fmla="*/ 619694 w 1876620"/>
                  <a:gd name="connsiteY40" fmla="*/ 1431884 h 1659811"/>
                  <a:gd name="connsiteX41" fmla="*/ 543694 w 1876620"/>
                  <a:gd name="connsiteY41" fmla="*/ 1379285 h 1659811"/>
                  <a:gd name="connsiteX42" fmla="*/ 502771 w 1876620"/>
                  <a:gd name="connsiteY42" fmla="*/ 1291621 h 1659811"/>
                  <a:gd name="connsiteX43" fmla="*/ 385847 w 1876620"/>
                  <a:gd name="connsiteY43" fmla="*/ 1215645 h 1659811"/>
                  <a:gd name="connsiteX44" fmla="*/ 374155 w 1876620"/>
                  <a:gd name="connsiteY44" fmla="*/ 1157202 h 1659811"/>
                  <a:gd name="connsiteX45" fmla="*/ 307053 w 1876620"/>
                  <a:gd name="connsiteY45" fmla="*/ 1134842 h 1659811"/>
                  <a:gd name="connsiteX46" fmla="*/ 328596 w 1876620"/>
                  <a:gd name="connsiteY46" fmla="*/ 1070396 h 1659811"/>
                  <a:gd name="connsiteX47" fmla="*/ 393152 w 1876620"/>
                  <a:gd name="connsiteY47" fmla="*/ 955683 h 1659811"/>
                  <a:gd name="connsiteX48" fmla="*/ 490361 w 1876620"/>
                  <a:gd name="connsiteY48" fmla="*/ 969863 h 1659811"/>
                  <a:gd name="connsiteX49" fmla="*/ 526955 w 1876620"/>
                  <a:gd name="connsiteY49" fmla="*/ 1027310 h 1659811"/>
                  <a:gd name="connsiteX50" fmla="*/ 695851 w 1876620"/>
                  <a:gd name="connsiteY50" fmla="*/ 1005313 h 1659811"/>
                  <a:gd name="connsiteX51" fmla="*/ 709738 w 1876620"/>
                  <a:gd name="connsiteY51" fmla="*/ 1045126 h 1659811"/>
                  <a:gd name="connsiteX52" fmla="*/ 780111 w 1876620"/>
                  <a:gd name="connsiteY52" fmla="*/ 1041309 h 1659811"/>
                  <a:gd name="connsiteX53" fmla="*/ 830405 w 1876620"/>
                  <a:gd name="connsiteY53" fmla="*/ 995678 h 1659811"/>
                  <a:gd name="connsiteX54" fmla="*/ 883325 w 1876620"/>
                  <a:gd name="connsiteY54" fmla="*/ 993678 h 1659811"/>
                  <a:gd name="connsiteX55" fmla="*/ 882012 w 1876620"/>
                  <a:gd name="connsiteY55" fmla="*/ 960047 h 1659811"/>
                  <a:gd name="connsiteX56" fmla="*/ 933806 w 1876620"/>
                  <a:gd name="connsiteY56" fmla="*/ 939322 h 1659811"/>
                  <a:gd name="connsiteX57" fmla="*/ 1044527 w 1876620"/>
                  <a:gd name="connsiteY57" fmla="*/ 1012040 h 1659811"/>
                  <a:gd name="connsiteX58" fmla="*/ 1166695 w 1876620"/>
                  <a:gd name="connsiteY58" fmla="*/ 870422 h 1659811"/>
                  <a:gd name="connsiteX59" fmla="*/ 1172512 w 1876620"/>
                  <a:gd name="connsiteY59" fmla="*/ 775889 h 1659811"/>
                  <a:gd name="connsiteX60" fmla="*/ 1211546 w 1876620"/>
                  <a:gd name="connsiteY60" fmla="*/ 767163 h 1659811"/>
                  <a:gd name="connsiteX61" fmla="*/ 1219803 w 1876620"/>
                  <a:gd name="connsiteY61" fmla="*/ 728804 h 1659811"/>
                  <a:gd name="connsiteX62" fmla="*/ 1223334 w 1876620"/>
                  <a:gd name="connsiteY62" fmla="*/ 722422 h 1659811"/>
                  <a:gd name="connsiteX63" fmla="*/ 47245 w 1876620"/>
                  <a:gd name="connsiteY63" fmla="*/ 627746 h 1659811"/>
                  <a:gd name="connsiteX64" fmla="*/ 58551 w 1876620"/>
                  <a:gd name="connsiteY64" fmla="*/ 683901 h 1659811"/>
                  <a:gd name="connsiteX65" fmla="*/ 70524 w 1876620"/>
                  <a:gd name="connsiteY65" fmla="*/ 706726 h 1659811"/>
                  <a:gd name="connsiteX66" fmla="*/ 47245 w 1876620"/>
                  <a:gd name="connsiteY66" fmla="*/ 627746 h 1659811"/>
                  <a:gd name="connsiteX67" fmla="*/ 0 w 1876620"/>
                  <a:gd name="connsiteY67" fmla="*/ 630999 h 1659811"/>
                  <a:gd name="connsiteX68" fmla="*/ 46767 w 1876620"/>
                  <a:gd name="connsiteY68" fmla="*/ 625373 h 1659811"/>
                  <a:gd name="connsiteX69" fmla="*/ 0 w 1876620"/>
                  <a:gd name="connsiteY69" fmla="*/ 631217 h 1659811"/>
                  <a:gd name="connsiteX70" fmla="*/ 0 w 1876620"/>
                  <a:gd name="connsiteY70" fmla="*/ 630999 h 1659811"/>
                  <a:gd name="connsiteX71" fmla="*/ 1876578 w 1876620"/>
                  <a:gd name="connsiteY71" fmla="*/ 0 h 1659811"/>
                  <a:gd name="connsiteX72" fmla="*/ 1876620 w 1876620"/>
                  <a:gd name="connsiteY72" fmla="*/ 34 h 1659811"/>
                  <a:gd name="connsiteX73" fmla="*/ 1871955 w 1876620"/>
                  <a:gd name="connsiteY73" fmla="*/ 21021 h 1659811"/>
                  <a:gd name="connsiteX74" fmla="*/ 1876578 w 1876620"/>
                  <a:gd name="connsiteY74" fmla="*/ 0 h 1659811"/>
                  <a:gd name="connsiteX0" fmla="*/ 187078 w 1876620"/>
                  <a:gd name="connsiteY0" fmla="*/ 929299 h 1659811"/>
                  <a:gd name="connsiteX1" fmla="*/ 187099 w 1876620"/>
                  <a:gd name="connsiteY1" fmla="*/ 929323 h 1659811"/>
                  <a:gd name="connsiteX2" fmla="*/ 187099 w 1876620"/>
                  <a:gd name="connsiteY2" fmla="*/ 1063669 h 1659811"/>
                  <a:gd name="connsiteX3" fmla="*/ 257285 w 1876620"/>
                  <a:gd name="connsiteY3" fmla="*/ 1092756 h 1659811"/>
                  <a:gd name="connsiteX4" fmla="*/ 266370 w 1876620"/>
                  <a:gd name="connsiteY4" fmla="*/ 1115754 h 1659811"/>
                  <a:gd name="connsiteX5" fmla="*/ 257232 w 1876620"/>
                  <a:gd name="connsiteY5" fmla="*/ 1092915 h 1659811"/>
                  <a:gd name="connsiteX6" fmla="*/ 187078 w 1876620"/>
                  <a:gd name="connsiteY6" fmla="*/ 1063694 h 1659811"/>
                  <a:gd name="connsiteX7" fmla="*/ 187078 w 1876620"/>
                  <a:gd name="connsiteY7" fmla="*/ 929299 h 1659811"/>
                  <a:gd name="connsiteX8" fmla="*/ 116822 w 1876620"/>
                  <a:gd name="connsiteY8" fmla="*/ 794984 h 1659811"/>
                  <a:gd name="connsiteX9" fmla="*/ 116914 w 1876620"/>
                  <a:gd name="connsiteY9" fmla="*/ 795159 h 1659811"/>
                  <a:gd name="connsiteX10" fmla="*/ 93566 w 1876620"/>
                  <a:gd name="connsiteY10" fmla="*/ 824109 h 1659811"/>
                  <a:gd name="connsiteX11" fmla="*/ 93539 w 1876620"/>
                  <a:gd name="connsiteY11" fmla="*/ 824078 h 1659811"/>
                  <a:gd name="connsiteX12" fmla="*/ 116822 w 1876620"/>
                  <a:gd name="connsiteY12" fmla="*/ 794984 h 1659811"/>
                  <a:gd name="connsiteX13" fmla="*/ 1223334 w 1876620"/>
                  <a:gd name="connsiteY13" fmla="*/ 722422 h 1659811"/>
                  <a:gd name="connsiteX14" fmla="*/ 1263341 w 1876620"/>
                  <a:gd name="connsiteY14" fmla="*/ 722805 h 1659811"/>
                  <a:gd name="connsiteX15" fmla="*/ 1259025 w 1876620"/>
                  <a:gd name="connsiteY15" fmla="*/ 923506 h 1659811"/>
                  <a:gd name="connsiteX16" fmla="*/ 1321891 w 1876620"/>
                  <a:gd name="connsiteY16" fmla="*/ 929323 h 1659811"/>
                  <a:gd name="connsiteX17" fmla="*/ 1336154 w 1876620"/>
                  <a:gd name="connsiteY17" fmla="*/ 1024583 h 1659811"/>
                  <a:gd name="connsiteX18" fmla="*/ 1390200 w 1876620"/>
                  <a:gd name="connsiteY18" fmla="*/ 1016766 h 1659811"/>
                  <a:gd name="connsiteX19" fmla="*/ 1402172 w 1876620"/>
                  <a:gd name="connsiteY19" fmla="*/ 893417 h 1659811"/>
                  <a:gd name="connsiteX20" fmla="*/ 1385542 w 1876620"/>
                  <a:gd name="connsiteY20" fmla="*/ 1092915 h 1659811"/>
                  <a:gd name="connsiteX21" fmla="*/ 1350465 w 1876620"/>
                  <a:gd name="connsiteY21" fmla="*/ 1122137 h 1659811"/>
                  <a:gd name="connsiteX22" fmla="*/ 1286157 w 1876620"/>
                  <a:gd name="connsiteY22" fmla="*/ 1122137 h 1659811"/>
                  <a:gd name="connsiteX23" fmla="*/ 1268619 w 1876620"/>
                  <a:gd name="connsiteY23" fmla="*/ 1180580 h 1659811"/>
                  <a:gd name="connsiteX24" fmla="*/ 1356311 w 1876620"/>
                  <a:gd name="connsiteY24" fmla="*/ 1215645 h 1659811"/>
                  <a:gd name="connsiteX25" fmla="*/ 1391388 w 1876620"/>
                  <a:gd name="connsiteY25" fmla="*/ 1274088 h 1659811"/>
                  <a:gd name="connsiteX26" fmla="*/ 1461542 w 1876620"/>
                  <a:gd name="connsiteY26" fmla="*/ 1314998 h 1659811"/>
                  <a:gd name="connsiteX27" fmla="*/ 1508312 w 1876620"/>
                  <a:gd name="connsiteY27" fmla="*/ 1437728 h 1659811"/>
                  <a:gd name="connsiteX28" fmla="*/ 1590158 w 1876620"/>
                  <a:gd name="connsiteY28" fmla="*/ 1466950 h 1659811"/>
                  <a:gd name="connsiteX29" fmla="*/ 1590158 w 1876620"/>
                  <a:gd name="connsiteY29" fmla="*/ 1554614 h 1659811"/>
                  <a:gd name="connsiteX30" fmla="*/ 1426465 w 1876620"/>
                  <a:gd name="connsiteY30" fmla="*/ 1554614 h 1659811"/>
                  <a:gd name="connsiteX31" fmla="*/ 1368004 w 1876620"/>
                  <a:gd name="connsiteY31" fmla="*/ 1613057 h 1659811"/>
                  <a:gd name="connsiteX32" fmla="*/ 1309542 w 1876620"/>
                  <a:gd name="connsiteY32" fmla="*/ 1642278 h 1659811"/>
                  <a:gd name="connsiteX33" fmla="*/ 1023080 w 1876620"/>
                  <a:gd name="connsiteY33" fmla="*/ 1659811 h 1659811"/>
                  <a:gd name="connsiteX34" fmla="*/ 888618 w 1876620"/>
                  <a:gd name="connsiteY34" fmla="*/ 1548770 h 1659811"/>
                  <a:gd name="connsiteX35" fmla="*/ 853541 w 1876620"/>
                  <a:gd name="connsiteY35" fmla="*/ 1572147 h 1659811"/>
                  <a:gd name="connsiteX36" fmla="*/ 783387 w 1876620"/>
                  <a:gd name="connsiteY36" fmla="*/ 1560458 h 1659811"/>
                  <a:gd name="connsiteX37" fmla="*/ 754156 w 1876620"/>
                  <a:gd name="connsiteY37" fmla="*/ 1583835 h 1659811"/>
                  <a:gd name="connsiteX38" fmla="*/ 701540 w 1876620"/>
                  <a:gd name="connsiteY38" fmla="*/ 1560458 h 1659811"/>
                  <a:gd name="connsiteX39" fmla="*/ 643079 w 1876620"/>
                  <a:gd name="connsiteY39" fmla="*/ 1490327 h 1659811"/>
                  <a:gd name="connsiteX40" fmla="*/ 619694 w 1876620"/>
                  <a:gd name="connsiteY40" fmla="*/ 1431884 h 1659811"/>
                  <a:gd name="connsiteX41" fmla="*/ 543694 w 1876620"/>
                  <a:gd name="connsiteY41" fmla="*/ 1379285 h 1659811"/>
                  <a:gd name="connsiteX42" fmla="*/ 502771 w 1876620"/>
                  <a:gd name="connsiteY42" fmla="*/ 1291621 h 1659811"/>
                  <a:gd name="connsiteX43" fmla="*/ 385847 w 1876620"/>
                  <a:gd name="connsiteY43" fmla="*/ 1215645 h 1659811"/>
                  <a:gd name="connsiteX44" fmla="*/ 374155 w 1876620"/>
                  <a:gd name="connsiteY44" fmla="*/ 1157202 h 1659811"/>
                  <a:gd name="connsiteX45" fmla="*/ 307053 w 1876620"/>
                  <a:gd name="connsiteY45" fmla="*/ 1134842 h 1659811"/>
                  <a:gd name="connsiteX46" fmla="*/ 328596 w 1876620"/>
                  <a:gd name="connsiteY46" fmla="*/ 1070396 h 1659811"/>
                  <a:gd name="connsiteX47" fmla="*/ 393152 w 1876620"/>
                  <a:gd name="connsiteY47" fmla="*/ 955683 h 1659811"/>
                  <a:gd name="connsiteX48" fmla="*/ 490361 w 1876620"/>
                  <a:gd name="connsiteY48" fmla="*/ 969863 h 1659811"/>
                  <a:gd name="connsiteX49" fmla="*/ 526955 w 1876620"/>
                  <a:gd name="connsiteY49" fmla="*/ 1027310 h 1659811"/>
                  <a:gd name="connsiteX50" fmla="*/ 695851 w 1876620"/>
                  <a:gd name="connsiteY50" fmla="*/ 1005313 h 1659811"/>
                  <a:gd name="connsiteX51" fmla="*/ 709738 w 1876620"/>
                  <a:gd name="connsiteY51" fmla="*/ 1045126 h 1659811"/>
                  <a:gd name="connsiteX52" fmla="*/ 780111 w 1876620"/>
                  <a:gd name="connsiteY52" fmla="*/ 1041309 h 1659811"/>
                  <a:gd name="connsiteX53" fmla="*/ 830405 w 1876620"/>
                  <a:gd name="connsiteY53" fmla="*/ 995678 h 1659811"/>
                  <a:gd name="connsiteX54" fmla="*/ 883325 w 1876620"/>
                  <a:gd name="connsiteY54" fmla="*/ 993678 h 1659811"/>
                  <a:gd name="connsiteX55" fmla="*/ 882012 w 1876620"/>
                  <a:gd name="connsiteY55" fmla="*/ 960047 h 1659811"/>
                  <a:gd name="connsiteX56" fmla="*/ 933806 w 1876620"/>
                  <a:gd name="connsiteY56" fmla="*/ 939322 h 1659811"/>
                  <a:gd name="connsiteX57" fmla="*/ 1044527 w 1876620"/>
                  <a:gd name="connsiteY57" fmla="*/ 1012040 h 1659811"/>
                  <a:gd name="connsiteX58" fmla="*/ 1166695 w 1876620"/>
                  <a:gd name="connsiteY58" fmla="*/ 870422 h 1659811"/>
                  <a:gd name="connsiteX59" fmla="*/ 1172512 w 1876620"/>
                  <a:gd name="connsiteY59" fmla="*/ 775889 h 1659811"/>
                  <a:gd name="connsiteX60" fmla="*/ 1211546 w 1876620"/>
                  <a:gd name="connsiteY60" fmla="*/ 767163 h 1659811"/>
                  <a:gd name="connsiteX61" fmla="*/ 1219803 w 1876620"/>
                  <a:gd name="connsiteY61" fmla="*/ 728804 h 1659811"/>
                  <a:gd name="connsiteX62" fmla="*/ 1223334 w 1876620"/>
                  <a:gd name="connsiteY62" fmla="*/ 722422 h 1659811"/>
                  <a:gd name="connsiteX63" fmla="*/ 47245 w 1876620"/>
                  <a:gd name="connsiteY63" fmla="*/ 627746 h 1659811"/>
                  <a:gd name="connsiteX64" fmla="*/ 58551 w 1876620"/>
                  <a:gd name="connsiteY64" fmla="*/ 683901 h 1659811"/>
                  <a:gd name="connsiteX65" fmla="*/ 70524 w 1876620"/>
                  <a:gd name="connsiteY65" fmla="*/ 706726 h 1659811"/>
                  <a:gd name="connsiteX66" fmla="*/ 47245 w 1876620"/>
                  <a:gd name="connsiteY66" fmla="*/ 627746 h 1659811"/>
                  <a:gd name="connsiteX67" fmla="*/ 0 w 1876620"/>
                  <a:gd name="connsiteY67" fmla="*/ 630999 h 1659811"/>
                  <a:gd name="connsiteX68" fmla="*/ 0 w 1876620"/>
                  <a:gd name="connsiteY68" fmla="*/ 631217 h 1659811"/>
                  <a:gd name="connsiteX69" fmla="*/ 0 w 1876620"/>
                  <a:gd name="connsiteY69" fmla="*/ 630999 h 1659811"/>
                  <a:gd name="connsiteX70" fmla="*/ 1876578 w 1876620"/>
                  <a:gd name="connsiteY70" fmla="*/ 0 h 1659811"/>
                  <a:gd name="connsiteX71" fmla="*/ 1876620 w 1876620"/>
                  <a:gd name="connsiteY71" fmla="*/ 34 h 1659811"/>
                  <a:gd name="connsiteX72" fmla="*/ 1871955 w 1876620"/>
                  <a:gd name="connsiteY72" fmla="*/ 21021 h 1659811"/>
                  <a:gd name="connsiteX73" fmla="*/ 1876578 w 1876620"/>
                  <a:gd name="connsiteY73" fmla="*/ 0 h 1659811"/>
                  <a:gd name="connsiteX0" fmla="*/ 187078 w 1876620"/>
                  <a:gd name="connsiteY0" fmla="*/ 929299 h 1659811"/>
                  <a:gd name="connsiteX1" fmla="*/ 187099 w 1876620"/>
                  <a:gd name="connsiteY1" fmla="*/ 929323 h 1659811"/>
                  <a:gd name="connsiteX2" fmla="*/ 187099 w 1876620"/>
                  <a:gd name="connsiteY2" fmla="*/ 1063669 h 1659811"/>
                  <a:gd name="connsiteX3" fmla="*/ 257285 w 1876620"/>
                  <a:gd name="connsiteY3" fmla="*/ 1092756 h 1659811"/>
                  <a:gd name="connsiteX4" fmla="*/ 266370 w 1876620"/>
                  <a:gd name="connsiteY4" fmla="*/ 1115754 h 1659811"/>
                  <a:gd name="connsiteX5" fmla="*/ 257232 w 1876620"/>
                  <a:gd name="connsiteY5" fmla="*/ 1092915 h 1659811"/>
                  <a:gd name="connsiteX6" fmla="*/ 187078 w 1876620"/>
                  <a:gd name="connsiteY6" fmla="*/ 1063694 h 1659811"/>
                  <a:gd name="connsiteX7" fmla="*/ 187078 w 1876620"/>
                  <a:gd name="connsiteY7" fmla="*/ 929299 h 1659811"/>
                  <a:gd name="connsiteX8" fmla="*/ 116822 w 1876620"/>
                  <a:gd name="connsiteY8" fmla="*/ 794984 h 1659811"/>
                  <a:gd name="connsiteX9" fmla="*/ 116914 w 1876620"/>
                  <a:gd name="connsiteY9" fmla="*/ 795159 h 1659811"/>
                  <a:gd name="connsiteX10" fmla="*/ 93566 w 1876620"/>
                  <a:gd name="connsiteY10" fmla="*/ 824109 h 1659811"/>
                  <a:gd name="connsiteX11" fmla="*/ 93539 w 1876620"/>
                  <a:gd name="connsiteY11" fmla="*/ 824078 h 1659811"/>
                  <a:gd name="connsiteX12" fmla="*/ 116822 w 1876620"/>
                  <a:gd name="connsiteY12" fmla="*/ 794984 h 1659811"/>
                  <a:gd name="connsiteX13" fmla="*/ 1223334 w 1876620"/>
                  <a:gd name="connsiteY13" fmla="*/ 722422 h 1659811"/>
                  <a:gd name="connsiteX14" fmla="*/ 1263341 w 1876620"/>
                  <a:gd name="connsiteY14" fmla="*/ 722805 h 1659811"/>
                  <a:gd name="connsiteX15" fmla="*/ 1259025 w 1876620"/>
                  <a:gd name="connsiteY15" fmla="*/ 923506 h 1659811"/>
                  <a:gd name="connsiteX16" fmla="*/ 1321891 w 1876620"/>
                  <a:gd name="connsiteY16" fmla="*/ 929323 h 1659811"/>
                  <a:gd name="connsiteX17" fmla="*/ 1336154 w 1876620"/>
                  <a:gd name="connsiteY17" fmla="*/ 1024583 h 1659811"/>
                  <a:gd name="connsiteX18" fmla="*/ 1390200 w 1876620"/>
                  <a:gd name="connsiteY18" fmla="*/ 1016766 h 1659811"/>
                  <a:gd name="connsiteX19" fmla="*/ 1402172 w 1876620"/>
                  <a:gd name="connsiteY19" fmla="*/ 893417 h 1659811"/>
                  <a:gd name="connsiteX20" fmla="*/ 1385542 w 1876620"/>
                  <a:gd name="connsiteY20" fmla="*/ 1092915 h 1659811"/>
                  <a:gd name="connsiteX21" fmla="*/ 1350465 w 1876620"/>
                  <a:gd name="connsiteY21" fmla="*/ 1122137 h 1659811"/>
                  <a:gd name="connsiteX22" fmla="*/ 1286157 w 1876620"/>
                  <a:gd name="connsiteY22" fmla="*/ 1122137 h 1659811"/>
                  <a:gd name="connsiteX23" fmla="*/ 1268619 w 1876620"/>
                  <a:gd name="connsiteY23" fmla="*/ 1180580 h 1659811"/>
                  <a:gd name="connsiteX24" fmla="*/ 1356311 w 1876620"/>
                  <a:gd name="connsiteY24" fmla="*/ 1215645 h 1659811"/>
                  <a:gd name="connsiteX25" fmla="*/ 1391388 w 1876620"/>
                  <a:gd name="connsiteY25" fmla="*/ 1274088 h 1659811"/>
                  <a:gd name="connsiteX26" fmla="*/ 1461542 w 1876620"/>
                  <a:gd name="connsiteY26" fmla="*/ 1314998 h 1659811"/>
                  <a:gd name="connsiteX27" fmla="*/ 1508312 w 1876620"/>
                  <a:gd name="connsiteY27" fmla="*/ 1437728 h 1659811"/>
                  <a:gd name="connsiteX28" fmla="*/ 1590158 w 1876620"/>
                  <a:gd name="connsiteY28" fmla="*/ 1466950 h 1659811"/>
                  <a:gd name="connsiteX29" fmla="*/ 1590158 w 1876620"/>
                  <a:gd name="connsiteY29" fmla="*/ 1554614 h 1659811"/>
                  <a:gd name="connsiteX30" fmla="*/ 1426465 w 1876620"/>
                  <a:gd name="connsiteY30" fmla="*/ 1554614 h 1659811"/>
                  <a:gd name="connsiteX31" fmla="*/ 1368004 w 1876620"/>
                  <a:gd name="connsiteY31" fmla="*/ 1613057 h 1659811"/>
                  <a:gd name="connsiteX32" fmla="*/ 1309542 w 1876620"/>
                  <a:gd name="connsiteY32" fmla="*/ 1642278 h 1659811"/>
                  <a:gd name="connsiteX33" fmla="*/ 1023080 w 1876620"/>
                  <a:gd name="connsiteY33" fmla="*/ 1659811 h 1659811"/>
                  <a:gd name="connsiteX34" fmla="*/ 888618 w 1876620"/>
                  <a:gd name="connsiteY34" fmla="*/ 1548770 h 1659811"/>
                  <a:gd name="connsiteX35" fmla="*/ 853541 w 1876620"/>
                  <a:gd name="connsiteY35" fmla="*/ 1572147 h 1659811"/>
                  <a:gd name="connsiteX36" fmla="*/ 783387 w 1876620"/>
                  <a:gd name="connsiteY36" fmla="*/ 1560458 h 1659811"/>
                  <a:gd name="connsiteX37" fmla="*/ 754156 w 1876620"/>
                  <a:gd name="connsiteY37" fmla="*/ 1583835 h 1659811"/>
                  <a:gd name="connsiteX38" fmla="*/ 701540 w 1876620"/>
                  <a:gd name="connsiteY38" fmla="*/ 1560458 h 1659811"/>
                  <a:gd name="connsiteX39" fmla="*/ 643079 w 1876620"/>
                  <a:gd name="connsiteY39" fmla="*/ 1490327 h 1659811"/>
                  <a:gd name="connsiteX40" fmla="*/ 619694 w 1876620"/>
                  <a:gd name="connsiteY40" fmla="*/ 1431884 h 1659811"/>
                  <a:gd name="connsiteX41" fmla="*/ 543694 w 1876620"/>
                  <a:gd name="connsiteY41" fmla="*/ 1379285 h 1659811"/>
                  <a:gd name="connsiteX42" fmla="*/ 502771 w 1876620"/>
                  <a:gd name="connsiteY42" fmla="*/ 1291621 h 1659811"/>
                  <a:gd name="connsiteX43" fmla="*/ 385847 w 1876620"/>
                  <a:gd name="connsiteY43" fmla="*/ 1215645 h 1659811"/>
                  <a:gd name="connsiteX44" fmla="*/ 374155 w 1876620"/>
                  <a:gd name="connsiteY44" fmla="*/ 1157202 h 1659811"/>
                  <a:gd name="connsiteX45" fmla="*/ 307053 w 1876620"/>
                  <a:gd name="connsiteY45" fmla="*/ 1134842 h 1659811"/>
                  <a:gd name="connsiteX46" fmla="*/ 328596 w 1876620"/>
                  <a:gd name="connsiteY46" fmla="*/ 1070396 h 1659811"/>
                  <a:gd name="connsiteX47" fmla="*/ 393152 w 1876620"/>
                  <a:gd name="connsiteY47" fmla="*/ 955683 h 1659811"/>
                  <a:gd name="connsiteX48" fmla="*/ 490361 w 1876620"/>
                  <a:gd name="connsiteY48" fmla="*/ 969863 h 1659811"/>
                  <a:gd name="connsiteX49" fmla="*/ 526955 w 1876620"/>
                  <a:gd name="connsiteY49" fmla="*/ 1027310 h 1659811"/>
                  <a:gd name="connsiteX50" fmla="*/ 695851 w 1876620"/>
                  <a:gd name="connsiteY50" fmla="*/ 1005313 h 1659811"/>
                  <a:gd name="connsiteX51" fmla="*/ 709738 w 1876620"/>
                  <a:gd name="connsiteY51" fmla="*/ 1045126 h 1659811"/>
                  <a:gd name="connsiteX52" fmla="*/ 780111 w 1876620"/>
                  <a:gd name="connsiteY52" fmla="*/ 1041309 h 1659811"/>
                  <a:gd name="connsiteX53" fmla="*/ 830405 w 1876620"/>
                  <a:gd name="connsiteY53" fmla="*/ 995678 h 1659811"/>
                  <a:gd name="connsiteX54" fmla="*/ 883325 w 1876620"/>
                  <a:gd name="connsiteY54" fmla="*/ 993678 h 1659811"/>
                  <a:gd name="connsiteX55" fmla="*/ 882012 w 1876620"/>
                  <a:gd name="connsiteY55" fmla="*/ 960047 h 1659811"/>
                  <a:gd name="connsiteX56" fmla="*/ 933806 w 1876620"/>
                  <a:gd name="connsiteY56" fmla="*/ 939322 h 1659811"/>
                  <a:gd name="connsiteX57" fmla="*/ 1044527 w 1876620"/>
                  <a:gd name="connsiteY57" fmla="*/ 1012040 h 1659811"/>
                  <a:gd name="connsiteX58" fmla="*/ 1166695 w 1876620"/>
                  <a:gd name="connsiteY58" fmla="*/ 870422 h 1659811"/>
                  <a:gd name="connsiteX59" fmla="*/ 1172512 w 1876620"/>
                  <a:gd name="connsiteY59" fmla="*/ 775889 h 1659811"/>
                  <a:gd name="connsiteX60" fmla="*/ 1211546 w 1876620"/>
                  <a:gd name="connsiteY60" fmla="*/ 767163 h 1659811"/>
                  <a:gd name="connsiteX61" fmla="*/ 1219803 w 1876620"/>
                  <a:gd name="connsiteY61" fmla="*/ 728804 h 1659811"/>
                  <a:gd name="connsiteX62" fmla="*/ 1223334 w 1876620"/>
                  <a:gd name="connsiteY62" fmla="*/ 722422 h 1659811"/>
                  <a:gd name="connsiteX63" fmla="*/ 70524 w 1876620"/>
                  <a:gd name="connsiteY63" fmla="*/ 706726 h 1659811"/>
                  <a:gd name="connsiteX64" fmla="*/ 58551 w 1876620"/>
                  <a:gd name="connsiteY64" fmla="*/ 683901 h 1659811"/>
                  <a:gd name="connsiteX65" fmla="*/ 70524 w 1876620"/>
                  <a:gd name="connsiteY65" fmla="*/ 706726 h 1659811"/>
                  <a:gd name="connsiteX66" fmla="*/ 0 w 1876620"/>
                  <a:gd name="connsiteY66" fmla="*/ 630999 h 1659811"/>
                  <a:gd name="connsiteX67" fmla="*/ 0 w 1876620"/>
                  <a:gd name="connsiteY67" fmla="*/ 631217 h 1659811"/>
                  <a:gd name="connsiteX68" fmla="*/ 0 w 1876620"/>
                  <a:gd name="connsiteY68" fmla="*/ 630999 h 1659811"/>
                  <a:gd name="connsiteX69" fmla="*/ 1876578 w 1876620"/>
                  <a:gd name="connsiteY69" fmla="*/ 0 h 1659811"/>
                  <a:gd name="connsiteX70" fmla="*/ 1876620 w 1876620"/>
                  <a:gd name="connsiteY70" fmla="*/ 34 h 1659811"/>
                  <a:gd name="connsiteX71" fmla="*/ 1871955 w 1876620"/>
                  <a:gd name="connsiteY71" fmla="*/ 21021 h 1659811"/>
                  <a:gd name="connsiteX72" fmla="*/ 1876578 w 1876620"/>
                  <a:gd name="connsiteY72" fmla="*/ 0 h 1659811"/>
                  <a:gd name="connsiteX0" fmla="*/ 187078 w 1876620"/>
                  <a:gd name="connsiteY0" fmla="*/ 929299 h 1659811"/>
                  <a:gd name="connsiteX1" fmla="*/ 187099 w 1876620"/>
                  <a:gd name="connsiteY1" fmla="*/ 929323 h 1659811"/>
                  <a:gd name="connsiteX2" fmla="*/ 187099 w 1876620"/>
                  <a:gd name="connsiteY2" fmla="*/ 1063669 h 1659811"/>
                  <a:gd name="connsiteX3" fmla="*/ 257285 w 1876620"/>
                  <a:gd name="connsiteY3" fmla="*/ 1092756 h 1659811"/>
                  <a:gd name="connsiteX4" fmla="*/ 266370 w 1876620"/>
                  <a:gd name="connsiteY4" fmla="*/ 1115754 h 1659811"/>
                  <a:gd name="connsiteX5" fmla="*/ 257232 w 1876620"/>
                  <a:gd name="connsiteY5" fmla="*/ 1092915 h 1659811"/>
                  <a:gd name="connsiteX6" fmla="*/ 187078 w 1876620"/>
                  <a:gd name="connsiteY6" fmla="*/ 1063694 h 1659811"/>
                  <a:gd name="connsiteX7" fmla="*/ 187078 w 1876620"/>
                  <a:gd name="connsiteY7" fmla="*/ 929299 h 1659811"/>
                  <a:gd name="connsiteX8" fmla="*/ 116822 w 1876620"/>
                  <a:gd name="connsiteY8" fmla="*/ 794984 h 1659811"/>
                  <a:gd name="connsiteX9" fmla="*/ 116914 w 1876620"/>
                  <a:gd name="connsiteY9" fmla="*/ 795159 h 1659811"/>
                  <a:gd name="connsiteX10" fmla="*/ 93566 w 1876620"/>
                  <a:gd name="connsiteY10" fmla="*/ 824109 h 1659811"/>
                  <a:gd name="connsiteX11" fmla="*/ 93539 w 1876620"/>
                  <a:gd name="connsiteY11" fmla="*/ 824078 h 1659811"/>
                  <a:gd name="connsiteX12" fmla="*/ 116822 w 1876620"/>
                  <a:gd name="connsiteY12" fmla="*/ 794984 h 1659811"/>
                  <a:gd name="connsiteX13" fmla="*/ 1223334 w 1876620"/>
                  <a:gd name="connsiteY13" fmla="*/ 722422 h 1659811"/>
                  <a:gd name="connsiteX14" fmla="*/ 1263341 w 1876620"/>
                  <a:gd name="connsiteY14" fmla="*/ 722805 h 1659811"/>
                  <a:gd name="connsiteX15" fmla="*/ 1259025 w 1876620"/>
                  <a:gd name="connsiteY15" fmla="*/ 923506 h 1659811"/>
                  <a:gd name="connsiteX16" fmla="*/ 1321891 w 1876620"/>
                  <a:gd name="connsiteY16" fmla="*/ 929323 h 1659811"/>
                  <a:gd name="connsiteX17" fmla="*/ 1336154 w 1876620"/>
                  <a:gd name="connsiteY17" fmla="*/ 1024583 h 1659811"/>
                  <a:gd name="connsiteX18" fmla="*/ 1390200 w 1876620"/>
                  <a:gd name="connsiteY18" fmla="*/ 1016766 h 1659811"/>
                  <a:gd name="connsiteX19" fmla="*/ 1402172 w 1876620"/>
                  <a:gd name="connsiteY19" fmla="*/ 893417 h 1659811"/>
                  <a:gd name="connsiteX20" fmla="*/ 1385542 w 1876620"/>
                  <a:gd name="connsiteY20" fmla="*/ 1092915 h 1659811"/>
                  <a:gd name="connsiteX21" fmla="*/ 1350465 w 1876620"/>
                  <a:gd name="connsiteY21" fmla="*/ 1122137 h 1659811"/>
                  <a:gd name="connsiteX22" fmla="*/ 1286157 w 1876620"/>
                  <a:gd name="connsiteY22" fmla="*/ 1122137 h 1659811"/>
                  <a:gd name="connsiteX23" fmla="*/ 1268619 w 1876620"/>
                  <a:gd name="connsiteY23" fmla="*/ 1180580 h 1659811"/>
                  <a:gd name="connsiteX24" fmla="*/ 1356311 w 1876620"/>
                  <a:gd name="connsiteY24" fmla="*/ 1215645 h 1659811"/>
                  <a:gd name="connsiteX25" fmla="*/ 1391388 w 1876620"/>
                  <a:gd name="connsiteY25" fmla="*/ 1274088 h 1659811"/>
                  <a:gd name="connsiteX26" fmla="*/ 1461542 w 1876620"/>
                  <a:gd name="connsiteY26" fmla="*/ 1314998 h 1659811"/>
                  <a:gd name="connsiteX27" fmla="*/ 1508312 w 1876620"/>
                  <a:gd name="connsiteY27" fmla="*/ 1437728 h 1659811"/>
                  <a:gd name="connsiteX28" fmla="*/ 1590158 w 1876620"/>
                  <a:gd name="connsiteY28" fmla="*/ 1466950 h 1659811"/>
                  <a:gd name="connsiteX29" fmla="*/ 1590158 w 1876620"/>
                  <a:gd name="connsiteY29" fmla="*/ 1554614 h 1659811"/>
                  <a:gd name="connsiteX30" fmla="*/ 1426465 w 1876620"/>
                  <a:gd name="connsiteY30" fmla="*/ 1554614 h 1659811"/>
                  <a:gd name="connsiteX31" fmla="*/ 1368004 w 1876620"/>
                  <a:gd name="connsiteY31" fmla="*/ 1613057 h 1659811"/>
                  <a:gd name="connsiteX32" fmla="*/ 1309542 w 1876620"/>
                  <a:gd name="connsiteY32" fmla="*/ 1642278 h 1659811"/>
                  <a:gd name="connsiteX33" fmla="*/ 1023080 w 1876620"/>
                  <a:gd name="connsiteY33" fmla="*/ 1659811 h 1659811"/>
                  <a:gd name="connsiteX34" fmla="*/ 888618 w 1876620"/>
                  <a:gd name="connsiteY34" fmla="*/ 1548770 h 1659811"/>
                  <a:gd name="connsiteX35" fmla="*/ 853541 w 1876620"/>
                  <a:gd name="connsiteY35" fmla="*/ 1572147 h 1659811"/>
                  <a:gd name="connsiteX36" fmla="*/ 783387 w 1876620"/>
                  <a:gd name="connsiteY36" fmla="*/ 1560458 h 1659811"/>
                  <a:gd name="connsiteX37" fmla="*/ 754156 w 1876620"/>
                  <a:gd name="connsiteY37" fmla="*/ 1583835 h 1659811"/>
                  <a:gd name="connsiteX38" fmla="*/ 701540 w 1876620"/>
                  <a:gd name="connsiteY38" fmla="*/ 1560458 h 1659811"/>
                  <a:gd name="connsiteX39" fmla="*/ 643079 w 1876620"/>
                  <a:gd name="connsiteY39" fmla="*/ 1490327 h 1659811"/>
                  <a:gd name="connsiteX40" fmla="*/ 619694 w 1876620"/>
                  <a:gd name="connsiteY40" fmla="*/ 1431884 h 1659811"/>
                  <a:gd name="connsiteX41" fmla="*/ 543694 w 1876620"/>
                  <a:gd name="connsiteY41" fmla="*/ 1379285 h 1659811"/>
                  <a:gd name="connsiteX42" fmla="*/ 502771 w 1876620"/>
                  <a:gd name="connsiteY42" fmla="*/ 1291621 h 1659811"/>
                  <a:gd name="connsiteX43" fmla="*/ 385847 w 1876620"/>
                  <a:gd name="connsiteY43" fmla="*/ 1215645 h 1659811"/>
                  <a:gd name="connsiteX44" fmla="*/ 374155 w 1876620"/>
                  <a:gd name="connsiteY44" fmla="*/ 1157202 h 1659811"/>
                  <a:gd name="connsiteX45" fmla="*/ 307053 w 1876620"/>
                  <a:gd name="connsiteY45" fmla="*/ 1134842 h 1659811"/>
                  <a:gd name="connsiteX46" fmla="*/ 328596 w 1876620"/>
                  <a:gd name="connsiteY46" fmla="*/ 1070396 h 1659811"/>
                  <a:gd name="connsiteX47" fmla="*/ 393152 w 1876620"/>
                  <a:gd name="connsiteY47" fmla="*/ 955683 h 1659811"/>
                  <a:gd name="connsiteX48" fmla="*/ 490361 w 1876620"/>
                  <a:gd name="connsiteY48" fmla="*/ 969863 h 1659811"/>
                  <a:gd name="connsiteX49" fmla="*/ 526955 w 1876620"/>
                  <a:gd name="connsiteY49" fmla="*/ 1027310 h 1659811"/>
                  <a:gd name="connsiteX50" fmla="*/ 695851 w 1876620"/>
                  <a:gd name="connsiteY50" fmla="*/ 1005313 h 1659811"/>
                  <a:gd name="connsiteX51" fmla="*/ 709738 w 1876620"/>
                  <a:gd name="connsiteY51" fmla="*/ 1045126 h 1659811"/>
                  <a:gd name="connsiteX52" fmla="*/ 780111 w 1876620"/>
                  <a:gd name="connsiteY52" fmla="*/ 1041309 h 1659811"/>
                  <a:gd name="connsiteX53" fmla="*/ 830405 w 1876620"/>
                  <a:gd name="connsiteY53" fmla="*/ 995678 h 1659811"/>
                  <a:gd name="connsiteX54" fmla="*/ 883325 w 1876620"/>
                  <a:gd name="connsiteY54" fmla="*/ 993678 h 1659811"/>
                  <a:gd name="connsiteX55" fmla="*/ 882012 w 1876620"/>
                  <a:gd name="connsiteY55" fmla="*/ 960047 h 1659811"/>
                  <a:gd name="connsiteX56" fmla="*/ 933806 w 1876620"/>
                  <a:gd name="connsiteY56" fmla="*/ 939322 h 1659811"/>
                  <a:gd name="connsiteX57" fmla="*/ 1044527 w 1876620"/>
                  <a:gd name="connsiteY57" fmla="*/ 1012040 h 1659811"/>
                  <a:gd name="connsiteX58" fmla="*/ 1166695 w 1876620"/>
                  <a:gd name="connsiteY58" fmla="*/ 870422 h 1659811"/>
                  <a:gd name="connsiteX59" fmla="*/ 1172512 w 1876620"/>
                  <a:gd name="connsiteY59" fmla="*/ 775889 h 1659811"/>
                  <a:gd name="connsiteX60" fmla="*/ 1211546 w 1876620"/>
                  <a:gd name="connsiteY60" fmla="*/ 767163 h 1659811"/>
                  <a:gd name="connsiteX61" fmla="*/ 1219803 w 1876620"/>
                  <a:gd name="connsiteY61" fmla="*/ 728804 h 1659811"/>
                  <a:gd name="connsiteX62" fmla="*/ 1223334 w 1876620"/>
                  <a:gd name="connsiteY62" fmla="*/ 722422 h 1659811"/>
                  <a:gd name="connsiteX63" fmla="*/ 0 w 1876620"/>
                  <a:gd name="connsiteY63" fmla="*/ 630999 h 1659811"/>
                  <a:gd name="connsiteX64" fmla="*/ 0 w 1876620"/>
                  <a:gd name="connsiteY64" fmla="*/ 631217 h 1659811"/>
                  <a:gd name="connsiteX65" fmla="*/ 0 w 1876620"/>
                  <a:gd name="connsiteY65" fmla="*/ 630999 h 1659811"/>
                  <a:gd name="connsiteX66" fmla="*/ 1876578 w 1876620"/>
                  <a:gd name="connsiteY66" fmla="*/ 0 h 1659811"/>
                  <a:gd name="connsiteX67" fmla="*/ 1876620 w 1876620"/>
                  <a:gd name="connsiteY67" fmla="*/ 34 h 1659811"/>
                  <a:gd name="connsiteX68" fmla="*/ 1871955 w 1876620"/>
                  <a:gd name="connsiteY68" fmla="*/ 21021 h 1659811"/>
                  <a:gd name="connsiteX69" fmla="*/ 1876578 w 1876620"/>
                  <a:gd name="connsiteY69" fmla="*/ 0 h 1659811"/>
                  <a:gd name="connsiteX0" fmla="*/ 187078 w 1876620"/>
                  <a:gd name="connsiteY0" fmla="*/ 929299 h 1659811"/>
                  <a:gd name="connsiteX1" fmla="*/ 187099 w 1876620"/>
                  <a:gd name="connsiteY1" fmla="*/ 929323 h 1659811"/>
                  <a:gd name="connsiteX2" fmla="*/ 187099 w 1876620"/>
                  <a:gd name="connsiteY2" fmla="*/ 1063669 h 1659811"/>
                  <a:gd name="connsiteX3" fmla="*/ 257285 w 1876620"/>
                  <a:gd name="connsiteY3" fmla="*/ 1092756 h 1659811"/>
                  <a:gd name="connsiteX4" fmla="*/ 266370 w 1876620"/>
                  <a:gd name="connsiteY4" fmla="*/ 1115754 h 1659811"/>
                  <a:gd name="connsiteX5" fmla="*/ 257232 w 1876620"/>
                  <a:gd name="connsiteY5" fmla="*/ 1092915 h 1659811"/>
                  <a:gd name="connsiteX6" fmla="*/ 187078 w 1876620"/>
                  <a:gd name="connsiteY6" fmla="*/ 1063694 h 1659811"/>
                  <a:gd name="connsiteX7" fmla="*/ 187078 w 1876620"/>
                  <a:gd name="connsiteY7" fmla="*/ 929299 h 1659811"/>
                  <a:gd name="connsiteX8" fmla="*/ 93539 w 1876620"/>
                  <a:gd name="connsiteY8" fmla="*/ 824078 h 1659811"/>
                  <a:gd name="connsiteX9" fmla="*/ 116914 w 1876620"/>
                  <a:gd name="connsiteY9" fmla="*/ 795159 h 1659811"/>
                  <a:gd name="connsiteX10" fmla="*/ 93566 w 1876620"/>
                  <a:gd name="connsiteY10" fmla="*/ 824109 h 1659811"/>
                  <a:gd name="connsiteX11" fmla="*/ 93539 w 1876620"/>
                  <a:gd name="connsiteY11" fmla="*/ 824078 h 1659811"/>
                  <a:gd name="connsiteX12" fmla="*/ 1223334 w 1876620"/>
                  <a:gd name="connsiteY12" fmla="*/ 722422 h 1659811"/>
                  <a:gd name="connsiteX13" fmla="*/ 1263341 w 1876620"/>
                  <a:gd name="connsiteY13" fmla="*/ 722805 h 1659811"/>
                  <a:gd name="connsiteX14" fmla="*/ 1259025 w 1876620"/>
                  <a:gd name="connsiteY14" fmla="*/ 923506 h 1659811"/>
                  <a:gd name="connsiteX15" fmla="*/ 1321891 w 1876620"/>
                  <a:gd name="connsiteY15" fmla="*/ 929323 h 1659811"/>
                  <a:gd name="connsiteX16" fmla="*/ 1336154 w 1876620"/>
                  <a:gd name="connsiteY16" fmla="*/ 1024583 h 1659811"/>
                  <a:gd name="connsiteX17" fmla="*/ 1390200 w 1876620"/>
                  <a:gd name="connsiteY17" fmla="*/ 1016766 h 1659811"/>
                  <a:gd name="connsiteX18" fmla="*/ 1402172 w 1876620"/>
                  <a:gd name="connsiteY18" fmla="*/ 893417 h 1659811"/>
                  <a:gd name="connsiteX19" fmla="*/ 1385542 w 1876620"/>
                  <a:gd name="connsiteY19" fmla="*/ 1092915 h 1659811"/>
                  <a:gd name="connsiteX20" fmla="*/ 1350465 w 1876620"/>
                  <a:gd name="connsiteY20" fmla="*/ 1122137 h 1659811"/>
                  <a:gd name="connsiteX21" fmla="*/ 1286157 w 1876620"/>
                  <a:gd name="connsiteY21" fmla="*/ 1122137 h 1659811"/>
                  <a:gd name="connsiteX22" fmla="*/ 1268619 w 1876620"/>
                  <a:gd name="connsiteY22" fmla="*/ 1180580 h 1659811"/>
                  <a:gd name="connsiteX23" fmla="*/ 1356311 w 1876620"/>
                  <a:gd name="connsiteY23" fmla="*/ 1215645 h 1659811"/>
                  <a:gd name="connsiteX24" fmla="*/ 1391388 w 1876620"/>
                  <a:gd name="connsiteY24" fmla="*/ 1274088 h 1659811"/>
                  <a:gd name="connsiteX25" fmla="*/ 1461542 w 1876620"/>
                  <a:gd name="connsiteY25" fmla="*/ 1314998 h 1659811"/>
                  <a:gd name="connsiteX26" fmla="*/ 1508312 w 1876620"/>
                  <a:gd name="connsiteY26" fmla="*/ 1437728 h 1659811"/>
                  <a:gd name="connsiteX27" fmla="*/ 1590158 w 1876620"/>
                  <a:gd name="connsiteY27" fmla="*/ 1466950 h 1659811"/>
                  <a:gd name="connsiteX28" fmla="*/ 1590158 w 1876620"/>
                  <a:gd name="connsiteY28" fmla="*/ 1554614 h 1659811"/>
                  <a:gd name="connsiteX29" fmla="*/ 1426465 w 1876620"/>
                  <a:gd name="connsiteY29" fmla="*/ 1554614 h 1659811"/>
                  <a:gd name="connsiteX30" fmla="*/ 1368004 w 1876620"/>
                  <a:gd name="connsiteY30" fmla="*/ 1613057 h 1659811"/>
                  <a:gd name="connsiteX31" fmla="*/ 1309542 w 1876620"/>
                  <a:gd name="connsiteY31" fmla="*/ 1642278 h 1659811"/>
                  <a:gd name="connsiteX32" fmla="*/ 1023080 w 1876620"/>
                  <a:gd name="connsiteY32" fmla="*/ 1659811 h 1659811"/>
                  <a:gd name="connsiteX33" fmla="*/ 888618 w 1876620"/>
                  <a:gd name="connsiteY33" fmla="*/ 1548770 h 1659811"/>
                  <a:gd name="connsiteX34" fmla="*/ 853541 w 1876620"/>
                  <a:gd name="connsiteY34" fmla="*/ 1572147 h 1659811"/>
                  <a:gd name="connsiteX35" fmla="*/ 783387 w 1876620"/>
                  <a:gd name="connsiteY35" fmla="*/ 1560458 h 1659811"/>
                  <a:gd name="connsiteX36" fmla="*/ 754156 w 1876620"/>
                  <a:gd name="connsiteY36" fmla="*/ 1583835 h 1659811"/>
                  <a:gd name="connsiteX37" fmla="*/ 701540 w 1876620"/>
                  <a:gd name="connsiteY37" fmla="*/ 1560458 h 1659811"/>
                  <a:gd name="connsiteX38" fmla="*/ 643079 w 1876620"/>
                  <a:gd name="connsiteY38" fmla="*/ 1490327 h 1659811"/>
                  <a:gd name="connsiteX39" fmla="*/ 619694 w 1876620"/>
                  <a:gd name="connsiteY39" fmla="*/ 1431884 h 1659811"/>
                  <a:gd name="connsiteX40" fmla="*/ 543694 w 1876620"/>
                  <a:gd name="connsiteY40" fmla="*/ 1379285 h 1659811"/>
                  <a:gd name="connsiteX41" fmla="*/ 502771 w 1876620"/>
                  <a:gd name="connsiteY41" fmla="*/ 1291621 h 1659811"/>
                  <a:gd name="connsiteX42" fmla="*/ 385847 w 1876620"/>
                  <a:gd name="connsiteY42" fmla="*/ 1215645 h 1659811"/>
                  <a:gd name="connsiteX43" fmla="*/ 374155 w 1876620"/>
                  <a:gd name="connsiteY43" fmla="*/ 1157202 h 1659811"/>
                  <a:gd name="connsiteX44" fmla="*/ 307053 w 1876620"/>
                  <a:gd name="connsiteY44" fmla="*/ 1134842 h 1659811"/>
                  <a:gd name="connsiteX45" fmla="*/ 328596 w 1876620"/>
                  <a:gd name="connsiteY45" fmla="*/ 1070396 h 1659811"/>
                  <a:gd name="connsiteX46" fmla="*/ 393152 w 1876620"/>
                  <a:gd name="connsiteY46" fmla="*/ 955683 h 1659811"/>
                  <a:gd name="connsiteX47" fmla="*/ 490361 w 1876620"/>
                  <a:gd name="connsiteY47" fmla="*/ 969863 h 1659811"/>
                  <a:gd name="connsiteX48" fmla="*/ 526955 w 1876620"/>
                  <a:gd name="connsiteY48" fmla="*/ 1027310 h 1659811"/>
                  <a:gd name="connsiteX49" fmla="*/ 695851 w 1876620"/>
                  <a:gd name="connsiteY49" fmla="*/ 1005313 h 1659811"/>
                  <a:gd name="connsiteX50" fmla="*/ 709738 w 1876620"/>
                  <a:gd name="connsiteY50" fmla="*/ 1045126 h 1659811"/>
                  <a:gd name="connsiteX51" fmla="*/ 780111 w 1876620"/>
                  <a:gd name="connsiteY51" fmla="*/ 1041309 h 1659811"/>
                  <a:gd name="connsiteX52" fmla="*/ 830405 w 1876620"/>
                  <a:gd name="connsiteY52" fmla="*/ 995678 h 1659811"/>
                  <a:gd name="connsiteX53" fmla="*/ 883325 w 1876620"/>
                  <a:gd name="connsiteY53" fmla="*/ 993678 h 1659811"/>
                  <a:gd name="connsiteX54" fmla="*/ 882012 w 1876620"/>
                  <a:gd name="connsiteY54" fmla="*/ 960047 h 1659811"/>
                  <a:gd name="connsiteX55" fmla="*/ 933806 w 1876620"/>
                  <a:gd name="connsiteY55" fmla="*/ 939322 h 1659811"/>
                  <a:gd name="connsiteX56" fmla="*/ 1044527 w 1876620"/>
                  <a:gd name="connsiteY56" fmla="*/ 1012040 h 1659811"/>
                  <a:gd name="connsiteX57" fmla="*/ 1166695 w 1876620"/>
                  <a:gd name="connsiteY57" fmla="*/ 870422 h 1659811"/>
                  <a:gd name="connsiteX58" fmla="*/ 1172512 w 1876620"/>
                  <a:gd name="connsiteY58" fmla="*/ 775889 h 1659811"/>
                  <a:gd name="connsiteX59" fmla="*/ 1211546 w 1876620"/>
                  <a:gd name="connsiteY59" fmla="*/ 767163 h 1659811"/>
                  <a:gd name="connsiteX60" fmla="*/ 1219803 w 1876620"/>
                  <a:gd name="connsiteY60" fmla="*/ 728804 h 1659811"/>
                  <a:gd name="connsiteX61" fmla="*/ 1223334 w 1876620"/>
                  <a:gd name="connsiteY61" fmla="*/ 722422 h 1659811"/>
                  <a:gd name="connsiteX62" fmla="*/ 0 w 1876620"/>
                  <a:gd name="connsiteY62" fmla="*/ 630999 h 1659811"/>
                  <a:gd name="connsiteX63" fmla="*/ 0 w 1876620"/>
                  <a:gd name="connsiteY63" fmla="*/ 631217 h 1659811"/>
                  <a:gd name="connsiteX64" fmla="*/ 0 w 1876620"/>
                  <a:gd name="connsiteY64" fmla="*/ 630999 h 1659811"/>
                  <a:gd name="connsiteX65" fmla="*/ 1876578 w 1876620"/>
                  <a:gd name="connsiteY65" fmla="*/ 0 h 1659811"/>
                  <a:gd name="connsiteX66" fmla="*/ 1876620 w 1876620"/>
                  <a:gd name="connsiteY66" fmla="*/ 34 h 1659811"/>
                  <a:gd name="connsiteX67" fmla="*/ 1871955 w 1876620"/>
                  <a:gd name="connsiteY67" fmla="*/ 21021 h 1659811"/>
                  <a:gd name="connsiteX68" fmla="*/ 1876578 w 1876620"/>
                  <a:gd name="connsiteY68" fmla="*/ 0 h 1659811"/>
                  <a:gd name="connsiteX0" fmla="*/ 187078 w 1876620"/>
                  <a:gd name="connsiteY0" fmla="*/ 929299 h 1659811"/>
                  <a:gd name="connsiteX1" fmla="*/ 187099 w 1876620"/>
                  <a:gd name="connsiteY1" fmla="*/ 929323 h 1659811"/>
                  <a:gd name="connsiteX2" fmla="*/ 187099 w 1876620"/>
                  <a:gd name="connsiteY2" fmla="*/ 1063669 h 1659811"/>
                  <a:gd name="connsiteX3" fmla="*/ 257285 w 1876620"/>
                  <a:gd name="connsiteY3" fmla="*/ 1092756 h 1659811"/>
                  <a:gd name="connsiteX4" fmla="*/ 266370 w 1876620"/>
                  <a:gd name="connsiteY4" fmla="*/ 1115754 h 1659811"/>
                  <a:gd name="connsiteX5" fmla="*/ 257232 w 1876620"/>
                  <a:gd name="connsiteY5" fmla="*/ 1092915 h 1659811"/>
                  <a:gd name="connsiteX6" fmla="*/ 187078 w 1876620"/>
                  <a:gd name="connsiteY6" fmla="*/ 1063694 h 1659811"/>
                  <a:gd name="connsiteX7" fmla="*/ 187078 w 1876620"/>
                  <a:gd name="connsiteY7" fmla="*/ 929299 h 1659811"/>
                  <a:gd name="connsiteX8" fmla="*/ 93539 w 1876620"/>
                  <a:gd name="connsiteY8" fmla="*/ 824078 h 1659811"/>
                  <a:gd name="connsiteX9" fmla="*/ 93566 w 1876620"/>
                  <a:gd name="connsiteY9" fmla="*/ 824109 h 1659811"/>
                  <a:gd name="connsiteX10" fmla="*/ 93539 w 1876620"/>
                  <a:gd name="connsiteY10" fmla="*/ 824078 h 1659811"/>
                  <a:gd name="connsiteX11" fmla="*/ 1223334 w 1876620"/>
                  <a:gd name="connsiteY11" fmla="*/ 722422 h 1659811"/>
                  <a:gd name="connsiteX12" fmla="*/ 1263341 w 1876620"/>
                  <a:gd name="connsiteY12" fmla="*/ 722805 h 1659811"/>
                  <a:gd name="connsiteX13" fmla="*/ 1259025 w 1876620"/>
                  <a:gd name="connsiteY13" fmla="*/ 923506 h 1659811"/>
                  <a:gd name="connsiteX14" fmla="*/ 1321891 w 1876620"/>
                  <a:gd name="connsiteY14" fmla="*/ 929323 h 1659811"/>
                  <a:gd name="connsiteX15" fmla="*/ 1336154 w 1876620"/>
                  <a:gd name="connsiteY15" fmla="*/ 1024583 h 1659811"/>
                  <a:gd name="connsiteX16" fmla="*/ 1390200 w 1876620"/>
                  <a:gd name="connsiteY16" fmla="*/ 1016766 h 1659811"/>
                  <a:gd name="connsiteX17" fmla="*/ 1402172 w 1876620"/>
                  <a:gd name="connsiteY17" fmla="*/ 893417 h 1659811"/>
                  <a:gd name="connsiteX18" fmla="*/ 1385542 w 1876620"/>
                  <a:gd name="connsiteY18" fmla="*/ 1092915 h 1659811"/>
                  <a:gd name="connsiteX19" fmla="*/ 1350465 w 1876620"/>
                  <a:gd name="connsiteY19" fmla="*/ 1122137 h 1659811"/>
                  <a:gd name="connsiteX20" fmla="*/ 1286157 w 1876620"/>
                  <a:gd name="connsiteY20" fmla="*/ 1122137 h 1659811"/>
                  <a:gd name="connsiteX21" fmla="*/ 1268619 w 1876620"/>
                  <a:gd name="connsiteY21" fmla="*/ 1180580 h 1659811"/>
                  <a:gd name="connsiteX22" fmla="*/ 1356311 w 1876620"/>
                  <a:gd name="connsiteY22" fmla="*/ 1215645 h 1659811"/>
                  <a:gd name="connsiteX23" fmla="*/ 1391388 w 1876620"/>
                  <a:gd name="connsiteY23" fmla="*/ 1274088 h 1659811"/>
                  <a:gd name="connsiteX24" fmla="*/ 1461542 w 1876620"/>
                  <a:gd name="connsiteY24" fmla="*/ 1314998 h 1659811"/>
                  <a:gd name="connsiteX25" fmla="*/ 1508312 w 1876620"/>
                  <a:gd name="connsiteY25" fmla="*/ 1437728 h 1659811"/>
                  <a:gd name="connsiteX26" fmla="*/ 1590158 w 1876620"/>
                  <a:gd name="connsiteY26" fmla="*/ 1466950 h 1659811"/>
                  <a:gd name="connsiteX27" fmla="*/ 1590158 w 1876620"/>
                  <a:gd name="connsiteY27" fmla="*/ 1554614 h 1659811"/>
                  <a:gd name="connsiteX28" fmla="*/ 1426465 w 1876620"/>
                  <a:gd name="connsiteY28" fmla="*/ 1554614 h 1659811"/>
                  <a:gd name="connsiteX29" fmla="*/ 1368004 w 1876620"/>
                  <a:gd name="connsiteY29" fmla="*/ 1613057 h 1659811"/>
                  <a:gd name="connsiteX30" fmla="*/ 1309542 w 1876620"/>
                  <a:gd name="connsiteY30" fmla="*/ 1642278 h 1659811"/>
                  <a:gd name="connsiteX31" fmla="*/ 1023080 w 1876620"/>
                  <a:gd name="connsiteY31" fmla="*/ 1659811 h 1659811"/>
                  <a:gd name="connsiteX32" fmla="*/ 888618 w 1876620"/>
                  <a:gd name="connsiteY32" fmla="*/ 1548770 h 1659811"/>
                  <a:gd name="connsiteX33" fmla="*/ 853541 w 1876620"/>
                  <a:gd name="connsiteY33" fmla="*/ 1572147 h 1659811"/>
                  <a:gd name="connsiteX34" fmla="*/ 783387 w 1876620"/>
                  <a:gd name="connsiteY34" fmla="*/ 1560458 h 1659811"/>
                  <a:gd name="connsiteX35" fmla="*/ 754156 w 1876620"/>
                  <a:gd name="connsiteY35" fmla="*/ 1583835 h 1659811"/>
                  <a:gd name="connsiteX36" fmla="*/ 701540 w 1876620"/>
                  <a:gd name="connsiteY36" fmla="*/ 1560458 h 1659811"/>
                  <a:gd name="connsiteX37" fmla="*/ 643079 w 1876620"/>
                  <a:gd name="connsiteY37" fmla="*/ 1490327 h 1659811"/>
                  <a:gd name="connsiteX38" fmla="*/ 619694 w 1876620"/>
                  <a:gd name="connsiteY38" fmla="*/ 1431884 h 1659811"/>
                  <a:gd name="connsiteX39" fmla="*/ 543694 w 1876620"/>
                  <a:gd name="connsiteY39" fmla="*/ 1379285 h 1659811"/>
                  <a:gd name="connsiteX40" fmla="*/ 502771 w 1876620"/>
                  <a:gd name="connsiteY40" fmla="*/ 1291621 h 1659811"/>
                  <a:gd name="connsiteX41" fmla="*/ 385847 w 1876620"/>
                  <a:gd name="connsiteY41" fmla="*/ 1215645 h 1659811"/>
                  <a:gd name="connsiteX42" fmla="*/ 374155 w 1876620"/>
                  <a:gd name="connsiteY42" fmla="*/ 1157202 h 1659811"/>
                  <a:gd name="connsiteX43" fmla="*/ 307053 w 1876620"/>
                  <a:gd name="connsiteY43" fmla="*/ 1134842 h 1659811"/>
                  <a:gd name="connsiteX44" fmla="*/ 328596 w 1876620"/>
                  <a:gd name="connsiteY44" fmla="*/ 1070396 h 1659811"/>
                  <a:gd name="connsiteX45" fmla="*/ 393152 w 1876620"/>
                  <a:gd name="connsiteY45" fmla="*/ 955683 h 1659811"/>
                  <a:gd name="connsiteX46" fmla="*/ 490361 w 1876620"/>
                  <a:gd name="connsiteY46" fmla="*/ 969863 h 1659811"/>
                  <a:gd name="connsiteX47" fmla="*/ 526955 w 1876620"/>
                  <a:gd name="connsiteY47" fmla="*/ 1027310 h 1659811"/>
                  <a:gd name="connsiteX48" fmla="*/ 695851 w 1876620"/>
                  <a:gd name="connsiteY48" fmla="*/ 1005313 h 1659811"/>
                  <a:gd name="connsiteX49" fmla="*/ 709738 w 1876620"/>
                  <a:gd name="connsiteY49" fmla="*/ 1045126 h 1659811"/>
                  <a:gd name="connsiteX50" fmla="*/ 780111 w 1876620"/>
                  <a:gd name="connsiteY50" fmla="*/ 1041309 h 1659811"/>
                  <a:gd name="connsiteX51" fmla="*/ 830405 w 1876620"/>
                  <a:gd name="connsiteY51" fmla="*/ 995678 h 1659811"/>
                  <a:gd name="connsiteX52" fmla="*/ 883325 w 1876620"/>
                  <a:gd name="connsiteY52" fmla="*/ 993678 h 1659811"/>
                  <a:gd name="connsiteX53" fmla="*/ 882012 w 1876620"/>
                  <a:gd name="connsiteY53" fmla="*/ 960047 h 1659811"/>
                  <a:gd name="connsiteX54" fmla="*/ 933806 w 1876620"/>
                  <a:gd name="connsiteY54" fmla="*/ 939322 h 1659811"/>
                  <a:gd name="connsiteX55" fmla="*/ 1044527 w 1876620"/>
                  <a:gd name="connsiteY55" fmla="*/ 1012040 h 1659811"/>
                  <a:gd name="connsiteX56" fmla="*/ 1166695 w 1876620"/>
                  <a:gd name="connsiteY56" fmla="*/ 870422 h 1659811"/>
                  <a:gd name="connsiteX57" fmla="*/ 1172512 w 1876620"/>
                  <a:gd name="connsiteY57" fmla="*/ 775889 h 1659811"/>
                  <a:gd name="connsiteX58" fmla="*/ 1211546 w 1876620"/>
                  <a:gd name="connsiteY58" fmla="*/ 767163 h 1659811"/>
                  <a:gd name="connsiteX59" fmla="*/ 1219803 w 1876620"/>
                  <a:gd name="connsiteY59" fmla="*/ 728804 h 1659811"/>
                  <a:gd name="connsiteX60" fmla="*/ 1223334 w 1876620"/>
                  <a:gd name="connsiteY60" fmla="*/ 722422 h 1659811"/>
                  <a:gd name="connsiteX61" fmla="*/ 0 w 1876620"/>
                  <a:gd name="connsiteY61" fmla="*/ 630999 h 1659811"/>
                  <a:gd name="connsiteX62" fmla="*/ 0 w 1876620"/>
                  <a:gd name="connsiteY62" fmla="*/ 631217 h 1659811"/>
                  <a:gd name="connsiteX63" fmla="*/ 0 w 1876620"/>
                  <a:gd name="connsiteY63" fmla="*/ 630999 h 1659811"/>
                  <a:gd name="connsiteX64" fmla="*/ 1876578 w 1876620"/>
                  <a:gd name="connsiteY64" fmla="*/ 0 h 1659811"/>
                  <a:gd name="connsiteX65" fmla="*/ 1876620 w 1876620"/>
                  <a:gd name="connsiteY65" fmla="*/ 34 h 1659811"/>
                  <a:gd name="connsiteX66" fmla="*/ 1871955 w 1876620"/>
                  <a:gd name="connsiteY66" fmla="*/ 21021 h 1659811"/>
                  <a:gd name="connsiteX67" fmla="*/ 1876578 w 1876620"/>
                  <a:gd name="connsiteY67" fmla="*/ 0 h 1659811"/>
                  <a:gd name="connsiteX0" fmla="*/ 187078 w 1876620"/>
                  <a:gd name="connsiteY0" fmla="*/ 929299 h 1659811"/>
                  <a:gd name="connsiteX1" fmla="*/ 187099 w 1876620"/>
                  <a:gd name="connsiteY1" fmla="*/ 929323 h 1659811"/>
                  <a:gd name="connsiteX2" fmla="*/ 187099 w 1876620"/>
                  <a:gd name="connsiteY2" fmla="*/ 1063669 h 1659811"/>
                  <a:gd name="connsiteX3" fmla="*/ 257285 w 1876620"/>
                  <a:gd name="connsiteY3" fmla="*/ 1092756 h 1659811"/>
                  <a:gd name="connsiteX4" fmla="*/ 266370 w 1876620"/>
                  <a:gd name="connsiteY4" fmla="*/ 1115754 h 1659811"/>
                  <a:gd name="connsiteX5" fmla="*/ 257232 w 1876620"/>
                  <a:gd name="connsiteY5" fmla="*/ 1092915 h 1659811"/>
                  <a:gd name="connsiteX6" fmla="*/ 187078 w 1876620"/>
                  <a:gd name="connsiteY6" fmla="*/ 1063694 h 1659811"/>
                  <a:gd name="connsiteX7" fmla="*/ 187078 w 1876620"/>
                  <a:gd name="connsiteY7" fmla="*/ 929299 h 1659811"/>
                  <a:gd name="connsiteX8" fmla="*/ 1223334 w 1876620"/>
                  <a:gd name="connsiteY8" fmla="*/ 722422 h 1659811"/>
                  <a:gd name="connsiteX9" fmla="*/ 1263341 w 1876620"/>
                  <a:gd name="connsiteY9" fmla="*/ 722805 h 1659811"/>
                  <a:gd name="connsiteX10" fmla="*/ 1259025 w 1876620"/>
                  <a:gd name="connsiteY10" fmla="*/ 923506 h 1659811"/>
                  <a:gd name="connsiteX11" fmla="*/ 1321891 w 1876620"/>
                  <a:gd name="connsiteY11" fmla="*/ 929323 h 1659811"/>
                  <a:gd name="connsiteX12" fmla="*/ 1336154 w 1876620"/>
                  <a:gd name="connsiteY12" fmla="*/ 1024583 h 1659811"/>
                  <a:gd name="connsiteX13" fmla="*/ 1390200 w 1876620"/>
                  <a:gd name="connsiteY13" fmla="*/ 1016766 h 1659811"/>
                  <a:gd name="connsiteX14" fmla="*/ 1402172 w 1876620"/>
                  <a:gd name="connsiteY14" fmla="*/ 893417 h 1659811"/>
                  <a:gd name="connsiteX15" fmla="*/ 1385542 w 1876620"/>
                  <a:gd name="connsiteY15" fmla="*/ 1092915 h 1659811"/>
                  <a:gd name="connsiteX16" fmla="*/ 1350465 w 1876620"/>
                  <a:gd name="connsiteY16" fmla="*/ 1122137 h 1659811"/>
                  <a:gd name="connsiteX17" fmla="*/ 1286157 w 1876620"/>
                  <a:gd name="connsiteY17" fmla="*/ 1122137 h 1659811"/>
                  <a:gd name="connsiteX18" fmla="*/ 1268619 w 1876620"/>
                  <a:gd name="connsiteY18" fmla="*/ 1180580 h 1659811"/>
                  <a:gd name="connsiteX19" fmla="*/ 1356311 w 1876620"/>
                  <a:gd name="connsiteY19" fmla="*/ 1215645 h 1659811"/>
                  <a:gd name="connsiteX20" fmla="*/ 1391388 w 1876620"/>
                  <a:gd name="connsiteY20" fmla="*/ 1274088 h 1659811"/>
                  <a:gd name="connsiteX21" fmla="*/ 1461542 w 1876620"/>
                  <a:gd name="connsiteY21" fmla="*/ 1314998 h 1659811"/>
                  <a:gd name="connsiteX22" fmla="*/ 1508312 w 1876620"/>
                  <a:gd name="connsiteY22" fmla="*/ 1437728 h 1659811"/>
                  <a:gd name="connsiteX23" fmla="*/ 1590158 w 1876620"/>
                  <a:gd name="connsiteY23" fmla="*/ 1466950 h 1659811"/>
                  <a:gd name="connsiteX24" fmla="*/ 1590158 w 1876620"/>
                  <a:gd name="connsiteY24" fmla="*/ 1554614 h 1659811"/>
                  <a:gd name="connsiteX25" fmla="*/ 1426465 w 1876620"/>
                  <a:gd name="connsiteY25" fmla="*/ 1554614 h 1659811"/>
                  <a:gd name="connsiteX26" fmla="*/ 1368004 w 1876620"/>
                  <a:gd name="connsiteY26" fmla="*/ 1613057 h 1659811"/>
                  <a:gd name="connsiteX27" fmla="*/ 1309542 w 1876620"/>
                  <a:gd name="connsiteY27" fmla="*/ 1642278 h 1659811"/>
                  <a:gd name="connsiteX28" fmla="*/ 1023080 w 1876620"/>
                  <a:gd name="connsiteY28" fmla="*/ 1659811 h 1659811"/>
                  <a:gd name="connsiteX29" fmla="*/ 888618 w 1876620"/>
                  <a:gd name="connsiteY29" fmla="*/ 1548770 h 1659811"/>
                  <a:gd name="connsiteX30" fmla="*/ 853541 w 1876620"/>
                  <a:gd name="connsiteY30" fmla="*/ 1572147 h 1659811"/>
                  <a:gd name="connsiteX31" fmla="*/ 783387 w 1876620"/>
                  <a:gd name="connsiteY31" fmla="*/ 1560458 h 1659811"/>
                  <a:gd name="connsiteX32" fmla="*/ 754156 w 1876620"/>
                  <a:gd name="connsiteY32" fmla="*/ 1583835 h 1659811"/>
                  <a:gd name="connsiteX33" fmla="*/ 701540 w 1876620"/>
                  <a:gd name="connsiteY33" fmla="*/ 1560458 h 1659811"/>
                  <a:gd name="connsiteX34" fmla="*/ 643079 w 1876620"/>
                  <a:gd name="connsiteY34" fmla="*/ 1490327 h 1659811"/>
                  <a:gd name="connsiteX35" fmla="*/ 619694 w 1876620"/>
                  <a:gd name="connsiteY35" fmla="*/ 1431884 h 1659811"/>
                  <a:gd name="connsiteX36" fmla="*/ 543694 w 1876620"/>
                  <a:gd name="connsiteY36" fmla="*/ 1379285 h 1659811"/>
                  <a:gd name="connsiteX37" fmla="*/ 502771 w 1876620"/>
                  <a:gd name="connsiteY37" fmla="*/ 1291621 h 1659811"/>
                  <a:gd name="connsiteX38" fmla="*/ 385847 w 1876620"/>
                  <a:gd name="connsiteY38" fmla="*/ 1215645 h 1659811"/>
                  <a:gd name="connsiteX39" fmla="*/ 374155 w 1876620"/>
                  <a:gd name="connsiteY39" fmla="*/ 1157202 h 1659811"/>
                  <a:gd name="connsiteX40" fmla="*/ 307053 w 1876620"/>
                  <a:gd name="connsiteY40" fmla="*/ 1134842 h 1659811"/>
                  <a:gd name="connsiteX41" fmla="*/ 328596 w 1876620"/>
                  <a:gd name="connsiteY41" fmla="*/ 1070396 h 1659811"/>
                  <a:gd name="connsiteX42" fmla="*/ 393152 w 1876620"/>
                  <a:gd name="connsiteY42" fmla="*/ 955683 h 1659811"/>
                  <a:gd name="connsiteX43" fmla="*/ 490361 w 1876620"/>
                  <a:gd name="connsiteY43" fmla="*/ 969863 h 1659811"/>
                  <a:gd name="connsiteX44" fmla="*/ 526955 w 1876620"/>
                  <a:gd name="connsiteY44" fmla="*/ 1027310 h 1659811"/>
                  <a:gd name="connsiteX45" fmla="*/ 695851 w 1876620"/>
                  <a:gd name="connsiteY45" fmla="*/ 1005313 h 1659811"/>
                  <a:gd name="connsiteX46" fmla="*/ 709738 w 1876620"/>
                  <a:gd name="connsiteY46" fmla="*/ 1045126 h 1659811"/>
                  <a:gd name="connsiteX47" fmla="*/ 780111 w 1876620"/>
                  <a:gd name="connsiteY47" fmla="*/ 1041309 h 1659811"/>
                  <a:gd name="connsiteX48" fmla="*/ 830405 w 1876620"/>
                  <a:gd name="connsiteY48" fmla="*/ 995678 h 1659811"/>
                  <a:gd name="connsiteX49" fmla="*/ 883325 w 1876620"/>
                  <a:gd name="connsiteY49" fmla="*/ 993678 h 1659811"/>
                  <a:gd name="connsiteX50" fmla="*/ 882012 w 1876620"/>
                  <a:gd name="connsiteY50" fmla="*/ 960047 h 1659811"/>
                  <a:gd name="connsiteX51" fmla="*/ 933806 w 1876620"/>
                  <a:gd name="connsiteY51" fmla="*/ 939322 h 1659811"/>
                  <a:gd name="connsiteX52" fmla="*/ 1044527 w 1876620"/>
                  <a:gd name="connsiteY52" fmla="*/ 1012040 h 1659811"/>
                  <a:gd name="connsiteX53" fmla="*/ 1166695 w 1876620"/>
                  <a:gd name="connsiteY53" fmla="*/ 870422 h 1659811"/>
                  <a:gd name="connsiteX54" fmla="*/ 1172512 w 1876620"/>
                  <a:gd name="connsiteY54" fmla="*/ 775889 h 1659811"/>
                  <a:gd name="connsiteX55" fmla="*/ 1211546 w 1876620"/>
                  <a:gd name="connsiteY55" fmla="*/ 767163 h 1659811"/>
                  <a:gd name="connsiteX56" fmla="*/ 1219803 w 1876620"/>
                  <a:gd name="connsiteY56" fmla="*/ 728804 h 1659811"/>
                  <a:gd name="connsiteX57" fmla="*/ 1223334 w 1876620"/>
                  <a:gd name="connsiteY57" fmla="*/ 722422 h 1659811"/>
                  <a:gd name="connsiteX58" fmla="*/ 0 w 1876620"/>
                  <a:gd name="connsiteY58" fmla="*/ 630999 h 1659811"/>
                  <a:gd name="connsiteX59" fmla="*/ 0 w 1876620"/>
                  <a:gd name="connsiteY59" fmla="*/ 631217 h 1659811"/>
                  <a:gd name="connsiteX60" fmla="*/ 0 w 1876620"/>
                  <a:gd name="connsiteY60" fmla="*/ 630999 h 1659811"/>
                  <a:gd name="connsiteX61" fmla="*/ 1876578 w 1876620"/>
                  <a:gd name="connsiteY61" fmla="*/ 0 h 1659811"/>
                  <a:gd name="connsiteX62" fmla="*/ 1876620 w 1876620"/>
                  <a:gd name="connsiteY62" fmla="*/ 34 h 1659811"/>
                  <a:gd name="connsiteX63" fmla="*/ 1871955 w 1876620"/>
                  <a:gd name="connsiteY63" fmla="*/ 21021 h 1659811"/>
                  <a:gd name="connsiteX64" fmla="*/ 1876578 w 1876620"/>
                  <a:gd name="connsiteY64" fmla="*/ 0 h 1659811"/>
                  <a:gd name="connsiteX0" fmla="*/ 187078 w 1876620"/>
                  <a:gd name="connsiteY0" fmla="*/ 929265 h 1659777"/>
                  <a:gd name="connsiteX1" fmla="*/ 187099 w 1876620"/>
                  <a:gd name="connsiteY1" fmla="*/ 929289 h 1659777"/>
                  <a:gd name="connsiteX2" fmla="*/ 187099 w 1876620"/>
                  <a:gd name="connsiteY2" fmla="*/ 1063635 h 1659777"/>
                  <a:gd name="connsiteX3" fmla="*/ 257285 w 1876620"/>
                  <a:gd name="connsiteY3" fmla="*/ 1092722 h 1659777"/>
                  <a:gd name="connsiteX4" fmla="*/ 266370 w 1876620"/>
                  <a:gd name="connsiteY4" fmla="*/ 1115720 h 1659777"/>
                  <a:gd name="connsiteX5" fmla="*/ 257232 w 1876620"/>
                  <a:gd name="connsiteY5" fmla="*/ 1092881 h 1659777"/>
                  <a:gd name="connsiteX6" fmla="*/ 187078 w 1876620"/>
                  <a:gd name="connsiteY6" fmla="*/ 1063660 h 1659777"/>
                  <a:gd name="connsiteX7" fmla="*/ 187078 w 1876620"/>
                  <a:gd name="connsiteY7" fmla="*/ 929265 h 1659777"/>
                  <a:gd name="connsiteX8" fmla="*/ 1223334 w 1876620"/>
                  <a:gd name="connsiteY8" fmla="*/ 722388 h 1659777"/>
                  <a:gd name="connsiteX9" fmla="*/ 1263341 w 1876620"/>
                  <a:gd name="connsiteY9" fmla="*/ 722771 h 1659777"/>
                  <a:gd name="connsiteX10" fmla="*/ 1259025 w 1876620"/>
                  <a:gd name="connsiteY10" fmla="*/ 923472 h 1659777"/>
                  <a:gd name="connsiteX11" fmla="*/ 1321891 w 1876620"/>
                  <a:gd name="connsiteY11" fmla="*/ 929289 h 1659777"/>
                  <a:gd name="connsiteX12" fmla="*/ 1336154 w 1876620"/>
                  <a:gd name="connsiteY12" fmla="*/ 1024549 h 1659777"/>
                  <a:gd name="connsiteX13" fmla="*/ 1390200 w 1876620"/>
                  <a:gd name="connsiteY13" fmla="*/ 1016732 h 1659777"/>
                  <a:gd name="connsiteX14" fmla="*/ 1402172 w 1876620"/>
                  <a:gd name="connsiteY14" fmla="*/ 893383 h 1659777"/>
                  <a:gd name="connsiteX15" fmla="*/ 1385542 w 1876620"/>
                  <a:gd name="connsiteY15" fmla="*/ 1092881 h 1659777"/>
                  <a:gd name="connsiteX16" fmla="*/ 1350465 w 1876620"/>
                  <a:gd name="connsiteY16" fmla="*/ 1122103 h 1659777"/>
                  <a:gd name="connsiteX17" fmla="*/ 1286157 w 1876620"/>
                  <a:gd name="connsiteY17" fmla="*/ 1122103 h 1659777"/>
                  <a:gd name="connsiteX18" fmla="*/ 1268619 w 1876620"/>
                  <a:gd name="connsiteY18" fmla="*/ 1180546 h 1659777"/>
                  <a:gd name="connsiteX19" fmla="*/ 1356311 w 1876620"/>
                  <a:gd name="connsiteY19" fmla="*/ 1215611 h 1659777"/>
                  <a:gd name="connsiteX20" fmla="*/ 1391388 w 1876620"/>
                  <a:gd name="connsiteY20" fmla="*/ 1274054 h 1659777"/>
                  <a:gd name="connsiteX21" fmla="*/ 1461542 w 1876620"/>
                  <a:gd name="connsiteY21" fmla="*/ 1314964 h 1659777"/>
                  <a:gd name="connsiteX22" fmla="*/ 1508312 w 1876620"/>
                  <a:gd name="connsiteY22" fmla="*/ 1437694 h 1659777"/>
                  <a:gd name="connsiteX23" fmla="*/ 1590158 w 1876620"/>
                  <a:gd name="connsiteY23" fmla="*/ 1466916 h 1659777"/>
                  <a:gd name="connsiteX24" fmla="*/ 1590158 w 1876620"/>
                  <a:gd name="connsiteY24" fmla="*/ 1554580 h 1659777"/>
                  <a:gd name="connsiteX25" fmla="*/ 1426465 w 1876620"/>
                  <a:gd name="connsiteY25" fmla="*/ 1554580 h 1659777"/>
                  <a:gd name="connsiteX26" fmla="*/ 1368004 w 1876620"/>
                  <a:gd name="connsiteY26" fmla="*/ 1613023 h 1659777"/>
                  <a:gd name="connsiteX27" fmla="*/ 1309542 w 1876620"/>
                  <a:gd name="connsiteY27" fmla="*/ 1642244 h 1659777"/>
                  <a:gd name="connsiteX28" fmla="*/ 1023080 w 1876620"/>
                  <a:gd name="connsiteY28" fmla="*/ 1659777 h 1659777"/>
                  <a:gd name="connsiteX29" fmla="*/ 888618 w 1876620"/>
                  <a:gd name="connsiteY29" fmla="*/ 1548736 h 1659777"/>
                  <a:gd name="connsiteX30" fmla="*/ 853541 w 1876620"/>
                  <a:gd name="connsiteY30" fmla="*/ 1572113 h 1659777"/>
                  <a:gd name="connsiteX31" fmla="*/ 783387 w 1876620"/>
                  <a:gd name="connsiteY31" fmla="*/ 1560424 h 1659777"/>
                  <a:gd name="connsiteX32" fmla="*/ 754156 w 1876620"/>
                  <a:gd name="connsiteY32" fmla="*/ 1583801 h 1659777"/>
                  <a:gd name="connsiteX33" fmla="*/ 701540 w 1876620"/>
                  <a:gd name="connsiteY33" fmla="*/ 1560424 h 1659777"/>
                  <a:gd name="connsiteX34" fmla="*/ 643079 w 1876620"/>
                  <a:gd name="connsiteY34" fmla="*/ 1490293 h 1659777"/>
                  <a:gd name="connsiteX35" fmla="*/ 619694 w 1876620"/>
                  <a:gd name="connsiteY35" fmla="*/ 1431850 h 1659777"/>
                  <a:gd name="connsiteX36" fmla="*/ 543694 w 1876620"/>
                  <a:gd name="connsiteY36" fmla="*/ 1379251 h 1659777"/>
                  <a:gd name="connsiteX37" fmla="*/ 502771 w 1876620"/>
                  <a:gd name="connsiteY37" fmla="*/ 1291587 h 1659777"/>
                  <a:gd name="connsiteX38" fmla="*/ 385847 w 1876620"/>
                  <a:gd name="connsiteY38" fmla="*/ 1215611 h 1659777"/>
                  <a:gd name="connsiteX39" fmla="*/ 374155 w 1876620"/>
                  <a:gd name="connsiteY39" fmla="*/ 1157168 h 1659777"/>
                  <a:gd name="connsiteX40" fmla="*/ 307053 w 1876620"/>
                  <a:gd name="connsiteY40" fmla="*/ 1134808 h 1659777"/>
                  <a:gd name="connsiteX41" fmla="*/ 328596 w 1876620"/>
                  <a:gd name="connsiteY41" fmla="*/ 1070362 h 1659777"/>
                  <a:gd name="connsiteX42" fmla="*/ 393152 w 1876620"/>
                  <a:gd name="connsiteY42" fmla="*/ 955649 h 1659777"/>
                  <a:gd name="connsiteX43" fmla="*/ 490361 w 1876620"/>
                  <a:gd name="connsiteY43" fmla="*/ 969829 h 1659777"/>
                  <a:gd name="connsiteX44" fmla="*/ 526955 w 1876620"/>
                  <a:gd name="connsiteY44" fmla="*/ 1027276 h 1659777"/>
                  <a:gd name="connsiteX45" fmla="*/ 695851 w 1876620"/>
                  <a:gd name="connsiteY45" fmla="*/ 1005279 h 1659777"/>
                  <a:gd name="connsiteX46" fmla="*/ 709738 w 1876620"/>
                  <a:gd name="connsiteY46" fmla="*/ 1045092 h 1659777"/>
                  <a:gd name="connsiteX47" fmla="*/ 780111 w 1876620"/>
                  <a:gd name="connsiteY47" fmla="*/ 1041275 h 1659777"/>
                  <a:gd name="connsiteX48" fmla="*/ 830405 w 1876620"/>
                  <a:gd name="connsiteY48" fmla="*/ 995644 h 1659777"/>
                  <a:gd name="connsiteX49" fmla="*/ 883325 w 1876620"/>
                  <a:gd name="connsiteY49" fmla="*/ 993644 h 1659777"/>
                  <a:gd name="connsiteX50" fmla="*/ 882012 w 1876620"/>
                  <a:gd name="connsiteY50" fmla="*/ 960013 h 1659777"/>
                  <a:gd name="connsiteX51" fmla="*/ 933806 w 1876620"/>
                  <a:gd name="connsiteY51" fmla="*/ 939288 h 1659777"/>
                  <a:gd name="connsiteX52" fmla="*/ 1044527 w 1876620"/>
                  <a:gd name="connsiteY52" fmla="*/ 1012006 h 1659777"/>
                  <a:gd name="connsiteX53" fmla="*/ 1166695 w 1876620"/>
                  <a:gd name="connsiteY53" fmla="*/ 870388 h 1659777"/>
                  <a:gd name="connsiteX54" fmla="*/ 1172512 w 1876620"/>
                  <a:gd name="connsiteY54" fmla="*/ 775855 h 1659777"/>
                  <a:gd name="connsiteX55" fmla="*/ 1211546 w 1876620"/>
                  <a:gd name="connsiteY55" fmla="*/ 767129 h 1659777"/>
                  <a:gd name="connsiteX56" fmla="*/ 1219803 w 1876620"/>
                  <a:gd name="connsiteY56" fmla="*/ 728770 h 1659777"/>
                  <a:gd name="connsiteX57" fmla="*/ 1223334 w 1876620"/>
                  <a:gd name="connsiteY57" fmla="*/ 722388 h 1659777"/>
                  <a:gd name="connsiteX58" fmla="*/ 0 w 1876620"/>
                  <a:gd name="connsiteY58" fmla="*/ 630965 h 1659777"/>
                  <a:gd name="connsiteX59" fmla="*/ 0 w 1876620"/>
                  <a:gd name="connsiteY59" fmla="*/ 631183 h 1659777"/>
                  <a:gd name="connsiteX60" fmla="*/ 0 w 1876620"/>
                  <a:gd name="connsiteY60" fmla="*/ 630965 h 1659777"/>
                  <a:gd name="connsiteX61" fmla="*/ 1871955 w 1876620"/>
                  <a:gd name="connsiteY61" fmla="*/ 20987 h 1659777"/>
                  <a:gd name="connsiteX62" fmla="*/ 1876620 w 1876620"/>
                  <a:gd name="connsiteY62" fmla="*/ 0 h 1659777"/>
                  <a:gd name="connsiteX63" fmla="*/ 1871955 w 1876620"/>
                  <a:gd name="connsiteY63" fmla="*/ 20987 h 1659777"/>
                  <a:gd name="connsiteX0" fmla="*/ 187078 w 1590158"/>
                  <a:gd name="connsiteY0" fmla="*/ 298300 h 1028812"/>
                  <a:gd name="connsiteX1" fmla="*/ 187099 w 1590158"/>
                  <a:gd name="connsiteY1" fmla="*/ 298324 h 1028812"/>
                  <a:gd name="connsiteX2" fmla="*/ 187099 w 1590158"/>
                  <a:gd name="connsiteY2" fmla="*/ 432670 h 1028812"/>
                  <a:gd name="connsiteX3" fmla="*/ 257285 w 1590158"/>
                  <a:gd name="connsiteY3" fmla="*/ 461757 h 1028812"/>
                  <a:gd name="connsiteX4" fmla="*/ 266370 w 1590158"/>
                  <a:gd name="connsiteY4" fmla="*/ 484755 h 1028812"/>
                  <a:gd name="connsiteX5" fmla="*/ 257232 w 1590158"/>
                  <a:gd name="connsiteY5" fmla="*/ 461916 h 1028812"/>
                  <a:gd name="connsiteX6" fmla="*/ 187078 w 1590158"/>
                  <a:gd name="connsiteY6" fmla="*/ 432695 h 1028812"/>
                  <a:gd name="connsiteX7" fmla="*/ 187078 w 1590158"/>
                  <a:gd name="connsiteY7" fmla="*/ 298300 h 1028812"/>
                  <a:gd name="connsiteX8" fmla="*/ 1223334 w 1590158"/>
                  <a:gd name="connsiteY8" fmla="*/ 91423 h 1028812"/>
                  <a:gd name="connsiteX9" fmla="*/ 1263341 w 1590158"/>
                  <a:gd name="connsiteY9" fmla="*/ 91806 h 1028812"/>
                  <a:gd name="connsiteX10" fmla="*/ 1259025 w 1590158"/>
                  <a:gd name="connsiteY10" fmla="*/ 292507 h 1028812"/>
                  <a:gd name="connsiteX11" fmla="*/ 1321891 w 1590158"/>
                  <a:gd name="connsiteY11" fmla="*/ 298324 h 1028812"/>
                  <a:gd name="connsiteX12" fmla="*/ 1336154 w 1590158"/>
                  <a:gd name="connsiteY12" fmla="*/ 393584 h 1028812"/>
                  <a:gd name="connsiteX13" fmla="*/ 1390200 w 1590158"/>
                  <a:gd name="connsiteY13" fmla="*/ 385767 h 1028812"/>
                  <a:gd name="connsiteX14" fmla="*/ 1402172 w 1590158"/>
                  <a:gd name="connsiteY14" fmla="*/ 262418 h 1028812"/>
                  <a:gd name="connsiteX15" fmla="*/ 1385542 w 1590158"/>
                  <a:gd name="connsiteY15" fmla="*/ 461916 h 1028812"/>
                  <a:gd name="connsiteX16" fmla="*/ 1350465 w 1590158"/>
                  <a:gd name="connsiteY16" fmla="*/ 491138 h 1028812"/>
                  <a:gd name="connsiteX17" fmla="*/ 1286157 w 1590158"/>
                  <a:gd name="connsiteY17" fmla="*/ 491138 h 1028812"/>
                  <a:gd name="connsiteX18" fmla="*/ 1268619 w 1590158"/>
                  <a:gd name="connsiteY18" fmla="*/ 549581 h 1028812"/>
                  <a:gd name="connsiteX19" fmla="*/ 1356311 w 1590158"/>
                  <a:gd name="connsiteY19" fmla="*/ 584646 h 1028812"/>
                  <a:gd name="connsiteX20" fmla="*/ 1391388 w 1590158"/>
                  <a:gd name="connsiteY20" fmla="*/ 643089 h 1028812"/>
                  <a:gd name="connsiteX21" fmla="*/ 1461542 w 1590158"/>
                  <a:gd name="connsiteY21" fmla="*/ 683999 h 1028812"/>
                  <a:gd name="connsiteX22" fmla="*/ 1508312 w 1590158"/>
                  <a:gd name="connsiteY22" fmla="*/ 806729 h 1028812"/>
                  <a:gd name="connsiteX23" fmla="*/ 1590158 w 1590158"/>
                  <a:gd name="connsiteY23" fmla="*/ 835951 h 1028812"/>
                  <a:gd name="connsiteX24" fmla="*/ 1590158 w 1590158"/>
                  <a:gd name="connsiteY24" fmla="*/ 923615 h 1028812"/>
                  <a:gd name="connsiteX25" fmla="*/ 1426465 w 1590158"/>
                  <a:gd name="connsiteY25" fmla="*/ 923615 h 1028812"/>
                  <a:gd name="connsiteX26" fmla="*/ 1368004 w 1590158"/>
                  <a:gd name="connsiteY26" fmla="*/ 982058 h 1028812"/>
                  <a:gd name="connsiteX27" fmla="*/ 1309542 w 1590158"/>
                  <a:gd name="connsiteY27" fmla="*/ 1011279 h 1028812"/>
                  <a:gd name="connsiteX28" fmla="*/ 1023080 w 1590158"/>
                  <a:gd name="connsiteY28" fmla="*/ 1028812 h 1028812"/>
                  <a:gd name="connsiteX29" fmla="*/ 888618 w 1590158"/>
                  <a:gd name="connsiteY29" fmla="*/ 917771 h 1028812"/>
                  <a:gd name="connsiteX30" fmla="*/ 853541 w 1590158"/>
                  <a:gd name="connsiteY30" fmla="*/ 941148 h 1028812"/>
                  <a:gd name="connsiteX31" fmla="*/ 783387 w 1590158"/>
                  <a:gd name="connsiteY31" fmla="*/ 929459 h 1028812"/>
                  <a:gd name="connsiteX32" fmla="*/ 754156 w 1590158"/>
                  <a:gd name="connsiteY32" fmla="*/ 952836 h 1028812"/>
                  <a:gd name="connsiteX33" fmla="*/ 701540 w 1590158"/>
                  <a:gd name="connsiteY33" fmla="*/ 929459 h 1028812"/>
                  <a:gd name="connsiteX34" fmla="*/ 643079 w 1590158"/>
                  <a:gd name="connsiteY34" fmla="*/ 859328 h 1028812"/>
                  <a:gd name="connsiteX35" fmla="*/ 619694 w 1590158"/>
                  <a:gd name="connsiteY35" fmla="*/ 800885 h 1028812"/>
                  <a:gd name="connsiteX36" fmla="*/ 543694 w 1590158"/>
                  <a:gd name="connsiteY36" fmla="*/ 748286 h 1028812"/>
                  <a:gd name="connsiteX37" fmla="*/ 502771 w 1590158"/>
                  <a:gd name="connsiteY37" fmla="*/ 660622 h 1028812"/>
                  <a:gd name="connsiteX38" fmla="*/ 385847 w 1590158"/>
                  <a:gd name="connsiteY38" fmla="*/ 584646 h 1028812"/>
                  <a:gd name="connsiteX39" fmla="*/ 374155 w 1590158"/>
                  <a:gd name="connsiteY39" fmla="*/ 526203 h 1028812"/>
                  <a:gd name="connsiteX40" fmla="*/ 307053 w 1590158"/>
                  <a:gd name="connsiteY40" fmla="*/ 503843 h 1028812"/>
                  <a:gd name="connsiteX41" fmla="*/ 328596 w 1590158"/>
                  <a:gd name="connsiteY41" fmla="*/ 439397 h 1028812"/>
                  <a:gd name="connsiteX42" fmla="*/ 393152 w 1590158"/>
                  <a:gd name="connsiteY42" fmla="*/ 324684 h 1028812"/>
                  <a:gd name="connsiteX43" fmla="*/ 490361 w 1590158"/>
                  <a:gd name="connsiteY43" fmla="*/ 338864 h 1028812"/>
                  <a:gd name="connsiteX44" fmla="*/ 526955 w 1590158"/>
                  <a:gd name="connsiteY44" fmla="*/ 396311 h 1028812"/>
                  <a:gd name="connsiteX45" fmla="*/ 695851 w 1590158"/>
                  <a:gd name="connsiteY45" fmla="*/ 374314 h 1028812"/>
                  <a:gd name="connsiteX46" fmla="*/ 709738 w 1590158"/>
                  <a:gd name="connsiteY46" fmla="*/ 414127 h 1028812"/>
                  <a:gd name="connsiteX47" fmla="*/ 780111 w 1590158"/>
                  <a:gd name="connsiteY47" fmla="*/ 410310 h 1028812"/>
                  <a:gd name="connsiteX48" fmla="*/ 830405 w 1590158"/>
                  <a:gd name="connsiteY48" fmla="*/ 364679 h 1028812"/>
                  <a:gd name="connsiteX49" fmla="*/ 883325 w 1590158"/>
                  <a:gd name="connsiteY49" fmla="*/ 362679 h 1028812"/>
                  <a:gd name="connsiteX50" fmla="*/ 882012 w 1590158"/>
                  <a:gd name="connsiteY50" fmla="*/ 329048 h 1028812"/>
                  <a:gd name="connsiteX51" fmla="*/ 933806 w 1590158"/>
                  <a:gd name="connsiteY51" fmla="*/ 308323 h 1028812"/>
                  <a:gd name="connsiteX52" fmla="*/ 1044527 w 1590158"/>
                  <a:gd name="connsiteY52" fmla="*/ 381041 h 1028812"/>
                  <a:gd name="connsiteX53" fmla="*/ 1166695 w 1590158"/>
                  <a:gd name="connsiteY53" fmla="*/ 239423 h 1028812"/>
                  <a:gd name="connsiteX54" fmla="*/ 1172512 w 1590158"/>
                  <a:gd name="connsiteY54" fmla="*/ 144890 h 1028812"/>
                  <a:gd name="connsiteX55" fmla="*/ 1211546 w 1590158"/>
                  <a:gd name="connsiteY55" fmla="*/ 136164 h 1028812"/>
                  <a:gd name="connsiteX56" fmla="*/ 1219803 w 1590158"/>
                  <a:gd name="connsiteY56" fmla="*/ 97805 h 1028812"/>
                  <a:gd name="connsiteX57" fmla="*/ 1223334 w 1590158"/>
                  <a:gd name="connsiteY57" fmla="*/ 91423 h 1028812"/>
                  <a:gd name="connsiteX58" fmla="*/ 0 w 1590158"/>
                  <a:gd name="connsiteY58" fmla="*/ 0 h 1028812"/>
                  <a:gd name="connsiteX59" fmla="*/ 0 w 1590158"/>
                  <a:gd name="connsiteY59" fmla="*/ 218 h 1028812"/>
                  <a:gd name="connsiteX60" fmla="*/ 0 w 1590158"/>
                  <a:gd name="connsiteY60" fmla="*/ 0 h 1028812"/>
                  <a:gd name="connsiteX0" fmla="*/ 0 w 1403080"/>
                  <a:gd name="connsiteY0" fmla="*/ 206879 h 937391"/>
                  <a:gd name="connsiteX1" fmla="*/ 21 w 1403080"/>
                  <a:gd name="connsiteY1" fmla="*/ 206903 h 937391"/>
                  <a:gd name="connsiteX2" fmla="*/ 21 w 1403080"/>
                  <a:gd name="connsiteY2" fmla="*/ 341249 h 937391"/>
                  <a:gd name="connsiteX3" fmla="*/ 70207 w 1403080"/>
                  <a:gd name="connsiteY3" fmla="*/ 370336 h 937391"/>
                  <a:gd name="connsiteX4" fmla="*/ 79292 w 1403080"/>
                  <a:gd name="connsiteY4" fmla="*/ 393334 h 937391"/>
                  <a:gd name="connsiteX5" fmla="*/ 70154 w 1403080"/>
                  <a:gd name="connsiteY5" fmla="*/ 370495 h 937391"/>
                  <a:gd name="connsiteX6" fmla="*/ 0 w 1403080"/>
                  <a:gd name="connsiteY6" fmla="*/ 341274 h 937391"/>
                  <a:gd name="connsiteX7" fmla="*/ 0 w 1403080"/>
                  <a:gd name="connsiteY7" fmla="*/ 206879 h 937391"/>
                  <a:gd name="connsiteX8" fmla="*/ 1036256 w 1403080"/>
                  <a:gd name="connsiteY8" fmla="*/ 2 h 937391"/>
                  <a:gd name="connsiteX9" fmla="*/ 1076263 w 1403080"/>
                  <a:gd name="connsiteY9" fmla="*/ 385 h 937391"/>
                  <a:gd name="connsiteX10" fmla="*/ 1071947 w 1403080"/>
                  <a:gd name="connsiteY10" fmla="*/ 201086 h 937391"/>
                  <a:gd name="connsiteX11" fmla="*/ 1134813 w 1403080"/>
                  <a:gd name="connsiteY11" fmla="*/ 206903 h 937391"/>
                  <a:gd name="connsiteX12" fmla="*/ 1149076 w 1403080"/>
                  <a:gd name="connsiteY12" fmla="*/ 302163 h 937391"/>
                  <a:gd name="connsiteX13" fmla="*/ 1203122 w 1403080"/>
                  <a:gd name="connsiteY13" fmla="*/ 294346 h 937391"/>
                  <a:gd name="connsiteX14" fmla="*/ 1215094 w 1403080"/>
                  <a:gd name="connsiteY14" fmla="*/ 170997 h 937391"/>
                  <a:gd name="connsiteX15" fmla="*/ 1198464 w 1403080"/>
                  <a:gd name="connsiteY15" fmla="*/ 370495 h 937391"/>
                  <a:gd name="connsiteX16" fmla="*/ 1163387 w 1403080"/>
                  <a:gd name="connsiteY16" fmla="*/ 399717 h 937391"/>
                  <a:gd name="connsiteX17" fmla="*/ 1099079 w 1403080"/>
                  <a:gd name="connsiteY17" fmla="*/ 399717 h 937391"/>
                  <a:gd name="connsiteX18" fmla="*/ 1081541 w 1403080"/>
                  <a:gd name="connsiteY18" fmla="*/ 458160 h 937391"/>
                  <a:gd name="connsiteX19" fmla="*/ 1169233 w 1403080"/>
                  <a:gd name="connsiteY19" fmla="*/ 493225 h 937391"/>
                  <a:gd name="connsiteX20" fmla="*/ 1204310 w 1403080"/>
                  <a:gd name="connsiteY20" fmla="*/ 551668 h 937391"/>
                  <a:gd name="connsiteX21" fmla="*/ 1274464 w 1403080"/>
                  <a:gd name="connsiteY21" fmla="*/ 592578 h 937391"/>
                  <a:gd name="connsiteX22" fmla="*/ 1321234 w 1403080"/>
                  <a:gd name="connsiteY22" fmla="*/ 715308 h 937391"/>
                  <a:gd name="connsiteX23" fmla="*/ 1403080 w 1403080"/>
                  <a:gd name="connsiteY23" fmla="*/ 744530 h 937391"/>
                  <a:gd name="connsiteX24" fmla="*/ 1403080 w 1403080"/>
                  <a:gd name="connsiteY24" fmla="*/ 832194 h 937391"/>
                  <a:gd name="connsiteX25" fmla="*/ 1239387 w 1403080"/>
                  <a:gd name="connsiteY25" fmla="*/ 832194 h 937391"/>
                  <a:gd name="connsiteX26" fmla="*/ 1180926 w 1403080"/>
                  <a:gd name="connsiteY26" fmla="*/ 890637 h 937391"/>
                  <a:gd name="connsiteX27" fmla="*/ 1122464 w 1403080"/>
                  <a:gd name="connsiteY27" fmla="*/ 919858 h 937391"/>
                  <a:gd name="connsiteX28" fmla="*/ 836002 w 1403080"/>
                  <a:gd name="connsiteY28" fmla="*/ 937391 h 937391"/>
                  <a:gd name="connsiteX29" fmla="*/ 701540 w 1403080"/>
                  <a:gd name="connsiteY29" fmla="*/ 826350 h 937391"/>
                  <a:gd name="connsiteX30" fmla="*/ 666463 w 1403080"/>
                  <a:gd name="connsiteY30" fmla="*/ 849727 h 937391"/>
                  <a:gd name="connsiteX31" fmla="*/ 596309 w 1403080"/>
                  <a:gd name="connsiteY31" fmla="*/ 838038 h 937391"/>
                  <a:gd name="connsiteX32" fmla="*/ 567078 w 1403080"/>
                  <a:gd name="connsiteY32" fmla="*/ 861415 h 937391"/>
                  <a:gd name="connsiteX33" fmla="*/ 514462 w 1403080"/>
                  <a:gd name="connsiteY33" fmla="*/ 838038 h 937391"/>
                  <a:gd name="connsiteX34" fmla="*/ 456001 w 1403080"/>
                  <a:gd name="connsiteY34" fmla="*/ 767907 h 937391"/>
                  <a:gd name="connsiteX35" fmla="*/ 432616 w 1403080"/>
                  <a:gd name="connsiteY35" fmla="*/ 709464 h 937391"/>
                  <a:gd name="connsiteX36" fmla="*/ 356616 w 1403080"/>
                  <a:gd name="connsiteY36" fmla="*/ 656865 h 937391"/>
                  <a:gd name="connsiteX37" fmla="*/ 315693 w 1403080"/>
                  <a:gd name="connsiteY37" fmla="*/ 569201 h 937391"/>
                  <a:gd name="connsiteX38" fmla="*/ 198769 w 1403080"/>
                  <a:gd name="connsiteY38" fmla="*/ 493225 h 937391"/>
                  <a:gd name="connsiteX39" fmla="*/ 187077 w 1403080"/>
                  <a:gd name="connsiteY39" fmla="*/ 434782 h 937391"/>
                  <a:gd name="connsiteX40" fmla="*/ 119975 w 1403080"/>
                  <a:gd name="connsiteY40" fmla="*/ 412422 h 937391"/>
                  <a:gd name="connsiteX41" fmla="*/ 141518 w 1403080"/>
                  <a:gd name="connsiteY41" fmla="*/ 347976 h 937391"/>
                  <a:gd name="connsiteX42" fmla="*/ 206074 w 1403080"/>
                  <a:gd name="connsiteY42" fmla="*/ 233263 h 937391"/>
                  <a:gd name="connsiteX43" fmla="*/ 303283 w 1403080"/>
                  <a:gd name="connsiteY43" fmla="*/ 247443 h 937391"/>
                  <a:gd name="connsiteX44" fmla="*/ 339877 w 1403080"/>
                  <a:gd name="connsiteY44" fmla="*/ 304890 h 937391"/>
                  <a:gd name="connsiteX45" fmla="*/ 508773 w 1403080"/>
                  <a:gd name="connsiteY45" fmla="*/ 282893 h 937391"/>
                  <a:gd name="connsiteX46" fmla="*/ 522660 w 1403080"/>
                  <a:gd name="connsiteY46" fmla="*/ 322706 h 937391"/>
                  <a:gd name="connsiteX47" fmla="*/ 593033 w 1403080"/>
                  <a:gd name="connsiteY47" fmla="*/ 318889 h 937391"/>
                  <a:gd name="connsiteX48" fmla="*/ 643327 w 1403080"/>
                  <a:gd name="connsiteY48" fmla="*/ 273258 h 937391"/>
                  <a:gd name="connsiteX49" fmla="*/ 696247 w 1403080"/>
                  <a:gd name="connsiteY49" fmla="*/ 271258 h 937391"/>
                  <a:gd name="connsiteX50" fmla="*/ 694934 w 1403080"/>
                  <a:gd name="connsiteY50" fmla="*/ 237627 h 937391"/>
                  <a:gd name="connsiteX51" fmla="*/ 746728 w 1403080"/>
                  <a:gd name="connsiteY51" fmla="*/ 216902 h 937391"/>
                  <a:gd name="connsiteX52" fmla="*/ 857449 w 1403080"/>
                  <a:gd name="connsiteY52" fmla="*/ 289620 h 937391"/>
                  <a:gd name="connsiteX53" fmla="*/ 979617 w 1403080"/>
                  <a:gd name="connsiteY53" fmla="*/ 148002 h 937391"/>
                  <a:gd name="connsiteX54" fmla="*/ 985434 w 1403080"/>
                  <a:gd name="connsiteY54" fmla="*/ 53469 h 937391"/>
                  <a:gd name="connsiteX55" fmla="*/ 1024468 w 1403080"/>
                  <a:gd name="connsiteY55" fmla="*/ 44743 h 937391"/>
                  <a:gd name="connsiteX56" fmla="*/ 1032725 w 1403080"/>
                  <a:gd name="connsiteY56" fmla="*/ 6384 h 937391"/>
                  <a:gd name="connsiteX57" fmla="*/ 1036256 w 1403080"/>
                  <a:gd name="connsiteY57" fmla="*/ 2 h 937391"/>
                  <a:gd name="connsiteX0" fmla="*/ 0 w 1403080"/>
                  <a:gd name="connsiteY0" fmla="*/ 341274 h 937391"/>
                  <a:gd name="connsiteX1" fmla="*/ 21 w 1403080"/>
                  <a:gd name="connsiteY1" fmla="*/ 206903 h 937391"/>
                  <a:gd name="connsiteX2" fmla="*/ 21 w 1403080"/>
                  <a:gd name="connsiteY2" fmla="*/ 341249 h 937391"/>
                  <a:gd name="connsiteX3" fmla="*/ 70207 w 1403080"/>
                  <a:gd name="connsiteY3" fmla="*/ 370336 h 937391"/>
                  <a:gd name="connsiteX4" fmla="*/ 79292 w 1403080"/>
                  <a:gd name="connsiteY4" fmla="*/ 393334 h 937391"/>
                  <a:gd name="connsiteX5" fmla="*/ 70154 w 1403080"/>
                  <a:gd name="connsiteY5" fmla="*/ 370495 h 937391"/>
                  <a:gd name="connsiteX6" fmla="*/ 0 w 1403080"/>
                  <a:gd name="connsiteY6" fmla="*/ 341274 h 937391"/>
                  <a:gd name="connsiteX7" fmla="*/ 1036256 w 1403080"/>
                  <a:gd name="connsiteY7" fmla="*/ 2 h 937391"/>
                  <a:gd name="connsiteX8" fmla="*/ 1076263 w 1403080"/>
                  <a:gd name="connsiteY8" fmla="*/ 385 h 937391"/>
                  <a:gd name="connsiteX9" fmla="*/ 1071947 w 1403080"/>
                  <a:gd name="connsiteY9" fmla="*/ 201086 h 937391"/>
                  <a:gd name="connsiteX10" fmla="*/ 1134813 w 1403080"/>
                  <a:gd name="connsiteY10" fmla="*/ 206903 h 937391"/>
                  <a:gd name="connsiteX11" fmla="*/ 1149076 w 1403080"/>
                  <a:gd name="connsiteY11" fmla="*/ 302163 h 937391"/>
                  <a:gd name="connsiteX12" fmla="*/ 1203122 w 1403080"/>
                  <a:gd name="connsiteY12" fmla="*/ 294346 h 937391"/>
                  <a:gd name="connsiteX13" fmla="*/ 1215094 w 1403080"/>
                  <a:gd name="connsiteY13" fmla="*/ 170997 h 937391"/>
                  <a:gd name="connsiteX14" fmla="*/ 1198464 w 1403080"/>
                  <a:gd name="connsiteY14" fmla="*/ 370495 h 937391"/>
                  <a:gd name="connsiteX15" fmla="*/ 1163387 w 1403080"/>
                  <a:gd name="connsiteY15" fmla="*/ 399717 h 937391"/>
                  <a:gd name="connsiteX16" fmla="*/ 1099079 w 1403080"/>
                  <a:gd name="connsiteY16" fmla="*/ 399717 h 937391"/>
                  <a:gd name="connsiteX17" fmla="*/ 1081541 w 1403080"/>
                  <a:gd name="connsiteY17" fmla="*/ 458160 h 937391"/>
                  <a:gd name="connsiteX18" fmla="*/ 1169233 w 1403080"/>
                  <a:gd name="connsiteY18" fmla="*/ 493225 h 937391"/>
                  <a:gd name="connsiteX19" fmla="*/ 1204310 w 1403080"/>
                  <a:gd name="connsiteY19" fmla="*/ 551668 h 937391"/>
                  <a:gd name="connsiteX20" fmla="*/ 1274464 w 1403080"/>
                  <a:gd name="connsiteY20" fmla="*/ 592578 h 937391"/>
                  <a:gd name="connsiteX21" fmla="*/ 1321234 w 1403080"/>
                  <a:gd name="connsiteY21" fmla="*/ 715308 h 937391"/>
                  <a:gd name="connsiteX22" fmla="*/ 1403080 w 1403080"/>
                  <a:gd name="connsiteY22" fmla="*/ 744530 h 937391"/>
                  <a:gd name="connsiteX23" fmla="*/ 1403080 w 1403080"/>
                  <a:gd name="connsiteY23" fmla="*/ 832194 h 937391"/>
                  <a:gd name="connsiteX24" fmla="*/ 1239387 w 1403080"/>
                  <a:gd name="connsiteY24" fmla="*/ 832194 h 937391"/>
                  <a:gd name="connsiteX25" fmla="*/ 1180926 w 1403080"/>
                  <a:gd name="connsiteY25" fmla="*/ 890637 h 937391"/>
                  <a:gd name="connsiteX26" fmla="*/ 1122464 w 1403080"/>
                  <a:gd name="connsiteY26" fmla="*/ 919858 h 937391"/>
                  <a:gd name="connsiteX27" fmla="*/ 836002 w 1403080"/>
                  <a:gd name="connsiteY27" fmla="*/ 937391 h 937391"/>
                  <a:gd name="connsiteX28" fmla="*/ 701540 w 1403080"/>
                  <a:gd name="connsiteY28" fmla="*/ 826350 h 937391"/>
                  <a:gd name="connsiteX29" fmla="*/ 666463 w 1403080"/>
                  <a:gd name="connsiteY29" fmla="*/ 849727 h 937391"/>
                  <a:gd name="connsiteX30" fmla="*/ 596309 w 1403080"/>
                  <a:gd name="connsiteY30" fmla="*/ 838038 h 937391"/>
                  <a:gd name="connsiteX31" fmla="*/ 567078 w 1403080"/>
                  <a:gd name="connsiteY31" fmla="*/ 861415 h 937391"/>
                  <a:gd name="connsiteX32" fmla="*/ 514462 w 1403080"/>
                  <a:gd name="connsiteY32" fmla="*/ 838038 h 937391"/>
                  <a:gd name="connsiteX33" fmla="*/ 456001 w 1403080"/>
                  <a:gd name="connsiteY33" fmla="*/ 767907 h 937391"/>
                  <a:gd name="connsiteX34" fmla="*/ 432616 w 1403080"/>
                  <a:gd name="connsiteY34" fmla="*/ 709464 h 937391"/>
                  <a:gd name="connsiteX35" fmla="*/ 356616 w 1403080"/>
                  <a:gd name="connsiteY35" fmla="*/ 656865 h 937391"/>
                  <a:gd name="connsiteX36" fmla="*/ 315693 w 1403080"/>
                  <a:gd name="connsiteY36" fmla="*/ 569201 h 937391"/>
                  <a:gd name="connsiteX37" fmla="*/ 198769 w 1403080"/>
                  <a:gd name="connsiteY37" fmla="*/ 493225 h 937391"/>
                  <a:gd name="connsiteX38" fmla="*/ 187077 w 1403080"/>
                  <a:gd name="connsiteY38" fmla="*/ 434782 h 937391"/>
                  <a:gd name="connsiteX39" fmla="*/ 119975 w 1403080"/>
                  <a:gd name="connsiteY39" fmla="*/ 412422 h 937391"/>
                  <a:gd name="connsiteX40" fmla="*/ 141518 w 1403080"/>
                  <a:gd name="connsiteY40" fmla="*/ 347976 h 937391"/>
                  <a:gd name="connsiteX41" fmla="*/ 206074 w 1403080"/>
                  <a:gd name="connsiteY41" fmla="*/ 233263 h 937391"/>
                  <a:gd name="connsiteX42" fmla="*/ 303283 w 1403080"/>
                  <a:gd name="connsiteY42" fmla="*/ 247443 h 937391"/>
                  <a:gd name="connsiteX43" fmla="*/ 339877 w 1403080"/>
                  <a:gd name="connsiteY43" fmla="*/ 304890 h 937391"/>
                  <a:gd name="connsiteX44" fmla="*/ 508773 w 1403080"/>
                  <a:gd name="connsiteY44" fmla="*/ 282893 h 937391"/>
                  <a:gd name="connsiteX45" fmla="*/ 522660 w 1403080"/>
                  <a:gd name="connsiteY45" fmla="*/ 322706 h 937391"/>
                  <a:gd name="connsiteX46" fmla="*/ 593033 w 1403080"/>
                  <a:gd name="connsiteY46" fmla="*/ 318889 h 937391"/>
                  <a:gd name="connsiteX47" fmla="*/ 643327 w 1403080"/>
                  <a:gd name="connsiteY47" fmla="*/ 273258 h 937391"/>
                  <a:gd name="connsiteX48" fmla="*/ 696247 w 1403080"/>
                  <a:gd name="connsiteY48" fmla="*/ 271258 h 937391"/>
                  <a:gd name="connsiteX49" fmla="*/ 694934 w 1403080"/>
                  <a:gd name="connsiteY49" fmla="*/ 237627 h 937391"/>
                  <a:gd name="connsiteX50" fmla="*/ 746728 w 1403080"/>
                  <a:gd name="connsiteY50" fmla="*/ 216902 h 937391"/>
                  <a:gd name="connsiteX51" fmla="*/ 857449 w 1403080"/>
                  <a:gd name="connsiteY51" fmla="*/ 289620 h 937391"/>
                  <a:gd name="connsiteX52" fmla="*/ 979617 w 1403080"/>
                  <a:gd name="connsiteY52" fmla="*/ 148002 h 937391"/>
                  <a:gd name="connsiteX53" fmla="*/ 985434 w 1403080"/>
                  <a:gd name="connsiteY53" fmla="*/ 53469 h 937391"/>
                  <a:gd name="connsiteX54" fmla="*/ 1024468 w 1403080"/>
                  <a:gd name="connsiteY54" fmla="*/ 44743 h 937391"/>
                  <a:gd name="connsiteX55" fmla="*/ 1032725 w 1403080"/>
                  <a:gd name="connsiteY55" fmla="*/ 6384 h 937391"/>
                  <a:gd name="connsiteX56" fmla="*/ 1036256 w 1403080"/>
                  <a:gd name="connsiteY56" fmla="*/ 2 h 937391"/>
                  <a:gd name="connsiteX0" fmla="*/ 0 w 1403080"/>
                  <a:gd name="connsiteY0" fmla="*/ 341274 h 937391"/>
                  <a:gd name="connsiteX1" fmla="*/ 21 w 1403080"/>
                  <a:gd name="connsiteY1" fmla="*/ 341249 h 937391"/>
                  <a:gd name="connsiteX2" fmla="*/ 70207 w 1403080"/>
                  <a:gd name="connsiteY2" fmla="*/ 370336 h 937391"/>
                  <a:gd name="connsiteX3" fmla="*/ 79292 w 1403080"/>
                  <a:gd name="connsiteY3" fmla="*/ 393334 h 937391"/>
                  <a:gd name="connsiteX4" fmla="*/ 70154 w 1403080"/>
                  <a:gd name="connsiteY4" fmla="*/ 370495 h 937391"/>
                  <a:gd name="connsiteX5" fmla="*/ 0 w 1403080"/>
                  <a:gd name="connsiteY5" fmla="*/ 341274 h 937391"/>
                  <a:gd name="connsiteX6" fmla="*/ 1036256 w 1403080"/>
                  <a:gd name="connsiteY6" fmla="*/ 2 h 937391"/>
                  <a:gd name="connsiteX7" fmla="*/ 1076263 w 1403080"/>
                  <a:gd name="connsiteY7" fmla="*/ 385 h 937391"/>
                  <a:gd name="connsiteX8" fmla="*/ 1071947 w 1403080"/>
                  <a:gd name="connsiteY8" fmla="*/ 201086 h 937391"/>
                  <a:gd name="connsiteX9" fmla="*/ 1134813 w 1403080"/>
                  <a:gd name="connsiteY9" fmla="*/ 206903 h 937391"/>
                  <a:gd name="connsiteX10" fmla="*/ 1149076 w 1403080"/>
                  <a:gd name="connsiteY10" fmla="*/ 302163 h 937391"/>
                  <a:gd name="connsiteX11" fmla="*/ 1203122 w 1403080"/>
                  <a:gd name="connsiteY11" fmla="*/ 294346 h 937391"/>
                  <a:gd name="connsiteX12" fmla="*/ 1215094 w 1403080"/>
                  <a:gd name="connsiteY12" fmla="*/ 170997 h 937391"/>
                  <a:gd name="connsiteX13" fmla="*/ 1198464 w 1403080"/>
                  <a:gd name="connsiteY13" fmla="*/ 370495 h 937391"/>
                  <a:gd name="connsiteX14" fmla="*/ 1163387 w 1403080"/>
                  <a:gd name="connsiteY14" fmla="*/ 399717 h 937391"/>
                  <a:gd name="connsiteX15" fmla="*/ 1099079 w 1403080"/>
                  <a:gd name="connsiteY15" fmla="*/ 399717 h 937391"/>
                  <a:gd name="connsiteX16" fmla="*/ 1081541 w 1403080"/>
                  <a:gd name="connsiteY16" fmla="*/ 458160 h 937391"/>
                  <a:gd name="connsiteX17" fmla="*/ 1169233 w 1403080"/>
                  <a:gd name="connsiteY17" fmla="*/ 493225 h 937391"/>
                  <a:gd name="connsiteX18" fmla="*/ 1204310 w 1403080"/>
                  <a:gd name="connsiteY18" fmla="*/ 551668 h 937391"/>
                  <a:gd name="connsiteX19" fmla="*/ 1274464 w 1403080"/>
                  <a:gd name="connsiteY19" fmla="*/ 592578 h 937391"/>
                  <a:gd name="connsiteX20" fmla="*/ 1321234 w 1403080"/>
                  <a:gd name="connsiteY20" fmla="*/ 715308 h 937391"/>
                  <a:gd name="connsiteX21" fmla="*/ 1403080 w 1403080"/>
                  <a:gd name="connsiteY21" fmla="*/ 744530 h 937391"/>
                  <a:gd name="connsiteX22" fmla="*/ 1403080 w 1403080"/>
                  <a:gd name="connsiteY22" fmla="*/ 832194 h 937391"/>
                  <a:gd name="connsiteX23" fmla="*/ 1239387 w 1403080"/>
                  <a:gd name="connsiteY23" fmla="*/ 832194 h 937391"/>
                  <a:gd name="connsiteX24" fmla="*/ 1180926 w 1403080"/>
                  <a:gd name="connsiteY24" fmla="*/ 890637 h 937391"/>
                  <a:gd name="connsiteX25" fmla="*/ 1122464 w 1403080"/>
                  <a:gd name="connsiteY25" fmla="*/ 919858 h 937391"/>
                  <a:gd name="connsiteX26" fmla="*/ 836002 w 1403080"/>
                  <a:gd name="connsiteY26" fmla="*/ 937391 h 937391"/>
                  <a:gd name="connsiteX27" fmla="*/ 701540 w 1403080"/>
                  <a:gd name="connsiteY27" fmla="*/ 826350 h 937391"/>
                  <a:gd name="connsiteX28" fmla="*/ 666463 w 1403080"/>
                  <a:gd name="connsiteY28" fmla="*/ 849727 h 937391"/>
                  <a:gd name="connsiteX29" fmla="*/ 596309 w 1403080"/>
                  <a:gd name="connsiteY29" fmla="*/ 838038 h 937391"/>
                  <a:gd name="connsiteX30" fmla="*/ 567078 w 1403080"/>
                  <a:gd name="connsiteY30" fmla="*/ 861415 h 937391"/>
                  <a:gd name="connsiteX31" fmla="*/ 514462 w 1403080"/>
                  <a:gd name="connsiteY31" fmla="*/ 838038 h 937391"/>
                  <a:gd name="connsiteX32" fmla="*/ 456001 w 1403080"/>
                  <a:gd name="connsiteY32" fmla="*/ 767907 h 937391"/>
                  <a:gd name="connsiteX33" fmla="*/ 432616 w 1403080"/>
                  <a:gd name="connsiteY33" fmla="*/ 709464 h 937391"/>
                  <a:gd name="connsiteX34" fmla="*/ 356616 w 1403080"/>
                  <a:gd name="connsiteY34" fmla="*/ 656865 h 937391"/>
                  <a:gd name="connsiteX35" fmla="*/ 315693 w 1403080"/>
                  <a:gd name="connsiteY35" fmla="*/ 569201 h 937391"/>
                  <a:gd name="connsiteX36" fmla="*/ 198769 w 1403080"/>
                  <a:gd name="connsiteY36" fmla="*/ 493225 h 937391"/>
                  <a:gd name="connsiteX37" fmla="*/ 187077 w 1403080"/>
                  <a:gd name="connsiteY37" fmla="*/ 434782 h 937391"/>
                  <a:gd name="connsiteX38" fmla="*/ 119975 w 1403080"/>
                  <a:gd name="connsiteY38" fmla="*/ 412422 h 937391"/>
                  <a:gd name="connsiteX39" fmla="*/ 141518 w 1403080"/>
                  <a:gd name="connsiteY39" fmla="*/ 347976 h 937391"/>
                  <a:gd name="connsiteX40" fmla="*/ 206074 w 1403080"/>
                  <a:gd name="connsiteY40" fmla="*/ 233263 h 937391"/>
                  <a:gd name="connsiteX41" fmla="*/ 303283 w 1403080"/>
                  <a:gd name="connsiteY41" fmla="*/ 247443 h 937391"/>
                  <a:gd name="connsiteX42" fmla="*/ 339877 w 1403080"/>
                  <a:gd name="connsiteY42" fmla="*/ 304890 h 937391"/>
                  <a:gd name="connsiteX43" fmla="*/ 508773 w 1403080"/>
                  <a:gd name="connsiteY43" fmla="*/ 282893 h 937391"/>
                  <a:gd name="connsiteX44" fmla="*/ 522660 w 1403080"/>
                  <a:gd name="connsiteY44" fmla="*/ 322706 h 937391"/>
                  <a:gd name="connsiteX45" fmla="*/ 593033 w 1403080"/>
                  <a:gd name="connsiteY45" fmla="*/ 318889 h 937391"/>
                  <a:gd name="connsiteX46" fmla="*/ 643327 w 1403080"/>
                  <a:gd name="connsiteY46" fmla="*/ 273258 h 937391"/>
                  <a:gd name="connsiteX47" fmla="*/ 696247 w 1403080"/>
                  <a:gd name="connsiteY47" fmla="*/ 271258 h 937391"/>
                  <a:gd name="connsiteX48" fmla="*/ 694934 w 1403080"/>
                  <a:gd name="connsiteY48" fmla="*/ 237627 h 937391"/>
                  <a:gd name="connsiteX49" fmla="*/ 746728 w 1403080"/>
                  <a:gd name="connsiteY49" fmla="*/ 216902 h 937391"/>
                  <a:gd name="connsiteX50" fmla="*/ 857449 w 1403080"/>
                  <a:gd name="connsiteY50" fmla="*/ 289620 h 937391"/>
                  <a:gd name="connsiteX51" fmla="*/ 979617 w 1403080"/>
                  <a:gd name="connsiteY51" fmla="*/ 148002 h 937391"/>
                  <a:gd name="connsiteX52" fmla="*/ 985434 w 1403080"/>
                  <a:gd name="connsiteY52" fmla="*/ 53469 h 937391"/>
                  <a:gd name="connsiteX53" fmla="*/ 1024468 w 1403080"/>
                  <a:gd name="connsiteY53" fmla="*/ 44743 h 937391"/>
                  <a:gd name="connsiteX54" fmla="*/ 1032725 w 1403080"/>
                  <a:gd name="connsiteY54" fmla="*/ 6384 h 937391"/>
                  <a:gd name="connsiteX55" fmla="*/ 1036256 w 1403080"/>
                  <a:gd name="connsiteY55" fmla="*/ 2 h 937391"/>
                  <a:gd name="connsiteX0" fmla="*/ 70133 w 1403059"/>
                  <a:gd name="connsiteY0" fmla="*/ 370495 h 937391"/>
                  <a:gd name="connsiteX1" fmla="*/ 0 w 1403059"/>
                  <a:gd name="connsiteY1" fmla="*/ 341249 h 937391"/>
                  <a:gd name="connsiteX2" fmla="*/ 70186 w 1403059"/>
                  <a:gd name="connsiteY2" fmla="*/ 370336 h 937391"/>
                  <a:gd name="connsiteX3" fmla="*/ 79271 w 1403059"/>
                  <a:gd name="connsiteY3" fmla="*/ 393334 h 937391"/>
                  <a:gd name="connsiteX4" fmla="*/ 70133 w 1403059"/>
                  <a:gd name="connsiteY4" fmla="*/ 370495 h 937391"/>
                  <a:gd name="connsiteX5" fmla="*/ 1036235 w 1403059"/>
                  <a:gd name="connsiteY5" fmla="*/ 2 h 937391"/>
                  <a:gd name="connsiteX6" fmla="*/ 1076242 w 1403059"/>
                  <a:gd name="connsiteY6" fmla="*/ 385 h 937391"/>
                  <a:gd name="connsiteX7" fmla="*/ 1071926 w 1403059"/>
                  <a:gd name="connsiteY7" fmla="*/ 201086 h 937391"/>
                  <a:gd name="connsiteX8" fmla="*/ 1134792 w 1403059"/>
                  <a:gd name="connsiteY8" fmla="*/ 206903 h 937391"/>
                  <a:gd name="connsiteX9" fmla="*/ 1149055 w 1403059"/>
                  <a:gd name="connsiteY9" fmla="*/ 302163 h 937391"/>
                  <a:gd name="connsiteX10" fmla="*/ 1203101 w 1403059"/>
                  <a:gd name="connsiteY10" fmla="*/ 294346 h 937391"/>
                  <a:gd name="connsiteX11" fmla="*/ 1215073 w 1403059"/>
                  <a:gd name="connsiteY11" fmla="*/ 170997 h 937391"/>
                  <a:gd name="connsiteX12" fmla="*/ 1198443 w 1403059"/>
                  <a:gd name="connsiteY12" fmla="*/ 370495 h 937391"/>
                  <a:gd name="connsiteX13" fmla="*/ 1163366 w 1403059"/>
                  <a:gd name="connsiteY13" fmla="*/ 399717 h 937391"/>
                  <a:gd name="connsiteX14" fmla="*/ 1099058 w 1403059"/>
                  <a:gd name="connsiteY14" fmla="*/ 399717 h 937391"/>
                  <a:gd name="connsiteX15" fmla="*/ 1081520 w 1403059"/>
                  <a:gd name="connsiteY15" fmla="*/ 458160 h 937391"/>
                  <a:gd name="connsiteX16" fmla="*/ 1169212 w 1403059"/>
                  <a:gd name="connsiteY16" fmla="*/ 493225 h 937391"/>
                  <a:gd name="connsiteX17" fmla="*/ 1204289 w 1403059"/>
                  <a:gd name="connsiteY17" fmla="*/ 551668 h 937391"/>
                  <a:gd name="connsiteX18" fmla="*/ 1274443 w 1403059"/>
                  <a:gd name="connsiteY18" fmla="*/ 592578 h 937391"/>
                  <a:gd name="connsiteX19" fmla="*/ 1321213 w 1403059"/>
                  <a:gd name="connsiteY19" fmla="*/ 715308 h 937391"/>
                  <a:gd name="connsiteX20" fmla="*/ 1403059 w 1403059"/>
                  <a:gd name="connsiteY20" fmla="*/ 744530 h 937391"/>
                  <a:gd name="connsiteX21" fmla="*/ 1403059 w 1403059"/>
                  <a:gd name="connsiteY21" fmla="*/ 832194 h 937391"/>
                  <a:gd name="connsiteX22" fmla="*/ 1239366 w 1403059"/>
                  <a:gd name="connsiteY22" fmla="*/ 832194 h 937391"/>
                  <a:gd name="connsiteX23" fmla="*/ 1180905 w 1403059"/>
                  <a:gd name="connsiteY23" fmla="*/ 890637 h 937391"/>
                  <a:gd name="connsiteX24" fmla="*/ 1122443 w 1403059"/>
                  <a:gd name="connsiteY24" fmla="*/ 919858 h 937391"/>
                  <a:gd name="connsiteX25" fmla="*/ 835981 w 1403059"/>
                  <a:gd name="connsiteY25" fmla="*/ 937391 h 937391"/>
                  <a:gd name="connsiteX26" fmla="*/ 701519 w 1403059"/>
                  <a:gd name="connsiteY26" fmla="*/ 826350 h 937391"/>
                  <a:gd name="connsiteX27" fmla="*/ 666442 w 1403059"/>
                  <a:gd name="connsiteY27" fmla="*/ 849727 h 937391"/>
                  <a:gd name="connsiteX28" fmla="*/ 596288 w 1403059"/>
                  <a:gd name="connsiteY28" fmla="*/ 838038 h 937391"/>
                  <a:gd name="connsiteX29" fmla="*/ 567057 w 1403059"/>
                  <a:gd name="connsiteY29" fmla="*/ 861415 h 937391"/>
                  <a:gd name="connsiteX30" fmla="*/ 514441 w 1403059"/>
                  <a:gd name="connsiteY30" fmla="*/ 838038 h 937391"/>
                  <a:gd name="connsiteX31" fmla="*/ 455980 w 1403059"/>
                  <a:gd name="connsiteY31" fmla="*/ 767907 h 937391"/>
                  <a:gd name="connsiteX32" fmla="*/ 432595 w 1403059"/>
                  <a:gd name="connsiteY32" fmla="*/ 709464 h 937391"/>
                  <a:gd name="connsiteX33" fmla="*/ 356595 w 1403059"/>
                  <a:gd name="connsiteY33" fmla="*/ 656865 h 937391"/>
                  <a:gd name="connsiteX34" fmla="*/ 315672 w 1403059"/>
                  <a:gd name="connsiteY34" fmla="*/ 569201 h 937391"/>
                  <a:gd name="connsiteX35" fmla="*/ 198748 w 1403059"/>
                  <a:gd name="connsiteY35" fmla="*/ 493225 h 937391"/>
                  <a:gd name="connsiteX36" fmla="*/ 187056 w 1403059"/>
                  <a:gd name="connsiteY36" fmla="*/ 434782 h 937391"/>
                  <a:gd name="connsiteX37" fmla="*/ 119954 w 1403059"/>
                  <a:gd name="connsiteY37" fmla="*/ 412422 h 937391"/>
                  <a:gd name="connsiteX38" fmla="*/ 141497 w 1403059"/>
                  <a:gd name="connsiteY38" fmla="*/ 347976 h 937391"/>
                  <a:gd name="connsiteX39" fmla="*/ 206053 w 1403059"/>
                  <a:gd name="connsiteY39" fmla="*/ 233263 h 937391"/>
                  <a:gd name="connsiteX40" fmla="*/ 303262 w 1403059"/>
                  <a:gd name="connsiteY40" fmla="*/ 247443 h 937391"/>
                  <a:gd name="connsiteX41" fmla="*/ 339856 w 1403059"/>
                  <a:gd name="connsiteY41" fmla="*/ 304890 h 937391"/>
                  <a:gd name="connsiteX42" fmla="*/ 508752 w 1403059"/>
                  <a:gd name="connsiteY42" fmla="*/ 282893 h 937391"/>
                  <a:gd name="connsiteX43" fmla="*/ 522639 w 1403059"/>
                  <a:gd name="connsiteY43" fmla="*/ 322706 h 937391"/>
                  <a:gd name="connsiteX44" fmla="*/ 593012 w 1403059"/>
                  <a:gd name="connsiteY44" fmla="*/ 318889 h 937391"/>
                  <a:gd name="connsiteX45" fmla="*/ 643306 w 1403059"/>
                  <a:gd name="connsiteY45" fmla="*/ 273258 h 937391"/>
                  <a:gd name="connsiteX46" fmla="*/ 696226 w 1403059"/>
                  <a:gd name="connsiteY46" fmla="*/ 271258 h 937391"/>
                  <a:gd name="connsiteX47" fmla="*/ 694913 w 1403059"/>
                  <a:gd name="connsiteY47" fmla="*/ 237627 h 937391"/>
                  <a:gd name="connsiteX48" fmla="*/ 746707 w 1403059"/>
                  <a:gd name="connsiteY48" fmla="*/ 216902 h 937391"/>
                  <a:gd name="connsiteX49" fmla="*/ 857428 w 1403059"/>
                  <a:gd name="connsiteY49" fmla="*/ 289620 h 937391"/>
                  <a:gd name="connsiteX50" fmla="*/ 979596 w 1403059"/>
                  <a:gd name="connsiteY50" fmla="*/ 148002 h 937391"/>
                  <a:gd name="connsiteX51" fmla="*/ 985413 w 1403059"/>
                  <a:gd name="connsiteY51" fmla="*/ 53469 h 937391"/>
                  <a:gd name="connsiteX52" fmla="*/ 1024447 w 1403059"/>
                  <a:gd name="connsiteY52" fmla="*/ 44743 h 937391"/>
                  <a:gd name="connsiteX53" fmla="*/ 1032704 w 1403059"/>
                  <a:gd name="connsiteY53" fmla="*/ 6384 h 937391"/>
                  <a:gd name="connsiteX54" fmla="*/ 1036235 w 1403059"/>
                  <a:gd name="connsiteY54" fmla="*/ 2 h 937391"/>
                  <a:gd name="connsiteX0" fmla="*/ 79271 w 1403059"/>
                  <a:gd name="connsiteY0" fmla="*/ 393334 h 937391"/>
                  <a:gd name="connsiteX1" fmla="*/ 0 w 1403059"/>
                  <a:gd name="connsiteY1" fmla="*/ 341249 h 937391"/>
                  <a:gd name="connsiteX2" fmla="*/ 70186 w 1403059"/>
                  <a:gd name="connsiteY2" fmla="*/ 370336 h 937391"/>
                  <a:gd name="connsiteX3" fmla="*/ 79271 w 1403059"/>
                  <a:gd name="connsiteY3" fmla="*/ 393334 h 937391"/>
                  <a:gd name="connsiteX4" fmla="*/ 1036235 w 1403059"/>
                  <a:gd name="connsiteY4" fmla="*/ 2 h 937391"/>
                  <a:gd name="connsiteX5" fmla="*/ 1076242 w 1403059"/>
                  <a:gd name="connsiteY5" fmla="*/ 385 h 937391"/>
                  <a:gd name="connsiteX6" fmla="*/ 1071926 w 1403059"/>
                  <a:gd name="connsiteY6" fmla="*/ 201086 h 937391"/>
                  <a:gd name="connsiteX7" fmla="*/ 1134792 w 1403059"/>
                  <a:gd name="connsiteY7" fmla="*/ 206903 h 937391"/>
                  <a:gd name="connsiteX8" fmla="*/ 1149055 w 1403059"/>
                  <a:gd name="connsiteY8" fmla="*/ 302163 h 937391"/>
                  <a:gd name="connsiteX9" fmla="*/ 1203101 w 1403059"/>
                  <a:gd name="connsiteY9" fmla="*/ 294346 h 937391"/>
                  <a:gd name="connsiteX10" fmla="*/ 1215073 w 1403059"/>
                  <a:gd name="connsiteY10" fmla="*/ 170997 h 937391"/>
                  <a:gd name="connsiteX11" fmla="*/ 1198443 w 1403059"/>
                  <a:gd name="connsiteY11" fmla="*/ 370495 h 937391"/>
                  <a:gd name="connsiteX12" fmla="*/ 1163366 w 1403059"/>
                  <a:gd name="connsiteY12" fmla="*/ 399717 h 937391"/>
                  <a:gd name="connsiteX13" fmla="*/ 1099058 w 1403059"/>
                  <a:gd name="connsiteY13" fmla="*/ 399717 h 937391"/>
                  <a:gd name="connsiteX14" fmla="*/ 1081520 w 1403059"/>
                  <a:gd name="connsiteY14" fmla="*/ 458160 h 937391"/>
                  <a:gd name="connsiteX15" fmla="*/ 1169212 w 1403059"/>
                  <a:gd name="connsiteY15" fmla="*/ 493225 h 937391"/>
                  <a:gd name="connsiteX16" fmla="*/ 1204289 w 1403059"/>
                  <a:gd name="connsiteY16" fmla="*/ 551668 h 937391"/>
                  <a:gd name="connsiteX17" fmla="*/ 1274443 w 1403059"/>
                  <a:gd name="connsiteY17" fmla="*/ 592578 h 937391"/>
                  <a:gd name="connsiteX18" fmla="*/ 1321213 w 1403059"/>
                  <a:gd name="connsiteY18" fmla="*/ 715308 h 937391"/>
                  <a:gd name="connsiteX19" fmla="*/ 1403059 w 1403059"/>
                  <a:gd name="connsiteY19" fmla="*/ 744530 h 937391"/>
                  <a:gd name="connsiteX20" fmla="*/ 1403059 w 1403059"/>
                  <a:gd name="connsiteY20" fmla="*/ 832194 h 937391"/>
                  <a:gd name="connsiteX21" fmla="*/ 1239366 w 1403059"/>
                  <a:gd name="connsiteY21" fmla="*/ 832194 h 937391"/>
                  <a:gd name="connsiteX22" fmla="*/ 1180905 w 1403059"/>
                  <a:gd name="connsiteY22" fmla="*/ 890637 h 937391"/>
                  <a:gd name="connsiteX23" fmla="*/ 1122443 w 1403059"/>
                  <a:gd name="connsiteY23" fmla="*/ 919858 h 937391"/>
                  <a:gd name="connsiteX24" fmla="*/ 835981 w 1403059"/>
                  <a:gd name="connsiteY24" fmla="*/ 937391 h 937391"/>
                  <a:gd name="connsiteX25" fmla="*/ 701519 w 1403059"/>
                  <a:gd name="connsiteY25" fmla="*/ 826350 h 937391"/>
                  <a:gd name="connsiteX26" fmla="*/ 666442 w 1403059"/>
                  <a:gd name="connsiteY26" fmla="*/ 849727 h 937391"/>
                  <a:gd name="connsiteX27" fmla="*/ 596288 w 1403059"/>
                  <a:gd name="connsiteY27" fmla="*/ 838038 h 937391"/>
                  <a:gd name="connsiteX28" fmla="*/ 567057 w 1403059"/>
                  <a:gd name="connsiteY28" fmla="*/ 861415 h 937391"/>
                  <a:gd name="connsiteX29" fmla="*/ 514441 w 1403059"/>
                  <a:gd name="connsiteY29" fmla="*/ 838038 h 937391"/>
                  <a:gd name="connsiteX30" fmla="*/ 455980 w 1403059"/>
                  <a:gd name="connsiteY30" fmla="*/ 767907 h 937391"/>
                  <a:gd name="connsiteX31" fmla="*/ 432595 w 1403059"/>
                  <a:gd name="connsiteY31" fmla="*/ 709464 h 937391"/>
                  <a:gd name="connsiteX32" fmla="*/ 356595 w 1403059"/>
                  <a:gd name="connsiteY32" fmla="*/ 656865 h 937391"/>
                  <a:gd name="connsiteX33" fmla="*/ 315672 w 1403059"/>
                  <a:gd name="connsiteY33" fmla="*/ 569201 h 937391"/>
                  <a:gd name="connsiteX34" fmla="*/ 198748 w 1403059"/>
                  <a:gd name="connsiteY34" fmla="*/ 493225 h 937391"/>
                  <a:gd name="connsiteX35" fmla="*/ 187056 w 1403059"/>
                  <a:gd name="connsiteY35" fmla="*/ 434782 h 937391"/>
                  <a:gd name="connsiteX36" fmla="*/ 119954 w 1403059"/>
                  <a:gd name="connsiteY36" fmla="*/ 412422 h 937391"/>
                  <a:gd name="connsiteX37" fmla="*/ 141497 w 1403059"/>
                  <a:gd name="connsiteY37" fmla="*/ 347976 h 937391"/>
                  <a:gd name="connsiteX38" fmla="*/ 206053 w 1403059"/>
                  <a:gd name="connsiteY38" fmla="*/ 233263 h 937391"/>
                  <a:gd name="connsiteX39" fmla="*/ 303262 w 1403059"/>
                  <a:gd name="connsiteY39" fmla="*/ 247443 h 937391"/>
                  <a:gd name="connsiteX40" fmla="*/ 339856 w 1403059"/>
                  <a:gd name="connsiteY40" fmla="*/ 304890 h 937391"/>
                  <a:gd name="connsiteX41" fmla="*/ 508752 w 1403059"/>
                  <a:gd name="connsiteY41" fmla="*/ 282893 h 937391"/>
                  <a:gd name="connsiteX42" fmla="*/ 522639 w 1403059"/>
                  <a:gd name="connsiteY42" fmla="*/ 322706 h 937391"/>
                  <a:gd name="connsiteX43" fmla="*/ 593012 w 1403059"/>
                  <a:gd name="connsiteY43" fmla="*/ 318889 h 937391"/>
                  <a:gd name="connsiteX44" fmla="*/ 643306 w 1403059"/>
                  <a:gd name="connsiteY44" fmla="*/ 273258 h 937391"/>
                  <a:gd name="connsiteX45" fmla="*/ 696226 w 1403059"/>
                  <a:gd name="connsiteY45" fmla="*/ 271258 h 937391"/>
                  <a:gd name="connsiteX46" fmla="*/ 694913 w 1403059"/>
                  <a:gd name="connsiteY46" fmla="*/ 237627 h 937391"/>
                  <a:gd name="connsiteX47" fmla="*/ 746707 w 1403059"/>
                  <a:gd name="connsiteY47" fmla="*/ 216902 h 937391"/>
                  <a:gd name="connsiteX48" fmla="*/ 857428 w 1403059"/>
                  <a:gd name="connsiteY48" fmla="*/ 289620 h 937391"/>
                  <a:gd name="connsiteX49" fmla="*/ 979596 w 1403059"/>
                  <a:gd name="connsiteY49" fmla="*/ 148002 h 937391"/>
                  <a:gd name="connsiteX50" fmla="*/ 985413 w 1403059"/>
                  <a:gd name="connsiteY50" fmla="*/ 53469 h 937391"/>
                  <a:gd name="connsiteX51" fmla="*/ 1024447 w 1403059"/>
                  <a:gd name="connsiteY51" fmla="*/ 44743 h 937391"/>
                  <a:gd name="connsiteX52" fmla="*/ 1032704 w 1403059"/>
                  <a:gd name="connsiteY52" fmla="*/ 6384 h 937391"/>
                  <a:gd name="connsiteX53" fmla="*/ 1036235 w 1403059"/>
                  <a:gd name="connsiteY53" fmla="*/ 2 h 937391"/>
                  <a:gd name="connsiteX0" fmla="*/ 70186 w 1403059"/>
                  <a:gd name="connsiteY0" fmla="*/ 370336 h 937391"/>
                  <a:gd name="connsiteX1" fmla="*/ 0 w 1403059"/>
                  <a:gd name="connsiteY1" fmla="*/ 341249 h 937391"/>
                  <a:gd name="connsiteX2" fmla="*/ 70186 w 1403059"/>
                  <a:gd name="connsiteY2" fmla="*/ 370336 h 937391"/>
                  <a:gd name="connsiteX3" fmla="*/ 1036235 w 1403059"/>
                  <a:gd name="connsiteY3" fmla="*/ 2 h 937391"/>
                  <a:gd name="connsiteX4" fmla="*/ 1076242 w 1403059"/>
                  <a:gd name="connsiteY4" fmla="*/ 385 h 937391"/>
                  <a:gd name="connsiteX5" fmla="*/ 1071926 w 1403059"/>
                  <a:gd name="connsiteY5" fmla="*/ 201086 h 937391"/>
                  <a:gd name="connsiteX6" fmla="*/ 1134792 w 1403059"/>
                  <a:gd name="connsiteY6" fmla="*/ 206903 h 937391"/>
                  <a:gd name="connsiteX7" fmla="*/ 1149055 w 1403059"/>
                  <a:gd name="connsiteY7" fmla="*/ 302163 h 937391"/>
                  <a:gd name="connsiteX8" fmla="*/ 1203101 w 1403059"/>
                  <a:gd name="connsiteY8" fmla="*/ 294346 h 937391"/>
                  <a:gd name="connsiteX9" fmla="*/ 1215073 w 1403059"/>
                  <a:gd name="connsiteY9" fmla="*/ 170997 h 937391"/>
                  <a:gd name="connsiteX10" fmla="*/ 1198443 w 1403059"/>
                  <a:gd name="connsiteY10" fmla="*/ 370495 h 937391"/>
                  <a:gd name="connsiteX11" fmla="*/ 1163366 w 1403059"/>
                  <a:gd name="connsiteY11" fmla="*/ 399717 h 937391"/>
                  <a:gd name="connsiteX12" fmla="*/ 1099058 w 1403059"/>
                  <a:gd name="connsiteY12" fmla="*/ 399717 h 937391"/>
                  <a:gd name="connsiteX13" fmla="*/ 1081520 w 1403059"/>
                  <a:gd name="connsiteY13" fmla="*/ 458160 h 937391"/>
                  <a:gd name="connsiteX14" fmla="*/ 1169212 w 1403059"/>
                  <a:gd name="connsiteY14" fmla="*/ 493225 h 937391"/>
                  <a:gd name="connsiteX15" fmla="*/ 1204289 w 1403059"/>
                  <a:gd name="connsiteY15" fmla="*/ 551668 h 937391"/>
                  <a:gd name="connsiteX16" fmla="*/ 1274443 w 1403059"/>
                  <a:gd name="connsiteY16" fmla="*/ 592578 h 937391"/>
                  <a:gd name="connsiteX17" fmla="*/ 1321213 w 1403059"/>
                  <a:gd name="connsiteY17" fmla="*/ 715308 h 937391"/>
                  <a:gd name="connsiteX18" fmla="*/ 1403059 w 1403059"/>
                  <a:gd name="connsiteY18" fmla="*/ 744530 h 937391"/>
                  <a:gd name="connsiteX19" fmla="*/ 1403059 w 1403059"/>
                  <a:gd name="connsiteY19" fmla="*/ 832194 h 937391"/>
                  <a:gd name="connsiteX20" fmla="*/ 1239366 w 1403059"/>
                  <a:gd name="connsiteY20" fmla="*/ 832194 h 937391"/>
                  <a:gd name="connsiteX21" fmla="*/ 1180905 w 1403059"/>
                  <a:gd name="connsiteY21" fmla="*/ 890637 h 937391"/>
                  <a:gd name="connsiteX22" fmla="*/ 1122443 w 1403059"/>
                  <a:gd name="connsiteY22" fmla="*/ 919858 h 937391"/>
                  <a:gd name="connsiteX23" fmla="*/ 835981 w 1403059"/>
                  <a:gd name="connsiteY23" fmla="*/ 937391 h 937391"/>
                  <a:gd name="connsiteX24" fmla="*/ 701519 w 1403059"/>
                  <a:gd name="connsiteY24" fmla="*/ 826350 h 937391"/>
                  <a:gd name="connsiteX25" fmla="*/ 666442 w 1403059"/>
                  <a:gd name="connsiteY25" fmla="*/ 849727 h 937391"/>
                  <a:gd name="connsiteX26" fmla="*/ 596288 w 1403059"/>
                  <a:gd name="connsiteY26" fmla="*/ 838038 h 937391"/>
                  <a:gd name="connsiteX27" fmla="*/ 567057 w 1403059"/>
                  <a:gd name="connsiteY27" fmla="*/ 861415 h 937391"/>
                  <a:gd name="connsiteX28" fmla="*/ 514441 w 1403059"/>
                  <a:gd name="connsiteY28" fmla="*/ 838038 h 937391"/>
                  <a:gd name="connsiteX29" fmla="*/ 455980 w 1403059"/>
                  <a:gd name="connsiteY29" fmla="*/ 767907 h 937391"/>
                  <a:gd name="connsiteX30" fmla="*/ 432595 w 1403059"/>
                  <a:gd name="connsiteY30" fmla="*/ 709464 h 937391"/>
                  <a:gd name="connsiteX31" fmla="*/ 356595 w 1403059"/>
                  <a:gd name="connsiteY31" fmla="*/ 656865 h 937391"/>
                  <a:gd name="connsiteX32" fmla="*/ 315672 w 1403059"/>
                  <a:gd name="connsiteY32" fmla="*/ 569201 h 937391"/>
                  <a:gd name="connsiteX33" fmla="*/ 198748 w 1403059"/>
                  <a:gd name="connsiteY33" fmla="*/ 493225 h 937391"/>
                  <a:gd name="connsiteX34" fmla="*/ 187056 w 1403059"/>
                  <a:gd name="connsiteY34" fmla="*/ 434782 h 937391"/>
                  <a:gd name="connsiteX35" fmla="*/ 119954 w 1403059"/>
                  <a:gd name="connsiteY35" fmla="*/ 412422 h 937391"/>
                  <a:gd name="connsiteX36" fmla="*/ 141497 w 1403059"/>
                  <a:gd name="connsiteY36" fmla="*/ 347976 h 937391"/>
                  <a:gd name="connsiteX37" fmla="*/ 206053 w 1403059"/>
                  <a:gd name="connsiteY37" fmla="*/ 233263 h 937391"/>
                  <a:gd name="connsiteX38" fmla="*/ 303262 w 1403059"/>
                  <a:gd name="connsiteY38" fmla="*/ 247443 h 937391"/>
                  <a:gd name="connsiteX39" fmla="*/ 339856 w 1403059"/>
                  <a:gd name="connsiteY39" fmla="*/ 304890 h 937391"/>
                  <a:gd name="connsiteX40" fmla="*/ 508752 w 1403059"/>
                  <a:gd name="connsiteY40" fmla="*/ 282893 h 937391"/>
                  <a:gd name="connsiteX41" fmla="*/ 522639 w 1403059"/>
                  <a:gd name="connsiteY41" fmla="*/ 322706 h 937391"/>
                  <a:gd name="connsiteX42" fmla="*/ 593012 w 1403059"/>
                  <a:gd name="connsiteY42" fmla="*/ 318889 h 937391"/>
                  <a:gd name="connsiteX43" fmla="*/ 643306 w 1403059"/>
                  <a:gd name="connsiteY43" fmla="*/ 273258 h 937391"/>
                  <a:gd name="connsiteX44" fmla="*/ 696226 w 1403059"/>
                  <a:gd name="connsiteY44" fmla="*/ 271258 h 937391"/>
                  <a:gd name="connsiteX45" fmla="*/ 694913 w 1403059"/>
                  <a:gd name="connsiteY45" fmla="*/ 237627 h 937391"/>
                  <a:gd name="connsiteX46" fmla="*/ 746707 w 1403059"/>
                  <a:gd name="connsiteY46" fmla="*/ 216902 h 937391"/>
                  <a:gd name="connsiteX47" fmla="*/ 857428 w 1403059"/>
                  <a:gd name="connsiteY47" fmla="*/ 289620 h 937391"/>
                  <a:gd name="connsiteX48" fmla="*/ 979596 w 1403059"/>
                  <a:gd name="connsiteY48" fmla="*/ 148002 h 937391"/>
                  <a:gd name="connsiteX49" fmla="*/ 985413 w 1403059"/>
                  <a:gd name="connsiteY49" fmla="*/ 53469 h 937391"/>
                  <a:gd name="connsiteX50" fmla="*/ 1024447 w 1403059"/>
                  <a:gd name="connsiteY50" fmla="*/ 44743 h 937391"/>
                  <a:gd name="connsiteX51" fmla="*/ 1032704 w 1403059"/>
                  <a:gd name="connsiteY51" fmla="*/ 6384 h 937391"/>
                  <a:gd name="connsiteX52" fmla="*/ 1036235 w 1403059"/>
                  <a:gd name="connsiteY52" fmla="*/ 2 h 937391"/>
                  <a:gd name="connsiteX0" fmla="*/ 916281 w 1283105"/>
                  <a:gd name="connsiteY0" fmla="*/ 2 h 937391"/>
                  <a:gd name="connsiteX1" fmla="*/ 956288 w 1283105"/>
                  <a:gd name="connsiteY1" fmla="*/ 385 h 937391"/>
                  <a:gd name="connsiteX2" fmla="*/ 951972 w 1283105"/>
                  <a:gd name="connsiteY2" fmla="*/ 201086 h 937391"/>
                  <a:gd name="connsiteX3" fmla="*/ 1014838 w 1283105"/>
                  <a:gd name="connsiteY3" fmla="*/ 206903 h 937391"/>
                  <a:gd name="connsiteX4" fmla="*/ 1029101 w 1283105"/>
                  <a:gd name="connsiteY4" fmla="*/ 302163 h 937391"/>
                  <a:gd name="connsiteX5" fmla="*/ 1083147 w 1283105"/>
                  <a:gd name="connsiteY5" fmla="*/ 294346 h 937391"/>
                  <a:gd name="connsiteX6" fmla="*/ 1095119 w 1283105"/>
                  <a:gd name="connsiteY6" fmla="*/ 170997 h 937391"/>
                  <a:gd name="connsiteX7" fmla="*/ 1078489 w 1283105"/>
                  <a:gd name="connsiteY7" fmla="*/ 370495 h 937391"/>
                  <a:gd name="connsiteX8" fmla="*/ 1043412 w 1283105"/>
                  <a:gd name="connsiteY8" fmla="*/ 399717 h 937391"/>
                  <a:gd name="connsiteX9" fmla="*/ 979104 w 1283105"/>
                  <a:gd name="connsiteY9" fmla="*/ 399717 h 937391"/>
                  <a:gd name="connsiteX10" fmla="*/ 961566 w 1283105"/>
                  <a:gd name="connsiteY10" fmla="*/ 458160 h 937391"/>
                  <a:gd name="connsiteX11" fmla="*/ 1049258 w 1283105"/>
                  <a:gd name="connsiteY11" fmla="*/ 493225 h 937391"/>
                  <a:gd name="connsiteX12" fmla="*/ 1084335 w 1283105"/>
                  <a:gd name="connsiteY12" fmla="*/ 551668 h 937391"/>
                  <a:gd name="connsiteX13" fmla="*/ 1154489 w 1283105"/>
                  <a:gd name="connsiteY13" fmla="*/ 592578 h 937391"/>
                  <a:gd name="connsiteX14" fmla="*/ 1201259 w 1283105"/>
                  <a:gd name="connsiteY14" fmla="*/ 715308 h 937391"/>
                  <a:gd name="connsiteX15" fmla="*/ 1283105 w 1283105"/>
                  <a:gd name="connsiteY15" fmla="*/ 744530 h 937391"/>
                  <a:gd name="connsiteX16" fmla="*/ 1283105 w 1283105"/>
                  <a:gd name="connsiteY16" fmla="*/ 832194 h 937391"/>
                  <a:gd name="connsiteX17" fmla="*/ 1119412 w 1283105"/>
                  <a:gd name="connsiteY17" fmla="*/ 832194 h 937391"/>
                  <a:gd name="connsiteX18" fmla="*/ 1060951 w 1283105"/>
                  <a:gd name="connsiteY18" fmla="*/ 890637 h 937391"/>
                  <a:gd name="connsiteX19" fmla="*/ 1002489 w 1283105"/>
                  <a:gd name="connsiteY19" fmla="*/ 919858 h 937391"/>
                  <a:gd name="connsiteX20" fmla="*/ 716027 w 1283105"/>
                  <a:gd name="connsiteY20" fmla="*/ 937391 h 937391"/>
                  <a:gd name="connsiteX21" fmla="*/ 581565 w 1283105"/>
                  <a:gd name="connsiteY21" fmla="*/ 826350 h 937391"/>
                  <a:gd name="connsiteX22" fmla="*/ 546488 w 1283105"/>
                  <a:gd name="connsiteY22" fmla="*/ 849727 h 937391"/>
                  <a:gd name="connsiteX23" fmla="*/ 476334 w 1283105"/>
                  <a:gd name="connsiteY23" fmla="*/ 838038 h 937391"/>
                  <a:gd name="connsiteX24" fmla="*/ 447103 w 1283105"/>
                  <a:gd name="connsiteY24" fmla="*/ 861415 h 937391"/>
                  <a:gd name="connsiteX25" fmla="*/ 394487 w 1283105"/>
                  <a:gd name="connsiteY25" fmla="*/ 838038 h 937391"/>
                  <a:gd name="connsiteX26" fmla="*/ 336026 w 1283105"/>
                  <a:gd name="connsiteY26" fmla="*/ 767907 h 937391"/>
                  <a:gd name="connsiteX27" fmla="*/ 312641 w 1283105"/>
                  <a:gd name="connsiteY27" fmla="*/ 709464 h 937391"/>
                  <a:gd name="connsiteX28" fmla="*/ 236641 w 1283105"/>
                  <a:gd name="connsiteY28" fmla="*/ 656865 h 937391"/>
                  <a:gd name="connsiteX29" fmla="*/ 195718 w 1283105"/>
                  <a:gd name="connsiteY29" fmla="*/ 569201 h 937391"/>
                  <a:gd name="connsiteX30" fmla="*/ 78794 w 1283105"/>
                  <a:gd name="connsiteY30" fmla="*/ 493225 h 937391"/>
                  <a:gd name="connsiteX31" fmla="*/ 67102 w 1283105"/>
                  <a:gd name="connsiteY31" fmla="*/ 434782 h 937391"/>
                  <a:gd name="connsiteX32" fmla="*/ 0 w 1283105"/>
                  <a:gd name="connsiteY32" fmla="*/ 412422 h 937391"/>
                  <a:gd name="connsiteX33" fmla="*/ 21543 w 1283105"/>
                  <a:gd name="connsiteY33" fmla="*/ 347976 h 937391"/>
                  <a:gd name="connsiteX34" fmla="*/ 86099 w 1283105"/>
                  <a:gd name="connsiteY34" fmla="*/ 233263 h 937391"/>
                  <a:gd name="connsiteX35" fmla="*/ 183308 w 1283105"/>
                  <a:gd name="connsiteY35" fmla="*/ 247443 h 937391"/>
                  <a:gd name="connsiteX36" fmla="*/ 219902 w 1283105"/>
                  <a:gd name="connsiteY36" fmla="*/ 304890 h 937391"/>
                  <a:gd name="connsiteX37" fmla="*/ 388798 w 1283105"/>
                  <a:gd name="connsiteY37" fmla="*/ 282893 h 937391"/>
                  <a:gd name="connsiteX38" fmla="*/ 402685 w 1283105"/>
                  <a:gd name="connsiteY38" fmla="*/ 322706 h 937391"/>
                  <a:gd name="connsiteX39" fmla="*/ 473058 w 1283105"/>
                  <a:gd name="connsiteY39" fmla="*/ 318889 h 937391"/>
                  <a:gd name="connsiteX40" fmla="*/ 523352 w 1283105"/>
                  <a:gd name="connsiteY40" fmla="*/ 273258 h 937391"/>
                  <a:gd name="connsiteX41" fmla="*/ 576272 w 1283105"/>
                  <a:gd name="connsiteY41" fmla="*/ 271258 h 937391"/>
                  <a:gd name="connsiteX42" fmla="*/ 574959 w 1283105"/>
                  <a:gd name="connsiteY42" fmla="*/ 237627 h 937391"/>
                  <a:gd name="connsiteX43" fmla="*/ 626753 w 1283105"/>
                  <a:gd name="connsiteY43" fmla="*/ 216902 h 937391"/>
                  <a:gd name="connsiteX44" fmla="*/ 737474 w 1283105"/>
                  <a:gd name="connsiteY44" fmla="*/ 289620 h 937391"/>
                  <a:gd name="connsiteX45" fmla="*/ 859642 w 1283105"/>
                  <a:gd name="connsiteY45" fmla="*/ 148002 h 937391"/>
                  <a:gd name="connsiteX46" fmla="*/ 865459 w 1283105"/>
                  <a:gd name="connsiteY46" fmla="*/ 53469 h 937391"/>
                  <a:gd name="connsiteX47" fmla="*/ 904493 w 1283105"/>
                  <a:gd name="connsiteY47" fmla="*/ 44743 h 937391"/>
                  <a:gd name="connsiteX48" fmla="*/ 912750 w 1283105"/>
                  <a:gd name="connsiteY48" fmla="*/ 6384 h 937391"/>
                  <a:gd name="connsiteX49" fmla="*/ 916281 w 1283105"/>
                  <a:gd name="connsiteY49" fmla="*/ 2 h 937391"/>
                  <a:gd name="connsiteX0" fmla="*/ 916281 w 1283105"/>
                  <a:gd name="connsiteY0" fmla="*/ 2 h 937391"/>
                  <a:gd name="connsiteX1" fmla="*/ 956288 w 1283105"/>
                  <a:gd name="connsiteY1" fmla="*/ 385 h 937391"/>
                  <a:gd name="connsiteX2" fmla="*/ 951972 w 1283105"/>
                  <a:gd name="connsiteY2" fmla="*/ 201086 h 937391"/>
                  <a:gd name="connsiteX3" fmla="*/ 1014838 w 1283105"/>
                  <a:gd name="connsiteY3" fmla="*/ 206903 h 937391"/>
                  <a:gd name="connsiteX4" fmla="*/ 1029101 w 1283105"/>
                  <a:gd name="connsiteY4" fmla="*/ 302163 h 937391"/>
                  <a:gd name="connsiteX5" fmla="*/ 1083147 w 1283105"/>
                  <a:gd name="connsiteY5" fmla="*/ 294346 h 937391"/>
                  <a:gd name="connsiteX6" fmla="*/ 1095119 w 1283105"/>
                  <a:gd name="connsiteY6" fmla="*/ 170997 h 937391"/>
                  <a:gd name="connsiteX7" fmla="*/ 1078489 w 1283105"/>
                  <a:gd name="connsiteY7" fmla="*/ 370495 h 937391"/>
                  <a:gd name="connsiteX8" fmla="*/ 1043412 w 1283105"/>
                  <a:gd name="connsiteY8" fmla="*/ 399717 h 937391"/>
                  <a:gd name="connsiteX9" fmla="*/ 979104 w 1283105"/>
                  <a:gd name="connsiteY9" fmla="*/ 399717 h 937391"/>
                  <a:gd name="connsiteX10" fmla="*/ 961566 w 1283105"/>
                  <a:gd name="connsiteY10" fmla="*/ 458160 h 937391"/>
                  <a:gd name="connsiteX11" fmla="*/ 1049258 w 1283105"/>
                  <a:gd name="connsiteY11" fmla="*/ 493225 h 937391"/>
                  <a:gd name="connsiteX12" fmla="*/ 1084335 w 1283105"/>
                  <a:gd name="connsiteY12" fmla="*/ 551668 h 937391"/>
                  <a:gd name="connsiteX13" fmla="*/ 1154489 w 1283105"/>
                  <a:gd name="connsiteY13" fmla="*/ 592578 h 937391"/>
                  <a:gd name="connsiteX14" fmla="*/ 1201259 w 1283105"/>
                  <a:gd name="connsiteY14" fmla="*/ 715308 h 937391"/>
                  <a:gd name="connsiteX15" fmla="*/ 1283105 w 1283105"/>
                  <a:gd name="connsiteY15" fmla="*/ 744530 h 937391"/>
                  <a:gd name="connsiteX16" fmla="*/ 1283105 w 1283105"/>
                  <a:gd name="connsiteY16" fmla="*/ 832194 h 937391"/>
                  <a:gd name="connsiteX17" fmla="*/ 1119412 w 1283105"/>
                  <a:gd name="connsiteY17" fmla="*/ 832194 h 937391"/>
                  <a:gd name="connsiteX18" fmla="*/ 1060951 w 1283105"/>
                  <a:gd name="connsiteY18" fmla="*/ 890637 h 937391"/>
                  <a:gd name="connsiteX19" fmla="*/ 1002489 w 1283105"/>
                  <a:gd name="connsiteY19" fmla="*/ 919858 h 937391"/>
                  <a:gd name="connsiteX20" fmla="*/ 716027 w 1283105"/>
                  <a:gd name="connsiteY20" fmla="*/ 937391 h 937391"/>
                  <a:gd name="connsiteX21" fmla="*/ 581565 w 1283105"/>
                  <a:gd name="connsiteY21" fmla="*/ 826350 h 937391"/>
                  <a:gd name="connsiteX22" fmla="*/ 546488 w 1283105"/>
                  <a:gd name="connsiteY22" fmla="*/ 849727 h 937391"/>
                  <a:gd name="connsiteX23" fmla="*/ 476334 w 1283105"/>
                  <a:gd name="connsiteY23" fmla="*/ 838038 h 937391"/>
                  <a:gd name="connsiteX24" fmla="*/ 447103 w 1283105"/>
                  <a:gd name="connsiteY24" fmla="*/ 861415 h 937391"/>
                  <a:gd name="connsiteX25" fmla="*/ 394487 w 1283105"/>
                  <a:gd name="connsiteY25" fmla="*/ 838038 h 937391"/>
                  <a:gd name="connsiteX26" fmla="*/ 336026 w 1283105"/>
                  <a:gd name="connsiteY26" fmla="*/ 767907 h 937391"/>
                  <a:gd name="connsiteX27" fmla="*/ 312641 w 1283105"/>
                  <a:gd name="connsiteY27" fmla="*/ 709464 h 937391"/>
                  <a:gd name="connsiteX28" fmla="*/ 236641 w 1283105"/>
                  <a:gd name="connsiteY28" fmla="*/ 656865 h 937391"/>
                  <a:gd name="connsiteX29" fmla="*/ 195718 w 1283105"/>
                  <a:gd name="connsiteY29" fmla="*/ 569201 h 937391"/>
                  <a:gd name="connsiteX30" fmla="*/ 78794 w 1283105"/>
                  <a:gd name="connsiteY30" fmla="*/ 493225 h 937391"/>
                  <a:gd name="connsiteX31" fmla="*/ 67102 w 1283105"/>
                  <a:gd name="connsiteY31" fmla="*/ 434782 h 937391"/>
                  <a:gd name="connsiteX32" fmla="*/ 0 w 1283105"/>
                  <a:gd name="connsiteY32" fmla="*/ 412422 h 937391"/>
                  <a:gd name="connsiteX33" fmla="*/ 21543 w 1283105"/>
                  <a:gd name="connsiteY33" fmla="*/ 347976 h 937391"/>
                  <a:gd name="connsiteX34" fmla="*/ 86099 w 1283105"/>
                  <a:gd name="connsiteY34" fmla="*/ 233263 h 937391"/>
                  <a:gd name="connsiteX35" fmla="*/ 183308 w 1283105"/>
                  <a:gd name="connsiteY35" fmla="*/ 247443 h 937391"/>
                  <a:gd name="connsiteX36" fmla="*/ 219902 w 1283105"/>
                  <a:gd name="connsiteY36" fmla="*/ 304890 h 937391"/>
                  <a:gd name="connsiteX37" fmla="*/ 388798 w 1283105"/>
                  <a:gd name="connsiteY37" fmla="*/ 282893 h 937391"/>
                  <a:gd name="connsiteX38" fmla="*/ 402685 w 1283105"/>
                  <a:gd name="connsiteY38" fmla="*/ 322706 h 937391"/>
                  <a:gd name="connsiteX39" fmla="*/ 473058 w 1283105"/>
                  <a:gd name="connsiteY39" fmla="*/ 318889 h 937391"/>
                  <a:gd name="connsiteX40" fmla="*/ 523352 w 1283105"/>
                  <a:gd name="connsiteY40" fmla="*/ 273258 h 937391"/>
                  <a:gd name="connsiteX41" fmla="*/ 576272 w 1283105"/>
                  <a:gd name="connsiteY41" fmla="*/ 271258 h 937391"/>
                  <a:gd name="connsiteX42" fmla="*/ 574959 w 1283105"/>
                  <a:gd name="connsiteY42" fmla="*/ 237627 h 937391"/>
                  <a:gd name="connsiteX43" fmla="*/ 626753 w 1283105"/>
                  <a:gd name="connsiteY43" fmla="*/ 216902 h 937391"/>
                  <a:gd name="connsiteX44" fmla="*/ 737474 w 1283105"/>
                  <a:gd name="connsiteY44" fmla="*/ 289620 h 937391"/>
                  <a:gd name="connsiteX45" fmla="*/ 859642 w 1283105"/>
                  <a:gd name="connsiteY45" fmla="*/ 148002 h 937391"/>
                  <a:gd name="connsiteX46" fmla="*/ 865459 w 1283105"/>
                  <a:gd name="connsiteY46" fmla="*/ 53469 h 937391"/>
                  <a:gd name="connsiteX47" fmla="*/ 904493 w 1283105"/>
                  <a:gd name="connsiteY47" fmla="*/ 44743 h 937391"/>
                  <a:gd name="connsiteX48" fmla="*/ 912750 w 1283105"/>
                  <a:gd name="connsiteY48" fmla="*/ 6384 h 937391"/>
                  <a:gd name="connsiteX49" fmla="*/ 916281 w 1283105"/>
                  <a:gd name="connsiteY49" fmla="*/ 2 h 937391"/>
                  <a:gd name="connsiteX0" fmla="*/ 916281 w 1283105"/>
                  <a:gd name="connsiteY0" fmla="*/ 2 h 937391"/>
                  <a:gd name="connsiteX1" fmla="*/ 956288 w 1283105"/>
                  <a:gd name="connsiteY1" fmla="*/ 385 h 937391"/>
                  <a:gd name="connsiteX2" fmla="*/ 951972 w 1283105"/>
                  <a:gd name="connsiteY2" fmla="*/ 201086 h 937391"/>
                  <a:gd name="connsiteX3" fmla="*/ 1014838 w 1283105"/>
                  <a:gd name="connsiteY3" fmla="*/ 206903 h 937391"/>
                  <a:gd name="connsiteX4" fmla="*/ 1029101 w 1283105"/>
                  <a:gd name="connsiteY4" fmla="*/ 302163 h 937391"/>
                  <a:gd name="connsiteX5" fmla="*/ 1083147 w 1283105"/>
                  <a:gd name="connsiteY5" fmla="*/ 294346 h 937391"/>
                  <a:gd name="connsiteX6" fmla="*/ 1095119 w 1283105"/>
                  <a:gd name="connsiteY6" fmla="*/ 170997 h 937391"/>
                  <a:gd name="connsiteX7" fmla="*/ 1078489 w 1283105"/>
                  <a:gd name="connsiteY7" fmla="*/ 370495 h 937391"/>
                  <a:gd name="connsiteX8" fmla="*/ 1043412 w 1283105"/>
                  <a:gd name="connsiteY8" fmla="*/ 399717 h 937391"/>
                  <a:gd name="connsiteX9" fmla="*/ 979104 w 1283105"/>
                  <a:gd name="connsiteY9" fmla="*/ 399717 h 937391"/>
                  <a:gd name="connsiteX10" fmla="*/ 961566 w 1283105"/>
                  <a:gd name="connsiteY10" fmla="*/ 458160 h 937391"/>
                  <a:gd name="connsiteX11" fmla="*/ 1049258 w 1283105"/>
                  <a:gd name="connsiteY11" fmla="*/ 493225 h 937391"/>
                  <a:gd name="connsiteX12" fmla="*/ 1084335 w 1283105"/>
                  <a:gd name="connsiteY12" fmla="*/ 551668 h 937391"/>
                  <a:gd name="connsiteX13" fmla="*/ 1154489 w 1283105"/>
                  <a:gd name="connsiteY13" fmla="*/ 592578 h 937391"/>
                  <a:gd name="connsiteX14" fmla="*/ 1201259 w 1283105"/>
                  <a:gd name="connsiteY14" fmla="*/ 715308 h 937391"/>
                  <a:gd name="connsiteX15" fmla="*/ 1283105 w 1283105"/>
                  <a:gd name="connsiteY15" fmla="*/ 744530 h 937391"/>
                  <a:gd name="connsiteX16" fmla="*/ 1283105 w 1283105"/>
                  <a:gd name="connsiteY16" fmla="*/ 832194 h 937391"/>
                  <a:gd name="connsiteX17" fmla="*/ 1119412 w 1283105"/>
                  <a:gd name="connsiteY17" fmla="*/ 832194 h 937391"/>
                  <a:gd name="connsiteX18" fmla="*/ 1060951 w 1283105"/>
                  <a:gd name="connsiteY18" fmla="*/ 890637 h 937391"/>
                  <a:gd name="connsiteX19" fmla="*/ 1002489 w 1283105"/>
                  <a:gd name="connsiteY19" fmla="*/ 919858 h 937391"/>
                  <a:gd name="connsiteX20" fmla="*/ 716027 w 1283105"/>
                  <a:gd name="connsiteY20" fmla="*/ 937391 h 937391"/>
                  <a:gd name="connsiteX21" fmla="*/ 581565 w 1283105"/>
                  <a:gd name="connsiteY21" fmla="*/ 826350 h 937391"/>
                  <a:gd name="connsiteX22" fmla="*/ 546488 w 1283105"/>
                  <a:gd name="connsiteY22" fmla="*/ 849727 h 937391"/>
                  <a:gd name="connsiteX23" fmla="*/ 476334 w 1283105"/>
                  <a:gd name="connsiteY23" fmla="*/ 838038 h 937391"/>
                  <a:gd name="connsiteX24" fmla="*/ 447103 w 1283105"/>
                  <a:gd name="connsiteY24" fmla="*/ 861415 h 937391"/>
                  <a:gd name="connsiteX25" fmla="*/ 394487 w 1283105"/>
                  <a:gd name="connsiteY25" fmla="*/ 838038 h 937391"/>
                  <a:gd name="connsiteX26" fmla="*/ 336026 w 1283105"/>
                  <a:gd name="connsiteY26" fmla="*/ 767907 h 937391"/>
                  <a:gd name="connsiteX27" fmla="*/ 312641 w 1283105"/>
                  <a:gd name="connsiteY27" fmla="*/ 709464 h 937391"/>
                  <a:gd name="connsiteX28" fmla="*/ 236641 w 1283105"/>
                  <a:gd name="connsiteY28" fmla="*/ 656865 h 937391"/>
                  <a:gd name="connsiteX29" fmla="*/ 195718 w 1283105"/>
                  <a:gd name="connsiteY29" fmla="*/ 569201 h 937391"/>
                  <a:gd name="connsiteX30" fmla="*/ 78794 w 1283105"/>
                  <a:gd name="connsiteY30" fmla="*/ 493225 h 937391"/>
                  <a:gd name="connsiteX31" fmla="*/ 67102 w 1283105"/>
                  <a:gd name="connsiteY31" fmla="*/ 434782 h 937391"/>
                  <a:gd name="connsiteX32" fmla="*/ 0 w 1283105"/>
                  <a:gd name="connsiteY32" fmla="*/ 412422 h 937391"/>
                  <a:gd name="connsiteX33" fmla="*/ 21543 w 1283105"/>
                  <a:gd name="connsiteY33" fmla="*/ 347976 h 937391"/>
                  <a:gd name="connsiteX34" fmla="*/ 86099 w 1283105"/>
                  <a:gd name="connsiteY34" fmla="*/ 233263 h 937391"/>
                  <a:gd name="connsiteX35" fmla="*/ 183308 w 1283105"/>
                  <a:gd name="connsiteY35" fmla="*/ 247443 h 937391"/>
                  <a:gd name="connsiteX36" fmla="*/ 219902 w 1283105"/>
                  <a:gd name="connsiteY36" fmla="*/ 304890 h 937391"/>
                  <a:gd name="connsiteX37" fmla="*/ 388798 w 1283105"/>
                  <a:gd name="connsiteY37" fmla="*/ 282893 h 937391"/>
                  <a:gd name="connsiteX38" fmla="*/ 402685 w 1283105"/>
                  <a:gd name="connsiteY38" fmla="*/ 322706 h 937391"/>
                  <a:gd name="connsiteX39" fmla="*/ 473058 w 1283105"/>
                  <a:gd name="connsiteY39" fmla="*/ 318889 h 937391"/>
                  <a:gd name="connsiteX40" fmla="*/ 523352 w 1283105"/>
                  <a:gd name="connsiteY40" fmla="*/ 273258 h 937391"/>
                  <a:gd name="connsiteX41" fmla="*/ 576272 w 1283105"/>
                  <a:gd name="connsiteY41" fmla="*/ 271258 h 937391"/>
                  <a:gd name="connsiteX42" fmla="*/ 574959 w 1283105"/>
                  <a:gd name="connsiteY42" fmla="*/ 237627 h 937391"/>
                  <a:gd name="connsiteX43" fmla="*/ 626753 w 1283105"/>
                  <a:gd name="connsiteY43" fmla="*/ 216902 h 937391"/>
                  <a:gd name="connsiteX44" fmla="*/ 737474 w 1283105"/>
                  <a:gd name="connsiteY44" fmla="*/ 289620 h 937391"/>
                  <a:gd name="connsiteX45" fmla="*/ 859642 w 1283105"/>
                  <a:gd name="connsiteY45" fmla="*/ 148002 h 937391"/>
                  <a:gd name="connsiteX46" fmla="*/ 865459 w 1283105"/>
                  <a:gd name="connsiteY46" fmla="*/ 53469 h 937391"/>
                  <a:gd name="connsiteX47" fmla="*/ 904493 w 1283105"/>
                  <a:gd name="connsiteY47" fmla="*/ 44743 h 937391"/>
                  <a:gd name="connsiteX48" fmla="*/ 912750 w 1283105"/>
                  <a:gd name="connsiteY48" fmla="*/ 6384 h 937391"/>
                  <a:gd name="connsiteX49" fmla="*/ 916281 w 1283105"/>
                  <a:gd name="connsiteY49" fmla="*/ 2 h 937391"/>
                  <a:gd name="connsiteX0" fmla="*/ 916281 w 1283105"/>
                  <a:gd name="connsiteY0" fmla="*/ 2 h 937391"/>
                  <a:gd name="connsiteX1" fmla="*/ 956288 w 1283105"/>
                  <a:gd name="connsiteY1" fmla="*/ 385 h 937391"/>
                  <a:gd name="connsiteX2" fmla="*/ 951972 w 1283105"/>
                  <a:gd name="connsiteY2" fmla="*/ 201086 h 937391"/>
                  <a:gd name="connsiteX3" fmla="*/ 1014838 w 1283105"/>
                  <a:gd name="connsiteY3" fmla="*/ 206903 h 937391"/>
                  <a:gd name="connsiteX4" fmla="*/ 1029101 w 1283105"/>
                  <a:gd name="connsiteY4" fmla="*/ 302163 h 937391"/>
                  <a:gd name="connsiteX5" fmla="*/ 1083147 w 1283105"/>
                  <a:gd name="connsiteY5" fmla="*/ 294346 h 937391"/>
                  <a:gd name="connsiteX6" fmla="*/ 1095119 w 1283105"/>
                  <a:gd name="connsiteY6" fmla="*/ 170997 h 937391"/>
                  <a:gd name="connsiteX7" fmla="*/ 1078489 w 1283105"/>
                  <a:gd name="connsiteY7" fmla="*/ 370495 h 937391"/>
                  <a:gd name="connsiteX8" fmla="*/ 1043412 w 1283105"/>
                  <a:gd name="connsiteY8" fmla="*/ 399717 h 937391"/>
                  <a:gd name="connsiteX9" fmla="*/ 979104 w 1283105"/>
                  <a:gd name="connsiteY9" fmla="*/ 399717 h 937391"/>
                  <a:gd name="connsiteX10" fmla="*/ 961566 w 1283105"/>
                  <a:gd name="connsiteY10" fmla="*/ 458160 h 937391"/>
                  <a:gd name="connsiteX11" fmla="*/ 1049258 w 1283105"/>
                  <a:gd name="connsiteY11" fmla="*/ 493225 h 937391"/>
                  <a:gd name="connsiteX12" fmla="*/ 1084335 w 1283105"/>
                  <a:gd name="connsiteY12" fmla="*/ 551668 h 937391"/>
                  <a:gd name="connsiteX13" fmla="*/ 1154489 w 1283105"/>
                  <a:gd name="connsiteY13" fmla="*/ 592578 h 937391"/>
                  <a:gd name="connsiteX14" fmla="*/ 1201259 w 1283105"/>
                  <a:gd name="connsiteY14" fmla="*/ 715308 h 937391"/>
                  <a:gd name="connsiteX15" fmla="*/ 1283105 w 1283105"/>
                  <a:gd name="connsiteY15" fmla="*/ 744530 h 937391"/>
                  <a:gd name="connsiteX16" fmla="*/ 1283105 w 1283105"/>
                  <a:gd name="connsiteY16" fmla="*/ 832194 h 937391"/>
                  <a:gd name="connsiteX17" fmla="*/ 1119412 w 1283105"/>
                  <a:gd name="connsiteY17" fmla="*/ 832194 h 937391"/>
                  <a:gd name="connsiteX18" fmla="*/ 1060951 w 1283105"/>
                  <a:gd name="connsiteY18" fmla="*/ 890637 h 937391"/>
                  <a:gd name="connsiteX19" fmla="*/ 1002489 w 1283105"/>
                  <a:gd name="connsiteY19" fmla="*/ 919858 h 937391"/>
                  <a:gd name="connsiteX20" fmla="*/ 716027 w 1283105"/>
                  <a:gd name="connsiteY20" fmla="*/ 937391 h 937391"/>
                  <a:gd name="connsiteX21" fmla="*/ 581565 w 1283105"/>
                  <a:gd name="connsiteY21" fmla="*/ 826350 h 937391"/>
                  <a:gd name="connsiteX22" fmla="*/ 546488 w 1283105"/>
                  <a:gd name="connsiteY22" fmla="*/ 849727 h 937391"/>
                  <a:gd name="connsiteX23" fmla="*/ 476334 w 1283105"/>
                  <a:gd name="connsiteY23" fmla="*/ 838038 h 937391"/>
                  <a:gd name="connsiteX24" fmla="*/ 447103 w 1283105"/>
                  <a:gd name="connsiteY24" fmla="*/ 861415 h 937391"/>
                  <a:gd name="connsiteX25" fmla="*/ 394487 w 1283105"/>
                  <a:gd name="connsiteY25" fmla="*/ 838038 h 937391"/>
                  <a:gd name="connsiteX26" fmla="*/ 336026 w 1283105"/>
                  <a:gd name="connsiteY26" fmla="*/ 767907 h 937391"/>
                  <a:gd name="connsiteX27" fmla="*/ 312641 w 1283105"/>
                  <a:gd name="connsiteY27" fmla="*/ 709464 h 937391"/>
                  <a:gd name="connsiteX28" fmla="*/ 236641 w 1283105"/>
                  <a:gd name="connsiteY28" fmla="*/ 656865 h 937391"/>
                  <a:gd name="connsiteX29" fmla="*/ 195718 w 1283105"/>
                  <a:gd name="connsiteY29" fmla="*/ 569201 h 937391"/>
                  <a:gd name="connsiteX30" fmla="*/ 78794 w 1283105"/>
                  <a:gd name="connsiteY30" fmla="*/ 493225 h 937391"/>
                  <a:gd name="connsiteX31" fmla="*/ 67102 w 1283105"/>
                  <a:gd name="connsiteY31" fmla="*/ 434782 h 937391"/>
                  <a:gd name="connsiteX32" fmla="*/ 0 w 1283105"/>
                  <a:gd name="connsiteY32" fmla="*/ 412422 h 937391"/>
                  <a:gd name="connsiteX33" fmla="*/ 21543 w 1283105"/>
                  <a:gd name="connsiteY33" fmla="*/ 347976 h 937391"/>
                  <a:gd name="connsiteX34" fmla="*/ 86099 w 1283105"/>
                  <a:gd name="connsiteY34" fmla="*/ 233263 h 937391"/>
                  <a:gd name="connsiteX35" fmla="*/ 183308 w 1283105"/>
                  <a:gd name="connsiteY35" fmla="*/ 247443 h 937391"/>
                  <a:gd name="connsiteX36" fmla="*/ 219902 w 1283105"/>
                  <a:gd name="connsiteY36" fmla="*/ 304890 h 937391"/>
                  <a:gd name="connsiteX37" fmla="*/ 388798 w 1283105"/>
                  <a:gd name="connsiteY37" fmla="*/ 282893 h 937391"/>
                  <a:gd name="connsiteX38" fmla="*/ 402685 w 1283105"/>
                  <a:gd name="connsiteY38" fmla="*/ 322706 h 937391"/>
                  <a:gd name="connsiteX39" fmla="*/ 473058 w 1283105"/>
                  <a:gd name="connsiteY39" fmla="*/ 318889 h 937391"/>
                  <a:gd name="connsiteX40" fmla="*/ 523352 w 1283105"/>
                  <a:gd name="connsiteY40" fmla="*/ 273258 h 937391"/>
                  <a:gd name="connsiteX41" fmla="*/ 576272 w 1283105"/>
                  <a:gd name="connsiteY41" fmla="*/ 271258 h 937391"/>
                  <a:gd name="connsiteX42" fmla="*/ 574959 w 1283105"/>
                  <a:gd name="connsiteY42" fmla="*/ 237627 h 937391"/>
                  <a:gd name="connsiteX43" fmla="*/ 626753 w 1283105"/>
                  <a:gd name="connsiteY43" fmla="*/ 216902 h 937391"/>
                  <a:gd name="connsiteX44" fmla="*/ 737474 w 1283105"/>
                  <a:gd name="connsiteY44" fmla="*/ 289620 h 937391"/>
                  <a:gd name="connsiteX45" fmla="*/ 859642 w 1283105"/>
                  <a:gd name="connsiteY45" fmla="*/ 148002 h 937391"/>
                  <a:gd name="connsiteX46" fmla="*/ 865459 w 1283105"/>
                  <a:gd name="connsiteY46" fmla="*/ 53469 h 937391"/>
                  <a:gd name="connsiteX47" fmla="*/ 904493 w 1283105"/>
                  <a:gd name="connsiteY47" fmla="*/ 44743 h 937391"/>
                  <a:gd name="connsiteX48" fmla="*/ 912750 w 1283105"/>
                  <a:gd name="connsiteY48" fmla="*/ 6384 h 937391"/>
                  <a:gd name="connsiteX49" fmla="*/ 916281 w 1283105"/>
                  <a:gd name="connsiteY49" fmla="*/ 2 h 937391"/>
                  <a:gd name="connsiteX0" fmla="*/ 912750 w 1283105"/>
                  <a:gd name="connsiteY0" fmla="*/ 20509 h 951516"/>
                  <a:gd name="connsiteX1" fmla="*/ 956288 w 1283105"/>
                  <a:gd name="connsiteY1" fmla="*/ 14510 h 951516"/>
                  <a:gd name="connsiteX2" fmla="*/ 951972 w 1283105"/>
                  <a:gd name="connsiteY2" fmla="*/ 215211 h 951516"/>
                  <a:gd name="connsiteX3" fmla="*/ 1014838 w 1283105"/>
                  <a:gd name="connsiteY3" fmla="*/ 221028 h 951516"/>
                  <a:gd name="connsiteX4" fmla="*/ 1029101 w 1283105"/>
                  <a:gd name="connsiteY4" fmla="*/ 316288 h 951516"/>
                  <a:gd name="connsiteX5" fmla="*/ 1083147 w 1283105"/>
                  <a:gd name="connsiteY5" fmla="*/ 308471 h 951516"/>
                  <a:gd name="connsiteX6" fmla="*/ 1095119 w 1283105"/>
                  <a:gd name="connsiteY6" fmla="*/ 185122 h 951516"/>
                  <a:gd name="connsiteX7" fmla="*/ 1078489 w 1283105"/>
                  <a:gd name="connsiteY7" fmla="*/ 384620 h 951516"/>
                  <a:gd name="connsiteX8" fmla="*/ 1043412 w 1283105"/>
                  <a:gd name="connsiteY8" fmla="*/ 413842 h 951516"/>
                  <a:gd name="connsiteX9" fmla="*/ 979104 w 1283105"/>
                  <a:gd name="connsiteY9" fmla="*/ 413842 h 951516"/>
                  <a:gd name="connsiteX10" fmla="*/ 961566 w 1283105"/>
                  <a:gd name="connsiteY10" fmla="*/ 472285 h 951516"/>
                  <a:gd name="connsiteX11" fmla="*/ 1049258 w 1283105"/>
                  <a:gd name="connsiteY11" fmla="*/ 507350 h 951516"/>
                  <a:gd name="connsiteX12" fmla="*/ 1084335 w 1283105"/>
                  <a:gd name="connsiteY12" fmla="*/ 565793 h 951516"/>
                  <a:gd name="connsiteX13" fmla="*/ 1154489 w 1283105"/>
                  <a:gd name="connsiteY13" fmla="*/ 606703 h 951516"/>
                  <a:gd name="connsiteX14" fmla="*/ 1201259 w 1283105"/>
                  <a:gd name="connsiteY14" fmla="*/ 729433 h 951516"/>
                  <a:gd name="connsiteX15" fmla="*/ 1283105 w 1283105"/>
                  <a:gd name="connsiteY15" fmla="*/ 758655 h 951516"/>
                  <a:gd name="connsiteX16" fmla="*/ 1283105 w 1283105"/>
                  <a:gd name="connsiteY16" fmla="*/ 846319 h 951516"/>
                  <a:gd name="connsiteX17" fmla="*/ 1119412 w 1283105"/>
                  <a:gd name="connsiteY17" fmla="*/ 846319 h 951516"/>
                  <a:gd name="connsiteX18" fmla="*/ 1060951 w 1283105"/>
                  <a:gd name="connsiteY18" fmla="*/ 904762 h 951516"/>
                  <a:gd name="connsiteX19" fmla="*/ 1002489 w 1283105"/>
                  <a:gd name="connsiteY19" fmla="*/ 933983 h 951516"/>
                  <a:gd name="connsiteX20" fmla="*/ 716027 w 1283105"/>
                  <a:gd name="connsiteY20" fmla="*/ 951516 h 951516"/>
                  <a:gd name="connsiteX21" fmla="*/ 581565 w 1283105"/>
                  <a:gd name="connsiteY21" fmla="*/ 840475 h 951516"/>
                  <a:gd name="connsiteX22" fmla="*/ 546488 w 1283105"/>
                  <a:gd name="connsiteY22" fmla="*/ 863852 h 951516"/>
                  <a:gd name="connsiteX23" fmla="*/ 476334 w 1283105"/>
                  <a:gd name="connsiteY23" fmla="*/ 852163 h 951516"/>
                  <a:gd name="connsiteX24" fmla="*/ 447103 w 1283105"/>
                  <a:gd name="connsiteY24" fmla="*/ 875540 h 951516"/>
                  <a:gd name="connsiteX25" fmla="*/ 394487 w 1283105"/>
                  <a:gd name="connsiteY25" fmla="*/ 852163 h 951516"/>
                  <a:gd name="connsiteX26" fmla="*/ 336026 w 1283105"/>
                  <a:gd name="connsiteY26" fmla="*/ 782032 h 951516"/>
                  <a:gd name="connsiteX27" fmla="*/ 312641 w 1283105"/>
                  <a:gd name="connsiteY27" fmla="*/ 723589 h 951516"/>
                  <a:gd name="connsiteX28" fmla="*/ 236641 w 1283105"/>
                  <a:gd name="connsiteY28" fmla="*/ 670990 h 951516"/>
                  <a:gd name="connsiteX29" fmla="*/ 195718 w 1283105"/>
                  <a:gd name="connsiteY29" fmla="*/ 583326 h 951516"/>
                  <a:gd name="connsiteX30" fmla="*/ 78794 w 1283105"/>
                  <a:gd name="connsiteY30" fmla="*/ 507350 h 951516"/>
                  <a:gd name="connsiteX31" fmla="*/ 67102 w 1283105"/>
                  <a:gd name="connsiteY31" fmla="*/ 448907 h 951516"/>
                  <a:gd name="connsiteX32" fmla="*/ 0 w 1283105"/>
                  <a:gd name="connsiteY32" fmla="*/ 426547 h 951516"/>
                  <a:gd name="connsiteX33" fmla="*/ 21543 w 1283105"/>
                  <a:gd name="connsiteY33" fmla="*/ 362101 h 951516"/>
                  <a:gd name="connsiteX34" fmla="*/ 86099 w 1283105"/>
                  <a:gd name="connsiteY34" fmla="*/ 247388 h 951516"/>
                  <a:gd name="connsiteX35" fmla="*/ 183308 w 1283105"/>
                  <a:gd name="connsiteY35" fmla="*/ 261568 h 951516"/>
                  <a:gd name="connsiteX36" fmla="*/ 219902 w 1283105"/>
                  <a:gd name="connsiteY36" fmla="*/ 319015 h 951516"/>
                  <a:gd name="connsiteX37" fmla="*/ 388798 w 1283105"/>
                  <a:gd name="connsiteY37" fmla="*/ 297018 h 951516"/>
                  <a:gd name="connsiteX38" fmla="*/ 402685 w 1283105"/>
                  <a:gd name="connsiteY38" fmla="*/ 336831 h 951516"/>
                  <a:gd name="connsiteX39" fmla="*/ 473058 w 1283105"/>
                  <a:gd name="connsiteY39" fmla="*/ 333014 h 951516"/>
                  <a:gd name="connsiteX40" fmla="*/ 523352 w 1283105"/>
                  <a:gd name="connsiteY40" fmla="*/ 287383 h 951516"/>
                  <a:gd name="connsiteX41" fmla="*/ 576272 w 1283105"/>
                  <a:gd name="connsiteY41" fmla="*/ 285383 h 951516"/>
                  <a:gd name="connsiteX42" fmla="*/ 574959 w 1283105"/>
                  <a:gd name="connsiteY42" fmla="*/ 251752 h 951516"/>
                  <a:gd name="connsiteX43" fmla="*/ 626753 w 1283105"/>
                  <a:gd name="connsiteY43" fmla="*/ 231027 h 951516"/>
                  <a:gd name="connsiteX44" fmla="*/ 737474 w 1283105"/>
                  <a:gd name="connsiteY44" fmla="*/ 303745 h 951516"/>
                  <a:gd name="connsiteX45" fmla="*/ 859642 w 1283105"/>
                  <a:gd name="connsiteY45" fmla="*/ 162127 h 951516"/>
                  <a:gd name="connsiteX46" fmla="*/ 865459 w 1283105"/>
                  <a:gd name="connsiteY46" fmla="*/ 67594 h 951516"/>
                  <a:gd name="connsiteX47" fmla="*/ 904493 w 1283105"/>
                  <a:gd name="connsiteY47" fmla="*/ 58868 h 951516"/>
                  <a:gd name="connsiteX48" fmla="*/ 912750 w 1283105"/>
                  <a:gd name="connsiteY48" fmla="*/ 20509 h 951516"/>
                  <a:gd name="connsiteX0" fmla="*/ 912750 w 1283105"/>
                  <a:gd name="connsiteY0" fmla="*/ 5999 h 937006"/>
                  <a:gd name="connsiteX1" fmla="*/ 956288 w 1283105"/>
                  <a:gd name="connsiteY1" fmla="*/ 0 h 937006"/>
                  <a:gd name="connsiteX2" fmla="*/ 951972 w 1283105"/>
                  <a:gd name="connsiteY2" fmla="*/ 200701 h 937006"/>
                  <a:gd name="connsiteX3" fmla="*/ 1014838 w 1283105"/>
                  <a:gd name="connsiteY3" fmla="*/ 206518 h 937006"/>
                  <a:gd name="connsiteX4" fmla="*/ 1029101 w 1283105"/>
                  <a:gd name="connsiteY4" fmla="*/ 301778 h 937006"/>
                  <a:gd name="connsiteX5" fmla="*/ 1083147 w 1283105"/>
                  <a:gd name="connsiteY5" fmla="*/ 293961 h 937006"/>
                  <a:gd name="connsiteX6" fmla="*/ 1095119 w 1283105"/>
                  <a:gd name="connsiteY6" fmla="*/ 170612 h 937006"/>
                  <a:gd name="connsiteX7" fmla="*/ 1078489 w 1283105"/>
                  <a:gd name="connsiteY7" fmla="*/ 370110 h 937006"/>
                  <a:gd name="connsiteX8" fmla="*/ 1043412 w 1283105"/>
                  <a:gd name="connsiteY8" fmla="*/ 399332 h 937006"/>
                  <a:gd name="connsiteX9" fmla="*/ 979104 w 1283105"/>
                  <a:gd name="connsiteY9" fmla="*/ 399332 h 937006"/>
                  <a:gd name="connsiteX10" fmla="*/ 961566 w 1283105"/>
                  <a:gd name="connsiteY10" fmla="*/ 457775 h 937006"/>
                  <a:gd name="connsiteX11" fmla="*/ 1049258 w 1283105"/>
                  <a:gd name="connsiteY11" fmla="*/ 492840 h 937006"/>
                  <a:gd name="connsiteX12" fmla="*/ 1084335 w 1283105"/>
                  <a:gd name="connsiteY12" fmla="*/ 551283 h 937006"/>
                  <a:gd name="connsiteX13" fmla="*/ 1154489 w 1283105"/>
                  <a:gd name="connsiteY13" fmla="*/ 592193 h 937006"/>
                  <a:gd name="connsiteX14" fmla="*/ 1201259 w 1283105"/>
                  <a:gd name="connsiteY14" fmla="*/ 714923 h 937006"/>
                  <a:gd name="connsiteX15" fmla="*/ 1283105 w 1283105"/>
                  <a:gd name="connsiteY15" fmla="*/ 744145 h 937006"/>
                  <a:gd name="connsiteX16" fmla="*/ 1283105 w 1283105"/>
                  <a:gd name="connsiteY16" fmla="*/ 831809 h 937006"/>
                  <a:gd name="connsiteX17" fmla="*/ 1119412 w 1283105"/>
                  <a:gd name="connsiteY17" fmla="*/ 831809 h 937006"/>
                  <a:gd name="connsiteX18" fmla="*/ 1060951 w 1283105"/>
                  <a:gd name="connsiteY18" fmla="*/ 890252 h 937006"/>
                  <a:gd name="connsiteX19" fmla="*/ 1002489 w 1283105"/>
                  <a:gd name="connsiteY19" fmla="*/ 919473 h 937006"/>
                  <a:gd name="connsiteX20" fmla="*/ 716027 w 1283105"/>
                  <a:gd name="connsiteY20" fmla="*/ 937006 h 937006"/>
                  <a:gd name="connsiteX21" fmla="*/ 581565 w 1283105"/>
                  <a:gd name="connsiteY21" fmla="*/ 825965 h 937006"/>
                  <a:gd name="connsiteX22" fmla="*/ 546488 w 1283105"/>
                  <a:gd name="connsiteY22" fmla="*/ 849342 h 937006"/>
                  <a:gd name="connsiteX23" fmla="*/ 476334 w 1283105"/>
                  <a:gd name="connsiteY23" fmla="*/ 837653 h 937006"/>
                  <a:gd name="connsiteX24" fmla="*/ 447103 w 1283105"/>
                  <a:gd name="connsiteY24" fmla="*/ 861030 h 937006"/>
                  <a:gd name="connsiteX25" fmla="*/ 394487 w 1283105"/>
                  <a:gd name="connsiteY25" fmla="*/ 837653 h 937006"/>
                  <a:gd name="connsiteX26" fmla="*/ 336026 w 1283105"/>
                  <a:gd name="connsiteY26" fmla="*/ 767522 h 937006"/>
                  <a:gd name="connsiteX27" fmla="*/ 312641 w 1283105"/>
                  <a:gd name="connsiteY27" fmla="*/ 709079 h 937006"/>
                  <a:gd name="connsiteX28" fmla="*/ 236641 w 1283105"/>
                  <a:gd name="connsiteY28" fmla="*/ 656480 h 937006"/>
                  <a:gd name="connsiteX29" fmla="*/ 195718 w 1283105"/>
                  <a:gd name="connsiteY29" fmla="*/ 568816 h 937006"/>
                  <a:gd name="connsiteX30" fmla="*/ 78794 w 1283105"/>
                  <a:gd name="connsiteY30" fmla="*/ 492840 h 937006"/>
                  <a:gd name="connsiteX31" fmla="*/ 67102 w 1283105"/>
                  <a:gd name="connsiteY31" fmla="*/ 434397 h 937006"/>
                  <a:gd name="connsiteX32" fmla="*/ 0 w 1283105"/>
                  <a:gd name="connsiteY32" fmla="*/ 412037 h 937006"/>
                  <a:gd name="connsiteX33" fmla="*/ 21543 w 1283105"/>
                  <a:gd name="connsiteY33" fmla="*/ 347591 h 937006"/>
                  <a:gd name="connsiteX34" fmla="*/ 86099 w 1283105"/>
                  <a:gd name="connsiteY34" fmla="*/ 232878 h 937006"/>
                  <a:gd name="connsiteX35" fmla="*/ 183308 w 1283105"/>
                  <a:gd name="connsiteY35" fmla="*/ 247058 h 937006"/>
                  <a:gd name="connsiteX36" fmla="*/ 219902 w 1283105"/>
                  <a:gd name="connsiteY36" fmla="*/ 304505 h 937006"/>
                  <a:gd name="connsiteX37" fmla="*/ 388798 w 1283105"/>
                  <a:gd name="connsiteY37" fmla="*/ 282508 h 937006"/>
                  <a:gd name="connsiteX38" fmla="*/ 402685 w 1283105"/>
                  <a:gd name="connsiteY38" fmla="*/ 322321 h 937006"/>
                  <a:gd name="connsiteX39" fmla="*/ 473058 w 1283105"/>
                  <a:gd name="connsiteY39" fmla="*/ 318504 h 937006"/>
                  <a:gd name="connsiteX40" fmla="*/ 523352 w 1283105"/>
                  <a:gd name="connsiteY40" fmla="*/ 272873 h 937006"/>
                  <a:gd name="connsiteX41" fmla="*/ 576272 w 1283105"/>
                  <a:gd name="connsiteY41" fmla="*/ 270873 h 937006"/>
                  <a:gd name="connsiteX42" fmla="*/ 574959 w 1283105"/>
                  <a:gd name="connsiteY42" fmla="*/ 237242 h 937006"/>
                  <a:gd name="connsiteX43" fmla="*/ 626753 w 1283105"/>
                  <a:gd name="connsiteY43" fmla="*/ 216517 h 937006"/>
                  <a:gd name="connsiteX44" fmla="*/ 737474 w 1283105"/>
                  <a:gd name="connsiteY44" fmla="*/ 289235 h 937006"/>
                  <a:gd name="connsiteX45" fmla="*/ 859642 w 1283105"/>
                  <a:gd name="connsiteY45" fmla="*/ 147617 h 937006"/>
                  <a:gd name="connsiteX46" fmla="*/ 865459 w 1283105"/>
                  <a:gd name="connsiteY46" fmla="*/ 53084 h 937006"/>
                  <a:gd name="connsiteX47" fmla="*/ 904493 w 1283105"/>
                  <a:gd name="connsiteY47" fmla="*/ 44358 h 937006"/>
                  <a:gd name="connsiteX48" fmla="*/ 912750 w 1283105"/>
                  <a:gd name="connsiteY48" fmla="*/ 5999 h 937006"/>
                  <a:gd name="connsiteX0" fmla="*/ 912750 w 1283105"/>
                  <a:gd name="connsiteY0" fmla="*/ 5999 h 937006"/>
                  <a:gd name="connsiteX1" fmla="*/ 956288 w 1283105"/>
                  <a:gd name="connsiteY1" fmla="*/ 0 h 937006"/>
                  <a:gd name="connsiteX2" fmla="*/ 951972 w 1283105"/>
                  <a:gd name="connsiteY2" fmla="*/ 200701 h 937006"/>
                  <a:gd name="connsiteX3" fmla="*/ 1014838 w 1283105"/>
                  <a:gd name="connsiteY3" fmla="*/ 206518 h 937006"/>
                  <a:gd name="connsiteX4" fmla="*/ 1029101 w 1283105"/>
                  <a:gd name="connsiteY4" fmla="*/ 301778 h 937006"/>
                  <a:gd name="connsiteX5" fmla="*/ 1083147 w 1283105"/>
                  <a:gd name="connsiteY5" fmla="*/ 293961 h 937006"/>
                  <a:gd name="connsiteX6" fmla="*/ 1095119 w 1283105"/>
                  <a:gd name="connsiteY6" fmla="*/ 170612 h 937006"/>
                  <a:gd name="connsiteX7" fmla="*/ 1078489 w 1283105"/>
                  <a:gd name="connsiteY7" fmla="*/ 370110 h 937006"/>
                  <a:gd name="connsiteX8" fmla="*/ 1043412 w 1283105"/>
                  <a:gd name="connsiteY8" fmla="*/ 399332 h 937006"/>
                  <a:gd name="connsiteX9" fmla="*/ 979104 w 1283105"/>
                  <a:gd name="connsiteY9" fmla="*/ 399332 h 937006"/>
                  <a:gd name="connsiteX10" fmla="*/ 961566 w 1283105"/>
                  <a:gd name="connsiteY10" fmla="*/ 457775 h 937006"/>
                  <a:gd name="connsiteX11" fmla="*/ 1049258 w 1283105"/>
                  <a:gd name="connsiteY11" fmla="*/ 492840 h 937006"/>
                  <a:gd name="connsiteX12" fmla="*/ 1084335 w 1283105"/>
                  <a:gd name="connsiteY12" fmla="*/ 551283 h 937006"/>
                  <a:gd name="connsiteX13" fmla="*/ 1154489 w 1283105"/>
                  <a:gd name="connsiteY13" fmla="*/ 592193 h 937006"/>
                  <a:gd name="connsiteX14" fmla="*/ 1201259 w 1283105"/>
                  <a:gd name="connsiteY14" fmla="*/ 714923 h 937006"/>
                  <a:gd name="connsiteX15" fmla="*/ 1283105 w 1283105"/>
                  <a:gd name="connsiteY15" fmla="*/ 744145 h 937006"/>
                  <a:gd name="connsiteX16" fmla="*/ 1283105 w 1283105"/>
                  <a:gd name="connsiteY16" fmla="*/ 831809 h 937006"/>
                  <a:gd name="connsiteX17" fmla="*/ 1119412 w 1283105"/>
                  <a:gd name="connsiteY17" fmla="*/ 831809 h 937006"/>
                  <a:gd name="connsiteX18" fmla="*/ 1060951 w 1283105"/>
                  <a:gd name="connsiteY18" fmla="*/ 890252 h 937006"/>
                  <a:gd name="connsiteX19" fmla="*/ 1002489 w 1283105"/>
                  <a:gd name="connsiteY19" fmla="*/ 919473 h 937006"/>
                  <a:gd name="connsiteX20" fmla="*/ 716027 w 1283105"/>
                  <a:gd name="connsiteY20" fmla="*/ 937006 h 937006"/>
                  <a:gd name="connsiteX21" fmla="*/ 581565 w 1283105"/>
                  <a:gd name="connsiteY21" fmla="*/ 825965 h 937006"/>
                  <a:gd name="connsiteX22" fmla="*/ 546488 w 1283105"/>
                  <a:gd name="connsiteY22" fmla="*/ 849342 h 937006"/>
                  <a:gd name="connsiteX23" fmla="*/ 476334 w 1283105"/>
                  <a:gd name="connsiteY23" fmla="*/ 837653 h 937006"/>
                  <a:gd name="connsiteX24" fmla="*/ 447103 w 1283105"/>
                  <a:gd name="connsiteY24" fmla="*/ 861030 h 937006"/>
                  <a:gd name="connsiteX25" fmla="*/ 394487 w 1283105"/>
                  <a:gd name="connsiteY25" fmla="*/ 837653 h 937006"/>
                  <a:gd name="connsiteX26" fmla="*/ 336026 w 1283105"/>
                  <a:gd name="connsiteY26" fmla="*/ 767522 h 937006"/>
                  <a:gd name="connsiteX27" fmla="*/ 312641 w 1283105"/>
                  <a:gd name="connsiteY27" fmla="*/ 709079 h 937006"/>
                  <a:gd name="connsiteX28" fmla="*/ 236641 w 1283105"/>
                  <a:gd name="connsiteY28" fmla="*/ 656480 h 937006"/>
                  <a:gd name="connsiteX29" fmla="*/ 195718 w 1283105"/>
                  <a:gd name="connsiteY29" fmla="*/ 568816 h 937006"/>
                  <a:gd name="connsiteX30" fmla="*/ 78794 w 1283105"/>
                  <a:gd name="connsiteY30" fmla="*/ 492840 h 937006"/>
                  <a:gd name="connsiteX31" fmla="*/ 67102 w 1283105"/>
                  <a:gd name="connsiteY31" fmla="*/ 434397 h 937006"/>
                  <a:gd name="connsiteX32" fmla="*/ 0 w 1283105"/>
                  <a:gd name="connsiteY32" fmla="*/ 412037 h 937006"/>
                  <a:gd name="connsiteX33" fmla="*/ 21543 w 1283105"/>
                  <a:gd name="connsiteY33" fmla="*/ 347591 h 937006"/>
                  <a:gd name="connsiteX34" fmla="*/ 86099 w 1283105"/>
                  <a:gd name="connsiteY34" fmla="*/ 232878 h 937006"/>
                  <a:gd name="connsiteX35" fmla="*/ 183308 w 1283105"/>
                  <a:gd name="connsiteY35" fmla="*/ 247058 h 937006"/>
                  <a:gd name="connsiteX36" fmla="*/ 219902 w 1283105"/>
                  <a:gd name="connsiteY36" fmla="*/ 304505 h 937006"/>
                  <a:gd name="connsiteX37" fmla="*/ 388798 w 1283105"/>
                  <a:gd name="connsiteY37" fmla="*/ 282508 h 937006"/>
                  <a:gd name="connsiteX38" fmla="*/ 402685 w 1283105"/>
                  <a:gd name="connsiteY38" fmla="*/ 322321 h 937006"/>
                  <a:gd name="connsiteX39" fmla="*/ 473058 w 1283105"/>
                  <a:gd name="connsiteY39" fmla="*/ 318504 h 937006"/>
                  <a:gd name="connsiteX40" fmla="*/ 523352 w 1283105"/>
                  <a:gd name="connsiteY40" fmla="*/ 272873 h 937006"/>
                  <a:gd name="connsiteX41" fmla="*/ 576272 w 1283105"/>
                  <a:gd name="connsiteY41" fmla="*/ 270873 h 937006"/>
                  <a:gd name="connsiteX42" fmla="*/ 574959 w 1283105"/>
                  <a:gd name="connsiteY42" fmla="*/ 237242 h 937006"/>
                  <a:gd name="connsiteX43" fmla="*/ 626753 w 1283105"/>
                  <a:gd name="connsiteY43" fmla="*/ 216517 h 937006"/>
                  <a:gd name="connsiteX44" fmla="*/ 737474 w 1283105"/>
                  <a:gd name="connsiteY44" fmla="*/ 289235 h 937006"/>
                  <a:gd name="connsiteX45" fmla="*/ 859642 w 1283105"/>
                  <a:gd name="connsiteY45" fmla="*/ 147617 h 937006"/>
                  <a:gd name="connsiteX46" fmla="*/ 865459 w 1283105"/>
                  <a:gd name="connsiteY46" fmla="*/ 53084 h 937006"/>
                  <a:gd name="connsiteX47" fmla="*/ 904493 w 1283105"/>
                  <a:gd name="connsiteY47" fmla="*/ 44358 h 937006"/>
                  <a:gd name="connsiteX48" fmla="*/ 912750 w 1283105"/>
                  <a:gd name="connsiteY48" fmla="*/ 5999 h 937006"/>
                  <a:gd name="connsiteX0" fmla="*/ 912750 w 1283105"/>
                  <a:gd name="connsiteY0" fmla="*/ 5999 h 937006"/>
                  <a:gd name="connsiteX1" fmla="*/ 956288 w 1283105"/>
                  <a:gd name="connsiteY1" fmla="*/ 0 h 937006"/>
                  <a:gd name="connsiteX2" fmla="*/ 951972 w 1283105"/>
                  <a:gd name="connsiteY2" fmla="*/ 200701 h 937006"/>
                  <a:gd name="connsiteX3" fmla="*/ 1014838 w 1283105"/>
                  <a:gd name="connsiteY3" fmla="*/ 206518 h 937006"/>
                  <a:gd name="connsiteX4" fmla="*/ 1029101 w 1283105"/>
                  <a:gd name="connsiteY4" fmla="*/ 301778 h 937006"/>
                  <a:gd name="connsiteX5" fmla="*/ 1083147 w 1283105"/>
                  <a:gd name="connsiteY5" fmla="*/ 293961 h 937006"/>
                  <a:gd name="connsiteX6" fmla="*/ 1095119 w 1283105"/>
                  <a:gd name="connsiteY6" fmla="*/ 170612 h 937006"/>
                  <a:gd name="connsiteX7" fmla="*/ 1078489 w 1283105"/>
                  <a:gd name="connsiteY7" fmla="*/ 370110 h 937006"/>
                  <a:gd name="connsiteX8" fmla="*/ 1043412 w 1283105"/>
                  <a:gd name="connsiteY8" fmla="*/ 399332 h 937006"/>
                  <a:gd name="connsiteX9" fmla="*/ 979104 w 1283105"/>
                  <a:gd name="connsiteY9" fmla="*/ 399332 h 937006"/>
                  <a:gd name="connsiteX10" fmla="*/ 961566 w 1283105"/>
                  <a:gd name="connsiteY10" fmla="*/ 457775 h 937006"/>
                  <a:gd name="connsiteX11" fmla="*/ 1049258 w 1283105"/>
                  <a:gd name="connsiteY11" fmla="*/ 492840 h 937006"/>
                  <a:gd name="connsiteX12" fmla="*/ 1084335 w 1283105"/>
                  <a:gd name="connsiteY12" fmla="*/ 551283 h 937006"/>
                  <a:gd name="connsiteX13" fmla="*/ 1154489 w 1283105"/>
                  <a:gd name="connsiteY13" fmla="*/ 592193 h 937006"/>
                  <a:gd name="connsiteX14" fmla="*/ 1201259 w 1283105"/>
                  <a:gd name="connsiteY14" fmla="*/ 714923 h 937006"/>
                  <a:gd name="connsiteX15" fmla="*/ 1283105 w 1283105"/>
                  <a:gd name="connsiteY15" fmla="*/ 744145 h 937006"/>
                  <a:gd name="connsiteX16" fmla="*/ 1283105 w 1283105"/>
                  <a:gd name="connsiteY16" fmla="*/ 831809 h 937006"/>
                  <a:gd name="connsiteX17" fmla="*/ 1119412 w 1283105"/>
                  <a:gd name="connsiteY17" fmla="*/ 831809 h 937006"/>
                  <a:gd name="connsiteX18" fmla="*/ 1060951 w 1283105"/>
                  <a:gd name="connsiteY18" fmla="*/ 890252 h 937006"/>
                  <a:gd name="connsiteX19" fmla="*/ 1002489 w 1283105"/>
                  <a:gd name="connsiteY19" fmla="*/ 919473 h 937006"/>
                  <a:gd name="connsiteX20" fmla="*/ 716027 w 1283105"/>
                  <a:gd name="connsiteY20" fmla="*/ 937006 h 937006"/>
                  <a:gd name="connsiteX21" fmla="*/ 581565 w 1283105"/>
                  <a:gd name="connsiteY21" fmla="*/ 825965 h 937006"/>
                  <a:gd name="connsiteX22" fmla="*/ 546488 w 1283105"/>
                  <a:gd name="connsiteY22" fmla="*/ 849342 h 937006"/>
                  <a:gd name="connsiteX23" fmla="*/ 476334 w 1283105"/>
                  <a:gd name="connsiteY23" fmla="*/ 837653 h 937006"/>
                  <a:gd name="connsiteX24" fmla="*/ 447103 w 1283105"/>
                  <a:gd name="connsiteY24" fmla="*/ 861030 h 937006"/>
                  <a:gd name="connsiteX25" fmla="*/ 394487 w 1283105"/>
                  <a:gd name="connsiteY25" fmla="*/ 837653 h 937006"/>
                  <a:gd name="connsiteX26" fmla="*/ 336026 w 1283105"/>
                  <a:gd name="connsiteY26" fmla="*/ 767522 h 937006"/>
                  <a:gd name="connsiteX27" fmla="*/ 312641 w 1283105"/>
                  <a:gd name="connsiteY27" fmla="*/ 709079 h 937006"/>
                  <a:gd name="connsiteX28" fmla="*/ 236641 w 1283105"/>
                  <a:gd name="connsiteY28" fmla="*/ 656480 h 937006"/>
                  <a:gd name="connsiteX29" fmla="*/ 195718 w 1283105"/>
                  <a:gd name="connsiteY29" fmla="*/ 568816 h 937006"/>
                  <a:gd name="connsiteX30" fmla="*/ 78794 w 1283105"/>
                  <a:gd name="connsiteY30" fmla="*/ 492840 h 937006"/>
                  <a:gd name="connsiteX31" fmla="*/ 67102 w 1283105"/>
                  <a:gd name="connsiteY31" fmla="*/ 434397 h 937006"/>
                  <a:gd name="connsiteX32" fmla="*/ 0 w 1283105"/>
                  <a:gd name="connsiteY32" fmla="*/ 412037 h 937006"/>
                  <a:gd name="connsiteX33" fmla="*/ 21543 w 1283105"/>
                  <a:gd name="connsiteY33" fmla="*/ 347591 h 937006"/>
                  <a:gd name="connsiteX34" fmla="*/ 86099 w 1283105"/>
                  <a:gd name="connsiteY34" fmla="*/ 232878 h 937006"/>
                  <a:gd name="connsiteX35" fmla="*/ 183308 w 1283105"/>
                  <a:gd name="connsiteY35" fmla="*/ 247058 h 937006"/>
                  <a:gd name="connsiteX36" fmla="*/ 219902 w 1283105"/>
                  <a:gd name="connsiteY36" fmla="*/ 304505 h 937006"/>
                  <a:gd name="connsiteX37" fmla="*/ 388798 w 1283105"/>
                  <a:gd name="connsiteY37" fmla="*/ 282508 h 937006"/>
                  <a:gd name="connsiteX38" fmla="*/ 402685 w 1283105"/>
                  <a:gd name="connsiteY38" fmla="*/ 322321 h 937006"/>
                  <a:gd name="connsiteX39" fmla="*/ 473058 w 1283105"/>
                  <a:gd name="connsiteY39" fmla="*/ 318504 h 937006"/>
                  <a:gd name="connsiteX40" fmla="*/ 523352 w 1283105"/>
                  <a:gd name="connsiteY40" fmla="*/ 272873 h 937006"/>
                  <a:gd name="connsiteX41" fmla="*/ 576272 w 1283105"/>
                  <a:gd name="connsiteY41" fmla="*/ 270873 h 937006"/>
                  <a:gd name="connsiteX42" fmla="*/ 574959 w 1283105"/>
                  <a:gd name="connsiteY42" fmla="*/ 237242 h 937006"/>
                  <a:gd name="connsiteX43" fmla="*/ 626753 w 1283105"/>
                  <a:gd name="connsiteY43" fmla="*/ 216517 h 937006"/>
                  <a:gd name="connsiteX44" fmla="*/ 737474 w 1283105"/>
                  <a:gd name="connsiteY44" fmla="*/ 289235 h 937006"/>
                  <a:gd name="connsiteX45" fmla="*/ 859642 w 1283105"/>
                  <a:gd name="connsiteY45" fmla="*/ 147617 h 937006"/>
                  <a:gd name="connsiteX46" fmla="*/ 865459 w 1283105"/>
                  <a:gd name="connsiteY46" fmla="*/ 53084 h 937006"/>
                  <a:gd name="connsiteX47" fmla="*/ 904493 w 1283105"/>
                  <a:gd name="connsiteY47" fmla="*/ 44358 h 937006"/>
                  <a:gd name="connsiteX48" fmla="*/ 912750 w 1283105"/>
                  <a:gd name="connsiteY48" fmla="*/ 5999 h 937006"/>
                  <a:gd name="connsiteX0" fmla="*/ 912750 w 1283105"/>
                  <a:gd name="connsiteY0" fmla="*/ 5999 h 937006"/>
                  <a:gd name="connsiteX1" fmla="*/ 956288 w 1283105"/>
                  <a:gd name="connsiteY1" fmla="*/ 0 h 937006"/>
                  <a:gd name="connsiteX2" fmla="*/ 951972 w 1283105"/>
                  <a:gd name="connsiteY2" fmla="*/ 200701 h 937006"/>
                  <a:gd name="connsiteX3" fmla="*/ 1014838 w 1283105"/>
                  <a:gd name="connsiteY3" fmla="*/ 206518 h 937006"/>
                  <a:gd name="connsiteX4" fmla="*/ 1029101 w 1283105"/>
                  <a:gd name="connsiteY4" fmla="*/ 301778 h 937006"/>
                  <a:gd name="connsiteX5" fmla="*/ 1083147 w 1283105"/>
                  <a:gd name="connsiteY5" fmla="*/ 293961 h 937006"/>
                  <a:gd name="connsiteX6" fmla="*/ 1095119 w 1283105"/>
                  <a:gd name="connsiteY6" fmla="*/ 170612 h 937006"/>
                  <a:gd name="connsiteX7" fmla="*/ 1078489 w 1283105"/>
                  <a:gd name="connsiteY7" fmla="*/ 370110 h 937006"/>
                  <a:gd name="connsiteX8" fmla="*/ 1043412 w 1283105"/>
                  <a:gd name="connsiteY8" fmla="*/ 399332 h 937006"/>
                  <a:gd name="connsiteX9" fmla="*/ 979104 w 1283105"/>
                  <a:gd name="connsiteY9" fmla="*/ 399332 h 937006"/>
                  <a:gd name="connsiteX10" fmla="*/ 961566 w 1283105"/>
                  <a:gd name="connsiteY10" fmla="*/ 457775 h 937006"/>
                  <a:gd name="connsiteX11" fmla="*/ 1049258 w 1283105"/>
                  <a:gd name="connsiteY11" fmla="*/ 492840 h 937006"/>
                  <a:gd name="connsiteX12" fmla="*/ 1084335 w 1283105"/>
                  <a:gd name="connsiteY12" fmla="*/ 551283 h 937006"/>
                  <a:gd name="connsiteX13" fmla="*/ 1154489 w 1283105"/>
                  <a:gd name="connsiteY13" fmla="*/ 592193 h 937006"/>
                  <a:gd name="connsiteX14" fmla="*/ 1201259 w 1283105"/>
                  <a:gd name="connsiteY14" fmla="*/ 714923 h 937006"/>
                  <a:gd name="connsiteX15" fmla="*/ 1283105 w 1283105"/>
                  <a:gd name="connsiteY15" fmla="*/ 744145 h 937006"/>
                  <a:gd name="connsiteX16" fmla="*/ 1283105 w 1283105"/>
                  <a:gd name="connsiteY16" fmla="*/ 831809 h 937006"/>
                  <a:gd name="connsiteX17" fmla="*/ 1119412 w 1283105"/>
                  <a:gd name="connsiteY17" fmla="*/ 831809 h 937006"/>
                  <a:gd name="connsiteX18" fmla="*/ 1060951 w 1283105"/>
                  <a:gd name="connsiteY18" fmla="*/ 890252 h 937006"/>
                  <a:gd name="connsiteX19" fmla="*/ 1002489 w 1283105"/>
                  <a:gd name="connsiteY19" fmla="*/ 919473 h 937006"/>
                  <a:gd name="connsiteX20" fmla="*/ 716027 w 1283105"/>
                  <a:gd name="connsiteY20" fmla="*/ 937006 h 937006"/>
                  <a:gd name="connsiteX21" fmla="*/ 581565 w 1283105"/>
                  <a:gd name="connsiteY21" fmla="*/ 825965 h 937006"/>
                  <a:gd name="connsiteX22" fmla="*/ 546488 w 1283105"/>
                  <a:gd name="connsiteY22" fmla="*/ 849342 h 937006"/>
                  <a:gd name="connsiteX23" fmla="*/ 476334 w 1283105"/>
                  <a:gd name="connsiteY23" fmla="*/ 837653 h 937006"/>
                  <a:gd name="connsiteX24" fmla="*/ 447103 w 1283105"/>
                  <a:gd name="connsiteY24" fmla="*/ 861030 h 937006"/>
                  <a:gd name="connsiteX25" fmla="*/ 394487 w 1283105"/>
                  <a:gd name="connsiteY25" fmla="*/ 837653 h 937006"/>
                  <a:gd name="connsiteX26" fmla="*/ 336026 w 1283105"/>
                  <a:gd name="connsiteY26" fmla="*/ 767522 h 937006"/>
                  <a:gd name="connsiteX27" fmla="*/ 312641 w 1283105"/>
                  <a:gd name="connsiteY27" fmla="*/ 709079 h 937006"/>
                  <a:gd name="connsiteX28" fmla="*/ 236641 w 1283105"/>
                  <a:gd name="connsiteY28" fmla="*/ 656480 h 937006"/>
                  <a:gd name="connsiteX29" fmla="*/ 195718 w 1283105"/>
                  <a:gd name="connsiteY29" fmla="*/ 568816 h 937006"/>
                  <a:gd name="connsiteX30" fmla="*/ 78794 w 1283105"/>
                  <a:gd name="connsiteY30" fmla="*/ 492840 h 937006"/>
                  <a:gd name="connsiteX31" fmla="*/ 67102 w 1283105"/>
                  <a:gd name="connsiteY31" fmla="*/ 434397 h 937006"/>
                  <a:gd name="connsiteX32" fmla="*/ 0 w 1283105"/>
                  <a:gd name="connsiteY32" fmla="*/ 412037 h 937006"/>
                  <a:gd name="connsiteX33" fmla="*/ 21543 w 1283105"/>
                  <a:gd name="connsiteY33" fmla="*/ 347591 h 937006"/>
                  <a:gd name="connsiteX34" fmla="*/ 86099 w 1283105"/>
                  <a:gd name="connsiteY34" fmla="*/ 232878 h 937006"/>
                  <a:gd name="connsiteX35" fmla="*/ 183308 w 1283105"/>
                  <a:gd name="connsiteY35" fmla="*/ 247058 h 937006"/>
                  <a:gd name="connsiteX36" fmla="*/ 219902 w 1283105"/>
                  <a:gd name="connsiteY36" fmla="*/ 304505 h 937006"/>
                  <a:gd name="connsiteX37" fmla="*/ 388798 w 1283105"/>
                  <a:gd name="connsiteY37" fmla="*/ 282508 h 937006"/>
                  <a:gd name="connsiteX38" fmla="*/ 402685 w 1283105"/>
                  <a:gd name="connsiteY38" fmla="*/ 322321 h 937006"/>
                  <a:gd name="connsiteX39" fmla="*/ 473058 w 1283105"/>
                  <a:gd name="connsiteY39" fmla="*/ 318504 h 937006"/>
                  <a:gd name="connsiteX40" fmla="*/ 523352 w 1283105"/>
                  <a:gd name="connsiteY40" fmla="*/ 272873 h 937006"/>
                  <a:gd name="connsiteX41" fmla="*/ 576272 w 1283105"/>
                  <a:gd name="connsiteY41" fmla="*/ 270873 h 937006"/>
                  <a:gd name="connsiteX42" fmla="*/ 574959 w 1283105"/>
                  <a:gd name="connsiteY42" fmla="*/ 237242 h 937006"/>
                  <a:gd name="connsiteX43" fmla="*/ 626753 w 1283105"/>
                  <a:gd name="connsiteY43" fmla="*/ 216517 h 937006"/>
                  <a:gd name="connsiteX44" fmla="*/ 737474 w 1283105"/>
                  <a:gd name="connsiteY44" fmla="*/ 289235 h 937006"/>
                  <a:gd name="connsiteX45" fmla="*/ 859642 w 1283105"/>
                  <a:gd name="connsiteY45" fmla="*/ 147617 h 937006"/>
                  <a:gd name="connsiteX46" fmla="*/ 865459 w 1283105"/>
                  <a:gd name="connsiteY46" fmla="*/ 53084 h 937006"/>
                  <a:gd name="connsiteX47" fmla="*/ 904493 w 1283105"/>
                  <a:gd name="connsiteY47" fmla="*/ 44358 h 937006"/>
                  <a:gd name="connsiteX48" fmla="*/ 912750 w 1283105"/>
                  <a:gd name="connsiteY48" fmla="*/ 5999 h 937006"/>
                  <a:gd name="connsiteX0" fmla="*/ 912750 w 1283105"/>
                  <a:gd name="connsiteY0" fmla="*/ 5999 h 937006"/>
                  <a:gd name="connsiteX1" fmla="*/ 956288 w 1283105"/>
                  <a:gd name="connsiteY1" fmla="*/ 0 h 937006"/>
                  <a:gd name="connsiteX2" fmla="*/ 951972 w 1283105"/>
                  <a:gd name="connsiteY2" fmla="*/ 200701 h 937006"/>
                  <a:gd name="connsiteX3" fmla="*/ 1014838 w 1283105"/>
                  <a:gd name="connsiteY3" fmla="*/ 206518 h 937006"/>
                  <a:gd name="connsiteX4" fmla="*/ 1029101 w 1283105"/>
                  <a:gd name="connsiteY4" fmla="*/ 301778 h 937006"/>
                  <a:gd name="connsiteX5" fmla="*/ 1083147 w 1283105"/>
                  <a:gd name="connsiteY5" fmla="*/ 293961 h 937006"/>
                  <a:gd name="connsiteX6" fmla="*/ 1095119 w 1283105"/>
                  <a:gd name="connsiteY6" fmla="*/ 170612 h 937006"/>
                  <a:gd name="connsiteX7" fmla="*/ 1078489 w 1283105"/>
                  <a:gd name="connsiteY7" fmla="*/ 370110 h 937006"/>
                  <a:gd name="connsiteX8" fmla="*/ 1043412 w 1283105"/>
                  <a:gd name="connsiteY8" fmla="*/ 399332 h 937006"/>
                  <a:gd name="connsiteX9" fmla="*/ 979104 w 1283105"/>
                  <a:gd name="connsiteY9" fmla="*/ 399332 h 937006"/>
                  <a:gd name="connsiteX10" fmla="*/ 961566 w 1283105"/>
                  <a:gd name="connsiteY10" fmla="*/ 457775 h 937006"/>
                  <a:gd name="connsiteX11" fmla="*/ 1049258 w 1283105"/>
                  <a:gd name="connsiteY11" fmla="*/ 492840 h 937006"/>
                  <a:gd name="connsiteX12" fmla="*/ 1084335 w 1283105"/>
                  <a:gd name="connsiteY12" fmla="*/ 551283 h 937006"/>
                  <a:gd name="connsiteX13" fmla="*/ 1154489 w 1283105"/>
                  <a:gd name="connsiteY13" fmla="*/ 592193 h 937006"/>
                  <a:gd name="connsiteX14" fmla="*/ 1201259 w 1283105"/>
                  <a:gd name="connsiteY14" fmla="*/ 714923 h 937006"/>
                  <a:gd name="connsiteX15" fmla="*/ 1283105 w 1283105"/>
                  <a:gd name="connsiteY15" fmla="*/ 744145 h 937006"/>
                  <a:gd name="connsiteX16" fmla="*/ 1283105 w 1283105"/>
                  <a:gd name="connsiteY16" fmla="*/ 831809 h 937006"/>
                  <a:gd name="connsiteX17" fmla="*/ 1119412 w 1283105"/>
                  <a:gd name="connsiteY17" fmla="*/ 831809 h 937006"/>
                  <a:gd name="connsiteX18" fmla="*/ 1060951 w 1283105"/>
                  <a:gd name="connsiteY18" fmla="*/ 890252 h 937006"/>
                  <a:gd name="connsiteX19" fmla="*/ 1002489 w 1283105"/>
                  <a:gd name="connsiteY19" fmla="*/ 919473 h 937006"/>
                  <a:gd name="connsiteX20" fmla="*/ 716027 w 1283105"/>
                  <a:gd name="connsiteY20" fmla="*/ 937006 h 937006"/>
                  <a:gd name="connsiteX21" fmla="*/ 581565 w 1283105"/>
                  <a:gd name="connsiteY21" fmla="*/ 825965 h 937006"/>
                  <a:gd name="connsiteX22" fmla="*/ 546488 w 1283105"/>
                  <a:gd name="connsiteY22" fmla="*/ 849342 h 937006"/>
                  <a:gd name="connsiteX23" fmla="*/ 476334 w 1283105"/>
                  <a:gd name="connsiteY23" fmla="*/ 837653 h 937006"/>
                  <a:gd name="connsiteX24" fmla="*/ 447103 w 1283105"/>
                  <a:gd name="connsiteY24" fmla="*/ 861030 h 937006"/>
                  <a:gd name="connsiteX25" fmla="*/ 394487 w 1283105"/>
                  <a:gd name="connsiteY25" fmla="*/ 837653 h 937006"/>
                  <a:gd name="connsiteX26" fmla="*/ 336026 w 1283105"/>
                  <a:gd name="connsiteY26" fmla="*/ 767522 h 937006"/>
                  <a:gd name="connsiteX27" fmla="*/ 312641 w 1283105"/>
                  <a:gd name="connsiteY27" fmla="*/ 709079 h 937006"/>
                  <a:gd name="connsiteX28" fmla="*/ 236641 w 1283105"/>
                  <a:gd name="connsiteY28" fmla="*/ 656480 h 937006"/>
                  <a:gd name="connsiteX29" fmla="*/ 195718 w 1283105"/>
                  <a:gd name="connsiteY29" fmla="*/ 568816 h 937006"/>
                  <a:gd name="connsiteX30" fmla="*/ 78794 w 1283105"/>
                  <a:gd name="connsiteY30" fmla="*/ 492840 h 937006"/>
                  <a:gd name="connsiteX31" fmla="*/ 67102 w 1283105"/>
                  <a:gd name="connsiteY31" fmla="*/ 434397 h 937006"/>
                  <a:gd name="connsiteX32" fmla="*/ 0 w 1283105"/>
                  <a:gd name="connsiteY32" fmla="*/ 412037 h 937006"/>
                  <a:gd name="connsiteX33" fmla="*/ 21543 w 1283105"/>
                  <a:gd name="connsiteY33" fmla="*/ 347591 h 937006"/>
                  <a:gd name="connsiteX34" fmla="*/ 86099 w 1283105"/>
                  <a:gd name="connsiteY34" fmla="*/ 232878 h 937006"/>
                  <a:gd name="connsiteX35" fmla="*/ 183308 w 1283105"/>
                  <a:gd name="connsiteY35" fmla="*/ 247058 h 937006"/>
                  <a:gd name="connsiteX36" fmla="*/ 219902 w 1283105"/>
                  <a:gd name="connsiteY36" fmla="*/ 304505 h 937006"/>
                  <a:gd name="connsiteX37" fmla="*/ 388798 w 1283105"/>
                  <a:gd name="connsiteY37" fmla="*/ 282508 h 937006"/>
                  <a:gd name="connsiteX38" fmla="*/ 402685 w 1283105"/>
                  <a:gd name="connsiteY38" fmla="*/ 322321 h 937006"/>
                  <a:gd name="connsiteX39" fmla="*/ 473058 w 1283105"/>
                  <a:gd name="connsiteY39" fmla="*/ 318504 h 937006"/>
                  <a:gd name="connsiteX40" fmla="*/ 523352 w 1283105"/>
                  <a:gd name="connsiteY40" fmla="*/ 272873 h 937006"/>
                  <a:gd name="connsiteX41" fmla="*/ 576272 w 1283105"/>
                  <a:gd name="connsiteY41" fmla="*/ 270873 h 937006"/>
                  <a:gd name="connsiteX42" fmla="*/ 574959 w 1283105"/>
                  <a:gd name="connsiteY42" fmla="*/ 237242 h 937006"/>
                  <a:gd name="connsiteX43" fmla="*/ 626753 w 1283105"/>
                  <a:gd name="connsiteY43" fmla="*/ 216517 h 937006"/>
                  <a:gd name="connsiteX44" fmla="*/ 737474 w 1283105"/>
                  <a:gd name="connsiteY44" fmla="*/ 289235 h 937006"/>
                  <a:gd name="connsiteX45" fmla="*/ 859642 w 1283105"/>
                  <a:gd name="connsiteY45" fmla="*/ 147617 h 937006"/>
                  <a:gd name="connsiteX46" fmla="*/ 865459 w 1283105"/>
                  <a:gd name="connsiteY46" fmla="*/ 53084 h 937006"/>
                  <a:gd name="connsiteX47" fmla="*/ 904493 w 1283105"/>
                  <a:gd name="connsiteY47" fmla="*/ 44358 h 937006"/>
                  <a:gd name="connsiteX48" fmla="*/ 912750 w 1283105"/>
                  <a:gd name="connsiteY48" fmla="*/ 5999 h 937006"/>
                  <a:gd name="connsiteX0" fmla="*/ 912750 w 1283105"/>
                  <a:gd name="connsiteY0" fmla="*/ 5999 h 937006"/>
                  <a:gd name="connsiteX1" fmla="*/ 956288 w 1283105"/>
                  <a:gd name="connsiteY1" fmla="*/ 0 h 937006"/>
                  <a:gd name="connsiteX2" fmla="*/ 951972 w 1283105"/>
                  <a:gd name="connsiteY2" fmla="*/ 200701 h 937006"/>
                  <a:gd name="connsiteX3" fmla="*/ 1014838 w 1283105"/>
                  <a:gd name="connsiteY3" fmla="*/ 206518 h 937006"/>
                  <a:gd name="connsiteX4" fmla="*/ 1029101 w 1283105"/>
                  <a:gd name="connsiteY4" fmla="*/ 301778 h 937006"/>
                  <a:gd name="connsiteX5" fmla="*/ 1083147 w 1283105"/>
                  <a:gd name="connsiteY5" fmla="*/ 293961 h 937006"/>
                  <a:gd name="connsiteX6" fmla="*/ 1095119 w 1283105"/>
                  <a:gd name="connsiteY6" fmla="*/ 170612 h 937006"/>
                  <a:gd name="connsiteX7" fmla="*/ 1078489 w 1283105"/>
                  <a:gd name="connsiteY7" fmla="*/ 370110 h 937006"/>
                  <a:gd name="connsiteX8" fmla="*/ 1043412 w 1283105"/>
                  <a:gd name="connsiteY8" fmla="*/ 399332 h 937006"/>
                  <a:gd name="connsiteX9" fmla="*/ 979104 w 1283105"/>
                  <a:gd name="connsiteY9" fmla="*/ 399332 h 937006"/>
                  <a:gd name="connsiteX10" fmla="*/ 961566 w 1283105"/>
                  <a:gd name="connsiteY10" fmla="*/ 457775 h 937006"/>
                  <a:gd name="connsiteX11" fmla="*/ 1049258 w 1283105"/>
                  <a:gd name="connsiteY11" fmla="*/ 492840 h 937006"/>
                  <a:gd name="connsiteX12" fmla="*/ 1084335 w 1283105"/>
                  <a:gd name="connsiteY12" fmla="*/ 551283 h 937006"/>
                  <a:gd name="connsiteX13" fmla="*/ 1154489 w 1283105"/>
                  <a:gd name="connsiteY13" fmla="*/ 592193 h 937006"/>
                  <a:gd name="connsiteX14" fmla="*/ 1201259 w 1283105"/>
                  <a:gd name="connsiteY14" fmla="*/ 714923 h 937006"/>
                  <a:gd name="connsiteX15" fmla="*/ 1283105 w 1283105"/>
                  <a:gd name="connsiteY15" fmla="*/ 744145 h 937006"/>
                  <a:gd name="connsiteX16" fmla="*/ 1283105 w 1283105"/>
                  <a:gd name="connsiteY16" fmla="*/ 831809 h 937006"/>
                  <a:gd name="connsiteX17" fmla="*/ 1119412 w 1283105"/>
                  <a:gd name="connsiteY17" fmla="*/ 831809 h 937006"/>
                  <a:gd name="connsiteX18" fmla="*/ 1060951 w 1283105"/>
                  <a:gd name="connsiteY18" fmla="*/ 890252 h 937006"/>
                  <a:gd name="connsiteX19" fmla="*/ 1002489 w 1283105"/>
                  <a:gd name="connsiteY19" fmla="*/ 919473 h 937006"/>
                  <a:gd name="connsiteX20" fmla="*/ 716027 w 1283105"/>
                  <a:gd name="connsiteY20" fmla="*/ 937006 h 937006"/>
                  <a:gd name="connsiteX21" fmla="*/ 581565 w 1283105"/>
                  <a:gd name="connsiteY21" fmla="*/ 825965 h 937006"/>
                  <a:gd name="connsiteX22" fmla="*/ 546488 w 1283105"/>
                  <a:gd name="connsiteY22" fmla="*/ 849342 h 937006"/>
                  <a:gd name="connsiteX23" fmla="*/ 476334 w 1283105"/>
                  <a:gd name="connsiteY23" fmla="*/ 837653 h 937006"/>
                  <a:gd name="connsiteX24" fmla="*/ 447103 w 1283105"/>
                  <a:gd name="connsiteY24" fmla="*/ 861030 h 937006"/>
                  <a:gd name="connsiteX25" fmla="*/ 394487 w 1283105"/>
                  <a:gd name="connsiteY25" fmla="*/ 837653 h 937006"/>
                  <a:gd name="connsiteX26" fmla="*/ 336026 w 1283105"/>
                  <a:gd name="connsiteY26" fmla="*/ 767522 h 937006"/>
                  <a:gd name="connsiteX27" fmla="*/ 312641 w 1283105"/>
                  <a:gd name="connsiteY27" fmla="*/ 709079 h 937006"/>
                  <a:gd name="connsiteX28" fmla="*/ 236641 w 1283105"/>
                  <a:gd name="connsiteY28" fmla="*/ 656480 h 937006"/>
                  <a:gd name="connsiteX29" fmla="*/ 195718 w 1283105"/>
                  <a:gd name="connsiteY29" fmla="*/ 568816 h 937006"/>
                  <a:gd name="connsiteX30" fmla="*/ 78794 w 1283105"/>
                  <a:gd name="connsiteY30" fmla="*/ 492840 h 937006"/>
                  <a:gd name="connsiteX31" fmla="*/ 67102 w 1283105"/>
                  <a:gd name="connsiteY31" fmla="*/ 434397 h 937006"/>
                  <a:gd name="connsiteX32" fmla="*/ 0 w 1283105"/>
                  <a:gd name="connsiteY32" fmla="*/ 412037 h 937006"/>
                  <a:gd name="connsiteX33" fmla="*/ 21543 w 1283105"/>
                  <a:gd name="connsiteY33" fmla="*/ 347591 h 937006"/>
                  <a:gd name="connsiteX34" fmla="*/ 86099 w 1283105"/>
                  <a:gd name="connsiteY34" fmla="*/ 232878 h 937006"/>
                  <a:gd name="connsiteX35" fmla="*/ 183308 w 1283105"/>
                  <a:gd name="connsiteY35" fmla="*/ 247058 h 937006"/>
                  <a:gd name="connsiteX36" fmla="*/ 219902 w 1283105"/>
                  <a:gd name="connsiteY36" fmla="*/ 304505 h 937006"/>
                  <a:gd name="connsiteX37" fmla="*/ 388798 w 1283105"/>
                  <a:gd name="connsiteY37" fmla="*/ 282508 h 937006"/>
                  <a:gd name="connsiteX38" fmla="*/ 402685 w 1283105"/>
                  <a:gd name="connsiteY38" fmla="*/ 322321 h 937006"/>
                  <a:gd name="connsiteX39" fmla="*/ 473058 w 1283105"/>
                  <a:gd name="connsiteY39" fmla="*/ 318504 h 937006"/>
                  <a:gd name="connsiteX40" fmla="*/ 523352 w 1283105"/>
                  <a:gd name="connsiteY40" fmla="*/ 272873 h 937006"/>
                  <a:gd name="connsiteX41" fmla="*/ 576272 w 1283105"/>
                  <a:gd name="connsiteY41" fmla="*/ 270873 h 937006"/>
                  <a:gd name="connsiteX42" fmla="*/ 574959 w 1283105"/>
                  <a:gd name="connsiteY42" fmla="*/ 237242 h 937006"/>
                  <a:gd name="connsiteX43" fmla="*/ 626753 w 1283105"/>
                  <a:gd name="connsiteY43" fmla="*/ 216517 h 937006"/>
                  <a:gd name="connsiteX44" fmla="*/ 737474 w 1283105"/>
                  <a:gd name="connsiteY44" fmla="*/ 289235 h 937006"/>
                  <a:gd name="connsiteX45" fmla="*/ 859642 w 1283105"/>
                  <a:gd name="connsiteY45" fmla="*/ 147617 h 937006"/>
                  <a:gd name="connsiteX46" fmla="*/ 865459 w 1283105"/>
                  <a:gd name="connsiteY46" fmla="*/ 53084 h 937006"/>
                  <a:gd name="connsiteX47" fmla="*/ 904493 w 1283105"/>
                  <a:gd name="connsiteY47" fmla="*/ 44358 h 937006"/>
                  <a:gd name="connsiteX48" fmla="*/ 912750 w 1283105"/>
                  <a:gd name="connsiteY48" fmla="*/ 5999 h 9370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</a:cxnLst>
                <a:rect l="l" t="t" r="r" b="b"/>
                <a:pathLst>
                  <a:path w="1283105" h="937006">
                    <a:moveTo>
                      <a:pt x="912750" y="5999"/>
                    </a:moveTo>
                    <a:lnTo>
                      <a:pt x="956288" y="0"/>
                    </a:lnTo>
                    <a:cubicBezTo>
                      <a:pt x="954786" y="66900"/>
                      <a:pt x="953473" y="133801"/>
                      <a:pt x="951972" y="200701"/>
                    </a:cubicBezTo>
                    <a:lnTo>
                      <a:pt x="1014838" y="206518"/>
                    </a:lnTo>
                    <a:lnTo>
                      <a:pt x="1029101" y="301778"/>
                    </a:lnTo>
                    <a:lnTo>
                      <a:pt x="1083147" y="293961"/>
                    </a:lnTo>
                    <a:cubicBezTo>
                      <a:pt x="1088646" y="227463"/>
                      <a:pt x="1090121" y="229178"/>
                      <a:pt x="1095119" y="170612"/>
                    </a:cubicBezTo>
                    <a:lnTo>
                      <a:pt x="1078489" y="370110"/>
                    </a:lnTo>
                    <a:lnTo>
                      <a:pt x="1043412" y="399332"/>
                    </a:lnTo>
                    <a:lnTo>
                      <a:pt x="979104" y="399332"/>
                    </a:lnTo>
                    <a:lnTo>
                      <a:pt x="961566" y="457775"/>
                    </a:lnTo>
                    <a:lnTo>
                      <a:pt x="1049258" y="492840"/>
                    </a:lnTo>
                    <a:lnTo>
                      <a:pt x="1084335" y="551283"/>
                    </a:lnTo>
                    <a:lnTo>
                      <a:pt x="1154489" y="592193"/>
                    </a:lnTo>
                    <a:lnTo>
                      <a:pt x="1201259" y="714923"/>
                    </a:lnTo>
                    <a:lnTo>
                      <a:pt x="1283105" y="744145"/>
                    </a:lnTo>
                    <a:lnTo>
                      <a:pt x="1283105" y="831809"/>
                    </a:lnTo>
                    <a:lnTo>
                      <a:pt x="1119412" y="831809"/>
                    </a:lnTo>
                    <a:lnTo>
                      <a:pt x="1060951" y="890252"/>
                    </a:lnTo>
                    <a:lnTo>
                      <a:pt x="1002489" y="919473"/>
                    </a:lnTo>
                    <a:lnTo>
                      <a:pt x="716027" y="937006"/>
                    </a:lnTo>
                    <a:lnTo>
                      <a:pt x="581565" y="825965"/>
                    </a:lnTo>
                    <a:lnTo>
                      <a:pt x="546488" y="849342"/>
                    </a:lnTo>
                    <a:lnTo>
                      <a:pt x="476334" y="837653"/>
                    </a:lnTo>
                    <a:lnTo>
                      <a:pt x="447103" y="861030"/>
                    </a:lnTo>
                    <a:lnTo>
                      <a:pt x="394487" y="837653"/>
                    </a:lnTo>
                    <a:lnTo>
                      <a:pt x="336026" y="767522"/>
                    </a:lnTo>
                    <a:lnTo>
                      <a:pt x="312641" y="709079"/>
                    </a:lnTo>
                    <a:lnTo>
                      <a:pt x="236641" y="656480"/>
                    </a:lnTo>
                    <a:lnTo>
                      <a:pt x="195718" y="568816"/>
                    </a:lnTo>
                    <a:lnTo>
                      <a:pt x="78794" y="492840"/>
                    </a:lnTo>
                    <a:lnTo>
                      <a:pt x="67102" y="434397"/>
                    </a:lnTo>
                    <a:lnTo>
                      <a:pt x="0" y="412037"/>
                    </a:lnTo>
                    <a:cubicBezTo>
                      <a:pt x="7229" y="390678"/>
                      <a:pt x="14307" y="369288"/>
                      <a:pt x="21543" y="347591"/>
                    </a:cubicBezTo>
                    <a:lnTo>
                      <a:pt x="86099" y="232878"/>
                    </a:lnTo>
                    <a:lnTo>
                      <a:pt x="183308" y="247058"/>
                    </a:lnTo>
                    <a:lnTo>
                      <a:pt x="219902" y="304505"/>
                    </a:lnTo>
                    <a:lnTo>
                      <a:pt x="388798" y="282508"/>
                    </a:lnTo>
                    <a:lnTo>
                      <a:pt x="402685" y="322321"/>
                    </a:lnTo>
                    <a:lnTo>
                      <a:pt x="473058" y="318504"/>
                    </a:lnTo>
                    <a:lnTo>
                      <a:pt x="523352" y="272873"/>
                    </a:lnTo>
                    <a:lnTo>
                      <a:pt x="576272" y="270873"/>
                    </a:lnTo>
                    <a:cubicBezTo>
                      <a:pt x="575897" y="259602"/>
                      <a:pt x="575334" y="248513"/>
                      <a:pt x="574959" y="237242"/>
                    </a:cubicBezTo>
                    <a:lnTo>
                      <a:pt x="626753" y="216517"/>
                    </a:lnTo>
                    <a:lnTo>
                      <a:pt x="737474" y="289235"/>
                    </a:lnTo>
                    <a:lnTo>
                      <a:pt x="859642" y="147617"/>
                    </a:lnTo>
                    <a:lnTo>
                      <a:pt x="865459" y="53084"/>
                    </a:lnTo>
                    <a:lnTo>
                      <a:pt x="904493" y="44358"/>
                    </a:lnTo>
                    <a:lnTo>
                      <a:pt x="912750" y="5999"/>
                    </a:lnTo>
                    <a:close/>
                  </a:path>
                </a:pathLst>
              </a:custGeom>
              <a:grpFill/>
              <a:ln w="6350" cmpd="sng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547452579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4" name="Group 6">
            <a:extLst>
              <a:ext uri="{FF2B5EF4-FFF2-40B4-BE49-F238E27FC236}">
                <a16:creationId xmlns:a16="http://schemas.microsoft.com/office/drawing/2014/main" id="{1203FF62-5D78-3544-8897-B8A477B319E6}"/>
              </a:ext>
            </a:extLst>
          </p:cNvPr>
          <p:cNvGrpSpPr/>
          <p:nvPr>
            <p:custDataLst>
              <p:tags r:id="rId1"/>
            </p:custDataLst>
          </p:nvPr>
        </p:nvGrpSpPr>
        <p:grpSpPr bwMode="gray">
          <a:xfrm>
            <a:off x="3675207" y="1483137"/>
            <a:ext cx="5015758" cy="4539425"/>
            <a:chOff x="1977966" y="1514721"/>
            <a:chExt cx="5316812" cy="4813432"/>
          </a:xfrm>
          <a:solidFill>
            <a:schemeClr val="accent2"/>
          </a:solidFill>
        </p:grpSpPr>
        <p:sp>
          <p:nvSpPr>
            <p:cNvPr id="75" name="Freeform 6">
              <a:extLst>
                <a:ext uri="{FF2B5EF4-FFF2-40B4-BE49-F238E27FC236}">
                  <a16:creationId xmlns:a16="http://schemas.microsoft.com/office/drawing/2014/main" id="{343D1F2C-E580-E249-B475-2F19E76CBEFE}"/>
                </a:ext>
              </a:extLst>
            </p:cNvPr>
            <p:cNvSpPr>
              <a:spLocks/>
            </p:cNvSpPr>
            <p:nvPr/>
          </p:nvSpPr>
          <p:spPr bwMode="gray">
            <a:xfrm>
              <a:off x="2187473" y="1819486"/>
              <a:ext cx="491177" cy="233289"/>
            </a:xfrm>
            <a:custGeom>
              <a:avLst/>
              <a:gdLst>
                <a:gd name="T0" fmla="*/ 266 w 619"/>
                <a:gd name="T1" fmla="*/ 242 h 294"/>
                <a:gd name="T2" fmla="*/ 310 w 619"/>
                <a:gd name="T3" fmla="*/ 222 h 294"/>
                <a:gd name="T4" fmla="*/ 342 w 619"/>
                <a:gd name="T5" fmla="*/ 206 h 294"/>
                <a:gd name="T6" fmla="*/ 370 w 619"/>
                <a:gd name="T7" fmla="*/ 220 h 294"/>
                <a:gd name="T8" fmla="*/ 412 w 619"/>
                <a:gd name="T9" fmla="*/ 208 h 294"/>
                <a:gd name="T10" fmla="*/ 445 w 619"/>
                <a:gd name="T11" fmla="*/ 174 h 294"/>
                <a:gd name="T12" fmla="*/ 505 w 619"/>
                <a:gd name="T13" fmla="*/ 164 h 294"/>
                <a:gd name="T14" fmla="*/ 565 w 619"/>
                <a:gd name="T15" fmla="*/ 116 h 294"/>
                <a:gd name="T16" fmla="*/ 619 w 619"/>
                <a:gd name="T17" fmla="*/ 82 h 294"/>
                <a:gd name="T18" fmla="*/ 593 w 619"/>
                <a:gd name="T19" fmla="*/ 58 h 294"/>
                <a:gd name="T20" fmla="*/ 543 w 619"/>
                <a:gd name="T21" fmla="*/ 34 h 294"/>
                <a:gd name="T22" fmla="*/ 521 w 619"/>
                <a:gd name="T23" fmla="*/ 28 h 294"/>
                <a:gd name="T24" fmla="*/ 463 w 619"/>
                <a:gd name="T25" fmla="*/ 24 h 294"/>
                <a:gd name="T26" fmla="*/ 433 w 619"/>
                <a:gd name="T27" fmla="*/ 18 h 294"/>
                <a:gd name="T28" fmla="*/ 376 w 619"/>
                <a:gd name="T29" fmla="*/ 22 h 294"/>
                <a:gd name="T30" fmla="*/ 334 w 619"/>
                <a:gd name="T31" fmla="*/ 24 h 294"/>
                <a:gd name="T32" fmla="*/ 302 w 619"/>
                <a:gd name="T33" fmla="*/ 18 h 294"/>
                <a:gd name="T34" fmla="*/ 268 w 619"/>
                <a:gd name="T35" fmla="*/ 4 h 294"/>
                <a:gd name="T36" fmla="*/ 238 w 619"/>
                <a:gd name="T37" fmla="*/ 18 h 294"/>
                <a:gd name="T38" fmla="*/ 230 w 619"/>
                <a:gd name="T39" fmla="*/ 50 h 294"/>
                <a:gd name="T40" fmla="*/ 196 w 619"/>
                <a:gd name="T41" fmla="*/ 46 h 294"/>
                <a:gd name="T42" fmla="*/ 166 w 619"/>
                <a:gd name="T43" fmla="*/ 36 h 294"/>
                <a:gd name="T44" fmla="*/ 132 w 619"/>
                <a:gd name="T45" fmla="*/ 34 h 294"/>
                <a:gd name="T46" fmla="*/ 100 w 619"/>
                <a:gd name="T47" fmla="*/ 36 h 294"/>
                <a:gd name="T48" fmla="*/ 94 w 619"/>
                <a:gd name="T49" fmla="*/ 60 h 294"/>
                <a:gd name="T50" fmla="*/ 110 w 619"/>
                <a:gd name="T51" fmla="*/ 80 h 294"/>
                <a:gd name="T52" fmla="*/ 72 w 619"/>
                <a:gd name="T53" fmla="*/ 112 h 294"/>
                <a:gd name="T54" fmla="*/ 64 w 619"/>
                <a:gd name="T55" fmla="*/ 132 h 294"/>
                <a:gd name="T56" fmla="*/ 88 w 619"/>
                <a:gd name="T57" fmla="*/ 148 h 294"/>
                <a:gd name="T58" fmla="*/ 122 w 619"/>
                <a:gd name="T59" fmla="*/ 150 h 294"/>
                <a:gd name="T60" fmla="*/ 140 w 619"/>
                <a:gd name="T61" fmla="*/ 134 h 294"/>
                <a:gd name="T62" fmla="*/ 160 w 619"/>
                <a:gd name="T63" fmla="*/ 158 h 294"/>
                <a:gd name="T64" fmla="*/ 186 w 619"/>
                <a:gd name="T65" fmla="*/ 174 h 294"/>
                <a:gd name="T66" fmla="*/ 218 w 619"/>
                <a:gd name="T67" fmla="*/ 180 h 294"/>
                <a:gd name="T68" fmla="*/ 192 w 619"/>
                <a:gd name="T69" fmla="*/ 198 h 294"/>
                <a:gd name="T70" fmla="*/ 172 w 619"/>
                <a:gd name="T71" fmla="*/ 206 h 294"/>
                <a:gd name="T72" fmla="*/ 154 w 619"/>
                <a:gd name="T73" fmla="*/ 218 h 294"/>
                <a:gd name="T74" fmla="*/ 116 w 619"/>
                <a:gd name="T75" fmla="*/ 220 h 294"/>
                <a:gd name="T76" fmla="*/ 92 w 619"/>
                <a:gd name="T77" fmla="*/ 228 h 294"/>
                <a:gd name="T78" fmla="*/ 70 w 619"/>
                <a:gd name="T79" fmla="*/ 242 h 294"/>
                <a:gd name="T80" fmla="*/ 32 w 619"/>
                <a:gd name="T81" fmla="*/ 234 h 294"/>
                <a:gd name="T82" fmla="*/ 0 w 619"/>
                <a:gd name="T83" fmla="*/ 242 h 294"/>
                <a:gd name="T84" fmla="*/ 6 w 619"/>
                <a:gd name="T85" fmla="*/ 274 h 294"/>
                <a:gd name="T86" fmla="*/ 38 w 619"/>
                <a:gd name="T87" fmla="*/ 274 h 294"/>
                <a:gd name="T88" fmla="*/ 78 w 619"/>
                <a:gd name="T89" fmla="*/ 274 h 294"/>
                <a:gd name="T90" fmla="*/ 124 w 619"/>
                <a:gd name="T91" fmla="*/ 272 h 294"/>
                <a:gd name="T92" fmla="*/ 144 w 619"/>
                <a:gd name="T93" fmla="*/ 292 h 294"/>
                <a:gd name="T94" fmla="*/ 182 w 619"/>
                <a:gd name="T95" fmla="*/ 288 h 294"/>
                <a:gd name="T96" fmla="*/ 226 w 619"/>
                <a:gd name="T97" fmla="*/ 286 h 294"/>
                <a:gd name="T98" fmla="*/ 258 w 619"/>
                <a:gd name="T99" fmla="*/ 274 h 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619" h="294">
                  <a:moveTo>
                    <a:pt x="258" y="274"/>
                  </a:moveTo>
                  <a:lnTo>
                    <a:pt x="256" y="262"/>
                  </a:lnTo>
                  <a:lnTo>
                    <a:pt x="266" y="242"/>
                  </a:lnTo>
                  <a:lnTo>
                    <a:pt x="298" y="228"/>
                  </a:lnTo>
                  <a:lnTo>
                    <a:pt x="304" y="222"/>
                  </a:lnTo>
                  <a:lnTo>
                    <a:pt x="310" y="222"/>
                  </a:lnTo>
                  <a:lnTo>
                    <a:pt x="316" y="208"/>
                  </a:lnTo>
                  <a:lnTo>
                    <a:pt x="328" y="212"/>
                  </a:lnTo>
                  <a:lnTo>
                    <a:pt x="342" y="206"/>
                  </a:lnTo>
                  <a:lnTo>
                    <a:pt x="354" y="206"/>
                  </a:lnTo>
                  <a:lnTo>
                    <a:pt x="360" y="220"/>
                  </a:lnTo>
                  <a:lnTo>
                    <a:pt x="370" y="220"/>
                  </a:lnTo>
                  <a:lnTo>
                    <a:pt x="388" y="218"/>
                  </a:lnTo>
                  <a:lnTo>
                    <a:pt x="398" y="218"/>
                  </a:lnTo>
                  <a:lnTo>
                    <a:pt x="412" y="208"/>
                  </a:lnTo>
                  <a:lnTo>
                    <a:pt x="419" y="190"/>
                  </a:lnTo>
                  <a:lnTo>
                    <a:pt x="429" y="178"/>
                  </a:lnTo>
                  <a:lnTo>
                    <a:pt x="445" y="174"/>
                  </a:lnTo>
                  <a:lnTo>
                    <a:pt x="463" y="174"/>
                  </a:lnTo>
                  <a:lnTo>
                    <a:pt x="491" y="168"/>
                  </a:lnTo>
                  <a:lnTo>
                    <a:pt x="505" y="164"/>
                  </a:lnTo>
                  <a:lnTo>
                    <a:pt x="513" y="148"/>
                  </a:lnTo>
                  <a:lnTo>
                    <a:pt x="527" y="134"/>
                  </a:lnTo>
                  <a:lnTo>
                    <a:pt x="565" y="116"/>
                  </a:lnTo>
                  <a:lnTo>
                    <a:pt x="603" y="102"/>
                  </a:lnTo>
                  <a:lnTo>
                    <a:pt x="613" y="96"/>
                  </a:lnTo>
                  <a:lnTo>
                    <a:pt x="619" y="82"/>
                  </a:lnTo>
                  <a:lnTo>
                    <a:pt x="619" y="70"/>
                  </a:lnTo>
                  <a:lnTo>
                    <a:pt x="613" y="72"/>
                  </a:lnTo>
                  <a:lnTo>
                    <a:pt x="593" y="58"/>
                  </a:lnTo>
                  <a:lnTo>
                    <a:pt x="575" y="54"/>
                  </a:lnTo>
                  <a:lnTo>
                    <a:pt x="561" y="36"/>
                  </a:lnTo>
                  <a:lnTo>
                    <a:pt x="543" y="34"/>
                  </a:lnTo>
                  <a:lnTo>
                    <a:pt x="537" y="32"/>
                  </a:lnTo>
                  <a:lnTo>
                    <a:pt x="529" y="32"/>
                  </a:lnTo>
                  <a:lnTo>
                    <a:pt x="521" y="28"/>
                  </a:lnTo>
                  <a:lnTo>
                    <a:pt x="513" y="26"/>
                  </a:lnTo>
                  <a:lnTo>
                    <a:pt x="487" y="28"/>
                  </a:lnTo>
                  <a:lnTo>
                    <a:pt x="463" y="24"/>
                  </a:lnTo>
                  <a:lnTo>
                    <a:pt x="455" y="26"/>
                  </a:lnTo>
                  <a:lnTo>
                    <a:pt x="441" y="18"/>
                  </a:lnTo>
                  <a:lnTo>
                    <a:pt x="433" y="18"/>
                  </a:lnTo>
                  <a:lnTo>
                    <a:pt x="417" y="24"/>
                  </a:lnTo>
                  <a:lnTo>
                    <a:pt x="384" y="20"/>
                  </a:lnTo>
                  <a:lnTo>
                    <a:pt x="376" y="22"/>
                  </a:lnTo>
                  <a:lnTo>
                    <a:pt x="358" y="24"/>
                  </a:lnTo>
                  <a:lnTo>
                    <a:pt x="342" y="24"/>
                  </a:lnTo>
                  <a:lnTo>
                    <a:pt x="334" y="24"/>
                  </a:lnTo>
                  <a:lnTo>
                    <a:pt x="326" y="18"/>
                  </a:lnTo>
                  <a:lnTo>
                    <a:pt x="318" y="16"/>
                  </a:lnTo>
                  <a:lnTo>
                    <a:pt x="302" y="18"/>
                  </a:lnTo>
                  <a:lnTo>
                    <a:pt x="296" y="12"/>
                  </a:lnTo>
                  <a:lnTo>
                    <a:pt x="274" y="0"/>
                  </a:lnTo>
                  <a:lnTo>
                    <a:pt x="268" y="4"/>
                  </a:lnTo>
                  <a:lnTo>
                    <a:pt x="258" y="6"/>
                  </a:lnTo>
                  <a:lnTo>
                    <a:pt x="252" y="8"/>
                  </a:lnTo>
                  <a:lnTo>
                    <a:pt x="238" y="18"/>
                  </a:lnTo>
                  <a:lnTo>
                    <a:pt x="238" y="26"/>
                  </a:lnTo>
                  <a:lnTo>
                    <a:pt x="234" y="34"/>
                  </a:lnTo>
                  <a:lnTo>
                    <a:pt x="230" y="50"/>
                  </a:lnTo>
                  <a:lnTo>
                    <a:pt x="226" y="58"/>
                  </a:lnTo>
                  <a:lnTo>
                    <a:pt x="210" y="54"/>
                  </a:lnTo>
                  <a:lnTo>
                    <a:pt x="196" y="46"/>
                  </a:lnTo>
                  <a:lnTo>
                    <a:pt x="180" y="40"/>
                  </a:lnTo>
                  <a:lnTo>
                    <a:pt x="174" y="36"/>
                  </a:lnTo>
                  <a:lnTo>
                    <a:pt x="166" y="36"/>
                  </a:lnTo>
                  <a:lnTo>
                    <a:pt x="156" y="36"/>
                  </a:lnTo>
                  <a:lnTo>
                    <a:pt x="140" y="32"/>
                  </a:lnTo>
                  <a:lnTo>
                    <a:pt x="132" y="34"/>
                  </a:lnTo>
                  <a:lnTo>
                    <a:pt x="124" y="30"/>
                  </a:lnTo>
                  <a:lnTo>
                    <a:pt x="108" y="34"/>
                  </a:lnTo>
                  <a:lnTo>
                    <a:pt x="100" y="36"/>
                  </a:lnTo>
                  <a:lnTo>
                    <a:pt x="98" y="44"/>
                  </a:lnTo>
                  <a:lnTo>
                    <a:pt x="100" y="52"/>
                  </a:lnTo>
                  <a:lnTo>
                    <a:pt x="94" y="60"/>
                  </a:lnTo>
                  <a:lnTo>
                    <a:pt x="92" y="66"/>
                  </a:lnTo>
                  <a:lnTo>
                    <a:pt x="108" y="72"/>
                  </a:lnTo>
                  <a:lnTo>
                    <a:pt x="110" y="80"/>
                  </a:lnTo>
                  <a:lnTo>
                    <a:pt x="94" y="88"/>
                  </a:lnTo>
                  <a:lnTo>
                    <a:pt x="84" y="100"/>
                  </a:lnTo>
                  <a:lnTo>
                    <a:pt x="72" y="112"/>
                  </a:lnTo>
                  <a:lnTo>
                    <a:pt x="58" y="122"/>
                  </a:lnTo>
                  <a:lnTo>
                    <a:pt x="56" y="130"/>
                  </a:lnTo>
                  <a:lnTo>
                    <a:pt x="64" y="132"/>
                  </a:lnTo>
                  <a:lnTo>
                    <a:pt x="72" y="138"/>
                  </a:lnTo>
                  <a:lnTo>
                    <a:pt x="78" y="134"/>
                  </a:lnTo>
                  <a:lnTo>
                    <a:pt x="88" y="148"/>
                  </a:lnTo>
                  <a:lnTo>
                    <a:pt x="110" y="158"/>
                  </a:lnTo>
                  <a:lnTo>
                    <a:pt x="118" y="158"/>
                  </a:lnTo>
                  <a:lnTo>
                    <a:pt x="122" y="150"/>
                  </a:lnTo>
                  <a:lnTo>
                    <a:pt x="128" y="144"/>
                  </a:lnTo>
                  <a:lnTo>
                    <a:pt x="134" y="130"/>
                  </a:lnTo>
                  <a:lnTo>
                    <a:pt x="140" y="134"/>
                  </a:lnTo>
                  <a:lnTo>
                    <a:pt x="146" y="140"/>
                  </a:lnTo>
                  <a:lnTo>
                    <a:pt x="146" y="148"/>
                  </a:lnTo>
                  <a:lnTo>
                    <a:pt x="160" y="158"/>
                  </a:lnTo>
                  <a:lnTo>
                    <a:pt x="166" y="164"/>
                  </a:lnTo>
                  <a:lnTo>
                    <a:pt x="174" y="162"/>
                  </a:lnTo>
                  <a:lnTo>
                    <a:pt x="186" y="174"/>
                  </a:lnTo>
                  <a:lnTo>
                    <a:pt x="202" y="178"/>
                  </a:lnTo>
                  <a:lnTo>
                    <a:pt x="210" y="176"/>
                  </a:lnTo>
                  <a:lnTo>
                    <a:pt x="218" y="180"/>
                  </a:lnTo>
                  <a:lnTo>
                    <a:pt x="212" y="186"/>
                  </a:lnTo>
                  <a:lnTo>
                    <a:pt x="196" y="190"/>
                  </a:lnTo>
                  <a:lnTo>
                    <a:pt x="192" y="198"/>
                  </a:lnTo>
                  <a:lnTo>
                    <a:pt x="186" y="202"/>
                  </a:lnTo>
                  <a:lnTo>
                    <a:pt x="178" y="200"/>
                  </a:lnTo>
                  <a:lnTo>
                    <a:pt x="172" y="206"/>
                  </a:lnTo>
                  <a:lnTo>
                    <a:pt x="164" y="206"/>
                  </a:lnTo>
                  <a:lnTo>
                    <a:pt x="158" y="210"/>
                  </a:lnTo>
                  <a:lnTo>
                    <a:pt x="154" y="218"/>
                  </a:lnTo>
                  <a:lnTo>
                    <a:pt x="148" y="224"/>
                  </a:lnTo>
                  <a:lnTo>
                    <a:pt x="130" y="226"/>
                  </a:lnTo>
                  <a:lnTo>
                    <a:pt x="116" y="220"/>
                  </a:lnTo>
                  <a:lnTo>
                    <a:pt x="108" y="220"/>
                  </a:lnTo>
                  <a:lnTo>
                    <a:pt x="94" y="220"/>
                  </a:lnTo>
                  <a:lnTo>
                    <a:pt x="92" y="228"/>
                  </a:lnTo>
                  <a:lnTo>
                    <a:pt x="84" y="232"/>
                  </a:lnTo>
                  <a:lnTo>
                    <a:pt x="78" y="238"/>
                  </a:lnTo>
                  <a:lnTo>
                    <a:pt x="70" y="242"/>
                  </a:lnTo>
                  <a:lnTo>
                    <a:pt x="56" y="232"/>
                  </a:lnTo>
                  <a:lnTo>
                    <a:pt x="48" y="232"/>
                  </a:lnTo>
                  <a:lnTo>
                    <a:pt x="32" y="234"/>
                  </a:lnTo>
                  <a:lnTo>
                    <a:pt x="24" y="232"/>
                  </a:lnTo>
                  <a:lnTo>
                    <a:pt x="16" y="236"/>
                  </a:lnTo>
                  <a:lnTo>
                    <a:pt x="0" y="242"/>
                  </a:lnTo>
                  <a:lnTo>
                    <a:pt x="0" y="250"/>
                  </a:lnTo>
                  <a:lnTo>
                    <a:pt x="0" y="266"/>
                  </a:lnTo>
                  <a:lnTo>
                    <a:pt x="6" y="274"/>
                  </a:lnTo>
                  <a:lnTo>
                    <a:pt x="14" y="274"/>
                  </a:lnTo>
                  <a:lnTo>
                    <a:pt x="22" y="270"/>
                  </a:lnTo>
                  <a:lnTo>
                    <a:pt x="38" y="274"/>
                  </a:lnTo>
                  <a:lnTo>
                    <a:pt x="62" y="270"/>
                  </a:lnTo>
                  <a:lnTo>
                    <a:pt x="70" y="270"/>
                  </a:lnTo>
                  <a:lnTo>
                    <a:pt x="78" y="274"/>
                  </a:lnTo>
                  <a:lnTo>
                    <a:pt x="84" y="280"/>
                  </a:lnTo>
                  <a:lnTo>
                    <a:pt x="92" y="282"/>
                  </a:lnTo>
                  <a:lnTo>
                    <a:pt x="124" y="272"/>
                  </a:lnTo>
                  <a:lnTo>
                    <a:pt x="130" y="276"/>
                  </a:lnTo>
                  <a:lnTo>
                    <a:pt x="140" y="276"/>
                  </a:lnTo>
                  <a:lnTo>
                    <a:pt x="144" y="292"/>
                  </a:lnTo>
                  <a:lnTo>
                    <a:pt x="160" y="292"/>
                  </a:lnTo>
                  <a:lnTo>
                    <a:pt x="168" y="294"/>
                  </a:lnTo>
                  <a:lnTo>
                    <a:pt x="182" y="288"/>
                  </a:lnTo>
                  <a:lnTo>
                    <a:pt x="200" y="284"/>
                  </a:lnTo>
                  <a:lnTo>
                    <a:pt x="216" y="288"/>
                  </a:lnTo>
                  <a:lnTo>
                    <a:pt x="226" y="286"/>
                  </a:lnTo>
                  <a:lnTo>
                    <a:pt x="236" y="286"/>
                  </a:lnTo>
                  <a:lnTo>
                    <a:pt x="238" y="270"/>
                  </a:lnTo>
                  <a:lnTo>
                    <a:pt x="258" y="274"/>
                  </a:lnTo>
                </a:path>
              </a:pathLst>
            </a:custGeom>
            <a:grpFill/>
            <a:ln w="6350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 Light" panose="020F0302020204030204" pitchFamily="34" charset="0"/>
                <a:sym typeface="Calibri Light" panose="020F0302020204030204" pitchFamily="34" charset="0"/>
              </a:endParaRPr>
            </a:p>
          </p:txBody>
        </p:sp>
        <p:sp>
          <p:nvSpPr>
            <p:cNvPr id="76" name="Freeform 13">
              <a:extLst>
                <a:ext uri="{FF2B5EF4-FFF2-40B4-BE49-F238E27FC236}">
                  <a16:creationId xmlns:a16="http://schemas.microsoft.com/office/drawing/2014/main" id="{8A705EB5-E683-124A-A456-12A661E57930}"/>
                </a:ext>
              </a:extLst>
            </p:cNvPr>
            <p:cNvSpPr>
              <a:spLocks/>
            </p:cNvSpPr>
            <p:nvPr/>
          </p:nvSpPr>
          <p:spPr bwMode="gray">
            <a:xfrm>
              <a:off x="4930603" y="2152756"/>
              <a:ext cx="6348" cy="6348"/>
            </a:xfrm>
            <a:custGeom>
              <a:avLst/>
              <a:gdLst>
                <a:gd name="T0" fmla="*/ 4 w 8"/>
                <a:gd name="T1" fmla="*/ 0 h 8"/>
                <a:gd name="T2" fmla="*/ 0 w 8"/>
                <a:gd name="T3" fmla="*/ 4 h 8"/>
                <a:gd name="T4" fmla="*/ 0 w 8"/>
                <a:gd name="T5" fmla="*/ 6 h 8"/>
                <a:gd name="T6" fmla="*/ 4 w 8"/>
                <a:gd name="T7" fmla="*/ 8 h 8"/>
                <a:gd name="T8" fmla="*/ 8 w 8"/>
                <a:gd name="T9" fmla="*/ 4 h 8"/>
                <a:gd name="T10" fmla="*/ 4 w 8"/>
                <a:gd name="T1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8">
                  <a:moveTo>
                    <a:pt x="4" y="0"/>
                  </a:moveTo>
                  <a:lnTo>
                    <a:pt x="0" y="4"/>
                  </a:lnTo>
                  <a:lnTo>
                    <a:pt x="0" y="6"/>
                  </a:lnTo>
                  <a:lnTo>
                    <a:pt x="4" y="8"/>
                  </a:lnTo>
                  <a:lnTo>
                    <a:pt x="8" y="4"/>
                  </a:lnTo>
                  <a:lnTo>
                    <a:pt x="4" y="0"/>
                  </a:lnTo>
                </a:path>
              </a:pathLst>
            </a:custGeom>
            <a:grpFill/>
            <a:ln w="6350" cap="flat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 Light" panose="020F0302020204030204" pitchFamily="34" charset="0"/>
                <a:sym typeface="Calibri Light" panose="020F0302020204030204" pitchFamily="34" charset="0"/>
              </a:endParaRPr>
            </a:p>
          </p:txBody>
        </p:sp>
        <p:sp>
          <p:nvSpPr>
            <p:cNvPr id="77" name="Freeform 32">
              <a:extLst>
                <a:ext uri="{FF2B5EF4-FFF2-40B4-BE49-F238E27FC236}">
                  <a16:creationId xmlns:a16="http://schemas.microsoft.com/office/drawing/2014/main" id="{B475CBDA-C044-1341-BC0A-2714C5CF1E25}"/>
                </a:ext>
              </a:extLst>
            </p:cNvPr>
            <p:cNvSpPr>
              <a:spLocks/>
            </p:cNvSpPr>
            <p:nvPr/>
          </p:nvSpPr>
          <p:spPr bwMode="gray">
            <a:xfrm>
              <a:off x="3652274" y="2892298"/>
              <a:ext cx="320574" cy="672888"/>
            </a:xfrm>
            <a:custGeom>
              <a:avLst/>
              <a:gdLst>
                <a:gd name="T0" fmla="*/ 242 w 404"/>
                <a:gd name="T1" fmla="*/ 774 h 848"/>
                <a:gd name="T2" fmla="*/ 256 w 404"/>
                <a:gd name="T3" fmla="*/ 764 h 848"/>
                <a:gd name="T4" fmla="*/ 276 w 404"/>
                <a:gd name="T5" fmla="*/ 742 h 848"/>
                <a:gd name="T6" fmla="*/ 330 w 404"/>
                <a:gd name="T7" fmla="*/ 728 h 848"/>
                <a:gd name="T8" fmla="*/ 386 w 404"/>
                <a:gd name="T9" fmla="*/ 694 h 848"/>
                <a:gd name="T10" fmla="*/ 396 w 404"/>
                <a:gd name="T11" fmla="*/ 666 h 848"/>
                <a:gd name="T12" fmla="*/ 396 w 404"/>
                <a:gd name="T13" fmla="*/ 656 h 848"/>
                <a:gd name="T14" fmla="*/ 396 w 404"/>
                <a:gd name="T15" fmla="*/ 620 h 848"/>
                <a:gd name="T16" fmla="*/ 404 w 404"/>
                <a:gd name="T17" fmla="*/ 608 h 848"/>
                <a:gd name="T18" fmla="*/ 398 w 404"/>
                <a:gd name="T19" fmla="*/ 568 h 848"/>
                <a:gd name="T20" fmla="*/ 392 w 404"/>
                <a:gd name="T21" fmla="*/ 518 h 848"/>
                <a:gd name="T22" fmla="*/ 344 w 404"/>
                <a:gd name="T23" fmla="*/ 418 h 848"/>
                <a:gd name="T24" fmla="*/ 330 w 404"/>
                <a:gd name="T25" fmla="*/ 408 h 848"/>
                <a:gd name="T26" fmla="*/ 288 w 404"/>
                <a:gd name="T27" fmla="*/ 380 h 848"/>
                <a:gd name="T28" fmla="*/ 262 w 404"/>
                <a:gd name="T29" fmla="*/ 352 h 848"/>
                <a:gd name="T30" fmla="*/ 234 w 404"/>
                <a:gd name="T31" fmla="*/ 302 h 848"/>
                <a:gd name="T32" fmla="*/ 198 w 404"/>
                <a:gd name="T33" fmla="*/ 248 h 848"/>
                <a:gd name="T34" fmla="*/ 244 w 404"/>
                <a:gd name="T35" fmla="*/ 174 h 848"/>
                <a:gd name="T36" fmla="*/ 264 w 404"/>
                <a:gd name="T37" fmla="*/ 142 h 848"/>
                <a:gd name="T38" fmla="*/ 314 w 404"/>
                <a:gd name="T39" fmla="*/ 106 h 848"/>
                <a:gd name="T40" fmla="*/ 320 w 404"/>
                <a:gd name="T41" fmla="*/ 98 h 848"/>
                <a:gd name="T42" fmla="*/ 262 w 404"/>
                <a:gd name="T43" fmla="*/ 78 h 848"/>
                <a:gd name="T44" fmla="*/ 250 w 404"/>
                <a:gd name="T45" fmla="*/ 26 h 848"/>
                <a:gd name="T46" fmla="*/ 188 w 404"/>
                <a:gd name="T47" fmla="*/ 4 h 848"/>
                <a:gd name="T48" fmla="*/ 146 w 404"/>
                <a:gd name="T49" fmla="*/ 18 h 848"/>
                <a:gd name="T50" fmla="*/ 106 w 404"/>
                <a:gd name="T51" fmla="*/ 34 h 848"/>
                <a:gd name="T52" fmla="*/ 74 w 404"/>
                <a:gd name="T53" fmla="*/ 30 h 848"/>
                <a:gd name="T54" fmla="*/ 38 w 404"/>
                <a:gd name="T55" fmla="*/ 34 h 848"/>
                <a:gd name="T56" fmla="*/ 14 w 404"/>
                <a:gd name="T57" fmla="*/ 36 h 848"/>
                <a:gd name="T58" fmla="*/ 14 w 404"/>
                <a:gd name="T59" fmla="*/ 62 h 848"/>
                <a:gd name="T60" fmla="*/ 42 w 404"/>
                <a:gd name="T61" fmla="*/ 114 h 848"/>
                <a:gd name="T62" fmla="*/ 100 w 404"/>
                <a:gd name="T63" fmla="*/ 136 h 848"/>
                <a:gd name="T64" fmla="*/ 132 w 404"/>
                <a:gd name="T65" fmla="*/ 164 h 848"/>
                <a:gd name="T66" fmla="*/ 150 w 404"/>
                <a:gd name="T67" fmla="*/ 196 h 848"/>
                <a:gd name="T68" fmla="*/ 108 w 404"/>
                <a:gd name="T69" fmla="*/ 212 h 848"/>
                <a:gd name="T70" fmla="*/ 110 w 404"/>
                <a:gd name="T71" fmla="*/ 236 h 848"/>
                <a:gd name="T72" fmla="*/ 170 w 404"/>
                <a:gd name="T73" fmla="*/ 286 h 848"/>
                <a:gd name="T74" fmla="*/ 220 w 404"/>
                <a:gd name="T75" fmla="*/ 338 h 848"/>
                <a:gd name="T76" fmla="*/ 244 w 404"/>
                <a:gd name="T77" fmla="*/ 378 h 848"/>
                <a:gd name="T78" fmla="*/ 272 w 404"/>
                <a:gd name="T79" fmla="*/ 404 h 848"/>
                <a:gd name="T80" fmla="*/ 300 w 404"/>
                <a:gd name="T81" fmla="*/ 466 h 848"/>
                <a:gd name="T82" fmla="*/ 308 w 404"/>
                <a:gd name="T83" fmla="*/ 568 h 848"/>
                <a:gd name="T84" fmla="*/ 288 w 404"/>
                <a:gd name="T85" fmla="*/ 638 h 848"/>
                <a:gd name="T86" fmla="*/ 244 w 404"/>
                <a:gd name="T87" fmla="*/ 660 h 848"/>
                <a:gd name="T88" fmla="*/ 210 w 404"/>
                <a:gd name="T89" fmla="*/ 688 h 848"/>
                <a:gd name="T90" fmla="*/ 198 w 404"/>
                <a:gd name="T91" fmla="*/ 710 h 848"/>
                <a:gd name="T92" fmla="*/ 162 w 404"/>
                <a:gd name="T93" fmla="*/ 720 h 848"/>
                <a:gd name="T94" fmla="*/ 136 w 404"/>
                <a:gd name="T95" fmla="*/ 742 h 848"/>
                <a:gd name="T96" fmla="*/ 164 w 404"/>
                <a:gd name="T97" fmla="*/ 768 h 848"/>
                <a:gd name="T98" fmla="*/ 152 w 404"/>
                <a:gd name="T99" fmla="*/ 814 h 848"/>
                <a:gd name="T100" fmla="*/ 156 w 404"/>
                <a:gd name="T101" fmla="*/ 848 h 848"/>
                <a:gd name="T102" fmla="*/ 200 w 404"/>
                <a:gd name="T103" fmla="*/ 814 h 848"/>
                <a:gd name="T104" fmla="*/ 234 w 404"/>
                <a:gd name="T105" fmla="*/ 790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04" h="848">
                  <a:moveTo>
                    <a:pt x="234" y="790"/>
                  </a:moveTo>
                  <a:lnTo>
                    <a:pt x="244" y="792"/>
                  </a:lnTo>
                  <a:lnTo>
                    <a:pt x="248" y="784"/>
                  </a:lnTo>
                  <a:lnTo>
                    <a:pt x="242" y="774"/>
                  </a:lnTo>
                  <a:lnTo>
                    <a:pt x="246" y="768"/>
                  </a:lnTo>
                  <a:lnTo>
                    <a:pt x="252" y="770"/>
                  </a:lnTo>
                  <a:lnTo>
                    <a:pt x="252" y="764"/>
                  </a:lnTo>
                  <a:lnTo>
                    <a:pt x="256" y="764"/>
                  </a:lnTo>
                  <a:lnTo>
                    <a:pt x="256" y="756"/>
                  </a:lnTo>
                  <a:lnTo>
                    <a:pt x="258" y="752"/>
                  </a:lnTo>
                  <a:lnTo>
                    <a:pt x="262" y="746"/>
                  </a:lnTo>
                  <a:lnTo>
                    <a:pt x="276" y="742"/>
                  </a:lnTo>
                  <a:lnTo>
                    <a:pt x="282" y="746"/>
                  </a:lnTo>
                  <a:lnTo>
                    <a:pt x="290" y="746"/>
                  </a:lnTo>
                  <a:lnTo>
                    <a:pt x="316" y="732"/>
                  </a:lnTo>
                  <a:lnTo>
                    <a:pt x="330" y="728"/>
                  </a:lnTo>
                  <a:lnTo>
                    <a:pt x="338" y="716"/>
                  </a:lnTo>
                  <a:lnTo>
                    <a:pt x="370" y="702"/>
                  </a:lnTo>
                  <a:lnTo>
                    <a:pt x="376" y="694"/>
                  </a:lnTo>
                  <a:lnTo>
                    <a:pt x="386" y="694"/>
                  </a:lnTo>
                  <a:lnTo>
                    <a:pt x="388" y="688"/>
                  </a:lnTo>
                  <a:lnTo>
                    <a:pt x="388" y="678"/>
                  </a:lnTo>
                  <a:lnTo>
                    <a:pt x="396" y="674"/>
                  </a:lnTo>
                  <a:lnTo>
                    <a:pt x="396" y="666"/>
                  </a:lnTo>
                  <a:lnTo>
                    <a:pt x="392" y="664"/>
                  </a:lnTo>
                  <a:lnTo>
                    <a:pt x="394" y="660"/>
                  </a:lnTo>
                  <a:lnTo>
                    <a:pt x="396" y="660"/>
                  </a:lnTo>
                  <a:lnTo>
                    <a:pt x="396" y="656"/>
                  </a:lnTo>
                  <a:lnTo>
                    <a:pt x="392" y="632"/>
                  </a:lnTo>
                  <a:lnTo>
                    <a:pt x="394" y="628"/>
                  </a:lnTo>
                  <a:lnTo>
                    <a:pt x="398" y="632"/>
                  </a:lnTo>
                  <a:lnTo>
                    <a:pt x="396" y="620"/>
                  </a:lnTo>
                  <a:lnTo>
                    <a:pt x="400" y="614"/>
                  </a:lnTo>
                  <a:lnTo>
                    <a:pt x="404" y="616"/>
                  </a:lnTo>
                  <a:lnTo>
                    <a:pt x="404" y="618"/>
                  </a:lnTo>
                  <a:lnTo>
                    <a:pt x="404" y="608"/>
                  </a:lnTo>
                  <a:lnTo>
                    <a:pt x="404" y="598"/>
                  </a:lnTo>
                  <a:lnTo>
                    <a:pt x="400" y="596"/>
                  </a:lnTo>
                  <a:lnTo>
                    <a:pt x="398" y="580"/>
                  </a:lnTo>
                  <a:lnTo>
                    <a:pt x="398" y="568"/>
                  </a:lnTo>
                  <a:lnTo>
                    <a:pt x="396" y="560"/>
                  </a:lnTo>
                  <a:lnTo>
                    <a:pt x="396" y="550"/>
                  </a:lnTo>
                  <a:lnTo>
                    <a:pt x="396" y="546"/>
                  </a:lnTo>
                  <a:lnTo>
                    <a:pt x="392" y="518"/>
                  </a:lnTo>
                  <a:lnTo>
                    <a:pt x="374" y="464"/>
                  </a:lnTo>
                  <a:lnTo>
                    <a:pt x="352" y="442"/>
                  </a:lnTo>
                  <a:lnTo>
                    <a:pt x="346" y="432"/>
                  </a:lnTo>
                  <a:lnTo>
                    <a:pt x="344" y="418"/>
                  </a:lnTo>
                  <a:lnTo>
                    <a:pt x="344" y="422"/>
                  </a:lnTo>
                  <a:lnTo>
                    <a:pt x="336" y="422"/>
                  </a:lnTo>
                  <a:lnTo>
                    <a:pt x="336" y="418"/>
                  </a:lnTo>
                  <a:lnTo>
                    <a:pt x="330" y="408"/>
                  </a:lnTo>
                  <a:lnTo>
                    <a:pt x="314" y="406"/>
                  </a:lnTo>
                  <a:lnTo>
                    <a:pt x="306" y="394"/>
                  </a:lnTo>
                  <a:lnTo>
                    <a:pt x="298" y="386"/>
                  </a:lnTo>
                  <a:lnTo>
                    <a:pt x="288" y="380"/>
                  </a:lnTo>
                  <a:lnTo>
                    <a:pt x="280" y="370"/>
                  </a:lnTo>
                  <a:lnTo>
                    <a:pt x="276" y="366"/>
                  </a:lnTo>
                  <a:lnTo>
                    <a:pt x="272" y="358"/>
                  </a:lnTo>
                  <a:lnTo>
                    <a:pt x="262" y="352"/>
                  </a:lnTo>
                  <a:lnTo>
                    <a:pt x="254" y="340"/>
                  </a:lnTo>
                  <a:lnTo>
                    <a:pt x="242" y="330"/>
                  </a:lnTo>
                  <a:lnTo>
                    <a:pt x="240" y="318"/>
                  </a:lnTo>
                  <a:lnTo>
                    <a:pt x="234" y="302"/>
                  </a:lnTo>
                  <a:lnTo>
                    <a:pt x="222" y="296"/>
                  </a:lnTo>
                  <a:lnTo>
                    <a:pt x="202" y="276"/>
                  </a:lnTo>
                  <a:lnTo>
                    <a:pt x="196" y="262"/>
                  </a:lnTo>
                  <a:lnTo>
                    <a:pt x="198" y="248"/>
                  </a:lnTo>
                  <a:lnTo>
                    <a:pt x="202" y="238"/>
                  </a:lnTo>
                  <a:lnTo>
                    <a:pt x="204" y="226"/>
                  </a:lnTo>
                  <a:lnTo>
                    <a:pt x="216" y="198"/>
                  </a:lnTo>
                  <a:lnTo>
                    <a:pt x="244" y="174"/>
                  </a:lnTo>
                  <a:lnTo>
                    <a:pt x="248" y="170"/>
                  </a:lnTo>
                  <a:lnTo>
                    <a:pt x="252" y="154"/>
                  </a:lnTo>
                  <a:lnTo>
                    <a:pt x="260" y="148"/>
                  </a:lnTo>
                  <a:lnTo>
                    <a:pt x="264" y="142"/>
                  </a:lnTo>
                  <a:lnTo>
                    <a:pt x="282" y="134"/>
                  </a:lnTo>
                  <a:lnTo>
                    <a:pt x="292" y="126"/>
                  </a:lnTo>
                  <a:lnTo>
                    <a:pt x="294" y="116"/>
                  </a:lnTo>
                  <a:lnTo>
                    <a:pt x="314" y="106"/>
                  </a:lnTo>
                  <a:lnTo>
                    <a:pt x="322" y="110"/>
                  </a:lnTo>
                  <a:lnTo>
                    <a:pt x="326" y="106"/>
                  </a:lnTo>
                  <a:lnTo>
                    <a:pt x="326" y="104"/>
                  </a:lnTo>
                  <a:lnTo>
                    <a:pt x="320" y="98"/>
                  </a:lnTo>
                  <a:lnTo>
                    <a:pt x="300" y="100"/>
                  </a:lnTo>
                  <a:lnTo>
                    <a:pt x="290" y="98"/>
                  </a:lnTo>
                  <a:lnTo>
                    <a:pt x="286" y="92"/>
                  </a:lnTo>
                  <a:lnTo>
                    <a:pt x="262" y="78"/>
                  </a:lnTo>
                  <a:lnTo>
                    <a:pt x="254" y="66"/>
                  </a:lnTo>
                  <a:lnTo>
                    <a:pt x="250" y="50"/>
                  </a:lnTo>
                  <a:lnTo>
                    <a:pt x="254" y="34"/>
                  </a:lnTo>
                  <a:lnTo>
                    <a:pt x="250" y="26"/>
                  </a:lnTo>
                  <a:lnTo>
                    <a:pt x="230" y="24"/>
                  </a:lnTo>
                  <a:lnTo>
                    <a:pt x="216" y="20"/>
                  </a:lnTo>
                  <a:lnTo>
                    <a:pt x="202" y="14"/>
                  </a:lnTo>
                  <a:lnTo>
                    <a:pt x="188" y="4"/>
                  </a:lnTo>
                  <a:lnTo>
                    <a:pt x="172" y="0"/>
                  </a:lnTo>
                  <a:lnTo>
                    <a:pt x="166" y="0"/>
                  </a:lnTo>
                  <a:lnTo>
                    <a:pt x="156" y="12"/>
                  </a:lnTo>
                  <a:lnTo>
                    <a:pt x="146" y="18"/>
                  </a:lnTo>
                  <a:lnTo>
                    <a:pt x="130" y="26"/>
                  </a:lnTo>
                  <a:lnTo>
                    <a:pt x="124" y="28"/>
                  </a:lnTo>
                  <a:lnTo>
                    <a:pt x="116" y="26"/>
                  </a:lnTo>
                  <a:lnTo>
                    <a:pt x="106" y="34"/>
                  </a:lnTo>
                  <a:lnTo>
                    <a:pt x="96" y="38"/>
                  </a:lnTo>
                  <a:lnTo>
                    <a:pt x="92" y="32"/>
                  </a:lnTo>
                  <a:lnTo>
                    <a:pt x="80" y="36"/>
                  </a:lnTo>
                  <a:lnTo>
                    <a:pt x="74" y="30"/>
                  </a:lnTo>
                  <a:lnTo>
                    <a:pt x="66" y="32"/>
                  </a:lnTo>
                  <a:lnTo>
                    <a:pt x="52" y="42"/>
                  </a:lnTo>
                  <a:lnTo>
                    <a:pt x="46" y="40"/>
                  </a:lnTo>
                  <a:lnTo>
                    <a:pt x="38" y="34"/>
                  </a:lnTo>
                  <a:lnTo>
                    <a:pt x="24" y="30"/>
                  </a:lnTo>
                  <a:lnTo>
                    <a:pt x="22" y="28"/>
                  </a:lnTo>
                  <a:lnTo>
                    <a:pt x="18" y="30"/>
                  </a:lnTo>
                  <a:lnTo>
                    <a:pt x="14" y="36"/>
                  </a:lnTo>
                  <a:lnTo>
                    <a:pt x="8" y="44"/>
                  </a:lnTo>
                  <a:lnTo>
                    <a:pt x="8" y="48"/>
                  </a:lnTo>
                  <a:lnTo>
                    <a:pt x="0" y="44"/>
                  </a:lnTo>
                  <a:lnTo>
                    <a:pt x="14" y="62"/>
                  </a:lnTo>
                  <a:lnTo>
                    <a:pt x="30" y="80"/>
                  </a:lnTo>
                  <a:lnTo>
                    <a:pt x="40" y="90"/>
                  </a:lnTo>
                  <a:lnTo>
                    <a:pt x="46" y="100"/>
                  </a:lnTo>
                  <a:lnTo>
                    <a:pt x="42" y="114"/>
                  </a:lnTo>
                  <a:lnTo>
                    <a:pt x="44" y="122"/>
                  </a:lnTo>
                  <a:lnTo>
                    <a:pt x="60" y="138"/>
                  </a:lnTo>
                  <a:lnTo>
                    <a:pt x="80" y="142"/>
                  </a:lnTo>
                  <a:lnTo>
                    <a:pt x="100" y="136"/>
                  </a:lnTo>
                  <a:lnTo>
                    <a:pt x="116" y="138"/>
                  </a:lnTo>
                  <a:lnTo>
                    <a:pt x="126" y="148"/>
                  </a:lnTo>
                  <a:lnTo>
                    <a:pt x="132" y="158"/>
                  </a:lnTo>
                  <a:lnTo>
                    <a:pt x="132" y="164"/>
                  </a:lnTo>
                  <a:lnTo>
                    <a:pt x="142" y="172"/>
                  </a:lnTo>
                  <a:lnTo>
                    <a:pt x="144" y="180"/>
                  </a:lnTo>
                  <a:lnTo>
                    <a:pt x="150" y="186"/>
                  </a:lnTo>
                  <a:lnTo>
                    <a:pt x="150" y="196"/>
                  </a:lnTo>
                  <a:lnTo>
                    <a:pt x="134" y="212"/>
                  </a:lnTo>
                  <a:lnTo>
                    <a:pt x="128" y="212"/>
                  </a:lnTo>
                  <a:lnTo>
                    <a:pt x="116" y="210"/>
                  </a:lnTo>
                  <a:lnTo>
                    <a:pt x="108" y="212"/>
                  </a:lnTo>
                  <a:lnTo>
                    <a:pt x="106" y="216"/>
                  </a:lnTo>
                  <a:lnTo>
                    <a:pt x="102" y="226"/>
                  </a:lnTo>
                  <a:lnTo>
                    <a:pt x="102" y="232"/>
                  </a:lnTo>
                  <a:lnTo>
                    <a:pt x="110" y="236"/>
                  </a:lnTo>
                  <a:lnTo>
                    <a:pt x="118" y="242"/>
                  </a:lnTo>
                  <a:lnTo>
                    <a:pt x="138" y="252"/>
                  </a:lnTo>
                  <a:lnTo>
                    <a:pt x="164" y="272"/>
                  </a:lnTo>
                  <a:lnTo>
                    <a:pt x="170" y="286"/>
                  </a:lnTo>
                  <a:lnTo>
                    <a:pt x="192" y="306"/>
                  </a:lnTo>
                  <a:lnTo>
                    <a:pt x="196" y="316"/>
                  </a:lnTo>
                  <a:lnTo>
                    <a:pt x="214" y="336"/>
                  </a:lnTo>
                  <a:lnTo>
                    <a:pt x="220" y="338"/>
                  </a:lnTo>
                  <a:lnTo>
                    <a:pt x="236" y="350"/>
                  </a:lnTo>
                  <a:lnTo>
                    <a:pt x="242" y="364"/>
                  </a:lnTo>
                  <a:lnTo>
                    <a:pt x="244" y="378"/>
                  </a:lnTo>
                  <a:lnTo>
                    <a:pt x="244" y="378"/>
                  </a:lnTo>
                  <a:lnTo>
                    <a:pt x="246" y="380"/>
                  </a:lnTo>
                  <a:lnTo>
                    <a:pt x="250" y="394"/>
                  </a:lnTo>
                  <a:lnTo>
                    <a:pt x="258" y="394"/>
                  </a:lnTo>
                  <a:lnTo>
                    <a:pt x="272" y="404"/>
                  </a:lnTo>
                  <a:lnTo>
                    <a:pt x="280" y="412"/>
                  </a:lnTo>
                  <a:lnTo>
                    <a:pt x="284" y="430"/>
                  </a:lnTo>
                  <a:lnTo>
                    <a:pt x="298" y="458"/>
                  </a:lnTo>
                  <a:lnTo>
                    <a:pt x="300" y="466"/>
                  </a:lnTo>
                  <a:lnTo>
                    <a:pt x="298" y="500"/>
                  </a:lnTo>
                  <a:lnTo>
                    <a:pt x="298" y="538"/>
                  </a:lnTo>
                  <a:lnTo>
                    <a:pt x="300" y="554"/>
                  </a:lnTo>
                  <a:lnTo>
                    <a:pt x="308" y="568"/>
                  </a:lnTo>
                  <a:lnTo>
                    <a:pt x="306" y="618"/>
                  </a:lnTo>
                  <a:lnTo>
                    <a:pt x="304" y="632"/>
                  </a:lnTo>
                  <a:lnTo>
                    <a:pt x="296" y="640"/>
                  </a:lnTo>
                  <a:lnTo>
                    <a:pt x="288" y="638"/>
                  </a:lnTo>
                  <a:lnTo>
                    <a:pt x="278" y="648"/>
                  </a:lnTo>
                  <a:lnTo>
                    <a:pt x="270" y="650"/>
                  </a:lnTo>
                  <a:lnTo>
                    <a:pt x="262" y="650"/>
                  </a:lnTo>
                  <a:lnTo>
                    <a:pt x="244" y="660"/>
                  </a:lnTo>
                  <a:lnTo>
                    <a:pt x="242" y="670"/>
                  </a:lnTo>
                  <a:lnTo>
                    <a:pt x="224" y="672"/>
                  </a:lnTo>
                  <a:lnTo>
                    <a:pt x="214" y="674"/>
                  </a:lnTo>
                  <a:lnTo>
                    <a:pt x="210" y="688"/>
                  </a:lnTo>
                  <a:lnTo>
                    <a:pt x="212" y="696"/>
                  </a:lnTo>
                  <a:lnTo>
                    <a:pt x="214" y="706"/>
                  </a:lnTo>
                  <a:lnTo>
                    <a:pt x="206" y="708"/>
                  </a:lnTo>
                  <a:lnTo>
                    <a:pt x="198" y="710"/>
                  </a:lnTo>
                  <a:lnTo>
                    <a:pt x="188" y="718"/>
                  </a:lnTo>
                  <a:lnTo>
                    <a:pt x="176" y="722"/>
                  </a:lnTo>
                  <a:lnTo>
                    <a:pt x="170" y="720"/>
                  </a:lnTo>
                  <a:lnTo>
                    <a:pt x="162" y="720"/>
                  </a:lnTo>
                  <a:lnTo>
                    <a:pt x="160" y="730"/>
                  </a:lnTo>
                  <a:lnTo>
                    <a:pt x="156" y="734"/>
                  </a:lnTo>
                  <a:lnTo>
                    <a:pt x="148" y="738"/>
                  </a:lnTo>
                  <a:lnTo>
                    <a:pt x="136" y="742"/>
                  </a:lnTo>
                  <a:lnTo>
                    <a:pt x="132" y="742"/>
                  </a:lnTo>
                  <a:lnTo>
                    <a:pt x="140" y="754"/>
                  </a:lnTo>
                  <a:lnTo>
                    <a:pt x="158" y="760"/>
                  </a:lnTo>
                  <a:lnTo>
                    <a:pt x="164" y="768"/>
                  </a:lnTo>
                  <a:lnTo>
                    <a:pt x="160" y="776"/>
                  </a:lnTo>
                  <a:lnTo>
                    <a:pt x="154" y="786"/>
                  </a:lnTo>
                  <a:lnTo>
                    <a:pt x="152" y="802"/>
                  </a:lnTo>
                  <a:lnTo>
                    <a:pt x="152" y="814"/>
                  </a:lnTo>
                  <a:lnTo>
                    <a:pt x="154" y="826"/>
                  </a:lnTo>
                  <a:lnTo>
                    <a:pt x="160" y="840"/>
                  </a:lnTo>
                  <a:lnTo>
                    <a:pt x="154" y="844"/>
                  </a:lnTo>
                  <a:lnTo>
                    <a:pt x="156" y="848"/>
                  </a:lnTo>
                  <a:lnTo>
                    <a:pt x="166" y="848"/>
                  </a:lnTo>
                  <a:lnTo>
                    <a:pt x="180" y="838"/>
                  </a:lnTo>
                  <a:lnTo>
                    <a:pt x="190" y="824"/>
                  </a:lnTo>
                  <a:lnTo>
                    <a:pt x="200" y="814"/>
                  </a:lnTo>
                  <a:lnTo>
                    <a:pt x="222" y="806"/>
                  </a:lnTo>
                  <a:lnTo>
                    <a:pt x="226" y="800"/>
                  </a:lnTo>
                  <a:lnTo>
                    <a:pt x="224" y="794"/>
                  </a:lnTo>
                  <a:lnTo>
                    <a:pt x="234" y="790"/>
                  </a:lnTo>
                </a:path>
              </a:pathLst>
            </a:custGeom>
            <a:grpFill/>
            <a:ln w="6350" cap="flat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 Light" panose="020F0302020204030204" pitchFamily="34" charset="0"/>
                <a:sym typeface="Calibri Light" panose="020F0302020204030204" pitchFamily="34" charset="0"/>
              </a:endParaRPr>
            </a:p>
          </p:txBody>
        </p:sp>
        <p:sp>
          <p:nvSpPr>
            <p:cNvPr id="78" name="Freeform 35">
              <a:extLst>
                <a:ext uri="{FF2B5EF4-FFF2-40B4-BE49-F238E27FC236}">
                  <a16:creationId xmlns:a16="http://schemas.microsoft.com/office/drawing/2014/main" id="{61330104-F43E-FE46-A136-C9789EC600E5}"/>
                </a:ext>
              </a:extLst>
            </p:cNvPr>
            <p:cNvSpPr>
              <a:spLocks/>
            </p:cNvSpPr>
            <p:nvPr/>
          </p:nvSpPr>
          <p:spPr bwMode="gray">
            <a:xfrm>
              <a:off x="2262062" y="2000404"/>
              <a:ext cx="12696" cy="17457"/>
            </a:xfrm>
            <a:custGeom>
              <a:avLst/>
              <a:gdLst>
                <a:gd name="T0" fmla="*/ 16 w 16"/>
                <a:gd name="T1" fmla="*/ 20 h 22"/>
                <a:gd name="T2" fmla="*/ 16 w 16"/>
                <a:gd name="T3" fmla="*/ 14 h 22"/>
                <a:gd name="T4" fmla="*/ 6 w 16"/>
                <a:gd name="T5" fmla="*/ 0 h 22"/>
                <a:gd name="T6" fmla="*/ 0 w 16"/>
                <a:gd name="T7" fmla="*/ 6 h 22"/>
                <a:gd name="T8" fmla="*/ 2 w 16"/>
                <a:gd name="T9" fmla="*/ 14 h 22"/>
                <a:gd name="T10" fmla="*/ 4 w 16"/>
                <a:gd name="T11" fmla="*/ 22 h 22"/>
                <a:gd name="T12" fmla="*/ 14 w 16"/>
                <a:gd name="T13" fmla="*/ 22 h 22"/>
                <a:gd name="T14" fmla="*/ 16 w 16"/>
                <a:gd name="T15" fmla="*/ 2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" h="22">
                  <a:moveTo>
                    <a:pt x="16" y="20"/>
                  </a:moveTo>
                  <a:lnTo>
                    <a:pt x="16" y="14"/>
                  </a:lnTo>
                  <a:lnTo>
                    <a:pt x="6" y="0"/>
                  </a:lnTo>
                  <a:lnTo>
                    <a:pt x="0" y="6"/>
                  </a:lnTo>
                  <a:lnTo>
                    <a:pt x="2" y="14"/>
                  </a:lnTo>
                  <a:lnTo>
                    <a:pt x="4" y="22"/>
                  </a:lnTo>
                  <a:lnTo>
                    <a:pt x="14" y="22"/>
                  </a:lnTo>
                  <a:lnTo>
                    <a:pt x="16" y="20"/>
                  </a:lnTo>
                </a:path>
              </a:pathLst>
            </a:custGeom>
            <a:grpFill/>
            <a:ln w="6350" cap="flat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 Light" panose="020F0302020204030204" pitchFamily="34" charset="0"/>
                <a:sym typeface="Calibri Light" panose="020F0302020204030204" pitchFamily="34" charset="0"/>
              </a:endParaRPr>
            </a:p>
          </p:txBody>
        </p:sp>
        <p:sp>
          <p:nvSpPr>
            <p:cNvPr id="79" name="Freeform 36">
              <a:extLst>
                <a:ext uri="{FF2B5EF4-FFF2-40B4-BE49-F238E27FC236}">
                  <a16:creationId xmlns:a16="http://schemas.microsoft.com/office/drawing/2014/main" id="{5968CA22-B4B2-7F4B-BC01-F2DE3D846D29}"/>
                </a:ext>
              </a:extLst>
            </p:cNvPr>
            <p:cNvSpPr>
              <a:spLocks/>
            </p:cNvSpPr>
            <p:nvPr/>
          </p:nvSpPr>
          <p:spPr bwMode="gray">
            <a:xfrm>
              <a:off x="2290628" y="2011513"/>
              <a:ext cx="11109" cy="6348"/>
            </a:xfrm>
            <a:custGeom>
              <a:avLst/>
              <a:gdLst>
                <a:gd name="T0" fmla="*/ 14 w 14"/>
                <a:gd name="T1" fmla="*/ 4 h 8"/>
                <a:gd name="T2" fmla="*/ 8 w 14"/>
                <a:gd name="T3" fmla="*/ 0 h 8"/>
                <a:gd name="T4" fmla="*/ 0 w 14"/>
                <a:gd name="T5" fmla="*/ 2 h 8"/>
                <a:gd name="T6" fmla="*/ 6 w 14"/>
                <a:gd name="T7" fmla="*/ 8 h 8"/>
                <a:gd name="T8" fmla="*/ 14 w 14"/>
                <a:gd name="T9" fmla="*/ 6 h 8"/>
                <a:gd name="T10" fmla="*/ 14 w 14"/>
                <a:gd name="T11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8">
                  <a:moveTo>
                    <a:pt x="14" y="4"/>
                  </a:moveTo>
                  <a:lnTo>
                    <a:pt x="8" y="0"/>
                  </a:lnTo>
                  <a:lnTo>
                    <a:pt x="0" y="2"/>
                  </a:lnTo>
                  <a:lnTo>
                    <a:pt x="6" y="8"/>
                  </a:lnTo>
                  <a:lnTo>
                    <a:pt x="14" y="6"/>
                  </a:lnTo>
                  <a:lnTo>
                    <a:pt x="14" y="4"/>
                  </a:lnTo>
                </a:path>
              </a:pathLst>
            </a:custGeom>
            <a:grpFill/>
            <a:ln w="6350" cap="flat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 Light" panose="020F0302020204030204" pitchFamily="34" charset="0"/>
                <a:sym typeface="Calibri Light" panose="020F0302020204030204" pitchFamily="34" charset="0"/>
              </a:endParaRPr>
            </a:p>
          </p:txBody>
        </p:sp>
        <p:sp>
          <p:nvSpPr>
            <p:cNvPr id="80" name="Freeform 37">
              <a:extLst>
                <a:ext uri="{FF2B5EF4-FFF2-40B4-BE49-F238E27FC236}">
                  <a16:creationId xmlns:a16="http://schemas.microsoft.com/office/drawing/2014/main" id="{18EF35FB-F0EF-BE44-9A18-0BB085B9BFAE}"/>
                </a:ext>
              </a:extLst>
            </p:cNvPr>
            <p:cNvSpPr>
              <a:spLocks/>
            </p:cNvSpPr>
            <p:nvPr/>
          </p:nvSpPr>
          <p:spPr bwMode="gray">
            <a:xfrm>
              <a:off x="2104949" y="1948033"/>
              <a:ext cx="338031" cy="253920"/>
            </a:xfrm>
            <a:custGeom>
              <a:avLst/>
              <a:gdLst>
                <a:gd name="T0" fmla="*/ 44 w 426"/>
                <a:gd name="T1" fmla="*/ 292 h 320"/>
                <a:gd name="T2" fmla="*/ 72 w 426"/>
                <a:gd name="T3" fmla="*/ 280 h 320"/>
                <a:gd name="T4" fmla="*/ 90 w 426"/>
                <a:gd name="T5" fmla="*/ 276 h 320"/>
                <a:gd name="T6" fmla="*/ 114 w 426"/>
                <a:gd name="T7" fmla="*/ 280 h 320"/>
                <a:gd name="T8" fmla="*/ 120 w 426"/>
                <a:gd name="T9" fmla="*/ 252 h 320"/>
                <a:gd name="T10" fmla="*/ 148 w 426"/>
                <a:gd name="T11" fmla="*/ 258 h 320"/>
                <a:gd name="T12" fmla="*/ 162 w 426"/>
                <a:gd name="T13" fmla="*/ 244 h 320"/>
                <a:gd name="T14" fmla="*/ 178 w 426"/>
                <a:gd name="T15" fmla="*/ 202 h 320"/>
                <a:gd name="T16" fmla="*/ 192 w 426"/>
                <a:gd name="T17" fmla="*/ 194 h 320"/>
                <a:gd name="T18" fmla="*/ 220 w 426"/>
                <a:gd name="T19" fmla="*/ 212 h 320"/>
                <a:gd name="T20" fmla="*/ 222 w 426"/>
                <a:gd name="T21" fmla="*/ 230 h 320"/>
                <a:gd name="T22" fmla="*/ 234 w 426"/>
                <a:gd name="T23" fmla="*/ 236 h 320"/>
                <a:gd name="T24" fmla="*/ 230 w 426"/>
                <a:gd name="T25" fmla="*/ 260 h 320"/>
                <a:gd name="T26" fmla="*/ 228 w 426"/>
                <a:gd name="T27" fmla="*/ 294 h 320"/>
                <a:gd name="T28" fmla="*/ 244 w 426"/>
                <a:gd name="T29" fmla="*/ 320 h 320"/>
                <a:gd name="T30" fmla="*/ 298 w 426"/>
                <a:gd name="T31" fmla="*/ 294 h 320"/>
                <a:gd name="T32" fmla="*/ 314 w 426"/>
                <a:gd name="T33" fmla="*/ 278 h 320"/>
                <a:gd name="T34" fmla="*/ 340 w 426"/>
                <a:gd name="T35" fmla="*/ 264 h 320"/>
                <a:gd name="T36" fmla="*/ 356 w 426"/>
                <a:gd name="T37" fmla="*/ 266 h 320"/>
                <a:gd name="T38" fmla="*/ 370 w 426"/>
                <a:gd name="T39" fmla="*/ 274 h 320"/>
                <a:gd name="T40" fmla="*/ 396 w 426"/>
                <a:gd name="T41" fmla="*/ 268 h 320"/>
                <a:gd name="T42" fmla="*/ 418 w 426"/>
                <a:gd name="T43" fmla="*/ 274 h 320"/>
                <a:gd name="T44" fmla="*/ 426 w 426"/>
                <a:gd name="T45" fmla="*/ 278 h 320"/>
                <a:gd name="T46" fmla="*/ 406 w 426"/>
                <a:gd name="T47" fmla="*/ 186 h 320"/>
                <a:gd name="T48" fmla="*/ 352 w 426"/>
                <a:gd name="T49" fmla="*/ 166 h 320"/>
                <a:gd name="T50" fmla="*/ 340 w 426"/>
                <a:gd name="T51" fmla="*/ 124 h 320"/>
                <a:gd name="T52" fmla="*/ 286 w 426"/>
                <a:gd name="T53" fmla="*/ 126 h 320"/>
                <a:gd name="T54" fmla="*/ 244 w 426"/>
                <a:gd name="T55" fmla="*/ 114 h 320"/>
                <a:gd name="T56" fmla="*/ 188 w 426"/>
                <a:gd name="T57" fmla="*/ 118 h 320"/>
                <a:gd name="T58" fmla="*/ 142 w 426"/>
                <a:gd name="T59" fmla="*/ 112 h 320"/>
                <a:gd name="T60" fmla="*/ 104 w 426"/>
                <a:gd name="T61" fmla="*/ 104 h 320"/>
                <a:gd name="T62" fmla="*/ 128 w 426"/>
                <a:gd name="T63" fmla="*/ 70 h 320"/>
                <a:gd name="T64" fmla="*/ 174 w 426"/>
                <a:gd name="T65" fmla="*/ 80 h 320"/>
                <a:gd name="T66" fmla="*/ 198 w 426"/>
                <a:gd name="T67" fmla="*/ 58 h 320"/>
                <a:gd name="T68" fmla="*/ 176 w 426"/>
                <a:gd name="T69" fmla="*/ 56 h 320"/>
                <a:gd name="T70" fmla="*/ 188 w 426"/>
                <a:gd name="T71" fmla="*/ 24 h 320"/>
                <a:gd name="T72" fmla="*/ 172 w 426"/>
                <a:gd name="T73" fmla="*/ 0 h 320"/>
                <a:gd name="T74" fmla="*/ 132 w 426"/>
                <a:gd name="T75" fmla="*/ 28 h 320"/>
                <a:gd name="T76" fmla="*/ 110 w 426"/>
                <a:gd name="T77" fmla="*/ 36 h 320"/>
                <a:gd name="T78" fmla="*/ 106 w 426"/>
                <a:gd name="T79" fmla="*/ 64 h 320"/>
                <a:gd name="T80" fmla="*/ 76 w 426"/>
                <a:gd name="T81" fmla="*/ 84 h 320"/>
                <a:gd name="T82" fmla="*/ 32 w 426"/>
                <a:gd name="T83" fmla="*/ 110 h 320"/>
                <a:gd name="T84" fmla="*/ 4 w 426"/>
                <a:gd name="T85" fmla="*/ 116 h 320"/>
                <a:gd name="T86" fmla="*/ 12 w 426"/>
                <a:gd name="T87" fmla="*/ 140 h 320"/>
                <a:gd name="T88" fmla="*/ 40 w 426"/>
                <a:gd name="T89" fmla="*/ 152 h 320"/>
                <a:gd name="T90" fmla="*/ 40 w 426"/>
                <a:gd name="T91" fmla="*/ 192 h 320"/>
                <a:gd name="T92" fmla="*/ 52 w 426"/>
                <a:gd name="T93" fmla="*/ 218 h 320"/>
                <a:gd name="T94" fmla="*/ 28 w 426"/>
                <a:gd name="T95" fmla="*/ 246 h 320"/>
                <a:gd name="T96" fmla="*/ 18 w 426"/>
                <a:gd name="T97" fmla="*/ 276 h 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26" h="320">
                  <a:moveTo>
                    <a:pt x="18" y="276"/>
                  </a:moveTo>
                  <a:lnTo>
                    <a:pt x="24" y="280"/>
                  </a:lnTo>
                  <a:lnTo>
                    <a:pt x="36" y="296"/>
                  </a:lnTo>
                  <a:lnTo>
                    <a:pt x="44" y="292"/>
                  </a:lnTo>
                  <a:lnTo>
                    <a:pt x="52" y="292"/>
                  </a:lnTo>
                  <a:lnTo>
                    <a:pt x="52" y="288"/>
                  </a:lnTo>
                  <a:lnTo>
                    <a:pt x="66" y="280"/>
                  </a:lnTo>
                  <a:lnTo>
                    <a:pt x="72" y="280"/>
                  </a:lnTo>
                  <a:lnTo>
                    <a:pt x="76" y="280"/>
                  </a:lnTo>
                  <a:lnTo>
                    <a:pt x="80" y="278"/>
                  </a:lnTo>
                  <a:lnTo>
                    <a:pt x="86" y="274"/>
                  </a:lnTo>
                  <a:lnTo>
                    <a:pt x="90" y="276"/>
                  </a:lnTo>
                  <a:lnTo>
                    <a:pt x="94" y="280"/>
                  </a:lnTo>
                  <a:lnTo>
                    <a:pt x="108" y="286"/>
                  </a:lnTo>
                  <a:lnTo>
                    <a:pt x="112" y="282"/>
                  </a:lnTo>
                  <a:lnTo>
                    <a:pt x="114" y="280"/>
                  </a:lnTo>
                  <a:lnTo>
                    <a:pt x="114" y="276"/>
                  </a:lnTo>
                  <a:lnTo>
                    <a:pt x="112" y="272"/>
                  </a:lnTo>
                  <a:lnTo>
                    <a:pt x="110" y="264"/>
                  </a:lnTo>
                  <a:lnTo>
                    <a:pt x="120" y="252"/>
                  </a:lnTo>
                  <a:lnTo>
                    <a:pt x="124" y="252"/>
                  </a:lnTo>
                  <a:lnTo>
                    <a:pt x="130" y="254"/>
                  </a:lnTo>
                  <a:lnTo>
                    <a:pt x="138" y="252"/>
                  </a:lnTo>
                  <a:lnTo>
                    <a:pt x="148" y="258"/>
                  </a:lnTo>
                  <a:lnTo>
                    <a:pt x="152" y="258"/>
                  </a:lnTo>
                  <a:lnTo>
                    <a:pt x="154" y="256"/>
                  </a:lnTo>
                  <a:lnTo>
                    <a:pt x="162" y="248"/>
                  </a:lnTo>
                  <a:lnTo>
                    <a:pt x="162" y="244"/>
                  </a:lnTo>
                  <a:lnTo>
                    <a:pt x="156" y="238"/>
                  </a:lnTo>
                  <a:lnTo>
                    <a:pt x="158" y="232"/>
                  </a:lnTo>
                  <a:lnTo>
                    <a:pt x="168" y="218"/>
                  </a:lnTo>
                  <a:lnTo>
                    <a:pt x="178" y="202"/>
                  </a:lnTo>
                  <a:lnTo>
                    <a:pt x="182" y="200"/>
                  </a:lnTo>
                  <a:lnTo>
                    <a:pt x="184" y="194"/>
                  </a:lnTo>
                  <a:lnTo>
                    <a:pt x="186" y="194"/>
                  </a:lnTo>
                  <a:lnTo>
                    <a:pt x="192" y="194"/>
                  </a:lnTo>
                  <a:lnTo>
                    <a:pt x="198" y="192"/>
                  </a:lnTo>
                  <a:lnTo>
                    <a:pt x="208" y="194"/>
                  </a:lnTo>
                  <a:lnTo>
                    <a:pt x="220" y="206"/>
                  </a:lnTo>
                  <a:lnTo>
                    <a:pt x="220" y="212"/>
                  </a:lnTo>
                  <a:lnTo>
                    <a:pt x="216" y="220"/>
                  </a:lnTo>
                  <a:lnTo>
                    <a:pt x="216" y="226"/>
                  </a:lnTo>
                  <a:lnTo>
                    <a:pt x="218" y="228"/>
                  </a:lnTo>
                  <a:lnTo>
                    <a:pt x="222" y="230"/>
                  </a:lnTo>
                  <a:lnTo>
                    <a:pt x="228" y="230"/>
                  </a:lnTo>
                  <a:lnTo>
                    <a:pt x="232" y="230"/>
                  </a:lnTo>
                  <a:lnTo>
                    <a:pt x="232" y="232"/>
                  </a:lnTo>
                  <a:lnTo>
                    <a:pt x="234" y="236"/>
                  </a:lnTo>
                  <a:lnTo>
                    <a:pt x="230" y="240"/>
                  </a:lnTo>
                  <a:lnTo>
                    <a:pt x="230" y="244"/>
                  </a:lnTo>
                  <a:lnTo>
                    <a:pt x="232" y="254"/>
                  </a:lnTo>
                  <a:lnTo>
                    <a:pt x="230" y="260"/>
                  </a:lnTo>
                  <a:lnTo>
                    <a:pt x="228" y="266"/>
                  </a:lnTo>
                  <a:lnTo>
                    <a:pt x="228" y="276"/>
                  </a:lnTo>
                  <a:lnTo>
                    <a:pt x="224" y="284"/>
                  </a:lnTo>
                  <a:lnTo>
                    <a:pt x="228" y="294"/>
                  </a:lnTo>
                  <a:lnTo>
                    <a:pt x="234" y="306"/>
                  </a:lnTo>
                  <a:lnTo>
                    <a:pt x="238" y="316"/>
                  </a:lnTo>
                  <a:lnTo>
                    <a:pt x="240" y="318"/>
                  </a:lnTo>
                  <a:lnTo>
                    <a:pt x="244" y="320"/>
                  </a:lnTo>
                  <a:lnTo>
                    <a:pt x="250" y="316"/>
                  </a:lnTo>
                  <a:lnTo>
                    <a:pt x="264" y="308"/>
                  </a:lnTo>
                  <a:lnTo>
                    <a:pt x="276" y="298"/>
                  </a:lnTo>
                  <a:lnTo>
                    <a:pt x="298" y="294"/>
                  </a:lnTo>
                  <a:lnTo>
                    <a:pt x="300" y="292"/>
                  </a:lnTo>
                  <a:lnTo>
                    <a:pt x="304" y="284"/>
                  </a:lnTo>
                  <a:lnTo>
                    <a:pt x="312" y="280"/>
                  </a:lnTo>
                  <a:lnTo>
                    <a:pt x="314" y="278"/>
                  </a:lnTo>
                  <a:lnTo>
                    <a:pt x="318" y="278"/>
                  </a:lnTo>
                  <a:lnTo>
                    <a:pt x="328" y="270"/>
                  </a:lnTo>
                  <a:lnTo>
                    <a:pt x="332" y="268"/>
                  </a:lnTo>
                  <a:lnTo>
                    <a:pt x="340" y="264"/>
                  </a:lnTo>
                  <a:lnTo>
                    <a:pt x="346" y="264"/>
                  </a:lnTo>
                  <a:lnTo>
                    <a:pt x="350" y="266"/>
                  </a:lnTo>
                  <a:lnTo>
                    <a:pt x="352" y="266"/>
                  </a:lnTo>
                  <a:lnTo>
                    <a:pt x="356" y="266"/>
                  </a:lnTo>
                  <a:lnTo>
                    <a:pt x="358" y="276"/>
                  </a:lnTo>
                  <a:lnTo>
                    <a:pt x="360" y="280"/>
                  </a:lnTo>
                  <a:lnTo>
                    <a:pt x="364" y="280"/>
                  </a:lnTo>
                  <a:lnTo>
                    <a:pt x="370" y="274"/>
                  </a:lnTo>
                  <a:lnTo>
                    <a:pt x="372" y="274"/>
                  </a:lnTo>
                  <a:lnTo>
                    <a:pt x="374" y="274"/>
                  </a:lnTo>
                  <a:lnTo>
                    <a:pt x="386" y="268"/>
                  </a:lnTo>
                  <a:lnTo>
                    <a:pt x="396" y="268"/>
                  </a:lnTo>
                  <a:lnTo>
                    <a:pt x="404" y="268"/>
                  </a:lnTo>
                  <a:lnTo>
                    <a:pt x="410" y="270"/>
                  </a:lnTo>
                  <a:lnTo>
                    <a:pt x="416" y="270"/>
                  </a:lnTo>
                  <a:lnTo>
                    <a:pt x="418" y="274"/>
                  </a:lnTo>
                  <a:lnTo>
                    <a:pt x="418" y="278"/>
                  </a:lnTo>
                  <a:lnTo>
                    <a:pt x="414" y="278"/>
                  </a:lnTo>
                  <a:lnTo>
                    <a:pt x="422" y="280"/>
                  </a:lnTo>
                  <a:lnTo>
                    <a:pt x="426" y="278"/>
                  </a:lnTo>
                  <a:lnTo>
                    <a:pt x="426" y="242"/>
                  </a:lnTo>
                  <a:lnTo>
                    <a:pt x="414" y="218"/>
                  </a:lnTo>
                  <a:lnTo>
                    <a:pt x="414" y="198"/>
                  </a:lnTo>
                  <a:lnTo>
                    <a:pt x="406" y="186"/>
                  </a:lnTo>
                  <a:lnTo>
                    <a:pt x="388" y="184"/>
                  </a:lnTo>
                  <a:lnTo>
                    <a:pt x="368" y="190"/>
                  </a:lnTo>
                  <a:lnTo>
                    <a:pt x="356" y="184"/>
                  </a:lnTo>
                  <a:lnTo>
                    <a:pt x="352" y="166"/>
                  </a:lnTo>
                  <a:lnTo>
                    <a:pt x="350" y="146"/>
                  </a:lnTo>
                  <a:lnTo>
                    <a:pt x="362" y="112"/>
                  </a:lnTo>
                  <a:lnTo>
                    <a:pt x="342" y="108"/>
                  </a:lnTo>
                  <a:lnTo>
                    <a:pt x="340" y="124"/>
                  </a:lnTo>
                  <a:lnTo>
                    <a:pt x="330" y="124"/>
                  </a:lnTo>
                  <a:lnTo>
                    <a:pt x="320" y="126"/>
                  </a:lnTo>
                  <a:lnTo>
                    <a:pt x="304" y="122"/>
                  </a:lnTo>
                  <a:lnTo>
                    <a:pt x="286" y="126"/>
                  </a:lnTo>
                  <a:lnTo>
                    <a:pt x="272" y="132"/>
                  </a:lnTo>
                  <a:lnTo>
                    <a:pt x="264" y="130"/>
                  </a:lnTo>
                  <a:lnTo>
                    <a:pt x="248" y="130"/>
                  </a:lnTo>
                  <a:lnTo>
                    <a:pt x="244" y="114"/>
                  </a:lnTo>
                  <a:lnTo>
                    <a:pt x="234" y="114"/>
                  </a:lnTo>
                  <a:lnTo>
                    <a:pt x="228" y="110"/>
                  </a:lnTo>
                  <a:lnTo>
                    <a:pt x="196" y="120"/>
                  </a:lnTo>
                  <a:lnTo>
                    <a:pt x="188" y="118"/>
                  </a:lnTo>
                  <a:lnTo>
                    <a:pt x="182" y="112"/>
                  </a:lnTo>
                  <a:lnTo>
                    <a:pt x="174" y="108"/>
                  </a:lnTo>
                  <a:lnTo>
                    <a:pt x="166" y="108"/>
                  </a:lnTo>
                  <a:lnTo>
                    <a:pt x="142" y="112"/>
                  </a:lnTo>
                  <a:lnTo>
                    <a:pt x="126" y="108"/>
                  </a:lnTo>
                  <a:lnTo>
                    <a:pt x="118" y="112"/>
                  </a:lnTo>
                  <a:lnTo>
                    <a:pt x="110" y="112"/>
                  </a:lnTo>
                  <a:lnTo>
                    <a:pt x="104" y="104"/>
                  </a:lnTo>
                  <a:lnTo>
                    <a:pt x="104" y="88"/>
                  </a:lnTo>
                  <a:lnTo>
                    <a:pt x="104" y="80"/>
                  </a:lnTo>
                  <a:lnTo>
                    <a:pt x="120" y="74"/>
                  </a:lnTo>
                  <a:lnTo>
                    <a:pt x="128" y="70"/>
                  </a:lnTo>
                  <a:lnTo>
                    <a:pt x="136" y="72"/>
                  </a:lnTo>
                  <a:lnTo>
                    <a:pt x="152" y="70"/>
                  </a:lnTo>
                  <a:lnTo>
                    <a:pt x="160" y="70"/>
                  </a:lnTo>
                  <a:lnTo>
                    <a:pt x="174" y="80"/>
                  </a:lnTo>
                  <a:lnTo>
                    <a:pt x="182" y="76"/>
                  </a:lnTo>
                  <a:lnTo>
                    <a:pt x="188" y="70"/>
                  </a:lnTo>
                  <a:lnTo>
                    <a:pt x="196" y="66"/>
                  </a:lnTo>
                  <a:lnTo>
                    <a:pt x="198" y="58"/>
                  </a:lnTo>
                  <a:lnTo>
                    <a:pt x="194" y="58"/>
                  </a:lnTo>
                  <a:lnTo>
                    <a:pt x="188" y="62"/>
                  </a:lnTo>
                  <a:lnTo>
                    <a:pt x="178" y="62"/>
                  </a:lnTo>
                  <a:lnTo>
                    <a:pt x="176" y="56"/>
                  </a:lnTo>
                  <a:lnTo>
                    <a:pt x="170" y="40"/>
                  </a:lnTo>
                  <a:lnTo>
                    <a:pt x="176" y="34"/>
                  </a:lnTo>
                  <a:lnTo>
                    <a:pt x="184" y="30"/>
                  </a:lnTo>
                  <a:lnTo>
                    <a:pt x="188" y="24"/>
                  </a:lnTo>
                  <a:lnTo>
                    <a:pt x="186" y="16"/>
                  </a:lnTo>
                  <a:lnTo>
                    <a:pt x="180" y="8"/>
                  </a:lnTo>
                  <a:lnTo>
                    <a:pt x="180" y="2"/>
                  </a:lnTo>
                  <a:lnTo>
                    <a:pt x="172" y="0"/>
                  </a:lnTo>
                  <a:lnTo>
                    <a:pt x="166" y="6"/>
                  </a:lnTo>
                  <a:lnTo>
                    <a:pt x="162" y="14"/>
                  </a:lnTo>
                  <a:lnTo>
                    <a:pt x="148" y="20"/>
                  </a:lnTo>
                  <a:lnTo>
                    <a:pt x="132" y="28"/>
                  </a:lnTo>
                  <a:lnTo>
                    <a:pt x="124" y="30"/>
                  </a:lnTo>
                  <a:lnTo>
                    <a:pt x="118" y="24"/>
                  </a:lnTo>
                  <a:lnTo>
                    <a:pt x="112" y="28"/>
                  </a:lnTo>
                  <a:lnTo>
                    <a:pt x="110" y="36"/>
                  </a:lnTo>
                  <a:lnTo>
                    <a:pt x="104" y="42"/>
                  </a:lnTo>
                  <a:lnTo>
                    <a:pt x="108" y="48"/>
                  </a:lnTo>
                  <a:lnTo>
                    <a:pt x="108" y="56"/>
                  </a:lnTo>
                  <a:lnTo>
                    <a:pt x="106" y="64"/>
                  </a:lnTo>
                  <a:lnTo>
                    <a:pt x="100" y="70"/>
                  </a:lnTo>
                  <a:lnTo>
                    <a:pt x="84" y="72"/>
                  </a:lnTo>
                  <a:lnTo>
                    <a:pt x="76" y="76"/>
                  </a:lnTo>
                  <a:lnTo>
                    <a:pt x="76" y="84"/>
                  </a:lnTo>
                  <a:lnTo>
                    <a:pt x="64" y="108"/>
                  </a:lnTo>
                  <a:lnTo>
                    <a:pt x="56" y="110"/>
                  </a:lnTo>
                  <a:lnTo>
                    <a:pt x="40" y="112"/>
                  </a:lnTo>
                  <a:lnTo>
                    <a:pt x="32" y="110"/>
                  </a:lnTo>
                  <a:lnTo>
                    <a:pt x="26" y="104"/>
                  </a:lnTo>
                  <a:lnTo>
                    <a:pt x="16" y="106"/>
                  </a:lnTo>
                  <a:lnTo>
                    <a:pt x="10" y="108"/>
                  </a:lnTo>
                  <a:lnTo>
                    <a:pt x="4" y="116"/>
                  </a:lnTo>
                  <a:lnTo>
                    <a:pt x="6" y="124"/>
                  </a:lnTo>
                  <a:lnTo>
                    <a:pt x="0" y="128"/>
                  </a:lnTo>
                  <a:lnTo>
                    <a:pt x="6" y="134"/>
                  </a:lnTo>
                  <a:lnTo>
                    <a:pt x="12" y="140"/>
                  </a:lnTo>
                  <a:lnTo>
                    <a:pt x="16" y="148"/>
                  </a:lnTo>
                  <a:lnTo>
                    <a:pt x="24" y="150"/>
                  </a:lnTo>
                  <a:lnTo>
                    <a:pt x="32" y="148"/>
                  </a:lnTo>
                  <a:lnTo>
                    <a:pt x="40" y="152"/>
                  </a:lnTo>
                  <a:lnTo>
                    <a:pt x="42" y="160"/>
                  </a:lnTo>
                  <a:lnTo>
                    <a:pt x="40" y="168"/>
                  </a:lnTo>
                  <a:lnTo>
                    <a:pt x="36" y="176"/>
                  </a:lnTo>
                  <a:lnTo>
                    <a:pt x="40" y="192"/>
                  </a:lnTo>
                  <a:lnTo>
                    <a:pt x="46" y="198"/>
                  </a:lnTo>
                  <a:lnTo>
                    <a:pt x="52" y="204"/>
                  </a:lnTo>
                  <a:lnTo>
                    <a:pt x="54" y="210"/>
                  </a:lnTo>
                  <a:lnTo>
                    <a:pt x="52" y="218"/>
                  </a:lnTo>
                  <a:lnTo>
                    <a:pt x="46" y="224"/>
                  </a:lnTo>
                  <a:lnTo>
                    <a:pt x="40" y="228"/>
                  </a:lnTo>
                  <a:lnTo>
                    <a:pt x="36" y="234"/>
                  </a:lnTo>
                  <a:lnTo>
                    <a:pt x="28" y="246"/>
                  </a:lnTo>
                  <a:lnTo>
                    <a:pt x="20" y="260"/>
                  </a:lnTo>
                  <a:lnTo>
                    <a:pt x="22" y="266"/>
                  </a:lnTo>
                  <a:lnTo>
                    <a:pt x="22" y="274"/>
                  </a:lnTo>
                  <a:lnTo>
                    <a:pt x="18" y="276"/>
                  </a:lnTo>
                </a:path>
              </a:pathLst>
            </a:custGeom>
            <a:grpFill/>
            <a:ln w="6350" cap="flat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 Light" panose="020F0302020204030204" pitchFamily="34" charset="0"/>
                <a:sym typeface="Calibri Light" panose="020F0302020204030204" pitchFamily="34" charset="0"/>
              </a:endParaRPr>
            </a:p>
          </p:txBody>
        </p:sp>
        <p:sp>
          <p:nvSpPr>
            <p:cNvPr id="81" name="Freeform 38">
              <a:extLst>
                <a:ext uri="{FF2B5EF4-FFF2-40B4-BE49-F238E27FC236}">
                  <a16:creationId xmlns:a16="http://schemas.microsoft.com/office/drawing/2014/main" id="{F10B5A05-BAE9-D14B-A252-CD60AB3A8EC3}"/>
                </a:ext>
              </a:extLst>
            </p:cNvPr>
            <p:cNvSpPr>
              <a:spLocks/>
            </p:cNvSpPr>
            <p:nvPr/>
          </p:nvSpPr>
          <p:spPr bwMode="gray">
            <a:xfrm>
              <a:off x="3100792" y="1514782"/>
              <a:ext cx="1323558" cy="404685"/>
            </a:xfrm>
            <a:custGeom>
              <a:avLst/>
              <a:gdLst>
                <a:gd name="T0" fmla="*/ 1648 w 1668"/>
                <a:gd name="T1" fmla="*/ 54 h 510"/>
                <a:gd name="T2" fmla="*/ 1652 w 1668"/>
                <a:gd name="T3" fmla="*/ 80 h 510"/>
                <a:gd name="T4" fmla="*/ 1666 w 1668"/>
                <a:gd name="T5" fmla="*/ 98 h 510"/>
                <a:gd name="T6" fmla="*/ 1658 w 1668"/>
                <a:gd name="T7" fmla="*/ 116 h 510"/>
                <a:gd name="T8" fmla="*/ 1619 w 1668"/>
                <a:gd name="T9" fmla="*/ 110 h 510"/>
                <a:gd name="T10" fmla="*/ 1569 w 1668"/>
                <a:gd name="T11" fmla="*/ 118 h 510"/>
                <a:gd name="T12" fmla="*/ 1521 w 1668"/>
                <a:gd name="T13" fmla="*/ 122 h 510"/>
                <a:gd name="T14" fmla="*/ 1453 w 1668"/>
                <a:gd name="T15" fmla="*/ 194 h 510"/>
                <a:gd name="T16" fmla="*/ 1427 w 1668"/>
                <a:gd name="T17" fmla="*/ 208 h 510"/>
                <a:gd name="T18" fmla="*/ 1403 w 1668"/>
                <a:gd name="T19" fmla="*/ 208 h 510"/>
                <a:gd name="T20" fmla="*/ 1363 w 1668"/>
                <a:gd name="T21" fmla="*/ 250 h 510"/>
                <a:gd name="T22" fmla="*/ 1317 w 1668"/>
                <a:gd name="T23" fmla="*/ 268 h 510"/>
                <a:gd name="T24" fmla="*/ 1283 w 1668"/>
                <a:gd name="T25" fmla="*/ 250 h 510"/>
                <a:gd name="T26" fmla="*/ 1245 w 1668"/>
                <a:gd name="T27" fmla="*/ 252 h 510"/>
                <a:gd name="T28" fmla="*/ 1223 w 1668"/>
                <a:gd name="T29" fmla="*/ 288 h 510"/>
                <a:gd name="T30" fmla="*/ 1243 w 1668"/>
                <a:gd name="T31" fmla="*/ 334 h 510"/>
                <a:gd name="T32" fmla="*/ 1187 w 1668"/>
                <a:gd name="T33" fmla="*/ 398 h 510"/>
                <a:gd name="T34" fmla="*/ 1155 w 1668"/>
                <a:gd name="T35" fmla="*/ 428 h 510"/>
                <a:gd name="T36" fmla="*/ 1111 w 1668"/>
                <a:gd name="T37" fmla="*/ 448 h 510"/>
                <a:gd name="T38" fmla="*/ 1077 w 1668"/>
                <a:gd name="T39" fmla="*/ 452 h 510"/>
                <a:gd name="T40" fmla="*/ 1031 w 1668"/>
                <a:gd name="T41" fmla="*/ 450 h 510"/>
                <a:gd name="T42" fmla="*/ 987 w 1668"/>
                <a:gd name="T43" fmla="*/ 456 h 510"/>
                <a:gd name="T44" fmla="*/ 937 w 1668"/>
                <a:gd name="T45" fmla="*/ 466 h 510"/>
                <a:gd name="T46" fmla="*/ 919 w 1668"/>
                <a:gd name="T47" fmla="*/ 480 h 510"/>
                <a:gd name="T48" fmla="*/ 875 w 1668"/>
                <a:gd name="T49" fmla="*/ 494 h 510"/>
                <a:gd name="T50" fmla="*/ 845 w 1668"/>
                <a:gd name="T51" fmla="*/ 510 h 510"/>
                <a:gd name="T52" fmla="*/ 821 w 1668"/>
                <a:gd name="T53" fmla="*/ 498 h 510"/>
                <a:gd name="T54" fmla="*/ 787 w 1668"/>
                <a:gd name="T55" fmla="*/ 494 h 510"/>
                <a:gd name="T56" fmla="*/ 745 w 1668"/>
                <a:gd name="T57" fmla="*/ 476 h 510"/>
                <a:gd name="T58" fmla="*/ 689 w 1668"/>
                <a:gd name="T59" fmla="*/ 456 h 510"/>
                <a:gd name="T60" fmla="*/ 663 w 1668"/>
                <a:gd name="T61" fmla="*/ 432 h 510"/>
                <a:gd name="T62" fmla="*/ 619 w 1668"/>
                <a:gd name="T63" fmla="*/ 416 h 510"/>
                <a:gd name="T64" fmla="*/ 583 w 1668"/>
                <a:gd name="T65" fmla="*/ 416 h 510"/>
                <a:gd name="T66" fmla="*/ 410 w 1668"/>
                <a:gd name="T67" fmla="*/ 426 h 510"/>
                <a:gd name="T68" fmla="*/ 378 w 1668"/>
                <a:gd name="T69" fmla="*/ 406 h 510"/>
                <a:gd name="T70" fmla="*/ 352 w 1668"/>
                <a:gd name="T71" fmla="*/ 376 h 510"/>
                <a:gd name="T72" fmla="*/ 334 w 1668"/>
                <a:gd name="T73" fmla="*/ 334 h 510"/>
                <a:gd name="T74" fmla="*/ 310 w 1668"/>
                <a:gd name="T75" fmla="*/ 302 h 510"/>
                <a:gd name="T76" fmla="*/ 286 w 1668"/>
                <a:gd name="T77" fmla="*/ 290 h 510"/>
                <a:gd name="T78" fmla="*/ 236 w 1668"/>
                <a:gd name="T79" fmla="*/ 274 h 510"/>
                <a:gd name="T80" fmla="*/ 190 w 1668"/>
                <a:gd name="T81" fmla="*/ 254 h 510"/>
                <a:gd name="T82" fmla="*/ 166 w 1668"/>
                <a:gd name="T83" fmla="*/ 248 h 510"/>
                <a:gd name="T84" fmla="*/ 142 w 1668"/>
                <a:gd name="T85" fmla="*/ 252 h 510"/>
                <a:gd name="T86" fmla="*/ 76 w 1668"/>
                <a:gd name="T87" fmla="*/ 236 h 510"/>
                <a:gd name="T88" fmla="*/ 52 w 1668"/>
                <a:gd name="T89" fmla="*/ 224 h 510"/>
                <a:gd name="T90" fmla="*/ 62 w 1668"/>
                <a:gd name="T91" fmla="*/ 190 h 510"/>
                <a:gd name="T92" fmla="*/ 58 w 1668"/>
                <a:gd name="T93" fmla="*/ 152 h 510"/>
                <a:gd name="T94" fmla="*/ 46 w 1668"/>
                <a:gd name="T95" fmla="*/ 80 h 510"/>
                <a:gd name="T96" fmla="*/ 28 w 1668"/>
                <a:gd name="T97" fmla="*/ 40 h 510"/>
                <a:gd name="T98" fmla="*/ 0 w 1668"/>
                <a:gd name="T99" fmla="*/ 18 h 510"/>
                <a:gd name="T100" fmla="*/ 1449 w 1668"/>
                <a:gd name="T101" fmla="*/ 0 h 510"/>
                <a:gd name="T102" fmla="*/ 1457 w 1668"/>
                <a:gd name="T103" fmla="*/ 34 h 510"/>
                <a:gd name="T104" fmla="*/ 1525 w 1668"/>
                <a:gd name="T105" fmla="*/ 40 h 510"/>
                <a:gd name="T106" fmla="*/ 1571 w 1668"/>
                <a:gd name="T107" fmla="*/ 20 h 510"/>
                <a:gd name="T108" fmla="*/ 1617 w 1668"/>
                <a:gd name="T109" fmla="*/ 28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668" h="510">
                  <a:moveTo>
                    <a:pt x="1617" y="28"/>
                  </a:moveTo>
                  <a:lnTo>
                    <a:pt x="1648" y="54"/>
                  </a:lnTo>
                  <a:lnTo>
                    <a:pt x="1654" y="66"/>
                  </a:lnTo>
                  <a:lnTo>
                    <a:pt x="1652" y="80"/>
                  </a:lnTo>
                  <a:lnTo>
                    <a:pt x="1652" y="90"/>
                  </a:lnTo>
                  <a:lnTo>
                    <a:pt x="1666" y="98"/>
                  </a:lnTo>
                  <a:lnTo>
                    <a:pt x="1668" y="112"/>
                  </a:lnTo>
                  <a:lnTo>
                    <a:pt x="1658" y="116"/>
                  </a:lnTo>
                  <a:lnTo>
                    <a:pt x="1639" y="116"/>
                  </a:lnTo>
                  <a:lnTo>
                    <a:pt x="1619" y="110"/>
                  </a:lnTo>
                  <a:lnTo>
                    <a:pt x="1593" y="116"/>
                  </a:lnTo>
                  <a:lnTo>
                    <a:pt x="1569" y="118"/>
                  </a:lnTo>
                  <a:lnTo>
                    <a:pt x="1543" y="116"/>
                  </a:lnTo>
                  <a:lnTo>
                    <a:pt x="1521" y="122"/>
                  </a:lnTo>
                  <a:lnTo>
                    <a:pt x="1505" y="136"/>
                  </a:lnTo>
                  <a:lnTo>
                    <a:pt x="1453" y="194"/>
                  </a:lnTo>
                  <a:lnTo>
                    <a:pt x="1435" y="206"/>
                  </a:lnTo>
                  <a:lnTo>
                    <a:pt x="1427" y="208"/>
                  </a:lnTo>
                  <a:lnTo>
                    <a:pt x="1415" y="206"/>
                  </a:lnTo>
                  <a:lnTo>
                    <a:pt x="1403" y="208"/>
                  </a:lnTo>
                  <a:lnTo>
                    <a:pt x="1383" y="228"/>
                  </a:lnTo>
                  <a:lnTo>
                    <a:pt x="1363" y="250"/>
                  </a:lnTo>
                  <a:lnTo>
                    <a:pt x="1335" y="268"/>
                  </a:lnTo>
                  <a:lnTo>
                    <a:pt x="1317" y="268"/>
                  </a:lnTo>
                  <a:lnTo>
                    <a:pt x="1297" y="262"/>
                  </a:lnTo>
                  <a:lnTo>
                    <a:pt x="1283" y="250"/>
                  </a:lnTo>
                  <a:lnTo>
                    <a:pt x="1267" y="244"/>
                  </a:lnTo>
                  <a:lnTo>
                    <a:pt x="1245" y="252"/>
                  </a:lnTo>
                  <a:lnTo>
                    <a:pt x="1237" y="268"/>
                  </a:lnTo>
                  <a:lnTo>
                    <a:pt x="1223" y="288"/>
                  </a:lnTo>
                  <a:lnTo>
                    <a:pt x="1221" y="304"/>
                  </a:lnTo>
                  <a:lnTo>
                    <a:pt x="1243" y="334"/>
                  </a:lnTo>
                  <a:lnTo>
                    <a:pt x="1245" y="348"/>
                  </a:lnTo>
                  <a:lnTo>
                    <a:pt x="1187" y="398"/>
                  </a:lnTo>
                  <a:lnTo>
                    <a:pt x="1177" y="412"/>
                  </a:lnTo>
                  <a:lnTo>
                    <a:pt x="1155" y="428"/>
                  </a:lnTo>
                  <a:lnTo>
                    <a:pt x="1141" y="436"/>
                  </a:lnTo>
                  <a:lnTo>
                    <a:pt x="1111" y="448"/>
                  </a:lnTo>
                  <a:lnTo>
                    <a:pt x="1083" y="450"/>
                  </a:lnTo>
                  <a:lnTo>
                    <a:pt x="1077" y="452"/>
                  </a:lnTo>
                  <a:lnTo>
                    <a:pt x="1049" y="444"/>
                  </a:lnTo>
                  <a:lnTo>
                    <a:pt x="1031" y="450"/>
                  </a:lnTo>
                  <a:lnTo>
                    <a:pt x="1005" y="448"/>
                  </a:lnTo>
                  <a:lnTo>
                    <a:pt x="987" y="456"/>
                  </a:lnTo>
                  <a:lnTo>
                    <a:pt x="949" y="464"/>
                  </a:lnTo>
                  <a:lnTo>
                    <a:pt x="937" y="466"/>
                  </a:lnTo>
                  <a:lnTo>
                    <a:pt x="931" y="476"/>
                  </a:lnTo>
                  <a:lnTo>
                    <a:pt x="919" y="480"/>
                  </a:lnTo>
                  <a:lnTo>
                    <a:pt x="905" y="484"/>
                  </a:lnTo>
                  <a:lnTo>
                    <a:pt x="875" y="494"/>
                  </a:lnTo>
                  <a:lnTo>
                    <a:pt x="855" y="508"/>
                  </a:lnTo>
                  <a:lnTo>
                    <a:pt x="845" y="510"/>
                  </a:lnTo>
                  <a:lnTo>
                    <a:pt x="833" y="506"/>
                  </a:lnTo>
                  <a:lnTo>
                    <a:pt x="821" y="498"/>
                  </a:lnTo>
                  <a:lnTo>
                    <a:pt x="815" y="496"/>
                  </a:lnTo>
                  <a:lnTo>
                    <a:pt x="787" y="494"/>
                  </a:lnTo>
                  <a:lnTo>
                    <a:pt x="765" y="486"/>
                  </a:lnTo>
                  <a:lnTo>
                    <a:pt x="745" y="476"/>
                  </a:lnTo>
                  <a:lnTo>
                    <a:pt x="711" y="466"/>
                  </a:lnTo>
                  <a:lnTo>
                    <a:pt x="689" y="456"/>
                  </a:lnTo>
                  <a:lnTo>
                    <a:pt x="673" y="442"/>
                  </a:lnTo>
                  <a:lnTo>
                    <a:pt x="663" y="432"/>
                  </a:lnTo>
                  <a:lnTo>
                    <a:pt x="653" y="428"/>
                  </a:lnTo>
                  <a:lnTo>
                    <a:pt x="619" y="416"/>
                  </a:lnTo>
                  <a:lnTo>
                    <a:pt x="601" y="414"/>
                  </a:lnTo>
                  <a:lnTo>
                    <a:pt x="583" y="416"/>
                  </a:lnTo>
                  <a:lnTo>
                    <a:pt x="430" y="426"/>
                  </a:lnTo>
                  <a:lnTo>
                    <a:pt x="410" y="426"/>
                  </a:lnTo>
                  <a:lnTo>
                    <a:pt x="394" y="420"/>
                  </a:lnTo>
                  <a:lnTo>
                    <a:pt x="378" y="406"/>
                  </a:lnTo>
                  <a:lnTo>
                    <a:pt x="366" y="390"/>
                  </a:lnTo>
                  <a:lnTo>
                    <a:pt x="352" y="376"/>
                  </a:lnTo>
                  <a:lnTo>
                    <a:pt x="342" y="354"/>
                  </a:lnTo>
                  <a:lnTo>
                    <a:pt x="334" y="334"/>
                  </a:lnTo>
                  <a:lnTo>
                    <a:pt x="322" y="316"/>
                  </a:lnTo>
                  <a:lnTo>
                    <a:pt x="310" y="302"/>
                  </a:lnTo>
                  <a:lnTo>
                    <a:pt x="298" y="300"/>
                  </a:lnTo>
                  <a:lnTo>
                    <a:pt x="286" y="290"/>
                  </a:lnTo>
                  <a:lnTo>
                    <a:pt x="254" y="282"/>
                  </a:lnTo>
                  <a:lnTo>
                    <a:pt x="236" y="274"/>
                  </a:lnTo>
                  <a:lnTo>
                    <a:pt x="220" y="264"/>
                  </a:lnTo>
                  <a:lnTo>
                    <a:pt x="190" y="254"/>
                  </a:lnTo>
                  <a:lnTo>
                    <a:pt x="178" y="246"/>
                  </a:lnTo>
                  <a:lnTo>
                    <a:pt x="166" y="248"/>
                  </a:lnTo>
                  <a:lnTo>
                    <a:pt x="152" y="252"/>
                  </a:lnTo>
                  <a:lnTo>
                    <a:pt x="142" y="252"/>
                  </a:lnTo>
                  <a:lnTo>
                    <a:pt x="108" y="240"/>
                  </a:lnTo>
                  <a:lnTo>
                    <a:pt x="76" y="236"/>
                  </a:lnTo>
                  <a:lnTo>
                    <a:pt x="60" y="230"/>
                  </a:lnTo>
                  <a:lnTo>
                    <a:pt x="52" y="224"/>
                  </a:lnTo>
                  <a:lnTo>
                    <a:pt x="54" y="208"/>
                  </a:lnTo>
                  <a:lnTo>
                    <a:pt x="62" y="190"/>
                  </a:lnTo>
                  <a:lnTo>
                    <a:pt x="62" y="172"/>
                  </a:lnTo>
                  <a:lnTo>
                    <a:pt x="58" y="152"/>
                  </a:lnTo>
                  <a:lnTo>
                    <a:pt x="58" y="124"/>
                  </a:lnTo>
                  <a:lnTo>
                    <a:pt x="46" y="80"/>
                  </a:lnTo>
                  <a:lnTo>
                    <a:pt x="36" y="62"/>
                  </a:lnTo>
                  <a:lnTo>
                    <a:pt x="28" y="40"/>
                  </a:lnTo>
                  <a:lnTo>
                    <a:pt x="18" y="24"/>
                  </a:lnTo>
                  <a:lnTo>
                    <a:pt x="0" y="18"/>
                  </a:lnTo>
                  <a:lnTo>
                    <a:pt x="8" y="0"/>
                  </a:lnTo>
                  <a:lnTo>
                    <a:pt x="1449" y="0"/>
                  </a:lnTo>
                  <a:lnTo>
                    <a:pt x="1449" y="18"/>
                  </a:lnTo>
                  <a:lnTo>
                    <a:pt x="1457" y="34"/>
                  </a:lnTo>
                  <a:lnTo>
                    <a:pt x="1497" y="42"/>
                  </a:lnTo>
                  <a:lnTo>
                    <a:pt x="1525" y="40"/>
                  </a:lnTo>
                  <a:lnTo>
                    <a:pt x="1549" y="34"/>
                  </a:lnTo>
                  <a:lnTo>
                    <a:pt x="1571" y="20"/>
                  </a:lnTo>
                  <a:lnTo>
                    <a:pt x="1599" y="6"/>
                  </a:lnTo>
                  <a:lnTo>
                    <a:pt x="1617" y="28"/>
                  </a:lnTo>
                </a:path>
              </a:pathLst>
            </a:custGeom>
            <a:grpFill/>
            <a:ln w="6350" cap="flat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 Light" panose="020F0302020204030204" pitchFamily="34" charset="0"/>
                <a:sym typeface="Calibri Light" panose="020F0302020204030204" pitchFamily="34" charset="0"/>
              </a:endParaRPr>
            </a:p>
          </p:txBody>
        </p:sp>
        <p:sp>
          <p:nvSpPr>
            <p:cNvPr id="82" name="Freeform 39">
              <a:extLst>
                <a:ext uri="{FF2B5EF4-FFF2-40B4-BE49-F238E27FC236}">
                  <a16:creationId xmlns:a16="http://schemas.microsoft.com/office/drawing/2014/main" id="{74F2E98D-9407-F145-91A8-A7E989233C54}"/>
                </a:ext>
              </a:extLst>
            </p:cNvPr>
            <p:cNvSpPr>
              <a:spLocks/>
            </p:cNvSpPr>
            <p:nvPr/>
          </p:nvSpPr>
          <p:spPr bwMode="gray">
            <a:xfrm>
              <a:off x="4250573" y="1529065"/>
              <a:ext cx="95220" cy="19044"/>
            </a:xfrm>
            <a:custGeom>
              <a:avLst/>
              <a:gdLst>
                <a:gd name="T0" fmla="*/ 0 w 120"/>
                <a:gd name="T1" fmla="*/ 0 h 24"/>
                <a:gd name="T2" fmla="*/ 8 w 120"/>
                <a:gd name="T3" fmla="*/ 16 h 24"/>
                <a:gd name="T4" fmla="*/ 48 w 120"/>
                <a:gd name="T5" fmla="*/ 24 h 24"/>
                <a:gd name="T6" fmla="*/ 76 w 120"/>
                <a:gd name="T7" fmla="*/ 22 h 24"/>
                <a:gd name="T8" fmla="*/ 100 w 120"/>
                <a:gd name="T9" fmla="*/ 16 h 24"/>
                <a:gd name="T10" fmla="*/ 120 w 120"/>
                <a:gd name="T11" fmla="*/ 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0" h="24">
                  <a:moveTo>
                    <a:pt x="0" y="0"/>
                  </a:moveTo>
                  <a:lnTo>
                    <a:pt x="8" y="16"/>
                  </a:lnTo>
                  <a:lnTo>
                    <a:pt x="48" y="24"/>
                  </a:lnTo>
                  <a:lnTo>
                    <a:pt x="76" y="22"/>
                  </a:lnTo>
                  <a:lnTo>
                    <a:pt x="100" y="16"/>
                  </a:lnTo>
                  <a:lnTo>
                    <a:pt x="120" y="4"/>
                  </a:lnTo>
                </a:path>
              </a:pathLst>
            </a:custGeom>
            <a:grpFill/>
            <a:ln w="6350" cap="flat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 Light" panose="020F0302020204030204" pitchFamily="34" charset="0"/>
                <a:sym typeface="Calibri Light" panose="020F0302020204030204" pitchFamily="34" charset="0"/>
              </a:endParaRPr>
            </a:p>
          </p:txBody>
        </p:sp>
        <p:sp>
          <p:nvSpPr>
            <p:cNvPr id="83" name="Freeform 157">
              <a:extLst>
                <a:ext uri="{FF2B5EF4-FFF2-40B4-BE49-F238E27FC236}">
                  <a16:creationId xmlns:a16="http://schemas.microsoft.com/office/drawing/2014/main" id="{FDA97F97-A747-7045-AB8E-AFCD9762E552}"/>
                </a:ext>
              </a:extLst>
            </p:cNvPr>
            <p:cNvSpPr>
              <a:spLocks/>
            </p:cNvSpPr>
            <p:nvPr/>
          </p:nvSpPr>
          <p:spPr bwMode="gray">
            <a:xfrm>
              <a:off x="5426540" y="1525891"/>
              <a:ext cx="76176" cy="126960"/>
            </a:xfrm>
            <a:custGeom>
              <a:avLst/>
              <a:gdLst>
                <a:gd name="T0" fmla="*/ 40 w 96"/>
                <a:gd name="T1" fmla="*/ 2 h 160"/>
                <a:gd name="T2" fmla="*/ 40 w 96"/>
                <a:gd name="T3" fmla="*/ 22 h 160"/>
                <a:gd name="T4" fmla="*/ 48 w 96"/>
                <a:gd name="T5" fmla="*/ 38 h 160"/>
                <a:gd name="T6" fmla="*/ 64 w 96"/>
                <a:gd name="T7" fmla="*/ 60 h 160"/>
                <a:gd name="T8" fmla="*/ 66 w 96"/>
                <a:gd name="T9" fmla="*/ 72 h 160"/>
                <a:gd name="T10" fmla="*/ 70 w 96"/>
                <a:gd name="T11" fmla="*/ 82 h 160"/>
                <a:gd name="T12" fmla="*/ 76 w 96"/>
                <a:gd name="T13" fmla="*/ 88 h 160"/>
                <a:gd name="T14" fmla="*/ 84 w 96"/>
                <a:gd name="T15" fmla="*/ 94 h 160"/>
                <a:gd name="T16" fmla="*/ 88 w 96"/>
                <a:gd name="T17" fmla="*/ 92 h 160"/>
                <a:gd name="T18" fmla="*/ 90 w 96"/>
                <a:gd name="T19" fmla="*/ 96 h 160"/>
                <a:gd name="T20" fmla="*/ 96 w 96"/>
                <a:gd name="T21" fmla="*/ 122 h 160"/>
                <a:gd name="T22" fmla="*/ 96 w 96"/>
                <a:gd name="T23" fmla="*/ 138 h 160"/>
                <a:gd name="T24" fmla="*/ 90 w 96"/>
                <a:gd name="T25" fmla="*/ 150 h 160"/>
                <a:gd name="T26" fmla="*/ 82 w 96"/>
                <a:gd name="T27" fmla="*/ 112 h 160"/>
                <a:gd name="T28" fmla="*/ 56 w 96"/>
                <a:gd name="T29" fmla="*/ 100 h 160"/>
                <a:gd name="T30" fmla="*/ 42 w 96"/>
                <a:gd name="T31" fmla="*/ 100 h 160"/>
                <a:gd name="T32" fmla="*/ 32 w 96"/>
                <a:gd name="T33" fmla="*/ 110 h 160"/>
                <a:gd name="T34" fmla="*/ 22 w 96"/>
                <a:gd name="T35" fmla="*/ 144 h 160"/>
                <a:gd name="T36" fmla="*/ 16 w 96"/>
                <a:gd name="T37" fmla="*/ 160 h 160"/>
                <a:gd name="T38" fmla="*/ 4 w 96"/>
                <a:gd name="T39" fmla="*/ 152 h 160"/>
                <a:gd name="T40" fmla="*/ 2 w 96"/>
                <a:gd name="T41" fmla="*/ 128 h 160"/>
                <a:gd name="T42" fmla="*/ 0 w 96"/>
                <a:gd name="T43" fmla="*/ 102 h 160"/>
                <a:gd name="T44" fmla="*/ 6 w 96"/>
                <a:gd name="T45" fmla="*/ 60 h 160"/>
                <a:gd name="T46" fmla="*/ 12 w 96"/>
                <a:gd name="T47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96" h="160">
                  <a:moveTo>
                    <a:pt x="40" y="2"/>
                  </a:moveTo>
                  <a:lnTo>
                    <a:pt x="40" y="22"/>
                  </a:lnTo>
                  <a:lnTo>
                    <a:pt x="48" y="38"/>
                  </a:lnTo>
                  <a:lnTo>
                    <a:pt x="64" y="60"/>
                  </a:lnTo>
                  <a:lnTo>
                    <a:pt x="66" y="72"/>
                  </a:lnTo>
                  <a:lnTo>
                    <a:pt x="70" y="82"/>
                  </a:lnTo>
                  <a:lnTo>
                    <a:pt x="76" y="88"/>
                  </a:lnTo>
                  <a:lnTo>
                    <a:pt x="84" y="94"/>
                  </a:lnTo>
                  <a:lnTo>
                    <a:pt x="88" y="92"/>
                  </a:lnTo>
                  <a:lnTo>
                    <a:pt x="90" y="96"/>
                  </a:lnTo>
                  <a:lnTo>
                    <a:pt x="96" y="122"/>
                  </a:lnTo>
                  <a:lnTo>
                    <a:pt x="96" y="138"/>
                  </a:lnTo>
                  <a:lnTo>
                    <a:pt x="90" y="150"/>
                  </a:lnTo>
                  <a:lnTo>
                    <a:pt x="82" y="112"/>
                  </a:lnTo>
                  <a:lnTo>
                    <a:pt x="56" y="100"/>
                  </a:lnTo>
                  <a:lnTo>
                    <a:pt x="42" y="100"/>
                  </a:lnTo>
                  <a:lnTo>
                    <a:pt x="32" y="110"/>
                  </a:lnTo>
                  <a:lnTo>
                    <a:pt x="22" y="144"/>
                  </a:lnTo>
                  <a:lnTo>
                    <a:pt x="16" y="160"/>
                  </a:lnTo>
                  <a:lnTo>
                    <a:pt x="4" y="152"/>
                  </a:lnTo>
                  <a:lnTo>
                    <a:pt x="2" y="128"/>
                  </a:lnTo>
                  <a:lnTo>
                    <a:pt x="0" y="102"/>
                  </a:lnTo>
                  <a:lnTo>
                    <a:pt x="6" y="60"/>
                  </a:lnTo>
                  <a:lnTo>
                    <a:pt x="12" y="0"/>
                  </a:lnTo>
                </a:path>
              </a:pathLst>
            </a:custGeom>
            <a:grpFill/>
            <a:ln w="6350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 Light" panose="020F0302020204030204" pitchFamily="34" charset="0"/>
                <a:sym typeface="Calibri Light" panose="020F0302020204030204" pitchFamily="34" charset="0"/>
              </a:endParaRPr>
            </a:p>
          </p:txBody>
        </p:sp>
        <p:sp>
          <p:nvSpPr>
            <p:cNvPr id="84" name="Freeform 159">
              <a:extLst>
                <a:ext uri="{FF2B5EF4-FFF2-40B4-BE49-F238E27FC236}">
                  <a16:creationId xmlns:a16="http://schemas.microsoft.com/office/drawing/2014/main" id="{7AC9B463-5D7D-584D-A73B-F4F0E5419CFD}"/>
                </a:ext>
              </a:extLst>
            </p:cNvPr>
            <p:cNvSpPr>
              <a:spLocks/>
            </p:cNvSpPr>
            <p:nvPr/>
          </p:nvSpPr>
          <p:spPr bwMode="gray">
            <a:xfrm>
              <a:off x="5866139" y="1576675"/>
              <a:ext cx="20631" cy="22218"/>
            </a:xfrm>
            <a:custGeom>
              <a:avLst/>
              <a:gdLst>
                <a:gd name="T0" fmla="*/ 26 w 26"/>
                <a:gd name="T1" fmla="*/ 0 h 28"/>
                <a:gd name="T2" fmla="*/ 26 w 26"/>
                <a:gd name="T3" fmla="*/ 8 h 28"/>
                <a:gd name="T4" fmla="*/ 14 w 26"/>
                <a:gd name="T5" fmla="*/ 20 h 28"/>
                <a:gd name="T6" fmla="*/ 6 w 26"/>
                <a:gd name="T7" fmla="*/ 28 h 28"/>
                <a:gd name="T8" fmla="*/ 0 w 26"/>
                <a:gd name="T9" fmla="*/ 26 h 28"/>
                <a:gd name="T10" fmla="*/ 6 w 26"/>
                <a:gd name="T11" fmla="*/ 16 h 28"/>
                <a:gd name="T12" fmla="*/ 14 w 26"/>
                <a:gd name="T13" fmla="*/ 10 h 28"/>
                <a:gd name="T14" fmla="*/ 22 w 26"/>
                <a:gd name="T15" fmla="*/ 0 h 28"/>
                <a:gd name="T16" fmla="*/ 26 w 26"/>
                <a:gd name="T17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28">
                  <a:moveTo>
                    <a:pt x="26" y="0"/>
                  </a:moveTo>
                  <a:lnTo>
                    <a:pt x="26" y="8"/>
                  </a:lnTo>
                  <a:lnTo>
                    <a:pt x="14" y="20"/>
                  </a:lnTo>
                  <a:lnTo>
                    <a:pt x="6" y="28"/>
                  </a:lnTo>
                  <a:lnTo>
                    <a:pt x="0" y="26"/>
                  </a:lnTo>
                  <a:lnTo>
                    <a:pt x="6" y="16"/>
                  </a:lnTo>
                  <a:lnTo>
                    <a:pt x="14" y="10"/>
                  </a:lnTo>
                  <a:lnTo>
                    <a:pt x="22" y="0"/>
                  </a:lnTo>
                  <a:lnTo>
                    <a:pt x="26" y="0"/>
                  </a:lnTo>
                </a:path>
              </a:pathLst>
            </a:custGeom>
            <a:grpFill/>
            <a:ln w="6350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 Light" panose="020F0302020204030204" pitchFamily="34" charset="0"/>
                <a:sym typeface="Calibri Light" panose="020F0302020204030204" pitchFamily="34" charset="0"/>
              </a:endParaRPr>
            </a:p>
          </p:txBody>
        </p:sp>
        <p:sp>
          <p:nvSpPr>
            <p:cNvPr id="85" name="Freeform 160">
              <a:extLst>
                <a:ext uri="{FF2B5EF4-FFF2-40B4-BE49-F238E27FC236}">
                  <a16:creationId xmlns:a16="http://schemas.microsoft.com/office/drawing/2014/main" id="{E0F2B755-9CCC-9641-8256-AFD822FC6A7B}"/>
                </a:ext>
              </a:extLst>
            </p:cNvPr>
            <p:cNvSpPr>
              <a:spLocks/>
            </p:cNvSpPr>
            <p:nvPr/>
          </p:nvSpPr>
          <p:spPr bwMode="gray">
            <a:xfrm>
              <a:off x="5866139" y="1576675"/>
              <a:ext cx="20631" cy="22218"/>
            </a:xfrm>
            <a:custGeom>
              <a:avLst/>
              <a:gdLst>
                <a:gd name="T0" fmla="*/ 26 w 26"/>
                <a:gd name="T1" fmla="*/ 0 h 28"/>
                <a:gd name="T2" fmla="*/ 26 w 26"/>
                <a:gd name="T3" fmla="*/ 8 h 28"/>
                <a:gd name="T4" fmla="*/ 14 w 26"/>
                <a:gd name="T5" fmla="*/ 20 h 28"/>
                <a:gd name="T6" fmla="*/ 6 w 26"/>
                <a:gd name="T7" fmla="*/ 28 h 28"/>
                <a:gd name="T8" fmla="*/ 0 w 26"/>
                <a:gd name="T9" fmla="*/ 26 h 28"/>
                <a:gd name="T10" fmla="*/ 6 w 26"/>
                <a:gd name="T11" fmla="*/ 16 h 28"/>
                <a:gd name="T12" fmla="*/ 14 w 26"/>
                <a:gd name="T13" fmla="*/ 10 h 28"/>
                <a:gd name="T14" fmla="*/ 22 w 26"/>
                <a:gd name="T15" fmla="*/ 0 h 28"/>
                <a:gd name="T16" fmla="*/ 26 w 26"/>
                <a:gd name="T17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28">
                  <a:moveTo>
                    <a:pt x="26" y="0"/>
                  </a:moveTo>
                  <a:lnTo>
                    <a:pt x="26" y="8"/>
                  </a:lnTo>
                  <a:lnTo>
                    <a:pt x="14" y="20"/>
                  </a:lnTo>
                  <a:lnTo>
                    <a:pt x="6" y="28"/>
                  </a:lnTo>
                  <a:lnTo>
                    <a:pt x="0" y="26"/>
                  </a:lnTo>
                  <a:lnTo>
                    <a:pt x="6" y="16"/>
                  </a:lnTo>
                  <a:lnTo>
                    <a:pt x="14" y="10"/>
                  </a:lnTo>
                  <a:lnTo>
                    <a:pt x="22" y="0"/>
                  </a:lnTo>
                  <a:lnTo>
                    <a:pt x="26" y="0"/>
                  </a:lnTo>
                </a:path>
              </a:pathLst>
            </a:custGeom>
            <a:grpFill/>
            <a:ln w="6350" cap="flat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 Light" panose="020F0302020204030204" pitchFamily="34" charset="0"/>
                <a:sym typeface="Calibri Light" panose="020F0302020204030204" pitchFamily="34" charset="0"/>
              </a:endParaRPr>
            </a:p>
          </p:txBody>
        </p:sp>
        <p:sp>
          <p:nvSpPr>
            <p:cNvPr id="86" name="Freeform 169">
              <a:extLst>
                <a:ext uri="{FF2B5EF4-FFF2-40B4-BE49-F238E27FC236}">
                  <a16:creationId xmlns:a16="http://schemas.microsoft.com/office/drawing/2014/main" id="{40263CD4-AA3F-244B-AD8B-79F84AF8B3CA}"/>
                </a:ext>
              </a:extLst>
            </p:cNvPr>
            <p:cNvSpPr>
              <a:spLocks/>
            </p:cNvSpPr>
            <p:nvPr/>
          </p:nvSpPr>
          <p:spPr bwMode="gray">
            <a:xfrm>
              <a:off x="1977989" y="2074993"/>
              <a:ext cx="93633" cy="144417"/>
            </a:xfrm>
            <a:custGeom>
              <a:avLst/>
              <a:gdLst>
                <a:gd name="T0" fmla="*/ 0 w 118"/>
                <a:gd name="T1" fmla="*/ 182 h 182"/>
                <a:gd name="T2" fmla="*/ 2 w 118"/>
                <a:gd name="T3" fmla="*/ 178 h 182"/>
                <a:gd name="T4" fmla="*/ 2 w 118"/>
                <a:gd name="T5" fmla="*/ 170 h 182"/>
                <a:gd name="T6" fmla="*/ 4 w 118"/>
                <a:gd name="T7" fmla="*/ 156 h 182"/>
                <a:gd name="T8" fmla="*/ 6 w 118"/>
                <a:gd name="T9" fmla="*/ 154 h 182"/>
                <a:gd name="T10" fmla="*/ 12 w 118"/>
                <a:gd name="T11" fmla="*/ 136 h 182"/>
                <a:gd name="T12" fmla="*/ 12 w 118"/>
                <a:gd name="T13" fmla="*/ 130 h 182"/>
                <a:gd name="T14" fmla="*/ 14 w 118"/>
                <a:gd name="T15" fmla="*/ 126 h 182"/>
                <a:gd name="T16" fmla="*/ 18 w 118"/>
                <a:gd name="T17" fmla="*/ 124 h 182"/>
                <a:gd name="T18" fmla="*/ 22 w 118"/>
                <a:gd name="T19" fmla="*/ 116 h 182"/>
                <a:gd name="T20" fmla="*/ 32 w 118"/>
                <a:gd name="T21" fmla="*/ 116 h 182"/>
                <a:gd name="T22" fmla="*/ 38 w 118"/>
                <a:gd name="T23" fmla="*/ 118 h 182"/>
                <a:gd name="T24" fmla="*/ 54 w 118"/>
                <a:gd name="T25" fmla="*/ 116 h 182"/>
                <a:gd name="T26" fmla="*/ 56 w 118"/>
                <a:gd name="T27" fmla="*/ 116 h 182"/>
                <a:gd name="T28" fmla="*/ 58 w 118"/>
                <a:gd name="T29" fmla="*/ 110 h 182"/>
                <a:gd name="T30" fmla="*/ 58 w 118"/>
                <a:gd name="T31" fmla="*/ 102 h 182"/>
                <a:gd name="T32" fmla="*/ 62 w 118"/>
                <a:gd name="T33" fmla="*/ 98 h 182"/>
                <a:gd name="T34" fmla="*/ 66 w 118"/>
                <a:gd name="T35" fmla="*/ 98 h 182"/>
                <a:gd name="T36" fmla="*/ 72 w 118"/>
                <a:gd name="T37" fmla="*/ 98 h 182"/>
                <a:gd name="T38" fmla="*/ 86 w 118"/>
                <a:gd name="T39" fmla="*/ 106 h 182"/>
                <a:gd name="T40" fmla="*/ 96 w 118"/>
                <a:gd name="T41" fmla="*/ 110 h 182"/>
                <a:gd name="T42" fmla="*/ 112 w 118"/>
                <a:gd name="T43" fmla="*/ 110 h 182"/>
                <a:gd name="T44" fmla="*/ 112 w 118"/>
                <a:gd name="T45" fmla="*/ 106 h 182"/>
                <a:gd name="T46" fmla="*/ 110 w 118"/>
                <a:gd name="T47" fmla="*/ 96 h 182"/>
                <a:gd name="T48" fmla="*/ 110 w 118"/>
                <a:gd name="T49" fmla="*/ 80 h 182"/>
                <a:gd name="T50" fmla="*/ 116 w 118"/>
                <a:gd name="T51" fmla="*/ 74 h 182"/>
                <a:gd name="T52" fmla="*/ 118 w 118"/>
                <a:gd name="T53" fmla="*/ 66 h 182"/>
                <a:gd name="T54" fmla="*/ 112 w 118"/>
                <a:gd name="T55" fmla="*/ 60 h 182"/>
                <a:gd name="T56" fmla="*/ 104 w 118"/>
                <a:gd name="T57" fmla="*/ 56 h 182"/>
                <a:gd name="T58" fmla="*/ 100 w 118"/>
                <a:gd name="T59" fmla="*/ 50 h 182"/>
                <a:gd name="T60" fmla="*/ 76 w 118"/>
                <a:gd name="T61" fmla="*/ 40 h 182"/>
                <a:gd name="T62" fmla="*/ 68 w 118"/>
                <a:gd name="T63" fmla="*/ 42 h 182"/>
                <a:gd name="T64" fmla="*/ 62 w 118"/>
                <a:gd name="T65" fmla="*/ 46 h 182"/>
                <a:gd name="T66" fmla="*/ 54 w 118"/>
                <a:gd name="T67" fmla="*/ 44 h 182"/>
                <a:gd name="T68" fmla="*/ 46 w 118"/>
                <a:gd name="T69" fmla="*/ 40 h 182"/>
                <a:gd name="T70" fmla="*/ 24 w 118"/>
                <a:gd name="T71" fmla="*/ 16 h 182"/>
                <a:gd name="T72" fmla="*/ 4 w 118"/>
                <a:gd name="T73" fmla="*/ 2 h 182"/>
                <a:gd name="T74" fmla="*/ 0 w 118"/>
                <a:gd name="T75" fmla="*/ 0 h 182"/>
                <a:gd name="T76" fmla="*/ 0 w 118"/>
                <a:gd name="T77" fmla="*/ 182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18" h="182">
                  <a:moveTo>
                    <a:pt x="0" y="182"/>
                  </a:moveTo>
                  <a:lnTo>
                    <a:pt x="2" y="178"/>
                  </a:lnTo>
                  <a:lnTo>
                    <a:pt x="2" y="170"/>
                  </a:lnTo>
                  <a:lnTo>
                    <a:pt x="4" y="156"/>
                  </a:lnTo>
                  <a:lnTo>
                    <a:pt x="6" y="154"/>
                  </a:lnTo>
                  <a:lnTo>
                    <a:pt x="12" y="136"/>
                  </a:lnTo>
                  <a:lnTo>
                    <a:pt x="12" y="130"/>
                  </a:lnTo>
                  <a:lnTo>
                    <a:pt x="14" y="126"/>
                  </a:lnTo>
                  <a:lnTo>
                    <a:pt x="18" y="124"/>
                  </a:lnTo>
                  <a:lnTo>
                    <a:pt x="22" y="116"/>
                  </a:lnTo>
                  <a:lnTo>
                    <a:pt x="32" y="116"/>
                  </a:lnTo>
                  <a:lnTo>
                    <a:pt x="38" y="118"/>
                  </a:lnTo>
                  <a:lnTo>
                    <a:pt x="54" y="116"/>
                  </a:lnTo>
                  <a:lnTo>
                    <a:pt x="56" y="116"/>
                  </a:lnTo>
                  <a:lnTo>
                    <a:pt x="58" y="110"/>
                  </a:lnTo>
                  <a:lnTo>
                    <a:pt x="58" y="102"/>
                  </a:lnTo>
                  <a:lnTo>
                    <a:pt x="62" y="98"/>
                  </a:lnTo>
                  <a:lnTo>
                    <a:pt x="66" y="98"/>
                  </a:lnTo>
                  <a:lnTo>
                    <a:pt x="72" y="98"/>
                  </a:lnTo>
                  <a:lnTo>
                    <a:pt x="86" y="106"/>
                  </a:lnTo>
                  <a:lnTo>
                    <a:pt x="96" y="110"/>
                  </a:lnTo>
                  <a:lnTo>
                    <a:pt x="112" y="110"/>
                  </a:lnTo>
                  <a:lnTo>
                    <a:pt x="112" y="106"/>
                  </a:lnTo>
                  <a:lnTo>
                    <a:pt x="110" y="96"/>
                  </a:lnTo>
                  <a:lnTo>
                    <a:pt x="110" y="80"/>
                  </a:lnTo>
                  <a:lnTo>
                    <a:pt x="116" y="74"/>
                  </a:lnTo>
                  <a:lnTo>
                    <a:pt x="118" y="66"/>
                  </a:lnTo>
                  <a:lnTo>
                    <a:pt x="112" y="60"/>
                  </a:lnTo>
                  <a:lnTo>
                    <a:pt x="104" y="56"/>
                  </a:lnTo>
                  <a:lnTo>
                    <a:pt x="100" y="50"/>
                  </a:lnTo>
                  <a:lnTo>
                    <a:pt x="76" y="40"/>
                  </a:lnTo>
                  <a:lnTo>
                    <a:pt x="68" y="42"/>
                  </a:lnTo>
                  <a:lnTo>
                    <a:pt x="62" y="46"/>
                  </a:lnTo>
                  <a:lnTo>
                    <a:pt x="54" y="44"/>
                  </a:lnTo>
                  <a:lnTo>
                    <a:pt x="46" y="40"/>
                  </a:lnTo>
                  <a:lnTo>
                    <a:pt x="24" y="16"/>
                  </a:lnTo>
                  <a:lnTo>
                    <a:pt x="4" y="2"/>
                  </a:lnTo>
                  <a:lnTo>
                    <a:pt x="0" y="0"/>
                  </a:lnTo>
                  <a:lnTo>
                    <a:pt x="0" y="182"/>
                  </a:lnTo>
                  <a:close/>
                </a:path>
              </a:pathLst>
            </a:custGeom>
            <a:grpFill/>
            <a:ln w="6350" cap="flat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 Light" panose="020F0302020204030204" pitchFamily="34" charset="0"/>
                <a:sym typeface="Calibri Light" panose="020F0302020204030204" pitchFamily="34" charset="0"/>
              </a:endParaRPr>
            </a:p>
          </p:txBody>
        </p:sp>
        <p:sp>
          <p:nvSpPr>
            <p:cNvPr id="87" name="Freeform 170">
              <a:extLst>
                <a:ext uri="{FF2B5EF4-FFF2-40B4-BE49-F238E27FC236}">
                  <a16:creationId xmlns:a16="http://schemas.microsoft.com/office/drawing/2014/main" id="{DBFA8E39-0A52-7748-9B30-3B6B7D515FD1}"/>
                </a:ext>
              </a:extLst>
            </p:cNvPr>
            <p:cNvSpPr>
              <a:spLocks/>
            </p:cNvSpPr>
            <p:nvPr/>
          </p:nvSpPr>
          <p:spPr bwMode="gray">
            <a:xfrm>
              <a:off x="4938538" y="1527478"/>
              <a:ext cx="76176" cy="15870"/>
            </a:xfrm>
            <a:custGeom>
              <a:avLst/>
              <a:gdLst>
                <a:gd name="T0" fmla="*/ 0 w 96"/>
                <a:gd name="T1" fmla="*/ 0 h 20"/>
                <a:gd name="T2" fmla="*/ 6 w 96"/>
                <a:gd name="T3" fmla="*/ 14 h 20"/>
                <a:gd name="T4" fmla="*/ 26 w 96"/>
                <a:gd name="T5" fmla="*/ 14 h 20"/>
                <a:gd name="T6" fmla="*/ 44 w 96"/>
                <a:gd name="T7" fmla="*/ 20 h 20"/>
                <a:gd name="T8" fmla="*/ 62 w 96"/>
                <a:gd name="T9" fmla="*/ 16 h 20"/>
                <a:gd name="T10" fmla="*/ 96 w 96"/>
                <a:gd name="T11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6" h="20">
                  <a:moveTo>
                    <a:pt x="0" y="0"/>
                  </a:moveTo>
                  <a:lnTo>
                    <a:pt x="6" y="14"/>
                  </a:lnTo>
                  <a:lnTo>
                    <a:pt x="26" y="14"/>
                  </a:lnTo>
                  <a:lnTo>
                    <a:pt x="44" y="20"/>
                  </a:lnTo>
                  <a:lnTo>
                    <a:pt x="62" y="16"/>
                  </a:lnTo>
                  <a:lnTo>
                    <a:pt x="96" y="2"/>
                  </a:lnTo>
                </a:path>
              </a:pathLst>
            </a:custGeom>
            <a:grpFill/>
            <a:ln w="6350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 Light" panose="020F0302020204030204" pitchFamily="34" charset="0"/>
                <a:sym typeface="Calibri Light" panose="020F0302020204030204" pitchFamily="34" charset="0"/>
              </a:endParaRPr>
            </a:p>
          </p:txBody>
        </p:sp>
        <p:sp>
          <p:nvSpPr>
            <p:cNvPr id="88" name="Freeform 171">
              <a:extLst>
                <a:ext uri="{FF2B5EF4-FFF2-40B4-BE49-F238E27FC236}">
                  <a16:creationId xmlns:a16="http://schemas.microsoft.com/office/drawing/2014/main" id="{D6B7F0EE-6950-EC42-B95A-04D60E62F5EF}"/>
                </a:ext>
              </a:extLst>
            </p:cNvPr>
            <p:cNvSpPr>
              <a:spLocks/>
            </p:cNvSpPr>
            <p:nvPr/>
          </p:nvSpPr>
          <p:spPr bwMode="gray">
            <a:xfrm>
              <a:off x="4921081" y="1514782"/>
              <a:ext cx="406272" cy="358662"/>
            </a:xfrm>
            <a:custGeom>
              <a:avLst/>
              <a:gdLst>
                <a:gd name="T0" fmla="*/ 232 w 512"/>
                <a:gd name="T1" fmla="*/ 40 h 452"/>
                <a:gd name="T2" fmla="*/ 206 w 512"/>
                <a:gd name="T3" fmla="*/ 64 h 452"/>
                <a:gd name="T4" fmla="*/ 188 w 512"/>
                <a:gd name="T5" fmla="*/ 120 h 452"/>
                <a:gd name="T6" fmla="*/ 160 w 512"/>
                <a:gd name="T7" fmla="*/ 200 h 452"/>
                <a:gd name="T8" fmla="*/ 142 w 512"/>
                <a:gd name="T9" fmla="*/ 240 h 452"/>
                <a:gd name="T10" fmla="*/ 124 w 512"/>
                <a:gd name="T11" fmla="*/ 246 h 452"/>
                <a:gd name="T12" fmla="*/ 60 w 512"/>
                <a:gd name="T13" fmla="*/ 240 h 452"/>
                <a:gd name="T14" fmla="*/ 32 w 512"/>
                <a:gd name="T15" fmla="*/ 290 h 452"/>
                <a:gd name="T16" fmla="*/ 38 w 512"/>
                <a:gd name="T17" fmla="*/ 378 h 452"/>
                <a:gd name="T18" fmla="*/ 0 w 512"/>
                <a:gd name="T19" fmla="*/ 420 h 452"/>
                <a:gd name="T20" fmla="*/ 2 w 512"/>
                <a:gd name="T21" fmla="*/ 444 h 452"/>
                <a:gd name="T22" fmla="*/ 14 w 512"/>
                <a:gd name="T23" fmla="*/ 450 h 452"/>
                <a:gd name="T24" fmla="*/ 8 w 512"/>
                <a:gd name="T25" fmla="*/ 436 h 452"/>
                <a:gd name="T26" fmla="*/ 38 w 512"/>
                <a:gd name="T27" fmla="*/ 434 h 452"/>
                <a:gd name="T28" fmla="*/ 50 w 512"/>
                <a:gd name="T29" fmla="*/ 418 h 452"/>
                <a:gd name="T30" fmla="*/ 66 w 512"/>
                <a:gd name="T31" fmla="*/ 398 h 452"/>
                <a:gd name="T32" fmla="*/ 74 w 512"/>
                <a:gd name="T33" fmla="*/ 382 h 452"/>
                <a:gd name="T34" fmla="*/ 78 w 512"/>
                <a:gd name="T35" fmla="*/ 394 h 452"/>
                <a:gd name="T36" fmla="*/ 94 w 512"/>
                <a:gd name="T37" fmla="*/ 390 h 452"/>
                <a:gd name="T38" fmla="*/ 100 w 512"/>
                <a:gd name="T39" fmla="*/ 394 h 452"/>
                <a:gd name="T40" fmla="*/ 98 w 512"/>
                <a:gd name="T41" fmla="*/ 414 h 452"/>
                <a:gd name="T42" fmla="*/ 110 w 512"/>
                <a:gd name="T43" fmla="*/ 416 h 452"/>
                <a:gd name="T44" fmla="*/ 130 w 512"/>
                <a:gd name="T45" fmla="*/ 424 h 452"/>
                <a:gd name="T46" fmla="*/ 140 w 512"/>
                <a:gd name="T47" fmla="*/ 428 h 452"/>
                <a:gd name="T48" fmla="*/ 176 w 512"/>
                <a:gd name="T49" fmla="*/ 422 h 452"/>
                <a:gd name="T50" fmla="*/ 194 w 512"/>
                <a:gd name="T51" fmla="*/ 416 h 452"/>
                <a:gd name="T52" fmla="*/ 252 w 512"/>
                <a:gd name="T53" fmla="*/ 374 h 452"/>
                <a:gd name="T54" fmla="*/ 274 w 512"/>
                <a:gd name="T55" fmla="*/ 346 h 452"/>
                <a:gd name="T56" fmla="*/ 290 w 512"/>
                <a:gd name="T57" fmla="*/ 318 h 452"/>
                <a:gd name="T58" fmla="*/ 308 w 512"/>
                <a:gd name="T59" fmla="*/ 296 h 452"/>
                <a:gd name="T60" fmla="*/ 332 w 512"/>
                <a:gd name="T61" fmla="*/ 266 h 452"/>
                <a:gd name="T62" fmla="*/ 350 w 512"/>
                <a:gd name="T63" fmla="*/ 242 h 452"/>
                <a:gd name="T64" fmla="*/ 408 w 512"/>
                <a:gd name="T65" fmla="*/ 172 h 452"/>
                <a:gd name="T66" fmla="*/ 422 w 512"/>
                <a:gd name="T67" fmla="*/ 158 h 452"/>
                <a:gd name="T68" fmla="*/ 448 w 512"/>
                <a:gd name="T69" fmla="*/ 92 h 452"/>
                <a:gd name="T70" fmla="*/ 478 w 512"/>
                <a:gd name="T71" fmla="*/ 52 h 452"/>
                <a:gd name="T72" fmla="*/ 512 w 512"/>
                <a:gd name="T73" fmla="*/ 0 h 452"/>
                <a:gd name="T74" fmla="*/ 234 w 512"/>
                <a:gd name="T75" fmla="*/ 20 h 4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12" h="452">
                  <a:moveTo>
                    <a:pt x="234" y="20"/>
                  </a:moveTo>
                  <a:lnTo>
                    <a:pt x="232" y="40"/>
                  </a:lnTo>
                  <a:lnTo>
                    <a:pt x="218" y="50"/>
                  </a:lnTo>
                  <a:lnTo>
                    <a:pt x="206" y="64"/>
                  </a:lnTo>
                  <a:lnTo>
                    <a:pt x="202" y="84"/>
                  </a:lnTo>
                  <a:lnTo>
                    <a:pt x="188" y="120"/>
                  </a:lnTo>
                  <a:lnTo>
                    <a:pt x="180" y="162"/>
                  </a:lnTo>
                  <a:lnTo>
                    <a:pt x="160" y="200"/>
                  </a:lnTo>
                  <a:lnTo>
                    <a:pt x="148" y="218"/>
                  </a:lnTo>
                  <a:lnTo>
                    <a:pt x="142" y="240"/>
                  </a:lnTo>
                  <a:lnTo>
                    <a:pt x="130" y="248"/>
                  </a:lnTo>
                  <a:lnTo>
                    <a:pt x="124" y="246"/>
                  </a:lnTo>
                  <a:lnTo>
                    <a:pt x="74" y="232"/>
                  </a:lnTo>
                  <a:lnTo>
                    <a:pt x="60" y="240"/>
                  </a:lnTo>
                  <a:lnTo>
                    <a:pt x="22" y="276"/>
                  </a:lnTo>
                  <a:lnTo>
                    <a:pt x="32" y="290"/>
                  </a:lnTo>
                  <a:lnTo>
                    <a:pt x="38" y="318"/>
                  </a:lnTo>
                  <a:lnTo>
                    <a:pt x="38" y="378"/>
                  </a:lnTo>
                  <a:lnTo>
                    <a:pt x="20" y="402"/>
                  </a:lnTo>
                  <a:lnTo>
                    <a:pt x="0" y="420"/>
                  </a:lnTo>
                  <a:lnTo>
                    <a:pt x="0" y="438"/>
                  </a:lnTo>
                  <a:lnTo>
                    <a:pt x="2" y="444"/>
                  </a:lnTo>
                  <a:lnTo>
                    <a:pt x="4" y="452"/>
                  </a:lnTo>
                  <a:lnTo>
                    <a:pt x="14" y="450"/>
                  </a:lnTo>
                  <a:lnTo>
                    <a:pt x="10" y="440"/>
                  </a:lnTo>
                  <a:lnTo>
                    <a:pt x="8" y="436"/>
                  </a:lnTo>
                  <a:lnTo>
                    <a:pt x="16" y="434"/>
                  </a:lnTo>
                  <a:lnTo>
                    <a:pt x="38" y="434"/>
                  </a:lnTo>
                  <a:lnTo>
                    <a:pt x="42" y="424"/>
                  </a:lnTo>
                  <a:lnTo>
                    <a:pt x="50" y="418"/>
                  </a:lnTo>
                  <a:lnTo>
                    <a:pt x="52" y="410"/>
                  </a:lnTo>
                  <a:lnTo>
                    <a:pt x="66" y="398"/>
                  </a:lnTo>
                  <a:lnTo>
                    <a:pt x="72" y="372"/>
                  </a:lnTo>
                  <a:lnTo>
                    <a:pt x="74" y="382"/>
                  </a:lnTo>
                  <a:lnTo>
                    <a:pt x="82" y="384"/>
                  </a:lnTo>
                  <a:lnTo>
                    <a:pt x="78" y="394"/>
                  </a:lnTo>
                  <a:lnTo>
                    <a:pt x="82" y="398"/>
                  </a:lnTo>
                  <a:lnTo>
                    <a:pt x="94" y="390"/>
                  </a:lnTo>
                  <a:lnTo>
                    <a:pt x="100" y="386"/>
                  </a:lnTo>
                  <a:lnTo>
                    <a:pt x="100" y="394"/>
                  </a:lnTo>
                  <a:lnTo>
                    <a:pt x="98" y="402"/>
                  </a:lnTo>
                  <a:lnTo>
                    <a:pt x="98" y="414"/>
                  </a:lnTo>
                  <a:lnTo>
                    <a:pt x="100" y="416"/>
                  </a:lnTo>
                  <a:lnTo>
                    <a:pt x="110" y="416"/>
                  </a:lnTo>
                  <a:lnTo>
                    <a:pt x="120" y="418"/>
                  </a:lnTo>
                  <a:lnTo>
                    <a:pt x="130" y="424"/>
                  </a:lnTo>
                  <a:lnTo>
                    <a:pt x="134" y="424"/>
                  </a:lnTo>
                  <a:lnTo>
                    <a:pt x="140" y="428"/>
                  </a:lnTo>
                  <a:lnTo>
                    <a:pt x="152" y="430"/>
                  </a:lnTo>
                  <a:lnTo>
                    <a:pt x="176" y="422"/>
                  </a:lnTo>
                  <a:lnTo>
                    <a:pt x="184" y="422"/>
                  </a:lnTo>
                  <a:lnTo>
                    <a:pt x="194" y="416"/>
                  </a:lnTo>
                  <a:lnTo>
                    <a:pt x="208" y="404"/>
                  </a:lnTo>
                  <a:lnTo>
                    <a:pt x="252" y="374"/>
                  </a:lnTo>
                  <a:lnTo>
                    <a:pt x="266" y="360"/>
                  </a:lnTo>
                  <a:lnTo>
                    <a:pt x="274" y="346"/>
                  </a:lnTo>
                  <a:lnTo>
                    <a:pt x="288" y="326"/>
                  </a:lnTo>
                  <a:lnTo>
                    <a:pt x="290" y="318"/>
                  </a:lnTo>
                  <a:lnTo>
                    <a:pt x="298" y="306"/>
                  </a:lnTo>
                  <a:lnTo>
                    <a:pt x="308" y="296"/>
                  </a:lnTo>
                  <a:lnTo>
                    <a:pt x="318" y="290"/>
                  </a:lnTo>
                  <a:lnTo>
                    <a:pt x="332" y="266"/>
                  </a:lnTo>
                  <a:lnTo>
                    <a:pt x="340" y="258"/>
                  </a:lnTo>
                  <a:lnTo>
                    <a:pt x="350" y="242"/>
                  </a:lnTo>
                  <a:lnTo>
                    <a:pt x="402" y="184"/>
                  </a:lnTo>
                  <a:lnTo>
                    <a:pt x="408" y="172"/>
                  </a:lnTo>
                  <a:lnTo>
                    <a:pt x="418" y="162"/>
                  </a:lnTo>
                  <a:lnTo>
                    <a:pt x="422" y="158"/>
                  </a:lnTo>
                  <a:lnTo>
                    <a:pt x="438" y="128"/>
                  </a:lnTo>
                  <a:lnTo>
                    <a:pt x="448" y="92"/>
                  </a:lnTo>
                  <a:lnTo>
                    <a:pt x="456" y="78"/>
                  </a:lnTo>
                  <a:lnTo>
                    <a:pt x="478" y="52"/>
                  </a:lnTo>
                  <a:lnTo>
                    <a:pt x="494" y="22"/>
                  </a:lnTo>
                  <a:lnTo>
                    <a:pt x="512" y="0"/>
                  </a:lnTo>
                  <a:lnTo>
                    <a:pt x="234" y="0"/>
                  </a:lnTo>
                  <a:lnTo>
                    <a:pt x="234" y="20"/>
                  </a:lnTo>
                </a:path>
              </a:pathLst>
            </a:custGeom>
            <a:grpFill/>
            <a:ln w="6350" cap="flat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 Light" panose="020F0302020204030204" pitchFamily="34" charset="0"/>
                <a:sym typeface="Calibri Light" panose="020F0302020204030204" pitchFamily="34" charset="0"/>
              </a:endParaRPr>
            </a:p>
          </p:txBody>
        </p:sp>
        <p:sp>
          <p:nvSpPr>
            <p:cNvPr id="89" name="Freeform 172">
              <a:extLst>
                <a:ext uri="{FF2B5EF4-FFF2-40B4-BE49-F238E27FC236}">
                  <a16:creationId xmlns:a16="http://schemas.microsoft.com/office/drawing/2014/main" id="{7BE8DA78-340D-5842-AD92-3E0B0963634C}"/>
                </a:ext>
              </a:extLst>
            </p:cNvPr>
            <p:cNvSpPr>
              <a:spLocks/>
            </p:cNvSpPr>
            <p:nvPr/>
          </p:nvSpPr>
          <p:spPr bwMode="gray">
            <a:xfrm>
              <a:off x="4938538" y="1527478"/>
              <a:ext cx="76176" cy="15870"/>
            </a:xfrm>
            <a:custGeom>
              <a:avLst/>
              <a:gdLst>
                <a:gd name="T0" fmla="*/ 0 w 96"/>
                <a:gd name="T1" fmla="*/ 0 h 20"/>
                <a:gd name="T2" fmla="*/ 6 w 96"/>
                <a:gd name="T3" fmla="*/ 14 h 20"/>
                <a:gd name="T4" fmla="*/ 26 w 96"/>
                <a:gd name="T5" fmla="*/ 14 h 20"/>
                <a:gd name="T6" fmla="*/ 44 w 96"/>
                <a:gd name="T7" fmla="*/ 20 h 20"/>
                <a:gd name="T8" fmla="*/ 62 w 96"/>
                <a:gd name="T9" fmla="*/ 16 h 20"/>
                <a:gd name="T10" fmla="*/ 96 w 96"/>
                <a:gd name="T11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6" h="20">
                  <a:moveTo>
                    <a:pt x="0" y="0"/>
                  </a:moveTo>
                  <a:lnTo>
                    <a:pt x="6" y="14"/>
                  </a:lnTo>
                  <a:lnTo>
                    <a:pt x="26" y="14"/>
                  </a:lnTo>
                  <a:lnTo>
                    <a:pt x="44" y="20"/>
                  </a:lnTo>
                  <a:lnTo>
                    <a:pt x="62" y="16"/>
                  </a:lnTo>
                  <a:lnTo>
                    <a:pt x="96" y="2"/>
                  </a:lnTo>
                </a:path>
              </a:pathLst>
            </a:custGeom>
            <a:grpFill/>
            <a:ln w="6350" cap="flat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 Light" panose="020F0302020204030204" pitchFamily="34" charset="0"/>
                <a:sym typeface="Calibri Light" panose="020F0302020204030204" pitchFamily="34" charset="0"/>
              </a:endParaRPr>
            </a:p>
          </p:txBody>
        </p:sp>
        <p:sp>
          <p:nvSpPr>
            <p:cNvPr id="90" name="Freeform 175">
              <a:extLst>
                <a:ext uri="{FF2B5EF4-FFF2-40B4-BE49-F238E27FC236}">
                  <a16:creationId xmlns:a16="http://schemas.microsoft.com/office/drawing/2014/main" id="{3B1A2F54-BCFC-804E-9D66-2C01BD57C908}"/>
                </a:ext>
              </a:extLst>
            </p:cNvPr>
            <p:cNvSpPr>
              <a:spLocks/>
            </p:cNvSpPr>
            <p:nvPr/>
          </p:nvSpPr>
          <p:spPr bwMode="gray">
            <a:xfrm>
              <a:off x="3660209" y="3289048"/>
              <a:ext cx="236463" cy="192027"/>
            </a:xfrm>
            <a:custGeom>
              <a:avLst/>
              <a:gdLst>
                <a:gd name="T0" fmla="*/ 116 w 298"/>
                <a:gd name="T1" fmla="*/ 242 h 242"/>
                <a:gd name="T2" fmla="*/ 108 w 298"/>
                <a:gd name="T3" fmla="*/ 234 h 242"/>
                <a:gd name="T4" fmla="*/ 82 w 298"/>
                <a:gd name="T5" fmla="*/ 238 h 242"/>
                <a:gd name="T6" fmla="*/ 72 w 298"/>
                <a:gd name="T7" fmla="*/ 226 h 242"/>
                <a:gd name="T8" fmla="*/ 76 w 298"/>
                <a:gd name="T9" fmla="*/ 208 h 242"/>
                <a:gd name="T10" fmla="*/ 64 w 298"/>
                <a:gd name="T11" fmla="*/ 208 h 242"/>
                <a:gd name="T12" fmla="*/ 50 w 298"/>
                <a:gd name="T13" fmla="*/ 218 h 242"/>
                <a:gd name="T14" fmla="*/ 42 w 298"/>
                <a:gd name="T15" fmla="*/ 190 h 242"/>
                <a:gd name="T16" fmla="*/ 46 w 298"/>
                <a:gd name="T17" fmla="*/ 188 h 242"/>
                <a:gd name="T18" fmla="*/ 36 w 298"/>
                <a:gd name="T19" fmla="*/ 176 h 242"/>
                <a:gd name="T20" fmla="*/ 38 w 298"/>
                <a:gd name="T21" fmla="*/ 160 h 242"/>
                <a:gd name="T22" fmla="*/ 24 w 298"/>
                <a:gd name="T23" fmla="*/ 132 h 242"/>
                <a:gd name="T24" fmla="*/ 4 w 298"/>
                <a:gd name="T25" fmla="*/ 98 h 242"/>
                <a:gd name="T26" fmla="*/ 4 w 298"/>
                <a:gd name="T27" fmla="*/ 68 h 242"/>
                <a:gd name="T28" fmla="*/ 16 w 298"/>
                <a:gd name="T29" fmla="*/ 52 h 242"/>
                <a:gd name="T30" fmla="*/ 38 w 298"/>
                <a:gd name="T31" fmla="*/ 28 h 242"/>
                <a:gd name="T32" fmla="*/ 52 w 298"/>
                <a:gd name="T33" fmla="*/ 18 h 242"/>
                <a:gd name="T34" fmla="*/ 98 w 298"/>
                <a:gd name="T35" fmla="*/ 24 h 242"/>
                <a:gd name="T36" fmla="*/ 144 w 298"/>
                <a:gd name="T37" fmla="*/ 20 h 242"/>
                <a:gd name="T38" fmla="*/ 164 w 298"/>
                <a:gd name="T39" fmla="*/ 26 h 242"/>
                <a:gd name="T40" fmla="*/ 192 w 298"/>
                <a:gd name="T41" fmla="*/ 38 h 242"/>
                <a:gd name="T42" fmla="*/ 212 w 298"/>
                <a:gd name="T43" fmla="*/ 40 h 242"/>
                <a:gd name="T44" fmla="*/ 228 w 298"/>
                <a:gd name="T45" fmla="*/ 16 h 242"/>
                <a:gd name="T46" fmla="*/ 248 w 298"/>
                <a:gd name="T47" fmla="*/ 12 h 242"/>
                <a:gd name="T48" fmla="*/ 264 w 298"/>
                <a:gd name="T49" fmla="*/ 20 h 242"/>
                <a:gd name="T50" fmla="*/ 286 w 298"/>
                <a:gd name="T51" fmla="*/ 6 h 242"/>
                <a:gd name="T52" fmla="*/ 288 w 298"/>
                <a:gd name="T53" fmla="*/ 38 h 242"/>
                <a:gd name="T54" fmla="*/ 298 w 298"/>
                <a:gd name="T55" fmla="*/ 68 h 242"/>
                <a:gd name="T56" fmla="*/ 294 w 298"/>
                <a:gd name="T57" fmla="*/ 132 h 242"/>
                <a:gd name="T58" fmla="*/ 278 w 298"/>
                <a:gd name="T59" fmla="*/ 138 h 242"/>
                <a:gd name="T60" fmla="*/ 260 w 298"/>
                <a:gd name="T61" fmla="*/ 150 h 242"/>
                <a:gd name="T62" fmla="*/ 234 w 298"/>
                <a:gd name="T63" fmla="*/ 160 h 242"/>
                <a:gd name="T64" fmla="*/ 214 w 298"/>
                <a:gd name="T65" fmla="*/ 172 h 242"/>
                <a:gd name="T66" fmla="*/ 200 w 298"/>
                <a:gd name="T67" fmla="*/ 188 h 242"/>
                <a:gd name="T68" fmla="*/ 204 w 298"/>
                <a:gd name="T69" fmla="*/ 206 h 242"/>
                <a:gd name="T70" fmla="*/ 188 w 298"/>
                <a:gd name="T71" fmla="*/ 210 h 242"/>
                <a:gd name="T72" fmla="*/ 166 w 298"/>
                <a:gd name="T73" fmla="*/ 222 h 242"/>
                <a:gd name="T74" fmla="*/ 152 w 298"/>
                <a:gd name="T75" fmla="*/ 220 h 242"/>
                <a:gd name="T76" fmla="*/ 146 w 298"/>
                <a:gd name="T77" fmla="*/ 234 h 242"/>
                <a:gd name="T78" fmla="*/ 126 w 298"/>
                <a:gd name="T79" fmla="*/ 242 h 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98" h="242">
                  <a:moveTo>
                    <a:pt x="122" y="242"/>
                  </a:moveTo>
                  <a:lnTo>
                    <a:pt x="116" y="242"/>
                  </a:lnTo>
                  <a:lnTo>
                    <a:pt x="114" y="238"/>
                  </a:lnTo>
                  <a:lnTo>
                    <a:pt x="108" y="234"/>
                  </a:lnTo>
                  <a:lnTo>
                    <a:pt x="90" y="232"/>
                  </a:lnTo>
                  <a:lnTo>
                    <a:pt x="82" y="238"/>
                  </a:lnTo>
                  <a:lnTo>
                    <a:pt x="72" y="236"/>
                  </a:lnTo>
                  <a:lnTo>
                    <a:pt x="72" y="226"/>
                  </a:lnTo>
                  <a:lnTo>
                    <a:pt x="78" y="218"/>
                  </a:lnTo>
                  <a:lnTo>
                    <a:pt x="76" y="208"/>
                  </a:lnTo>
                  <a:lnTo>
                    <a:pt x="70" y="206"/>
                  </a:lnTo>
                  <a:lnTo>
                    <a:pt x="64" y="208"/>
                  </a:lnTo>
                  <a:lnTo>
                    <a:pt x="60" y="216"/>
                  </a:lnTo>
                  <a:lnTo>
                    <a:pt x="50" y="218"/>
                  </a:lnTo>
                  <a:lnTo>
                    <a:pt x="42" y="192"/>
                  </a:lnTo>
                  <a:lnTo>
                    <a:pt x="42" y="190"/>
                  </a:lnTo>
                  <a:lnTo>
                    <a:pt x="46" y="192"/>
                  </a:lnTo>
                  <a:lnTo>
                    <a:pt x="46" y="188"/>
                  </a:lnTo>
                  <a:lnTo>
                    <a:pt x="36" y="178"/>
                  </a:lnTo>
                  <a:lnTo>
                    <a:pt x="36" y="176"/>
                  </a:lnTo>
                  <a:lnTo>
                    <a:pt x="38" y="170"/>
                  </a:lnTo>
                  <a:lnTo>
                    <a:pt x="38" y="160"/>
                  </a:lnTo>
                  <a:lnTo>
                    <a:pt x="32" y="146"/>
                  </a:lnTo>
                  <a:lnTo>
                    <a:pt x="24" y="132"/>
                  </a:lnTo>
                  <a:lnTo>
                    <a:pt x="10" y="120"/>
                  </a:lnTo>
                  <a:lnTo>
                    <a:pt x="4" y="98"/>
                  </a:lnTo>
                  <a:lnTo>
                    <a:pt x="0" y="86"/>
                  </a:lnTo>
                  <a:lnTo>
                    <a:pt x="4" y="68"/>
                  </a:lnTo>
                  <a:lnTo>
                    <a:pt x="10" y="64"/>
                  </a:lnTo>
                  <a:lnTo>
                    <a:pt x="16" y="52"/>
                  </a:lnTo>
                  <a:lnTo>
                    <a:pt x="22" y="50"/>
                  </a:lnTo>
                  <a:lnTo>
                    <a:pt x="38" y="28"/>
                  </a:lnTo>
                  <a:lnTo>
                    <a:pt x="44" y="22"/>
                  </a:lnTo>
                  <a:lnTo>
                    <a:pt x="52" y="18"/>
                  </a:lnTo>
                  <a:lnTo>
                    <a:pt x="80" y="20"/>
                  </a:lnTo>
                  <a:lnTo>
                    <a:pt x="98" y="24"/>
                  </a:lnTo>
                  <a:lnTo>
                    <a:pt x="114" y="22"/>
                  </a:lnTo>
                  <a:lnTo>
                    <a:pt x="144" y="20"/>
                  </a:lnTo>
                  <a:lnTo>
                    <a:pt x="154" y="30"/>
                  </a:lnTo>
                  <a:lnTo>
                    <a:pt x="164" y="26"/>
                  </a:lnTo>
                  <a:lnTo>
                    <a:pt x="172" y="34"/>
                  </a:lnTo>
                  <a:lnTo>
                    <a:pt x="192" y="38"/>
                  </a:lnTo>
                  <a:lnTo>
                    <a:pt x="202" y="42"/>
                  </a:lnTo>
                  <a:lnTo>
                    <a:pt x="212" y="40"/>
                  </a:lnTo>
                  <a:lnTo>
                    <a:pt x="212" y="24"/>
                  </a:lnTo>
                  <a:lnTo>
                    <a:pt x="228" y="16"/>
                  </a:lnTo>
                  <a:lnTo>
                    <a:pt x="240" y="10"/>
                  </a:lnTo>
                  <a:lnTo>
                    <a:pt x="248" y="12"/>
                  </a:lnTo>
                  <a:lnTo>
                    <a:pt x="256" y="20"/>
                  </a:lnTo>
                  <a:lnTo>
                    <a:pt x="264" y="20"/>
                  </a:lnTo>
                  <a:lnTo>
                    <a:pt x="274" y="16"/>
                  </a:lnTo>
                  <a:lnTo>
                    <a:pt x="286" y="6"/>
                  </a:lnTo>
                  <a:lnTo>
                    <a:pt x="288" y="0"/>
                  </a:lnTo>
                  <a:lnTo>
                    <a:pt x="288" y="38"/>
                  </a:lnTo>
                  <a:lnTo>
                    <a:pt x="290" y="54"/>
                  </a:lnTo>
                  <a:lnTo>
                    <a:pt x="298" y="68"/>
                  </a:lnTo>
                  <a:lnTo>
                    <a:pt x="296" y="118"/>
                  </a:lnTo>
                  <a:lnTo>
                    <a:pt x="294" y="132"/>
                  </a:lnTo>
                  <a:lnTo>
                    <a:pt x="286" y="140"/>
                  </a:lnTo>
                  <a:lnTo>
                    <a:pt x="278" y="138"/>
                  </a:lnTo>
                  <a:lnTo>
                    <a:pt x="268" y="148"/>
                  </a:lnTo>
                  <a:lnTo>
                    <a:pt x="260" y="150"/>
                  </a:lnTo>
                  <a:lnTo>
                    <a:pt x="252" y="150"/>
                  </a:lnTo>
                  <a:lnTo>
                    <a:pt x="234" y="160"/>
                  </a:lnTo>
                  <a:lnTo>
                    <a:pt x="232" y="170"/>
                  </a:lnTo>
                  <a:lnTo>
                    <a:pt x="214" y="172"/>
                  </a:lnTo>
                  <a:lnTo>
                    <a:pt x="204" y="174"/>
                  </a:lnTo>
                  <a:lnTo>
                    <a:pt x="200" y="188"/>
                  </a:lnTo>
                  <a:lnTo>
                    <a:pt x="202" y="196"/>
                  </a:lnTo>
                  <a:lnTo>
                    <a:pt x="204" y="206"/>
                  </a:lnTo>
                  <a:lnTo>
                    <a:pt x="196" y="208"/>
                  </a:lnTo>
                  <a:lnTo>
                    <a:pt x="188" y="210"/>
                  </a:lnTo>
                  <a:lnTo>
                    <a:pt x="178" y="218"/>
                  </a:lnTo>
                  <a:lnTo>
                    <a:pt x="166" y="222"/>
                  </a:lnTo>
                  <a:lnTo>
                    <a:pt x="160" y="220"/>
                  </a:lnTo>
                  <a:lnTo>
                    <a:pt x="152" y="220"/>
                  </a:lnTo>
                  <a:lnTo>
                    <a:pt x="150" y="230"/>
                  </a:lnTo>
                  <a:lnTo>
                    <a:pt x="146" y="234"/>
                  </a:lnTo>
                  <a:lnTo>
                    <a:pt x="138" y="238"/>
                  </a:lnTo>
                  <a:lnTo>
                    <a:pt x="126" y="242"/>
                  </a:lnTo>
                  <a:lnTo>
                    <a:pt x="122" y="242"/>
                  </a:lnTo>
                </a:path>
              </a:pathLst>
            </a:custGeom>
            <a:grpFill/>
            <a:ln w="6350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 Light" panose="020F0302020204030204" pitchFamily="34" charset="0"/>
                <a:sym typeface="Calibri Light" panose="020F0302020204030204" pitchFamily="34" charset="0"/>
              </a:endParaRPr>
            </a:p>
          </p:txBody>
        </p:sp>
        <p:grpSp>
          <p:nvGrpSpPr>
            <p:cNvPr id="91" name="Group 23">
              <a:extLst>
                <a:ext uri="{FF2B5EF4-FFF2-40B4-BE49-F238E27FC236}">
                  <a16:creationId xmlns:a16="http://schemas.microsoft.com/office/drawing/2014/main" id="{6B5F0F67-61F2-3147-806D-C74FB1C9897C}"/>
                </a:ext>
              </a:extLst>
            </p:cNvPr>
            <p:cNvGrpSpPr/>
            <p:nvPr/>
          </p:nvGrpSpPr>
          <p:grpSpPr bwMode="gray">
            <a:xfrm>
              <a:off x="3660209" y="3289048"/>
              <a:ext cx="236463" cy="207897"/>
              <a:chOff x="3660209" y="3289048"/>
              <a:chExt cx="236463" cy="207897"/>
            </a:xfrm>
            <a:grpFill/>
          </p:grpSpPr>
          <p:sp>
            <p:nvSpPr>
              <p:cNvPr id="470" name="Freeform 10">
                <a:extLst>
                  <a:ext uri="{FF2B5EF4-FFF2-40B4-BE49-F238E27FC236}">
                    <a16:creationId xmlns:a16="http://schemas.microsoft.com/office/drawing/2014/main" id="{D822EB91-0A3C-3848-951F-56C50AFE507E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3731624" y="3482662"/>
                <a:ext cx="7935" cy="14283"/>
              </a:xfrm>
              <a:custGeom>
                <a:avLst/>
                <a:gdLst>
                  <a:gd name="T0" fmla="*/ 6 w 10"/>
                  <a:gd name="T1" fmla="*/ 0 h 18"/>
                  <a:gd name="T2" fmla="*/ 10 w 10"/>
                  <a:gd name="T3" fmla="*/ 4 h 18"/>
                  <a:gd name="T4" fmla="*/ 10 w 10"/>
                  <a:gd name="T5" fmla="*/ 14 h 18"/>
                  <a:gd name="T6" fmla="*/ 10 w 10"/>
                  <a:gd name="T7" fmla="*/ 18 h 18"/>
                  <a:gd name="T8" fmla="*/ 4 w 10"/>
                  <a:gd name="T9" fmla="*/ 12 h 18"/>
                  <a:gd name="T10" fmla="*/ 0 w 10"/>
                  <a:gd name="T11" fmla="*/ 6 h 18"/>
                  <a:gd name="T12" fmla="*/ 0 w 10"/>
                  <a:gd name="T13" fmla="*/ 2 h 18"/>
                  <a:gd name="T14" fmla="*/ 6 w 10"/>
                  <a:gd name="T15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" h="18">
                    <a:moveTo>
                      <a:pt x="6" y="0"/>
                    </a:moveTo>
                    <a:lnTo>
                      <a:pt x="10" y="4"/>
                    </a:lnTo>
                    <a:lnTo>
                      <a:pt x="10" y="14"/>
                    </a:lnTo>
                    <a:lnTo>
                      <a:pt x="10" y="18"/>
                    </a:lnTo>
                    <a:lnTo>
                      <a:pt x="4" y="12"/>
                    </a:lnTo>
                    <a:lnTo>
                      <a:pt x="0" y="6"/>
                    </a:lnTo>
                    <a:lnTo>
                      <a:pt x="0" y="2"/>
                    </a:lnTo>
                    <a:lnTo>
                      <a:pt x="6" y="0"/>
                    </a:lnTo>
                  </a:path>
                </a:pathLst>
              </a:custGeom>
              <a:grpFill/>
              <a:ln w="6350" cap="flat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471" name="Freeform 176">
                <a:extLst>
                  <a:ext uri="{FF2B5EF4-FFF2-40B4-BE49-F238E27FC236}">
                    <a16:creationId xmlns:a16="http://schemas.microsoft.com/office/drawing/2014/main" id="{4F07E57C-BFD0-DD4D-A5D1-EC67F073252F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3660209" y="3289048"/>
                <a:ext cx="236463" cy="192027"/>
              </a:xfrm>
              <a:custGeom>
                <a:avLst/>
                <a:gdLst>
                  <a:gd name="T0" fmla="*/ 116 w 298"/>
                  <a:gd name="T1" fmla="*/ 242 h 242"/>
                  <a:gd name="T2" fmla="*/ 108 w 298"/>
                  <a:gd name="T3" fmla="*/ 234 h 242"/>
                  <a:gd name="T4" fmla="*/ 82 w 298"/>
                  <a:gd name="T5" fmla="*/ 238 h 242"/>
                  <a:gd name="T6" fmla="*/ 72 w 298"/>
                  <a:gd name="T7" fmla="*/ 226 h 242"/>
                  <a:gd name="T8" fmla="*/ 76 w 298"/>
                  <a:gd name="T9" fmla="*/ 208 h 242"/>
                  <a:gd name="T10" fmla="*/ 64 w 298"/>
                  <a:gd name="T11" fmla="*/ 208 h 242"/>
                  <a:gd name="T12" fmla="*/ 50 w 298"/>
                  <a:gd name="T13" fmla="*/ 218 h 242"/>
                  <a:gd name="T14" fmla="*/ 42 w 298"/>
                  <a:gd name="T15" fmla="*/ 190 h 242"/>
                  <a:gd name="T16" fmla="*/ 46 w 298"/>
                  <a:gd name="T17" fmla="*/ 188 h 242"/>
                  <a:gd name="T18" fmla="*/ 36 w 298"/>
                  <a:gd name="T19" fmla="*/ 176 h 242"/>
                  <a:gd name="T20" fmla="*/ 38 w 298"/>
                  <a:gd name="T21" fmla="*/ 160 h 242"/>
                  <a:gd name="T22" fmla="*/ 24 w 298"/>
                  <a:gd name="T23" fmla="*/ 132 h 242"/>
                  <a:gd name="T24" fmla="*/ 4 w 298"/>
                  <a:gd name="T25" fmla="*/ 98 h 242"/>
                  <a:gd name="T26" fmla="*/ 4 w 298"/>
                  <a:gd name="T27" fmla="*/ 68 h 242"/>
                  <a:gd name="T28" fmla="*/ 16 w 298"/>
                  <a:gd name="T29" fmla="*/ 52 h 242"/>
                  <a:gd name="T30" fmla="*/ 38 w 298"/>
                  <a:gd name="T31" fmla="*/ 28 h 242"/>
                  <a:gd name="T32" fmla="*/ 52 w 298"/>
                  <a:gd name="T33" fmla="*/ 18 h 242"/>
                  <a:gd name="T34" fmla="*/ 98 w 298"/>
                  <a:gd name="T35" fmla="*/ 24 h 242"/>
                  <a:gd name="T36" fmla="*/ 144 w 298"/>
                  <a:gd name="T37" fmla="*/ 20 h 242"/>
                  <a:gd name="T38" fmla="*/ 164 w 298"/>
                  <a:gd name="T39" fmla="*/ 26 h 242"/>
                  <a:gd name="T40" fmla="*/ 192 w 298"/>
                  <a:gd name="T41" fmla="*/ 38 h 242"/>
                  <a:gd name="T42" fmla="*/ 212 w 298"/>
                  <a:gd name="T43" fmla="*/ 40 h 242"/>
                  <a:gd name="T44" fmla="*/ 228 w 298"/>
                  <a:gd name="T45" fmla="*/ 16 h 242"/>
                  <a:gd name="T46" fmla="*/ 248 w 298"/>
                  <a:gd name="T47" fmla="*/ 12 h 242"/>
                  <a:gd name="T48" fmla="*/ 264 w 298"/>
                  <a:gd name="T49" fmla="*/ 20 h 242"/>
                  <a:gd name="T50" fmla="*/ 286 w 298"/>
                  <a:gd name="T51" fmla="*/ 6 h 242"/>
                  <a:gd name="T52" fmla="*/ 288 w 298"/>
                  <a:gd name="T53" fmla="*/ 38 h 242"/>
                  <a:gd name="T54" fmla="*/ 298 w 298"/>
                  <a:gd name="T55" fmla="*/ 68 h 242"/>
                  <a:gd name="T56" fmla="*/ 294 w 298"/>
                  <a:gd name="T57" fmla="*/ 132 h 242"/>
                  <a:gd name="T58" fmla="*/ 278 w 298"/>
                  <a:gd name="T59" fmla="*/ 138 h 242"/>
                  <a:gd name="T60" fmla="*/ 260 w 298"/>
                  <a:gd name="T61" fmla="*/ 150 h 242"/>
                  <a:gd name="T62" fmla="*/ 234 w 298"/>
                  <a:gd name="T63" fmla="*/ 160 h 242"/>
                  <a:gd name="T64" fmla="*/ 214 w 298"/>
                  <a:gd name="T65" fmla="*/ 172 h 242"/>
                  <a:gd name="T66" fmla="*/ 200 w 298"/>
                  <a:gd name="T67" fmla="*/ 188 h 242"/>
                  <a:gd name="T68" fmla="*/ 204 w 298"/>
                  <a:gd name="T69" fmla="*/ 206 h 242"/>
                  <a:gd name="T70" fmla="*/ 188 w 298"/>
                  <a:gd name="T71" fmla="*/ 210 h 242"/>
                  <a:gd name="T72" fmla="*/ 166 w 298"/>
                  <a:gd name="T73" fmla="*/ 222 h 242"/>
                  <a:gd name="T74" fmla="*/ 152 w 298"/>
                  <a:gd name="T75" fmla="*/ 220 h 242"/>
                  <a:gd name="T76" fmla="*/ 146 w 298"/>
                  <a:gd name="T77" fmla="*/ 234 h 242"/>
                  <a:gd name="T78" fmla="*/ 126 w 298"/>
                  <a:gd name="T79" fmla="*/ 242 h 2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98" h="242">
                    <a:moveTo>
                      <a:pt x="122" y="242"/>
                    </a:moveTo>
                    <a:lnTo>
                      <a:pt x="116" y="242"/>
                    </a:lnTo>
                    <a:lnTo>
                      <a:pt x="114" y="238"/>
                    </a:lnTo>
                    <a:lnTo>
                      <a:pt x="108" y="234"/>
                    </a:lnTo>
                    <a:lnTo>
                      <a:pt x="90" y="232"/>
                    </a:lnTo>
                    <a:lnTo>
                      <a:pt x="82" y="238"/>
                    </a:lnTo>
                    <a:lnTo>
                      <a:pt x="72" y="236"/>
                    </a:lnTo>
                    <a:lnTo>
                      <a:pt x="72" y="226"/>
                    </a:lnTo>
                    <a:lnTo>
                      <a:pt x="78" y="218"/>
                    </a:lnTo>
                    <a:lnTo>
                      <a:pt x="76" y="208"/>
                    </a:lnTo>
                    <a:lnTo>
                      <a:pt x="70" y="206"/>
                    </a:lnTo>
                    <a:lnTo>
                      <a:pt x="64" y="208"/>
                    </a:lnTo>
                    <a:lnTo>
                      <a:pt x="60" y="216"/>
                    </a:lnTo>
                    <a:lnTo>
                      <a:pt x="50" y="218"/>
                    </a:lnTo>
                    <a:lnTo>
                      <a:pt x="42" y="192"/>
                    </a:lnTo>
                    <a:lnTo>
                      <a:pt x="42" y="190"/>
                    </a:lnTo>
                    <a:lnTo>
                      <a:pt x="46" y="192"/>
                    </a:lnTo>
                    <a:lnTo>
                      <a:pt x="46" y="188"/>
                    </a:lnTo>
                    <a:lnTo>
                      <a:pt x="36" y="178"/>
                    </a:lnTo>
                    <a:lnTo>
                      <a:pt x="36" y="176"/>
                    </a:lnTo>
                    <a:lnTo>
                      <a:pt x="38" y="170"/>
                    </a:lnTo>
                    <a:lnTo>
                      <a:pt x="38" y="160"/>
                    </a:lnTo>
                    <a:lnTo>
                      <a:pt x="32" y="146"/>
                    </a:lnTo>
                    <a:lnTo>
                      <a:pt x="24" y="132"/>
                    </a:lnTo>
                    <a:lnTo>
                      <a:pt x="10" y="120"/>
                    </a:lnTo>
                    <a:lnTo>
                      <a:pt x="4" y="98"/>
                    </a:lnTo>
                    <a:lnTo>
                      <a:pt x="0" y="86"/>
                    </a:lnTo>
                    <a:lnTo>
                      <a:pt x="4" y="68"/>
                    </a:lnTo>
                    <a:lnTo>
                      <a:pt x="10" y="64"/>
                    </a:lnTo>
                    <a:lnTo>
                      <a:pt x="16" y="52"/>
                    </a:lnTo>
                    <a:lnTo>
                      <a:pt x="22" y="50"/>
                    </a:lnTo>
                    <a:lnTo>
                      <a:pt x="38" y="28"/>
                    </a:lnTo>
                    <a:lnTo>
                      <a:pt x="44" y="22"/>
                    </a:lnTo>
                    <a:lnTo>
                      <a:pt x="52" y="18"/>
                    </a:lnTo>
                    <a:lnTo>
                      <a:pt x="80" y="20"/>
                    </a:lnTo>
                    <a:lnTo>
                      <a:pt x="98" y="24"/>
                    </a:lnTo>
                    <a:lnTo>
                      <a:pt x="114" y="22"/>
                    </a:lnTo>
                    <a:lnTo>
                      <a:pt x="144" y="20"/>
                    </a:lnTo>
                    <a:lnTo>
                      <a:pt x="154" y="30"/>
                    </a:lnTo>
                    <a:lnTo>
                      <a:pt x="164" y="26"/>
                    </a:lnTo>
                    <a:lnTo>
                      <a:pt x="172" y="34"/>
                    </a:lnTo>
                    <a:lnTo>
                      <a:pt x="192" y="38"/>
                    </a:lnTo>
                    <a:lnTo>
                      <a:pt x="202" y="42"/>
                    </a:lnTo>
                    <a:lnTo>
                      <a:pt x="212" y="40"/>
                    </a:lnTo>
                    <a:lnTo>
                      <a:pt x="212" y="24"/>
                    </a:lnTo>
                    <a:lnTo>
                      <a:pt x="228" y="16"/>
                    </a:lnTo>
                    <a:lnTo>
                      <a:pt x="240" y="10"/>
                    </a:lnTo>
                    <a:lnTo>
                      <a:pt x="248" y="12"/>
                    </a:lnTo>
                    <a:lnTo>
                      <a:pt x="256" y="20"/>
                    </a:lnTo>
                    <a:lnTo>
                      <a:pt x="264" y="20"/>
                    </a:lnTo>
                    <a:lnTo>
                      <a:pt x="274" y="16"/>
                    </a:lnTo>
                    <a:lnTo>
                      <a:pt x="286" y="6"/>
                    </a:lnTo>
                    <a:lnTo>
                      <a:pt x="288" y="0"/>
                    </a:lnTo>
                    <a:lnTo>
                      <a:pt x="288" y="38"/>
                    </a:lnTo>
                    <a:lnTo>
                      <a:pt x="290" y="54"/>
                    </a:lnTo>
                    <a:lnTo>
                      <a:pt x="298" y="68"/>
                    </a:lnTo>
                    <a:lnTo>
                      <a:pt x="296" y="118"/>
                    </a:lnTo>
                    <a:lnTo>
                      <a:pt x="294" y="132"/>
                    </a:lnTo>
                    <a:lnTo>
                      <a:pt x="286" y="140"/>
                    </a:lnTo>
                    <a:lnTo>
                      <a:pt x="278" y="138"/>
                    </a:lnTo>
                    <a:lnTo>
                      <a:pt x="268" y="148"/>
                    </a:lnTo>
                    <a:lnTo>
                      <a:pt x="260" y="150"/>
                    </a:lnTo>
                    <a:lnTo>
                      <a:pt x="252" y="150"/>
                    </a:lnTo>
                    <a:lnTo>
                      <a:pt x="234" y="160"/>
                    </a:lnTo>
                    <a:lnTo>
                      <a:pt x="232" y="170"/>
                    </a:lnTo>
                    <a:lnTo>
                      <a:pt x="214" y="172"/>
                    </a:lnTo>
                    <a:lnTo>
                      <a:pt x="204" y="174"/>
                    </a:lnTo>
                    <a:lnTo>
                      <a:pt x="200" y="188"/>
                    </a:lnTo>
                    <a:lnTo>
                      <a:pt x="202" y="196"/>
                    </a:lnTo>
                    <a:lnTo>
                      <a:pt x="204" y="206"/>
                    </a:lnTo>
                    <a:lnTo>
                      <a:pt x="196" y="208"/>
                    </a:lnTo>
                    <a:lnTo>
                      <a:pt x="188" y="210"/>
                    </a:lnTo>
                    <a:lnTo>
                      <a:pt x="178" y="218"/>
                    </a:lnTo>
                    <a:lnTo>
                      <a:pt x="166" y="222"/>
                    </a:lnTo>
                    <a:lnTo>
                      <a:pt x="160" y="220"/>
                    </a:lnTo>
                    <a:lnTo>
                      <a:pt x="152" y="220"/>
                    </a:lnTo>
                    <a:lnTo>
                      <a:pt x="150" y="230"/>
                    </a:lnTo>
                    <a:lnTo>
                      <a:pt x="146" y="234"/>
                    </a:lnTo>
                    <a:lnTo>
                      <a:pt x="138" y="238"/>
                    </a:lnTo>
                    <a:lnTo>
                      <a:pt x="126" y="242"/>
                    </a:lnTo>
                    <a:lnTo>
                      <a:pt x="122" y="242"/>
                    </a:lnTo>
                  </a:path>
                </a:pathLst>
              </a:custGeom>
              <a:grpFill/>
              <a:ln w="6350" cap="flat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</p:grpSp>
        <p:sp>
          <p:nvSpPr>
            <p:cNvPr id="92" name="Freeform 181">
              <a:extLst>
                <a:ext uri="{FF2B5EF4-FFF2-40B4-BE49-F238E27FC236}">
                  <a16:creationId xmlns:a16="http://schemas.microsoft.com/office/drawing/2014/main" id="{E2BCE52F-3521-EA48-A3B8-231315A1DD34}"/>
                </a:ext>
              </a:extLst>
            </p:cNvPr>
            <p:cNvSpPr>
              <a:spLocks/>
            </p:cNvSpPr>
            <p:nvPr/>
          </p:nvSpPr>
          <p:spPr bwMode="gray">
            <a:xfrm>
              <a:off x="3056356" y="2643139"/>
              <a:ext cx="150765" cy="79350"/>
            </a:xfrm>
            <a:custGeom>
              <a:avLst/>
              <a:gdLst>
                <a:gd name="T0" fmla="*/ 168 w 190"/>
                <a:gd name="T1" fmla="*/ 32 h 100"/>
                <a:gd name="T2" fmla="*/ 166 w 190"/>
                <a:gd name="T3" fmla="*/ 30 h 100"/>
                <a:gd name="T4" fmla="*/ 154 w 190"/>
                <a:gd name="T5" fmla="*/ 22 h 100"/>
                <a:gd name="T6" fmla="*/ 150 w 190"/>
                <a:gd name="T7" fmla="*/ 18 h 100"/>
                <a:gd name="T8" fmla="*/ 148 w 190"/>
                <a:gd name="T9" fmla="*/ 16 h 100"/>
                <a:gd name="T10" fmla="*/ 134 w 190"/>
                <a:gd name="T11" fmla="*/ 20 h 100"/>
                <a:gd name="T12" fmla="*/ 128 w 190"/>
                <a:gd name="T13" fmla="*/ 20 h 100"/>
                <a:gd name="T14" fmla="*/ 114 w 190"/>
                <a:gd name="T15" fmla="*/ 16 h 100"/>
                <a:gd name="T16" fmla="*/ 98 w 190"/>
                <a:gd name="T17" fmla="*/ 14 h 100"/>
                <a:gd name="T18" fmla="*/ 90 w 190"/>
                <a:gd name="T19" fmla="*/ 10 h 100"/>
                <a:gd name="T20" fmla="*/ 90 w 190"/>
                <a:gd name="T21" fmla="*/ 6 h 100"/>
                <a:gd name="T22" fmla="*/ 86 w 190"/>
                <a:gd name="T23" fmla="*/ 0 h 100"/>
                <a:gd name="T24" fmla="*/ 80 w 190"/>
                <a:gd name="T25" fmla="*/ 0 h 100"/>
                <a:gd name="T26" fmla="*/ 66 w 190"/>
                <a:gd name="T27" fmla="*/ 0 h 100"/>
                <a:gd name="T28" fmla="*/ 54 w 190"/>
                <a:gd name="T29" fmla="*/ 6 h 100"/>
                <a:gd name="T30" fmla="*/ 42 w 190"/>
                <a:gd name="T31" fmla="*/ 16 h 100"/>
                <a:gd name="T32" fmla="*/ 32 w 190"/>
                <a:gd name="T33" fmla="*/ 34 h 100"/>
                <a:gd name="T34" fmla="*/ 10 w 190"/>
                <a:gd name="T35" fmla="*/ 54 h 100"/>
                <a:gd name="T36" fmla="*/ 10 w 190"/>
                <a:gd name="T37" fmla="*/ 60 h 100"/>
                <a:gd name="T38" fmla="*/ 8 w 190"/>
                <a:gd name="T39" fmla="*/ 64 h 100"/>
                <a:gd name="T40" fmla="*/ 0 w 190"/>
                <a:gd name="T41" fmla="*/ 72 h 100"/>
                <a:gd name="T42" fmla="*/ 0 w 190"/>
                <a:gd name="T43" fmla="*/ 78 h 100"/>
                <a:gd name="T44" fmla="*/ 4 w 190"/>
                <a:gd name="T45" fmla="*/ 78 h 100"/>
                <a:gd name="T46" fmla="*/ 6 w 190"/>
                <a:gd name="T47" fmla="*/ 80 h 100"/>
                <a:gd name="T48" fmla="*/ 6 w 190"/>
                <a:gd name="T49" fmla="*/ 88 h 100"/>
                <a:gd name="T50" fmla="*/ 8 w 190"/>
                <a:gd name="T51" fmla="*/ 90 h 100"/>
                <a:gd name="T52" fmla="*/ 12 w 190"/>
                <a:gd name="T53" fmla="*/ 90 h 100"/>
                <a:gd name="T54" fmla="*/ 16 w 190"/>
                <a:gd name="T55" fmla="*/ 92 h 100"/>
                <a:gd name="T56" fmla="*/ 26 w 190"/>
                <a:gd name="T57" fmla="*/ 96 h 100"/>
                <a:gd name="T58" fmla="*/ 50 w 190"/>
                <a:gd name="T59" fmla="*/ 100 h 100"/>
                <a:gd name="T60" fmla="*/ 68 w 190"/>
                <a:gd name="T61" fmla="*/ 100 h 100"/>
                <a:gd name="T62" fmla="*/ 92 w 190"/>
                <a:gd name="T63" fmla="*/ 92 h 100"/>
                <a:gd name="T64" fmla="*/ 98 w 190"/>
                <a:gd name="T65" fmla="*/ 92 h 100"/>
                <a:gd name="T66" fmla="*/ 108 w 190"/>
                <a:gd name="T67" fmla="*/ 94 h 100"/>
                <a:gd name="T68" fmla="*/ 118 w 190"/>
                <a:gd name="T69" fmla="*/ 96 h 100"/>
                <a:gd name="T70" fmla="*/ 126 w 190"/>
                <a:gd name="T71" fmla="*/ 94 h 100"/>
                <a:gd name="T72" fmla="*/ 146 w 190"/>
                <a:gd name="T73" fmla="*/ 90 h 100"/>
                <a:gd name="T74" fmla="*/ 160 w 190"/>
                <a:gd name="T75" fmla="*/ 90 h 100"/>
                <a:gd name="T76" fmla="*/ 182 w 190"/>
                <a:gd name="T77" fmla="*/ 86 h 100"/>
                <a:gd name="T78" fmla="*/ 190 w 190"/>
                <a:gd name="T79" fmla="*/ 80 h 100"/>
                <a:gd name="T80" fmla="*/ 190 w 190"/>
                <a:gd name="T81" fmla="*/ 78 h 100"/>
                <a:gd name="T82" fmla="*/ 188 w 190"/>
                <a:gd name="T83" fmla="*/ 74 h 100"/>
                <a:gd name="T84" fmla="*/ 190 w 190"/>
                <a:gd name="T85" fmla="*/ 60 h 100"/>
                <a:gd name="T86" fmla="*/ 184 w 190"/>
                <a:gd name="T87" fmla="*/ 54 h 100"/>
                <a:gd name="T88" fmla="*/ 166 w 190"/>
                <a:gd name="T89" fmla="*/ 46 h 100"/>
                <a:gd name="T90" fmla="*/ 164 w 190"/>
                <a:gd name="T91" fmla="*/ 44 h 100"/>
                <a:gd name="T92" fmla="*/ 164 w 190"/>
                <a:gd name="T93" fmla="*/ 40 h 100"/>
                <a:gd name="T94" fmla="*/ 168 w 190"/>
                <a:gd name="T95" fmla="*/ 34 h 100"/>
                <a:gd name="T96" fmla="*/ 168 w 190"/>
                <a:gd name="T97" fmla="*/ 32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90" h="100">
                  <a:moveTo>
                    <a:pt x="168" y="32"/>
                  </a:moveTo>
                  <a:lnTo>
                    <a:pt x="166" y="30"/>
                  </a:lnTo>
                  <a:lnTo>
                    <a:pt x="154" y="22"/>
                  </a:lnTo>
                  <a:lnTo>
                    <a:pt x="150" y="18"/>
                  </a:lnTo>
                  <a:lnTo>
                    <a:pt x="148" y="16"/>
                  </a:lnTo>
                  <a:lnTo>
                    <a:pt x="134" y="20"/>
                  </a:lnTo>
                  <a:lnTo>
                    <a:pt x="128" y="20"/>
                  </a:lnTo>
                  <a:lnTo>
                    <a:pt x="114" y="16"/>
                  </a:lnTo>
                  <a:lnTo>
                    <a:pt x="98" y="14"/>
                  </a:lnTo>
                  <a:lnTo>
                    <a:pt x="90" y="10"/>
                  </a:lnTo>
                  <a:lnTo>
                    <a:pt x="90" y="6"/>
                  </a:lnTo>
                  <a:lnTo>
                    <a:pt x="86" y="0"/>
                  </a:lnTo>
                  <a:lnTo>
                    <a:pt x="80" y="0"/>
                  </a:lnTo>
                  <a:lnTo>
                    <a:pt x="66" y="0"/>
                  </a:lnTo>
                  <a:lnTo>
                    <a:pt x="54" y="6"/>
                  </a:lnTo>
                  <a:lnTo>
                    <a:pt x="42" y="16"/>
                  </a:lnTo>
                  <a:lnTo>
                    <a:pt x="32" y="34"/>
                  </a:lnTo>
                  <a:lnTo>
                    <a:pt x="10" y="54"/>
                  </a:lnTo>
                  <a:lnTo>
                    <a:pt x="10" y="60"/>
                  </a:lnTo>
                  <a:lnTo>
                    <a:pt x="8" y="64"/>
                  </a:lnTo>
                  <a:lnTo>
                    <a:pt x="0" y="72"/>
                  </a:lnTo>
                  <a:lnTo>
                    <a:pt x="0" y="78"/>
                  </a:lnTo>
                  <a:lnTo>
                    <a:pt x="4" y="78"/>
                  </a:lnTo>
                  <a:lnTo>
                    <a:pt x="6" y="80"/>
                  </a:lnTo>
                  <a:lnTo>
                    <a:pt x="6" y="88"/>
                  </a:lnTo>
                  <a:lnTo>
                    <a:pt x="8" y="90"/>
                  </a:lnTo>
                  <a:lnTo>
                    <a:pt x="12" y="90"/>
                  </a:lnTo>
                  <a:lnTo>
                    <a:pt x="16" y="92"/>
                  </a:lnTo>
                  <a:lnTo>
                    <a:pt x="26" y="96"/>
                  </a:lnTo>
                  <a:lnTo>
                    <a:pt x="50" y="100"/>
                  </a:lnTo>
                  <a:lnTo>
                    <a:pt x="68" y="100"/>
                  </a:lnTo>
                  <a:lnTo>
                    <a:pt x="92" y="92"/>
                  </a:lnTo>
                  <a:lnTo>
                    <a:pt x="98" y="92"/>
                  </a:lnTo>
                  <a:lnTo>
                    <a:pt x="108" y="94"/>
                  </a:lnTo>
                  <a:lnTo>
                    <a:pt x="118" y="96"/>
                  </a:lnTo>
                  <a:lnTo>
                    <a:pt x="126" y="94"/>
                  </a:lnTo>
                  <a:lnTo>
                    <a:pt x="146" y="90"/>
                  </a:lnTo>
                  <a:lnTo>
                    <a:pt x="160" y="90"/>
                  </a:lnTo>
                  <a:lnTo>
                    <a:pt x="182" y="86"/>
                  </a:lnTo>
                  <a:lnTo>
                    <a:pt x="190" y="80"/>
                  </a:lnTo>
                  <a:lnTo>
                    <a:pt x="190" y="78"/>
                  </a:lnTo>
                  <a:lnTo>
                    <a:pt x="188" y="74"/>
                  </a:lnTo>
                  <a:lnTo>
                    <a:pt x="190" y="60"/>
                  </a:lnTo>
                  <a:lnTo>
                    <a:pt x="184" y="54"/>
                  </a:lnTo>
                  <a:lnTo>
                    <a:pt x="166" y="46"/>
                  </a:lnTo>
                  <a:lnTo>
                    <a:pt x="164" y="44"/>
                  </a:lnTo>
                  <a:lnTo>
                    <a:pt x="164" y="40"/>
                  </a:lnTo>
                  <a:lnTo>
                    <a:pt x="168" y="34"/>
                  </a:lnTo>
                  <a:lnTo>
                    <a:pt x="168" y="32"/>
                  </a:lnTo>
                </a:path>
              </a:pathLst>
            </a:custGeom>
            <a:grpFill/>
            <a:ln w="6350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 Light" panose="020F0302020204030204" pitchFamily="34" charset="0"/>
                <a:sym typeface="Calibri Light" panose="020F0302020204030204" pitchFamily="34" charset="0"/>
              </a:endParaRPr>
            </a:p>
          </p:txBody>
        </p:sp>
        <p:sp>
          <p:nvSpPr>
            <p:cNvPr id="103" name="Freeform 197">
              <a:extLst>
                <a:ext uri="{FF2B5EF4-FFF2-40B4-BE49-F238E27FC236}">
                  <a16:creationId xmlns:a16="http://schemas.microsoft.com/office/drawing/2014/main" id="{4E0E71E8-1422-1946-9D0E-949AF73A03A5}"/>
                </a:ext>
              </a:extLst>
            </p:cNvPr>
            <p:cNvSpPr>
              <a:spLocks/>
            </p:cNvSpPr>
            <p:nvPr/>
          </p:nvSpPr>
          <p:spPr bwMode="gray">
            <a:xfrm>
              <a:off x="2241431" y="2017861"/>
              <a:ext cx="9522" cy="7935"/>
            </a:xfrm>
            <a:custGeom>
              <a:avLst/>
              <a:gdLst>
                <a:gd name="T0" fmla="*/ 12 w 12"/>
                <a:gd name="T1" fmla="*/ 8 h 10"/>
                <a:gd name="T2" fmla="*/ 8 w 12"/>
                <a:gd name="T3" fmla="*/ 0 h 10"/>
                <a:gd name="T4" fmla="*/ 0 w 12"/>
                <a:gd name="T5" fmla="*/ 2 h 10"/>
                <a:gd name="T6" fmla="*/ 2 w 12"/>
                <a:gd name="T7" fmla="*/ 10 h 10"/>
                <a:gd name="T8" fmla="*/ 12 w 12"/>
                <a:gd name="T9" fmla="*/ 8 h 10"/>
                <a:gd name="T10" fmla="*/ 12 w 12"/>
                <a:gd name="T11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10">
                  <a:moveTo>
                    <a:pt x="12" y="8"/>
                  </a:moveTo>
                  <a:lnTo>
                    <a:pt x="8" y="0"/>
                  </a:lnTo>
                  <a:lnTo>
                    <a:pt x="0" y="2"/>
                  </a:lnTo>
                  <a:lnTo>
                    <a:pt x="2" y="10"/>
                  </a:lnTo>
                  <a:lnTo>
                    <a:pt x="12" y="8"/>
                  </a:lnTo>
                  <a:lnTo>
                    <a:pt x="12" y="8"/>
                  </a:lnTo>
                </a:path>
              </a:pathLst>
            </a:custGeom>
            <a:grpFill/>
            <a:ln w="6350" cap="flat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 Light" panose="020F0302020204030204" pitchFamily="34" charset="0"/>
                <a:sym typeface="Calibri Light" panose="020F0302020204030204" pitchFamily="34" charset="0"/>
              </a:endParaRPr>
            </a:p>
          </p:txBody>
        </p:sp>
        <p:grpSp>
          <p:nvGrpSpPr>
            <p:cNvPr id="164" name="Group 26">
              <a:extLst>
                <a:ext uri="{FF2B5EF4-FFF2-40B4-BE49-F238E27FC236}">
                  <a16:creationId xmlns:a16="http://schemas.microsoft.com/office/drawing/2014/main" id="{645CBB92-7CC5-5C45-8F69-2E6DD20EAAD5}"/>
                </a:ext>
              </a:extLst>
            </p:cNvPr>
            <p:cNvGrpSpPr/>
            <p:nvPr/>
          </p:nvGrpSpPr>
          <p:grpSpPr bwMode="gray">
            <a:xfrm>
              <a:off x="4613359" y="1514782"/>
              <a:ext cx="1197235" cy="1325174"/>
              <a:chOff x="4613359" y="1514782"/>
              <a:chExt cx="1197235" cy="1325174"/>
            </a:xfrm>
            <a:grpFill/>
          </p:grpSpPr>
          <p:sp>
            <p:nvSpPr>
              <p:cNvPr id="437" name="Freeform 158">
                <a:extLst>
                  <a:ext uri="{FF2B5EF4-FFF2-40B4-BE49-F238E27FC236}">
                    <a16:creationId xmlns:a16="http://schemas.microsoft.com/office/drawing/2014/main" id="{83EE3929-E741-4142-8055-47962E9A9D32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5426540" y="1514782"/>
                <a:ext cx="76176" cy="138069"/>
              </a:xfrm>
              <a:custGeom>
                <a:avLst/>
                <a:gdLst>
                  <a:gd name="T0" fmla="*/ 40 w 96"/>
                  <a:gd name="T1" fmla="*/ 16 h 174"/>
                  <a:gd name="T2" fmla="*/ 40 w 96"/>
                  <a:gd name="T3" fmla="*/ 36 h 174"/>
                  <a:gd name="T4" fmla="*/ 48 w 96"/>
                  <a:gd name="T5" fmla="*/ 52 h 174"/>
                  <a:gd name="T6" fmla="*/ 64 w 96"/>
                  <a:gd name="T7" fmla="*/ 74 h 174"/>
                  <a:gd name="T8" fmla="*/ 66 w 96"/>
                  <a:gd name="T9" fmla="*/ 86 h 174"/>
                  <a:gd name="T10" fmla="*/ 70 w 96"/>
                  <a:gd name="T11" fmla="*/ 96 h 174"/>
                  <a:gd name="T12" fmla="*/ 76 w 96"/>
                  <a:gd name="T13" fmla="*/ 102 h 174"/>
                  <a:gd name="T14" fmla="*/ 84 w 96"/>
                  <a:gd name="T15" fmla="*/ 108 h 174"/>
                  <a:gd name="T16" fmla="*/ 88 w 96"/>
                  <a:gd name="T17" fmla="*/ 106 h 174"/>
                  <a:gd name="T18" fmla="*/ 90 w 96"/>
                  <a:gd name="T19" fmla="*/ 110 h 174"/>
                  <a:gd name="T20" fmla="*/ 96 w 96"/>
                  <a:gd name="T21" fmla="*/ 136 h 174"/>
                  <a:gd name="T22" fmla="*/ 96 w 96"/>
                  <a:gd name="T23" fmla="*/ 152 h 174"/>
                  <a:gd name="T24" fmla="*/ 90 w 96"/>
                  <a:gd name="T25" fmla="*/ 164 h 174"/>
                  <a:gd name="T26" fmla="*/ 82 w 96"/>
                  <a:gd name="T27" fmla="*/ 126 h 174"/>
                  <a:gd name="T28" fmla="*/ 56 w 96"/>
                  <a:gd name="T29" fmla="*/ 114 h 174"/>
                  <a:gd name="T30" fmla="*/ 42 w 96"/>
                  <a:gd name="T31" fmla="*/ 114 h 174"/>
                  <a:gd name="T32" fmla="*/ 32 w 96"/>
                  <a:gd name="T33" fmla="*/ 124 h 174"/>
                  <a:gd name="T34" fmla="*/ 22 w 96"/>
                  <a:gd name="T35" fmla="*/ 158 h 174"/>
                  <a:gd name="T36" fmla="*/ 16 w 96"/>
                  <a:gd name="T37" fmla="*/ 174 h 174"/>
                  <a:gd name="T38" fmla="*/ 4 w 96"/>
                  <a:gd name="T39" fmla="*/ 166 h 174"/>
                  <a:gd name="T40" fmla="*/ 2 w 96"/>
                  <a:gd name="T41" fmla="*/ 142 h 174"/>
                  <a:gd name="T42" fmla="*/ 0 w 96"/>
                  <a:gd name="T43" fmla="*/ 116 h 174"/>
                  <a:gd name="T44" fmla="*/ 6 w 96"/>
                  <a:gd name="T45" fmla="*/ 74 h 174"/>
                  <a:gd name="T46" fmla="*/ 12 w 96"/>
                  <a:gd name="T47" fmla="*/ 14 h 174"/>
                  <a:gd name="T48" fmla="*/ 12 w 96"/>
                  <a:gd name="T49" fmla="*/ 0 h 174"/>
                  <a:gd name="T50" fmla="*/ 48 w 96"/>
                  <a:gd name="T51" fmla="*/ 0 h 174"/>
                  <a:gd name="T52" fmla="*/ 40 w 96"/>
                  <a:gd name="T53" fmla="*/ 16 h 1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96" h="174">
                    <a:moveTo>
                      <a:pt x="40" y="16"/>
                    </a:moveTo>
                    <a:lnTo>
                      <a:pt x="40" y="36"/>
                    </a:lnTo>
                    <a:lnTo>
                      <a:pt x="48" y="52"/>
                    </a:lnTo>
                    <a:lnTo>
                      <a:pt x="64" y="74"/>
                    </a:lnTo>
                    <a:lnTo>
                      <a:pt x="66" y="86"/>
                    </a:lnTo>
                    <a:lnTo>
                      <a:pt x="70" y="96"/>
                    </a:lnTo>
                    <a:lnTo>
                      <a:pt x="76" y="102"/>
                    </a:lnTo>
                    <a:lnTo>
                      <a:pt x="84" y="108"/>
                    </a:lnTo>
                    <a:lnTo>
                      <a:pt x="88" y="106"/>
                    </a:lnTo>
                    <a:lnTo>
                      <a:pt x="90" y="110"/>
                    </a:lnTo>
                    <a:lnTo>
                      <a:pt x="96" y="136"/>
                    </a:lnTo>
                    <a:lnTo>
                      <a:pt x="96" y="152"/>
                    </a:lnTo>
                    <a:lnTo>
                      <a:pt x="90" y="164"/>
                    </a:lnTo>
                    <a:lnTo>
                      <a:pt x="82" y="126"/>
                    </a:lnTo>
                    <a:lnTo>
                      <a:pt x="56" y="114"/>
                    </a:lnTo>
                    <a:lnTo>
                      <a:pt x="42" y="114"/>
                    </a:lnTo>
                    <a:lnTo>
                      <a:pt x="32" y="124"/>
                    </a:lnTo>
                    <a:lnTo>
                      <a:pt x="22" y="158"/>
                    </a:lnTo>
                    <a:lnTo>
                      <a:pt x="16" y="174"/>
                    </a:lnTo>
                    <a:lnTo>
                      <a:pt x="4" y="166"/>
                    </a:lnTo>
                    <a:lnTo>
                      <a:pt x="2" y="142"/>
                    </a:lnTo>
                    <a:lnTo>
                      <a:pt x="0" y="116"/>
                    </a:lnTo>
                    <a:lnTo>
                      <a:pt x="6" y="74"/>
                    </a:lnTo>
                    <a:lnTo>
                      <a:pt x="12" y="14"/>
                    </a:lnTo>
                    <a:lnTo>
                      <a:pt x="12" y="0"/>
                    </a:lnTo>
                    <a:lnTo>
                      <a:pt x="48" y="0"/>
                    </a:lnTo>
                    <a:lnTo>
                      <a:pt x="40" y="16"/>
                    </a:lnTo>
                    <a:close/>
                  </a:path>
                </a:pathLst>
              </a:custGeom>
              <a:grpFill/>
              <a:ln w="6350" cap="flat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grpSp>
            <p:nvGrpSpPr>
              <p:cNvPr id="438" name="Group 300">
                <a:extLst>
                  <a:ext uri="{FF2B5EF4-FFF2-40B4-BE49-F238E27FC236}">
                    <a16:creationId xmlns:a16="http://schemas.microsoft.com/office/drawing/2014/main" id="{933D4100-2D17-AB48-BF5C-F61954296A14}"/>
                  </a:ext>
                </a:extLst>
              </p:cNvPr>
              <p:cNvGrpSpPr/>
              <p:nvPr/>
            </p:nvGrpSpPr>
            <p:grpSpPr bwMode="gray">
              <a:xfrm>
                <a:off x="4613359" y="1633807"/>
                <a:ext cx="1197235" cy="1206149"/>
                <a:chOff x="4613359" y="1633807"/>
                <a:chExt cx="1197235" cy="1206149"/>
              </a:xfrm>
              <a:grpFill/>
            </p:grpSpPr>
            <p:grpSp>
              <p:nvGrpSpPr>
                <p:cNvPr id="439" name="Group 301">
                  <a:extLst>
                    <a:ext uri="{FF2B5EF4-FFF2-40B4-BE49-F238E27FC236}">
                      <a16:creationId xmlns:a16="http://schemas.microsoft.com/office/drawing/2014/main" id="{D35C7A3C-3C49-3841-A4B7-5E1633444A0F}"/>
                    </a:ext>
                  </a:extLst>
                </p:cNvPr>
                <p:cNvGrpSpPr/>
                <p:nvPr/>
              </p:nvGrpSpPr>
              <p:grpSpPr bwMode="gray">
                <a:xfrm>
                  <a:off x="4837142" y="1633807"/>
                  <a:ext cx="973452" cy="912535"/>
                  <a:chOff x="4837142" y="1633807"/>
                  <a:chExt cx="973452" cy="912535"/>
                </a:xfrm>
                <a:grpFill/>
              </p:grpSpPr>
              <p:sp>
                <p:nvSpPr>
                  <p:cNvPr id="447" name="Freeform 213">
                    <a:extLst>
                      <a:ext uri="{FF2B5EF4-FFF2-40B4-BE49-F238E27FC236}">
                        <a16:creationId xmlns:a16="http://schemas.microsoft.com/office/drawing/2014/main" id="{2A061D66-568E-9E4B-8DA6-A09CD77AFB7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gray">
                  <a:xfrm>
                    <a:off x="4878406" y="2352714"/>
                    <a:ext cx="106336" cy="150775"/>
                  </a:xfrm>
                  <a:custGeom>
                    <a:avLst/>
                    <a:gdLst>
                      <a:gd name="T0" fmla="*/ 70 w 134"/>
                      <a:gd name="T1" fmla="*/ 0 h 190"/>
                      <a:gd name="T2" fmla="*/ 58 w 134"/>
                      <a:gd name="T3" fmla="*/ 2 h 190"/>
                      <a:gd name="T4" fmla="*/ 44 w 134"/>
                      <a:gd name="T5" fmla="*/ 22 h 190"/>
                      <a:gd name="T6" fmla="*/ 30 w 134"/>
                      <a:gd name="T7" fmla="*/ 28 h 190"/>
                      <a:gd name="T8" fmla="*/ 18 w 134"/>
                      <a:gd name="T9" fmla="*/ 28 h 190"/>
                      <a:gd name="T10" fmla="*/ 0 w 134"/>
                      <a:gd name="T11" fmla="*/ 48 h 190"/>
                      <a:gd name="T12" fmla="*/ 16 w 134"/>
                      <a:gd name="T13" fmla="*/ 64 h 190"/>
                      <a:gd name="T14" fmla="*/ 12 w 134"/>
                      <a:gd name="T15" fmla="*/ 62 h 190"/>
                      <a:gd name="T16" fmla="*/ 10 w 134"/>
                      <a:gd name="T17" fmla="*/ 88 h 190"/>
                      <a:gd name="T18" fmla="*/ 28 w 134"/>
                      <a:gd name="T19" fmla="*/ 78 h 190"/>
                      <a:gd name="T20" fmla="*/ 42 w 134"/>
                      <a:gd name="T21" fmla="*/ 76 h 190"/>
                      <a:gd name="T22" fmla="*/ 32 w 134"/>
                      <a:gd name="T23" fmla="*/ 66 h 190"/>
                      <a:gd name="T24" fmla="*/ 38 w 134"/>
                      <a:gd name="T25" fmla="*/ 50 h 190"/>
                      <a:gd name="T26" fmla="*/ 52 w 134"/>
                      <a:gd name="T27" fmla="*/ 74 h 190"/>
                      <a:gd name="T28" fmla="*/ 56 w 134"/>
                      <a:gd name="T29" fmla="*/ 86 h 190"/>
                      <a:gd name="T30" fmla="*/ 48 w 134"/>
                      <a:gd name="T31" fmla="*/ 114 h 190"/>
                      <a:gd name="T32" fmla="*/ 36 w 134"/>
                      <a:gd name="T33" fmla="*/ 130 h 190"/>
                      <a:gd name="T34" fmla="*/ 38 w 134"/>
                      <a:gd name="T35" fmla="*/ 160 h 190"/>
                      <a:gd name="T36" fmla="*/ 42 w 134"/>
                      <a:gd name="T37" fmla="*/ 176 h 190"/>
                      <a:gd name="T38" fmla="*/ 60 w 134"/>
                      <a:gd name="T39" fmla="*/ 168 h 190"/>
                      <a:gd name="T40" fmla="*/ 58 w 134"/>
                      <a:gd name="T41" fmla="*/ 148 h 190"/>
                      <a:gd name="T42" fmla="*/ 64 w 134"/>
                      <a:gd name="T43" fmla="*/ 154 h 190"/>
                      <a:gd name="T44" fmla="*/ 64 w 134"/>
                      <a:gd name="T45" fmla="*/ 174 h 190"/>
                      <a:gd name="T46" fmla="*/ 72 w 134"/>
                      <a:gd name="T47" fmla="*/ 188 h 190"/>
                      <a:gd name="T48" fmla="*/ 82 w 134"/>
                      <a:gd name="T49" fmla="*/ 170 h 190"/>
                      <a:gd name="T50" fmla="*/ 96 w 134"/>
                      <a:gd name="T51" fmla="*/ 166 h 190"/>
                      <a:gd name="T52" fmla="*/ 110 w 134"/>
                      <a:gd name="T53" fmla="*/ 118 h 190"/>
                      <a:gd name="T54" fmla="*/ 122 w 134"/>
                      <a:gd name="T55" fmla="*/ 88 h 190"/>
                      <a:gd name="T56" fmla="*/ 134 w 134"/>
                      <a:gd name="T57" fmla="*/ 70 h 190"/>
                      <a:gd name="T58" fmla="*/ 128 w 134"/>
                      <a:gd name="T59" fmla="*/ 48 h 190"/>
                      <a:gd name="T60" fmla="*/ 112 w 134"/>
                      <a:gd name="T61" fmla="*/ 38 h 190"/>
                      <a:gd name="T62" fmla="*/ 114 w 134"/>
                      <a:gd name="T63" fmla="*/ 18 h 190"/>
                      <a:gd name="T64" fmla="*/ 90 w 134"/>
                      <a:gd name="T65" fmla="*/ 22 h 190"/>
                      <a:gd name="T66" fmla="*/ 78 w 134"/>
                      <a:gd name="T67" fmla="*/ 2 h 19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</a:cxnLst>
                    <a:rect l="0" t="0" r="r" b="b"/>
                    <a:pathLst>
                      <a:path w="134" h="190">
                        <a:moveTo>
                          <a:pt x="68" y="0"/>
                        </a:moveTo>
                        <a:lnTo>
                          <a:pt x="70" y="0"/>
                        </a:lnTo>
                        <a:lnTo>
                          <a:pt x="66" y="0"/>
                        </a:lnTo>
                        <a:lnTo>
                          <a:pt x="58" y="2"/>
                        </a:lnTo>
                        <a:lnTo>
                          <a:pt x="48" y="12"/>
                        </a:lnTo>
                        <a:lnTo>
                          <a:pt x="44" y="22"/>
                        </a:lnTo>
                        <a:lnTo>
                          <a:pt x="36" y="22"/>
                        </a:lnTo>
                        <a:lnTo>
                          <a:pt x="30" y="28"/>
                        </a:lnTo>
                        <a:lnTo>
                          <a:pt x="22" y="32"/>
                        </a:lnTo>
                        <a:lnTo>
                          <a:pt x="18" y="28"/>
                        </a:lnTo>
                        <a:lnTo>
                          <a:pt x="12" y="32"/>
                        </a:lnTo>
                        <a:lnTo>
                          <a:pt x="0" y="48"/>
                        </a:lnTo>
                        <a:lnTo>
                          <a:pt x="10" y="56"/>
                        </a:lnTo>
                        <a:lnTo>
                          <a:pt x="16" y="64"/>
                        </a:lnTo>
                        <a:lnTo>
                          <a:pt x="18" y="72"/>
                        </a:lnTo>
                        <a:lnTo>
                          <a:pt x="12" y="62"/>
                        </a:lnTo>
                        <a:lnTo>
                          <a:pt x="6" y="62"/>
                        </a:lnTo>
                        <a:lnTo>
                          <a:pt x="10" y="88"/>
                        </a:lnTo>
                        <a:lnTo>
                          <a:pt x="14" y="82"/>
                        </a:lnTo>
                        <a:lnTo>
                          <a:pt x="28" y="78"/>
                        </a:lnTo>
                        <a:lnTo>
                          <a:pt x="38" y="84"/>
                        </a:lnTo>
                        <a:lnTo>
                          <a:pt x="42" y="76"/>
                        </a:lnTo>
                        <a:lnTo>
                          <a:pt x="36" y="72"/>
                        </a:lnTo>
                        <a:lnTo>
                          <a:pt x="32" y="66"/>
                        </a:lnTo>
                        <a:lnTo>
                          <a:pt x="32" y="54"/>
                        </a:lnTo>
                        <a:lnTo>
                          <a:pt x="38" y="50"/>
                        </a:lnTo>
                        <a:lnTo>
                          <a:pt x="44" y="64"/>
                        </a:lnTo>
                        <a:lnTo>
                          <a:pt x="52" y="74"/>
                        </a:lnTo>
                        <a:lnTo>
                          <a:pt x="52" y="86"/>
                        </a:lnTo>
                        <a:lnTo>
                          <a:pt x="56" y="86"/>
                        </a:lnTo>
                        <a:lnTo>
                          <a:pt x="54" y="100"/>
                        </a:lnTo>
                        <a:lnTo>
                          <a:pt x="48" y="114"/>
                        </a:lnTo>
                        <a:lnTo>
                          <a:pt x="42" y="120"/>
                        </a:lnTo>
                        <a:lnTo>
                          <a:pt x="36" y="130"/>
                        </a:lnTo>
                        <a:lnTo>
                          <a:pt x="36" y="144"/>
                        </a:lnTo>
                        <a:lnTo>
                          <a:pt x="38" y="160"/>
                        </a:lnTo>
                        <a:lnTo>
                          <a:pt x="36" y="170"/>
                        </a:lnTo>
                        <a:lnTo>
                          <a:pt x="42" y="176"/>
                        </a:lnTo>
                        <a:lnTo>
                          <a:pt x="56" y="182"/>
                        </a:lnTo>
                        <a:lnTo>
                          <a:pt x="60" y="168"/>
                        </a:lnTo>
                        <a:lnTo>
                          <a:pt x="56" y="156"/>
                        </a:lnTo>
                        <a:lnTo>
                          <a:pt x="58" y="148"/>
                        </a:lnTo>
                        <a:lnTo>
                          <a:pt x="68" y="150"/>
                        </a:lnTo>
                        <a:lnTo>
                          <a:pt x="64" y="154"/>
                        </a:lnTo>
                        <a:lnTo>
                          <a:pt x="62" y="162"/>
                        </a:lnTo>
                        <a:lnTo>
                          <a:pt x="64" y="174"/>
                        </a:lnTo>
                        <a:lnTo>
                          <a:pt x="64" y="190"/>
                        </a:lnTo>
                        <a:lnTo>
                          <a:pt x="72" y="188"/>
                        </a:lnTo>
                        <a:lnTo>
                          <a:pt x="82" y="180"/>
                        </a:lnTo>
                        <a:lnTo>
                          <a:pt x="82" y="170"/>
                        </a:lnTo>
                        <a:lnTo>
                          <a:pt x="90" y="162"/>
                        </a:lnTo>
                        <a:lnTo>
                          <a:pt x="96" y="166"/>
                        </a:lnTo>
                        <a:lnTo>
                          <a:pt x="102" y="150"/>
                        </a:lnTo>
                        <a:lnTo>
                          <a:pt x="110" y="118"/>
                        </a:lnTo>
                        <a:lnTo>
                          <a:pt x="116" y="100"/>
                        </a:lnTo>
                        <a:lnTo>
                          <a:pt x="122" y="88"/>
                        </a:lnTo>
                        <a:lnTo>
                          <a:pt x="130" y="78"/>
                        </a:lnTo>
                        <a:lnTo>
                          <a:pt x="134" y="70"/>
                        </a:lnTo>
                        <a:lnTo>
                          <a:pt x="134" y="60"/>
                        </a:lnTo>
                        <a:lnTo>
                          <a:pt x="128" y="48"/>
                        </a:lnTo>
                        <a:lnTo>
                          <a:pt x="114" y="44"/>
                        </a:lnTo>
                        <a:lnTo>
                          <a:pt x="112" y="38"/>
                        </a:lnTo>
                        <a:lnTo>
                          <a:pt x="118" y="24"/>
                        </a:lnTo>
                        <a:lnTo>
                          <a:pt x="114" y="18"/>
                        </a:lnTo>
                        <a:lnTo>
                          <a:pt x="106" y="20"/>
                        </a:lnTo>
                        <a:lnTo>
                          <a:pt x="90" y="22"/>
                        </a:lnTo>
                        <a:lnTo>
                          <a:pt x="78" y="8"/>
                        </a:lnTo>
                        <a:lnTo>
                          <a:pt x="78" y="2"/>
                        </a:lnTo>
                        <a:lnTo>
                          <a:pt x="68" y="0"/>
                        </a:lnTo>
                      </a:path>
                    </a:pathLst>
                  </a:custGeom>
                  <a:grpFill/>
                  <a:ln w="6350" cap="flat">
                    <a:solidFill>
                      <a:srgbClr val="FFFFFF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>
                      <a:latin typeface="Calibri Light" panose="020F0302020204030204" pitchFamily="34" charset="0"/>
                      <a:sym typeface="Calibri Light" panose="020F0302020204030204" pitchFamily="34" charset="0"/>
                    </a:endParaRPr>
                  </a:p>
                </p:txBody>
              </p:sp>
              <p:sp>
                <p:nvSpPr>
                  <p:cNvPr id="448" name="Freeform 11">
                    <a:extLst>
                      <a:ext uri="{FF2B5EF4-FFF2-40B4-BE49-F238E27FC236}">
                        <a16:creationId xmlns:a16="http://schemas.microsoft.com/office/drawing/2014/main" id="{31EF4004-28C3-FA43-BC49-693B2171A27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gray">
                  <a:xfrm>
                    <a:off x="4857601" y="2332087"/>
                    <a:ext cx="6348" cy="11109"/>
                  </a:xfrm>
                  <a:custGeom>
                    <a:avLst/>
                    <a:gdLst>
                      <a:gd name="T0" fmla="*/ 6 w 8"/>
                      <a:gd name="T1" fmla="*/ 0 h 14"/>
                      <a:gd name="T2" fmla="*/ 0 w 8"/>
                      <a:gd name="T3" fmla="*/ 8 h 14"/>
                      <a:gd name="T4" fmla="*/ 2 w 8"/>
                      <a:gd name="T5" fmla="*/ 14 h 14"/>
                      <a:gd name="T6" fmla="*/ 8 w 8"/>
                      <a:gd name="T7" fmla="*/ 10 h 14"/>
                      <a:gd name="T8" fmla="*/ 6 w 8"/>
                      <a:gd name="T9" fmla="*/ 0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8" h="14">
                        <a:moveTo>
                          <a:pt x="6" y="0"/>
                        </a:moveTo>
                        <a:lnTo>
                          <a:pt x="0" y="8"/>
                        </a:lnTo>
                        <a:lnTo>
                          <a:pt x="2" y="14"/>
                        </a:lnTo>
                        <a:lnTo>
                          <a:pt x="8" y="10"/>
                        </a:lnTo>
                        <a:lnTo>
                          <a:pt x="6" y="0"/>
                        </a:lnTo>
                      </a:path>
                    </a:pathLst>
                  </a:custGeom>
                  <a:grpFill/>
                  <a:ln w="6350" cap="flat">
                    <a:solidFill>
                      <a:srgbClr val="FFFFFF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>
                      <a:latin typeface="Calibri Light" panose="020F0302020204030204" pitchFamily="34" charset="0"/>
                      <a:sym typeface="Calibri Light" panose="020F0302020204030204" pitchFamily="34" charset="0"/>
                    </a:endParaRPr>
                  </a:p>
                </p:txBody>
              </p:sp>
              <p:sp>
                <p:nvSpPr>
                  <p:cNvPr id="449" name="Freeform 12">
                    <a:extLst>
                      <a:ext uri="{FF2B5EF4-FFF2-40B4-BE49-F238E27FC236}">
                        <a16:creationId xmlns:a16="http://schemas.microsoft.com/office/drawing/2014/main" id="{3F2984B1-FEB1-D74D-AF16-60D90C77ECF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gray">
                  <a:xfrm>
                    <a:off x="4865536" y="2313043"/>
                    <a:ext cx="4761" cy="17457"/>
                  </a:xfrm>
                  <a:custGeom>
                    <a:avLst/>
                    <a:gdLst>
                      <a:gd name="T0" fmla="*/ 2 w 6"/>
                      <a:gd name="T1" fmla="*/ 0 h 22"/>
                      <a:gd name="T2" fmla="*/ 6 w 6"/>
                      <a:gd name="T3" fmla="*/ 4 h 22"/>
                      <a:gd name="T4" fmla="*/ 6 w 6"/>
                      <a:gd name="T5" fmla="*/ 14 h 22"/>
                      <a:gd name="T6" fmla="*/ 4 w 6"/>
                      <a:gd name="T7" fmla="*/ 22 h 22"/>
                      <a:gd name="T8" fmla="*/ 2 w 6"/>
                      <a:gd name="T9" fmla="*/ 16 h 22"/>
                      <a:gd name="T10" fmla="*/ 0 w 6"/>
                      <a:gd name="T11" fmla="*/ 6 h 22"/>
                      <a:gd name="T12" fmla="*/ 2 w 6"/>
                      <a:gd name="T13" fmla="*/ 0 h 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6" h="22">
                        <a:moveTo>
                          <a:pt x="2" y="0"/>
                        </a:moveTo>
                        <a:lnTo>
                          <a:pt x="6" y="4"/>
                        </a:lnTo>
                        <a:lnTo>
                          <a:pt x="6" y="14"/>
                        </a:lnTo>
                        <a:lnTo>
                          <a:pt x="4" y="22"/>
                        </a:lnTo>
                        <a:lnTo>
                          <a:pt x="2" y="16"/>
                        </a:lnTo>
                        <a:lnTo>
                          <a:pt x="0" y="6"/>
                        </a:lnTo>
                        <a:lnTo>
                          <a:pt x="2" y="0"/>
                        </a:lnTo>
                      </a:path>
                    </a:pathLst>
                  </a:custGeom>
                  <a:grpFill/>
                  <a:ln w="6350" cap="flat">
                    <a:solidFill>
                      <a:srgbClr val="FFFFFF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>
                      <a:latin typeface="Calibri Light" panose="020F0302020204030204" pitchFamily="34" charset="0"/>
                      <a:sym typeface="Calibri Light" panose="020F0302020204030204" pitchFamily="34" charset="0"/>
                    </a:endParaRPr>
                  </a:p>
                </p:txBody>
              </p:sp>
              <p:sp>
                <p:nvSpPr>
                  <p:cNvPr id="450" name="Freeform 161">
                    <a:extLst>
                      <a:ext uri="{FF2B5EF4-FFF2-40B4-BE49-F238E27FC236}">
                        <a16:creationId xmlns:a16="http://schemas.microsoft.com/office/drawing/2014/main" id="{F87188C7-A5EA-994A-A59A-734A0AEDFF5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gray">
                  <a:xfrm>
                    <a:off x="5769332" y="1633807"/>
                    <a:ext cx="41262" cy="42849"/>
                  </a:xfrm>
                  <a:custGeom>
                    <a:avLst/>
                    <a:gdLst>
                      <a:gd name="T0" fmla="*/ 52 w 52"/>
                      <a:gd name="T1" fmla="*/ 6 h 54"/>
                      <a:gd name="T2" fmla="*/ 50 w 52"/>
                      <a:gd name="T3" fmla="*/ 12 h 54"/>
                      <a:gd name="T4" fmla="*/ 22 w 52"/>
                      <a:gd name="T5" fmla="*/ 40 h 54"/>
                      <a:gd name="T6" fmla="*/ 8 w 52"/>
                      <a:gd name="T7" fmla="*/ 50 h 54"/>
                      <a:gd name="T8" fmla="*/ 0 w 52"/>
                      <a:gd name="T9" fmla="*/ 54 h 54"/>
                      <a:gd name="T10" fmla="*/ 2 w 52"/>
                      <a:gd name="T11" fmla="*/ 40 h 54"/>
                      <a:gd name="T12" fmla="*/ 24 w 52"/>
                      <a:gd name="T13" fmla="*/ 18 h 54"/>
                      <a:gd name="T14" fmla="*/ 46 w 52"/>
                      <a:gd name="T15" fmla="*/ 2 h 54"/>
                      <a:gd name="T16" fmla="*/ 50 w 52"/>
                      <a:gd name="T17" fmla="*/ 0 h 54"/>
                      <a:gd name="T18" fmla="*/ 52 w 52"/>
                      <a:gd name="T19" fmla="*/ 6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52" h="54">
                        <a:moveTo>
                          <a:pt x="52" y="6"/>
                        </a:moveTo>
                        <a:lnTo>
                          <a:pt x="50" y="12"/>
                        </a:lnTo>
                        <a:lnTo>
                          <a:pt x="22" y="40"/>
                        </a:lnTo>
                        <a:lnTo>
                          <a:pt x="8" y="50"/>
                        </a:lnTo>
                        <a:lnTo>
                          <a:pt x="0" y="54"/>
                        </a:lnTo>
                        <a:lnTo>
                          <a:pt x="2" y="40"/>
                        </a:lnTo>
                        <a:lnTo>
                          <a:pt x="24" y="18"/>
                        </a:lnTo>
                        <a:lnTo>
                          <a:pt x="46" y="2"/>
                        </a:lnTo>
                        <a:lnTo>
                          <a:pt x="50" y="0"/>
                        </a:lnTo>
                        <a:lnTo>
                          <a:pt x="52" y="6"/>
                        </a:lnTo>
                      </a:path>
                    </a:pathLst>
                  </a:custGeom>
                  <a:grpFill/>
                  <a:ln w="6350" cap="flat">
                    <a:solidFill>
                      <a:srgbClr val="FFFFFF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>
                      <a:latin typeface="Calibri Light" panose="020F0302020204030204" pitchFamily="34" charset="0"/>
                      <a:sym typeface="Calibri Light" panose="020F0302020204030204" pitchFamily="34" charset="0"/>
                    </a:endParaRPr>
                  </a:p>
                </p:txBody>
              </p:sp>
              <p:sp>
                <p:nvSpPr>
                  <p:cNvPr id="451" name="Freeform 162">
                    <a:extLst>
                      <a:ext uri="{FF2B5EF4-FFF2-40B4-BE49-F238E27FC236}">
                        <a16:creationId xmlns:a16="http://schemas.microsoft.com/office/drawing/2014/main" id="{F0B3AE2F-926D-414E-8D32-B9D8C341F6D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gray">
                  <a:xfrm>
                    <a:off x="5769332" y="1633807"/>
                    <a:ext cx="41262" cy="42849"/>
                  </a:xfrm>
                  <a:custGeom>
                    <a:avLst/>
                    <a:gdLst>
                      <a:gd name="T0" fmla="*/ 52 w 52"/>
                      <a:gd name="T1" fmla="*/ 6 h 54"/>
                      <a:gd name="T2" fmla="*/ 50 w 52"/>
                      <a:gd name="T3" fmla="*/ 12 h 54"/>
                      <a:gd name="T4" fmla="*/ 22 w 52"/>
                      <a:gd name="T5" fmla="*/ 40 h 54"/>
                      <a:gd name="T6" fmla="*/ 8 w 52"/>
                      <a:gd name="T7" fmla="*/ 50 h 54"/>
                      <a:gd name="T8" fmla="*/ 0 w 52"/>
                      <a:gd name="T9" fmla="*/ 54 h 54"/>
                      <a:gd name="T10" fmla="*/ 2 w 52"/>
                      <a:gd name="T11" fmla="*/ 40 h 54"/>
                      <a:gd name="T12" fmla="*/ 24 w 52"/>
                      <a:gd name="T13" fmla="*/ 18 h 54"/>
                      <a:gd name="T14" fmla="*/ 46 w 52"/>
                      <a:gd name="T15" fmla="*/ 2 h 54"/>
                      <a:gd name="T16" fmla="*/ 50 w 52"/>
                      <a:gd name="T17" fmla="*/ 0 h 54"/>
                      <a:gd name="T18" fmla="*/ 52 w 52"/>
                      <a:gd name="T19" fmla="*/ 6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52" h="54">
                        <a:moveTo>
                          <a:pt x="52" y="6"/>
                        </a:moveTo>
                        <a:lnTo>
                          <a:pt x="50" y="12"/>
                        </a:lnTo>
                        <a:lnTo>
                          <a:pt x="22" y="40"/>
                        </a:lnTo>
                        <a:lnTo>
                          <a:pt x="8" y="50"/>
                        </a:lnTo>
                        <a:lnTo>
                          <a:pt x="0" y="54"/>
                        </a:lnTo>
                        <a:lnTo>
                          <a:pt x="2" y="40"/>
                        </a:lnTo>
                        <a:lnTo>
                          <a:pt x="24" y="18"/>
                        </a:lnTo>
                        <a:lnTo>
                          <a:pt x="46" y="2"/>
                        </a:lnTo>
                        <a:lnTo>
                          <a:pt x="50" y="0"/>
                        </a:lnTo>
                        <a:lnTo>
                          <a:pt x="52" y="6"/>
                        </a:lnTo>
                      </a:path>
                    </a:pathLst>
                  </a:custGeom>
                  <a:grpFill/>
                  <a:ln w="6350" cap="flat">
                    <a:solidFill>
                      <a:srgbClr val="FFFFFF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>
                      <a:latin typeface="Calibri Light" panose="020F0302020204030204" pitchFamily="34" charset="0"/>
                      <a:sym typeface="Calibri Light" panose="020F0302020204030204" pitchFamily="34" charset="0"/>
                    </a:endParaRPr>
                  </a:p>
                </p:txBody>
              </p:sp>
              <p:sp>
                <p:nvSpPr>
                  <p:cNvPr id="452" name="Freeform 163">
                    <a:extLst>
                      <a:ext uri="{FF2B5EF4-FFF2-40B4-BE49-F238E27FC236}">
                        <a16:creationId xmlns:a16="http://schemas.microsoft.com/office/drawing/2014/main" id="{DF145DAE-3C88-6648-9357-BBA7C7730D3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gray">
                  <a:xfrm>
                    <a:off x="5653481" y="1679830"/>
                    <a:ext cx="85698" cy="68241"/>
                  </a:xfrm>
                  <a:custGeom>
                    <a:avLst/>
                    <a:gdLst>
                      <a:gd name="T0" fmla="*/ 106 w 108"/>
                      <a:gd name="T1" fmla="*/ 10 h 86"/>
                      <a:gd name="T2" fmla="*/ 108 w 108"/>
                      <a:gd name="T3" fmla="*/ 6 h 86"/>
                      <a:gd name="T4" fmla="*/ 106 w 108"/>
                      <a:gd name="T5" fmla="*/ 12 h 86"/>
                      <a:gd name="T6" fmla="*/ 92 w 108"/>
                      <a:gd name="T7" fmla="*/ 20 h 86"/>
                      <a:gd name="T8" fmla="*/ 54 w 108"/>
                      <a:gd name="T9" fmla="*/ 46 h 86"/>
                      <a:gd name="T10" fmla="*/ 48 w 108"/>
                      <a:gd name="T11" fmla="*/ 46 h 86"/>
                      <a:gd name="T12" fmla="*/ 42 w 108"/>
                      <a:gd name="T13" fmla="*/ 50 h 86"/>
                      <a:gd name="T14" fmla="*/ 36 w 108"/>
                      <a:gd name="T15" fmla="*/ 62 h 86"/>
                      <a:gd name="T16" fmla="*/ 22 w 108"/>
                      <a:gd name="T17" fmla="*/ 72 h 86"/>
                      <a:gd name="T18" fmla="*/ 10 w 108"/>
                      <a:gd name="T19" fmla="*/ 86 h 86"/>
                      <a:gd name="T20" fmla="*/ 0 w 108"/>
                      <a:gd name="T21" fmla="*/ 86 h 86"/>
                      <a:gd name="T22" fmla="*/ 4 w 108"/>
                      <a:gd name="T23" fmla="*/ 78 h 86"/>
                      <a:gd name="T24" fmla="*/ 10 w 108"/>
                      <a:gd name="T25" fmla="*/ 70 h 86"/>
                      <a:gd name="T26" fmla="*/ 12 w 108"/>
                      <a:gd name="T27" fmla="*/ 60 h 86"/>
                      <a:gd name="T28" fmla="*/ 18 w 108"/>
                      <a:gd name="T29" fmla="*/ 58 h 86"/>
                      <a:gd name="T30" fmla="*/ 30 w 108"/>
                      <a:gd name="T31" fmla="*/ 42 h 86"/>
                      <a:gd name="T32" fmla="*/ 38 w 108"/>
                      <a:gd name="T33" fmla="*/ 34 h 86"/>
                      <a:gd name="T34" fmla="*/ 46 w 108"/>
                      <a:gd name="T35" fmla="*/ 30 h 86"/>
                      <a:gd name="T36" fmla="*/ 50 w 108"/>
                      <a:gd name="T37" fmla="*/ 18 h 86"/>
                      <a:gd name="T38" fmla="*/ 58 w 108"/>
                      <a:gd name="T39" fmla="*/ 16 h 86"/>
                      <a:gd name="T40" fmla="*/ 62 w 108"/>
                      <a:gd name="T41" fmla="*/ 18 h 86"/>
                      <a:gd name="T42" fmla="*/ 64 w 108"/>
                      <a:gd name="T43" fmla="*/ 24 h 86"/>
                      <a:gd name="T44" fmla="*/ 72 w 108"/>
                      <a:gd name="T45" fmla="*/ 22 h 86"/>
                      <a:gd name="T46" fmla="*/ 82 w 108"/>
                      <a:gd name="T47" fmla="*/ 12 h 86"/>
                      <a:gd name="T48" fmla="*/ 92 w 108"/>
                      <a:gd name="T49" fmla="*/ 2 h 86"/>
                      <a:gd name="T50" fmla="*/ 102 w 108"/>
                      <a:gd name="T51" fmla="*/ 0 h 86"/>
                      <a:gd name="T52" fmla="*/ 106 w 108"/>
                      <a:gd name="T53" fmla="*/ 4 h 86"/>
                      <a:gd name="T54" fmla="*/ 106 w 108"/>
                      <a:gd name="T55" fmla="*/ 10 h 8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</a:cxnLst>
                    <a:rect l="0" t="0" r="r" b="b"/>
                    <a:pathLst>
                      <a:path w="108" h="86">
                        <a:moveTo>
                          <a:pt x="106" y="10"/>
                        </a:moveTo>
                        <a:lnTo>
                          <a:pt x="108" y="6"/>
                        </a:lnTo>
                        <a:lnTo>
                          <a:pt x="106" y="12"/>
                        </a:lnTo>
                        <a:lnTo>
                          <a:pt x="92" y="20"/>
                        </a:lnTo>
                        <a:lnTo>
                          <a:pt x="54" y="46"/>
                        </a:lnTo>
                        <a:lnTo>
                          <a:pt x="48" y="46"/>
                        </a:lnTo>
                        <a:lnTo>
                          <a:pt x="42" y="50"/>
                        </a:lnTo>
                        <a:lnTo>
                          <a:pt x="36" y="62"/>
                        </a:lnTo>
                        <a:lnTo>
                          <a:pt x="22" y="72"/>
                        </a:lnTo>
                        <a:lnTo>
                          <a:pt x="10" y="86"/>
                        </a:lnTo>
                        <a:lnTo>
                          <a:pt x="0" y="86"/>
                        </a:lnTo>
                        <a:lnTo>
                          <a:pt x="4" y="78"/>
                        </a:lnTo>
                        <a:lnTo>
                          <a:pt x="10" y="70"/>
                        </a:lnTo>
                        <a:lnTo>
                          <a:pt x="12" y="60"/>
                        </a:lnTo>
                        <a:lnTo>
                          <a:pt x="18" y="58"/>
                        </a:lnTo>
                        <a:lnTo>
                          <a:pt x="30" y="42"/>
                        </a:lnTo>
                        <a:lnTo>
                          <a:pt x="38" y="34"/>
                        </a:lnTo>
                        <a:lnTo>
                          <a:pt x="46" y="30"/>
                        </a:lnTo>
                        <a:lnTo>
                          <a:pt x="50" y="18"/>
                        </a:lnTo>
                        <a:lnTo>
                          <a:pt x="58" y="16"/>
                        </a:lnTo>
                        <a:lnTo>
                          <a:pt x="62" y="18"/>
                        </a:lnTo>
                        <a:lnTo>
                          <a:pt x="64" y="24"/>
                        </a:lnTo>
                        <a:lnTo>
                          <a:pt x="72" y="22"/>
                        </a:lnTo>
                        <a:lnTo>
                          <a:pt x="82" y="12"/>
                        </a:lnTo>
                        <a:lnTo>
                          <a:pt x="92" y="2"/>
                        </a:lnTo>
                        <a:lnTo>
                          <a:pt x="102" y="0"/>
                        </a:lnTo>
                        <a:lnTo>
                          <a:pt x="106" y="4"/>
                        </a:lnTo>
                        <a:lnTo>
                          <a:pt x="106" y="10"/>
                        </a:lnTo>
                      </a:path>
                    </a:pathLst>
                  </a:custGeom>
                  <a:grpFill/>
                  <a:ln w="6350" cap="flat">
                    <a:solidFill>
                      <a:srgbClr val="FFFFFF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>
                      <a:latin typeface="Calibri Light" panose="020F0302020204030204" pitchFamily="34" charset="0"/>
                      <a:sym typeface="Calibri Light" panose="020F0302020204030204" pitchFamily="34" charset="0"/>
                    </a:endParaRPr>
                  </a:p>
                </p:txBody>
              </p:sp>
              <p:sp>
                <p:nvSpPr>
                  <p:cNvPr id="453" name="Freeform 164">
                    <a:extLst>
                      <a:ext uri="{FF2B5EF4-FFF2-40B4-BE49-F238E27FC236}">
                        <a16:creationId xmlns:a16="http://schemas.microsoft.com/office/drawing/2014/main" id="{98A8BD55-C151-2F43-B36F-E2C9DD9BA2F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gray">
                  <a:xfrm>
                    <a:off x="5653481" y="1679830"/>
                    <a:ext cx="85698" cy="68241"/>
                  </a:xfrm>
                  <a:custGeom>
                    <a:avLst/>
                    <a:gdLst>
                      <a:gd name="T0" fmla="*/ 106 w 108"/>
                      <a:gd name="T1" fmla="*/ 10 h 86"/>
                      <a:gd name="T2" fmla="*/ 108 w 108"/>
                      <a:gd name="T3" fmla="*/ 6 h 86"/>
                      <a:gd name="T4" fmla="*/ 106 w 108"/>
                      <a:gd name="T5" fmla="*/ 12 h 86"/>
                      <a:gd name="T6" fmla="*/ 92 w 108"/>
                      <a:gd name="T7" fmla="*/ 20 h 86"/>
                      <a:gd name="T8" fmla="*/ 54 w 108"/>
                      <a:gd name="T9" fmla="*/ 46 h 86"/>
                      <a:gd name="T10" fmla="*/ 48 w 108"/>
                      <a:gd name="T11" fmla="*/ 46 h 86"/>
                      <a:gd name="T12" fmla="*/ 42 w 108"/>
                      <a:gd name="T13" fmla="*/ 50 h 86"/>
                      <a:gd name="T14" fmla="*/ 36 w 108"/>
                      <a:gd name="T15" fmla="*/ 62 h 86"/>
                      <a:gd name="T16" fmla="*/ 22 w 108"/>
                      <a:gd name="T17" fmla="*/ 72 h 86"/>
                      <a:gd name="T18" fmla="*/ 10 w 108"/>
                      <a:gd name="T19" fmla="*/ 86 h 86"/>
                      <a:gd name="T20" fmla="*/ 0 w 108"/>
                      <a:gd name="T21" fmla="*/ 86 h 86"/>
                      <a:gd name="T22" fmla="*/ 4 w 108"/>
                      <a:gd name="T23" fmla="*/ 78 h 86"/>
                      <a:gd name="T24" fmla="*/ 10 w 108"/>
                      <a:gd name="T25" fmla="*/ 70 h 86"/>
                      <a:gd name="T26" fmla="*/ 12 w 108"/>
                      <a:gd name="T27" fmla="*/ 60 h 86"/>
                      <a:gd name="T28" fmla="*/ 18 w 108"/>
                      <a:gd name="T29" fmla="*/ 58 h 86"/>
                      <a:gd name="T30" fmla="*/ 30 w 108"/>
                      <a:gd name="T31" fmla="*/ 42 h 86"/>
                      <a:gd name="T32" fmla="*/ 38 w 108"/>
                      <a:gd name="T33" fmla="*/ 34 h 86"/>
                      <a:gd name="T34" fmla="*/ 46 w 108"/>
                      <a:gd name="T35" fmla="*/ 30 h 86"/>
                      <a:gd name="T36" fmla="*/ 50 w 108"/>
                      <a:gd name="T37" fmla="*/ 18 h 86"/>
                      <a:gd name="T38" fmla="*/ 58 w 108"/>
                      <a:gd name="T39" fmla="*/ 16 h 86"/>
                      <a:gd name="T40" fmla="*/ 62 w 108"/>
                      <a:gd name="T41" fmla="*/ 18 h 86"/>
                      <a:gd name="T42" fmla="*/ 64 w 108"/>
                      <a:gd name="T43" fmla="*/ 24 h 86"/>
                      <a:gd name="T44" fmla="*/ 72 w 108"/>
                      <a:gd name="T45" fmla="*/ 22 h 86"/>
                      <a:gd name="T46" fmla="*/ 82 w 108"/>
                      <a:gd name="T47" fmla="*/ 12 h 86"/>
                      <a:gd name="T48" fmla="*/ 92 w 108"/>
                      <a:gd name="T49" fmla="*/ 2 h 86"/>
                      <a:gd name="T50" fmla="*/ 102 w 108"/>
                      <a:gd name="T51" fmla="*/ 0 h 86"/>
                      <a:gd name="T52" fmla="*/ 106 w 108"/>
                      <a:gd name="T53" fmla="*/ 4 h 86"/>
                      <a:gd name="T54" fmla="*/ 106 w 108"/>
                      <a:gd name="T55" fmla="*/ 10 h 8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</a:cxnLst>
                    <a:rect l="0" t="0" r="r" b="b"/>
                    <a:pathLst>
                      <a:path w="108" h="86">
                        <a:moveTo>
                          <a:pt x="106" y="10"/>
                        </a:moveTo>
                        <a:lnTo>
                          <a:pt x="108" y="6"/>
                        </a:lnTo>
                        <a:lnTo>
                          <a:pt x="106" y="12"/>
                        </a:lnTo>
                        <a:lnTo>
                          <a:pt x="92" y="20"/>
                        </a:lnTo>
                        <a:lnTo>
                          <a:pt x="54" y="46"/>
                        </a:lnTo>
                        <a:lnTo>
                          <a:pt x="48" y="46"/>
                        </a:lnTo>
                        <a:lnTo>
                          <a:pt x="42" y="50"/>
                        </a:lnTo>
                        <a:lnTo>
                          <a:pt x="36" y="62"/>
                        </a:lnTo>
                        <a:lnTo>
                          <a:pt x="22" y="72"/>
                        </a:lnTo>
                        <a:lnTo>
                          <a:pt x="10" y="86"/>
                        </a:lnTo>
                        <a:lnTo>
                          <a:pt x="0" y="86"/>
                        </a:lnTo>
                        <a:lnTo>
                          <a:pt x="4" y="78"/>
                        </a:lnTo>
                        <a:lnTo>
                          <a:pt x="10" y="70"/>
                        </a:lnTo>
                        <a:lnTo>
                          <a:pt x="12" y="60"/>
                        </a:lnTo>
                        <a:lnTo>
                          <a:pt x="18" y="58"/>
                        </a:lnTo>
                        <a:lnTo>
                          <a:pt x="30" y="42"/>
                        </a:lnTo>
                        <a:lnTo>
                          <a:pt x="38" y="34"/>
                        </a:lnTo>
                        <a:lnTo>
                          <a:pt x="46" y="30"/>
                        </a:lnTo>
                        <a:lnTo>
                          <a:pt x="50" y="18"/>
                        </a:lnTo>
                        <a:lnTo>
                          <a:pt x="58" y="16"/>
                        </a:lnTo>
                        <a:lnTo>
                          <a:pt x="62" y="18"/>
                        </a:lnTo>
                        <a:lnTo>
                          <a:pt x="64" y="24"/>
                        </a:lnTo>
                        <a:lnTo>
                          <a:pt x="72" y="22"/>
                        </a:lnTo>
                        <a:lnTo>
                          <a:pt x="82" y="12"/>
                        </a:lnTo>
                        <a:lnTo>
                          <a:pt x="92" y="2"/>
                        </a:lnTo>
                        <a:lnTo>
                          <a:pt x="102" y="0"/>
                        </a:lnTo>
                        <a:lnTo>
                          <a:pt x="106" y="4"/>
                        </a:lnTo>
                        <a:lnTo>
                          <a:pt x="106" y="10"/>
                        </a:lnTo>
                      </a:path>
                    </a:pathLst>
                  </a:custGeom>
                  <a:grpFill/>
                  <a:ln w="6350" cap="flat">
                    <a:solidFill>
                      <a:srgbClr val="FFFFFF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>
                      <a:latin typeface="Calibri Light" panose="020F0302020204030204" pitchFamily="34" charset="0"/>
                      <a:sym typeface="Calibri Light" panose="020F0302020204030204" pitchFamily="34" charset="0"/>
                    </a:endParaRPr>
                  </a:p>
                </p:txBody>
              </p:sp>
              <p:sp>
                <p:nvSpPr>
                  <p:cNvPr id="454" name="Freeform 165">
                    <a:extLst>
                      <a:ext uri="{FF2B5EF4-FFF2-40B4-BE49-F238E27FC236}">
                        <a16:creationId xmlns:a16="http://schemas.microsoft.com/office/drawing/2014/main" id="{97FB01E8-7D95-1D49-95C2-828EF2CF4E4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gray">
                  <a:xfrm>
                    <a:off x="5636024" y="1784572"/>
                    <a:ext cx="15870" cy="9522"/>
                  </a:xfrm>
                  <a:custGeom>
                    <a:avLst/>
                    <a:gdLst>
                      <a:gd name="T0" fmla="*/ 16 w 20"/>
                      <a:gd name="T1" fmla="*/ 0 h 12"/>
                      <a:gd name="T2" fmla="*/ 20 w 20"/>
                      <a:gd name="T3" fmla="*/ 2 h 12"/>
                      <a:gd name="T4" fmla="*/ 16 w 20"/>
                      <a:gd name="T5" fmla="*/ 8 h 12"/>
                      <a:gd name="T6" fmla="*/ 6 w 20"/>
                      <a:gd name="T7" fmla="*/ 12 h 12"/>
                      <a:gd name="T8" fmla="*/ 0 w 20"/>
                      <a:gd name="T9" fmla="*/ 10 h 12"/>
                      <a:gd name="T10" fmla="*/ 6 w 20"/>
                      <a:gd name="T11" fmla="*/ 4 h 12"/>
                      <a:gd name="T12" fmla="*/ 16 w 20"/>
                      <a:gd name="T13" fmla="*/ 0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0" h="12">
                        <a:moveTo>
                          <a:pt x="16" y="0"/>
                        </a:moveTo>
                        <a:lnTo>
                          <a:pt x="20" y="2"/>
                        </a:lnTo>
                        <a:lnTo>
                          <a:pt x="16" y="8"/>
                        </a:lnTo>
                        <a:lnTo>
                          <a:pt x="6" y="12"/>
                        </a:lnTo>
                        <a:lnTo>
                          <a:pt x="0" y="10"/>
                        </a:lnTo>
                        <a:lnTo>
                          <a:pt x="6" y="4"/>
                        </a:lnTo>
                        <a:lnTo>
                          <a:pt x="16" y="0"/>
                        </a:lnTo>
                      </a:path>
                    </a:pathLst>
                  </a:custGeom>
                  <a:grpFill/>
                  <a:ln w="6350" cap="flat">
                    <a:solidFill>
                      <a:srgbClr val="FFFFFF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>
                      <a:latin typeface="Calibri Light" panose="020F0302020204030204" pitchFamily="34" charset="0"/>
                      <a:sym typeface="Calibri Light" panose="020F0302020204030204" pitchFamily="34" charset="0"/>
                    </a:endParaRPr>
                  </a:p>
                </p:txBody>
              </p:sp>
              <p:sp>
                <p:nvSpPr>
                  <p:cNvPr id="455" name="Freeform 166">
                    <a:extLst>
                      <a:ext uri="{FF2B5EF4-FFF2-40B4-BE49-F238E27FC236}">
                        <a16:creationId xmlns:a16="http://schemas.microsoft.com/office/drawing/2014/main" id="{3D0C478B-B0BC-0D4B-B686-AE4BCA8E85F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gray">
                  <a:xfrm>
                    <a:off x="5636024" y="1784572"/>
                    <a:ext cx="15870" cy="9522"/>
                  </a:xfrm>
                  <a:custGeom>
                    <a:avLst/>
                    <a:gdLst>
                      <a:gd name="T0" fmla="*/ 16 w 20"/>
                      <a:gd name="T1" fmla="*/ 0 h 12"/>
                      <a:gd name="T2" fmla="*/ 20 w 20"/>
                      <a:gd name="T3" fmla="*/ 2 h 12"/>
                      <a:gd name="T4" fmla="*/ 16 w 20"/>
                      <a:gd name="T5" fmla="*/ 8 h 12"/>
                      <a:gd name="T6" fmla="*/ 6 w 20"/>
                      <a:gd name="T7" fmla="*/ 12 h 12"/>
                      <a:gd name="T8" fmla="*/ 0 w 20"/>
                      <a:gd name="T9" fmla="*/ 10 h 12"/>
                      <a:gd name="T10" fmla="*/ 6 w 20"/>
                      <a:gd name="T11" fmla="*/ 4 h 12"/>
                      <a:gd name="T12" fmla="*/ 16 w 20"/>
                      <a:gd name="T13" fmla="*/ 0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0" h="12">
                        <a:moveTo>
                          <a:pt x="16" y="0"/>
                        </a:moveTo>
                        <a:lnTo>
                          <a:pt x="20" y="2"/>
                        </a:lnTo>
                        <a:lnTo>
                          <a:pt x="16" y="8"/>
                        </a:lnTo>
                        <a:lnTo>
                          <a:pt x="6" y="12"/>
                        </a:lnTo>
                        <a:lnTo>
                          <a:pt x="0" y="10"/>
                        </a:lnTo>
                        <a:lnTo>
                          <a:pt x="6" y="4"/>
                        </a:lnTo>
                        <a:lnTo>
                          <a:pt x="16" y="0"/>
                        </a:lnTo>
                      </a:path>
                    </a:pathLst>
                  </a:custGeom>
                  <a:grpFill/>
                  <a:ln w="6350" cap="flat">
                    <a:solidFill>
                      <a:srgbClr val="FFFFFF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>
                      <a:latin typeface="Calibri Light" panose="020F0302020204030204" pitchFamily="34" charset="0"/>
                      <a:sym typeface="Calibri Light" panose="020F0302020204030204" pitchFamily="34" charset="0"/>
                    </a:endParaRPr>
                  </a:p>
                </p:txBody>
              </p:sp>
              <p:sp>
                <p:nvSpPr>
                  <p:cNvPr id="456" name="Freeform 167">
                    <a:extLst>
                      <a:ext uri="{FF2B5EF4-FFF2-40B4-BE49-F238E27FC236}">
                        <a16:creationId xmlns:a16="http://schemas.microsoft.com/office/drawing/2014/main" id="{F2254F26-F9A6-824A-9788-32BFA0185CA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gray">
                  <a:xfrm>
                    <a:off x="5586827" y="1744897"/>
                    <a:ext cx="38088" cy="50784"/>
                  </a:xfrm>
                  <a:custGeom>
                    <a:avLst/>
                    <a:gdLst>
                      <a:gd name="T0" fmla="*/ 36 w 48"/>
                      <a:gd name="T1" fmla="*/ 4 h 64"/>
                      <a:gd name="T2" fmla="*/ 38 w 48"/>
                      <a:gd name="T3" fmla="*/ 0 h 64"/>
                      <a:gd name="T4" fmla="*/ 46 w 48"/>
                      <a:gd name="T5" fmla="*/ 6 h 64"/>
                      <a:gd name="T6" fmla="*/ 48 w 48"/>
                      <a:gd name="T7" fmla="*/ 14 h 64"/>
                      <a:gd name="T8" fmla="*/ 44 w 48"/>
                      <a:gd name="T9" fmla="*/ 18 h 64"/>
                      <a:gd name="T10" fmla="*/ 10 w 48"/>
                      <a:gd name="T11" fmla="*/ 54 h 64"/>
                      <a:gd name="T12" fmla="*/ 4 w 48"/>
                      <a:gd name="T13" fmla="*/ 64 h 64"/>
                      <a:gd name="T14" fmla="*/ 0 w 48"/>
                      <a:gd name="T15" fmla="*/ 54 h 64"/>
                      <a:gd name="T16" fmla="*/ 28 w 48"/>
                      <a:gd name="T17" fmla="*/ 16 h 64"/>
                      <a:gd name="T18" fmla="*/ 32 w 48"/>
                      <a:gd name="T19" fmla="*/ 4 h 64"/>
                      <a:gd name="T20" fmla="*/ 36 w 48"/>
                      <a:gd name="T21" fmla="*/ 4 h 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48" h="64">
                        <a:moveTo>
                          <a:pt x="36" y="4"/>
                        </a:moveTo>
                        <a:lnTo>
                          <a:pt x="38" y="0"/>
                        </a:lnTo>
                        <a:lnTo>
                          <a:pt x="46" y="6"/>
                        </a:lnTo>
                        <a:lnTo>
                          <a:pt x="48" y="14"/>
                        </a:lnTo>
                        <a:lnTo>
                          <a:pt x="44" y="18"/>
                        </a:lnTo>
                        <a:lnTo>
                          <a:pt x="10" y="54"/>
                        </a:lnTo>
                        <a:lnTo>
                          <a:pt x="4" y="64"/>
                        </a:lnTo>
                        <a:lnTo>
                          <a:pt x="0" y="54"/>
                        </a:lnTo>
                        <a:lnTo>
                          <a:pt x="28" y="16"/>
                        </a:lnTo>
                        <a:lnTo>
                          <a:pt x="32" y="4"/>
                        </a:lnTo>
                        <a:lnTo>
                          <a:pt x="36" y="4"/>
                        </a:lnTo>
                      </a:path>
                    </a:pathLst>
                  </a:custGeom>
                  <a:grpFill/>
                  <a:ln w="6350" cap="flat">
                    <a:solidFill>
                      <a:srgbClr val="FFFFFF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>
                      <a:latin typeface="Calibri Light" panose="020F0302020204030204" pitchFamily="34" charset="0"/>
                      <a:sym typeface="Calibri Light" panose="020F0302020204030204" pitchFamily="34" charset="0"/>
                    </a:endParaRPr>
                  </a:p>
                </p:txBody>
              </p:sp>
              <p:sp>
                <p:nvSpPr>
                  <p:cNvPr id="457" name="Freeform 168">
                    <a:extLst>
                      <a:ext uri="{FF2B5EF4-FFF2-40B4-BE49-F238E27FC236}">
                        <a16:creationId xmlns:a16="http://schemas.microsoft.com/office/drawing/2014/main" id="{C46B4EEF-9FB6-C849-AF23-CEBAA12E92B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gray">
                  <a:xfrm>
                    <a:off x="5586827" y="1744897"/>
                    <a:ext cx="38088" cy="50784"/>
                  </a:xfrm>
                  <a:custGeom>
                    <a:avLst/>
                    <a:gdLst>
                      <a:gd name="T0" fmla="*/ 36 w 48"/>
                      <a:gd name="T1" fmla="*/ 4 h 64"/>
                      <a:gd name="T2" fmla="*/ 38 w 48"/>
                      <a:gd name="T3" fmla="*/ 0 h 64"/>
                      <a:gd name="T4" fmla="*/ 46 w 48"/>
                      <a:gd name="T5" fmla="*/ 6 h 64"/>
                      <a:gd name="T6" fmla="*/ 48 w 48"/>
                      <a:gd name="T7" fmla="*/ 14 h 64"/>
                      <a:gd name="T8" fmla="*/ 44 w 48"/>
                      <a:gd name="T9" fmla="*/ 18 h 64"/>
                      <a:gd name="T10" fmla="*/ 10 w 48"/>
                      <a:gd name="T11" fmla="*/ 54 h 64"/>
                      <a:gd name="T12" fmla="*/ 4 w 48"/>
                      <a:gd name="T13" fmla="*/ 64 h 64"/>
                      <a:gd name="T14" fmla="*/ 0 w 48"/>
                      <a:gd name="T15" fmla="*/ 54 h 64"/>
                      <a:gd name="T16" fmla="*/ 28 w 48"/>
                      <a:gd name="T17" fmla="*/ 16 h 64"/>
                      <a:gd name="T18" fmla="*/ 32 w 48"/>
                      <a:gd name="T19" fmla="*/ 4 h 64"/>
                      <a:gd name="T20" fmla="*/ 36 w 48"/>
                      <a:gd name="T21" fmla="*/ 4 h 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48" h="64">
                        <a:moveTo>
                          <a:pt x="36" y="4"/>
                        </a:moveTo>
                        <a:lnTo>
                          <a:pt x="38" y="0"/>
                        </a:lnTo>
                        <a:lnTo>
                          <a:pt x="46" y="6"/>
                        </a:lnTo>
                        <a:lnTo>
                          <a:pt x="48" y="14"/>
                        </a:lnTo>
                        <a:lnTo>
                          <a:pt x="44" y="18"/>
                        </a:lnTo>
                        <a:lnTo>
                          <a:pt x="10" y="54"/>
                        </a:lnTo>
                        <a:lnTo>
                          <a:pt x="4" y="64"/>
                        </a:lnTo>
                        <a:lnTo>
                          <a:pt x="0" y="54"/>
                        </a:lnTo>
                        <a:lnTo>
                          <a:pt x="28" y="16"/>
                        </a:lnTo>
                        <a:lnTo>
                          <a:pt x="32" y="4"/>
                        </a:lnTo>
                        <a:lnTo>
                          <a:pt x="36" y="4"/>
                        </a:lnTo>
                      </a:path>
                    </a:pathLst>
                  </a:custGeom>
                  <a:grpFill/>
                  <a:ln w="6350" cap="flat">
                    <a:solidFill>
                      <a:srgbClr val="FFFFFF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>
                      <a:latin typeface="Calibri Light" panose="020F0302020204030204" pitchFamily="34" charset="0"/>
                      <a:sym typeface="Calibri Light" panose="020F0302020204030204" pitchFamily="34" charset="0"/>
                    </a:endParaRPr>
                  </a:p>
                </p:txBody>
              </p:sp>
              <p:sp>
                <p:nvSpPr>
                  <p:cNvPr id="458" name="Freeform 207">
                    <a:extLst>
                      <a:ext uri="{FF2B5EF4-FFF2-40B4-BE49-F238E27FC236}">
                        <a16:creationId xmlns:a16="http://schemas.microsoft.com/office/drawing/2014/main" id="{67A7DFEF-BD6F-F744-A212-B8402510ACD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gray">
                  <a:xfrm>
                    <a:off x="5333906" y="1684542"/>
                    <a:ext cx="269015" cy="247589"/>
                  </a:xfrm>
                  <a:custGeom>
                    <a:avLst/>
                    <a:gdLst>
                      <a:gd name="T0" fmla="*/ 309 w 339"/>
                      <a:gd name="T1" fmla="*/ 94 h 312"/>
                      <a:gd name="T2" fmla="*/ 307 w 339"/>
                      <a:gd name="T3" fmla="*/ 114 h 312"/>
                      <a:gd name="T4" fmla="*/ 301 w 339"/>
                      <a:gd name="T5" fmla="*/ 144 h 312"/>
                      <a:gd name="T6" fmla="*/ 311 w 339"/>
                      <a:gd name="T7" fmla="*/ 166 h 312"/>
                      <a:gd name="T8" fmla="*/ 339 w 339"/>
                      <a:gd name="T9" fmla="*/ 160 h 312"/>
                      <a:gd name="T10" fmla="*/ 315 w 339"/>
                      <a:gd name="T11" fmla="*/ 180 h 312"/>
                      <a:gd name="T12" fmla="*/ 291 w 339"/>
                      <a:gd name="T13" fmla="*/ 194 h 312"/>
                      <a:gd name="T14" fmla="*/ 279 w 339"/>
                      <a:gd name="T15" fmla="*/ 198 h 312"/>
                      <a:gd name="T16" fmla="*/ 245 w 339"/>
                      <a:gd name="T17" fmla="*/ 198 h 312"/>
                      <a:gd name="T18" fmla="*/ 215 w 339"/>
                      <a:gd name="T19" fmla="*/ 226 h 312"/>
                      <a:gd name="T20" fmla="*/ 201 w 339"/>
                      <a:gd name="T21" fmla="*/ 264 h 312"/>
                      <a:gd name="T22" fmla="*/ 167 w 339"/>
                      <a:gd name="T23" fmla="*/ 252 h 312"/>
                      <a:gd name="T24" fmla="*/ 117 w 339"/>
                      <a:gd name="T25" fmla="*/ 226 h 312"/>
                      <a:gd name="T26" fmla="*/ 87 w 339"/>
                      <a:gd name="T27" fmla="*/ 232 h 312"/>
                      <a:gd name="T28" fmla="*/ 67 w 339"/>
                      <a:gd name="T29" fmla="*/ 238 h 312"/>
                      <a:gd name="T30" fmla="*/ 39 w 339"/>
                      <a:gd name="T31" fmla="*/ 230 h 312"/>
                      <a:gd name="T32" fmla="*/ 35 w 339"/>
                      <a:gd name="T33" fmla="*/ 256 h 312"/>
                      <a:gd name="T34" fmla="*/ 77 w 339"/>
                      <a:gd name="T35" fmla="*/ 282 h 312"/>
                      <a:gd name="T36" fmla="*/ 61 w 339"/>
                      <a:gd name="T37" fmla="*/ 288 h 312"/>
                      <a:gd name="T38" fmla="*/ 43 w 339"/>
                      <a:gd name="T39" fmla="*/ 294 h 312"/>
                      <a:gd name="T40" fmla="*/ 23 w 339"/>
                      <a:gd name="T41" fmla="*/ 312 h 312"/>
                      <a:gd name="T42" fmla="*/ 12 w 339"/>
                      <a:gd name="T43" fmla="*/ 300 h 312"/>
                      <a:gd name="T44" fmla="*/ 0 w 339"/>
                      <a:gd name="T45" fmla="*/ 250 h 312"/>
                      <a:gd name="T46" fmla="*/ 12 w 339"/>
                      <a:gd name="T47" fmla="*/ 216 h 312"/>
                      <a:gd name="T48" fmla="*/ 37 w 339"/>
                      <a:gd name="T49" fmla="*/ 198 h 312"/>
                      <a:gd name="T50" fmla="*/ 33 w 339"/>
                      <a:gd name="T51" fmla="*/ 178 h 312"/>
                      <a:gd name="T52" fmla="*/ 49 w 339"/>
                      <a:gd name="T53" fmla="*/ 172 h 312"/>
                      <a:gd name="T54" fmla="*/ 83 w 339"/>
                      <a:gd name="T55" fmla="*/ 176 h 312"/>
                      <a:gd name="T56" fmla="*/ 89 w 339"/>
                      <a:gd name="T57" fmla="*/ 148 h 312"/>
                      <a:gd name="T58" fmla="*/ 97 w 339"/>
                      <a:gd name="T59" fmla="*/ 128 h 312"/>
                      <a:gd name="T60" fmla="*/ 105 w 339"/>
                      <a:gd name="T61" fmla="*/ 90 h 312"/>
                      <a:gd name="T62" fmla="*/ 101 w 339"/>
                      <a:gd name="T63" fmla="*/ 24 h 312"/>
                      <a:gd name="T64" fmla="*/ 115 w 339"/>
                      <a:gd name="T65" fmla="*/ 2 h 312"/>
                      <a:gd name="T66" fmla="*/ 127 w 339"/>
                      <a:gd name="T67" fmla="*/ 6 h 312"/>
                      <a:gd name="T68" fmla="*/ 139 w 339"/>
                      <a:gd name="T69" fmla="*/ 20 h 312"/>
                      <a:gd name="T70" fmla="*/ 183 w 339"/>
                      <a:gd name="T71" fmla="*/ 76 h 312"/>
                      <a:gd name="T72" fmla="*/ 229 w 339"/>
                      <a:gd name="T73" fmla="*/ 104 h 312"/>
                      <a:gd name="T74" fmla="*/ 257 w 339"/>
                      <a:gd name="T75" fmla="*/ 116 h 312"/>
                      <a:gd name="T76" fmla="*/ 281 w 339"/>
                      <a:gd name="T77" fmla="*/ 118 h 3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</a:cxnLst>
                    <a:rect l="0" t="0" r="r" b="b"/>
                    <a:pathLst>
                      <a:path w="339" h="312">
                        <a:moveTo>
                          <a:pt x="293" y="110"/>
                        </a:moveTo>
                        <a:lnTo>
                          <a:pt x="309" y="94"/>
                        </a:lnTo>
                        <a:lnTo>
                          <a:pt x="313" y="98"/>
                        </a:lnTo>
                        <a:lnTo>
                          <a:pt x="307" y="114"/>
                        </a:lnTo>
                        <a:lnTo>
                          <a:pt x="297" y="132"/>
                        </a:lnTo>
                        <a:lnTo>
                          <a:pt x="301" y="144"/>
                        </a:lnTo>
                        <a:lnTo>
                          <a:pt x="311" y="150"/>
                        </a:lnTo>
                        <a:lnTo>
                          <a:pt x="311" y="166"/>
                        </a:lnTo>
                        <a:lnTo>
                          <a:pt x="323" y="166"/>
                        </a:lnTo>
                        <a:lnTo>
                          <a:pt x="339" y="160"/>
                        </a:lnTo>
                        <a:lnTo>
                          <a:pt x="333" y="172"/>
                        </a:lnTo>
                        <a:lnTo>
                          <a:pt x="315" y="180"/>
                        </a:lnTo>
                        <a:lnTo>
                          <a:pt x="301" y="192"/>
                        </a:lnTo>
                        <a:lnTo>
                          <a:pt x="291" y="194"/>
                        </a:lnTo>
                        <a:lnTo>
                          <a:pt x="285" y="190"/>
                        </a:lnTo>
                        <a:lnTo>
                          <a:pt x="279" y="198"/>
                        </a:lnTo>
                        <a:lnTo>
                          <a:pt x="261" y="196"/>
                        </a:lnTo>
                        <a:lnTo>
                          <a:pt x="245" y="198"/>
                        </a:lnTo>
                        <a:lnTo>
                          <a:pt x="229" y="206"/>
                        </a:lnTo>
                        <a:lnTo>
                          <a:pt x="215" y="226"/>
                        </a:lnTo>
                        <a:lnTo>
                          <a:pt x="205" y="246"/>
                        </a:lnTo>
                        <a:lnTo>
                          <a:pt x="201" y="264"/>
                        </a:lnTo>
                        <a:lnTo>
                          <a:pt x="195" y="272"/>
                        </a:lnTo>
                        <a:lnTo>
                          <a:pt x="167" y="252"/>
                        </a:lnTo>
                        <a:lnTo>
                          <a:pt x="147" y="244"/>
                        </a:lnTo>
                        <a:lnTo>
                          <a:pt x="117" y="226"/>
                        </a:lnTo>
                        <a:lnTo>
                          <a:pt x="99" y="224"/>
                        </a:lnTo>
                        <a:lnTo>
                          <a:pt x="87" y="232"/>
                        </a:lnTo>
                        <a:lnTo>
                          <a:pt x="77" y="240"/>
                        </a:lnTo>
                        <a:lnTo>
                          <a:pt x="67" y="238"/>
                        </a:lnTo>
                        <a:lnTo>
                          <a:pt x="55" y="228"/>
                        </a:lnTo>
                        <a:lnTo>
                          <a:pt x="39" y="230"/>
                        </a:lnTo>
                        <a:lnTo>
                          <a:pt x="29" y="244"/>
                        </a:lnTo>
                        <a:lnTo>
                          <a:pt x="35" y="256"/>
                        </a:lnTo>
                        <a:lnTo>
                          <a:pt x="59" y="266"/>
                        </a:lnTo>
                        <a:lnTo>
                          <a:pt x="77" y="282"/>
                        </a:lnTo>
                        <a:lnTo>
                          <a:pt x="73" y="288"/>
                        </a:lnTo>
                        <a:lnTo>
                          <a:pt x="61" y="288"/>
                        </a:lnTo>
                        <a:lnTo>
                          <a:pt x="51" y="288"/>
                        </a:lnTo>
                        <a:lnTo>
                          <a:pt x="43" y="294"/>
                        </a:lnTo>
                        <a:lnTo>
                          <a:pt x="37" y="302"/>
                        </a:lnTo>
                        <a:lnTo>
                          <a:pt x="23" y="312"/>
                        </a:lnTo>
                        <a:lnTo>
                          <a:pt x="14" y="310"/>
                        </a:lnTo>
                        <a:lnTo>
                          <a:pt x="12" y="300"/>
                        </a:lnTo>
                        <a:lnTo>
                          <a:pt x="19" y="268"/>
                        </a:lnTo>
                        <a:lnTo>
                          <a:pt x="0" y="250"/>
                        </a:lnTo>
                        <a:lnTo>
                          <a:pt x="2" y="228"/>
                        </a:lnTo>
                        <a:lnTo>
                          <a:pt x="12" y="216"/>
                        </a:lnTo>
                        <a:lnTo>
                          <a:pt x="25" y="210"/>
                        </a:lnTo>
                        <a:lnTo>
                          <a:pt x="37" y="198"/>
                        </a:lnTo>
                        <a:lnTo>
                          <a:pt x="39" y="186"/>
                        </a:lnTo>
                        <a:lnTo>
                          <a:pt x="33" y="178"/>
                        </a:lnTo>
                        <a:lnTo>
                          <a:pt x="37" y="170"/>
                        </a:lnTo>
                        <a:lnTo>
                          <a:pt x="49" y="172"/>
                        </a:lnTo>
                        <a:lnTo>
                          <a:pt x="61" y="178"/>
                        </a:lnTo>
                        <a:lnTo>
                          <a:pt x="83" y="176"/>
                        </a:lnTo>
                        <a:lnTo>
                          <a:pt x="91" y="162"/>
                        </a:lnTo>
                        <a:lnTo>
                          <a:pt x="89" y="148"/>
                        </a:lnTo>
                        <a:lnTo>
                          <a:pt x="89" y="136"/>
                        </a:lnTo>
                        <a:lnTo>
                          <a:pt x="97" y="128"/>
                        </a:lnTo>
                        <a:lnTo>
                          <a:pt x="105" y="110"/>
                        </a:lnTo>
                        <a:lnTo>
                          <a:pt x="105" y="90"/>
                        </a:lnTo>
                        <a:lnTo>
                          <a:pt x="113" y="58"/>
                        </a:lnTo>
                        <a:lnTo>
                          <a:pt x="101" y="24"/>
                        </a:lnTo>
                        <a:lnTo>
                          <a:pt x="103" y="14"/>
                        </a:lnTo>
                        <a:lnTo>
                          <a:pt x="115" y="2"/>
                        </a:lnTo>
                        <a:lnTo>
                          <a:pt x="119" y="0"/>
                        </a:lnTo>
                        <a:lnTo>
                          <a:pt x="127" y="6"/>
                        </a:lnTo>
                        <a:lnTo>
                          <a:pt x="129" y="14"/>
                        </a:lnTo>
                        <a:lnTo>
                          <a:pt x="139" y="20"/>
                        </a:lnTo>
                        <a:lnTo>
                          <a:pt x="163" y="54"/>
                        </a:lnTo>
                        <a:lnTo>
                          <a:pt x="183" y="76"/>
                        </a:lnTo>
                        <a:lnTo>
                          <a:pt x="205" y="92"/>
                        </a:lnTo>
                        <a:lnTo>
                          <a:pt x="229" y="104"/>
                        </a:lnTo>
                        <a:lnTo>
                          <a:pt x="251" y="110"/>
                        </a:lnTo>
                        <a:lnTo>
                          <a:pt x="257" y="116"/>
                        </a:lnTo>
                        <a:lnTo>
                          <a:pt x="269" y="122"/>
                        </a:lnTo>
                        <a:lnTo>
                          <a:pt x="281" y="118"/>
                        </a:lnTo>
                        <a:lnTo>
                          <a:pt x="293" y="110"/>
                        </a:lnTo>
                      </a:path>
                    </a:pathLst>
                  </a:custGeom>
                  <a:grpFill/>
                  <a:ln w="6350" cap="flat">
                    <a:solidFill>
                      <a:srgbClr val="FFFFFF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>
                      <a:latin typeface="Calibri Light" panose="020F0302020204030204" pitchFamily="34" charset="0"/>
                      <a:sym typeface="Calibri Light" panose="020F0302020204030204" pitchFamily="34" charset="0"/>
                    </a:endParaRPr>
                  </a:p>
                </p:txBody>
              </p:sp>
              <p:sp>
                <p:nvSpPr>
                  <p:cNvPr id="459" name="Freeform 208">
                    <a:extLst>
                      <a:ext uri="{FF2B5EF4-FFF2-40B4-BE49-F238E27FC236}">
                        <a16:creationId xmlns:a16="http://schemas.microsoft.com/office/drawing/2014/main" id="{51EA1C21-4EBC-9E4F-B37F-13EDE9E162C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gray">
                  <a:xfrm>
                    <a:off x="5390249" y="1698826"/>
                    <a:ext cx="9523" cy="7936"/>
                  </a:xfrm>
                  <a:custGeom>
                    <a:avLst/>
                    <a:gdLst>
                      <a:gd name="T0" fmla="*/ 6 w 12"/>
                      <a:gd name="T1" fmla="*/ 0 h 10"/>
                      <a:gd name="T2" fmla="*/ 0 w 12"/>
                      <a:gd name="T3" fmla="*/ 4 h 10"/>
                      <a:gd name="T4" fmla="*/ 6 w 12"/>
                      <a:gd name="T5" fmla="*/ 10 h 10"/>
                      <a:gd name="T6" fmla="*/ 12 w 12"/>
                      <a:gd name="T7" fmla="*/ 10 h 10"/>
                      <a:gd name="T8" fmla="*/ 12 w 12"/>
                      <a:gd name="T9" fmla="*/ 0 h 10"/>
                      <a:gd name="T10" fmla="*/ 6 w 12"/>
                      <a:gd name="T11" fmla="*/ 0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2" h="10">
                        <a:moveTo>
                          <a:pt x="6" y="0"/>
                        </a:moveTo>
                        <a:lnTo>
                          <a:pt x="0" y="4"/>
                        </a:lnTo>
                        <a:lnTo>
                          <a:pt x="6" y="10"/>
                        </a:lnTo>
                        <a:lnTo>
                          <a:pt x="12" y="10"/>
                        </a:lnTo>
                        <a:lnTo>
                          <a:pt x="12" y="0"/>
                        </a:lnTo>
                        <a:lnTo>
                          <a:pt x="6" y="0"/>
                        </a:lnTo>
                      </a:path>
                    </a:pathLst>
                  </a:custGeom>
                  <a:grpFill/>
                  <a:ln w="6350" cap="flat">
                    <a:solidFill>
                      <a:srgbClr val="FFFFFF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>
                      <a:latin typeface="Calibri Light" panose="020F0302020204030204" pitchFamily="34" charset="0"/>
                      <a:sym typeface="Calibri Light" panose="020F0302020204030204" pitchFamily="34" charset="0"/>
                    </a:endParaRPr>
                  </a:p>
                </p:txBody>
              </p:sp>
              <p:sp>
                <p:nvSpPr>
                  <p:cNvPr id="460" name="Freeform 209">
                    <a:extLst>
                      <a:ext uri="{FF2B5EF4-FFF2-40B4-BE49-F238E27FC236}">
                        <a16:creationId xmlns:a16="http://schemas.microsoft.com/office/drawing/2014/main" id="{3C9F2EDA-8289-9F44-BF29-CFDFC1DC7EE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gray">
                  <a:xfrm>
                    <a:off x="4937129" y="1928956"/>
                    <a:ext cx="499146" cy="445978"/>
                  </a:xfrm>
                  <a:custGeom>
                    <a:avLst/>
                    <a:gdLst>
                      <a:gd name="T0" fmla="*/ 593 w 629"/>
                      <a:gd name="T1" fmla="*/ 12 h 562"/>
                      <a:gd name="T2" fmla="*/ 597 w 629"/>
                      <a:gd name="T3" fmla="*/ 70 h 562"/>
                      <a:gd name="T4" fmla="*/ 623 w 629"/>
                      <a:gd name="T5" fmla="*/ 120 h 562"/>
                      <a:gd name="T6" fmla="*/ 623 w 629"/>
                      <a:gd name="T7" fmla="*/ 162 h 562"/>
                      <a:gd name="T8" fmla="*/ 609 w 629"/>
                      <a:gd name="T9" fmla="*/ 182 h 562"/>
                      <a:gd name="T10" fmla="*/ 585 w 629"/>
                      <a:gd name="T11" fmla="*/ 228 h 562"/>
                      <a:gd name="T12" fmla="*/ 569 w 629"/>
                      <a:gd name="T13" fmla="*/ 274 h 562"/>
                      <a:gd name="T14" fmla="*/ 573 w 629"/>
                      <a:gd name="T15" fmla="*/ 324 h 562"/>
                      <a:gd name="T16" fmla="*/ 549 w 629"/>
                      <a:gd name="T17" fmla="*/ 372 h 562"/>
                      <a:gd name="T18" fmla="*/ 559 w 629"/>
                      <a:gd name="T19" fmla="*/ 412 h 562"/>
                      <a:gd name="T20" fmla="*/ 535 w 629"/>
                      <a:gd name="T21" fmla="*/ 448 h 562"/>
                      <a:gd name="T22" fmla="*/ 508 w 629"/>
                      <a:gd name="T23" fmla="*/ 434 h 562"/>
                      <a:gd name="T24" fmla="*/ 504 w 629"/>
                      <a:gd name="T25" fmla="*/ 416 h 562"/>
                      <a:gd name="T26" fmla="*/ 494 w 629"/>
                      <a:gd name="T27" fmla="*/ 448 h 562"/>
                      <a:gd name="T28" fmla="*/ 466 w 629"/>
                      <a:gd name="T29" fmla="*/ 450 h 562"/>
                      <a:gd name="T30" fmla="*/ 448 w 629"/>
                      <a:gd name="T31" fmla="*/ 484 h 562"/>
                      <a:gd name="T32" fmla="*/ 438 w 629"/>
                      <a:gd name="T33" fmla="*/ 456 h 562"/>
                      <a:gd name="T34" fmla="*/ 414 w 629"/>
                      <a:gd name="T35" fmla="*/ 488 h 562"/>
                      <a:gd name="T36" fmla="*/ 366 w 629"/>
                      <a:gd name="T37" fmla="*/ 484 h 562"/>
                      <a:gd name="T38" fmla="*/ 360 w 629"/>
                      <a:gd name="T39" fmla="*/ 478 h 562"/>
                      <a:gd name="T40" fmla="*/ 342 w 629"/>
                      <a:gd name="T41" fmla="*/ 478 h 562"/>
                      <a:gd name="T42" fmla="*/ 328 w 629"/>
                      <a:gd name="T43" fmla="*/ 460 h 562"/>
                      <a:gd name="T44" fmla="*/ 336 w 629"/>
                      <a:gd name="T45" fmla="*/ 514 h 562"/>
                      <a:gd name="T46" fmla="*/ 314 w 629"/>
                      <a:gd name="T47" fmla="*/ 514 h 562"/>
                      <a:gd name="T48" fmla="*/ 302 w 629"/>
                      <a:gd name="T49" fmla="*/ 528 h 562"/>
                      <a:gd name="T50" fmla="*/ 258 w 629"/>
                      <a:gd name="T51" fmla="*/ 556 h 562"/>
                      <a:gd name="T52" fmla="*/ 240 w 629"/>
                      <a:gd name="T53" fmla="*/ 528 h 562"/>
                      <a:gd name="T54" fmla="*/ 254 w 629"/>
                      <a:gd name="T55" fmla="*/ 488 h 562"/>
                      <a:gd name="T56" fmla="*/ 234 w 629"/>
                      <a:gd name="T57" fmla="*/ 486 h 562"/>
                      <a:gd name="T58" fmla="*/ 196 w 629"/>
                      <a:gd name="T59" fmla="*/ 478 h 562"/>
                      <a:gd name="T60" fmla="*/ 160 w 629"/>
                      <a:gd name="T61" fmla="*/ 494 h 562"/>
                      <a:gd name="T62" fmla="*/ 136 w 629"/>
                      <a:gd name="T63" fmla="*/ 502 h 562"/>
                      <a:gd name="T64" fmla="*/ 96 w 629"/>
                      <a:gd name="T65" fmla="*/ 514 h 562"/>
                      <a:gd name="T66" fmla="*/ 72 w 629"/>
                      <a:gd name="T67" fmla="*/ 534 h 562"/>
                      <a:gd name="T68" fmla="*/ 44 w 629"/>
                      <a:gd name="T69" fmla="*/ 526 h 562"/>
                      <a:gd name="T70" fmla="*/ 20 w 629"/>
                      <a:gd name="T71" fmla="*/ 532 h 562"/>
                      <a:gd name="T72" fmla="*/ 0 w 629"/>
                      <a:gd name="T73" fmla="*/ 512 h 562"/>
                      <a:gd name="T74" fmla="*/ 38 w 629"/>
                      <a:gd name="T75" fmla="*/ 488 h 562"/>
                      <a:gd name="T76" fmla="*/ 76 w 629"/>
                      <a:gd name="T77" fmla="*/ 456 h 562"/>
                      <a:gd name="T78" fmla="*/ 110 w 629"/>
                      <a:gd name="T79" fmla="*/ 426 h 562"/>
                      <a:gd name="T80" fmla="*/ 158 w 629"/>
                      <a:gd name="T81" fmla="*/ 424 h 562"/>
                      <a:gd name="T82" fmla="*/ 224 w 629"/>
                      <a:gd name="T83" fmla="*/ 414 h 562"/>
                      <a:gd name="T84" fmla="*/ 244 w 629"/>
                      <a:gd name="T85" fmla="*/ 420 h 562"/>
                      <a:gd name="T86" fmla="*/ 276 w 629"/>
                      <a:gd name="T87" fmla="*/ 420 h 562"/>
                      <a:gd name="T88" fmla="*/ 306 w 629"/>
                      <a:gd name="T89" fmla="*/ 364 h 562"/>
                      <a:gd name="T90" fmla="*/ 330 w 629"/>
                      <a:gd name="T91" fmla="*/ 310 h 562"/>
                      <a:gd name="T92" fmla="*/ 360 w 629"/>
                      <a:gd name="T93" fmla="*/ 290 h 562"/>
                      <a:gd name="T94" fmla="*/ 342 w 629"/>
                      <a:gd name="T95" fmla="*/ 312 h 562"/>
                      <a:gd name="T96" fmla="*/ 344 w 629"/>
                      <a:gd name="T97" fmla="*/ 340 h 562"/>
                      <a:gd name="T98" fmla="*/ 372 w 629"/>
                      <a:gd name="T99" fmla="*/ 328 h 562"/>
                      <a:gd name="T100" fmla="*/ 420 w 629"/>
                      <a:gd name="T101" fmla="*/ 302 h 562"/>
                      <a:gd name="T102" fmla="*/ 450 w 629"/>
                      <a:gd name="T103" fmla="*/ 262 h 562"/>
                      <a:gd name="T104" fmla="*/ 478 w 629"/>
                      <a:gd name="T105" fmla="*/ 240 h 562"/>
                      <a:gd name="T106" fmla="*/ 498 w 629"/>
                      <a:gd name="T107" fmla="*/ 192 h 562"/>
                      <a:gd name="T108" fmla="*/ 510 w 629"/>
                      <a:gd name="T109" fmla="*/ 156 h 562"/>
                      <a:gd name="T110" fmla="*/ 508 w 629"/>
                      <a:gd name="T111" fmla="*/ 118 h 562"/>
                      <a:gd name="T112" fmla="*/ 512 w 629"/>
                      <a:gd name="T113" fmla="*/ 94 h 562"/>
                      <a:gd name="T114" fmla="*/ 525 w 629"/>
                      <a:gd name="T115" fmla="*/ 50 h 562"/>
                      <a:gd name="T116" fmla="*/ 539 w 629"/>
                      <a:gd name="T117" fmla="*/ 20 h 562"/>
                      <a:gd name="T118" fmla="*/ 553 w 629"/>
                      <a:gd name="T119" fmla="*/ 48 h 562"/>
                      <a:gd name="T120" fmla="*/ 575 w 629"/>
                      <a:gd name="T121" fmla="*/ 40 h 562"/>
                      <a:gd name="T122" fmla="*/ 573 w 629"/>
                      <a:gd name="T123" fmla="*/ 22 h 562"/>
                      <a:gd name="T124" fmla="*/ 561 w 629"/>
                      <a:gd name="T125" fmla="*/ 2 h 56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  <a:cxn ang="0">
                        <a:pos x="T122" y="T123"/>
                      </a:cxn>
                      <a:cxn ang="0">
                        <a:pos x="T124" y="T125"/>
                      </a:cxn>
                    </a:cxnLst>
                    <a:rect l="0" t="0" r="r" b="b"/>
                    <a:pathLst>
                      <a:path w="629" h="562">
                        <a:moveTo>
                          <a:pt x="575" y="6"/>
                        </a:moveTo>
                        <a:lnTo>
                          <a:pt x="591" y="6"/>
                        </a:lnTo>
                        <a:lnTo>
                          <a:pt x="593" y="12"/>
                        </a:lnTo>
                        <a:lnTo>
                          <a:pt x="591" y="38"/>
                        </a:lnTo>
                        <a:lnTo>
                          <a:pt x="593" y="54"/>
                        </a:lnTo>
                        <a:lnTo>
                          <a:pt x="597" y="70"/>
                        </a:lnTo>
                        <a:lnTo>
                          <a:pt x="609" y="82"/>
                        </a:lnTo>
                        <a:lnTo>
                          <a:pt x="615" y="98"/>
                        </a:lnTo>
                        <a:lnTo>
                          <a:pt x="623" y="120"/>
                        </a:lnTo>
                        <a:lnTo>
                          <a:pt x="629" y="146"/>
                        </a:lnTo>
                        <a:lnTo>
                          <a:pt x="627" y="156"/>
                        </a:lnTo>
                        <a:lnTo>
                          <a:pt x="623" y="162"/>
                        </a:lnTo>
                        <a:lnTo>
                          <a:pt x="623" y="174"/>
                        </a:lnTo>
                        <a:lnTo>
                          <a:pt x="615" y="182"/>
                        </a:lnTo>
                        <a:lnTo>
                          <a:pt x="609" y="182"/>
                        </a:lnTo>
                        <a:lnTo>
                          <a:pt x="599" y="212"/>
                        </a:lnTo>
                        <a:lnTo>
                          <a:pt x="599" y="228"/>
                        </a:lnTo>
                        <a:lnTo>
                          <a:pt x="585" y="228"/>
                        </a:lnTo>
                        <a:lnTo>
                          <a:pt x="571" y="236"/>
                        </a:lnTo>
                        <a:lnTo>
                          <a:pt x="567" y="256"/>
                        </a:lnTo>
                        <a:lnTo>
                          <a:pt x="569" y="274"/>
                        </a:lnTo>
                        <a:lnTo>
                          <a:pt x="571" y="290"/>
                        </a:lnTo>
                        <a:lnTo>
                          <a:pt x="571" y="310"/>
                        </a:lnTo>
                        <a:lnTo>
                          <a:pt x="573" y="324"/>
                        </a:lnTo>
                        <a:lnTo>
                          <a:pt x="563" y="332"/>
                        </a:lnTo>
                        <a:lnTo>
                          <a:pt x="553" y="354"/>
                        </a:lnTo>
                        <a:lnTo>
                          <a:pt x="549" y="372"/>
                        </a:lnTo>
                        <a:lnTo>
                          <a:pt x="549" y="394"/>
                        </a:lnTo>
                        <a:lnTo>
                          <a:pt x="557" y="404"/>
                        </a:lnTo>
                        <a:lnTo>
                          <a:pt x="559" y="412"/>
                        </a:lnTo>
                        <a:lnTo>
                          <a:pt x="551" y="418"/>
                        </a:lnTo>
                        <a:lnTo>
                          <a:pt x="541" y="434"/>
                        </a:lnTo>
                        <a:lnTo>
                          <a:pt x="535" y="448"/>
                        </a:lnTo>
                        <a:lnTo>
                          <a:pt x="506" y="468"/>
                        </a:lnTo>
                        <a:lnTo>
                          <a:pt x="504" y="458"/>
                        </a:lnTo>
                        <a:lnTo>
                          <a:pt x="508" y="434"/>
                        </a:lnTo>
                        <a:lnTo>
                          <a:pt x="514" y="424"/>
                        </a:lnTo>
                        <a:lnTo>
                          <a:pt x="519" y="416"/>
                        </a:lnTo>
                        <a:lnTo>
                          <a:pt x="504" y="416"/>
                        </a:lnTo>
                        <a:lnTo>
                          <a:pt x="500" y="428"/>
                        </a:lnTo>
                        <a:lnTo>
                          <a:pt x="496" y="438"/>
                        </a:lnTo>
                        <a:lnTo>
                          <a:pt x="494" y="448"/>
                        </a:lnTo>
                        <a:lnTo>
                          <a:pt x="486" y="442"/>
                        </a:lnTo>
                        <a:lnTo>
                          <a:pt x="474" y="440"/>
                        </a:lnTo>
                        <a:lnTo>
                          <a:pt x="466" y="450"/>
                        </a:lnTo>
                        <a:lnTo>
                          <a:pt x="462" y="478"/>
                        </a:lnTo>
                        <a:lnTo>
                          <a:pt x="456" y="484"/>
                        </a:lnTo>
                        <a:lnTo>
                          <a:pt x="448" y="484"/>
                        </a:lnTo>
                        <a:lnTo>
                          <a:pt x="446" y="468"/>
                        </a:lnTo>
                        <a:lnTo>
                          <a:pt x="448" y="456"/>
                        </a:lnTo>
                        <a:lnTo>
                          <a:pt x="438" y="456"/>
                        </a:lnTo>
                        <a:lnTo>
                          <a:pt x="430" y="464"/>
                        </a:lnTo>
                        <a:lnTo>
                          <a:pt x="420" y="474"/>
                        </a:lnTo>
                        <a:lnTo>
                          <a:pt x="414" y="488"/>
                        </a:lnTo>
                        <a:lnTo>
                          <a:pt x="412" y="490"/>
                        </a:lnTo>
                        <a:lnTo>
                          <a:pt x="394" y="486"/>
                        </a:lnTo>
                        <a:lnTo>
                          <a:pt x="366" y="484"/>
                        </a:lnTo>
                        <a:lnTo>
                          <a:pt x="350" y="490"/>
                        </a:lnTo>
                        <a:lnTo>
                          <a:pt x="354" y="484"/>
                        </a:lnTo>
                        <a:lnTo>
                          <a:pt x="360" y="478"/>
                        </a:lnTo>
                        <a:lnTo>
                          <a:pt x="348" y="476"/>
                        </a:lnTo>
                        <a:lnTo>
                          <a:pt x="344" y="472"/>
                        </a:lnTo>
                        <a:lnTo>
                          <a:pt x="342" y="478"/>
                        </a:lnTo>
                        <a:lnTo>
                          <a:pt x="334" y="472"/>
                        </a:lnTo>
                        <a:lnTo>
                          <a:pt x="334" y="458"/>
                        </a:lnTo>
                        <a:lnTo>
                          <a:pt x="328" y="460"/>
                        </a:lnTo>
                        <a:lnTo>
                          <a:pt x="318" y="484"/>
                        </a:lnTo>
                        <a:lnTo>
                          <a:pt x="336" y="498"/>
                        </a:lnTo>
                        <a:lnTo>
                          <a:pt x="336" y="514"/>
                        </a:lnTo>
                        <a:lnTo>
                          <a:pt x="328" y="508"/>
                        </a:lnTo>
                        <a:lnTo>
                          <a:pt x="322" y="512"/>
                        </a:lnTo>
                        <a:lnTo>
                          <a:pt x="314" y="514"/>
                        </a:lnTo>
                        <a:lnTo>
                          <a:pt x="308" y="518"/>
                        </a:lnTo>
                        <a:lnTo>
                          <a:pt x="302" y="524"/>
                        </a:lnTo>
                        <a:lnTo>
                          <a:pt x="302" y="528"/>
                        </a:lnTo>
                        <a:lnTo>
                          <a:pt x="286" y="556"/>
                        </a:lnTo>
                        <a:lnTo>
                          <a:pt x="274" y="562"/>
                        </a:lnTo>
                        <a:lnTo>
                          <a:pt x="258" y="556"/>
                        </a:lnTo>
                        <a:lnTo>
                          <a:pt x="252" y="546"/>
                        </a:lnTo>
                        <a:lnTo>
                          <a:pt x="242" y="540"/>
                        </a:lnTo>
                        <a:lnTo>
                          <a:pt x="240" y="528"/>
                        </a:lnTo>
                        <a:lnTo>
                          <a:pt x="240" y="508"/>
                        </a:lnTo>
                        <a:lnTo>
                          <a:pt x="244" y="504"/>
                        </a:lnTo>
                        <a:lnTo>
                          <a:pt x="254" y="488"/>
                        </a:lnTo>
                        <a:lnTo>
                          <a:pt x="256" y="484"/>
                        </a:lnTo>
                        <a:lnTo>
                          <a:pt x="252" y="482"/>
                        </a:lnTo>
                        <a:lnTo>
                          <a:pt x="234" y="486"/>
                        </a:lnTo>
                        <a:lnTo>
                          <a:pt x="222" y="480"/>
                        </a:lnTo>
                        <a:lnTo>
                          <a:pt x="208" y="478"/>
                        </a:lnTo>
                        <a:lnTo>
                          <a:pt x="196" y="478"/>
                        </a:lnTo>
                        <a:lnTo>
                          <a:pt x="184" y="488"/>
                        </a:lnTo>
                        <a:lnTo>
                          <a:pt x="168" y="498"/>
                        </a:lnTo>
                        <a:lnTo>
                          <a:pt x="160" y="494"/>
                        </a:lnTo>
                        <a:lnTo>
                          <a:pt x="152" y="496"/>
                        </a:lnTo>
                        <a:lnTo>
                          <a:pt x="146" y="498"/>
                        </a:lnTo>
                        <a:lnTo>
                          <a:pt x="136" y="502"/>
                        </a:lnTo>
                        <a:lnTo>
                          <a:pt x="130" y="502"/>
                        </a:lnTo>
                        <a:lnTo>
                          <a:pt x="122" y="506"/>
                        </a:lnTo>
                        <a:lnTo>
                          <a:pt x="96" y="514"/>
                        </a:lnTo>
                        <a:lnTo>
                          <a:pt x="88" y="506"/>
                        </a:lnTo>
                        <a:lnTo>
                          <a:pt x="82" y="508"/>
                        </a:lnTo>
                        <a:lnTo>
                          <a:pt x="72" y="534"/>
                        </a:lnTo>
                        <a:lnTo>
                          <a:pt x="66" y="536"/>
                        </a:lnTo>
                        <a:lnTo>
                          <a:pt x="54" y="530"/>
                        </a:lnTo>
                        <a:lnTo>
                          <a:pt x="44" y="526"/>
                        </a:lnTo>
                        <a:lnTo>
                          <a:pt x="34" y="530"/>
                        </a:lnTo>
                        <a:lnTo>
                          <a:pt x="26" y="530"/>
                        </a:lnTo>
                        <a:lnTo>
                          <a:pt x="20" y="532"/>
                        </a:lnTo>
                        <a:lnTo>
                          <a:pt x="10" y="528"/>
                        </a:lnTo>
                        <a:lnTo>
                          <a:pt x="0" y="526"/>
                        </a:lnTo>
                        <a:lnTo>
                          <a:pt x="0" y="512"/>
                        </a:lnTo>
                        <a:lnTo>
                          <a:pt x="2" y="504"/>
                        </a:lnTo>
                        <a:lnTo>
                          <a:pt x="28" y="498"/>
                        </a:lnTo>
                        <a:lnTo>
                          <a:pt x="38" y="488"/>
                        </a:lnTo>
                        <a:lnTo>
                          <a:pt x="48" y="480"/>
                        </a:lnTo>
                        <a:lnTo>
                          <a:pt x="64" y="470"/>
                        </a:lnTo>
                        <a:lnTo>
                          <a:pt x="76" y="456"/>
                        </a:lnTo>
                        <a:lnTo>
                          <a:pt x="90" y="446"/>
                        </a:lnTo>
                        <a:lnTo>
                          <a:pt x="98" y="432"/>
                        </a:lnTo>
                        <a:lnTo>
                          <a:pt x="110" y="426"/>
                        </a:lnTo>
                        <a:lnTo>
                          <a:pt x="122" y="422"/>
                        </a:lnTo>
                        <a:lnTo>
                          <a:pt x="140" y="426"/>
                        </a:lnTo>
                        <a:lnTo>
                          <a:pt x="158" y="424"/>
                        </a:lnTo>
                        <a:lnTo>
                          <a:pt x="174" y="424"/>
                        </a:lnTo>
                        <a:lnTo>
                          <a:pt x="214" y="416"/>
                        </a:lnTo>
                        <a:lnTo>
                          <a:pt x="224" y="414"/>
                        </a:lnTo>
                        <a:lnTo>
                          <a:pt x="234" y="412"/>
                        </a:lnTo>
                        <a:lnTo>
                          <a:pt x="244" y="410"/>
                        </a:lnTo>
                        <a:lnTo>
                          <a:pt x="244" y="420"/>
                        </a:lnTo>
                        <a:lnTo>
                          <a:pt x="266" y="426"/>
                        </a:lnTo>
                        <a:lnTo>
                          <a:pt x="272" y="424"/>
                        </a:lnTo>
                        <a:lnTo>
                          <a:pt x="276" y="420"/>
                        </a:lnTo>
                        <a:lnTo>
                          <a:pt x="290" y="412"/>
                        </a:lnTo>
                        <a:lnTo>
                          <a:pt x="290" y="378"/>
                        </a:lnTo>
                        <a:lnTo>
                          <a:pt x="306" y="364"/>
                        </a:lnTo>
                        <a:lnTo>
                          <a:pt x="320" y="346"/>
                        </a:lnTo>
                        <a:lnTo>
                          <a:pt x="328" y="326"/>
                        </a:lnTo>
                        <a:lnTo>
                          <a:pt x="330" y="310"/>
                        </a:lnTo>
                        <a:lnTo>
                          <a:pt x="332" y="300"/>
                        </a:lnTo>
                        <a:lnTo>
                          <a:pt x="352" y="288"/>
                        </a:lnTo>
                        <a:lnTo>
                          <a:pt x="360" y="290"/>
                        </a:lnTo>
                        <a:lnTo>
                          <a:pt x="358" y="300"/>
                        </a:lnTo>
                        <a:lnTo>
                          <a:pt x="350" y="304"/>
                        </a:lnTo>
                        <a:lnTo>
                          <a:pt x="342" y="312"/>
                        </a:lnTo>
                        <a:lnTo>
                          <a:pt x="340" y="316"/>
                        </a:lnTo>
                        <a:lnTo>
                          <a:pt x="344" y="326"/>
                        </a:lnTo>
                        <a:lnTo>
                          <a:pt x="344" y="340"/>
                        </a:lnTo>
                        <a:lnTo>
                          <a:pt x="350" y="340"/>
                        </a:lnTo>
                        <a:lnTo>
                          <a:pt x="362" y="338"/>
                        </a:lnTo>
                        <a:lnTo>
                          <a:pt x="372" y="328"/>
                        </a:lnTo>
                        <a:lnTo>
                          <a:pt x="386" y="320"/>
                        </a:lnTo>
                        <a:lnTo>
                          <a:pt x="402" y="314"/>
                        </a:lnTo>
                        <a:lnTo>
                          <a:pt x="420" y="302"/>
                        </a:lnTo>
                        <a:lnTo>
                          <a:pt x="432" y="290"/>
                        </a:lnTo>
                        <a:lnTo>
                          <a:pt x="442" y="274"/>
                        </a:lnTo>
                        <a:lnTo>
                          <a:pt x="450" y="262"/>
                        </a:lnTo>
                        <a:lnTo>
                          <a:pt x="464" y="252"/>
                        </a:lnTo>
                        <a:lnTo>
                          <a:pt x="470" y="252"/>
                        </a:lnTo>
                        <a:lnTo>
                          <a:pt x="478" y="240"/>
                        </a:lnTo>
                        <a:lnTo>
                          <a:pt x="480" y="228"/>
                        </a:lnTo>
                        <a:lnTo>
                          <a:pt x="482" y="220"/>
                        </a:lnTo>
                        <a:lnTo>
                          <a:pt x="498" y="192"/>
                        </a:lnTo>
                        <a:lnTo>
                          <a:pt x="502" y="180"/>
                        </a:lnTo>
                        <a:lnTo>
                          <a:pt x="504" y="168"/>
                        </a:lnTo>
                        <a:lnTo>
                          <a:pt x="510" y="156"/>
                        </a:lnTo>
                        <a:lnTo>
                          <a:pt x="514" y="140"/>
                        </a:lnTo>
                        <a:lnTo>
                          <a:pt x="514" y="126"/>
                        </a:lnTo>
                        <a:lnTo>
                          <a:pt x="508" y="118"/>
                        </a:lnTo>
                        <a:lnTo>
                          <a:pt x="496" y="114"/>
                        </a:lnTo>
                        <a:lnTo>
                          <a:pt x="502" y="108"/>
                        </a:lnTo>
                        <a:lnTo>
                          <a:pt x="512" y="94"/>
                        </a:lnTo>
                        <a:lnTo>
                          <a:pt x="510" y="62"/>
                        </a:lnTo>
                        <a:lnTo>
                          <a:pt x="514" y="54"/>
                        </a:lnTo>
                        <a:lnTo>
                          <a:pt x="525" y="50"/>
                        </a:lnTo>
                        <a:lnTo>
                          <a:pt x="527" y="32"/>
                        </a:lnTo>
                        <a:lnTo>
                          <a:pt x="531" y="24"/>
                        </a:lnTo>
                        <a:lnTo>
                          <a:pt x="539" y="20"/>
                        </a:lnTo>
                        <a:lnTo>
                          <a:pt x="545" y="28"/>
                        </a:lnTo>
                        <a:lnTo>
                          <a:pt x="549" y="42"/>
                        </a:lnTo>
                        <a:lnTo>
                          <a:pt x="553" y="48"/>
                        </a:lnTo>
                        <a:lnTo>
                          <a:pt x="561" y="38"/>
                        </a:lnTo>
                        <a:lnTo>
                          <a:pt x="567" y="42"/>
                        </a:lnTo>
                        <a:lnTo>
                          <a:pt x="575" y="40"/>
                        </a:lnTo>
                        <a:lnTo>
                          <a:pt x="581" y="26"/>
                        </a:lnTo>
                        <a:lnTo>
                          <a:pt x="583" y="16"/>
                        </a:lnTo>
                        <a:lnTo>
                          <a:pt x="573" y="22"/>
                        </a:lnTo>
                        <a:lnTo>
                          <a:pt x="561" y="26"/>
                        </a:lnTo>
                        <a:lnTo>
                          <a:pt x="557" y="14"/>
                        </a:lnTo>
                        <a:lnTo>
                          <a:pt x="561" y="2"/>
                        </a:lnTo>
                        <a:lnTo>
                          <a:pt x="565" y="0"/>
                        </a:lnTo>
                        <a:lnTo>
                          <a:pt x="575" y="6"/>
                        </a:lnTo>
                      </a:path>
                    </a:pathLst>
                  </a:custGeom>
                  <a:grpFill/>
                  <a:ln w="6350" cap="flat">
                    <a:solidFill>
                      <a:srgbClr val="FFFFFF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>
                      <a:latin typeface="Calibri Light" panose="020F0302020204030204" pitchFamily="34" charset="0"/>
                      <a:sym typeface="Calibri Light" panose="020F0302020204030204" pitchFamily="34" charset="0"/>
                    </a:endParaRPr>
                  </a:p>
                </p:txBody>
              </p:sp>
              <p:sp>
                <p:nvSpPr>
                  <p:cNvPr id="461" name="Freeform 210">
                    <a:extLst>
                      <a:ext uri="{FF2B5EF4-FFF2-40B4-BE49-F238E27FC236}">
                        <a16:creationId xmlns:a16="http://schemas.microsoft.com/office/drawing/2014/main" id="{C40D7929-4A3D-F446-9E92-FA3973C59CA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gray">
                  <a:xfrm>
                    <a:off x="5264074" y="2113061"/>
                    <a:ext cx="14284" cy="25394"/>
                  </a:xfrm>
                  <a:custGeom>
                    <a:avLst/>
                    <a:gdLst>
                      <a:gd name="T0" fmla="*/ 16 w 18"/>
                      <a:gd name="T1" fmla="*/ 0 h 32"/>
                      <a:gd name="T2" fmla="*/ 14 w 18"/>
                      <a:gd name="T3" fmla="*/ 12 h 32"/>
                      <a:gd name="T4" fmla="*/ 18 w 18"/>
                      <a:gd name="T5" fmla="*/ 14 h 32"/>
                      <a:gd name="T6" fmla="*/ 10 w 18"/>
                      <a:gd name="T7" fmla="*/ 32 h 32"/>
                      <a:gd name="T8" fmla="*/ 2 w 18"/>
                      <a:gd name="T9" fmla="*/ 32 h 32"/>
                      <a:gd name="T10" fmla="*/ 0 w 18"/>
                      <a:gd name="T11" fmla="*/ 22 h 32"/>
                      <a:gd name="T12" fmla="*/ 8 w 18"/>
                      <a:gd name="T13" fmla="*/ 4 h 32"/>
                      <a:gd name="T14" fmla="*/ 16 w 18"/>
                      <a:gd name="T15" fmla="*/ 0 h 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8" h="32">
                        <a:moveTo>
                          <a:pt x="16" y="0"/>
                        </a:moveTo>
                        <a:lnTo>
                          <a:pt x="14" y="12"/>
                        </a:lnTo>
                        <a:lnTo>
                          <a:pt x="18" y="14"/>
                        </a:lnTo>
                        <a:lnTo>
                          <a:pt x="10" y="32"/>
                        </a:lnTo>
                        <a:lnTo>
                          <a:pt x="2" y="32"/>
                        </a:lnTo>
                        <a:lnTo>
                          <a:pt x="0" y="22"/>
                        </a:lnTo>
                        <a:lnTo>
                          <a:pt x="8" y="4"/>
                        </a:lnTo>
                        <a:lnTo>
                          <a:pt x="16" y="0"/>
                        </a:lnTo>
                      </a:path>
                    </a:pathLst>
                  </a:custGeom>
                  <a:grpFill/>
                  <a:ln w="6350" cap="flat">
                    <a:solidFill>
                      <a:srgbClr val="FFFFFF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>
                      <a:latin typeface="Calibri Light" panose="020F0302020204030204" pitchFamily="34" charset="0"/>
                      <a:sym typeface="Calibri Light" panose="020F0302020204030204" pitchFamily="34" charset="0"/>
                    </a:endParaRPr>
                  </a:p>
                </p:txBody>
              </p:sp>
              <p:sp>
                <p:nvSpPr>
                  <p:cNvPr id="462" name="Freeform 211">
                    <a:extLst>
                      <a:ext uri="{FF2B5EF4-FFF2-40B4-BE49-F238E27FC236}">
                        <a16:creationId xmlns:a16="http://schemas.microsoft.com/office/drawing/2014/main" id="{B2738710-0429-EC44-B114-700A9EDBC15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gray">
                  <a:xfrm>
                    <a:off x="4992678" y="2328908"/>
                    <a:ext cx="114272" cy="87291"/>
                  </a:xfrm>
                  <a:custGeom>
                    <a:avLst/>
                    <a:gdLst>
                      <a:gd name="T0" fmla="*/ 116 w 144"/>
                      <a:gd name="T1" fmla="*/ 72 h 110"/>
                      <a:gd name="T2" fmla="*/ 104 w 144"/>
                      <a:gd name="T3" fmla="*/ 64 h 110"/>
                      <a:gd name="T4" fmla="*/ 88 w 144"/>
                      <a:gd name="T5" fmla="*/ 58 h 110"/>
                      <a:gd name="T6" fmla="*/ 76 w 144"/>
                      <a:gd name="T7" fmla="*/ 62 h 110"/>
                      <a:gd name="T8" fmla="*/ 66 w 144"/>
                      <a:gd name="T9" fmla="*/ 70 h 110"/>
                      <a:gd name="T10" fmla="*/ 60 w 144"/>
                      <a:gd name="T11" fmla="*/ 82 h 110"/>
                      <a:gd name="T12" fmla="*/ 50 w 144"/>
                      <a:gd name="T13" fmla="*/ 98 h 110"/>
                      <a:gd name="T14" fmla="*/ 48 w 144"/>
                      <a:gd name="T15" fmla="*/ 108 h 110"/>
                      <a:gd name="T16" fmla="*/ 38 w 144"/>
                      <a:gd name="T17" fmla="*/ 110 h 110"/>
                      <a:gd name="T18" fmla="*/ 30 w 144"/>
                      <a:gd name="T19" fmla="*/ 102 h 110"/>
                      <a:gd name="T20" fmla="*/ 26 w 144"/>
                      <a:gd name="T21" fmla="*/ 98 h 110"/>
                      <a:gd name="T22" fmla="*/ 18 w 144"/>
                      <a:gd name="T23" fmla="*/ 84 h 110"/>
                      <a:gd name="T24" fmla="*/ 20 w 144"/>
                      <a:gd name="T25" fmla="*/ 78 h 110"/>
                      <a:gd name="T26" fmla="*/ 16 w 144"/>
                      <a:gd name="T27" fmla="*/ 72 h 110"/>
                      <a:gd name="T28" fmla="*/ 10 w 144"/>
                      <a:gd name="T29" fmla="*/ 66 h 110"/>
                      <a:gd name="T30" fmla="*/ 0 w 144"/>
                      <a:gd name="T31" fmla="*/ 66 h 110"/>
                      <a:gd name="T32" fmla="*/ 16 w 144"/>
                      <a:gd name="T33" fmla="*/ 54 h 110"/>
                      <a:gd name="T34" fmla="*/ 38 w 144"/>
                      <a:gd name="T35" fmla="*/ 24 h 110"/>
                      <a:gd name="T36" fmla="*/ 50 w 144"/>
                      <a:gd name="T37" fmla="*/ 26 h 110"/>
                      <a:gd name="T38" fmla="*/ 58 w 144"/>
                      <a:gd name="T39" fmla="*/ 30 h 110"/>
                      <a:gd name="T40" fmla="*/ 68 w 144"/>
                      <a:gd name="T41" fmla="*/ 26 h 110"/>
                      <a:gd name="T42" fmla="*/ 78 w 144"/>
                      <a:gd name="T43" fmla="*/ 22 h 110"/>
                      <a:gd name="T44" fmla="*/ 82 w 144"/>
                      <a:gd name="T45" fmla="*/ 14 h 110"/>
                      <a:gd name="T46" fmla="*/ 96 w 144"/>
                      <a:gd name="T47" fmla="*/ 0 h 110"/>
                      <a:gd name="T48" fmla="*/ 104 w 144"/>
                      <a:gd name="T49" fmla="*/ 0 h 110"/>
                      <a:gd name="T50" fmla="*/ 114 w 144"/>
                      <a:gd name="T51" fmla="*/ 4 h 110"/>
                      <a:gd name="T52" fmla="*/ 126 w 144"/>
                      <a:gd name="T53" fmla="*/ 10 h 110"/>
                      <a:gd name="T54" fmla="*/ 134 w 144"/>
                      <a:gd name="T55" fmla="*/ 10 h 110"/>
                      <a:gd name="T56" fmla="*/ 140 w 144"/>
                      <a:gd name="T57" fmla="*/ 34 h 110"/>
                      <a:gd name="T58" fmla="*/ 144 w 144"/>
                      <a:gd name="T59" fmla="*/ 36 h 110"/>
                      <a:gd name="T60" fmla="*/ 136 w 144"/>
                      <a:gd name="T61" fmla="*/ 44 h 110"/>
                      <a:gd name="T62" fmla="*/ 132 w 144"/>
                      <a:gd name="T63" fmla="*/ 48 h 110"/>
                      <a:gd name="T64" fmla="*/ 126 w 144"/>
                      <a:gd name="T65" fmla="*/ 54 h 110"/>
                      <a:gd name="T66" fmla="*/ 120 w 144"/>
                      <a:gd name="T67" fmla="*/ 64 h 110"/>
                      <a:gd name="T68" fmla="*/ 116 w 144"/>
                      <a:gd name="T69" fmla="*/ 72 h 1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</a:cxnLst>
                    <a:rect l="0" t="0" r="r" b="b"/>
                    <a:pathLst>
                      <a:path w="144" h="110">
                        <a:moveTo>
                          <a:pt x="116" y="72"/>
                        </a:moveTo>
                        <a:lnTo>
                          <a:pt x="104" y="64"/>
                        </a:lnTo>
                        <a:lnTo>
                          <a:pt x="88" y="58"/>
                        </a:lnTo>
                        <a:lnTo>
                          <a:pt x="76" y="62"/>
                        </a:lnTo>
                        <a:lnTo>
                          <a:pt x="66" y="70"/>
                        </a:lnTo>
                        <a:lnTo>
                          <a:pt x="60" y="82"/>
                        </a:lnTo>
                        <a:lnTo>
                          <a:pt x="50" y="98"/>
                        </a:lnTo>
                        <a:lnTo>
                          <a:pt x="48" y="108"/>
                        </a:lnTo>
                        <a:lnTo>
                          <a:pt x="38" y="110"/>
                        </a:lnTo>
                        <a:lnTo>
                          <a:pt x="30" y="102"/>
                        </a:lnTo>
                        <a:lnTo>
                          <a:pt x="26" y="98"/>
                        </a:lnTo>
                        <a:lnTo>
                          <a:pt x="18" y="84"/>
                        </a:lnTo>
                        <a:lnTo>
                          <a:pt x="20" y="78"/>
                        </a:lnTo>
                        <a:lnTo>
                          <a:pt x="16" y="72"/>
                        </a:lnTo>
                        <a:lnTo>
                          <a:pt x="10" y="66"/>
                        </a:lnTo>
                        <a:lnTo>
                          <a:pt x="0" y="66"/>
                        </a:lnTo>
                        <a:lnTo>
                          <a:pt x="16" y="54"/>
                        </a:lnTo>
                        <a:lnTo>
                          <a:pt x="38" y="24"/>
                        </a:lnTo>
                        <a:lnTo>
                          <a:pt x="50" y="26"/>
                        </a:lnTo>
                        <a:lnTo>
                          <a:pt x="58" y="30"/>
                        </a:lnTo>
                        <a:lnTo>
                          <a:pt x="68" y="26"/>
                        </a:lnTo>
                        <a:lnTo>
                          <a:pt x="78" y="22"/>
                        </a:lnTo>
                        <a:lnTo>
                          <a:pt x="82" y="14"/>
                        </a:lnTo>
                        <a:lnTo>
                          <a:pt x="96" y="0"/>
                        </a:lnTo>
                        <a:lnTo>
                          <a:pt x="104" y="0"/>
                        </a:lnTo>
                        <a:lnTo>
                          <a:pt x="114" y="4"/>
                        </a:lnTo>
                        <a:lnTo>
                          <a:pt x="126" y="10"/>
                        </a:lnTo>
                        <a:lnTo>
                          <a:pt x="134" y="10"/>
                        </a:lnTo>
                        <a:lnTo>
                          <a:pt x="140" y="34"/>
                        </a:lnTo>
                        <a:lnTo>
                          <a:pt x="144" y="36"/>
                        </a:lnTo>
                        <a:lnTo>
                          <a:pt x="136" y="44"/>
                        </a:lnTo>
                        <a:lnTo>
                          <a:pt x="132" y="48"/>
                        </a:lnTo>
                        <a:lnTo>
                          <a:pt x="126" y="54"/>
                        </a:lnTo>
                        <a:lnTo>
                          <a:pt x="120" y="64"/>
                        </a:lnTo>
                        <a:lnTo>
                          <a:pt x="116" y="72"/>
                        </a:lnTo>
                      </a:path>
                    </a:pathLst>
                  </a:custGeom>
                  <a:grpFill/>
                  <a:ln w="6350" cap="flat">
                    <a:solidFill>
                      <a:srgbClr val="FFFFFF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>
                      <a:latin typeface="Calibri Light" panose="020F0302020204030204" pitchFamily="34" charset="0"/>
                      <a:sym typeface="Calibri Light" panose="020F0302020204030204" pitchFamily="34" charset="0"/>
                    </a:endParaRPr>
                  </a:p>
                </p:txBody>
              </p:sp>
              <p:sp>
                <p:nvSpPr>
                  <p:cNvPr id="463" name="Freeform 212">
                    <a:extLst>
                      <a:ext uri="{FF2B5EF4-FFF2-40B4-BE49-F238E27FC236}">
                        <a16:creationId xmlns:a16="http://schemas.microsoft.com/office/drawing/2014/main" id="{F0F35C4A-3D98-924A-88C8-DEAC6D9C260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gray">
                  <a:xfrm>
                    <a:off x="5105363" y="2316211"/>
                    <a:ext cx="14284" cy="20632"/>
                  </a:xfrm>
                  <a:custGeom>
                    <a:avLst/>
                    <a:gdLst>
                      <a:gd name="T0" fmla="*/ 18 w 18"/>
                      <a:gd name="T1" fmla="*/ 0 h 26"/>
                      <a:gd name="T2" fmla="*/ 6 w 18"/>
                      <a:gd name="T3" fmla="*/ 14 h 26"/>
                      <a:gd name="T4" fmla="*/ 0 w 18"/>
                      <a:gd name="T5" fmla="*/ 24 h 26"/>
                      <a:gd name="T6" fmla="*/ 6 w 18"/>
                      <a:gd name="T7" fmla="*/ 26 h 26"/>
                      <a:gd name="T8" fmla="*/ 14 w 18"/>
                      <a:gd name="T9" fmla="*/ 24 h 26"/>
                      <a:gd name="T10" fmla="*/ 14 w 18"/>
                      <a:gd name="T11" fmla="*/ 12 h 26"/>
                      <a:gd name="T12" fmla="*/ 18 w 18"/>
                      <a:gd name="T13" fmla="*/ 0 h 2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8" h="26">
                        <a:moveTo>
                          <a:pt x="18" y="0"/>
                        </a:moveTo>
                        <a:lnTo>
                          <a:pt x="6" y="14"/>
                        </a:lnTo>
                        <a:lnTo>
                          <a:pt x="0" y="24"/>
                        </a:lnTo>
                        <a:lnTo>
                          <a:pt x="6" y="26"/>
                        </a:lnTo>
                        <a:lnTo>
                          <a:pt x="14" y="24"/>
                        </a:lnTo>
                        <a:lnTo>
                          <a:pt x="14" y="12"/>
                        </a:lnTo>
                        <a:lnTo>
                          <a:pt x="18" y="0"/>
                        </a:lnTo>
                      </a:path>
                    </a:pathLst>
                  </a:custGeom>
                  <a:grpFill/>
                  <a:ln w="6350" cap="flat">
                    <a:solidFill>
                      <a:srgbClr val="FFFFFF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>
                      <a:latin typeface="Calibri Light" panose="020F0302020204030204" pitchFamily="34" charset="0"/>
                      <a:sym typeface="Calibri Light" panose="020F0302020204030204" pitchFamily="34" charset="0"/>
                    </a:endParaRPr>
                  </a:p>
                </p:txBody>
              </p:sp>
              <p:sp>
                <p:nvSpPr>
                  <p:cNvPr id="464" name="Freeform 214">
                    <a:extLst>
                      <a:ext uri="{FF2B5EF4-FFF2-40B4-BE49-F238E27FC236}">
                        <a16:creationId xmlns:a16="http://schemas.microsoft.com/office/drawing/2014/main" id="{F0182EEF-456E-3E46-96A4-D8E7CBF4969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gray">
                  <a:xfrm>
                    <a:off x="4897452" y="2427308"/>
                    <a:ext cx="7936" cy="17458"/>
                  </a:xfrm>
                  <a:custGeom>
                    <a:avLst/>
                    <a:gdLst>
                      <a:gd name="T0" fmla="*/ 4 w 10"/>
                      <a:gd name="T1" fmla="*/ 0 h 22"/>
                      <a:gd name="T2" fmla="*/ 0 w 10"/>
                      <a:gd name="T3" fmla="*/ 8 h 22"/>
                      <a:gd name="T4" fmla="*/ 0 w 10"/>
                      <a:gd name="T5" fmla="*/ 16 h 22"/>
                      <a:gd name="T6" fmla="*/ 2 w 10"/>
                      <a:gd name="T7" fmla="*/ 22 h 22"/>
                      <a:gd name="T8" fmla="*/ 10 w 10"/>
                      <a:gd name="T9" fmla="*/ 4 h 22"/>
                      <a:gd name="T10" fmla="*/ 4 w 10"/>
                      <a:gd name="T11" fmla="*/ 0 h 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0" h="22">
                        <a:moveTo>
                          <a:pt x="4" y="0"/>
                        </a:moveTo>
                        <a:lnTo>
                          <a:pt x="0" y="8"/>
                        </a:lnTo>
                        <a:lnTo>
                          <a:pt x="0" y="16"/>
                        </a:lnTo>
                        <a:lnTo>
                          <a:pt x="2" y="22"/>
                        </a:lnTo>
                        <a:lnTo>
                          <a:pt x="10" y="4"/>
                        </a:lnTo>
                        <a:lnTo>
                          <a:pt x="4" y="0"/>
                        </a:lnTo>
                      </a:path>
                    </a:pathLst>
                  </a:custGeom>
                  <a:grpFill/>
                  <a:ln w="6350" cap="flat">
                    <a:solidFill>
                      <a:srgbClr val="FFFFFF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>
                      <a:latin typeface="Calibri Light" panose="020F0302020204030204" pitchFamily="34" charset="0"/>
                      <a:sym typeface="Calibri Light" panose="020F0302020204030204" pitchFamily="34" charset="0"/>
                    </a:endParaRPr>
                  </a:p>
                </p:txBody>
              </p:sp>
              <p:sp>
                <p:nvSpPr>
                  <p:cNvPr id="465" name="Freeform 215">
                    <a:extLst>
                      <a:ext uri="{FF2B5EF4-FFF2-40B4-BE49-F238E27FC236}">
                        <a16:creationId xmlns:a16="http://schemas.microsoft.com/office/drawing/2014/main" id="{223F1555-8896-684E-BB03-7592824B7AE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gray">
                  <a:xfrm>
                    <a:off x="4937129" y="2516186"/>
                    <a:ext cx="6348" cy="22220"/>
                  </a:xfrm>
                  <a:custGeom>
                    <a:avLst/>
                    <a:gdLst>
                      <a:gd name="T0" fmla="*/ 8 w 8"/>
                      <a:gd name="T1" fmla="*/ 8 h 28"/>
                      <a:gd name="T2" fmla="*/ 6 w 8"/>
                      <a:gd name="T3" fmla="*/ 0 h 28"/>
                      <a:gd name="T4" fmla="*/ 4 w 8"/>
                      <a:gd name="T5" fmla="*/ 8 h 28"/>
                      <a:gd name="T6" fmla="*/ 0 w 8"/>
                      <a:gd name="T7" fmla="*/ 24 h 28"/>
                      <a:gd name="T8" fmla="*/ 4 w 8"/>
                      <a:gd name="T9" fmla="*/ 28 h 28"/>
                      <a:gd name="T10" fmla="*/ 8 w 8"/>
                      <a:gd name="T11" fmla="*/ 8 h 2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8" h="28">
                        <a:moveTo>
                          <a:pt x="8" y="8"/>
                        </a:moveTo>
                        <a:lnTo>
                          <a:pt x="6" y="0"/>
                        </a:lnTo>
                        <a:lnTo>
                          <a:pt x="4" y="8"/>
                        </a:lnTo>
                        <a:lnTo>
                          <a:pt x="0" y="24"/>
                        </a:lnTo>
                        <a:lnTo>
                          <a:pt x="4" y="28"/>
                        </a:lnTo>
                        <a:lnTo>
                          <a:pt x="8" y="8"/>
                        </a:lnTo>
                      </a:path>
                    </a:pathLst>
                  </a:custGeom>
                  <a:grpFill/>
                  <a:ln w="6350" cap="flat">
                    <a:solidFill>
                      <a:srgbClr val="FFFFFF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>
                      <a:latin typeface="Calibri Light" panose="020F0302020204030204" pitchFamily="34" charset="0"/>
                      <a:sym typeface="Calibri Light" panose="020F0302020204030204" pitchFamily="34" charset="0"/>
                    </a:endParaRPr>
                  </a:p>
                </p:txBody>
              </p:sp>
              <p:sp>
                <p:nvSpPr>
                  <p:cNvPr id="466" name="Freeform 216">
                    <a:extLst>
                      <a:ext uri="{FF2B5EF4-FFF2-40B4-BE49-F238E27FC236}">
                        <a16:creationId xmlns:a16="http://schemas.microsoft.com/office/drawing/2014/main" id="{B98025A9-D11C-AE4C-87E2-8D9599E664F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gray">
                  <a:xfrm>
                    <a:off x="4913323" y="2535232"/>
                    <a:ext cx="11110" cy="11110"/>
                  </a:xfrm>
                  <a:custGeom>
                    <a:avLst/>
                    <a:gdLst>
                      <a:gd name="T0" fmla="*/ 6 w 14"/>
                      <a:gd name="T1" fmla="*/ 2 h 14"/>
                      <a:gd name="T2" fmla="*/ 4 w 14"/>
                      <a:gd name="T3" fmla="*/ 0 h 14"/>
                      <a:gd name="T4" fmla="*/ 0 w 14"/>
                      <a:gd name="T5" fmla="*/ 4 h 14"/>
                      <a:gd name="T6" fmla="*/ 4 w 14"/>
                      <a:gd name="T7" fmla="*/ 12 h 14"/>
                      <a:gd name="T8" fmla="*/ 14 w 14"/>
                      <a:gd name="T9" fmla="*/ 14 h 14"/>
                      <a:gd name="T10" fmla="*/ 14 w 14"/>
                      <a:gd name="T11" fmla="*/ 4 h 14"/>
                      <a:gd name="T12" fmla="*/ 6 w 14"/>
                      <a:gd name="T13" fmla="*/ 2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4" h="14">
                        <a:moveTo>
                          <a:pt x="6" y="2"/>
                        </a:moveTo>
                        <a:lnTo>
                          <a:pt x="4" y="0"/>
                        </a:lnTo>
                        <a:lnTo>
                          <a:pt x="0" y="4"/>
                        </a:lnTo>
                        <a:lnTo>
                          <a:pt x="4" y="12"/>
                        </a:lnTo>
                        <a:lnTo>
                          <a:pt x="14" y="14"/>
                        </a:lnTo>
                        <a:lnTo>
                          <a:pt x="14" y="4"/>
                        </a:lnTo>
                        <a:lnTo>
                          <a:pt x="6" y="2"/>
                        </a:lnTo>
                      </a:path>
                    </a:pathLst>
                  </a:custGeom>
                  <a:grpFill/>
                  <a:ln w="6350" cap="flat">
                    <a:solidFill>
                      <a:srgbClr val="FFFFFF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>
                      <a:latin typeface="Calibri Light" panose="020F0302020204030204" pitchFamily="34" charset="0"/>
                      <a:sym typeface="Calibri Light" panose="020F0302020204030204" pitchFamily="34" charset="0"/>
                    </a:endParaRPr>
                  </a:p>
                </p:txBody>
              </p:sp>
              <p:sp>
                <p:nvSpPr>
                  <p:cNvPr id="467" name="Freeform 217">
                    <a:extLst>
                      <a:ext uri="{FF2B5EF4-FFF2-40B4-BE49-F238E27FC236}">
                        <a16:creationId xmlns:a16="http://schemas.microsoft.com/office/drawing/2014/main" id="{D0BB4AA0-9C56-9D41-8AE2-32A457DC499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gray">
                  <a:xfrm>
                    <a:off x="4837142" y="2414612"/>
                    <a:ext cx="6348" cy="9523"/>
                  </a:xfrm>
                  <a:custGeom>
                    <a:avLst/>
                    <a:gdLst>
                      <a:gd name="T0" fmla="*/ 8 w 8"/>
                      <a:gd name="T1" fmla="*/ 0 h 12"/>
                      <a:gd name="T2" fmla="*/ 0 w 8"/>
                      <a:gd name="T3" fmla="*/ 4 h 12"/>
                      <a:gd name="T4" fmla="*/ 0 w 8"/>
                      <a:gd name="T5" fmla="*/ 12 h 12"/>
                      <a:gd name="T6" fmla="*/ 8 w 8"/>
                      <a:gd name="T7" fmla="*/ 8 h 12"/>
                      <a:gd name="T8" fmla="*/ 8 w 8"/>
                      <a:gd name="T9" fmla="*/ 0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8" h="12">
                        <a:moveTo>
                          <a:pt x="8" y="0"/>
                        </a:moveTo>
                        <a:lnTo>
                          <a:pt x="0" y="4"/>
                        </a:lnTo>
                        <a:lnTo>
                          <a:pt x="0" y="12"/>
                        </a:lnTo>
                        <a:lnTo>
                          <a:pt x="8" y="8"/>
                        </a:lnTo>
                        <a:lnTo>
                          <a:pt x="8" y="0"/>
                        </a:lnTo>
                      </a:path>
                    </a:pathLst>
                  </a:custGeom>
                  <a:grpFill/>
                  <a:ln w="6350" cap="flat">
                    <a:solidFill>
                      <a:srgbClr val="FFFFFF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>
                      <a:latin typeface="Calibri Light" panose="020F0302020204030204" pitchFamily="34" charset="0"/>
                      <a:sym typeface="Calibri Light" panose="020F0302020204030204" pitchFamily="34" charset="0"/>
                    </a:endParaRPr>
                  </a:p>
                </p:txBody>
              </p:sp>
              <p:sp>
                <p:nvSpPr>
                  <p:cNvPr id="468" name="Freeform 218">
                    <a:extLst>
                      <a:ext uri="{FF2B5EF4-FFF2-40B4-BE49-F238E27FC236}">
                        <a16:creationId xmlns:a16="http://schemas.microsoft.com/office/drawing/2014/main" id="{54F02972-9B42-124E-B32D-E14F7A55F40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gray">
                  <a:xfrm>
                    <a:off x="4851426" y="2398740"/>
                    <a:ext cx="7936" cy="11110"/>
                  </a:xfrm>
                  <a:custGeom>
                    <a:avLst/>
                    <a:gdLst>
                      <a:gd name="T0" fmla="*/ 10 w 10"/>
                      <a:gd name="T1" fmla="*/ 4 h 14"/>
                      <a:gd name="T2" fmla="*/ 8 w 10"/>
                      <a:gd name="T3" fmla="*/ 0 h 14"/>
                      <a:gd name="T4" fmla="*/ 6 w 10"/>
                      <a:gd name="T5" fmla="*/ 0 h 14"/>
                      <a:gd name="T6" fmla="*/ 0 w 10"/>
                      <a:gd name="T7" fmla="*/ 8 h 14"/>
                      <a:gd name="T8" fmla="*/ 4 w 10"/>
                      <a:gd name="T9" fmla="*/ 14 h 14"/>
                      <a:gd name="T10" fmla="*/ 10 w 10"/>
                      <a:gd name="T11" fmla="*/ 8 h 14"/>
                      <a:gd name="T12" fmla="*/ 10 w 10"/>
                      <a:gd name="T13" fmla="*/ 4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0" h="14">
                        <a:moveTo>
                          <a:pt x="10" y="4"/>
                        </a:moveTo>
                        <a:lnTo>
                          <a:pt x="8" y="0"/>
                        </a:lnTo>
                        <a:lnTo>
                          <a:pt x="6" y="0"/>
                        </a:lnTo>
                        <a:lnTo>
                          <a:pt x="0" y="8"/>
                        </a:lnTo>
                        <a:lnTo>
                          <a:pt x="4" y="14"/>
                        </a:lnTo>
                        <a:lnTo>
                          <a:pt x="10" y="8"/>
                        </a:lnTo>
                        <a:lnTo>
                          <a:pt x="10" y="4"/>
                        </a:lnTo>
                      </a:path>
                    </a:pathLst>
                  </a:custGeom>
                  <a:grpFill/>
                  <a:ln w="6350" cap="flat">
                    <a:solidFill>
                      <a:srgbClr val="FFFFFF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>
                      <a:latin typeface="Calibri Light" panose="020F0302020204030204" pitchFamily="34" charset="0"/>
                      <a:sym typeface="Calibri Light" panose="020F0302020204030204" pitchFamily="34" charset="0"/>
                    </a:endParaRPr>
                  </a:p>
                </p:txBody>
              </p:sp>
              <p:sp>
                <p:nvSpPr>
                  <p:cNvPr id="469" name="Freeform 219">
                    <a:extLst>
                      <a:ext uri="{FF2B5EF4-FFF2-40B4-BE49-F238E27FC236}">
                        <a16:creationId xmlns:a16="http://schemas.microsoft.com/office/drawing/2014/main" id="{7ACFBAE3-1DAC-7146-890D-D5FE3BEC89D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gray">
                  <a:xfrm>
                    <a:off x="4881581" y="2355889"/>
                    <a:ext cx="4761" cy="6348"/>
                  </a:xfrm>
                  <a:custGeom>
                    <a:avLst/>
                    <a:gdLst>
                      <a:gd name="T0" fmla="*/ 2 w 6"/>
                      <a:gd name="T1" fmla="*/ 0 h 8"/>
                      <a:gd name="T2" fmla="*/ 0 w 6"/>
                      <a:gd name="T3" fmla="*/ 4 h 8"/>
                      <a:gd name="T4" fmla="*/ 2 w 6"/>
                      <a:gd name="T5" fmla="*/ 8 h 8"/>
                      <a:gd name="T6" fmla="*/ 6 w 6"/>
                      <a:gd name="T7" fmla="*/ 4 h 8"/>
                      <a:gd name="T8" fmla="*/ 2 w 6"/>
                      <a:gd name="T9" fmla="*/ 0 h 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6" h="8">
                        <a:moveTo>
                          <a:pt x="2" y="0"/>
                        </a:moveTo>
                        <a:lnTo>
                          <a:pt x="0" y="4"/>
                        </a:lnTo>
                        <a:lnTo>
                          <a:pt x="2" y="8"/>
                        </a:lnTo>
                        <a:lnTo>
                          <a:pt x="6" y="4"/>
                        </a:lnTo>
                        <a:lnTo>
                          <a:pt x="2" y="0"/>
                        </a:lnTo>
                      </a:path>
                    </a:pathLst>
                  </a:custGeom>
                  <a:grpFill/>
                  <a:ln w="6350" cap="flat">
                    <a:solidFill>
                      <a:srgbClr val="FFFFFF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>
                      <a:latin typeface="Calibri Light" panose="020F0302020204030204" pitchFamily="34" charset="0"/>
                      <a:sym typeface="Calibri Light" panose="020F0302020204030204" pitchFamily="34" charset="0"/>
                    </a:endParaRPr>
                  </a:p>
                </p:txBody>
              </p:sp>
            </p:grpSp>
            <p:grpSp>
              <p:nvGrpSpPr>
                <p:cNvPr id="440" name="Group 302">
                  <a:extLst>
                    <a:ext uri="{FF2B5EF4-FFF2-40B4-BE49-F238E27FC236}">
                      <a16:creationId xmlns:a16="http://schemas.microsoft.com/office/drawing/2014/main" id="{B02E56F1-F58B-1149-81C6-424EDFAA3430}"/>
                    </a:ext>
                  </a:extLst>
                </p:cNvPr>
                <p:cNvGrpSpPr/>
                <p:nvPr/>
              </p:nvGrpSpPr>
              <p:grpSpPr bwMode="gray">
                <a:xfrm>
                  <a:off x="4613359" y="2630458"/>
                  <a:ext cx="263460" cy="209498"/>
                  <a:chOff x="4613359" y="2630458"/>
                  <a:chExt cx="263460" cy="209498"/>
                </a:xfrm>
                <a:grpFill/>
              </p:grpSpPr>
              <p:sp>
                <p:nvSpPr>
                  <p:cNvPr id="441" name="Freeform 221">
                    <a:extLst>
                      <a:ext uri="{FF2B5EF4-FFF2-40B4-BE49-F238E27FC236}">
                        <a16:creationId xmlns:a16="http://schemas.microsoft.com/office/drawing/2014/main" id="{22795E42-266B-8D43-9D79-1552A61955C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gray">
                  <a:xfrm>
                    <a:off x="4613359" y="2833608"/>
                    <a:ext cx="7936" cy="6348"/>
                  </a:xfrm>
                  <a:custGeom>
                    <a:avLst/>
                    <a:gdLst>
                      <a:gd name="T0" fmla="*/ 2 w 10"/>
                      <a:gd name="T1" fmla="*/ 0 h 8"/>
                      <a:gd name="T2" fmla="*/ 6 w 10"/>
                      <a:gd name="T3" fmla="*/ 0 h 8"/>
                      <a:gd name="T4" fmla="*/ 10 w 10"/>
                      <a:gd name="T5" fmla="*/ 2 h 8"/>
                      <a:gd name="T6" fmla="*/ 10 w 10"/>
                      <a:gd name="T7" fmla="*/ 6 h 8"/>
                      <a:gd name="T8" fmla="*/ 8 w 10"/>
                      <a:gd name="T9" fmla="*/ 8 h 8"/>
                      <a:gd name="T10" fmla="*/ 2 w 10"/>
                      <a:gd name="T11" fmla="*/ 8 h 8"/>
                      <a:gd name="T12" fmla="*/ 0 w 10"/>
                      <a:gd name="T13" fmla="*/ 4 h 8"/>
                      <a:gd name="T14" fmla="*/ 2 w 10"/>
                      <a:gd name="T15" fmla="*/ 0 h 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0" h="8">
                        <a:moveTo>
                          <a:pt x="2" y="0"/>
                        </a:moveTo>
                        <a:lnTo>
                          <a:pt x="6" y="0"/>
                        </a:lnTo>
                        <a:lnTo>
                          <a:pt x="10" y="2"/>
                        </a:lnTo>
                        <a:lnTo>
                          <a:pt x="10" y="6"/>
                        </a:lnTo>
                        <a:lnTo>
                          <a:pt x="8" y="8"/>
                        </a:lnTo>
                        <a:lnTo>
                          <a:pt x="2" y="8"/>
                        </a:lnTo>
                        <a:lnTo>
                          <a:pt x="0" y="4"/>
                        </a:lnTo>
                        <a:lnTo>
                          <a:pt x="2" y="0"/>
                        </a:lnTo>
                      </a:path>
                    </a:pathLst>
                  </a:custGeom>
                  <a:grpFill/>
                  <a:ln w="6350" cap="flat">
                    <a:solidFill>
                      <a:srgbClr val="FFFFFF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>
                      <a:latin typeface="Calibri Light" panose="020F0302020204030204" pitchFamily="34" charset="0"/>
                      <a:sym typeface="Calibri Light" panose="020F0302020204030204" pitchFamily="34" charset="0"/>
                    </a:endParaRPr>
                  </a:p>
                </p:txBody>
              </p:sp>
              <p:sp>
                <p:nvSpPr>
                  <p:cNvPr id="442" name="Freeform 222">
                    <a:extLst>
                      <a:ext uri="{FF2B5EF4-FFF2-40B4-BE49-F238E27FC236}">
                        <a16:creationId xmlns:a16="http://schemas.microsoft.com/office/drawing/2014/main" id="{E7E50F35-C5AB-4E4F-882D-15A73E3FEFD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gray">
                  <a:xfrm>
                    <a:off x="4629230" y="2828847"/>
                    <a:ext cx="7936" cy="9523"/>
                  </a:xfrm>
                  <a:custGeom>
                    <a:avLst/>
                    <a:gdLst>
                      <a:gd name="T0" fmla="*/ 4 w 10"/>
                      <a:gd name="T1" fmla="*/ 6 h 12"/>
                      <a:gd name="T2" fmla="*/ 0 w 10"/>
                      <a:gd name="T3" fmla="*/ 6 h 12"/>
                      <a:gd name="T4" fmla="*/ 8 w 10"/>
                      <a:gd name="T5" fmla="*/ 2 h 12"/>
                      <a:gd name="T6" fmla="*/ 10 w 10"/>
                      <a:gd name="T7" fmla="*/ 0 h 12"/>
                      <a:gd name="T8" fmla="*/ 10 w 10"/>
                      <a:gd name="T9" fmla="*/ 2 h 12"/>
                      <a:gd name="T10" fmla="*/ 10 w 10"/>
                      <a:gd name="T11" fmla="*/ 8 h 12"/>
                      <a:gd name="T12" fmla="*/ 4 w 10"/>
                      <a:gd name="T13" fmla="*/ 12 h 12"/>
                      <a:gd name="T14" fmla="*/ 4 w 10"/>
                      <a:gd name="T15" fmla="*/ 6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0" h="12">
                        <a:moveTo>
                          <a:pt x="4" y="6"/>
                        </a:moveTo>
                        <a:lnTo>
                          <a:pt x="0" y="6"/>
                        </a:lnTo>
                        <a:lnTo>
                          <a:pt x="8" y="2"/>
                        </a:lnTo>
                        <a:lnTo>
                          <a:pt x="10" y="0"/>
                        </a:lnTo>
                        <a:lnTo>
                          <a:pt x="10" y="2"/>
                        </a:lnTo>
                        <a:lnTo>
                          <a:pt x="10" y="8"/>
                        </a:lnTo>
                        <a:lnTo>
                          <a:pt x="4" y="12"/>
                        </a:lnTo>
                        <a:lnTo>
                          <a:pt x="4" y="6"/>
                        </a:lnTo>
                      </a:path>
                    </a:pathLst>
                  </a:custGeom>
                  <a:grpFill/>
                  <a:ln w="6350" cap="flat">
                    <a:solidFill>
                      <a:srgbClr val="FFFFFF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>
                      <a:latin typeface="Calibri Light" panose="020F0302020204030204" pitchFamily="34" charset="0"/>
                      <a:sym typeface="Calibri Light" panose="020F0302020204030204" pitchFamily="34" charset="0"/>
                    </a:endParaRPr>
                  </a:p>
                </p:txBody>
              </p:sp>
              <p:sp>
                <p:nvSpPr>
                  <p:cNvPr id="443" name="Freeform 223">
                    <a:extLst>
                      <a:ext uri="{FF2B5EF4-FFF2-40B4-BE49-F238E27FC236}">
                        <a16:creationId xmlns:a16="http://schemas.microsoft.com/office/drawing/2014/main" id="{D526AC1A-5A63-B744-BA6C-1A893096CD3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gray">
                  <a:xfrm>
                    <a:off x="4791115" y="2712988"/>
                    <a:ext cx="22220" cy="36503"/>
                  </a:xfrm>
                  <a:custGeom>
                    <a:avLst/>
                    <a:gdLst>
                      <a:gd name="T0" fmla="*/ 6 w 28"/>
                      <a:gd name="T1" fmla="*/ 22 h 46"/>
                      <a:gd name="T2" fmla="*/ 10 w 28"/>
                      <a:gd name="T3" fmla="*/ 18 h 46"/>
                      <a:gd name="T4" fmla="*/ 10 w 28"/>
                      <a:gd name="T5" fmla="*/ 10 h 46"/>
                      <a:gd name="T6" fmla="*/ 16 w 28"/>
                      <a:gd name="T7" fmla="*/ 12 h 46"/>
                      <a:gd name="T8" fmla="*/ 26 w 28"/>
                      <a:gd name="T9" fmla="*/ 6 h 46"/>
                      <a:gd name="T10" fmla="*/ 28 w 28"/>
                      <a:gd name="T11" fmla="*/ 0 h 46"/>
                      <a:gd name="T12" fmla="*/ 28 w 28"/>
                      <a:gd name="T13" fmla="*/ 8 h 46"/>
                      <a:gd name="T14" fmla="*/ 26 w 28"/>
                      <a:gd name="T15" fmla="*/ 18 h 46"/>
                      <a:gd name="T16" fmla="*/ 18 w 28"/>
                      <a:gd name="T17" fmla="*/ 22 h 46"/>
                      <a:gd name="T18" fmla="*/ 10 w 28"/>
                      <a:gd name="T19" fmla="*/ 30 h 46"/>
                      <a:gd name="T20" fmla="*/ 10 w 28"/>
                      <a:gd name="T21" fmla="*/ 32 h 46"/>
                      <a:gd name="T22" fmla="*/ 6 w 28"/>
                      <a:gd name="T23" fmla="*/ 38 h 46"/>
                      <a:gd name="T24" fmla="*/ 6 w 28"/>
                      <a:gd name="T25" fmla="*/ 42 h 46"/>
                      <a:gd name="T26" fmla="*/ 2 w 28"/>
                      <a:gd name="T27" fmla="*/ 46 h 46"/>
                      <a:gd name="T28" fmla="*/ 0 w 28"/>
                      <a:gd name="T29" fmla="*/ 38 h 46"/>
                      <a:gd name="T30" fmla="*/ 2 w 28"/>
                      <a:gd name="T31" fmla="*/ 28 h 46"/>
                      <a:gd name="T32" fmla="*/ 6 w 28"/>
                      <a:gd name="T33" fmla="*/ 22 h 4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28" h="46">
                        <a:moveTo>
                          <a:pt x="6" y="22"/>
                        </a:moveTo>
                        <a:lnTo>
                          <a:pt x="10" y="18"/>
                        </a:lnTo>
                        <a:lnTo>
                          <a:pt x="10" y="10"/>
                        </a:lnTo>
                        <a:lnTo>
                          <a:pt x="16" y="12"/>
                        </a:lnTo>
                        <a:lnTo>
                          <a:pt x="26" y="6"/>
                        </a:lnTo>
                        <a:lnTo>
                          <a:pt x="28" y="0"/>
                        </a:lnTo>
                        <a:lnTo>
                          <a:pt x="28" y="8"/>
                        </a:lnTo>
                        <a:lnTo>
                          <a:pt x="26" y="18"/>
                        </a:lnTo>
                        <a:lnTo>
                          <a:pt x="18" y="22"/>
                        </a:lnTo>
                        <a:lnTo>
                          <a:pt x="10" y="30"/>
                        </a:lnTo>
                        <a:lnTo>
                          <a:pt x="10" y="32"/>
                        </a:lnTo>
                        <a:lnTo>
                          <a:pt x="6" y="38"/>
                        </a:lnTo>
                        <a:lnTo>
                          <a:pt x="6" y="42"/>
                        </a:lnTo>
                        <a:lnTo>
                          <a:pt x="2" y="46"/>
                        </a:lnTo>
                        <a:lnTo>
                          <a:pt x="0" y="38"/>
                        </a:lnTo>
                        <a:lnTo>
                          <a:pt x="2" y="28"/>
                        </a:lnTo>
                        <a:lnTo>
                          <a:pt x="6" y="22"/>
                        </a:lnTo>
                      </a:path>
                    </a:pathLst>
                  </a:custGeom>
                  <a:grpFill/>
                  <a:ln w="6350" cap="flat">
                    <a:solidFill>
                      <a:srgbClr val="FFFFFF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>
                      <a:latin typeface="Calibri Light" panose="020F0302020204030204" pitchFamily="34" charset="0"/>
                      <a:sym typeface="Calibri Light" panose="020F0302020204030204" pitchFamily="34" charset="0"/>
                    </a:endParaRPr>
                  </a:p>
                </p:txBody>
              </p:sp>
              <p:sp>
                <p:nvSpPr>
                  <p:cNvPr id="444" name="Freeform 224">
                    <a:extLst>
                      <a:ext uri="{FF2B5EF4-FFF2-40B4-BE49-F238E27FC236}">
                        <a16:creationId xmlns:a16="http://schemas.microsoft.com/office/drawing/2014/main" id="{93595817-C822-0243-BB8E-3B21696FBCC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gray">
                  <a:xfrm>
                    <a:off x="4843490" y="2660613"/>
                    <a:ext cx="4761" cy="11110"/>
                  </a:xfrm>
                  <a:custGeom>
                    <a:avLst/>
                    <a:gdLst>
                      <a:gd name="T0" fmla="*/ 4 w 6"/>
                      <a:gd name="T1" fmla="*/ 8 h 14"/>
                      <a:gd name="T2" fmla="*/ 6 w 6"/>
                      <a:gd name="T3" fmla="*/ 12 h 14"/>
                      <a:gd name="T4" fmla="*/ 2 w 6"/>
                      <a:gd name="T5" fmla="*/ 14 h 14"/>
                      <a:gd name="T6" fmla="*/ 0 w 6"/>
                      <a:gd name="T7" fmla="*/ 10 h 14"/>
                      <a:gd name="T8" fmla="*/ 0 w 6"/>
                      <a:gd name="T9" fmla="*/ 4 h 14"/>
                      <a:gd name="T10" fmla="*/ 2 w 6"/>
                      <a:gd name="T11" fmla="*/ 0 h 14"/>
                      <a:gd name="T12" fmla="*/ 2 w 6"/>
                      <a:gd name="T13" fmla="*/ 8 h 14"/>
                      <a:gd name="T14" fmla="*/ 4 w 6"/>
                      <a:gd name="T15" fmla="*/ 8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6" h="14">
                        <a:moveTo>
                          <a:pt x="4" y="8"/>
                        </a:moveTo>
                        <a:lnTo>
                          <a:pt x="6" y="12"/>
                        </a:lnTo>
                        <a:lnTo>
                          <a:pt x="2" y="14"/>
                        </a:lnTo>
                        <a:lnTo>
                          <a:pt x="0" y="10"/>
                        </a:lnTo>
                        <a:lnTo>
                          <a:pt x="0" y="4"/>
                        </a:lnTo>
                        <a:lnTo>
                          <a:pt x="2" y="0"/>
                        </a:lnTo>
                        <a:lnTo>
                          <a:pt x="2" y="8"/>
                        </a:lnTo>
                        <a:lnTo>
                          <a:pt x="4" y="8"/>
                        </a:lnTo>
                      </a:path>
                    </a:pathLst>
                  </a:custGeom>
                  <a:grpFill/>
                  <a:ln w="6350" cap="flat">
                    <a:solidFill>
                      <a:srgbClr val="FFFFFF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>
                      <a:latin typeface="Calibri Light" panose="020F0302020204030204" pitchFamily="34" charset="0"/>
                      <a:sym typeface="Calibri Light" panose="020F0302020204030204" pitchFamily="34" charset="0"/>
                    </a:endParaRPr>
                  </a:p>
                </p:txBody>
              </p:sp>
              <p:sp>
                <p:nvSpPr>
                  <p:cNvPr id="445" name="Freeform 225">
                    <a:extLst>
                      <a:ext uri="{FF2B5EF4-FFF2-40B4-BE49-F238E27FC236}">
                        <a16:creationId xmlns:a16="http://schemas.microsoft.com/office/drawing/2014/main" id="{B4C15D50-B91B-7F46-B593-69D9523B360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gray">
                  <a:xfrm>
                    <a:off x="4860948" y="2630458"/>
                    <a:ext cx="15871" cy="17458"/>
                  </a:xfrm>
                  <a:custGeom>
                    <a:avLst/>
                    <a:gdLst>
                      <a:gd name="T0" fmla="*/ 8 w 20"/>
                      <a:gd name="T1" fmla="*/ 6 h 22"/>
                      <a:gd name="T2" fmla="*/ 18 w 20"/>
                      <a:gd name="T3" fmla="*/ 0 h 22"/>
                      <a:gd name="T4" fmla="*/ 20 w 20"/>
                      <a:gd name="T5" fmla="*/ 2 h 22"/>
                      <a:gd name="T6" fmla="*/ 18 w 20"/>
                      <a:gd name="T7" fmla="*/ 10 h 22"/>
                      <a:gd name="T8" fmla="*/ 14 w 20"/>
                      <a:gd name="T9" fmla="*/ 12 h 22"/>
                      <a:gd name="T10" fmla="*/ 10 w 20"/>
                      <a:gd name="T11" fmla="*/ 18 h 22"/>
                      <a:gd name="T12" fmla="*/ 6 w 20"/>
                      <a:gd name="T13" fmla="*/ 22 h 22"/>
                      <a:gd name="T14" fmla="*/ 4 w 20"/>
                      <a:gd name="T15" fmla="*/ 20 h 22"/>
                      <a:gd name="T16" fmla="*/ 0 w 20"/>
                      <a:gd name="T17" fmla="*/ 18 h 22"/>
                      <a:gd name="T18" fmla="*/ 0 w 20"/>
                      <a:gd name="T19" fmla="*/ 12 h 22"/>
                      <a:gd name="T20" fmla="*/ 6 w 20"/>
                      <a:gd name="T21" fmla="*/ 6 h 22"/>
                      <a:gd name="T22" fmla="*/ 8 w 20"/>
                      <a:gd name="T23" fmla="*/ 6 h 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20" h="22">
                        <a:moveTo>
                          <a:pt x="8" y="6"/>
                        </a:moveTo>
                        <a:lnTo>
                          <a:pt x="18" y="0"/>
                        </a:lnTo>
                        <a:lnTo>
                          <a:pt x="20" y="2"/>
                        </a:lnTo>
                        <a:lnTo>
                          <a:pt x="18" y="10"/>
                        </a:lnTo>
                        <a:lnTo>
                          <a:pt x="14" y="12"/>
                        </a:lnTo>
                        <a:lnTo>
                          <a:pt x="10" y="18"/>
                        </a:lnTo>
                        <a:lnTo>
                          <a:pt x="6" y="22"/>
                        </a:lnTo>
                        <a:lnTo>
                          <a:pt x="4" y="20"/>
                        </a:lnTo>
                        <a:lnTo>
                          <a:pt x="0" y="18"/>
                        </a:lnTo>
                        <a:lnTo>
                          <a:pt x="0" y="12"/>
                        </a:lnTo>
                        <a:lnTo>
                          <a:pt x="6" y="6"/>
                        </a:lnTo>
                        <a:lnTo>
                          <a:pt x="8" y="6"/>
                        </a:lnTo>
                      </a:path>
                    </a:pathLst>
                  </a:custGeom>
                  <a:grpFill/>
                  <a:ln w="6350" cap="flat">
                    <a:solidFill>
                      <a:srgbClr val="FFFFFF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>
                      <a:latin typeface="Calibri Light" panose="020F0302020204030204" pitchFamily="34" charset="0"/>
                      <a:sym typeface="Calibri Light" panose="020F0302020204030204" pitchFamily="34" charset="0"/>
                    </a:endParaRPr>
                  </a:p>
                </p:txBody>
              </p:sp>
              <p:sp>
                <p:nvSpPr>
                  <p:cNvPr id="446" name="Freeform 226">
                    <a:extLst>
                      <a:ext uri="{FF2B5EF4-FFF2-40B4-BE49-F238E27FC236}">
                        <a16:creationId xmlns:a16="http://schemas.microsoft.com/office/drawing/2014/main" id="{48EFAB00-D5C5-874C-8615-6BB787D9D80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gray">
                  <a:xfrm>
                    <a:off x="4683192" y="2811389"/>
                    <a:ext cx="7936" cy="9523"/>
                  </a:xfrm>
                  <a:custGeom>
                    <a:avLst/>
                    <a:gdLst>
                      <a:gd name="T0" fmla="*/ 2 w 10"/>
                      <a:gd name="T1" fmla="*/ 2 h 12"/>
                      <a:gd name="T2" fmla="*/ 0 w 10"/>
                      <a:gd name="T3" fmla="*/ 0 h 12"/>
                      <a:gd name="T4" fmla="*/ 0 w 10"/>
                      <a:gd name="T5" fmla="*/ 2 h 12"/>
                      <a:gd name="T6" fmla="*/ 4 w 10"/>
                      <a:gd name="T7" fmla="*/ 4 h 12"/>
                      <a:gd name="T8" fmla="*/ 8 w 10"/>
                      <a:gd name="T9" fmla="*/ 6 h 12"/>
                      <a:gd name="T10" fmla="*/ 10 w 10"/>
                      <a:gd name="T11" fmla="*/ 8 h 12"/>
                      <a:gd name="T12" fmla="*/ 4 w 10"/>
                      <a:gd name="T13" fmla="*/ 12 h 12"/>
                      <a:gd name="T14" fmla="*/ 2 w 10"/>
                      <a:gd name="T15" fmla="*/ 8 h 12"/>
                      <a:gd name="T16" fmla="*/ 2 w 10"/>
                      <a:gd name="T17" fmla="*/ 2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12">
                        <a:moveTo>
                          <a:pt x="2" y="2"/>
                        </a:moveTo>
                        <a:lnTo>
                          <a:pt x="0" y="0"/>
                        </a:lnTo>
                        <a:lnTo>
                          <a:pt x="0" y="2"/>
                        </a:lnTo>
                        <a:lnTo>
                          <a:pt x="4" y="4"/>
                        </a:lnTo>
                        <a:lnTo>
                          <a:pt x="8" y="6"/>
                        </a:lnTo>
                        <a:lnTo>
                          <a:pt x="10" y="8"/>
                        </a:lnTo>
                        <a:lnTo>
                          <a:pt x="4" y="12"/>
                        </a:lnTo>
                        <a:lnTo>
                          <a:pt x="2" y="8"/>
                        </a:lnTo>
                        <a:lnTo>
                          <a:pt x="2" y="2"/>
                        </a:lnTo>
                      </a:path>
                    </a:pathLst>
                  </a:custGeom>
                  <a:grpFill/>
                  <a:ln w="6350" cap="flat">
                    <a:solidFill>
                      <a:srgbClr val="FFFFFF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>
                      <a:latin typeface="Calibri Light" panose="020F0302020204030204" pitchFamily="34" charset="0"/>
                      <a:sym typeface="Calibri Light" panose="020F0302020204030204" pitchFamily="34" charset="0"/>
                    </a:endParaRPr>
                  </a:p>
                </p:txBody>
              </p:sp>
            </p:grpSp>
          </p:grpSp>
        </p:grpSp>
        <p:sp>
          <p:nvSpPr>
            <p:cNvPr id="165" name="Freeform 234">
              <a:extLst>
                <a:ext uri="{FF2B5EF4-FFF2-40B4-BE49-F238E27FC236}">
                  <a16:creationId xmlns:a16="http://schemas.microsoft.com/office/drawing/2014/main" id="{D96AEDA2-DDFD-914E-A180-E6B73C45B195}"/>
                </a:ext>
              </a:extLst>
            </p:cNvPr>
            <p:cNvSpPr>
              <a:spLocks/>
            </p:cNvSpPr>
            <p:nvPr/>
          </p:nvSpPr>
          <p:spPr bwMode="gray">
            <a:xfrm>
              <a:off x="4172937" y="2933596"/>
              <a:ext cx="9523" cy="7936"/>
            </a:xfrm>
            <a:custGeom>
              <a:avLst/>
              <a:gdLst>
                <a:gd name="T0" fmla="*/ 12 w 12"/>
                <a:gd name="T1" fmla="*/ 0 h 10"/>
                <a:gd name="T2" fmla="*/ 8 w 12"/>
                <a:gd name="T3" fmla="*/ 2 h 10"/>
                <a:gd name="T4" fmla="*/ 4 w 12"/>
                <a:gd name="T5" fmla="*/ 4 h 10"/>
                <a:gd name="T6" fmla="*/ 0 w 12"/>
                <a:gd name="T7" fmla="*/ 6 h 10"/>
                <a:gd name="T8" fmla="*/ 0 w 12"/>
                <a:gd name="T9" fmla="*/ 8 h 10"/>
                <a:gd name="T10" fmla="*/ 2 w 12"/>
                <a:gd name="T11" fmla="*/ 8 h 10"/>
                <a:gd name="T12" fmla="*/ 4 w 12"/>
                <a:gd name="T13" fmla="*/ 8 h 10"/>
                <a:gd name="T14" fmla="*/ 4 w 12"/>
                <a:gd name="T15" fmla="*/ 8 h 10"/>
                <a:gd name="T16" fmla="*/ 8 w 12"/>
                <a:gd name="T17" fmla="*/ 8 h 10"/>
                <a:gd name="T18" fmla="*/ 10 w 12"/>
                <a:gd name="T19" fmla="*/ 10 h 10"/>
                <a:gd name="T20" fmla="*/ 10 w 12"/>
                <a:gd name="T21" fmla="*/ 10 h 10"/>
                <a:gd name="T22" fmla="*/ 10 w 12"/>
                <a:gd name="T23" fmla="*/ 6 h 10"/>
                <a:gd name="T24" fmla="*/ 10 w 12"/>
                <a:gd name="T25" fmla="*/ 4 h 10"/>
                <a:gd name="T26" fmla="*/ 12 w 12"/>
                <a:gd name="T27" fmla="*/ 2 h 10"/>
                <a:gd name="T28" fmla="*/ 12 w 12"/>
                <a:gd name="T29" fmla="*/ 2 h 10"/>
                <a:gd name="T30" fmla="*/ 12 w 12"/>
                <a:gd name="T31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2" h="10">
                  <a:moveTo>
                    <a:pt x="12" y="0"/>
                  </a:moveTo>
                  <a:lnTo>
                    <a:pt x="8" y="2"/>
                  </a:lnTo>
                  <a:lnTo>
                    <a:pt x="4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2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8" y="8"/>
                  </a:lnTo>
                  <a:lnTo>
                    <a:pt x="10" y="10"/>
                  </a:lnTo>
                  <a:lnTo>
                    <a:pt x="10" y="10"/>
                  </a:lnTo>
                  <a:lnTo>
                    <a:pt x="10" y="6"/>
                  </a:lnTo>
                  <a:lnTo>
                    <a:pt x="10" y="4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2" y="0"/>
                  </a:lnTo>
                </a:path>
              </a:pathLst>
            </a:custGeom>
            <a:grpFill/>
            <a:ln w="6350" cap="flat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 Light" panose="020F0302020204030204" pitchFamily="34" charset="0"/>
                <a:sym typeface="Calibri Light" panose="020F0302020204030204" pitchFamily="34" charset="0"/>
              </a:endParaRPr>
            </a:p>
          </p:txBody>
        </p:sp>
        <p:sp>
          <p:nvSpPr>
            <p:cNvPr id="166" name="Freeform 235">
              <a:extLst>
                <a:ext uri="{FF2B5EF4-FFF2-40B4-BE49-F238E27FC236}">
                  <a16:creationId xmlns:a16="http://schemas.microsoft.com/office/drawing/2014/main" id="{14A517D4-ACF9-2B45-A38B-C562B3926595}"/>
                </a:ext>
              </a:extLst>
            </p:cNvPr>
            <p:cNvSpPr>
              <a:spLocks/>
            </p:cNvSpPr>
            <p:nvPr/>
          </p:nvSpPr>
          <p:spPr bwMode="gray">
            <a:xfrm>
              <a:off x="4187221" y="2936770"/>
              <a:ext cx="4761" cy="3174"/>
            </a:xfrm>
            <a:custGeom>
              <a:avLst/>
              <a:gdLst>
                <a:gd name="T0" fmla="*/ 4 w 6"/>
                <a:gd name="T1" fmla="*/ 0 h 4"/>
                <a:gd name="T2" fmla="*/ 0 w 6"/>
                <a:gd name="T3" fmla="*/ 0 h 4"/>
                <a:gd name="T4" fmla="*/ 0 w 6"/>
                <a:gd name="T5" fmla="*/ 0 h 4"/>
                <a:gd name="T6" fmla="*/ 2 w 6"/>
                <a:gd name="T7" fmla="*/ 2 h 4"/>
                <a:gd name="T8" fmla="*/ 4 w 6"/>
                <a:gd name="T9" fmla="*/ 4 h 4"/>
                <a:gd name="T10" fmla="*/ 4 w 6"/>
                <a:gd name="T11" fmla="*/ 2 h 4"/>
                <a:gd name="T12" fmla="*/ 6 w 6"/>
                <a:gd name="T13" fmla="*/ 4 h 4"/>
                <a:gd name="T14" fmla="*/ 6 w 6"/>
                <a:gd name="T15" fmla="*/ 2 h 4"/>
                <a:gd name="T16" fmla="*/ 4 w 6"/>
                <a:gd name="T1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4">
                  <a:moveTo>
                    <a:pt x="4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2" y="2"/>
                  </a:lnTo>
                  <a:lnTo>
                    <a:pt x="4" y="4"/>
                  </a:lnTo>
                  <a:lnTo>
                    <a:pt x="4" y="2"/>
                  </a:lnTo>
                  <a:lnTo>
                    <a:pt x="6" y="4"/>
                  </a:lnTo>
                  <a:lnTo>
                    <a:pt x="6" y="2"/>
                  </a:lnTo>
                  <a:lnTo>
                    <a:pt x="4" y="0"/>
                  </a:lnTo>
                </a:path>
              </a:pathLst>
            </a:custGeom>
            <a:grpFill/>
            <a:ln w="6350" cap="flat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 Light" panose="020F0302020204030204" pitchFamily="34" charset="0"/>
                <a:sym typeface="Calibri Light" panose="020F0302020204030204" pitchFamily="34" charset="0"/>
              </a:endParaRPr>
            </a:p>
          </p:txBody>
        </p:sp>
        <p:sp>
          <p:nvSpPr>
            <p:cNvPr id="167" name="Freeform 237">
              <a:extLst>
                <a:ext uri="{FF2B5EF4-FFF2-40B4-BE49-F238E27FC236}">
                  <a16:creationId xmlns:a16="http://schemas.microsoft.com/office/drawing/2014/main" id="{E73E0152-E8F3-F847-9366-CF404B419C14}"/>
                </a:ext>
              </a:extLst>
            </p:cNvPr>
            <p:cNvSpPr>
              <a:spLocks/>
            </p:cNvSpPr>
            <p:nvPr/>
          </p:nvSpPr>
          <p:spPr bwMode="gray">
            <a:xfrm>
              <a:off x="1977966" y="1782942"/>
              <a:ext cx="382493" cy="385667"/>
            </a:xfrm>
            <a:custGeom>
              <a:avLst/>
              <a:gdLst>
                <a:gd name="T0" fmla="*/ 46 w 482"/>
                <a:gd name="T1" fmla="*/ 408 h 486"/>
                <a:gd name="T2" fmla="*/ 68 w 482"/>
                <a:gd name="T3" fmla="*/ 410 h 486"/>
                <a:gd name="T4" fmla="*/ 104 w 482"/>
                <a:gd name="T5" fmla="*/ 424 h 486"/>
                <a:gd name="T6" fmla="*/ 116 w 482"/>
                <a:gd name="T7" fmla="*/ 442 h 486"/>
                <a:gd name="T8" fmla="*/ 112 w 482"/>
                <a:gd name="T9" fmla="*/ 474 h 486"/>
                <a:gd name="T10" fmla="*/ 148 w 482"/>
                <a:gd name="T11" fmla="*/ 480 h 486"/>
                <a:gd name="T12" fmla="*/ 178 w 482"/>
                <a:gd name="T13" fmla="*/ 484 h 486"/>
                <a:gd name="T14" fmla="*/ 180 w 482"/>
                <a:gd name="T15" fmla="*/ 468 h 486"/>
                <a:gd name="T16" fmla="*/ 200 w 482"/>
                <a:gd name="T17" fmla="*/ 436 h 486"/>
                <a:gd name="T18" fmla="*/ 214 w 482"/>
                <a:gd name="T19" fmla="*/ 418 h 486"/>
                <a:gd name="T20" fmla="*/ 200 w 482"/>
                <a:gd name="T21" fmla="*/ 400 h 486"/>
                <a:gd name="T22" fmla="*/ 202 w 482"/>
                <a:gd name="T23" fmla="*/ 368 h 486"/>
                <a:gd name="T24" fmla="*/ 184 w 482"/>
                <a:gd name="T25" fmla="*/ 358 h 486"/>
                <a:gd name="T26" fmla="*/ 166 w 482"/>
                <a:gd name="T27" fmla="*/ 342 h 486"/>
                <a:gd name="T28" fmla="*/ 164 w 482"/>
                <a:gd name="T29" fmla="*/ 324 h 486"/>
                <a:gd name="T30" fmla="*/ 186 w 482"/>
                <a:gd name="T31" fmla="*/ 312 h 486"/>
                <a:gd name="T32" fmla="*/ 216 w 482"/>
                <a:gd name="T33" fmla="*/ 318 h 486"/>
                <a:gd name="T34" fmla="*/ 236 w 482"/>
                <a:gd name="T35" fmla="*/ 284 h 486"/>
                <a:gd name="T36" fmla="*/ 266 w 482"/>
                <a:gd name="T37" fmla="*/ 272 h 486"/>
                <a:gd name="T38" fmla="*/ 264 w 482"/>
                <a:gd name="T39" fmla="*/ 250 h 486"/>
                <a:gd name="T40" fmla="*/ 278 w 482"/>
                <a:gd name="T41" fmla="*/ 232 h 486"/>
                <a:gd name="T42" fmla="*/ 308 w 482"/>
                <a:gd name="T43" fmla="*/ 228 h 486"/>
                <a:gd name="T44" fmla="*/ 332 w 482"/>
                <a:gd name="T45" fmla="*/ 208 h 486"/>
                <a:gd name="T46" fmla="*/ 346 w 482"/>
                <a:gd name="T47" fmla="*/ 224 h 486"/>
                <a:gd name="T48" fmla="*/ 336 w 482"/>
                <a:gd name="T49" fmla="*/ 242 h 486"/>
                <a:gd name="T50" fmla="*/ 338 w 482"/>
                <a:gd name="T51" fmla="*/ 270 h 486"/>
                <a:gd name="T52" fmla="*/ 358 w 482"/>
                <a:gd name="T53" fmla="*/ 266 h 486"/>
                <a:gd name="T54" fmla="*/ 394 w 482"/>
                <a:gd name="T55" fmla="*/ 272 h 486"/>
                <a:gd name="T56" fmla="*/ 422 w 482"/>
                <a:gd name="T57" fmla="*/ 256 h 486"/>
                <a:gd name="T58" fmla="*/ 442 w 482"/>
                <a:gd name="T59" fmla="*/ 246 h 486"/>
                <a:gd name="T60" fmla="*/ 460 w 482"/>
                <a:gd name="T61" fmla="*/ 236 h 486"/>
                <a:gd name="T62" fmla="*/ 474 w 482"/>
                <a:gd name="T63" fmla="*/ 222 h 486"/>
                <a:gd name="T64" fmla="*/ 438 w 482"/>
                <a:gd name="T65" fmla="*/ 208 h 486"/>
                <a:gd name="T66" fmla="*/ 410 w 482"/>
                <a:gd name="T67" fmla="*/ 194 h 486"/>
                <a:gd name="T68" fmla="*/ 398 w 482"/>
                <a:gd name="T69" fmla="*/ 176 h 486"/>
                <a:gd name="T70" fmla="*/ 382 w 482"/>
                <a:gd name="T71" fmla="*/ 204 h 486"/>
                <a:gd name="T72" fmla="*/ 342 w 482"/>
                <a:gd name="T73" fmla="*/ 180 h 486"/>
                <a:gd name="T74" fmla="*/ 320 w 482"/>
                <a:gd name="T75" fmla="*/ 176 h 486"/>
                <a:gd name="T76" fmla="*/ 348 w 482"/>
                <a:gd name="T77" fmla="*/ 146 h 486"/>
                <a:gd name="T78" fmla="*/ 372 w 482"/>
                <a:gd name="T79" fmla="*/ 118 h 486"/>
                <a:gd name="T80" fmla="*/ 342 w 482"/>
                <a:gd name="T81" fmla="*/ 132 h 486"/>
                <a:gd name="T82" fmla="*/ 320 w 482"/>
                <a:gd name="T83" fmla="*/ 148 h 486"/>
                <a:gd name="T84" fmla="*/ 276 w 482"/>
                <a:gd name="T85" fmla="*/ 172 h 486"/>
                <a:gd name="T86" fmla="*/ 256 w 482"/>
                <a:gd name="T87" fmla="*/ 186 h 486"/>
                <a:gd name="T88" fmla="*/ 242 w 482"/>
                <a:gd name="T89" fmla="*/ 206 h 486"/>
                <a:gd name="T90" fmla="*/ 212 w 482"/>
                <a:gd name="T91" fmla="*/ 202 h 486"/>
                <a:gd name="T92" fmla="*/ 132 w 482"/>
                <a:gd name="T93" fmla="*/ 198 h 486"/>
                <a:gd name="T94" fmla="*/ 86 w 482"/>
                <a:gd name="T95" fmla="*/ 130 h 486"/>
                <a:gd name="T96" fmla="*/ 94 w 482"/>
                <a:gd name="T97" fmla="*/ 70 h 486"/>
                <a:gd name="T98" fmla="*/ 50 w 482"/>
                <a:gd name="T99" fmla="*/ 26 h 486"/>
                <a:gd name="T100" fmla="*/ 24 w 482"/>
                <a:gd name="T101" fmla="*/ 6 h 486"/>
                <a:gd name="T102" fmla="*/ 4 w 482"/>
                <a:gd name="T103" fmla="*/ 368 h 4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82" h="486">
                  <a:moveTo>
                    <a:pt x="4" y="368"/>
                  </a:moveTo>
                  <a:lnTo>
                    <a:pt x="24" y="384"/>
                  </a:lnTo>
                  <a:lnTo>
                    <a:pt x="46" y="408"/>
                  </a:lnTo>
                  <a:lnTo>
                    <a:pt x="54" y="412"/>
                  </a:lnTo>
                  <a:lnTo>
                    <a:pt x="62" y="414"/>
                  </a:lnTo>
                  <a:lnTo>
                    <a:pt x="68" y="410"/>
                  </a:lnTo>
                  <a:lnTo>
                    <a:pt x="76" y="408"/>
                  </a:lnTo>
                  <a:lnTo>
                    <a:pt x="100" y="418"/>
                  </a:lnTo>
                  <a:lnTo>
                    <a:pt x="104" y="424"/>
                  </a:lnTo>
                  <a:lnTo>
                    <a:pt x="112" y="428"/>
                  </a:lnTo>
                  <a:lnTo>
                    <a:pt x="118" y="434"/>
                  </a:lnTo>
                  <a:lnTo>
                    <a:pt x="116" y="442"/>
                  </a:lnTo>
                  <a:lnTo>
                    <a:pt x="110" y="448"/>
                  </a:lnTo>
                  <a:lnTo>
                    <a:pt x="110" y="464"/>
                  </a:lnTo>
                  <a:lnTo>
                    <a:pt x="112" y="474"/>
                  </a:lnTo>
                  <a:lnTo>
                    <a:pt x="112" y="478"/>
                  </a:lnTo>
                  <a:lnTo>
                    <a:pt x="140" y="476"/>
                  </a:lnTo>
                  <a:lnTo>
                    <a:pt x="148" y="480"/>
                  </a:lnTo>
                  <a:lnTo>
                    <a:pt x="154" y="486"/>
                  </a:lnTo>
                  <a:lnTo>
                    <a:pt x="164" y="482"/>
                  </a:lnTo>
                  <a:lnTo>
                    <a:pt x="178" y="484"/>
                  </a:lnTo>
                  <a:lnTo>
                    <a:pt x="182" y="482"/>
                  </a:lnTo>
                  <a:lnTo>
                    <a:pt x="182" y="474"/>
                  </a:lnTo>
                  <a:lnTo>
                    <a:pt x="180" y="468"/>
                  </a:lnTo>
                  <a:lnTo>
                    <a:pt x="188" y="454"/>
                  </a:lnTo>
                  <a:lnTo>
                    <a:pt x="196" y="442"/>
                  </a:lnTo>
                  <a:lnTo>
                    <a:pt x="200" y="436"/>
                  </a:lnTo>
                  <a:lnTo>
                    <a:pt x="206" y="432"/>
                  </a:lnTo>
                  <a:lnTo>
                    <a:pt x="212" y="426"/>
                  </a:lnTo>
                  <a:lnTo>
                    <a:pt x="214" y="418"/>
                  </a:lnTo>
                  <a:lnTo>
                    <a:pt x="212" y="412"/>
                  </a:lnTo>
                  <a:lnTo>
                    <a:pt x="206" y="406"/>
                  </a:lnTo>
                  <a:lnTo>
                    <a:pt x="200" y="400"/>
                  </a:lnTo>
                  <a:lnTo>
                    <a:pt x="196" y="384"/>
                  </a:lnTo>
                  <a:lnTo>
                    <a:pt x="200" y="376"/>
                  </a:lnTo>
                  <a:lnTo>
                    <a:pt x="202" y="368"/>
                  </a:lnTo>
                  <a:lnTo>
                    <a:pt x="200" y="360"/>
                  </a:lnTo>
                  <a:lnTo>
                    <a:pt x="192" y="356"/>
                  </a:lnTo>
                  <a:lnTo>
                    <a:pt x="184" y="358"/>
                  </a:lnTo>
                  <a:lnTo>
                    <a:pt x="176" y="356"/>
                  </a:lnTo>
                  <a:lnTo>
                    <a:pt x="172" y="348"/>
                  </a:lnTo>
                  <a:lnTo>
                    <a:pt x="166" y="342"/>
                  </a:lnTo>
                  <a:lnTo>
                    <a:pt x="160" y="336"/>
                  </a:lnTo>
                  <a:lnTo>
                    <a:pt x="166" y="332"/>
                  </a:lnTo>
                  <a:lnTo>
                    <a:pt x="164" y="324"/>
                  </a:lnTo>
                  <a:lnTo>
                    <a:pt x="170" y="316"/>
                  </a:lnTo>
                  <a:lnTo>
                    <a:pt x="176" y="314"/>
                  </a:lnTo>
                  <a:lnTo>
                    <a:pt x="186" y="312"/>
                  </a:lnTo>
                  <a:lnTo>
                    <a:pt x="192" y="318"/>
                  </a:lnTo>
                  <a:lnTo>
                    <a:pt x="200" y="320"/>
                  </a:lnTo>
                  <a:lnTo>
                    <a:pt x="216" y="318"/>
                  </a:lnTo>
                  <a:lnTo>
                    <a:pt x="224" y="316"/>
                  </a:lnTo>
                  <a:lnTo>
                    <a:pt x="236" y="292"/>
                  </a:lnTo>
                  <a:lnTo>
                    <a:pt x="236" y="284"/>
                  </a:lnTo>
                  <a:lnTo>
                    <a:pt x="244" y="280"/>
                  </a:lnTo>
                  <a:lnTo>
                    <a:pt x="260" y="278"/>
                  </a:lnTo>
                  <a:lnTo>
                    <a:pt x="266" y="272"/>
                  </a:lnTo>
                  <a:lnTo>
                    <a:pt x="268" y="264"/>
                  </a:lnTo>
                  <a:lnTo>
                    <a:pt x="268" y="256"/>
                  </a:lnTo>
                  <a:lnTo>
                    <a:pt x="264" y="250"/>
                  </a:lnTo>
                  <a:lnTo>
                    <a:pt x="270" y="244"/>
                  </a:lnTo>
                  <a:lnTo>
                    <a:pt x="272" y="236"/>
                  </a:lnTo>
                  <a:lnTo>
                    <a:pt x="278" y="232"/>
                  </a:lnTo>
                  <a:lnTo>
                    <a:pt x="284" y="238"/>
                  </a:lnTo>
                  <a:lnTo>
                    <a:pt x="292" y="236"/>
                  </a:lnTo>
                  <a:lnTo>
                    <a:pt x="308" y="228"/>
                  </a:lnTo>
                  <a:lnTo>
                    <a:pt x="322" y="222"/>
                  </a:lnTo>
                  <a:lnTo>
                    <a:pt x="326" y="214"/>
                  </a:lnTo>
                  <a:lnTo>
                    <a:pt x="332" y="208"/>
                  </a:lnTo>
                  <a:lnTo>
                    <a:pt x="340" y="210"/>
                  </a:lnTo>
                  <a:lnTo>
                    <a:pt x="340" y="216"/>
                  </a:lnTo>
                  <a:lnTo>
                    <a:pt x="346" y="224"/>
                  </a:lnTo>
                  <a:lnTo>
                    <a:pt x="348" y="232"/>
                  </a:lnTo>
                  <a:lnTo>
                    <a:pt x="344" y="238"/>
                  </a:lnTo>
                  <a:lnTo>
                    <a:pt x="336" y="242"/>
                  </a:lnTo>
                  <a:lnTo>
                    <a:pt x="330" y="248"/>
                  </a:lnTo>
                  <a:lnTo>
                    <a:pt x="336" y="264"/>
                  </a:lnTo>
                  <a:lnTo>
                    <a:pt x="338" y="270"/>
                  </a:lnTo>
                  <a:lnTo>
                    <a:pt x="348" y="270"/>
                  </a:lnTo>
                  <a:lnTo>
                    <a:pt x="354" y="266"/>
                  </a:lnTo>
                  <a:lnTo>
                    <a:pt x="358" y="266"/>
                  </a:lnTo>
                  <a:lnTo>
                    <a:pt x="372" y="266"/>
                  </a:lnTo>
                  <a:lnTo>
                    <a:pt x="380" y="266"/>
                  </a:lnTo>
                  <a:lnTo>
                    <a:pt x="394" y="272"/>
                  </a:lnTo>
                  <a:lnTo>
                    <a:pt x="412" y="270"/>
                  </a:lnTo>
                  <a:lnTo>
                    <a:pt x="418" y="264"/>
                  </a:lnTo>
                  <a:lnTo>
                    <a:pt x="422" y="256"/>
                  </a:lnTo>
                  <a:lnTo>
                    <a:pt x="428" y="252"/>
                  </a:lnTo>
                  <a:lnTo>
                    <a:pt x="436" y="252"/>
                  </a:lnTo>
                  <a:lnTo>
                    <a:pt x="442" y="246"/>
                  </a:lnTo>
                  <a:lnTo>
                    <a:pt x="450" y="248"/>
                  </a:lnTo>
                  <a:lnTo>
                    <a:pt x="456" y="244"/>
                  </a:lnTo>
                  <a:lnTo>
                    <a:pt x="460" y="236"/>
                  </a:lnTo>
                  <a:lnTo>
                    <a:pt x="476" y="232"/>
                  </a:lnTo>
                  <a:lnTo>
                    <a:pt x="482" y="226"/>
                  </a:lnTo>
                  <a:lnTo>
                    <a:pt x="474" y="222"/>
                  </a:lnTo>
                  <a:lnTo>
                    <a:pt x="466" y="224"/>
                  </a:lnTo>
                  <a:lnTo>
                    <a:pt x="450" y="220"/>
                  </a:lnTo>
                  <a:lnTo>
                    <a:pt x="438" y="208"/>
                  </a:lnTo>
                  <a:lnTo>
                    <a:pt x="430" y="210"/>
                  </a:lnTo>
                  <a:lnTo>
                    <a:pt x="424" y="204"/>
                  </a:lnTo>
                  <a:lnTo>
                    <a:pt x="410" y="194"/>
                  </a:lnTo>
                  <a:lnTo>
                    <a:pt x="410" y="186"/>
                  </a:lnTo>
                  <a:lnTo>
                    <a:pt x="404" y="180"/>
                  </a:lnTo>
                  <a:lnTo>
                    <a:pt x="398" y="176"/>
                  </a:lnTo>
                  <a:lnTo>
                    <a:pt x="392" y="190"/>
                  </a:lnTo>
                  <a:lnTo>
                    <a:pt x="386" y="196"/>
                  </a:lnTo>
                  <a:lnTo>
                    <a:pt x="382" y="204"/>
                  </a:lnTo>
                  <a:lnTo>
                    <a:pt x="374" y="204"/>
                  </a:lnTo>
                  <a:lnTo>
                    <a:pt x="352" y="194"/>
                  </a:lnTo>
                  <a:lnTo>
                    <a:pt x="342" y="180"/>
                  </a:lnTo>
                  <a:lnTo>
                    <a:pt x="336" y="184"/>
                  </a:lnTo>
                  <a:lnTo>
                    <a:pt x="328" y="178"/>
                  </a:lnTo>
                  <a:lnTo>
                    <a:pt x="320" y="176"/>
                  </a:lnTo>
                  <a:lnTo>
                    <a:pt x="322" y="168"/>
                  </a:lnTo>
                  <a:lnTo>
                    <a:pt x="336" y="158"/>
                  </a:lnTo>
                  <a:lnTo>
                    <a:pt x="348" y="146"/>
                  </a:lnTo>
                  <a:lnTo>
                    <a:pt x="358" y="134"/>
                  </a:lnTo>
                  <a:lnTo>
                    <a:pt x="374" y="126"/>
                  </a:lnTo>
                  <a:lnTo>
                    <a:pt x="372" y="118"/>
                  </a:lnTo>
                  <a:lnTo>
                    <a:pt x="356" y="112"/>
                  </a:lnTo>
                  <a:lnTo>
                    <a:pt x="352" y="120"/>
                  </a:lnTo>
                  <a:lnTo>
                    <a:pt x="342" y="132"/>
                  </a:lnTo>
                  <a:lnTo>
                    <a:pt x="334" y="136"/>
                  </a:lnTo>
                  <a:lnTo>
                    <a:pt x="326" y="132"/>
                  </a:lnTo>
                  <a:lnTo>
                    <a:pt x="320" y="148"/>
                  </a:lnTo>
                  <a:lnTo>
                    <a:pt x="314" y="154"/>
                  </a:lnTo>
                  <a:lnTo>
                    <a:pt x="290" y="164"/>
                  </a:lnTo>
                  <a:lnTo>
                    <a:pt x="276" y="172"/>
                  </a:lnTo>
                  <a:lnTo>
                    <a:pt x="270" y="178"/>
                  </a:lnTo>
                  <a:lnTo>
                    <a:pt x="262" y="182"/>
                  </a:lnTo>
                  <a:lnTo>
                    <a:pt x="256" y="186"/>
                  </a:lnTo>
                  <a:lnTo>
                    <a:pt x="252" y="194"/>
                  </a:lnTo>
                  <a:lnTo>
                    <a:pt x="250" y="202"/>
                  </a:lnTo>
                  <a:lnTo>
                    <a:pt x="242" y="206"/>
                  </a:lnTo>
                  <a:lnTo>
                    <a:pt x="236" y="210"/>
                  </a:lnTo>
                  <a:lnTo>
                    <a:pt x="228" y="208"/>
                  </a:lnTo>
                  <a:lnTo>
                    <a:pt x="212" y="202"/>
                  </a:lnTo>
                  <a:lnTo>
                    <a:pt x="204" y="200"/>
                  </a:lnTo>
                  <a:lnTo>
                    <a:pt x="188" y="192"/>
                  </a:lnTo>
                  <a:lnTo>
                    <a:pt x="132" y="198"/>
                  </a:lnTo>
                  <a:lnTo>
                    <a:pt x="122" y="150"/>
                  </a:lnTo>
                  <a:lnTo>
                    <a:pt x="88" y="144"/>
                  </a:lnTo>
                  <a:lnTo>
                    <a:pt x="86" y="130"/>
                  </a:lnTo>
                  <a:lnTo>
                    <a:pt x="86" y="114"/>
                  </a:lnTo>
                  <a:lnTo>
                    <a:pt x="94" y="112"/>
                  </a:lnTo>
                  <a:lnTo>
                    <a:pt x="94" y="70"/>
                  </a:lnTo>
                  <a:lnTo>
                    <a:pt x="80" y="70"/>
                  </a:lnTo>
                  <a:lnTo>
                    <a:pt x="62" y="36"/>
                  </a:lnTo>
                  <a:lnTo>
                    <a:pt x="50" y="26"/>
                  </a:lnTo>
                  <a:lnTo>
                    <a:pt x="42" y="22"/>
                  </a:lnTo>
                  <a:lnTo>
                    <a:pt x="28" y="12"/>
                  </a:lnTo>
                  <a:lnTo>
                    <a:pt x="24" y="6"/>
                  </a:lnTo>
                  <a:lnTo>
                    <a:pt x="0" y="0"/>
                  </a:lnTo>
                  <a:lnTo>
                    <a:pt x="0" y="368"/>
                  </a:lnTo>
                  <a:lnTo>
                    <a:pt x="4" y="368"/>
                  </a:lnTo>
                  <a:close/>
                </a:path>
              </a:pathLst>
            </a:custGeom>
            <a:grpFill/>
            <a:ln w="6350" cap="flat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 Light" panose="020F0302020204030204" pitchFamily="34" charset="0"/>
                <a:sym typeface="Calibri Light" panose="020F0302020204030204" pitchFamily="34" charset="0"/>
              </a:endParaRPr>
            </a:p>
          </p:txBody>
        </p:sp>
        <p:grpSp>
          <p:nvGrpSpPr>
            <p:cNvPr id="168" name="Group 30">
              <a:extLst>
                <a:ext uri="{FF2B5EF4-FFF2-40B4-BE49-F238E27FC236}">
                  <a16:creationId xmlns:a16="http://schemas.microsoft.com/office/drawing/2014/main" id="{95389915-E5C8-AD43-9917-6D9D27956935}"/>
                </a:ext>
              </a:extLst>
            </p:cNvPr>
            <p:cNvGrpSpPr/>
            <p:nvPr/>
          </p:nvGrpSpPr>
          <p:grpSpPr bwMode="gray">
            <a:xfrm>
              <a:off x="3451596" y="3009777"/>
              <a:ext cx="354719" cy="685631"/>
              <a:chOff x="3451596" y="3009777"/>
              <a:chExt cx="354719" cy="685631"/>
            </a:xfrm>
            <a:grpFill/>
          </p:grpSpPr>
          <p:sp>
            <p:nvSpPr>
              <p:cNvPr id="435" name="Freeform 238">
                <a:extLst>
                  <a:ext uri="{FF2B5EF4-FFF2-40B4-BE49-F238E27FC236}">
                    <a16:creationId xmlns:a16="http://schemas.microsoft.com/office/drawing/2014/main" id="{30AC30C0-FBE2-0545-9E2E-0D32E90D3DC0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3484132" y="3584311"/>
                <a:ext cx="6348" cy="14284"/>
              </a:xfrm>
              <a:custGeom>
                <a:avLst/>
                <a:gdLst>
                  <a:gd name="T0" fmla="*/ 2 w 8"/>
                  <a:gd name="T1" fmla="*/ 2 h 18"/>
                  <a:gd name="T2" fmla="*/ 0 w 8"/>
                  <a:gd name="T3" fmla="*/ 4 h 18"/>
                  <a:gd name="T4" fmla="*/ 0 w 8"/>
                  <a:gd name="T5" fmla="*/ 12 h 18"/>
                  <a:gd name="T6" fmla="*/ 2 w 8"/>
                  <a:gd name="T7" fmla="*/ 18 h 18"/>
                  <a:gd name="T8" fmla="*/ 8 w 8"/>
                  <a:gd name="T9" fmla="*/ 14 h 18"/>
                  <a:gd name="T10" fmla="*/ 8 w 8"/>
                  <a:gd name="T11" fmla="*/ 6 h 18"/>
                  <a:gd name="T12" fmla="*/ 4 w 8"/>
                  <a:gd name="T13" fmla="*/ 0 h 18"/>
                  <a:gd name="T14" fmla="*/ 2 w 8"/>
                  <a:gd name="T15" fmla="*/ 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18">
                    <a:moveTo>
                      <a:pt x="2" y="2"/>
                    </a:moveTo>
                    <a:lnTo>
                      <a:pt x="0" y="4"/>
                    </a:lnTo>
                    <a:lnTo>
                      <a:pt x="0" y="12"/>
                    </a:lnTo>
                    <a:lnTo>
                      <a:pt x="2" y="18"/>
                    </a:lnTo>
                    <a:lnTo>
                      <a:pt x="8" y="14"/>
                    </a:lnTo>
                    <a:lnTo>
                      <a:pt x="8" y="6"/>
                    </a:lnTo>
                    <a:lnTo>
                      <a:pt x="4" y="0"/>
                    </a:lnTo>
                    <a:lnTo>
                      <a:pt x="2" y="2"/>
                    </a:lnTo>
                  </a:path>
                </a:pathLst>
              </a:custGeom>
              <a:grpFill/>
              <a:ln w="6350" cap="flat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436" name="Freeform 239">
                <a:extLst>
                  <a:ext uri="{FF2B5EF4-FFF2-40B4-BE49-F238E27FC236}">
                    <a16:creationId xmlns:a16="http://schemas.microsoft.com/office/drawing/2014/main" id="{C48B8619-DDBA-1B41-A8DC-4B94EC870FA1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3451596" y="3009777"/>
                <a:ext cx="354719" cy="685631"/>
              </a:xfrm>
              <a:custGeom>
                <a:avLst/>
                <a:gdLst>
                  <a:gd name="T0" fmla="*/ 65 w 223"/>
                  <a:gd name="T1" fmla="*/ 12 h 432"/>
                  <a:gd name="T2" fmla="*/ 40 w 223"/>
                  <a:gd name="T3" fmla="*/ 25 h 432"/>
                  <a:gd name="T4" fmla="*/ 12 w 223"/>
                  <a:gd name="T5" fmla="*/ 34 h 432"/>
                  <a:gd name="T6" fmla="*/ 0 w 223"/>
                  <a:gd name="T7" fmla="*/ 69 h 432"/>
                  <a:gd name="T8" fmla="*/ 21 w 223"/>
                  <a:gd name="T9" fmla="*/ 102 h 432"/>
                  <a:gd name="T10" fmla="*/ 27 w 223"/>
                  <a:gd name="T11" fmla="*/ 129 h 432"/>
                  <a:gd name="T12" fmla="*/ 28 w 223"/>
                  <a:gd name="T13" fmla="*/ 144 h 432"/>
                  <a:gd name="T14" fmla="*/ 20 w 223"/>
                  <a:gd name="T15" fmla="*/ 161 h 432"/>
                  <a:gd name="T16" fmla="*/ 30 w 223"/>
                  <a:gd name="T17" fmla="*/ 187 h 432"/>
                  <a:gd name="T18" fmla="*/ 43 w 223"/>
                  <a:gd name="T19" fmla="*/ 222 h 432"/>
                  <a:gd name="T20" fmla="*/ 57 w 223"/>
                  <a:gd name="T21" fmla="*/ 257 h 432"/>
                  <a:gd name="T22" fmla="*/ 37 w 223"/>
                  <a:gd name="T23" fmla="*/ 286 h 432"/>
                  <a:gd name="T24" fmla="*/ 31 w 223"/>
                  <a:gd name="T25" fmla="*/ 305 h 432"/>
                  <a:gd name="T26" fmla="*/ 19 w 223"/>
                  <a:gd name="T27" fmla="*/ 348 h 432"/>
                  <a:gd name="T28" fmla="*/ 41 w 223"/>
                  <a:gd name="T29" fmla="*/ 371 h 432"/>
                  <a:gd name="T30" fmla="*/ 60 w 223"/>
                  <a:gd name="T31" fmla="*/ 396 h 432"/>
                  <a:gd name="T32" fmla="*/ 82 w 223"/>
                  <a:gd name="T33" fmla="*/ 408 h 432"/>
                  <a:gd name="T34" fmla="*/ 100 w 223"/>
                  <a:gd name="T35" fmla="*/ 426 h 432"/>
                  <a:gd name="T36" fmla="*/ 125 w 223"/>
                  <a:gd name="T37" fmla="*/ 424 h 432"/>
                  <a:gd name="T38" fmla="*/ 111 w 223"/>
                  <a:gd name="T39" fmla="*/ 398 h 432"/>
                  <a:gd name="T40" fmla="*/ 81 w 223"/>
                  <a:gd name="T41" fmla="*/ 380 h 432"/>
                  <a:gd name="T42" fmla="*/ 67 w 223"/>
                  <a:gd name="T43" fmla="*/ 345 h 432"/>
                  <a:gd name="T44" fmla="*/ 52 w 223"/>
                  <a:gd name="T45" fmla="*/ 333 h 432"/>
                  <a:gd name="T46" fmla="*/ 44 w 223"/>
                  <a:gd name="T47" fmla="*/ 310 h 432"/>
                  <a:gd name="T48" fmla="*/ 48 w 223"/>
                  <a:gd name="T49" fmla="*/ 290 h 432"/>
                  <a:gd name="T50" fmla="*/ 57 w 223"/>
                  <a:gd name="T51" fmla="*/ 263 h 432"/>
                  <a:gd name="T52" fmla="*/ 68 w 223"/>
                  <a:gd name="T53" fmla="*/ 224 h 432"/>
                  <a:gd name="T54" fmla="*/ 83 w 223"/>
                  <a:gd name="T55" fmla="*/ 209 h 432"/>
                  <a:gd name="T56" fmla="*/ 92 w 223"/>
                  <a:gd name="T57" fmla="*/ 232 h 432"/>
                  <a:gd name="T58" fmla="*/ 97 w 223"/>
                  <a:gd name="T59" fmla="*/ 234 h 432"/>
                  <a:gd name="T60" fmla="*/ 128 w 223"/>
                  <a:gd name="T61" fmla="*/ 243 h 432"/>
                  <a:gd name="T62" fmla="*/ 139 w 223"/>
                  <a:gd name="T63" fmla="*/ 250 h 432"/>
                  <a:gd name="T64" fmla="*/ 150 w 223"/>
                  <a:gd name="T65" fmla="*/ 261 h 432"/>
                  <a:gd name="T66" fmla="*/ 136 w 223"/>
                  <a:gd name="T67" fmla="*/ 236 h 432"/>
                  <a:gd name="T68" fmla="*/ 136 w 223"/>
                  <a:gd name="T69" fmla="*/ 208 h 432"/>
                  <a:gd name="T70" fmla="*/ 153 w 223"/>
                  <a:gd name="T71" fmla="*/ 187 h 432"/>
                  <a:gd name="T72" fmla="*/ 188 w 223"/>
                  <a:gd name="T73" fmla="*/ 187 h 432"/>
                  <a:gd name="T74" fmla="*/ 213 w 223"/>
                  <a:gd name="T75" fmla="*/ 186 h 432"/>
                  <a:gd name="T76" fmla="*/ 213 w 223"/>
                  <a:gd name="T77" fmla="*/ 141 h 432"/>
                  <a:gd name="T78" fmla="*/ 200 w 223"/>
                  <a:gd name="T79" fmla="*/ 129 h 432"/>
                  <a:gd name="T80" fmla="*/ 196 w 223"/>
                  <a:gd name="T81" fmla="*/ 98 h 432"/>
                  <a:gd name="T82" fmla="*/ 184 w 223"/>
                  <a:gd name="T83" fmla="*/ 84 h 432"/>
                  <a:gd name="T84" fmla="*/ 165 w 223"/>
                  <a:gd name="T85" fmla="*/ 69 h 432"/>
                  <a:gd name="T86" fmla="*/ 150 w 223"/>
                  <a:gd name="T87" fmla="*/ 78 h 432"/>
                  <a:gd name="T88" fmla="*/ 131 w 223"/>
                  <a:gd name="T89" fmla="*/ 80 h 432"/>
                  <a:gd name="T90" fmla="*/ 113 w 223"/>
                  <a:gd name="T91" fmla="*/ 77 h 432"/>
                  <a:gd name="T92" fmla="*/ 94 w 223"/>
                  <a:gd name="T93" fmla="*/ 93 h 432"/>
                  <a:gd name="T94" fmla="*/ 97 w 223"/>
                  <a:gd name="T95" fmla="*/ 64 h 432"/>
                  <a:gd name="T96" fmla="*/ 98 w 223"/>
                  <a:gd name="T97" fmla="*/ 42 h 432"/>
                  <a:gd name="T98" fmla="*/ 84 w 223"/>
                  <a:gd name="T99" fmla="*/ 31 h 432"/>
                  <a:gd name="T100" fmla="*/ 78 w 223"/>
                  <a:gd name="T101" fmla="*/ 8 h 432"/>
                  <a:gd name="T102" fmla="*/ 72 w 223"/>
                  <a:gd name="T103" fmla="*/ 0 h 4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23" h="432">
                    <a:moveTo>
                      <a:pt x="74" y="0"/>
                    </a:moveTo>
                    <a:cubicBezTo>
                      <a:pt x="71" y="1"/>
                      <a:pt x="71" y="1"/>
                      <a:pt x="71" y="1"/>
                    </a:cubicBezTo>
                    <a:cubicBezTo>
                      <a:pt x="67" y="6"/>
                      <a:pt x="67" y="6"/>
                      <a:pt x="67" y="6"/>
                    </a:cubicBezTo>
                    <a:cubicBezTo>
                      <a:pt x="65" y="12"/>
                      <a:pt x="65" y="12"/>
                      <a:pt x="65" y="12"/>
                    </a:cubicBezTo>
                    <a:cubicBezTo>
                      <a:pt x="57" y="14"/>
                      <a:pt x="57" y="14"/>
                      <a:pt x="57" y="14"/>
                    </a:cubicBezTo>
                    <a:cubicBezTo>
                      <a:pt x="53" y="16"/>
                      <a:pt x="53" y="16"/>
                      <a:pt x="53" y="16"/>
                    </a:cubicBezTo>
                    <a:cubicBezTo>
                      <a:pt x="45" y="22"/>
                      <a:pt x="45" y="22"/>
                      <a:pt x="45" y="22"/>
                    </a:cubicBezTo>
                    <a:cubicBezTo>
                      <a:pt x="40" y="25"/>
                      <a:pt x="40" y="25"/>
                      <a:pt x="40" y="25"/>
                    </a:cubicBezTo>
                    <a:cubicBezTo>
                      <a:pt x="34" y="31"/>
                      <a:pt x="34" y="31"/>
                      <a:pt x="34" y="31"/>
                    </a:cubicBezTo>
                    <a:cubicBezTo>
                      <a:pt x="28" y="33"/>
                      <a:pt x="28" y="33"/>
                      <a:pt x="28" y="33"/>
                    </a:cubicBezTo>
                    <a:cubicBezTo>
                      <a:pt x="19" y="33"/>
                      <a:pt x="19" y="33"/>
                      <a:pt x="19" y="33"/>
                    </a:cubicBezTo>
                    <a:cubicBezTo>
                      <a:pt x="12" y="34"/>
                      <a:pt x="12" y="34"/>
                      <a:pt x="12" y="34"/>
                    </a:cubicBezTo>
                    <a:cubicBezTo>
                      <a:pt x="5" y="54"/>
                      <a:pt x="5" y="54"/>
                      <a:pt x="5" y="54"/>
                    </a:cubicBezTo>
                    <a:cubicBezTo>
                      <a:pt x="4" y="61"/>
                      <a:pt x="4" y="61"/>
                      <a:pt x="4" y="61"/>
                    </a:cubicBezTo>
                    <a:cubicBezTo>
                      <a:pt x="5" y="66"/>
                      <a:pt x="5" y="66"/>
                      <a:pt x="5" y="66"/>
                    </a:cubicBezTo>
                    <a:cubicBezTo>
                      <a:pt x="0" y="69"/>
                      <a:pt x="0" y="69"/>
                      <a:pt x="0" y="69"/>
                    </a:cubicBezTo>
                    <a:cubicBezTo>
                      <a:pt x="1" y="72"/>
                      <a:pt x="1" y="72"/>
                      <a:pt x="1" y="72"/>
                    </a:cubicBezTo>
                    <a:cubicBezTo>
                      <a:pt x="4" y="81"/>
                      <a:pt x="4" y="81"/>
                      <a:pt x="4" y="81"/>
                    </a:cubicBezTo>
                    <a:cubicBezTo>
                      <a:pt x="9" y="93"/>
                      <a:pt x="9" y="93"/>
                      <a:pt x="9" y="93"/>
                    </a:cubicBezTo>
                    <a:cubicBezTo>
                      <a:pt x="21" y="102"/>
                      <a:pt x="21" y="102"/>
                      <a:pt x="21" y="102"/>
                    </a:cubicBezTo>
                    <a:cubicBezTo>
                      <a:pt x="25" y="107"/>
                      <a:pt x="25" y="107"/>
                      <a:pt x="25" y="107"/>
                    </a:cubicBezTo>
                    <a:cubicBezTo>
                      <a:pt x="26" y="115"/>
                      <a:pt x="26" y="115"/>
                      <a:pt x="26" y="115"/>
                    </a:cubicBezTo>
                    <a:cubicBezTo>
                      <a:pt x="26" y="123"/>
                      <a:pt x="26" y="123"/>
                      <a:pt x="26" y="123"/>
                    </a:cubicBezTo>
                    <a:cubicBezTo>
                      <a:pt x="27" y="129"/>
                      <a:pt x="27" y="129"/>
                      <a:pt x="27" y="129"/>
                    </a:cubicBezTo>
                    <a:cubicBezTo>
                      <a:pt x="32" y="130"/>
                      <a:pt x="32" y="130"/>
                      <a:pt x="32" y="130"/>
                    </a:cubicBezTo>
                    <a:cubicBezTo>
                      <a:pt x="34" y="134"/>
                      <a:pt x="34" y="134"/>
                      <a:pt x="34" y="134"/>
                    </a:cubicBezTo>
                    <a:cubicBezTo>
                      <a:pt x="31" y="138"/>
                      <a:pt x="31" y="138"/>
                      <a:pt x="31" y="138"/>
                    </a:cubicBezTo>
                    <a:cubicBezTo>
                      <a:pt x="28" y="144"/>
                      <a:pt x="28" y="144"/>
                      <a:pt x="28" y="144"/>
                    </a:cubicBezTo>
                    <a:cubicBezTo>
                      <a:pt x="26" y="149"/>
                      <a:pt x="26" y="149"/>
                      <a:pt x="26" y="149"/>
                    </a:cubicBezTo>
                    <a:cubicBezTo>
                      <a:pt x="26" y="155"/>
                      <a:pt x="26" y="155"/>
                      <a:pt x="26" y="155"/>
                    </a:cubicBezTo>
                    <a:cubicBezTo>
                      <a:pt x="24" y="157"/>
                      <a:pt x="24" y="157"/>
                      <a:pt x="24" y="157"/>
                    </a:cubicBezTo>
                    <a:cubicBezTo>
                      <a:pt x="20" y="161"/>
                      <a:pt x="20" y="161"/>
                      <a:pt x="20" y="161"/>
                    </a:cubicBezTo>
                    <a:cubicBezTo>
                      <a:pt x="18" y="165"/>
                      <a:pt x="18" y="165"/>
                      <a:pt x="18" y="165"/>
                    </a:cubicBezTo>
                    <a:cubicBezTo>
                      <a:pt x="17" y="172"/>
                      <a:pt x="17" y="172"/>
                      <a:pt x="17" y="172"/>
                    </a:cubicBezTo>
                    <a:cubicBezTo>
                      <a:pt x="20" y="181"/>
                      <a:pt x="20" y="181"/>
                      <a:pt x="20" y="181"/>
                    </a:cubicBezTo>
                    <a:cubicBezTo>
                      <a:pt x="30" y="187"/>
                      <a:pt x="30" y="187"/>
                      <a:pt x="30" y="187"/>
                    </a:cubicBezTo>
                    <a:cubicBezTo>
                      <a:pt x="40" y="197"/>
                      <a:pt x="40" y="197"/>
                      <a:pt x="40" y="197"/>
                    </a:cubicBezTo>
                    <a:cubicBezTo>
                      <a:pt x="41" y="200"/>
                      <a:pt x="41" y="200"/>
                      <a:pt x="41" y="200"/>
                    </a:cubicBezTo>
                    <a:cubicBezTo>
                      <a:pt x="42" y="205"/>
                      <a:pt x="42" y="205"/>
                      <a:pt x="42" y="205"/>
                    </a:cubicBezTo>
                    <a:cubicBezTo>
                      <a:pt x="43" y="222"/>
                      <a:pt x="43" y="222"/>
                      <a:pt x="43" y="222"/>
                    </a:cubicBezTo>
                    <a:cubicBezTo>
                      <a:pt x="46" y="231"/>
                      <a:pt x="46" y="231"/>
                      <a:pt x="46" y="231"/>
                    </a:cubicBezTo>
                    <a:cubicBezTo>
                      <a:pt x="47" y="232"/>
                      <a:pt x="47" y="232"/>
                      <a:pt x="47" y="232"/>
                    </a:cubicBezTo>
                    <a:cubicBezTo>
                      <a:pt x="49" y="240"/>
                      <a:pt x="49" y="240"/>
                      <a:pt x="49" y="240"/>
                    </a:cubicBezTo>
                    <a:cubicBezTo>
                      <a:pt x="57" y="257"/>
                      <a:pt x="57" y="257"/>
                      <a:pt x="57" y="257"/>
                    </a:cubicBezTo>
                    <a:cubicBezTo>
                      <a:pt x="56" y="261"/>
                      <a:pt x="56" y="261"/>
                      <a:pt x="56" y="261"/>
                    </a:cubicBezTo>
                    <a:cubicBezTo>
                      <a:pt x="47" y="276"/>
                      <a:pt x="47" y="276"/>
                      <a:pt x="47" y="276"/>
                    </a:cubicBezTo>
                    <a:cubicBezTo>
                      <a:pt x="41" y="280"/>
                      <a:pt x="41" y="280"/>
                      <a:pt x="41" y="280"/>
                    </a:cubicBezTo>
                    <a:cubicBezTo>
                      <a:pt x="37" y="286"/>
                      <a:pt x="37" y="286"/>
                      <a:pt x="37" y="286"/>
                    </a:cubicBezTo>
                    <a:cubicBezTo>
                      <a:pt x="36" y="293"/>
                      <a:pt x="36" y="293"/>
                      <a:pt x="36" y="293"/>
                    </a:cubicBezTo>
                    <a:cubicBezTo>
                      <a:pt x="34" y="300"/>
                      <a:pt x="34" y="300"/>
                      <a:pt x="34" y="300"/>
                    </a:cubicBezTo>
                    <a:cubicBezTo>
                      <a:pt x="31" y="304"/>
                      <a:pt x="31" y="304"/>
                      <a:pt x="31" y="304"/>
                    </a:cubicBezTo>
                    <a:cubicBezTo>
                      <a:pt x="31" y="305"/>
                      <a:pt x="31" y="305"/>
                      <a:pt x="31" y="305"/>
                    </a:cubicBezTo>
                    <a:cubicBezTo>
                      <a:pt x="28" y="311"/>
                      <a:pt x="28" y="311"/>
                      <a:pt x="28" y="311"/>
                    </a:cubicBezTo>
                    <a:cubicBezTo>
                      <a:pt x="28" y="316"/>
                      <a:pt x="28" y="316"/>
                      <a:pt x="28" y="316"/>
                    </a:cubicBezTo>
                    <a:cubicBezTo>
                      <a:pt x="20" y="339"/>
                      <a:pt x="20" y="339"/>
                      <a:pt x="20" y="339"/>
                    </a:cubicBezTo>
                    <a:cubicBezTo>
                      <a:pt x="19" y="348"/>
                      <a:pt x="19" y="348"/>
                      <a:pt x="19" y="348"/>
                    </a:cubicBezTo>
                    <a:cubicBezTo>
                      <a:pt x="19" y="356"/>
                      <a:pt x="19" y="356"/>
                      <a:pt x="19" y="356"/>
                    </a:cubicBezTo>
                    <a:cubicBezTo>
                      <a:pt x="21" y="360"/>
                      <a:pt x="21" y="360"/>
                      <a:pt x="21" y="360"/>
                    </a:cubicBezTo>
                    <a:cubicBezTo>
                      <a:pt x="31" y="359"/>
                      <a:pt x="31" y="359"/>
                      <a:pt x="31" y="359"/>
                    </a:cubicBezTo>
                    <a:cubicBezTo>
                      <a:pt x="41" y="371"/>
                      <a:pt x="41" y="371"/>
                      <a:pt x="41" y="371"/>
                    </a:cubicBezTo>
                    <a:cubicBezTo>
                      <a:pt x="44" y="372"/>
                      <a:pt x="44" y="372"/>
                      <a:pt x="44" y="372"/>
                    </a:cubicBezTo>
                    <a:cubicBezTo>
                      <a:pt x="52" y="383"/>
                      <a:pt x="52" y="383"/>
                      <a:pt x="52" y="383"/>
                    </a:cubicBezTo>
                    <a:cubicBezTo>
                      <a:pt x="58" y="388"/>
                      <a:pt x="58" y="388"/>
                      <a:pt x="58" y="388"/>
                    </a:cubicBezTo>
                    <a:cubicBezTo>
                      <a:pt x="60" y="396"/>
                      <a:pt x="60" y="396"/>
                      <a:pt x="60" y="396"/>
                    </a:cubicBezTo>
                    <a:cubicBezTo>
                      <a:pt x="74" y="410"/>
                      <a:pt x="74" y="410"/>
                      <a:pt x="74" y="410"/>
                    </a:cubicBezTo>
                    <a:cubicBezTo>
                      <a:pt x="72" y="403"/>
                      <a:pt x="72" y="403"/>
                      <a:pt x="72" y="403"/>
                    </a:cubicBezTo>
                    <a:cubicBezTo>
                      <a:pt x="78" y="403"/>
                      <a:pt x="78" y="403"/>
                      <a:pt x="78" y="403"/>
                    </a:cubicBezTo>
                    <a:cubicBezTo>
                      <a:pt x="82" y="408"/>
                      <a:pt x="82" y="408"/>
                      <a:pt x="82" y="408"/>
                    </a:cubicBezTo>
                    <a:cubicBezTo>
                      <a:pt x="91" y="408"/>
                      <a:pt x="91" y="408"/>
                      <a:pt x="91" y="408"/>
                    </a:cubicBezTo>
                    <a:cubicBezTo>
                      <a:pt x="96" y="410"/>
                      <a:pt x="96" y="410"/>
                      <a:pt x="96" y="410"/>
                    </a:cubicBezTo>
                    <a:cubicBezTo>
                      <a:pt x="101" y="417"/>
                      <a:pt x="101" y="417"/>
                      <a:pt x="101" y="417"/>
                    </a:cubicBezTo>
                    <a:cubicBezTo>
                      <a:pt x="100" y="426"/>
                      <a:pt x="100" y="426"/>
                      <a:pt x="100" y="426"/>
                    </a:cubicBezTo>
                    <a:cubicBezTo>
                      <a:pt x="102" y="432"/>
                      <a:pt x="102" y="432"/>
                      <a:pt x="102" y="432"/>
                    </a:cubicBezTo>
                    <a:cubicBezTo>
                      <a:pt x="114" y="424"/>
                      <a:pt x="114" y="424"/>
                      <a:pt x="114" y="424"/>
                    </a:cubicBezTo>
                    <a:cubicBezTo>
                      <a:pt x="119" y="425"/>
                      <a:pt x="119" y="425"/>
                      <a:pt x="119" y="425"/>
                    </a:cubicBezTo>
                    <a:cubicBezTo>
                      <a:pt x="125" y="424"/>
                      <a:pt x="125" y="424"/>
                      <a:pt x="125" y="424"/>
                    </a:cubicBezTo>
                    <a:cubicBezTo>
                      <a:pt x="128" y="417"/>
                      <a:pt x="128" y="417"/>
                      <a:pt x="128" y="417"/>
                    </a:cubicBezTo>
                    <a:cubicBezTo>
                      <a:pt x="124" y="411"/>
                      <a:pt x="124" y="411"/>
                      <a:pt x="124" y="411"/>
                    </a:cubicBezTo>
                    <a:cubicBezTo>
                      <a:pt x="118" y="404"/>
                      <a:pt x="118" y="404"/>
                      <a:pt x="118" y="404"/>
                    </a:cubicBezTo>
                    <a:cubicBezTo>
                      <a:pt x="111" y="398"/>
                      <a:pt x="111" y="398"/>
                      <a:pt x="111" y="398"/>
                    </a:cubicBezTo>
                    <a:cubicBezTo>
                      <a:pt x="93" y="395"/>
                      <a:pt x="93" y="395"/>
                      <a:pt x="93" y="395"/>
                    </a:cubicBezTo>
                    <a:cubicBezTo>
                      <a:pt x="86" y="388"/>
                      <a:pt x="86" y="388"/>
                      <a:pt x="86" y="388"/>
                    </a:cubicBezTo>
                    <a:cubicBezTo>
                      <a:pt x="84" y="386"/>
                      <a:pt x="84" y="386"/>
                      <a:pt x="84" y="386"/>
                    </a:cubicBezTo>
                    <a:cubicBezTo>
                      <a:pt x="81" y="380"/>
                      <a:pt x="81" y="380"/>
                      <a:pt x="81" y="380"/>
                    </a:cubicBezTo>
                    <a:cubicBezTo>
                      <a:pt x="78" y="362"/>
                      <a:pt x="78" y="362"/>
                      <a:pt x="78" y="362"/>
                    </a:cubicBezTo>
                    <a:cubicBezTo>
                      <a:pt x="75" y="358"/>
                      <a:pt x="75" y="358"/>
                      <a:pt x="75" y="358"/>
                    </a:cubicBezTo>
                    <a:cubicBezTo>
                      <a:pt x="70" y="353"/>
                      <a:pt x="70" y="353"/>
                      <a:pt x="70" y="353"/>
                    </a:cubicBezTo>
                    <a:cubicBezTo>
                      <a:pt x="67" y="345"/>
                      <a:pt x="67" y="345"/>
                      <a:pt x="67" y="345"/>
                    </a:cubicBezTo>
                    <a:cubicBezTo>
                      <a:pt x="67" y="337"/>
                      <a:pt x="67" y="337"/>
                      <a:pt x="67" y="337"/>
                    </a:cubicBezTo>
                    <a:cubicBezTo>
                      <a:pt x="64" y="332"/>
                      <a:pt x="64" y="332"/>
                      <a:pt x="64" y="332"/>
                    </a:cubicBezTo>
                    <a:cubicBezTo>
                      <a:pt x="59" y="330"/>
                      <a:pt x="59" y="330"/>
                      <a:pt x="59" y="330"/>
                    </a:cubicBezTo>
                    <a:cubicBezTo>
                      <a:pt x="52" y="333"/>
                      <a:pt x="52" y="333"/>
                      <a:pt x="52" y="333"/>
                    </a:cubicBezTo>
                    <a:cubicBezTo>
                      <a:pt x="47" y="332"/>
                      <a:pt x="47" y="332"/>
                      <a:pt x="47" y="332"/>
                    </a:cubicBezTo>
                    <a:cubicBezTo>
                      <a:pt x="46" y="327"/>
                      <a:pt x="46" y="327"/>
                      <a:pt x="46" y="327"/>
                    </a:cubicBezTo>
                    <a:cubicBezTo>
                      <a:pt x="45" y="319"/>
                      <a:pt x="45" y="319"/>
                      <a:pt x="45" y="319"/>
                    </a:cubicBezTo>
                    <a:cubicBezTo>
                      <a:pt x="44" y="310"/>
                      <a:pt x="44" y="310"/>
                      <a:pt x="44" y="310"/>
                    </a:cubicBezTo>
                    <a:cubicBezTo>
                      <a:pt x="44" y="303"/>
                      <a:pt x="44" y="303"/>
                      <a:pt x="44" y="303"/>
                    </a:cubicBezTo>
                    <a:cubicBezTo>
                      <a:pt x="45" y="300"/>
                      <a:pt x="45" y="300"/>
                      <a:pt x="45" y="300"/>
                    </a:cubicBezTo>
                    <a:cubicBezTo>
                      <a:pt x="47" y="295"/>
                      <a:pt x="47" y="295"/>
                      <a:pt x="47" y="295"/>
                    </a:cubicBezTo>
                    <a:cubicBezTo>
                      <a:pt x="48" y="290"/>
                      <a:pt x="48" y="290"/>
                      <a:pt x="48" y="290"/>
                    </a:cubicBezTo>
                    <a:cubicBezTo>
                      <a:pt x="50" y="288"/>
                      <a:pt x="50" y="288"/>
                      <a:pt x="50" y="288"/>
                    </a:cubicBezTo>
                    <a:cubicBezTo>
                      <a:pt x="53" y="283"/>
                      <a:pt x="53" y="283"/>
                      <a:pt x="53" y="283"/>
                    </a:cubicBezTo>
                    <a:cubicBezTo>
                      <a:pt x="53" y="277"/>
                      <a:pt x="53" y="277"/>
                      <a:pt x="53" y="277"/>
                    </a:cubicBezTo>
                    <a:cubicBezTo>
                      <a:pt x="57" y="263"/>
                      <a:pt x="57" y="263"/>
                      <a:pt x="57" y="263"/>
                    </a:cubicBezTo>
                    <a:cubicBezTo>
                      <a:pt x="61" y="256"/>
                      <a:pt x="61" y="256"/>
                      <a:pt x="61" y="256"/>
                    </a:cubicBezTo>
                    <a:cubicBezTo>
                      <a:pt x="65" y="249"/>
                      <a:pt x="65" y="249"/>
                      <a:pt x="65" y="249"/>
                    </a:cubicBezTo>
                    <a:cubicBezTo>
                      <a:pt x="66" y="241"/>
                      <a:pt x="66" y="241"/>
                      <a:pt x="66" y="241"/>
                    </a:cubicBezTo>
                    <a:cubicBezTo>
                      <a:pt x="68" y="224"/>
                      <a:pt x="68" y="224"/>
                      <a:pt x="68" y="224"/>
                    </a:cubicBezTo>
                    <a:cubicBezTo>
                      <a:pt x="67" y="212"/>
                      <a:pt x="67" y="212"/>
                      <a:pt x="67" y="212"/>
                    </a:cubicBezTo>
                    <a:cubicBezTo>
                      <a:pt x="73" y="210"/>
                      <a:pt x="73" y="210"/>
                      <a:pt x="73" y="210"/>
                    </a:cubicBezTo>
                    <a:cubicBezTo>
                      <a:pt x="81" y="209"/>
                      <a:pt x="81" y="209"/>
                      <a:pt x="81" y="209"/>
                    </a:cubicBezTo>
                    <a:cubicBezTo>
                      <a:pt x="83" y="209"/>
                      <a:pt x="83" y="209"/>
                      <a:pt x="83" y="209"/>
                    </a:cubicBezTo>
                    <a:cubicBezTo>
                      <a:pt x="86" y="210"/>
                      <a:pt x="86" y="210"/>
                      <a:pt x="86" y="210"/>
                    </a:cubicBezTo>
                    <a:cubicBezTo>
                      <a:pt x="92" y="212"/>
                      <a:pt x="92" y="212"/>
                      <a:pt x="92" y="212"/>
                    </a:cubicBezTo>
                    <a:cubicBezTo>
                      <a:pt x="93" y="214"/>
                      <a:pt x="93" y="214"/>
                      <a:pt x="93" y="214"/>
                    </a:cubicBezTo>
                    <a:cubicBezTo>
                      <a:pt x="92" y="232"/>
                      <a:pt x="92" y="232"/>
                      <a:pt x="92" y="232"/>
                    </a:cubicBezTo>
                    <a:cubicBezTo>
                      <a:pt x="94" y="236"/>
                      <a:pt x="94" y="236"/>
                      <a:pt x="94" y="236"/>
                    </a:cubicBezTo>
                    <a:cubicBezTo>
                      <a:pt x="96" y="236"/>
                      <a:pt x="96" y="236"/>
                      <a:pt x="96" y="236"/>
                    </a:cubicBezTo>
                    <a:cubicBezTo>
                      <a:pt x="94" y="235"/>
                      <a:pt x="94" y="235"/>
                      <a:pt x="94" y="235"/>
                    </a:cubicBezTo>
                    <a:cubicBezTo>
                      <a:pt x="97" y="234"/>
                      <a:pt x="97" y="234"/>
                      <a:pt x="97" y="234"/>
                    </a:cubicBezTo>
                    <a:cubicBezTo>
                      <a:pt x="109" y="235"/>
                      <a:pt x="109" y="235"/>
                      <a:pt x="109" y="235"/>
                    </a:cubicBezTo>
                    <a:cubicBezTo>
                      <a:pt x="114" y="234"/>
                      <a:pt x="114" y="234"/>
                      <a:pt x="114" y="234"/>
                    </a:cubicBezTo>
                    <a:cubicBezTo>
                      <a:pt x="119" y="235"/>
                      <a:pt x="119" y="235"/>
                      <a:pt x="119" y="235"/>
                    </a:cubicBezTo>
                    <a:cubicBezTo>
                      <a:pt x="128" y="243"/>
                      <a:pt x="128" y="243"/>
                      <a:pt x="128" y="243"/>
                    </a:cubicBezTo>
                    <a:cubicBezTo>
                      <a:pt x="132" y="248"/>
                      <a:pt x="132" y="248"/>
                      <a:pt x="132" y="248"/>
                    </a:cubicBezTo>
                    <a:cubicBezTo>
                      <a:pt x="136" y="249"/>
                      <a:pt x="136" y="249"/>
                      <a:pt x="136" y="249"/>
                    </a:cubicBezTo>
                    <a:cubicBezTo>
                      <a:pt x="138" y="251"/>
                      <a:pt x="138" y="251"/>
                      <a:pt x="138" y="251"/>
                    </a:cubicBezTo>
                    <a:cubicBezTo>
                      <a:pt x="139" y="250"/>
                      <a:pt x="139" y="250"/>
                      <a:pt x="139" y="250"/>
                    </a:cubicBezTo>
                    <a:cubicBezTo>
                      <a:pt x="142" y="252"/>
                      <a:pt x="142" y="252"/>
                      <a:pt x="142" y="252"/>
                    </a:cubicBezTo>
                    <a:cubicBezTo>
                      <a:pt x="146" y="262"/>
                      <a:pt x="146" y="262"/>
                      <a:pt x="146" y="262"/>
                    </a:cubicBezTo>
                    <a:cubicBezTo>
                      <a:pt x="149" y="264"/>
                      <a:pt x="149" y="264"/>
                      <a:pt x="149" y="264"/>
                    </a:cubicBezTo>
                    <a:cubicBezTo>
                      <a:pt x="150" y="261"/>
                      <a:pt x="150" y="261"/>
                      <a:pt x="150" y="261"/>
                    </a:cubicBezTo>
                    <a:cubicBezTo>
                      <a:pt x="150" y="256"/>
                      <a:pt x="150" y="256"/>
                      <a:pt x="150" y="256"/>
                    </a:cubicBezTo>
                    <a:cubicBezTo>
                      <a:pt x="147" y="249"/>
                      <a:pt x="147" y="249"/>
                      <a:pt x="147" y="249"/>
                    </a:cubicBezTo>
                    <a:cubicBezTo>
                      <a:pt x="143" y="242"/>
                      <a:pt x="143" y="242"/>
                      <a:pt x="143" y="242"/>
                    </a:cubicBezTo>
                    <a:cubicBezTo>
                      <a:pt x="136" y="236"/>
                      <a:pt x="136" y="236"/>
                      <a:pt x="136" y="236"/>
                    </a:cubicBezTo>
                    <a:cubicBezTo>
                      <a:pt x="133" y="225"/>
                      <a:pt x="133" y="225"/>
                      <a:pt x="133" y="225"/>
                    </a:cubicBezTo>
                    <a:cubicBezTo>
                      <a:pt x="131" y="219"/>
                      <a:pt x="131" y="219"/>
                      <a:pt x="131" y="219"/>
                    </a:cubicBezTo>
                    <a:cubicBezTo>
                      <a:pt x="133" y="210"/>
                      <a:pt x="133" y="210"/>
                      <a:pt x="133" y="210"/>
                    </a:cubicBezTo>
                    <a:cubicBezTo>
                      <a:pt x="136" y="208"/>
                      <a:pt x="136" y="208"/>
                      <a:pt x="136" y="208"/>
                    </a:cubicBezTo>
                    <a:cubicBezTo>
                      <a:pt x="139" y="202"/>
                      <a:pt x="139" y="202"/>
                      <a:pt x="139" y="202"/>
                    </a:cubicBezTo>
                    <a:cubicBezTo>
                      <a:pt x="142" y="201"/>
                      <a:pt x="142" y="201"/>
                      <a:pt x="142" y="201"/>
                    </a:cubicBezTo>
                    <a:cubicBezTo>
                      <a:pt x="150" y="190"/>
                      <a:pt x="150" y="190"/>
                      <a:pt x="150" y="190"/>
                    </a:cubicBezTo>
                    <a:cubicBezTo>
                      <a:pt x="153" y="187"/>
                      <a:pt x="153" y="187"/>
                      <a:pt x="153" y="187"/>
                    </a:cubicBezTo>
                    <a:cubicBezTo>
                      <a:pt x="157" y="185"/>
                      <a:pt x="157" y="185"/>
                      <a:pt x="157" y="185"/>
                    </a:cubicBezTo>
                    <a:cubicBezTo>
                      <a:pt x="171" y="186"/>
                      <a:pt x="171" y="186"/>
                      <a:pt x="171" y="186"/>
                    </a:cubicBezTo>
                    <a:cubicBezTo>
                      <a:pt x="180" y="188"/>
                      <a:pt x="180" y="188"/>
                      <a:pt x="180" y="188"/>
                    </a:cubicBezTo>
                    <a:cubicBezTo>
                      <a:pt x="188" y="187"/>
                      <a:pt x="188" y="187"/>
                      <a:pt x="188" y="187"/>
                    </a:cubicBezTo>
                    <a:cubicBezTo>
                      <a:pt x="203" y="186"/>
                      <a:pt x="203" y="186"/>
                      <a:pt x="203" y="186"/>
                    </a:cubicBezTo>
                    <a:cubicBezTo>
                      <a:pt x="208" y="191"/>
                      <a:pt x="208" y="191"/>
                      <a:pt x="208" y="191"/>
                    </a:cubicBezTo>
                    <a:cubicBezTo>
                      <a:pt x="213" y="189"/>
                      <a:pt x="213" y="189"/>
                      <a:pt x="213" y="189"/>
                    </a:cubicBezTo>
                    <a:cubicBezTo>
                      <a:pt x="213" y="186"/>
                      <a:pt x="213" y="186"/>
                      <a:pt x="213" y="186"/>
                    </a:cubicBezTo>
                    <a:cubicBezTo>
                      <a:pt x="215" y="186"/>
                      <a:pt x="215" y="186"/>
                      <a:pt x="215" y="186"/>
                    </a:cubicBezTo>
                    <a:cubicBezTo>
                      <a:pt x="219" y="181"/>
                      <a:pt x="219" y="181"/>
                      <a:pt x="219" y="181"/>
                    </a:cubicBezTo>
                    <a:cubicBezTo>
                      <a:pt x="219" y="159"/>
                      <a:pt x="219" y="159"/>
                      <a:pt x="219" y="159"/>
                    </a:cubicBezTo>
                    <a:cubicBezTo>
                      <a:pt x="223" y="152"/>
                      <a:pt x="221" y="145"/>
                      <a:pt x="213" y="141"/>
                    </a:cubicBezTo>
                    <a:cubicBezTo>
                      <a:pt x="212" y="137"/>
                      <a:pt x="212" y="137"/>
                      <a:pt x="212" y="137"/>
                    </a:cubicBezTo>
                    <a:cubicBezTo>
                      <a:pt x="207" y="137"/>
                      <a:pt x="207" y="137"/>
                      <a:pt x="207" y="137"/>
                    </a:cubicBezTo>
                    <a:cubicBezTo>
                      <a:pt x="203" y="134"/>
                      <a:pt x="203" y="134"/>
                      <a:pt x="203" y="134"/>
                    </a:cubicBezTo>
                    <a:cubicBezTo>
                      <a:pt x="200" y="129"/>
                      <a:pt x="200" y="129"/>
                      <a:pt x="200" y="129"/>
                    </a:cubicBezTo>
                    <a:cubicBezTo>
                      <a:pt x="198" y="123"/>
                      <a:pt x="198" y="123"/>
                      <a:pt x="198" y="123"/>
                    </a:cubicBezTo>
                    <a:cubicBezTo>
                      <a:pt x="198" y="111"/>
                      <a:pt x="198" y="111"/>
                      <a:pt x="198" y="111"/>
                    </a:cubicBezTo>
                    <a:cubicBezTo>
                      <a:pt x="198" y="104"/>
                      <a:pt x="198" y="104"/>
                      <a:pt x="198" y="104"/>
                    </a:cubicBezTo>
                    <a:cubicBezTo>
                      <a:pt x="196" y="98"/>
                      <a:pt x="196" y="98"/>
                      <a:pt x="196" y="98"/>
                    </a:cubicBezTo>
                    <a:cubicBezTo>
                      <a:pt x="193" y="93"/>
                      <a:pt x="193" y="93"/>
                      <a:pt x="193" y="93"/>
                    </a:cubicBezTo>
                    <a:cubicBezTo>
                      <a:pt x="190" y="90"/>
                      <a:pt x="190" y="90"/>
                      <a:pt x="190" y="90"/>
                    </a:cubicBezTo>
                    <a:cubicBezTo>
                      <a:pt x="188" y="87"/>
                      <a:pt x="188" y="87"/>
                      <a:pt x="188" y="87"/>
                    </a:cubicBezTo>
                    <a:cubicBezTo>
                      <a:pt x="184" y="84"/>
                      <a:pt x="184" y="84"/>
                      <a:pt x="184" y="84"/>
                    </a:cubicBezTo>
                    <a:cubicBezTo>
                      <a:pt x="180" y="81"/>
                      <a:pt x="180" y="81"/>
                      <a:pt x="180" y="81"/>
                    </a:cubicBezTo>
                    <a:cubicBezTo>
                      <a:pt x="178" y="77"/>
                      <a:pt x="178" y="77"/>
                      <a:pt x="178" y="77"/>
                    </a:cubicBezTo>
                    <a:cubicBezTo>
                      <a:pt x="172" y="69"/>
                      <a:pt x="172" y="69"/>
                      <a:pt x="172" y="69"/>
                    </a:cubicBezTo>
                    <a:cubicBezTo>
                      <a:pt x="165" y="69"/>
                      <a:pt x="165" y="69"/>
                      <a:pt x="165" y="69"/>
                    </a:cubicBezTo>
                    <a:cubicBezTo>
                      <a:pt x="160" y="69"/>
                      <a:pt x="160" y="69"/>
                      <a:pt x="160" y="69"/>
                    </a:cubicBezTo>
                    <a:cubicBezTo>
                      <a:pt x="154" y="70"/>
                      <a:pt x="154" y="70"/>
                      <a:pt x="154" y="70"/>
                    </a:cubicBezTo>
                    <a:cubicBezTo>
                      <a:pt x="152" y="76"/>
                      <a:pt x="152" y="76"/>
                      <a:pt x="152" y="76"/>
                    </a:cubicBezTo>
                    <a:cubicBezTo>
                      <a:pt x="150" y="78"/>
                      <a:pt x="150" y="78"/>
                      <a:pt x="150" y="78"/>
                    </a:cubicBezTo>
                    <a:cubicBezTo>
                      <a:pt x="146" y="80"/>
                      <a:pt x="146" y="80"/>
                      <a:pt x="146" y="80"/>
                    </a:cubicBezTo>
                    <a:cubicBezTo>
                      <a:pt x="140" y="83"/>
                      <a:pt x="140" y="83"/>
                      <a:pt x="140" y="83"/>
                    </a:cubicBezTo>
                    <a:cubicBezTo>
                      <a:pt x="136" y="83"/>
                      <a:pt x="136" y="83"/>
                      <a:pt x="136" y="83"/>
                    </a:cubicBezTo>
                    <a:cubicBezTo>
                      <a:pt x="131" y="80"/>
                      <a:pt x="131" y="80"/>
                      <a:pt x="131" y="80"/>
                    </a:cubicBezTo>
                    <a:cubicBezTo>
                      <a:pt x="128" y="75"/>
                      <a:pt x="128" y="75"/>
                      <a:pt x="128" y="75"/>
                    </a:cubicBezTo>
                    <a:cubicBezTo>
                      <a:pt x="124" y="74"/>
                      <a:pt x="124" y="74"/>
                      <a:pt x="124" y="74"/>
                    </a:cubicBezTo>
                    <a:cubicBezTo>
                      <a:pt x="119" y="75"/>
                      <a:pt x="119" y="75"/>
                      <a:pt x="119" y="75"/>
                    </a:cubicBezTo>
                    <a:cubicBezTo>
                      <a:pt x="113" y="77"/>
                      <a:pt x="113" y="77"/>
                      <a:pt x="113" y="77"/>
                    </a:cubicBezTo>
                    <a:cubicBezTo>
                      <a:pt x="106" y="84"/>
                      <a:pt x="106" y="84"/>
                      <a:pt x="106" y="84"/>
                    </a:cubicBezTo>
                    <a:cubicBezTo>
                      <a:pt x="100" y="87"/>
                      <a:pt x="100" y="87"/>
                      <a:pt x="100" y="87"/>
                    </a:cubicBezTo>
                    <a:cubicBezTo>
                      <a:pt x="97" y="91"/>
                      <a:pt x="97" y="91"/>
                      <a:pt x="97" y="91"/>
                    </a:cubicBezTo>
                    <a:cubicBezTo>
                      <a:pt x="94" y="93"/>
                      <a:pt x="94" y="93"/>
                      <a:pt x="94" y="93"/>
                    </a:cubicBezTo>
                    <a:cubicBezTo>
                      <a:pt x="94" y="90"/>
                      <a:pt x="94" y="90"/>
                      <a:pt x="94" y="90"/>
                    </a:cubicBezTo>
                    <a:cubicBezTo>
                      <a:pt x="93" y="84"/>
                      <a:pt x="93" y="84"/>
                      <a:pt x="93" y="84"/>
                    </a:cubicBezTo>
                    <a:cubicBezTo>
                      <a:pt x="95" y="77"/>
                      <a:pt x="95" y="77"/>
                      <a:pt x="95" y="77"/>
                    </a:cubicBezTo>
                    <a:cubicBezTo>
                      <a:pt x="97" y="64"/>
                      <a:pt x="97" y="64"/>
                      <a:pt x="97" y="64"/>
                    </a:cubicBezTo>
                    <a:cubicBezTo>
                      <a:pt x="99" y="58"/>
                      <a:pt x="99" y="58"/>
                      <a:pt x="99" y="58"/>
                    </a:cubicBezTo>
                    <a:cubicBezTo>
                      <a:pt x="99" y="54"/>
                      <a:pt x="99" y="54"/>
                      <a:pt x="99" y="54"/>
                    </a:cubicBezTo>
                    <a:cubicBezTo>
                      <a:pt x="99" y="50"/>
                      <a:pt x="99" y="50"/>
                      <a:pt x="99" y="50"/>
                    </a:cubicBezTo>
                    <a:cubicBezTo>
                      <a:pt x="98" y="42"/>
                      <a:pt x="98" y="42"/>
                      <a:pt x="98" y="42"/>
                    </a:cubicBezTo>
                    <a:cubicBezTo>
                      <a:pt x="99" y="33"/>
                      <a:pt x="99" y="33"/>
                      <a:pt x="99" y="33"/>
                    </a:cubicBezTo>
                    <a:cubicBezTo>
                      <a:pt x="98" y="31"/>
                      <a:pt x="98" y="31"/>
                      <a:pt x="98" y="31"/>
                    </a:cubicBezTo>
                    <a:cubicBezTo>
                      <a:pt x="87" y="31"/>
                      <a:pt x="87" y="31"/>
                      <a:pt x="87" y="31"/>
                    </a:cubicBezTo>
                    <a:cubicBezTo>
                      <a:pt x="84" y="31"/>
                      <a:pt x="84" y="31"/>
                      <a:pt x="84" y="31"/>
                    </a:cubicBezTo>
                    <a:cubicBezTo>
                      <a:pt x="83" y="30"/>
                      <a:pt x="83" y="30"/>
                      <a:pt x="83" y="30"/>
                    </a:cubicBezTo>
                    <a:cubicBezTo>
                      <a:pt x="83" y="20"/>
                      <a:pt x="83" y="20"/>
                      <a:pt x="83" y="20"/>
                    </a:cubicBezTo>
                    <a:cubicBezTo>
                      <a:pt x="81" y="13"/>
                      <a:pt x="81" y="13"/>
                      <a:pt x="81" y="13"/>
                    </a:cubicBezTo>
                    <a:cubicBezTo>
                      <a:pt x="78" y="8"/>
                      <a:pt x="78" y="8"/>
                      <a:pt x="78" y="8"/>
                    </a:cubicBezTo>
                    <a:cubicBezTo>
                      <a:pt x="76" y="6"/>
                      <a:pt x="76" y="6"/>
                      <a:pt x="76" y="6"/>
                    </a:cubicBezTo>
                    <a:cubicBezTo>
                      <a:pt x="73" y="7"/>
                      <a:pt x="73" y="7"/>
                      <a:pt x="73" y="7"/>
                    </a:cubicBezTo>
                    <a:cubicBezTo>
                      <a:pt x="72" y="4"/>
                      <a:pt x="72" y="4"/>
                      <a:pt x="72" y="4"/>
                    </a:cubicBezTo>
                    <a:cubicBezTo>
                      <a:pt x="72" y="0"/>
                      <a:pt x="72" y="0"/>
                      <a:pt x="72" y="0"/>
                    </a:cubicBezTo>
                    <a:cubicBezTo>
                      <a:pt x="74" y="0"/>
                      <a:pt x="74" y="0"/>
                      <a:pt x="74" y="0"/>
                    </a:cubicBezTo>
                  </a:path>
                </a:pathLst>
              </a:custGeom>
              <a:grpFill/>
              <a:ln w="6350" cap="flat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</p:grpSp>
        <p:sp>
          <p:nvSpPr>
            <p:cNvPr id="169" name="Freeform 246">
              <a:extLst>
                <a:ext uri="{FF2B5EF4-FFF2-40B4-BE49-F238E27FC236}">
                  <a16:creationId xmlns:a16="http://schemas.microsoft.com/office/drawing/2014/main" id="{9D62D49D-7E5F-8949-9BC9-AF34C6BF15B1}"/>
                </a:ext>
              </a:extLst>
            </p:cNvPr>
            <p:cNvSpPr>
              <a:spLocks/>
            </p:cNvSpPr>
            <p:nvPr/>
          </p:nvSpPr>
          <p:spPr bwMode="gray">
            <a:xfrm>
              <a:off x="1977966" y="2187655"/>
              <a:ext cx="482481" cy="677695"/>
            </a:xfrm>
            <a:custGeom>
              <a:avLst/>
              <a:gdLst>
                <a:gd name="T0" fmla="*/ 25 w 304"/>
                <a:gd name="T1" fmla="*/ 377 h 427"/>
                <a:gd name="T2" fmla="*/ 60 w 304"/>
                <a:gd name="T3" fmla="*/ 383 h 427"/>
                <a:gd name="T4" fmla="*/ 76 w 304"/>
                <a:gd name="T5" fmla="*/ 410 h 427"/>
                <a:gd name="T6" fmla="*/ 90 w 304"/>
                <a:gd name="T7" fmla="*/ 424 h 427"/>
                <a:gd name="T8" fmla="*/ 104 w 304"/>
                <a:gd name="T9" fmla="*/ 419 h 427"/>
                <a:gd name="T10" fmla="*/ 121 w 304"/>
                <a:gd name="T11" fmla="*/ 408 h 427"/>
                <a:gd name="T12" fmla="*/ 130 w 304"/>
                <a:gd name="T13" fmla="*/ 411 h 427"/>
                <a:gd name="T14" fmla="*/ 155 w 304"/>
                <a:gd name="T15" fmla="*/ 414 h 427"/>
                <a:gd name="T16" fmla="*/ 170 w 304"/>
                <a:gd name="T17" fmla="*/ 407 h 427"/>
                <a:gd name="T18" fmla="*/ 177 w 304"/>
                <a:gd name="T19" fmla="*/ 411 h 427"/>
                <a:gd name="T20" fmla="*/ 181 w 304"/>
                <a:gd name="T21" fmla="*/ 405 h 427"/>
                <a:gd name="T22" fmla="*/ 180 w 304"/>
                <a:gd name="T23" fmla="*/ 392 h 427"/>
                <a:gd name="T24" fmla="*/ 171 w 304"/>
                <a:gd name="T25" fmla="*/ 369 h 427"/>
                <a:gd name="T26" fmla="*/ 156 w 304"/>
                <a:gd name="T27" fmla="*/ 360 h 427"/>
                <a:gd name="T28" fmla="*/ 156 w 304"/>
                <a:gd name="T29" fmla="*/ 340 h 427"/>
                <a:gd name="T30" fmla="*/ 139 w 304"/>
                <a:gd name="T31" fmla="*/ 333 h 427"/>
                <a:gd name="T32" fmla="*/ 161 w 304"/>
                <a:gd name="T33" fmla="*/ 299 h 427"/>
                <a:gd name="T34" fmla="*/ 176 w 304"/>
                <a:gd name="T35" fmla="*/ 305 h 427"/>
                <a:gd name="T36" fmla="*/ 200 w 304"/>
                <a:gd name="T37" fmla="*/ 299 h 427"/>
                <a:gd name="T38" fmla="*/ 223 w 304"/>
                <a:gd name="T39" fmla="*/ 269 h 427"/>
                <a:gd name="T40" fmla="*/ 248 w 304"/>
                <a:gd name="T41" fmla="*/ 236 h 427"/>
                <a:gd name="T42" fmla="*/ 261 w 304"/>
                <a:gd name="T43" fmla="*/ 220 h 427"/>
                <a:gd name="T44" fmla="*/ 282 w 304"/>
                <a:gd name="T45" fmla="*/ 198 h 427"/>
                <a:gd name="T46" fmla="*/ 282 w 304"/>
                <a:gd name="T47" fmla="*/ 195 h 427"/>
                <a:gd name="T48" fmla="*/ 284 w 304"/>
                <a:gd name="T49" fmla="*/ 185 h 427"/>
                <a:gd name="T50" fmla="*/ 289 w 304"/>
                <a:gd name="T51" fmla="*/ 167 h 427"/>
                <a:gd name="T52" fmla="*/ 301 w 304"/>
                <a:gd name="T53" fmla="*/ 163 h 427"/>
                <a:gd name="T54" fmla="*/ 295 w 304"/>
                <a:gd name="T55" fmla="*/ 151 h 427"/>
                <a:gd name="T56" fmla="*/ 282 w 304"/>
                <a:gd name="T57" fmla="*/ 140 h 427"/>
                <a:gd name="T58" fmla="*/ 263 w 304"/>
                <a:gd name="T59" fmla="*/ 134 h 427"/>
                <a:gd name="T60" fmla="*/ 255 w 304"/>
                <a:gd name="T61" fmla="*/ 116 h 427"/>
                <a:gd name="T62" fmla="*/ 253 w 304"/>
                <a:gd name="T63" fmla="*/ 100 h 427"/>
                <a:gd name="T64" fmla="*/ 253 w 304"/>
                <a:gd name="T65" fmla="*/ 80 h 427"/>
                <a:gd name="T66" fmla="*/ 267 w 304"/>
                <a:gd name="T67" fmla="*/ 70 h 427"/>
                <a:gd name="T68" fmla="*/ 259 w 304"/>
                <a:gd name="T69" fmla="*/ 59 h 427"/>
                <a:gd name="T70" fmla="*/ 253 w 304"/>
                <a:gd name="T71" fmla="*/ 48 h 427"/>
                <a:gd name="T72" fmla="*/ 244 w 304"/>
                <a:gd name="T73" fmla="*/ 38 h 427"/>
                <a:gd name="T74" fmla="*/ 226 w 304"/>
                <a:gd name="T75" fmla="*/ 37 h 427"/>
                <a:gd name="T76" fmla="*/ 225 w 304"/>
                <a:gd name="T77" fmla="*/ 28 h 427"/>
                <a:gd name="T78" fmla="*/ 237 w 304"/>
                <a:gd name="T79" fmla="*/ 16 h 427"/>
                <a:gd name="T80" fmla="*/ 251 w 304"/>
                <a:gd name="T81" fmla="*/ 6 h 427"/>
                <a:gd name="T82" fmla="*/ 257 w 304"/>
                <a:gd name="T83" fmla="*/ 1 h 427"/>
                <a:gd name="T84" fmla="*/ 222 w 304"/>
                <a:gd name="T85" fmla="*/ 6 h 427"/>
                <a:gd name="T86" fmla="*/ 206 w 304"/>
                <a:gd name="T87" fmla="*/ 13 h 427"/>
                <a:gd name="T88" fmla="*/ 199 w 304"/>
                <a:gd name="T89" fmla="*/ 16 h 427"/>
                <a:gd name="T90" fmla="*/ 192 w 304"/>
                <a:gd name="T91" fmla="*/ 34 h 427"/>
                <a:gd name="T92" fmla="*/ 198 w 304"/>
                <a:gd name="T93" fmla="*/ 56 h 427"/>
                <a:gd name="T94" fmla="*/ 186 w 304"/>
                <a:gd name="T95" fmla="*/ 76 h 427"/>
                <a:gd name="T96" fmla="*/ 185 w 304"/>
                <a:gd name="T97" fmla="*/ 90 h 427"/>
                <a:gd name="T98" fmla="*/ 157 w 304"/>
                <a:gd name="T99" fmla="*/ 98 h 427"/>
                <a:gd name="T100" fmla="*/ 157 w 304"/>
                <a:gd name="T101" fmla="*/ 109 h 427"/>
                <a:gd name="T102" fmla="*/ 151 w 304"/>
                <a:gd name="T103" fmla="*/ 129 h 427"/>
                <a:gd name="T104" fmla="*/ 137 w 304"/>
                <a:gd name="T105" fmla="*/ 144 h 427"/>
                <a:gd name="T106" fmla="*/ 132 w 304"/>
                <a:gd name="T107" fmla="*/ 162 h 427"/>
                <a:gd name="T108" fmla="*/ 118 w 304"/>
                <a:gd name="T109" fmla="*/ 177 h 427"/>
                <a:gd name="T110" fmla="*/ 112 w 304"/>
                <a:gd name="T111" fmla="*/ 177 h 427"/>
                <a:gd name="T112" fmla="*/ 86 w 304"/>
                <a:gd name="T113" fmla="*/ 184 h 427"/>
                <a:gd name="T114" fmla="*/ 80 w 304"/>
                <a:gd name="T115" fmla="*/ 191 h 427"/>
                <a:gd name="T116" fmla="*/ 60 w 304"/>
                <a:gd name="T117" fmla="*/ 196 h 427"/>
                <a:gd name="T118" fmla="*/ 49 w 304"/>
                <a:gd name="T119" fmla="*/ 229 h 427"/>
                <a:gd name="T120" fmla="*/ 15 w 304"/>
                <a:gd name="T121" fmla="*/ 246 h 4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04" h="427">
                  <a:moveTo>
                    <a:pt x="0" y="254"/>
                  </a:moveTo>
                  <a:cubicBezTo>
                    <a:pt x="1" y="380"/>
                    <a:pt x="1" y="380"/>
                    <a:pt x="1" y="380"/>
                  </a:cubicBezTo>
                  <a:cubicBezTo>
                    <a:pt x="5" y="378"/>
                    <a:pt x="5" y="378"/>
                    <a:pt x="5" y="378"/>
                  </a:cubicBezTo>
                  <a:cubicBezTo>
                    <a:pt x="13" y="379"/>
                    <a:pt x="13" y="379"/>
                    <a:pt x="13" y="379"/>
                  </a:cubicBezTo>
                  <a:cubicBezTo>
                    <a:pt x="17" y="380"/>
                    <a:pt x="17" y="380"/>
                    <a:pt x="17" y="380"/>
                  </a:cubicBezTo>
                  <a:cubicBezTo>
                    <a:pt x="25" y="377"/>
                    <a:pt x="25" y="377"/>
                    <a:pt x="25" y="377"/>
                  </a:cubicBezTo>
                  <a:cubicBezTo>
                    <a:pt x="35" y="377"/>
                    <a:pt x="35" y="377"/>
                    <a:pt x="35" y="377"/>
                  </a:cubicBezTo>
                  <a:cubicBezTo>
                    <a:pt x="46" y="375"/>
                    <a:pt x="46" y="375"/>
                    <a:pt x="46" y="375"/>
                  </a:cubicBezTo>
                  <a:cubicBezTo>
                    <a:pt x="51" y="376"/>
                    <a:pt x="51" y="376"/>
                    <a:pt x="51" y="376"/>
                  </a:cubicBezTo>
                  <a:cubicBezTo>
                    <a:pt x="54" y="378"/>
                    <a:pt x="54" y="378"/>
                    <a:pt x="54" y="378"/>
                  </a:cubicBezTo>
                  <a:cubicBezTo>
                    <a:pt x="58" y="380"/>
                    <a:pt x="58" y="380"/>
                    <a:pt x="58" y="380"/>
                  </a:cubicBezTo>
                  <a:cubicBezTo>
                    <a:pt x="60" y="383"/>
                    <a:pt x="60" y="383"/>
                    <a:pt x="60" y="383"/>
                  </a:cubicBezTo>
                  <a:cubicBezTo>
                    <a:pt x="61" y="393"/>
                    <a:pt x="61" y="393"/>
                    <a:pt x="61" y="393"/>
                  </a:cubicBezTo>
                  <a:cubicBezTo>
                    <a:pt x="65" y="396"/>
                    <a:pt x="65" y="396"/>
                    <a:pt x="65" y="396"/>
                  </a:cubicBezTo>
                  <a:cubicBezTo>
                    <a:pt x="70" y="397"/>
                    <a:pt x="70" y="397"/>
                    <a:pt x="70" y="397"/>
                  </a:cubicBezTo>
                  <a:cubicBezTo>
                    <a:pt x="73" y="397"/>
                    <a:pt x="73" y="397"/>
                    <a:pt x="73" y="397"/>
                  </a:cubicBezTo>
                  <a:cubicBezTo>
                    <a:pt x="73" y="401"/>
                    <a:pt x="73" y="401"/>
                    <a:pt x="73" y="401"/>
                  </a:cubicBezTo>
                  <a:cubicBezTo>
                    <a:pt x="76" y="410"/>
                    <a:pt x="76" y="410"/>
                    <a:pt x="76" y="410"/>
                  </a:cubicBezTo>
                  <a:cubicBezTo>
                    <a:pt x="78" y="415"/>
                    <a:pt x="78" y="415"/>
                    <a:pt x="78" y="415"/>
                  </a:cubicBezTo>
                  <a:cubicBezTo>
                    <a:pt x="81" y="418"/>
                    <a:pt x="81" y="418"/>
                    <a:pt x="81" y="418"/>
                  </a:cubicBezTo>
                  <a:cubicBezTo>
                    <a:pt x="82" y="419"/>
                    <a:pt x="82" y="419"/>
                    <a:pt x="82" y="419"/>
                  </a:cubicBezTo>
                  <a:cubicBezTo>
                    <a:pt x="83" y="422"/>
                    <a:pt x="83" y="422"/>
                    <a:pt x="83" y="422"/>
                  </a:cubicBezTo>
                  <a:cubicBezTo>
                    <a:pt x="84" y="424"/>
                    <a:pt x="84" y="424"/>
                    <a:pt x="84" y="424"/>
                  </a:cubicBezTo>
                  <a:cubicBezTo>
                    <a:pt x="90" y="424"/>
                    <a:pt x="90" y="424"/>
                    <a:pt x="90" y="424"/>
                  </a:cubicBezTo>
                  <a:cubicBezTo>
                    <a:pt x="97" y="427"/>
                    <a:pt x="97" y="427"/>
                    <a:pt x="97" y="427"/>
                  </a:cubicBezTo>
                  <a:cubicBezTo>
                    <a:pt x="99" y="427"/>
                    <a:pt x="99" y="427"/>
                    <a:pt x="99" y="427"/>
                  </a:cubicBezTo>
                  <a:cubicBezTo>
                    <a:pt x="101" y="425"/>
                    <a:pt x="101" y="425"/>
                    <a:pt x="101" y="425"/>
                  </a:cubicBezTo>
                  <a:cubicBezTo>
                    <a:pt x="102" y="422"/>
                    <a:pt x="102" y="422"/>
                    <a:pt x="102" y="422"/>
                  </a:cubicBezTo>
                  <a:cubicBezTo>
                    <a:pt x="104" y="422"/>
                    <a:pt x="104" y="422"/>
                    <a:pt x="104" y="422"/>
                  </a:cubicBezTo>
                  <a:cubicBezTo>
                    <a:pt x="104" y="419"/>
                    <a:pt x="104" y="419"/>
                    <a:pt x="104" y="419"/>
                  </a:cubicBezTo>
                  <a:cubicBezTo>
                    <a:pt x="107" y="420"/>
                    <a:pt x="107" y="420"/>
                    <a:pt x="107" y="420"/>
                  </a:cubicBezTo>
                  <a:cubicBezTo>
                    <a:pt x="109" y="419"/>
                    <a:pt x="109" y="419"/>
                    <a:pt x="109" y="419"/>
                  </a:cubicBezTo>
                  <a:cubicBezTo>
                    <a:pt x="119" y="419"/>
                    <a:pt x="119" y="419"/>
                    <a:pt x="119" y="419"/>
                  </a:cubicBezTo>
                  <a:cubicBezTo>
                    <a:pt x="119" y="411"/>
                    <a:pt x="119" y="411"/>
                    <a:pt x="119" y="411"/>
                  </a:cubicBezTo>
                  <a:cubicBezTo>
                    <a:pt x="120" y="408"/>
                    <a:pt x="120" y="408"/>
                    <a:pt x="120" y="408"/>
                  </a:cubicBezTo>
                  <a:cubicBezTo>
                    <a:pt x="121" y="408"/>
                    <a:pt x="121" y="408"/>
                    <a:pt x="121" y="408"/>
                  </a:cubicBezTo>
                  <a:cubicBezTo>
                    <a:pt x="122" y="411"/>
                    <a:pt x="122" y="411"/>
                    <a:pt x="122" y="411"/>
                  </a:cubicBezTo>
                  <a:cubicBezTo>
                    <a:pt x="123" y="411"/>
                    <a:pt x="123" y="411"/>
                    <a:pt x="123" y="411"/>
                  </a:cubicBezTo>
                  <a:cubicBezTo>
                    <a:pt x="124" y="410"/>
                    <a:pt x="124" y="410"/>
                    <a:pt x="124" y="410"/>
                  </a:cubicBezTo>
                  <a:cubicBezTo>
                    <a:pt x="126" y="411"/>
                    <a:pt x="126" y="411"/>
                    <a:pt x="126" y="411"/>
                  </a:cubicBezTo>
                  <a:cubicBezTo>
                    <a:pt x="129" y="410"/>
                    <a:pt x="129" y="410"/>
                    <a:pt x="129" y="410"/>
                  </a:cubicBezTo>
                  <a:cubicBezTo>
                    <a:pt x="130" y="411"/>
                    <a:pt x="130" y="411"/>
                    <a:pt x="130" y="411"/>
                  </a:cubicBezTo>
                  <a:cubicBezTo>
                    <a:pt x="137" y="410"/>
                    <a:pt x="137" y="410"/>
                    <a:pt x="137" y="410"/>
                  </a:cubicBezTo>
                  <a:cubicBezTo>
                    <a:pt x="139" y="411"/>
                    <a:pt x="139" y="411"/>
                    <a:pt x="139" y="411"/>
                  </a:cubicBezTo>
                  <a:cubicBezTo>
                    <a:pt x="141" y="410"/>
                    <a:pt x="141" y="410"/>
                    <a:pt x="141" y="410"/>
                  </a:cubicBezTo>
                  <a:cubicBezTo>
                    <a:pt x="146" y="414"/>
                    <a:pt x="146" y="414"/>
                    <a:pt x="146" y="414"/>
                  </a:cubicBezTo>
                  <a:cubicBezTo>
                    <a:pt x="153" y="414"/>
                    <a:pt x="153" y="414"/>
                    <a:pt x="153" y="414"/>
                  </a:cubicBezTo>
                  <a:cubicBezTo>
                    <a:pt x="155" y="414"/>
                    <a:pt x="155" y="414"/>
                    <a:pt x="155" y="414"/>
                  </a:cubicBezTo>
                  <a:cubicBezTo>
                    <a:pt x="156" y="413"/>
                    <a:pt x="156" y="413"/>
                    <a:pt x="156" y="413"/>
                  </a:cubicBezTo>
                  <a:cubicBezTo>
                    <a:pt x="157" y="409"/>
                    <a:pt x="157" y="409"/>
                    <a:pt x="157" y="409"/>
                  </a:cubicBezTo>
                  <a:cubicBezTo>
                    <a:pt x="164" y="407"/>
                    <a:pt x="164" y="407"/>
                    <a:pt x="164" y="407"/>
                  </a:cubicBezTo>
                  <a:cubicBezTo>
                    <a:pt x="166" y="406"/>
                    <a:pt x="166" y="406"/>
                    <a:pt x="166" y="406"/>
                  </a:cubicBezTo>
                  <a:cubicBezTo>
                    <a:pt x="170" y="406"/>
                    <a:pt x="170" y="406"/>
                    <a:pt x="170" y="406"/>
                  </a:cubicBezTo>
                  <a:cubicBezTo>
                    <a:pt x="170" y="407"/>
                    <a:pt x="170" y="407"/>
                    <a:pt x="170" y="407"/>
                  </a:cubicBezTo>
                  <a:cubicBezTo>
                    <a:pt x="169" y="410"/>
                    <a:pt x="169" y="410"/>
                    <a:pt x="169" y="410"/>
                  </a:cubicBezTo>
                  <a:cubicBezTo>
                    <a:pt x="170" y="411"/>
                    <a:pt x="170" y="411"/>
                    <a:pt x="170" y="411"/>
                  </a:cubicBezTo>
                  <a:cubicBezTo>
                    <a:pt x="171" y="412"/>
                    <a:pt x="171" y="412"/>
                    <a:pt x="171" y="412"/>
                  </a:cubicBezTo>
                  <a:cubicBezTo>
                    <a:pt x="174" y="412"/>
                    <a:pt x="174" y="412"/>
                    <a:pt x="174" y="412"/>
                  </a:cubicBezTo>
                  <a:cubicBezTo>
                    <a:pt x="176" y="412"/>
                    <a:pt x="176" y="412"/>
                    <a:pt x="176" y="412"/>
                  </a:cubicBezTo>
                  <a:cubicBezTo>
                    <a:pt x="177" y="411"/>
                    <a:pt x="177" y="411"/>
                    <a:pt x="177" y="411"/>
                  </a:cubicBezTo>
                  <a:cubicBezTo>
                    <a:pt x="178" y="410"/>
                    <a:pt x="178" y="410"/>
                    <a:pt x="178" y="410"/>
                  </a:cubicBezTo>
                  <a:cubicBezTo>
                    <a:pt x="180" y="408"/>
                    <a:pt x="180" y="408"/>
                    <a:pt x="180" y="408"/>
                  </a:cubicBezTo>
                  <a:cubicBezTo>
                    <a:pt x="184" y="408"/>
                    <a:pt x="184" y="408"/>
                    <a:pt x="184" y="408"/>
                  </a:cubicBezTo>
                  <a:cubicBezTo>
                    <a:pt x="184" y="407"/>
                    <a:pt x="184" y="407"/>
                    <a:pt x="184" y="407"/>
                  </a:cubicBezTo>
                  <a:cubicBezTo>
                    <a:pt x="180" y="406"/>
                    <a:pt x="180" y="406"/>
                    <a:pt x="180" y="406"/>
                  </a:cubicBezTo>
                  <a:cubicBezTo>
                    <a:pt x="181" y="405"/>
                    <a:pt x="181" y="405"/>
                    <a:pt x="181" y="405"/>
                  </a:cubicBezTo>
                  <a:cubicBezTo>
                    <a:pt x="180" y="399"/>
                    <a:pt x="180" y="399"/>
                    <a:pt x="180" y="399"/>
                  </a:cubicBezTo>
                  <a:cubicBezTo>
                    <a:pt x="181" y="398"/>
                    <a:pt x="181" y="398"/>
                    <a:pt x="181" y="398"/>
                  </a:cubicBezTo>
                  <a:cubicBezTo>
                    <a:pt x="183" y="397"/>
                    <a:pt x="183" y="397"/>
                    <a:pt x="183" y="397"/>
                  </a:cubicBezTo>
                  <a:cubicBezTo>
                    <a:pt x="183" y="395"/>
                    <a:pt x="183" y="395"/>
                    <a:pt x="183" y="395"/>
                  </a:cubicBezTo>
                  <a:cubicBezTo>
                    <a:pt x="181" y="393"/>
                    <a:pt x="181" y="393"/>
                    <a:pt x="181" y="393"/>
                  </a:cubicBezTo>
                  <a:cubicBezTo>
                    <a:pt x="180" y="392"/>
                    <a:pt x="180" y="392"/>
                    <a:pt x="180" y="392"/>
                  </a:cubicBezTo>
                  <a:cubicBezTo>
                    <a:pt x="178" y="390"/>
                    <a:pt x="178" y="390"/>
                    <a:pt x="178" y="390"/>
                  </a:cubicBezTo>
                  <a:cubicBezTo>
                    <a:pt x="175" y="386"/>
                    <a:pt x="175" y="386"/>
                    <a:pt x="175" y="386"/>
                  </a:cubicBezTo>
                  <a:cubicBezTo>
                    <a:pt x="174" y="382"/>
                    <a:pt x="174" y="382"/>
                    <a:pt x="174" y="382"/>
                  </a:cubicBezTo>
                  <a:cubicBezTo>
                    <a:pt x="172" y="379"/>
                    <a:pt x="172" y="379"/>
                    <a:pt x="172" y="379"/>
                  </a:cubicBezTo>
                  <a:cubicBezTo>
                    <a:pt x="171" y="375"/>
                    <a:pt x="171" y="375"/>
                    <a:pt x="171" y="375"/>
                  </a:cubicBezTo>
                  <a:cubicBezTo>
                    <a:pt x="171" y="369"/>
                    <a:pt x="171" y="369"/>
                    <a:pt x="171" y="369"/>
                  </a:cubicBezTo>
                  <a:cubicBezTo>
                    <a:pt x="170" y="368"/>
                    <a:pt x="170" y="368"/>
                    <a:pt x="170" y="368"/>
                  </a:cubicBezTo>
                  <a:cubicBezTo>
                    <a:pt x="168" y="367"/>
                    <a:pt x="168" y="367"/>
                    <a:pt x="168" y="367"/>
                  </a:cubicBezTo>
                  <a:cubicBezTo>
                    <a:pt x="164" y="368"/>
                    <a:pt x="164" y="368"/>
                    <a:pt x="164" y="368"/>
                  </a:cubicBezTo>
                  <a:cubicBezTo>
                    <a:pt x="162" y="368"/>
                    <a:pt x="162" y="368"/>
                    <a:pt x="162" y="368"/>
                  </a:cubicBezTo>
                  <a:cubicBezTo>
                    <a:pt x="157" y="362"/>
                    <a:pt x="157" y="362"/>
                    <a:pt x="157" y="362"/>
                  </a:cubicBezTo>
                  <a:cubicBezTo>
                    <a:pt x="156" y="360"/>
                    <a:pt x="156" y="360"/>
                    <a:pt x="156" y="360"/>
                  </a:cubicBezTo>
                  <a:cubicBezTo>
                    <a:pt x="156" y="357"/>
                    <a:pt x="156" y="357"/>
                    <a:pt x="156" y="357"/>
                  </a:cubicBezTo>
                  <a:cubicBezTo>
                    <a:pt x="159" y="347"/>
                    <a:pt x="159" y="347"/>
                    <a:pt x="159" y="347"/>
                  </a:cubicBezTo>
                  <a:cubicBezTo>
                    <a:pt x="159" y="345"/>
                    <a:pt x="159" y="345"/>
                    <a:pt x="159" y="345"/>
                  </a:cubicBezTo>
                  <a:cubicBezTo>
                    <a:pt x="159" y="343"/>
                    <a:pt x="159" y="343"/>
                    <a:pt x="159" y="343"/>
                  </a:cubicBezTo>
                  <a:cubicBezTo>
                    <a:pt x="157" y="341"/>
                    <a:pt x="157" y="341"/>
                    <a:pt x="157" y="341"/>
                  </a:cubicBezTo>
                  <a:cubicBezTo>
                    <a:pt x="156" y="340"/>
                    <a:pt x="156" y="340"/>
                    <a:pt x="156" y="340"/>
                  </a:cubicBezTo>
                  <a:cubicBezTo>
                    <a:pt x="150" y="341"/>
                    <a:pt x="150" y="341"/>
                    <a:pt x="150" y="341"/>
                  </a:cubicBezTo>
                  <a:cubicBezTo>
                    <a:pt x="147" y="339"/>
                    <a:pt x="147" y="339"/>
                    <a:pt x="147" y="339"/>
                  </a:cubicBezTo>
                  <a:cubicBezTo>
                    <a:pt x="144" y="340"/>
                    <a:pt x="144" y="340"/>
                    <a:pt x="144" y="340"/>
                  </a:cubicBezTo>
                  <a:cubicBezTo>
                    <a:pt x="141" y="338"/>
                    <a:pt x="141" y="338"/>
                    <a:pt x="141" y="338"/>
                  </a:cubicBezTo>
                  <a:cubicBezTo>
                    <a:pt x="139" y="335"/>
                    <a:pt x="139" y="335"/>
                    <a:pt x="139" y="335"/>
                  </a:cubicBezTo>
                  <a:cubicBezTo>
                    <a:pt x="139" y="333"/>
                    <a:pt x="139" y="333"/>
                    <a:pt x="139" y="333"/>
                  </a:cubicBezTo>
                  <a:cubicBezTo>
                    <a:pt x="141" y="324"/>
                    <a:pt x="141" y="324"/>
                    <a:pt x="141" y="324"/>
                  </a:cubicBezTo>
                  <a:cubicBezTo>
                    <a:pt x="142" y="320"/>
                    <a:pt x="142" y="320"/>
                    <a:pt x="142" y="320"/>
                  </a:cubicBezTo>
                  <a:cubicBezTo>
                    <a:pt x="146" y="316"/>
                    <a:pt x="146" y="316"/>
                    <a:pt x="146" y="316"/>
                  </a:cubicBezTo>
                  <a:cubicBezTo>
                    <a:pt x="153" y="307"/>
                    <a:pt x="153" y="307"/>
                    <a:pt x="153" y="307"/>
                  </a:cubicBezTo>
                  <a:cubicBezTo>
                    <a:pt x="159" y="302"/>
                    <a:pt x="159" y="302"/>
                    <a:pt x="159" y="302"/>
                  </a:cubicBezTo>
                  <a:cubicBezTo>
                    <a:pt x="161" y="299"/>
                    <a:pt x="161" y="299"/>
                    <a:pt x="161" y="299"/>
                  </a:cubicBezTo>
                  <a:cubicBezTo>
                    <a:pt x="166" y="294"/>
                    <a:pt x="166" y="294"/>
                    <a:pt x="166" y="294"/>
                  </a:cubicBezTo>
                  <a:cubicBezTo>
                    <a:pt x="168" y="294"/>
                    <a:pt x="168" y="294"/>
                    <a:pt x="168" y="294"/>
                  </a:cubicBezTo>
                  <a:cubicBezTo>
                    <a:pt x="170" y="296"/>
                    <a:pt x="170" y="296"/>
                    <a:pt x="170" y="296"/>
                  </a:cubicBezTo>
                  <a:cubicBezTo>
                    <a:pt x="174" y="302"/>
                    <a:pt x="174" y="302"/>
                    <a:pt x="174" y="302"/>
                  </a:cubicBezTo>
                  <a:cubicBezTo>
                    <a:pt x="175" y="305"/>
                    <a:pt x="175" y="305"/>
                    <a:pt x="175" y="305"/>
                  </a:cubicBezTo>
                  <a:cubicBezTo>
                    <a:pt x="176" y="305"/>
                    <a:pt x="176" y="305"/>
                    <a:pt x="176" y="305"/>
                  </a:cubicBezTo>
                  <a:cubicBezTo>
                    <a:pt x="178" y="305"/>
                    <a:pt x="178" y="305"/>
                    <a:pt x="178" y="305"/>
                  </a:cubicBezTo>
                  <a:cubicBezTo>
                    <a:pt x="181" y="302"/>
                    <a:pt x="181" y="302"/>
                    <a:pt x="181" y="302"/>
                  </a:cubicBezTo>
                  <a:cubicBezTo>
                    <a:pt x="185" y="300"/>
                    <a:pt x="185" y="300"/>
                    <a:pt x="185" y="300"/>
                  </a:cubicBezTo>
                  <a:cubicBezTo>
                    <a:pt x="187" y="299"/>
                    <a:pt x="187" y="299"/>
                    <a:pt x="187" y="299"/>
                  </a:cubicBezTo>
                  <a:cubicBezTo>
                    <a:pt x="199" y="300"/>
                    <a:pt x="199" y="300"/>
                    <a:pt x="199" y="300"/>
                  </a:cubicBezTo>
                  <a:cubicBezTo>
                    <a:pt x="200" y="299"/>
                    <a:pt x="200" y="299"/>
                    <a:pt x="200" y="299"/>
                  </a:cubicBezTo>
                  <a:cubicBezTo>
                    <a:pt x="203" y="297"/>
                    <a:pt x="203" y="297"/>
                    <a:pt x="203" y="297"/>
                  </a:cubicBezTo>
                  <a:cubicBezTo>
                    <a:pt x="207" y="290"/>
                    <a:pt x="207" y="290"/>
                    <a:pt x="207" y="290"/>
                  </a:cubicBezTo>
                  <a:cubicBezTo>
                    <a:pt x="211" y="285"/>
                    <a:pt x="211" y="285"/>
                    <a:pt x="211" y="285"/>
                  </a:cubicBezTo>
                  <a:cubicBezTo>
                    <a:pt x="216" y="277"/>
                    <a:pt x="216" y="277"/>
                    <a:pt x="216" y="277"/>
                  </a:cubicBezTo>
                  <a:cubicBezTo>
                    <a:pt x="218" y="275"/>
                    <a:pt x="218" y="275"/>
                    <a:pt x="218" y="275"/>
                  </a:cubicBezTo>
                  <a:cubicBezTo>
                    <a:pt x="223" y="269"/>
                    <a:pt x="223" y="269"/>
                    <a:pt x="223" y="269"/>
                  </a:cubicBezTo>
                  <a:cubicBezTo>
                    <a:pt x="229" y="266"/>
                    <a:pt x="229" y="266"/>
                    <a:pt x="229" y="266"/>
                  </a:cubicBezTo>
                  <a:cubicBezTo>
                    <a:pt x="233" y="263"/>
                    <a:pt x="233" y="263"/>
                    <a:pt x="233" y="263"/>
                  </a:cubicBezTo>
                  <a:cubicBezTo>
                    <a:pt x="240" y="251"/>
                    <a:pt x="240" y="251"/>
                    <a:pt x="240" y="251"/>
                  </a:cubicBezTo>
                  <a:cubicBezTo>
                    <a:pt x="243" y="246"/>
                    <a:pt x="243" y="246"/>
                    <a:pt x="243" y="246"/>
                  </a:cubicBezTo>
                  <a:cubicBezTo>
                    <a:pt x="245" y="240"/>
                    <a:pt x="245" y="240"/>
                    <a:pt x="245" y="240"/>
                  </a:cubicBezTo>
                  <a:cubicBezTo>
                    <a:pt x="248" y="236"/>
                    <a:pt x="248" y="236"/>
                    <a:pt x="248" y="236"/>
                  </a:cubicBezTo>
                  <a:cubicBezTo>
                    <a:pt x="251" y="233"/>
                    <a:pt x="251" y="233"/>
                    <a:pt x="251" y="233"/>
                  </a:cubicBezTo>
                  <a:cubicBezTo>
                    <a:pt x="255" y="233"/>
                    <a:pt x="255" y="233"/>
                    <a:pt x="255" y="233"/>
                  </a:cubicBezTo>
                  <a:cubicBezTo>
                    <a:pt x="259" y="230"/>
                    <a:pt x="259" y="230"/>
                    <a:pt x="259" y="230"/>
                  </a:cubicBezTo>
                  <a:cubicBezTo>
                    <a:pt x="261" y="227"/>
                    <a:pt x="261" y="227"/>
                    <a:pt x="261" y="227"/>
                  </a:cubicBezTo>
                  <a:cubicBezTo>
                    <a:pt x="260" y="223"/>
                    <a:pt x="260" y="223"/>
                    <a:pt x="260" y="223"/>
                  </a:cubicBezTo>
                  <a:cubicBezTo>
                    <a:pt x="261" y="220"/>
                    <a:pt x="261" y="220"/>
                    <a:pt x="261" y="220"/>
                  </a:cubicBezTo>
                  <a:cubicBezTo>
                    <a:pt x="263" y="217"/>
                    <a:pt x="263" y="217"/>
                    <a:pt x="263" y="217"/>
                  </a:cubicBezTo>
                  <a:cubicBezTo>
                    <a:pt x="265" y="214"/>
                    <a:pt x="265" y="214"/>
                    <a:pt x="265" y="214"/>
                  </a:cubicBezTo>
                  <a:cubicBezTo>
                    <a:pt x="268" y="213"/>
                    <a:pt x="268" y="213"/>
                    <a:pt x="268" y="213"/>
                  </a:cubicBezTo>
                  <a:cubicBezTo>
                    <a:pt x="274" y="204"/>
                    <a:pt x="274" y="204"/>
                    <a:pt x="274" y="204"/>
                  </a:cubicBezTo>
                  <a:cubicBezTo>
                    <a:pt x="281" y="202"/>
                    <a:pt x="281" y="202"/>
                    <a:pt x="281" y="202"/>
                  </a:cubicBezTo>
                  <a:cubicBezTo>
                    <a:pt x="282" y="198"/>
                    <a:pt x="282" y="198"/>
                    <a:pt x="282" y="198"/>
                  </a:cubicBezTo>
                  <a:cubicBezTo>
                    <a:pt x="284" y="199"/>
                    <a:pt x="284" y="199"/>
                    <a:pt x="284" y="199"/>
                  </a:cubicBezTo>
                  <a:cubicBezTo>
                    <a:pt x="286" y="200"/>
                    <a:pt x="286" y="200"/>
                    <a:pt x="286" y="200"/>
                  </a:cubicBezTo>
                  <a:cubicBezTo>
                    <a:pt x="288" y="200"/>
                    <a:pt x="288" y="200"/>
                    <a:pt x="288" y="200"/>
                  </a:cubicBezTo>
                  <a:cubicBezTo>
                    <a:pt x="288" y="198"/>
                    <a:pt x="288" y="198"/>
                    <a:pt x="288" y="198"/>
                  </a:cubicBezTo>
                  <a:cubicBezTo>
                    <a:pt x="287" y="195"/>
                    <a:pt x="287" y="195"/>
                    <a:pt x="287" y="195"/>
                  </a:cubicBezTo>
                  <a:cubicBezTo>
                    <a:pt x="282" y="195"/>
                    <a:pt x="282" y="195"/>
                    <a:pt x="282" y="195"/>
                  </a:cubicBezTo>
                  <a:cubicBezTo>
                    <a:pt x="281" y="194"/>
                    <a:pt x="281" y="194"/>
                    <a:pt x="281" y="194"/>
                  </a:cubicBezTo>
                  <a:cubicBezTo>
                    <a:pt x="281" y="193"/>
                    <a:pt x="281" y="193"/>
                    <a:pt x="281" y="193"/>
                  </a:cubicBezTo>
                  <a:cubicBezTo>
                    <a:pt x="282" y="190"/>
                    <a:pt x="282" y="190"/>
                    <a:pt x="282" y="190"/>
                  </a:cubicBezTo>
                  <a:cubicBezTo>
                    <a:pt x="284" y="188"/>
                    <a:pt x="284" y="188"/>
                    <a:pt x="284" y="188"/>
                  </a:cubicBezTo>
                  <a:cubicBezTo>
                    <a:pt x="285" y="186"/>
                    <a:pt x="285" y="186"/>
                    <a:pt x="285" y="186"/>
                  </a:cubicBezTo>
                  <a:cubicBezTo>
                    <a:pt x="284" y="185"/>
                    <a:pt x="284" y="185"/>
                    <a:pt x="284" y="185"/>
                  </a:cubicBezTo>
                  <a:cubicBezTo>
                    <a:pt x="283" y="184"/>
                    <a:pt x="283" y="184"/>
                    <a:pt x="283" y="184"/>
                  </a:cubicBezTo>
                  <a:cubicBezTo>
                    <a:pt x="284" y="182"/>
                    <a:pt x="284" y="182"/>
                    <a:pt x="284" y="182"/>
                  </a:cubicBezTo>
                  <a:cubicBezTo>
                    <a:pt x="281" y="178"/>
                    <a:pt x="281" y="178"/>
                    <a:pt x="281" y="178"/>
                  </a:cubicBezTo>
                  <a:cubicBezTo>
                    <a:pt x="282" y="173"/>
                    <a:pt x="282" y="173"/>
                    <a:pt x="282" y="173"/>
                  </a:cubicBezTo>
                  <a:cubicBezTo>
                    <a:pt x="284" y="169"/>
                    <a:pt x="284" y="169"/>
                    <a:pt x="284" y="169"/>
                  </a:cubicBezTo>
                  <a:cubicBezTo>
                    <a:pt x="289" y="167"/>
                    <a:pt x="289" y="167"/>
                    <a:pt x="289" y="167"/>
                  </a:cubicBezTo>
                  <a:cubicBezTo>
                    <a:pt x="290" y="165"/>
                    <a:pt x="290" y="165"/>
                    <a:pt x="290" y="165"/>
                  </a:cubicBezTo>
                  <a:cubicBezTo>
                    <a:pt x="293" y="165"/>
                    <a:pt x="293" y="165"/>
                    <a:pt x="293" y="165"/>
                  </a:cubicBezTo>
                  <a:cubicBezTo>
                    <a:pt x="295" y="166"/>
                    <a:pt x="295" y="166"/>
                    <a:pt x="295" y="166"/>
                  </a:cubicBezTo>
                  <a:cubicBezTo>
                    <a:pt x="296" y="166"/>
                    <a:pt x="296" y="166"/>
                    <a:pt x="296" y="166"/>
                  </a:cubicBezTo>
                  <a:cubicBezTo>
                    <a:pt x="300" y="165"/>
                    <a:pt x="300" y="165"/>
                    <a:pt x="300" y="165"/>
                  </a:cubicBezTo>
                  <a:cubicBezTo>
                    <a:pt x="301" y="163"/>
                    <a:pt x="301" y="163"/>
                    <a:pt x="301" y="163"/>
                  </a:cubicBezTo>
                  <a:cubicBezTo>
                    <a:pt x="304" y="161"/>
                    <a:pt x="304" y="161"/>
                    <a:pt x="304" y="161"/>
                  </a:cubicBezTo>
                  <a:cubicBezTo>
                    <a:pt x="303" y="159"/>
                    <a:pt x="303" y="159"/>
                    <a:pt x="303" y="159"/>
                  </a:cubicBezTo>
                  <a:cubicBezTo>
                    <a:pt x="303" y="156"/>
                    <a:pt x="303" y="156"/>
                    <a:pt x="303" y="156"/>
                  </a:cubicBezTo>
                  <a:cubicBezTo>
                    <a:pt x="300" y="152"/>
                    <a:pt x="300" y="152"/>
                    <a:pt x="300" y="152"/>
                  </a:cubicBezTo>
                  <a:cubicBezTo>
                    <a:pt x="298" y="153"/>
                    <a:pt x="298" y="153"/>
                    <a:pt x="298" y="153"/>
                  </a:cubicBezTo>
                  <a:cubicBezTo>
                    <a:pt x="295" y="151"/>
                    <a:pt x="295" y="151"/>
                    <a:pt x="295" y="151"/>
                  </a:cubicBezTo>
                  <a:cubicBezTo>
                    <a:pt x="286" y="150"/>
                    <a:pt x="286" y="150"/>
                    <a:pt x="286" y="150"/>
                  </a:cubicBezTo>
                  <a:cubicBezTo>
                    <a:pt x="285" y="150"/>
                    <a:pt x="285" y="150"/>
                    <a:pt x="285" y="150"/>
                  </a:cubicBezTo>
                  <a:cubicBezTo>
                    <a:pt x="284" y="146"/>
                    <a:pt x="284" y="146"/>
                    <a:pt x="284" y="146"/>
                  </a:cubicBezTo>
                  <a:cubicBezTo>
                    <a:pt x="284" y="143"/>
                    <a:pt x="284" y="143"/>
                    <a:pt x="284" y="143"/>
                  </a:cubicBezTo>
                  <a:cubicBezTo>
                    <a:pt x="284" y="140"/>
                    <a:pt x="284" y="140"/>
                    <a:pt x="284" y="140"/>
                  </a:cubicBezTo>
                  <a:cubicBezTo>
                    <a:pt x="282" y="140"/>
                    <a:pt x="282" y="140"/>
                    <a:pt x="282" y="140"/>
                  </a:cubicBezTo>
                  <a:cubicBezTo>
                    <a:pt x="279" y="141"/>
                    <a:pt x="279" y="141"/>
                    <a:pt x="279" y="141"/>
                  </a:cubicBezTo>
                  <a:cubicBezTo>
                    <a:pt x="278" y="139"/>
                    <a:pt x="278" y="139"/>
                    <a:pt x="278" y="139"/>
                  </a:cubicBezTo>
                  <a:cubicBezTo>
                    <a:pt x="274" y="139"/>
                    <a:pt x="274" y="139"/>
                    <a:pt x="274" y="139"/>
                  </a:cubicBezTo>
                  <a:cubicBezTo>
                    <a:pt x="274" y="139"/>
                    <a:pt x="274" y="139"/>
                    <a:pt x="274" y="139"/>
                  </a:cubicBezTo>
                  <a:cubicBezTo>
                    <a:pt x="268" y="136"/>
                    <a:pt x="268" y="136"/>
                    <a:pt x="268" y="136"/>
                  </a:cubicBezTo>
                  <a:cubicBezTo>
                    <a:pt x="263" y="134"/>
                    <a:pt x="263" y="134"/>
                    <a:pt x="263" y="134"/>
                  </a:cubicBezTo>
                  <a:cubicBezTo>
                    <a:pt x="259" y="132"/>
                    <a:pt x="259" y="132"/>
                    <a:pt x="259" y="132"/>
                  </a:cubicBezTo>
                  <a:cubicBezTo>
                    <a:pt x="256" y="127"/>
                    <a:pt x="256" y="127"/>
                    <a:pt x="256" y="127"/>
                  </a:cubicBezTo>
                  <a:cubicBezTo>
                    <a:pt x="255" y="123"/>
                    <a:pt x="255" y="123"/>
                    <a:pt x="255" y="123"/>
                  </a:cubicBezTo>
                  <a:cubicBezTo>
                    <a:pt x="254" y="121"/>
                    <a:pt x="254" y="121"/>
                    <a:pt x="254" y="121"/>
                  </a:cubicBezTo>
                  <a:cubicBezTo>
                    <a:pt x="255" y="118"/>
                    <a:pt x="255" y="118"/>
                    <a:pt x="255" y="118"/>
                  </a:cubicBezTo>
                  <a:cubicBezTo>
                    <a:pt x="255" y="116"/>
                    <a:pt x="255" y="116"/>
                    <a:pt x="255" y="116"/>
                  </a:cubicBezTo>
                  <a:cubicBezTo>
                    <a:pt x="255" y="113"/>
                    <a:pt x="255" y="113"/>
                    <a:pt x="255" y="113"/>
                  </a:cubicBezTo>
                  <a:cubicBezTo>
                    <a:pt x="254" y="112"/>
                    <a:pt x="254" y="112"/>
                    <a:pt x="254" y="112"/>
                  </a:cubicBezTo>
                  <a:cubicBezTo>
                    <a:pt x="254" y="110"/>
                    <a:pt x="254" y="110"/>
                    <a:pt x="254" y="110"/>
                  </a:cubicBezTo>
                  <a:cubicBezTo>
                    <a:pt x="253" y="107"/>
                    <a:pt x="253" y="107"/>
                    <a:pt x="253" y="107"/>
                  </a:cubicBezTo>
                  <a:cubicBezTo>
                    <a:pt x="254" y="104"/>
                    <a:pt x="254" y="104"/>
                    <a:pt x="254" y="104"/>
                  </a:cubicBezTo>
                  <a:cubicBezTo>
                    <a:pt x="253" y="100"/>
                    <a:pt x="253" y="100"/>
                    <a:pt x="253" y="100"/>
                  </a:cubicBezTo>
                  <a:cubicBezTo>
                    <a:pt x="252" y="97"/>
                    <a:pt x="252" y="97"/>
                    <a:pt x="252" y="97"/>
                  </a:cubicBezTo>
                  <a:cubicBezTo>
                    <a:pt x="251" y="92"/>
                    <a:pt x="251" y="92"/>
                    <a:pt x="251" y="92"/>
                  </a:cubicBezTo>
                  <a:cubicBezTo>
                    <a:pt x="250" y="88"/>
                    <a:pt x="250" y="88"/>
                    <a:pt x="250" y="88"/>
                  </a:cubicBezTo>
                  <a:cubicBezTo>
                    <a:pt x="250" y="84"/>
                    <a:pt x="250" y="84"/>
                    <a:pt x="250" y="84"/>
                  </a:cubicBezTo>
                  <a:cubicBezTo>
                    <a:pt x="250" y="81"/>
                    <a:pt x="250" y="81"/>
                    <a:pt x="250" y="81"/>
                  </a:cubicBezTo>
                  <a:cubicBezTo>
                    <a:pt x="253" y="80"/>
                    <a:pt x="253" y="80"/>
                    <a:pt x="253" y="80"/>
                  </a:cubicBezTo>
                  <a:cubicBezTo>
                    <a:pt x="255" y="81"/>
                    <a:pt x="255" y="81"/>
                    <a:pt x="255" y="81"/>
                  </a:cubicBezTo>
                  <a:cubicBezTo>
                    <a:pt x="257" y="79"/>
                    <a:pt x="257" y="79"/>
                    <a:pt x="257" y="79"/>
                  </a:cubicBezTo>
                  <a:cubicBezTo>
                    <a:pt x="256" y="77"/>
                    <a:pt x="256" y="77"/>
                    <a:pt x="256" y="77"/>
                  </a:cubicBezTo>
                  <a:cubicBezTo>
                    <a:pt x="258" y="73"/>
                    <a:pt x="258" y="73"/>
                    <a:pt x="258" y="73"/>
                  </a:cubicBezTo>
                  <a:cubicBezTo>
                    <a:pt x="263" y="73"/>
                    <a:pt x="263" y="73"/>
                    <a:pt x="263" y="73"/>
                  </a:cubicBezTo>
                  <a:cubicBezTo>
                    <a:pt x="267" y="70"/>
                    <a:pt x="267" y="70"/>
                    <a:pt x="267" y="70"/>
                  </a:cubicBezTo>
                  <a:cubicBezTo>
                    <a:pt x="267" y="68"/>
                    <a:pt x="267" y="68"/>
                    <a:pt x="267" y="68"/>
                  </a:cubicBezTo>
                  <a:cubicBezTo>
                    <a:pt x="267" y="65"/>
                    <a:pt x="267" y="65"/>
                    <a:pt x="267" y="65"/>
                  </a:cubicBezTo>
                  <a:cubicBezTo>
                    <a:pt x="267" y="65"/>
                    <a:pt x="268" y="63"/>
                    <a:pt x="268" y="63"/>
                  </a:cubicBezTo>
                  <a:cubicBezTo>
                    <a:pt x="269" y="63"/>
                    <a:pt x="269" y="62"/>
                    <a:pt x="269" y="62"/>
                  </a:cubicBezTo>
                  <a:cubicBezTo>
                    <a:pt x="267" y="61"/>
                    <a:pt x="267" y="61"/>
                    <a:pt x="267" y="61"/>
                  </a:cubicBezTo>
                  <a:cubicBezTo>
                    <a:pt x="259" y="59"/>
                    <a:pt x="259" y="59"/>
                    <a:pt x="259" y="59"/>
                  </a:cubicBezTo>
                  <a:cubicBezTo>
                    <a:pt x="258" y="57"/>
                    <a:pt x="258" y="57"/>
                    <a:pt x="258" y="57"/>
                  </a:cubicBezTo>
                  <a:cubicBezTo>
                    <a:pt x="257" y="54"/>
                    <a:pt x="257" y="54"/>
                    <a:pt x="257" y="54"/>
                  </a:cubicBezTo>
                  <a:cubicBezTo>
                    <a:pt x="259" y="51"/>
                    <a:pt x="259" y="51"/>
                    <a:pt x="259" y="51"/>
                  </a:cubicBezTo>
                  <a:cubicBezTo>
                    <a:pt x="260" y="49"/>
                    <a:pt x="260" y="49"/>
                    <a:pt x="260" y="49"/>
                  </a:cubicBezTo>
                  <a:cubicBezTo>
                    <a:pt x="255" y="48"/>
                    <a:pt x="255" y="48"/>
                    <a:pt x="255" y="48"/>
                  </a:cubicBezTo>
                  <a:cubicBezTo>
                    <a:pt x="253" y="48"/>
                    <a:pt x="253" y="48"/>
                    <a:pt x="253" y="48"/>
                  </a:cubicBezTo>
                  <a:cubicBezTo>
                    <a:pt x="250" y="48"/>
                    <a:pt x="250" y="48"/>
                    <a:pt x="250" y="48"/>
                  </a:cubicBezTo>
                  <a:cubicBezTo>
                    <a:pt x="247" y="44"/>
                    <a:pt x="247" y="44"/>
                    <a:pt x="247" y="44"/>
                  </a:cubicBezTo>
                  <a:cubicBezTo>
                    <a:pt x="244" y="44"/>
                    <a:pt x="244" y="44"/>
                    <a:pt x="244" y="44"/>
                  </a:cubicBezTo>
                  <a:cubicBezTo>
                    <a:pt x="241" y="41"/>
                    <a:pt x="241" y="41"/>
                    <a:pt x="241" y="41"/>
                  </a:cubicBezTo>
                  <a:cubicBezTo>
                    <a:pt x="243" y="39"/>
                    <a:pt x="243" y="39"/>
                    <a:pt x="243" y="39"/>
                  </a:cubicBezTo>
                  <a:cubicBezTo>
                    <a:pt x="244" y="38"/>
                    <a:pt x="244" y="38"/>
                    <a:pt x="244" y="38"/>
                  </a:cubicBezTo>
                  <a:cubicBezTo>
                    <a:pt x="242" y="36"/>
                    <a:pt x="242" y="36"/>
                    <a:pt x="242" y="36"/>
                  </a:cubicBezTo>
                  <a:cubicBezTo>
                    <a:pt x="238" y="37"/>
                    <a:pt x="238" y="37"/>
                    <a:pt x="238" y="37"/>
                  </a:cubicBezTo>
                  <a:cubicBezTo>
                    <a:pt x="236" y="37"/>
                    <a:pt x="236" y="37"/>
                    <a:pt x="236" y="37"/>
                  </a:cubicBezTo>
                  <a:cubicBezTo>
                    <a:pt x="232" y="35"/>
                    <a:pt x="232" y="35"/>
                    <a:pt x="232" y="35"/>
                  </a:cubicBezTo>
                  <a:cubicBezTo>
                    <a:pt x="230" y="37"/>
                    <a:pt x="230" y="37"/>
                    <a:pt x="230" y="37"/>
                  </a:cubicBezTo>
                  <a:cubicBezTo>
                    <a:pt x="226" y="37"/>
                    <a:pt x="226" y="37"/>
                    <a:pt x="226" y="37"/>
                  </a:cubicBezTo>
                  <a:cubicBezTo>
                    <a:pt x="224" y="35"/>
                    <a:pt x="224" y="35"/>
                    <a:pt x="224" y="35"/>
                  </a:cubicBezTo>
                  <a:cubicBezTo>
                    <a:pt x="224" y="35"/>
                    <a:pt x="224" y="34"/>
                    <a:pt x="224" y="34"/>
                  </a:cubicBezTo>
                  <a:cubicBezTo>
                    <a:pt x="224" y="34"/>
                    <a:pt x="226" y="32"/>
                    <a:pt x="226" y="32"/>
                  </a:cubicBezTo>
                  <a:cubicBezTo>
                    <a:pt x="227" y="31"/>
                    <a:pt x="227" y="31"/>
                    <a:pt x="227" y="31"/>
                  </a:cubicBezTo>
                  <a:cubicBezTo>
                    <a:pt x="225" y="29"/>
                    <a:pt x="225" y="29"/>
                    <a:pt x="225" y="29"/>
                  </a:cubicBezTo>
                  <a:cubicBezTo>
                    <a:pt x="225" y="28"/>
                    <a:pt x="225" y="28"/>
                    <a:pt x="225" y="28"/>
                  </a:cubicBezTo>
                  <a:cubicBezTo>
                    <a:pt x="225" y="25"/>
                    <a:pt x="225" y="25"/>
                    <a:pt x="225" y="25"/>
                  </a:cubicBezTo>
                  <a:cubicBezTo>
                    <a:pt x="226" y="22"/>
                    <a:pt x="226" y="22"/>
                    <a:pt x="226" y="22"/>
                  </a:cubicBezTo>
                  <a:cubicBezTo>
                    <a:pt x="229" y="24"/>
                    <a:pt x="229" y="24"/>
                    <a:pt x="229" y="24"/>
                  </a:cubicBezTo>
                  <a:cubicBezTo>
                    <a:pt x="233" y="19"/>
                    <a:pt x="233" y="19"/>
                    <a:pt x="233" y="19"/>
                  </a:cubicBezTo>
                  <a:cubicBezTo>
                    <a:pt x="234" y="17"/>
                    <a:pt x="234" y="17"/>
                    <a:pt x="234" y="17"/>
                  </a:cubicBezTo>
                  <a:cubicBezTo>
                    <a:pt x="237" y="16"/>
                    <a:pt x="237" y="16"/>
                    <a:pt x="237" y="16"/>
                  </a:cubicBezTo>
                  <a:cubicBezTo>
                    <a:pt x="239" y="13"/>
                    <a:pt x="239" y="13"/>
                    <a:pt x="239" y="13"/>
                  </a:cubicBezTo>
                  <a:cubicBezTo>
                    <a:pt x="239" y="11"/>
                    <a:pt x="239" y="11"/>
                    <a:pt x="239" y="11"/>
                  </a:cubicBezTo>
                  <a:cubicBezTo>
                    <a:pt x="240" y="10"/>
                    <a:pt x="240" y="10"/>
                    <a:pt x="240" y="10"/>
                  </a:cubicBezTo>
                  <a:cubicBezTo>
                    <a:pt x="240" y="9"/>
                    <a:pt x="240" y="9"/>
                    <a:pt x="240" y="9"/>
                  </a:cubicBezTo>
                  <a:cubicBezTo>
                    <a:pt x="244" y="7"/>
                    <a:pt x="244" y="7"/>
                    <a:pt x="244" y="7"/>
                  </a:cubicBezTo>
                  <a:cubicBezTo>
                    <a:pt x="251" y="6"/>
                    <a:pt x="251" y="6"/>
                    <a:pt x="251" y="6"/>
                  </a:cubicBezTo>
                  <a:cubicBezTo>
                    <a:pt x="258" y="8"/>
                    <a:pt x="258" y="8"/>
                    <a:pt x="258" y="8"/>
                  </a:cubicBezTo>
                  <a:cubicBezTo>
                    <a:pt x="265" y="5"/>
                    <a:pt x="265" y="5"/>
                    <a:pt x="265" y="5"/>
                  </a:cubicBezTo>
                  <a:cubicBezTo>
                    <a:pt x="266" y="5"/>
                    <a:pt x="266" y="5"/>
                    <a:pt x="266" y="5"/>
                  </a:cubicBezTo>
                  <a:cubicBezTo>
                    <a:pt x="269" y="2"/>
                    <a:pt x="269" y="2"/>
                    <a:pt x="269" y="2"/>
                  </a:cubicBezTo>
                  <a:cubicBezTo>
                    <a:pt x="261" y="0"/>
                    <a:pt x="261" y="0"/>
                    <a:pt x="261" y="0"/>
                  </a:cubicBezTo>
                  <a:cubicBezTo>
                    <a:pt x="257" y="1"/>
                    <a:pt x="257" y="1"/>
                    <a:pt x="257" y="1"/>
                  </a:cubicBezTo>
                  <a:cubicBezTo>
                    <a:pt x="255" y="0"/>
                    <a:pt x="255" y="0"/>
                    <a:pt x="255" y="0"/>
                  </a:cubicBezTo>
                  <a:cubicBezTo>
                    <a:pt x="237" y="1"/>
                    <a:pt x="237" y="1"/>
                    <a:pt x="237" y="1"/>
                  </a:cubicBezTo>
                  <a:cubicBezTo>
                    <a:pt x="235" y="1"/>
                    <a:pt x="235" y="1"/>
                    <a:pt x="235" y="1"/>
                  </a:cubicBezTo>
                  <a:cubicBezTo>
                    <a:pt x="230" y="3"/>
                    <a:pt x="230" y="3"/>
                    <a:pt x="230" y="3"/>
                  </a:cubicBezTo>
                  <a:cubicBezTo>
                    <a:pt x="226" y="3"/>
                    <a:pt x="226" y="3"/>
                    <a:pt x="226" y="3"/>
                  </a:cubicBezTo>
                  <a:cubicBezTo>
                    <a:pt x="222" y="6"/>
                    <a:pt x="222" y="6"/>
                    <a:pt x="222" y="6"/>
                  </a:cubicBezTo>
                  <a:cubicBezTo>
                    <a:pt x="218" y="7"/>
                    <a:pt x="218" y="7"/>
                    <a:pt x="218" y="7"/>
                  </a:cubicBezTo>
                  <a:cubicBezTo>
                    <a:pt x="215" y="8"/>
                    <a:pt x="215" y="8"/>
                    <a:pt x="215" y="8"/>
                  </a:cubicBezTo>
                  <a:cubicBezTo>
                    <a:pt x="213" y="8"/>
                    <a:pt x="213" y="8"/>
                    <a:pt x="213" y="8"/>
                  </a:cubicBezTo>
                  <a:cubicBezTo>
                    <a:pt x="213" y="10"/>
                    <a:pt x="213" y="10"/>
                    <a:pt x="213" y="10"/>
                  </a:cubicBezTo>
                  <a:cubicBezTo>
                    <a:pt x="211" y="12"/>
                    <a:pt x="211" y="12"/>
                    <a:pt x="211" y="12"/>
                  </a:cubicBezTo>
                  <a:cubicBezTo>
                    <a:pt x="206" y="13"/>
                    <a:pt x="206" y="13"/>
                    <a:pt x="206" y="13"/>
                  </a:cubicBezTo>
                  <a:cubicBezTo>
                    <a:pt x="206" y="14"/>
                    <a:pt x="206" y="14"/>
                    <a:pt x="206" y="14"/>
                  </a:cubicBezTo>
                  <a:cubicBezTo>
                    <a:pt x="206" y="17"/>
                    <a:pt x="206" y="17"/>
                    <a:pt x="206" y="17"/>
                  </a:cubicBezTo>
                  <a:cubicBezTo>
                    <a:pt x="204" y="17"/>
                    <a:pt x="204" y="17"/>
                    <a:pt x="204" y="17"/>
                  </a:cubicBezTo>
                  <a:cubicBezTo>
                    <a:pt x="202" y="16"/>
                    <a:pt x="202" y="16"/>
                    <a:pt x="202" y="16"/>
                  </a:cubicBezTo>
                  <a:cubicBezTo>
                    <a:pt x="199" y="16"/>
                    <a:pt x="199" y="16"/>
                    <a:pt x="199" y="16"/>
                  </a:cubicBezTo>
                  <a:cubicBezTo>
                    <a:pt x="199" y="16"/>
                    <a:pt x="199" y="16"/>
                    <a:pt x="199" y="16"/>
                  </a:cubicBezTo>
                  <a:cubicBezTo>
                    <a:pt x="198" y="19"/>
                    <a:pt x="198" y="19"/>
                    <a:pt x="198" y="19"/>
                  </a:cubicBezTo>
                  <a:cubicBezTo>
                    <a:pt x="190" y="25"/>
                    <a:pt x="190" y="25"/>
                    <a:pt x="190" y="25"/>
                  </a:cubicBezTo>
                  <a:cubicBezTo>
                    <a:pt x="188" y="28"/>
                    <a:pt x="188" y="28"/>
                    <a:pt x="188" y="28"/>
                  </a:cubicBezTo>
                  <a:cubicBezTo>
                    <a:pt x="188" y="30"/>
                    <a:pt x="188" y="30"/>
                    <a:pt x="188" y="30"/>
                  </a:cubicBezTo>
                  <a:cubicBezTo>
                    <a:pt x="188" y="32"/>
                    <a:pt x="188" y="32"/>
                    <a:pt x="188" y="32"/>
                  </a:cubicBezTo>
                  <a:cubicBezTo>
                    <a:pt x="192" y="34"/>
                    <a:pt x="192" y="34"/>
                    <a:pt x="192" y="34"/>
                  </a:cubicBezTo>
                  <a:cubicBezTo>
                    <a:pt x="196" y="38"/>
                    <a:pt x="196" y="38"/>
                    <a:pt x="196" y="38"/>
                  </a:cubicBezTo>
                  <a:cubicBezTo>
                    <a:pt x="198" y="45"/>
                    <a:pt x="198" y="45"/>
                    <a:pt x="198" y="45"/>
                  </a:cubicBezTo>
                  <a:cubicBezTo>
                    <a:pt x="200" y="50"/>
                    <a:pt x="200" y="50"/>
                    <a:pt x="200" y="50"/>
                  </a:cubicBezTo>
                  <a:cubicBezTo>
                    <a:pt x="200" y="51"/>
                    <a:pt x="200" y="51"/>
                    <a:pt x="200" y="51"/>
                  </a:cubicBezTo>
                  <a:cubicBezTo>
                    <a:pt x="198" y="55"/>
                    <a:pt x="198" y="55"/>
                    <a:pt x="198" y="55"/>
                  </a:cubicBezTo>
                  <a:cubicBezTo>
                    <a:pt x="198" y="56"/>
                    <a:pt x="198" y="56"/>
                    <a:pt x="198" y="56"/>
                  </a:cubicBezTo>
                  <a:cubicBezTo>
                    <a:pt x="199" y="58"/>
                    <a:pt x="199" y="58"/>
                    <a:pt x="199" y="58"/>
                  </a:cubicBezTo>
                  <a:cubicBezTo>
                    <a:pt x="198" y="61"/>
                    <a:pt x="198" y="61"/>
                    <a:pt x="198" y="61"/>
                  </a:cubicBezTo>
                  <a:cubicBezTo>
                    <a:pt x="197" y="65"/>
                    <a:pt x="197" y="65"/>
                    <a:pt x="197" y="65"/>
                  </a:cubicBezTo>
                  <a:cubicBezTo>
                    <a:pt x="194" y="69"/>
                    <a:pt x="194" y="69"/>
                    <a:pt x="194" y="69"/>
                  </a:cubicBezTo>
                  <a:cubicBezTo>
                    <a:pt x="189" y="72"/>
                    <a:pt x="189" y="72"/>
                    <a:pt x="189" y="72"/>
                  </a:cubicBezTo>
                  <a:cubicBezTo>
                    <a:pt x="186" y="76"/>
                    <a:pt x="186" y="76"/>
                    <a:pt x="186" y="76"/>
                  </a:cubicBezTo>
                  <a:cubicBezTo>
                    <a:pt x="184" y="80"/>
                    <a:pt x="184" y="80"/>
                    <a:pt x="184" y="80"/>
                  </a:cubicBezTo>
                  <a:cubicBezTo>
                    <a:pt x="182" y="82"/>
                    <a:pt x="182" y="82"/>
                    <a:pt x="182" y="82"/>
                  </a:cubicBezTo>
                  <a:cubicBezTo>
                    <a:pt x="182" y="86"/>
                    <a:pt x="182" y="86"/>
                    <a:pt x="182" y="86"/>
                  </a:cubicBezTo>
                  <a:cubicBezTo>
                    <a:pt x="185" y="86"/>
                    <a:pt x="185" y="86"/>
                    <a:pt x="185" y="86"/>
                  </a:cubicBezTo>
                  <a:cubicBezTo>
                    <a:pt x="186" y="88"/>
                    <a:pt x="186" y="88"/>
                    <a:pt x="186" y="88"/>
                  </a:cubicBezTo>
                  <a:cubicBezTo>
                    <a:pt x="185" y="90"/>
                    <a:pt x="185" y="90"/>
                    <a:pt x="185" y="90"/>
                  </a:cubicBezTo>
                  <a:cubicBezTo>
                    <a:pt x="185" y="93"/>
                    <a:pt x="185" y="93"/>
                    <a:pt x="185" y="93"/>
                  </a:cubicBezTo>
                  <a:cubicBezTo>
                    <a:pt x="181" y="98"/>
                    <a:pt x="181" y="98"/>
                    <a:pt x="181" y="98"/>
                  </a:cubicBezTo>
                  <a:cubicBezTo>
                    <a:pt x="177" y="100"/>
                    <a:pt x="177" y="100"/>
                    <a:pt x="177" y="100"/>
                  </a:cubicBezTo>
                  <a:cubicBezTo>
                    <a:pt x="172" y="101"/>
                    <a:pt x="172" y="101"/>
                    <a:pt x="172" y="101"/>
                  </a:cubicBezTo>
                  <a:cubicBezTo>
                    <a:pt x="166" y="101"/>
                    <a:pt x="166" y="101"/>
                    <a:pt x="166" y="101"/>
                  </a:cubicBezTo>
                  <a:cubicBezTo>
                    <a:pt x="157" y="98"/>
                    <a:pt x="157" y="98"/>
                    <a:pt x="157" y="98"/>
                  </a:cubicBezTo>
                  <a:cubicBezTo>
                    <a:pt x="154" y="98"/>
                    <a:pt x="154" y="98"/>
                    <a:pt x="154" y="98"/>
                  </a:cubicBezTo>
                  <a:cubicBezTo>
                    <a:pt x="152" y="99"/>
                    <a:pt x="152" y="99"/>
                    <a:pt x="152" y="99"/>
                  </a:cubicBezTo>
                  <a:cubicBezTo>
                    <a:pt x="151" y="102"/>
                    <a:pt x="151" y="102"/>
                    <a:pt x="151" y="102"/>
                  </a:cubicBezTo>
                  <a:cubicBezTo>
                    <a:pt x="152" y="104"/>
                    <a:pt x="152" y="104"/>
                    <a:pt x="152" y="104"/>
                  </a:cubicBezTo>
                  <a:cubicBezTo>
                    <a:pt x="155" y="108"/>
                    <a:pt x="155" y="108"/>
                    <a:pt x="155" y="108"/>
                  </a:cubicBezTo>
                  <a:cubicBezTo>
                    <a:pt x="157" y="109"/>
                    <a:pt x="157" y="109"/>
                    <a:pt x="157" y="109"/>
                  </a:cubicBezTo>
                  <a:cubicBezTo>
                    <a:pt x="160" y="117"/>
                    <a:pt x="160" y="117"/>
                    <a:pt x="160" y="117"/>
                  </a:cubicBezTo>
                  <a:cubicBezTo>
                    <a:pt x="162" y="119"/>
                    <a:pt x="162" y="119"/>
                    <a:pt x="162" y="119"/>
                  </a:cubicBezTo>
                  <a:cubicBezTo>
                    <a:pt x="162" y="121"/>
                    <a:pt x="162" y="121"/>
                    <a:pt x="162" y="121"/>
                  </a:cubicBezTo>
                  <a:cubicBezTo>
                    <a:pt x="160" y="124"/>
                    <a:pt x="160" y="124"/>
                    <a:pt x="160" y="124"/>
                  </a:cubicBezTo>
                  <a:cubicBezTo>
                    <a:pt x="156" y="125"/>
                    <a:pt x="156" y="125"/>
                    <a:pt x="156" y="125"/>
                  </a:cubicBezTo>
                  <a:cubicBezTo>
                    <a:pt x="151" y="129"/>
                    <a:pt x="151" y="129"/>
                    <a:pt x="151" y="129"/>
                  </a:cubicBezTo>
                  <a:cubicBezTo>
                    <a:pt x="147" y="128"/>
                    <a:pt x="147" y="128"/>
                    <a:pt x="147" y="128"/>
                  </a:cubicBezTo>
                  <a:cubicBezTo>
                    <a:pt x="141" y="130"/>
                    <a:pt x="141" y="130"/>
                    <a:pt x="141" y="130"/>
                  </a:cubicBezTo>
                  <a:cubicBezTo>
                    <a:pt x="140" y="137"/>
                    <a:pt x="140" y="137"/>
                    <a:pt x="140" y="137"/>
                  </a:cubicBezTo>
                  <a:cubicBezTo>
                    <a:pt x="138" y="138"/>
                    <a:pt x="138" y="138"/>
                    <a:pt x="138" y="138"/>
                  </a:cubicBezTo>
                  <a:cubicBezTo>
                    <a:pt x="136" y="141"/>
                    <a:pt x="136" y="141"/>
                    <a:pt x="136" y="141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6"/>
                    <a:pt x="137" y="146"/>
                    <a:pt x="137" y="146"/>
                  </a:cubicBezTo>
                  <a:cubicBezTo>
                    <a:pt x="136" y="146"/>
                    <a:pt x="136" y="146"/>
                    <a:pt x="136" y="146"/>
                  </a:cubicBezTo>
                  <a:cubicBezTo>
                    <a:pt x="134" y="149"/>
                    <a:pt x="134" y="149"/>
                    <a:pt x="134" y="149"/>
                  </a:cubicBezTo>
                  <a:cubicBezTo>
                    <a:pt x="132" y="151"/>
                    <a:pt x="132" y="151"/>
                    <a:pt x="132" y="151"/>
                  </a:cubicBezTo>
                  <a:cubicBezTo>
                    <a:pt x="132" y="153"/>
                    <a:pt x="132" y="153"/>
                    <a:pt x="132" y="153"/>
                  </a:cubicBezTo>
                  <a:cubicBezTo>
                    <a:pt x="132" y="162"/>
                    <a:pt x="132" y="162"/>
                    <a:pt x="132" y="162"/>
                  </a:cubicBezTo>
                  <a:cubicBezTo>
                    <a:pt x="134" y="168"/>
                    <a:pt x="134" y="168"/>
                    <a:pt x="134" y="168"/>
                  </a:cubicBezTo>
                  <a:cubicBezTo>
                    <a:pt x="133" y="170"/>
                    <a:pt x="133" y="170"/>
                    <a:pt x="133" y="170"/>
                  </a:cubicBezTo>
                  <a:cubicBezTo>
                    <a:pt x="123" y="180"/>
                    <a:pt x="123" y="180"/>
                    <a:pt x="123" y="180"/>
                  </a:cubicBezTo>
                  <a:cubicBezTo>
                    <a:pt x="122" y="180"/>
                    <a:pt x="122" y="180"/>
                    <a:pt x="122" y="180"/>
                  </a:cubicBezTo>
                  <a:cubicBezTo>
                    <a:pt x="119" y="179"/>
                    <a:pt x="119" y="179"/>
                    <a:pt x="119" y="179"/>
                  </a:cubicBezTo>
                  <a:cubicBezTo>
                    <a:pt x="118" y="177"/>
                    <a:pt x="118" y="177"/>
                    <a:pt x="118" y="177"/>
                  </a:cubicBezTo>
                  <a:cubicBezTo>
                    <a:pt x="117" y="175"/>
                    <a:pt x="117" y="175"/>
                    <a:pt x="117" y="175"/>
                  </a:cubicBezTo>
                  <a:cubicBezTo>
                    <a:pt x="113" y="173"/>
                    <a:pt x="113" y="173"/>
                    <a:pt x="113" y="173"/>
                  </a:cubicBezTo>
                  <a:cubicBezTo>
                    <a:pt x="111" y="173"/>
                    <a:pt x="111" y="173"/>
                    <a:pt x="111" y="173"/>
                  </a:cubicBezTo>
                  <a:cubicBezTo>
                    <a:pt x="110" y="174"/>
                    <a:pt x="110" y="174"/>
                    <a:pt x="110" y="174"/>
                  </a:cubicBezTo>
                  <a:cubicBezTo>
                    <a:pt x="112" y="175"/>
                    <a:pt x="112" y="175"/>
                    <a:pt x="112" y="175"/>
                  </a:cubicBezTo>
                  <a:cubicBezTo>
                    <a:pt x="112" y="177"/>
                    <a:pt x="112" y="177"/>
                    <a:pt x="112" y="177"/>
                  </a:cubicBezTo>
                  <a:cubicBezTo>
                    <a:pt x="104" y="174"/>
                    <a:pt x="104" y="174"/>
                    <a:pt x="104" y="174"/>
                  </a:cubicBezTo>
                  <a:cubicBezTo>
                    <a:pt x="101" y="174"/>
                    <a:pt x="101" y="174"/>
                    <a:pt x="101" y="174"/>
                  </a:cubicBezTo>
                  <a:cubicBezTo>
                    <a:pt x="98" y="175"/>
                    <a:pt x="98" y="175"/>
                    <a:pt x="98" y="175"/>
                  </a:cubicBezTo>
                  <a:cubicBezTo>
                    <a:pt x="97" y="178"/>
                    <a:pt x="97" y="178"/>
                    <a:pt x="97" y="178"/>
                  </a:cubicBezTo>
                  <a:cubicBezTo>
                    <a:pt x="88" y="182"/>
                    <a:pt x="88" y="182"/>
                    <a:pt x="88" y="182"/>
                  </a:cubicBezTo>
                  <a:cubicBezTo>
                    <a:pt x="86" y="184"/>
                    <a:pt x="86" y="184"/>
                    <a:pt x="86" y="184"/>
                  </a:cubicBezTo>
                  <a:cubicBezTo>
                    <a:pt x="87" y="185"/>
                    <a:pt x="87" y="185"/>
                    <a:pt x="87" y="185"/>
                  </a:cubicBezTo>
                  <a:cubicBezTo>
                    <a:pt x="91" y="186"/>
                    <a:pt x="91" y="186"/>
                    <a:pt x="91" y="186"/>
                  </a:cubicBezTo>
                  <a:cubicBezTo>
                    <a:pt x="91" y="188"/>
                    <a:pt x="91" y="188"/>
                    <a:pt x="91" y="188"/>
                  </a:cubicBezTo>
                  <a:cubicBezTo>
                    <a:pt x="90" y="189"/>
                    <a:pt x="90" y="189"/>
                    <a:pt x="90" y="189"/>
                  </a:cubicBezTo>
                  <a:cubicBezTo>
                    <a:pt x="85" y="189"/>
                    <a:pt x="85" y="189"/>
                    <a:pt x="85" y="189"/>
                  </a:cubicBezTo>
                  <a:cubicBezTo>
                    <a:pt x="80" y="191"/>
                    <a:pt x="80" y="191"/>
                    <a:pt x="80" y="191"/>
                  </a:cubicBezTo>
                  <a:cubicBezTo>
                    <a:pt x="75" y="192"/>
                    <a:pt x="75" y="192"/>
                    <a:pt x="75" y="192"/>
                  </a:cubicBezTo>
                  <a:cubicBezTo>
                    <a:pt x="69" y="191"/>
                    <a:pt x="69" y="191"/>
                    <a:pt x="69" y="191"/>
                  </a:cubicBezTo>
                  <a:cubicBezTo>
                    <a:pt x="69" y="189"/>
                    <a:pt x="69" y="189"/>
                    <a:pt x="69" y="189"/>
                  </a:cubicBezTo>
                  <a:cubicBezTo>
                    <a:pt x="66" y="188"/>
                    <a:pt x="66" y="188"/>
                    <a:pt x="66" y="188"/>
                  </a:cubicBezTo>
                  <a:cubicBezTo>
                    <a:pt x="63" y="190"/>
                    <a:pt x="63" y="190"/>
                    <a:pt x="63" y="190"/>
                  </a:cubicBezTo>
                  <a:cubicBezTo>
                    <a:pt x="60" y="196"/>
                    <a:pt x="60" y="196"/>
                    <a:pt x="60" y="196"/>
                  </a:cubicBezTo>
                  <a:cubicBezTo>
                    <a:pt x="54" y="200"/>
                    <a:pt x="54" y="200"/>
                    <a:pt x="54" y="200"/>
                  </a:cubicBezTo>
                  <a:cubicBezTo>
                    <a:pt x="52" y="203"/>
                    <a:pt x="52" y="203"/>
                    <a:pt x="52" y="203"/>
                  </a:cubicBezTo>
                  <a:cubicBezTo>
                    <a:pt x="50" y="211"/>
                    <a:pt x="50" y="211"/>
                    <a:pt x="50" y="211"/>
                  </a:cubicBezTo>
                  <a:cubicBezTo>
                    <a:pt x="51" y="217"/>
                    <a:pt x="51" y="217"/>
                    <a:pt x="51" y="217"/>
                  </a:cubicBezTo>
                  <a:cubicBezTo>
                    <a:pt x="49" y="227"/>
                    <a:pt x="49" y="227"/>
                    <a:pt x="49" y="227"/>
                  </a:cubicBezTo>
                  <a:cubicBezTo>
                    <a:pt x="49" y="229"/>
                    <a:pt x="49" y="229"/>
                    <a:pt x="49" y="229"/>
                  </a:cubicBezTo>
                  <a:cubicBezTo>
                    <a:pt x="51" y="231"/>
                    <a:pt x="51" y="231"/>
                    <a:pt x="51" y="231"/>
                  </a:cubicBezTo>
                  <a:cubicBezTo>
                    <a:pt x="51" y="234"/>
                    <a:pt x="51" y="234"/>
                    <a:pt x="51" y="234"/>
                  </a:cubicBezTo>
                  <a:cubicBezTo>
                    <a:pt x="47" y="237"/>
                    <a:pt x="47" y="237"/>
                    <a:pt x="47" y="237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24" y="244"/>
                    <a:pt x="24" y="244"/>
                    <a:pt x="24" y="244"/>
                  </a:cubicBezTo>
                  <a:cubicBezTo>
                    <a:pt x="15" y="246"/>
                    <a:pt x="15" y="246"/>
                    <a:pt x="15" y="246"/>
                  </a:cubicBezTo>
                  <a:cubicBezTo>
                    <a:pt x="0" y="246"/>
                    <a:pt x="0" y="246"/>
                    <a:pt x="0" y="246"/>
                  </a:cubicBezTo>
                  <a:lnTo>
                    <a:pt x="0" y="254"/>
                  </a:lnTo>
                  <a:close/>
                </a:path>
              </a:pathLst>
            </a:custGeom>
            <a:grpFill/>
            <a:ln w="6350" cap="flat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 Light" panose="020F0302020204030204" pitchFamily="34" charset="0"/>
                <a:sym typeface="Calibri Light" panose="020F0302020204030204" pitchFamily="34" charset="0"/>
              </a:endParaRPr>
            </a:p>
          </p:txBody>
        </p:sp>
        <p:sp>
          <p:nvSpPr>
            <p:cNvPr id="170" name="Freeform 247">
              <a:extLst>
                <a:ext uri="{FF2B5EF4-FFF2-40B4-BE49-F238E27FC236}">
                  <a16:creationId xmlns:a16="http://schemas.microsoft.com/office/drawing/2014/main" id="{C307420E-D944-3A4E-B854-7E9EA64DFD09}"/>
                </a:ext>
              </a:extLst>
            </p:cNvPr>
            <p:cNvSpPr>
              <a:spLocks/>
            </p:cNvSpPr>
            <p:nvPr/>
          </p:nvSpPr>
          <p:spPr bwMode="gray">
            <a:xfrm>
              <a:off x="1977966" y="2100364"/>
              <a:ext cx="458674" cy="479307"/>
            </a:xfrm>
            <a:custGeom>
              <a:avLst/>
              <a:gdLst>
                <a:gd name="T0" fmla="*/ 2 w 578"/>
                <a:gd name="T1" fmla="*/ 138 h 604"/>
                <a:gd name="T2" fmla="*/ 12 w 578"/>
                <a:gd name="T3" fmla="*/ 98 h 604"/>
                <a:gd name="T4" fmla="*/ 32 w 578"/>
                <a:gd name="T5" fmla="*/ 84 h 604"/>
                <a:gd name="T6" fmla="*/ 58 w 578"/>
                <a:gd name="T7" fmla="*/ 78 h 604"/>
                <a:gd name="T8" fmla="*/ 72 w 578"/>
                <a:gd name="T9" fmla="*/ 66 h 604"/>
                <a:gd name="T10" fmla="*/ 140 w 578"/>
                <a:gd name="T11" fmla="*/ 76 h 604"/>
                <a:gd name="T12" fmla="*/ 178 w 578"/>
                <a:gd name="T13" fmla="*/ 84 h 604"/>
                <a:gd name="T14" fmla="*/ 212 w 578"/>
                <a:gd name="T15" fmla="*/ 100 h 604"/>
                <a:gd name="T16" fmla="*/ 236 w 578"/>
                <a:gd name="T17" fmla="*/ 88 h 604"/>
                <a:gd name="T18" fmla="*/ 254 w 578"/>
                <a:gd name="T19" fmla="*/ 88 h 604"/>
                <a:gd name="T20" fmla="*/ 274 w 578"/>
                <a:gd name="T21" fmla="*/ 84 h 604"/>
                <a:gd name="T22" fmla="*/ 284 w 578"/>
                <a:gd name="T23" fmla="*/ 60 h 604"/>
                <a:gd name="T24" fmla="*/ 312 w 578"/>
                <a:gd name="T25" fmla="*/ 66 h 604"/>
                <a:gd name="T26" fmla="*/ 316 w 578"/>
                <a:gd name="T27" fmla="*/ 46 h 604"/>
                <a:gd name="T28" fmla="*/ 342 w 578"/>
                <a:gd name="T29" fmla="*/ 10 h 604"/>
                <a:gd name="T30" fmla="*/ 358 w 578"/>
                <a:gd name="T31" fmla="*/ 0 h 604"/>
                <a:gd name="T32" fmla="*/ 376 w 578"/>
                <a:gd name="T33" fmla="*/ 28 h 604"/>
                <a:gd name="T34" fmla="*/ 388 w 578"/>
                <a:gd name="T35" fmla="*/ 38 h 604"/>
                <a:gd name="T36" fmla="*/ 390 w 578"/>
                <a:gd name="T37" fmla="*/ 48 h 604"/>
                <a:gd name="T38" fmla="*/ 388 w 578"/>
                <a:gd name="T39" fmla="*/ 74 h 604"/>
                <a:gd name="T40" fmla="*/ 394 w 578"/>
                <a:gd name="T41" fmla="*/ 114 h 604"/>
                <a:gd name="T42" fmla="*/ 410 w 578"/>
                <a:gd name="T43" fmla="*/ 126 h 604"/>
                <a:gd name="T44" fmla="*/ 460 w 578"/>
                <a:gd name="T45" fmla="*/ 100 h 604"/>
                <a:gd name="T46" fmla="*/ 478 w 578"/>
                <a:gd name="T47" fmla="*/ 86 h 604"/>
                <a:gd name="T48" fmla="*/ 506 w 578"/>
                <a:gd name="T49" fmla="*/ 72 h 604"/>
                <a:gd name="T50" fmla="*/ 518 w 578"/>
                <a:gd name="T51" fmla="*/ 84 h 604"/>
                <a:gd name="T52" fmla="*/ 532 w 578"/>
                <a:gd name="T53" fmla="*/ 82 h 604"/>
                <a:gd name="T54" fmla="*/ 564 w 578"/>
                <a:gd name="T55" fmla="*/ 76 h 604"/>
                <a:gd name="T56" fmla="*/ 578 w 578"/>
                <a:gd name="T57" fmla="*/ 86 h 604"/>
                <a:gd name="T58" fmla="*/ 568 w 578"/>
                <a:gd name="T59" fmla="*/ 84 h 604"/>
                <a:gd name="T60" fmla="*/ 564 w 578"/>
                <a:gd name="T61" fmla="*/ 98 h 604"/>
                <a:gd name="T62" fmla="*/ 550 w 578"/>
                <a:gd name="T63" fmla="*/ 110 h 604"/>
                <a:gd name="T64" fmla="*/ 522 w 578"/>
                <a:gd name="T65" fmla="*/ 110 h 604"/>
                <a:gd name="T66" fmla="*/ 470 w 578"/>
                <a:gd name="T67" fmla="*/ 112 h 604"/>
                <a:gd name="T68" fmla="*/ 436 w 578"/>
                <a:gd name="T69" fmla="*/ 124 h 604"/>
                <a:gd name="T70" fmla="*/ 422 w 578"/>
                <a:gd name="T71" fmla="*/ 134 h 604"/>
                <a:gd name="T72" fmla="*/ 408 w 578"/>
                <a:gd name="T73" fmla="*/ 144 h 604"/>
                <a:gd name="T74" fmla="*/ 396 w 578"/>
                <a:gd name="T75" fmla="*/ 148 h 604"/>
                <a:gd name="T76" fmla="*/ 376 w 578"/>
                <a:gd name="T77" fmla="*/ 174 h 604"/>
                <a:gd name="T78" fmla="*/ 400 w 578"/>
                <a:gd name="T79" fmla="*/ 210 h 604"/>
                <a:gd name="T80" fmla="*/ 398 w 578"/>
                <a:gd name="T81" fmla="*/ 226 h 604"/>
                <a:gd name="T82" fmla="*/ 378 w 578"/>
                <a:gd name="T83" fmla="*/ 254 h 604"/>
                <a:gd name="T84" fmla="*/ 364 w 578"/>
                <a:gd name="T85" fmla="*/ 282 h 604"/>
                <a:gd name="T86" fmla="*/ 370 w 578"/>
                <a:gd name="T87" fmla="*/ 296 h 604"/>
                <a:gd name="T88" fmla="*/ 332 w 578"/>
                <a:gd name="T89" fmla="*/ 312 h 604"/>
                <a:gd name="T90" fmla="*/ 302 w 578"/>
                <a:gd name="T91" fmla="*/ 314 h 604"/>
                <a:gd name="T92" fmla="*/ 320 w 578"/>
                <a:gd name="T93" fmla="*/ 344 h 604"/>
                <a:gd name="T94" fmla="*/ 312 w 578"/>
                <a:gd name="T95" fmla="*/ 360 h 604"/>
                <a:gd name="T96" fmla="*/ 280 w 578"/>
                <a:gd name="T97" fmla="*/ 384 h 604"/>
                <a:gd name="T98" fmla="*/ 274 w 578"/>
                <a:gd name="T99" fmla="*/ 402 h 604"/>
                <a:gd name="T100" fmla="*/ 264 w 578"/>
                <a:gd name="T101" fmla="*/ 416 h 604"/>
                <a:gd name="T102" fmla="*/ 246 w 578"/>
                <a:gd name="T103" fmla="*/ 470 h 604"/>
                <a:gd name="T104" fmla="*/ 234 w 578"/>
                <a:gd name="T105" fmla="*/ 460 h 604"/>
                <a:gd name="T106" fmla="*/ 224 w 578"/>
                <a:gd name="T107" fmla="*/ 460 h 604"/>
                <a:gd name="T108" fmla="*/ 196 w 578"/>
                <a:gd name="T109" fmla="*/ 460 h 604"/>
                <a:gd name="T110" fmla="*/ 174 w 578"/>
                <a:gd name="T111" fmla="*/ 480 h 604"/>
                <a:gd name="T112" fmla="*/ 170 w 578"/>
                <a:gd name="T113" fmla="*/ 488 h 604"/>
                <a:gd name="T114" fmla="*/ 138 w 578"/>
                <a:gd name="T115" fmla="*/ 488 h 604"/>
                <a:gd name="T116" fmla="*/ 108 w 578"/>
                <a:gd name="T117" fmla="*/ 510 h 604"/>
                <a:gd name="T118" fmla="*/ 98 w 578"/>
                <a:gd name="T119" fmla="*/ 564 h 604"/>
                <a:gd name="T120" fmla="*/ 92 w 578"/>
                <a:gd name="T121" fmla="*/ 584 h 604"/>
                <a:gd name="T122" fmla="*/ 0 w 578"/>
                <a:gd name="T123" fmla="*/ 604 h 6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578" h="604">
                  <a:moveTo>
                    <a:pt x="0" y="154"/>
                  </a:moveTo>
                  <a:lnTo>
                    <a:pt x="0" y="148"/>
                  </a:lnTo>
                  <a:lnTo>
                    <a:pt x="2" y="144"/>
                  </a:lnTo>
                  <a:lnTo>
                    <a:pt x="2" y="138"/>
                  </a:lnTo>
                  <a:lnTo>
                    <a:pt x="4" y="124"/>
                  </a:lnTo>
                  <a:lnTo>
                    <a:pt x="6" y="122"/>
                  </a:lnTo>
                  <a:lnTo>
                    <a:pt x="12" y="104"/>
                  </a:lnTo>
                  <a:lnTo>
                    <a:pt x="12" y="98"/>
                  </a:lnTo>
                  <a:lnTo>
                    <a:pt x="14" y="94"/>
                  </a:lnTo>
                  <a:lnTo>
                    <a:pt x="18" y="92"/>
                  </a:lnTo>
                  <a:lnTo>
                    <a:pt x="22" y="84"/>
                  </a:lnTo>
                  <a:lnTo>
                    <a:pt x="32" y="84"/>
                  </a:lnTo>
                  <a:lnTo>
                    <a:pt x="38" y="86"/>
                  </a:lnTo>
                  <a:lnTo>
                    <a:pt x="54" y="84"/>
                  </a:lnTo>
                  <a:lnTo>
                    <a:pt x="56" y="84"/>
                  </a:lnTo>
                  <a:lnTo>
                    <a:pt x="58" y="78"/>
                  </a:lnTo>
                  <a:lnTo>
                    <a:pt x="58" y="70"/>
                  </a:lnTo>
                  <a:lnTo>
                    <a:pt x="62" y="66"/>
                  </a:lnTo>
                  <a:lnTo>
                    <a:pt x="66" y="66"/>
                  </a:lnTo>
                  <a:lnTo>
                    <a:pt x="72" y="66"/>
                  </a:lnTo>
                  <a:lnTo>
                    <a:pt x="86" y="74"/>
                  </a:lnTo>
                  <a:lnTo>
                    <a:pt x="96" y="78"/>
                  </a:lnTo>
                  <a:lnTo>
                    <a:pt x="112" y="78"/>
                  </a:lnTo>
                  <a:lnTo>
                    <a:pt x="140" y="76"/>
                  </a:lnTo>
                  <a:lnTo>
                    <a:pt x="148" y="80"/>
                  </a:lnTo>
                  <a:lnTo>
                    <a:pt x="154" y="86"/>
                  </a:lnTo>
                  <a:lnTo>
                    <a:pt x="164" y="82"/>
                  </a:lnTo>
                  <a:lnTo>
                    <a:pt x="178" y="84"/>
                  </a:lnTo>
                  <a:lnTo>
                    <a:pt x="184" y="88"/>
                  </a:lnTo>
                  <a:lnTo>
                    <a:pt x="196" y="104"/>
                  </a:lnTo>
                  <a:lnTo>
                    <a:pt x="204" y="100"/>
                  </a:lnTo>
                  <a:lnTo>
                    <a:pt x="212" y="100"/>
                  </a:lnTo>
                  <a:lnTo>
                    <a:pt x="212" y="96"/>
                  </a:lnTo>
                  <a:lnTo>
                    <a:pt x="226" y="88"/>
                  </a:lnTo>
                  <a:lnTo>
                    <a:pt x="232" y="88"/>
                  </a:lnTo>
                  <a:lnTo>
                    <a:pt x="236" y="88"/>
                  </a:lnTo>
                  <a:lnTo>
                    <a:pt x="240" y="86"/>
                  </a:lnTo>
                  <a:lnTo>
                    <a:pt x="246" y="82"/>
                  </a:lnTo>
                  <a:lnTo>
                    <a:pt x="250" y="84"/>
                  </a:lnTo>
                  <a:lnTo>
                    <a:pt x="254" y="88"/>
                  </a:lnTo>
                  <a:lnTo>
                    <a:pt x="268" y="94"/>
                  </a:lnTo>
                  <a:lnTo>
                    <a:pt x="272" y="90"/>
                  </a:lnTo>
                  <a:lnTo>
                    <a:pt x="274" y="88"/>
                  </a:lnTo>
                  <a:lnTo>
                    <a:pt x="274" y="84"/>
                  </a:lnTo>
                  <a:lnTo>
                    <a:pt x="270" y="80"/>
                  </a:lnTo>
                  <a:lnTo>
                    <a:pt x="270" y="72"/>
                  </a:lnTo>
                  <a:lnTo>
                    <a:pt x="280" y="60"/>
                  </a:lnTo>
                  <a:lnTo>
                    <a:pt x="284" y="60"/>
                  </a:lnTo>
                  <a:lnTo>
                    <a:pt x="290" y="62"/>
                  </a:lnTo>
                  <a:lnTo>
                    <a:pt x="298" y="60"/>
                  </a:lnTo>
                  <a:lnTo>
                    <a:pt x="308" y="66"/>
                  </a:lnTo>
                  <a:lnTo>
                    <a:pt x="312" y="66"/>
                  </a:lnTo>
                  <a:lnTo>
                    <a:pt x="314" y="64"/>
                  </a:lnTo>
                  <a:lnTo>
                    <a:pt x="322" y="56"/>
                  </a:lnTo>
                  <a:lnTo>
                    <a:pt x="322" y="52"/>
                  </a:lnTo>
                  <a:lnTo>
                    <a:pt x="316" y="46"/>
                  </a:lnTo>
                  <a:lnTo>
                    <a:pt x="316" y="40"/>
                  </a:lnTo>
                  <a:lnTo>
                    <a:pt x="328" y="26"/>
                  </a:lnTo>
                  <a:lnTo>
                    <a:pt x="338" y="10"/>
                  </a:lnTo>
                  <a:lnTo>
                    <a:pt x="342" y="10"/>
                  </a:lnTo>
                  <a:lnTo>
                    <a:pt x="344" y="2"/>
                  </a:lnTo>
                  <a:lnTo>
                    <a:pt x="346" y="2"/>
                  </a:lnTo>
                  <a:lnTo>
                    <a:pt x="352" y="2"/>
                  </a:lnTo>
                  <a:lnTo>
                    <a:pt x="358" y="0"/>
                  </a:lnTo>
                  <a:lnTo>
                    <a:pt x="368" y="2"/>
                  </a:lnTo>
                  <a:lnTo>
                    <a:pt x="380" y="14"/>
                  </a:lnTo>
                  <a:lnTo>
                    <a:pt x="380" y="20"/>
                  </a:lnTo>
                  <a:lnTo>
                    <a:pt x="376" y="28"/>
                  </a:lnTo>
                  <a:lnTo>
                    <a:pt x="376" y="34"/>
                  </a:lnTo>
                  <a:lnTo>
                    <a:pt x="378" y="36"/>
                  </a:lnTo>
                  <a:lnTo>
                    <a:pt x="382" y="38"/>
                  </a:lnTo>
                  <a:lnTo>
                    <a:pt x="388" y="38"/>
                  </a:lnTo>
                  <a:lnTo>
                    <a:pt x="392" y="38"/>
                  </a:lnTo>
                  <a:lnTo>
                    <a:pt x="392" y="40"/>
                  </a:lnTo>
                  <a:lnTo>
                    <a:pt x="394" y="44"/>
                  </a:lnTo>
                  <a:lnTo>
                    <a:pt x="390" y="48"/>
                  </a:lnTo>
                  <a:lnTo>
                    <a:pt x="390" y="52"/>
                  </a:lnTo>
                  <a:lnTo>
                    <a:pt x="390" y="62"/>
                  </a:lnTo>
                  <a:lnTo>
                    <a:pt x="390" y="68"/>
                  </a:lnTo>
                  <a:lnTo>
                    <a:pt x="388" y="74"/>
                  </a:lnTo>
                  <a:lnTo>
                    <a:pt x="388" y="84"/>
                  </a:lnTo>
                  <a:lnTo>
                    <a:pt x="384" y="94"/>
                  </a:lnTo>
                  <a:lnTo>
                    <a:pt x="388" y="102"/>
                  </a:lnTo>
                  <a:lnTo>
                    <a:pt x="394" y="114"/>
                  </a:lnTo>
                  <a:lnTo>
                    <a:pt x="398" y="124"/>
                  </a:lnTo>
                  <a:lnTo>
                    <a:pt x="400" y="126"/>
                  </a:lnTo>
                  <a:lnTo>
                    <a:pt x="404" y="128"/>
                  </a:lnTo>
                  <a:lnTo>
                    <a:pt x="410" y="126"/>
                  </a:lnTo>
                  <a:lnTo>
                    <a:pt x="422" y="116"/>
                  </a:lnTo>
                  <a:lnTo>
                    <a:pt x="436" y="106"/>
                  </a:lnTo>
                  <a:lnTo>
                    <a:pt x="458" y="102"/>
                  </a:lnTo>
                  <a:lnTo>
                    <a:pt x="460" y="100"/>
                  </a:lnTo>
                  <a:lnTo>
                    <a:pt x="464" y="94"/>
                  </a:lnTo>
                  <a:lnTo>
                    <a:pt x="472" y="88"/>
                  </a:lnTo>
                  <a:lnTo>
                    <a:pt x="474" y="86"/>
                  </a:lnTo>
                  <a:lnTo>
                    <a:pt x="478" y="86"/>
                  </a:lnTo>
                  <a:lnTo>
                    <a:pt x="488" y="78"/>
                  </a:lnTo>
                  <a:lnTo>
                    <a:pt x="492" y="76"/>
                  </a:lnTo>
                  <a:lnTo>
                    <a:pt x="500" y="72"/>
                  </a:lnTo>
                  <a:lnTo>
                    <a:pt x="506" y="72"/>
                  </a:lnTo>
                  <a:lnTo>
                    <a:pt x="510" y="74"/>
                  </a:lnTo>
                  <a:lnTo>
                    <a:pt x="512" y="74"/>
                  </a:lnTo>
                  <a:lnTo>
                    <a:pt x="516" y="74"/>
                  </a:lnTo>
                  <a:lnTo>
                    <a:pt x="518" y="84"/>
                  </a:lnTo>
                  <a:lnTo>
                    <a:pt x="520" y="88"/>
                  </a:lnTo>
                  <a:lnTo>
                    <a:pt x="524" y="88"/>
                  </a:lnTo>
                  <a:lnTo>
                    <a:pt x="530" y="82"/>
                  </a:lnTo>
                  <a:lnTo>
                    <a:pt x="532" y="82"/>
                  </a:lnTo>
                  <a:lnTo>
                    <a:pt x="534" y="82"/>
                  </a:lnTo>
                  <a:lnTo>
                    <a:pt x="546" y="78"/>
                  </a:lnTo>
                  <a:lnTo>
                    <a:pt x="556" y="76"/>
                  </a:lnTo>
                  <a:lnTo>
                    <a:pt x="564" y="76"/>
                  </a:lnTo>
                  <a:lnTo>
                    <a:pt x="568" y="78"/>
                  </a:lnTo>
                  <a:lnTo>
                    <a:pt x="576" y="78"/>
                  </a:lnTo>
                  <a:lnTo>
                    <a:pt x="578" y="82"/>
                  </a:lnTo>
                  <a:lnTo>
                    <a:pt x="578" y="86"/>
                  </a:lnTo>
                  <a:lnTo>
                    <a:pt x="574" y="86"/>
                  </a:lnTo>
                  <a:lnTo>
                    <a:pt x="576" y="86"/>
                  </a:lnTo>
                  <a:lnTo>
                    <a:pt x="574" y="86"/>
                  </a:lnTo>
                  <a:lnTo>
                    <a:pt x="568" y="84"/>
                  </a:lnTo>
                  <a:lnTo>
                    <a:pt x="564" y="84"/>
                  </a:lnTo>
                  <a:lnTo>
                    <a:pt x="556" y="94"/>
                  </a:lnTo>
                  <a:lnTo>
                    <a:pt x="558" y="96"/>
                  </a:lnTo>
                  <a:lnTo>
                    <a:pt x="564" y="98"/>
                  </a:lnTo>
                  <a:lnTo>
                    <a:pt x="566" y="104"/>
                  </a:lnTo>
                  <a:lnTo>
                    <a:pt x="566" y="108"/>
                  </a:lnTo>
                  <a:lnTo>
                    <a:pt x="556" y="106"/>
                  </a:lnTo>
                  <a:lnTo>
                    <a:pt x="550" y="110"/>
                  </a:lnTo>
                  <a:lnTo>
                    <a:pt x="548" y="110"/>
                  </a:lnTo>
                  <a:lnTo>
                    <a:pt x="540" y="114"/>
                  </a:lnTo>
                  <a:lnTo>
                    <a:pt x="536" y="114"/>
                  </a:lnTo>
                  <a:lnTo>
                    <a:pt x="522" y="110"/>
                  </a:lnTo>
                  <a:lnTo>
                    <a:pt x="514" y="112"/>
                  </a:lnTo>
                  <a:lnTo>
                    <a:pt x="510" y="110"/>
                  </a:lnTo>
                  <a:lnTo>
                    <a:pt x="474" y="112"/>
                  </a:lnTo>
                  <a:lnTo>
                    <a:pt x="470" y="112"/>
                  </a:lnTo>
                  <a:lnTo>
                    <a:pt x="460" y="116"/>
                  </a:lnTo>
                  <a:lnTo>
                    <a:pt x="452" y="116"/>
                  </a:lnTo>
                  <a:lnTo>
                    <a:pt x="444" y="122"/>
                  </a:lnTo>
                  <a:lnTo>
                    <a:pt x="436" y="124"/>
                  </a:lnTo>
                  <a:lnTo>
                    <a:pt x="430" y="126"/>
                  </a:lnTo>
                  <a:lnTo>
                    <a:pt x="426" y="126"/>
                  </a:lnTo>
                  <a:lnTo>
                    <a:pt x="426" y="130"/>
                  </a:lnTo>
                  <a:lnTo>
                    <a:pt x="422" y="134"/>
                  </a:lnTo>
                  <a:lnTo>
                    <a:pt x="412" y="136"/>
                  </a:lnTo>
                  <a:lnTo>
                    <a:pt x="412" y="138"/>
                  </a:lnTo>
                  <a:lnTo>
                    <a:pt x="412" y="144"/>
                  </a:lnTo>
                  <a:lnTo>
                    <a:pt x="408" y="144"/>
                  </a:lnTo>
                  <a:lnTo>
                    <a:pt x="404" y="142"/>
                  </a:lnTo>
                  <a:lnTo>
                    <a:pt x="398" y="142"/>
                  </a:lnTo>
                  <a:lnTo>
                    <a:pt x="398" y="142"/>
                  </a:lnTo>
                  <a:lnTo>
                    <a:pt x="396" y="148"/>
                  </a:lnTo>
                  <a:lnTo>
                    <a:pt x="380" y="160"/>
                  </a:lnTo>
                  <a:lnTo>
                    <a:pt x="376" y="166"/>
                  </a:lnTo>
                  <a:lnTo>
                    <a:pt x="376" y="170"/>
                  </a:lnTo>
                  <a:lnTo>
                    <a:pt x="376" y="174"/>
                  </a:lnTo>
                  <a:lnTo>
                    <a:pt x="384" y="178"/>
                  </a:lnTo>
                  <a:lnTo>
                    <a:pt x="392" y="186"/>
                  </a:lnTo>
                  <a:lnTo>
                    <a:pt x="396" y="200"/>
                  </a:lnTo>
                  <a:lnTo>
                    <a:pt x="400" y="210"/>
                  </a:lnTo>
                  <a:lnTo>
                    <a:pt x="400" y="212"/>
                  </a:lnTo>
                  <a:lnTo>
                    <a:pt x="396" y="220"/>
                  </a:lnTo>
                  <a:lnTo>
                    <a:pt x="396" y="222"/>
                  </a:lnTo>
                  <a:lnTo>
                    <a:pt x="398" y="226"/>
                  </a:lnTo>
                  <a:lnTo>
                    <a:pt x="396" y="232"/>
                  </a:lnTo>
                  <a:lnTo>
                    <a:pt x="392" y="240"/>
                  </a:lnTo>
                  <a:lnTo>
                    <a:pt x="388" y="248"/>
                  </a:lnTo>
                  <a:lnTo>
                    <a:pt x="378" y="254"/>
                  </a:lnTo>
                  <a:lnTo>
                    <a:pt x="372" y="262"/>
                  </a:lnTo>
                  <a:lnTo>
                    <a:pt x="368" y="270"/>
                  </a:lnTo>
                  <a:lnTo>
                    <a:pt x="364" y="274"/>
                  </a:lnTo>
                  <a:lnTo>
                    <a:pt x="364" y="282"/>
                  </a:lnTo>
                  <a:lnTo>
                    <a:pt x="370" y="282"/>
                  </a:lnTo>
                  <a:lnTo>
                    <a:pt x="372" y="286"/>
                  </a:lnTo>
                  <a:lnTo>
                    <a:pt x="370" y="290"/>
                  </a:lnTo>
                  <a:lnTo>
                    <a:pt x="370" y="296"/>
                  </a:lnTo>
                  <a:lnTo>
                    <a:pt x="362" y="306"/>
                  </a:lnTo>
                  <a:lnTo>
                    <a:pt x="354" y="310"/>
                  </a:lnTo>
                  <a:lnTo>
                    <a:pt x="344" y="312"/>
                  </a:lnTo>
                  <a:lnTo>
                    <a:pt x="332" y="312"/>
                  </a:lnTo>
                  <a:lnTo>
                    <a:pt x="314" y="306"/>
                  </a:lnTo>
                  <a:lnTo>
                    <a:pt x="308" y="306"/>
                  </a:lnTo>
                  <a:lnTo>
                    <a:pt x="304" y="308"/>
                  </a:lnTo>
                  <a:lnTo>
                    <a:pt x="302" y="314"/>
                  </a:lnTo>
                  <a:lnTo>
                    <a:pt x="304" y="318"/>
                  </a:lnTo>
                  <a:lnTo>
                    <a:pt x="310" y="326"/>
                  </a:lnTo>
                  <a:lnTo>
                    <a:pt x="314" y="328"/>
                  </a:lnTo>
                  <a:lnTo>
                    <a:pt x="320" y="344"/>
                  </a:lnTo>
                  <a:lnTo>
                    <a:pt x="324" y="348"/>
                  </a:lnTo>
                  <a:lnTo>
                    <a:pt x="324" y="352"/>
                  </a:lnTo>
                  <a:lnTo>
                    <a:pt x="318" y="358"/>
                  </a:lnTo>
                  <a:lnTo>
                    <a:pt x="312" y="360"/>
                  </a:lnTo>
                  <a:lnTo>
                    <a:pt x="302" y="368"/>
                  </a:lnTo>
                  <a:lnTo>
                    <a:pt x="294" y="366"/>
                  </a:lnTo>
                  <a:lnTo>
                    <a:pt x="282" y="370"/>
                  </a:lnTo>
                  <a:lnTo>
                    <a:pt x="280" y="384"/>
                  </a:lnTo>
                  <a:lnTo>
                    <a:pt x="274" y="386"/>
                  </a:lnTo>
                  <a:lnTo>
                    <a:pt x="272" y="392"/>
                  </a:lnTo>
                  <a:lnTo>
                    <a:pt x="274" y="398"/>
                  </a:lnTo>
                  <a:lnTo>
                    <a:pt x="274" y="402"/>
                  </a:lnTo>
                  <a:lnTo>
                    <a:pt x="272" y="402"/>
                  </a:lnTo>
                  <a:lnTo>
                    <a:pt x="268" y="408"/>
                  </a:lnTo>
                  <a:lnTo>
                    <a:pt x="264" y="412"/>
                  </a:lnTo>
                  <a:lnTo>
                    <a:pt x="264" y="416"/>
                  </a:lnTo>
                  <a:lnTo>
                    <a:pt x="264" y="434"/>
                  </a:lnTo>
                  <a:lnTo>
                    <a:pt x="266" y="446"/>
                  </a:lnTo>
                  <a:lnTo>
                    <a:pt x="266" y="450"/>
                  </a:lnTo>
                  <a:lnTo>
                    <a:pt x="246" y="470"/>
                  </a:lnTo>
                  <a:lnTo>
                    <a:pt x="244" y="470"/>
                  </a:lnTo>
                  <a:lnTo>
                    <a:pt x="238" y="468"/>
                  </a:lnTo>
                  <a:lnTo>
                    <a:pt x="236" y="464"/>
                  </a:lnTo>
                  <a:lnTo>
                    <a:pt x="234" y="460"/>
                  </a:lnTo>
                  <a:lnTo>
                    <a:pt x="226" y="456"/>
                  </a:lnTo>
                  <a:lnTo>
                    <a:pt x="222" y="456"/>
                  </a:lnTo>
                  <a:lnTo>
                    <a:pt x="220" y="458"/>
                  </a:lnTo>
                  <a:lnTo>
                    <a:pt x="224" y="460"/>
                  </a:lnTo>
                  <a:lnTo>
                    <a:pt x="224" y="464"/>
                  </a:lnTo>
                  <a:lnTo>
                    <a:pt x="208" y="458"/>
                  </a:lnTo>
                  <a:lnTo>
                    <a:pt x="202" y="458"/>
                  </a:lnTo>
                  <a:lnTo>
                    <a:pt x="196" y="460"/>
                  </a:lnTo>
                  <a:lnTo>
                    <a:pt x="194" y="466"/>
                  </a:lnTo>
                  <a:lnTo>
                    <a:pt x="176" y="474"/>
                  </a:lnTo>
                  <a:lnTo>
                    <a:pt x="172" y="478"/>
                  </a:lnTo>
                  <a:lnTo>
                    <a:pt x="174" y="480"/>
                  </a:lnTo>
                  <a:lnTo>
                    <a:pt x="182" y="482"/>
                  </a:lnTo>
                  <a:lnTo>
                    <a:pt x="182" y="486"/>
                  </a:lnTo>
                  <a:lnTo>
                    <a:pt x="180" y="488"/>
                  </a:lnTo>
                  <a:lnTo>
                    <a:pt x="170" y="488"/>
                  </a:lnTo>
                  <a:lnTo>
                    <a:pt x="160" y="492"/>
                  </a:lnTo>
                  <a:lnTo>
                    <a:pt x="148" y="494"/>
                  </a:lnTo>
                  <a:lnTo>
                    <a:pt x="138" y="492"/>
                  </a:lnTo>
                  <a:lnTo>
                    <a:pt x="138" y="488"/>
                  </a:lnTo>
                  <a:lnTo>
                    <a:pt x="132" y="486"/>
                  </a:lnTo>
                  <a:lnTo>
                    <a:pt x="126" y="490"/>
                  </a:lnTo>
                  <a:lnTo>
                    <a:pt x="120" y="502"/>
                  </a:lnTo>
                  <a:lnTo>
                    <a:pt x="108" y="510"/>
                  </a:lnTo>
                  <a:lnTo>
                    <a:pt x="104" y="516"/>
                  </a:lnTo>
                  <a:lnTo>
                    <a:pt x="100" y="532"/>
                  </a:lnTo>
                  <a:lnTo>
                    <a:pt x="102" y="544"/>
                  </a:lnTo>
                  <a:lnTo>
                    <a:pt x="98" y="564"/>
                  </a:lnTo>
                  <a:lnTo>
                    <a:pt x="98" y="568"/>
                  </a:lnTo>
                  <a:lnTo>
                    <a:pt x="102" y="572"/>
                  </a:lnTo>
                  <a:lnTo>
                    <a:pt x="102" y="578"/>
                  </a:lnTo>
                  <a:lnTo>
                    <a:pt x="92" y="584"/>
                  </a:lnTo>
                  <a:lnTo>
                    <a:pt x="68" y="590"/>
                  </a:lnTo>
                  <a:lnTo>
                    <a:pt x="48" y="598"/>
                  </a:lnTo>
                  <a:lnTo>
                    <a:pt x="30" y="602"/>
                  </a:lnTo>
                  <a:lnTo>
                    <a:pt x="0" y="604"/>
                  </a:lnTo>
                  <a:lnTo>
                    <a:pt x="0" y="154"/>
                  </a:lnTo>
                  <a:close/>
                </a:path>
              </a:pathLst>
            </a:custGeom>
            <a:grpFill/>
            <a:ln w="6350" cap="flat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 Light" panose="020F0302020204030204" pitchFamily="34" charset="0"/>
                <a:sym typeface="Calibri Light" panose="020F0302020204030204" pitchFamily="34" charset="0"/>
              </a:endParaRPr>
            </a:p>
          </p:txBody>
        </p:sp>
        <p:sp>
          <p:nvSpPr>
            <p:cNvPr id="171" name="Freeform 248">
              <a:extLst>
                <a:ext uri="{FF2B5EF4-FFF2-40B4-BE49-F238E27FC236}">
                  <a16:creationId xmlns:a16="http://schemas.microsoft.com/office/drawing/2014/main" id="{B0E111A4-CA1B-1E45-998B-BC0F446BCBA3}"/>
                </a:ext>
              </a:extLst>
            </p:cNvPr>
            <p:cNvSpPr>
              <a:spLocks/>
            </p:cNvSpPr>
            <p:nvPr/>
          </p:nvSpPr>
          <p:spPr bwMode="gray">
            <a:xfrm>
              <a:off x="2669152" y="2539993"/>
              <a:ext cx="357099" cy="198389"/>
            </a:xfrm>
            <a:custGeom>
              <a:avLst/>
              <a:gdLst>
                <a:gd name="T0" fmla="*/ 442 w 450"/>
                <a:gd name="T1" fmla="*/ 174 h 250"/>
                <a:gd name="T2" fmla="*/ 438 w 450"/>
                <a:gd name="T3" fmla="*/ 208 h 250"/>
                <a:gd name="T4" fmla="*/ 444 w 450"/>
                <a:gd name="T5" fmla="*/ 220 h 250"/>
                <a:gd name="T6" fmla="*/ 434 w 450"/>
                <a:gd name="T7" fmla="*/ 244 h 250"/>
                <a:gd name="T8" fmla="*/ 406 w 450"/>
                <a:gd name="T9" fmla="*/ 248 h 250"/>
                <a:gd name="T10" fmla="*/ 376 w 450"/>
                <a:gd name="T11" fmla="*/ 244 h 250"/>
                <a:gd name="T12" fmla="*/ 316 w 450"/>
                <a:gd name="T13" fmla="*/ 230 h 250"/>
                <a:gd name="T14" fmla="*/ 274 w 450"/>
                <a:gd name="T15" fmla="*/ 224 h 250"/>
                <a:gd name="T16" fmla="*/ 244 w 450"/>
                <a:gd name="T17" fmla="*/ 196 h 250"/>
                <a:gd name="T18" fmla="*/ 216 w 450"/>
                <a:gd name="T19" fmla="*/ 188 h 250"/>
                <a:gd name="T20" fmla="*/ 198 w 450"/>
                <a:gd name="T21" fmla="*/ 188 h 250"/>
                <a:gd name="T22" fmla="*/ 172 w 450"/>
                <a:gd name="T23" fmla="*/ 192 h 250"/>
                <a:gd name="T24" fmla="*/ 140 w 450"/>
                <a:gd name="T25" fmla="*/ 172 h 250"/>
                <a:gd name="T26" fmla="*/ 118 w 450"/>
                <a:gd name="T27" fmla="*/ 164 h 250"/>
                <a:gd name="T28" fmla="*/ 86 w 450"/>
                <a:gd name="T29" fmla="*/ 152 h 250"/>
                <a:gd name="T30" fmla="*/ 58 w 450"/>
                <a:gd name="T31" fmla="*/ 128 h 250"/>
                <a:gd name="T32" fmla="*/ 32 w 450"/>
                <a:gd name="T33" fmla="*/ 112 h 250"/>
                <a:gd name="T34" fmla="*/ 24 w 450"/>
                <a:gd name="T35" fmla="*/ 116 h 250"/>
                <a:gd name="T36" fmla="*/ 12 w 450"/>
                <a:gd name="T37" fmla="*/ 100 h 250"/>
                <a:gd name="T38" fmla="*/ 2 w 450"/>
                <a:gd name="T39" fmla="*/ 90 h 250"/>
                <a:gd name="T40" fmla="*/ 12 w 450"/>
                <a:gd name="T41" fmla="*/ 74 h 250"/>
                <a:gd name="T42" fmla="*/ 14 w 450"/>
                <a:gd name="T43" fmla="*/ 52 h 250"/>
                <a:gd name="T44" fmla="*/ 18 w 450"/>
                <a:gd name="T45" fmla="*/ 36 h 250"/>
                <a:gd name="T46" fmla="*/ 30 w 450"/>
                <a:gd name="T47" fmla="*/ 22 h 250"/>
                <a:gd name="T48" fmla="*/ 44 w 450"/>
                <a:gd name="T49" fmla="*/ 6 h 250"/>
                <a:gd name="T50" fmla="*/ 56 w 450"/>
                <a:gd name="T51" fmla="*/ 6 h 250"/>
                <a:gd name="T52" fmla="*/ 70 w 450"/>
                <a:gd name="T53" fmla="*/ 18 h 250"/>
                <a:gd name="T54" fmla="*/ 72 w 450"/>
                <a:gd name="T55" fmla="*/ 8 h 250"/>
                <a:gd name="T56" fmla="*/ 76 w 450"/>
                <a:gd name="T57" fmla="*/ 0 h 250"/>
                <a:gd name="T58" fmla="*/ 112 w 450"/>
                <a:gd name="T59" fmla="*/ 8 h 250"/>
                <a:gd name="T60" fmla="*/ 146 w 450"/>
                <a:gd name="T61" fmla="*/ 26 h 250"/>
                <a:gd name="T62" fmla="*/ 180 w 450"/>
                <a:gd name="T63" fmla="*/ 48 h 250"/>
                <a:gd name="T64" fmla="*/ 192 w 450"/>
                <a:gd name="T65" fmla="*/ 78 h 250"/>
                <a:gd name="T66" fmla="*/ 206 w 450"/>
                <a:gd name="T67" fmla="*/ 76 h 250"/>
                <a:gd name="T68" fmla="*/ 212 w 450"/>
                <a:gd name="T69" fmla="*/ 70 h 250"/>
                <a:gd name="T70" fmla="*/ 226 w 450"/>
                <a:gd name="T71" fmla="*/ 66 h 250"/>
                <a:gd name="T72" fmla="*/ 230 w 450"/>
                <a:gd name="T73" fmla="*/ 76 h 250"/>
                <a:gd name="T74" fmla="*/ 232 w 450"/>
                <a:gd name="T75" fmla="*/ 98 h 250"/>
                <a:gd name="T76" fmla="*/ 242 w 450"/>
                <a:gd name="T77" fmla="*/ 104 h 250"/>
                <a:gd name="T78" fmla="*/ 258 w 450"/>
                <a:gd name="T79" fmla="*/ 106 h 250"/>
                <a:gd name="T80" fmla="*/ 280 w 450"/>
                <a:gd name="T81" fmla="*/ 110 h 250"/>
                <a:gd name="T82" fmla="*/ 284 w 450"/>
                <a:gd name="T83" fmla="*/ 120 h 250"/>
                <a:gd name="T84" fmla="*/ 308 w 450"/>
                <a:gd name="T85" fmla="*/ 134 h 250"/>
                <a:gd name="T86" fmla="*/ 322 w 450"/>
                <a:gd name="T87" fmla="*/ 146 h 250"/>
                <a:gd name="T88" fmla="*/ 336 w 450"/>
                <a:gd name="T89" fmla="*/ 154 h 250"/>
                <a:gd name="T90" fmla="*/ 352 w 450"/>
                <a:gd name="T91" fmla="*/ 154 h 250"/>
                <a:gd name="T92" fmla="*/ 366 w 450"/>
                <a:gd name="T93" fmla="*/ 148 h 250"/>
                <a:gd name="T94" fmla="*/ 386 w 450"/>
                <a:gd name="T95" fmla="*/ 154 h 250"/>
                <a:gd name="T96" fmla="*/ 408 w 450"/>
                <a:gd name="T97" fmla="*/ 162 h 250"/>
                <a:gd name="T98" fmla="*/ 432 w 450"/>
                <a:gd name="T99" fmla="*/ 164 h 250"/>
                <a:gd name="T100" fmla="*/ 450 w 450"/>
                <a:gd name="T101" fmla="*/ 154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450" h="250">
                  <a:moveTo>
                    <a:pt x="450" y="154"/>
                  </a:moveTo>
                  <a:lnTo>
                    <a:pt x="446" y="162"/>
                  </a:lnTo>
                  <a:lnTo>
                    <a:pt x="442" y="174"/>
                  </a:lnTo>
                  <a:lnTo>
                    <a:pt x="444" y="190"/>
                  </a:lnTo>
                  <a:lnTo>
                    <a:pt x="442" y="204"/>
                  </a:lnTo>
                  <a:lnTo>
                    <a:pt x="438" y="208"/>
                  </a:lnTo>
                  <a:lnTo>
                    <a:pt x="438" y="212"/>
                  </a:lnTo>
                  <a:lnTo>
                    <a:pt x="446" y="216"/>
                  </a:lnTo>
                  <a:lnTo>
                    <a:pt x="444" y="220"/>
                  </a:lnTo>
                  <a:lnTo>
                    <a:pt x="442" y="230"/>
                  </a:lnTo>
                  <a:lnTo>
                    <a:pt x="436" y="236"/>
                  </a:lnTo>
                  <a:lnTo>
                    <a:pt x="434" y="244"/>
                  </a:lnTo>
                  <a:lnTo>
                    <a:pt x="432" y="246"/>
                  </a:lnTo>
                  <a:lnTo>
                    <a:pt x="422" y="248"/>
                  </a:lnTo>
                  <a:lnTo>
                    <a:pt x="406" y="248"/>
                  </a:lnTo>
                  <a:lnTo>
                    <a:pt x="398" y="250"/>
                  </a:lnTo>
                  <a:lnTo>
                    <a:pt x="388" y="244"/>
                  </a:lnTo>
                  <a:lnTo>
                    <a:pt x="376" y="244"/>
                  </a:lnTo>
                  <a:lnTo>
                    <a:pt x="370" y="244"/>
                  </a:lnTo>
                  <a:lnTo>
                    <a:pt x="322" y="236"/>
                  </a:lnTo>
                  <a:lnTo>
                    <a:pt x="316" y="230"/>
                  </a:lnTo>
                  <a:lnTo>
                    <a:pt x="308" y="226"/>
                  </a:lnTo>
                  <a:lnTo>
                    <a:pt x="294" y="228"/>
                  </a:lnTo>
                  <a:lnTo>
                    <a:pt x="274" y="224"/>
                  </a:lnTo>
                  <a:lnTo>
                    <a:pt x="262" y="216"/>
                  </a:lnTo>
                  <a:lnTo>
                    <a:pt x="254" y="210"/>
                  </a:lnTo>
                  <a:lnTo>
                    <a:pt x="244" y="196"/>
                  </a:lnTo>
                  <a:lnTo>
                    <a:pt x="238" y="192"/>
                  </a:lnTo>
                  <a:lnTo>
                    <a:pt x="220" y="188"/>
                  </a:lnTo>
                  <a:lnTo>
                    <a:pt x="216" y="188"/>
                  </a:lnTo>
                  <a:lnTo>
                    <a:pt x="214" y="192"/>
                  </a:lnTo>
                  <a:lnTo>
                    <a:pt x="208" y="192"/>
                  </a:lnTo>
                  <a:lnTo>
                    <a:pt x="198" y="188"/>
                  </a:lnTo>
                  <a:lnTo>
                    <a:pt x="188" y="186"/>
                  </a:lnTo>
                  <a:lnTo>
                    <a:pt x="178" y="192"/>
                  </a:lnTo>
                  <a:lnTo>
                    <a:pt x="172" y="192"/>
                  </a:lnTo>
                  <a:lnTo>
                    <a:pt x="152" y="186"/>
                  </a:lnTo>
                  <a:lnTo>
                    <a:pt x="142" y="174"/>
                  </a:lnTo>
                  <a:lnTo>
                    <a:pt x="140" y="172"/>
                  </a:lnTo>
                  <a:lnTo>
                    <a:pt x="130" y="170"/>
                  </a:lnTo>
                  <a:lnTo>
                    <a:pt x="126" y="172"/>
                  </a:lnTo>
                  <a:lnTo>
                    <a:pt x="118" y="164"/>
                  </a:lnTo>
                  <a:lnTo>
                    <a:pt x="106" y="158"/>
                  </a:lnTo>
                  <a:lnTo>
                    <a:pt x="96" y="158"/>
                  </a:lnTo>
                  <a:lnTo>
                    <a:pt x="86" y="152"/>
                  </a:lnTo>
                  <a:lnTo>
                    <a:pt x="80" y="148"/>
                  </a:lnTo>
                  <a:lnTo>
                    <a:pt x="68" y="134"/>
                  </a:lnTo>
                  <a:lnTo>
                    <a:pt x="58" y="128"/>
                  </a:lnTo>
                  <a:lnTo>
                    <a:pt x="50" y="124"/>
                  </a:lnTo>
                  <a:lnTo>
                    <a:pt x="46" y="118"/>
                  </a:lnTo>
                  <a:lnTo>
                    <a:pt x="32" y="112"/>
                  </a:lnTo>
                  <a:lnTo>
                    <a:pt x="30" y="112"/>
                  </a:lnTo>
                  <a:lnTo>
                    <a:pt x="28" y="116"/>
                  </a:lnTo>
                  <a:lnTo>
                    <a:pt x="24" y="116"/>
                  </a:lnTo>
                  <a:lnTo>
                    <a:pt x="20" y="112"/>
                  </a:lnTo>
                  <a:lnTo>
                    <a:pt x="18" y="106"/>
                  </a:lnTo>
                  <a:lnTo>
                    <a:pt x="12" y="100"/>
                  </a:lnTo>
                  <a:lnTo>
                    <a:pt x="2" y="100"/>
                  </a:lnTo>
                  <a:lnTo>
                    <a:pt x="0" y="96"/>
                  </a:lnTo>
                  <a:lnTo>
                    <a:pt x="2" y="90"/>
                  </a:lnTo>
                  <a:lnTo>
                    <a:pt x="6" y="82"/>
                  </a:lnTo>
                  <a:lnTo>
                    <a:pt x="10" y="80"/>
                  </a:lnTo>
                  <a:lnTo>
                    <a:pt x="12" y="74"/>
                  </a:lnTo>
                  <a:lnTo>
                    <a:pt x="14" y="68"/>
                  </a:lnTo>
                  <a:lnTo>
                    <a:pt x="12" y="60"/>
                  </a:lnTo>
                  <a:lnTo>
                    <a:pt x="14" y="52"/>
                  </a:lnTo>
                  <a:lnTo>
                    <a:pt x="20" y="46"/>
                  </a:lnTo>
                  <a:lnTo>
                    <a:pt x="18" y="40"/>
                  </a:lnTo>
                  <a:lnTo>
                    <a:pt x="18" y="36"/>
                  </a:lnTo>
                  <a:lnTo>
                    <a:pt x="22" y="30"/>
                  </a:lnTo>
                  <a:lnTo>
                    <a:pt x="28" y="30"/>
                  </a:lnTo>
                  <a:lnTo>
                    <a:pt x="30" y="22"/>
                  </a:lnTo>
                  <a:lnTo>
                    <a:pt x="38" y="18"/>
                  </a:lnTo>
                  <a:lnTo>
                    <a:pt x="42" y="12"/>
                  </a:lnTo>
                  <a:lnTo>
                    <a:pt x="44" y="6"/>
                  </a:lnTo>
                  <a:lnTo>
                    <a:pt x="46" y="6"/>
                  </a:lnTo>
                  <a:lnTo>
                    <a:pt x="50" y="8"/>
                  </a:lnTo>
                  <a:lnTo>
                    <a:pt x="56" y="6"/>
                  </a:lnTo>
                  <a:lnTo>
                    <a:pt x="58" y="6"/>
                  </a:lnTo>
                  <a:lnTo>
                    <a:pt x="60" y="12"/>
                  </a:lnTo>
                  <a:lnTo>
                    <a:pt x="70" y="18"/>
                  </a:lnTo>
                  <a:lnTo>
                    <a:pt x="70" y="16"/>
                  </a:lnTo>
                  <a:lnTo>
                    <a:pt x="70" y="12"/>
                  </a:lnTo>
                  <a:lnTo>
                    <a:pt x="72" y="8"/>
                  </a:lnTo>
                  <a:lnTo>
                    <a:pt x="72" y="2"/>
                  </a:lnTo>
                  <a:lnTo>
                    <a:pt x="74" y="2"/>
                  </a:lnTo>
                  <a:lnTo>
                    <a:pt x="76" y="0"/>
                  </a:lnTo>
                  <a:lnTo>
                    <a:pt x="92" y="2"/>
                  </a:lnTo>
                  <a:lnTo>
                    <a:pt x="94" y="4"/>
                  </a:lnTo>
                  <a:lnTo>
                    <a:pt x="112" y="8"/>
                  </a:lnTo>
                  <a:lnTo>
                    <a:pt x="134" y="14"/>
                  </a:lnTo>
                  <a:lnTo>
                    <a:pt x="138" y="16"/>
                  </a:lnTo>
                  <a:lnTo>
                    <a:pt x="146" y="26"/>
                  </a:lnTo>
                  <a:lnTo>
                    <a:pt x="154" y="34"/>
                  </a:lnTo>
                  <a:lnTo>
                    <a:pt x="168" y="38"/>
                  </a:lnTo>
                  <a:lnTo>
                    <a:pt x="180" y="48"/>
                  </a:lnTo>
                  <a:lnTo>
                    <a:pt x="186" y="56"/>
                  </a:lnTo>
                  <a:lnTo>
                    <a:pt x="188" y="74"/>
                  </a:lnTo>
                  <a:lnTo>
                    <a:pt x="192" y="78"/>
                  </a:lnTo>
                  <a:lnTo>
                    <a:pt x="198" y="82"/>
                  </a:lnTo>
                  <a:lnTo>
                    <a:pt x="200" y="82"/>
                  </a:lnTo>
                  <a:lnTo>
                    <a:pt x="206" y="76"/>
                  </a:lnTo>
                  <a:lnTo>
                    <a:pt x="208" y="76"/>
                  </a:lnTo>
                  <a:lnTo>
                    <a:pt x="212" y="72"/>
                  </a:lnTo>
                  <a:lnTo>
                    <a:pt x="212" y="70"/>
                  </a:lnTo>
                  <a:lnTo>
                    <a:pt x="216" y="66"/>
                  </a:lnTo>
                  <a:lnTo>
                    <a:pt x="220" y="66"/>
                  </a:lnTo>
                  <a:lnTo>
                    <a:pt x="226" y="66"/>
                  </a:lnTo>
                  <a:lnTo>
                    <a:pt x="232" y="68"/>
                  </a:lnTo>
                  <a:lnTo>
                    <a:pt x="236" y="70"/>
                  </a:lnTo>
                  <a:lnTo>
                    <a:pt x="230" y="76"/>
                  </a:lnTo>
                  <a:lnTo>
                    <a:pt x="232" y="82"/>
                  </a:lnTo>
                  <a:lnTo>
                    <a:pt x="230" y="94"/>
                  </a:lnTo>
                  <a:lnTo>
                    <a:pt x="232" y="98"/>
                  </a:lnTo>
                  <a:lnTo>
                    <a:pt x="236" y="96"/>
                  </a:lnTo>
                  <a:lnTo>
                    <a:pt x="238" y="100"/>
                  </a:lnTo>
                  <a:lnTo>
                    <a:pt x="242" y="104"/>
                  </a:lnTo>
                  <a:lnTo>
                    <a:pt x="246" y="104"/>
                  </a:lnTo>
                  <a:lnTo>
                    <a:pt x="252" y="108"/>
                  </a:lnTo>
                  <a:lnTo>
                    <a:pt x="258" y="106"/>
                  </a:lnTo>
                  <a:lnTo>
                    <a:pt x="264" y="110"/>
                  </a:lnTo>
                  <a:lnTo>
                    <a:pt x="274" y="110"/>
                  </a:lnTo>
                  <a:lnTo>
                    <a:pt x="280" y="110"/>
                  </a:lnTo>
                  <a:lnTo>
                    <a:pt x="284" y="106"/>
                  </a:lnTo>
                  <a:lnTo>
                    <a:pt x="286" y="106"/>
                  </a:lnTo>
                  <a:lnTo>
                    <a:pt x="284" y="120"/>
                  </a:lnTo>
                  <a:lnTo>
                    <a:pt x="286" y="128"/>
                  </a:lnTo>
                  <a:lnTo>
                    <a:pt x="300" y="136"/>
                  </a:lnTo>
                  <a:lnTo>
                    <a:pt x="308" y="134"/>
                  </a:lnTo>
                  <a:lnTo>
                    <a:pt x="316" y="136"/>
                  </a:lnTo>
                  <a:lnTo>
                    <a:pt x="322" y="142"/>
                  </a:lnTo>
                  <a:lnTo>
                    <a:pt x="322" y="146"/>
                  </a:lnTo>
                  <a:lnTo>
                    <a:pt x="326" y="152"/>
                  </a:lnTo>
                  <a:lnTo>
                    <a:pt x="330" y="154"/>
                  </a:lnTo>
                  <a:lnTo>
                    <a:pt x="336" y="154"/>
                  </a:lnTo>
                  <a:lnTo>
                    <a:pt x="340" y="150"/>
                  </a:lnTo>
                  <a:lnTo>
                    <a:pt x="346" y="154"/>
                  </a:lnTo>
                  <a:lnTo>
                    <a:pt x="352" y="154"/>
                  </a:lnTo>
                  <a:lnTo>
                    <a:pt x="358" y="156"/>
                  </a:lnTo>
                  <a:lnTo>
                    <a:pt x="360" y="154"/>
                  </a:lnTo>
                  <a:lnTo>
                    <a:pt x="366" y="148"/>
                  </a:lnTo>
                  <a:lnTo>
                    <a:pt x="370" y="146"/>
                  </a:lnTo>
                  <a:lnTo>
                    <a:pt x="378" y="148"/>
                  </a:lnTo>
                  <a:lnTo>
                    <a:pt x="386" y="154"/>
                  </a:lnTo>
                  <a:lnTo>
                    <a:pt x="396" y="158"/>
                  </a:lnTo>
                  <a:lnTo>
                    <a:pt x="402" y="162"/>
                  </a:lnTo>
                  <a:lnTo>
                    <a:pt x="408" y="162"/>
                  </a:lnTo>
                  <a:lnTo>
                    <a:pt x="414" y="160"/>
                  </a:lnTo>
                  <a:lnTo>
                    <a:pt x="428" y="164"/>
                  </a:lnTo>
                  <a:lnTo>
                    <a:pt x="432" y="164"/>
                  </a:lnTo>
                  <a:lnTo>
                    <a:pt x="438" y="154"/>
                  </a:lnTo>
                  <a:lnTo>
                    <a:pt x="446" y="154"/>
                  </a:lnTo>
                  <a:lnTo>
                    <a:pt x="450" y="154"/>
                  </a:lnTo>
                </a:path>
              </a:pathLst>
            </a:custGeom>
            <a:grpFill/>
            <a:ln w="6350" cap="flat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 Light" panose="020F0302020204030204" pitchFamily="34" charset="0"/>
                <a:sym typeface="Calibri Light" panose="020F0302020204030204" pitchFamily="34" charset="0"/>
              </a:endParaRPr>
            </a:p>
          </p:txBody>
        </p:sp>
        <p:grpSp>
          <p:nvGrpSpPr>
            <p:cNvPr id="172" name="Group 34">
              <a:extLst>
                <a:ext uri="{FF2B5EF4-FFF2-40B4-BE49-F238E27FC236}">
                  <a16:creationId xmlns:a16="http://schemas.microsoft.com/office/drawing/2014/main" id="{C31E323C-6421-DC49-B181-59ADFE808B08}"/>
                </a:ext>
              </a:extLst>
            </p:cNvPr>
            <p:cNvGrpSpPr/>
            <p:nvPr/>
          </p:nvGrpSpPr>
          <p:grpSpPr bwMode="gray">
            <a:xfrm>
              <a:off x="3015141" y="2730446"/>
              <a:ext cx="212673" cy="272983"/>
              <a:chOff x="3015141" y="2730446"/>
              <a:chExt cx="212673" cy="272983"/>
            </a:xfrm>
            <a:grpFill/>
          </p:grpSpPr>
          <p:sp>
            <p:nvSpPr>
              <p:cNvPr id="433" name="Freeform 242">
                <a:extLst>
                  <a:ext uri="{FF2B5EF4-FFF2-40B4-BE49-F238E27FC236}">
                    <a16:creationId xmlns:a16="http://schemas.microsoft.com/office/drawing/2014/main" id="{9CA7BC9F-8C69-4540-AAF0-B070AD8D8864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3138936" y="2914551"/>
                <a:ext cx="11110" cy="22220"/>
              </a:xfrm>
              <a:custGeom>
                <a:avLst/>
                <a:gdLst>
                  <a:gd name="T0" fmla="*/ 0 w 14"/>
                  <a:gd name="T1" fmla="*/ 2 h 28"/>
                  <a:gd name="T2" fmla="*/ 0 w 14"/>
                  <a:gd name="T3" fmla="*/ 24 h 28"/>
                  <a:gd name="T4" fmla="*/ 8 w 14"/>
                  <a:gd name="T5" fmla="*/ 28 h 28"/>
                  <a:gd name="T6" fmla="*/ 14 w 14"/>
                  <a:gd name="T7" fmla="*/ 20 h 28"/>
                  <a:gd name="T8" fmla="*/ 14 w 14"/>
                  <a:gd name="T9" fmla="*/ 12 h 28"/>
                  <a:gd name="T10" fmla="*/ 8 w 14"/>
                  <a:gd name="T11" fmla="*/ 2 h 28"/>
                  <a:gd name="T12" fmla="*/ 4 w 14"/>
                  <a:gd name="T13" fmla="*/ 0 h 28"/>
                  <a:gd name="T14" fmla="*/ 0 w 14"/>
                  <a:gd name="T15" fmla="*/ 2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" h="28">
                    <a:moveTo>
                      <a:pt x="0" y="2"/>
                    </a:moveTo>
                    <a:lnTo>
                      <a:pt x="0" y="24"/>
                    </a:lnTo>
                    <a:lnTo>
                      <a:pt x="8" y="28"/>
                    </a:lnTo>
                    <a:lnTo>
                      <a:pt x="14" y="20"/>
                    </a:lnTo>
                    <a:lnTo>
                      <a:pt x="14" y="12"/>
                    </a:lnTo>
                    <a:lnTo>
                      <a:pt x="8" y="2"/>
                    </a:lnTo>
                    <a:lnTo>
                      <a:pt x="4" y="0"/>
                    </a:lnTo>
                    <a:lnTo>
                      <a:pt x="0" y="2"/>
                    </a:lnTo>
                  </a:path>
                </a:pathLst>
              </a:custGeom>
              <a:grpFill/>
              <a:ln w="6350" cap="flat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434" name="Freeform 249">
                <a:extLst>
                  <a:ext uri="{FF2B5EF4-FFF2-40B4-BE49-F238E27FC236}">
                    <a16:creationId xmlns:a16="http://schemas.microsoft.com/office/drawing/2014/main" id="{32C419AD-EB00-DF48-B170-B5E3AA87ECD3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3015141" y="2730446"/>
                <a:ext cx="212673" cy="272983"/>
              </a:xfrm>
              <a:custGeom>
                <a:avLst/>
                <a:gdLst>
                  <a:gd name="T0" fmla="*/ 246 w 268"/>
                  <a:gd name="T1" fmla="*/ 344 h 344"/>
                  <a:gd name="T2" fmla="*/ 232 w 268"/>
                  <a:gd name="T3" fmla="*/ 298 h 344"/>
                  <a:gd name="T4" fmla="*/ 226 w 268"/>
                  <a:gd name="T5" fmla="*/ 262 h 344"/>
                  <a:gd name="T6" fmla="*/ 202 w 268"/>
                  <a:gd name="T7" fmla="*/ 230 h 344"/>
                  <a:gd name="T8" fmla="*/ 178 w 268"/>
                  <a:gd name="T9" fmla="*/ 234 h 344"/>
                  <a:gd name="T10" fmla="*/ 164 w 268"/>
                  <a:gd name="T11" fmla="*/ 220 h 344"/>
                  <a:gd name="T12" fmla="*/ 156 w 268"/>
                  <a:gd name="T13" fmla="*/ 232 h 344"/>
                  <a:gd name="T14" fmla="*/ 152 w 268"/>
                  <a:gd name="T15" fmla="*/ 252 h 344"/>
                  <a:gd name="T16" fmla="*/ 132 w 268"/>
                  <a:gd name="T17" fmla="*/ 288 h 344"/>
                  <a:gd name="T18" fmla="*/ 118 w 268"/>
                  <a:gd name="T19" fmla="*/ 272 h 344"/>
                  <a:gd name="T20" fmla="*/ 112 w 268"/>
                  <a:gd name="T21" fmla="*/ 284 h 344"/>
                  <a:gd name="T22" fmla="*/ 98 w 268"/>
                  <a:gd name="T23" fmla="*/ 286 h 344"/>
                  <a:gd name="T24" fmla="*/ 82 w 268"/>
                  <a:gd name="T25" fmla="*/ 290 h 344"/>
                  <a:gd name="T26" fmla="*/ 78 w 268"/>
                  <a:gd name="T27" fmla="*/ 292 h 344"/>
                  <a:gd name="T28" fmla="*/ 70 w 268"/>
                  <a:gd name="T29" fmla="*/ 298 h 344"/>
                  <a:gd name="T30" fmla="*/ 60 w 268"/>
                  <a:gd name="T31" fmla="*/ 298 h 344"/>
                  <a:gd name="T32" fmla="*/ 54 w 268"/>
                  <a:gd name="T33" fmla="*/ 278 h 344"/>
                  <a:gd name="T34" fmla="*/ 50 w 268"/>
                  <a:gd name="T35" fmla="*/ 264 h 344"/>
                  <a:gd name="T36" fmla="*/ 50 w 268"/>
                  <a:gd name="T37" fmla="*/ 246 h 344"/>
                  <a:gd name="T38" fmla="*/ 42 w 268"/>
                  <a:gd name="T39" fmla="*/ 232 h 344"/>
                  <a:gd name="T40" fmla="*/ 42 w 268"/>
                  <a:gd name="T41" fmla="*/ 220 h 344"/>
                  <a:gd name="T42" fmla="*/ 42 w 268"/>
                  <a:gd name="T43" fmla="*/ 200 h 344"/>
                  <a:gd name="T44" fmla="*/ 40 w 268"/>
                  <a:gd name="T45" fmla="*/ 184 h 344"/>
                  <a:gd name="T46" fmla="*/ 32 w 268"/>
                  <a:gd name="T47" fmla="*/ 168 h 344"/>
                  <a:gd name="T48" fmla="*/ 36 w 268"/>
                  <a:gd name="T49" fmla="*/ 134 h 344"/>
                  <a:gd name="T50" fmla="*/ 22 w 268"/>
                  <a:gd name="T51" fmla="*/ 120 h 344"/>
                  <a:gd name="T52" fmla="*/ 2 w 268"/>
                  <a:gd name="T53" fmla="*/ 112 h 344"/>
                  <a:gd name="T54" fmla="*/ 2 w 268"/>
                  <a:gd name="T55" fmla="*/ 100 h 344"/>
                  <a:gd name="T56" fmla="*/ 14 w 268"/>
                  <a:gd name="T57" fmla="*/ 90 h 344"/>
                  <a:gd name="T58" fmla="*/ 22 w 268"/>
                  <a:gd name="T59" fmla="*/ 80 h 344"/>
                  <a:gd name="T60" fmla="*/ 42 w 268"/>
                  <a:gd name="T61" fmla="*/ 68 h 344"/>
                  <a:gd name="T62" fmla="*/ 40 w 268"/>
                  <a:gd name="T63" fmla="*/ 62 h 344"/>
                  <a:gd name="T64" fmla="*/ 18 w 268"/>
                  <a:gd name="T65" fmla="*/ 56 h 344"/>
                  <a:gd name="T66" fmla="*/ 12 w 268"/>
                  <a:gd name="T67" fmla="*/ 40 h 344"/>
                  <a:gd name="T68" fmla="*/ 28 w 268"/>
                  <a:gd name="T69" fmla="*/ 4 h 344"/>
                  <a:gd name="T70" fmla="*/ 42 w 268"/>
                  <a:gd name="T71" fmla="*/ 18 h 344"/>
                  <a:gd name="T72" fmla="*/ 50 w 268"/>
                  <a:gd name="T73" fmla="*/ 18 h 344"/>
                  <a:gd name="T74" fmla="*/ 60 w 268"/>
                  <a:gd name="T75" fmla="*/ 8 h 344"/>
                  <a:gd name="T76" fmla="*/ 70 w 268"/>
                  <a:gd name="T77" fmla="*/ 32 h 344"/>
                  <a:gd name="T78" fmla="*/ 84 w 268"/>
                  <a:gd name="T79" fmla="*/ 34 h 344"/>
                  <a:gd name="T80" fmla="*/ 96 w 268"/>
                  <a:gd name="T81" fmla="*/ 24 h 344"/>
                  <a:gd name="T82" fmla="*/ 104 w 268"/>
                  <a:gd name="T83" fmla="*/ 62 h 344"/>
                  <a:gd name="T84" fmla="*/ 122 w 268"/>
                  <a:gd name="T85" fmla="*/ 76 h 344"/>
                  <a:gd name="T86" fmla="*/ 170 w 268"/>
                  <a:gd name="T87" fmla="*/ 78 h 344"/>
                  <a:gd name="T88" fmla="*/ 208 w 268"/>
                  <a:gd name="T89" fmla="*/ 78 h 344"/>
                  <a:gd name="T90" fmla="*/ 248 w 268"/>
                  <a:gd name="T91" fmla="*/ 88 h 344"/>
                  <a:gd name="T92" fmla="*/ 236 w 268"/>
                  <a:gd name="T93" fmla="*/ 98 h 344"/>
                  <a:gd name="T94" fmla="*/ 220 w 268"/>
                  <a:gd name="T95" fmla="*/ 126 h 344"/>
                  <a:gd name="T96" fmla="*/ 196 w 268"/>
                  <a:gd name="T97" fmla="*/ 142 h 344"/>
                  <a:gd name="T98" fmla="*/ 180 w 268"/>
                  <a:gd name="T99" fmla="*/ 160 h 344"/>
                  <a:gd name="T100" fmla="*/ 188 w 268"/>
                  <a:gd name="T101" fmla="*/ 196 h 344"/>
                  <a:gd name="T102" fmla="*/ 204 w 268"/>
                  <a:gd name="T103" fmla="*/ 200 h 344"/>
                  <a:gd name="T104" fmla="*/ 216 w 268"/>
                  <a:gd name="T105" fmla="*/ 198 h 344"/>
                  <a:gd name="T106" fmla="*/ 234 w 268"/>
                  <a:gd name="T107" fmla="*/ 170 h 344"/>
                  <a:gd name="T108" fmla="*/ 246 w 268"/>
                  <a:gd name="T109" fmla="*/ 184 h 344"/>
                  <a:gd name="T110" fmla="*/ 256 w 268"/>
                  <a:gd name="T111" fmla="*/ 210 h 344"/>
                  <a:gd name="T112" fmla="*/ 264 w 268"/>
                  <a:gd name="T113" fmla="*/ 248 h 344"/>
                  <a:gd name="T114" fmla="*/ 266 w 268"/>
                  <a:gd name="T115" fmla="*/ 284 h 344"/>
                  <a:gd name="T116" fmla="*/ 256 w 268"/>
                  <a:gd name="T117" fmla="*/ 312 h 344"/>
                  <a:gd name="T118" fmla="*/ 250 w 268"/>
                  <a:gd name="T119" fmla="*/ 324 h 3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268" h="344">
                    <a:moveTo>
                      <a:pt x="248" y="344"/>
                    </a:moveTo>
                    <a:lnTo>
                      <a:pt x="246" y="344"/>
                    </a:lnTo>
                    <a:lnTo>
                      <a:pt x="240" y="326"/>
                    </a:lnTo>
                    <a:lnTo>
                      <a:pt x="232" y="298"/>
                    </a:lnTo>
                    <a:lnTo>
                      <a:pt x="230" y="282"/>
                    </a:lnTo>
                    <a:lnTo>
                      <a:pt x="226" y="262"/>
                    </a:lnTo>
                    <a:lnTo>
                      <a:pt x="210" y="234"/>
                    </a:lnTo>
                    <a:lnTo>
                      <a:pt x="202" y="230"/>
                    </a:lnTo>
                    <a:lnTo>
                      <a:pt x="192" y="234"/>
                    </a:lnTo>
                    <a:lnTo>
                      <a:pt x="178" y="234"/>
                    </a:lnTo>
                    <a:lnTo>
                      <a:pt x="170" y="230"/>
                    </a:lnTo>
                    <a:lnTo>
                      <a:pt x="164" y="220"/>
                    </a:lnTo>
                    <a:lnTo>
                      <a:pt x="160" y="222"/>
                    </a:lnTo>
                    <a:lnTo>
                      <a:pt x="156" y="232"/>
                    </a:lnTo>
                    <a:lnTo>
                      <a:pt x="150" y="238"/>
                    </a:lnTo>
                    <a:lnTo>
                      <a:pt x="152" y="252"/>
                    </a:lnTo>
                    <a:lnTo>
                      <a:pt x="152" y="262"/>
                    </a:lnTo>
                    <a:lnTo>
                      <a:pt x="132" y="288"/>
                    </a:lnTo>
                    <a:lnTo>
                      <a:pt x="128" y="286"/>
                    </a:lnTo>
                    <a:lnTo>
                      <a:pt x="118" y="272"/>
                    </a:lnTo>
                    <a:lnTo>
                      <a:pt x="114" y="280"/>
                    </a:lnTo>
                    <a:lnTo>
                      <a:pt x="112" y="284"/>
                    </a:lnTo>
                    <a:lnTo>
                      <a:pt x="102" y="292"/>
                    </a:lnTo>
                    <a:lnTo>
                      <a:pt x="98" y="286"/>
                    </a:lnTo>
                    <a:lnTo>
                      <a:pt x="92" y="290"/>
                    </a:lnTo>
                    <a:lnTo>
                      <a:pt x="82" y="290"/>
                    </a:lnTo>
                    <a:lnTo>
                      <a:pt x="82" y="294"/>
                    </a:lnTo>
                    <a:lnTo>
                      <a:pt x="78" y="292"/>
                    </a:lnTo>
                    <a:lnTo>
                      <a:pt x="74" y="292"/>
                    </a:lnTo>
                    <a:lnTo>
                      <a:pt x="70" y="298"/>
                    </a:lnTo>
                    <a:lnTo>
                      <a:pt x="66" y="300"/>
                    </a:lnTo>
                    <a:lnTo>
                      <a:pt x="60" y="298"/>
                    </a:lnTo>
                    <a:lnTo>
                      <a:pt x="54" y="284"/>
                    </a:lnTo>
                    <a:lnTo>
                      <a:pt x="54" y="278"/>
                    </a:lnTo>
                    <a:lnTo>
                      <a:pt x="52" y="274"/>
                    </a:lnTo>
                    <a:lnTo>
                      <a:pt x="50" y="264"/>
                    </a:lnTo>
                    <a:lnTo>
                      <a:pt x="52" y="256"/>
                    </a:lnTo>
                    <a:lnTo>
                      <a:pt x="50" y="246"/>
                    </a:lnTo>
                    <a:lnTo>
                      <a:pt x="44" y="240"/>
                    </a:lnTo>
                    <a:lnTo>
                      <a:pt x="42" y="232"/>
                    </a:lnTo>
                    <a:lnTo>
                      <a:pt x="42" y="222"/>
                    </a:lnTo>
                    <a:lnTo>
                      <a:pt x="42" y="220"/>
                    </a:lnTo>
                    <a:lnTo>
                      <a:pt x="44" y="204"/>
                    </a:lnTo>
                    <a:lnTo>
                      <a:pt x="42" y="200"/>
                    </a:lnTo>
                    <a:lnTo>
                      <a:pt x="40" y="198"/>
                    </a:lnTo>
                    <a:lnTo>
                      <a:pt x="40" y="184"/>
                    </a:lnTo>
                    <a:lnTo>
                      <a:pt x="32" y="176"/>
                    </a:lnTo>
                    <a:lnTo>
                      <a:pt x="32" y="168"/>
                    </a:lnTo>
                    <a:lnTo>
                      <a:pt x="36" y="156"/>
                    </a:lnTo>
                    <a:lnTo>
                      <a:pt x="36" y="134"/>
                    </a:lnTo>
                    <a:lnTo>
                      <a:pt x="28" y="124"/>
                    </a:lnTo>
                    <a:lnTo>
                      <a:pt x="22" y="120"/>
                    </a:lnTo>
                    <a:lnTo>
                      <a:pt x="10" y="116"/>
                    </a:lnTo>
                    <a:lnTo>
                      <a:pt x="2" y="112"/>
                    </a:lnTo>
                    <a:lnTo>
                      <a:pt x="0" y="106"/>
                    </a:lnTo>
                    <a:lnTo>
                      <a:pt x="2" y="100"/>
                    </a:lnTo>
                    <a:lnTo>
                      <a:pt x="6" y="92"/>
                    </a:lnTo>
                    <a:lnTo>
                      <a:pt x="14" y="90"/>
                    </a:lnTo>
                    <a:lnTo>
                      <a:pt x="20" y="86"/>
                    </a:lnTo>
                    <a:lnTo>
                      <a:pt x="22" y="80"/>
                    </a:lnTo>
                    <a:lnTo>
                      <a:pt x="44" y="78"/>
                    </a:lnTo>
                    <a:lnTo>
                      <a:pt x="42" y="68"/>
                    </a:lnTo>
                    <a:lnTo>
                      <a:pt x="40" y="66"/>
                    </a:lnTo>
                    <a:lnTo>
                      <a:pt x="40" y="62"/>
                    </a:lnTo>
                    <a:lnTo>
                      <a:pt x="26" y="62"/>
                    </a:lnTo>
                    <a:lnTo>
                      <a:pt x="18" y="56"/>
                    </a:lnTo>
                    <a:lnTo>
                      <a:pt x="14" y="44"/>
                    </a:lnTo>
                    <a:lnTo>
                      <a:pt x="12" y="40"/>
                    </a:lnTo>
                    <a:lnTo>
                      <a:pt x="26" y="16"/>
                    </a:lnTo>
                    <a:lnTo>
                      <a:pt x="28" y="4"/>
                    </a:lnTo>
                    <a:lnTo>
                      <a:pt x="34" y="0"/>
                    </a:lnTo>
                    <a:lnTo>
                      <a:pt x="42" y="18"/>
                    </a:lnTo>
                    <a:lnTo>
                      <a:pt x="50" y="26"/>
                    </a:lnTo>
                    <a:lnTo>
                      <a:pt x="50" y="18"/>
                    </a:lnTo>
                    <a:lnTo>
                      <a:pt x="54" y="4"/>
                    </a:lnTo>
                    <a:lnTo>
                      <a:pt x="60" y="8"/>
                    </a:lnTo>
                    <a:lnTo>
                      <a:pt x="62" y="22"/>
                    </a:lnTo>
                    <a:lnTo>
                      <a:pt x="70" y="32"/>
                    </a:lnTo>
                    <a:lnTo>
                      <a:pt x="76" y="28"/>
                    </a:lnTo>
                    <a:lnTo>
                      <a:pt x="84" y="34"/>
                    </a:lnTo>
                    <a:lnTo>
                      <a:pt x="92" y="18"/>
                    </a:lnTo>
                    <a:lnTo>
                      <a:pt x="96" y="24"/>
                    </a:lnTo>
                    <a:lnTo>
                      <a:pt x="98" y="44"/>
                    </a:lnTo>
                    <a:lnTo>
                      <a:pt x="104" y="62"/>
                    </a:lnTo>
                    <a:lnTo>
                      <a:pt x="110" y="72"/>
                    </a:lnTo>
                    <a:lnTo>
                      <a:pt x="122" y="76"/>
                    </a:lnTo>
                    <a:lnTo>
                      <a:pt x="166" y="80"/>
                    </a:lnTo>
                    <a:lnTo>
                      <a:pt x="170" y="78"/>
                    </a:lnTo>
                    <a:lnTo>
                      <a:pt x="186" y="76"/>
                    </a:lnTo>
                    <a:lnTo>
                      <a:pt x="208" y="78"/>
                    </a:lnTo>
                    <a:lnTo>
                      <a:pt x="232" y="82"/>
                    </a:lnTo>
                    <a:lnTo>
                      <a:pt x="248" y="88"/>
                    </a:lnTo>
                    <a:lnTo>
                      <a:pt x="246" y="92"/>
                    </a:lnTo>
                    <a:lnTo>
                      <a:pt x="236" y="98"/>
                    </a:lnTo>
                    <a:lnTo>
                      <a:pt x="232" y="112"/>
                    </a:lnTo>
                    <a:lnTo>
                      <a:pt x="220" y="126"/>
                    </a:lnTo>
                    <a:lnTo>
                      <a:pt x="208" y="136"/>
                    </a:lnTo>
                    <a:lnTo>
                      <a:pt x="196" y="142"/>
                    </a:lnTo>
                    <a:lnTo>
                      <a:pt x="182" y="152"/>
                    </a:lnTo>
                    <a:lnTo>
                      <a:pt x="180" y="160"/>
                    </a:lnTo>
                    <a:lnTo>
                      <a:pt x="182" y="176"/>
                    </a:lnTo>
                    <a:lnTo>
                      <a:pt x="188" y="196"/>
                    </a:lnTo>
                    <a:lnTo>
                      <a:pt x="198" y="198"/>
                    </a:lnTo>
                    <a:lnTo>
                      <a:pt x="204" y="200"/>
                    </a:lnTo>
                    <a:lnTo>
                      <a:pt x="212" y="206"/>
                    </a:lnTo>
                    <a:lnTo>
                      <a:pt x="216" y="198"/>
                    </a:lnTo>
                    <a:lnTo>
                      <a:pt x="222" y="184"/>
                    </a:lnTo>
                    <a:lnTo>
                      <a:pt x="234" y="170"/>
                    </a:lnTo>
                    <a:lnTo>
                      <a:pt x="240" y="170"/>
                    </a:lnTo>
                    <a:lnTo>
                      <a:pt x="246" y="184"/>
                    </a:lnTo>
                    <a:lnTo>
                      <a:pt x="252" y="202"/>
                    </a:lnTo>
                    <a:lnTo>
                      <a:pt x="256" y="210"/>
                    </a:lnTo>
                    <a:lnTo>
                      <a:pt x="258" y="220"/>
                    </a:lnTo>
                    <a:lnTo>
                      <a:pt x="264" y="248"/>
                    </a:lnTo>
                    <a:lnTo>
                      <a:pt x="268" y="282"/>
                    </a:lnTo>
                    <a:lnTo>
                      <a:pt x="266" y="284"/>
                    </a:lnTo>
                    <a:lnTo>
                      <a:pt x="268" y="316"/>
                    </a:lnTo>
                    <a:lnTo>
                      <a:pt x="256" y="312"/>
                    </a:lnTo>
                    <a:lnTo>
                      <a:pt x="250" y="316"/>
                    </a:lnTo>
                    <a:lnTo>
                      <a:pt x="250" y="324"/>
                    </a:lnTo>
                    <a:lnTo>
                      <a:pt x="248" y="344"/>
                    </a:lnTo>
                  </a:path>
                </a:pathLst>
              </a:custGeom>
              <a:grpFill/>
              <a:ln w="6350" cap="flat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</p:grpSp>
        <p:sp>
          <p:nvSpPr>
            <p:cNvPr id="173" name="Freeform 250">
              <a:extLst>
                <a:ext uri="{FF2B5EF4-FFF2-40B4-BE49-F238E27FC236}">
                  <a16:creationId xmlns:a16="http://schemas.microsoft.com/office/drawing/2014/main" id="{DA54A442-930B-0545-AFF4-09B157D4DF6D}"/>
                </a:ext>
              </a:extLst>
            </p:cNvPr>
            <p:cNvSpPr>
              <a:spLocks/>
            </p:cNvSpPr>
            <p:nvPr/>
          </p:nvSpPr>
          <p:spPr bwMode="gray">
            <a:xfrm>
              <a:off x="1977966" y="1514721"/>
              <a:ext cx="943536" cy="434868"/>
            </a:xfrm>
            <a:custGeom>
              <a:avLst/>
              <a:gdLst>
                <a:gd name="T0" fmla="*/ 591 w 594"/>
                <a:gd name="T1" fmla="*/ 21 h 274"/>
                <a:gd name="T2" fmla="*/ 577 w 594"/>
                <a:gd name="T3" fmla="*/ 44 h 274"/>
                <a:gd name="T4" fmla="*/ 565 w 594"/>
                <a:gd name="T5" fmla="*/ 47 h 274"/>
                <a:gd name="T6" fmla="*/ 543 w 594"/>
                <a:gd name="T7" fmla="*/ 44 h 274"/>
                <a:gd name="T8" fmla="*/ 528 w 594"/>
                <a:gd name="T9" fmla="*/ 37 h 274"/>
                <a:gd name="T10" fmla="*/ 511 w 594"/>
                <a:gd name="T11" fmla="*/ 47 h 274"/>
                <a:gd name="T12" fmla="*/ 500 w 594"/>
                <a:gd name="T13" fmla="*/ 114 h 274"/>
                <a:gd name="T14" fmla="*/ 467 w 594"/>
                <a:gd name="T15" fmla="*/ 118 h 274"/>
                <a:gd name="T16" fmla="*/ 447 w 594"/>
                <a:gd name="T17" fmla="*/ 123 h 274"/>
                <a:gd name="T18" fmla="*/ 432 w 594"/>
                <a:gd name="T19" fmla="*/ 130 h 274"/>
                <a:gd name="T20" fmla="*/ 440 w 594"/>
                <a:gd name="T21" fmla="*/ 142 h 274"/>
                <a:gd name="T22" fmla="*/ 445 w 594"/>
                <a:gd name="T23" fmla="*/ 168 h 274"/>
                <a:gd name="T24" fmla="*/ 452 w 594"/>
                <a:gd name="T25" fmla="*/ 189 h 274"/>
                <a:gd name="T26" fmla="*/ 446 w 594"/>
                <a:gd name="T27" fmla="*/ 201 h 274"/>
                <a:gd name="T28" fmla="*/ 443 w 594"/>
                <a:gd name="T29" fmla="*/ 212 h 274"/>
                <a:gd name="T30" fmla="*/ 441 w 594"/>
                <a:gd name="T31" fmla="*/ 227 h 274"/>
                <a:gd name="T32" fmla="*/ 428 w 594"/>
                <a:gd name="T33" fmla="*/ 221 h 274"/>
                <a:gd name="T34" fmla="*/ 412 w 594"/>
                <a:gd name="T35" fmla="*/ 210 h 274"/>
                <a:gd name="T36" fmla="*/ 400 w 594"/>
                <a:gd name="T37" fmla="*/ 208 h 274"/>
                <a:gd name="T38" fmla="*/ 392 w 594"/>
                <a:gd name="T39" fmla="*/ 206 h 274"/>
                <a:gd name="T40" fmla="*/ 375 w 594"/>
                <a:gd name="T41" fmla="*/ 206 h 274"/>
                <a:gd name="T42" fmla="*/ 359 w 594"/>
                <a:gd name="T43" fmla="*/ 205 h 274"/>
                <a:gd name="T44" fmla="*/ 348 w 594"/>
                <a:gd name="T45" fmla="*/ 201 h 274"/>
                <a:gd name="T46" fmla="*/ 324 w 594"/>
                <a:gd name="T47" fmla="*/ 202 h 274"/>
                <a:gd name="T48" fmla="*/ 311 w 594"/>
                <a:gd name="T49" fmla="*/ 204 h 274"/>
                <a:gd name="T50" fmla="*/ 299 w 594"/>
                <a:gd name="T51" fmla="*/ 204 h 274"/>
                <a:gd name="T52" fmla="*/ 291 w 594"/>
                <a:gd name="T53" fmla="*/ 200 h 274"/>
                <a:gd name="T54" fmla="*/ 280 w 594"/>
                <a:gd name="T55" fmla="*/ 198 h 274"/>
                <a:gd name="T56" fmla="*/ 266 w 594"/>
                <a:gd name="T57" fmla="*/ 194 h 274"/>
                <a:gd name="T58" fmla="*/ 258 w 594"/>
                <a:gd name="T59" fmla="*/ 196 h 274"/>
                <a:gd name="T60" fmla="*/ 251 w 594"/>
                <a:gd name="T61" fmla="*/ 205 h 274"/>
                <a:gd name="T62" fmla="*/ 247 w 594"/>
                <a:gd name="T63" fmla="*/ 217 h 274"/>
                <a:gd name="T64" fmla="*/ 237 w 594"/>
                <a:gd name="T65" fmla="*/ 219 h 274"/>
                <a:gd name="T66" fmla="*/ 222 w 594"/>
                <a:gd name="T67" fmla="*/ 212 h 274"/>
                <a:gd name="T68" fmla="*/ 214 w 594"/>
                <a:gd name="T69" fmla="*/ 210 h 274"/>
                <a:gd name="T70" fmla="*/ 202 w 594"/>
                <a:gd name="T71" fmla="*/ 208 h 274"/>
                <a:gd name="T72" fmla="*/ 194 w 594"/>
                <a:gd name="T73" fmla="*/ 207 h 274"/>
                <a:gd name="T74" fmla="*/ 182 w 594"/>
                <a:gd name="T75" fmla="*/ 210 h 274"/>
                <a:gd name="T76" fmla="*/ 182 w 594"/>
                <a:gd name="T77" fmla="*/ 218 h 274"/>
                <a:gd name="T78" fmla="*/ 178 w 594"/>
                <a:gd name="T79" fmla="*/ 225 h 274"/>
                <a:gd name="T80" fmla="*/ 171 w 594"/>
                <a:gd name="T81" fmla="*/ 235 h 274"/>
                <a:gd name="T82" fmla="*/ 163 w 594"/>
                <a:gd name="T83" fmla="*/ 235 h 274"/>
                <a:gd name="T84" fmla="*/ 157 w 594"/>
                <a:gd name="T85" fmla="*/ 246 h 274"/>
                <a:gd name="T86" fmla="*/ 138 w 594"/>
                <a:gd name="T87" fmla="*/ 255 h 274"/>
                <a:gd name="T88" fmla="*/ 131 w 594"/>
                <a:gd name="T89" fmla="*/ 260 h 274"/>
                <a:gd name="T90" fmla="*/ 126 w 594"/>
                <a:gd name="T91" fmla="*/ 266 h 274"/>
                <a:gd name="T92" fmla="*/ 121 w 594"/>
                <a:gd name="T93" fmla="*/ 272 h 274"/>
                <a:gd name="T94" fmla="*/ 114 w 594"/>
                <a:gd name="T95" fmla="*/ 273 h 274"/>
                <a:gd name="T96" fmla="*/ 102 w 594"/>
                <a:gd name="T97" fmla="*/ 269 h 274"/>
                <a:gd name="T98" fmla="*/ 66 w 594"/>
                <a:gd name="T99" fmla="*/ 268 h 274"/>
                <a:gd name="T100" fmla="*/ 44 w 594"/>
                <a:gd name="T101" fmla="*/ 241 h 274"/>
                <a:gd name="T102" fmla="*/ 43 w 594"/>
                <a:gd name="T103" fmla="*/ 226 h 274"/>
                <a:gd name="T104" fmla="*/ 47 w 594"/>
                <a:gd name="T105" fmla="*/ 204 h 274"/>
                <a:gd name="T106" fmla="*/ 31 w 594"/>
                <a:gd name="T107" fmla="*/ 187 h 274"/>
                <a:gd name="T108" fmla="*/ 21 w 594"/>
                <a:gd name="T109" fmla="*/ 180 h 274"/>
                <a:gd name="T110" fmla="*/ 12 w 594"/>
                <a:gd name="T111" fmla="*/ 172 h 274"/>
                <a:gd name="T112" fmla="*/ 0 w 594"/>
                <a:gd name="T113" fmla="*/ 0 h 274"/>
                <a:gd name="T114" fmla="*/ 589 w 594"/>
                <a:gd name="T115" fmla="*/ 10 h 2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594" h="274">
                  <a:moveTo>
                    <a:pt x="589" y="10"/>
                  </a:moveTo>
                  <a:cubicBezTo>
                    <a:pt x="591" y="21"/>
                    <a:pt x="591" y="21"/>
                    <a:pt x="591" y="21"/>
                  </a:cubicBezTo>
                  <a:cubicBezTo>
                    <a:pt x="589" y="40"/>
                    <a:pt x="589" y="40"/>
                    <a:pt x="589" y="40"/>
                  </a:cubicBezTo>
                  <a:cubicBezTo>
                    <a:pt x="577" y="44"/>
                    <a:pt x="577" y="44"/>
                    <a:pt x="577" y="44"/>
                  </a:cubicBezTo>
                  <a:cubicBezTo>
                    <a:pt x="570" y="50"/>
                    <a:pt x="570" y="50"/>
                    <a:pt x="570" y="50"/>
                  </a:cubicBezTo>
                  <a:cubicBezTo>
                    <a:pt x="565" y="47"/>
                    <a:pt x="565" y="47"/>
                    <a:pt x="565" y="47"/>
                  </a:cubicBezTo>
                  <a:cubicBezTo>
                    <a:pt x="560" y="42"/>
                    <a:pt x="560" y="42"/>
                    <a:pt x="560" y="42"/>
                  </a:cubicBezTo>
                  <a:cubicBezTo>
                    <a:pt x="543" y="44"/>
                    <a:pt x="543" y="44"/>
                    <a:pt x="543" y="44"/>
                  </a:cubicBezTo>
                  <a:cubicBezTo>
                    <a:pt x="533" y="41"/>
                    <a:pt x="533" y="41"/>
                    <a:pt x="533" y="41"/>
                  </a:cubicBezTo>
                  <a:cubicBezTo>
                    <a:pt x="528" y="37"/>
                    <a:pt x="528" y="37"/>
                    <a:pt x="528" y="37"/>
                  </a:cubicBezTo>
                  <a:cubicBezTo>
                    <a:pt x="516" y="37"/>
                    <a:pt x="516" y="37"/>
                    <a:pt x="516" y="37"/>
                  </a:cubicBezTo>
                  <a:cubicBezTo>
                    <a:pt x="511" y="47"/>
                    <a:pt x="511" y="47"/>
                    <a:pt x="511" y="47"/>
                  </a:cubicBezTo>
                  <a:cubicBezTo>
                    <a:pt x="507" y="67"/>
                    <a:pt x="492" y="84"/>
                    <a:pt x="497" y="105"/>
                  </a:cubicBezTo>
                  <a:cubicBezTo>
                    <a:pt x="500" y="114"/>
                    <a:pt x="500" y="114"/>
                    <a:pt x="500" y="114"/>
                  </a:cubicBezTo>
                  <a:cubicBezTo>
                    <a:pt x="496" y="116"/>
                    <a:pt x="496" y="116"/>
                    <a:pt x="496" y="116"/>
                  </a:cubicBezTo>
                  <a:cubicBezTo>
                    <a:pt x="467" y="118"/>
                    <a:pt x="467" y="118"/>
                    <a:pt x="467" y="118"/>
                  </a:cubicBezTo>
                  <a:cubicBezTo>
                    <a:pt x="457" y="121"/>
                    <a:pt x="457" y="121"/>
                    <a:pt x="457" y="121"/>
                  </a:cubicBezTo>
                  <a:cubicBezTo>
                    <a:pt x="447" y="123"/>
                    <a:pt x="447" y="123"/>
                    <a:pt x="447" y="123"/>
                  </a:cubicBezTo>
                  <a:cubicBezTo>
                    <a:pt x="437" y="126"/>
                    <a:pt x="437" y="126"/>
                    <a:pt x="437" y="126"/>
                  </a:cubicBezTo>
                  <a:cubicBezTo>
                    <a:pt x="432" y="130"/>
                    <a:pt x="432" y="130"/>
                    <a:pt x="432" y="130"/>
                  </a:cubicBezTo>
                  <a:cubicBezTo>
                    <a:pt x="436" y="134"/>
                    <a:pt x="436" y="134"/>
                    <a:pt x="436" y="134"/>
                  </a:cubicBezTo>
                  <a:cubicBezTo>
                    <a:pt x="440" y="142"/>
                    <a:pt x="440" y="142"/>
                    <a:pt x="440" y="142"/>
                  </a:cubicBezTo>
                  <a:cubicBezTo>
                    <a:pt x="442" y="161"/>
                    <a:pt x="442" y="161"/>
                    <a:pt x="442" y="161"/>
                  </a:cubicBezTo>
                  <a:cubicBezTo>
                    <a:pt x="445" y="168"/>
                    <a:pt x="445" y="168"/>
                    <a:pt x="445" y="168"/>
                  </a:cubicBezTo>
                  <a:cubicBezTo>
                    <a:pt x="448" y="175"/>
                    <a:pt x="448" y="175"/>
                    <a:pt x="448" y="175"/>
                  </a:cubicBezTo>
                  <a:cubicBezTo>
                    <a:pt x="452" y="189"/>
                    <a:pt x="452" y="189"/>
                    <a:pt x="452" y="189"/>
                  </a:cubicBezTo>
                  <a:cubicBezTo>
                    <a:pt x="452" y="196"/>
                    <a:pt x="452" y="196"/>
                    <a:pt x="452" y="196"/>
                  </a:cubicBezTo>
                  <a:cubicBezTo>
                    <a:pt x="446" y="201"/>
                    <a:pt x="446" y="201"/>
                    <a:pt x="446" y="201"/>
                  </a:cubicBezTo>
                  <a:cubicBezTo>
                    <a:pt x="446" y="208"/>
                    <a:pt x="446" y="208"/>
                    <a:pt x="446" y="208"/>
                  </a:cubicBezTo>
                  <a:cubicBezTo>
                    <a:pt x="443" y="212"/>
                    <a:pt x="443" y="212"/>
                    <a:pt x="443" y="212"/>
                  </a:cubicBezTo>
                  <a:cubicBezTo>
                    <a:pt x="441" y="218"/>
                    <a:pt x="441" y="218"/>
                    <a:pt x="441" y="218"/>
                  </a:cubicBezTo>
                  <a:cubicBezTo>
                    <a:pt x="441" y="227"/>
                    <a:pt x="441" y="227"/>
                    <a:pt x="441" y="227"/>
                  </a:cubicBezTo>
                  <a:cubicBezTo>
                    <a:pt x="438" y="228"/>
                    <a:pt x="438" y="228"/>
                    <a:pt x="438" y="228"/>
                  </a:cubicBezTo>
                  <a:cubicBezTo>
                    <a:pt x="428" y="221"/>
                    <a:pt x="428" y="221"/>
                    <a:pt x="428" y="221"/>
                  </a:cubicBezTo>
                  <a:cubicBezTo>
                    <a:pt x="419" y="219"/>
                    <a:pt x="419" y="219"/>
                    <a:pt x="419" y="219"/>
                  </a:cubicBezTo>
                  <a:cubicBezTo>
                    <a:pt x="412" y="210"/>
                    <a:pt x="412" y="210"/>
                    <a:pt x="412" y="210"/>
                  </a:cubicBezTo>
                  <a:cubicBezTo>
                    <a:pt x="403" y="209"/>
                    <a:pt x="403" y="209"/>
                    <a:pt x="403" y="209"/>
                  </a:cubicBezTo>
                  <a:cubicBezTo>
                    <a:pt x="400" y="208"/>
                    <a:pt x="400" y="208"/>
                    <a:pt x="400" y="208"/>
                  </a:cubicBezTo>
                  <a:cubicBezTo>
                    <a:pt x="396" y="208"/>
                    <a:pt x="396" y="208"/>
                    <a:pt x="396" y="208"/>
                  </a:cubicBezTo>
                  <a:cubicBezTo>
                    <a:pt x="392" y="206"/>
                    <a:pt x="392" y="206"/>
                    <a:pt x="392" y="206"/>
                  </a:cubicBezTo>
                  <a:cubicBezTo>
                    <a:pt x="388" y="205"/>
                    <a:pt x="388" y="205"/>
                    <a:pt x="388" y="205"/>
                  </a:cubicBezTo>
                  <a:cubicBezTo>
                    <a:pt x="375" y="206"/>
                    <a:pt x="375" y="206"/>
                    <a:pt x="375" y="206"/>
                  </a:cubicBezTo>
                  <a:cubicBezTo>
                    <a:pt x="363" y="204"/>
                    <a:pt x="363" y="204"/>
                    <a:pt x="363" y="204"/>
                  </a:cubicBezTo>
                  <a:cubicBezTo>
                    <a:pt x="359" y="205"/>
                    <a:pt x="359" y="205"/>
                    <a:pt x="359" y="205"/>
                  </a:cubicBezTo>
                  <a:cubicBezTo>
                    <a:pt x="352" y="201"/>
                    <a:pt x="352" y="201"/>
                    <a:pt x="352" y="201"/>
                  </a:cubicBezTo>
                  <a:cubicBezTo>
                    <a:pt x="348" y="201"/>
                    <a:pt x="348" y="201"/>
                    <a:pt x="348" y="201"/>
                  </a:cubicBezTo>
                  <a:cubicBezTo>
                    <a:pt x="340" y="204"/>
                    <a:pt x="340" y="204"/>
                    <a:pt x="340" y="204"/>
                  </a:cubicBezTo>
                  <a:cubicBezTo>
                    <a:pt x="324" y="202"/>
                    <a:pt x="324" y="202"/>
                    <a:pt x="324" y="202"/>
                  </a:cubicBezTo>
                  <a:cubicBezTo>
                    <a:pt x="319" y="203"/>
                    <a:pt x="319" y="203"/>
                    <a:pt x="319" y="203"/>
                  </a:cubicBezTo>
                  <a:cubicBezTo>
                    <a:pt x="311" y="204"/>
                    <a:pt x="311" y="204"/>
                    <a:pt x="311" y="204"/>
                  </a:cubicBezTo>
                  <a:cubicBezTo>
                    <a:pt x="303" y="204"/>
                    <a:pt x="303" y="204"/>
                    <a:pt x="303" y="204"/>
                  </a:cubicBezTo>
                  <a:cubicBezTo>
                    <a:pt x="299" y="204"/>
                    <a:pt x="299" y="204"/>
                    <a:pt x="299" y="204"/>
                  </a:cubicBezTo>
                  <a:cubicBezTo>
                    <a:pt x="295" y="201"/>
                    <a:pt x="295" y="201"/>
                    <a:pt x="295" y="201"/>
                  </a:cubicBezTo>
                  <a:cubicBezTo>
                    <a:pt x="291" y="200"/>
                    <a:pt x="291" y="200"/>
                    <a:pt x="291" y="200"/>
                  </a:cubicBezTo>
                  <a:cubicBezTo>
                    <a:pt x="283" y="201"/>
                    <a:pt x="283" y="201"/>
                    <a:pt x="283" y="201"/>
                  </a:cubicBezTo>
                  <a:cubicBezTo>
                    <a:pt x="280" y="198"/>
                    <a:pt x="280" y="198"/>
                    <a:pt x="280" y="198"/>
                  </a:cubicBezTo>
                  <a:cubicBezTo>
                    <a:pt x="269" y="192"/>
                    <a:pt x="269" y="192"/>
                    <a:pt x="269" y="192"/>
                  </a:cubicBezTo>
                  <a:cubicBezTo>
                    <a:pt x="266" y="194"/>
                    <a:pt x="266" y="194"/>
                    <a:pt x="266" y="194"/>
                  </a:cubicBezTo>
                  <a:cubicBezTo>
                    <a:pt x="261" y="195"/>
                    <a:pt x="261" y="195"/>
                    <a:pt x="261" y="195"/>
                  </a:cubicBezTo>
                  <a:cubicBezTo>
                    <a:pt x="258" y="196"/>
                    <a:pt x="258" y="196"/>
                    <a:pt x="258" y="196"/>
                  </a:cubicBezTo>
                  <a:cubicBezTo>
                    <a:pt x="251" y="201"/>
                    <a:pt x="251" y="201"/>
                    <a:pt x="251" y="201"/>
                  </a:cubicBezTo>
                  <a:cubicBezTo>
                    <a:pt x="251" y="205"/>
                    <a:pt x="251" y="205"/>
                    <a:pt x="251" y="205"/>
                  </a:cubicBezTo>
                  <a:cubicBezTo>
                    <a:pt x="249" y="209"/>
                    <a:pt x="249" y="209"/>
                    <a:pt x="249" y="209"/>
                  </a:cubicBezTo>
                  <a:cubicBezTo>
                    <a:pt x="247" y="217"/>
                    <a:pt x="247" y="217"/>
                    <a:pt x="247" y="217"/>
                  </a:cubicBezTo>
                  <a:cubicBezTo>
                    <a:pt x="245" y="221"/>
                    <a:pt x="245" y="221"/>
                    <a:pt x="245" y="221"/>
                  </a:cubicBezTo>
                  <a:cubicBezTo>
                    <a:pt x="237" y="219"/>
                    <a:pt x="237" y="219"/>
                    <a:pt x="237" y="219"/>
                  </a:cubicBezTo>
                  <a:cubicBezTo>
                    <a:pt x="230" y="215"/>
                    <a:pt x="230" y="215"/>
                    <a:pt x="230" y="215"/>
                  </a:cubicBezTo>
                  <a:cubicBezTo>
                    <a:pt x="222" y="212"/>
                    <a:pt x="222" y="212"/>
                    <a:pt x="222" y="212"/>
                  </a:cubicBezTo>
                  <a:cubicBezTo>
                    <a:pt x="218" y="210"/>
                    <a:pt x="218" y="210"/>
                    <a:pt x="218" y="210"/>
                  </a:cubicBezTo>
                  <a:cubicBezTo>
                    <a:pt x="214" y="210"/>
                    <a:pt x="214" y="210"/>
                    <a:pt x="214" y="210"/>
                  </a:cubicBezTo>
                  <a:cubicBezTo>
                    <a:pt x="210" y="210"/>
                    <a:pt x="210" y="210"/>
                    <a:pt x="210" y="210"/>
                  </a:cubicBezTo>
                  <a:cubicBezTo>
                    <a:pt x="202" y="208"/>
                    <a:pt x="202" y="208"/>
                    <a:pt x="202" y="208"/>
                  </a:cubicBezTo>
                  <a:cubicBezTo>
                    <a:pt x="198" y="209"/>
                    <a:pt x="198" y="209"/>
                    <a:pt x="198" y="209"/>
                  </a:cubicBezTo>
                  <a:cubicBezTo>
                    <a:pt x="194" y="207"/>
                    <a:pt x="194" y="207"/>
                    <a:pt x="194" y="207"/>
                  </a:cubicBezTo>
                  <a:cubicBezTo>
                    <a:pt x="186" y="209"/>
                    <a:pt x="186" y="209"/>
                    <a:pt x="186" y="209"/>
                  </a:cubicBezTo>
                  <a:cubicBezTo>
                    <a:pt x="182" y="210"/>
                    <a:pt x="182" y="210"/>
                    <a:pt x="182" y="210"/>
                  </a:cubicBezTo>
                  <a:cubicBezTo>
                    <a:pt x="181" y="214"/>
                    <a:pt x="181" y="214"/>
                    <a:pt x="181" y="214"/>
                  </a:cubicBezTo>
                  <a:cubicBezTo>
                    <a:pt x="182" y="218"/>
                    <a:pt x="182" y="218"/>
                    <a:pt x="182" y="218"/>
                  </a:cubicBezTo>
                  <a:cubicBezTo>
                    <a:pt x="179" y="222"/>
                    <a:pt x="179" y="222"/>
                    <a:pt x="179" y="222"/>
                  </a:cubicBezTo>
                  <a:cubicBezTo>
                    <a:pt x="178" y="225"/>
                    <a:pt x="178" y="225"/>
                    <a:pt x="178" y="225"/>
                  </a:cubicBezTo>
                  <a:cubicBezTo>
                    <a:pt x="176" y="229"/>
                    <a:pt x="176" y="229"/>
                    <a:pt x="176" y="229"/>
                  </a:cubicBezTo>
                  <a:cubicBezTo>
                    <a:pt x="171" y="235"/>
                    <a:pt x="171" y="235"/>
                    <a:pt x="171" y="235"/>
                  </a:cubicBezTo>
                  <a:cubicBezTo>
                    <a:pt x="167" y="237"/>
                    <a:pt x="167" y="237"/>
                    <a:pt x="167" y="237"/>
                  </a:cubicBezTo>
                  <a:cubicBezTo>
                    <a:pt x="163" y="235"/>
                    <a:pt x="163" y="235"/>
                    <a:pt x="163" y="235"/>
                  </a:cubicBezTo>
                  <a:cubicBezTo>
                    <a:pt x="160" y="243"/>
                    <a:pt x="160" y="243"/>
                    <a:pt x="160" y="243"/>
                  </a:cubicBezTo>
                  <a:cubicBezTo>
                    <a:pt x="157" y="246"/>
                    <a:pt x="157" y="246"/>
                    <a:pt x="157" y="246"/>
                  </a:cubicBezTo>
                  <a:cubicBezTo>
                    <a:pt x="145" y="251"/>
                    <a:pt x="145" y="251"/>
                    <a:pt x="145" y="251"/>
                  </a:cubicBezTo>
                  <a:cubicBezTo>
                    <a:pt x="138" y="255"/>
                    <a:pt x="138" y="255"/>
                    <a:pt x="138" y="255"/>
                  </a:cubicBezTo>
                  <a:cubicBezTo>
                    <a:pt x="135" y="258"/>
                    <a:pt x="135" y="258"/>
                    <a:pt x="135" y="258"/>
                  </a:cubicBezTo>
                  <a:cubicBezTo>
                    <a:pt x="131" y="260"/>
                    <a:pt x="131" y="260"/>
                    <a:pt x="131" y="260"/>
                  </a:cubicBezTo>
                  <a:cubicBezTo>
                    <a:pt x="128" y="262"/>
                    <a:pt x="128" y="262"/>
                    <a:pt x="128" y="262"/>
                  </a:cubicBezTo>
                  <a:cubicBezTo>
                    <a:pt x="126" y="266"/>
                    <a:pt x="126" y="266"/>
                    <a:pt x="126" y="266"/>
                  </a:cubicBezTo>
                  <a:cubicBezTo>
                    <a:pt x="124" y="270"/>
                    <a:pt x="124" y="270"/>
                    <a:pt x="124" y="270"/>
                  </a:cubicBezTo>
                  <a:cubicBezTo>
                    <a:pt x="121" y="272"/>
                    <a:pt x="121" y="272"/>
                    <a:pt x="121" y="272"/>
                  </a:cubicBezTo>
                  <a:cubicBezTo>
                    <a:pt x="118" y="274"/>
                    <a:pt x="118" y="274"/>
                    <a:pt x="118" y="274"/>
                  </a:cubicBezTo>
                  <a:cubicBezTo>
                    <a:pt x="114" y="273"/>
                    <a:pt x="114" y="273"/>
                    <a:pt x="114" y="273"/>
                  </a:cubicBezTo>
                  <a:cubicBezTo>
                    <a:pt x="106" y="270"/>
                    <a:pt x="106" y="270"/>
                    <a:pt x="106" y="270"/>
                  </a:cubicBezTo>
                  <a:cubicBezTo>
                    <a:pt x="102" y="269"/>
                    <a:pt x="102" y="269"/>
                    <a:pt x="102" y="269"/>
                  </a:cubicBezTo>
                  <a:cubicBezTo>
                    <a:pt x="94" y="265"/>
                    <a:pt x="94" y="265"/>
                    <a:pt x="94" y="265"/>
                  </a:cubicBezTo>
                  <a:cubicBezTo>
                    <a:pt x="66" y="268"/>
                    <a:pt x="66" y="268"/>
                    <a:pt x="66" y="268"/>
                  </a:cubicBezTo>
                  <a:cubicBezTo>
                    <a:pt x="61" y="244"/>
                    <a:pt x="61" y="244"/>
                    <a:pt x="61" y="244"/>
                  </a:cubicBezTo>
                  <a:cubicBezTo>
                    <a:pt x="44" y="241"/>
                    <a:pt x="44" y="241"/>
                    <a:pt x="44" y="241"/>
                  </a:cubicBezTo>
                  <a:cubicBezTo>
                    <a:pt x="43" y="234"/>
                    <a:pt x="43" y="234"/>
                    <a:pt x="43" y="234"/>
                  </a:cubicBezTo>
                  <a:cubicBezTo>
                    <a:pt x="43" y="226"/>
                    <a:pt x="43" y="226"/>
                    <a:pt x="43" y="226"/>
                  </a:cubicBezTo>
                  <a:cubicBezTo>
                    <a:pt x="47" y="225"/>
                    <a:pt x="47" y="225"/>
                    <a:pt x="47" y="225"/>
                  </a:cubicBezTo>
                  <a:cubicBezTo>
                    <a:pt x="47" y="204"/>
                    <a:pt x="47" y="204"/>
                    <a:pt x="47" y="204"/>
                  </a:cubicBezTo>
                  <a:cubicBezTo>
                    <a:pt x="40" y="204"/>
                    <a:pt x="40" y="204"/>
                    <a:pt x="40" y="204"/>
                  </a:cubicBezTo>
                  <a:cubicBezTo>
                    <a:pt x="31" y="187"/>
                    <a:pt x="31" y="187"/>
                    <a:pt x="31" y="187"/>
                  </a:cubicBezTo>
                  <a:cubicBezTo>
                    <a:pt x="25" y="182"/>
                    <a:pt x="25" y="182"/>
                    <a:pt x="25" y="182"/>
                  </a:cubicBezTo>
                  <a:cubicBezTo>
                    <a:pt x="21" y="180"/>
                    <a:pt x="21" y="180"/>
                    <a:pt x="21" y="180"/>
                  </a:cubicBezTo>
                  <a:cubicBezTo>
                    <a:pt x="14" y="175"/>
                    <a:pt x="14" y="175"/>
                    <a:pt x="14" y="175"/>
                  </a:cubicBezTo>
                  <a:cubicBezTo>
                    <a:pt x="12" y="172"/>
                    <a:pt x="12" y="172"/>
                    <a:pt x="12" y="172"/>
                  </a:cubicBezTo>
                  <a:cubicBezTo>
                    <a:pt x="0" y="169"/>
                    <a:pt x="0" y="169"/>
                    <a:pt x="0" y="16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594" y="0"/>
                    <a:pt x="594" y="0"/>
                    <a:pt x="594" y="0"/>
                  </a:cubicBezTo>
                  <a:lnTo>
                    <a:pt x="589" y="10"/>
                  </a:lnTo>
                  <a:close/>
                </a:path>
              </a:pathLst>
            </a:custGeom>
            <a:grpFill/>
            <a:ln w="6350" cap="flat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 Light" panose="020F0302020204030204" pitchFamily="34" charset="0"/>
                <a:sym typeface="Calibri Light" panose="020F0302020204030204" pitchFamily="34" charset="0"/>
              </a:endParaRPr>
            </a:p>
          </p:txBody>
        </p:sp>
        <p:sp>
          <p:nvSpPr>
            <p:cNvPr id="174" name="Freeform 306">
              <a:extLst>
                <a:ext uri="{FF2B5EF4-FFF2-40B4-BE49-F238E27FC236}">
                  <a16:creationId xmlns:a16="http://schemas.microsoft.com/office/drawing/2014/main" id="{228E9731-E245-4E4E-B1DD-004693E17D5B}"/>
                </a:ext>
              </a:extLst>
            </p:cNvPr>
            <p:cNvSpPr>
              <a:spLocks/>
            </p:cNvSpPr>
            <p:nvPr/>
          </p:nvSpPr>
          <p:spPr bwMode="gray">
            <a:xfrm>
              <a:off x="2651693" y="3511304"/>
              <a:ext cx="95226" cy="171408"/>
            </a:xfrm>
            <a:custGeom>
              <a:avLst/>
              <a:gdLst>
                <a:gd name="T0" fmla="*/ 20 w 120"/>
                <a:gd name="T1" fmla="*/ 0 h 216"/>
                <a:gd name="T2" fmla="*/ 14 w 120"/>
                <a:gd name="T3" fmla="*/ 2 h 216"/>
                <a:gd name="T4" fmla="*/ 22 w 120"/>
                <a:gd name="T5" fmla="*/ 8 h 216"/>
                <a:gd name="T6" fmla="*/ 30 w 120"/>
                <a:gd name="T7" fmla="*/ 12 h 216"/>
                <a:gd name="T8" fmla="*/ 34 w 120"/>
                <a:gd name="T9" fmla="*/ 20 h 216"/>
                <a:gd name="T10" fmla="*/ 30 w 120"/>
                <a:gd name="T11" fmla="*/ 18 h 216"/>
                <a:gd name="T12" fmla="*/ 24 w 120"/>
                <a:gd name="T13" fmla="*/ 26 h 216"/>
                <a:gd name="T14" fmla="*/ 22 w 120"/>
                <a:gd name="T15" fmla="*/ 38 h 216"/>
                <a:gd name="T16" fmla="*/ 14 w 120"/>
                <a:gd name="T17" fmla="*/ 48 h 216"/>
                <a:gd name="T18" fmla="*/ 8 w 120"/>
                <a:gd name="T19" fmla="*/ 96 h 216"/>
                <a:gd name="T20" fmla="*/ 4 w 120"/>
                <a:gd name="T21" fmla="*/ 92 h 216"/>
                <a:gd name="T22" fmla="*/ 0 w 120"/>
                <a:gd name="T23" fmla="*/ 96 h 216"/>
                <a:gd name="T24" fmla="*/ 0 w 120"/>
                <a:gd name="T25" fmla="*/ 112 h 216"/>
                <a:gd name="T26" fmla="*/ 8 w 120"/>
                <a:gd name="T27" fmla="*/ 170 h 216"/>
                <a:gd name="T28" fmla="*/ 12 w 120"/>
                <a:gd name="T29" fmla="*/ 184 h 216"/>
                <a:gd name="T30" fmla="*/ 22 w 120"/>
                <a:gd name="T31" fmla="*/ 202 h 216"/>
                <a:gd name="T32" fmla="*/ 30 w 120"/>
                <a:gd name="T33" fmla="*/ 212 h 216"/>
                <a:gd name="T34" fmla="*/ 48 w 120"/>
                <a:gd name="T35" fmla="*/ 216 h 216"/>
                <a:gd name="T36" fmla="*/ 60 w 120"/>
                <a:gd name="T37" fmla="*/ 216 h 216"/>
                <a:gd name="T38" fmla="*/ 88 w 120"/>
                <a:gd name="T39" fmla="*/ 202 h 216"/>
                <a:gd name="T40" fmla="*/ 104 w 120"/>
                <a:gd name="T41" fmla="*/ 190 h 216"/>
                <a:gd name="T42" fmla="*/ 116 w 120"/>
                <a:gd name="T43" fmla="*/ 174 h 216"/>
                <a:gd name="T44" fmla="*/ 120 w 120"/>
                <a:gd name="T45" fmla="*/ 148 h 216"/>
                <a:gd name="T46" fmla="*/ 120 w 120"/>
                <a:gd name="T47" fmla="*/ 128 h 216"/>
                <a:gd name="T48" fmla="*/ 118 w 120"/>
                <a:gd name="T49" fmla="*/ 120 h 216"/>
                <a:gd name="T50" fmla="*/ 112 w 120"/>
                <a:gd name="T51" fmla="*/ 116 h 216"/>
                <a:gd name="T52" fmla="*/ 102 w 120"/>
                <a:gd name="T53" fmla="*/ 88 h 216"/>
                <a:gd name="T54" fmla="*/ 96 w 120"/>
                <a:gd name="T55" fmla="*/ 76 h 216"/>
                <a:gd name="T56" fmla="*/ 88 w 120"/>
                <a:gd name="T57" fmla="*/ 70 h 216"/>
                <a:gd name="T58" fmla="*/ 86 w 120"/>
                <a:gd name="T59" fmla="*/ 62 h 216"/>
                <a:gd name="T60" fmla="*/ 82 w 120"/>
                <a:gd name="T61" fmla="*/ 56 h 216"/>
                <a:gd name="T62" fmla="*/ 70 w 120"/>
                <a:gd name="T63" fmla="*/ 46 h 216"/>
                <a:gd name="T64" fmla="*/ 66 w 120"/>
                <a:gd name="T65" fmla="*/ 34 h 216"/>
                <a:gd name="T66" fmla="*/ 46 w 120"/>
                <a:gd name="T67" fmla="*/ 12 h 216"/>
                <a:gd name="T68" fmla="*/ 38 w 120"/>
                <a:gd name="T69" fmla="*/ 4 h 216"/>
                <a:gd name="T70" fmla="*/ 28 w 120"/>
                <a:gd name="T71" fmla="*/ 0 h 216"/>
                <a:gd name="T72" fmla="*/ 20 w 120"/>
                <a:gd name="T73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20" h="216">
                  <a:moveTo>
                    <a:pt x="20" y="0"/>
                  </a:moveTo>
                  <a:lnTo>
                    <a:pt x="14" y="2"/>
                  </a:lnTo>
                  <a:lnTo>
                    <a:pt x="22" y="8"/>
                  </a:lnTo>
                  <a:lnTo>
                    <a:pt x="30" y="12"/>
                  </a:lnTo>
                  <a:lnTo>
                    <a:pt x="34" y="20"/>
                  </a:lnTo>
                  <a:lnTo>
                    <a:pt x="30" y="18"/>
                  </a:lnTo>
                  <a:lnTo>
                    <a:pt x="24" y="26"/>
                  </a:lnTo>
                  <a:lnTo>
                    <a:pt x="22" y="38"/>
                  </a:lnTo>
                  <a:lnTo>
                    <a:pt x="14" y="48"/>
                  </a:lnTo>
                  <a:lnTo>
                    <a:pt x="8" y="96"/>
                  </a:lnTo>
                  <a:lnTo>
                    <a:pt x="4" y="92"/>
                  </a:lnTo>
                  <a:lnTo>
                    <a:pt x="0" y="96"/>
                  </a:lnTo>
                  <a:lnTo>
                    <a:pt x="0" y="112"/>
                  </a:lnTo>
                  <a:lnTo>
                    <a:pt x="8" y="170"/>
                  </a:lnTo>
                  <a:lnTo>
                    <a:pt x="12" y="184"/>
                  </a:lnTo>
                  <a:lnTo>
                    <a:pt x="22" y="202"/>
                  </a:lnTo>
                  <a:lnTo>
                    <a:pt x="30" y="212"/>
                  </a:lnTo>
                  <a:lnTo>
                    <a:pt x="48" y="216"/>
                  </a:lnTo>
                  <a:lnTo>
                    <a:pt x="60" y="216"/>
                  </a:lnTo>
                  <a:lnTo>
                    <a:pt x="88" y="202"/>
                  </a:lnTo>
                  <a:lnTo>
                    <a:pt x="104" y="190"/>
                  </a:lnTo>
                  <a:lnTo>
                    <a:pt x="116" y="174"/>
                  </a:lnTo>
                  <a:lnTo>
                    <a:pt x="120" y="148"/>
                  </a:lnTo>
                  <a:lnTo>
                    <a:pt x="120" y="128"/>
                  </a:lnTo>
                  <a:lnTo>
                    <a:pt x="118" y="120"/>
                  </a:lnTo>
                  <a:lnTo>
                    <a:pt x="112" y="116"/>
                  </a:lnTo>
                  <a:lnTo>
                    <a:pt x="102" y="88"/>
                  </a:lnTo>
                  <a:lnTo>
                    <a:pt x="96" y="76"/>
                  </a:lnTo>
                  <a:lnTo>
                    <a:pt x="88" y="70"/>
                  </a:lnTo>
                  <a:lnTo>
                    <a:pt x="86" y="62"/>
                  </a:lnTo>
                  <a:lnTo>
                    <a:pt x="82" y="56"/>
                  </a:lnTo>
                  <a:lnTo>
                    <a:pt x="70" y="46"/>
                  </a:lnTo>
                  <a:lnTo>
                    <a:pt x="66" y="34"/>
                  </a:lnTo>
                  <a:lnTo>
                    <a:pt x="46" y="12"/>
                  </a:lnTo>
                  <a:lnTo>
                    <a:pt x="38" y="4"/>
                  </a:lnTo>
                  <a:lnTo>
                    <a:pt x="28" y="0"/>
                  </a:lnTo>
                  <a:lnTo>
                    <a:pt x="20" y="0"/>
                  </a:lnTo>
                </a:path>
              </a:pathLst>
            </a:custGeom>
            <a:grpFill/>
            <a:ln w="6350" cap="flat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 Light" panose="020F0302020204030204" pitchFamily="34" charset="0"/>
                <a:sym typeface="Calibri Light" panose="020F0302020204030204" pitchFamily="34" charset="0"/>
              </a:endParaRPr>
            </a:p>
          </p:txBody>
        </p:sp>
        <p:sp>
          <p:nvSpPr>
            <p:cNvPr id="175" name="Freeform 307">
              <a:extLst>
                <a:ext uri="{FF2B5EF4-FFF2-40B4-BE49-F238E27FC236}">
                  <a16:creationId xmlns:a16="http://schemas.microsoft.com/office/drawing/2014/main" id="{85941C9B-8EE7-7B44-9F6F-719C691AB31D}"/>
                </a:ext>
              </a:extLst>
            </p:cNvPr>
            <p:cNvSpPr>
              <a:spLocks/>
            </p:cNvSpPr>
            <p:nvPr/>
          </p:nvSpPr>
          <p:spPr bwMode="gray">
            <a:xfrm>
              <a:off x="3566661" y="2924073"/>
              <a:ext cx="323770" cy="398364"/>
            </a:xfrm>
            <a:custGeom>
              <a:avLst/>
              <a:gdLst>
                <a:gd name="T0" fmla="*/ 69 w 204"/>
                <a:gd name="T1" fmla="*/ 20 h 251"/>
                <a:gd name="T2" fmla="*/ 75 w 204"/>
                <a:gd name="T3" fmla="*/ 37 h 251"/>
                <a:gd name="T4" fmla="*/ 94 w 204"/>
                <a:gd name="T5" fmla="*/ 51 h 251"/>
                <a:gd name="T6" fmla="*/ 117 w 204"/>
                <a:gd name="T7" fmla="*/ 54 h 251"/>
                <a:gd name="T8" fmla="*/ 125 w 204"/>
                <a:gd name="T9" fmla="*/ 66 h 251"/>
                <a:gd name="T10" fmla="*/ 129 w 204"/>
                <a:gd name="T11" fmla="*/ 78 h 251"/>
                <a:gd name="T12" fmla="*/ 112 w 204"/>
                <a:gd name="T13" fmla="*/ 85 h 251"/>
                <a:gd name="T14" fmla="*/ 105 w 204"/>
                <a:gd name="T15" fmla="*/ 93 h 251"/>
                <a:gd name="T16" fmla="*/ 113 w 204"/>
                <a:gd name="T17" fmla="*/ 101 h 251"/>
                <a:gd name="T18" fmla="*/ 139 w 204"/>
                <a:gd name="T19" fmla="*/ 123 h 251"/>
                <a:gd name="T20" fmla="*/ 161 w 204"/>
                <a:gd name="T21" fmla="*/ 148 h 251"/>
                <a:gd name="T22" fmla="*/ 175 w 204"/>
                <a:gd name="T23" fmla="*/ 162 h 251"/>
                <a:gd name="T24" fmla="*/ 177 w 204"/>
                <a:gd name="T25" fmla="*/ 170 h 251"/>
                <a:gd name="T26" fmla="*/ 190 w 204"/>
                <a:gd name="T27" fmla="*/ 182 h 251"/>
                <a:gd name="T28" fmla="*/ 203 w 204"/>
                <a:gd name="T29" fmla="*/ 209 h 251"/>
                <a:gd name="T30" fmla="*/ 202 w 204"/>
                <a:gd name="T31" fmla="*/ 233 h 251"/>
                <a:gd name="T32" fmla="*/ 187 w 204"/>
                <a:gd name="T33" fmla="*/ 240 h 251"/>
                <a:gd name="T34" fmla="*/ 173 w 204"/>
                <a:gd name="T35" fmla="*/ 238 h 251"/>
                <a:gd name="T36" fmla="*/ 160 w 204"/>
                <a:gd name="T37" fmla="*/ 251 h 251"/>
                <a:gd name="T38" fmla="*/ 141 w 204"/>
                <a:gd name="T39" fmla="*/ 243 h 251"/>
                <a:gd name="T40" fmla="*/ 147 w 204"/>
                <a:gd name="T41" fmla="*/ 235 h 251"/>
                <a:gd name="T42" fmla="*/ 140 w 204"/>
                <a:gd name="T43" fmla="*/ 191 h 251"/>
                <a:gd name="T44" fmla="*/ 128 w 204"/>
                <a:gd name="T45" fmla="*/ 183 h 251"/>
                <a:gd name="T46" fmla="*/ 126 w 204"/>
                <a:gd name="T47" fmla="*/ 158 h 251"/>
                <a:gd name="T48" fmla="*/ 118 w 204"/>
                <a:gd name="T49" fmla="*/ 144 h 251"/>
                <a:gd name="T50" fmla="*/ 108 w 204"/>
                <a:gd name="T51" fmla="*/ 135 h 251"/>
                <a:gd name="T52" fmla="*/ 93 w 204"/>
                <a:gd name="T53" fmla="*/ 123 h 251"/>
                <a:gd name="T54" fmla="*/ 80 w 204"/>
                <a:gd name="T55" fmla="*/ 130 h 251"/>
                <a:gd name="T56" fmla="*/ 68 w 204"/>
                <a:gd name="T57" fmla="*/ 137 h 251"/>
                <a:gd name="T58" fmla="*/ 56 w 204"/>
                <a:gd name="T59" fmla="*/ 129 h 251"/>
                <a:gd name="T60" fmla="*/ 41 w 204"/>
                <a:gd name="T61" fmla="*/ 131 h 251"/>
                <a:gd name="T62" fmla="*/ 25 w 204"/>
                <a:gd name="T63" fmla="*/ 145 h 251"/>
                <a:gd name="T64" fmla="*/ 21 w 204"/>
                <a:gd name="T65" fmla="*/ 138 h 251"/>
                <a:gd name="T66" fmla="*/ 27 w 204"/>
                <a:gd name="T67" fmla="*/ 112 h 251"/>
                <a:gd name="T68" fmla="*/ 26 w 204"/>
                <a:gd name="T69" fmla="*/ 96 h 251"/>
                <a:gd name="T70" fmla="*/ 15 w 204"/>
                <a:gd name="T71" fmla="*/ 85 h 251"/>
                <a:gd name="T72" fmla="*/ 11 w 204"/>
                <a:gd name="T73" fmla="*/ 74 h 251"/>
                <a:gd name="T74" fmla="*/ 4 w 204"/>
                <a:gd name="T75" fmla="*/ 60 h 251"/>
                <a:gd name="T76" fmla="*/ 0 w 204"/>
                <a:gd name="T77" fmla="*/ 54 h 251"/>
                <a:gd name="T78" fmla="*/ 5 w 204"/>
                <a:gd name="T79" fmla="*/ 49 h 251"/>
                <a:gd name="T80" fmla="*/ 11 w 204"/>
                <a:gd name="T81" fmla="*/ 44 h 251"/>
                <a:gd name="T82" fmla="*/ 27 w 204"/>
                <a:gd name="T83" fmla="*/ 28 h 251"/>
                <a:gd name="T84" fmla="*/ 41 w 204"/>
                <a:gd name="T85" fmla="*/ 37 h 251"/>
                <a:gd name="T86" fmla="*/ 40 w 204"/>
                <a:gd name="T87" fmla="*/ 19 h 251"/>
                <a:gd name="T88" fmla="*/ 44 w 204"/>
                <a:gd name="T89" fmla="*/ 0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04" h="251">
                  <a:moveTo>
                    <a:pt x="54" y="2"/>
                  </a:moveTo>
                  <a:cubicBezTo>
                    <a:pt x="61" y="11"/>
                    <a:pt x="61" y="11"/>
                    <a:pt x="61" y="11"/>
                  </a:cubicBezTo>
                  <a:cubicBezTo>
                    <a:pt x="69" y="20"/>
                    <a:pt x="69" y="20"/>
                    <a:pt x="69" y="20"/>
                  </a:cubicBezTo>
                  <a:cubicBezTo>
                    <a:pt x="74" y="25"/>
                    <a:pt x="74" y="25"/>
                    <a:pt x="74" y="25"/>
                  </a:cubicBezTo>
                  <a:cubicBezTo>
                    <a:pt x="77" y="30"/>
                    <a:pt x="77" y="30"/>
                    <a:pt x="77" y="30"/>
                  </a:cubicBezTo>
                  <a:cubicBezTo>
                    <a:pt x="75" y="37"/>
                    <a:pt x="75" y="37"/>
                    <a:pt x="75" y="37"/>
                  </a:cubicBezTo>
                  <a:cubicBezTo>
                    <a:pt x="76" y="41"/>
                    <a:pt x="76" y="41"/>
                    <a:pt x="76" y="41"/>
                  </a:cubicBezTo>
                  <a:cubicBezTo>
                    <a:pt x="84" y="49"/>
                    <a:pt x="84" y="49"/>
                    <a:pt x="84" y="49"/>
                  </a:cubicBezTo>
                  <a:cubicBezTo>
                    <a:pt x="94" y="51"/>
                    <a:pt x="94" y="51"/>
                    <a:pt x="94" y="51"/>
                  </a:cubicBezTo>
                  <a:cubicBezTo>
                    <a:pt x="104" y="48"/>
                    <a:pt x="104" y="48"/>
                    <a:pt x="104" y="48"/>
                  </a:cubicBezTo>
                  <a:cubicBezTo>
                    <a:pt x="112" y="49"/>
                    <a:pt x="112" y="49"/>
                    <a:pt x="112" y="49"/>
                  </a:cubicBezTo>
                  <a:cubicBezTo>
                    <a:pt x="117" y="54"/>
                    <a:pt x="117" y="54"/>
                    <a:pt x="117" y="54"/>
                  </a:cubicBezTo>
                  <a:cubicBezTo>
                    <a:pt x="120" y="59"/>
                    <a:pt x="120" y="59"/>
                    <a:pt x="120" y="59"/>
                  </a:cubicBezTo>
                  <a:cubicBezTo>
                    <a:pt x="120" y="62"/>
                    <a:pt x="120" y="62"/>
                    <a:pt x="120" y="62"/>
                  </a:cubicBezTo>
                  <a:cubicBezTo>
                    <a:pt x="125" y="66"/>
                    <a:pt x="125" y="66"/>
                    <a:pt x="125" y="66"/>
                  </a:cubicBezTo>
                  <a:cubicBezTo>
                    <a:pt x="126" y="70"/>
                    <a:pt x="126" y="70"/>
                    <a:pt x="126" y="70"/>
                  </a:cubicBezTo>
                  <a:cubicBezTo>
                    <a:pt x="129" y="73"/>
                    <a:pt x="129" y="73"/>
                    <a:pt x="129" y="73"/>
                  </a:cubicBezTo>
                  <a:cubicBezTo>
                    <a:pt x="129" y="78"/>
                    <a:pt x="129" y="78"/>
                    <a:pt x="129" y="78"/>
                  </a:cubicBezTo>
                  <a:cubicBezTo>
                    <a:pt x="121" y="86"/>
                    <a:pt x="121" y="86"/>
                    <a:pt x="121" y="86"/>
                  </a:cubicBezTo>
                  <a:cubicBezTo>
                    <a:pt x="118" y="86"/>
                    <a:pt x="118" y="86"/>
                    <a:pt x="118" y="86"/>
                  </a:cubicBezTo>
                  <a:cubicBezTo>
                    <a:pt x="112" y="85"/>
                    <a:pt x="112" y="85"/>
                    <a:pt x="112" y="85"/>
                  </a:cubicBezTo>
                  <a:cubicBezTo>
                    <a:pt x="108" y="86"/>
                    <a:pt x="108" y="86"/>
                    <a:pt x="108" y="86"/>
                  </a:cubicBezTo>
                  <a:cubicBezTo>
                    <a:pt x="107" y="88"/>
                    <a:pt x="107" y="88"/>
                    <a:pt x="107" y="88"/>
                  </a:cubicBezTo>
                  <a:cubicBezTo>
                    <a:pt x="105" y="93"/>
                    <a:pt x="105" y="93"/>
                    <a:pt x="105" y="93"/>
                  </a:cubicBezTo>
                  <a:cubicBezTo>
                    <a:pt x="105" y="96"/>
                    <a:pt x="105" y="96"/>
                    <a:pt x="105" y="96"/>
                  </a:cubicBezTo>
                  <a:cubicBezTo>
                    <a:pt x="109" y="98"/>
                    <a:pt x="109" y="98"/>
                    <a:pt x="109" y="98"/>
                  </a:cubicBezTo>
                  <a:cubicBezTo>
                    <a:pt x="113" y="101"/>
                    <a:pt x="113" y="101"/>
                    <a:pt x="113" y="101"/>
                  </a:cubicBezTo>
                  <a:cubicBezTo>
                    <a:pt x="123" y="106"/>
                    <a:pt x="123" y="106"/>
                    <a:pt x="123" y="106"/>
                  </a:cubicBezTo>
                  <a:cubicBezTo>
                    <a:pt x="136" y="116"/>
                    <a:pt x="136" y="116"/>
                    <a:pt x="136" y="116"/>
                  </a:cubicBezTo>
                  <a:cubicBezTo>
                    <a:pt x="139" y="123"/>
                    <a:pt x="139" y="123"/>
                    <a:pt x="139" y="123"/>
                  </a:cubicBezTo>
                  <a:cubicBezTo>
                    <a:pt x="150" y="133"/>
                    <a:pt x="150" y="133"/>
                    <a:pt x="150" y="133"/>
                  </a:cubicBezTo>
                  <a:cubicBezTo>
                    <a:pt x="152" y="138"/>
                    <a:pt x="152" y="138"/>
                    <a:pt x="152" y="138"/>
                  </a:cubicBezTo>
                  <a:cubicBezTo>
                    <a:pt x="161" y="148"/>
                    <a:pt x="161" y="148"/>
                    <a:pt x="161" y="148"/>
                  </a:cubicBezTo>
                  <a:cubicBezTo>
                    <a:pt x="164" y="149"/>
                    <a:pt x="164" y="149"/>
                    <a:pt x="164" y="149"/>
                  </a:cubicBezTo>
                  <a:cubicBezTo>
                    <a:pt x="172" y="155"/>
                    <a:pt x="172" y="155"/>
                    <a:pt x="172" y="155"/>
                  </a:cubicBezTo>
                  <a:cubicBezTo>
                    <a:pt x="175" y="162"/>
                    <a:pt x="175" y="162"/>
                    <a:pt x="175" y="162"/>
                  </a:cubicBezTo>
                  <a:cubicBezTo>
                    <a:pt x="176" y="169"/>
                    <a:pt x="176" y="169"/>
                    <a:pt x="176" y="169"/>
                  </a:cubicBezTo>
                  <a:cubicBezTo>
                    <a:pt x="176" y="169"/>
                    <a:pt x="176" y="169"/>
                    <a:pt x="176" y="169"/>
                  </a:cubicBezTo>
                  <a:cubicBezTo>
                    <a:pt x="177" y="170"/>
                    <a:pt x="177" y="170"/>
                    <a:pt x="177" y="170"/>
                  </a:cubicBezTo>
                  <a:cubicBezTo>
                    <a:pt x="179" y="177"/>
                    <a:pt x="179" y="177"/>
                    <a:pt x="179" y="177"/>
                  </a:cubicBezTo>
                  <a:cubicBezTo>
                    <a:pt x="183" y="177"/>
                    <a:pt x="183" y="177"/>
                    <a:pt x="183" y="177"/>
                  </a:cubicBezTo>
                  <a:cubicBezTo>
                    <a:pt x="190" y="182"/>
                    <a:pt x="190" y="182"/>
                    <a:pt x="190" y="182"/>
                  </a:cubicBezTo>
                  <a:cubicBezTo>
                    <a:pt x="194" y="186"/>
                    <a:pt x="194" y="186"/>
                    <a:pt x="194" y="186"/>
                  </a:cubicBezTo>
                  <a:cubicBezTo>
                    <a:pt x="196" y="195"/>
                    <a:pt x="196" y="195"/>
                    <a:pt x="196" y="195"/>
                  </a:cubicBezTo>
                  <a:cubicBezTo>
                    <a:pt x="203" y="209"/>
                    <a:pt x="203" y="209"/>
                    <a:pt x="203" y="209"/>
                  </a:cubicBezTo>
                  <a:cubicBezTo>
                    <a:pt x="204" y="213"/>
                    <a:pt x="204" y="213"/>
                    <a:pt x="204" y="213"/>
                  </a:cubicBezTo>
                  <a:cubicBezTo>
                    <a:pt x="203" y="230"/>
                    <a:pt x="203" y="230"/>
                    <a:pt x="203" y="230"/>
                  </a:cubicBezTo>
                  <a:cubicBezTo>
                    <a:pt x="202" y="233"/>
                    <a:pt x="202" y="233"/>
                    <a:pt x="202" y="233"/>
                  </a:cubicBezTo>
                  <a:cubicBezTo>
                    <a:pt x="196" y="238"/>
                    <a:pt x="196" y="238"/>
                    <a:pt x="196" y="238"/>
                  </a:cubicBezTo>
                  <a:cubicBezTo>
                    <a:pt x="191" y="240"/>
                    <a:pt x="191" y="240"/>
                    <a:pt x="191" y="240"/>
                  </a:cubicBezTo>
                  <a:cubicBezTo>
                    <a:pt x="187" y="240"/>
                    <a:pt x="187" y="240"/>
                    <a:pt x="187" y="240"/>
                  </a:cubicBezTo>
                  <a:cubicBezTo>
                    <a:pt x="183" y="236"/>
                    <a:pt x="183" y="236"/>
                    <a:pt x="183" y="236"/>
                  </a:cubicBezTo>
                  <a:cubicBezTo>
                    <a:pt x="179" y="235"/>
                    <a:pt x="179" y="235"/>
                    <a:pt x="179" y="235"/>
                  </a:cubicBezTo>
                  <a:cubicBezTo>
                    <a:pt x="173" y="238"/>
                    <a:pt x="173" y="238"/>
                    <a:pt x="173" y="238"/>
                  </a:cubicBezTo>
                  <a:cubicBezTo>
                    <a:pt x="165" y="242"/>
                    <a:pt x="165" y="242"/>
                    <a:pt x="165" y="242"/>
                  </a:cubicBezTo>
                  <a:cubicBezTo>
                    <a:pt x="165" y="250"/>
                    <a:pt x="165" y="250"/>
                    <a:pt x="165" y="250"/>
                  </a:cubicBezTo>
                  <a:cubicBezTo>
                    <a:pt x="160" y="251"/>
                    <a:pt x="160" y="251"/>
                    <a:pt x="160" y="251"/>
                  </a:cubicBezTo>
                  <a:cubicBezTo>
                    <a:pt x="155" y="249"/>
                    <a:pt x="155" y="249"/>
                    <a:pt x="155" y="249"/>
                  </a:cubicBezTo>
                  <a:cubicBezTo>
                    <a:pt x="145" y="247"/>
                    <a:pt x="145" y="247"/>
                    <a:pt x="145" y="247"/>
                  </a:cubicBezTo>
                  <a:cubicBezTo>
                    <a:pt x="141" y="243"/>
                    <a:pt x="141" y="243"/>
                    <a:pt x="141" y="243"/>
                  </a:cubicBezTo>
                  <a:cubicBezTo>
                    <a:pt x="141" y="240"/>
                    <a:pt x="141" y="240"/>
                    <a:pt x="141" y="240"/>
                  </a:cubicBezTo>
                  <a:cubicBezTo>
                    <a:pt x="143" y="240"/>
                    <a:pt x="143" y="240"/>
                    <a:pt x="143" y="240"/>
                  </a:cubicBezTo>
                  <a:cubicBezTo>
                    <a:pt x="147" y="235"/>
                    <a:pt x="147" y="235"/>
                    <a:pt x="147" y="235"/>
                  </a:cubicBezTo>
                  <a:cubicBezTo>
                    <a:pt x="147" y="213"/>
                    <a:pt x="147" y="213"/>
                    <a:pt x="147" y="213"/>
                  </a:cubicBezTo>
                  <a:cubicBezTo>
                    <a:pt x="151" y="206"/>
                    <a:pt x="149" y="199"/>
                    <a:pt x="141" y="195"/>
                  </a:cubicBezTo>
                  <a:cubicBezTo>
                    <a:pt x="140" y="191"/>
                    <a:pt x="140" y="191"/>
                    <a:pt x="140" y="191"/>
                  </a:cubicBezTo>
                  <a:cubicBezTo>
                    <a:pt x="135" y="191"/>
                    <a:pt x="135" y="191"/>
                    <a:pt x="135" y="191"/>
                  </a:cubicBezTo>
                  <a:cubicBezTo>
                    <a:pt x="131" y="188"/>
                    <a:pt x="131" y="188"/>
                    <a:pt x="131" y="188"/>
                  </a:cubicBezTo>
                  <a:cubicBezTo>
                    <a:pt x="128" y="183"/>
                    <a:pt x="128" y="183"/>
                    <a:pt x="128" y="183"/>
                  </a:cubicBezTo>
                  <a:cubicBezTo>
                    <a:pt x="126" y="177"/>
                    <a:pt x="126" y="177"/>
                    <a:pt x="126" y="177"/>
                  </a:cubicBezTo>
                  <a:cubicBezTo>
                    <a:pt x="126" y="165"/>
                    <a:pt x="126" y="165"/>
                    <a:pt x="126" y="165"/>
                  </a:cubicBezTo>
                  <a:cubicBezTo>
                    <a:pt x="126" y="158"/>
                    <a:pt x="126" y="158"/>
                    <a:pt x="126" y="158"/>
                  </a:cubicBezTo>
                  <a:cubicBezTo>
                    <a:pt x="124" y="152"/>
                    <a:pt x="124" y="152"/>
                    <a:pt x="124" y="152"/>
                  </a:cubicBezTo>
                  <a:cubicBezTo>
                    <a:pt x="121" y="147"/>
                    <a:pt x="121" y="147"/>
                    <a:pt x="121" y="147"/>
                  </a:cubicBezTo>
                  <a:cubicBezTo>
                    <a:pt x="118" y="144"/>
                    <a:pt x="118" y="144"/>
                    <a:pt x="118" y="144"/>
                  </a:cubicBezTo>
                  <a:cubicBezTo>
                    <a:pt x="116" y="141"/>
                    <a:pt x="116" y="141"/>
                    <a:pt x="116" y="141"/>
                  </a:cubicBezTo>
                  <a:cubicBezTo>
                    <a:pt x="112" y="138"/>
                    <a:pt x="112" y="138"/>
                    <a:pt x="112" y="138"/>
                  </a:cubicBezTo>
                  <a:cubicBezTo>
                    <a:pt x="108" y="135"/>
                    <a:pt x="108" y="135"/>
                    <a:pt x="108" y="135"/>
                  </a:cubicBezTo>
                  <a:cubicBezTo>
                    <a:pt x="106" y="131"/>
                    <a:pt x="106" y="131"/>
                    <a:pt x="106" y="131"/>
                  </a:cubicBezTo>
                  <a:cubicBezTo>
                    <a:pt x="100" y="123"/>
                    <a:pt x="100" y="123"/>
                    <a:pt x="100" y="123"/>
                  </a:cubicBezTo>
                  <a:cubicBezTo>
                    <a:pt x="93" y="123"/>
                    <a:pt x="93" y="123"/>
                    <a:pt x="93" y="123"/>
                  </a:cubicBezTo>
                  <a:cubicBezTo>
                    <a:pt x="88" y="123"/>
                    <a:pt x="88" y="123"/>
                    <a:pt x="88" y="123"/>
                  </a:cubicBezTo>
                  <a:cubicBezTo>
                    <a:pt x="82" y="124"/>
                    <a:pt x="82" y="124"/>
                    <a:pt x="82" y="124"/>
                  </a:cubicBezTo>
                  <a:cubicBezTo>
                    <a:pt x="80" y="130"/>
                    <a:pt x="80" y="130"/>
                    <a:pt x="80" y="130"/>
                  </a:cubicBezTo>
                  <a:cubicBezTo>
                    <a:pt x="78" y="132"/>
                    <a:pt x="78" y="132"/>
                    <a:pt x="78" y="132"/>
                  </a:cubicBezTo>
                  <a:cubicBezTo>
                    <a:pt x="74" y="134"/>
                    <a:pt x="74" y="134"/>
                    <a:pt x="74" y="134"/>
                  </a:cubicBezTo>
                  <a:cubicBezTo>
                    <a:pt x="68" y="137"/>
                    <a:pt x="68" y="137"/>
                    <a:pt x="68" y="137"/>
                  </a:cubicBezTo>
                  <a:cubicBezTo>
                    <a:pt x="64" y="137"/>
                    <a:pt x="64" y="137"/>
                    <a:pt x="64" y="137"/>
                  </a:cubicBezTo>
                  <a:cubicBezTo>
                    <a:pt x="59" y="134"/>
                    <a:pt x="59" y="134"/>
                    <a:pt x="59" y="134"/>
                  </a:cubicBezTo>
                  <a:cubicBezTo>
                    <a:pt x="56" y="129"/>
                    <a:pt x="56" y="129"/>
                    <a:pt x="56" y="129"/>
                  </a:cubicBezTo>
                  <a:cubicBezTo>
                    <a:pt x="52" y="128"/>
                    <a:pt x="52" y="128"/>
                    <a:pt x="52" y="128"/>
                  </a:cubicBezTo>
                  <a:cubicBezTo>
                    <a:pt x="47" y="129"/>
                    <a:pt x="47" y="129"/>
                    <a:pt x="47" y="129"/>
                  </a:cubicBezTo>
                  <a:cubicBezTo>
                    <a:pt x="41" y="131"/>
                    <a:pt x="41" y="131"/>
                    <a:pt x="41" y="131"/>
                  </a:cubicBezTo>
                  <a:cubicBezTo>
                    <a:pt x="34" y="138"/>
                    <a:pt x="34" y="138"/>
                    <a:pt x="34" y="138"/>
                  </a:cubicBezTo>
                  <a:cubicBezTo>
                    <a:pt x="28" y="141"/>
                    <a:pt x="28" y="141"/>
                    <a:pt x="28" y="141"/>
                  </a:cubicBezTo>
                  <a:cubicBezTo>
                    <a:pt x="25" y="145"/>
                    <a:pt x="25" y="145"/>
                    <a:pt x="25" y="145"/>
                  </a:cubicBezTo>
                  <a:cubicBezTo>
                    <a:pt x="22" y="147"/>
                    <a:pt x="22" y="147"/>
                    <a:pt x="22" y="147"/>
                  </a:cubicBezTo>
                  <a:cubicBezTo>
                    <a:pt x="22" y="144"/>
                    <a:pt x="22" y="144"/>
                    <a:pt x="22" y="144"/>
                  </a:cubicBezTo>
                  <a:cubicBezTo>
                    <a:pt x="21" y="138"/>
                    <a:pt x="21" y="138"/>
                    <a:pt x="21" y="138"/>
                  </a:cubicBezTo>
                  <a:cubicBezTo>
                    <a:pt x="23" y="131"/>
                    <a:pt x="23" y="131"/>
                    <a:pt x="23" y="131"/>
                  </a:cubicBezTo>
                  <a:cubicBezTo>
                    <a:pt x="25" y="118"/>
                    <a:pt x="25" y="118"/>
                    <a:pt x="25" y="118"/>
                  </a:cubicBezTo>
                  <a:cubicBezTo>
                    <a:pt x="27" y="112"/>
                    <a:pt x="27" y="112"/>
                    <a:pt x="27" y="112"/>
                  </a:cubicBezTo>
                  <a:cubicBezTo>
                    <a:pt x="27" y="108"/>
                    <a:pt x="27" y="108"/>
                    <a:pt x="27" y="108"/>
                  </a:cubicBezTo>
                  <a:cubicBezTo>
                    <a:pt x="27" y="104"/>
                    <a:pt x="27" y="104"/>
                    <a:pt x="27" y="104"/>
                  </a:cubicBezTo>
                  <a:cubicBezTo>
                    <a:pt x="26" y="96"/>
                    <a:pt x="26" y="96"/>
                    <a:pt x="26" y="96"/>
                  </a:cubicBezTo>
                  <a:cubicBezTo>
                    <a:pt x="27" y="87"/>
                    <a:pt x="27" y="87"/>
                    <a:pt x="27" y="87"/>
                  </a:cubicBezTo>
                  <a:cubicBezTo>
                    <a:pt x="26" y="85"/>
                    <a:pt x="26" y="85"/>
                    <a:pt x="26" y="85"/>
                  </a:cubicBezTo>
                  <a:cubicBezTo>
                    <a:pt x="15" y="85"/>
                    <a:pt x="15" y="85"/>
                    <a:pt x="15" y="85"/>
                  </a:cubicBezTo>
                  <a:cubicBezTo>
                    <a:pt x="12" y="85"/>
                    <a:pt x="12" y="85"/>
                    <a:pt x="12" y="85"/>
                  </a:cubicBezTo>
                  <a:cubicBezTo>
                    <a:pt x="11" y="84"/>
                    <a:pt x="11" y="84"/>
                    <a:pt x="11" y="84"/>
                  </a:cubicBezTo>
                  <a:cubicBezTo>
                    <a:pt x="11" y="74"/>
                    <a:pt x="11" y="74"/>
                    <a:pt x="11" y="74"/>
                  </a:cubicBezTo>
                  <a:cubicBezTo>
                    <a:pt x="9" y="67"/>
                    <a:pt x="9" y="67"/>
                    <a:pt x="9" y="67"/>
                  </a:cubicBezTo>
                  <a:cubicBezTo>
                    <a:pt x="6" y="62"/>
                    <a:pt x="6" y="62"/>
                    <a:pt x="6" y="62"/>
                  </a:cubicBezTo>
                  <a:cubicBezTo>
                    <a:pt x="4" y="60"/>
                    <a:pt x="4" y="60"/>
                    <a:pt x="4" y="60"/>
                  </a:cubicBezTo>
                  <a:cubicBezTo>
                    <a:pt x="1" y="61"/>
                    <a:pt x="1" y="61"/>
                    <a:pt x="1" y="61"/>
                  </a:cubicBezTo>
                  <a:cubicBezTo>
                    <a:pt x="0" y="58"/>
                    <a:pt x="0" y="58"/>
                    <a:pt x="0" y="58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2" y="54"/>
                    <a:pt x="2" y="54"/>
                    <a:pt x="2" y="54"/>
                  </a:cubicBezTo>
                  <a:cubicBezTo>
                    <a:pt x="3" y="51"/>
                    <a:pt x="3" y="51"/>
                    <a:pt x="3" y="51"/>
                  </a:cubicBezTo>
                  <a:cubicBezTo>
                    <a:pt x="5" y="49"/>
                    <a:pt x="5" y="49"/>
                    <a:pt x="5" y="49"/>
                  </a:cubicBezTo>
                  <a:cubicBezTo>
                    <a:pt x="9" y="48"/>
                    <a:pt x="9" y="48"/>
                    <a:pt x="9" y="48"/>
                  </a:cubicBezTo>
                  <a:cubicBezTo>
                    <a:pt x="12" y="48"/>
                    <a:pt x="12" y="48"/>
                    <a:pt x="12" y="48"/>
                  </a:cubicBezTo>
                  <a:cubicBezTo>
                    <a:pt x="11" y="44"/>
                    <a:pt x="11" y="44"/>
                    <a:pt x="11" y="44"/>
                  </a:cubicBezTo>
                  <a:cubicBezTo>
                    <a:pt x="11" y="41"/>
                    <a:pt x="11" y="41"/>
                    <a:pt x="11" y="41"/>
                  </a:cubicBezTo>
                  <a:cubicBezTo>
                    <a:pt x="24" y="31"/>
                    <a:pt x="24" y="31"/>
                    <a:pt x="24" y="31"/>
                  </a:cubicBezTo>
                  <a:cubicBezTo>
                    <a:pt x="27" y="28"/>
                    <a:pt x="27" y="28"/>
                    <a:pt x="27" y="28"/>
                  </a:cubicBezTo>
                  <a:cubicBezTo>
                    <a:pt x="27" y="26"/>
                    <a:pt x="27" y="26"/>
                    <a:pt x="27" y="26"/>
                  </a:cubicBezTo>
                  <a:cubicBezTo>
                    <a:pt x="30" y="39"/>
                    <a:pt x="30" y="39"/>
                    <a:pt x="30" y="39"/>
                  </a:cubicBezTo>
                  <a:cubicBezTo>
                    <a:pt x="41" y="37"/>
                    <a:pt x="41" y="37"/>
                    <a:pt x="41" y="37"/>
                  </a:cubicBezTo>
                  <a:cubicBezTo>
                    <a:pt x="43" y="35"/>
                    <a:pt x="43" y="35"/>
                    <a:pt x="43" y="35"/>
                  </a:cubicBezTo>
                  <a:cubicBezTo>
                    <a:pt x="43" y="27"/>
                    <a:pt x="43" y="27"/>
                    <a:pt x="43" y="27"/>
                  </a:cubicBezTo>
                  <a:cubicBezTo>
                    <a:pt x="40" y="19"/>
                    <a:pt x="40" y="19"/>
                    <a:pt x="40" y="19"/>
                  </a:cubicBezTo>
                  <a:cubicBezTo>
                    <a:pt x="39" y="10"/>
                    <a:pt x="39" y="10"/>
                    <a:pt x="39" y="10"/>
                  </a:cubicBezTo>
                  <a:cubicBezTo>
                    <a:pt x="40" y="4"/>
                    <a:pt x="40" y="4"/>
                    <a:pt x="40" y="4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54" y="2"/>
                    <a:pt x="54" y="2"/>
                    <a:pt x="54" y="2"/>
                  </a:cubicBezTo>
                </a:path>
              </a:pathLst>
            </a:custGeom>
            <a:grpFill/>
            <a:ln w="6350" cap="flat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 Light" panose="020F0302020204030204" pitchFamily="34" charset="0"/>
                <a:sym typeface="Calibri Light" panose="020F0302020204030204" pitchFamily="34" charset="0"/>
              </a:endParaRPr>
            </a:p>
          </p:txBody>
        </p:sp>
        <p:grpSp>
          <p:nvGrpSpPr>
            <p:cNvPr id="176" name="Group 38">
              <a:extLst>
                <a:ext uri="{FF2B5EF4-FFF2-40B4-BE49-F238E27FC236}">
                  <a16:creationId xmlns:a16="http://schemas.microsoft.com/office/drawing/2014/main" id="{976A0D89-B0C3-E744-8F68-6A3F664C65E5}"/>
                </a:ext>
              </a:extLst>
            </p:cNvPr>
            <p:cNvGrpSpPr/>
            <p:nvPr/>
          </p:nvGrpSpPr>
          <p:grpSpPr bwMode="gray">
            <a:xfrm>
              <a:off x="4721119" y="2098798"/>
              <a:ext cx="155526" cy="293595"/>
              <a:chOff x="4721119" y="2098798"/>
              <a:chExt cx="155526" cy="293595"/>
            </a:xfrm>
            <a:grpFill/>
          </p:grpSpPr>
          <p:sp>
            <p:nvSpPr>
              <p:cNvPr id="431" name="Freeform 14">
                <a:extLst>
                  <a:ext uri="{FF2B5EF4-FFF2-40B4-BE49-F238E27FC236}">
                    <a16:creationId xmlns:a16="http://schemas.microsoft.com/office/drawing/2014/main" id="{F1F9D25C-209F-3D45-BAFE-4587C0A8E61F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4725880" y="2374936"/>
                <a:ext cx="31740" cy="17457"/>
              </a:xfrm>
              <a:custGeom>
                <a:avLst/>
                <a:gdLst>
                  <a:gd name="T0" fmla="*/ 6 w 40"/>
                  <a:gd name="T1" fmla="*/ 8 h 22"/>
                  <a:gd name="T2" fmla="*/ 0 w 40"/>
                  <a:gd name="T3" fmla="*/ 14 h 22"/>
                  <a:gd name="T4" fmla="*/ 0 w 40"/>
                  <a:gd name="T5" fmla="*/ 20 h 22"/>
                  <a:gd name="T6" fmla="*/ 10 w 40"/>
                  <a:gd name="T7" fmla="*/ 22 h 22"/>
                  <a:gd name="T8" fmla="*/ 26 w 40"/>
                  <a:gd name="T9" fmla="*/ 20 h 22"/>
                  <a:gd name="T10" fmla="*/ 40 w 40"/>
                  <a:gd name="T11" fmla="*/ 8 h 22"/>
                  <a:gd name="T12" fmla="*/ 38 w 40"/>
                  <a:gd name="T13" fmla="*/ 0 h 22"/>
                  <a:gd name="T14" fmla="*/ 22 w 40"/>
                  <a:gd name="T15" fmla="*/ 0 h 22"/>
                  <a:gd name="T16" fmla="*/ 6 w 40"/>
                  <a:gd name="T17" fmla="*/ 8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0" h="22">
                    <a:moveTo>
                      <a:pt x="6" y="8"/>
                    </a:moveTo>
                    <a:lnTo>
                      <a:pt x="0" y="14"/>
                    </a:lnTo>
                    <a:lnTo>
                      <a:pt x="0" y="20"/>
                    </a:lnTo>
                    <a:lnTo>
                      <a:pt x="10" y="22"/>
                    </a:lnTo>
                    <a:lnTo>
                      <a:pt x="26" y="20"/>
                    </a:lnTo>
                    <a:lnTo>
                      <a:pt x="40" y="8"/>
                    </a:lnTo>
                    <a:lnTo>
                      <a:pt x="38" y="0"/>
                    </a:lnTo>
                    <a:lnTo>
                      <a:pt x="22" y="0"/>
                    </a:lnTo>
                    <a:lnTo>
                      <a:pt x="6" y="8"/>
                    </a:lnTo>
                  </a:path>
                </a:pathLst>
              </a:custGeom>
              <a:grpFill/>
              <a:ln w="6350" cap="flat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432" name="Freeform 33">
                <a:extLst>
                  <a:ext uri="{FF2B5EF4-FFF2-40B4-BE49-F238E27FC236}">
                    <a16:creationId xmlns:a16="http://schemas.microsoft.com/office/drawing/2014/main" id="{0D81CA20-5C87-5541-950F-68E2BD5DC45E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4721119" y="2098798"/>
                <a:ext cx="155526" cy="231702"/>
              </a:xfrm>
              <a:custGeom>
                <a:avLst/>
                <a:gdLst>
                  <a:gd name="T0" fmla="*/ 67 w 98"/>
                  <a:gd name="T1" fmla="*/ 3 h 146"/>
                  <a:gd name="T2" fmla="*/ 80 w 98"/>
                  <a:gd name="T3" fmla="*/ 23 h 146"/>
                  <a:gd name="T4" fmla="*/ 95 w 98"/>
                  <a:gd name="T5" fmla="*/ 87 h 146"/>
                  <a:gd name="T6" fmla="*/ 94 w 98"/>
                  <a:gd name="T7" fmla="*/ 103 h 146"/>
                  <a:gd name="T8" fmla="*/ 85 w 98"/>
                  <a:gd name="T9" fmla="*/ 116 h 146"/>
                  <a:gd name="T10" fmla="*/ 74 w 98"/>
                  <a:gd name="T11" fmla="*/ 119 h 146"/>
                  <a:gd name="T12" fmla="*/ 68 w 98"/>
                  <a:gd name="T13" fmla="*/ 120 h 146"/>
                  <a:gd name="T14" fmla="*/ 62 w 98"/>
                  <a:gd name="T15" fmla="*/ 129 h 146"/>
                  <a:gd name="T16" fmla="*/ 58 w 98"/>
                  <a:gd name="T17" fmla="*/ 125 h 146"/>
                  <a:gd name="T18" fmla="*/ 50 w 98"/>
                  <a:gd name="T19" fmla="*/ 123 h 146"/>
                  <a:gd name="T20" fmla="*/ 46 w 98"/>
                  <a:gd name="T21" fmla="*/ 129 h 146"/>
                  <a:gd name="T22" fmla="*/ 42 w 98"/>
                  <a:gd name="T23" fmla="*/ 134 h 146"/>
                  <a:gd name="T24" fmla="*/ 38 w 98"/>
                  <a:gd name="T25" fmla="*/ 129 h 146"/>
                  <a:gd name="T26" fmla="*/ 34 w 98"/>
                  <a:gd name="T27" fmla="*/ 139 h 146"/>
                  <a:gd name="T28" fmla="*/ 30 w 98"/>
                  <a:gd name="T29" fmla="*/ 137 h 146"/>
                  <a:gd name="T30" fmla="*/ 34 w 98"/>
                  <a:gd name="T31" fmla="*/ 131 h 146"/>
                  <a:gd name="T32" fmla="*/ 27 w 98"/>
                  <a:gd name="T33" fmla="*/ 135 h 146"/>
                  <a:gd name="T34" fmla="*/ 20 w 98"/>
                  <a:gd name="T35" fmla="*/ 141 h 146"/>
                  <a:gd name="T36" fmla="*/ 17 w 98"/>
                  <a:gd name="T37" fmla="*/ 140 h 146"/>
                  <a:gd name="T38" fmla="*/ 11 w 98"/>
                  <a:gd name="T39" fmla="*/ 140 h 146"/>
                  <a:gd name="T40" fmla="*/ 5 w 98"/>
                  <a:gd name="T41" fmla="*/ 146 h 146"/>
                  <a:gd name="T42" fmla="*/ 5 w 98"/>
                  <a:gd name="T43" fmla="*/ 140 h 146"/>
                  <a:gd name="T44" fmla="*/ 12 w 98"/>
                  <a:gd name="T45" fmla="*/ 136 h 146"/>
                  <a:gd name="T46" fmla="*/ 13 w 98"/>
                  <a:gd name="T47" fmla="*/ 129 h 146"/>
                  <a:gd name="T48" fmla="*/ 8 w 98"/>
                  <a:gd name="T49" fmla="*/ 131 h 146"/>
                  <a:gd name="T50" fmla="*/ 9 w 98"/>
                  <a:gd name="T51" fmla="*/ 120 h 146"/>
                  <a:gd name="T52" fmla="*/ 11 w 98"/>
                  <a:gd name="T53" fmla="*/ 108 h 146"/>
                  <a:gd name="T54" fmla="*/ 13 w 98"/>
                  <a:gd name="T55" fmla="*/ 102 h 146"/>
                  <a:gd name="T56" fmla="*/ 18 w 98"/>
                  <a:gd name="T57" fmla="*/ 95 h 146"/>
                  <a:gd name="T58" fmla="*/ 17 w 98"/>
                  <a:gd name="T59" fmla="*/ 88 h 146"/>
                  <a:gd name="T60" fmla="*/ 13 w 98"/>
                  <a:gd name="T61" fmla="*/ 79 h 146"/>
                  <a:gd name="T62" fmla="*/ 10 w 98"/>
                  <a:gd name="T63" fmla="*/ 66 h 146"/>
                  <a:gd name="T64" fmla="*/ 9 w 98"/>
                  <a:gd name="T65" fmla="*/ 71 h 146"/>
                  <a:gd name="T66" fmla="*/ 3 w 98"/>
                  <a:gd name="T67" fmla="*/ 67 h 146"/>
                  <a:gd name="T68" fmla="*/ 1 w 98"/>
                  <a:gd name="T69" fmla="*/ 63 h 146"/>
                  <a:gd name="T70" fmla="*/ 9 w 98"/>
                  <a:gd name="T71" fmla="*/ 58 h 146"/>
                  <a:gd name="T72" fmla="*/ 21 w 98"/>
                  <a:gd name="T73" fmla="*/ 59 h 146"/>
                  <a:gd name="T74" fmla="*/ 20 w 98"/>
                  <a:gd name="T75" fmla="*/ 55 h 146"/>
                  <a:gd name="T76" fmla="*/ 18 w 98"/>
                  <a:gd name="T77" fmla="*/ 48 h 146"/>
                  <a:gd name="T78" fmla="*/ 20 w 98"/>
                  <a:gd name="T79" fmla="*/ 44 h 146"/>
                  <a:gd name="T80" fmla="*/ 16 w 98"/>
                  <a:gd name="T81" fmla="*/ 42 h 146"/>
                  <a:gd name="T82" fmla="*/ 13 w 98"/>
                  <a:gd name="T83" fmla="*/ 37 h 146"/>
                  <a:gd name="T84" fmla="*/ 12 w 98"/>
                  <a:gd name="T85" fmla="*/ 33 h 146"/>
                  <a:gd name="T86" fmla="*/ 11 w 98"/>
                  <a:gd name="T87" fmla="*/ 27 h 146"/>
                  <a:gd name="T88" fmla="*/ 19 w 98"/>
                  <a:gd name="T89" fmla="*/ 23 h 146"/>
                  <a:gd name="T90" fmla="*/ 40 w 98"/>
                  <a:gd name="T91" fmla="*/ 11 h 146"/>
                  <a:gd name="T92" fmla="*/ 56 w 98"/>
                  <a:gd name="T93" fmla="*/ 8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98" h="146">
                    <a:moveTo>
                      <a:pt x="65" y="0"/>
                    </a:moveTo>
                    <a:cubicBezTo>
                      <a:pt x="67" y="3"/>
                      <a:pt x="67" y="3"/>
                      <a:pt x="67" y="3"/>
                    </a:cubicBezTo>
                    <a:cubicBezTo>
                      <a:pt x="75" y="18"/>
                      <a:pt x="75" y="18"/>
                      <a:pt x="75" y="18"/>
                    </a:cubicBezTo>
                    <a:cubicBezTo>
                      <a:pt x="80" y="23"/>
                      <a:pt x="80" y="23"/>
                      <a:pt x="80" y="23"/>
                    </a:cubicBezTo>
                    <a:cubicBezTo>
                      <a:pt x="94" y="39"/>
                      <a:pt x="97" y="55"/>
                      <a:pt x="94" y="76"/>
                    </a:cubicBezTo>
                    <a:cubicBezTo>
                      <a:pt x="95" y="87"/>
                      <a:pt x="95" y="87"/>
                      <a:pt x="95" y="87"/>
                    </a:cubicBezTo>
                    <a:cubicBezTo>
                      <a:pt x="98" y="87"/>
                      <a:pt x="98" y="87"/>
                      <a:pt x="98" y="87"/>
                    </a:cubicBezTo>
                    <a:cubicBezTo>
                      <a:pt x="94" y="103"/>
                      <a:pt x="94" y="103"/>
                      <a:pt x="94" y="103"/>
                    </a:cubicBezTo>
                    <a:cubicBezTo>
                      <a:pt x="90" y="110"/>
                      <a:pt x="90" y="110"/>
                      <a:pt x="90" y="110"/>
                    </a:cubicBezTo>
                    <a:cubicBezTo>
                      <a:pt x="85" y="116"/>
                      <a:pt x="85" y="116"/>
                      <a:pt x="85" y="116"/>
                    </a:cubicBezTo>
                    <a:cubicBezTo>
                      <a:pt x="80" y="117"/>
                      <a:pt x="80" y="117"/>
                      <a:pt x="80" y="117"/>
                    </a:cubicBezTo>
                    <a:cubicBezTo>
                      <a:pt x="74" y="119"/>
                      <a:pt x="74" y="119"/>
                      <a:pt x="74" y="119"/>
                    </a:cubicBezTo>
                    <a:cubicBezTo>
                      <a:pt x="69" y="117"/>
                      <a:pt x="69" y="117"/>
                      <a:pt x="69" y="117"/>
                    </a:cubicBezTo>
                    <a:cubicBezTo>
                      <a:pt x="68" y="120"/>
                      <a:pt x="68" y="120"/>
                      <a:pt x="68" y="120"/>
                    </a:cubicBezTo>
                    <a:cubicBezTo>
                      <a:pt x="66" y="124"/>
                      <a:pt x="66" y="124"/>
                      <a:pt x="66" y="124"/>
                    </a:cubicBezTo>
                    <a:cubicBezTo>
                      <a:pt x="62" y="129"/>
                      <a:pt x="62" y="129"/>
                      <a:pt x="62" y="129"/>
                    </a:cubicBezTo>
                    <a:cubicBezTo>
                      <a:pt x="61" y="125"/>
                      <a:pt x="61" y="125"/>
                      <a:pt x="61" y="125"/>
                    </a:cubicBezTo>
                    <a:cubicBezTo>
                      <a:pt x="58" y="125"/>
                      <a:pt x="58" y="125"/>
                      <a:pt x="58" y="125"/>
                    </a:cubicBezTo>
                    <a:cubicBezTo>
                      <a:pt x="52" y="122"/>
                      <a:pt x="52" y="122"/>
                      <a:pt x="52" y="122"/>
                    </a:cubicBezTo>
                    <a:cubicBezTo>
                      <a:pt x="50" y="123"/>
                      <a:pt x="50" y="123"/>
                      <a:pt x="50" y="123"/>
                    </a:cubicBezTo>
                    <a:cubicBezTo>
                      <a:pt x="44" y="126"/>
                      <a:pt x="44" y="126"/>
                      <a:pt x="44" y="126"/>
                    </a:cubicBezTo>
                    <a:cubicBezTo>
                      <a:pt x="46" y="129"/>
                      <a:pt x="46" y="129"/>
                      <a:pt x="46" y="129"/>
                    </a:cubicBezTo>
                    <a:cubicBezTo>
                      <a:pt x="45" y="132"/>
                      <a:pt x="45" y="132"/>
                      <a:pt x="45" y="132"/>
                    </a:cubicBezTo>
                    <a:cubicBezTo>
                      <a:pt x="42" y="134"/>
                      <a:pt x="42" y="134"/>
                      <a:pt x="42" y="134"/>
                    </a:cubicBezTo>
                    <a:cubicBezTo>
                      <a:pt x="40" y="130"/>
                      <a:pt x="40" y="130"/>
                      <a:pt x="40" y="130"/>
                    </a:cubicBezTo>
                    <a:cubicBezTo>
                      <a:pt x="38" y="129"/>
                      <a:pt x="38" y="129"/>
                      <a:pt x="38" y="129"/>
                    </a:cubicBezTo>
                    <a:cubicBezTo>
                      <a:pt x="37" y="137"/>
                      <a:pt x="37" y="137"/>
                      <a:pt x="37" y="137"/>
                    </a:cubicBezTo>
                    <a:cubicBezTo>
                      <a:pt x="34" y="139"/>
                      <a:pt x="34" y="139"/>
                      <a:pt x="34" y="139"/>
                    </a:cubicBezTo>
                    <a:cubicBezTo>
                      <a:pt x="32" y="139"/>
                      <a:pt x="32" y="139"/>
                      <a:pt x="32" y="139"/>
                    </a:cubicBezTo>
                    <a:cubicBezTo>
                      <a:pt x="30" y="137"/>
                      <a:pt x="30" y="137"/>
                      <a:pt x="30" y="137"/>
                    </a:cubicBezTo>
                    <a:cubicBezTo>
                      <a:pt x="34" y="134"/>
                      <a:pt x="34" y="134"/>
                      <a:pt x="34" y="134"/>
                    </a:cubicBezTo>
                    <a:cubicBezTo>
                      <a:pt x="34" y="131"/>
                      <a:pt x="34" y="131"/>
                      <a:pt x="34" y="131"/>
                    </a:cubicBezTo>
                    <a:cubicBezTo>
                      <a:pt x="31" y="132"/>
                      <a:pt x="31" y="132"/>
                      <a:pt x="31" y="132"/>
                    </a:cubicBezTo>
                    <a:cubicBezTo>
                      <a:pt x="27" y="135"/>
                      <a:pt x="27" y="135"/>
                      <a:pt x="27" y="135"/>
                    </a:cubicBezTo>
                    <a:cubicBezTo>
                      <a:pt x="22" y="141"/>
                      <a:pt x="22" y="141"/>
                      <a:pt x="22" y="141"/>
                    </a:cubicBezTo>
                    <a:cubicBezTo>
                      <a:pt x="20" y="141"/>
                      <a:pt x="20" y="141"/>
                      <a:pt x="20" y="141"/>
                    </a:cubicBezTo>
                    <a:cubicBezTo>
                      <a:pt x="19" y="138"/>
                      <a:pt x="19" y="138"/>
                      <a:pt x="19" y="138"/>
                    </a:cubicBezTo>
                    <a:cubicBezTo>
                      <a:pt x="17" y="140"/>
                      <a:pt x="17" y="140"/>
                      <a:pt x="17" y="140"/>
                    </a:cubicBezTo>
                    <a:cubicBezTo>
                      <a:pt x="12" y="145"/>
                      <a:pt x="12" y="145"/>
                      <a:pt x="12" y="145"/>
                    </a:cubicBezTo>
                    <a:cubicBezTo>
                      <a:pt x="11" y="140"/>
                      <a:pt x="11" y="140"/>
                      <a:pt x="11" y="140"/>
                    </a:cubicBezTo>
                    <a:cubicBezTo>
                      <a:pt x="7" y="142"/>
                      <a:pt x="7" y="142"/>
                      <a:pt x="7" y="142"/>
                    </a:cubicBezTo>
                    <a:cubicBezTo>
                      <a:pt x="5" y="146"/>
                      <a:pt x="5" y="146"/>
                      <a:pt x="5" y="146"/>
                    </a:cubicBezTo>
                    <a:cubicBezTo>
                      <a:pt x="3" y="144"/>
                      <a:pt x="3" y="144"/>
                      <a:pt x="3" y="144"/>
                    </a:cubicBezTo>
                    <a:cubicBezTo>
                      <a:pt x="5" y="140"/>
                      <a:pt x="5" y="140"/>
                      <a:pt x="5" y="140"/>
                    </a:cubicBezTo>
                    <a:cubicBezTo>
                      <a:pt x="6" y="135"/>
                      <a:pt x="6" y="135"/>
                      <a:pt x="6" y="135"/>
                    </a:cubicBezTo>
                    <a:cubicBezTo>
                      <a:pt x="12" y="136"/>
                      <a:pt x="12" y="136"/>
                      <a:pt x="12" y="136"/>
                    </a:cubicBezTo>
                    <a:cubicBezTo>
                      <a:pt x="11" y="133"/>
                      <a:pt x="11" y="133"/>
                      <a:pt x="11" y="133"/>
                    </a:cubicBezTo>
                    <a:cubicBezTo>
                      <a:pt x="13" y="129"/>
                      <a:pt x="13" y="129"/>
                      <a:pt x="13" y="129"/>
                    </a:cubicBezTo>
                    <a:cubicBezTo>
                      <a:pt x="10" y="127"/>
                      <a:pt x="10" y="127"/>
                      <a:pt x="10" y="127"/>
                    </a:cubicBezTo>
                    <a:cubicBezTo>
                      <a:pt x="8" y="131"/>
                      <a:pt x="8" y="131"/>
                      <a:pt x="8" y="131"/>
                    </a:cubicBezTo>
                    <a:cubicBezTo>
                      <a:pt x="6" y="126"/>
                      <a:pt x="6" y="126"/>
                      <a:pt x="6" y="126"/>
                    </a:cubicBezTo>
                    <a:cubicBezTo>
                      <a:pt x="9" y="120"/>
                      <a:pt x="9" y="120"/>
                      <a:pt x="9" y="120"/>
                    </a:cubicBezTo>
                    <a:cubicBezTo>
                      <a:pt x="9" y="115"/>
                      <a:pt x="9" y="115"/>
                      <a:pt x="9" y="115"/>
                    </a:cubicBezTo>
                    <a:cubicBezTo>
                      <a:pt x="11" y="108"/>
                      <a:pt x="11" y="108"/>
                      <a:pt x="11" y="108"/>
                    </a:cubicBezTo>
                    <a:cubicBezTo>
                      <a:pt x="14" y="104"/>
                      <a:pt x="14" y="104"/>
                      <a:pt x="14" y="104"/>
                    </a:cubicBezTo>
                    <a:cubicBezTo>
                      <a:pt x="13" y="102"/>
                      <a:pt x="13" y="102"/>
                      <a:pt x="13" y="102"/>
                    </a:cubicBezTo>
                    <a:cubicBezTo>
                      <a:pt x="17" y="98"/>
                      <a:pt x="17" y="98"/>
                      <a:pt x="17" y="98"/>
                    </a:cubicBezTo>
                    <a:cubicBezTo>
                      <a:pt x="18" y="95"/>
                      <a:pt x="18" y="95"/>
                      <a:pt x="18" y="95"/>
                    </a:cubicBezTo>
                    <a:cubicBezTo>
                      <a:pt x="17" y="92"/>
                      <a:pt x="17" y="92"/>
                      <a:pt x="17" y="92"/>
                    </a:cubicBezTo>
                    <a:cubicBezTo>
                      <a:pt x="17" y="88"/>
                      <a:pt x="17" y="88"/>
                      <a:pt x="17" y="88"/>
                    </a:cubicBezTo>
                    <a:cubicBezTo>
                      <a:pt x="13" y="85"/>
                      <a:pt x="13" y="85"/>
                      <a:pt x="13" y="85"/>
                    </a:cubicBezTo>
                    <a:cubicBezTo>
                      <a:pt x="13" y="79"/>
                      <a:pt x="13" y="79"/>
                      <a:pt x="13" y="79"/>
                    </a:cubicBezTo>
                    <a:cubicBezTo>
                      <a:pt x="11" y="73"/>
                      <a:pt x="11" y="73"/>
                      <a:pt x="11" y="73"/>
                    </a:cubicBezTo>
                    <a:cubicBezTo>
                      <a:pt x="10" y="66"/>
                      <a:pt x="10" y="66"/>
                      <a:pt x="10" y="66"/>
                    </a:cubicBezTo>
                    <a:cubicBezTo>
                      <a:pt x="7" y="65"/>
                      <a:pt x="7" y="65"/>
                      <a:pt x="7" y="65"/>
                    </a:cubicBezTo>
                    <a:cubicBezTo>
                      <a:pt x="9" y="71"/>
                      <a:pt x="9" y="71"/>
                      <a:pt x="9" y="71"/>
                    </a:cubicBezTo>
                    <a:cubicBezTo>
                      <a:pt x="6" y="73"/>
                      <a:pt x="6" y="73"/>
                      <a:pt x="6" y="73"/>
                    </a:cubicBezTo>
                    <a:cubicBezTo>
                      <a:pt x="3" y="67"/>
                      <a:pt x="3" y="67"/>
                      <a:pt x="3" y="67"/>
                    </a:cubicBezTo>
                    <a:cubicBezTo>
                      <a:pt x="0" y="67"/>
                      <a:pt x="0" y="67"/>
                      <a:pt x="0" y="67"/>
                    </a:cubicBezTo>
                    <a:cubicBezTo>
                      <a:pt x="1" y="63"/>
                      <a:pt x="1" y="63"/>
                      <a:pt x="1" y="63"/>
                    </a:cubicBezTo>
                    <a:cubicBezTo>
                      <a:pt x="5" y="59"/>
                      <a:pt x="5" y="59"/>
                      <a:pt x="5" y="59"/>
                    </a:cubicBezTo>
                    <a:cubicBezTo>
                      <a:pt x="9" y="58"/>
                      <a:pt x="9" y="58"/>
                      <a:pt x="9" y="58"/>
                    </a:cubicBezTo>
                    <a:cubicBezTo>
                      <a:pt x="16" y="56"/>
                      <a:pt x="16" y="56"/>
                      <a:pt x="16" y="56"/>
                    </a:cubicBezTo>
                    <a:cubicBezTo>
                      <a:pt x="21" y="59"/>
                      <a:pt x="21" y="59"/>
                      <a:pt x="21" y="59"/>
                    </a:cubicBezTo>
                    <a:cubicBezTo>
                      <a:pt x="22" y="60"/>
                      <a:pt x="22" y="60"/>
                      <a:pt x="22" y="60"/>
                    </a:cubicBezTo>
                    <a:cubicBezTo>
                      <a:pt x="20" y="55"/>
                      <a:pt x="20" y="55"/>
                      <a:pt x="20" y="55"/>
                    </a:cubicBezTo>
                    <a:cubicBezTo>
                      <a:pt x="20" y="51"/>
                      <a:pt x="20" y="51"/>
                      <a:pt x="20" y="51"/>
                    </a:cubicBezTo>
                    <a:cubicBezTo>
                      <a:pt x="18" y="48"/>
                      <a:pt x="18" y="48"/>
                      <a:pt x="18" y="48"/>
                    </a:cubicBezTo>
                    <a:cubicBezTo>
                      <a:pt x="19" y="45"/>
                      <a:pt x="19" y="45"/>
                      <a:pt x="19" y="45"/>
                    </a:cubicBezTo>
                    <a:cubicBezTo>
                      <a:pt x="20" y="44"/>
                      <a:pt x="20" y="44"/>
                      <a:pt x="20" y="44"/>
                    </a:cubicBezTo>
                    <a:cubicBezTo>
                      <a:pt x="17" y="42"/>
                      <a:pt x="17" y="42"/>
                      <a:pt x="17" y="42"/>
                    </a:cubicBezTo>
                    <a:cubicBezTo>
                      <a:pt x="16" y="42"/>
                      <a:pt x="16" y="42"/>
                      <a:pt x="16" y="42"/>
                    </a:cubicBezTo>
                    <a:cubicBezTo>
                      <a:pt x="14" y="39"/>
                      <a:pt x="14" y="39"/>
                      <a:pt x="14" y="39"/>
                    </a:cubicBezTo>
                    <a:cubicBezTo>
                      <a:pt x="13" y="37"/>
                      <a:pt x="13" y="37"/>
                      <a:pt x="13" y="37"/>
                    </a:cubicBezTo>
                    <a:cubicBezTo>
                      <a:pt x="15" y="36"/>
                      <a:pt x="15" y="36"/>
                      <a:pt x="15" y="36"/>
                    </a:cubicBezTo>
                    <a:cubicBezTo>
                      <a:pt x="12" y="33"/>
                      <a:pt x="12" y="33"/>
                      <a:pt x="12" y="33"/>
                    </a:cubicBezTo>
                    <a:cubicBezTo>
                      <a:pt x="11" y="30"/>
                      <a:pt x="11" y="30"/>
                      <a:pt x="11" y="30"/>
                    </a:cubicBezTo>
                    <a:cubicBezTo>
                      <a:pt x="11" y="27"/>
                      <a:pt x="11" y="27"/>
                      <a:pt x="11" y="27"/>
                    </a:cubicBezTo>
                    <a:cubicBezTo>
                      <a:pt x="13" y="28"/>
                      <a:pt x="13" y="28"/>
                      <a:pt x="13" y="28"/>
                    </a:cubicBezTo>
                    <a:cubicBezTo>
                      <a:pt x="19" y="23"/>
                      <a:pt x="19" y="23"/>
                      <a:pt x="19" y="23"/>
                    </a:cubicBezTo>
                    <a:cubicBezTo>
                      <a:pt x="31" y="12"/>
                      <a:pt x="31" y="12"/>
                      <a:pt x="31" y="12"/>
                    </a:cubicBezTo>
                    <a:cubicBezTo>
                      <a:pt x="40" y="11"/>
                      <a:pt x="40" y="11"/>
                      <a:pt x="40" y="11"/>
                    </a:cubicBezTo>
                    <a:cubicBezTo>
                      <a:pt x="48" y="11"/>
                      <a:pt x="48" y="11"/>
                      <a:pt x="48" y="11"/>
                    </a:cubicBezTo>
                    <a:cubicBezTo>
                      <a:pt x="56" y="8"/>
                      <a:pt x="56" y="8"/>
                      <a:pt x="56" y="8"/>
                    </a:cubicBezTo>
                    <a:cubicBezTo>
                      <a:pt x="65" y="0"/>
                      <a:pt x="65" y="0"/>
                      <a:pt x="65" y="0"/>
                    </a:cubicBezTo>
                  </a:path>
                </a:pathLst>
              </a:custGeom>
              <a:grpFill/>
              <a:ln w="6350" cap="flat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</p:grpSp>
        <p:sp>
          <p:nvSpPr>
            <p:cNvPr id="177" name="Freeform 308">
              <a:extLst>
                <a:ext uri="{FF2B5EF4-FFF2-40B4-BE49-F238E27FC236}">
                  <a16:creationId xmlns:a16="http://schemas.microsoft.com/office/drawing/2014/main" id="{B206674B-7EAB-0645-B0AA-88473A20799B}"/>
                </a:ext>
              </a:extLst>
            </p:cNvPr>
            <p:cNvSpPr>
              <a:spLocks/>
            </p:cNvSpPr>
            <p:nvPr/>
          </p:nvSpPr>
          <p:spPr bwMode="gray">
            <a:xfrm>
              <a:off x="4643514" y="1841665"/>
              <a:ext cx="282505" cy="304725"/>
            </a:xfrm>
            <a:custGeom>
              <a:avLst/>
              <a:gdLst>
                <a:gd name="T0" fmla="*/ 224 w 356"/>
                <a:gd name="T1" fmla="*/ 316 h 384"/>
                <a:gd name="T2" fmla="*/ 188 w 356"/>
                <a:gd name="T3" fmla="*/ 282 h 384"/>
                <a:gd name="T4" fmla="*/ 172 w 356"/>
                <a:gd name="T5" fmla="*/ 270 h 384"/>
                <a:gd name="T6" fmla="*/ 178 w 356"/>
                <a:gd name="T7" fmla="*/ 266 h 384"/>
                <a:gd name="T8" fmla="*/ 178 w 356"/>
                <a:gd name="T9" fmla="*/ 240 h 384"/>
                <a:gd name="T10" fmla="*/ 190 w 356"/>
                <a:gd name="T11" fmla="*/ 230 h 384"/>
                <a:gd name="T12" fmla="*/ 204 w 356"/>
                <a:gd name="T13" fmla="*/ 216 h 384"/>
                <a:gd name="T14" fmla="*/ 240 w 356"/>
                <a:gd name="T15" fmla="*/ 204 h 384"/>
                <a:gd name="T16" fmla="*/ 264 w 356"/>
                <a:gd name="T17" fmla="*/ 184 h 384"/>
                <a:gd name="T18" fmla="*/ 296 w 356"/>
                <a:gd name="T19" fmla="*/ 158 h 384"/>
                <a:gd name="T20" fmla="*/ 302 w 356"/>
                <a:gd name="T21" fmla="*/ 122 h 384"/>
                <a:gd name="T22" fmla="*/ 302 w 356"/>
                <a:gd name="T23" fmla="*/ 102 h 384"/>
                <a:gd name="T24" fmla="*/ 314 w 356"/>
                <a:gd name="T25" fmla="*/ 80 h 384"/>
                <a:gd name="T26" fmla="*/ 350 w 356"/>
                <a:gd name="T27" fmla="*/ 46 h 384"/>
                <a:gd name="T28" fmla="*/ 354 w 356"/>
                <a:gd name="T29" fmla="*/ 40 h 384"/>
                <a:gd name="T30" fmla="*/ 350 w 356"/>
                <a:gd name="T31" fmla="*/ 26 h 384"/>
                <a:gd name="T32" fmla="*/ 334 w 356"/>
                <a:gd name="T33" fmla="*/ 10 h 384"/>
                <a:gd name="T34" fmla="*/ 312 w 356"/>
                <a:gd name="T35" fmla="*/ 8 h 384"/>
                <a:gd name="T36" fmla="*/ 294 w 356"/>
                <a:gd name="T37" fmla="*/ 44 h 384"/>
                <a:gd name="T38" fmla="*/ 238 w 356"/>
                <a:gd name="T39" fmla="*/ 74 h 384"/>
                <a:gd name="T40" fmla="*/ 212 w 356"/>
                <a:gd name="T41" fmla="*/ 82 h 384"/>
                <a:gd name="T42" fmla="*/ 176 w 356"/>
                <a:gd name="T43" fmla="*/ 120 h 384"/>
                <a:gd name="T44" fmla="*/ 142 w 356"/>
                <a:gd name="T45" fmla="*/ 104 h 384"/>
                <a:gd name="T46" fmla="*/ 104 w 356"/>
                <a:gd name="T47" fmla="*/ 144 h 384"/>
                <a:gd name="T48" fmla="*/ 46 w 356"/>
                <a:gd name="T49" fmla="*/ 180 h 384"/>
                <a:gd name="T50" fmla="*/ 2 w 356"/>
                <a:gd name="T51" fmla="*/ 224 h 384"/>
                <a:gd name="T52" fmla="*/ 12 w 356"/>
                <a:gd name="T53" fmla="*/ 240 h 384"/>
                <a:gd name="T54" fmla="*/ 30 w 356"/>
                <a:gd name="T55" fmla="*/ 242 h 384"/>
                <a:gd name="T56" fmla="*/ 58 w 356"/>
                <a:gd name="T57" fmla="*/ 250 h 384"/>
                <a:gd name="T58" fmla="*/ 60 w 356"/>
                <a:gd name="T59" fmla="*/ 262 h 384"/>
                <a:gd name="T60" fmla="*/ 50 w 356"/>
                <a:gd name="T61" fmla="*/ 306 h 384"/>
                <a:gd name="T62" fmla="*/ 60 w 356"/>
                <a:gd name="T63" fmla="*/ 314 h 384"/>
                <a:gd name="T64" fmla="*/ 44 w 356"/>
                <a:gd name="T65" fmla="*/ 324 h 384"/>
                <a:gd name="T66" fmla="*/ 32 w 356"/>
                <a:gd name="T67" fmla="*/ 346 h 384"/>
                <a:gd name="T68" fmla="*/ 40 w 356"/>
                <a:gd name="T69" fmla="*/ 360 h 384"/>
                <a:gd name="T70" fmla="*/ 50 w 356"/>
                <a:gd name="T71" fmla="*/ 362 h 384"/>
                <a:gd name="T72" fmla="*/ 40 w 356"/>
                <a:gd name="T73" fmla="*/ 368 h 384"/>
                <a:gd name="T74" fmla="*/ 48 w 356"/>
                <a:gd name="T75" fmla="*/ 372 h 384"/>
                <a:gd name="T76" fmla="*/ 54 w 356"/>
                <a:gd name="T77" fmla="*/ 384 h 384"/>
                <a:gd name="T78" fmla="*/ 66 w 356"/>
                <a:gd name="T79" fmla="*/ 378 h 384"/>
                <a:gd name="T80" fmla="*/ 76 w 356"/>
                <a:gd name="T81" fmla="*/ 366 h 384"/>
                <a:gd name="T82" fmla="*/ 80 w 356"/>
                <a:gd name="T83" fmla="*/ 364 h 384"/>
                <a:gd name="T84" fmla="*/ 94 w 356"/>
                <a:gd name="T85" fmla="*/ 374 h 384"/>
                <a:gd name="T86" fmla="*/ 104 w 356"/>
                <a:gd name="T87" fmla="*/ 376 h 384"/>
                <a:gd name="T88" fmla="*/ 124 w 356"/>
                <a:gd name="T89" fmla="*/ 380 h 384"/>
                <a:gd name="T90" fmla="*/ 160 w 356"/>
                <a:gd name="T91" fmla="*/ 348 h 384"/>
                <a:gd name="T92" fmla="*/ 194 w 356"/>
                <a:gd name="T93" fmla="*/ 346 h 384"/>
                <a:gd name="T94" fmla="*/ 228 w 356"/>
                <a:gd name="T95" fmla="*/ 324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56" h="384">
                  <a:moveTo>
                    <a:pt x="228" y="324"/>
                  </a:moveTo>
                  <a:lnTo>
                    <a:pt x="224" y="316"/>
                  </a:lnTo>
                  <a:lnTo>
                    <a:pt x="200" y="296"/>
                  </a:lnTo>
                  <a:lnTo>
                    <a:pt x="188" y="282"/>
                  </a:lnTo>
                  <a:lnTo>
                    <a:pt x="176" y="276"/>
                  </a:lnTo>
                  <a:lnTo>
                    <a:pt x="172" y="270"/>
                  </a:lnTo>
                  <a:lnTo>
                    <a:pt x="178" y="258"/>
                  </a:lnTo>
                  <a:lnTo>
                    <a:pt x="178" y="266"/>
                  </a:lnTo>
                  <a:lnTo>
                    <a:pt x="178" y="260"/>
                  </a:lnTo>
                  <a:lnTo>
                    <a:pt x="178" y="240"/>
                  </a:lnTo>
                  <a:lnTo>
                    <a:pt x="178" y="232"/>
                  </a:lnTo>
                  <a:lnTo>
                    <a:pt x="190" y="230"/>
                  </a:lnTo>
                  <a:lnTo>
                    <a:pt x="200" y="224"/>
                  </a:lnTo>
                  <a:lnTo>
                    <a:pt x="204" y="216"/>
                  </a:lnTo>
                  <a:lnTo>
                    <a:pt x="228" y="212"/>
                  </a:lnTo>
                  <a:lnTo>
                    <a:pt x="240" y="204"/>
                  </a:lnTo>
                  <a:lnTo>
                    <a:pt x="244" y="198"/>
                  </a:lnTo>
                  <a:lnTo>
                    <a:pt x="264" y="184"/>
                  </a:lnTo>
                  <a:lnTo>
                    <a:pt x="280" y="164"/>
                  </a:lnTo>
                  <a:lnTo>
                    <a:pt x="296" y="158"/>
                  </a:lnTo>
                  <a:lnTo>
                    <a:pt x="302" y="152"/>
                  </a:lnTo>
                  <a:lnTo>
                    <a:pt x="302" y="122"/>
                  </a:lnTo>
                  <a:lnTo>
                    <a:pt x="298" y="114"/>
                  </a:lnTo>
                  <a:lnTo>
                    <a:pt x="302" y="102"/>
                  </a:lnTo>
                  <a:lnTo>
                    <a:pt x="310" y="88"/>
                  </a:lnTo>
                  <a:lnTo>
                    <a:pt x="314" y="80"/>
                  </a:lnTo>
                  <a:lnTo>
                    <a:pt x="342" y="48"/>
                  </a:lnTo>
                  <a:lnTo>
                    <a:pt x="350" y="46"/>
                  </a:lnTo>
                  <a:lnTo>
                    <a:pt x="356" y="48"/>
                  </a:lnTo>
                  <a:lnTo>
                    <a:pt x="354" y="40"/>
                  </a:lnTo>
                  <a:lnTo>
                    <a:pt x="352" y="32"/>
                  </a:lnTo>
                  <a:lnTo>
                    <a:pt x="350" y="26"/>
                  </a:lnTo>
                  <a:lnTo>
                    <a:pt x="342" y="26"/>
                  </a:lnTo>
                  <a:lnTo>
                    <a:pt x="334" y="10"/>
                  </a:lnTo>
                  <a:lnTo>
                    <a:pt x="322" y="0"/>
                  </a:lnTo>
                  <a:lnTo>
                    <a:pt x="312" y="8"/>
                  </a:lnTo>
                  <a:lnTo>
                    <a:pt x="304" y="28"/>
                  </a:lnTo>
                  <a:lnTo>
                    <a:pt x="294" y="44"/>
                  </a:lnTo>
                  <a:lnTo>
                    <a:pt x="262" y="68"/>
                  </a:lnTo>
                  <a:lnTo>
                    <a:pt x="238" y="74"/>
                  </a:lnTo>
                  <a:lnTo>
                    <a:pt x="218" y="74"/>
                  </a:lnTo>
                  <a:lnTo>
                    <a:pt x="212" y="82"/>
                  </a:lnTo>
                  <a:lnTo>
                    <a:pt x="218" y="116"/>
                  </a:lnTo>
                  <a:lnTo>
                    <a:pt x="176" y="120"/>
                  </a:lnTo>
                  <a:lnTo>
                    <a:pt x="160" y="110"/>
                  </a:lnTo>
                  <a:lnTo>
                    <a:pt x="142" y="104"/>
                  </a:lnTo>
                  <a:lnTo>
                    <a:pt x="128" y="114"/>
                  </a:lnTo>
                  <a:lnTo>
                    <a:pt x="104" y="144"/>
                  </a:lnTo>
                  <a:lnTo>
                    <a:pt x="86" y="160"/>
                  </a:lnTo>
                  <a:lnTo>
                    <a:pt x="46" y="180"/>
                  </a:lnTo>
                  <a:lnTo>
                    <a:pt x="30" y="188"/>
                  </a:lnTo>
                  <a:lnTo>
                    <a:pt x="2" y="224"/>
                  </a:lnTo>
                  <a:lnTo>
                    <a:pt x="0" y="228"/>
                  </a:lnTo>
                  <a:lnTo>
                    <a:pt x="12" y="240"/>
                  </a:lnTo>
                  <a:lnTo>
                    <a:pt x="16" y="250"/>
                  </a:lnTo>
                  <a:lnTo>
                    <a:pt x="30" y="242"/>
                  </a:lnTo>
                  <a:lnTo>
                    <a:pt x="42" y="248"/>
                  </a:lnTo>
                  <a:lnTo>
                    <a:pt x="58" y="250"/>
                  </a:lnTo>
                  <a:lnTo>
                    <a:pt x="64" y="254"/>
                  </a:lnTo>
                  <a:lnTo>
                    <a:pt x="60" y="262"/>
                  </a:lnTo>
                  <a:lnTo>
                    <a:pt x="56" y="282"/>
                  </a:lnTo>
                  <a:lnTo>
                    <a:pt x="50" y="306"/>
                  </a:lnTo>
                  <a:lnTo>
                    <a:pt x="52" y="314"/>
                  </a:lnTo>
                  <a:lnTo>
                    <a:pt x="60" y="314"/>
                  </a:lnTo>
                  <a:lnTo>
                    <a:pt x="46" y="320"/>
                  </a:lnTo>
                  <a:lnTo>
                    <a:pt x="44" y="324"/>
                  </a:lnTo>
                  <a:lnTo>
                    <a:pt x="36" y="328"/>
                  </a:lnTo>
                  <a:lnTo>
                    <a:pt x="32" y="346"/>
                  </a:lnTo>
                  <a:lnTo>
                    <a:pt x="24" y="358"/>
                  </a:lnTo>
                  <a:lnTo>
                    <a:pt x="40" y="360"/>
                  </a:lnTo>
                  <a:lnTo>
                    <a:pt x="50" y="356"/>
                  </a:lnTo>
                  <a:lnTo>
                    <a:pt x="50" y="362"/>
                  </a:lnTo>
                  <a:lnTo>
                    <a:pt x="46" y="368"/>
                  </a:lnTo>
                  <a:lnTo>
                    <a:pt x="40" y="368"/>
                  </a:lnTo>
                  <a:lnTo>
                    <a:pt x="42" y="374"/>
                  </a:lnTo>
                  <a:lnTo>
                    <a:pt x="48" y="372"/>
                  </a:lnTo>
                  <a:lnTo>
                    <a:pt x="52" y="384"/>
                  </a:lnTo>
                  <a:lnTo>
                    <a:pt x="54" y="384"/>
                  </a:lnTo>
                  <a:lnTo>
                    <a:pt x="60" y="384"/>
                  </a:lnTo>
                  <a:lnTo>
                    <a:pt x="66" y="378"/>
                  </a:lnTo>
                  <a:lnTo>
                    <a:pt x="72" y="376"/>
                  </a:lnTo>
                  <a:lnTo>
                    <a:pt x="76" y="366"/>
                  </a:lnTo>
                  <a:lnTo>
                    <a:pt x="72" y="362"/>
                  </a:lnTo>
                  <a:lnTo>
                    <a:pt x="80" y="364"/>
                  </a:lnTo>
                  <a:lnTo>
                    <a:pt x="86" y="372"/>
                  </a:lnTo>
                  <a:lnTo>
                    <a:pt x="94" y="374"/>
                  </a:lnTo>
                  <a:lnTo>
                    <a:pt x="100" y="380"/>
                  </a:lnTo>
                  <a:lnTo>
                    <a:pt x="104" y="376"/>
                  </a:lnTo>
                  <a:lnTo>
                    <a:pt x="116" y="372"/>
                  </a:lnTo>
                  <a:lnTo>
                    <a:pt x="124" y="380"/>
                  </a:lnTo>
                  <a:lnTo>
                    <a:pt x="136" y="370"/>
                  </a:lnTo>
                  <a:lnTo>
                    <a:pt x="160" y="348"/>
                  </a:lnTo>
                  <a:lnTo>
                    <a:pt x="178" y="346"/>
                  </a:lnTo>
                  <a:lnTo>
                    <a:pt x="194" y="346"/>
                  </a:lnTo>
                  <a:lnTo>
                    <a:pt x="210" y="340"/>
                  </a:lnTo>
                  <a:lnTo>
                    <a:pt x="228" y="324"/>
                  </a:lnTo>
                </a:path>
              </a:pathLst>
            </a:custGeom>
            <a:grpFill/>
            <a:ln w="6350" cap="flat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 Light" panose="020F0302020204030204" pitchFamily="34" charset="0"/>
                <a:sym typeface="Calibri Light" panose="020F0302020204030204" pitchFamily="34" charset="0"/>
              </a:endParaRPr>
            </a:p>
          </p:txBody>
        </p:sp>
        <p:sp>
          <p:nvSpPr>
            <p:cNvPr id="178" name="Freeform 312">
              <a:extLst>
                <a:ext uri="{FF2B5EF4-FFF2-40B4-BE49-F238E27FC236}">
                  <a16:creationId xmlns:a16="http://schemas.microsoft.com/office/drawing/2014/main" id="{73D10ED1-1BED-B545-9C6B-384268F325AC}"/>
                </a:ext>
              </a:extLst>
            </p:cNvPr>
            <p:cNvSpPr>
              <a:spLocks/>
            </p:cNvSpPr>
            <p:nvPr/>
          </p:nvSpPr>
          <p:spPr bwMode="gray">
            <a:xfrm>
              <a:off x="2135090" y="2184481"/>
              <a:ext cx="1305397" cy="1403004"/>
            </a:xfrm>
            <a:custGeom>
              <a:avLst/>
              <a:gdLst>
                <a:gd name="T0" fmla="*/ 317 w 822"/>
                <a:gd name="T1" fmla="*/ 131 h 884"/>
                <a:gd name="T2" fmla="*/ 320 w 822"/>
                <a:gd name="T3" fmla="*/ 143 h 884"/>
                <a:gd name="T4" fmla="*/ 314 w 822"/>
                <a:gd name="T5" fmla="*/ 152 h 884"/>
                <a:gd name="T6" fmla="*/ 306 w 822"/>
                <a:gd name="T7" fmla="*/ 157 h 884"/>
                <a:gd name="T8" fmla="*/ 299 w 822"/>
                <a:gd name="T9" fmla="*/ 146 h 884"/>
                <a:gd name="T10" fmla="*/ 290 w 822"/>
                <a:gd name="T11" fmla="*/ 152 h 884"/>
                <a:gd name="T12" fmla="*/ 292 w 822"/>
                <a:gd name="T13" fmla="*/ 158 h 884"/>
                <a:gd name="T14" fmla="*/ 300 w 822"/>
                <a:gd name="T15" fmla="*/ 170 h 884"/>
                <a:gd name="T16" fmla="*/ 301 w 822"/>
                <a:gd name="T17" fmla="*/ 180 h 884"/>
                <a:gd name="T18" fmla="*/ 300 w 822"/>
                <a:gd name="T19" fmla="*/ 188 h 884"/>
                <a:gd name="T20" fmla="*/ 306 w 822"/>
                <a:gd name="T21" fmla="*/ 190 h 884"/>
                <a:gd name="T22" fmla="*/ 312 w 822"/>
                <a:gd name="T23" fmla="*/ 190 h 884"/>
                <a:gd name="T24" fmla="*/ 319 w 822"/>
                <a:gd name="T25" fmla="*/ 200 h 884"/>
                <a:gd name="T26" fmla="*/ 328 w 822"/>
                <a:gd name="T27" fmla="*/ 201 h 884"/>
                <a:gd name="T28" fmla="*/ 335 w 822"/>
                <a:gd name="T29" fmla="*/ 207 h 884"/>
                <a:gd name="T30" fmla="*/ 340 w 822"/>
                <a:gd name="T31" fmla="*/ 212 h 884"/>
                <a:gd name="T32" fmla="*/ 347 w 822"/>
                <a:gd name="T33" fmla="*/ 217 h 884"/>
                <a:gd name="T34" fmla="*/ 357 w 822"/>
                <a:gd name="T35" fmla="*/ 223 h 884"/>
                <a:gd name="T36" fmla="*/ 351 w 822"/>
                <a:gd name="T37" fmla="*/ 235 h 884"/>
                <a:gd name="T38" fmla="*/ 350 w 822"/>
                <a:gd name="T39" fmla="*/ 282 h 884"/>
                <a:gd name="T40" fmla="*/ 430 w 822"/>
                <a:gd name="T41" fmla="*/ 317 h 884"/>
                <a:gd name="T42" fmla="*/ 539 w 822"/>
                <a:gd name="T43" fmla="*/ 348 h 884"/>
                <a:gd name="T44" fmla="*/ 577 w 822"/>
                <a:gd name="T45" fmla="*/ 295 h 884"/>
                <a:gd name="T46" fmla="*/ 593 w 822"/>
                <a:gd name="T47" fmla="*/ 337 h 884"/>
                <a:gd name="T48" fmla="*/ 664 w 822"/>
                <a:gd name="T49" fmla="*/ 306 h 884"/>
                <a:gd name="T50" fmla="*/ 777 w 822"/>
                <a:gd name="T51" fmla="*/ 252 h 884"/>
                <a:gd name="T52" fmla="*/ 802 w 822"/>
                <a:gd name="T53" fmla="*/ 320 h 884"/>
                <a:gd name="T54" fmla="*/ 713 w 822"/>
                <a:gd name="T55" fmla="*/ 426 h 884"/>
                <a:gd name="T56" fmla="*/ 680 w 822"/>
                <a:gd name="T57" fmla="*/ 445 h 884"/>
                <a:gd name="T58" fmla="*/ 678 w 822"/>
                <a:gd name="T59" fmla="*/ 388 h 884"/>
                <a:gd name="T60" fmla="*/ 579 w 822"/>
                <a:gd name="T61" fmla="*/ 356 h 884"/>
                <a:gd name="T62" fmla="*/ 555 w 822"/>
                <a:gd name="T63" fmla="*/ 400 h 884"/>
                <a:gd name="T64" fmla="*/ 580 w 822"/>
                <a:gd name="T65" fmla="*/ 481 h 884"/>
                <a:gd name="T66" fmla="*/ 558 w 822"/>
                <a:gd name="T67" fmla="*/ 482 h 884"/>
                <a:gd name="T68" fmla="*/ 448 w 822"/>
                <a:gd name="T69" fmla="*/ 590 h 884"/>
                <a:gd name="T70" fmla="*/ 347 w 822"/>
                <a:gd name="T71" fmla="*/ 664 h 884"/>
                <a:gd name="T72" fmla="*/ 323 w 822"/>
                <a:gd name="T73" fmla="*/ 823 h 884"/>
                <a:gd name="T74" fmla="*/ 246 w 822"/>
                <a:gd name="T75" fmla="*/ 869 h 884"/>
                <a:gd name="T76" fmla="*/ 161 w 822"/>
                <a:gd name="T77" fmla="*/ 679 h 884"/>
                <a:gd name="T78" fmla="*/ 134 w 822"/>
                <a:gd name="T79" fmla="*/ 595 h 884"/>
                <a:gd name="T80" fmla="*/ 127 w 822"/>
                <a:gd name="T81" fmla="*/ 512 h 884"/>
                <a:gd name="T82" fmla="*/ 112 w 822"/>
                <a:gd name="T83" fmla="*/ 484 h 884"/>
                <a:gd name="T84" fmla="*/ 49 w 822"/>
                <a:gd name="T85" fmla="*/ 469 h 884"/>
                <a:gd name="T86" fmla="*/ 20 w 822"/>
                <a:gd name="T87" fmla="*/ 421 h 884"/>
                <a:gd name="T88" fmla="*/ 67 w 822"/>
                <a:gd name="T89" fmla="*/ 408 h 884"/>
                <a:gd name="T90" fmla="*/ 82 w 822"/>
                <a:gd name="T91" fmla="*/ 395 h 884"/>
                <a:gd name="T92" fmla="*/ 57 w 822"/>
                <a:gd name="T93" fmla="*/ 343 h 884"/>
                <a:gd name="T94" fmla="*/ 79 w 822"/>
                <a:gd name="T95" fmla="*/ 307 h 884"/>
                <a:gd name="T96" fmla="*/ 156 w 822"/>
                <a:gd name="T97" fmla="*/ 235 h 884"/>
                <a:gd name="T98" fmla="*/ 183 w 822"/>
                <a:gd name="T99" fmla="*/ 192 h 884"/>
                <a:gd name="T100" fmla="*/ 201 w 822"/>
                <a:gd name="T101" fmla="*/ 155 h 884"/>
                <a:gd name="T102" fmla="*/ 156 w 822"/>
                <a:gd name="T103" fmla="*/ 118 h 884"/>
                <a:gd name="T104" fmla="*/ 168 w 822"/>
                <a:gd name="T105" fmla="*/ 70 h 884"/>
                <a:gd name="T106" fmla="*/ 139 w 822"/>
                <a:gd name="T107" fmla="*/ 39 h 884"/>
                <a:gd name="T108" fmla="*/ 141 w 822"/>
                <a:gd name="T109" fmla="*/ 12 h 884"/>
                <a:gd name="T110" fmla="*/ 206 w 822"/>
                <a:gd name="T111" fmla="*/ 9 h 884"/>
                <a:gd name="T112" fmla="*/ 259 w 822"/>
                <a:gd name="T113" fmla="*/ 43 h 884"/>
                <a:gd name="T114" fmla="*/ 294 w 822"/>
                <a:gd name="T115" fmla="*/ 41 h 884"/>
                <a:gd name="T116" fmla="*/ 326 w 822"/>
                <a:gd name="T117" fmla="*/ 43 h 884"/>
                <a:gd name="T118" fmla="*/ 344 w 822"/>
                <a:gd name="T119" fmla="*/ 61 h 884"/>
                <a:gd name="T120" fmla="*/ 325 w 822"/>
                <a:gd name="T121" fmla="*/ 87 h 884"/>
                <a:gd name="T122" fmla="*/ 307 w 822"/>
                <a:gd name="T123" fmla="*/ 111 h 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822" h="884">
                  <a:moveTo>
                    <a:pt x="305" y="123"/>
                  </a:moveTo>
                  <a:cubicBezTo>
                    <a:pt x="305" y="123"/>
                    <a:pt x="305" y="123"/>
                    <a:pt x="305" y="123"/>
                  </a:cubicBezTo>
                  <a:cubicBezTo>
                    <a:pt x="306" y="124"/>
                    <a:pt x="306" y="124"/>
                    <a:pt x="306" y="124"/>
                  </a:cubicBezTo>
                  <a:cubicBezTo>
                    <a:pt x="306" y="125"/>
                    <a:pt x="307" y="124"/>
                    <a:pt x="308" y="126"/>
                  </a:cubicBezTo>
                  <a:cubicBezTo>
                    <a:pt x="308" y="126"/>
                    <a:pt x="308" y="126"/>
                    <a:pt x="308" y="126"/>
                  </a:cubicBezTo>
                  <a:cubicBezTo>
                    <a:pt x="308" y="126"/>
                    <a:pt x="308" y="126"/>
                    <a:pt x="308" y="126"/>
                  </a:cubicBezTo>
                  <a:cubicBezTo>
                    <a:pt x="308" y="127"/>
                    <a:pt x="308" y="127"/>
                    <a:pt x="308" y="127"/>
                  </a:cubicBezTo>
                  <a:cubicBezTo>
                    <a:pt x="308" y="127"/>
                    <a:pt x="308" y="127"/>
                    <a:pt x="308" y="127"/>
                  </a:cubicBezTo>
                  <a:cubicBezTo>
                    <a:pt x="308" y="128"/>
                    <a:pt x="308" y="128"/>
                    <a:pt x="308" y="128"/>
                  </a:cubicBezTo>
                  <a:cubicBezTo>
                    <a:pt x="309" y="129"/>
                    <a:pt x="309" y="129"/>
                    <a:pt x="309" y="129"/>
                  </a:cubicBezTo>
                  <a:cubicBezTo>
                    <a:pt x="310" y="129"/>
                    <a:pt x="310" y="129"/>
                    <a:pt x="310" y="129"/>
                  </a:cubicBezTo>
                  <a:cubicBezTo>
                    <a:pt x="310" y="129"/>
                    <a:pt x="310" y="129"/>
                    <a:pt x="310" y="129"/>
                  </a:cubicBezTo>
                  <a:cubicBezTo>
                    <a:pt x="312" y="129"/>
                    <a:pt x="312" y="129"/>
                    <a:pt x="312" y="129"/>
                  </a:cubicBezTo>
                  <a:cubicBezTo>
                    <a:pt x="315" y="129"/>
                    <a:pt x="315" y="129"/>
                    <a:pt x="315" y="129"/>
                  </a:cubicBezTo>
                  <a:cubicBezTo>
                    <a:pt x="317" y="129"/>
                    <a:pt x="317" y="129"/>
                    <a:pt x="317" y="129"/>
                  </a:cubicBezTo>
                  <a:cubicBezTo>
                    <a:pt x="317" y="130"/>
                    <a:pt x="317" y="130"/>
                    <a:pt x="317" y="130"/>
                  </a:cubicBezTo>
                  <a:cubicBezTo>
                    <a:pt x="318" y="130"/>
                    <a:pt x="318" y="130"/>
                    <a:pt x="318" y="130"/>
                  </a:cubicBezTo>
                  <a:cubicBezTo>
                    <a:pt x="318" y="131"/>
                    <a:pt x="318" y="131"/>
                    <a:pt x="318" y="131"/>
                  </a:cubicBezTo>
                  <a:cubicBezTo>
                    <a:pt x="317" y="131"/>
                    <a:pt x="317" y="131"/>
                    <a:pt x="317" y="131"/>
                  </a:cubicBezTo>
                  <a:cubicBezTo>
                    <a:pt x="317" y="132"/>
                    <a:pt x="317" y="132"/>
                    <a:pt x="317" y="132"/>
                  </a:cubicBezTo>
                  <a:cubicBezTo>
                    <a:pt x="317" y="132"/>
                    <a:pt x="317" y="132"/>
                    <a:pt x="317" y="132"/>
                  </a:cubicBezTo>
                  <a:cubicBezTo>
                    <a:pt x="316" y="133"/>
                    <a:pt x="316" y="133"/>
                    <a:pt x="316" y="133"/>
                  </a:cubicBezTo>
                  <a:cubicBezTo>
                    <a:pt x="316" y="134"/>
                    <a:pt x="316" y="134"/>
                    <a:pt x="316" y="134"/>
                  </a:cubicBezTo>
                  <a:cubicBezTo>
                    <a:pt x="316" y="134"/>
                    <a:pt x="316" y="134"/>
                    <a:pt x="316" y="134"/>
                  </a:cubicBezTo>
                  <a:cubicBezTo>
                    <a:pt x="316" y="135"/>
                    <a:pt x="316" y="135"/>
                    <a:pt x="316" y="135"/>
                  </a:cubicBezTo>
                  <a:cubicBezTo>
                    <a:pt x="316" y="136"/>
                    <a:pt x="316" y="136"/>
                    <a:pt x="316" y="136"/>
                  </a:cubicBezTo>
                  <a:cubicBezTo>
                    <a:pt x="316" y="136"/>
                    <a:pt x="316" y="136"/>
                    <a:pt x="316" y="136"/>
                  </a:cubicBezTo>
                  <a:cubicBezTo>
                    <a:pt x="316" y="137"/>
                    <a:pt x="316" y="137"/>
                    <a:pt x="316" y="137"/>
                  </a:cubicBezTo>
                  <a:cubicBezTo>
                    <a:pt x="317" y="138"/>
                    <a:pt x="317" y="138"/>
                    <a:pt x="317" y="138"/>
                  </a:cubicBezTo>
                  <a:cubicBezTo>
                    <a:pt x="318" y="138"/>
                    <a:pt x="318" y="138"/>
                    <a:pt x="318" y="138"/>
                  </a:cubicBezTo>
                  <a:cubicBezTo>
                    <a:pt x="318" y="139"/>
                    <a:pt x="318" y="139"/>
                    <a:pt x="318" y="139"/>
                  </a:cubicBezTo>
                  <a:cubicBezTo>
                    <a:pt x="319" y="139"/>
                    <a:pt x="319" y="139"/>
                    <a:pt x="319" y="139"/>
                  </a:cubicBezTo>
                  <a:cubicBezTo>
                    <a:pt x="319" y="139"/>
                    <a:pt x="319" y="139"/>
                    <a:pt x="319" y="139"/>
                  </a:cubicBezTo>
                  <a:cubicBezTo>
                    <a:pt x="319" y="141"/>
                    <a:pt x="319" y="141"/>
                    <a:pt x="319" y="141"/>
                  </a:cubicBezTo>
                  <a:cubicBezTo>
                    <a:pt x="319" y="142"/>
                    <a:pt x="319" y="142"/>
                    <a:pt x="319" y="142"/>
                  </a:cubicBezTo>
                  <a:cubicBezTo>
                    <a:pt x="320" y="143"/>
                    <a:pt x="320" y="143"/>
                    <a:pt x="320" y="143"/>
                  </a:cubicBezTo>
                  <a:cubicBezTo>
                    <a:pt x="320" y="143"/>
                    <a:pt x="320" y="143"/>
                    <a:pt x="320" y="143"/>
                  </a:cubicBezTo>
                  <a:cubicBezTo>
                    <a:pt x="320" y="143"/>
                    <a:pt x="320" y="143"/>
                    <a:pt x="320" y="143"/>
                  </a:cubicBezTo>
                  <a:cubicBezTo>
                    <a:pt x="321" y="143"/>
                    <a:pt x="321" y="143"/>
                    <a:pt x="321" y="143"/>
                  </a:cubicBezTo>
                  <a:cubicBezTo>
                    <a:pt x="321" y="143"/>
                    <a:pt x="321" y="143"/>
                    <a:pt x="321" y="143"/>
                  </a:cubicBezTo>
                  <a:cubicBezTo>
                    <a:pt x="321" y="144"/>
                    <a:pt x="321" y="144"/>
                    <a:pt x="321" y="144"/>
                  </a:cubicBezTo>
                  <a:cubicBezTo>
                    <a:pt x="321" y="145"/>
                    <a:pt x="321" y="145"/>
                    <a:pt x="321" y="145"/>
                  </a:cubicBezTo>
                  <a:cubicBezTo>
                    <a:pt x="322" y="146"/>
                    <a:pt x="322" y="146"/>
                    <a:pt x="322" y="146"/>
                  </a:cubicBezTo>
                  <a:cubicBezTo>
                    <a:pt x="322" y="148"/>
                    <a:pt x="322" y="148"/>
                    <a:pt x="322" y="148"/>
                  </a:cubicBezTo>
                  <a:cubicBezTo>
                    <a:pt x="321" y="148"/>
                    <a:pt x="321" y="148"/>
                    <a:pt x="321" y="148"/>
                  </a:cubicBezTo>
                  <a:cubicBezTo>
                    <a:pt x="321" y="148"/>
                    <a:pt x="321" y="148"/>
                    <a:pt x="321" y="148"/>
                  </a:cubicBezTo>
                  <a:cubicBezTo>
                    <a:pt x="321" y="149"/>
                    <a:pt x="321" y="149"/>
                    <a:pt x="321" y="149"/>
                  </a:cubicBezTo>
                  <a:cubicBezTo>
                    <a:pt x="319" y="149"/>
                    <a:pt x="319" y="149"/>
                    <a:pt x="319" y="149"/>
                  </a:cubicBezTo>
                  <a:cubicBezTo>
                    <a:pt x="318" y="149"/>
                    <a:pt x="318" y="149"/>
                    <a:pt x="318" y="149"/>
                  </a:cubicBezTo>
                  <a:cubicBezTo>
                    <a:pt x="317" y="150"/>
                    <a:pt x="317" y="150"/>
                    <a:pt x="317" y="150"/>
                  </a:cubicBezTo>
                  <a:cubicBezTo>
                    <a:pt x="316" y="151"/>
                    <a:pt x="316" y="151"/>
                    <a:pt x="316" y="151"/>
                  </a:cubicBezTo>
                  <a:cubicBezTo>
                    <a:pt x="316" y="151"/>
                    <a:pt x="316" y="151"/>
                    <a:pt x="316" y="151"/>
                  </a:cubicBezTo>
                  <a:cubicBezTo>
                    <a:pt x="315" y="152"/>
                    <a:pt x="315" y="152"/>
                    <a:pt x="315" y="152"/>
                  </a:cubicBezTo>
                  <a:cubicBezTo>
                    <a:pt x="315" y="152"/>
                    <a:pt x="315" y="152"/>
                    <a:pt x="315" y="152"/>
                  </a:cubicBezTo>
                  <a:cubicBezTo>
                    <a:pt x="315" y="153"/>
                    <a:pt x="315" y="153"/>
                    <a:pt x="315" y="153"/>
                  </a:cubicBezTo>
                  <a:cubicBezTo>
                    <a:pt x="314" y="152"/>
                    <a:pt x="314" y="152"/>
                    <a:pt x="314" y="152"/>
                  </a:cubicBezTo>
                  <a:cubicBezTo>
                    <a:pt x="314" y="152"/>
                    <a:pt x="314" y="152"/>
                    <a:pt x="314" y="152"/>
                  </a:cubicBezTo>
                  <a:cubicBezTo>
                    <a:pt x="313" y="151"/>
                    <a:pt x="313" y="151"/>
                    <a:pt x="313" y="151"/>
                  </a:cubicBezTo>
                  <a:cubicBezTo>
                    <a:pt x="313" y="151"/>
                    <a:pt x="313" y="151"/>
                    <a:pt x="313" y="151"/>
                  </a:cubicBezTo>
                  <a:cubicBezTo>
                    <a:pt x="312" y="152"/>
                    <a:pt x="312" y="152"/>
                    <a:pt x="312" y="152"/>
                  </a:cubicBezTo>
                  <a:cubicBezTo>
                    <a:pt x="312" y="152"/>
                    <a:pt x="312" y="152"/>
                    <a:pt x="312" y="152"/>
                  </a:cubicBezTo>
                  <a:cubicBezTo>
                    <a:pt x="310" y="153"/>
                    <a:pt x="310" y="153"/>
                    <a:pt x="310" y="153"/>
                  </a:cubicBezTo>
                  <a:cubicBezTo>
                    <a:pt x="310" y="153"/>
                    <a:pt x="310" y="153"/>
                    <a:pt x="310" y="153"/>
                  </a:cubicBezTo>
                  <a:cubicBezTo>
                    <a:pt x="309" y="154"/>
                    <a:pt x="309" y="154"/>
                    <a:pt x="309" y="154"/>
                  </a:cubicBezTo>
                  <a:cubicBezTo>
                    <a:pt x="309" y="154"/>
                    <a:pt x="309" y="154"/>
                    <a:pt x="309" y="154"/>
                  </a:cubicBezTo>
                  <a:cubicBezTo>
                    <a:pt x="310" y="154"/>
                    <a:pt x="310" y="154"/>
                    <a:pt x="310" y="154"/>
                  </a:cubicBezTo>
                  <a:cubicBezTo>
                    <a:pt x="310" y="155"/>
                    <a:pt x="310" y="155"/>
                    <a:pt x="310" y="155"/>
                  </a:cubicBezTo>
                  <a:cubicBezTo>
                    <a:pt x="309" y="155"/>
                    <a:pt x="309" y="155"/>
                    <a:pt x="309" y="155"/>
                  </a:cubicBezTo>
                  <a:cubicBezTo>
                    <a:pt x="309" y="156"/>
                    <a:pt x="309" y="156"/>
                    <a:pt x="309" y="156"/>
                  </a:cubicBezTo>
                  <a:cubicBezTo>
                    <a:pt x="309" y="156"/>
                    <a:pt x="309" y="156"/>
                    <a:pt x="309" y="156"/>
                  </a:cubicBezTo>
                  <a:cubicBezTo>
                    <a:pt x="308" y="156"/>
                    <a:pt x="308" y="156"/>
                    <a:pt x="308" y="156"/>
                  </a:cubicBezTo>
                  <a:cubicBezTo>
                    <a:pt x="308" y="156"/>
                    <a:pt x="308" y="156"/>
                    <a:pt x="308" y="156"/>
                  </a:cubicBezTo>
                  <a:cubicBezTo>
                    <a:pt x="307" y="156"/>
                    <a:pt x="307" y="156"/>
                    <a:pt x="307" y="156"/>
                  </a:cubicBezTo>
                  <a:cubicBezTo>
                    <a:pt x="307" y="156"/>
                    <a:pt x="307" y="156"/>
                    <a:pt x="307" y="156"/>
                  </a:cubicBezTo>
                  <a:cubicBezTo>
                    <a:pt x="306" y="157"/>
                    <a:pt x="306" y="157"/>
                    <a:pt x="306" y="157"/>
                  </a:cubicBezTo>
                  <a:cubicBezTo>
                    <a:pt x="306" y="157"/>
                    <a:pt x="306" y="157"/>
                    <a:pt x="306" y="157"/>
                  </a:cubicBezTo>
                  <a:cubicBezTo>
                    <a:pt x="305" y="157"/>
                    <a:pt x="305" y="157"/>
                    <a:pt x="305" y="157"/>
                  </a:cubicBezTo>
                  <a:cubicBezTo>
                    <a:pt x="304" y="157"/>
                    <a:pt x="304" y="157"/>
                    <a:pt x="304" y="157"/>
                  </a:cubicBezTo>
                  <a:cubicBezTo>
                    <a:pt x="304" y="156"/>
                    <a:pt x="304" y="156"/>
                    <a:pt x="304" y="156"/>
                  </a:cubicBezTo>
                  <a:cubicBezTo>
                    <a:pt x="303" y="156"/>
                    <a:pt x="303" y="156"/>
                    <a:pt x="303" y="156"/>
                  </a:cubicBezTo>
                  <a:cubicBezTo>
                    <a:pt x="303" y="155"/>
                    <a:pt x="303" y="155"/>
                    <a:pt x="303" y="155"/>
                  </a:cubicBezTo>
                  <a:cubicBezTo>
                    <a:pt x="302" y="155"/>
                    <a:pt x="302" y="155"/>
                    <a:pt x="302" y="155"/>
                  </a:cubicBezTo>
                  <a:cubicBezTo>
                    <a:pt x="302" y="155"/>
                    <a:pt x="302" y="155"/>
                    <a:pt x="302" y="155"/>
                  </a:cubicBezTo>
                  <a:cubicBezTo>
                    <a:pt x="301" y="154"/>
                    <a:pt x="301" y="154"/>
                    <a:pt x="301" y="154"/>
                  </a:cubicBezTo>
                  <a:cubicBezTo>
                    <a:pt x="301" y="154"/>
                    <a:pt x="301" y="154"/>
                    <a:pt x="301" y="154"/>
                  </a:cubicBezTo>
                  <a:cubicBezTo>
                    <a:pt x="301" y="153"/>
                    <a:pt x="301" y="153"/>
                    <a:pt x="301" y="153"/>
                  </a:cubicBezTo>
                  <a:cubicBezTo>
                    <a:pt x="300" y="153"/>
                    <a:pt x="300" y="153"/>
                    <a:pt x="300" y="153"/>
                  </a:cubicBezTo>
                  <a:cubicBezTo>
                    <a:pt x="300" y="153"/>
                    <a:pt x="300" y="153"/>
                    <a:pt x="300" y="153"/>
                  </a:cubicBezTo>
                  <a:cubicBezTo>
                    <a:pt x="300" y="151"/>
                    <a:pt x="300" y="151"/>
                    <a:pt x="300" y="151"/>
                  </a:cubicBezTo>
                  <a:cubicBezTo>
                    <a:pt x="299" y="150"/>
                    <a:pt x="299" y="150"/>
                    <a:pt x="299" y="150"/>
                  </a:cubicBezTo>
                  <a:cubicBezTo>
                    <a:pt x="299" y="149"/>
                    <a:pt x="299" y="149"/>
                    <a:pt x="299" y="149"/>
                  </a:cubicBezTo>
                  <a:cubicBezTo>
                    <a:pt x="300" y="149"/>
                    <a:pt x="300" y="149"/>
                    <a:pt x="300" y="149"/>
                  </a:cubicBezTo>
                  <a:cubicBezTo>
                    <a:pt x="300" y="148"/>
                    <a:pt x="300" y="148"/>
                    <a:pt x="300" y="148"/>
                  </a:cubicBezTo>
                  <a:cubicBezTo>
                    <a:pt x="299" y="148"/>
                    <a:pt x="299" y="148"/>
                    <a:pt x="299" y="148"/>
                  </a:cubicBezTo>
                  <a:cubicBezTo>
                    <a:pt x="299" y="146"/>
                    <a:pt x="299" y="146"/>
                    <a:pt x="299" y="146"/>
                  </a:cubicBezTo>
                  <a:cubicBezTo>
                    <a:pt x="299" y="146"/>
                    <a:pt x="299" y="146"/>
                    <a:pt x="299" y="146"/>
                  </a:cubicBezTo>
                  <a:cubicBezTo>
                    <a:pt x="299" y="145"/>
                    <a:pt x="299" y="145"/>
                    <a:pt x="299" y="145"/>
                  </a:cubicBezTo>
                  <a:cubicBezTo>
                    <a:pt x="298" y="146"/>
                    <a:pt x="298" y="146"/>
                    <a:pt x="298" y="146"/>
                  </a:cubicBezTo>
                  <a:cubicBezTo>
                    <a:pt x="297" y="147"/>
                    <a:pt x="297" y="147"/>
                    <a:pt x="297" y="147"/>
                  </a:cubicBezTo>
                  <a:cubicBezTo>
                    <a:pt x="296" y="147"/>
                    <a:pt x="296" y="147"/>
                    <a:pt x="296" y="147"/>
                  </a:cubicBezTo>
                  <a:cubicBezTo>
                    <a:pt x="296" y="148"/>
                    <a:pt x="296" y="148"/>
                    <a:pt x="296" y="148"/>
                  </a:cubicBezTo>
                  <a:cubicBezTo>
                    <a:pt x="296" y="148"/>
                    <a:pt x="296" y="148"/>
                    <a:pt x="296" y="148"/>
                  </a:cubicBezTo>
                  <a:cubicBezTo>
                    <a:pt x="295" y="149"/>
                    <a:pt x="295" y="149"/>
                    <a:pt x="295" y="149"/>
                  </a:cubicBezTo>
                  <a:cubicBezTo>
                    <a:pt x="295" y="149"/>
                    <a:pt x="295" y="149"/>
                    <a:pt x="295" y="149"/>
                  </a:cubicBezTo>
                  <a:cubicBezTo>
                    <a:pt x="294" y="148"/>
                    <a:pt x="294" y="148"/>
                    <a:pt x="294" y="148"/>
                  </a:cubicBezTo>
                  <a:cubicBezTo>
                    <a:pt x="293" y="148"/>
                    <a:pt x="293" y="148"/>
                    <a:pt x="293" y="148"/>
                  </a:cubicBezTo>
                  <a:cubicBezTo>
                    <a:pt x="292" y="149"/>
                    <a:pt x="292" y="149"/>
                    <a:pt x="292" y="149"/>
                  </a:cubicBezTo>
                  <a:cubicBezTo>
                    <a:pt x="292" y="150"/>
                    <a:pt x="292" y="150"/>
                    <a:pt x="292" y="150"/>
                  </a:cubicBezTo>
                  <a:cubicBezTo>
                    <a:pt x="291" y="149"/>
                    <a:pt x="291" y="149"/>
                    <a:pt x="291" y="149"/>
                  </a:cubicBezTo>
                  <a:cubicBezTo>
                    <a:pt x="291" y="149"/>
                    <a:pt x="291" y="149"/>
                    <a:pt x="291" y="149"/>
                  </a:cubicBezTo>
                  <a:cubicBezTo>
                    <a:pt x="290" y="150"/>
                    <a:pt x="290" y="150"/>
                    <a:pt x="290" y="150"/>
                  </a:cubicBezTo>
                  <a:cubicBezTo>
                    <a:pt x="289" y="150"/>
                    <a:pt x="289" y="150"/>
                    <a:pt x="289" y="150"/>
                  </a:cubicBezTo>
                  <a:cubicBezTo>
                    <a:pt x="289" y="151"/>
                    <a:pt x="289" y="151"/>
                    <a:pt x="289" y="151"/>
                  </a:cubicBezTo>
                  <a:cubicBezTo>
                    <a:pt x="290" y="152"/>
                    <a:pt x="290" y="152"/>
                    <a:pt x="290" y="152"/>
                  </a:cubicBezTo>
                  <a:cubicBezTo>
                    <a:pt x="290" y="152"/>
                    <a:pt x="290" y="152"/>
                    <a:pt x="290" y="152"/>
                  </a:cubicBezTo>
                  <a:cubicBezTo>
                    <a:pt x="290" y="152"/>
                    <a:pt x="290" y="152"/>
                    <a:pt x="290" y="152"/>
                  </a:cubicBezTo>
                  <a:cubicBezTo>
                    <a:pt x="290" y="153"/>
                    <a:pt x="290" y="153"/>
                    <a:pt x="290" y="153"/>
                  </a:cubicBezTo>
                  <a:cubicBezTo>
                    <a:pt x="290" y="153"/>
                    <a:pt x="290" y="153"/>
                    <a:pt x="290" y="153"/>
                  </a:cubicBezTo>
                  <a:cubicBezTo>
                    <a:pt x="291" y="153"/>
                    <a:pt x="291" y="153"/>
                    <a:pt x="291" y="153"/>
                  </a:cubicBezTo>
                  <a:cubicBezTo>
                    <a:pt x="291" y="154"/>
                    <a:pt x="291" y="154"/>
                    <a:pt x="291" y="154"/>
                  </a:cubicBezTo>
                  <a:cubicBezTo>
                    <a:pt x="291" y="154"/>
                    <a:pt x="291" y="154"/>
                    <a:pt x="291" y="154"/>
                  </a:cubicBezTo>
                  <a:cubicBezTo>
                    <a:pt x="292" y="154"/>
                    <a:pt x="292" y="154"/>
                    <a:pt x="292" y="154"/>
                  </a:cubicBezTo>
                  <a:cubicBezTo>
                    <a:pt x="292" y="155"/>
                    <a:pt x="292" y="155"/>
                    <a:pt x="292" y="155"/>
                  </a:cubicBezTo>
                  <a:cubicBezTo>
                    <a:pt x="291" y="155"/>
                    <a:pt x="291" y="155"/>
                    <a:pt x="291" y="155"/>
                  </a:cubicBezTo>
                  <a:cubicBezTo>
                    <a:pt x="291" y="155"/>
                    <a:pt x="291" y="155"/>
                    <a:pt x="291" y="155"/>
                  </a:cubicBezTo>
                  <a:cubicBezTo>
                    <a:pt x="291" y="155"/>
                    <a:pt x="291" y="155"/>
                    <a:pt x="291" y="155"/>
                  </a:cubicBezTo>
                  <a:cubicBezTo>
                    <a:pt x="291" y="156"/>
                    <a:pt x="291" y="156"/>
                    <a:pt x="291" y="156"/>
                  </a:cubicBezTo>
                  <a:cubicBezTo>
                    <a:pt x="292" y="157"/>
                    <a:pt x="292" y="157"/>
                    <a:pt x="292" y="157"/>
                  </a:cubicBezTo>
                  <a:cubicBezTo>
                    <a:pt x="292" y="157"/>
                    <a:pt x="292" y="157"/>
                    <a:pt x="292" y="157"/>
                  </a:cubicBezTo>
                  <a:cubicBezTo>
                    <a:pt x="291" y="158"/>
                    <a:pt x="291" y="158"/>
                    <a:pt x="291" y="158"/>
                  </a:cubicBezTo>
                  <a:cubicBezTo>
                    <a:pt x="292" y="158"/>
                    <a:pt x="292" y="158"/>
                    <a:pt x="292" y="158"/>
                  </a:cubicBezTo>
                  <a:cubicBezTo>
                    <a:pt x="292" y="158"/>
                    <a:pt x="292" y="158"/>
                    <a:pt x="292" y="158"/>
                  </a:cubicBezTo>
                  <a:cubicBezTo>
                    <a:pt x="292" y="158"/>
                    <a:pt x="292" y="158"/>
                    <a:pt x="292" y="158"/>
                  </a:cubicBezTo>
                  <a:cubicBezTo>
                    <a:pt x="292" y="160"/>
                    <a:pt x="292" y="160"/>
                    <a:pt x="292" y="160"/>
                  </a:cubicBezTo>
                  <a:cubicBezTo>
                    <a:pt x="292" y="161"/>
                    <a:pt x="292" y="161"/>
                    <a:pt x="292" y="161"/>
                  </a:cubicBezTo>
                  <a:cubicBezTo>
                    <a:pt x="291" y="161"/>
                    <a:pt x="291" y="161"/>
                    <a:pt x="291" y="161"/>
                  </a:cubicBezTo>
                  <a:cubicBezTo>
                    <a:pt x="292" y="161"/>
                    <a:pt x="292" y="161"/>
                    <a:pt x="292" y="161"/>
                  </a:cubicBezTo>
                  <a:cubicBezTo>
                    <a:pt x="294" y="162"/>
                    <a:pt x="293" y="161"/>
                    <a:pt x="294" y="163"/>
                  </a:cubicBezTo>
                  <a:cubicBezTo>
                    <a:pt x="294" y="164"/>
                    <a:pt x="294" y="164"/>
                    <a:pt x="294" y="164"/>
                  </a:cubicBezTo>
                  <a:cubicBezTo>
                    <a:pt x="295" y="164"/>
                    <a:pt x="295" y="164"/>
                    <a:pt x="295" y="164"/>
                  </a:cubicBezTo>
                  <a:cubicBezTo>
                    <a:pt x="295" y="164"/>
                    <a:pt x="295" y="164"/>
                    <a:pt x="295" y="164"/>
                  </a:cubicBezTo>
                  <a:cubicBezTo>
                    <a:pt x="297" y="164"/>
                    <a:pt x="297" y="164"/>
                    <a:pt x="297" y="164"/>
                  </a:cubicBezTo>
                  <a:cubicBezTo>
                    <a:pt x="297" y="164"/>
                    <a:pt x="297" y="164"/>
                    <a:pt x="297" y="164"/>
                  </a:cubicBezTo>
                  <a:cubicBezTo>
                    <a:pt x="297" y="165"/>
                    <a:pt x="297" y="165"/>
                    <a:pt x="297" y="165"/>
                  </a:cubicBezTo>
                  <a:cubicBezTo>
                    <a:pt x="297" y="166"/>
                    <a:pt x="297" y="166"/>
                    <a:pt x="297" y="166"/>
                  </a:cubicBezTo>
                  <a:cubicBezTo>
                    <a:pt x="297" y="167"/>
                    <a:pt x="297" y="167"/>
                    <a:pt x="297" y="167"/>
                  </a:cubicBezTo>
                  <a:cubicBezTo>
                    <a:pt x="298" y="168"/>
                    <a:pt x="298" y="168"/>
                    <a:pt x="298" y="168"/>
                  </a:cubicBezTo>
                  <a:cubicBezTo>
                    <a:pt x="298" y="168"/>
                    <a:pt x="298" y="168"/>
                    <a:pt x="298" y="168"/>
                  </a:cubicBezTo>
                  <a:cubicBezTo>
                    <a:pt x="299" y="168"/>
                    <a:pt x="299" y="168"/>
                    <a:pt x="299" y="168"/>
                  </a:cubicBezTo>
                  <a:cubicBezTo>
                    <a:pt x="299" y="169"/>
                    <a:pt x="299" y="169"/>
                    <a:pt x="299" y="169"/>
                  </a:cubicBezTo>
                  <a:cubicBezTo>
                    <a:pt x="300" y="169"/>
                    <a:pt x="300" y="169"/>
                    <a:pt x="300" y="169"/>
                  </a:cubicBezTo>
                  <a:cubicBezTo>
                    <a:pt x="300" y="170"/>
                    <a:pt x="300" y="170"/>
                    <a:pt x="300" y="170"/>
                  </a:cubicBezTo>
                  <a:cubicBezTo>
                    <a:pt x="299" y="171"/>
                    <a:pt x="299" y="171"/>
                    <a:pt x="299" y="171"/>
                  </a:cubicBezTo>
                  <a:cubicBezTo>
                    <a:pt x="299" y="172"/>
                    <a:pt x="299" y="172"/>
                    <a:pt x="299" y="172"/>
                  </a:cubicBezTo>
                  <a:cubicBezTo>
                    <a:pt x="299" y="173"/>
                    <a:pt x="299" y="173"/>
                    <a:pt x="299" y="173"/>
                  </a:cubicBezTo>
                  <a:cubicBezTo>
                    <a:pt x="298" y="173"/>
                    <a:pt x="298" y="173"/>
                    <a:pt x="298" y="173"/>
                  </a:cubicBezTo>
                  <a:cubicBezTo>
                    <a:pt x="298" y="174"/>
                    <a:pt x="298" y="174"/>
                    <a:pt x="298" y="174"/>
                  </a:cubicBezTo>
                  <a:cubicBezTo>
                    <a:pt x="298" y="175"/>
                    <a:pt x="298" y="175"/>
                    <a:pt x="298" y="175"/>
                  </a:cubicBezTo>
                  <a:cubicBezTo>
                    <a:pt x="298" y="176"/>
                    <a:pt x="298" y="176"/>
                    <a:pt x="298" y="176"/>
                  </a:cubicBezTo>
                  <a:cubicBezTo>
                    <a:pt x="298" y="176"/>
                    <a:pt x="298" y="176"/>
                    <a:pt x="298" y="176"/>
                  </a:cubicBezTo>
                  <a:cubicBezTo>
                    <a:pt x="298" y="177"/>
                    <a:pt x="298" y="177"/>
                    <a:pt x="298" y="177"/>
                  </a:cubicBezTo>
                  <a:cubicBezTo>
                    <a:pt x="298" y="178"/>
                    <a:pt x="298" y="178"/>
                    <a:pt x="298" y="178"/>
                  </a:cubicBezTo>
                  <a:cubicBezTo>
                    <a:pt x="299" y="178"/>
                    <a:pt x="299" y="178"/>
                    <a:pt x="299" y="178"/>
                  </a:cubicBezTo>
                  <a:cubicBezTo>
                    <a:pt x="299" y="178"/>
                    <a:pt x="299" y="178"/>
                    <a:pt x="299" y="178"/>
                  </a:cubicBezTo>
                  <a:cubicBezTo>
                    <a:pt x="299" y="179"/>
                    <a:pt x="299" y="179"/>
                    <a:pt x="299" y="179"/>
                  </a:cubicBezTo>
                  <a:cubicBezTo>
                    <a:pt x="299" y="179"/>
                    <a:pt x="299" y="179"/>
                    <a:pt x="299" y="179"/>
                  </a:cubicBezTo>
                  <a:cubicBezTo>
                    <a:pt x="300" y="179"/>
                    <a:pt x="300" y="179"/>
                    <a:pt x="300" y="179"/>
                  </a:cubicBezTo>
                  <a:cubicBezTo>
                    <a:pt x="300" y="179"/>
                    <a:pt x="300" y="179"/>
                    <a:pt x="300" y="179"/>
                  </a:cubicBezTo>
                  <a:cubicBezTo>
                    <a:pt x="300" y="179"/>
                    <a:pt x="300" y="179"/>
                    <a:pt x="300" y="179"/>
                  </a:cubicBezTo>
                  <a:cubicBezTo>
                    <a:pt x="301" y="179"/>
                    <a:pt x="301" y="179"/>
                    <a:pt x="301" y="179"/>
                  </a:cubicBezTo>
                  <a:cubicBezTo>
                    <a:pt x="301" y="180"/>
                    <a:pt x="301" y="180"/>
                    <a:pt x="301" y="180"/>
                  </a:cubicBezTo>
                  <a:cubicBezTo>
                    <a:pt x="301" y="181"/>
                    <a:pt x="301" y="181"/>
                    <a:pt x="301" y="181"/>
                  </a:cubicBezTo>
                  <a:cubicBezTo>
                    <a:pt x="301" y="181"/>
                    <a:pt x="301" y="181"/>
                    <a:pt x="301" y="181"/>
                  </a:cubicBezTo>
                  <a:cubicBezTo>
                    <a:pt x="302" y="181"/>
                    <a:pt x="302" y="181"/>
                    <a:pt x="302" y="181"/>
                  </a:cubicBezTo>
                  <a:cubicBezTo>
                    <a:pt x="301" y="181"/>
                    <a:pt x="301" y="181"/>
                    <a:pt x="301" y="181"/>
                  </a:cubicBezTo>
                  <a:cubicBezTo>
                    <a:pt x="301" y="182"/>
                    <a:pt x="301" y="182"/>
                    <a:pt x="301" y="182"/>
                  </a:cubicBezTo>
                  <a:cubicBezTo>
                    <a:pt x="301" y="182"/>
                    <a:pt x="301" y="182"/>
                    <a:pt x="301" y="182"/>
                  </a:cubicBezTo>
                  <a:cubicBezTo>
                    <a:pt x="300" y="183"/>
                    <a:pt x="300" y="183"/>
                    <a:pt x="300" y="183"/>
                  </a:cubicBezTo>
                  <a:cubicBezTo>
                    <a:pt x="299" y="184"/>
                    <a:pt x="299" y="184"/>
                    <a:pt x="299" y="184"/>
                  </a:cubicBezTo>
                  <a:cubicBezTo>
                    <a:pt x="299" y="184"/>
                    <a:pt x="299" y="184"/>
                    <a:pt x="299" y="184"/>
                  </a:cubicBezTo>
                  <a:cubicBezTo>
                    <a:pt x="299" y="184"/>
                    <a:pt x="299" y="184"/>
                    <a:pt x="299" y="184"/>
                  </a:cubicBezTo>
                  <a:cubicBezTo>
                    <a:pt x="298" y="184"/>
                    <a:pt x="298" y="184"/>
                    <a:pt x="298" y="184"/>
                  </a:cubicBezTo>
                  <a:cubicBezTo>
                    <a:pt x="298" y="184"/>
                    <a:pt x="298" y="184"/>
                    <a:pt x="298" y="184"/>
                  </a:cubicBezTo>
                  <a:cubicBezTo>
                    <a:pt x="298" y="185"/>
                    <a:pt x="298" y="185"/>
                    <a:pt x="298" y="185"/>
                  </a:cubicBezTo>
                  <a:cubicBezTo>
                    <a:pt x="298" y="185"/>
                    <a:pt x="298" y="185"/>
                    <a:pt x="298" y="185"/>
                  </a:cubicBezTo>
                  <a:cubicBezTo>
                    <a:pt x="299" y="185"/>
                    <a:pt x="299" y="185"/>
                    <a:pt x="299" y="185"/>
                  </a:cubicBezTo>
                  <a:cubicBezTo>
                    <a:pt x="300" y="186"/>
                    <a:pt x="300" y="186"/>
                    <a:pt x="300" y="186"/>
                  </a:cubicBezTo>
                  <a:cubicBezTo>
                    <a:pt x="300" y="186"/>
                    <a:pt x="300" y="186"/>
                    <a:pt x="300" y="186"/>
                  </a:cubicBezTo>
                  <a:cubicBezTo>
                    <a:pt x="300" y="187"/>
                    <a:pt x="300" y="187"/>
                    <a:pt x="300" y="187"/>
                  </a:cubicBezTo>
                  <a:cubicBezTo>
                    <a:pt x="300" y="188"/>
                    <a:pt x="300" y="188"/>
                    <a:pt x="300" y="188"/>
                  </a:cubicBezTo>
                  <a:cubicBezTo>
                    <a:pt x="299" y="189"/>
                    <a:pt x="299" y="189"/>
                    <a:pt x="299" y="189"/>
                  </a:cubicBezTo>
                  <a:cubicBezTo>
                    <a:pt x="299" y="191"/>
                    <a:pt x="299" y="191"/>
                    <a:pt x="299" y="191"/>
                  </a:cubicBezTo>
                  <a:cubicBezTo>
                    <a:pt x="300" y="191"/>
                    <a:pt x="300" y="191"/>
                    <a:pt x="300" y="191"/>
                  </a:cubicBezTo>
                  <a:cubicBezTo>
                    <a:pt x="300" y="192"/>
                    <a:pt x="300" y="192"/>
                    <a:pt x="300" y="192"/>
                  </a:cubicBezTo>
                  <a:cubicBezTo>
                    <a:pt x="301" y="191"/>
                    <a:pt x="301" y="191"/>
                    <a:pt x="301" y="191"/>
                  </a:cubicBezTo>
                  <a:cubicBezTo>
                    <a:pt x="301" y="192"/>
                    <a:pt x="301" y="192"/>
                    <a:pt x="301" y="192"/>
                  </a:cubicBezTo>
                  <a:cubicBezTo>
                    <a:pt x="302" y="192"/>
                    <a:pt x="302" y="192"/>
                    <a:pt x="302" y="192"/>
                  </a:cubicBezTo>
                  <a:cubicBezTo>
                    <a:pt x="302" y="191"/>
                    <a:pt x="302" y="191"/>
                    <a:pt x="302" y="191"/>
                  </a:cubicBezTo>
                  <a:cubicBezTo>
                    <a:pt x="302" y="191"/>
                    <a:pt x="302" y="191"/>
                    <a:pt x="302" y="191"/>
                  </a:cubicBezTo>
                  <a:cubicBezTo>
                    <a:pt x="303" y="192"/>
                    <a:pt x="303" y="192"/>
                    <a:pt x="303" y="192"/>
                  </a:cubicBezTo>
                  <a:cubicBezTo>
                    <a:pt x="303" y="192"/>
                    <a:pt x="303" y="192"/>
                    <a:pt x="303" y="192"/>
                  </a:cubicBezTo>
                  <a:cubicBezTo>
                    <a:pt x="303" y="192"/>
                    <a:pt x="303" y="192"/>
                    <a:pt x="303" y="192"/>
                  </a:cubicBezTo>
                  <a:cubicBezTo>
                    <a:pt x="303" y="191"/>
                    <a:pt x="303" y="191"/>
                    <a:pt x="303" y="191"/>
                  </a:cubicBezTo>
                  <a:cubicBezTo>
                    <a:pt x="303" y="191"/>
                    <a:pt x="303" y="191"/>
                    <a:pt x="303" y="191"/>
                  </a:cubicBezTo>
                  <a:cubicBezTo>
                    <a:pt x="303" y="191"/>
                    <a:pt x="303" y="191"/>
                    <a:pt x="303" y="191"/>
                  </a:cubicBezTo>
                  <a:cubicBezTo>
                    <a:pt x="304" y="190"/>
                    <a:pt x="304" y="190"/>
                    <a:pt x="304" y="190"/>
                  </a:cubicBezTo>
                  <a:cubicBezTo>
                    <a:pt x="305" y="190"/>
                    <a:pt x="305" y="190"/>
                    <a:pt x="305" y="190"/>
                  </a:cubicBezTo>
                  <a:cubicBezTo>
                    <a:pt x="306" y="190"/>
                    <a:pt x="306" y="190"/>
                    <a:pt x="306" y="190"/>
                  </a:cubicBezTo>
                  <a:cubicBezTo>
                    <a:pt x="306" y="190"/>
                    <a:pt x="306" y="190"/>
                    <a:pt x="306" y="190"/>
                  </a:cubicBezTo>
                  <a:cubicBezTo>
                    <a:pt x="306" y="190"/>
                    <a:pt x="306" y="190"/>
                    <a:pt x="306" y="190"/>
                  </a:cubicBezTo>
                  <a:cubicBezTo>
                    <a:pt x="306" y="188"/>
                    <a:pt x="306" y="188"/>
                    <a:pt x="306" y="188"/>
                  </a:cubicBezTo>
                  <a:cubicBezTo>
                    <a:pt x="307" y="187"/>
                    <a:pt x="307" y="187"/>
                    <a:pt x="307" y="187"/>
                  </a:cubicBezTo>
                  <a:cubicBezTo>
                    <a:pt x="307" y="187"/>
                    <a:pt x="307" y="187"/>
                    <a:pt x="307" y="187"/>
                  </a:cubicBezTo>
                  <a:cubicBezTo>
                    <a:pt x="308" y="186"/>
                    <a:pt x="308" y="186"/>
                    <a:pt x="308" y="186"/>
                  </a:cubicBezTo>
                  <a:cubicBezTo>
                    <a:pt x="308" y="186"/>
                    <a:pt x="308" y="186"/>
                    <a:pt x="308" y="186"/>
                  </a:cubicBezTo>
                  <a:cubicBezTo>
                    <a:pt x="308" y="187"/>
                    <a:pt x="308" y="187"/>
                    <a:pt x="308" y="187"/>
                  </a:cubicBezTo>
                  <a:cubicBezTo>
                    <a:pt x="309" y="187"/>
                    <a:pt x="309" y="187"/>
                    <a:pt x="309" y="187"/>
                  </a:cubicBezTo>
                  <a:cubicBezTo>
                    <a:pt x="310" y="188"/>
                    <a:pt x="310" y="188"/>
                    <a:pt x="310" y="188"/>
                  </a:cubicBezTo>
                  <a:cubicBezTo>
                    <a:pt x="310" y="188"/>
                    <a:pt x="310" y="188"/>
                    <a:pt x="310" y="188"/>
                  </a:cubicBezTo>
                  <a:cubicBezTo>
                    <a:pt x="310" y="188"/>
                    <a:pt x="310" y="188"/>
                    <a:pt x="310" y="188"/>
                  </a:cubicBezTo>
                  <a:cubicBezTo>
                    <a:pt x="311" y="188"/>
                    <a:pt x="311" y="188"/>
                    <a:pt x="311" y="188"/>
                  </a:cubicBezTo>
                  <a:cubicBezTo>
                    <a:pt x="311" y="189"/>
                    <a:pt x="311" y="189"/>
                    <a:pt x="311" y="189"/>
                  </a:cubicBezTo>
                  <a:cubicBezTo>
                    <a:pt x="311" y="189"/>
                    <a:pt x="311" y="189"/>
                    <a:pt x="311" y="189"/>
                  </a:cubicBezTo>
                  <a:cubicBezTo>
                    <a:pt x="311" y="190"/>
                    <a:pt x="311" y="190"/>
                    <a:pt x="311" y="190"/>
                  </a:cubicBezTo>
                  <a:cubicBezTo>
                    <a:pt x="312" y="190"/>
                    <a:pt x="312" y="190"/>
                    <a:pt x="312" y="190"/>
                  </a:cubicBezTo>
                  <a:cubicBezTo>
                    <a:pt x="312" y="190"/>
                    <a:pt x="312" y="190"/>
                    <a:pt x="312" y="190"/>
                  </a:cubicBezTo>
                  <a:cubicBezTo>
                    <a:pt x="312" y="190"/>
                    <a:pt x="312" y="190"/>
                    <a:pt x="312" y="190"/>
                  </a:cubicBezTo>
                  <a:cubicBezTo>
                    <a:pt x="312" y="190"/>
                    <a:pt x="312" y="190"/>
                    <a:pt x="312" y="190"/>
                  </a:cubicBezTo>
                  <a:cubicBezTo>
                    <a:pt x="312" y="191"/>
                    <a:pt x="312" y="191"/>
                    <a:pt x="312" y="191"/>
                  </a:cubicBezTo>
                  <a:cubicBezTo>
                    <a:pt x="312" y="191"/>
                    <a:pt x="312" y="191"/>
                    <a:pt x="312" y="191"/>
                  </a:cubicBezTo>
                  <a:cubicBezTo>
                    <a:pt x="313" y="192"/>
                    <a:pt x="313" y="192"/>
                    <a:pt x="313" y="193"/>
                  </a:cubicBezTo>
                  <a:cubicBezTo>
                    <a:pt x="313" y="194"/>
                    <a:pt x="313" y="194"/>
                    <a:pt x="313" y="194"/>
                  </a:cubicBezTo>
                  <a:cubicBezTo>
                    <a:pt x="314" y="194"/>
                    <a:pt x="314" y="194"/>
                    <a:pt x="314" y="194"/>
                  </a:cubicBezTo>
                  <a:cubicBezTo>
                    <a:pt x="314" y="194"/>
                    <a:pt x="314" y="194"/>
                    <a:pt x="314" y="194"/>
                  </a:cubicBezTo>
                  <a:cubicBezTo>
                    <a:pt x="314" y="194"/>
                    <a:pt x="314" y="194"/>
                    <a:pt x="314" y="194"/>
                  </a:cubicBezTo>
                  <a:cubicBezTo>
                    <a:pt x="315" y="195"/>
                    <a:pt x="315" y="195"/>
                    <a:pt x="315" y="195"/>
                  </a:cubicBezTo>
                  <a:cubicBezTo>
                    <a:pt x="315" y="196"/>
                    <a:pt x="315" y="196"/>
                    <a:pt x="315" y="196"/>
                  </a:cubicBezTo>
                  <a:cubicBezTo>
                    <a:pt x="315" y="197"/>
                    <a:pt x="315" y="197"/>
                    <a:pt x="315" y="197"/>
                  </a:cubicBezTo>
                  <a:cubicBezTo>
                    <a:pt x="315" y="197"/>
                    <a:pt x="315" y="197"/>
                    <a:pt x="315" y="197"/>
                  </a:cubicBezTo>
                  <a:cubicBezTo>
                    <a:pt x="317" y="197"/>
                    <a:pt x="317" y="197"/>
                    <a:pt x="317" y="197"/>
                  </a:cubicBezTo>
                  <a:cubicBezTo>
                    <a:pt x="317" y="198"/>
                    <a:pt x="317" y="198"/>
                    <a:pt x="317" y="198"/>
                  </a:cubicBezTo>
                  <a:cubicBezTo>
                    <a:pt x="317" y="198"/>
                    <a:pt x="317" y="198"/>
                    <a:pt x="317" y="198"/>
                  </a:cubicBezTo>
                  <a:cubicBezTo>
                    <a:pt x="317" y="198"/>
                    <a:pt x="317" y="198"/>
                    <a:pt x="317" y="198"/>
                  </a:cubicBezTo>
                  <a:cubicBezTo>
                    <a:pt x="318" y="199"/>
                    <a:pt x="318" y="199"/>
                    <a:pt x="318" y="199"/>
                  </a:cubicBezTo>
                  <a:cubicBezTo>
                    <a:pt x="318" y="199"/>
                    <a:pt x="318" y="199"/>
                    <a:pt x="318" y="199"/>
                  </a:cubicBezTo>
                  <a:cubicBezTo>
                    <a:pt x="318" y="200"/>
                    <a:pt x="318" y="200"/>
                    <a:pt x="318" y="200"/>
                  </a:cubicBezTo>
                  <a:cubicBezTo>
                    <a:pt x="319" y="200"/>
                    <a:pt x="319" y="200"/>
                    <a:pt x="319" y="200"/>
                  </a:cubicBezTo>
                  <a:cubicBezTo>
                    <a:pt x="319" y="200"/>
                    <a:pt x="319" y="200"/>
                    <a:pt x="319" y="200"/>
                  </a:cubicBezTo>
                  <a:cubicBezTo>
                    <a:pt x="320" y="200"/>
                    <a:pt x="320" y="200"/>
                    <a:pt x="320" y="200"/>
                  </a:cubicBezTo>
                  <a:cubicBezTo>
                    <a:pt x="321" y="200"/>
                    <a:pt x="321" y="200"/>
                    <a:pt x="321" y="200"/>
                  </a:cubicBezTo>
                  <a:cubicBezTo>
                    <a:pt x="321" y="201"/>
                    <a:pt x="321" y="201"/>
                    <a:pt x="321" y="201"/>
                  </a:cubicBezTo>
                  <a:cubicBezTo>
                    <a:pt x="322" y="202"/>
                    <a:pt x="322" y="202"/>
                    <a:pt x="322" y="202"/>
                  </a:cubicBezTo>
                  <a:cubicBezTo>
                    <a:pt x="322" y="203"/>
                    <a:pt x="322" y="203"/>
                    <a:pt x="322" y="203"/>
                  </a:cubicBezTo>
                  <a:cubicBezTo>
                    <a:pt x="323" y="203"/>
                    <a:pt x="323" y="203"/>
                    <a:pt x="323" y="203"/>
                  </a:cubicBezTo>
                  <a:cubicBezTo>
                    <a:pt x="323" y="203"/>
                    <a:pt x="323" y="203"/>
                    <a:pt x="323" y="203"/>
                  </a:cubicBezTo>
                  <a:cubicBezTo>
                    <a:pt x="324" y="203"/>
                    <a:pt x="324" y="203"/>
                    <a:pt x="324" y="203"/>
                  </a:cubicBezTo>
                  <a:cubicBezTo>
                    <a:pt x="324" y="203"/>
                    <a:pt x="324" y="203"/>
                    <a:pt x="324" y="203"/>
                  </a:cubicBezTo>
                  <a:cubicBezTo>
                    <a:pt x="324" y="203"/>
                    <a:pt x="324" y="203"/>
                    <a:pt x="324" y="203"/>
                  </a:cubicBezTo>
                  <a:cubicBezTo>
                    <a:pt x="325" y="203"/>
                    <a:pt x="325" y="203"/>
                    <a:pt x="325" y="203"/>
                  </a:cubicBezTo>
                  <a:cubicBezTo>
                    <a:pt x="325" y="202"/>
                    <a:pt x="325" y="202"/>
                    <a:pt x="325" y="202"/>
                  </a:cubicBezTo>
                  <a:cubicBezTo>
                    <a:pt x="327" y="202"/>
                    <a:pt x="327" y="202"/>
                    <a:pt x="327" y="202"/>
                  </a:cubicBezTo>
                  <a:cubicBezTo>
                    <a:pt x="327" y="201"/>
                    <a:pt x="327" y="201"/>
                    <a:pt x="327" y="201"/>
                  </a:cubicBezTo>
                  <a:cubicBezTo>
                    <a:pt x="327" y="201"/>
                    <a:pt x="327" y="201"/>
                    <a:pt x="327" y="201"/>
                  </a:cubicBezTo>
                  <a:cubicBezTo>
                    <a:pt x="327" y="201"/>
                    <a:pt x="327" y="201"/>
                    <a:pt x="327" y="201"/>
                  </a:cubicBezTo>
                  <a:cubicBezTo>
                    <a:pt x="328" y="201"/>
                    <a:pt x="328" y="201"/>
                    <a:pt x="328" y="201"/>
                  </a:cubicBezTo>
                  <a:cubicBezTo>
                    <a:pt x="328" y="201"/>
                    <a:pt x="328" y="201"/>
                    <a:pt x="328" y="201"/>
                  </a:cubicBezTo>
                  <a:cubicBezTo>
                    <a:pt x="328" y="201"/>
                    <a:pt x="328" y="201"/>
                    <a:pt x="328" y="201"/>
                  </a:cubicBezTo>
                  <a:cubicBezTo>
                    <a:pt x="329" y="202"/>
                    <a:pt x="329" y="202"/>
                    <a:pt x="329" y="202"/>
                  </a:cubicBezTo>
                  <a:cubicBezTo>
                    <a:pt x="329" y="202"/>
                    <a:pt x="329" y="202"/>
                    <a:pt x="329" y="202"/>
                  </a:cubicBezTo>
                  <a:cubicBezTo>
                    <a:pt x="330" y="202"/>
                    <a:pt x="330" y="202"/>
                    <a:pt x="330" y="202"/>
                  </a:cubicBezTo>
                  <a:cubicBezTo>
                    <a:pt x="331" y="202"/>
                    <a:pt x="331" y="202"/>
                    <a:pt x="331" y="202"/>
                  </a:cubicBezTo>
                  <a:cubicBezTo>
                    <a:pt x="331" y="203"/>
                    <a:pt x="331" y="203"/>
                    <a:pt x="331" y="203"/>
                  </a:cubicBezTo>
                  <a:cubicBezTo>
                    <a:pt x="331" y="204"/>
                    <a:pt x="331" y="204"/>
                    <a:pt x="331" y="204"/>
                  </a:cubicBezTo>
                  <a:cubicBezTo>
                    <a:pt x="332" y="204"/>
                    <a:pt x="332" y="204"/>
                    <a:pt x="332" y="204"/>
                  </a:cubicBezTo>
                  <a:cubicBezTo>
                    <a:pt x="332" y="204"/>
                    <a:pt x="332" y="204"/>
                    <a:pt x="332" y="204"/>
                  </a:cubicBezTo>
                  <a:cubicBezTo>
                    <a:pt x="332" y="204"/>
                    <a:pt x="332" y="204"/>
                    <a:pt x="332" y="204"/>
                  </a:cubicBezTo>
                  <a:cubicBezTo>
                    <a:pt x="332" y="205"/>
                    <a:pt x="332" y="205"/>
                    <a:pt x="332" y="205"/>
                  </a:cubicBezTo>
                  <a:cubicBezTo>
                    <a:pt x="333" y="205"/>
                    <a:pt x="333" y="205"/>
                    <a:pt x="333" y="205"/>
                  </a:cubicBezTo>
                  <a:cubicBezTo>
                    <a:pt x="333" y="205"/>
                    <a:pt x="333" y="205"/>
                    <a:pt x="333" y="205"/>
                  </a:cubicBezTo>
                  <a:cubicBezTo>
                    <a:pt x="333" y="205"/>
                    <a:pt x="333" y="205"/>
                    <a:pt x="333" y="205"/>
                  </a:cubicBezTo>
                  <a:cubicBezTo>
                    <a:pt x="334" y="205"/>
                    <a:pt x="334" y="205"/>
                    <a:pt x="334" y="205"/>
                  </a:cubicBezTo>
                  <a:cubicBezTo>
                    <a:pt x="334" y="206"/>
                    <a:pt x="334" y="206"/>
                    <a:pt x="334" y="206"/>
                  </a:cubicBezTo>
                  <a:cubicBezTo>
                    <a:pt x="335" y="206"/>
                    <a:pt x="335" y="206"/>
                    <a:pt x="335" y="206"/>
                  </a:cubicBezTo>
                  <a:cubicBezTo>
                    <a:pt x="335" y="207"/>
                    <a:pt x="335" y="207"/>
                    <a:pt x="335" y="207"/>
                  </a:cubicBezTo>
                  <a:cubicBezTo>
                    <a:pt x="335" y="207"/>
                    <a:pt x="335" y="207"/>
                    <a:pt x="335" y="207"/>
                  </a:cubicBezTo>
                  <a:cubicBezTo>
                    <a:pt x="336" y="207"/>
                    <a:pt x="336" y="207"/>
                    <a:pt x="336" y="207"/>
                  </a:cubicBezTo>
                  <a:cubicBezTo>
                    <a:pt x="336" y="208"/>
                    <a:pt x="336" y="208"/>
                    <a:pt x="336" y="208"/>
                  </a:cubicBezTo>
                  <a:cubicBezTo>
                    <a:pt x="337" y="208"/>
                    <a:pt x="337" y="208"/>
                    <a:pt x="337" y="208"/>
                  </a:cubicBezTo>
                  <a:cubicBezTo>
                    <a:pt x="338" y="208"/>
                    <a:pt x="338" y="208"/>
                    <a:pt x="338" y="208"/>
                  </a:cubicBezTo>
                  <a:cubicBezTo>
                    <a:pt x="338" y="208"/>
                    <a:pt x="338" y="208"/>
                    <a:pt x="338" y="208"/>
                  </a:cubicBezTo>
                  <a:cubicBezTo>
                    <a:pt x="339" y="208"/>
                    <a:pt x="339" y="208"/>
                    <a:pt x="339" y="208"/>
                  </a:cubicBezTo>
                  <a:cubicBezTo>
                    <a:pt x="339" y="208"/>
                    <a:pt x="339" y="208"/>
                    <a:pt x="339" y="208"/>
                  </a:cubicBezTo>
                  <a:cubicBezTo>
                    <a:pt x="339" y="208"/>
                    <a:pt x="339" y="208"/>
                    <a:pt x="339" y="208"/>
                  </a:cubicBezTo>
                  <a:cubicBezTo>
                    <a:pt x="340" y="208"/>
                    <a:pt x="340" y="208"/>
                    <a:pt x="340" y="208"/>
                  </a:cubicBezTo>
                  <a:cubicBezTo>
                    <a:pt x="340" y="209"/>
                    <a:pt x="340" y="209"/>
                    <a:pt x="340" y="209"/>
                  </a:cubicBezTo>
                  <a:cubicBezTo>
                    <a:pt x="341" y="209"/>
                    <a:pt x="341" y="209"/>
                    <a:pt x="341" y="209"/>
                  </a:cubicBezTo>
                  <a:cubicBezTo>
                    <a:pt x="341" y="209"/>
                    <a:pt x="341" y="209"/>
                    <a:pt x="341" y="209"/>
                  </a:cubicBezTo>
                  <a:cubicBezTo>
                    <a:pt x="341" y="210"/>
                    <a:pt x="341" y="210"/>
                    <a:pt x="341" y="210"/>
                  </a:cubicBezTo>
                  <a:cubicBezTo>
                    <a:pt x="341" y="211"/>
                    <a:pt x="341" y="211"/>
                    <a:pt x="341" y="211"/>
                  </a:cubicBezTo>
                  <a:cubicBezTo>
                    <a:pt x="341" y="211"/>
                    <a:pt x="341" y="211"/>
                    <a:pt x="341" y="211"/>
                  </a:cubicBezTo>
                  <a:cubicBezTo>
                    <a:pt x="340" y="212"/>
                    <a:pt x="340" y="212"/>
                    <a:pt x="340" y="212"/>
                  </a:cubicBezTo>
                  <a:cubicBezTo>
                    <a:pt x="339" y="212"/>
                    <a:pt x="339" y="212"/>
                    <a:pt x="339" y="212"/>
                  </a:cubicBezTo>
                  <a:cubicBezTo>
                    <a:pt x="339" y="212"/>
                    <a:pt x="339" y="212"/>
                    <a:pt x="339" y="212"/>
                  </a:cubicBezTo>
                  <a:cubicBezTo>
                    <a:pt x="340" y="212"/>
                    <a:pt x="340" y="212"/>
                    <a:pt x="340" y="212"/>
                  </a:cubicBezTo>
                  <a:cubicBezTo>
                    <a:pt x="340" y="213"/>
                    <a:pt x="340" y="213"/>
                    <a:pt x="340" y="213"/>
                  </a:cubicBezTo>
                  <a:cubicBezTo>
                    <a:pt x="340" y="213"/>
                    <a:pt x="340" y="213"/>
                    <a:pt x="340" y="213"/>
                  </a:cubicBezTo>
                  <a:cubicBezTo>
                    <a:pt x="340" y="213"/>
                    <a:pt x="340" y="213"/>
                    <a:pt x="340" y="213"/>
                  </a:cubicBezTo>
                  <a:cubicBezTo>
                    <a:pt x="340" y="213"/>
                    <a:pt x="340" y="213"/>
                    <a:pt x="340" y="213"/>
                  </a:cubicBezTo>
                  <a:cubicBezTo>
                    <a:pt x="340" y="214"/>
                    <a:pt x="340" y="214"/>
                    <a:pt x="340" y="214"/>
                  </a:cubicBezTo>
                  <a:cubicBezTo>
                    <a:pt x="340" y="214"/>
                    <a:pt x="340" y="214"/>
                    <a:pt x="340" y="214"/>
                  </a:cubicBezTo>
                  <a:cubicBezTo>
                    <a:pt x="340" y="215"/>
                    <a:pt x="340" y="215"/>
                    <a:pt x="340" y="215"/>
                  </a:cubicBezTo>
                  <a:cubicBezTo>
                    <a:pt x="341" y="215"/>
                    <a:pt x="341" y="215"/>
                    <a:pt x="341" y="215"/>
                  </a:cubicBezTo>
                  <a:cubicBezTo>
                    <a:pt x="342" y="215"/>
                    <a:pt x="342" y="215"/>
                    <a:pt x="342" y="215"/>
                  </a:cubicBezTo>
                  <a:cubicBezTo>
                    <a:pt x="343" y="216"/>
                    <a:pt x="343" y="216"/>
                    <a:pt x="343" y="216"/>
                  </a:cubicBezTo>
                  <a:cubicBezTo>
                    <a:pt x="344" y="216"/>
                    <a:pt x="344" y="216"/>
                    <a:pt x="344" y="216"/>
                  </a:cubicBezTo>
                  <a:cubicBezTo>
                    <a:pt x="344" y="216"/>
                    <a:pt x="344" y="216"/>
                    <a:pt x="344" y="216"/>
                  </a:cubicBezTo>
                  <a:cubicBezTo>
                    <a:pt x="344" y="216"/>
                    <a:pt x="344" y="216"/>
                    <a:pt x="344" y="216"/>
                  </a:cubicBezTo>
                  <a:cubicBezTo>
                    <a:pt x="345" y="217"/>
                    <a:pt x="345" y="217"/>
                    <a:pt x="345" y="217"/>
                  </a:cubicBezTo>
                  <a:cubicBezTo>
                    <a:pt x="345" y="217"/>
                    <a:pt x="345" y="217"/>
                    <a:pt x="345" y="217"/>
                  </a:cubicBezTo>
                  <a:cubicBezTo>
                    <a:pt x="346" y="217"/>
                    <a:pt x="346" y="217"/>
                    <a:pt x="346" y="217"/>
                  </a:cubicBezTo>
                  <a:cubicBezTo>
                    <a:pt x="346" y="217"/>
                    <a:pt x="346" y="217"/>
                    <a:pt x="346" y="217"/>
                  </a:cubicBezTo>
                  <a:cubicBezTo>
                    <a:pt x="346" y="217"/>
                    <a:pt x="346" y="217"/>
                    <a:pt x="346" y="217"/>
                  </a:cubicBezTo>
                  <a:cubicBezTo>
                    <a:pt x="347" y="217"/>
                    <a:pt x="347" y="217"/>
                    <a:pt x="347" y="217"/>
                  </a:cubicBezTo>
                  <a:cubicBezTo>
                    <a:pt x="347" y="218"/>
                    <a:pt x="347" y="218"/>
                    <a:pt x="347" y="218"/>
                  </a:cubicBezTo>
                  <a:cubicBezTo>
                    <a:pt x="348" y="218"/>
                    <a:pt x="348" y="218"/>
                    <a:pt x="348" y="218"/>
                  </a:cubicBezTo>
                  <a:cubicBezTo>
                    <a:pt x="349" y="218"/>
                    <a:pt x="349" y="218"/>
                    <a:pt x="349" y="218"/>
                  </a:cubicBezTo>
                  <a:cubicBezTo>
                    <a:pt x="349" y="218"/>
                    <a:pt x="349" y="218"/>
                    <a:pt x="349" y="218"/>
                  </a:cubicBezTo>
                  <a:cubicBezTo>
                    <a:pt x="350" y="219"/>
                    <a:pt x="350" y="219"/>
                    <a:pt x="350" y="219"/>
                  </a:cubicBezTo>
                  <a:cubicBezTo>
                    <a:pt x="350" y="219"/>
                    <a:pt x="350" y="219"/>
                    <a:pt x="350" y="219"/>
                  </a:cubicBezTo>
                  <a:cubicBezTo>
                    <a:pt x="350" y="218"/>
                    <a:pt x="350" y="218"/>
                    <a:pt x="350" y="218"/>
                  </a:cubicBezTo>
                  <a:cubicBezTo>
                    <a:pt x="350" y="218"/>
                    <a:pt x="350" y="218"/>
                    <a:pt x="350" y="218"/>
                  </a:cubicBezTo>
                  <a:cubicBezTo>
                    <a:pt x="351" y="218"/>
                    <a:pt x="351" y="218"/>
                    <a:pt x="351" y="218"/>
                  </a:cubicBezTo>
                  <a:cubicBezTo>
                    <a:pt x="351" y="218"/>
                    <a:pt x="351" y="218"/>
                    <a:pt x="351" y="218"/>
                  </a:cubicBezTo>
                  <a:cubicBezTo>
                    <a:pt x="351" y="218"/>
                    <a:pt x="351" y="218"/>
                    <a:pt x="351" y="218"/>
                  </a:cubicBezTo>
                  <a:cubicBezTo>
                    <a:pt x="352" y="219"/>
                    <a:pt x="352" y="219"/>
                    <a:pt x="352" y="219"/>
                  </a:cubicBezTo>
                  <a:cubicBezTo>
                    <a:pt x="353" y="220"/>
                    <a:pt x="353" y="220"/>
                    <a:pt x="353" y="220"/>
                  </a:cubicBezTo>
                  <a:cubicBezTo>
                    <a:pt x="354" y="220"/>
                    <a:pt x="354" y="220"/>
                    <a:pt x="354" y="220"/>
                  </a:cubicBezTo>
                  <a:cubicBezTo>
                    <a:pt x="355" y="221"/>
                    <a:pt x="355" y="221"/>
                    <a:pt x="355" y="221"/>
                  </a:cubicBezTo>
                  <a:cubicBezTo>
                    <a:pt x="355" y="221"/>
                    <a:pt x="355" y="221"/>
                    <a:pt x="355" y="221"/>
                  </a:cubicBezTo>
                  <a:cubicBezTo>
                    <a:pt x="356" y="222"/>
                    <a:pt x="356" y="222"/>
                    <a:pt x="356" y="222"/>
                  </a:cubicBezTo>
                  <a:cubicBezTo>
                    <a:pt x="356" y="223"/>
                    <a:pt x="356" y="223"/>
                    <a:pt x="356" y="223"/>
                  </a:cubicBezTo>
                  <a:cubicBezTo>
                    <a:pt x="357" y="223"/>
                    <a:pt x="357" y="223"/>
                    <a:pt x="357" y="223"/>
                  </a:cubicBezTo>
                  <a:cubicBezTo>
                    <a:pt x="357" y="223"/>
                    <a:pt x="357" y="223"/>
                    <a:pt x="357" y="223"/>
                  </a:cubicBezTo>
                  <a:cubicBezTo>
                    <a:pt x="358" y="224"/>
                    <a:pt x="358" y="224"/>
                    <a:pt x="358" y="224"/>
                  </a:cubicBezTo>
                  <a:cubicBezTo>
                    <a:pt x="359" y="224"/>
                    <a:pt x="359" y="224"/>
                    <a:pt x="359" y="224"/>
                  </a:cubicBezTo>
                  <a:cubicBezTo>
                    <a:pt x="360" y="225"/>
                    <a:pt x="360" y="225"/>
                    <a:pt x="360" y="225"/>
                  </a:cubicBezTo>
                  <a:cubicBezTo>
                    <a:pt x="361" y="225"/>
                    <a:pt x="361" y="225"/>
                    <a:pt x="361" y="225"/>
                  </a:cubicBezTo>
                  <a:cubicBezTo>
                    <a:pt x="361" y="225"/>
                    <a:pt x="361" y="225"/>
                    <a:pt x="361" y="225"/>
                  </a:cubicBezTo>
                  <a:cubicBezTo>
                    <a:pt x="362" y="225"/>
                    <a:pt x="362" y="225"/>
                    <a:pt x="362" y="225"/>
                  </a:cubicBezTo>
                  <a:cubicBezTo>
                    <a:pt x="363" y="225"/>
                    <a:pt x="363" y="225"/>
                    <a:pt x="363" y="225"/>
                  </a:cubicBezTo>
                  <a:cubicBezTo>
                    <a:pt x="363" y="226"/>
                    <a:pt x="363" y="226"/>
                    <a:pt x="363" y="226"/>
                  </a:cubicBezTo>
                  <a:cubicBezTo>
                    <a:pt x="363" y="226"/>
                    <a:pt x="363" y="226"/>
                    <a:pt x="363" y="226"/>
                  </a:cubicBezTo>
                  <a:cubicBezTo>
                    <a:pt x="364" y="227"/>
                    <a:pt x="364" y="227"/>
                    <a:pt x="364" y="227"/>
                  </a:cubicBezTo>
                  <a:cubicBezTo>
                    <a:pt x="364" y="227"/>
                    <a:pt x="364" y="227"/>
                    <a:pt x="364" y="227"/>
                  </a:cubicBezTo>
                  <a:cubicBezTo>
                    <a:pt x="364" y="227"/>
                    <a:pt x="364" y="227"/>
                    <a:pt x="364" y="227"/>
                  </a:cubicBezTo>
                  <a:cubicBezTo>
                    <a:pt x="361" y="228"/>
                    <a:pt x="361" y="228"/>
                    <a:pt x="361" y="228"/>
                  </a:cubicBezTo>
                  <a:cubicBezTo>
                    <a:pt x="359" y="227"/>
                    <a:pt x="359" y="227"/>
                    <a:pt x="359" y="227"/>
                  </a:cubicBezTo>
                  <a:cubicBezTo>
                    <a:pt x="358" y="227"/>
                    <a:pt x="358" y="227"/>
                    <a:pt x="358" y="227"/>
                  </a:cubicBezTo>
                  <a:cubicBezTo>
                    <a:pt x="358" y="230"/>
                    <a:pt x="358" y="230"/>
                    <a:pt x="358" y="230"/>
                  </a:cubicBezTo>
                  <a:cubicBezTo>
                    <a:pt x="355" y="233"/>
                    <a:pt x="355" y="233"/>
                    <a:pt x="355" y="233"/>
                  </a:cubicBezTo>
                  <a:cubicBezTo>
                    <a:pt x="351" y="235"/>
                    <a:pt x="351" y="235"/>
                    <a:pt x="351" y="235"/>
                  </a:cubicBezTo>
                  <a:cubicBezTo>
                    <a:pt x="350" y="239"/>
                    <a:pt x="350" y="239"/>
                    <a:pt x="350" y="239"/>
                  </a:cubicBezTo>
                  <a:cubicBezTo>
                    <a:pt x="347" y="239"/>
                    <a:pt x="347" y="239"/>
                    <a:pt x="347" y="239"/>
                  </a:cubicBezTo>
                  <a:cubicBezTo>
                    <a:pt x="345" y="242"/>
                    <a:pt x="345" y="242"/>
                    <a:pt x="345" y="242"/>
                  </a:cubicBezTo>
                  <a:cubicBezTo>
                    <a:pt x="345" y="244"/>
                    <a:pt x="345" y="244"/>
                    <a:pt x="345" y="244"/>
                  </a:cubicBezTo>
                  <a:cubicBezTo>
                    <a:pt x="346" y="247"/>
                    <a:pt x="346" y="247"/>
                    <a:pt x="346" y="247"/>
                  </a:cubicBezTo>
                  <a:cubicBezTo>
                    <a:pt x="343" y="250"/>
                    <a:pt x="343" y="250"/>
                    <a:pt x="343" y="250"/>
                  </a:cubicBezTo>
                  <a:cubicBezTo>
                    <a:pt x="342" y="254"/>
                    <a:pt x="342" y="254"/>
                    <a:pt x="342" y="254"/>
                  </a:cubicBezTo>
                  <a:cubicBezTo>
                    <a:pt x="343" y="258"/>
                    <a:pt x="343" y="258"/>
                    <a:pt x="343" y="258"/>
                  </a:cubicBezTo>
                  <a:cubicBezTo>
                    <a:pt x="342" y="261"/>
                    <a:pt x="342" y="261"/>
                    <a:pt x="342" y="261"/>
                  </a:cubicBezTo>
                  <a:cubicBezTo>
                    <a:pt x="341" y="264"/>
                    <a:pt x="341" y="264"/>
                    <a:pt x="341" y="264"/>
                  </a:cubicBezTo>
                  <a:cubicBezTo>
                    <a:pt x="339" y="265"/>
                    <a:pt x="339" y="265"/>
                    <a:pt x="339" y="265"/>
                  </a:cubicBezTo>
                  <a:cubicBezTo>
                    <a:pt x="337" y="269"/>
                    <a:pt x="337" y="269"/>
                    <a:pt x="337" y="269"/>
                  </a:cubicBezTo>
                  <a:cubicBezTo>
                    <a:pt x="336" y="272"/>
                    <a:pt x="336" y="272"/>
                    <a:pt x="336" y="272"/>
                  </a:cubicBezTo>
                  <a:cubicBezTo>
                    <a:pt x="337" y="274"/>
                    <a:pt x="337" y="274"/>
                    <a:pt x="337" y="274"/>
                  </a:cubicBezTo>
                  <a:cubicBezTo>
                    <a:pt x="342" y="274"/>
                    <a:pt x="342" y="274"/>
                    <a:pt x="342" y="274"/>
                  </a:cubicBezTo>
                  <a:cubicBezTo>
                    <a:pt x="345" y="277"/>
                    <a:pt x="345" y="277"/>
                    <a:pt x="345" y="277"/>
                  </a:cubicBezTo>
                  <a:cubicBezTo>
                    <a:pt x="346" y="280"/>
                    <a:pt x="346" y="280"/>
                    <a:pt x="346" y="280"/>
                  </a:cubicBezTo>
                  <a:cubicBezTo>
                    <a:pt x="348" y="282"/>
                    <a:pt x="348" y="282"/>
                    <a:pt x="348" y="282"/>
                  </a:cubicBezTo>
                  <a:cubicBezTo>
                    <a:pt x="350" y="282"/>
                    <a:pt x="350" y="282"/>
                    <a:pt x="350" y="282"/>
                  </a:cubicBezTo>
                  <a:cubicBezTo>
                    <a:pt x="351" y="280"/>
                    <a:pt x="351" y="280"/>
                    <a:pt x="351" y="280"/>
                  </a:cubicBezTo>
                  <a:cubicBezTo>
                    <a:pt x="352" y="280"/>
                    <a:pt x="352" y="280"/>
                    <a:pt x="352" y="280"/>
                  </a:cubicBezTo>
                  <a:cubicBezTo>
                    <a:pt x="359" y="283"/>
                    <a:pt x="359" y="283"/>
                    <a:pt x="359" y="283"/>
                  </a:cubicBezTo>
                  <a:cubicBezTo>
                    <a:pt x="361" y="286"/>
                    <a:pt x="361" y="286"/>
                    <a:pt x="361" y="286"/>
                  </a:cubicBezTo>
                  <a:cubicBezTo>
                    <a:pt x="365" y="288"/>
                    <a:pt x="365" y="288"/>
                    <a:pt x="365" y="288"/>
                  </a:cubicBezTo>
                  <a:cubicBezTo>
                    <a:pt x="370" y="291"/>
                    <a:pt x="370" y="291"/>
                    <a:pt x="370" y="291"/>
                  </a:cubicBezTo>
                  <a:cubicBezTo>
                    <a:pt x="376" y="298"/>
                    <a:pt x="376" y="298"/>
                    <a:pt x="376" y="298"/>
                  </a:cubicBezTo>
                  <a:cubicBezTo>
                    <a:pt x="379" y="300"/>
                    <a:pt x="379" y="300"/>
                    <a:pt x="379" y="300"/>
                  </a:cubicBezTo>
                  <a:cubicBezTo>
                    <a:pt x="384" y="302"/>
                    <a:pt x="384" y="302"/>
                    <a:pt x="384" y="302"/>
                  </a:cubicBezTo>
                  <a:cubicBezTo>
                    <a:pt x="389" y="303"/>
                    <a:pt x="389" y="303"/>
                    <a:pt x="389" y="303"/>
                  </a:cubicBezTo>
                  <a:cubicBezTo>
                    <a:pt x="395" y="306"/>
                    <a:pt x="395" y="306"/>
                    <a:pt x="395" y="306"/>
                  </a:cubicBezTo>
                  <a:cubicBezTo>
                    <a:pt x="399" y="310"/>
                    <a:pt x="399" y="310"/>
                    <a:pt x="399" y="310"/>
                  </a:cubicBezTo>
                  <a:cubicBezTo>
                    <a:pt x="401" y="309"/>
                    <a:pt x="401" y="309"/>
                    <a:pt x="401" y="309"/>
                  </a:cubicBezTo>
                  <a:cubicBezTo>
                    <a:pt x="406" y="310"/>
                    <a:pt x="406" y="310"/>
                    <a:pt x="406" y="310"/>
                  </a:cubicBezTo>
                  <a:cubicBezTo>
                    <a:pt x="407" y="311"/>
                    <a:pt x="407" y="311"/>
                    <a:pt x="407" y="311"/>
                  </a:cubicBezTo>
                  <a:cubicBezTo>
                    <a:pt x="412" y="317"/>
                    <a:pt x="412" y="317"/>
                    <a:pt x="412" y="317"/>
                  </a:cubicBezTo>
                  <a:cubicBezTo>
                    <a:pt x="422" y="320"/>
                    <a:pt x="422" y="320"/>
                    <a:pt x="422" y="320"/>
                  </a:cubicBezTo>
                  <a:cubicBezTo>
                    <a:pt x="425" y="320"/>
                    <a:pt x="425" y="320"/>
                    <a:pt x="425" y="320"/>
                  </a:cubicBezTo>
                  <a:cubicBezTo>
                    <a:pt x="430" y="317"/>
                    <a:pt x="430" y="317"/>
                    <a:pt x="430" y="317"/>
                  </a:cubicBezTo>
                  <a:cubicBezTo>
                    <a:pt x="435" y="318"/>
                    <a:pt x="435" y="318"/>
                    <a:pt x="435" y="318"/>
                  </a:cubicBezTo>
                  <a:cubicBezTo>
                    <a:pt x="440" y="320"/>
                    <a:pt x="440" y="320"/>
                    <a:pt x="440" y="320"/>
                  </a:cubicBezTo>
                  <a:cubicBezTo>
                    <a:pt x="443" y="320"/>
                    <a:pt x="443" y="320"/>
                    <a:pt x="443" y="320"/>
                  </a:cubicBezTo>
                  <a:cubicBezTo>
                    <a:pt x="444" y="318"/>
                    <a:pt x="444" y="318"/>
                    <a:pt x="444" y="318"/>
                  </a:cubicBezTo>
                  <a:cubicBezTo>
                    <a:pt x="446" y="318"/>
                    <a:pt x="446" y="318"/>
                    <a:pt x="446" y="318"/>
                  </a:cubicBezTo>
                  <a:cubicBezTo>
                    <a:pt x="455" y="320"/>
                    <a:pt x="455" y="320"/>
                    <a:pt x="455" y="320"/>
                  </a:cubicBezTo>
                  <a:cubicBezTo>
                    <a:pt x="459" y="322"/>
                    <a:pt x="459" y="322"/>
                    <a:pt x="459" y="322"/>
                  </a:cubicBezTo>
                  <a:cubicBezTo>
                    <a:pt x="464" y="329"/>
                    <a:pt x="464" y="329"/>
                    <a:pt x="464" y="329"/>
                  </a:cubicBezTo>
                  <a:cubicBezTo>
                    <a:pt x="467" y="332"/>
                    <a:pt x="467" y="332"/>
                    <a:pt x="467" y="332"/>
                  </a:cubicBezTo>
                  <a:cubicBezTo>
                    <a:pt x="473" y="336"/>
                    <a:pt x="473" y="336"/>
                    <a:pt x="473" y="336"/>
                  </a:cubicBezTo>
                  <a:cubicBezTo>
                    <a:pt x="483" y="338"/>
                    <a:pt x="483" y="338"/>
                    <a:pt x="483" y="338"/>
                  </a:cubicBezTo>
                  <a:cubicBezTo>
                    <a:pt x="490" y="337"/>
                    <a:pt x="490" y="337"/>
                    <a:pt x="490" y="337"/>
                  </a:cubicBezTo>
                  <a:cubicBezTo>
                    <a:pt x="494" y="339"/>
                    <a:pt x="494" y="339"/>
                    <a:pt x="494" y="339"/>
                  </a:cubicBezTo>
                  <a:cubicBezTo>
                    <a:pt x="498" y="342"/>
                    <a:pt x="498" y="342"/>
                    <a:pt x="498" y="342"/>
                  </a:cubicBezTo>
                  <a:cubicBezTo>
                    <a:pt x="521" y="346"/>
                    <a:pt x="521" y="346"/>
                    <a:pt x="521" y="346"/>
                  </a:cubicBezTo>
                  <a:cubicBezTo>
                    <a:pt x="524" y="346"/>
                    <a:pt x="524" y="346"/>
                    <a:pt x="524" y="346"/>
                  </a:cubicBezTo>
                  <a:cubicBezTo>
                    <a:pt x="530" y="346"/>
                    <a:pt x="530" y="346"/>
                    <a:pt x="530" y="346"/>
                  </a:cubicBezTo>
                  <a:cubicBezTo>
                    <a:pt x="535" y="349"/>
                    <a:pt x="535" y="349"/>
                    <a:pt x="535" y="349"/>
                  </a:cubicBezTo>
                  <a:cubicBezTo>
                    <a:pt x="539" y="348"/>
                    <a:pt x="539" y="348"/>
                    <a:pt x="539" y="348"/>
                  </a:cubicBezTo>
                  <a:cubicBezTo>
                    <a:pt x="547" y="348"/>
                    <a:pt x="547" y="348"/>
                    <a:pt x="547" y="348"/>
                  </a:cubicBezTo>
                  <a:cubicBezTo>
                    <a:pt x="552" y="347"/>
                    <a:pt x="552" y="347"/>
                    <a:pt x="552" y="347"/>
                  </a:cubicBezTo>
                  <a:cubicBezTo>
                    <a:pt x="554" y="344"/>
                    <a:pt x="554" y="344"/>
                    <a:pt x="554" y="344"/>
                  </a:cubicBezTo>
                  <a:cubicBezTo>
                    <a:pt x="554" y="342"/>
                    <a:pt x="554" y="342"/>
                    <a:pt x="554" y="342"/>
                  </a:cubicBezTo>
                  <a:cubicBezTo>
                    <a:pt x="558" y="337"/>
                    <a:pt x="558" y="337"/>
                    <a:pt x="558" y="337"/>
                  </a:cubicBezTo>
                  <a:cubicBezTo>
                    <a:pt x="558" y="333"/>
                    <a:pt x="558" y="333"/>
                    <a:pt x="558" y="333"/>
                  </a:cubicBezTo>
                  <a:cubicBezTo>
                    <a:pt x="559" y="332"/>
                    <a:pt x="559" y="332"/>
                    <a:pt x="559" y="332"/>
                  </a:cubicBezTo>
                  <a:cubicBezTo>
                    <a:pt x="555" y="330"/>
                    <a:pt x="555" y="330"/>
                    <a:pt x="555" y="330"/>
                  </a:cubicBezTo>
                  <a:cubicBezTo>
                    <a:pt x="555" y="328"/>
                    <a:pt x="555" y="328"/>
                    <a:pt x="555" y="328"/>
                  </a:cubicBezTo>
                  <a:cubicBezTo>
                    <a:pt x="557" y="326"/>
                    <a:pt x="557" y="326"/>
                    <a:pt x="557" y="326"/>
                  </a:cubicBezTo>
                  <a:cubicBezTo>
                    <a:pt x="558" y="319"/>
                    <a:pt x="558" y="319"/>
                    <a:pt x="558" y="319"/>
                  </a:cubicBezTo>
                  <a:cubicBezTo>
                    <a:pt x="557" y="311"/>
                    <a:pt x="557" y="311"/>
                    <a:pt x="557" y="311"/>
                  </a:cubicBezTo>
                  <a:cubicBezTo>
                    <a:pt x="559" y="305"/>
                    <a:pt x="559" y="305"/>
                    <a:pt x="559" y="305"/>
                  </a:cubicBezTo>
                  <a:cubicBezTo>
                    <a:pt x="561" y="301"/>
                    <a:pt x="561" y="301"/>
                    <a:pt x="561" y="301"/>
                  </a:cubicBezTo>
                  <a:cubicBezTo>
                    <a:pt x="561" y="301"/>
                    <a:pt x="561" y="301"/>
                    <a:pt x="561" y="301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70" y="299"/>
                    <a:pt x="570" y="299"/>
                    <a:pt x="570" y="299"/>
                  </a:cubicBezTo>
                  <a:cubicBezTo>
                    <a:pt x="574" y="296"/>
                    <a:pt x="574" y="296"/>
                    <a:pt x="574" y="296"/>
                  </a:cubicBezTo>
                  <a:cubicBezTo>
                    <a:pt x="577" y="295"/>
                    <a:pt x="577" y="295"/>
                    <a:pt x="577" y="295"/>
                  </a:cubicBezTo>
                  <a:cubicBezTo>
                    <a:pt x="579" y="296"/>
                    <a:pt x="579" y="296"/>
                    <a:pt x="579" y="296"/>
                  </a:cubicBezTo>
                  <a:cubicBezTo>
                    <a:pt x="580" y="298"/>
                    <a:pt x="580" y="298"/>
                    <a:pt x="580" y="298"/>
                  </a:cubicBezTo>
                  <a:cubicBezTo>
                    <a:pt x="581" y="303"/>
                    <a:pt x="581" y="303"/>
                    <a:pt x="581" y="303"/>
                  </a:cubicBezTo>
                  <a:cubicBezTo>
                    <a:pt x="581" y="306"/>
                    <a:pt x="581" y="306"/>
                    <a:pt x="581" y="306"/>
                  </a:cubicBezTo>
                  <a:cubicBezTo>
                    <a:pt x="579" y="313"/>
                    <a:pt x="579" y="313"/>
                    <a:pt x="579" y="313"/>
                  </a:cubicBezTo>
                  <a:cubicBezTo>
                    <a:pt x="580" y="316"/>
                    <a:pt x="580" y="316"/>
                    <a:pt x="580" y="316"/>
                  </a:cubicBezTo>
                  <a:cubicBezTo>
                    <a:pt x="580" y="318"/>
                    <a:pt x="580" y="318"/>
                    <a:pt x="580" y="318"/>
                  </a:cubicBezTo>
                  <a:cubicBezTo>
                    <a:pt x="582" y="319"/>
                    <a:pt x="582" y="319"/>
                    <a:pt x="582" y="319"/>
                  </a:cubicBezTo>
                  <a:cubicBezTo>
                    <a:pt x="585" y="319"/>
                    <a:pt x="585" y="319"/>
                    <a:pt x="585" y="319"/>
                  </a:cubicBezTo>
                  <a:cubicBezTo>
                    <a:pt x="584" y="321"/>
                    <a:pt x="584" y="321"/>
                    <a:pt x="584" y="321"/>
                  </a:cubicBezTo>
                  <a:cubicBezTo>
                    <a:pt x="580" y="325"/>
                    <a:pt x="580" y="325"/>
                    <a:pt x="580" y="325"/>
                  </a:cubicBezTo>
                  <a:cubicBezTo>
                    <a:pt x="580" y="328"/>
                    <a:pt x="580" y="328"/>
                    <a:pt x="580" y="328"/>
                  </a:cubicBezTo>
                  <a:cubicBezTo>
                    <a:pt x="582" y="328"/>
                    <a:pt x="582" y="328"/>
                    <a:pt x="582" y="328"/>
                  </a:cubicBezTo>
                  <a:cubicBezTo>
                    <a:pt x="583" y="329"/>
                    <a:pt x="583" y="329"/>
                    <a:pt x="583" y="329"/>
                  </a:cubicBezTo>
                  <a:cubicBezTo>
                    <a:pt x="583" y="333"/>
                    <a:pt x="583" y="333"/>
                    <a:pt x="583" y="333"/>
                  </a:cubicBezTo>
                  <a:cubicBezTo>
                    <a:pt x="584" y="334"/>
                    <a:pt x="584" y="334"/>
                    <a:pt x="584" y="334"/>
                  </a:cubicBezTo>
                  <a:cubicBezTo>
                    <a:pt x="586" y="334"/>
                    <a:pt x="586" y="334"/>
                    <a:pt x="586" y="334"/>
                  </a:cubicBezTo>
                  <a:cubicBezTo>
                    <a:pt x="588" y="335"/>
                    <a:pt x="588" y="335"/>
                    <a:pt x="588" y="335"/>
                  </a:cubicBezTo>
                  <a:cubicBezTo>
                    <a:pt x="593" y="337"/>
                    <a:pt x="593" y="337"/>
                    <a:pt x="593" y="337"/>
                  </a:cubicBezTo>
                  <a:cubicBezTo>
                    <a:pt x="605" y="339"/>
                    <a:pt x="605" y="339"/>
                    <a:pt x="605" y="339"/>
                  </a:cubicBezTo>
                  <a:cubicBezTo>
                    <a:pt x="614" y="339"/>
                    <a:pt x="614" y="339"/>
                    <a:pt x="614" y="339"/>
                  </a:cubicBezTo>
                  <a:cubicBezTo>
                    <a:pt x="626" y="335"/>
                    <a:pt x="626" y="335"/>
                    <a:pt x="626" y="335"/>
                  </a:cubicBezTo>
                  <a:cubicBezTo>
                    <a:pt x="629" y="335"/>
                    <a:pt x="629" y="335"/>
                    <a:pt x="629" y="335"/>
                  </a:cubicBezTo>
                  <a:cubicBezTo>
                    <a:pt x="634" y="336"/>
                    <a:pt x="634" y="336"/>
                    <a:pt x="634" y="336"/>
                  </a:cubicBezTo>
                  <a:cubicBezTo>
                    <a:pt x="639" y="337"/>
                    <a:pt x="639" y="337"/>
                    <a:pt x="639" y="337"/>
                  </a:cubicBezTo>
                  <a:cubicBezTo>
                    <a:pt x="643" y="336"/>
                    <a:pt x="643" y="336"/>
                    <a:pt x="643" y="336"/>
                  </a:cubicBezTo>
                  <a:cubicBezTo>
                    <a:pt x="653" y="334"/>
                    <a:pt x="653" y="334"/>
                    <a:pt x="653" y="334"/>
                  </a:cubicBezTo>
                  <a:cubicBezTo>
                    <a:pt x="660" y="334"/>
                    <a:pt x="660" y="334"/>
                    <a:pt x="660" y="334"/>
                  </a:cubicBezTo>
                  <a:cubicBezTo>
                    <a:pt x="671" y="332"/>
                    <a:pt x="671" y="332"/>
                    <a:pt x="671" y="332"/>
                  </a:cubicBezTo>
                  <a:cubicBezTo>
                    <a:pt x="675" y="329"/>
                    <a:pt x="675" y="329"/>
                    <a:pt x="675" y="329"/>
                  </a:cubicBezTo>
                  <a:cubicBezTo>
                    <a:pt x="675" y="328"/>
                    <a:pt x="675" y="328"/>
                    <a:pt x="675" y="328"/>
                  </a:cubicBezTo>
                  <a:cubicBezTo>
                    <a:pt x="674" y="326"/>
                    <a:pt x="674" y="326"/>
                    <a:pt x="674" y="326"/>
                  </a:cubicBezTo>
                  <a:cubicBezTo>
                    <a:pt x="675" y="319"/>
                    <a:pt x="675" y="319"/>
                    <a:pt x="675" y="319"/>
                  </a:cubicBezTo>
                  <a:cubicBezTo>
                    <a:pt x="672" y="316"/>
                    <a:pt x="672" y="316"/>
                    <a:pt x="672" y="316"/>
                  </a:cubicBezTo>
                  <a:cubicBezTo>
                    <a:pt x="663" y="312"/>
                    <a:pt x="663" y="312"/>
                    <a:pt x="663" y="312"/>
                  </a:cubicBezTo>
                  <a:cubicBezTo>
                    <a:pt x="662" y="311"/>
                    <a:pt x="662" y="311"/>
                    <a:pt x="662" y="311"/>
                  </a:cubicBezTo>
                  <a:cubicBezTo>
                    <a:pt x="662" y="309"/>
                    <a:pt x="662" y="309"/>
                    <a:pt x="662" y="309"/>
                  </a:cubicBezTo>
                  <a:cubicBezTo>
                    <a:pt x="664" y="306"/>
                    <a:pt x="664" y="306"/>
                    <a:pt x="664" y="306"/>
                  </a:cubicBezTo>
                  <a:cubicBezTo>
                    <a:pt x="664" y="305"/>
                    <a:pt x="664" y="305"/>
                    <a:pt x="664" y="305"/>
                  </a:cubicBezTo>
                  <a:cubicBezTo>
                    <a:pt x="663" y="304"/>
                    <a:pt x="663" y="304"/>
                    <a:pt x="663" y="304"/>
                  </a:cubicBezTo>
                  <a:cubicBezTo>
                    <a:pt x="672" y="301"/>
                    <a:pt x="672" y="301"/>
                    <a:pt x="672" y="301"/>
                  </a:cubicBezTo>
                  <a:cubicBezTo>
                    <a:pt x="686" y="298"/>
                    <a:pt x="686" y="298"/>
                    <a:pt x="686" y="298"/>
                  </a:cubicBezTo>
                  <a:cubicBezTo>
                    <a:pt x="692" y="294"/>
                    <a:pt x="692" y="294"/>
                    <a:pt x="692" y="294"/>
                  </a:cubicBezTo>
                  <a:cubicBezTo>
                    <a:pt x="700" y="290"/>
                    <a:pt x="700" y="290"/>
                    <a:pt x="700" y="290"/>
                  </a:cubicBezTo>
                  <a:cubicBezTo>
                    <a:pt x="705" y="286"/>
                    <a:pt x="705" y="286"/>
                    <a:pt x="705" y="286"/>
                  </a:cubicBezTo>
                  <a:cubicBezTo>
                    <a:pt x="712" y="278"/>
                    <a:pt x="712" y="278"/>
                    <a:pt x="712" y="278"/>
                  </a:cubicBezTo>
                  <a:cubicBezTo>
                    <a:pt x="720" y="276"/>
                    <a:pt x="720" y="276"/>
                    <a:pt x="720" y="276"/>
                  </a:cubicBezTo>
                  <a:cubicBezTo>
                    <a:pt x="730" y="267"/>
                    <a:pt x="730" y="267"/>
                    <a:pt x="730" y="267"/>
                  </a:cubicBezTo>
                  <a:cubicBezTo>
                    <a:pt x="733" y="262"/>
                    <a:pt x="733" y="262"/>
                    <a:pt x="733" y="262"/>
                  </a:cubicBezTo>
                  <a:cubicBezTo>
                    <a:pt x="737" y="259"/>
                    <a:pt x="737" y="259"/>
                    <a:pt x="737" y="259"/>
                  </a:cubicBezTo>
                  <a:cubicBezTo>
                    <a:pt x="743" y="256"/>
                    <a:pt x="743" y="256"/>
                    <a:pt x="743" y="256"/>
                  </a:cubicBezTo>
                  <a:cubicBezTo>
                    <a:pt x="745" y="257"/>
                    <a:pt x="745" y="257"/>
                    <a:pt x="745" y="257"/>
                  </a:cubicBezTo>
                  <a:cubicBezTo>
                    <a:pt x="749" y="259"/>
                    <a:pt x="749" y="259"/>
                    <a:pt x="749" y="259"/>
                  </a:cubicBezTo>
                  <a:cubicBezTo>
                    <a:pt x="753" y="260"/>
                    <a:pt x="753" y="260"/>
                    <a:pt x="753" y="260"/>
                  </a:cubicBezTo>
                  <a:cubicBezTo>
                    <a:pt x="763" y="259"/>
                    <a:pt x="763" y="259"/>
                    <a:pt x="763" y="259"/>
                  </a:cubicBezTo>
                  <a:cubicBezTo>
                    <a:pt x="770" y="257"/>
                    <a:pt x="770" y="257"/>
                    <a:pt x="770" y="257"/>
                  </a:cubicBezTo>
                  <a:cubicBezTo>
                    <a:pt x="777" y="252"/>
                    <a:pt x="777" y="252"/>
                    <a:pt x="777" y="252"/>
                  </a:cubicBezTo>
                  <a:cubicBezTo>
                    <a:pt x="783" y="251"/>
                    <a:pt x="783" y="251"/>
                    <a:pt x="783" y="251"/>
                  </a:cubicBezTo>
                  <a:cubicBezTo>
                    <a:pt x="789" y="257"/>
                    <a:pt x="789" y="257"/>
                    <a:pt x="789" y="257"/>
                  </a:cubicBezTo>
                  <a:cubicBezTo>
                    <a:pt x="788" y="261"/>
                    <a:pt x="788" y="261"/>
                    <a:pt x="788" y="261"/>
                  </a:cubicBezTo>
                  <a:cubicBezTo>
                    <a:pt x="789" y="266"/>
                    <a:pt x="789" y="266"/>
                    <a:pt x="789" y="266"/>
                  </a:cubicBezTo>
                  <a:cubicBezTo>
                    <a:pt x="795" y="268"/>
                    <a:pt x="795" y="268"/>
                    <a:pt x="795" y="268"/>
                  </a:cubicBezTo>
                  <a:cubicBezTo>
                    <a:pt x="795" y="275"/>
                    <a:pt x="795" y="275"/>
                    <a:pt x="795" y="275"/>
                  </a:cubicBezTo>
                  <a:cubicBezTo>
                    <a:pt x="793" y="283"/>
                    <a:pt x="793" y="283"/>
                    <a:pt x="793" y="283"/>
                  </a:cubicBezTo>
                  <a:cubicBezTo>
                    <a:pt x="803" y="283"/>
                    <a:pt x="803" y="283"/>
                    <a:pt x="803" y="283"/>
                  </a:cubicBezTo>
                  <a:cubicBezTo>
                    <a:pt x="808" y="285"/>
                    <a:pt x="808" y="285"/>
                    <a:pt x="808" y="285"/>
                  </a:cubicBezTo>
                  <a:cubicBezTo>
                    <a:pt x="815" y="285"/>
                    <a:pt x="815" y="285"/>
                    <a:pt x="815" y="285"/>
                  </a:cubicBezTo>
                  <a:cubicBezTo>
                    <a:pt x="820" y="287"/>
                    <a:pt x="820" y="287"/>
                    <a:pt x="820" y="287"/>
                  </a:cubicBezTo>
                  <a:cubicBezTo>
                    <a:pt x="822" y="293"/>
                    <a:pt x="822" y="293"/>
                    <a:pt x="822" y="293"/>
                  </a:cubicBezTo>
                  <a:cubicBezTo>
                    <a:pt x="822" y="299"/>
                    <a:pt x="822" y="299"/>
                    <a:pt x="822" y="299"/>
                  </a:cubicBezTo>
                  <a:cubicBezTo>
                    <a:pt x="819" y="303"/>
                    <a:pt x="819" y="303"/>
                    <a:pt x="819" y="303"/>
                  </a:cubicBezTo>
                  <a:cubicBezTo>
                    <a:pt x="814" y="306"/>
                    <a:pt x="814" y="306"/>
                    <a:pt x="814" y="306"/>
                  </a:cubicBezTo>
                  <a:cubicBezTo>
                    <a:pt x="811" y="312"/>
                    <a:pt x="811" y="312"/>
                    <a:pt x="811" y="312"/>
                  </a:cubicBezTo>
                  <a:cubicBezTo>
                    <a:pt x="813" y="320"/>
                    <a:pt x="813" y="320"/>
                    <a:pt x="813" y="320"/>
                  </a:cubicBezTo>
                  <a:cubicBezTo>
                    <a:pt x="811" y="323"/>
                    <a:pt x="811" y="323"/>
                    <a:pt x="811" y="323"/>
                  </a:cubicBezTo>
                  <a:cubicBezTo>
                    <a:pt x="802" y="320"/>
                    <a:pt x="802" y="320"/>
                    <a:pt x="802" y="320"/>
                  </a:cubicBezTo>
                  <a:cubicBezTo>
                    <a:pt x="797" y="323"/>
                    <a:pt x="797" y="323"/>
                    <a:pt x="797" y="323"/>
                  </a:cubicBezTo>
                  <a:cubicBezTo>
                    <a:pt x="787" y="324"/>
                    <a:pt x="787" y="324"/>
                    <a:pt x="787" y="324"/>
                  </a:cubicBezTo>
                  <a:cubicBezTo>
                    <a:pt x="783" y="331"/>
                    <a:pt x="783" y="331"/>
                    <a:pt x="783" y="331"/>
                  </a:cubicBezTo>
                  <a:cubicBezTo>
                    <a:pt x="778" y="336"/>
                    <a:pt x="778" y="336"/>
                    <a:pt x="778" y="336"/>
                  </a:cubicBezTo>
                  <a:cubicBezTo>
                    <a:pt x="770" y="339"/>
                    <a:pt x="770" y="339"/>
                    <a:pt x="770" y="339"/>
                  </a:cubicBezTo>
                  <a:cubicBezTo>
                    <a:pt x="763" y="345"/>
                    <a:pt x="763" y="345"/>
                    <a:pt x="763" y="345"/>
                  </a:cubicBezTo>
                  <a:cubicBezTo>
                    <a:pt x="759" y="353"/>
                    <a:pt x="759" y="353"/>
                    <a:pt x="759" y="353"/>
                  </a:cubicBezTo>
                  <a:cubicBezTo>
                    <a:pt x="760" y="368"/>
                    <a:pt x="760" y="368"/>
                    <a:pt x="760" y="368"/>
                  </a:cubicBezTo>
                  <a:cubicBezTo>
                    <a:pt x="757" y="374"/>
                    <a:pt x="757" y="374"/>
                    <a:pt x="757" y="374"/>
                  </a:cubicBezTo>
                  <a:cubicBezTo>
                    <a:pt x="749" y="380"/>
                    <a:pt x="749" y="380"/>
                    <a:pt x="749" y="380"/>
                  </a:cubicBezTo>
                  <a:cubicBezTo>
                    <a:pt x="746" y="384"/>
                    <a:pt x="746" y="384"/>
                    <a:pt x="746" y="384"/>
                  </a:cubicBezTo>
                  <a:cubicBezTo>
                    <a:pt x="747" y="389"/>
                    <a:pt x="747" y="389"/>
                    <a:pt x="747" y="389"/>
                  </a:cubicBezTo>
                  <a:cubicBezTo>
                    <a:pt x="745" y="395"/>
                    <a:pt x="745" y="395"/>
                    <a:pt x="745" y="395"/>
                  </a:cubicBezTo>
                  <a:cubicBezTo>
                    <a:pt x="736" y="413"/>
                    <a:pt x="736" y="413"/>
                    <a:pt x="736" y="413"/>
                  </a:cubicBezTo>
                  <a:cubicBezTo>
                    <a:pt x="733" y="423"/>
                    <a:pt x="733" y="423"/>
                    <a:pt x="733" y="423"/>
                  </a:cubicBezTo>
                  <a:cubicBezTo>
                    <a:pt x="730" y="426"/>
                    <a:pt x="730" y="426"/>
                    <a:pt x="730" y="426"/>
                  </a:cubicBezTo>
                  <a:cubicBezTo>
                    <a:pt x="726" y="426"/>
                    <a:pt x="726" y="426"/>
                    <a:pt x="726" y="426"/>
                  </a:cubicBezTo>
                  <a:cubicBezTo>
                    <a:pt x="720" y="425"/>
                    <a:pt x="720" y="425"/>
                    <a:pt x="720" y="425"/>
                  </a:cubicBezTo>
                  <a:cubicBezTo>
                    <a:pt x="713" y="426"/>
                    <a:pt x="713" y="426"/>
                    <a:pt x="713" y="426"/>
                  </a:cubicBezTo>
                  <a:cubicBezTo>
                    <a:pt x="709" y="430"/>
                    <a:pt x="709" y="430"/>
                    <a:pt x="709" y="430"/>
                  </a:cubicBezTo>
                  <a:cubicBezTo>
                    <a:pt x="709" y="443"/>
                    <a:pt x="709" y="443"/>
                    <a:pt x="709" y="443"/>
                  </a:cubicBezTo>
                  <a:cubicBezTo>
                    <a:pt x="708" y="453"/>
                    <a:pt x="708" y="453"/>
                    <a:pt x="708" y="453"/>
                  </a:cubicBezTo>
                  <a:cubicBezTo>
                    <a:pt x="706" y="456"/>
                    <a:pt x="706" y="456"/>
                    <a:pt x="706" y="456"/>
                  </a:cubicBezTo>
                  <a:cubicBezTo>
                    <a:pt x="700" y="455"/>
                    <a:pt x="700" y="455"/>
                    <a:pt x="700" y="455"/>
                  </a:cubicBezTo>
                  <a:cubicBezTo>
                    <a:pt x="699" y="462"/>
                    <a:pt x="699" y="462"/>
                    <a:pt x="699" y="462"/>
                  </a:cubicBezTo>
                  <a:cubicBezTo>
                    <a:pt x="700" y="470"/>
                    <a:pt x="700" y="470"/>
                    <a:pt x="700" y="470"/>
                  </a:cubicBezTo>
                  <a:cubicBezTo>
                    <a:pt x="701" y="475"/>
                    <a:pt x="701" y="475"/>
                    <a:pt x="701" y="475"/>
                  </a:cubicBezTo>
                  <a:cubicBezTo>
                    <a:pt x="702" y="475"/>
                    <a:pt x="702" y="475"/>
                    <a:pt x="702" y="475"/>
                  </a:cubicBezTo>
                  <a:cubicBezTo>
                    <a:pt x="702" y="478"/>
                    <a:pt x="702" y="478"/>
                    <a:pt x="702" y="478"/>
                  </a:cubicBezTo>
                  <a:cubicBezTo>
                    <a:pt x="699" y="481"/>
                    <a:pt x="699" y="481"/>
                    <a:pt x="699" y="481"/>
                  </a:cubicBezTo>
                  <a:cubicBezTo>
                    <a:pt x="697" y="482"/>
                    <a:pt x="697" y="482"/>
                    <a:pt x="697" y="482"/>
                  </a:cubicBezTo>
                  <a:cubicBezTo>
                    <a:pt x="692" y="481"/>
                    <a:pt x="692" y="481"/>
                    <a:pt x="692" y="481"/>
                  </a:cubicBezTo>
                  <a:cubicBezTo>
                    <a:pt x="690" y="483"/>
                    <a:pt x="690" y="483"/>
                    <a:pt x="690" y="483"/>
                  </a:cubicBezTo>
                  <a:cubicBezTo>
                    <a:pt x="688" y="485"/>
                    <a:pt x="688" y="485"/>
                    <a:pt x="688" y="485"/>
                  </a:cubicBezTo>
                  <a:cubicBezTo>
                    <a:pt x="686" y="468"/>
                    <a:pt x="686" y="468"/>
                    <a:pt x="686" y="468"/>
                  </a:cubicBezTo>
                  <a:cubicBezTo>
                    <a:pt x="683" y="453"/>
                    <a:pt x="683" y="453"/>
                    <a:pt x="683" y="453"/>
                  </a:cubicBezTo>
                  <a:cubicBezTo>
                    <a:pt x="682" y="449"/>
                    <a:pt x="682" y="449"/>
                    <a:pt x="682" y="449"/>
                  </a:cubicBezTo>
                  <a:cubicBezTo>
                    <a:pt x="680" y="445"/>
                    <a:pt x="680" y="445"/>
                    <a:pt x="680" y="445"/>
                  </a:cubicBezTo>
                  <a:cubicBezTo>
                    <a:pt x="678" y="436"/>
                    <a:pt x="678" y="436"/>
                    <a:pt x="678" y="436"/>
                  </a:cubicBezTo>
                  <a:cubicBezTo>
                    <a:pt x="674" y="429"/>
                    <a:pt x="674" y="429"/>
                    <a:pt x="674" y="429"/>
                  </a:cubicBezTo>
                  <a:cubicBezTo>
                    <a:pt x="671" y="429"/>
                    <a:pt x="671" y="429"/>
                    <a:pt x="671" y="429"/>
                  </a:cubicBezTo>
                  <a:cubicBezTo>
                    <a:pt x="666" y="436"/>
                    <a:pt x="666" y="436"/>
                    <a:pt x="666" y="436"/>
                  </a:cubicBezTo>
                  <a:cubicBezTo>
                    <a:pt x="662" y="443"/>
                    <a:pt x="662" y="443"/>
                    <a:pt x="662" y="443"/>
                  </a:cubicBezTo>
                  <a:cubicBezTo>
                    <a:pt x="660" y="447"/>
                    <a:pt x="660" y="447"/>
                    <a:pt x="660" y="447"/>
                  </a:cubicBezTo>
                  <a:cubicBezTo>
                    <a:pt x="656" y="444"/>
                    <a:pt x="656" y="444"/>
                    <a:pt x="656" y="444"/>
                  </a:cubicBezTo>
                  <a:cubicBezTo>
                    <a:pt x="654" y="443"/>
                    <a:pt x="654" y="443"/>
                    <a:pt x="654" y="443"/>
                  </a:cubicBezTo>
                  <a:cubicBezTo>
                    <a:pt x="648" y="442"/>
                    <a:pt x="648" y="442"/>
                    <a:pt x="648" y="442"/>
                  </a:cubicBezTo>
                  <a:cubicBezTo>
                    <a:pt x="645" y="432"/>
                    <a:pt x="645" y="432"/>
                    <a:pt x="645" y="432"/>
                  </a:cubicBezTo>
                  <a:cubicBezTo>
                    <a:pt x="644" y="424"/>
                    <a:pt x="644" y="424"/>
                    <a:pt x="644" y="424"/>
                  </a:cubicBezTo>
                  <a:cubicBezTo>
                    <a:pt x="645" y="420"/>
                    <a:pt x="645" y="420"/>
                    <a:pt x="645" y="420"/>
                  </a:cubicBezTo>
                  <a:cubicBezTo>
                    <a:pt x="652" y="415"/>
                    <a:pt x="652" y="415"/>
                    <a:pt x="652" y="415"/>
                  </a:cubicBezTo>
                  <a:cubicBezTo>
                    <a:pt x="658" y="412"/>
                    <a:pt x="658" y="412"/>
                    <a:pt x="658" y="412"/>
                  </a:cubicBezTo>
                  <a:cubicBezTo>
                    <a:pt x="664" y="407"/>
                    <a:pt x="664" y="407"/>
                    <a:pt x="664" y="407"/>
                  </a:cubicBezTo>
                  <a:cubicBezTo>
                    <a:pt x="670" y="400"/>
                    <a:pt x="670" y="400"/>
                    <a:pt x="670" y="400"/>
                  </a:cubicBezTo>
                  <a:cubicBezTo>
                    <a:pt x="672" y="393"/>
                    <a:pt x="672" y="393"/>
                    <a:pt x="672" y="393"/>
                  </a:cubicBezTo>
                  <a:cubicBezTo>
                    <a:pt x="677" y="390"/>
                    <a:pt x="677" y="390"/>
                    <a:pt x="677" y="390"/>
                  </a:cubicBezTo>
                  <a:cubicBezTo>
                    <a:pt x="678" y="388"/>
                    <a:pt x="678" y="388"/>
                    <a:pt x="678" y="388"/>
                  </a:cubicBezTo>
                  <a:cubicBezTo>
                    <a:pt x="670" y="385"/>
                    <a:pt x="670" y="385"/>
                    <a:pt x="670" y="385"/>
                  </a:cubicBezTo>
                  <a:cubicBezTo>
                    <a:pt x="658" y="383"/>
                    <a:pt x="658" y="383"/>
                    <a:pt x="658" y="383"/>
                  </a:cubicBezTo>
                  <a:cubicBezTo>
                    <a:pt x="647" y="382"/>
                    <a:pt x="647" y="382"/>
                    <a:pt x="647" y="382"/>
                  </a:cubicBezTo>
                  <a:cubicBezTo>
                    <a:pt x="639" y="383"/>
                    <a:pt x="639" y="383"/>
                    <a:pt x="639" y="383"/>
                  </a:cubicBezTo>
                  <a:cubicBezTo>
                    <a:pt x="637" y="384"/>
                    <a:pt x="637" y="384"/>
                    <a:pt x="637" y="384"/>
                  </a:cubicBezTo>
                  <a:cubicBezTo>
                    <a:pt x="615" y="382"/>
                    <a:pt x="615" y="382"/>
                    <a:pt x="615" y="382"/>
                  </a:cubicBezTo>
                  <a:cubicBezTo>
                    <a:pt x="609" y="380"/>
                    <a:pt x="609" y="380"/>
                    <a:pt x="609" y="380"/>
                  </a:cubicBezTo>
                  <a:cubicBezTo>
                    <a:pt x="606" y="375"/>
                    <a:pt x="606" y="375"/>
                    <a:pt x="606" y="375"/>
                  </a:cubicBezTo>
                  <a:cubicBezTo>
                    <a:pt x="603" y="366"/>
                    <a:pt x="603" y="366"/>
                    <a:pt x="603" y="366"/>
                  </a:cubicBezTo>
                  <a:cubicBezTo>
                    <a:pt x="602" y="356"/>
                    <a:pt x="602" y="356"/>
                    <a:pt x="602" y="356"/>
                  </a:cubicBezTo>
                  <a:cubicBezTo>
                    <a:pt x="600" y="353"/>
                    <a:pt x="600" y="353"/>
                    <a:pt x="600" y="353"/>
                  </a:cubicBezTo>
                  <a:cubicBezTo>
                    <a:pt x="596" y="361"/>
                    <a:pt x="596" y="361"/>
                    <a:pt x="596" y="361"/>
                  </a:cubicBezTo>
                  <a:cubicBezTo>
                    <a:pt x="592" y="358"/>
                    <a:pt x="592" y="358"/>
                    <a:pt x="592" y="358"/>
                  </a:cubicBezTo>
                  <a:cubicBezTo>
                    <a:pt x="589" y="360"/>
                    <a:pt x="589" y="360"/>
                    <a:pt x="589" y="360"/>
                  </a:cubicBezTo>
                  <a:cubicBezTo>
                    <a:pt x="585" y="355"/>
                    <a:pt x="585" y="355"/>
                    <a:pt x="585" y="355"/>
                  </a:cubicBezTo>
                  <a:cubicBezTo>
                    <a:pt x="584" y="348"/>
                    <a:pt x="584" y="348"/>
                    <a:pt x="584" y="348"/>
                  </a:cubicBezTo>
                  <a:cubicBezTo>
                    <a:pt x="581" y="346"/>
                    <a:pt x="581" y="346"/>
                    <a:pt x="581" y="346"/>
                  </a:cubicBezTo>
                  <a:cubicBezTo>
                    <a:pt x="579" y="353"/>
                    <a:pt x="579" y="353"/>
                    <a:pt x="579" y="353"/>
                  </a:cubicBezTo>
                  <a:cubicBezTo>
                    <a:pt x="579" y="356"/>
                    <a:pt x="579" y="356"/>
                    <a:pt x="579" y="356"/>
                  </a:cubicBezTo>
                  <a:cubicBezTo>
                    <a:pt x="575" y="353"/>
                    <a:pt x="575" y="353"/>
                    <a:pt x="575" y="353"/>
                  </a:cubicBezTo>
                  <a:cubicBezTo>
                    <a:pt x="571" y="344"/>
                    <a:pt x="571" y="344"/>
                    <a:pt x="571" y="344"/>
                  </a:cubicBezTo>
                  <a:cubicBezTo>
                    <a:pt x="568" y="346"/>
                    <a:pt x="568" y="346"/>
                    <a:pt x="568" y="346"/>
                  </a:cubicBezTo>
                  <a:cubicBezTo>
                    <a:pt x="567" y="352"/>
                    <a:pt x="567" y="352"/>
                    <a:pt x="567" y="352"/>
                  </a:cubicBezTo>
                  <a:cubicBezTo>
                    <a:pt x="560" y="364"/>
                    <a:pt x="560" y="364"/>
                    <a:pt x="560" y="364"/>
                  </a:cubicBezTo>
                  <a:cubicBezTo>
                    <a:pt x="561" y="366"/>
                    <a:pt x="561" y="366"/>
                    <a:pt x="561" y="366"/>
                  </a:cubicBezTo>
                  <a:cubicBezTo>
                    <a:pt x="563" y="372"/>
                    <a:pt x="563" y="372"/>
                    <a:pt x="563" y="372"/>
                  </a:cubicBezTo>
                  <a:cubicBezTo>
                    <a:pt x="567" y="375"/>
                    <a:pt x="567" y="375"/>
                    <a:pt x="567" y="375"/>
                  </a:cubicBezTo>
                  <a:cubicBezTo>
                    <a:pt x="574" y="375"/>
                    <a:pt x="574" y="375"/>
                    <a:pt x="574" y="375"/>
                  </a:cubicBezTo>
                  <a:cubicBezTo>
                    <a:pt x="574" y="377"/>
                    <a:pt x="574" y="377"/>
                    <a:pt x="574" y="377"/>
                  </a:cubicBezTo>
                  <a:cubicBezTo>
                    <a:pt x="575" y="378"/>
                    <a:pt x="575" y="378"/>
                    <a:pt x="575" y="378"/>
                  </a:cubicBezTo>
                  <a:cubicBezTo>
                    <a:pt x="576" y="383"/>
                    <a:pt x="576" y="383"/>
                    <a:pt x="576" y="383"/>
                  </a:cubicBezTo>
                  <a:cubicBezTo>
                    <a:pt x="565" y="384"/>
                    <a:pt x="565" y="384"/>
                    <a:pt x="565" y="384"/>
                  </a:cubicBezTo>
                  <a:cubicBezTo>
                    <a:pt x="564" y="387"/>
                    <a:pt x="564" y="387"/>
                    <a:pt x="564" y="387"/>
                  </a:cubicBezTo>
                  <a:cubicBezTo>
                    <a:pt x="561" y="389"/>
                    <a:pt x="561" y="389"/>
                    <a:pt x="561" y="389"/>
                  </a:cubicBezTo>
                  <a:cubicBezTo>
                    <a:pt x="557" y="390"/>
                    <a:pt x="557" y="390"/>
                    <a:pt x="557" y="390"/>
                  </a:cubicBezTo>
                  <a:cubicBezTo>
                    <a:pt x="555" y="394"/>
                    <a:pt x="555" y="394"/>
                    <a:pt x="555" y="394"/>
                  </a:cubicBezTo>
                  <a:cubicBezTo>
                    <a:pt x="554" y="397"/>
                    <a:pt x="554" y="397"/>
                    <a:pt x="554" y="397"/>
                  </a:cubicBezTo>
                  <a:cubicBezTo>
                    <a:pt x="555" y="400"/>
                    <a:pt x="555" y="400"/>
                    <a:pt x="555" y="400"/>
                  </a:cubicBezTo>
                  <a:cubicBezTo>
                    <a:pt x="559" y="402"/>
                    <a:pt x="559" y="402"/>
                    <a:pt x="559" y="402"/>
                  </a:cubicBezTo>
                  <a:cubicBezTo>
                    <a:pt x="565" y="404"/>
                    <a:pt x="565" y="404"/>
                    <a:pt x="565" y="404"/>
                  </a:cubicBezTo>
                  <a:cubicBezTo>
                    <a:pt x="568" y="406"/>
                    <a:pt x="568" y="406"/>
                    <a:pt x="568" y="406"/>
                  </a:cubicBezTo>
                  <a:cubicBezTo>
                    <a:pt x="572" y="411"/>
                    <a:pt x="572" y="411"/>
                    <a:pt x="572" y="411"/>
                  </a:cubicBezTo>
                  <a:cubicBezTo>
                    <a:pt x="572" y="422"/>
                    <a:pt x="572" y="422"/>
                    <a:pt x="572" y="422"/>
                  </a:cubicBezTo>
                  <a:cubicBezTo>
                    <a:pt x="570" y="428"/>
                    <a:pt x="570" y="428"/>
                    <a:pt x="570" y="428"/>
                  </a:cubicBezTo>
                  <a:cubicBezTo>
                    <a:pt x="570" y="432"/>
                    <a:pt x="570" y="432"/>
                    <a:pt x="570" y="432"/>
                  </a:cubicBezTo>
                  <a:cubicBezTo>
                    <a:pt x="574" y="436"/>
                    <a:pt x="574" y="436"/>
                    <a:pt x="574" y="436"/>
                  </a:cubicBezTo>
                  <a:cubicBezTo>
                    <a:pt x="574" y="443"/>
                    <a:pt x="574" y="443"/>
                    <a:pt x="574" y="443"/>
                  </a:cubicBezTo>
                  <a:cubicBezTo>
                    <a:pt x="575" y="444"/>
                    <a:pt x="575" y="444"/>
                    <a:pt x="575" y="444"/>
                  </a:cubicBezTo>
                  <a:cubicBezTo>
                    <a:pt x="576" y="446"/>
                    <a:pt x="576" y="446"/>
                    <a:pt x="576" y="446"/>
                  </a:cubicBezTo>
                  <a:cubicBezTo>
                    <a:pt x="575" y="454"/>
                    <a:pt x="575" y="454"/>
                    <a:pt x="575" y="454"/>
                  </a:cubicBezTo>
                  <a:cubicBezTo>
                    <a:pt x="575" y="455"/>
                    <a:pt x="575" y="455"/>
                    <a:pt x="575" y="455"/>
                  </a:cubicBezTo>
                  <a:cubicBezTo>
                    <a:pt x="575" y="460"/>
                    <a:pt x="575" y="460"/>
                    <a:pt x="575" y="460"/>
                  </a:cubicBezTo>
                  <a:cubicBezTo>
                    <a:pt x="576" y="464"/>
                    <a:pt x="576" y="464"/>
                    <a:pt x="576" y="464"/>
                  </a:cubicBezTo>
                  <a:cubicBezTo>
                    <a:pt x="579" y="467"/>
                    <a:pt x="579" y="467"/>
                    <a:pt x="579" y="467"/>
                  </a:cubicBezTo>
                  <a:cubicBezTo>
                    <a:pt x="580" y="472"/>
                    <a:pt x="580" y="472"/>
                    <a:pt x="580" y="472"/>
                  </a:cubicBezTo>
                  <a:cubicBezTo>
                    <a:pt x="580" y="476"/>
                    <a:pt x="580" y="476"/>
                    <a:pt x="580" y="476"/>
                  </a:cubicBezTo>
                  <a:cubicBezTo>
                    <a:pt x="580" y="481"/>
                    <a:pt x="580" y="481"/>
                    <a:pt x="580" y="481"/>
                  </a:cubicBezTo>
                  <a:cubicBezTo>
                    <a:pt x="581" y="483"/>
                    <a:pt x="581" y="483"/>
                    <a:pt x="581" y="483"/>
                  </a:cubicBezTo>
                  <a:cubicBezTo>
                    <a:pt x="581" y="486"/>
                    <a:pt x="581" y="486"/>
                    <a:pt x="581" y="486"/>
                  </a:cubicBezTo>
                  <a:cubicBezTo>
                    <a:pt x="584" y="493"/>
                    <a:pt x="584" y="493"/>
                    <a:pt x="584" y="493"/>
                  </a:cubicBezTo>
                  <a:cubicBezTo>
                    <a:pt x="580" y="495"/>
                    <a:pt x="580" y="495"/>
                    <a:pt x="580" y="495"/>
                  </a:cubicBezTo>
                  <a:cubicBezTo>
                    <a:pt x="578" y="493"/>
                    <a:pt x="578" y="493"/>
                    <a:pt x="578" y="493"/>
                  </a:cubicBezTo>
                  <a:cubicBezTo>
                    <a:pt x="577" y="488"/>
                    <a:pt x="577" y="488"/>
                    <a:pt x="577" y="488"/>
                  </a:cubicBezTo>
                  <a:cubicBezTo>
                    <a:pt x="575" y="490"/>
                    <a:pt x="575" y="490"/>
                    <a:pt x="575" y="490"/>
                  </a:cubicBezTo>
                  <a:cubicBezTo>
                    <a:pt x="575" y="494"/>
                    <a:pt x="575" y="494"/>
                    <a:pt x="575" y="494"/>
                  </a:cubicBezTo>
                  <a:cubicBezTo>
                    <a:pt x="573" y="493"/>
                    <a:pt x="573" y="493"/>
                    <a:pt x="573" y="493"/>
                  </a:cubicBezTo>
                  <a:cubicBezTo>
                    <a:pt x="570" y="495"/>
                    <a:pt x="570" y="495"/>
                    <a:pt x="570" y="495"/>
                  </a:cubicBezTo>
                  <a:cubicBezTo>
                    <a:pt x="566" y="496"/>
                    <a:pt x="566" y="496"/>
                    <a:pt x="566" y="496"/>
                  </a:cubicBezTo>
                  <a:cubicBezTo>
                    <a:pt x="564" y="492"/>
                    <a:pt x="564" y="492"/>
                    <a:pt x="564" y="492"/>
                  </a:cubicBezTo>
                  <a:cubicBezTo>
                    <a:pt x="563" y="491"/>
                    <a:pt x="563" y="491"/>
                    <a:pt x="563" y="491"/>
                  </a:cubicBezTo>
                  <a:cubicBezTo>
                    <a:pt x="561" y="492"/>
                    <a:pt x="561" y="492"/>
                    <a:pt x="561" y="492"/>
                  </a:cubicBezTo>
                  <a:cubicBezTo>
                    <a:pt x="561" y="491"/>
                    <a:pt x="561" y="491"/>
                    <a:pt x="561" y="491"/>
                  </a:cubicBezTo>
                  <a:cubicBezTo>
                    <a:pt x="561" y="484"/>
                    <a:pt x="561" y="484"/>
                    <a:pt x="561" y="484"/>
                  </a:cubicBezTo>
                  <a:cubicBezTo>
                    <a:pt x="562" y="478"/>
                    <a:pt x="562" y="478"/>
                    <a:pt x="562" y="478"/>
                  </a:cubicBezTo>
                  <a:cubicBezTo>
                    <a:pt x="561" y="478"/>
                    <a:pt x="561" y="478"/>
                    <a:pt x="561" y="478"/>
                  </a:cubicBezTo>
                  <a:cubicBezTo>
                    <a:pt x="558" y="482"/>
                    <a:pt x="558" y="482"/>
                    <a:pt x="558" y="482"/>
                  </a:cubicBezTo>
                  <a:cubicBezTo>
                    <a:pt x="557" y="485"/>
                    <a:pt x="557" y="485"/>
                    <a:pt x="557" y="485"/>
                  </a:cubicBezTo>
                  <a:cubicBezTo>
                    <a:pt x="554" y="489"/>
                    <a:pt x="554" y="489"/>
                    <a:pt x="554" y="489"/>
                  </a:cubicBezTo>
                  <a:cubicBezTo>
                    <a:pt x="551" y="491"/>
                    <a:pt x="551" y="491"/>
                    <a:pt x="551" y="491"/>
                  </a:cubicBezTo>
                  <a:cubicBezTo>
                    <a:pt x="546" y="493"/>
                    <a:pt x="546" y="493"/>
                    <a:pt x="546" y="493"/>
                  </a:cubicBezTo>
                  <a:cubicBezTo>
                    <a:pt x="530" y="501"/>
                    <a:pt x="530" y="501"/>
                    <a:pt x="530" y="501"/>
                  </a:cubicBezTo>
                  <a:cubicBezTo>
                    <a:pt x="527" y="509"/>
                    <a:pt x="527" y="509"/>
                    <a:pt x="527" y="509"/>
                  </a:cubicBezTo>
                  <a:cubicBezTo>
                    <a:pt x="530" y="522"/>
                    <a:pt x="530" y="522"/>
                    <a:pt x="530" y="522"/>
                  </a:cubicBezTo>
                  <a:cubicBezTo>
                    <a:pt x="524" y="527"/>
                    <a:pt x="524" y="527"/>
                    <a:pt x="524" y="527"/>
                  </a:cubicBezTo>
                  <a:cubicBezTo>
                    <a:pt x="523" y="531"/>
                    <a:pt x="523" y="531"/>
                    <a:pt x="523" y="531"/>
                  </a:cubicBezTo>
                  <a:cubicBezTo>
                    <a:pt x="519" y="536"/>
                    <a:pt x="519" y="536"/>
                    <a:pt x="519" y="536"/>
                  </a:cubicBezTo>
                  <a:cubicBezTo>
                    <a:pt x="510" y="544"/>
                    <a:pt x="510" y="544"/>
                    <a:pt x="510" y="544"/>
                  </a:cubicBezTo>
                  <a:cubicBezTo>
                    <a:pt x="509" y="544"/>
                    <a:pt x="509" y="544"/>
                    <a:pt x="509" y="544"/>
                  </a:cubicBezTo>
                  <a:cubicBezTo>
                    <a:pt x="504" y="546"/>
                    <a:pt x="504" y="546"/>
                    <a:pt x="504" y="546"/>
                  </a:cubicBezTo>
                  <a:cubicBezTo>
                    <a:pt x="495" y="549"/>
                    <a:pt x="495" y="549"/>
                    <a:pt x="495" y="549"/>
                  </a:cubicBezTo>
                  <a:cubicBezTo>
                    <a:pt x="479" y="558"/>
                    <a:pt x="479" y="558"/>
                    <a:pt x="479" y="558"/>
                  </a:cubicBezTo>
                  <a:cubicBezTo>
                    <a:pt x="473" y="563"/>
                    <a:pt x="473" y="563"/>
                    <a:pt x="473" y="563"/>
                  </a:cubicBezTo>
                  <a:cubicBezTo>
                    <a:pt x="455" y="585"/>
                    <a:pt x="455" y="585"/>
                    <a:pt x="455" y="585"/>
                  </a:cubicBezTo>
                  <a:cubicBezTo>
                    <a:pt x="450" y="590"/>
                    <a:pt x="450" y="590"/>
                    <a:pt x="450" y="590"/>
                  </a:cubicBezTo>
                  <a:cubicBezTo>
                    <a:pt x="448" y="590"/>
                    <a:pt x="448" y="590"/>
                    <a:pt x="448" y="590"/>
                  </a:cubicBezTo>
                  <a:cubicBezTo>
                    <a:pt x="447" y="592"/>
                    <a:pt x="447" y="592"/>
                    <a:pt x="447" y="592"/>
                  </a:cubicBezTo>
                  <a:cubicBezTo>
                    <a:pt x="442" y="596"/>
                    <a:pt x="442" y="596"/>
                    <a:pt x="442" y="596"/>
                  </a:cubicBezTo>
                  <a:cubicBezTo>
                    <a:pt x="434" y="601"/>
                    <a:pt x="434" y="601"/>
                    <a:pt x="434" y="601"/>
                  </a:cubicBezTo>
                  <a:cubicBezTo>
                    <a:pt x="428" y="609"/>
                    <a:pt x="428" y="609"/>
                    <a:pt x="428" y="609"/>
                  </a:cubicBezTo>
                  <a:cubicBezTo>
                    <a:pt x="419" y="615"/>
                    <a:pt x="419" y="615"/>
                    <a:pt x="419" y="615"/>
                  </a:cubicBezTo>
                  <a:cubicBezTo>
                    <a:pt x="406" y="625"/>
                    <a:pt x="406" y="625"/>
                    <a:pt x="406" y="625"/>
                  </a:cubicBezTo>
                  <a:cubicBezTo>
                    <a:pt x="399" y="630"/>
                    <a:pt x="399" y="630"/>
                    <a:pt x="399" y="630"/>
                  </a:cubicBezTo>
                  <a:cubicBezTo>
                    <a:pt x="396" y="635"/>
                    <a:pt x="396" y="635"/>
                    <a:pt x="396" y="635"/>
                  </a:cubicBezTo>
                  <a:cubicBezTo>
                    <a:pt x="396" y="640"/>
                    <a:pt x="396" y="640"/>
                    <a:pt x="396" y="640"/>
                  </a:cubicBezTo>
                  <a:cubicBezTo>
                    <a:pt x="393" y="644"/>
                    <a:pt x="393" y="644"/>
                    <a:pt x="393" y="644"/>
                  </a:cubicBezTo>
                  <a:cubicBezTo>
                    <a:pt x="381" y="649"/>
                    <a:pt x="381" y="649"/>
                    <a:pt x="381" y="649"/>
                  </a:cubicBezTo>
                  <a:cubicBezTo>
                    <a:pt x="374" y="650"/>
                    <a:pt x="374" y="650"/>
                    <a:pt x="374" y="650"/>
                  </a:cubicBezTo>
                  <a:cubicBezTo>
                    <a:pt x="368" y="652"/>
                    <a:pt x="368" y="652"/>
                    <a:pt x="368" y="652"/>
                  </a:cubicBezTo>
                  <a:cubicBezTo>
                    <a:pt x="367" y="652"/>
                    <a:pt x="367" y="652"/>
                    <a:pt x="367" y="652"/>
                  </a:cubicBezTo>
                  <a:cubicBezTo>
                    <a:pt x="364" y="659"/>
                    <a:pt x="364" y="659"/>
                    <a:pt x="364" y="659"/>
                  </a:cubicBezTo>
                  <a:cubicBezTo>
                    <a:pt x="361" y="665"/>
                    <a:pt x="361" y="665"/>
                    <a:pt x="361" y="665"/>
                  </a:cubicBezTo>
                  <a:cubicBezTo>
                    <a:pt x="357" y="667"/>
                    <a:pt x="357" y="667"/>
                    <a:pt x="357" y="667"/>
                  </a:cubicBezTo>
                  <a:cubicBezTo>
                    <a:pt x="352" y="664"/>
                    <a:pt x="352" y="664"/>
                    <a:pt x="352" y="664"/>
                  </a:cubicBezTo>
                  <a:cubicBezTo>
                    <a:pt x="347" y="664"/>
                    <a:pt x="347" y="664"/>
                    <a:pt x="347" y="664"/>
                  </a:cubicBezTo>
                  <a:cubicBezTo>
                    <a:pt x="342" y="667"/>
                    <a:pt x="342" y="667"/>
                    <a:pt x="342" y="667"/>
                  </a:cubicBezTo>
                  <a:cubicBezTo>
                    <a:pt x="338" y="674"/>
                    <a:pt x="338" y="674"/>
                    <a:pt x="338" y="674"/>
                  </a:cubicBezTo>
                  <a:cubicBezTo>
                    <a:pt x="334" y="679"/>
                    <a:pt x="334" y="679"/>
                    <a:pt x="334" y="679"/>
                  </a:cubicBezTo>
                  <a:cubicBezTo>
                    <a:pt x="334" y="691"/>
                    <a:pt x="334" y="691"/>
                    <a:pt x="334" y="691"/>
                  </a:cubicBezTo>
                  <a:cubicBezTo>
                    <a:pt x="335" y="697"/>
                    <a:pt x="335" y="697"/>
                    <a:pt x="335" y="697"/>
                  </a:cubicBezTo>
                  <a:cubicBezTo>
                    <a:pt x="337" y="700"/>
                    <a:pt x="337" y="700"/>
                    <a:pt x="337" y="700"/>
                  </a:cubicBezTo>
                  <a:cubicBezTo>
                    <a:pt x="337" y="701"/>
                    <a:pt x="337" y="701"/>
                    <a:pt x="337" y="701"/>
                  </a:cubicBezTo>
                  <a:cubicBezTo>
                    <a:pt x="337" y="706"/>
                    <a:pt x="337" y="706"/>
                    <a:pt x="337" y="706"/>
                  </a:cubicBezTo>
                  <a:cubicBezTo>
                    <a:pt x="335" y="711"/>
                    <a:pt x="335" y="711"/>
                    <a:pt x="335" y="711"/>
                  </a:cubicBezTo>
                  <a:cubicBezTo>
                    <a:pt x="339" y="727"/>
                    <a:pt x="339" y="727"/>
                    <a:pt x="339" y="727"/>
                  </a:cubicBezTo>
                  <a:cubicBezTo>
                    <a:pt x="338" y="726"/>
                    <a:pt x="338" y="726"/>
                    <a:pt x="338" y="726"/>
                  </a:cubicBezTo>
                  <a:cubicBezTo>
                    <a:pt x="336" y="727"/>
                    <a:pt x="336" y="727"/>
                    <a:pt x="336" y="727"/>
                  </a:cubicBezTo>
                  <a:cubicBezTo>
                    <a:pt x="338" y="729"/>
                    <a:pt x="338" y="729"/>
                    <a:pt x="338" y="729"/>
                  </a:cubicBezTo>
                  <a:cubicBezTo>
                    <a:pt x="338" y="731"/>
                    <a:pt x="338" y="731"/>
                    <a:pt x="338" y="731"/>
                  </a:cubicBezTo>
                  <a:cubicBezTo>
                    <a:pt x="341" y="734"/>
                    <a:pt x="341" y="734"/>
                    <a:pt x="341" y="734"/>
                  </a:cubicBezTo>
                  <a:cubicBezTo>
                    <a:pt x="342" y="741"/>
                    <a:pt x="342" y="741"/>
                    <a:pt x="342" y="741"/>
                  </a:cubicBezTo>
                  <a:cubicBezTo>
                    <a:pt x="335" y="780"/>
                    <a:pt x="322" y="767"/>
                    <a:pt x="328" y="814"/>
                  </a:cubicBezTo>
                  <a:cubicBezTo>
                    <a:pt x="328" y="823"/>
                    <a:pt x="328" y="823"/>
                    <a:pt x="328" y="823"/>
                  </a:cubicBezTo>
                  <a:cubicBezTo>
                    <a:pt x="323" y="823"/>
                    <a:pt x="323" y="823"/>
                    <a:pt x="323" y="823"/>
                  </a:cubicBezTo>
                  <a:cubicBezTo>
                    <a:pt x="321" y="821"/>
                    <a:pt x="321" y="821"/>
                    <a:pt x="321" y="821"/>
                  </a:cubicBezTo>
                  <a:cubicBezTo>
                    <a:pt x="314" y="822"/>
                    <a:pt x="314" y="822"/>
                    <a:pt x="314" y="822"/>
                  </a:cubicBezTo>
                  <a:cubicBezTo>
                    <a:pt x="311" y="828"/>
                    <a:pt x="311" y="828"/>
                    <a:pt x="311" y="828"/>
                  </a:cubicBezTo>
                  <a:cubicBezTo>
                    <a:pt x="311" y="831"/>
                    <a:pt x="311" y="831"/>
                    <a:pt x="311" y="831"/>
                  </a:cubicBezTo>
                  <a:cubicBezTo>
                    <a:pt x="303" y="841"/>
                    <a:pt x="303" y="841"/>
                    <a:pt x="303" y="841"/>
                  </a:cubicBezTo>
                  <a:cubicBezTo>
                    <a:pt x="303" y="846"/>
                    <a:pt x="303" y="846"/>
                    <a:pt x="303" y="846"/>
                  </a:cubicBezTo>
                  <a:cubicBezTo>
                    <a:pt x="303" y="851"/>
                    <a:pt x="303" y="851"/>
                    <a:pt x="303" y="851"/>
                  </a:cubicBezTo>
                  <a:cubicBezTo>
                    <a:pt x="295" y="852"/>
                    <a:pt x="295" y="852"/>
                    <a:pt x="295" y="852"/>
                  </a:cubicBezTo>
                  <a:cubicBezTo>
                    <a:pt x="283" y="858"/>
                    <a:pt x="283" y="858"/>
                    <a:pt x="283" y="858"/>
                  </a:cubicBezTo>
                  <a:cubicBezTo>
                    <a:pt x="280" y="868"/>
                    <a:pt x="280" y="868"/>
                    <a:pt x="280" y="868"/>
                  </a:cubicBezTo>
                  <a:cubicBezTo>
                    <a:pt x="280" y="871"/>
                    <a:pt x="280" y="871"/>
                    <a:pt x="280" y="871"/>
                  </a:cubicBezTo>
                  <a:cubicBezTo>
                    <a:pt x="279" y="873"/>
                    <a:pt x="279" y="873"/>
                    <a:pt x="279" y="873"/>
                  </a:cubicBezTo>
                  <a:cubicBezTo>
                    <a:pt x="276" y="876"/>
                    <a:pt x="276" y="876"/>
                    <a:pt x="276" y="876"/>
                  </a:cubicBezTo>
                  <a:cubicBezTo>
                    <a:pt x="273" y="878"/>
                    <a:pt x="273" y="878"/>
                    <a:pt x="273" y="878"/>
                  </a:cubicBezTo>
                  <a:cubicBezTo>
                    <a:pt x="273" y="879"/>
                    <a:pt x="273" y="879"/>
                    <a:pt x="273" y="879"/>
                  </a:cubicBezTo>
                  <a:cubicBezTo>
                    <a:pt x="268" y="883"/>
                    <a:pt x="268" y="883"/>
                    <a:pt x="268" y="883"/>
                  </a:cubicBezTo>
                  <a:cubicBezTo>
                    <a:pt x="259" y="884"/>
                    <a:pt x="259" y="884"/>
                    <a:pt x="259" y="884"/>
                  </a:cubicBezTo>
                  <a:cubicBezTo>
                    <a:pt x="253" y="878"/>
                    <a:pt x="253" y="878"/>
                    <a:pt x="253" y="878"/>
                  </a:cubicBezTo>
                  <a:cubicBezTo>
                    <a:pt x="246" y="869"/>
                    <a:pt x="246" y="869"/>
                    <a:pt x="246" y="869"/>
                  </a:cubicBezTo>
                  <a:cubicBezTo>
                    <a:pt x="239" y="859"/>
                    <a:pt x="239" y="859"/>
                    <a:pt x="239" y="859"/>
                  </a:cubicBezTo>
                  <a:cubicBezTo>
                    <a:pt x="236" y="852"/>
                    <a:pt x="236" y="852"/>
                    <a:pt x="236" y="852"/>
                  </a:cubicBezTo>
                  <a:cubicBezTo>
                    <a:pt x="232" y="837"/>
                    <a:pt x="232" y="837"/>
                    <a:pt x="232" y="837"/>
                  </a:cubicBezTo>
                  <a:cubicBezTo>
                    <a:pt x="221" y="811"/>
                    <a:pt x="221" y="811"/>
                    <a:pt x="221" y="811"/>
                  </a:cubicBezTo>
                  <a:cubicBezTo>
                    <a:pt x="217" y="798"/>
                    <a:pt x="217" y="798"/>
                    <a:pt x="217" y="798"/>
                  </a:cubicBezTo>
                  <a:cubicBezTo>
                    <a:pt x="214" y="788"/>
                    <a:pt x="214" y="788"/>
                    <a:pt x="214" y="788"/>
                  </a:cubicBezTo>
                  <a:cubicBezTo>
                    <a:pt x="205" y="777"/>
                    <a:pt x="205" y="777"/>
                    <a:pt x="205" y="777"/>
                  </a:cubicBezTo>
                  <a:cubicBezTo>
                    <a:pt x="199" y="772"/>
                    <a:pt x="199" y="772"/>
                    <a:pt x="199" y="772"/>
                  </a:cubicBezTo>
                  <a:cubicBezTo>
                    <a:pt x="195" y="765"/>
                    <a:pt x="195" y="765"/>
                    <a:pt x="195" y="765"/>
                  </a:cubicBezTo>
                  <a:cubicBezTo>
                    <a:pt x="195" y="763"/>
                    <a:pt x="195" y="763"/>
                    <a:pt x="195" y="763"/>
                  </a:cubicBezTo>
                  <a:cubicBezTo>
                    <a:pt x="189" y="744"/>
                    <a:pt x="189" y="744"/>
                    <a:pt x="189" y="744"/>
                  </a:cubicBezTo>
                  <a:cubicBezTo>
                    <a:pt x="186" y="728"/>
                    <a:pt x="186" y="728"/>
                    <a:pt x="186" y="728"/>
                  </a:cubicBezTo>
                  <a:cubicBezTo>
                    <a:pt x="183" y="721"/>
                    <a:pt x="183" y="721"/>
                    <a:pt x="183" y="721"/>
                  </a:cubicBezTo>
                  <a:cubicBezTo>
                    <a:pt x="179" y="716"/>
                    <a:pt x="179" y="716"/>
                    <a:pt x="179" y="716"/>
                  </a:cubicBezTo>
                  <a:cubicBezTo>
                    <a:pt x="177" y="709"/>
                    <a:pt x="177" y="709"/>
                    <a:pt x="177" y="709"/>
                  </a:cubicBezTo>
                  <a:cubicBezTo>
                    <a:pt x="172" y="697"/>
                    <a:pt x="172" y="697"/>
                    <a:pt x="172" y="697"/>
                  </a:cubicBezTo>
                  <a:cubicBezTo>
                    <a:pt x="169" y="696"/>
                    <a:pt x="169" y="696"/>
                    <a:pt x="169" y="696"/>
                  </a:cubicBezTo>
                  <a:cubicBezTo>
                    <a:pt x="164" y="689"/>
                    <a:pt x="164" y="689"/>
                    <a:pt x="164" y="689"/>
                  </a:cubicBezTo>
                  <a:cubicBezTo>
                    <a:pt x="161" y="679"/>
                    <a:pt x="161" y="679"/>
                    <a:pt x="161" y="679"/>
                  </a:cubicBezTo>
                  <a:cubicBezTo>
                    <a:pt x="161" y="676"/>
                    <a:pt x="161" y="676"/>
                    <a:pt x="161" y="676"/>
                  </a:cubicBezTo>
                  <a:cubicBezTo>
                    <a:pt x="163" y="673"/>
                    <a:pt x="163" y="673"/>
                    <a:pt x="163" y="673"/>
                  </a:cubicBezTo>
                  <a:cubicBezTo>
                    <a:pt x="161" y="673"/>
                    <a:pt x="161" y="673"/>
                    <a:pt x="161" y="673"/>
                  </a:cubicBezTo>
                  <a:cubicBezTo>
                    <a:pt x="159" y="674"/>
                    <a:pt x="159" y="674"/>
                    <a:pt x="159" y="674"/>
                  </a:cubicBezTo>
                  <a:cubicBezTo>
                    <a:pt x="158" y="674"/>
                    <a:pt x="158" y="674"/>
                    <a:pt x="158" y="674"/>
                  </a:cubicBezTo>
                  <a:cubicBezTo>
                    <a:pt x="156" y="667"/>
                    <a:pt x="156" y="667"/>
                    <a:pt x="156" y="667"/>
                  </a:cubicBezTo>
                  <a:cubicBezTo>
                    <a:pt x="155" y="666"/>
                    <a:pt x="155" y="666"/>
                    <a:pt x="155" y="666"/>
                  </a:cubicBezTo>
                  <a:cubicBezTo>
                    <a:pt x="150" y="661"/>
                    <a:pt x="150" y="661"/>
                    <a:pt x="150" y="661"/>
                  </a:cubicBezTo>
                  <a:cubicBezTo>
                    <a:pt x="149" y="655"/>
                    <a:pt x="149" y="655"/>
                    <a:pt x="149" y="655"/>
                  </a:cubicBezTo>
                  <a:cubicBezTo>
                    <a:pt x="148" y="654"/>
                    <a:pt x="148" y="654"/>
                    <a:pt x="148" y="654"/>
                  </a:cubicBezTo>
                  <a:cubicBezTo>
                    <a:pt x="145" y="648"/>
                    <a:pt x="145" y="648"/>
                    <a:pt x="145" y="648"/>
                  </a:cubicBezTo>
                  <a:cubicBezTo>
                    <a:pt x="144" y="644"/>
                    <a:pt x="144" y="644"/>
                    <a:pt x="144" y="644"/>
                  </a:cubicBezTo>
                  <a:cubicBezTo>
                    <a:pt x="142" y="629"/>
                    <a:pt x="142" y="629"/>
                    <a:pt x="142" y="629"/>
                  </a:cubicBezTo>
                  <a:cubicBezTo>
                    <a:pt x="141" y="626"/>
                    <a:pt x="141" y="626"/>
                    <a:pt x="141" y="626"/>
                  </a:cubicBezTo>
                  <a:cubicBezTo>
                    <a:pt x="141" y="621"/>
                    <a:pt x="141" y="621"/>
                    <a:pt x="141" y="621"/>
                  </a:cubicBezTo>
                  <a:cubicBezTo>
                    <a:pt x="139" y="617"/>
                    <a:pt x="139" y="617"/>
                    <a:pt x="139" y="617"/>
                  </a:cubicBezTo>
                  <a:cubicBezTo>
                    <a:pt x="135" y="604"/>
                    <a:pt x="135" y="604"/>
                    <a:pt x="135" y="604"/>
                  </a:cubicBezTo>
                  <a:cubicBezTo>
                    <a:pt x="135" y="604"/>
                    <a:pt x="135" y="604"/>
                    <a:pt x="135" y="604"/>
                  </a:cubicBezTo>
                  <a:cubicBezTo>
                    <a:pt x="134" y="595"/>
                    <a:pt x="134" y="595"/>
                    <a:pt x="134" y="595"/>
                  </a:cubicBezTo>
                  <a:cubicBezTo>
                    <a:pt x="134" y="593"/>
                    <a:pt x="134" y="593"/>
                    <a:pt x="134" y="593"/>
                  </a:cubicBezTo>
                  <a:cubicBezTo>
                    <a:pt x="131" y="589"/>
                    <a:pt x="131" y="589"/>
                    <a:pt x="131" y="589"/>
                  </a:cubicBezTo>
                  <a:cubicBezTo>
                    <a:pt x="132" y="579"/>
                    <a:pt x="132" y="579"/>
                    <a:pt x="132" y="579"/>
                  </a:cubicBezTo>
                  <a:cubicBezTo>
                    <a:pt x="133" y="576"/>
                    <a:pt x="133" y="576"/>
                    <a:pt x="133" y="576"/>
                  </a:cubicBezTo>
                  <a:cubicBezTo>
                    <a:pt x="133" y="574"/>
                    <a:pt x="133" y="574"/>
                    <a:pt x="133" y="574"/>
                  </a:cubicBezTo>
                  <a:cubicBezTo>
                    <a:pt x="134" y="572"/>
                    <a:pt x="134" y="572"/>
                    <a:pt x="134" y="572"/>
                  </a:cubicBezTo>
                  <a:cubicBezTo>
                    <a:pt x="134" y="569"/>
                    <a:pt x="134" y="569"/>
                    <a:pt x="134" y="569"/>
                  </a:cubicBezTo>
                  <a:cubicBezTo>
                    <a:pt x="133" y="567"/>
                    <a:pt x="133" y="567"/>
                    <a:pt x="133" y="567"/>
                  </a:cubicBezTo>
                  <a:cubicBezTo>
                    <a:pt x="131" y="568"/>
                    <a:pt x="131" y="568"/>
                    <a:pt x="131" y="568"/>
                  </a:cubicBezTo>
                  <a:cubicBezTo>
                    <a:pt x="129" y="570"/>
                    <a:pt x="129" y="570"/>
                    <a:pt x="129" y="570"/>
                  </a:cubicBezTo>
                  <a:cubicBezTo>
                    <a:pt x="129" y="562"/>
                    <a:pt x="129" y="562"/>
                    <a:pt x="129" y="562"/>
                  </a:cubicBezTo>
                  <a:cubicBezTo>
                    <a:pt x="128" y="560"/>
                    <a:pt x="128" y="560"/>
                    <a:pt x="128" y="560"/>
                  </a:cubicBezTo>
                  <a:cubicBezTo>
                    <a:pt x="126" y="551"/>
                    <a:pt x="126" y="551"/>
                    <a:pt x="126" y="551"/>
                  </a:cubicBezTo>
                  <a:cubicBezTo>
                    <a:pt x="126" y="545"/>
                    <a:pt x="126" y="545"/>
                    <a:pt x="126" y="545"/>
                  </a:cubicBezTo>
                  <a:cubicBezTo>
                    <a:pt x="128" y="539"/>
                    <a:pt x="128" y="539"/>
                    <a:pt x="128" y="539"/>
                  </a:cubicBezTo>
                  <a:cubicBezTo>
                    <a:pt x="130" y="531"/>
                    <a:pt x="130" y="531"/>
                    <a:pt x="130" y="531"/>
                  </a:cubicBezTo>
                  <a:cubicBezTo>
                    <a:pt x="130" y="527"/>
                    <a:pt x="130" y="527"/>
                    <a:pt x="130" y="527"/>
                  </a:cubicBezTo>
                  <a:cubicBezTo>
                    <a:pt x="130" y="521"/>
                    <a:pt x="130" y="521"/>
                    <a:pt x="130" y="521"/>
                  </a:cubicBezTo>
                  <a:cubicBezTo>
                    <a:pt x="127" y="512"/>
                    <a:pt x="127" y="512"/>
                    <a:pt x="127" y="512"/>
                  </a:cubicBezTo>
                  <a:cubicBezTo>
                    <a:pt x="127" y="509"/>
                    <a:pt x="127" y="509"/>
                    <a:pt x="127" y="509"/>
                  </a:cubicBezTo>
                  <a:cubicBezTo>
                    <a:pt x="126" y="507"/>
                    <a:pt x="126" y="507"/>
                    <a:pt x="126" y="507"/>
                  </a:cubicBezTo>
                  <a:cubicBezTo>
                    <a:pt x="124" y="507"/>
                    <a:pt x="124" y="507"/>
                    <a:pt x="124" y="507"/>
                  </a:cubicBezTo>
                  <a:cubicBezTo>
                    <a:pt x="124" y="506"/>
                    <a:pt x="124" y="506"/>
                    <a:pt x="124" y="506"/>
                  </a:cubicBezTo>
                  <a:cubicBezTo>
                    <a:pt x="124" y="500"/>
                    <a:pt x="124" y="500"/>
                    <a:pt x="124" y="500"/>
                  </a:cubicBezTo>
                  <a:cubicBezTo>
                    <a:pt x="127" y="493"/>
                    <a:pt x="127" y="493"/>
                    <a:pt x="127" y="493"/>
                  </a:cubicBezTo>
                  <a:cubicBezTo>
                    <a:pt x="124" y="492"/>
                    <a:pt x="124" y="492"/>
                    <a:pt x="124" y="492"/>
                  </a:cubicBezTo>
                  <a:cubicBezTo>
                    <a:pt x="122" y="490"/>
                    <a:pt x="122" y="490"/>
                    <a:pt x="122" y="490"/>
                  </a:cubicBezTo>
                  <a:cubicBezTo>
                    <a:pt x="123" y="484"/>
                    <a:pt x="123" y="484"/>
                    <a:pt x="123" y="484"/>
                  </a:cubicBezTo>
                  <a:cubicBezTo>
                    <a:pt x="122" y="484"/>
                    <a:pt x="122" y="484"/>
                    <a:pt x="122" y="484"/>
                  </a:cubicBezTo>
                  <a:cubicBezTo>
                    <a:pt x="124" y="477"/>
                    <a:pt x="124" y="477"/>
                    <a:pt x="124" y="477"/>
                  </a:cubicBezTo>
                  <a:cubicBezTo>
                    <a:pt x="129" y="477"/>
                    <a:pt x="129" y="477"/>
                    <a:pt x="129" y="477"/>
                  </a:cubicBezTo>
                  <a:cubicBezTo>
                    <a:pt x="132" y="474"/>
                    <a:pt x="132" y="474"/>
                    <a:pt x="132" y="474"/>
                  </a:cubicBezTo>
                  <a:cubicBezTo>
                    <a:pt x="132" y="473"/>
                    <a:pt x="132" y="473"/>
                    <a:pt x="132" y="473"/>
                  </a:cubicBezTo>
                  <a:cubicBezTo>
                    <a:pt x="117" y="473"/>
                    <a:pt x="117" y="473"/>
                    <a:pt x="117" y="473"/>
                  </a:cubicBezTo>
                  <a:cubicBezTo>
                    <a:pt x="115" y="472"/>
                    <a:pt x="115" y="472"/>
                    <a:pt x="115" y="472"/>
                  </a:cubicBezTo>
                  <a:cubicBezTo>
                    <a:pt x="114" y="470"/>
                    <a:pt x="114" y="470"/>
                    <a:pt x="114" y="470"/>
                  </a:cubicBezTo>
                  <a:cubicBezTo>
                    <a:pt x="113" y="478"/>
                    <a:pt x="113" y="478"/>
                    <a:pt x="113" y="478"/>
                  </a:cubicBezTo>
                  <a:cubicBezTo>
                    <a:pt x="112" y="484"/>
                    <a:pt x="112" y="484"/>
                    <a:pt x="112" y="484"/>
                  </a:cubicBezTo>
                  <a:cubicBezTo>
                    <a:pt x="111" y="497"/>
                    <a:pt x="111" y="497"/>
                    <a:pt x="111" y="497"/>
                  </a:cubicBezTo>
                  <a:cubicBezTo>
                    <a:pt x="108" y="503"/>
                    <a:pt x="108" y="503"/>
                    <a:pt x="108" y="503"/>
                  </a:cubicBezTo>
                  <a:cubicBezTo>
                    <a:pt x="105" y="507"/>
                    <a:pt x="105" y="507"/>
                    <a:pt x="105" y="507"/>
                  </a:cubicBezTo>
                  <a:cubicBezTo>
                    <a:pt x="97" y="513"/>
                    <a:pt x="97" y="513"/>
                    <a:pt x="97" y="513"/>
                  </a:cubicBezTo>
                  <a:cubicBezTo>
                    <a:pt x="94" y="513"/>
                    <a:pt x="94" y="513"/>
                    <a:pt x="94" y="513"/>
                  </a:cubicBezTo>
                  <a:cubicBezTo>
                    <a:pt x="88" y="516"/>
                    <a:pt x="88" y="516"/>
                    <a:pt x="88" y="516"/>
                  </a:cubicBezTo>
                  <a:cubicBezTo>
                    <a:pt x="85" y="517"/>
                    <a:pt x="85" y="517"/>
                    <a:pt x="85" y="517"/>
                  </a:cubicBezTo>
                  <a:cubicBezTo>
                    <a:pt x="79" y="519"/>
                    <a:pt x="79" y="519"/>
                    <a:pt x="79" y="519"/>
                  </a:cubicBezTo>
                  <a:cubicBezTo>
                    <a:pt x="66" y="518"/>
                    <a:pt x="66" y="518"/>
                    <a:pt x="66" y="518"/>
                  </a:cubicBezTo>
                  <a:cubicBezTo>
                    <a:pt x="63" y="517"/>
                    <a:pt x="63" y="517"/>
                    <a:pt x="63" y="517"/>
                  </a:cubicBezTo>
                  <a:cubicBezTo>
                    <a:pt x="52" y="508"/>
                    <a:pt x="52" y="508"/>
                    <a:pt x="52" y="508"/>
                  </a:cubicBezTo>
                  <a:cubicBezTo>
                    <a:pt x="46" y="500"/>
                    <a:pt x="46" y="500"/>
                    <a:pt x="46" y="500"/>
                  </a:cubicBezTo>
                  <a:cubicBezTo>
                    <a:pt x="25" y="480"/>
                    <a:pt x="25" y="480"/>
                    <a:pt x="25" y="480"/>
                  </a:cubicBezTo>
                  <a:cubicBezTo>
                    <a:pt x="24" y="472"/>
                    <a:pt x="24" y="472"/>
                    <a:pt x="24" y="472"/>
                  </a:cubicBezTo>
                  <a:cubicBezTo>
                    <a:pt x="26" y="469"/>
                    <a:pt x="26" y="469"/>
                    <a:pt x="26" y="469"/>
                  </a:cubicBezTo>
                  <a:cubicBezTo>
                    <a:pt x="30" y="473"/>
                    <a:pt x="30" y="473"/>
                    <a:pt x="30" y="473"/>
                  </a:cubicBezTo>
                  <a:cubicBezTo>
                    <a:pt x="36" y="471"/>
                    <a:pt x="36" y="471"/>
                    <a:pt x="36" y="471"/>
                  </a:cubicBezTo>
                  <a:cubicBezTo>
                    <a:pt x="43" y="470"/>
                    <a:pt x="43" y="470"/>
                    <a:pt x="43" y="470"/>
                  </a:cubicBezTo>
                  <a:cubicBezTo>
                    <a:pt x="49" y="469"/>
                    <a:pt x="49" y="469"/>
                    <a:pt x="49" y="469"/>
                  </a:cubicBezTo>
                  <a:cubicBezTo>
                    <a:pt x="54" y="466"/>
                    <a:pt x="54" y="466"/>
                    <a:pt x="54" y="466"/>
                  </a:cubicBezTo>
                  <a:cubicBezTo>
                    <a:pt x="59" y="461"/>
                    <a:pt x="59" y="461"/>
                    <a:pt x="59" y="461"/>
                  </a:cubicBezTo>
                  <a:cubicBezTo>
                    <a:pt x="63" y="450"/>
                    <a:pt x="63" y="450"/>
                    <a:pt x="63" y="450"/>
                  </a:cubicBezTo>
                  <a:cubicBezTo>
                    <a:pt x="62" y="448"/>
                    <a:pt x="62" y="448"/>
                    <a:pt x="62" y="448"/>
                  </a:cubicBezTo>
                  <a:cubicBezTo>
                    <a:pt x="59" y="448"/>
                    <a:pt x="59" y="448"/>
                    <a:pt x="59" y="448"/>
                  </a:cubicBezTo>
                  <a:cubicBezTo>
                    <a:pt x="58" y="453"/>
                    <a:pt x="58" y="453"/>
                    <a:pt x="58" y="453"/>
                  </a:cubicBezTo>
                  <a:cubicBezTo>
                    <a:pt x="53" y="454"/>
                    <a:pt x="53" y="454"/>
                    <a:pt x="53" y="454"/>
                  </a:cubicBezTo>
                  <a:cubicBezTo>
                    <a:pt x="28" y="460"/>
                    <a:pt x="21" y="460"/>
                    <a:pt x="6" y="439"/>
                  </a:cubicBezTo>
                  <a:cubicBezTo>
                    <a:pt x="4" y="435"/>
                    <a:pt x="4" y="435"/>
                    <a:pt x="4" y="435"/>
                  </a:cubicBezTo>
                  <a:cubicBezTo>
                    <a:pt x="1" y="434"/>
                    <a:pt x="1" y="434"/>
                    <a:pt x="1" y="434"/>
                  </a:cubicBezTo>
                  <a:cubicBezTo>
                    <a:pt x="0" y="430"/>
                    <a:pt x="0" y="430"/>
                    <a:pt x="0" y="430"/>
                  </a:cubicBezTo>
                  <a:cubicBezTo>
                    <a:pt x="0" y="429"/>
                    <a:pt x="0" y="429"/>
                    <a:pt x="0" y="429"/>
                  </a:cubicBezTo>
                  <a:cubicBezTo>
                    <a:pt x="2" y="427"/>
                    <a:pt x="2" y="427"/>
                    <a:pt x="2" y="427"/>
                  </a:cubicBezTo>
                  <a:cubicBezTo>
                    <a:pt x="3" y="425"/>
                    <a:pt x="3" y="425"/>
                    <a:pt x="3" y="425"/>
                  </a:cubicBezTo>
                  <a:cubicBezTo>
                    <a:pt x="4" y="424"/>
                    <a:pt x="4" y="424"/>
                    <a:pt x="4" y="424"/>
                  </a:cubicBezTo>
                  <a:cubicBezTo>
                    <a:pt x="5" y="421"/>
                    <a:pt x="5" y="421"/>
                    <a:pt x="5" y="421"/>
                  </a:cubicBezTo>
                  <a:cubicBezTo>
                    <a:pt x="8" y="422"/>
                    <a:pt x="8" y="422"/>
                    <a:pt x="8" y="422"/>
                  </a:cubicBezTo>
                  <a:cubicBezTo>
                    <a:pt x="10" y="421"/>
                    <a:pt x="10" y="421"/>
                    <a:pt x="10" y="421"/>
                  </a:cubicBezTo>
                  <a:cubicBezTo>
                    <a:pt x="20" y="421"/>
                    <a:pt x="20" y="421"/>
                    <a:pt x="20" y="421"/>
                  </a:cubicBezTo>
                  <a:cubicBezTo>
                    <a:pt x="20" y="413"/>
                    <a:pt x="20" y="413"/>
                    <a:pt x="20" y="413"/>
                  </a:cubicBezTo>
                  <a:cubicBezTo>
                    <a:pt x="21" y="410"/>
                    <a:pt x="21" y="410"/>
                    <a:pt x="21" y="410"/>
                  </a:cubicBezTo>
                  <a:cubicBezTo>
                    <a:pt x="22" y="411"/>
                    <a:pt x="22" y="411"/>
                    <a:pt x="22" y="411"/>
                  </a:cubicBezTo>
                  <a:cubicBezTo>
                    <a:pt x="23" y="413"/>
                    <a:pt x="23" y="413"/>
                    <a:pt x="23" y="413"/>
                  </a:cubicBezTo>
                  <a:cubicBezTo>
                    <a:pt x="24" y="413"/>
                    <a:pt x="24" y="413"/>
                    <a:pt x="24" y="413"/>
                  </a:cubicBezTo>
                  <a:cubicBezTo>
                    <a:pt x="24" y="412"/>
                    <a:pt x="24" y="412"/>
                    <a:pt x="24" y="412"/>
                  </a:cubicBezTo>
                  <a:cubicBezTo>
                    <a:pt x="27" y="413"/>
                    <a:pt x="27" y="413"/>
                    <a:pt x="27" y="413"/>
                  </a:cubicBezTo>
                  <a:cubicBezTo>
                    <a:pt x="30" y="412"/>
                    <a:pt x="30" y="412"/>
                    <a:pt x="30" y="412"/>
                  </a:cubicBezTo>
                  <a:cubicBezTo>
                    <a:pt x="31" y="413"/>
                    <a:pt x="31" y="413"/>
                    <a:pt x="31" y="413"/>
                  </a:cubicBezTo>
                  <a:cubicBezTo>
                    <a:pt x="38" y="412"/>
                    <a:pt x="38" y="412"/>
                    <a:pt x="38" y="412"/>
                  </a:cubicBezTo>
                  <a:cubicBezTo>
                    <a:pt x="39" y="414"/>
                    <a:pt x="39" y="414"/>
                    <a:pt x="39" y="414"/>
                  </a:cubicBezTo>
                  <a:cubicBezTo>
                    <a:pt x="42" y="412"/>
                    <a:pt x="42" y="412"/>
                    <a:pt x="42" y="412"/>
                  </a:cubicBezTo>
                  <a:cubicBezTo>
                    <a:pt x="47" y="416"/>
                    <a:pt x="47" y="416"/>
                    <a:pt x="47" y="416"/>
                  </a:cubicBezTo>
                  <a:cubicBezTo>
                    <a:pt x="54" y="416"/>
                    <a:pt x="54" y="416"/>
                    <a:pt x="54" y="416"/>
                  </a:cubicBezTo>
                  <a:cubicBezTo>
                    <a:pt x="56" y="416"/>
                    <a:pt x="56" y="416"/>
                    <a:pt x="56" y="416"/>
                  </a:cubicBezTo>
                  <a:cubicBezTo>
                    <a:pt x="57" y="415"/>
                    <a:pt x="57" y="415"/>
                    <a:pt x="57" y="415"/>
                  </a:cubicBezTo>
                  <a:cubicBezTo>
                    <a:pt x="58" y="412"/>
                    <a:pt x="58" y="412"/>
                    <a:pt x="58" y="412"/>
                  </a:cubicBezTo>
                  <a:cubicBezTo>
                    <a:pt x="64" y="410"/>
                    <a:pt x="64" y="410"/>
                    <a:pt x="64" y="410"/>
                  </a:cubicBezTo>
                  <a:cubicBezTo>
                    <a:pt x="67" y="408"/>
                    <a:pt x="67" y="408"/>
                    <a:pt x="67" y="408"/>
                  </a:cubicBezTo>
                  <a:cubicBezTo>
                    <a:pt x="71" y="409"/>
                    <a:pt x="71" y="409"/>
                    <a:pt x="71" y="409"/>
                  </a:cubicBezTo>
                  <a:cubicBezTo>
                    <a:pt x="71" y="409"/>
                    <a:pt x="71" y="409"/>
                    <a:pt x="71" y="409"/>
                  </a:cubicBezTo>
                  <a:cubicBezTo>
                    <a:pt x="70" y="412"/>
                    <a:pt x="70" y="412"/>
                    <a:pt x="70" y="412"/>
                  </a:cubicBezTo>
                  <a:cubicBezTo>
                    <a:pt x="71" y="413"/>
                    <a:pt x="71" y="413"/>
                    <a:pt x="71" y="413"/>
                  </a:cubicBezTo>
                  <a:cubicBezTo>
                    <a:pt x="72" y="414"/>
                    <a:pt x="72" y="414"/>
                    <a:pt x="72" y="414"/>
                  </a:cubicBezTo>
                  <a:cubicBezTo>
                    <a:pt x="75" y="414"/>
                    <a:pt x="75" y="414"/>
                    <a:pt x="75" y="414"/>
                  </a:cubicBezTo>
                  <a:cubicBezTo>
                    <a:pt x="77" y="414"/>
                    <a:pt x="77" y="414"/>
                    <a:pt x="77" y="414"/>
                  </a:cubicBezTo>
                  <a:cubicBezTo>
                    <a:pt x="78" y="414"/>
                    <a:pt x="78" y="414"/>
                    <a:pt x="78" y="414"/>
                  </a:cubicBezTo>
                  <a:cubicBezTo>
                    <a:pt x="79" y="412"/>
                    <a:pt x="79" y="412"/>
                    <a:pt x="79" y="412"/>
                  </a:cubicBezTo>
                  <a:cubicBezTo>
                    <a:pt x="81" y="411"/>
                    <a:pt x="81" y="411"/>
                    <a:pt x="81" y="411"/>
                  </a:cubicBezTo>
                  <a:cubicBezTo>
                    <a:pt x="85" y="410"/>
                    <a:pt x="85" y="410"/>
                    <a:pt x="85" y="410"/>
                  </a:cubicBezTo>
                  <a:cubicBezTo>
                    <a:pt x="84" y="409"/>
                    <a:pt x="84" y="409"/>
                    <a:pt x="84" y="409"/>
                  </a:cubicBezTo>
                  <a:cubicBezTo>
                    <a:pt x="81" y="408"/>
                    <a:pt x="81" y="408"/>
                    <a:pt x="81" y="408"/>
                  </a:cubicBezTo>
                  <a:cubicBezTo>
                    <a:pt x="82" y="407"/>
                    <a:pt x="82" y="407"/>
                    <a:pt x="82" y="407"/>
                  </a:cubicBezTo>
                  <a:cubicBezTo>
                    <a:pt x="81" y="402"/>
                    <a:pt x="81" y="402"/>
                    <a:pt x="81" y="402"/>
                  </a:cubicBezTo>
                  <a:cubicBezTo>
                    <a:pt x="82" y="401"/>
                    <a:pt x="82" y="401"/>
                    <a:pt x="82" y="401"/>
                  </a:cubicBezTo>
                  <a:cubicBezTo>
                    <a:pt x="84" y="399"/>
                    <a:pt x="84" y="399"/>
                    <a:pt x="84" y="399"/>
                  </a:cubicBezTo>
                  <a:cubicBezTo>
                    <a:pt x="84" y="398"/>
                    <a:pt x="84" y="398"/>
                    <a:pt x="84" y="398"/>
                  </a:cubicBezTo>
                  <a:cubicBezTo>
                    <a:pt x="82" y="395"/>
                    <a:pt x="82" y="395"/>
                    <a:pt x="82" y="395"/>
                  </a:cubicBezTo>
                  <a:cubicBezTo>
                    <a:pt x="81" y="394"/>
                    <a:pt x="81" y="394"/>
                    <a:pt x="81" y="394"/>
                  </a:cubicBezTo>
                  <a:cubicBezTo>
                    <a:pt x="79" y="392"/>
                    <a:pt x="79" y="392"/>
                    <a:pt x="79" y="392"/>
                  </a:cubicBezTo>
                  <a:cubicBezTo>
                    <a:pt x="76" y="388"/>
                    <a:pt x="76" y="388"/>
                    <a:pt x="76" y="388"/>
                  </a:cubicBezTo>
                  <a:cubicBezTo>
                    <a:pt x="75" y="385"/>
                    <a:pt x="75" y="385"/>
                    <a:pt x="75" y="385"/>
                  </a:cubicBezTo>
                  <a:cubicBezTo>
                    <a:pt x="73" y="381"/>
                    <a:pt x="73" y="381"/>
                    <a:pt x="73" y="381"/>
                  </a:cubicBezTo>
                  <a:cubicBezTo>
                    <a:pt x="72" y="377"/>
                    <a:pt x="72" y="377"/>
                    <a:pt x="72" y="377"/>
                  </a:cubicBezTo>
                  <a:cubicBezTo>
                    <a:pt x="72" y="371"/>
                    <a:pt x="72" y="371"/>
                    <a:pt x="72" y="371"/>
                  </a:cubicBezTo>
                  <a:cubicBezTo>
                    <a:pt x="71" y="370"/>
                    <a:pt x="71" y="370"/>
                    <a:pt x="71" y="370"/>
                  </a:cubicBezTo>
                  <a:cubicBezTo>
                    <a:pt x="69" y="369"/>
                    <a:pt x="69" y="369"/>
                    <a:pt x="69" y="369"/>
                  </a:cubicBezTo>
                  <a:cubicBezTo>
                    <a:pt x="65" y="371"/>
                    <a:pt x="65" y="371"/>
                    <a:pt x="65" y="371"/>
                  </a:cubicBezTo>
                  <a:cubicBezTo>
                    <a:pt x="63" y="370"/>
                    <a:pt x="63" y="370"/>
                    <a:pt x="63" y="370"/>
                  </a:cubicBezTo>
                  <a:cubicBezTo>
                    <a:pt x="58" y="364"/>
                    <a:pt x="58" y="364"/>
                    <a:pt x="58" y="364"/>
                  </a:cubicBezTo>
                  <a:cubicBezTo>
                    <a:pt x="57" y="362"/>
                    <a:pt x="57" y="362"/>
                    <a:pt x="57" y="362"/>
                  </a:cubicBezTo>
                  <a:cubicBezTo>
                    <a:pt x="57" y="360"/>
                    <a:pt x="57" y="360"/>
                    <a:pt x="57" y="360"/>
                  </a:cubicBezTo>
                  <a:cubicBezTo>
                    <a:pt x="60" y="350"/>
                    <a:pt x="60" y="350"/>
                    <a:pt x="60" y="350"/>
                  </a:cubicBezTo>
                  <a:cubicBezTo>
                    <a:pt x="60" y="347"/>
                    <a:pt x="60" y="347"/>
                    <a:pt x="60" y="347"/>
                  </a:cubicBezTo>
                  <a:cubicBezTo>
                    <a:pt x="60" y="346"/>
                    <a:pt x="60" y="346"/>
                    <a:pt x="60" y="346"/>
                  </a:cubicBezTo>
                  <a:cubicBezTo>
                    <a:pt x="58" y="343"/>
                    <a:pt x="58" y="343"/>
                    <a:pt x="58" y="343"/>
                  </a:cubicBezTo>
                  <a:cubicBezTo>
                    <a:pt x="57" y="343"/>
                    <a:pt x="57" y="343"/>
                    <a:pt x="57" y="343"/>
                  </a:cubicBezTo>
                  <a:cubicBezTo>
                    <a:pt x="51" y="343"/>
                    <a:pt x="51" y="343"/>
                    <a:pt x="51" y="343"/>
                  </a:cubicBezTo>
                  <a:cubicBezTo>
                    <a:pt x="48" y="342"/>
                    <a:pt x="48" y="342"/>
                    <a:pt x="48" y="342"/>
                  </a:cubicBezTo>
                  <a:cubicBezTo>
                    <a:pt x="44" y="342"/>
                    <a:pt x="44" y="342"/>
                    <a:pt x="44" y="342"/>
                  </a:cubicBezTo>
                  <a:cubicBezTo>
                    <a:pt x="42" y="340"/>
                    <a:pt x="42" y="340"/>
                    <a:pt x="42" y="340"/>
                  </a:cubicBezTo>
                  <a:cubicBezTo>
                    <a:pt x="40" y="338"/>
                    <a:pt x="40" y="338"/>
                    <a:pt x="40" y="338"/>
                  </a:cubicBezTo>
                  <a:cubicBezTo>
                    <a:pt x="40" y="335"/>
                    <a:pt x="40" y="335"/>
                    <a:pt x="40" y="335"/>
                  </a:cubicBezTo>
                  <a:cubicBezTo>
                    <a:pt x="42" y="326"/>
                    <a:pt x="42" y="326"/>
                    <a:pt x="42" y="326"/>
                  </a:cubicBezTo>
                  <a:cubicBezTo>
                    <a:pt x="43" y="323"/>
                    <a:pt x="43" y="323"/>
                    <a:pt x="43" y="323"/>
                  </a:cubicBezTo>
                  <a:cubicBezTo>
                    <a:pt x="47" y="319"/>
                    <a:pt x="47" y="319"/>
                    <a:pt x="47" y="319"/>
                  </a:cubicBezTo>
                  <a:cubicBezTo>
                    <a:pt x="54" y="309"/>
                    <a:pt x="54" y="309"/>
                    <a:pt x="54" y="309"/>
                  </a:cubicBezTo>
                  <a:cubicBezTo>
                    <a:pt x="60" y="304"/>
                    <a:pt x="60" y="304"/>
                    <a:pt x="60" y="304"/>
                  </a:cubicBezTo>
                  <a:cubicBezTo>
                    <a:pt x="62" y="301"/>
                    <a:pt x="62" y="301"/>
                    <a:pt x="62" y="301"/>
                  </a:cubicBezTo>
                  <a:cubicBezTo>
                    <a:pt x="67" y="297"/>
                    <a:pt x="67" y="297"/>
                    <a:pt x="67" y="297"/>
                  </a:cubicBezTo>
                  <a:cubicBezTo>
                    <a:pt x="69" y="296"/>
                    <a:pt x="69" y="296"/>
                    <a:pt x="69" y="296"/>
                  </a:cubicBezTo>
                  <a:cubicBezTo>
                    <a:pt x="71" y="298"/>
                    <a:pt x="71" y="298"/>
                    <a:pt x="71" y="298"/>
                  </a:cubicBezTo>
                  <a:cubicBezTo>
                    <a:pt x="75" y="304"/>
                    <a:pt x="75" y="304"/>
                    <a:pt x="75" y="304"/>
                  </a:cubicBezTo>
                  <a:cubicBezTo>
                    <a:pt x="76" y="307"/>
                    <a:pt x="76" y="307"/>
                    <a:pt x="76" y="307"/>
                  </a:cubicBezTo>
                  <a:cubicBezTo>
                    <a:pt x="77" y="308"/>
                    <a:pt x="77" y="308"/>
                    <a:pt x="77" y="308"/>
                  </a:cubicBezTo>
                  <a:cubicBezTo>
                    <a:pt x="79" y="307"/>
                    <a:pt x="79" y="307"/>
                    <a:pt x="79" y="307"/>
                  </a:cubicBezTo>
                  <a:cubicBezTo>
                    <a:pt x="82" y="304"/>
                    <a:pt x="82" y="304"/>
                    <a:pt x="82" y="304"/>
                  </a:cubicBezTo>
                  <a:cubicBezTo>
                    <a:pt x="86" y="302"/>
                    <a:pt x="86" y="302"/>
                    <a:pt x="86" y="302"/>
                  </a:cubicBezTo>
                  <a:cubicBezTo>
                    <a:pt x="88" y="302"/>
                    <a:pt x="88" y="302"/>
                    <a:pt x="88" y="302"/>
                  </a:cubicBezTo>
                  <a:cubicBezTo>
                    <a:pt x="99" y="302"/>
                    <a:pt x="99" y="302"/>
                    <a:pt x="99" y="302"/>
                  </a:cubicBezTo>
                  <a:cubicBezTo>
                    <a:pt x="101" y="301"/>
                    <a:pt x="101" y="301"/>
                    <a:pt x="101" y="301"/>
                  </a:cubicBezTo>
                  <a:cubicBezTo>
                    <a:pt x="104" y="300"/>
                    <a:pt x="104" y="300"/>
                    <a:pt x="104" y="300"/>
                  </a:cubicBezTo>
                  <a:cubicBezTo>
                    <a:pt x="108" y="293"/>
                    <a:pt x="108" y="293"/>
                    <a:pt x="108" y="293"/>
                  </a:cubicBezTo>
                  <a:cubicBezTo>
                    <a:pt x="112" y="288"/>
                    <a:pt x="112" y="288"/>
                    <a:pt x="112" y="288"/>
                  </a:cubicBezTo>
                  <a:cubicBezTo>
                    <a:pt x="117" y="279"/>
                    <a:pt x="117" y="279"/>
                    <a:pt x="117" y="279"/>
                  </a:cubicBezTo>
                  <a:cubicBezTo>
                    <a:pt x="119" y="277"/>
                    <a:pt x="119" y="277"/>
                    <a:pt x="119" y="277"/>
                  </a:cubicBezTo>
                  <a:cubicBezTo>
                    <a:pt x="124" y="272"/>
                    <a:pt x="124" y="272"/>
                    <a:pt x="124" y="272"/>
                  </a:cubicBezTo>
                  <a:cubicBezTo>
                    <a:pt x="130" y="268"/>
                    <a:pt x="130" y="268"/>
                    <a:pt x="130" y="268"/>
                  </a:cubicBezTo>
                  <a:cubicBezTo>
                    <a:pt x="134" y="265"/>
                    <a:pt x="134" y="265"/>
                    <a:pt x="134" y="265"/>
                  </a:cubicBezTo>
                  <a:cubicBezTo>
                    <a:pt x="141" y="253"/>
                    <a:pt x="141" y="253"/>
                    <a:pt x="141" y="253"/>
                  </a:cubicBezTo>
                  <a:cubicBezTo>
                    <a:pt x="144" y="248"/>
                    <a:pt x="144" y="248"/>
                    <a:pt x="144" y="248"/>
                  </a:cubicBezTo>
                  <a:cubicBezTo>
                    <a:pt x="146" y="242"/>
                    <a:pt x="146" y="242"/>
                    <a:pt x="146" y="242"/>
                  </a:cubicBezTo>
                  <a:cubicBezTo>
                    <a:pt x="149" y="238"/>
                    <a:pt x="149" y="238"/>
                    <a:pt x="149" y="238"/>
                  </a:cubicBezTo>
                  <a:cubicBezTo>
                    <a:pt x="152" y="236"/>
                    <a:pt x="152" y="236"/>
                    <a:pt x="152" y="236"/>
                  </a:cubicBezTo>
                  <a:cubicBezTo>
                    <a:pt x="156" y="235"/>
                    <a:pt x="156" y="235"/>
                    <a:pt x="156" y="235"/>
                  </a:cubicBezTo>
                  <a:cubicBezTo>
                    <a:pt x="160" y="233"/>
                    <a:pt x="160" y="233"/>
                    <a:pt x="160" y="233"/>
                  </a:cubicBezTo>
                  <a:cubicBezTo>
                    <a:pt x="162" y="229"/>
                    <a:pt x="162" y="229"/>
                    <a:pt x="162" y="229"/>
                  </a:cubicBezTo>
                  <a:cubicBezTo>
                    <a:pt x="161" y="225"/>
                    <a:pt x="161" y="225"/>
                    <a:pt x="161" y="225"/>
                  </a:cubicBezTo>
                  <a:cubicBezTo>
                    <a:pt x="162" y="222"/>
                    <a:pt x="162" y="222"/>
                    <a:pt x="162" y="222"/>
                  </a:cubicBezTo>
                  <a:cubicBezTo>
                    <a:pt x="164" y="219"/>
                    <a:pt x="164" y="219"/>
                    <a:pt x="164" y="219"/>
                  </a:cubicBezTo>
                  <a:cubicBezTo>
                    <a:pt x="166" y="216"/>
                    <a:pt x="166" y="216"/>
                    <a:pt x="166" y="216"/>
                  </a:cubicBezTo>
                  <a:cubicBezTo>
                    <a:pt x="169" y="215"/>
                    <a:pt x="169" y="215"/>
                    <a:pt x="169" y="215"/>
                  </a:cubicBezTo>
                  <a:cubicBezTo>
                    <a:pt x="175" y="207"/>
                    <a:pt x="175" y="207"/>
                    <a:pt x="175" y="207"/>
                  </a:cubicBezTo>
                  <a:cubicBezTo>
                    <a:pt x="182" y="204"/>
                    <a:pt x="182" y="204"/>
                    <a:pt x="182" y="204"/>
                  </a:cubicBezTo>
                  <a:cubicBezTo>
                    <a:pt x="183" y="201"/>
                    <a:pt x="183" y="201"/>
                    <a:pt x="183" y="201"/>
                  </a:cubicBezTo>
                  <a:cubicBezTo>
                    <a:pt x="185" y="202"/>
                    <a:pt x="185" y="202"/>
                    <a:pt x="185" y="202"/>
                  </a:cubicBezTo>
                  <a:cubicBezTo>
                    <a:pt x="187" y="202"/>
                    <a:pt x="187" y="202"/>
                    <a:pt x="187" y="202"/>
                  </a:cubicBezTo>
                  <a:cubicBezTo>
                    <a:pt x="189" y="202"/>
                    <a:pt x="189" y="202"/>
                    <a:pt x="189" y="202"/>
                  </a:cubicBezTo>
                  <a:cubicBezTo>
                    <a:pt x="189" y="201"/>
                    <a:pt x="189" y="201"/>
                    <a:pt x="189" y="201"/>
                  </a:cubicBezTo>
                  <a:cubicBezTo>
                    <a:pt x="188" y="197"/>
                    <a:pt x="188" y="197"/>
                    <a:pt x="188" y="197"/>
                  </a:cubicBezTo>
                  <a:cubicBezTo>
                    <a:pt x="183" y="197"/>
                    <a:pt x="183" y="197"/>
                    <a:pt x="183" y="197"/>
                  </a:cubicBezTo>
                  <a:cubicBezTo>
                    <a:pt x="182" y="197"/>
                    <a:pt x="182" y="197"/>
                    <a:pt x="182" y="197"/>
                  </a:cubicBezTo>
                  <a:cubicBezTo>
                    <a:pt x="182" y="195"/>
                    <a:pt x="182" y="195"/>
                    <a:pt x="182" y="195"/>
                  </a:cubicBezTo>
                  <a:cubicBezTo>
                    <a:pt x="183" y="192"/>
                    <a:pt x="183" y="192"/>
                    <a:pt x="183" y="192"/>
                  </a:cubicBezTo>
                  <a:cubicBezTo>
                    <a:pt x="185" y="190"/>
                    <a:pt x="185" y="190"/>
                    <a:pt x="185" y="190"/>
                  </a:cubicBezTo>
                  <a:cubicBezTo>
                    <a:pt x="186" y="188"/>
                    <a:pt x="186" y="188"/>
                    <a:pt x="186" y="188"/>
                  </a:cubicBezTo>
                  <a:cubicBezTo>
                    <a:pt x="185" y="187"/>
                    <a:pt x="185" y="187"/>
                    <a:pt x="185" y="187"/>
                  </a:cubicBezTo>
                  <a:cubicBezTo>
                    <a:pt x="184" y="187"/>
                    <a:pt x="184" y="187"/>
                    <a:pt x="184" y="187"/>
                  </a:cubicBezTo>
                  <a:cubicBezTo>
                    <a:pt x="184" y="184"/>
                    <a:pt x="184" y="184"/>
                    <a:pt x="184" y="184"/>
                  </a:cubicBezTo>
                  <a:cubicBezTo>
                    <a:pt x="182" y="181"/>
                    <a:pt x="182" y="181"/>
                    <a:pt x="182" y="181"/>
                  </a:cubicBezTo>
                  <a:cubicBezTo>
                    <a:pt x="183" y="175"/>
                    <a:pt x="183" y="175"/>
                    <a:pt x="183" y="175"/>
                  </a:cubicBezTo>
                  <a:cubicBezTo>
                    <a:pt x="184" y="172"/>
                    <a:pt x="184" y="172"/>
                    <a:pt x="184" y="172"/>
                  </a:cubicBezTo>
                  <a:cubicBezTo>
                    <a:pt x="190" y="169"/>
                    <a:pt x="190" y="169"/>
                    <a:pt x="190" y="169"/>
                  </a:cubicBezTo>
                  <a:cubicBezTo>
                    <a:pt x="191" y="167"/>
                    <a:pt x="191" y="167"/>
                    <a:pt x="191" y="167"/>
                  </a:cubicBezTo>
                  <a:cubicBezTo>
                    <a:pt x="194" y="167"/>
                    <a:pt x="194" y="167"/>
                    <a:pt x="194" y="167"/>
                  </a:cubicBezTo>
                  <a:cubicBezTo>
                    <a:pt x="196" y="168"/>
                    <a:pt x="196" y="168"/>
                    <a:pt x="196" y="168"/>
                  </a:cubicBezTo>
                  <a:cubicBezTo>
                    <a:pt x="197" y="168"/>
                    <a:pt x="197" y="168"/>
                    <a:pt x="197" y="168"/>
                  </a:cubicBezTo>
                  <a:cubicBezTo>
                    <a:pt x="201" y="167"/>
                    <a:pt x="201" y="167"/>
                    <a:pt x="201" y="167"/>
                  </a:cubicBezTo>
                  <a:cubicBezTo>
                    <a:pt x="202" y="165"/>
                    <a:pt x="202" y="165"/>
                    <a:pt x="202" y="165"/>
                  </a:cubicBezTo>
                  <a:cubicBezTo>
                    <a:pt x="204" y="163"/>
                    <a:pt x="204" y="163"/>
                    <a:pt x="204" y="163"/>
                  </a:cubicBezTo>
                  <a:cubicBezTo>
                    <a:pt x="204" y="161"/>
                    <a:pt x="204" y="161"/>
                    <a:pt x="204" y="161"/>
                  </a:cubicBezTo>
                  <a:cubicBezTo>
                    <a:pt x="204" y="158"/>
                    <a:pt x="204" y="158"/>
                    <a:pt x="204" y="158"/>
                  </a:cubicBezTo>
                  <a:cubicBezTo>
                    <a:pt x="201" y="155"/>
                    <a:pt x="201" y="155"/>
                    <a:pt x="201" y="155"/>
                  </a:cubicBezTo>
                  <a:cubicBezTo>
                    <a:pt x="199" y="155"/>
                    <a:pt x="199" y="155"/>
                    <a:pt x="199" y="155"/>
                  </a:cubicBezTo>
                  <a:cubicBezTo>
                    <a:pt x="196" y="153"/>
                    <a:pt x="196" y="153"/>
                    <a:pt x="196" y="153"/>
                  </a:cubicBezTo>
                  <a:cubicBezTo>
                    <a:pt x="187" y="153"/>
                    <a:pt x="187" y="153"/>
                    <a:pt x="187" y="153"/>
                  </a:cubicBezTo>
                  <a:cubicBezTo>
                    <a:pt x="186" y="152"/>
                    <a:pt x="186" y="152"/>
                    <a:pt x="186" y="152"/>
                  </a:cubicBezTo>
                  <a:cubicBezTo>
                    <a:pt x="185" y="148"/>
                    <a:pt x="185" y="148"/>
                    <a:pt x="185" y="148"/>
                  </a:cubicBezTo>
                  <a:cubicBezTo>
                    <a:pt x="185" y="145"/>
                    <a:pt x="185" y="145"/>
                    <a:pt x="185" y="145"/>
                  </a:cubicBezTo>
                  <a:cubicBezTo>
                    <a:pt x="185" y="142"/>
                    <a:pt x="185" y="142"/>
                    <a:pt x="185" y="142"/>
                  </a:cubicBezTo>
                  <a:cubicBezTo>
                    <a:pt x="183" y="142"/>
                    <a:pt x="183" y="142"/>
                    <a:pt x="183" y="142"/>
                  </a:cubicBezTo>
                  <a:cubicBezTo>
                    <a:pt x="180" y="143"/>
                    <a:pt x="180" y="143"/>
                    <a:pt x="180" y="143"/>
                  </a:cubicBezTo>
                  <a:cubicBezTo>
                    <a:pt x="179" y="141"/>
                    <a:pt x="179" y="141"/>
                    <a:pt x="179" y="141"/>
                  </a:cubicBezTo>
                  <a:cubicBezTo>
                    <a:pt x="175" y="141"/>
                    <a:pt x="175" y="141"/>
                    <a:pt x="175" y="141"/>
                  </a:cubicBezTo>
                  <a:cubicBezTo>
                    <a:pt x="169" y="138"/>
                    <a:pt x="169" y="138"/>
                    <a:pt x="169" y="138"/>
                  </a:cubicBezTo>
                  <a:cubicBezTo>
                    <a:pt x="164" y="136"/>
                    <a:pt x="164" y="136"/>
                    <a:pt x="164" y="136"/>
                  </a:cubicBezTo>
                  <a:cubicBezTo>
                    <a:pt x="160" y="134"/>
                    <a:pt x="160" y="134"/>
                    <a:pt x="160" y="134"/>
                  </a:cubicBezTo>
                  <a:cubicBezTo>
                    <a:pt x="157" y="129"/>
                    <a:pt x="157" y="129"/>
                    <a:pt x="157" y="129"/>
                  </a:cubicBezTo>
                  <a:cubicBezTo>
                    <a:pt x="156" y="125"/>
                    <a:pt x="156" y="125"/>
                    <a:pt x="156" y="125"/>
                  </a:cubicBezTo>
                  <a:cubicBezTo>
                    <a:pt x="155" y="123"/>
                    <a:pt x="155" y="123"/>
                    <a:pt x="155" y="123"/>
                  </a:cubicBezTo>
                  <a:cubicBezTo>
                    <a:pt x="156" y="120"/>
                    <a:pt x="156" y="120"/>
                    <a:pt x="156" y="120"/>
                  </a:cubicBezTo>
                  <a:cubicBezTo>
                    <a:pt x="156" y="118"/>
                    <a:pt x="156" y="118"/>
                    <a:pt x="156" y="118"/>
                  </a:cubicBezTo>
                  <a:cubicBezTo>
                    <a:pt x="156" y="115"/>
                    <a:pt x="156" y="115"/>
                    <a:pt x="156" y="115"/>
                  </a:cubicBezTo>
                  <a:cubicBezTo>
                    <a:pt x="155" y="114"/>
                    <a:pt x="155" y="114"/>
                    <a:pt x="155" y="114"/>
                  </a:cubicBezTo>
                  <a:cubicBezTo>
                    <a:pt x="155" y="112"/>
                    <a:pt x="155" y="112"/>
                    <a:pt x="155" y="112"/>
                  </a:cubicBezTo>
                  <a:cubicBezTo>
                    <a:pt x="154" y="109"/>
                    <a:pt x="154" y="109"/>
                    <a:pt x="154" y="109"/>
                  </a:cubicBezTo>
                  <a:cubicBezTo>
                    <a:pt x="155" y="106"/>
                    <a:pt x="155" y="106"/>
                    <a:pt x="155" y="106"/>
                  </a:cubicBezTo>
                  <a:cubicBezTo>
                    <a:pt x="154" y="102"/>
                    <a:pt x="154" y="102"/>
                    <a:pt x="154" y="102"/>
                  </a:cubicBezTo>
                  <a:cubicBezTo>
                    <a:pt x="152" y="99"/>
                    <a:pt x="152" y="99"/>
                    <a:pt x="152" y="99"/>
                  </a:cubicBezTo>
                  <a:cubicBezTo>
                    <a:pt x="152" y="94"/>
                    <a:pt x="152" y="94"/>
                    <a:pt x="152" y="94"/>
                  </a:cubicBezTo>
                  <a:cubicBezTo>
                    <a:pt x="151" y="90"/>
                    <a:pt x="151" y="90"/>
                    <a:pt x="151" y="90"/>
                  </a:cubicBezTo>
                  <a:cubicBezTo>
                    <a:pt x="151" y="86"/>
                    <a:pt x="151" y="86"/>
                    <a:pt x="151" y="86"/>
                  </a:cubicBezTo>
                  <a:cubicBezTo>
                    <a:pt x="151" y="83"/>
                    <a:pt x="151" y="83"/>
                    <a:pt x="151" y="83"/>
                  </a:cubicBezTo>
                  <a:cubicBezTo>
                    <a:pt x="154" y="82"/>
                    <a:pt x="154" y="82"/>
                    <a:pt x="154" y="82"/>
                  </a:cubicBezTo>
                  <a:cubicBezTo>
                    <a:pt x="156" y="83"/>
                    <a:pt x="156" y="83"/>
                    <a:pt x="156" y="83"/>
                  </a:cubicBezTo>
                  <a:cubicBezTo>
                    <a:pt x="158" y="81"/>
                    <a:pt x="158" y="81"/>
                    <a:pt x="158" y="81"/>
                  </a:cubicBezTo>
                  <a:cubicBezTo>
                    <a:pt x="157" y="79"/>
                    <a:pt x="157" y="79"/>
                    <a:pt x="157" y="79"/>
                  </a:cubicBezTo>
                  <a:cubicBezTo>
                    <a:pt x="159" y="75"/>
                    <a:pt x="159" y="75"/>
                    <a:pt x="159" y="75"/>
                  </a:cubicBezTo>
                  <a:cubicBezTo>
                    <a:pt x="164" y="75"/>
                    <a:pt x="164" y="75"/>
                    <a:pt x="164" y="75"/>
                  </a:cubicBezTo>
                  <a:cubicBezTo>
                    <a:pt x="167" y="72"/>
                    <a:pt x="167" y="72"/>
                    <a:pt x="167" y="72"/>
                  </a:cubicBezTo>
                  <a:cubicBezTo>
                    <a:pt x="168" y="70"/>
                    <a:pt x="168" y="70"/>
                    <a:pt x="168" y="70"/>
                  </a:cubicBezTo>
                  <a:cubicBezTo>
                    <a:pt x="168" y="67"/>
                    <a:pt x="168" y="67"/>
                    <a:pt x="168" y="67"/>
                  </a:cubicBezTo>
                  <a:cubicBezTo>
                    <a:pt x="168" y="67"/>
                    <a:pt x="169" y="65"/>
                    <a:pt x="169" y="65"/>
                  </a:cubicBezTo>
                  <a:cubicBezTo>
                    <a:pt x="169" y="65"/>
                    <a:pt x="170" y="64"/>
                    <a:pt x="170" y="64"/>
                  </a:cubicBezTo>
                  <a:cubicBezTo>
                    <a:pt x="168" y="63"/>
                    <a:pt x="168" y="63"/>
                    <a:pt x="168" y="63"/>
                  </a:cubicBezTo>
                  <a:cubicBezTo>
                    <a:pt x="160" y="61"/>
                    <a:pt x="160" y="61"/>
                    <a:pt x="160" y="61"/>
                  </a:cubicBezTo>
                  <a:cubicBezTo>
                    <a:pt x="159" y="59"/>
                    <a:pt x="159" y="59"/>
                    <a:pt x="159" y="59"/>
                  </a:cubicBezTo>
                  <a:cubicBezTo>
                    <a:pt x="158" y="56"/>
                    <a:pt x="158" y="56"/>
                    <a:pt x="158" y="56"/>
                  </a:cubicBezTo>
                  <a:cubicBezTo>
                    <a:pt x="160" y="53"/>
                    <a:pt x="160" y="53"/>
                    <a:pt x="160" y="53"/>
                  </a:cubicBezTo>
                  <a:cubicBezTo>
                    <a:pt x="161" y="51"/>
                    <a:pt x="161" y="51"/>
                    <a:pt x="161" y="51"/>
                  </a:cubicBezTo>
                  <a:cubicBezTo>
                    <a:pt x="155" y="50"/>
                    <a:pt x="155" y="50"/>
                    <a:pt x="155" y="50"/>
                  </a:cubicBezTo>
                  <a:cubicBezTo>
                    <a:pt x="154" y="50"/>
                    <a:pt x="154" y="50"/>
                    <a:pt x="154" y="50"/>
                  </a:cubicBezTo>
                  <a:cubicBezTo>
                    <a:pt x="151" y="50"/>
                    <a:pt x="151" y="50"/>
                    <a:pt x="151" y="50"/>
                  </a:cubicBezTo>
                  <a:cubicBezTo>
                    <a:pt x="148" y="46"/>
                    <a:pt x="148" y="46"/>
                    <a:pt x="148" y="46"/>
                  </a:cubicBezTo>
                  <a:cubicBezTo>
                    <a:pt x="145" y="46"/>
                    <a:pt x="145" y="46"/>
                    <a:pt x="145" y="46"/>
                  </a:cubicBezTo>
                  <a:cubicBezTo>
                    <a:pt x="142" y="43"/>
                    <a:pt x="142" y="43"/>
                    <a:pt x="142" y="43"/>
                  </a:cubicBezTo>
                  <a:cubicBezTo>
                    <a:pt x="144" y="41"/>
                    <a:pt x="144" y="41"/>
                    <a:pt x="144" y="41"/>
                  </a:cubicBezTo>
                  <a:cubicBezTo>
                    <a:pt x="145" y="40"/>
                    <a:pt x="145" y="40"/>
                    <a:pt x="145" y="40"/>
                  </a:cubicBezTo>
                  <a:cubicBezTo>
                    <a:pt x="143" y="38"/>
                    <a:pt x="143" y="38"/>
                    <a:pt x="143" y="38"/>
                  </a:cubicBezTo>
                  <a:cubicBezTo>
                    <a:pt x="139" y="39"/>
                    <a:pt x="139" y="39"/>
                    <a:pt x="139" y="39"/>
                  </a:cubicBezTo>
                  <a:cubicBezTo>
                    <a:pt x="137" y="39"/>
                    <a:pt x="137" y="39"/>
                    <a:pt x="137" y="39"/>
                  </a:cubicBezTo>
                  <a:cubicBezTo>
                    <a:pt x="133" y="37"/>
                    <a:pt x="133" y="37"/>
                    <a:pt x="133" y="37"/>
                  </a:cubicBezTo>
                  <a:cubicBezTo>
                    <a:pt x="131" y="39"/>
                    <a:pt x="131" y="39"/>
                    <a:pt x="131" y="39"/>
                  </a:cubicBezTo>
                  <a:cubicBezTo>
                    <a:pt x="127" y="39"/>
                    <a:pt x="127" y="39"/>
                    <a:pt x="127" y="39"/>
                  </a:cubicBezTo>
                  <a:cubicBezTo>
                    <a:pt x="125" y="37"/>
                    <a:pt x="125" y="37"/>
                    <a:pt x="125" y="37"/>
                  </a:cubicBezTo>
                  <a:cubicBezTo>
                    <a:pt x="125" y="37"/>
                    <a:pt x="125" y="36"/>
                    <a:pt x="125" y="36"/>
                  </a:cubicBezTo>
                  <a:cubicBezTo>
                    <a:pt x="125" y="36"/>
                    <a:pt x="127" y="34"/>
                    <a:pt x="127" y="34"/>
                  </a:cubicBezTo>
                  <a:cubicBezTo>
                    <a:pt x="128" y="33"/>
                    <a:pt x="128" y="33"/>
                    <a:pt x="128" y="33"/>
                  </a:cubicBezTo>
                  <a:cubicBezTo>
                    <a:pt x="126" y="31"/>
                    <a:pt x="126" y="31"/>
                    <a:pt x="126" y="31"/>
                  </a:cubicBezTo>
                  <a:cubicBezTo>
                    <a:pt x="126" y="30"/>
                    <a:pt x="126" y="30"/>
                    <a:pt x="126" y="30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7" y="24"/>
                    <a:pt x="127" y="24"/>
                    <a:pt x="127" y="24"/>
                  </a:cubicBezTo>
                  <a:cubicBezTo>
                    <a:pt x="130" y="26"/>
                    <a:pt x="130" y="26"/>
                    <a:pt x="130" y="26"/>
                  </a:cubicBezTo>
                  <a:cubicBezTo>
                    <a:pt x="134" y="21"/>
                    <a:pt x="134" y="21"/>
                    <a:pt x="134" y="21"/>
                  </a:cubicBezTo>
                  <a:cubicBezTo>
                    <a:pt x="135" y="19"/>
                    <a:pt x="135" y="19"/>
                    <a:pt x="135" y="19"/>
                  </a:cubicBezTo>
                  <a:cubicBezTo>
                    <a:pt x="137" y="18"/>
                    <a:pt x="137" y="18"/>
                    <a:pt x="137" y="18"/>
                  </a:cubicBezTo>
                  <a:cubicBezTo>
                    <a:pt x="140" y="15"/>
                    <a:pt x="140" y="15"/>
                    <a:pt x="140" y="15"/>
                  </a:cubicBezTo>
                  <a:cubicBezTo>
                    <a:pt x="140" y="13"/>
                    <a:pt x="140" y="13"/>
                    <a:pt x="140" y="13"/>
                  </a:cubicBezTo>
                  <a:cubicBezTo>
                    <a:pt x="141" y="12"/>
                    <a:pt x="141" y="12"/>
                    <a:pt x="141" y="12"/>
                  </a:cubicBezTo>
                  <a:cubicBezTo>
                    <a:pt x="141" y="11"/>
                    <a:pt x="141" y="11"/>
                    <a:pt x="141" y="11"/>
                  </a:cubicBezTo>
                  <a:cubicBezTo>
                    <a:pt x="145" y="9"/>
                    <a:pt x="145" y="9"/>
                    <a:pt x="145" y="9"/>
                  </a:cubicBezTo>
                  <a:cubicBezTo>
                    <a:pt x="152" y="8"/>
                    <a:pt x="152" y="8"/>
                    <a:pt x="152" y="8"/>
                  </a:cubicBezTo>
                  <a:cubicBezTo>
                    <a:pt x="159" y="10"/>
                    <a:pt x="159" y="10"/>
                    <a:pt x="159" y="10"/>
                  </a:cubicBezTo>
                  <a:cubicBezTo>
                    <a:pt x="166" y="7"/>
                    <a:pt x="166" y="7"/>
                    <a:pt x="166" y="7"/>
                  </a:cubicBezTo>
                  <a:cubicBezTo>
                    <a:pt x="167" y="7"/>
                    <a:pt x="167" y="7"/>
                    <a:pt x="167" y="7"/>
                  </a:cubicBezTo>
                  <a:cubicBezTo>
                    <a:pt x="170" y="4"/>
                    <a:pt x="170" y="4"/>
                    <a:pt x="170" y="4"/>
                  </a:cubicBezTo>
                  <a:cubicBezTo>
                    <a:pt x="171" y="4"/>
                    <a:pt x="171" y="4"/>
                    <a:pt x="171" y="4"/>
                  </a:cubicBezTo>
                  <a:cubicBezTo>
                    <a:pt x="175" y="2"/>
                    <a:pt x="175" y="2"/>
                    <a:pt x="175" y="2"/>
                  </a:cubicBezTo>
                  <a:cubicBezTo>
                    <a:pt x="176" y="2"/>
                    <a:pt x="176" y="2"/>
                    <a:pt x="176" y="2"/>
                  </a:cubicBezTo>
                  <a:cubicBezTo>
                    <a:pt x="179" y="0"/>
                    <a:pt x="179" y="0"/>
                    <a:pt x="179" y="0"/>
                  </a:cubicBezTo>
                  <a:cubicBezTo>
                    <a:pt x="184" y="1"/>
                    <a:pt x="184" y="1"/>
                    <a:pt x="184" y="1"/>
                  </a:cubicBezTo>
                  <a:cubicBezTo>
                    <a:pt x="185" y="0"/>
                    <a:pt x="185" y="0"/>
                    <a:pt x="185" y="0"/>
                  </a:cubicBezTo>
                  <a:cubicBezTo>
                    <a:pt x="189" y="2"/>
                    <a:pt x="189" y="2"/>
                    <a:pt x="189" y="2"/>
                  </a:cubicBezTo>
                  <a:cubicBezTo>
                    <a:pt x="197" y="0"/>
                    <a:pt x="197" y="0"/>
                    <a:pt x="197" y="0"/>
                  </a:cubicBezTo>
                  <a:cubicBezTo>
                    <a:pt x="201" y="2"/>
                    <a:pt x="201" y="2"/>
                    <a:pt x="201" y="2"/>
                  </a:cubicBezTo>
                  <a:cubicBezTo>
                    <a:pt x="205" y="1"/>
                    <a:pt x="205" y="1"/>
                    <a:pt x="205" y="1"/>
                  </a:cubicBezTo>
                  <a:cubicBezTo>
                    <a:pt x="206" y="2"/>
                    <a:pt x="206" y="2"/>
                    <a:pt x="206" y="2"/>
                  </a:cubicBezTo>
                  <a:cubicBezTo>
                    <a:pt x="206" y="9"/>
                    <a:pt x="206" y="9"/>
                    <a:pt x="206" y="9"/>
                  </a:cubicBezTo>
                  <a:cubicBezTo>
                    <a:pt x="206" y="10"/>
                    <a:pt x="206" y="10"/>
                    <a:pt x="206" y="10"/>
                  </a:cubicBezTo>
                  <a:cubicBezTo>
                    <a:pt x="210" y="7"/>
                    <a:pt x="210" y="7"/>
                    <a:pt x="210" y="7"/>
                  </a:cubicBezTo>
                  <a:cubicBezTo>
                    <a:pt x="212" y="7"/>
                    <a:pt x="212" y="7"/>
                    <a:pt x="212" y="7"/>
                  </a:cubicBezTo>
                  <a:cubicBezTo>
                    <a:pt x="218" y="11"/>
                    <a:pt x="218" y="11"/>
                    <a:pt x="218" y="11"/>
                  </a:cubicBezTo>
                  <a:cubicBezTo>
                    <a:pt x="222" y="14"/>
                    <a:pt x="222" y="14"/>
                    <a:pt x="222" y="14"/>
                  </a:cubicBezTo>
                  <a:cubicBezTo>
                    <a:pt x="227" y="18"/>
                    <a:pt x="227" y="18"/>
                    <a:pt x="227" y="18"/>
                  </a:cubicBezTo>
                  <a:cubicBezTo>
                    <a:pt x="230" y="22"/>
                    <a:pt x="230" y="22"/>
                    <a:pt x="230" y="22"/>
                  </a:cubicBezTo>
                  <a:cubicBezTo>
                    <a:pt x="234" y="25"/>
                    <a:pt x="234" y="25"/>
                    <a:pt x="234" y="25"/>
                  </a:cubicBezTo>
                  <a:cubicBezTo>
                    <a:pt x="238" y="27"/>
                    <a:pt x="238" y="27"/>
                    <a:pt x="238" y="27"/>
                  </a:cubicBezTo>
                  <a:cubicBezTo>
                    <a:pt x="242" y="28"/>
                    <a:pt x="242" y="28"/>
                    <a:pt x="242" y="28"/>
                  </a:cubicBezTo>
                  <a:cubicBezTo>
                    <a:pt x="244" y="30"/>
                    <a:pt x="244" y="30"/>
                    <a:pt x="244" y="30"/>
                  </a:cubicBezTo>
                  <a:cubicBezTo>
                    <a:pt x="245" y="33"/>
                    <a:pt x="245" y="33"/>
                    <a:pt x="245" y="33"/>
                  </a:cubicBezTo>
                  <a:cubicBezTo>
                    <a:pt x="244" y="35"/>
                    <a:pt x="244" y="35"/>
                    <a:pt x="244" y="35"/>
                  </a:cubicBezTo>
                  <a:cubicBezTo>
                    <a:pt x="245" y="38"/>
                    <a:pt x="245" y="38"/>
                    <a:pt x="245" y="38"/>
                  </a:cubicBezTo>
                  <a:cubicBezTo>
                    <a:pt x="248" y="40"/>
                    <a:pt x="248" y="40"/>
                    <a:pt x="248" y="40"/>
                  </a:cubicBezTo>
                  <a:cubicBezTo>
                    <a:pt x="250" y="41"/>
                    <a:pt x="250" y="41"/>
                    <a:pt x="250" y="41"/>
                  </a:cubicBezTo>
                  <a:cubicBezTo>
                    <a:pt x="253" y="43"/>
                    <a:pt x="253" y="43"/>
                    <a:pt x="253" y="43"/>
                  </a:cubicBezTo>
                  <a:cubicBezTo>
                    <a:pt x="255" y="43"/>
                    <a:pt x="255" y="43"/>
                    <a:pt x="255" y="43"/>
                  </a:cubicBezTo>
                  <a:cubicBezTo>
                    <a:pt x="259" y="43"/>
                    <a:pt x="259" y="43"/>
                    <a:pt x="259" y="43"/>
                  </a:cubicBezTo>
                  <a:cubicBezTo>
                    <a:pt x="262" y="45"/>
                    <a:pt x="262" y="45"/>
                    <a:pt x="262" y="45"/>
                  </a:cubicBezTo>
                  <a:cubicBezTo>
                    <a:pt x="264" y="47"/>
                    <a:pt x="264" y="47"/>
                    <a:pt x="264" y="47"/>
                  </a:cubicBezTo>
                  <a:cubicBezTo>
                    <a:pt x="264" y="47"/>
                    <a:pt x="264" y="49"/>
                    <a:pt x="264" y="49"/>
                  </a:cubicBezTo>
                  <a:cubicBezTo>
                    <a:pt x="264" y="49"/>
                    <a:pt x="262" y="49"/>
                    <a:pt x="262" y="49"/>
                  </a:cubicBezTo>
                  <a:cubicBezTo>
                    <a:pt x="261" y="50"/>
                    <a:pt x="261" y="50"/>
                    <a:pt x="261" y="50"/>
                  </a:cubicBezTo>
                  <a:cubicBezTo>
                    <a:pt x="262" y="52"/>
                    <a:pt x="262" y="52"/>
                    <a:pt x="262" y="52"/>
                  </a:cubicBezTo>
                  <a:cubicBezTo>
                    <a:pt x="265" y="52"/>
                    <a:pt x="265" y="52"/>
                    <a:pt x="265" y="52"/>
                  </a:cubicBezTo>
                  <a:cubicBezTo>
                    <a:pt x="270" y="53"/>
                    <a:pt x="270" y="53"/>
                    <a:pt x="270" y="53"/>
                  </a:cubicBezTo>
                  <a:cubicBezTo>
                    <a:pt x="274" y="52"/>
                    <a:pt x="274" y="52"/>
                    <a:pt x="274" y="52"/>
                  </a:cubicBezTo>
                  <a:cubicBezTo>
                    <a:pt x="276" y="53"/>
                    <a:pt x="276" y="53"/>
                    <a:pt x="276" y="53"/>
                  </a:cubicBezTo>
                  <a:cubicBezTo>
                    <a:pt x="277" y="51"/>
                    <a:pt x="277" y="51"/>
                    <a:pt x="277" y="51"/>
                  </a:cubicBezTo>
                  <a:cubicBezTo>
                    <a:pt x="278" y="49"/>
                    <a:pt x="278" y="49"/>
                    <a:pt x="278" y="49"/>
                  </a:cubicBezTo>
                  <a:cubicBezTo>
                    <a:pt x="281" y="48"/>
                    <a:pt x="281" y="48"/>
                    <a:pt x="281" y="48"/>
                  </a:cubicBezTo>
                  <a:cubicBezTo>
                    <a:pt x="284" y="48"/>
                    <a:pt x="284" y="48"/>
                    <a:pt x="284" y="48"/>
                  </a:cubicBezTo>
                  <a:cubicBezTo>
                    <a:pt x="285" y="46"/>
                    <a:pt x="285" y="46"/>
                    <a:pt x="285" y="46"/>
                  </a:cubicBezTo>
                  <a:cubicBezTo>
                    <a:pt x="287" y="42"/>
                    <a:pt x="287" y="42"/>
                    <a:pt x="287" y="42"/>
                  </a:cubicBezTo>
                  <a:cubicBezTo>
                    <a:pt x="292" y="43"/>
                    <a:pt x="292" y="43"/>
                    <a:pt x="292" y="43"/>
                  </a:cubicBezTo>
                  <a:cubicBezTo>
                    <a:pt x="291" y="41"/>
                    <a:pt x="291" y="41"/>
                    <a:pt x="291" y="41"/>
                  </a:cubicBezTo>
                  <a:cubicBezTo>
                    <a:pt x="294" y="41"/>
                    <a:pt x="294" y="41"/>
                    <a:pt x="294" y="41"/>
                  </a:cubicBezTo>
                  <a:cubicBezTo>
                    <a:pt x="295" y="40"/>
                    <a:pt x="295" y="40"/>
                    <a:pt x="295" y="40"/>
                  </a:cubicBezTo>
                  <a:cubicBezTo>
                    <a:pt x="299" y="39"/>
                    <a:pt x="299" y="39"/>
                    <a:pt x="299" y="39"/>
                  </a:cubicBezTo>
                  <a:cubicBezTo>
                    <a:pt x="301" y="39"/>
                    <a:pt x="301" y="39"/>
                    <a:pt x="301" y="39"/>
                  </a:cubicBezTo>
                  <a:cubicBezTo>
                    <a:pt x="302" y="37"/>
                    <a:pt x="302" y="37"/>
                    <a:pt x="302" y="37"/>
                  </a:cubicBezTo>
                  <a:cubicBezTo>
                    <a:pt x="304" y="34"/>
                    <a:pt x="304" y="34"/>
                    <a:pt x="304" y="34"/>
                  </a:cubicBezTo>
                  <a:cubicBezTo>
                    <a:pt x="306" y="36"/>
                    <a:pt x="306" y="36"/>
                    <a:pt x="306" y="36"/>
                  </a:cubicBezTo>
                  <a:cubicBezTo>
                    <a:pt x="309" y="37"/>
                    <a:pt x="309" y="37"/>
                    <a:pt x="309" y="37"/>
                  </a:cubicBezTo>
                  <a:cubicBezTo>
                    <a:pt x="310" y="36"/>
                    <a:pt x="310" y="36"/>
                    <a:pt x="310" y="36"/>
                  </a:cubicBezTo>
                  <a:cubicBezTo>
                    <a:pt x="313" y="37"/>
                    <a:pt x="313" y="37"/>
                    <a:pt x="313" y="37"/>
                  </a:cubicBezTo>
                  <a:cubicBezTo>
                    <a:pt x="315" y="36"/>
                    <a:pt x="315" y="36"/>
                    <a:pt x="315" y="36"/>
                  </a:cubicBezTo>
                  <a:cubicBezTo>
                    <a:pt x="317" y="34"/>
                    <a:pt x="317" y="34"/>
                    <a:pt x="317" y="34"/>
                  </a:cubicBezTo>
                  <a:cubicBezTo>
                    <a:pt x="320" y="36"/>
                    <a:pt x="320" y="36"/>
                    <a:pt x="320" y="36"/>
                  </a:cubicBezTo>
                  <a:cubicBezTo>
                    <a:pt x="320" y="38"/>
                    <a:pt x="320" y="38"/>
                    <a:pt x="320" y="38"/>
                  </a:cubicBezTo>
                  <a:cubicBezTo>
                    <a:pt x="321" y="38"/>
                    <a:pt x="321" y="38"/>
                    <a:pt x="321" y="38"/>
                  </a:cubicBezTo>
                  <a:cubicBezTo>
                    <a:pt x="322" y="38"/>
                    <a:pt x="322" y="38"/>
                    <a:pt x="322" y="38"/>
                  </a:cubicBezTo>
                  <a:cubicBezTo>
                    <a:pt x="323" y="38"/>
                    <a:pt x="323" y="38"/>
                    <a:pt x="323" y="38"/>
                  </a:cubicBezTo>
                  <a:cubicBezTo>
                    <a:pt x="323" y="40"/>
                    <a:pt x="323" y="40"/>
                    <a:pt x="323" y="40"/>
                  </a:cubicBezTo>
                  <a:cubicBezTo>
                    <a:pt x="324" y="41"/>
                    <a:pt x="324" y="41"/>
                    <a:pt x="324" y="41"/>
                  </a:cubicBezTo>
                  <a:cubicBezTo>
                    <a:pt x="326" y="43"/>
                    <a:pt x="326" y="43"/>
                    <a:pt x="326" y="43"/>
                  </a:cubicBezTo>
                  <a:cubicBezTo>
                    <a:pt x="326" y="44"/>
                    <a:pt x="326" y="44"/>
                    <a:pt x="326" y="44"/>
                  </a:cubicBezTo>
                  <a:cubicBezTo>
                    <a:pt x="327" y="46"/>
                    <a:pt x="327" y="46"/>
                    <a:pt x="327" y="46"/>
                  </a:cubicBezTo>
                  <a:cubicBezTo>
                    <a:pt x="329" y="47"/>
                    <a:pt x="329" y="47"/>
                    <a:pt x="329" y="47"/>
                  </a:cubicBezTo>
                  <a:cubicBezTo>
                    <a:pt x="329" y="48"/>
                    <a:pt x="329" y="48"/>
                    <a:pt x="329" y="48"/>
                  </a:cubicBezTo>
                  <a:cubicBezTo>
                    <a:pt x="332" y="47"/>
                    <a:pt x="332" y="47"/>
                    <a:pt x="332" y="47"/>
                  </a:cubicBezTo>
                  <a:cubicBezTo>
                    <a:pt x="334" y="47"/>
                    <a:pt x="334" y="47"/>
                    <a:pt x="334" y="47"/>
                  </a:cubicBezTo>
                  <a:cubicBezTo>
                    <a:pt x="334" y="49"/>
                    <a:pt x="334" y="49"/>
                    <a:pt x="334" y="49"/>
                  </a:cubicBezTo>
                  <a:cubicBezTo>
                    <a:pt x="335" y="51"/>
                    <a:pt x="335" y="51"/>
                    <a:pt x="335" y="51"/>
                  </a:cubicBezTo>
                  <a:cubicBezTo>
                    <a:pt x="336" y="53"/>
                    <a:pt x="336" y="53"/>
                    <a:pt x="336" y="53"/>
                  </a:cubicBezTo>
                  <a:cubicBezTo>
                    <a:pt x="337" y="52"/>
                    <a:pt x="337" y="52"/>
                    <a:pt x="337" y="52"/>
                  </a:cubicBezTo>
                  <a:cubicBezTo>
                    <a:pt x="339" y="50"/>
                    <a:pt x="339" y="50"/>
                    <a:pt x="339" y="50"/>
                  </a:cubicBezTo>
                  <a:cubicBezTo>
                    <a:pt x="340" y="48"/>
                    <a:pt x="340" y="48"/>
                    <a:pt x="340" y="48"/>
                  </a:cubicBezTo>
                  <a:cubicBezTo>
                    <a:pt x="343" y="50"/>
                    <a:pt x="343" y="50"/>
                    <a:pt x="343" y="50"/>
                  </a:cubicBezTo>
                  <a:cubicBezTo>
                    <a:pt x="345" y="51"/>
                    <a:pt x="345" y="51"/>
                    <a:pt x="345" y="51"/>
                  </a:cubicBezTo>
                  <a:cubicBezTo>
                    <a:pt x="346" y="52"/>
                    <a:pt x="346" y="52"/>
                    <a:pt x="346" y="52"/>
                  </a:cubicBezTo>
                  <a:cubicBezTo>
                    <a:pt x="344" y="54"/>
                    <a:pt x="344" y="54"/>
                    <a:pt x="344" y="54"/>
                  </a:cubicBezTo>
                  <a:cubicBezTo>
                    <a:pt x="342" y="56"/>
                    <a:pt x="342" y="56"/>
                    <a:pt x="342" y="56"/>
                  </a:cubicBezTo>
                  <a:cubicBezTo>
                    <a:pt x="342" y="59"/>
                    <a:pt x="342" y="59"/>
                    <a:pt x="342" y="59"/>
                  </a:cubicBezTo>
                  <a:cubicBezTo>
                    <a:pt x="344" y="61"/>
                    <a:pt x="344" y="61"/>
                    <a:pt x="344" y="61"/>
                  </a:cubicBezTo>
                  <a:cubicBezTo>
                    <a:pt x="341" y="62"/>
                    <a:pt x="341" y="62"/>
                    <a:pt x="341" y="62"/>
                  </a:cubicBezTo>
                  <a:cubicBezTo>
                    <a:pt x="341" y="65"/>
                    <a:pt x="341" y="65"/>
                    <a:pt x="341" y="65"/>
                  </a:cubicBezTo>
                  <a:cubicBezTo>
                    <a:pt x="341" y="68"/>
                    <a:pt x="341" y="68"/>
                    <a:pt x="341" y="68"/>
                  </a:cubicBezTo>
                  <a:cubicBezTo>
                    <a:pt x="340" y="70"/>
                    <a:pt x="340" y="70"/>
                    <a:pt x="340" y="70"/>
                  </a:cubicBezTo>
                  <a:cubicBezTo>
                    <a:pt x="341" y="71"/>
                    <a:pt x="341" y="71"/>
                    <a:pt x="341" y="71"/>
                  </a:cubicBezTo>
                  <a:cubicBezTo>
                    <a:pt x="339" y="72"/>
                    <a:pt x="339" y="72"/>
                    <a:pt x="339" y="72"/>
                  </a:cubicBezTo>
                  <a:cubicBezTo>
                    <a:pt x="339" y="74"/>
                    <a:pt x="339" y="74"/>
                    <a:pt x="339" y="74"/>
                  </a:cubicBezTo>
                  <a:cubicBezTo>
                    <a:pt x="337" y="77"/>
                    <a:pt x="337" y="77"/>
                    <a:pt x="337" y="77"/>
                  </a:cubicBezTo>
                  <a:cubicBezTo>
                    <a:pt x="337" y="78"/>
                    <a:pt x="337" y="78"/>
                    <a:pt x="337" y="78"/>
                  </a:cubicBezTo>
                  <a:cubicBezTo>
                    <a:pt x="335" y="79"/>
                    <a:pt x="335" y="79"/>
                    <a:pt x="335" y="79"/>
                  </a:cubicBezTo>
                  <a:cubicBezTo>
                    <a:pt x="333" y="79"/>
                    <a:pt x="333" y="79"/>
                    <a:pt x="333" y="79"/>
                  </a:cubicBezTo>
                  <a:cubicBezTo>
                    <a:pt x="332" y="79"/>
                    <a:pt x="332" y="79"/>
                    <a:pt x="332" y="79"/>
                  </a:cubicBezTo>
                  <a:cubicBezTo>
                    <a:pt x="330" y="81"/>
                    <a:pt x="330" y="81"/>
                    <a:pt x="330" y="81"/>
                  </a:cubicBezTo>
                  <a:cubicBezTo>
                    <a:pt x="330" y="84"/>
                    <a:pt x="330" y="84"/>
                    <a:pt x="330" y="84"/>
                  </a:cubicBezTo>
                  <a:cubicBezTo>
                    <a:pt x="330" y="85"/>
                    <a:pt x="330" y="85"/>
                    <a:pt x="330" y="85"/>
                  </a:cubicBezTo>
                  <a:cubicBezTo>
                    <a:pt x="329" y="87"/>
                    <a:pt x="329" y="87"/>
                    <a:pt x="329" y="87"/>
                  </a:cubicBezTo>
                  <a:cubicBezTo>
                    <a:pt x="327" y="86"/>
                    <a:pt x="327" y="86"/>
                    <a:pt x="327" y="86"/>
                  </a:cubicBezTo>
                  <a:cubicBezTo>
                    <a:pt x="326" y="87"/>
                    <a:pt x="326" y="87"/>
                    <a:pt x="326" y="87"/>
                  </a:cubicBezTo>
                  <a:cubicBezTo>
                    <a:pt x="325" y="87"/>
                    <a:pt x="325" y="87"/>
                    <a:pt x="325" y="87"/>
                  </a:cubicBezTo>
                  <a:cubicBezTo>
                    <a:pt x="322" y="87"/>
                    <a:pt x="322" y="87"/>
                    <a:pt x="322" y="87"/>
                  </a:cubicBezTo>
                  <a:cubicBezTo>
                    <a:pt x="321" y="87"/>
                    <a:pt x="321" y="87"/>
                    <a:pt x="321" y="87"/>
                  </a:cubicBezTo>
                  <a:cubicBezTo>
                    <a:pt x="323" y="89"/>
                    <a:pt x="323" y="89"/>
                    <a:pt x="323" y="89"/>
                  </a:cubicBezTo>
                  <a:cubicBezTo>
                    <a:pt x="324" y="92"/>
                    <a:pt x="324" y="92"/>
                    <a:pt x="324" y="92"/>
                  </a:cubicBezTo>
                  <a:cubicBezTo>
                    <a:pt x="323" y="95"/>
                    <a:pt x="323" y="95"/>
                    <a:pt x="323" y="95"/>
                  </a:cubicBezTo>
                  <a:cubicBezTo>
                    <a:pt x="321" y="96"/>
                    <a:pt x="321" y="96"/>
                    <a:pt x="321" y="96"/>
                  </a:cubicBezTo>
                  <a:cubicBezTo>
                    <a:pt x="321" y="97"/>
                    <a:pt x="321" y="97"/>
                    <a:pt x="321" y="97"/>
                  </a:cubicBezTo>
                  <a:cubicBezTo>
                    <a:pt x="319" y="99"/>
                    <a:pt x="319" y="99"/>
                    <a:pt x="319" y="99"/>
                  </a:cubicBezTo>
                  <a:cubicBezTo>
                    <a:pt x="318" y="102"/>
                    <a:pt x="318" y="102"/>
                    <a:pt x="318" y="102"/>
                  </a:cubicBezTo>
                  <a:cubicBezTo>
                    <a:pt x="316" y="102"/>
                    <a:pt x="316" y="102"/>
                    <a:pt x="316" y="102"/>
                  </a:cubicBezTo>
                  <a:cubicBezTo>
                    <a:pt x="313" y="102"/>
                    <a:pt x="313" y="102"/>
                    <a:pt x="313" y="102"/>
                  </a:cubicBezTo>
                  <a:cubicBezTo>
                    <a:pt x="312" y="102"/>
                    <a:pt x="312" y="102"/>
                    <a:pt x="312" y="102"/>
                  </a:cubicBezTo>
                  <a:cubicBezTo>
                    <a:pt x="311" y="103"/>
                    <a:pt x="311" y="103"/>
                    <a:pt x="311" y="103"/>
                  </a:cubicBezTo>
                  <a:cubicBezTo>
                    <a:pt x="307" y="101"/>
                    <a:pt x="307" y="101"/>
                    <a:pt x="307" y="101"/>
                  </a:cubicBezTo>
                  <a:cubicBezTo>
                    <a:pt x="304" y="102"/>
                    <a:pt x="304" y="102"/>
                    <a:pt x="304" y="102"/>
                  </a:cubicBezTo>
                  <a:cubicBezTo>
                    <a:pt x="304" y="104"/>
                    <a:pt x="304" y="104"/>
                    <a:pt x="304" y="104"/>
                  </a:cubicBezTo>
                  <a:cubicBezTo>
                    <a:pt x="306" y="107"/>
                    <a:pt x="306" y="107"/>
                    <a:pt x="306" y="107"/>
                  </a:cubicBezTo>
                  <a:cubicBezTo>
                    <a:pt x="306" y="109"/>
                    <a:pt x="306" y="109"/>
                    <a:pt x="306" y="109"/>
                  </a:cubicBezTo>
                  <a:cubicBezTo>
                    <a:pt x="307" y="111"/>
                    <a:pt x="307" y="111"/>
                    <a:pt x="307" y="111"/>
                  </a:cubicBezTo>
                  <a:cubicBezTo>
                    <a:pt x="308" y="112"/>
                    <a:pt x="308" y="112"/>
                    <a:pt x="308" y="112"/>
                  </a:cubicBezTo>
                  <a:cubicBezTo>
                    <a:pt x="309" y="114"/>
                    <a:pt x="309" y="114"/>
                    <a:pt x="309" y="114"/>
                  </a:cubicBezTo>
                  <a:cubicBezTo>
                    <a:pt x="309" y="115"/>
                    <a:pt x="309" y="115"/>
                    <a:pt x="309" y="115"/>
                  </a:cubicBezTo>
                  <a:cubicBezTo>
                    <a:pt x="307" y="115"/>
                    <a:pt x="307" y="115"/>
                    <a:pt x="307" y="115"/>
                  </a:cubicBezTo>
                  <a:cubicBezTo>
                    <a:pt x="304" y="115"/>
                    <a:pt x="304" y="115"/>
                    <a:pt x="304" y="115"/>
                  </a:cubicBezTo>
                  <a:cubicBezTo>
                    <a:pt x="305" y="116"/>
                    <a:pt x="305" y="116"/>
                    <a:pt x="305" y="116"/>
                  </a:cubicBezTo>
                  <a:cubicBezTo>
                    <a:pt x="305" y="119"/>
                    <a:pt x="305" y="119"/>
                    <a:pt x="305" y="119"/>
                  </a:cubicBezTo>
                  <a:cubicBezTo>
                    <a:pt x="305" y="120"/>
                    <a:pt x="305" y="120"/>
                    <a:pt x="305" y="120"/>
                  </a:cubicBezTo>
                  <a:cubicBezTo>
                    <a:pt x="304" y="122"/>
                    <a:pt x="304" y="122"/>
                    <a:pt x="304" y="122"/>
                  </a:cubicBezTo>
                  <a:lnTo>
                    <a:pt x="305" y="123"/>
                  </a:lnTo>
                  <a:close/>
                </a:path>
              </a:pathLst>
            </a:custGeom>
            <a:grpFill/>
            <a:ln w="6350" cap="flat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 Light" panose="020F0302020204030204" pitchFamily="34" charset="0"/>
                <a:sym typeface="Calibri Light" panose="020F0302020204030204" pitchFamily="34" charset="0"/>
              </a:endParaRPr>
            </a:p>
          </p:txBody>
        </p:sp>
        <p:sp>
          <p:nvSpPr>
            <p:cNvPr id="179" name="Freeform 220">
              <a:extLst>
                <a:ext uri="{FF2B5EF4-FFF2-40B4-BE49-F238E27FC236}">
                  <a16:creationId xmlns:a16="http://schemas.microsoft.com/office/drawing/2014/main" id="{6EEC17E1-B3C2-DB4F-9968-5F647EB18BF1}"/>
                </a:ext>
              </a:extLst>
            </p:cNvPr>
            <p:cNvSpPr>
              <a:spLocks/>
            </p:cNvSpPr>
            <p:nvPr/>
          </p:nvSpPr>
          <p:spPr bwMode="gray">
            <a:xfrm>
              <a:off x="4451474" y="2790756"/>
              <a:ext cx="79355" cy="161885"/>
            </a:xfrm>
            <a:custGeom>
              <a:avLst/>
              <a:gdLst>
                <a:gd name="T0" fmla="*/ 78 w 100"/>
                <a:gd name="T1" fmla="*/ 0 h 204"/>
                <a:gd name="T2" fmla="*/ 84 w 100"/>
                <a:gd name="T3" fmla="*/ 4 h 204"/>
                <a:gd name="T4" fmla="*/ 90 w 100"/>
                <a:gd name="T5" fmla="*/ 8 h 204"/>
                <a:gd name="T6" fmla="*/ 94 w 100"/>
                <a:gd name="T7" fmla="*/ 8 h 204"/>
                <a:gd name="T8" fmla="*/ 98 w 100"/>
                <a:gd name="T9" fmla="*/ 10 h 204"/>
                <a:gd name="T10" fmla="*/ 100 w 100"/>
                <a:gd name="T11" fmla="*/ 16 h 204"/>
                <a:gd name="T12" fmla="*/ 100 w 100"/>
                <a:gd name="T13" fmla="*/ 20 h 204"/>
                <a:gd name="T14" fmla="*/ 96 w 100"/>
                <a:gd name="T15" fmla="*/ 28 h 204"/>
                <a:gd name="T16" fmla="*/ 96 w 100"/>
                <a:gd name="T17" fmla="*/ 34 h 204"/>
                <a:gd name="T18" fmla="*/ 98 w 100"/>
                <a:gd name="T19" fmla="*/ 42 h 204"/>
                <a:gd name="T20" fmla="*/ 94 w 100"/>
                <a:gd name="T21" fmla="*/ 52 h 204"/>
                <a:gd name="T22" fmla="*/ 86 w 100"/>
                <a:gd name="T23" fmla="*/ 70 h 204"/>
                <a:gd name="T24" fmla="*/ 82 w 100"/>
                <a:gd name="T25" fmla="*/ 96 h 204"/>
                <a:gd name="T26" fmla="*/ 78 w 100"/>
                <a:gd name="T27" fmla="*/ 116 h 204"/>
                <a:gd name="T28" fmla="*/ 70 w 100"/>
                <a:gd name="T29" fmla="*/ 136 h 204"/>
                <a:gd name="T30" fmla="*/ 60 w 100"/>
                <a:gd name="T31" fmla="*/ 154 h 204"/>
                <a:gd name="T32" fmla="*/ 54 w 100"/>
                <a:gd name="T33" fmla="*/ 162 h 204"/>
                <a:gd name="T34" fmla="*/ 50 w 100"/>
                <a:gd name="T35" fmla="*/ 172 h 204"/>
                <a:gd name="T36" fmla="*/ 42 w 100"/>
                <a:gd name="T37" fmla="*/ 204 h 204"/>
                <a:gd name="T38" fmla="*/ 38 w 100"/>
                <a:gd name="T39" fmla="*/ 200 h 204"/>
                <a:gd name="T40" fmla="*/ 34 w 100"/>
                <a:gd name="T41" fmla="*/ 186 h 204"/>
                <a:gd name="T42" fmla="*/ 28 w 100"/>
                <a:gd name="T43" fmla="*/ 174 h 204"/>
                <a:gd name="T44" fmla="*/ 18 w 100"/>
                <a:gd name="T45" fmla="*/ 168 h 204"/>
                <a:gd name="T46" fmla="*/ 8 w 100"/>
                <a:gd name="T47" fmla="*/ 152 h 204"/>
                <a:gd name="T48" fmla="*/ 2 w 100"/>
                <a:gd name="T49" fmla="*/ 124 h 204"/>
                <a:gd name="T50" fmla="*/ 0 w 100"/>
                <a:gd name="T51" fmla="*/ 104 h 204"/>
                <a:gd name="T52" fmla="*/ 2 w 100"/>
                <a:gd name="T53" fmla="*/ 94 h 204"/>
                <a:gd name="T54" fmla="*/ 10 w 100"/>
                <a:gd name="T55" fmla="*/ 78 h 204"/>
                <a:gd name="T56" fmla="*/ 50 w 100"/>
                <a:gd name="T57" fmla="*/ 18 h 204"/>
                <a:gd name="T58" fmla="*/ 68 w 100"/>
                <a:gd name="T59" fmla="*/ 8 h 204"/>
                <a:gd name="T60" fmla="*/ 72 w 100"/>
                <a:gd name="T61" fmla="*/ 2 h 204"/>
                <a:gd name="T62" fmla="*/ 78 w 100"/>
                <a:gd name="T63" fmla="*/ 0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0" h="204">
                  <a:moveTo>
                    <a:pt x="78" y="0"/>
                  </a:moveTo>
                  <a:lnTo>
                    <a:pt x="84" y="4"/>
                  </a:lnTo>
                  <a:lnTo>
                    <a:pt x="90" y="8"/>
                  </a:lnTo>
                  <a:lnTo>
                    <a:pt x="94" y="8"/>
                  </a:lnTo>
                  <a:lnTo>
                    <a:pt x="98" y="10"/>
                  </a:lnTo>
                  <a:lnTo>
                    <a:pt x="100" y="16"/>
                  </a:lnTo>
                  <a:lnTo>
                    <a:pt x="100" y="20"/>
                  </a:lnTo>
                  <a:lnTo>
                    <a:pt x="96" y="28"/>
                  </a:lnTo>
                  <a:lnTo>
                    <a:pt x="96" y="34"/>
                  </a:lnTo>
                  <a:lnTo>
                    <a:pt x="98" y="42"/>
                  </a:lnTo>
                  <a:lnTo>
                    <a:pt x="94" y="52"/>
                  </a:lnTo>
                  <a:lnTo>
                    <a:pt x="86" y="70"/>
                  </a:lnTo>
                  <a:lnTo>
                    <a:pt x="82" y="96"/>
                  </a:lnTo>
                  <a:lnTo>
                    <a:pt x="78" y="116"/>
                  </a:lnTo>
                  <a:lnTo>
                    <a:pt x="70" y="136"/>
                  </a:lnTo>
                  <a:lnTo>
                    <a:pt x="60" y="154"/>
                  </a:lnTo>
                  <a:lnTo>
                    <a:pt x="54" y="162"/>
                  </a:lnTo>
                  <a:lnTo>
                    <a:pt x="50" y="172"/>
                  </a:lnTo>
                  <a:lnTo>
                    <a:pt x="42" y="204"/>
                  </a:lnTo>
                  <a:lnTo>
                    <a:pt x="38" y="200"/>
                  </a:lnTo>
                  <a:lnTo>
                    <a:pt x="34" y="186"/>
                  </a:lnTo>
                  <a:lnTo>
                    <a:pt x="28" y="174"/>
                  </a:lnTo>
                  <a:lnTo>
                    <a:pt x="18" y="168"/>
                  </a:lnTo>
                  <a:lnTo>
                    <a:pt x="8" y="152"/>
                  </a:lnTo>
                  <a:lnTo>
                    <a:pt x="2" y="124"/>
                  </a:lnTo>
                  <a:lnTo>
                    <a:pt x="0" y="104"/>
                  </a:lnTo>
                  <a:lnTo>
                    <a:pt x="2" y="94"/>
                  </a:lnTo>
                  <a:lnTo>
                    <a:pt x="10" y="78"/>
                  </a:lnTo>
                  <a:lnTo>
                    <a:pt x="50" y="18"/>
                  </a:lnTo>
                  <a:lnTo>
                    <a:pt x="68" y="8"/>
                  </a:lnTo>
                  <a:lnTo>
                    <a:pt x="72" y="2"/>
                  </a:lnTo>
                  <a:lnTo>
                    <a:pt x="78" y="0"/>
                  </a:lnTo>
                </a:path>
              </a:pathLst>
            </a:custGeom>
            <a:grpFill/>
            <a:ln w="6350" cap="flat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 Light" panose="020F0302020204030204" pitchFamily="34" charset="0"/>
                <a:sym typeface="Calibri Light" panose="020F0302020204030204" pitchFamily="34" charset="0"/>
              </a:endParaRPr>
            </a:p>
          </p:txBody>
        </p:sp>
        <p:grpSp>
          <p:nvGrpSpPr>
            <p:cNvPr id="180" name="Group 42">
              <a:extLst>
                <a:ext uri="{FF2B5EF4-FFF2-40B4-BE49-F238E27FC236}">
                  <a16:creationId xmlns:a16="http://schemas.microsoft.com/office/drawing/2014/main" id="{80B71A4A-31A5-5345-9019-7BCCCE31942A}"/>
                </a:ext>
              </a:extLst>
            </p:cNvPr>
            <p:cNvGrpSpPr/>
            <p:nvPr/>
          </p:nvGrpSpPr>
          <p:grpSpPr bwMode="gray">
            <a:xfrm>
              <a:off x="2382679" y="1514721"/>
              <a:ext cx="2724271" cy="1614089"/>
              <a:chOff x="2382679" y="1514721"/>
              <a:chExt cx="2724271" cy="1614089"/>
            </a:xfrm>
            <a:grpFill/>
          </p:grpSpPr>
          <p:sp>
            <p:nvSpPr>
              <p:cNvPr id="429" name="Freeform 236">
                <a:extLst>
                  <a:ext uri="{FF2B5EF4-FFF2-40B4-BE49-F238E27FC236}">
                    <a16:creationId xmlns:a16="http://schemas.microsoft.com/office/drawing/2014/main" id="{BFBB2237-7D05-BE4E-9E27-D526EE4AF615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3942806" y="3036758"/>
                <a:ext cx="103162" cy="92052"/>
              </a:xfrm>
              <a:custGeom>
                <a:avLst/>
                <a:gdLst>
                  <a:gd name="T0" fmla="*/ 104 w 130"/>
                  <a:gd name="T1" fmla="*/ 6 h 116"/>
                  <a:gd name="T2" fmla="*/ 102 w 130"/>
                  <a:gd name="T3" fmla="*/ 4 h 116"/>
                  <a:gd name="T4" fmla="*/ 106 w 130"/>
                  <a:gd name="T5" fmla="*/ 0 h 116"/>
                  <a:gd name="T6" fmla="*/ 114 w 130"/>
                  <a:gd name="T7" fmla="*/ 6 h 116"/>
                  <a:gd name="T8" fmla="*/ 126 w 130"/>
                  <a:gd name="T9" fmla="*/ 8 h 116"/>
                  <a:gd name="T10" fmla="*/ 128 w 130"/>
                  <a:gd name="T11" fmla="*/ 20 h 116"/>
                  <a:gd name="T12" fmla="*/ 130 w 130"/>
                  <a:gd name="T13" fmla="*/ 28 h 116"/>
                  <a:gd name="T14" fmla="*/ 120 w 130"/>
                  <a:gd name="T15" fmla="*/ 38 h 116"/>
                  <a:gd name="T16" fmla="*/ 106 w 130"/>
                  <a:gd name="T17" fmla="*/ 62 h 116"/>
                  <a:gd name="T18" fmla="*/ 100 w 130"/>
                  <a:gd name="T19" fmla="*/ 80 h 116"/>
                  <a:gd name="T20" fmla="*/ 92 w 130"/>
                  <a:gd name="T21" fmla="*/ 86 h 116"/>
                  <a:gd name="T22" fmla="*/ 80 w 130"/>
                  <a:gd name="T23" fmla="*/ 100 h 116"/>
                  <a:gd name="T24" fmla="*/ 68 w 130"/>
                  <a:gd name="T25" fmla="*/ 104 h 116"/>
                  <a:gd name="T26" fmla="*/ 60 w 130"/>
                  <a:gd name="T27" fmla="*/ 116 h 116"/>
                  <a:gd name="T28" fmla="*/ 54 w 130"/>
                  <a:gd name="T29" fmla="*/ 114 h 116"/>
                  <a:gd name="T30" fmla="*/ 48 w 130"/>
                  <a:gd name="T31" fmla="*/ 112 h 116"/>
                  <a:gd name="T32" fmla="*/ 10 w 130"/>
                  <a:gd name="T33" fmla="*/ 100 h 116"/>
                  <a:gd name="T34" fmla="*/ 2 w 130"/>
                  <a:gd name="T35" fmla="*/ 88 h 116"/>
                  <a:gd name="T36" fmla="*/ 0 w 130"/>
                  <a:gd name="T37" fmla="*/ 50 h 116"/>
                  <a:gd name="T38" fmla="*/ 6 w 130"/>
                  <a:gd name="T39" fmla="*/ 46 h 116"/>
                  <a:gd name="T40" fmla="*/ 20 w 130"/>
                  <a:gd name="T41" fmla="*/ 32 h 116"/>
                  <a:gd name="T42" fmla="*/ 30 w 130"/>
                  <a:gd name="T43" fmla="*/ 24 h 116"/>
                  <a:gd name="T44" fmla="*/ 30 w 130"/>
                  <a:gd name="T45" fmla="*/ 20 h 116"/>
                  <a:gd name="T46" fmla="*/ 38 w 130"/>
                  <a:gd name="T47" fmla="*/ 16 h 116"/>
                  <a:gd name="T48" fmla="*/ 50 w 130"/>
                  <a:gd name="T49" fmla="*/ 10 h 116"/>
                  <a:gd name="T50" fmla="*/ 78 w 130"/>
                  <a:gd name="T51" fmla="*/ 10 h 116"/>
                  <a:gd name="T52" fmla="*/ 86 w 130"/>
                  <a:gd name="T53" fmla="*/ 4 h 116"/>
                  <a:gd name="T54" fmla="*/ 94 w 130"/>
                  <a:gd name="T55" fmla="*/ 4 h 116"/>
                  <a:gd name="T56" fmla="*/ 100 w 130"/>
                  <a:gd name="T57" fmla="*/ 4 h 116"/>
                  <a:gd name="T58" fmla="*/ 104 w 130"/>
                  <a:gd name="T59" fmla="*/ 6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30" h="116">
                    <a:moveTo>
                      <a:pt x="104" y="6"/>
                    </a:moveTo>
                    <a:lnTo>
                      <a:pt x="102" y="4"/>
                    </a:lnTo>
                    <a:lnTo>
                      <a:pt x="106" y="0"/>
                    </a:lnTo>
                    <a:lnTo>
                      <a:pt x="114" y="6"/>
                    </a:lnTo>
                    <a:lnTo>
                      <a:pt x="126" y="8"/>
                    </a:lnTo>
                    <a:lnTo>
                      <a:pt x="128" y="20"/>
                    </a:lnTo>
                    <a:lnTo>
                      <a:pt x="130" y="28"/>
                    </a:lnTo>
                    <a:lnTo>
                      <a:pt x="120" y="38"/>
                    </a:lnTo>
                    <a:lnTo>
                      <a:pt x="106" y="62"/>
                    </a:lnTo>
                    <a:lnTo>
                      <a:pt x="100" y="80"/>
                    </a:lnTo>
                    <a:lnTo>
                      <a:pt x="92" y="86"/>
                    </a:lnTo>
                    <a:lnTo>
                      <a:pt x="80" y="100"/>
                    </a:lnTo>
                    <a:lnTo>
                      <a:pt x="68" y="104"/>
                    </a:lnTo>
                    <a:lnTo>
                      <a:pt x="60" y="116"/>
                    </a:lnTo>
                    <a:lnTo>
                      <a:pt x="54" y="114"/>
                    </a:lnTo>
                    <a:lnTo>
                      <a:pt x="48" y="112"/>
                    </a:lnTo>
                    <a:lnTo>
                      <a:pt x="10" y="100"/>
                    </a:lnTo>
                    <a:lnTo>
                      <a:pt x="2" y="88"/>
                    </a:lnTo>
                    <a:lnTo>
                      <a:pt x="0" y="50"/>
                    </a:lnTo>
                    <a:lnTo>
                      <a:pt x="6" y="46"/>
                    </a:lnTo>
                    <a:lnTo>
                      <a:pt x="20" y="32"/>
                    </a:lnTo>
                    <a:lnTo>
                      <a:pt x="30" y="24"/>
                    </a:lnTo>
                    <a:lnTo>
                      <a:pt x="30" y="20"/>
                    </a:lnTo>
                    <a:lnTo>
                      <a:pt x="38" y="16"/>
                    </a:lnTo>
                    <a:lnTo>
                      <a:pt x="50" y="10"/>
                    </a:lnTo>
                    <a:lnTo>
                      <a:pt x="78" y="10"/>
                    </a:lnTo>
                    <a:lnTo>
                      <a:pt x="86" y="4"/>
                    </a:lnTo>
                    <a:lnTo>
                      <a:pt x="94" y="4"/>
                    </a:lnTo>
                    <a:lnTo>
                      <a:pt x="100" y="4"/>
                    </a:lnTo>
                    <a:lnTo>
                      <a:pt x="104" y="6"/>
                    </a:lnTo>
                  </a:path>
                </a:pathLst>
              </a:custGeom>
              <a:grpFill/>
              <a:ln w="6350" cap="flat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430" name="Freeform 313">
                <a:extLst>
                  <a:ext uri="{FF2B5EF4-FFF2-40B4-BE49-F238E27FC236}">
                    <a16:creationId xmlns:a16="http://schemas.microsoft.com/office/drawing/2014/main" id="{492D4EA9-47C0-5641-B31A-3C6A1D0D9F88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2382679" y="1514721"/>
                <a:ext cx="2724271" cy="1517276"/>
              </a:xfrm>
              <a:custGeom>
                <a:avLst/>
                <a:gdLst>
                  <a:gd name="T0" fmla="*/ 1598 w 1715"/>
                  <a:gd name="T1" fmla="*/ 210 h 956"/>
                  <a:gd name="T2" fmla="*/ 1438 w 1715"/>
                  <a:gd name="T3" fmla="*/ 300 h 956"/>
                  <a:gd name="T4" fmla="*/ 1348 w 1715"/>
                  <a:gd name="T5" fmla="*/ 345 h 956"/>
                  <a:gd name="T6" fmla="*/ 1313 w 1715"/>
                  <a:gd name="T7" fmla="*/ 309 h 956"/>
                  <a:gd name="T8" fmla="*/ 1257 w 1715"/>
                  <a:gd name="T9" fmla="*/ 390 h 956"/>
                  <a:gd name="T10" fmla="*/ 1360 w 1715"/>
                  <a:gd name="T11" fmla="*/ 405 h 956"/>
                  <a:gd name="T12" fmla="*/ 1319 w 1715"/>
                  <a:gd name="T13" fmla="*/ 455 h 956"/>
                  <a:gd name="T14" fmla="*/ 1325 w 1715"/>
                  <a:gd name="T15" fmla="*/ 560 h 956"/>
                  <a:gd name="T16" fmla="*/ 1354 w 1715"/>
                  <a:gd name="T17" fmla="*/ 626 h 956"/>
                  <a:gd name="T18" fmla="*/ 1355 w 1715"/>
                  <a:gd name="T19" fmla="*/ 659 h 956"/>
                  <a:gd name="T20" fmla="*/ 1331 w 1715"/>
                  <a:gd name="T21" fmla="*/ 713 h 956"/>
                  <a:gd name="T22" fmla="*/ 1289 w 1715"/>
                  <a:gd name="T23" fmla="*/ 780 h 956"/>
                  <a:gd name="T24" fmla="*/ 1252 w 1715"/>
                  <a:gd name="T25" fmla="*/ 827 h 956"/>
                  <a:gd name="T26" fmla="*/ 1204 w 1715"/>
                  <a:gd name="T27" fmla="*/ 871 h 956"/>
                  <a:gd name="T28" fmla="*/ 1146 w 1715"/>
                  <a:gd name="T29" fmla="*/ 891 h 956"/>
                  <a:gd name="T30" fmla="*/ 1119 w 1715"/>
                  <a:gd name="T31" fmla="*/ 896 h 956"/>
                  <a:gd name="T32" fmla="*/ 1053 w 1715"/>
                  <a:gd name="T33" fmla="*/ 919 h 956"/>
                  <a:gd name="T34" fmla="*/ 994 w 1715"/>
                  <a:gd name="T35" fmla="*/ 919 h 956"/>
                  <a:gd name="T36" fmla="*/ 914 w 1715"/>
                  <a:gd name="T37" fmla="*/ 880 h 956"/>
                  <a:gd name="T38" fmla="*/ 811 w 1715"/>
                  <a:gd name="T39" fmla="*/ 883 h 956"/>
                  <a:gd name="T40" fmla="*/ 748 w 1715"/>
                  <a:gd name="T41" fmla="*/ 917 h 956"/>
                  <a:gd name="T42" fmla="*/ 680 w 1715"/>
                  <a:gd name="T43" fmla="*/ 822 h 956"/>
                  <a:gd name="T44" fmla="*/ 659 w 1715"/>
                  <a:gd name="T45" fmla="*/ 707 h 956"/>
                  <a:gd name="T46" fmla="*/ 564 w 1715"/>
                  <a:gd name="T47" fmla="*/ 698 h 956"/>
                  <a:gd name="T48" fmla="*/ 464 w 1715"/>
                  <a:gd name="T49" fmla="*/ 711 h 956"/>
                  <a:gd name="T50" fmla="*/ 405 w 1715"/>
                  <a:gd name="T51" fmla="*/ 723 h 956"/>
                  <a:gd name="T52" fmla="*/ 343 w 1715"/>
                  <a:gd name="T53" fmla="*/ 722 h 956"/>
                  <a:gd name="T54" fmla="*/ 295 w 1715"/>
                  <a:gd name="T55" fmla="*/ 693 h 956"/>
                  <a:gd name="T56" fmla="*/ 253 w 1715"/>
                  <a:gd name="T57" fmla="*/ 659 h 956"/>
                  <a:gd name="T58" fmla="*/ 206 w 1715"/>
                  <a:gd name="T59" fmla="*/ 647 h 956"/>
                  <a:gd name="T60" fmla="*/ 194 w 1715"/>
                  <a:gd name="T61" fmla="*/ 641 h 956"/>
                  <a:gd name="T62" fmla="*/ 184 w 1715"/>
                  <a:gd name="T63" fmla="*/ 636 h 956"/>
                  <a:gd name="T64" fmla="*/ 182 w 1715"/>
                  <a:gd name="T65" fmla="*/ 630 h 956"/>
                  <a:gd name="T66" fmla="*/ 173 w 1715"/>
                  <a:gd name="T67" fmla="*/ 624 h 956"/>
                  <a:gd name="T68" fmla="*/ 164 w 1715"/>
                  <a:gd name="T69" fmla="*/ 622 h 956"/>
                  <a:gd name="T70" fmla="*/ 156 w 1715"/>
                  <a:gd name="T71" fmla="*/ 613 h 956"/>
                  <a:gd name="T72" fmla="*/ 150 w 1715"/>
                  <a:gd name="T73" fmla="*/ 612 h 956"/>
                  <a:gd name="T74" fmla="*/ 144 w 1715"/>
                  <a:gd name="T75" fmla="*/ 609 h 956"/>
                  <a:gd name="T76" fmla="*/ 144 w 1715"/>
                  <a:gd name="T77" fmla="*/ 601 h 956"/>
                  <a:gd name="T78" fmla="*/ 143 w 1715"/>
                  <a:gd name="T79" fmla="*/ 590 h 956"/>
                  <a:gd name="T80" fmla="*/ 136 w 1715"/>
                  <a:gd name="T81" fmla="*/ 579 h 956"/>
                  <a:gd name="T82" fmla="*/ 135 w 1715"/>
                  <a:gd name="T83" fmla="*/ 571 h 956"/>
                  <a:gd name="T84" fmla="*/ 144 w 1715"/>
                  <a:gd name="T85" fmla="*/ 573 h 956"/>
                  <a:gd name="T86" fmla="*/ 153 w 1715"/>
                  <a:gd name="T87" fmla="*/ 578 h 956"/>
                  <a:gd name="T88" fmla="*/ 162 w 1715"/>
                  <a:gd name="T89" fmla="*/ 571 h 956"/>
                  <a:gd name="T90" fmla="*/ 161 w 1715"/>
                  <a:gd name="T91" fmla="*/ 560 h 956"/>
                  <a:gd name="T92" fmla="*/ 152 w 1715"/>
                  <a:gd name="T93" fmla="*/ 550 h 956"/>
                  <a:gd name="T94" fmla="*/ 148 w 1715"/>
                  <a:gd name="T95" fmla="*/ 526 h 956"/>
                  <a:gd name="T96" fmla="*/ 174 w 1715"/>
                  <a:gd name="T97" fmla="*/ 507 h 956"/>
                  <a:gd name="T98" fmla="*/ 189 w 1715"/>
                  <a:gd name="T99" fmla="*/ 473 h 956"/>
                  <a:gd name="T100" fmla="*/ 164 w 1715"/>
                  <a:gd name="T101" fmla="*/ 460 h 956"/>
                  <a:gd name="T102" fmla="*/ 122 w 1715"/>
                  <a:gd name="T103" fmla="*/ 471 h 956"/>
                  <a:gd name="T104" fmla="*/ 88 w 1715"/>
                  <a:gd name="T105" fmla="*/ 452 h 956"/>
                  <a:gd name="T106" fmla="*/ 24 w 1715"/>
                  <a:gd name="T107" fmla="*/ 417 h 956"/>
                  <a:gd name="T108" fmla="*/ 29 w 1715"/>
                  <a:gd name="T109" fmla="*/ 303 h 956"/>
                  <a:gd name="T110" fmla="*/ 178 w 1715"/>
                  <a:gd name="T111" fmla="*/ 243 h 956"/>
                  <a:gd name="T112" fmla="*/ 245 w 1715"/>
                  <a:gd name="T113" fmla="*/ 114 h 956"/>
                  <a:gd name="T114" fmla="*/ 470 w 1715"/>
                  <a:gd name="T115" fmla="*/ 31 h 956"/>
                  <a:gd name="T116" fmla="*/ 601 w 1715"/>
                  <a:gd name="T117" fmla="*/ 150 h 956"/>
                  <a:gd name="T118" fmla="*/ 834 w 1715"/>
                  <a:gd name="T119" fmla="*/ 243 h 956"/>
                  <a:gd name="T120" fmla="*/ 1022 w 1715"/>
                  <a:gd name="T121" fmla="*/ 218 h 956"/>
                  <a:gd name="T122" fmla="*/ 1169 w 1715"/>
                  <a:gd name="T123" fmla="*/ 103 h 956"/>
                  <a:gd name="T124" fmla="*/ 1214 w 1715"/>
                  <a:gd name="T125" fmla="*/ 20 h 9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715" h="956">
                    <a:moveTo>
                      <a:pt x="1715" y="10"/>
                    </a:moveTo>
                    <a:cubicBezTo>
                      <a:pt x="1714" y="20"/>
                      <a:pt x="1714" y="20"/>
                      <a:pt x="1714" y="20"/>
                    </a:cubicBezTo>
                    <a:cubicBezTo>
                      <a:pt x="1707" y="25"/>
                      <a:pt x="1707" y="25"/>
                      <a:pt x="1707" y="25"/>
                    </a:cubicBezTo>
                    <a:cubicBezTo>
                      <a:pt x="1701" y="32"/>
                      <a:pt x="1701" y="32"/>
                      <a:pt x="1701" y="32"/>
                    </a:cubicBezTo>
                    <a:cubicBezTo>
                      <a:pt x="1699" y="42"/>
                      <a:pt x="1699" y="42"/>
                      <a:pt x="1699" y="42"/>
                    </a:cubicBezTo>
                    <a:cubicBezTo>
                      <a:pt x="1692" y="60"/>
                      <a:pt x="1692" y="60"/>
                      <a:pt x="1692" y="60"/>
                    </a:cubicBezTo>
                    <a:cubicBezTo>
                      <a:pt x="1688" y="81"/>
                      <a:pt x="1688" y="81"/>
                      <a:pt x="1688" y="81"/>
                    </a:cubicBezTo>
                    <a:cubicBezTo>
                      <a:pt x="1678" y="100"/>
                      <a:pt x="1678" y="100"/>
                      <a:pt x="1678" y="100"/>
                    </a:cubicBezTo>
                    <a:cubicBezTo>
                      <a:pt x="1672" y="109"/>
                      <a:pt x="1672" y="109"/>
                      <a:pt x="1672" y="109"/>
                    </a:cubicBezTo>
                    <a:cubicBezTo>
                      <a:pt x="1669" y="120"/>
                      <a:pt x="1669" y="120"/>
                      <a:pt x="1669" y="120"/>
                    </a:cubicBezTo>
                    <a:cubicBezTo>
                      <a:pt x="1663" y="124"/>
                      <a:pt x="1663" y="124"/>
                      <a:pt x="1663" y="124"/>
                    </a:cubicBezTo>
                    <a:cubicBezTo>
                      <a:pt x="1660" y="123"/>
                      <a:pt x="1660" y="123"/>
                      <a:pt x="1660" y="123"/>
                    </a:cubicBezTo>
                    <a:cubicBezTo>
                      <a:pt x="1635" y="116"/>
                      <a:pt x="1635" y="116"/>
                      <a:pt x="1635" y="116"/>
                    </a:cubicBezTo>
                    <a:cubicBezTo>
                      <a:pt x="1628" y="120"/>
                      <a:pt x="1628" y="120"/>
                      <a:pt x="1628" y="120"/>
                    </a:cubicBezTo>
                    <a:cubicBezTo>
                      <a:pt x="1609" y="138"/>
                      <a:pt x="1609" y="138"/>
                      <a:pt x="1609" y="138"/>
                    </a:cubicBezTo>
                    <a:cubicBezTo>
                      <a:pt x="1614" y="145"/>
                      <a:pt x="1614" y="145"/>
                      <a:pt x="1614" y="145"/>
                    </a:cubicBezTo>
                    <a:cubicBezTo>
                      <a:pt x="1617" y="159"/>
                      <a:pt x="1617" y="159"/>
                      <a:pt x="1617" y="159"/>
                    </a:cubicBezTo>
                    <a:cubicBezTo>
                      <a:pt x="1617" y="189"/>
                      <a:pt x="1617" y="189"/>
                      <a:pt x="1617" y="189"/>
                    </a:cubicBezTo>
                    <a:cubicBezTo>
                      <a:pt x="1608" y="201"/>
                      <a:pt x="1608" y="201"/>
                      <a:pt x="1608" y="201"/>
                    </a:cubicBezTo>
                    <a:cubicBezTo>
                      <a:pt x="1598" y="210"/>
                      <a:pt x="1598" y="210"/>
                      <a:pt x="1598" y="210"/>
                    </a:cubicBezTo>
                    <a:cubicBezTo>
                      <a:pt x="1598" y="219"/>
                      <a:pt x="1598" y="219"/>
                      <a:pt x="1598" y="219"/>
                    </a:cubicBezTo>
                    <a:cubicBezTo>
                      <a:pt x="1594" y="219"/>
                      <a:pt x="1594" y="219"/>
                      <a:pt x="1594" y="219"/>
                    </a:cubicBezTo>
                    <a:cubicBezTo>
                      <a:pt x="1590" y="211"/>
                      <a:pt x="1590" y="211"/>
                      <a:pt x="1590" y="211"/>
                    </a:cubicBezTo>
                    <a:cubicBezTo>
                      <a:pt x="1584" y="206"/>
                      <a:pt x="1584" y="206"/>
                      <a:pt x="1584" y="206"/>
                    </a:cubicBezTo>
                    <a:cubicBezTo>
                      <a:pt x="1579" y="210"/>
                      <a:pt x="1579" y="210"/>
                      <a:pt x="1579" y="210"/>
                    </a:cubicBezTo>
                    <a:cubicBezTo>
                      <a:pt x="1575" y="220"/>
                      <a:pt x="1575" y="220"/>
                      <a:pt x="1575" y="220"/>
                    </a:cubicBezTo>
                    <a:cubicBezTo>
                      <a:pt x="1570" y="228"/>
                      <a:pt x="1570" y="228"/>
                      <a:pt x="1570" y="228"/>
                    </a:cubicBezTo>
                    <a:cubicBezTo>
                      <a:pt x="1554" y="240"/>
                      <a:pt x="1554" y="240"/>
                      <a:pt x="1554" y="240"/>
                    </a:cubicBezTo>
                    <a:cubicBezTo>
                      <a:pt x="1542" y="243"/>
                      <a:pt x="1542" y="243"/>
                      <a:pt x="1542" y="243"/>
                    </a:cubicBezTo>
                    <a:cubicBezTo>
                      <a:pt x="1532" y="243"/>
                      <a:pt x="1532" y="243"/>
                      <a:pt x="1532" y="243"/>
                    </a:cubicBezTo>
                    <a:cubicBezTo>
                      <a:pt x="1529" y="247"/>
                      <a:pt x="1529" y="247"/>
                      <a:pt x="1529" y="247"/>
                    </a:cubicBezTo>
                    <a:cubicBezTo>
                      <a:pt x="1532" y="264"/>
                      <a:pt x="1532" y="264"/>
                      <a:pt x="1532" y="264"/>
                    </a:cubicBezTo>
                    <a:cubicBezTo>
                      <a:pt x="1511" y="266"/>
                      <a:pt x="1511" y="266"/>
                      <a:pt x="1511" y="266"/>
                    </a:cubicBezTo>
                    <a:cubicBezTo>
                      <a:pt x="1503" y="261"/>
                      <a:pt x="1503" y="261"/>
                      <a:pt x="1503" y="261"/>
                    </a:cubicBezTo>
                    <a:cubicBezTo>
                      <a:pt x="1494" y="258"/>
                      <a:pt x="1494" y="258"/>
                      <a:pt x="1494" y="258"/>
                    </a:cubicBezTo>
                    <a:cubicBezTo>
                      <a:pt x="1487" y="263"/>
                      <a:pt x="1487" y="263"/>
                      <a:pt x="1487" y="263"/>
                    </a:cubicBezTo>
                    <a:cubicBezTo>
                      <a:pt x="1475" y="278"/>
                      <a:pt x="1475" y="278"/>
                      <a:pt x="1475" y="278"/>
                    </a:cubicBezTo>
                    <a:cubicBezTo>
                      <a:pt x="1466" y="286"/>
                      <a:pt x="1466" y="286"/>
                      <a:pt x="1466" y="286"/>
                    </a:cubicBezTo>
                    <a:cubicBezTo>
                      <a:pt x="1446" y="296"/>
                      <a:pt x="1446" y="296"/>
                      <a:pt x="1446" y="296"/>
                    </a:cubicBezTo>
                    <a:cubicBezTo>
                      <a:pt x="1438" y="300"/>
                      <a:pt x="1438" y="300"/>
                      <a:pt x="1438" y="300"/>
                    </a:cubicBezTo>
                    <a:cubicBezTo>
                      <a:pt x="1424" y="318"/>
                      <a:pt x="1424" y="318"/>
                      <a:pt x="1424" y="318"/>
                    </a:cubicBezTo>
                    <a:cubicBezTo>
                      <a:pt x="1423" y="320"/>
                      <a:pt x="1423" y="320"/>
                      <a:pt x="1423" y="320"/>
                    </a:cubicBezTo>
                    <a:cubicBezTo>
                      <a:pt x="1419" y="322"/>
                      <a:pt x="1419" y="322"/>
                      <a:pt x="1419" y="322"/>
                    </a:cubicBezTo>
                    <a:cubicBezTo>
                      <a:pt x="1416" y="323"/>
                      <a:pt x="1416" y="323"/>
                      <a:pt x="1416" y="323"/>
                    </a:cubicBezTo>
                    <a:cubicBezTo>
                      <a:pt x="1410" y="323"/>
                      <a:pt x="1410" y="323"/>
                      <a:pt x="1410" y="323"/>
                    </a:cubicBezTo>
                    <a:cubicBezTo>
                      <a:pt x="1399" y="327"/>
                      <a:pt x="1399" y="327"/>
                      <a:pt x="1399" y="327"/>
                    </a:cubicBezTo>
                    <a:cubicBezTo>
                      <a:pt x="1396" y="323"/>
                      <a:pt x="1396" y="323"/>
                      <a:pt x="1396" y="323"/>
                    </a:cubicBezTo>
                    <a:cubicBezTo>
                      <a:pt x="1393" y="326"/>
                      <a:pt x="1393" y="326"/>
                      <a:pt x="1393" y="326"/>
                    </a:cubicBezTo>
                    <a:cubicBezTo>
                      <a:pt x="1386" y="331"/>
                      <a:pt x="1386" y="331"/>
                      <a:pt x="1386" y="331"/>
                    </a:cubicBezTo>
                    <a:cubicBezTo>
                      <a:pt x="1368" y="338"/>
                      <a:pt x="1368" y="338"/>
                      <a:pt x="1368" y="338"/>
                    </a:cubicBezTo>
                    <a:cubicBezTo>
                      <a:pt x="1363" y="343"/>
                      <a:pt x="1363" y="343"/>
                      <a:pt x="1363" y="343"/>
                    </a:cubicBezTo>
                    <a:cubicBezTo>
                      <a:pt x="1360" y="349"/>
                      <a:pt x="1360" y="349"/>
                      <a:pt x="1360" y="349"/>
                    </a:cubicBezTo>
                    <a:cubicBezTo>
                      <a:pt x="1354" y="354"/>
                      <a:pt x="1354" y="354"/>
                      <a:pt x="1354" y="354"/>
                    </a:cubicBezTo>
                    <a:cubicBezTo>
                      <a:pt x="1349" y="354"/>
                      <a:pt x="1349" y="354"/>
                      <a:pt x="1349" y="354"/>
                    </a:cubicBezTo>
                    <a:cubicBezTo>
                      <a:pt x="1346" y="357"/>
                      <a:pt x="1346" y="357"/>
                      <a:pt x="1346" y="357"/>
                    </a:cubicBezTo>
                    <a:cubicBezTo>
                      <a:pt x="1337" y="362"/>
                      <a:pt x="1337" y="362"/>
                      <a:pt x="1337" y="362"/>
                    </a:cubicBezTo>
                    <a:cubicBezTo>
                      <a:pt x="1334" y="359"/>
                      <a:pt x="1334" y="359"/>
                      <a:pt x="1334" y="359"/>
                    </a:cubicBezTo>
                    <a:cubicBezTo>
                      <a:pt x="1338" y="353"/>
                      <a:pt x="1338" y="353"/>
                      <a:pt x="1338" y="353"/>
                    </a:cubicBezTo>
                    <a:cubicBezTo>
                      <a:pt x="1346" y="351"/>
                      <a:pt x="1346" y="351"/>
                      <a:pt x="1346" y="351"/>
                    </a:cubicBezTo>
                    <a:cubicBezTo>
                      <a:pt x="1348" y="345"/>
                      <a:pt x="1348" y="345"/>
                      <a:pt x="1348" y="345"/>
                    </a:cubicBezTo>
                    <a:cubicBezTo>
                      <a:pt x="1349" y="339"/>
                      <a:pt x="1349" y="339"/>
                      <a:pt x="1349" y="339"/>
                    </a:cubicBezTo>
                    <a:cubicBezTo>
                      <a:pt x="1346" y="338"/>
                      <a:pt x="1346" y="338"/>
                      <a:pt x="1346" y="338"/>
                    </a:cubicBezTo>
                    <a:cubicBezTo>
                      <a:pt x="1341" y="334"/>
                      <a:pt x="1341" y="334"/>
                      <a:pt x="1341" y="334"/>
                    </a:cubicBezTo>
                    <a:cubicBezTo>
                      <a:pt x="1338" y="333"/>
                      <a:pt x="1338" y="333"/>
                      <a:pt x="1338" y="333"/>
                    </a:cubicBezTo>
                    <a:cubicBezTo>
                      <a:pt x="1343" y="331"/>
                      <a:pt x="1343" y="331"/>
                      <a:pt x="1343" y="331"/>
                    </a:cubicBezTo>
                    <a:cubicBezTo>
                      <a:pt x="1344" y="325"/>
                      <a:pt x="1344" y="325"/>
                      <a:pt x="1344" y="325"/>
                    </a:cubicBezTo>
                    <a:cubicBezTo>
                      <a:pt x="1349" y="321"/>
                      <a:pt x="1349" y="321"/>
                      <a:pt x="1349" y="321"/>
                    </a:cubicBezTo>
                    <a:cubicBezTo>
                      <a:pt x="1361" y="306"/>
                      <a:pt x="1361" y="306"/>
                      <a:pt x="1361" y="306"/>
                    </a:cubicBezTo>
                    <a:cubicBezTo>
                      <a:pt x="1364" y="299"/>
                      <a:pt x="1364" y="299"/>
                      <a:pt x="1364" y="299"/>
                    </a:cubicBezTo>
                    <a:cubicBezTo>
                      <a:pt x="1363" y="295"/>
                      <a:pt x="1363" y="295"/>
                      <a:pt x="1363" y="295"/>
                    </a:cubicBezTo>
                    <a:cubicBezTo>
                      <a:pt x="1357" y="288"/>
                      <a:pt x="1357" y="288"/>
                      <a:pt x="1357" y="288"/>
                    </a:cubicBezTo>
                    <a:cubicBezTo>
                      <a:pt x="1355" y="281"/>
                      <a:pt x="1355" y="281"/>
                      <a:pt x="1355" y="281"/>
                    </a:cubicBezTo>
                    <a:cubicBezTo>
                      <a:pt x="1353" y="278"/>
                      <a:pt x="1353" y="278"/>
                      <a:pt x="1353" y="278"/>
                    </a:cubicBezTo>
                    <a:cubicBezTo>
                      <a:pt x="1350" y="281"/>
                      <a:pt x="1350" y="281"/>
                      <a:pt x="1350" y="281"/>
                    </a:cubicBezTo>
                    <a:cubicBezTo>
                      <a:pt x="1338" y="282"/>
                      <a:pt x="1338" y="282"/>
                      <a:pt x="1338" y="282"/>
                    </a:cubicBezTo>
                    <a:cubicBezTo>
                      <a:pt x="1333" y="284"/>
                      <a:pt x="1333" y="284"/>
                      <a:pt x="1333" y="284"/>
                    </a:cubicBezTo>
                    <a:cubicBezTo>
                      <a:pt x="1325" y="293"/>
                      <a:pt x="1325" y="293"/>
                      <a:pt x="1325" y="293"/>
                    </a:cubicBezTo>
                    <a:cubicBezTo>
                      <a:pt x="1319" y="301"/>
                      <a:pt x="1319" y="301"/>
                      <a:pt x="1319" y="301"/>
                    </a:cubicBezTo>
                    <a:cubicBezTo>
                      <a:pt x="1316" y="307"/>
                      <a:pt x="1316" y="307"/>
                      <a:pt x="1316" y="307"/>
                    </a:cubicBezTo>
                    <a:cubicBezTo>
                      <a:pt x="1313" y="309"/>
                      <a:pt x="1313" y="309"/>
                      <a:pt x="1313" y="309"/>
                    </a:cubicBezTo>
                    <a:cubicBezTo>
                      <a:pt x="1301" y="315"/>
                      <a:pt x="1301" y="315"/>
                      <a:pt x="1301" y="315"/>
                    </a:cubicBezTo>
                    <a:cubicBezTo>
                      <a:pt x="1291" y="322"/>
                      <a:pt x="1291" y="322"/>
                      <a:pt x="1291" y="322"/>
                    </a:cubicBezTo>
                    <a:cubicBezTo>
                      <a:pt x="1287" y="324"/>
                      <a:pt x="1287" y="324"/>
                      <a:pt x="1287" y="324"/>
                    </a:cubicBezTo>
                    <a:cubicBezTo>
                      <a:pt x="1284" y="331"/>
                      <a:pt x="1284" y="331"/>
                      <a:pt x="1284" y="331"/>
                    </a:cubicBezTo>
                    <a:cubicBezTo>
                      <a:pt x="1282" y="338"/>
                      <a:pt x="1282" y="338"/>
                      <a:pt x="1282" y="338"/>
                    </a:cubicBezTo>
                    <a:cubicBezTo>
                      <a:pt x="1278" y="342"/>
                      <a:pt x="1278" y="342"/>
                      <a:pt x="1278" y="342"/>
                    </a:cubicBezTo>
                    <a:cubicBezTo>
                      <a:pt x="1273" y="346"/>
                      <a:pt x="1273" y="346"/>
                      <a:pt x="1273" y="346"/>
                    </a:cubicBezTo>
                    <a:cubicBezTo>
                      <a:pt x="1266" y="347"/>
                      <a:pt x="1266" y="347"/>
                      <a:pt x="1266" y="347"/>
                    </a:cubicBezTo>
                    <a:cubicBezTo>
                      <a:pt x="1260" y="348"/>
                      <a:pt x="1260" y="348"/>
                      <a:pt x="1260" y="348"/>
                    </a:cubicBezTo>
                    <a:cubicBezTo>
                      <a:pt x="1254" y="349"/>
                      <a:pt x="1254" y="349"/>
                      <a:pt x="1254" y="349"/>
                    </a:cubicBezTo>
                    <a:cubicBezTo>
                      <a:pt x="1251" y="347"/>
                      <a:pt x="1251" y="347"/>
                      <a:pt x="1251" y="347"/>
                    </a:cubicBezTo>
                    <a:cubicBezTo>
                      <a:pt x="1244" y="346"/>
                      <a:pt x="1244" y="346"/>
                      <a:pt x="1244" y="346"/>
                    </a:cubicBezTo>
                    <a:cubicBezTo>
                      <a:pt x="1240" y="351"/>
                      <a:pt x="1240" y="351"/>
                      <a:pt x="1240" y="351"/>
                    </a:cubicBezTo>
                    <a:cubicBezTo>
                      <a:pt x="1237" y="361"/>
                      <a:pt x="1237" y="361"/>
                      <a:pt x="1237" y="361"/>
                    </a:cubicBezTo>
                    <a:cubicBezTo>
                      <a:pt x="1235" y="370"/>
                      <a:pt x="1235" y="370"/>
                      <a:pt x="1235" y="370"/>
                    </a:cubicBezTo>
                    <a:cubicBezTo>
                      <a:pt x="1244" y="380"/>
                      <a:pt x="1244" y="380"/>
                      <a:pt x="1244" y="380"/>
                    </a:cubicBezTo>
                    <a:cubicBezTo>
                      <a:pt x="1246" y="384"/>
                      <a:pt x="1246" y="384"/>
                      <a:pt x="1246" y="384"/>
                    </a:cubicBezTo>
                    <a:cubicBezTo>
                      <a:pt x="1250" y="386"/>
                      <a:pt x="1250" y="386"/>
                      <a:pt x="1250" y="386"/>
                    </a:cubicBezTo>
                    <a:cubicBezTo>
                      <a:pt x="1254" y="386"/>
                      <a:pt x="1254" y="386"/>
                      <a:pt x="1254" y="386"/>
                    </a:cubicBezTo>
                    <a:cubicBezTo>
                      <a:pt x="1257" y="390"/>
                      <a:pt x="1257" y="390"/>
                      <a:pt x="1257" y="390"/>
                    </a:cubicBezTo>
                    <a:cubicBezTo>
                      <a:pt x="1261" y="390"/>
                      <a:pt x="1261" y="390"/>
                      <a:pt x="1261" y="390"/>
                    </a:cubicBezTo>
                    <a:cubicBezTo>
                      <a:pt x="1263" y="396"/>
                      <a:pt x="1263" y="396"/>
                      <a:pt x="1263" y="396"/>
                    </a:cubicBezTo>
                    <a:cubicBezTo>
                      <a:pt x="1269" y="400"/>
                      <a:pt x="1269" y="400"/>
                      <a:pt x="1269" y="400"/>
                    </a:cubicBezTo>
                    <a:cubicBezTo>
                      <a:pt x="1270" y="404"/>
                      <a:pt x="1270" y="404"/>
                      <a:pt x="1270" y="404"/>
                    </a:cubicBezTo>
                    <a:cubicBezTo>
                      <a:pt x="1270" y="409"/>
                      <a:pt x="1270" y="409"/>
                      <a:pt x="1270" y="409"/>
                    </a:cubicBezTo>
                    <a:cubicBezTo>
                      <a:pt x="1274" y="414"/>
                      <a:pt x="1274" y="414"/>
                      <a:pt x="1274" y="414"/>
                    </a:cubicBezTo>
                    <a:cubicBezTo>
                      <a:pt x="1288" y="420"/>
                      <a:pt x="1288" y="420"/>
                      <a:pt x="1288" y="420"/>
                    </a:cubicBezTo>
                    <a:cubicBezTo>
                      <a:pt x="1295" y="419"/>
                      <a:pt x="1295" y="419"/>
                      <a:pt x="1295" y="419"/>
                    </a:cubicBezTo>
                    <a:cubicBezTo>
                      <a:pt x="1301" y="411"/>
                      <a:pt x="1301" y="411"/>
                      <a:pt x="1301" y="411"/>
                    </a:cubicBezTo>
                    <a:cubicBezTo>
                      <a:pt x="1307" y="406"/>
                      <a:pt x="1307" y="406"/>
                      <a:pt x="1307" y="406"/>
                    </a:cubicBezTo>
                    <a:cubicBezTo>
                      <a:pt x="1311" y="401"/>
                      <a:pt x="1311" y="401"/>
                      <a:pt x="1311" y="401"/>
                    </a:cubicBezTo>
                    <a:cubicBezTo>
                      <a:pt x="1322" y="395"/>
                      <a:pt x="1322" y="395"/>
                      <a:pt x="1322" y="395"/>
                    </a:cubicBezTo>
                    <a:cubicBezTo>
                      <a:pt x="1326" y="395"/>
                      <a:pt x="1326" y="395"/>
                      <a:pt x="1326" y="395"/>
                    </a:cubicBezTo>
                    <a:cubicBezTo>
                      <a:pt x="1331" y="401"/>
                      <a:pt x="1331" y="401"/>
                      <a:pt x="1331" y="401"/>
                    </a:cubicBezTo>
                    <a:cubicBezTo>
                      <a:pt x="1336" y="404"/>
                      <a:pt x="1336" y="404"/>
                      <a:pt x="1336" y="404"/>
                    </a:cubicBezTo>
                    <a:cubicBezTo>
                      <a:pt x="1341" y="404"/>
                      <a:pt x="1341" y="404"/>
                      <a:pt x="1341" y="404"/>
                    </a:cubicBezTo>
                    <a:cubicBezTo>
                      <a:pt x="1345" y="408"/>
                      <a:pt x="1345" y="408"/>
                      <a:pt x="1345" y="408"/>
                    </a:cubicBezTo>
                    <a:cubicBezTo>
                      <a:pt x="1349" y="409"/>
                      <a:pt x="1349" y="409"/>
                      <a:pt x="1349" y="409"/>
                    </a:cubicBezTo>
                    <a:cubicBezTo>
                      <a:pt x="1355" y="408"/>
                      <a:pt x="1355" y="408"/>
                      <a:pt x="1355" y="408"/>
                    </a:cubicBezTo>
                    <a:cubicBezTo>
                      <a:pt x="1360" y="405"/>
                      <a:pt x="1360" y="405"/>
                      <a:pt x="1360" y="405"/>
                    </a:cubicBezTo>
                    <a:cubicBezTo>
                      <a:pt x="1366" y="408"/>
                      <a:pt x="1366" y="408"/>
                      <a:pt x="1366" y="408"/>
                    </a:cubicBezTo>
                    <a:cubicBezTo>
                      <a:pt x="1373" y="409"/>
                      <a:pt x="1373" y="409"/>
                      <a:pt x="1373" y="409"/>
                    </a:cubicBezTo>
                    <a:cubicBezTo>
                      <a:pt x="1375" y="410"/>
                      <a:pt x="1375" y="410"/>
                      <a:pt x="1375" y="410"/>
                    </a:cubicBezTo>
                    <a:cubicBezTo>
                      <a:pt x="1373" y="417"/>
                      <a:pt x="1373" y="417"/>
                      <a:pt x="1373" y="417"/>
                    </a:cubicBezTo>
                    <a:cubicBezTo>
                      <a:pt x="1371" y="422"/>
                      <a:pt x="1371" y="422"/>
                      <a:pt x="1371" y="422"/>
                    </a:cubicBezTo>
                    <a:cubicBezTo>
                      <a:pt x="1371" y="424"/>
                      <a:pt x="1371" y="424"/>
                      <a:pt x="1371" y="424"/>
                    </a:cubicBezTo>
                    <a:cubicBezTo>
                      <a:pt x="1366" y="430"/>
                      <a:pt x="1366" y="430"/>
                      <a:pt x="1366" y="430"/>
                    </a:cubicBezTo>
                    <a:cubicBezTo>
                      <a:pt x="1364" y="428"/>
                      <a:pt x="1364" y="428"/>
                      <a:pt x="1364" y="428"/>
                    </a:cubicBezTo>
                    <a:cubicBezTo>
                      <a:pt x="1362" y="423"/>
                      <a:pt x="1362" y="423"/>
                      <a:pt x="1362" y="423"/>
                    </a:cubicBezTo>
                    <a:cubicBezTo>
                      <a:pt x="1359" y="425"/>
                      <a:pt x="1359" y="425"/>
                      <a:pt x="1359" y="425"/>
                    </a:cubicBezTo>
                    <a:cubicBezTo>
                      <a:pt x="1356" y="424"/>
                      <a:pt x="1356" y="424"/>
                      <a:pt x="1356" y="424"/>
                    </a:cubicBezTo>
                    <a:cubicBezTo>
                      <a:pt x="1352" y="427"/>
                      <a:pt x="1352" y="427"/>
                      <a:pt x="1352" y="427"/>
                    </a:cubicBezTo>
                    <a:cubicBezTo>
                      <a:pt x="1349" y="432"/>
                      <a:pt x="1349" y="432"/>
                      <a:pt x="1349" y="432"/>
                    </a:cubicBezTo>
                    <a:cubicBezTo>
                      <a:pt x="1337" y="433"/>
                      <a:pt x="1337" y="433"/>
                      <a:pt x="1337" y="433"/>
                    </a:cubicBezTo>
                    <a:cubicBezTo>
                      <a:pt x="1331" y="437"/>
                      <a:pt x="1331" y="437"/>
                      <a:pt x="1331" y="437"/>
                    </a:cubicBezTo>
                    <a:cubicBezTo>
                      <a:pt x="1325" y="437"/>
                      <a:pt x="1325" y="437"/>
                      <a:pt x="1325" y="437"/>
                    </a:cubicBezTo>
                    <a:cubicBezTo>
                      <a:pt x="1326" y="443"/>
                      <a:pt x="1326" y="443"/>
                      <a:pt x="1326" y="443"/>
                    </a:cubicBezTo>
                    <a:cubicBezTo>
                      <a:pt x="1325" y="443"/>
                      <a:pt x="1325" y="443"/>
                      <a:pt x="1325" y="443"/>
                    </a:cubicBezTo>
                    <a:cubicBezTo>
                      <a:pt x="1323" y="446"/>
                      <a:pt x="1323" y="446"/>
                      <a:pt x="1323" y="446"/>
                    </a:cubicBezTo>
                    <a:cubicBezTo>
                      <a:pt x="1319" y="455"/>
                      <a:pt x="1319" y="455"/>
                      <a:pt x="1319" y="455"/>
                    </a:cubicBezTo>
                    <a:cubicBezTo>
                      <a:pt x="1313" y="455"/>
                      <a:pt x="1313" y="455"/>
                      <a:pt x="1313" y="455"/>
                    </a:cubicBezTo>
                    <a:cubicBezTo>
                      <a:pt x="1312" y="450"/>
                      <a:pt x="1312" y="450"/>
                      <a:pt x="1312" y="450"/>
                    </a:cubicBezTo>
                    <a:cubicBezTo>
                      <a:pt x="1307" y="450"/>
                      <a:pt x="1307" y="450"/>
                      <a:pt x="1307" y="450"/>
                    </a:cubicBezTo>
                    <a:cubicBezTo>
                      <a:pt x="1303" y="454"/>
                      <a:pt x="1303" y="454"/>
                      <a:pt x="1303" y="454"/>
                    </a:cubicBezTo>
                    <a:cubicBezTo>
                      <a:pt x="1307" y="459"/>
                      <a:pt x="1307" y="459"/>
                      <a:pt x="1307" y="459"/>
                    </a:cubicBezTo>
                    <a:cubicBezTo>
                      <a:pt x="1305" y="463"/>
                      <a:pt x="1305" y="463"/>
                      <a:pt x="1305" y="463"/>
                    </a:cubicBezTo>
                    <a:cubicBezTo>
                      <a:pt x="1301" y="468"/>
                      <a:pt x="1301" y="468"/>
                      <a:pt x="1301" y="468"/>
                    </a:cubicBezTo>
                    <a:cubicBezTo>
                      <a:pt x="1293" y="473"/>
                      <a:pt x="1293" y="473"/>
                      <a:pt x="1293" y="473"/>
                    </a:cubicBezTo>
                    <a:cubicBezTo>
                      <a:pt x="1289" y="480"/>
                      <a:pt x="1289" y="480"/>
                      <a:pt x="1289" y="480"/>
                    </a:cubicBezTo>
                    <a:cubicBezTo>
                      <a:pt x="1283" y="489"/>
                      <a:pt x="1283" y="489"/>
                      <a:pt x="1283" y="489"/>
                    </a:cubicBezTo>
                    <a:cubicBezTo>
                      <a:pt x="1279" y="497"/>
                      <a:pt x="1279" y="497"/>
                      <a:pt x="1279" y="497"/>
                    </a:cubicBezTo>
                    <a:cubicBezTo>
                      <a:pt x="1280" y="501"/>
                      <a:pt x="1280" y="501"/>
                      <a:pt x="1280" y="501"/>
                    </a:cubicBezTo>
                    <a:cubicBezTo>
                      <a:pt x="1286" y="503"/>
                      <a:pt x="1286" y="503"/>
                      <a:pt x="1286" y="503"/>
                    </a:cubicBezTo>
                    <a:cubicBezTo>
                      <a:pt x="1290" y="506"/>
                      <a:pt x="1290" y="506"/>
                      <a:pt x="1290" y="506"/>
                    </a:cubicBezTo>
                    <a:cubicBezTo>
                      <a:pt x="1307" y="515"/>
                      <a:pt x="1307" y="515"/>
                      <a:pt x="1307" y="515"/>
                    </a:cubicBezTo>
                    <a:cubicBezTo>
                      <a:pt x="1311" y="520"/>
                      <a:pt x="1311" y="520"/>
                      <a:pt x="1311" y="520"/>
                    </a:cubicBezTo>
                    <a:cubicBezTo>
                      <a:pt x="1313" y="528"/>
                      <a:pt x="1313" y="528"/>
                      <a:pt x="1313" y="528"/>
                    </a:cubicBezTo>
                    <a:cubicBezTo>
                      <a:pt x="1317" y="533"/>
                      <a:pt x="1317" y="533"/>
                      <a:pt x="1317" y="533"/>
                    </a:cubicBezTo>
                    <a:cubicBezTo>
                      <a:pt x="1322" y="553"/>
                      <a:pt x="1322" y="553"/>
                      <a:pt x="1322" y="553"/>
                    </a:cubicBezTo>
                    <a:cubicBezTo>
                      <a:pt x="1325" y="560"/>
                      <a:pt x="1325" y="560"/>
                      <a:pt x="1325" y="560"/>
                    </a:cubicBezTo>
                    <a:cubicBezTo>
                      <a:pt x="1327" y="569"/>
                      <a:pt x="1327" y="569"/>
                      <a:pt x="1327" y="569"/>
                    </a:cubicBezTo>
                    <a:cubicBezTo>
                      <a:pt x="1332" y="576"/>
                      <a:pt x="1332" y="576"/>
                      <a:pt x="1332" y="576"/>
                    </a:cubicBezTo>
                    <a:cubicBezTo>
                      <a:pt x="1339" y="579"/>
                      <a:pt x="1339" y="579"/>
                      <a:pt x="1339" y="579"/>
                    </a:cubicBezTo>
                    <a:cubicBezTo>
                      <a:pt x="1339" y="584"/>
                      <a:pt x="1339" y="584"/>
                      <a:pt x="1339" y="584"/>
                    </a:cubicBezTo>
                    <a:cubicBezTo>
                      <a:pt x="1348" y="593"/>
                      <a:pt x="1348" y="593"/>
                      <a:pt x="1348" y="593"/>
                    </a:cubicBezTo>
                    <a:cubicBezTo>
                      <a:pt x="1354" y="602"/>
                      <a:pt x="1354" y="602"/>
                      <a:pt x="1354" y="602"/>
                    </a:cubicBezTo>
                    <a:cubicBezTo>
                      <a:pt x="1354" y="603"/>
                      <a:pt x="1354" y="603"/>
                      <a:pt x="1354" y="603"/>
                    </a:cubicBezTo>
                    <a:cubicBezTo>
                      <a:pt x="1344" y="599"/>
                      <a:pt x="1344" y="599"/>
                      <a:pt x="1344" y="599"/>
                    </a:cubicBezTo>
                    <a:cubicBezTo>
                      <a:pt x="1337" y="597"/>
                      <a:pt x="1337" y="597"/>
                      <a:pt x="1337" y="597"/>
                    </a:cubicBezTo>
                    <a:cubicBezTo>
                      <a:pt x="1331" y="596"/>
                      <a:pt x="1331" y="596"/>
                      <a:pt x="1331" y="596"/>
                    </a:cubicBezTo>
                    <a:cubicBezTo>
                      <a:pt x="1325" y="592"/>
                      <a:pt x="1325" y="592"/>
                      <a:pt x="1325" y="592"/>
                    </a:cubicBezTo>
                    <a:cubicBezTo>
                      <a:pt x="1318" y="590"/>
                      <a:pt x="1318" y="590"/>
                      <a:pt x="1318" y="590"/>
                    </a:cubicBezTo>
                    <a:cubicBezTo>
                      <a:pt x="1305" y="593"/>
                      <a:pt x="1305" y="593"/>
                      <a:pt x="1305" y="593"/>
                    </a:cubicBezTo>
                    <a:cubicBezTo>
                      <a:pt x="1305" y="596"/>
                      <a:pt x="1305" y="596"/>
                      <a:pt x="1305" y="596"/>
                    </a:cubicBezTo>
                    <a:cubicBezTo>
                      <a:pt x="1318" y="593"/>
                      <a:pt x="1318" y="593"/>
                      <a:pt x="1318" y="593"/>
                    </a:cubicBezTo>
                    <a:cubicBezTo>
                      <a:pt x="1320" y="595"/>
                      <a:pt x="1320" y="595"/>
                      <a:pt x="1320" y="595"/>
                    </a:cubicBezTo>
                    <a:cubicBezTo>
                      <a:pt x="1322" y="599"/>
                      <a:pt x="1322" y="599"/>
                      <a:pt x="1322" y="599"/>
                    </a:cubicBezTo>
                    <a:cubicBezTo>
                      <a:pt x="1327" y="600"/>
                      <a:pt x="1327" y="600"/>
                      <a:pt x="1327" y="600"/>
                    </a:cubicBezTo>
                    <a:cubicBezTo>
                      <a:pt x="1334" y="604"/>
                      <a:pt x="1334" y="604"/>
                      <a:pt x="1334" y="604"/>
                    </a:cubicBezTo>
                    <a:cubicBezTo>
                      <a:pt x="1343" y="618"/>
                      <a:pt x="1345" y="607"/>
                      <a:pt x="1354" y="626"/>
                    </a:cubicBezTo>
                    <a:cubicBezTo>
                      <a:pt x="1354" y="629"/>
                      <a:pt x="1354" y="629"/>
                      <a:pt x="1354" y="629"/>
                    </a:cubicBezTo>
                    <a:cubicBezTo>
                      <a:pt x="1347" y="629"/>
                      <a:pt x="1347" y="629"/>
                      <a:pt x="1347" y="629"/>
                    </a:cubicBezTo>
                    <a:cubicBezTo>
                      <a:pt x="1341" y="634"/>
                      <a:pt x="1341" y="634"/>
                      <a:pt x="1341" y="634"/>
                    </a:cubicBezTo>
                    <a:cubicBezTo>
                      <a:pt x="1336" y="636"/>
                      <a:pt x="1336" y="636"/>
                      <a:pt x="1336" y="636"/>
                    </a:cubicBezTo>
                    <a:cubicBezTo>
                      <a:pt x="1332" y="638"/>
                      <a:pt x="1332" y="638"/>
                      <a:pt x="1332" y="638"/>
                    </a:cubicBezTo>
                    <a:cubicBezTo>
                      <a:pt x="1330" y="641"/>
                      <a:pt x="1330" y="641"/>
                      <a:pt x="1330" y="641"/>
                    </a:cubicBezTo>
                    <a:cubicBezTo>
                      <a:pt x="1324" y="645"/>
                      <a:pt x="1324" y="645"/>
                      <a:pt x="1324" y="645"/>
                    </a:cubicBezTo>
                    <a:cubicBezTo>
                      <a:pt x="1316" y="645"/>
                      <a:pt x="1316" y="645"/>
                      <a:pt x="1316" y="645"/>
                    </a:cubicBezTo>
                    <a:cubicBezTo>
                      <a:pt x="1311" y="646"/>
                      <a:pt x="1311" y="646"/>
                      <a:pt x="1311" y="646"/>
                    </a:cubicBezTo>
                    <a:cubicBezTo>
                      <a:pt x="1305" y="649"/>
                      <a:pt x="1305" y="649"/>
                      <a:pt x="1305" y="649"/>
                    </a:cubicBezTo>
                    <a:cubicBezTo>
                      <a:pt x="1311" y="648"/>
                      <a:pt x="1311" y="648"/>
                      <a:pt x="1311" y="648"/>
                    </a:cubicBezTo>
                    <a:cubicBezTo>
                      <a:pt x="1317" y="650"/>
                      <a:pt x="1317" y="650"/>
                      <a:pt x="1317" y="650"/>
                    </a:cubicBezTo>
                    <a:cubicBezTo>
                      <a:pt x="1323" y="653"/>
                      <a:pt x="1323" y="653"/>
                      <a:pt x="1323" y="653"/>
                    </a:cubicBezTo>
                    <a:cubicBezTo>
                      <a:pt x="1334" y="648"/>
                      <a:pt x="1334" y="648"/>
                      <a:pt x="1334" y="648"/>
                    </a:cubicBezTo>
                    <a:cubicBezTo>
                      <a:pt x="1338" y="649"/>
                      <a:pt x="1338" y="649"/>
                      <a:pt x="1338" y="649"/>
                    </a:cubicBezTo>
                    <a:cubicBezTo>
                      <a:pt x="1343" y="653"/>
                      <a:pt x="1343" y="653"/>
                      <a:pt x="1343" y="653"/>
                    </a:cubicBezTo>
                    <a:cubicBezTo>
                      <a:pt x="1344" y="656"/>
                      <a:pt x="1344" y="656"/>
                      <a:pt x="1344" y="656"/>
                    </a:cubicBezTo>
                    <a:cubicBezTo>
                      <a:pt x="1347" y="658"/>
                      <a:pt x="1347" y="658"/>
                      <a:pt x="1347" y="658"/>
                    </a:cubicBezTo>
                    <a:cubicBezTo>
                      <a:pt x="1351" y="659"/>
                      <a:pt x="1351" y="659"/>
                      <a:pt x="1351" y="659"/>
                    </a:cubicBezTo>
                    <a:cubicBezTo>
                      <a:pt x="1355" y="659"/>
                      <a:pt x="1355" y="659"/>
                      <a:pt x="1355" y="659"/>
                    </a:cubicBezTo>
                    <a:cubicBezTo>
                      <a:pt x="1357" y="660"/>
                      <a:pt x="1357" y="660"/>
                      <a:pt x="1357" y="660"/>
                    </a:cubicBezTo>
                    <a:cubicBezTo>
                      <a:pt x="1354" y="663"/>
                      <a:pt x="1354" y="663"/>
                      <a:pt x="1354" y="663"/>
                    </a:cubicBezTo>
                    <a:cubicBezTo>
                      <a:pt x="1347" y="670"/>
                      <a:pt x="1347" y="670"/>
                      <a:pt x="1347" y="670"/>
                    </a:cubicBezTo>
                    <a:cubicBezTo>
                      <a:pt x="1342" y="673"/>
                      <a:pt x="1342" y="673"/>
                      <a:pt x="1342" y="673"/>
                    </a:cubicBezTo>
                    <a:cubicBezTo>
                      <a:pt x="1344" y="673"/>
                      <a:pt x="1344" y="673"/>
                      <a:pt x="1344" y="673"/>
                    </a:cubicBezTo>
                    <a:cubicBezTo>
                      <a:pt x="1352" y="669"/>
                      <a:pt x="1352" y="669"/>
                      <a:pt x="1352" y="669"/>
                    </a:cubicBezTo>
                    <a:cubicBezTo>
                      <a:pt x="1352" y="676"/>
                      <a:pt x="1352" y="676"/>
                      <a:pt x="1352" y="676"/>
                    </a:cubicBezTo>
                    <a:cubicBezTo>
                      <a:pt x="1352" y="681"/>
                      <a:pt x="1352" y="681"/>
                      <a:pt x="1352" y="681"/>
                    </a:cubicBezTo>
                    <a:cubicBezTo>
                      <a:pt x="1351" y="680"/>
                      <a:pt x="1351" y="680"/>
                      <a:pt x="1351" y="680"/>
                    </a:cubicBezTo>
                    <a:cubicBezTo>
                      <a:pt x="1348" y="681"/>
                      <a:pt x="1348" y="681"/>
                      <a:pt x="1348" y="681"/>
                    </a:cubicBezTo>
                    <a:cubicBezTo>
                      <a:pt x="1342" y="683"/>
                      <a:pt x="1342" y="683"/>
                      <a:pt x="1342" y="683"/>
                    </a:cubicBezTo>
                    <a:cubicBezTo>
                      <a:pt x="1342" y="684"/>
                      <a:pt x="1342" y="684"/>
                      <a:pt x="1342" y="684"/>
                    </a:cubicBezTo>
                    <a:cubicBezTo>
                      <a:pt x="1344" y="690"/>
                      <a:pt x="1344" y="690"/>
                      <a:pt x="1344" y="690"/>
                    </a:cubicBezTo>
                    <a:cubicBezTo>
                      <a:pt x="1343" y="697"/>
                      <a:pt x="1343" y="697"/>
                      <a:pt x="1343" y="697"/>
                    </a:cubicBezTo>
                    <a:cubicBezTo>
                      <a:pt x="1341" y="699"/>
                      <a:pt x="1341" y="699"/>
                      <a:pt x="1341" y="699"/>
                    </a:cubicBezTo>
                    <a:cubicBezTo>
                      <a:pt x="1341" y="708"/>
                      <a:pt x="1341" y="708"/>
                      <a:pt x="1341" y="708"/>
                    </a:cubicBezTo>
                    <a:cubicBezTo>
                      <a:pt x="1338" y="715"/>
                      <a:pt x="1338" y="715"/>
                      <a:pt x="1338" y="715"/>
                    </a:cubicBezTo>
                    <a:cubicBezTo>
                      <a:pt x="1336" y="714"/>
                      <a:pt x="1336" y="714"/>
                      <a:pt x="1336" y="714"/>
                    </a:cubicBezTo>
                    <a:cubicBezTo>
                      <a:pt x="1333" y="711"/>
                      <a:pt x="1333" y="711"/>
                      <a:pt x="1333" y="711"/>
                    </a:cubicBezTo>
                    <a:cubicBezTo>
                      <a:pt x="1331" y="713"/>
                      <a:pt x="1331" y="713"/>
                      <a:pt x="1331" y="713"/>
                    </a:cubicBezTo>
                    <a:cubicBezTo>
                      <a:pt x="1327" y="718"/>
                      <a:pt x="1327" y="718"/>
                      <a:pt x="1327" y="718"/>
                    </a:cubicBezTo>
                    <a:cubicBezTo>
                      <a:pt x="1324" y="722"/>
                      <a:pt x="1324" y="722"/>
                      <a:pt x="1324" y="722"/>
                    </a:cubicBezTo>
                    <a:cubicBezTo>
                      <a:pt x="1321" y="726"/>
                      <a:pt x="1321" y="726"/>
                      <a:pt x="1321" y="726"/>
                    </a:cubicBezTo>
                    <a:cubicBezTo>
                      <a:pt x="1319" y="728"/>
                      <a:pt x="1319" y="728"/>
                      <a:pt x="1319" y="728"/>
                    </a:cubicBezTo>
                    <a:cubicBezTo>
                      <a:pt x="1317" y="732"/>
                      <a:pt x="1317" y="732"/>
                      <a:pt x="1317" y="732"/>
                    </a:cubicBezTo>
                    <a:cubicBezTo>
                      <a:pt x="1316" y="735"/>
                      <a:pt x="1316" y="735"/>
                      <a:pt x="1316" y="735"/>
                    </a:cubicBezTo>
                    <a:cubicBezTo>
                      <a:pt x="1315" y="739"/>
                      <a:pt x="1315" y="739"/>
                      <a:pt x="1315" y="739"/>
                    </a:cubicBezTo>
                    <a:cubicBezTo>
                      <a:pt x="1313" y="744"/>
                      <a:pt x="1313" y="744"/>
                      <a:pt x="1313" y="744"/>
                    </a:cubicBezTo>
                    <a:cubicBezTo>
                      <a:pt x="1310" y="748"/>
                      <a:pt x="1310" y="748"/>
                      <a:pt x="1310" y="748"/>
                    </a:cubicBezTo>
                    <a:cubicBezTo>
                      <a:pt x="1307" y="750"/>
                      <a:pt x="1307" y="750"/>
                      <a:pt x="1307" y="750"/>
                    </a:cubicBezTo>
                    <a:cubicBezTo>
                      <a:pt x="1302" y="755"/>
                      <a:pt x="1302" y="755"/>
                      <a:pt x="1302" y="755"/>
                    </a:cubicBezTo>
                    <a:cubicBezTo>
                      <a:pt x="1301" y="763"/>
                      <a:pt x="1301" y="763"/>
                      <a:pt x="1301" y="763"/>
                    </a:cubicBezTo>
                    <a:cubicBezTo>
                      <a:pt x="1298" y="766"/>
                      <a:pt x="1298" y="766"/>
                      <a:pt x="1298" y="766"/>
                    </a:cubicBezTo>
                    <a:cubicBezTo>
                      <a:pt x="1297" y="765"/>
                      <a:pt x="1297" y="765"/>
                      <a:pt x="1297" y="765"/>
                    </a:cubicBezTo>
                    <a:cubicBezTo>
                      <a:pt x="1296" y="758"/>
                      <a:pt x="1296" y="758"/>
                      <a:pt x="1296" y="758"/>
                    </a:cubicBezTo>
                    <a:cubicBezTo>
                      <a:pt x="1292" y="758"/>
                      <a:pt x="1292" y="758"/>
                      <a:pt x="1292" y="758"/>
                    </a:cubicBezTo>
                    <a:cubicBezTo>
                      <a:pt x="1288" y="762"/>
                      <a:pt x="1288" y="762"/>
                      <a:pt x="1288" y="762"/>
                    </a:cubicBezTo>
                    <a:cubicBezTo>
                      <a:pt x="1292" y="770"/>
                      <a:pt x="1292" y="770"/>
                      <a:pt x="1292" y="770"/>
                    </a:cubicBezTo>
                    <a:cubicBezTo>
                      <a:pt x="1293" y="772"/>
                      <a:pt x="1293" y="772"/>
                      <a:pt x="1293" y="772"/>
                    </a:cubicBezTo>
                    <a:cubicBezTo>
                      <a:pt x="1289" y="780"/>
                      <a:pt x="1289" y="780"/>
                      <a:pt x="1289" y="780"/>
                    </a:cubicBezTo>
                    <a:cubicBezTo>
                      <a:pt x="1290" y="783"/>
                      <a:pt x="1290" y="783"/>
                      <a:pt x="1290" y="783"/>
                    </a:cubicBezTo>
                    <a:cubicBezTo>
                      <a:pt x="1289" y="786"/>
                      <a:pt x="1289" y="786"/>
                      <a:pt x="1289" y="786"/>
                    </a:cubicBezTo>
                    <a:cubicBezTo>
                      <a:pt x="1288" y="789"/>
                      <a:pt x="1288" y="789"/>
                      <a:pt x="1288" y="789"/>
                    </a:cubicBezTo>
                    <a:cubicBezTo>
                      <a:pt x="1286" y="791"/>
                      <a:pt x="1286" y="791"/>
                      <a:pt x="1286" y="791"/>
                    </a:cubicBezTo>
                    <a:cubicBezTo>
                      <a:pt x="1285" y="791"/>
                      <a:pt x="1285" y="791"/>
                      <a:pt x="1285" y="791"/>
                    </a:cubicBezTo>
                    <a:cubicBezTo>
                      <a:pt x="1284" y="794"/>
                      <a:pt x="1284" y="794"/>
                      <a:pt x="1284" y="794"/>
                    </a:cubicBezTo>
                    <a:cubicBezTo>
                      <a:pt x="1285" y="799"/>
                      <a:pt x="1285" y="799"/>
                      <a:pt x="1285" y="799"/>
                    </a:cubicBezTo>
                    <a:cubicBezTo>
                      <a:pt x="1284" y="800"/>
                      <a:pt x="1284" y="800"/>
                      <a:pt x="1284" y="800"/>
                    </a:cubicBezTo>
                    <a:cubicBezTo>
                      <a:pt x="1282" y="799"/>
                      <a:pt x="1282" y="799"/>
                      <a:pt x="1282" y="799"/>
                    </a:cubicBezTo>
                    <a:cubicBezTo>
                      <a:pt x="1279" y="799"/>
                      <a:pt x="1279" y="799"/>
                      <a:pt x="1279" y="799"/>
                    </a:cubicBezTo>
                    <a:cubicBezTo>
                      <a:pt x="1277" y="801"/>
                      <a:pt x="1277" y="801"/>
                      <a:pt x="1277" y="801"/>
                    </a:cubicBezTo>
                    <a:cubicBezTo>
                      <a:pt x="1278" y="805"/>
                      <a:pt x="1278" y="805"/>
                      <a:pt x="1278" y="805"/>
                    </a:cubicBezTo>
                    <a:cubicBezTo>
                      <a:pt x="1276" y="808"/>
                      <a:pt x="1276" y="808"/>
                      <a:pt x="1276" y="808"/>
                    </a:cubicBezTo>
                    <a:cubicBezTo>
                      <a:pt x="1274" y="807"/>
                      <a:pt x="1274" y="807"/>
                      <a:pt x="1274" y="807"/>
                    </a:cubicBezTo>
                    <a:cubicBezTo>
                      <a:pt x="1271" y="807"/>
                      <a:pt x="1271" y="807"/>
                      <a:pt x="1271" y="807"/>
                    </a:cubicBezTo>
                    <a:cubicBezTo>
                      <a:pt x="1268" y="815"/>
                      <a:pt x="1268" y="815"/>
                      <a:pt x="1268" y="815"/>
                    </a:cubicBezTo>
                    <a:cubicBezTo>
                      <a:pt x="1264" y="818"/>
                      <a:pt x="1264" y="818"/>
                      <a:pt x="1264" y="818"/>
                    </a:cubicBezTo>
                    <a:cubicBezTo>
                      <a:pt x="1263" y="823"/>
                      <a:pt x="1263" y="823"/>
                      <a:pt x="1263" y="823"/>
                    </a:cubicBezTo>
                    <a:cubicBezTo>
                      <a:pt x="1261" y="825"/>
                      <a:pt x="1261" y="825"/>
                      <a:pt x="1261" y="825"/>
                    </a:cubicBezTo>
                    <a:cubicBezTo>
                      <a:pt x="1252" y="827"/>
                      <a:pt x="1252" y="827"/>
                      <a:pt x="1252" y="827"/>
                    </a:cubicBezTo>
                    <a:cubicBezTo>
                      <a:pt x="1248" y="826"/>
                      <a:pt x="1248" y="826"/>
                      <a:pt x="1248" y="826"/>
                    </a:cubicBezTo>
                    <a:cubicBezTo>
                      <a:pt x="1244" y="829"/>
                      <a:pt x="1244" y="829"/>
                      <a:pt x="1244" y="829"/>
                    </a:cubicBezTo>
                    <a:cubicBezTo>
                      <a:pt x="1244" y="831"/>
                      <a:pt x="1244" y="831"/>
                      <a:pt x="1244" y="831"/>
                    </a:cubicBezTo>
                    <a:cubicBezTo>
                      <a:pt x="1246" y="833"/>
                      <a:pt x="1246" y="833"/>
                      <a:pt x="1246" y="833"/>
                    </a:cubicBezTo>
                    <a:cubicBezTo>
                      <a:pt x="1244" y="838"/>
                      <a:pt x="1244" y="838"/>
                      <a:pt x="1244" y="838"/>
                    </a:cubicBezTo>
                    <a:cubicBezTo>
                      <a:pt x="1237" y="845"/>
                      <a:pt x="1237" y="845"/>
                      <a:pt x="1237" y="845"/>
                    </a:cubicBezTo>
                    <a:cubicBezTo>
                      <a:pt x="1235" y="845"/>
                      <a:pt x="1235" y="845"/>
                      <a:pt x="1235" y="845"/>
                    </a:cubicBezTo>
                    <a:cubicBezTo>
                      <a:pt x="1233" y="851"/>
                      <a:pt x="1233" y="851"/>
                      <a:pt x="1233" y="851"/>
                    </a:cubicBezTo>
                    <a:cubicBezTo>
                      <a:pt x="1232" y="847"/>
                      <a:pt x="1232" y="847"/>
                      <a:pt x="1232" y="847"/>
                    </a:cubicBezTo>
                    <a:cubicBezTo>
                      <a:pt x="1229" y="849"/>
                      <a:pt x="1229" y="849"/>
                      <a:pt x="1229" y="849"/>
                    </a:cubicBezTo>
                    <a:cubicBezTo>
                      <a:pt x="1229" y="854"/>
                      <a:pt x="1229" y="854"/>
                      <a:pt x="1229" y="854"/>
                    </a:cubicBezTo>
                    <a:cubicBezTo>
                      <a:pt x="1227" y="852"/>
                      <a:pt x="1227" y="852"/>
                      <a:pt x="1227" y="852"/>
                    </a:cubicBezTo>
                    <a:cubicBezTo>
                      <a:pt x="1225" y="852"/>
                      <a:pt x="1225" y="852"/>
                      <a:pt x="1225" y="852"/>
                    </a:cubicBezTo>
                    <a:cubicBezTo>
                      <a:pt x="1220" y="856"/>
                      <a:pt x="1220" y="856"/>
                      <a:pt x="1220" y="856"/>
                    </a:cubicBezTo>
                    <a:cubicBezTo>
                      <a:pt x="1218" y="855"/>
                      <a:pt x="1218" y="855"/>
                      <a:pt x="1218" y="855"/>
                    </a:cubicBezTo>
                    <a:cubicBezTo>
                      <a:pt x="1214" y="857"/>
                      <a:pt x="1214" y="857"/>
                      <a:pt x="1214" y="857"/>
                    </a:cubicBezTo>
                    <a:cubicBezTo>
                      <a:pt x="1210" y="862"/>
                      <a:pt x="1210" y="862"/>
                      <a:pt x="1210" y="862"/>
                    </a:cubicBezTo>
                    <a:cubicBezTo>
                      <a:pt x="1208" y="866"/>
                      <a:pt x="1208" y="866"/>
                      <a:pt x="1208" y="866"/>
                    </a:cubicBezTo>
                    <a:cubicBezTo>
                      <a:pt x="1206" y="868"/>
                      <a:pt x="1206" y="868"/>
                      <a:pt x="1206" y="868"/>
                    </a:cubicBezTo>
                    <a:cubicBezTo>
                      <a:pt x="1204" y="871"/>
                      <a:pt x="1204" y="871"/>
                      <a:pt x="1204" y="871"/>
                    </a:cubicBezTo>
                    <a:cubicBezTo>
                      <a:pt x="1199" y="875"/>
                      <a:pt x="1199" y="875"/>
                      <a:pt x="1199" y="875"/>
                    </a:cubicBezTo>
                    <a:cubicBezTo>
                      <a:pt x="1191" y="878"/>
                      <a:pt x="1191" y="878"/>
                      <a:pt x="1191" y="878"/>
                    </a:cubicBezTo>
                    <a:cubicBezTo>
                      <a:pt x="1185" y="881"/>
                      <a:pt x="1185" y="881"/>
                      <a:pt x="1185" y="881"/>
                    </a:cubicBezTo>
                    <a:cubicBezTo>
                      <a:pt x="1181" y="880"/>
                      <a:pt x="1181" y="880"/>
                      <a:pt x="1181" y="880"/>
                    </a:cubicBezTo>
                    <a:cubicBezTo>
                      <a:pt x="1178" y="878"/>
                      <a:pt x="1178" y="878"/>
                      <a:pt x="1178" y="878"/>
                    </a:cubicBezTo>
                    <a:cubicBezTo>
                      <a:pt x="1176" y="881"/>
                      <a:pt x="1176" y="881"/>
                      <a:pt x="1176" y="881"/>
                    </a:cubicBezTo>
                    <a:cubicBezTo>
                      <a:pt x="1176" y="883"/>
                      <a:pt x="1176" y="883"/>
                      <a:pt x="1176" y="883"/>
                    </a:cubicBezTo>
                    <a:cubicBezTo>
                      <a:pt x="1172" y="884"/>
                      <a:pt x="1172" y="884"/>
                      <a:pt x="1172" y="884"/>
                    </a:cubicBezTo>
                    <a:cubicBezTo>
                      <a:pt x="1169" y="883"/>
                      <a:pt x="1169" y="883"/>
                      <a:pt x="1169" y="883"/>
                    </a:cubicBezTo>
                    <a:cubicBezTo>
                      <a:pt x="1169" y="880"/>
                      <a:pt x="1169" y="880"/>
                      <a:pt x="1169" y="880"/>
                    </a:cubicBezTo>
                    <a:cubicBezTo>
                      <a:pt x="1165" y="878"/>
                      <a:pt x="1165" y="878"/>
                      <a:pt x="1165" y="878"/>
                    </a:cubicBezTo>
                    <a:cubicBezTo>
                      <a:pt x="1160" y="882"/>
                      <a:pt x="1160" y="882"/>
                      <a:pt x="1160" y="882"/>
                    </a:cubicBezTo>
                    <a:cubicBezTo>
                      <a:pt x="1158" y="886"/>
                      <a:pt x="1158" y="886"/>
                      <a:pt x="1158" y="886"/>
                    </a:cubicBezTo>
                    <a:cubicBezTo>
                      <a:pt x="1154" y="886"/>
                      <a:pt x="1154" y="886"/>
                      <a:pt x="1154" y="886"/>
                    </a:cubicBezTo>
                    <a:cubicBezTo>
                      <a:pt x="1153" y="883"/>
                      <a:pt x="1153" y="883"/>
                      <a:pt x="1153" y="883"/>
                    </a:cubicBezTo>
                    <a:cubicBezTo>
                      <a:pt x="1153" y="881"/>
                      <a:pt x="1153" y="881"/>
                      <a:pt x="1153" y="881"/>
                    </a:cubicBezTo>
                    <a:cubicBezTo>
                      <a:pt x="1148" y="882"/>
                      <a:pt x="1148" y="882"/>
                      <a:pt x="1148" y="882"/>
                    </a:cubicBezTo>
                    <a:cubicBezTo>
                      <a:pt x="1148" y="888"/>
                      <a:pt x="1148" y="888"/>
                      <a:pt x="1148" y="888"/>
                    </a:cubicBezTo>
                    <a:cubicBezTo>
                      <a:pt x="1148" y="888"/>
                      <a:pt x="1148" y="888"/>
                      <a:pt x="1148" y="888"/>
                    </a:cubicBezTo>
                    <a:cubicBezTo>
                      <a:pt x="1146" y="891"/>
                      <a:pt x="1146" y="891"/>
                      <a:pt x="1146" y="891"/>
                    </a:cubicBezTo>
                    <a:cubicBezTo>
                      <a:pt x="1145" y="890"/>
                      <a:pt x="1145" y="890"/>
                      <a:pt x="1145" y="890"/>
                    </a:cubicBezTo>
                    <a:cubicBezTo>
                      <a:pt x="1145" y="888"/>
                      <a:pt x="1145" y="888"/>
                      <a:pt x="1145" y="888"/>
                    </a:cubicBezTo>
                    <a:cubicBezTo>
                      <a:pt x="1143" y="886"/>
                      <a:pt x="1143" y="886"/>
                      <a:pt x="1143" y="886"/>
                    </a:cubicBezTo>
                    <a:cubicBezTo>
                      <a:pt x="1139" y="887"/>
                      <a:pt x="1139" y="887"/>
                      <a:pt x="1139" y="887"/>
                    </a:cubicBezTo>
                    <a:cubicBezTo>
                      <a:pt x="1138" y="888"/>
                      <a:pt x="1138" y="888"/>
                      <a:pt x="1138" y="888"/>
                    </a:cubicBezTo>
                    <a:cubicBezTo>
                      <a:pt x="1138" y="888"/>
                      <a:pt x="1138" y="888"/>
                      <a:pt x="1138" y="888"/>
                    </a:cubicBezTo>
                    <a:cubicBezTo>
                      <a:pt x="1138" y="889"/>
                      <a:pt x="1138" y="889"/>
                      <a:pt x="1138" y="889"/>
                    </a:cubicBezTo>
                    <a:cubicBezTo>
                      <a:pt x="1140" y="892"/>
                      <a:pt x="1140" y="892"/>
                      <a:pt x="1140" y="892"/>
                    </a:cubicBezTo>
                    <a:cubicBezTo>
                      <a:pt x="1138" y="893"/>
                      <a:pt x="1138" y="893"/>
                      <a:pt x="1138" y="893"/>
                    </a:cubicBezTo>
                    <a:cubicBezTo>
                      <a:pt x="1132" y="894"/>
                      <a:pt x="1132" y="894"/>
                      <a:pt x="1132" y="894"/>
                    </a:cubicBezTo>
                    <a:cubicBezTo>
                      <a:pt x="1131" y="891"/>
                      <a:pt x="1131" y="891"/>
                      <a:pt x="1131" y="891"/>
                    </a:cubicBezTo>
                    <a:cubicBezTo>
                      <a:pt x="1132" y="890"/>
                      <a:pt x="1132" y="890"/>
                      <a:pt x="1132" y="890"/>
                    </a:cubicBezTo>
                    <a:cubicBezTo>
                      <a:pt x="1130" y="888"/>
                      <a:pt x="1130" y="888"/>
                      <a:pt x="1130" y="888"/>
                    </a:cubicBezTo>
                    <a:cubicBezTo>
                      <a:pt x="1125" y="883"/>
                      <a:pt x="1125" y="883"/>
                      <a:pt x="1125" y="883"/>
                    </a:cubicBezTo>
                    <a:cubicBezTo>
                      <a:pt x="1121" y="882"/>
                      <a:pt x="1121" y="882"/>
                      <a:pt x="1121" y="882"/>
                    </a:cubicBezTo>
                    <a:cubicBezTo>
                      <a:pt x="1119" y="879"/>
                      <a:pt x="1119" y="879"/>
                      <a:pt x="1119" y="879"/>
                    </a:cubicBezTo>
                    <a:cubicBezTo>
                      <a:pt x="1118" y="885"/>
                      <a:pt x="1118" y="885"/>
                      <a:pt x="1118" y="885"/>
                    </a:cubicBezTo>
                    <a:cubicBezTo>
                      <a:pt x="1118" y="891"/>
                      <a:pt x="1118" y="891"/>
                      <a:pt x="1118" y="891"/>
                    </a:cubicBezTo>
                    <a:cubicBezTo>
                      <a:pt x="1119" y="894"/>
                      <a:pt x="1119" y="894"/>
                      <a:pt x="1119" y="894"/>
                    </a:cubicBezTo>
                    <a:cubicBezTo>
                      <a:pt x="1119" y="896"/>
                      <a:pt x="1119" y="896"/>
                      <a:pt x="1119" y="896"/>
                    </a:cubicBezTo>
                    <a:cubicBezTo>
                      <a:pt x="1117" y="897"/>
                      <a:pt x="1117" y="897"/>
                      <a:pt x="1117" y="897"/>
                    </a:cubicBezTo>
                    <a:cubicBezTo>
                      <a:pt x="1115" y="896"/>
                      <a:pt x="1115" y="896"/>
                      <a:pt x="1115" y="896"/>
                    </a:cubicBezTo>
                    <a:cubicBezTo>
                      <a:pt x="1111" y="891"/>
                      <a:pt x="1111" y="891"/>
                      <a:pt x="1111" y="891"/>
                    </a:cubicBezTo>
                    <a:cubicBezTo>
                      <a:pt x="1107" y="888"/>
                      <a:pt x="1107" y="888"/>
                      <a:pt x="1107" y="888"/>
                    </a:cubicBezTo>
                    <a:cubicBezTo>
                      <a:pt x="1106" y="885"/>
                      <a:pt x="1106" y="885"/>
                      <a:pt x="1106" y="885"/>
                    </a:cubicBezTo>
                    <a:cubicBezTo>
                      <a:pt x="1103" y="894"/>
                      <a:pt x="1103" y="894"/>
                      <a:pt x="1103" y="894"/>
                    </a:cubicBezTo>
                    <a:cubicBezTo>
                      <a:pt x="1102" y="898"/>
                      <a:pt x="1102" y="898"/>
                      <a:pt x="1102" y="898"/>
                    </a:cubicBezTo>
                    <a:cubicBezTo>
                      <a:pt x="1103" y="900"/>
                      <a:pt x="1103" y="900"/>
                      <a:pt x="1103" y="900"/>
                    </a:cubicBezTo>
                    <a:cubicBezTo>
                      <a:pt x="1103" y="905"/>
                      <a:pt x="1103" y="905"/>
                      <a:pt x="1103" y="905"/>
                    </a:cubicBezTo>
                    <a:cubicBezTo>
                      <a:pt x="1101" y="906"/>
                      <a:pt x="1101" y="906"/>
                      <a:pt x="1101" y="906"/>
                    </a:cubicBezTo>
                    <a:cubicBezTo>
                      <a:pt x="1099" y="905"/>
                      <a:pt x="1099" y="905"/>
                      <a:pt x="1099" y="905"/>
                    </a:cubicBezTo>
                    <a:cubicBezTo>
                      <a:pt x="1092" y="909"/>
                      <a:pt x="1092" y="909"/>
                      <a:pt x="1092" y="909"/>
                    </a:cubicBezTo>
                    <a:cubicBezTo>
                      <a:pt x="1086" y="910"/>
                      <a:pt x="1086" y="910"/>
                      <a:pt x="1086" y="910"/>
                    </a:cubicBezTo>
                    <a:cubicBezTo>
                      <a:pt x="1083" y="912"/>
                      <a:pt x="1083" y="912"/>
                      <a:pt x="1083" y="912"/>
                    </a:cubicBezTo>
                    <a:cubicBezTo>
                      <a:pt x="1078" y="912"/>
                      <a:pt x="1078" y="912"/>
                      <a:pt x="1078" y="912"/>
                    </a:cubicBezTo>
                    <a:cubicBezTo>
                      <a:pt x="1076" y="910"/>
                      <a:pt x="1076" y="910"/>
                      <a:pt x="1076" y="910"/>
                    </a:cubicBezTo>
                    <a:cubicBezTo>
                      <a:pt x="1071" y="911"/>
                      <a:pt x="1071" y="911"/>
                      <a:pt x="1071" y="911"/>
                    </a:cubicBezTo>
                    <a:cubicBezTo>
                      <a:pt x="1066" y="916"/>
                      <a:pt x="1066" y="916"/>
                      <a:pt x="1066" y="916"/>
                    </a:cubicBezTo>
                    <a:cubicBezTo>
                      <a:pt x="1060" y="918"/>
                      <a:pt x="1060" y="918"/>
                      <a:pt x="1060" y="918"/>
                    </a:cubicBezTo>
                    <a:cubicBezTo>
                      <a:pt x="1053" y="919"/>
                      <a:pt x="1053" y="919"/>
                      <a:pt x="1053" y="919"/>
                    </a:cubicBezTo>
                    <a:cubicBezTo>
                      <a:pt x="1049" y="918"/>
                      <a:pt x="1049" y="918"/>
                      <a:pt x="1049" y="918"/>
                    </a:cubicBezTo>
                    <a:cubicBezTo>
                      <a:pt x="1048" y="920"/>
                      <a:pt x="1048" y="920"/>
                      <a:pt x="1048" y="920"/>
                    </a:cubicBezTo>
                    <a:cubicBezTo>
                      <a:pt x="1043" y="922"/>
                      <a:pt x="1043" y="922"/>
                      <a:pt x="1043" y="922"/>
                    </a:cubicBezTo>
                    <a:cubicBezTo>
                      <a:pt x="1036" y="924"/>
                      <a:pt x="1036" y="924"/>
                      <a:pt x="1036" y="924"/>
                    </a:cubicBezTo>
                    <a:cubicBezTo>
                      <a:pt x="1031" y="923"/>
                      <a:pt x="1031" y="923"/>
                      <a:pt x="1031" y="923"/>
                    </a:cubicBezTo>
                    <a:cubicBezTo>
                      <a:pt x="1025" y="936"/>
                      <a:pt x="1025" y="936"/>
                      <a:pt x="1025" y="936"/>
                    </a:cubicBezTo>
                    <a:cubicBezTo>
                      <a:pt x="1029" y="942"/>
                      <a:pt x="1029" y="942"/>
                      <a:pt x="1029" y="942"/>
                    </a:cubicBezTo>
                    <a:cubicBezTo>
                      <a:pt x="1031" y="946"/>
                      <a:pt x="1031" y="946"/>
                      <a:pt x="1031" y="946"/>
                    </a:cubicBezTo>
                    <a:cubicBezTo>
                      <a:pt x="1031" y="952"/>
                      <a:pt x="1031" y="952"/>
                      <a:pt x="1031" y="952"/>
                    </a:cubicBezTo>
                    <a:cubicBezTo>
                      <a:pt x="1023" y="956"/>
                      <a:pt x="1023" y="956"/>
                      <a:pt x="1023" y="956"/>
                    </a:cubicBezTo>
                    <a:cubicBezTo>
                      <a:pt x="1017" y="952"/>
                      <a:pt x="1017" y="952"/>
                      <a:pt x="1017" y="952"/>
                    </a:cubicBezTo>
                    <a:cubicBezTo>
                      <a:pt x="1009" y="937"/>
                      <a:pt x="1009" y="937"/>
                      <a:pt x="1009" y="937"/>
                    </a:cubicBezTo>
                    <a:cubicBezTo>
                      <a:pt x="1008" y="933"/>
                      <a:pt x="1008" y="933"/>
                      <a:pt x="1008" y="933"/>
                    </a:cubicBezTo>
                    <a:cubicBezTo>
                      <a:pt x="1009" y="931"/>
                      <a:pt x="1009" y="931"/>
                      <a:pt x="1009" y="931"/>
                    </a:cubicBezTo>
                    <a:cubicBezTo>
                      <a:pt x="1012" y="920"/>
                      <a:pt x="1012" y="920"/>
                      <a:pt x="1012" y="920"/>
                    </a:cubicBezTo>
                    <a:cubicBezTo>
                      <a:pt x="1010" y="917"/>
                      <a:pt x="1010" y="917"/>
                      <a:pt x="1010" y="917"/>
                    </a:cubicBezTo>
                    <a:cubicBezTo>
                      <a:pt x="1007" y="918"/>
                      <a:pt x="1007" y="918"/>
                      <a:pt x="1007" y="918"/>
                    </a:cubicBezTo>
                    <a:cubicBezTo>
                      <a:pt x="1002" y="921"/>
                      <a:pt x="1002" y="921"/>
                      <a:pt x="1002" y="921"/>
                    </a:cubicBezTo>
                    <a:cubicBezTo>
                      <a:pt x="997" y="922"/>
                      <a:pt x="997" y="922"/>
                      <a:pt x="997" y="922"/>
                    </a:cubicBezTo>
                    <a:cubicBezTo>
                      <a:pt x="994" y="919"/>
                      <a:pt x="994" y="919"/>
                      <a:pt x="994" y="919"/>
                    </a:cubicBezTo>
                    <a:cubicBezTo>
                      <a:pt x="993" y="917"/>
                      <a:pt x="993" y="917"/>
                      <a:pt x="993" y="917"/>
                    </a:cubicBezTo>
                    <a:cubicBezTo>
                      <a:pt x="984" y="914"/>
                      <a:pt x="984" y="914"/>
                      <a:pt x="984" y="914"/>
                    </a:cubicBezTo>
                    <a:cubicBezTo>
                      <a:pt x="980" y="912"/>
                      <a:pt x="980" y="912"/>
                      <a:pt x="980" y="912"/>
                    </a:cubicBezTo>
                    <a:cubicBezTo>
                      <a:pt x="978" y="913"/>
                      <a:pt x="978" y="913"/>
                      <a:pt x="978" y="913"/>
                    </a:cubicBezTo>
                    <a:cubicBezTo>
                      <a:pt x="976" y="917"/>
                      <a:pt x="976" y="917"/>
                      <a:pt x="976" y="917"/>
                    </a:cubicBezTo>
                    <a:cubicBezTo>
                      <a:pt x="971" y="918"/>
                      <a:pt x="971" y="918"/>
                      <a:pt x="971" y="918"/>
                    </a:cubicBezTo>
                    <a:cubicBezTo>
                      <a:pt x="971" y="921"/>
                      <a:pt x="971" y="921"/>
                      <a:pt x="971" y="921"/>
                    </a:cubicBezTo>
                    <a:cubicBezTo>
                      <a:pt x="969" y="916"/>
                      <a:pt x="969" y="916"/>
                      <a:pt x="969" y="916"/>
                    </a:cubicBezTo>
                    <a:cubicBezTo>
                      <a:pt x="966" y="918"/>
                      <a:pt x="966" y="918"/>
                      <a:pt x="966" y="918"/>
                    </a:cubicBezTo>
                    <a:cubicBezTo>
                      <a:pt x="962" y="920"/>
                      <a:pt x="962" y="920"/>
                      <a:pt x="962" y="920"/>
                    </a:cubicBezTo>
                    <a:cubicBezTo>
                      <a:pt x="959" y="917"/>
                      <a:pt x="959" y="917"/>
                      <a:pt x="959" y="917"/>
                    </a:cubicBezTo>
                    <a:cubicBezTo>
                      <a:pt x="949" y="918"/>
                      <a:pt x="949" y="918"/>
                      <a:pt x="949" y="918"/>
                    </a:cubicBezTo>
                    <a:cubicBezTo>
                      <a:pt x="944" y="917"/>
                      <a:pt x="944" y="917"/>
                      <a:pt x="944" y="917"/>
                    </a:cubicBezTo>
                    <a:cubicBezTo>
                      <a:pt x="942" y="914"/>
                      <a:pt x="942" y="914"/>
                      <a:pt x="942" y="914"/>
                    </a:cubicBezTo>
                    <a:cubicBezTo>
                      <a:pt x="930" y="907"/>
                      <a:pt x="930" y="907"/>
                      <a:pt x="930" y="907"/>
                    </a:cubicBezTo>
                    <a:cubicBezTo>
                      <a:pt x="926" y="901"/>
                      <a:pt x="926" y="901"/>
                      <a:pt x="926" y="901"/>
                    </a:cubicBezTo>
                    <a:cubicBezTo>
                      <a:pt x="924" y="893"/>
                      <a:pt x="924" y="893"/>
                      <a:pt x="924" y="893"/>
                    </a:cubicBezTo>
                    <a:cubicBezTo>
                      <a:pt x="926" y="885"/>
                      <a:pt x="926" y="885"/>
                      <a:pt x="926" y="885"/>
                    </a:cubicBezTo>
                    <a:cubicBezTo>
                      <a:pt x="924" y="881"/>
                      <a:pt x="924" y="881"/>
                      <a:pt x="924" y="881"/>
                    </a:cubicBezTo>
                    <a:cubicBezTo>
                      <a:pt x="914" y="880"/>
                      <a:pt x="914" y="880"/>
                      <a:pt x="914" y="880"/>
                    </a:cubicBezTo>
                    <a:cubicBezTo>
                      <a:pt x="907" y="878"/>
                      <a:pt x="907" y="878"/>
                      <a:pt x="907" y="878"/>
                    </a:cubicBezTo>
                    <a:cubicBezTo>
                      <a:pt x="900" y="875"/>
                      <a:pt x="900" y="875"/>
                      <a:pt x="900" y="875"/>
                    </a:cubicBezTo>
                    <a:cubicBezTo>
                      <a:pt x="893" y="870"/>
                      <a:pt x="893" y="870"/>
                      <a:pt x="893" y="870"/>
                    </a:cubicBezTo>
                    <a:cubicBezTo>
                      <a:pt x="885" y="868"/>
                      <a:pt x="885" y="868"/>
                      <a:pt x="885" y="868"/>
                    </a:cubicBezTo>
                    <a:cubicBezTo>
                      <a:pt x="882" y="868"/>
                      <a:pt x="882" y="868"/>
                      <a:pt x="882" y="868"/>
                    </a:cubicBezTo>
                    <a:cubicBezTo>
                      <a:pt x="877" y="874"/>
                      <a:pt x="877" y="874"/>
                      <a:pt x="877" y="874"/>
                    </a:cubicBezTo>
                    <a:cubicBezTo>
                      <a:pt x="872" y="877"/>
                      <a:pt x="872" y="877"/>
                      <a:pt x="872" y="877"/>
                    </a:cubicBezTo>
                    <a:cubicBezTo>
                      <a:pt x="864" y="881"/>
                      <a:pt x="864" y="881"/>
                      <a:pt x="864" y="881"/>
                    </a:cubicBezTo>
                    <a:cubicBezTo>
                      <a:pt x="861" y="882"/>
                      <a:pt x="861" y="882"/>
                      <a:pt x="861" y="882"/>
                    </a:cubicBezTo>
                    <a:cubicBezTo>
                      <a:pt x="857" y="881"/>
                      <a:pt x="857" y="881"/>
                      <a:pt x="857" y="881"/>
                    </a:cubicBezTo>
                    <a:cubicBezTo>
                      <a:pt x="852" y="885"/>
                      <a:pt x="852" y="885"/>
                      <a:pt x="852" y="885"/>
                    </a:cubicBezTo>
                    <a:cubicBezTo>
                      <a:pt x="847" y="887"/>
                      <a:pt x="847" y="887"/>
                      <a:pt x="847" y="887"/>
                    </a:cubicBezTo>
                    <a:cubicBezTo>
                      <a:pt x="845" y="884"/>
                      <a:pt x="845" y="884"/>
                      <a:pt x="845" y="884"/>
                    </a:cubicBezTo>
                    <a:cubicBezTo>
                      <a:pt x="839" y="886"/>
                      <a:pt x="839" y="886"/>
                      <a:pt x="839" y="886"/>
                    </a:cubicBezTo>
                    <a:cubicBezTo>
                      <a:pt x="836" y="883"/>
                      <a:pt x="836" y="883"/>
                      <a:pt x="836" y="883"/>
                    </a:cubicBezTo>
                    <a:cubicBezTo>
                      <a:pt x="832" y="884"/>
                      <a:pt x="832" y="884"/>
                      <a:pt x="832" y="884"/>
                    </a:cubicBezTo>
                    <a:cubicBezTo>
                      <a:pt x="825" y="889"/>
                      <a:pt x="825" y="889"/>
                      <a:pt x="825" y="889"/>
                    </a:cubicBezTo>
                    <a:cubicBezTo>
                      <a:pt x="822" y="888"/>
                      <a:pt x="822" y="888"/>
                      <a:pt x="822" y="888"/>
                    </a:cubicBezTo>
                    <a:cubicBezTo>
                      <a:pt x="818" y="885"/>
                      <a:pt x="818" y="885"/>
                      <a:pt x="818" y="885"/>
                    </a:cubicBezTo>
                    <a:cubicBezTo>
                      <a:pt x="811" y="883"/>
                      <a:pt x="811" y="883"/>
                      <a:pt x="811" y="883"/>
                    </a:cubicBezTo>
                    <a:cubicBezTo>
                      <a:pt x="810" y="882"/>
                      <a:pt x="810" y="882"/>
                      <a:pt x="810" y="882"/>
                    </a:cubicBezTo>
                    <a:cubicBezTo>
                      <a:pt x="808" y="883"/>
                      <a:pt x="808" y="883"/>
                      <a:pt x="808" y="883"/>
                    </a:cubicBezTo>
                    <a:cubicBezTo>
                      <a:pt x="806" y="886"/>
                      <a:pt x="806" y="886"/>
                      <a:pt x="806" y="886"/>
                    </a:cubicBezTo>
                    <a:cubicBezTo>
                      <a:pt x="803" y="890"/>
                      <a:pt x="803" y="890"/>
                      <a:pt x="803" y="890"/>
                    </a:cubicBezTo>
                    <a:cubicBezTo>
                      <a:pt x="803" y="892"/>
                      <a:pt x="803" y="892"/>
                      <a:pt x="803" y="892"/>
                    </a:cubicBezTo>
                    <a:cubicBezTo>
                      <a:pt x="799" y="890"/>
                      <a:pt x="799" y="890"/>
                      <a:pt x="799" y="890"/>
                    </a:cubicBezTo>
                    <a:cubicBezTo>
                      <a:pt x="799" y="889"/>
                      <a:pt x="799" y="889"/>
                      <a:pt x="799" y="889"/>
                    </a:cubicBezTo>
                    <a:cubicBezTo>
                      <a:pt x="789" y="888"/>
                      <a:pt x="789" y="888"/>
                      <a:pt x="789" y="888"/>
                    </a:cubicBezTo>
                    <a:cubicBezTo>
                      <a:pt x="785" y="892"/>
                      <a:pt x="785" y="892"/>
                      <a:pt x="785" y="892"/>
                    </a:cubicBezTo>
                    <a:cubicBezTo>
                      <a:pt x="784" y="898"/>
                      <a:pt x="784" y="898"/>
                      <a:pt x="784" y="898"/>
                    </a:cubicBezTo>
                    <a:cubicBezTo>
                      <a:pt x="785" y="907"/>
                      <a:pt x="785" y="907"/>
                      <a:pt x="785" y="907"/>
                    </a:cubicBezTo>
                    <a:cubicBezTo>
                      <a:pt x="788" y="915"/>
                      <a:pt x="788" y="915"/>
                      <a:pt x="788" y="915"/>
                    </a:cubicBezTo>
                    <a:cubicBezTo>
                      <a:pt x="788" y="923"/>
                      <a:pt x="788" y="923"/>
                      <a:pt x="788" y="923"/>
                    </a:cubicBezTo>
                    <a:cubicBezTo>
                      <a:pt x="786" y="925"/>
                      <a:pt x="786" y="925"/>
                      <a:pt x="786" y="925"/>
                    </a:cubicBezTo>
                    <a:cubicBezTo>
                      <a:pt x="775" y="927"/>
                      <a:pt x="775" y="927"/>
                      <a:pt x="775" y="927"/>
                    </a:cubicBezTo>
                    <a:cubicBezTo>
                      <a:pt x="772" y="914"/>
                      <a:pt x="772" y="914"/>
                      <a:pt x="772" y="914"/>
                    </a:cubicBezTo>
                    <a:cubicBezTo>
                      <a:pt x="772" y="910"/>
                      <a:pt x="772" y="910"/>
                      <a:pt x="772" y="910"/>
                    </a:cubicBezTo>
                    <a:cubicBezTo>
                      <a:pt x="766" y="910"/>
                      <a:pt x="766" y="910"/>
                      <a:pt x="766" y="910"/>
                    </a:cubicBezTo>
                    <a:cubicBezTo>
                      <a:pt x="758" y="916"/>
                      <a:pt x="758" y="916"/>
                      <a:pt x="758" y="916"/>
                    </a:cubicBezTo>
                    <a:cubicBezTo>
                      <a:pt x="748" y="917"/>
                      <a:pt x="748" y="917"/>
                      <a:pt x="748" y="917"/>
                    </a:cubicBezTo>
                    <a:cubicBezTo>
                      <a:pt x="739" y="908"/>
                      <a:pt x="739" y="908"/>
                      <a:pt x="739" y="908"/>
                    </a:cubicBezTo>
                    <a:cubicBezTo>
                      <a:pt x="737" y="902"/>
                      <a:pt x="737" y="902"/>
                      <a:pt x="737" y="902"/>
                    </a:cubicBezTo>
                    <a:cubicBezTo>
                      <a:pt x="728" y="899"/>
                      <a:pt x="728" y="899"/>
                      <a:pt x="728" y="899"/>
                    </a:cubicBezTo>
                    <a:cubicBezTo>
                      <a:pt x="720" y="898"/>
                      <a:pt x="720" y="898"/>
                      <a:pt x="720" y="898"/>
                    </a:cubicBezTo>
                    <a:cubicBezTo>
                      <a:pt x="722" y="888"/>
                      <a:pt x="722" y="888"/>
                      <a:pt x="722" y="888"/>
                    </a:cubicBezTo>
                    <a:cubicBezTo>
                      <a:pt x="726" y="874"/>
                      <a:pt x="726" y="874"/>
                      <a:pt x="726" y="874"/>
                    </a:cubicBezTo>
                    <a:cubicBezTo>
                      <a:pt x="718" y="870"/>
                      <a:pt x="718" y="870"/>
                      <a:pt x="718" y="870"/>
                    </a:cubicBezTo>
                    <a:cubicBezTo>
                      <a:pt x="711" y="865"/>
                      <a:pt x="711" y="865"/>
                      <a:pt x="711" y="865"/>
                    </a:cubicBezTo>
                    <a:cubicBezTo>
                      <a:pt x="710" y="854"/>
                      <a:pt x="710" y="854"/>
                      <a:pt x="710" y="854"/>
                    </a:cubicBezTo>
                    <a:cubicBezTo>
                      <a:pt x="707" y="847"/>
                      <a:pt x="707" y="847"/>
                      <a:pt x="707" y="847"/>
                    </a:cubicBezTo>
                    <a:cubicBezTo>
                      <a:pt x="707" y="841"/>
                      <a:pt x="707" y="841"/>
                      <a:pt x="707" y="841"/>
                    </a:cubicBezTo>
                    <a:cubicBezTo>
                      <a:pt x="697" y="842"/>
                      <a:pt x="697" y="842"/>
                      <a:pt x="697" y="842"/>
                    </a:cubicBezTo>
                    <a:cubicBezTo>
                      <a:pt x="688" y="842"/>
                      <a:pt x="688" y="842"/>
                      <a:pt x="688" y="842"/>
                    </a:cubicBezTo>
                    <a:cubicBezTo>
                      <a:pt x="682" y="846"/>
                      <a:pt x="682" y="846"/>
                      <a:pt x="682" y="846"/>
                    </a:cubicBezTo>
                    <a:cubicBezTo>
                      <a:pt x="675" y="853"/>
                      <a:pt x="675" y="853"/>
                      <a:pt x="675" y="853"/>
                    </a:cubicBezTo>
                    <a:cubicBezTo>
                      <a:pt x="673" y="850"/>
                      <a:pt x="673" y="850"/>
                      <a:pt x="673" y="850"/>
                    </a:cubicBezTo>
                    <a:cubicBezTo>
                      <a:pt x="678" y="841"/>
                      <a:pt x="678" y="841"/>
                      <a:pt x="678" y="841"/>
                    </a:cubicBezTo>
                    <a:cubicBezTo>
                      <a:pt x="679" y="837"/>
                      <a:pt x="679" y="837"/>
                      <a:pt x="679" y="837"/>
                    </a:cubicBezTo>
                    <a:cubicBezTo>
                      <a:pt x="677" y="829"/>
                      <a:pt x="677" y="829"/>
                      <a:pt x="677" y="829"/>
                    </a:cubicBezTo>
                    <a:cubicBezTo>
                      <a:pt x="680" y="822"/>
                      <a:pt x="680" y="822"/>
                      <a:pt x="680" y="822"/>
                    </a:cubicBezTo>
                    <a:cubicBezTo>
                      <a:pt x="682" y="812"/>
                      <a:pt x="682" y="812"/>
                      <a:pt x="682" y="812"/>
                    </a:cubicBezTo>
                    <a:cubicBezTo>
                      <a:pt x="687" y="806"/>
                      <a:pt x="687" y="806"/>
                      <a:pt x="687" y="806"/>
                    </a:cubicBezTo>
                    <a:cubicBezTo>
                      <a:pt x="689" y="801"/>
                      <a:pt x="689" y="801"/>
                      <a:pt x="689" y="801"/>
                    </a:cubicBezTo>
                    <a:cubicBezTo>
                      <a:pt x="693" y="800"/>
                      <a:pt x="693" y="800"/>
                      <a:pt x="693" y="800"/>
                    </a:cubicBezTo>
                    <a:cubicBezTo>
                      <a:pt x="697" y="794"/>
                      <a:pt x="697" y="794"/>
                      <a:pt x="697" y="794"/>
                    </a:cubicBezTo>
                    <a:cubicBezTo>
                      <a:pt x="702" y="781"/>
                      <a:pt x="702" y="781"/>
                      <a:pt x="702" y="781"/>
                    </a:cubicBezTo>
                    <a:cubicBezTo>
                      <a:pt x="702" y="776"/>
                      <a:pt x="702" y="776"/>
                      <a:pt x="702" y="776"/>
                    </a:cubicBezTo>
                    <a:cubicBezTo>
                      <a:pt x="704" y="762"/>
                      <a:pt x="704" y="762"/>
                      <a:pt x="704" y="762"/>
                    </a:cubicBezTo>
                    <a:cubicBezTo>
                      <a:pt x="703" y="751"/>
                      <a:pt x="703" y="751"/>
                      <a:pt x="703" y="751"/>
                    </a:cubicBezTo>
                    <a:cubicBezTo>
                      <a:pt x="700" y="734"/>
                      <a:pt x="700" y="734"/>
                      <a:pt x="700" y="734"/>
                    </a:cubicBezTo>
                    <a:cubicBezTo>
                      <a:pt x="692" y="734"/>
                      <a:pt x="692" y="734"/>
                      <a:pt x="692" y="734"/>
                    </a:cubicBezTo>
                    <a:cubicBezTo>
                      <a:pt x="689" y="730"/>
                      <a:pt x="689" y="730"/>
                      <a:pt x="689" y="730"/>
                    </a:cubicBezTo>
                    <a:cubicBezTo>
                      <a:pt x="687" y="721"/>
                      <a:pt x="687" y="721"/>
                      <a:pt x="687" y="721"/>
                    </a:cubicBezTo>
                    <a:cubicBezTo>
                      <a:pt x="681" y="714"/>
                      <a:pt x="681" y="714"/>
                      <a:pt x="681" y="714"/>
                    </a:cubicBezTo>
                    <a:cubicBezTo>
                      <a:pt x="675" y="711"/>
                      <a:pt x="675" y="711"/>
                      <a:pt x="675" y="711"/>
                    </a:cubicBezTo>
                    <a:cubicBezTo>
                      <a:pt x="673" y="711"/>
                      <a:pt x="673" y="711"/>
                      <a:pt x="673" y="711"/>
                    </a:cubicBezTo>
                    <a:cubicBezTo>
                      <a:pt x="671" y="713"/>
                      <a:pt x="671" y="713"/>
                      <a:pt x="671" y="713"/>
                    </a:cubicBezTo>
                    <a:cubicBezTo>
                      <a:pt x="666" y="715"/>
                      <a:pt x="666" y="715"/>
                      <a:pt x="666" y="715"/>
                    </a:cubicBezTo>
                    <a:cubicBezTo>
                      <a:pt x="664" y="709"/>
                      <a:pt x="664" y="709"/>
                      <a:pt x="664" y="709"/>
                    </a:cubicBezTo>
                    <a:cubicBezTo>
                      <a:pt x="659" y="707"/>
                      <a:pt x="659" y="707"/>
                      <a:pt x="659" y="707"/>
                    </a:cubicBezTo>
                    <a:cubicBezTo>
                      <a:pt x="652" y="707"/>
                      <a:pt x="652" y="707"/>
                      <a:pt x="652" y="707"/>
                    </a:cubicBezTo>
                    <a:cubicBezTo>
                      <a:pt x="647" y="705"/>
                      <a:pt x="647" y="705"/>
                      <a:pt x="647" y="705"/>
                    </a:cubicBezTo>
                    <a:cubicBezTo>
                      <a:pt x="637" y="705"/>
                      <a:pt x="637" y="705"/>
                      <a:pt x="637" y="705"/>
                    </a:cubicBezTo>
                    <a:cubicBezTo>
                      <a:pt x="639" y="697"/>
                      <a:pt x="639" y="697"/>
                      <a:pt x="639" y="697"/>
                    </a:cubicBezTo>
                    <a:cubicBezTo>
                      <a:pt x="639" y="690"/>
                      <a:pt x="639" y="690"/>
                      <a:pt x="639" y="690"/>
                    </a:cubicBezTo>
                    <a:cubicBezTo>
                      <a:pt x="633" y="688"/>
                      <a:pt x="633" y="688"/>
                      <a:pt x="633" y="688"/>
                    </a:cubicBezTo>
                    <a:cubicBezTo>
                      <a:pt x="632" y="683"/>
                      <a:pt x="632" y="683"/>
                      <a:pt x="632" y="683"/>
                    </a:cubicBezTo>
                    <a:cubicBezTo>
                      <a:pt x="633" y="679"/>
                      <a:pt x="633" y="679"/>
                      <a:pt x="633" y="679"/>
                    </a:cubicBezTo>
                    <a:cubicBezTo>
                      <a:pt x="627" y="673"/>
                      <a:pt x="627" y="673"/>
                      <a:pt x="627" y="673"/>
                    </a:cubicBezTo>
                    <a:cubicBezTo>
                      <a:pt x="621" y="674"/>
                      <a:pt x="621" y="674"/>
                      <a:pt x="621" y="674"/>
                    </a:cubicBezTo>
                    <a:cubicBezTo>
                      <a:pt x="614" y="679"/>
                      <a:pt x="614" y="679"/>
                      <a:pt x="614" y="679"/>
                    </a:cubicBezTo>
                    <a:cubicBezTo>
                      <a:pt x="607" y="681"/>
                      <a:pt x="607" y="681"/>
                      <a:pt x="607" y="681"/>
                    </a:cubicBezTo>
                    <a:cubicBezTo>
                      <a:pt x="597" y="682"/>
                      <a:pt x="597" y="682"/>
                      <a:pt x="597" y="682"/>
                    </a:cubicBezTo>
                    <a:cubicBezTo>
                      <a:pt x="593" y="681"/>
                      <a:pt x="593" y="681"/>
                      <a:pt x="593" y="681"/>
                    </a:cubicBezTo>
                    <a:cubicBezTo>
                      <a:pt x="589" y="679"/>
                      <a:pt x="589" y="679"/>
                      <a:pt x="589" y="679"/>
                    </a:cubicBezTo>
                    <a:cubicBezTo>
                      <a:pt x="587" y="678"/>
                      <a:pt x="587" y="678"/>
                      <a:pt x="587" y="678"/>
                    </a:cubicBezTo>
                    <a:cubicBezTo>
                      <a:pt x="581" y="681"/>
                      <a:pt x="581" y="681"/>
                      <a:pt x="581" y="681"/>
                    </a:cubicBezTo>
                    <a:cubicBezTo>
                      <a:pt x="577" y="684"/>
                      <a:pt x="577" y="684"/>
                      <a:pt x="577" y="684"/>
                    </a:cubicBezTo>
                    <a:cubicBezTo>
                      <a:pt x="574" y="689"/>
                      <a:pt x="574" y="689"/>
                      <a:pt x="574" y="689"/>
                    </a:cubicBezTo>
                    <a:cubicBezTo>
                      <a:pt x="564" y="698"/>
                      <a:pt x="564" y="698"/>
                      <a:pt x="564" y="698"/>
                    </a:cubicBezTo>
                    <a:cubicBezTo>
                      <a:pt x="556" y="700"/>
                      <a:pt x="556" y="700"/>
                      <a:pt x="556" y="700"/>
                    </a:cubicBezTo>
                    <a:cubicBezTo>
                      <a:pt x="549" y="708"/>
                      <a:pt x="549" y="708"/>
                      <a:pt x="549" y="708"/>
                    </a:cubicBezTo>
                    <a:cubicBezTo>
                      <a:pt x="544" y="712"/>
                      <a:pt x="544" y="712"/>
                      <a:pt x="544" y="712"/>
                    </a:cubicBezTo>
                    <a:cubicBezTo>
                      <a:pt x="536" y="716"/>
                      <a:pt x="536" y="716"/>
                      <a:pt x="536" y="716"/>
                    </a:cubicBezTo>
                    <a:cubicBezTo>
                      <a:pt x="530" y="720"/>
                      <a:pt x="530" y="720"/>
                      <a:pt x="530" y="720"/>
                    </a:cubicBezTo>
                    <a:cubicBezTo>
                      <a:pt x="516" y="723"/>
                      <a:pt x="516" y="723"/>
                      <a:pt x="516" y="723"/>
                    </a:cubicBezTo>
                    <a:cubicBezTo>
                      <a:pt x="507" y="726"/>
                      <a:pt x="507" y="726"/>
                      <a:pt x="507" y="726"/>
                    </a:cubicBezTo>
                    <a:cubicBezTo>
                      <a:pt x="508" y="727"/>
                      <a:pt x="508" y="727"/>
                      <a:pt x="508" y="727"/>
                    </a:cubicBezTo>
                    <a:cubicBezTo>
                      <a:pt x="507" y="726"/>
                      <a:pt x="507" y="726"/>
                      <a:pt x="507" y="726"/>
                    </a:cubicBezTo>
                    <a:cubicBezTo>
                      <a:pt x="501" y="722"/>
                      <a:pt x="501" y="722"/>
                      <a:pt x="501" y="722"/>
                    </a:cubicBezTo>
                    <a:cubicBezTo>
                      <a:pt x="499" y="720"/>
                      <a:pt x="499" y="720"/>
                      <a:pt x="499" y="720"/>
                    </a:cubicBezTo>
                    <a:cubicBezTo>
                      <a:pt x="498" y="719"/>
                      <a:pt x="498" y="719"/>
                      <a:pt x="498" y="719"/>
                    </a:cubicBezTo>
                    <a:cubicBezTo>
                      <a:pt x="491" y="721"/>
                      <a:pt x="491" y="721"/>
                      <a:pt x="491" y="721"/>
                    </a:cubicBezTo>
                    <a:cubicBezTo>
                      <a:pt x="488" y="721"/>
                      <a:pt x="488" y="721"/>
                      <a:pt x="488" y="721"/>
                    </a:cubicBezTo>
                    <a:cubicBezTo>
                      <a:pt x="481" y="719"/>
                      <a:pt x="481" y="719"/>
                      <a:pt x="481" y="719"/>
                    </a:cubicBezTo>
                    <a:cubicBezTo>
                      <a:pt x="473" y="718"/>
                      <a:pt x="473" y="718"/>
                      <a:pt x="473" y="718"/>
                    </a:cubicBezTo>
                    <a:cubicBezTo>
                      <a:pt x="469" y="716"/>
                      <a:pt x="469" y="716"/>
                      <a:pt x="469" y="716"/>
                    </a:cubicBezTo>
                    <a:cubicBezTo>
                      <a:pt x="469" y="714"/>
                      <a:pt x="469" y="714"/>
                      <a:pt x="469" y="714"/>
                    </a:cubicBezTo>
                    <a:cubicBezTo>
                      <a:pt x="467" y="711"/>
                      <a:pt x="467" y="711"/>
                      <a:pt x="467" y="711"/>
                    </a:cubicBezTo>
                    <a:cubicBezTo>
                      <a:pt x="464" y="711"/>
                      <a:pt x="464" y="711"/>
                      <a:pt x="464" y="711"/>
                    </a:cubicBezTo>
                    <a:cubicBezTo>
                      <a:pt x="457" y="711"/>
                      <a:pt x="457" y="711"/>
                      <a:pt x="457" y="711"/>
                    </a:cubicBezTo>
                    <a:cubicBezTo>
                      <a:pt x="451" y="714"/>
                      <a:pt x="451" y="714"/>
                      <a:pt x="451" y="714"/>
                    </a:cubicBezTo>
                    <a:cubicBezTo>
                      <a:pt x="445" y="719"/>
                      <a:pt x="445" y="719"/>
                      <a:pt x="445" y="719"/>
                    </a:cubicBezTo>
                    <a:cubicBezTo>
                      <a:pt x="440" y="728"/>
                      <a:pt x="440" y="728"/>
                      <a:pt x="440" y="728"/>
                    </a:cubicBezTo>
                    <a:cubicBezTo>
                      <a:pt x="429" y="738"/>
                      <a:pt x="429" y="738"/>
                      <a:pt x="429" y="738"/>
                    </a:cubicBezTo>
                    <a:cubicBezTo>
                      <a:pt x="429" y="741"/>
                      <a:pt x="429" y="741"/>
                      <a:pt x="429" y="741"/>
                    </a:cubicBezTo>
                    <a:cubicBezTo>
                      <a:pt x="426" y="741"/>
                      <a:pt x="426" y="741"/>
                      <a:pt x="426" y="741"/>
                    </a:cubicBezTo>
                    <a:cubicBezTo>
                      <a:pt x="424" y="740"/>
                      <a:pt x="424" y="740"/>
                      <a:pt x="424" y="740"/>
                    </a:cubicBezTo>
                    <a:cubicBezTo>
                      <a:pt x="424" y="738"/>
                      <a:pt x="424" y="738"/>
                      <a:pt x="424" y="738"/>
                    </a:cubicBezTo>
                    <a:cubicBezTo>
                      <a:pt x="423" y="735"/>
                      <a:pt x="423" y="735"/>
                      <a:pt x="423" y="735"/>
                    </a:cubicBezTo>
                    <a:cubicBezTo>
                      <a:pt x="425" y="728"/>
                      <a:pt x="425" y="728"/>
                      <a:pt x="425" y="728"/>
                    </a:cubicBezTo>
                    <a:cubicBezTo>
                      <a:pt x="425" y="725"/>
                      <a:pt x="425" y="725"/>
                      <a:pt x="425" y="725"/>
                    </a:cubicBezTo>
                    <a:cubicBezTo>
                      <a:pt x="424" y="720"/>
                      <a:pt x="424" y="720"/>
                      <a:pt x="424" y="720"/>
                    </a:cubicBezTo>
                    <a:cubicBezTo>
                      <a:pt x="423" y="718"/>
                      <a:pt x="423" y="718"/>
                      <a:pt x="423" y="718"/>
                    </a:cubicBezTo>
                    <a:cubicBezTo>
                      <a:pt x="421" y="717"/>
                      <a:pt x="421" y="717"/>
                      <a:pt x="421" y="717"/>
                    </a:cubicBezTo>
                    <a:cubicBezTo>
                      <a:pt x="418" y="718"/>
                      <a:pt x="418" y="718"/>
                      <a:pt x="418" y="718"/>
                    </a:cubicBezTo>
                    <a:cubicBezTo>
                      <a:pt x="414" y="721"/>
                      <a:pt x="414" y="721"/>
                      <a:pt x="414" y="721"/>
                    </a:cubicBezTo>
                    <a:cubicBezTo>
                      <a:pt x="410" y="721"/>
                      <a:pt x="410" y="721"/>
                      <a:pt x="410" y="721"/>
                    </a:cubicBezTo>
                    <a:cubicBezTo>
                      <a:pt x="405" y="723"/>
                      <a:pt x="405" y="723"/>
                      <a:pt x="405" y="723"/>
                    </a:cubicBezTo>
                    <a:cubicBezTo>
                      <a:pt x="405" y="723"/>
                      <a:pt x="405" y="723"/>
                      <a:pt x="405" y="723"/>
                    </a:cubicBezTo>
                    <a:cubicBezTo>
                      <a:pt x="403" y="723"/>
                      <a:pt x="403" y="723"/>
                      <a:pt x="403" y="723"/>
                    </a:cubicBezTo>
                    <a:cubicBezTo>
                      <a:pt x="399" y="723"/>
                      <a:pt x="399" y="723"/>
                      <a:pt x="399" y="723"/>
                    </a:cubicBezTo>
                    <a:cubicBezTo>
                      <a:pt x="396" y="728"/>
                      <a:pt x="396" y="728"/>
                      <a:pt x="396" y="728"/>
                    </a:cubicBezTo>
                    <a:cubicBezTo>
                      <a:pt x="394" y="728"/>
                      <a:pt x="394" y="728"/>
                      <a:pt x="394" y="728"/>
                    </a:cubicBezTo>
                    <a:cubicBezTo>
                      <a:pt x="387" y="726"/>
                      <a:pt x="387" y="726"/>
                      <a:pt x="387" y="726"/>
                    </a:cubicBezTo>
                    <a:cubicBezTo>
                      <a:pt x="384" y="727"/>
                      <a:pt x="384" y="727"/>
                      <a:pt x="384" y="727"/>
                    </a:cubicBezTo>
                    <a:cubicBezTo>
                      <a:pt x="382" y="727"/>
                      <a:pt x="382" y="727"/>
                      <a:pt x="382" y="727"/>
                    </a:cubicBezTo>
                    <a:cubicBezTo>
                      <a:pt x="378" y="725"/>
                      <a:pt x="378" y="725"/>
                      <a:pt x="378" y="725"/>
                    </a:cubicBezTo>
                    <a:cubicBezTo>
                      <a:pt x="373" y="723"/>
                      <a:pt x="373" y="723"/>
                      <a:pt x="373" y="723"/>
                    </a:cubicBezTo>
                    <a:cubicBezTo>
                      <a:pt x="370" y="720"/>
                      <a:pt x="370" y="720"/>
                      <a:pt x="370" y="720"/>
                    </a:cubicBezTo>
                    <a:cubicBezTo>
                      <a:pt x="365" y="719"/>
                      <a:pt x="365" y="719"/>
                      <a:pt x="365" y="719"/>
                    </a:cubicBezTo>
                    <a:cubicBezTo>
                      <a:pt x="363" y="720"/>
                      <a:pt x="363" y="720"/>
                      <a:pt x="363" y="720"/>
                    </a:cubicBezTo>
                    <a:cubicBezTo>
                      <a:pt x="361" y="723"/>
                      <a:pt x="361" y="723"/>
                      <a:pt x="361" y="723"/>
                    </a:cubicBezTo>
                    <a:cubicBezTo>
                      <a:pt x="359" y="724"/>
                      <a:pt x="359" y="724"/>
                      <a:pt x="359" y="724"/>
                    </a:cubicBezTo>
                    <a:cubicBezTo>
                      <a:pt x="356" y="723"/>
                      <a:pt x="356" y="723"/>
                      <a:pt x="356" y="723"/>
                    </a:cubicBezTo>
                    <a:cubicBezTo>
                      <a:pt x="353" y="723"/>
                      <a:pt x="353" y="723"/>
                      <a:pt x="353" y="723"/>
                    </a:cubicBezTo>
                    <a:cubicBezTo>
                      <a:pt x="350" y="721"/>
                      <a:pt x="350" y="721"/>
                      <a:pt x="350" y="721"/>
                    </a:cubicBezTo>
                    <a:cubicBezTo>
                      <a:pt x="348" y="723"/>
                      <a:pt x="348" y="723"/>
                      <a:pt x="348" y="723"/>
                    </a:cubicBezTo>
                    <a:cubicBezTo>
                      <a:pt x="345" y="723"/>
                      <a:pt x="345" y="723"/>
                      <a:pt x="345" y="723"/>
                    </a:cubicBezTo>
                    <a:cubicBezTo>
                      <a:pt x="343" y="722"/>
                      <a:pt x="343" y="722"/>
                      <a:pt x="343" y="722"/>
                    </a:cubicBezTo>
                    <a:cubicBezTo>
                      <a:pt x="341" y="719"/>
                      <a:pt x="341" y="719"/>
                      <a:pt x="341" y="719"/>
                    </a:cubicBezTo>
                    <a:cubicBezTo>
                      <a:pt x="341" y="717"/>
                      <a:pt x="341" y="717"/>
                      <a:pt x="341" y="717"/>
                    </a:cubicBezTo>
                    <a:cubicBezTo>
                      <a:pt x="338" y="714"/>
                      <a:pt x="338" y="714"/>
                      <a:pt x="338" y="714"/>
                    </a:cubicBezTo>
                    <a:cubicBezTo>
                      <a:pt x="334" y="713"/>
                      <a:pt x="334" y="713"/>
                      <a:pt x="334" y="713"/>
                    </a:cubicBezTo>
                    <a:cubicBezTo>
                      <a:pt x="330" y="714"/>
                      <a:pt x="330" y="714"/>
                      <a:pt x="330" y="714"/>
                    </a:cubicBezTo>
                    <a:cubicBezTo>
                      <a:pt x="323" y="710"/>
                      <a:pt x="323" y="710"/>
                      <a:pt x="323" y="710"/>
                    </a:cubicBezTo>
                    <a:cubicBezTo>
                      <a:pt x="322" y="706"/>
                      <a:pt x="322" y="706"/>
                      <a:pt x="322" y="706"/>
                    </a:cubicBezTo>
                    <a:cubicBezTo>
                      <a:pt x="323" y="699"/>
                      <a:pt x="323" y="699"/>
                      <a:pt x="323" y="699"/>
                    </a:cubicBezTo>
                    <a:cubicBezTo>
                      <a:pt x="322" y="699"/>
                      <a:pt x="322" y="699"/>
                      <a:pt x="322" y="699"/>
                    </a:cubicBezTo>
                    <a:cubicBezTo>
                      <a:pt x="320" y="701"/>
                      <a:pt x="320" y="701"/>
                      <a:pt x="320" y="701"/>
                    </a:cubicBezTo>
                    <a:cubicBezTo>
                      <a:pt x="317" y="701"/>
                      <a:pt x="317" y="701"/>
                      <a:pt x="317" y="701"/>
                    </a:cubicBezTo>
                    <a:cubicBezTo>
                      <a:pt x="312" y="701"/>
                      <a:pt x="312" y="701"/>
                      <a:pt x="312" y="701"/>
                    </a:cubicBezTo>
                    <a:cubicBezTo>
                      <a:pt x="309" y="699"/>
                      <a:pt x="309" y="699"/>
                      <a:pt x="309" y="699"/>
                    </a:cubicBezTo>
                    <a:cubicBezTo>
                      <a:pt x="306" y="700"/>
                      <a:pt x="306" y="700"/>
                      <a:pt x="306" y="700"/>
                    </a:cubicBezTo>
                    <a:cubicBezTo>
                      <a:pt x="303" y="698"/>
                      <a:pt x="303" y="698"/>
                      <a:pt x="303" y="698"/>
                    </a:cubicBezTo>
                    <a:cubicBezTo>
                      <a:pt x="301" y="698"/>
                      <a:pt x="301" y="698"/>
                      <a:pt x="301" y="698"/>
                    </a:cubicBezTo>
                    <a:cubicBezTo>
                      <a:pt x="300" y="696"/>
                      <a:pt x="300" y="696"/>
                      <a:pt x="300" y="696"/>
                    </a:cubicBezTo>
                    <a:cubicBezTo>
                      <a:pt x="298" y="694"/>
                      <a:pt x="298" y="694"/>
                      <a:pt x="298" y="694"/>
                    </a:cubicBezTo>
                    <a:cubicBezTo>
                      <a:pt x="296" y="695"/>
                      <a:pt x="296" y="695"/>
                      <a:pt x="296" y="695"/>
                    </a:cubicBezTo>
                    <a:cubicBezTo>
                      <a:pt x="295" y="693"/>
                      <a:pt x="295" y="693"/>
                      <a:pt x="295" y="693"/>
                    </a:cubicBezTo>
                    <a:cubicBezTo>
                      <a:pt x="296" y="687"/>
                      <a:pt x="296" y="687"/>
                      <a:pt x="296" y="687"/>
                    </a:cubicBezTo>
                    <a:cubicBezTo>
                      <a:pt x="296" y="684"/>
                      <a:pt x="296" y="684"/>
                      <a:pt x="296" y="684"/>
                    </a:cubicBezTo>
                    <a:cubicBezTo>
                      <a:pt x="298" y="681"/>
                      <a:pt x="298" y="681"/>
                      <a:pt x="298" y="681"/>
                    </a:cubicBezTo>
                    <a:cubicBezTo>
                      <a:pt x="296" y="680"/>
                      <a:pt x="296" y="680"/>
                      <a:pt x="296" y="680"/>
                    </a:cubicBezTo>
                    <a:cubicBezTo>
                      <a:pt x="293" y="679"/>
                      <a:pt x="293" y="679"/>
                      <a:pt x="293" y="679"/>
                    </a:cubicBezTo>
                    <a:cubicBezTo>
                      <a:pt x="290" y="679"/>
                      <a:pt x="290" y="679"/>
                      <a:pt x="290" y="679"/>
                    </a:cubicBezTo>
                    <a:cubicBezTo>
                      <a:pt x="288" y="679"/>
                      <a:pt x="288" y="679"/>
                      <a:pt x="288" y="679"/>
                    </a:cubicBezTo>
                    <a:cubicBezTo>
                      <a:pt x="287" y="681"/>
                      <a:pt x="287" y="681"/>
                      <a:pt x="287" y="681"/>
                    </a:cubicBezTo>
                    <a:cubicBezTo>
                      <a:pt x="286" y="682"/>
                      <a:pt x="286" y="682"/>
                      <a:pt x="286" y="682"/>
                    </a:cubicBezTo>
                    <a:cubicBezTo>
                      <a:pt x="284" y="684"/>
                      <a:pt x="284" y="684"/>
                      <a:pt x="284" y="684"/>
                    </a:cubicBezTo>
                    <a:cubicBezTo>
                      <a:pt x="283" y="684"/>
                      <a:pt x="283" y="684"/>
                      <a:pt x="283" y="684"/>
                    </a:cubicBezTo>
                    <a:cubicBezTo>
                      <a:pt x="281" y="687"/>
                      <a:pt x="281" y="687"/>
                      <a:pt x="281" y="687"/>
                    </a:cubicBezTo>
                    <a:cubicBezTo>
                      <a:pt x="279" y="686"/>
                      <a:pt x="279" y="686"/>
                      <a:pt x="279" y="686"/>
                    </a:cubicBezTo>
                    <a:cubicBezTo>
                      <a:pt x="276" y="685"/>
                      <a:pt x="276" y="685"/>
                      <a:pt x="276" y="685"/>
                    </a:cubicBezTo>
                    <a:cubicBezTo>
                      <a:pt x="274" y="683"/>
                      <a:pt x="274" y="683"/>
                      <a:pt x="274" y="683"/>
                    </a:cubicBezTo>
                    <a:cubicBezTo>
                      <a:pt x="273" y="674"/>
                      <a:pt x="273" y="674"/>
                      <a:pt x="273" y="674"/>
                    </a:cubicBezTo>
                    <a:cubicBezTo>
                      <a:pt x="270" y="670"/>
                      <a:pt x="270" y="670"/>
                      <a:pt x="270" y="670"/>
                    </a:cubicBezTo>
                    <a:cubicBezTo>
                      <a:pt x="264" y="665"/>
                      <a:pt x="264" y="665"/>
                      <a:pt x="264" y="665"/>
                    </a:cubicBezTo>
                    <a:cubicBezTo>
                      <a:pt x="257" y="663"/>
                      <a:pt x="257" y="663"/>
                      <a:pt x="257" y="663"/>
                    </a:cubicBezTo>
                    <a:cubicBezTo>
                      <a:pt x="253" y="659"/>
                      <a:pt x="253" y="659"/>
                      <a:pt x="253" y="659"/>
                    </a:cubicBezTo>
                    <a:cubicBezTo>
                      <a:pt x="249" y="654"/>
                      <a:pt x="249" y="654"/>
                      <a:pt x="249" y="654"/>
                    </a:cubicBezTo>
                    <a:cubicBezTo>
                      <a:pt x="247" y="653"/>
                      <a:pt x="247" y="653"/>
                      <a:pt x="247" y="653"/>
                    </a:cubicBezTo>
                    <a:cubicBezTo>
                      <a:pt x="236" y="650"/>
                      <a:pt x="236" y="650"/>
                      <a:pt x="236" y="650"/>
                    </a:cubicBezTo>
                    <a:cubicBezTo>
                      <a:pt x="227" y="648"/>
                      <a:pt x="227" y="648"/>
                      <a:pt x="227" y="648"/>
                    </a:cubicBezTo>
                    <a:cubicBezTo>
                      <a:pt x="226" y="647"/>
                      <a:pt x="226" y="647"/>
                      <a:pt x="226" y="647"/>
                    </a:cubicBezTo>
                    <a:cubicBezTo>
                      <a:pt x="218" y="646"/>
                      <a:pt x="218" y="646"/>
                      <a:pt x="218" y="646"/>
                    </a:cubicBezTo>
                    <a:cubicBezTo>
                      <a:pt x="217" y="647"/>
                      <a:pt x="217" y="647"/>
                      <a:pt x="217" y="647"/>
                    </a:cubicBezTo>
                    <a:cubicBezTo>
                      <a:pt x="216" y="647"/>
                      <a:pt x="216" y="647"/>
                      <a:pt x="216" y="647"/>
                    </a:cubicBezTo>
                    <a:cubicBezTo>
                      <a:pt x="216" y="650"/>
                      <a:pt x="216" y="650"/>
                      <a:pt x="216" y="650"/>
                    </a:cubicBezTo>
                    <a:cubicBezTo>
                      <a:pt x="215" y="652"/>
                      <a:pt x="215" y="652"/>
                      <a:pt x="215" y="652"/>
                    </a:cubicBezTo>
                    <a:cubicBezTo>
                      <a:pt x="215" y="654"/>
                      <a:pt x="215" y="654"/>
                      <a:pt x="215" y="654"/>
                    </a:cubicBezTo>
                    <a:cubicBezTo>
                      <a:pt x="215" y="655"/>
                      <a:pt x="215" y="655"/>
                      <a:pt x="215" y="655"/>
                    </a:cubicBezTo>
                    <a:cubicBezTo>
                      <a:pt x="210" y="652"/>
                      <a:pt x="210" y="652"/>
                      <a:pt x="210" y="652"/>
                    </a:cubicBezTo>
                    <a:cubicBezTo>
                      <a:pt x="209" y="649"/>
                      <a:pt x="209" y="649"/>
                      <a:pt x="209" y="649"/>
                    </a:cubicBezTo>
                    <a:cubicBezTo>
                      <a:pt x="208" y="649"/>
                      <a:pt x="208" y="649"/>
                      <a:pt x="208" y="649"/>
                    </a:cubicBezTo>
                    <a:cubicBezTo>
                      <a:pt x="208" y="649"/>
                      <a:pt x="208" y="649"/>
                      <a:pt x="208" y="649"/>
                    </a:cubicBezTo>
                    <a:cubicBezTo>
                      <a:pt x="207" y="648"/>
                      <a:pt x="207" y="648"/>
                      <a:pt x="207" y="648"/>
                    </a:cubicBezTo>
                    <a:cubicBezTo>
                      <a:pt x="207" y="648"/>
                      <a:pt x="207" y="648"/>
                      <a:pt x="207" y="648"/>
                    </a:cubicBezTo>
                    <a:cubicBezTo>
                      <a:pt x="207" y="647"/>
                      <a:pt x="207" y="647"/>
                      <a:pt x="207" y="647"/>
                    </a:cubicBezTo>
                    <a:cubicBezTo>
                      <a:pt x="206" y="647"/>
                      <a:pt x="206" y="647"/>
                      <a:pt x="206" y="647"/>
                    </a:cubicBezTo>
                    <a:cubicBezTo>
                      <a:pt x="205" y="647"/>
                      <a:pt x="205" y="647"/>
                      <a:pt x="205" y="647"/>
                    </a:cubicBezTo>
                    <a:cubicBezTo>
                      <a:pt x="205" y="647"/>
                      <a:pt x="205" y="647"/>
                      <a:pt x="205" y="647"/>
                    </a:cubicBezTo>
                    <a:cubicBezTo>
                      <a:pt x="204" y="647"/>
                      <a:pt x="204" y="647"/>
                      <a:pt x="204" y="647"/>
                    </a:cubicBezTo>
                    <a:cubicBezTo>
                      <a:pt x="203" y="646"/>
                      <a:pt x="203" y="646"/>
                      <a:pt x="203" y="646"/>
                    </a:cubicBezTo>
                    <a:cubicBezTo>
                      <a:pt x="202" y="646"/>
                      <a:pt x="202" y="646"/>
                      <a:pt x="202" y="646"/>
                    </a:cubicBezTo>
                    <a:cubicBezTo>
                      <a:pt x="201" y="645"/>
                      <a:pt x="201" y="645"/>
                      <a:pt x="201" y="645"/>
                    </a:cubicBezTo>
                    <a:cubicBezTo>
                      <a:pt x="201" y="645"/>
                      <a:pt x="201" y="645"/>
                      <a:pt x="201" y="645"/>
                    </a:cubicBezTo>
                    <a:cubicBezTo>
                      <a:pt x="200" y="645"/>
                      <a:pt x="200" y="645"/>
                      <a:pt x="200" y="645"/>
                    </a:cubicBezTo>
                    <a:cubicBezTo>
                      <a:pt x="200" y="644"/>
                      <a:pt x="200" y="644"/>
                      <a:pt x="200" y="644"/>
                    </a:cubicBezTo>
                    <a:cubicBezTo>
                      <a:pt x="199" y="643"/>
                      <a:pt x="199" y="643"/>
                      <a:pt x="199" y="643"/>
                    </a:cubicBezTo>
                    <a:cubicBezTo>
                      <a:pt x="199" y="643"/>
                      <a:pt x="199" y="643"/>
                      <a:pt x="199" y="643"/>
                    </a:cubicBezTo>
                    <a:cubicBezTo>
                      <a:pt x="198" y="642"/>
                      <a:pt x="198" y="642"/>
                      <a:pt x="198" y="642"/>
                    </a:cubicBezTo>
                    <a:cubicBezTo>
                      <a:pt x="197" y="642"/>
                      <a:pt x="197" y="642"/>
                      <a:pt x="197" y="642"/>
                    </a:cubicBezTo>
                    <a:cubicBezTo>
                      <a:pt x="196" y="641"/>
                      <a:pt x="196" y="641"/>
                      <a:pt x="196" y="641"/>
                    </a:cubicBezTo>
                    <a:cubicBezTo>
                      <a:pt x="195" y="640"/>
                      <a:pt x="195" y="640"/>
                      <a:pt x="195" y="640"/>
                    </a:cubicBezTo>
                    <a:cubicBezTo>
                      <a:pt x="195" y="640"/>
                      <a:pt x="195" y="640"/>
                      <a:pt x="195" y="640"/>
                    </a:cubicBezTo>
                    <a:cubicBezTo>
                      <a:pt x="195" y="640"/>
                      <a:pt x="195" y="640"/>
                      <a:pt x="195" y="640"/>
                    </a:cubicBezTo>
                    <a:cubicBezTo>
                      <a:pt x="194" y="640"/>
                      <a:pt x="194" y="640"/>
                      <a:pt x="194" y="640"/>
                    </a:cubicBezTo>
                    <a:cubicBezTo>
                      <a:pt x="194" y="640"/>
                      <a:pt x="194" y="640"/>
                      <a:pt x="194" y="640"/>
                    </a:cubicBezTo>
                    <a:cubicBezTo>
                      <a:pt x="194" y="641"/>
                      <a:pt x="194" y="641"/>
                      <a:pt x="194" y="641"/>
                    </a:cubicBezTo>
                    <a:cubicBezTo>
                      <a:pt x="194" y="641"/>
                      <a:pt x="194" y="641"/>
                      <a:pt x="194" y="641"/>
                    </a:cubicBezTo>
                    <a:cubicBezTo>
                      <a:pt x="193" y="640"/>
                      <a:pt x="193" y="640"/>
                      <a:pt x="193" y="640"/>
                    </a:cubicBezTo>
                    <a:cubicBezTo>
                      <a:pt x="193" y="640"/>
                      <a:pt x="193" y="640"/>
                      <a:pt x="193" y="640"/>
                    </a:cubicBezTo>
                    <a:cubicBezTo>
                      <a:pt x="192" y="640"/>
                      <a:pt x="192" y="640"/>
                      <a:pt x="192" y="640"/>
                    </a:cubicBezTo>
                    <a:cubicBezTo>
                      <a:pt x="191" y="640"/>
                      <a:pt x="191" y="640"/>
                      <a:pt x="191" y="640"/>
                    </a:cubicBezTo>
                    <a:cubicBezTo>
                      <a:pt x="191" y="639"/>
                      <a:pt x="191" y="639"/>
                      <a:pt x="191" y="639"/>
                    </a:cubicBezTo>
                    <a:cubicBezTo>
                      <a:pt x="190" y="639"/>
                      <a:pt x="190" y="639"/>
                      <a:pt x="190" y="639"/>
                    </a:cubicBezTo>
                    <a:cubicBezTo>
                      <a:pt x="190" y="639"/>
                      <a:pt x="190" y="639"/>
                      <a:pt x="190" y="639"/>
                    </a:cubicBezTo>
                    <a:cubicBezTo>
                      <a:pt x="190" y="639"/>
                      <a:pt x="190" y="639"/>
                      <a:pt x="190" y="639"/>
                    </a:cubicBezTo>
                    <a:cubicBezTo>
                      <a:pt x="189" y="639"/>
                      <a:pt x="189" y="639"/>
                      <a:pt x="189" y="639"/>
                    </a:cubicBezTo>
                    <a:cubicBezTo>
                      <a:pt x="189" y="639"/>
                      <a:pt x="189" y="639"/>
                      <a:pt x="189" y="639"/>
                    </a:cubicBezTo>
                    <a:cubicBezTo>
                      <a:pt x="188" y="638"/>
                      <a:pt x="188" y="638"/>
                      <a:pt x="188" y="638"/>
                    </a:cubicBezTo>
                    <a:cubicBezTo>
                      <a:pt x="188" y="638"/>
                      <a:pt x="188" y="638"/>
                      <a:pt x="188" y="638"/>
                    </a:cubicBezTo>
                    <a:cubicBezTo>
                      <a:pt x="188" y="638"/>
                      <a:pt x="188" y="638"/>
                      <a:pt x="188" y="638"/>
                    </a:cubicBezTo>
                    <a:cubicBezTo>
                      <a:pt x="187" y="638"/>
                      <a:pt x="187" y="638"/>
                      <a:pt x="187" y="638"/>
                    </a:cubicBezTo>
                    <a:cubicBezTo>
                      <a:pt x="186" y="637"/>
                      <a:pt x="186" y="637"/>
                      <a:pt x="186" y="637"/>
                    </a:cubicBezTo>
                    <a:cubicBezTo>
                      <a:pt x="185" y="637"/>
                      <a:pt x="185" y="637"/>
                      <a:pt x="185" y="637"/>
                    </a:cubicBezTo>
                    <a:cubicBezTo>
                      <a:pt x="184" y="637"/>
                      <a:pt x="184" y="637"/>
                      <a:pt x="184" y="637"/>
                    </a:cubicBezTo>
                    <a:cubicBezTo>
                      <a:pt x="184" y="636"/>
                      <a:pt x="184" y="636"/>
                      <a:pt x="184" y="636"/>
                    </a:cubicBezTo>
                    <a:cubicBezTo>
                      <a:pt x="184" y="636"/>
                      <a:pt x="184" y="636"/>
                      <a:pt x="184" y="636"/>
                    </a:cubicBezTo>
                    <a:cubicBezTo>
                      <a:pt x="184" y="635"/>
                      <a:pt x="184" y="635"/>
                      <a:pt x="184" y="635"/>
                    </a:cubicBezTo>
                    <a:cubicBezTo>
                      <a:pt x="184" y="635"/>
                      <a:pt x="184" y="635"/>
                      <a:pt x="184" y="635"/>
                    </a:cubicBezTo>
                    <a:cubicBezTo>
                      <a:pt x="184" y="635"/>
                      <a:pt x="184" y="635"/>
                      <a:pt x="184" y="635"/>
                    </a:cubicBezTo>
                    <a:cubicBezTo>
                      <a:pt x="184" y="635"/>
                      <a:pt x="184" y="635"/>
                      <a:pt x="184" y="635"/>
                    </a:cubicBezTo>
                    <a:cubicBezTo>
                      <a:pt x="184" y="634"/>
                      <a:pt x="184" y="634"/>
                      <a:pt x="184" y="634"/>
                    </a:cubicBezTo>
                    <a:cubicBezTo>
                      <a:pt x="183" y="634"/>
                      <a:pt x="183" y="634"/>
                      <a:pt x="183" y="634"/>
                    </a:cubicBezTo>
                    <a:cubicBezTo>
                      <a:pt x="183" y="634"/>
                      <a:pt x="183" y="634"/>
                      <a:pt x="183" y="634"/>
                    </a:cubicBezTo>
                    <a:cubicBezTo>
                      <a:pt x="184" y="634"/>
                      <a:pt x="184" y="634"/>
                      <a:pt x="184" y="634"/>
                    </a:cubicBezTo>
                    <a:cubicBezTo>
                      <a:pt x="185" y="633"/>
                      <a:pt x="185" y="633"/>
                      <a:pt x="185" y="633"/>
                    </a:cubicBezTo>
                    <a:cubicBezTo>
                      <a:pt x="185" y="633"/>
                      <a:pt x="185" y="633"/>
                      <a:pt x="185" y="633"/>
                    </a:cubicBezTo>
                    <a:cubicBezTo>
                      <a:pt x="185" y="632"/>
                      <a:pt x="185" y="632"/>
                      <a:pt x="185" y="632"/>
                    </a:cubicBezTo>
                    <a:cubicBezTo>
                      <a:pt x="185" y="631"/>
                      <a:pt x="185" y="631"/>
                      <a:pt x="185" y="631"/>
                    </a:cubicBezTo>
                    <a:cubicBezTo>
                      <a:pt x="185" y="631"/>
                      <a:pt x="185" y="631"/>
                      <a:pt x="185" y="631"/>
                    </a:cubicBezTo>
                    <a:cubicBezTo>
                      <a:pt x="184" y="631"/>
                      <a:pt x="184" y="631"/>
                      <a:pt x="184" y="631"/>
                    </a:cubicBezTo>
                    <a:cubicBezTo>
                      <a:pt x="184" y="630"/>
                      <a:pt x="184" y="630"/>
                      <a:pt x="184" y="630"/>
                    </a:cubicBezTo>
                    <a:cubicBezTo>
                      <a:pt x="183" y="630"/>
                      <a:pt x="183" y="630"/>
                      <a:pt x="183" y="630"/>
                    </a:cubicBezTo>
                    <a:cubicBezTo>
                      <a:pt x="183" y="630"/>
                      <a:pt x="183" y="630"/>
                      <a:pt x="183" y="630"/>
                    </a:cubicBezTo>
                    <a:cubicBezTo>
                      <a:pt x="183" y="630"/>
                      <a:pt x="183" y="630"/>
                      <a:pt x="183" y="630"/>
                    </a:cubicBezTo>
                    <a:cubicBezTo>
                      <a:pt x="182" y="630"/>
                      <a:pt x="182" y="630"/>
                      <a:pt x="182" y="630"/>
                    </a:cubicBezTo>
                    <a:cubicBezTo>
                      <a:pt x="182" y="630"/>
                      <a:pt x="182" y="630"/>
                      <a:pt x="182" y="630"/>
                    </a:cubicBezTo>
                    <a:cubicBezTo>
                      <a:pt x="181" y="630"/>
                      <a:pt x="181" y="630"/>
                      <a:pt x="181" y="630"/>
                    </a:cubicBezTo>
                    <a:cubicBezTo>
                      <a:pt x="180" y="630"/>
                      <a:pt x="180" y="630"/>
                      <a:pt x="180" y="630"/>
                    </a:cubicBezTo>
                    <a:cubicBezTo>
                      <a:pt x="180" y="629"/>
                      <a:pt x="180" y="629"/>
                      <a:pt x="180" y="629"/>
                    </a:cubicBezTo>
                    <a:cubicBezTo>
                      <a:pt x="179" y="629"/>
                      <a:pt x="179" y="629"/>
                      <a:pt x="179" y="629"/>
                    </a:cubicBezTo>
                    <a:cubicBezTo>
                      <a:pt x="179" y="629"/>
                      <a:pt x="179" y="629"/>
                      <a:pt x="179" y="629"/>
                    </a:cubicBezTo>
                    <a:cubicBezTo>
                      <a:pt x="179" y="628"/>
                      <a:pt x="179" y="628"/>
                      <a:pt x="179" y="628"/>
                    </a:cubicBezTo>
                    <a:cubicBezTo>
                      <a:pt x="178" y="628"/>
                      <a:pt x="178" y="628"/>
                      <a:pt x="178" y="628"/>
                    </a:cubicBezTo>
                    <a:cubicBezTo>
                      <a:pt x="178" y="627"/>
                      <a:pt x="178" y="627"/>
                      <a:pt x="178" y="627"/>
                    </a:cubicBezTo>
                    <a:cubicBezTo>
                      <a:pt x="177" y="627"/>
                      <a:pt x="177" y="627"/>
                      <a:pt x="177" y="627"/>
                    </a:cubicBezTo>
                    <a:cubicBezTo>
                      <a:pt x="177" y="627"/>
                      <a:pt x="177" y="627"/>
                      <a:pt x="177" y="627"/>
                    </a:cubicBezTo>
                    <a:cubicBezTo>
                      <a:pt x="177" y="627"/>
                      <a:pt x="177" y="627"/>
                      <a:pt x="177" y="627"/>
                    </a:cubicBezTo>
                    <a:cubicBezTo>
                      <a:pt x="176" y="627"/>
                      <a:pt x="176" y="627"/>
                      <a:pt x="176" y="627"/>
                    </a:cubicBezTo>
                    <a:cubicBezTo>
                      <a:pt x="176" y="626"/>
                      <a:pt x="176" y="626"/>
                      <a:pt x="176" y="626"/>
                    </a:cubicBezTo>
                    <a:cubicBezTo>
                      <a:pt x="176" y="626"/>
                      <a:pt x="176" y="626"/>
                      <a:pt x="176" y="626"/>
                    </a:cubicBezTo>
                    <a:cubicBezTo>
                      <a:pt x="176" y="626"/>
                      <a:pt x="176" y="626"/>
                      <a:pt x="176" y="626"/>
                    </a:cubicBezTo>
                    <a:cubicBezTo>
                      <a:pt x="175" y="626"/>
                      <a:pt x="175" y="626"/>
                      <a:pt x="175" y="626"/>
                    </a:cubicBezTo>
                    <a:cubicBezTo>
                      <a:pt x="175" y="625"/>
                      <a:pt x="175" y="625"/>
                      <a:pt x="175" y="625"/>
                    </a:cubicBezTo>
                    <a:cubicBezTo>
                      <a:pt x="175" y="624"/>
                      <a:pt x="175" y="624"/>
                      <a:pt x="175" y="624"/>
                    </a:cubicBezTo>
                    <a:cubicBezTo>
                      <a:pt x="174" y="624"/>
                      <a:pt x="174" y="624"/>
                      <a:pt x="174" y="624"/>
                    </a:cubicBezTo>
                    <a:cubicBezTo>
                      <a:pt x="173" y="624"/>
                      <a:pt x="173" y="624"/>
                      <a:pt x="173" y="624"/>
                    </a:cubicBezTo>
                    <a:cubicBezTo>
                      <a:pt x="173" y="624"/>
                      <a:pt x="173" y="624"/>
                      <a:pt x="173" y="624"/>
                    </a:cubicBezTo>
                    <a:cubicBezTo>
                      <a:pt x="172" y="623"/>
                      <a:pt x="172" y="623"/>
                      <a:pt x="172" y="623"/>
                    </a:cubicBezTo>
                    <a:cubicBezTo>
                      <a:pt x="172" y="623"/>
                      <a:pt x="172" y="623"/>
                      <a:pt x="172" y="623"/>
                    </a:cubicBezTo>
                    <a:cubicBezTo>
                      <a:pt x="172" y="623"/>
                      <a:pt x="172" y="623"/>
                      <a:pt x="172" y="623"/>
                    </a:cubicBezTo>
                    <a:cubicBezTo>
                      <a:pt x="171" y="623"/>
                      <a:pt x="171" y="623"/>
                      <a:pt x="171" y="623"/>
                    </a:cubicBezTo>
                    <a:cubicBezTo>
                      <a:pt x="171" y="623"/>
                      <a:pt x="171" y="623"/>
                      <a:pt x="171" y="623"/>
                    </a:cubicBezTo>
                    <a:cubicBezTo>
                      <a:pt x="171" y="623"/>
                      <a:pt x="171" y="623"/>
                      <a:pt x="171" y="623"/>
                    </a:cubicBezTo>
                    <a:cubicBezTo>
                      <a:pt x="171" y="624"/>
                      <a:pt x="171" y="624"/>
                      <a:pt x="171" y="624"/>
                    </a:cubicBezTo>
                    <a:cubicBezTo>
                      <a:pt x="169" y="624"/>
                      <a:pt x="169" y="624"/>
                      <a:pt x="169" y="624"/>
                    </a:cubicBezTo>
                    <a:cubicBezTo>
                      <a:pt x="169" y="625"/>
                      <a:pt x="169" y="625"/>
                      <a:pt x="169" y="625"/>
                    </a:cubicBezTo>
                    <a:cubicBezTo>
                      <a:pt x="168" y="625"/>
                      <a:pt x="168" y="625"/>
                      <a:pt x="168" y="625"/>
                    </a:cubicBezTo>
                    <a:cubicBezTo>
                      <a:pt x="168" y="625"/>
                      <a:pt x="168" y="625"/>
                      <a:pt x="168" y="625"/>
                    </a:cubicBezTo>
                    <a:cubicBezTo>
                      <a:pt x="168" y="625"/>
                      <a:pt x="168" y="625"/>
                      <a:pt x="168" y="625"/>
                    </a:cubicBezTo>
                    <a:cubicBezTo>
                      <a:pt x="167" y="625"/>
                      <a:pt x="167" y="625"/>
                      <a:pt x="167" y="625"/>
                    </a:cubicBezTo>
                    <a:cubicBezTo>
                      <a:pt x="167" y="625"/>
                      <a:pt x="167" y="625"/>
                      <a:pt x="167" y="625"/>
                    </a:cubicBezTo>
                    <a:cubicBezTo>
                      <a:pt x="166" y="625"/>
                      <a:pt x="166" y="625"/>
                      <a:pt x="166" y="625"/>
                    </a:cubicBezTo>
                    <a:cubicBezTo>
                      <a:pt x="166" y="624"/>
                      <a:pt x="166" y="624"/>
                      <a:pt x="166" y="624"/>
                    </a:cubicBezTo>
                    <a:cubicBezTo>
                      <a:pt x="165" y="623"/>
                      <a:pt x="165" y="623"/>
                      <a:pt x="165" y="623"/>
                    </a:cubicBezTo>
                    <a:cubicBezTo>
                      <a:pt x="165" y="622"/>
                      <a:pt x="165" y="622"/>
                      <a:pt x="165" y="622"/>
                    </a:cubicBezTo>
                    <a:cubicBezTo>
                      <a:pt x="164" y="622"/>
                      <a:pt x="164" y="622"/>
                      <a:pt x="164" y="622"/>
                    </a:cubicBezTo>
                    <a:cubicBezTo>
                      <a:pt x="163" y="622"/>
                      <a:pt x="163" y="622"/>
                      <a:pt x="163" y="622"/>
                    </a:cubicBezTo>
                    <a:cubicBezTo>
                      <a:pt x="163" y="622"/>
                      <a:pt x="163" y="622"/>
                      <a:pt x="163" y="622"/>
                    </a:cubicBezTo>
                    <a:cubicBezTo>
                      <a:pt x="162" y="622"/>
                      <a:pt x="162" y="622"/>
                      <a:pt x="162" y="622"/>
                    </a:cubicBezTo>
                    <a:cubicBezTo>
                      <a:pt x="162" y="621"/>
                      <a:pt x="162" y="621"/>
                      <a:pt x="162" y="621"/>
                    </a:cubicBezTo>
                    <a:cubicBezTo>
                      <a:pt x="162" y="621"/>
                      <a:pt x="162" y="621"/>
                      <a:pt x="162" y="621"/>
                    </a:cubicBezTo>
                    <a:cubicBezTo>
                      <a:pt x="161" y="620"/>
                      <a:pt x="161" y="620"/>
                      <a:pt x="161" y="620"/>
                    </a:cubicBezTo>
                    <a:cubicBezTo>
                      <a:pt x="161" y="620"/>
                      <a:pt x="161" y="620"/>
                      <a:pt x="161" y="620"/>
                    </a:cubicBezTo>
                    <a:cubicBezTo>
                      <a:pt x="161" y="620"/>
                      <a:pt x="161" y="620"/>
                      <a:pt x="161" y="620"/>
                    </a:cubicBezTo>
                    <a:cubicBezTo>
                      <a:pt x="161" y="619"/>
                      <a:pt x="161" y="619"/>
                      <a:pt x="161" y="619"/>
                    </a:cubicBezTo>
                    <a:cubicBezTo>
                      <a:pt x="159" y="619"/>
                      <a:pt x="159" y="619"/>
                      <a:pt x="159" y="619"/>
                    </a:cubicBezTo>
                    <a:cubicBezTo>
                      <a:pt x="159" y="619"/>
                      <a:pt x="159" y="619"/>
                      <a:pt x="159" y="619"/>
                    </a:cubicBezTo>
                    <a:cubicBezTo>
                      <a:pt x="159" y="618"/>
                      <a:pt x="159" y="618"/>
                      <a:pt x="159" y="618"/>
                    </a:cubicBezTo>
                    <a:cubicBezTo>
                      <a:pt x="159" y="617"/>
                      <a:pt x="159" y="617"/>
                      <a:pt x="159" y="617"/>
                    </a:cubicBezTo>
                    <a:cubicBezTo>
                      <a:pt x="158" y="616"/>
                      <a:pt x="158" y="616"/>
                      <a:pt x="158" y="616"/>
                    </a:cubicBezTo>
                    <a:cubicBezTo>
                      <a:pt x="158" y="616"/>
                      <a:pt x="158" y="616"/>
                      <a:pt x="158" y="616"/>
                    </a:cubicBezTo>
                    <a:cubicBezTo>
                      <a:pt x="158" y="616"/>
                      <a:pt x="158" y="616"/>
                      <a:pt x="158" y="616"/>
                    </a:cubicBezTo>
                    <a:cubicBezTo>
                      <a:pt x="157" y="616"/>
                      <a:pt x="157" y="616"/>
                      <a:pt x="157" y="616"/>
                    </a:cubicBezTo>
                    <a:cubicBezTo>
                      <a:pt x="157" y="615"/>
                      <a:pt x="157" y="615"/>
                      <a:pt x="157" y="615"/>
                    </a:cubicBezTo>
                    <a:cubicBezTo>
                      <a:pt x="157" y="614"/>
                      <a:pt x="157" y="614"/>
                      <a:pt x="156" y="613"/>
                    </a:cubicBezTo>
                    <a:cubicBezTo>
                      <a:pt x="156" y="613"/>
                      <a:pt x="156" y="613"/>
                      <a:pt x="156" y="613"/>
                    </a:cubicBezTo>
                    <a:cubicBezTo>
                      <a:pt x="156" y="612"/>
                      <a:pt x="156" y="612"/>
                      <a:pt x="156" y="612"/>
                    </a:cubicBezTo>
                    <a:cubicBezTo>
                      <a:pt x="156" y="612"/>
                      <a:pt x="156" y="612"/>
                      <a:pt x="156" y="612"/>
                    </a:cubicBezTo>
                    <a:cubicBezTo>
                      <a:pt x="156" y="612"/>
                      <a:pt x="156" y="612"/>
                      <a:pt x="156" y="612"/>
                    </a:cubicBezTo>
                    <a:cubicBezTo>
                      <a:pt x="156" y="612"/>
                      <a:pt x="156" y="612"/>
                      <a:pt x="156" y="612"/>
                    </a:cubicBezTo>
                    <a:cubicBezTo>
                      <a:pt x="155" y="612"/>
                      <a:pt x="155" y="612"/>
                      <a:pt x="155" y="612"/>
                    </a:cubicBezTo>
                    <a:cubicBezTo>
                      <a:pt x="155" y="611"/>
                      <a:pt x="155" y="611"/>
                      <a:pt x="155" y="611"/>
                    </a:cubicBezTo>
                    <a:cubicBezTo>
                      <a:pt x="155" y="611"/>
                      <a:pt x="155" y="611"/>
                      <a:pt x="155" y="611"/>
                    </a:cubicBezTo>
                    <a:cubicBezTo>
                      <a:pt x="155" y="610"/>
                      <a:pt x="155" y="610"/>
                      <a:pt x="155" y="610"/>
                    </a:cubicBezTo>
                    <a:cubicBezTo>
                      <a:pt x="154" y="610"/>
                      <a:pt x="154" y="610"/>
                      <a:pt x="154" y="610"/>
                    </a:cubicBezTo>
                    <a:cubicBezTo>
                      <a:pt x="154" y="610"/>
                      <a:pt x="154" y="610"/>
                      <a:pt x="154" y="610"/>
                    </a:cubicBezTo>
                    <a:cubicBezTo>
                      <a:pt x="154" y="610"/>
                      <a:pt x="154" y="610"/>
                      <a:pt x="154" y="610"/>
                    </a:cubicBezTo>
                    <a:cubicBezTo>
                      <a:pt x="153" y="609"/>
                      <a:pt x="153" y="609"/>
                      <a:pt x="153" y="609"/>
                    </a:cubicBezTo>
                    <a:cubicBezTo>
                      <a:pt x="152" y="609"/>
                      <a:pt x="152" y="609"/>
                      <a:pt x="152" y="609"/>
                    </a:cubicBezTo>
                    <a:cubicBezTo>
                      <a:pt x="152" y="608"/>
                      <a:pt x="152" y="608"/>
                      <a:pt x="152" y="608"/>
                    </a:cubicBezTo>
                    <a:cubicBezTo>
                      <a:pt x="152" y="608"/>
                      <a:pt x="152" y="608"/>
                      <a:pt x="152" y="608"/>
                    </a:cubicBezTo>
                    <a:cubicBezTo>
                      <a:pt x="151" y="609"/>
                      <a:pt x="151" y="609"/>
                      <a:pt x="151" y="609"/>
                    </a:cubicBezTo>
                    <a:cubicBezTo>
                      <a:pt x="151" y="609"/>
                      <a:pt x="151" y="609"/>
                      <a:pt x="151" y="609"/>
                    </a:cubicBezTo>
                    <a:cubicBezTo>
                      <a:pt x="150" y="610"/>
                      <a:pt x="150" y="610"/>
                      <a:pt x="150" y="610"/>
                    </a:cubicBezTo>
                    <a:cubicBezTo>
                      <a:pt x="150" y="612"/>
                      <a:pt x="150" y="612"/>
                      <a:pt x="150" y="612"/>
                    </a:cubicBezTo>
                    <a:cubicBezTo>
                      <a:pt x="150" y="612"/>
                      <a:pt x="150" y="612"/>
                      <a:pt x="150" y="612"/>
                    </a:cubicBezTo>
                    <a:cubicBezTo>
                      <a:pt x="150" y="612"/>
                      <a:pt x="150" y="612"/>
                      <a:pt x="150" y="612"/>
                    </a:cubicBezTo>
                    <a:cubicBezTo>
                      <a:pt x="149" y="612"/>
                      <a:pt x="149" y="612"/>
                      <a:pt x="149" y="612"/>
                    </a:cubicBezTo>
                    <a:cubicBezTo>
                      <a:pt x="148" y="612"/>
                      <a:pt x="148" y="612"/>
                      <a:pt x="148" y="612"/>
                    </a:cubicBezTo>
                    <a:cubicBezTo>
                      <a:pt x="147" y="613"/>
                      <a:pt x="147" y="613"/>
                      <a:pt x="147" y="613"/>
                    </a:cubicBezTo>
                    <a:cubicBezTo>
                      <a:pt x="147" y="613"/>
                      <a:pt x="147" y="613"/>
                      <a:pt x="147" y="613"/>
                    </a:cubicBezTo>
                    <a:cubicBezTo>
                      <a:pt x="147" y="613"/>
                      <a:pt x="147" y="613"/>
                      <a:pt x="147" y="613"/>
                    </a:cubicBezTo>
                    <a:cubicBezTo>
                      <a:pt x="147" y="614"/>
                      <a:pt x="147" y="614"/>
                      <a:pt x="147" y="614"/>
                    </a:cubicBezTo>
                    <a:cubicBezTo>
                      <a:pt x="147" y="614"/>
                      <a:pt x="147" y="614"/>
                      <a:pt x="147" y="614"/>
                    </a:cubicBezTo>
                    <a:cubicBezTo>
                      <a:pt x="147" y="614"/>
                      <a:pt x="147" y="614"/>
                      <a:pt x="147" y="614"/>
                    </a:cubicBezTo>
                    <a:cubicBezTo>
                      <a:pt x="146" y="613"/>
                      <a:pt x="146" y="613"/>
                      <a:pt x="146" y="613"/>
                    </a:cubicBezTo>
                    <a:cubicBezTo>
                      <a:pt x="146" y="613"/>
                      <a:pt x="146" y="613"/>
                      <a:pt x="146" y="613"/>
                    </a:cubicBezTo>
                    <a:cubicBezTo>
                      <a:pt x="146" y="614"/>
                      <a:pt x="146" y="614"/>
                      <a:pt x="146" y="614"/>
                    </a:cubicBezTo>
                    <a:cubicBezTo>
                      <a:pt x="145" y="614"/>
                      <a:pt x="145" y="614"/>
                      <a:pt x="145" y="614"/>
                    </a:cubicBezTo>
                    <a:cubicBezTo>
                      <a:pt x="145" y="613"/>
                      <a:pt x="145" y="613"/>
                      <a:pt x="145" y="613"/>
                    </a:cubicBezTo>
                    <a:cubicBezTo>
                      <a:pt x="144" y="614"/>
                      <a:pt x="144" y="614"/>
                      <a:pt x="144" y="614"/>
                    </a:cubicBezTo>
                    <a:cubicBezTo>
                      <a:pt x="144" y="613"/>
                      <a:pt x="144" y="613"/>
                      <a:pt x="144" y="613"/>
                    </a:cubicBezTo>
                    <a:cubicBezTo>
                      <a:pt x="143" y="613"/>
                      <a:pt x="143" y="613"/>
                      <a:pt x="143" y="613"/>
                    </a:cubicBezTo>
                    <a:cubicBezTo>
                      <a:pt x="143" y="611"/>
                      <a:pt x="143" y="611"/>
                      <a:pt x="143" y="611"/>
                    </a:cubicBezTo>
                    <a:cubicBezTo>
                      <a:pt x="144" y="610"/>
                      <a:pt x="144" y="610"/>
                      <a:pt x="144" y="610"/>
                    </a:cubicBezTo>
                    <a:cubicBezTo>
                      <a:pt x="144" y="609"/>
                      <a:pt x="144" y="609"/>
                      <a:pt x="144" y="609"/>
                    </a:cubicBezTo>
                    <a:cubicBezTo>
                      <a:pt x="144" y="608"/>
                      <a:pt x="144" y="608"/>
                      <a:pt x="144" y="608"/>
                    </a:cubicBezTo>
                    <a:cubicBezTo>
                      <a:pt x="144" y="608"/>
                      <a:pt x="144" y="608"/>
                      <a:pt x="144" y="608"/>
                    </a:cubicBezTo>
                    <a:cubicBezTo>
                      <a:pt x="143" y="607"/>
                      <a:pt x="143" y="607"/>
                      <a:pt x="143" y="607"/>
                    </a:cubicBezTo>
                    <a:cubicBezTo>
                      <a:pt x="142" y="607"/>
                      <a:pt x="142" y="607"/>
                      <a:pt x="142" y="607"/>
                    </a:cubicBezTo>
                    <a:cubicBezTo>
                      <a:pt x="142" y="607"/>
                      <a:pt x="142" y="607"/>
                      <a:pt x="142" y="607"/>
                    </a:cubicBezTo>
                    <a:cubicBezTo>
                      <a:pt x="142" y="606"/>
                      <a:pt x="142" y="606"/>
                      <a:pt x="142" y="606"/>
                    </a:cubicBezTo>
                    <a:cubicBezTo>
                      <a:pt x="142" y="606"/>
                      <a:pt x="142" y="606"/>
                      <a:pt x="142" y="606"/>
                    </a:cubicBezTo>
                    <a:cubicBezTo>
                      <a:pt x="143" y="606"/>
                      <a:pt x="143" y="606"/>
                      <a:pt x="143" y="606"/>
                    </a:cubicBezTo>
                    <a:cubicBezTo>
                      <a:pt x="143" y="606"/>
                      <a:pt x="143" y="606"/>
                      <a:pt x="143" y="606"/>
                    </a:cubicBezTo>
                    <a:cubicBezTo>
                      <a:pt x="143" y="606"/>
                      <a:pt x="143" y="606"/>
                      <a:pt x="143" y="606"/>
                    </a:cubicBezTo>
                    <a:cubicBezTo>
                      <a:pt x="144" y="605"/>
                      <a:pt x="144" y="605"/>
                      <a:pt x="144" y="605"/>
                    </a:cubicBezTo>
                    <a:cubicBezTo>
                      <a:pt x="145" y="604"/>
                      <a:pt x="145" y="604"/>
                      <a:pt x="145" y="604"/>
                    </a:cubicBezTo>
                    <a:cubicBezTo>
                      <a:pt x="145" y="604"/>
                      <a:pt x="145" y="604"/>
                      <a:pt x="145" y="604"/>
                    </a:cubicBezTo>
                    <a:cubicBezTo>
                      <a:pt x="145" y="603"/>
                      <a:pt x="145" y="603"/>
                      <a:pt x="145" y="603"/>
                    </a:cubicBezTo>
                    <a:cubicBezTo>
                      <a:pt x="146" y="603"/>
                      <a:pt x="146" y="603"/>
                      <a:pt x="146" y="603"/>
                    </a:cubicBezTo>
                    <a:cubicBezTo>
                      <a:pt x="145" y="603"/>
                      <a:pt x="145" y="603"/>
                      <a:pt x="145" y="603"/>
                    </a:cubicBezTo>
                    <a:cubicBezTo>
                      <a:pt x="145" y="603"/>
                      <a:pt x="145" y="603"/>
                      <a:pt x="145" y="603"/>
                    </a:cubicBezTo>
                    <a:cubicBezTo>
                      <a:pt x="145" y="602"/>
                      <a:pt x="145" y="602"/>
                      <a:pt x="145" y="602"/>
                    </a:cubicBezTo>
                    <a:cubicBezTo>
                      <a:pt x="145" y="601"/>
                      <a:pt x="145" y="601"/>
                      <a:pt x="145" y="601"/>
                    </a:cubicBezTo>
                    <a:cubicBezTo>
                      <a:pt x="144" y="601"/>
                      <a:pt x="144" y="601"/>
                      <a:pt x="144" y="601"/>
                    </a:cubicBezTo>
                    <a:cubicBezTo>
                      <a:pt x="144" y="601"/>
                      <a:pt x="144" y="601"/>
                      <a:pt x="144" y="601"/>
                    </a:cubicBezTo>
                    <a:cubicBezTo>
                      <a:pt x="144" y="601"/>
                      <a:pt x="144" y="601"/>
                      <a:pt x="144" y="601"/>
                    </a:cubicBezTo>
                    <a:cubicBezTo>
                      <a:pt x="143" y="601"/>
                      <a:pt x="143" y="601"/>
                      <a:pt x="143" y="601"/>
                    </a:cubicBezTo>
                    <a:cubicBezTo>
                      <a:pt x="143" y="601"/>
                      <a:pt x="143" y="601"/>
                      <a:pt x="143" y="601"/>
                    </a:cubicBezTo>
                    <a:cubicBezTo>
                      <a:pt x="143" y="600"/>
                      <a:pt x="143" y="600"/>
                      <a:pt x="143" y="600"/>
                    </a:cubicBezTo>
                    <a:cubicBezTo>
                      <a:pt x="143" y="600"/>
                      <a:pt x="143" y="600"/>
                      <a:pt x="143" y="600"/>
                    </a:cubicBezTo>
                    <a:cubicBezTo>
                      <a:pt x="142" y="600"/>
                      <a:pt x="142" y="600"/>
                      <a:pt x="142" y="600"/>
                    </a:cubicBezTo>
                    <a:cubicBezTo>
                      <a:pt x="142" y="599"/>
                      <a:pt x="142" y="599"/>
                      <a:pt x="142" y="599"/>
                    </a:cubicBezTo>
                    <a:cubicBezTo>
                      <a:pt x="142" y="598"/>
                      <a:pt x="142" y="598"/>
                      <a:pt x="142" y="598"/>
                    </a:cubicBezTo>
                    <a:cubicBezTo>
                      <a:pt x="142" y="598"/>
                      <a:pt x="142" y="598"/>
                      <a:pt x="142" y="598"/>
                    </a:cubicBezTo>
                    <a:cubicBezTo>
                      <a:pt x="142" y="597"/>
                      <a:pt x="142" y="597"/>
                      <a:pt x="142" y="597"/>
                    </a:cubicBezTo>
                    <a:cubicBezTo>
                      <a:pt x="142" y="596"/>
                      <a:pt x="142" y="596"/>
                      <a:pt x="142" y="596"/>
                    </a:cubicBezTo>
                    <a:cubicBezTo>
                      <a:pt x="142" y="595"/>
                      <a:pt x="142" y="595"/>
                      <a:pt x="142" y="595"/>
                    </a:cubicBezTo>
                    <a:cubicBezTo>
                      <a:pt x="143" y="595"/>
                      <a:pt x="143" y="595"/>
                      <a:pt x="143" y="595"/>
                    </a:cubicBezTo>
                    <a:cubicBezTo>
                      <a:pt x="143" y="594"/>
                      <a:pt x="143" y="594"/>
                      <a:pt x="143" y="594"/>
                    </a:cubicBezTo>
                    <a:cubicBezTo>
                      <a:pt x="143" y="593"/>
                      <a:pt x="143" y="593"/>
                      <a:pt x="143" y="593"/>
                    </a:cubicBezTo>
                    <a:cubicBezTo>
                      <a:pt x="144" y="592"/>
                      <a:pt x="144" y="592"/>
                      <a:pt x="144" y="592"/>
                    </a:cubicBezTo>
                    <a:cubicBezTo>
                      <a:pt x="144" y="591"/>
                      <a:pt x="144" y="591"/>
                      <a:pt x="144" y="591"/>
                    </a:cubicBezTo>
                    <a:cubicBezTo>
                      <a:pt x="143" y="591"/>
                      <a:pt x="143" y="591"/>
                      <a:pt x="143" y="591"/>
                    </a:cubicBezTo>
                    <a:cubicBezTo>
                      <a:pt x="143" y="590"/>
                      <a:pt x="143" y="590"/>
                      <a:pt x="143" y="590"/>
                    </a:cubicBezTo>
                    <a:cubicBezTo>
                      <a:pt x="142" y="590"/>
                      <a:pt x="142" y="590"/>
                      <a:pt x="142" y="590"/>
                    </a:cubicBezTo>
                    <a:cubicBezTo>
                      <a:pt x="142" y="590"/>
                      <a:pt x="142" y="590"/>
                      <a:pt x="142" y="590"/>
                    </a:cubicBezTo>
                    <a:cubicBezTo>
                      <a:pt x="141" y="589"/>
                      <a:pt x="141" y="589"/>
                      <a:pt x="141" y="589"/>
                    </a:cubicBezTo>
                    <a:cubicBezTo>
                      <a:pt x="141" y="588"/>
                      <a:pt x="141" y="588"/>
                      <a:pt x="141" y="588"/>
                    </a:cubicBezTo>
                    <a:cubicBezTo>
                      <a:pt x="141" y="587"/>
                      <a:pt x="141" y="587"/>
                      <a:pt x="141" y="587"/>
                    </a:cubicBezTo>
                    <a:cubicBezTo>
                      <a:pt x="141" y="586"/>
                      <a:pt x="141" y="586"/>
                      <a:pt x="141" y="586"/>
                    </a:cubicBezTo>
                    <a:cubicBezTo>
                      <a:pt x="141" y="586"/>
                      <a:pt x="141" y="586"/>
                      <a:pt x="141" y="586"/>
                    </a:cubicBezTo>
                    <a:cubicBezTo>
                      <a:pt x="139" y="586"/>
                      <a:pt x="139" y="586"/>
                      <a:pt x="139" y="586"/>
                    </a:cubicBezTo>
                    <a:cubicBezTo>
                      <a:pt x="139" y="586"/>
                      <a:pt x="139" y="586"/>
                      <a:pt x="139" y="586"/>
                    </a:cubicBezTo>
                    <a:cubicBezTo>
                      <a:pt x="138" y="586"/>
                      <a:pt x="138" y="586"/>
                      <a:pt x="138" y="586"/>
                    </a:cubicBezTo>
                    <a:cubicBezTo>
                      <a:pt x="138" y="585"/>
                      <a:pt x="138" y="585"/>
                      <a:pt x="138" y="585"/>
                    </a:cubicBezTo>
                    <a:cubicBezTo>
                      <a:pt x="137" y="583"/>
                      <a:pt x="138" y="584"/>
                      <a:pt x="136" y="583"/>
                    </a:cubicBezTo>
                    <a:cubicBezTo>
                      <a:pt x="135" y="583"/>
                      <a:pt x="135" y="583"/>
                      <a:pt x="135" y="583"/>
                    </a:cubicBezTo>
                    <a:cubicBezTo>
                      <a:pt x="136" y="583"/>
                      <a:pt x="136" y="583"/>
                      <a:pt x="136" y="583"/>
                    </a:cubicBezTo>
                    <a:cubicBezTo>
                      <a:pt x="136" y="582"/>
                      <a:pt x="136" y="582"/>
                      <a:pt x="136" y="582"/>
                    </a:cubicBezTo>
                    <a:cubicBezTo>
                      <a:pt x="136" y="580"/>
                      <a:pt x="136" y="580"/>
                      <a:pt x="136" y="580"/>
                    </a:cubicBezTo>
                    <a:cubicBezTo>
                      <a:pt x="136" y="580"/>
                      <a:pt x="136" y="580"/>
                      <a:pt x="136" y="580"/>
                    </a:cubicBezTo>
                    <a:cubicBezTo>
                      <a:pt x="136" y="580"/>
                      <a:pt x="136" y="580"/>
                      <a:pt x="136" y="580"/>
                    </a:cubicBezTo>
                    <a:cubicBezTo>
                      <a:pt x="135" y="580"/>
                      <a:pt x="135" y="580"/>
                      <a:pt x="135" y="580"/>
                    </a:cubicBezTo>
                    <a:cubicBezTo>
                      <a:pt x="136" y="579"/>
                      <a:pt x="136" y="579"/>
                      <a:pt x="136" y="579"/>
                    </a:cubicBezTo>
                    <a:cubicBezTo>
                      <a:pt x="136" y="579"/>
                      <a:pt x="136" y="579"/>
                      <a:pt x="136" y="579"/>
                    </a:cubicBezTo>
                    <a:cubicBezTo>
                      <a:pt x="135" y="578"/>
                      <a:pt x="135" y="578"/>
                      <a:pt x="135" y="578"/>
                    </a:cubicBezTo>
                    <a:cubicBezTo>
                      <a:pt x="135" y="577"/>
                      <a:pt x="135" y="577"/>
                      <a:pt x="135" y="577"/>
                    </a:cubicBezTo>
                    <a:cubicBezTo>
                      <a:pt x="135" y="577"/>
                      <a:pt x="135" y="577"/>
                      <a:pt x="135" y="577"/>
                    </a:cubicBezTo>
                    <a:cubicBezTo>
                      <a:pt x="135" y="577"/>
                      <a:pt x="135" y="577"/>
                      <a:pt x="135" y="577"/>
                    </a:cubicBezTo>
                    <a:cubicBezTo>
                      <a:pt x="136" y="577"/>
                      <a:pt x="136" y="577"/>
                      <a:pt x="136" y="577"/>
                    </a:cubicBezTo>
                    <a:cubicBezTo>
                      <a:pt x="136" y="576"/>
                      <a:pt x="136" y="576"/>
                      <a:pt x="136" y="576"/>
                    </a:cubicBezTo>
                    <a:cubicBezTo>
                      <a:pt x="135" y="576"/>
                      <a:pt x="135" y="576"/>
                      <a:pt x="135" y="576"/>
                    </a:cubicBezTo>
                    <a:cubicBezTo>
                      <a:pt x="135" y="576"/>
                      <a:pt x="135" y="576"/>
                      <a:pt x="135" y="576"/>
                    </a:cubicBezTo>
                    <a:cubicBezTo>
                      <a:pt x="135" y="575"/>
                      <a:pt x="135" y="575"/>
                      <a:pt x="135" y="575"/>
                    </a:cubicBezTo>
                    <a:cubicBezTo>
                      <a:pt x="134" y="575"/>
                      <a:pt x="134" y="575"/>
                      <a:pt x="134" y="575"/>
                    </a:cubicBezTo>
                    <a:cubicBezTo>
                      <a:pt x="134" y="575"/>
                      <a:pt x="134" y="575"/>
                      <a:pt x="134" y="575"/>
                    </a:cubicBezTo>
                    <a:cubicBezTo>
                      <a:pt x="134" y="574"/>
                      <a:pt x="134" y="574"/>
                      <a:pt x="134" y="574"/>
                    </a:cubicBezTo>
                    <a:cubicBezTo>
                      <a:pt x="134" y="574"/>
                      <a:pt x="134" y="574"/>
                      <a:pt x="134" y="574"/>
                    </a:cubicBezTo>
                    <a:cubicBezTo>
                      <a:pt x="134" y="574"/>
                      <a:pt x="134" y="574"/>
                      <a:pt x="134" y="574"/>
                    </a:cubicBezTo>
                    <a:cubicBezTo>
                      <a:pt x="133" y="573"/>
                      <a:pt x="133" y="573"/>
                      <a:pt x="133" y="573"/>
                    </a:cubicBezTo>
                    <a:cubicBezTo>
                      <a:pt x="133" y="572"/>
                      <a:pt x="133" y="572"/>
                      <a:pt x="133" y="572"/>
                    </a:cubicBezTo>
                    <a:cubicBezTo>
                      <a:pt x="134" y="572"/>
                      <a:pt x="134" y="572"/>
                      <a:pt x="134" y="572"/>
                    </a:cubicBezTo>
                    <a:cubicBezTo>
                      <a:pt x="135" y="571"/>
                      <a:pt x="135" y="571"/>
                      <a:pt x="135" y="571"/>
                    </a:cubicBezTo>
                    <a:cubicBezTo>
                      <a:pt x="135" y="571"/>
                      <a:pt x="135" y="571"/>
                      <a:pt x="135" y="571"/>
                    </a:cubicBezTo>
                    <a:cubicBezTo>
                      <a:pt x="136" y="572"/>
                      <a:pt x="136" y="572"/>
                      <a:pt x="136" y="572"/>
                    </a:cubicBezTo>
                    <a:cubicBezTo>
                      <a:pt x="136" y="571"/>
                      <a:pt x="136" y="571"/>
                      <a:pt x="136" y="571"/>
                    </a:cubicBezTo>
                    <a:cubicBezTo>
                      <a:pt x="137" y="570"/>
                      <a:pt x="137" y="570"/>
                      <a:pt x="137" y="570"/>
                    </a:cubicBezTo>
                    <a:cubicBezTo>
                      <a:pt x="138" y="570"/>
                      <a:pt x="138" y="570"/>
                      <a:pt x="138" y="570"/>
                    </a:cubicBezTo>
                    <a:cubicBezTo>
                      <a:pt x="139" y="571"/>
                      <a:pt x="139" y="571"/>
                      <a:pt x="139" y="571"/>
                    </a:cubicBezTo>
                    <a:cubicBezTo>
                      <a:pt x="139" y="571"/>
                      <a:pt x="139" y="571"/>
                      <a:pt x="139" y="571"/>
                    </a:cubicBezTo>
                    <a:cubicBezTo>
                      <a:pt x="140" y="570"/>
                      <a:pt x="140" y="570"/>
                      <a:pt x="140" y="570"/>
                    </a:cubicBezTo>
                    <a:cubicBezTo>
                      <a:pt x="140" y="570"/>
                      <a:pt x="140" y="570"/>
                      <a:pt x="140" y="570"/>
                    </a:cubicBezTo>
                    <a:cubicBezTo>
                      <a:pt x="140" y="569"/>
                      <a:pt x="140" y="569"/>
                      <a:pt x="140" y="569"/>
                    </a:cubicBezTo>
                    <a:cubicBezTo>
                      <a:pt x="141" y="569"/>
                      <a:pt x="141" y="569"/>
                      <a:pt x="141" y="569"/>
                    </a:cubicBezTo>
                    <a:cubicBezTo>
                      <a:pt x="142" y="568"/>
                      <a:pt x="142" y="568"/>
                      <a:pt x="142" y="568"/>
                    </a:cubicBezTo>
                    <a:cubicBezTo>
                      <a:pt x="143" y="567"/>
                      <a:pt x="143" y="567"/>
                      <a:pt x="143" y="567"/>
                    </a:cubicBezTo>
                    <a:cubicBezTo>
                      <a:pt x="143" y="568"/>
                      <a:pt x="143" y="568"/>
                      <a:pt x="143" y="568"/>
                    </a:cubicBezTo>
                    <a:cubicBezTo>
                      <a:pt x="143" y="568"/>
                      <a:pt x="143" y="568"/>
                      <a:pt x="143" y="568"/>
                    </a:cubicBezTo>
                    <a:cubicBezTo>
                      <a:pt x="143" y="570"/>
                      <a:pt x="143" y="570"/>
                      <a:pt x="143" y="570"/>
                    </a:cubicBezTo>
                    <a:cubicBezTo>
                      <a:pt x="144" y="570"/>
                      <a:pt x="144" y="570"/>
                      <a:pt x="144" y="570"/>
                    </a:cubicBezTo>
                    <a:cubicBezTo>
                      <a:pt x="144" y="571"/>
                      <a:pt x="144" y="571"/>
                      <a:pt x="144" y="571"/>
                    </a:cubicBezTo>
                    <a:cubicBezTo>
                      <a:pt x="143" y="571"/>
                      <a:pt x="143" y="571"/>
                      <a:pt x="143" y="571"/>
                    </a:cubicBezTo>
                    <a:cubicBezTo>
                      <a:pt x="143" y="572"/>
                      <a:pt x="143" y="572"/>
                      <a:pt x="143" y="572"/>
                    </a:cubicBezTo>
                    <a:cubicBezTo>
                      <a:pt x="144" y="573"/>
                      <a:pt x="144" y="573"/>
                      <a:pt x="144" y="573"/>
                    </a:cubicBezTo>
                    <a:cubicBezTo>
                      <a:pt x="144" y="575"/>
                      <a:pt x="144" y="575"/>
                      <a:pt x="144" y="575"/>
                    </a:cubicBezTo>
                    <a:cubicBezTo>
                      <a:pt x="144" y="575"/>
                      <a:pt x="144" y="575"/>
                      <a:pt x="144" y="575"/>
                    </a:cubicBezTo>
                    <a:cubicBezTo>
                      <a:pt x="145" y="575"/>
                      <a:pt x="145" y="575"/>
                      <a:pt x="145" y="575"/>
                    </a:cubicBezTo>
                    <a:cubicBezTo>
                      <a:pt x="145" y="576"/>
                      <a:pt x="145" y="576"/>
                      <a:pt x="145" y="576"/>
                    </a:cubicBezTo>
                    <a:cubicBezTo>
                      <a:pt x="145" y="576"/>
                      <a:pt x="145" y="576"/>
                      <a:pt x="145" y="576"/>
                    </a:cubicBezTo>
                    <a:cubicBezTo>
                      <a:pt x="146" y="577"/>
                      <a:pt x="146" y="577"/>
                      <a:pt x="146" y="577"/>
                    </a:cubicBezTo>
                    <a:cubicBezTo>
                      <a:pt x="146" y="577"/>
                      <a:pt x="146" y="577"/>
                      <a:pt x="146" y="577"/>
                    </a:cubicBezTo>
                    <a:cubicBezTo>
                      <a:pt x="147" y="577"/>
                      <a:pt x="147" y="577"/>
                      <a:pt x="147" y="577"/>
                    </a:cubicBezTo>
                    <a:cubicBezTo>
                      <a:pt x="147" y="578"/>
                      <a:pt x="147" y="578"/>
                      <a:pt x="147" y="578"/>
                    </a:cubicBezTo>
                    <a:cubicBezTo>
                      <a:pt x="148" y="578"/>
                      <a:pt x="148" y="578"/>
                      <a:pt x="148" y="578"/>
                    </a:cubicBezTo>
                    <a:cubicBezTo>
                      <a:pt x="148" y="579"/>
                      <a:pt x="148" y="579"/>
                      <a:pt x="148" y="579"/>
                    </a:cubicBezTo>
                    <a:cubicBezTo>
                      <a:pt x="149" y="579"/>
                      <a:pt x="149" y="579"/>
                      <a:pt x="149" y="579"/>
                    </a:cubicBezTo>
                    <a:cubicBezTo>
                      <a:pt x="150" y="579"/>
                      <a:pt x="150" y="579"/>
                      <a:pt x="150" y="579"/>
                    </a:cubicBezTo>
                    <a:cubicBezTo>
                      <a:pt x="150" y="579"/>
                      <a:pt x="150" y="579"/>
                      <a:pt x="150" y="579"/>
                    </a:cubicBezTo>
                    <a:cubicBezTo>
                      <a:pt x="151" y="578"/>
                      <a:pt x="151" y="578"/>
                      <a:pt x="151" y="578"/>
                    </a:cubicBezTo>
                    <a:cubicBezTo>
                      <a:pt x="151" y="578"/>
                      <a:pt x="151" y="578"/>
                      <a:pt x="151" y="578"/>
                    </a:cubicBezTo>
                    <a:cubicBezTo>
                      <a:pt x="152" y="578"/>
                      <a:pt x="152" y="578"/>
                      <a:pt x="152" y="578"/>
                    </a:cubicBezTo>
                    <a:cubicBezTo>
                      <a:pt x="152" y="578"/>
                      <a:pt x="152" y="578"/>
                      <a:pt x="152" y="578"/>
                    </a:cubicBezTo>
                    <a:cubicBezTo>
                      <a:pt x="153" y="578"/>
                      <a:pt x="153" y="578"/>
                      <a:pt x="153" y="578"/>
                    </a:cubicBezTo>
                    <a:cubicBezTo>
                      <a:pt x="153" y="578"/>
                      <a:pt x="153" y="578"/>
                      <a:pt x="153" y="578"/>
                    </a:cubicBezTo>
                    <a:cubicBezTo>
                      <a:pt x="153" y="577"/>
                      <a:pt x="153" y="577"/>
                      <a:pt x="153" y="577"/>
                    </a:cubicBezTo>
                    <a:cubicBezTo>
                      <a:pt x="154" y="577"/>
                      <a:pt x="154" y="577"/>
                      <a:pt x="154" y="577"/>
                    </a:cubicBezTo>
                    <a:cubicBezTo>
                      <a:pt x="154" y="576"/>
                      <a:pt x="154" y="576"/>
                      <a:pt x="154" y="576"/>
                    </a:cubicBezTo>
                    <a:cubicBezTo>
                      <a:pt x="153" y="576"/>
                      <a:pt x="153" y="576"/>
                      <a:pt x="153" y="576"/>
                    </a:cubicBezTo>
                    <a:cubicBezTo>
                      <a:pt x="153" y="576"/>
                      <a:pt x="153" y="576"/>
                      <a:pt x="153" y="576"/>
                    </a:cubicBezTo>
                    <a:cubicBezTo>
                      <a:pt x="154" y="575"/>
                      <a:pt x="154" y="575"/>
                      <a:pt x="154" y="575"/>
                    </a:cubicBezTo>
                    <a:cubicBezTo>
                      <a:pt x="154" y="575"/>
                      <a:pt x="154" y="575"/>
                      <a:pt x="154" y="575"/>
                    </a:cubicBezTo>
                    <a:cubicBezTo>
                      <a:pt x="156" y="574"/>
                      <a:pt x="156" y="574"/>
                      <a:pt x="156" y="574"/>
                    </a:cubicBezTo>
                    <a:cubicBezTo>
                      <a:pt x="156" y="574"/>
                      <a:pt x="156" y="574"/>
                      <a:pt x="156" y="574"/>
                    </a:cubicBezTo>
                    <a:cubicBezTo>
                      <a:pt x="157" y="573"/>
                      <a:pt x="157" y="573"/>
                      <a:pt x="157" y="573"/>
                    </a:cubicBezTo>
                    <a:cubicBezTo>
                      <a:pt x="157" y="573"/>
                      <a:pt x="157" y="573"/>
                      <a:pt x="157" y="573"/>
                    </a:cubicBezTo>
                    <a:cubicBezTo>
                      <a:pt x="158" y="574"/>
                      <a:pt x="158" y="574"/>
                      <a:pt x="158" y="574"/>
                    </a:cubicBezTo>
                    <a:cubicBezTo>
                      <a:pt x="158" y="574"/>
                      <a:pt x="158" y="574"/>
                      <a:pt x="158" y="574"/>
                    </a:cubicBezTo>
                    <a:cubicBezTo>
                      <a:pt x="159" y="575"/>
                      <a:pt x="159" y="575"/>
                      <a:pt x="159" y="575"/>
                    </a:cubicBezTo>
                    <a:cubicBezTo>
                      <a:pt x="159" y="574"/>
                      <a:pt x="159" y="574"/>
                      <a:pt x="159" y="574"/>
                    </a:cubicBezTo>
                    <a:cubicBezTo>
                      <a:pt x="159" y="574"/>
                      <a:pt x="159" y="574"/>
                      <a:pt x="159" y="574"/>
                    </a:cubicBezTo>
                    <a:cubicBezTo>
                      <a:pt x="160" y="573"/>
                      <a:pt x="160" y="573"/>
                      <a:pt x="160" y="573"/>
                    </a:cubicBezTo>
                    <a:cubicBezTo>
                      <a:pt x="160" y="573"/>
                      <a:pt x="160" y="573"/>
                      <a:pt x="160" y="573"/>
                    </a:cubicBezTo>
                    <a:cubicBezTo>
                      <a:pt x="161" y="572"/>
                      <a:pt x="161" y="572"/>
                      <a:pt x="161" y="572"/>
                    </a:cubicBezTo>
                    <a:cubicBezTo>
                      <a:pt x="162" y="571"/>
                      <a:pt x="162" y="571"/>
                      <a:pt x="162" y="571"/>
                    </a:cubicBezTo>
                    <a:cubicBezTo>
                      <a:pt x="163" y="571"/>
                      <a:pt x="163" y="571"/>
                      <a:pt x="163" y="571"/>
                    </a:cubicBezTo>
                    <a:cubicBezTo>
                      <a:pt x="165" y="571"/>
                      <a:pt x="165" y="571"/>
                      <a:pt x="165" y="571"/>
                    </a:cubicBezTo>
                    <a:cubicBezTo>
                      <a:pt x="165" y="570"/>
                      <a:pt x="165" y="570"/>
                      <a:pt x="165" y="570"/>
                    </a:cubicBezTo>
                    <a:cubicBezTo>
                      <a:pt x="165" y="570"/>
                      <a:pt x="165" y="570"/>
                      <a:pt x="165" y="570"/>
                    </a:cubicBezTo>
                    <a:cubicBezTo>
                      <a:pt x="166" y="570"/>
                      <a:pt x="166" y="570"/>
                      <a:pt x="166" y="570"/>
                    </a:cubicBezTo>
                    <a:cubicBezTo>
                      <a:pt x="166" y="568"/>
                      <a:pt x="166" y="568"/>
                      <a:pt x="166" y="568"/>
                    </a:cubicBezTo>
                    <a:cubicBezTo>
                      <a:pt x="165" y="567"/>
                      <a:pt x="165" y="567"/>
                      <a:pt x="165" y="567"/>
                    </a:cubicBezTo>
                    <a:cubicBezTo>
                      <a:pt x="165" y="566"/>
                      <a:pt x="165" y="566"/>
                      <a:pt x="165" y="566"/>
                    </a:cubicBezTo>
                    <a:cubicBezTo>
                      <a:pt x="165" y="565"/>
                      <a:pt x="165" y="565"/>
                      <a:pt x="165" y="565"/>
                    </a:cubicBezTo>
                    <a:cubicBezTo>
                      <a:pt x="165" y="565"/>
                      <a:pt x="165" y="565"/>
                      <a:pt x="165" y="565"/>
                    </a:cubicBezTo>
                    <a:cubicBezTo>
                      <a:pt x="164" y="565"/>
                      <a:pt x="164" y="565"/>
                      <a:pt x="164" y="565"/>
                    </a:cubicBezTo>
                    <a:cubicBezTo>
                      <a:pt x="164" y="565"/>
                      <a:pt x="164" y="565"/>
                      <a:pt x="164" y="565"/>
                    </a:cubicBezTo>
                    <a:cubicBezTo>
                      <a:pt x="164" y="565"/>
                      <a:pt x="164" y="565"/>
                      <a:pt x="164" y="565"/>
                    </a:cubicBezTo>
                    <a:cubicBezTo>
                      <a:pt x="163" y="564"/>
                      <a:pt x="163" y="564"/>
                      <a:pt x="163" y="564"/>
                    </a:cubicBezTo>
                    <a:cubicBezTo>
                      <a:pt x="163" y="563"/>
                      <a:pt x="163" y="563"/>
                      <a:pt x="163" y="563"/>
                    </a:cubicBezTo>
                    <a:cubicBezTo>
                      <a:pt x="163" y="561"/>
                      <a:pt x="163" y="561"/>
                      <a:pt x="163" y="561"/>
                    </a:cubicBezTo>
                    <a:cubicBezTo>
                      <a:pt x="163" y="561"/>
                      <a:pt x="163" y="561"/>
                      <a:pt x="163" y="561"/>
                    </a:cubicBezTo>
                    <a:cubicBezTo>
                      <a:pt x="162" y="561"/>
                      <a:pt x="162" y="561"/>
                      <a:pt x="162" y="561"/>
                    </a:cubicBezTo>
                    <a:cubicBezTo>
                      <a:pt x="162" y="560"/>
                      <a:pt x="162" y="560"/>
                      <a:pt x="162" y="560"/>
                    </a:cubicBezTo>
                    <a:cubicBezTo>
                      <a:pt x="161" y="560"/>
                      <a:pt x="161" y="560"/>
                      <a:pt x="161" y="560"/>
                    </a:cubicBezTo>
                    <a:cubicBezTo>
                      <a:pt x="160" y="559"/>
                      <a:pt x="160" y="559"/>
                      <a:pt x="160" y="559"/>
                    </a:cubicBezTo>
                    <a:cubicBezTo>
                      <a:pt x="160" y="558"/>
                      <a:pt x="160" y="558"/>
                      <a:pt x="160" y="558"/>
                    </a:cubicBezTo>
                    <a:cubicBezTo>
                      <a:pt x="160" y="558"/>
                      <a:pt x="160" y="558"/>
                      <a:pt x="160" y="558"/>
                    </a:cubicBezTo>
                    <a:cubicBezTo>
                      <a:pt x="160" y="557"/>
                      <a:pt x="160" y="557"/>
                      <a:pt x="160" y="557"/>
                    </a:cubicBezTo>
                    <a:cubicBezTo>
                      <a:pt x="160" y="556"/>
                      <a:pt x="160" y="556"/>
                      <a:pt x="160" y="556"/>
                    </a:cubicBezTo>
                    <a:cubicBezTo>
                      <a:pt x="160" y="556"/>
                      <a:pt x="160" y="556"/>
                      <a:pt x="160" y="556"/>
                    </a:cubicBezTo>
                    <a:cubicBezTo>
                      <a:pt x="160" y="555"/>
                      <a:pt x="160" y="555"/>
                      <a:pt x="160" y="555"/>
                    </a:cubicBezTo>
                    <a:cubicBezTo>
                      <a:pt x="161" y="554"/>
                      <a:pt x="161" y="554"/>
                      <a:pt x="161" y="554"/>
                    </a:cubicBezTo>
                    <a:cubicBezTo>
                      <a:pt x="161" y="554"/>
                      <a:pt x="161" y="554"/>
                      <a:pt x="161" y="554"/>
                    </a:cubicBezTo>
                    <a:cubicBezTo>
                      <a:pt x="161" y="553"/>
                      <a:pt x="161" y="553"/>
                      <a:pt x="161" y="553"/>
                    </a:cubicBezTo>
                    <a:cubicBezTo>
                      <a:pt x="162" y="553"/>
                      <a:pt x="162" y="553"/>
                      <a:pt x="162" y="553"/>
                    </a:cubicBezTo>
                    <a:cubicBezTo>
                      <a:pt x="162" y="552"/>
                      <a:pt x="162" y="552"/>
                      <a:pt x="162" y="552"/>
                    </a:cubicBezTo>
                    <a:cubicBezTo>
                      <a:pt x="161" y="552"/>
                      <a:pt x="161" y="552"/>
                      <a:pt x="161" y="552"/>
                    </a:cubicBezTo>
                    <a:cubicBezTo>
                      <a:pt x="161" y="551"/>
                      <a:pt x="161" y="551"/>
                      <a:pt x="161" y="551"/>
                    </a:cubicBezTo>
                    <a:cubicBezTo>
                      <a:pt x="159" y="551"/>
                      <a:pt x="159" y="551"/>
                      <a:pt x="159" y="551"/>
                    </a:cubicBezTo>
                    <a:cubicBezTo>
                      <a:pt x="156" y="551"/>
                      <a:pt x="156" y="551"/>
                      <a:pt x="156" y="551"/>
                    </a:cubicBezTo>
                    <a:cubicBezTo>
                      <a:pt x="154" y="551"/>
                      <a:pt x="154" y="551"/>
                      <a:pt x="154" y="551"/>
                    </a:cubicBezTo>
                    <a:cubicBezTo>
                      <a:pt x="154" y="551"/>
                      <a:pt x="154" y="551"/>
                      <a:pt x="154" y="551"/>
                    </a:cubicBezTo>
                    <a:cubicBezTo>
                      <a:pt x="153" y="551"/>
                      <a:pt x="153" y="551"/>
                      <a:pt x="153" y="551"/>
                    </a:cubicBezTo>
                    <a:cubicBezTo>
                      <a:pt x="152" y="550"/>
                      <a:pt x="152" y="550"/>
                      <a:pt x="152" y="550"/>
                    </a:cubicBezTo>
                    <a:cubicBezTo>
                      <a:pt x="152" y="549"/>
                      <a:pt x="152" y="549"/>
                      <a:pt x="152" y="549"/>
                    </a:cubicBezTo>
                    <a:cubicBezTo>
                      <a:pt x="152" y="549"/>
                      <a:pt x="152" y="549"/>
                      <a:pt x="152" y="549"/>
                    </a:cubicBezTo>
                    <a:cubicBezTo>
                      <a:pt x="152" y="548"/>
                      <a:pt x="152" y="548"/>
                      <a:pt x="152" y="548"/>
                    </a:cubicBezTo>
                    <a:cubicBezTo>
                      <a:pt x="152" y="548"/>
                      <a:pt x="152" y="548"/>
                      <a:pt x="152" y="548"/>
                    </a:cubicBezTo>
                    <a:cubicBezTo>
                      <a:pt x="152" y="548"/>
                      <a:pt x="152" y="548"/>
                      <a:pt x="152" y="548"/>
                    </a:cubicBezTo>
                    <a:cubicBezTo>
                      <a:pt x="151" y="546"/>
                      <a:pt x="150" y="547"/>
                      <a:pt x="150" y="546"/>
                    </a:cubicBezTo>
                    <a:cubicBezTo>
                      <a:pt x="149" y="545"/>
                      <a:pt x="149" y="545"/>
                      <a:pt x="149" y="545"/>
                    </a:cubicBezTo>
                    <a:cubicBezTo>
                      <a:pt x="148" y="544"/>
                      <a:pt x="148" y="544"/>
                      <a:pt x="148" y="544"/>
                    </a:cubicBezTo>
                    <a:cubicBezTo>
                      <a:pt x="149" y="542"/>
                      <a:pt x="149" y="542"/>
                      <a:pt x="149" y="542"/>
                    </a:cubicBezTo>
                    <a:cubicBezTo>
                      <a:pt x="149" y="541"/>
                      <a:pt x="149" y="541"/>
                      <a:pt x="149" y="541"/>
                    </a:cubicBezTo>
                    <a:cubicBezTo>
                      <a:pt x="149" y="538"/>
                      <a:pt x="149" y="538"/>
                      <a:pt x="149" y="538"/>
                    </a:cubicBezTo>
                    <a:cubicBezTo>
                      <a:pt x="148" y="537"/>
                      <a:pt x="148" y="537"/>
                      <a:pt x="148" y="537"/>
                    </a:cubicBezTo>
                    <a:cubicBezTo>
                      <a:pt x="151" y="537"/>
                      <a:pt x="151" y="537"/>
                      <a:pt x="151" y="537"/>
                    </a:cubicBezTo>
                    <a:cubicBezTo>
                      <a:pt x="153" y="537"/>
                      <a:pt x="153" y="537"/>
                      <a:pt x="153" y="537"/>
                    </a:cubicBezTo>
                    <a:cubicBezTo>
                      <a:pt x="153" y="536"/>
                      <a:pt x="153" y="536"/>
                      <a:pt x="153" y="536"/>
                    </a:cubicBezTo>
                    <a:cubicBezTo>
                      <a:pt x="152" y="534"/>
                      <a:pt x="152" y="534"/>
                      <a:pt x="152" y="534"/>
                    </a:cubicBezTo>
                    <a:cubicBezTo>
                      <a:pt x="151" y="533"/>
                      <a:pt x="151" y="533"/>
                      <a:pt x="151" y="533"/>
                    </a:cubicBezTo>
                    <a:cubicBezTo>
                      <a:pt x="150" y="531"/>
                      <a:pt x="150" y="531"/>
                      <a:pt x="150" y="531"/>
                    </a:cubicBezTo>
                    <a:cubicBezTo>
                      <a:pt x="150" y="529"/>
                      <a:pt x="150" y="529"/>
                      <a:pt x="150" y="529"/>
                    </a:cubicBezTo>
                    <a:cubicBezTo>
                      <a:pt x="148" y="526"/>
                      <a:pt x="148" y="526"/>
                      <a:pt x="148" y="526"/>
                    </a:cubicBezTo>
                    <a:cubicBezTo>
                      <a:pt x="148" y="524"/>
                      <a:pt x="148" y="524"/>
                      <a:pt x="148" y="524"/>
                    </a:cubicBezTo>
                    <a:cubicBezTo>
                      <a:pt x="151" y="523"/>
                      <a:pt x="151" y="523"/>
                      <a:pt x="151" y="523"/>
                    </a:cubicBezTo>
                    <a:cubicBezTo>
                      <a:pt x="155" y="525"/>
                      <a:pt x="155" y="525"/>
                      <a:pt x="155" y="525"/>
                    </a:cubicBezTo>
                    <a:cubicBezTo>
                      <a:pt x="156" y="524"/>
                      <a:pt x="156" y="524"/>
                      <a:pt x="156" y="524"/>
                    </a:cubicBezTo>
                    <a:cubicBezTo>
                      <a:pt x="157" y="524"/>
                      <a:pt x="157" y="524"/>
                      <a:pt x="157" y="524"/>
                    </a:cubicBezTo>
                    <a:cubicBezTo>
                      <a:pt x="160" y="524"/>
                      <a:pt x="160" y="524"/>
                      <a:pt x="160" y="524"/>
                    </a:cubicBezTo>
                    <a:cubicBezTo>
                      <a:pt x="162" y="524"/>
                      <a:pt x="162" y="524"/>
                      <a:pt x="162" y="524"/>
                    </a:cubicBezTo>
                    <a:cubicBezTo>
                      <a:pt x="163" y="521"/>
                      <a:pt x="163" y="521"/>
                      <a:pt x="163" y="521"/>
                    </a:cubicBezTo>
                    <a:cubicBezTo>
                      <a:pt x="165" y="519"/>
                      <a:pt x="165" y="519"/>
                      <a:pt x="165" y="519"/>
                    </a:cubicBezTo>
                    <a:cubicBezTo>
                      <a:pt x="165" y="518"/>
                      <a:pt x="165" y="518"/>
                      <a:pt x="165" y="518"/>
                    </a:cubicBezTo>
                    <a:cubicBezTo>
                      <a:pt x="167" y="517"/>
                      <a:pt x="167" y="517"/>
                      <a:pt x="167" y="517"/>
                    </a:cubicBezTo>
                    <a:cubicBezTo>
                      <a:pt x="168" y="514"/>
                      <a:pt x="168" y="514"/>
                      <a:pt x="168" y="514"/>
                    </a:cubicBezTo>
                    <a:cubicBezTo>
                      <a:pt x="167" y="511"/>
                      <a:pt x="167" y="511"/>
                      <a:pt x="167" y="511"/>
                    </a:cubicBezTo>
                    <a:cubicBezTo>
                      <a:pt x="165" y="509"/>
                      <a:pt x="165" y="509"/>
                      <a:pt x="165" y="509"/>
                    </a:cubicBezTo>
                    <a:cubicBezTo>
                      <a:pt x="166" y="509"/>
                      <a:pt x="166" y="509"/>
                      <a:pt x="166" y="509"/>
                    </a:cubicBezTo>
                    <a:cubicBezTo>
                      <a:pt x="169" y="509"/>
                      <a:pt x="169" y="509"/>
                      <a:pt x="169" y="509"/>
                    </a:cubicBezTo>
                    <a:cubicBezTo>
                      <a:pt x="170" y="509"/>
                      <a:pt x="170" y="509"/>
                      <a:pt x="170" y="509"/>
                    </a:cubicBezTo>
                    <a:cubicBezTo>
                      <a:pt x="170" y="508"/>
                      <a:pt x="170" y="508"/>
                      <a:pt x="170" y="508"/>
                    </a:cubicBezTo>
                    <a:cubicBezTo>
                      <a:pt x="173" y="509"/>
                      <a:pt x="173" y="509"/>
                      <a:pt x="173" y="509"/>
                    </a:cubicBezTo>
                    <a:cubicBezTo>
                      <a:pt x="174" y="507"/>
                      <a:pt x="174" y="507"/>
                      <a:pt x="174" y="507"/>
                    </a:cubicBezTo>
                    <a:cubicBezTo>
                      <a:pt x="173" y="506"/>
                      <a:pt x="173" y="506"/>
                      <a:pt x="173" y="506"/>
                    </a:cubicBezTo>
                    <a:cubicBezTo>
                      <a:pt x="173" y="503"/>
                      <a:pt x="173" y="503"/>
                      <a:pt x="173" y="503"/>
                    </a:cubicBezTo>
                    <a:cubicBezTo>
                      <a:pt x="176" y="501"/>
                      <a:pt x="176" y="501"/>
                      <a:pt x="176" y="501"/>
                    </a:cubicBezTo>
                    <a:cubicBezTo>
                      <a:pt x="177" y="501"/>
                      <a:pt x="177" y="501"/>
                      <a:pt x="177" y="501"/>
                    </a:cubicBezTo>
                    <a:cubicBezTo>
                      <a:pt x="179" y="501"/>
                      <a:pt x="179" y="501"/>
                      <a:pt x="179" y="501"/>
                    </a:cubicBezTo>
                    <a:cubicBezTo>
                      <a:pt x="181" y="500"/>
                      <a:pt x="181" y="500"/>
                      <a:pt x="181" y="500"/>
                    </a:cubicBezTo>
                    <a:cubicBezTo>
                      <a:pt x="181" y="499"/>
                      <a:pt x="181" y="499"/>
                      <a:pt x="181" y="499"/>
                    </a:cubicBezTo>
                    <a:cubicBezTo>
                      <a:pt x="182" y="496"/>
                      <a:pt x="182" y="496"/>
                      <a:pt x="182" y="496"/>
                    </a:cubicBezTo>
                    <a:cubicBezTo>
                      <a:pt x="183" y="494"/>
                      <a:pt x="183" y="494"/>
                      <a:pt x="183" y="494"/>
                    </a:cubicBezTo>
                    <a:cubicBezTo>
                      <a:pt x="184" y="493"/>
                      <a:pt x="184" y="493"/>
                      <a:pt x="184" y="493"/>
                    </a:cubicBezTo>
                    <a:cubicBezTo>
                      <a:pt x="184" y="492"/>
                      <a:pt x="184" y="492"/>
                      <a:pt x="184" y="492"/>
                    </a:cubicBezTo>
                    <a:cubicBezTo>
                      <a:pt x="185" y="490"/>
                      <a:pt x="185" y="490"/>
                      <a:pt x="185" y="490"/>
                    </a:cubicBezTo>
                    <a:cubicBezTo>
                      <a:pt x="185" y="487"/>
                      <a:pt x="185" y="487"/>
                      <a:pt x="185" y="487"/>
                    </a:cubicBezTo>
                    <a:cubicBezTo>
                      <a:pt x="185" y="484"/>
                      <a:pt x="185" y="484"/>
                      <a:pt x="185" y="484"/>
                    </a:cubicBezTo>
                    <a:cubicBezTo>
                      <a:pt x="188" y="483"/>
                      <a:pt x="188" y="483"/>
                      <a:pt x="188" y="483"/>
                    </a:cubicBezTo>
                    <a:cubicBezTo>
                      <a:pt x="186" y="481"/>
                      <a:pt x="186" y="481"/>
                      <a:pt x="186" y="481"/>
                    </a:cubicBezTo>
                    <a:cubicBezTo>
                      <a:pt x="186" y="478"/>
                      <a:pt x="186" y="478"/>
                      <a:pt x="186" y="478"/>
                    </a:cubicBezTo>
                    <a:cubicBezTo>
                      <a:pt x="188" y="476"/>
                      <a:pt x="188" y="476"/>
                      <a:pt x="188" y="476"/>
                    </a:cubicBezTo>
                    <a:cubicBezTo>
                      <a:pt x="190" y="474"/>
                      <a:pt x="190" y="474"/>
                      <a:pt x="190" y="474"/>
                    </a:cubicBezTo>
                    <a:cubicBezTo>
                      <a:pt x="189" y="473"/>
                      <a:pt x="189" y="473"/>
                      <a:pt x="189" y="473"/>
                    </a:cubicBezTo>
                    <a:cubicBezTo>
                      <a:pt x="187" y="472"/>
                      <a:pt x="187" y="472"/>
                      <a:pt x="187" y="472"/>
                    </a:cubicBezTo>
                    <a:cubicBezTo>
                      <a:pt x="184" y="470"/>
                      <a:pt x="184" y="470"/>
                      <a:pt x="184" y="470"/>
                    </a:cubicBezTo>
                    <a:cubicBezTo>
                      <a:pt x="182" y="472"/>
                      <a:pt x="182" y="472"/>
                      <a:pt x="182" y="472"/>
                    </a:cubicBezTo>
                    <a:cubicBezTo>
                      <a:pt x="181" y="474"/>
                      <a:pt x="181" y="474"/>
                      <a:pt x="181" y="474"/>
                    </a:cubicBezTo>
                    <a:cubicBezTo>
                      <a:pt x="180" y="475"/>
                      <a:pt x="180" y="475"/>
                      <a:pt x="180" y="475"/>
                    </a:cubicBezTo>
                    <a:cubicBezTo>
                      <a:pt x="179" y="473"/>
                      <a:pt x="179" y="473"/>
                      <a:pt x="179" y="473"/>
                    </a:cubicBezTo>
                    <a:cubicBezTo>
                      <a:pt x="178" y="471"/>
                      <a:pt x="178" y="471"/>
                      <a:pt x="178" y="471"/>
                    </a:cubicBezTo>
                    <a:cubicBezTo>
                      <a:pt x="178" y="469"/>
                      <a:pt x="178" y="469"/>
                      <a:pt x="178" y="469"/>
                    </a:cubicBezTo>
                    <a:cubicBezTo>
                      <a:pt x="176" y="469"/>
                      <a:pt x="176" y="469"/>
                      <a:pt x="176" y="469"/>
                    </a:cubicBezTo>
                    <a:cubicBezTo>
                      <a:pt x="173" y="470"/>
                      <a:pt x="173" y="470"/>
                      <a:pt x="173" y="470"/>
                    </a:cubicBezTo>
                    <a:cubicBezTo>
                      <a:pt x="173" y="469"/>
                      <a:pt x="173" y="469"/>
                      <a:pt x="173" y="469"/>
                    </a:cubicBezTo>
                    <a:cubicBezTo>
                      <a:pt x="171" y="468"/>
                      <a:pt x="171" y="468"/>
                      <a:pt x="171" y="468"/>
                    </a:cubicBezTo>
                    <a:cubicBezTo>
                      <a:pt x="170" y="466"/>
                      <a:pt x="170" y="466"/>
                      <a:pt x="170" y="466"/>
                    </a:cubicBezTo>
                    <a:cubicBezTo>
                      <a:pt x="170" y="465"/>
                      <a:pt x="170" y="465"/>
                      <a:pt x="170" y="465"/>
                    </a:cubicBezTo>
                    <a:cubicBezTo>
                      <a:pt x="168" y="463"/>
                      <a:pt x="168" y="463"/>
                      <a:pt x="168" y="463"/>
                    </a:cubicBezTo>
                    <a:cubicBezTo>
                      <a:pt x="167" y="462"/>
                      <a:pt x="167" y="462"/>
                      <a:pt x="167" y="462"/>
                    </a:cubicBezTo>
                    <a:cubicBezTo>
                      <a:pt x="167" y="460"/>
                      <a:pt x="167" y="460"/>
                      <a:pt x="167" y="460"/>
                    </a:cubicBezTo>
                    <a:cubicBezTo>
                      <a:pt x="166" y="460"/>
                      <a:pt x="166" y="460"/>
                      <a:pt x="166" y="460"/>
                    </a:cubicBezTo>
                    <a:cubicBezTo>
                      <a:pt x="165" y="460"/>
                      <a:pt x="165" y="460"/>
                      <a:pt x="165" y="460"/>
                    </a:cubicBezTo>
                    <a:cubicBezTo>
                      <a:pt x="164" y="460"/>
                      <a:pt x="164" y="460"/>
                      <a:pt x="164" y="460"/>
                    </a:cubicBezTo>
                    <a:cubicBezTo>
                      <a:pt x="164" y="458"/>
                      <a:pt x="164" y="458"/>
                      <a:pt x="164" y="458"/>
                    </a:cubicBezTo>
                    <a:cubicBezTo>
                      <a:pt x="161" y="456"/>
                      <a:pt x="161" y="456"/>
                      <a:pt x="161" y="456"/>
                    </a:cubicBezTo>
                    <a:cubicBezTo>
                      <a:pt x="159" y="458"/>
                      <a:pt x="159" y="458"/>
                      <a:pt x="159" y="458"/>
                    </a:cubicBezTo>
                    <a:cubicBezTo>
                      <a:pt x="157" y="459"/>
                      <a:pt x="157" y="459"/>
                      <a:pt x="157" y="459"/>
                    </a:cubicBezTo>
                    <a:cubicBezTo>
                      <a:pt x="154" y="458"/>
                      <a:pt x="154" y="458"/>
                      <a:pt x="154" y="458"/>
                    </a:cubicBezTo>
                    <a:cubicBezTo>
                      <a:pt x="152" y="459"/>
                      <a:pt x="152" y="459"/>
                      <a:pt x="152" y="459"/>
                    </a:cubicBezTo>
                    <a:cubicBezTo>
                      <a:pt x="150" y="458"/>
                      <a:pt x="150" y="458"/>
                      <a:pt x="150" y="458"/>
                    </a:cubicBezTo>
                    <a:cubicBezTo>
                      <a:pt x="148" y="456"/>
                      <a:pt x="148" y="456"/>
                      <a:pt x="148" y="456"/>
                    </a:cubicBezTo>
                    <a:cubicBezTo>
                      <a:pt x="146" y="459"/>
                      <a:pt x="146" y="459"/>
                      <a:pt x="146" y="459"/>
                    </a:cubicBezTo>
                    <a:cubicBezTo>
                      <a:pt x="145" y="461"/>
                      <a:pt x="145" y="461"/>
                      <a:pt x="145" y="461"/>
                    </a:cubicBezTo>
                    <a:cubicBezTo>
                      <a:pt x="143" y="461"/>
                      <a:pt x="143" y="461"/>
                      <a:pt x="143" y="461"/>
                    </a:cubicBezTo>
                    <a:cubicBezTo>
                      <a:pt x="139" y="462"/>
                      <a:pt x="139" y="462"/>
                      <a:pt x="139" y="462"/>
                    </a:cubicBezTo>
                    <a:cubicBezTo>
                      <a:pt x="138" y="463"/>
                      <a:pt x="138" y="463"/>
                      <a:pt x="138" y="463"/>
                    </a:cubicBezTo>
                    <a:cubicBezTo>
                      <a:pt x="135" y="463"/>
                      <a:pt x="135" y="463"/>
                      <a:pt x="135" y="463"/>
                    </a:cubicBezTo>
                    <a:cubicBezTo>
                      <a:pt x="135" y="465"/>
                      <a:pt x="135" y="465"/>
                      <a:pt x="135" y="465"/>
                    </a:cubicBezTo>
                    <a:cubicBezTo>
                      <a:pt x="131" y="464"/>
                      <a:pt x="131" y="464"/>
                      <a:pt x="131" y="464"/>
                    </a:cubicBezTo>
                    <a:cubicBezTo>
                      <a:pt x="128" y="468"/>
                      <a:pt x="128" y="468"/>
                      <a:pt x="128" y="468"/>
                    </a:cubicBezTo>
                    <a:cubicBezTo>
                      <a:pt x="128" y="470"/>
                      <a:pt x="128" y="470"/>
                      <a:pt x="128" y="470"/>
                    </a:cubicBezTo>
                    <a:cubicBezTo>
                      <a:pt x="125" y="470"/>
                      <a:pt x="125" y="470"/>
                      <a:pt x="125" y="470"/>
                    </a:cubicBezTo>
                    <a:cubicBezTo>
                      <a:pt x="122" y="471"/>
                      <a:pt x="122" y="471"/>
                      <a:pt x="122" y="471"/>
                    </a:cubicBezTo>
                    <a:cubicBezTo>
                      <a:pt x="121" y="473"/>
                      <a:pt x="121" y="473"/>
                      <a:pt x="121" y="473"/>
                    </a:cubicBezTo>
                    <a:cubicBezTo>
                      <a:pt x="120" y="475"/>
                      <a:pt x="120" y="475"/>
                      <a:pt x="120" y="475"/>
                    </a:cubicBezTo>
                    <a:cubicBezTo>
                      <a:pt x="118" y="474"/>
                      <a:pt x="118" y="474"/>
                      <a:pt x="118" y="474"/>
                    </a:cubicBezTo>
                    <a:cubicBezTo>
                      <a:pt x="114" y="475"/>
                      <a:pt x="114" y="475"/>
                      <a:pt x="114" y="475"/>
                    </a:cubicBezTo>
                    <a:cubicBezTo>
                      <a:pt x="109" y="474"/>
                      <a:pt x="109" y="474"/>
                      <a:pt x="109" y="474"/>
                    </a:cubicBezTo>
                    <a:cubicBezTo>
                      <a:pt x="106" y="474"/>
                      <a:pt x="106" y="474"/>
                      <a:pt x="106" y="474"/>
                    </a:cubicBezTo>
                    <a:cubicBezTo>
                      <a:pt x="105" y="472"/>
                      <a:pt x="105" y="472"/>
                      <a:pt x="105" y="472"/>
                    </a:cubicBezTo>
                    <a:cubicBezTo>
                      <a:pt x="106" y="471"/>
                      <a:pt x="106" y="471"/>
                      <a:pt x="106" y="471"/>
                    </a:cubicBezTo>
                    <a:cubicBezTo>
                      <a:pt x="106" y="471"/>
                      <a:pt x="108" y="471"/>
                      <a:pt x="108" y="471"/>
                    </a:cubicBezTo>
                    <a:cubicBezTo>
                      <a:pt x="108" y="471"/>
                      <a:pt x="108" y="469"/>
                      <a:pt x="108" y="469"/>
                    </a:cubicBezTo>
                    <a:cubicBezTo>
                      <a:pt x="106" y="467"/>
                      <a:pt x="106" y="467"/>
                      <a:pt x="106" y="467"/>
                    </a:cubicBezTo>
                    <a:cubicBezTo>
                      <a:pt x="103" y="465"/>
                      <a:pt x="103" y="465"/>
                      <a:pt x="103" y="465"/>
                    </a:cubicBezTo>
                    <a:cubicBezTo>
                      <a:pt x="99" y="465"/>
                      <a:pt x="99" y="465"/>
                      <a:pt x="99" y="465"/>
                    </a:cubicBezTo>
                    <a:cubicBezTo>
                      <a:pt x="97" y="465"/>
                      <a:pt x="97" y="465"/>
                      <a:pt x="97" y="465"/>
                    </a:cubicBezTo>
                    <a:cubicBezTo>
                      <a:pt x="94" y="463"/>
                      <a:pt x="94" y="463"/>
                      <a:pt x="94" y="463"/>
                    </a:cubicBezTo>
                    <a:cubicBezTo>
                      <a:pt x="92" y="462"/>
                      <a:pt x="92" y="462"/>
                      <a:pt x="92" y="462"/>
                    </a:cubicBezTo>
                    <a:cubicBezTo>
                      <a:pt x="89" y="460"/>
                      <a:pt x="89" y="460"/>
                      <a:pt x="89" y="460"/>
                    </a:cubicBezTo>
                    <a:cubicBezTo>
                      <a:pt x="88" y="457"/>
                      <a:pt x="88" y="457"/>
                      <a:pt x="88" y="457"/>
                    </a:cubicBezTo>
                    <a:cubicBezTo>
                      <a:pt x="89" y="455"/>
                      <a:pt x="89" y="455"/>
                      <a:pt x="89" y="455"/>
                    </a:cubicBezTo>
                    <a:cubicBezTo>
                      <a:pt x="88" y="452"/>
                      <a:pt x="88" y="452"/>
                      <a:pt x="88" y="452"/>
                    </a:cubicBezTo>
                    <a:cubicBezTo>
                      <a:pt x="86" y="450"/>
                      <a:pt x="86" y="450"/>
                      <a:pt x="86" y="450"/>
                    </a:cubicBezTo>
                    <a:cubicBezTo>
                      <a:pt x="82" y="449"/>
                      <a:pt x="82" y="449"/>
                      <a:pt x="82" y="449"/>
                    </a:cubicBezTo>
                    <a:cubicBezTo>
                      <a:pt x="78" y="447"/>
                      <a:pt x="78" y="447"/>
                      <a:pt x="78" y="447"/>
                    </a:cubicBezTo>
                    <a:cubicBezTo>
                      <a:pt x="74" y="444"/>
                      <a:pt x="74" y="444"/>
                      <a:pt x="74" y="444"/>
                    </a:cubicBezTo>
                    <a:cubicBezTo>
                      <a:pt x="71" y="440"/>
                      <a:pt x="71" y="440"/>
                      <a:pt x="71" y="440"/>
                    </a:cubicBezTo>
                    <a:cubicBezTo>
                      <a:pt x="66" y="436"/>
                      <a:pt x="66" y="436"/>
                      <a:pt x="66" y="436"/>
                    </a:cubicBezTo>
                    <a:cubicBezTo>
                      <a:pt x="62" y="433"/>
                      <a:pt x="62" y="433"/>
                      <a:pt x="62" y="433"/>
                    </a:cubicBezTo>
                    <a:cubicBezTo>
                      <a:pt x="56" y="429"/>
                      <a:pt x="56" y="429"/>
                      <a:pt x="56" y="429"/>
                    </a:cubicBezTo>
                    <a:cubicBezTo>
                      <a:pt x="54" y="429"/>
                      <a:pt x="54" y="429"/>
                      <a:pt x="54" y="429"/>
                    </a:cubicBezTo>
                    <a:cubicBezTo>
                      <a:pt x="50" y="432"/>
                      <a:pt x="50" y="432"/>
                      <a:pt x="50" y="432"/>
                    </a:cubicBezTo>
                    <a:cubicBezTo>
                      <a:pt x="50" y="431"/>
                      <a:pt x="50" y="431"/>
                      <a:pt x="50" y="431"/>
                    </a:cubicBezTo>
                    <a:cubicBezTo>
                      <a:pt x="50" y="424"/>
                      <a:pt x="50" y="424"/>
                      <a:pt x="50" y="424"/>
                    </a:cubicBezTo>
                    <a:cubicBezTo>
                      <a:pt x="49" y="423"/>
                      <a:pt x="49" y="423"/>
                      <a:pt x="49" y="423"/>
                    </a:cubicBezTo>
                    <a:cubicBezTo>
                      <a:pt x="45" y="424"/>
                      <a:pt x="45" y="424"/>
                      <a:pt x="45" y="424"/>
                    </a:cubicBezTo>
                    <a:cubicBezTo>
                      <a:pt x="41" y="422"/>
                      <a:pt x="41" y="422"/>
                      <a:pt x="41" y="422"/>
                    </a:cubicBezTo>
                    <a:cubicBezTo>
                      <a:pt x="33" y="424"/>
                      <a:pt x="33" y="424"/>
                      <a:pt x="33" y="424"/>
                    </a:cubicBezTo>
                    <a:cubicBezTo>
                      <a:pt x="28" y="422"/>
                      <a:pt x="28" y="422"/>
                      <a:pt x="28" y="422"/>
                    </a:cubicBezTo>
                    <a:cubicBezTo>
                      <a:pt x="28" y="421"/>
                      <a:pt x="28" y="421"/>
                      <a:pt x="28" y="421"/>
                    </a:cubicBezTo>
                    <a:cubicBezTo>
                      <a:pt x="27" y="418"/>
                      <a:pt x="27" y="418"/>
                      <a:pt x="27" y="418"/>
                    </a:cubicBezTo>
                    <a:cubicBezTo>
                      <a:pt x="24" y="417"/>
                      <a:pt x="24" y="417"/>
                      <a:pt x="24" y="417"/>
                    </a:cubicBezTo>
                    <a:cubicBezTo>
                      <a:pt x="23" y="415"/>
                      <a:pt x="23" y="415"/>
                      <a:pt x="23" y="415"/>
                    </a:cubicBezTo>
                    <a:cubicBezTo>
                      <a:pt x="27" y="411"/>
                      <a:pt x="27" y="411"/>
                      <a:pt x="27" y="411"/>
                    </a:cubicBezTo>
                    <a:cubicBezTo>
                      <a:pt x="30" y="411"/>
                      <a:pt x="30" y="411"/>
                      <a:pt x="30" y="411"/>
                    </a:cubicBezTo>
                    <a:cubicBezTo>
                      <a:pt x="32" y="412"/>
                      <a:pt x="32" y="412"/>
                      <a:pt x="32" y="412"/>
                    </a:cubicBezTo>
                    <a:cubicBezTo>
                      <a:pt x="36" y="413"/>
                      <a:pt x="36" y="413"/>
                      <a:pt x="36" y="413"/>
                    </a:cubicBezTo>
                    <a:cubicBezTo>
                      <a:pt x="38" y="412"/>
                      <a:pt x="38" y="412"/>
                      <a:pt x="38" y="412"/>
                    </a:cubicBezTo>
                    <a:cubicBezTo>
                      <a:pt x="38" y="394"/>
                      <a:pt x="38" y="394"/>
                      <a:pt x="38" y="394"/>
                    </a:cubicBezTo>
                    <a:cubicBezTo>
                      <a:pt x="32" y="382"/>
                      <a:pt x="32" y="382"/>
                      <a:pt x="32" y="382"/>
                    </a:cubicBezTo>
                    <a:cubicBezTo>
                      <a:pt x="32" y="372"/>
                      <a:pt x="32" y="372"/>
                      <a:pt x="32" y="372"/>
                    </a:cubicBezTo>
                    <a:cubicBezTo>
                      <a:pt x="28" y="366"/>
                      <a:pt x="28" y="366"/>
                      <a:pt x="28" y="366"/>
                    </a:cubicBezTo>
                    <a:cubicBezTo>
                      <a:pt x="19" y="365"/>
                      <a:pt x="19" y="365"/>
                      <a:pt x="19" y="365"/>
                    </a:cubicBezTo>
                    <a:cubicBezTo>
                      <a:pt x="9" y="368"/>
                      <a:pt x="9" y="368"/>
                      <a:pt x="9" y="368"/>
                    </a:cubicBezTo>
                    <a:cubicBezTo>
                      <a:pt x="3" y="365"/>
                      <a:pt x="3" y="365"/>
                      <a:pt x="3" y="365"/>
                    </a:cubicBezTo>
                    <a:cubicBezTo>
                      <a:pt x="1" y="356"/>
                      <a:pt x="1" y="356"/>
                      <a:pt x="1" y="356"/>
                    </a:cubicBezTo>
                    <a:cubicBezTo>
                      <a:pt x="0" y="346"/>
                      <a:pt x="0" y="346"/>
                      <a:pt x="0" y="346"/>
                    </a:cubicBezTo>
                    <a:cubicBezTo>
                      <a:pt x="6" y="329"/>
                      <a:pt x="6" y="329"/>
                      <a:pt x="6" y="329"/>
                    </a:cubicBezTo>
                    <a:cubicBezTo>
                      <a:pt x="5" y="323"/>
                      <a:pt x="5" y="323"/>
                      <a:pt x="5" y="323"/>
                    </a:cubicBezTo>
                    <a:cubicBezTo>
                      <a:pt x="10" y="313"/>
                      <a:pt x="10" y="313"/>
                      <a:pt x="10" y="313"/>
                    </a:cubicBezTo>
                    <a:cubicBezTo>
                      <a:pt x="26" y="306"/>
                      <a:pt x="26" y="306"/>
                      <a:pt x="26" y="306"/>
                    </a:cubicBezTo>
                    <a:cubicBezTo>
                      <a:pt x="29" y="303"/>
                      <a:pt x="29" y="303"/>
                      <a:pt x="29" y="303"/>
                    </a:cubicBezTo>
                    <a:cubicBezTo>
                      <a:pt x="32" y="303"/>
                      <a:pt x="32" y="303"/>
                      <a:pt x="32" y="303"/>
                    </a:cubicBezTo>
                    <a:cubicBezTo>
                      <a:pt x="35" y="296"/>
                      <a:pt x="35" y="296"/>
                      <a:pt x="35" y="296"/>
                    </a:cubicBezTo>
                    <a:cubicBezTo>
                      <a:pt x="41" y="298"/>
                      <a:pt x="41" y="298"/>
                      <a:pt x="41" y="298"/>
                    </a:cubicBezTo>
                    <a:cubicBezTo>
                      <a:pt x="48" y="295"/>
                      <a:pt x="48" y="295"/>
                      <a:pt x="48" y="295"/>
                    </a:cubicBezTo>
                    <a:cubicBezTo>
                      <a:pt x="54" y="295"/>
                      <a:pt x="54" y="295"/>
                      <a:pt x="54" y="295"/>
                    </a:cubicBezTo>
                    <a:cubicBezTo>
                      <a:pt x="57" y="302"/>
                      <a:pt x="57" y="302"/>
                      <a:pt x="57" y="302"/>
                    </a:cubicBezTo>
                    <a:cubicBezTo>
                      <a:pt x="62" y="302"/>
                      <a:pt x="62" y="302"/>
                      <a:pt x="62" y="302"/>
                    </a:cubicBezTo>
                    <a:cubicBezTo>
                      <a:pt x="71" y="301"/>
                      <a:pt x="71" y="301"/>
                      <a:pt x="71" y="301"/>
                    </a:cubicBezTo>
                    <a:cubicBezTo>
                      <a:pt x="76" y="301"/>
                      <a:pt x="76" y="301"/>
                      <a:pt x="76" y="301"/>
                    </a:cubicBezTo>
                    <a:cubicBezTo>
                      <a:pt x="83" y="296"/>
                      <a:pt x="83" y="296"/>
                      <a:pt x="83" y="296"/>
                    </a:cubicBezTo>
                    <a:cubicBezTo>
                      <a:pt x="86" y="287"/>
                      <a:pt x="86" y="287"/>
                      <a:pt x="86" y="287"/>
                    </a:cubicBezTo>
                    <a:cubicBezTo>
                      <a:pt x="91" y="281"/>
                      <a:pt x="91" y="281"/>
                      <a:pt x="91" y="281"/>
                    </a:cubicBezTo>
                    <a:cubicBezTo>
                      <a:pt x="99" y="279"/>
                      <a:pt x="99" y="279"/>
                      <a:pt x="99" y="279"/>
                    </a:cubicBezTo>
                    <a:cubicBezTo>
                      <a:pt x="108" y="279"/>
                      <a:pt x="108" y="279"/>
                      <a:pt x="108" y="279"/>
                    </a:cubicBezTo>
                    <a:cubicBezTo>
                      <a:pt x="122" y="276"/>
                      <a:pt x="122" y="276"/>
                      <a:pt x="122" y="276"/>
                    </a:cubicBezTo>
                    <a:cubicBezTo>
                      <a:pt x="129" y="274"/>
                      <a:pt x="129" y="274"/>
                      <a:pt x="129" y="274"/>
                    </a:cubicBezTo>
                    <a:cubicBezTo>
                      <a:pt x="133" y="266"/>
                      <a:pt x="133" y="266"/>
                      <a:pt x="133" y="266"/>
                    </a:cubicBezTo>
                    <a:cubicBezTo>
                      <a:pt x="140" y="259"/>
                      <a:pt x="140" y="259"/>
                      <a:pt x="140" y="259"/>
                    </a:cubicBezTo>
                    <a:cubicBezTo>
                      <a:pt x="159" y="250"/>
                      <a:pt x="159" y="250"/>
                      <a:pt x="159" y="250"/>
                    </a:cubicBezTo>
                    <a:cubicBezTo>
                      <a:pt x="178" y="243"/>
                      <a:pt x="178" y="243"/>
                      <a:pt x="178" y="243"/>
                    </a:cubicBezTo>
                    <a:cubicBezTo>
                      <a:pt x="183" y="240"/>
                      <a:pt x="183" y="240"/>
                      <a:pt x="183" y="240"/>
                    </a:cubicBezTo>
                    <a:cubicBezTo>
                      <a:pt x="186" y="233"/>
                      <a:pt x="186" y="233"/>
                      <a:pt x="186" y="233"/>
                    </a:cubicBezTo>
                    <a:cubicBezTo>
                      <a:pt x="186" y="218"/>
                      <a:pt x="186" y="218"/>
                      <a:pt x="186" y="218"/>
                    </a:cubicBezTo>
                    <a:cubicBezTo>
                      <a:pt x="188" y="212"/>
                      <a:pt x="188" y="212"/>
                      <a:pt x="188" y="212"/>
                    </a:cubicBezTo>
                    <a:cubicBezTo>
                      <a:pt x="191" y="208"/>
                      <a:pt x="191" y="208"/>
                      <a:pt x="191" y="208"/>
                    </a:cubicBezTo>
                    <a:cubicBezTo>
                      <a:pt x="191" y="201"/>
                      <a:pt x="191" y="201"/>
                      <a:pt x="191" y="201"/>
                    </a:cubicBezTo>
                    <a:cubicBezTo>
                      <a:pt x="197" y="196"/>
                      <a:pt x="197" y="196"/>
                      <a:pt x="197" y="196"/>
                    </a:cubicBezTo>
                    <a:cubicBezTo>
                      <a:pt x="197" y="189"/>
                      <a:pt x="197" y="189"/>
                      <a:pt x="197" y="189"/>
                    </a:cubicBezTo>
                    <a:cubicBezTo>
                      <a:pt x="193" y="175"/>
                      <a:pt x="193" y="175"/>
                      <a:pt x="193" y="175"/>
                    </a:cubicBezTo>
                    <a:cubicBezTo>
                      <a:pt x="190" y="168"/>
                      <a:pt x="190" y="168"/>
                      <a:pt x="190" y="168"/>
                    </a:cubicBezTo>
                    <a:cubicBezTo>
                      <a:pt x="187" y="161"/>
                      <a:pt x="187" y="161"/>
                      <a:pt x="187" y="161"/>
                    </a:cubicBezTo>
                    <a:cubicBezTo>
                      <a:pt x="185" y="142"/>
                      <a:pt x="185" y="142"/>
                      <a:pt x="185" y="142"/>
                    </a:cubicBezTo>
                    <a:cubicBezTo>
                      <a:pt x="181" y="134"/>
                      <a:pt x="181" y="134"/>
                      <a:pt x="181" y="134"/>
                    </a:cubicBezTo>
                    <a:cubicBezTo>
                      <a:pt x="177" y="130"/>
                      <a:pt x="177" y="130"/>
                      <a:pt x="177" y="130"/>
                    </a:cubicBezTo>
                    <a:cubicBezTo>
                      <a:pt x="182" y="126"/>
                      <a:pt x="182" y="126"/>
                      <a:pt x="182" y="126"/>
                    </a:cubicBezTo>
                    <a:cubicBezTo>
                      <a:pt x="192" y="123"/>
                      <a:pt x="192" y="123"/>
                      <a:pt x="192" y="123"/>
                    </a:cubicBezTo>
                    <a:cubicBezTo>
                      <a:pt x="202" y="121"/>
                      <a:pt x="202" y="121"/>
                      <a:pt x="202" y="121"/>
                    </a:cubicBezTo>
                    <a:cubicBezTo>
                      <a:pt x="213" y="117"/>
                      <a:pt x="213" y="117"/>
                      <a:pt x="213" y="117"/>
                    </a:cubicBezTo>
                    <a:cubicBezTo>
                      <a:pt x="241" y="116"/>
                      <a:pt x="241" y="116"/>
                      <a:pt x="241" y="116"/>
                    </a:cubicBezTo>
                    <a:cubicBezTo>
                      <a:pt x="245" y="114"/>
                      <a:pt x="245" y="114"/>
                      <a:pt x="245" y="114"/>
                    </a:cubicBezTo>
                    <a:cubicBezTo>
                      <a:pt x="242" y="105"/>
                      <a:pt x="242" y="105"/>
                      <a:pt x="242" y="105"/>
                    </a:cubicBezTo>
                    <a:cubicBezTo>
                      <a:pt x="237" y="84"/>
                      <a:pt x="252" y="66"/>
                      <a:pt x="256" y="47"/>
                    </a:cubicBezTo>
                    <a:cubicBezTo>
                      <a:pt x="261" y="37"/>
                      <a:pt x="261" y="37"/>
                      <a:pt x="261" y="37"/>
                    </a:cubicBezTo>
                    <a:cubicBezTo>
                      <a:pt x="274" y="37"/>
                      <a:pt x="274" y="37"/>
                      <a:pt x="274" y="37"/>
                    </a:cubicBezTo>
                    <a:cubicBezTo>
                      <a:pt x="279" y="41"/>
                      <a:pt x="279" y="41"/>
                      <a:pt x="279" y="41"/>
                    </a:cubicBezTo>
                    <a:cubicBezTo>
                      <a:pt x="288" y="44"/>
                      <a:pt x="288" y="44"/>
                      <a:pt x="288" y="44"/>
                    </a:cubicBezTo>
                    <a:cubicBezTo>
                      <a:pt x="305" y="42"/>
                      <a:pt x="305" y="42"/>
                      <a:pt x="305" y="42"/>
                    </a:cubicBezTo>
                    <a:cubicBezTo>
                      <a:pt x="310" y="47"/>
                      <a:pt x="310" y="47"/>
                      <a:pt x="310" y="47"/>
                    </a:cubicBezTo>
                    <a:cubicBezTo>
                      <a:pt x="315" y="50"/>
                      <a:pt x="315" y="50"/>
                      <a:pt x="315" y="50"/>
                    </a:cubicBezTo>
                    <a:cubicBezTo>
                      <a:pt x="322" y="44"/>
                      <a:pt x="322" y="44"/>
                      <a:pt x="322" y="44"/>
                    </a:cubicBezTo>
                    <a:cubicBezTo>
                      <a:pt x="334" y="40"/>
                      <a:pt x="334" y="40"/>
                      <a:pt x="334" y="40"/>
                    </a:cubicBezTo>
                    <a:cubicBezTo>
                      <a:pt x="336" y="21"/>
                      <a:pt x="336" y="21"/>
                      <a:pt x="336" y="21"/>
                    </a:cubicBezTo>
                    <a:cubicBezTo>
                      <a:pt x="335" y="10"/>
                      <a:pt x="335" y="10"/>
                      <a:pt x="335" y="10"/>
                    </a:cubicBezTo>
                    <a:cubicBezTo>
                      <a:pt x="339" y="0"/>
                      <a:pt x="339" y="0"/>
                      <a:pt x="339" y="0"/>
                    </a:cubicBezTo>
                    <a:cubicBezTo>
                      <a:pt x="420" y="0"/>
                      <a:pt x="420" y="0"/>
                      <a:pt x="420" y="0"/>
                    </a:cubicBezTo>
                    <a:cubicBezTo>
                      <a:pt x="435" y="8"/>
                      <a:pt x="435" y="8"/>
                      <a:pt x="435" y="8"/>
                    </a:cubicBezTo>
                    <a:cubicBezTo>
                      <a:pt x="452" y="9"/>
                      <a:pt x="452" y="9"/>
                      <a:pt x="452" y="9"/>
                    </a:cubicBezTo>
                    <a:cubicBezTo>
                      <a:pt x="461" y="12"/>
                      <a:pt x="461" y="12"/>
                      <a:pt x="461" y="12"/>
                    </a:cubicBezTo>
                    <a:cubicBezTo>
                      <a:pt x="466" y="20"/>
                      <a:pt x="466" y="20"/>
                      <a:pt x="466" y="20"/>
                    </a:cubicBezTo>
                    <a:cubicBezTo>
                      <a:pt x="470" y="31"/>
                      <a:pt x="470" y="31"/>
                      <a:pt x="470" y="31"/>
                    </a:cubicBezTo>
                    <a:cubicBezTo>
                      <a:pt x="475" y="40"/>
                      <a:pt x="475" y="40"/>
                      <a:pt x="475" y="40"/>
                    </a:cubicBezTo>
                    <a:cubicBezTo>
                      <a:pt x="481" y="62"/>
                      <a:pt x="481" y="62"/>
                      <a:pt x="481" y="62"/>
                    </a:cubicBezTo>
                    <a:cubicBezTo>
                      <a:pt x="481" y="76"/>
                      <a:pt x="481" y="76"/>
                      <a:pt x="481" y="76"/>
                    </a:cubicBezTo>
                    <a:cubicBezTo>
                      <a:pt x="483" y="86"/>
                      <a:pt x="483" y="86"/>
                      <a:pt x="483" y="86"/>
                    </a:cubicBezTo>
                    <a:cubicBezTo>
                      <a:pt x="483" y="95"/>
                      <a:pt x="483" y="95"/>
                      <a:pt x="483" y="95"/>
                    </a:cubicBezTo>
                    <a:cubicBezTo>
                      <a:pt x="479" y="104"/>
                      <a:pt x="479" y="104"/>
                      <a:pt x="479" y="104"/>
                    </a:cubicBezTo>
                    <a:cubicBezTo>
                      <a:pt x="478" y="112"/>
                      <a:pt x="478" y="112"/>
                      <a:pt x="478" y="112"/>
                    </a:cubicBezTo>
                    <a:cubicBezTo>
                      <a:pt x="482" y="115"/>
                      <a:pt x="482" y="115"/>
                      <a:pt x="482" y="115"/>
                    </a:cubicBezTo>
                    <a:cubicBezTo>
                      <a:pt x="490" y="118"/>
                      <a:pt x="490" y="118"/>
                      <a:pt x="490" y="118"/>
                    </a:cubicBezTo>
                    <a:cubicBezTo>
                      <a:pt x="506" y="120"/>
                      <a:pt x="506" y="120"/>
                      <a:pt x="506" y="120"/>
                    </a:cubicBezTo>
                    <a:cubicBezTo>
                      <a:pt x="523" y="126"/>
                      <a:pt x="523" y="126"/>
                      <a:pt x="523" y="126"/>
                    </a:cubicBezTo>
                    <a:cubicBezTo>
                      <a:pt x="528" y="126"/>
                      <a:pt x="528" y="126"/>
                      <a:pt x="528" y="126"/>
                    </a:cubicBezTo>
                    <a:cubicBezTo>
                      <a:pt x="535" y="124"/>
                      <a:pt x="535" y="124"/>
                      <a:pt x="535" y="124"/>
                    </a:cubicBezTo>
                    <a:cubicBezTo>
                      <a:pt x="541" y="123"/>
                      <a:pt x="541" y="123"/>
                      <a:pt x="541" y="123"/>
                    </a:cubicBezTo>
                    <a:cubicBezTo>
                      <a:pt x="547" y="127"/>
                      <a:pt x="547" y="127"/>
                      <a:pt x="547" y="127"/>
                    </a:cubicBezTo>
                    <a:cubicBezTo>
                      <a:pt x="562" y="132"/>
                      <a:pt x="562" y="132"/>
                      <a:pt x="562" y="132"/>
                    </a:cubicBezTo>
                    <a:cubicBezTo>
                      <a:pt x="570" y="137"/>
                      <a:pt x="570" y="137"/>
                      <a:pt x="570" y="137"/>
                    </a:cubicBezTo>
                    <a:cubicBezTo>
                      <a:pt x="579" y="141"/>
                      <a:pt x="579" y="141"/>
                      <a:pt x="579" y="141"/>
                    </a:cubicBezTo>
                    <a:cubicBezTo>
                      <a:pt x="595" y="145"/>
                      <a:pt x="595" y="145"/>
                      <a:pt x="595" y="145"/>
                    </a:cubicBezTo>
                    <a:cubicBezTo>
                      <a:pt x="601" y="150"/>
                      <a:pt x="601" y="150"/>
                      <a:pt x="601" y="150"/>
                    </a:cubicBezTo>
                    <a:cubicBezTo>
                      <a:pt x="607" y="151"/>
                      <a:pt x="607" y="151"/>
                      <a:pt x="607" y="151"/>
                    </a:cubicBezTo>
                    <a:cubicBezTo>
                      <a:pt x="613" y="158"/>
                      <a:pt x="613" y="158"/>
                      <a:pt x="613" y="158"/>
                    </a:cubicBezTo>
                    <a:cubicBezTo>
                      <a:pt x="619" y="167"/>
                      <a:pt x="619" y="167"/>
                      <a:pt x="619" y="167"/>
                    </a:cubicBezTo>
                    <a:cubicBezTo>
                      <a:pt x="623" y="177"/>
                      <a:pt x="623" y="177"/>
                      <a:pt x="623" y="177"/>
                    </a:cubicBezTo>
                    <a:cubicBezTo>
                      <a:pt x="628" y="188"/>
                      <a:pt x="628" y="188"/>
                      <a:pt x="628" y="188"/>
                    </a:cubicBezTo>
                    <a:cubicBezTo>
                      <a:pt x="635" y="195"/>
                      <a:pt x="635" y="195"/>
                      <a:pt x="635" y="195"/>
                    </a:cubicBezTo>
                    <a:cubicBezTo>
                      <a:pt x="641" y="203"/>
                      <a:pt x="641" y="203"/>
                      <a:pt x="641" y="203"/>
                    </a:cubicBezTo>
                    <a:cubicBezTo>
                      <a:pt x="649" y="210"/>
                      <a:pt x="649" y="210"/>
                      <a:pt x="649" y="210"/>
                    </a:cubicBezTo>
                    <a:cubicBezTo>
                      <a:pt x="657" y="213"/>
                      <a:pt x="657" y="213"/>
                      <a:pt x="657" y="213"/>
                    </a:cubicBezTo>
                    <a:cubicBezTo>
                      <a:pt x="667" y="213"/>
                      <a:pt x="667" y="213"/>
                      <a:pt x="667" y="213"/>
                    </a:cubicBezTo>
                    <a:cubicBezTo>
                      <a:pt x="743" y="208"/>
                      <a:pt x="743" y="208"/>
                      <a:pt x="743" y="208"/>
                    </a:cubicBezTo>
                    <a:cubicBezTo>
                      <a:pt x="752" y="207"/>
                      <a:pt x="752" y="207"/>
                      <a:pt x="752" y="207"/>
                    </a:cubicBezTo>
                    <a:cubicBezTo>
                      <a:pt x="761" y="208"/>
                      <a:pt x="761" y="208"/>
                      <a:pt x="761" y="208"/>
                    </a:cubicBezTo>
                    <a:cubicBezTo>
                      <a:pt x="778" y="214"/>
                      <a:pt x="778" y="214"/>
                      <a:pt x="778" y="214"/>
                    </a:cubicBezTo>
                    <a:cubicBezTo>
                      <a:pt x="783" y="216"/>
                      <a:pt x="783" y="216"/>
                      <a:pt x="783" y="216"/>
                    </a:cubicBezTo>
                    <a:cubicBezTo>
                      <a:pt x="788" y="221"/>
                      <a:pt x="788" y="221"/>
                      <a:pt x="788" y="221"/>
                    </a:cubicBezTo>
                    <a:cubicBezTo>
                      <a:pt x="796" y="228"/>
                      <a:pt x="796" y="228"/>
                      <a:pt x="796" y="228"/>
                    </a:cubicBezTo>
                    <a:cubicBezTo>
                      <a:pt x="807" y="233"/>
                      <a:pt x="807" y="233"/>
                      <a:pt x="807" y="233"/>
                    </a:cubicBezTo>
                    <a:cubicBezTo>
                      <a:pt x="824" y="238"/>
                      <a:pt x="824" y="238"/>
                      <a:pt x="824" y="238"/>
                    </a:cubicBezTo>
                    <a:cubicBezTo>
                      <a:pt x="834" y="243"/>
                      <a:pt x="834" y="243"/>
                      <a:pt x="834" y="243"/>
                    </a:cubicBezTo>
                    <a:cubicBezTo>
                      <a:pt x="845" y="247"/>
                      <a:pt x="845" y="247"/>
                      <a:pt x="845" y="247"/>
                    </a:cubicBezTo>
                    <a:cubicBezTo>
                      <a:pt x="859" y="248"/>
                      <a:pt x="859" y="248"/>
                      <a:pt x="859" y="248"/>
                    </a:cubicBezTo>
                    <a:cubicBezTo>
                      <a:pt x="862" y="249"/>
                      <a:pt x="862" y="249"/>
                      <a:pt x="862" y="249"/>
                    </a:cubicBezTo>
                    <a:cubicBezTo>
                      <a:pt x="868" y="253"/>
                      <a:pt x="868" y="253"/>
                      <a:pt x="868" y="253"/>
                    </a:cubicBezTo>
                    <a:cubicBezTo>
                      <a:pt x="874" y="255"/>
                      <a:pt x="874" y="255"/>
                      <a:pt x="874" y="255"/>
                    </a:cubicBezTo>
                    <a:cubicBezTo>
                      <a:pt x="879" y="254"/>
                      <a:pt x="879" y="254"/>
                      <a:pt x="879" y="254"/>
                    </a:cubicBezTo>
                    <a:cubicBezTo>
                      <a:pt x="889" y="247"/>
                      <a:pt x="889" y="247"/>
                      <a:pt x="889" y="247"/>
                    </a:cubicBezTo>
                    <a:cubicBezTo>
                      <a:pt x="904" y="242"/>
                      <a:pt x="904" y="242"/>
                      <a:pt x="904" y="242"/>
                    </a:cubicBezTo>
                    <a:cubicBezTo>
                      <a:pt x="911" y="240"/>
                      <a:pt x="911" y="240"/>
                      <a:pt x="911" y="240"/>
                    </a:cubicBezTo>
                    <a:cubicBezTo>
                      <a:pt x="917" y="238"/>
                      <a:pt x="917" y="238"/>
                      <a:pt x="917" y="238"/>
                    </a:cubicBezTo>
                    <a:cubicBezTo>
                      <a:pt x="920" y="233"/>
                      <a:pt x="920" y="233"/>
                      <a:pt x="920" y="233"/>
                    </a:cubicBezTo>
                    <a:cubicBezTo>
                      <a:pt x="926" y="232"/>
                      <a:pt x="926" y="232"/>
                      <a:pt x="926" y="232"/>
                    </a:cubicBezTo>
                    <a:cubicBezTo>
                      <a:pt x="945" y="228"/>
                      <a:pt x="945" y="228"/>
                      <a:pt x="945" y="228"/>
                    </a:cubicBezTo>
                    <a:cubicBezTo>
                      <a:pt x="954" y="224"/>
                      <a:pt x="954" y="224"/>
                      <a:pt x="954" y="224"/>
                    </a:cubicBezTo>
                    <a:cubicBezTo>
                      <a:pt x="967" y="225"/>
                      <a:pt x="967" y="225"/>
                      <a:pt x="967" y="225"/>
                    </a:cubicBezTo>
                    <a:cubicBezTo>
                      <a:pt x="976" y="222"/>
                      <a:pt x="976" y="222"/>
                      <a:pt x="976" y="222"/>
                    </a:cubicBezTo>
                    <a:cubicBezTo>
                      <a:pt x="990" y="226"/>
                      <a:pt x="990" y="226"/>
                      <a:pt x="990" y="226"/>
                    </a:cubicBezTo>
                    <a:cubicBezTo>
                      <a:pt x="993" y="225"/>
                      <a:pt x="993" y="225"/>
                      <a:pt x="993" y="225"/>
                    </a:cubicBezTo>
                    <a:cubicBezTo>
                      <a:pt x="1007" y="224"/>
                      <a:pt x="1007" y="224"/>
                      <a:pt x="1007" y="224"/>
                    </a:cubicBezTo>
                    <a:cubicBezTo>
                      <a:pt x="1022" y="218"/>
                      <a:pt x="1022" y="218"/>
                      <a:pt x="1022" y="218"/>
                    </a:cubicBezTo>
                    <a:cubicBezTo>
                      <a:pt x="1029" y="214"/>
                      <a:pt x="1029" y="214"/>
                      <a:pt x="1029" y="214"/>
                    </a:cubicBezTo>
                    <a:cubicBezTo>
                      <a:pt x="1040" y="206"/>
                      <a:pt x="1040" y="206"/>
                      <a:pt x="1040" y="206"/>
                    </a:cubicBezTo>
                    <a:cubicBezTo>
                      <a:pt x="1045" y="199"/>
                      <a:pt x="1045" y="199"/>
                      <a:pt x="1045" y="199"/>
                    </a:cubicBezTo>
                    <a:cubicBezTo>
                      <a:pt x="1074" y="174"/>
                      <a:pt x="1074" y="174"/>
                      <a:pt x="1074" y="174"/>
                    </a:cubicBezTo>
                    <a:cubicBezTo>
                      <a:pt x="1073" y="167"/>
                      <a:pt x="1073" y="167"/>
                      <a:pt x="1073" y="167"/>
                    </a:cubicBezTo>
                    <a:cubicBezTo>
                      <a:pt x="1062" y="152"/>
                      <a:pt x="1062" y="152"/>
                      <a:pt x="1062" y="152"/>
                    </a:cubicBezTo>
                    <a:cubicBezTo>
                      <a:pt x="1063" y="144"/>
                      <a:pt x="1063" y="144"/>
                      <a:pt x="1063" y="144"/>
                    </a:cubicBezTo>
                    <a:cubicBezTo>
                      <a:pt x="1070" y="134"/>
                      <a:pt x="1070" y="134"/>
                      <a:pt x="1070" y="134"/>
                    </a:cubicBezTo>
                    <a:cubicBezTo>
                      <a:pt x="1074" y="126"/>
                      <a:pt x="1074" y="126"/>
                      <a:pt x="1074" y="126"/>
                    </a:cubicBezTo>
                    <a:cubicBezTo>
                      <a:pt x="1085" y="122"/>
                      <a:pt x="1085" y="122"/>
                      <a:pt x="1085" y="122"/>
                    </a:cubicBezTo>
                    <a:cubicBezTo>
                      <a:pt x="1093" y="125"/>
                      <a:pt x="1093" y="125"/>
                      <a:pt x="1093" y="125"/>
                    </a:cubicBezTo>
                    <a:cubicBezTo>
                      <a:pt x="1100" y="131"/>
                      <a:pt x="1100" y="131"/>
                      <a:pt x="1100" y="131"/>
                    </a:cubicBezTo>
                    <a:cubicBezTo>
                      <a:pt x="1110" y="134"/>
                      <a:pt x="1110" y="134"/>
                      <a:pt x="1110" y="134"/>
                    </a:cubicBezTo>
                    <a:cubicBezTo>
                      <a:pt x="1119" y="134"/>
                      <a:pt x="1119" y="134"/>
                      <a:pt x="1119" y="134"/>
                    </a:cubicBezTo>
                    <a:cubicBezTo>
                      <a:pt x="1133" y="125"/>
                      <a:pt x="1133" y="125"/>
                      <a:pt x="1133" y="125"/>
                    </a:cubicBezTo>
                    <a:cubicBezTo>
                      <a:pt x="1143" y="114"/>
                      <a:pt x="1143" y="114"/>
                      <a:pt x="1143" y="114"/>
                    </a:cubicBezTo>
                    <a:cubicBezTo>
                      <a:pt x="1153" y="104"/>
                      <a:pt x="1153" y="104"/>
                      <a:pt x="1153" y="104"/>
                    </a:cubicBezTo>
                    <a:cubicBezTo>
                      <a:pt x="1159" y="103"/>
                      <a:pt x="1159" y="103"/>
                      <a:pt x="1159" y="103"/>
                    </a:cubicBezTo>
                    <a:cubicBezTo>
                      <a:pt x="1165" y="104"/>
                      <a:pt x="1165" y="104"/>
                      <a:pt x="1165" y="104"/>
                    </a:cubicBezTo>
                    <a:cubicBezTo>
                      <a:pt x="1169" y="103"/>
                      <a:pt x="1169" y="103"/>
                      <a:pt x="1169" y="103"/>
                    </a:cubicBezTo>
                    <a:cubicBezTo>
                      <a:pt x="1178" y="97"/>
                      <a:pt x="1178" y="97"/>
                      <a:pt x="1178" y="97"/>
                    </a:cubicBezTo>
                    <a:cubicBezTo>
                      <a:pt x="1204" y="68"/>
                      <a:pt x="1204" y="68"/>
                      <a:pt x="1204" y="68"/>
                    </a:cubicBezTo>
                    <a:cubicBezTo>
                      <a:pt x="1212" y="61"/>
                      <a:pt x="1212" y="61"/>
                      <a:pt x="1212" y="61"/>
                    </a:cubicBezTo>
                    <a:cubicBezTo>
                      <a:pt x="1223" y="58"/>
                      <a:pt x="1223" y="58"/>
                      <a:pt x="1223" y="58"/>
                    </a:cubicBezTo>
                    <a:cubicBezTo>
                      <a:pt x="1236" y="59"/>
                      <a:pt x="1236" y="59"/>
                      <a:pt x="1236" y="59"/>
                    </a:cubicBezTo>
                    <a:cubicBezTo>
                      <a:pt x="1248" y="58"/>
                      <a:pt x="1248" y="58"/>
                      <a:pt x="1248" y="58"/>
                    </a:cubicBezTo>
                    <a:cubicBezTo>
                      <a:pt x="1261" y="55"/>
                      <a:pt x="1261" y="55"/>
                      <a:pt x="1261" y="55"/>
                    </a:cubicBezTo>
                    <a:cubicBezTo>
                      <a:pt x="1271" y="58"/>
                      <a:pt x="1271" y="58"/>
                      <a:pt x="1271" y="58"/>
                    </a:cubicBezTo>
                    <a:cubicBezTo>
                      <a:pt x="1280" y="58"/>
                      <a:pt x="1280" y="58"/>
                      <a:pt x="1280" y="58"/>
                    </a:cubicBezTo>
                    <a:cubicBezTo>
                      <a:pt x="1285" y="56"/>
                      <a:pt x="1285" y="56"/>
                      <a:pt x="1285" y="56"/>
                    </a:cubicBezTo>
                    <a:cubicBezTo>
                      <a:pt x="1284" y="49"/>
                      <a:pt x="1284" y="49"/>
                      <a:pt x="1284" y="49"/>
                    </a:cubicBezTo>
                    <a:cubicBezTo>
                      <a:pt x="1277" y="45"/>
                      <a:pt x="1277" y="45"/>
                      <a:pt x="1277" y="45"/>
                    </a:cubicBezTo>
                    <a:cubicBezTo>
                      <a:pt x="1277" y="40"/>
                      <a:pt x="1277" y="40"/>
                      <a:pt x="1277" y="40"/>
                    </a:cubicBezTo>
                    <a:cubicBezTo>
                      <a:pt x="1278" y="33"/>
                      <a:pt x="1278" y="33"/>
                      <a:pt x="1278" y="33"/>
                    </a:cubicBezTo>
                    <a:cubicBezTo>
                      <a:pt x="1275" y="27"/>
                      <a:pt x="1275" y="27"/>
                      <a:pt x="1275" y="27"/>
                    </a:cubicBezTo>
                    <a:cubicBezTo>
                      <a:pt x="1260" y="14"/>
                      <a:pt x="1260" y="14"/>
                      <a:pt x="1260" y="14"/>
                    </a:cubicBezTo>
                    <a:cubicBezTo>
                      <a:pt x="1251" y="3"/>
                      <a:pt x="1251" y="3"/>
                      <a:pt x="1251" y="3"/>
                    </a:cubicBezTo>
                    <a:cubicBezTo>
                      <a:pt x="1236" y="11"/>
                      <a:pt x="1236" y="11"/>
                      <a:pt x="1236" y="11"/>
                    </a:cubicBezTo>
                    <a:cubicBezTo>
                      <a:pt x="1226" y="17"/>
                      <a:pt x="1226" y="17"/>
                      <a:pt x="1226" y="17"/>
                    </a:cubicBezTo>
                    <a:cubicBezTo>
                      <a:pt x="1214" y="20"/>
                      <a:pt x="1214" y="20"/>
                      <a:pt x="1214" y="20"/>
                    </a:cubicBezTo>
                    <a:cubicBezTo>
                      <a:pt x="1200" y="21"/>
                      <a:pt x="1200" y="21"/>
                      <a:pt x="1200" y="21"/>
                    </a:cubicBezTo>
                    <a:cubicBezTo>
                      <a:pt x="1180" y="17"/>
                      <a:pt x="1180" y="17"/>
                      <a:pt x="1180" y="17"/>
                    </a:cubicBezTo>
                    <a:cubicBezTo>
                      <a:pt x="1176" y="9"/>
                      <a:pt x="1176" y="9"/>
                      <a:pt x="1176" y="9"/>
                    </a:cubicBezTo>
                    <a:cubicBezTo>
                      <a:pt x="1176" y="0"/>
                      <a:pt x="1176" y="0"/>
                      <a:pt x="1176" y="0"/>
                    </a:cubicBezTo>
                    <a:cubicBezTo>
                      <a:pt x="1606" y="0"/>
                      <a:pt x="1606" y="0"/>
                      <a:pt x="1606" y="0"/>
                    </a:cubicBezTo>
                    <a:cubicBezTo>
                      <a:pt x="1609" y="8"/>
                      <a:pt x="1609" y="8"/>
                      <a:pt x="1609" y="8"/>
                    </a:cubicBezTo>
                    <a:cubicBezTo>
                      <a:pt x="1612" y="15"/>
                      <a:pt x="1612" y="15"/>
                      <a:pt x="1612" y="15"/>
                    </a:cubicBezTo>
                    <a:cubicBezTo>
                      <a:pt x="1622" y="15"/>
                      <a:pt x="1622" y="15"/>
                      <a:pt x="1622" y="15"/>
                    </a:cubicBezTo>
                    <a:cubicBezTo>
                      <a:pt x="1631" y="18"/>
                      <a:pt x="1631" y="18"/>
                      <a:pt x="1631" y="18"/>
                    </a:cubicBezTo>
                    <a:cubicBezTo>
                      <a:pt x="1640" y="16"/>
                      <a:pt x="1640" y="16"/>
                      <a:pt x="1640" y="16"/>
                    </a:cubicBezTo>
                    <a:cubicBezTo>
                      <a:pt x="1657" y="9"/>
                      <a:pt x="1657" y="9"/>
                      <a:pt x="1657" y="9"/>
                    </a:cubicBezTo>
                    <a:cubicBezTo>
                      <a:pt x="1667" y="0"/>
                      <a:pt x="1667" y="0"/>
                      <a:pt x="1667" y="0"/>
                    </a:cubicBezTo>
                    <a:cubicBezTo>
                      <a:pt x="1715" y="0"/>
                      <a:pt x="1715" y="0"/>
                      <a:pt x="1715" y="0"/>
                    </a:cubicBezTo>
                    <a:lnTo>
                      <a:pt x="1715" y="10"/>
                    </a:lnTo>
                    <a:close/>
                  </a:path>
                </a:pathLst>
              </a:custGeom>
              <a:grpFill/>
              <a:ln w="6350" cap="flat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</p:grpSp>
        <p:grpSp>
          <p:nvGrpSpPr>
            <p:cNvPr id="181" name="Group 43">
              <a:extLst>
                <a:ext uri="{FF2B5EF4-FFF2-40B4-BE49-F238E27FC236}">
                  <a16:creationId xmlns:a16="http://schemas.microsoft.com/office/drawing/2014/main" id="{ACE59A9B-C1A1-164A-A2CB-721B839BC812}"/>
                </a:ext>
              </a:extLst>
            </p:cNvPr>
            <p:cNvGrpSpPr/>
            <p:nvPr/>
          </p:nvGrpSpPr>
          <p:grpSpPr bwMode="gray">
            <a:xfrm>
              <a:off x="4142657" y="4422166"/>
              <a:ext cx="1801245" cy="1671111"/>
              <a:chOff x="4142657" y="4422166"/>
              <a:chExt cx="1801245" cy="1671111"/>
            </a:xfrm>
            <a:grpFill/>
          </p:grpSpPr>
          <p:sp>
            <p:nvSpPr>
              <p:cNvPr id="416" name="Freeform 20">
                <a:extLst>
                  <a:ext uri="{FF2B5EF4-FFF2-40B4-BE49-F238E27FC236}">
                    <a16:creationId xmlns:a16="http://schemas.microsoft.com/office/drawing/2014/main" id="{545276DF-F5C4-814E-BE40-BDC26C123534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4892515" y="4453906"/>
                <a:ext cx="20631" cy="19044"/>
              </a:xfrm>
              <a:custGeom>
                <a:avLst/>
                <a:gdLst>
                  <a:gd name="T0" fmla="*/ 4 w 26"/>
                  <a:gd name="T1" fmla="*/ 24 h 24"/>
                  <a:gd name="T2" fmla="*/ 2 w 26"/>
                  <a:gd name="T3" fmla="*/ 24 h 24"/>
                  <a:gd name="T4" fmla="*/ 0 w 26"/>
                  <a:gd name="T5" fmla="*/ 16 h 24"/>
                  <a:gd name="T6" fmla="*/ 2 w 26"/>
                  <a:gd name="T7" fmla="*/ 14 h 24"/>
                  <a:gd name="T8" fmla="*/ 4 w 26"/>
                  <a:gd name="T9" fmla="*/ 6 h 24"/>
                  <a:gd name="T10" fmla="*/ 8 w 26"/>
                  <a:gd name="T11" fmla="*/ 0 h 24"/>
                  <a:gd name="T12" fmla="*/ 12 w 26"/>
                  <a:gd name="T13" fmla="*/ 0 h 24"/>
                  <a:gd name="T14" fmla="*/ 14 w 26"/>
                  <a:gd name="T15" fmla="*/ 8 h 24"/>
                  <a:gd name="T16" fmla="*/ 18 w 26"/>
                  <a:gd name="T17" fmla="*/ 14 h 24"/>
                  <a:gd name="T18" fmla="*/ 26 w 26"/>
                  <a:gd name="T19" fmla="*/ 24 h 24"/>
                  <a:gd name="T20" fmla="*/ 4 w 26"/>
                  <a:gd name="T21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6" h="24">
                    <a:moveTo>
                      <a:pt x="4" y="24"/>
                    </a:moveTo>
                    <a:lnTo>
                      <a:pt x="2" y="24"/>
                    </a:lnTo>
                    <a:lnTo>
                      <a:pt x="0" y="16"/>
                    </a:lnTo>
                    <a:lnTo>
                      <a:pt x="2" y="14"/>
                    </a:lnTo>
                    <a:lnTo>
                      <a:pt x="4" y="6"/>
                    </a:lnTo>
                    <a:lnTo>
                      <a:pt x="8" y="0"/>
                    </a:lnTo>
                    <a:lnTo>
                      <a:pt x="12" y="0"/>
                    </a:lnTo>
                    <a:lnTo>
                      <a:pt x="14" y="8"/>
                    </a:lnTo>
                    <a:lnTo>
                      <a:pt x="18" y="14"/>
                    </a:lnTo>
                    <a:lnTo>
                      <a:pt x="26" y="24"/>
                    </a:lnTo>
                    <a:lnTo>
                      <a:pt x="4" y="24"/>
                    </a:lnTo>
                  </a:path>
                </a:pathLst>
              </a:custGeom>
              <a:grpFill/>
              <a:ln w="6350" cap="flat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417" name="Freeform 21">
                <a:extLst>
                  <a:ext uri="{FF2B5EF4-FFF2-40B4-BE49-F238E27FC236}">
                    <a16:creationId xmlns:a16="http://schemas.microsoft.com/office/drawing/2014/main" id="{2952AFC7-15BA-984F-B8BF-05B9A38385AB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4905211" y="4445971"/>
                <a:ext cx="50784" cy="30153"/>
              </a:xfrm>
              <a:custGeom>
                <a:avLst/>
                <a:gdLst>
                  <a:gd name="T0" fmla="*/ 0 w 64"/>
                  <a:gd name="T1" fmla="*/ 0 h 38"/>
                  <a:gd name="T2" fmla="*/ 2 w 64"/>
                  <a:gd name="T3" fmla="*/ 4 h 38"/>
                  <a:gd name="T4" fmla="*/ 8 w 64"/>
                  <a:gd name="T5" fmla="*/ 6 h 38"/>
                  <a:gd name="T6" fmla="*/ 12 w 64"/>
                  <a:gd name="T7" fmla="*/ 10 h 38"/>
                  <a:gd name="T8" fmla="*/ 20 w 64"/>
                  <a:gd name="T9" fmla="*/ 14 h 38"/>
                  <a:gd name="T10" fmla="*/ 34 w 64"/>
                  <a:gd name="T11" fmla="*/ 10 h 38"/>
                  <a:gd name="T12" fmla="*/ 40 w 64"/>
                  <a:gd name="T13" fmla="*/ 10 h 38"/>
                  <a:gd name="T14" fmla="*/ 52 w 64"/>
                  <a:gd name="T15" fmla="*/ 0 h 38"/>
                  <a:gd name="T16" fmla="*/ 56 w 64"/>
                  <a:gd name="T17" fmla="*/ 2 h 38"/>
                  <a:gd name="T18" fmla="*/ 62 w 64"/>
                  <a:gd name="T19" fmla="*/ 8 h 38"/>
                  <a:gd name="T20" fmla="*/ 64 w 64"/>
                  <a:gd name="T21" fmla="*/ 20 h 38"/>
                  <a:gd name="T22" fmla="*/ 56 w 64"/>
                  <a:gd name="T23" fmla="*/ 30 h 38"/>
                  <a:gd name="T24" fmla="*/ 40 w 64"/>
                  <a:gd name="T25" fmla="*/ 38 h 38"/>
                  <a:gd name="T26" fmla="*/ 32 w 64"/>
                  <a:gd name="T27" fmla="*/ 38 h 38"/>
                  <a:gd name="T28" fmla="*/ 24 w 64"/>
                  <a:gd name="T29" fmla="*/ 32 h 38"/>
                  <a:gd name="T30" fmla="*/ 10 w 64"/>
                  <a:gd name="T31" fmla="*/ 24 h 38"/>
                  <a:gd name="T32" fmla="*/ 0 w 64"/>
                  <a:gd name="T33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4" h="38">
                    <a:moveTo>
                      <a:pt x="0" y="0"/>
                    </a:moveTo>
                    <a:lnTo>
                      <a:pt x="2" y="4"/>
                    </a:lnTo>
                    <a:lnTo>
                      <a:pt x="8" y="6"/>
                    </a:lnTo>
                    <a:lnTo>
                      <a:pt x="12" y="10"/>
                    </a:lnTo>
                    <a:lnTo>
                      <a:pt x="20" y="14"/>
                    </a:lnTo>
                    <a:lnTo>
                      <a:pt x="34" y="10"/>
                    </a:lnTo>
                    <a:lnTo>
                      <a:pt x="40" y="10"/>
                    </a:lnTo>
                    <a:lnTo>
                      <a:pt x="52" y="0"/>
                    </a:lnTo>
                    <a:lnTo>
                      <a:pt x="56" y="2"/>
                    </a:lnTo>
                    <a:lnTo>
                      <a:pt x="62" y="8"/>
                    </a:lnTo>
                    <a:lnTo>
                      <a:pt x="64" y="20"/>
                    </a:lnTo>
                    <a:lnTo>
                      <a:pt x="56" y="30"/>
                    </a:lnTo>
                    <a:lnTo>
                      <a:pt x="40" y="38"/>
                    </a:lnTo>
                    <a:lnTo>
                      <a:pt x="32" y="38"/>
                    </a:lnTo>
                    <a:lnTo>
                      <a:pt x="24" y="32"/>
                    </a:lnTo>
                    <a:lnTo>
                      <a:pt x="10" y="24"/>
                    </a:lnTo>
                    <a:lnTo>
                      <a:pt x="0" y="0"/>
                    </a:lnTo>
                  </a:path>
                </a:pathLst>
              </a:custGeom>
              <a:grpFill/>
              <a:ln w="6350" cap="flat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418" name="Freeform 22">
                <a:extLst>
                  <a:ext uri="{FF2B5EF4-FFF2-40B4-BE49-F238E27FC236}">
                    <a16:creationId xmlns:a16="http://schemas.microsoft.com/office/drawing/2014/main" id="{2E77B8B4-9495-5E4E-A6BE-4B3F91E10441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5178175" y="4439623"/>
                <a:ext cx="9522" cy="19044"/>
              </a:xfrm>
              <a:custGeom>
                <a:avLst/>
                <a:gdLst>
                  <a:gd name="T0" fmla="*/ 2 w 12"/>
                  <a:gd name="T1" fmla="*/ 24 h 24"/>
                  <a:gd name="T2" fmla="*/ 0 w 12"/>
                  <a:gd name="T3" fmla="*/ 24 h 24"/>
                  <a:gd name="T4" fmla="*/ 2 w 12"/>
                  <a:gd name="T5" fmla="*/ 12 h 24"/>
                  <a:gd name="T6" fmla="*/ 8 w 12"/>
                  <a:gd name="T7" fmla="*/ 2 h 24"/>
                  <a:gd name="T8" fmla="*/ 12 w 12"/>
                  <a:gd name="T9" fmla="*/ 0 h 24"/>
                  <a:gd name="T10" fmla="*/ 12 w 12"/>
                  <a:gd name="T11" fmla="*/ 8 h 24"/>
                  <a:gd name="T12" fmla="*/ 6 w 12"/>
                  <a:gd name="T13" fmla="*/ 16 h 24"/>
                  <a:gd name="T14" fmla="*/ 2 w 12"/>
                  <a:gd name="T15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24">
                    <a:moveTo>
                      <a:pt x="2" y="24"/>
                    </a:moveTo>
                    <a:lnTo>
                      <a:pt x="0" y="24"/>
                    </a:lnTo>
                    <a:lnTo>
                      <a:pt x="2" y="12"/>
                    </a:lnTo>
                    <a:lnTo>
                      <a:pt x="8" y="2"/>
                    </a:lnTo>
                    <a:lnTo>
                      <a:pt x="12" y="0"/>
                    </a:lnTo>
                    <a:lnTo>
                      <a:pt x="12" y="8"/>
                    </a:lnTo>
                    <a:lnTo>
                      <a:pt x="6" y="16"/>
                    </a:lnTo>
                    <a:lnTo>
                      <a:pt x="2" y="24"/>
                    </a:lnTo>
                  </a:path>
                </a:pathLst>
              </a:custGeom>
              <a:grpFill/>
              <a:ln w="6350" cap="flat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419" name="Freeform 23">
                <a:extLst>
                  <a:ext uri="{FF2B5EF4-FFF2-40B4-BE49-F238E27FC236}">
                    <a16:creationId xmlns:a16="http://schemas.microsoft.com/office/drawing/2014/main" id="{3A45653C-C4E4-0E47-A468-E0F1BA750574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5178175" y="4558648"/>
                <a:ext cx="20631" cy="26979"/>
              </a:xfrm>
              <a:custGeom>
                <a:avLst/>
                <a:gdLst>
                  <a:gd name="T0" fmla="*/ 0 w 26"/>
                  <a:gd name="T1" fmla="*/ 4 h 34"/>
                  <a:gd name="T2" fmla="*/ 4 w 26"/>
                  <a:gd name="T3" fmla="*/ 4 h 34"/>
                  <a:gd name="T4" fmla="*/ 6 w 26"/>
                  <a:gd name="T5" fmla="*/ 8 h 34"/>
                  <a:gd name="T6" fmla="*/ 10 w 26"/>
                  <a:gd name="T7" fmla="*/ 0 h 34"/>
                  <a:gd name="T8" fmla="*/ 12 w 26"/>
                  <a:gd name="T9" fmla="*/ 10 h 34"/>
                  <a:gd name="T10" fmla="*/ 20 w 26"/>
                  <a:gd name="T11" fmla="*/ 4 h 34"/>
                  <a:gd name="T12" fmla="*/ 24 w 26"/>
                  <a:gd name="T13" fmla="*/ 26 h 34"/>
                  <a:gd name="T14" fmla="*/ 26 w 26"/>
                  <a:gd name="T15" fmla="*/ 30 h 34"/>
                  <a:gd name="T16" fmla="*/ 18 w 26"/>
                  <a:gd name="T17" fmla="*/ 34 h 34"/>
                  <a:gd name="T18" fmla="*/ 6 w 26"/>
                  <a:gd name="T19" fmla="*/ 34 h 34"/>
                  <a:gd name="T20" fmla="*/ 0 w 26"/>
                  <a:gd name="T21" fmla="*/ 26 h 34"/>
                  <a:gd name="T22" fmla="*/ 0 w 26"/>
                  <a:gd name="T23" fmla="*/ 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6" h="34">
                    <a:moveTo>
                      <a:pt x="0" y="4"/>
                    </a:moveTo>
                    <a:lnTo>
                      <a:pt x="4" y="4"/>
                    </a:lnTo>
                    <a:lnTo>
                      <a:pt x="6" y="8"/>
                    </a:lnTo>
                    <a:lnTo>
                      <a:pt x="10" y="0"/>
                    </a:lnTo>
                    <a:lnTo>
                      <a:pt x="12" y="10"/>
                    </a:lnTo>
                    <a:lnTo>
                      <a:pt x="20" y="4"/>
                    </a:lnTo>
                    <a:lnTo>
                      <a:pt x="24" y="26"/>
                    </a:lnTo>
                    <a:lnTo>
                      <a:pt x="26" y="30"/>
                    </a:lnTo>
                    <a:lnTo>
                      <a:pt x="18" y="34"/>
                    </a:lnTo>
                    <a:lnTo>
                      <a:pt x="6" y="34"/>
                    </a:lnTo>
                    <a:lnTo>
                      <a:pt x="0" y="26"/>
                    </a:lnTo>
                    <a:lnTo>
                      <a:pt x="0" y="4"/>
                    </a:lnTo>
                  </a:path>
                </a:pathLst>
              </a:custGeom>
              <a:grpFill/>
              <a:ln w="6350" cap="flat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420" name="Freeform 24">
                <a:extLst>
                  <a:ext uri="{FF2B5EF4-FFF2-40B4-BE49-F238E27FC236}">
                    <a16:creationId xmlns:a16="http://schemas.microsoft.com/office/drawing/2014/main" id="{6A7A4C2E-6702-1042-A7F7-D626DB60A62D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5303548" y="4682434"/>
                <a:ext cx="25392" cy="15870"/>
              </a:xfrm>
              <a:custGeom>
                <a:avLst/>
                <a:gdLst>
                  <a:gd name="T0" fmla="*/ 20 w 32"/>
                  <a:gd name="T1" fmla="*/ 0 h 20"/>
                  <a:gd name="T2" fmla="*/ 26 w 32"/>
                  <a:gd name="T3" fmla="*/ 2 h 20"/>
                  <a:gd name="T4" fmla="*/ 32 w 32"/>
                  <a:gd name="T5" fmla="*/ 8 h 20"/>
                  <a:gd name="T6" fmla="*/ 28 w 32"/>
                  <a:gd name="T7" fmla="*/ 8 h 20"/>
                  <a:gd name="T8" fmla="*/ 18 w 32"/>
                  <a:gd name="T9" fmla="*/ 10 h 20"/>
                  <a:gd name="T10" fmla="*/ 18 w 32"/>
                  <a:gd name="T11" fmla="*/ 14 h 20"/>
                  <a:gd name="T12" fmla="*/ 14 w 32"/>
                  <a:gd name="T13" fmla="*/ 16 h 20"/>
                  <a:gd name="T14" fmla="*/ 4 w 32"/>
                  <a:gd name="T15" fmla="*/ 20 h 20"/>
                  <a:gd name="T16" fmla="*/ 0 w 32"/>
                  <a:gd name="T17" fmla="*/ 12 h 20"/>
                  <a:gd name="T18" fmla="*/ 6 w 32"/>
                  <a:gd name="T19" fmla="*/ 6 h 20"/>
                  <a:gd name="T20" fmla="*/ 10 w 32"/>
                  <a:gd name="T21" fmla="*/ 4 h 20"/>
                  <a:gd name="T22" fmla="*/ 14 w 32"/>
                  <a:gd name="T23" fmla="*/ 0 h 20"/>
                  <a:gd name="T24" fmla="*/ 20 w 32"/>
                  <a:gd name="T25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2" h="20">
                    <a:moveTo>
                      <a:pt x="20" y="0"/>
                    </a:moveTo>
                    <a:lnTo>
                      <a:pt x="26" y="2"/>
                    </a:lnTo>
                    <a:lnTo>
                      <a:pt x="32" y="8"/>
                    </a:lnTo>
                    <a:lnTo>
                      <a:pt x="28" y="8"/>
                    </a:lnTo>
                    <a:lnTo>
                      <a:pt x="18" y="10"/>
                    </a:lnTo>
                    <a:lnTo>
                      <a:pt x="18" y="14"/>
                    </a:lnTo>
                    <a:lnTo>
                      <a:pt x="14" y="16"/>
                    </a:lnTo>
                    <a:lnTo>
                      <a:pt x="4" y="20"/>
                    </a:lnTo>
                    <a:lnTo>
                      <a:pt x="0" y="12"/>
                    </a:lnTo>
                    <a:lnTo>
                      <a:pt x="6" y="6"/>
                    </a:lnTo>
                    <a:lnTo>
                      <a:pt x="10" y="4"/>
                    </a:lnTo>
                    <a:lnTo>
                      <a:pt x="14" y="0"/>
                    </a:lnTo>
                    <a:lnTo>
                      <a:pt x="20" y="0"/>
                    </a:lnTo>
                  </a:path>
                </a:pathLst>
              </a:custGeom>
              <a:grpFill/>
              <a:ln w="6350" cap="flat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421" name="Freeform 25">
                <a:extLst>
                  <a:ext uri="{FF2B5EF4-FFF2-40B4-BE49-F238E27FC236}">
                    <a16:creationId xmlns:a16="http://schemas.microsoft.com/office/drawing/2014/main" id="{583998B7-5E69-1D40-A203-D66AFADD453E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5916923" y="5074423"/>
                <a:ext cx="12696" cy="46023"/>
              </a:xfrm>
              <a:custGeom>
                <a:avLst/>
                <a:gdLst>
                  <a:gd name="T0" fmla="*/ 8 w 16"/>
                  <a:gd name="T1" fmla="*/ 4 h 58"/>
                  <a:gd name="T2" fmla="*/ 8 w 16"/>
                  <a:gd name="T3" fmla="*/ 0 h 58"/>
                  <a:gd name="T4" fmla="*/ 16 w 16"/>
                  <a:gd name="T5" fmla="*/ 16 h 58"/>
                  <a:gd name="T6" fmla="*/ 16 w 16"/>
                  <a:gd name="T7" fmla="*/ 30 h 58"/>
                  <a:gd name="T8" fmla="*/ 8 w 16"/>
                  <a:gd name="T9" fmla="*/ 52 h 58"/>
                  <a:gd name="T10" fmla="*/ 6 w 16"/>
                  <a:gd name="T11" fmla="*/ 58 h 58"/>
                  <a:gd name="T12" fmla="*/ 2 w 16"/>
                  <a:gd name="T13" fmla="*/ 58 h 58"/>
                  <a:gd name="T14" fmla="*/ 0 w 16"/>
                  <a:gd name="T15" fmla="*/ 48 h 58"/>
                  <a:gd name="T16" fmla="*/ 0 w 16"/>
                  <a:gd name="T17" fmla="*/ 30 h 58"/>
                  <a:gd name="T18" fmla="*/ 6 w 16"/>
                  <a:gd name="T19" fmla="*/ 22 h 58"/>
                  <a:gd name="T20" fmla="*/ 10 w 16"/>
                  <a:gd name="T21" fmla="*/ 12 h 58"/>
                  <a:gd name="T22" fmla="*/ 8 w 16"/>
                  <a:gd name="T23" fmla="*/ 4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" h="58">
                    <a:moveTo>
                      <a:pt x="8" y="4"/>
                    </a:moveTo>
                    <a:lnTo>
                      <a:pt x="8" y="0"/>
                    </a:lnTo>
                    <a:lnTo>
                      <a:pt x="16" y="16"/>
                    </a:lnTo>
                    <a:lnTo>
                      <a:pt x="16" y="30"/>
                    </a:lnTo>
                    <a:lnTo>
                      <a:pt x="8" y="52"/>
                    </a:lnTo>
                    <a:lnTo>
                      <a:pt x="6" y="58"/>
                    </a:lnTo>
                    <a:lnTo>
                      <a:pt x="2" y="58"/>
                    </a:lnTo>
                    <a:lnTo>
                      <a:pt x="0" y="48"/>
                    </a:lnTo>
                    <a:lnTo>
                      <a:pt x="0" y="30"/>
                    </a:lnTo>
                    <a:lnTo>
                      <a:pt x="6" y="22"/>
                    </a:lnTo>
                    <a:lnTo>
                      <a:pt x="10" y="12"/>
                    </a:lnTo>
                    <a:lnTo>
                      <a:pt x="8" y="4"/>
                    </a:lnTo>
                  </a:path>
                </a:pathLst>
              </a:custGeom>
              <a:grpFill/>
              <a:ln w="6350" cap="flat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422" name="Freeform 26">
                <a:extLst>
                  <a:ext uri="{FF2B5EF4-FFF2-40B4-BE49-F238E27FC236}">
                    <a16:creationId xmlns:a16="http://schemas.microsoft.com/office/drawing/2014/main" id="{9826AFE9-3B7F-C347-92CB-CF725533A771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5935967" y="5202970"/>
                <a:ext cx="6348" cy="14283"/>
              </a:xfrm>
              <a:custGeom>
                <a:avLst/>
                <a:gdLst>
                  <a:gd name="T0" fmla="*/ 2 w 8"/>
                  <a:gd name="T1" fmla="*/ 0 h 18"/>
                  <a:gd name="T2" fmla="*/ 6 w 8"/>
                  <a:gd name="T3" fmla="*/ 0 h 18"/>
                  <a:gd name="T4" fmla="*/ 8 w 8"/>
                  <a:gd name="T5" fmla="*/ 4 h 18"/>
                  <a:gd name="T6" fmla="*/ 6 w 8"/>
                  <a:gd name="T7" fmla="*/ 12 h 18"/>
                  <a:gd name="T8" fmla="*/ 4 w 8"/>
                  <a:gd name="T9" fmla="*/ 18 h 18"/>
                  <a:gd name="T10" fmla="*/ 2 w 8"/>
                  <a:gd name="T11" fmla="*/ 16 h 18"/>
                  <a:gd name="T12" fmla="*/ 0 w 8"/>
                  <a:gd name="T13" fmla="*/ 6 h 18"/>
                  <a:gd name="T14" fmla="*/ 2 w 8"/>
                  <a:gd name="T15" fmla="*/ 0 h 18"/>
                  <a:gd name="T16" fmla="*/ 0 w 8"/>
                  <a:gd name="T17" fmla="*/ 6 h 18"/>
                  <a:gd name="T18" fmla="*/ 2 w 8"/>
                  <a:gd name="T19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18">
                    <a:moveTo>
                      <a:pt x="2" y="0"/>
                    </a:moveTo>
                    <a:lnTo>
                      <a:pt x="6" y="0"/>
                    </a:lnTo>
                    <a:lnTo>
                      <a:pt x="8" y="4"/>
                    </a:lnTo>
                    <a:lnTo>
                      <a:pt x="6" y="12"/>
                    </a:lnTo>
                    <a:lnTo>
                      <a:pt x="4" y="18"/>
                    </a:lnTo>
                    <a:lnTo>
                      <a:pt x="2" y="16"/>
                    </a:lnTo>
                    <a:lnTo>
                      <a:pt x="0" y="6"/>
                    </a:lnTo>
                    <a:lnTo>
                      <a:pt x="2" y="0"/>
                    </a:lnTo>
                    <a:lnTo>
                      <a:pt x="0" y="6"/>
                    </a:lnTo>
                    <a:lnTo>
                      <a:pt x="2" y="0"/>
                    </a:lnTo>
                  </a:path>
                </a:pathLst>
              </a:custGeom>
              <a:grpFill/>
              <a:ln w="6350" cap="flat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423" name="Freeform 27">
                <a:extLst>
                  <a:ext uri="{FF2B5EF4-FFF2-40B4-BE49-F238E27FC236}">
                    <a16:creationId xmlns:a16="http://schemas.microsoft.com/office/drawing/2014/main" id="{21B5D6DA-7374-4E45-9E07-6217BEEC3922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5184523" y="5631460"/>
                <a:ext cx="69828" cy="26979"/>
              </a:xfrm>
              <a:custGeom>
                <a:avLst/>
                <a:gdLst>
                  <a:gd name="T0" fmla="*/ 0 w 88"/>
                  <a:gd name="T1" fmla="*/ 16 h 34"/>
                  <a:gd name="T2" fmla="*/ 4 w 88"/>
                  <a:gd name="T3" fmla="*/ 14 h 34"/>
                  <a:gd name="T4" fmla="*/ 16 w 88"/>
                  <a:gd name="T5" fmla="*/ 8 h 34"/>
                  <a:gd name="T6" fmla="*/ 44 w 88"/>
                  <a:gd name="T7" fmla="*/ 0 h 34"/>
                  <a:gd name="T8" fmla="*/ 56 w 88"/>
                  <a:gd name="T9" fmla="*/ 4 h 34"/>
                  <a:gd name="T10" fmla="*/ 58 w 88"/>
                  <a:gd name="T11" fmla="*/ 10 h 34"/>
                  <a:gd name="T12" fmla="*/ 72 w 88"/>
                  <a:gd name="T13" fmla="*/ 14 h 34"/>
                  <a:gd name="T14" fmla="*/ 82 w 88"/>
                  <a:gd name="T15" fmla="*/ 14 h 34"/>
                  <a:gd name="T16" fmla="*/ 88 w 88"/>
                  <a:gd name="T17" fmla="*/ 22 h 34"/>
                  <a:gd name="T18" fmla="*/ 76 w 88"/>
                  <a:gd name="T19" fmla="*/ 22 h 34"/>
                  <a:gd name="T20" fmla="*/ 62 w 88"/>
                  <a:gd name="T21" fmla="*/ 22 h 34"/>
                  <a:gd name="T22" fmla="*/ 60 w 88"/>
                  <a:gd name="T23" fmla="*/ 28 h 34"/>
                  <a:gd name="T24" fmla="*/ 54 w 88"/>
                  <a:gd name="T25" fmla="*/ 34 h 34"/>
                  <a:gd name="T26" fmla="*/ 42 w 88"/>
                  <a:gd name="T27" fmla="*/ 30 h 34"/>
                  <a:gd name="T28" fmla="*/ 20 w 88"/>
                  <a:gd name="T29" fmla="*/ 32 h 34"/>
                  <a:gd name="T30" fmla="*/ 6 w 88"/>
                  <a:gd name="T31" fmla="*/ 30 h 34"/>
                  <a:gd name="T32" fmla="*/ 0 w 88"/>
                  <a:gd name="T33" fmla="*/ 20 h 34"/>
                  <a:gd name="T34" fmla="*/ 0 w 88"/>
                  <a:gd name="T35" fmla="*/ 16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88" h="34">
                    <a:moveTo>
                      <a:pt x="0" y="16"/>
                    </a:moveTo>
                    <a:lnTo>
                      <a:pt x="4" y="14"/>
                    </a:lnTo>
                    <a:lnTo>
                      <a:pt x="16" y="8"/>
                    </a:lnTo>
                    <a:lnTo>
                      <a:pt x="44" y="0"/>
                    </a:lnTo>
                    <a:lnTo>
                      <a:pt x="56" y="4"/>
                    </a:lnTo>
                    <a:lnTo>
                      <a:pt x="58" y="10"/>
                    </a:lnTo>
                    <a:lnTo>
                      <a:pt x="72" y="14"/>
                    </a:lnTo>
                    <a:lnTo>
                      <a:pt x="82" y="14"/>
                    </a:lnTo>
                    <a:lnTo>
                      <a:pt x="88" y="22"/>
                    </a:lnTo>
                    <a:lnTo>
                      <a:pt x="76" y="22"/>
                    </a:lnTo>
                    <a:lnTo>
                      <a:pt x="62" y="22"/>
                    </a:lnTo>
                    <a:lnTo>
                      <a:pt x="60" y="28"/>
                    </a:lnTo>
                    <a:lnTo>
                      <a:pt x="54" y="34"/>
                    </a:lnTo>
                    <a:lnTo>
                      <a:pt x="42" y="30"/>
                    </a:lnTo>
                    <a:lnTo>
                      <a:pt x="20" y="32"/>
                    </a:lnTo>
                    <a:lnTo>
                      <a:pt x="6" y="30"/>
                    </a:lnTo>
                    <a:lnTo>
                      <a:pt x="0" y="20"/>
                    </a:lnTo>
                    <a:lnTo>
                      <a:pt x="0" y="16"/>
                    </a:lnTo>
                  </a:path>
                </a:pathLst>
              </a:custGeom>
              <a:grpFill/>
              <a:ln w="6350" cap="flat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424" name="Freeform 28">
                <a:extLst>
                  <a:ext uri="{FF2B5EF4-FFF2-40B4-BE49-F238E27FC236}">
                    <a16:creationId xmlns:a16="http://schemas.microsoft.com/office/drawing/2014/main" id="{C6A46F1E-2F66-5640-8E4B-C133665E5092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5688395" y="5864749"/>
                <a:ext cx="22218" cy="31740"/>
              </a:xfrm>
              <a:custGeom>
                <a:avLst/>
                <a:gdLst>
                  <a:gd name="T0" fmla="*/ 4 w 28"/>
                  <a:gd name="T1" fmla="*/ 4 h 40"/>
                  <a:gd name="T2" fmla="*/ 8 w 28"/>
                  <a:gd name="T3" fmla="*/ 0 h 40"/>
                  <a:gd name="T4" fmla="*/ 24 w 28"/>
                  <a:gd name="T5" fmla="*/ 16 h 40"/>
                  <a:gd name="T6" fmla="*/ 28 w 28"/>
                  <a:gd name="T7" fmla="*/ 28 h 40"/>
                  <a:gd name="T8" fmla="*/ 26 w 28"/>
                  <a:gd name="T9" fmla="*/ 34 h 40"/>
                  <a:gd name="T10" fmla="*/ 16 w 28"/>
                  <a:gd name="T11" fmla="*/ 40 h 40"/>
                  <a:gd name="T12" fmla="*/ 14 w 28"/>
                  <a:gd name="T13" fmla="*/ 26 h 40"/>
                  <a:gd name="T14" fmla="*/ 8 w 28"/>
                  <a:gd name="T15" fmla="*/ 16 h 40"/>
                  <a:gd name="T16" fmla="*/ 0 w 28"/>
                  <a:gd name="T17" fmla="*/ 8 h 40"/>
                  <a:gd name="T18" fmla="*/ 4 w 28"/>
                  <a:gd name="T19" fmla="*/ 4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8" h="40">
                    <a:moveTo>
                      <a:pt x="4" y="4"/>
                    </a:moveTo>
                    <a:lnTo>
                      <a:pt x="8" y="0"/>
                    </a:lnTo>
                    <a:lnTo>
                      <a:pt x="24" y="16"/>
                    </a:lnTo>
                    <a:lnTo>
                      <a:pt x="28" y="28"/>
                    </a:lnTo>
                    <a:lnTo>
                      <a:pt x="26" y="34"/>
                    </a:lnTo>
                    <a:lnTo>
                      <a:pt x="16" y="40"/>
                    </a:lnTo>
                    <a:lnTo>
                      <a:pt x="14" y="26"/>
                    </a:lnTo>
                    <a:lnTo>
                      <a:pt x="8" y="16"/>
                    </a:lnTo>
                    <a:lnTo>
                      <a:pt x="0" y="8"/>
                    </a:lnTo>
                    <a:lnTo>
                      <a:pt x="4" y="4"/>
                    </a:lnTo>
                  </a:path>
                </a:pathLst>
              </a:custGeom>
              <a:grpFill/>
              <a:ln w="6350" cap="flat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425" name="Freeform 29">
                <a:extLst>
                  <a:ext uri="{FF2B5EF4-FFF2-40B4-BE49-F238E27FC236}">
                    <a16:creationId xmlns:a16="http://schemas.microsoft.com/office/drawing/2014/main" id="{C1619C6F-B5A7-DD41-907A-2D03A0A3F225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5699504" y="5898076"/>
                <a:ext cx="17457" cy="7935"/>
              </a:xfrm>
              <a:custGeom>
                <a:avLst/>
                <a:gdLst>
                  <a:gd name="T0" fmla="*/ 2 w 22"/>
                  <a:gd name="T1" fmla="*/ 6 h 10"/>
                  <a:gd name="T2" fmla="*/ 0 w 22"/>
                  <a:gd name="T3" fmla="*/ 4 h 10"/>
                  <a:gd name="T4" fmla="*/ 16 w 22"/>
                  <a:gd name="T5" fmla="*/ 0 h 10"/>
                  <a:gd name="T6" fmla="*/ 22 w 22"/>
                  <a:gd name="T7" fmla="*/ 2 h 10"/>
                  <a:gd name="T8" fmla="*/ 22 w 22"/>
                  <a:gd name="T9" fmla="*/ 8 h 10"/>
                  <a:gd name="T10" fmla="*/ 16 w 22"/>
                  <a:gd name="T11" fmla="*/ 10 h 10"/>
                  <a:gd name="T12" fmla="*/ 2 w 22"/>
                  <a:gd name="T13" fmla="*/ 6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" h="10">
                    <a:moveTo>
                      <a:pt x="2" y="6"/>
                    </a:moveTo>
                    <a:lnTo>
                      <a:pt x="0" y="4"/>
                    </a:lnTo>
                    <a:lnTo>
                      <a:pt x="16" y="0"/>
                    </a:lnTo>
                    <a:lnTo>
                      <a:pt x="22" y="2"/>
                    </a:lnTo>
                    <a:lnTo>
                      <a:pt x="22" y="8"/>
                    </a:lnTo>
                    <a:lnTo>
                      <a:pt x="16" y="10"/>
                    </a:lnTo>
                    <a:lnTo>
                      <a:pt x="2" y="6"/>
                    </a:lnTo>
                  </a:path>
                </a:pathLst>
              </a:custGeom>
              <a:grpFill/>
              <a:ln w="6350" cap="flat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426" name="Freeform 30">
                <a:extLst>
                  <a:ext uri="{FF2B5EF4-FFF2-40B4-BE49-F238E27FC236}">
                    <a16:creationId xmlns:a16="http://schemas.microsoft.com/office/drawing/2014/main" id="{D996A819-5FB5-8B4F-8134-89939501190D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5551913" y="5918707"/>
                <a:ext cx="161874" cy="174570"/>
              </a:xfrm>
              <a:custGeom>
                <a:avLst/>
                <a:gdLst>
                  <a:gd name="T0" fmla="*/ 2 w 102"/>
                  <a:gd name="T1" fmla="*/ 1 h 110"/>
                  <a:gd name="T2" fmla="*/ 10 w 102"/>
                  <a:gd name="T3" fmla="*/ 5 h 110"/>
                  <a:gd name="T4" fmla="*/ 15 w 102"/>
                  <a:gd name="T5" fmla="*/ 3 h 110"/>
                  <a:gd name="T6" fmla="*/ 34 w 102"/>
                  <a:gd name="T7" fmla="*/ 16 h 110"/>
                  <a:gd name="T8" fmla="*/ 54 w 102"/>
                  <a:gd name="T9" fmla="*/ 18 h 110"/>
                  <a:gd name="T10" fmla="*/ 64 w 102"/>
                  <a:gd name="T11" fmla="*/ 12 h 110"/>
                  <a:gd name="T12" fmla="*/ 75 w 102"/>
                  <a:gd name="T13" fmla="*/ 11 h 110"/>
                  <a:gd name="T14" fmla="*/ 84 w 102"/>
                  <a:gd name="T15" fmla="*/ 7 h 110"/>
                  <a:gd name="T16" fmla="*/ 89 w 102"/>
                  <a:gd name="T17" fmla="*/ 3 h 110"/>
                  <a:gd name="T18" fmla="*/ 98 w 102"/>
                  <a:gd name="T19" fmla="*/ 11 h 110"/>
                  <a:gd name="T20" fmla="*/ 102 w 102"/>
                  <a:gd name="T21" fmla="*/ 55 h 110"/>
                  <a:gd name="T22" fmla="*/ 101 w 102"/>
                  <a:gd name="T23" fmla="*/ 57 h 110"/>
                  <a:gd name="T24" fmla="*/ 99 w 102"/>
                  <a:gd name="T25" fmla="*/ 48 h 110"/>
                  <a:gd name="T26" fmla="*/ 93 w 102"/>
                  <a:gd name="T27" fmla="*/ 60 h 110"/>
                  <a:gd name="T28" fmla="*/ 91 w 102"/>
                  <a:gd name="T29" fmla="*/ 69 h 110"/>
                  <a:gd name="T30" fmla="*/ 88 w 102"/>
                  <a:gd name="T31" fmla="*/ 80 h 110"/>
                  <a:gd name="T32" fmla="*/ 79 w 102"/>
                  <a:gd name="T33" fmla="*/ 79 h 110"/>
                  <a:gd name="T34" fmla="*/ 78 w 102"/>
                  <a:gd name="T35" fmla="*/ 85 h 110"/>
                  <a:gd name="T36" fmla="*/ 73 w 102"/>
                  <a:gd name="T37" fmla="*/ 91 h 110"/>
                  <a:gd name="T38" fmla="*/ 69 w 102"/>
                  <a:gd name="T39" fmla="*/ 94 h 110"/>
                  <a:gd name="T40" fmla="*/ 64 w 102"/>
                  <a:gd name="T41" fmla="*/ 95 h 110"/>
                  <a:gd name="T42" fmla="*/ 63 w 102"/>
                  <a:gd name="T43" fmla="*/ 105 h 110"/>
                  <a:gd name="T44" fmla="*/ 57 w 102"/>
                  <a:gd name="T45" fmla="*/ 110 h 110"/>
                  <a:gd name="T46" fmla="*/ 50 w 102"/>
                  <a:gd name="T47" fmla="*/ 107 h 110"/>
                  <a:gd name="T48" fmla="*/ 42 w 102"/>
                  <a:gd name="T49" fmla="*/ 106 h 110"/>
                  <a:gd name="T50" fmla="*/ 35 w 102"/>
                  <a:gd name="T51" fmla="*/ 103 h 110"/>
                  <a:gd name="T52" fmla="*/ 41 w 102"/>
                  <a:gd name="T53" fmla="*/ 98 h 110"/>
                  <a:gd name="T54" fmla="*/ 31 w 102"/>
                  <a:gd name="T55" fmla="*/ 96 h 110"/>
                  <a:gd name="T56" fmla="*/ 21 w 102"/>
                  <a:gd name="T57" fmla="*/ 80 h 110"/>
                  <a:gd name="T58" fmla="*/ 12 w 102"/>
                  <a:gd name="T59" fmla="*/ 54 h 110"/>
                  <a:gd name="T60" fmla="*/ 22 w 102"/>
                  <a:gd name="T61" fmla="*/ 60 h 110"/>
                  <a:gd name="T62" fmla="*/ 12 w 102"/>
                  <a:gd name="T63" fmla="*/ 47 h 110"/>
                  <a:gd name="T64" fmla="*/ 1 w 102"/>
                  <a:gd name="T65" fmla="*/ 12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02" h="110">
                    <a:moveTo>
                      <a:pt x="1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34" y="16"/>
                      <a:pt x="34" y="16"/>
                      <a:pt x="34" y="16"/>
                    </a:cubicBezTo>
                    <a:cubicBezTo>
                      <a:pt x="51" y="18"/>
                      <a:pt x="51" y="18"/>
                      <a:pt x="51" y="18"/>
                    </a:cubicBezTo>
                    <a:cubicBezTo>
                      <a:pt x="54" y="18"/>
                      <a:pt x="54" y="18"/>
                      <a:pt x="54" y="18"/>
                    </a:cubicBezTo>
                    <a:cubicBezTo>
                      <a:pt x="59" y="14"/>
                      <a:pt x="59" y="14"/>
                      <a:pt x="59" y="14"/>
                    </a:cubicBezTo>
                    <a:cubicBezTo>
                      <a:pt x="64" y="12"/>
                      <a:pt x="64" y="12"/>
                      <a:pt x="64" y="12"/>
                    </a:cubicBezTo>
                    <a:cubicBezTo>
                      <a:pt x="70" y="12"/>
                      <a:pt x="70" y="12"/>
                      <a:pt x="70" y="12"/>
                    </a:cubicBezTo>
                    <a:cubicBezTo>
                      <a:pt x="75" y="11"/>
                      <a:pt x="75" y="11"/>
                      <a:pt x="75" y="11"/>
                    </a:cubicBezTo>
                    <a:cubicBezTo>
                      <a:pt x="81" y="5"/>
                      <a:pt x="81" y="5"/>
                      <a:pt x="81" y="5"/>
                    </a:cubicBezTo>
                    <a:cubicBezTo>
                      <a:pt x="84" y="7"/>
                      <a:pt x="84" y="7"/>
                      <a:pt x="84" y="7"/>
                    </a:cubicBezTo>
                    <a:cubicBezTo>
                      <a:pt x="88" y="8"/>
                      <a:pt x="88" y="8"/>
                      <a:pt x="88" y="8"/>
                    </a:cubicBezTo>
                    <a:cubicBezTo>
                      <a:pt x="89" y="3"/>
                      <a:pt x="89" y="3"/>
                      <a:pt x="89" y="3"/>
                    </a:cubicBezTo>
                    <a:cubicBezTo>
                      <a:pt x="94" y="5"/>
                      <a:pt x="94" y="5"/>
                      <a:pt x="94" y="5"/>
                    </a:cubicBezTo>
                    <a:cubicBezTo>
                      <a:pt x="98" y="11"/>
                      <a:pt x="98" y="11"/>
                      <a:pt x="98" y="11"/>
                    </a:cubicBezTo>
                    <a:cubicBezTo>
                      <a:pt x="100" y="22"/>
                      <a:pt x="100" y="22"/>
                      <a:pt x="100" y="22"/>
                    </a:cubicBezTo>
                    <a:cubicBezTo>
                      <a:pt x="102" y="33"/>
                      <a:pt x="97" y="45"/>
                      <a:pt x="102" y="55"/>
                    </a:cubicBezTo>
                    <a:cubicBezTo>
                      <a:pt x="101" y="62"/>
                      <a:pt x="101" y="62"/>
                      <a:pt x="101" y="62"/>
                    </a:cubicBezTo>
                    <a:cubicBezTo>
                      <a:pt x="101" y="57"/>
                      <a:pt x="101" y="57"/>
                      <a:pt x="101" y="57"/>
                    </a:cubicBezTo>
                    <a:cubicBezTo>
                      <a:pt x="101" y="52"/>
                      <a:pt x="101" y="52"/>
                      <a:pt x="101" y="52"/>
                    </a:cubicBezTo>
                    <a:cubicBezTo>
                      <a:pt x="99" y="48"/>
                      <a:pt x="99" y="48"/>
                      <a:pt x="99" y="48"/>
                    </a:cubicBezTo>
                    <a:cubicBezTo>
                      <a:pt x="98" y="51"/>
                      <a:pt x="98" y="51"/>
                      <a:pt x="98" y="51"/>
                    </a:cubicBezTo>
                    <a:cubicBezTo>
                      <a:pt x="93" y="60"/>
                      <a:pt x="93" y="60"/>
                      <a:pt x="93" y="60"/>
                    </a:cubicBezTo>
                    <a:cubicBezTo>
                      <a:pt x="93" y="68"/>
                      <a:pt x="93" y="68"/>
                      <a:pt x="93" y="68"/>
                    </a:cubicBezTo>
                    <a:cubicBezTo>
                      <a:pt x="91" y="69"/>
                      <a:pt x="91" y="69"/>
                      <a:pt x="91" y="69"/>
                    </a:cubicBezTo>
                    <a:cubicBezTo>
                      <a:pt x="90" y="78"/>
                      <a:pt x="90" y="78"/>
                      <a:pt x="90" y="78"/>
                    </a:cubicBezTo>
                    <a:cubicBezTo>
                      <a:pt x="88" y="80"/>
                      <a:pt x="88" y="80"/>
                      <a:pt x="88" y="80"/>
                    </a:cubicBezTo>
                    <a:cubicBezTo>
                      <a:pt x="84" y="80"/>
                      <a:pt x="84" y="80"/>
                      <a:pt x="84" y="80"/>
                    </a:cubicBezTo>
                    <a:cubicBezTo>
                      <a:pt x="79" y="79"/>
                      <a:pt x="79" y="79"/>
                      <a:pt x="79" y="79"/>
                    </a:cubicBezTo>
                    <a:cubicBezTo>
                      <a:pt x="78" y="81"/>
                      <a:pt x="78" y="81"/>
                      <a:pt x="78" y="81"/>
                    </a:cubicBezTo>
                    <a:cubicBezTo>
                      <a:pt x="78" y="85"/>
                      <a:pt x="78" y="85"/>
                      <a:pt x="78" y="85"/>
                    </a:cubicBezTo>
                    <a:cubicBezTo>
                      <a:pt x="76" y="89"/>
                      <a:pt x="76" y="89"/>
                      <a:pt x="76" y="89"/>
                    </a:cubicBezTo>
                    <a:cubicBezTo>
                      <a:pt x="73" y="91"/>
                      <a:pt x="73" y="91"/>
                      <a:pt x="73" y="91"/>
                    </a:cubicBezTo>
                    <a:cubicBezTo>
                      <a:pt x="72" y="97"/>
                      <a:pt x="72" y="97"/>
                      <a:pt x="72" y="97"/>
                    </a:cubicBezTo>
                    <a:cubicBezTo>
                      <a:pt x="69" y="94"/>
                      <a:pt x="69" y="94"/>
                      <a:pt x="69" y="94"/>
                    </a:cubicBezTo>
                    <a:cubicBezTo>
                      <a:pt x="66" y="92"/>
                      <a:pt x="66" y="92"/>
                      <a:pt x="66" y="92"/>
                    </a:cubicBezTo>
                    <a:cubicBezTo>
                      <a:pt x="64" y="95"/>
                      <a:pt x="64" y="95"/>
                      <a:pt x="64" y="95"/>
                    </a:cubicBezTo>
                    <a:cubicBezTo>
                      <a:pt x="63" y="101"/>
                      <a:pt x="63" y="101"/>
                      <a:pt x="63" y="101"/>
                    </a:cubicBezTo>
                    <a:cubicBezTo>
                      <a:pt x="63" y="105"/>
                      <a:pt x="63" y="105"/>
                      <a:pt x="63" y="105"/>
                    </a:cubicBezTo>
                    <a:cubicBezTo>
                      <a:pt x="60" y="110"/>
                      <a:pt x="60" y="110"/>
                      <a:pt x="60" y="110"/>
                    </a:cubicBezTo>
                    <a:cubicBezTo>
                      <a:pt x="57" y="110"/>
                      <a:pt x="57" y="110"/>
                      <a:pt x="57" y="110"/>
                    </a:cubicBezTo>
                    <a:cubicBezTo>
                      <a:pt x="54" y="108"/>
                      <a:pt x="54" y="108"/>
                      <a:pt x="54" y="108"/>
                    </a:cubicBezTo>
                    <a:cubicBezTo>
                      <a:pt x="50" y="107"/>
                      <a:pt x="50" y="107"/>
                      <a:pt x="50" y="107"/>
                    </a:cubicBezTo>
                    <a:cubicBezTo>
                      <a:pt x="48" y="108"/>
                      <a:pt x="48" y="108"/>
                      <a:pt x="48" y="108"/>
                    </a:cubicBezTo>
                    <a:cubicBezTo>
                      <a:pt x="42" y="106"/>
                      <a:pt x="42" y="106"/>
                      <a:pt x="42" y="106"/>
                    </a:cubicBezTo>
                    <a:cubicBezTo>
                      <a:pt x="37" y="106"/>
                      <a:pt x="37" y="106"/>
                      <a:pt x="37" y="106"/>
                    </a:cubicBezTo>
                    <a:cubicBezTo>
                      <a:pt x="35" y="103"/>
                      <a:pt x="35" y="103"/>
                      <a:pt x="35" y="103"/>
                    </a:cubicBezTo>
                    <a:cubicBezTo>
                      <a:pt x="39" y="102"/>
                      <a:pt x="39" y="102"/>
                      <a:pt x="39" y="102"/>
                    </a:cubicBezTo>
                    <a:cubicBezTo>
                      <a:pt x="41" y="98"/>
                      <a:pt x="41" y="98"/>
                      <a:pt x="41" y="98"/>
                    </a:cubicBezTo>
                    <a:cubicBezTo>
                      <a:pt x="36" y="98"/>
                      <a:pt x="36" y="98"/>
                      <a:pt x="36" y="98"/>
                    </a:cubicBezTo>
                    <a:cubicBezTo>
                      <a:pt x="31" y="96"/>
                      <a:pt x="31" y="96"/>
                      <a:pt x="31" y="96"/>
                    </a:cubicBezTo>
                    <a:cubicBezTo>
                      <a:pt x="25" y="84"/>
                      <a:pt x="25" y="84"/>
                      <a:pt x="25" y="84"/>
                    </a:cubicBezTo>
                    <a:cubicBezTo>
                      <a:pt x="21" y="80"/>
                      <a:pt x="21" y="80"/>
                      <a:pt x="21" y="80"/>
                    </a:cubicBezTo>
                    <a:cubicBezTo>
                      <a:pt x="18" y="77"/>
                      <a:pt x="18" y="77"/>
                      <a:pt x="18" y="77"/>
                    </a:cubicBezTo>
                    <a:cubicBezTo>
                      <a:pt x="12" y="54"/>
                      <a:pt x="12" y="54"/>
                      <a:pt x="12" y="54"/>
                    </a:cubicBezTo>
                    <a:cubicBezTo>
                      <a:pt x="19" y="65"/>
                      <a:pt x="19" y="65"/>
                      <a:pt x="19" y="65"/>
                    </a:cubicBezTo>
                    <a:cubicBezTo>
                      <a:pt x="22" y="60"/>
                      <a:pt x="22" y="60"/>
                      <a:pt x="22" y="60"/>
                    </a:cubicBezTo>
                    <a:cubicBezTo>
                      <a:pt x="18" y="57"/>
                      <a:pt x="18" y="57"/>
                      <a:pt x="18" y="57"/>
                    </a:cubicBezTo>
                    <a:cubicBezTo>
                      <a:pt x="12" y="47"/>
                      <a:pt x="12" y="47"/>
                      <a:pt x="12" y="47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 w="6350" cap="flat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427" name="Freeform 31">
                <a:extLst>
                  <a:ext uri="{FF2B5EF4-FFF2-40B4-BE49-F238E27FC236}">
                    <a16:creationId xmlns:a16="http://schemas.microsoft.com/office/drawing/2014/main" id="{EE8B3D94-76AD-554C-A277-0329BEE31C2C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4142657" y="4422166"/>
                <a:ext cx="1801245" cy="1407669"/>
              </a:xfrm>
              <a:custGeom>
                <a:avLst/>
                <a:gdLst>
                  <a:gd name="T0" fmla="*/ 40 w 1134"/>
                  <a:gd name="T1" fmla="*/ 324 h 887"/>
                  <a:gd name="T2" fmla="*/ 101 w 1134"/>
                  <a:gd name="T3" fmla="*/ 286 h 887"/>
                  <a:gd name="T4" fmla="*/ 182 w 1134"/>
                  <a:gd name="T5" fmla="*/ 267 h 887"/>
                  <a:gd name="T6" fmla="*/ 254 w 1134"/>
                  <a:gd name="T7" fmla="*/ 214 h 887"/>
                  <a:gd name="T8" fmla="*/ 272 w 1134"/>
                  <a:gd name="T9" fmla="*/ 169 h 887"/>
                  <a:gd name="T10" fmla="*/ 289 w 1134"/>
                  <a:gd name="T11" fmla="*/ 167 h 887"/>
                  <a:gd name="T12" fmla="*/ 324 w 1134"/>
                  <a:gd name="T13" fmla="*/ 134 h 887"/>
                  <a:gd name="T14" fmla="*/ 351 w 1134"/>
                  <a:gd name="T15" fmla="*/ 114 h 887"/>
                  <a:gd name="T16" fmla="*/ 378 w 1134"/>
                  <a:gd name="T17" fmla="*/ 95 h 887"/>
                  <a:gd name="T18" fmla="*/ 422 w 1134"/>
                  <a:gd name="T19" fmla="*/ 122 h 887"/>
                  <a:gd name="T20" fmla="*/ 463 w 1134"/>
                  <a:gd name="T21" fmla="*/ 119 h 887"/>
                  <a:gd name="T22" fmla="*/ 475 w 1134"/>
                  <a:gd name="T23" fmla="*/ 73 h 887"/>
                  <a:gd name="T24" fmla="*/ 506 w 1134"/>
                  <a:gd name="T25" fmla="*/ 47 h 887"/>
                  <a:gd name="T26" fmla="*/ 520 w 1134"/>
                  <a:gd name="T27" fmla="*/ 17 h 887"/>
                  <a:gd name="T28" fmla="*/ 541 w 1134"/>
                  <a:gd name="T29" fmla="*/ 22 h 887"/>
                  <a:gd name="T30" fmla="*/ 578 w 1134"/>
                  <a:gd name="T31" fmla="*/ 35 h 887"/>
                  <a:gd name="T32" fmla="*/ 631 w 1134"/>
                  <a:gd name="T33" fmla="*/ 39 h 887"/>
                  <a:gd name="T34" fmla="*/ 653 w 1134"/>
                  <a:gd name="T35" fmla="*/ 37 h 887"/>
                  <a:gd name="T36" fmla="*/ 651 w 1134"/>
                  <a:gd name="T37" fmla="*/ 73 h 887"/>
                  <a:gd name="T38" fmla="*/ 638 w 1134"/>
                  <a:gd name="T39" fmla="*/ 98 h 887"/>
                  <a:gd name="T40" fmla="*/ 657 w 1134"/>
                  <a:gd name="T41" fmla="*/ 148 h 887"/>
                  <a:gd name="T42" fmla="*/ 731 w 1134"/>
                  <a:gd name="T43" fmla="*/ 190 h 887"/>
                  <a:gd name="T44" fmla="*/ 794 w 1134"/>
                  <a:gd name="T45" fmla="*/ 108 h 887"/>
                  <a:gd name="T46" fmla="*/ 816 w 1134"/>
                  <a:gd name="T47" fmla="*/ 7 h 887"/>
                  <a:gd name="T48" fmla="*/ 839 w 1134"/>
                  <a:gd name="T49" fmla="*/ 38 h 887"/>
                  <a:gd name="T50" fmla="*/ 865 w 1134"/>
                  <a:gd name="T51" fmla="*/ 108 h 887"/>
                  <a:gd name="T52" fmla="*/ 905 w 1134"/>
                  <a:gd name="T53" fmla="*/ 155 h 887"/>
                  <a:gd name="T54" fmla="*/ 930 w 1134"/>
                  <a:gd name="T55" fmla="*/ 229 h 887"/>
                  <a:gd name="T56" fmla="*/ 965 w 1134"/>
                  <a:gd name="T57" fmla="*/ 261 h 887"/>
                  <a:gd name="T58" fmla="*/ 1001 w 1134"/>
                  <a:gd name="T59" fmla="*/ 293 h 887"/>
                  <a:gd name="T60" fmla="*/ 1026 w 1134"/>
                  <a:gd name="T61" fmla="*/ 343 h 887"/>
                  <a:gd name="T62" fmla="*/ 1056 w 1134"/>
                  <a:gd name="T63" fmla="*/ 368 h 887"/>
                  <a:gd name="T64" fmla="*/ 1105 w 1134"/>
                  <a:gd name="T65" fmla="*/ 424 h 887"/>
                  <a:gd name="T66" fmla="*/ 1121 w 1134"/>
                  <a:gd name="T67" fmla="*/ 489 h 887"/>
                  <a:gd name="T68" fmla="*/ 1108 w 1134"/>
                  <a:gd name="T69" fmla="*/ 643 h 887"/>
                  <a:gd name="T70" fmla="*/ 1078 w 1134"/>
                  <a:gd name="T71" fmla="*/ 688 h 887"/>
                  <a:gd name="T72" fmla="*/ 1048 w 1134"/>
                  <a:gd name="T73" fmla="*/ 757 h 887"/>
                  <a:gd name="T74" fmla="*/ 1035 w 1134"/>
                  <a:gd name="T75" fmla="*/ 824 h 887"/>
                  <a:gd name="T76" fmla="*/ 948 w 1134"/>
                  <a:gd name="T77" fmla="*/ 868 h 887"/>
                  <a:gd name="T78" fmla="*/ 927 w 1134"/>
                  <a:gd name="T79" fmla="*/ 877 h 887"/>
                  <a:gd name="T80" fmla="*/ 895 w 1134"/>
                  <a:gd name="T81" fmla="*/ 851 h 887"/>
                  <a:gd name="T82" fmla="*/ 836 w 1134"/>
                  <a:gd name="T83" fmla="*/ 868 h 887"/>
                  <a:gd name="T84" fmla="*/ 745 w 1134"/>
                  <a:gd name="T85" fmla="*/ 811 h 887"/>
                  <a:gd name="T86" fmla="*/ 703 w 1134"/>
                  <a:gd name="T87" fmla="*/ 719 h 887"/>
                  <a:gd name="T88" fmla="*/ 680 w 1134"/>
                  <a:gd name="T89" fmla="*/ 737 h 887"/>
                  <a:gd name="T90" fmla="*/ 695 w 1134"/>
                  <a:gd name="T91" fmla="*/ 673 h 887"/>
                  <a:gd name="T92" fmla="*/ 666 w 1134"/>
                  <a:gd name="T93" fmla="*/ 700 h 887"/>
                  <a:gd name="T94" fmla="*/ 623 w 1134"/>
                  <a:gd name="T95" fmla="*/ 733 h 887"/>
                  <a:gd name="T96" fmla="*/ 602 w 1134"/>
                  <a:gd name="T97" fmla="*/ 682 h 887"/>
                  <a:gd name="T98" fmla="*/ 543 w 1134"/>
                  <a:gd name="T99" fmla="*/ 641 h 887"/>
                  <a:gd name="T100" fmla="*/ 398 w 1134"/>
                  <a:gd name="T101" fmla="*/ 649 h 887"/>
                  <a:gd name="T102" fmla="*/ 300 w 1134"/>
                  <a:gd name="T103" fmla="*/ 692 h 887"/>
                  <a:gd name="T104" fmla="*/ 214 w 1134"/>
                  <a:gd name="T105" fmla="*/ 705 h 887"/>
                  <a:gd name="T106" fmla="*/ 138 w 1134"/>
                  <a:gd name="T107" fmla="*/ 742 h 887"/>
                  <a:gd name="T108" fmla="*/ 66 w 1134"/>
                  <a:gd name="T109" fmla="*/ 718 h 887"/>
                  <a:gd name="T110" fmla="*/ 72 w 1134"/>
                  <a:gd name="T111" fmla="*/ 657 h 887"/>
                  <a:gd name="T112" fmla="*/ 34 w 1134"/>
                  <a:gd name="T113" fmla="*/ 524 h 887"/>
                  <a:gd name="T114" fmla="*/ 6 w 1134"/>
                  <a:gd name="T115" fmla="*/ 458 h 887"/>
                  <a:gd name="T116" fmla="*/ 18 w 1134"/>
                  <a:gd name="T117" fmla="*/ 452 h 887"/>
                  <a:gd name="T118" fmla="*/ 4 w 1134"/>
                  <a:gd name="T119" fmla="*/ 387 h 8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134" h="887">
                    <a:moveTo>
                      <a:pt x="22" y="324"/>
                    </a:moveTo>
                    <a:cubicBezTo>
                      <a:pt x="25" y="321"/>
                      <a:pt x="25" y="321"/>
                      <a:pt x="25" y="321"/>
                    </a:cubicBezTo>
                    <a:cubicBezTo>
                      <a:pt x="24" y="329"/>
                      <a:pt x="24" y="329"/>
                      <a:pt x="24" y="329"/>
                    </a:cubicBezTo>
                    <a:cubicBezTo>
                      <a:pt x="24" y="331"/>
                      <a:pt x="24" y="331"/>
                      <a:pt x="24" y="331"/>
                    </a:cubicBezTo>
                    <a:cubicBezTo>
                      <a:pt x="23" y="333"/>
                      <a:pt x="23" y="333"/>
                      <a:pt x="23" y="333"/>
                    </a:cubicBezTo>
                    <a:cubicBezTo>
                      <a:pt x="22" y="335"/>
                      <a:pt x="22" y="335"/>
                      <a:pt x="22" y="335"/>
                    </a:cubicBezTo>
                    <a:cubicBezTo>
                      <a:pt x="24" y="336"/>
                      <a:pt x="24" y="336"/>
                      <a:pt x="24" y="336"/>
                    </a:cubicBezTo>
                    <a:cubicBezTo>
                      <a:pt x="24" y="340"/>
                      <a:pt x="24" y="340"/>
                      <a:pt x="24" y="340"/>
                    </a:cubicBezTo>
                    <a:cubicBezTo>
                      <a:pt x="23" y="343"/>
                      <a:pt x="23" y="343"/>
                      <a:pt x="23" y="343"/>
                    </a:cubicBezTo>
                    <a:cubicBezTo>
                      <a:pt x="25" y="344"/>
                      <a:pt x="25" y="344"/>
                      <a:pt x="25" y="344"/>
                    </a:cubicBezTo>
                    <a:cubicBezTo>
                      <a:pt x="30" y="340"/>
                      <a:pt x="30" y="340"/>
                      <a:pt x="30" y="340"/>
                    </a:cubicBezTo>
                    <a:cubicBezTo>
                      <a:pt x="32" y="333"/>
                      <a:pt x="32" y="333"/>
                      <a:pt x="32" y="333"/>
                    </a:cubicBezTo>
                    <a:cubicBezTo>
                      <a:pt x="37" y="325"/>
                      <a:pt x="37" y="325"/>
                      <a:pt x="37" y="325"/>
                    </a:cubicBezTo>
                    <a:cubicBezTo>
                      <a:pt x="40" y="324"/>
                      <a:pt x="40" y="324"/>
                      <a:pt x="40" y="324"/>
                    </a:cubicBezTo>
                    <a:cubicBezTo>
                      <a:pt x="44" y="321"/>
                      <a:pt x="44" y="321"/>
                      <a:pt x="44" y="321"/>
                    </a:cubicBezTo>
                    <a:cubicBezTo>
                      <a:pt x="48" y="320"/>
                      <a:pt x="48" y="320"/>
                      <a:pt x="48" y="320"/>
                    </a:cubicBezTo>
                    <a:cubicBezTo>
                      <a:pt x="51" y="317"/>
                      <a:pt x="51" y="317"/>
                      <a:pt x="51" y="317"/>
                    </a:cubicBezTo>
                    <a:cubicBezTo>
                      <a:pt x="61" y="315"/>
                      <a:pt x="61" y="315"/>
                      <a:pt x="61" y="315"/>
                    </a:cubicBezTo>
                    <a:cubicBezTo>
                      <a:pt x="64" y="311"/>
                      <a:pt x="64" y="311"/>
                      <a:pt x="64" y="311"/>
                    </a:cubicBezTo>
                    <a:cubicBezTo>
                      <a:pt x="68" y="307"/>
                      <a:pt x="68" y="307"/>
                      <a:pt x="68" y="307"/>
                    </a:cubicBezTo>
                    <a:cubicBezTo>
                      <a:pt x="71" y="305"/>
                      <a:pt x="71" y="305"/>
                      <a:pt x="71" y="305"/>
                    </a:cubicBezTo>
                    <a:cubicBezTo>
                      <a:pt x="74" y="300"/>
                      <a:pt x="74" y="300"/>
                      <a:pt x="74" y="300"/>
                    </a:cubicBezTo>
                    <a:cubicBezTo>
                      <a:pt x="82" y="296"/>
                      <a:pt x="82" y="296"/>
                      <a:pt x="82" y="296"/>
                    </a:cubicBezTo>
                    <a:cubicBezTo>
                      <a:pt x="85" y="294"/>
                      <a:pt x="85" y="294"/>
                      <a:pt x="85" y="294"/>
                    </a:cubicBezTo>
                    <a:cubicBezTo>
                      <a:pt x="89" y="292"/>
                      <a:pt x="89" y="292"/>
                      <a:pt x="89" y="292"/>
                    </a:cubicBezTo>
                    <a:cubicBezTo>
                      <a:pt x="98" y="286"/>
                      <a:pt x="98" y="286"/>
                      <a:pt x="98" y="286"/>
                    </a:cubicBezTo>
                    <a:cubicBezTo>
                      <a:pt x="99" y="285"/>
                      <a:pt x="99" y="285"/>
                      <a:pt x="99" y="285"/>
                    </a:cubicBezTo>
                    <a:cubicBezTo>
                      <a:pt x="101" y="286"/>
                      <a:pt x="101" y="286"/>
                      <a:pt x="101" y="286"/>
                    </a:cubicBezTo>
                    <a:cubicBezTo>
                      <a:pt x="109" y="287"/>
                      <a:pt x="109" y="287"/>
                      <a:pt x="109" y="287"/>
                    </a:cubicBezTo>
                    <a:cubicBezTo>
                      <a:pt x="113" y="288"/>
                      <a:pt x="113" y="288"/>
                      <a:pt x="113" y="288"/>
                    </a:cubicBezTo>
                    <a:cubicBezTo>
                      <a:pt x="119" y="289"/>
                      <a:pt x="119" y="289"/>
                      <a:pt x="119" y="289"/>
                    </a:cubicBezTo>
                    <a:cubicBezTo>
                      <a:pt x="123" y="288"/>
                      <a:pt x="123" y="288"/>
                      <a:pt x="123" y="288"/>
                    </a:cubicBezTo>
                    <a:cubicBezTo>
                      <a:pt x="127" y="287"/>
                      <a:pt x="127" y="287"/>
                      <a:pt x="127" y="287"/>
                    </a:cubicBezTo>
                    <a:cubicBezTo>
                      <a:pt x="133" y="282"/>
                      <a:pt x="133" y="282"/>
                      <a:pt x="133" y="282"/>
                    </a:cubicBezTo>
                    <a:cubicBezTo>
                      <a:pt x="138" y="279"/>
                      <a:pt x="138" y="279"/>
                      <a:pt x="138" y="279"/>
                    </a:cubicBezTo>
                    <a:cubicBezTo>
                      <a:pt x="143" y="278"/>
                      <a:pt x="143" y="278"/>
                      <a:pt x="143" y="278"/>
                    </a:cubicBezTo>
                    <a:cubicBezTo>
                      <a:pt x="148" y="278"/>
                      <a:pt x="148" y="278"/>
                      <a:pt x="148" y="278"/>
                    </a:cubicBezTo>
                    <a:cubicBezTo>
                      <a:pt x="153" y="277"/>
                      <a:pt x="153" y="277"/>
                      <a:pt x="153" y="277"/>
                    </a:cubicBezTo>
                    <a:cubicBezTo>
                      <a:pt x="164" y="267"/>
                      <a:pt x="164" y="267"/>
                      <a:pt x="164" y="267"/>
                    </a:cubicBezTo>
                    <a:cubicBezTo>
                      <a:pt x="171" y="267"/>
                      <a:pt x="171" y="267"/>
                      <a:pt x="171" y="267"/>
                    </a:cubicBezTo>
                    <a:cubicBezTo>
                      <a:pt x="176" y="270"/>
                      <a:pt x="176" y="270"/>
                      <a:pt x="176" y="270"/>
                    </a:cubicBezTo>
                    <a:cubicBezTo>
                      <a:pt x="182" y="267"/>
                      <a:pt x="182" y="267"/>
                      <a:pt x="182" y="267"/>
                    </a:cubicBezTo>
                    <a:cubicBezTo>
                      <a:pt x="189" y="267"/>
                      <a:pt x="189" y="267"/>
                      <a:pt x="189" y="267"/>
                    </a:cubicBezTo>
                    <a:cubicBezTo>
                      <a:pt x="193" y="266"/>
                      <a:pt x="193" y="266"/>
                      <a:pt x="193" y="266"/>
                    </a:cubicBezTo>
                    <a:cubicBezTo>
                      <a:pt x="198" y="263"/>
                      <a:pt x="198" y="263"/>
                      <a:pt x="198" y="263"/>
                    </a:cubicBezTo>
                    <a:cubicBezTo>
                      <a:pt x="211" y="260"/>
                      <a:pt x="211" y="260"/>
                      <a:pt x="211" y="260"/>
                    </a:cubicBezTo>
                    <a:cubicBezTo>
                      <a:pt x="217" y="258"/>
                      <a:pt x="217" y="258"/>
                      <a:pt x="217" y="258"/>
                    </a:cubicBezTo>
                    <a:cubicBezTo>
                      <a:pt x="221" y="255"/>
                      <a:pt x="221" y="255"/>
                      <a:pt x="221" y="255"/>
                    </a:cubicBezTo>
                    <a:cubicBezTo>
                      <a:pt x="232" y="244"/>
                      <a:pt x="232" y="244"/>
                      <a:pt x="232" y="244"/>
                    </a:cubicBezTo>
                    <a:cubicBezTo>
                      <a:pt x="234" y="241"/>
                      <a:pt x="234" y="241"/>
                      <a:pt x="234" y="241"/>
                    </a:cubicBezTo>
                    <a:cubicBezTo>
                      <a:pt x="234" y="236"/>
                      <a:pt x="234" y="236"/>
                      <a:pt x="234" y="236"/>
                    </a:cubicBezTo>
                    <a:cubicBezTo>
                      <a:pt x="238" y="230"/>
                      <a:pt x="238" y="230"/>
                      <a:pt x="238" y="230"/>
                    </a:cubicBezTo>
                    <a:cubicBezTo>
                      <a:pt x="239" y="228"/>
                      <a:pt x="239" y="228"/>
                      <a:pt x="239" y="228"/>
                    </a:cubicBezTo>
                    <a:cubicBezTo>
                      <a:pt x="240" y="224"/>
                      <a:pt x="240" y="224"/>
                      <a:pt x="240" y="224"/>
                    </a:cubicBezTo>
                    <a:cubicBezTo>
                      <a:pt x="243" y="225"/>
                      <a:pt x="243" y="225"/>
                      <a:pt x="243" y="225"/>
                    </a:cubicBezTo>
                    <a:cubicBezTo>
                      <a:pt x="254" y="214"/>
                      <a:pt x="254" y="214"/>
                      <a:pt x="254" y="214"/>
                    </a:cubicBezTo>
                    <a:cubicBezTo>
                      <a:pt x="256" y="211"/>
                      <a:pt x="256" y="211"/>
                      <a:pt x="256" y="211"/>
                    </a:cubicBezTo>
                    <a:cubicBezTo>
                      <a:pt x="254" y="210"/>
                      <a:pt x="254" y="210"/>
                      <a:pt x="254" y="210"/>
                    </a:cubicBezTo>
                    <a:cubicBezTo>
                      <a:pt x="250" y="194"/>
                      <a:pt x="250" y="194"/>
                      <a:pt x="250" y="194"/>
                    </a:cubicBezTo>
                    <a:cubicBezTo>
                      <a:pt x="251" y="188"/>
                      <a:pt x="251" y="188"/>
                      <a:pt x="251" y="188"/>
                    </a:cubicBezTo>
                    <a:cubicBezTo>
                      <a:pt x="255" y="182"/>
                      <a:pt x="255" y="182"/>
                      <a:pt x="255" y="182"/>
                    </a:cubicBezTo>
                    <a:cubicBezTo>
                      <a:pt x="257" y="180"/>
                      <a:pt x="257" y="180"/>
                      <a:pt x="257" y="180"/>
                    </a:cubicBezTo>
                    <a:cubicBezTo>
                      <a:pt x="260" y="180"/>
                      <a:pt x="260" y="180"/>
                      <a:pt x="260" y="180"/>
                    </a:cubicBezTo>
                    <a:cubicBezTo>
                      <a:pt x="261" y="177"/>
                      <a:pt x="261" y="177"/>
                      <a:pt x="261" y="177"/>
                    </a:cubicBezTo>
                    <a:cubicBezTo>
                      <a:pt x="266" y="173"/>
                      <a:pt x="266" y="173"/>
                      <a:pt x="266" y="173"/>
                    </a:cubicBezTo>
                    <a:cubicBezTo>
                      <a:pt x="268" y="173"/>
                      <a:pt x="268" y="173"/>
                      <a:pt x="268" y="173"/>
                    </a:cubicBezTo>
                    <a:cubicBezTo>
                      <a:pt x="267" y="170"/>
                      <a:pt x="267" y="170"/>
                      <a:pt x="267" y="170"/>
                    </a:cubicBezTo>
                    <a:cubicBezTo>
                      <a:pt x="269" y="165"/>
                      <a:pt x="269" y="165"/>
                      <a:pt x="269" y="165"/>
                    </a:cubicBezTo>
                    <a:cubicBezTo>
                      <a:pt x="271" y="164"/>
                      <a:pt x="271" y="164"/>
                      <a:pt x="271" y="164"/>
                    </a:cubicBezTo>
                    <a:cubicBezTo>
                      <a:pt x="272" y="169"/>
                      <a:pt x="272" y="169"/>
                      <a:pt x="272" y="169"/>
                    </a:cubicBezTo>
                    <a:cubicBezTo>
                      <a:pt x="274" y="172"/>
                      <a:pt x="274" y="172"/>
                      <a:pt x="274" y="172"/>
                    </a:cubicBezTo>
                    <a:cubicBezTo>
                      <a:pt x="277" y="180"/>
                      <a:pt x="277" y="180"/>
                      <a:pt x="277" y="180"/>
                    </a:cubicBezTo>
                    <a:cubicBezTo>
                      <a:pt x="281" y="187"/>
                      <a:pt x="281" y="187"/>
                      <a:pt x="281" y="187"/>
                    </a:cubicBezTo>
                    <a:cubicBezTo>
                      <a:pt x="284" y="190"/>
                      <a:pt x="284" y="190"/>
                      <a:pt x="284" y="190"/>
                    </a:cubicBezTo>
                    <a:cubicBezTo>
                      <a:pt x="286" y="195"/>
                      <a:pt x="286" y="195"/>
                      <a:pt x="286" y="195"/>
                    </a:cubicBezTo>
                    <a:cubicBezTo>
                      <a:pt x="288" y="197"/>
                      <a:pt x="288" y="197"/>
                      <a:pt x="288" y="197"/>
                    </a:cubicBezTo>
                    <a:cubicBezTo>
                      <a:pt x="290" y="191"/>
                      <a:pt x="290" y="191"/>
                      <a:pt x="290" y="191"/>
                    </a:cubicBezTo>
                    <a:cubicBezTo>
                      <a:pt x="291" y="184"/>
                      <a:pt x="291" y="184"/>
                      <a:pt x="291" y="184"/>
                    </a:cubicBezTo>
                    <a:cubicBezTo>
                      <a:pt x="292" y="184"/>
                      <a:pt x="292" y="184"/>
                      <a:pt x="292" y="184"/>
                    </a:cubicBezTo>
                    <a:cubicBezTo>
                      <a:pt x="295" y="183"/>
                      <a:pt x="295" y="183"/>
                      <a:pt x="295" y="183"/>
                    </a:cubicBezTo>
                    <a:cubicBezTo>
                      <a:pt x="295" y="177"/>
                      <a:pt x="295" y="177"/>
                      <a:pt x="295" y="177"/>
                    </a:cubicBezTo>
                    <a:cubicBezTo>
                      <a:pt x="291" y="171"/>
                      <a:pt x="291" y="171"/>
                      <a:pt x="291" y="171"/>
                    </a:cubicBezTo>
                    <a:cubicBezTo>
                      <a:pt x="288" y="169"/>
                      <a:pt x="288" y="169"/>
                      <a:pt x="288" y="169"/>
                    </a:cubicBezTo>
                    <a:cubicBezTo>
                      <a:pt x="289" y="167"/>
                      <a:pt x="289" y="167"/>
                      <a:pt x="289" y="167"/>
                    </a:cubicBezTo>
                    <a:cubicBezTo>
                      <a:pt x="289" y="158"/>
                      <a:pt x="289" y="158"/>
                      <a:pt x="289" y="158"/>
                    </a:cubicBezTo>
                    <a:cubicBezTo>
                      <a:pt x="291" y="156"/>
                      <a:pt x="291" y="156"/>
                      <a:pt x="291" y="156"/>
                    </a:cubicBezTo>
                    <a:cubicBezTo>
                      <a:pt x="296" y="159"/>
                      <a:pt x="296" y="159"/>
                      <a:pt x="296" y="159"/>
                    </a:cubicBezTo>
                    <a:cubicBezTo>
                      <a:pt x="301" y="158"/>
                      <a:pt x="301" y="158"/>
                      <a:pt x="301" y="158"/>
                    </a:cubicBezTo>
                    <a:cubicBezTo>
                      <a:pt x="307" y="166"/>
                      <a:pt x="307" y="166"/>
                      <a:pt x="307" y="166"/>
                    </a:cubicBezTo>
                    <a:cubicBezTo>
                      <a:pt x="315" y="167"/>
                      <a:pt x="315" y="167"/>
                      <a:pt x="315" y="167"/>
                    </a:cubicBezTo>
                    <a:cubicBezTo>
                      <a:pt x="316" y="164"/>
                      <a:pt x="316" y="164"/>
                      <a:pt x="316" y="164"/>
                    </a:cubicBezTo>
                    <a:cubicBezTo>
                      <a:pt x="312" y="161"/>
                      <a:pt x="312" y="161"/>
                      <a:pt x="312" y="161"/>
                    </a:cubicBezTo>
                    <a:cubicBezTo>
                      <a:pt x="313" y="155"/>
                      <a:pt x="313" y="155"/>
                      <a:pt x="313" y="155"/>
                    </a:cubicBezTo>
                    <a:cubicBezTo>
                      <a:pt x="318" y="150"/>
                      <a:pt x="318" y="150"/>
                      <a:pt x="318" y="150"/>
                    </a:cubicBezTo>
                    <a:cubicBezTo>
                      <a:pt x="320" y="147"/>
                      <a:pt x="320" y="147"/>
                      <a:pt x="320" y="147"/>
                    </a:cubicBezTo>
                    <a:cubicBezTo>
                      <a:pt x="317" y="138"/>
                      <a:pt x="317" y="138"/>
                      <a:pt x="317" y="138"/>
                    </a:cubicBezTo>
                    <a:cubicBezTo>
                      <a:pt x="320" y="135"/>
                      <a:pt x="320" y="135"/>
                      <a:pt x="320" y="135"/>
                    </a:cubicBezTo>
                    <a:cubicBezTo>
                      <a:pt x="324" y="134"/>
                      <a:pt x="324" y="134"/>
                      <a:pt x="324" y="134"/>
                    </a:cubicBezTo>
                    <a:cubicBezTo>
                      <a:pt x="329" y="137"/>
                      <a:pt x="329" y="137"/>
                      <a:pt x="329" y="137"/>
                    </a:cubicBezTo>
                    <a:cubicBezTo>
                      <a:pt x="330" y="136"/>
                      <a:pt x="330" y="136"/>
                      <a:pt x="330" y="136"/>
                    </a:cubicBezTo>
                    <a:cubicBezTo>
                      <a:pt x="328" y="130"/>
                      <a:pt x="328" y="130"/>
                      <a:pt x="328" y="130"/>
                    </a:cubicBezTo>
                    <a:cubicBezTo>
                      <a:pt x="328" y="126"/>
                      <a:pt x="328" y="126"/>
                      <a:pt x="328" y="126"/>
                    </a:cubicBezTo>
                    <a:cubicBezTo>
                      <a:pt x="330" y="124"/>
                      <a:pt x="330" y="124"/>
                      <a:pt x="330" y="124"/>
                    </a:cubicBezTo>
                    <a:cubicBezTo>
                      <a:pt x="339" y="127"/>
                      <a:pt x="339" y="127"/>
                      <a:pt x="339" y="127"/>
                    </a:cubicBezTo>
                    <a:cubicBezTo>
                      <a:pt x="339" y="125"/>
                      <a:pt x="339" y="125"/>
                      <a:pt x="339" y="125"/>
                    </a:cubicBezTo>
                    <a:cubicBezTo>
                      <a:pt x="336" y="119"/>
                      <a:pt x="336" y="119"/>
                      <a:pt x="336" y="119"/>
                    </a:cubicBezTo>
                    <a:cubicBezTo>
                      <a:pt x="336" y="113"/>
                      <a:pt x="336" y="113"/>
                      <a:pt x="336" y="113"/>
                    </a:cubicBezTo>
                    <a:cubicBezTo>
                      <a:pt x="340" y="111"/>
                      <a:pt x="340" y="111"/>
                      <a:pt x="340" y="111"/>
                    </a:cubicBezTo>
                    <a:cubicBezTo>
                      <a:pt x="342" y="111"/>
                      <a:pt x="342" y="111"/>
                      <a:pt x="342" y="111"/>
                    </a:cubicBezTo>
                    <a:cubicBezTo>
                      <a:pt x="346" y="110"/>
                      <a:pt x="346" y="110"/>
                      <a:pt x="346" y="110"/>
                    </a:cubicBezTo>
                    <a:cubicBezTo>
                      <a:pt x="351" y="110"/>
                      <a:pt x="351" y="110"/>
                      <a:pt x="351" y="110"/>
                    </a:cubicBezTo>
                    <a:cubicBezTo>
                      <a:pt x="351" y="114"/>
                      <a:pt x="351" y="114"/>
                      <a:pt x="351" y="114"/>
                    </a:cubicBezTo>
                    <a:cubicBezTo>
                      <a:pt x="354" y="112"/>
                      <a:pt x="354" y="112"/>
                      <a:pt x="354" y="112"/>
                    </a:cubicBezTo>
                    <a:cubicBezTo>
                      <a:pt x="358" y="109"/>
                      <a:pt x="358" y="109"/>
                      <a:pt x="358" y="109"/>
                    </a:cubicBezTo>
                    <a:cubicBezTo>
                      <a:pt x="360" y="103"/>
                      <a:pt x="360" y="103"/>
                      <a:pt x="360" y="103"/>
                    </a:cubicBezTo>
                    <a:cubicBezTo>
                      <a:pt x="360" y="101"/>
                      <a:pt x="360" y="101"/>
                      <a:pt x="360" y="101"/>
                    </a:cubicBezTo>
                    <a:cubicBezTo>
                      <a:pt x="357" y="97"/>
                      <a:pt x="357" y="97"/>
                      <a:pt x="357" y="97"/>
                    </a:cubicBezTo>
                    <a:cubicBezTo>
                      <a:pt x="359" y="94"/>
                      <a:pt x="359" y="94"/>
                      <a:pt x="359" y="94"/>
                    </a:cubicBezTo>
                    <a:cubicBezTo>
                      <a:pt x="361" y="97"/>
                      <a:pt x="361" y="97"/>
                      <a:pt x="361" y="97"/>
                    </a:cubicBezTo>
                    <a:cubicBezTo>
                      <a:pt x="362" y="101"/>
                      <a:pt x="362" y="101"/>
                      <a:pt x="362" y="101"/>
                    </a:cubicBezTo>
                    <a:cubicBezTo>
                      <a:pt x="365" y="99"/>
                      <a:pt x="365" y="99"/>
                      <a:pt x="365" y="99"/>
                    </a:cubicBezTo>
                    <a:cubicBezTo>
                      <a:pt x="367" y="96"/>
                      <a:pt x="367" y="96"/>
                      <a:pt x="367" y="96"/>
                    </a:cubicBezTo>
                    <a:cubicBezTo>
                      <a:pt x="368" y="96"/>
                      <a:pt x="368" y="96"/>
                      <a:pt x="368" y="96"/>
                    </a:cubicBezTo>
                    <a:cubicBezTo>
                      <a:pt x="369" y="99"/>
                      <a:pt x="369" y="99"/>
                      <a:pt x="369" y="99"/>
                    </a:cubicBezTo>
                    <a:cubicBezTo>
                      <a:pt x="372" y="99"/>
                      <a:pt x="372" y="99"/>
                      <a:pt x="372" y="99"/>
                    </a:cubicBezTo>
                    <a:cubicBezTo>
                      <a:pt x="378" y="95"/>
                      <a:pt x="378" y="95"/>
                      <a:pt x="378" y="95"/>
                    </a:cubicBezTo>
                    <a:cubicBezTo>
                      <a:pt x="380" y="93"/>
                      <a:pt x="380" y="93"/>
                      <a:pt x="380" y="93"/>
                    </a:cubicBezTo>
                    <a:cubicBezTo>
                      <a:pt x="379" y="90"/>
                      <a:pt x="379" y="90"/>
                      <a:pt x="379" y="90"/>
                    </a:cubicBezTo>
                    <a:cubicBezTo>
                      <a:pt x="383" y="89"/>
                      <a:pt x="383" y="89"/>
                      <a:pt x="383" y="89"/>
                    </a:cubicBezTo>
                    <a:cubicBezTo>
                      <a:pt x="392" y="97"/>
                      <a:pt x="389" y="86"/>
                      <a:pt x="403" y="99"/>
                    </a:cubicBezTo>
                    <a:cubicBezTo>
                      <a:pt x="411" y="110"/>
                      <a:pt x="411" y="110"/>
                      <a:pt x="411" y="110"/>
                    </a:cubicBezTo>
                    <a:cubicBezTo>
                      <a:pt x="418" y="115"/>
                      <a:pt x="418" y="115"/>
                      <a:pt x="418" y="115"/>
                    </a:cubicBezTo>
                    <a:cubicBezTo>
                      <a:pt x="416" y="124"/>
                      <a:pt x="416" y="124"/>
                      <a:pt x="416" y="124"/>
                    </a:cubicBezTo>
                    <a:cubicBezTo>
                      <a:pt x="416" y="130"/>
                      <a:pt x="416" y="130"/>
                      <a:pt x="416" y="130"/>
                    </a:cubicBezTo>
                    <a:cubicBezTo>
                      <a:pt x="417" y="131"/>
                      <a:pt x="417" y="131"/>
                      <a:pt x="417" y="131"/>
                    </a:cubicBezTo>
                    <a:cubicBezTo>
                      <a:pt x="418" y="131"/>
                      <a:pt x="418" y="131"/>
                      <a:pt x="418" y="131"/>
                    </a:cubicBezTo>
                    <a:cubicBezTo>
                      <a:pt x="419" y="130"/>
                      <a:pt x="419" y="130"/>
                      <a:pt x="419" y="130"/>
                    </a:cubicBezTo>
                    <a:cubicBezTo>
                      <a:pt x="420" y="126"/>
                      <a:pt x="420" y="126"/>
                      <a:pt x="420" y="126"/>
                    </a:cubicBezTo>
                    <a:cubicBezTo>
                      <a:pt x="419" y="125"/>
                      <a:pt x="419" y="125"/>
                      <a:pt x="419" y="125"/>
                    </a:cubicBezTo>
                    <a:cubicBezTo>
                      <a:pt x="422" y="122"/>
                      <a:pt x="422" y="122"/>
                      <a:pt x="422" y="122"/>
                    </a:cubicBezTo>
                    <a:cubicBezTo>
                      <a:pt x="424" y="122"/>
                      <a:pt x="424" y="122"/>
                      <a:pt x="424" y="122"/>
                    </a:cubicBezTo>
                    <a:cubicBezTo>
                      <a:pt x="424" y="121"/>
                      <a:pt x="424" y="121"/>
                      <a:pt x="424" y="121"/>
                    </a:cubicBezTo>
                    <a:cubicBezTo>
                      <a:pt x="428" y="122"/>
                      <a:pt x="428" y="122"/>
                      <a:pt x="428" y="122"/>
                    </a:cubicBezTo>
                    <a:cubicBezTo>
                      <a:pt x="427" y="119"/>
                      <a:pt x="427" y="119"/>
                      <a:pt x="427" y="119"/>
                    </a:cubicBezTo>
                    <a:cubicBezTo>
                      <a:pt x="429" y="118"/>
                      <a:pt x="429" y="118"/>
                      <a:pt x="429" y="118"/>
                    </a:cubicBezTo>
                    <a:cubicBezTo>
                      <a:pt x="434" y="120"/>
                      <a:pt x="434" y="120"/>
                      <a:pt x="434" y="120"/>
                    </a:cubicBezTo>
                    <a:cubicBezTo>
                      <a:pt x="441" y="119"/>
                      <a:pt x="441" y="119"/>
                      <a:pt x="441" y="119"/>
                    </a:cubicBezTo>
                    <a:cubicBezTo>
                      <a:pt x="446" y="118"/>
                      <a:pt x="446" y="118"/>
                      <a:pt x="446" y="118"/>
                    </a:cubicBezTo>
                    <a:cubicBezTo>
                      <a:pt x="450" y="121"/>
                      <a:pt x="450" y="121"/>
                      <a:pt x="450" y="121"/>
                    </a:cubicBezTo>
                    <a:cubicBezTo>
                      <a:pt x="459" y="130"/>
                      <a:pt x="459" y="130"/>
                      <a:pt x="459" y="130"/>
                    </a:cubicBezTo>
                    <a:cubicBezTo>
                      <a:pt x="461" y="129"/>
                      <a:pt x="461" y="129"/>
                      <a:pt x="461" y="129"/>
                    </a:cubicBezTo>
                    <a:cubicBezTo>
                      <a:pt x="461" y="127"/>
                      <a:pt x="461" y="127"/>
                      <a:pt x="461" y="127"/>
                    </a:cubicBezTo>
                    <a:cubicBezTo>
                      <a:pt x="460" y="121"/>
                      <a:pt x="460" y="121"/>
                      <a:pt x="460" y="121"/>
                    </a:cubicBezTo>
                    <a:cubicBezTo>
                      <a:pt x="463" y="119"/>
                      <a:pt x="463" y="119"/>
                      <a:pt x="463" y="119"/>
                    </a:cubicBezTo>
                    <a:cubicBezTo>
                      <a:pt x="464" y="118"/>
                      <a:pt x="464" y="118"/>
                      <a:pt x="464" y="118"/>
                    </a:cubicBezTo>
                    <a:cubicBezTo>
                      <a:pt x="457" y="111"/>
                      <a:pt x="457" y="111"/>
                      <a:pt x="457" y="111"/>
                    </a:cubicBezTo>
                    <a:cubicBezTo>
                      <a:pt x="453" y="105"/>
                      <a:pt x="453" y="105"/>
                      <a:pt x="453" y="105"/>
                    </a:cubicBezTo>
                    <a:cubicBezTo>
                      <a:pt x="455" y="97"/>
                      <a:pt x="455" y="97"/>
                      <a:pt x="455" y="97"/>
                    </a:cubicBezTo>
                    <a:cubicBezTo>
                      <a:pt x="457" y="98"/>
                      <a:pt x="457" y="98"/>
                      <a:pt x="457" y="98"/>
                    </a:cubicBezTo>
                    <a:cubicBezTo>
                      <a:pt x="459" y="96"/>
                      <a:pt x="459" y="96"/>
                      <a:pt x="459" y="96"/>
                    </a:cubicBezTo>
                    <a:cubicBezTo>
                      <a:pt x="465" y="88"/>
                      <a:pt x="465" y="88"/>
                      <a:pt x="465" y="88"/>
                    </a:cubicBezTo>
                    <a:cubicBezTo>
                      <a:pt x="465" y="84"/>
                      <a:pt x="465" y="84"/>
                      <a:pt x="465" y="84"/>
                    </a:cubicBezTo>
                    <a:cubicBezTo>
                      <a:pt x="467" y="81"/>
                      <a:pt x="467" y="81"/>
                      <a:pt x="467" y="81"/>
                    </a:cubicBezTo>
                    <a:cubicBezTo>
                      <a:pt x="471" y="82"/>
                      <a:pt x="471" y="82"/>
                      <a:pt x="471" y="82"/>
                    </a:cubicBezTo>
                    <a:cubicBezTo>
                      <a:pt x="476" y="82"/>
                      <a:pt x="476" y="82"/>
                      <a:pt x="476" y="82"/>
                    </a:cubicBezTo>
                    <a:cubicBezTo>
                      <a:pt x="479" y="78"/>
                      <a:pt x="479" y="78"/>
                      <a:pt x="479" y="78"/>
                    </a:cubicBezTo>
                    <a:cubicBezTo>
                      <a:pt x="478" y="72"/>
                      <a:pt x="478" y="72"/>
                      <a:pt x="478" y="72"/>
                    </a:cubicBezTo>
                    <a:cubicBezTo>
                      <a:pt x="475" y="73"/>
                      <a:pt x="475" y="73"/>
                      <a:pt x="475" y="73"/>
                    </a:cubicBezTo>
                    <a:cubicBezTo>
                      <a:pt x="476" y="69"/>
                      <a:pt x="476" y="69"/>
                      <a:pt x="476" y="69"/>
                    </a:cubicBezTo>
                    <a:cubicBezTo>
                      <a:pt x="476" y="64"/>
                      <a:pt x="476" y="64"/>
                      <a:pt x="476" y="64"/>
                    </a:cubicBezTo>
                    <a:cubicBezTo>
                      <a:pt x="478" y="59"/>
                      <a:pt x="478" y="59"/>
                      <a:pt x="478" y="59"/>
                    </a:cubicBezTo>
                    <a:cubicBezTo>
                      <a:pt x="483" y="58"/>
                      <a:pt x="483" y="58"/>
                      <a:pt x="483" y="58"/>
                    </a:cubicBezTo>
                    <a:cubicBezTo>
                      <a:pt x="487" y="56"/>
                      <a:pt x="487" y="56"/>
                      <a:pt x="487" y="56"/>
                    </a:cubicBezTo>
                    <a:cubicBezTo>
                      <a:pt x="488" y="52"/>
                      <a:pt x="488" y="52"/>
                      <a:pt x="488" y="52"/>
                    </a:cubicBezTo>
                    <a:cubicBezTo>
                      <a:pt x="492" y="53"/>
                      <a:pt x="492" y="53"/>
                      <a:pt x="492" y="53"/>
                    </a:cubicBezTo>
                    <a:cubicBezTo>
                      <a:pt x="495" y="55"/>
                      <a:pt x="495" y="55"/>
                      <a:pt x="495" y="55"/>
                    </a:cubicBezTo>
                    <a:cubicBezTo>
                      <a:pt x="497" y="59"/>
                      <a:pt x="497" y="59"/>
                      <a:pt x="497" y="59"/>
                    </a:cubicBezTo>
                    <a:cubicBezTo>
                      <a:pt x="498" y="55"/>
                      <a:pt x="498" y="55"/>
                      <a:pt x="498" y="55"/>
                    </a:cubicBezTo>
                    <a:cubicBezTo>
                      <a:pt x="495" y="50"/>
                      <a:pt x="495" y="50"/>
                      <a:pt x="495" y="50"/>
                    </a:cubicBezTo>
                    <a:cubicBezTo>
                      <a:pt x="497" y="49"/>
                      <a:pt x="497" y="49"/>
                      <a:pt x="497" y="49"/>
                    </a:cubicBezTo>
                    <a:cubicBezTo>
                      <a:pt x="500" y="45"/>
                      <a:pt x="500" y="45"/>
                      <a:pt x="500" y="45"/>
                    </a:cubicBezTo>
                    <a:cubicBezTo>
                      <a:pt x="506" y="47"/>
                      <a:pt x="506" y="47"/>
                      <a:pt x="506" y="47"/>
                    </a:cubicBezTo>
                    <a:cubicBezTo>
                      <a:pt x="507" y="45"/>
                      <a:pt x="507" y="45"/>
                      <a:pt x="507" y="45"/>
                    </a:cubicBezTo>
                    <a:cubicBezTo>
                      <a:pt x="513" y="46"/>
                      <a:pt x="513" y="46"/>
                      <a:pt x="513" y="46"/>
                    </a:cubicBezTo>
                    <a:cubicBezTo>
                      <a:pt x="519" y="45"/>
                      <a:pt x="519" y="45"/>
                      <a:pt x="519" y="45"/>
                    </a:cubicBezTo>
                    <a:cubicBezTo>
                      <a:pt x="524" y="47"/>
                      <a:pt x="524" y="47"/>
                      <a:pt x="524" y="47"/>
                    </a:cubicBezTo>
                    <a:cubicBezTo>
                      <a:pt x="529" y="47"/>
                      <a:pt x="529" y="47"/>
                      <a:pt x="529" y="47"/>
                    </a:cubicBezTo>
                    <a:cubicBezTo>
                      <a:pt x="539" y="43"/>
                      <a:pt x="539" y="43"/>
                      <a:pt x="539" y="43"/>
                    </a:cubicBezTo>
                    <a:cubicBezTo>
                      <a:pt x="543" y="40"/>
                      <a:pt x="543" y="40"/>
                      <a:pt x="543" y="40"/>
                    </a:cubicBezTo>
                    <a:cubicBezTo>
                      <a:pt x="543" y="28"/>
                      <a:pt x="543" y="28"/>
                      <a:pt x="543" y="28"/>
                    </a:cubicBezTo>
                    <a:cubicBezTo>
                      <a:pt x="540" y="25"/>
                      <a:pt x="540" y="25"/>
                      <a:pt x="540" y="25"/>
                    </a:cubicBezTo>
                    <a:cubicBezTo>
                      <a:pt x="535" y="24"/>
                      <a:pt x="535" y="24"/>
                      <a:pt x="535" y="24"/>
                    </a:cubicBezTo>
                    <a:cubicBezTo>
                      <a:pt x="531" y="25"/>
                      <a:pt x="531" y="25"/>
                      <a:pt x="531" y="25"/>
                    </a:cubicBezTo>
                    <a:cubicBezTo>
                      <a:pt x="527" y="22"/>
                      <a:pt x="527" y="22"/>
                      <a:pt x="527" y="22"/>
                    </a:cubicBezTo>
                    <a:cubicBezTo>
                      <a:pt x="524" y="19"/>
                      <a:pt x="524" y="19"/>
                      <a:pt x="524" y="19"/>
                    </a:cubicBezTo>
                    <a:cubicBezTo>
                      <a:pt x="520" y="17"/>
                      <a:pt x="520" y="17"/>
                      <a:pt x="520" y="17"/>
                    </a:cubicBezTo>
                    <a:cubicBezTo>
                      <a:pt x="520" y="17"/>
                      <a:pt x="520" y="17"/>
                      <a:pt x="520" y="17"/>
                    </a:cubicBezTo>
                    <a:cubicBezTo>
                      <a:pt x="522" y="17"/>
                      <a:pt x="522" y="17"/>
                      <a:pt x="522" y="17"/>
                    </a:cubicBezTo>
                    <a:cubicBezTo>
                      <a:pt x="524" y="17"/>
                      <a:pt x="524" y="17"/>
                      <a:pt x="524" y="17"/>
                    </a:cubicBezTo>
                    <a:cubicBezTo>
                      <a:pt x="525" y="15"/>
                      <a:pt x="525" y="15"/>
                      <a:pt x="525" y="15"/>
                    </a:cubicBezTo>
                    <a:cubicBezTo>
                      <a:pt x="526" y="14"/>
                      <a:pt x="526" y="14"/>
                      <a:pt x="526" y="14"/>
                    </a:cubicBezTo>
                    <a:cubicBezTo>
                      <a:pt x="527" y="16"/>
                      <a:pt x="527" y="16"/>
                      <a:pt x="527" y="16"/>
                    </a:cubicBezTo>
                    <a:cubicBezTo>
                      <a:pt x="529" y="23"/>
                      <a:pt x="529" y="23"/>
                      <a:pt x="529" y="23"/>
                    </a:cubicBezTo>
                    <a:cubicBezTo>
                      <a:pt x="531" y="20"/>
                      <a:pt x="531" y="20"/>
                      <a:pt x="531" y="20"/>
                    </a:cubicBezTo>
                    <a:cubicBezTo>
                      <a:pt x="531" y="15"/>
                      <a:pt x="531" y="15"/>
                      <a:pt x="531" y="15"/>
                    </a:cubicBezTo>
                    <a:cubicBezTo>
                      <a:pt x="534" y="15"/>
                      <a:pt x="534" y="15"/>
                      <a:pt x="534" y="15"/>
                    </a:cubicBezTo>
                    <a:cubicBezTo>
                      <a:pt x="535" y="17"/>
                      <a:pt x="535" y="17"/>
                      <a:pt x="535" y="17"/>
                    </a:cubicBezTo>
                    <a:cubicBezTo>
                      <a:pt x="538" y="17"/>
                      <a:pt x="538" y="17"/>
                      <a:pt x="538" y="17"/>
                    </a:cubicBezTo>
                    <a:cubicBezTo>
                      <a:pt x="539" y="19"/>
                      <a:pt x="539" y="19"/>
                      <a:pt x="539" y="19"/>
                    </a:cubicBezTo>
                    <a:cubicBezTo>
                      <a:pt x="541" y="22"/>
                      <a:pt x="541" y="22"/>
                      <a:pt x="541" y="22"/>
                    </a:cubicBezTo>
                    <a:cubicBezTo>
                      <a:pt x="546" y="25"/>
                      <a:pt x="546" y="25"/>
                      <a:pt x="546" y="25"/>
                    </a:cubicBezTo>
                    <a:cubicBezTo>
                      <a:pt x="547" y="22"/>
                      <a:pt x="547" y="22"/>
                      <a:pt x="547" y="22"/>
                    </a:cubicBezTo>
                    <a:cubicBezTo>
                      <a:pt x="549" y="21"/>
                      <a:pt x="549" y="21"/>
                      <a:pt x="549" y="21"/>
                    </a:cubicBezTo>
                    <a:cubicBezTo>
                      <a:pt x="552" y="22"/>
                      <a:pt x="552" y="22"/>
                      <a:pt x="552" y="22"/>
                    </a:cubicBezTo>
                    <a:cubicBezTo>
                      <a:pt x="553" y="26"/>
                      <a:pt x="553" y="26"/>
                      <a:pt x="553" y="26"/>
                    </a:cubicBezTo>
                    <a:cubicBezTo>
                      <a:pt x="557" y="30"/>
                      <a:pt x="557" y="30"/>
                      <a:pt x="557" y="30"/>
                    </a:cubicBezTo>
                    <a:cubicBezTo>
                      <a:pt x="565" y="32"/>
                      <a:pt x="565" y="32"/>
                      <a:pt x="565" y="32"/>
                    </a:cubicBezTo>
                    <a:cubicBezTo>
                      <a:pt x="566" y="31"/>
                      <a:pt x="566" y="31"/>
                      <a:pt x="566" y="31"/>
                    </a:cubicBezTo>
                    <a:cubicBezTo>
                      <a:pt x="569" y="32"/>
                      <a:pt x="569" y="32"/>
                      <a:pt x="569" y="32"/>
                    </a:cubicBezTo>
                    <a:cubicBezTo>
                      <a:pt x="570" y="34"/>
                      <a:pt x="570" y="34"/>
                      <a:pt x="570" y="34"/>
                    </a:cubicBezTo>
                    <a:cubicBezTo>
                      <a:pt x="574" y="31"/>
                      <a:pt x="574" y="31"/>
                      <a:pt x="574" y="31"/>
                    </a:cubicBezTo>
                    <a:cubicBezTo>
                      <a:pt x="576" y="30"/>
                      <a:pt x="576" y="30"/>
                      <a:pt x="576" y="30"/>
                    </a:cubicBezTo>
                    <a:cubicBezTo>
                      <a:pt x="576" y="34"/>
                      <a:pt x="576" y="34"/>
                      <a:pt x="576" y="34"/>
                    </a:cubicBezTo>
                    <a:cubicBezTo>
                      <a:pt x="578" y="35"/>
                      <a:pt x="578" y="35"/>
                      <a:pt x="578" y="35"/>
                    </a:cubicBezTo>
                    <a:cubicBezTo>
                      <a:pt x="583" y="35"/>
                      <a:pt x="583" y="35"/>
                      <a:pt x="583" y="35"/>
                    </a:cubicBezTo>
                    <a:cubicBezTo>
                      <a:pt x="588" y="39"/>
                      <a:pt x="588" y="39"/>
                      <a:pt x="588" y="39"/>
                    </a:cubicBezTo>
                    <a:cubicBezTo>
                      <a:pt x="593" y="38"/>
                      <a:pt x="593" y="38"/>
                      <a:pt x="593" y="38"/>
                    </a:cubicBezTo>
                    <a:cubicBezTo>
                      <a:pt x="597" y="40"/>
                      <a:pt x="597" y="40"/>
                      <a:pt x="597" y="40"/>
                    </a:cubicBezTo>
                    <a:cubicBezTo>
                      <a:pt x="601" y="38"/>
                      <a:pt x="601" y="38"/>
                      <a:pt x="601" y="38"/>
                    </a:cubicBezTo>
                    <a:cubicBezTo>
                      <a:pt x="603" y="38"/>
                      <a:pt x="603" y="38"/>
                      <a:pt x="603" y="38"/>
                    </a:cubicBezTo>
                    <a:cubicBezTo>
                      <a:pt x="605" y="41"/>
                      <a:pt x="605" y="41"/>
                      <a:pt x="605" y="41"/>
                    </a:cubicBezTo>
                    <a:cubicBezTo>
                      <a:pt x="611" y="41"/>
                      <a:pt x="611" y="41"/>
                      <a:pt x="611" y="41"/>
                    </a:cubicBezTo>
                    <a:cubicBezTo>
                      <a:pt x="613" y="43"/>
                      <a:pt x="613" y="43"/>
                      <a:pt x="613" y="43"/>
                    </a:cubicBezTo>
                    <a:cubicBezTo>
                      <a:pt x="616" y="46"/>
                      <a:pt x="616" y="46"/>
                      <a:pt x="616" y="46"/>
                    </a:cubicBezTo>
                    <a:cubicBezTo>
                      <a:pt x="622" y="40"/>
                      <a:pt x="622" y="40"/>
                      <a:pt x="622" y="40"/>
                    </a:cubicBezTo>
                    <a:cubicBezTo>
                      <a:pt x="624" y="39"/>
                      <a:pt x="624" y="39"/>
                      <a:pt x="624" y="39"/>
                    </a:cubicBezTo>
                    <a:cubicBezTo>
                      <a:pt x="626" y="39"/>
                      <a:pt x="626" y="39"/>
                      <a:pt x="626" y="39"/>
                    </a:cubicBezTo>
                    <a:cubicBezTo>
                      <a:pt x="631" y="39"/>
                      <a:pt x="631" y="39"/>
                      <a:pt x="631" y="39"/>
                    </a:cubicBezTo>
                    <a:cubicBezTo>
                      <a:pt x="636" y="37"/>
                      <a:pt x="636" y="37"/>
                      <a:pt x="636" y="37"/>
                    </a:cubicBezTo>
                    <a:cubicBezTo>
                      <a:pt x="633" y="42"/>
                      <a:pt x="633" y="42"/>
                      <a:pt x="633" y="42"/>
                    </a:cubicBezTo>
                    <a:cubicBezTo>
                      <a:pt x="634" y="44"/>
                      <a:pt x="634" y="44"/>
                      <a:pt x="634" y="44"/>
                    </a:cubicBezTo>
                    <a:cubicBezTo>
                      <a:pt x="635" y="44"/>
                      <a:pt x="635" y="44"/>
                      <a:pt x="635" y="44"/>
                    </a:cubicBezTo>
                    <a:cubicBezTo>
                      <a:pt x="638" y="42"/>
                      <a:pt x="638" y="42"/>
                      <a:pt x="638" y="42"/>
                    </a:cubicBezTo>
                    <a:cubicBezTo>
                      <a:pt x="639" y="43"/>
                      <a:pt x="639" y="43"/>
                      <a:pt x="639" y="43"/>
                    </a:cubicBezTo>
                    <a:cubicBezTo>
                      <a:pt x="638" y="52"/>
                      <a:pt x="638" y="52"/>
                      <a:pt x="638" y="52"/>
                    </a:cubicBezTo>
                    <a:cubicBezTo>
                      <a:pt x="639" y="54"/>
                      <a:pt x="639" y="54"/>
                      <a:pt x="639" y="54"/>
                    </a:cubicBezTo>
                    <a:cubicBezTo>
                      <a:pt x="643" y="52"/>
                      <a:pt x="643" y="52"/>
                      <a:pt x="643" y="52"/>
                    </a:cubicBezTo>
                    <a:cubicBezTo>
                      <a:pt x="646" y="46"/>
                      <a:pt x="646" y="46"/>
                      <a:pt x="646" y="46"/>
                    </a:cubicBezTo>
                    <a:cubicBezTo>
                      <a:pt x="645" y="45"/>
                      <a:pt x="645" y="45"/>
                      <a:pt x="645" y="45"/>
                    </a:cubicBezTo>
                    <a:cubicBezTo>
                      <a:pt x="646" y="40"/>
                      <a:pt x="646" y="40"/>
                      <a:pt x="646" y="40"/>
                    </a:cubicBezTo>
                    <a:cubicBezTo>
                      <a:pt x="651" y="36"/>
                      <a:pt x="651" y="36"/>
                      <a:pt x="651" y="36"/>
                    </a:cubicBezTo>
                    <a:cubicBezTo>
                      <a:pt x="653" y="37"/>
                      <a:pt x="653" y="37"/>
                      <a:pt x="653" y="37"/>
                    </a:cubicBezTo>
                    <a:cubicBezTo>
                      <a:pt x="654" y="40"/>
                      <a:pt x="654" y="40"/>
                      <a:pt x="654" y="40"/>
                    </a:cubicBezTo>
                    <a:cubicBezTo>
                      <a:pt x="655" y="47"/>
                      <a:pt x="655" y="47"/>
                      <a:pt x="655" y="47"/>
                    </a:cubicBezTo>
                    <a:cubicBezTo>
                      <a:pt x="658" y="45"/>
                      <a:pt x="658" y="45"/>
                      <a:pt x="658" y="45"/>
                    </a:cubicBezTo>
                    <a:cubicBezTo>
                      <a:pt x="662" y="44"/>
                      <a:pt x="662" y="44"/>
                      <a:pt x="662" y="44"/>
                    </a:cubicBezTo>
                    <a:cubicBezTo>
                      <a:pt x="664" y="47"/>
                      <a:pt x="664" y="47"/>
                      <a:pt x="664" y="47"/>
                    </a:cubicBezTo>
                    <a:cubicBezTo>
                      <a:pt x="663" y="49"/>
                      <a:pt x="663" y="49"/>
                      <a:pt x="663" y="49"/>
                    </a:cubicBezTo>
                    <a:cubicBezTo>
                      <a:pt x="661" y="54"/>
                      <a:pt x="661" y="54"/>
                      <a:pt x="661" y="54"/>
                    </a:cubicBezTo>
                    <a:cubicBezTo>
                      <a:pt x="658" y="59"/>
                      <a:pt x="658" y="59"/>
                      <a:pt x="658" y="59"/>
                    </a:cubicBezTo>
                    <a:cubicBezTo>
                      <a:pt x="656" y="61"/>
                      <a:pt x="656" y="61"/>
                      <a:pt x="656" y="61"/>
                    </a:cubicBezTo>
                    <a:cubicBezTo>
                      <a:pt x="654" y="60"/>
                      <a:pt x="654" y="60"/>
                      <a:pt x="654" y="60"/>
                    </a:cubicBezTo>
                    <a:cubicBezTo>
                      <a:pt x="653" y="62"/>
                      <a:pt x="653" y="62"/>
                      <a:pt x="653" y="62"/>
                    </a:cubicBezTo>
                    <a:cubicBezTo>
                      <a:pt x="656" y="66"/>
                      <a:pt x="656" y="66"/>
                      <a:pt x="656" y="66"/>
                    </a:cubicBezTo>
                    <a:cubicBezTo>
                      <a:pt x="653" y="72"/>
                      <a:pt x="653" y="72"/>
                      <a:pt x="653" y="72"/>
                    </a:cubicBezTo>
                    <a:cubicBezTo>
                      <a:pt x="651" y="73"/>
                      <a:pt x="651" y="73"/>
                      <a:pt x="651" y="73"/>
                    </a:cubicBezTo>
                    <a:cubicBezTo>
                      <a:pt x="646" y="73"/>
                      <a:pt x="646" y="73"/>
                      <a:pt x="646" y="73"/>
                    </a:cubicBezTo>
                    <a:cubicBezTo>
                      <a:pt x="645" y="70"/>
                      <a:pt x="645" y="70"/>
                      <a:pt x="645" y="70"/>
                    </a:cubicBezTo>
                    <a:cubicBezTo>
                      <a:pt x="643" y="73"/>
                      <a:pt x="643" y="73"/>
                      <a:pt x="643" y="73"/>
                    </a:cubicBezTo>
                    <a:cubicBezTo>
                      <a:pt x="644" y="77"/>
                      <a:pt x="644" y="77"/>
                      <a:pt x="644" y="77"/>
                    </a:cubicBezTo>
                    <a:cubicBezTo>
                      <a:pt x="645" y="80"/>
                      <a:pt x="645" y="80"/>
                      <a:pt x="645" y="80"/>
                    </a:cubicBezTo>
                    <a:cubicBezTo>
                      <a:pt x="643" y="78"/>
                      <a:pt x="643" y="78"/>
                      <a:pt x="643" y="78"/>
                    </a:cubicBezTo>
                    <a:cubicBezTo>
                      <a:pt x="641" y="74"/>
                      <a:pt x="641" y="74"/>
                      <a:pt x="641" y="74"/>
                    </a:cubicBezTo>
                    <a:cubicBezTo>
                      <a:pt x="638" y="74"/>
                      <a:pt x="638" y="74"/>
                      <a:pt x="638" y="74"/>
                    </a:cubicBezTo>
                    <a:cubicBezTo>
                      <a:pt x="637" y="80"/>
                      <a:pt x="637" y="80"/>
                      <a:pt x="637" y="80"/>
                    </a:cubicBezTo>
                    <a:cubicBezTo>
                      <a:pt x="636" y="84"/>
                      <a:pt x="636" y="84"/>
                      <a:pt x="636" y="84"/>
                    </a:cubicBezTo>
                    <a:cubicBezTo>
                      <a:pt x="636" y="87"/>
                      <a:pt x="636" y="87"/>
                      <a:pt x="636" y="87"/>
                    </a:cubicBezTo>
                    <a:cubicBezTo>
                      <a:pt x="641" y="86"/>
                      <a:pt x="641" y="86"/>
                      <a:pt x="641" y="86"/>
                    </a:cubicBezTo>
                    <a:cubicBezTo>
                      <a:pt x="638" y="96"/>
                      <a:pt x="638" y="96"/>
                      <a:pt x="638" y="96"/>
                    </a:cubicBezTo>
                    <a:cubicBezTo>
                      <a:pt x="638" y="98"/>
                      <a:pt x="638" y="98"/>
                      <a:pt x="638" y="98"/>
                    </a:cubicBezTo>
                    <a:cubicBezTo>
                      <a:pt x="633" y="107"/>
                      <a:pt x="633" y="107"/>
                      <a:pt x="633" y="107"/>
                    </a:cubicBezTo>
                    <a:cubicBezTo>
                      <a:pt x="631" y="113"/>
                      <a:pt x="631" y="113"/>
                      <a:pt x="631" y="113"/>
                    </a:cubicBezTo>
                    <a:cubicBezTo>
                      <a:pt x="630" y="115"/>
                      <a:pt x="630" y="115"/>
                      <a:pt x="630" y="115"/>
                    </a:cubicBezTo>
                    <a:cubicBezTo>
                      <a:pt x="628" y="118"/>
                      <a:pt x="628" y="118"/>
                      <a:pt x="628" y="118"/>
                    </a:cubicBezTo>
                    <a:cubicBezTo>
                      <a:pt x="628" y="123"/>
                      <a:pt x="628" y="123"/>
                      <a:pt x="628" y="123"/>
                    </a:cubicBezTo>
                    <a:cubicBezTo>
                      <a:pt x="631" y="125"/>
                      <a:pt x="631" y="125"/>
                      <a:pt x="631" y="125"/>
                    </a:cubicBezTo>
                    <a:cubicBezTo>
                      <a:pt x="633" y="129"/>
                      <a:pt x="633" y="129"/>
                      <a:pt x="633" y="129"/>
                    </a:cubicBezTo>
                    <a:cubicBezTo>
                      <a:pt x="637" y="128"/>
                      <a:pt x="637" y="128"/>
                      <a:pt x="637" y="128"/>
                    </a:cubicBezTo>
                    <a:cubicBezTo>
                      <a:pt x="641" y="132"/>
                      <a:pt x="641" y="132"/>
                      <a:pt x="641" y="132"/>
                    </a:cubicBezTo>
                    <a:cubicBezTo>
                      <a:pt x="649" y="135"/>
                      <a:pt x="649" y="135"/>
                      <a:pt x="649" y="135"/>
                    </a:cubicBezTo>
                    <a:cubicBezTo>
                      <a:pt x="650" y="140"/>
                      <a:pt x="650" y="140"/>
                      <a:pt x="650" y="140"/>
                    </a:cubicBezTo>
                    <a:cubicBezTo>
                      <a:pt x="652" y="145"/>
                      <a:pt x="652" y="145"/>
                      <a:pt x="652" y="145"/>
                    </a:cubicBezTo>
                    <a:cubicBezTo>
                      <a:pt x="652" y="152"/>
                      <a:pt x="652" y="152"/>
                      <a:pt x="652" y="152"/>
                    </a:cubicBezTo>
                    <a:cubicBezTo>
                      <a:pt x="657" y="148"/>
                      <a:pt x="657" y="148"/>
                      <a:pt x="657" y="148"/>
                    </a:cubicBezTo>
                    <a:cubicBezTo>
                      <a:pt x="668" y="151"/>
                      <a:pt x="668" y="151"/>
                      <a:pt x="668" y="151"/>
                    </a:cubicBezTo>
                    <a:cubicBezTo>
                      <a:pt x="675" y="151"/>
                      <a:pt x="675" y="151"/>
                      <a:pt x="675" y="151"/>
                    </a:cubicBezTo>
                    <a:cubicBezTo>
                      <a:pt x="677" y="154"/>
                      <a:pt x="677" y="154"/>
                      <a:pt x="677" y="154"/>
                    </a:cubicBezTo>
                    <a:cubicBezTo>
                      <a:pt x="682" y="158"/>
                      <a:pt x="682" y="158"/>
                      <a:pt x="682" y="158"/>
                    </a:cubicBezTo>
                    <a:cubicBezTo>
                      <a:pt x="688" y="160"/>
                      <a:pt x="688" y="160"/>
                      <a:pt x="688" y="160"/>
                    </a:cubicBezTo>
                    <a:cubicBezTo>
                      <a:pt x="692" y="163"/>
                      <a:pt x="692" y="163"/>
                      <a:pt x="692" y="163"/>
                    </a:cubicBezTo>
                    <a:cubicBezTo>
                      <a:pt x="696" y="167"/>
                      <a:pt x="696" y="167"/>
                      <a:pt x="696" y="167"/>
                    </a:cubicBezTo>
                    <a:cubicBezTo>
                      <a:pt x="700" y="171"/>
                      <a:pt x="700" y="171"/>
                      <a:pt x="700" y="171"/>
                    </a:cubicBezTo>
                    <a:cubicBezTo>
                      <a:pt x="704" y="172"/>
                      <a:pt x="704" y="172"/>
                      <a:pt x="704" y="172"/>
                    </a:cubicBezTo>
                    <a:cubicBezTo>
                      <a:pt x="708" y="174"/>
                      <a:pt x="708" y="174"/>
                      <a:pt x="708" y="174"/>
                    </a:cubicBezTo>
                    <a:cubicBezTo>
                      <a:pt x="722" y="177"/>
                      <a:pt x="722" y="177"/>
                      <a:pt x="722" y="177"/>
                    </a:cubicBezTo>
                    <a:cubicBezTo>
                      <a:pt x="727" y="181"/>
                      <a:pt x="727" y="181"/>
                      <a:pt x="727" y="181"/>
                    </a:cubicBezTo>
                    <a:cubicBezTo>
                      <a:pt x="729" y="186"/>
                      <a:pt x="729" y="186"/>
                      <a:pt x="729" y="186"/>
                    </a:cubicBezTo>
                    <a:cubicBezTo>
                      <a:pt x="731" y="190"/>
                      <a:pt x="731" y="190"/>
                      <a:pt x="731" y="190"/>
                    </a:cubicBezTo>
                    <a:cubicBezTo>
                      <a:pt x="747" y="200"/>
                      <a:pt x="747" y="200"/>
                      <a:pt x="747" y="200"/>
                    </a:cubicBezTo>
                    <a:cubicBezTo>
                      <a:pt x="754" y="203"/>
                      <a:pt x="754" y="203"/>
                      <a:pt x="754" y="203"/>
                    </a:cubicBezTo>
                    <a:cubicBezTo>
                      <a:pt x="761" y="202"/>
                      <a:pt x="761" y="202"/>
                      <a:pt x="761" y="202"/>
                    </a:cubicBezTo>
                    <a:cubicBezTo>
                      <a:pt x="766" y="199"/>
                      <a:pt x="766" y="199"/>
                      <a:pt x="766" y="199"/>
                    </a:cubicBezTo>
                    <a:cubicBezTo>
                      <a:pt x="775" y="196"/>
                      <a:pt x="775" y="196"/>
                      <a:pt x="775" y="196"/>
                    </a:cubicBezTo>
                    <a:cubicBezTo>
                      <a:pt x="777" y="193"/>
                      <a:pt x="777" y="193"/>
                      <a:pt x="777" y="193"/>
                    </a:cubicBezTo>
                    <a:cubicBezTo>
                      <a:pt x="779" y="182"/>
                      <a:pt x="779" y="182"/>
                      <a:pt x="779" y="182"/>
                    </a:cubicBezTo>
                    <a:cubicBezTo>
                      <a:pt x="786" y="170"/>
                      <a:pt x="786" y="170"/>
                      <a:pt x="786" y="170"/>
                    </a:cubicBezTo>
                    <a:cubicBezTo>
                      <a:pt x="791" y="147"/>
                      <a:pt x="791" y="147"/>
                      <a:pt x="791" y="147"/>
                    </a:cubicBezTo>
                    <a:cubicBezTo>
                      <a:pt x="794" y="138"/>
                      <a:pt x="794" y="138"/>
                      <a:pt x="794" y="138"/>
                    </a:cubicBezTo>
                    <a:cubicBezTo>
                      <a:pt x="796" y="132"/>
                      <a:pt x="796" y="132"/>
                      <a:pt x="796" y="132"/>
                    </a:cubicBezTo>
                    <a:cubicBezTo>
                      <a:pt x="798" y="126"/>
                      <a:pt x="798" y="126"/>
                      <a:pt x="798" y="126"/>
                    </a:cubicBezTo>
                    <a:cubicBezTo>
                      <a:pt x="797" y="118"/>
                      <a:pt x="797" y="118"/>
                      <a:pt x="797" y="118"/>
                    </a:cubicBezTo>
                    <a:cubicBezTo>
                      <a:pt x="794" y="108"/>
                      <a:pt x="794" y="108"/>
                      <a:pt x="794" y="108"/>
                    </a:cubicBezTo>
                    <a:cubicBezTo>
                      <a:pt x="795" y="101"/>
                      <a:pt x="795" y="101"/>
                      <a:pt x="795" y="101"/>
                    </a:cubicBezTo>
                    <a:cubicBezTo>
                      <a:pt x="794" y="84"/>
                      <a:pt x="794" y="84"/>
                      <a:pt x="794" y="84"/>
                    </a:cubicBezTo>
                    <a:cubicBezTo>
                      <a:pt x="798" y="74"/>
                      <a:pt x="798" y="74"/>
                      <a:pt x="798" y="74"/>
                    </a:cubicBezTo>
                    <a:cubicBezTo>
                      <a:pt x="798" y="65"/>
                      <a:pt x="798" y="65"/>
                      <a:pt x="798" y="65"/>
                    </a:cubicBezTo>
                    <a:cubicBezTo>
                      <a:pt x="800" y="60"/>
                      <a:pt x="800" y="60"/>
                      <a:pt x="800" y="60"/>
                    </a:cubicBezTo>
                    <a:cubicBezTo>
                      <a:pt x="801" y="55"/>
                      <a:pt x="801" y="55"/>
                      <a:pt x="801" y="55"/>
                    </a:cubicBezTo>
                    <a:cubicBezTo>
                      <a:pt x="797" y="54"/>
                      <a:pt x="797" y="54"/>
                      <a:pt x="797" y="54"/>
                    </a:cubicBezTo>
                    <a:cubicBezTo>
                      <a:pt x="797" y="48"/>
                      <a:pt x="797" y="48"/>
                      <a:pt x="797" y="48"/>
                    </a:cubicBezTo>
                    <a:cubicBezTo>
                      <a:pt x="799" y="39"/>
                      <a:pt x="799" y="39"/>
                      <a:pt x="799" y="39"/>
                    </a:cubicBezTo>
                    <a:cubicBezTo>
                      <a:pt x="805" y="37"/>
                      <a:pt x="805" y="37"/>
                      <a:pt x="805" y="37"/>
                    </a:cubicBezTo>
                    <a:cubicBezTo>
                      <a:pt x="807" y="33"/>
                      <a:pt x="807" y="33"/>
                      <a:pt x="807" y="33"/>
                    </a:cubicBezTo>
                    <a:cubicBezTo>
                      <a:pt x="809" y="23"/>
                      <a:pt x="809" y="23"/>
                      <a:pt x="809" y="23"/>
                    </a:cubicBezTo>
                    <a:cubicBezTo>
                      <a:pt x="816" y="15"/>
                      <a:pt x="816" y="15"/>
                      <a:pt x="816" y="15"/>
                    </a:cubicBezTo>
                    <a:cubicBezTo>
                      <a:pt x="816" y="7"/>
                      <a:pt x="816" y="7"/>
                      <a:pt x="816" y="7"/>
                    </a:cubicBezTo>
                    <a:cubicBezTo>
                      <a:pt x="818" y="6"/>
                      <a:pt x="818" y="6"/>
                      <a:pt x="818" y="6"/>
                    </a:cubicBezTo>
                    <a:cubicBezTo>
                      <a:pt x="820" y="5"/>
                      <a:pt x="820" y="5"/>
                      <a:pt x="820" y="5"/>
                    </a:cubicBezTo>
                    <a:cubicBezTo>
                      <a:pt x="824" y="3"/>
                      <a:pt x="824" y="3"/>
                      <a:pt x="824" y="3"/>
                    </a:cubicBezTo>
                    <a:cubicBezTo>
                      <a:pt x="827" y="0"/>
                      <a:pt x="827" y="0"/>
                      <a:pt x="827" y="0"/>
                    </a:cubicBezTo>
                    <a:cubicBezTo>
                      <a:pt x="829" y="1"/>
                      <a:pt x="829" y="1"/>
                      <a:pt x="829" y="1"/>
                    </a:cubicBezTo>
                    <a:cubicBezTo>
                      <a:pt x="829" y="4"/>
                      <a:pt x="829" y="4"/>
                      <a:pt x="829" y="4"/>
                    </a:cubicBezTo>
                    <a:cubicBezTo>
                      <a:pt x="831" y="8"/>
                      <a:pt x="831" y="8"/>
                      <a:pt x="831" y="8"/>
                    </a:cubicBezTo>
                    <a:cubicBezTo>
                      <a:pt x="830" y="8"/>
                      <a:pt x="830" y="8"/>
                      <a:pt x="830" y="8"/>
                    </a:cubicBezTo>
                    <a:cubicBezTo>
                      <a:pt x="829" y="9"/>
                      <a:pt x="829" y="9"/>
                      <a:pt x="829" y="9"/>
                    </a:cubicBezTo>
                    <a:cubicBezTo>
                      <a:pt x="831" y="16"/>
                      <a:pt x="831" y="16"/>
                      <a:pt x="831" y="16"/>
                    </a:cubicBezTo>
                    <a:cubicBezTo>
                      <a:pt x="831" y="30"/>
                      <a:pt x="831" y="30"/>
                      <a:pt x="831" y="30"/>
                    </a:cubicBezTo>
                    <a:cubicBezTo>
                      <a:pt x="833" y="35"/>
                      <a:pt x="833" y="35"/>
                      <a:pt x="833" y="35"/>
                    </a:cubicBezTo>
                    <a:cubicBezTo>
                      <a:pt x="838" y="35"/>
                      <a:pt x="838" y="35"/>
                      <a:pt x="838" y="35"/>
                    </a:cubicBezTo>
                    <a:cubicBezTo>
                      <a:pt x="839" y="38"/>
                      <a:pt x="839" y="38"/>
                      <a:pt x="839" y="38"/>
                    </a:cubicBezTo>
                    <a:cubicBezTo>
                      <a:pt x="838" y="45"/>
                      <a:pt x="838" y="45"/>
                      <a:pt x="838" y="45"/>
                    </a:cubicBezTo>
                    <a:cubicBezTo>
                      <a:pt x="841" y="48"/>
                      <a:pt x="841" y="48"/>
                      <a:pt x="841" y="48"/>
                    </a:cubicBezTo>
                    <a:cubicBezTo>
                      <a:pt x="844" y="53"/>
                      <a:pt x="844" y="53"/>
                      <a:pt x="844" y="53"/>
                    </a:cubicBezTo>
                    <a:cubicBezTo>
                      <a:pt x="846" y="55"/>
                      <a:pt x="846" y="55"/>
                      <a:pt x="846" y="55"/>
                    </a:cubicBezTo>
                    <a:cubicBezTo>
                      <a:pt x="846" y="62"/>
                      <a:pt x="846" y="62"/>
                      <a:pt x="846" y="62"/>
                    </a:cubicBezTo>
                    <a:cubicBezTo>
                      <a:pt x="849" y="63"/>
                      <a:pt x="849" y="63"/>
                      <a:pt x="849" y="63"/>
                    </a:cubicBezTo>
                    <a:cubicBezTo>
                      <a:pt x="850" y="71"/>
                      <a:pt x="850" y="71"/>
                      <a:pt x="850" y="71"/>
                    </a:cubicBezTo>
                    <a:cubicBezTo>
                      <a:pt x="852" y="77"/>
                      <a:pt x="852" y="77"/>
                      <a:pt x="852" y="77"/>
                    </a:cubicBezTo>
                    <a:cubicBezTo>
                      <a:pt x="852" y="88"/>
                      <a:pt x="852" y="88"/>
                      <a:pt x="852" y="88"/>
                    </a:cubicBezTo>
                    <a:cubicBezTo>
                      <a:pt x="854" y="92"/>
                      <a:pt x="854" y="92"/>
                      <a:pt x="854" y="92"/>
                    </a:cubicBezTo>
                    <a:cubicBezTo>
                      <a:pt x="855" y="97"/>
                      <a:pt x="855" y="97"/>
                      <a:pt x="855" y="97"/>
                    </a:cubicBezTo>
                    <a:cubicBezTo>
                      <a:pt x="857" y="102"/>
                      <a:pt x="857" y="102"/>
                      <a:pt x="857" y="102"/>
                    </a:cubicBezTo>
                    <a:cubicBezTo>
                      <a:pt x="861" y="106"/>
                      <a:pt x="861" y="106"/>
                      <a:pt x="861" y="106"/>
                    </a:cubicBezTo>
                    <a:cubicBezTo>
                      <a:pt x="865" y="108"/>
                      <a:pt x="865" y="108"/>
                      <a:pt x="865" y="108"/>
                    </a:cubicBezTo>
                    <a:cubicBezTo>
                      <a:pt x="872" y="103"/>
                      <a:pt x="872" y="103"/>
                      <a:pt x="872" y="103"/>
                    </a:cubicBezTo>
                    <a:cubicBezTo>
                      <a:pt x="876" y="101"/>
                      <a:pt x="876" y="101"/>
                      <a:pt x="876" y="101"/>
                    </a:cubicBezTo>
                    <a:cubicBezTo>
                      <a:pt x="881" y="102"/>
                      <a:pt x="881" y="102"/>
                      <a:pt x="881" y="102"/>
                    </a:cubicBezTo>
                    <a:cubicBezTo>
                      <a:pt x="884" y="110"/>
                      <a:pt x="884" y="110"/>
                      <a:pt x="884" y="110"/>
                    </a:cubicBezTo>
                    <a:cubicBezTo>
                      <a:pt x="889" y="112"/>
                      <a:pt x="889" y="112"/>
                      <a:pt x="889" y="112"/>
                    </a:cubicBezTo>
                    <a:cubicBezTo>
                      <a:pt x="893" y="117"/>
                      <a:pt x="893" y="117"/>
                      <a:pt x="893" y="117"/>
                    </a:cubicBezTo>
                    <a:cubicBezTo>
                      <a:pt x="897" y="119"/>
                      <a:pt x="897" y="119"/>
                      <a:pt x="897" y="119"/>
                    </a:cubicBezTo>
                    <a:cubicBezTo>
                      <a:pt x="902" y="123"/>
                      <a:pt x="902" y="123"/>
                      <a:pt x="902" y="123"/>
                    </a:cubicBezTo>
                    <a:cubicBezTo>
                      <a:pt x="901" y="129"/>
                      <a:pt x="901" y="129"/>
                      <a:pt x="901" y="129"/>
                    </a:cubicBezTo>
                    <a:cubicBezTo>
                      <a:pt x="902" y="132"/>
                      <a:pt x="902" y="132"/>
                      <a:pt x="902" y="132"/>
                    </a:cubicBezTo>
                    <a:cubicBezTo>
                      <a:pt x="901" y="141"/>
                      <a:pt x="901" y="141"/>
                      <a:pt x="901" y="141"/>
                    </a:cubicBezTo>
                    <a:cubicBezTo>
                      <a:pt x="903" y="146"/>
                      <a:pt x="903" y="146"/>
                      <a:pt x="903" y="146"/>
                    </a:cubicBezTo>
                    <a:cubicBezTo>
                      <a:pt x="903" y="150"/>
                      <a:pt x="903" y="150"/>
                      <a:pt x="903" y="150"/>
                    </a:cubicBezTo>
                    <a:cubicBezTo>
                      <a:pt x="905" y="155"/>
                      <a:pt x="905" y="155"/>
                      <a:pt x="905" y="155"/>
                    </a:cubicBezTo>
                    <a:cubicBezTo>
                      <a:pt x="906" y="164"/>
                      <a:pt x="906" y="164"/>
                      <a:pt x="906" y="164"/>
                    </a:cubicBezTo>
                    <a:cubicBezTo>
                      <a:pt x="907" y="169"/>
                      <a:pt x="907" y="169"/>
                      <a:pt x="907" y="169"/>
                    </a:cubicBezTo>
                    <a:cubicBezTo>
                      <a:pt x="914" y="178"/>
                      <a:pt x="914" y="178"/>
                      <a:pt x="914" y="178"/>
                    </a:cubicBezTo>
                    <a:cubicBezTo>
                      <a:pt x="918" y="178"/>
                      <a:pt x="918" y="178"/>
                      <a:pt x="918" y="178"/>
                    </a:cubicBezTo>
                    <a:cubicBezTo>
                      <a:pt x="919" y="185"/>
                      <a:pt x="919" y="185"/>
                      <a:pt x="919" y="185"/>
                    </a:cubicBezTo>
                    <a:cubicBezTo>
                      <a:pt x="923" y="195"/>
                      <a:pt x="923" y="195"/>
                      <a:pt x="923" y="195"/>
                    </a:cubicBezTo>
                    <a:cubicBezTo>
                      <a:pt x="924" y="201"/>
                      <a:pt x="924" y="201"/>
                      <a:pt x="924" y="201"/>
                    </a:cubicBezTo>
                    <a:cubicBezTo>
                      <a:pt x="924" y="209"/>
                      <a:pt x="924" y="209"/>
                      <a:pt x="924" y="209"/>
                    </a:cubicBezTo>
                    <a:cubicBezTo>
                      <a:pt x="923" y="213"/>
                      <a:pt x="923" y="213"/>
                      <a:pt x="923" y="213"/>
                    </a:cubicBezTo>
                    <a:cubicBezTo>
                      <a:pt x="923" y="218"/>
                      <a:pt x="923" y="218"/>
                      <a:pt x="923" y="218"/>
                    </a:cubicBezTo>
                    <a:cubicBezTo>
                      <a:pt x="924" y="223"/>
                      <a:pt x="924" y="223"/>
                      <a:pt x="924" y="223"/>
                    </a:cubicBezTo>
                    <a:cubicBezTo>
                      <a:pt x="928" y="226"/>
                      <a:pt x="928" y="226"/>
                      <a:pt x="928" y="226"/>
                    </a:cubicBezTo>
                    <a:cubicBezTo>
                      <a:pt x="930" y="227"/>
                      <a:pt x="930" y="227"/>
                      <a:pt x="930" y="227"/>
                    </a:cubicBezTo>
                    <a:cubicBezTo>
                      <a:pt x="930" y="229"/>
                      <a:pt x="930" y="229"/>
                      <a:pt x="930" y="229"/>
                    </a:cubicBezTo>
                    <a:cubicBezTo>
                      <a:pt x="931" y="228"/>
                      <a:pt x="931" y="228"/>
                      <a:pt x="931" y="228"/>
                    </a:cubicBezTo>
                    <a:cubicBezTo>
                      <a:pt x="931" y="229"/>
                      <a:pt x="931" y="229"/>
                      <a:pt x="931" y="229"/>
                    </a:cubicBezTo>
                    <a:cubicBezTo>
                      <a:pt x="930" y="231"/>
                      <a:pt x="930" y="231"/>
                      <a:pt x="930" y="231"/>
                    </a:cubicBezTo>
                    <a:cubicBezTo>
                      <a:pt x="931" y="232"/>
                      <a:pt x="931" y="232"/>
                      <a:pt x="931" y="232"/>
                    </a:cubicBezTo>
                    <a:cubicBezTo>
                      <a:pt x="931" y="235"/>
                      <a:pt x="931" y="235"/>
                      <a:pt x="931" y="235"/>
                    </a:cubicBezTo>
                    <a:cubicBezTo>
                      <a:pt x="933" y="241"/>
                      <a:pt x="933" y="241"/>
                      <a:pt x="933" y="241"/>
                    </a:cubicBezTo>
                    <a:cubicBezTo>
                      <a:pt x="940" y="243"/>
                      <a:pt x="940" y="243"/>
                      <a:pt x="940" y="243"/>
                    </a:cubicBezTo>
                    <a:cubicBezTo>
                      <a:pt x="942" y="246"/>
                      <a:pt x="942" y="246"/>
                      <a:pt x="942" y="246"/>
                    </a:cubicBezTo>
                    <a:cubicBezTo>
                      <a:pt x="947" y="248"/>
                      <a:pt x="947" y="248"/>
                      <a:pt x="947" y="248"/>
                    </a:cubicBezTo>
                    <a:cubicBezTo>
                      <a:pt x="957" y="250"/>
                      <a:pt x="957" y="250"/>
                      <a:pt x="957" y="250"/>
                    </a:cubicBezTo>
                    <a:cubicBezTo>
                      <a:pt x="959" y="250"/>
                      <a:pt x="959" y="250"/>
                      <a:pt x="959" y="250"/>
                    </a:cubicBezTo>
                    <a:cubicBezTo>
                      <a:pt x="962" y="248"/>
                      <a:pt x="962" y="248"/>
                      <a:pt x="962" y="248"/>
                    </a:cubicBezTo>
                    <a:cubicBezTo>
                      <a:pt x="963" y="257"/>
                      <a:pt x="963" y="257"/>
                      <a:pt x="963" y="257"/>
                    </a:cubicBezTo>
                    <a:cubicBezTo>
                      <a:pt x="965" y="261"/>
                      <a:pt x="965" y="261"/>
                      <a:pt x="965" y="261"/>
                    </a:cubicBezTo>
                    <a:cubicBezTo>
                      <a:pt x="968" y="263"/>
                      <a:pt x="968" y="263"/>
                      <a:pt x="968" y="263"/>
                    </a:cubicBezTo>
                    <a:cubicBezTo>
                      <a:pt x="973" y="262"/>
                      <a:pt x="973" y="262"/>
                      <a:pt x="973" y="262"/>
                    </a:cubicBezTo>
                    <a:cubicBezTo>
                      <a:pt x="977" y="264"/>
                      <a:pt x="977" y="264"/>
                      <a:pt x="977" y="264"/>
                    </a:cubicBezTo>
                    <a:cubicBezTo>
                      <a:pt x="982" y="265"/>
                      <a:pt x="982" y="265"/>
                      <a:pt x="982" y="265"/>
                    </a:cubicBezTo>
                    <a:cubicBezTo>
                      <a:pt x="984" y="270"/>
                      <a:pt x="984" y="270"/>
                      <a:pt x="984" y="270"/>
                    </a:cubicBezTo>
                    <a:cubicBezTo>
                      <a:pt x="988" y="273"/>
                      <a:pt x="988" y="273"/>
                      <a:pt x="988" y="273"/>
                    </a:cubicBezTo>
                    <a:cubicBezTo>
                      <a:pt x="991" y="270"/>
                      <a:pt x="991" y="270"/>
                      <a:pt x="991" y="270"/>
                    </a:cubicBezTo>
                    <a:cubicBezTo>
                      <a:pt x="993" y="273"/>
                      <a:pt x="993" y="273"/>
                      <a:pt x="993" y="273"/>
                    </a:cubicBezTo>
                    <a:cubicBezTo>
                      <a:pt x="999" y="276"/>
                      <a:pt x="999" y="276"/>
                      <a:pt x="999" y="276"/>
                    </a:cubicBezTo>
                    <a:cubicBezTo>
                      <a:pt x="1001" y="279"/>
                      <a:pt x="1001" y="279"/>
                      <a:pt x="1001" y="279"/>
                    </a:cubicBezTo>
                    <a:cubicBezTo>
                      <a:pt x="1003" y="284"/>
                      <a:pt x="1003" y="284"/>
                      <a:pt x="1003" y="284"/>
                    </a:cubicBezTo>
                    <a:cubicBezTo>
                      <a:pt x="999" y="283"/>
                      <a:pt x="999" y="283"/>
                      <a:pt x="999" y="283"/>
                    </a:cubicBezTo>
                    <a:cubicBezTo>
                      <a:pt x="998" y="290"/>
                      <a:pt x="998" y="290"/>
                      <a:pt x="998" y="290"/>
                    </a:cubicBezTo>
                    <a:cubicBezTo>
                      <a:pt x="1001" y="293"/>
                      <a:pt x="1001" y="293"/>
                      <a:pt x="1001" y="293"/>
                    </a:cubicBezTo>
                    <a:cubicBezTo>
                      <a:pt x="1006" y="293"/>
                      <a:pt x="1006" y="293"/>
                      <a:pt x="1006" y="293"/>
                    </a:cubicBezTo>
                    <a:cubicBezTo>
                      <a:pt x="1008" y="296"/>
                      <a:pt x="1008" y="296"/>
                      <a:pt x="1008" y="296"/>
                    </a:cubicBezTo>
                    <a:cubicBezTo>
                      <a:pt x="1011" y="301"/>
                      <a:pt x="1011" y="301"/>
                      <a:pt x="1011" y="301"/>
                    </a:cubicBezTo>
                    <a:cubicBezTo>
                      <a:pt x="1012" y="305"/>
                      <a:pt x="1012" y="305"/>
                      <a:pt x="1012" y="305"/>
                    </a:cubicBezTo>
                    <a:cubicBezTo>
                      <a:pt x="1014" y="308"/>
                      <a:pt x="1014" y="308"/>
                      <a:pt x="1014" y="308"/>
                    </a:cubicBezTo>
                    <a:cubicBezTo>
                      <a:pt x="1015" y="312"/>
                      <a:pt x="1015" y="312"/>
                      <a:pt x="1015" y="312"/>
                    </a:cubicBezTo>
                    <a:cubicBezTo>
                      <a:pt x="1018" y="313"/>
                      <a:pt x="1018" y="313"/>
                      <a:pt x="1018" y="313"/>
                    </a:cubicBezTo>
                    <a:cubicBezTo>
                      <a:pt x="1019" y="316"/>
                      <a:pt x="1019" y="316"/>
                      <a:pt x="1019" y="316"/>
                    </a:cubicBezTo>
                    <a:cubicBezTo>
                      <a:pt x="1019" y="330"/>
                      <a:pt x="1019" y="330"/>
                      <a:pt x="1019" y="330"/>
                    </a:cubicBezTo>
                    <a:cubicBezTo>
                      <a:pt x="1021" y="332"/>
                      <a:pt x="1021" y="332"/>
                      <a:pt x="1021" y="332"/>
                    </a:cubicBezTo>
                    <a:cubicBezTo>
                      <a:pt x="1022" y="336"/>
                      <a:pt x="1022" y="336"/>
                      <a:pt x="1022" y="336"/>
                    </a:cubicBezTo>
                    <a:cubicBezTo>
                      <a:pt x="1024" y="339"/>
                      <a:pt x="1024" y="339"/>
                      <a:pt x="1024" y="339"/>
                    </a:cubicBezTo>
                    <a:cubicBezTo>
                      <a:pt x="1025" y="343"/>
                      <a:pt x="1025" y="343"/>
                      <a:pt x="1025" y="343"/>
                    </a:cubicBezTo>
                    <a:cubicBezTo>
                      <a:pt x="1026" y="343"/>
                      <a:pt x="1026" y="343"/>
                      <a:pt x="1026" y="343"/>
                    </a:cubicBezTo>
                    <a:cubicBezTo>
                      <a:pt x="1028" y="342"/>
                      <a:pt x="1028" y="342"/>
                      <a:pt x="1028" y="342"/>
                    </a:cubicBezTo>
                    <a:cubicBezTo>
                      <a:pt x="1031" y="342"/>
                      <a:pt x="1031" y="342"/>
                      <a:pt x="1031" y="342"/>
                    </a:cubicBezTo>
                    <a:cubicBezTo>
                      <a:pt x="1031" y="334"/>
                      <a:pt x="1031" y="334"/>
                      <a:pt x="1031" y="334"/>
                    </a:cubicBezTo>
                    <a:cubicBezTo>
                      <a:pt x="1035" y="332"/>
                      <a:pt x="1035" y="332"/>
                      <a:pt x="1035" y="332"/>
                    </a:cubicBezTo>
                    <a:cubicBezTo>
                      <a:pt x="1036" y="337"/>
                      <a:pt x="1036" y="337"/>
                      <a:pt x="1036" y="337"/>
                    </a:cubicBezTo>
                    <a:cubicBezTo>
                      <a:pt x="1039" y="339"/>
                      <a:pt x="1039" y="339"/>
                      <a:pt x="1039" y="339"/>
                    </a:cubicBezTo>
                    <a:cubicBezTo>
                      <a:pt x="1045" y="342"/>
                      <a:pt x="1045" y="342"/>
                      <a:pt x="1045" y="342"/>
                    </a:cubicBezTo>
                    <a:cubicBezTo>
                      <a:pt x="1049" y="346"/>
                      <a:pt x="1049" y="346"/>
                      <a:pt x="1049" y="346"/>
                    </a:cubicBezTo>
                    <a:cubicBezTo>
                      <a:pt x="1050" y="338"/>
                      <a:pt x="1050" y="338"/>
                      <a:pt x="1050" y="338"/>
                    </a:cubicBezTo>
                    <a:cubicBezTo>
                      <a:pt x="1052" y="340"/>
                      <a:pt x="1052" y="340"/>
                      <a:pt x="1052" y="340"/>
                    </a:cubicBezTo>
                    <a:cubicBezTo>
                      <a:pt x="1052" y="343"/>
                      <a:pt x="1052" y="343"/>
                      <a:pt x="1052" y="343"/>
                    </a:cubicBezTo>
                    <a:cubicBezTo>
                      <a:pt x="1054" y="344"/>
                      <a:pt x="1054" y="344"/>
                      <a:pt x="1054" y="344"/>
                    </a:cubicBezTo>
                    <a:cubicBezTo>
                      <a:pt x="1056" y="352"/>
                      <a:pt x="1056" y="352"/>
                      <a:pt x="1056" y="352"/>
                    </a:cubicBezTo>
                    <a:cubicBezTo>
                      <a:pt x="1056" y="368"/>
                      <a:pt x="1056" y="368"/>
                      <a:pt x="1056" y="368"/>
                    </a:cubicBezTo>
                    <a:cubicBezTo>
                      <a:pt x="1058" y="375"/>
                      <a:pt x="1058" y="375"/>
                      <a:pt x="1058" y="375"/>
                    </a:cubicBezTo>
                    <a:cubicBezTo>
                      <a:pt x="1062" y="378"/>
                      <a:pt x="1062" y="378"/>
                      <a:pt x="1062" y="378"/>
                    </a:cubicBezTo>
                    <a:cubicBezTo>
                      <a:pt x="1065" y="382"/>
                      <a:pt x="1065" y="382"/>
                      <a:pt x="1065" y="382"/>
                    </a:cubicBezTo>
                    <a:cubicBezTo>
                      <a:pt x="1072" y="389"/>
                      <a:pt x="1072" y="389"/>
                      <a:pt x="1072" y="389"/>
                    </a:cubicBezTo>
                    <a:cubicBezTo>
                      <a:pt x="1079" y="389"/>
                      <a:pt x="1079" y="389"/>
                      <a:pt x="1079" y="389"/>
                    </a:cubicBezTo>
                    <a:cubicBezTo>
                      <a:pt x="1083" y="391"/>
                      <a:pt x="1083" y="391"/>
                      <a:pt x="1083" y="391"/>
                    </a:cubicBezTo>
                    <a:cubicBezTo>
                      <a:pt x="1086" y="396"/>
                      <a:pt x="1086" y="396"/>
                      <a:pt x="1086" y="396"/>
                    </a:cubicBezTo>
                    <a:cubicBezTo>
                      <a:pt x="1089" y="401"/>
                      <a:pt x="1089" y="401"/>
                      <a:pt x="1089" y="401"/>
                    </a:cubicBezTo>
                    <a:cubicBezTo>
                      <a:pt x="1090" y="404"/>
                      <a:pt x="1090" y="404"/>
                      <a:pt x="1090" y="404"/>
                    </a:cubicBezTo>
                    <a:cubicBezTo>
                      <a:pt x="1095" y="408"/>
                      <a:pt x="1095" y="408"/>
                      <a:pt x="1095" y="408"/>
                    </a:cubicBezTo>
                    <a:cubicBezTo>
                      <a:pt x="1100" y="410"/>
                      <a:pt x="1100" y="410"/>
                      <a:pt x="1100" y="410"/>
                    </a:cubicBezTo>
                    <a:cubicBezTo>
                      <a:pt x="1099" y="412"/>
                      <a:pt x="1099" y="412"/>
                      <a:pt x="1099" y="412"/>
                    </a:cubicBezTo>
                    <a:cubicBezTo>
                      <a:pt x="1106" y="421"/>
                      <a:pt x="1106" y="421"/>
                      <a:pt x="1106" y="421"/>
                    </a:cubicBezTo>
                    <a:cubicBezTo>
                      <a:pt x="1105" y="424"/>
                      <a:pt x="1105" y="424"/>
                      <a:pt x="1105" y="424"/>
                    </a:cubicBezTo>
                    <a:cubicBezTo>
                      <a:pt x="1111" y="427"/>
                      <a:pt x="1111" y="427"/>
                      <a:pt x="1111" y="427"/>
                    </a:cubicBezTo>
                    <a:cubicBezTo>
                      <a:pt x="1113" y="431"/>
                      <a:pt x="1113" y="431"/>
                      <a:pt x="1113" y="431"/>
                    </a:cubicBezTo>
                    <a:cubicBezTo>
                      <a:pt x="1114" y="440"/>
                      <a:pt x="1114" y="440"/>
                      <a:pt x="1114" y="440"/>
                    </a:cubicBezTo>
                    <a:cubicBezTo>
                      <a:pt x="1116" y="445"/>
                      <a:pt x="1116" y="445"/>
                      <a:pt x="1116" y="445"/>
                    </a:cubicBezTo>
                    <a:cubicBezTo>
                      <a:pt x="1118" y="448"/>
                      <a:pt x="1118" y="448"/>
                      <a:pt x="1118" y="448"/>
                    </a:cubicBezTo>
                    <a:cubicBezTo>
                      <a:pt x="1120" y="445"/>
                      <a:pt x="1120" y="445"/>
                      <a:pt x="1120" y="445"/>
                    </a:cubicBezTo>
                    <a:cubicBezTo>
                      <a:pt x="1121" y="452"/>
                      <a:pt x="1121" y="452"/>
                      <a:pt x="1121" y="452"/>
                    </a:cubicBezTo>
                    <a:cubicBezTo>
                      <a:pt x="1119" y="460"/>
                      <a:pt x="1119" y="460"/>
                      <a:pt x="1119" y="460"/>
                    </a:cubicBezTo>
                    <a:cubicBezTo>
                      <a:pt x="1121" y="465"/>
                      <a:pt x="1121" y="465"/>
                      <a:pt x="1121" y="465"/>
                    </a:cubicBezTo>
                    <a:cubicBezTo>
                      <a:pt x="1122" y="480"/>
                      <a:pt x="1122" y="480"/>
                      <a:pt x="1122" y="480"/>
                    </a:cubicBezTo>
                    <a:cubicBezTo>
                      <a:pt x="1124" y="484"/>
                      <a:pt x="1124" y="484"/>
                      <a:pt x="1124" y="484"/>
                    </a:cubicBezTo>
                    <a:cubicBezTo>
                      <a:pt x="1121" y="483"/>
                      <a:pt x="1121" y="483"/>
                      <a:pt x="1121" y="483"/>
                    </a:cubicBezTo>
                    <a:cubicBezTo>
                      <a:pt x="1121" y="487"/>
                      <a:pt x="1121" y="487"/>
                      <a:pt x="1121" y="487"/>
                    </a:cubicBezTo>
                    <a:cubicBezTo>
                      <a:pt x="1121" y="489"/>
                      <a:pt x="1121" y="489"/>
                      <a:pt x="1121" y="489"/>
                    </a:cubicBezTo>
                    <a:cubicBezTo>
                      <a:pt x="1122" y="492"/>
                      <a:pt x="1122" y="492"/>
                      <a:pt x="1122" y="492"/>
                    </a:cubicBezTo>
                    <a:cubicBezTo>
                      <a:pt x="1124" y="494"/>
                      <a:pt x="1124" y="494"/>
                      <a:pt x="1124" y="494"/>
                    </a:cubicBezTo>
                    <a:cubicBezTo>
                      <a:pt x="1125" y="500"/>
                      <a:pt x="1125" y="500"/>
                      <a:pt x="1125" y="500"/>
                    </a:cubicBezTo>
                    <a:cubicBezTo>
                      <a:pt x="1129" y="509"/>
                      <a:pt x="1129" y="509"/>
                      <a:pt x="1129" y="509"/>
                    </a:cubicBezTo>
                    <a:cubicBezTo>
                      <a:pt x="1133" y="523"/>
                      <a:pt x="1133" y="523"/>
                      <a:pt x="1133" y="523"/>
                    </a:cubicBezTo>
                    <a:cubicBezTo>
                      <a:pt x="1134" y="537"/>
                      <a:pt x="1134" y="537"/>
                      <a:pt x="1134" y="537"/>
                    </a:cubicBezTo>
                    <a:cubicBezTo>
                      <a:pt x="1132" y="545"/>
                      <a:pt x="1132" y="545"/>
                      <a:pt x="1132" y="545"/>
                    </a:cubicBezTo>
                    <a:cubicBezTo>
                      <a:pt x="1124" y="561"/>
                      <a:pt x="1130" y="576"/>
                      <a:pt x="1119" y="595"/>
                    </a:cubicBezTo>
                    <a:cubicBezTo>
                      <a:pt x="1118" y="604"/>
                      <a:pt x="1118" y="604"/>
                      <a:pt x="1118" y="604"/>
                    </a:cubicBezTo>
                    <a:cubicBezTo>
                      <a:pt x="1120" y="614"/>
                      <a:pt x="1120" y="614"/>
                      <a:pt x="1120" y="614"/>
                    </a:cubicBezTo>
                    <a:cubicBezTo>
                      <a:pt x="1118" y="617"/>
                      <a:pt x="1118" y="617"/>
                      <a:pt x="1118" y="617"/>
                    </a:cubicBezTo>
                    <a:cubicBezTo>
                      <a:pt x="1118" y="620"/>
                      <a:pt x="1118" y="620"/>
                      <a:pt x="1118" y="620"/>
                    </a:cubicBezTo>
                    <a:cubicBezTo>
                      <a:pt x="1110" y="640"/>
                      <a:pt x="1110" y="640"/>
                      <a:pt x="1110" y="640"/>
                    </a:cubicBezTo>
                    <a:cubicBezTo>
                      <a:pt x="1108" y="643"/>
                      <a:pt x="1108" y="643"/>
                      <a:pt x="1108" y="643"/>
                    </a:cubicBezTo>
                    <a:cubicBezTo>
                      <a:pt x="1106" y="647"/>
                      <a:pt x="1106" y="647"/>
                      <a:pt x="1106" y="647"/>
                    </a:cubicBezTo>
                    <a:cubicBezTo>
                      <a:pt x="1103" y="650"/>
                      <a:pt x="1103" y="650"/>
                      <a:pt x="1103" y="650"/>
                    </a:cubicBezTo>
                    <a:cubicBezTo>
                      <a:pt x="1103" y="654"/>
                      <a:pt x="1103" y="654"/>
                      <a:pt x="1103" y="654"/>
                    </a:cubicBezTo>
                    <a:cubicBezTo>
                      <a:pt x="1104" y="657"/>
                      <a:pt x="1104" y="657"/>
                      <a:pt x="1104" y="657"/>
                    </a:cubicBezTo>
                    <a:cubicBezTo>
                      <a:pt x="1101" y="660"/>
                      <a:pt x="1101" y="660"/>
                      <a:pt x="1101" y="660"/>
                    </a:cubicBezTo>
                    <a:cubicBezTo>
                      <a:pt x="1096" y="665"/>
                      <a:pt x="1096" y="665"/>
                      <a:pt x="1096" y="665"/>
                    </a:cubicBezTo>
                    <a:cubicBezTo>
                      <a:pt x="1093" y="665"/>
                      <a:pt x="1093" y="665"/>
                      <a:pt x="1093" y="665"/>
                    </a:cubicBezTo>
                    <a:cubicBezTo>
                      <a:pt x="1092" y="667"/>
                      <a:pt x="1092" y="667"/>
                      <a:pt x="1092" y="667"/>
                    </a:cubicBezTo>
                    <a:cubicBezTo>
                      <a:pt x="1095" y="668"/>
                      <a:pt x="1095" y="668"/>
                      <a:pt x="1095" y="668"/>
                    </a:cubicBezTo>
                    <a:cubicBezTo>
                      <a:pt x="1089" y="670"/>
                      <a:pt x="1089" y="670"/>
                      <a:pt x="1089" y="670"/>
                    </a:cubicBezTo>
                    <a:cubicBezTo>
                      <a:pt x="1086" y="672"/>
                      <a:pt x="1086" y="672"/>
                      <a:pt x="1086" y="672"/>
                    </a:cubicBezTo>
                    <a:cubicBezTo>
                      <a:pt x="1084" y="676"/>
                      <a:pt x="1084" y="676"/>
                      <a:pt x="1084" y="676"/>
                    </a:cubicBezTo>
                    <a:cubicBezTo>
                      <a:pt x="1081" y="681"/>
                      <a:pt x="1081" y="681"/>
                      <a:pt x="1081" y="681"/>
                    </a:cubicBezTo>
                    <a:cubicBezTo>
                      <a:pt x="1078" y="688"/>
                      <a:pt x="1078" y="688"/>
                      <a:pt x="1078" y="688"/>
                    </a:cubicBezTo>
                    <a:cubicBezTo>
                      <a:pt x="1074" y="693"/>
                      <a:pt x="1074" y="693"/>
                      <a:pt x="1074" y="693"/>
                    </a:cubicBezTo>
                    <a:cubicBezTo>
                      <a:pt x="1071" y="694"/>
                      <a:pt x="1071" y="694"/>
                      <a:pt x="1071" y="694"/>
                    </a:cubicBezTo>
                    <a:cubicBezTo>
                      <a:pt x="1069" y="695"/>
                      <a:pt x="1069" y="695"/>
                      <a:pt x="1069" y="695"/>
                    </a:cubicBezTo>
                    <a:cubicBezTo>
                      <a:pt x="1069" y="697"/>
                      <a:pt x="1069" y="697"/>
                      <a:pt x="1069" y="697"/>
                    </a:cubicBezTo>
                    <a:cubicBezTo>
                      <a:pt x="1072" y="698"/>
                      <a:pt x="1072" y="698"/>
                      <a:pt x="1072" y="698"/>
                    </a:cubicBezTo>
                    <a:cubicBezTo>
                      <a:pt x="1072" y="705"/>
                      <a:pt x="1072" y="705"/>
                      <a:pt x="1072" y="705"/>
                    </a:cubicBezTo>
                    <a:cubicBezTo>
                      <a:pt x="1069" y="711"/>
                      <a:pt x="1069" y="711"/>
                      <a:pt x="1069" y="711"/>
                    </a:cubicBezTo>
                    <a:cubicBezTo>
                      <a:pt x="1068" y="711"/>
                      <a:pt x="1068" y="711"/>
                      <a:pt x="1068" y="711"/>
                    </a:cubicBezTo>
                    <a:cubicBezTo>
                      <a:pt x="1067" y="716"/>
                      <a:pt x="1067" y="716"/>
                      <a:pt x="1067" y="716"/>
                    </a:cubicBezTo>
                    <a:cubicBezTo>
                      <a:pt x="1063" y="721"/>
                      <a:pt x="1063" y="721"/>
                      <a:pt x="1063" y="721"/>
                    </a:cubicBezTo>
                    <a:cubicBezTo>
                      <a:pt x="1056" y="745"/>
                      <a:pt x="1056" y="745"/>
                      <a:pt x="1056" y="745"/>
                    </a:cubicBezTo>
                    <a:cubicBezTo>
                      <a:pt x="1056" y="750"/>
                      <a:pt x="1056" y="750"/>
                      <a:pt x="1056" y="750"/>
                    </a:cubicBezTo>
                    <a:cubicBezTo>
                      <a:pt x="1051" y="747"/>
                      <a:pt x="1051" y="747"/>
                      <a:pt x="1051" y="747"/>
                    </a:cubicBezTo>
                    <a:cubicBezTo>
                      <a:pt x="1048" y="757"/>
                      <a:pt x="1048" y="757"/>
                      <a:pt x="1048" y="757"/>
                    </a:cubicBezTo>
                    <a:cubicBezTo>
                      <a:pt x="1045" y="760"/>
                      <a:pt x="1045" y="760"/>
                      <a:pt x="1045" y="760"/>
                    </a:cubicBezTo>
                    <a:cubicBezTo>
                      <a:pt x="1044" y="765"/>
                      <a:pt x="1044" y="765"/>
                      <a:pt x="1044" y="765"/>
                    </a:cubicBezTo>
                    <a:cubicBezTo>
                      <a:pt x="1042" y="766"/>
                      <a:pt x="1042" y="766"/>
                      <a:pt x="1042" y="766"/>
                    </a:cubicBezTo>
                    <a:cubicBezTo>
                      <a:pt x="1040" y="770"/>
                      <a:pt x="1040" y="770"/>
                      <a:pt x="1040" y="770"/>
                    </a:cubicBezTo>
                    <a:cubicBezTo>
                      <a:pt x="1040" y="777"/>
                      <a:pt x="1040" y="777"/>
                      <a:pt x="1040" y="777"/>
                    </a:cubicBezTo>
                    <a:cubicBezTo>
                      <a:pt x="1038" y="786"/>
                      <a:pt x="1038" y="786"/>
                      <a:pt x="1038" y="786"/>
                    </a:cubicBezTo>
                    <a:cubicBezTo>
                      <a:pt x="1039" y="790"/>
                      <a:pt x="1039" y="790"/>
                      <a:pt x="1039" y="790"/>
                    </a:cubicBezTo>
                    <a:cubicBezTo>
                      <a:pt x="1038" y="792"/>
                      <a:pt x="1038" y="792"/>
                      <a:pt x="1038" y="792"/>
                    </a:cubicBezTo>
                    <a:cubicBezTo>
                      <a:pt x="1038" y="798"/>
                      <a:pt x="1038" y="798"/>
                      <a:pt x="1038" y="798"/>
                    </a:cubicBezTo>
                    <a:cubicBezTo>
                      <a:pt x="1034" y="806"/>
                      <a:pt x="1034" y="806"/>
                      <a:pt x="1034" y="806"/>
                    </a:cubicBezTo>
                    <a:cubicBezTo>
                      <a:pt x="1033" y="811"/>
                      <a:pt x="1033" y="811"/>
                      <a:pt x="1033" y="811"/>
                    </a:cubicBezTo>
                    <a:cubicBezTo>
                      <a:pt x="1033" y="814"/>
                      <a:pt x="1033" y="814"/>
                      <a:pt x="1033" y="814"/>
                    </a:cubicBezTo>
                    <a:cubicBezTo>
                      <a:pt x="1035" y="819"/>
                      <a:pt x="1035" y="819"/>
                      <a:pt x="1035" y="819"/>
                    </a:cubicBezTo>
                    <a:cubicBezTo>
                      <a:pt x="1035" y="824"/>
                      <a:pt x="1035" y="824"/>
                      <a:pt x="1035" y="824"/>
                    </a:cubicBezTo>
                    <a:cubicBezTo>
                      <a:pt x="1034" y="829"/>
                      <a:pt x="1034" y="829"/>
                      <a:pt x="1034" y="829"/>
                    </a:cubicBezTo>
                    <a:cubicBezTo>
                      <a:pt x="1033" y="832"/>
                      <a:pt x="1033" y="832"/>
                      <a:pt x="1033" y="832"/>
                    </a:cubicBezTo>
                    <a:cubicBezTo>
                      <a:pt x="1029" y="830"/>
                      <a:pt x="1029" y="830"/>
                      <a:pt x="1029" y="830"/>
                    </a:cubicBezTo>
                    <a:cubicBezTo>
                      <a:pt x="1027" y="830"/>
                      <a:pt x="1027" y="830"/>
                      <a:pt x="1027" y="830"/>
                    </a:cubicBezTo>
                    <a:cubicBezTo>
                      <a:pt x="1026" y="837"/>
                      <a:pt x="1026" y="837"/>
                      <a:pt x="1026" y="837"/>
                    </a:cubicBezTo>
                    <a:cubicBezTo>
                      <a:pt x="1016" y="840"/>
                      <a:pt x="1016" y="840"/>
                      <a:pt x="1016" y="840"/>
                    </a:cubicBezTo>
                    <a:cubicBezTo>
                      <a:pt x="988" y="840"/>
                      <a:pt x="988" y="840"/>
                      <a:pt x="988" y="840"/>
                    </a:cubicBezTo>
                    <a:cubicBezTo>
                      <a:pt x="982" y="842"/>
                      <a:pt x="982" y="842"/>
                      <a:pt x="982" y="842"/>
                    </a:cubicBezTo>
                    <a:cubicBezTo>
                      <a:pt x="970" y="848"/>
                      <a:pt x="970" y="848"/>
                      <a:pt x="970" y="848"/>
                    </a:cubicBezTo>
                    <a:cubicBezTo>
                      <a:pt x="965" y="853"/>
                      <a:pt x="965" y="853"/>
                      <a:pt x="965" y="853"/>
                    </a:cubicBezTo>
                    <a:cubicBezTo>
                      <a:pt x="959" y="857"/>
                      <a:pt x="959" y="857"/>
                      <a:pt x="959" y="857"/>
                    </a:cubicBezTo>
                    <a:cubicBezTo>
                      <a:pt x="955" y="861"/>
                      <a:pt x="955" y="861"/>
                      <a:pt x="955" y="861"/>
                    </a:cubicBezTo>
                    <a:cubicBezTo>
                      <a:pt x="954" y="864"/>
                      <a:pt x="954" y="864"/>
                      <a:pt x="954" y="864"/>
                    </a:cubicBezTo>
                    <a:cubicBezTo>
                      <a:pt x="948" y="868"/>
                      <a:pt x="948" y="868"/>
                      <a:pt x="948" y="868"/>
                    </a:cubicBezTo>
                    <a:cubicBezTo>
                      <a:pt x="945" y="871"/>
                      <a:pt x="945" y="871"/>
                      <a:pt x="945" y="871"/>
                    </a:cubicBezTo>
                    <a:cubicBezTo>
                      <a:pt x="943" y="869"/>
                      <a:pt x="943" y="869"/>
                      <a:pt x="943" y="869"/>
                    </a:cubicBezTo>
                    <a:cubicBezTo>
                      <a:pt x="936" y="871"/>
                      <a:pt x="936" y="871"/>
                      <a:pt x="936" y="871"/>
                    </a:cubicBezTo>
                    <a:cubicBezTo>
                      <a:pt x="932" y="871"/>
                      <a:pt x="932" y="871"/>
                      <a:pt x="932" y="871"/>
                    </a:cubicBezTo>
                    <a:cubicBezTo>
                      <a:pt x="930" y="872"/>
                      <a:pt x="930" y="872"/>
                      <a:pt x="930" y="872"/>
                    </a:cubicBezTo>
                    <a:cubicBezTo>
                      <a:pt x="930" y="876"/>
                      <a:pt x="930" y="876"/>
                      <a:pt x="930" y="876"/>
                    </a:cubicBezTo>
                    <a:cubicBezTo>
                      <a:pt x="931" y="878"/>
                      <a:pt x="931" y="878"/>
                      <a:pt x="931" y="878"/>
                    </a:cubicBezTo>
                    <a:cubicBezTo>
                      <a:pt x="933" y="875"/>
                      <a:pt x="933" y="875"/>
                      <a:pt x="933" y="875"/>
                    </a:cubicBezTo>
                    <a:cubicBezTo>
                      <a:pt x="936" y="873"/>
                      <a:pt x="936" y="873"/>
                      <a:pt x="936" y="873"/>
                    </a:cubicBezTo>
                    <a:cubicBezTo>
                      <a:pt x="939" y="873"/>
                      <a:pt x="939" y="873"/>
                      <a:pt x="939" y="873"/>
                    </a:cubicBezTo>
                    <a:cubicBezTo>
                      <a:pt x="937" y="878"/>
                      <a:pt x="937" y="878"/>
                      <a:pt x="937" y="878"/>
                    </a:cubicBezTo>
                    <a:cubicBezTo>
                      <a:pt x="936" y="884"/>
                      <a:pt x="936" y="884"/>
                      <a:pt x="936" y="884"/>
                    </a:cubicBezTo>
                    <a:cubicBezTo>
                      <a:pt x="934" y="887"/>
                      <a:pt x="934" y="887"/>
                      <a:pt x="934" y="887"/>
                    </a:cubicBezTo>
                    <a:cubicBezTo>
                      <a:pt x="927" y="877"/>
                      <a:pt x="927" y="877"/>
                      <a:pt x="927" y="877"/>
                    </a:cubicBezTo>
                    <a:cubicBezTo>
                      <a:pt x="925" y="877"/>
                      <a:pt x="925" y="877"/>
                      <a:pt x="925" y="877"/>
                    </a:cubicBezTo>
                    <a:cubicBezTo>
                      <a:pt x="920" y="875"/>
                      <a:pt x="920" y="875"/>
                      <a:pt x="920" y="875"/>
                    </a:cubicBezTo>
                    <a:cubicBezTo>
                      <a:pt x="918" y="871"/>
                      <a:pt x="918" y="871"/>
                      <a:pt x="918" y="871"/>
                    </a:cubicBezTo>
                    <a:cubicBezTo>
                      <a:pt x="912" y="871"/>
                      <a:pt x="912" y="871"/>
                      <a:pt x="912" y="871"/>
                    </a:cubicBezTo>
                    <a:cubicBezTo>
                      <a:pt x="909" y="867"/>
                      <a:pt x="909" y="867"/>
                      <a:pt x="909" y="867"/>
                    </a:cubicBezTo>
                    <a:cubicBezTo>
                      <a:pt x="908" y="863"/>
                      <a:pt x="908" y="863"/>
                      <a:pt x="908" y="863"/>
                    </a:cubicBezTo>
                    <a:cubicBezTo>
                      <a:pt x="910" y="858"/>
                      <a:pt x="910" y="858"/>
                      <a:pt x="910" y="858"/>
                    </a:cubicBezTo>
                    <a:cubicBezTo>
                      <a:pt x="906" y="855"/>
                      <a:pt x="906" y="855"/>
                      <a:pt x="906" y="855"/>
                    </a:cubicBezTo>
                    <a:cubicBezTo>
                      <a:pt x="900" y="860"/>
                      <a:pt x="900" y="860"/>
                      <a:pt x="900" y="860"/>
                    </a:cubicBezTo>
                    <a:cubicBezTo>
                      <a:pt x="895" y="861"/>
                      <a:pt x="895" y="861"/>
                      <a:pt x="895" y="861"/>
                    </a:cubicBezTo>
                    <a:cubicBezTo>
                      <a:pt x="889" y="859"/>
                      <a:pt x="889" y="859"/>
                      <a:pt x="889" y="859"/>
                    </a:cubicBezTo>
                    <a:cubicBezTo>
                      <a:pt x="887" y="856"/>
                      <a:pt x="887" y="856"/>
                      <a:pt x="887" y="856"/>
                    </a:cubicBezTo>
                    <a:cubicBezTo>
                      <a:pt x="894" y="856"/>
                      <a:pt x="894" y="856"/>
                      <a:pt x="894" y="856"/>
                    </a:cubicBezTo>
                    <a:cubicBezTo>
                      <a:pt x="895" y="851"/>
                      <a:pt x="895" y="851"/>
                      <a:pt x="895" y="851"/>
                    </a:cubicBezTo>
                    <a:cubicBezTo>
                      <a:pt x="895" y="844"/>
                      <a:pt x="895" y="844"/>
                      <a:pt x="895" y="844"/>
                    </a:cubicBezTo>
                    <a:cubicBezTo>
                      <a:pt x="890" y="842"/>
                      <a:pt x="890" y="842"/>
                      <a:pt x="890" y="842"/>
                    </a:cubicBezTo>
                    <a:cubicBezTo>
                      <a:pt x="882" y="848"/>
                      <a:pt x="882" y="848"/>
                      <a:pt x="882" y="848"/>
                    </a:cubicBezTo>
                    <a:cubicBezTo>
                      <a:pt x="877" y="848"/>
                      <a:pt x="877" y="848"/>
                      <a:pt x="877" y="848"/>
                    </a:cubicBezTo>
                    <a:cubicBezTo>
                      <a:pt x="884" y="853"/>
                      <a:pt x="884" y="853"/>
                      <a:pt x="884" y="853"/>
                    </a:cubicBezTo>
                    <a:cubicBezTo>
                      <a:pt x="884" y="854"/>
                      <a:pt x="884" y="854"/>
                      <a:pt x="884" y="854"/>
                    </a:cubicBezTo>
                    <a:cubicBezTo>
                      <a:pt x="880" y="855"/>
                      <a:pt x="880" y="855"/>
                      <a:pt x="880" y="855"/>
                    </a:cubicBezTo>
                    <a:cubicBezTo>
                      <a:pt x="874" y="857"/>
                      <a:pt x="874" y="857"/>
                      <a:pt x="874" y="857"/>
                    </a:cubicBezTo>
                    <a:cubicBezTo>
                      <a:pt x="869" y="862"/>
                      <a:pt x="869" y="862"/>
                      <a:pt x="869" y="862"/>
                    </a:cubicBezTo>
                    <a:cubicBezTo>
                      <a:pt x="864" y="869"/>
                      <a:pt x="864" y="869"/>
                      <a:pt x="864" y="869"/>
                    </a:cubicBezTo>
                    <a:cubicBezTo>
                      <a:pt x="855" y="874"/>
                      <a:pt x="855" y="874"/>
                      <a:pt x="855" y="874"/>
                    </a:cubicBezTo>
                    <a:cubicBezTo>
                      <a:pt x="848" y="875"/>
                      <a:pt x="848" y="875"/>
                      <a:pt x="848" y="875"/>
                    </a:cubicBezTo>
                    <a:cubicBezTo>
                      <a:pt x="846" y="873"/>
                      <a:pt x="846" y="873"/>
                      <a:pt x="846" y="873"/>
                    </a:cubicBezTo>
                    <a:cubicBezTo>
                      <a:pt x="836" y="868"/>
                      <a:pt x="836" y="868"/>
                      <a:pt x="836" y="868"/>
                    </a:cubicBezTo>
                    <a:cubicBezTo>
                      <a:pt x="826" y="862"/>
                      <a:pt x="826" y="862"/>
                      <a:pt x="826" y="862"/>
                    </a:cubicBezTo>
                    <a:cubicBezTo>
                      <a:pt x="822" y="860"/>
                      <a:pt x="822" y="860"/>
                      <a:pt x="822" y="860"/>
                    </a:cubicBezTo>
                    <a:cubicBezTo>
                      <a:pt x="814" y="859"/>
                      <a:pt x="814" y="859"/>
                      <a:pt x="814" y="859"/>
                    </a:cubicBezTo>
                    <a:cubicBezTo>
                      <a:pt x="804" y="855"/>
                      <a:pt x="804" y="855"/>
                      <a:pt x="804" y="855"/>
                    </a:cubicBezTo>
                    <a:cubicBezTo>
                      <a:pt x="799" y="856"/>
                      <a:pt x="799" y="856"/>
                      <a:pt x="799" y="856"/>
                    </a:cubicBezTo>
                    <a:cubicBezTo>
                      <a:pt x="795" y="860"/>
                      <a:pt x="795" y="860"/>
                      <a:pt x="795" y="860"/>
                    </a:cubicBezTo>
                    <a:cubicBezTo>
                      <a:pt x="791" y="853"/>
                      <a:pt x="791" y="853"/>
                      <a:pt x="791" y="853"/>
                    </a:cubicBezTo>
                    <a:cubicBezTo>
                      <a:pt x="782" y="848"/>
                      <a:pt x="782" y="848"/>
                      <a:pt x="782" y="848"/>
                    </a:cubicBezTo>
                    <a:cubicBezTo>
                      <a:pt x="772" y="847"/>
                      <a:pt x="772" y="847"/>
                      <a:pt x="772" y="847"/>
                    </a:cubicBezTo>
                    <a:cubicBezTo>
                      <a:pt x="765" y="843"/>
                      <a:pt x="765" y="843"/>
                      <a:pt x="765" y="843"/>
                    </a:cubicBezTo>
                    <a:cubicBezTo>
                      <a:pt x="760" y="837"/>
                      <a:pt x="760" y="837"/>
                      <a:pt x="760" y="837"/>
                    </a:cubicBezTo>
                    <a:cubicBezTo>
                      <a:pt x="757" y="830"/>
                      <a:pt x="757" y="830"/>
                      <a:pt x="757" y="830"/>
                    </a:cubicBezTo>
                    <a:cubicBezTo>
                      <a:pt x="752" y="827"/>
                      <a:pt x="752" y="827"/>
                      <a:pt x="752" y="827"/>
                    </a:cubicBezTo>
                    <a:cubicBezTo>
                      <a:pt x="745" y="811"/>
                      <a:pt x="745" y="811"/>
                      <a:pt x="745" y="811"/>
                    </a:cubicBezTo>
                    <a:cubicBezTo>
                      <a:pt x="745" y="808"/>
                      <a:pt x="745" y="808"/>
                      <a:pt x="745" y="808"/>
                    </a:cubicBezTo>
                    <a:cubicBezTo>
                      <a:pt x="748" y="803"/>
                      <a:pt x="748" y="803"/>
                      <a:pt x="748" y="803"/>
                    </a:cubicBezTo>
                    <a:cubicBezTo>
                      <a:pt x="748" y="797"/>
                      <a:pt x="748" y="797"/>
                      <a:pt x="748" y="797"/>
                    </a:cubicBezTo>
                    <a:cubicBezTo>
                      <a:pt x="743" y="782"/>
                      <a:pt x="743" y="782"/>
                      <a:pt x="743" y="782"/>
                    </a:cubicBezTo>
                    <a:cubicBezTo>
                      <a:pt x="731" y="766"/>
                      <a:pt x="731" y="766"/>
                      <a:pt x="731" y="766"/>
                    </a:cubicBezTo>
                    <a:cubicBezTo>
                      <a:pt x="735" y="758"/>
                      <a:pt x="735" y="758"/>
                      <a:pt x="735" y="758"/>
                    </a:cubicBezTo>
                    <a:cubicBezTo>
                      <a:pt x="734" y="756"/>
                      <a:pt x="734" y="756"/>
                      <a:pt x="734" y="756"/>
                    </a:cubicBezTo>
                    <a:cubicBezTo>
                      <a:pt x="726" y="757"/>
                      <a:pt x="726" y="757"/>
                      <a:pt x="726" y="757"/>
                    </a:cubicBezTo>
                    <a:cubicBezTo>
                      <a:pt x="719" y="761"/>
                      <a:pt x="719" y="761"/>
                      <a:pt x="719" y="761"/>
                    </a:cubicBezTo>
                    <a:cubicBezTo>
                      <a:pt x="710" y="764"/>
                      <a:pt x="710" y="764"/>
                      <a:pt x="710" y="764"/>
                    </a:cubicBezTo>
                    <a:cubicBezTo>
                      <a:pt x="705" y="765"/>
                      <a:pt x="705" y="765"/>
                      <a:pt x="705" y="765"/>
                    </a:cubicBezTo>
                    <a:cubicBezTo>
                      <a:pt x="701" y="764"/>
                      <a:pt x="701" y="764"/>
                      <a:pt x="701" y="764"/>
                    </a:cubicBezTo>
                    <a:cubicBezTo>
                      <a:pt x="705" y="758"/>
                      <a:pt x="705" y="758"/>
                      <a:pt x="705" y="758"/>
                    </a:cubicBezTo>
                    <a:cubicBezTo>
                      <a:pt x="714" y="746"/>
                      <a:pt x="713" y="730"/>
                      <a:pt x="703" y="719"/>
                    </a:cubicBezTo>
                    <a:cubicBezTo>
                      <a:pt x="700" y="716"/>
                      <a:pt x="700" y="716"/>
                      <a:pt x="700" y="716"/>
                    </a:cubicBezTo>
                    <a:cubicBezTo>
                      <a:pt x="693" y="727"/>
                      <a:pt x="693" y="727"/>
                      <a:pt x="693" y="727"/>
                    </a:cubicBezTo>
                    <a:cubicBezTo>
                      <a:pt x="693" y="734"/>
                      <a:pt x="693" y="734"/>
                      <a:pt x="693" y="734"/>
                    </a:cubicBezTo>
                    <a:cubicBezTo>
                      <a:pt x="691" y="740"/>
                      <a:pt x="691" y="740"/>
                      <a:pt x="691" y="740"/>
                    </a:cubicBezTo>
                    <a:cubicBezTo>
                      <a:pt x="690" y="746"/>
                      <a:pt x="690" y="746"/>
                      <a:pt x="690" y="746"/>
                    </a:cubicBezTo>
                    <a:cubicBezTo>
                      <a:pt x="690" y="748"/>
                      <a:pt x="690" y="748"/>
                      <a:pt x="690" y="748"/>
                    </a:cubicBezTo>
                    <a:cubicBezTo>
                      <a:pt x="685" y="747"/>
                      <a:pt x="685" y="747"/>
                      <a:pt x="685" y="747"/>
                    </a:cubicBezTo>
                    <a:cubicBezTo>
                      <a:pt x="679" y="749"/>
                      <a:pt x="679" y="749"/>
                      <a:pt x="679" y="749"/>
                    </a:cubicBezTo>
                    <a:cubicBezTo>
                      <a:pt x="673" y="749"/>
                      <a:pt x="673" y="749"/>
                      <a:pt x="673" y="749"/>
                    </a:cubicBezTo>
                    <a:cubicBezTo>
                      <a:pt x="668" y="753"/>
                      <a:pt x="668" y="753"/>
                      <a:pt x="668" y="753"/>
                    </a:cubicBezTo>
                    <a:cubicBezTo>
                      <a:pt x="665" y="749"/>
                      <a:pt x="665" y="749"/>
                      <a:pt x="665" y="749"/>
                    </a:cubicBezTo>
                    <a:cubicBezTo>
                      <a:pt x="668" y="740"/>
                      <a:pt x="668" y="740"/>
                      <a:pt x="668" y="740"/>
                    </a:cubicBezTo>
                    <a:cubicBezTo>
                      <a:pt x="675" y="740"/>
                      <a:pt x="675" y="740"/>
                      <a:pt x="675" y="740"/>
                    </a:cubicBezTo>
                    <a:cubicBezTo>
                      <a:pt x="680" y="737"/>
                      <a:pt x="680" y="737"/>
                      <a:pt x="680" y="737"/>
                    </a:cubicBezTo>
                    <a:cubicBezTo>
                      <a:pt x="682" y="730"/>
                      <a:pt x="682" y="730"/>
                      <a:pt x="682" y="730"/>
                    </a:cubicBezTo>
                    <a:cubicBezTo>
                      <a:pt x="682" y="724"/>
                      <a:pt x="682" y="724"/>
                      <a:pt x="682" y="724"/>
                    </a:cubicBezTo>
                    <a:cubicBezTo>
                      <a:pt x="681" y="723"/>
                      <a:pt x="681" y="723"/>
                      <a:pt x="681" y="723"/>
                    </a:cubicBezTo>
                    <a:cubicBezTo>
                      <a:pt x="681" y="721"/>
                      <a:pt x="681" y="721"/>
                      <a:pt x="681" y="721"/>
                    </a:cubicBezTo>
                    <a:cubicBezTo>
                      <a:pt x="682" y="718"/>
                      <a:pt x="682" y="718"/>
                      <a:pt x="682" y="718"/>
                    </a:cubicBezTo>
                    <a:cubicBezTo>
                      <a:pt x="682" y="714"/>
                      <a:pt x="682" y="714"/>
                      <a:pt x="682" y="714"/>
                    </a:cubicBezTo>
                    <a:cubicBezTo>
                      <a:pt x="685" y="707"/>
                      <a:pt x="685" y="707"/>
                      <a:pt x="685" y="707"/>
                    </a:cubicBezTo>
                    <a:cubicBezTo>
                      <a:pt x="688" y="699"/>
                      <a:pt x="688" y="699"/>
                      <a:pt x="688" y="699"/>
                    </a:cubicBezTo>
                    <a:cubicBezTo>
                      <a:pt x="691" y="698"/>
                      <a:pt x="691" y="698"/>
                      <a:pt x="691" y="698"/>
                    </a:cubicBezTo>
                    <a:cubicBezTo>
                      <a:pt x="694" y="692"/>
                      <a:pt x="694" y="692"/>
                      <a:pt x="694" y="692"/>
                    </a:cubicBezTo>
                    <a:cubicBezTo>
                      <a:pt x="694" y="680"/>
                      <a:pt x="694" y="680"/>
                      <a:pt x="694" y="680"/>
                    </a:cubicBezTo>
                    <a:cubicBezTo>
                      <a:pt x="697" y="680"/>
                      <a:pt x="697" y="680"/>
                      <a:pt x="697" y="680"/>
                    </a:cubicBezTo>
                    <a:cubicBezTo>
                      <a:pt x="696" y="676"/>
                      <a:pt x="696" y="676"/>
                      <a:pt x="696" y="676"/>
                    </a:cubicBezTo>
                    <a:cubicBezTo>
                      <a:pt x="695" y="673"/>
                      <a:pt x="695" y="673"/>
                      <a:pt x="695" y="673"/>
                    </a:cubicBezTo>
                    <a:cubicBezTo>
                      <a:pt x="695" y="668"/>
                      <a:pt x="695" y="668"/>
                      <a:pt x="695" y="668"/>
                    </a:cubicBezTo>
                    <a:cubicBezTo>
                      <a:pt x="692" y="667"/>
                      <a:pt x="692" y="667"/>
                      <a:pt x="692" y="667"/>
                    </a:cubicBezTo>
                    <a:cubicBezTo>
                      <a:pt x="692" y="661"/>
                      <a:pt x="692" y="661"/>
                      <a:pt x="692" y="661"/>
                    </a:cubicBezTo>
                    <a:cubicBezTo>
                      <a:pt x="690" y="659"/>
                      <a:pt x="690" y="659"/>
                      <a:pt x="690" y="659"/>
                    </a:cubicBezTo>
                    <a:cubicBezTo>
                      <a:pt x="689" y="663"/>
                      <a:pt x="689" y="663"/>
                      <a:pt x="689" y="663"/>
                    </a:cubicBezTo>
                    <a:cubicBezTo>
                      <a:pt x="689" y="673"/>
                      <a:pt x="689" y="673"/>
                      <a:pt x="689" y="673"/>
                    </a:cubicBezTo>
                    <a:cubicBezTo>
                      <a:pt x="686" y="674"/>
                      <a:pt x="686" y="674"/>
                      <a:pt x="686" y="674"/>
                    </a:cubicBezTo>
                    <a:cubicBezTo>
                      <a:pt x="683" y="680"/>
                      <a:pt x="683" y="680"/>
                      <a:pt x="683" y="680"/>
                    </a:cubicBezTo>
                    <a:cubicBezTo>
                      <a:pt x="680" y="685"/>
                      <a:pt x="680" y="685"/>
                      <a:pt x="680" y="685"/>
                    </a:cubicBezTo>
                    <a:cubicBezTo>
                      <a:pt x="677" y="691"/>
                      <a:pt x="677" y="691"/>
                      <a:pt x="677" y="691"/>
                    </a:cubicBezTo>
                    <a:cubicBezTo>
                      <a:pt x="676" y="695"/>
                      <a:pt x="676" y="695"/>
                      <a:pt x="676" y="695"/>
                    </a:cubicBezTo>
                    <a:cubicBezTo>
                      <a:pt x="674" y="699"/>
                      <a:pt x="674" y="699"/>
                      <a:pt x="674" y="699"/>
                    </a:cubicBezTo>
                    <a:cubicBezTo>
                      <a:pt x="668" y="699"/>
                      <a:pt x="668" y="699"/>
                      <a:pt x="668" y="699"/>
                    </a:cubicBezTo>
                    <a:cubicBezTo>
                      <a:pt x="666" y="700"/>
                      <a:pt x="666" y="700"/>
                      <a:pt x="666" y="700"/>
                    </a:cubicBezTo>
                    <a:cubicBezTo>
                      <a:pt x="665" y="702"/>
                      <a:pt x="665" y="702"/>
                      <a:pt x="665" y="702"/>
                    </a:cubicBezTo>
                    <a:cubicBezTo>
                      <a:pt x="658" y="706"/>
                      <a:pt x="658" y="706"/>
                      <a:pt x="658" y="706"/>
                    </a:cubicBezTo>
                    <a:cubicBezTo>
                      <a:pt x="655" y="709"/>
                      <a:pt x="655" y="709"/>
                      <a:pt x="655" y="709"/>
                    </a:cubicBezTo>
                    <a:cubicBezTo>
                      <a:pt x="652" y="710"/>
                      <a:pt x="652" y="710"/>
                      <a:pt x="652" y="710"/>
                    </a:cubicBezTo>
                    <a:cubicBezTo>
                      <a:pt x="649" y="718"/>
                      <a:pt x="649" y="718"/>
                      <a:pt x="649" y="718"/>
                    </a:cubicBezTo>
                    <a:cubicBezTo>
                      <a:pt x="644" y="724"/>
                      <a:pt x="644" y="724"/>
                      <a:pt x="644" y="724"/>
                    </a:cubicBezTo>
                    <a:cubicBezTo>
                      <a:pt x="639" y="728"/>
                      <a:pt x="639" y="728"/>
                      <a:pt x="639" y="728"/>
                    </a:cubicBezTo>
                    <a:cubicBezTo>
                      <a:pt x="637" y="735"/>
                      <a:pt x="637" y="735"/>
                      <a:pt x="637" y="735"/>
                    </a:cubicBezTo>
                    <a:cubicBezTo>
                      <a:pt x="640" y="734"/>
                      <a:pt x="640" y="734"/>
                      <a:pt x="640" y="734"/>
                    </a:cubicBezTo>
                    <a:cubicBezTo>
                      <a:pt x="640" y="743"/>
                      <a:pt x="640" y="743"/>
                      <a:pt x="640" y="743"/>
                    </a:cubicBezTo>
                    <a:cubicBezTo>
                      <a:pt x="637" y="740"/>
                      <a:pt x="637" y="740"/>
                      <a:pt x="637" y="740"/>
                    </a:cubicBezTo>
                    <a:cubicBezTo>
                      <a:pt x="633" y="742"/>
                      <a:pt x="633" y="742"/>
                      <a:pt x="633" y="742"/>
                    </a:cubicBezTo>
                    <a:cubicBezTo>
                      <a:pt x="629" y="735"/>
                      <a:pt x="629" y="735"/>
                      <a:pt x="629" y="735"/>
                    </a:cubicBezTo>
                    <a:cubicBezTo>
                      <a:pt x="623" y="733"/>
                      <a:pt x="623" y="733"/>
                      <a:pt x="623" y="733"/>
                    </a:cubicBezTo>
                    <a:cubicBezTo>
                      <a:pt x="621" y="729"/>
                      <a:pt x="621" y="729"/>
                      <a:pt x="621" y="729"/>
                    </a:cubicBezTo>
                    <a:cubicBezTo>
                      <a:pt x="616" y="729"/>
                      <a:pt x="616" y="729"/>
                      <a:pt x="616" y="729"/>
                    </a:cubicBezTo>
                    <a:cubicBezTo>
                      <a:pt x="616" y="724"/>
                      <a:pt x="616" y="724"/>
                      <a:pt x="616" y="724"/>
                    </a:cubicBezTo>
                    <a:cubicBezTo>
                      <a:pt x="624" y="730"/>
                      <a:pt x="624" y="730"/>
                      <a:pt x="624" y="730"/>
                    </a:cubicBezTo>
                    <a:cubicBezTo>
                      <a:pt x="625" y="725"/>
                      <a:pt x="625" y="725"/>
                      <a:pt x="625" y="725"/>
                    </a:cubicBezTo>
                    <a:cubicBezTo>
                      <a:pt x="623" y="718"/>
                      <a:pt x="623" y="718"/>
                      <a:pt x="623" y="718"/>
                    </a:cubicBezTo>
                    <a:cubicBezTo>
                      <a:pt x="621" y="715"/>
                      <a:pt x="621" y="715"/>
                      <a:pt x="621" y="715"/>
                    </a:cubicBezTo>
                    <a:cubicBezTo>
                      <a:pt x="619" y="707"/>
                      <a:pt x="619" y="707"/>
                      <a:pt x="619" y="707"/>
                    </a:cubicBezTo>
                    <a:cubicBezTo>
                      <a:pt x="616" y="701"/>
                      <a:pt x="616" y="701"/>
                      <a:pt x="616" y="701"/>
                    </a:cubicBezTo>
                    <a:cubicBezTo>
                      <a:pt x="611" y="698"/>
                      <a:pt x="611" y="698"/>
                      <a:pt x="611" y="698"/>
                    </a:cubicBezTo>
                    <a:cubicBezTo>
                      <a:pt x="609" y="688"/>
                      <a:pt x="609" y="688"/>
                      <a:pt x="609" y="688"/>
                    </a:cubicBezTo>
                    <a:cubicBezTo>
                      <a:pt x="606" y="686"/>
                      <a:pt x="606" y="686"/>
                      <a:pt x="606" y="686"/>
                    </a:cubicBezTo>
                    <a:cubicBezTo>
                      <a:pt x="604" y="681"/>
                      <a:pt x="604" y="681"/>
                      <a:pt x="604" y="681"/>
                    </a:cubicBezTo>
                    <a:cubicBezTo>
                      <a:pt x="602" y="682"/>
                      <a:pt x="602" y="682"/>
                      <a:pt x="602" y="682"/>
                    </a:cubicBezTo>
                    <a:cubicBezTo>
                      <a:pt x="596" y="680"/>
                      <a:pt x="596" y="680"/>
                      <a:pt x="596" y="680"/>
                    </a:cubicBezTo>
                    <a:cubicBezTo>
                      <a:pt x="591" y="677"/>
                      <a:pt x="591" y="677"/>
                      <a:pt x="591" y="677"/>
                    </a:cubicBezTo>
                    <a:cubicBezTo>
                      <a:pt x="587" y="672"/>
                      <a:pt x="587" y="672"/>
                      <a:pt x="587" y="672"/>
                    </a:cubicBezTo>
                    <a:cubicBezTo>
                      <a:pt x="587" y="667"/>
                      <a:pt x="587" y="667"/>
                      <a:pt x="587" y="667"/>
                    </a:cubicBezTo>
                    <a:cubicBezTo>
                      <a:pt x="590" y="667"/>
                      <a:pt x="590" y="667"/>
                      <a:pt x="590" y="667"/>
                    </a:cubicBezTo>
                    <a:cubicBezTo>
                      <a:pt x="591" y="660"/>
                      <a:pt x="591" y="660"/>
                      <a:pt x="591" y="660"/>
                    </a:cubicBezTo>
                    <a:cubicBezTo>
                      <a:pt x="580" y="657"/>
                      <a:pt x="580" y="657"/>
                      <a:pt x="580" y="657"/>
                    </a:cubicBezTo>
                    <a:cubicBezTo>
                      <a:pt x="569" y="646"/>
                      <a:pt x="569" y="646"/>
                      <a:pt x="569" y="646"/>
                    </a:cubicBezTo>
                    <a:cubicBezTo>
                      <a:pt x="566" y="645"/>
                      <a:pt x="566" y="645"/>
                      <a:pt x="566" y="645"/>
                    </a:cubicBezTo>
                    <a:cubicBezTo>
                      <a:pt x="567" y="649"/>
                      <a:pt x="567" y="649"/>
                      <a:pt x="567" y="649"/>
                    </a:cubicBezTo>
                    <a:cubicBezTo>
                      <a:pt x="563" y="648"/>
                      <a:pt x="563" y="648"/>
                      <a:pt x="563" y="648"/>
                    </a:cubicBezTo>
                    <a:cubicBezTo>
                      <a:pt x="557" y="645"/>
                      <a:pt x="557" y="645"/>
                      <a:pt x="557" y="645"/>
                    </a:cubicBezTo>
                    <a:cubicBezTo>
                      <a:pt x="546" y="640"/>
                      <a:pt x="546" y="640"/>
                      <a:pt x="546" y="640"/>
                    </a:cubicBezTo>
                    <a:cubicBezTo>
                      <a:pt x="543" y="641"/>
                      <a:pt x="543" y="641"/>
                      <a:pt x="543" y="641"/>
                    </a:cubicBezTo>
                    <a:cubicBezTo>
                      <a:pt x="539" y="643"/>
                      <a:pt x="539" y="643"/>
                      <a:pt x="539" y="643"/>
                    </a:cubicBezTo>
                    <a:cubicBezTo>
                      <a:pt x="538" y="643"/>
                      <a:pt x="538" y="643"/>
                      <a:pt x="538" y="643"/>
                    </a:cubicBezTo>
                    <a:cubicBezTo>
                      <a:pt x="534" y="641"/>
                      <a:pt x="534" y="641"/>
                      <a:pt x="534" y="641"/>
                    </a:cubicBezTo>
                    <a:cubicBezTo>
                      <a:pt x="520" y="629"/>
                      <a:pt x="520" y="629"/>
                      <a:pt x="520" y="629"/>
                    </a:cubicBezTo>
                    <a:cubicBezTo>
                      <a:pt x="514" y="627"/>
                      <a:pt x="514" y="627"/>
                      <a:pt x="514" y="627"/>
                    </a:cubicBezTo>
                    <a:cubicBezTo>
                      <a:pt x="508" y="626"/>
                      <a:pt x="508" y="626"/>
                      <a:pt x="508" y="626"/>
                    </a:cubicBezTo>
                    <a:cubicBezTo>
                      <a:pt x="498" y="626"/>
                      <a:pt x="498" y="626"/>
                      <a:pt x="498" y="626"/>
                    </a:cubicBezTo>
                    <a:cubicBezTo>
                      <a:pt x="481" y="628"/>
                      <a:pt x="481" y="628"/>
                      <a:pt x="481" y="628"/>
                    </a:cubicBezTo>
                    <a:cubicBezTo>
                      <a:pt x="460" y="627"/>
                      <a:pt x="460" y="627"/>
                      <a:pt x="460" y="627"/>
                    </a:cubicBezTo>
                    <a:cubicBezTo>
                      <a:pt x="450" y="628"/>
                      <a:pt x="450" y="628"/>
                      <a:pt x="450" y="628"/>
                    </a:cubicBezTo>
                    <a:cubicBezTo>
                      <a:pt x="430" y="637"/>
                      <a:pt x="430" y="637"/>
                      <a:pt x="430" y="637"/>
                    </a:cubicBezTo>
                    <a:cubicBezTo>
                      <a:pt x="419" y="644"/>
                      <a:pt x="419" y="644"/>
                      <a:pt x="419" y="644"/>
                    </a:cubicBezTo>
                    <a:cubicBezTo>
                      <a:pt x="406" y="645"/>
                      <a:pt x="406" y="645"/>
                      <a:pt x="406" y="645"/>
                    </a:cubicBezTo>
                    <a:cubicBezTo>
                      <a:pt x="398" y="649"/>
                      <a:pt x="398" y="649"/>
                      <a:pt x="398" y="649"/>
                    </a:cubicBezTo>
                    <a:cubicBezTo>
                      <a:pt x="387" y="651"/>
                      <a:pt x="387" y="651"/>
                      <a:pt x="387" y="651"/>
                    </a:cubicBezTo>
                    <a:cubicBezTo>
                      <a:pt x="369" y="650"/>
                      <a:pt x="369" y="650"/>
                      <a:pt x="369" y="650"/>
                    </a:cubicBezTo>
                    <a:cubicBezTo>
                      <a:pt x="363" y="649"/>
                      <a:pt x="363" y="649"/>
                      <a:pt x="363" y="649"/>
                    </a:cubicBezTo>
                    <a:cubicBezTo>
                      <a:pt x="355" y="651"/>
                      <a:pt x="355" y="651"/>
                      <a:pt x="355" y="651"/>
                    </a:cubicBezTo>
                    <a:cubicBezTo>
                      <a:pt x="350" y="655"/>
                      <a:pt x="350" y="655"/>
                      <a:pt x="350" y="655"/>
                    </a:cubicBezTo>
                    <a:cubicBezTo>
                      <a:pt x="337" y="663"/>
                      <a:pt x="337" y="663"/>
                      <a:pt x="337" y="663"/>
                    </a:cubicBezTo>
                    <a:cubicBezTo>
                      <a:pt x="328" y="665"/>
                      <a:pt x="328" y="665"/>
                      <a:pt x="328" y="665"/>
                    </a:cubicBezTo>
                    <a:cubicBezTo>
                      <a:pt x="324" y="669"/>
                      <a:pt x="324" y="669"/>
                      <a:pt x="324" y="669"/>
                    </a:cubicBezTo>
                    <a:cubicBezTo>
                      <a:pt x="320" y="671"/>
                      <a:pt x="320" y="671"/>
                      <a:pt x="320" y="671"/>
                    </a:cubicBezTo>
                    <a:cubicBezTo>
                      <a:pt x="314" y="671"/>
                      <a:pt x="314" y="671"/>
                      <a:pt x="314" y="671"/>
                    </a:cubicBezTo>
                    <a:cubicBezTo>
                      <a:pt x="307" y="675"/>
                      <a:pt x="307" y="675"/>
                      <a:pt x="307" y="675"/>
                    </a:cubicBezTo>
                    <a:cubicBezTo>
                      <a:pt x="304" y="681"/>
                      <a:pt x="304" y="681"/>
                      <a:pt x="304" y="681"/>
                    </a:cubicBezTo>
                    <a:cubicBezTo>
                      <a:pt x="302" y="689"/>
                      <a:pt x="302" y="689"/>
                      <a:pt x="302" y="689"/>
                    </a:cubicBezTo>
                    <a:cubicBezTo>
                      <a:pt x="300" y="692"/>
                      <a:pt x="300" y="692"/>
                      <a:pt x="300" y="692"/>
                    </a:cubicBezTo>
                    <a:cubicBezTo>
                      <a:pt x="297" y="697"/>
                      <a:pt x="297" y="697"/>
                      <a:pt x="297" y="697"/>
                    </a:cubicBezTo>
                    <a:cubicBezTo>
                      <a:pt x="295" y="701"/>
                      <a:pt x="295" y="701"/>
                      <a:pt x="295" y="701"/>
                    </a:cubicBezTo>
                    <a:cubicBezTo>
                      <a:pt x="285" y="704"/>
                      <a:pt x="285" y="704"/>
                      <a:pt x="285" y="704"/>
                    </a:cubicBezTo>
                    <a:cubicBezTo>
                      <a:pt x="281" y="704"/>
                      <a:pt x="281" y="704"/>
                      <a:pt x="281" y="704"/>
                    </a:cubicBezTo>
                    <a:cubicBezTo>
                      <a:pt x="276" y="702"/>
                      <a:pt x="276" y="702"/>
                      <a:pt x="276" y="702"/>
                    </a:cubicBezTo>
                    <a:cubicBezTo>
                      <a:pt x="265" y="703"/>
                      <a:pt x="265" y="703"/>
                      <a:pt x="265" y="703"/>
                    </a:cubicBezTo>
                    <a:cubicBezTo>
                      <a:pt x="253" y="706"/>
                      <a:pt x="253" y="706"/>
                      <a:pt x="253" y="706"/>
                    </a:cubicBezTo>
                    <a:cubicBezTo>
                      <a:pt x="251" y="702"/>
                      <a:pt x="251" y="702"/>
                      <a:pt x="251" y="702"/>
                    </a:cubicBezTo>
                    <a:cubicBezTo>
                      <a:pt x="248" y="701"/>
                      <a:pt x="248" y="701"/>
                      <a:pt x="248" y="701"/>
                    </a:cubicBezTo>
                    <a:cubicBezTo>
                      <a:pt x="245" y="702"/>
                      <a:pt x="245" y="702"/>
                      <a:pt x="245" y="702"/>
                    </a:cubicBezTo>
                    <a:cubicBezTo>
                      <a:pt x="237" y="703"/>
                      <a:pt x="237" y="703"/>
                      <a:pt x="237" y="703"/>
                    </a:cubicBezTo>
                    <a:cubicBezTo>
                      <a:pt x="228" y="701"/>
                      <a:pt x="228" y="701"/>
                      <a:pt x="228" y="701"/>
                    </a:cubicBezTo>
                    <a:cubicBezTo>
                      <a:pt x="222" y="701"/>
                      <a:pt x="222" y="701"/>
                      <a:pt x="222" y="701"/>
                    </a:cubicBezTo>
                    <a:cubicBezTo>
                      <a:pt x="214" y="705"/>
                      <a:pt x="214" y="705"/>
                      <a:pt x="214" y="705"/>
                    </a:cubicBezTo>
                    <a:cubicBezTo>
                      <a:pt x="192" y="704"/>
                      <a:pt x="192" y="704"/>
                      <a:pt x="192" y="704"/>
                    </a:cubicBezTo>
                    <a:cubicBezTo>
                      <a:pt x="186" y="707"/>
                      <a:pt x="186" y="707"/>
                      <a:pt x="186" y="707"/>
                    </a:cubicBezTo>
                    <a:cubicBezTo>
                      <a:pt x="181" y="711"/>
                      <a:pt x="181" y="711"/>
                      <a:pt x="181" y="711"/>
                    </a:cubicBezTo>
                    <a:cubicBezTo>
                      <a:pt x="179" y="715"/>
                      <a:pt x="179" y="715"/>
                      <a:pt x="179" y="715"/>
                    </a:cubicBezTo>
                    <a:cubicBezTo>
                      <a:pt x="180" y="718"/>
                      <a:pt x="180" y="718"/>
                      <a:pt x="180" y="718"/>
                    </a:cubicBezTo>
                    <a:cubicBezTo>
                      <a:pt x="179" y="718"/>
                      <a:pt x="179" y="718"/>
                      <a:pt x="179" y="718"/>
                    </a:cubicBezTo>
                    <a:cubicBezTo>
                      <a:pt x="176" y="721"/>
                      <a:pt x="176" y="721"/>
                      <a:pt x="176" y="721"/>
                    </a:cubicBezTo>
                    <a:cubicBezTo>
                      <a:pt x="170" y="722"/>
                      <a:pt x="170" y="722"/>
                      <a:pt x="170" y="722"/>
                    </a:cubicBezTo>
                    <a:cubicBezTo>
                      <a:pt x="161" y="723"/>
                      <a:pt x="161" y="723"/>
                      <a:pt x="161" y="723"/>
                    </a:cubicBezTo>
                    <a:cubicBezTo>
                      <a:pt x="153" y="729"/>
                      <a:pt x="153" y="729"/>
                      <a:pt x="153" y="729"/>
                    </a:cubicBezTo>
                    <a:cubicBezTo>
                      <a:pt x="149" y="734"/>
                      <a:pt x="149" y="734"/>
                      <a:pt x="149" y="734"/>
                    </a:cubicBezTo>
                    <a:cubicBezTo>
                      <a:pt x="146" y="737"/>
                      <a:pt x="146" y="737"/>
                      <a:pt x="146" y="737"/>
                    </a:cubicBezTo>
                    <a:cubicBezTo>
                      <a:pt x="143" y="740"/>
                      <a:pt x="143" y="740"/>
                      <a:pt x="143" y="740"/>
                    </a:cubicBezTo>
                    <a:cubicBezTo>
                      <a:pt x="138" y="742"/>
                      <a:pt x="138" y="742"/>
                      <a:pt x="138" y="742"/>
                    </a:cubicBezTo>
                    <a:cubicBezTo>
                      <a:pt x="133" y="739"/>
                      <a:pt x="133" y="739"/>
                      <a:pt x="133" y="739"/>
                    </a:cubicBezTo>
                    <a:cubicBezTo>
                      <a:pt x="133" y="745"/>
                      <a:pt x="133" y="745"/>
                      <a:pt x="133" y="745"/>
                    </a:cubicBezTo>
                    <a:cubicBezTo>
                      <a:pt x="129" y="743"/>
                      <a:pt x="129" y="743"/>
                      <a:pt x="129" y="743"/>
                    </a:cubicBezTo>
                    <a:cubicBezTo>
                      <a:pt x="125" y="745"/>
                      <a:pt x="125" y="745"/>
                      <a:pt x="125" y="745"/>
                    </a:cubicBezTo>
                    <a:cubicBezTo>
                      <a:pt x="121" y="741"/>
                      <a:pt x="121" y="741"/>
                      <a:pt x="121" y="741"/>
                    </a:cubicBezTo>
                    <a:cubicBezTo>
                      <a:pt x="105" y="742"/>
                      <a:pt x="105" y="742"/>
                      <a:pt x="105" y="742"/>
                    </a:cubicBezTo>
                    <a:cubicBezTo>
                      <a:pt x="97" y="741"/>
                      <a:pt x="97" y="741"/>
                      <a:pt x="97" y="741"/>
                    </a:cubicBezTo>
                    <a:cubicBezTo>
                      <a:pt x="93" y="737"/>
                      <a:pt x="93" y="737"/>
                      <a:pt x="93" y="737"/>
                    </a:cubicBezTo>
                    <a:cubicBezTo>
                      <a:pt x="89" y="735"/>
                      <a:pt x="89" y="735"/>
                      <a:pt x="89" y="735"/>
                    </a:cubicBezTo>
                    <a:cubicBezTo>
                      <a:pt x="89" y="736"/>
                      <a:pt x="89" y="736"/>
                      <a:pt x="89" y="736"/>
                    </a:cubicBezTo>
                    <a:cubicBezTo>
                      <a:pt x="83" y="735"/>
                      <a:pt x="83" y="735"/>
                      <a:pt x="83" y="735"/>
                    </a:cubicBezTo>
                    <a:cubicBezTo>
                      <a:pt x="76" y="728"/>
                      <a:pt x="76" y="728"/>
                      <a:pt x="76" y="728"/>
                    </a:cubicBezTo>
                    <a:cubicBezTo>
                      <a:pt x="72" y="723"/>
                      <a:pt x="72" y="723"/>
                      <a:pt x="72" y="723"/>
                    </a:cubicBezTo>
                    <a:cubicBezTo>
                      <a:pt x="66" y="718"/>
                      <a:pt x="66" y="718"/>
                      <a:pt x="66" y="718"/>
                    </a:cubicBezTo>
                    <a:cubicBezTo>
                      <a:pt x="61" y="716"/>
                      <a:pt x="61" y="716"/>
                      <a:pt x="61" y="716"/>
                    </a:cubicBezTo>
                    <a:cubicBezTo>
                      <a:pt x="55" y="715"/>
                      <a:pt x="55" y="715"/>
                      <a:pt x="55" y="715"/>
                    </a:cubicBezTo>
                    <a:cubicBezTo>
                      <a:pt x="54" y="700"/>
                      <a:pt x="54" y="700"/>
                      <a:pt x="54" y="700"/>
                    </a:cubicBezTo>
                    <a:cubicBezTo>
                      <a:pt x="54" y="693"/>
                      <a:pt x="54" y="693"/>
                      <a:pt x="54" y="693"/>
                    </a:cubicBezTo>
                    <a:cubicBezTo>
                      <a:pt x="54" y="693"/>
                      <a:pt x="54" y="693"/>
                      <a:pt x="54" y="693"/>
                    </a:cubicBezTo>
                    <a:cubicBezTo>
                      <a:pt x="59" y="695"/>
                      <a:pt x="59" y="695"/>
                      <a:pt x="59" y="695"/>
                    </a:cubicBezTo>
                    <a:cubicBezTo>
                      <a:pt x="64" y="694"/>
                      <a:pt x="64" y="694"/>
                      <a:pt x="64" y="694"/>
                    </a:cubicBezTo>
                    <a:cubicBezTo>
                      <a:pt x="69" y="686"/>
                      <a:pt x="69" y="686"/>
                      <a:pt x="69" y="686"/>
                    </a:cubicBezTo>
                    <a:cubicBezTo>
                      <a:pt x="72" y="679"/>
                      <a:pt x="72" y="679"/>
                      <a:pt x="72" y="679"/>
                    </a:cubicBezTo>
                    <a:cubicBezTo>
                      <a:pt x="72" y="674"/>
                      <a:pt x="72" y="674"/>
                      <a:pt x="72" y="674"/>
                    </a:cubicBezTo>
                    <a:cubicBezTo>
                      <a:pt x="70" y="667"/>
                      <a:pt x="70" y="667"/>
                      <a:pt x="70" y="667"/>
                    </a:cubicBezTo>
                    <a:cubicBezTo>
                      <a:pt x="70" y="660"/>
                      <a:pt x="70" y="660"/>
                      <a:pt x="70" y="660"/>
                    </a:cubicBezTo>
                    <a:cubicBezTo>
                      <a:pt x="71" y="663"/>
                      <a:pt x="71" y="663"/>
                      <a:pt x="71" y="663"/>
                    </a:cubicBezTo>
                    <a:cubicBezTo>
                      <a:pt x="72" y="657"/>
                      <a:pt x="72" y="657"/>
                      <a:pt x="72" y="657"/>
                    </a:cubicBezTo>
                    <a:cubicBezTo>
                      <a:pt x="72" y="647"/>
                      <a:pt x="72" y="647"/>
                      <a:pt x="72" y="647"/>
                    </a:cubicBezTo>
                    <a:cubicBezTo>
                      <a:pt x="73" y="638"/>
                      <a:pt x="73" y="638"/>
                      <a:pt x="73" y="638"/>
                    </a:cubicBezTo>
                    <a:cubicBezTo>
                      <a:pt x="72" y="631"/>
                      <a:pt x="72" y="631"/>
                      <a:pt x="72" y="631"/>
                    </a:cubicBezTo>
                    <a:cubicBezTo>
                      <a:pt x="63" y="611"/>
                      <a:pt x="63" y="611"/>
                      <a:pt x="63" y="611"/>
                    </a:cubicBezTo>
                    <a:cubicBezTo>
                      <a:pt x="62" y="605"/>
                      <a:pt x="62" y="605"/>
                      <a:pt x="62" y="605"/>
                    </a:cubicBezTo>
                    <a:cubicBezTo>
                      <a:pt x="59" y="602"/>
                      <a:pt x="59" y="602"/>
                      <a:pt x="59" y="602"/>
                    </a:cubicBezTo>
                    <a:cubicBezTo>
                      <a:pt x="56" y="597"/>
                      <a:pt x="56" y="597"/>
                      <a:pt x="56" y="597"/>
                    </a:cubicBezTo>
                    <a:cubicBezTo>
                      <a:pt x="52" y="588"/>
                      <a:pt x="52" y="588"/>
                      <a:pt x="52" y="588"/>
                    </a:cubicBezTo>
                    <a:cubicBezTo>
                      <a:pt x="50" y="574"/>
                      <a:pt x="50" y="574"/>
                      <a:pt x="50" y="574"/>
                    </a:cubicBezTo>
                    <a:cubicBezTo>
                      <a:pt x="50" y="558"/>
                      <a:pt x="50" y="558"/>
                      <a:pt x="50" y="558"/>
                    </a:cubicBezTo>
                    <a:cubicBezTo>
                      <a:pt x="48" y="552"/>
                      <a:pt x="48" y="552"/>
                      <a:pt x="48" y="552"/>
                    </a:cubicBezTo>
                    <a:cubicBezTo>
                      <a:pt x="40" y="538"/>
                      <a:pt x="40" y="538"/>
                      <a:pt x="40" y="538"/>
                    </a:cubicBezTo>
                    <a:cubicBezTo>
                      <a:pt x="38" y="531"/>
                      <a:pt x="38" y="531"/>
                      <a:pt x="38" y="531"/>
                    </a:cubicBezTo>
                    <a:cubicBezTo>
                      <a:pt x="34" y="524"/>
                      <a:pt x="34" y="524"/>
                      <a:pt x="34" y="524"/>
                    </a:cubicBezTo>
                    <a:cubicBezTo>
                      <a:pt x="27" y="513"/>
                      <a:pt x="27" y="513"/>
                      <a:pt x="27" y="513"/>
                    </a:cubicBezTo>
                    <a:cubicBezTo>
                      <a:pt x="27" y="502"/>
                      <a:pt x="27" y="502"/>
                      <a:pt x="27" y="502"/>
                    </a:cubicBezTo>
                    <a:cubicBezTo>
                      <a:pt x="23" y="493"/>
                      <a:pt x="23" y="493"/>
                      <a:pt x="23" y="493"/>
                    </a:cubicBezTo>
                    <a:cubicBezTo>
                      <a:pt x="20" y="483"/>
                      <a:pt x="20" y="483"/>
                      <a:pt x="20" y="483"/>
                    </a:cubicBezTo>
                    <a:cubicBezTo>
                      <a:pt x="14" y="479"/>
                      <a:pt x="14" y="479"/>
                      <a:pt x="14" y="479"/>
                    </a:cubicBezTo>
                    <a:cubicBezTo>
                      <a:pt x="10" y="474"/>
                      <a:pt x="10" y="474"/>
                      <a:pt x="10" y="474"/>
                    </a:cubicBezTo>
                    <a:cubicBezTo>
                      <a:pt x="6" y="469"/>
                      <a:pt x="6" y="469"/>
                      <a:pt x="6" y="469"/>
                    </a:cubicBezTo>
                    <a:cubicBezTo>
                      <a:pt x="5" y="465"/>
                      <a:pt x="5" y="465"/>
                      <a:pt x="5" y="465"/>
                    </a:cubicBezTo>
                    <a:cubicBezTo>
                      <a:pt x="2" y="462"/>
                      <a:pt x="2" y="462"/>
                      <a:pt x="2" y="462"/>
                    </a:cubicBezTo>
                    <a:cubicBezTo>
                      <a:pt x="0" y="457"/>
                      <a:pt x="0" y="457"/>
                      <a:pt x="0" y="457"/>
                    </a:cubicBezTo>
                    <a:cubicBezTo>
                      <a:pt x="0" y="455"/>
                      <a:pt x="0" y="455"/>
                      <a:pt x="0" y="455"/>
                    </a:cubicBezTo>
                    <a:cubicBezTo>
                      <a:pt x="1" y="457"/>
                      <a:pt x="1" y="457"/>
                      <a:pt x="1" y="457"/>
                    </a:cubicBezTo>
                    <a:cubicBezTo>
                      <a:pt x="4" y="457"/>
                      <a:pt x="4" y="457"/>
                      <a:pt x="4" y="457"/>
                    </a:cubicBezTo>
                    <a:cubicBezTo>
                      <a:pt x="6" y="458"/>
                      <a:pt x="6" y="458"/>
                      <a:pt x="6" y="458"/>
                    </a:cubicBezTo>
                    <a:cubicBezTo>
                      <a:pt x="7" y="462"/>
                      <a:pt x="7" y="462"/>
                      <a:pt x="7" y="462"/>
                    </a:cubicBezTo>
                    <a:cubicBezTo>
                      <a:pt x="8" y="467"/>
                      <a:pt x="8" y="467"/>
                      <a:pt x="8" y="467"/>
                    </a:cubicBezTo>
                    <a:cubicBezTo>
                      <a:pt x="10" y="466"/>
                      <a:pt x="10" y="466"/>
                      <a:pt x="10" y="466"/>
                    </a:cubicBezTo>
                    <a:cubicBezTo>
                      <a:pt x="11" y="469"/>
                      <a:pt x="11" y="469"/>
                      <a:pt x="11" y="469"/>
                    </a:cubicBezTo>
                    <a:cubicBezTo>
                      <a:pt x="15" y="469"/>
                      <a:pt x="15" y="469"/>
                      <a:pt x="15" y="469"/>
                    </a:cubicBezTo>
                    <a:cubicBezTo>
                      <a:pt x="18" y="467"/>
                      <a:pt x="18" y="467"/>
                      <a:pt x="18" y="467"/>
                    </a:cubicBezTo>
                    <a:cubicBezTo>
                      <a:pt x="17" y="462"/>
                      <a:pt x="17" y="462"/>
                      <a:pt x="17" y="462"/>
                    </a:cubicBezTo>
                    <a:cubicBezTo>
                      <a:pt x="13" y="457"/>
                      <a:pt x="13" y="457"/>
                      <a:pt x="13" y="457"/>
                    </a:cubicBezTo>
                    <a:cubicBezTo>
                      <a:pt x="7" y="443"/>
                      <a:pt x="7" y="443"/>
                      <a:pt x="7" y="443"/>
                    </a:cubicBezTo>
                    <a:cubicBezTo>
                      <a:pt x="6" y="437"/>
                      <a:pt x="6" y="437"/>
                      <a:pt x="6" y="437"/>
                    </a:cubicBezTo>
                    <a:cubicBezTo>
                      <a:pt x="9" y="439"/>
                      <a:pt x="9" y="439"/>
                      <a:pt x="9" y="439"/>
                    </a:cubicBezTo>
                    <a:cubicBezTo>
                      <a:pt x="11" y="445"/>
                      <a:pt x="11" y="445"/>
                      <a:pt x="11" y="445"/>
                    </a:cubicBezTo>
                    <a:cubicBezTo>
                      <a:pt x="13" y="457"/>
                      <a:pt x="13" y="457"/>
                      <a:pt x="13" y="457"/>
                    </a:cubicBezTo>
                    <a:cubicBezTo>
                      <a:pt x="18" y="452"/>
                      <a:pt x="18" y="452"/>
                      <a:pt x="18" y="452"/>
                    </a:cubicBezTo>
                    <a:cubicBezTo>
                      <a:pt x="19" y="456"/>
                      <a:pt x="19" y="456"/>
                      <a:pt x="19" y="456"/>
                    </a:cubicBezTo>
                    <a:cubicBezTo>
                      <a:pt x="20" y="462"/>
                      <a:pt x="20" y="462"/>
                      <a:pt x="20" y="462"/>
                    </a:cubicBezTo>
                    <a:cubicBezTo>
                      <a:pt x="23" y="463"/>
                      <a:pt x="23" y="463"/>
                      <a:pt x="23" y="463"/>
                    </a:cubicBezTo>
                    <a:cubicBezTo>
                      <a:pt x="26" y="459"/>
                      <a:pt x="26" y="459"/>
                      <a:pt x="26" y="459"/>
                    </a:cubicBezTo>
                    <a:cubicBezTo>
                      <a:pt x="27" y="452"/>
                      <a:pt x="27" y="452"/>
                      <a:pt x="27" y="452"/>
                    </a:cubicBezTo>
                    <a:cubicBezTo>
                      <a:pt x="26" y="443"/>
                      <a:pt x="26" y="443"/>
                      <a:pt x="26" y="443"/>
                    </a:cubicBezTo>
                    <a:cubicBezTo>
                      <a:pt x="23" y="440"/>
                      <a:pt x="23" y="440"/>
                      <a:pt x="23" y="440"/>
                    </a:cubicBezTo>
                    <a:cubicBezTo>
                      <a:pt x="20" y="433"/>
                      <a:pt x="20" y="433"/>
                      <a:pt x="20" y="433"/>
                    </a:cubicBezTo>
                    <a:cubicBezTo>
                      <a:pt x="18" y="435"/>
                      <a:pt x="18" y="435"/>
                      <a:pt x="18" y="435"/>
                    </a:cubicBezTo>
                    <a:cubicBezTo>
                      <a:pt x="19" y="431"/>
                      <a:pt x="19" y="431"/>
                      <a:pt x="19" y="431"/>
                    </a:cubicBezTo>
                    <a:cubicBezTo>
                      <a:pt x="15" y="425"/>
                      <a:pt x="15" y="425"/>
                      <a:pt x="15" y="425"/>
                    </a:cubicBezTo>
                    <a:cubicBezTo>
                      <a:pt x="12" y="416"/>
                      <a:pt x="12" y="416"/>
                      <a:pt x="12" y="416"/>
                    </a:cubicBezTo>
                    <a:cubicBezTo>
                      <a:pt x="4" y="403"/>
                      <a:pt x="4" y="403"/>
                      <a:pt x="4" y="403"/>
                    </a:cubicBezTo>
                    <a:cubicBezTo>
                      <a:pt x="4" y="387"/>
                      <a:pt x="4" y="387"/>
                      <a:pt x="4" y="387"/>
                    </a:cubicBezTo>
                    <a:cubicBezTo>
                      <a:pt x="7" y="382"/>
                      <a:pt x="7" y="382"/>
                      <a:pt x="7" y="382"/>
                    </a:cubicBezTo>
                    <a:cubicBezTo>
                      <a:pt x="14" y="375"/>
                      <a:pt x="14" y="375"/>
                      <a:pt x="14" y="375"/>
                    </a:cubicBezTo>
                    <a:cubicBezTo>
                      <a:pt x="15" y="370"/>
                      <a:pt x="15" y="370"/>
                      <a:pt x="15" y="370"/>
                    </a:cubicBezTo>
                    <a:cubicBezTo>
                      <a:pt x="14" y="366"/>
                      <a:pt x="14" y="366"/>
                      <a:pt x="14" y="366"/>
                    </a:cubicBezTo>
                    <a:cubicBezTo>
                      <a:pt x="15" y="356"/>
                      <a:pt x="15" y="356"/>
                      <a:pt x="15" y="356"/>
                    </a:cubicBezTo>
                    <a:cubicBezTo>
                      <a:pt x="11" y="349"/>
                      <a:pt x="11" y="349"/>
                      <a:pt x="11" y="349"/>
                    </a:cubicBezTo>
                    <a:cubicBezTo>
                      <a:pt x="13" y="338"/>
                      <a:pt x="13" y="338"/>
                      <a:pt x="13" y="338"/>
                    </a:cubicBezTo>
                    <a:cubicBezTo>
                      <a:pt x="16" y="333"/>
                      <a:pt x="16" y="333"/>
                      <a:pt x="16" y="333"/>
                    </a:cubicBezTo>
                    <a:cubicBezTo>
                      <a:pt x="19" y="326"/>
                      <a:pt x="19" y="326"/>
                      <a:pt x="19" y="326"/>
                    </a:cubicBezTo>
                    <a:cubicBezTo>
                      <a:pt x="22" y="324"/>
                      <a:pt x="22" y="324"/>
                      <a:pt x="22" y="324"/>
                    </a:cubicBezTo>
                  </a:path>
                </a:pathLst>
              </a:custGeom>
              <a:grpFill/>
              <a:ln w="6350" cap="flat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428" name="Freeform 322">
                <a:extLst>
                  <a:ext uri="{FF2B5EF4-FFF2-40B4-BE49-F238E27FC236}">
                    <a16:creationId xmlns:a16="http://schemas.microsoft.com/office/drawing/2014/main" id="{875DE8B8-2BF4-FF40-B929-2F9801059E62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5510869" y="5853876"/>
                <a:ext cx="12697" cy="31742"/>
              </a:xfrm>
              <a:custGeom>
                <a:avLst/>
                <a:gdLst>
                  <a:gd name="T0" fmla="*/ 2 w 16"/>
                  <a:gd name="T1" fmla="*/ 38 h 40"/>
                  <a:gd name="T2" fmla="*/ 2 w 16"/>
                  <a:gd name="T3" fmla="*/ 40 h 40"/>
                  <a:gd name="T4" fmla="*/ 4 w 16"/>
                  <a:gd name="T5" fmla="*/ 40 h 40"/>
                  <a:gd name="T6" fmla="*/ 4 w 16"/>
                  <a:gd name="T7" fmla="*/ 40 h 40"/>
                  <a:gd name="T8" fmla="*/ 12 w 16"/>
                  <a:gd name="T9" fmla="*/ 36 h 40"/>
                  <a:gd name="T10" fmla="*/ 14 w 16"/>
                  <a:gd name="T11" fmla="*/ 34 h 40"/>
                  <a:gd name="T12" fmla="*/ 14 w 16"/>
                  <a:gd name="T13" fmla="*/ 32 h 40"/>
                  <a:gd name="T14" fmla="*/ 16 w 16"/>
                  <a:gd name="T15" fmla="*/ 30 h 40"/>
                  <a:gd name="T16" fmla="*/ 16 w 16"/>
                  <a:gd name="T17" fmla="*/ 28 h 40"/>
                  <a:gd name="T18" fmla="*/ 16 w 16"/>
                  <a:gd name="T19" fmla="*/ 26 h 40"/>
                  <a:gd name="T20" fmla="*/ 16 w 16"/>
                  <a:gd name="T21" fmla="*/ 24 h 40"/>
                  <a:gd name="T22" fmla="*/ 16 w 16"/>
                  <a:gd name="T23" fmla="*/ 18 h 40"/>
                  <a:gd name="T24" fmla="*/ 16 w 16"/>
                  <a:gd name="T25" fmla="*/ 16 h 40"/>
                  <a:gd name="T26" fmla="*/ 14 w 16"/>
                  <a:gd name="T27" fmla="*/ 6 h 40"/>
                  <a:gd name="T28" fmla="*/ 14 w 16"/>
                  <a:gd name="T29" fmla="*/ 6 h 40"/>
                  <a:gd name="T30" fmla="*/ 12 w 16"/>
                  <a:gd name="T31" fmla="*/ 2 h 40"/>
                  <a:gd name="T32" fmla="*/ 8 w 16"/>
                  <a:gd name="T33" fmla="*/ 0 h 40"/>
                  <a:gd name="T34" fmla="*/ 4 w 16"/>
                  <a:gd name="T35" fmla="*/ 0 h 40"/>
                  <a:gd name="T36" fmla="*/ 4 w 16"/>
                  <a:gd name="T37" fmla="*/ 0 h 40"/>
                  <a:gd name="T38" fmla="*/ 4 w 16"/>
                  <a:gd name="T39" fmla="*/ 2 h 40"/>
                  <a:gd name="T40" fmla="*/ 4 w 16"/>
                  <a:gd name="T41" fmla="*/ 4 h 40"/>
                  <a:gd name="T42" fmla="*/ 4 w 16"/>
                  <a:gd name="T43" fmla="*/ 6 h 40"/>
                  <a:gd name="T44" fmla="*/ 4 w 16"/>
                  <a:gd name="T45" fmla="*/ 6 h 40"/>
                  <a:gd name="T46" fmla="*/ 4 w 16"/>
                  <a:gd name="T47" fmla="*/ 8 h 40"/>
                  <a:gd name="T48" fmla="*/ 2 w 16"/>
                  <a:gd name="T49" fmla="*/ 8 h 40"/>
                  <a:gd name="T50" fmla="*/ 0 w 16"/>
                  <a:gd name="T51" fmla="*/ 8 h 40"/>
                  <a:gd name="T52" fmla="*/ 0 w 16"/>
                  <a:gd name="T53" fmla="*/ 10 h 40"/>
                  <a:gd name="T54" fmla="*/ 0 w 16"/>
                  <a:gd name="T55" fmla="*/ 10 h 40"/>
                  <a:gd name="T56" fmla="*/ 0 w 16"/>
                  <a:gd name="T57" fmla="*/ 22 h 40"/>
                  <a:gd name="T58" fmla="*/ 0 w 16"/>
                  <a:gd name="T59" fmla="*/ 26 h 40"/>
                  <a:gd name="T60" fmla="*/ 0 w 16"/>
                  <a:gd name="T61" fmla="*/ 28 h 40"/>
                  <a:gd name="T62" fmla="*/ 2 w 16"/>
                  <a:gd name="T63" fmla="*/ 28 h 40"/>
                  <a:gd name="T64" fmla="*/ 2 w 16"/>
                  <a:gd name="T65" fmla="*/ 28 h 40"/>
                  <a:gd name="T66" fmla="*/ 2 w 16"/>
                  <a:gd name="T67" fmla="*/ 34 h 40"/>
                  <a:gd name="T68" fmla="*/ 2 w 16"/>
                  <a:gd name="T69" fmla="*/ 38 h 40"/>
                  <a:gd name="T70" fmla="*/ 2 w 16"/>
                  <a:gd name="T71" fmla="*/ 38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6" h="40">
                    <a:moveTo>
                      <a:pt x="2" y="38"/>
                    </a:moveTo>
                    <a:lnTo>
                      <a:pt x="2" y="40"/>
                    </a:lnTo>
                    <a:lnTo>
                      <a:pt x="4" y="40"/>
                    </a:lnTo>
                    <a:lnTo>
                      <a:pt x="4" y="40"/>
                    </a:lnTo>
                    <a:lnTo>
                      <a:pt x="12" y="36"/>
                    </a:lnTo>
                    <a:lnTo>
                      <a:pt x="14" y="34"/>
                    </a:lnTo>
                    <a:lnTo>
                      <a:pt x="14" y="32"/>
                    </a:lnTo>
                    <a:lnTo>
                      <a:pt x="16" y="30"/>
                    </a:lnTo>
                    <a:lnTo>
                      <a:pt x="16" y="28"/>
                    </a:lnTo>
                    <a:lnTo>
                      <a:pt x="16" y="26"/>
                    </a:lnTo>
                    <a:lnTo>
                      <a:pt x="16" y="24"/>
                    </a:lnTo>
                    <a:lnTo>
                      <a:pt x="16" y="18"/>
                    </a:lnTo>
                    <a:lnTo>
                      <a:pt x="16" y="16"/>
                    </a:lnTo>
                    <a:lnTo>
                      <a:pt x="14" y="6"/>
                    </a:lnTo>
                    <a:lnTo>
                      <a:pt x="14" y="6"/>
                    </a:lnTo>
                    <a:lnTo>
                      <a:pt x="12" y="2"/>
                    </a:lnTo>
                    <a:lnTo>
                      <a:pt x="8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4" y="4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8"/>
                    </a:lnTo>
                    <a:lnTo>
                      <a:pt x="2" y="8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22"/>
                    </a:lnTo>
                    <a:lnTo>
                      <a:pt x="0" y="26"/>
                    </a:lnTo>
                    <a:lnTo>
                      <a:pt x="0" y="28"/>
                    </a:lnTo>
                    <a:lnTo>
                      <a:pt x="2" y="28"/>
                    </a:lnTo>
                    <a:lnTo>
                      <a:pt x="2" y="28"/>
                    </a:lnTo>
                    <a:lnTo>
                      <a:pt x="2" y="34"/>
                    </a:lnTo>
                    <a:lnTo>
                      <a:pt x="2" y="38"/>
                    </a:lnTo>
                    <a:lnTo>
                      <a:pt x="2" y="38"/>
                    </a:lnTo>
                  </a:path>
                </a:pathLst>
              </a:custGeom>
              <a:grpFill/>
              <a:ln w="6350" cap="flat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</p:grpSp>
        <p:grpSp>
          <p:nvGrpSpPr>
            <p:cNvPr id="182" name="Group 44">
              <a:extLst>
                <a:ext uri="{FF2B5EF4-FFF2-40B4-BE49-F238E27FC236}">
                  <a16:creationId xmlns:a16="http://schemas.microsoft.com/office/drawing/2014/main" id="{9E72E01D-2213-CA4C-9E91-61BE329F9CA0}"/>
                </a:ext>
              </a:extLst>
            </p:cNvPr>
            <p:cNvGrpSpPr/>
            <p:nvPr/>
          </p:nvGrpSpPr>
          <p:grpSpPr bwMode="gray">
            <a:xfrm>
              <a:off x="6517603" y="5569567"/>
              <a:ext cx="777175" cy="758586"/>
              <a:chOff x="6517603" y="5569567"/>
              <a:chExt cx="777175" cy="758586"/>
            </a:xfrm>
            <a:grpFill/>
          </p:grpSpPr>
          <p:sp>
            <p:nvSpPr>
              <p:cNvPr id="404" name="Freeform 103">
                <a:extLst>
                  <a:ext uri="{FF2B5EF4-FFF2-40B4-BE49-F238E27FC236}">
                    <a16:creationId xmlns:a16="http://schemas.microsoft.com/office/drawing/2014/main" id="{7FC18D3A-747B-0145-B7CA-46A3A5546C82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6563626" y="6288478"/>
                <a:ext cx="26979" cy="39675"/>
              </a:xfrm>
              <a:custGeom>
                <a:avLst/>
                <a:gdLst>
                  <a:gd name="T0" fmla="*/ 22 w 34"/>
                  <a:gd name="T1" fmla="*/ 4 h 50"/>
                  <a:gd name="T2" fmla="*/ 24 w 34"/>
                  <a:gd name="T3" fmla="*/ 0 h 50"/>
                  <a:gd name="T4" fmla="*/ 24 w 34"/>
                  <a:gd name="T5" fmla="*/ 4 h 50"/>
                  <a:gd name="T6" fmla="*/ 32 w 34"/>
                  <a:gd name="T7" fmla="*/ 12 h 50"/>
                  <a:gd name="T8" fmla="*/ 32 w 34"/>
                  <a:gd name="T9" fmla="*/ 16 h 50"/>
                  <a:gd name="T10" fmla="*/ 26 w 34"/>
                  <a:gd name="T11" fmla="*/ 20 h 50"/>
                  <a:gd name="T12" fmla="*/ 34 w 34"/>
                  <a:gd name="T13" fmla="*/ 22 h 50"/>
                  <a:gd name="T14" fmla="*/ 34 w 34"/>
                  <a:gd name="T15" fmla="*/ 30 h 50"/>
                  <a:gd name="T16" fmla="*/ 30 w 34"/>
                  <a:gd name="T17" fmla="*/ 32 h 50"/>
                  <a:gd name="T18" fmla="*/ 24 w 34"/>
                  <a:gd name="T19" fmla="*/ 38 h 50"/>
                  <a:gd name="T20" fmla="*/ 20 w 34"/>
                  <a:gd name="T21" fmla="*/ 40 h 50"/>
                  <a:gd name="T22" fmla="*/ 16 w 34"/>
                  <a:gd name="T23" fmla="*/ 36 h 50"/>
                  <a:gd name="T24" fmla="*/ 12 w 34"/>
                  <a:gd name="T25" fmla="*/ 38 h 50"/>
                  <a:gd name="T26" fmla="*/ 6 w 34"/>
                  <a:gd name="T27" fmla="*/ 50 h 50"/>
                  <a:gd name="T28" fmla="*/ 0 w 34"/>
                  <a:gd name="T29" fmla="*/ 46 h 50"/>
                  <a:gd name="T30" fmla="*/ 0 w 34"/>
                  <a:gd name="T31" fmla="*/ 42 h 50"/>
                  <a:gd name="T32" fmla="*/ 2 w 34"/>
                  <a:gd name="T33" fmla="*/ 32 h 50"/>
                  <a:gd name="T34" fmla="*/ 8 w 34"/>
                  <a:gd name="T35" fmla="*/ 24 h 50"/>
                  <a:gd name="T36" fmla="*/ 12 w 34"/>
                  <a:gd name="T37" fmla="*/ 12 h 50"/>
                  <a:gd name="T38" fmla="*/ 12 w 34"/>
                  <a:gd name="T39" fmla="*/ 2 h 50"/>
                  <a:gd name="T40" fmla="*/ 16 w 34"/>
                  <a:gd name="T41" fmla="*/ 0 h 50"/>
                  <a:gd name="T42" fmla="*/ 22 w 34"/>
                  <a:gd name="T43" fmla="*/ 4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4" h="50">
                    <a:moveTo>
                      <a:pt x="22" y="4"/>
                    </a:moveTo>
                    <a:lnTo>
                      <a:pt x="24" y="0"/>
                    </a:lnTo>
                    <a:lnTo>
                      <a:pt x="24" y="4"/>
                    </a:lnTo>
                    <a:lnTo>
                      <a:pt x="32" y="12"/>
                    </a:lnTo>
                    <a:lnTo>
                      <a:pt x="32" y="16"/>
                    </a:lnTo>
                    <a:lnTo>
                      <a:pt x="26" y="20"/>
                    </a:lnTo>
                    <a:lnTo>
                      <a:pt x="34" y="22"/>
                    </a:lnTo>
                    <a:lnTo>
                      <a:pt x="34" y="30"/>
                    </a:lnTo>
                    <a:lnTo>
                      <a:pt x="30" y="32"/>
                    </a:lnTo>
                    <a:lnTo>
                      <a:pt x="24" y="38"/>
                    </a:lnTo>
                    <a:lnTo>
                      <a:pt x="20" y="40"/>
                    </a:lnTo>
                    <a:lnTo>
                      <a:pt x="16" y="36"/>
                    </a:lnTo>
                    <a:lnTo>
                      <a:pt x="12" y="38"/>
                    </a:lnTo>
                    <a:lnTo>
                      <a:pt x="6" y="50"/>
                    </a:lnTo>
                    <a:lnTo>
                      <a:pt x="0" y="46"/>
                    </a:lnTo>
                    <a:lnTo>
                      <a:pt x="0" y="42"/>
                    </a:lnTo>
                    <a:lnTo>
                      <a:pt x="2" y="32"/>
                    </a:lnTo>
                    <a:lnTo>
                      <a:pt x="8" y="24"/>
                    </a:lnTo>
                    <a:lnTo>
                      <a:pt x="12" y="12"/>
                    </a:lnTo>
                    <a:lnTo>
                      <a:pt x="12" y="2"/>
                    </a:lnTo>
                    <a:lnTo>
                      <a:pt x="16" y="0"/>
                    </a:lnTo>
                    <a:lnTo>
                      <a:pt x="22" y="4"/>
                    </a:lnTo>
                  </a:path>
                </a:pathLst>
              </a:custGeom>
              <a:grpFill/>
              <a:ln w="6350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405" name="Freeform 104">
                <a:extLst>
                  <a:ext uri="{FF2B5EF4-FFF2-40B4-BE49-F238E27FC236}">
                    <a16:creationId xmlns:a16="http://schemas.microsoft.com/office/drawing/2014/main" id="{D674C34F-62A2-CF42-9E88-0FA880990E3E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6563626" y="6288478"/>
                <a:ext cx="26979" cy="39675"/>
              </a:xfrm>
              <a:custGeom>
                <a:avLst/>
                <a:gdLst>
                  <a:gd name="T0" fmla="*/ 22 w 34"/>
                  <a:gd name="T1" fmla="*/ 4 h 50"/>
                  <a:gd name="T2" fmla="*/ 24 w 34"/>
                  <a:gd name="T3" fmla="*/ 0 h 50"/>
                  <a:gd name="T4" fmla="*/ 24 w 34"/>
                  <a:gd name="T5" fmla="*/ 4 h 50"/>
                  <a:gd name="T6" fmla="*/ 32 w 34"/>
                  <a:gd name="T7" fmla="*/ 12 h 50"/>
                  <a:gd name="T8" fmla="*/ 32 w 34"/>
                  <a:gd name="T9" fmla="*/ 16 h 50"/>
                  <a:gd name="T10" fmla="*/ 26 w 34"/>
                  <a:gd name="T11" fmla="*/ 20 h 50"/>
                  <a:gd name="T12" fmla="*/ 34 w 34"/>
                  <a:gd name="T13" fmla="*/ 22 h 50"/>
                  <a:gd name="T14" fmla="*/ 34 w 34"/>
                  <a:gd name="T15" fmla="*/ 30 h 50"/>
                  <a:gd name="T16" fmla="*/ 30 w 34"/>
                  <a:gd name="T17" fmla="*/ 32 h 50"/>
                  <a:gd name="T18" fmla="*/ 24 w 34"/>
                  <a:gd name="T19" fmla="*/ 38 h 50"/>
                  <a:gd name="T20" fmla="*/ 20 w 34"/>
                  <a:gd name="T21" fmla="*/ 40 h 50"/>
                  <a:gd name="T22" fmla="*/ 16 w 34"/>
                  <a:gd name="T23" fmla="*/ 36 h 50"/>
                  <a:gd name="T24" fmla="*/ 12 w 34"/>
                  <a:gd name="T25" fmla="*/ 38 h 50"/>
                  <a:gd name="T26" fmla="*/ 6 w 34"/>
                  <a:gd name="T27" fmla="*/ 50 h 50"/>
                  <a:gd name="T28" fmla="*/ 0 w 34"/>
                  <a:gd name="T29" fmla="*/ 46 h 50"/>
                  <a:gd name="T30" fmla="*/ 0 w 34"/>
                  <a:gd name="T31" fmla="*/ 42 h 50"/>
                  <a:gd name="T32" fmla="*/ 2 w 34"/>
                  <a:gd name="T33" fmla="*/ 32 h 50"/>
                  <a:gd name="T34" fmla="*/ 8 w 34"/>
                  <a:gd name="T35" fmla="*/ 24 h 50"/>
                  <a:gd name="T36" fmla="*/ 12 w 34"/>
                  <a:gd name="T37" fmla="*/ 12 h 50"/>
                  <a:gd name="T38" fmla="*/ 12 w 34"/>
                  <a:gd name="T39" fmla="*/ 2 h 50"/>
                  <a:gd name="T40" fmla="*/ 16 w 34"/>
                  <a:gd name="T41" fmla="*/ 0 h 50"/>
                  <a:gd name="T42" fmla="*/ 22 w 34"/>
                  <a:gd name="T43" fmla="*/ 4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4" h="50">
                    <a:moveTo>
                      <a:pt x="22" y="4"/>
                    </a:moveTo>
                    <a:lnTo>
                      <a:pt x="24" y="0"/>
                    </a:lnTo>
                    <a:lnTo>
                      <a:pt x="24" y="4"/>
                    </a:lnTo>
                    <a:lnTo>
                      <a:pt x="32" y="12"/>
                    </a:lnTo>
                    <a:lnTo>
                      <a:pt x="32" y="16"/>
                    </a:lnTo>
                    <a:lnTo>
                      <a:pt x="26" y="20"/>
                    </a:lnTo>
                    <a:lnTo>
                      <a:pt x="34" y="22"/>
                    </a:lnTo>
                    <a:lnTo>
                      <a:pt x="34" y="30"/>
                    </a:lnTo>
                    <a:lnTo>
                      <a:pt x="30" y="32"/>
                    </a:lnTo>
                    <a:lnTo>
                      <a:pt x="24" y="38"/>
                    </a:lnTo>
                    <a:lnTo>
                      <a:pt x="20" y="40"/>
                    </a:lnTo>
                    <a:lnTo>
                      <a:pt x="16" y="36"/>
                    </a:lnTo>
                    <a:lnTo>
                      <a:pt x="12" y="38"/>
                    </a:lnTo>
                    <a:lnTo>
                      <a:pt x="6" y="50"/>
                    </a:lnTo>
                    <a:lnTo>
                      <a:pt x="0" y="46"/>
                    </a:lnTo>
                    <a:lnTo>
                      <a:pt x="0" y="42"/>
                    </a:lnTo>
                    <a:lnTo>
                      <a:pt x="2" y="32"/>
                    </a:lnTo>
                    <a:lnTo>
                      <a:pt x="8" y="24"/>
                    </a:lnTo>
                    <a:lnTo>
                      <a:pt x="12" y="12"/>
                    </a:lnTo>
                    <a:lnTo>
                      <a:pt x="12" y="2"/>
                    </a:lnTo>
                    <a:lnTo>
                      <a:pt x="16" y="0"/>
                    </a:lnTo>
                    <a:lnTo>
                      <a:pt x="22" y="4"/>
                    </a:lnTo>
                  </a:path>
                </a:pathLst>
              </a:custGeom>
              <a:grpFill/>
              <a:ln w="6350" cap="flat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406" name="Freeform 105">
                <a:extLst>
                  <a:ext uri="{FF2B5EF4-FFF2-40B4-BE49-F238E27FC236}">
                    <a16:creationId xmlns:a16="http://schemas.microsoft.com/office/drawing/2014/main" id="{9C5CBFB8-2F18-E74D-8DC8-1E060DB95991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6517603" y="5912359"/>
                <a:ext cx="344379" cy="374532"/>
              </a:xfrm>
              <a:custGeom>
                <a:avLst/>
                <a:gdLst>
                  <a:gd name="T0" fmla="*/ 326 w 434"/>
                  <a:gd name="T1" fmla="*/ 16 h 472"/>
                  <a:gd name="T2" fmla="*/ 344 w 434"/>
                  <a:gd name="T3" fmla="*/ 0 h 472"/>
                  <a:gd name="T4" fmla="*/ 356 w 434"/>
                  <a:gd name="T5" fmla="*/ 24 h 472"/>
                  <a:gd name="T6" fmla="*/ 370 w 434"/>
                  <a:gd name="T7" fmla="*/ 54 h 472"/>
                  <a:gd name="T8" fmla="*/ 400 w 434"/>
                  <a:gd name="T9" fmla="*/ 36 h 472"/>
                  <a:gd name="T10" fmla="*/ 410 w 434"/>
                  <a:gd name="T11" fmla="*/ 36 h 472"/>
                  <a:gd name="T12" fmla="*/ 420 w 434"/>
                  <a:gd name="T13" fmla="*/ 48 h 472"/>
                  <a:gd name="T14" fmla="*/ 432 w 434"/>
                  <a:gd name="T15" fmla="*/ 42 h 472"/>
                  <a:gd name="T16" fmla="*/ 426 w 434"/>
                  <a:gd name="T17" fmla="*/ 70 h 472"/>
                  <a:gd name="T18" fmla="*/ 420 w 434"/>
                  <a:gd name="T19" fmla="*/ 116 h 472"/>
                  <a:gd name="T20" fmla="*/ 396 w 434"/>
                  <a:gd name="T21" fmla="*/ 144 h 472"/>
                  <a:gd name="T22" fmla="*/ 370 w 434"/>
                  <a:gd name="T23" fmla="*/ 184 h 472"/>
                  <a:gd name="T24" fmla="*/ 350 w 434"/>
                  <a:gd name="T25" fmla="*/ 232 h 472"/>
                  <a:gd name="T26" fmla="*/ 368 w 434"/>
                  <a:gd name="T27" fmla="*/ 252 h 472"/>
                  <a:gd name="T28" fmla="*/ 334 w 434"/>
                  <a:gd name="T29" fmla="*/ 240 h 472"/>
                  <a:gd name="T30" fmla="*/ 322 w 434"/>
                  <a:gd name="T31" fmla="*/ 250 h 472"/>
                  <a:gd name="T32" fmla="*/ 292 w 434"/>
                  <a:gd name="T33" fmla="*/ 268 h 472"/>
                  <a:gd name="T34" fmla="*/ 280 w 434"/>
                  <a:gd name="T35" fmla="*/ 270 h 472"/>
                  <a:gd name="T36" fmla="*/ 268 w 434"/>
                  <a:gd name="T37" fmla="*/ 328 h 472"/>
                  <a:gd name="T38" fmla="*/ 250 w 434"/>
                  <a:gd name="T39" fmla="*/ 368 h 472"/>
                  <a:gd name="T40" fmla="*/ 236 w 434"/>
                  <a:gd name="T41" fmla="*/ 398 h 472"/>
                  <a:gd name="T42" fmla="*/ 236 w 434"/>
                  <a:gd name="T43" fmla="*/ 418 h 472"/>
                  <a:gd name="T44" fmla="*/ 192 w 434"/>
                  <a:gd name="T45" fmla="*/ 444 h 472"/>
                  <a:gd name="T46" fmla="*/ 180 w 434"/>
                  <a:gd name="T47" fmla="*/ 460 h 472"/>
                  <a:gd name="T48" fmla="*/ 140 w 434"/>
                  <a:gd name="T49" fmla="*/ 472 h 472"/>
                  <a:gd name="T50" fmla="*/ 122 w 434"/>
                  <a:gd name="T51" fmla="*/ 464 h 472"/>
                  <a:gd name="T52" fmla="*/ 106 w 434"/>
                  <a:gd name="T53" fmla="*/ 464 h 472"/>
                  <a:gd name="T54" fmla="*/ 94 w 434"/>
                  <a:gd name="T55" fmla="*/ 450 h 472"/>
                  <a:gd name="T56" fmla="*/ 56 w 434"/>
                  <a:gd name="T57" fmla="*/ 430 h 472"/>
                  <a:gd name="T58" fmla="*/ 12 w 434"/>
                  <a:gd name="T59" fmla="*/ 432 h 472"/>
                  <a:gd name="T60" fmla="*/ 12 w 434"/>
                  <a:gd name="T61" fmla="*/ 422 h 472"/>
                  <a:gd name="T62" fmla="*/ 10 w 434"/>
                  <a:gd name="T63" fmla="*/ 414 h 472"/>
                  <a:gd name="T64" fmla="*/ 16 w 434"/>
                  <a:gd name="T65" fmla="*/ 400 h 472"/>
                  <a:gd name="T66" fmla="*/ 24 w 434"/>
                  <a:gd name="T67" fmla="*/ 388 h 472"/>
                  <a:gd name="T68" fmla="*/ 16 w 434"/>
                  <a:gd name="T69" fmla="*/ 374 h 472"/>
                  <a:gd name="T70" fmla="*/ 22 w 434"/>
                  <a:gd name="T71" fmla="*/ 362 h 472"/>
                  <a:gd name="T72" fmla="*/ 38 w 434"/>
                  <a:gd name="T73" fmla="*/ 364 h 472"/>
                  <a:gd name="T74" fmla="*/ 32 w 434"/>
                  <a:gd name="T75" fmla="*/ 354 h 472"/>
                  <a:gd name="T76" fmla="*/ 48 w 434"/>
                  <a:gd name="T77" fmla="*/ 332 h 472"/>
                  <a:gd name="T78" fmla="*/ 56 w 434"/>
                  <a:gd name="T79" fmla="*/ 336 h 472"/>
                  <a:gd name="T80" fmla="*/ 62 w 434"/>
                  <a:gd name="T81" fmla="*/ 312 h 472"/>
                  <a:gd name="T82" fmla="*/ 84 w 434"/>
                  <a:gd name="T83" fmla="*/ 284 h 472"/>
                  <a:gd name="T84" fmla="*/ 104 w 434"/>
                  <a:gd name="T85" fmla="*/ 260 h 472"/>
                  <a:gd name="T86" fmla="*/ 136 w 434"/>
                  <a:gd name="T87" fmla="*/ 254 h 472"/>
                  <a:gd name="T88" fmla="*/ 192 w 434"/>
                  <a:gd name="T89" fmla="*/ 212 h 472"/>
                  <a:gd name="T90" fmla="*/ 224 w 434"/>
                  <a:gd name="T91" fmla="*/ 182 h 472"/>
                  <a:gd name="T92" fmla="*/ 262 w 434"/>
                  <a:gd name="T93" fmla="*/ 148 h 472"/>
                  <a:gd name="T94" fmla="*/ 294 w 434"/>
                  <a:gd name="T95" fmla="*/ 82 h 472"/>
                  <a:gd name="T96" fmla="*/ 314 w 434"/>
                  <a:gd name="T97" fmla="*/ 34 h 4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434" h="472">
                    <a:moveTo>
                      <a:pt x="314" y="34"/>
                    </a:moveTo>
                    <a:lnTo>
                      <a:pt x="318" y="36"/>
                    </a:lnTo>
                    <a:lnTo>
                      <a:pt x="318" y="22"/>
                    </a:lnTo>
                    <a:lnTo>
                      <a:pt x="326" y="16"/>
                    </a:lnTo>
                    <a:lnTo>
                      <a:pt x="334" y="6"/>
                    </a:lnTo>
                    <a:lnTo>
                      <a:pt x="338" y="6"/>
                    </a:lnTo>
                    <a:lnTo>
                      <a:pt x="340" y="2"/>
                    </a:lnTo>
                    <a:lnTo>
                      <a:pt x="344" y="0"/>
                    </a:lnTo>
                    <a:lnTo>
                      <a:pt x="346" y="4"/>
                    </a:lnTo>
                    <a:lnTo>
                      <a:pt x="346" y="14"/>
                    </a:lnTo>
                    <a:lnTo>
                      <a:pt x="350" y="22"/>
                    </a:lnTo>
                    <a:lnTo>
                      <a:pt x="356" y="24"/>
                    </a:lnTo>
                    <a:lnTo>
                      <a:pt x="362" y="22"/>
                    </a:lnTo>
                    <a:lnTo>
                      <a:pt x="366" y="28"/>
                    </a:lnTo>
                    <a:lnTo>
                      <a:pt x="366" y="46"/>
                    </a:lnTo>
                    <a:lnTo>
                      <a:pt x="370" y="54"/>
                    </a:lnTo>
                    <a:lnTo>
                      <a:pt x="376" y="56"/>
                    </a:lnTo>
                    <a:lnTo>
                      <a:pt x="390" y="44"/>
                    </a:lnTo>
                    <a:lnTo>
                      <a:pt x="396" y="42"/>
                    </a:lnTo>
                    <a:lnTo>
                      <a:pt x="400" y="36"/>
                    </a:lnTo>
                    <a:lnTo>
                      <a:pt x="410" y="30"/>
                    </a:lnTo>
                    <a:lnTo>
                      <a:pt x="414" y="28"/>
                    </a:lnTo>
                    <a:lnTo>
                      <a:pt x="416" y="30"/>
                    </a:lnTo>
                    <a:lnTo>
                      <a:pt x="410" y="36"/>
                    </a:lnTo>
                    <a:lnTo>
                      <a:pt x="412" y="38"/>
                    </a:lnTo>
                    <a:lnTo>
                      <a:pt x="414" y="44"/>
                    </a:lnTo>
                    <a:lnTo>
                      <a:pt x="410" y="54"/>
                    </a:lnTo>
                    <a:lnTo>
                      <a:pt x="420" y="48"/>
                    </a:lnTo>
                    <a:lnTo>
                      <a:pt x="418" y="44"/>
                    </a:lnTo>
                    <a:lnTo>
                      <a:pt x="422" y="34"/>
                    </a:lnTo>
                    <a:lnTo>
                      <a:pt x="428" y="34"/>
                    </a:lnTo>
                    <a:lnTo>
                      <a:pt x="432" y="42"/>
                    </a:lnTo>
                    <a:lnTo>
                      <a:pt x="424" y="52"/>
                    </a:lnTo>
                    <a:lnTo>
                      <a:pt x="426" y="54"/>
                    </a:lnTo>
                    <a:lnTo>
                      <a:pt x="430" y="60"/>
                    </a:lnTo>
                    <a:lnTo>
                      <a:pt x="426" y="70"/>
                    </a:lnTo>
                    <a:lnTo>
                      <a:pt x="434" y="88"/>
                    </a:lnTo>
                    <a:lnTo>
                      <a:pt x="432" y="96"/>
                    </a:lnTo>
                    <a:lnTo>
                      <a:pt x="422" y="110"/>
                    </a:lnTo>
                    <a:lnTo>
                      <a:pt x="420" y="116"/>
                    </a:lnTo>
                    <a:lnTo>
                      <a:pt x="414" y="126"/>
                    </a:lnTo>
                    <a:lnTo>
                      <a:pt x="408" y="128"/>
                    </a:lnTo>
                    <a:lnTo>
                      <a:pt x="406" y="132"/>
                    </a:lnTo>
                    <a:lnTo>
                      <a:pt x="396" y="144"/>
                    </a:lnTo>
                    <a:lnTo>
                      <a:pt x="382" y="172"/>
                    </a:lnTo>
                    <a:lnTo>
                      <a:pt x="378" y="178"/>
                    </a:lnTo>
                    <a:lnTo>
                      <a:pt x="374" y="180"/>
                    </a:lnTo>
                    <a:lnTo>
                      <a:pt x="370" y="184"/>
                    </a:lnTo>
                    <a:lnTo>
                      <a:pt x="356" y="194"/>
                    </a:lnTo>
                    <a:lnTo>
                      <a:pt x="354" y="196"/>
                    </a:lnTo>
                    <a:lnTo>
                      <a:pt x="352" y="222"/>
                    </a:lnTo>
                    <a:lnTo>
                      <a:pt x="350" y="232"/>
                    </a:lnTo>
                    <a:lnTo>
                      <a:pt x="360" y="236"/>
                    </a:lnTo>
                    <a:lnTo>
                      <a:pt x="366" y="240"/>
                    </a:lnTo>
                    <a:lnTo>
                      <a:pt x="370" y="248"/>
                    </a:lnTo>
                    <a:lnTo>
                      <a:pt x="368" y="252"/>
                    </a:lnTo>
                    <a:lnTo>
                      <a:pt x="364" y="246"/>
                    </a:lnTo>
                    <a:lnTo>
                      <a:pt x="362" y="252"/>
                    </a:lnTo>
                    <a:lnTo>
                      <a:pt x="340" y="244"/>
                    </a:lnTo>
                    <a:lnTo>
                      <a:pt x="334" y="240"/>
                    </a:lnTo>
                    <a:lnTo>
                      <a:pt x="330" y="242"/>
                    </a:lnTo>
                    <a:lnTo>
                      <a:pt x="330" y="250"/>
                    </a:lnTo>
                    <a:lnTo>
                      <a:pt x="328" y="254"/>
                    </a:lnTo>
                    <a:lnTo>
                      <a:pt x="322" y="250"/>
                    </a:lnTo>
                    <a:lnTo>
                      <a:pt x="320" y="248"/>
                    </a:lnTo>
                    <a:lnTo>
                      <a:pt x="318" y="254"/>
                    </a:lnTo>
                    <a:lnTo>
                      <a:pt x="302" y="262"/>
                    </a:lnTo>
                    <a:lnTo>
                      <a:pt x="292" y="268"/>
                    </a:lnTo>
                    <a:lnTo>
                      <a:pt x="288" y="268"/>
                    </a:lnTo>
                    <a:lnTo>
                      <a:pt x="286" y="262"/>
                    </a:lnTo>
                    <a:lnTo>
                      <a:pt x="280" y="262"/>
                    </a:lnTo>
                    <a:lnTo>
                      <a:pt x="280" y="270"/>
                    </a:lnTo>
                    <a:lnTo>
                      <a:pt x="278" y="284"/>
                    </a:lnTo>
                    <a:lnTo>
                      <a:pt x="272" y="296"/>
                    </a:lnTo>
                    <a:lnTo>
                      <a:pt x="268" y="308"/>
                    </a:lnTo>
                    <a:lnTo>
                      <a:pt x="268" y="328"/>
                    </a:lnTo>
                    <a:lnTo>
                      <a:pt x="262" y="330"/>
                    </a:lnTo>
                    <a:lnTo>
                      <a:pt x="262" y="344"/>
                    </a:lnTo>
                    <a:lnTo>
                      <a:pt x="254" y="354"/>
                    </a:lnTo>
                    <a:lnTo>
                      <a:pt x="250" y="368"/>
                    </a:lnTo>
                    <a:lnTo>
                      <a:pt x="250" y="378"/>
                    </a:lnTo>
                    <a:lnTo>
                      <a:pt x="244" y="388"/>
                    </a:lnTo>
                    <a:lnTo>
                      <a:pt x="238" y="394"/>
                    </a:lnTo>
                    <a:lnTo>
                      <a:pt x="236" y="398"/>
                    </a:lnTo>
                    <a:lnTo>
                      <a:pt x="236" y="406"/>
                    </a:lnTo>
                    <a:lnTo>
                      <a:pt x="232" y="410"/>
                    </a:lnTo>
                    <a:lnTo>
                      <a:pt x="238" y="412"/>
                    </a:lnTo>
                    <a:lnTo>
                      <a:pt x="236" y="418"/>
                    </a:lnTo>
                    <a:lnTo>
                      <a:pt x="228" y="418"/>
                    </a:lnTo>
                    <a:lnTo>
                      <a:pt x="218" y="424"/>
                    </a:lnTo>
                    <a:lnTo>
                      <a:pt x="208" y="438"/>
                    </a:lnTo>
                    <a:lnTo>
                      <a:pt x="192" y="444"/>
                    </a:lnTo>
                    <a:lnTo>
                      <a:pt x="188" y="446"/>
                    </a:lnTo>
                    <a:lnTo>
                      <a:pt x="188" y="450"/>
                    </a:lnTo>
                    <a:lnTo>
                      <a:pt x="184" y="452"/>
                    </a:lnTo>
                    <a:lnTo>
                      <a:pt x="180" y="460"/>
                    </a:lnTo>
                    <a:lnTo>
                      <a:pt x="176" y="462"/>
                    </a:lnTo>
                    <a:lnTo>
                      <a:pt x="156" y="470"/>
                    </a:lnTo>
                    <a:lnTo>
                      <a:pt x="152" y="470"/>
                    </a:lnTo>
                    <a:lnTo>
                      <a:pt x="140" y="472"/>
                    </a:lnTo>
                    <a:lnTo>
                      <a:pt x="134" y="470"/>
                    </a:lnTo>
                    <a:lnTo>
                      <a:pt x="132" y="462"/>
                    </a:lnTo>
                    <a:lnTo>
                      <a:pt x="128" y="460"/>
                    </a:lnTo>
                    <a:lnTo>
                      <a:pt x="122" y="464"/>
                    </a:lnTo>
                    <a:lnTo>
                      <a:pt x="116" y="466"/>
                    </a:lnTo>
                    <a:lnTo>
                      <a:pt x="112" y="464"/>
                    </a:lnTo>
                    <a:lnTo>
                      <a:pt x="112" y="462"/>
                    </a:lnTo>
                    <a:lnTo>
                      <a:pt x="106" y="464"/>
                    </a:lnTo>
                    <a:lnTo>
                      <a:pt x="104" y="460"/>
                    </a:lnTo>
                    <a:lnTo>
                      <a:pt x="104" y="454"/>
                    </a:lnTo>
                    <a:lnTo>
                      <a:pt x="100" y="454"/>
                    </a:lnTo>
                    <a:lnTo>
                      <a:pt x="94" y="450"/>
                    </a:lnTo>
                    <a:lnTo>
                      <a:pt x="74" y="450"/>
                    </a:lnTo>
                    <a:lnTo>
                      <a:pt x="70" y="436"/>
                    </a:lnTo>
                    <a:lnTo>
                      <a:pt x="66" y="432"/>
                    </a:lnTo>
                    <a:lnTo>
                      <a:pt x="56" y="430"/>
                    </a:lnTo>
                    <a:lnTo>
                      <a:pt x="48" y="438"/>
                    </a:lnTo>
                    <a:lnTo>
                      <a:pt x="40" y="440"/>
                    </a:lnTo>
                    <a:lnTo>
                      <a:pt x="18" y="436"/>
                    </a:lnTo>
                    <a:lnTo>
                      <a:pt x="12" y="432"/>
                    </a:lnTo>
                    <a:lnTo>
                      <a:pt x="16" y="424"/>
                    </a:lnTo>
                    <a:lnTo>
                      <a:pt x="20" y="418"/>
                    </a:lnTo>
                    <a:lnTo>
                      <a:pt x="24" y="412"/>
                    </a:lnTo>
                    <a:lnTo>
                      <a:pt x="12" y="422"/>
                    </a:lnTo>
                    <a:lnTo>
                      <a:pt x="10" y="424"/>
                    </a:lnTo>
                    <a:lnTo>
                      <a:pt x="14" y="412"/>
                    </a:lnTo>
                    <a:lnTo>
                      <a:pt x="14" y="410"/>
                    </a:lnTo>
                    <a:lnTo>
                      <a:pt x="10" y="414"/>
                    </a:lnTo>
                    <a:lnTo>
                      <a:pt x="2" y="416"/>
                    </a:lnTo>
                    <a:lnTo>
                      <a:pt x="0" y="410"/>
                    </a:lnTo>
                    <a:lnTo>
                      <a:pt x="4" y="404"/>
                    </a:lnTo>
                    <a:lnTo>
                      <a:pt x="16" y="400"/>
                    </a:lnTo>
                    <a:lnTo>
                      <a:pt x="24" y="394"/>
                    </a:lnTo>
                    <a:lnTo>
                      <a:pt x="22" y="394"/>
                    </a:lnTo>
                    <a:lnTo>
                      <a:pt x="20" y="390"/>
                    </a:lnTo>
                    <a:lnTo>
                      <a:pt x="24" y="388"/>
                    </a:lnTo>
                    <a:lnTo>
                      <a:pt x="26" y="380"/>
                    </a:lnTo>
                    <a:lnTo>
                      <a:pt x="22" y="382"/>
                    </a:lnTo>
                    <a:lnTo>
                      <a:pt x="16" y="380"/>
                    </a:lnTo>
                    <a:lnTo>
                      <a:pt x="16" y="374"/>
                    </a:lnTo>
                    <a:lnTo>
                      <a:pt x="22" y="374"/>
                    </a:lnTo>
                    <a:lnTo>
                      <a:pt x="24" y="368"/>
                    </a:lnTo>
                    <a:lnTo>
                      <a:pt x="22" y="366"/>
                    </a:lnTo>
                    <a:lnTo>
                      <a:pt x="22" y="362"/>
                    </a:lnTo>
                    <a:lnTo>
                      <a:pt x="26" y="362"/>
                    </a:lnTo>
                    <a:lnTo>
                      <a:pt x="30" y="364"/>
                    </a:lnTo>
                    <a:lnTo>
                      <a:pt x="34" y="362"/>
                    </a:lnTo>
                    <a:lnTo>
                      <a:pt x="38" y="364"/>
                    </a:lnTo>
                    <a:lnTo>
                      <a:pt x="40" y="362"/>
                    </a:lnTo>
                    <a:lnTo>
                      <a:pt x="40" y="360"/>
                    </a:lnTo>
                    <a:lnTo>
                      <a:pt x="34" y="358"/>
                    </a:lnTo>
                    <a:lnTo>
                      <a:pt x="32" y="354"/>
                    </a:lnTo>
                    <a:lnTo>
                      <a:pt x="34" y="336"/>
                    </a:lnTo>
                    <a:lnTo>
                      <a:pt x="42" y="330"/>
                    </a:lnTo>
                    <a:lnTo>
                      <a:pt x="46" y="328"/>
                    </a:lnTo>
                    <a:lnTo>
                      <a:pt x="48" y="332"/>
                    </a:lnTo>
                    <a:lnTo>
                      <a:pt x="50" y="338"/>
                    </a:lnTo>
                    <a:lnTo>
                      <a:pt x="52" y="340"/>
                    </a:lnTo>
                    <a:lnTo>
                      <a:pt x="54" y="340"/>
                    </a:lnTo>
                    <a:lnTo>
                      <a:pt x="56" y="336"/>
                    </a:lnTo>
                    <a:lnTo>
                      <a:pt x="54" y="326"/>
                    </a:lnTo>
                    <a:lnTo>
                      <a:pt x="56" y="322"/>
                    </a:lnTo>
                    <a:lnTo>
                      <a:pt x="58" y="322"/>
                    </a:lnTo>
                    <a:lnTo>
                      <a:pt x="62" y="312"/>
                    </a:lnTo>
                    <a:lnTo>
                      <a:pt x="70" y="308"/>
                    </a:lnTo>
                    <a:lnTo>
                      <a:pt x="76" y="302"/>
                    </a:lnTo>
                    <a:lnTo>
                      <a:pt x="78" y="292"/>
                    </a:lnTo>
                    <a:lnTo>
                      <a:pt x="84" y="284"/>
                    </a:lnTo>
                    <a:lnTo>
                      <a:pt x="90" y="280"/>
                    </a:lnTo>
                    <a:lnTo>
                      <a:pt x="94" y="266"/>
                    </a:lnTo>
                    <a:lnTo>
                      <a:pt x="98" y="266"/>
                    </a:lnTo>
                    <a:lnTo>
                      <a:pt x="104" y="260"/>
                    </a:lnTo>
                    <a:lnTo>
                      <a:pt x="110" y="260"/>
                    </a:lnTo>
                    <a:lnTo>
                      <a:pt x="118" y="258"/>
                    </a:lnTo>
                    <a:lnTo>
                      <a:pt x="126" y="258"/>
                    </a:lnTo>
                    <a:lnTo>
                      <a:pt x="136" y="254"/>
                    </a:lnTo>
                    <a:lnTo>
                      <a:pt x="144" y="250"/>
                    </a:lnTo>
                    <a:lnTo>
                      <a:pt x="158" y="236"/>
                    </a:lnTo>
                    <a:lnTo>
                      <a:pt x="172" y="228"/>
                    </a:lnTo>
                    <a:lnTo>
                      <a:pt x="192" y="212"/>
                    </a:lnTo>
                    <a:lnTo>
                      <a:pt x="206" y="204"/>
                    </a:lnTo>
                    <a:lnTo>
                      <a:pt x="206" y="196"/>
                    </a:lnTo>
                    <a:lnTo>
                      <a:pt x="218" y="186"/>
                    </a:lnTo>
                    <a:lnTo>
                      <a:pt x="224" y="182"/>
                    </a:lnTo>
                    <a:lnTo>
                      <a:pt x="230" y="182"/>
                    </a:lnTo>
                    <a:lnTo>
                      <a:pt x="240" y="174"/>
                    </a:lnTo>
                    <a:lnTo>
                      <a:pt x="246" y="168"/>
                    </a:lnTo>
                    <a:lnTo>
                      <a:pt x="262" y="148"/>
                    </a:lnTo>
                    <a:lnTo>
                      <a:pt x="266" y="130"/>
                    </a:lnTo>
                    <a:lnTo>
                      <a:pt x="270" y="108"/>
                    </a:lnTo>
                    <a:lnTo>
                      <a:pt x="276" y="96"/>
                    </a:lnTo>
                    <a:lnTo>
                      <a:pt x="294" y="82"/>
                    </a:lnTo>
                    <a:lnTo>
                      <a:pt x="300" y="80"/>
                    </a:lnTo>
                    <a:lnTo>
                      <a:pt x="304" y="74"/>
                    </a:lnTo>
                    <a:lnTo>
                      <a:pt x="310" y="60"/>
                    </a:lnTo>
                    <a:lnTo>
                      <a:pt x="314" y="34"/>
                    </a:lnTo>
                  </a:path>
                </a:pathLst>
              </a:custGeom>
              <a:grpFill/>
              <a:ln w="6350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407" name="Freeform 107">
                <a:extLst>
                  <a:ext uri="{FF2B5EF4-FFF2-40B4-BE49-F238E27FC236}">
                    <a16:creationId xmlns:a16="http://schemas.microsoft.com/office/drawing/2014/main" id="{2A252F18-E0C1-0B41-BA90-D283DA567337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6793741" y="5569567"/>
                <a:ext cx="255507" cy="401511"/>
              </a:xfrm>
              <a:custGeom>
                <a:avLst/>
                <a:gdLst>
                  <a:gd name="T0" fmla="*/ 62 w 161"/>
                  <a:gd name="T1" fmla="*/ 230 h 253"/>
                  <a:gd name="T2" fmla="*/ 69 w 161"/>
                  <a:gd name="T3" fmla="*/ 213 h 253"/>
                  <a:gd name="T4" fmla="*/ 69 w 161"/>
                  <a:gd name="T5" fmla="*/ 200 h 253"/>
                  <a:gd name="T6" fmla="*/ 50 w 161"/>
                  <a:gd name="T7" fmla="*/ 188 h 253"/>
                  <a:gd name="T8" fmla="*/ 30 w 161"/>
                  <a:gd name="T9" fmla="*/ 173 h 253"/>
                  <a:gd name="T10" fmla="*/ 40 w 161"/>
                  <a:gd name="T11" fmla="*/ 159 h 253"/>
                  <a:gd name="T12" fmla="*/ 53 w 161"/>
                  <a:gd name="T13" fmla="*/ 145 h 253"/>
                  <a:gd name="T14" fmla="*/ 59 w 161"/>
                  <a:gd name="T15" fmla="*/ 128 h 253"/>
                  <a:gd name="T16" fmla="*/ 59 w 161"/>
                  <a:gd name="T17" fmla="*/ 118 h 253"/>
                  <a:gd name="T18" fmla="*/ 59 w 161"/>
                  <a:gd name="T19" fmla="*/ 106 h 253"/>
                  <a:gd name="T20" fmla="*/ 53 w 161"/>
                  <a:gd name="T21" fmla="*/ 97 h 253"/>
                  <a:gd name="T22" fmla="*/ 57 w 161"/>
                  <a:gd name="T23" fmla="*/ 91 h 253"/>
                  <a:gd name="T24" fmla="*/ 55 w 161"/>
                  <a:gd name="T25" fmla="*/ 87 h 253"/>
                  <a:gd name="T26" fmla="*/ 42 w 161"/>
                  <a:gd name="T27" fmla="*/ 71 h 253"/>
                  <a:gd name="T28" fmla="*/ 47 w 161"/>
                  <a:gd name="T29" fmla="*/ 68 h 253"/>
                  <a:gd name="T30" fmla="*/ 44 w 161"/>
                  <a:gd name="T31" fmla="*/ 65 h 253"/>
                  <a:gd name="T32" fmla="*/ 41 w 161"/>
                  <a:gd name="T33" fmla="*/ 61 h 253"/>
                  <a:gd name="T34" fmla="*/ 38 w 161"/>
                  <a:gd name="T35" fmla="*/ 67 h 253"/>
                  <a:gd name="T36" fmla="*/ 19 w 161"/>
                  <a:gd name="T37" fmla="*/ 39 h 253"/>
                  <a:gd name="T38" fmla="*/ 23 w 161"/>
                  <a:gd name="T39" fmla="*/ 31 h 253"/>
                  <a:gd name="T40" fmla="*/ 17 w 161"/>
                  <a:gd name="T41" fmla="*/ 35 h 253"/>
                  <a:gd name="T42" fmla="*/ 12 w 161"/>
                  <a:gd name="T43" fmla="*/ 23 h 253"/>
                  <a:gd name="T44" fmla="*/ 1 w 161"/>
                  <a:gd name="T45" fmla="*/ 4 h 253"/>
                  <a:gd name="T46" fmla="*/ 5 w 161"/>
                  <a:gd name="T47" fmla="*/ 0 h 253"/>
                  <a:gd name="T48" fmla="*/ 10 w 161"/>
                  <a:gd name="T49" fmla="*/ 12 h 253"/>
                  <a:gd name="T50" fmla="*/ 15 w 161"/>
                  <a:gd name="T51" fmla="*/ 17 h 253"/>
                  <a:gd name="T52" fmla="*/ 18 w 161"/>
                  <a:gd name="T53" fmla="*/ 18 h 253"/>
                  <a:gd name="T54" fmla="*/ 30 w 161"/>
                  <a:gd name="T55" fmla="*/ 21 h 253"/>
                  <a:gd name="T56" fmla="*/ 34 w 161"/>
                  <a:gd name="T57" fmla="*/ 27 h 253"/>
                  <a:gd name="T58" fmla="*/ 43 w 161"/>
                  <a:gd name="T59" fmla="*/ 31 h 253"/>
                  <a:gd name="T60" fmla="*/ 49 w 161"/>
                  <a:gd name="T61" fmla="*/ 41 h 253"/>
                  <a:gd name="T62" fmla="*/ 52 w 161"/>
                  <a:gd name="T63" fmla="*/ 49 h 253"/>
                  <a:gd name="T64" fmla="*/ 43 w 161"/>
                  <a:gd name="T65" fmla="*/ 46 h 253"/>
                  <a:gd name="T66" fmla="*/ 46 w 161"/>
                  <a:gd name="T67" fmla="*/ 50 h 253"/>
                  <a:gd name="T68" fmla="*/ 53 w 161"/>
                  <a:gd name="T69" fmla="*/ 59 h 253"/>
                  <a:gd name="T70" fmla="*/ 57 w 161"/>
                  <a:gd name="T71" fmla="*/ 72 h 253"/>
                  <a:gd name="T72" fmla="*/ 58 w 161"/>
                  <a:gd name="T73" fmla="*/ 82 h 253"/>
                  <a:gd name="T74" fmla="*/ 55 w 161"/>
                  <a:gd name="T75" fmla="*/ 85 h 253"/>
                  <a:gd name="T76" fmla="*/ 63 w 161"/>
                  <a:gd name="T77" fmla="*/ 87 h 253"/>
                  <a:gd name="T78" fmla="*/ 70 w 161"/>
                  <a:gd name="T79" fmla="*/ 87 h 253"/>
                  <a:gd name="T80" fmla="*/ 75 w 161"/>
                  <a:gd name="T81" fmla="*/ 96 h 253"/>
                  <a:gd name="T82" fmla="*/ 77 w 161"/>
                  <a:gd name="T83" fmla="*/ 77 h 253"/>
                  <a:gd name="T84" fmla="*/ 77 w 161"/>
                  <a:gd name="T85" fmla="*/ 76 h 253"/>
                  <a:gd name="T86" fmla="*/ 86 w 161"/>
                  <a:gd name="T87" fmla="*/ 84 h 253"/>
                  <a:gd name="T88" fmla="*/ 86 w 161"/>
                  <a:gd name="T89" fmla="*/ 95 h 253"/>
                  <a:gd name="T90" fmla="*/ 90 w 161"/>
                  <a:gd name="T91" fmla="*/ 104 h 253"/>
                  <a:gd name="T92" fmla="*/ 99 w 161"/>
                  <a:gd name="T93" fmla="*/ 112 h 253"/>
                  <a:gd name="T94" fmla="*/ 123 w 161"/>
                  <a:gd name="T95" fmla="*/ 123 h 253"/>
                  <a:gd name="T96" fmla="*/ 133 w 161"/>
                  <a:gd name="T97" fmla="*/ 121 h 253"/>
                  <a:gd name="T98" fmla="*/ 141 w 161"/>
                  <a:gd name="T99" fmla="*/ 111 h 253"/>
                  <a:gd name="T100" fmla="*/ 149 w 161"/>
                  <a:gd name="T101" fmla="*/ 107 h 253"/>
                  <a:gd name="T102" fmla="*/ 160 w 161"/>
                  <a:gd name="T103" fmla="*/ 119 h 253"/>
                  <a:gd name="T104" fmla="*/ 157 w 161"/>
                  <a:gd name="T105" fmla="*/ 136 h 253"/>
                  <a:gd name="T106" fmla="*/ 151 w 161"/>
                  <a:gd name="T107" fmla="*/ 147 h 253"/>
                  <a:gd name="T108" fmla="*/ 145 w 161"/>
                  <a:gd name="T109" fmla="*/ 157 h 253"/>
                  <a:gd name="T110" fmla="*/ 147 w 161"/>
                  <a:gd name="T111" fmla="*/ 164 h 253"/>
                  <a:gd name="T112" fmla="*/ 141 w 161"/>
                  <a:gd name="T113" fmla="*/ 161 h 253"/>
                  <a:gd name="T114" fmla="*/ 117 w 161"/>
                  <a:gd name="T115" fmla="*/ 178 h 253"/>
                  <a:gd name="T116" fmla="*/ 120 w 161"/>
                  <a:gd name="T117" fmla="*/ 189 h 253"/>
                  <a:gd name="T118" fmla="*/ 110 w 161"/>
                  <a:gd name="T119" fmla="*/ 211 h 253"/>
                  <a:gd name="T120" fmla="*/ 87 w 161"/>
                  <a:gd name="T121" fmla="*/ 246 h 253"/>
                  <a:gd name="T122" fmla="*/ 71 w 161"/>
                  <a:gd name="T123" fmla="*/ 250 h 253"/>
                  <a:gd name="T124" fmla="*/ 56 w 161"/>
                  <a:gd name="T125" fmla="*/ 243 h 2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61" h="253">
                    <a:moveTo>
                      <a:pt x="56" y="240"/>
                    </a:moveTo>
                    <a:cubicBezTo>
                      <a:pt x="60" y="235"/>
                      <a:pt x="60" y="235"/>
                      <a:pt x="60" y="235"/>
                    </a:cubicBezTo>
                    <a:cubicBezTo>
                      <a:pt x="62" y="230"/>
                      <a:pt x="62" y="230"/>
                      <a:pt x="62" y="230"/>
                    </a:cubicBezTo>
                    <a:cubicBezTo>
                      <a:pt x="66" y="226"/>
                      <a:pt x="66" y="226"/>
                      <a:pt x="66" y="226"/>
                    </a:cubicBezTo>
                    <a:cubicBezTo>
                      <a:pt x="69" y="220"/>
                      <a:pt x="69" y="220"/>
                      <a:pt x="69" y="220"/>
                    </a:cubicBezTo>
                    <a:cubicBezTo>
                      <a:pt x="69" y="213"/>
                      <a:pt x="69" y="213"/>
                      <a:pt x="69" y="213"/>
                    </a:cubicBezTo>
                    <a:cubicBezTo>
                      <a:pt x="71" y="208"/>
                      <a:pt x="71" y="208"/>
                      <a:pt x="71" y="208"/>
                    </a:cubicBezTo>
                    <a:cubicBezTo>
                      <a:pt x="71" y="204"/>
                      <a:pt x="71" y="204"/>
                      <a:pt x="71" y="204"/>
                    </a:cubicBezTo>
                    <a:cubicBezTo>
                      <a:pt x="69" y="200"/>
                      <a:pt x="69" y="200"/>
                      <a:pt x="69" y="200"/>
                    </a:cubicBezTo>
                    <a:cubicBezTo>
                      <a:pt x="62" y="192"/>
                      <a:pt x="62" y="192"/>
                      <a:pt x="62" y="192"/>
                    </a:cubicBezTo>
                    <a:cubicBezTo>
                      <a:pt x="55" y="191"/>
                      <a:pt x="55" y="191"/>
                      <a:pt x="55" y="191"/>
                    </a:cubicBezTo>
                    <a:cubicBezTo>
                      <a:pt x="50" y="188"/>
                      <a:pt x="50" y="188"/>
                      <a:pt x="50" y="188"/>
                    </a:cubicBezTo>
                    <a:cubicBezTo>
                      <a:pt x="41" y="180"/>
                      <a:pt x="41" y="180"/>
                      <a:pt x="41" y="180"/>
                    </a:cubicBezTo>
                    <a:cubicBezTo>
                      <a:pt x="35" y="179"/>
                      <a:pt x="35" y="179"/>
                      <a:pt x="35" y="179"/>
                    </a:cubicBezTo>
                    <a:cubicBezTo>
                      <a:pt x="30" y="173"/>
                      <a:pt x="30" y="173"/>
                      <a:pt x="30" y="173"/>
                    </a:cubicBezTo>
                    <a:cubicBezTo>
                      <a:pt x="30" y="167"/>
                      <a:pt x="30" y="167"/>
                      <a:pt x="30" y="167"/>
                    </a:cubicBezTo>
                    <a:cubicBezTo>
                      <a:pt x="35" y="162"/>
                      <a:pt x="35" y="162"/>
                      <a:pt x="35" y="162"/>
                    </a:cubicBezTo>
                    <a:cubicBezTo>
                      <a:pt x="40" y="159"/>
                      <a:pt x="40" y="159"/>
                      <a:pt x="40" y="159"/>
                    </a:cubicBezTo>
                    <a:cubicBezTo>
                      <a:pt x="47" y="157"/>
                      <a:pt x="47" y="157"/>
                      <a:pt x="47" y="157"/>
                    </a:cubicBezTo>
                    <a:cubicBezTo>
                      <a:pt x="52" y="152"/>
                      <a:pt x="52" y="152"/>
                      <a:pt x="52" y="152"/>
                    </a:cubicBezTo>
                    <a:cubicBezTo>
                      <a:pt x="53" y="145"/>
                      <a:pt x="53" y="145"/>
                      <a:pt x="53" y="145"/>
                    </a:cubicBezTo>
                    <a:cubicBezTo>
                      <a:pt x="54" y="134"/>
                      <a:pt x="54" y="134"/>
                      <a:pt x="54" y="134"/>
                    </a:cubicBezTo>
                    <a:cubicBezTo>
                      <a:pt x="56" y="128"/>
                      <a:pt x="56" y="128"/>
                      <a:pt x="56" y="128"/>
                    </a:cubicBezTo>
                    <a:cubicBezTo>
                      <a:pt x="59" y="128"/>
                      <a:pt x="59" y="128"/>
                      <a:pt x="59" y="128"/>
                    </a:cubicBezTo>
                    <a:cubicBezTo>
                      <a:pt x="60" y="127"/>
                      <a:pt x="60" y="127"/>
                      <a:pt x="60" y="127"/>
                    </a:cubicBezTo>
                    <a:cubicBezTo>
                      <a:pt x="60" y="122"/>
                      <a:pt x="60" y="122"/>
                      <a:pt x="60" y="122"/>
                    </a:cubicBezTo>
                    <a:cubicBezTo>
                      <a:pt x="59" y="118"/>
                      <a:pt x="59" y="118"/>
                      <a:pt x="59" y="118"/>
                    </a:cubicBezTo>
                    <a:cubicBezTo>
                      <a:pt x="62" y="115"/>
                      <a:pt x="62" y="115"/>
                      <a:pt x="62" y="115"/>
                    </a:cubicBezTo>
                    <a:cubicBezTo>
                      <a:pt x="60" y="113"/>
                      <a:pt x="60" y="113"/>
                      <a:pt x="60" y="113"/>
                    </a:cubicBezTo>
                    <a:cubicBezTo>
                      <a:pt x="59" y="106"/>
                      <a:pt x="59" y="106"/>
                      <a:pt x="59" y="106"/>
                    </a:cubicBezTo>
                    <a:cubicBezTo>
                      <a:pt x="60" y="101"/>
                      <a:pt x="60" y="101"/>
                      <a:pt x="60" y="101"/>
                    </a:cubicBezTo>
                    <a:cubicBezTo>
                      <a:pt x="58" y="102"/>
                      <a:pt x="58" y="102"/>
                      <a:pt x="58" y="102"/>
                    </a:cubicBezTo>
                    <a:cubicBezTo>
                      <a:pt x="53" y="97"/>
                      <a:pt x="53" y="97"/>
                      <a:pt x="53" y="97"/>
                    </a:cubicBezTo>
                    <a:cubicBezTo>
                      <a:pt x="52" y="94"/>
                      <a:pt x="52" y="94"/>
                      <a:pt x="52" y="94"/>
                    </a:cubicBezTo>
                    <a:cubicBezTo>
                      <a:pt x="55" y="93"/>
                      <a:pt x="55" y="93"/>
                      <a:pt x="55" y="93"/>
                    </a:cubicBezTo>
                    <a:cubicBezTo>
                      <a:pt x="57" y="91"/>
                      <a:pt x="57" y="91"/>
                      <a:pt x="57" y="91"/>
                    </a:cubicBezTo>
                    <a:cubicBezTo>
                      <a:pt x="58" y="90"/>
                      <a:pt x="58" y="90"/>
                      <a:pt x="58" y="90"/>
                    </a:cubicBezTo>
                    <a:cubicBezTo>
                      <a:pt x="57" y="88"/>
                      <a:pt x="57" y="88"/>
                      <a:pt x="57" y="88"/>
                    </a:cubicBezTo>
                    <a:cubicBezTo>
                      <a:pt x="55" y="87"/>
                      <a:pt x="55" y="87"/>
                      <a:pt x="55" y="87"/>
                    </a:cubicBezTo>
                    <a:cubicBezTo>
                      <a:pt x="50" y="88"/>
                      <a:pt x="50" y="88"/>
                      <a:pt x="50" y="88"/>
                    </a:cubicBezTo>
                    <a:cubicBezTo>
                      <a:pt x="44" y="77"/>
                      <a:pt x="44" y="77"/>
                      <a:pt x="44" y="77"/>
                    </a:cubicBezTo>
                    <a:cubicBezTo>
                      <a:pt x="42" y="71"/>
                      <a:pt x="42" y="71"/>
                      <a:pt x="42" y="71"/>
                    </a:cubicBezTo>
                    <a:cubicBezTo>
                      <a:pt x="45" y="76"/>
                      <a:pt x="45" y="76"/>
                      <a:pt x="45" y="76"/>
                    </a:cubicBezTo>
                    <a:cubicBezTo>
                      <a:pt x="47" y="74"/>
                      <a:pt x="47" y="74"/>
                      <a:pt x="47" y="74"/>
                    </a:cubicBezTo>
                    <a:cubicBezTo>
                      <a:pt x="47" y="68"/>
                      <a:pt x="47" y="68"/>
                      <a:pt x="47" y="68"/>
                    </a:cubicBezTo>
                    <a:cubicBezTo>
                      <a:pt x="45" y="68"/>
                      <a:pt x="45" y="68"/>
                      <a:pt x="45" y="68"/>
                    </a:cubicBezTo>
                    <a:cubicBezTo>
                      <a:pt x="43" y="67"/>
                      <a:pt x="43" y="67"/>
                      <a:pt x="43" y="67"/>
                    </a:cubicBezTo>
                    <a:cubicBezTo>
                      <a:pt x="44" y="65"/>
                      <a:pt x="44" y="65"/>
                      <a:pt x="44" y="65"/>
                    </a:cubicBezTo>
                    <a:cubicBezTo>
                      <a:pt x="44" y="60"/>
                      <a:pt x="44" y="60"/>
                      <a:pt x="44" y="60"/>
                    </a:cubicBezTo>
                    <a:cubicBezTo>
                      <a:pt x="42" y="59"/>
                      <a:pt x="42" y="59"/>
                      <a:pt x="42" y="59"/>
                    </a:cubicBezTo>
                    <a:cubicBezTo>
                      <a:pt x="41" y="61"/>
                      <a:pt x="41" y="61"/>
                      <a:pt x="41" y="61"/>
                    </a:cubicBezTo>
                    <a:cubicBezTo>
                      <a:pt x="37" y="60"/>
                      <a:pt x="37" y="60"/>
                      <a:pt x="37" y="60"/>
                    </a:cubicBezTo>
                    <a:cubicBezTo>
                      <a:pt x="37" y="63"/>
                      <a:pt x="37" y="63"/>
                      <a:pt x="37" y="63"/>
                    </a:cubicBezTo>
                    <a:cubicBezTo>
                      <a:pt x="38" y="67"/>
                      <a:pt x="38" y="67"/>
                      <a:pt x="38" y="67"/>
                    </a:cubicBezTo>
                    <a:cubicBezTo>
                      <a:pt x="31" y="55"/>
                      <a:pt x="31" y="55"/>
                      <a:pt x="31" y="55"/>
                    </a:cubicBezTo>
                    <a:cubicBezTo>
                      <a:pt x="22" y="44"/>
                      <a:pt x="22" y="44"/>
                      <a:pt x="22" y="44"/>
                    </a:cubicBezTo>
                    <a:cubicBezTo>
                      <a:pt x="19" y="39"/>
                      <a:pt x="19" y="39"/>
                      <a:pt x="19" y="39"/>
                    </a:cubicBezTo>
                    <a:cubicBezTo>
                      <a:pt x="19" y="37"/>
                      <a:pt x="19" y="37"/>
                      <a:pt x="19" y="37"/>
                    </a:cubicBezTo>
                    <a:cubicBezTo>
                      <a:pt x="21" y="35"/>
                      <a:pt x="21" y="35"/>
                      <a:pt x="21" y="35"/>
                    </a:cubicBezTo>
                    <a:cubicBezTo>
                      <a:pt x="23" y="31"/>
                      <a:pt x="23" y="31"/>
                      <a:pt x="23" y="31"/>
                    </a:cubicBezTo>
                    <a:cubicBezTo>
                      <a:pt x="22" y="30"/>
                      <a:pt x="22" y="30"/>
                      <a:pt x="22" y="30"/>
                    </a:cubicBezTo>
                    <a:cubicBezTo>
                      <a:pt x="21" y="32"/>
                      <a:pt x="21" y="32"/>
                      <a:pt x="21" y="32"/>
                    </a:cubicBezTo>
                    <a:cubicBezTo>
                      <a:pt x="17" y="35"/>
                      <a:pt x="17" y="35"/>
                      <a:pt x="17" y="35"/>
                    </a:cubicBezTo>
                    <a:cubicBezTo>
                      <a:pt x="13" y="31"/>
                      <a:pt x="13" y="31"/>
                      <a:pt x="13" y="31"/>
                    </a:cubicBezTo>
                    <a:cubicBezTo>
                      <a:pt x="11" y="26"/>
                      <a:pt x="11" y="26"/>
                      <a:pt x="11" y="26"/>
                    </a:cubicBezTo>
                    <a:cubicBezTo>
                      <a:pt x="12" y="23"/>
                      <a:pt x="12" y="23"/>
                      <a:pt x="12" y="23"/>
                    </a:cubicBezTo>
                    <a:cubicBezTo>
                      <a:pt x="11" y="18"/>
                      <a:pt x="11" y="18"/>
                      <a:pt x="11" y="18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8" y="15"/>
                      <a:pt x="18" y="15"/>
                      <a:pt x="18" y="15"/>
                    </a:cubicBezTo>
                    <a:cubicBezTo>
                      <a:pt x="18" y="16"/>
                      <a:pt x="18" y="16"/>
                      <a:pt x="18" y="16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24" y="18"/>
                      <a:pt x="24" y="18"/>
                      <a:pt x="24" y="18"/>
                    </a:cubicBezTo>
                    <a:cubicBezTo>
                      <a:pt x="27" y="20"/>
                      <a:pt x="27" y="20"/>
                      <a:pt x="27" y="20"/>
                    </a:cubicBezTo>
                    <a:cubicBezTo>
                      <a:pt x="30" y="21"/>
                      <a:pt x="30" y="21"/>
                      <a:pt x="30" y="21"/>
                    </a:cubicBezTo>
                    <a:cubicBezTo>
                      <a:pt x="33" y="21"/>
                      <a:pt x="33" y="21"/>
                      <a:pt x="33" y="21"/>
                    </a:cubicBezTo>
                    <a:cubicBezTo>
                      <a:pt x="38" y="25"/>
                      <a:pt x="38" y="25"/>
                      <a:pt x="38" y="25"/>
                    </a:cubicBezTo>
                    <a:cubicBezTo>
                      <a:pt x="34" y="27"/>
                      <a:pt x="34" y="27"/>
                      <a:pt x="34" y="27"/>
                    </a:cubicBezTo>
                    <a:cubicBezTo>
                      <a:pt x="40" y="31"/>
                      <a:pt x="40" y="31"/>
                      <a:pt x="40" y="31"/>
                    </a:cubicBezTo>
                    <a:cubicBezTo>
                      <a:pt x="41" y="29"/>
                      <a:pt x="41" y="29"/>
                      <a:pt x="41" y="29"/>
                    </a:cubicBezTo>
                    <a:cubicBezTo>
                      <a:pt x="43" y="31"/>
                      <a:pt x="43" y="31"/>
                      <a:pt x="43" y="31"/>
                    </a:cubicBezTo>
                    <a:cubicBezTo>
                      <a:pt x="43" y="33"/>
                      <a:pt x="43" y="33"/>
                      <a:pt x="43" y="33"/>
                    </a:cubicBezTo>
                    <a:cubicBezTo>
                      <a:pt x="45" y="36"/>
                      <a:pt x="45" y="36"/>
                      <a:pt x="45" y="36"/>
                    </a:cubicBezTo>
                    <a:cubicBezTo>
                      <a:pt x="49" y="41"/>
                      <a:pt x="49" y="41"/>
                      <a:pt x="49" y="41"/>
                    </a:cubicBezTo>
                    <a:cubicBezTo>
                      <a:pt x="50" y="43"/>
                      <a:pt x="50" y="43"/>
                      <a:pt x="50" y="43"/>
                    </a:cubicBezTo>
                    <a:cubicBezTo>
                      <a:pt x="50" y="45"/>
                      <a:pt x="50" y="45"/>
                      <a:pt x="50" y="45"/>
                    </a:cubicBezTo>
                    <a:cubicBezTo>
                      <a:pt x="52" y="49"/>
                      <a:pt x="52" y="49"/>
                      <a:pt x="52" y="49"/>
                    </a:cubicBezTo>
                    <a:cubicBezTo>
                      <a:pt x="50" y="48"/>
                      <a:pt x="50" y="48"/>
                      <a:pt x="50" y="48"/>
                    </a:cubicBezTo>
                    <a:cubicBezTo>
                      <a:pt x="46" y="46"/>
                      <a:pt x="46" y="46"/>
                      <a:pt x="46" y="46"/>
                    </a:cubicBezTo>
                    <a:cubicBezTo>
                      <a:pt x="43" y="46"/>
                      <a:pt x="43" y="46"/>
                      <a:pt x="43" y="46"/>
                    </a:cubicBezTo>
                    <a:cubicBezTo>
                      <a:pt x="44" y="50"/>
                      <a:pt x="44" y="50"/>
                      <a:pt x="44" y="50"/>
                    </a:cubicBezTo>
                    <a:cubicBezTo>
                      <a:pt x="45" y="50"/>
                      <a:pt x="45" y="50"/>
                      <a:pt x="45" y="50"/>
                    </a:cubicBezTo>
                    <a:cubicBezTo>
                      <a:pt x="46" y="50"/>
                      <a:pt x="46" y="50"/>
                      <a:pt x="46" y="50"/>
                    </a:cubicBezTo>
                    <a:cubicBezTo>
                      <a:pt x="48" y="52"/>
                      <a:pt x="48" y="52"/>
                      <a:pt x="48" y="52"/>
                    </a:cubicBezTo>
                    <a:cubicBezTo>
                      <a:pt x="49" y="55"/>
                      <a:pt x="49" y="55"/>
                      <a:pt x="49" y="55"/>
                    </a:cubicBezTo>
                    <a:cubicBezTo>
                      <a:pt x="53" y="59"/>
                      <a:pt x="53" y="59"/>
                      <a:pt x="53" y="59"/>
                    </a:cubicBezTo>
                    <a:cubicBezTo>
                      <a:pt x="56" y="65"/>
                      <a:pt x="56" y="65"/>
                      <a:pt x="56" y="65"/>
                    </a:cubicBezTo>
                    <a:cubicBezTo>
                      <a:pt x="60" y="69"/>
                      <a:pt x="60" y="69"/>
                      <a:pt x="60" y="69"/>
                    </a:cubicBezTo>
                    <a:cubicBezTo>
                      <a:pt x="57" y="72"/>
                      <a:pt x="57" y="72"/>
                      <a:pt x="57" y="72"/>
                    </a:cubicBezTo>
                    <a:cubicBezTo>
                      <a:pt x="56" y="76"/>
                      <a:pt x="56" y="76"/>
                      <a:pt x="56" y="76"/>
                    </a:cubicBezTo>
                    <a:cubicBezTo>
                      <a:pt x="58" y="78"/>
                      <a:pt x="58" y="78"/>
                      <a:pt x="58" y="78"/>
                    </a:cubicBezTo>
                    <a:cubicBezTo>
                      <a:pt x="58" y="82"/>
                      <a:pt x="58" y="82"/>
                      <a:pt x="58" y="82"/>
                    </a:cubicBezTo>
                    <a:cubicBezTo>
                      <a:pt x="56" y="82"/>
                      <a:pt x="56" y="82"/>
                      <a:pt x="56" y="82"/>
                    </a:cubicBezTo>
                    <a:cubicBezTo>
                      <a:pt x="54" y="84"/>
                      <a:pt x="54" y="84"/>
                      <a:pt x="54" y="84"/>
                    </a:cubicBezTo>
                    <a:cubicBezTo>
                      <a:pt x="55" y="85"/>
                      <a:pt x="55" y="85"/>
                      <a:pt x="55" y="85"/>
                    </a:cubicBezTo>
                    <a:cubicBezTo>
                      <a:pt x="57" y="85"/>
                      <a:pt x="57" y="85"/>
                      <a:pt x="57" y="85"/>
                    </a:cubicBezTo>
                    <a:cubicBezTo>
                      <a:pt x="60" y="87"/>
                      <a:pt x="60" y="87"/>
                      <a:pt x="60" y="87"/>
                    </a:cubicBezTo>
                    <a:cubicBezTo>
                      <a:pt x="63" y="87"/>
                      <a:pt x="63" y="87"/>
                      <a:pt x="63" y="87"/>
                    </a:cubicBezTo>
                    <a:cubicBezTo>
                      <a:pt x="65" y="86"/>
                      <a:pt x="65" y="86"/>
                      <a:pt x="65" y="86"/>
                    </a:cubicBezTo>
                    <a:cubicBezTo>
                      <a:pt x="68" y="86"/>
                      <a:pt x="68" y="86"/>
                      <a:pt x="68" y="86"/>
                    </a:cubicBezTo>
                    <a:cubicBezTo>
                      <a:pt x="70" y="87"/>
                      <a:pt x="70" y="87"/>
                      <a:pt x="70" y="87"/>
                    </a:cubicBezTo>
                    <a:cubicBezTo>
                      <a:pt x="71" y="91"/>
                      <a:pt x="71" y="91"/>
                      <a:pt x="71" y="91"/>
                    </a:cubicBezTo>
                    <a:cubicBezTo>
                      <a:pt x="72" y="95"/>
                      <a:pt x="72" y="95"/>
                      <a:pt x="72" y="95"/>
                    </a:cubicBezTo>
                    <a:cubicBezTo>
                      <a:pt x="75" y="96"/>
                      <a:pt x="75" y="96"/>
                      <a:pt x="75" y="96"/>
                    </a:cubicBezTo>
                    <a:cubicBezTo>
                      <a:pt x="77" y="93"/>
                      <a:pt x="77" y="93"/>
                      <a:pt x="77" y="93"/>
                    </a:cubicBezTo>
                    <a:cubicBezTo>
                      <a:pt x="77" y="80"/>
                      <a:pt x="77" y="80"/>
                      <a:pt x="77" y="80"/>
                    </a:cubicBezTo>
                    <a:cubicBezTo>
                      <a:pt x="77" y="77"/>
                      <a:pt x="77" y="77"/>
                      <a:pt x="77" y="77"/>
                    </a:cubicBezTo>
                    <a:cubicBezTo>
                      <a:pt x="73" y="73"/>
                      <a:pt x="73" y="73"/>
                      <a:pt x="73" y="73"/>
                    </a:cubicBezTo>
                    <a:cubicBezTo>
                      <a:pt x="76" y="73"/>
                      <a:pt x="76" y="73"/>
                      <a:pt x="76" y="73"/>
                    </a:cubicBezTo>
                    <a:cubicBezTo>
                      <a:pt x="77" y="76"/>
                      <a:pt x="77" y="76"/>
                      <a:pt x="77" y="76"/>
                    </a:cubicBezTo>
                    <a:cubicBezTo>
                      <a:pt x="84" y="77"/>
                      <a:pt x="84" y="77"/>
                      <a:pt x="84" y="77"/>
                    </a:cubicBezTo>
                    <a:cubicBezTo>
                      <a:pt x="84" y="83"/>
                      <a:pt x="84" y="83"/>
                      <a:pt x="84" y="83"/>
                    </a:cubicBezTo>
                    <a:cubicBezTo>
                      <a:pt x="86" y="84"/>
                      <a:pt x="86" y="84"/>
                      <a:pt x="86" y="84"/>
                    </a:cubicBezTo>
                    <a:cubicBezTo>
                      <a:pt x="86" y="88"/>
                      <a:pt x="86" y="88"/>
                      <a:pt x="86" y="88"/>
                    </a:cubicBezTo>
                    <a:cubicBezTo>
                      <a:pt x="87" y="91"/>
                      <a:pt x="87" y="91"/>
                      <a:pt x="87" y="91"/>
                    </a:cubicBezTo>
                    <a:cubicBezTo>
                      <a:pt x="86" y="95"/>
                      <a:pt x="86" y="95"/>
                      <a:pt x="86" y="95"/>
                    </a:cubicBezTo>
                    <a:cubicBezTo>
                      <a:pt x="87" y="99"/>
                      <a:pt x="87" y="99"/>
                      <a:pt x="87" y="99"/>
                    </a:cubicBezTo>
                    <a:cubicBezTo>
                      <a:pt x="89" y="101"/>
                      <a:pt x="89" y="101"/>
                      <a:pt x="89" y="101"/>
                    </a:cubicBezTo>
                    <a:cubicBezTo>
                      <a:pt x="90" y="104"/>
                      <a:pt x="90" y="104"/>
                      <a:pt x="90" y="104"/>
                    </a:cubicBezTo>
                    <a:cubicBezTo>
                      <a:pt x="91" y="110"/>
                      <a:pt x="91" y="110"/>
                      <a:pt x="91" y="110"/>
                    </a:cubicBezTo>
                    <a:cubicBezTo>
                      <a:pt x="95" y="112"/>
                      <a:pt x="95" y="112"/>
                      <a:pt x="95" y="112"/>
                    </a:cubicBezTo>
                    <a:cubicBezTo>
                      <a:pt x="99" y="112"/>
                      <a:pt x="99" y="112"/>
                      <a:pt x="99" y="112"/>
                    </a:cubicBezTo>
                    <a:cubicBezTo>
                      <a:pt x="105" y="117"/>
                      <a:pt x="105" y="117"/>
                      <a:pt x="105" y="117"/>
                    </a:cubicBezTo>
                    <a:cubicBezTo>
                      <a:pt x="119" y="121"/>
                      <a:pt x="119" y="121"/>
                      <a:pt x="119" y="121"/>
                    </a:cubicBezTo>
                    <a:cubicBezTo>
                      <a:pt x="123" y="123"/>
                      <a:pt x="123" y="123"/>
                      <a:pt x="123" y="123"/>
                    </a:cubicBezTo>
                    <a:cubicBezTo>
                      <a:pt x="128" y="124"/>
                      <a:pt x="128" y="124"/>
                      <a:pt x="128" y="124"/>
                    </a:cubicBezTo>
                    <a:cubicBezTo>
                      <a:pt x="130" y="121"/>
                      <a:pt x="130" y="121"/>
                      <a:pt x="130" y="121"/>
                    </a:cubicBezTo>
                    <a:cubicBezTo>
                      <a:pt x="133" y="121"/>
                      <a:pt x="133" y="121"/>
                      <a:pt x="133" y="121"/>
                    </a:cubicBezTo>
                    <a:cubicBezTo>
                      <a:pt x="137" y="115"/>
                      <a:pt x="137" y="115"/>
                      <a:pt x="137" y="115"/>
                    </a:cubicBezTo>
                    <a:cubicBezTo>
                      <a:pt x="139" y="114"/>
                      <a:pt x="139" y="114"/>
                      <a:pt x="139" y="114"/>
                    </a:cubicBezTo>
                    <a:cubicBezTo>
                      <a:pt x="141" y="111"/>
                      <a:pt x="141" y="111"/>
                      <a:pt x="141" y="111"/>
                    </a:cubicBezTo>
                    <a:cubicBezTo>
                      <a:pt x="145" y="109"/>
                      <a:pt x="145" y="109"/>
                      <a:pt x="145" y="109"/>
                    </a:cubicBezTo>
                    <a:cubicBezTo>
                      <a:pt x="147" y="108"/>
                      <a:pt x="147" y="108"/>
                      <a:pt x="147" y="108"/>
                    </a:cubicBezTo>
                    <a:cubicBezTo>
                      <a:pt x="149" y="107"/>
                      <a:pt x="149" y="107"/>
                      <a:pt x="149" y="107"/>
                    </a:cubicBezTo>
                    <a:cubicBezTo>
                      <a:pt x="154" y="108"/>
                      <a:pt x="154" y="108"/>
                      <a:pt x="154" y="108"/>
                    </a:cubicBezTo>
                    <a:cubicBezTo>
                      <a:pt x="161" y="112"/>
                      <a:pt x="161" y="112"/>
                      <a:pt x="161" y="112"/>
                    </a:cubicBezTo>
                    <a:cubicBezTo>
                      <a:pt x="160" y="119"/>
                      <a:pt x="160" y="119"/>
                      <a:pt x="160" y="119"/>
                    </a:cubicBezTo>
                    <a:cubicBezTo>
                      <a:pt x="158" y="126"/>
                      <a:pt x="158" y="126"/>
                      <a:pt x="158" y="126"/>
                    </a:cubicBezTo>
                    <a:cubicBezTo>
                      <a:pt x="158" y="134"/>
                      <a:pt x="158" y="134"/>
                      <a:pt x="158" y="134"/>
                    </a:cubicBezTo>
                    <a:cubicBezTo>
                      <a:pt x="157" y="136"/>
                      <a:pt x="157" y="136"/>
                      <a:pt x="157" y="136"/>
                    </a:cubicBezTo>
                    <a:cubicBezTo>
                      <a:pt x="157" y="139"/>
                      <a:pt x="157" y="139"/>
                      <a:pt x="157" y="139"/>
                    </a:cubicBezTo>
                    <a:cubicBezTo>
                      <a:pt x="156" y="144"/>
                      <a:pt x="156" y="144"/>
                      <a:pt x="156" y="144"/>
                    </a:cubicBezTo>
                    <a:cubicBezTo>
                      <a:pt x="151" y="147"/>
                      <a:pt x="151" y="147"/>
                      <a:pt x="151" y="147"/>
                    </a:cubicBezTo>
                    <a:cubicBezTo>
                      <a:pt x="147" y="149"/>
                      <a:pt x="147" y="149"/>
                      <a:pt x="147" y="149"/>
                    </a:cubicBezTo>
                    <a:cubicBezTo>
                      <a:pt x="146" y="155"/>
                      <a:pt x="146" y="155"/>
                      <a:pt x="146" y="155"/>
                    </a:cubicBezTo>
                    <a:cubicBezTo>
                      <a:pt x="145" y="157"/>
                      <a:pt x="145" y="157"/>
                      <a:pt x="145" y="157"/>
                    </a:cubicBezTo>
                    <a:cubicBezTo>
                      <a:pt x="146" y="162"/>
                      <a:pt x="146" y="162"/>
                      <a:pt x="146" y="162"/>
                    </a:cubicBezTo>
                    <a:cubicBezTo>
                      <a:pt x="147" y="163"/>
                      <a:pt x="147" y="163"/>
                      <a:pt x="147" y="163"/>
                    </a:cubicBezTo>
                    <a:cubicBezTo>
                      <a:pt x="147" y="164"/>
                      <a:pt x="147" y="164"/>
                      <a:pt x="147" y="164"/>
                    </a:cubicBezTo>
                    <a:cubicBezTo>
                      <a:pt x="145" y="168"/>
                      <a:pt x="145" y="168"/>
                      <a:pt x="145" y="168"/>
                    </a:cubicBezTo>
                    <a:cubicBezTo>
                      <a:pt x="143" y="162"/>
                      <a:pt x="143" y="162"/>
                      <a:pt x="143" y="162"/>
                    </a:cubicBezTo>
                    <a:cubicBezTo>
                      <a:pt x="141" y="161"/>
                      <a:pt x="141" y="161"/>
                      <a:pt x="141" y="161"/>
                    </a:cubicBezTo>
                    <a:cubicBezTo>
                      <a:pt x="122" y="163"/>
                      <a:pt x="130" y="160"/>
                      <a:pt x="115" y="177"/>
                    </a:cubicBezTo>
                    <a:cubicBezTo>
                      <a:pt x="116" y="179"/>
                      <a:pt x="116" y="179"/>
                      <a:pt x="116" y="179"/>
                    </a:cubicBezTo>
                    <a:cubicBezTo>
                      <a:pt x="117" y="178"/>
                      <a:pt x="117" y="178"/>
                      <a:pt x="117" y="178"/>
                    </a:cubicBezTo>
                    <a:cubicBezTo>
                      <a:pt x="119" y="183"/>
                      <a:pt x="119" y="183"/>
                      <a:pt x="119" y="183"/>
                    </a:cubicBezTo>
                    <a:cubicBezTo>
                      <a:pt x="121" y="184"/>
                      <a:pt x="121" y="184"/>
                      <a:pt x="121" y="184"/>
                    </a:cubicBezTo>
                    <a:cubicBezTo>
                      <a:pt x="120" y="189"/>
                      <a:pt x="120" y="189"/>
                      <a:pt x="120" y="189"/>
                    </a:cubicBezTo>
                    <a:cubicBezTo>
                      <a:pt x="118" y="195"/>
                      <a:pt x="118" y="195"/>
                      <a:pt x="118" y="195"/>
                    </a:cubicBezTo>
                    <a:cubicBezTo>
                      <a:pt x="111" y="207"/>
                      <a:pt x="111" y="207"/>
                      <a:pt x="111" y="207"/>
                    </a:cubicBezTo>
                    <a:cubicBezTo>
                      <a:pt x="110" y="211"/>
                      <a:pt x="110" y="211"/>
                      <a:pt x="110" y="211"/>
                    </a:cubicBezTo>
                    <a:cubicBezTo>
                      <a:pt x="104" y="219"/>
                      <a:pt x="104" y="219"/>
                      <a:pt x="104" y="219"/>
                    </a:cubicBezTo>
                    <a:cubicBezTo>
                      <a:pt x="93" y="237"/>
                      <a:pt x="93" y="237"/>
                      <a:pt x="93" y="237"/>
                    </a:cubicBezTo>
                    <a:cubicBezTo>
                      <a:pt x="87" y="246"/>
                      <a:pt x="87" y="246"/>
                      <a:pt x="87" y="246"/>
                    </a:cubicBezTo>
                    <a:cubicBezTo>
                      <a:pt x="78" y="252"/>
                      <a:pt x="78" y="252"/>
                      <a:pt x="78" y="252"/>
                    </a:cubicBezTo>
                    <a:cubicBezTo>
                      <a:pt x="74" y="253"/>
                      <a:pt x="74" y="253"/>
                      <a:pt x="74" y="253"/>
                    </a:cubicBezTo>
                    <a:cubicBezTo>
                      <a:pt x="71" y="250"/>
                      <a:pt x="71" y="250"/>
                      <a:pt x="71" y="250"/>
                    </a:cubicBezTo>
                    <a:cubicBezTo>
                      <a:pt x="68" y="246"/>
                      <a:pt x="68" y="246"/>
                      <a:pt x="68" y="246"/>
                    </a:cubicBezTo>
                    <a:cubicBezTo>
                      <a:pt x="58" y="246"/>
                      <a:pt x="58" y="246"/>
                      <a:pt x="58" y="246"/>
                    </a:cubicBezTo>
                    <a:cubicBezTo>
                      <a:pt x="56" y="243"/>
                      <a:pt x="56" y="243"/>
                      <a:pt x="56" y="243"/>
                    </a:cubicBezTo>
                    <a:cubicBezTo>
                      <a:pt x="56" y="240"/>
                      <a:pt x="56" y="240"/>
                      <a:pt x="56" y="240"/>
                    </a:cubicBezTo>
                  </a:path>
                </a:pathLst>
              </a:custGeom>
              <a:grpFill/>
              <a:ln w="6350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408" name="Line 316">
                <a:extLst>
                  <a:ext uri="{FF2B5EF4-FFF2-40B4-BE49-F238E27FC236}">
                    <a16:creationId xmlns:a16="http://schemas.microsoft.com/office/drawing/2014/main" id="{E90E0964-6E7B-1C49-A0C6-3FFCB152CAAC}"/>
                  </a:ext>
                </a:extLst>
              </p:cNvPr>
              <p:cNvSpPr>
                <a:spLocks noChangeShapeType="1"/>
              </p:cNvSpPr>
              <p:nvPr/>
            </p:nvSpPr>
            <p:spPr bwMode="gray">
              <a:xfrm>
                <a:off x="7290017" y="6136381"/>
                <a:ext cx="0" cy="0"/>
              </a:xfrm>
              <a:prstGeom prst="line">
                <a:avLst/>
              </a:prstGeom>
              <a:grpFill/>
              <a:ln w="6350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409" name="Line 317">
                <a:extLst>
                  <a:ext uri="{FF2B5EF4-FFF2-40B4-BE49-F238E27FC236}">
                    <a16:creationId xmlns:a16="http://schemas.microsoft.com/office/drawing/2014/main" id="{BAD10ED1-D0E3-A64A-9F77-FD8D96544473}"/>
                  </a:ext>
                </a:extLst>
              </p:cNvPr>
              <p:cNvSpPr>
                <a:spLocks noChangeShapeType="1"/>
              </p:cNvSpPr>
              <p:nvPr/>
            </p:nvSpPr>
            <p:spPr bwMode="gray">
              <a:xfrm>
                <a:off x="7290017" y="6136381"/>
                <a:ext cx="0" cy="0"/>
              </a:xfrm>
              <a:prstGeom prst="line">
                <a:avLst/>
              </a:prstGeom>
              <a:grpFill/>
              <a:ln w="6350" cap="flat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410" name="Freeform 318">
                <a:extLst>
                  <a:ext uri="{FF2B5EF4-FFF2-40B4-BE49-F238E27FC236}">
                    <a16:creationId xmlns:a16="http://schemas.microsoft.com/office/drawing/2014/main" id="{04448D96-802F-EE42-A98F-E34C5878C864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7290017" y="6130033"/>
                <a:ext cx="4761" cy="7936"/>
              </a:xfrm>
              <a:custGeom>
                <a:avLst/>
                <a:gdLst>
                  <a:gd name="T0" fmla="*/ 0 w 6"/>
                  <a:gd name="T1" fmla="*/ 8 h 10"/>
                  <a:gd name="T2" fmla="*/ 0 w 6"/>
                  <a:gd name="T3" fmla="*/ 10 h 10"/>
                  <a:gd name="T4" fmla="*/ 2 w 6"/>
                  <a:gd name="T5" fmla="*/ 8 h 10"/>
                  <a:gd name="T6" fmla="*/ 6 w 6"/>
                  <a:gd name="T7" fmla="*/ 4 h 10"/>
                  <a:gd name="T8" fmla="*/ 6 w 6"/>
                  <a:gd name="T9" fmla="*/ 4 h 10"/>
                  <a:gd name="T10" fmla="*/ 4 w 6"/>
                  <a:gd name="T11" fmla="*/ 2 h 10"/>
                  <a:gd name="T12" fmla="*/ 4 w 6"/>
                  <a:gd name="T13" fmla="*/ 0 h 10"/>
                  <a:gd name="T14" fmla="*/ 2 w 6"/>
                  <a:gd name="T15" fmla="*/ 0 h 10"/>
                  <a:gd name="T16" fmla="*/ 0 w 6"/>
                  <a:gd name="T17" fmla="*/ 2 h 10"/>
                  <a:gd name="T18" fmla="*/ 0 w 6"/>
                  <a:gd name="T19" fmla="*/ 6 h 10"/>
                  <a:gd name="T20" fmla="*/ 0 w 6"/>
                  <a:gd name="T21" fmla="*/ 8 h 10"/>
                  <a:gd name="T22" fmla="*/ 0 w 6"/>
                  <a:gd name="T23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" h="10">
                    <a:moveTo>
                      <a:pt x="0" y="8"/>
                    </a:moveTo>
                    <a:lnTo>
                      <a:pt x="0" y="10"/>
                    </a:lnTo>
                    <a:lnTo>
                      <a:pt x="2" y="8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8"/>
                    </a:lnTo>
                  </a:path>
                </a:pathLst>
              </a:custGeom>
              <a:grpFill/>
              <a:ln w="6350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411" name="Freeform 319">
                <a:extLst>
                  <a:ext uri="{FF2B5EF4-FFF2-40B4-BE49-F238E27FC236}">
                    <a16:creationId xmlns:a16="http://schemas.microsoft.com/office/drawing/2014/main" id="{4A8E81C5-AE56-7741-9A3A-781059531EE1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7290017" y="6130033"/>
                <a:ext cx="4761" cy="7936"/>
              </a:xfrm>
              <a:custGeom>
                <a:avLst/>
                <a:gdLst>
                  <a:gd name="T0" fmla="*/ 0 w 6"/>
                  <a:gd name="T1" fmla="*/ 8 h 10"/>
                  <a:gd name="T2" fmla="*/ 0 w 6"/>
                  <a:gd name="T3" fmla="*/ 10 h 10"/>
                  <a:gd name="T4" fmla="*/ 2 w 6"/>
                  <a:gd name="T5" fmla="*/ 8 h 10"/>
                  <a:gd name="T6" fmla="*/ 6 w 6"/>
                  <a:gd name="T7" fmla="*/ 4 h 10"/>
                  <a:gd name="T8" fmla="*/ 6 w 6"/>
                  <a:gd name="T9" fmla="*/ 4 h 10"/>
                  <a:gd name="T10" fmla="*/ 4 w 6"/>
                  <a:gd name="T11" fmla="*/ 2 h 10"/>
                  <a:gd name="T12" fmla="*/ 4 w 6"/>
                  <a:gd name="T13" fmla="*/ 0 h 10"/>
                  <a:gd name="T14" fmla="*/ 2 w 6"/>
                  <a:gd name="T15" fmla="*/ 0 h 10"/>
                  <a:gd name="T16" fmla="*/ 0 w 6"/>
                  <a:gd name="T17" fmla="*/ 2 h 10"/>
                  <a:gd name="T18" fmla="*/ 0 w 6"/>
                  <a:gd name="T19" fmla="*/ 6 h 10"/>
                  <a:gd name="T20" fmla="*/ 0 w 6"/>
                  <a:gd name="T21" fmla="*/ 8 h 10"/>
                  <a:gd name="T22" fmla="*/ 0 w 6"/>
                  <a:gd name="T23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" h="10">
                    <a:moveTo>
                      <a:pt x="0" y="8"/>
                    </a:moveTo>
                    <a:lnTo>
                      <a:pt x="0" y="10"/>
                    </a:lnTo>
                    <a:lnTo>
                      <a:pt x="2" y="8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8"/>
                    </a:lnTo>
                  </a:path>
                </a:pathLst>
              </a:custGeom>
              <a:grpFill/>
              <a:ln w="6350" cap="flat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412" name="Freeform 320">
                <a:extLst>
                  <a:ext uri="{FF2B5EF4-FFF2-40B4-BE49-F238E27FC236}">
                    <a16:creationId xmlns:a16="http://schemas.microsoft.com/office/drawing/2014/main" id="{77F1D37E-DED7-D24B-8EE8-49B242173D4E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7264624" y="6099878"/>
                <a:ext cx="22220" cy="23807"/>
              </a:xfrm>
              <a:custGeom>
                <a:avLst/>
                <a:gdLst>
                  <a:gd name="T0" fmla="*/ 8 w 28"/>
                  <a:gd name="T1" fmla="*/ 24 h 30"/>
                  <a:gd name="T2" fmla="*/ 8 w 28"/>
                  <a:gd name="T3" fmla="*/ 24 h 30"/>
                  <a:gd name="T4" fmla="*/ 10 w 28"/>
                  <a:gd name="T5" fmla="*/ 28 h 30"/>
                  <a:gd name="T6" fmla="*/ 10 w 28"/>
                  <a:gd name="T7" fmla="*/ 28 h 30"/>
                  <a:gd name="T8" fmla="*/ 10 w 28"/>
                  <a:gd name="T9" fmla="*/ 28 h 30"/>
                  <a:gd name="T10" fmla="*/ 10 w 28"/>
                  <a:gd name="T11" fmla="*/ 30 h 30"/>
                  <a:gd name="T12" fmla="*/ 16 w 28"/>
                  <a:gd name="T13" fmla="*/ 30 h 30"/>
                  <a:gd name="T14" fmla="*/ 24 w 28"/>
                  <a:gd name="T15" fmla="*/ 26 h 30"/>
                  <a:gd name="T16" fmla="*/ 26 w 28"/>
                  <a:gd name="T17" fmla="*/ 22 h 30"/>
                  <a:gd name="T18" fmla="*/ 20 w 28"/>
                  <a:gd name="T19" fmla="*/ 18 h 30"/>
                  <a:gd name="T20" fmla="*/ 18 w 28"/>
                  <a:gd name="T21" fmla="*/ 18 h 30"/>
                  <a:gd name="T22" fmla="*/ 16 w 28"/>
                  <a:gd name="T23" fmla="*/ 12 h 30"/>
                  <a:gd name="T24" fmla="*/ 14 w 28"/>
                  <a:gd name="T25" fmla="*/ 4 h 30"/>
                  <a:gd name="T26" fmla="*/ 14 w 28"/>
                  <a:gd name="T27" fmla="*/ 4 h 30"/>
                  <a:gd name="T28" fmla="*/ 14 w 28"/>
                  <a:gd name="T29" fmla="*/ 2 h 30"/>
                  <a:gd name="T30" fmla="*/ 16 w 28"/>
                  <a:gd name="T31" fmla="*/ 2 h 30"/>
                  <a:gd name="T32" fmla="*/ 20 w 28"/>
                  <a:gd name="T33" fmla="*/ 2 h 30"/>
                  <a:gd name="T34" fmla="*/ 20 w 28"/>
                  <a:gd name="T35" fmla="*/ 2 h 30"/>
                  <a:gd name="T36" fmla="*/ 24 w 28"/>
                  <a:gd name="T37" fmla="*/ 4 h 30"/>
                  <a:gd name="T38" fmla="*/ 24 w 28"/>
                  <a:gd name="T39" fmla="*/ 4 h 30"/>
                  <a:gd name="T40" fmla="*/ 24 w 28"/>
                  <a:gd name="T41" fmla="*/ 6 h 30"/>
                  <a:gd name="T42" fmla="*/ 26 w 28"/>
                  <a:gd name="T43" fmla="*/ 6 h 30"/>
                  <a:gd name="T44" fmla="*/ 28 w 28"/>
                  <a:gd name="T45" fmla="*/ 2 h 30"/>
                  <a:gd name="T46" fmla="*/ 26 w 28"/>
                  <a:gd name="T47" fmla="*/ 2 h 30"/>
                  <a:gd name="T48" fmla="*/ 18 w 28"/>
                  <a:gd name="T49" fmla="*/ 0 h 30"/>
                  <a:gd name="T50" fmla="*/ 10 w 28"/>
                  <a:gd name="T51" fmla="*/ 0 h 30"/>
                  <a:gd name="T52" fmla="*/ 10 w 28"/>
                  <a:gd name="T53" fmla="*/ 2 h 30"/>
                  <a:gd name="T54" fmla="*/ 8 w 28"/>
                  <a:gd name="T55" fmla="*/ 2 h 30"/>
                  <a:gd name="T56" fmla="*/ 0 w 28"/>
                  <a:gd name="T57" fmla="*/ 6 h 30"/>
                  <a:gd name="T58" fmla="*/ 2 w 28"/>
                  <a:gd name="T59" fmla="*/ 8 h 30"/>
                  <a:gd name="T60" fmla="*/ 8 w 28"/>
                  <a:gd name="T61" fmla="*/ 6 h 30"/>
                  <a:gd name="T62" fmla="*/ 8 w 28"/>
                  <a:gd name="T63" fmla="*/ 6 h 30"/>
                  <a:gd name="T64" fmla="*/ 10 w 28"/>
                  <a:gd name="T65" fmla="*/ 6 h 30"/>
                  <a:gd name="T66" fmla="*/ 10 w 28"/>
                  <a:gd name="T67" fmla="*/ 6 h 30"/>
                  <a:gd name="T68" fmla="*/ 12 w 28"/>
                  <a:gd name="T69" fmla="*/ 8 h 30"/>
                  <a:gd name="T70" fmla="*/ 12 w 28"/>
                  <a:gd name="T71" fmla="*/ 8 h 30"/>
                  <a:gd name="T72" fmla="*/ 14 w 28"/>
                  <a:gd name="T73" fmla="*/ 12 h 30"/>
                  <a:gd name="T74" fmla="*/ 14 w 28"/>
                  <a:gd name="T75" fmla="*/ 14 h 30"/>
                  <a:gd name="T76" fmla="*/ 16 w 28"/>
                  <a:gd name="T77" fmla="*/ 14 h 30"/>
                  <a:gd name="T78" fmla="*/ 16 w 28"/>
                  <a:gd name="T79" fmla="*/ 14 h 30"/>
                  <a:gd name="T80" fmla="*/ 14 w 28"/>
                  <a:gd name="T81" fmla="*/ 16 h 30"/>
                  <a:gd name="T82" fmla="*/ 12 w 28"/>
                  <a:gd name="T83" fmla="*/ 20 h 30"/>
                  <a:gd name="T84" fmla="*/ 8 w 28"/>
                  <a:gd name="T85" fmla="*/ 22 h 30"/>
                  <a:gd name="T86" fmla="*/ 8 w 28"/>
                  <a:gd name="T87" fmla="*/ 22 h 30"/>
                  <a:gd name="T88" fmla="*/ 8 w 28"/>
                  <a:gd name="T89" fmla="*/ 22 h 30"/>
                  <a:gd name="T90" fmla="*/ 8 w 28"/>
                  <a:gd name="T91" fmla="*/ 24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28" h="30">
                    <a:moveTo>
                      <a:pt x="8" y="24"/>
                    </a:moveTo>
                    <a:lnTo>
                      <a:pt x="8" y="24"/>
                    </a:lnTo>
                    <a:lnTo>
                      <a:pt x="10" y="28"/>
                    </a:lnTo>
                    <a:lnTo>
                      <a:pt x="10" y="28"/>
                    </a:lnTo>
                    <a:lnTo>
                      <a:pt x="10" y="28"/>
                    </a:lnTo>
                    <a:lnTo>
                      <a:pt x="10" y="30"/>
                    </a:lnTo>
                    <a:lnTo>
                      <a:pt x="16" y="30"/>
                    </a:lnTo>
                    <a:lnTo>
                      <a:pt x="24" y="26"/>
                    </a:lnTo>
                    <a:lnTo>
                      <a:pt x="26" y="22"/>
                    </a:lnTo>
                    <a:lnTo>
                      <a:pt x="20" y="18"/>
                    </a:lnTo>
                    <a:lnTo>
                      <a:pt x="18" y="18"/>
                    </a:lnTo>
                    <a:lnTo>
                      <a:pt x="16" y="12"/>
                    </a:lnTo>
                    <a:lnTo>
                      <a:pt x="14" y="4"/>
                    </a:lnTo>
                    <a:lnTo>
                      <a:pt x="14" y="4"/>
                    </a:lnTo>
                    <a:lnTo>
                      <a:pt x="14" y="2"/>
                    </a:lnTo>
                    <a:lnTo>
                      <a:pt x="16" y="2"/>
                    </a:lnTo>
                    <a:lnTo>
                      <a:pt x="20" y="2"/>
                    </a:lnTo>
                    <a:lnTo>
                      <a:pt x="20" y="2"/>
                    </a:lnTo>
                    <a:lnTo>
                      <a:pt x="24" y="4"/>
                    </a:lnTo>
                    <a:lnTo>
                      <a:pt x="24" y="4"/>
                    </a:lnTo>
                    <a:lnTo>
                      <a:pt x="24" y="6"/>
                    </a:lnTo>
                    <a:lnTo>
                      <a:pt x="26" y="6"/>
                    </a:lnTo>
                    <a:lnTo>
                      <a:pt x="28" y="2"/>
                    </a:lnTo>
                    <a:lnTo>
                      <a:pt x="26" y="2"/>
                    </a:lnTo>
                    <a:lnTo>
                      <a:pt x="18" y="0"/>
                    </a:lnTo>
                    <a:lnTo>
                      <a:pt x="10" y="0"/>
                    </a:lnTo>
                    <a:lnTo>
                      <a:pt x="10" y="2"/>
                    </a:lnTo>
                    <a:lnTo>
                      <a:pt x="8" y="2"/>
                    </a:lnTo>
                    <a:lnTo>
                      <a:pt x="0" y="6"/>
                    </a:lnTo>
                    <a:lnTo>
                      <a:pt x="2" y="8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10" y="6"/>
                    </a:lnTo>
                    <a:lnTo>
                      <a:pt x="10" y="6"/>
                    </a:lnTo>
                    <a:lnTo>
                      <a:pt x="12" y="8"/>
                    </a:lnTo>
                    <a:lnTo>
                      <a:pt x="12" y="8"/>
                    </a:lnTo>
                    <a:lnTo>
                      <a:pt x="14" y="12"/>
                    </a:lnTo>
                    <a:lnTo>
                      <a:pt x="14" y="14"/>
                    </a:lnTo>
                    <a:lnTo>
                      <a:pt x="16" y="14"/>
                    </a:lnTo>
                    <a:lnTo>
                      <a:pt x="16" y="14"/>
                    </a:lnTo>
                    <a:lnTo>
                      <a:pt x="14" y="16"/>
                    </a:lnTo>
                    <a:lnTo>
                      <a:pt x="12" y="20"/>
                    </a:lnTo>
                    <a:lnTo>
                      <a:pt x="8" y="22"/>
                    </a:lnTo>
                    <a:lnTo>
                      <a:pt x="8" y="22"/>
                    </a:lnTo>
                    <a:lnTo>
                      <a:pt x="8" y="22"/>
                    </a:lnTo>
                    <a:lnTo>
                      <a:pt x="8" y="24"/>
                    </a:lnTo>
                  </a:path>
                </a:pathLst>
              </a:custGeom>
              <a:grpFill/>
              <a:ln w="6350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413" name="Freeform 321">
                <a:extLst>
                  <a:ext uri="{FF2B5EF4-FFF2-40B4-BE49-F238E27FC236}">
                    <a16:creationId xmlns:a16="http://schemas.microsoft.com/office/drawing/2014/main" id="{3AF92F4B-68B9-474F-9B51-CA1753CB97E9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7264624" y="6099878"/>
                <a:ext cx="22220" cy="23807"/>
              </a:xfrm>
              <a:custGeom>
                <a:avLst/>
                <a:gdLst>
                  <a:gd name="T0" fmla="*/ 8 w 28"/>
                  <a:gd name="T1" fmla="*/ 24 h 30"/>
                  <a:gd name="T2" fmla="*/ 8 w 28"/>
                  <a:gd name="T3" fmla="*/ 24 h 30"/>
                  <a:gd name="T4" fmla="*/ 10 w 28"/>
                  <a:gd name="T5" fmla="*/ 28 h 30"/>
                  <a:gd name="T6" fmla="*/ 10 w 28"/>
                  <a:gd name="T7" fmla="*/ 28 h 30"/>
                  <a:gd name="T8" fmla="*/ 10 w 28"/>
                  <a:gd name="T9" fmla="*/ 28 h 30"/>
                  <a:gd name="T10" fmla="*/ 10 w 28"/>
                  <a:gd name="T11" fmla="*/ 30 h 30"/>
                  <a:gd name="T12" fmla="*/ 16 w 28"/>
                  <a:gd name="T13" fmla="*/ 30 h 30"/>
                  <a:gd name="T14" fmla="*/ 24 w 28"/>
                  <a:gd name="T15" fmla="*/ 26 h 30"/>
                  <a:gd name="T16" fmla="*/ 26 w 28"/>
                  <a:gd name="T17" fmla="*/ 22 h 30"/>
                  <a:gd name="T18" fmla="*/ 20 w 28"/>
                  <a:gd name="T19" fmla="*/ 18 h 30"/>
                  <a:gd name="T20" fmla="*/ 18 w 28"/>
                  <a:gd name="T21" fmla="*/ 18 h 30"/>
                  <a:gd name="T22" fmla="*/ 16 w 28"/>
                  <a:gd name="T23" fmla="*/ 12 h 30"/>
                  <a:gd name="T24" fmla="*/ 14 w 28"/>
                  <a:gd name="T25" fmla="*/ 4 h 30"/>
                  <a:gd name="T26" fmla="*/ 14 w 28"/>
                  <a:gd name="T27" fmla="*/ 4 h 30"/>
                  <a:gd name="T28" fmla="*/ 14 w 28"/>
                  <a:gd name="T29" fmla="*/ 2 h 30"/>
                  <a:gd name="T30" fmla="*/ 16 w 28"/>
                  <a:gd name="T31" fmla="*/ 2 h 30"/>
                  <a:gd name="T32" fmla="*/ 20 w 28"/>
                  <a:gd name="T33" fmla="*/ 2 h 30"/>
                  <a:gd name="T34" fmla="*/ 20 w 28"/>
                  <a:gd name="T35" fmla="*/ 2 h 30"/>
                  <a:gd name="T36" fmla="*/ 24 w 28"/>
                  <a:gd name="T37" fmla="*/ 4 h 30"/>
                  <a:gd name="T38" fmla="*/ 24 w 28"/>
                  <a:gd name="T39" fmla="*/ 4 h 30"/>
                  <a:gd name="T40" fmla="*/ 24 w 28"/>
                  <a:gd name="T41" fmla="*/ 6 h 30"/>
                  <a:gd name="T42" fmla="*/ 26 w 28"/>
                  <a:gd name="T43" fmla="*/ 6 h 30"/>
                  <a:gd name="T44" fmla="*/ 28 w 28"/>
                  <a:gd name="T45" fmla="*/ 2 h 30"/>
                  <a:gd name="T46" fmla="*/ 26 w 28"/>
                  <a:gd name="T47" fmla="*/ 2 h 30"/>
                  <a:gd name="T48" fmla="*/ 18 w 28"/>
                  <a:gd name="T49" fmla="*/ 0 h 30"/>
                  <a:gd name="T50" fmla="*/ 10 w 28"/>
                  <a:gd name="T51" fmla="*/ 0 h 30"/>
                  <a:gd name="T52" fmla="*/ 10 w 28"/>
                  <a:gd name="T53" fmla="*/ 2 h 30"/>
                  <a:gd name="T54" fmla="*/ 8 w 28"/>
                  <a:gd name="T55" fmla="*/ 2 h 30"/>
                  <a:gd name="T56" fmla="*/ 0 w 28"/>
                  <a:gd name="T57" fmla="*/ 6 h 30"/>
                  <a:gd name="T58" fmla="*/ 2 w 28"/>
                  <a:gd name="T59" fmla="*/ 8 h 30"/>
                  <a:gd name="T60" fmla="*/ 8 w 28"/>
                  <a:gd name="T61" fmla="*/ 6 h 30"/>
                  <a:gd name="T62" fmla="*/ 8 w 28"/>
                  <a:gd name="T63" fmla="*/ 6 h 30"/>
                  <a:gd name="T64" fmla="*/ 10 w 28"/>
                  <a:gd name="T65" fmla="*/ 6 h 30"/>
                  <a:gd name="T66" fmla="*/ 10 w 28"/>
                  <a:gd name="T67" fmla="*/ 6 h 30"/>
                  <a:gd name="T68" fmla="*/ 12 w 28"/>
                  <a:gd name="T69" fmla="*/ 8 h 30"/>
                  <a:gd name="T70" fmla="*/ 12 w 28"/>
                  <a:gd name="T71" fmla="*/ 8 h 30"/>
                  <a:gd name="T72" fmla="*/ 14 w 28"/>
                  <a:gd name="T73" fmla="*/ 12 h 30"/>
                  <a:gd name="T74" fmla="*/ 14 w 28"/>
                  <a:gd name="T75" fmla="*/ 14 h 30"/>
                  <a:gd name="T76" fmla="*/ 16 w 28"/>
                  <a:gd name="T77" fmla="*/ 14 h 30"/>
                  <a:gd name="T78" fmla="*/ 16 w 28"/>
                  <a:gd name="T79" fmla="*/ 14 h 30"/>
                  <a:gd name="T80" fmla="*/ 14 w 28"/>
                  <a:gd name="T81" fmla="*/ 16 h 30"/>
                  <a:gd name="T82" fmla="*/ 12 w 28"/>
                  <a:gd name="T83" fmla="*/ 20 h 30"/>
                  <a:gd name="T84" fmla="*/ 8 w 28"/>
                  <a:gd name="T85" fmla="*/ 22 h 30"/>
                  <a:gd name="T86" fmla="*/ 8 w 28"/>
                  <a:gd name="T87" fmla="*/ 22 h 30"/>
                  <a:gd name="T88" fmla="*/ 8 w 28"/>
                  <a:gd name="T89" fmla="*/ 22 h 30"/>
                  <a:gd name="T90" fmla="*/ 8 w 28"/>
                  <a:gd name="T91" fmla="*/ 24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28" h="30">
                    <a:moveTo>
                      <a:pt x="8" y="24"/>
                    </a:moveTo>
                    <a:lnTo>
                      <a:pt x="8" y="24"/>
                    </a:lnTo>
                    <a:lnTo>
                      <a:pt x="10" y="28"/>
                    </a:lnTo>
                    <a:lnTo>
                      <a:pt x="10" y="28"/>
                    </a:lnTo>
                    <a:lnTo>
                      <a:pt x="10" y="28"/>
                    </a:lnTo>
                    <a:lnTo>
                      <a:pt x="10" y="30"/>
                    </a:lnTo>
                    <a:lnTo>
                      <a:pt x="16" y="30"/>
                    </a:lnTo>
                    <a:lnTo>
                      <a:pt x="24" y="26"/>
                    </a:lnTo>
                    <a:lnTo>
                      <a:pt x="26" y="22"/>
                    </a:lnTo>
                    <a:lnTo>
                      <a:pt x="20" y="18"/>
                    </a:lnTo>
                    <a:lnTo>
                      <a:pt x="18" y="18"/>
                    </a:lnTo>
                    <a:lnTo>
                      <a:pt x="16" y="12"/>
                    </a:lnTo>
                    <a:lnTo>
                      <a:pt x="14" y="4"/>
                    </a:lnTo>
                    <a:lnTo>
                      <a:pt x="14" y="4"/>
                    </a:lnTo>
                    <a:lnTo>
                      <a:pt x="14" y="2"/>
                    </a:lnTo>
                    <a:lnTo>
                      <a:pt x="16" y="2"/>
                    </a:lnTo>
                    <a:lnTo>
                      <a:pt x="20" y="2"/>
                    </a:lnTo>
                    <a:lnTo>
                      <a:pt x="20" y="2"/>
                    </a:lnTo>
                    <a:lnTo>
                      <a:pt x="24" y="4"/>
                    </a:lnTo>
                    <a:lnTo>
                      <a:pt x="24" y="4"/>
                    </a:lnTo>
                    <a:lnTo>
                      <a:pt x="24" y="6"/>
                    </a:lnTo>
                    <a:lnTo>
                      <a:pt x="26" y="6"/>
                    </a:lnTo>
                    <a:lnTo>
                      <a:pt x="28" y="2"/>
                    </a:lnTo>
                    <a:lnTo>
                      <a:pt x="26" y="2"/>
                    </a:lnTo>
                    <a:lnTo>
                      <a:pt x="18" y="0"/>
                    </a:lnTo>
                    <a:lnTo>
                      <a:pt x="10" y="0"/>
                    </a:lnTo>
                    <a:lnTo>
                      <a:pt x="10" y="2"/>
                    </a:lnTo>
                    <a:lnTo>
                      <a:pt x="8" y="2"/>
                    </a:lnTo>
                    <a:lnTo>
                      <a:pt x="0" y="6"/>
                    </a:lnTo>
                    <a:lnTo>
                      <a:pt x="2" y="8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10" y="6"/>
                    </a:lnTo>
                    <a:lnTo>
                      <a:pt x="10" y="6"/>
                    </a:lnTo>
                    <a:lnTo>
                      <a:pt x="12" y="8"/>
                    </a:lnTo>
                    <a:lnTo>
                      <a:pt x="12" y="8"/>
                    </a:lnTo>
                    <a:lnTo>
                      <a:pt x="14" y="12"/>
                    </a:lnTo>
                    <a:lnTo>
                      <a:pt x="14" y="14"/>
                    </a:lnTo>
                    <a:lnTo>
                      <a:pt x="16" y="14"/>
                    </a:lnTo>
                    <a:lnTo>
                      <a:pt x="16" y="14"/>
                    </a:lnTo>
                    <a:lnTo>
                      <a:pt x="14" y="16"/>
                    </a:lnTo>
                    <a:lnTo>
                      <a:pt x="12" y="20"/>
                    </a:lnTo>
                    <a:lnTo>
                      <a:pt x="8" y="22"/>
                    </a:lnTo>
                    <a:lnTo>
                      <a:pt x="8" y="22"/>
                    </a:lnTo>
                    <a:lnTo>
                      <a:pt x="8" y="22"/>
                    </a:lnTo>
                    <a:lnTo>
                      <a:pt x="8" y="24"/>
                    </a:lnTo>
                  </a:path>
                </a:pathLst>
              </a:custGeom>
              <a:grpFill/>
              <a:ln w="6350" cap="flat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414" name="Freeform 323">
                <a:extLst>
                  <a:ext uri="{FF2B5EF4-FFF2-40B4-BE49-F238E27FC236}">
                    <a16:creationId xmlns:a16="http://schemas.microsoft.com/office/drawing/2014/main" id="{5CAE0818-5B77-BD4F-B2D6-75DB63FD1E22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6913079" y="5657074"/>
                <a:ext cx="11110" cy="15871"/>
              </a:xfrm>
              <a:custGeom>
                <a:avLst/>
                <a:gdLst>
                  <a:gd name="T0" fmla="*/ 10 w 14"/>
                  <a:gd name="T1" fmla="*/ 20 h 20"/>
                  <a:gd name="T2" fmla="*/ 12 w 14"/>
                  <a:gd name="T3" fmla="*/ 20 h 20"/>
                  <a:gd name="T4" fmla="*/ 12 w 14"/>
                  <a:gd name="T5" fmla="*/ 20 h 20"/>
                  <a:gd name="T6" fmla="*/ 12 w 14"/>
                  <a:gd name="T7" fmla="*/ 18 h 20"/>
                  <a:gd name="T8" fmla="*/ 14 w 14"/>
                  <a:gd name="T9" fmla="*/ 16 h 20"/>
                  <a:gd name="T10" fmla="*/ 10 w 14"/>
                  <a:gd name="T11" fmla="*/ 8 h 20"/>
                  <a:gd name="T12" fmla="*/ 4 w 14"/>
                  <a:gd name="T13" fmla="*/ 0 h 20"/>
                  <a:gd name="T14" fmla="*/ 2 w 14"/>
                  <a:gd name="T15" fmla="*/ 0 h 20"/>
                  <a:gd name="T16" fmla="*/ 2 w 14"/>
                  <a:gd name="T17" fmla="*/ 0 h 20"/>
                  <a:gd name="T18" fmla="*/ 2 w 14"/>
                  <a:gd name="T19" fmla="*/ 2 h 20"/>
                  <a:gd name="T20" fmla="*/ 0 w 14"/>
                  <a:gd name="T21" fmla="*/ 10 h 20"/>
                  <a:gd name="T22" fmla="*/ 0 w 14"/>
                  <a:gd name="T23" fmla="*/ 10 h 20"/>
                  <a:gd name="T24" fmla="*/ 0 w 14"/>
                  <a:gd name="T25" fmla="*/ 12 h 20"/>
                  <a:gd name="T26" fmla="*/ 8 w 14"/>
                  <a:gd name="T27" fmla="*/ 18 h 20"/>
                  <a:gd name="T28" fmla="*/ 10 w 14"/>
                  <a:gd name="T29" fmla="*/ 20 h 20"/>
                  <a:gd name="T30" fmla="*/ 10 w 14"/>
                  <a:gd name="T31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4" h="20">
                    <a:moveTo>
                      <a:pt x="10" y="20"/>
                    </a:moveTo>
                    <a:lnTo>
                      <a:pt x="12" y="20"/>
                    </a:lnTo>
                    <a:lnTo>
                      <a:pt x="12" y="20"/>
                    </a:lnTo>
                    <a:lnTo>
                      <a:pt x="12" y="18"/>
                    </a:lnTo>
                    <a:lnTo>
                      <a:pt x="14" y="16"/>
                    </a:lnTo>
                    <a:lnTo>
                      <a:pt x="10" y="8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8" y="18"/>
                    </a:lnTo>
                    <a:lnTo>
                      <a:pt x="10" y="20"/>
                    </a:lnTo>
                    <a:lnTo>
                      <a:pt x="10" y="20"/>
                    </a:lnTo>
                  </a:path>
                </a:pathLst>
              </a:custGeom>
              <a:grpFill/>
              <a:ln w="6350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415" name="Freeform 324">
                <a:extLst>
                  <a:ext uri="{FF2B5EF4-FFF2-40B4-BE49-F238E27FC236}">
                    <a16:creationId xmlns:a16="http://schemas.microsoft.com/office/drawing/2014/main" id="{BF6A2235-2D9C-9840-AC73-DC879A54CB74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6913079" y="5657074"/>
                <a:ext cx="11110" cy="15871"/>
              </a:xfrm>
              <a:custGeom>
                <a:avLst/>
                <a:gdLst>
                  <a:gd name="T0" fmla="*/ 10 w 14"/>
                  <a:gd name="T1" fmla="*/ 20 h 20"/>
                  <a:gd name="T2" fmla="*/ 12 w 14"/>
                  <a:gd name="T3" fmla="*/ 20 h 20"/>
                  <a:gd name="T4" fmla="*/ 12 w 14"/>
                  <a:gd name="T5" fmla="*/ 20 h 20"/>
                  <a:gd name="T6" fmla="*/ 12 w 14"/>
                  <a:gd name="T7" fmla="*/ 18 h 20"/>
                  <a:gd name="T8" fmla="*/ 14 w 14"/>
                  <a:gd name="T9" fmla="*/ 16 h 20"/>
                  <a:gd name="T10" fmla="*/ 10 w 14"/>
                  <a:gd name="T11" fmla="*/ 8 h 20"/>
                  <a:gd name="T12" fmla="*/ 4 w 14"/>
                  <a:gd name="T13" fmla="*/ 0 h 20"/>
                  <a:gd name="T14" fmla="*/ 2 w 14"/>
                  <a:gd name="T15" fmla="*/ 0 h 20"/>
                  <a:gd name="T16" fmla="*/ 2 w 14"/>
                  <a:gd name="T17" fmla="*/ 0 h 20"/>
                  <a:gd name="T18" fmla="*/ 2 w 14"/>
                  <a:gd name="T19" fmla="*/ 2 h 20"/>
                  <a:gd name="T20" fmla="*/ 0 w 14"/>
                  <a:gd name="T21" fmla="*/ 10 h 20"/>
                  <a:gd name="T22" fmla="*/ 0 w 14"/>
                  <a:gd name="T23" fmla="*/ 10 h 20"/>
                  <a:gd name="T24" fmla="*/ 0 w 14"/>
                  <a:gd name="T25" fmla="*/ 12 h 20"/>
                  <a:gd name="T26" fmla="*/ 8 w 14"/>
                  <a:gd name="T27" fmla="*/ 18 h 20"/>
                  <a:gd name="T28" fmla="*/ 10 w 14"/>
                  <a:gd name="T29" fmla="*/ 20 h 20"/>
                  <a:gd name="T30" fmla="*/ 10 w 14"/>
                  <a:gd name="T31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4" h="20">
                    <a:moveTo>
                      <a:pt x="10" y="20"/>
                    </a:moveTo>
                    <a:lnTo>
                      <a:pt x="12" y="20"/>
                    </a:lnTo>
                    <a:lnTo>
                      <a:pt x="12" y="20"/>
                    </a:lnTo>
                    <a:lnTo>
                      <a:pt x="12" y="18"/>
                    </a:lnTo>
                    <a:lnTo>
                      <a:pt x="14" y="16"/>
                    </a:lnTo>
                    <a:lnTo>
                      <a:pt x="10" y="8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8" y="18"/>
                    </a:lnTo>
                    <a:lnTo>
                      <a:pt x="10" y="20"/>
                    </a:lnTo>
                    <a:lnTo>
                      <a:pt x="10" y="20"/>
                    </a:lnTo>
                  </a:path>
                </a:pathLst>
              </a:custGeom>
              <a:grpFill/>
              <a:ln w="6350" cap="flat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</p:grpSp>
        <p:grpSp>
          <p:nvGrpSpPr>
            <p:cNvPr id="183" name="Group 45">
              <a:extLst>
                <a:ext uri="{FF2B5EF4-FFF2-40B4-BE49-F238E27FC236}">
                  <a16:creationId xmlns:a16="http://schemas.microsoft.com/office/drawing/2014/main" id="{BF062DC2-A0C4-9C4D-AE4F-BA18FFB3567C}"/>
                </a:ext>
              </a:extLst>
            </p:cNvPr>
            <p:cNvGrpSpPr/>
            <p:nvPr/>
          </p:nvGrpSpPr>
          <p:grpSpPr bwMode="gray">
            <a:xfrm>
              <a:off x="3566576" y="3638188"/>
              <a:ext cx="849839" cy="266616"/>
              <a:chOff x="3566576" y="3638188"/>
              <a:chExt cx="849839" cy="266616"/>
            </a:xfrm>
            <a:grpFill/>
          </p:grpSpPr>
          <p:sp>
            <p:nvSpPr>
              <p:cNvPr id="399" name="Freeform 34">
                <a:extLst>
                  <a:ext uri="{FF2B5EF4-FFF2-40B4-BE49-F238E27FC236}">
                    <a16:creationId xmlns:a16="http://schemas.microsoft.com/office/drawing/2014/main" id="{71BE7DF9-C198-7B43-BD6A-41A93DD9CA3D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3983957" y="3638188"/>
                <a:ext cx="432458" cy="266616"/>
              </a:xfrm>
              <a:custGeom>
                <a:avLst/>
                <a:gdLst>
                  <a:gd name="T0" fmla="*/ 256 w 545"/>
                  <a:gd name="T1" fmla="*/ 136 h 336"/>
                  <a:gd name="T2" fmla="*/ 274 w 545"/>
                  <a:gd name="T3" fmla="*/ 158 h 336"/>
                  <a:gd name="T4" fmla="*/ 288 w 545"/>
                  <a:gd name="T5" fmla="*/ 160 h 336"/>
                  <a:gd name="T6" fmla="*/ 296 w 545"/>
                  <a:gd name="T7" fmla="*/ 124 h 336"/>
                  <a:gd name="T8" fmla="*/ 308 w 545"/>
                  <a:gd name="T9" fmla="*/ 124 h 336"/>
                  <a:gd name="T10" fmla="*/ 320 w 545"/>
                  <a:gd name="T11" fmla="*/ 142 h 336"/>
                  <a:gd name="T12" fmla="*/ 328 w 545"/>
                  <a:gd name="T13" fmla="*/ 132 h 336"/>
                  <a:gd name="T14" fmla="*/ 318 w 545"/>
                  <a:gd name="T15" fmla="*/ 114 h 336"/>
                  <a:gd name="T16" fmla="*/ 336 w 545"/>
                  <a:gd name="T17" fmla="*/ 98 h 336"/>
                  <a:gd name="T18" fmla="*/ 332 w 545"/>
                  <a:gd name="T19" fmla="*/ 84 h 336"/>
                  <a:gd name="T20" fmla="*/ 360 w 545"/>
                  <a:gd name="T21" fmla="*/ 66 h 336"/>
                  <a:gd name="T22" fmla="*/ 392 w 545"/>
                  <a:gd name="T23" fmla="*/ 20 h 336"/>
                  <a:gd name="T24" fmla="*/ 402 w 545"/>
                  <a:gd name="T25" fmla="*/ 0 h 336"/>
                  <a:gd name="T26" fmla="*/ 406 w 545"/>
                  <a:gd name="T27" fmla="*/ 14 h 336"/>
                  <a:gd name="T28" fmla="*/ 414 w 545"/>
                  <a:gd name="T29" fmla="*/ 10 h 336"/>
                  <a:gd name="T30" fmla="*/ 428 w 545"/>
                  <a:gd name="T31" fmla="*/ 4 h 336"/>
                  <a:gd name="T32" fmla="*/ 444 w 545"/>
                  <a:gd name="T33" fmla="*/ 20 h 336"/>
                  <a:gd name="T34" fmla="*/ 454 w 545"/>
                  <a:gd name="T35" fmla="*/ 44 h 336"/>
                  <a:gd name="T36" fmla="*/ 460 w 545"/>
                  <a:gd name="T37" fmla="*/ 58 h 336"/>
                  <a:gd name="T38" fmla="*/ 474 w 545"/>
                  <a:gd name="T39" fmla="*/ 56 h 336"/>
                  <a:gd name="T40" fmla="*/ 472 w 545"/>
                  <a:gd name="T41" fmla="*/ 70 h 336"/>
                  <a:gd name="T42" fmla="*/ 486 w 545"/>
                  <a:gd name="T43" fmla="*/ 66 h 336"/>
                  <a:gd name="T44" fmla="*/ 514 w 545"/>
                  <a:gd name="T45" fmla="*/ 82 h 336"/>
                  <a:gd name="T46" fmla="*/ 545 w 545"/>
                  <a:gd name="T47" fmla="*/ 98 h 336"/>
                  <a:gd name="T48" fmla="*/ 524 w 545"/>
                  <a:gd name="T49" fmla="*/ 110 h 336"/>
                  <a:gd name="T50" fmla="*/ 494 w 545"/>
                  <a:gd name="T51" fmla="*/ 112 h 336"/>
                  <a:gd name="T52" fmla="*/ 488 w 545"/>
                  <a:gd name="T53" fmla="*/ 130 h 336"/>
                  <a:gd name="T54" fmla="*/ 504 w 545"/>
                  <a:gd name="T55" fmla="*/ 140 h 336"/>
                  <a:gd name="T56" fmla="*/ 474 w 545"/>
                  <a:gd name="T57" fmla="*/ 152 h 336"/>
                  <a:gd name="T58" fmla="*/ 458 w 545"/>
                  <a:gd name="T59" fmla="*/ 146 h 336"/>
                  <a:gd name="T60" fmla="*/ 450 w 545"/>
                  <a:gd name="T61" fmla="*/ 156 h 336"/>
                  <a:gd name="T62" fmla="*/ 422 w 545"/>
                  <a:gd name="T63" fmla="*/ 144 h 336"/>
                  <a:gd name="T64" fmla="*/ 344 w 545"/>
                  <a:gd name="T65" fmla="*/ 154 h 336"/>
                  <a:gd name="T66" fmla="*/ 332 w 545"/>
                  <a:gd name="T67" fmla="*/ 204 h 336"/>
                  <a:gd name="T68" fmla="*/ 290 w 545"/>
                  <a:gd name="T69" fmla="*/ 282 h 336"/>
                  <a:gd name="T70" fmla="*/ 272 w 545"/>
                  <a:gd name="T71" fmla="*/ 306 h 336"/>
                  <a:gd name="T72" fmla="*/ 236 w 545"/>
                  <a:gd name="T73" fmla="*/ 314 h 336"/>
                  <a:gd name="T74" fmla="*/ 194 w 545"/>
                  <a:gd name="T75" fmla="*/ 314 h 336"/>
                  <a:gd name="T76" fmla="*/ 182 w 545"/>
                  <a:gd name="T77" fmla="*/ 304 h 336"/>
                  <a:gd name="T78" fmla="*/ 142 w 545"/>
                  <a:gd name="T79" fmla="*/ 312 h 336"/>
                  <a:gd name="T80" fmla="*/ 110 w 545"/>
                  <a:gd name="T81" fmla="*/ 334 h 336"/>
                  <a:gd name="T82" fmla="*/ 80 w 545"/>
                  <a:gd name="T83" fmla="*/ 332 h 336"/>
                  <a:gd name="T84" fmla="*/ 42 w 545"/>
                  <a:gd name="T85" fmla="*/ 332 h 336"/>
                  <a:gd name="T86" fmla="*/ 0 w 545"/>
                  <a:gd name="T87" fmla="*/ 276 h 336"/>
                  <a:gd name="T88" fmla="*/ 8 w 545"/>
                  <a:gd name="T89" fmla="*/ 270 h 336"/>
                  <a:gd name="T90" fmla="*/ 30 w 545"/>
                  <a:gd name="T91" fmla="*/ 290 h 336"/>
                  <a:gd name="T92" fmla="*/ 54 w 545"/>
                  <a:gd name="T93" fmla="*/ 290 h 336"/>
                  <a:gd name="T94" fmla="*/ 86 w 545"/>
                  <a:gd name="T95" fmla="*/ 298 h 336"/>
                  <a:gd name="T96" fmla="*/ 94 w 545"/>
                  <a:gd name="T97" fmla="*/ 274 h 336"/>
                  <a:gd name="T98" fmla="*/ 98 w 545"/>
                  <a:gd name="T99" fmla="*/ 256 h 336"/>
                  <a:gd name="T100" fmla="*/ 106 w 545"/>
                  <a:gd name="T101" fmla="*/ 244 h 336"/>
                  <a:gd name="T102" fmla="*/ 120 w 545"/>
                  <a:gd name="T103" fmla="*/ 226 h 336"/>
                  <a:gd name="T104" fmla="*/ 140 w 545"/>
                  <a:gd name="T105" fmla="*/ 224 h 336"/>
                  <a:gd name="T106" fmla="*/ 166 w 545"/>
                  <a:gd name="T107" fmla="*/ 220 h 336"/>
                  <a:gd name="T108" fmla="*/ 196 w 545"/>
                  <a:gd name="T109" fmla="*/ 204 h 336"/>
                  <a:gd name="T110" fmla="*/ 220 w 545"/>
                  <a:gd name="T111" fmla="*/ 172 h 336"/>
                  <a:gd name="T112" fmla="*/ 248 w 545"/>
                  <a:gd name="T113" fmla="*/ 134 h 3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545" h="336">
                    <a:moveTo>
                      <a:pt x="248" y="132"/>
                    </a:moveTo>
                    <a:lnTo>
                      <a:pt x="252" y="134"/>
                    </a:lnTo>
                    <a:lnTo>
                      <a:pt x="256" y="136"/>
                    </a:lnTo>
                    <a:lnTo>
                      <a:pt x="266" y="148"/>
                    </a:lnTo>
                    <a:lnTo>
                      <a:pt x="270" y="154"/>
                    </a:lnTo>
                    <a:lnTo>
                      <a:pt x="274" y="158"/>
                    </a:lnTo>
                    <a:lnTo>
                      <a:pt x="278" y="162"/>
                    </a:lnTo>
                    <a:lnTo>
                      <a:pt x="284" y="164"/>
                    </a:lnTo>
                    <a:lnTo>
                      <a:pt x="288" y="160"/>
                    </a:lnTo>
                    <a:lnTo>
                      <a:pt x="290" y="154"/>
                    </a:lnTo>
                    <a:lnTo>
                      <a:pt x="292" y="128"/>
                    </a:lnTo>
                    <a:lnTo>
                      <a:pt x="296" y="124"/>
                    </a:lnTo>
                    <a:lnTo>
                      <a:pt x="302" y="122"/>
                    </a:lnTo>
                    <a:lnTo>
                      <a:pt x="306" y="122"/>
                    </a:lnTo>
                    <a:lnTo>
                      <a:pt x="308" y="124"/>
                    </a:lnTo>
                    <a:lnTo>
                      <a:pt x="312" y="132"/>
                    </a:lnTo>
                    <a:lnTo>
                      <a:pt x="314" y="140"/>
                    </a:lnTo>
                    <a:lnTo>
                      <a:pt x="320" y="142"/>
                    </a:lnTo>
                    <a:lnTo>
                      <a:pt x="326" y="142"/>
                    </a:lnTo>
                    <a:lnTo>
                      <a:pt x="328" y="138"/>
                    </a:lnTo>
                    <a:lnTo>
                      <a:pt x="328" y="132"/>
                    </a:lnTo>
                    <a:lnTo>
                      <a:pt x="326" y="126"/>
                    </a:lnTo>
                    <a:lnTo>
                      <a:pt x="322" y="118"/>
                    </a:lnTo>
                    <a:lnTo>
                      <a:pt x="318" y="114"/>
                    </a:lnTo>
                    <a:lnTo>
                      <a:pt x="324" y="112"/>
                    </a:lnTo>
                    <a:lnTo>
                      <a:pt x="328" y="108"/>
                    </a:lnTo>
                    <a:lnTo>
                      <a:pt x="336" y="98"/>
                    </a:lnTo>
                    <a:lnTo>
                      <a:pt x="330" y="96"/>
                    </a:lnTo>
                    <a:lnTo>
                      <a:pt x="328" y="90"/>
                    </a:lnTo>
                    <a:lnTo>
                      <a:pt x="332" y="84"/>
                    </a:lnTo>
                    <a:lnTo>
                      <a:pt x="336" y="82"/>
                    </a:lnTo>
                    <a:lnTo>
                      <a:pt x="348" y="82"/>
                    </a:lnTo>
                    <a:lnTo>
                      <a:pt x="360" y="66"/>
                    </a:lnTo>
                    <a:lnTo>
                      <a:pt x="366" y="54"/>
                    </a:lnTo>
                    <a:lnTo>
                      <a:pt x="366" y="48"/>
                    </a:lnTo>
                    <a:lnTo>
                      <a:pt x="392" y="20"/>
                    </a:lnTo>
                    <a:lnTo>
                      <a:pt x="396" y="14"/>
                    </a:lnTo>
                    <a:lnTo>
                      <a:pt x="398" y="6"/>
                    </a:lnTo>
                    <a:lnTo>
                      <a:pt x="402" y="0"/>
                    </a:lnTo>
                    <a:lnTo>
                      <a:pt x="404" y="0"/>
                    </a:lnTo>
                    <a:lnTo>
                      <a:pt x="406" y="4"/>
                    </a:lnTo>
                    <a:lnTo>
                      <a:pt x="406" y="14"/>
                    </a:lnTo>
                    <a:lnTo>
                      <a:pt x="404" y="20"/>
                    </a:lnTo>
                    <a:lnTo>
                      <a:pt x="404" y="24"/>
                    </a:lnTo>
                    <a:lnTo>
                      <a:pt x="414" y="10"/>
                    </a:lnTo>
                    <a:lnTo>
                      <a:pt x="418" y="2"/>
                    </a:lnTo>
                    <a:lnTo>
                      <a:pt x="426" y="2"/>
                    </a:lnTo>
                    <a:lnTo>
                      <a:pt x="428" y="4"/>
                    </a:lnTo>
                    <a:lnTo>
                      <a:pt x="432" y="18"/>
                    </a:lnTo>
                    <a:lnTo>
                      <a:pt x="440" y="24"/>
                    </a:lnTo>
                    <a:lnTo>
                      <a:pt x="444" y="20"/>
                    </a:lnTo>
                    <a:lnTo>
                      <a:pt x="454" y="28"/>
                    </a:lnTo>
                    <a:lnTo>
                      <a:pt x="456" y="40"/>
                    </a:lnTo>
                    <a:lnTo>
                      <a:pt x="454" y="44"/>
                    </a:lnTo>
                    <a:lnTo>
                      <a:pt x="454" y="58"/>
                    </a:lnTo>
                    <a:lnTo>
                      <a:pt x="456" y="60"/>
                    </a:lnTo>
                    <a:lnTo>
                      <a:pt x="460" y="58"/>
                    </a:lnTo>
                    <a:lnTo>
                      <a:pt x="464" y="58"/>
                    </a:lnTo>
                    <a:lnTo>
                      <a:pt x="468" y="56"/>
                    </a:lnTo>
                    <a:lnTo>
                      <a:pt x="474" y="56"/>
                    </a:lnTo>
                    <a:lnTo>
                      <a:pt x="478" y="60"/>
                    </a:lnTo>
                    <a:lnTo>
                      <a:pt x="476" y="66"/>
                    </a:lnTo>
                    <a:lnTo>
                      <a:pt x="472" y="70"/>
                    </a:lnTo>
                    <a:lnTo>
                      <a:pt x="474" y="72"/>
                    </a:lnTo>
                    <a:lnTo>
                      <a:pt x="480" y="72"/>
                    </a:lnTo>
                    <a:lnTo>
                      <a:pt x="486" y="66"/>
                    </a:lnTo>
                    <a:lnTo>
                      <a:pt x="492" y="68"/>
                    </a:lnTo>
                    <a:lnTo>
                      <a:pt x="498" y="70"/>
                    </a:lnTo>
                    <a:lnTo>
                      <a:pt x="514" y="82"/>
                    </a:lnTo>
                    <a:lnTo>
                      <a:pt x="537" y="88"/>
                    </a:lnTo>
                    <a:lnTo>
                      <a:pt x="543" y="92"/>
                    </a:lnTo>
                    <a:lnTo>
                      <a:pt x="545" y="98"/>
                    </a:lnTo>
                    <a:lnTo>
                      <a:pt x="543" y="102"/>
                    </a:lnTo>
                    <a:lnTo>
                      <a:pt x="531" y="106"/>
                    </a:lnTo>
                    <a:lnTo>
                      <a:pt x="524" y="110"/>
                    </a:lnTo>
                    <a:lnTo>
                      <a:pt x="514" y="114"/>
                    </a:lnTo>
                    <a:lnTo>
                      <a:pt x="502" y="116"/>
                    </a:lnTo>
                    <a:lnTo>
                      <a:pt x="494" y="112"/>
                    </a:lnTo>
                    <a:lnTo>
                      <a:pt x="488" y="116"/>
                    </a:lnTo>
                    <a:lnTo>
                      <a:pt x="486" y="122"/>
                    </a:lnTo>
                    <a:lnTo>
                      <a:pt x="488" y="130"/>
                    </a:lnTo>
                    <a:lnTo>
                      <a:pt x="494" y="134"/>
                    </a:lnTo>
                    <a:lnTo>
                      <a:pt x="500" y="136"/>
                    </a:lnTo>
                    <a:lnTo>
                      <a:pt x="504" y="140"/>
                    </a:lnTo>
                    <a:lnTo>
                      <a:pt x="506" y="144"/>
                    </a:lnTo>
                    <a:lnTo>
                      <a:pt x="492" y="146"/>
                    </a:lnTo>
                    <a:lnTo>
                      <a:pt x="474" y="152"/>
                    </a:lnTo>
                    <a:lnTo>
                      <a:pt x="468" y="152"/>
                    </a:lnTo>
                    <a:lnTo>
                      <a:pt x="464" y="150"/>
                    </a:lnTo>
                    <a:lnTo>
                      <a:pt x="458" y="146"/>
                    </a:lnTo>
                    <a:lnTo>
                      <a:pt x="456" y="146"/>
                    </a:lnTo>
                    <a:lnTo>
                      <a:pt x="454" y="152"/>
                    </a:lnTo>
                    <a:lnTo>
                      <a:pt x="450" y="156"/>
                    </a:lnTo>
                    <a:lnTo>
                      <a:pt x="446" y="154"/>
                    </a:lnTo>
                    <a:lnTo>
                      <a:pt x="432" y="150"/>
                    </a:lnTo>
                    <a:lnTo>
                      <a:pt x="422" y="144"/>
                    </a:lnTo>
                    <a:lnTo>
                      <a:pt x="370" y="144"/>
                    </a:lnTo>
                    <a:lnTo>
                      <a:pt x="352" y="146"/>
                    </a:lnTo>
                    <a:lnTo>
                      <a:pt x="344" y="154"/>
                    </a:lnTo>
                    <a:lnTo>
                      <a:pt x="338" y="172"/>
                    </a:lnTo>
                    <a:lnTo>
                      <a:pt x="336" y="194"/>
                    </a:lnTo>
                    <a:lnTo>
                      <a:pt x="332" y="204"/>
                    </a:lnTo>
                    <a:lnTo>
                      <a:pt x="304" y="236"/>
                    </a:lnTo>
                    <a:lnTo>
                      <a:pt x="298" y="262"/>
                    </a:lnTo>
                    <a:lnTo>
                      <a:pt x="290" y="282"/>
                    </a:lnTo>
                    <a:lnTo>
                      <a:pt x="282" y="292"/>
                    </a:lnTo>
                    <a:lnTo>
                      <a:pt x="278" y="300"/>
                    </a:lnTo>
                    <a:lnTo>
                      <a:pt x="272" y="306"/>
                    </a:lnTo>
                    <a:lnTo>
                      <a:pt x="258" y="310"/>
                    </a:lnTo>
                    <a:lnTo>
                      <a:pt x="248" y="312"/>
                    </a:lnTo>
                    <a:lnTo>
                      <a:pt x="236" y="314"/>
                    </a:lnTo>
                    <a:lnTo>
                      <a:pt x="224" y="320"/>
                    </a:lnTo>
                    <a:lnTo>
                      <a:pt x="216" y="320"/>
                    </a:lnTo>
                    <a:lnTo>
                      <a:pt x="194" y="314"/>
                    </a:lnTo>
                    <a:lnTo>
                      <a:pt x="188" y="312"/>
                    </a:lnTo>
                    <a:lnTo>
                      <a:pt x="188" y="306"/>
                    </a:lnTo>
                    <a:lnTo>
                      <a:pt x="182" y="304"/>
                    </a:lnTo>
                    <a:lnTo>
                      <a:pt x="154" y="302"/>
                    </a:lnTo>
                    <a:lnTo>
                      <a:pt x="150" y="304"/>
                    </a:lnTo>
                    <a:lnTo>
                      <a:pt x="142" y="312"/>
                    </a:lnTo>
                    <a:lnTo>
                      <a:pt x="126" y="332"/>
                    </a:lnTo>
                    <a:lnTo>
                      <a:pt x="118" y="334"/>
                    </a:lnTo>
                    <a:lnTo>
                      <a:pt x="110" y="334"/>
                    </a:lnTo>
                    <a:lnTo>
                      <a:pt x="98" y="334"/>
                    </a:lnTo>
                    <a:lnTo>
                      <a:pt x="90" y="336"/>
                    </a:lnTo>
                    <a:lnTo>
                      <a:pt x="80" y="332"/>
                    </a:lnTo>
                    <a:lnTo>
                      <a:pt x="68" y="332"/>
                    </a:lnTo>
                    <a:lnTo>
                      <a:pt x="56" y="336"/>
                    </a:lnTo>
                    <a:lnTo>
                      <a:pt x="42" y="332"/>
                    </a:lnTo>
                    <a:lnTo>
                      <a:pt x="28" y="320"/>
                    </a:lnTo>
                    <a:lnTo>
                      <a:pt x="0" y="280"/>
                    </a:lnTo>
                    <a:lnTo>
                      <a:pt x="0" y="276"/>
                    </a:lnTo>
                    <a:lnTo>
                      <a:pt x="2" y="274"/>
                    </a:lnTo>
                    <a:lnTo>
                      <a:pt x="6" y="272"/>
                    </a:lnTo>
                    <a:lnTo>
                      <a:pt x="8" y="270"/>
                    </a:lnTo>
                    <a:lnTo>
                      <a:pt x="10" y="280"/>
                    </a:lnTo>
                    <a:lnTo>
                      <a:pt x="14" y="284"/>
                    </a:lnTo>
                    <a:lnTo>
                      <a:pt x="30" y="290"/>
                    </a:lnTo>
                    <a:lnTo>
                      <a:pt x="36" y="290"/>
                    </a:lnTo>
                    <a:lnTo>
                      <a:pt x="48" y="288"/>
                    </a:lnTo>
                    <a:lnTo>
                      <a:pt x="54" y="290"/>
                    </a:lnTo>
                    <a:lnTo>
                      <a:pt x="60" y="294"/>
                    </a:lnTo>
                    <a:lnTo>
                      <a:pt x="70" y="298"/>
                    </a:lnTo>
                    <a:lnTo>
                      <a:pt x="86" y="298"/>
                    </a:lnTo>
                    <a:lnTo>
                      <a:pt x="88" y="292"/>
                    </a:lnTo>
                    <a:lnTo>
                      <a:pt x="92" y="284"/>
                    </a:lnTo>
                    <a:lnTo>
                      <a:pt x="94" y="274"/>
                    </a:lnTo>
                    <a:lnTo>
                      <a:pt x="96" y="270"/>
                    </a:lnTo>
                    <a:lnTo>
                      <a:pt x="94" y="258"/>
                    </a:lnTo>
                    <a:lnTo>
                      <a:pt x="98" y="256"/>
                    </a:lnTo>
                    <a:lnTo>
                      <a:pt x="106" y="256"/>
                    </a:lnTo>
                    <a:lnTo>
                      <a:pt x="106" y="258"/>
                    </a:lnTo>
                    <a:lnTo>
                      <a:pt x="106" y="244"/>
                    </a:lnTo>
                    <a:lnTo>
                      <a:pt x="108" y="240"/>
                    </a:lnTo>
                    <a:lnTo>
                      <a:pt x="116" y="230"/>
                    </a:lnTo>
                    <a:lnTo>
                      <a:pt x="120" y="226"/>
                    </a:lnTo>
                    <a:lnTo>
                      <a:pt x="136" y="226"/>
                    </a:lnTo>
                    <a:lnTo>
                      <a:pt x="142" y="224"/>
                    </a:lnTo>
                    <a:lnTo>
                      <a:pt x="140" y="224"/>
                    </a:lnTo>
                    <a:lnTo>
                      <a:pt x="146" y="222"/>
                    </a:lnTo>
                    <a:lnTo>
                      <a:pt x="156" y="222"/>
                    </a:lnTo>
                    <a:lnTo>
                      <a:pt x="166" y="220"/>
                    </a:lnTo>
                    <a:lnTo>
                      <a:pt x="178" y="220"/>
                    </a:lnTo>
                    <a:lnTo>
                      <a:pt x="184" y="216"/>
                    </a:lnTo>
                    <a:lnTo>
                      <a:pt x="196" y="204"/>
                    </a:lnTo>
                    <a:lnTo>
                      <a:pt x="210" y="188"/>
                    </a:lnTo>
                    <a:lnTo>
                      <a:pt x="212" y="182"/>
                    </a:lnTo>
                    <a:lnTo>
                      <a:pt x="220" y="172"/>
                    </a:lnTo>
                    <a:lnTo>
                      <a:pt x="238" y="158"/>
                    </a:lnTo>
                    <a:lnTo>
                      <a:pt x="244" y="146"/>
                    </a:lnTo>
                    <a:lnTo>
                      <a:pt x="248" y="134"/>
                    </a:lnTo>
                    <a:lnTo>
                      <a:pt x="248" y="132"/>
                    </a:lnTo>
                  </a:path>
                </a:pathLst>
              </a:custGeom>
              <a:grpFill/>
              <a:ln w="6350" cap="flat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400" name="Freeform 40">
                <a:extLst>
                  <a:ext uri="{FF2B5EF4-FFF2-40B4-BE49-F238E27FC236}">
                    <a16:creationId xmlns:a16="http://schemas.microsoft.com/office/drawing/2014/main" id="{B65EE8BD-4820-4D44-9A21-882A8EACD2FB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3566576" y="3649297"/>
                <a:ext cx="184092" cy="234876"/>
              </a:xfrm>
              <a:custGeom>
                <a:avLst/>
                <a:gdLst>
                  <a:gd name="T0" fmla="*/ 4 w 232"/>
                  <a:gd name="T1" fmla="*/ 14 h 296"/>
                  <a:gd name="T2" fmla="*/ 2 w 232"/>
                  <a:gd name="T3" fmla="*/ 16 h 296"/>
                  <a:gd name="T4" fmla="*/ 6 w 232"/>
                  <a:gd name="T5" fmla="*/ 24 h 296"/>
                  <a:gd name="T6" fmla="*/ 10 w 232"/>
                  <a:gd name="T7" fmla="*/ 42 h 296"/>
                  <a:gd name="T8" fmla="*/ 14 w 232"/>
                  <a:gd name="T9" fmla="*/ 56 h 296"/>
                  <a:gd name="T10" fmla="*/ 16 w 232"/>
                  <a:gd name="T11" fmla="*/ 88 h 296"/>
                  <a:gd name="T12" fmla="*/ 18 w 232"/>
                  <a:gd name="T13" fmla="*/ 100 h 296"/>
                  <a:gd name="T14" fmla="*/ 26 w 232"/>
                  <a:gd name="T15" fmla="*/ 106 h 296"/>
                  <a:gd name="T16" fmla="*/ 28 w 232"/>
                  <a:gd name="T17" fmla="*/ 118 h 296"/>
                  <a:gd name="T18" fmla="*/ 26 w 232"/>
                  <a:gd name="T19" fmla="*/ 132 h 296"/>
                  <a:gd name="T20" fmla="*/ 32 w 232"/>
                  <a:gd name="T21" fmla="*/ 144 h 296"/>
                  <a:gd name="T22" fmla="*/ 34 w 232"/>
                  <a:gd name="T23" fmla="*/ 152 h 296"/>
                  <a:gd name="T24" fmla="*/ 52 w 232"/>
                  <a:gd name="T25" fmla="*/ 176 h 296"/>
                  <a:gd name="T26" fmla="*/ 62 w 232"/>
                  <a:gd name="T27" fmla="*/ 186 h 296"/>
                  <a:gd name="T28" fmla="*/ 68 w 232"/>
                  <a:gd name="T29" fmla="*/ 200 h 296"/>
                  <a:gd name="T30" fmla="*/ 70 w 232"/>
                  <a:gd name="T31" fmla="*/ 212 h 296"/>
                  <a:gd name="T32" fmla="*/ 78 w 232"/>
                  <a:gd name="T33" fmla="*/ 222 h 296"/>
                  <a:gd name="T34" fmla="*/ 96 w 232"/>
                  <a:gd name="T35" fmla="*/ 234 h 296"/>
                  <a:gd name="T36" fmla="*/ 118 w 232"/>
                  <a:gd name="T37" fmla="*/ 252 h 296"/>
                  <a:gd name="T38" fmla="*/ 132 w 232"/>
                  <a:gd name="T39" fmla="*/ 258 h 296"/>
                  <a:gd name="T40" fmla="*/ 146 w 232"/>
                  <a:gd name="T41" fmla="*/ 270 h 296"/>
                  <a:gd name="T42" fmla="*/ 156 w 232"/>
                  <a:gd name="T43" fmla="*/ 274 h 296"/>
                  <a:gd name="T44" fmla="*/ 170 w 232"/>
                  <a:gd name="T45" fmla="*/ 282 h 296"/>
                  <a:gd name="T46" fmla="*/ 182 w 232"/>
                  <a:gd name="T47" fmla="*/ 294 h 296"/>
                  <a:gd name="T48" fmla="*/ 186 w 232"/>
                  <a:gd name="T49" fmla="*/ 290 h 296"/>
                  <a:gd name="T50" fmla="*/ 190 w 232"/>
                  <a:gd name="T51" fmla="*/ 296 h 296"/>
                  <a:gd name="T52" fmla="*/ 194 w 232"/>
                  <a:gd name="T53" fmla="*/ 292 h 296"/>
                  <a:gd name="T54" fmla="*/ 196 w 232"/>
                  <a:gd name="T55" fmla="*/ 286 h 296"/>
                  <a:gd name="T56" fmla="*/ 202 w 232"/>
                  <a:gd name="T57" fmla="*/ 282 h 296"/>
                  <a:gd name="T58" fmla="*/ 216 w 232"/>
                  <a:gd name="T59" fmla="*/ 286 h 296"/>
                  <a:gd name="T60" fmla="*/ 224 w 232"/>
                  <a:gd name="T61" fmla="*/ 294 h 296"/>
                  <a:gd name="T62" fmla="*/ 228 w 232"/>
                  <a:gd name="T63" fmla="*/ 286 h 296"/>
                  <a:gd name="T64" fmla="*/ 232 w 232"/>
                  <a:gd name="T65" fmla="*/ 270 h 296"/>
                  <a:gd name="T66" fmla="*/ 216 w 232"/>
                  <a:gd name="T67" fmla="*/ 240 h 296"/>
                  <a:gd name="T68" fmla="*/ 210 w 232"/>
                  <a:gd name="T69" fmla="*/ 226 h 296"/>
                  <a:gd name="T70" fmla="*/ 192 w 232"/>
                  <a:gd name="T71" fmla="*/ 214 h 296"/>
                  <a:gd name="T72" fmla="*/ 186 w 232"/>
                  <a:gd name="T73" fmla="*/ 194 h 296"/>
                  <a:gd name="T74" fmla="*/ 184 w 232"/>
                  <a:gd name="T75" fmla="*/ 154 h 296"/>
                  <a:gd name="T76" fmla="*/ 186 w 232"/>
                  <a:gd name="T77" fmla="*/ 128 h 296"/>
                  <a:gd name="T78" fmla="*/ 186 w 232"/>
                  <a:gd name="T79" fmla="*/ 110 h 296"/>
                  <a:gd name="T80" fmla="*/ 184 w 232"/>
                  <a:gd name="T81" fmla="*/ 96 h 296"/>
                  <a:gd name="T82" fmla="*/ 178 w 232"/>
                  <a:gd name="T83" fmla="*/ 84 h 296"/>
                  <a:gd name="T84" fmla="*/ 162 w 232"/>
                  <a:gd name="T85" fmla="*/ 60 h 296"/>
                  <a:gd name="T86" fmla="*/ 138 w 232"/>
                  <a:gd name="T87" fmla="*/ 44 h 296"/>
                  <a:gd name="T88" fmla="*/ 126 w 232"/>
                  <a:gd name="T89" fmla="*/ 28 h 296"/>
                  <a:gd name="T90" fmla="*/ 112 w 232"/>
                  <a:gd name="T91" fmla="*/ 28 h 296"/>
                  <a:gd name="T92" fmla="*/ 106 w 232"/>
                  <a:gd name="T93" fmla="*/ 42 h 296"/>
                  <a:gd name="T94" fmla="*/ 94 w 232"/>
                  <a:gd name="T95" fmla="*/ 44 h 296"/>
                  <a:gd name="T96" fmla="*/ 84 w 232"/>
                  <a:gd name="T97" fmla="*/ 42 h 296"/>
                  <a:gd name="T98" fmla="*/ 60 w 232"/>
                  <a:gd name="T99" fmla="*/ 58 h 296"/>
                  <a:gd name="T100" fmla="*/ 56 w 232"/>
                  <a:gd name="T101" fmla="*/ 46 h 296"/>
                  <a:gd name="T102" fmla="*/ 58 w 232"/>
                  <a:gd name="T103" fmla="*/ 28 h 296"/>
                  <a:gd name="T104" fmla="*/ 48 w 232"/>
                  <a:gd name="T105" fmla="*/ 14 h 296"/>
                  <a:gd name="T106" fmla="*/ 38 w 232"/>
                  <a:gd name="T107" fmla="*/ 10 h 296"/>
                  <a:gd name="T108" fmla="*/ 20 w 232"/>
                  <a:gd name="T109" fmla="*/ 10 h 296"/>
                  <a:gd name="T110" fmla="*/ 12 w 232"/>
                  <a:gd name="T111" fmla="*/ 0 h 296"/>
                  <a:gd name="T112" fmla="*/ 0 w 232"/>
                  <a:gd name="T113" fmla="*/ 0 h 296"/>
                  <a:gd name="T114" fmla="*/ 4 w 232"/>
                  <a:gd name="T115" fmla="*/ 14 h 2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32" h="296">
                    <a:moveTo>
                      <a:pt x="4" y="14"/>
                    </a:moveTo>
                    <a:lnTo>
                      <a:pt x="2" y="16"/>
                    </a:lnTo>
                    <a:lnTo>
                      <a:pt x="6" y="24"/>
                    </a:lnTo>
                    <a:lnTo>
                      <a:pt x="10" y="42"/>
                    </a:lnTo>
                    <a:lnTo>
                      <a:pt x="14" y="56"/>
                    </a:lnTo>
                    <a:lnTo>
                      <a:pt x="16" y="88"/>
                    </a:lnTo>
                    <a:lnTo>
                      <a:pt x="18" y="100"/>
                    </a:lnTo>
                    <a:lnTo>
                      <a:pt x="26" y="106"/>
                    </a:lnTo>
                    <a:lnTo>
                      <a:pt x="28" y="118"/>
                    </a:lnTo>
                    <a:lnTo>
                      <a:pt x="26" y="132"/>
                    </a:lnTo>
                    <a:lnTo>
                      <a:pt x="32" y="144"/>
                    </a:lnTo>
                    <a:lnTo>
                      <a:pt x="34" y="152"/>
                    </a:lnTo>
                    <a:lnTo>
                      <a:pt x="52" y="176"/>
                    </a:lnTo>
                    <a:lnTo>
                      <a:pt x="62" y="186"/>
                    </a:lnTo>
                    <a:lnTo>
                      <a:pt x="68" y="200"/>
                    </a:lnTo>
                    <a:lnTo>
                      <a:pt x="70" y="212"/>
                    </a:lnTo>
                    <a:lnTo>
                      <a:pt x="78" y="222"/>
                    </a:lnTo>
                    <a:lnTo>
                      <a:pt x="96" y="234"/>
                    </a:lnTo>
                    <a:lnTo>
                      <a:pt x="118" y="252"/>
                    </a:lnTo>
                    <a:lnTo>
                      <a:pt x="132" y="258"/>
                    </a:lnTo>
                    <a:lnTo>
                      <a:pt x="146" y="270"/>
                    </a:lnTo>
                    <a:lnTo>
                      <a:pt x="156" y="274"/>
                    </a:lnTo>
                    <a:lnTo>
                      <a:pt x="170" y="282"/>
                    </a:lnTo>
                    <a:lnTo>
                      <a:pt x="182" y="294"/>
                    </a:lnTo>
                    <a:lnTo>
                      <a:pt x="186" y="290"/>
                    </a:lnTo>
                    <a:lnTo>
                      <a:pt x="190" y="296"/>
                    </a:lnTo>
                    <a:lnTo>
                      <a:pt x="194" y="292"/>
                    </a:lnTo>
                    <a:lnTo>
                      <a:pt x="196" y="286"/>
                    </a:lnTo>
                    <a:lnTo>
                      <a:pt x="202" y="282"/>
                    </a:lnTo>
                    <a:lnTo>
                      <a:pt x="216" y="286"/>
                    </a:lnTo>
                    <a:lnTo>
                      <a:pt x="224" y="294"/>
                    </a:lnTo>
                    <a:lnTo>
                      <a:pt x="228" y="286"/>
                    </a:lnTo>
                    <a:lnTo>
                      <a:pt x="232" y="270"/>
                    </a:lnTo>
                    <a:lnTo>
                      <a:pt x="216" y="240"/>
                    </a:lnTo>
                    <a:lnTo>
                      <a:pt x="210" y="226"/>
                    </a:lnTo>
                    <a:lnTo>
                      <a:pt x="192" y="214"/>
                    </a:lnTo>
                    <a:lnTo>
                      <a:pt x="186" y="194"/>
                    </a:lnTo>
                    <a:lnTo>
                      <a:pt x="184" y="154"/>
                    </a:lnTo>
                    <a:lnTo>
                      <a:pt x="186" y="128"/>
                    </a:lnTo>
                    <a:lnTo>
                      <a:pt x="186" y="110"/>
                    </a:lnTo>
                    <a:lnTo>
                      <a:pt x="184" y="96"/>
                    </a:lnTo>
                    <a:lnTo>
                      <a:pt x="178" y="84"/>
                    </a:lnTo>
                    <a:lnTo>
                      <a:pt x="162" y="60"/>
                    </a:lnTo>
                    <a:lnTo>
                      <a:pt x="138" y="44"/>
                    </a:lnTo>
                    <a:lnTo>
                      <a:pt x="126" y="28"/>
                    </a:lnTo>
                    <a:lnTo>
                      <a:pt x="112" y="28"/>
                    </a:lnTo>
                    <a:lnTo>
                      <a:pt x="106" y="42"/>
                    </a:lnTo>
                    <a:lnTo>
                      <a:pt x="94" y="44"/>
                    </a:lnTo>
                    <a:lnTo>
                      <a:pt x="84" y="42"/>
                    </a:lnTo>
                    <a:lnTo>
                      <a:pt x="60" y="58"/>
                    </a:lnTo>
                    <a:lnTo>
                      <a:pt x="56" y="46"/>
                    </a:lnTo>
                    <a:lnTo>
                      <a:pt x="58" y="28"/>
                    </a:lnTo>
                    <a:lnTo>
                      <a:pt x="48" y="14"/>
                    </a:lnTo>
                    <a:lnTo>
                      <a:pt x="38" y="10"/>
                    </a:lnTo>
                    <a:lnTo>
                      <a:pt x="20" y="10"/>
                    </a:lnTo>
                    <a:lnTo>
                      <a:pt x="12" y="0"/>
                    </a:lnTo>
                    <a:lnTo>
                      <a:pt x="0" y="0"/>
                    </a:lnTo>
                    <a:lnTo>
                      <a:pt x="4" y="14"/>
                    </a:lnTo>
                  </a:path>
                </a:pathLst>
              </a:custGeom>
              <a:grpFill/>
              <a:ln w="6350" cap="flat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401" name="Freeform 177">
                <a:extLst>
                  <a:ext uri="{FF2B5EF4-FFF2-40B4-BE49-F238E27FC236}">
                    <a16:creationId xmlns:a16="http://schemas.microsoft.com/office/drawing/2014/main" id="{0B50716C-94C8-274D-982A-DB729A8735D2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4180745" y="3722299"/>
                <a:ext cx="63480" cy="46023"/>
              </a:xfrm>
              <a:custGeom>
                <a:avLst/>
                <a:gdLst>
                  <a:gd name="T0" fmla="*/ 70 w 80"/>
                  <a:gd name="T1" fmla="*/ 8 h 58"/>
                  <a:gd name="T2" fmla="*/ 74 w 80"/>
                  <a:gd name="T3" fmla="*/ 12 h 58"/>
                  <a:gd name="T4" fmla="*/ 78 w 80"/>
                  <a:gd name="T5" fmla="*/ 20 h 58"/>
                  <a:gd name="T6" fmla="*/ 80 w 80"/>
                  <a:gd name="T7" fmla="*/ 26 h 58"/>
                  <a:gd name="T8" fmla="*/ 80 w 80"/>
                  <a:gd name="T9" fmla="*/ 32 h 58"/>
                  <a:gd name="T10" fmla="*/ 78 w 80"/>
                  <a:gd name="T11" fmla="*/ 36 h 58"/>
                  <a:gd name="T12" fmla="*/ 72 w 80"/>
                  <a:gd name="T13" fmla="*/ 36 h 58"/>
                  <a:gd name="T14" fmla="*/ 66 w 80"/>
                  <a:gd name="T15" fmla="*/ 34 h 58"/>
                  <a:gd name="T16" fmla="*/ 64 w 80"/>
                  <a:gd name="T17" fmla="*/ 26 h 58"/>
                  <a:gd name="T18" fmla="*/ 60 w 80"/>
                  <a:gd name="T19" fmla="*/ 18 h 58"/>
                  <a:gd name="T20" fmla="*/ 58 w 80"/>
                  <a:gd name="T21" fmla="*/ 16 h 58"/>
                  <a:gd name="T22" fmla="*/ 54 w 80"/>
                  <a:gd name="T23" fmla="*/ 16 h 58"/>
                  <a:gd name="T24" fmla="*/ 48 w 80"/>
                  <a:gd name="T25" fmla="*/ 18 h 58"/>
                  <a:gd name="T26" fmla="*/ 44 w 80"/>
                  <a:gd name="T27" fmla="*/ 22 h 58"/>
                  <a:gd name="T28" fmla="*/ 42 w 80"/>
                  <a:gd name="T29" fmla="*/ 48 h 58"/>
                  <a:gd name="T30" fmla="*/ 40 w 80"/>
                  <a:gd name="T31" fmla="*/ 54 h 58"/>
                  <a:gd name="T32" fmla="*/ 36 w 80"/>
                  <a:gd name="T33" fmla="*/ 58 h 58"/>
                  <a:gd name="T34" fmla="*/ 30 w 80"/>
                  <a:gd name="T35" fmla="*/ 56 h 58"/>
                  <a:gd name="T36" fmla="*/ 26 w 80"/>
                  <a:gd name="T37" fmla="*/ 52 h 58"/>
                  <a:gd name="T38" fmla="*/ 22 w 80"/>
                  <a:gd name="T39" fmla="*/ 48 h 58"/>
                  <a:gd name="T40" fmla="*/ 18 w 80"/>
                  <a:gd name="T41" fmla="*/ 42 h 58"/>
                  <a:gd name="T42" fmla="*/ 8 w 80"/>
                  <a:gd name="T43" fmla="*/ 30 h 58"/>
                  <a:gd name="T44" fmla="*/ 4 w 80"/>
                  <a:gd name="T45" fmla="*/ 28 h 58"/>
                  <a:gd name="T46" fmla="*/ 0 w 80"/>
                  <a:gd name="T47" fmla="*/ 26 h 58"/>
                  <a:gd name="T48" fmla="*/ 2 w 80"/>
                  <a:gd name="T49" fmla="*/ 24 h 58"/>
                  <a:gd name="T50" fmla="*/ 12 w 80"/>
                  <a:gd name="T51" fmla="*/ 22 h 58"/>
                  <a:gd name="T52" fmla="*/ 26 w 80"/>
                  <a:gd name="T53" fmla="*/ 20 h 58"/>
                  <a:gd name="T54" fmla="*/ 34 w 80"/>
                  <a:gd name="T55" fmla="*/ 16 h 58"/>
                  <a:gd name="T56" fmla="*/ 54 w 80"/>
                  <a:gd name="T57" fmla="*/ 0 h 58"/>
                  <a:gd name="T58" fmla="*/ 56 w 80"/>
                  <a:gd name="T59" fmla="*/ 6 h 58"/>
                  <a:gd name="T60" fmla="*/ 70 w 80"/>
                  <a:gd name="T61" fmla="*/ 8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80" h="58">
                    <a:moveTo>
                      <a:pt x="70" y="8"/>
                    </a:moveTo>
                    <a:lnTo>
                      <a:pt x="74" y="12"/>
                    </a:lnTo>
                    <a:lnTo>
                      <a:pt x="78" y="20"/>
                    </a:lnTo>
                    <a:lnTo>
                      <a:pt x="80" y="26"/>
                    </a:lnTo>
                    <a:lnTo>
                      <a:pt x="80" y="32"/>
                    </a:lnTo>
                    <a:lnTo>
                      <a:pt x="78" y="36"/>
                    </a:lnTo>
                    <a:lnTo>
                      <a:pt x="72" y="36"/>
                    </a:lnTo>
                    <a:lnTo>
                      <a:pt x="66" y="34"/>
                    </a:lnTo>
                    <a:lnTo>
                      <a:pt x="64" y="26"/>
                    </a:lnTo>
                    <a:lnTo>
                      <a:pt x="60" y="18"/>
                    </a:lnTo>
                    <a:lnTo>
                      <a:pt x="58" y="16"/>
                    </a:lnTo>
                    <a:lnTo>
                      <a:pt x="54" y="16"/>
                    </a:lnTo>
                    <a:lnTo>
                      <a:pt x="48" y="18"/>
                    </a:lnTo>
                    <a:lnTo>
                      <a:pt x="44" y="22"/>
                    </a:lnTo>
                    <a:lnTo>
                      <a:pt x="42" y="48"/>
                    </a:lnTo>
                    <a:lnTo>
                      <a:pt x="40" y="54"/>
                    </a:lnTo>
                    <a:lnTo>
                      <a:pt x="36" y="58"/>
                    </a:lnTo>
                    <a:lnTo>
                      <a:pt x="30" y="56"/>
                    </a:lnTo>
                    <a:lnTo>
                      <a:pt x="26" y="52"/>
                    </a:lnTo>
                    <a:lnTo>
                      <a:pt x="22" y="48"/>
                    </a:lnTo>
                    <a:lnTo>
                      <a:pt x="18" y="42"/>
                    </a:lnTo>
                    <a:lnTo>
                      <a:pt x="8" y="30"/>
                    </a:lnTo>
                    <a:lnTo>
                      <a:pt x="4" y="28"/>
                    </a:lnTo>
                    <a:lnTo>
                      <a:pt x="0" y="26"/>
                    </a:lnTo>
                    <a:lnTo>
                      <a:pt x="2" y="24"/>
                    </a:lnTo>
                    <a:lnTo>
                      <a:pt x="12" y="22"/>
                    </a:lnTo>
                    <a:lnTo>
                      <a:pt x="26" y="20"/>
                    </a:lnTo>
                    <a:lnTo>
                      <a:pt x="34" y="16"/>
                    </a:lnTo>
                    <a:lnTo>
                      <a:pt x="54" y="0"/>
                    </a:lnTo>
                    <a:lnTo>
                      <a:pt x="56" y="6"/>
                    </a:lnTo>
                    <a:lnTo>
                      <a:pt x="70" y="8"/>
                    </a:lnTo>
                  </a:path>
                </a:pathLst>
              </a:custGeom>
              <a:grpFill/>
              <a:ln w="6350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402" name="Freeform 178">
                <a:extLst>
                  <a:ext uri="{FF2B5EF4-FFF2-40B4-BE49-F238E27FC236}">
                    <a16:creationId xmlns:a16="http://schemas.microsoft.com/office/drawing/2014/main" id="{038F8378-DF2A-7E48-BD90-24AE9D274C37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4180745" y="3722299"/>
                <a:ext cx="63480" cy="46023"/>
              </a:xfrm>
              <a:custGeom>
                <a:avLst/>
                <a:gdLst>
                  <a:gd name="T0" fmla="*/ 70 w 80"/>
                  <a:gd name="T1" fmla="*/ 8 h 58"/>
                  <a:gd name="T2" fmla="*/ 74 w 80"/>
                  <a:gd name="T3" fmla="*/ 12 h 58"/>
                  <a:gd name="T4" fmla="*/ 78 w 80"/>
                  <a:gd name="T5" fmla="*/ 20 h 58"/>
                  <a:gd name="T6" fmla="*/ 80 w 80"/>
                  <a:gd name="T7" fmla="*/ 26 h 58"/>
                  <a:gd name="T8" fmla="*/ 80 w 80"/>
                  <a:gd name="T9" fmla="*/ 32 h 58"/>
                  <a:gd name="T10" fmla="*/ 78 w 80"/>
                  <a:gd name="T11" fmla="*/ 36 h 58"/>
                  <a:gd name="T12" fmla="*/ 72 w 80"/>
                  <a:gd name="T13" fmla="*/ 36 h 58"/>
                  <a:gd name="T14" fmla="*/ 66 w 80"/>
                  <a:gd name="T15" fmla="*/ 34 h 58"/>
                  <a:gd name="T16" fmla="*/ 64 w 80"/>
                  <a:gd name="T17" fmla="*/ 26 h 58"/>
                  <a:gd name="T18" fmla="*/ 60 w 80"/>
                  <a:gd name="T19" fmla="*/ 18 h 58"/>
                  <a:gd name="T20" fmla="*/ 58 w 80"/>
                  <a:gd name="T21" fmla="*/ 16 h 58"/>
                  <a:gd name="T22" fmla="*/ 54 w 80"/>
                  <a:gd name="T23" fmla="*/ 16 h 58"/>
                  <a:gd name="T24" fmla="*/ 48 w 80"/>
                  <a:gd name="T25" fmla="*/ 18 h 58"/>
                  <a:gd name="T26" fmla="*/ 44 w 80"/>
                  <a:gd name="T27" fmla="*/ 22 h 58"/>
                  <a:gd name="T28" fmla="*/ 42 w 80"/>
                  <a:gd name="T29" fmla="*/ 48 h 58"/>
                  <a:gd name="T30" fmla="*/ 40 w 80"/>
                  <a:gd name="T31" fmla="*/ 54 h 58"/>
                  <a:gd name="T32" fmla="*/ 36 w 80"/>
                  <a:gd name="T33" fmla="*/ 58 h 58"/>
                  <a:gd name="T34" fmla="*/ 30 w 80"/>
                  <a:gd name="T35" fmla="*/ 56 h 58"/>
                  <a:gd name="T36" fmla="*/ 26 w 80"/>
                  <a:gd name="T37" fmla="*/ 52 h 58"/>
                  <a:gd name="T38" fmla="*/ 22 w 80"/>
                  <a:gd name="T39" fmla="*/ 48 h 58"/>
                  <a:gd name="T40" fmla="*/ 18 w 80"/>
                  <a:gd name="T41" fmla="*/ 42 h 58"/>
                  <a:gd name="T42" fmla="*/ 8 w 80"/>
                  <a:gd name="T43" fmla="*/ 30 h 58"/>
                  <a:gd name="T44" fmla="*/ 4 w 80"/>
                  <a:gd name="T45" fmla="*/ 28 h 58"/>
                  <a:gd name="T46" fmla="*/ 0 w 80"/>
                  <a:gd name="T47" fmla="*/ 26 h 58"/>
                  <a:gd name="T48" fmla="*/ 2 w 80"/>
                  <a:gd name="T49" fmla="*/ 24 h 58"/>
                  <a:gd name="T50" fmla="*/ 12 w 80"/>
                  <a:gd name="T51" fmla="*/ 22 h 58"/>
                  <a:gd name="T52" fmla="*/ 26 w 80"/>
                  <a:gd name="T53" fmla="*/ 20 h 58"/>
                  <a:gd name="T54" fmla="*/ 34 w 80"/>
                  <a:gd name="T55" fmla="*/ 16 h 58"/>
                  <a:gd name="T56" fmla="*/ 54 w 80"/>
                  <a:gd name="T57" fmla="*/ 0 h 58"/>
                  <a:gd name="T58" fmla="*/ 56 w 80"/>
                  <a:gd name="T59" fmla="*/ 6 h 58"/>
                  <a:gd name="T60" fmla="*/ 70 w 80"/>
                  <a:gd name="T61" fmla="*/ 8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80" h="58">
                    <a:moveTo>
                      <a:pt x="70" y="8"/>
                    </a:moveTo>
                    <a:lnTo>
                      <a:pt x="74" y="12"/>
                    </a:lnTo>
                    <a:lnTo>
                      <a:pt x="78" y="20"/>
                    </a:lnTo>
                    <a:lnTo>
                      <a:pt x="80" y="26"/>
                    </a:lnTo>
                    <a:lnTo>
                      <a:pt x="80" y="32"/>
                    </a:lnTo>
                    <a:lnTo>
                      <a:pt x="78" y="36"/>
                    </a:lnTo>
                    <a:lnTo>
                      <a:pt x="72" y="36"/>
                    </a:lnTo>
                    <a:lnTo>
                      <a:pt x="66" y="34"/>
                    </a:lnTo>
                    <a:lnTo>
                      <a:pt x="64" y="26"/>
                    </a:lnTo>
                    <a:lnTo>
                      <a:pt x="60" y="18"/>
                    </a:lnTo>
                    <a:lnTo>
                      <a:pt x="58" y="16"/>
                    </a:lnTo>
                    <a:lnTo>
                      <a:pt x="54" y="16"/>
                    </a:lnTo>
                    <a:lnTo>
                      <a:pt x="48" y="18"/>
                    </a:lnTo>
                    <a:lnTo>
                      <a:pt x="44" y="22"/>
                    </a:lnTo>
                    <a:lnTo>
                      <a:pt x="42" y="48"/>
                    </a:lnTo>
                    <a:lnTo>
                      <a:pt x="40" y="54"/>
                    </a:lnTo>
                    <a:lnTo>
                      <a:pt x="36" y="58"/>
                    </a:lnTo>
                    <a:lnTo>
                      <a:pt x="30" y="56"/>
                    </a:lnTo>
                    <a:lnTo>
                      <a:pt x="26" y="52"/>
                    </a:lnTo>
                    <a:lnTo>
                      <a:pt x="22" y="48"/>
                    </a:lnTo>
                    <a:lnTo>
                      <a:pt x="18" y="42"/>
                    </a:lnTo>
                    <a:lnTo>
                      <a:pt x="8" y="30"/>
                    </a:lnTo>
                    <a:lnTo>
                      <a:pt x="4" y="28"/>
                    </a:lnTo>
                    <a:lnTo>
                      <a:pt x="0" y="26"/>
                    </a:lnTo>
                    <a:lnTo>
                      <a:pt x="2" y="24"/>
                    </a:lnTo>
                    <a:lnTo>
                      <a:pt x="12" y="22"/>
                    </a:lnTo>
                    <a:lnTo>
                      <a:pt x="26" y="20"/>
                    </a:lnTo>
                    <a:lnTo>
                      <a:pt x="34" y="16"/>
                    </a:lnTo>
                    <a:lnTo>
                      <a:pt x="54" y="0"/>
                    </a:lnTo>
                    <a:lnTo>
                      <a:pt x="56" y="6"/>
                    </a:lnTo>
                    <a:lnTo>
                      <a:pt x="70" y="8"/>
                    </a:lnTo>
                  </a:path>
                </a:pathLst>
              </a:custGeom>
              <a:grpFill/>
              <a:ln w="6350" cap="flat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403" name="Freeform 353">
                <a:extLst>
                  <a:ext uri="{FF2B5EF4-FFF2-40B4-BE49-F238E27FC236}">
                    <a16:creationId xmlns:a16="http://schemas.microsoft.com/office/drawing/2014/main" id="{157005DA-C3FE-9940-8EAF-837A1B814BE9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3912651" y="3760480"/>
                <a:ext cx="19045" cy="23807"/>
              </a:xfrm>
              <a:custGeom>
                <a:avLst/>
                <a:gdLst>
                  <a:gd name="T0" fmla="*/ 8 w 24"/>
                  <a:gd name="T1" fmla="*/ 20 h 30"/>
                  <a:gd name="T2" fmla="*/ 12 w 24"/>
                  <a:gd name="T3" fmla="*/ 22 h 30"/>
                  <a:gd name="T4" fmla="*/ 12 w 24"/>
                  <a:gd name="T5" fmla="*/ 22 h 30"/>
                  <a:gd name="T6" fmla="*/ 10 w 24"/>
                  <a:gd name="T7" fmla="*/ 24 h 30"/>
                  <a:gd name="T8" fmla="*/ 8 w 24"/>
                  <a:gd name="T9" fmla="*/ 24 h 30"/>
                  <a:gd name="T10" fmla="*/ 6 w 24"/>
                  <a:gd name="T11" fmla="*/ 26 h 30"/>
                  <a:gd name="T12" fmla="*/ 6 w 24"/>
                  <a:gd name="T13" fmla="*/ 28 h 30"/>
                  <a:gd name="T14" fmla="*/ 8 w 24"/>
                  <a:gd name="T15" fmla="*/ 28 h 30"/>
                  <a:gd name="T16" fmla="*/ 10 w 24"/>
                  <a:gd name="T17" fmla="*/ 30 h 30"/>
                  <a:gd name="T18" fmla="*/ 12 w 24"/>
                  <a:gd name="T19" fmla="*/ 30 h 30"/>
                  <a:gd name="T20" fmla="*/ 18 w 24"/>
                  <a:gd name="T21" fmla="*/ 28 h 30"/>
                  <a:gd name="T22" fmla="*/ 18 w 24"/>
                  <a:gd name="T23" fmla="*/ 28 h 30"/>
                  <a:gd name="T24" fmla="*/ 18 w 24"/>
                  <a:gd name="T25" fmla="*/ 28 h 30"/>
                  <a:gd name="T26" fmla="*/ 22 w 24"/>
                  <a:gd name="T27" fmla="*/ 22 h 30"/>
                  <a:gd name="T28" fmla="*/ 22 w 24"/>
                  <a:gd name="T29" fmla="*/ 22 h 30"/>
                  <a:gd name="T30" fmla="*/ 24 w 24"/>
                  <a:gd name="T31" fmla="*/ 18 h 30"/>
                  <a:gd name="T32" fmla="*/ 24 w 24"/>
                  <a:gd name="T33" fmla="*/ 12 h 30"/>
                  <a:gd name="T34" fmla="*/ 22 w 24"/>
                  <a:gd name="T35" fmla="*/ 10 h 30"/>
                  <a:gd name="T36" fmla="*/ 22 w 24"/>
                  <a:gd name="T37" fmla="*/ 10 h 30"/>
                  <a:gd name="T38" fmla="*/ 16 w 24"/>
                  <a:gd name="T39" fmla="*/ 6 h 30"/>
                  <a:gd name="T40" fmla="*/ 16 w 24"/>
                  <a:gd name="T41" fmla="*/ 4 h 30"/>
                  <a:gd name="T42" fmla="*/ 16 w 24"/>
                  <a:gd name="T43" fmla="*/ 4 h 30"/>
                  <a:gd name="T44" fmla="*/ 14 w 24"/>
                  <a:gd name="T45" fmla="*/ 2 h 30"/>
                  <a:gd name="T46" fmla="*/ 14 w 24"/>
                  <a:gd name="T47" fmla="*/ 0 h 30"/>
                  <a:gd name="T48" fmla="*/ 12 w 24"/>
                  <a:gd name="T49" fmla="*/ 0 h 30"/>
                  <a:gd name="T50" fmla="*/ 10 w 24"/>
                  <a:gd name="T51" fmla="*/ 0 h 30"/>
                  <a:gd name="T52" fmla="*/ 4 w 24"/>
                  <a:gd name="T53" fmla="*/ 6 h 30"/>
                  <a:gd name="T54" fmla="*/ 2 w 24"/>
                  <a:gd name="T55" fmla="*/ 6 h 30"/>
                  <a:gd name="T56" fmla="*/ 2 w 24"/>
                  <a:gd name="T57" fmla="*/ 8 h 30"/>
                  <a:gd name="T58" fmla="*/ 0 w 24"/>
                  <a:gd name="T59" fmla="*/ 8 h 30"/>
                  <a:gd name="T60" fmla="*/ 0 w 24"/>
                  <a:gd name="T61" fmla="*/ 14 h 30"/>
                  <a:gd name="T62" fmla="*/ 2 w 24"/>
                  <a:gd name="T63" fmla="*/ 16 h 30"/>
                  <a:gd name="T64" fmla="*/ 4 w 24"/>
                  <a:gd name="T65" fmla="*/ 18 h 30"/>
                  <a:gd name="T66" fmla="*/ 4 w 24"/>
                  <a:gd name="T67" fmla="*/ 18 h 30"/>
                  <a:gd name="T68" fmla="*/ 4 w 24"/>
                  <a:gd name="T69" fmla="*/ 18 h 30"/>
                  <a:gd name="T70" fmla="*/ 8 w 24"/>
                  <a:gd name="T71" fmla="*/ 2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4" h="30">
                    <a:moveTo>
                      <a:pt x="8" y="20"/>
                    </a:moveTo>
                    <a:lnTo>
                      <a:pt x="12" y="22"/>
                    </a:lnTo>
                    <a:lnTo>
                      <a:pt x="12" y="22"/>
                    </a:lnTo>
                    <a:lnTo>
                      <a:pt x="10" y="24"/>
                    </a:lnTo>
                    <a:lnTo>
                      <a:pt x="8" y="24"/>
                    </a:lnTo>
                    <a:lnTo>
                      <a:pt x="6" y="26"/>
                    </a:lnTo>
                    <a:lnTo>
                      <a:pt x="6" y="28"/>
                    </a:lnTo>
                    <a:lnTo>
                      <a:pt x="8" y="28"/>
                    </a:lnTo>
                    <a:lnTo>
                      <a:pt x="10" y="30"/>
                    </a:lnTo>
                    <a:lnTo>
                      <a:pt x="12" y="30"/>
                    </a:lnTo>
                    <a:lnTo>
                      <a:pt x="18" y="28"/>
                    </a:lnTo>
                    <a:lnTo>
                      <a:pt x="18" y="28"/>
                    </a:lnTo>
                    <a:lnTo>
                      <a:pt x="18" y="28"/>
                    </a:lnTo>
                    <a:lnTo>
                      <a:pt x="22" y="22"/>
                    </a:lnTo>
                    <a:lnTo>
                      <a:pt x="22" y="22"/>
                    </a:lnTo>
                    <a:lnTo>
                      <a:pt x="24" y="18"/>
                    </a:lnTo>
                    <a:lnTo>
                      <a:pt x="24" y="12"/>
                    </a:lnTo>
                    <a:lnTo>
                      <a:pt x="22" y="10"/>
                    </a:lnTo>
                    <a:lnTo>
                      <a:pt x="22" y="10"/>
                    </a:lnTo>
                    <a:lnTo>
                      <a:pt x="16" y="6"/>
                    </a:lnTo>
                    <a:lnTo>
                      <a:pt x="16" y="4"/>
                    </a:lnTo>
                    <a:lnTo>
                      <a:pt x="16" y="4"/>
                    </a:lnTo>
                    <a:lnTo>
                      <a:pt x="14" y="2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4" y="6"/>
                    </a:lnTo>
                    <a:lnTo>
                      <a:pt x="2" y="6"/>
                    </a:lnTo>
                    <a:lnTo>
                      <a:pt x="2" y="8"/>
                    </a:lnTo>
                    <a:lnTo>
                      <a:pt x="0" y="8"/>
                    </a:lnTo>
                    <a:lnTo>
                      <a:pt x="0" y="14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4" y="18"/>
                    </a:lnTo>
                    <a:lnTo>
                      <a:pt x="4" y="18"/>
                    </a:lnTo>
                    <a:lnTo>
                      <a:pt x="8" y="20"/>
                    </a:lnTo>
                  </a:path>
                </a:pathLst>
              </a:custGeom>
              <a:grpFill/>
              <a:ln w="6350" cap="flat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</p:grpSp>
        <p:grpSp>
          <p:nvGrpSpPr>
            <p:cNvPr id="184" name="Group 46">
              <a:extLst>
                <a:ext uri="{FF2B5EF4-FFF2-40B4-BE49-F238E27FC236}">
                  <a16:creationId xmlns:a16="http://schemas.microsoft.com/office/drawing/2014/main" id="{DD72BC6A-6CF2-9745-B16D-8A9CE25008A3}"/>
                </a:ext>
              </a:extLst>
            </p:cNvPr>
            <p:cNvGrpSpPr/>
            <p:nvPr/>
          </p:nvGrpSpPr>
          <p:grpSpPr bwMode="gray">
            <a:xfrm>
              <a:off x="4325162" y="3109717"/>
              <a:ext cx="429450" cy="688853"/>
              <a:chOff x="4325162" y="3109717"/>
              <a:chExt cx="429450" cy="688853"/>
            </a:xfrm>
            <a:grpFill/>
          </p:grpSpPr>
          <p:sp>
            <p:nvSpPr>
              <p:cNvPr id="349" name="Freeform 47">
                <a:extLst>
                  <a:ext uri="{FF2B5EF4-FFF2-40B4-BE49-F238E27FC236}">
                    <a16:creationId xmlns:a16="http://schemas.microsoft.com/office/drawing/2014/main" id="{11C09EB9-898F-C642-825F-B7437D5E2974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4325162" y="3439813"/>
                <a:ext cx="105536" cy="133308"/>
              </a:xfrm>
              <a:custGeom>
                <a:avLst/>
                <a:gdLst>
                  <a:gd name="T0" fmla="*/ 125 w 133"/>
                  <a:gd name="T1" fmla="*/ 2 h 168"/>
                  <a:gd name="T2" fmla="*/ 127 w 133"/>
                  <a:gd name="T3" fmla="*/ 0 h 168"/>
                  <a:gd name="T4" fmla="*/ 129 w 133"/>
                  <a:gd name="T5" fmla="*/ 2 h 168"/>
                  <a:gd name="T6" fmla="*/ 129 w 133"/>
                  <a:gd name="T7" fmla="*/ 16 h 168"/>
                  <a:gd name="T8" fmla="*/ 131 w 133"/>
                  <a:gd name="T9" fmla="*/ 20 h 168"/>
                  <a:gd name="T10" fmla="*/ 129 w 133"/>
                  <a:gd name="T11" fmla="*/ 24 h 168"/>
                  <a:gd name="T12" fmla="*/ 129 w 133"/>
                  <a:gd name="T13" fmla="*/ 32 h 168"/>
                  <a:gd name="T14" fmla="*/ 133 w 133"/>
                  <a:gd name="T15" fmla="*/ 48 h 168"/>
                  <a:gd name="T16" fmla="*/ 131 w 133"/>
                  <a:gd name="T17" fmla="*/ 54 h 168"/>
                  <a:gd name="T18" fmla="*/ 121 w 133"/>
                  <a:gd name="T19" fmla="*/ 60 h 168"/>
                  <a:gd name="T20" fmla="*/ 115 w 133"/>
                  <a:gd name="T21" fmla="*/ 70 h 168"/>
                  <a:gd name="T22" fmla="*/ 107 w 133"/>
                  <a:gd name="T23" fmla="*/ 78 h 168"/>
                  <a:gd name="T24" fmla="*/ 96 w 133"/>
                  <a:gd name="T25" fmla="*/ 82 h 168"/>
                  <a:gd name="T26" fmla="*/ 88 w 133"/>
                  <a:gd name="T27" fmla="*/ 86 h 168"/>
                  <a:gd name="T28" fmla="*/ 84 w 133"/>
                  <a:gd name="T29" fmla="*/ 102 h 168"/>
                  <a:gd name="T30" fmla="*/ 72 w 133"/>
                  <a:gd name="T31" fmla="*/ 114 h 168"/>
                  <a:gd name="T32" fmla="*/ 50 w 133"/>
                  <a:gd name="T33" fmla="*/ 134 h 168"/>
                  <a:gd name="T34" fmla="*/ 38 w 133"/>
                  <a:gd name="T35" fmla="*/ 146 h 168"/>
                  <a:gd name="T36" fmla="*/ 28 w 133"/>
                  <a:gd name="T37" fmla="*/ 154 h 168"/>
                  <a:gd name="T38" fmla="*/ 20 w 133"/>
                  <a:gd name="T39" fmla="*/ 156 h 168"/>
                  <a:gd name="T40" fmla="*/ 14 w 133"/>
                  <a:gd name="T41" fmla="*/ 162 h 168"/>
                  <a:gd name="T42" fmla="*/ 8 w 133"/>
                  <a:gd name="T43" fmla="*/ 168 h 168"/>
                  <a:gd name="T44" fmla="*/ 0 w 133"/>
                  <a:gd name="T45" fmla="*/ 168 h 168"/>
                  <a:gd name="T46" fmla="*/ 2 w 133"/>
                  <a:gd name="T47" fmla="*/ 154 h 168"/>
                  <a:gd name="T48" fmla="*/ 10 w 133"/>
                  <a:gd name="T49" fmla="*/ 140 h 168"/>
                  <a:gd name="T50" fmla="*/ 18 w 133"/>
                  <a:gd name="T51" fmla="*/ 134 h 168"/>
                  <a:gd name="T52" fmla="*/ 32 w 133"/>
                  <a:gd name="T53" fmla="*/ 122 h 168"/>
                  <a:gd name="T54" fmla="*/ 38 w 133"/>
                  <a:gd name="T55" fmla="*/ 122 h 168"/>
                  <a:gd name="T56" fmla="*/ 70 w 133"/>
                  <a:gd name="T57" fmla="*/ 88 h 168"/>
                  <a:gd name="T58" fmla="*/ 80 w 133"/>
                  <a:gd name="T59" fmla="*/ 78 h 168"/>
                  <a:gd name="T60" fmla="*/ 84 w 133"/>
                  <a:gd name="T61" fmla="*/ 74 h 168"/>
                  <a:gd name="T62" fmla="*/ 92 w 133"/>
                  <a:gd name="T63" fmla="*/ 64 h 168"/>
                  <a:gd name="T64" fmla="*/ 101 w 133"/>
                  <a:gd name="T65" fmla="*/ 58 h 168"/>
                  <a:gd name="T66" fmla="*/ 107 w 133"/>
                  <a:gd name="T67" fmla="*/ 54 h 168"/>
                  <a:gd name="T68" fmla="*/ 115 w 133"/>
                  <a:gd name="T69" fmla="*/ 42 h 168"/>
                  <a:gd name="T70" fmla="*/ 115 w 133"/>
                  <a:gd name="T71" fmla="*/ 30 h 168"/>
                  <a:gd name="T72" fmla="*/ 117 w 133"/>
                  <a:gd name="T73" fmla="*/ 36 h 168"/>
                  <a:gd name="T74" fmla="*/ 121 w 133"/>
                  <a:gd name="T75" fmla="*/ 32 h 168"/>
                  <a:gd name="T76" fmla="*/ 119 w 133"/>
                  <a:gd name="T77" fmla="*/ 28 h 168"/>
                  <a:gd name="T78" fmla="*/ 115 w 133"/>
                  <a:gd name="T79" fmla="*/ 24 h 168"/>
                  <a:gd name="T80" fmla="*/ 117 w 133"/>
                  <a:gd name="T81" fmla="*/ 22 h 168"/>
                  <a:gd name="T82" fmla="*/ 121 w 133"/>
                  <a:gd name="T83" fmla="*/ 14 h 168"/>
                  <a:gd name="T84" fmla="*/ 123 w 133"/>
                  <a:gd name="T85" fmla="*/ 6 h 168"/>
                  <a:gd name="T86" fmla="*/ 125 w 133"/>
                  <a:gd name="T87" fmla="*/ 2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33" h="168">
                    <a:moveTo>
                      <a:pt x="125" y="2"/>
                    </a:moveTo>
                    <a:lnTo>
                      <a:pt x="127" y="0"/>
                    </a:lnTo>
                    <a:lnTo>
                      <a:pt x="129" y="2"/>
                    </a:lnTo>
                    <a:lnTo>
                      <a:pt x="129" y="16"/>
                    </a:lnTo>
                    <a:lnTo>
                      <a:pt x="131" y="20"/>
                    </a:lnTo>
                    <a:lnTo>
                      <a:pt x="129" y="24"/>
                    </a:lnTo>
                    <a:lnTo>
                      <a:pt x="129" y="32"/>
                    </a:lnTo>
                    <a:lnTo>
                      <a:pt x="133" y="48"/>
                    </a:lnTo>
                    <a:lnTo>
                      <a:pt x="131" y="54"/>
                    </a:lnTo>
                    <a:lnTo>
                      <a:pt x="121" y="60"/>
                    </a:lnTo>
                    <a:lnTo>
                      <a:pt x="115" y="70"/>
                    </a:lnTo>
                    <a:lnTo>
                      <a:pt x="107" y="78"/>
                    </a:lnTo>
                    <a:lnTo>
                      <a:pt x="96" y="82"/>
                    </a:lnTo>
                    <a:lnTo>
                      <a:pt x="88" y="86"/>
                    </a:lnTo>
                    <a:lnTo>
                      <a:pt x="84" y="102"/>
                    </a:lnTo>
                    <a:lnTo>
                      <a:pt x="72" y="114"/>
                    </a:lnTo>
                    <a:lnTo>
                      <a:pt x="50" y="134"/>
                    </a:lnTo>
                    <a:lnTo>
                      <a:pt x="38" y="146"/>
                    </a:lnTo>
                    <a:lnTo>
                      <a:pt x="28" y="154"/>
                    </a:lnTo>
                    <a:lnTo>
                      <a:pt x="20" y="156"/>
                    </a:lnTo>
                    <a:lnTo>
                      <a:pt x="14" y="162"/>
                    </a:lnTo>
                    <a:lnTo>
                      <a:pt x="8" y="168"/>
                    </a:lnTo>
                    <a:lnTo>
                      <a:pt x="0" y="168"/>
                    </a:lnTo>
                    <a:lnTo>
                      <a:pt x="2" y="154"/>
                    </a:lnTo>
                    <a:lnTo>
                      <a:pt x="10" y="140"/>
                    </a:lnTo>
                    <a:lnTo>
                      <a:pt x="18" y="134"/>
                    </a:lnTo>
                    <a:lnTo>
                      <a:pt x="32" y="122"/>
                    </a:lnTo>
                    <a:lnTo>
                      <a:pt x="38" y="122"/>
                    </a:lnTo>
                    <a:lnTo>
                      <a:pt x="70" y="88"/>
                    </a:lnTo>
                    <a:lnTo>
                      <a:pt x="80" y="78"/>
                    </a:lnTo>
                    <a:lnTo>
                      <a:pt x="84" y="74"/>
                    </a:lnTo>
                    <a:lnTo>
                      <a:pt x="92" y="64"/>
                    </a:lnTo>
                    <a:lnTo>
                      <a:pt x="101" y="58"/>
                    </a:lnTo>
                    <a:lnTo>
                      <a:pt x="107" y="54"/>
                    </a:lnTo>
                    <a:lnTo>
                      <a:pt x="115" y="42"/>
                    </a:lnTo>
                    <a:lnTo>
                      <a:pt x="115" y="30"/>
                    </a:lnTo>
                    <a:lnTo>
                      <a:pt x="117" y="36"/>
                    </a:lnTo>
                    <a:lnTo>
                      <a:pt x="121" y="32"/>
                    </a:lnTo>
                    <a:lnTo>
                      <a:pt x="119" y="28"/>
                    </a:lnTo>
                    <a:lnTo>
                      <a:pt x="115" y="24"/>
                    </a:lnTo>
                    <a:lnTo>
                      <a:pt x="117" y="22"/>
                    </a:lnTo>
                    <a:lnTo>
                      <a:pt x="121" y="14"/>
                    </a:lnTo>
                    <a:lnTo>
                      <a:pt x="123" y="6"/>
                    </a:lnTo>
                    <a:lnTo>
                      <a:pt x="125" y="2"/>
                    </a:lnTo>
                  </a:path>
                </a:pathLst>
              </a:custGeom>
              <a:grpFill/>
              <a:ln w="6350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350" name="Freeform 49">
                <a:extLst>
                  <a:ext uri="{FF2B5EF4-FFF2-40B4-BE49-F238E27FC236}">
                    <a16:creationId xmlns:a16="http://schemas.microsoft.com/office/drawing/2014/main" id="{722DEBA1-EB02-8D44-9ECE-9A788B24F6DB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4443394" y="3416008"/>
                <a:ext cx="7935" cy="9522"/>
              </a:xfrm>
              <a:custGeom>
                <a:avLst/>
                <a:gdLst>
                  <a:gd name="T0" fmla="*/ 0 w 10"/>
                  <a:gd name="T1" fmla="*/ 0 h 12"/>
                  <a:gd name="T2" fmla="*/ 6 w 10"/>
                  <a:gd name="T3" fmla="*/ 4 h 12"/>
                  <a:gd name="T4" fmla="*/ 10 w 10"/>
                  <a:gd name="T5" fmla="*/ 6 h 12"/>
                  <a:gd name="T6" fmla="*/ 8 w 10"/>
                  <a:gd name="T7" fmla="*/ 10 h 12"/>
                  <a:gd name="T8" fmla="*/ 6 w 10"/>
                  <a:gd name="T9" fmla="*/ 12 h 12"/>
                  <a:gd name="T10" fmla="*/ 4 w 10"/>
                  <a:gd name="T11" fmla="*/ 10 h 12"/>
                  <a:gd name="T12" fmla="*/ 0 w 10"/>
                  <a:gd name="T13" fmla="*/ 2 h 12"/>
                  <a:gd name="T14" fmla="*/ 0 w 10"/>
                  <a:gd name="T1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" h="12">
                    <a:moveTo>
                      <a:pt x="0" y="0"/>
                    </a:moveTo>
                    <a:lnTo>
                      <a:pt x="6" y="4"/>
                    </a:lnTo>
                    <a:lnTo>
                      <a:pt x="10" y="6"/>
                    </a:lnTo>
                    <a:lnTo>
                      <a:pt x="8" y="10"/>
                    </a:lnTo>
                    <a:lnTo>
                      <a:pt x="6" y="12"/>
                    </a:lnTo>
                    <a:lnTo>
                      <a:pt x="4" y="10"/>
                    </a:ln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grpFill/>
              <a:ln w="6350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351" name="Freeform 50">
                <a:extLst>
                  <a:ext uri="{FF2B5EF4-FFF2-40B4-BE49-F238E27FC236}">
                    <a16:creationId xmlns:a16="http://schemas.microsoft.com/office/drawing/2014/main" id="{9ED990D9-D8D6-AA4E-8533-C323DFD45DBC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4443394" y="3416008"/>
                <a:ext cx="7935" cy="9522"/>
              </a:xfrm>
              <a:custGeom>
                <a:avLst/>
                <a:gdLst>
                  <a:gd name="T0" fmla="*/ 0 w 10"/>
                  <a:gd name="T1" fmla="*/ 0 h 12"/>
                  <a:gd name="T2" fmla="*/ 6 w 10"/>
                  <a:gd name="T3" fmla="*/ 4 h 12"/>
                  <a:gd name="T4" fmla="*/ 10 w 10"/>
                  <a:gd name="T5" fmla="*/ 6 h 12"/>
                  <a:gd name="T6" fmla="*/ 8 w 10"/>
                  <a:gd name="T7" fmla="*/ 10 h 12"/>
                  <a:gd name="T8" fmla="*/ 6 w 10"/>
                  <a:gd name="T9" fmla="*/ 12 h 12"/>
                  <a:gd name="T10" fmla="*/ 4 w 10"/>
                  <a:gd name="T11" fmla="*/ 10 h 12"/>
                  <a:gd name="T12" fmla="*/ 0 w 10"/>
                  <a:gd name="T13" fmla="*/ 2 h 12"/>
                  <a:gd name="T14" fmla="*/ 0 w 10"/>
                  <a:gd name="T1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" h="12">
                    <a:moveTo>
                      <a:pt x="0" y="0"/>
                    </a:moveTo>
                    <a:lnTo>
                      <a:pt x="6" y="4"/>
                    </a:lnTo>
                    <a:lnTo>
                      <a:pt x="10" y="6"/>
                    </a:lnTo>
                    <a:lnTo>
                      <a:pt x="8" y="10"/>
                    </a:lnTo>
                    <a:lnTo>
                      <a:pt x="6" y="12"/>
                    </a:lnTo>
                    <a:lnTo>
                      <a:pt x="4" y="10"/>
                    </a:ln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grpFill/>
              <a:ln w="6350" cap="flat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352" name="Freeform 51">
                <a:extLst>
                  <a:ext uri="{FF2B5EF4-FFF2-40B4-BE49-F238E27FC236}">
                    <a16:creationId xmlns:a16="http://schemas.microsoft.com/office/drawing/2014/main" id="{4C430102-D925-5F49-9F7C-AC981D5B5E71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4443394" y="3398551"/>
                <a:ext cx="15870" cy="12696"/>
              </a:xfrm>
              <a:custGeom>
                <a:avLst/>
                <a:gdLst>
                  <a:gd name="T0" fmla="*/ 2 w 20"/>
                  <a:gd name="T1" fmla="*/ 0 h 16"/>
                  <a:gd name="T2" fmla="*/ 0 w 20"/>
                  <a:gd name="T3" fmla="*/ 2 h 16"/>
                  <a:gd name="T4" fmla="*/ 8 w 20"/>
                  <a:gd name="T5" fmla="*/ 8 h 16"/>
                  <a:gd name="T6" fmla="*/ 16 w 20"/>
                  <a:gd name="T7" fmla="*/ 8 h 16"/>
                  <a:gd name="T8" fmla="*/ 20 w 20"/>
                  <a:gd name="T9" fmla="*/ 12 h 16"/>
                  <a:gd name="T10" fmla="*/ 20 w 20"/>
                  <a:gd name="T11" fmla="*/ 16 h 16"/>
                  <a:gd name="T12" fmla="*/ 12 w 20"/>
                  <a:gd name="T13" fmla="*/ 16 h 16"/>
                  <a:gd name="T14" fmla="*/ 6 w 20"/>
                  <a:gd name="T15" fmla="*/ 12 h 16"/>
                  <a:gd name="T16" fmla="*/ 2 w 20"/>
                  <a:gd name="T1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0" h="16">
                    <a:moveTo>
                      <a:pt x="2" y="0"/>
                    </a:moveTo>
                    <a:lnTo>
                      <a:pt x="0" y="2"/>
                    </a:lnTo>
                    <a:lnTo>
                      <a:pt x="8" y="8"/>
                    </a:lnTo>
                    <a:lnTo>
                      <a:pt x="16" y="8"/>
                    </a:lnTo>
                    <a:lnTo>
                      <a:pt x="20" y="12"/>
                    </a:lnTo>
                    <a:lnTo>
                      <a:pt x="20" y="16"/>
                    </a:lnTo>
                    <a:lnTo>
                      <a:pt x="12" y="16"/>
                    </a:lnTo>
                    <a:lnTo>
                      <a:pt x="6" y="12"/>
                    </a:lnTo>
                    <a:lnTo>
                      <a:pt x="2" y="0"/>
                    </a:lnTo>
                  </a:path>
                </a:pathLst>
              </a:custGeom>
              <a:grpFill/>
              <a:ln w="6350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353" name="Freeform 52">
                <a:extLst>
                  <a:ext uri="{FF2B5EF4-FFF2-40B4-BE49-F238E27FC236}">
                    <a16:creationId xmlns:a16="http://schemas.microsoft.com/office/drawing/2014/main" id="{9B7F2029-3366-2E40-AF98-E8F6B059769E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4443394" y="3398551"/>
                <a:ext cx="15870" cy="12696"/>
              </a:xfrm>
              <a:custGeom>
                <a:avLst/>
                <a:gdLst>
                  <a:gd name="T0" fmla="*/ 2 w 20"/>
                  <a:gd name="T1" fmla="*/ 0 h 16"/>
                  <a:gd name="T2" fmla="*/ 0 w 20"/>
                  <a:gd name="T3" fmla="*/ 2 h 16"/>
                  <a:gd name="T4" fmla="*/ 8 w 20"/>
                  <a:gd name="T5" fmla="*/ 8 h 16"/>
                  <a:gd name="T6" fmla="*/ 16 w 20"/>
                  <a:gd name="T7" fmla="*/ 8 h 16"/>
                  <a:gd name="T8" fmla="*/ 20 w 20"/>
                  <a:gd name="T9" fmla="*/ 12 h 16"/>
                  <a:gd name="T10" fmla="*/ 20 w 20"/>
                  <a:gd name="T11" fmla="*/ 16 h 16"/>
                  <a:gd name="T12" fmla="*/ 12 w 20"/>
                  <a:gd name="T13" fmla="*/ 16 h 16"/>
                  <a:gd name="T14" fmla="*/ 6 w 20"/>
                  <a:gd name="T15" fmla="*/ 12 h 16"/>
                  <a:gd name="T16" fmla="*/ 2 w 20"/>
                  <a:gd name="T1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0" h="16">
                    <a:moveTo>
                      <a:pt x="2" y="0"/>
                    </a:moveTo>
                    <a:lnTo>
                      <a:pt x="0" y="2"/>
                    </a:lnTo>
                    <a:lnTo>
                      <a:pt x="8" y="8"/>
                    </a:lnTo>
                    <a:lnTo>
                      <a:pt x="16" y="8"/>
                    </a:lnTo>
                    <a:lnTo>
                      <a:pt x="20" y="12"/>
                    </a:lnTo>
                    <a:lnTo>
                      <a:pt x="20" y="16"/>
                    </a:lnTo>
                    <a:lnTo>
                      <a:pt x="12" y="16"/>
                    </a:lnTo>
                    <a:lnTo>
                      <a:pt x="6" y="12"/>
                    </a:lnTo>
                    <a:lnTo>
                      <a:pt x="2" y="0"/>
                    </a:lnTo>
                  </a:path>
                </a:pathLst>
              </a:custGeom>
              <a:grpFill/>
              <a:ln w="6350" cap="flat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354" name="Freeform 53">
                <a:extLst>
                  <a:ext uri="{FF2B5EF4-FFF2-40B4-BE49-F238E27FC236}">
                    <a16:creationId xmlns:a16="http://schemas.microsoft.com/office/drawing/2014/main" id="{19C7B8D9-C7DF-9D46-AFF6-8ABB7BA48581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4464025" y="3339832"/>
                <a:ext cx="53958" cy="63480"/>
              </a:xfrm>
              <a:custGeom>
                <a:avLst/>
                <a:gdLst>
                  <a:gd name="T0" fmla="*/ 1 w 34"/>
                  <a:gd name="T1" fmla="*/ 5 h 40"/>
                  <a:gd name="T2" fmla="*/ 0 w 34"/>
                  <a:gd name="T3" fmla="*/ 4 h 40"/>
                  <a:gd name="T4" fmla="*/ 2 w 34"/>
                  <a:gd name="T5" fmla="*/ 4 h 40"/>
                  <a:gd name="T6" fmla="*/ 30 w 34"/>
                  <a:gd name="T7" fmla="*/ 12 h 40"/>
                  <a:gd name="T8" fmla="*/ 32 w 34"/>
                  <a:gd name="T9" fmla="*/ 12 h 40"/>
                  <a:gd name="T10" fmla="*/ 33 w 34"/>
                  <a:gd name="T11" fmla="*/ 18 h 40"/>
                  <a:gd name="T12" fmla="*/ 32 w 34"/>
                  <a:gd name="T13" fmla="*/ 23 h 40"/>
                  <a:gd name="T14" fmla="*/ 34 w 34"/>
                  <a:gd name="T15" fmla="*/ 29 h 40"/>
                  <a:gd name="T16" fmla="*/ 32 w 34"/>
                  <a:gd name="T17" fmla="*/ 31 h 40"/>
                  <a:gd name="T18" fmla="*/ 32 w 34"/>
                  <a:gd name="T19" fmla="*/ 35 h 40"/>
                  <a:gd name="T20" fmla="*/ 24 w 34"/>
                  <a:gd name="T21" fmla="*/ 40 h 40"/>
                  <a:gd name="T22" fmla="*/ 22 w 34"/>
                  <a:gd name="T23" fmla="*/ 36 h 40"/>
                  <a:gd name="T24" fmla="*/ 18 w 34"/>
                  <a:gd name="T25" fmla="*/ 33 h 40"/>
                  <a:gd name="T26" fmla="*/ 13 w 34"/>
                  <a:gd name="T27" fmla="*/ 22 h 40"/>
                  <a:gd name="T28" fmla="*/ 12 w 34"/>
                  <a:gd name="T29" fmla="*/ 16 h 40"/>
                  <a:gd name="T30" fmla="*/ 10 w 34"/>
                  <a:gd name="T31" fmla="*/ 12 h 40"/>
                  <a:gd name="T32" fmla="*/ 6 w 34"/>
                  <a:gd name="T33" fmla="*/ 10 h 40"/>
                  <a:gd name="T34" fmla="*/ 5 w 34"/>
                  <a:gd name="T35" fmla="*/ 6 h 40"/>
                  <a:gd name="T36" fmla="*/ 2 w 34"/>
                  <a:gd name="T37" fmla="*/ 5 h 40"/>
                  <a:gd name="T38" fmla="*/ 1 w 34"/>
                  <a:gd name="T39" fmla="*/ 5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4" h="40">
                    <a:moveTo>
                      <a:pt x="1" y="5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3" y="4"/>
                      <a:pt x="24" y="0"/>
                      <a:pt x="30" y="12"/>
                    </a:cubicBezTo>
                    <a:cubicBezTo>
                      <a:pt x="32" y="12"/>
                      <a:pt x="32" y="12"/>
                      <a:pt x="32" y="12"/>
                    </a:cubicBezTo>
                    <a:cubicBezTo>
                      <a:pt x="33" y="18"/>
                      <a:pt x="33" y="18"/>
                      <a:pt x="33" y="18"/>
                    </a:cubicBezTo>
                    <a:cubicBezTo>
                      <a:pt x="32" y="23"/>
                      <a:pt x="32" y="23"/>
                      <a:pt x="32" y="23"/>
                    </a:cubicBezTo>
                    <a:cubicBezTo>
                      <a:pt x="34" y="29"/>
                      <a:pt x="34" y="29"/>
                      <a:pt x="34" y="29"/>
                    </a:cubicBezTo>
                    <a:cubicBezTo>
                      <a:pt x="32" y="31"/>
                      <a:pt x="32" y="31"/>
                      <a:pt x="32" y="31"/>
                    </a:cubicBezTo>
                    <a:cubicBezTo>
                      <a:pt x="32" y="35"/>
                      <a:pt x="32" y="35"/>
                      <a:pt x="32" y="35"/>
                    </a:cubicBezTo>
                    <a:cubicBezTo>
                      <a:pt x="24" y="40"/>
                      <a:pt x="24" y="40"/>
                      <a:pt x="24" y="40"/>
                    </a:cubicBezTo>
                    <a:cubicBezTo>
                      <a:pt x="22" y="36"/>
                      <a:pt x="22" y="36"/>
                      <a:pt x="22" y="36"/>
                    </a:cubicBezTo>
                    <a:cubicBezTo>
                      <a:pt x="18" y="33"/>
                      <a:pt x="18" y="33"/>
                      <a:pt x="18" y="33"/>
                    </a:cubicBezTo>
                    <a:cubicBezTo>
                      <a:pt x="13" y="22"/>
                      <a:pt x="13" y="22"/>
                      <a:pt x="13" y="22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" y="5"/>
                      <a:pt x="1" y="5"/>
                      <a:pt x="1" y="5"/>
                    </a:cubicBezTo>
                  </a:path>
                </a:pathLst>
              </a:custGeom>
              <a:grpFill/>
              <a:ln w="6350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355" name="Freeform 54">
                <a:extLst>
                  <a:ext uri="{FF2B5EF4-FFF2-40B4-BE49-F238E27FC236}">
                    <a16:creationId xmlns:a16="http://schemas.microsoft.com/office/drawing/2014/main" id="{84A0E137-30C6-8B45-BADF-6338115101CC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4464025" y="3339832"/>
                <a:ext cx="53958" cy="63480"/>
              </a:xfrm>
              <a:custGeom>
                <a:avLst/>
                <a:gdLst>
                  <a:gd name="T0" fmla="*/ 1 w 34"/>
                  <a:gd name="T1" fmla="*/ 5 h 40"/>
                  <a:gd name="T2" fmla="*/ 0 w 34"/>
                  <a:gd name="T3" fmla="*/ 4 h 40"/>
                  <a:gd name="T4" fmla="*/ 2 w 34"/>
                  <a:gd name="T5" fmla="*/ 4 h 40"/>
                  <a:gd name="T6" fmla="*/ 30 w 34"/>
                  <a:gd name="T7" fmla="*/ 12 h 40"/>
                  <a:gd name="T8" fmla="*/ 32 w 34"/>
                  <a:gd name="T9" fmla="*/ 12 h 40"/>
                  <a:gd name="T10" fmla="*/ 33 w 34"/>
                  <a:gd name="T11" fmla="*/ 18 h 40"/>
                  <a:gd name="T12" fmla="*/ 32 w 34"/>
                  <a:gd name="T13" fmla="*/ 23 h 40"/>
                  <a:gd name="T14" fmla="*/ 34 w 34"/>
                  <a:gd name="T15" fmla="*/ 29 h 40"/>
                  <a:gd name="T16" fmla="*/ 32 w 34"/>
                  <a:gd name="T17" fmla="*/ 31 h 40"/>
                  <a:gd name="T18" fmla="*/ 32 w 34"/>
                  <a:gd name="T19" fmla="*/ 35 h 40"/>
                  <a:gd name="T20" fmla="*/ 24 w 34"/>
                  <a:gd name="T21" fmla="*/ 40 h 40"/>
                  <a:gd name="T22" fmla="*/ 22 w 34"/>
                  <a:gd name="T23" fmla="*/ 36 h 40"/>
                  <a:gd name="T24" fmla="*/ 18 w 34"/>
                  <a:gd name="T25" fmla="*/ 33 h 40"/>
                  <a:gd name="T26" fmla="*/ 13 w 34"/>
                  <a:gd name="T27" fmla="*/ 22 h 40"/>
                  <a:gd name="T28" fmla="*/ 12 w 34"/>
                  <a:gd name="T29" fmla="*/ 16 h 40"/>
                  <a:gd name="T30" fmla="*/ 10 w 34"/>
                  <a:gd name="T31" fmla="*/ 12 h 40"/>
                  <a:gd name="T32" fmla="*/ 6 w 34"/>
                  <a:gd name="T33" fmla="*/ 10 h 40"/>
                  <a:gd name="T34" fmla="*/ 5 w 34"/>
                  <a:gd name="T35" fmla="*/ 6 h 40"/>
                  <a:gd name="T36" fmla="*/ 2 w 34"/>
                  <a:gd name="T37" fmla="*/ 5 h 40"/>
                  <a:gd name="T38" fmla="*/ 1 w 34"/>
                  <a:gd name="T39" fmla="*/ 5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4" h="40">
                    <a:moveTo>
                      <a:pt x="1" y="5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3" y="4"/>
                      <a:pt x="24" y="0"/>
                      <a:pt x="30" y="12"/>
                    </a:cubicBezTo>
                    <a:cubicBezTo>
                      <a:pt x="32" y="12"/>
                      <a:pt x="32" y="12"/>
                      <a:pt x="32" y="12"/>
                    </a:cubicBezTo>
                    <a:cubicBezTo>
                      <a:pt x="33" y="18"/>
                      <a:pt x="33" y="18"/>
                      <a:pt x="33" y="18"/>
                    </a:cubicBezTo>
                    <a:cubicBezTo>
                      <a:pt x="32" y="23"/>
                      <a:pt x="32" y="23"/>
                      <a:pt x="32" y="23"/>
                    </a:cubicBezTo>
                    <a:cubicBezTo>
                      <a:pt x="34" y="29"/>
                      <a:pt x="34" y="29"/>
                      <a:pt x="34" y="29"/>
                    </a:cubicBezTo>
                    <a:cubicBezTo>
                      <a:pt x="32" y="31"/>
                      <a:pt x="32" y="31"/>
                      <a:pt x="32" y="31"/>
                    </a:cubicBezTo>
                    <a:cubicBezTo>
                      <a:pt x="32" y="35"/>
                      <a:pt x="32" y="35"/>
                      <a:pt x="32" y="35"/>
                    </a:cubicBezTo>
                    <a:cubicBezTo>
                      <a:pt x="24" y="40"/>
                      <a:pt x="24" y="40"/>
                      <a:pt x="24" y="40"/>
                    </a:cubicBezTo>
                    <a:cubicBezTo>
                      <a:pt x="22" y="36"/>
                      <a:pt x="22" y="36"/>
                      <a:pt x="22" y="36"/>
                    </a:cubicBezTo>
                    <a:cubicBezTo>
                      <a:pt x="18" y="33"/>
                      <a:pt x="18" y="33"/>
                      <a:pt x="18" y="33"/>
                    </a:cubicBezTo>
                    <a:cubicBezTo>
                      <a:pt x="13" y="22"/>
                      <a:pt x="13" y="22"/>
                      <a:pt x="13" y="22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" y="5"/>
                      <a:pt x="1" y="5"/>
                      <a:pt x="1" y="5"/>
                    </a:cubicBezTo>
                  </a:path>
                </a:pathLst>
              </a:custGeom>
              <a:grpFill/>
              <a:ln w="6350" cap="flat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356" name="Freeform 55">
                <a:extLst>
                  <a:ext uri="{FF2B5EF4-FFF2-40B4-BE49-F238E27FC236}">
                    <a16:creationId xmlns:a16="http://schemas.microsoft.com/office/drawing/2014/main" id="{700385B0-0098-8E47-8921-83A84D50FDB6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4440220" y="3109717"/>
                <a:ext cx="190440" cy="279312"/>
              </a:xfrm>
              <a:custGeom>
                <a:avLst/>
                <a:gdLst>
                  <a:gd name="T0" fmla="*/ 142 w 240"/>
                  <a:gd name="T1" fmla="*/ 18 h 352"/>
                  <a:gd name="T2" fmla="*/ 132 w 240"/>
                  <a:gd name="T3" fmla="*/ 46 h 352"/>
                  <a:gd name="T4" fmla="*/ 142 w 240"/>
                  <a:gd name="T5" fmla="*/ 78 h 352"/>
                  <a:gd name="T6" fmla="*/ 150 w 240"/>
                  <a:gd name="T7" fmla="*/ 98 h 352"/>
                  <a:gd name="T8" fmla="*/ 136 w 240"/>
                  <a:gd name="T9" fmla="*/ 134 h 352"/>
                  <a:gd name="T10" fmla="*/ 124 w 240"/>
                  <a:gd name="T11" fmla="*/ 148 h 352"/>
                  <a:gd name="T12" fmla="*/ 100 w 240"/>
                  <a:gd name="T13" fmla="*/ 168 h 352"/>
                  <a:gd name="T14" fmla="*/ 88 w 240"/>
                  <a:gd name="T15" fmla="*/ 192 h 352"/>
                  <a:gd name="T16" fmla="*/ 100 w 240"/>
                  <a:gd name="T17" fmla="*/ 222 h 352"/>
                  <a:gd name="T18" fmla="*/ 102 w 240"/>
                  <a:gd name="T19" fmla="*/ 244 h 352"/>
                  <a:gd name="T20" fmla="*/ 122 w 240"/>
                  <a:gd name="T21" fmla="*/ 274 h 352"/>
                  <a:gd name="T22" fmla="*/ 134 w 240"/>
                  <a:gd name="T23" fmla="*/ 266 h 352"/>
                  <a:gd name="T24" fmla="*/ 148 w 240"/>
                  <a:gd name="T25" fmla="*/ 250 h 352"/>
                  <a:gd name="T26" fmla="*/ 170 w 240"/>
                  <a:gd name="T27" fmla="*/ 250 h 352"/>
                  <a:gd name="T28" fmla="*/ 184 w 240"/>
                  <a:gd name="T29" fmla="*/ 278 h 352"/>
                  <a:gd name="T30" fmla="*/ 194 w 240"/>
                  <a:gd name="T31" fmla="*/ 266 h 352"/>
                  <a:gd name="T32" fmla="*/ 212 w 240"/>
                  <a:gd name="T33" fmla="*/ 272 h 352"/>
                  <a:gd name="T34" fmla="*/ 220 w 240"/>
                  <a:gd name="T35" fmla="*/ 286 h 352"/>
                  <a:gd name="T36" fmla="*/ 220 w 240"/>
                  <a:gd name="T37" fmla="*/ 306 h 352"/>
                  <a:gd name="T38" fmla="*/ 224 w 240"/>
                  <a:gd name="T39" fmla="*/ 318 h 352"/>
                  <a:gd name="T40" fmla="*/ 236 w 240"/>
                  <a:gd name="T41" fmla="*/ 324 h 352"/>
                  <a:gd name="T42" fmla="*/ 236 w 240"/>
                  <a:gd name="T43" fmla="*/ 352 h 352"/>
                  <a:gd name="T44" fmla="*/ 232 w 240"/>
                  <a:gd name="T45" fmla="*/ 332 h 352"/>
                  <a:gd name="T46" fmla="*/ 206 w 240"/>
                  <a:gd name="T47" fmla="*/ 324 h 352"/>
                  <a:gd name="T48" fmla="*/ 188 w 240"/>
                  <a:gd name="T49" fmla="*/ 300 h 352"/>
                  <a:gd name="T50" fmla="*/ 170 w 240"/>
                  <a:gd name="T51" fmla="*/ 286 h 352"/>
                  <a:gd name="T52" fmla="*/ 152 w 240"/>
                  <a:gd name="T53" fmla="*/ 286 h 352"/>
                  <a:gd name="T54" fmla="*/ 156 w 240"/>
                  <a:gd name="T55" fmla="*/ 312 h 352"/>
                  <a:gd name="T56" fmla="*/ 126 w 240"/>
                  <a:gd name="T57" fmla="*/ 278 h 352"/>
                  <a:gd name="T58" fmla="*/ 100 w 240"/>
                  <a:gd name="T59" fmla="*/ 274 h 352"/>
                  <a:gd name="T60" fmla="*/ 76 w 240"/>
                  <a:gd name="T61" fmla="*/ 290 h 352"/>
                  <a:gd name="T62" fmla="*/ 56 w 240"/>
                  <a:gd name="T63" fmla="*/ 276 h 352"/>
                  <a:gd name="T64" fmla="*/ 46 w 240"/>
                  <a:gd name="T65" fmla="*/ 260 h 352"/>
                  <a:gd name="T66" fmla="*/ 62 w 240"/>
                  <a:gd name="T67" fmla="*/ 236 h 352"/>
                  <a:gd name="T68" fmla="*/ 46 w 240"/>
                  <a:gd name="T69" fmla="*/ 224 h 352"/>
                  <a:gd name="T70" fmla="*/ 34 w 240"/>
                  <a:gd name="T71" fmla="*/ 234 h 352"/>
                  <a:gd name="T72" fmla="*/ 16 w 240"/>
                  <a:gd name="T73" fmla="*/ 206 h 352"/>
                  <a:gd name="T74" fmla="*/ 0 w 240"/>
                  <a:gd name="T75" fmla="*/ 140 h 352"/>
                  <a:gd name="T76" fmla="*/ 18 w 240"/>
                  <a:gd name="T77" fmla="*/ 150 h 352"/>
                  <a:gd name="T78" fmla="*/ 30 w 240"/>
                  <a:gd name="T79" fmla="*/ 100 h 352"/>
                  <a:gd name="T80" fmla="*/ 34 w 240"/>
                  <a:gd name="T81" fmla="*/ 54 h 352"/>
                  <a:gd name="T82" fmla="*/ 44 w 240"/>
                  <a:gd name="T83" fmla="*/ 8 h 352"/>
                  <a:gd name="T84" fmla="*/ 68 w 240"/>
                  <a:gd name="T85" fmla="*/ 2 h 352"/>
                  <a:gd name="T86" fmla="*/ 116 w 240"/>
                  <a:gd name="T87" fmla="*/ 18 h 352"/>
                  <a:gd name="T88" fmla="*/ 132 w 240"/>
                  <a:gd name="T89" fmla="*/ 4 h 3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40" h="352">
                    <a:moveTo>
                      <a:pt x="136" y="10"/>
                    </a:moveTo>
                    <a:lnTo>
                      <a:pt x="140" y="14"/>
                    </a:lnTo>
                    <a:lnTo>
                      <a:pt x="142" y="18"/>
                    </a:lnTo>
                    <a:lnTo>
                      <a:pt x="138" y="22"/>
                    </a:lnTo>
                    <a:lnTo>
                      <a:pt x="132" y="34"/>
                    </a:lnTo>
                    <a:lnTo>
                      <a:pt x="132" y="46"/>
                    </a:lnTo>
                    <a:lnTo>
                      <a:pt x="132" y="68"/>
                    </a:lnTo>
                    <a:lnTo>
                      <a:pt x="136" y="74"/>
                    </a:lnTo>
                    <a:lnTo>
                      <a:pt x="142" y="78"/>
                    </a:lnTo>
                    <a:lnTo>
                      <a:pt x="144" y="82"/>
                    </a:lnTo>
                    <a:lnTo>
                      <a:pt x="150" y="88"/>
                    </a:lnTo>
                    <a:lnTo>
                      <a:pt x="150" y="98"/>
                    </a:lnTo>
                    <a:lnTo>
                      <a:pt x="144" y="112"/>
                    </a:lnTo>
                    <a:lnTo>
                      <a:pt x="138" y="124"/>
                    </a:lnTo>
                    <a:lnTo>
                      <a:pt x="136" y="134"/>
                    </a:lnTo>
                    <a:lnTo>
                      <a:pt x="130" y="146"/>
                    </a:lnTo>
                    <a:lnTo>
                      <a:pt x="124" y="150"/>
                    </a:lnTo>
                    <a:lnTo>
                      <a:pt x="124" y="148"/>
                    </a:lnTo>
                    <a:lnTo>
                      <a:pt x="114" y="154"/>
                    </a:lnTo>
                    <a:lnTo>
                      <a:pt x="106" y="160"/>
                    </a:lnTo>
                    <a:lnTo>
                      <a:pt x="100" y="168"/>
                    </a:lnTo>
                    <a:lnTo>
                      <a:pt x="100" y="178"/>
                    </a:lnTo>
                    <a:lnTo>
                      <a:pt x="96" y="188"/>
                    </a:lnTo>
                    <a:lnTo>
                      <a:pt x="88" y="192"/>
                    </a:lnTo>
                    <a:lnTo>
                      <a:pt x="90" y="202"/>
                    </a:lnTo>
                    <a:lnTo>
                      <a:pt x="94" y="212"/>
                    </a:lnTo>
                    <a:lnTo>
                      <a:pt x="100" y="222"/>
                    </a:lnTo>
                    <a:lnTo>
                      <a:pt x="104" y="228"/>
                    </a:lnTo>
                    <a:lnTo>
                      <a:pt x="102" y="232"/>
                    </a:lnTo>
                    <a:lnTo>
                      <a:pt x="102" y="244"/>
                    </a:lnTo>
                    <a:lnTo>
                      <a:pt x="106" y="252"/>
                    </a:lnTo>
                    <a:lnTo>
                      <a:pt x="108" y="260"/>
                    </a:lnTo>
                    <a:lnTo>
                      <a:pt x="122" y="274"/>
                    </a:lnTo>
                    <a:lnTo>
                      <a:pt x="128" y="274"/>
                    </a:lnTo>
                    <a:lnTo>
                      <a:pt x="136" y="270"/>
                    </a:lnTo>
                    <a:lnTo>
                      <a:pt x="134" y="266"/>
                    </a:lnTo>
                    <a:lnTo>
                      <a:pt x="136" y="256"/>
                    </a:lnTo>
                    <a:lnTo>
                      <a:pt x="138" y="258"/>
                    </a:lnTo>
                    <a:lnTo>
                      <a:pt x="148" y="250"/>
                    </a:lnTo>
                    <a:lnTo>
                      <a:pt x="158" y="252"/>
                    </a:lnTo>
                    <a:lnTo>
                      <a:pt x="162" y="248"/>
                    </a:lnTo>
                    <a:lnTo>
                      <a:pt x="170" y="250"/>
                    </a:lnTo>
                    <a:lnTo>
                      <a:pt x="178" y="258"/>
                    </a:lnTo>
                    <a:lnTo>
                      <a:pt x="182" y="268"/>
                    </a:lnTo>
                    <a:lnTo>
                      <a:pt x="184" y="278"/>
                    </a:lnTo>
                    <a:lnTo>
                      <a:pt x="188" y="282"/>
                    </a:lnTo>
                    <a:lnTo>
                      <a:pt x="194" y="276"/>
                    </a:lnTo>
                    <a:lnTo>
                      <a:pt x="194" y="266"/>
                    </a:lnTo>
                    <a:lnTo>
                      <a:pt x="198" y="268"/>
                    </a:lnTo>
                    <a:lnTo>
                      <a:pt x="202" y="270"/>
                    </a:lnTo>
                    <a:lnTo>
                      <a:pt x="212" y="272"/>
                    </a:lnTo>
                    <a:lnTo>
                      <a:pt x="226" y="278"/>
                    </a:lnTo>
                    <a:lnTo>
                      <a:pt x="228" y="284"/>
                    </a:lnTo>
                    <a:lnTo>
                      <a:pt x="220" y="286"/>
                    </a:lnTo>
                    <a:lnTo>
                      <a:pt x="212" y="292"/>
                    </a:lnTo>
                    <a:lnTo>
                      <a:pt x="214" y="300"/>
                    </a:lnTo>
                    <a:lnTo>
                      <a:pt x="220" y="306"/>
                    </a:lnTo>
                    <a:lnTo>
                      <a:pt x="226" y="308"/>
                    </a:lnTo>
                    <a:lnTo>
                      <a:pt x="224" y="316"/>
                    </a:lnTo>
                    <a:lnTo>
                      <a:pt x="224" y="318"/>
                    </a:lnTo>
                    <a:lnTo>
                      <a:pt x="230" y="318"/>
                    </a:lnTo>
                    <a:lnTo>
                      <a:pt x="232" y="322"/>
                    </a:lnTo>
                    <a:lnTo>
                      <a:pt x="236" y="324"/>
                    </a:lnTo>
                    <a:lnTo>
                      <a:pt x="240" y="328"/>
                    </a:lnTo>
                    <a:lnTo>
                      <a:pt x="240" y="346"/>
                    </a:lnTo>
                    <a:lnTo>
                      <a:pt x="236" y="352"/>
                    </a:lnTo>
                    <a:lnTo>
                      <a:pt x="228" y="346"/>
                    </a:lnTo>
                    <a:lnTo>
                      <a:pt x="226" y="338"/>
                    </a:lnTo>
                    <a:lnTo>
                      <a:pt x="232" y="332"/>
                    </a:lnTo>
                    <a:lnTo>
                      <a:pt x="228" y="330"/>
                    </a:lnTo>
                    <a:lnTo>
                      <a:pt x="216" y="332"/>
                    </a:lnTo>
                    <a:lnTo>
                      <a:pt x="206" y="324"/>
                    </a:lnTo>
                    <a:lnTo>
                      <a:pt x="198" y="320"/>
                    </a:lnTo>
                    <a:lnTo>
                      <a:pt x="194" y="310"/>
                    </a:lnTo>
                    <a:lnTo>
                      <a:pt x="188" y="300"/>
                    </a:lnTo>
                    <a:lnTo>
                      <a:pt x="178" y="294"/>
                    </a:lnTo>
                    <a:lnTo>
                      <a:pt x="172" y="290"/>
                    </a:lnTo>
                    <a:lnTo>
                      <a:pt x="170" y="286"/>
                    </a:lnTo>
                    <a:lnTo>
                      <a:pt x="160" y="276"/>
                    </a:lnTo>
                    <a:lnTo>
                      <a:pt x="150" y="274"/>
                    </a:lnTo>
                    <a:lnTo>
                      <a:pt x="152" y="286"/>
                    </a:lnTo>
                    <a:lnTo>
                      <a:pt x="162" y="310"/>
                    </a:lnTo>
                    <a:lnTo>
                      <a:pt x="162" y="312"/>
                    </a:lnTo>
                    <a:lnTo>
                      <a:pt x="156" y="312"/>
                    </a:lnTo>
                    <a:lnTo>
                      <a:pt x="150" y="300"/>
                    </a:lnTo>
                    <a:lnTo>
                      <a:pt x="140" y="292"/>
                    </a:lnTo>
                    <a:lnTo>
                      <a:pt x="126" y="278"/>
                    </a:lnTo>
                    <a:lnTo>
                      <a:pt x="118" y="274"/>
                    </a:lnTo>
                    <a:lnTo>
                      <a:pt x="112" y="272"/>
                    </a:lnTo>
                    <a:lnTo>
                      <a:pt x="100" y="274"/>
                    </a:lnTo>
                    <a:lnTo>
                      <a:pt x="94" y="284"/>
                    </a:lnTo>
                    <a:lnTo>
                      <a:pt x="86" y="288"/>
                    </a:lnTo>
                    <a:lnTo>
                      <a:pt x="76" y="290"/>
                    </a:lnTo>
                    <a:lnTo>
                      <a:pt x="72" y="284"/>
                    </a:lnTo>
                    <a:lnTo>
                      <a:pt x="64" y="282"/>
                    </a:lnTo>
                    <a:lnTo>
                      <a:pt x="56" y="276"/>
                    </a:lnTo>
                    <a:lnTo>
                      <a:pt x="52" y="280"/>
                    </a:lnTo>
                    <a:lnTo>
                      <a:pt x="48" y="270"/>
                    </a:lnTo>
                    <a:lnTo>
                      <a:pt x="46" y="260"/>
                    </a:lnTo>
                    <a:lnTo>
                      <a:pt x="50" y="252"/>
                    </a:lnTo>
                    <a:lnTo>
                      <a:pt x="56" y="244"/>
                    </a:lnTo>
                    <a:lnTo>
                      <a:pt x="62" y="236"/>
                    </a:lnTo>
                    <a:lnTo>
                      <a:pt x="62" y="230"/>
                    </a:lnTo>
                    <a:lnTo>
                      <a:pt x="56" y="224"/>
                    </a:lnTo>
                    <a:lnTo>
                      <a:pt x="46" y="224"/>
                    </a:lnTo>
                    <a:lnTo>
                      <a:pt x="44" y="238"/>
                    </a:lnTo>
                    <a:lnTo>
                      <a:pt x="42" y="244"/>
                    </a:lnTo>
                    <a:lnTo>
                      <a:pt x="34" y="234"/>
                    </a:lnTo>
                    <a:lnTo>
                      <a:pt x="28" y="224"/>
                    </a:lnTo>
                    <a:lnTo>
                      <a:pt x="22" y="224"/>
                    </a:lnTo>
                    <a:lnTo>
                      <a:pt x="16" y="206"/>
                    </a:lnTo>
                    <a:lnTo>
                      <a:pt x="14" y="192"/>
                    </a:lnTo>
                    <a:lnTo>
                      <a:pt x="2" y="158"/>
                    </a:lnTo>
                    <a:lnTo>
                      <a:pt x="0" y="140"/>
                    </a:lnTo>
                    <a:lnTo>
                      <a:pt x="0" y="136"/>
                    </a:lnTo>
                    <a:lnTo>
                      <a:pt x="8" y="140"/>
                    </a:lnTo>
                    <a:lnTo>
                      <a:pt x="18" y="150"/>
                    </a:lnTo>
                    <a:lnTo>
                      <a:pt x="30" y="146"/>
                    </a:lnTo>
                    <a:lnTo>
                      <a:pt x="28" y="116"/>
                    </a:lnTo>
                    <a:lnTo>
                      <a:pt x="30" y="100"/>
                    </a:lnTo>
                    <a:lnTo>
                      <a:pt x="34" y="84"/>
                    </a:lnTo>
                    <a:lnTo>
                      <a:pt x="34" y="66"/>
                    </a:lnTo>
                    <a:lnTo>
                      <a:pt x="34" y="54"/>
                    </a:lnTo>
                    <a:lnTo>
                      <a:pt x="34" y="40"/>
                    </a:lnTo>
                    <a:lnTo>
                      <a:pt x="38" y="18"/>
                    </a:lnTo>
                    <a:lnTo>
                      <a:pt x="44" y="8"/>
                    </a:lnTo>
                    <a:lnTo>
                      <a:pt x="50" y="0"/>
                    </a:lnTo>
                    <a:lnTo>
                      <a:pt x="56" y="2"/>
                    </a:lnTo>
                    <a:lnTo>
                      <a:pt x="68" y="2"/>
                    </a:lnTo>
                    <a:lnTo>
                      <a:pt x="82" y="4"/>
                    </a:lnTo>
                    <a:lnTo>
                      <a:pt x="104" y="18"/>
                    </a:lnTo>
                    <a:lnTo>
                      <a:pt x="116" y="18"/>
                    </a:lnTo>
                    <a:lnTo>
                      <a:pt x="124" y="16"/>
                    </a:lnTo>
                    <a:lnTo>
                      <a:pt x="124" y="4"/>
                    </a:lnTo>
                    <a:lnTo>
                      <a:pt x="132" y="4"/>
                    </a:lnTo>
                    <a:lnTo>
                      <a:pt x="136" y="10"/>
                    </a:lnTo>
                  </a:path>
                </a:pathLst>
              </a:custGeom>
              <a:grpFill/>
              <a:ln w="6350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357" name="Freeform 57">
                <a:extLst>
                  <a:ext uri="{FF2B5EF4-FFF2-40B4-BE49-F238E27FC236}">
                    <a16:creationId xmlns:a16="http://schemas.microsoft.com/office/drawing/2014/main" id="{ADF51A99-92E2-F647-B67B-DC43DA54E3D7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4532266" y="3273178"/>
                <a:ext cx="6348" cy="17457"/>
              </a:xfrm>
              <a:custGeom>
                <a:avLst/>
                <a:gdLst>
                  <a:gd name="T0" fmla="*/ 0 w 8"/>
                  <a:gd name="T1" fmla="*/ 4 h 22"/>
                  <a:gd name="T2" fmla="*/ 0 w 8"/>
                  <a:gd name="T3" fmla="*/ 0 h 22"/>
                  <a:gd name="T4" fmla="*/ 6 w 8"/>
                  <a:gd name="T5" fmla="*/ 2 h 22"/>
                  <a:gd name="T6" fmla="*/ 8 w 8"/>
                  <a:gd name="T7" fmla="*/ 22 h 22"/>
                  <a:gd name="T8" fmla="*/ 2 w 8"/>
                  <a:gd name="T9" fmla="*/ 22 h 22"/>
                  <a:gd name="T10" fmla="*/ 0 w 8"/>
                  <a:gd name="T11" fmla="*/ 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22">
                    <a:moveTo>
                      <a:pt x="0" y="4"/>
                    </a:moveTo>
                    <a:lnTo>
                      <a:pt x="0" y="0"/>
                    </a:lnTo>
                    <a:lnTo>
                      <a:pt x="6" y="2"/>
                    </a:lnTo>
                    <a:lnTo>
                      <a:pt x="8" y="22"/>
                    </a:lnTo>
                    <a:lnTo>
                      <a:pt x="2" y="22"/>
                    </a:lnTo>
                    <a:lnTo>
                      <a:pt x="0" y="4"/>
                    </a:lnTo>
                  </a:path>
                </a:pathLst>
              </a:custGeom>
              <a:grpFill/>
              <a:ln w="6350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358" name="Freeform 58">
                <a:extLst>
                  <a:ext uri="{FF2B5EF4-FFF2-40B4-BE49-F238E27FC236}">
                    <a16:creationId xmlns:a16="http://schemas.microsoft.com/office/drawing/2014/main" id="{54B761D0-673A-5E4F-A556-AF58FD73586D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4532266" y="3273178"/>
                <a:ext cx="6348" cy="17457"/>
              </a:xfrm>
              <a:custGeom>
                <a:avLst/>
                <a:gdLst>
                  <a:gd name="T0" fmla="*/ 0 w 8"/>
                  <a:gd name="T1" fmla="*/ 4 h 22"/>
                  <a:gd name="T2" fmla="*/ 0 w 8"/>
                  <a:gd name="T3" fmla="*/ 0 h 22"/>
                  <a:gd name="T4" fmla="*/ 6 w 8"/>
                  <a:gd name="T5" fmla="*/ 2 h 22"/>
                  <a:gd name="T6" fmla="*/ 8 w 8"/>
                  <a:gd name="T7" fmla="*/ 22 h 22"/>
                  <a:gd name="T8" fmla="*/ 2 w 8"/>
                  <a:gd name="T9" fmla="*/ 22 h 22"/>
                  <a:gd name="T10" fmla="*/ 0 w 8"/>
                  <a:gd name="T11" fmla="*/ 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22">
                    <a:moveTo>
                      <a:pt x="0" y="4"/>
                    </a:moveTo>
                    <a:lnTo>
                      <a:pt x="0" y="0"/>
                    </a:lnTo>
                    <a:lnTo>
                      <a:pt x="6" y="2"/>
                    </a:lnTo>
                    <a:lnTo>
                      <a:pt x="8" y="22"/>
                    </a:lnTo>
                    <a:lnTo>
                      <a:pt x="2" y="22"/>
                    </a:lnTo>
                    <a:lnTo>
                      <a:pt x="0" y="4"/>
                    </a:lnTo>
                  </a:path>
                </a:pathLst>
              </a:custGeom>
              <a:grpFill/>
              <a:ln w="6350" cap="flat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359" name="Freeform 59">
                <a:extLst>
                  <a:ext uri="{FF2B5EF4-FFF2-40B4-BE49-F238E27FC236}">
                    <a16:creationId xmlns:a16="http://schemas.microsoft.com/office/drawing/2014/main" id="{CB02E77A-8B77-5143-A401-7292F94B11F6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4529092" y="3343006"/>
                <a:ext cx="14283" cy="14283"/>
              </a:xfrm>
              <a:custGeom>
                <a:avLst/>
                <a:gdLst>
                  <a:gd name="T0" fmla="*/ 2 w 18"/>
                  <a:gd name="T1" fmla="*/ 12 h 18"/>
                  <a:gd name="T2" fmla="*/ 0 w 18"/>
                  <a:gd name="T3" fmla="*/ 10 h 18"/>
                  <a:gd name="T4" fmla="*/ 2 w 18"/>
                  <a:gd name="T5" fmla="*/ 2 h 18"/>
                  <a:gd name="T6" fmla="*/ 12 w 18"/>
                  <a:gd name="T7" fmla="*/ 0 h 18"/>
                  <a:gd name="T8" fmla="*/ 16 w 18"/>
                  <a:gd name="T9" fmla="*/ 4 h 18"/>
                  <a:gd name="T10" fmla="*/ 18 w 18"/>
                  <a:gd name="T11" fmla="*/ 8 h 18"/>
                  <a:gd name="T12" fmla="*/ 14 w 18"/>
                  <a:gd name="T13" fmla="*/ 18 h 18"/>
                  <a:gd name="T14" fmla="*/ 8 w 18"/>
                  <a:gd name="T15" fmla="*/ 18 h 18"/>
                  <a:gd name="T16" fmla="*/ 2 w 18"/>
                  <a:gd name="T17" fmla="*/ 1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8" h="18">
                    <a:moveTo>
                      <a:pt x="2" y="12"/>
                    </a:moveTo>
                    <a:lnTo>
                      <a:pt x="0" y="10"/>
                    </a:lnTo>
                    <a:lnTo>
                      <a:pt x="2" y="2"/>
                    </a:lnTo>
                    <a:lnTo>
                      <a:pt x="12" y="0"/>
                    </a:lnTo>
                    <a:lnTo>
                      <a:pt x="16" y="4"/>
                    </a:lnTo>
                    <a:lnTo>
                      <a:pt x="18" y="8"/>
                    </a:lnTo>
                    <a:lnTo>
                      <a:pt x="14" y="18"/>
                    </a:lnTo>
                    <a:lnTo>
                      <a:pt x="8" y="18"/>
                    </a:lnTo>
                    <a:lnTo>
                      <a:pt x="2" y="12"/>
                    </a:lnTo>
                  </a:path>
                </a:pathLst>
              </a:custGeom>
              <a:grpFill/>
              <a:ln w="6350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360" name="Freeform 60">
                <a:extLst>
                  <a:ext uri="{FF2B5EF4-FFF2-40B4-BE49-F238E27FC236}">
                    <a16:creationId xmlns:a16="http://schemas.microsoft.com/office/drawing/2014/main" id="{ADC77433-BA78-E24D-89CE-0AB17660DFA3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4529092" y="3343006"/>
                <a:ext cx="14283" cy="14283"/>
              </a:xfrm>
              <a:custGeom>
                <a:avLst/>
                <a:gdLst>
                  <a:gd name="T0" fmla="*/ 2 w 18"/>
                  <a:gd name="T1" fmla="*/ 12 h 18"/>
                  <a:gd name="T2" fmla="*/ 0 w 18"/>
                  <a:gd name="T3" fmla="*/ 10 h 18"/>
                  <a:gd name="T4" fmla="*/ 2 w 18"/>
                  <a:gd name="T5" fmla="*/ 2 h 18"/>
                  <a:gd name="T6" fmla="*/ 12 w 18"/>
                  <a:gd name="T7" fmla="*/ 0 h 18"/>
                  <a:gd name="T8" fmla="*/ 16 w 18"/>
                  <a:gd name="T9" fmla="*/ 4 h 18"/>
                  <a:gd name="T10" fmla="*/ 18 w 18"/>
                  <a:gd name="T11" fmla="*/ 8 h 18"/>
                  <a:gd name="T12" fmla="*/ 14 w 18"/>
                  <a:gd name="T13" fmla="*/ 18 h 18"/>
                  <a:gd name="T14" fmla="*/ 8 w 18"/>
                  <a:gd name="T15" fmla="*/ 18 h 18"/>
                  <a:gd name="T16" fmla="*/ 2 w 18"/>
                  <a:gd name="T17" fmla="*/ 1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8" h="18">
                    <a:moveTo>
                      <a:pt x="2" y="12"/>
                    </a:moveTo>
                    <a:lnTo>
                      <a:pt x="0" y="10"/>
                    </a:lnTo>
                    <a:lnTo>
                      <a:pt x="2" y="2"/>
                    </a:lnTo>
                    <a:lnTo>
                      <a:pt x="12" y="0"/>
                    </a:lnTo>
                    <a:lnTo>
                      <a:pt x="16" y="4"/>
                    </a:lnTo>
                    <a:lnTo>
                      <a:pt x="18" y="8"/>
                    </a:lnTo>
                    <a:lnTo>
                      <a:pt x="14" y="18"/>
                    </a:lnTo>
                    <a:lnTo>
                      <a:pt x="8" y="18"/>
                    </a:lnTo>
                    <a:lnTo>
                      <a:pt x="2" y="12"/>
                    </a:lnTo>
                  </a:path>
                </a:pathLst>
              </a:custGeom>
              <a:grpFill/>
              <a:ln w="6350" cap="flat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361" name="Freeform 61">
                <a:extLst>
                  <a:ext uri="{FF2B5EF4-FFF2-40B4-BE49-F238E27FC236}">
                    <a16:creationId xmlns:a16="http://schemas.microsoft.com/office/drawing/2014/main" id="{0ADB04C4-59E1-DB49-994B-FC65F5C522B4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4537027" y="3384268"/>
                <a:ext cx="4761" cy="22218"/>
              </a:xfrm>
              <a:custGeom>
                <a:avLst/>
                <a:gdLst>
                  <a:gd name="T0" fmla="*/ 0 w 6"/>
                  <a:gd name="T1" fmla="*/ 10 h 28"/>
                  <a:gd name="T2" fmla="*/ 2 w 6"/>
                  <a:gd name="T3" fmla="*/ 0 h 28"/>
                  <a:gd name="T4" fmla="*/ 6 w 6"/>
                  <a:gd name="T5" fmla="*/ 0 h 28"/>
                  <a:gd name="T6" fmla="*/ 4 w 6"/>
                  <a:gd name="T7" fmla="*/ 24 h 28"/>
                  <a:gd name="T8" fmla="*/ 2 w 6"/>
                  <a:gd name="T9" fmla="*/ 28 h 28"/>
                  <a:gd name="T10" fmla="*/ 0 w 6"/>
                  <a:gd name="T11" fmla="*/ 22 h 28"/>
                  <a:gd name="T12" fmla="*/ 0 w 6"/>
                  <a:gd name="T13" fmla="*/ 1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28">
                    <a:moveTo>
                      <a:pt x="0" y="10"/>
                    </a:moveTo>
                    <a:lnTo>
                      <a:pt x="2" y="0"/>
                    </a:lnTo>
                    <a:lnTo>
                      <a:pt x="6" y="0"/>
                    </a:lnTo>
                    <a:lnTo>
                      <a:pt x="4" y="24"/>
                    </a:lnTo>
                    <a:lnTo>
                      <a:pt x="2" y="28"/>
                    </a:lnTo>
                    <a:lnTo>
                      <a:pt x="0" y="22"/>
                    </a:lnTo>
                    <a:lnTo>
                      <a:pt x="0" y="10"/>
                    </a:lnTo>
                  </a:path>
                </a:pathLst>
              </a:custGeom>
              <a:grpFill/>
              <a:ln w="6350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362" name="Freeform 62">
                <a:extLst>
                  <a:ext uri="{FF2B5EF4-FFF2-40B4-BE49-F238E27FC236}">
                    <a16:creationId xmlns:a16="http://schemas.microsoft.com/office/drawing/2014/main" id="{87288C3A-DE0C-1F4D-B999-E6AC27872AE3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4537027" y="3384268"/>
                <a:ext cx="4761" cy="22218"/>
              </a:xfrm>
              <a:custGeom>
                <a:avLst/>
                <a:gdLst>
                  <a:gd name="T0" fmla="*/ 0 w 6"/>
                  <a:gd name="T1" fmla="*/ 10 h 28"/>
                  <a:gd name="T2" fmla="*/ 2 w 6"/>
                  <a:gd name="T3" fmla="*/ 0 h 28"/>
                  <a:gd name="T4" fmla="*/ 6 w 6"/>
                  <a:gd name="T5" fmla="*/ 0 h 28"/>
                  <a:gd name="T6" fmla="*/ 4 w 6"/>
                  <a:gd name="T7" fmla="*/ 24 h 28"/>
                  <a:gd name="T8" fmla="*/ 2 w 6"/>
                  <a:gd name="T9" fmla="*/ 28 h 28"/>
                  <a:gd name="T10" fmla="*/ 0 w 6"/>
                  <a:gd name="T11" fmla="*/ 22 h 28"/>
                  <a:gd name="T12" fmla="*/ 0 w 6"/>
                  <a:gd name="T13" fmla="*/ 1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28">
                    <a:moveTo>
                      <a:pt x="0" y="10"/>
                    </a:moveTo>
                    <a:lnTo>
                      <a:pt x="2" y="0"/>
                    </a:lnTo>
                    <a:lnTo>
                      <a:pt x="6" y="0"/>
                    </a:lnTo>
                    <a:lnTo>
                      <a:pt x="4" y="24"/>
                    </a:lnTo>
                    <a:lnTo>
                      <a:pt x="2" y="28"/>
                    </a:lnTo>
                    <a:lnTo>
                      <a:pt x="0" y="22"/>
                    </a:lnTo>
                    <a:lnTo>
                      <a:pt x="0" y="10"/>
                    </a:lnTo>
                  </a:path>
                </a:pathLst>
              </a:custGeom>
              <a:grpFill/>
              <a:ln w="6350" cap="flat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363" name="Freeform 63">
                <a:extLst>
                  <a:ext uri="{FF2B5EF4-FFF2-40B4-BE49-F238E27FC236}">
                    <a16:creationId xmlns:a16="http://schemas.microsoft.com/office/drawing/2014/main" id="{36FC2B44-C678-AA40-A761-E195DD455520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4557658" y="3390616"/>
                <a:ext cx="9522" cy="7935"/>
              </a:xfrm>
              <a:custGeom>
                <a:avLst/>
                <a:gdLst>
                  <a:gd name="T0" fmla="*/ 0 w 12"/>
                  <a:gd name="T1" fmla="*/ 2 h 10"/>
                  <a:gd name="T2" fmla="*/ 0 w 12"/>
                  <a:gd name="T3" fmla="*/ 0 h 10"/>
                  <a:gd name="T4" fmla="*/ 6 w 12"/>
                  <a:gd name="T5" fmla="*/ 0 h 10"/>
                  <a:gd name="T6" fmla="*/ 10 w 12"/>
                  <a:gd name="T7" fmla="*/ 4 h 10"/>
                  <a:gd name="T8" fmla="*/ 12 w 12"/>
                  <a:gd name="T9" fmla="*/ 6 h 10"/>
                  <a:gd name="T10" fmla="*/ 12 w 12"/>
                  <a:gd name="T11" fmla="*/ 10 h 10"/>
                  <a:gd name="T12" fmla="*/ 0 w 12"/>
                  <a:gd name="T13" fmla="*/ 6 h 10"/>
                  <a:gd name="T14" fmla="*/ 0 w 12"/>
                  <a:gd name="T15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10">
                    <a:moveTo>
                      <a:pt x="0" y="2"/>
                    </a:moveTo>
                    <a:lnTo>
                      <a:pt x="0" y="0"/>
                    </a:lnTo>
                    <a:lnTo>
                      <a:pt x="6" y="0"/>
                    </a:lnTo>
                    <a:lnTo>
                      <a:pt x="10" y="4"/>
                    </a:lnTo>
                    <a:lnTo>
                      <a:pt x="12" y="6"/>
                    </a:lnTo>
                    <a:lnTo>
                      <a:pt x="12" y="10"/>
                    </a:lnTo>
                    <a:lnTo>
                      <a:pt x="0" y="6"/>
                    </a:lnTo>
                    <a:lnTo>
                      <a:pt x="0" y="2"/>
                    </a:lnTo>
                  </a:path>
                </a:pathLst>
              </a:custGeom>
              <a:grpFill/>
              <a:ln w="6350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364" name="Freeform 64">
                <a:extLst>
                  <a:ext uri="{FF2B5EF4-FFF2-40B4-BE49-F238E27FC236}">
                    <a16:creationId xmlns:a16="http://schemas.microsoft.com/office/drawing/2014/main" id="{67793FC9-FC2C-324A-8311-929FEBB1F5BD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4557658" y="3390616"/>
                <a:ext cx="9522" cy="7935"/>
              </a:xfrm>
              <a:custGeom>
                <a:avLst/>
                <a:gdLst>
                  <a:gd name="T0" fmla="*/ 0 w 12"/>
                  <a:gd name="T1" fmla="*/ 2 h 10"/>
                  <a:gd name="T2" fmla="*/ 0 w 12"/>
                  <a:gd name="T3" fmla="*/ 0 h 10"/>
                  <a:gd name="T4" fmla="*/ 6 w 12"/>
                  <a:gd name="T5" fmla="*/ 0 h 10"/>
                  <a:gd name="T6" fmla="*/ 10 w 12"/>
                  <a:gd name="T7" fmla="*/ 4 h 10"/>
                  <a:gd name="T8" fmla="*/ 12 w 12"/>
                  <a:gd name="T9" fmla="*/ 6 h 10"/>
                  <a:gd name="T10" fmla="*/ 12 w 12"/>
                  <a:gd name="T11" fmla="*/ 10 h 10"/>
                  <a:gd name="T12" fmla="*/ 0 w 12"/>
                  <a:gd name="T13" fmla="*/ 6 h 10"/>
                  <a:gd name="T14" fmla="*/ 0 w 12"/>
                  <a:gd name="T15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10">
                    <a:moveTo>
                      <a:pt x="0" y="2"/>
                    </a:moveTo>
                    <a:lnTo>
                      <a:pt x="0" y="0"/>
                    </a:lnTo>
                    <a:lnTo>
                      <a:pt x="6" y="0"/>
                    </a:lnTo>
                    <a:lnTo>
                      <a:pt x="10" y="4"/>
                    </a:lnTo>
                    <a:lnTo>
                      <a:pt x="12" y="6"/>
                    </a:lnTo>
                    <a:lnTo>
                      <a:pt x="12" y="10"/>
                    </a:lnTo>
                    <a:lnTo>
                      <a:pt x="0" y="6"/>
                    </a:lnTo>
                    <a:lnTo>
                      <a:pt x="0" y="2"/>
                    </a:lnTo>
                  </a:path>
                </a:pathLst>
              </a:custGeom>
              <a:grpFill/>
              <a:ln w="6350" cap="flat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365" name="Freeform 65">
                <a:extLst>
                  <a:ext uri="{FF2B5EF4-FFF2-40B4-BE49-F238E27FC236}">
                    <a16:creationId xmlns:a16="http://schemas.microsoft.com/office/drawing/2014/main" id="{9A3A662A-06B1-B842-A0FE-E165BC2F3881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4581463" y="3360463"/>
                <a:ext cx="15870" cy="19044"/>
              </a:xfrm>
              <a:custGeom>
                <a:avLst/>
                <a:gdLst>
                  <a:gd name="T0" fmla="*/ 0 w 20"/>
                  <a:gd name="T1" fmla="*/ 2 h 24"/>
                  <a:gd name="T2" fmla="*/ 2 w 20"/>
                  <a:gd name="T3" fmla="*/ 0 h 24"/>
                  <a:gd name="T4" fmla="*/ 4 w 20"/>
                  <a:gd name="T5" fmla="*/ 4 h 24"/>
                  <a:gd name="T6" fmla="*/ 10 w 20"/>
                  <a:gd name="T7" fmla="*/ 12 h 24"/>
                  <a:gd name="T8" fmla="*/ 16 w 20"/>
                  <a:gd name="T9" fmla="*/ 14 h 24"/>
                  <a:gd name="T10" fmla="*/ 18 w 20"/>
                  <a:gd name="T11" fmla="*/ 20 h 24"/>
                  <a:gd name="T12" fmla="*/ 20 w 20"/>
                  <a:gd name="T13" fmla="*/ 24 h 24"/>
                  <a:gd name="T14" fmla="*/ 18 w 20"/>
                  <a:gd name="T15" fmla="*/ 20 h 24"/>
                  <a:gd name="T16" fmla="*/ 14 w 20"/>
                  <a:gd name="T17" fmla="*/ 20 h 24"/>
                  <a:gd name="T18" fmla="*/ 0 w 20"/>
                  <a:gd name="T19" fmla="*/ 4 h 24"/>
                  <a:gd name="T20" fmla="*/ 0 w 20"/>
                  <a:gd name="T21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0" h="24">
                    <a:moveTo>
                      <a:pt x="0" y="2"/>
                    </a:moveTo>
                    <a:lnTo>
                      <a:pt x="2" y="0"/>
                    </a:lnTo>
                    <a:lnTo>
                      <a:pt x="4" y="4"/>
                    </a:lnTo>
                    <a:lnTo>
                      <a:pt x="10" y="12"/>
                    </a:lnTo>
                    <a:lnTo>
                      <a:pt x="16" y="14"/>
                    </a:lnTo>
                    <a:lnTo>
                      <a:pt x="18" y="20"/>
                    </a:lnTo>
                    <a:lnTo>
                      <a:pt x="20" y="24"/>
                    </a:lnTo>
                    <a:lnTo>
                      <a:pt x="18" y="20"/>
                    </a:lnTo>
                    <a:lnTo>
                      <a:pt x="14" y="20"/>
                    </a:lnTo>
                    <a:lnTo>
                      <a:pt x="0" y="4"/>
                    </a:lnTo>
                    <a:lnTo>
                      <a:pt x="0" y="2"/>
                    </a:lnTo>
                  </a:path>
                </a:pathLst>
              </a:custGeom>
              <a:grpFill/>
              <a:ln w="6350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366" name="Freeform 66">
                <a:extLst>
                  <a:ext uri="{FF2B5EF4-FFF2-40B4-BE49-F238E27FC236}">
                    <a16:creationId xmlns:a16="http://schemas.microsoft.com/office/drawing/2014/main" id="{335948F2-6F22-844C-B628-560002BD2BE5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4581463" y="3360463"/>
                <a:ext cx="15870" cy="19044"/>
              </a:xfrm>
              <a:custGeom>
                <a:avLst/>
                <a:gdLst>
                  <a:gd name="T0" fmla="*/ 0 w 20"/>
                  <a:gd name="T1" fmla="*/ 2 h 24"/>
                  <a:gd name="T2" fmla="*/ 2 w 20"/>
                  <a:gd name="T3" fmla="*/ 0 h 24"/>
                  <a:gd name="T4" fmla="*/ 4 w 20"/>
                  <a:gd name="T5" fmla="*/ 4 h 24"/>
                  <a:gd name="T6" fmla="*/ 10 w 20"/>
                  <a:gd name="T7" fmla="*/ 12 h 24"/>
                  <a:gd name="T8" fmla="*/ 16 w 20"/>
                  <a:gd name="T9" fmla="*/ 14 h 24"/>
                  <a:gd name="T10" fmla="*/ 18 w 20"/>
                  <a:gd name="T11" fmla="*/ 20 h 24"/>
                  <a:gd name="T12" fmla="*/ 20 w 20"/>
                  <a:gd name="T13" fmla="*/ 24 h 24"/>
                  <a:gd name="T14" fmla="*/ 18 w 20"/>
                  <a:gd name="T15" fmla="*/ 20 h 24"/>
                  <a:gd name="T16" fmla="*/ 14 w 20"/>
                  <a:gd name="T17" fmla="*/ 20 h 24"/>
                  <a:gd name="T18" fmla="*/ 0 w 20"/>
                  <a:gd name="T19" fmla="*/ 4 h 24"/>
                  <a:gd name="T20" fmla="*/ 0 w 20"/>
                  <a:gd name="T21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0" h="24">
                    <a:moveTo>
                      <a:pt x="0" y="2"/>
                    </a:moveTo>
                    <a:lnTo>
                      <a:pt x="2" y="0"/>
                    </a:lnTo>
                    <a:lnTo>
                      <a:pt x="4" y="4"/>
                    </a:lnTo>
                    <a:lnTo>
                      <a:pt x="10" y="12"/>
                    </a:lnTo>
                    <a:lnTo>
                      <a:pt x="16" y="14"/>
                    </a:lnTo>
                    <a:lnTo>
                      <a:pt x="18" y="20"/>
                    </a:lnTo>
                    <a:lnTo>
                      <a:pt x="20" y="24"/>
                    </a:lnTo>
                    <a:lnTo>
                      <a:pt x="18" y="20"/>
                    </a:lnTo>
                    <a:lnTo>
                      <a:pt x="14" y="20"/>
                    </a:lnTo>
                    <a:lnTo>
                      <a:pt x="0" y="4"/>
                    </a:lnTo>
                    <a:lnTo>
                      <a:pt x="0" y="2"/>
                    </a:lnTo>
                  </a:path>
                </a:pathLst>
              </a:custGeom>
              <a:grpFill/>
              <a:ln w="6350" cap="flat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367" name="Freeform 67">
                <a:extLst>
                  <a:ext uri="{FF2B5EF4-FFF2-40B4-BE49-F238E27FC236}">
                    <a16:creationId xmlns:a16="http://schemas.microsoft.com/office/drawing/2014/main" id="{B16F3ABF-30B6-C54F-B8D0-20091580826B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4611616" y="3382681"/>
                <a:ext cx="3174" cy="11109"/>
              </a:xfrm>
              <a:custGeom>
                <a:avLst/>
                <a:gdLst>
                  <a:gd name="T0" fmla="*/ 0 w 4"/>
                  <a:gd name="T1" fmla="*/ 2 h 14"/>
                  <a:gd name="T2" fmla="*/ 0 w 4"/>
                  <a:gd name="T3" fmla="*/ 0 h 14"/>
                  <a:gd name="T4" fmla="*/ 4 w 4"/>
                  <a:gd name="T5" fmla="*/ 8 h 14"/>
                  <a:gd name="T6" fmla="*/ 4 w 4"/>
                  <a:gd name="T7" fmla="*/ 14 h 14"/>
                  <a:gd name="T8" fmla="*/ 4 w 4"/>
                  <a:gd name="T9" fmla="*/ 14 h 14"/>
                  <a:gd name="T10" fmla="*/ 0 w 4"/>
                  <a:gd name="T11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4">
                    <a:moveTo>
                      <a:pt x="0" y="2"/>
                    </a:moveTo>
                    <a:lnTo>
                      <a:pt x="0" y="0"/>
                    </a:lnTo>
                    <a:lnTo>
                      <a:pt x="4" y="8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0" y="2"/>
                    </a:lnTo>
                  </a:path>
                </a:pathLst>
              </a:custGeom>
              <a:grpFill/>
              <a:ln w="6350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368" name="Freeform 68">
                <a:extLst>
                  <a:ext uri="{FF2B5EF4-FFF2-40B4-BE49-F238E27FC236}">
                    <a16:creationId xmlns:a16="http://schemas.microsoft.com/office/drawing/2014/main" id="{D63D1E83-5868-7443-B7AE-D66E52602F5E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4611616" y="3382681"/>
                <a:ext cx="3174" cy="11109"/>
              </a:xfrm>
              <a:custGeom>
                <a:avLst/>
                <a:gdLst>
                  <a:gd name="T0" fmla="*/ 0 w 4"/>
                  <a:gd name="T1" fmla="*/ 2 h 14"/>
                  <a:gd name="T2" fmla="*/ 0 w 4"/>
                  <a:gd name="T3" fmla="*/ 0 h 14"/>
                  <a:gd name="T4" fmla="*/ 4 w 4"/>
                  <a:gd name="T5" fmla="*/ 8 h 14"/>
                  <a:gd name="T6" fmla="*/ 4 w 4"/>
                  <a:gd name="T7" fmla="*/ 14 h 14"/>
                  <a:gd name="T8" fmla="*/ 4 w 4"/>
                  <a:gd name="T9" fmla="*/ 14 h 14"/>
                  <a:gd name="T10" fmla="*/ 0 w 4"/>
                  <a:gd name="T11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4">
                    <a:moveTo>
                      <a:pt x="0" y="2"/>
                    </a:moveTo>
                    <a:lnTo>
                      <a:pt x="0" y="0"/>
                    </a:lnTo>
                    <a:lnTo>
                      <a:pt x="4" y="8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0" y="2"/>
                    </a:lnTo>
                  </a:path>
                </a:pathLst>
              </a:custGeom>
              <a:grpFill/>
              <a:ln w="6350" cap="flat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369" name="Freeform 69">
                <a:extLst>
                  <a:ext uri="{FF2B5EF4-FFF2-40B4-BE49-F238E27FC236}">
                    <a16:creationId xmlns:a16="http://schemas.microsoft.com/office/drawing/2014/main" id="{2CEFF71E-E574-F24C-A5D1-8DFB748DE1B7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4590985" y="3387442"/>
                <a:ext cx="36501" cy="34914"/>
              </a:xfrm>
              <a:custGeom>
                <a:avLst/>
                <a:gdLst>
                  <a:gd name="T0" fmla="*/ 4 w 46"/>
                  <a:gd name="T1" fmla="*/ 0 h 44"/>
                  <a:gd name="T2" fmla="*/ 6 w 46"/>
                  <a:gd name="T3" fmla="*/ 0 h 44"/>
                  <a:gd name="T4" fmla="*/ 8 w 46"/>
                  <a:gd name="T5" fmla="*/ 4 h 44"/>
                  <a:gd name="T6" fmla="*/ 10 w 46"/>
                  <a:gd name="T7" fmla="*/ 4 h 44"/>
                  <a:gd name="T8" fmla="*/ 16 w 46"/>
                  <a:gd name="T9" fmla="*/ 4 h 44"/>
                  <a:gd name="T10" fmla="*/ 44 w 46"/>
                  <a:gd name="T11" fmla="*/ 28 h 44"/>
                  <a:gd name="T12" fmla="*/ 46 w 46"/>
                  <a:gd name="T13" fmla="*/ 36 h 44"/>
                  <a:gd name="T14" fmla="*/ 46 w 46"/>
                  <a:gd name="T15" fmla="*/ 44 h 44"/>
                  <a:gd name="T16" fmla="*/ 38 w 46"/>
                  <a:gd name="T17" fmla="*/ 42 h 44"/>
                  <a:gd name="T18" fmla="*/ 28 w 46"/>
                  <a:gd name="T19" fmla="*/ 36 h 44"/>
                  <a:gd name="T20" fmla="*/ 22 w 46"/>
                  <a:gd name="T21" fmla="*/ 24 h 44"/>
                  <a:gd name="T22" fmla="*/ 18 w 46"/>
                  <a:gd name="T23" fmla="*/ 22 h 44"/>
                  <a:gd name="T24" fmla="*/ 10 w 46"/>
                  <a:gd name="T25" fmla="*/ 26 h 44"/>
                  <a:gd name="T26" fmla="*/ 4 w 46"/>
                  <a:gd name="T27" fmla="*/ 34 h 44"/>
                  <a:gd name="T28" fmla="*/ 0 w 46"/>
                  <a:gd name="T29" fmla="*/ 32 h 44"/>
                  <a:gd name="T30" fmla="*/ 4 w 46"/>
                  <a:gd name="T31" fmla="*/ 18 h 44"/>
                  <a:gd name="T32" fmla="*/ 4 w 46"/>
                  <a:gd name="T33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6" h="44">
                    <a:moveTo>
                      <a:pt x="4" y="0"/>
                    </a:moveTo>
                    <a:lnTo>
                      <a:pt x="6" y="0"/>
                    </a:lnTo>
                    <a:lnTo>
                      <a:pt x="8" y="4"/>
                    </a:lnTo>
                    <a:lnTo>
                      <a:pt x="10" y="4"/>
                    </a:lnTo>
                    <a:lnTo>
                      <a:pt x="16" y="4"/>
                    </a:lnTo>
                    <a:lnTo>
                      <a:pt x="44" y="28"/>
                    </a:lnTo>
                    <a:lnTo>
                      <a:pt x="46" y="36"/>
                    </a:lnTo>
                    <a:lnTo>
                      <a:pt x="46" y="44"/>
                    </a:lnTo>
                    <a:lnTo>
                      <a:pt x="38" y="42"/>
                    </a:lnTo>
                    <a:lnTo>
                      <a:pt x="28" y="36"/>
                    </a:lnTo>
                    <a:lnTo>
                      <a:pt x="22" y="24"/>
                    </a:lnTo>
                    <a:lnTo>
                      <a:pt x="18" y="22"/>
                    </a:lnTo>
                    <a:lnTo>
                      <a:pt x="10" y="26"/>
                    </a:lnTo>
                    <a:lnTo>
                      <a:pt x="4" y="34"/>
                    </a:lnTo>
                    <a:lnTo>
                      <a:pt x="0" y="32"/>
                    </a:lnTo>
                    <a:lnTo>
                      <a:pt x="4" y="18"/>
                    </a:lnTo>
                    <a:lnTo>
                      <a:pt x="4" y="0"/>
                    </a:lnTo>
                  </a:path>
                </a:pathLst>
              </a:custGeom>
              <a:grpFill/>
              <a:ln w="6350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370" name="Freeform 70">
                <a:extLst>
                  <a:ext uri="{FF2B5EF4-FFF2-40B4-BE49-F238E27FC236}">
                    <a16:creationId xmlns:a16="http://schemas.microsoft.com/office/drawing/2014/main" id="{14287210-C14B-5C46-8107-9530EBE53816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4590985" y="3387442"/>
                <a:ext cx="36501" cy="34914"/>
              </a:xfrm>
              <a:custGeom>
                <a:avLst/>
                <a:gdLst>
                  <a:gd name="T0" fmla="*/ 4 w 46"/>
                  <a:gd name="T1" fmla="*/ 0 h 44"/>
                  <a:gd name="T2" fmla="*/ 6 w 46"/>
                  <a:gd name="T3" fmla="*/ 0 h 44"/>
                  <a:gd name="T4" fmla="*/ 8 w 46"/>
                  <a:gd name="T5" fmla="*/ 4 h 44"/>
                  <a:gd name="T6" fmla="*/ 10 w 46"/>
                  <a:gd name="T7" fmla="*/ 4 h 44"/>
                  <a:gd name="T8" fmla="*/ 16 w 46"/>
                  <a:gd name="T9" fmla="*/ 4 h 44"/>
                  <a:gd name="T10" fmla="*/ 44 w 46"/>
                  <a:gd name="T11" fmla="*/ 28 h 44"/>
                  <a:gd name="T12" fmla="*/ 46 w 46"/>
                  <a:gd name="T13" fmla="*/ 36 h 44"/>
                  <a:gd name="T14" fmla="*/ 46 w 46"/>
                  <a:gd name="T15" fmla="*/ 44 h 44"/>
                  <a:gd name="T16" fmla="*/ 38 w 46"/>
                  <a:gd name="T17" fmla="*/ 42 h 44"/>
                  <a:gd name="T18" fmla="*/ 28 w 46"/>
                  <a:gd name="T19" fmla="*/ 36 h 44"/>
                  <a:gd name="T20" fmla="*/ 22 w 46"/>
                  <a:gd name="T21" fmla="*/ 24 h 44"/>
                  <a:gd name="T22" fmla="*/ 18 w 46"/>
                  <a:gd name="T23" fmla="*/ 22 h 44"/>
                  <a:gd name="T24" fmla="*/ 10 w 46"/>
                  <a:gd name="T25" fmla="*/ 26 h 44"/>
                  <a:gd name="T26" fmla="*/ 4 w 46"/>
                  <a:gd name="T27" fmla="*/ 34 h 44"/>
                  <a:gd name="T28" fmla="*/ 0 w 46"/>
                  <a:gd name="T29" fmla="*/ 32 h 44"/>
                  <a:gd name="T30" fmla="*/ 4 w 46"/>
                  <a:gd name="T31" fmla="*/ 18 h 44"/>
                  <a:gd name="T32" fmla="*/ 4 w 46"/>
                  <a:gd name="T33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6" h="44">
                    <a:moveTo>
                      <a:pt x="4" y="0"/>
                    </a:moveTo>
                    <a:lnTo>
                      <a:pt x="6" y="0"/>
                    </a:lnTo>
                    <a:lnTo>
                      <a:pt x="8" y="4"/>
                    </a:lnTo>
                    <a:lnTo>
                      <a:pt x="10" y="4"/>
                    </a:lnTo>
                    <a:lnTo>
                      <a:pt x="16" y="4"/>
                    </a:lnTo>
                    <a:lnTo>
                      <a:pt x="44" y="28"/>
                    </a:lnTo>
                    <a:lnTo>
                      <a:pt x="46" y="36"/>
                    </a:lnTo>
                    <a:lnTo>
                      <a:pt x="46" y="44"/>
                    </a:lnTo>
                    <a:lnTo>
                      <a:pt x="38" y="42"/>
                    </a:lnTo>
                    <a:lnTo>
                      <a:pt x="28" y="36"/>
                    </a:lnTo>
                    <a:lnTo>
                      <a:pt x="22" y="24"/>
                    </a:lnTo>
                    <a:lnTo>
                      <a:pt x="18" y="22"/>
                    </a:lnTo>
                    <a:lnTo>
                      <a:pt x="10" y="26"/>
                    </a:lnTo>
                    <a:lnTo>
                      <a:pt x="4" y="34"/>
                    </a:lnTo>
                    <a:lnTo>
                      <a:pt x="0" y="32"/>
                    </a:lnTo>
                    <a:lnTo>
                      <a:pt x="4" y="18"/>
                    </a:lnTo>
                    <a:lnTo>
                      <a:pt x="4" y="0"/>
                    </a:lnTo>
                  </a:path>
                </a:pathLst>
              </a:custGeom>
              <a:grpFill/>
              <a:ln w="6350" cap="flat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371" name="Freeform 71">
                <a:extLst>
                  <a:ext uri="{FF2B5EF4-FFF2-40B4-BE49-F238E27FC236}">
                    <a16:creationId xmlns:a16="http://schemas.microsoft.com/office/drawing/2014/main" id="{3C1E3AFE-FC0F-5444-B9DC-9585E4E42721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4640182" y="3385855"/>
                <a:ext cx="63480" cy="68241"/>
              </a:xfrm>
              <a:custGeom>
                <a:avLst/>
                <a:gdLst>
                  <a:gd name="T0" fmla="*/ 0 w 80"/>
                  <a:gd name="T1" fmla="*/ 4 h 86"/>
                  <a:gd name="T2" fmla="*/ 4 w 80"/>
                  <a:gd name="T3" fmla="*/ 2 h 86"/>
                  <a:gd name="T4" fmla="*/ 26 w 80"/>
                  <a:gd name="T5" fmla="*/ 4 h 86"/>
                  <a:gd name="T6" fmla="*/ 38 w 80"/>
                  <a:gd name="T7" fmla="*/ 0 h 86"/>
                  <a:gd name="T8" fmla="*/ 46 w 80"/>
                  <a:gd name="T9" fmla="*/ 2 h 86"/>
                  <a:gd name="T10" fmla="*/ 54 w 80"/>
                  <a:gd name="T11" fmla="*/ 6 h 86"/>
                  <a:gd name="T12" fmla="*/ 56 w 80"/>
                  <a:gd name="T13" fmla="*/ 14 h 86"/>
                  <a:gd name="T14" fmla="*/ 66 w 80"/>
                  <a:gd name="T15" fmla="*/ 22 h 86"/>
                  <a:gd name="T16" fmla="*/ 66 w 80"/>
                  <a:gd name="T17" fmla="*/ 32 h 86"/>
                  <a:gd name="T18" fmla="*/ 64 w 80"/>
                  <a:gd name="T19" fmla="*/ 48 h 86"/>
                  <a:gd name="T20" fmla="*/ 66 w 80"/>
                  <a:gd name="T21" fmla="*/ 58 h 86"/>
                  <a:gd name="T22" fmla="*/ 74 w 80"/>
                  <a:gd name="T23" fmla="*/ 78 h 86"/>
                  <a:gd name="T24" fmla="*/ 80 w 80"/>
                  <a:gd name="T25" fmla="*/ 86 h 86"/>
                  <a:gd name="T26" fmla="*/ 64 w 80"/>
                  <a:gd name="T27" fmla="*/ 86 h 86"/>
                  <a:gd name="T28" fmla="*/ 54 w 80"/>
                  <a:gd name="T29" fmla="*/ 84 h 86"/>
                  <a:gd name="T30" fmla="*/ 48 w 80"/>
                  <a:gd name="T31" fmla="*/ 74 h 86"/>
                  <a:gd name="T32" fmla="*/ 42 w 80"/>
                  <a:gd name="T33" fmla="*/ 70 h 86"/>
                  <a:gd name="T34" fmla="*/ 36 w 80"/>
                  <a:gd name="T35" fmla="*/ 64 h 86"/>
                  <a:gd name="T36" fmla="*/ 36 w 80"/>
                  <a:gd name="T37" fmla="*/ 60 h 86"/>
                  <a:gd name="T38" fmla="*/ 38 w 80"/>
                  <a:gd name="T39" fmla="*/ 52 h 86"/>
                  <a:gd name="T40" fmla="*/ 36 w 80"/>
                  <a:gd name="T41" fmla="*/ 48 h 86"/>
                  <a:gd name="T42" fmla="*/ 20 w 80"/>
                  <a:gd name="T43" fmla="*/ 32 h 86"/>
                  <a:gd name="T44" fmla="*/ 14 w 80"/>
                  <a:gd name="T45" fmla="*/ 30 h 86"/>
                  <a:gd name="T46" fmla="*/ 6 w 80"/>
                  <a:gd name="T47" fmla="*/ 22 h 86"/>
                  <a:gd name="T48" fmla="*/ 0 w 80"/>
                  <a:gd name="T49" fmla="*/ 6 h 86"/>
                  <a:gd name="T50" fmla="*/ 0 w 80"/>
                  <a:gd name="T51" fmla="*/ 4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80" h="86">
                    <a:moveTo>
                      <a:pt x="0" y="4"/>
                    </a:moveTo>
                    <a:lnTo>
                      <a:pt x="4" y="2"/>
                    </a:lnTo>
                    <a:lnTo>
                      <a:pt x="26" y="4"/>
                    </a:lnTo>
                    <a:lnTo>
                      <a:pt x="38" y="0"/>
                    </a:lnTo>
                    <a:lnTo>
                      <a:pt x="46" y="2"/>
                    </a:lnTo>
                    <a:lnTo>
                      <a:pt x="54" y="6"/>
                    </a:lnTo>
                    <a:lnTo>
                      <a:pt x="56" y="14"/>
                    </a:lnTo>
                    <a:lnTo>
                      <a:pt x="66" y="22"/>
                    </a:lnTo>
                    <a:lnTo>
                      <a:pt x="66" y="32"/>
                    </a:lnTo>
                    <a:lnTo>
                      <a:pt x="64" y="48"/>
                    </a:lnTo>
                    <a:lnTo>
                      <a:pt x="66" y="58"/>
                    </a:lnTo>
                    <a:lnTo>
                      <a:pt x="74" y="78"/>
                    </a:lnTo>
                    <a:lnTo>
                      <a:pt x="80" y="86"/>
                    </a:lnTo>
                    <a:lnTo>
                      <a:pt x="64" y="86"/>
                    </a:lnTo>
                    <a:lnTo>
                      <a:pt x="54" y="84"/>
                    </a:lnTo>
                    <a:lnTo>
                      <a:pt x="48" y="74"/>
                    </a:lnTo>
                    <a:lnTo>
                      <a:pt x="42" y="70"/>
                    </a:lnTo>
                    <a:lnTo>
                      <a:pt x="36" y="64"/>
                    </a:lnTo>
                    <a:lnTo>
                      <a:pt x="36" y="60"/>
                    </a:lnTo>
                    <a:lnTo>
                      <a:pt x="38" y="52"/>
                    </a:lnTo>
                    <a:lnTo>
                      <a:pt x="36" y="48"/>
                    </a:lnTo>
                    <a:lnTo>
                      <a:pt x="20" y="32"/>
                    </a:lnTo>
                    <a:lnTo>
                      <a:pt x="14" y="30"/>
                    </a:lnTo>
                    <a:lnTo>
                      <a:pt x="6" y="22"/>
                    </a:lnTo>
                    <a:lnTo>
                      <a:pt x="0" y="6"/>
                    </a:lnTo>
                    <a:lnTo>
                      <a:pt x="0" y="4"/>
                    </a:lnTo>
                  </a:path>
                </a:pathLst>
              </a:custGeom>
              <a:grpFill/>
              <a:ln w="6350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372" name="Freeform 73">
                <a:extLst>
                  <a:ext uri="{FF2B5EF4-FFF2-40B4-BE49-F238E27FC236}">
                    <a16:creationId xmlns:a16="http://schemas.microsoft.com/office/drawing/2014/main" id="{C6484B3F-8E95-DE45-A90B-D47735C0813F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4533853" y="3417595"/>
                <a:ext cx="52371" cy="66654"/>
              </a:xfrm>
              <a:custGeom>
                <a:avLst/>
                <a:gdLst>
                  <a:gd name="T0" fmla="*/ 0 w 66"/>
                  <a:gd name="T1" fmla="*/ 0 h 84"/>
                  <a:gd name="T2" fmla="*/ 4 w 66"/>
                  <a:gd name="T3" fmla="*/ 0 h 84"/>
                  <a:gd name="T4" fmla="*/ 12 w 66"/>
                  <a:gd name="T5" fmla="*/ 2 h 84"/>
                  <a:gd name="T6" fmla="*/ 26 w 66"/>
                  <a:gd name="T7" fmla="*/ 12 h 84"/>
                  <a:gd name="T8" fmla="*/ 28 w 66"/>
                  <a:gd name="T9" fmla="*/ 18 h 84"/>
                  <a:gd name="T10" fmla="*/ 34 w 66"/>
                  <a:gd name="T11" fmla="*/ 18 h 84"/>
                  <a:gd name="T12" fmla="*/ 50 w 66"/>
                  <a:gd name="T13" fmla="*/ 20 h 84"/>
                  <a:gd name="T14" fmla="*/ 52 w 66"/>
                  <a:gd name="T15" fmla="*/ 22 h 84"/>
                  <a:gd name="T16" fmla="*/ 62 w 66"/>
                  <a:gd name="T17" fmla="*/ 20 h 84"/>
                  <a:gd name="T18" fmla="*/ 66 w 66"/>
                  <a:gd name="T19" fmla="*/ 22 h 84"/>
                  <a:gd name="T20" fmla="*/ 66 w 66"/>
                  <a:gd name="T21" fmla="*/ 34 h 84"/>
                  <a:gd name="T22" fmla="*/ 62 w 66"/>
                  <a:gd name="T23" fmla="*/ 46 h 84"/>
                  <a:gd name="T24" fmla="*/ 54 w 66"/>
                  <a:gd name="T25" fmla="*/ 50 h 84"/>
                  <a:gd name="T26" fmla="*/ 46 w 66"/>
                  <a:gd name="T27" fmla="*/ 60 h 84"/>
                  <a:gd name="T28" fmla="*/ 38 w 66"/>
                  <a:gd name="T29" fmla="*/ 66 h 84"/>
                  <a:gd name="T30" fmla="*/ 34 w 66"/>
                  <a:gd name="T31" fmla="*/ 70 h 84"/>
                  <a:gd name="T32" fmla="*/ 24 w 66"/>
                  <a:gd name="T33" fmla="*/ 70 h 84"/>
                  <a:gd name="T34" fmla="*/ 12 w 66"/>
                  <a:gd name="T35" fmla="*/ 76 h 84"/>
                  <a:gd name="T36" fmla="*/ 6 w 66"/>
                  <a:gd name="T37" fmla="*/ 84 h 84"/>
                  <a:gd name="T38" fmla="*/ 2 w 66"/>
                  <a:gd name="T39" fmla="*/ 72 h 84"/>
                  <a:gd name="T40" fmla="*/ 2 w 66"/>
                  <a:gd name="T41" fmla="*/ 60 h 84"/>
                  <a:gd name="T42" fmla="*/ 6 w 66"/>
                  <a:gd name="T43" fmla="*/ 46 h 84"/>
                  <a:gd name="T44" fmla="*/ 8 w 66"/>
                  <a:gd name="T45" fmla="*/ 18 h 84"/>
                  <a:gd name="T46" fmla="*/ 6 w 66"/>
                  <a:gd name="T47" fmla="*/ 12 h 84"/>
                  <a:gd name="T48" fmla="*/ 0 w 66"/>
                  <a:gd name="T49" fmla="*/ 6 h 84"/>
                  <a:gd name="T50" fmla="*/ 0 w 66"/>
                  <a:gd name="T51" fmla="*/ 0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66" h="84">
                    <a:moveTo>
                      <a:pt x="0" y="0"/>
                    </a:moveTo>
                    <a:lnTo>
                      <a:pt x="4" y="0"/>
                    </a:lnTo>
                    <a:lnTo>
                      <a:pt x="12" y="2"/>
                    </a:lnTo>
                    <a:lnTo>
                      <a:pt x="26" y="12"/>
                    </a:lnTo>
                    <a:lnTo>
                      <a:pt x="28" y="18"/>
                    </a:lnTo>
                    <a:lnTo>
                      <a:pt x="34" y="18"/>
                    </a:lnTo>
                    <a:lnTo>
                      <a:pt x="50" y="20"/>
                    </a:lnTo>
                    <a:lnTo>
                      <a:pt x="52" y="22"/>
                    </a:lnTo>
                    <a:lnTo>
                      <a:pt x="62" y="20"/>
                    </a:lnTo>
                    <a:lnTo>
                      <a:pt x="66" y="22"/>
                    </a:lnTo>
                    <a:lnTo>
                      <a:pt x="66" y="34"/>
                    </a:lnTo>
                    <a:lnTo>
                      <a:pt x="62" y="46"/>
                    </a:lnTo>
                    <a:lnTo>
                      <a:pt x="54" y="50"/>
                    </a:lnTo>
                    <a:lnTo>
                      <a:pt x="46" y="60"/>
                    </a:lnTo>
                    <a:lnTo>
                      <a:pt x="38" y="66"/>
                    </a:lnTo>
                    <a:lnTo>
                      <a:pt x="34" y="70"/>
                    </a:lnTo>
                    <a:lnTo>
                      <a:pt x="24" y="70"/>
                    </a:lnTo>
                    <a:lnTo>
                      <a:pt x="12" y="76"/>
                    </a:lnTo>
                    <a:lnTo>
                      <a:pt x="6" y="84"/>
                    </a:lnTo>
                    <a:lnTo>
                      <a:pt x="2" y="72"/>
                    </a:lnTo>
                    <a:lnTo>
                      <a:pt x="2" y="60"/>
                    </a:lnTo>
                    <a:lnTo>
                      <a:pt x="6" y="46"/>
                    </a:lnTo>
                    <a:lnTo>
                      <a:pt x="8" y="18"/>
                    </a:lnTo>
                    <a:lnTo>
                      <a:pt x="6" y="12"/>
                    </a:lnTo>
                    <a:lnTo>
                      <a:pt x="0" y="6"/>
                    </a:lnTo>
                    <a:lnTo>
                      <a:pt x="0" y="0"/>
                    </a:lnTo>
                  </a:path>
                </a:pathLst>
              </a:custGeom>
              <a:grpFill/>
              <a:ln w="6350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373" name="Freeform 75">
                <a:extLst>
                  <a:ext uri="{FF2B5EF4-FFF2-40B4-BE49-F238E27FC236}">
                    <a16:creationId xmlns:a16="http://schemas.microsoft.com/office/drawing/2014/main" id="{1463FD01-EA80-B44A-AEB5-3630A3F27CAE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4562419" y="3473140"/>
                <a:ext cx="6348" cy="9522"/>
              </a:xfrm>
              <a:custGeom>
                <a:avLst/>
                <a:gdLst>
                  <a:gd name="T0" fmla="*/ 4 w 8"/>
                  <a:gd name="T1" fmla="*/ 0 h 12"/>
                  <a:gd name="T2" fmla="*/ 8 w 8"/>
                  <a:gd name="T3" fmla="*/ 0 h 12"/>
                  <a:gd name="T4" fmla="*/ 6 w 8"/>
                  <a:gd name="T5" fmla="*/ 10 h 12"/>
                  <a:gd name="T6" fmla="*/ 2 w 8"/>
                  <a:gd name="T7" fmla="*/ 12 h 12"/>
                  <a:gd name="T8" fmla="*/ 0 w 8"/>
                  <a:gd name="T9" fmla="*/ 12 h 12"/>
                  <a:gd name="T10" fmla="*/ 0 w 8"/>
                  <a:gd name="T11" fmla="*/ 6 h 12"/>
                  <a:gd name="T12" fmla="*/ 2 w 8"/>
                  <a:gd name="T13" fmla="*/ 0 h 12"/>
                  <a:gd name="T14" fmla="*/ 4 w 8"/>
                  <a:gd name="T1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12">
                    <a:moveTo>
                      <a:pt x="4" y="0"/>
                    </a:moveTo>
                    <a:lnTo>
                      <a:pt x="8" y="0"/>
                    </a:lnTo>
                    <a:lnTo>
                      <a:pt x="6" y="10"/>
                    </a:lnTo>
                    <a:lnTo>
                      <a:pt x="2" y="12"/>
                    </a:lnTo>
                    <a:lnTo>
                      <a:pt x="0" y="12"/>
                    </a:lnTo>
                    <a:lnTo>
                      <a:pt x="0" y="6"/>
                    </a:lnTo>
                    <a:lnTo>
                      <a:pt x="2" y="0"/>
                    </a:lnTo>
                    <a:lnTo>
                      <a:pt x="4" y="0"/>
                    </a:lnTo>
                  </a:path>
                </a:pathLst>
              </a:custGeom>
              <a:grpFill/>
              <a:ln w="6350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374" name="Freeform 76">
                <a:extLst>
                  <a:ext uri="{FF2B5EF4-FFF2-40B4-BE49-F238E27FC236}">
                    <a16:creationId xmlns:a16="http://schemas.microsoft.com/office/drawing/2014/main" id="{4DFF8C64-698D-4640-8118-52F3DD115062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4562419" y="3473140"/>
                <a:ext cx="6348" cy="9522"/>
              </a:xfrm>
              <a:custGeom>
                <a:avLst/>
                <a:gdLst>
                  <a:gd name="T0" fmla="*/ 4 w 8"/>
                  <a:gd name="T1" fmla="*/ 0 h 12"/>
                  <a:gd name="T2" fmla="*/ 8 w 8"/>
                  <a:gd name="T3" fmla="*/ 0 h 12"/>
                  <a:gd name="T4" fmla="*/ 6 w 8"/>
                  <a:gd name="T5" fmla="*/ 10 h 12"/>
                  <a:gd name="T6" fmla="*/ 2 w 8"/>
                  <a:gd name="T7" fmla="*/ 12 h 12"/>
                  <a:gd name="T8" fmla="*/ 0 w 8"/>
                  <a:gd name="T9" fmla="*/ 12 h 12"/>
                  <a:gd name="T10" fmla="*/ 0 w 8"/>
                  <a:gd name="T11" fmla="*/ 6 h 12"/>
                  <a:gd name="T12" fmla="*/ 2 w 8"/>
                  <a:gd name="T13" fmla="*/ 0 h 12"/>
                  <a:gd name="T14" fmla="*/ 4 w 8"/>
                  <a:gd name="T1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12">
                    <a:moveTo>
                      <a:pt x="4" y="0"/>
                    </a:moveTo>
                    <a:lnTo>
                      <a:pt x="8" y="0"/>
                    </a:lnTo>
                    <a:lnTo>
                      <a:pt x="6" y="10"/>
                    </a:lnTo>
                    <a:lnTo>
                      <a:pt x="2" y="12"/>
                    </a:lnTo>
                    <a:lnTo>
                      <a:pt x="0" y="12"/>
                    </a:lnTo>
                    <a:lnTo>
                      <a:pt x="0" y="6"/>
                    </a:lnTo>
                    <a:lnTo>
                      <a:pt x="2" y="0"/>
                    </a:lnTo>
                    <a:lnTo>
                      <a:pt x="4" y="0"/>
                    </a:lnTo>
                  </a:path>
                </a:pathLst>
              </a:custGeom>
              <a:grpFill/>
              <a:ln w="6350" cap="flat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375" name="Freeform 77">
                <a:extLst>
                  <a:ext uri="{FF2B5EF4-FFF2-40B4-BE49-F238E27FC236}">
                    <a16:creationId xmlns:a16="http://schemas.microsoft.com/office/drawing/2014/main" id="{0624C06D-593C-6943-B8DB-1D084579C2EB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4556071" y="3458857"/>
                <a:ext cx="49197" cy="87285"/>
              </a:xfrm>
              <a:custGeom>
                <a:avLst/>
                <a:gdLst>
                  <a:gd name="T0" fmla="*/ 30 w 62"/>
                  <a:gd name="T1" fmla="*/ 8 h 110"/>
                  <a:gd name="T2" fmla="*/ 40 w 62"/>
                  <a:gd name="T3" fmla="*/ 0 h 110"/>
                  <a:gd name="T4" fmla="*/ 44 w 62"/>
                  <a:gd name="T5" fmla="*/ 2 h 110"/>
                  <a:gd name="T6" fmla="*/ 60 w 62"/>
                  <a:gd name="T7" fmla="*/ 6 h 110"/>
                  <a:gd name="T8" fmla="*/ 62 w 62"/>
                  <a:gd name="T9" fmla="*/ 14 h 110"/>
                  <a:gd name="T10" fmla="*/ 60 w 62"/>
                  <a:gd name="T11" fmla="*/ 26 h 110"/>
                  <a:gd name="T12" fmla="*/ 54 w 62"/>
                  <a:gd name="T13" fmla="*/ 30 h 110"/>
                  <a:gd name="T14" fmla="*/ 54 w 62"/>
                  <a:gd name="T15" fmla="*/ 42 h 110"/>
                  <a:gd name="T16" fmla="*/ 44 w 62"/>
                  <a:gd name="T17" fmla="*/ 64 h 110"/>
                  <a:gd name="T18" fmla="*/ 42 w 62"/>
                  <a:gd name="T19" fmla="*/ 76 h 110"/>
                  <a:gd name="T20" fmla="*/ 44 w 62"/>
                  <a:gd name="T21" fmla="*/ 86 h 110"/>
                  <a:gd name="T22" fmla="*/ 46 w 62"/>
                  <a:gd name="T23" fmla="*/ 92 h 110"/>
                  <a:gd name="T24" fmla="*/ 46 w 62"/>
                  <a:gd name="T25" fmla="*/ 104 h 110"/>
                  <a:gd name="T26" fmla="*/ 36 w 62"/>
                  <a:gd name="T27" fmla="*/ 110 h 110"/>
                  <a:gd name="T28" fmla="*/ 28 w 62"/>
                  <a:gd name="T29" fmla="*/ 100 h 110"/>
                  <a:gd name="T30" fmla="*/ 22 w 62"/>
                  <a:gd name="T31" fmla="*/ 92 h 110"/>
                  <a:gd name="T32" fmla="*/ 14 w 62"/>
                  <a:gd name="T33" fmla="*/ 88 h 110"/>
                  <a:gd name="T34" fmla="*/ 6 w 62"/>
                  <a:gd name="T35" fmla="*/ 82 h 110"/>
                  <a:gd name="T36" fmla="*/ 0 w 62"/>
                  <a:gd name="T37" fmla="*/ 72 h 110"/>
                  <a:gd name="T38" fmla="*/ 4 w 62"/>
                  <a:gd name="T39" fmla="*/ 58 h 110"/>
                  <a:gd name="T40" fmla="*/ 20 w 62"/>
                  <a:gd name="T41" fmla="*/ 52 h 110"/>
                  <a:gd name="T42" fmla="*/ 22 w 62"/>
                  <a:gd name="T43" fmla="*/ 44 h 110"/>
                  <a:gd name="T44" fmla="*/ 22 w 62"/>
                  <a:gd name="T45" fmla="*/ 26 h 110"/>
                  <a:gd name="T46" fmla="*/ 28 w 62"/>
                  <a:gd name="T47" fmla="*/ 10 h 110"/>
                  <a:gd name="T48" fmla="*/ 30 w 62"/>
                  <a:gd name="T49" fmla="*/ 8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2" h="110">
                    <a:moveTo>
                      <a:pt x="30" y="8"/>
                    </a:moveTo>
                    <a:lnTo>
                      <a:pt x="40" y="0"/>
                    </a:lnTo>
                    <a:lnTo>
                      <a:pt x="44" y="2"/>
                    </a:lnTo>
                    <a:lnTo>
                      <a:pt x="60" y="6"/>
                    </a:lnTo>
                    <a:lnTo>
                      <a:pt x="62" y="14"/>
                    </a:lnTo>
                    <a:lnTo>
                      <a:pt x="60" y="26"/>
                    </a:lnTo>
                    <a:lnTo>
                      <a:pt x="54" y="30"/>
                    </a:lnTo>
                    <a:lnTo>
                      <a:pt x="54" y="42"/>
                    </a:lnTo>
                    <a:lnTo>
                      <a:pt x="44" y="64"/>
                    </a:lnTo>
                    <a:lnTo>
                      <a:pt x="42" y="76"/>
                    </a:lnTo>
                    <a:lnTo>
                      <a:pt x="44" y="86"/>
                    </a:lnTo>
                    <a:lnTo>
                      <a:pt x="46" y="92"/>
                    </a:lnTo>
                    <a:lnTo>
                      <a:pt x="46" y="104"/>
                    </a:lnTo>
                    <a:lnTo>
                      <a:pt x="36" y="110"/>
                    </a:lnTo>
                    <a:lnTo>
                      <a:pt x="28" y="100"/>
                    </a:lnTo>
                    <a:lnTo>
                      <a:pt x="22" y="92"/>
                    </a:lnTo>
                    <a:lnTo>
                      <a:pt x="14" y="88"/>
                    </a:lnTo>
                    <a:lnTo>
                      <a:pt x="6" y="82"/>
                    </a:lnTo>
                    <a:lnTo>
                      <a:pt x="0" y="72"/>
                    </a:lnTo>
                    <a:lnTo>
                      <a:pt x="4" y="58"/>
                    </a:lnTo>
                    <a:lnTo>
                      <a:pt x="20" y="52"/>
                    </a:lnTo>
                    <a:lnTo>
                      <a:pt x="22" y="44"/>
                    </a:lnTo>
                    <a:lnTo>
                      <a:pt x="22" y="26"/>
                    </a:lnTo>
                    <a:lnTo>
                      <a:pt x="28" y="10"/>
                    </a:lnTo>
                    <a:lnTo>
                      <a:pt x="30" y="8"/>
                    </a:lnTo>
                  </a:path>
                </a:pathLst>
              </a:custGeom>
              <a:grpFill/>
              <a:ln w="6350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376" name="Freeform 79">
                <a:extLst>
                  <a:ext uri="{FF2B5EF4-FFF2-40B4-BE49-F238E27FC236}">
                    <a16:creationId xmlns:a16="http://schemas.microsoft.com/office/drawing/2014/main" id="{8E9B0495-3D89-224B-87CC-DB49161A0578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4644943" y="3425530"/>
                <a:ext cx="7935" cy="9522"/>
              </a:xfrm>
              <a:custGeom>
                <a:avLst/>
                <a:gdLst>
                  <a:gd name="T0" fmla="*/ 0 w 10"/>
                  <a:gd name="T1" fmla="*/ 4 h 12"/>
                  <a:gd name="T2" fmla="*/ 0 w 10"/>
                  <a:gd name="T3" fmla="*/ 0 h 12"/>
                  <a:gd name="T4" fmla="*/ 6 w 10"/>
                  <a:gd name="T5" fmla="*/ 4 h 12"/>
                  <a:gd name="T6" fmla="*/ 8 w 10"/>
                  <a:gd name="T7" fmla="*/ 8 h 12"/>
                  <a:gd name="T8" fmla="*/ 10 w 10"/>
                  <a:gd name="T9" fmla="*/ 10 h 12"/>
                  <a:gd name="T10" fmla="*/ 6 w 10"/>
                  <a:gd name="T11" fmla="*/ 12 h 12"/>
                  <a:gd name="T12" fmla="*/ 4 w 10"/>
                  <a:gd name="T13" fmla="*/ 12 h 12"/>
                  <a:gd name="T14" fmla="*/ 0 w 10"/>
                  <a:gd name="T15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" h="12">
                    <a:moveTo>
                      <a:pt x="0" y="4"/>
                    </a:moveTo>
                    <a:lnTo>
                      <a:pt x="0" y="0"/>
                    </a:lnTo>
                    <a:lnTo>
                      <a:pt x="6" y="4"/>
                    </a:lnTo>
                    <a:lnTo>
                      <a:pt x="8" y="8"/>
                    </a:lnTo>
                    <a:lnTo>
                      <a:pt x="10" y="10"/>
                    </a:lnTo>
                    <a:lnTo>
                      <a:pt x="6" y="12"/>
                    </a:lnTo>
                    <a:lnTo>
                      <a:pt x="4" y="12"/>
                    </a:lnTo>
                    <a:lnTo>
                      <a:pt x="0" y="4"/>
                    </a:lnTo>
                  </a:path>
                </a:pathLst>
              </a:custGeom>
              <a:grpFill/>
              <a:ln w="6350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377" name="Freeform 80">
                <a:extLst>
                  <a:ext uri="{FF2B5EF4-FFF2-40B4-BE49-F238E27FC236}">
                    <a16:creationId xmlns:a16="http://schemas.microsoft.com/office/drawing/2014/main" id="{AA425315-7A0E-CD4D-9D71-2948F323E150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4644943" y="3425530"/>
                <a:ext cx="7935" cy="9522"/>
              </a:xfrm>
              <a:custGeom>
                <a:avLst/>
                <a:gdLst>
                  <a:gd name="T0" fmla="*/ 0 w 10"/>
                  <a:gd name="T1" fmla="*/ 4 h 12"/>
                  <a:gd name="T2" fmla="*/ 0 w 10"/>
                  <a:gd name="T3" fmla="*/ 0 h 12"/>
                  <a:gd name="T4" fmla="*/ 6 w 10"/>
                  <a:gd name="T5" fmla="*/ 4 h 12"/>
                  <a:gd name="T6" fmla="*/ 8 w 10"/>
                  <a:gd name="T7" fmla="*/ 8 h 12"/>
                  <a:gd name="T8" fmla="*/ 10 w 10"/>
                  <a:gd name="T9" fmla="*/ 10 h 12"/>
                  <a:gd name="T10" fmla="*/ 6 w 10"/>
                  <a:gd name="T11" fmla="*/ 12 h 12"/>
                  <a:gd name="T12" fmla="*/ 4 w 10"/>
                  <a:gd name="T13" fmla="*/ 12 h 12"/>
                  <a:gd name="T14" fmla="*/ 0 w 10"/>
                  <a:gd name="T15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" h="12">
                    <a:moveTo>
                      <a:pt x="0" y="4"/>
                    </a:moveTo>
                    <a:lnTo>
                      <a:pt x="0" y="0"/>
                    </a:lnTo>
                    <a:lnTo>
                      <a:pt x="6" y="4"/>
                    </a:lnTo>
                    <a:lnTo>
                      <a:pt x="8" y="8"/>
                    </a:lnTo>
                    <a:lnTo>
                      <a:pt x="10" y="10"/>
                    </a:lnTo>
                    <a:lnTo>
                      <a:pt x="6" y="12"/>
                    </a:lnTo>
                    <a:lnTo>
                      <a:pt x="4" y="12"/>
                    </a:lnTo>
                    <a:lnTo>
                      <a:pt x="0" y="4"/>
                    </a:lnTo>
                  </a:path>
                </a:pathLst>
              </a:custGeom>
              <a:grpFill/>
              <a:ln w="6350" cap="flat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378" name="Freeform 81">
                <a:extLst>
                  <a:ext uri="{FF2B5EF4-FFF2-40B4-BE49-F238E27FC236}">
                    <a16:creationId xmlns:a16="http://schemas.microsoft.com/office/drawing/2014/main" id="{27E2FC95-A92A-D04D-A03A-854994ADC02D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4640182" y="3435052"/>
                <a:ext cx="41262" cy="66654"/>
              </a:xfrm>
              <a:custGeom>
                <a:avLst/>
                <a:gdLst>
                  <a:gd name="T0" fmla="*/ 0 w 52"/>
                  <a:gd name="T1" fmla="*/ 0 h 84"/>
                  <a:gd name="T2" fmla="*/ 4 w 52"/>
                  <a:gd name="T3" fmla="*/ 6 h 84"/>
                  <a:gd name="T4" fmla="*/ 6 w 52"/>
                  <a:gd name="T5" fmla="*/ 8 h 84"/>
                  <a:gd name="T6" fmla="*/ 12 w 52"/>
                  <a:gd name="T7" fmla="*/ 6 h 84"/>
                  <a:gd name="T8" fmla="*/ 16 w 52"/>
                  <a:gd name="T9" fmla="*/ 10 h 84"/>
                  <a:gd name="T10" fmla="*/ 32 w 52"/>
                  <a:gd name="T11" fmla="*/ 8 h 84"/>
                  <a:gd name="T12" fmla="*/ 38 w 52"/>
                  <a:gd name="T13" fmla="*/ 18 h 84"/>
                  <a:gd name="T14" fmla="*/ 38 w 52"/>
                  <a:gd name="T15" fmla="*/ 44 h 84"/>
                  <a:gd name="T16" fmla="*/ 44 w 52"/>
                  <a:gd name="T17" fmla="*/ 54 h 84"/>
                  <a:gd name="T18" fmla="*/ 48 w 52"/>
                  <a:gd name="T19" fmla="*/ 66 h 84"/>
                  <a:gd name="T20" fmla="*/ 52 w 52"/>
                  <a:gd name="T21" fmla="*/ 72 h 84"/>
                  <a:gd name="T22" fmla="*/ 46 w 52"/>
                  <a:gd name="T23" fmla="*/ 74 h 84"/>
                  <a:gd name="T24" fmla="*/ 40 w 52"/>
                  <a:gd name="T25" fmla="*/ 72 h 84"/>
                  <a:gd name="T26" fmla="*/ 38 w 52"/>
                  <a:gd name="T27" fmla="*/ 84 h 84"/>
                  <a:gd name="T28" fmla="*/ 32 w 52"/>
                  <a:gd name="T29" fmla="*/ 80 h 84"/>
                  <a:gd name="T30" fmla="*/ 26 w 52"/>
                  <a:gd name="T31" fmla="*/ 70 h 84"/>
                  <a:gd name="T32" fmla="*/ 26 w 52"/>
                  <a:gd name="T33" fmla="*/ 44 h 84"/>
                  <a:gd name="T34" fmla="*/ 20 w 52"/>
                  <a:gd name="T35" fmla="*/ 32 h 84"/>
                  <a:gd name="T36" fmla="*/ 10 w 52"/>
                  <a:gd name="T37" fmla="*/ 36 h 84"/>
                  <a:gd name="T38" fmla="*/ 6 w 52"/>
                  <a:gd name="T39" fmla="*/ 24 h 84"/>
                  <a:gd name="T40" fmla="*/ 4 w 52"/>
                  <a:gd name="T41" fmla="*/ 10 h 84"/>
                  <a:gd name="T42" fmla="*/ 2 w 52"/>
                  <a:gd name="T43" fmla="*/ 6 h 84"/>
                  <a:gd name="T44" fmla="*/ 0 w 52"/>
                  <a:gd name="T45" fmla="*/ 0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52" h="84">
                    <a:moveTo>
                      <a:pt x="0" y="0"/>
                    </a:moveTo>
                    <a:lnTo>
                      <a:pt x="4" y="6"/>
                    </a:lnTo>
                    <a:lnTo>
                      <a:pt x="6" y="8"/>
                    </a:lnTo>
                    <a:lnTo>
                      <a:pt x="12" y="6"/>
                    </a:lnTo>
                    <a:lnTo>
                      <a:pt x="16" y="10"/>
                    </a:lnTo>
                    <a:lnTo>
                      <a:pt x="32" y="8"/>
                    </a:lnTo>
                    <a:lnTo>
                      <a:pt x="38" y="18"/>
                    </a:lnTo>
                    <a:lnTo>
                      <a:pt x="38" y="44"/>
                    </a:lnTo>
                    <a:lnTo>
                      <a:pt x="44" y="54"/>
                    </a:lnTo>
                    <a:lnTo>
                      <a:pt x="48" y="66"/>
                    </a:lnTo>
                    <a:lnTo>
                      <a:pt x="52" y="72"/>
                    </a:lnTo>
                    <a:lnTo>
                      <a:pt x="46" y="74"/>
                    </a:lnTo>
                    <a:lnTo>
                      <a:pt x="40" y="72"/>
                    </a:lnTo>
                    <a:lnTo>
                      <a:pt x="38" y="84"/>
                    </a:lnTo>
                    <a:lnTo>
                      <a:pt x="32" y="80"/>
                    </a:lnTo>
                    <a:lnTo>
                      <a:pt x="26" y="70"/>
                    </a:lnTo>
                    <a:lnTo>
                      <a:pt x="26" y="44"/>
                    </a:lnTo>
                    <a:lnTo>
                      <a:pt x="20" y="32"/>
                    </a:lnTo>
                    <a:lnTo>
                      <a:pt x="10" y="36"/>
                    </a:lnTo>
                    <a:lnTo>
                      <a:pt x="6" y="24"/>
                    </a:lnTo>
                    <a:lnTo>
                      <a:pt x="4" y="10"/>
                    </a:lnTo>
                    <a:lnTo>
                      <a:pt x="2" y="6"/>
                    </a:lnTo>
                    <a:lnTo>
                      <a:pt x="0" y="0"/>
                    </a:lnTo>
                  </a:path>
                </a:pathLst>
              </a:custGeom>
              <a:grpFill/>
              <a:ln w="6350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379" name="Freeform 82">
                <a:extLst>
                  <a:ext uri="{FF2B5EF4-FFF2-40B4-BE49-F238E27FC236}">
                    <a16:creationId xmlns:a16="http://schemas.microsoft.com/office/drawing/2014/main" id="{CEDFB492-BE7A-F840-8F4B-229A6113696C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4640182" y="3435052"/>
                <a:ext cx="41262" cy="66654"/>
              </a:xfrm>
              <a:custGeom>
                <a:avLst/>
                <a:gdLst>
                  <a:gd name="T0" fmla="*/ 0 w 52"/>
                  <a:gd name="T1" fmla="*/ 0 h 84"/>
                  <a:gd name="T2" fmla="*/ 4 w 52"/>
                  <a:gd name="T3" fmla="*/ 6 h 84"/>
                  <a:gd name="T4" fmla="*/ 6 w 52"/>
                  <a:gd name="T5" fmla="*/ 8 h 84"/>
                  <a:gd name="T6" fmla="*/ 12 w 52"/>
                  <a:gd name="T7" fmla="*/ 6 h 84"/>
                  <a:gd name="T8" fmla="*/ 16 w 52"/>
                  <a:gd name="T9" fmla="*/ 10 h 84"/>
                  <a:gd name="T10" fmla="*/ 32 w 52"/>
                  <a:gd name="T11" fmla="*/ 8 h 84"/>
                  <a:gd name="T12" fmla="*/ 38 w 52"/>
                  <a:gd name="T13" fmla="*/ 18 h 84"/>
                  <a:gd name="T14" fmla="*/ 38 w 52"/>
                  <a:gd name="T15" fmla="*/ 44 h 84"/>
                  <a:gd name="T16" fmla="*/ 44 w 52"/>
                  <a:gd name="T17" fmla="*/ 54 h 84"/>
                  <a:gd name="T18" fmla="*/ 48 w 52"/>
                  <a:gd name="T19" fmla="*/ 66 h 84"/>
                  <a:gd name="T20" fmla="*/ 52 w 52"/>
                  <a:gd name="T21" fmla="*/ 72 h 84"/>
                  <a:gd name="T22" fmla="*/ 46 w 52"/>
                  <a:gd name="T23" fmla="*/ 74 h 84"/>
                  <a:gd name="T24" fmla="*/ 40 w 52"/>
                  <a:gd name="T25" fmla="*/ 72 h 84"/>
                  <a:gd name="T26" fmla="*/ 38 w 52"/>
                  <a:gd name="T27" fmla="*/ 84 h 84"/>
                  <a:gd name="T28" fmla="*/ 32 w 52"/>
                  <a:gd name="T29" fmla="*/ 80 h 84"/>
                  <a:gd name="T30" fmla="*/ 26 w 52"/>
                  <a:gd name="T31" fmla="*/ 70 h 84"/>
                  <a:gd name="T32" fmla="*/ 26 w 52"/>
                  <a:gd name="T33" fmla="*/ 44 h 84"/>
                  <a:gd name="T34" fmla="*/ 20 w 52"/>
                  <a:gd name="T35" fmla="*/ 32 h 84"/>
                  <a:gd name="T36" fmla="*/ 10 w 52"/>
                  <a:gd name="T37" fmla="*/ 36 h 84"/>
                  <a:gd name="T38" fmla="*/ 6 w 52"/>
                  <a:gd name="T39" fmla="*/ 24 h 84"/>
                  <a:gd name="T40" fmla="*/ 4 w 52"/>
                  <a:gd name="T41" fmla="*/ 10 h 84"/>
                  <a:gd name="T42" fmla="*/ 2 w 52"/>
                  <a:gd name="T43" fmla="*/ 6 h 84"/>
                  <a:gd name="T44" fmla="*/ 0 w 52"/>
                  <a:gd name="T45" fmla="*/ 0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52" h="84">
                    <a:moveTo>
                      <a:pt x="0" y="0"/>
                    </a:moveTo>
                    <a:lnTo>
                      <a:pt x="4" y="6"/>
                    </a:lnTo>
                    <a:lnTo>
                      <a:pt x="6" y="8"/>
                    </a:lnTo>
                    <a:lnTo>
                      <a:pt x="12" y="6"/>
                    </a:lnTo>
                    <a:lnTo>
                      <a:pt x="16" y="10"/>
                    </a:lnTo>
                    <a:lnTo>
                      <a:pt x="32" y="8"/>
                    </a:lnTo>
                    <a:lnTo>
                      <a:pt x="38" y="18"/>
                    </a:lnTo>
                    <a:lnTo>
                      <a:pt x="38" y="44"/>
                    </a:lnTo>
                    <a:lnTo>
                      <a:pt x="44" y="54"/>
                    </a:lnTo>
                    <a:lnTo>
                      <a:pt x="48" y="66"/>
                    </a:lnTo>
                    <a:lnTo>
                      <a:pt x="52" y="72"/>
                    </a:lnTo>
                    <a:lnTo>
                      <a:pt x="46" y="74"/>
                    </a:lnTo>
                    <a:lnTo>
                      <a:pt x="40" y="72"/>
                    </a:lnTo>
                    <a:lnTo>
                      <a:pt x="38" y="84"/>
                    </a:lnTo>
                    <a:lnTo>
                      <a:pt x="32" y="80"/>
                    </a:lnTo>
                    <a:lnTo>
                      <a:pt x="26" y="70"/>
                    </a:lnTo>
                    <a:lnTo>
                      <a:pt x="26" y="44"/>
                    </a:lnTo>
                    <a:lnTo>
                      <a:pt x="20" y="32"/>
                    </a:lnTo>
                    <a:lnTo>
                      <a:pt x="10" y="36"/>
                    </a:lnTo>
                    <a:lnTo>
                      <a:pt x="6" y="24"/>
                    </a:lnTo>
                    <a:lnTo>
                      <a:pt x="4" y="10"/>
                    </a:lnTo>
                    <a:lnTo>
                      <a:pt x="2" y="6"/>
                    </a:lnTo>
                    <a:lnTo>
                      <a:pt x="0" y="0"/>
                    </a:lnTo>
                  </a:path>
                </a:pathLst>
              </a:custGeom>
              <a:grpFill/>
              <a:ln w="6350" cap="flat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380" name="Freeform 83">
                <a:extLst>
                  <a:ext uri="{FF2B5EF4-FFF2-40B4-BE49-F238E27FC236}">
                    <a16:creationId xmlns:a16="http://schemas.microsoft.com/office/drawing/2014/main" id="{F4E61388-B8A4-0447-B57F-3D718F66ED38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4695727" y="3481075"/>
                <a:ext cx="7935" cy="30153"/>
              </a:xfrm>
              <a:custGeom>
                <a:avLst/>
                <a:gdLst>
                  <a:gd name="T0" fmla="*/ 0 w 10"/>
                  <a:gd name="T1" fmla="*/ 18 h 38"/>
                  <a:gd name="T2" fmla="*/ 0 w 10"/>
                  <a:gd name="T3" fmla="*/ 10 h 38"/>
                  <a:gd name="T4" fmla="*/ 4 w 10"/>
                  <a:gd name="T5" fmla="*/ 0 h 38"/>
                  <a:gd name="T6" fmla="*/ 6 w 10"/>
                  <a:gd name="T7" fmla="*/ 6 h 38"/>
                  <a:gd name="T8" fmla="*/ 10 w 10"/>
                  <a:gd name="T9" fmla="*/ 34 h 38"/>
                  <a:gd name="T10" fmla="*/ 8 w 10"/>
                  <a:gd name="T11" fmla="*/ 38 h 38"/>
                  <a:gd name="T12" fmla="*/ 6 w 10"/>
                  <a:gd name="T13" fmla="*/ 30 h 38"/>
                  <a:gd name="T14" fmla="*/ 2 w 10"/>
                  <a:gd name="T15" fmla="*/ 24 h 38"/>
                  <a:gd name="T16" fmla="*/ 0 w 10"/>
                  <a:gd name="T17" fmla="*/ 1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" h="38">
                    <a:moveTo>
                      <a:pt x="0" y="18"/>
                    </a:moveTo>
                    <a:lnTo>
                      <a:pt x="0" y="10"/>
                    </a:lnTo>
                    <a:lnTo>
                      <a:pt x="4" y="0"/>
                    </a:lnTo>
                    <a:lnTo>
                      <a:pt x="6" y="6"/>
                    </a:lnTo>
                    <a:lnTo>
                      <a:pt x="10" y="34"/>
                    </a:lnTo>
                    <a:lnTo>
                      <a:pt x="8" y="38"/>
                    </a:lnTo>
                    <a:lnTo>
                      <a:pt x="6" y="30"/>
                    </a:lnTo>
                    <a:lnTo>
                      <a:pt x="2" y="24"/>
                    </a:lnTo>
                    <a:lnTo>
                      <a:pt x="0" y="18"/>
                    </a:lnTo>
                  </a:path>
                </a:pathLst>
              </a:custGeom>
              <a:grpFill/>
              <a:ln w="6350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381" name="Freeform 84">
                <a:extLst>
                  <a:ext uri="{FF2B5EF4-FFF2-40B4-BE49-F238E27FC236}">
                    <a16:creationId xmlns:a16="http://schemas.microsoft.com/office/drawing/2014/main" id="{0F810022-81EA-B24B-816A-1EFC89226A39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4695727" y="3481075"/>
                <a:ext cx="7935" cy="30153"/>
              </a:xfrm>
              <a:custGeom>
                <a:avLst/>
                <a:gdLst>
                  <a:gd name="T0" fmla="*/ 0 w 10"/>
                  <a:gd name="T1" fmla="*/ 18 h 38"/>
                  <a:gd name="T2" fmla="*/ 0 w 10"/>
                  <a:gd name="T3" fmla="*/ 10 h 38"/>
                  <a:gd name="T4" fmla="*/ 4 w 10"/>
                  <a:gd name="T5" fmla="*/ 0 h 38"/>
                  <a:gd name="T6" fmla="*/ 6 w 10"/>
                  <a:gd name="T7" fmla="*/ 6 h 38"/>
                  <a:gd name="T8" fmla="*/ 10 w 10"/>
                  <a:gd name="T9" fmla="*/ 34 h 38"/>
                  <a:gd name="T10" fmla="*/ 8 w 10"/>
                  <a:gd name="T11" fmla="*/ 38 h 38"/>
                  <a:gd name="T12" fmla="*/ 6 w 10"/>
                  <a:gd name="T13" fmla="*/ 30 h 38"/>
                  <a:gd name="T14" fmla="*/ 2 w 10"/>
                  <a:gd name="T15" fmla="*/ 24 h 38"/>
                  <a:gd name="T16" fmla="*/ 0 w 10"/>
                  <a:gd name="T17" fmla="*/ 1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" h="38">
                    <a:moveTo>
                      <a:pt x="0" y="18"/>
                    </a:moveTo>
                    <a:lnTo>
                      <a:pt x="0" y="10"/>
                    </a:lnTo>
                    <a:lnTo>
                      <a:pt x="4" y="0"/>
                    </a:lnTo>
                    <a:lnTo>
                      <a:pt x="6" y="6"/>
                    </a:lnTo>
                    <a:lnTo>
                      <a:pt x="10" y="34"/>
                    </a:lnTo>
                    <a:lnTo>
                      <a:pt x="8" y="38"/>
                    </a:lnTo>
                    <a:lnTo>
                      <a:pt x="6" y="30"/>
                    </a:lnTo>
                    <a:lnTo>
                      <a:pt x="2" y="24"/>
                    </a:lnTo>
                    <a:lnTo>
                      <a:pt x="0" y="18"/>
                    </a:lnTo>
                  </a:path>
                </a:pathLst>
              </a:custGeom>
              <a:grpFill/>
              <a:ln w="6350" cap="flat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382" name="Freeform 85">
                <a:extLst>
                  <a:ext uri="{FF2B5EF4-FFF2-40B4-BE49-F238E27FC236}">
                    <a16:creationId xmlns:a16="http://schemas.microsoft.com/office/drawing/2014/main" id="{FE72D6DF-C1C2-E24F-823B-8D982FC13B76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4716358" y="3501706"/>
                <a:ext cx="4761" cy="9522"/>
              </a:xfrm>
              <a:custGeom>
                <a:avLst/>
                <a:gdLst>
                  <a:gd name="T0" fmla="*/ 0 w 6"/>
                  <a:gd name="T1" fmla="*/ 0 h 12"/>
                  <a:gd name="T2" fmla="*/ 4 w 6"/>
                  <a:gd name="T3" fmla="*/ 8 h 12"/>
                  <a:gd name="T4" fmla="*/ 6 w 6"/>
                  <a:gd name="T5" fmla="*/ 12 h 12"/>
                  <a:gd name="T6" fmla="*/ 4 w 6"/>
                  <a:gd name="T7" fmla="*/ 12 h 12"/>
                  <a:gd name="T8" fmla="*/ 0 w 6"/>
                  <a:gd name="T9" fmla="*/ 6 h 12"/>
                  <a:gd name="T10" fmla="*/ 0 w 6"/>
                  <a:gd name="T1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2">
                    <a:moveTo>
                      <a:pt x="0" y="0"/>
                    </a:moveTo>
                    <a:lnTo>
                      <a:pt x="4" y="8"/>
                    </a:lnTo>
                    <a:lnTo>
                      <a:pt x="6" y="12"/>
                    </a:lnTo>
                    <a:lnTo>
                      <a:pt x="4" y="12"/>
                    </a:lnTo>
                    <a:lnTo>
                      <a:pt x="0" y="6"/>
                    </a:lnTo>
                    <a:lnTo>
                      <a:pt x="0" y="0"/>
                    </a:lnTo>
                  </a:path>
                </a:pathLst>
              </a:custGeom>
              <a:grpFill/>
              <a:ln w="6350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383" name="Freeform 86">
                <a:extLst>
                  <a:ext uri="{FF2B5EF4-FFF2-40B4-BE49-F238E27FC236}">
                    <a16:creationId xmlns:a16="http://schemas.microsoft.com/office/drawing/2014/main" id="{5F4C72FF-21A2-294D-AD2C-479A168CE21D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4716358" y="3501706"/>
                <a:ext cx="4761" cy="9522"/>
              </a:xfrm>
              <a:custGeom>
                <a:avLst/>
                <a:gdLst>
                  <a:gd name="T0" fmla="*/ 0 w 6"/>
                  <a:gd name="T1" fmla="*/ 0 h 12"/>
                  <a:gd name="T2" fmla="*/ 4 w 6"/>
                  <a:gd name="T3" fmla="*/ 8 h 12"/>
                  <a:gd name="T4" fmla="*/ 6 w 6"/>
                  <a:gd name="T5" fmla="*/ 12 h 12"/>
                  <a:gd name="T6" fmla="*/ 4 w 6"/>
                  <a:gd name="T7" fmla="*/ 12 h 12"/>
                  <a:gd name="T8" fmla="*/ 0 w 6"/>
                  <a:gd name="T9" fmla="*/ 6 h 12"/>
                  <a:gd name="T10" fmla="*/ 0 w 6"/>
                  <a:gd name="T1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2">
                    <a:moveTo>
                      <a:pt x="0" y="0"/>
                    </a:moveTo>
                    <a:lnTo>
                      <a:pt x="4" y="8"/>
                    </a:lnTo>
                    <a:lnTo>
                      <a:pt x="6" y="12"/>
                    </a:lnTo>
                    <a:lnTo>
                      <a:pt x="4" y="12"/>
                    </a:lnTo>
                    <a:lnTo>
                      <a:pt x="0" y="6"/>
                    </a:lnTo>
                    <a:lnTo>
                      <a:pt x="0" y="0"/>
                    </a:lnTo>
                  </a:path>
                </a:pathLst>
              </a:custGeom>
              <a:grpFill/>
              <a:ln w="6350" cap="flat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384" name="Freeform 87">
                <a:extLst>
                  <a:ext uri="{FF2B5EF4-FFF2-40B4-BE49-F238E27FC236}">
                    <a16:creationId xmlns:a16="http://schemas.microsoft.com/office/drawing/2014/main" id="{BB1807C4-AC76-F440-A957-3F24C269E0CB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4598920" y="3446161"/>
                <a:ext cx="30153" cy="80937"/>
              </a:xfrm>
              <a:custGeom>
                <a:avLst/>
                <a:gdLst>
                  <a:gd name="T0" fmla="*/ 34 w 38"/>
                  <a:gd name="T1" fmla="*/ 2 h 102"/>
                  <a:gd name="T2" fmla="*/ 36 w 38"/>
                  <a:gd name="T3" fmla="*/ 0 h 102"/>
                  <a:gd name="T4" fmla="*/ 38 w 38"/>
                  <a:gd name="T5" fmla="*/ 4 h 102"/>
                  <a:gd name="T6" fmla="*/ 36 w 38"/>
                  <a:gd name="T7" fmla="*/ 10 h 102"/>
                  <a:gd name="T8" fmla="*/ 36 w 38"/>
                  <a:gd name="T9" fmla="*/ 34 h 102"/>
                  <a:gd name="T10" fmla="*/ 36 w 38"/>
                  <a:gd name="T11" fmla="*/ 48 h 102"/>
                  <a:gd name="T12" fmla="*/ 24 w 38"/>
                  <a:gd name="T13" fmla="*/ 60 h 102"/>
                  <a:gd name="T14" fmla="*/ 14 w 38"/>
                  <a:gd name="T15" fmla="*/ 76 h 102"/>
                  <a:gd name="T16" fmla="*/ 10 w 38"/>
                  <a:gd name="T17" fmla="*/ 88 h 102"/>
                  <a:gd name="T18" fmla="*/ 6 w 38"/>
                  <a:gd name="T19" fmla="*/ 98 h 102"/>
                  <a:gd name="T20" fmla="*/ 2 w 38"/>
                  <a:gd name="T21" fmla="*/ 102 h 102"/>
                  <a:gd name="T22" fmla="*/ 0 w 38"/>
                  <a:gd name="T23" fmla="*/ 90 h 102"/>
                  <a:gd name="T24" fmla="*/ 0 w 38"/>
                  <a:gd name="T25" fmla="*/ 78 h 102"/>
                  <a:gd name="T26" fmla="*/ 6 w 38"/>
                  <a:gd name="T27" fmla="*/ 60 h 102"/>
                  <a:gd name="T28" fmla="*/ 18 w 38"/>
                  <a:gd name="T29" fmla="*/ 42 h 102"/>
                  <a:gd name="T30" fmla="*/ 26 w 38"/>
                  <a:gd name="T31" fmla="*/ 22 h 102"/>
                  <a:gd name="T32" fmla="*/ 32 w 38"/>
                  <a:gd name="T33" fmla="*/ 4 h 102"/>
                  <a:gd name="T34" fmla="*/ 34 w 38"/>
                  <a:gd name="T35" fmla="*/ 2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8" h="102">
                    <a:moveTo>
                      <a:pt x="34" y="2"/>
                    </a:moveTo>
                    <a:lnTo>
                      <a:pt x="36" y="0"/>
                    </a:lnTo>
                    <a:lnTo>
                      <a:pt x="38" y="4"/>
                    </a:lnTo>
                    <a:lnTo>
                      <a:pt x="36" y="10"/>
                    </a:lnTo>
                    <a:lnTo>
                      <a:pt x="36" y="34"/>
                    </a:lnTo>
                    <a:lnTo>
                      <a:pt x="36" y="48"/>
                    </a:lnTo>
                    <a:lnTo>
                      <a:pt x="24" y="60"/>
                    </a:lnTo>
                    <a:lnTo>
                      <a:pt x="14" y="76"/>
                    </a:lnTo>
                    <a:lnTo>
                      <a:pt x="10" y="88"/>
                    </a:lnTo>
                    <a:lnTo>
                      <a:pt x="6" y="98"/>
                    </a:lnTo>
                    <a:lnTo>
                      <a:pt x="2" y="102"/>
                    </a:lnTo>
                    <a:lnTo>
                      <a:pt x="0" y="90"/>
                    </a:lnTo>
                    <a:lnTo>
                      <a:pt x="0" y="78"/>
                    </a:lnTo>
                    <a:lnTo>
                      <a:pt x="6" y="60"/>
                    </a:lnTo>
                    <a:lnTo>
                      <a:pt x="18" y="42"/>
                    </a:lnTo>
                    <a:lnTo>
                      <a:pt x="26" y="22"/>
                    </a:lnTo>
                    <a:lnTo>
                      <a:pt x="32" y="4"/>
                    </a:lnTo>
                    <a:lnTo>
                      <a:pt x="34" y="2"/>
                    </a:lnTo>
                  </a:path>
                </a:pathLst>
              </a:custGeom>
              <a:grpFill/>
              <a:ln w="6350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385" name="Freeform 88">
                <a:extLst>
                  <a:ext uri="{FF2B5EF4-FFF2-40B4-BE49-F238E27FC236}">
                    <a16:creationId xmlns:a16="http://schemas.microsoft.com/office/drawing/2014/main" id="{FE235FC1-B213-444A-BD6C-F797B8B4D407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4598920" y="3446161"/>
                <a:ext cx="30153" cy="80937"/>
              </a:xfrm>
              <a:custGeom>
                <a:avLst/>
                <a:gdLst>
                  <a:gd name="T0" fmla="*/ 34 w 38"/>
                  <a:gd name="T1" fmla="*/ 2 h 102"/>
                  <a:gd name="T2" fmla="*/ 36 w 38"/>
                  <a:gd name="T3" fmla="*/ 0 h 102"/>
                  <a:gd name="T4" fmla="*/ 38 w 38"/>
                  <a:gd name="T5" fmla="*/ 4 h 102"/>
                  <a:gd name="T6" fmla="*/ 36 w 38"/>
                  <a:gd name="T7" fmla="*/ 10 h 102"/>
                  <a:gd name="T8" fmla="*/ 36 w 38"/>
                  <a:gd name="T9" fmla="*/ 34 h 102"/>
                  <a:gd name="T10" fmla="*/ 36 w 38"/>
                  <a:gd name="T11" fmla="*/ 48 h 102"/>
                  <a:gd name="T12" fmla="*/ 24 w 38"/>
                  <a:gd name="T13" fmla="*/ 60 h 102"/>
                  <a:gd name="T14" fmla="*/ 14 w 38"/>
                  <a:gd name="T15" fmla="*/ 76 h 102"/>
                  <a:gd name="T16" fmla="*/ 10 w 38"/>
                  <a:gd name="T17" fmla="*/ 88 h 102"/>
                  <a:gd name="T18" fmla="*/ 6 w 38"/>
                  <a:gd name="T19" fmla="*/ 98 h 102"/>
                  <a:gd name="T20" fmla="*/ 2 w 38"/>
                  <a:gd name="T21" fmla="*/ 102 h 102"/>
                  <a:gd name="T22" fmla="*/ 0 w 38"/>
                  <a:gd name="T23" fmla="*/ 90 h 102"/>
                  <a:gd name="T24" fmla="*/ 0 w 38"/>
                  <a:gd name="T25" fmla="*/ 78 h 102"/>
                  <a:gd name="T26" fmla="*/ 6 w 38"/>
                  <a:gd name="T27" fmla="*/ 60 h 102"/>
                  <a:gd name="T28" fmla="*/ 18 w 38"/>
                  <a:gd name="T29" fmla="*/ 42 h 102"/>
                  <a:gd name="T30" fmla="*/ 26 w 38"/>
                  <a:gd name="T31" fmla="*/ 22 h 102"/>
                  <a:gd name="T32" fmla="*/ 32 w 38"/>
                  <a:gd name="T33" fmla="*/ 4 h 102"/>
                  <a:gd name="T34" fmla="*/ 34 w 38"/>
                  <a:gd name="T35" fmla="*/ 2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8" h="102">
                    <a:moveTo>
                      <a:pt x="34" y="2"/>
                    </a:moveTo>
                    <a:lnTo>
                      <a:pt x="36" y="0"/>
                    </a:lnTo>
                    <a:lnTo>
                      <a:pt x="38" y="4"/>
                    </a:lnTo>
                    <a:lnTo>
                      <a:pt x="36" y="10"/>
                    </a:lnTo>
                    <a:lnTo>
                      <a:pt x="36" y="34"/>
                    </a:lnTo>
                    <a:lnTo>
                      <a:pt x="36" y="48"/>
                    </a:lnTo>
                    <a:lnTo>
                      <a:pt x="24" y="60"/>
                    </a:lnTo>
                    <a:lnTo>
                      <a:pt x="14" y="76"/>
                    </a:lnTo>
                    <a:lnTo>
                      <a:pt x="10" y="88"/>
                    </a:lnTo>
                    <a:lnTo>
                      <a:pt x="6" y="98"/>
                    </a:lnTo>
                    <a:lnTo>
                      <a:pt x="2" y="102"/>
                    </a:lnTo>
                    <a:lnTo>
                      <a:pt x="0" y="90"/>
                    </a:lnTo>
                    <a:lnTo>
                      <a:pt x="0" y="78"/>
                    </a:lnTo>
                    <a:lnTo>
                      <a:pt x="6" y="60"/>
                    </a:lnTo>
                    <a:lnTo>
                      <a:pt x="18" y="42"/>
                    </a:lnTo>
                    <a:lnTo>
                      <a:pt x="26" y="22"/>
                    </a:lnTo>
                    <a:lnTo>
                      <a:pt x="32" y="4"/>
                    </a:lnTo>
                    <a:lnTo>
                      <a:pt x="34" y="2"/>
                    </a:lnTo>
                  </a:path>
                </a:pathLst>
              </a:custGeom>
              <a:grpFill/>
              <a:ln w="6350" cap="flat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386" name="Freeform 89">
                <a:extLst>
                  <a:ext uri="{FF2B5EF4-FFF2-40B4-BE49-F238E27FC236}">
                    <a16:creationId xmlns:a16="http://schemas.microsoft.com/office/drawing/2014/main" id="{736878D5-35FD-0948-9C6B-1418A7FDA183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4619551" y="3495358"/>
                <a:ext cx="31740" cy="25392"/>
              </a:xfrm>
              <a:custGeom>
                <a:avLst/>
                <a:gdLst>
                  <a:gd name="T0" fmla="*/ 0 w 40"/>
                  <a:gd name="T1" fmla="*/ 18 h 32"/>
                  <a:gd name="T2" fmla="*/ 0 w 40"/>
                  <a:gd name="T3" fmla="*/ 16 h 32"/>
                  <a:gd name="T4" fmla="*/ 2 w 40"/>
                  <a:gd name="T5" fmla="*/ 16 h 32"/>
                  <a:gd name="T6" fmla="*/ 8 w 40"/>
                  <a:gd name="T7" fmla="*/ 12 h 32"/>
                  <a:gd name="T8" fmla="*/ 12 w 40"/>
                  <a:gd name="T9" fmla="*/ 4 h 32"/>
                  <a:gd name="T10" fmla="*/ 20 w 40"/>
                  <a:gd name="T11" fmla="*/ 0 h 32"/>
                  <a:gd name="T12" fmla="*/ 32 w 40"/>
                  <a:gd name="T13" fmla="*/ 4 h 32"/>
                  <a:gd name="T14" fmla="*/ 40 w 40"/>
                  <a:gd name="T15" fmla="*/ 2 h 32"/>
                  <a:gd name="T16" fmla="*/ 40 w 40"/>
                  <a:gd name="T17" fmla="*/ 14 h 32"/>
                  <a:gd name="T18" fmla="*/ 38 w 40"/>
                  <a:gd name="T19" fmla="*/ 18 h 32"/>
                  <a:gd name="T20" fmla="*/ 40 w 40"/>
                  <a:gd name="T21" fmla="*/ 24 h 32"/>
                  <a:gd name="T22" fmla="*/ 36 w 40"/>
                  <a:gd name="T23" fmla="*/ 28 h 32"/>
                  <a:gd name="T24" fmla="*/ 22 w 40"/>
                  <a:gd name="T25" fmla="*/ 32 h 32"/>
                  <a:gd name="T26" fmla="*/ 8 w 40"/>
                  <a:gd name="T27" fmla="*/ 30 h 32"/>
                  <a:gd name="T28" fmla="*/ 4 w 40"/>
                  <a:gd name="T29" fmla="*/ 26 h 32"/>
                  <a:gd name="T30" fmla="*/ 0 w 40"/>
                  <a:gd name="T31" fmla="*/ 18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0" h="32">
                    <a:moveTo>
                      <a:pt x="0" y="18"/>
                    </a:moveTo>
                    <a:lnTo>
                      <a:pt x="0" y="16"/>
                    </a:lnTo>
                    <a:lnTo>
                      <a:pt x="2" y="16"/>
                    </a:lnTo>
                    <a:lnTo>
                      <a:pt x="8" y="12"/>
                    </a:lnTo>
                    <a:lnTo>
                      <a:pt x="12" y="4"/>
                    </a:lnTo>
                    <a:lnTo>
                      <a:pt x="20" y="0"/>
                    </a:lnTo>
                    <a:lnTo>
                      <a:pt x="32" y="4"/>
                    </a:lnTo>
                    <a:lnTo>
                      <a:pt x="40" y="2"/>
                    </a:lnTo>
                    <a:lnTo>
                      <a:pt x="40" y="14"/>
                    </a:lnTo>
                    <a:lnTo>
                      <a:pt x="38" y="18"/>
                    </a:lnTo>
                    <a:lnTo>
                      <a:pt x="40" y="24"/>
                    </a:lnTo>
                    <a:lnTo>
                      <a:pt x="36" y="28"/>
                    </a:lnTo>
                    <a:lnTo>
                      <a:pt x="22" y="32"/>
                    </a:lnTo>
                    <a:lnTo>
                      <a:pt x="8" y="30"/>
                    </a:lnTo>
                    <a:lnTo>
                      <a:pt x="4" y="26"/>
                    </a:lnTo>
                    <a:lnTo>
                      <a:pt x="0" y="18"/>
                    </a:lnTo>
                  </a:path>
                </a:pathLst>
              </a:custGeom>
              <a:grpFill/>
              <a:ln w="6350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387" name="Freeform 90">
                <a:extLst>
                  <a:ext uri="{FF2B5EF4-FFF2-40B4-BE49-F238E27FC236}">
                    <a16:creationId xmlns:a16="http://schemas.microsoft.com/office/drawing/2014/main" id="{63515FD7-76C3-A543-9F01-FBB7513D0515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4619551" y="3495358"/>
                <a:ext cx="31740" cy="25392"/>
              </a:xfrm>
              <a:custGeom>
                <a:avLst/>
                <a:gdLst>
                  <a:gd name="T0" fmla="*/ 0 w 40"/>
                  <a:gd name="T1" fmla="*/ 18 h 32"/>
                  <a:gd name="T2" fmla="*/ 0 w 40"/>
                  <a:gd name="T3" fmla="*/ 16 h 32"/>
                  <a:gd name="T4" fmla="*/ 2 w 40"/>
                  <a:gd name="T5" fmla="*/ 16 h 32"/>
                  <a:gd name="T6" fmla="*/ 8 w 40"/>
                  <a:gd name="T7" fmla="*/ 12 h 32"/>
                  <a:gd name="T8" fmla="*/ 12 w 40"/>
                  <a:gd name="T9" fmla="*/ 4 h 32"/>
                  <a:gd name="T10" fmla="*/ 20 w 40"/>
                  <a:gd name="T11" fmla="*/ 0 h 32"/>
                  <a:gd name="T12" fmla="*/ 32 w 40"/>
                  <a:gd name="T13" fmla="*/ 4 h 32"/>
                  <a:gd name="T14" fmla="*/ 40 w 40"/>
                  <a:gd name="T15" fmla="*/ 2 h 32"/>
                  <a:gd name="T16" fmla="*/ 40 w 40"/>
                  <a:gd name="T17" fmla="*/ 14 h 32"/>
                  <a:gd name="T18" fmla="*/ 38 w 40"/>
                  <a:gd name="T19" fmla="*/ 18 h 32"/>
                  <a:gd name="T20" fmla="*/ 40 w 40"/>
                  <a:gd name="T21" fmla="*/ 24 h 32"/>
                  <a:gd name="T22" fmla="*/ 36 w 40"/>
                  <a:gd name="T23" fmla="*/ 28 h 32"/>
                  <a:gd name="T24" fmla="*/ 22 w 40"/>
                  <a:gd name="T25" fmla="*/ 32 h 32"/>
                  <a:gd name="T26" fmla="*/ 8 w 40"/>
                  <a:gd name="T27" fmla="*/ 30 h 32"/>
                  <a:gd name="T28" fmla="*/ 4 w 40"/>
                  <a:gd name="T29" fmla="*/ 26 h 32"/>
                  <a:gd name="T30" fmla="*/ 0 w 40"/>
                  <a:gd name="T31" fmla="*/ 18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0" h="32">
                    <a:moveTo>
                      <a:pt x="0" y="18"/>
                    </a:moveTo>
                    <a:lnTo>
                      <a:pt x="0" y="16"/>
                    </a:lnTo>
                    <a:lnTo>
                      <a:pt x="2" y="16"/>
                    </a:lnTo>
                    <a:lnTo>
                      <a:pt x="8" y="12"/>
                    </a:lnTo>
                    <a:lnTo>
                      <a:pt x="12" y="4"/>
                    </a:lnTo>
                    <a:lnTo>
                      <a:pt x="20" y="0"/>
                    </a:lnTo>
                    <a:lnTo>
                      <a:pt x="32" y="4"/>
                    </a:lnTo>
                    <a:lnTo>
                      <a:pt x="40" y="2"/>
                    </a:lnTo>
                    <a:lnTo>
                      <a:pt x="40" y="14"/>
                    </a:lnTo>
                    <a:lnTo>
                      <a:pt x="38" y="18"/>
                    </a:lnTo>
                    <a:lnTo>
                      <a:pt x="40" y="24"/>
                    </a:lnTo>
                    <a:lnTo>
                      <a:pt x="36" y="28"/>
                    </a:lnTo>
                    <a:lnTo>
                      <a:pt x="22" y="32"/>
                    </a:lnTo>
                    <a:lnTo>
                      <a:pt x="8" y="30"/>
                    </a:lnTo>
                    <a:lnTo>
                      <a:pt x="4" y="26"/>
                    </a:lnTo>
                    <a:lnTo>
                      <a:pt x="0" y="18"/>
                    </a:lnTo>
                  </a:path>
                </a:pathLst>
              </a:custGeom>
              <a:grpFill/>
              <a:ln w="6350" cap="flat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388" name="Freeform 91">
                <a:extLst>
                  <a:ext uri="{FF2B5EF4-FFF2-40B4-BE49-F238E27FC236}">
                    <a16:creationId xmlns:a16="http://schemas.microsoft.com/office/drawing/2014/main" id="{A4DCCB79-587D-D44A-AA5E-CE32D65B8F78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4535440" y="3512815"/>
                <a:ext cx="206310" cy="185679"/>
              </a:xfrm>
              <a:custGeom>
                <a:avLst/>
                <a:gdLst>
                  <a:gd name="T0" fmla="*/ 194 w 260"/>
                  <a:gd name="T1" fmla="*/ 0 h 234"/>
                  <a:gd name="T2" fmla="*/ 212 w 260"/>
                  <a:gd name="T3" fmla="*/ 12 h 234"/>
                  <a:gd name="T4" fmla="*/ 228 w 260"/>
                  <a:gd name="T5" fmla="*/ 28 h 234"/>
                  <a:gd name="T6" fmla="*/ 238 w 260"/>
                  <a:gd name="T7" fmla="*/ 36 h 234"/>
                  <a:gd name="T8" fmla="*/ 246 w 260"/>
                  <a:gd name="T9" fmla="*/ 54 h 234"/>
                  <a:gd name="T10" fmla="*/ 246 w 260"/>
                  <a:gd name="T11" fmla="*/ 72 h 234"/>
                  <a:gd name="T12" fmla="*/ 250 w 260"/>
                  <a:gd name="T13" fmla="*/ 90 h 234"/>
                  <a:gd name="T14" fmla="*/ 256 w 260"/>
                  <a:gd name="T15" fmla="*/ 114 h 234"/>
                  <a:gd name="T16" fmla="*/ 258 w 260"/>
                  <a:gd name="T17" fmla="*/ 148 h 234"/>
                  <a:gd name="T18" fmla="*/ 248 w 260"/>
                  <a:gd name="T19" fmla="*/ 158 h 234"/>
                  <a:gd name="T20" fmla="*/ 242 w 260"/>
                  <a:gd name="T21" fmla="*/ 190 h 234"/>
                  <a:gd name="T22" fmla="*/ 232 w 260"/>
                  <a:gd name="T23" fmla="*/ 172 h 234"/>
                  <a:gd name="T24" fmla="*/ 226 w 260"/>
                  <a:gd name="T25" fmla="*/ 148 h 234"/>
                  <a:gd name="T26" fmla="*/ 216 w 260"/>
                  <a:gd name="T27" fmla="*/ 136 h 234"/>
                  <a:gd name="T28" fmla="*/ 196 w 260"/>
                  <a:gd name="T29" fmla="*/ 164 h 234"/>
                  <a:gd name="T30" fmla="*/ 202 w 260"/>
                  <a:gd name="T31" fmla="*/ 184 h 234"/>
                  <a:gd name="T32" fmla="*/ 210 w 260"/>
                  <a:gd name="T33" fmla="*/ 206 h 234"/>
                  <a:gd name="T34" fmla="*/ 198 w 260"/>
                  <a:gd name="T35" fmla="*/ 234 h 234"/>
                  <a:gd name="T36" fmla="*/ 188 w 260"/>
                  <a:gd name="T37" fmla="*/ 218 h 234"/>
                  <a:gd name="T38" fmla="*/ 178 w 260"/>
                  <a:gd name="T39" fmla="*/ 216 h 234"/>
                  <a:gd name="T40" fmla="*/ 158 w 260"/>
                  <a:gd name="T41" fmla="*/ 216 h 234"/>
                  <a:gd name="T42" fmla="*/ 128 w 260"/>
                  <a:gd name="T43" fmla="*/ 196 h 234"/>
                  <a:gd name="T44" fmla="*/ 120 w 260"/>
                  <a:gd name="T45" fmla="*/ 176 h 234"/>
                  <a:gd name="T46" fmla="*/ 116 w 260"/>
                  <a:gd name="T47" fmla="*/ 154 h 234"/>
                  <a:gd name="T48" fmla="*/ 128 w 260"/>
                  <a:gd name="T49" fmla="*/ 130 h 234"/>
                  <a:gd name="T50" fmla="*/ 108 w 260"/>
                  <a:gd name="T51" fmla="*/ 112 h 234"/>
                  <a:gd name="T52" fmla="*/ 90 w 260"/>
                  <a:gd name="T53" fmla="*/ 108 h 234"/>
                  <a:gd name="T54" fmla="*/ 82 w 260"/>
                  <a:gd name="T55" fmla="*/ 130 h 234"/>
                  <a:gd name="T56" fmla="*/ 70 w 260"/>
                  <a:gd name="T57" fmla="*/ 126 h 234"/>
                  <a:gd name="T58" fmla="*/ 56 w 260"/>
                  <a:gd name="T59" fmla="*/ 130 h 234"/>
                  <a:gd name="T60" fmla="*/ 50 w 260"/>
                  <a:gd name="T61" fmla="*/ 128 h 234"/>
                  <a:gd name="T62" fmla="*/ 40 w 260"/>
                  <a:gd name="T63" fmla="*/ 116 h 234"/>
                  <a:gd name="T64" fmla="*/ 16 w 260"/>
                  <a:gd name="T65" fmla="*/ 158 h 234"/>
                  <a:gd name="T66" fmla="*/ 4 w 260"/>
                  <a:gd name="T67" fmla="*/ 160 h 234"/>
                  <a:gd name="T68" fmla="*/ 6 w 260"/>
                  <a:gd name="T69" fmla="*/ 126 h 234"/>
                  <a:gd name="T70" fmla="*/ 22 w 260"/>
                  <a:gd name="T71" fmla="*/ 98 h 234"/>
                  <a:gd name="T72" fmla="*/ 56 w 260"/>
                  <a:gd name="T73" fmla="*/ 80 h 234"/>
                  <a:gd name="T74" fmla="*/ 74 w 260"/>
                  <a:gd name="T75" fmla="*/ 66 h 234"/>
                  <a:gd name="T76" fmla="*/ 100 w 260"/>
                  <a:gd name="T77" fmla="*/ 68 h 234"/>
                  <a:gd name="T78" fmla="*/ 100 w 260"/>
                  <a:gd name="T79" fmla="*/ 98 h 234"/>
                  <a:gd name="T80" fmla="*/ 130 w 260"/>
                  <a:gd name="T81" fmla="*/ 72 h 234"/>
                  <a:gd name="T82" fmla="*/ 148 w 260"/>
                  <a:gd name="T83" fmla="*/ 70 h 234"/>
                  <a:gd name="T84" fmla="*/ 156 w 260"/>
                  <a:gd name="T85" fmla="*/ 52 h 234"/>
                  <a:gd name="T86" fmla="*/ 172 w 260"/>
                  <a:gd name="T87" fmla="*/ 50 h 234"/>
                  <a:gd name="T88" fmla="*/ 192 w 260"/>
                  <a:gd name="T89" fmla="*/ 46 h 234"/>
                  <a:gd name="T90" fmla="*/ 198 w 260"/>
                  <a:gd name="T91" fmla="*/ 28 h 234"/>
                  <a:gd name="T92" fmla="*/ 194 w 260"/>
                  <a:gd name="T93" fmla="*/ 2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260" h="234">
                    <a:moveTo>
                      <a:pt x="194" y="2"/>
                    </a:moveTo>
                    <a:lnTo>
                      <a:pt x="194" y="0"/>
                    </a:lnTo>
                    <a:lnTo>
                      <a:pt x="204" y="2"/>
                    </a:lnTo>
                    <a:lnTo>
                      <a:pt x="212" y="12"/>
                    </a:lnTo>
                    <a:lnTo>
                      <a:pt x="218" y="16"/>
                    </a:lnTo>
                    <a:lnTo>
                      <a:pt x="228" y="28"/>
                    </a:lnTo>
                    <a:lnTo>
                      <a:pt x="234" y="28"/>
                    </a:lnTo>
                    <a:lnTo>
                      <a:pt x="238" y="36"/>
                    </a:lnTo>
                    <a:lnTo>
                      <a:pt x="244" y="48"/>
                    </a:lnTo>
                    <a:lnTo>
                      <a:pt x="246" y="54"/>
                    </a:lnTo>
                    <a:lnTo>
                      <a:pt x="236" y="66"/>
                    </a:lnTo>
                    <a:lnTo>
                      <a:pt x="246" y="72"/>
                    </a:lnTo>
                    <a:lnTo>
                      <a:pt x="246" y="84"/>
                    </a:lnTo>
                    <a:lnTo>
                      <a:pt x="250" y="90"/>
                    </a:lnTo>
                    <a:lnTo>
                      <a:pt x="252" y="108"/>
                    </a:lnTo>
                    <a:lnTo>
                      <a:pt x="256" y="114"/>
                    </a:lnTo>
                    <a:lnTo>
                      <a:pt x="260" y="128"/>
                    </a:lnTo>
                    <a:lnTo>
                      <a:pt x="258" y="148"/>
                    </a:lnTo>
                    <a:lnTo>
                      <a:pt x="254" y="154"/>
                    </a:lnTo>
                    <a:lnTo>
                      <a:pt x="248" y="158"/>
                    </a:lnTo>
                    <a:lnTo>
                      <a:pt x="242" y="166"/>
                    </a:lnTo>
                    <a:lnTo>
                      <a:pt x="242" y="190"/>
                    </a:lnTo>
                    <a:lnTo>
                      <a:pt x="236" y="184"/>
                    </a:lnTo>
                    <a:lnTo>
                      <a:pt x="232" y="172"/>
                    </a:lnTo>
                    <a:lnTo>
                      <a:pt x="232" y="156"/>
                    </a:lnTo>
                    <a:lnTo>
                      <a:pt x="226" y="148"/>
                    </a:lnTo>
                    <a:lnTo>
                      <a:pt x="222" y="138"/>
                    </a:lnTo>
                    <a:lnTo>
                      <a:pt x="216" y="136"/>
                    </a:lnTo>
                    <a:lnTo>
                      <a:pt x="212" y="140"/>
                    </a:lnTo>
                    <a:lnTo>
                      <a:pt x="196" y="164"/>
                    </a:lnTo>
                    <a:lnTo>
                      <a:pt x="194" y="178"/>
                    </a:lnTo>
                    <a:lnTo>
                      <a:pt x="202" y="184"/>
                    </a:lnTo>
                    <a:lnTo>
                      <a:pt x="206" y="194"/>
                    </a:lnTo>
                    <a:lnTo>
                      <a:pt x="210" y="206"/>
                    </a:lnTo>
                    <a:lnTo>
                      <a:pt x="210" y="214"/>
                    </a:lnTo>
                    <a:lnTo>
                      <a:pt x="198" y="234"/>
                    </a:lnTo>
                    <a:lnTo>
                      <a:pt x="190" y="230"/>
                    </a:lnTo>
                    <a:lnTo>
                      <a:pt x="188" y="218"/>
                    </a:lnTo>
                    <a:lnTo>
                      <a:pt x="186" y="210"/>
                    </a:lnTo>
                    <a:lnTo>
                      <a:pt x="178" y="216"/>
                    </a:lnTo>
                    <a:lnTo>
                      <a:pt x="168" y="218"/>
                    </a:lnTo>
                    <a:lnTo>
                      <a:pt x="158" y="216"/>
                    </a:lnTo>
                    <a:lnTo>
                      <a:pt x="136" y="204"/>
                    </a:lnTo>
                    <a:lnTo>
                      <a:pt x="128" y="196"/>
                    </a:lnTo>
                    <a:lnTo>
                      <a:pt x="122" y="186"/>
                    </a:lnTo>
                    <a:lnTo>
                      <a:pt x="120" y="176"/>
                    </a:lnTo>
                    <a:lnTo>
                      <a:pt x="118" y="168"/>
                    </a:lnTo>
                    <a:lnTo>
                      <a:pt x="116" y="154"/>
                    </a:lnTo>
                    <a:lnTo>
                      <a:pt x="128" y="138"/>
                    </a:lnTo>
                    <a:lnTo>
                      <a:pt x="128" y="130"/>
                    </a:lnTo>
                    <a:lnTo>
                      <a:pt x="118" y="120"/>
                    </a:lnTo>
                    <a:lnTo>
                      <a:pt x="108" y="112"/>
                    </a:lnTo>
                    <a:lnTo>
                      <a:pt x="98" y="108"/>
                    </a:lnTo>
                    <a:lnTo>
                      <a:pt x="90" y="108"/>
                    </a:lnTo>
                    <a:lnTo>
                      <a:pt x="82" y="124"/>
                    </a:lnTo>
                    <a:lnTo>
                      <a:pt x="82" y="130"/>
                    </a:lnTo>
                    <a:lnTo>
                      <a:pt x="74" y="126"/>
                    </a:lnTo>
                    <a:lnTo>
                      <a:pt x="70" y="126"/>
                    </a:lnTo>
                    <a:lnTo>
                      <a:pt x="70" y="118"/>
                    </a:lnTo>
                    <a:lnTo>
                      <a:pt x="56" y="130"/>
                    </a:lnTo>
                    <a:lnTo>
                      <a:pt x="54" y="136"/>
                    </a:lnTo>
                    <a:lnTo>
                      <a:pt x="50" y="128"/>
                    </a:lnTo>
                    <a:lnTo>
                      <a:pt x="48" y="116"/>
                    </a:lnTo>
                    <a:lnTo>
                      <a:pt x="40" y="116"/>
                    </a:lnTo>
                    <a:lnTo>
                      <a:pt x="28" y="128"/>
                    </a:lnTo>
                    <a:lnTo>
                      <a:pt x="16" y="158"/>
                    </a:lnTo>
                    <a:lnTo>
                      <a:pt x="10" y="160"/>
                    </a:lnTo>
                    <a:lnTo>
                      <a:pt x="4" y="160"/>
                    </a:lnTo>
                    <a:lnTo>
                      <a:pt x="0" y="148"/>
                    </a:lnTo>
                    <a:lnTo>
                      <a:pt x="6" y="126"/>
                    </a:lnTo>
                    <a:lnTo>
                      <a:pt x="12" y="108"/>
                    </a:lnTo>
                    <a:lnTo>
                      <a:pt x="22" y="98"/>
                    </a:lnTo>
                    <a:lnTo>
                      <a:pt x="54" y="88"/>
                    </a:lnTo>
                    <a:lnTo>
                      <a:pt x="56" y="80"/>
                    </a:lnTo>
                    <a:lnTo>
                      <a:pt x="64" y="72"/>
                    </a:lnTo>
                    <a:lnTo>
                      <a:pt x="74" y="66"/>
                    </a:lnTo>
                    <a:lnTo>
                      <a:pt x="80" y="60"/>
                    </a:lnTo>
                    <a:lnTo>
                      <a:pt x="100" y="68"/>
                    </a:lnTo>
                    <a:lnTo>
                      <a:pt x="106" y="80"/>
                    </a:lnTo>
                    <a:lnTo>
                      <a:pt x="100" y="98"/>
                    </a:lnTo>
                    <a:lnTo>
                      <a:pt x="122" y="88"/>
                    </a:lnTo>
                    <a:lnTo>
                      <a:pt x="130" y="72"/>
                    </a:lnTo>
                    <a:lnTo>
                      <a:pt x="140" y="66"/>
                    </a:lnTo>
                    <a:lnTo>
                      <a:pt x="148" y="70"/>
                    </a:lnTo>
                    <a:lnTo>
                      <a:pt x="154" y="62"/>
                    </a:lnTo>
                    <a:lnTo>
                      <a:pt x="156" y="52"/>
                    </a:lnTo>
                    <a:lnTo>
                      <a:pt x="160" y="46"/>
                    </a:lnTo>
                    <a:lnTo>
                      <a:pt x="172" y="50"/>
                    </a:lnTo>
                    <a:lnTo>
                      <a:pt x="184" y="44"/>
                    </a:lnTo>
                    <a:lnTo>
                      <a:pt x="192" y="46"/>
                    </a:lnTo>
                    <a:lnTo>
                      <a:pt x="196" y="42"/>
                    </a:lnTo>
                    <a:lnTo>
                      <a:pt x="198" y="28"/>
                    </a:lnTo>
                    <a:lnTo>
                      <a:pt x="194" y="8"/>
                    </a:lnTo>
                    <a:lnTo>
                      <a:pt x="194" y="2"/>
                    </a:lnTo>
                  </a:path>
                </a:pathLst>
              </a:custGeom>
              <a:grpFill/>
              <a:ln w="6350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389" name="Freeform 93">
                <a:extLst>
                  <a:ext uri="{FF2B5EF4-FFF2-40B4-BE49-F238E27FC236}">
                    <a16:creationId xmlns:a16="http://schemas.microsoft.com/office/drawing/2014/main" id="{9981307D-FD12-A84E-BB63-3F86C91B80EB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4530679" y="3649297"/>
                <a:ext cx="20631" cy="12696"/>
              </a:xfrm>
              <a:custGeom>
                <a:avLst/>
                <a:gdLst>
                  <a:gd name="T0" fmla="*/ 0 w 26"/>
                  <a:gd name="T1" fmla="*/ 4 h 16"/>
                  <a:gd name="T2" fmla="*/ 4 w 26"/>
                  <a:gd name="T3" fmla="*/ 0 h 16"/>
                  <a:gd name="T4" fmla="*/ 12 w 26"/>
                  <a:gd name="T5" fmla="*/ 0 h 16"/>
                  <a:gd name="T6" fmla="*/ 22 w 26"/>
                  <a:gd name="T7" fmla="*/ 4 h 16"/>
                  <a:gd name="T8" fmla="*/ 26 w 26"/>
                  <a:gd name="T9" fmla="*/ 6 h 16"/>
                  <a:gd name="T10" fmla="*/ 18 w 26"/>
                  <a:gd name="T11" fmla="*/ 14 h 16"/>
                  <a:gd name="T12" fmla="*/ 8 w 26"/>
                  <a:gd name="T13" fmla="*/ 16 h 16"/>
                  <a:gd name="T14" fmla="*/ 2 w 26"/>
                  <a:gd name="T15" fmla="*/ 10 h 16"/>
                  <a:gd name="T16" fmla="*/ 0 w 26"/>
                  <a:gd name="T17" fmla="*/ 4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6" h="16">
                    <a:moveTo>
                      <a:pt x="0" y="4"/>
                    </a:moveTo>
                    <a:lnTo>
                      <a:pt x="4" y="0"/>
                    </a:lnTo>
                    <a:lnTo>
                      <a:pt x="12" y="0"/>
                    </a:lnTo>
                    <a:lnTo>
                      <a:pt x="22" y="4"/>
                    </a:lnTo>
                    <a:lnTo>
                      <a:pt x="26" y="6"/>
                    </a:lnTo>
                    <a:lnTo>
                      <a:pt x="18" y="14"/>
                    </a:lnTo>
                    <a:lnTo>
                      <a:pt x="8" y="16"/>
                    </a:lnTo>
                    <a:lnTo>
                      <a:pt x="2" y="10"/>
                    </a:lnTo>
                    <a:lnTo>
                      <a:pt x="0" y="4"/>
                    </a:lnTo>
                  </a:path>
                </a:pathLst>
              </a:custGeom>
              <a:grpFill/>
              <a:ln w="6350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390" name="Freeform 94">
                <a:extLst>
                  <a:ext uri="{FF2B5EF4-FFF2-40B4-BE49-F238E27FC236}">
                    <a16:creationId xmlns:a16="http://schemas.microsoft.com/office/drawing/2014/main" id="{E204BC9F-C236-2F41-B1DC-1FC27FBD0FFF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4530679" y="3649297"/>
                <a:ext cx="20631" cy="12696"/>
              </a:xfrm>
              <a:custGeom>
                <a:avLst/>
                <a:gdLst>
                  <a:gd name="T0" fmla="*/ 0 w 26"/>
                  <a:gd name="T1" fmla="*/ 4 h 16"/>
                  <a:gd name="T2" fmla="*/ 4 w 26"/>
                  <a:gd name="T3" fmla="*/ 0 h 16"/>
                  <a:gd name="T4" fmla="*/ 12 w 26"/>
                  <a:gd name="T5" fmla="*/ 0 h 16"/>
                  <a:gd name="T6" fmla="*/ 22 w 26"/>
                  <a:gd name="T7" fmla="*/ 4 h 16"/>
                  <a:gd name="T8" fmla="*/ 26 w 26"/>
                  <a:gd name="T9" fmla="*/ 6 h 16"/>
                  <a:gd name="T10" fmla="*/ 18 w 26"/>
                  <a:gd name="T11" fmla="*/ 14 h 16"/>
                  <a:gd name="T12" fmla="*/ 8 w 26"/>
                  <a:gd name="T13" fmla="*/ 16 h 16"/>
                  <a:gd name="T14" fmla="*/ 2 w 26"/>
                  <a:gd name="T15" fmla="*/ 10 h 16"/>
                  <a:gd name="T16" fmla="*/ 0 w 26"/>
                  <a:gd name="T17" fmla="*/ 4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6" h="16">
                    <a:moveTo>
                      <a:pt x="0" y="4"/>
                    </a:moveTo>
                    <a:lnTo>
                      <a:pt x="4" y="0"/>
                    </a:lnTo>
                    <a:lnTo>
                      <a:pt x="12" y="0"/>
                    </a:lnTo>
                    <a:lnTo>
                      <a:pt x="22" y="4"/>
                    </a:lnTo>
                    <a:lnTo>
                      <a:pt x="26" y="6"/>
                    </a:lnTo>
                    <a:lnTo>
                      <a:pt x="18" y="14"/>
                    </a:lnTo>
                    <a:lnTo>
                      <a:pt x="8" y="16"/>
                    </a:lnTo>
                    <a:lnTo>
                      <a:pt x="2" y="10"/>
                    </a:lnTo>
                    <a:lnTo>
                      <a:pt x="0" y="4"/>
                    </a:lnTo>
                  </a:path>
                </a:pathLst>
              </a:custGeom>
              <a:grpFill/>
              <a:ln w="6350" cap="flat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391" name="Freeform 95">
                <a:extLst>
                  <a:ext uri="{FF2B5EF4-FFF2-40B4-BE49-F238E27FC236}">
                    <a16:creationId xmlns:a16="http://schemas.microsoft.com/office/drawing/2014/main" id="{D6028090-C3AE-D442-AD78-3D3C477118BE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4491004" y="3679450"/>
                <a:ext cx="20631" cy="9522"/>
              </a:xfrm>
              <a:custGeom>
                <a:avLst/>
                <a:gdLst>
                  <a:gd name="T0" fmla="*/ 0 w 26"/>
                  <a:gd name="T1" fmla="*/ 8 h 12"/>
                  <a:gd name="T2" fmla="*/ 0 w 26"/>
                  <a:gd name="T3" fmla="*/ 6 h 12"/>
                  <a:gd name="T4" fmla="*/ 2 w 26"/>
                  <a:gd name="T5" fmla="*/ 2 h 12"/>
                  <a:gd name="T6" fmla="*/ 8 w 26"/>
                  <a:gd name="T7" fmla="*/ 0 h 12"/>
                  <a:gd name="T8" fmla="*/ 26 w 26"/>
                  <a:gd name="T9" fmla="*/ 4 h 12"/>
                  <a:gd name="T10" fmla="*/ 22 w 26"/>
                  <a:gd name="T11" fmla="*/ 12 h 12"/>
                  <a:gd name="T12" fmla="*/ 12 w 26"/>
                  <a:gd name="T13" fmla="*/ 8 h 12"/>
                  <a:gd name="T14" fmla="*/ 6 w 26"/>
                  <a:gd name="T15" fmla="*/ 10 h 12"/>
                  <a:gd name="T16" fmla="*/ 0 w 26"/>
                  <a:gd name="T17" fmla="*/ 8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6" h="12">
                    <a:moveTo>
                      <a:pt x="0" y="8"/>
                    </a:moveTo>
                    <a:lnTo>
                      <a:pt x="0" y="6"/>
                    </a:lnTo>
                    <a:lnTo>
                      <a:pt x="2" y="2"/>
                    </a:lnTo>
                    <a:lnTo>
                      <a:pt x="8" y="0"/>
                    </a:lnTo>
                    <a:lnTo>
                      <a:pt x="26" y="4"/>
                    </a:lnTo>
                    <a:lnTo>
                      <a:pt x="22" y="12"/>
                    </a:lnTo>
                    <a:lnTo>
                      <a:pt x="12" y="8"/>
                    </a:lnTo>
                    <a:lnTo>
                      <a:pt x="6" y="10"/>
                    </a:lnTo>
                    <a:lnTo>
                      <a:pt x="0" y="8"/>
                    </a:lnTo>
                  </a:path>
                </a:pathLst>
              </a:custGeom>
              <a:grpFill/>
              <a:ln w="6350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392" name="Freeform 96">
                <a:extLst>
                  <a:ext uri="{FF2B5EF4-FFF2-40B4-BE49-F238E27FC236}">
                    <a16:creationId xmlns:a16="http://schemas.microsoft.com/office/drawing/2014/main" id="{7DF08544-2631-8E4C-9981-C9BEE330FEFE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4491004" y="3679450"/>
                <a:ext cx="20631" cy="9522"/>
              </a:xfrm>
              <a:custGeom>
                <a:avLst/>
                <a:gdLst>
                  <a:gd name="T0" fmla="*/ 0 w 26"/>
                  <a:gd name="T1" fmla="*/ 8 h 12"/>
                  <a:gd name="T2" fmla="*/ 0 w 26"/>
                  <a:gd name="T3" fmla="*/ 6 h 12"/>
                  <a:gd name="T4" fmla="*/ 2 w 26"/>
                  <a:gd name="T5" fmla="*/ 2 h 12"/>
                  <a:gd name="T6" fmla="*/ 8 w 26"/>
                  <a:gd name="T7" fmla="*/ 0 h 12"/>
                  <a:gd name="T8" fmla="*/ 26 w 26"/>
                  <a:gd name="T9" fmla="*/ 4 h 12"/>
                  <a:gd name="T10" fmla="*/ 22 w 26"/>
                  <a:gd name="T11" fmla="*/ 12 h 12"/>
                  <a:gd name="T12" fmla="*/ 12 w 26"/>
                  <a:gd name="T13" fmla="*/ 8 h 12"/>
                  <a:gd name="T14" fmla="*/ 6 w 26"/>
                  <a:gd name="T15" fmla="*/ 10 h 12"/>
                  <a:gd name="T16" fmla="*/ 0 w 26"/>
                  <a:gd name="T17" fmla="*/ 8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6" h="12">
                    <a:moveTo>
                      <a:pt x="0" y="8"/>
                    </a:moveTo>
                    <a:lnTo>
                      <a:pt x="0" y="6"/>
                    </a:lnTo>
                    <a:lnTo>
                      <a:pt x="2" y="2"/>
                    </a:lnTo>
                    <a:lnTo>
                      <a:pt x="8" y="0"/>
                    </a:lnTo>
                    <a:lnTo>
                      <a:pt x="26" y="4"/>
                    </a:lnTo>
                    <a:lnTo>
                      <a:pt x="22" y="12"/>
                    </a:lnTo>
                    <a:lnTo>
                      <a:pt x="12" y="8"/>
                    </a:lnTo>
                    <a:lnTo>
                      <a:pt x="6" y="10"/>
                    </a:lnTo>
                    <a:lnTo>
                      <a:pt x="0" y="8"/>
                    </a:lnTo>
                  </a:path>
                </a:pathLst>
              </a:custGeom>
              <a:grpFill/>
              <a:ln w="6350" cap="flat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393" name="Freeform 97">
                <a:extLst>
                  <a:ext uri="{FF2B5EF4-FFF2-40B4-BE49-F238E27FC236}">
                    <a16:creationId xmlns:a16="http://schemas.microsoft.com/office/drawing/2014/main" id="{C6569070-BFE7-3547-A116-579E1B189131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4441807" y="3714364"/>
                <a:ext cx="17457" cy="11109"/>
              </a:xfrm>
              <a:custGeom>
                <a:avLst/>
                <a:gdLst>
                  <a:gd name="T0" fmla="*/ 2 w 22"/>
                  <a:gd name="T1" fmla="*/ 14 h 14"/>
                  <a:gd name="T2" fmla="*/ 0 w 22"/>
                  <a:gd name="T3" fmla="*/ 12 h 14"/>
                  <a:gd name="T4" fmla="*/ 2 w 22"/>
                  <a:gd name="T5" fmla="*/ 6 h 14"/>
                  <a:gd name="T6" fmla="*/ 6 w 22"/>
                  <a:gd name="T7" fmla="*/ 4 h 14"/>
                  <a:gd name="T8" fmla="*/ 14 w 22"/>
                  <a:gd name="T9" fmla="*/ 0 h 14"/>
                  <a:gd name="T10" fmla="*/ 20 w 22"/>
                  <a:gd name="T11" fmla="*/ 2 h 14"/>
                  <a:gd name="T12" fmla="*/ 22 w 22"/>
                  <a:gd name="T13" fmla="*/ 6 h 14"/>
                  <a:gd name="T14" fmla="*/ 8 w 22"/>
                  <a:gd name="T15" fmla="*/ 12 h 14"/>
                  <a:gd name="T16" fmla="*/ 2 w 22"/>
                  <a:gd name="T17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2" h="14">
                    <a:moveTo>
                      <a:pt x="2" y="14"/>
                    </a:moveTo>
                    <a:lnTo>
                      <a:pt x="0" y="12"/>
                    </a:lnTo>
                    <a:lnTo>
                      <a:pt x="2" y="6"/>
                    </a:lnTo>
                    <a:lnTo>
                      <a:pt x="6" y="4"/>
                    </a:lnTo>
                    <a:lnTo>
                      <a:pt x="14" y="0"/>
                    </a:lnTo>
                    <a:lnTo>
                      <a:pt x="20" y="2"/>
                    </a:lnTo>
                    <a:lnTo>
                      <a:pt x="22" y="6"/>
                    </a:lnTo>
                    <a:lnTo>
                      <a:pt x="8" y="12"/>
                    </a:lnTo>
                    <a:lnTo>
                      <a:pt x="2" y="14"/>
                    </a:lnTo>
                  </a:path>
                </a:pathLst>
              </a:custGeom>
              <a:grpFill/>
              <a:ln w="6350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394" name="Freeform 98">
                <a:extLst>
                  <a:ext uri="{FF2B5EF4-FFF2-40B4-BE49-F238E27FC236}">
                    <a16:creationId xmlns:a16="http://schemas.microsoft.com/office/drawing/2014/main" id="{113D5448-A1BA-2A4E-8781-1699B77A47AD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4441807" y="3714364"/>
                <a:ext cx="17457" cy="11109"/>
              </a:xfrm>
              <a:custGeom>
                <a:avLst/>
                <a:gdLst>
                  <a:gd name="T0" fmla="*/ 2 w 22"/>
                  <a:gd name="T1" fmla="*/ 14 h 14"/>
                  <a:gd name="T2" fmla="*/ 0 w 22"/>
                  <a:gd name="T3" fmla="*/ 12 h 14"/>
                  <a:gd name="T4" fmla="*/ 2 w 22"/>
                  <a:gd name="T5" fmla="*/ 6 h 14"/>
                  <a:gd name="T6" fmla="*/ 6 w 22"/>
                  <a:gd name="T7" fmla="*/ 4 h 14"/>
                  <a:gd name="T8" fmla="*/ 14 w 22"/>
                  <a:gd name="T9" fmla="*/ 0 h 14"/>
                  <a:gd name="T10" fmla="*/ 20 w 22"/>
                  <a:gd name="T11" fmla="*/ 2 h 14"/>
                  <a:gd name="T12" fmla="*/ 22 w 22"/>
                  <a:gd name="T13" fmla="*/ 6 h 14"/>
                  <a:gd name="T14" fmla="*/ 8 w 22"/>
                  <a:gd name="T15" fmla="*/ 12 h 14"/>
                  <a:gd name="T16" fmla="*/ 2 w 22"/>
                  <a:gd name="T17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2" h="14">
                    <a:moveTo>
                      <a:pt x="2" y="14"/>
                    </a:moveTo>
                    <a:lnTo>
                      <a:pt x="0" y="12"/>
                    </a:lnTo>
                    <a:lnTo>
                      <a:pt x="2" y="6"/>
                    </a:lnTo>
                    <a:lnTo>
                      <a:pt x="6" y="4"/>
                    </a:lnTo>
                    <a:lnTo>
                      <a:pt x="14" y="0"/>
                    </a:lnTo>
                    <a:lnTo>
                      <a:pt x="20" y="2"/>
                    </a:lnTo>
                    <a:lnTo>
                      <a:pt x="22" y="6"/>
                    </a:lnTo>
                    <a:lnTo>
                      <a:pt x="8" y="12"/>
                    </a:lnTo>
                    <a:lnTo>
                      <a:pt x="2" y="14"/>
                    </a:lnTo>
                  </a:path>
                </a:pathLst>
              </a:custGeom>
              <a:grpFill/>
              <a:ln w="6350" cap="flat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395" name="Freeform 290">
                <a:extLst>
                  <a:ext uri="{FF2B5EF4-FFF2-40B4-BE49-F238E27FC236}">
                    <a16:creationId xmlns:a16="http://schemas.microsoft.com/office/drawing/2014/main" id="{DF6F6969-9528-B54C-B0E9-1BBF6E62EFD1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4691128" y="3782699"/>
                <a:ext cx="7936" cy="15871"/>
              </a:xfrm>
              <a:custGeom>
                <a:avLst/>
                <a:gdLst>
                  <a:gd name="T0" fmla="*/ 0 w 10"/>
                  <a:gd name="T1" fmla="*/ 0 h 20"/>
                  <a:gd name="T2" fmla="*/ 0 w 10"/>
                  <a:gd name="T3" fmla="*/ 0 h 20"/>
                  <a:gd name="T4" fmla="*/ 4 w 10"/>
                  <a:gd name="T5" fmla="*/ 2 h 20"/>
                  <a:gd name="T6" fmla="*/ 10 w 10"/>
                  <a:gd name="T7" fmla="*/ 20 h 20"/>
                  <a:gd name="T8" fmla="*/ 0 w 10"/>
                  <a:gd name="T9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20">
                    <a:moveTo>
                      <a:pt x="0" y="0"/>
                    </a:moveTo>
                    <a:lnTo>
                      <a:pt x="0" y="0"/>
                    </a:lnTo>
                    <a:lnTo>
                      <a:pt x="4" y="2"/>
                    </a:lnTo>
                    <a:lnTo>
                      <a:pt x="10" y="20"/>
                    </a:lnTo>
                    <a:lnTo>
                      <a:pt x="0" y="0"/>
                    </a:lnTo>
                  </a:path>
                </a:pathLst>
              </a:custGeom>
              <a:grpFill/>
              <a:ln w="6350" cap="flat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396" name="Freeform 291">
                <a:extLst>
                  <a:ext uri="{FF2B5EF4-FFF2-40B4-BE49-F238E27FC236}">
                    <a16:creationId xmlns:a16="http://schemas.microsoft.com/office/drawing/2014/main" id="{4EE2266E-6026-9D4B-95AE-FD6CE9831706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4749851" y="3746196"/>
                <a:ext cx="4761" cy="22220"/>
              </a:xfrm>
              <a:custGeom>
                <a:avLst/>
                <a:gdLst>
                  <a:gd name="T0" fmla="*/ 0 w 6"/>
                  <a:gd name="T1" fmla="*/ 0 h 28"/>
                  <a:gd name="T2" fmla="*/ 4 w 6"/>
                  <a:gd name="T3" fmla="*/ 0 h 28"/>
                  <a:gd name="T4" fmla="*/ 6 w 6"/>
                  <a:gd name="T5" fmla="*/ 4 h 28"/>
                  <a:gd name="T6" fmla="*/ 6 w 6"/>
                  <a:gd name="T7" fmla="*/ 16 h 28"/>
                  <a:gd name="T8" fmla="*/ 6 w 6"/>
                  <a:gd name="T9" fmla="*/ 26 h 28"/>
                  <a:gd name="T10" fmla="*/ 4 w 6"/>
                  <a:gd name="T11" fmla="*/ 28 h 28"/>
                  <a:gd name="T12" fmla="*/ 0 w 6"/>
                  <a:gd name="T13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28">
                    <a:moveTo>
                      <a:pt x="0" y="0"/>
                    </a:moveTo>
                    <a:lnTo>
                      <a:pt x="4" y="0"/>
                    </a:lnTo>
                    <a:lnTo>
                      <a:pt x="6" y="4"/>
                    </a:lnTo>
                    <a:lnTo>
                      <a:pt x="6" y="16"/>
                    </a:lnTo>
                    <a:lnTo>
                      <a:pt x="6" y="26"/>
                    </a:lnTo>
                    <a:lnTo>
                      <a:pt x="4" y="28"/>
                    </a:lnTo>
                    <a:lnTo>
                      <a:pt x="0" y="0"/>
                    </a:lnTo>
                  </a:path>
                </a:pathLst>
              </a:custGeom>
              <a:grpFill/>
              <a:ln w="6350" cap="flat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397" name="Freeform 363">
                <a:extLst>
                  <a:ext uri="{FF2B5EF4-FFF2-40B4-BE49-F238E27FC236}">
                    <a16:creationId xmlns:a16="http://schemas.microsoft.com/office/drawing/2014/main" id="{BA171ECB-3A61-F144-A393-98C28A8F47C2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4627643" y="3316089"/>
                <a:ext cx="17458" cy="25394"/>
              </a:xfrm>
              <a:custGeom>
                <a:avLst/>
                <a:gdLst>
                  <a:gd name="T0" fmla="*/ 12 w 22"/>
                  <a:gd name="T1" fmla="*/ 2 h 32"/>
                  <a:gd name="T2" fmla="*/ 12 w 22"/>
                  <a:gd name="T3" fmla="*/ 2 h 32"/>
                  <a:gd name="T4" fmla="*/ 10 w 22"/>
                  <a:gd name="T5" fmla="*/ 0 h 32"/>
                  <a:gd name="T6" fmla="*/ 8 w 22"/>
                  <a:gd name="T7" fmla="*/ 0 h 32"/>
                  <a:gd name="T8" fmla="*/ 6 w 22"/>
                  <a:gd name="T9" fmla="*/ 2 h 32"/>
                  <a:gd name="T10" fmla="*/ 6 w 22"/>
                  <a:gd name="T11" fmla="*/ 2 h 32"/>
                  <a:gd name="T12" fmla="*/ 6 w 22"/>
                  <a:gd name="T13" fmla="*/ 4 h 32"/>
                  <a:gd name="T14" fmla="*/ 4 w 22"/>
                  <a:gd name="T15" fmla="*/ 8 h 32"/>
                  <a:gd name="T16" fmla="*/ 4 w 22"/>
                  <a:gd name="T17" fmla="*/ 8 h 32"/>
                  <a:gd name="T18" fmla="*/ 6 w 22"/>
                  <a:gd name="T19" fmla="*/ 10 h 32"/>
                  <a:gd name="T20" fmla="*/ 6 w 22"/>
                  <a:gd name="T21" fmla="*/ 10 h 32"/>
                  <a:gd name="T22" fmla="*/ 6 w 22"/>
                  <a:gd name="T23" fmla="*/ 10 h 32"/>
                  <a:gd name="T24" fmla="*/ 6 w 22"/>
                  <a:gd name="T25" fmla="*/ 18 h 32"/>
                  <a:gd name="T26" fmla="*/ 6 w 22"/>
                  <a:gd name="T27" fmla="*/ 18 h 32"/>
                  <a:gd name="T28" fmla="*/ 4 w 22"/>
                  <a:gd name="T29" fmla="*/ 20 h 32"/>
                  <a:gd name="T30" fmla="*/ 4 w 22"/>
                  <a:gd name="T31" fmla="*/ 24 h 32"/>
                  <a:gd name="T32" fmla="*/ 4 w 22"/>
                  <a:gd name="T33" fmla="*/ 24 h 32"/>
                  <a:gd name="T34" fmla="*/ 0 w 22"/>
                  <a:gd name="T35" fmla="*/ 24 h 32"/>
                  <a:gd name="T36" fmla="*/ 0 w 22"/>
                  <a:gd name="T37" fmla="*/ 24 h 32"/>
                  <a:gd name="T38" fmla="*/ 0 w 22"/>
                  <a:gd name="T39" fmla="*/ 26 h 32"/>
                  <a:gd name="T40" fmla="*/ 0 w 22"/>
                  <a:gd name="T41" fmla="*/ 26 h 32"/>
                  <a:gd name="T42" fmla="*/ 0 w 22"/>
                  <a:gd name="T43" fmla="*/ 28 h 32"/>
                  <a:gd name="T44" fmla="*/ 6 w 22"/>
                  <a:gd name="T45" fmla="*/ 32 h 32"/>
                  <a:gd name="T46" fmla="*/ 16 w 22"/>
                  <a:gd name="T47" fmla="*/ 32 h 32"/>
                  <a:gd name="T48" fmla="*/ 18 w 22"/>
                  <a:gd name="T49" fmla="*/ 30 h 32"/>
                  <a:gd name="T50" fmla="*/ 20 w 22"/>
                  <a:gd name="T51" fmla="*/ 26 h 32"/>
                  <a:gd name="T52" fmla="*/ 20 w 22"/>
                  <a:gd name="T53" fmla="*/ 24 h 32"/>
                  <a:gd name="T54" fmla="*/ 22 w 22"/>
                  <a:gd name="T55" fmla="*/ 18 h 32"/>
                  <a:gd name="T56" fmla="*/ 22 w 22"/>
                  <a:gd name="T57" fmla="*/ 14 h 32"/>
                  <a:gd name="T58" fmla="*/ 20 w 22"/>
                  <a:gd name="T59" fmla="*/ 12 h 32"/>
                  <a:gd name="T60" fmla="*/ 18 w 22"/>
                  <a:gd name="T61" fmla="*/ 10 h 32"/>
                  <a:gd name="T62" fmla="*/ 12 w 22"/>
                  <a:gd name="T63" fmla="*/ 2 h 32"/>
                  <a:gd name="T64" fmla="*/ 12 w 22"/>
                  <a:gd name="T65" fmla="*/ 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2" h="32">
                    <a:moveTo>
                      <a:pt x="12" y="2"/>
                    </a:moveTo>
                    <a:lnTo>
                      <a:pt x="12" y="2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4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8"/>
                    </a:lnTo>
                    <a:lnTo>
                      <a:pt x="6" y="18"/>
                    </a:lnTo>
                    <a:lnTo>
                      <a:pt x="4" y="20"/>
                    </a:lnTo>
                    <a:lnTo>
                      <a:pt x="4" y="24"/>
                    </a:lnTo>
                    <a:lnTo>
                      <a:pt x="4" y="24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0" y="26"/>
                    </a:lnTo>
                    <a:lnTo>
                      <a:pt x="0" y="26"/>
                    </a:lnTo>
                    <a:lnTo>
                      <a:pt x="0" y="28"/>
                    </a:lnTo>
                    <a:lnTo>
                      <a:pt x="6" y="32"/>
                    </a:lnTo>
                    <a:lnTo>
                      <a:pt x="16" y="32"/>
                    </a:lnTo>
                    <a:lnTo>
                      <a:pt x="18" y="30"/>
                    </a:lnTo>
                    <a:lnTo>
                      <a:pt x="20" y="26"/>
                    </a:lnTo>
                    <a:lnTo>
                      <a:pt x="20" y="24"/>
                    </a:lnTo>
                    <a:lnTo>
                      <a:pt x="22" y="18"/>
                    </a:lnTo>
                    <a:lnTo>
                      <a:pt x="22" y="14"/>
                    </a:lnTo>
                    <a:lnTo>
                      <a:pt x="20" y="12"/>
                    </a:lnTo>
                    <a:lnTo>
                      <a:pt x="18" y="10"/>
                    </a:lnTo>
                    <a:lnTo>
                      <a:pt x="12" y="2"/>
                    </a:lnTo>
                    <a:lnTo>
                      <a:pt x="12" y="2"/>
                    </a:lnTo>
                  </a:path>
                </a:pathLst>
              </a:custGeom>
              <a:grpFill/>
              <a:ln w="6350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398" name="Freeform 364">
                <a:extLst>
                  <a:ext uri="{FF2B5EF4-FFF2-40B4-BE49-F238E27FC236}">
                    <a16:creationId xmlns:a16="http://schemas.microsoft.com/office/drawing/2014/main" id="{E5F23FB3-E59F-154B-A7CC-33CE613C1147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4627643" y="3316089"/>
                <a:ext cx="17458" cy="25394"/>
              </a:xfrm>
              <a:custGeom>
                <a:avLst/>
                <a:gdLst>
                  <a:gd name="T0" fmla="*/ 12 w 22"/>
                  <a:gd name="T1" fmla="*/ 2 h 32"/>
                  <a:gd name="T2" fmla="*/ 12 w 22"/>
                  <a:gd name="T3" fmla="*/ 2 h 32"/>
                  <a:gd name="T4" fmla="*/ 10 w 22"/>
                  <a:gd name="T5" fmla="*/ 0 h 32"/>
                  <a:gd name="T6" fmla="*/ 8 w 22"/>
                  <a:gd name="T7" fmla="*/ 0 h 32"/>
                  <a:gd name="T8" fmla="*/ 6 w 22"/>
                  <a:gd name="T9" fmla="*/ 2 h 32"/>
                  <a:gd name="T10" fmla="*/ 6 w 22"/>
                  <a:gd name="T11" fmla="*/ 2 h 32"/>
                  <a:gd name="T12" fmla="*/ 6 w 22"/>
                  <a:gd name="T13" fmla="*/ 4 h 32"/>
                  <a:gd name="T14" fmla="*/ 4 w 22"/>
                  <a:gd name="T15" fmla="*/ 8 h 32"/>
                  <a:gd name="T16" fmla="*/ 4 w 22"/>
                  <a:gd name="T17" fmla="*/ 8 h 32"/>
                  <a:gd name="T18" fmla="*/ 6 w 22"/>
                  <a:gd name="T19" fmla="*/ 10 h 32"/>
                  <a:gd name="T20" fmla="*/ 6 w 22"/>
                  <a:gd name="T21" fmla="*/ 10 h 32"/>
                  <a:gd name="T22" fmla="*/ 6 w 22"/>
                  <a:gd name="T23" fmla="*/ 10 h 32"/>
                  <a:gd name="T24" fmla="*/ 6 w 22"/>
                  <a:gd name="T25" fmla="*/ 18 h 32"/>
                  <a:gd name="T26" fmla="*/ 6 w 22"/>
                  <a:gd name="T27" fmla="*/ 18 h 32"/>
                  <a:gd name="T28" fmla="*/ 4 w 22"/>
                  <a:gd name="T29" fmla="*/ 20 h 32"/>
                  <a:gd name="T30" fmla="*/ 4 w 22"/>
                  <a:gd name="T31" fmla="*/ 24 h 32"/>
                  <a:gd name="T32" fmla="*/ 4 w 22"/>
                  <a:gd name="T33" fmla="*/ 24 h 32"/>
                  <a:gd name="T34" fmla="*/ 0 w 22"/>
                  <a:gd name="T35" fmla="*/ 24 h 32"/>
                  <a:gd name="T36" fmla="*/ 0 w 22"/>
                  <a:gd name="T37" fmla="*/ 24 h 32"/>
                  <a:gd name="T38" fmla="*/ 0 w 22"/>
                  <a:gd name="T39" fmla="*/ 26 h 32"/>
                  <a:gd name="T40" fmla="*/ 0 w 22"/>
                  <a:gd name="T41" fmla="*/ 26 h 32"/>
                  <a:gd name="T42" fmla="*/ 0 w 22"/>
                  <a:gd name="T43" fmla="*/ 28 h 32"/>
                  <a:gd name="T44" fmla="*/ 6 w 22"/>
                  <a:gd name="T45" fmla="*/ 32 h 32"/>
                  <a:gd name="T46" fmla="*/ 16 w 22"/>
                  <a:gd name="T47" fmla="*/ 32 h 32"/>
                  <a:gd name="T48" fmla="*/ 18 w 22"/>
                  <a:gd name="T49" fmla="*/ 30 h 32"/>
                  <a:gd name="T50" fmla="*/ 20 w 22"/>
                  <a:gd name="T51" fmla="*/ 26 h 32"/>
                  <a:gd name="T52" fmla="*/ 20 w 22"/>
                  <a:gd name="T53" fmla="*/ 24 h 32"/>
                  <a:gd name="T54" fmla="*/ 22 w 22"/>
                  <a:gd name="T55" fmla="*/ 18 h 32"/>
                  <a:gd name="T56" fmla="*/ 22 w 22"/>
                  <a:gd name="T57" fmla="*/ 14 h 32"/>
                  <a:gd name="T58" fmla="*/ 20 w 22"/>
                  <a:gd name="T59" fmla="*/ 12 h 32"/>
                  <a:gd name="T60" fmla="*/ 18 w 22"/>
                  <a:gd name="T61" fmla="*/ 10 h 32"/>
                  <a:gd name="T62" fmla="*/ 12 w 22"/>
                  <a:gd name="T63" fmla="*/ 2 h 32"/>
                  <a:gd name="T64" fmla="*/ 12 w 22"/>
                  <a:gd name="T65" fmla="*/ 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2" h="32">
                    <a:moveTo>
                      <a:pt x="12" y="2"/>
                    </a:moveTo>
                    <a:lnTo>
                      <a:pt x="12" y="2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4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8"/>
                    </a:lnTo>
                    <a:lnTo>
                      <a:pt x="6" y="18"/>
                    </a:lnTo>
                    <a:lnTo>
                      <a:pt x="4" y="20"/>
                    </a:lnTo>
                    <a:lnTo>
                      <a:pt x="4" y="24"/>
                    </a:lnTo>
                    <a:lnTo>
                      <a:pt x="4" y="24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0" y="26"/>
                    </a:lnTo>
                    <a:lnTo>
                      <a:pt x="0" y="26"/>
                    </a:lnTo>
                    <a:lnTo>
                      <a:pt x="0" y="28"/>
                    </a:lnTo>
                    <a:lnTo>
                      <a:pt x="6" y="32"/>
                    </a:lnTo>
                    <a:lnTo>
                      <a:pt x="16" y="32"/>
                    </a:lnTo>
                    <a:lnTo>
                      <a:pt x="18" y="30"/>
                    </a:lnTo>
                    <a:lnTo>
                      <a:pt x="20" y="26"/>
                    </a:lnTo>
                    <a:lnTo>
                      <a:pt x="20" y="24"/>
                    </a:lnTo>
                    <a:lnTo>
                      <a:pt x="22" y="18"/>
                    </a:lnTo>
                    <a:lnTo>
                      <a:pt x="22" y="14"/>
                    </a:lnTo>
                    <a:lnTo>
                      <a:pt x="20" y="12"/>
                    </a:lnTo>
                    <a:lnTo>
                      <a:pt x="18" y="10"/>
                    </a:lnTo>
                    <a:lnTo>
                      <a:pt x="12" y="2"/>
                    </a:lnTo>
                    <a:lnTo>
                      <a:pt x="12" y="2"/>
                    </a:lnTo>
                  </a:path>
                </a:pathLst>
              </a:custGeom>
              <a:grpFill/>
              <a:ln w="6350" cap="flat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</p:grpSp>
        <p:grpSp>
          <p:nvGrpSpPr>
            <p:cNvPr id="185" name="Group 47">
              <a:extLst>
                <a:ext uri="{FF2B5EF4-FFF2-40B4-BE49-F238E27FC236}">
                  <a16:creationId xmlns:a16="http://schemas.microsoft.com/office/drawing/2014/main" id="{5B528852-81CC-C944-BD76-5CF5408BD09B}"/>
                </a:ext>
              </a:extLst>
            </p:cNvPr>
            <p:cNvGrpSpPr/>
            <p:nvPr/>
          </p:nvGrpSpPr>
          <p:grpSpPr bwMode="gray">
            <a:xfrm>
              <a:off x="3213469" y="2643139"/>
              <a:ext cx="395957" cy="1001397"/>
              <a:chOff x="3213469" y="2643139"/>
              <a:chExt cx="395957" cy="1001397"/>
            </a:xfrm>
            <a:grpFill/>
          </p:grpSpPr>
          <p:grpSp>
            <p:nvGrpSpPr>
              <p:cNvPr id="334" name="Group 196">
                <a:extLst>
                  <a:ext uri="{FF2B5EF4-FFF2-40B4-BE49-F238E27FC236}">
                    <a16:creationId xmlns:a16="http://schemas.microsoft.com/office/drawing/2014/main" id="{E67864DF-0604-3943-A638-6F093788DDEC}"/>
                  </a:ext>
                </a:extLst>
              </p:cNvPr>
              <p:cNvGrpSpPr/>
              <p:nvPr/>
            </p:nvGrpSpPr>
            <p:grpSpPr bwMode="gray">
              <a:xfrm>
                <a:off x="3213469" y="2643139"/>
                <a:ext cx="395957" cy="850632"/>
                <a:chOff x="3213469" y="2643139"/>
                <a:chExt cx="395957" cy="850632"/>
              </a:xfrm>
              <a:grpFill/>
            </p:grpSpPr>
            <p:sp>
              <p:nvSpPr>
                <p:cNvPr id="342" name="Freeform 41">
                  <a:extLst>
                    <a:ext uri="{FF2B5EF4-FFF2-40B4-BE49-F238E27FC236}">
                      <a16:creationId xmlns:a16="http://schemas.microsoft.com/office/drawing/2014/main" id="{3A842F9B-085B-0646-89FB-095EC6E95E82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3484052" y="3420769"/>
                  <a:ext cx="11109" cy="11109"/>
                </a:xfrm>
                <a:custGeom>
                  <a:avLst/>
                  <a:gdLst>
                    <a:gd name="T0" fmla="*/ 10 w 14"/>
                    <a:gd name="T1" fmla="*/ 0 h 14"/>
                    <a:gd name="T2" fmla="*/ 12 w 14"/>
                    <a:gd name="T3" fmla="*/ 2 h 14"/>
                    <a:gd name="T4" fmla="*/ 8 w 14"/>
                    <a:gd name="T5" fmla="*/ 0 h 14"/>
                    <a:gd name="T6" fmla="*/ 0 w 14"/>
                    <a:gd name="T7" fmla="*/ 12 h 14"/>
                    <a:gd name="T8" fmla="*/ 8 w 14"/>
                    <a:gd name="T9" fmla="*/ 14 h 14"/>
                    <a:gd name="T10" fmla="*/ 12 w 14"/>
                    <a:gd name="T11" fmla="*/ 14 h 14"/>
                    <a:gd name="T12" fmla="*/ 14 w 14"/>
                    <a:gd name="T13" fmla="*/ 6 h 14"/>
                    <a:gd name="T14" fmla="*/ 10 w 14"/>
                    <a:gd name="T15" fmla="*/ 0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4" h="14">
                      <a:moveTo>
                        <a:pt x="10" y="0"/>
                      </a:moveTo>
                      <a:lnTo>
                        <a:pt x="12" y="2"/>
                      </a:lnTo>
                      <a:lnTo>
                        <a:pt x="8" y="0"/>
                      </a:lnTo>
                      <a:lnTo>
                        <a:pt x="0" y="12"/>
                      </a:lnTo>
                      <a:lnTo>
                        <a:pt x="8" y="14"/>
                      </a:lnTo>
                      <a:lnTo>
                        <a:pt x="12" y="14"/>
                      </a:lnTo>
                      <a:lnTo>
                        <a:pt x="14" y="6"/>
                      </a:lnTo>
                      <a:lnTo>
                        <a:pt x="10" y="0"/>
                      </a:lnTo>
                    </a:path>
                  </a:pathLst>
                </a:custGeom>
                <a:grpFill/>
                <a:ln w="6350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343" name="Freeform 42">
                  <a:extLst>
                    <a:ext uri="{FF2B5EF4-FFF2-40B4-BE49-F238E27FC236}">
                      <a16:creationId xmlns:a16="http://schemas.microsoft.com/office/drawing/2014/main" id="{84442679-2CEC-8B48-B35F-D6FEC53F2405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3484052" y="3420769"/>
                  <a:ext cx="11109" cy="11109"/>
                </a:xfrm>
                <a:custGeom>
                  <a:avLst/>
                  <a:gdLst>
                    <a:gd name="T0" fmla="*/ 10 w 14"/>
                    <a:gd name="T1" fmla="*/ 0 h 14"/>
                    <a:gd name="T2" fmla="*/ 12 w 14"/>
                    <a:gd name="T3" fmla="*/ 2 h 14"/>
                    <a:gd name="T4" fmla="*/ 8 w 14"/>
                    <a:gd name="T5" fmla="*/ 0 h 14"/>
                    <a:gd name="T6" fmla="*/ 0 w 14"/>
                    <a:gd name="T7" fmla="*/ 12 h 14"/>
                    <a:gd name="T8" fmla="*/ 8 w 14"/>
                    <a:gd name="T9" fmla="*/ 14 h 14"/>
                    <a:gd name="T10" fmla="*/ 12 w 14"/>
                    <a:gd name="T11" fmla="*/ 14 h 14"/>
                    <a:gd name="T12" fmla="*/ 14 w 14"/>
                    <a:gd name="T13" fmla="*/ 6 h 14"/>
                    <a:gd name="T14" fmla="*/ 10 w 14"/>
                    <a:gd name="T15" fmla="*/ 0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4" h="14">
                      <a:moveTo>
                        <a:pt x="10" y="0"/>
                      </a:moveTo>
                      <a:lnTo>
                        <a:pt x="12" y="2"/>
                      </a:lnTo>
                      <a:lnTo>
                        <a:pt x="8" y="0"/>
                      </a:lnTo>
                      <a:lnTo>
                        <a:pt x="0" y="12"/>
                      </a:lnTo>
                      <a:lnTo>
                        <a:pt x="8" y="14"/>
                      </a:lnTo>
                      <a:lnTo>
                        <a:pt x="12" y="14"/>
                      </a:lnTo>
                      <a:lnTo>
                        <a:pt x="14" y="6"/>
                      </a:lnTo>
                      <a:lnTo>
                        <a:pt x="10" y="0"/>
                      </a:lnTo>
                    </a:path>
                  </a:pathLst>
                </a:custGeom>
                <a:grpFill/>
                <a:ln w="6350" cap="flat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344" name="Freeform 43">
                  <a:extLst>
                    <a:ext uri="{FF2B5EF4-FFF2-40B4-BE49-F238E27FC236}">
                      <a16:creationId xmlns:a16="http://schemas.microsoft.com/office/drawing/2014/main" id="{E5B99644-593C-2C47-92F0-88CE1541825C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3480878" y="3422356"/>
                  <a:ext cx="4761" cy="12696"/>
                </a:xfrm>
                <a:custGeom>
                  <a:avLst/>
                  <a:gdLst>
                    <a:gd name="T0" fmla="*/ 4 w 6"/>
                    <a:gd name="T1" fmla="*/ 0 h 16"/>
                    <a:gd name="T2" fmla="*/ 2 w 6"/>
                    <a:gd name="T3" fmla="*/ 2 h 16"/>
                    <a:gd name="T4" fmla="*/ 0 w 6"/>
                    <a:gd name="T5" fmla="*/ 16 h 16"/>
                    <a:gd name="T6" fmla="*/ 4 w 6"/>
                    <a:gd name="T7" fmla="*/ 10 h 16"/>
                    <a:gd name="T8" fmla="*/ 6 w 6"/>
                    <a:gd name="T9" fmla="*/ 0 h 16"/>
                    <a:gd name="T10" fmla="*/ 4 w 6"/>
                    <a:gd name="T11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6" h="16">
                      <a:moveTo>
                        <a:pt x="4" y="0"/>
                      </a:moveTo>
                      <a:lnTo>
                        <a:pt x="2" y="2"/>
                      </a:lnTo>
                      <a:lnTo>
                        <a:pt x="0" y="16"/>
                      </a:lnTo>
                      <a:lnTo>
                        <a:pt x="4" y="10"/>
                      </a:lnTo>
                      <a:lnTo>
                        <a:pt x="6" y="0"/>
                      </a:lnTo>
                      <a:lnTo>
                        <a:pt x="4" y="0"/>
                      </a:lnTo>
                    </a:path>
                  </a:pathLst>
                </a:custGeom>
                <a:grpFill/>
                <a:ln w="6350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345" name="Freeform 44">
                  <a:extLst>
                    <a:ext uri="{FF2B5EF4-FFF2-40B4-BE49-F238E27FC236}">
                      <a16:creationId xmlns:a16="http://schemas.microsoft.com/office/drawing/2014/main" id="{774BAB66-9FEE-064E-B69B-7FAAB39C728C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3480878" y="3422356"/>
                  <a:ext cx="4761" cy="12696"/>
                </a:xfrm>
                <a:custGeom>
                  <a:avLst/>
                  <a:gdLst>
                    <a:gd name="T0" fmla="*/ 4 w 6"/>
                    <a:gd name="T1" fmla="*/ 0 h 16"/>
                    <a:gd name="T2" fmla="*/ 2 w 6"/>
                    <a:gd name="T3" fmla="*/ 2 h 16"/>
                    <a:gd name="T4" fmla="*/ 0 w 6"/>
                    <a:gd name="T5" fmla="*/ 16 h 16"/>
                    <a:gd name="T6" fmla="*/ 4 w 6"/>
                    <a:gd name="T7" fmla="*/ 10 h 16"/>
                    <a:gd name="T8" fmla="*/ 6 w 6"/>
                    <a:gd name="T9" fmla="*/ 0 h 16"/>
                    <a:gd name="T10" fmla="*/ 4 w 6"/>
                    <a:gd name="T11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6" h="16">
                      <a:moveTo>
                        <a:pt x="4" y="0"/>
                      </a:moveTo>
                      <a:lnTo>
                        <a:pt x="2" y="2"/>
                      </a:lnTo>
                      <a:lnTo>
                        <a:pt x="0" y="16"/>
                      </a:lnTo>
                      <a:lnTo>
                        <a:pt x="4" y="10"/>
                      </a:lnTo>
                      <a:lnTo>
                        <a:pt x="6" y="0"/>
                      </a:lnTo>
                      <a:lnTo>
                        <a:pt x="4" y="0"/>
                      </a:lnTo>
                    </a:path>
                  </a:pathLst>
                </a:custGeom>
                <a:grpFill/>
                <a:ln w="6350" cap="flat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346" name="Freeform 45">
                  <a:extLst>
                    <a:ext uri="{FF2B5EF4-FFF2-40B4-BE49-F238E27FC236}">
                      <a16:creationId xmlns:a16="http://schemas.microsoft.com/office/drawing/2014/main" id="{8DCB41BD-1DA6-A145-8457-FA32D6AC0D47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3484052" y="3382681"/>
                  <a:ext cx="4761" cy="12696"/>
                </a:xfrm>
                <a:custGeom>
                  <a:avLst/>
                  <a:gdLst>
                    <a:gd name="T0" fmla="*/ 2 w 6"/>
                    <a:gd name="T1" fmla="*/ 0 h 16"/>
                    <a:gd name="T2" fmla="*/ 0 w 6"/>
                    <a:gd name="T3" fmla="*/ 14 h 16"/>
                    <a:gd name="T4" fmla="*/ 2 w 6"/>
                    <a:gd name="T5" fmla="*/ 16 h 16"/>
                    <a:gd name="T6" fmla="*/ 6 w 6"/>
                    <a:gd name="T7" fmla="*/ 14 h 16"/>
                    <a:gd name="T8" fmla="*/ 2 w 6"/>
                    <a:gd name="T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" h="16">
                      <a:moveTo>
                        <a:pt x="2" y="0"/>
                      </a:moveTo>
                      <a:lnTo>
                        <a:pt x="0" y="14"/>
                      </a:lnTo>
                      <a:lnTo>
                        <a:pt x="2" y="16"/>
                      </a:lnTo>
                      <a:lnTo>
                        <a:pt x="6" y="14"/>
                      </a:lnTo>
                      <a:lnTo>
                        <a:pt x="2" y="0"/>
                      </a:lnTo>
                    </a:path>
                  </a:pathLst>
                </a:custGeom>
                <a:grpFill/>
                <a:ln w="6350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347" name="Freeform 46">
                  <a:extLst>
                    <a:ext uri="{FF2B5EF4-FFF2-40B4-BE49-F238E27FC236}">
                      <a16:creationId xmlns:a16="http://schemas.microsoft.com/office/drawing/2014/main" id="{192B734E-280C-9A42-A8BB-F3A0D72D5D4C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3484052" y="3382681"/>
                  <a:ext cx="4761" cy="12696"/>
                </a:xfrm>
                <a:custGeom>
                  <a:avLst/>
                  <a:gdLst>
                    <a:gd name="T0" fmla="*/ 2 w 6"/>
                    <a:gd name="T1" fmla="*/ 0 h 16"/>
                    <a:gd name="T2" fmla="*/ 0 w 6"/>
                    <a:gd name="T3" fmla="*/ 14 h 16"/>
                    <a:gd name="T4" fmla="*/ 2 w 6"/>
                    <a:gd name="T5" fmla="*/ 16 h 16"/>
                    <a:gd name="T6" fmla="*/ 6 w 6"/>
                    <a:gd name="T7" fmla="*/ 14 h 16"/>
                    <a:gd name="T8" fmla="*/ 2 w 6"/>
                    <a:gd name="T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" h="16">
                      <a:moveTo>
                        <a:pt x="2" y="0"/>
                      </a:moveTo>
                      <a:lnTo>
                        <a:pt x="0" y="14"/>
                      </a:lnTo>
                      <a:lnTo>
                        <a:pt x="2" y="16"/>
                      </a:lnTo>
                      <a:lnTo>
                        <a:pt x="6" y="14"/>
                      </a:lnTo>
                      <a:lnTo>
                        <a:pt x="2" y="0"/>
                      </a:lnTo>
                    </a:path>
                  </a:pathLst>
                </a:custGeom>
                <a:grpFill/>
                <a:ln w="6350" cap="flat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348" name="Freeform 173">
                  <a:extLst>
                    <a:ext uri="{FF2B5EF4-FFF2-40B4-BE49-F238E27FC236}">
                      <a16:creationId xmlns:a16="http://schemas.microsoft.com/office/drawing/2014/main" id="{751A0FDE-46EB-4A4E-9AE8-3207B74B2A08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3213469" y="2643139"/>
                  <a:ext cx="395957" cy="850632"/>
                </a:xfrm>
                <a:custGeom>
                  <a:avLst/>
                  <a:gdLst>
                    <a:gd name="T0" fmla="*/ 128 w 499"/>
                    <a:gd name="T1" fmla="*/ 672 h 1072"/>
                    <a:gd name="T2" fmla="*/ 118 w 499"/>
                    <a:gd name="T3" fmla="*/ 604 h 1072"/>
                    <a:gd name="T4" fmla="*/ 90 w 499"/>
                    <a:gd name="T5" fmla="*/ 570 h 1072"/>
                    <a:gd name="T6" fmla="*/ 86 w 499"/>
                    <a:gd name="T7" fmla="*/ 546 h 1072"/>
                    <a:gd name="T8" fmla="*/ 78 w 499"/>
                    <a:gd name="T9" fmla="*/ 524 h 1072"/>
                    <a:gd name="T10" fmla="*/ 22 w 499"/>
                    <a:gd name="T11" fmla="*/ 480 h 1072"/>
                    <a:gd name="T12" fmla="*/ 0 w 499"/>
                    <a:gd name="T13" fmla="*/ 454 h 1072"/>
                    <a:gd name="T14" fmla="*/ 18 w 499"/>
                    <a:gd name="T15" fmla="*/ 426 h 1072"/>
                    <a:gd name="T16" fmla="*/ 26 w 499"/>
                    <a:gd name="T17" fmla="*/ 384 h 1072"/>
                    <a:gd name="T18" fmla="*/ 46 w 499"/>
                    <a:gd name="T19" fmla="*/ 372 h 1072"/>
                    <a:gd name="T20" fmla="*/ 42 w 499"/>
                    <a:gd name="T21" fmla="*/ 332 h 1072"/>
                    <a:gd name="T22" fmla="*/ 60 w 499"/>
                    <a:gd name="T23" fmla="*/ 282 h 1072"/>
                    <a:gd name="T24" fmla="*/ 102 w 499"/>
                    <a:gd name="T25" fmla="*/ 274 h 1072"/>
                    <a:gd name="T26" fmla="*/ 136 w 499"/>
                    <a:gd name="T27" fmla="*/ 200 h 1072"/>
                    <a:gd name="T28" fmla="*/ 162 w 499"/>
                    <a:gd name="T29" fmla="*/ 158 h 1072"/>
                    <a:gd name="T30" fmla="*/ 198 w 499"/>
                    <a:gd name="T31" fmla="*/ 94 h 1072"/>
                    <a:gd name="T32" fmla="*/ 246 w 499"/>
                    <a:gd name="T33" fmla="*/ 62 h 1072"/>
                    <a:gd name="T34" fmla="*/ 270 w 499"/>
                    <a:gd name="T35" fmla="*/ 34 h 1072"/>
                    <a:gd name="T36" fmla="*/ 296 w 499"/>
                    <a:gd name="T37" fmla="*/ 4 h 1072"/>
                    <a:gd name="T38" fmla="*/ 329 w 499"/>
                    <a:gd name="T39" fmla="*/ 20 h 1072"/>
                    <a:gd name="T40" fmla="*/ 361 w 499"/>
                    <a:gd name="T41" fmla="*/ 80 h 1072"/>
                    <a:gd name="T42" fmla="*/ 349 w 499"/>
                    <a:gd name="T43" fmla="*/ 166 h 1072"/>
                    <a:gd name="T44" fmla="*/ 319 w 499"/>
                    <a:gd name="T45" fmla="*/ 202 h 1072"/>
                    <a:gd name="T46" fmla="*/ 310 w 499"/>
                    <a:gd name="T47" fmla="*/ 260 h 1072"/>
                    <a:gd name="T48" fmla="*/ 331 w 499"/>
                    <a:gd name="T49" fmla="*/ 262 h 1072"/>
                    <a:gd name="T50" fmla="*/ 375 w 499"/>
                    <a:gd name="T51" fmla="*/ 286 h 1072"/>
                    <a:gd name="T52" fmla="*/ 399 w 499"/>
                    <a:gd name="T53" fmla="*/ 354 h 1072"/>
                    <a:gd name="T54" fmla="*/ 433 w 499"/>
                    <a:gd name="T55" fmla="*/ 394 h 1072"/>
                    <a:gd name="T56" fmla="*/ 499 w 499"/>
                    <a:gd name="T57" fmla="*/ 398 h 1072"/>
                    <a:gd name="T58" fmla="*/ 467 w 499"/>
                    <a:gd name="T59" fmla="*/ 436 h 1072"/>
                    <a:gd name="T60" fmla="*/ 455 w 499"/>
                    <a:gd name="T61" fmla="*/ 452 h 1072"/>
                    <a:gd name="T62" fmla="*/ 435 w 499"/>
                    <a:gd name="T63" fmla="*/ 474 h 1072"/>
                    <a:gd name="T64" fmla="*/ 391 w 499"/>
                    <a:gd name="T65" fmla="*/ 506 h 1072"/>
                    <a:gd name="T66" fmla="*/ 339 w 499"/>
                    <a:gd name="T67" fmla="*/ 528 h 1072"/>
                    <a:gd name="T68" fmla="*/ 310 w 499"/>
                    <a:gd name="T69" fmla="*/ 594 h 1072"/>
                    <a:gd name="T70" fmla="*/ 319 w 499"/>
                    <a:gd name="T71" fmla="*/ 648 h 1072"/>
                    <a:gd name="T72" fmla="*/ 353 w 499"/>
                    <a:gd name="T73" fmla="*/ 708 h 1072"/>
                    <a:gd name="T74" fmla="*/ 363 w 499"/>
                    <a:gd name="T75" fmla="*/ 738 h 1072"/>
                    <a:gd name="T76" fmla="*/ 349 w 499"/>
                    <a:gd name="T77" fmla="*/ 776 h 1072"/>
                    <a:gd name="T78" fmla="*/ 341 w 499"/>
                    <a:gd name="T79" fmla="*/ 824 h 1072"/>
                    <a:gd name="T80" fmla="*/ 385 w 499"/>
                    <a:gd name="T81" fmla="*/ 872 h 1072"/>
                    <a:gd name="T82" fmla="*/ 399 w 499"/>
                    <a:gd name="T83" fmla="*/ 942 h 1072"/>
                    <a:gd name="T84" fmla="*/ 383 w 499"/>
                    <a:gd name="T85" fmla="*/ 1022 h 1072"/>
                    <a:gd name="T86" fmla="*/ 363 w 499"/>
                    <a:gd name="T87" fmla="*/ 1070 h 1072"/>
                    <a:gd name="T88" fmla="*/ 357 w 499"/>
                    <a:gd name="T89" fmla="*/ 1038 h 1072"/>
                    <a:gd name="T90" fmla="*/ 359 w 499"/>
                    <a:gd name="T91" fmla="*/ 978 h 1072"/>
                    <a:gd name="T92" fmla="*/ 359 w 499"/>
                    <a:gd name="T93" fmla="*/ 958 h 1072"/>
                    <a:gd name="T94" fmla="*/ 341 w 499"/>
                    <a:gd name="T95" fmla="*/ 870 h 1072"/>
                    <a:gd name="T96" fmla="*/ 325 w 499"/>
                    <a:gd name="T97" fmla="*/ 838 h 1072"/>
                    <a:gd name="T98" fmla="*/ 304 w 499"/>
                    <a:gd name="T99" fmla="*/ 736 h 1072"/>
                    <a:gd name="T100" fmla="*/ 284 w 499"/>
                    <a:gd name="T101" fmla="*/ 702 h 1072"/>
                    <a:gd name="T102" fmla="*/ 256 w 499"/>
                    <a:gd name="T103" fmla="*/ 668 h 1072"/>
                    <a:gd name="T104" fmla="*/ 230 w 499"/>
                    <a:gd name="T105" fmla="*/ 708 h 1072"/>
                    <a:gd name="T106" fmla="*/ 182 w 499"/>
                    <a:gd name="T107" fmla="*/ 742 h 1072"/>
                    <a:gd name="T108" fmla="*/ 156 w 499"/>
                    <a:gd name="T109" fmla="*/ 744 h 1072"/>
                    <a:gd name="T110" fmla="*/ 124 w 499"/>
                    <a:gd name="T111" fmla="*/ 742 h 1072"/>
                    <a:gd name="T112" fmla="*/ 114 w 499"/>
                    <a:gd name="T113" fmla="*/ 718 h 10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499" h="1072">
                      <a:moveTo>
                        <a:pt x="114" y="718"/>
                      </a:moveTo>
                      <a:lnTo>
                        <a:pt x="118" y="704"/>
                      </a:lnTo>
                      <a:lnTo>
                        <a:pt x="122" y="688"/>
                      </a:lnTo>
                      <a:lnTo>
                        <a:pt x="128" y="672"/>
                      </a:lnTo>
                      <a:lnTo>
                        <a:pt x="128" y="650"/>
                      </a:lnTo>
                      <a:lnTo>
                        <a:pt x="122" y="620"/>
                      </a:lnTo>
                      <a:lnTo>
                        <a:pt x="118" y="612"/>
                      </a:lnTo>
                      <a:lnTo>
                        <a:pt x="118" y="604"/>
                      </a:lnTo>
                      <a:lnTo>
                        <a:pt x="112" y="592"/>
                      </a:lnTo>
                      <a:lnTo>
                        <a:pt x="96" y="568"/>
                      </a:lnTo>
                      <a:lnTo>
                        <a:pt x="92" y="558"/>
                      </a:lnTo>
                      <a:lnTo>
                        <a:pt x="90" y="570"/>
                      </a:lnTo>
                      <a:lnTo>
                        <a:pt x="78" y="564"/>
                      </a:lnTo>
                      <a:lnTo>
                        <a:pt x="72" y="550"/>
                      </a:lnTo>
                      <a:lnTo>
                        <a:pt x="74" y="542"/>
                      </a:lnTo>
                      <a:lnTo>
                        <a:pt x="86" y="546"/>
                      </a:lnTo>
                      <a:lnTo>
                        <a:pt x="84" y="542"/>
                      </a:lnTo>
                      <a:lnTo>
                        <a:pt x="76" y="536"/>
                      </a:lnTo>
                      <a:lnTo>
                        <a:pt x="80" y="530"/>
                      </a:lnTo>
                      <a:lnTo>
                        <a:pt x="78" y="524"/>
                      </a:lnTo>
                      <a:lnTo>
                        <a:pt x="38" y="502"/>
                      </a:lnTo>
                      <a:lnTo>
                        <a:pt x="36" y="492"/>
                      </a:lnTo>
                      <a:lnTo>
                        <a:pt x="28" y="490"/>
                      </a:lnTo>
                      <a:lnTo>
                        <a:pt x="22" y="480"/>
                      </a:lnTo>
                      <a:lnTo>
                        <a:pt x="20" y="484"/>
                      </a:lnTo>
                      <a:lnTo>
                        <a:pt x="14" y="478"/>
                      </a:lnTo>
                      <a:lnTo>
                        <a:pt x="8" y="468"/>
                      </a:lnTo>
                      <a:lnTo>
                        <a:pt x="0" y="454"/>
                      </a:lnTo>
                      <a:lnTo>
                        <a:pt x="0" y="434"/>
                      </a:lnTo>
                      <a:lnTo>
                        <a:pt x="2" y="426"/>
                      </a:lnTo>
                      <a:lnTo>
                        <a:pt x="6" y="422"/>
                      </a:lnTo>
                      <a:lnTo>
                        <a:pt x="18" y="426"/>
                      </a:lnTo>
                      <a:lnTo>
                        <a:pt x="16" y="394"/>
                      </a:lnTo>
                      <a:lnTo>
                        <a:pt x="18" y="392"/>
                      </a:lnTo>
                      <a:lnTo>
                        <a:pt x="22" y="388"/>
                      </a:lnTo>
                      <a:lnTo>
                        <a:pt x="26" y="384"/>
                      </a:lnTo>
                      <a:lnTo>
                        <a:pt x="36" y="386"/>
                      </a:lnTo>
                      <a:lnTo>
                        <a:pt x="40" y="384"/>
                      </a:lnTo>
                      <a:lnTo>
                        <a:pt x="46" y="378"/>
                      </a:lnTo>
                      <a:lnTo>
                        <a:pt x="46" y="372"/>
                      </a:lnTo>
                      <a:lnTo>
                        <a:pt x="44" y="372"/>
                      </a:lnTo>
                      <a:lnTo>
                        <a:pt x="42" y="362"/>
                      </a:lnTo>
                      <a:lnTo>
                        <a:pt x="40" y="346"/>
                      </a:lnTo>
                      <a:lnTo>
                        <a:pt x="42" y="332"/>
                      </a:lnTo>
                      <a:lnTo>
                        <a:pt x="54" y="334"/>
                      </a:lnTo>
                      <a:lnTo>
                        <a:pt x="58" y="328"/>
                      </a:lnTo>
                      <a:lnTo>
                        <a:pt x="60" y="308"/>
                      </a:lnTo>
                      <a:lnTo>
                        <a:pt x="60" y="282"/>
                      </a:lnTo>
                      <a:lnTo>
                        <a:pt x="68" y="274"/>
                      </a:lnTo>
                      <a:lnTo>
                        <a:pt x="82" y="272"/>
                      </a:lnTo>
                      <a:lnTo>
                        <a:pt x="94" y="274"/>
                      </a:lnTo>
                      <a:lnTo>
                        <a:pt x="102" y="274"/>
                      </a:lnTo>
                      <a:lnTo>
                        <a:pt x="108" y="268"/>
                      </a:lnTo>
                      <a:lnTo>
                        <a:pt x="114" y="248"/>
                      </a:lnTo>
                      <a:lnTo>
                        <a:pt x="132" y="212"/>
                      </a:lnTo>
                      <a:lnTo>
                        <a:pt x="136" y="200"/>
                      </a:lnTo>
                      <a:lnTo>
                        <a:pt x="134" y="190"/>
                      </a:lnTo>
                      <a:lnTo>
                        <a:pt x="140" y="182"/>
                      </a:lnTo>
                      <a:lnTo>
                        <a:pt x="156" y="170"/>
                      </a:lnTo>
                      <a:lnTo>
                        <a:pt x="162" y="158"/>
                      </a:lnTo>
                      <a:lnTo>
                        <a:pt x="160" y="128"/>
                      </a:lnTo>
                      <a:lnTo>
                        <a:pt x="168" y="112"/>
                      </a:lnTo>
                      <a:lnTo>
                        <a:pt x="182" y="100"/>
                      </a:lnTo>
                      <a:lnTo>
                        <a:pt x="198" y="94"/>
                      </a:lnTo>
                      <a:lnTo>
                        <a:pt x="208" y="84"/>
                      </a:lnTo>
                      <a:lnTo>
                        <a:pt x="216" y="70"/>
                      </a:lnTo>
                      <a:lnTo>
                        <a:pt x="236" y="68"/>
                      </a:lnTo>
                      <a:lnTo>
                        <a:pt x="246" y="62"/>
                      </a:lnTo>
                      <a:lnTo>
                        <a:pt x="264" y="68"/>
                      </a:lnTo>
                      <a:lnTo>
                        <a:pt x="268" y="62"/>
                      </a:lnTo>
                      <a:lnTo>
                        <a:pt x="264" y="46"/>
                      </a:lnTo>
                      <a:lnTo>
                        <a:pt x="270" y="34"/>
                      </a:lnTo>
                      <a:lnTo>
                        <a:pt x="280" y="28"/>
                      </a:lnTo>
                      <a:lnTo>
                        <a:pt x="286" y="20"/>
                      </a:lnTo>
                      <a:lnTo>
                        <a:pt x="286" y="8"/>
                      </a:lnTo>
                      <a:lnTo>
                        <a:pt x="296" y="4"/>
                      </a:lnTo>
                      <a:lnTo>
                        <a:pt x="300" y="0"/>
                      </a:lnTo>
                      <a:lnTo>
                        <a:pt x="304" y="0"/>
                      </a:lnTo>
                      <a:lnTo>
                        <a:pt x="317" y="6"/>
                      </a:lnTo>
                      <a:lnTo>
                        <a:pt x="329" y="20"/>
                      </a:lnTo>
                      <a:lnTo>
                        <a:pt x="333" y="38"/>
                      </a:lnTo>
                      <a:lnTo>
                        <a:pt x="339" y="46"/>
                      </a:lnTo>
                      <a:lnTo>
                        <a:pt x="355" y="46"/>
                      </a:lnTo>
                      <a:lnTo>
                        <a:pt x="361" y="80"/>
                      </a:lnTo>
                      <a:lnTo>
                        <a:pt x="363" y="102"/>
                      </a:lnTo>
                      <a:lnTo>
                        <a:pt x="359" y="130"/>
                      </a:lnTo>
                      <a:lnTo>
                        <a:pt x="359" y="140"/>
                      </a:lnTo>
                      <a:lnTo>
                        <a:pt x="349" y="166"/>
                      </a:lnTo>
                      <a:lnTo>
                        <a:pt x="341" y="178"/>
                      </a:lnTo>
                      <a:lnTo>
                        <a:pt x="333" y="180"/>
                      </a:lnTo>
                      <a:lnTo>
                        <a:pt x="329" y="190"/>
                      </a:lnTo>
                      <a:lnTo>
                        <a:pt x="319" y="202"/>
                      </a:lnTo>
                      <a:lnTo>
                        <a:pt x="315" y="222"/>
                      </a:lnTo>
                      <a:lnTo>
                        <a:pt x="308" y="236"/>
                      </a:lnTo>
                      <a:lnTo>
                        <a:pt x="313" y="252"/>
                      </a:lnTo>
                      <a:lnTo>
                        <a:pt x="310" y="260"/>
                      </a:lnTo>
                      <a:lnTo>
                        <a:pt x="300" y="278"/>
                      </a:lnTo>
                      <a:lnTo>
                        <a:pt x="304" y="284"/>
                      </a:lnTo>
                      <a:lnTo>
                        <a:pt x="319" y="270"/>
                      </a:lnTo>
                      <a:lnTo>
                        <a:pt x="331" y="262"/>
                      </a:lnTo>
                      <a:lnTo>
                        <a:pt x="349" y="262"/>
                      </a:lnTo>
                      <a:lnTo>
                        <a:pt x="369" y="260"/>
                      </a:lnTo>
                      <a:lnTo>
                        <a:pt x="369" y="272"/>
                      </a:lnTo>
                      <a:lnTo>
                        <a:pt x="375" y="286"/>
                      </a:lnTo>
                      <a:lnTo>
                        <a:pt x="377" y="308"/>
                      </a:lnTo>
                      <a:lnTo>
                        <a:pt x="391" y="318"/>
                      </a:lnTo>
                      <a:lnTo>
                        <a:pt x="407" y="326"/>
                      </a:lnTo>
                      <a:lnTo>
                        <a:pt x="399" y="354"/>
                      </a:lnTo>
                      <a:lnTo>
                        <a:pt x="395" y="374"/>
                      </a:lnTo>
                      <a:lnTo>
                        <a:pt x="411" y="376"/>
                      </a:lnTo>
                      <a:lnTo>
                        <a:pt x="429" y="382"/>
                      </a:lnTo>
                      <a:lnTo>
                        <a:pt x="433" y="394"/>
                      </a:lnTo>
                      <a:lnTo>
                        <a:pt x="451" y="412"/>
                      </a:lnTo>
                      <a:lnTo>
                        <a:pt x="471" y="410"/>
                      </a:lnTo>
                      <a:lnTo>
                        <a:pt x="487" y="398"/>
                      </a:lnTo>
                      <a:lnTo>
                        <a:pt x="499" y="398"/>
                      </a:lnTo>
                      <a:lnTo>
                        <a:pt x="499" y="406"/>
                      </a:lnTo>
                      <a:lnTo>
                        <a:pt x="499" y="410"/>
                      </a:lnTo>
                      <a:lnTo>
                        <a:pt x="493" y="416"/>
                      </a:lnTo>
                      <a:lnTo>
                        <a:pt x="467" y="436"/>
                      </a:lnTo>
                      <a:lnTo>
                        <a:pt x="467" y="442"/>
                      </a:lnTo>
                      <a:lnTo>
                        <a:pt x="469" y="450"/>
                      </a:lnTo>
                      <a:lnTo>
                        <a:pt x="463" y="450"/>
                      </a:lnTo>
                      <a:lnTo>
                        <a:pt x="455" y="452"/>
                      </a:lnTo>
                      <a:lnTo>
                        <a:pt x="451" y="456"/>
                      </a:lnTo>
                      <a:lnTo>
                        <a:pt x="449" y="462"/>
                      </a:lnTo>
                      <a:lnTo>
                        <a:pt x="443" y="464"/>
                      </a:lnTo>
                      <a:lnTo>
                        <a:pt x="435" y="474"/>
                      </a:lnTo>
                      <a:lnTo>
                        <a:pt x="431" y="486"/>
                      </a:lnTo>
                      <a:lnTo>
                        <a:pt x="415" y="490"/>
                      </a:lnTo>
                      <a:lnTo>
                        <a:pt x="407" y="494"/>
                      </a:lnTo>
                      <a:lnTo>
                        <a:pt x="391" y="506"/>
                      </a:lnTo>
                      <a:lnTo>
                        <a:pt x="381" y="512"/>
                      </a:lnTo>
                      <a:lnTo>
                        <a:pt x="369" y="524"/>
                      </a:lnTo>
                      <a:lnTo>
                        <a:pt x="357" y="528"/>
                      </a:lnTo>
                      <a:lnTo>
                        <a:pt x="339" y="528"/>
                      </a:lnTo>
                      <a:lnTo>
                        <a:pt x="325" y="530"/>
                      </a:lnTo>
                      <a:lnTo>
                        <a:pt x="310" y="570"/>
                      </a:lnTo>
                      <a:lnTo>
                        <a:pt x="308" y="584"/>
                      </a:lnTo>
                      <a:lnTo>
                        <a:pt x="310" y="594"/>
                      </a:lnTo>
                      <a:lnTo>
                        <a:pt x="300" y="600"/>
                      </a:lnTo>
                      <a:lnTo>
                        <a:pt x="302" y="606"/>
                      </a:lnTo>
                      <a:lnTo>
                        <a:pt x="308" y="624"/>
                      </a:lnTo>
                      <a:lnTo>
                        <a:pt x="319" y="648"/>
                      </a:lnTo>
                      <a:lnTo>
                        <a:pt x="343" y="666"/>
                      </a:lnTo>
                      <a:lnTo>
                        <a:pt x="351" y="676"/>
                      </a:lnTo>
                      <a:lnTo>
                        <a:pt x="353" y="692"/>
                      </a:lnTo>
                      <a:lnTo>
                        <a:pt x="353" y="708"/>
                      </a:lnTo>
                      <a:lnTo>
                        <a:pt x="355" y="720"/>
                      </a:lnTo>
                      <a:lnTo>
                        <a:pt x="365" y="722"/>
                      </a:lnTo>
                      <a:lnTo>
                        <a:pt x="369" y="730"/>
                      </a:lnTo>
                      <a:lnTo>
                        <a:pt x="363" y="738"/>
                      </a:lnTo>
                      <a:lnTo>
                        <a:pt x="357" y="750"/>
                      </a:lnTo>
                      <a:lnTo>
                        <a:pt x="353" y="760"/>
                      </a:lnTo>
                      <a:lnTo>
                        <a:pt x="353" y="772"/>
                      </a:lnTo>
                      <a:lnTo>
                        <a:pt x="349" y="776"/>
                      </a:lnTo>
                      <a:lnTo>
                        <a:pt x="341" y="784"/>
                      </a:lnTo>
                      <a:lnTo>
                        <a:pt x="337" y="792"/>
                      </a:lnTo>
                      <a:lnTo>
                        <a:pt x="335" y="806"/>
                      </a:lnTo>
                      <a:lnTo>
                        <a:pt x="341" y="824"/>
                      </a:lnTo>
                      <a:lnTo>
                        <a:pt x="361" y="836"/>
                      </a:lnTo>
                      <a:lnTo>
                        <a:pt x="381" y="856"/>
                      </a:lnTo>
                      <a:lnTo>
                        <a:pt x="383" y="862"/>
                      </a:lnTo>
                      <a:lnTo>
                        <a:pt x="385" y="872"/>
                      </a:lnTo>
                      <a:lnTo>
                        <a:pt x="387" y="906"/>
                      </a:lnTo>
                      <a:lnTo>
                        <a:pt x="393" y="924"/>
                      </a:lnTo>
                      <a:lnTo>
                        <a:pt x="395" y="926"/>
                      </a:lnTo>
                      <a:lnTo>
                        <a:pt x="399" y="942"/>
                      </a:lnTo>
                      <a:lnTo>
                        <a:pt x="415" y="976"/>
                      </a:lnTo>
                      <a:lnTo>
                        <a:pt x="413" y="984"/>
                      </a:lnTo>
                      <a:lnTo>
                        <a:pt x="395" y="1014"/>
                      </a:lnTo>
                      <a:lnTo>
                        <a:pt x="383" y="1022"/>
                      </a:lnTo>
                      <a:lnTo>
                        <a:pt x="375" y="1034"/>
                      </a:lnTo>
                      <a:lnTo>
                        <a:pt x="373" y="1048"/>
                      </a:lnTo>
                      <a:lnTo>
                        <a:pt x="369" y="1062"/>
                      </a:lnTo>
                      <a:lnTo>
                        <a:pt x="363" y="1070"/>
                      </a:lnTo>
                      <a:lnTo>
                        <a:pt x="363" y="1072"/>
                      </a:lnTo>
                      <a:lnTo>
                        <a:pt x="351" y="1064"/>
                      </a:lnTo>
                      <a:lnTo>
                        <a:pt x="353" y="1052"/>
                      </a:lnTo>
                      <a:lnTo>
                        <a:pt x="357" y="1038"/>
                      </a:lnTo>
                      <a:lnTo>
                        <a:pt x="367" y="1014"/>
                      </a:lnTo>
                      <a:lnTo>
                        <a:pt x="367" y="1002"/>
                      </a:lnTo>
                      <a:lnTo>
                        <a:pt x="371" y="984"/>
                      </a:lnTo>
                      <a:lnTo>
                        <a:pt x="359" y="978"/>
                      </a:lnTo>
                      <a:lnTo>
                        <a:pt x="351" y="974"/>
                      </a:lnTo>
                      <a:lnTo>
                        <a:pt x="353" y="966"/>
                      </a:lnTo>
                      <a:lnTo>
                        <a:pt x="361" y="968"/>
                      </a:lnTo>
                      <a:lnTo>
                        <a:pt x="359" y="958"/>
                      </a:lnTo>
                      <a:lnTo>
                        <a:pt x="361" y="942"/>
                      </a:lnTo>
                      <a:lnTo>
                        <a:pt x="357" y="916"/>
                      </a:lnTo>
                      <a:lnTo>
                        <a:pt x="345" y="888"/>
                      </a:lnTo>
                      <a:lnTo>
                        <a:pt x="341" y="870"/>
                      </a:lnTo>
                      <a:lnTo>
                        <a:pt x="337" y="874"/>
                      </a:lnTo>
                      <a:lnTo>
                        <a:pt x="335" y="878"/>
                      </a:lnTo>
                      <a:lnTo>
                        <a:pt x="329" y="862"/>
                      </a:lnTo>
                      <a:lnTo>
                        <a:pt x="325" y="838"/>
                      </a:lnTo>
                      <a:lnTo>
                        <a:pt x="319" y="822"/>
                      </a:lnTo>
                      <a:lnTo>
                        <a:pt x="313" y="800"/>
                      </a:lnTo>
                      <a:lnTo>
                        <a:pt x="308" y="776"/>
                      </a:lnTo>
                      <a:lnTo>
                        <a:pt x="304" y="736"/>
                      </a:lnTo>
                      <a:lnTo>
                        <a:pt x="304" y="710"/>
                      </a:lnTo>
                      <a:lnTo>
                        <a:pt x="300" y="710"/>
                      </a:lnTo>
                      <a:lnTo>
                        <a:pt x="298" y="708"/>
                      </a:lnTo>
                      <a:lnTo>
                        <a:pt x="284" y="702"/>
                      </a:lnTo>
                      <a:lnTo>
                        <a:pt x="274" y="694"/>
                      </a:lnTo>
                      <a:lnTo>
                        <a:pt x="266" y="684"/>
                      </a:lnTo>
                      <a:lnTo>
                        <a:pt x="260" y="688"/>
                      </a:lnTo>
                      <a:lnTo>
                        <a:pt x="256" y="668"/>
                      </a:lnTo>
                      <a:lnTo>
                        <a:pt x="250" y="656"/>
                      </a:lnTo>
                      <a:lnTo>
                        <a:pt x="250" y="676"/>
                      </a:lnTo>
                      <a:lnTo>
                        <a:pt x="244" y="700"/>
                      </a:lnTo>
                      <a:lnTo>
                        <a:pt x="230" y="708"/>
                      </a:lnTo>
                      <a:lnTo>
                        <a:pt x="216" y="716"/>
                      </a:lnTo>
                      <a:lnTo>
                        <a:pt x="204" y="724"/>
                      </a:lnTo>
                      <a:lnTo>
                        <a:pt x="192" y="732"/>
                      </a:lnTo>
                      <a:lnTo>
                        <a:pt x="182" y="742"/>
                      </a:lnTo>
                      <a:lnTo>
                        <a:pt x="172" y="754"/>
                      </a:lnTo>
                      <a:lnTo>
                        <a:pt x="168" y="748"/>
                      </a:lnTo>
                      <a:lnTo>
                        <a:pt x="160" y="750"/>
                      </a:lnTo>
                      <a:lnTo>
                        <a:pt x="156" y="744"/>
                      </a:lnTo>
                      <a:lnTo>
                        <a:pt x="148" y="754"/>
                      </a:lnTo>
                      <a:lnTo>
                        <a:pt x="140" y="748"/>
                      </a:lnTo>
                      <a:lnTo>
                        <a:pt x="128" y="746"/>
                      </a:lnTo>
                      <a:lnTo>
                        <a:pt x="124" y="742"/>
                      </a:lnTo>
                      <a:lnTo>
                        <a:pt x="128" y="732"/>
                      </a:lnTo>
                      <a:lnTo>
                        <a:pt x="118" y="740"/>
                      </a:lnTo>
                      <a:lnTo>
                        <a:pt x="112" y="736"/>
                      </a:lnTo>
                      <a:lnTo>
                        <a:pt x="114" y="718"/>
                      </a:lnTo>
                    </a:path>
                  </a:pathLst>
                </a:custGeom>
                <a:grpFill/>
                <a:ln w="6350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</p:grpSp>
          <p:grpSp>
            <p:nvGrpSpPr>
              <p:cNvPr id="335" name="Group 197">
                <a:extLst>
                  <a:ext uri="{FF2B5EF4-FFF2-40B4-BE49-F238E27FC236}">
                    <a16:creationId xmlns:a16="http://schemas.microsoft.com/office/drawing/2014/main" id="{9E4D0981-91B7-9E4B-A0A2-DDCE8AAD8003}"/>
                  </a:ext>
                </a:extLst>
              </p:cNvPr>
              <p:cNvGrpSpPr/>
              <p:nvPr/>
            </p:nvGrpSpPr>
            <p:grpSpPr bwMode="gray">
              <a:xfrm>
                <a:off x="3215117" y="3343006"/>
                <a:ext cx="69767" cy="301530"/>
                <a:chOff x="3215117" y="3343006"/>
                <a:chExt cx="69767" cy="301530"/>
              </a:xfrm>
              <a:grpFill/>
            </p:grpSpPr>
            <p:sp>
              <p:nvSpPr>
                <p:cNvPr id="336" name="Freeform 8">
                  <a:extLst>
                    <a:ext uri="{FF2B5EF4-FFF2-40B4-BE49-F238E27FC236}">
                      <a16:creationId xmlns:a16="http://schemas.microsoft.com/office/drawing/2014/main" id="{3BE791B4-D24A-0E48-AA8A-AAF82B613BEC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3226165" y="3343006"/>
                  <a:ext cx="19044" cy="90459"/>
                </a:xfrm>
                <a:custGeom>
                  <a:avLst/>
                  <a:gdLst>
                    <a:gd name="T0" fmla="*/ 20 w 24"/>
                    <a:gd name="T1" fmla="*/ 0 h 114"/>
                    <a:gd name="T2" fmla="*/ 18 w 24"/>
                    <a:gd name="T3" fmla="*/ 4 h 114"/>
                    <a:gd name="T4" fmla="*/ 12 w 24"/>
                    <a:gd name="T5" fmla="*/ 26 h 114"/>
                    <a:gd name="T6" fmla="*/ 6 w 24"/>
                    <a:gd name="T7" fmla="*/ 60 h 114"/>
                    <a:gd name="T8" fmla="*/ 8 w 24"/>
                    <a:gd name="T9" fmla="*/ 74 h 114"/>
                    <a:gd name="T10" fmla="*/ 6 w 24"/>
                    <a:gd name="T11" fmla="*/ 82 h 114"/>
                    <a:gd name="T12" fmla="*/ 0 w 24"/>
                    <a:gd name="T13" fmla="*/ 94 h 114"/>
                    <a:gd name="T14" fmla="*/ 0 w 24"/>
                    <a:gd name="T15" fmla="*/ 108 h 114"/>
                    <a:gd name="T16" fmla="*/ 6 w 24"/>
                    <a:gd name="T17" fmla="*/ 114 h 114"/>
                    <a:gd name="T18" fmla="*/ 10 w 24"/>
                    <a:gd name="T19" fmla="*/ 112 h 114"/>
                    <a:gd name="T20" fmla="*/ 8 w 24"/>
                    <a:gd name="T21" fmla="*/ 106 h 114"/>
                    <a:gd name="T22" fmla="*/ 12 w 24"/>
                    <a:gd name="T23" fmla="*/ 82 h 114"/>
                    <a:gd name="T24" fmla="*/ 16 w 24"/>
                    <a:gd name="T25" fmla="*/ 72 h 114"/>
                    <a:gd name="T26" fmla="*/ 16 w 24"/>
                    <a:gd name="T27" fmla="*/ 66 h 114"/>
                    <a:gd name="T28" fmla="*/ 18 w 24"/>
                    <a:gd name="T29" fmla="*/ 56 h 114"/>
                    <a:gd name="T30" fmla="*/ 20 w 24"/>
                    <a:gd name="T31" fmla="*/ 42 h 114"/>
                    <a:gd name="T32" fmla="*/ 18 w 24"/>
                    <a:gd name="T33" fmla="*/ 36 h 114"/>
                    <a:gd name="T34" fmla="*/ 18 w 24"/>
                    <a:gd name="T35" fmla="*/ 28 h 114"/>
                    <a:gd name="T36" fmla="*/ 24 w 24"/>
                    <a:gd name="T37" fmla="*/ 24 h 114"/>
                    <a:gd name="T38" fmla="*/ 24 w 24"/>
                    <a:gd name="T39" fmla="*/ 0 h 114"/>
                    <a:gd name="T40" fmla="*/ 20 w 24"/>
                    <a:gd name="T41" fmla="*/ 0 h 1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24" h="114">
                      <a:moveTo>
                        <a:pt x="20" y="0"/>
                      </a:moveTo>
                      <a:lnTo>
                        <a:pt x="18" y="4"/>
                      </a:lnTo>
                      <a:lnTo>
                        <a:pt x="12" y="26"/>
                      </a:lnTo>
                      <a:lnTo>
                        <a:pt x="6" y="60"/>
                      </a:lnTo>
                      <a:lnTo>
                        <a:pt x="8" y="74"/>
                      </a:lnTo>
                      <a:lnTo>
                        <a:pt x="6" y="82"/>
                      </a:lnTo>
                      <a:lnTo>
                        <a:pt x="0" y="94"/>
                      </a:lnTo>
                      <a:lnTo>
                        <a:pt x="0" y="108"/>
                      </a:lnTo>
                      <a:lnTo>
                        <a:pt x="6" y="114"/>
                      </a:lnTo>
                      <a:lnTo>
                        <a:pt x="10" y="112"/>
                      </a:lnTo>
                      <a:lnTo>
                        <a:pt x="8" y="106"/>
                      </a:lnTo>
                      <a:lnTo>
                        <a:pt x="12" y="82"/>
                      </a:lnTo>
                      <a:lnTo>
                        <a:pt x="16" y="72"/>
                      </a:lnTo>
                      <a:lnTo>
                        <a:pt x="16" y="66"/>
                      </a:lnTo>
                      <a:lnTo>
                        <a:pt x="18" y="56"/>
                      </a:lnTo>
                      <a:lnTo>
                        <a:pt x="20" y="42"/>
                      </a:lnTo>
                      <a:lnTo>
                        <a:pt x="18" y="36"/>
                      </a:lnTo>
                      <a:lnTo>
                        <a:pt x="18" y="28"/>
                      </a:lnTo>
                      <a:lnTo>
                        <a:pt x="24" y="24"/>
                      </a:lnTo>
                      <a:lnTo>
                        <a:pt x="24" y="0"/>
                      </a:lnTo>
                      <a:lnTo>
                        <a:pt x="20" y="0"/>
                      </a:lnTo>
                    </a:path>
                  </a:pathLst>
                </a:custGeom>
                <a:grpFill/>
                <a:ln w="6350" cap="flat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337" name="Freeform 9">
                  <a:extLst>
                    <a:ext uri="{FF2B5EF4-FFF2-40B4-BE49-F238E27FC236}">
                      <a16:creationId xmlns:a16="http://schemas.microsoft.com/office/drawing/2014/main" id="{BBC4F3E5-D7B8-C64B-A951-22546A984BF8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3275362" y="3622318"/>
                  <a:ext cx="9522" cy="22218"/>
                </a:xfrm>
                <a:custGeom>
                  <a:avLst/>
                  <a:gdLst>
                    <a:gd name="T0" fmla="*/ 10 w 12"/>
                    <a:gd name="T1" fmla="*/ 2 h 28"/>
                    <a:gd name="T2" fmla="*/ 4 w 12"/>
                    <a:gd name="T3" fmla="*/ 0 h 28"/>
                    <a:gd name="T4" fmla="*/ 0 w 12"/>
                    <a:gd name="T5" fmla="*/ 6 h 28"/>
                    <a:gd name="T6" fmla="*/ 0 w 12"/>
                    <a:gd name="T7" fmla="*/ 16 h 28"/>
                    <a:gd name="T8" fmla="*/ 4 w 12"/>
                    <a:gd name="T9" fmla="*/ 28 h 28"/>
                    <a:gd name="T10" fmla="*/ 10 w 12"/>
                    <a:gd name="T11" fmla="*/ 20 h 28"/>
                    <a:gd name="T12" fmla="*/ 12 w 12"/>
                    <a:gd name="T13" fmla="*/ 8 h 28"/>
                    <a:gd name="T14" fmla="*/ 10 w 12"/>
                    <a:gd name="T15" fmla="*/ 0 h 28"/>
                    <a:gd name="T16" fmla="*/ 10 w 12"/>
                    <a:gd name="T17" fmla="*/ 2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2" h="28">
                      <a:moveTo>
                        <a:pt x="10" y="2"/>
                      </a:moveTo>
                      <a:lnTo>
                        <a:pt x="4" y="0"/>
                      </a:lnTo>
                      <a:lnTo>
                        <a:pt x="0" y="6"/>
                      </a:lnTo>
                      <a:lnTo>
                        <a:pt x="0" y="16"/>
                      </a:lnTo>
                      <a:lnTo>
                        <a:pt x="4" y="28"/>
                      </a:lnTo>
                      <a:lnTo>
                        <a:pt x="10" y="20"/>
                      </a:lnTo>
                      <a:lnTo>
                        <a:pt x="12" y="8"/>
                      </a:lnTo>
                      <a:lnTo>
                        <a:pt x="10" y="0"/>
                      </a:lnTo>
                      <a:lnTo>
                        <a:pt x="10" y="2"/>
                      </a:lnTo>
                    </a:path>
                  </a:pathLst>
                </a:custGeom>
                <a:grpFill/>
                <a:ln w="6350" cap="flat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338" name="Freeform 365">
                  <a:extLst>
                    <a:ext uri="{FF2B5EF4-FFF2-40B4-BE49-F238E27FC236}">
                      <a16:creationId xmlns:a16="http://schemas.microsoft.com/office/drawing/2014/main" id="{B00A5FF3-4988-C04E-845F-E7F8117D55F4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3264317" y="3581136"/>
                  <a:ext cx="4761" cy="11110"/>
                </a:xfrm>
                <a:custGeom>
                  <a:avLst/>
                  <a:gdLst>
                    <a:gd name="T0" fmla="*/ 4 w 6"/>
                    <a:gd name="T1" fmla="*/ 0 h 14"/>
                    <a:gd name="T2" fmla="*/ 4 w 6"/>
                    <a:gd name="T3" fmla="*/ 0 h 14"/>
                    <a:gd name="T4" fmla="*/ 4 w 6"/>
                    <a:gd name="T5" fmla="*/ 0 h 14"/>
                    <a:gd name="T6" fmla="*/ 4 w 6"/>
                    <a:gd name="T7" fmla="*/ 0 h 14"/>
                    <a:gd name="T8" fmla="*/ 2 w 6"/>
                    <a:gd name="T9" fmla="*/ 0 h 14"/>
                    <a:gd name="T10" fmla="*/ 2 w 6"/>
                    <a:gd name="T11" fmla="*/ 2 h 14"/>
                    <a:gd name="T12" fmla="*/ 0 w 6"/>
                    <a:gd name="T13" fmla="*/ 4 h 14"/>
                    <a:gd name="T14" fmla="*/ 0 w 6"/>
                    <a:gd name="T15" fmla="*/ 4 h 14"/>
                    <a:gd name="T16" fmla="*/ 0 w 6"/>
                    <a:gd name="T17" fmla="*/ 4 h 14"/>
                    <a:gd name="T18" fmla="*/ 2 w 6"/>
                    <a:gd name="T19" fmla="*/ 12 h 14"/>
                    <a:gd name="T20" fmla="*/ 2 w 6"/>
                    <a:gd name="T21" fmla="*/ 14 h 14"/>
                    <a:gd name="T22" fmla="*/ 2 w 6"/>
                    <a:gd name="T23" fmla="*/ 14 h 14"/>
                    <a:gd name="T24" fmla="*/ 6 w 6"/>
                    <a:gd name="T25" fmla="*/ 10 h 14"/>
                    <a:gd name="T26" fmla="*/ 6 w 6"/>
                    <a:gd name="T27" fmla="*/ 10 h 14"/>
                    <a:gd name="T28" fmla="*/ 4 w 6"/>
                    <a:gd name="T29" fmla="*/ 6 h 14"/>
                    <a:gd name="T30" fmla="*/ 6 w 6"/>
                    <a:gd name="T31" fmla="*/ 0 h 14"/>
                    <a:gd name="T32" fmla="*/ 4 w 6"/>
                    <a:gd name="T33" fmla="*/ 0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" h="14">
                      <a:moveTo>
                        <a:pt x="4" y="0"/>
                      </a:move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2" y="0"/>
                      </a:lnTo>
                      <a:lnTo>
                        <a:pt x="2" y="2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2" y="12"/>
                      </a:lnTo>
                      <a:lnTo>
                        <a:pt x="2" y="14"/>
                      </a:lnTo>
                      <a:lnTo>
                        <a:pt x="2" y="14"/>
                      </a:lnTo>
                      <a:lnTo>
                        <a:pt x="6" y="10"/>
                      </a:lnTo>
                      <a:lnTo>
                        <a:pt x="6" y="10"/>
                      </a:lnTo>
                      <a:lnTo>
                        <a:pt x="4" y="6"/>
                      </a:lnTo>
                      <a:lnTo>
                        <a:pt x="6" y="0"/>
                      </a:lnTo>
                      <a:lnTo>
                        <a:pt x="4" y="0"/>
                      </a:lnTo>
                    </a:path>
                  </a:pathLst>
                </a:custGeom>
                <a:grpFill/>
                <a:ln w="6350" cap="flat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339" name="Freeform 366">
                  <a:extLst>
                    <a:ext uri="{FF2B5EF4-FFF2-40B4-BE49-F238E27FC236}">
                      <a16:creationId xmlns:a16="http://schemas.microsoft.com/office/drawing/2014/main" id="{2AD34DA1-1ED6-A248-99A4-3672BB92A081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3215117" y="3460516"/>
                  <a:ext cx="11110" cy="17458"/>
                </a:xfrm>
                <a:custGeom>
                  <a:avLst/>
                  <a:gdLst>
                    <a:gd name="T0" fmla="*/ 12 w 14"/>
                    <a:gd name="T1" fmla="*/ 6 h 22"/>
                    <a:gd name="T2" fmla="*/ 12 w 14"/>
                    <a:gd name="T3" fmla="*/ 6 h 22"/>
                    <a:gd name="T4" fmla="*/ 12 w 14"/>
                    <a:gd name="T5" fmla="*/ 4 h 22"/>
                    <a:gd name="T6" fmla="*/ 10 w 14"/>
                    <a:gd name="T7" fmla="*/ 2 h 22"/>
                    <a:gd name="T8" fmla="*/ 10 w 14"/>
                    <a:gd name="T9" fmla="*/ 2 h 22"/>
                    <a:gd name="T10" fmla="*/ 10 w 14"/>
                    <a:gd name="T11" fmla="*/ 0 h 22"/>
                    <a:gd name="T12" fmla="*/ 8 w 14"/>
                    <a:gd name="T13" fmla="*/ 2 h 22"/>
                    <a:gd name="T14" fmla="*/ 6 w 14"/>
                    <a:gd name="T15" fmla="*/ 2 h 22"/>
                    <a:gd name="T16" fmla="*/ 2 w 14"/>
                    <a:gd name="T17" fmla="*/ 8 h 22"/>
                    <a:gd name="T18" fmla="*/ 2 w 14"/>
                    <a:gd name="T19" fmla="*/ 8 h 22"/>
                    <a:gd name="T20" fmla="*/ 0 w 14"/>
                    <a:gd name="T21" fmla="*/ 12 h 22"/>
                    <a:gd name="T22" fmla="*/ 0 w 14"/>
                    <a:gd name="T23" fmla="*/ 12 h 22"/>
                    <a:gd name="T24" fmla="*/ 2 w 14"/>
                    <a:gd name="T25" fmla="*/ 22 h 22"/>
                    <a:gd name="T26" fmla="*/ 2 w 14"/>
                    <a:gd name="T27" fmla="*/ 22 h 22"/>
                    <a:gd name="T28" fmla="*/ 8 w 14"/>
                    <a:gd name="T29" fmla="*/ 22 h 22"/>
                    <a:gd name="T30" fmla="*/ 8 w 14"/>
                    <a:gd name="T31" fmla="*/ 22 h 22"/>
                    <a:gd name="T32" fmla="*/ 10 w 14"/>
                    <a:gd name="T33" fmla="*/ 22 h 22"/>
                    <a:gd name="T34" fmla="*/ 10 w 14"/>
                    <a:gd name="T35" fmla="*/ 22 h 22"/>
                    <a:gd name="T36" fmla="*/ 10 w 14"/>
                    <a:gd name="T37" fmla="*/ 22 h 22"/>
                    <a:gd name="T38" fmla="*/ 12 w 14"/>
                    <a:gd name="T39" fmla="*/ 20 h 22"/>
                    <a:gd name="T40" fmla="*/ 14 w 14"/>
                    <a:gd name="T41" fmla="*/ 12 h 22"/>
                    <a:gd name="T42" fmla="*/ 14 w 14"/>
                    <a:gd name="T43" fmla="*/ 12 h 22"/>
                    <a:gd name="T44" fmla="*/ 12 w 14"/>
                    <a:gd name="T45" fmla="*/ 8 h 22"/>
                    <a:gd name="T46" fmla="*/ 12 w 14"/>
                    <a:gd name="T47" fmla="*/ 6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14" h="22">
                      <a:moveTo>
                        <a:pt x="12" y="6"/>
                      </a:moveTo>
                      <a:lnTo>
                        <a:pt x="12" y="6"/>
                      </a:lnTo>
                      <a:lnTo>
                        <a:pt x="12" y="4"/>
                      </a:lnTo>
                      <a:lnTo>
                        <a:pt x="10" y="2"/>
                      </a:lnTo>
                      <a:lnTo>
                        <a:pt x="10" y="2"/>
                      </a:lnTo>
                      <a:lnTo>
                        <a:pt x="10" y="0"/>
                      </a:lnTo>
                      <a:lnTo>
                        <a:pt x="8" y="2"/>
                      </a:lnTo>
                      <a:lnTo>
                        <a:pt x="6" y="2"/>
                      </a:lnTo>
                      <a:lnTo>
                        <a:pt x="2" y="8"/>
                      </a:lnTo>
                      <a:lnTo>
                        <a:pt x="2" y="8"/>
                      </a:lnTo>
                      <a:lnTo>
                        <a:pt x="0" y="12"/>
                      </a:lnTo>
                      <a:lnTo>
                        <a:pt x="0" y="12"/>
                      </a:lnTo>
                      <a:lnTo>
                        <a:pt x="2" y="22"/>
                      </a:lnTo>
                      <a:lnTo>
                        <a:pt x="2" y="22"/>
                      </a:lnTo>
                      <a:lnTo>
                        <a:pt x="8" y="22"/>
                      </a:lnTo>
                      <a:lnTo>
                        <a:pt x="8" y="22"/>
                      </a:lnTo>
                      <a:lnTo>
                        <a:pt x="10" y="22"/>
                      </a:lnTo>
                      <a:lnTo>
                        <a:pt x="10" y="22"/>
                      </a:lnTo>
                      <a:lnTo>
                        <a:pt x="10" y="22"/>
                      </a:lnTo>
                      <a:lnTo>
                        <a:pt x="12" y="20"/>
                      </a:lnTo>
                      <a:lnTo>
                        <a:pt x="14" y="12"/>
                      </a:lnTo>
                      <a:lnTo>
                        <a:pt x="14" y="12"/>
                      </a:lnTo>
                      <a:lnTo>
                        <a:pt x="12" y="8"/>
                      </a:lnTo>
                      <a:lnTo>
                        <a:pt x="12" y="6"/>
                      </a:lnTo>
                    </a:path>
                  </a:pathLst>
                </a:custGeom>
                <a:grpFill/>
                <a:ln w="6350" cap="flat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340" name="Freeform 367">
                  <a:extLst>
                    <a:ext uri="{FF2B5EF4-FFF2-40B4-BE49-F238E27FC236}">
                      <a16:creationId xmlns:a16="http://schemas.microsoft.com/office/drawing/2014/main" id="{8EB04344-5D18-EE41-B886-93AFDAC33987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3267491" y="3590659"/>
                  <a:ext cx="3174" cy="3174"/>
                </a:xfrm>
                <a:custGeom>
                  <a:avLst/>
                  <a:gdLst>
                    <a:gd name="T0" fmla="*/ 2 w 4"/>
                    <a:gd name="T1" fmla="*/ 0 h 4"/>
                    <a:gd name="T2" fmla="*/ 2 w 4"/>
                    <a:gd name="T3" fmla="*/ 0 h 4"/>
                    <a:gd name="T4" fmla="*/ 0 w 4"/>
                    <a:gd name="T5" fmla="*/ 0 h 4"/>
                    <a:gd name="T6" fmla="*/ 0 w 4"/>
                    <a:gd name="T7" fmla="*/ 0 h 4"/>
                    <a:gd name="T8" fmla="*/ 0 w 4"/>
                    <a:gd name="T9" fmla="*/ 2 h 4"/>
                    <a:gd name="T10" fmla="*/ 0 w 4"/>
                    <a:gd name="T11" fmla="*/ 2 h 4"/>
                    <a:gd name="T12" fmla="*/ 0 w 4"/>
                    <a:gd name="T13" fmla="*/ 2 h 4"/>
                    <a:gd name="T14" fmla="*/ 0 w 4"/>
                    <a:gd name="T15" fmla="*/ 2 h 4"/>
                    <a:gd name="T16" fmla="*/ 2 w 4"/>
                    <a:gd name="T17" fmla="*/ 4 h 4"/>
                    <a:gd name="T18" fmla="*/ 4 w 4"/>
                    <a:gd name="T19" fmla="*/ 4 h 4"/>
                    <a:gd name="T20" fmla="*/ 4 w 4"/>
                    <a:gd name="T21" fmla="*/ 2 h 4"/>
                    <a:gd name="T22" fmla="*/ 2 w 4"/>
                    <a:gd name="T23" fmla="*/ 2 h 4"/>
                    <a:gd name="T24" fmla="*/ 2 w 4"/>
                    <a:gd name="T25" fmla="*/ 0 h 4"/>
                    <a:gd name="T26" fmla="*/ 2 w 4"/>
                    <a:gd name="T27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4" h="4">
                      <a:moveTo>
                        <a:pt x="2" y="0"/>
                      </a:move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2" y="4"/>
                      </a:lnTo>
                      <a:lnTo>
                        <a:pt x="4" y="4"/>
                      </a:lnTo>
                      <a:lnTo>
                        <a:pt x="4" y="2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2" y="0"/>
                      </a:lnTo>
                    </a:path>
                  </a:pathLst>
                </a:custGeom>
                <a:grpFill/>
                <a:ln w="6350" cap="flat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341" name="Freeform 368">
                  <a:extLst>
                    <a:ext uri="{FF2B5EF4-FFF2-40B4-BE49-F238E27FC236}">
                      <a16:creationId xmlns:a16="http://schemas.microsoft.com/office/drawing/2014/main" id="{CB8D9CF3-9D41-0D48-AB57-8522F3DCB3D8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3257969" y="3590659"/>
                  <a:ext cx="7936" cy="6348"/>
                </a:xfrm>
                <a:custGeom>
                  <a:avLst/>
                  <a:gdLst>
                    <a:gd name="T0" fmla="*/ 4 w 10"/>
                    <a:gd name="T1" fmla="*/ 0 h 8"/>
                    <a:gd name="T2" fmla="*/ 4 w 10"/>
                    <a:gd name="T3" fmla="*/ 0 h 8"/>
                    <a:gd name="T4" fmla="*/ 2 w 10"/>
                    <a:gd name="T5" fmla="*/ 0 h 8"/>
                    <a:gd name="T6" fmla="*/ 0 w 10"/>
                    <a:gd name="T7" fmla="*/ 2 h 8"/>
                    <a:gd name="T8" fmla="*/ 0 w 10"/>
                    <a:gd name="T9" fmla="*/ 4 h 8"/>
                    <a:gd name="T10" fmla="*/ 2 w 10"/>
                    <a:gd name="T11" fmla="*/ 8 h 8"/>
                    <a:gd name="T12" fmla="*/ 4 w 10"/>
                    <a:gd name="T13" fmla="*/ 8 h 8"/>
                    <a:gd name="T14" fmla="*/ 10 w 10"/>
                    <a:gd name="T15" fmla="*/ 8 h 8"/>
                    <a:gd name="T16" fmla="*/ 10 w 10"/>
                    <a:gd name="T17" fmla="*/ 6 h 8"/>
                    <a:gd name="T18" fmla="*/ 8 w 10"/>
                    <a:gd name="T19" fmla="*/ 4 h 8"/>
                    <a:gd name="T20" fmla="*/ 8 w 10"/>
                    <a:gd name="T21" fmla="*/ 4 h 8"/>
                    <a:gd name="T22" fmla="*/ 4 w 10"/>
                    <a:gd name="T23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0" h="8">
                      <a:moveTo>
                        <a:pt x="4" y="0"/>
                      </a:moveTo>
                      <a:lnTo>
                        <a:pt x="4" y="0"/>
                      </a:lnTo>
                      <a:lnTo>
                        <a:pt x="2" y="0"/>
                      </a:lnTo>
                      <a:lnTo>
                        <a:pt x="0" y="2"/>
                      </a:lnTo>
                      <a:lnTo>
                        <a:pt x="0" y="4"/>
                      </a:lnTo>
                      <a:lnTo>
                        <a:pt x="2" y="8"/>
                      </a:lnTo>
                      <a:lnTo>
                        <a:pt x="4" y="8"/>
                      </a:lnTo>
                      <a:lnTo>
                        <a:pt x="10" y="8"/>
                      </a:lnTo>
                      <a:lnTo>
                        <a:pt x="10" y="6"/>
                      </a:lnTo>
                      <a:lnTo>
                        <a:pt x="8" y="4"/>
                      </a:lnTo>
                      <a:lnTo>
                        <a:pt x="8" y="4"/>
                      </a:lnTo>
                      <a:lnTo>
                        <a:pt x="4" y="0"/>
                      </a:lnTo>
                    </a:path>
                  </a:pathLst>
                </a:custGeom>
                <a:grpFill/>
                <a:ln w="6350" cap="flat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</p:grpSp>
        </p:grpSp>
        <p:grpSp>
          <p:nvGrpSpPr>
            <p:cNvPr id="186" name="Group 48">
              <a:extLst>
                <a:ext uri="{FF2B5EF4-FFF2-40B4-BE49-F238E27FC236}">
                  <a16:creationId xmlns:a16="http://schemas.microsoft.com/office/drawing/2014/main" id="{5B236D6D-5136-F24F-8F1F-F884D19E47AB}"/>
                </a:ext>
              </a:extLst>
            </p:cNvPr>
            <p:cNvGrpSpPr/>
            <p:nvPr/>
          </p:nvGrpSpPr>
          <p:grpSpPr bwMode="gray">
            <a:xfrm>
              <a:off x="3348434" y="3696995"/>
              <a:ext cx="2051337" cy="734831"/>
              <a:chOff x="3348434" y="3696995"/>
              <a:chExt cx="2051337" cy="734831"/>
            </a:xfrm>
            <a:grpFill/>
          </p:grpSpPr>
          <p:sp>
            <p:nvSpPr>
              <p:cNvPr id="262" name="Freeform 183">
                <a:extLst>
                  <a:ext uri="{FF2B5EF4-FFF2-40B4-BE49-F238E27FC236}">
                    <a16:creationId xmlns:a16="http://schemas.microsoft.com/office/drawing/2014/main" id="{73A18EAB-B395-A04D-A751-70CD78227610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3723689" y="3877825"/>
                <a:ext cx="14283" cy="9522"/>
              </a:xfrm>
              <a:custGeom>
                <a:avLst/>
                <a:gdLst>
                  <a:gd name="T0" fmla="*/ 18 w 18"/>
                  <a:gd name="T1" fmla="*/ 6 h 12"/>
                  <a:gd name="T2" fmla="*/ 16 w 18"/>
                  <a:gd name="T3" fmla="*/ 0 h 12"/>
                  <a:gd name="T4" fmla="*/ 12 w 18"/>
                  <a:gd name="T5" fmla="*/ 0 h 12"/>
                  <a:gd name="T6" fmla="*/ 4 w 18"/>
                  <a:gd name="T7" fmla="*/ 2 h 12"/>
                  <a:gd name="T8" fmla="*/ 0 w 18"/>
                  <a:gd name="T9" fmla="*/ 10 h 12"/>
                  <a:gd name="T10" fmla="*/ 0 w 18"/>
                  <a:gd name="T11" fmla="*/ 12 h 12"/>
                  <a:gd name="T12" fmla="*/ 8 w 18"/>
                  <a:gd name="T13" fmla="*/ 12 h 12"/>
                  <a:gd name="T14" fmla="*/ 14 w 18"/>
                  <a:gd name="T15" fmla="*/ 10 h 12"/>
                  <a:gd name="T16" fmla="*/ 18 w 18"/>
                  <a:gd name="T17" fmla="*/ 6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8" h="12">
                    <a:moveTo>
                      <a:pt x="18" y="6"/>
                    </a:moveTo>
                    <a:lnTo>
                      <a:pt x="16" y="0"/>
                    </a:lnTo>
                    <a:lnTo>
                      <a:pt x="12" y="0"/>
                    </a:lnTo>
                    <a:lnTo>
                      <a:pt x="4" y="2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8" y="12"/>
                    </a:lnTo>
                    <a:lnTo>
                      <a:pt x="14" y="10"/>
                    </a:lnTo>
                    <a:lnTo>
                      <a:pt x="18" y="6"/>
                    </a:lnTo>
                  </a:path>
                </a:pathLst>
              </a:custGeom>
              <a:grpFill/>
              <a:ln w="6350" cap="flat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263" name="Freeform 251">
                <a:extLst>
                  <a:ext uri="{FF2B5EF4-FFF2-40B4-BE49-F238E27FC236}">
                    <a16:creationId xmlns:a16="http://schemas.microsoft.com/office/drawing/2014/main" id="{A939054A-2924-5D49-8810-467A42B5F356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3753940" y="3892210"/>
                <a:ext cx="15871" cy="15871"/>
              </a:xfrm>
              <a:custGeom>
                <a:avLst/>
                <a:gdLst>
                  <a:gd name="T0" fmla="*/ 14 w 20"/>
                  <a:gd name="T1" fmla="*/ 4 h 20"/>
                  <a:gd name="T2" fmla="*/ 18 w 20"/>
                  <a:gd name="T3" fmla="*/ 6 h 20"/>
                  <a:gd name="T4" fmla="*/ 20 w 20"/>
                  <a:gd name="T5" fmla="*/ 12 h 20"/>
                  <a:gd name="T6" fmla="*/ 18 w 20"/>
                  <a:gd name="T7" fmla="*/ 18 h 20"/>
                  <a:gd name="T8" fmla="*/ 12 w 20"/>
                  <a:gd name="T9" fmla="*/ 20 h 20"/>
                  <a:gd name="T10" fmla="*/ 10 w 20"/>
                  <a:gd name="T11" fmla="*/ 14 h 20"/>
                  <a:gd name="T12" fmla="*/ 8 w 20"/>
                  <a:gd name="T13" fmla="*/ 8 h 20"/>
                  <a:gd name="T14" fmla="*/ 2 w 20"/>
                  <a:gd name="T15" fmla="*/ 8 h 20"/>
                  <a:gd name="T16" fmla="*/ 0 w 20"/>
                  <a:gd name="T17" fmla="*/ 2 h 20"/>
                  <a:gd name="T18" fmla="*/ 2 w 20"/>
                  <a:gd name="T19" fmla="*/ 0 h 20"/>
                  <a:gd name="T20" fmla="*/ 6 w 20"/>
                  <a:gd name="T21" fmla="*/ 0 h 20"/>
                  <a:gd name="T22" fmla="*/ 12 w 20"/>
                  <a:gd name="T23" fmla="*/ 2 h 20"/>
                  <a:gd name="T24" fmla="*/ 14 w 20"/>
                  <a:gd name="T25" fmla="*/ 4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0" h="20">
                    <a:moveTo>
                      <a:pt x="14" y="4"/>
                    </a:moveTo>
                    <a:lnTo>
                      <a:pt x="18" y="6"/>
                    </a:lnTo>
                    <a:lnTo>
                      <a:pt x="20" y="12"/>
                    </a:lnTo>
                    <a:lnTo>
                      <a:pt x="18" y="18"/>
                    </a:lnTo>
                    <a:lnTo>
                      <a:pt x="12" y="20"/>
                    </a:lnTo>
                    <a:lnTo>
                      <a:pt x="10" y="14"/>
                    </a:lnTo>
                    <a:lnTo>
                      <a:pt x="8" y="8"/>
                    </a:lnTo>
                    <a:lnTo>
                      <a:pt x="2" y="8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6" y="0"/>
                    </a:lnTo>
                    <a:lnTo>
                      <a:pt x="12" y="2"/>
                    </a:lnTo>
                    <a:lnTo>
                      <a:pt x="14" y="4"/>
                    </a:lnTo>
                  </a:path>
                </a:pathLst>
              </a:custGeom>
              <a:grpFill/>
              <a:ln w="6350" cap="flat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264" name="Freeform 255">
                <a:extLst>
                  <a:ext uri="{FF2B5EF4-FFF2-40B4-BE49-F238E27FC236}">
                    <a16:creationId xmlns:a16="http://schemas.microsoft.com/office/drawing/2014/main" id="{D6F240F2-211C-244F-9622-14E192949178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3626972" y="3852532"/>
                <a:ext cx="14284" cy="14284"/>
              </a:xfrm>
              <a:custGeom>
                <a:avLst/>
                <a:gdLst>
                  <a:gd name="T0" fmla="*/ 14 w 18"/>
                  <a:gd name="T1" fmla="*/ 18 h 18"/>
                  <a:gd name="T2" fmla="*/ 10 w 18"/>
                  <a:gd name="T3" fmla="*/ 18 h 18"/>
                  <a:gd name="T4" fmla="*/ 4 w 18"/>
                  <a:gd name="T5" fmla="*/ 14 h 18"/>
                  <a:gd name="T6" fmla="*/ 0 w 18"/>
                  <a:gd name="T7" fmla="*/ 8 h 18"/>
                  <a:gd name="T8" fmla="*/ 0 w 18"/>
                  <a:gd name="T9" fmla="*/ 4 h 18"/>
                  <a:gd name="T10" fmla="*/ 4 w 18"/>
                  <a:gd name="T11" fmla="*/ 4 h 18"/>
                  <a:gd name="T12" fmla="*/ 8 w 18"/>
                  <a:gd name="T13" fmla="*/ 0 h 18"/>
                  <a:gd name="T14" fmla="*/ 12 w 18"/>
                  <a:gd name="T15" fmla="*/ 0 h 18"/>
                  <a:gd name="T16" fmla="*/ 18 w 18"/>
                  <a:gd name="T17" fmla="*/ 4 h 18"/>
                  <a:gd name="T18" fmla="*/ 18 w 18"/>
                  <a:gd name="T19" fmla="*/ 14 h 18"/>
                  <a:gd name="T20" fmla="*/ 18 w 18"/>
                  <a:gd name="T21" fmla="*/ 16 h 18"/>
                  <a:gd name="T22" fmla="*/ 14 w 18"/>
                  <a:gd name="T23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8" h="18">
                    <a:moveTo>
                      <a:pt x="14" y="18"/>
                    </a:moveTo>
                    <a:lnTo>
                      <a:pt x="10" y="18"/>
                    </a:lnTo>
                    <a:lnTo>
                      <a:pt x="4" y="14"/>
                    </a:lnTo>
                    <a:lnTo>
                      <a:pt x="0" y="8"/>
                    </a:lnTo>
                    <a:lnTo>
                      <a:pt x="0" y="4"/>
                    </a:lnTo>
                    <a:lnTo>
                      <a:pt x="4" y="4"/>
                    </a:lnTo>
                    <a:lnTo>
                      <a:pt x="8" y="0"/>
                    </a:lnTo>
                    <a:lnTo>
                      <a:pt x="12" y="0"/>
                    </a:lnTo>
                    <a:lnTo>
                      <a:pt x="18" y="4"/>
                    </a:lnTo>
                    <a:lnTo>
                      <a:pt x="18" y="14"/>
                    </a:lnTo>
                    <a:lnTo>
                      <a:pt x="18" y="16"/>
                    </a:lnTo>
                    <a:lnTo>
                      <a:pt x="14" y="18"/>
                    </a:lnTo>
                  </a:path>
                </a:pathLst>
              </a:custGeom>
              <a:grpFill/>
              <a:ln w="6350" cap="flat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265" name="Freeform 256">
                <a:extLst>
                  <a:ext uri="{FF2B5EF4-FFF2-40B4-BE49-F238E27FC236}">
                    <a16:creationId xmlns:a16="http://schemas.microsoft.com/office/drawing/2014/main" id="{C43B9366-FC72-1243-B828-EA14F37108F0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3653952" y="3873164"/>
                <a:ext cx="19045" cy="14284"/>
              </a:xfrm>
              <a:custGeom>
                <a:avLst/>
                <a:gdLst>
                  <a:gd name="T0" fmla="*/ 0 w 24"/>
                  <a:gd name="T1" fmla="*/ 0 h 18"/>
                  <a:gd name="T2" fmla="*/ 2 w 24"/>
                  <a:gd name="T3" fmla="*/ 0 h 18"/>
                  <a:gd name="T4" fmla="*/ 8 w 24"/>
                  <a:gd name="T5" fmla="*/ 2 h 18"/>
                  <a:gd name="T6" fmla="*/ 12 w 24"/>
                  <a:gd name="T7" fmla="*/ 2 h 18"/>
                  <a:gd name="T8" fmla="*/ 20 w 24"/>
                  <a:gd name="T9" fmla="*/ 2 h 18"/>
                  <a:gd name="T10" fmla="*/ 24 w 24"/>
                  <a:gd name="T11" fmla="*/ 16 h 18"/>
                  <a:gd name="T12" fmla="*/ 24 w 24"/>
                  <a:gd name="T13" fmla="*/ 18 h 18"/>
                  <a:gd name="T14" fmla="*/ 16 w 24"/>
                  <a:gd name="T15" fmla="*/ 12 h 18"/>
                  <a:gd name="T16" fmla="*/ 6 w 24"/>
                  <a:gd name="T17" fmla="*/ 6 h 18"/>
                  <a:gd name="T18" fmla="*/ 0 w 24"/>
                  <a:gd name="T19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4" h="18">
                    <a:moveTo>
                      <a:pt x="0" y="0"/>
                    </a:moveTo>
                    <a:lnTo>
                      <a:pt x="2" y="0"/>
                    </a:lnTo>
                    <a:lnTo>
                      <a:pt x="8" y="2"/>
                    </a:lnTo>
                    <a:lnTo>
                      <a:pt x="12" y="2"/>
                    </a:lnTo>
                    <a:lnTo>
                      <a:pt x="20" y="2"/>
                    </a:lnTo>
                    <a:lnTo>
                      <a:pt x="24" y="16"/>
                    </a:lnTo>
                    <a:lnTo>
                      <a:pt x="24" y="18"/>
                    </a:lnTo>
                    <a:lnTo>
                      <a:pt x="16" y="12"/>
                    </a:lnTo>
                    <a:lnTo>
                      <a:pt x="6" y="6"/>
                    </a:lnTo>
                    <a:lnTo>
                      <a:pt x="0" y="0"/>
                    </a:lnTo>
                  </a:path>
                </a:pathLst>
              </a:custGeom>
              <a:grpFill/>
              <a:ln w="6350" cap="flat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266" name="Freeform 259">
                <a:extLst>
                  <a:ext uri="{FF2B5EF4-FFF2-40B4-BE49-F238E27FC236}">
                    <a16:creationId xmlns:a16="http://schemas.microsoft.com/office/drawing/2014/main" id="{67670A66-CEDA-344A-93F5-2568B1FB9CCE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3792031" y="4012830"/>
                <a:ext cx="68246" cy="68246"/>
              </a:xfrm>
              <a:custGeom>
                <a:avLst/>
                <a:gdLst>
                  <a:gd name="T0" fmla="*/ 0 w 86"/>
                  <a:gd name="T1" fmla="*/ 22 h 86"/>
                  <a:gd name="T2" fmla="*/ 10 w 86"/>
                  <a:gd name="T3" fmla="*/ 6 h 86"/>
                  <a:gd name="T4" fmla="*/ 14 w 86"/>
                  <a:gd name="T5" fmla="*/ 4 h 86"/>
                  <a:gd name="T6" fmla="*/ 20 w 86"/>
                  <a:gd name="T7" fmla="*/ 2 h 86"/>
                  <a:gd name="T8" fmla="*/ 26 w 86"/>
                  <a:gd name="T9" fmla="*/ 4 h 86"/>
                  <a:gd name="T10" fmla="*/ 28 w 86"/>
                  <a:gd name="T11" fmla="*/ 12 h 86"/>
                  <a:gd name="T12" fmla="*/ 32 w 86"/>
                  <a:gd name="T13" fmla="*/ 12 h 86"/>
                  <a:gd name="T14" fmla="*/ 34 w 86"/>
                  <a:gd name="T15" fmla="*/ 10 h 86"/>
                  <a:gd name="T16" fmla="*/ 34 w 86"/>
                  <a:gd name="T17" fmla="*/ 4 h 86"/>
                  <a:gd name="T18" fmla="*/ 36 w 86"/>
                  <a:gd name="T19" fmla="*/ 0 h 86"/>
                  <a:gd name="T20" fmla="*/ 42 w 86"/>
                  <a:gd name="T21" fmla="*/ 0 h 86"/>
                  <a:gd name="T22" fmla="*/ 46 w 86"/>
                  <a:gd name="T23" fmla="*/ 8 h 86"/>
                  <a:gd name="T24" fmla="*/ 52 w 86"/>
                  <a:gd name="T25" fmla="*/ 18 h 86"/>
                  <a:gd name="T26" fmla="*/ 54 w 86"/>
                  <a:gd name="T27" fmla="*/ 32 h 86"/>
                  <a:gd name="T28" fmla="*/ 58 w 86"/>
                  <a:gd name="T29" fmla="*/ 44 h 86"/>
                  <a:gd name="T30" fmla="*/ 64 w 86"/>
                  <a:gd name="T31" fmla="*/ 50 h 86"/>
                  <a:gd name="T32" fmla="*/ 76 w 86"/>
                  <a:gd name="T33" fmla="*/ 56 h 86"/>
                  <a:gd name="T34" fmla="*/ 86 w 86"/>
                  <a:gd name="T35" fmla="*/ 56 h 86"/>
                  <a:gd name="T36" fmla="*/ 82 w 86"/>
                  <a:gd name="T37" fmla="*/ 78 h 86"/>
                  <a:gd name="T38" fmla="*/ 86 w 86"/>
                  <a:gd name="T39" fmla="*/ 84 h 86"/>
                  <a:gd name="T40" fmla="*/ 80 w 86"/>
                  <a:gd name="T41" fmla="*/ 86 h 86"/>
                  <a:gd name="T42" fmla="*/ 72 w 86"/>
                  <a:gd name="T43" fmla="*/ 80 h 86"/>
                  <a:gd name="T44" fmla="*/ 54 w 86"/>
                  <a:gd name="T45" fmla="*/ 72 h 86"/>
                  <a:gd name="T46" fmla="*/ 48 w 86"/>
                  <a:gd name="T47" fmla="*/ 66 h 86"/>
                  <a:gd name="T48" fmla="*/ 44 w 86"/>
                  <a:gd name="T49" fmla="*/ 58 h 86"/>
                  <a:gd name="T50" fmla="*/ 44 w 86"/>
                  <a:gd name="T51" fmla="*/ 52 h 86"/>
                  <a:gd name="T52" fmla="*/ 40 w 86"/>
                  <a:gd name="T53" fmla="*/ 44 h 86"/>
                  <a:gd name="T54" fmla="*/ 34 w 86"/>
                  <a:gd name="T55" fmla="*/ 36 h 86"/>
                  <a:gd name="T56" fmla="*/ 22 w 86"/>
                  <a:gd name="T57" fmla="*/ 28 h 86"/>
                  <a:gd name="T58" fmla="*/ 14 w 86"/>
                  <a:gd name="T59" fmla="*/ 28 h 86"/>
                  <a:gd name="T60" fmla="*/ 2 w 86"/>
                  <a:gd name="T61" fmla="*/ 24 h 86"/>
                  <a:gd name="T62" fmla="*/ 0 w 86"/>
                  <a:gd name="T63" fmla="*/ 22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86" h="86">
                    <a:moveTo>
                      <a:pt x="0" y="22"/>
                    </a:moveTo>
                    <a:lnTo>
                      <a:pt x="10" y="6"/>
                    </a:lnTo>
                    <a:lnTo>
                      <a:pt x="14" y="4"/>
                    </a:lnTo>
                    <a:lnTo>
                      <a:pt x="20" y="2"/>
                    </a:lnTo>
                    <a:lnTo>
                      <a:pt x="26" y="4"/>
                    </a:lnTo>
                    <a:lnTo>
                      <a:pt x="28" y="12"/>
                    </a:lnTo>
                    <a:lnTo>
                      <a:pt x="32" y="12"/>
                    </a:lnTo>
                    <a:lnTo>
                      <a:pt x="34" y="10"/>
                    </a:lnTo>
                    <a:lnTo>
                      <a:pt x="34" y="4"/>
                    </a:lnTo>
                    <a:lnTo>
                      <a:pt x="36" y="0"/>
                    </a:lnTo>
                    <a:lnTo>
                      <a:pt x="42" y="0"/>
                    </a:lnTo>
                    <a:lnTo>
                      <a:pt x="46" y="8"/>
                    </a:lnTo>
                    <a:lnTo>
                      <a:pt x="52" y="18"/>
                    </a:lnTo>
                    <a:lnTo>
                      <a:pt x="54" y="32"/>
                    </a:lnTo>
                    <a:lnTo>
                      <a:pt x="58" y="44"/>
                    </a:lnTo>
                    <a:lnTo>
                      <a:pt x="64" y="50"/>
                    </a:lnTo>
                    <a:lnTo>
                      <a:pt x="76" y="56"/>
                    </a:lnTo>
                    <a:lnTo>
                      <a:pt x="86" y="56"/>
                    </a:lnTo>
                    <a:lnTo>
                      <a:pt x="82" y="78"/>
                    </a:lnTo>
                    <a:lnTo>
                      <a:pt x="86" y="84"/>
                    </a:lnTo>
                    <a:lnTo>
                      <a:pt x="80" y="86"/>
                    </a:lnTo>
                    <a:lnTo>
                      <a:pt x="72" y="80"/>
                    </a:lnTo>
                    <a:lnTo>
                      <a:pt x="54" y="72"/>
                    </a:lnTo>
                    <a:lnTo>
                      <a:pt x="48" y="66"/>
                    </a:lnTo>
                    <a:lnTo>
                      <a:pt x="44" y="58"/>
                    </a:lnTo>
                    <a:lnTo>
                      <a:pt x="44" y="52"/>
                    </a:lnTo>
                    <a:lnTo>
                      <a:pt x="40" y="44"/>
                    </a:lnTo>
                    <a:lnTo>
                      <a:pt x="34" y="36"/>
                    </a:lnTo>
                    <a:lnTo>
                      <a:pt x="22" y="28"/>
                    </a:lnTo>
                    <a:lnTo>
                      <a:pt x="14" y="28"/>
                    </a:lnTo>
                    <a:lnTo>
                      <a:pt x="2" y="24"/>
                    </a:lnTo>
                    <a:lnTo>
                      <a:pt x="0" y="22"/>
                    </a:lnTo>
                  </a:path>
                </a:pathLst>
              </a:custGeom>
              <a:grpFill/>
              <a:ln w="6350" cap="flat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267" name="Freeform 260">
                <a:extLst>
                  <a:ext uri="{FF2B5EF4-FFF2-40B4-BE49-F238E27FC236}">
                    <a16:creationId xmlns:a16="http://schemas.microsoft.com/office/drawing/2014/main" id="{21823AFF-13BA-054A-B9EE-8C1D17A2ADBD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3899954" y="4057269"/>
                <a:ext cx="30155" cy="30155"/>
              </a:xfrm>
              <a:custGeom>
                <a:avLst/>
                <a:gdLst>
                  <a:gd name="T0" fmla="*/ 6 w 38"/>
                  <a:gd name="T1" fmla="*/ 2 h 38"/>
                  <a:gd name="T2" fmla="*/ 8 w 38"/>
                  <a:gd name="T3" fmla="*/ 0 h 38"/>
                  <a:gd name="T4" fmla="*/ 20 w 38"/>
                  <a:gd name="T5" fmla="*/ 2 h 38"/>
                  <a:gd name="T6" fmla="*/ 24 w 38"/>
                  <a:gd name="T7" fmla="*/ 4 h 38"/>
                  <a:gd name="T8" fmla="*/ 32 w 38"/>
                  <a:gd name="T9" fmla="*/ 8 h 38"/>
                  <a:gd name="T10" fmla="*/ 36 w 38"/>
                  <a:gd name="T11" fmla="*/ 14 h 38"/>
                  <a:gd name="T12" fmla="*/ 38 w 38"/>
                  <a:gd name="T13" fmla="*/ 22 h 38"/>
                  <a:gd name="T14" fmla="*/ 36 w 38"/>
                  <a:gd name="T15" fmla="*/ 30 h 38"/>
                  <a:gd name="T16" fmla="*/ 30 w 38"/>
                  <a:gd name="T17" fmla="*/ 36 h 38"/>
                  <a:gd name="T18" fmla="*/ 24 w 38"/>
                  <a:gd name="T19" fmla="*/ 38 h 38"/>
                  <a:gd name="T20" fmla="*/ 20 w 38"/>
                  <a:gd name="T21" fmla="*/ 32 h 38"/>
                  <a:gd name="T22" fmla="*/ 14 w 38"/>
                  <a:gd name="T23" fmla="*/ 34 h 38"/>
                  <a:gd name="T24" fmla="*/ 6 w 38"/>
                  <a:gd name="T25" fmla="*/ 36 h 38"/>
                  <a:gd name="T26" fmla="*/ 2 w 38"/>
                  <a:gd name="T27" fmla="*/ 32 h 38"/>
                  <a:gd name="T28" fmla="*/ 0 w 38"/>
                  <a:gd name="T29" fmla="*/ 24 h 38"/>
                  <a:gd name="T30" fmla="*/ 0 w 38"/>
                  <a:gd name="T31" fmla="*/ 18 h 38"/>
                  <a:gd name="T32" fmla="*/ 0 w 38"/>
                  <a:gd name="T33" fmla="*/ 12 h 38"/>
                  <a:gd name="T34" fmla="*/ 4 w 38"/>
                  <a:gd name="T35" fmla="*/ 4 h 38"/>
                  <a:gd name="T36" fmla="*/ 6 w 38"/>
                  <a:gd name="T37" fmla="*/ 2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8" h="38">
                    <a:moveTo>
                      <a:pt x="6" y="2"/>
                    </a:moveTo>
                    <a:lnTo>
                      <a:pt x="8" y="0"/>
                    </a:lnTo>
                    <a:lnTo>
                      <a:pt x="20" y="2"/>
                    </a:lnTo>
                    <a:lnTo>
                      <a:pt x="24" y="4"/>
                    </a:lnTo>
                    <a:lnTo>
                      <a:pt x="32" y="8"/>
                    </a:lnTo>
                    <a:lnTo>
                      <a:pt x="36" y="14"/>
                    </a:lnTo>
                    <a:lnTo>
                      <a:pt x="38" y="22"/>
                    </a:lnTo>
                    <a:lnTo>
                      <a:pt x="36" y="30"/>
                    </a:lnTo>
                    <a:lnTo>
                      <a:pt x="30" y="36"/>
                    </a:lnTo>
                    <a:lnTo>
                      <a:pt x="24" y="38"/>
                    </a:lnTo>
                    <a:lnTo>
                      <a:pt x="20" y="32"/>
                    </a:lnTo>
                    <a:lnTo>
                      <a:pt x="14" y="34"/>
                    </a:lnTo>
                    <a:lnTo>
                      <a:pt x="6" y="36"/>
                    </a:lnTo>
                    <a:lnTo>
                      <a:pt x="2" y="32"/>
                    </a:lnTo>
                    <a:lnTo>
                      <a:pt x="0" y="24"/>
                    </a:lnTo>
                    <a:lnTo>
                      <a:pt x="0" y="18"/>
                    </a:lnTo>
                    <a:lnTo>
                      <a:pt x="0" y="12"/>
                    </a:lnTo>
                    <a:lnTo>
                      <a:pt x="4" y="4"/>
                    </a:lnTo>
                    <a:lnTo>
                      <a:pt x="6" y="2"/>
                    </a:lnTo>
                  </a:path>
                </a:pathLst>
              </a:custGeom>
              <a:grpFill/>
              <a:ln w="6350" cap="flat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268" name="Freeform 350">
                <a:extLst>
                  <a:ext uri="{FF2B5EF4-FFF2-40B4-BE49-F238E27FC236}">
                    <a16:creationId xmlns:a16="http://schemas.microsoft.com/office/drawing/2014/main" id="{AA173B88-C833-AA48-8408-BEFD3FE0A7A2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3744418" y="3911255"/>
                <a:ext cx="3174" cy="3174"/>
              </a:xfrm>
              <a:custGeom>
                <a:avLst/>
                <a:gdLst>
                  <a:gd name="T0" fmla="*/ 4 w 4"/>
                  <a:gd name="T1" fmla="*/ 4 h 4"/>
                  <a:gd name="T2" fmla="*/ 4 w 4"/>
                  <a:gd name="T3" fmla="*/ 4 h 4"/>
                  <a:gd name="T4" fmla="*/ 4 w 4"/>
                  <a:gd name="T5" fmla="*/ 0 h 4"/>
                  <a:gd name="T6" fmla="*/ 0 w 4"/>
                  <a:gd name="T7" fmla="*/ 0 h 4"/>
                  <a:gd name="T8" fmla="*/ 0 w 4"/>
                  <a:gd name="T9" fmla="*/ 0 h 4"/>
                  <a:gd name="T10" fmla="*/ 0 w 4"/>
                  <a:gd name="T11" fmla="*/ 2 h 4"/>
                  <a:gd name="T12" fmla="*/ 0 w 4"/>
                  <a:gd name="T13" fmla="*/ 2 h 4"/>
                  <a:gd name="T14" fmla="*/ 2 w 4"/>
                  <a:gd name="T15" fmla="*/ 4 h 4"/>
                  <a:gd name="T16" fmla="*/ 4 w 4"/>
                  <a:gd name="T17" fmla="*/ 4 h 4"/>
                  <a:gd name="T18" fmla="*/ 4 w 4"/>
                  <a:gd name="T1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" h="4">
                    <a:moveTo>
                      <a:pt x="4" y="4"/>
                    </a:moveTo>
                    <a:lnTo>
                      <a:pt x="4" y="4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4" y="4"/>
                    </a:lnTo>
                  </a:path>
                </a:pathLst>
              </a:custGeom>
              <a:grpFill/>
              <a:ln w="6350" cap="flat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269" name="Freeform 351">
                <a:extLst>
                  <a:ext uri="{FF2B5EF4-FFF2-40B4-BE49-F238E27FC236}">
                    <a16:creationId xmlns:a16="http://schemas.microsoft.com/office/drawing/2014/main" id="{B428796E-DE7C-9948-82AD-3FE961D01EBB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3730134" y="3893797"/>
                <a:ext cx="11110" cy="7936"/>
              </a:xfrm>
              <a:custGeom>
                <a:avLst/>
                <a:gdLst>
                  <a:gd name="T0" fmla="*/ 14 w 14"/>
                  <a:gd name="T1" fmla="*/ 2 h 10"/>
                  <a:gd name="T2" fmla="*/ 14 w 14"/>
                  <a:gd name="T3" fmla="*/ 2 h 10"/>
                  <a:gd name="T4" fmla="*/ 14 w 14"/>
                  <a:gd name="T5" fmla="*/ 0 h 10"/>
                  <a:gd name="T6" fmla="*/ 14 w 14"/>
                  <a:gd name="T7" fmla="*/ 0 h 10"/>
                  <a:gd name="T8" fmla="*/ 12 w 14"/>
                  <a:gd name="T9" fmla="*/ 0 h 10"/>
                  <a:gd name="T10" fmla="*/ 12 w 14"/>
                  <a:gd name="T11" fmla="*/ 0 h 10"/>
                  <a:gd name="T12" fmla="*/ 12 w 14"/>
                  <a:gd name="T13" fmla="*/ 0 h 10"/>
                  <a:gd name="T14" fmla="*/ 8 w 14"/>
                  <a:gd name="T15" fmla="*/ 0 h 10"/>
                  <a:gd name="T16" fmla="*/ 0 w 14"/>
                  <a:gd name="T17" fmla="*/ 4 h 10"/>
                  <a:gd name="T18" fmla="*/ 0 w 14"/>
                  <a:gd name="T19" fmla="*/ 6 h 10"/>
                  <a:gd name="T20" fmla="*/ 2 w 14"/>
                  <a:gd name="T21" fmla="*/ 8 h 10"/>
                  <a:gd name="T22" fmla="*/ 2 w 14"/>
                  <a:gd name="T23" fmla="*/ 8 h 10"/>
                  <a:gd name="T24" fmla="*/ 4 w 14"/>
                  <a:gd name="T25" fmla="*/ 10 h 10"/>
                  <a:gd name="T26" fmla="*/ 8 w 14"/>
                  <a:gd name="T27" fmla="*/ 10 h 10"/>
                  <a:gd name="T28" fmla="*/ 12 w 14"/>
                  <a:gd name="T29" fmla="*/ 10 h 10"/>
                  <a:gd name="T30" fmla="*/ 14 w 14"/>
                  <a:gd name="T31" fmla="*/ 6 h 10"/>
                  <a:gd name="T32" fmla="*/ 14 w 14"/>
                  <a:gd name="T33" fmla="*/ 4 h 10"/>
                  <a:gd name="T34" fmla="*/ 14 w 14"/>
                  <a:gd name="T35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4" h="10">
                    <a:moveTo>
                      <a:pt x="14" y="2"/>
                    </a:moveTo>
                    <a:lnTo>
                      <a:pt x="14" y="2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8" y="0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4" y="10"/>
                    </a:lnTo>
                    <a:lnTo>
                      <a:pt x="8" y="10"/>
                    </a:lnTo>
                    <a:lnTo>
                      <a:pt x="12" y="10"/>
                    </a:lnTo>
                    <a:lnTo>
                      <a:pt x="14" y="6"/>
                    </a:lnTo>
                    <a:lnTo>
                      <a:pt x="14" y="4"/>
                    </a:lnTo>
                    <a:lnTo>
                      <a:pt x="14" y="2"/>
                    </a:lnTo>
                  </a:path>
                </a:pathLst>
              </a:custGeom>
              <a:grpFill/>
              <a:ln w="6350" cap="flat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270" name="Freeform 352">
                <a:extLst>
                  <a:ext uri="{FF2B5EF4-FFF2-40B4-BE49-F238E27FC236}">
                    <a16:creationId xmlns:a16="http://schemas.microsoft.com/office/drawing/2014/main" id="{64654193-5A00-634A-8B48-8C9D5C0F8A95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3726959" y="3901732"/>
                <a:ext cx="6348" cy="3174"/>
              </a:xfrm>
              <a:custGeom>
                <a:avLst/>
                <a:gdLst>
                  <a:gd name="T0" fmla="*/ 8 w 8"/>
                  <a:gd name="T1" fmla="*/ 2 h 4"/>
                  <a:gd name="T2" fmla="*/ 8 w 8"/>
                  <a:gd name="T3" fmla="*/ 2 h 4"/>
                  <a:gd name="T4" fmla="*/ 6 w 8"/>
                  <a:gd name="T5" fmla="*/ 0 h 4"/>
                  <a:gd name="T6" fmla="*/ 6 w 8"/>
                  <a:gd name="T7" fmla="*/ 0 h 4"/>
                  <a:gd name="T8" fmla="*/ 2 w 8"/>
                  <a:gd name="T9" fmla="*/ 0 h 4"/>
                  <a:gd name="T10" fmla="*/ 0 w 8"/>
                  <a:gd name="T11" fmla="*/ 0 h 4"/>
                  <a:gd name="T12" fmla="*/ 0 w 8"/>
                  <a:gd name="T13" fmla="*/ 0 h 4"/>
                  <a:gd name="T14" fmla="*/ 2 w 8"/>
                  <a:gd name="T15" fmla="*/ 2 h 4"/>
                  <a:gd name="T16" fmla="*/ 4 w 8"/>
                  <a:gd name="T17" fmla="*/ 2 h 4"/>
                  <a:gd name="T18" fmla="*/ 6 w 8"/>
                  <a:gd name="T19" fmla="*/ 4 h 4"/>
                  <a:gd name="T20" fmla="*/ 6 w 8"/>
                  <a:gd name="T21" fmla="*/ 4 h 4"/>
                  <a:gd name="T22" fmla="*/ 6 w 8"/>
                  <a:gd name="T23" fmla="*/ 4 h 4"/>
                  <a:gd name="T24" fmla="*/ 6 w 8"/>
                  <a:gd name="T25" fmla="*/ 4 h 4"/>
                  <a:gd name="T26" fmla="*/ 8 w 8"/>
                  <a:gd name="T27" fmla="*/ 4 h 4"/>
                  <a:gd name="T28" fmla="*/ 8 w 8"/>
                  <a:gd name="T2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8" h="4">
                    <a:moveTo>
                      <a:pt x="8" y="2"/>
                    </a:moveTo>
                    <a:lnTo>
                      <a:pt x="8" y="2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8" y="4"/>
                    </a:lnTo>
                    <a:lnTo>
                      <a:pt x="8" y="2"/>
                    </a:lnTo>
                  </a:path>
                </a:pathLst>
              </a:custGeom>
              <a:grpFill/>
              <a:ln w="6350" cap="flat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271" name="Freeform 262">
                <a:extLst>
                  <a:ext uri="{FF2B5EF4-FFF2-40B4-BE49-F238E27FC236}">
                    <a16:creationId xmlns:a16="http://schemas.microsoft.com/office/drawing/2014/main" id="{263CD45B-F91A-754D-8392-DB804F804BB7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4276099" y="4090598"/>
                <a:ext cx="11110" cy="33329"/>
              </a:xfrm>
              <a:custGeom>
                <a:avLst/>
                <a:gdLst>
                  <a:gd name="T0" fmla="*/ 8 w 14"/>
                  <a:gd name="T1" fmla="*/ 0 h 42"/>
                  <a:gd name="T2" fmla="*/ 8 w 14"/>
                  <a:gd name="T3" fmla="*/ 0 h 42"/>
                  <a:gd name="T4" fmla="*/ 10 w 14"/>
                  <a:gd name="T5" fmla="*/ 10 h 42"/>
                  <a:gd name="T6" fmla="*/ 12 w 14"/>
                  <a:gd name="T7" fmla="*/ 28 h 42"/>
                  <a:gd name="T8" fmla="*/ 14 w 14"/>
                  <a:gd name="T9" fmla="*/ 34 h 42"/>
                  <a:gd name="T10" fmla="*/ 8 w 14"/>
                  <a:gd name="T11" fmla="*/ 42 h 42"/>
                  <a:gd name="T12" fmla="*/ 2 w 14"/>
                  <a:gd name="T13" fmla="*/ 42 h 42"/>
                  <a:gd name="T14" fmla="*/ 0 w 14"/>
                  <a:gd name="T15" fmla="*/ 28 h 42"/>
                  <a:gd name="T16" fmla="*/ 0 w 14"/>
                  <a:gd name="T17" fmla="*/ 14 h 42"/>
                  <a:gd name="T18" fmla="*/ 2 w 14"/>
                  <a:gd name="T19" fmla="*/ 4 h 42"/>
                  <a:gd name="T20" fmla="*/ 6 w 14"/>
                  <a:gd name="T21" fmla="*/ 0 h 42"/>
                  <a:gd name="T22" fmla="*/ 8 w 14"/>
                  <a:gd name="T23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" h="42">
                    <a:moveTo>
                      <a:pt x="8" y="0"/>
                    </a:moveTo>
                    <a:lnTo>
                      <a:pt x="8" y="0"/>
                    </a:lnTo>
                    <a:lnTo>
                      <a:pt x="10" y="10"/>
                    </a:lnTo>
                    <a:lnTo>
                      <a:pt x="12" y="28"/>
                    </a:lnTo>
                    <a:lnTo>
                      <a:pt x="14" y="34"/>
                    </a:lnTo>
                    <a:lnTo>
                      <a:pt x="8" y="42"/>
                    </a:lnTo>
                    <a:lnTo>
                      <a:pt x="2" y="42"/>
                    </a:lnTo>
                    <a:lnTo>
                      <a:pt x="0" y="28"/>
                    </a:lnTo>
                    <a:lnTo>
                      <a:pt x="0" y="14"/>
                    </a:lnTo>
                    <a:lnTo>
                      <a:pt x="2" y="4"/>
                    </a:lnTo>
                    <a:lnTo>
                      <a:pt x="6" y="0"/>
                    </a:lnTo>
                    <a:lnTo>
                      <a:pt x="8" y="0"/>
                    </a:lnTo>
                  </a:path>
                </a:pathLst>
              </a:custGeom>
              <a:grpFill/>
              <a:ln w="6350" cap="flat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272" name="Freeform 275">
                <a:extLst>
                  <a:ext uri="{FF2B5EF4-FFF2-40B4-BE49-F238E27FC236}">
                    <a16:creationId xmlns:a16="http://schemas.microsoft.com/office/drawing/2014/main" id="{2C698201-FD81-A245-A79A-E2F81BE46126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4910149" y="3949346"/>
                <a:ext cx="39678" cy="15871"/>
              </a:xfrm>
              <a:custGeom>
                <a:avLst/>
                <a:gdLst>
                  <a:gd name="T0" fmla="*/ 4 w 50"/>
                  <a:gd name="T1" fmla="*/ 2 h 20"/>
                  <a:gd name="T2" fmla="*/ 0 w 50"/>
                  <a:gd name="T3" fmla="*/ 2 h 20"/>
                  <a:gd name="T4" fmla="*/ 8 w 50"/>
                  <a:gd name="T5" fmla="*/ 0 h 20"/>
                  <a:gd name="T6" fmla="*/ 18 w 50"/>
                  <a:gd name="T7" fmla="*/ 0 h 20"/>
                  <a:gd name="T8" fmla="*/ 50 w 50"/>
                  <a:gd name="T9" fmla="*/ 16 h 20"/>
                  <a:gd name="T10" fmla="*/ 34 w 50"/>
                  <a:gd name="T11" fmla="*/ 18 h 20"/>
                  <a:gd name="T12" fmla="*/ 28 w 50"/>
                  <a:gd name="T13" fmla="*/ 20 h 20"/>
                  <a:gd name="T14" fmla="*/ 20 w 50"/>
                  <a:gd name="T15" fmla="*/ 16 h 20"/>
                  <a:gd name="T16" fmla="*/ 12 w 50"/>
                  <a:gd name="T17" fmla="*/ 14 h 20"/>
                  <a:gd name="T18" fmla="*/ 4 w 50"/>
                  <a:gd name="T19" fmla="*/ 12 h 20"/>
                  <a:gd name="T20" fmla="*/ 0 w 50"/>
                  <a:gd name="T21" fmla="*/ 8 h 20"/>
                  <a:gd name="T22" fmla="*/ 0 w 50"/>
                  <a:gd name="T23" fmla="*/ 6 h 20"/>
                  <a:gd name="T24" fmla="*/ 4 w 50"/>
                  <a:gd name="T25" fmla="*/ 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0" h="20">
                    <a:moveTo>
                      <a:pt x="4" y="2"/>
                    </a:moveTo>
                    <a:lnTo>
                      <a:pt x="0" y="2"/>
                    </a:lnTo>
                    <a:lnTo>
                      <a:pt x="8" y="0"/>
                    </a:lnTo>
                    <a:lnTo>
                      <a:pt x="18" y="0"/>
                    </a:lnTo>
                    <a:lnTo>
                      <a:pt x="50" y="16"/>
                    </a:lnTo>
                    <a:lnTo>
                      <a:pt x="34" y="18"/>
                    </a:lnTo>
                    <a:lnTo>
                      <a:pt x="28" y="20"/>
                    </a:lnTo>
                    <a:lnTo>
                      <a:pt x="20" y="16"/>
                    </a:lnTo>
                    <a:lnTo>
                      <a:pt x="12" y="14"/>
                    </a:lnTo>
                    <a:lnTo>
                      <a:pt x="4" y="12"/>
                    </a:lnTo>
                    <a:lnTo>
                      <a:pt x="0" y="8"/>
                    </a:lnTo>
                    <a:lnTo>
                      <a:pt x="0" y="6"/>
                    </a:lnTo>
                    <a:lnTo>
                      <a:pt x="4" y="2"/>
                    </a:lnTo>
                  </a:path>
                </a:pathLst>
              </a:custGeom>
              <a:grpFill/>
              <a:ln w="6350" cap="flat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273" name="Freeform 276">
                <a:extLst>
                  <a:ext uri="{FF2B5EF4-FFF2-40B4-BE49-F238E27FC236}">
                    <a16:creationId xmlns:a16="http://schemas.microsoft.com/office/drawing/2014/main" id="{7D0B920A-08D1-D14F-BE3F-E530094FC6A8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4924433" y="3987436"/>
                <a:ext cx="14284" cy="15871"/>
              </a:xfrm>
              <a:custGeom>
                <a:avLst/>
                <a:gdLst>
                  <a:gd name="T0" fmla="*/ 0 w 18"/>
                  <a:gd name="T1" fmla="*/ 4 h 20"/>
                  <a:gd name="T2" fmla="*/ 12 w 18"/>
                  <a:gd name="T3" fmla="*/ 0 h 20"/>
                  <a:gd name="T4" fmla="*/ 18 w 18"/>
                  <a:gd name="T5" fmla="*/ 2 h 20"/>
                  <a:gd name="T6" fmla="*/ 18 w 18"/>
                  <a:gd name="T7" fmla="*/ 18 h 20"/>
                  <a:gd name="T8" fmla="*/ 12 w 18"/>
                  <a:gd name="T9" fmla="*/ 20 h 20"/>
                  <a:gd name="T10" fmla="*/ 6 w 18"/>
                  <a:gd name="T11" fmla="*/ 18 h 20"/>
                  <a:gd name="T12" fmla="*/ 0 w 18"/>
                  <a:gd name="T13" fmla="*/ 4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8" h="20">
                    <a:moveTo>
                      <a:pt x="0" y="4"/>
                    </a:moveTo>
                    <a:lnTo>
                      <a:pt x="12" y="0"/>
                    </a:lnTo>
                    <a:lnTo>
                      <a:pt x="18" y="2"/>
                    </a:lnTo>
                    <a:lnTo>
                      <a:pt x="18" y="18"/>
                    </a:lnTo>
                    <a:lnTo>
                      <a:pt x="12" y="20"/>
                    </a:lnTo>
                    <a:lnTo>
                      <a:pt x="6" y="18"/>
                    </a:lnTo>
                    <a:lnTo>
                      <a:pt x="0" y="4"/>
                    </a:lnTo>
                  </a:path>
                </a:pathLst>
              </a:custGeom>
              <a:grpFill/>
              <a:ln w="6350" cap="flat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274" name="Freeform 277">
                <a:extLst>
                  <a:ext uri="{FF2B5EF4-FFF2-40B4-BE49-F238E27FC236}">
                    <a16:creationId xmlns:a16="http://schemas.microsoft.com/office/drawing/2014/main" id="{11205B26-A04E-9249-8A91-1809127D5F08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4884755" y="4022352"/>
                <a:ext cx="26981" cy="15871"/>
              </a:xfrm>
              <a:custGeom>
                <a:avLst/>
                <a:gdLst>
                  <a:gd name="T0" fmla="*/ 0 w 34"/>
                  <a:gd name="T1" fmla="*/ 8 h 20"/>
                  <a:gd name="T2" fmla="*/ 4 w 34"/>
                  <a:gd name="T3" fmla="*/ 8 h 20"/>
                  <a:gd name="T4" fmla="*/ 10 w 34"/>
                  <a:gd name="T5" fmla="*/ 4 h 20"/>
                  <a:gd name="T6" fmla="*/ 16 w 34"/>
                  <a:gd name="T7" fmla="*/ 2 h 20"/>
                  <a:gd name="T8" fmla="*/ 20 w 34"/>
                  <a:gd name="T9" fmla="*/ 0 h 20"/>
                  <a:gd name="T10" fmla="*/ 28 w 34"/>
                  <a:gd name="T11" fmla="*/ 0 h 20"/>
                  <a:gd name="T12" fmla="*/ 34 w 34"/>
                  <a:gd name="T13" fmla="*/ 6 h 20"/>
                  <a:gd name="T14" fmla="*/ 32 w 34"/>
                  <a:gd name="T15" fmla="*/ 10 h 20"/>
                  <a:gd name="T16" fmla="*/ 34 w 34"/>
                  <a:gd name="T17" fmla="*/ 16 h 20"/>
                  <a:gd name="T18" fmla="*/ 24 w 34"/>
                  <a:gd name="T19" fmla="*/ 20 h 20"/>
                  <a:gd name="T20" fmla="*/ 14 w 34"/>
                  <a:gd name="T21" fmla="*/ 20 h 20"/>
                  <a:gd name="T22" fmla="*/ 2 w 34"/>
                  <a:gd name="T23" fmla="*/ 12 h 20"/>
                  <a:gd name="T24" fmla="*/ 0 w 34"/>
                  <a:gd name="T25" fmla="*/ 8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4" h="20">
                    <a:moveTo>
                      <a:pt x="0" y="8"/>
                    </a:moveTo>
                    <a:lnTo>
                      <a:pt x="4" y="8"/>
                    </a:lnTo>
                    <a:lnTo>
                      <a:pt x="10" y="4"/>
                    </a:lnTo>
                    <a:lnTo>
                      <a:pt x="16" y="2"/>
                    </a:lnTo>
                    <a:lnTo>
                      <a:pt x="20" y="0"/>
                    </a:lnTo>
                    <a:lnTo>
                      <a:pt x="28" y="0"/>
                    </a:lnTo>
                    <a:lnTo>
                      <a:pt x="34" y="6"/>
                    </a:lnTo>
                    <a:lnTo>
                      <a:pt x="32" y="10"/>
                    </a:lnTo>
                    <a:lnTo>
                      <a:pt x="34" y="16"/>
                    </a:lnTo>
                    <a:lnTo>
                      <a:pt x="24" y="20"/>
                    </a:lnTo>
                    <a:lnTo>
                      <a:pt x="14" y="20"/>
                    </a:lnTo>
                    <a:lnTo>
                      <a:pt x="2" y="12"/>
                    </a:lnTo>
                    <a:lnTo>
                      <a:pt x="0" y="8"/>
                    </a:lnTo>
                  </a:path>
                </a:pathLst>
              </a:custGeom>
              <a:grpFill/>
              <a:ln w="6350" cap="flat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275" name="Freeform 278">
                <a:extLst>
                  <a:ext uri="{FF2B5EF4-FFF2-40B4-BE49-F238E27FC236}">
                    <a16:creationId xmlns:a16="http://schemas.microsoft.com/office/drawing/2014/main" id="{6A343334-71BB-FC4D-B1ED-3C1B25DB1201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4800638" y="4071553"/>
                <a:ext cx="131730" cy="47613"/>
              </a:xfrm>
              <a:custGeom>
                <a:avLst/>
                <a:gdLst>
                  <a:gd name="T0" fmla="*/ 4 w 166"/>
                  <a:gd name="T1" fmla="*/ 38 h 60"/>
                  <a:gd name="T2" fmla="*/ 2 w 166"/>
                  <a:gd name="T3" fmla="*/ 36 h 60"/>
                  <a:gd name="T4" fmla="*/ 0 w 166"/>
                  <a:gd name="T5" fmla="*/ 22 h 60"/>
                  <a:gd name="T6" fmla="*/ 4 w 166"/>
                  <a:gd name="T7" fmla="*/ 16 h 60"/>
                  <a:gd name="T8" fmla="*/ 8 w 166"/>
                  <a:gd name="T9" fmla="*/ 14 h 60"/>
                  <a:gd name="T10" fmla="*/ 12 w 166"/>
                  <a:gd name="T11" fmla="*/ 6 h 60"/>
                  <a:gd name="T12" fmla="*/ 18 w 166"/>
                  <a:gd name="T13" fmla="*/ 2 h 60"/>
                  <a:gd name="T14" fmla="*/ 44 w 166"/>
                  <a:gd name="T15" fmla="*/ 4 h 60"/>
                  <a:gd name="T16" fmla="*/ 56 w 166"/>
                  <a:gd name="T17" fmla="*/ 4 h 60"/>
                  <a:gd name="T18" fmla="*/ 66 w 166"/>
                  <a:gd name="T19" fmla="*/ 0 h 60"/>
                  <a:gd name="T20" fmla="*/ 72 w 166"/>
                  <a:gd name="T21" fmla="*/ 4 h 60"/>
                  <a:gd name="T22" fmla="*/ 92 w 166"/>
                  <a:gd name="T23" fmla="*/ 0 h 60"/>
                  <a:gd name="T24" fmla="*/ 102 w 166"/>
                  <a:gd name="T25" fmla="*/ 4 h 60"/>
                  <a:gd name="T26" fmla="*/ 112 w 166"/>
                  <a:gd name="T27" fmla="*/ 10 h 60"/>
                  <a:gd name="T28" fmla="*/ 120 w 166"/>
                  <a:gd name="T29" fmla="*/ 12 h 60"/>
                  <a:gd name="T30" fmla="*/ 128 w 166"/>
                  <a:gd name="T31" fmla="*/ 12 h 60"/>
                  <a:gd name="T32" fmla="*/ 136 w 166"/>
                  <a:gd name="T33" fmla="*/ 10 h 60"/>
                  <a:gd name="T34" fmla="*/ 146 w 166"/>
                  <a:gd name="T35" fmla="*/ 12 h 60"/>
                  <a:gd name="T36" fmla="*/ 152 w 166"/>
                  <a:gd name="T37" fmla="*/ 30 h 60"/>
                  <a:gd name="T38" fmla="*/ 156 w 166"/>
                  <a:gd name="T39" fmla="*/ 34 h 60"/>
                  <a:gd name="T40" fmla="*/ 164 w 166"/>
                  <a:gd name="T41" fmla="*/ 36 h 60"/>
                  <a:gd name="T42" fmla="*/ 166 w 166"/>
                  <a:gd name="T43" fmla="*/ 50 h 60"/>
                  <a:gd name="T44" fmla="*/ 162 w 166"/>
                  <a:gd name="T45" fmla="*/ 60 h 60"/>
                  <a:gd name="T46" fmla="*/ 154 w 166"/>
                  <a:gd name="T47" fmla="*/ 54 h 60"/>
                  <a:gd name="T48" fmla="*/ 112 w 166"/>
                  <a:gd name="T49" fmla="*/ 32 h 60"/>
                  <a:gd name="T50" fmla="*/ 100 w 166"/>
                  <a:gd name="T51" fmla="*/ 30 h 60"/>
                  <a:gd name="T52" fmla="*/ 92 w 166"/>
                  <a:gd name="T53" fmla="*/ 30 h 60"/>
                  <a:gd name="T54" fmla="*/ 92 w 166"/>
                  <a:gd name="T55" fmla="*/ 34 h 60"/>
                  <a:gd name="T56" fmla="*/ 86 w 166"/>
                  <a:gd name="T57" fmla="*/ 34 h 60"/>
                  <a:gd name="T58" fmla="*/ 74 w 166"/>
                  <a:gd name="T59" fmla="*/ 34 h 60"/>
                  <a:gd name="T60" fmla="*/ 64 w 166"/>
                  <a:gd name="T61" fmla="*/ 34 h 60"/>
                  <a:gd name="T62" fmla="*/ 56 w 166"/>
                  <a:gd name="T63" fmla="*/ 24 h 60"/>
                  <a:gd name="T64" fmla="*/ 46 w 166"/>
                  <a:gd name="T65" fmla="*/ 28 h 60"/>
                  <a:gd name="T66" fmla="*/ 44 w 166"/>
                  <a:gd name="T67" fmla="*/ 34 h 60"/>
                  <a:gd name="T68" fmla="*/ 36 w 166"/>
                  <a:gd name="T69" fmla="*/ 36 h 60"/>
                  <a:gd name="T70" fmla="*/ 26 w 166"/>
                  <a:gd name="T71" fmla="*/ 32 h 60"/>
                  <a:gd name="T72" fmla="*/ 14 w 166"/>
                  <a:gd name="T73" fmla="*/ 20 h 60"/>
                  <a:gd name="T74" fmla="*/ 12 w 166"/>
                  <a:gd name="T75" fmla="*/ 24 h 60"/>
                  <a:gd name="T76" fmla="*/ 4 w 166"/>
                  <a:gd name="T77" fmla="*/ 38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66" h="60">
                    <a:moveTo>
                      <a:pt x="4" y="38"/>
                    </a:moveTo>
                    <a:lnTo>
                      <a:pt x="2" y="36"/>
                    </a:lnTo>
                    <a:lnTo>
                      <a:pt x="0" y="22"/>
                    </a:lnTo>
                    <a:lnTo>
                      <a:pt x="4" y="16"/>
                    </a:lnTo>
                    <a:lnTo>
                      <a:pt x="8" y="14"/>
                    </a:lnTo>
                    <a:lnTo>
                      <a:pt x="12" y="6"/>
                    </a:lnTo>
                    <a:lnTo>
                      <a:pt x="18" y="2"/>
                    </a:lnTo>
                    <a:lnTo>
                      <a:pt x="44" y="4"/>
                    </a:lnTo>
                    <a:lnTo>
                      <a:pt x="56" y="4"/>
                    </a:lnTo>
                    <a:lnTo>
                      <a:pt x="66" y="0"/>
                    </a:lnTo>
                    <a:lnTo>
                      <a:pt x="72" y="4"/>
                    </a:lnTo>
                    <a:lnTo>
                      <a:pt x="92" y="0"/>
                    </a:lnTo>
                    <a:lnTo>
                      <a:pt x="102" y="4"/>
                    </a:lnTo>
                    <a:lnTo>
                      <a:pt x="112" y="10"/>
                    </a:lnTo>
                    <a:lnTo>
                      <a:pt x="120" y="12"/>
                    </a:lnTo>
                    <a:lnTo>
                      <a:pt x="128" y="12"/>
                    </a:lnTo>
                    <a:lnTo>
                      <a:pt x="136" y="10"/>
                    </a:lnTo>
                    <a:lnTo>
                      <a:pt x="146" y="12"/>
                    </a:lnTo>
                    <a:lnTo>
                      <a:pt x="152" y="30"/>
                    </a:lnTo>
                    <a:lnTo>
                      <a:pt x="156" y="34"/>
                    </a:lnTo>
                    <a:lnTo>
                      <a:pt x="164" y="36"/>
                    </a:lnTo>
                    <a:lnTo>
                      <a:pt x="166" y="50"/>
                    </a:lnTo>
                    <a:lnTo>
                      <a:pt x="162" y="60"/>
                    </a:lnTo>
                    <a:lnTo>
                      <a:pt x="154" y="54"/>
                    </a:lnTo>
                    <a:lnTo>
                      <a:pt x="112" y="32"/>
                    </a:lnTo>
                    <a:lnTo>
                      <a:pt x="100" y="30"/>
                    </a:lnTo>
                    <a:lnTo>
                      <a:pt x="92" y="30"/>
                    </a:lnTo>
                    <a:lnTo>
                      <a:pt x="92" y="34"/>
                    </a:lnTo>
                    <a:lnTo>
                      <a:pt x="86" y="34"/>
                    </a:lnTo>
                    <a:lnTo>
                      <a:pt x="74" y="34"/>
                    </a:lnTo>
                    <a:lnTo>
                      <a:pt x="64" y="34"/>
                    </a:lnTo>
                    <a:lnTo>
                      <a:pt x="56" y="24"/>
                    </a:lnTo>
                    <a:lnTo>
                      <a:pt x="46" y="28"/>
                    </a:lnTo>
                    <a:lnTo>
                      <a:pt x="44" y="34"/>
                    </a:lnTo>
                    <a:lnTo>
                      <a:pt x="36" y="36"/>
                    </a:lnTo>
                    <a:lnTo>
                      <a:pt x="26" y="32"/>
                    </a:lnTo>
                    <a:lnTo>
                      <a:pt x="14" y="20"/>
                    </a:lnTo>
                    <a:lnTo>
                      <a:pt x="12" y="24"/>
                    </a:lnTo>
                    <a:lnTo>
                      <a:pt x="4" y="38"/>
                    </a:lnTo>
                  </a:path>
                </a:pathLst>
              </a:custGeom>
              <a:grpFill/>
              <a:ln w="6350" cap="flat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276" name="Freeform 279">
                <a:extLst>
                  <a:ext uri="{FF2B5EF4-FFF2-40B4-BE49-F238E27FC236}">
                    <a16:creationId xmlns:a16="http://schemas.microsoft.com/office/drawing/2014/main" id="{37B51FC6-3415-DF46-8390-A3FE055CB7DB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4399893" y="3869990"/>
                <a:ext cx="280125" cy="326944"/>
              </a:xfrm>
              <a:custGeom>
                <a:avLst/>
                <a:gdLst>
                  <a:gd name="T0" fmla="*/ 145 w 353"/>
                  <a:gd name="T1" fmla="*/ 30 h 412"/>
                  <a:gd name="T2" fmla="*/ 167 w 353"/>
                  <a:gd name="T3" fmla="*/ 34 h 412"/>
                  <a:gd name="T4" fmla="*/ 189 w 353"/>
                  <a:gd name="T5" fmla="*/ 36 h 412"/>
                  <a:gd name="T6" fmla="*/ 211 w 353"/>
                  <a:gd name="T7" fmla="*/ 44 h 412"/>
                  <a:gd name="T8" fmla="*/ 235 w 353"/>
                  <a:gd name="T9" fmla="*/ 42 h 412"/>
                  <a:gd name="T10" fmla="*/ 295 w 353"/>
                  <a:gd name="T11" fmla="*/ 42 h 412"/>
                  <a:gd name="T12" fmla="*/ 333 w 353"/>
                  <a:gd name="T13" fmla="*/ 6 h 412"/>
                  <a:gd name="T14" fmla="*/ 351 w 353"/>
                  <a:gd name="T15" fmla="*/ 4 h 412"/>
                  <a:gd name="T16" fmla="*/ 347 w 353"/>
                  <a:gd name="T17" fmla="*/ 30 h 412"/>
                  <a:gd name="T18" fmla="*/ 311 w 353"/>
                  <a:gd name="T19" fmla="*/ 70 h 412"/>
                  <a:gd name="T20" fmla="*/ 275 w 353"/>
                  <a:gd name="T21" fmla="*/ 78 h 412"/>
                  <a:gd name="T22" fmla="*/ 225 w 353"/>
                  <a:gd name="T23" fmla="*/ 68 h 412"/>
                  <a:gd name="T24" fmla="*/ 169 w 353"/>
                  <a:gd name="T25" fmla="*/ 74 h 412"/>
                  <a:gd name="T26" fmla="*/ 149 w 353"/>
                  <a:gd name="T27" fmla="*/ 70 h 412"/>
                  <a:gd name="T28" fmla="*/ 125 w 353"/>
                  <a:gd name="T29" fmla="*/ 74 h 412"/>
                  <a:gd name="T30" fmla="*/ 89 w 353"/>
                  <a:gd name="T31" fmla="*/ 70 h 412"/>
                  <a:gd name="T32" fmla="*/ 69 w 353"/>
                  <a:gd name="T33" fmla="*/ 108 h 412"/>
                  <a:gd name="T34" fmla="*/ 87 w 353"/>
                  <a:gd name="T35" fmla="*/ 150 h 412"/>
                  <a:gd name="T36" fmla="*/ 127 w 353"/>
                  <a:gd name="T37" fmla="*/ 166 h 412"/>
                  <a:gd name="T38" fmla="*/ 155 w 353"/>
                  <a:gd name="T39" fmla="*/ 144 h 412"/>
                  <a:gd name="T40" fmla="*/ 177 w 353"/>
                  <a:gd name="T41" fmla="*/ 150 h 412"/>
                  <a:gd name="T42" fmla="*/ 221 w 353"/>
                  <a:gd name="T43" fmla="*/ 140 h 412"/>
                  <a:gd name="T44" fmla="*/ 251 w 353"/>
                  <a:gd name="T45" fmla="*/ 126 h 412"/>
                  <a:gd name="T46" fmla="*/ 249 w 353"/>
                  <a:gd name="T47" fmla="*/ 154 h 412"/>
                  <a:gd name="T48" fmla="*/ 203 w 353"/>
                  <a:gd name="T49" fmla="*/ 174 h 412"/>
                  <a:gd name="T50" fmla="*/ 171 w 353"/>
                  <a:gd name="T51" fmla="*/ 192 h 412"/>
                  <a:gd name="T52" fmla="*/ 141 w 353"/>
                  <a:gd name="T53" fmla="*/ 196 h 412"/>
                  <a:gd name="T54" fmla="*/ 185 w 353"/>
                  <a:gd name="T55" fmla="*/ 256 h 412"/>
                  <a:gd name="T56" fmla="*/ 201 w 353"/>
                  <a:gd name="T57" fmla="*/ 276 h 412"/>
                  <a:gd name="T58" fmla="*/ 189 w 353"/>
                  <a:gd name="T59" fmla="*/ 292 h 412"/>
                  <a:gd name="T60" fmla="*/ 207 w 353"/>
                  <a:gd name="T61" fmla="*/ 314 h 412"/>
                  <a:gd name="T62" fmla="*/ 221 w 353"/>
                  <a:gd name="T63" fmla="*/ 326 h 412"/>
                  <a:gd name="T64" fmla="*/ 217 w 353"/>
                  <a:gd name="T65" fmla="*/ 344 h 412"/>
                  <a:gd name="T66" fmla="*/ 181 w 353"/>
                  <a:gd name="T67" fmla="*/ 360 h 412"/>
                  <a:gd name="T68" fmla="*/ 149 w 353"/>
                  <a:gd name="T69" fmla="*/ 354 h 412"/>
                  <a:gd name="T70" fmla="*/ 147 w 353"/>
                  <a:gd name="T71" fmla="*/ 320 h 412"/>
                  <a:gd name="T72" fmla="*/ 117 w 353"/>
                  <a:gd name="T73" fmla="*/ 286 h 412"/>
                  <a:gd name="T74" fmla="*/ 123 w 353"/>
                  <a:gd name="T75" fmla="*/ 250 h 412"/>
                  <a:gd name="T76" fmla="*/ 95 w 353"/>
                  <a:gd name="T77" fmla="*/ 250 h 412"/>
                  <a:gd name="T78" fmla="*/ 85 w 353"/>
                  <a:gd name="T79" fmla="*/ 286 h 412"/>
                  <a:gd name="T80" fmla="*/ 89 w 353"/>
                  <a:gd name="T81" fmla="*/ 360 h 412"/>
                  <a:gd name="T82" fmla="*/ 87 w 353"/>
                  <a:gd name="T83" fmla="*/ 406 h 412"/>
                  <a:gd name="T84" fmla="*/ 57 w 353"/>
                  <a:gd name="T85" fmla="*/ 412 h 412"/>
                  <a:gd name="T86" fmla="*/ 29 w 353"/>
                  <a:gd name="T87" fmla="*/ 392 h 412"/>
                  <a:gd name="T88" fmla="*/ 45 w 353"/>
                  <a:gd name="T89" fmla="*/ 322 h 412"/>
                  <a:gd name="T90" fmla="*/ 23 w 353"/>
                  <a:gd name="T91" fmla="*/ 290 h 412"/>
                  <a:gd name="T92" fmla="*/ 0 w 353"/>
                  <a:gd name="T93" fmla="*/ 264 h 412"/>
                  <a:gd name="T94" fmla="*/ 19 w 353"/>
                  <a:gd name="T95" fmla="*/ 214 h 412"/>
                  <a:gd name="T96" fmla="*/ 37 w 353"/>
                  <a:gd name="T97" fmla="*/ 146 h 412"/>
                  <a:gd name="T98" fmla="*/ 53 w 353"/>
                  <a:gd name="T99" fmla="*/ 140 h 412"/>
                  <a:gd name="T100" fmla="*/ 47 w 353"/>
                  <a:gd name="T101" fmla="*/ 98 h 412"/>
                  <a:gd name="T102" fmla="*/ 57 w 353"/>
                  <a:gd name="T103" fmla="*/ 82 h 412"/>
                  <a:gd name="T104" fmla="*/ 77 w 353"/>
                  <a:gd name="T105" fmla="*/ 46 h 412"/>
                  <a:gd name="T106" fmla="*/ 95 w 353"/>
                  <a:gd name="T107" fmla="*/ 50 h 412"/>
                  <a:gd name="T108" fmla="*/ 113 w 353"/>
                  <a:gd name="T109" fmla="*/ 24 h 4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353" h="412">
                    <a:moveTo>
                      <a:pt x="123" y="22"/>
                    </a:moveTo>
                    <a:lnTo>
                      <a:pt x="143" y="24"/>
                    </a:lnTo>
                    <a:lnTo>
                      <a:pt x="145" y="30"/>
                    </a:lnTo>
                    <a:lnTo>
                      <a:pt x="151" y="34"/>
                    </a:lnTo>
                    <a:lnTo>
                      <a:pt x="159" y="36"/>
                    </a:lnTo>
                    <a:lnTo>
                      <a:pt x="167" y="34"/>
                    </a:lnTo>
                    <a:lnTo>
                      <a:pt x="175" y="34"/>
                    </a:lnTo>
                    <a:lnTo>
                      <a:pt x="183" y="34"/>
                    </a:lnTo>
                    <a:lnTo>
                      <a:pt x="189" y="36"/>
                    </a:lnTo>
                    <a:lnTo>
                      <a:pt x="197" y="36"/>
                    </a:lnTo>
                    <a:lnTo>
                      <a:pt x="207" y="40"/>
                    </a:lnTo>
                    <a:lnTo>
                      <a:pt x="211" y="44"/>
                    </a:lnTo>
                    <a:lnTo>
                      <a:pt x="221" y="48"/>
                    </a:lnTo>
                    <a:lnTo>
                      <a:pt x="227" y="46"/>
                    </a:lnTo>
                    <a:lnTo>
                      <a:pt x="235" y="42"/>
                    </a:lnTo>
                    <a:lnTo>
                      <a:pt x="243" y="42"/>
                    </a:lnTo>
                    <a:lnTo>
                      <a:pt x="281" y="46"/>
                    </a:lnTo>
                    <a:lnTo>
                      <a:pt x="295" y="42"/>
                    </a:lnTo>
                    <a:lnTo>
                      <a:pt x="317" y="22"/>
                    </a:lnTo>
                    <a:lnTo>
                      <a:pt x="325" y="16"/>
                    </a:lnTo>
                    <a:lnTo>
                      <a:pt x="333" y="6"/>
                    </a:lnTo>
                    <a:lnTo>
                      <a:pt x="343" y="0"/>
                    </a:lnTo>
                    <a:lnTo>
                      <a:pt x="349" y="0"/>
                    </a:lnTo>
                    <a:lnTo>
                      <a:pt x="351" y="4"/>
                    </a:lnTo>
                    <a:lnTo>
                      <a:pt x="353" y="12"/>
                    </a:lnTo>
                    <a:lnTo>
                      <a:pt x="353" y="20"/>
                    </a:lnTo>
                    <a:lnTo>
                      <a:pt x="347" y="30"/>
                    </a:lnTo>
                    <a:lnTo>
                      <a:pt x="331" y="48"/>
                    </a:lnTo>
                    <a:lnTo>
                      <a:pt x="321" y="60"/>
                    </a:lnTo>
                    <a:lnTo>
                      <a:pt x="311" y="70"/>
                    </a:lnTo>
                    <a:lnTo>
                      <a:pt x="301" y="76"/>
                    </a:lnTo>
                    <a:lnTo>
                      <a:pt x="287" y="76"/>
                    </a:lnTo>
                    <a:lnTo>
                      <a:pt x="275" y="78"/>
                    </a:lnTo>
                    <a:lnTo>
                      <a:pt x="251" y="80"/>
                    </a:lnTo>
                    <a:lnTo>
                      <a:pt x="241" y="72"/>
                    </a:lnTo>
                    <a:lnTo>
                      <a:pt x="225" y="68"/>
                    </a:lnTo>
                    <a:lnTo>
                      <a:pt x="207" y="68"/>
                    </a:lnTo>
                    <a:lnTo>
                      <a:pt x="183" y="70"/>
                    </a:lnTo>
                    <a:lnTo>
                      <a:pt x="169" y="74"/>
                    </a:lnTo>
                    <a:lnTo>
                      <a:pt x="161" y="68"/>
                    </a:lnTo>
                    <a:lnTo>
                      <a:pt x="153" y="68"/>
                    </a:lnTo>
                    <a:lnTo>
                      <a:pt x="149" y="70"/>
                    </a:lnTo>
                    <a:lnTo>
                      <a:pt x="139" y="68"/>
                    </a:lnTo>
                    <a:lnTo>
                      <a:pt x="133" y="68"/>
                    </a:lnTo>
                    <a:lnTo>
                      <a:pt x="125" y="74"/>
                    </a:lnTo>
                    <a:lnTo>
                      <a:pt x="113" y="72"/>
                    </a:lnTo>
                    <a:lnTo>
                      <a:pt x="101" y="70"/>
                    </a:lnTo>
                    <a:lnTo>
                      <a:pt x="89" y="70"/>
                    </a:lnTo>
                    <a:lnTo>
                      <a:pt x="79" y="80"/>
                    </a:lnTo>
                    <a:lnTo>
                      <a:pt x="71" y="94"/>
                    </a:lnTo>
                    <a:lnTo>
                      <a:pt x="69" y="108"/>
                    </a:lnTo>
                    <a:lnTo>
                      <a:pt x="69" y="138"/>
                    </a:lnTo>
                    <a:lnTo>
                      <a:pt x="77" y="148"/>
                    </a:lnTo>
                    <a:lnTo>
                      <a:pt x="87" y="150"/>
                    </a:lnTo>
                    <a:lnTo>
                      <a:pt x="103" y="174"/>
                    </a:lnTo>
                    <a:lnTo>
                      <a:pt x="125" y="174"/>
                    </a:lnTo>
                    <a:lnTo>
                      <a:pt x="127" y="166"/>
                    </a:lnTo>
                    <a:lnTo>
                      <a:pt x="135" y="160"/>
                    </a:lnTo>
                    <a:lnTo>
                      <a:pt x="143" y="150"/>
                    </a:lnTo>
                    <a:lnTo>
                      <a:pt x="155" y="144"/>
                    </a:lnTo>
                    <a:lnTo>
                      <a:pt x="165" y="148"/>
                    </a:lnTo>
                    <a:lnTo>
                      <a:pt x="167" y="148"/>
                    </a:lnTo>
                    <a:lnTo>
                      <a:pt x="177" y="150"/>
                    </a:lnTo>
                    <a:lnTo>
                      <a:pt x="181" y="142"/>
                    </a:lnTo>
                    <a:lnTo>
                      <a:pt x="197" y="140"/>
                    </a:lnTo>
                    <a:lnTo>
                      <a:pt x="221" y="140"/>
                    </a:lnTo>
                    <a:lnTo>
                      <a:pt x="223" y="132"/>
                    </a:lnTo>
                    <a:lnTo>
                      <a:pt x="239" y="126"/>
                    </a:lnTo>
                    <a:lnTo>
                      <a:pt x="251" y="126"/>
                    </a:lnTo>
                    <a:lnTo>
                      <a:pt x="257" y="134"/>
                    </a:lnTo>
                    <a:lnTo>
                      <a:pt x="255" y="146"/>
                    </a:lnTo>
                    <a:lnTo>
                      <a:pt x="249" y="154"/>
                    </a:lnTo>
                    <a:lnTo>
                      <a:pt x="235" y="146"/>
                    </a:lnTo>
                    <a:lnTo>
                      <a:pt x="223" y="150"/>
                    </a:lnTo>
                    <a:lnTo>
                      <a:pt x="203" y="174"/>
                    </a:lnTo>
                    <a:lnTo>
                      <a:pt x="193" y="184"/>
                    </a:lnTo>
                    <a:lnTo>
                      <a:pt x="177" y="190"/>
                    </a:lnTo>
                    <a:lnTo>
                      <a:pt x="171" y="192"/>
                    </a:lnTo>
                    <a:lnTo>
                      <a:pt x="159" y="200"/>
                    </a:lnTo>
                    <a:lnTo>
                      <a:pt x="153" y="200"/>
                    </a:lnTo>
                    <a:lnTo>
                      <a:pt x="141" y="196"/>
                    </a:lnTo>
                    <a:lnTo>
                      <a:pt x="141" y="206"/>
                    </a:lnTo>
                    <a:lnTo>
                      <a:pt x="155" y="216"/>
                    </a:lnTo>
                    <a:lnTo>
                      <a:pt x="185" y="256"/>
                    </a:lnTo>
                    <a:lnTo>
                      <a:pt x="191" y="258"/>
                    </a:lnTo>
                    <a:lnTo>
                      <a:pt x="195" y="268"/>
                    </a:lnTo>
                    <a:lnTo>
                      <a:pt x="201" y="276"/>
                    </a:lnTo>
                    <a:lnTo>
                      <a:pt x="197" y="282"/>
                    </a:lnTo>
                    <a:lnTo>
                      <a:pt x="189" y="284"/>
                    </a:lnTo>
                    <a:lnTo>
                      <a:pt x="189" y="292"/>
                    </a:lnTo>
                    <a:lnTo>
                      <a:pt x="189" y="298"/>
                    </a:lnTo>
                    <a:lnTo>
                      <a:pt x="203" y="308"/>
                    </a:lnTo>
                    <a:lnTo>
                      <a:pt x="207" y="314"/>
                    </a:lnTo>
                    <a:lnTo>
                      <a:pt x="207" y="324"/>
                    </a:lnTo>
                    <a:lnTo>
                      <a:pt x="213" y="328"/>
                    </a:lnTo>
                    <a:lnTo>
                      <a:pt x="221" y="326"/>
                    </a:lnTo>
                    <a:lnTo>
                      <a:pt x="223" y="334"/>
                    </a:lnTo>
                    <a:lnTo>
                      <a:pt x="221" y="340"/>
                    </a:lnTo>
                    <a:lnTo>
                      <a:pt x="217" y="344"/>
                    </a:lnTo>
                    <a:lnTo>
                      <a:pt x="201" y="344"/>
                    </a:lnTo>
                    <a:lnTo>
                      <a:pt x="187" y="346"/>
                    </a:lnTo>
                    <a:lnTo>
                      <a:pt x="181" y="360"/>
                    </a:lnTo>
                    <a:lnTo>
                      <a:pt x="169" y="368"/>
                    </a:lnTo>
                    <a:lnTo>
                      <a:pt x="155" y="366"/>
                    </a:lnTo>
                    <a:lnTo>
                      <a:pt x="149" y="354"/>
                    </a:lnTo>
                    <a:lnTo>
                      <a:pt x="149" y="340"/>
                    </a:lnTo>
                    <a:lnTo>
                      <a:pt x="153" y="328"/>
                    </a:lnTo>
                    <a:lnTo>
                      <a:pt x="147" y="320"/>
                    </a:lnTo>
                    <a:lnTo>
                      <a:pt x="135" y="312"/>
                    </a:lnTo>
                    <a:lnTo>
                      <a:pt x="123" y="300"/>
                    </a:lnTo>
                    <a:lnTo>
                      <a:pt x="117" y="286"/>
                    </a:lnTo>
                    <a:lnTo>
                      <a:pt x="125" y="270"/>
                    </a:lnTo>
                    <a:lnTo>
                      <a:pt x="125" y="258"/>
                    </a:lnTo>
                    <a:lnTo>
                      <a:pt x="123" y="250"/>
                    </a:lnTo>
                    <a:lnTo>
                      <a:pt x="121" y="244"/>
                    </a:lnTo>
                    <a:lnTo>
                      <a:pt x="107" y="242"/>
                    </a:lnTo>
                    <a:lnTo>
                      <a:pt x="95" y="250"/>
                    </a:lnTo>
                    <a:lnTo>
                      <a:pt x="83" y="258"/>
                    </a:lnTo>
                    <a:lnTo>
                      <a:pt x="79" y="272"/>
                    </a:lnTo>
                    <a:lnTo>
                      <a:pt x="85" y="286"/>
                    </a:lnTo>
                    <a:lnTo>
                      <a:pt x="87" y="300"/>
                    </a:lnTo>
                    <a:lnTo>
                      <a:pt x="85" y="352"/>
                    </a:lnTo>
                    <a:lnTo>
                      <a:pt x="89" y="360"/>
                    </a:lnTo>
                    <a:lnTo>
                      <a:pt x="81" y="376"/>
                    </a:lnTo>
                    <a:lnTo>
                      <a:pt x="83" y="390"/>
                    </a:lnTo>
                    <a:lnTo>
                      <a:pt x="87" y="406"/>
                    </a:lnTo>
                    <a:lnTo>
                      <a:pt x="85" y="408"/>
                    </a:lnTo>
                    <a:lnTo>
                      <a:pt x="69" y="410"/>
                    </a:lnTo>
                    <a:lnTo>
                      <a:pt x="57" y="412"/>
                    </a:lnTo>
                    <a:lnTo>
                      <a:pt x="43" y="412"/>
                    </a:lnTo>
                    <a:lnTo>
                      <a:pt x="35" y="406"/>
                    </a:lnTo>
                    <a:lnTo>
                      <a:pt x="29" y="392"/>
                    </a:lnTo>
                    <a:lnTo>
                      <a:pt x="35" y="370"/>
                    </a:lnTo>
                    <a:lnTo>
                      <a:pt x="37" y="358"/>
                    </a:lnTo>
                    <a:lnTo>
                      <a:pt x="45" y="322"/>
                    </a:lnTo>
                    <a:lnTo>
                      <a:pt x="41" y="316"/>
                    </a:lnTo>
                    <a:lnTo>
                      <a:pt x="35" y="288"/>
                    </a:lnTo>
                    <a:lnTo>
                      <a:pt x="23" y="290"/>
                    </a:lnTo>
                    <a:lnTo>
                      <a:pt x="11" y="292"/>
                    </a:lnTo>
                    <a:lnTo>
                      <a:pt x="2" y="278"/>
                    </a:lnTo>
                    <a:lnTo>
                      <a:pt x="0" y="264"/>
                    </a:lnTo>
                    <a:lnTo>
                      <a:pt x="0" y="244"/>
                    </a:lnTo>
                    <a:lnTo>
                      <a:pt x="13" y="230"/>
                    </a:lnTo>
                    <a:lnTo>
                      <a:pt x="19" y="214"/>
                    </a:lnTo>
                    <a:lnTo>
                      <a:pt x="27" y="200"/>
                    </a:lnTo>
                    <a:lnTo>
                      <a:pt x="27" y="168"/>
                    </a:lnTo>
                    <a:lnTo>
                      <a:pt x="37" y="146"/>
                    </a:lnTo>
                    <a:lnTo>
                      <a:pt x="45" y="140"/>
                    </a:lnTo>
                    <a:lnTo>
                      <a:pt x="51" y="130"/>
                    </a:lnTo>
                    <a:lnTo>
                      <a:pt x="53" y="140"/>
                    </a:lnTo>
                    <a:lnTo>
                      <a:pt x="55" y="128"/>
                    </a:lnTo>
                    <a:lnTo>
                      <a:pt x="55" y="106"/>
                    </a:lnTo>
                    <a:lnTo>
                      <a:pt x="47" y="98"/>
                    </a:lnTo>
                    <a:lnTo>
                      <a:pt x="49" y="100"/>
                    </a:lnTo>
                    <a:lnTo>
                      <a:pt x="57" y="88"/>
                    </a:lnTo>
                    <a:lnTo>
                      <a:pt x="57" y="82"/>
                    </a:lnTo>
                    <a:lnTo>
                      <a:pt x="59" y="70"/>
                    </a:lnTo>
                    <a:lnTo>
                      <a:pt x="65" y="58"/>
                    </a:lnTo>
                    <a:lnTo>
                      <a:pt x="77" y="46"/>
                    </a:lnTo>
                    <a:lnTo>
                      <a:pt x="81" y="46"/>
                    </a:lnTo>
                    <a:lnTo>
                      <a:pt x="87" y="52"/>
                    </a:lnTo>
                    <a:lnTo>
                      <a:pt x="95" y="50"/>
                    </a:lnTo>
                    <a:lnTo>
                      <a:pt x="105" y="40"/>
                    </a:lnTo>
                    <a:lnTo>
                      <a:pt x="107" y="28"/>
                    </a:lnTo>
                    <a:lnTo>
                      <a:pt x="113" y="24"/>
                    </a:lnTo>
                    <a:lnTo>
                      <a:pt x="123" y="22"/>
                    </a:lnTo>
                  </a:path>
                </a:pathLst>
              </a:custGeom>
              <a:grpFill/>
              <a:ln w="6350" cap="flat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277" name="Freeform 280">
                <a:extLst>
                  <a:ext uri="{FF2B5EF4-FFF2-40B4-BE49-F238E27FC236}">
                    <a16:creationId xmlns:a16="http://schemas.microsoft.com/office/drawing/2014/main" id="{57B53077-73DF-7449-982C-D7BD7689839E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4530830" y="4173128"/>
                <a:ext cx="11110" cy="14284"/>
              </a:xfrm>
              <a:custGeom>
                <a:avLst/>
                <a:gdLst>
                  <a:gd name="T0" fmla="*/ 0 w 14"/>
                  <a:gd name="T1" fmla="*/ 4 h 18"/>
                  <a:gd name="T2" fmla="*/ 2 w 14"/>
                  <a:gd name="T3" fmla="*/ 2 h 18"/>
                  <a:gd name="T4" fmla="*/ 6 w 14"/>
                  <a:gd name="T5" fmla="*/ 0 h 18"/>
                  <a:gd name="T6" fmla="*/ 10 w 14"/>
                  <a:gd name="T7" fmla="*/ 0 h 18"/>
                  <a:gd name="T8" fmla="*/ 14 w 14"/>
                  <a:gd name="T9" fmla="*/ 6 h 18"/>
                  <a:gd name="T10" fmla="*/ 14 w 14"/>
                  <a:gd name="T11" fmla="*/ 16 h 18"/>
                  <a:gd name="T12" fmla="*/ 10 w 14"/>
                  <a:gd name="T13" fmla="*/ 18 h 18"/>
                  <a:gd name="T14" fmla="*/ 4 w 14"/>
                  <a:gd name="T15" fmla="*/ 12 h 18"/>
                  <a:gd name="T16" fmla="*/ 0 w 14"/>
                  <a:gd name="T17" fmla="*/ 4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18">
                    <a:moveTo>
                      <a:pt x="0" y="4"/>
                    </a:moveTo>
                    <a:lnTo>
                      <a:pt x="2" y="2"/>
                    </a:lnTo>
                    <a:lnTo>
                      <a:pt x="6" y="0"/>
                    </a:lnTo>
                    <a:lnTo>
                      <a:pt x="10" y="0"/>
                    </a:lnTo>
                    <a:lnTo>
                      <a:pt x="14" y="6"/>
                    </a:lnTo>
                    <a:lnTo>
                      <a:pt x="14" y="16"/>
                    </a:lnTo>
                    <a:lnTo>
                      <a:pt x="10" y="18"/>
                    </a:lnTo>
                    <a:lnTo>
                      <a:pt x="4" y="12"/>
                    </a:lnTo>
                    <a:lnTo>
                      <a:pt x="0" y="4"/>
                    </a:lnTo>
                  </a:path>
                </a:pathLst>
              </a:custGeom>
              <a:grpFill/>
              <a:ln w="6350" cap="flat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278" name="Freeform 281">
                <a:extLst>
                  <a:ext uri="{FF2B5EF4-FFF2-40B4-BE49-F238E27FC236}">
                    <a16:creationId xmlns:a16="http://schemas.microsoft.com/office/drawing/2014/main" id="{0F5A36A4-527F-E842-8D02-26E9A5EEF835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4553049" y="4152495"/>
                <a:ext cx="17458" cy="31742"/>
              </a:xfrm>
              <a:custGeom>
                <a:avLst/>
                <a:gdLst>
                  <a:gd name="T0" fmla="*/ 2 w 22"/>
                  <a:gd name="T1" fmla="*/ 4 h 40"/>
                  <a:gd name="T2" fmla="*/ 10 w 22"/>
                  <a:gd name="T3" fmla="*/ 4 h 40"/>
                  <a:gd name="T4" fmla="*/ 14 w 22"/>
                  <a:gd name="T5" fmla="*/ 0 h 40"/>
                  <a:gd name="T6" fmla="*/ 20 w 22"/>
                  <a:gd name="T7" fmla="*/ 0 h 40"/>
                  <a:gd name="T8" fmla="*/ 22 w 22"/>
                  <a:gd name="T9" fmla="*/ 16 h 40"/>
                  <a:gd name="T10" fmla="*/ 22 w 22"/>
                  <a:gd name="T11" fmla="*/ 22 h 40"/>
                  <a:gd name="T12" fmla="*/ 18 w 22"/>
                  <a:gd name="T13" fmla="*/ 30 h 40"/>
                  <a:gd name="T14" fmla="*/ 16 w 22"/>
                  <a:gd name="T15" fmla="*/ 40 h 40"/>
                  <a:gd name="T16" fmla="*/ 14 w 22"/>
                  <a:gd name="T17" fmla="*/ 36 h 40"/>
                  <a:gd name="T18" fmla="*/ 8 w 22"/>
                  <a:gd name="T19" fmla="*/ 40 h 40"/>
                  <a:gd name="T20" fmla="*/ 0 w 22"/>
                  <a:gd name="T21" fmla="*/ 38 h 40"/>
                  <a:gd name="T22" fmla="*/ 0 w 22"/>
                  <a:gd name="T23" fmla="*/ 26 h 40"/>
                  <a:gd name="T24" fmla="*/ 2 w 22"/>
                  <a:gd name="T25" fmla="*/ 4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40">
                    <a:moveTo>
                      <a:pt x="2" y="4"/>
                    </a:moveTo>
                    <a:lnTo>
                      <a:pt x="10" y="4"/>
                    </a:lnTo>
                    <a:lnTo>
                      <a:pt x="14" y="0"/>
                    </a:lnTo>
                    <a:lnTo>
                      <a:pt x="20" y="0"/>
                    </a:lnTo>
                    <a:lnTo>
                      <a:pt x="22" y="16"/>
                    </a:lnTo>
                    <a:lnTo>
                      <a:pt x="22" y="22"/>
                    </a:lnTo>
                    <a:lnTo>
                      <a:pt x="18" y="30"/>
                    </a:lnTo>
                    <a:lnTo>
                      <a:pt x="16" y="40"/>
                    </a:lnTo>
                    <a:lnTo>
                      <a:pt x="14" y="36"/>
                    </a:lnTo>
                    <a:lnTo>
                      <a:pt x="8" y="40"/>
                    </a:lnTo>
                    <a:lnTo>
                      <a:pt x="0" y="38"/>
                    </a:lnTo>
                    <a:lnTo>
                      <a:pt x="0" y="26"/>
                    </a:lnTo>
                    <a:lnTo>
                      <a:pt x="2" y="4"/>
                    </a:lnTo>
                  </a:path>
                </a:pathLst>
              </a:custGeom>
              <a:grpFill/>
              <a:ln w="6350" cap="flat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279" name="Freeform 282">
                <a:extLst>
                  <a:ext uri="{FF2B5EF4-FFF2-40B4-BE49-F238E27FC236}">
                    <a16:creationId xmlns:a16="http://schemas.microsoft.com/office/drawing/2014/main" id="{090B2D51-16CE-A440-A17F-EEBA600A605D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4567333" y="4139799"/>
                <a:ext cx="23807" cy="57136"/>
              </a:xfrm>
              <a:custGeom>
                <a:avLst/>
                <a:gdLst>
                  <a:gd name="T0" fmla="*/ 8 w 30"/>
                  <a:gd name="T1" fmla="*/ 36 h 72"/>
                  <a:gd name="T2" fmla="*/ 10 w 30"/>
                  <a:gd name="T3" fmla="*/ 32 h 72"/>
                  <a:gd name="T4" fmla="*/ 12 w 30"/>
                  <a:gd name="T5" fmla="*/ 8 h 72"/>
                  <a:gd name="T6" fmla="*/ 14 w 30"/>
                  <a:gd name="T7" fmla="*/ 6 h 72"/>
                  <a:gd name="T8" fmla="*/ 18 w 30"/>
                  <a:gd name="T9" fmla="*/ 0 h 72"/>
                  <a:gd name="T10" fmla="*/ 22 w 30"/>
                  <a:gd name="T11" fmla="*/ 2 h 72"/>
                  <a:gd name="T12" fmla="*/ 26 w 30"/>
                  <a:gd name="T13" fmla="*/ 12 h 72"/>
                  <a:gd name="T14" fmla="*/ 30 w 30"/>
                  <a:gd name="T15" fmla="*/ 22 h 72"/>
                  <a:gd name="T16" fmla="*/ 28 w 30"/>
                  <a:gd name="T17" fmla="*/ 20 h 72"/>
                  <a:gd name="T18" fmla="*/ 22 w 30"/>
                  <a:gd name="T19" fmla="*/ 28 h 72"/>
                  <a:gd name="T20" fmla="*/ 20 w 30"/>
                  <a:gd name="T21" fmla="*/ 32 h 72"/>
                  <a:gd name="T22" fmla="*/ 20 w 30"/>
                  <a:gd name="T23" fmla="*/ 38 h 72"/>
                  <a:gd name="T24" fmla="*/ 24 w 30"/>
                  <a:gd name="T25" fmla="*/ 42 h 72"/>
                  <a:gd name="T26" fmla="*/ 28 w 30"/>
                  <a:gd name="T27" fmla="*/ 48 h 72"/>
                  <a:gd name="T28" fmla="*/ 28 w 30"/>
                  <a:gd name="T29" fmla="*/ 56 h 72"/>
                  <a:gd name="T30" fmla="*/ 22 w 30"/>
                  <a:gd name="T31" fmla="*/ 60 h 72"/>
                  <a:gd name="T32" fmla="*/ 8 w 30"/>
                  <a:gd name="T33" fmla="*/ 72 h 72"/>
                  <a:gd name="T34" fmla="*/ 0 w 30"/>
                  <a:gd name="T35" fmla="*/ 66 h 72"/>
                  <a:gd name="T36" fmla="*/ 0 w 30"/>
                  <a:gd name="T37" fmla="*/ 60 h 72"/>
                  <a:gd name="T38" fmla="*/ 2 w 30"/>
                  <a:gd name="T39" fmla="*/ 50 h 72"/>
                  <a:gd name="T40" fmla="*/ 6 w 30"/>
                  <a:gd name="T41" fmla="*/ 44 h 72"/>
                  <a:gd name="T42" fmla="*/ 8 w 30"/>
                  <a:gd name="T43" fmla="*/ 36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0" h="72">
                    <a:moveTo>
                      <a:pt x="8" y="36"/>
                    </a:moveTo>
                    <a:lnTo>
                      <a:pt x="10" y="32"/>
                    </a:lnTo>
                    <a:lnTo>
                      <a:pt x="12" y="8"/>
                    </a:lnTo>
                    <a:lnTo>
                      <a:pt x="14" y="6"/>
                    </a:lnTo>
                    <a:lnTo>
                      <a:pt x="18" y="0"/>
                    </a:lnTo>
                    <a:lnTo>
                      <a:pt x="22" y="2"/>
                    </a:lnTo>
                    <a:lnTo>
                      <a:pt x="26" y="12"/>
                    </a:lnTo>
                    <a:lnTo>
                      <a:pt x="30" y="22"/>
                    </a:lnTo>
                    <a:lnTo>
                      <a:pt x="28" y="20"/>
                    </a:lnTo>
                    <a:lnTo>
                      <a:pt x="22" y="28"/>
                    </a:lnTo>
                    <a:lnTo>
                      <a:pt x="20" y="32"/>
                    </a:lnTo>
                    <a:lnTo>
                      <a:pt x="20" y="38"/>
                    </a:lnTo>
                    <a:lnTo>
                      <a:pt x="24" y="42"/>
                    </a:lnTo>
                    <a:lnTo>
                      <a:pt x="28" y="48"/>
                    </a:lnTo>
                    <a:lnTo>
                      <a:pt x="28" y="56"/>
                    </a:lnTo>
                    <a:lnTo>
                      <a:pt x="22" y="60"/>
                    </a:lnTo>
                    <a:lnTo>
                      <a:pt x="8" y="72"/>
                    </a:lnTo>
                    <a:lnTo>
                      <a:pt x="0" y="66"/>
                    </a:lnTo>
                    <a:lnTo>
                      <a:pt x="0" y="60"/>
                    </a:lnTo>
                    <a:lnTo>
                      <a:pt x="2" y="50"/>
                    </a:lnTo>
                    <a:lnTo>
                      <a:pt x="6" y="44"/>
                    </a:lnTo>
                    <a:lnTo>
                      <a:pt x="8" y="36"/>
                    </a:lnTo>
                  </a:path>
                </a:pathLst>
              </a:custGeom>
              <a:grpFill/>
              <a:ln w="6350" cap="flat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280" name="Freeform 283">
                <a:extLst>
                  <a:ext uri="{FF2B5EF4-FFF2-40B4-BE49-F238E27FC236}">
                    <a16:creationId xmlns:a16="http://schemas.microsoft.com/office/drawing/2014/main" id="{4561CF44-85A1-0943-83B7-1FFD5A3C1E7A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4583204" y="4120753"/>
                <a:ext cx="9523" cy="12697"/>
              </a:xfrm>
              <a:custGeom>
                <a:avLst/>
                <a:gdLst>
                  <a:gd name="T0" fmla="*/ 0 w 12"/>
                  <a:gd name="T1" fmla="*/ 4 h 16"/>
                  <a:gd name="T2" fmla="*/ 4 w 12"/>
                  <a:gd name="T3" fmla="*/ 0 h 16"/>
                  <a:gd name="T4" fmla="*/ 4 w 12"/>
                  <a:gd name="T5" fmla="*/ 2 h 16"/>
                  <a:gd name="T6" fmla="*/ 10 w 12"/>
                  <a:gd name="T7" fmla="*/ 4 h 16"/>
                  <a:gd name="T8" fmla="*/ 12 w 12"/>
                  <a:gd name="T9" fmla="*/ 10 h 16"/>
                  <a:gd name="T10" fmla="*/ 10 w 12"/>
                  <a:gd name="T11" fmla="*/ 16 h 16"/>
                  <a:gd name="T12" fmla="*/ 6 w 12"/>
                  <a:gd name="T13" fmla="*/ 16 h 16"/>
                  <a:gd name="T14" fmla="*/ 2 w 12"/>
                  <a:gd name="T15" fmla="*/ 14 h 16"/>
                  <a:gd name="T16" fmla="*/ 0 w 12"/>
                  <a:gd name="T17" fmla="*/ 6 h 16"/>
                  <a:gd name="T18" fmla="*/ 0 w 12"/>
                  <a:gd name="T19" fmla="*/ 4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16">
                    <a:moveTo>
                      <a:pt x="0" y="4"/>
                    </a:moveTo>
                    <a:lnTo>
                      <a:pt x="4" y="0"/>
                    </a:lnTo>
                    <a:lnTo>
                      <a:pt x="4" y="2"/>
                    </a:lnTo>
                    <a:lnTo>
                      <a:pt x="10" y="4"/>
                    </a:lnTo>
                    <a:lnTo>
                      <a:pt x="12" y="10"/>
                    </a:lnTo>
                    <a:lnTo>
                      <a:pt x="10" y="16"/>
                    </a:lnTo>
                    <a:lnTo>
                      <a:pt x="6" y="16"/>
                    </a:lnTo>
                    <a:lnTo>
                      <a:pt x="2" y="14"/>
                    </a:lnTo>
                    <a:lnTo>
                      <a:pt x="0" y="6"/>
                    </a:lnTo>
                    <a:lnTo>
                      <a:pt x="0" y="4"/>
                    </a:lnTo>
                  </a:path>
                </a:pathLst>
              </a:custGeom>
              <a:grpFill/>
              <a:ln w="6350" cap="flat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281" name="Freeform 284">
                <a:extLst>
                  <a:ext uri="{FF2B5EF4-FFF2-40B4-BE49-F238E27FC236}">
                    <a16:creationId xmlns:a16="http://schemas.microsoft.com/office/drawing/2014/main" id="{1CE588BF-F785-6948-9C00-A824E5271726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4573682" y="3996959"/>
                <a:ext cx="17458" cy="19045"/>
              </a:xfrm>
              <a:custGeom>
                <a:avLst/>
                <a:gdLst>
                  <a:gd name="T0" fmla="*/ 14 w 22"/>
                  <a:gd name="T1" fmla="*/ 0 h 24"/>
                  <a:gd name="T2" fmla="*/ 20 w 22"/>
                  <a:gd name="T3" fmla="*/ 0 h 24"/>
                  <a:gd name="T4" fmla="*/ 22 w 22"/>
                  <a:gd name="T5" fmla="*/ 4 h 24"/>
                  <a:gd name="T6" fmla="*/ 20 w 22"/>
                  <a:gd name="T7" fmla="*/ 10 h 24"/>
                  <a:gd name="T8" fmla="*/ 12 w 22"/>
                  <a:gd name="T9" fmla="*/ 24 h 24"/>
                  <a:gd name="T10" fmla="*/ 2 w 22"/>
                  <a:gd name="T11" fmla="*/ 22 h 24"/>
                  <a:gd name="T12" fmla="*/ 0 w 22"/>
                  <a:gd name="T13" fmla="*/ 14 h 24"/>
                  <a:gd name="T14" fmla="*/ 2 w 22"/>
                  <a:gd name="T15" fmla="*/ 8 h 24"/>
                  <a:gd name="T16" fmla="*/ 6 w 22"/>
                  <a:gd name="T17" fmla="*/ 4 h 24"/>
                  <a:gd name="T18" fmla="*/ 14 w 22"/>
                  <a:gd name="T19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" h="24">
                    <a:moveTo>
                      <a:pt x="14" y="0"/>
                    </a:moveTo>
                    <a:lnTo>
                      <a:pt x="20" y="0"/>
                    </a:lnTo>
                    <a:lnTo>
                      <a:pt x="22" y="4"/>
                    </a:lnTo>
                    <a:lnTo>
                      <a:pt x="20" y="10"/>
                    </a:lnTo>
                    <a:lnTo>
                      <a:pt x="12" y="24"/>
                    </a:lnTo>
                    <a:lnTo>
                      <a:pt x="2" y="22"/>
                    </a:lnTo>
                    <a:lnTo>
                      <a:pt x="0" y="14"/>
                    </a:lnTo>
                    <a:lnTo>
                      <a:pt x="2" y="8"/>
                    </a:lnTo>
                    <a:lnTo>
                      <a:pt x="6" y="4"/>
                    </a:lnTo>
                    <a:lnTo>
                      <a:pt x="14" y="0"/>
                    </a:lnTo>
                  </a:path>
                </a:pathLst>
              </a:custGeom>
              <a:grpFill/>
              <a:ln w="6350" cap="flat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282" name="Freeform 285">
                <a:extLst>
                  <a:ext uri="{FF2B5EF4-FFF2-40B4-BE49-F238E27FC236}">
                    <a16:creationId xmlns:a16="http://schemas.microsoft.com/office/drawing/2014/main" id="{673FC740-A8A2-7542-837B-2B9885354723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4591140" y="4001720"/>
                <a:ext cx="14284" cy="14284"/>
              </a:xfrm>
              <a:custGeom>
                <a:avLst/>
                <a:gdLst>
                  <a:gd name="T0" fmla="*/ 2 w 18"/>
                  <a:gd name="T1" fmla="*/ 8 h 18"/>
                  <a:gd name="T2" fmla="*/ 6 w 18"/>
                  <a:gd name="T3" fmla="*/ 0 h 18"/>
                  <a:gd name="T4" fmla="*/ 10 w 18"/>
                  <a:gd name="T5" fmla="*/ 0 h 18"/>
                  <a:gd name="T6" fmla="*/ 18 w 18"/>
                  <a:gd name="T7" fmla="*/ 0 h 18"/>
                  <a:gd name="T8" fmla="*/ 18 w 18"/>
                  <a:gd name="T9" fmla="*/ 4 h 18"/>
                  <a:gd name="T10" fmla="*/ 18 w 18"/>
                  <a:gd name="T11" fmla="*/ 10 h 18"/>
                  <a:gd name="T12" fmla="*/ 14 w 18"/>
                  <a:gd name="T13" fmla="*/ 18 h 18"/>
                  <a:gd name="T14" fmla="*/ 6 w 18"/>
                  <a:gd name="T15" fmla="*/ 14 h 18"/>
                  <a:gd name="T16" fmla="*/ 4 w 18"/>
                  <a:gd name="T17" fmla="*/ 18 h 18"/>
                  <a:gd name="T18" fmla="*/ 0 w 18"/>
                  <a:gd name="T19" fmla="*/ 14 h 18"/>
                  <a:gd name="T20" fmla="*/ 0 w 18"/>
                  <a:gd name="T21" fmla="*/ 8 h 18"/>
                  <a:gd name="T22" fmla="*/ 2 w 18"/>
                  <a:gd name="T23" fmla="*/ 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8" h="18">
                    <a:moveTo>
                      <a:pt x="2" y="8"/>
                    </a:moveTo>
                    <a:lnTo>
                      <a:pt x="6" y="0"/>
                    </a:lnTo>
                    <a:lnTo>
                      <a:pt x="10" y="0"/>
                    </a:lnTo>
                    <a:lnTo>
                      <a:pt x="18" y="0"/>
                    </a:lnTo>
                    <a:lnTo>
                      <a:pt x="18" y="4"/>
                    </a:lnTo>
                    <a:lnTo>
                      <a:pt x="18" y="10"/>
                    </a:lnTo>
                    <a:lnTo>
                      <a:pt x="14" y="18"/>
                    </a:lnTo>
                    <a:lnTo>
                      <a:pt x="6" y="14"/>
                    </a:lnTo>
                    <a:lnTo>
                      <a:pt x="4" y="18"/>
                    </a:lnTo>
                    <a:lnTo>
                      <a:pt x="0" y="14"/>
                    </a:lnTo>
                    <a:lnTo>
                      <a:pt x="0" y="8"/>
                    </a:lnTo>
                    <a:lnTo>
                      <a:pt x="2" y="8"/>
                    </a:lnTo>
                  </a:path>
                </a:pathLst>
              </a:custGeom>
              <a:grpFill/>
              <a:ln w="6350" cap="flat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283" name="Freeform 286">
                <a:extLst>
                  <a:ext uri="{FF2B5EF4-FFF2-40B4-BE49-F238E27FC236}">
                    <a16:creationId xmlns:a16="http://schemas.microsoft.com/office/drawing/2014/main" id="{9540B883-5E9A-7947-A9C4-128CEE6137B5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4645101" y="4020765"/>
                <a:ext cx="38091" cy="14284"/>
              </a:xfrm>
              <a:custGeom>
                <a:avLst/>
                <a:gdLst>
                  <a:gd name="T0" fmla="*/ 0 w 48"/>
                  <a:gd name="T1" fmla="*/ 0 h 18"/>
                  <a:gd name="T2" fmla="*/ 20 w 48"/>
                  <a:gd name="T3" fmla="*/ 0 h 18"/>
                  <a:gd name="T4" fmla="*/ 30 w 48"/>
                  <a:gd name="T5" fmla="*/ 4 h 18"/>
                  <a:gd name="T6" fmla="*/ 44 w 48"/>
                  <a:gd name="T7" fmla="*/ 2 h 18"/>
                  <a:gd name="T8" fmla="*/ 46 w 48"/>
                  <a:gd name="T9" fmla="*/ 4 h 18"/>
                  <a:gd name="T10" fmla="*/ 48 w 48"/>
                  <a:gd name="T11" fmla="*/ 8 h 18"/>
                  <a:gd name="T12" fmla="*/ 44 w 48"/>
                  <a:gd name="T13" fmla="*/ 8 h 18"/>
                  <a:gd name="T14" fmla="*/ 38 w 48"/>
                  <a:gd name="T15" fmla="*/ 12 h 18"/>
                  <a:gd name="T16" fmla="*/ 20 w 48"/>
                  <a:gd name="T17" fmla="*/ 12 h 18"/>
                  <a:gd name="T18" fmla="*/ 10 w 48"/>
                  <a:gd name="T19" fmla="*/ 18 h 18"/>
                  <a:gd name="T20" fmla="*/ 4 w 48"/>
                  <a:gd name="T21" fmla="*/ 18 h 18"/>
                  <a:gd name="T22" fmla="*/ 0 w 48"/>
                  <a:gd name="T23" fmla="*/ 6 h 18"/>
                  <a:gd name="T24" fmla="*/ 0 w 48"/>
                  <a:gd name="T25" fmla="*/ 2 h 18"/>
                  <a:gd name="T26" fmla="*/ 0 w 48"/>
                  <a:gd name="T27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8" h="18">
                    <a:moveTo>
                      <a:pt x="0" y="0"/>
                    </a:moveTo>
                    <a:lnTo>
                      <a:pt x="20" y="0"/>
                    </a:lnTo>
                    <a:lnTo>
                      <a:pt x="30" y="4"/>
                    </a:lnTo>
                    <a:lnTo>
                      <a:pt x="44" y="2"/>
                    </a:lnTo>
                    <a:lnTo>
                      <a:pt x="46" y="4"/>
                    </a:lnTo>
                    <a:lnTo>
                      <a:pt x="48" y="8"/>
                    </a:lnTo>
                    <a:lnTo>
                      <a:pt x="44" y="8"/>
                    </a:lnTo>
                    <a:lnTo>
                      <a:pt x="38" y="12"/>
                    </a:lnTo>
                    <a:lnTo>
                      <a:pt x="20" y="12"/>
                    </a:lnTo>
                    <a:lnTo>
                      <a:pt x="10" y="18"/>
                    </a:lnTo>
                    <a:lnTo>
                      <a:pt x="4" y="18"/>
                    </a:lnTo>
                    <a:lnTo>
                      <a:pt x="0" y="6"/>
                    </a:ln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grpFill/>
              <a:ln w="6350" cap="flat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284" name="Freeform 287">
                <a:extLst>
                  <a:ext uri="{FF2B5EF4-FFF2-40B4-BE49-F238E27FC236}">
                    <a16:creationId xmlns:a16="http://schemas.microsoft.com/office/drawing/2014/main" id="{47E6F7E5-2993-C84D-BDAD-7B346DA6882D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4689541" y="4025527"/>
                <a:ext cx="39678" cy="6348"/>
              </a:xfrm>
              <a:custGeom>
                <a:avLst/>
                <a:gdLst>
                  <a:gd name="T0" fmla="*/ 0 w 50"/>
                  <a:gd name="T1" fmla="*/ 2 h 8"/>
                  <a:gd name="T2" fmla="*/ 0 w 50"/>
                  <a:gd name="T3" fmla="*/ 0 h 8"/>
                  <a:gd name="T4" fmla="*/ 12 w 50"/>
                  <a:gd name="T5" fmla="*/ 4 h 8"/>
                  <a:gd name="T6" fmla="*/ 26 w 50"/>
                  <a:gd name="T7" fmla="*/ 0 h 8"/>
                  <a:gd name="T8" fmla="*/ 48 w 50"/>
                  <a:gd name="T9" fmla="*/ 0 h 8"/>
                  <a:gd name="T10" fmla="*/ 50 w 50"/>
                  <a:gd name="T11" fmla="*/ 0 h 8"/>
                  <a:gd name="T12" fmla="*/ 46 w 50"/>
                  <a:gd name="T13" fmla="*/ 4 h 8"/>
                  <a:gd name="T14" fmla="*/ 36 w 50"/>
                  <a:gd name="T15" fmla="*/ 6 h 8"/>
                  <a:gd name="T16" fmla="*/ 8 w 50"/>
                  <a:gd name="T17" fmla="*/ 8 h 8"/>
                  <a:gd name="T18" fmla="*/ 0 w 50"/>
                  <a:gd name="T19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0" h="8">
                    <a:moveTo>
                      <a:pt x="0" y="2"/>
                    </a:moveTo>
                    <a:lnTo>
                      <a:pt x="0" y="0"/>
                    </a:lnTo>
                    <a:lnTo>
                      <a:pt x="12" y="4"/>
                    </a:lnTo>
                    <a:lnTo>
                      <a:pt x="26" y="0"/>
                    </a:lnTo>
                    <a:lnTo>
                      <a:pt x="48" y="0"/>
                    </a:lnTo>
                    <a:lnTo>
                      <a:pt x="50" y="0"/>
                    </a:lnTo>
                    <a:lnTo>
                      <a:pt x="46" y="4"/>
                    </a:lnTo>
                    <a:lnTo>
                      <a:pt x="36" y="6"/>
                    </a:lnTo>
                    <a:lnTo>
                      <a:pt x="8" y="8"/>
                    </a:lnTo>
                    <a:lnTo>
                      <a:pt x="0" y="2"/>
                    </a:lnTo>
                  </a:path>
                </a:pathLst>
              </a:custGeom>
              <a:grpFill/>
              <a:ln w="6350" cap="flat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285" name="Freeform 288">
                <a:extLst>
                  <a:ext uri="{FF2B5EF4-FFF2-40B4-BE49-F238E27FC236}">
                    <a16:creationId xmlns:a16="http://schemas.microsoft.com/office/drawing/2014/main" id="{883378EE-7348-574B-8F7B-528ED3B65544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4711760" y="4033462"/>
                <a:ext cx="6348" cy="20632"/>
              </a:xfrm>
              <a:custGeom>
                <a:avLst/>
                <a:gdLst>
                  <a:gd name="T0" fmla="*/ 0 w 8"/>
                  <a:gd name="T1" fmla="*/ 2 h 26"/>
                  <a:gd name="T2" fmla="*/ 2 w 8"/>
                  <a:gd name="T3" fmla="*/ 0 h 26"/>
                  <a:gd name="T4" fmla="*/ 4 w 8"/>
                  <a:gd name="T5" fmla="*/ 0 h 26"/>
                  <a:gd name="T6" fmla="*/ 4 w 8"/>
                  <a:gd name="T7" fmla="*/ 12 h 26"/>
                  <a:gd name="T8" fmla="*/ 8 w 8"/>
                  <a:gd name="T9" fmla="*/ 26 h 26"/>
                  <a:gd name="T10" fmla="*/ 0 w 8"/>
                  <a:gd name="T11" fmla="*/ 10 h 26"/>
                  <a:gd name="T12" fmla="*/ 0 w 8"/>
                  <a:gd name="T13" fmla="*/ 2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26">
                    <a:moveTo>
                      <a:pt x="0" y="2"/>
                    </a:moveTo>
                    <a:lnTo>
                      <a:pt x="2" y="0"/>
                    </a:lnTo>
                    <a:lnTo>
                      <a:pt x="4" y="0"/>
                    </a:lnTo>
                    <a:lnTo>
                      <a:pt x="4" y="12"/>
                    </a:lnTo>
                    <a:lnTo>
                      <a:pt x="8" y="26"/>
                    </a:lnTo>
                    <a:lnTo>
                      <a:pt x="0" y="10"/>
                    </a:lnTo>
                    <a:lnTo>
                      <a:pt x="0" y="2"/>
                    </a:lnTo>
                  </a:path>
                </a:pathLst>
              </a:custGeom>
              <a:grpFill/>
              <a:ln w="6350" cap="flat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286" name="Freeform 289">
                <a:extLst>
                  <a:ext uri="{FF2B5EF4-FFF2-40B4-BE49-F238E27FC236}">
                    <a16:creationId xmlns:a16="http://schemas.microsoft.com/office/drawing/2014/main" id="{76BE3650-5020-724B-BF25-44FEBB8FD60B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4718108" y="4079488"/>
                <a:ext cx="52375" cy="38091"/>
              </a:xfrm>
              <a:custGeom>
                <a:avLst/>
                <a:gdLst>
                  <a:gd name="T0" fmla="*/ 0 w 66"/>
                  <a:gd name="T1" fmla="*/ 4 h 48"/>
                  <a:gd name="T2" fmla="*/ 2 w 66"/>
                  <a:gd name="T3" fmla="*/ 4 h 48"/>
                  <a:gd name="T4" fmla="*/ 4 w 66"/>
                  <a:gd name="T5" fmla="*/ 8 h 48"/>
                  <a:gd name="T6" fmla="*/ 24 w 66"/>
                  <a:gd name="T7" fmla="*/ 2 h 48"/>
                  <a:gd name="T8" fmla="*/ 38 w 66"/>
                  <a:gd name="T9" fmla="*/ 0 h 48"/>
                  <a:gd name="T10" fmla="*/ 58 w 66"/>
                  <a:gd name="T11" fmla="*/ 12 h 48"/>
                  <a:gd name="T12" fmla="*/ 58 w 66"/>
                  <a:gd name="T13" fmla="*/ 18 h 48"/>
                  <a:gd name="T14" fmla="*/ 64 w 66"/>
                  <a:gd name="T15" fmla="*/ 18 h 48"/>
                  <a:gd name="T16" fmla="*/ 66 w 66"/>
                  <a:gd name="T17" fmla="*/ 30 h 48"/>
                  <a:gd name="T18" fmla="*/ 62 w 66"/>
                  <a:gd name="T19" fmla="*/ 38 h 48"/>
                  <a:gd name="T20" fmla="*/ 52 w 66"/>
                  <a:gd name="T21" fmla="*/ 42 h 48"/>
                  <a:gd name="T22" fmla="*/ 42 w 66"/>
                  <a:gd name="T23" fmla="*/ 48 h 48"/>
                  <a:gd name="T24" fmla="*/ 28 w 66"/>
                  <a:gd name="T25" fmla="*/ 44 h 48"/>
                  <a:gd name="T26" fmla="*/ 16 w 66"/>
                  <a:gd name="T27" fmla="*/ 38 h 48"/>
                  <a:gd name="T28" fmla="*/ 8 w 66"/>
                  <a:gd name="T29" fmla="*/ 30 h 48"/>
                  <a:gd name="T30" fmla="*/ 2 w 66"/>
                  <a:gd name="T31" fmla="*/ 20 h 48"/>
                  <a:gd name="T32" fmla="*/ 0 w 66"/>
                  <a:gd name="T33" fmla="*/ 10 h 48"/>
                  <a:gd name="T34" fmla="*/ 0 w 66"/>
                  <a:gd name="T35" fmla="*/ 6 h 48"/>
                  <a:gd name="T36" fmla="*/ 0 w 66"/>
                  <a:gd name="T37" fmla="*/ 4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66" h="48">
                    <a:moveTo>
                      <a:pt x="0" y="4"/>
                    </a:moveTo>
                    <a:lnTo>
                      <a:pt x="2" y="4"/>
                    </a:lnTo>
                    <a:lnTo>
                      <a:pt x="4" y="8"/>
                    </a:lnTo>
                    <a:lnTo>
                      <a:pt x="24" y="2"/>
                    </a:lnTo>
                    <a:lnTo>
                      <a:pt x="38" y="0"/>
                    </a:lnTo>
                    <a:lnTo>
                      <a:pt x="58" y="12"/>
                    </a:lnTo>
                    <a:lnTo>
                      <a:pt x="58" y="18"/>
                    </a:lnTo>
                    <a:lnTo>
                      <a:pt x="64" y="18"/>
                    </a:lnTo>
                    <a:lnTo>
                      <a:pt x="66" y="30"/>
                    </a:lnTo>
                    <a:lnTo>
                      <a:pt x="62" y="38"/>
                    </a:lnTo>
                    <a:lnTo>
                      <a:pt x="52" y="42"/>
                    </a:lnTo>
                    <a:lnTo>
                      <a:pt x="42" y="48"/>
                    </a:lnTo>
                    <a:lnTo>
                      <a:pt x="28" y="44"/>
                    </a:lnTo>
                    <a:lnTo>
                      <a:pt x="16" y="38"/>
                    </a:lnTo>
                    <a:lnTo>
                      <a:pt x="8" y="30"/>
                    </a:lnTo>
                    <a:lnTo>
                      <a:pt x="2" y="20"/>
                    </a:lnTo>
                    <a:lnTo>
                      <a:pt x="0" y="10"/>
                    </a:lnTo>
                    <a:lnTo>
                      <a:pt x="0" y="6"/>
                    </a:lnTo>
                    <a:lnTo>
                      <a:pt x="0" y="4"/>
                    </a:lnTo>
                  </a:path>
                </a:pathLst>
              </a:custGeom>
              <a:grpFill/>
              <a:ln w="6350" cap="flat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287" name="Freeform 292">
                <a:extLst>
                  <a:ext uri="{FF2B5EF4-FFF2-40B4-BE49-F238E27FC236}">
                    <a16:creationId xmlns:a16="http://schemas.microsoft.com/office/drawing/2014/main" id="{54755BD2-401C-E14B-A9F7-694CB65CB33C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4816509" y="3828725"/>
                <a:ext cx="17458" cy="26981"/>
              </a:xfrm>
              <a:custGeom>
                <a:avLst/>
                <a:gdLst>
                  <a:gd name="T0" fmla="*/ 16 w 22"/>
                  <a:gd name="T1" fmla="*/ 0 h 34"/>
                  <a:gd name="T2" fmla="*/ 22 w 22"/>
                  <a:gd name="T3" fmla="*/ 8 h 34"/>
                  <a:gd name="T4" fmla="*/ 22 w 22"/>
                  <a:gd name="T5" fmla="*/ 12 h 34"/>
                  <a:gd name="T6" fmla="*/ 22 w 22"/>
                  <a:gd name="T7" fmla="*/ 20 h 34"/>
                  <a:gd name="T8" fmla="*/ 14 w 22"/>
                  <a:gd name="T9" fmla="*/ 34 h 34"/>
                  <a:gd name="T10" fmla="*/ 4 w 22"/>
                  <a:gd name="T11" fmla="*/ 34 h 34"/>
                  <a:gd name="T12" fmla="*/ 0 w 22"/>
                  <a:gd name="T13" fmla="*/ 20 h 34"/>
                  <a:gd name="T14" fmla="*/ 2 w 22"/>
                  <a:gd name="T15" fmla="*/ 12 h 34"/>
                  <a:gd name="T16" fmla="*/ 6 w 22"/>
                  <a:gd name="T17" fmla="*/ 6 h 34"/>
                  <a:gd name="T18" fmla="*/ 16 w 22"/>
                  <a:gd name="T19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" h="34">
                    <a:moveTo>
                      <a:pt x="16" y="0"/>
                    </a:moveTo>
                    <a:lnTo>
                      <a:pt x="22" y="8"/>
                    </a:lnTo>
                    <a:lnTo>
                      <a:pt x="22" y="12"/>
                    </a:lnTo>
                    <a:lnTo>
                      <a:pt x="22" y="20"/>
                    </a:lnTo>
                    <a:lnTo>
                      <a:pt x="14" y="34"/>
                    </a:lnTo>
                    <a:lnTo>
                      <a:pt x="4" y="34"/>
                    </a:lnTo>
                    <a:lnTo>
                      <a:pt x="0" y="20"/>
                    </a:lnTo>
                    <a:lnTo>
                      <a:pt x="2" y="12"/>
                    </a:lnTo>
                    <a:lnTo>
                      <a:pt x="6" y="6"/>
                    </a:lnTo>
                    <a:lnTo>
                      <a:pt x="16" y="0"/>
                    </a:lnTo>
                  </a:path>
                </a:pathLst>
              </a:custGeom>
              <a:grpFill/>
              <a:ln w="6350" cap="flat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288" name="Freeform 293">
                <a:extLst>
                  <a:ext uri="{FF2B5EF4-FFF2-40B4-BE49-F238E27FC236}">
                    <a16:creationId xmlns:a16="http://schemas.microsoft.com/office/drawing/2014/main" id="{B6B80DA6-D905-3C43-A7BE-A649C5F59F81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4776831" y="3847771"/>
                <a:ext cx="65071" cy="138078"/>
              </a:xfrm>
              <a:custGeom>
                <a:avLst/>
                <a:gdLst>
                  <a:gd name="T0" fmla="*/ 32 w 82"/>
                  <a:gd name="T1" fmla="*/ 0 h 174"/>
                  <a:gd name="T2" fmla="*/ 34 w 82"/>
                  <a:gd name="T3" fmla="*/ 0 h 174"/>
                  <a:gd name="T4" fmla="*/ 36 w 82"/>
                  <a:gd name="T5" fmla="*/ 2 h 174"/>
                  <a:gd name="T6" fmla="*/ 36 w 82"/>
                  <a:gd name="T7" fmla="*/ 6 h 174"/>
                  <a:gd name="T8" fmla="*/ 32 w 82"/>
                  <a:gd name="T9" fmla="*/ 14 h 174"/>
                  <a:gd name="T10" fmla="*/ 28 w 82"/>
                  <a:gd name="T11" fmla="*/ 18 h 174"/>
                  <a:gd name="T12" fmla="*/ 28 w 82"/>
                  <a:gd name="T13" fmla="*/ 22 h 174"/>
                  <a:gd name="T14" fmla="*/ 32 w 82"/>
                  <a:gd name="T15" fmla="*/ 26 h 174"/>
                  <a:gd name="T16" fmla="*/ 36 w 82"/>
                  <a:gd name="T17" fmla="*/ 36 h 174"/>
                  <a:gd name="T18" fmla="*/ 36 w 82"/>
                  <a:gd name="T19" fmla="*/ 46 h 174"/>
                  <a:gd name="T20" fmla="*/ 36 w 82"/>
                  <a:gd name="T21" fmla="*/ 54 h 174"/>
                  <a:gd name="T22" fmla="*/ 24 w 82"/>
                  <a:gd name="T23" fmla="*/ 68 h 174"/>
                  <a:gd name="T24" fmla="*/ 14 w 82"/>
                  <a:gd name="T25" fmla="*/ 72 h 174"/>
                  <a:gd name="T26" fmla="*/ 16 w 82"/>
                  <a:gd name="T27" fmla="*/ 76 h 174"/>
                  <a:gd name="T28" fmla="*/ 24 w 82"/>
                  <a:gd name="T29" fmla="*/ 76 h 174"/>
                  <a:gd name="T30" fmla="*/ 30 w 82"/>
                  <a:gd name="T31" fmla="*/ 70 h 174"/>
                  <a:gd name="T32" fmla="*/ 38 w 82"/>
                  <a:gd name="T33" fmla="*/ 64 h 174"/>
                  <a:gd name="T34" fmla="*/ 48 w 82"/>
                  <a:gd name="T35" fmla="*/ 46 h 174"/>
                  <a:gd name="T36" fmla="*/ 58 w 82"/>
                  <a:gd name="T37" fmla="*/ 40 h 174"/>
                  <a:gd name="T38" fmla="*/ 68 w 82"/>
                  <a:gd name="T39" fmla="*/ 40 h 174"/>
                  <a:gd name="T40" fmla="*/ 72 w 82"/>
                  <a:gd name="T41" fmla="*/ 42 h 174"/>
                  <a:gd name="T42" fmla="*/ 76 w 82"/>
                  <a:gd name="T43" fmla="*/ 50 h 174"/>
                  <a:gd name="T44" fmla="*/ 76 w 82"/>
                  <a:gd name="T45" fmla="*/ 64 h 174"/>
                  <a:gd name="T46" fmla="*/ 54 w 82"/>
                  <a:gd name="T47" fmla="*/ 80 h 174"/>
                  <a:gd name="T48" fmla="*/ 54 w 82"/>
                  <a:gd name="T49" fmla="*/ 84 h 174"/>
                  <a:gd name="T50" fmla="*/ 70 w 82"/>
                  <a:gd name="T51" fmla="*/ 94 h 174"/>
                  <a:gd name="T52" fmla="*/ 72 w 82"/>
                  <a:gd name="T53" fmla="*/ 102 h 174"/>
                  <a:gd name="T54" fmla="*/ 76 w 82"/>
                  <a:gd name="T55" fmla="*/ 106 h 174"/>
                  <a:gd name="T56" fmla="*/ 82 w 82"/>
                  <a:gd name="T57" fmla="*/ 110 h 174"/>
                  <a:gd name="T58" fmla="*/ 72 w 82"/>
                  <a:gd name="T59" fmla="*/ 110 h 174"/>
                  <a:gd name="T60" fmla="*/ 64 w 82"/>
                  <a:gd name="T61" fmla="*/ 104 h 174"/>
                  <a:gd name="T62" fmla="*/ 48 w 82"/>
                  <a:gd name="T63" fmla="*/ 102 h 174"/>
                  <a:gd name="T64" fmla="*/ 38 w 82"/>
                  <a:gd name="T65" fmla="*/ 98 h 174"/>
                  <a:gd name="T66" fmla="*/ 32 w 82"/>
                  <a:gd name="T67" fmla="*/ 104 h 174"/>
                  <a:gd name="T68" fmla="*/ 32 w 82"/>
                  <a:gd name="T69" fmla="*/ 120 h 174"/>
                  <a:gd name="T70" fmla="*/ 34 w 82"/>
                  <a:gd name="T71" fmla="*/ 140 h 174"/>
                  <a:gd name="T72" fmla="*/ 38 w 82"/>
                  <a:gd name="T73" fmla="*/ 150 h 174"/>
                  <a:gd name="T74" fmla="*/ 44 w 82"/>
                  <a:gd name="T75" fmla="*/ 160 h 174"/>
                  <a:gd name="T76" fmla="*/ 56 w 82"/>
                  <a:gd name="T77" fmla="*/ 172 h 174"/>
                  <a:gd name="T78" fmla="*/ 50 w 82"/>
                  <a:gd name="T79" fmla="*/ 174 h 174"/>
                  <a:gd name="T80" fmla="*/ 40 w 82"/>
                  <a:gd name="T81" fmla="*/ 164 h 174"/>
                  <a:gd name="T82" fmla="*/ 22 w 82"/>
                  <a:gd name="T83" fmla="*/ 140 h 174"/>
                  <a:gd name="T84" fmla="*/ 18 w 82"/>
                  <a:gd name="T85" fmla="*/ 108 h 174"/>
                  <a:gd name="T86" fmla="*/ 12 w 82"/>
                  <a:gd name="T87" fmla="*/ 94 h 174"/>
                  <a:gd name="T88" fmla="*/ 12 w 82"/>
                  <a:gd name="T89" fmla="*/ 82 h 174"/>
                  <a:gd name="T90" fmla="*/ 10 w 82"/>
                  <a:gd name="T91" fmla="*/ 72 h 174"/>
                  <a:gd name="T92" fmla="*/ 6 w 82"/>
                  <a:gd name="T93" fmla="*/ 70 h 174"/>
                  <a:gd name="T94" fmla="*/ 0 w 82"/>
                  <a:gd name="T95" fmla="*/ 60 h 174"/>
                  <a:gd name="T96" fmla="*/ 2 w 82"/>
                  <a:gd name="T97" fmla="*/ 50 h 174"/>
                  <a:gd name="T98" fmla="*/ 2 w 82"/>
                  <a:gd name="T99" fmla="*/ 50 h 174"/>
                  <a:gd name="T100" fmla="*/ 10 w 82"/>
                  <a:gd name="T101" fmla="*/ 26 h 174"/>
                  <a:gd name="T102" fmla="*/ 16 w 82"/>
                  <a:gd name="T103" fmla="*/ 16 h 174"/>
                  <a:gd name="T104" fmla="*/ 32 w 82"/>
                  <a:gd name="T105" fmla="*/ 0 h 1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82" h="174">
                    <a:moveTo>
                      <a:pt x="32" y="0"/>
                    </a:moveTo>
                    <a:lnTo>
                      <a:pt x="34" y="0"/>
                    </a:lnTo>
                    <a:lnTo>
                      <a:pt x="36" y="2"/>
                    </a:lnTo>
                    <a:lnTo>
                      <a:pt x="36" y="6"/>
                    </a:lnTo>
                    <a:lnTo>
                      <a:pt x="32" y="14"/>
                    </a:lnTo>
                    <a:lnTo>
                      <a:pt x="28" y="18"/>
                    </a:lnTo>
                    <a:lnTo>
                      <a:pt x="28" y="22"/>
                    </a:lnTo>
                    <a:lnTo>
                      <a:pt x="32" y="26"/>
                    </a:lnTo>
                    <a:lnTo>
                      <a:pt x="36" y="36"/>
                    </a:lnTo>
                    <a:lnTo>
                      <a:pt x="36" y="46"/>
                    </a:lnTo>
                    <a:lnTo>
                      <a:pt x="36" y="54"/>
                    </a:lnTo>
                    <a:lnTo>
                      <a:pt x="24" y="68"/>
                    </a:lnTo>
                    <a:lnTo>
                      <a:pt x="14" y="72"/>
                    </a:lnTo>
                    <a:lnTo>
                      <a:pt x="16" y="76"/>
                    </a:lnTo>
                    <a:lnTo>
                      <a:pt x="24" y="76"/>
                    </a:lnTo>
                    <a:lnTo>
                      <a:pt x="30" y="70"/>
                    </a:lnTo>
                    <a:lnTo>
                      <a:pt x="38" y="64"/>
                    </a:lnTo>
                    <a:lnTo>
                      <a:pt x="48" y="46"/>
                    </a:lnTo>
                    <a:lnTo>
                      <a:pt x="58" y="40"/>
                    </a:lnTo>
                    <a:lnTo>
                      <a:pt x="68" y="40"/>
                    </a:lnTo>
                    <a:lnTo>
                      <a:pt x="72" y="42"/>
                    </a:lnTo>
                    <a:lnTo>
                      <a:pt x="76" y="50"/>
                    </a:lnTo>
                    <a:lnTo>
                      <a:pt x="76" y="64"/>
                    </a:lnTo>
                    <a:lnTo>
                      <a:pt x="54" y="80"/>
                    </a:lnTo>
                    <a:lnTo>
                      <a:pt x="54" y="84"/>
                    </a:lnTo>
                    <a:lnTo>
                      <a:pt x="70" y="94"/>
                    </a:lnTo>
                    <a:lnTo>
                      <a:pt x="72" y="102"/>
                    </a:lnTo>
                    <a:lnTo>
                      <a:pt x="76" y="106"/>
                    </a:lnTo>
                    <a:lnTo>
                      <a:pt x="82" y="110"/>
                    </a:lnTo>
                    <a:lnTo>
                      <a:pt x="72" y="110"/>
                    </a:lnTo>
                    <a:lnTo>
                      <a:pt x="64" y="104"/>
                    </a:lnTo>
                    <a:lnTo>
                      <a:pt x="48" y="102"/>
                    </a:lnTo>
                    <a:lnTo>
                      <a:pt x="38" y="98"/>
                    </a:lnTo>
                    <a:lnTo>
                      <a:pt x="32" y="104"/>
                    </a:lnTo>
                    <a:lnTo>
                      <a:pt x="32" y="120"/>
                    </a:lnTo>
                    <a:lnTo>
                      <a:pt x="34" y="140"/>
                    </a:lnTo>
                    <a:lnTo>
                      <a:pt x="38" y="150"/>
                    </a:lnTo>
                    <a:lnTo>
                      <a:pt x="44" y="160"/>
                    </a:lnTo>
                    <a:lnTo>
                      <a:pt x="56" y="172"/>
                    </a:lnTo>
                    <a:lnTo>
                      <a:pt x="50" y="174"/>
                    </a:lnTo>
                    <a:lnTo>
                      <a:pt x="40" y="164"/>
                    </a:lnTo>
                    <a:lnTo>
                      <a:pt x="22" y="140"/>
                    </a:lnTo>
                    <a:lnTo>
                      <a:pt x="18" y="108"/>
                    </a:lnTo>
                    <a:lnTo>
                      <a:pt x="12" y="94"/>
                    </a:lnTo>
                    <a:lnTo>
                      <a:pt x="12" y="82"/>
                    </a:lnTo>
                    <a:lnTo>
                      <a:pt x="10" y="72"/>
                    </a:lnTo>
                    <a:lnTo>
                      <a:pt x="6" y="70"/>
                    </a:lnTo>
                    <a:lnTo>
                      <a:pt x="0" y="60"/>
                    </a:lnTo>
                    <a:lnTo>
                      <a:pt x="2" y="50"/>
                    </a:lnTo>
                    <a:lnTo>
                      <a:pt x="2" y="50"/>
                    </a:lnTo>
                    <a:lnTo>
                      <a:pt x="10" y="26"/>
                    </a:lnTo>
                    <a:lnTo>
                      <a:pt x="16" y="16"/>
                    </a:lnTo>
                    <a:lnTo>
                      <a:pt x="32" y="0"/>
                    </a:lnTo>
                  </a:path>
                </a:pathLst>
              </a:custGeom>
              <a:grpFill/>
              <a:ln w="6350" cap="flat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289" name="Freeform 294">
                <a:extLst>
                  <a:ext uri="{FF2B5EF4-FFF2-40B4-BE49-F238E27FC236}">
                    <a16:creationId xmlns:a16="http://schemas.microsoft.com/office/drawing/2014/main" id="{6FB26FDF-B67D-B840-8224-1EDD735E8A5E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4775244" y="3962042"/>
                <a:ext cx="22220" cy="22220"/>
              </a:xfrm>
              <a:custGeom>
                <a:avLst/>
                <a:gdLst>
                  <a:gd name="T0" fmla="*/ 0 w 28"/>
                  <a:gd name="T1" fmla="*/ 0 h 28"/>
                  <a:gd name="T2" fmla="*/ 10 w 28"/>
                  <a:gd name="T3" fmla="*/ 0 h 28"/>
                  <a:gd name="T4" fmla="*/ 14 w 28"/>
                  <a:gd name="T5" fmla="*/ 6 h 28"/>
                  <a:gd name="T6" fmla="*/ 16 w 28"/>
                  <a:gd name="T7" fmla="*/ 14 h 28"/>
                  <a:gd name="T8" fmla="*/ 20 w 28"/>
                  <a:gd name="T9" fmla="*/ 18 h 28"/>
                  <a:gd name="T10" fmla="*/ 28 w 28"/>
                  <a:gd name="T11" fmla="*/ 24 h 28"/>
                  <a:gd name="T12" fmla="*/ 26 w 28"/>
                  <a:gd name="T13" fmla="*/ 28 h 28"/>
                  <a:gd name="T14" fmla="*/ 18 w 28"/>
                  <a:gd name="T15" fmla="*/ 24 h 28"/>
                  <a:gd name="T16" fmla="*/ 10 w 28"/>
                  <a:gd name="T17" fmla="*/ 24 h 28"/>
                  <a:gd name="T18" fmla="*/ 8 w 28"/>
                  <a:gd name="T19" fmla="*/ 18 h 28"/>
                  <a:gd name="T20" fmla="*/ 6 w 28"/>
                  <a:gd name="T21" fmla="*/ 12 h 28"/>
                  <a:gd name="T22" fmla="*/ 2 w 28"/>
                  <a:gd name="T23" fmla="*/ 4 h 28"/>
                  <a:gd name="T24" fmla="*/ 0 w 28"/>
                  <a:gd name="T25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8" h="28">
                    <a:moveTo>
                      <a:pt x="0" y="0"/>
                    </a:moveTo>
                    <a:lnTo>
                      <a:pt x="10" y="0"/>
                    </a:lnTo>
                    <a:lnTo>
                      <a:pt x="14" y="6"/>
                    </a:lnTo>
                    <a:lnTo>
                      <a:pt x="16" y="14"/>
                    </a:lnTo>
                    <a:lnTo>
                      <a:pt x="20" y="18"/>
                    </a:lnTo>
                    <a:lnTo>
                      <a:pt x="28" y="24"/>
                    </a:lnTo>
                    <a:lnTo>
                      <a:pt x="26" y="28"/>
                    </a:lnTo>
                    <a:lnTo>
                      <a:pt x="18" y="24"/>
                    </a:lnTo>
                    <a:lnTo>
                      <a:pt x="10" y="24"/>
                    </a:lnTo>
                    <a:lnTo>
                      <a:pt x="8" y="18"/>
                    </a:lnTo>
                    <a:lnTo>
                      <a:pt x="6" y="12"/>
                    </a:lnTo>
                    <a:lnTo>
                      <a:pt x="2" y="4"/>
                    </a:lnTo>
                    <a:lnTo>
                      <a:pt x="0" y="0"/>
                    </a:lnTo>
                  </a:path>
                </a:pathLst>
              </a:custGeom>
              <a:grpFill/>
              <a:ln w="6350" cap="flat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290" name="Freeform 295">
                <a:extLst>
                  <a:ext uri="{FF2B5EF4-FFF2-40B4-BE49-F238E27FC236}">
                    <a16:creationId xmlns:a16="http://schemas.microsoft.com/office/drawing/2014/main" id="{FCD37D81-463A-8446-A56E-491653D6B71E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4776831" y="4006481"/>
                <a:ext cx="34916" cy="15871"/>
              </a:xfrm>
              <a:custGeom>
                <a:avLst/>
                <a:gdLst>
                  <a:gd name="T0" fmla="*/ 2 w 44"/>
                  <a:gd name="T1" fmla="*/ 4 h 20"/>
                  <a:gd name="T2" fmla="*/ 6 w 44"/>
                  <a:gd name="T3" fmla="*/ 4 h 20"/>
                  <a:gd name="T4" fmla="*/ 14 w 44"/>
                  <a:gd name="T5" fmla="*/ 0 h 20"/>
                  <a:gd name="T6" fmla="*/ 24 w 44"/>
                  <a:gd name="T7" fmla="*/ 2 h 20"/>
                  <a:gd name="T8" fmla="*/ 42 w 44"/>
                  <a:gd name="T9" fmla="*/ 10 h 20"/>
                  <a:gd name="T10" fmla="*/ 44 w 44"/>
                  <a:gd name="T11" fmla="*/ 14 h 20"/>
                  <a:gd name="T12" fmla="*/ 42 w 44"/>
                  <a:gd name="T13" fmla="*/ 18 h 20"/>
                  <a:gd name="T14" fmla="*/ 18 w 44"/>
                  <a:gd name="T15" fmla="*/ 18 h 20"/>
                  <a:gd name="T16" fmla="*/ 10 w 44"/>
                  <a:gd name="T17" fmla="*/ 20 h 20"/>
                  <a:gd name="T18" fmla="*/ 2 w 44"/>
                  <a:gd name="T19" fmla="*/ 18 h 20"/>
                  <a:gd name="T20" fmla="*/ 0 w 44"/>
                  <a:gd name="T21" fmla="*/ 8 h 20"/>
                  <a:gd name="T22" fmla="*/ 2 w 44"/>
                  <a:gd name="T23" fmla="*/ 4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4" h="20">
                    <a:moveTo>
                      <a:pt x="2" y="4"/>
                    </a:moveTo>
                    <a:lnTo>
                      <a:pt x="6" y="4"/>
                    </a:lnTo>
                    <a:lnTo>
                      <a:pt x="14" y="0"/>
                    </a:lnTo>
                    <a:lnTo>
                      <a:pt x="24" y="2"/>
                    </a:lnTo>
                    <a:lnTo>
                      <a:pt x="42" y="10"/>
                    </a:lnTo>
                    <a:lnTo>
                      <a:pt x="44" y="14"/>
                    </a:lnTo>
                    <a:lnTo>
                      <a:pt x="42" y="18"/>
                    </a:lnTo>
                    <a:lnTo>
                      <a:pt x="18" y="18"/>
                    </a:lnTo>
                    <a:lnTo>
                      <a:pt x="10" y="20"/>
                    </a:lnTo>
                    <a:lnTo>
                      <a:pt x="2" y="18"/>
                    </a:lnTo>
                    <a:lnTo>
                      <a:pt x="0" y="8"/>
                    </a:lnTo>
                    <a:lnTo>
                      <a:pt x="2" y="4"/>
                    </a:lnTo>
                  </a:path>
                </a:pathLst>
              </a:custGeom>
              <a:grpFill/>
              <a:ln w="6350" cap="flat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291" name="Freeform 296">
                <a:extLst>
                  <a:ext uri="{FF2B5EF4-FFF2-40B4-BE49-F238E27FC236}">
                    <a16:creationId xmlns:a16="http://schemas.microsoft.com/office/drawing/2014/main" id="{FDD8132D-82D2-144E-BC11-86B49A333675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4805399" y="4101708"/>
                <a:ext cx="12697" cy="12697"/>
              </a:xfrm>
              <a:custGeom>
                <a:avLst/>
                <a:gdLst>
                  <a:gd name="T0" fmla="*/ 2 w 16"/>
                  <a:gd name="T1" fmla="*/ 16 h 16"/>
                  <a:gd name="T2" fmla="*/ 0 w 16"/>
                  <a:gd name="T3" fmla="*/ 14 h 16"/>
                  <a:gd name="T4" fmla="*/ 0 w 16"/>
                  <a:gd name="T5" fmla="*/ 10 h 16"/>
                  <a:gd name="T6" fmla="*/ 2 w 16"/>
                  <a:gd name="T7" fmla="*/ 6 h 16"/>
                  <a:gd name="T8" fmla="*/ 8 w 16"/>
                  <a:gd name="T9" fmla="*/ 4 h 16"/>
                  <a:gd name="T10" fmla="*/ 12 w 16"/>
                  <a:gd name="T11" fmla="*/ 0 h 16"/>
                  <a:gd name="T12" fmla="*/ 16 w 16"/>
                  <a:gd name="T13" fmla="*/ 0 h 16"/>
                  <a:gd name="T14" fmla="*/ 16 w 16"/>
                  <a:gd name="T15" fmla="*/ 8 h 16"/>
                  <a:gd name="T16" fmla="*/ 14 w 16"/>
                  <a:gd name="T17" fmla="*/ 14 h 16"/>
                  <a:gd name="T18" fmla="*/ 10 w 16"/>
                  <a:gd name="T19" fmla="*/ 14 h 16"/>
                  <a:gd name="T20" fmla="*/ 2 w 16"/>
                  <a:gd name="T21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" h="16">
                    <a:moveTo>
                      <a:pt x="2" y="16"/>
                    </a:moveTo>
                    <a:lnTo>
                      <a:pt x="0" y="14"/>
                    </a:lnTo>
                    <a:lnTo>
                      <a:pt x="0" y="10"/>
                    </a:lnTo>
                    <a:lnTo>
                      <a:pt x="2" y="6"/>
                    </a:lnTo>
                    <a:lnTo>
                      <a:pt x="8" y="4"/>
                    </a:lnTo>
                    <a:lnTo>
                      <a:pt x="12" y="0"/>
                    </a:lnTo>
                    <a:lnTo>
                      <a:pt x="16" y="0"/>
                    </a:lnTo>
                    <a:lnTo>
                      <a:pt x="16" y="8"/>
                    </a:lnTo>
                    <a:lnTo>
                      <a:pt x="14" y="14"/>
                    </a:lnTo>
                    <a:lnTo>
                      <a:pt x="10" y="14"/>
                    </a:lnTo>
                    <a:lnTo>
                      <a:pt x="2" y="16"/>
                    </a:lnTo>
                  </a:path>
                </a:pathLst>
              </a:custGeom>
              <a:grpFill/>
              <a:ln w="6350" cap="flat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292" name="Freeform 297">
                <a:extLst>
                  <a:ext uri="{FF2B5EF4-FFF2-40B4-BE49-F238E27FC236}">
                    <a16:creationId xmlns:a16="http://schemas.microsoft.com/office/drawing/2014/main" id="{3CF9B8D5-DD18-314A-8B8F-EF04F2337F22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5135518" y="3976326"/>
                <a:ext cx="39678" cy="23807"/>
              </a:xfrm>
              <a:custGeom>
                <a:avLst/>
                <a:gdLst>
                  <a:gd name="T0" fmla="*/ 4 w 50"/>
                  <a:gd name="T1" fmla="*/ 4 h 30"/>
                  <a:gd name="T2" fmla="*/ 0 w 50"/>
                  <a:gd name="T3" fmla="*/ 2 h 30"/>
                  <a:gd name="T4" fmla="*/ 4 w 50"/>
                  <a:gd name="T5" fmla="*/ 0 h 30"/>
                  <a:gd name="T6" fmla="*/ 14 w 50"/>
                  <a:gd name="T7" fmla="*/ 2 h 30"/>
                  <a:gd name="T8" fmla="*/ 16 w 50"/>
                  <a:gd name="T9" fmla="*/ 4 h 30"/>
                  <a:gd name="T10" fmla="*/ 24 w 50"/>
                  <a:gd name="T11" fmla="*/ 4 h 30"/>
                  <a:gd name="T12" fmla="*/ 34 w 50"/>
                  <a:gd name="T13" fmla="*/ 8 h 30"/>
                  <a:gd name="T14" fmla="*/ 40 w 50"/>
                  <a:gd name="T15" fmla="*/ 14 h 30"/>
                  <a:gd name="T16" fmla="*/ 50 w 50"/>
                  <a:gd name="T17" fmla="*/ 26 h 30"/>
                  <a:gd name="T18" fmla="*/ 46 w 50"/>
                  <a:gd name="T19" fmla="*/ 28 h 30"/>
                  <a:gd name="T20" fmla="*/ 34 w 50"/>
                  <a:gd name="T21" fmla="*/ 30 h 30"/>
                  <a:gd name="T22" fmla="*/ 28 w 50"/>
                  <a:gd name="T23" fmla="*/ 26 h 30"/>
                  <a:gd name="T24" fmla="*/ 26 w 50"/>
                  <a:gd name="T25" fmla="*/ 20 h 30"/>
                  <a:gd name="T26" fmla="*/ 18 w 50"/>
                  <a:gd name="T27" fmla="*/ 14 h 30"/>
                  <a:gd name="T28" fmla="*/ 8 w 50"/>
                  <a:gd name="T29" fmla="*/ 8 h 30"/>
                  <a:gd name="T30" fmla="*/ 4 w 50"/>
                  <a:gd name="T31" fmla="*/ 4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0" h="30">
                    <a:moveTo>
                      <a:pt x="4" y="4"/>
                    </a:moveTo>
                    <a:lnTo>
                      <a:pt x="0" y="2"/>
                    </a:lnTo>
                    <a:lnTo>
                      <a:pt x="4" y="0"/>
                    </a:lnTo>
                    <a:lnTo>
                      <a:pt x="14" y="2"/>
                    </a:lnTo>
                    <a:lnTo>
                      <a:pt x="16" y="4"/>
                    </a:lnTo>
                    <a:lnTo>
                      <a:pt x="24" y="4"/>
                    </a:lnTo>
                    <a:lnTo>
                      <a:pt x="34" y="8"/>
                    </a:lnTo>
                    <a:lnTo>
                      <a:pt x="40" y="14"/>
                    </a:lnTo>
                    <a:lnTo>
                      <a:pt x="50" y="26"/>
                    </a:lnTo>
                    <a:lnTo>
                      <a:pt x="46" y="28"/>
                    </a:lnTo>
                    <a:lnTo>
                      <a:pt x="34" y="30"/>
                    </a:lnTo>
                    <a:lnTo>
                      <a:pt x="28" y="26"/>
                    </a:lnTo>
                    <a:lnTo>
                      <a:pt x="26" y="20"/>
                    </a:lnTo>
                    <a:lnTo>
                      <a:pt x="18" y="14"/>
                    </a:lnTo>
                    <a:lnTo>
                      <a:pt x="8" y="8"/>
                    </a:lnTo>
                    <a:lnTo>
                      <a:pt x="4" y="4"/>
                    </a:lnTo>
                  </a:path>
                </a:pathLst>
              </a:custGeom>
              <a:grpFill/>
              <a:ln w="6350" cap="flat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293" name="Freeform 298">
                <a:extLst>
                  <a:ext uri="{FF2B5EF4-FFF2-40B4-BE49-F238E27FC236}">
                    <a16:creationId xmlns:a16="http://schemas.microsoft.com/office/drawing/2014/main" id="{1586DC6F-C24A-6E4A-B248-9DDE18E28638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5143453" y="4017591"/>
                <a:ext cx="55549" cy="12697"/>
              </a:xfrm>
              <a:custGeom>
                <a:avLst/>
                <a:gdLst>
                  <a:gd name="T0" fmla="*/ 0 w 70"/>
                  <a:gd name="T1" fmla="*/ 2 h 16"/>
                  <a:gd name="T2" fmla="*/ 0 w 70"/>
                  <a:gd name="T3" fmla="*/ 0 h 16"/>
                  <a:gd name="T4" fmla="*/ 8 w 70"/>
                  <a:gd name="T5" fmla="*/ 0 h 16"/>
                  <a:gd name="T6" fmla="*/ 34 w 70"/>
                  <a:gd name="T7" fmla="*/ 4 h 16"/>
                  <a:gd name="T8" fmla="*/ 64 w 70"/>
                  <a:gd name="T9" fmla="*/ 6 h 16"/>
                  <a:gd name="T10" fmla="*/ 68 w 70"/>
                  <a:gd name="T11" fmla="*/ 8 h 16"/>
                  <a:gd name="T12" fmla="*/ 70 w 70"/>
                  <a:gd name="T13" fmla="*/ 14 h 16"/>
                  <a:gd name="T14" fmla="*/ 58 w 70"/>
                  <a:gd name="T15" fmla="*/ 16 h 16"/>
                  <a:gd name="T16" fmla="*/ 36 w 70"/>
                  <a:gd name="T17" fmla="*/ 14 h 16"/>
                  <a:gd name="T18" fmla="*/ 2 w 70"/>
                  <a:gd name="T19" fmla="*/ 4 h 16"/>
                  <a:gd name="T20" fmla="*/ 0 w 70"/>
                  <a:gd name="T21" fmla="*/ 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0" h="16">
                    <a:moveTo>
                      <a:pt x="0" y="2"/>
                    </a:moveTo>
                    <a:lnTo>
                      <a:pt x="0" y="0"/>
                    </a:lnTo>
                    <a:lnTo>
                      <a:pt x="8" y="0"/>
                    </a:lnTo>
                    <a:lnTo>
                      <a:pt x="34" y="4"/>
                    </a:lnTo>
                    <a:lnTo>
                      <a:pt x="64" y="6"/>
                    </a:lnTo>
                    <a:lnTo>
                      <a:pt x="68" y="8"/>
                    </a:lnTo>
                    <a:lnTo>
                      <a:pt x="70" y="14"/>
                    </a:lnTo>
                    <a:lnTo>
                      <a:pt x="58" y="16"/>
                    </a:lnTo>
                    <a:lnTo>
                      <a:pt x="36" y="14"/>
                    </a:lnTo>
                    <a:lnTo>
                      <a:pt x="2" y="4"/>
                    </a:lnTo>
                    <a:lnTo>
                      <a:pt x="0" y="2"/>
                    </a:lnTo>
                  </a:path>
                </a:pathLst>
              </a:custGeom>
              <a:grpFill/>
              <a:ln w="6350" cap="flat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294" name="Freeform 299">
                <a:extLst>
                  <a:ext uri="{FF2B5EF4-FFF2-40B4-BE49-F238E27FC236}">
                    <a16:creationId xmlns:a16="http://schemas.microsoft.com/office/drawing/2014/main" id="{A8DF3717-2B57-8040-AACD-CC36B61B85A8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5029182" y="4182650"/>
                <a:ext cx="6348" cy="14284"/>
              </a:xfrm>
              <a:custGeom>
                <a:avLst/>
                <a:gdLst>
                  <a:gd name="T0" fmla="*/ 2 w 8"/>
                  <a:gd name="T1" fmla="*/ 2 h 18"/>
                  <a:gd name="T2" fmla="*/ 6 w 8"/>
                  <a:gd name="T3" fmla="*/ 0 h 18"/>
                  <a:gd name="T4" fmla="*/ 8 w 8"/>
                  <a:gd name="T5" fmla="*/ 2 h 18"/>
                  <a:gd name="T6" fmla="*/ 6 w 8"/>
                  <a:gd name="T7" fmla="*/ 8 h 18"/>
                  <a:gd name="T8" fmla="*/ 2 w 8"/>
                  <a:gd name="T9" fmla="*/ 18 h 18"/>
                  <a:gd name="T10" fmla="*/ 0 w 8"/>
                  <a:gd name="T11" fmla="*/ 18 h 18"/>
                  <a:gd name="T12" fmla="*/ 2 w 8"/>
                  <a:gd name="T13" fmla="*/ 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18">
                    <a:moveTo>
                      <a:pt x="2" y="2"/>
                    </a:moveTo>
                    <a:lnTo>
                      <a:pt x="6" y="0"/>
                    </a:lnTo>
                    <a:lnTo>
                      <a:pt x="8" y="2"/>
                    </a:lnTo>
                    <a:lnTo>
                      <a:pt x="6" y="8"/>
                    </a:lnTo>
                    <a:lnTo>
                      <a:pt x="2" y="18"/>
                    </a:lnTo>
                    <a:lnTo>
                      <a:pt x="0" y="18"/>
                    </a:lnTo>
                    <a:lnTo>
                      <a:pt x="2" y="2"/>
                    </a:lnTo>
                  </a:path>
                </a:pathLst>
              </a:custGeom>
              <a:grpFill/>
              <a:ln w="6350" cap="flat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295" name="Freeform 300">
                <a:extLst>
                  <a:ext uri="{FF2B5EF4-FFF2-40B4-BE49-F238E27FC236}">
                    <a16:creationId xmlns:a16="http://schemas.microsoft.com/office/drawing/2014/main" id="{8062517C-9E70-0847-AC6C-1EADAFED8E70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5084730" y="4187412"/>
                <a:ext cx="20632" cy="41265"/>
              </a:xfrm>
              <a:custGeom>
                <a:avLst/>
                <a:gdLst>
                  <a:gd name="T0" fmla="*/ 0 w 26"/>
                  <a:gd name="T1" fmla="*/ 20 h 52"/>
                  <a:gd name="T2" fmla="*/ 12 w 26"/>
                  <a:gd name="T3" fmla="*/ 0 h 52"/>
                  <a:gd name="T4" fmla="*/ 20 w 26"/>
                  <a:gd name="T5" fmla="*/ 4 h 52"/>
                  <a:gd name="T6" fmla="*/ 26 w 26"/>
                  <a:gd name="T7" fmla="*/ 16 h 52"/>
                  <a:gd name="T8" fmla="*/ 24 w 26"/>
                  <a:gd name="T9" fmla="*/ 34 h 52"/>
                  <a:gd name="T10" fmla="*/ 26 w 26"/>
                  <a:gd name="T11" fmla="*/ 44 h 52"/>
                  <a:gd name="T12" fmla="*/ 24 w 26"/>
                  <a:gd name="T13" fmla="*/ 52 h 52"/>
                  <a:gd name="T14" fmla="*/ 18 w 26"/>
                  <a:gd name="T15" fmla="*/ 52 h 52"/>
                  <a:gd name="T16" fmla="*/ 12 w 26"/>
                  <a:gd name="T17" fmla="*/ 48 h 52"/>
                  <a:gd name="T18" fmla="*/ 6 w 26"/>
                  <a:gd name="T19" fmla="*/ 42 h 52"/>
                  <a:gd name="T20" fmla="*/ 4 w 26"/>
                  <a:gd name="T21" fmla="*/ 34 h 52"/>
                  <a:gd name="T22" fmla="*/ 8 w 26"/>
                  <a:gd name="T23" fmla="*/ 22 h 52"/>
                  <a:gd name="T24" fmla="*/ 4 w 26"/>
                  <a:gd name="T25" fmla="*/ 24 h 52"/>
                  <a:gd name="T26" fmla="*/ 0 w 26"/>
                  <a:gd name="T27" fmla="*/ 2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6" h="52">
                    <a:moveTo>
                      <a:pt x="0" y="20"/>
                    </a:moveTo>
                    <a:lnTo>
                      <a:pt x="12" y="0"/>
                    </a:lnTo>
                    <a:lnTo>
                      <a:pt x="20" y="4"/>
                    </a:lnTo>
                    <a:lnTo>
                      <a:pt x="26" y="16"/>
                    </a:lnTo>
                    <a:lnTo>
                      <a:pt x="24" y="34"/>
                    </a:lnTo>
                    <a:lnTo>
                      <a:pt x="26" y="44"/>
                    </a:lnTo>
                    <a:lnTo>
                      <a:pt x="24" y="52"/>
                    </a:lnTo>
                    <a:lnTo>
                      <a:pt x="18" y="52"/>
                    </a:lnTo>
                    <a:lnTo>
                      <a:pt x="12" y="48"/>
                    </a:lnTo>
                    <a:lnTo>
                      <a:pt x="6" y="42"/>
                    </a:lnTo>
                    <a:lnTo>
                      <a:pt x="4" y="34"/>
                    </a:lnTo>
                    <a:lnTo>
                      <a:pt x="8" y="22"/>
                    </a:lnTo>
                    <a:lnTo>
                      <a:pt x="4" y="24"/>
                    </a:lnTo>
                    <a:lnTo>
                      <a:pt x="0" y="20"/>
                    </a:lnTo>
                  </a:path>
                </a:pathLst>
              </a:custGeom>
              <a:grpFill/>
              <a:ln w="6350" cap="flat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296" name="Freeform 301">
                <a:extLst>
                  <a:ext uri="{FF2B5EF4-FFF2-40B4-BE49-F238E27FC236}">
                    <a16:creationId xmlns:a16="http://schemas.microsoft.com/office/drawing/2014/main" id="{475D8B4A-E83A-2F44-BA12-7ED39006B076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5079969" y="4215980"/>
                <a:ext cx="19045" cy="19045"/>
              </a:xfrm>
              <a:custGeom>
                <a:avLst/>
                <a:gdLst>
                  <a:gd name="T0" fmla="*/ 2 w 24"/>
                  <a:gd name="T1" fmla="*/ 6 h 24"/>
                  <a:gd name="T2" fmla="*/ 0 w 24"/>
                  <a:gd name="T3" fmla="*/ 0 h 24"/>
                  <a:gd name="T4" fmla="*/ 2 w 24"/>
                  <a:gd name="T5" fmla="*/ 0 h 24"/>
                  <a:gd name="T6" fmla="*/ 10 w 24"/>
                  <a:gd name="T7" fmla="*/ 8 h 24"/>
                  <a:gd name="T8" fmla="*/ 18 w 24"/>
                  <a:gd name="T9" fmla="*/ 12 h 24"/>
                  <a:gd name="T10" fmla="*/ 22 w 24"/>
                  <a:gd name="T11" fmla="*/ 14 h 24"/>
                  <a:gd name="T12" fmla="*/ 24 w 24"/>
                  <a:gd name="T13" fmla="*/ 22 h 24"/>
                  <a:gd name="T14" fmla="*/ 22 w 24"/>
                  <a:gd name="T15" fmla="*/ 24 h 24"/>
                  <a:gd name="T16" fmla="*/ 18 w 24"/>
                  <a:gd name="T17" fmla="*/ 24 h 24"/>
                  <a:gd name="T18" fmla="*/ 12 w 24"/>
                  <a:gd name="T19" fmla="*/ 14 h 24"/>
                  <a:gd name="T20" fmla="*/ 6 w 24"/>
                  <a:gd name="T21" fmla="*/ 12 h 24"/>
                  <a:gd name="T22" fmla="*/ 2 w 24"/>
                  <a:gd name="T23" fmla="*/ 6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4" h="24">
                    <a:moveTo>
                      <a:pt x="2" y="6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10" y="8"/>
                    </a:lnTo>
                    <a:lnTo>
                      <a:pt x="18" y="12"/>
                    </a:lnTo>
                    <a:lnTo>
                      <a:pt x="22" y="14"/>
                    </a:lnTo>
                    <a:lnTo>
                      <a:pt x="24" y="22"/>
                    </a:lnTo>
                    <a:lnTo>
                      <a:pt x="22" y="24"/>
                    </a:lnTo>
                    <a:lnTo>
                      <a:pt x="18" y="24"/>
                    </a:lnTo>
                    <a:lnTo>
                      <a:pt x="12" y="14"/>
                    </a:lnTo>
                    <a:lnTo>
                      <a:pt x="6" y="12"/>
                    </a:lnTo>
                    <a:lnTo>
                      <a:pt x="2" y="6"/>
                    </a:lnTo>
                  </a:path>
                </a:pathLst>
              </a:custGeom>
              <a:grpFill/>
              <a:ln w="6350" cap="flat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297" name="Freeform 302">
                <a:extLst>
                  <a:ext uri="{FF2B5EF4-FFF2-40B4-BE49-F238E27FC236}">
                    <a16:creationId xmlns:a16="http://schemas.microsoft.com/office/drawing/2014/main" id="{BE09336F-04C5-904A-A41B-E7A616AD238D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5076795" y="4222328"/>
                <a:ext cx="15871" cy="31742"/>
              </a:xfrm>
              <a:custGeom>
                <a:avLst/>
                <a:gdLst>
                  <a:gd name="T0" fmla="*/ 4 w 20"/>
                  <a:gd name="T1" fmla="*/ 0 h 40"/>
                  <a:gd name="T2" fmla="*/ 8 w 20"/>
                  <a:gd name="T3" fmla="*/ 2 h 40"/>
                  <a:gd name="T4" fmla="*/ 20 w 20"/>
                  <a:gd name="T5" fmla="*/ 18 h 40"/>
                  <a:gd name="T6" fmla="*/ 20 w 20"/>
                  <a:gd name="T7" fmla="*/ 24 h 40"/>
                  <a:gd name="T8" fmla="*/ 20 w 20"/>
                  <a:gd name="T9" fmla="*/ 32 h 40"/>
                  <a:gd name="T10" fmla="*/ 16 w 20"/>
                  <a:gd name="T11" fmla="*/ 38 h 40"/>
                  <a:gd name="T12" fmla="*/ 8 w 20"/>
                  <a:gd name="T13" fmla="*/ 40 h 40"/>
                  <a:gd name="T14" fmla="*/ 4 w 20"/>
                  <a:gd name="T15" fmla="*/ 38 h 40"/>
                  <a:gd name="T16" fmla="*/ 0 w 20"/>
                  <a:gd name="T17" fmla="*/ 32 h 40"/>
                  <a:gd name="T18" fmla="*/ 0 w 20"/>
                  <a:gd name="T19" fmla="*/ 24 h 40"/>
                  <a:gd name="T20" fmla="*/ 2 w 20"/>
                  <a:gd name="T21" fmla="*/ 18 h 40"/>
                  <a:gd name="T22" fmla="*/ 4 w 20"/>
                  <a:gd name="T23" fmla="*/ 28 h 40"/>
                  <a:gd name="T24" fmla="*/ 8 w 20"/>
                  <a:gd name="T25" fmla="*/ 26 h 40"/>
                  <a:gd name="T26" fmla="*/ 8 w 20"/>
                  <a:gd name="T27" fmla="*/ 12 h 40"/>
                  <a:gd name="T28" fmla="*/ 6 w 20"/>
                  <a:gd name="T29" fmla="*/ 14 h 40"/>
                  <a:gd name="T30" fmla="*/ 4 w 20"/>
                  <a:gd name="T31" fmla="*/ 6 h 40"/>
                  <a:gd name="T32" fmla="*/ 4 w 20"/>
                  <a:gd name="T33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0" h="40">
                    <a:moveTo>
                      <a:pt x="4" y="0"/>
                    </a:moveTo>
                    <a:lnTo>
                      <a:pt x="8" y="2"/>
                    </a:lnTo>
                    <a:lnTo>
                      <a:pt x="20" y="18"/>
                    </a:lnTo>
                    <a:lnTo>
                      <a:pt x="20" y="24"/>
                    </a:lnTo>
                    <a:lnTo>
                      <a:pt x="20" y="32"/>
                    </a:lnTo>
                    <a:lnTo>
                      <a:pt x="16" y="38"/>
                    </a:lnTo>
                    <a:lnTo>
                      <a:pt x="8" y="40"/>
                    </a:lnTo>
                    <a:lnTo>
                      <a:pt x="4" y="38"/>
                    </a:lnTo>
                    <a:lnTo>
                      <a:pt x="0" y="32"/>
                    </a:lnTo>
                    <a:lnTo>
                      <a:pt x="0" y="24"/>
                    </a:lnTo>
                    <a:lnTo>
                      <a:pt x="2" y="18"/>
                    </a:lnTo>
                    <a:lnTo>
                      <a:pt x="4" y="28"/>
                    </a:lnTo>
                    <a:lnTo>
                      <a:pt x="8" y="26"/>
                    </a:lnTo>
                    <a:lnTo>
                      <a:pt x="8" y="12"/>
                    </a:lnTo>
                    <a:lnTo>
                      <a:pt x="6" y="14"/>
                    </a:lnTo>
                    <a:lnTo>
                      <a:pt x="4" y="6"/>
                    </a:lnTo>
                    <a:lnTo>
                      <a:pt x="4" y="0"/>
                    </a:lnTo>
                  </a:path>
                </a:pathLst>
              </a:custGeom>
              <a:grpFill/>
              <a:ln w="6350" cap="flat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298" name="Freeform 303">
                <a:extLst>
                  <a:ext uri="{FF2B5EF4-FFF2-40B4-BE49-F238E27FC236}">
                    <a16:creationId xmlns:a16="http://schemas.microsoft.com/office/drawing/2014/main" id="{C333ED9A-D32F-2F4A-8A3C-3531AC1939F8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4946652" y="4262006"/>
                <a:ext cx="23807" cy="39678"/>
              </a:xfrm>
              <a:custGeom>
                <a:avLst/>
                <a:gdLst>
                  <a:gd name="T0" fmla="*/ 0 w 30"/>
                  <a:gd name="T1" fmla="*/ 36 h 50"/>
                  <a:gd name="T2" fmla="*/ 0 w 30"/>
                  <a:gd name="T3" fmla="*/ 36 h 50"/>
                  <a:gd name="T4" fmla="*/ 4 w 30"/>
                  <a:gd name="T5" fmla="*/ 34 h 50"/>
                  <a:gd name="T6" fmla="*/ 2 w 30"/>
                  <a:gd name="T7" fmla="*/ 22 h 50"/>
                  <a:gd name="T8" fmla="*/ 16 w 30"/>
                  <a:gd name="T9" fmla="*/ 12 h 50"/>
                  <a:gd name="T10" fmla="*/ 20 w 30"/>
                  <a:gd name="T11" fmla="*/ 2 h 50"/>
                  <a:gd name="T12" fmla="*/ 24 w 30"/>
                  <a:gd name="T13" fmla="*/ 0 h 50"/>
                  <a:gd name="T14" fmla="*/ 30 w 30"/>
                  <a:gd name="T15" fmla="*/ 4 h 50"/>
                  <a:gd name="T16" fmla="*/ 28 w 30"/>
                  <a:gd name="T17" fmla="*/ 26 h 50"/>
                  <a:gd name="T18" fmla="*/ 12 w 30"/>
                  <a:gd name="T19" fmla="*/ 50 h 50"/>
                  <a:gd name="T20" fmla="*/ 0 w 30"/>
                  <a:gd name="T21" fmla="*/ 42 h 50"/>
                  <a:gd name="T22" fmla="*/ 0 w 30"/>
                  <a:gd name="T23" fmla="*/ 36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0" h="50">
                    <a:moveTo>
                      <a:pt x="0" y="36"/>
                    </a:moveTo>
                    <a:lnTo>
                      <a:pt x="0" y="36"/>
                    </a:lnTo>
                    <a:lnTo>
                      <a:pt x="4" y="34"/>
                    </a:lnTo>
                    <a:lnTo>
                      <a:pt x="2" y="22"/>
                    </a:lnTo>
                    <a:lnTo>
                      <a:pt x="16" y="12"/>
                    </a:lnTo>
                    <a:lnTo>
                      <a:pt x="20" y="2"/>
                    </a:lnTo>
                    <a:lnTo>
                      <a:pt x="24" y="0"/>
                    </a:lnTo>
                    <a:lnTo>
                      <a:pt x="30" y="4"/>
                    </a:lnTo>
                    <a:lnTo>
                      <a:pt x="28" y="26"/>
                    </a:lnTo>
                    <a:lnTo>
                      <a:pt x="12" y="50"/>
                    </a:lnTo>
                    <a:lnTo>
                      <a:pt x="0" y="42"/>
                    </a:lnTo>
                    <a:lnTo>
                      <a:pt x="0" y="36"/>
                    </a:lnTo>
                  </a:path>
                </a:pathLst>
              </a:custGeom>
              <a:grpFill/>
              <a:ln w="6350" cap="flat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299" name="Freeform 304">
                <a:extLst>
                  <a:ext uri="{FF2B5EF4-FFF2-40B4-BE49-F238E27FC236}">
                    <a16:creationId xmlns:a16="http://schemas.microsoft.com/office/drawing/2014/main" id="{085E9424-E7DE-1046-A238-4A5A98AA31E6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4878406" y="4293748"/>
                <a:ext cx="9523" cy="9523"/>
              </a:xfrm>
              <a:custGeom>
                <a:avLst/>
                <a:gdLst>
                  <a:gd name="T0" fmla="*/ 0 w 12"/>
                  <a:gd name="T1" fmla="*/ 4 h 12"/>
                  <a:gd name="T2" fmla="*/ 0 w 12"/>
                  <a:gd name="T3" fmla="*/ 0 h 12"/>
                  <a:gd name="T4" fmla="*/ 10 w 12"/>
                  <a:gd name="T5" fmla="*/ 0 h 12"/>
                  <a:gd name="T6" fmla="*/ 12 w 12"/>
                  <a:gd name="T7" fmla="*/ 6 h 12"/>
                  <a:gd name="T8" fmla="*/ 6 w 12"/>
                  <a:gd name="T9" fmla="*/ 12 h 12"/>
                  <a:gd name="T10" fmla="*/ 4 w 12"/>
                  <a:gd name="T11" fmla="*/ 10 h 12"/>
                  <a:gd name="T12" fmla="*/ 0 w 12"/>
                  <a:gd name="T1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12">
                    <a:moveTo>
                      <a:pt x="0" y="4"/>
                    </a:moveTo>
                    <a:lnTo>
                      <a:pt x="0" y="0"/>
                    </a:lnTo>
                    <a:lnTo>
                      <a:pt x="10" y="0"/>
                    </a:lnTo>
                    <a:lnTo>
                      <a:pt x="12" y="6"/>
                    </a:lnTo>
                    <a:lnTo>
                      <a:pt x="6" y="12"/>
                    </a:lnTo>
                    <a:lnTo>
                      <a:pt x="4" y="10"/>
                    </a:lnTo>
                    <a:lnTo>
                      <a:pt x="0" y="4"/>
                    </a:lnTo>
                  </a:path>
                </a:pathLst>
              </a:custGeom>
              <a:grpFill/>
              <a:ln w="6350" cap="flat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300" name="Freeform 305">
                <a:extLst>
                  <a:ext uri="{FF2B5EF4-FFF2-40B4-BE49-F238E27FC236}">
                    <a16:creationId xmlns:a16="http://schemas.microsoft.com/office/drawing/2014/main" id="{4030815E-D74D-9F43-B46A-ADEB007E23B0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4829206" y="4262006"/>
                <a:ext cx="6348" cy="6348"/>
              </a:xfrm>
              <a:custGeom>
                <a:avLst/>
                <a:gdLst>
                  <a:gd name="T0" fmla="*/ 2 w 8"/>
                  <a:gd name="T1" fmla="*/ 2 h 8"/>
                  <a:gd name="T2" fmla="*/ 0 w 8"/>
                  <a:gd name="T3" fmla="*/ 2 h 8"/>
                  <a:gd name="T4" fmla="*/ 4 w 8"/>
                  <a:gd name="T5" fmla="*/ 0 h 8"/>
                  <a:gd name="T6" fmla="*/ 8 w 8"/>
                  <a:gd name="T7" fmla="*/ 2 h 8"/>
                  <a:gd name="T8" fmla="*/ 8 w 8"/>
                  <a:gd name="T9" fmla="*/ 6 h 8"/>
                  <a:gd name="T10" fmla="*/ 4 w 8"/>
                  <a:gd name="T11" fmla="*/ 8 h 8"/>
                  <a:gd name="T12" fmla="*/ 2 w 8"/>
                  <a:gd name="T13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8">
                    <a:moveTo>
                      <a:pt x="2" y="2"/>
                    </a:moveTo>
                    <a:lnTo>
                      <a:pt x="0" y="2"/>
                    </a:lnTo>
                    <a:lnTo>
                      <a:pt x="4" y="0"/>
                    </a:lnTo>
                    <a:lnTo>
                      <a:pt x="8" y="2"/>
                    </a:lnTo>
                    <a:lnTo>
                      <a:pt x="8" y="6"/>
                    </a:lnTo>
                    <a:lnTo>
                      <a:pt x="4" y="8"/>
                    </a:lnTo>
                    <a:lnTo>
                      <a:pt x="2" y="2"/>
                    </a:lnTo>
                  </a:path>
                </a:pathLst>
              </a:custGeom>
              <a:grpFill/>
              <a:ln w="6350" cap="flat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301" name="Freeform 309">
                <a:extLst>
                  <a:ext uri="{FF2B5EF4-FFF2-40B4-BE49-F238E27FC236}">
                    <a16:creationId xmlns:a16="http://schemas.microsoft.com/office/drawing/2014/main" id="{2C4367A6-70F5-5544-B27C-232C5217F792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3958677" y="3752544"/>
                <a:ext cx="442803" cy="377732"/>
              </a:xfrm>
              <a:custGeom>
                <a:avLst/>
                <a:gdLst>
                  <a:gd name="T0" fmla="*/ 242 w 279"/>
                  <a:gd name="T1" fmla="*/ 7 h 238"/>
                  <a:gd name="T2" fmla="*/ 241 w 279"/>
                  <a:gd name="T3" fmla="*/ 11 h 238"/>
                  <a:gd name="T4" fmla="*/ 247 w 279"/>
                  <a:gd name="T5" fmla="*/ 19 h 238"/>
                  <a:gd name="T6" fmla="*/ 240 w 279"/>
                  <a:gd name="T7" fmla="*/ 21 h 238"/>
                  <a:gd name="T8" fmla="*/ 235 w 279"/>
                  <a:gd name="T9" fmla="*/ 29 h 238"/>
                  <a:gd name="T10" fmla="*/ 236 w 279"/>
                  <a:gd name="T11" fmla="*/ 33 h 238"/>
                  <a:gd name="T12" fmla="*/ 242 w 279"/>
                  <a:gd name="T13" fmla="*/ 41 h 238"/>
                  <a:gd name="T14" fmla="*/ 252 w 279"/>
                  <a:gd name="T15" fmla="*/ 61 h 238"/>
                  <a:gd name="T16" fmla="*/ 250 w 279"/>
                  <a:gd name="T17" fmla="*/ 67 h 238"/>
                  <a:gd name="T18" fmla="*/ 279 w 279"/>
                  <a:gd name="T19" fmla="*/ 95 h 238"/>
                  <a:gd name="T20" fmla="*/ 265 w 279"/>
                  <a:gd name="T21" fmla="*/ 99 h 238"/>
                  <a:gd name="T22" fmla="*/ 252 w 279"/>
                  <a:gd name="T23" fmla="*/ 95 h 238"/>
                  <a:gd name="T24" fmla="*/ 248 w 279"/>
                  <a:gd name="T25" fmla="*/ 103 h 238"/>
                  <a:gd name="T26" fmla="*/ 241 w 279"/>
                  <a:gd name="T27" fmla="*/ 116 h 238"/>
                  <a:gd name="T28" fmla="*/ 239 w 279"/>
                  <a:gd name="T29" fmla="*/ 136 h 238"/>
                  <a:gd name="T30" fmla="*/ 224 w 279"/>
                  <a:gd name="T31" fmla="*/ 159 h 238"/>
                  <a:gd name="T32" fmla="*/ 205 w 279"/>
                  <a:gd name="T33" fmla="*/ 171 h 238"/>
                  <a:gd name="T34" fmla="*/ 210 w 279"/>
                  <a:gd name="T35" fmla="*/ 178 h 238"/>
                  <a:gd name="T36" fmla="*/ 213 w 279"/>
                  <a:gd name="T37" fmla="*/ 194 h 238"/>
                  <a:gd name="T38" fmla="*/ 208 w 279"/>
                  <a:gd name="T39" fmla="*/ 200 h 238"/>
                  <a:gd name="T40" fmla="*/ 203 w 279"/>
                  <a:gd name="T41" fmla="*/ 207 h 238"/>
                  <a:gd name="T42" fmla="*/ 201 w 279"/>
                  <a:gd name="T43" fmla="*/ 212 h 238"/>
                  <a:gd name="T44" fmla="*/ 191 w 279"/>
                  <a:gd name="T45" fmla="*/ 225 h 238"/>
                  <a:gd name="T46" fmla="*/ 165 w 279"/>
                  <a:gd name="T47" fmla="*/ 237 h 238"/>
                  <a:gd name="T48" fmla="*/ 157 w 279"/>
                  <a:gd name="T49" fmla="*/ 221 h 238"/>
                  <a:gd name="T50" fmla="*/ 149 w 279"/>
                  <a:gd name="T51" fmla="*/ 216 h 238"/>
                  <a:gd name="T52" fmla="*/ 133 w 279"/>
                  <a:gd name="T53" fmla="*/ 218 h 238"/>
                  <a:gd name="T54" fmla="*/ 122 w 279"/>
                  <a:gd name="T55" fmla="*/ 211 h 238"/>
                  <a:gd name="T56" fmla="*/ 113 w 279"/>
                  <a:gd name="T57" fmla="*/ 208 h 238"/>
                  <a:gd name="T58" fmla="*/ 102 w 279"/>
                  <a:gd name="T59" fmla="*/ 216 h 238"/>
                  <a:gd name="T60" fmla="*/ 88 w 279"/>
                  <a:gd name="T61" fmla="*/ 218 h 238"/>
                  <a:gd name="T62" fmla="*/ 82 w 279"/>
                  <a:gd name="T63" fmla="*/ 219 h 238"/>
                  <a:gd name="T64" fmla="*/ 74 w 279"/>
                  <a:gd name="T65" fmla="*/ 203 h 238"/>
                  <a:gd name="T66" fmla="*/ 65 w 279"/>
                  <a:gd name="T67" fmla="*/ 203 h 238"/>
                  <a:gd name="T68" fmla="*/ 56 w 279"/>
                  <a:gd name="T69" fmla="*/ 207 h 238"/>
                  <a:gd name="T70" fmla="*/ 43 w 279"/>
                  <a:gd name="T71" fmla="*/ 203 h 238"/>
                  <a:gd name="T72" fmla="*/ 35 w 279"/>
                  <a:gd name="T73" fmla="*/ 197 h 238"/>
                  <a:gd name="T74" fmla="*/ 31 w 279"/>
                  <a:gd name="T75" fmla="*/ 180 h 238"/>
                  <a:gd name="T76" fmla="*/ 29 w 279"/>
                  <a:gd name="T77" fmla="*/ 170 h 238"/>
                  <a:gd name="T78" fmla="*/ 14 w 279"/>
                  <a:gd name="T79" fmla="*/ 139 h 238"/>
                  <a:gd name="T80" fmla="*/ 6 w 279"/>
                  <a:gd name="T81" fmla="*/ 135 h 238"/>
                  <a:gd name="T82" fmla="*/ 2 w 279"/>
                  <a:gd name="T83" fmla="*/ 113 h 238"/>
                  <a:gd name="T84" fmla="*/ 0 w 279"/>
                  <a:gd name="T85" fmla="*/ 99 h 238"/>
                  <a:gd name="T86" fmla="*/ 5 w 279"/>
                  <a:gd name="T87" fmla="*/ 78 h 238"/>
                  <a:gd name="T88" fmla="*/ 16 w 279"/>
                  <a:gd name="T89" fmla="*/ 66 h 238"/>
                  <a:gd name="T90" fmla="*/ 37 w 279"/>
                  <a:gd name="T91" fmla="*/ 94 h 238"/>
                  <a:gd name="T92" fmla="*/ 56 w 279"/>
                  <a:gd name="T93" fmla="*/ 94 h 238"/>
                  <a:gd name="T94" fmla="*/ 71 w 279"/>
                  <a:gd name="T95" fmla="*/ 95 h 238"/>
                  <a:gd name="T96" fmla="*/ 87 w 279"/>
                  <a:gd name="T97" fmla="*/ 84 h 238"/>
                  <a:gd name="T98" fmla="*/ 107 w 279"/>
                  <a:gd name="T99" fmla="*/ 80 h 238"/>
                  <a:gd name="T100" fmla="*/ 113 w 279"/>
                  <a:gd name="T101" fmla="*/ 85 h 238"/>
                  <a:gd name="T102" fmla="*/ 134 w 279"/>
                  <a:gd name="T103" fmla="*/ 85 h 238"/>
                  <a:gd name="T104" fmla="*/ 152 w 279"/>
                  <a:gd name="T105" fmla="*/ 81 h 238"/>
                  <a:gd name="T106" fmla="*/ 161 w 279"/>
                  <a:gd name="T107" fmla="*/ 69 h 238"/>
                  <a:gd name="T108" fmla="*/ 182 w 279"/>
                  <a:gd name="T109" fmla="*/ 30 h 238"/>
                  <a:gd name="T110" fmla="*/ 188 w 279"/>
                  <a:gd name="T111" fmla="*/ 5 h 238"/>
                  <a:gd name="T112" fmla="*/ 227 w 279"/>
                  <a:gd name="T113" fmla="*/ 0 h 238"/>
                  <a:gd name="T114" fmla="*/ 241 w 279"/>
                  <a:gd name="T115" fmla="*/ 6 h 2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79" h="238">
                    <a:moveTo>
                      <a:pt x="241" y="6"/>
                    </a:moveTo>
                    <a:cubicBezTo>
                      <a:pt x="243" y="6"/>
                      <a:pt x="243" y="6"/>
                      <a:pt x="243" y="6"/>
                    </a:cubicBezTo>
                    <a:cubicBezTo>
                      <a:pt x="242" y="7"/>
                      <a:pt x="242" y="7"/>
                      <a:pt x="242" y="7"/>
                    </a:cubicBezTo>
                    <a:cubicBezTo>
                      <a:pt x="240" y="9"/>
                      <a:pt x="240" y="9"/>
                      <a:pt x="240" y="9"/>
                    </a:cubicBezTo>
                    <a:cubicBezTo>
                      <a:pt x="237" y="9"/>
                      <a:pt x="237" y="9"/>
                      <a:pt x="237" y="9"/>
                    </a:cubicBezTo>
                    <a:cubicBezTo>
                      <a:pt x="241" y="11"/>
                      <a:pt x="241" y="11"/>
                      <a:pt x="241" y="11"/>
                    </a:cubicBezTo>
                    <a:cubicBezTo>
                      <a:pt x="244" y="14"/>
                      <a:pt x="244" y="14"/>
                      <a:pt x="244" y="14"/>
                    </a:cubicBezTo>
                    <a:cubicBezTo>
                      <a:pt x="247" y="15"/>
                      <a:pt x="247" y="15"/>
                      <a:pt x="247" y="15"/>
                    </a:cubicBezTo>
                    <a:cubicBezTo>
                      <a:pt x="247" y="19"/>
                      <a:pt x="247" y="19"/>
                      <a:pt x="247" y="19"/>
                    </a:cubicBezTo>
                    <a:cubicBezTo>
                      <a:pt x="245" y="21"/>
                      <a:pt x="245" y="21"/>
                      <a:pt x="245" y="21"/>
                    </a:cubicBezTo>
                    <a:cubicBezTo>
                      <a:pt x="241" y="20"/>
                      <a:pt x="241" y="20"/>
                      <a:pt x="241" y="20"/>
                    </a:cubicBezTo>
                    <a:cubicBezTo>
                      <a:pt x="240" y="21"/>
                      <a:pt x="240" y="21"/>
                      <a:pt x="240" y="21"/>
                    </a:cubicBezTo>
                    <a:cubicBezTo>
                      <a:pt x="233" y="22"/>
                      <a:pt x="233" y="22"/>
                      <a:pt x="233" y="22"/>
                    </a:cubicBezTo>
                    <a:cubicBezTo>
                      <a:pt x="231" y="23"/>
                      <a:pt x="231" y="23"/>
                      <a:pt x="231" y="23"/>
                    </a:cubicBezTo>
                    <a:cubicBezTo>
                      <a:pt x="235" y="29"/>
                      <a:pt x="235" y="29"/>
                      <a:pt x="235" y="29"/>
                    </a:cubicBezTo>
                    <a:cubicBezTo>
                      <a:pt x="237" y="30"/>
                      <a:pt x="237" y="30"/>
                      <a:pt x="237" y="30"/>
                    </a:cubicBezTo>
                    <a:cubicBezTo>
                      <a:pt x="237" y="32"/>
                      <a:pt x="237" y="32"/>
                      <a:pt x="237" y="32"/>
                    </a:cubicBezTo>
                    <a:cubicBezTo>
                      <a:pt x="236" y="33"/>
                      <a:pt x="236" y="33"/>
                      <a:pt x="236" y="33"/>
                    </a:cubicBezTo>
                    <a:cubicBezTo>
                      <a:pt x="237" y="35"/>
                      <a:pt x="237" y="35"/>
                      <a:pt x="237" y="35"/>
                    </a:cubicBezTo>
                    <a:cubicBezTo>
                      <a:pt x="240" y="38"/>
                      <a:pt x="240" y="38"/>
                      <a:pt x="240" y="38"/>
                    </a:cubicBezTo>
                    <a:cubicBezTo>
                      <a:pt x="242" y="41"/>
                      <a:pt x="242" y="41"/>
                      <a:pt x="242" y="41"/>
                    </a:cubicBezTo>
                    <a:cubicBezTo>
                      <a:pt x="244" y="44"/>
                      <a:pt x="244" y="44"/>
                      <a:pt x="244" y="44"/>
                    </a:cubicBezTo>
                    <a:cubicBezTo>
                      <a:pt x="253" y="59"/>
                      <a:pt x="253" y="59"/>
                      <a:pt x="253" y="59"/>
                    </a:cubicBezTo>
                    <a:cubicBezTo>
                      <a:pt x="252" y="61"/>
                      <a:pt x="252" y="61"/>
                      <a:pt x="252" y="61"/>
                    </a:cubicBezTo>
                    <a:cubicBezTo>
                      <a:pt x="251" y="63"/>
                      <a:pt x="251" y="63"/>
                      <a:pt x="251" y="63"/>
                    </a:cubicBezTo>
                    <a:cubicBezTo>
                      <a:pt x="250" y="65"/>
                      <a:pt x="250" y="65"/>
                      <a:pt x="250" y="65"/>
                    </a:cubicBezTo>
                    <a:cubicBezTo>
                      <a:pt x="250" y="67"/>
                      <a:pt x="250" y="67"/>
                      <a:pt x="250" y="67"/>
                    </a:cubicBezTo>
                    <a:cubicBezTo>
                      <a:pt x="251" y="70"/>
                      <a:pt x="251" y="70"/>
                      <a:pt x="251" y="70"/>
                    </a:cubicBezTo>
                    <a:cubicBezTo>
                      <a:pt x="276" y="91"/>
                      <a:pt x="276" y="91"/>
                      <a:pt x="276" y="91"/>
                    </a:cubicBezTo>
                    <a:cubicBezTo>
                      <a:pt x="279" y="95"/>
                      <a:pt x="279" y="95"/>
                      <a:pt x="279" y="95"/>
                    </a:cubicBezTo>
                    <a:cubicBezTo>
                      <a:pt x="279" y="97"/>
                      <a:pt x="279" y="97"/>
                      <a:pt x="279" y="97"/>
                    </a:cubicBezTo>
                    <a:cubicBezTo>
                      <a:pt x="275" y="98"/>
                      <a:pt x="275" y="98"/>
                      <a:pt x="275" y="98"/>
                    </a:cubicBezTo>
                    <a:cubicBezTo>
                      <a:pt x="265" y="99"/>
                      <a:pt x="265" y="99"/>
                      <a:pt x="265" y="99"/>
                    </a:cubicBezTo>
                    <a:cubicBezTo>
                      <a:pt x="257" y="97"/>
                      <a:pt x="257" y="97"/>
                      <a:pt x="257" y="97"/>
                    </a:cubicBezTo>
                    <a:cubicBezTo>
                      <a:pt x="253" y="92"/>
                      <a:pt x="253" y="92"/>
                      <a:pt x="253" y="92"/>
                    </a:cubicBezTo>
                    <a:cubicBezTo>
                      <a:pt x="252" y="95"/>
                      <a:pt x="252" y="95"/>
                      <a:pt x="252" y="95"/>
                    </a:cubicBezTo>
                    <a:cubicBezTo>
                      <a:pt x="254" y="99"/>
                      <a:pt x="254" y="99"/>
                      <a:pt x="254" y="99"/>
                    </a:cubicBezTo>
                    <a:cubicBezTo>
                      <a:pt x="253" y="100"/>
                      <a:pt x="253" y="100"/>
                      <a:pt x="253" y="100"/>
                    </a:cubicBezTo>
                    <a:cubicBezTo>
                      <a:pt x="248" y="103"/>
                      <a:pt x="248" y="103"/>
                      <a:pt x="248" y="103"/>
                    </a:cubicBezTo>
                    <a:cubicBezTo>
                      <a:pt x="244" y="107"/>
                      <a:pt x="244" y="107"/>
                      <a:pt x="244" y="107"/>
                    </a:cubicBezTo>
                    <a:cubicBezTo>
                      <a:pt x="242" y="112"/>
                      <a:pt x="242" y="112"/>
                      <a:pt x="242" y="112"/>
                    </a:cubicBezTo>
                    <a:cubicBezTo>
                      <a:pt x="241" y="116"/>
                      <a:pt x="241" y="116"/>
                      <a:pt x="241" y="116"/>
                    </a:cubicBezTo>
                    <a:cubicBezTo>
                      <a:pt x="241" y="122"/>
                      <a:pt x="241" y="122"/>
                      <a:pt x="241" y="122"/>
                    </a:cubicBezTo>
                    <a:cubicBezTo>
                      <a:pt x="239" y="126"/>
                      <a:pt x="239" y="126"/>
                      <a:pt x="239" y="126"/>
                    </a:cubicBezTo>
                    <a:cubicBezTo>
                      <a:pt x="239" y="136"/>
                      <a:pt x="239" y="136"/>
                      <a:pt x="239" y="136"/>
                    </a:cubicBezTo>
                    <a:cubicBezTo>
                      <a:pt x="235" y="140"/>
                      <a:pt x="235" y="140"/>
                      <a:pt x="235" y="140"/>
                    </a:cubicBezTo>
                    <a:cubicBezTo>
                      <a:pt x="228" y="155"/>
                      <a:pt x="228" y="155"/>
                      <a:pt x="228" y="155"/>
                    </a:cubicBezTo>
                    <a:cubicBezTo>
                      <a:pt x="224" y="159"/>
                      <a:pt x="224" y="159"/>
                      <a:pt x="224" y="159"/>
                    </a:cubicBezTo>
                    <a:cubicBezTo>
                      <a:pt x="221" y="157"/>
                      <a:pt x="221" y="157"/>
                      <a:pt x="221" y="157"/>
                    </a:cubicBezTo>
                    <a:cubicBezTo>
                      <a:pt x="218" y="161"/>
                      <a:pt x="218" y="161"/>
                      <a:pt x="218" y="161"/>
                    </a:cubicBezTo>
                    <a:cubicBezTo>
                      <a:pt x="205" y="171"/>
                      <a:pt x="205" y="171"/>
                      <a:pt x="205" y="171"/>
                    </a:cubicBezTo>
                    <a:cubicBezTo>
                      <a:pt x="206" y="173"/>
                      <a:pt x="206" y="173"/>
                      <a:pt x="206" y="173"/>
                    </a:cubicBezTo>
                    <a:cubicBezTo>
                      <a:pt x="209" y="174"/>
                      <a:pt x="209" y="174"/>
                      <a:pt x="209" y="174"/>
                    </a:cubicBezTo>
                    <a:cubicBezTo>
                      <a:pt x="210" y="178"/>
                      <a:pt x="210" y="178"/>
                      <a:pt x="210" y="178"/>
                    </a:cubicBezTo>
                    <a:cubicBezTo>
                      <a:pt x="210" y="182"/>
                      <a:pt x="210" y="182"/>
                      <a:pt x="210" y="182"/>
                    </a:cubicBezTo>
                    <a:cubicBezTo>
                      <a:pt x="215" y="185"/>
                      <a:pt x="215" y="185"/>
                      <a:pt x="215" y="185"/>
                    </a:cubicBezTo>
                    <a:cubicBezTo>
                      <a:pt x="213" y="194"/>
                      <a:pt x="213" y="194"/>
                      <a:pt x="213" y="194"/>
                    </a:cubicBezTo>
                    <a:cubicBezTo>
                      <a:pt x="210" y="193"/>
                      <a:pt x="210" y="193"/>
                      <a:pt x="210" y="193"/>
                    </a:cubicBezTo>
                    <a:cubicBezTo>
                      <a:pt x="208" y="194"/>
                      <a:pt x="208" y="194"/>
                      <a:pt x="208" y="194"/>
                    </a:cubicBezTo>
                    <a:cubicBezTo>
                      <a:pt x="208" y="200"/>
                      <a:pt x="208" y="200"/>
                      <a:pt x="208" y="200"/>
                    </a:cubicBezTo>
                    <a:cubicBezTo>
                      <a:pt x="206" y="205"/>
                      <a:pt x="206" y="205"/>
                      <a:pt x="206" y="205"/>
                    </a:cubicBezTo>
                    <a:cubicBezTo>
                      <a:pt x="203" y="205"/>
                      <a:pt x="203" y="205"/>
                      <a:pt x="203" y="205"/>
                    </a:cubicBezTo>
                    <a:cubicBezTo>
                      <a:pt x="203" y="207"/>
                      <a:pt x="203" y="207"/>
                      <a:pt x="203" y="207"/>
                    </a:cubicBezTo>
                    <a:cubicBezTo>
                      <a:pt x="203" y="210"/>
                      <a:pt x="203" y="210"/>
                      <a:pt x="203" y="210"/>
                    </a:cubicBezTo>
                    <a:cubicBezTo>
                      <a:pt x="202" y="212"/>
                      <a:pt x="202" y="212"/>
                      <a:pt x="202" y="212"/>
                    </a:cubicBezTo>
                    <a:cubicBezTo>
                      <a:pt x="201" y="212"/>
                      <a:pt x="201" y="212"/>
                      <a:pt x="201" y="212"/>
                    </a:cubicBezTo>
                    <a:cubicBezTo>
                      <a:pt x="199" y="215"/>
                      <a:pt x="199" y="215"/>
                      <a:pt x="199" y="215"/>
                    </a:cubicBezTo>
                    <a:cubicBezTo>
                      <a:pt x="197" y="221"/>
                      <a:pt x="197" y="221"/>
                      <a:pt x="197" y="221"/>
                    </a:cubicBezTo>
                    <a:cubicBezTo>
                      <a:pt x="191" y="225"/>
                      <a:pt x="191" y="225"/>
                      <a:pt x="191" y="225"/>
                    </a:cubicBezTo>
                    <a:cubicBezTo>
                      <a:pt x="189" y="225"/>
                      <a:pt x="189" y="225"/>
                      <a:pt x="189" y="225"/>
                    </a:cubicBezTo>
                    <a:cubicBezTo>
                      <a:pt x="184" y="228"/>
                      <a:pt x="184" y="228"/>
                      <a:pt x="184" y="228"/>
                    </a:cubicBezTo>
                    <a:cubicBezTo>
                      <a:pt x="165" y="237"/>
                      <a:pt x="165" y="237"/>
                      <a:pt x="165" y="237"/>
                    </a:cubicBezTo>
                    <a:cubicBezTo>
                      <a:pt x="161" y="238"/>
                      <a:pt x="161" y="238"/>
                      <a:pt x="161" y="238"/>
                    </a:cubicBezTo>
                    <a:cubicBezTo>
                      <a:pt x="158" y="226"/>
                      <a:pt x="158" y="226"/>
                      <a:pt x="158" y="226"/>
                    </a:cubicBezTo>
                    <a:cubicBezTo>
                      <a:pt x="157" y="221"/>
                      <a:pt x="157" y="221"/>
                      <a:pt x="157" y="221"/>
                    </a:cubicBezTo>
                    <a:cubicBezTo>
                      <a:pt x="155" y="220"/>
                      <a:pt x="155" y="220"/>
                      <a:pt x="155" y="220"/>
                    </a:cubicBezTo>
                    <a:cubicBezTo>
                      <a:pt x="153" y="219"/>
                      <a:pt x="153" y="219"/>
                      <a:pt x="153" y="219"/>
                    </a:cubicBezTo>
                    <a:cubicBezTo>
                      <a:pt x="149" y="216"/>
                      <a:pt x="149" y="216"/>
                      <a:pt x="149" y="216"/>
                    </a:cubicBezTo>
                    <a:cubicBezTo>
                      <a:pt x="142" y="216"/>
                      <a:pt x="142" y="216"/>
                      <a:pt x="142" y="216"/>
                    </a:cubicBezTo>
                    <a:cubicBezTo>
                      <a:pt x="138" y="217"/>
                      <a:pt x="138" y="217"/>
                      <a:pt x="138" y="217"/>
                    </a:cubicBezTo>
                    <a:cubicBezTo>
                      <a:pt x="133" y="218"/>
                      <a:pt x="133" y="218"/>
                      <a:pt x="133" y="218"/>
                    </a:cubicBezTo>
                    <a:cubicBezTo>
                      <a:pt x="132" y="215"/>
                      <a:pt x="132" y="215"/>
                      <a:pt x="132" y="215"/>
                    </a:cubicBezTo>
                    <a:cubicBezTo>
                      <a:pt x="132" y="211"/>
                      <a:pt x="132" y="211"/>
                      <a:pt x="132" y="211"/>
                    </a:cubicBezTo>
                    <a:cubicBezTo>
                      <a:pt x="122" y="211"/>
                      <a:pt x="122" y="211"/>
                      <a:pt x="122" y="211"/>
                    </a:cubicBezTo>
                    <a:cubicBezTo>
                      <a:pt x="117" y="207"/>
                      <a:pt x="117" y="207"/>
                      <a:pt x="117" y="207"/>
                    </a:cubicBezTo>
                    <a:cubicBezTo>
                      <a:pt x="114" y="206"/>
                      <a:pt x="114" y="206"/>
                      <a:pt x="114" y="206"/>
                    </a:cubicBezTo>
                    <a:cubicBezTo>
                      <a:pt x="113" y="208"/>
                      <a:pt x="113" y="208"/>
                      <a:pt x="113" y="208"/>
                    </a:cubicBezTo>
                    <a:cubicBezTo>
                      <a:pt x="113" y="211"/>
                      <a:pt x="113" y="211"/>
                      <a:pt x="113" y="211"/>
                    </a:cubicBezTo>
                    <a:cubicBezTo>
                      <a:pt x="109" y="213"/>
                      <a:pt x="109" y="213"/>
                      <a:pt x="109" y="213"/>
                    </a:cubicBezTo>
                    <a:cubicBezTo>
                      <a:pt x="102" y="216"/>
                      <a:pt x="102" y="216"/>
                      <a:pt x="102" y="216"/>
                    </a:cubicBezTo>
                    <a:cubicBezTo>
                      <a:pt x="98" y="217"/>
                      <a:pt x="98" y="217"/>
                      <a:pt x="98" y="217"/>
                    </a:cubicBezTo>
                    <a:cubicBezTo>
                      <a:pt x="93" y="216"/>
                      <a:pt x="93" y="216"/>
                      <a:pt x="93" y="216"/>
                    </a:cubicBezTo>
                    <a:cubicBezTo>
                      <a:pt x="88" y="218"/>
                      <a:pt x="88" y="218"/>
                      <a:pt x="88" y="218"/>
                    </a:cubicBezTo>
                    <a:cubicBezTo>
                      <a:pt x="85" y="218"/>
                      <a:pt x="85" y="218"/>
                      <a:pt x="85" y="218"/>
                    </a:cubicBezTo>
                    <a:cubicBezTo>
                      <a:pt x="83" y="219"/>
                      <a:pt x="83" y="219"/>
                      <a:pt x="83" y="219"/>
                    </a:cubicBezTo>
                    <a:cubicBezTo>
                      <a:pt x="82" y="219"/>
                      <a:pt x="82" y="219"/>
                      <a:pt x="82" y="219"/>
                    </a:cubicBezTo>
                    <a:cubicBezTo>
                      <a:pt x="80" y="210"/>
                      <a:pt x="80" y="210"/>
                      <a:pt x="80" y="210"/>
                    </a:cubicBezTo>
                    <a:cubicBezTo>
                      <a:pt x="77" y="199"/>
                      <a:pt x="77" y="199"/>
                      <a:pt x="77" y="199"/>
                    </a:cubicBezTo>
                    <a:cubicBezTo>
                      <a:pt x="74" y="203"/>
                      <a:pt x="74" y="203"/>
                      <a:pt x="74" y="203"/>
                    </a:cubicBezTo>
                    <a:cubicBezTo>
                      <a:pt x="73" y="204"/>
                      <a:pt x="73" y="204"/>
                      <a:pt x="73" y="204"/>
                    </a:cubicBezTo>
                    <a:cubicBezTo>
                      <a:pt x="68" y="203"/>
                      <a:pt x="68" y="203"/>
                      <a:pt x="68" y="203"/>
                    </a:cubicBezTo>
                    <a:cubicBezTo>
                      <a:pt x="65" y="203"/>
                      <a:pt x="65" y="203"/>
                      <a:pt x="65" y="203"/>
                    </a:cubicBezTo>
                    <a:cubicBezTo>
                      <a:pt x="62" y="206"/>
                      <a:pt x="62" y="206"/>
                      <a:pt x="62" y="206"/>
                    </a:cubicBezTo>
                    <a:cubicBezTo>
                      <a:pt x="60" y="206"/>
                      <a:pt x="60" y="206"/>
                      <a:pt x="60" y="206"/>
                    </a:cubicBezTo>
                    <a:cubicBezTo>
                      <a:pt x="56" y="207"/>
                      <a:pt x="56" y="207"/>
                      <a:pt x="56" y="207"/>
                    </a:cubicBezTo>
                    <a:cubicBezTo>
                      <a:pt x="53" y="206"/>
                      <a:pt x="53" y="206"/>
                      <a:pt x="53" y="206"/>
                    </a:cubicBezTo>
                    <a:cubicBezTo>
                      <a:pt x="48" y="206"/>
                      <a:pt x="48" y="206"/>
                      <a:pt x="48" y="206"/>
                    </a:cubicBezTo>
                    <a:cubicBezTo>
                      <a:pt x="43" y="203"/>
                      <a:pt x="43" y="203"/>
                      <a:pt x="43" y="203"/>
                    </a:cubicBezTo>
                    <a:cubicBezTo>
                      <a:pt x="41" y="204"/>
                      <a:pt x="41" y="204"/>
                      <a:pt x="41" y="204"/>
                    </a:cubicBezTo>
                    <a:cubicBezTo>
                      <a:pt x="37" y="204"/>
                      <a:pt x="37" y="204"/>
                      <a:pt x="37" y="204"/>
                    </a:cubicBezTo>
                    <a:cubicBezTo>
                      <a:pt x="35" y="197"/>
                      <a:pt x="35" y="197"/>
                      <a:pt x="35" y="197"/>
                    </a:cubicBezTo>
                    <a:cubicBezTo>
                      <a:pt x="35" y="192"/>
                      <a:pt x="35" y="192"/>
                      <a:pt x="35" y="192"/>
                    </a:cubicBezTo>
                    <a:cubicBezTo>
                      <a:pt x="34" y="190"/>
                      <a:pt x="34" y="190"/>
                      <a:pt x="34" y="190"/>
                    </a:cubicBezTo>
                    <a:cubicBezTo>
                      <a:pt x="31" y="180"/>
                      <a:pt x="31" y="180"/>
                      <a:pt x="31" y="180"/>
                    </a:cubicBezTo>
                    <a:cubicBezTo>
                      <a:pt x="28" y="174"/>
                      <a:pt x="28" y="174"/>
                      <a:pt x="28" y="174"/>
                    </a:cubicBezTo>
                    <a:cubicBezTo>
                      <a:pt x="28" y="171"/>
                      <a:pt x="28" y="171"/>
                      <a:pt x="28" y="171"/>
                    </a:cubicBezTo>
                    <a:cubicBezTo>
                      <a:pt x="29" y="170"/>
                      <a:pt x="29" y="170"/>
                      <a:pt x="29" y="170"/>
                    </a:cubicBezTo>
                    <a:cubicBezTo>
                      <a:pt x="30" y="166"/>
                      <a:pt x="30" y="166"/>
                      <a:pt x="30" y="166"/>
                    </a:cubicBezTo>
                    <a:cubicBezTo>
                      <a:pt x="30" y="156"/>
                      <a:pt x="24" y="149"/>
                      <a:pt x="19" y="141"/>
                    </a:cubicBezTo>
                    <a:cubicBezTo>
                      <a:pt x="14" y="139"/>
                      <a:pt x="14" y="139"/>
                      <a:pt x="14" y="139"/>
                    </a:cubicBezTo>
                    <a:cubicBezTo>
                      <a:pt x="11" y="137"/>
                      <a:pt x="11" y="137"/>
                      <a:pt x="11" y="137"/>
                    </a:cubicBezTo>
                    <a:cubicBezTo>
                      <a:pt x="9" y="137"/>
                      <a:pt x="9" y="137"/>
                      <a:pt x="9" y="137"/>
                    </a:cubicBezTo>
                    <a:cubicBezTo>
                      <a:pt x="6" y="135"/>
                      <a:pt x="6" y="135"/>
                      <a:pt x="6" y="135"/>
                    </a:cubicBezTo>
                    <a:cubicBezTo>
                      <a:pt x="5" y="129"/>
                      <a:pt x="5" y="129"/>
                      <a:pt x="5" y="129"/>
                    </a:cubicBezTo>
                    <a:cubicBezTo>
                      <a:pt x="5" y="118"/>
                      <a:pt x="5" y="118"/>
                      <a:pt x="5" y="118"/>
                    </a:cubicBezTo>
                    <a:cubicBezTo>
                      <a:pt x="2" y="113"/>
                      <a:pt x="2" y="113"/>
                      <a:pt x="2" y="113"/>
                    </a:cubicBezTo>
                    <a:cubicBezTo>
                      <a:pt x="1" y="111"/>
                      <a:pt x="1" y="111"/>
                      <a:pt x="1" y="111"/>
                    </a:cubicBezTo>
                    <a:cubicBezTo>
                      <a:pt x="0" y="109"/>
                      <a:pt x="0" y="109"/>
                      <a:pt x="0" y="109"/>
                    </a:cubicBezTo>
                    <a:cubicBezTo>
                      <a:pt x="0" y="99"/>
                      <a:pt x="0" y="99"/>
                      <a:pt x="0" y="99"/>
                    </a:cubicBezTo>
                    <a:cubicBezTo>
                      <a:pt x="0" y="93"/>
                      <a:pt x="0" y="93"/>
                      <a:pt x="0" y="93"/>
                    </a:cubicBezTo>
                    <a:cubicBezTo>
                      <a:pt x="3" y="83"/>
                      <a:pt x="3" y="83"/>
                      <a:pt x="3" y="83"/>
                    </a:cubicBezTo>
                    <a:cubicBezTo>
                      <a:pt x="5" y="78"/>
                      <a:pt x="5" y="78"/>
                      <a:pt x="5" y="78"/>
                    </a:cubicBezTo>
                    <a:cubicBezTo>
                      <a:pt x="9" y="74"/>
                      <a:pt x="9" y="74"/>
                      <a:pt x="9" y="74"/>
                    </a:cubicBezTo>
                    <a:cubicBezTo>
                      <a:pt x="13" y="68"/>
                      <a:pt x="13" y="68"/>
                      <a:pt x="13" y="68"/>
                    </a:cubicBezTo>
                    <a:cubicBezTo>
                      <a:pt x="16" y="66"/>
                      <a:pt x="16" y="66"/>
                      <a:pt x="16" y="66"/>
                    </a:cubicBezTo>
                    <a:cubicBezTo>
                      <a:pt x="16" y="68"/>
                      <a:pt x="16" y="68"/>
                      <a:pt x="16" y="68"/>
                    </a:cubicBezTo>
                    <a:cubicBezTo>
                      <a:pt x="30" y="88"/>
                      <a:pt x="30" y="88"/>
                      <a:pt x="30" y="88"/>
                    </a:cubicBezTo>
                    <a:cubicBezTo>
                      <a:pt x="37" y="94"/>
                      <a:pt x="37" y="94"/>
                      <a:pt x="37" y="94"/>
                    </a:cubicBezTo>
                    <a:cubicBezTo>
                      <a:pt x="44" y="96"/>
                      <a:pt x="44" y="96"/>
                      <a:pt x="44" y="96"/>
                    </a:cubicBezTo>
                    <a:cubicBezTo>
                      <a:pt x="50" y="94"/>
                      <a:pt x="50" y="94"/>
                      <a:pt x="50" y="94"/>
                    </a:cubicBezTo>
                    <a:cubicBezTo>
                      <a:pt x="56" y="94"/>
                      <a:pt x="56" y="94"/>
                      <a:pt x="56" y="94"/>
                    </a:cubicBezTo>
                    <a:cubicBezTo>
                      <a:pt x="61" y="96"/>
                      <a:pt x="61" y="96"/>
                      <a:pt x="61" y="96"/>
                    </a:cubicBezTo>
                    <a:cubicBezTo>
                      <a:pt x="65" y="95"/>
                      <a:pt x="65" y="95"/>
                      <a:pt x="65" y="95"/>
                    </a:cubicBezTo>
                    <a:cubicBezTo>
                      <a:pt x="71" y="95"/>
                      <a:pt x="71" y="95"/>
                      <a:pt x="71" y="95"/>
                    </a:cubicBezTo>
                    <a:cubicBezTo>
                      <a:pt x="75" y="95"/>
                      <a:pt x="75" y="95"/>
                      <a:pt x="75" y="95"/>
                    </a:cubicBezTo>
                    <a:cubicBezTo>
                      <a:pt x="79" y="94"/>
                      <a:pt x="79" y="94"/>
                      <a:pt x="79" y="94"/>
                    </a:cubicBezTo>
                    <a:cubicBezTo>
                      <a:pt x="87" y="84"/>
                      <a:pt x="87" y="84"/>
                      <a:pt x="87" y="84"/>
                    </a:cubicBezTo>
                    <a:cubicBezTo>
                      <a:pt x="91" y="80"/>
                      <a:pt x="91" y="80"/>
                      <a:pt x="91" y="80"/>
                    </a:cubicBezTo>
                    <a:cubicBezTo>
                      <a:pt x="93" y="79"/>
                      <a:pt x="93" y="79"/>
                      <a:pt x="93" y="79"/>
                    </a:cubicBezTo>
                    <a:cubicBezTo>
                      <a:pt x="107" y="80"/>
                      <a:pt x="107" y="80"/>
                      <a:pt x="107" y="80"/>
                    </a:cubicBezTo>
                    <a:cubicBezTo>
                      <a:pt x="110" y="81"/>
                      <a:pt x="110" y="81"/>
                      <a:pt x="110" y="81"/>
                    </a:cubicBezTo>
                    <a:cubicBezTo>
                      <a:pt x="110" y="84"/>
                      <a:pt x="110" y="84"/>
                      <a:pt x="110" y="84"/>
                    </a:cubicBezTo>
                    <a:cubicBezTo>
                      <a:pt x="113" y="85"/>
                      <a:pt x="113" y="85"/>
                      <a:pt x="113" y="85"/>
                    </a:cubicBezTo>
                    <a:cubicBezTo>
                      <a:pt x="124" y="88"/>
                      <a:pt x="124" y="88"/>
                      <a:pt x="124" y="88"/>
                    </a:cubicBezTo>
                    <a:cubicBezTo>
                      <a:pt x="128" y="88"/>
                      <a:pt x="128" y="88"/>
                      <a:pt x="128" y="88"/>
                    </a:cubicBezTo>
                    <a:cubicBezTo>
                      <a:pt x="134" y="85"/>
                      <a:pt x="134" y="85"/>
                      <a:pt x="134" y="85"/>
                    </a:cubicBezTo>
                    <a:cubicBezTo>
                      <a:pt x="140" y="84"/>
                      <a:pt x="140" y="84"/>
                      <a:pt x="140" y="84"/>
                    </a:cubicBezTo>
                    <a:cubicBezTo>
                      <a:pt x="145" y="83"/>
                      <a:pt x="145" y="83"/>
                      <a:pt x="145" y="83"/>
                    </a:cubicBezTo>
                    <a:cubicBezTo>
                      <a:pt x="152" y="81"/>
                      <a:pt x="152" y="81"/>
                      <a:pt x="152" y="81"/>
                    </a:cubicBezTo>
                    <a:cubicBezTo>
                      <a:pt x="155" y="78"/>
                      <a:pt x="155" y="78"/>
                      <a:pt x="155" y="78"/>
                    </a:cubicBezTo>
                    <a:cubicBezTo>
                      <a:pt x="157" y="74"/>
                      <a:pt x="157" y="74"/>
                      <a:pt x="157" y="74"/>
                    </a:cubicBezTo>
                    <a:cubicBezTo>
                      <a:pt x="161" y="69"/>
                      <a:pt x="161" y="69"/>
                      <a:pt x="161" y="69"/>
                    </a:cubicBezTo>
                    <a:cubicBezTo>
                      <a:pt x="165" y="59"/>
                      <a:pt x="165" y="59"/>
                      <a:pt x="165" y="59"/>
                    </a:cubicBezTo>
                    <a:cubicBezTo>
                      <a:pt x="168" y="46"/>
                      <a:pt x="168" y="46"/>
                      <a:pt x="168" y="46"/>
                    </a:cubicBezTo>
                    <a:cubicBezTo>
                      <a:pt x="182" y="30"/>
                      <a:pt x="182" y="30"/>
                      <a:pt x="182" y="30"/>
                    </a:cubicBezTo>
                    <a:cubicBezTo>
                      <a:pt x="184" y="25"/>
                      <a:pt x="184" y="25"/>
                      <a:pt x="184" y="25"/>
                    </a:cubicBezTo>
                    <a:cubicBezTo>
                      <a:pt x="185" y="14"/>
                      <a:pt x="185" y="14"/>
                      <a:pt x="185" y="14"/>
                    </a:cubicBezTo>
                    <a:cubicBezTo>
                      <a:pt x="188" y="5"/>
                      <a:pt x="188" y="5"/>
                      <a:pt x="188" y="5"/>
                    </a:cubicBezTo>
                    <a:cubicBezTo>
                      <a:pt x="192" y="1"/>
                      <a:pt x="192" y="1"/>
                      <a:pt x="192" y="1"/>
                    </a:cubicBezTo>
                    <a:cubicBezTo>
                      <a:pt x="201" y="0"/>
                      <a:pt x="201" y="0"/>
                      <a:pt x="201" y="0"/>
                    </a:cubicBezTo>
                    <a:cubicBezTo>
                      <a:pt x="227" y="0"/>
                      <a:pt x="227" y="0"/>
                      <a:pt x="227" y="0"/>
                    </a:cubicBezTo>
                    <a:cubicBezTo>
                      <a:pt x="232" y="3"/>
                      <a:pt x="232" y="3"/>
                      <a:pt x="232" y="3"/>
                    </a:cubicBezTo>
                    <a:cubicBezTo>
                      <a:pt x="239" y="5"/>
                      <a:pt x="239" y="5"/>
                      <a:pt x="239" y="5"/>
                    </a:cubicBezTo>
                    <a:cubicBezTo>
                      <a:pt x="241" y="6"/>
                      <a:pt x="241" y="6"/>
                      <a:pt x="241" y="6"/>
                    </a:cubicBezTo>
                  </a:path>
                </a:pathLst>
              </a:custGeom>
              <a:grpFill/>
              <a:ln w="6350" cap="flat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302" name="Freeform 310">
                <a:extLst>
                  <a:ext uri="{FF2B5EF4-FFF2-40B4-BE49-F238E27FC236}">
                    <a16:creationId xmlns:a16="http://schemas.microsoft.com/office/drawing/2014/main" id="{2E7C8385-B0A6-9A4C-B76D-EE42C809E829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4935542" y="3962042"/>
                <a:ext cx="464229" cy="390429"/>
              </a:xfrm>
              <a:custGeom>
                <a:avLst/>
                <a:gdLst>
                  <a:gd name="T0" fmla="*/ 565 w 585"/>
                  <a:gd name="T1" fmla="*/ 480 h 492"/>
                  <a:gd name="T2" fmla="*/ 516 w 585"/>
                  <a:gd name="T3" fmla="*/ 438 h 492"/>
                  <a:gd name="T4" fmla="*/ 486 w 585"/>
                  <a:gd name="T5" fmla="*/ 438 h 492"/>
                  <a:gd name="T6" fmla="*/ 452 w 585"/>
                  <a:gd name="T7" fmla="*/ 444 h 492"/>
                  <a:gd name="T8" fmla="*/ 438 w 585"/>
                  <a:gd name="T9" fmla="*/ 444 h 492"/>
                  <a:gd name="T10" fmla="*/ 388 w 585"/>
                  <a:gd name="T11" fmla="*/ 442 h 492"/>
                  <a:gd name="T12" fmla="*/ 430 w 585"/>
                  <a:gd name="T13" fmla="*/ 392 h 492"/>
                  <a:gd name="T14" fmla="*/ 456 w 585"/>
                  <a:gd name="T15" fmla="*/ 394 h 492"/>
                  <a:gd name="T16" fmla="*/ 444 w 585"/>
                  <a:gd name="T17" fmla="*/ 376 h 492"/>
                  <a:gd name="T18" fmla="*/ 432 w 585"/>
                  <a:gd name="T19" fmla="*/ 342 h 492"/>
                  <a:gd name="T20" fmla="*/ 418 w 585"/>
                  <a:gd name="T21" fmla="*/ 300 h 492"/>
                  <a:gd name="T22" fmla="*/ 388 w 585"/>
                  <a:gd name="T23" fmla="*/ 276 h 492"/>
                  <a:gd name="T24" fmla="*/ 352 w 585"/>
                  <a:gd name="T25" fmla="*/ 256 h 492"/>
                  <a:gd name="T26" fmla="*/ 298 w 585"/>
                  <a:gd name="T27" fmla="*/ 242 h 492"/>
                  <a:gd name="T28" fmla="*/ 236 w 585"/>
                  <a:gd name="T29" fmla="*/ 228 h 492"/>
                  <a:gd name="T30" fmla="*/ 216 w 585"/>
                  <a:gd name="T31" fmla="*/ 212 h 492"/>
                  <a:gd name="T32" fmla="*/ 194 w 585"/>
                  <a:gd name="T33" fmla="*/ 208 h 492"/>
                  <a:gd name="T34" fmla="*/ 172 w 585"/>
                  <a:gd name="T35" fmla="*/ 188 h 492"/>
                  <a:gd name="T36" fmla="*/ 166 w 585"/>
                  <a:gd name="T37" fmla="*/ 154 h 492"/>
                  <a:gd name="T38" fmla="*/ 158 w 585"/>
                  <a:gd name="T39" fmla="*/ 172 h 492"/>
                  <a:gd name="T40" fmla="*/ 136 w 585"/>
                  <a:gd name="T41" fmla="*/ 208 h 492"/>
                  <a:gd name="T42" fmla="*/ 110 w 585"/>
                  <a:gd name="T43" fmla="*/ 196 h 492"/>
                  <a:gd name="T44" fmla="*/ 100 w 585"/>
                  <a:gd name="T45" fmla="*/ 168 h 492"/>
                  <a:gd name="T46" fmla="*/ 60 w 585"/>
                  <a:gd name="T47" fmla="*/ 144 h 492"/>
                  <a:gd name="T48" fmla="*/ 100 w 585"/>
                  <a:gd name="T49" fmla="*/ 134 h 492"/>
                  <a:gd name="T50" fmla="*/ 152 w 585"/>
                  <a:gd name="T51" fmla="*/ 124 h 492"/>
                  <a:gd name="T52" fmla="*/ 166 w 585"/>
                  <a:gd name="T53" fmla="*/ 96 h 492"/>
                  <a:gd name="T54" fmla="*/ 98 w 585"/>
                  <a:gd name="T55" fmla="*/ 110 h 492"/>
                  <a:gd name="T56" fmla="*/ 58 w 585"/>
                  <a:gd name="T57" fmla="*/ 86 h 492"/>
                  <a:gd name="T58" fmla="*/ 28 w 585"/>
                  <a:gd name="T59" fmla="*/ 66 h 492"/>
                  <a:gd name="T60" fmla="*/ 4 w 585"/>
                  <a:gd name="T61" fmla="*/ 54 h 492"/>
                  <a:gd name="T62" fmla="*/ 32 w 585"/>
                  <a:gd name="T63" fmla="*/ 24 h 492"/>
                  <a:gd name="T64" fmla="*/ 82 w 585"/>
                  <a:gd name="T65" fmla="*/ 0 h 492"/>
                  <a:gd name="T66" fmla="*/ 130 w 585"/>
                  <a:gd name="T67" fmla="*/ 20 h 492"/>
                  <a:gd name="T68" fmla="*/ 184 w 585"/>
                  <a:gd name="T69" fmla="*/ 50 h 492"/>
                  <a:gd name="T70" fmla="*/ 186 w 585"/>
                  <a:gd name="T71" fmla="*/ 116 h 492"/>
                  <a:gd name="T72" fmla="*/ 212 w 585"/>
                  <a:gd name="T73" fmla="*/ 126 h 492"/>
                  <a:gd name="T74" fmla="*/ 242 w 585"/>
                  <a:gd name="T75" fmla="*/ 168 h 492"/>
                  <a:gd name="T76" fmla="*/ 276 w 585"/>
                  <a:gd name="T77" fmla="*/ 152 h 492"/>
                  <a:gd name="T78" fmla="*/ 310 w 585"/>
                  <a:gd name="T79" fmla="*/ 106 h 492"/>
                  <a:gd name="T80" fmla="*/ 354 w 585"/>
                  <a:gd name="T81" fmla="*/ 94 h 492"/>
                  <a:gd name="T82" fmla="*/ 390 w 585"/>
                  <a:gd name="T83" fmla="*/ 58 h 492"/>
                  <a:gd name="T84" fmla="*/ 432 w 585"/>
                  <a:gd name="T85" fmla="*/ 80 h 492"/>
                  <a:gd name="T86" fmla="*/ 484 w 585"/>
                  <a:gd name="T87" fmla="*/ 104 h 492"/>
                  <a:gd name="T88" fmla="*/ 521 w 585"/>
                  <a:gd name="T89" fmla="*/ 108 h 492"/>
                  <a:gd name="T90" fmla="*/ 549 w 585"/>
                  <a:gd name="T91" fmla="*/ 116 h 492"/>
                  <a:gd name="T92" fmla="*/ 559 w 585"/>
                  <a:gd name="T93" fmla="*/ 124 h 492"/>
                  <a:gd name="T94" fmla="*/ 571 w 585"/>
                  <a:gd name="T95" fmla="*/ 132 h 492"/>
                  <a:gd name="T96" fmla="*/ 571 w 585"/>
                  <a:gd name="T97" fmla="*/ 360 h 492"/>
                  <a:gd name="T98" fmla="*/ 585 w 585"/>
                  <a:gd name="T99" fmla="*/ 492 h 4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585" h="492">
                    <a:moveTo>
                      <a:pt x="585" y="492"/>
                    </a:moveTo>
                    <a:lnTo>
                      <a:pt x="585" y="490"/>
                    </a:lnTo>
                    <a:lnTo>
                      <a:pt x="573" y="486"/>
                    </a:lnTo>
                    <a:lnTo>
                      <a:pt x="565" y="480"/>
                    </a:lnTo>
                    <a:lnTo>
                      <a:pt x="547" y="466"/>
                    </a:lnTo>
                    <a:lnTo>
                      <a:pt x="537" y="454"/>
                    </a:lnTo>
                    <a:lnTo>
                      <a:pt x="527" y="444"/>
                    </a:lnTo>
                    <a:lnTo>
                      <a:pt x="516" y="438"/>
                    </a:lnTo>
                    <a:lnTo>
                      <a:pt x="514" y="434"/>
                    </a:lnTo>
                    <a:lnTo>
                      <a:pt x="510" y="430"/>
                    </a:lnTo>
                    <a:lnTo>
                      <a:pt x="496" y="434"/>
                    </a:lnTo>
                    <a:lnTo>
                      <a:pt x="486" y="438"/>
                    </a:lnTo>
                    <a:lnTo>
                      <a:pt x="468" y="434"/>
                    </a:lnTo>
                    <a:lnTo>
                      <a:pt x="460" y="442"/>
                    </a:lnTo>
                    <a:lnTo>
                      <a:pt x="454" y="436"/>
                    </a:lnTo>
                    <a:lnTo>
                      <a:pt x="452" y="444"/>
                    </a:lnTo>
                    <a:lnTo>
                      <a:pt x="452" y="446"/>
                    </a:lnTo>
                    <a:lnTo>
                      <a:pt x="450" y="448"/>
                    </a:lnTo>
                    <a:lnTo>
                      <a:pt x="442" y="448"/>
                    </a:lnTo>
                    <a:lnTo>
                      <a:pt x="438" y="444"/>
                    </a:lnTo>
                    <a:lnTo>
                      <a:pt x="416" y="450"/>
                    </a:lnTo>
                    <a:lnTo>
                      <a:pt x="396" y="452"/>
                    </a:lnTo>
                    <a:lnTo>
                      <a:pt x="388" y="450"/>
                    </a:lnTo>
                    <a:lnTo>
                      <a:pt x="388" y="442"/>
                    </a:lnTo>
                    <a:lnTo>
                      <a:pt x="394" y="430"/>
                    </a:lnTo>
                    <a:lnTo>
                      <a:pt x="400" y="414"/>
                    </a:lnTo>
                    <a:lnTo>
                      <a:pt x="418" y="396"/>
                    </a:lnTo>
                    <a:lnTo>
                      <a:pt x="430" y="392"/>
                    </a:lnTo>
                    <a:lnTo>
                      <a:pt x="438" y="392"/>
                    </a:lnTo>
                    <a:lnTo>
                      <a:pt x="448" y="400"/>
                    </a:lnTo>
                    <a:lnTo>
                      <a:pt x="456" y="402"/>
                    </a:lnTo>
                    <a:lnTo>
                      <a:pt x="456" y="394"/>
                    </a:lnTo>
                    <a:lnTo>
                      <a:pt x="446" y="386"/>
                    </a:lnTo>
                    <a:lnTo>
                      <a:pt x="446" y="382"/>
                    </a:lnTo>
                    <a:lnTo>
                      <a:pt x="454" y="380"/>
                    </a:lnTo>
                    <a:lnTo>
                      <a:pt x="444" y="376"/>
                    </a:lnTo>
                    <a:lnTo>
                      <a:pt x="432" y="368"/>
                    </a:lnTo>
                    <a:lnTo>
                      <a:pt x="438" y="366"/>
                    </a:lnTo>
                    <a:lnTo>
                      <a:pt x="442" y="348"/>
                    </a:lnTo>
                    <a:lnTo>
                      <a:pt x="432" y="342"/>
                    </a:lnTo>
                    <a:lnTo>
                      <a:pt x="424" y="328"/>
                    </a:lnTo>
                    <a:lnTo>
                      <a:pt x="420" y="308"/>
                    </a:lnTo>
                    <a:lnTo>
                      <a:pt x="422" y="304"/>
                    </a:lnTo>
                    <a:lnTo>
                      <a:pt x="418" y="300"/>
                    </a:lnTo>
                    <a:lnTo>
                      <a:pt x="406" y="284"/>
                    </a:lnTo>
                    <a:lnTo>
                      <a:pt x="400" y="284"/>
                    </a:lnTo>
                    <a:lnTo>
                      <a:pt x="394" y="282"/>
                    </a:lnTo>
                    <a:lnTo>
                      <a:pt x="388" y="276"/>
                    </a:lnTo>
                    <a:lnTo>
                      <a:pt x="388" y="276"/>
                    </a:lnTo>
                    <a:lnTo>
                      <a:pt x="382" y="268"/>
                    </a:lnTo>
                    <a:lnTo>
                      <a:pt x="372" y="266"/>
                    </a:lnTo>
                    <a:lnTo>
                      <a:pt x="352" y="256"/>
                    </a:lnTo>
                    <a:lnTo>
                      <a:pt x="342" y="258"/>
                    </a:lnTo>
                    <a:lnTo>
                      <a:pt x="322" y="246"/>
                    </a:lnTo>
                    <a:lnTo>
                      <a:pt x="308" y="242"/>
                    </a:lnTo>
                    <a:lnTo>
                      <a:pt x="298" y="242"/>
                    </a:lnTo>
                    <a:lnTo>
                      <a:pt x="278" y="234"/>
                    </a:lnTo>
                    <a:lnTo>
                      <a:pt x="268" y="232"/>
                    </a:lnTo>
                    <a:lnTo>
                      <a:pt x="250" y="230"/>
                    </a:lnTo>
                    <a:lnTo>
                      <a:pt x="236" y="228"/>
                    </a:lnTo>
                    <a:lnTo>
                      <a:pt x="234" y="224"/>
                    </a:lnTo>
                    <a:lnTo>
                      <a:pt x="232" y="224"/>
                    </a:lnTo>
                    <a:lnTo>
                      <a:pt x="222" y="220"/>
                    </a:lnTo>
                    <a:lnTo>
                      <a:pt x="216" y="212"/>
                    </a:lnTo>
                    <a:lnTo>
                      <a:pt x="214" y="204"/>
                    </a:lnTo>
                    <a:lnTo>
                      <a:pt x="206" y="204"/>
                    </a:lnTo>
                    <a:lnTo>
                      <a:pt x="196" y="202"/>
                    </a:lnTo>
                    <a:lnTo>
                      <a:pt x="194" y="208"/>
                    </a:lnTo>
                    <a:lnTo>
                      <a:pt x="190" y="202"/>
                    </a:lnTo>
                    <a:lnTo>
                      <a:pt x="180" y="196"/>
                    </a:lnTo>
                    <a:lnTo>
                      <a:pt x="176" y="194"/>
                    </a:lnTo>
                    <a:lnTo>
                      <a:pt x="172" y="188"/>
                    </a:lnTo>
                    <a:lnTo>
                      <a:pt x="164" y="184"/>
                    </a:lnTo>
                    <a:lnTo>
                      <a:pt x="162" y="176"/>
                    </a:lnTo>
                    <a:lnTo>
                      <a:pt x="162" y="166"/>
                    </a:lnTo>
                    <a:lnTo>
                      <a:pt x="166" y="154"/>
                    </a:lnTo>
                    <a:lnTo>
                      <a:pt x="166" y="146"/>
                    </a:lnTo>
                    <a:lnTo>
                      <a:pt x="162" y="152"/>
                    </a:lnTo>
                    <a:lnTo>
                      <a:pt x="160" y="162"/>
                    </a:lnTo>
                    <a:lnTo>
                      <a:pt x="158" y="172"/>
                    </a:lnTo>
                    <a:lnTo>
                      <a:pt x="150" y="186"/>
                    </a:lnTo>
                    <a:lnTo>
                      <a:pt x="148" y="194"/>
                    </a:lnTo>
                    <a:lnTo>
                      <a:pt x="144" y="200"/>
                    </a:lnTo>
                    <a:lnTo>
                      <a:pt x="136" y="208"/>
                    </a:lnTo>
                    <a:lnTo>
                      <a:pt x="118" y="210"/>
                    </a:lnTo>
                    <a:lnTo>
                      <a:pt x="112" y="208"/>
                    </a:lnTo>
                    <a:lnTo>
                      <a:pt x="110" y="204"/>
                    </a:lnTo>
                    <a:lnTo>
                      <a:pt x="110" y="196"/>
                    </a:lnTo>
                    <a:lnTo>
                      <a:pt x="106" y="184"/>
                    </a:lnTo>
                    <a:lnTo>
                      <a:pt x="108" y="178"/>
                    </a:lnTo>
                    <a:lnTo>
                      <a:pt x="106" y="168"/>
                    </a:lnTo>
                    <a:lnTo>
                      <a:pt x="100" y="168"/>
                    </a:lnTo>
                    <a:lnTo>
                      <a:pt x="92" y="154"/>
                    </a:lnTo>
                    <a:lnTo>
                      <a:pt x="82" y="148"/>
                    </a:lnTo>
                    <a:lnTo>
                      <a:pt x="68" y="148"/>
                    </a:lnTo>
                    <a:lnTo>
                      <a:pt x="60" y="144"/>
                    </a:lnTo>
                    <a:lnTo>
                      <a:pt x="62" y="136"/>
                    </a:lnTo>
                    <a:lnTo>
                      <a:pt x="70" y="130"/>
                    </a:lnTo>
                    <a:lnTo>
                      <a:pt x="84" y="130"/>
                    </a:lnTo>
                    <a:lnTo>
                      <a:pt x="100" y="134"/>
                    </a:lnTo>
                    <a:lnTo>
                      <a:pt x="120" y="122"/>
                    </a:lnTo>
                    <a:lnTo>
                      <a:pt x="130" y="118"/>
                    </a:lnTo>
                    <a:lnTo>
                      <a:pt x="140" y="122"/>
                    </a:lnTo>
                    <a:lnTo>
                      <a:pt x="152" y="124"/>
                    </a:lnTo>
                    <a:lnTo>
                      <a:pt x="162" y="120"/>
                    </a:lnTo>
                    <a:lnTo>
                      <a:pt x="162" y="108"/>
                    </a:lnTo>
                    <a:lnTo>
                      <a:pt x="166" y="102"/>
                    </a:lnTo>
                    <a:lnTo>
                      <a:pt x="166" y="96"/>
                    </a:lnTo>
                    <a:lnTo>
                      <a:pt x="158" y="100"/>
                    </a:lnTo>
                    <a:lnTo>
                      <a:pt x="138" y="106"/>
                    </a:lnTo>
                    <a:lnTo>
                      <a:pt x="114" y="110"/>
                    </a:lnTo>
                    <a:lnTo>
                      <a:pt x="98" y="110"/>
                    </a:lnTo>
                    <a:lnTo>
                      <a:pt x="90" y="108"/>
                    </a:lnTo>
                    <a:lnTo>
                      <a:pt x="80" y="110"/>
                    </a:lnTo>
                    <a:lnTo>
                      <a:pt x="66" y="102"/>
                    </a:lnTo>
                    <a:lnTo>
                      <a:pt x="58" y="86"/>
                    </a:lnTo>
                    <a:lnTo>
                      <a:pt x="54" y="74"/>
                    </a:lnTo>
                    <a:lnTo>
                      <a:pt x="48" y="70"/>
                    </a:lnTo>
                    <a:lnTo>
                      <a:pt x="38" y="64"/>
                    </a:lnTo>
                    <a:lnTo>
                      <a:pt x="28" y="66"/>
                    </a:lnTo>
                    <a:lnTo>
                      <a:pt x="22" y="62"/>
                    </a:lnTo>
                    <a:lnTo>
                      <a:pt x="20" y="68"/>
                    </a:lnTo>
                    <a:lnTo>
                      <a:pt x="0" y="60"/>
                    </a:lnTo>
                    <a:lnTo>
                      <a:pt x="4" y="54"/>
                    </a:lnTo>
                    <a:lnTo>
                      <a:pt x="10" y="48"/>
                    </a:lnTo>
                    <a:lnTo>
                      <a:pt x="18" y="28"/>
                    </a:lnTo>
                    <a:lnTo>
                      <a:pt x="22" y="26"/>
                    </a:lnTo>
                    <a:lnTo>
                      <a:pt x="32" y="24"/>
                    </a:lnTo>
                    <a:lnTo>
                      <a:pt x="40" y="24"/>
                    </a:lnTo>
                    <a:lnTo>
                      <a:pt x="50" y="20"/>
                    </a:lnTo>
                    <a:lnTo>
                      <a:pt x="70" y="4"/>
                    </a:lnTo>
                    <a:lnTo>
                      <a:pt x="82" y="0"/>
                    </a:lnTo>
                    <a:lnTo>
                      <a:pt x="98" y="0"/>
                    </a:lnTo>
                    <a:lnTo>
                      <a:pt x="110" y="4"/>
                    </a:lnTo>
                    <a:lnTo>
                      <a:pt x="124" y="12"/>
                    </a:lnTo>
                    <a:lnTo>
                      <a:pt x="130" y="20"/>
                    </a:lnTo>
                    <a:lnTo>
                      <a:pt x="140" y="24"/>
                    </a:lnTo>
                    <a:lnTo>
                      <a:pt x="172" y="24"/>
                    </a:lnTo>
                    <a:lnTo>
                      <a:pt x="176" y="40"/>
                    </a:lnTo>
                    <a:lnTo>
                      <a:pt x="184" y="50"/>
                    </a:lnTo>
                    <a:lnTo>
                      <a:pt x="184" y="68"/>
                    </a:lnTo>
                    <a:lnTo>
                      <a:pt x="180" y="80"/>
                    </a:lnTo>
                    <a:lnTo>
                      <a:pt x="180" y="92"/>
                    </a:lnTo>
                    <a:lnTo>
                      <a:pt x="186" y="116"/>
                    </a:lnTo>
                    <a:lnTo>
                      <a:pt x="198" y="136"/>
                    </a:lnTo>
                    <a:lnTo>
                      <a:pt x="200" y="130"/>
                    </a:lnTo>
                    <a:lnTo>
                      <a:pt x="200" y="122"/>
                    </a:lnTo>
                    <a:lnTo>
                      <a:pt x="212" y="126"/>
                    </a:lnTo>
                    <a:lnTo>
                      <a:pt x="216" y="142"/>
                    </a:lnTo>
                    <a:lnTo>
                      <a:pt x="220" y="146"/>
                    </a:lnTo>
                    <a:lnTo>
                      <a:pt x="224" y="158"/>
                    </a:lnTo>
                    <a:lnTo>
                      <a:pt x="242" y="168"/>
                    </a:lnTo>
                    <a:lnTo>
                      <a:pt x="250" y="168"/>
                    </a:lnTo>
                    <a:lnTo>
                      <a:pt x="264" y="168"/>
                    </a:lnTo>
                    <a:lnTo>
                      <a:pt x="268" y="156"/>
                    </a:lnTo>
                    <a:lnTo>
                      <a:pt x="276" y="152"/>
                    </a:lnTo>
                    <a:lnTo>
                      <a:pt x="282" y="148"/>
                    </a:lnTo>
                    <a:lnTo>
                      <a:pt x="284" y="140"/>
                    </a:lnTo>
                    <a:lnTo>
                      <a:pt x="304" y="124"/>
                    </a:lnTo>
                    <a:lnTo>
                      <a:pt x="310" y="106"/>
                    </a:lnTo>
                    <a:lnTo>
                      <a:pt x="320" y="104"/>
                    </a:lnTo>
                    <a:lnTo>
                      <a:pt x="328" y="104"/>
                    </a:lnTo>
                    <a:lnTo>
                      <a:pt x="346" y="100"/>
                    </a:lnTo>
                    <a:lnTo>
                      <a:pt x="354" y="94"/>
                    </a:lnTo>
                    <a:lnTo>
                      <a:pt x="354" y="84"/>
                    </a:lnTo>
                    <a:lnTo>
                      <a:pt x="358" y="80"/>
                    </a:lnTo>
                    <a:lnTo>
                      <a:pt x="372" y="70"/>
                    </a:lnTo>
                    <a:lnTo>
                      <a:pt x="390" y="58"/>
                    </a:lnTo>
                    <a:lnTo>
                      <a:pt x="398" y="62"/>
                    </a:lnTo>
                    <a:lnTo>
                      <a:pt x="400" y="68"/>
                    </a:lnTo>
                    <a:lnTo>
                      <a:pt x="420" y="74"/>
                    </a:lnTo>
                    <a:lnTo>
                      <a:pt x="432" y="80"/>
                    </a:lnTo>
                    <a:lnTo>
                      <a:pt x="440" y="82"/>
                    </a:lnTo>
                    <a:lnTo>
                      <a:pt x="444" y="86"/>
                    </a:lnTo>
                    <a:lnTo>
                      <a:pt x="468" y="92"/>
                    </a:lnTo>
                    <a:lnTo>
                      <a:pt x="484" y="104"/>
                    </a:lnTo>
                    <a:lnTo>
                      <a:pt x="492" y="108"/>
                    </a:lnTo>
                    <a:lnTo>
                      <a:pt x="504" y="110"/>
                    </a:lnTo>
                    <a:lnTo>
                      <a:pt x="514" y="110"/>
                    </a:lnTo>
                    <a:lnTo>
                      <a:pt x="521" y="108"/>
                    </a:lnTo>
                    <a:lnTo>
                      <a:pt x="529" y="112"/>
                    </a:lnTo>
                    <a:lnTo>
                      <a:pt x="533" y="110"/>
                    </a:lnTo>
                    <a:lnTo>
                      <a:pt x="539" y="110"/>
                    </a:lnTo>
                    <a:lnTo>
                      <a:pt x="549" y="116"/>
                    </a:lnTo>
                    <a:lnTo>
                      <a:pt x="555" y="118"/>
                    </a:lnTo>
                    <a:lnTo>
                      <a:pt x="557" y="120"/>
                    </a:lnTo>
                    <a:lnTo>
                      <a:pt x="557" y="122"/>
                    </a:lnTo>
                    <a:lnTo>
                      <a:pt x="559" y="124"/>
                    </a:lnTo>
                    <a:lnTo>
                      <a:pt x="563" y="124"/>
                    </a:lnTo>
                    <a:lnTo>
                      <a:pt x="567" y="124"/>
                    </a:lnTo>
                    <a:lnTo>
                      <a:pt x="573" y="124"/>
                    </a:lnTo>
                    <a:lnTo>
                      <a:pt x="571" y="132"/>
                    </a:lnTo>
                    <a:lnTo>
                      <a:pt x="575" y="260"/>
                    </a:lnTo>
                    <a:lnTo>
                      <a:pt x="575" y="334"/>
                    </a:lnTo>
                    <a:lnTo>
                      <a:pt x="573" y="354"/>
                    </a:lnTo>
                    <a:lnTo>
                      <a:pt x="571" y="360"/>
                    </a:lnTo>
                    <a:lnTo>
                      <a:pt x="577" y="376"/>
                    </a:lnTo>
                    <a:lnTo>
                      <a:pt x="579" y="418"/>
                    </a:lnTo>
                    <a:lnTo>
                      <a:pt x="581" y="478"/>
                    </a:lnTo>
                    <a:lnTo>
                      <a:pt x="585" y="492"/>
                    </a:lnTo>
                  </a:path>
                </a:pathLst>
              </a:custGeom>
              <a:grpFill/>
              <a:ln w="6350" cap="flat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303" name="Freeform 240">
                <a:extLst>
                  <a:ext uri="{FF2B5EF4-FFF2-40B4-BE49-F238E27FC236}">
                    <a16:creationId xmlns:a16="http://schemas.microsoft.com/office/drawing/2014/main" id="{2C7466BD-1E03-EC49-8137-405319E37375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4629230" y="4354058"/>
                <a:ext cx="19045" cy="14284"/>
              </a:xfrm>
              <a:custGeom>
                <a:avLst/>
                <a:gdLst>
                  <a:gd name="T0" fmla="*/ 4 w 24"/>
                  <a:gd name="T1" fmla="*/ 8 h 18"/>
                  <a:gd name="T2" fmla="*/ 22 w 24"/>
                  <a:gd name="T3" fmla="*/ 0 h 18"/>
                  <a:gd name="T4" fmla="*/ 24 w 24"/>
                  <a:gd name="T5" fmla="*/ 0 h 18"/>
                  <a:gd name="T6" fmla="*/ 22 w 24"/>
                  <a:gd name="T7" fmla="*/ 2 h 18"/>
                  <a:gd name="T8" fmla="*/ 22 w 24"/>
                  <a:gd name="T9" fmla="*/ 2 h 18"/>
                  <a:gd name="T10" fmla="*/ 22 w 24"/>
                  <a:gd name="T11" fmla="*/ 4 h 18"/>
                  <a:gd name="T12" fmla="*/ 22 w 24"/>
                  <a:gd name="T13" fmla="*/ 6 h 18"/>
                  <a:gd name="T14" fmla="*/ 22 w 24"/>
                  <a:gd name="T15" fmla="*/ 8 h 18"/>
                  <a:gd name="T16" fmla="*/ 20 w 24"/>
                  <a:gd name="T17" fmla="*/ 8 h 18"/>
                  <a:gd name="T18" fmla="*/ 20 w 24"/>
                  <a:gd name="T19" fmla="*/ 8 h 18"/>
                  <a:gd name="T20" fmla="*/ 18 w 24"/>
                  <a:gd name="T21" fmla="*/ 10 h 18"/>
                  <a:gd name="T22" fmla="*/ 18 w 24"/>
                  <a:gd name="T23" fmla="*/ 12 h 18"/>
                  <a:gd name="T24" fmla="*/ 18 w 24"/>
                  <a:gd name="T25" fmla="*/ 12 h 18"/>
                  <a:gd name="T26" fmla="*/ 16 w 24"/>
                  <a:gd name="T27" fmla="*/ 12 h 18"/>
                  <a:gd name="T28" fmla="*/ 16 w 24"/>
                  <a:gd name="T29" fmla="*/ 12 h 18"/>
                  <a:gd name="T30" fmla="*/ 16 w 24"/>
                  <a:gd name="T31" fmla="*/ 14 h 18"/>
                  <a:gd name="T32" fmla="*/ 16 w 24"/>
                  <a:gd name="T33" fmla="*/ 16 h 18"/>
                  <a:gd name="T34" fmla="*/ 16 w 24"/>
                  <a:gd name="T35" fmla="*/ 16 h 18"/>
                  <a:gd name="T36" fmla="*/ 14 w 24"/>
                  <a:gd name="T37" fmla="*/ 16 h 18"/>
                  <a:gd name="T38" fmla="*/ 14 w 24"/>
                  <a:gd name="T39" fmla="*/ 16 h 18"/>
                  <a:gd name="T40" fmla="*/ 12 w 24"/>
                  <a:gd name="T41" fmla="*/ 16 h 18"/>
                  <a:gd name="T42" fmla="*/ 12 w 24"/>
                  <a:gd name="T43" fmla="*/ 18 h 18"/>
                  <a:gd name="T44" fmla="*/ 12 w 24"/>
                  <a:gd name="T45" fmla="*/ 18 h 18"/>
                  <a:gd name="T46" fmla="*/ 12 w 24"/>
                  <a:gd name="T47" fmla="*/ 16 h 18"/>
                  <a:gd name="T48" fmla="*/ 12 w 24"/>
                  <a:gd name="T49" fmla="*/ 14 h 18"/>
                  <a:gd name="T50" fmla="*/ 12 w 24"/>
                  <a:gd name="T51" fmla="*/ 14 h 18"/>
                  <a:gd name="T52" fmla="*/ 12 w 24"/>
                  <a:gd name="T53" fmla="*/ 12 h 18"/>
                  <a:gd name="T54" fmla="*/ 10 w 24"/>
                  <a:gd name="T55" fmla="*/ 12 h 18"/>
                  <a:gd name="T56" fmla="*/ 10 w 24"/>
                  <a:gd name="T57" fmla="*/ 12 h 18"/>
                  <a:gd name="T58" fmla="*/ 8 w 24"/>
                  <a:gd name="T59" fmla="*/ 10 h 18"/>
                  <a:gd name="T60" fmla="*/ 8 w 24"/>
                  <a:gd name="T61" fmla="*/ 10 h 18"/>
                  <a:gd name="T62" fmla="*/ 6 w 24"/>
                  <a:gd name="T63" fmla="*/ 12 h 18"/>
                  <a:gd name="T64" fmla="*/ 4 w 24"/>
                  <a:gd name="T65" fmla="*/ 14 h 18"/>
                  <a:gd name="T66" fmla="*/ 4 w 24"/>
                  <a:gd name="T67" fmla="*/ 14 h 18"/>
                  <a:gd name="T68" fmla="*/ 2 w 24"/>
                  <a:gd name="T69" fmla="*/ 12 h 18"/>
                  <a:gd name="T70" fmla="*/ 2 w 24"/>
                  <a:gd name="T71" fmla="*/ 12 h 18"/>
                  <a:gd name="T72" fmla="*/ 0 w 24"/>
                  <a:gd name="T73" fmla="*/ 10 h 18"/>
                  <a:gd name="T74" fmla="*/ 0 w 24"/>
                  <a:gd name="T75" fmla="*/ 1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4" h="18">
                    <a:moveTo>
                      <a:pt x="0" y="10"/>
                    </a:moveTo>
                    <a:lnTo>
                      <a:pt x="4" y="8"/>
                    </a:lnTo>
                    <a:lnTo>
                      <a:pt x="14" y="2"/>
                    </a:lnTo>
                    <a:lnTo>
                      <a:pt x="22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2" y="2"/>
                    </a:lnTo>
                    <a:lnTo>
                      <a:pt x="22" y="2"/>
                    </a:lnTo>
                    <a:lnTo>
                      <a:pt x="22" y="2"/>
                    </a:lnTo>
                    <a:lnTo>
                      <a:pt x="22" y="4"/>
                    </a:lnTo>
                    <a:lnTo>
                      <a:pt x="22" y="4"/>
                    </a:lnTo>
                    <a:lnTo>
                      <a:pt x="22" y="4"/>
                    </a:lnTo>
                    <a:lnTo>
                      <a:pt x="22" y="6"/>
                    </a:lnTo>
                    <a:lnTo>
                      <a:pt x="22" y="6"/>
                    </a:lnTo>
                    <a:lnTo>
                      <a:pt x="22" y="8"/>
                    </a:lnTo>
                    <a:lnTo>
                      <a:pt x="22" y="8"/>
                    </a:lnTo>
                    <a:lnTo>
                      <a:pt x="20" y="8"/>
                    </a:lnTo>
                    <a:lnTo>
                      <a:pt x="20" y="8"/>
                    </a:lnTo>
                    <a:lnTo>
                      <a:pt x="20" y="8"/>
                    </a:lnTo>
                    <a:lnTo>
                      <a:pt x="18" y="10"/>
                    </a:lnTo>
                    <a:lnTo>
                      <a:pt x="18" y="10"/>
                    </a:lnTo>
                    <a:lnTo>
                      <a:pt x="18" y="10"/>
                    </a:lnTo>
                    <a:lnTo>
                      <a:pt x="18" y="12"/>
                    </a:lnTo>
                    <a:lnTo>
                      <a:pt x="16" y="12"/>
                    </a:lnTo>
                    <a:lnTo>
                      <a:pt x="18" y="12"/>
                    </a:lnTo>
                    <a:lnTo>
                      <a:pt x="18" y="12"/>
                    </a:lnTo>
                    <a:lnTo>
                      <a:pt x="16" y="12"/>
                    </a:lnTo>
                    <a:lnTo>
                      <a:pt x="16" y="12"/>
                    </a:lnTo>
                    <a:lnTo>
                      <a:pt x="16" y="12"/>
                    </a:lnTo>
                    <a:lnTo>
                      <a:pt x="16" y="14"/>
                    </a:lnTo>
                    <a:lnTo>
                      <a:pt x="16" y="14"/>
                    </a:lnTo>
                    <a:lnTo>
                      <a:pt x="16" y="14"/>
                    </a:lnTo>
                    <a:lnTo>
                      <a:pt x="16" y="16"/>
                    </a:lnTo>
                    <a:lnTo>
                      <a:pt x="16" y="16"/>
                    </a:lnTo>
                    <a:lnTo>
                      <a:pt x="16" y="16"/>
                    </a:lnTo>
                    <a:lnTo>
                      <a:pt x="16" y="16"/>
                    </a:lnTo>
                    <a:lnTo>
                      <a:pt x="14" y="16"/>
                    </a:lnTo>
                    <a:lnTo>
                      <a:pt x="14" y="16"/>
                    </a:lnTo>
                    <a:lnTo>
                      <a:pt x="14" y="16"/>
                    </a:lnTo>
                    <a:lnTo>
                      <a:pt x="14" y="16"/>
                    </a:lnTo>
                    <a:lnTo>
                      <a:pt x="12" y="16"/>
                    </a:lnTo>
                    <a:lnTo>
                      <a:pt x="12" y="18"/>
                    </a:lnTo>
                    <a:lnTo>
                      <a:pt x="12" y="18"/>
                    </a:lnTo>
                    <a:lnTo>
                      <a:pt x="12" y="18"/>
                    </a:lnTo>
                    <a:lnTo>
                      <a:pt x="12" y="18"/>
                    </a:lnTo>
                    <a:lnTo>
                      <a:pt x="12" y="16"/>
                    </a:lnTo>
                    <a:lnTo>
                      <a:pt x="12" y="16"/>
                    </a:lnTo>
                    <a:lnTo>
                      <a:pt x="12" y="16"/>
                    </a:lnTo>
                    <a:lnTo>
                      <a:pt x="12" y="14"/>
                    </a:lnTo>
                    <a:lnTo>
                      <a:pt x="12" y="14"/>
                    </a:lnTo>
                    <a:lnTo>
                      <a:pt x="12" y="14"/>
                    </a:lnTo>
                    <a:lnTo>
                      <a:pt x="12" y="12"/>
                    </a:lnTo>
                    <a:lnTo>
                      <a:pt x="12" y="12"/>
                    </a:lnTo>
                    <a:lnTo>
                      <a:pt x="10" y="12"/>
                    </a:lnTo>
                    <a:lnTo>
                      <a:pt x="10" y="12"/>
                    </a:lnTo>
                    <a:lnTo>
                      <a:pt x="10" y="12"/>
                    </a:lnTo>
                    <a:lnTo>
                      <a:pt x="10" y="12"/>
                    </a:lnTo>
                    <a:lnTo>
                      <a:pt x="8" y="10"/>
                    </a:lnTo>
                    <a:lnTo>
                      <a:pt x="8" y="10"/>
                    </a:lnTo>
                    <a:lnTo>
                      <a:pt x="8" y="10"/>
                    </a:lnTo>
                    <a:lnTo>
                      <a:pt x="8" y="10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0" y="12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close/>
                  </a:path>
                </a:pathLst>
              </a:custGeom>
              <a:grpFill/>
              <a:ln w="6350" cap="flat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304" name="Freeform 241">
                <a:extLst>
                  <a:ext uri="{FF2B5EF4-FFF2-40B4-BE49-F238E27FC236}">
                    <a16:creationId xmlns:a16="http://schemas.microsoft.com/office/drawing/2014/main" id="{9D69A660-105E-8D44-A62C-27AF35DDD61F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4668908" y="4317555"/>
                <a:ext cx="101575" cy="49200"/>
              </a:xfrm>
              <a:custGeom>
                <a:avLst/>
                <a:gdLst>
                  <a:gd name="T0" fmla="*/ 4 w 64"/>
                  <a:gd name="T1" fmla="*/ 31 h 31"/>
                  <a:gd name="T2" fmla="*/ 3 w 64"/>
                  <a:gd name="T3" fmla="*/ 28 h 31"/>
                  <a:gd name="T4" fmla="*/ 3 w 64"/>
                  <a:gd name="T5" fmla="*/ 28 h 31"/>
                  <a:gd name="T6" fmla="*/ 3 w 64"/>
                  <a:gd name="T7" fmla="*/ 28 h 31"/>
                  <a:gd name="T8" fmla="*/ 3 w 64"/>
                  <a:gd name="T9" fmla="*/ 27 h 31"/>
                  <a:gd name="T10" fmla="*/ 2 w 64"/>
                  <a:gd name="T11" fmla="*/ 26 h 31"/>
                  <a:gd name="T12" fmla="*/ 2 w 64"/>
                  <a:gd name="T13" fmla="*/ 26 h 31"/>
                  <a:gd name="T14" fmla="*/ 1 w 64"/>
                  <a:gd name="T15" fmla="*/ 25 h 31"/>
                  <a:gd name="T16" fmla="*/ 1 w 64"/>
                  <a:gd name="T17" fmla="*/ 25 h 31"/>
                  <a:gd name="T18" fmla="*/ 1 w 64"/>
                  <a:gd name="T19" fmla="*/ 24 h 31"/>
                  <a:gd name="T20" fmla="*/ 1 w 64"/>
                  <a:gd name="T21" fmla="*/ 23 h 31"/>
                  <a:gd name="T22" fmla="*/ 1 w 64"/>
                  <a:gd name="T23" fmla="*/ 22 h 31"/>
                  <a:gd name="T24" fmla="*/ 2 w 64"/>
                  <a:gd name="T25" fmla="*/ 22 h 31"/>
                  <a:gd name="T26" fmla="*/ 3 w 64"/>
                  <a:gd name="T27" fmla="*/ 23 h 31"/>
                  <a:gd name="T28" fmla="*/ 4 w 64"/>
                  <a:gd name="T29" fmla="*/ 23 h 31"/>
                  <a:gd name="T30" fmla="*/ 4 w 64"/>
                  <a:gd name="T31" fmla="*/ 23 h 31"/>
                  <a:gd name="T32" fmla="*/ 5 w 64"/>
                  <a:gd name="T33" fmla="*/ 22 h 31"/>
                  <a:gd name="T34" fmla="*/ 6 w 64"/>
                  <a:gd name="T35" fmla="*/ 22 h 31"/>
                  <a:gd name="T36" fmla="*/ 6 w 64"/>
                  <a:gd name="T37" fmla="*/ 22 h 31"/>
                  <a:gd name="T38" fmla="*/ 6 w 64"/>
                  <a:gd name="T39" fmla="*/ 21 h 31"/>
                  <a:gd name="T40" fmla="*/ 6 w 64"/>
                  <a:gd name="T41" fmla="*/ 21 h 31"/>
                  <a:gd name="T42" fmla="*/ 6 w 64"/>
                  <a:gd name="T43" fmla="*/ 20 h 31"/>
                  <a:gd name="T44" fmla="*/ 7 w 64"/>
                  <a:gd name="T45" fmla="*/ 19 h 31"/>
                  <a:gd name="T46" fmla="*/ 7 w 64"/>
                  <a:gd name="T47" fmla="*/ 19 h 31"/>
                  <a:gd name="T48" fmla="*/ 7 w 64"/>
                  <a:gd name="T49" fmla="*/ 19 h 31"/>
                  <a:gd name="T50" fmla="*/ 7 w 64"/>
                  <a:gd name="T51" fmla="*/ 18 h 31"/>
                  <a:gd name="T52" fmla="*/ 6 w 64"/>
                  <a:gd name="T53" fmla="*/ 18 h 31"/>
                  <a:gd name="T54" fmla="*/ 6 w 64"/>
                  <a:gd name="T55" fmla="*/ 17 h 31"/>
                  <a:gd name="T56" fmla="*/ 5 w 64"/>
                  <a:gd name="T57" fmla="*/ 17 h 31"/>
                  <a:gd name="T58" fmla="*/ 4 w 64"/>
                  <a:gd name="T59" fmla="*/ 17 h 31"/>
                  <a:gd name="T60" fmla="*/ 4 w 64"/>
                  <a:gd name="T61" fmla="*/ 17 h 31"/>
                  <a:gd name="T62" fmla="*/ 4 w 64"/>
                  <a:gd name="T63" fmla="*/ 18 h 31"/>
                  <a:gd name="T64" fmla="*/ 3 w 64"/>
                  <a:gd name="T65" fmla="*/ 18 h 31"/>
                  <a:gd name="T66" fmla="*/ 2 w 64"/>
                  <a:gd name="T67" fmla="*/ 18 h 31"/>
                  <a:gd name="T68" fmla="*/ 2 w 64"/>
                  <a:gd name="T69" fmla="*/ 19 h 31"/>
                  <a:gd name="T70" fmla="*/ 0 w 64"/>
                  <a:gd name="T71" fmla="*/ 19 h 31"/>
                  <a:gd name="T72" fmla="*/ 0 w 64"/>
                  <a:gd name="T73" fmla="*/ 18 h 31"/>
                  <a:gd name="T74" fmla="*/ 0 w 64"/>
                  <a:gd name="T75" fmla="*/ 17 h 31"/>
                  <a:gd name="T76" fmla="*/ 1 w 64"/>
                  <a:gd name="T77" fmla="*/ 15 h 31"/>
                  <a:gd name="T78" fmla="*/ 9 w 64"/>
                  <a:gd name="T79" fmla="*/ 8 h 31"/>
                  <a:gd name="T80" fmla="*/ 27 w 64"/>
                  <a:gd name="T81" fmla="*/ 4 h 31"/>
                  <a:gd name="T82" fmla="*/ 46 w 64"/>
                  <a:gd name="T83" fmla="*/ 4 h 31"/>
                  <a:gd name="T84" fmla="*/ 56 w 64"/>
                  <a:gd name="T85" fmla="*/ 1 h 31"/>
                  <a:gd name="T86" fmla="*/ 63 w 64"/>
                  <a:gd name="T87" fmla="*/ 1 h 31"/>
                  <a:gd name="T88" fmla="*/ 61 w 64"/>
                  <a:gd name="T89" fmla="*/ 9 h 31"/>
                  <a:gd name="T90" fmla="*/ 41 w 64"/>
                  <a:gd name="T91" fmla="*/ 18 h 31"/>
                  <a:gd name="T92" fmla="*/ 27 w 64"/>
                  <a:gd name="T93" fmla="*/ 24 h 31"/>
                  <a:gd name="T94" fmla="*/ 7 w 64"/>
                  <a:gd name="T95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64" h="31">
                    <a:moveTo>
                      <a:pt x="5" y="31"/>
                    </a:moveTo>
                    <a:cubicBezTo>
                      <a:pt x="4" y="31"/>
                      <a:pt x="4" y="31"/>
                      <a:pt x="4" y="31"/>
                    </a:cubicBezTo>
                    <a:cubicBezTo>
                      <a:pt x="4" y="30"/>
                      <a:pt x="4" y="30"/>
                      <a:pt x="4" y="30"/>
                    </a:cubicBezTo>
                    <a:cubicBezTo>
                      <a:pt x="3" y="30"/>
                      <a:pt x="4" y="29"/>
                      <a:pt x="3" y="28"/>
                    </a:cubicBezTo>
                    <a:cubicBezTo>
                      <a:pt x="3" y="28"/>
                      <a:pt x="3" y="28"/>
                      <a:pt x="3" y="28"/>
                    </a:cubicBezTo>
                    <a:cubicBezTo>
                      <a:pt x="3" y="28"/>
                      <a:pt x="3" y="28"/>
                      <a:pt x="3" y="28"/>
                    </a:cubicBezTo>
                    <a:cubicBezTo>
                      <a:pt x="3" y="28"/>
                      <a:pt x="3" y="28"/>
                      <a:pt x="3" y="28"/>
                    </a:cubicBezTo>
                    <a:cubicBezTo>
                      <a:pt x="3" y="28"/>
                      <a:pt x="3" y="28"/>
                      <a:pt x="3" y="28"/>
                    </a:cubicBezTo>
                    <a:cubicBezTo>
                      <a:pt x="3" y="27"/>
                      <a:pt x="3" y="27"/>
                      <a:pt x="3" y="27"/>
                    </a:cubicBezTo>
                    <a:cubicBezTo>
                      <a:pt x="3" y="27"/>
                      <a:pt x="3" y="27"/>
                      <a:pt x="3" y="27"/>
                    </a:cubicBezTo>
                    <a:cubicBezTo>
                      <a:pt x="3" y="26"/>
                      <a:pt x="3" y="26"/>
                      <a:pt x="3" y="26"/>
                    </a:cubicBezTo>
                    <a:cubicBezTo>
                      <a:pt x="2" y="26"/>
                      <a:pt x="2" y="26"/>
                      <a:pt x="2" y="26"/>
                    </a:cubicBezTo>
                    <a:cubicBezTo>
                      <a:pt x="2" y="26"/>
                      <a:pt x="2" y="26"/>
                      <a:pt x="2" y="26"/>
                    </a:cubicBezTo>
                    <a:cubicBezTo>
                      <a:pt x="2" y="26"/>
                      <a:pt x="2" y="26"/>
                      <a:pt x="2" y="26"/>
                    </a:cubicBezTo>
                    <a:cubicBezTo>
                      <a:pt x="1" y="25"/>
                      <a:pt x="1" y="25"/>
                      <a:pt x="1" y="25"/>
                    </a:cubicBezTo>
                    <a:cubicBezTo>
                      <a:pt x="1" y="25"/>
                      <a:pt x="1" y="25"/>
                      <a:pt x="1" y="25"/>
                    </a:cubicBezTo>
                    <a:cubicBezTo>
                      <a:pt x="1" y="25"/>
                      <a:pt x="1" y="25"/>
                      <a:pt x="1" y="25"/>
                    </a:cubicBezTo>
                    <a:cubicBezTo>
                      <a:pt x="1" y="25"/>
                      <a:pt x="1" y="25"/>
                      <a:pt x="1" y="25"/>
                    </a:cubicBezTo>
                    <a:cubicBezTo>
                      <a:pt x="1" y="25"/>
                      <a:pt x="1" y="25"/>
                      <a:pt x="1" y="25"/>
                    </a:cubicBezTo>
                    <a:cubicBezTo>
                      <a:pt x="1" y="24"/>
                      <a:pt x="1" y="24"/>
                      <a:pt x="1" y="24"/>
                    </a:cubicBezTo>
                    <a:cubicBezTo>
                      <a:pt x="1" y="24"/>
                      <a:pt x="1" y="23"/>
                      <a:pt x="1" y="23"/>
                    </a:cubicBezTo>
                    <a:cubicBezTo>
                      <a:pt x="1" y="23"/>
                      <a:pt x="1" y="23"/>
                      <a:pt x="1" y="23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3" y="23"/>
                      <a:pt x="3" y="23"/>
                      <a:pt x="3" y="23"/>
                    </a:cubicBezTo>
                    <a:cubicBezTo>
                      <a:pt x="3" y="23"/>
                      <a:pt x="3" y="23"/>
                      <a:pt x="3" y="23"/>
                    </a:cubicBezTo>
                    <a:cubicBezTo>
                      <a:pt x="4" y="23"/>
                      <a:pt x="4" y="23"/>
                      <a:pt x="4" y="23"/>
                    </a:cubicBezTo>
                    <a:cubicBezTo>
                      <a:pt x="4" y="23"/>
                      <a:pt x="4" y="23"/>
                      <a:pt x="4" y="23"/>
                    </a:cubicBezTo>
                    <a:cubicBezTo>
                      <a:pt x="4" y="23"/>
                      <a:pt x="4" y="23"/>
                      <a:pt x="4" y="23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2"/>
                      <a:pt x="5" y="22"/>
                      <a:pt x="5" y="22"/>
                    </a:cubicBezTo>
                    <a:cubicBezTo>
                      <a:pt x="6" y="22"/>
                      <a:pt x="6" y="22"/>
                      <a:pt x="6" y="22"/>
                    </a:cubicBezTo>
                    <a:cubicBezTo>
                      <a:pt x="6" y="22"/>
                      <a:pt x="6" y="22"/>
                      <a:pt x="6" y="22"/>
                    </a:cubicBezTo>
                    <a:cubicBezTo>
                      <a:pt x="6" y="22"/>
                      <a:pt x="6" y="22"/>
                      <a:pt x="6" y="22"/>
                    </a:cubicBezTo>
                    <a:cubicBezTo>
                      <a:pt x="6" y="22"/>
                      <a:pt x="6" y="22"/>
                      <a:pt x="6" y="22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7" y="19"/>
                      <a:pt x="7" y="19"/>
                      <a:pt x="7" y="19"/>
                    </a:cubicBezTo>
                    <a:cubicBezTo>
                      <a:pt x="7" y="19"/>
                      <a:pt x="7" y="19"/>
                      <a:pt x="7" y="19"/>
                    </a:cubicBezTo>
                    <a:cubicBezTo>
                      <a:pt x="7" y="19"/>
                      <a:pt x="7" y="19"/>
                      <a:pt x="7" y="19"/>
                    </a:cubicBezTo>
                    <a:cubicBezTo>
                      <a:pt x="7" y="19"/>
                      <a:pt x="7" y="19"/>
                      <a:pt x="7" y="19"/>
                    </a:cubicBezTo>
                    <a:cubicBezTo>
                      <a:pt x="7" y="19"/>
                      <a:pt x="7" y="19"/>
                      <a:pt x="7" y="19"/>
                    </a:cubicBezTo>
                    <a:cubicBezTo>
                      <a:pt x="7" y="18"/>
                      <a:pt x="7" y="18"/>
                      <a:pt x="7" y="18"/>
                    </a:cubicBezTo>
                    <a:cubicBezTo>
                      <a:pt x="7" y="18"/>
                      <a:pt x="7" y="18"/>
                      <a:pt x="7" y="18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4" y="18"/>
                      <a:pt x="4" y="18"/>
                      <a:pt x="4" y="18"/>
                    </a:cubicBezTo>
                    <a:cubicBezTo>
                      <a:pt x="4" y="18"/>
                      <a:pt x="4" y="18"/>
                      <a:pt x="4" y="18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1" y="19"/>
                      <a:pt x="1" y="19"/>
                      <a:pt x="0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24" y="5"/>
                      <a:pt x="24" y="5"/>
                      <a:pt x="24" y="5"/>
                    </a:cubicBezTo>
                    <a:cubicBezTo>
                      <a:pt x="27" y="4"/>
                      <a:pt x="27" y="4"/>
                      <a:pt x="27" y="4"/>
                    </a:cubicBezTo>
                    <a:cubicBezTo>
                      <a:pt x="32" y="4"/>
                      <a:pt x="32" y="4"/>
                      <a:pt x="32" y="4"/>
                    </a:cubicBezTo>
                    <a:cubicBezTo>
                      <a:pt x="46" y="4"/>
                      <a:pt x="46" y="4"/>
                      <a:pt x="46" y="4"/>
                    </a:cubicBezTo>
                    <a:cubicBezTo>
                      <a:pt x="51" y="2"/>
                      <a:pt x="51" y="2"/>
                      <a:pt x="51" y="2"/>
                    </a:cubicBezTo>
                    <a:cubicBezTo>
                      <a:pt x="56" y="1"/>
                      <a:pt x="56" y="1"/>
                      <a:pt x="56" y="1"/>
                    </a:cubicBezTo>
                    <a:cubicBezTo>
                      <a:pt x="59" y="0"/>
                      <a:pt x="59" y="0"/>
                      <a:pt x="59" y="0"/>
                    </a:cubicBezTo>
                    <a:cubicBezTo>
                      <a:pt x="63" y="1"/>
                      <a:pt x="63" y="1"/>
                      <a:pt x="63" y="1"/>
                    </a:cubicBezTo>
                    <a:cubicBezTo>
                      <a:pt x="64" y="3"/>
                      <a:pt x="64" y="3"/>
                      <a:pt x="64" y="3"/>
                    </a:cubicBezTo>
                    <a:cubicBezTo>
                      <a:pt x="61" y="9"/>
                      <a:pt x="61" y="9"/>
                      <a:pt x="61" y="9"/>
                    </a:cubicBezTo>
                    <a:cubicBezTo>
                      <a:pt x="53" y="12"/>
                      <a:pt x="53" y="12"/>
                      <a:pt x="53" y="12"/>
                    </a:cubicBezTo>
                    <a:cubicBezTo>
                      <a:pt x="41" y="18"/>
                      <a:pt x="41" y="18"/>
                      <a:pt x="41" y="18"/>
                    </a:cubicBezTo>
                    <a:cubicBezTo>
                      <a:pt x="33" y="20"/>
                      <a:pt x="33" y="20"/>
                      <a:pt x="33" y="20"/>
                    </a:cubicBezTo>
                    <a:cubicBezTo>
                      <a:pt x="27" y="24"/>
                      <a:pt x="27" y="24"/>
                      <a:pt x="27" y="24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7" y="31"/>
                      <a:pt x="7" y="31"/>
                      <a:pt x="7" y="31"/>
                    </a:cubicBezTo>
                    <a:lnTo>
                      <a:pt x="5" y="31"/>
                    </a:lnTo>
                    <a:close/>
                  </a:path>
                </a:pathLst>
              </a:custGeom>
              <a:grpFill/>
              <a:ln w="6350" cap="flat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305" name="Freeform 252">
                <a:extLst>
                  <a:ext uri="{FF2B5EF4-FFF2-40B4-BE49-F238E27FC236}">
                    <a16:creationId xmlns:a16="http://schemas.microsoft.com/office/drawing/2014/main" id="{AC026469-15F9-5445-B59D-88E215742805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3348434" y="3696995"/>
                <a:ext cx="483274" cy="507875"/>
              </a:xfrm>
              <a:custGeom>
                <a:avLst/>
                <a:gdLst>
                  <a:gd name="T0" fmla="*/ 5 w 304"/>
                  <a:gd name="T1" fmla="*/ 0 h 320"/>
                  <a:gd name="T2" fmla="*/ 17 w 304"/>
                  <a:gd name="T3" fmla="*/ 2 h 320"/>
                  <a:gd name="T4" fmla="*/ 31 w 304"/>
                  <a:gd name="T5" fmla="*/ 10 h 320"/>
                  <a:gd name="T6" fmla="*/ 51 w 304"/>
                  <a:gd name="T7" fmla="*/ 10 h 320"/>
                  <a:gd name="T8" fmla="*/ 66 w 304"/>
                  <a:gd name="T9" fmla="*/ 13 h 320"/>
                  <a:gd name="T10" fmla="*/ 77 w 304"/>
                  <a:gd name="T11" fmla="*/ 26 h 320"/>
                  <a:gd name="T12" fmla="*/ 86 w 304"/>
                  <a:gd name="T13" fmla="*/ 37 h 320"/>
                  <a:gd name="T14" fmla="*/ 100 w 304"/>
                  <a:gd name="T15" fmla="*/ 53 h 320"/>
                  <a:gd name="T16" fmla="*/ 128 w 304"/>
                  <a:gd name="T17" fmla="*/ 70 h 320"/>
                  <a:gd name="T18" fmla="*/ 141 w 304"/>
                  <a:gd name="T19" fmla="*/ 82 h 320"/>
                  <a:gd name="T20" fmla="*/ 154 w 304"/>
                  <a:gd name="T21" fmla="*/ 98 h 320"/>
                  <a:gd name="T22" fmla="*/ 159 w 304"/>
                  <a:gd name="T23" fmla="*/ 94 h 320"/>
                  <a:gd name="T24" fmla="*/ 173 w 304"/>
                  <a:gd name="T25" fmla="*/ 108 h 320"/>
                  <a:gd name="T26" fmla="*/ 182 w 304"/>
                  <a:gd name="T27" fmla="*/ 111 h 320"/>
                  <a:gd name="T28" fmla="*/ 195 w 304"/>
                  <a:gd name="T29" fmla="*/ 124 h 320"/>
                  <a:gd name="T30" fmla="*/ 200 w 304"/>
                  <a:gd name="T31" fmla="*/ 121 h 320"/>
                  <a:gd name="T32" fmla="*/ 216 w 304"/>
                  <a:gd name="T33" fmla="*/ 126 h 320"/>
                  <a:gd name="T34" fmla="*/ 220 w 304"/>
                  <a:gd name="T35" fmla="*/ 133 h 320"/>
                  <a:gd name="T36" fmla="*/ 217 w 304"/>
                  <a:gd name="T37" fmla="*/ 138 h 320"/>
                  <a:gd name="T38" fmla="*/ 213 w 304"/>
                  <a:gd name="T39" fmla="*/ 149 h 320"/>
                  <a:gd name="T40" fmla="*/ 220 w 304"/>
                  <a:gd name="T41" fmla="*/ 147 h 320"/>
                  <a:gd name="T42" fmla="*/ 232 w 304"/>
                  <a:gd name="T43" fmla="*/ 144 h 320"/>
                  <a:gd name="T44" fmla="*/ 239 w 304"/>
                  <a:gd name="T45" fmla="*/ 155 h 320"/>
                  <a:gd name="T46" fmla="*/ 237 w 304"/>
                  <a:gd name="T47" fmla="*/ 164 h 320"/>
                  <a:gd name="T48" fmla="*/ 230 w 304"/>
                  <a:gd name="T49" fmla="*/ 176 h 320"/>
                  <a:gd name="T50" fmla="*/ 242 w 304"/>
                  <a:gd name="T51" fmla="*/ 185 h 320"/>
                  <a:gd name="T52" fmla="*/ 251 w 304"/>
                  <a:gd name="T53" fmla="*/ 186 h 320"/>
                  <a:gd name="T54" fmla="*/ 260 w 304"/>
                  <a:gd name="T55" fmla="*/ 197 h 320"/>
                  <a:gd name="T56" fmla="*/ 261 w 304"/>
                  <a:gd name="T57" fmla="*/ 209 h 320"/>
                  <a:gd name="T58" fmla="*/ 272 w 304"/>
                  <a:gd name="T59" fmla="*/ 215 h 320"/>
                  <a:gd name="T60" fmla="*/ 277 w 304"/>
                  <a:gd name="T61" fmla="*/ 223 h 320"/>
                  <a:gd name="T62" fmla="*/ 292 w 304"/>
                  <a:gd name="T63" fmla="*/ 225 h 320"/>
                  <a:gd name="T64" fmla="*/ 299 w 304"/>
                  <a:gd name="T65" fmla="*/ 237 h 320"/>
                  <a:gd name="T66" fmla="*/ 302 w 304"/>
                  <a:gd name="T67" fmla="*/ 249 h 320"/>
                  <a:gd name="T68" fmla="*/ 300 w 304"/>
                  <a:gd name="T69" fmla="*/ 262 h 320"/>
                  <a:gd name="T70" fmla="*/ 298 w 304"/>
                  <a:gd name="T71" fmla="*/ 280 h 320"/>
                  <a:gd name="T72" fmla="*/ 297 w 304"/>
                  <a:gd name="T73" fmla="*/ 313 h 320"/>
                  <a:gd name="T74" fmla="*/ 288 w 304"/>
                  <a:gd name="T75" fmla="*/ 314 h 320"/>
                  <a:gd name="T76" fmla="*/ 281 w 304"/>
                  <a:gd name="T77" fmla="*/ 317 h 320"/>
                  <a:gd name="T78" fmla="*/ 264 w 304"/>
                  <a:gd name="T79" fmla="*/ 311 h 320"/>
                  <a:gd name="T80" fmla="*/ 260 w 304"/>
                  <a:gd name="T81" fmla="*/ 316 h 320"/>
                  <a:gd name="T82" fmla="*/ 244 w 304"/>
                  <a:gd name="T83" fmla="*/ 300 h 320"/>
                  <a:gd name="T84" fmla="*/ 232 w 304"/>
                  <a:gd name="T85" fmla="*/ 292 h 320"/>
                  <a:gd name="T86" fmla="*/ 210 w 304"/>
                  <a:gd name="T87" fmla="*/ 274 h 320"/>
                  <a:gd name="T88" fmla="*/ 199 w 304"/>
                  <a:gd name="T89" fmla="*/ 260 h 320"/>
                  <a:gd name="T90" fmla="*/ 185 w 304"/>
                  <a:gd name="T91" fmla="*/ 248 h 320"/>
                  <a:gd name="T92" fmla="*/ 160 w 304"/>
                  <a:gd name="T93" fmla="*/ 218 h 320"/>
                  <a:gd name="T94" fmla="*/ 146 w 304"/>
                  <a:gd name="T95" fmla="*/ 181 h 320"/>
                  <a:gd name="T96" fmla="*/ 135 w 304"/>
                  <a:gd name="T97" fmla="*/ 168 h 320"/>
                  <a:gd name="T98" fmla="*/ 118 w 304"/>
                  <a:gd name="T99" fmla="*/ 150 h 320"/>
                  <a:gd name="T100" fmla="*/ 113 w 304"/>
                  <a:gd name="T101" fmla="*/ 149 h 320"/>
                  <a:gd name="T102" fmla="*/ 105 w 304"/>
                  <a:gd name="T103" fmla="*/ 121 h 320"/>
                  <a:gd name="T104" fmla="*/ 97 w 304"/>
                  <a:gd name="T105" fmla="*/ 105 h 320"/>
                  <a:gd name="T106" fmla="*/ 77 w 304"/>
                  <a:gd name="T107" fmla="*/ 93 h 320"/>
                  <a:gd name="T108" fmla="*/ 63 w 304"/>
                  <a:gd name="T109" fmla="*/ 75 h 320"/>
                  <a:gd name="T110" fmla="*/ 33 w 304"/>
                  <a:gd name="T111" fmla="*/ 48 h 320"/>
                  <a:gd name="T112" fmla="*/ 21 w 304"/>
                  <a:gd name="T113" fmla="*/ 37 h 320"/>
                  <a:gd name="T114" fmla="*/ 2 w 304"/>
                  <a:gd name="T115" fmla="*/ 11 h 3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304" h="320">
                    <a:moveTo>
                      <a:pt x="0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21" y="8"/>
                      <a:pt x="21" y="8"/>
                      <a:pt x="21" y="8"/>
                    </a:cubicBezTo>
                    <a:cubicBezTo>
                      <a:pt x="28" y="9"/>
                      <a:pt x="28" y="9"/>
                      <a:pt x="28" y="9"/>
                    </a:cubicBezTo>
                    <a:cubicBezTo>
                      <a:pt x="31" y="10"/>
                      <a:pt x="31" y="10"/>
                      <a:pt x="31" y="10"/>
                    </a:cubicBezTo>
                    <a:cubicBezTo>
                      <a:pt x="38" y="11"/>
                      <a:pt x="38" y="11"/>
                      <a:pt x="38" y="11"/>
                    </a:cubicBezTo>
                    <a:cubicBezTo>
                      <a:pt x="47" y="10"/>
                      <a:pt x="47" y="10"/>
                      <a:pt x="47" y="10"/>
                    </a:cubicBezTo>
                    <a:cubicBezTo>
                      <a:pt x="51" y="10"/>
                      <a:pt x="51" y="10"/>
                      <a:pt x="51" y="10"/>
                    </a:cubicBezTo>
                    <a:cubicBezTo>
                      <a:pt x="56" y="13"/>
                      <a:pt x="56" y="13"/>
                      <a:pt x="56" y="13"/>
                    </a:cubicBezTo>
                    <a:cubicBezTo>
                      <a:pt x="62" y="12"/>
                      <a:pt x="62" y="12"/>
                      <a:pt x="62" y="12"/>
                    </a:cubicBezTo>
                    <a:cubicBezTo>
                      <a:pt x="66" y="13"/>
                      <a:pt x="66" y="13"/>
                      <a:pt x="66" y="13"/>
                    </a:cubicBezTo>
                    <a:cubicBezTo>
                      <a:pt x="75" y="20"/>
                      <a:pt x="75" y="20"/>
                      <a:pt x="75" y="20"/>
                    </a:cubicBezTo>
                    <a:cubicBezTo>
                      <a:pt x="77" y="23"/>
                      <a:pt x="77" y="23"/>
                      <a:pt x="77" y="23"/>
                    </a:cubicBezTo>
                    <a:cubicBezTo>
                      <a:pt x="77" y="26"/>
                      <a:pt x="77" y="26"/>
                      <a:pt x="77" y="26"/>
                    </a:cubicBezTo>
                    <a:cubicBezTo>
                      <a:pt x="79" y="29"/>
                      <a:pt x="79" y="29"/>
                      <a:pt x="79" y="29"/>
                    </a:cubicBezTo>
                    <a:cubicBezTo>
                      <a:pt x="83" y="31"/>
                      <a:pt x="83" y="31"/>
                      <a:pt x="83" y="31"/>
                    </a:cubicBezTo>
                    <a:cubicBezTo>
                      <a:pt x="86" y="37"/>
                      <a:pt x="86" y="37"/>
                      <a:pt x="86" y="37"/>
                    </a:cubicBezTo>
                    <a:cubicBezTo>
                      <a:pt x="88" y="41"/>
                      <a:pt x="88" y="41"/>
                      <a:pt x="88" y="41"/>
                    </a:cubicBezTo>
                    <a:cubicBezTo>
                      <a:pt x="94" y="46"/>
                      <a:pt x="94" y="46"/>
                      <a:pt x="94" y="46"/>
                    </a:cubicBezTo>
                    <a:cubicBezTo>
                      <a:pt x="100" y="53"/>
                      <a:pt x="100" y="53"/>
                      <a:pt x="100" y="53"/>
                    </a:cubicBezTo>
                    <a:cubicBezTo>
                      <a:pt x="118" y="61"/>
                      <a:pt x="118" y="61"/>
                      <a:pt x="118" y="61"/>
                    </a:cubicBezTo>
                    <a:cubicBezTo>
                      <a:pt x="121" y="64"/>
                      <a:pt x="121" y="64"/>
                      <a:pt x="121" y="64"/>
                    </a:cubicBezTo>
                    <a:cubicBezTo>
                      <a:pt x="128" y="70"/>
                      <a:pt x="128" y="70"/>
                      <a:pt x="128" y="70"/>
                    </a:cubicBezTo>
                    <a:cubicBezTo>
                      <a:pt x="133" y="75"/>
                      <a:pt x="133" y="75"/>
                      <a:pt x="133" y="75"/>
                    </a:cubicBezTo>
                    <a:cubicBezTo>
                      <a:pt x="134" y="80"/>
                      <a:pt x="134" y="80"/>
                      <a:pt x="134" y="80"/>
                    </a:cubicBezTo>
                    <a:cubicBezTo>
                      <a:pt x="141" y="82"/>
                      <a:pt x="141" y="82"/>
                      <a:pt x="141" y="82"/>
                    </a:cubicBezTo>
                    <a:cubicBezTo>
                      <a:pt x="144" y="88"/>
                      <a:pt x="144" y="88"/>
                      <a:pt x="144" y="88"/>
                    </a:cubicBezTo>
                    <a:cubicBezTo>
                      <a:pt x="151" y="96"/>
                      <a:pt x="151" y="96"/>
                      <a:pt x="151" y="96"/>
                    </a:cubicBezTo>
                    <a:cubicBezTo>
                      <a:pt x="154" y="98"/>
                      <a:pt x="154" y="98"/>
                      <a:pt x="154" y="98"/>
                    </a:cubicBezTo>
                    <a:cubicBezTo>
                      <a:pt x="157" y="99"/>
                      <a:pt x="157" y="99"/>
                      <a:pt x="157" y="99"/>
                    </a:cubicBezTo>
                    <a:cubicBezTo>
                      <a:pt x="157" y="97"/>
                      <a:pt x="157" y="97"/>
                      <a:pt x="157" y="97"/>
                    </a:cubicBezTo>
                    <a:cubicBezTo>
                      <a:pt x="159" y="94"/>
                      <a:pt x="159" y="94"/>
                      <a:pt x="159" y="94"/>
                    </a:cubicBezTo>
                    <a:cubicBezTo>
                      <a:pt x="164" y="94"/>
                      <a:pt x="164" y="94"/>
                      <a:pt x="164" y="94"/>
                    </a:cubicBezTo>
                    <a:cubicBezTo>
                      <a:pt x="167" y="97"/>
                      <a:pt x="167" y="97"/>
                      <a:pt x="167" y="97"/>
                    </a:cubicBezTo>
                    <a:cubicBezTo>
                      <a:pt x="173" y="108"/>
                      <a:pt x="173" y="108"/>
                      <a:pt x="173" y="108"/>
                    </a:cubicBezTo>
                    <a:cubicBezTo>
                      <a:pt x="176" y="110"/>
                      <a:pt x="176" y="110"/>
                      <a:pt x="176" y="110"/>
                    </a:cubicBezTo>
                    <a:cubicBezTo>
                      <a:pt x="179" y="111"/>
                      <a:pt x="179" y="111"/>
                      <a:pt x="179" y="111"/>
                    </a:cubicBezTo>
                    <a:cubicBezTo>
                      <a:pt x="182" y="111"/>
                      <a:pt x="182" y="111"/>
                      <a:pt x="182" y="111"/>
                    </a:cubicBezTo>
                    <a:cubicBezTo>
                      <a:pt x="190" y="116"/>
                      <a:pt x="190" y="116"/>
                      <a:pt x="190" y="116"/>
                    </a:cubicBezTo>
                    <a:cubicBezTo>
                      <a:pt x="192" y="118"/>
                      <a:pt x="192" y="118"/>
                      <a:pt x="192" y="118"/>
                    </a:cubicBezTo>
                    <a:cubicBezTo>
                      <a:pt x="195" y="124"/>
                      <a:pt x="195" y="124"/>
                      <a:pt x="195" y="124"/>
                    </a:cubicBezTo>
                    <a:cubicBezTo>
                      <a:pt x="197" y="125"/>
                      <a:pt x="197" y="125"/>
                      <a:pt x="197" y="125"/>
                    </a:cubicBezTo>
                    <a:cubicBezTo>
                      <a:pt x="198" y="119"/>
                      <a:pt x="198" y="119"/>
                      <a:pt x="198" y="119"/>
                    </a:cubicBezTo>
                    <a:cubicBezTo>
                      <a:pt x="200" y="121"/>
                      <a:pt x="200" y="121"/>
                      <a:pt x="200" y="121"/>
                    </a:cubicBezTo>
                    <a:cubicBezTo>
                      <a:pt x="202" y="124"/>
                      <a:pt x="202" y="124"/>
                      <a:pt x="202" y="124"/>
                    </a:cubicBezTo>
                    <a:cubicBezTo>
                      <a:pt x="206" y="127"/>
                      <a:pt x="206" y="127"/>
                      <a:pt x="206" y="127"/>
                    </a:cubicBezTo>
                    <a:cubicBezTo>
                      <a:pt x="216" y="126"/>
                      <a:pt x="216" y="126"/>
                      <a:pt x="216" y="126"/>
                    </a:cubicBezTo>
                    <a:cubicBezTo>
                      <a:pt x="220" y="129"/>
                      <a:pt x="220" y="129"/>
                      <a:pt x="220" y="129"/>
                    </a:cubicBezTo>
                    <a:cubicBezTo>
                      <a:pt x="221" y="130"/>
                      <a:pt x="221" y="130"/>
                      <a:pt x="221" y="130"/>
                    </a:cubicBezTo>
                    <a:cubicBezTo>
                      <a:pt x="220" y="133"/>
                      <a:pt x="220" y="133"/>
                      <a:pt x="220" y="133"/>
                    </a:cubicBezTo>
                    <a:cubicBezTo>
                      <a:pt x="219" y="135"/>
                      <a:pt x="219" y="135"/>
                      <a:pt x="219" y="135"/>
                    </a:cubicBezTo>
                    <a:cubicBezTo>
                      <a:pt x="217" y="135"/>
                      <a:pt x="217" y="135"/>
                      <a:pt x="217" y="135"/>
                    </a:cubicBezTo>
                    <a:cubicBezTo>
                      <a:pt x="217" y="138"/>
                      <a:pt x="217" y="138"/>
                      <a:pt x="217" y="138"/>
                    </a:cubicBezTo>
                    <a:cubicBezTo>
                      <a:pt x="219" y="141"/>
                      <a:pt x="219" y="141"/>
                      <a:pt x="219" y="141"/>
                    </a:cubicBezTo>
                    <a:cubicBezTo>
                      <a:pt x="219" y="145"/>
                      <a:pt x="219" y="145"/>
                      <a:pt x="219" y="145"/>
                    </a:cubicBezTo>
                    <a:cubicBezTo>
                      <a:pt x="213" y="149"/>
                      <a:pt x="213" y="149"/>
                      <a:pt x="213" y="149"/>
                    </a:cubicBezTo>
                    <a:cubicBezTo>
                      <a:pt x="212" y="150"/>
                      <a:pt x="212" y="150"/>
                      <a:pt x="212" y="150"/>
                    </a:cubicBezTo>
                    <a:cubicBezTo>
                      <a:pt x="213" y="150"/>
                      <a:pt x="213" y="150"/>
                      <a:pt x="213" y="150"/>
                    </a:cubicBezTo>
                    <a:cubicBezTo>
                      <a:pt x="220" y="147"/>
                      <a:pt x="220" y="147"/>
                      <a:pt x="220" y="147"/>
                    </a:cubicBezTo>
                    <a:cubicBezTo>
                      <a:pt x="223" y="145"/>
                      <a:pt x="223" y="145"/>
                      <a:pt x="223" y="145"/>
                    </a:cubicBezTo>
                    <a:cubicBezTo>
                      <a:pt x="230" y="142"/>
                      <a:pt x="230" y="142"/>
                      <a:pt x="230" y="142"/>
                    </a:cubicBezTo>
                    <a:cubicBezTo>
                      <a:pt x="232" y="144"/>
                      <a:pt x="232" y="144"/>
                      <a:pt x="232" y="144"/>
                    </a:cubicBezTo>
                    <a:cubicBezTo>
                      <a:pt x="236" y="148"/>
                      <a:pt x="236" y="148"/>
                      <a:pt x="236" y="148"/>
                    </a:cubicBezTo>
                    <a:cubicBezTo>
                      <a:pt x="238" y="152"/>
                      <a:pt x="238" y="152"/>
                      <a:pt x="238" y="152"/>
                    </a:cubicBezTo>
                    <a:cubicBezTo>
                      <a:pt x="239" y="155"/>
                      <a:pt x="239" y="155"/>
                      <a:pt x="239" y="155"/>
                    </a:cubicBezTo>
                    <a:cubicBezTo>
                      <a:pt x="232" y="162"/>
                      <a:pt x="232" y="162"/>
                      <a:pt x="232" y="162"/>
                    </a:cubicBezTo>
                    <a:cubicBezTo>
                      <a:pt x="234" y="163"/>
                      <a:pt x="234" y="163"/>
                      <a:pt x="234" y="163"/>
                    </a:cubicBezTo>
                    <a:cubicBezTo>
                      <a:pt x="237" y="164"/>
                      <a:pt x="237" y="164"/>
                      <a:pt x="237" y="164"/>
                    </a:cubicBezTo>
                    <a:cubicBezTo>
                      <a:pt x="236" y="168"/>
                      <a:pt x="236" y="168"/>
                      <a:pt x="236" y="168"/>
                    </a:cubicBezTo>
                    <a:cubicBezTo>
                      <a:pt x="232" y="171"/>
                      <a:pt x="232" y="171"/>
                      <a:pt x="232" y="171"/>
                    </a:cubicBezTo>
                    <a:cubicBezTo>
                      <a:pt x="230" y="176"/>
                      <a:pt x="230" y="176"/>
                      <a:pt x="230" y="176"/>
                    </a:cubicBezTo>
                    <a:cubicBezTo>
                      <a:pt x="233" y="179"/>
                      <a:pt x="233" y="179"/>
                      <a:pt x="233" y="179"/>
                    </a:cubicBezTo>
                    <a:cubicBezTo>
                      <a:pt x="238" y="183"/>
                      <a:pt x="238" y="183"/>
                      <a:pt x="238" y="183"/>
                    </a:cubicBezTo>
                    <a:cubicBezTo>
                      <a:pt x="242" y="185"/>
                      <a:pt x="242" y="185"/>
                      <a:pt x="242" y="185"/>
                    </a:cubicBezTo>
                    <a:cubicBezTo>
                      <a:pt x="246" y="185"/>
                      <a:pt x="246" y="185"/>
                      <a:pt x="246" y="185"/>
                    </a:cubicBezTo>
                    <a:cubicBezTo>
                      <a:pt x="249" y="187"/>
                      <a:pt x="249" y="187"/>
                      <a:pt x="249" y="187"/>
                    </a:cubicBezTo>
                    <a:cubicBezTo>
                      <a:pt x="251" y="186"/>
                      <a:pt x="251" y="186"/>
                      <a:pt x="251" y="186"/>
                    </a:cubicBezTo>
                    <a:cubicBezTo>
                      <a:pt x="256" y="187"/>
                      <a:pt x="256" y="187"/>
                      <a:pt x="256" y="187"/>
                    </a:cubicBezTo>
                    <a:cubicBezTo>
                      <a:pt x="259" y="192"/>
                      <a:pt x="259" y="192"/>
                      <a:pt x="259" y="192"/>
                    </a:cubicBezTo>
                    <a:cubicBezTo>
                      <a:pt x="260" y="197"/>
                      <a:pt x="260" y="197"/>
                      <a:pt x="260" y="197"/>
                    </a:cubicBezTo>
                    <a:cubicBezTo>
                      <a:pt x="260" y="202"/>
                      <a:pt x="260" y="202"/>
                      <a:pt x="260" y="202"/>
                    </a:cubicBezTo>
                    <a:cubicBezTo>
                      <a:pt x="262" y="206"/>
                      <a:pt x="262" y="206"/>
                      <a:pt x="262" y="206"/>
                    </a:cubicBezTo>
                    <a:cubicBezTo>
                      <a:pt x="261" y="209"/>
                      <a:pt x="261" y="209"/>
                      <a:pt x="261" y="209"/>
                    </a:cubicBezTo>
                    <a:cubicBezTo>
                      <a:pt x="264" y="210"/>
                      <a:pt x="264" y="210"/>
                      <a:pt x="264" y="210"/>
                    </a:cubicBezTo>
                    <a:cubicBezTo>
                      <a:pt x="269" y="212"/>
                      <a:pt x="269" y="212"/>
                      <a:pt x="269" y="212"/>
                    </a:cubicBezTo>
                    <a:cubicBezTo>
                      <a:pt x="272" y="215"/>
                      <a:pt x="272" y="215"/>
                      <a:pt x="272" y="215"/>
                    </a:cubicBezTo>
                    <a:cubicBezTo>
                      <a:pt x="269" y="222"/>
                      <a:pt x="269" y="222"/>
                      <a:pt x="269" y="222"/>
                    </a:cubicBezTo>
                    <a:cubicBezTo>
                      <a:pt x="273" y="223"/>
                      <a:pt x="273" y="223"/>
                      <a:pt x="273" y="223"/>
                    </a:cubicBezTo>
                    <a:cubicBezTo>
                      <a:pt x="277" y="223"/>
                      <a:pt x="277" y="223"/>
                      <a:pt x="277" y="223"/>
                    </a:cubicBezTo>
                    <a:cubicBezTo>
                      <a:pt x="282" y="222"/>
                      <a:pt x="282" y="222"/>
                      <a:pt x="282" y="222"/>
                    </a:cubicBezTo>
                    <a:cubicBezTo>
                      <a:pt x="287" y="223"/>
                      <a:pt x="287" y="223"/>
                      <a:pt x="287" y="223"/>
                    </a:cubicBezTo>
                    <a:cubicBezTo>
                      <a:pt x="292" y="225"/>
                      <a:pt x="292" y="225"/>
                      <a:pt x="292" y="225"/>
                    </a:cubicBezTo>
                    <a:cubicBezTo>
                      <a:pt x="293" y="228"/>
                      <a:pt x="293" y="228"/>
                      <a:pt x="293" y="228"/>
                    </a:cubicBezTo>
                    <a:cubicBezTo>
                      <a:pt x="296" y="232"/>
                      <a:pt x="296" y="232"/>
                      <a:pt x="296" y="232"/>
                    </a:cubicBezTo>
                    <a:cubicBezTo>
                      <a:pt x="299" y="237"/>
                      <a:pt x="299" y="237"/>
                      <a:pt x="299" y="237"/>
                    </a:cubicBezTo>
                    <a:cubicBezTo>
                      <a:pt x="302" y="240"/>
                      <a:pt x="302" y="240"/>
                      <a:pt x="302" y="240"/>
                    </a:cubicBezTo>
                    <a:cubicBezTo>
                      <a:pt x="304" y="245"/>
                      <a:pt x="304" y="245"/>
                      <a:pt x="304" y="245"/>
                    </a:cubicBezTo>
                    <a:cubicBezTo>
                      <a:pt x="302" y="249"/>
                      <a:pt x="302" y="249"/>
                      <a:pt x="302" y="249"/>
                    </a:cubicBezTo>
                    <a:cubicBezTo>
                      <a:pt x="299" y="257"/>
                      <a:pt x="299" y="257"/>
                      <a:pt x="299" y="257"/>
                    </a:cubicBezTo>
                    <a:cubicBezTo>
                      <a:pt x="299" y="261"/>
                      <a:pt x="299" y="261"/>
                      <a:pt x="299" y="261"/>
                    </a:cubicBezTo>
                    <a:cubicBezTo>
                      <a:pt x="300" y="262"/>
                      <a:pt x="300" y="262"/>
                      <a:pt x="300" y="262"/>
                    </a:cubicBezTo>
                    <a:cubicBezTo>
                      <a:pt x="301" y="265"/>
                      <a:pt x="301" y="265"/>
                      <a:pt x="301" y="265"/>
                    </a:cubicBezTo>
                    <a:cubicBezTo>
                      <a:pt x="299" y="271"/>
                      <a:pt x="299" y="271"/>
                      <a:pt x="299" y="271"/>
                    </a:cubicBezTo>
                    <a:cubicBezTo>
                      <a:pt x="298" y="280"/>
                      <a:pt x="298" y="280"/>
                      <a:pt x="298" y="280"/>
                    </a:cubicBezTo>
                    <a:cubicBezTo>
                      <a:pt x="299" y="284"/>
                      <a:pt x="299" y="284"/>
                      <a:pt x="299" y="284"/>
                    </a:cubicBezTo>
                    <a:cubicBezTo>
                      <a:pt x="299" y="304"/>
                      <a:pt x="299" y="304"/>
                      <a:pt x="299" y="304"/>
                    </a:cubicBezTo>
                    <a:cubicBezTo>
                      <a:pt x="297" y="313"/>
                      <a:pt x="297" y="313"/>
                      <a:pt x="297" y="313"/>
                    </a:cubicBezTo>
                    <a:cubicBezTo>
                      <a:pt x="296" y="318"/>
                      <a:pt x="296" y="318"/>
                      <a:pt x="296" y="318"/>
                    </a:cubicBezTo>
                    <a:cubicBezTo>
                      <a:pt x="293" y="319"/>
                      <a:pt x="293" y="319"/>
                      <a:pt x="293" y="319"/>
                    </a:cubicBezTo>
                    <a:cubicBezTo>
                      <a:pt x="288" y="314"/>
                      <a:pt x="288" y="314"/>
                      <a:pt x="288" y="314"/>
                    </a:cubicBezTo>
                    <a:cubicBezTo>
                      <a:pt x="284" y="311"/>
                      <a:pt x="284" y="311"/>
                      <a:pt x="284" y="311"/>
                    </a:cubicBezTo>
                    <a:cubicBezTo>
                      <a:pt x="282" y="312"/>
                      <a:pt x="282" y="312"/>
                      <a:pt x="282" y="312"/>
                    </a:cubicBezTo>
                    <a:cubicBezTo>
                      <a:pt x="281" y="317"/>
                      <a:pt x="281" y="317"/>
                      <a:pt x="281" y="317"/>
                    </a:cubicBezTo>
                    <a:cubicBezTo>
                      <a:pt x="278" y="318"/>
                      <a:pt x="278" y="318"/>
                      <a:pt x="278" y="318"/>
                    </a:cubicBezTo>
                    <a:cubicBezTo>
                      <a:pt x="268" y="311"/>
                      <a:pt x="268" y="311"/>
                      <a:pt x="268" y="311"/>
                    </a:cubicBezTo>
                    <a:cubicBezTo>
                      <a:pt x="264" y="311"/>
                      <a:pt x="264" y="311"/>
                      <a:pt x="264" y="311"/>
                    </a:cubicBezTo>
                    <a:cubicBezTo>
                      <a:pt x="268" y="319"/>
                      <a:pt x="268" y="319"/>
                      <a:pt x="268" y="319"/>
                    </a:cubicBezTo>
                    <a:cubicBezTo>
                      <a:pt x="265" y="320"/>
                      <a:pt x="265" y="320"/>
                      <a:pt x="265" y="320"/>
                    </a:cubicBezTo>
                    <a:cubicBezTo>
                      <a:pt x="260" y="316"/>
                      <a:pt x="260" y="316"/>
                      <a:pt x="260" y="316"/>
                    </a:cubicBezTo>
                    <a:cubicBezTo>
                      <a:pt x="256" y="312"/>
                      <a:pt x="256" y="312"/>
                      <a:pt x="256" y="312"/>
                    </a:cubicBezTo>
                    <a:cubicBezTo>
                      <a:pt x="248" y="304"/>
                      <a:pt x="248" y="304"/>
                      <a:pt x="248" y="304"/>
                    </a:cubicBezTo>
                    <a:cubicBezTo>
                      <a:pt x="244" y="300"/>
                      <a:pt x="244" y="300"/>
                      <a:pt x="244" y="300"/>
                    </a:cubicBezTo>
                    <a:cubicBezTo>
                      <a:pt x="240" y="295"/>
                      <a:pt x="240" y="295"/>
                      <a:pt x="240" y="295"/>
                    </a:cubicBezTo>
                    <a:cubicBezTo>
                      <a:pt x="236" y="293"/>
                      <a:pt x="236" y="293"/>
                      <a:pt x="236" y="293"/>
                    </a:cubicBezTo>
                    <a:cubicBezTo>
                      <a:pt x="232" y="292"/>
                      <a:pt x="232" y="292"/>
                      <a:pt x="232" y="292"/>
                    </a:cubicBezTo>
                    <a:cubicBezTo>
                      <a:pt x="223" y="283"/>
                      <a:pt x="223" y="283"/>
                      <a:pt x="223" y="283"/>
                    </a:cubicBezTo>
                    <a:cubicBezTo>
                      <a:pt x="214" y="278"/>
                      <a:pt x="214" y="278"/>
                      <a:pt x="214" y="278"/>
                    </a:cubicBezTo>
                    <a:cubicBezTo>
                      <a:pt x="210" y="274"/>
                      <a:pt x="210" y="274"/>
                      <a:pt x="210" y="274"/>
                    </a:cubicBezTo>
                    <a:cubicBezTo>
                      <a:pt x="204" y="272"/>
                      <a:pt x="204" y="272"/>
                      <a:pt x="204" y="272"/>
                    </a:cubicBezTo>
                    <a:cubicBezTo>
                      <a:pt x="200" y="267"/>
                      <a:pt x="200" y="267"/>
                      <a:pt x="200" y="267"/>
                    </a:cubicBezTo>
                    <a:cubicBezTo>
                      <a:pt x="199" y="260"/>
                      <a:pt x="199" y="260"/>
                      <a:pt x="199" y="260"/>
                    </a:cubicBezTo>
                    <a:cubicBezTo>
                      <a:pt x="196" y="257"/>
                      <a:pt x="196" y="257"/>
                      <a:pt x="196" y="257"/>
                    </a:cubicBezTo>
                    <a:cubicBezTo>
                      <a:pt x="190" y="253"/>
                      <a:pt x="190" y="253"/>
                      <a:pt x="190" y="253"/>
                    </a:cubicBezTo>
                    <a:cubicBezTo>
                      <a:pt x="185" y="248"/>
                      <a:pt x="185" y="248"/>
                      <a:pt x="185" y="248"/>
                    </a:cubicBezTo>
                    <a:cubicBezTo>
                      <a:pt x="173" y="233"/>
                      <a:pt x="173" y="233"/>
                      <a:pt x="173" y="233"/>
                    </a:cubicBezTo>
                    <a:cubicBezTo>
                      <a:pt x="162" y="222"/>
                      <a:pt x="162" y="222"/>
                      <a:pt x="162" y="222"/>
                    </a:cubicBezTo>
                    <a:cubicBezTo>
                      <a:pt x="160" y="218"/>
                      <a:pt x="160" y="218"/>
                      <a:pt x="160" y="218"/>
                    </a:cubicBezTo>
                    <a:cubicBezTo>
                      <a:pt x="159" y="209"/>
                      <a:pt x="159" y="209"/>
                      <a:pt x="159" y="209"/>
                    </a:cubicBezTo>
                    <a:cubicBezTo>
                      <a:pt x="147" y="188"/>
                      <a:pt x="147" y="188"/>
                      <a:pt x="147" y="188"/>
                    </a:cubicBezTo>
                    <a:cubicBezTo>
                      <a:pt x="146" y="181"/>
                      <a:pt x="146" y="181"/>
                      <a:pt x="146" y="181"/>
                    </a:cubicBezTo>
                    <a:cubicBezTo>
                      <a:pt x="142" y="174"/>
                      <a:pt x="142" y="174"/>
                      <a:pt x="142" y="174"/>
                    </a:cubicBezTo>
                    <a:cubicBezTo>
                      <a:pt x="139" y="172"/>
                      <a:pt x="139" y="172"/>
                      <a:pt x="139" y="172"/>
                    </a:cubicBezTo>
                    <a:cubicBezTo>
                      <a:pt x="135" y="168"/>
                      <a:pt x="135" y="168"/>
                      <a:pt x="135" y="168"/>
                    </a:cubicBezTo>
                    <a:cubicBezTo>
                      <a:pt x="132" y="166"/>
                      <a:pt x="132" y="166"/>
                      <a:pt x="132" y="166"/>
                    </a:cubicBezTo>
                    <a:cubicBezTo>
                      <a:pt x="128" y="156"/>
                      <a:pt x="128" y="156"/>
                      <a:pt x="128" y="156"/>
                    </a:cubicBezTo>
                    <a:cubicBezTo>
                      <a:pt x="118" y="150"/>
                      <a:pt x="118" y="150"/>
                      <a:pt x="118" y="150"/>
                    </a:cubicBezTo>
                    <a:cubicBezTo>
                      <a:pt x="115" y="150"/>
                      <a:pt x="115" y="150"/>
                      <a:pt x="115" y="150"/>
                    </a:cubicBezTo>
                    <a:cubicBezTo>
                      <a:pt x="114" y="150"/>
                      <a:pt x="114" y="150"/>
                      <a:pt x="114" y="150"/>
                    </a:cubicBezTo>
                    <a:cubicBezTo>
                      <a:pt x="113" y="149"/>
                      <a:pt x="113" y="149"/>
                      <a:pt x="113" y="149"/>
                    </a:cubicBezTo>
                    <a:cubicBezTo>
                      <a:pt x="111" y="138"/>
                      <a:pt x="111" y="138"/>
                      <a:pt x="111" y="138"/>
                    </a:cubicBezTo>
                    <a:cubicBezTo>
                      <a:pt x="107" y="127"/>
                      <a:pt x="107" y="127"/>
                      <a:pt x="107" y="127"/>
                    </a:cubicBezTo>
                    <a:cubicBezTo>
                      <a:pt x="105" y="121"/>
                      <a:pt x="105" y="121"/>
                      <a:pt x="105" y="121"/>
                    </a:cubicBezTo>
                    <a:cubicBezTo>
                      <a:pt x="101" y="115"/>
                      <a:pt x="101" y="115"/>
                      <a:pt x="101" y="115"/>
                    </a:cubicBezTo>
                    <a:cubicBezTo>
                      <a:pt x="101" y="110"/>
                      <a:pt x="101" y="110"/>
                      <a:pt x="101" y="110"/>
                    </a:cubicBezTo>
                    <a:cubicBezTo>
                      <a:pt x="97" y="105"/>
                      <a:pt x="97" y="105"/>
                      <a:pt x="97" y="105"/>
                    </a:cubicBezTo>
                    <a:cubicBezTo>
                      <a:pt x="92" y="100"/>
                      <a:pt x="92" y="100"/>
                      <a:pt x="92" y="100"/>
                    </a:cubicBezTo>
                    <a:cubicBezTo>
                      <a:pt x="82" y="95"/>
                      <a:pt x="82" y="95"/>
                      <a:pt x="82" y="95"/>
                    </a:cubicBezTo>
                    <a:cubicBezTo>
                      <a:pt x="77" y="93"/>
                      <a:pt x="77" y="93"/>
                      <a:pt x="77" y="93"/>
                    </a:cubicBezTo>
                    <a:cubicBezTo>
                      <a:pt x="71" y="92"/>
                      <a:pt x="71" y="92"/>
                      <a:pt x="71" y="92"/>
                    </a:cubicBezTo>
                    <a:cubicBezTo>
                      <a:pt x="67" y="76"/>
                      <a:pt x="67" y="76"/>
                      <a:pt x="67" y="76"/>
                    </a:cubicBezTo>
                    <a:cubicBezTo>
                      <a:pt x="63" y="75"/>
                      <a:pt x="63" y="75"/>
                      <a:pt x="63" y="75"/>
                    </a:cubicBezTo>
                    <a:cubicBezTo>
                      <a:pt x="57" y="67"/>
                      <a:pt x="53" y="57"/>
                      <a:pt x="44" y="53"/>
                    </a:cubicBezTo>
                    <a:cubicBezTo>
                      <a:pt x="39" y="53"/>
                      <a:pt x="39" y="53"/>
                      <a:pt x="39" y="53"/>
                    </a:cubicBezTo>
                    <a:cubicBezTo>
                      <a:pt x="33" y="48"/>
                      <a:pt x="33" y="48"/>
                      <a:pt x="33" y="48"/>
                    </a:cubicBezTo>
                    <a:cubicBezTo>
                      <a:pt x="29" y="43"/>
                      <a:pt x="29" y="43"/>
                      <a:pt x="29" y="43"/>
                    </a:cubicBezTo>
                    <a:cubicBezTo>
                      <a:pt x="26" y="40"/>
                      <a:pt x="26" y="40"/>
                      <a:pt x="26" y="40"/>
                    </a:cubicBezTo>
                    <a:cubicBezTo>
                      <a:pt x="21" y="37"/>
                      <a:pt x="21" y="37"/>
                      <a:pt x="21" y="37"/>
                    </a:cubicBezTo>
                    <a:cubicBezTo>
                      <a:pt x="9" y="24"/>
                      <a:pt x="9" y="24"/>
                      <a:pt x="9" y="24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</a:path>
                </a:pathLst>
              </a:custGeom>
              <a:grpFill/>
              <a:ln w="6350" cap="flat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306" name="Freeform 253">
                <a:extLst>
                  <a:ext uri="{FF2B5EF4-FFF2-40B4-BE49-F238E27FC236}">
                    <a16:creationId xmlns:a16="http://schemas.microsoft.com/office/drawing/2014/main" id="{E41F7FE5-4142-4648-B5C1-F5789420583E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3372241" y="3817615"/>
                <a:ext cx="31742" cy="23807"/>
              </a:xfrm>
              <a:custGeom>
                <a:avLst/>
                <a:gdLst>
                  <a:gd name="T0" fmla="*/ 0 w 40"/>
                  <a:gd name="T1" fmla="*/ 6 h 30"/>
                  <a:gd name="T2" fmla="*/ 0 w 40"/>
                  <a:gd name="T3" fmla="*/ 2 h 30"/>
                  <a:gd name="T4" fmla="*/ 4 w 40"/>
                  <a:gd name="T5" fmla="*/ 0 h 30"/>
                  <a:gd name="T6" fmla="*/ 34 w 40"/>
                  <a:gd name="T7" fmla="*/ 20 h 30"/>
                  <a:gd name="T8" fmla="*/ 40 w 40"/>
                  <a:gd name="T9" fmla="*/ 30 h 30"/>
                  <a:gd name="T10" fmla="*/ 38 w 40"/>
                  <a:gd name="T11" fmla="*/ 30 h 30"/>
                  <a:gd name="T12" fmla="*/ 32 w 40"/>
                  <a:gd name="T13" fmla="*/ 24 h 30"/>
                  <a:gd name="T14" fmla="*/ 22 w 40"/>
                  <a:gd name="T15" fmla="*/ 22 h 30"/>
                  <a:gd name="T16" fmla="*/ 6 w 40"/>
                  <a:gd name="T17" fmla="*/ 12 h 30"/>
                  <a:gd name="T18" fmla="*/ 0 w 40"/>
                  <a:gd name="T19" fmla="*/ 6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0" h="30">
                    <a:moveTo>
                      <a:pt x="0" y="6"/>
                    </a:moveTo>
                    <a:lnTo>
                      <a:pt x="0" y="2"/>
                    </a:lnTo>
                    <a:lnTo>
                      <a:pt x="4" y="0"/>
                    </a:lnTo>
                    <a:lnTo>
                      <a:pt x="34" y="20"/>
                    </a:lnTo>
                    <a:lnTo>
                      <a:pt x="40" y="30"/>
                    </a:lnTo>
                    <a:lnTo>
                      <a:pt x="38" y="30"/>
                    </a:lnTo>
                    <a:lnTo>
                      <a:pt x="32" y="24"/>
                    </a:lnTo>
                    <a:lnTo>
                      <a:pt x="22" y="22"/>
                    </a:lnTo>
                    <a:lnTo>
                      <a:pt x="6" y="12"/>
                    </a:lnTo>
                    <a:lnTo>
                      <a:pt x="0" y="6"/>
                    </a:lnTo>
                  </a:path>
                </a:pathLst>
              </a:custGeom>
              <a:grpFill/>
              <a:ln w="6350" cap="flat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307" name="Freeform 254">
                <a:extLst>
                  <a:ext uri="{FF2B5EF4-FFF2-40B4-BE49-F238E27FC236}">
                    <a16:creationId xmlns:a16="http://schemas.microsoft.com/office/drawing/2014/main" id="{32FD891B-5BE8-5B43-B0A4-0CCFB5AB1C60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3435725" y="3877926"/>
                <a:ext cx="35710" cy="41265"/>
              </a:xfrm>
              <a:custGeom>
                <a:avLst/>
                <a:gdLst>
                  <a:gd name="T0" fmla="*/ 2 w 45"/>
                  <a:gd name="T1" fmla="*/ 8 h 52"/>
                  <a:gd name="T2" fmla="*/ 0 w 45"/>
                  <a:gd name="T3" fmla="*/ 6 h 52"/>
                  <a:gd name="T4" fmla="*/ 12 w 45"/>
                  <a:gd name="T5" fmla="*/ 0 h 52"/>
                  <a:gd name="T6" fmla="*/ 20 w 45"/>
                  <a:gd name="T7" fmla="*/ 8 h 52"/>
                  <a:gd name="T8" fmla="*/ 26 w 45"/>
                  <a:gd name="T9" fmla="*/ 16 h 52"/>
                  <a:gd name="T10" fmla="*/ 43 w 45"/>
                  <a:gd name="T11" fmla="*/ 30 h 52"/>
                  <a:gd name="T12" fmla="*/ 45 w 45"/>
                  <a:gd name="T13" fmla="*/ 48 h 52"/>
                  <a:gd name="T14" fmla="*/ 43 w 45"/>
                  <a:gd name="T15" fmla="*/ 52 h 52"/>
                  <a:gd name="T16" fmla="*/ 37 w 45"/>
                  <a:gd name="T17" fmla="*/ 52 h 52"/>
                  <a:gd name="T18" fmla="*/ 30 w 45"/>
                  <a:gd name="T19" fmla="*/ 42 h 52"/>
                  <a:gd name="T20" fmla="*/ 26 w 45"/>
                  <a:gd name="T21" fmla="*/ 36 h 52"/>
                  <a:gd name="T22" fmla="*/ 14 w 45"/>
                  <a:gd name="T23" fmla="*/ 26 h 52"/>
                  <a:gd name="T24" fmla="*/ 2 w 45"/>
                  <a:gd name="T25" fmla="*/ 8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5" h="52">
                    <a:moveTo>
                      <a:pt x="2" y="8"/>
                    </a:moveTo>
                    <a:lnTo>
                      <a:pt x="0" y="6"/>
                    </a:lnTo>
                    <a:lnTo>
                      <a:pt x="12" y="0"/>
                    </a:lnTo>
                    <a:lnTo>
                      <a:pt x="20" y="8"/>
                    </a:lnTo>
                    <a:lnTo>
                      <a:pt x="26" y="16"/>
                    </a:lnTo>
                    <a:lnTo>
                      <a:pt x="43" y="30"/>
                    </a:lnTo>
                    <a:lnTo>
                      <a:pt x="45" y="48"/>
                    </a:lnTo>
                    <a:lnTo>
                      <a:pt x="43" y="52"/>
                    </a:lnTo>
                    <a:lnTo>
                      <a:pt x="37" y="52"/>
                    </a:lnTo>
                    <a:lnTo>
                      <a:pt x="30" y="42"/>
                    </a:lnTo>
                    <a:lnTo>
                      <a:pt x="26" y="36"/>
                    </a:lnTo>
                    <a:lnTo>
                      <a:pt x="14" y="26"/>
                    </a:lnTo>
                    <a:lnTo>
                      <a:pt x="2" y="8"/>
                    </a:lnTo>
                  </a:path>
                </a:pathLst>
              </a:custGeom>
              <a:grpFill/>
              <a:ln w="6350" cap="flat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308" name="Freeform 257">
                <a:extLst>
                  <a:ext uri="{FF2B5EF4-FFF2-40B4-BE49-F238E27FC236}">
                    <a16:creationId xmlns:a16="http://schemas.microsoft.com/office/drawing/2014/main" id="{C3ABF7EE-848E-A14B-8D83-CC403236AB34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3503177" y="3985849"/>
                <a:ext cx="28568" cy="38091"/>
              </a:xfrm>
              <a:custGeom>
                <a:avLst/>
                <a:gdLst>
                  <a:gd name="T0" fmla="*/ 4 w 36"/>
                  <a:gd name="T1" fmla="*/ 2 h 48"/>
                  <a:gd name="T2" fmla="*/ 14 w 36"/>
                  <a:gd name="T3" fmla="*/ 0 h 48"/>
                  <a:gd name="T4" fmla="*/ 16 w 36"/>
                  <a:gd name="T5" fmla="*/ 2 h 48"/>
                  <a:gd name="T6" fmla="*/ 18 w 36"/>
                  <a:gd name="T7" fmla="*/ 12 h 48"/>
                  <a:gd name="T8" fmla="*/ 26 w 36"/>
                  <a:gd name="T9" fmla="*/ 28 h 48"/>
                  <a:gd name="T10" fmla="*/ 36 w 36"/>
                  <a:gd name="T11" fmla="*/ 40 h 48"/>
                  <a:gd name="T12" fmla="*/ 34 w 36"/>
                  <a:gd name="T13" fmla="*/ 46 h 48"/>
                  <a:gd name="T14" fmla="*/ 26 w 36"/>
                  <a:gd name="T15" fmla="*/ 48 h 48"/>
                  <a:gd name="T16" fmla="*/ 20 w 36"/>
                  <a:gd name="T17" fmla="*/ 46 h 48"/>
                  <a:gd name="T18" fmla="*/ 14 w 36"/>
                  <a:gd name="T19" fmla="*/ 40 h 48"/>
                  <a:gd name="T20" fmla="*/ 6 w 36"/>
                  <a:gd name="T21" fmla="*/ 32 h 48"/>
                  <a:gd name="T22" fmla="*/ 2 w 36"/>
                  <a:gd name="T23" fmla="*/ 20 h 48"/>
                  <a:gd name="T24" fmla="*/ 0 w 36"/>
                  <a:gd name="T25" fmla="*/ 12 h 48"/>
                  <a:gd name="T26" fmla="*/ 0 w 36"/>
                  <a:gd name="T27" fmla="*/ 10 h 48"/>
                  <a:gd name="T28" fmla="*/ 4 w 36"/>
                  <a:gd name="T29" fmla="*/ 2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6" h="48">
                    <a:moveTo>
                      <a:pt x="4" y="2"/>
                    </a:moveTo>
                    <a:lnTo>
                      <a:pt x="14" y="0"/>
                    </a:lnTo>
                    <a:lnTo>
                      <a:pt x="16" y="2"/>
                    </a:lnTo>
                    <a:lnTo>
                      <a:pt x="18" y="12"/>
                    </a:lnTo>
                    <a:lnTo>
                      <a:pt x="26" y="28"/>
                    </a:lnTo>
                    <a:lnTo>
                      <a:pt x="36" y="40"/>
                    </a:lnTo>
                    <a:lnTo>
                      <a:pt x="34" y="46"/>
                    </a:lnTo>
                    <a:lnTo>
                      <a:pt x="26" y="48"/>
                    </a:lnTo>
                    <a:lnTo>
                      <a:pt x="20" y="46"/>
                    </a:lnTo>
                    <a:lnTo>
                      <a:pt x="14" y="40"/>
                    </a:lnTo>
                    <a:lnTo>
                      <a:pt x="6" y="32"/>
                    </a:lnTo>
                    <a:lnTo>
                      <a:pt x="2" y="20"/>
                    </a:lnTo>
                    <a:lnTo>
                      <a:pt x="0" y="12"/>
                    </a:lnTo>
                    <a:lnTo>
                      <a:pt x="0" y="10"/>
                    </a:lnTo>
                    <a:lnTo>
                      <a:pt x="4" y="2"/>
                    </a:lnTo>
                  </a:path>
                </a:pathLst>
              </a:custGeom>
              <a:grpFill/>
              <a:ln w="6350" cap="flat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309" name="Freeform 258">
                <a:extLst>
                  <a:ext uri="{FF2B5EF4-FFF2-40B4-BE49-F238E27FC236}">
                    <a16:creationId xmlns:a16="http://schemas.microsoft.com/office/drawing/2014/main" id="{FE451388-1AC0-0C4D-92E4-9E04AAFA1CAC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3753940" y="3962042"/>
                <a:ext cx="11110" cy="11110"/>
              </a:xfrm>
              <a:custGeom>
                <a:avLst/>
                <a:gdLst>
                  <a:gd name="T0" fmla="*/ 2 w 14"/>
                  <a:gd name="T1" fmla="*/ 8 h 14"/>
                  <a:gd name="T2" fmla="*/ 0 w 14"/>
                  <a:gd name="T3" fmla="*/ 4 h 14"/>
                  <a:gd name="T4" fmla="*/ 4 w 14"/>
                  <a:gd name="T5" fmla="*/ 0 h 14"/>
                  <a:gd name="T6" fmla="*/ 8 w 14"/>
                  <a:gd name="T7" fmla="*/ 0 h 14"/>
                  <a:gd name="T8" fmla="*/ 14 w 14"/>
                  <a:gd name="T9" fmla="*/ 10 h 14"/>
                  <a:gd name="T10" fmla="*/ 14 w 14"/>
                  <a:gd name="T11" fmla="*/ 14 h 14"/>
                  <a:gd name="T12" fmla="*/ 8 w 14"/>
                  <a:gd name="T13" fmla="*/ 14 h 14"/>
                  <a:gd name="T14" fmla="*/ 4 w 14"/>
                  <a:gd name="T15" fmla="*/ 12 h 14"/>
                  <a:gd name="T16" fmla="*/ 2 w 14"/>
                  <a:gd name="T17" fmla="*/ 8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14">
                    <a:moveTo>
                      <a:pt x="2" y="8"/>
                    </a:moveTo>
                    <a:lnTo>
                      <a:pt x="0" y="4"/>
                    </a:lnTo>
                    <a:lnTo>
                      <a:pt x="4" y="0"/>
                    </a:lnTo>
                    <a:lnTo>
                      <a:pt x="8" y="0"/>
                    </a:lnTo>
                    <a:lnTo>
                      <a:pt x="14" y="10"/>
                    </a:lnTo>
                    <a:lnTo>
                      <a:pt x="14" y="14"/>
                    </a:lnTo>
                    <a:lnTo>
                      <a:pt x="8" y="14"/>
                    </a:lnTo>
                    <a:lnTo>
                      <a:pt x="4" y="12"/>
                    </a:lnTo>
                    <a:lnTo>
                      <a:pt x="2" y="8"/>
                    </a:lnTo>
                  </a:path>
                </a:pathLst>
              </a:custGeom>
              <a:grpFill/>
              <a:ln w="6350" cap="flat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310" name="Freeform 261">
                <a:extLst>
                  <a:ext uri="{FF2B5EF4-FFF2-40B4-BE49-F238E27FC236}">
                    <a16:creationId xmlns:a16="http://schemas.microsoft.com/office/drawing/2014/main" id="{559F97A1-DD6D-6C4D-9264-F017351D8570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3795205" y="4208044"/>
                <a:ext cx="411061" cy="128556"/>
              </a:xfrm>
              <a:custGeom>
                <a:avLst/>
                <a:gdLst>
                  <a:gd name="T0" fmla="*/ 186 w 259"/>
                  <a:gd name="T1" fmla="*/ 66 h 81"/>
                  <a:gd name="T2" fmla="*/ 171 w 259"/>
                  <a:gd name="T3" fmla="*/ 66 h 81"/>
                  <a:gd name="T4" fmla="*/ 166 w 259"/>
                  <a:gd name="T5" fmla="*/ 63 h 81"/>
                  <a:gd name="T6" fmla="*/ 160 w 259"/>
                  <a:gd name="T7" fmla="*/ 64 h 81"/>
                  <a:gd name="T8" fmla="*/ 131 w 259"/>
                  <a:gd name="T9" fmla="*/ 52 h 81"/>
                  <a:gd name="T10" fmla="*/ 118 w 259"/>
                  <a:gd name="T11" fmla="*/ 50 h 81"/>
                  <a:gd name="T12" fmla="*/ 108 w 259"/>
                  <a:gd name="T13" fmla="*/ 49 h 81"/>
                  <a:gd name="T14" fmla="*/ 104 w 259"/>
                  <a:gd name="T15" fmla="*/ 50 h 81"/>
                  <a:gd name="T16" fmla="*/ 97 w 259"/>
                  <a:gd name="T17" fmla="*/ 48 h 81"/>
                  <a:gd name="T18" fmla="*/ 92 w 259"/>
                  <a:gd name="T19" fmla="*/ 52 h 81"/>
                  <a:gd name="T20" fmla="*/ 72 w 259"/>
                  <a:gd name="T21" fmla="*/ 48 h 81"/>
                  <a:gd name="T22" fmla="*/ 59 w 259"/>
                  <a:gd name="T23" fmla="*/ 44 h 81"/>
                  <a:gd name="T24" fmla="*/ 43 w 259"/>
                  <a:gd name="T25" fmla="*/ 42 h 81"/>
                  <a:gd name="T26" fmla="*/ 34 w 259"/>
                  <a:gd name="T27" fmla="*/ 39 h 81"/>
                  <a:gd name="T28" fmla="*/ 37 w 259"/>
                  <a:gd name="T29" fmla="*/ 31 h 81"/>
                  <a:gd name="T30" fmla="*/ 32 w 259"/>
                  <a:gd name="T31" fmla="*/ 30 h 81"/>
                  <a:gd name="T32" fmla="*/ 12 w 259"/>
                  <a:gd name="T33" fmla="*/ 25 h 81"/>
                  <a:gd name="T34" fmla="*/ 3 w 259"/>
                  <a:gd name="T35" fmla="*/ 23 h 81"/>
                  <a:gd name="T36" fmla="*/ 1 w 259"/>
                  <a:gd name="T37" fmla="*/ 19 h 81"/>
                  <a:gd name="T38" fmla="*/ 4 w 259"/>
                  <a:gd name="T39" fmla="*/ 21 h 81"/>
                  <a:gd name="T40" fmla="*/ 10 w 259"/>
                  <a:gd name="T41" fmla="*/ 19 h 81"/>
                  <a:gd name="T42" fmla="*/ 14 w 259"/>
                  <a:gd name="T43" fmla="*/ 15 h 81"/>
                  <a:gd name="T44" fmla="*/ 18 w 259"/>
                  <a:gd name="T45" fmla="*/ 7 h 81"/>
                  <a:gd name="T46" fmla="*/ 27 w 259"/>
                  <a:gd name="T47" fmla="*/ 0 h 81"/>
                  <a:gd name="T48" fmla="*/ 52 w 259"/>
                  <a:gd name="T49" fmla="*/ 0 h 81"/>
                  <a:gd name="T50" fmla="*/ 61 w 259"/>
                  <a:gd name="T51" fmla="*/ 3 h 81"/>
                  <a:gd name="T52" fmla="*/ 67 w 259"/>
                  <a:gd name="T53" fmla="*/ 8 h 81"/>
                  <a:gd name="T54" fmla="*/ 79 w 259"/>
                  <a:gd name="T55" fmla="*/ 9 h 81"/>
                  <a:gd name="T56" fmla="*/ 90 w 259"/>
                  <a:gd name="T57" fmla="*/ 16 h 81"/>
                  <a:gd name="T58" fmla="*/ 100 w 259"/>
                  <a:gd name="T59" fmla="*/ 25 h 81"/>
                  <a:gd name="T60" fmla="*/ 116 w 259"/>
                  <a:gd name="T61" fmla="*/ 25 h 81"/>
                  <a:gd name="T62" fmla="*/ 133 w 259"/>
                  <a:gd name="T63" fmla="*/ 27 h 81"/>
                  <a:gd name="T64" fmla="*/ 142 w 259"/>
                  <a:gd name="T65" fmla="*/ 29 h 81"/>
                  <a:gd name="T66" fmla="*/ 151 w 259"/>
                  <a:gd name="T67" fmla="*/ 19 h 81"/>
                  <a:gd name="T68" fmla="*/ 155 w 259"/>
                  <a:gd name="T69" fmla="*/ 13 h 81"/>
                  <a:gd name="T70" fmla="*/ 162 w 259"/>
                  <a:gd name="T71" fmla="*/ 18 h 81"/>
                  <a:gd name="T72" fmla="*/ 170 w 259"/>
                  <a:gd name="T73" fmla="*/ 21 h 81"/>
                  <a:gd name="T74" fmla="*/ 177 w 259"/>
                  <a:gd name="T75" fmla="*/ 20 h 81"/>
                  <a:gd name="T76" fmla="*/ 183 w 259"/>
                  <a:gd name="T77" fmla="*/ 23 h 81"/>
                  <a:gd name="T78" fmla="*/ 190 w 259"/>
                  <a:gd name="T79" fmla="*/ 26 h 81"/>
                  <a:gd name="T80" fmla="*/ 203 w 259"/>
                  <a:gd name="T81" fmla="*/ 28 h 81"/>
                  <a:gd name="T82" fmla="*/ 211 w 259"/>
                  <a:gd name="T83" fmla="*/ 38 h 81"/>
                  <a:gd name="T84" fmla="*/ 216 w 259"/>
                  <a:gd name="T85" fmla="*/ 49 h 81"/>
                  <a:gd name="T86" fmla="*/ 233 w 259"/>
                  <a:gd name="T87" fmla="*/ 49 h 81"/>
                  <a:gd name="T88" fmla="*/ 245 w 259"/>
                  <a:gd name="T89" fmla="*/ 48 h 81"/>
                  <a:gd name="T90" fmla="*/ 255 w 259"/>
                  <a:gd name="T91" fmla="*/ 52 h 81"/>
                  <a:gd name="T92" fmla="*/ 254 w 259"/>
                  <a:gd name="T93" fmla="*/ 69 h 81"/>
                  <a:gd name="T94" fmla="*/ 257 w 259"/>
                  <a:gd name="T95" fmla="*/ 76 h 81"/>
                  <a:gd name="T96" fmla="*/ 256 w 259"/>
                  <a:gd name="T97" fmla="*/ 80 h 81"/>
                  <a:gd name="T98" fmla="*/ 236 w 259"/>
                  <a:gd name="T99" fmla="*/ 72 h 81"/>
                  <a:gd name="T100" fmla="*/ 221 w 259"/>
                  <a:gd name="T101" fmla="*/ 66 h 81"/>
                  <a:gd name="T102" fmla="*/ 201 w 259"/>
                  <a:gd name="T103" fmla="*/ 69 h 81"/>
                  <a:gd name="T104" fmla="*/ 191 w 259"/>
                  <a:gd name="T105" fmla="*/ 66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259" h="81">
                    <a:moveTo>
                      <a:pt x="191" y="66"/>
                    </a:moveTo>
                    <a:cubicBezTo>
                      <a:pt x="186" y="66"/>
                      <a:pt x="186" y="66"/>
                      <a:pt x="186" y="66"/>
                    </a:cubicBezTo>
                    <a:cubicBezTo>
                      <a:pt x="180" y="69"/>
                      <a:pt x="180" y="69"/>
                      <a:pt x="180" y="69"/>
                    </a:cubicBezTo>
                    <a:cubicBezTo>
                      <a:pt x="171" y="66"/>
                      <a:pt x="171" y="66"/>
                      <a:pt x="171" y="66"/>
                    </a:cubicBezTo>
                    <a:cubicBezTo>
                      <a:pt x="168" y="65"/>
                      <a:pt x="168" y="65"/>
                      <a:pt x="168" y="65"/>
                    </a:cubicBezTo>
                    <a:cubicBezTo>
                      <a:pt x="166" y="63"/>
                      <a:pt x="166" y="63"/>
                      <a:pt x="166" y="63"/>
                    </a:cubicBezTo>
                    <a:cubicBezTo>
                      <a:pt x="165" y="64"/>
                      <a:pt x="165" y="64"/>
                      <a:pt x="165" y="64"/>
                    </a:cubicBezTo>
                    <a:cubicBezTo>
                      <a:pt x="160" y="64"/>
                      <a:pt x="160" y="64"/>
                      <a:pt x="160" y="64"/>
                    </a:cubicBezTo>
                    <a:cubicBezTo>
                      <a:pt x="146" y="62"/>
                      <a:pt x="145" y="60"/>
                      <a:pt x="135" y="54"/>
                    </a:cubicBezTo>
                    <a:cubicBezTo>
                      <a:pt x="131" y="52"/>
                      <a:pt x="131" y="52"/>
                      <a:pt x="131" y="52"/>
                    </a:cubicBezTo>
                    <a:cubicBezTo>
                      <a:pt x="124" y="50"/>
                      <a:pt x="124" y="50"/>
                      <a:pt x="124" y="50"/>
                    </a:cubicBezTo>
                    <a:cubicBezTo>
                      <a:pt x="118" y="50"/>
                      <a:pt x="118" y="50"/>
                      <a:pt x="118" y="50"/>
                    </a:cubicBezTo>
                    <a:cubicBezTo>
                      <a:pt x="111" y="49"/>
                      <a:pt x="111" y="49"/>
                      <a:pt x="111" y="49"/>
                    </a:cubicBezTo>
                    <a:cubicBezTo>
                      <a:pt x="108" y="49"/>
                      <a:pt x="108" y="49"/>
                      <a:pt x="108" y="49"/>
                    </a:cubicBezTo>
                    <a:cubicBezTo>
                      <a:pt x="106" y="51"/>
                      <a:pt x="106" y="51"/>
                      <a:pt x="106" y="51"/>
                    </a:cubicBezTo>
                    <a:cubicBezTo>
                      <a:pt x="104" y="50"/>
                      <a:pt x="104" y="50"/>
                      <a:pt x="104" y="50"/>
                    </a:cubicBezTo>
                    <a:cubicBezTo>
                      <a:pt x="102" y="48"/>
                      <a:pt x="102" y="48"/>
                      <a:pt x="102" y="48"/>
                    </a:cubicBezTo>
                    <a:cubicBezTo>
                      <a:pt x="97" y="48"/>
                      <a:pt x="97" y="48"/>
                      <a:pt x="97" y="48"/>
                    </a:cubicBezTo>
                    <a:cubicBezTo>
                      <a:pt x="95" y="51"/>
                      <a:pt x="95" y="51"/>
                      <a:pt x="95" y="51"/>
                    </a:cubicBezTo>
                    <a:cubicBezTo>
                      <a:pt x="92" y="52"/>
                      <a:pt x="92" y="52"/>
                      <a:pt x="92" y="52"/>
                    </a:cubicBezTo>
                    <a:cubicBezTo>
                      <a:pt x="90" y="52"/>
                      <a:pt x="90" y="52"/>
                      <a:pt x="90" y="52"/>
                    </a:cubicBezTo>
                    <a:cubicBezTo>
                      <a:pt x="72" y="48"/>
                      <a:pt x="72" y="48"/>
                      <a:pt x="72" y="48"/>
                    </a:cubicBezTo>
                    <a:cubicBezTo>
                      <a:pt x="66" y="45"/>
                      <a:pt x="66" y="45"/>
                      <a:pt x="66" y="45"/>
                    </a:cubicBezTo>
                    <a:cubicBezTo>
                      <a:pt x="59" y="44"/>
                      <a:pt x="59" y="44"/>
                      <a:pt x="59" y="44"/>
                    </a:cubicBezTo>
                    <a:cubicBezTo>
                      <a:pt x="48" y="44"/>
                      <a:pt x="48" y="44"/>
                      <a:pt x="48" y="44"/>
                    </a:cubicBezTo>
                    <a:cubicBezTo>
                      <a:pt x="43" y="42"/>
                      <a:pt x="43" y="42"/>
                      <a:pt x="43" y="42"/>
                    </a:cubicBezTo>
                    <a:cubicBezTo>
                      <a:pt x="40" y="40"/>
                      <a:pt x="40" y="40"/>
                      <a:pt x="40" y="40"/>
                    </a:cubicBezTo>
                    <a:cubicBezTo>
                      <a:pt x="34" y="39"/>
                      <a:pt x="34" y="39"/>
                      <a:pt x="34" y="39"/>
                    </a:cubicBezTo>
                    <a:cubicBezTo>
                      <a:pt x="32" y="37"/>
                      <a:pt x="32" y="37"/>
                      <a:pt x="32" y="37"/>
                    </a:cubicBezTo>
                    <a:cubicBezTo>
                      <a:pt x="37" y="31"/>
                      <a:pt x="37" y="31"/>
                      <a:pt x="37" y="31"/>
                    </a:cubicBezTo>
                    <a:cubicBezTo>
                      <a:pt x="36" y="30"/>
                      <a:pt x="36" y="30"/>
                      <a:pt x="36" y="30"/>
                    </a:cubicBezTo>
                    <a:cubicBezTo>
                      <a:pt x="32" y="30"/>
                      <a:pt x="32" y="30"/>
                      <a:pt x="32" y="30"/>
                    </a:cubicBezTo>
                    <a:cubicBezTo>
                      <a:pt x="21" y="26"/>
                      <a:pt x="21" y="26"/>
                      <a:pt x="21" y="26"/>
                    </a:cubicBezTo>
                    <a:cubicBezTo>
                      <a:pt x="12" y="25"/>
                      <a:pt x="12" y="25"/>
                      <a:pt x="12" y="25"/>
                    </a:cubicBezTo>
                    <a:cubicBezTo>
                      <a:pt x="9" y="24"/>
                      <a:pt x="9" y="24"/>
                      <a:pt x="9" y="24"/>
                    </a:cubicBezTo>
                    <a:cubicBezTo>
                      <a:pt x="3" y="23"/>
                      <a:pt x="3" y="23"/>
                      <a:pt x="3" y="23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4" y="21"/>
                      <a:pt x="4" y="21"/>
                      <a:pt x="4" y="21"/>
                    </a:cubicBezTo>
                    <a:cubicBezTo>
                      <a:pt x="7" y="21"/>
                      <a:pt x="7" y="21"/>
                      <a:pt x="7" y="21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5"/>
                      <a:pt x="14" y="15"/>
                      <a:pt x="14" y="15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45" y="3"/>
                      <a:pt x="45" y="3"/>
                      <a:pt x="45" y="3"/>
                    </a:cubicBezTo>
                    <a:cubicBezTo>
                      <a:pt x="52" y="0"/>
                      <a:pt x="52" y="0"/>
                      <a:pt x="52" y="0"/>
                    </a:cubicBezTo>
                    <a:cubicBezTo>
                      <a:pt x="58" y="0"/>
                      <a:pt x="58" y="0"/>
                      <a:pt x="58" y="0"/>
                    </a:cubicBezTo>
                    <a:cubicBezTo>
                      <a:pt x="61" y="3"/>
                      <a:pt x="61" y="3"/>
                      <a:pt x="61" y="3"/>
                    </a:cubicBezTo>
                    <a:cubicBezTo>
                      <a:pt x="62" y="7"/>
                      <a:pt x="62" y="7"/>
                      <a:pt x="62" y="7"/>
                    </a:cubicBezTo>
                    <a:cubicBezTo>
                      <a:pt x="67" y="8"/>
                      <a:pt x="67" y="8"/>
                      <a:pt x="67" y="8"/>
                    </a:cubicBezTo>
                    <a:cubicBezTo>
                      <a:pt x="72" y="7"/>
                      <a:pt x="72" y="7"/>
                      <a:pt x="72" y="7"/>
                    </a:cubicBezTo>
                    <a:cubicBezTo>
                      <a:pt x="79" y="9"/>
                      <a:pt x="79" y="9"/>
                      <a:pt x="79" y="9"/>
                    </a:cubicBezTo>
                    <a:cubicBezTo>
                      <a:pt x="84" y="10"/>
                      <a:pt x="84" y="10"/>
                      <a:pt x="84" y="10"/>
                    </a:cubicBezTo>
                    <a:cubicBezTo>
                      <a:pt x="90" y="16"/>
                      <a:pt x="90" y="16"/>
                      <a:pt x="90" y="16"/>
                    </a:cubicBezTo>
                    <a:cubicBezTo>
                      <a:pt x="95" y="24"/>
                      <a:pt x="95" y="24"/>
                      <a:pt x="95" y="24"/>
                    </a:cubicBezTo>
                    <a:cubicBezTo>
                      <a:pt x="100" y="25"/>
                      <a:pt x="100" y="25"/>
                      <a:pt x="100" y="25"/>
                    </a:cubicBezTo>
                    <a:cubicBezTo>
                      <a:pt x="106" y="24"/>
                      <a:pt x="106" y="24"/>
                      <a:pt x="106" y="24"/>
                    </a:cubicBezTo>
                    <a:cubicBezTo>
                      <a:pt x="116" y="25"/>
                      <a:pt x="116" y="25"/>
                      <a:pt x="116" y="25"/>
                    </a:cubicBezTo>
                    <a:cubicBezTo>
                      <a:pt x="119" y="24"/>
                      <a:pt x="119" y="24"/>
                      <a:pt x="119" y="24"/>
                    </a:cubicBezTo>
                    <a:cubicBezTo>
                      <a:pt x="133" y="27"/>
                      <a:pt x="133" y="27"/>
                      <a:pt x="133" y="27"/>
                    </a:cubicBezTo>
                    <a:cubicBezTo>
                      <a:pt x="138" y="27"/>
                      <a:pt x="138" y="27"/>
                      <a:pt x="138" y="27"/>
                    </a:cubicBezTo>
                    <a:cubicBezTo>
                      <a:pt x="142" y="29"/>
                      <a:pt x="142" y="29"/>
                      <a:pt x="142" y="29"/>
                    </a:cubicBezTo>
                    <a:cubicBezTo>
                      <a:pt x="146" y="27"/>
                      <a:pt x="146" y="27"/>
                      <a:pt x="146" y="27"/>
                    </a:cubicBezTo>
                    <a:cubicBezTo>
                      <a:pt x="151" y="19"/>
                      <a:pt x="151" y="19"/>
                      <a:pt x="151" y="19"/>
                    </a:cubicBezTo>
                    <a:cubicBezTo>
                      <a:pt x="151" y="16"/>
                      <a:pt x="151" y="16"/>
                      <a:pt x="151" y="16"/>
                    </a:cubicBezTo>
                    <a:cubicBezTo>
                      <a:pt x="155" y="13"/>
                      <a:pt x="155" y="13"/>
                      <a:pt x="155" y="13"/>
                    </a:cubicBezTo>
                    <a:cubicBezTo>
                      <a:pt x="159" y="13"/>
                      <a:pt x="159" y="13"/>
                      <a:pt x="159" y="13"/>
                    </a:cubicBezTo>
                    <a:cubicBezTo>
                      <a:pt x="162" y="18"/>
                      <a:pt x="162" y="18"/>
                      <a:pt x="162" y="18"/>
                    </a:cubicBezTo>
                    <a:cubicBezTo>
                      <a:pt x="165" y="21"/>
                      <a:pt x="165" y="21"/>
                      <a:pt x="165" y="21"/>
                    </a:cubicBezTo>
                    <a:cubicBezTo>
                      <a:pt x="170" y="21"/>
                      <a:pt x="170" y="21"/>
                      <a:pt x="170" y="21"/>
                    </a:cubicBezTo>
                    <a:cubicBezTo>
                      <a:pt x="175" y="19"/>
                      <a:pt x="175" y="19"/>
                      <a:pt x="175" y="19"/>
                    </a:cubicBezTo>
                    <a:cubicBezTo>
                      <a:pt x="177" y="20"/>
                      <a:pt x="177" y="20"/>
                      <a:pt x="177" y="20"/>
                    </a:cubicBezTo>
                    <a:cubicBezTo>
                      <a:pt x="180" y="21"/>
                      <a:pt x="180" y="21"/>
                      <a:pt x="180" y="21"/>
                    </a:cubicBezTo>
                    <a:cubicBezTo>
                      <a:pt x="183" y="23"/>
                      <a:pt x="183" y="23"/>
                      <a:pt x="183" y="23"/>
                    </a:cubicBezTo>
                    <a:cubicBezTo>
                      <a:pt x="186" y="24"/>
                      <a:pt x="186" y="24"/>
                      <a:pt x="186" y="24"/>
                    </a:cubicBezTo>
                    <a:cubicBezTo>
                      <a:pt x="190" y="26"/>
                      <a:pt x="190" y="26"/>
                      <a:pt x="190" y="26"/>
                    </a:cubicBezTo>
                    <a:cubicBezTo>
                      <a:pt x="199" y="26"/>
                      <a:pt x="199" y="26"/>
                      <a:pt x="199" y="26"/>
                    </a:cubicBezTo>
                    <a:cubicBezTo>
                      <a:pt x="203" y="28"/>
                      <a:pt x="203" y="28"/>
                      <a:pt x="203" y="28"/>
                    </a:cubicBezTo>
                    <a:cubicBezTo>
                      <a:pt x="207" y="35"/>
                      <a:pt x="207" y="35"/>
                      <a:pt x="207" y="35"/>
                    </a:cubicBezTo>
                    <a:cubicBezTo>
                      <a:pt x="211" y="38"/>
                      <a:pt x="211" y="38"/>
                      <a:pt x="211" y="38"/>
                    </a:cubicBezTo>
                    <a:cubicBezTo>
                      <a:pt x="212" y="46"/>
                      <a:pt x="212" y="46"/>
                      <a:pt x="212" y="46"/>
                    </a:cubicBezTo>
                    <a:cubicBezTo>
                      <a:pt x="216" y="49"/>
                      <a:pt x="216" y="49"/>
                      <a:pt x="216" y="49"/>
                    </a:cubicBezTo>
                    <a:cubicBezTo>
                      <a:pt x="222" y="50"/>
                      <a:pt x="222" y="50"/>
                      <a:pt x="222" y="50"/>
                    </a:cubicBezTo>
                    <a:cubicBezTo>
                      <a:pt x="233" y="49"/>
                      <a:pt x="233" y="49"/>
                      <a:pt x="233" y="49"/>
                    </a:cubicBezTo>
                    <a:cubicBezTo>
                      <a:pt x="238" y="49"/>
                      <a:pt x="238" y="49"/>
                      <a:pt x="238" y="49"/>
                    </a:cubicBezTo>
                    <a:cubicBezTo>
                      <a:pt x="245" y="48"/>
                      <a:pt x="245" y="48"/>
                      <a:pt x="245" y="48"/>
                    </a:cubicBezTo>
                    <a:cubicBezTo>
                      <a:pt x="251" y="49"/>
                      <a:pt x="251" y="49"/>
                      <a:pt x="251" y="49"/>
                    </a:cubicBezTo>
                    <a:cubicBezTo>
                      <a:pt x="255" y="52"/>
                      <a:pt x="255" y="52"/>
                      <a:pt x="255" y="52"/>
                    </a:cubicBezTo>
                    <a:cubicBezTo>
                      <a:pt x="255" y="59"/>
                      <a:pt x="255" y="59"/>
                      <a:pt x="255" y="59"/>
                    </a:cubicBezTo>
                    <a:cubicBezTo>
                      <a:pt x="254" y="69"/>
                      <a:pt x="254" y="69"/>
                      <a:pt x="254" y="69"/>
                    </a:cubicBezTo>
                    <a:cubicBezTo>
                      <a:pt x="255" y="73"/>
                      <a:pt x="255" y="73"/>
                      <a:pt x="255" y="73"/>
                    </a:cubicBezTo>
                    <a:cubicBezTo>
                      <a:pt x="257" y="76"/>
                      <a:pt x="257" y="76"/>
                      <a:pt x="257" y="76"/>
                    </a:cubicBezTo>
                    <a:cubicBezTo>
                      <a:pt x="259" y="81"/>
                      <a:pt x="259" y="81"/>
                      <a:pt x="259" y="81"/>
                    </a:cubicBezTo>
                    <a:cubicBezTo>
                      <a:pt x="256" y="80"/>
                      <a:pt x="256" y="80"/>
                      <a:pt x="256" y="80"/>
                    </a:cubicBezTo>
                    <a:cubicBezTo>
                      <a:pt x="253" y="76"/>
                      <a:pt x="253" y="76"/>
                      <a:pt x="253" y="76"/>
                    </a:cubicBezTo>
                    <a:cubicBezTo>
                      <a:pt x="236" y="72"/>
                      <a:pt x="236" y="72"/>
                      <a:pt x="236" y="72"/>
                    </a:cubicBezTo>
                    <a:cubicBezTo>
                      <a:pt x="228" y="69"/>
                      <a:pt x="228" y="69"/>
                      <a:pt x="228" y="69"/>
                    </a:cubicBezTo>
                    <a:cubicBezTo>
                      <a:pt x="221" y="66"/>
                      <a:pt x="221" y="66"/>
                      <a:pt x="221" y="66"/>
                    </a:cubicBezTo>
                    <a:cubicBezTo>
                      <a:pt x="207" y="70"/>
                      <a:pt x="207" y="70"/>
                      <a:pt x="207" y="70"/>
                    </a:cubicBezTo>
                    <a:cubicBezTo>
                      <a:pt x="201" y="69"/>
                      <a:pt x="201" y="69"/>
                      <a:pt x="201" y="69"/>
                    </a:cubicBezTo>
                    <a:cubicBezTo>
                      <a:pt x="195" y="67"/>
                      <a:pt x="195" y="67"/>
                      <a:pt x="195" y="67"/>
                    </a:cubicBezTo>
                    <a:cubicBezTo>
                      <a:pt x="191" y="66"/>
                      <a:pt x="191" y="66"/>
                      <a:pt x="191" y="66"/>
                    </a:cubicBezTo>
                  </a:path>
                </a:pathLst>
              </a:custGeom>
              <a:grpFill/>
              <a:ln w="6350" cap="flat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311" name="Freeform 263">
                <a:extLst>
                  <a:ext uri="{FF2B5EF4-FFF2-40B4-BE49-F238E27FC236}">
                    <a16:creationId xmlns:a16="http://schemas.microsoft.com/office/drawing/2014/main" id="{8E68C37D-BD72-134A-A2FD-27AE6573A5FB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4708586" y="4279464"/>
                <a:ext cx="46026" cy="23807"/>
              </a:xfrm>
              <a:custGeom>
                <a:avLst/>
                <a:gdLst>
                  <a:gd name="T0" fmla="*/ 4 w 58"/>
                  <a:gd name="T1" fmla="*/ 28 h 30"/>
                  <a:gd name="T2" fmla="*/ 0 w 58"/>
                  <a:gd name="T3" fmla="*/ 22 h 30"/>
                  <a:gd name="T4" fmla="*/ 2 w 58"/>
                  <a:gd name="T5" fmla="*/ 14 h 30"/>
                  <a:gd name="T6" fmla="*/ 6 w 58"/>
                  <a:gd name="T7" fmla="*/ 10 h 30"/>
                  <a:gd name="T8" fmla="*/ 24 w 58"/>
                  <a:gd name="T9" fmla="*/ 10 h 30"/>
                  <a:gd name="T10" fmla="*/ 32 w 58"/>
                  <a:gd name="T11" fmla="*/ 8 h 30"/>
                  <a:gd name="T12" fmla="*/ 44 w 58"/>
                  <a:gd name="T13" fmla="*/ 0 h 30"/>
                  <a:gd name="T14" fmla="*/ 48 w 58"/>
                  <a:gd name="T15" fmla="*/ 6 h 30"/>
                  <a:gd name="T16" fmla="*/ 58 w 58"/>
                  <a:gd name="T17" fmla="*/ 12 h 30"/>
                  <a:gd name="T18" fmla="*/ 46 w 58"/>
                  <a:gd name="T19" fmla="*/ 18 h 30"/>
                  <a:gd name="T20" fmla="*/ 38 w 58"/>
                  <a:gd name="T21" fmla="*/ 26 h 30"/>
                  <a:gd name="T22" fmla="*/ 28 w 58"/>
                  <a:gd name="T23" fmla="*/ 26 h 30"/>
                  <a:gd name="T24" fmla="*/ 18 w 58"/>
                  <a:gd name="T25" fmla="*/ 26 h 30"/>
                  <a:gd name="T26" fmla="*/ 10 w 58"/>
                  <a:gd name="T27" fmla="*/ 30 h 30"/>
                  <a:gd name="T28" fmla="*/ 4 w 58"/>
                  <a:gd name="T29" fmla="*/ 2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8" h="30">
                    <a:moveTo>
                      <a:pt x="4" y="28"/>
                    </a:moveTo>
                    <a:lnTo>
                      <a:pt x="0" y="22"/>
                    </a:lnTo>
                    <a:lnTo>
                      <a:pt x="2" y="14"/>
                    </a:lnTo>
                    <a:lnTo>
                      <a:pt x="6" y="10"/>
                    </a:lnTo>
                    <a:lnTo>
                      <a:pt x="24" y="10"/>
                    </a:lnTo>
                    <a:lnTo>
                      <a:pt x="32" y="8"/>
                    </a:lnTo>
                    <a:lnTo>
                      <a:pt x="44" y="0"/>
                    </a:lnTo>
                    <a:lnTo>
                      <a:pt x="48" y="6"/>
                    </a:lnTo>
                    <a:lnTo>
                      <a:pt x="58" y="12"/>
                    </a:lnTo>
                    <a:lnTo>
                      <a:pt x="46" y="18"/>
                    </a:lnTo>
                    <a:lnTo>
                      <a:pt x="38" y="26"/>
                    </a:lnTo>
                    <a:lnTo>
                      <a:pt x="28" y="26"/>
                    </a:lnTo>
                    <a:lnTo>
                      <a:pt x="18" y="26"/>
                    </a:lnTo>
                    <a:lnTo>
                      <a:pt x="10" y="30"/>
                    </a:lnTo>
                    <a:lnTo>
                      <a:pt x="4" y="28"/>
                    </a:lnTo>
                  </a:path>
                </a:pathLst>
              </a:custGeom>
              <a:grpFill/>
              <a:ln w="6350" cap="flat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312" name="Freeform 264">
                <a:extLst>
                  <a:ext uri="{FF2B5EF4-FFF2-40B4-BE49-F238E27FC236}">
                    <a16:creationId xmlns:a16="http://schemas.microsoft.com/office/drawing/2014/main" id="{45C68E64-7D73-BF45-A4C5-3E5E41869D6A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4578443" y="4412781"/>
                <a:ext cx="22220" cy="19045"/>
              </a:xfrm>
              <a:custGeom>
                <a:avLst/>
                <a:gdLst>
                  <a:gd name="T0" fmla="*/ 0 w 28"/>
                  <a:gd name="T1" fmla="*/ 22 h 24"/>
                  <a:gd name="T2" fmla="*/ 0 w 28"/>
                  <a:gd name="T3" fmla="*/ 16 h 24"/>
                  <a:gd name="T4" fmla="*/ 10 w 28"/>
                  <a:gd name="T5" fmla="*/ 16 h 24"/>
                  <a:gd name="T6" fmla="*/ 20 w 28"/>
                  <a:gd name="T7" fmla="*/ 6 h 24"/>
                  <a:gd name="T8" fmla="*/ 28 w 28"/>
                  <a:gd name="T9" fmla="*/ 0 h 24"/>
                  <a:gd name="T10" fmla="*/ 28 w 28"/>
                  <a:gd name="T11" fmla="*/ 6 h 24"/>
                  <a:gd name="T12" fmla="*/ 26 w 28"/>
                  <a:gd name="T13" fmla="*/ 12 h 24"/>
                  <a:gd name="T14" fmla="*/ 20 w 28"/>
                  <a:gd name="T15" fmla="*/ 18 h 24"/>
                  <a:gd name="T16" fmla="*/ 10 w 28"/>
                  <a:gd name="T17" fmla="*/ 24 h 24"/>
                  <a:gd name="T18" fmla="*/ 4 w 28"/>
                  <a:gd name="T19" fmla="*/ 24 h 24"/>
                  <a:gd name="T20" fmla="*/ 0 w 28"/>
                  <a:gd name="T21" fmla="*/ 2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8" h="24">
                    <a:moveTo>
                      <a:pt x="0" y="22"/>
                    </a:moveTo>
                    <a:lnTo>
                      <a:pt x="0" y="16"/>
                    </a:lnTo>
                    <a:lnTo>
                      <a:pt x="10" y="16"/>
                    </a:lnTo>
                    <a:lnTo>
                      <a:pt x="20" y="6"/>
                    </a:lnTo>
                    <a:lnTo>
                      <a:pt x="28" y="0"/>
                    </a:lnTo>
                    <a:lnTo>
                      <a:pt x="28" y="6"/>
                    </a:lnTo>
                    <a:lnTo>
                      <a:pt x="26" y="12"/>
                    </a:lnTo>
                    <a:lnTo>
                      <a:pt x="20" y="18"/>
                    </a:lnTo>
                    <a:lnTo>
                      <a:pt x="10" y="24"/>
                    </a:lnTo>
                    <a:lnTo>
                      <a:pt x="4" y="24"/>
                    </a:lnTo>
                    <a:lnTo>
                      <a:pt x="0" y="22"/>
                    </a:lnTo>
                  </a:path>
                </a:pathLst>
              </a:custGeom>
              <a:grpFill/>
              <a:ln w="6350" cap="flat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313" name="Freeform 265">
                <a:extLst>
                  <a:ext uri="{FF2B5EF4-FFF2-40B4-BE49-F238E27FC236}">
                    <a16:creationId xmlns:a16="http://schemas.microsoft.com/office/drawing/2014/main" id="{EA08315B-0BA7-1349-A860-F60D6A520F0F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4648276" y="4308032"/>
                <a:ext cx="28568" cy="12697"/>
              </a:xfrm>
              <a:custGeom>
                <a:avLst/>
                <a:gdLst>
                  <a:gd name="T0" fmla="*/ 0 w 36"/>
                  <a:gd name="T1" fmla="*/ 2 h 16"/>
                  <a:gd name="T2" fmla="*/ 2 w 36"/>
                  <a:gd name="T3" fmla="*/ 0 h 16"/>
                  <a:gd name="T4" fmla="*/ 10 w 36"/>
                  <a:gd name="T5" fmla="*/ 2 h 16"/>
                  <a:gd name="T6" fmla="*/ 30 w 36"/>
                  <a:gd name="T7" fmla="*/ 0 h 16"/>
                  <a:gd name="T8" fmla="*/ 36 w 36"/>
                  <a:gd name="T9" fmla="*/ 6 h 16"/>
                  <a:gd name="T10" fmla="*/ 30 w 36"/>
                  <a:gd name="T11" fmla="*/ 12 h 16"/>
                  <a:gd name="T12" fmla="*/ 24 w 36"/>
                  <a:gd name="T13" fmla="*/ 16 h 16"/>
                  <a:gd name="T14" fmla="*/ 6 w 36"/>
                  <a:gd name="T15" fmla="*/ 16 h 16"/>
                  <a:gd name="T16" fmla="*/ 0 w 36"/>
                  <a:gd name="T17" fmla="*/ 14 h 16"/>
                  <a:gd name="T18" fmla="*/ 2 w 36"/>
                  <a:gd name="T19" fmla="*/ 8 h 16"/>
                  <a:gd name="T20" fmla="*/ 0 w 36"/>
                  <a:gd name="T21" fmla="*/ 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6" h="16">
                    <a:moveTo>
                      <a:pt x="0" y="2"/>
                    </a:moveTo>
                    <a:lnTo>
                      <a:pt x="2" y="0"/>
                    </a:lnTo>
                    <a:lnTo>
                      <a:pt x="10" y="2"/>
                    </a:lnTo>
                    <a:lnTo>
                      <a:pt x="30" y="0"/>
                    </a:lnTo>
                    <a:lnTo>
                      <a:pt x="36" y="6"/>
                    </a:lnTo>
                    <a:lnTo>
                      <a:pt x="30" y="12"/>
                    </a:lnTo>
                    <a:lnTo>
                      <a:pt x="24" y="16"/>
                    </a:lnTo>
                    <a:lnTo>
                      <a:pt x="6" y="16"/>
                    </a:lnTo>
                    <a:lnTo>
                      <a:pt x="0" y="14"/>
                    </a:lnTo>
                    <a:lnTo>
                      <a:pt x="2" y="8"/>
                    </a:lnTo>
                    <a:lnTo>
                      <a:pt x="0" y="2"/>
                    </a:lnTo>
                  </a:path>
                </a:pathLst>
              </a:custGeom>
              <a:grpFill/>
              <a:ln w="6350" cap="flat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314" name="Freeform 266">
                <a:extLst>
                  <a:ext uri="{FF2B5EF4-FFF2-40B4-BE49-F238E27FC236}">
                    <a16:creationId xmlns:a16="http://schemas.microsoft.com/office/drawing/2014/main" id="{9555C9CD-AE88-0C4D-AA3B-F60FC5FF3310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4626056" y="4311206"/>
                <a:ext cx="12697" cy="14284"/>
              </a:xfrm>
              <a:custGeom>
                <a:avLst/>
                <a:gdLst>
                  <a:gd name="T0" fmla="*/ 2 w 16"/>
                  <a:gd name="T1" fmla="*/ 12 h 18"/>
                  <a:gd name="T2" fmla="*/ 0 w 16"/>
                  <a:gd name="T3" fmla="*/ 8 h 18"/>
                  <a:gd name="T4" fmla="*/ 10 w 16"/>
                  <a:gd name="T5" fmla="*/ 2 h 18"/>
                  <a:gd name="T6" fmla="*/ 16 w 16"/>
                  <a:gd name="T7" fmla="*/ 0 h 18"/>
                  <a:gd name="T8" fmla="*/ 16 w 16"/>
                  <a:gd name="T9" fmla="*/ 8 h 18"/>
                  <a:gd name="T10" fmla="*/ 10 w 16"/>
                  <a:gd name="T11" fmla="*/ 18 h 18"/>
                  <a:gd name="T12" fmla="*/ 6 w 16"/>
                  <a:gd name="T13" fmla="*/ 14 h 18"/>
                  <a:gd name="T14" fmla="*/ 2 w 16"/>
                  <a:gd name="T15" fmla="*/ 1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18">
                    <a:moveTo>
                      <a:pt x="2" y="12"/>
                    </a:moveTo>
                    <a:lnTo>
                      <a:pt x="0" y="8"/>
                    </a:lnTo>
                    <a:lnTo>
                      <a:pt x="10" y="2"/>
                    </a:lnTo>
                    <a:lnTo>
                      <a:pt x="16" y="0"/>
                    </a:lnTo>
                    <a:lnTo>
                      <a:pt x="16" y="8"/>
                    </a:lnTo>
                    <a:lnTo>
                      <a:pt x="10" y="18"/>
                    </a:lnTo>
                    <a:lnTo>
                      <a:pt x="6" y="14"/>
                    </a:lnTo>
                    <a:lnTo>
                      <a:pt x="2" y="12"/>
                    </a:lnTo>
                  </a:path>
                </a:pathLst>
              </a:custGeom>
              <a:grpFill/>
              <a:ln w="6350" cap="flat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315" name="Freeform 267">
                <a:extLst>
                  <a:ext uri="{FF2B5EF4-FFF2-40B4-BE49-F238E27FC236}">
                    <a16:creationId xmlns:a16="http://schemas.microsoft.com/office/drawing/2014/main" id="{7B07A7B4-21A0-524D-9899-C7AE91E4D0F3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4597488" y="4309619"/>
                <a:ext cx="20632" cy="17458"/>
              </a:xfrm>
              <a:custGeom>
                <a:avLst/>
                <a:gdLst>
                  <a:gd name="T0" fmla="*/ 0 w 26"/>
                  <a:gd name="T1" fmla="*/ 18 h 22"/>
                  <a:gd name="T2" fmla="*/ 4 w 26"/>
                  <a:gd name="T3" fmla="*/ 6 h 22"/>
                  <a:gd name="T4" fmla="*/ 6 w 26"/>
                  <a:gd name="T5" fmla="*/ 2 h 22"/>
                  <a:gd name="T6" fmla="*/ 10 w 26"/>
                  <a:gd name="T7" fmla="*/ 6 h 22"/>
                  <a:gd name="T8" fmla="*/ 14 w 26"/>
                  <a:gd name="T9" fmla="*/ 8 h 22"/>
                  <a:gd name="T10" fmla="*/ 18 w 26"/>
                  <a:gd name="T11" fmla="*/ 0 h 22"/>
                  <a:gd name="T12" fmla="*/ 24 w 26"/>
                  <a:gd name="T13" fmla="*/ 0 h 22"/>
                  <a:gd name="T14" fmla="*/ 26 w 26"/>
                  <a:gd name="T15" fmla="*/ 4 h 22"/>
                  <a:gd name="T16" fmla="*/ 22 w 26"/>
                  <a:gd name="T17" fmla="*/ 14 h 22"/>
                  <a:gd name="T18" fmla="*/ 16 w 26"/>
                  <a:gd name="T19" fmla="*/ 18 h 22"/>
                  <a:gd name="T20" fmla="*/ 10 w 26"/>
                  <a:gd name="T21" fmla="*/ 22 h 22"/>
                  <a:gd name="T22" fmla="*/ 4 w 26"/>
                  <a:gd name="T23" fmla="*/ 22 h 22"/>
                  <a:gd name="T24" fmla="*/ 0 w 26"/>
                  <a:gd name="T25" fmla="*/ 18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6" h="22">
                    <a:moveTo>
                      <a:pt x="0" y="18"/>
                    </a:moveTo>
                    <a:lnTo>
                      <a:pt x="4" y="6"/>
                    </a:lnTo>
                    <a:lnTo>
                      <a:pt x="6" y="2"/>
                    </a:lnTo>
                    <a:lnTo>
                      <a:pt x="10" y="6"/>
                    </a:lnTo>
                    <a:lnTo>
                      <a:pt x="14" y="8"/>
                    </a:lnTo>
                    <a:lnTo>
                      <a:pt x="18" y="0"/>
                    </a:lnTo>
                    <a:lnTo>
                      <a:pt x="24" y="0"/>
                    </a:lnTo>
                    <a:lnTo>
                      <a:pt x="26" y="4"/>
                    </a:lnTo>
                    <a:lnTo>
                      <a:pt x="22" y="14"/>
                    </a:lnTo>
                    <a:lnTo>
                      <a:pt x="16" y="18"/>
                    </a:lnTo>
                    <a:lnTo>
                      <a:pt x="10" y="22"/>
                    </a:lnTo>
                    <a:lnTo>
                      <a:pt x="4" y="22"/>
                    </a:lnTo>
                    <a:lnTo>
                      <a:pt x="0" y="18"/>
                    </a:lnTo>
                  </a:path>
                </a:pathLst>
              </a:custGeom>
              <a:grpFill/>
              <a:ln w="6350" cap="flat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316" name="Freeform 268">
                <a:extLst>
                  <a:ext uri="{FF2B5EF4-FFF2-40B4-BE49-F238E27FC236}">
                    <a16:creationId xmlns:a16="http://schemas.microsoft.com/office/drawing/2014/main" id="{33445DC1-396A-9447-8167-9DB1AA2B3A26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4441952" y="4303271"/>
                <a:ext cx="141253" cy="39678"/>
              </a:xfrm>
              <a:custGeom>
                <a:avLst/>
                <a:gdLst>
                  <a:gd name="T0" fmla="*/ 4 w 89"/>
                  <a:gd name="T1" fmla="*/ 11 h 25"/>
                  <a:gd name="T2" fmla="*/ 6 w 89"/>
                  <a:gd name="T3" fmla="*/ 11 h 25"/>
                  <a:gd name="T4" fmla="*/ 8 w 89"/>
                  <a:gd name="T5" fmla="*/ 9 h 25"/>
                  <a:gd name="T6" fmla="*/ 15 w 89"/>
                  <a:gd name="T7" fmla="*/ 6 h 25"/>
                  <a:gd name="T8" fmla="*/ 23 w 89"/>
                  <a:gd name="T9" fmla="*/ 4 h 25"/>
                  <a:gd name="T10" fmla="*/ 25 w 89"/>
                  <a:gd name="T11" fmla="*/ 7 h 25"/>
                  <a:gd name="T12" fmla="*/ 31 w 89"/>
                  <a:gd name="T13" fmla="*/ 7 h 25"/>
                  <a:gd name="T14" fmla="*/ 36 w 89"/>
                  <a:gd name="T15" fmla="*/ 8 h 25"/>
                  <a:gd name="T16" fmla="*/ 39 w 89"/>
                  <a:gd name="T17" fmla="*/ 11 h 25"/>
                  <a:gd name="T18" fmla="*/ 46 w 89"/>
                  <a:gd name="T19" fmla="*/ 15 h 25"/>
                  <a:gd name="T20" fmla="*/ 50 w 89"/>
                  <a:gd name="T21" fmla="*/ 13 h 25"/>
                  <a:gd name="T22" fmla="*/ 62 w 89"/>
                  <a:gd name="T23" fmla="*/ 11 h 25"/>
                  <a:gd name="T24" fmla="*/ 63 w 89"/>
                  <a:gd name="T25" fmla="*/ 13 h 25"/>
                  <a:gd name="T26" fmla="*/ 83 w 89"/>
                  <a:gd name="T27" fmla="*/ 8 h 25"/>
                  <a:gd name="T28" fmla="*/ 86 w 89"/>
                  <a:gd name="T29" fmla="*/ 6 h 25"/>
                  <a:gd name="T30" fmla="*/ 86 w 89"/>
                  <a:gd name="T31" fmla="*/ 7 h 25"/>
                  <a:gd name="T32" fmla="*/ 84 w 89"/>
                  <a:gd name="T33" fmla="*/ 4 h 25"/>
                  <a:gd name="T34" fmla="*/ 85 w 89"/>
                  <a:gd name="T35" fmla="*/ 0 h 25"/>
                  <a:gd name="T36" fmla="*/ 88 w 89"/>
                  <a:gd name="T37" fmla="*/ 2 h 25"/>
                  <a:gd name="T38" fmla="*/ 89 w 89"/>
                  <a:gd name="T39" fmla="*/ 8 h 25"/>
                  <a:gd name="T40" fmla="*/ 86 w 89"/>
                  <a:gd name="T41" fmla="*/ 12 h 25"/>
                  <a:gd name="T42" fmla="*/ 82 w 89"/>
                  <a:gd name="T43" fmla="*/ 16 h 25"/>
                  <a:gd name="T44" fmla="*/ 77 w 89"/>
                  <a:gd name="T45" fmla="*/ 18 h 25"/>
                  <a:gd name="T46" fmla="*/ 72 w 89"/>
                  <a:gd name="T47" fmla="*/ 20 h 25"/>
                  <a:gd name="T48" fmla="*/ 66 w 89"/>
                  <a:gd name="T49" fmla="*/ 20 h 25"/>
                  <a:gd name="T50" fmla="*/ 60 w 89"/>
                  <a:gd name="T51" fmla="*/ 22 h 25"/>
                  <a:gd name="T52" fmla="*/ 52 w 89"/>
                  <a:gd name="T53" fmla="*/ 21 h 25"/>
                  <a:gd name="T54" fmla="*/ 47 w 89"/>
                  <a:gd name="T55" fmla="*/ 21 h 25"/>
                  <a:gd name="T56" fmla="*/ 42 w 89"/>
                  <a:gd name="T57" fmla="*/ 24 h 25"/>
                  <a:gd name="T58" fmla="*/ 36 w 89"/>
                  <a:gd name="T59" fmla="*/ 25 h 25"/>
                  <a:gd name="T60" fmla="*/ 30 w 89"/>
                  <a:gd name="T61" fmla="*/ 23 h 25"/>
                  <a:gd name="T62" fmla="*/ 21 w 89"/>
                  <a:gd name="T63" fmla="*/ 21 h 25"/>
                  <a:gd name="T64" fmla="*/ 5 w 89"/>
                  <a:gd name="T65" fmla="*/ 21 h 25"/>
                  <a:gd name="T66" fmla="*/ 2 w 89"/>
                  <a:gd name="T67" fmla="*/ 21 h 25"/>
                  <a:gd name="T68" fmla="*/ 1 w 89"/>
                  <a:gd name="T69" fmla="*/ 20 h 25"/>
                  <a:gd name="T70" fmla="*/ 0 w 89"/>
                  <a:gd name="T71" fmla="*/ 15 h 25"/>
                  <a:gd name="T72" fmla="*/ 1 w 89"/>
                  <a:gd name="T73" fmla="*/ 12 h 25"/>
                  <a:gd name="T74" fmla="*/ 4 w 89"/>
                  <a:gd name="T75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89" h="25">
                    <a:moveTo>
                      <a:pt x="4" y="11"/>
                    </a:moveTo>
                    <a:cubicBezTo>
                      <a:pt x="6" y="11"/>
                      <a:pt x="6" y="11"/>
                      <a:pt x="6" y="11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25" y="7"/>
                      <a:pt x="25" y="7"/>
                      <a:pt x="25" y="7"/>
                    </a:cubicBezTo>
                    <a:cubicBezTo>
                      <a:pt x="31" y="7"/>
                      <a:pt x="31" y="7"/>
                      <a:pt x="31" y="7"/>
                    </a:cubicBezTo>
                    <a:cubicBezTo>
                      <a:pt x="36" y="8"/>
                      <a:pt x="36" y="8"/>
                      <a:pt x="36" y="8"/>
                    </a:cubicBezTo>
                    <a:cubicBezTo>
                      <a:pt x="39" y="11"/>
                      <a:pt x="39" y="11"/>
                      <a:pt x="39" y="11"/>
                    </a:cubicBezTo>
                    <a:cubicBezTo>
                      <a:pt x="46" y="15"/>
                      <a:pt x="46" y="15"/>
                      <a:pt x="46" y="15"/>
                    </a:cubicBezTo>
                    <a:cubicBezTo>
                      <a:pt x="50" y="13"/>
                      <a:pt x="50" y="13"/>
                      <a:pt x="50" y="13"/>
                    </a:cubicBezTo>
                    <a:cubicBezTo>
                      <a:pt x="62" y="11"/>
                      <a:pt x="62" y="11"/>
                      <a:pt x="62" y="11"/>
                    </a:cubicBezTo>
                    <a:cubicBezTo>
                      <a:pt x="63" y="13"/>
                      <a:pt x="63" y="13"/>
                      <a:pt x="63" y="13"/>
                    </a:cubicBezTo>
                    <a:cubicBezTo>
                      <a:pt x="79" y="20"/>
                      <a:pt x="72" y="10"/>
                      <a:pt x="83" y="8"/>
                    </a:cubicBezTo>
                    <a:cubicBezTo>
                      <a:pt x="86" y="6"/>
                      <a:pt x="86" y="6"/>
                      <a:pt x="86" y="6"/>
                    </a:cubicBezTo>
                    <a:cubicBezTo>
                      <a:pt x="86" y="7"/>
                      <a:pt x="86" y="7"/>
                      <a:pt x="86" y="7"/>
                    </a:cubicBezTo>
                    <a:cubicBezTo>
                      <a:pt x="84" y="4"/>
                      <a:pt x="84" y="4"/>
                      <a:pt x="84" y="4"/>
                    </a:cubicBezTo>
                    <a:cubicBezTo>
                      <a:pt x="85" y="0"/>
                      <a:pt x="85" y="0"/>
                      <a:pt x="85" y="0"/>
                    </a:cubicBezTo>
                    <a:cubicBezTo>
                      <a:pt x="88" y="2"/>
                      <a:pt x="88" y="2"/>
                      <a:pt x="88" y="2"/>
                    </a:cubicBezTo>
                    <a:cubicBezTo>
                      <a:pt x="89" y="8"/>
                      <a:pt x="89" y="8"/>
                      <a:pt x="89" y="8"/>
                    </a:cubicBezTo>
                    <a:cubicBezTo>
                      <a:pt x="86" y="12"/>
                      <a:pt x="86" y="12"/>
                      <a:pt x="86" y="12"/>
                    </a:cubicBezTo>
                    <a:cubicBezTo>
                      <a:pt x="82" y="16"/>
                      <a:pt x="82" y="16"/>
                      <a:pt x="82" y="16"/>
                    </a:cubicBezTo>
                    <a:cubicBezTo>
                      <a:pt x="77" y="18"/>
                      <a:pt x="77" y="18"/>
                      <a:pt x="77" y="18"/>
                    </a:cubicBezTo>
                    <a:cubicBezTo>
                      <a:pt x="72" y="20"/>
                      <a:pt x="72" y="20"/>
                      <a:pt x="72" y="20"/>
                    </a:cubicBezTo>
                    <a:cubicBezTo>
                      <a:pt x="66" y="20"/>
                      <a:pt x="66" y="20"/>
                      <a:pt x="66" y="20"/>
                    </a:cubicBezTo>
                    <a:cubicBezTo>
                      <a:pt x="60" y="22"/>
                      <a:pt x="60" y="22"/>
                      <a:pt x="60" y="22"/>
                    </a:cubicBezTo>
                    <a:cubicBezTo>
                      <a:pt x="52" y="21"/>
                      <a:pt x="52" y="21"/>
                      <a:pt x="52" y="21"/>
                    </a:cubicBezTo>
                    <a:cubicBezTo>
                      <a:pt x="47" y="21"/>
                      <a:pt x="47" y="21"/>
                      <a:pt x="47" y="21"/>
                    </a:cubicBezTo>
                    <a:cubicBezTo>
                      <a:pt x="42" y="24"/>
                      <a:pt x="42" y="24"/>
                      <a:pt x="42" y="24"/>
                    </a:cubicBezTo>
                    <a:cubicBezTo>
                      <a:pt x="36" y="25"/>
                      <a:pt x="36" y="25"/>
                      <a:pt x="36" y="25"/>
                    </a:cubicBezTo>
                    <a:cubicBezTo>
                      <a:pt x="30" y="23"/>
                      <a:pt x="30" y="23"/>
                      <a:pt x="30" y="23"/>
                    </a:cubicBezTo>
                    <a:cubicBezTo>
                      <a:pt x="21" y="21"/>
                      <a:pt x="21" y="21"/>
                      <a:pt x="21" y="21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4" y="11"/>
                      <a:pt x="4" y="11"/>
                      <a:pt x="4" y="11"/>
                    </a:cubicBezTo>
                  </a:path>
                </a:pathLst>
              </a:custGeom>
              <a:grpFill/>
              <a:ln w="6350" cap="flat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317" name="Freeform 269">
                <a:extLst>
                  <a:ext uri="{FF2B5EF4-FFF2-40B4-BE49-F238E27FC236}">
                    <a16:creationId xmlns:a16="http://schemas.microsoft.com/office/drawing/2014/main" id="{42C2F793-ECD4-E746-BACB-90F0FECC7649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4408622" y="4357232"/>
                <a:ext cx="77768" cy="46026"/>
              </a:xfrm>
              <a:custGeom>
                <a:avLst/>
                <a:gdLst>
                  <a:gd name="T0" fmla="*/ 50 w 98"/>
                  <a:gd name="T1" fmla="*/ 0 h 58"/>
                  <a:gd name="T2" fmla="*/ 58 w 98"/>
                  <a:gd name="T3" fmla="*/ 10 h 58"/>
                  <a:gd name="T4" fmla="*/ 64 w 98"/>
                  <a:gd name="T5" fmla="*/ 12 h 58"/>
                  <a:gd name="T6" fmla="*/ 68 w 98"/>
                  <a:gd name="T7" fmla="*/ 16 h 58"/>
                  <a:gd name="T8" fmla="*/ 74 w 98"/>
                  <a:gd name="T9" fmla="*/ 20 h 58"/>
                  <a:gd name="T10" fmla="*/ 84 w 98"/>
                  <a:gd name="T11" fmla="*/ 26 h 58"/>
                  <a:gd name="T12" fmla="*/ 94 w 98"/>
                  <a:gd name="T13" fmla="*/ 38 h 58"/>
                  <a:gd name="T14" fmla="*/ 98 w 98"/>
                  <a:gd name="T15" fmla="*/ 48 h 58"/>
                  <a:gd name="T16" fmla="*/ 92 w 98"/>
                  <a:gd name="T17" fmla="*/ 54 h 58"/>
                  <a:gd name="T18" fmla="*/ 82 w 98"/>
                  <a:gd name="T19" fmla="*/ 58 h 58"/>
                  <a:gd name="T20" fmla="*/ 68 w 98"/>
                  <a:gd name="T21" fmla="*/ 58 h 58"/>
                  <a:gd name="T22" fmla="*/ 58 w 98"/>
                  <a:gd name="T23" fmla="*/ 46 h 58"/>
                  <a:gd name="T24" fmla="*/ 46 w 98"/>
                  <a:gd name="T25" fmla="*/ 38 h 58"/>
                  <a:gd name="T26" fmla="*/ 32 w 98"/>
                  <a:gd name="T27" fmla="*/ 30 h 58"/>
                  <a:gd name="T28" fmla="*/ 20 w 98"/>
                  <a:gd name="T29" fmla="*/ 30 h 58"/>
                  <a:gd name="T30" fmla="*/ 8 w 98"/>
                  <a:gd name="T31" fmla="*/ 28 h 58"/>
                  <a:gd name="T32" fmla="*/ 0 w 98"/>
                  <a:gd name="T33" fmla="*/ 18 h 58"/>
                  <a:gd name="T34" fmla="*/ 0 w 98"/>
                  <a:gd name="T35" fmla="*/ 10 h 58"/>
                  <a:gd name="T36" fmla="*/ 6 w 98"/>
                  <a:gd name="T37" fmla="*/ 8 h 58"/>
                  <a:gd name="T38" fmla="*/ 16 w 98"/>
                  <a:gd name="T39" fmla="*/ 6 h 58"/>
                  <a:gd name="T40" fmla="*/ 32 w 98"/>
                  <a:gd name="T41" fmla="*/ 4 h 58"/>
                  <a:gd name="T42" fmla="*/ 40 w 98"/>
                  <a:gd name="T43" fmla="*/ 6 h 58"/>
                  <a:gd name="T44" fmla="*/ 44 w 98"/>
                  <a:gd name="T45" fmla="*/ 6 h 58"/>
                  <a:gd name="T46" fmla="*/ 50 w 98"/>
                  <a:gd name="T47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8" h="58">
                    <a:moveTo>
                      <a:pt x="50" y="0"/>
                    </a:moveTo>
                    <a:lnTo>
                      <a:pt x="58" y="10"/>
                    </a:lnTo>
                    <a:lnTo>
                      <a:pt x="64" y="12"/>
                    </a:lnTo>
                    <a:lnTo>
                      <a:pt x="68" y="16"/>
                    </a:lnTo>
                    <a:lnTo>
                      <a:pt x="74" y="20"/>
                    </a:lnTo>
                    <a:lnTo>
                      <a:pt x="84" y="26"/>
                    </a:lnTo>
                    <a:lnTo>
                      <a:pt x="94" y="38"/>
                    </a:lnTo>
                    <a:lnTo>
                      <a:pt x="98" y="48"/>
                    </a:lnTo>
                    <a:lnTo>
                      <a:pt x="92" y="54"/>
                    </a:lnTo>
                    <a:lnTo>
                      <a:pt x="82" y="58"/>
                    </a:lnTo>
                    <a:lnTo>
                      <a:pt x="68" y="58"/>
                    </a:lnTo>
                    <a:lnTo>
                      <a:pt x="58" y="46"/>
                    </a:lnTo>
                    <a:lnTo>
                      <a:pt x="46" y="38"/>
                    </a:lnTo>
                    <a:lnTo>
                      <a:pt x="32" y="30"/>
                    </a:lnTo>
                    <a:lnTo>
                      <a:pt x="20" y="30"/>
                    </a:lnTo>
                    <a:lnTo>
                      <a:pt x="8" y="28"/>
                    </a:lnTo>
                    <a:lnTo>
                      <a:pt x="0" y="18"/>
                    </a:lnTo>
                    <a:lnTo>
                      <a:pt x="0" y="10"/>
                    </a:lnTo>
                    <a:lnTo>
                      <a:pt x="6" y="8"/>
                    </a:lnTo>
                    <a:lnTo>
                      <a:pt x="16" y="6"/>
                    </a:lnTo>
                    <a:lnTo>
                      <a:pt x="32" y="4"/>
                    </a:lnTo>
                    <a:lnTo>
                      <a:pt x="40" y="6"/>
                    </a:lnTo>
                    <a:lnTo>
                      <a:pt x="44" y="6"/>
                    </a:lnTo>
                    <a:lnTo>
                      <a:pt x="50" y="0"/>
                    </a:lnTo>
                  </a:path>
                </a:pathLst>
              </a:custGeom>
              <a:grpFill/>
              <a:ln w="6350" cap="flat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318" name="Freeform 270">
                <a:extLst>
                  <a:ext uri="{FF2B5EF4-FFF2-40B4-BE49-F238E27FC236}">
                    <a16:creationId xmlns:a16="http://schemas.microsoft.com/office/drawing/2014/main" id="{5B761E0D-C708-A24F-96A5-A8072E176750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4303080" y="4304858"/>
                <a:ext cx="110304" cy="58723"/>
              </a:xfrm>
              <a:custGeom>
                <a:avLst/>
                <a:gdLst>
                  <a:gd name="T0" fmla="*/ 10 w 69"/>
                  <a:gd name="T1" fmla="*/ 9 h 37"/>
                  <a:gd name="T2" fmla="*/ 15 w 69"/>
                  <a:gd name="T3" fmla="*/ 8 h 37"/>
                  <a:gd name="T4" fmla="*/ 25 w 69"/>
                  <a:gd name="T5" fmla="*/ 10 h 37"/>
                  <a:gd name="T6" fmla="*/ 29 w 69"/>
                  <a:gd name="T7" fmla="*/ 13 h 37"/>
                  <a:gd name="T8" fmla="*/ 31 w 69"/>
                  <a:gd name="T9" fmla="*/ 16 h 37"/>
                  <a:gd name="T10" fmla="*/ 33 w 69"/>
                  <a:gd name="T11" fmla="*/ 17 h 37"/>
                  <a:gd name="T12" fmla="*/ 36 w 69"/>
                  <a:gd name="T13" fmla="*/ 17 h 37"/>
                  <a:gd name="T14" fmla="*/ 38 w 69"/>
                  <a:gd name="T15" fmla="*/ 16 h 37"/>
                  <a:gd name="T16" fmla="*/ 42 w 69"/>
                  <a:gd name="T17" fmla="*/ 15 h 37"/>
                  <a:gd name="T18" fmla="*/ 41 w 69"/>
                  <a:gd name="T19" fmla="*/ 12 h 37"/>
                  <a:gd name="T20" fmla="*/ 36 w 69"/>
                  <a:gd name="T21" fmla="*/ 10 h 37"/>
                  <a:gd name="T22" fmla="*/ 32 w 69"/>
                  <a:gd name="T23" fmla="*/ 6 h 37"/>
                  <a:gd name="T24" fmla="*/ 31 w 69"/>
                  <a:gd name="T25" fmla="*/ 2 h 37"/>
                  <a:gd name="T26" fmla="*/ 35 w 69"/>
                  <a:gd name="T27" fmla="*/ 0 h 37"/>
                  <a:gd name="T28" fmla="*/ 39 w 69"/>
                  <a:gd name="T29" fmla="*/ 2 h 37"/>
                  <a:gd name="T30" fmla="*/ 43 w 69"/>
                  <a:gd name="T31" fmla="*/ 7 h 37"/>
                  <a:gd name="T32" fmla="*/ 47 w 69"/>
                  <a:gd name="T33" fmla="*/ 6 h 37"/>
                  <a:gd name="T34" fmla="*/ 51 w 69"/>
                  <a:gd name="T35" fmla="*/ 5 h 37"/>
                  <a:gd name="T36" fmla="*/ 55 w 69"/>
                  <a:gd name="T37" fmla="*/ 8 h 37"/>
                  <a:gd name="T38" fmla="*/ 55 w 69"/>
                  <a:gd name="T39" fmla="*/ 11 h 37"/>
                  <a:gd name="T40" fmla="*/ 61 w 69"/>
                  <a:gd name="T41" fmla="*/ 5 h 37"/>
                  <a:gd name="T42" fmla="*/ 64 w 69"/>
                  <a:gd name="T43" fmla="*/ 9 h 37"/>
                  <a:gd name="T44" fmla="*/ 66 w 69"/>
                  <a:gd name="T45" fmla="*/ 11 h 37"/>
                  <a:gd name="T46" fmla="*/ 67 w 69"/>
                  <a:gd name="T47" fmla="*/ 15 h 37"/>
                  <a:gd name="T48" fmla="*/ 69 w 69"/>
                  <a:gd name="T49" fmla="*/ 17 h 37"/>
                  <a:gd name="T50" fmla="*/ 66 w 69"/>
                  <a:gd name="T51" fmla="*/ 18 h 37"/>
                  <a:gd name="T52" fmla="*/ 61 w 69"/>
                  <a:gd name="T53" fmla="*/ 16 h 37"/>
                  <a:gd name="T54" fmla="*/ 61 w 69"/>
                  <a:gd name="T55" fmla="*/ 18 h 37"/>
                  <a:gd name="T56" fmla="*/ 61 w 69"/>
                  <a:gd name="T57" fmla="*/ 20 h 37"/>
                  <a:gd name="T58" fmla="*/ 54 w 69"/>
                  <a:gd name="T59" fmla="*/ 21 h 37"/>
                  <a:gd name="T60" fmla="*/ 49 w 69"/>
                  <a:gd name="T61" fmla="*/ 19 h 37"/>
                  <a:gd name="T62" fmla="*/ 49 w 69"/>
                  <a:gd name="T63" fmla="*/ 17 h 37"/>
                  <a:gd name="T64" fmla="*/ 41 w 69"/>
                  <a:gd name="T65" fmla="*/ 21 h 37"/>
                  <a:gd name="T66" fmla="*/ 3 w 69"/>
                  <a:gd name="T67" fmla="*/ 19 h 37"/>
                  <a:gd name="T68" fmla="*/ 2 w 69"/>
                  <a:gd name="T69" fmla="*/ 15 h 37"/>
                  <a:gd name="T70" fmla="*/ 9 w 69"/>
                  <a:gd name="T71" fmla="*/ 11 h 37"/>
                  <a:gd name="T72" fmla="*/ 10 w 69"/>
                  <a:gd name="T73" fmla="*/ 9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69" h="37">
                    <a:moveTo>
                      <a:pt x="10" y="9"/>
                    </a:moveTo>
                    <a:cubicBezTo>
                      <a:pt x="15" y="8"/>
                      <a:pt x="15" y="8"/>
                      <a:pt x="15" y="8"/>
                    </a:cubicBezTo>
                    <a:cubicBezTo>
                      <a:pt x="25" y="10"/>
                      <a:pt x="25" y="10"/>
                      <a:pt x="25" y="10"/>
                    </a:cubicBezTo>
                    <a:cubicBezTo>
                      <a:pt x="29" y="13"/>
                      <a:pt x="29" y="13"/>
                      <a:pt x="29" y="13"/>
                    </a:cubicBezTo>
                    <a:cubicBezTo>
                      <a:pt x="31" y="16"/>
                      <a:pt x="31" y="16"/>
                      <a:pt x="31" y="16"/>
                    </a:cubicBezTo>
                    <a:cubicBezTo>
                      <a:pt x="33" y="17"/>
                      <a:pt x="33" y="17"/>
                      <a:pt x="33" y="17"/>
                    </a:cubicBezTo>
                    <a:cubicBezTo>
                      <a:pt x="36" y="17"/>
                      <a:pt x="36" y="17"/>
                      <a:pt x="36" y="17"/>
                    </a:cubicBezTo>
                    <a:cubicBezTo>
                      <a:pt x="38" y="16"/>
                      <a:pt x="38" y="16"/>
                      <a:pt x="38" y="16"/>
                    </a:cubicBezTo>
                    <a:cubicBezTo>
                      <a:pt x="42" y="15"/>
                      <a:pt x="42" y="15"/>
                      <a:pt x="42" y="15"/>
                    </a:cubicBezTo>
                    <a:cubicBezTo>
                      <a:pt x="41" y="12"/>
                      <a:pt x="41" y="12"/>
                      <a:pt x="41" y="12"/>
                    </a:cubicBezTo>
                    <a:cubicBezTo>
                      <a:pt x="36" y="10"/>
                      <a:pt x="36" y="10"/>
                      <a:pt x="36" y="10"/>
                    </a:cubicBezTo>
                    <a:cubicBezTo>
                      <a:pt x="32" y="6"/>
                      <a:pt x="32" y="6"/>
                      <a:pt x="32" y="6"/>
                    </a:cubicBezTo>
                    <a:cubicBezTo>
                      <a:pt x="31" y="2"/>
                      <a:pt x="31" y="2"/>
                      <a:pt x="31" y="2"/>
                    </a:cubicBezTo>
                    <a:cubicBezTo>
                      <a:pt x="35" y="0"/>
                      <a:pt x="35" y="0"/>
                      <a:pt x="35" y="0"/>
                    </a:cubicBezTo>
                    <a:cubicBezTo>
                      <a:pt x="39" y="2"/>
                      <a:pt x="39" y="2"/>
                      <a:pt x="39" y="2"/>
                    </a:cubicBezTo>
                    <a:cubicBezTo>
                      <a:pt x="43" y="7"/>
                      <a:pt x="43" y="7"/>
                      <a:pt x="43" y="7"/>
                    </a:cubicBezTo>
                    <a:cubicBezTo>
                      <a:pt x="47" y="6"/>
                      <a:pt x="47" y="6"/>
                      <a:pt x="47" y="6"/>
                    </a:cubicBezTo>
                    <a:cubicBezTo>
                      <a:pt x="51" y="5"/>
                      <a:pt x="51" y="5"/>
                      <a:pt x="51" y="5"/>
                    </a:cubicBezTo>
                    <a:cubicBezTo>
                      <a:pt x="55" y="8"/>
                      <a:pt x="55" y="8"/>
                      <a:pt x="55" y="8"/>
                    </a:cubicBezTo>
                    <a:cubicBezTo>
                      <a:pt x="55" y="11"/>
                      <a:pt x="55" y="11"/>
                      <a:pt x="55" y="11"/>
                    </a:cubicBezTo>
                    <a:cubicBezTo>
                      <a:pt x="61" y="5"/>
                      <a:pt x="61" y="5"/>
                      <a:pt x="61" y="5"/>
                    </a:cubicBezTo>
                    <a:cubicBezTo>
                      <a:pt x="64" y="9"/>
                      <a:pt x="64" y="9"/>
                      <a:pt x="64" y="9"/>
                    </a:cubicBezTo>
                    <a:cubicBezTo>
                      <a:pt x="66" y="11"/>
                      <a:pt x="66" y="11"/>
                      <a:pt x="66" y="11"/>
                    </a:cubicBezTo>
                    <a:cubicBezTo>
                      <a:pt x="67" y="15"/>
                      <a:pt x="67" y="15"/>
                      <a:pt x="67" y="15"/>
                    </a:cubicBezTo>
                    <a:cubicBezTo>
                      <a:pt x="69" y="17"/>
                      <a:pt x="69" y="17"/>
                      <a:pt x="69" y="17"/>
                    </a:cubicBezTo>
                    <a:cubicBezTo>
                      <a:pt x="66" y="18"/>
                      <a:pt x="66" y="18"/>
                      <a:pt x="66" y="18"/>
                    </a:cubicBezTo>
                    <a:cubicBezTo>
                      <a:pt x="61" y="16"/>
                      <a:pt x="61" y="16"/>
                      <a:pt x="61" y="16"/>
                    </a:cubicBezTo>
                    <a:cubicBezTo>
                      <a:pt x="61" y="18"/>
                      <a:pt x="61" y="18"/>
                      <a:pt x="61" y="18"/>
                    </a:cubicBezTo>
                    <a:cubicBezTo>
                      <a:pt x="61" y="20"/>
                      <a:pt x="61" y="20"/>
                      <a:pt x="61" y="20"/>
                    </a:cubicBezTo>
                    <a:cubicBezTo>
                      <a:pt x="54" y="21"/>
                      <a:pt x="54" y="21"/>
                      <a:pt x="54" y="21"/>
                    </a:cubicBezTo>
                    <a:cubicBezTo>
                      <a:pt x="49" y="19"/>
                      <a:pt x="49" y="19"/>
                      <a:pt x="49" y="19"/>
                    </a:cubicBezTo>
                    <a:cubicBezTo>
                      <a:pt x="49" y="17"/>
                      <a:pt x="49" y="17"/>
                      <a:pt x="49" y="17"/>
                    </a:cubicBezTo>
                    <a:cubicBezTo>
                      <a:pt x="41" y="21"/>
                      <a:pt x="41" y="21"/>
                      <a:pt x="41" y="21"/>
                    </a:cubicBezTo>
                    <a:cubicBezTo>
                      <a:pt x="34" y="23"/>
                      <a:pt x="0" y="37"/>
                      <a:pt x="3" y="19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10" y="9"/>
                      <a:pt x="10" y="9"/>
                      <a:pt x="10" y="9"/>
                    </a:cubicBezTo>
                  </a:path>
                </a:pathLst>
              </a:custGeom>
              <a:grpFill/>
              <a:ln w="6350" cap="flat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319" name="Freeform 271">
                <a:extLst>
                  <a:ext uri="{FF2B5EF4-FFF2-40B4-BE49-F238E27FC236}">
                    <a16:creationId xmlns:a16="http://schemas.microsoft.com/office/drawing/2014/main" id="{D56271EF-EA47-FF40-8722-527D68C1316A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4268163" y="4309619"/>
                <a:ext cx="34916" cy="33329"/>
              </a:xfrm>
              <a:custGeom>
                <a:avLst/>
                <a:gdLst>
                  <a:gd name="T0" fmla="*/ 8 w 44"/>
                  <a:gd name="T1" fmla="*/ 14 h 42"/>
                  <a:gd name="T2" fmla="*/ 10 w 44"/>
                  <a:gd name="T3" fmla="*/ 10 h 42"/>
                  <a:gd name="T4" fmla="*/ 16 w 44"/>
                  <a:gd name="T5" fmla="*/ 8 h 42"/>
                  <a:gd name="T6" fmla="*/ 22 w 44"/>
                  <a:gd name="T7" fmla="*/ 2 h 42"/>
                  <a:gd name="T8" fmla="*/ 34 w 44"/>
                  <a:gd name="T9" fmla="*/ 0 h 42"/>
                  <a:gd name="T10" fmla="*/ 42 w 44"/>
                  <a:gd name="T11" fmla="*/ 6 h 42"/>
                  <a:gd name="T12" fmla="*/ 44 w 44"/>
                  <a:gd name="T13" fmla="*/ 18 h 42"/>
                  <a:gd name="T14" fmla="*/ 40 w 44"/>
                  <a:gd name="T15" fmla="*/ 30 h 42"/>
                  <a:gd name="T16" fmla="*/ 38 w 44"/>
                  <a:gd name="T17" fmla="*/ 40 h 42"/>
                  <a:gd name="T18" fmla="*/ 32 w 44"/>
                  <a:gd name="T19" fmla="*/ 42 h 42"/>
                  <a:gd name="T20" fmla="*/ 8 w 44"/>
                  <a:gd name="T21" fmla="*/ 42 h 42"/>
                  <a:gd name="T22" fmla="*/ 0 w 44"/>
                  <a:gd name="T23" fmla="*/ 38 h 42"/>
                  <a:gd name="T24" fmla="*/ 0 w 44"/>
                  <a:gd name="T25" fmla="*/ 30 h 42"/>
                  <a:gd name="T26" fmla="*/ 6 w 44"/>
                  <a:gd name="T27" fmla="*/ 28 h 42"/>
                  <a:gd name="T28" fmla="*/ 8 w 44"/>
                  <a:gd name="T29" fmla="*/ 22 h 42"/>
                  <a:gd name="T30" fmla="*/ 8 w 44"/>
                  <a:gd name="T31" fmla="*/ 14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4" h="42">
                    <a:moveTo>
                      <a:pt x="8" y="14"/>
                    </a:moveTo>
                    <a:lnTo>
                      <a:pt x="10" y="10"/>
                    </a:lnTo>
                    <a:lnTo>
                      <a:pt x="16" y="8"/>
                    </a:lnTo>
                    <a:lnTo>
                      <a:pt x="22" y="2"/>
                    </a:lnTo>
                    <a:lnTo>
                      <a:pt x="34" y="0"/>
                    </a:lnTo>
                    <a:lnTo>
                      <a:pt x="42" y="6"/>
                    </a:lnTo>
                    <a:lnTo>
                      <a:pt x="44" y="18"/>
                    </a:lnTo>
                    <a:lnTo>
                      <a:pt x="40" y="30"/>
                    </a:lnTo>
                    <a:lnTo>
                      <a:pt x="38" y="40"/>
                    </a:lnTo>
                    <a:lnTo>
                      <a:pt x="32" y="42"/>
                    </a:lnTo>
                    <a:lnTo>
                      <a:pt x="8" y="42"/>
                    </a:lnTo>
                    <a:lnTo>
                      <a:pt x="0" y="38"/>
                    </a:lnTo>
                    <a:lnTo>
                      <a:pt x="0" y="30"/>
                    </a:lnTo>
                    <a:lnTo>
                      <a:pt x="6" y="28"/>
                    </a:lnTo>
                    <a:lnTo>
                      <a:pt x="8" y="22"/>
                    </a:lnTo>
                    <a:lnTo>
                      <a:pt x="8" y="14"/>
                    </a:lnTo>
                  </a:path>
                </a:pathLst>
              </a:custGeom>
              <a:grpFill/>
              <a:ln w="6350" cap="flat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320" name="Freeform 272">
                <a:extLst>
                  <a:ext uri="{FF2B5EF4-FFF2-40B4-BE49-F238E27FC236}">
                    <a16:creationId xmlns:a16="http://schemas.microsoft.com/office/drawing/2014/main" id="{EFEB0CA7-561B-D542-8B16-AA7E12E07405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4206266" y="4303271"/>
                <a:ext cx="49200" cy="33329"/>
              </a:xfrm>
              <a:custGeom>
                <a:avLst/>
                <a:gdLst>
                  <a:gd name="T0" fmla="*/ 26 w 62"/>
                  <a:gd name="T1" fmla="*/ 2 h 42"/>
                  <a:gd name="T2" fmla="*/ 28 w 62"/>
                  <a:gd name="T3" fmla="*/ 2 h 42"/>
                  <a:gd name="T4" fmla="*/ 36 w 62"/>
                  <a:gd name="T5" fmla="*/ 0 h 42"/>
                  <a:gd name="T6" fmla="*/ 46 w 62"/>
                  <a:gd name="T7" fmla="*/ 2 h 42"/>
                  <a:gd name="T8" fmla="*/ 56 w 62"/>
                  <a:gd name="T9" fmla="*/ 6 h 42"/>
                  <a:gd name="T10" fmla="*/ 62 w 62"/>
                  <a:gd name="T11" fmla="*/ 14 h 42"/>
                  <a:gd name="T12" fmla="*/ 62 w 62"/>
                  <a:gd name="T13" fmla="*/ 22 h 42"/>
                  <a:gd name="T14" fmla="*/ 46 w 62"/>
                  <a:gd name="T15" fmla="*/ 32 h 42"/>
                  <a:gd name="T16" fmla="*/ 38 w 62"/>
                  <a:gd name="T17" fmla="*/ 42 h 42"/>
                  <a:gd name="T18" fmla="*/ 36 w 62"/>
                  <a:gd name="T19" fmla="*/ 38 h 42"/>
                  <a:gd name="T20" fmla="*/ 30 w 62"/>
                  <a:gd name="T21" fmla="*/ 26 h 42"/>
                  <a:gd name="T22" fmla="*/ 22 w 62"/>
                  <a:gd name="T23" fmla="*/ 20 h 42"/>
                  <a:gd name="T24" fmla="*/ 6 w 62"/>
                  <a:gd name="T25" fmla="*/ 18 h 42"/>
                  <a:gd name="T26" fmla="*/ 0 w 62"/>
                  <a:gd name="T27" fmla="*/ 14 h 42"/>
                  <a:gd name="T28" fmla="*/ 0 w 62"/>
                  <a:gd name="T29" fmla="*/ 4 h 42"/>
                  <a:gd name="T30" fmla="*/ 2 w 62"/>
                  <a:gd name="T31" fmla="*/ 0 h 42"/>
                  <a:gd name="T32" fmla="*/ 26 w 62"/>
                  <a:gd name="T33" fmla="*/ 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2" h="42">
                    <a:moveTo>
                      <a:pt x="26" y="2"/>
                    </a:moveTo>
                    <a:lnTo>
                      <a:pt x="28" y="2"/>
                    </a:lnTo>
                    <a:lnTo>
                      <a:pt x="36" y="0"/>
                    </a:lnTo>
                    <a:lnTo>
                      <a:pt x="46" y="2"/>
                    </a:lnTo>
                    <a:lnTo>
                      <a:pt x="56" y="6"/>
                    </a:lnTo>
                    <a:lnTo>
                      <a:pt x="62" y="14"/>
                    </a:lnTo>
                    <a:lnTo>
                      <a:pt x="62" y="22"/>
                    </a:lnTo>
                    <a:lnTo>
                      <a:pt x="46" y="32"/>
                    </a:lnTo>
                    <a:lnTo>
                      <a:pt x="38" y="42"/>
                    </a:lnTo>
                    <a:lnTo>
                      <a:pt x="36" y="38"/>
                    </a:lnTo>
                    <a:lnTo>
                      <a:pt x="30" y="26"/>
                    </a:lnTo>
                    <a:lnTo>
                      <a:pt x="22" y="20"/>
                    </a:lnTo>
                    <a:lnTo>
                      <a:pt x="6" y="18"/>
                    </a:lnTo>
                    <a:lnTo>
                      <a:pt x="0" y="14"/>
                    </a:lnTo>
                    <a:lnTo>
                      <a:pt x="0" y="4"/>
                    </a:lnTo>
                    <a:lnTo>
                      <a:pt x="2" y="0"/>
                    </a:lnTo>
                    <a:lnTo>
                      <a:pt x="26" y="2"/>
                    </a:lnTo>
                  </a:path>
                </a:pathLst>
              </a:custGeom>
              <a:grpFill/>
              <a:ln w="6350" cap="flat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321" name="Freeform 273">
                <a:extLst>
                  <a:ext uri="{FF2B5EF4-FFF2-40B4-BE49-F238E27FC236}">
                    <a16:creationId xmlns:a16="http://schemas.microsoft.com/office/drawing/2014/main" id="{56A0E596-D80A-4F46-B412-7B01B3261457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4126911" y="4249309"/>
                <a:ext cx="57136" cy="17458"/>
              </a:xfrm>
              <a:custGeom>
                <a:avLst/>
                <a:gdLst>
                  <a:gd name="T0" fmla="*/ 0 w 72"/>
                  <a:gd name="T1" fmla="*/ 4 h 22"/>
                  <a:gd name="T2" fmla="*/ 4 w 72"/>
                  <a:gd name="T3" fmla="*/ 6 h 22"/>
                  <a:gd name="T4" fmla="*/ 12 w 72"/>
                  <a:gd name="T5" fmla="*/ 2 h 22"/>
                  <a:gd name="T6" fmla="*/ 20 w 72"/>
                  <a:gd name="T7" fmla="*/ 0 h 22"/>
                  <a:gd name="T8" fmla="*/ 58 w 72"/>
                  <a:gd name="T9" fmla="*/ 2 h 22"/>
                  <a:gd name="T10" fmla="*/ 66 w 72"/>
                  <a:gd name="T11" fmla="*/ 0 h 22"/>
                  <a:gd name="T12" fmla="*/ 72 w 72"/>
                  <a:gd name="T13" fmla="*/ 12 h 22"/>
                  <a:gd name="T14" fmla="*/ 66 w 72"/>
                  <a:gd name="T15" fmla="*/ 14 h 22"/>
                  <a:gd name="T16" fmla="*/ 54 w 72"/>
                  <a:gd name="T17" fmla="*/ 16 h 22"/>
                  <a:gd name="T18" fmla="*/ 40 w 72"/>
                  <a:gd name="T19" fmla="*/ 22 h 22"/>
                  <a:gd name="T20" fmla="*/ 8 w 72"/>
                  <a:gd name="T21" fmla="*/ 18 h 22"/>
                  <a:gd name="T22" fmla="*/ 2 w 72"/>
                  <a:gd name="T23" fmla="*/ 14 h 22"/>
                  <a:gd name="T24" fmla="*/ 0 w 72"/>
                  <a:gd name="T25" fmla="*/ 10 h 22"/>
                  <a:gd name="T26" fmla="*/ 0 w 72"/>
                  <a:gd name="T27" fmla="*/ 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2" h="22">
                    <a:moveTo>
                      <a:pt x="0" y="4"/>
                    </a:moveTo>
                    <a:lnTo>
                      <a:pt x="4" y="6"/>
                    </a:lnTo>
                    <a:lnTo>
                      <a:pt x="12" y="2"/>
                    </a:lnTo>
                    <a:lnTo>
                      <a:pt x="20" y="0"/>
                    </a:lnTo>
                    <a:lnTo>
                      <a:pt x="58" y="2"/>
                    </a:lnTo>
                    <a:lnTo>
                      <a:pt x="66" y="0"/>
                    </a:lnTo>
                    <a:lnTo>
                      <a:pt x="72" y="12"/>
                    </a:lnTo>
                    <a:lnTo>
                      <a:pt x="66" y="14"/>
                    </a:lnTo>
                    <a:lnTo>
                      <a:pt x="54" y="16"/>
                    </a:lnTo>
                    <a:lnTo>
                      <a:pt x="40" y="22"/>
                    </a:lnTo>
                    <a:lnTo>
                      <a:pt x="8" y="18"/>
                    </a:lnTo>
                    <a:lnTo>
                      <a:pt x="2" y="14"/>
                    </a:lnTo>
                    <a:lnTo>
                      <a:pt x="0" y="10"/>
                    </a:lnTo>
                    <a:lnTo>
                      <a:pt x="0" y="4"/>
                    </a:lnTo>
                  </a:path>
                </a:pathLst>
              </a:custGeom>
              <a:grpFill/>
              <a:ln w="6350" cap="flat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322" name="Freeform 274">
                <a:extLst>
                  <a:ext uri="{FF2B5EF4-FFF2-40B4-BE49-F238E27FC236}">
                    <a16:creationId xmlns:a16="http://schemas.microsoft.com/office/drawing/2014/main" id="{522B874F-1DDA-854A-B33E-777853F6C0ED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4238008" y="4246135"/>
                <a:ext cx="14284" cy="11110"/>
              </a:xfrm>
              <a:custGeom>
                <a:avLst/>
                <a:gdLst>
                  <a:gd name="T0" fmla="*/ 0 w 18"/>
                  <a:gd name="T1" fmla="*/ 0 h 14"/>
                  <a:gd name="T2" fmla="*/ 14 w 18"/>
                  <a:gd name="T3" fmla="*/ 0 h 14"/>
                  <a:gd name="T4" fmla="*/ 18 w 18"/>
                  <a:gd name="T5" fmla="*/ 2 h 14"/>
                  <a:gd name="T6" fmla="*/ 18 w 18"/>
                  <a:gd name="T7" fmla="*/ 6 h 14"/>
                  <a:gd name="T8" fmla="*/ 6 w 18"/>
                  <a:gd name="T9" fmla="*/ 14 h 14"/>
                  <a:gd name="T10" fmla="*/ 0 w 18"/>
                  <a:gd name="T11" fmla="*/ 6 h 14"/>
                  <a:gd name="T12" fmla="*/ 0 w 18"/>
                  <a:gd name="T13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8" h="14">
                    <a:moveTo>
                      <a:pt x="0" y="0"/>
                    </a:moveTo>
                    <a:lnTo>
                      <a:pt x="14" y="0"/>
                    </a:lnTo>
                    <a:lnTo>
                      <a:pt x="18" y="2"/>
                    </a:lnTo>
                    <a:lnTo>
                      <a:pt x="18" y="6"/>
                    </a:lnTo>
                    <a:lnTo>
                      <a:pt x="6" y="14"/>
                    </a:lnTo>
                    <a:lnTo>
                      <a:pt x="0" y="6"/>
                    </a:lnTo>
                    <a:lnTo>
                      <a:pt x="0" y="0"/>
                    </a:lnTo>
                  </a:path>
                </a:pathLst>
              </a:custGeom>
              <a:grpFill/>
              <a:ln w="6350" cap="flat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323" name="Freeform 311">
                <a:extLst>
                  <a:ext uri="{FF2B5EF4-FFF2-40B4-BE49-F238E27FC236}">
                    <a16:creationId xmlns:a16="http://schemas.microsoft.com/office/drawing/2014/main" id="{9DC1A8F0-06E0-A84F-A78E-D13161A72519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4607011" y="4342948"/>
                <a:ext cx="73007" cy="63484"/>
              </a:xfrm>
              <a:custGeom>
                <a:avLst/>
                <a:gdLst>
                  <a:gd name="T0" fmla="*/ 43 w 46"/>
                  <a:gd name="T1" fmla="*/ 14 h 40"/>
                  <a:gd name="T2" fmla="*/ 42 w 46"/>
                  <a:gd name="T3" fmla="*/ 12 h 40"/>
                  <a:gd name="T4" fmla="*/ 42 w 46"/>
                  <a:gd name="T5" fmla="*/ 11 h 40"/>
                  <a:gd name="T6" fmla="*/ 41 w 46"/>
                  <a:gd name="T7" fmla="*/ 10 h 40"/>
                  <a:gd name="T8" fmla="*/ 40 w 46"/>
                  <a:gd name="T9" fmla="*/ 9 h 40"/>
                  <a:gd name="T10" fmla="*/ 40 w 46"/>
                  <a:gd name="T11" fmla="*/ 9 h 40"/>
                  <a:gd name="T12" fmla="*/ 40 w 46"/>
                  <a:gd name="T13" fmla="*/ 7 h 40"/>
                  <a:gd name="T14" fmla="*/ 40 w 46"/>
                  <a:gd name="T15" fmla="*/ 6 h 40"/>
                  <a:gd name="T16" fmla="*/ 42 w 46"/>
                  <a:gd name="T17" fmla="*/ 6 h 40"/>
                  <a:gd name="T18" fmla="*/ 43 w 46"/>
                  <a:gd name="T19" fmla="*/ 7 h 40"/>
                  <a:gd name="T20" fmla="*/ 44 w 46"/>
                  <a:gd name="T21" fmla="*/ 7 h 40"/>
                  <a:gd name="T22" fmla="*/ 45 w 46"/>
                  <a:gd name="T23" fmla="*/ 6 h 40"/>
                  <a:gd name="T24" fmla="*/ 45 w 46"/>
                  <a:gd name="T25" fmla="*/ 5 h 40"/>
                  <a:gd name="T26" fmla="*/ 45 w 46"/>
                  <a:gd name="T27" fmla="*/ 5 h 40"/>
                  <a:gd name="T28" fmla="*/ 45 w 46"/>
                  <a:gd name="T29" fmla="*/ 4 h 40"/>
                  <a:gd name="T30" fmla="*/ 46 w 46"/>
                  <a:gd name="T31" fmla="*/ 3 h 40"/>
                  <a:gd name="T32" fmla="*/ 46 w 46"/>
                  <a:gd name="T33" fmla="*/ 2 h 40"/>
                  <a:gd name="T34" fmla="*/ 45 w 46"/>
                  <a:gd name="T35" fmla="*/ 2 h 40"/>
                  <a:gd name="T36" fmla="*/ 44 w 46"/>
                  <a:gd name="T37" fmla="*/ 1 h 40"/>
                  <a:gd name="T38" fmla="*/ 43 w 46"/>
                  <a:gd name="T39" fmla="*/ 1 h 40"/>
                  <a:gd name="T40" fmla="*/ 43 w 46"/>
                  <a:gd name="T41" fmla="*/ 1 h 40"/>
                  <a:gd name="T42" fmla="*/ 42 w 46"/>
                  <a:gd name="T43" fmla="*/ 2 h 40"/>
                  <a:gd name="T44" fmla="*/ 41 w 46"/>
                  <a:gd name="T45" fmla="*/ 3 h 40"/>
                  <a:gd name="T46" fmla="*/ 39 w 46"/>
                  <a:gd name="T47" fmla="*/ 3 h 40"/>
                  <a:gd name="T48" fmla="*/ 39 w 46"/>
                  <a:gd name="T49" fmla="*/ 1 h 40"/>
                  <a:gd name="T50" fmla="*/ 35 w 46"/>
                  <a:gd name="T51" fmla="*/ 3 h 40"/>
                  <a:gd name="T52" fmla="*/ 27 w 46"/>
                  <a:gd name="T53" fmla="*/ 5 h 40"/>
                  <a:gd name="T54" fmla="*/ 26 w 46"/>
                  <a:gd name="T55" fmla="*/ 7 h 40"/>
                  <a:gd name="T56" fmla="*/ 25 w 46"/>
                  <a:gd name="T57" fmla="*/ 8 h 40"/>
                  <a:gd name="T58" fmla="*/ 25 w 46"/>
                  <a:gd name="T59" fmla="*/ 9 h 40"/>
                  <a:gd name="T60" fmla="*/ 25 w 46"/>
                  <a:gd name="T61" fmla="*/ 11 h 40"/>
                  <a:gd name="T62" fmla="*/ 24 w 46"/>
                  <a:gd name="T63" fmla="*/ 11 h 40"/>
                  <a:gd name="T64" fmla="*/ 23 w 46"/>
                  <a:gd name="T65" fmla="*/ 12 h 40"/>
                  <a:gd name="T66" fmla="*/ 22 w 46"/>
                  <a:gd name="T67" fmla="*/ 13 h 40"/>
                  <a:gd name="T68" fmla="*/ 22 w 46"/>
                  <a:gd name="T69" fmla="*/ 13 h 40"/>
                  <a:gd name="T70" fmla="*/ 22 w 46"/>
                  <a:gd name="T71" fmla="*/ 14 h 40"/>
                  <a:gd name="T72" fmla="*/ 22 w 46"/>
                  <a:gd name="T73" fmla="*/ 15 h 40"/>
                  <a:gd name="T74" fmla="*/ 22 w 46"/>
                  <a:gd name="T75" fmla="*/ 15 h 40"/>
                  <a:gd name="T76" fmla="*/ 21 w 46"/>
                  <a:gd name="T77" fmla="*/ 15 h 40"/>
                  <a:gd name="T78" fmla="*/ 20 w 46"/>
                  <a:gd name="T79" fmla="*/ 16 h 40"/>
                  <a:gd name="T80" fmla="*/ 20 w 46"/>
                  <a:gd name="T81" fmla="*/ 16 h 40"/>
                  <a:gd name="T82" fmla="*/ 20 w 46"/>
                  <a:gd name="T83" fmla="*/ 15 h 40"/>
                  <a:gd name="T84" fmla="*/ 20 w 46"/>
                  <a:gd name="T85" fmla="*/ 14 h 40"/>
                  <a:gd name="T86" fmla="*/ 19 w 46"/>
                  <a:gd name="T87" fmla="*/ 13 h 40"/>
                  <a:gd name="T88" fmla="*/ 19 w 46"/>
                  <a:gd name="T89" fmla="*/ 13 h 40"/>
                  <a:gd name="T90" fmla="*/ 18 w 46"/>
                  <a:gd name="T91" fmla="*/ 12 h 40"/>
                  <a:gd name="T92" fmla="*/ 17 w 46"/>
                  <a:gd name="T93" fmla="*/ 13 h 40"/>
                  <a:gd name="T94" fmla="*/ 16 w 46"/>
                  <a:gd name="T95" fmla="*/ 14 h 40"/>
                  <a:gd name="T96" fmla="*/ 15 w 46"/>
                  <a:gd name="T97" fmla="*/ 13 h 40"/>
                  <a:gd name="T98" fmla="*/ 14 w 46"/>
                  <a:gd name="T99" fmla="*/ 13 h 40"/>
                  <a:gd name="T100" fmla="*/ 14 w 46"/>
                  <a:gd name="T101" fmla="*/ 12 h 40"/>
                  <a:gd name="T102" fmla="*/ 4 w 46"/>
                  <a:gd name="T103" fmla="*/ 19 h 40"/>
                  <a:gd name="T104" fmla="*/ 4 w 46"/>
                  <a:gd name="T105" fmla="*/ 33 h 40"/>
                  <a:gd name="T106" fmla="*/ 8 w 46"/>
                  <a:gd name="T107" fmla="*/ 40 h 40"/>
                  <a:gd name="T108" fmla="*/ 21 w 46"/>
                  <a:gd name="T109" fmla="*/ 36 h 40"/>
                  <a:gd name="T110" fmla="*/ 32 w 46"/>
                  <a:gd name="T111" fmla="*/ 31 h 40"/>
                  <a:gd name="T112" fmla="*/ 44 w 46"/>
                  <a:gd name="T113" fmla="*/ 15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46" h="40">
                    <a:moveTo>
                      <a:pt x="44" y="15"/>
                    </a:moveTo>
                    <a:cubicBezTo>
                      <a:pt x="43" y="15"/>
                      <a:pt x="43" y="15"/>
                      <a:pt x="43" y="15"/>
                    </a:cubicBezTo>
                    <a:cubicBezTo>
                      <a:pt x="43" y="14"/>
                      <a:pt x="43" y="14"/>
                      <a:pt x="43" y="14"/>
                    </a:cubicBezTo>
                    <a:cubicBezTo>
                      <a:pt x="42" y="14"/>
                      <a:pt x="43" y="13"/>
                      <a:pt x="42" y="12"/>
                    </a:cubicBezTo>
                    <a:cubicBezTo>
                      <a:pt x="42" y="12"/>
                      <a:pt x="42" y="12"/>
                      <a:pt x="42" y="12"/>
                    </a:cubicBezTo>
                    <a:cubicBezTo>
                      <a:pt x="42" y="12"/>
                      <a:pt x="42" y="12"/>
                      <a:pt x="42" y="12"/>
                    </a:cubicBezTo>
                    <a:cubicBezTo>
                      <a:pt x="42" y="12"/>
                      <a:pt x="42" y="12"/>
                      <a:pt x="42" y="12"/>
                    </a:cubicBezTo>
                    <a:cubicBezTo>
                      <a:pt x="42" y="12"/>
                      <a:pt x="42" y="12"/>
                      <a:pt x="42" y="12"/>
                    </a:cubicBezTo>
                    <a:cubicBezTo>
                      <a:pt x="42" y="11"/>
                      <a:pt x="42" y="11"/>
                      <a:pt x="42" y="11"/>
                    </a:cubicBezTo>
                    <a:cubicBezTo>
                      <a:pt x="42" y="11"/>
                      <a:pt x="42" y="11"/>
                      <a:pt x="42" y="11"/>
                    </a:cubicBezTo>
                    <a:cubicBezTo>
                      <a:pt x="42" y="10"/>
                      <a:pt x="42" y="10"/>
                      <a:pt x="42" y="10"/>
                    </a:cubicBezTo>
                    <a:cubicBezTo>
                      <a:pt x="41" y="10"/>
                      <a:pt x="41" y="10"/>
                      <a:pt x="41" y="10"/>
                    </a:cubicBezTo>
                    <a:cubicBezTo>
                      <a:pt x="41" y="10"/>
                      <a:pt x="41" y="10"/>
                      <a:pt x="41" y="10"/>
                    </a:cubicBezTo>
                    <a:cubicBezTo>
                      <a:pt x="41" y="10"/>
                      <a:pt x="41" y="10"/>
                      <a:pt x="41" y="10"/>
                    </a:cubicBezTo>
                    <a:cubicBezTo>
                      <a:pt x="40" y="9"/>
                      <a:pt x="40" y="9"/>
                      <a:pt x="40" y="9"/>
                    </a:cubicBezTo>
                    <a:cubicBezTo>
                      <a:pt x="40" y="9"/>
                      <a:pt x="40" y="9"/>
                      <a:pt x="40" y="9"/>
                    </a:cubicBezTo>
                    <a:cubicBezTo>
                      <a:pt x="40" y="9"/>
                      <a:pt x="40" y="9"/>
                      <a:pt x="40" y="9"/>
                    </a:cubicBezTo>
                    <a:cubicBezTo>
                      <a:pt x="40" y="9"/>
                      <a:pt x="40" y="9"/>
                      <a:pt x="40" y="9"/>
                    </a:cubicBezTo>
                    <a:cubicBezTo>
                      <a:pt x="40" y="9"/>
                      <a:pt x="40" y="9"/>
                      <a:pt x="40" y="9"/>
                    </a:cubicBezTo>
                    <a:cubicBezTo>
                      <a:pt x="40" y="8"/>
                      <a:pt x="40" y="8"/>
                      <a:pt x="40" y="8"/>
                    </a:cubicBezTo>
                    <a:cubicBezTo>
                      <a:pt x="40" y="8"/>
                      <a:pt x="40" y="7"/>
                      <a:pt x="40" y="7"/>
                    </a:cubicBezTo>
                    <a:cubicBezTo>
                      <a:pt x="40" y="7"/>
                      <a:pt x="40" y="7"/>
                      <a:pt x="40" y="7"/>
                    </a:cubicBezTo>
                    <a:cubicBezTo>
                      <a:pt x="40" y="6"/>
                      <a:pt x="40" y="6"/>
                      <a:pt x="40" y="6"/>
                    </a:cubicBezTo>
                    <a:cubicBezTo>
                      <a:pt x="40" y="6"/>
                      <a:pt x="40" y="6"/>
                      <a:pt x="40" y="6"/>
                    </a:cubicBezTo>
                    <a:cubicBezTo>
                      <a:pt x="41" y="6"/>
                      <a:pt x="41" y="6"/>
                      <a:pt x="41" y="6"/>
                    </a:cubicBezTo>
                    <a:cubicBezTo>
                      <a:pt x="41" y="6"/>
                      <a:pt x="41" y="6"/>
                      <a:pt x="41" y="6"/>
                    </a:cubicBezTo>
                    <a:cubicBezTo>
                      <a:pt x="42" y="6"/>
                      <a:pt x="42" y="6"/>
                      <a:pt x="42" y="6"/>
                    </a:cubicBezTo>
                    <a:cubicBezTo>
                      <a:pt x="42" y="7"/>
                      <a:pt x="42" y="7"/>
                      <a:pt x="42" y="7"/>
                    </a:cubicBezTo>
                    <a:cubicBezTo>
                      <a:pt x="42" y="7"/>
                      <a:pt x="42" y="7"/>
                      <a:pt x="42" y="7"/>
                    </a:cubicBezTo>
                    <a:cubicBezTo>
                      <a:pt x="43" y="7"/>
                      <a:pt x="43" y="7"/>
                      <a:pt x="43" y="7"/>
                    </a:cubicBezTo>
                    <a:cubicBezTo>
                      <a:pt x="43" y="7"/>
                      <a:pt x="43" y="7"/>
                      <a:pt x="43" y="7"/>
                    </a:cubicBezTo>
                    <a:cubicBezTo>
                      <a:pt x="43" y="7"/>
                      <a:pt x="43" y="7"/>
                      <a:pt x="43" y="7"/>
                    </a:cubicBezTo>
                    <a:cubicBezTo>
                      <a:pt x="44" y="7"/>
                      <a:pt x="44" y="7"/>
                      <a:pt x="44" y="7"/>
                    </a:cubicBezTo>
                    <a:cubicBezTo>
                      <a:pt x="44" y="6"/>
                      <a:pt x="44" y="6"/>
                      <a:pt x="44" y="6"/>
                    </a:cubicBezTo>
                    <a:cubicBezTo>
                      <a:pt x="45" y="6"/>
                      <a:pt x="45" y="6"/>
                      <a:pt x="45" y="6"/>
                    </a:cubicBezTo>
                    <a:cubicBezTo>
                      <a:pt x="45" y="6"/>
                      <a:pt x="45" y="6"/>
                      <a:pt x="45" y="6"/>
                    </a:cubicBezTo>
                    <a:cubicBezTo>
                      <a:pt x="45" y="6"/>
                      <a:pt x="45" y="6"/>
                      <a:pt x="45" y="6"/>
                    </a:cubicBezTo>
                    <a:cubicBezTo>
                      <a:pt x="45" y="6"/>
                      <a:pt x="45" y="6"/>
                      <a:pt x="45" y="6"/>
                    </a:cubicBezTo>
                    <a:cubicBezTo>
                      <a:pt x="45" y="5"/>
                      <a:pt x="45" y="5"/>
                      <a:pt x="45" y="5"/>
                    </a:cubicBezTo>
                    <a:cubicBezTo>
                      <a:pt x="45" y="5"/>
                      <a:pt x="45" y="5"/>
                      <a:pt x="45" y="5"/>
                    </a:cubicBezTo>
                    <a:cubicBezTo>
                      <a:pt x="45" y="5"/>
                      <a:pt x="45" y="5"/>
                      <a:pt x="45" y="5"/>
                    </a:cubicBezTo>
                    <a:cubicBezTo>
                      <a:pt x="45" y="5"/>
                      <a:pt x="45" y="5"/>
                      <a:pt x="45" y="5"/>
                    </a:cubicBezTo>
                    <a:cubicBezTo>
                      <a:pt x="45" y="4"/>
                      <a:pt x="45" y="4"/>
                      <a:pt x="45" y="4"/>
                    </a:cubicBezTo>
                    <a:cubicBezTo>
                      <a:pt x="45" y="4"/>
                      <a:pt x="45" y="4"/>
                      <a:pt x="45" y="4"/>
                    </a:cubicBezTo>
                    <a:cubicBezTo>
                      <a:pt x="45" y="4"/>
                      <a:pt x="45" y="4"/>
                      <a:pt x="45" y="4"/>
                    </a:cubicBezTo>
                    <a:cubicBezTo>
                      <a:pt x="46" y="3"/>
                      <a:pt x="46" y="3"/>
                      <a:pt x="46" y="3"/>
                    </a:cubicBezTo>
                    <a:cubicBezTo>
                      <a:pt x="46" y="3"/>
                      <a:pt x="46" y="3"/>
                      <a:pt x="46" y="3"/>
                    </a:cubicBezTo>
                    <a:cubicBezTo>
                      <a:pt x="46" y="3"/>
                      <a:pt x="46" y="3"/>
                      <a:pt x="46" y="3"/>
                    </a:cubicBezTo>
                    <a:cubicBezTo>
                      <a:pt x="46" y="3"/>
                      <a:pt x="46" y="3"/>
                      <a:pt x="46" y="3"/>
                    </a:cubicBezTo>
                    <a:cubicBezTo>
                      <a:pt x="46" y="3"/>
                      <a:pt x="46" y="3"/>
                      <a:pt x="46" y="3"/>
                    </a:cubicBezTo>
                    <a:cubicBezTo>
                      <a:pt x="46" y="2"/>
                      <a:pt x="46" y="2"/>
                      <a:pt x="46" y="2"/>
                    </a:cubicBezTo>
                    <a:cubicBezTo>
                      <a:pt x="46" y="2"/>
                      <a:pt x="46" y="2"/>
                      <a:pt x="46" y="2"/>
                    </a:cubicBezTo>
                    <a:cubicBezTo>
                      <a:pt x="45" y="2"/>
                      <a:pt x="45" y="2"/>
                      <a:pt x="45" y="2"/>
                    </a:cubicBezTo>
                    <a:cubicBezTo>
                      <a:pt x="45" y="2"/>
                      <a:pt x="45" y="2"/>
                      <a:pt x="45" y="2"/>
                    </a:cubicBezTo>
                    <a:cubicBezTo>
                      <a:pt x="45" y="2"/>
                      <a:pt x="45" y="2"/>
                      <a:pt x="45" y="2"/>
                    </a:cubicBezTo>
                    <a:cubicBezTo>
                      <a:pt x="45" y="1"/>
                      <a:pt x="45" y="1"/>
                      <a:pt x="45" y="1"/>
                    </a:cubicBezTo>
                    <a:cubicBezTo>
                      <a:pt x="44" y="1"/>
                      <a:pt x="44" y="1"/>
                      <a:pt x="44" y="1"/>
                    </a:cubicBezTo>
                    <a:cubicBezTo>
                      <a:pt x="44" y="1"/>
                      <a:pt x="44" y="1"/>
                      <a:pt x="44" y="1"/>
                    </a:cubicBezTo>
                    <a:cubicBezTo>
                      <a:pt x="43" y="1"/>
                      <a:pt x="43" y="1"/>
                      <a:pt x="43" y="1"/>
                    </a:cubicBezTo>
                    <a:cubicBezTo>
                      <a:pt x="43" y="1"/>
                      <a:pt x="43" y="1"/>
                      <a:pt x="43" y="1"/>
                    </a:cubicBezTo>
                    <a:cubicBezTo>
                      <a:pt x="43" y="1"/>
                      <a:pt x="43" y="1"/>
                      <a:pt x="43" y="1"/>
                    </a:cubicBezTo>
                    <a:cubicBezTo>
                      <a:pt x="43" y="1"/>
                      <a:pt x="43" y="1"/>
                      <a:pt x="43" y="1"/>
                    </a:cubicBezTo>
                    <a:cubicBezTo>
                      <a:pt x="43" y="1"/>
                      <a:pt x="43" y="1"/>
                      <a:pt x="43" y="1"/>
                    </a:cubicBezTo>
                    <a:cubicBezTo>
                      <a:pt x="43" y="2"/>
                      <a:pt x="43" y="2"/>
                      <a:pt x="43" y="2"/>
                    </a:cubicBezTo>
                    <a:cubicBezTo>
                      <a:pt x="43" y="2"/>
                      <a:pt x="43" y="2"/>
                      <a:pt x="43" y="2"/>
                    </a:cubicBezTo>
                    <a:cubicBezTo>
                      <a:pt x="42" y="2"/>
                      <a:pt x="42" y="2"/>
                      <a:pt x="42" y="2"/>
                    </a:cubicBezTo>
                    <a:cubicBezTo>
                      <a:pt x="42" y="2"/>
                      <a:pt x="42" y="2"/>
                      <a:pt x="42" y="2"/>
                    </a:cubicBezTo>
                    <a:cubicBezTo>
                      <a:pt x="41" y="2"/>
                      <a:pt x="41" y="2"/>
                      <a:pt x="41" y="2"/>
                    </a:cubicBezTo>
                    <a:cubicBezTo>
                      <a:pt x="41" y="3"/>
                      <a:pt x="41" y="3"/>
                      <a:pt x="41" y="3"/>
                    </a:cubicBezTo>
                    <a:cubicBezTo>
                      <a:pt x="41" y="3"/>
                      <a:pt x="41" y="3"/>
                      <a:pt x="41" y="3"/>
                    </a:cubicBezTo>
                    <a:cubicBezTo>
                      <a:pt x="40" y="3"/>
                      <a:pt x="40" y="3"/>
                      <a:pt x="39" y="3"/>
                    </a:cubicBezTo>
                    <a:cubicBezTo>
                      <a:pt x="39" y="3"/>
                      <a:pt x="39" y="3"/>
                      <a:pt x="39" y="3"/>
                    </a:cubicBezTo>
                    <a:cubicBezTo>
                      <a:pt x="39" y="3"/>
                      <a:pt x="39" y="3"/>
                      <a:pt x="39" y="3"/>
                    </a:cubicBezTo>
                    <a:cubicBezTo>
                      <a:pt x="39" y="2"/>
                      <a:pt x="39" y="2"/>
                      <a:pt x="39" y="2"/>
                    </a:cubicBezTo>
                    <a:cubicBezTo>
                      <a:pt x="39" y="1"/>
                      <a:pt x="39" y="1"/>
                      <a:pt x="39" y="1"/>
                    </a:cubicBezTo>
                    <a:cubicBezTo>
                      <a:pt x="39" y="1"/>
                      <a:pt x="39" y="1"/>
                      <a:pt x="39" y="1"/>
                    </a:cubicBezTo>
                    <a:cubicBezTo>
                      <a:pt x="39" y="0"/>
                      <a:pt x="39" y="0"/>
                      <a:pt x="39" y="0"/>
                    </a:cubicBezTo>
                    <a:cubicBezTo>
                      <a:pt x="35" y="3"/>
                      <a:pt x="35" y="3"/>
                      <a:pt x="35" y="3"/>
                    </a:cubicBezTo>
                    <a:cubicBezTo>
                      <a:pt x="34" y="4"/>
                      <a:pt x="34" y="4"/>
                      <a:pt x="34" y="4"/>
                    </a:cubicBezTo>
                    <a:cubicBezTo>
                      <a:pt x="32" y="5"/>
                      <a:pt x="32" y="5"/>
                      <a:pt x="32" y="5"/>
                    </a:cubicBezTo>
                    <a:cubicBezTo>
                      <a:pt x="27" y="5"/>
                      <a:pt x="27" y="5"/>
                      <a:pt x="27" y="5"/>
                    </a:cubicBezTo>
                    <a:cubicBezTo>
                      <a:pt x="26" y="7"/>
                      <a:pt x="26" y="7"/>
                      <a:pt x="26" y="7"/>
                    </a:cubicBezTo>
                    <a:cubicBezTo>
                      <a:pt x="26" y="7"/>
                      <a:pt x="26" y="7"/>
                      <a:pt x="26" y="7"/>
                    </a:cubicBezTo>
                    <a:cubicBezTo>
                      <a:pt x="26" y="7"/>
                      <a:pt x="26" y="7"/>
                      <a:pt x="26" y="7"/>
                    </a:cubicBezTo>
                    <a:cubicBezTo>
                      <a:pt x="25" y="8"/>
                      <a:pt x="25" y="8"/>
                      <a:pt x="25" y="8"/>
                    </a:cubicBezTo>
                    <a:cubicBezTo>
                      <a:pt x="25" y="8"/>
                      <a:pt x="25" y="8"/>
                      <a:pt x="25" y="8"/>
                    </a:cubicBezTo>
                    <a:cubicBezTo>
                      <a:pt x="25" y="8"/>
                      <a:pt x="25" y="8"/>
                      <a:pt x="25" y="8"/>
                    </a:cubicBezTo>
                    <a:cubicBezTo>
                      <a:pt x="25" y="9"/>
                      <a:pt x="25" y="9"/>
                      <a:pt x="25" y="9"/>
                    </a:cubicBezTo>
                    <a:cubicBezTo>
                      <a:pt x="25" y="9"/>
                      <a:pt x="25" y="9"/>
                      <a:pt x="25" y="9"/>
                    </a:cubicBezTo>
                    <a:cubicBezTo>
                      <a:pt x="25" y="9"/>
                      <a:pt x="25" y="9"/>
                      <a:pt x="25" y="9"/>
                    </a:cubicBezTo>
                    <a:cubicBezTo>
                      <a:pt x="25" y="10"/>
                      <a:pt x="25" y="10"/>
                      <a:pt x="25" y="10"/>
                    </a:cubicBezTo>
                    <a:cubicBezTo>
                      <a:pt x="25" y="10"/>
                      <a:pt x="25" y="10"/>
                      <a:pt x="25" y="10"/>
                    </a:cubicBezTo>
                    <a:cubicBezTo>
                      <a:pt x="25" y="11"/>
                      <a:pt x="25" y="11"/>
                      <a:pt x="25" y="11"/>
                    </a:cubicBezTo>
                    <a:cubicBezTo>
                      <a:pt x="25" y="11"/>
                      <a:pt x="25" y="11"/>
                      <a:pt x="25" y="11"/>
                    </a:cubicBezTo>
                    <a:cubicBezTo>
                      <a:pt x="24" y="11"/>
                      <a:pt x="24" y="11"/>
                      <a:pt x="24" y="11"/>
                    </a:cubicBezTo>
                    <a:cubicBezTo>
                      <a:pt x="24" y="11"/>
                      <a:pt x="24" y="11"/>
                      <a:pt x="24" y="11"/>
                    </a:cubicBezTo>
                    <a:cubicBezTo>
                      <a:pt x="24" y="11"/>
                      <a:pt x="24" y="11"/>
                      <a:pt x="24" y="11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23" y="13"/>
                      <a:pt x="23" y="13"/>
                      <a:pt x="23" y="13"/>
                    </a:cubicBezTo>
                    <a:cubicBezTo>
                      <a:pt x="22" y="13"/>
                      <a:pt x="22" y="13"/>
                      <a:pt x="22" y="13"/>
                    </a:cubicBezTo>
                    <a:cubicBezTo>
                      <a:pt x="23" y="13"/>
                      <a:pt x="23" y="13"/>
                      <a:pt x="23" y="13"/>
                    </a:cubicBezTo>
                    <a:cubicBezTo>
                      <a:pt x="23" y="13"/>
                      <a:pt x="23" y="13"/>
                      <a:pt x="23" y="13"/>
                    </a:cubicBezTo>
                    <a:cubicBezTo>
                      <a:pt x="22" y="13"/>
                      <a:pt x="22" y="13"/>
                      <a:pt x="22" y="13"/>
                    </a:cubicBezTo>
                    <a:cubicBezTo>
                      <a:pt x="22" y="13"/>
                      <a:pt x="22" y="13"/>
                      <a:pt x="22" y="13"/>
                    </a:cubicBezTo>
                    <a:cubicBezTo>
                      <a:pt x="22" y="13"/>
                      <a:pt x="22" y="13"/>
                      <a:pt x="22" y="13"/>
                    </a:cubicBezTo>
                    <a:cubicBezTo>
                      <a:pt x="22" y="14"/>
                      <a:pt x="22" y="14"/>
                      <a:pt x="22" y="14"/>
                    </a:cubicBezTo>
                    <a:cubicBezTo>
                      <a:pt x="22" y="14"/>
                      <a:pt x="22" y="14"/>
                      <a:pt x="22" y="14"/>
                    </a:cubicBezTo>
                    <a:cubicBezTo>
                      <a:pt x="22" y="14"/>
                      <a:pt x="22" y="14"/>
                      <a:pt x="22" y="14"/>
                    </a:cubicBezTo>
                    <a:cubicBezTo>
                      <a:pt x="22" y="15"/>
                      <a:pt x="22" y="15"/>
                      <a:pt x="22" y="15"/>
                    </a:cubicBezTo>
                    <a:cubicBezTo>
                      <a:pt x="22" y="15"/>
                      <a:pt x="22" y="15"/>
                      <a:pt x="22" y="15"/>
                    </a:cubicBezTo>
                    <a:cubicBezTo>
                      <a:pt x="22" y="15"/>
                      <a:pt x="22" y="15"/>
                      <a:pt x="22" y="15"/>
                    </a:cubicBezTo>
                    <a:cubicBezTo>
                      <a:pt x="22" y="15"/>
                      <a:pt x="22" y="15"/>
                      <a:pt x="22" y="15"/>
                    </a:cubicBezTo>
                    <a:cubicBezTo>
                      <a:pt x="21" y="15"/>
                      <a:pt x="21" y="15"/>
                      <a:pt x="21" y="15"/>
                    </a:cubicBezTo>
                    <a:cubicBezTo>
                      <a:pt x="21" y="15"/>
                      <a:pt x="21" y="15"/>
                      <a:pt x="21" y="15"/>
                    </a:cubicBezTo>
                    <a:cubicBezTo>
                      <a:pt x="21" y="15"/>
                      <a:pt x="21" y="15"/>
                      <a:pt x="21" y="15"/>
                    </a:cubicBezTo>
                    <a:cubicBezTo>
                      <a:pt x="21" y="15"/>
                      <a:pt x="21" y="15"/>
                      <a:pt x="21" y="15"/>
                    </a:cubicBezTo>
                    <a:cubicBezTo>
                      <a:pt x="20" y="15"/>
                      <a:pt x="20" y="15"/>
                      <a:pt x="20" y="15"/>
                    </a:cubicBezTo>
                    <a:cubicBezTo>
                      <a:pt x="20" y="16"/>
                      <a:pt x="20" y="16"/>
                      <a:pt x="20" y="16"/>
                    </a:cubicBezTo>
                    <a:cubicBezTo>
                      <a:pt x="20" y="16"/>
                      <a:pt x="20" y="16"/>
                      <a:pt x="20" y="16"/>
                    </a:cubicBezTo>
                    <a:cubicBezTo>
                      <a:pt x="20" y="16"/>
                      <a:pt x="20" y="16"/>
                      <a:pt x="20" y="16"/>
                    </a:cubicBezTo>
                    <a:cubicBezTo>
                      <a:pt x="20" y="16"/>
                      <a:pt x="20" y="16"/>
                      <a:pt x="20" y="16"/>
                    </a:cubicBezTo>
                    <a:cubicBezTo>
                      <a:pt x="20" y="15"/>
                      <a:pt x="20" y="15"/>
                      <a:pt x="20" y="15"/>
                    </a:cubicBezTo>
                    <a:cubicBezTo>
                      <a:pt x="20" y="15"/>
                      <a:pt x="20" y="15"/>
                      <a:pt x="20" y="15"/>
                    </a:cubicBezTo>
                    <a:cubicBezTo>
                      <a:pt x="20" y="15"/>
                      <a:pt x="20" y="15"/>
                      <a:pt x="20" y="15"/>
                    </a:cubicBezTo>
                    <a:cubicBezTo>
                      <a:pt x="20" y="14"/>
                      <a:pt x="20" y="14"/>
                      <a:pt x="20" y="14"/>
                    </a:cubicBezTo>
                    <a:cubicBezTo>
                      <a:pt x="20" y="14"/>
                      <a:pt x="20" y="14"/>
                      <a:pt x="20" y="14"/>
                    </a:cubicBezTo>
                    <a:cubicBezTo>
                      <a:pt x="20" y="14"/>
                      <a:pt x="20" y="14"/>
                      <a:pt x="20" y="14"/>
                    </a:cubicBezTo>
                    <a:cubicBezTo>
                      <a:pt x="20" y="13"/>
                      <a:pt x="20" y="13"/>
                      <a:pt x="20" y="13"/>
                    </a:cubicBezTo>
                    <a:cubicBezTo>
                      <a:pt x="20" y="13"/>
                      <a:pt x="20" y="13"/>
                      <a:pt x="20" y="13"/>
                    </a:cubicBezTo>
                    <a:cubicBezTo>
                      <a:pt x="19" y="13"/>
                      <a:pt x="19" y="13"/>
                      <a:pt x="19" y="13"/>
                    </a:cubicBezTo>
                    <a:cubicBezTo>
                      <a:pt x="19" y="13"/>
                      <a:pt x="19" y="13"/>
                      <a:pt x="19" y="13"/>
                    </a:cubicBezTo>
                    <a:cubicBezTo>
                      <a:pt x="19" y="13"/>
                      <a:pt x="19" y="13"/>
                      <a:pt x="19" y="13"/>
                    </a:cubicBezTo>
                    <a:cubicBezTo>
                      <a:pt x="19" y="13"/>
                      <a:pt x="19" y="13"/>
                      <a:pt x="19" y="13"/>
                    </a:cubicBezTo>
                    <a:cubicBezTo>
                      <a:pt x="18" y="12"/>
                      <a:pt x="18" y="12"/>
                      <a:pt x="18" y="12"/>
                    </a:cubicBezTo>
                    <a:cubicBezTo>
                      <a:pt x="18" y="12"/>
                      <a:pt x="18" y="12"/>
                      <a:pt x="18" y="12"/>
                    </a:cubicBezTo>
                    <a:cubicBezTo>
                      <a:pt x="18" y="12"/>
                      <a:pt x="18" y="12"/>
                      <a:pt x="18" y="12"/>
                    </a:cubicBezTo>
                    <a:cubicBezTo>
                      <a:pt x="18" y="12"/>
                      <a:pt x="18" y="12"/>
                      <a:pt x="18" y="12"/>
                    </a:cubicBezTo>
                    <a:cubicBezTo>
                      <a:pt x="17" y="13"/>
                      <a:pt x="17" y="13"/>
                      <a:pt x="17" y="13"/>
                    </a:cubicBezTo>
                    <a:cubicBezTo>
                      <a:pt x="17" y="13"/>
                      <a:pt x="17" y="13"/>
                      <a:pt x="17" y="13"/>
                    </a:cubicBezTo>
                    <a:cubicBezTo>
                      <a:pt x="17" y="13"/>
                      <a:pt x="17" y="13"/>
                      <a:pt x="17" y="13"/>
                    </a:cubicBezTo>
                    <a:cubicBezTo>
                      <a:pt x="16" y="14"/>
                      <a:pt x="16" y="14"/>
                      <a:pt x="16" y="14"/>
                    </a:cubicBezTo>
                    <a:cubicBezTo>
                      <a:pt x="16" y="14"/>
                      <a:pt x="16" y="14"/>
                      <a:pt x="16" y="14"/>
                    </a:cubicBezTo>
                    <a:cubicBezTo>
                      <a:pt x="16" y="14"/>
                      <a:pt x="16" y="14"/>
                      <a:pt x="16" y="14"/>
                    </a:cubicBezTo>
                    <a:cubicBezTo>
                      <a:pt x="16" y="13"/>
                      <a:pt x="16" y="13"/>
                      <a:pt x="16" y="13"/>
                    </a:cubicBezTo>
                    <a:cubicBezTo>
                      <a:pt x="15" y="13"/>
                      <a:pt x="15" y="13"/>
                      <a:pt x="15" y="13"/>
                    </a:cubicBezTo>
                    <a:cubicBezTo>
                      <a:pt x="15" y="13"/>
                      <a:pt x="15" y="13"/>
                      <a:pt x="15" y="13"/>
                    </a:cubicBezTo>
                    <a:cubicBezTo>
                      <a:pt x="15" y="13"/>
                      <a:pt x="15" y="13"/>
                      <a:pt x="15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3" y="27"/>
                      <a:pt x="3" y="27"/>
                      <a:pt x="3" y="27"/>
                    </a:cubicBezTo>
                    <a:cubicBezTo>
                      <a:pt x="5" y="30"/>
                      <a:pt x="5" y="30"/>
                      <a:pt x="5" y="30"/>
                    </a:cubicBezTo>
                    <a:cubicBezTo>
                      <a:pt x="4" y="33"/>
                      <a:pt x="4" y="33"/>
                      <a:pt x="4" y="33"/>
                    </a:cubicBezTo>
                    <a:cubicBezTo>
                      <a:pt x="0" y="37"/>
                      <a:pt x="0" y="37"/>
                      <a:pt x="0" y="37"/>
                    </a:cubicBezTo>
                    <a:cubicBezTo>
                      <a:pt x="3" y="40"/>
                      <a:pt x="3" y="40"/>
                      <a:pt x="3" y="40"/>
                    </a:cubicBezTo>
                    <a:cubicBezTo>
                      <a:pt x="8" y="40"/>
                      <a:pt x="8" y="40"/>
                      <a:pt x="8" y="40"/>
                    </a:cubicBezTo>
                    <a:cubicBezTo>
                      <a:pt x="11" y="40"/>
                      <a:pt x="11" y="40"/>
                      <a:pt x="11" y="40"/>
                    </a:cubicBezTo>
                    <a:cubicBezTo>
                      <a:pt x="16" y="38"/>
                      <a:pt x="16" y="38"/>
                      <a:pt x="16" y="38"/>
                    </a:cubicBezTo>
                    <a:cubicBezTo>
                      <a:pt x="21" y="36"/>
                      <a:pt x="21" y="36"/>
                      <a:pt x="21" y="36"/>
                    </a:cubicBezTo>
                    <a:cubicBezTo>
                      <a:pt x="26" y="35"/>
                      <a:pt x="26" y="35"/>
                      <a:pt x="26" y="35"/>
                    </a:cubicBezTo>
                    <a:cubicBezTo>
                      <a:pt x="28" y="33"/>
                      <a:pt x="28" y="33"/>
                      <a:pt x="28" y="33"/>
                    </a:cubicBezTo>
                    <a:cubicBezTo>
                      <a:pt x="32" y="31"/>
                      <a:pt x="32" y="31"/>
                      <a:pt x="32" y="31"/>
                    </a:cubicBezTo>
                    <a:cubicBezTo>
                      <a:pt x="35" y="27"/>
                      <a:pt x="35" y="27"/>
                      <a:pt x="35" y="27"/>
                    </a:cubicBezTo>
                    <a:cubicBezTo>
                      <a:pt x="41" y="21"/>
                      <a:pt x="41" y="21"/>
                      <a:pt x="41" y="21"/>
                    </a:cubicBezTo>
                    <a:lnTo>
                      <a:pt x="44" y="15"/>
                    </a:lnTo>
                    <a:close/>
                  </a:path>
                </a:pathLst>
              </a:custGeom>
              <a:grpFill/>
              <a:ln w="6350" cap="flat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324" name="Freeform 354">
                <a:extLst>
                  <a:ext uri="{FF2B5EF4-FFF2-40B4-BE49-F238E27FC236}">
                    <a16:creationId xmlns:a16="http://schemas.microsoft.com/office/drawing/2014/main" id="{AC057DAA-89E1-EE46-A188-CA52B1F42CC9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3757114" y="3935062"/>
                <a:ext cx="9523" cy="9523"/>
              </a:xfrm>
              <a:custGeom>
                <a:avLst/>
                <a:gdLst>
                  <a:gd name="T0" fmla="*/ 4 w 12"/>
                  <a:gd name="T1" fmla="*/ 2 h 12"/>
                  <a:gd name="T2" fmla="*/ 4 w 12"/>
                  <a:gd name="T3" fmla="*/ 0 h 12"/>
                  <a:gd name="T4" fmla="*/ 2 w 12"/>
                  <a:gd name="T5" fmla="*/ 0 h 12"/>
                  <a:gd name="T6" fmla="*/ 0 w 12"/>
                  <a:gd name="T7" fmla="*/ 0 h 12"/>
                  <a:gd name="T8" fmla="*/ 0 w 12"/>
                  <a:gd name="T9" fmla="*/ 0 h 12"/>
                  <a:gd name="T10" fmla="*/ 0 w 12"/>
                  <a:gd name="T11" fmla="*/ 0 h 12"/>
                  <a:gd name="T12" fmla="*/ 2 w 12"/>
                  <a:gd name="T13" fmla="*/ 4 h 12"/>
                  <a:gd name="T14" fmla="*/ 6 w 12"/>
                  <a:gd name="T15" fmla="*/ 8 h 12"/>
                  <a:gd name="T16" fmla="*/ 6 w 12"/>
                  <a:gd name="T17" fmla="*/ 8 h 12"/>
                  <a:gd name="T18" fmla="*/ 10 w 12"/>
                  <a:gd name="T19" fmla="*/ 12 h 12"/>
                  <a:gd name="T20" fmla="*/ 12 w 12"/>
                  <a:gd name="T21" fmla="*/ 12 h 12"/>
                  <a:gd name="T22" fmla="*/ 12 w 12"/>
                  <a:gd name="T23" fmla="*/ 12 h 12"/>
                  <a:gd name="T24" fmla="*/ 12 w 12"/>
                  <a:gd name="T25" fmla="*/ 12 h 12"/>
                  <a:gd name="T26" fmla="*/ 12 w 12"/>
                  <a:gd name="T27" fmla="*/ 10 h 12"/>
                  <a:gd name="T28" fmla="*/ 4 w 12"/>
                  <a:gd name="T29" fmla="*/ 2 h 12"/>
                  <a:gd name="T30" fmla="*/ 4 w 12"/>
                  <a:gd name="T31" fmla="*/ 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2" h="12">
                    <a:moveTo>
                      <a:pt x="4" y="2"/>
                    </a:moveTo>
                    <a:lnTo>
                      <a:pt x="4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4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10" y="12"/>
                    </a:lnTo>
                    <a:lnTo>
                      <a:pt x="12" y="12"/>
                    </a:lnTo>
                    <a:lnTo>
                      <a:pt x="12" y="12"/>
                    </a:lnTo>
                    <a:lnTo>
                      <a:pt x="12" y="12"/>
                    </a:lnTo>
                    <a:lnTo>
                      <a:pt x="12" y="10"/>
                    </a:lnTo>
                    <a:lnTo>
                      <a:pt x="4" y="2"/>
                    </a:lnTo>
                    <a:lnTo>
                      <a:pt x="4" y="2"/>
                    </a:lnTo>
                  </a:path>
                </a:pathLst>
              </a:custGeom>
              <a:grpFill/>
              <a:ln w="6350" cap="flat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325" name="Freeform 355">
                <a:extLst>
                  <a:ext uri="{FF2B5EF4-FFF2-40B4-BE49-F238E27FC236}">
                    <a16:creationId xmlns:a16="http://schemas.microsoft.com/office/drawing/2014/main" id="{1D18FCAD-E020-1A4E-9B9B-BC5B378C40E1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3753940" y="3944584"/>
                <a:ext cx="23807" cy="15871"/>
              </a:xfrm>
              <a:custGeom>
                <a:avLst/>
                <a:gdLst>
                  <a:gd name="T0" fmla="*/ 5 w 15"/>
                  <a:gd name="T1" fmla="*/ 1 h 10"/>
                  <a:gd name="T2" fmla="*/ 4 w 15"/>
                  <a:gd name="T3" fmla="*/ 1 h 10"/>
                  <a:gd name="T4" fmla="*/ 3 w 15"/>
                  <a:gd name="T5" fmla="*/ 0 h 10"/>
                  <a:gd name="T6" fmla="*/ 3 w 15"/>
                  <a:gd name="T7" fmla="*/ 0 h 10"/>
                  <a:gd name="T8" fmla="*/ 3 w 15"/>
                  <a:gd name="T9" fmla="*/ 1 h 10"/>
                  <a:gd name="T10" fmla="*/ 3 w 15"/>
                  <a:gd name="T11" fmla="*/ 1 h 10"/>
                  <a:gd name="T12" fmla="*/ 3 w 15"/>
                  <a:gd name="T13" fmla="*/ 4 h 10"/>
                  <a:gd name="T14" fmla="*/ 2 w 15"/>
                  <a:gd name="T15" fmla="*/ 5 h 10"/>
                  <a:gd name="T16" fmla="*/ 1 w 15"/>
                  <a:gd name="T17" fmla="*/ 6 h 10"/>
                  <a:gd name="T18" fmla="*/ 0 w 15"/>
                  <a:gd name="T19" fmla="*/ 6 h 10"/>
                  <a:gd name="T20" fmla="*/ 0 w 15"/>
                  <a:gd name="T21" fmla="*/ 7 h 10"/>
                  <a:gd name="T22" fmla="*/ 1 w 15"/>
                  <a:gd name="T23" fmla="*/ 7 h 10"/>
                  <a:gd name="T24" fmla="*/ 3 w 15"/>
                  <a:gd name="T25" fmla="*/ 8 h 10"/>
                  <a:gd name="T26" fmla="*/ 3 w 15"/>
                  <a:gd name="T27" fmla="*/ 8 h 10"/>
                  <a:gd name="T28" fmla="*/ 5 w 15"/>
                  <a:gd name="T29" fmla="*/ 8 h 10"/>
                  <a:gd name="T30" fmla="*/ 6 w 15"/>
                  <a:gd name="T31" fmla="*/ 7 h 10"/>
                  <a:gd name="T32" fmla="*/ 6 w 15"/>
                  <a:gd name="T33" fmla="*/ 7 h 10"/>
                  <a:gd name="T34" fmla="*/ 7 w 15"/>
                  <a:gd name="T35" fmla="*/ 7 h 10"/>
                  <a:gd name="T36" fmla="*/ 12 w 15"/>
                  <a:gd name="T37" fmla="*/ 9 h 10"/>
                  <a:gd name="T38" fmla="*/ 14 w 15"/>
                  <a:gd name="T39" fmla="*/ 10 h 10"/>
                  <a:gd name="T40" fmla="*/ 14 w 15"/>
                  <a:gd name="T41" fmla="*/ 10 h 10"/>
                  <a:gd name="T42" fmla="*/ 15 w 15"/>
                  <a:gd name="T43" fmla="*/ 8 h 10"/>
                  <a:gd name="T44" fmla="*/ 13 w 15"/>
                  <a:gd name="T45" fmla="*/ 6 h 10"/>
                  <a:gd name="T46" fmla="*/ 11 w 15"/>
                  <a:gd name="T47" fmla="*/ 6 h 10"/>
                  <a:gd name="T48" fmla="*/ 9 w 15"/>
                  <a:gd name="T49" fmla="*/ 5 h 10"/>
                  <a:gd name="T50" fmla="*/ 9 w 15"/>
                  <a:gd name="T51" fmla="*/ 5 h 10"/>
                  <a:gd name="T52" fmla="*/ 7 w 15"/>
                  <a:gd name="T53" fmla="*/ 2 h 10"/>
                  <a:gd name="T54" fmla="*/ 7 w 15"/>
                  <a:gd name="T55" fmla="*/ 2 h 10"/>
                  <a:gd name="T56" fmla="*/ 6 w 15"/>
                  <a:gd name="T57" fmla="*/ 1 h 10"/>
                  <a:gd name="T58" fmla="*/ 5 w 15"/>
                  <a:gd name="T59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5" h="10">
                    <a:moveTo>
                      <a:pt x="5" y="1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10" y="6"/>
                      <a:pt x="8" y="7"/>
                      <a:pt x="12" y="9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1"/>
                      <a:pt x="5" y="1"/>
                      <a:pt x="5" y="1"/>
                    </a:cubicBezTo>
                  </a:path>
                </a:pathLst>
              </a:custGeom>
              <a:grpFill/>
              <a:ln w="6350" cap="flat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326" name="Freeform 356">
                <a:extLst>
                  <a:ext uri="{FF2B5EF4-FFF2-40B4-BE49-F238E27FC236}">
                    <a16:creationId xmlns:a16="http://schemas.microsoft.com/office/drawing/2014/main" id="{23640B28-EDF7-8849-9561-4C9C4F096DC6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3753940" y="3938236"/>
                <a:ext cx="3174" cy="6348"/>
              </a:xfrm>
              <a:custGeom>
                <a:avLst/>
                <a:gdLst>
                  <a:gd name="T0" fmla="*/ 0 w 4"/>
                  <a:gd name="T1" fmla="*/ 0 h 8"/>
                  <a:gd name="T2" fmla="*/ 0 w 4"/>
                  <a:gd name="T3" fmla="*/ 0 h 8"/>
                  <a:gd name="T4" fmla="*/ 0 w 4"/>
                  <a:gd name="T5" fmla="*/ 4 h 8"/>
                  <a:gd name="T6" fmla="*/ 0 w 4"/>
                  <a:gd name="T7" fmla="*/ 4 h 8"/>
                  <a:gd name="T8" fmla="*/ 2 w 4"/>
                  <a:gd name="T9" fmla="*/ 8 h 8"/>
                  <a:gd name="T10" fmla="*/ 2 w 4"/>
                  <a:gd name="T11" fmla="*/ 8 h 8"/>
                  <a:gd name="T12" fmla="*/ 4 w 4"/>
                  <a:gd name="T13" fmla="*/ 8 h 8"/>
                  <a:gd name="T14" fmla="*/ 4 w 4"/>
                  <a:gd name="T15" fmla="*/ 4 h 8"/>
                  <a:gd name="T16" fmla="*/ 0 w 4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8">
                    <a:moveTo>
                      <a:pt x="0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4" y="8"/>
                    </a:lnTo>
                    <a:lnTo>
                      <a:pt x="4" y="4"/>
                    </a:lnTo>
                    <a:lnTo>
                      <a:pt x="0" y="0"/>
                    </a:lnTo>
                  </a:path>
                </a:pathLst>
              </a:custGeom>
              <a:grpFill/>
              <a:ln w="6350" cap="flat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327" name="Freeform 357">
                <a:extLst>
                  <a:ext uri="{FF2B5EF4-FFF2-40B4-BE49-F238E27FC236}">
                    <a16:creationId xmlns:a16="http://schemas.microsoft.com/office/drawing/2014/main" id="{EFFDEC43-B411-464E-93B3-0CE5EBB506B8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3565074" y="4068379"/>
                <a:ext cx="14284" cy="23807"/>
              </a:xfrm>
              <a:custGeom>
                <a:avLst/>
                <a:gdLst>
                  <a:gd name="T0" fmla="*/ 16 w 18"/>
                  <a:gd name="T1" fmla="*/ 16 h 30"/>
                  <a:gd name="T2" fmla="*/ 16 w 18"/>
                  <a:gd name="T3" fmla="*/ 14 h 30"/>
                  <a:gd name="T4" fmla="*/ 10 w 18"/>
                  <a:gd name="T5" fmla="*/ 8 h 30"/>
                  <a:gd name="T6" fmla="*/ 10 w 18"/>
                  <a:gd name="T7" fmla="*/ 6 h 30"/>
                  <a:gd name="T8" fmla="*/ 4 w 18"/>
                  <a:gd name="T9" fmla="*/ 0 h 30"/>
                  <a:gd name="T10" fmla="*/ 4 w 18"/>
                  <a:gd name="T11" fmla="*/ 0 h 30"/>
                  <a:gd name="T12" fmla="*/ 4 w 18"/>
                  <a:gd name="T13" fmla="*/ 0 h 30"/>
                  <a:gd name="T14" fmla="*/ 2 w 18"/>
                  <a:gd name="T15" fmla="*/ 0 h 30"/>
                  <a:gd name="T16" fmla="*/ 2 w 18"/>
                  <a:gd name="T17" fmla="*/ 0 h 30"/>
                  <a:gd name="T18" fmla="*/ 0 w 18"/>
                  <a:gd name="T19" fmla="*/ 2 h 30"/>
                  <a:gd name="T20" fmla="*/ 0 w 18"/>
                  <a:gd name="T21" fmla="*/ 2 h 30"/>
                  <a:gd name="T22" fmla="*/ 0 w 18"/>
                  <a:gd name="T23" fmla="*/ 2 h 30"/>
                  <a:gd name="T24" fmla="*/ 0 w 18"/>
                  <a:gd name="T25" fmla="*/ 10 h 30"/>
                  <a:gd name="T26" fmla="*/ 0 w 18"/>
                  <a:gd name="T27" fmla="*/ 12 h 30"/>
                  <a:gd name="T28" fmla="*/ 2 w 18"/>
                  <a:gd name="T29" fmla="*/ 12 h 30"/>
                  <a:gd name="T30" fmla="*/ 4 w 18"/>
                  <a:gd name="T31" fmla="*/ 14 h 30"/>
                  <a:gd name="T32" fmla="*/ 6 w 18"/>
                  <a:gd name="T33" fmla="*/ 18 h 30"/>
                  <a:gd name="T34" fmla="*/ 8 w 18"/>
                  <a:gd name="T35" fmla="*/ 20 h 30"/>
                  <a:gd name="T36" fmla="*/ 10 w 18"/>
                  <a:gd name="T37" fmla="*/ 20 h 30"/>
                  <a:gd name="T38" fmla="*/ 10 w 18"/>
                  <a:gd name="T39" fmla="*/ 20 h 30"/>
                  <a:gd name="T40" fmla="*/ 8 w 18"/>
                  <a:gd name="T41" fmla="*/ 24 h 30"/>
                  <a:gd name="T42" fmla="*/ 8 w 18"/>
                  <a:gd name="T43" fmla="*/ 24 h 30"/>
                  <a:gd name="T44" fmla="*/ 10 w 18"/>
                  <a:gd name="T45" fmla="*/ 24 h 30"/>
                  <a:gd name="T46" fmla="*/ 14 w 18"/>
                  <a:gd name="T47" fmla="*/ 30 h 30"/>
                  <a:gd name="T48" fmla="*/ 14 w 18"/>
                  <a:gd name="T49" fmla="*/ 30 h 30"/>
                  <a:gd name="T50" fmla="*/ 18 w 18"/>
                  <a:gd name="T51" fmla="*/ 30 h 30"/>
                  <a:gd name="T52" fmla="*/ 18 w 18"/>
                  <a:gd name="T53" fmla="*/ 30 h 30"/>
                  <a:gd name="T54" fmla="*/ 16 w 18"/>
                  <a:gd name="T55" fmla="*/ 30 h 30"/>
                  <a:gd name="T56" fmla="*/ 16 w 18"/>
                  <a:gd name="T57" fmla="*/ 28 h 30"/>
                  <a:gd name="T58" fmla="*/ 14 w 18"/>
                  <a:gd name="T59" fmla="*/ 28 h 30"/>
                  <a:gd name="T60" fmla="*/ 14 w 18"/>
                  <a:gd name="T61" fmla="*/ 26 h 30"/>
                  <a:gd name="T62" fmla="*/ 12 w 18"/>
                  <a:gd name="T63" fmla="*/ 22 h 30"/>
                  <a:gd name="T64" fmla="*/ 12 w 18"/>
                  <a:gd name="T65" fmla="*/ 22 h 30"/>
                  <a:gd name="T66" fmla="*/ 12 w 18"/>
                  <a:gd name="T67" fmla="*/ 20 h 30"/>
                  <a:gd name="T68" fmla="*/ 12 w 18"/>
                  <a:gd name="T69" fmla="*/ 20 h 30"/>
                  <a:gd name="T70" fmla="*/ 14 w 18"/>
                  <a:gd name="T71" fmla="*/ 20 h 30"/>
                  <a:gd name="T72" fmla="*/ 14 w 18"/>
                  <a:gd name="T73" fmla="*/ 20 h 30"/>
                  <a:gd name="T74" fmla="*/ 16 w 18"/>
                  <a:gd name="T75" fmla="*/ 20 h 30"/>
                  <a:gd name="T76" fmla="*/ 16 w 18"/>
                  <a:gd name="T77" fmla="*/ 20 h 30"/>
                  <a:gd name="T78" fmla="*/ 16 w 18"/>
                  <a:gd name="T79" fmla="*/ 16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30">
                    <a:moveTo>
                      <a:pt x="16" y="16"/>
                    </a:moveTo>
                    <a:lnTo>
                      <a:pt x="16" y="14"/>
                    </a:lnTo>
                    <a:lnTo>
                      <a:pt x="10" y="8"/>
                    </a:lnTo>
                    <a:lnTo>
                      <a:pt x="10" y="6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2" y="12"/>
                    </a:lnTo>
                    <a:lnTo>
                      <a:pt x="4" y="14"/>
                    </a:lnTo>
                    <a:lnTo>
                      <a:pt x="6" y="18"/>
                    </a:lnTo>
                    <a:lnTo>
                      <a:pt x="8" y="20"/>
                    </a:lnTo>
                    <a:lnTo>
                      <a:pt x="10" y="20"/>
                    </a:lnTo>
                    <a:lnTo>
                      <a:pt x="10" y="20"/>
                    </a:lnTo>
                    <a:lnTo>
                      <a:pt x="8" y="24"/>
                    </a:lnTo>
                    <a:lnTo>
                      <a:pt x="8" y="24"/>
                    </a:lnTo>
                    <a:lnTo>
                      <a:pt x="10" y="24"/>
                    </a:lnTo>
                    <a:lnTo>
                      <a:pt x="14" y="30"/>
                    </a:lnTo>
                    <a:lnTo>
                      <a:pt x="14" y="30"/>
                    </a:lnTo>
                    <a:lnTo>
                      <a:pt x="18" y="30"/>
                    </a:lnTo>
                    <a:lnTo>
                      <a:pt x="18" y="30"/>
                    </a:lnTo>
                    <a:lnTo>
                      <a:pt x="16" y="30"/>
                    </a:lnTo>
                    <a:lnTo>
                      <a:pt x="16" y="28"/>
                    </a:lnTo>
                    <a:lnTo>
                      <a:pt x="14" y="28"/>
                    </a:lnTo>
                    <a:lnTo>
                      <a:pt x="14" y="26"/>
                    </a:lnTo>
                    <a:lnTo>
                      <a:pt x="12" y="22"/>
                    </a:lnTo>
                    <a:lnTo>
                      <a:pt x="12" y="22"/>
                    </a:lnTo>
                    <a:lnTo>
                      <a:pt x="12" y="20"/>
                    </a:lnTo>
                    <a:lnTo>
                      <a:pt x="12" y="20"/>
                    </a:lnTo>
                    <a:lnTo>
                      <a:pt x="14" y="20"/>
                    </a:lnTo>
                    <a:lnTo>
                      <a:pt x="14" y="20"/>
                    </a:lnTo>
                    <a:lnTo>
                      <a:pt x="16" y="20"/>
                    </a:lnTo>
                    <a:lnTo>
                      <a:pt x="16" y="20"/>
                    </a:lnTo>
                    <a:lnTo>
                      <a:pt x="16" y="16"/>
                    </a:lnTo>
                  </a:path>
                </a:pathLst>
              </a:custGeom>
              <a:grpFill/>
              <a:ln w="6350" cap="flat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328" name="Freeform 358">
                <a:extLst>
                  <a:ext uri="{FF2B5EF4-FFF2-40B4-BE49-F238E27FC236}">
                    <a16:creationId xmlns:a16="http://schemas.microsoft.com/office/drawing/2014/main" id="{004121A9-DE0F-AD4A-8E21-B861B8C2B931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3555552" y="4055682"/>
                <a:ext cx="11110" cy="15871"/>
              </a:xfrm>
              <a:custGeom>
                <a:avLst/>
                <a:gdLst>
                  <a:gd name="T0" fmla="*/ 7 w 7"/>
                  <a:gd name="T1" fmla="*/ 8 h 10"/>
                  <a:gd name="T2" fmla="*/ 7 w 7"/>
                  <a:gd name="T3" fmla="*/ 6 h 10"/>
                  <a:gd name="T4" fmla="*/ 7 w 7"/>
                  <a:gd name="T5" fmla="*/ 5 h 10"/>
                  <a:gd name="T6" fmla="*/ 6 w 7"/>
                  <a:gd name="T7" fmla="*/ 5 h 10"/>
                  <a:gd name="T8" fmla="*/ 6 w 7"/>
                  <a:gd name="T9" fmla="*/ 4 h 10"/>
                  <a:gd name="T10" fmla="*/ 5 w 7"/>
                  <a:gd name="T11" fmla="*/ 4 h 10"/>
                  <a:gd name="T12" fmla="*/ 4 w 7"/>
                  <a:gd name="T13" fmla="*/ 3 h 10"/>
                  <a:gd name="T14" fmla="*/ 3 w 7"/>
                  <a:gd name="T15" fmla="*/ 2 h 10"/>
                  <a:gd name="T16" fmla="*/ 3 w 7"/>
                  <a:gd name="T17" fmla="*/ 2 h 10"/>
                  <a:gd name="T18" fmla="*/ 2 w 7"/>
                  <a:gd name="T19" fmla="*/ 2 h 10"/>
                  <a:gd name="T20" fmla="*/ 2 w 7"/>
                  <a:gd name="T21" fmla="*/ 1 h 10"/>
                  <a:gd name="T22" fmla="*/ 1 w 7"/>
                  <a:gd name="T23" fmla="*/ 0 h 10"/>
                  <a:gd name="T24" fmla="*/ 1 w 7"/>
                  <a:gd name="T25" fmla="*/ 0 h 10"/>
                  <a:gd name="T26" fmla="*/ 0 w 7"/>
                  <a:gd name="T27" fmla="*/ 0 h 10"/>
                  <a:gd name="T28" fmla="*/ 0 w 7"/>
                  <a:gd name="T29" fmla="*/ 0 h 10"/>
                  <a:gd name="T30" fmla="*/ 0 w 7"/>
                  <a:gd name="T31" fmla="*/ 1 h 10"/>
                  <a:gd name="T32" fmla="*/ 0 w 7"/>
                  <a:gd name="T33" fmla="*/ 2 h 10"/>
                  <a:gd name="T34" fmla="*/ 0 w 7"/>
                  <a:gd name="T35" fmla="*/ 3 h 10"/>
                  <a:gd name="T36" fmla="*/ 1 w 7"/>
                  <a:gd name="T37" fmla="*/ 4 h 10"/>
                  <a:gd name="T38" fmla="*/ 1 w 7"/>
                  <a:gd name="T39" fmla="*/ 5 h 10"/>
                  <a:gd name="T40" fmla="*/ 1 w 7"/>
                  <a:gd name="T41" fmla="*/ 5 h 10"/>
                  <a:gd name="T42" fmla="*/ 1 w 7"/>
                  <a:gd name="T43" fmla="*/ 7 h 10"/>
                  <a:gd name="T44" fmla="*/ 1 w 7"/>
                  <a:gd name="T45" fmla="*/ 9 h 10"/>
                  <a:gd name="T46" fmla="*/ 1 w 7"/>
                  <a:gd name="T47" fmla="*/ 10 h 10"/>
                  <a:gd name="T48" fmla="*/ 2 w 7"/>
                  <a:gd name="T49" fmla="*/ 10 h 10"/>
                  <a:gd name="T50" fmla="*/ 5 w 7"/>
                  <a:gd name="T51" fmla="*/ 9 h 10"/>
                  <a:gd name="T52" fmla="*/ 5 w 7"/>
                  <a:gd name="T53" fmla="*/ 9 h 10"/>
                  <a:gd name="T54" fmla="*/ 7 w 7"/>
                  <a:gd name="T55" fmla="*/ 8 h 10"/>
                  <a:gd name="T56" fmla="*/ 7 w 7"/>
                  <a:gd name="T57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7" h="10">
                    <a:moveTo>
                      <a:pt x="7" y="8"/>
                    </a:moveTo>
                    <a:cubicBezTo>
                      <a:pt x="7" y="6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8"/>
                      <a:pt x="6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</a:path>
                </a:pathLst>
              </a:custGeom>
              <a:grpFill/>
              <a:ln w="6350" cap="flat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329" name="Freeform 359">
                <a:extLst>
                  <a:ext uri="{FF2B5EF4-FFF2-40B4-BE49-F238E27FC236}">
                    <a16:creationId xmlns:a16="http://schemas.microsoft.com/office/drawing/2014/main" id="{9074BA2E-20E4-044C-982A-9CFF5F6D6B16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3536506" y="4035049"/>
                <a:ext cx="14284" cy="15871"/>
              </a:xfrm>
              <a:custGeom>
                <a:avLst/>
                <a:gdLst>
                  <a:gd name="T0" fmla="*/ 18 w 18"/>
                  <a:gd name="T1" fmla="*/ 20 h 20"/>
                  <a:gd name="T2" fmla="*/ 18 w 18"/>
                  <a:gd name="T3" fmla="*/ 18 h 20"/>
                  <a:gd name="T4" fmla="*/ 18 w 18"/>
                  <a:gd name="T5" fmla="*/ 18 h 20"/>
                  <a:gd name="T6" fmla="*/ 16 w 18"/>
                  <a:gd name="T7" fmla="*/ 16 h 20"/>
                  <a:gd name="T8" fmla="*/ 10 w 18"/>
                  <a:gd name="T9" fmla="*/ 2 h 20"/>
                  <a:gd name="T10" fmla="*/ 8 w 18"/>
                  <a:gd name="T11" fmla="*/ 2 h 20"/>
                  <a:gd name="T12" fmla="*/ 8 w 18"/>
                  <a:gd name="T13" fmla="*/ 2 h 20"/>
                  <a:gd name="T14" fmla="*/ 6 w 18"/>
                  <a:gd name="T15" fmla="*/ 0 h 20"/>
                  <a:gd name="T16" fmla="*/ 4 w 18"/>
                  <a:gd name="T17" fmla="*/ 0 h 20"/>
                  <a:gd name="T18" fmla="*/ 4 w 18"/>
                  <a:gd name="T19" fmla="*/ 0 h 20"/>
                  <a:gd name="T20" fmla="*/ 2 w 18"/>
                  <a:gd name="T21" fmla="*/ 0 h 20"/>
                  <a:gd name="T22" fmla="*/ 0 w 18"/>
                  <a:gd name="T23" fmla="*/ 2 h 20"/>
                  <a:gd name="T24" fmla="*/ 0 w 18"/>
                  <a:gd name="T25" fmla="*/ 2 h 20"/>
                  <a:gd name="T26" fmla="*/ 0 w 18"/>
                  <a:gd name="T27" fmla="*/ 6 h 20"/>
                  <a:gd name="T28" fmla="*/ 0 w 18"/>
                  <a:gd name="T29" fmla="*/ 8 h 20"/>
                  <a:gd name="T30" fmla="*/ 0 w 18"/>
                  <a:gd name="T31" fmla="*/ 8 h 20"/>
                  <a:gd name="T32" fmla="*/ 2 w 18"/>
                  <a:gd name="T33" fmla="*/ 10 h 20"/>
                  <a:gd name="T34" fmla="*/ 2 w 18"/>
                  <a:gd name="T35" fmla="*/ 10 h 20"/>
                  <a:gd name="T36" fmla="*/ 4 w 18"/>
                  <a:gd name="T37" fmla="*/ 12 h 20"/>
                  <a:gd name="T38" fmla="*/ 10 w 18"/>
                  <a:gd name="T39" fmla="*/ 16 h 20"/>
                  <a:gd name="T40" fmla="*/ 18 w 18"/>
                  <a:gd name="T41" fmla="*/ 20 h 20"/>
                  <a:gd name="T42" fmla="*/ 18 w 18"/>
                  <a:gd name="T43" fmla="*/ 20 h 20"/>
                  <a:gd name="T44" fmla="*/ 18 w 18"/>
                  <a:gd name="T4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8" h="20">
                    <a:moveTo>
                      <a:pt x="18" y="20"/>
                    </a:moveTo>
                    <a:lnTo>
                      <a:pt x="18" y="18"/>
                    </a:lnTo>
                    <a:lnTo>
                      <a:pt x="18" y="18"/>
                    </a:lnTo>
                    <a:lnTo>
                      <a:pt x="16" y="16"/>
                    </a:lnTo>
                    <a:lnTo>
                      <a:pt x="10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4" y="12"/>
                    </a:lnTo>
                    <a:lnTo>
                      <a:pt x="10" y="16"/>
                    </a:lnTo>
                    <a:lnTo>
                      <a:pt x="18" y="20"/>
                    </a:lnTo>
                    <a:lnTo>
                      <a:pt x="18" y="20"/>
                    </a:lnTo>
                    <a:lnTo>
                      <a:pt x="18" y="20"/>
                    </a:lnTo>
                  </a:path>
                </a:pathLst>
              </a:custGeom>
              <a:grpFill/>
              <a:ln w="6350" cap="flat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330" name="Freeform 360">
                <a:extLst>
                  <a:ext uri="{FF2B5EF4-FFF2-40B4-BE49-F238E27FC236}">
                    <a16:creationId xmlns:a16="http://schemas.microsoft.com/office/drawing/2014/main" id="{3FBC5CA4-B167-5847-92CA-74C4EBE8364A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4786354" y="4306445"/>
                <a:ext cx="7936" cy="4761"/>
              </a:xfrm>
              <a:custGeom>
                <a:avLst/>
                <a:gdLst>
                  <a:gd name="T0" fmla="*/ 4 w 10"/>
                  <a:gd name="T1" fmla="*/ 2 h 6"/>
                  <a:gd name="T2" fmla="*/ 2 w 10"/>
                  <a:gd name="T3" fmla="*/ 2 h 6"/>
                  <a:gd name="T4" fmla="*/ 0 w 10"/>
                  <a:gd name="T5" fmla="*/ 4 h 6"/>
                  <a:gd name="T6" fmla="*/ 2 w 10"/>
                  <a:gd name="T7" fmla="*/ 6 h 6"/>
                  <a:gd name="T8" fmla="*/ 6 w 10"/>
                  <a:gd name="T9" fmla="*/ 6 h 6"/>
                  <a:gd name="T10" fmla="*/ 10 w 10"/>
                  <a:gd name="T11" fmla="*/ 4 h 6"/>
                  <a:gd name="T12" fmla="*/ 10 w 10"/>
                  <a:gd name="T13" fmla="*/ 4 h 6"/>
                  <a:gd name="T14" fmla="*/ 10 w 10"/>
                  <a:gd name="T15" fmla="*/ 2 h 6"/>
                  <a:gd name="T16" fmla="*/ 10 w 10"/>
                  <a:gd name="T17" fmla="*/ 2 h 6"/>
                  <a:gd name="T18" fmla="*/ 8 w 10"/>
                  <a:gd name="T19" fmla="*/ 2 h 6"/>
                  <a:gd name="T20" fmla="*/ 6 w 10"/>
                  <a:gd name="T21" fmla="*/ 0 h 6"/>
                  <a:gd name="T22" fmla="*/ 6 w 10"/>
                  <a:gd name="T23" fmla="*/ 0 h 6"/>
                  <a:gd name="T24" fmla="*/ 4 w 10"/>
                  <a:gd name="T25" fmla="*/ 2 h 6"/>
                  <a:gd name="T26" fmla="*/ 4 w 10"/>
                  <a:gd name="T27" fmla="*/ 2 h 6"/>
                  <a:gd name="T28" fmla="*/ 4 w 10"/>
                  <a:gd name="T29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0" h="6">
                    <a:moveTo>
                      <a:pt x="4" y="2"/>
                    </a:moveTo>
                    <a:lnTo>
                      <a:pt x="2" y="2"/>
                    </a:lnTo>
                    <a:lnTo>
                      <a:pt x="0" y="4"/>
                    </a:lnTo>
                    <a:lnTo>
                      <a:pt x="2" y="6"/>
                    </a:lnTo>
                    <a:lnTo>
                      <a:pt x="6" y="6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8" y="2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</a:path>
                </a:pathLst>
              </a:custGeom>
              <a:grpFill/>
              <a:ln w="6350" cap="flat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331" name="Freeform 361">
                <a:extLst>
                  <a:ext uri="{FF2B5EF4-FFF2-40B4-BE49-F238E27FC236}">
                    <a16:creationId xmlns:a16="http://schemas.microsoft.com/office/drawing/2014/main" id="{262C522D-AACA-8145-B950-71386AEAC321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4794290" y="4304858"/>
                <a:ext cx="15871" cy="6348"/>
              </a:xfrm>
              <a:custGeom>
                <a:avLst/>
                <a:gdLst>
                  <a:gd name="T0" fmla="*/ 2 w 20"/>
                  <a:gd name="T1" fmla="*/ 0 h 8"/>
                  <a:gd name="T2" fmla="*/ 0 w 20"/>
                  <a:gd name="T3" fmla="*/ 0 h 8"/>
                  <a:gd name="T4" fmla="*/ 0 w 20"/>
                  <a:gd name="T5" fmla="*/ 0 h 8"/>
                  <a:gd name="T6" fmla="*/ 0 w 20"/>
                  <a:gd name="T7" fmla="*/ 0 h 8"/>
                  <a:gd name="T8" fmla="*/ 0 w 20"/>
                  <a:gd name="T9" fmla="*/ 0 h 8"/>
                  <a:gd name="T10" fmla="*/ 2 w 20"/>
                  <a:gd name="T11" fmla="*/ 4 h 8"/>
                  <a:gd name="T12" fmla="*/ 2 w 20"/>
                  <a:gd name="T13" fmla="*/ 6 h 8"/>
                  <a:gd name="T14" fmla="*/ 4 w 20"/>
                  <a:gd name="T15" fmla="*/ 6 h 8"/>
                  <a:gd name="T16" fmla="*/ 14 w 20"/>
                  <a:gd name="T17" fmla="*/ 8 h 8"/>
                  <a:gd name="T18" fmla="*/ 14 w 20"/>
                  <a:gd name="T19" fmla="*/ 8 h 8"/>
                  <a:gd name="T20" fmla="*/ 20 w 20"/>
                  <a:gd name="T21" fmla="*/ 4 h 8"/>
                  <a:gd name="T22" fmla="*/ 20 w 20"/>
                  <a:gd name="T23" fmla="*/ 4 h 8"/>
                  <a:gd name="T24" fmla="*/ 20 w 20"/>
                  <a:gd name="T25" fmla="*/ 2 h 8"/>
                  <a:gd name="T26" fmla="*/ 20 w 20"/>
                  <a:gd name="T27" fmla="*/ 2 h 8"/>
                  <a:gd name="T28" fmla="*/ 18 w 20"/>
                  <a:gd name="T29" fmla="*/ 2 h 8"/>
                  <a:gd name="T30" fmla="*/ 16 w 20"/>
                  <a:gd name="T31" fmla="*/ 2 h 8"/>
                  <a:gd name="T32" fmla="*/ 16 w 20"/>
                  <a:gd name="T33" fmla="*/ 2 h 8"/>
                  <a:gd name="T34" fmla="*/ 16 w 20"/>
                  <a:gd name="T35" fmla="*/ 2 h 8"/>
                  <a:gd name="T36" fmla="*/ 10 w 20"/>
                  <a:gd name="T37" fmla="*/ 2 h 8"/>
                  <a:gd name="T38" fmla="*/ 8 w 20"/>
                  <a:gd name="T39" fmla="*/ 2 h 8"/>
                  <a:gd name="T40" fmla="*/ 4 w 20"/>
                  <a:gd name="T41" fmla="*/ 0 h 8"/>
                  <a:gd name="T42" fmla="*/ 4 w 20"/>
                  <a:gd name="T43" fmla="*/ 0 h 8"/>
                  <a:gd name="T44" fmla="*/ 2 w 20"/>
                  <a:gd name="T45" fmla="*/ 0 h 8"/>
                  <a:gd name="T46" fmla="*/ 2 w 20"/>
                  <a:gd name="T4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0" h="8">
                    <a:moveTo>
                      <a:pt x="2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4"/>
                    </a:lnTo>
                    <a:lnTo>
                      <a:pt x="2" y="6"/>
                    </a:lnTo>
                    <a:lnTo>
                      <a:pt x="4" y="6"/>
                    </a:lnTo>
                    <a:lnTo>
                      <a:pt x="14" y="8"/>
                    </a:lnTo>
                    <a:lnTo>
                      <a:pt x="14" y="8"/>
                    </a:lnTo>
                    <a:lnTo>
                      <a:pt x="20" y="4"/>
                    </a:lnTo>
                    <a:lnTo>
                      <a:pt x="20" y="4"/>
                    </a:lnTo>
                    <a:lnTo>
                      <a:pt x="20" y="2"/>
                    </a:lnTo>
                    <a:lnTo>
                      <a:pt x="20" y="2"/>
                    </a:lnTo>
                    <a:lnTo>
                      <a:pt x="18" y="2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0" y="2"/>
                    </a:lnTo>
                    <a:lnTo>
                      <a:pt x="8" y="2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2" y="0"/>
                    </a:lnTo>
                  </a:path>
                </a:pathLst>
              </a:custGeom>
              <a:grpFill/>
              <a:ln w="6350" cap="flat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332" name="Freeform 362">
                <a:extLst>
                  <a:ext uri="{FF2B5EF4-FFF2-40B4-BE49-F238E27FC236}">
                    <a16:creationId xmlns:a16="http://schemas.microsoft.com/office/drawing/2014/main" id="{8DE72FFE-8965-7D40-8A55-5D7A0005C28A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4808574" y="4309619"/>
                <a:ext cx="6348" cy="3174"/>
              </a:xfrm>
              <a:custGeom>
                <a:avLst/>
                <a:gdLst>
                  <a:gd name="T0" fmla="*/ 2 w 8"/>
                  <a:gd name="T1" fmla="*/ 0 h 4"/>
                  <a:gd name="T2" fmla="*/ 0 w 8"/>
                  <a:gd name="T3" fmla="*/ 0 h 4"/>
                  <a:gd name="T4" fmla="*/ 0 w 8"/>
                  <a:gd name="T5" fmla="*/ 2 h 4"/>
                  <a:gd name="T6" fmla="*/ 0 w 8"/>
                  <a:gd name="T7" fmla="*/ 2 h 4"/>
                  <a:gd name="T8" fmla="*/ 0 w 8"/>
                  <a:gd name="T9" fmla="*/ 4 h 4"/>
                  <a:gd name="T10" fmla="*/ 2 w 8"/>
                  <a:gd name="T11" fmla="*/ 4 h 4"/>
                  <a:gd name="T12" fmla="*/ 2 w 8"/>
                  <a:gd name="T13" fmla="*/ 4 h 4"/>
                  <a:gd name="T14" fmla="*/ 6 w 8"/>
                  <a:gd name="T15" fmla="*/ 4 h 4"/>
                  <a:gd name="T16" fmla="*/ 8 w 8"/>
                  <a:gd name="T17" fmla="*/ 4 h 4"/>
                  <a:gd name="T18" fmla="*/ 8 w 8"/>
                  <a:gd name="T19" fmla="*/ 2 h 4"/>
                  <a:gd name="T20" fmla="*/ 6 w 8"/>
                  <a:gd name="T21" fmla="*/ 0 h 4"/>
                  <a:gd name="T22" fmla="*/ 6 w 8"/>
                  <a:gd name="T23" fmla="*/ 0 h 4"/>
                  <a:gd name="T24" fmla="*/ 6 w 8"/>
                  <a:gd name="T25" fmla="*/ 0 h 4"/>
                  <a:gd name="T26" fmla="*/ 2 w 8"/>
                  <a:gd name="T2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8" h="4">
                    <a:moveTo>
                      <a:pt x="2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6" y="4"/>
                    </a:lnTo>
                    <a:lnTo>
                      <a:pt x="8" y="4"/>
                    </a:lnTo>
                    <a:lnTo>
                      <a:pt x="8" y="2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2" y="0"/>
                    </a:lnTo>
                  </a:path>
                </a:pathLst>
              </a:custGeom>
              <a:grpFill/>
              <a:ln w="6350" cap="flat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333" name="Freeform 376">
                <a:extLst>
                  <a:ext uri="{FF2B5EF4-FFF2-40B4-BE49-F238E27FC236}">
                    <a16:creationId xmlns:a16="http://schemas.microsoft.com/office/drawing/2014/main" id="{0F2D5F78-4056-F84A-94BE-A262C6F3BB4A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3803141" y="4408020"/>
                <a:ext cx="7936" cy="6348"/>
              </a:xfrm>
              <a:custGeom>
                <a:avLst/>
                <a:gdLst>
                  <a:gd name="T0" fmla="*/ 10 w 10"/>
                  <a:gd name="T1" fmla="*/ 0 h 8"/>
                  <a:gd name="T2" fmla="*/ 10 w 10"/>
                  <a:gd name="T3" fmla="*/ 4 h 8"/>
                  <a:gd name="T4" fmla="*/ 10 w 10"/>
                  <a:gd name="T5" fmla="*/ 4 h 8"/>
                  <a:gd name="T6" fmla="*/ 8 w 10"/>
                  <a:gd name="T7" fmla="*/ 4 h 8"/>
                  <a:gd name="T8" fmla="*/ 8 w 10"/>
                  <a:gd name="T9" fmla="*/ 6 h 8"/>
                  <a:gd name="T10" fmla="*/ 8 w 10"/>
                  <a:gd name="T11" fmla="*/ 6 h 8"/>
                  <a:gd name="T12" fmla="*/ 8 w 10"/>
                  <a:gd name="T13" fmla="*/ 8 h 8"/>
                  <a:gd name="T14" fmla="*/ 6 w 10"/>
                  <a:gd name="T15" fmla="*/ 8 h 8"/>
                  <a:gd name="T16" fmla="*/ 6 w 10"/>
                  <a:gd name="T17" fmla="*/ 8 h 8"/>
                  <a:gd name="T18" fmla="*/ 6 w 10"/>
                  <a:gd name="T19" fmla="*/ 8 h 8"/>
                  <a:gd name="T20" fmla="*/ 6 w 10"/>
                  <a:gd name="T21" fmla="*/ 6 h 8"/>
                  <a:gd name="T22" fmla="*/ 6 w 10"/>
                  <a:gd name="T23" fmla="*/ 6 h 8"/>
                  <a:gd name="T24" fmla="*/ 4 w 10"/>
                  <a:gd name="T25" fmla="*/ 6 h 8"/>
                  <a:gd name="T26" fmla="*/ 4 w 10"/>
                  <a:gd name="T27" fmla="*/ 6 h 8"/>
                  <a:gd name="T28" fmla="*/ 4 w 10"/>
                  <a:gd name="T29" fmla="*/ 6 h 8"/>
                  <a:gd name="T30" fmla="*/ 2 w 10"/>
                  <a:gd name="T31" fmla="*/ 6 h 8"/>
                  <a:gd name="T32" fmla="*/ 2 w 10"/>
                  <a:gd name="T33" fmla="*/ 6 h 8"/>
                  <a:gd name="T34" fmla="*/ 0 w 10"/>
                  <a:gd name="T35" fmla="*/ 6 h 8"/>
                  <a:gd name="T36" fmla="*/ 0 w 10"/>
                  <a:gd name="T37" fmla="*/ 6 h 8"/>
                  <a:gd name="T38" fmla="*/ 0 w 10"/>
                  <a:gd name="T39" fmla="*/ 6 h 8"/>
                  <a:gd name="T40" fmla="*/ 0 w 10"/>
                  <a:gd name="T41" fmla="*/ 4 h 8"/>
                  <a:gd name="T42" fmla="*/ 2 w 10"/>
                  <a:gd name="T43" fmla="*/ 4 h 8"/>
                  <a:gd name="T44" fmla="*/ 2 w 10"/>
                  <a:gd name="T45" fmla="*/ 2 h 8"/>
                  <a:gd name="T46" fmla="*/ 2 w 10"/>
                  <a:gd name="T47" fmla="*/ 2 h 8"/>
                  <a:gd name="T48" fmla="*/ 2 w 10"/>
                  <a:gd name="T49" fmla="*/ 2 h 8"/>
                  <a:gd name="T50" fmla="*/ 2 w 10"/>
                  <a:gd name="T51" fmla="*/ 2 h 8"/>
                  <a:gd name="T52" fmla="*/ 2 w 10"/>
                  <a:gd name="T53" fmla="*/ 4 h 8"/>
                  <a:gd name="T54" fmla="*/ 6 w 10"/>
                  <a:gd name="T55" fmla="*/ 4 h 8"/>
                  <a:gd name="T56" fmla="*/ 6 w 10"/>
                  <a:gd name="T57" fmla="*/ 2 h 8"/>
                  <a:gd name="T58" fmla="*/ 6 w 10"/>
                  <a:gd name="T59" fmla="*/ 2 h 8"/>
                  <a:gd name="T60" fmla="*/ 8 w 10"/>
                  <a:gd name="T61" fmla="*/ 2 h 8"/>
                  <a:gd name="T62" fmla="*/ 8 w 10"/>
                  <a:gd name="T63" fmla="*/ 2 h 8"/>
                  <a:gd name="T64" fmla="*/ 8 w 10"/>
                  <a:gd name="T65" fmla="*/ 2 h 8"/>
                  <a:gd name="T66" fmla="*/ 8 w 10"/>
                  <a:gd name="T67" fmla="*/ 2 h 8"/>
                  <a:gd name="T68" fmla="*/ 8 w 10"/>
                  <a:gd name="T69" fmla="*/ 0 h 8"/>
                  <a:gd name="T70" fmla="*/ 10 w 10"/>
                  <a:gd name="T7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0" h="8">
                    <a:moveTo>
                      <a:pt x="10" y="0"/>
                    </a:moveTo>
                    <a:lnTo>
                      <a:pt x="10" y="4"/>
                    </a:lnTo>
                    <a:lnTo>
                      <a:pt x="10" y="4"/>
                    </a:lnTo>
                    <a:lnTo>
                      <a:pt x="8" y="4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8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6" y="4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0"/>
                    </a:lnTo>
                    <a:lnTo>
                      <a:pt x="10" y="0"/>
                    </a:lnTo>
                    <a:close/>
                  </a:path>
                </a:pathLst>
              </a:custGeom>
              <a:grpFill/>
              <a:ln w="6350" cap="flat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</p:grpSp>
        <p:grpSp>
          <p:nvGrpSpPr>
            <p:cNvPr id="187" name="Group 49">
              <a:extLst>
                <a:ext uri="{FF2B5EF4-FFF2-40B4-BE49-F238E27FC236}">
                  <a16:creationId xmlns:a16="http://schemas.microsoft.com/office/drawing/2014/main" id="{6F33284E-DDA2-AF44-884F-7D1F726E2049}"/>
                </a:ext>
              </a:extLst>
            </p:cNvPr>
            <p:cNvGrpSpPr/>
            <p:nvPr/>
          </p:nvGrpSpPr>
          <p:grpSpPr bwMode="gray">
            <a:xfrm>
              <a:off x="5388452" y="4004785"/>
              <a:ext cx="607821" cy="457197"/>
              <a:chOff x="5388452" y="4004785"/>
              <a:chExt cx="607821" cy="457197"/>
            </a:xfrm>
            <a:grpFill/>
          </p:grpSpPr>
          <p:sp>
            <p:nvSpPr>
              <p:cNvPr id="245" name="Freeform 121">
                <a:extLst>
                  <a:ext uri="{FF2B5EF4-FFF2-40B4-BE49-F238E27FC236}">
                    <a16:creationId xmlns:a16="http://schemas.microsoft.com/office/drawing/2014/main" id="{3045EB79-C8B0-B742-AAEB-ED1551BD43C7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5993099" y="4165072"/>
                <a:ext cx="3174" cy="17457"/>
              </a:xfrm>
              <a:custGeom>
                <a:avLst/>
                <a:gdLst>
                  <a:gd name="T0" fmla="*/ 0 w 4"/>
                  <a:gd name="T1" fmla="*/ 0 h 22"/>
                  <a:gd name="T2" fmla="*/ 2 w 4"/>
                  <a:gd name="T3" fmla="*/ 0 h 22"/>
                  <a:gd name="T4" fmla="*/ 4 w 4"/>
                  <a:gd name="T5" fmla="*/ 8 h 22"/>
                  <a:gd name="T6" fmla="*/ 4 w 4"/>
                  <a:gd name="T7" fmla="*/ 22 h 22"/>
                  <a:gd name="T8" fmla="*/ 0 w 4"/>
                  <a:gd name="T9" fmla="*/ 12 h 22"/>
                  <a:gd name="T10" fmla="*/ 0 w 4"/>
                  <a:gd name="T11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22">
                    <a:moveTo>
                      <a:pt x="0" y="0"/>
                    </a:moveTo>
                    <a:lnTo>
                      <a:pt x="2" y="0"/>
                    </a:lnTo>
                    <a:lnTo>
                      <a:pt x="4" y="8"/>
                    </a:lnTo>
                    <a:lnTo>
                      <a:pt x="4" y="22"/>
                    </a:lnTo>
                    <a:lnTo>
                      <a:pt x="0" y="12"/>
                    </a:lnTo>
                    <a:lnTo>
                      <a:pt x="0" y="0"/>
                    </a:lnTo>
                  </a:path>
                </a:pathLst>
              </a:custGeom>
              <a:grpFill/>
              <a:ln w="6350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246" name="Freeform 122">
                <a:extLst>
                  <a:ext uri="{FF2B5EF4-FFF2-40B4-BE49-F238E27FC236}">
                    <a16:creationId xmlns:a16="http://schemas.microsoft.com/office/drawing/2014/main" id="{EB5C3A18-99B2-2647-AD3E-6AFD4BC89BD6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5993099" y="4165072"/>
                <a:ext cx="3174" cy="17457"/>
              </a:xfrm>
              <a:custGeom>
                <a:avLst/>
                <a:gdLst>
                  <a:gd name="T0" fmla="*/ 0 w 4"/>
                  <a:gd name="T1" fmla="*/ 0 h 22"/>
                  <a:gd name="T2" fmla="*/ 2 w 4"/>
                  <a:gd name="T3" fmla="*/ 0 h 22"/>
                  <a:gd name="T4" fmla="*/ 4 w 4"/>
                  <a:gd name="T5" fmla="*/ 8 h 22"/>
                  <a:gd name="T6" fmla="*/ 4 w 4"/>
                  <a:gd name="T7" fmla="*/ 22 h 22"/>
                  <a:gd name="T8" fmla="*/ 0 w 4"/>
                  <a:gd name="T9" fmla="*/ 12 h 22"/>
                  <a:gd name="T10" fmla="*/ 0 w 4"/>
                  <a:gd name="T11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22">
                    <a:moveTo>
                      <a:pt x="0" y="0"/>
                    </a:moveTo>
                    <a:lnTo>
                      <a:pt x="2" y="0"/>
                    </a:lnTo>
                    <a:lnTo>
                      <a:pt x="4" y="8"/>
                    </a:lnTo>
                    <a:lnTo>
                      <a:pt x="4" y="22"/>
                    </a:lnTo>
                    <a:lnTo>
                      <a:pt x="0" y="12"/>
                    </a:lnTo>
                    <a:lnTo>
                      <a:pt x="0" y="0"/>
                    </a:lnTo>
                  </a:path>
                </a:pathLst>
              </a:custGeom>
              <a:grpFill/>
              <a:ln w="6350" cap="flat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247" name="Freeform 184">
                <a:extLst>
                  <a:ext uri="{FF2B5EF4-FFF2-40B4-BE49-F238E27FC236}">
                    <a16:creationId xmlns:a16="http://schemas.microsoft.com/office/drawing/2014/main" id="{74E33006-BF77-F74E-A0D6-EC30E61B988A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5637611" y="4033351"/>
                <a:ext cx="22218" cy="12696"/>
              </a:xfrm>
              <a:custGeom>
                <a:avLst/>
                <a:gdLst>
                  <a:gd name="T0" fmla="*/ 0 w 28"/>
                  <a:gd name="T1" fmla="*/ 2 h 16"/>
                  <a:gd name="T2" fmla="*/ 2 w 28"/>
                  <a:gd name="T3" fmla="*/ 0 h 16"/>
                  <a:gd name="T4" fmla="*/ 6 w 28"/>
                  <a:gd name="T5" fmla="*/ 0 h 16"/>
                  <a:gd name="T6" fmla="*/ 8 w 28"/>
                  <a:gd name="T7" fmla="*/ 4 h 16"/>
                  <a:gd name="T8" fmla="*/ 18 w 28"/>
                  <a:gd name="T9" fmla="*/ 4 h 16"/>
                  <a:gd name="T10" fmla="*/ 28 w 28"/>
                  <a:gd name="T11" fmla="*/ 2 h 16"/>
                  <a:gd name="T12" fmla="*/ 24 w 28"/>
                  <a:gd name="T13" fmla="*/ 14 h 16"/>
                  <a:gd name="T14" fmla="*/ 18 w 28"/>
                  <a:gd name="T15" fmla="*/ 10 h 16"/>
                  <a:gd name="T16" fmla="*/ 14 w 28"/>
                  <a:gd name="T17" fmla="*/ 10 h 16"/>
                  <a:gd name="T18" fmla="*/ 10 w 28"/>
                  <a:gd name="T19" fmla="*/ 12 h 16"/>
                  <a:gd name="T20" fmla="*/ 4 w 28"/>
                  <a:gd name="T21" fmla="*/ 16 h 16"/>
                  <a:gd name="T22" fmla="*/ 0 w 28"/>
                  <a:gd name="T23" fmla="*/ 10 h 16"/>
                  <a:gd name="T24" fmla="*/ 2 w 28"/>
                  <a:gd name="T25" fmla="*/ 6 h 16"/>
                  <a:gd name="T26" fmla="*/ 0 w 28"/>
                  <a:gd name="T27" fmla="*/ 4 h 16"/>
                  <a:gd name="T28" fmla="*/ 0 w 28"/>
                  <a:gd name="T29" fmla="*/ 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8" h="16">
                    <a:moveTo>
                      <a:pt x="0" y="2"/>
                    </a:moveTo>
                    <a:lnTo>
                      <a:pt x="2" y="0"/>
                    </a:lnTo>
                    <a:lnTo>
                      <a:pt x="6" y="0"/>
                    </a:lnTo>
                    <a:lnTo>
                      <a:pt x="8" y="4"/>
                    </a:lnTo>
                    <a:lnTo>
                      <a:pt x="18" y="4"/>
                    </a:lnTo>
                    <a:lnTo>
                      <a:pt x="28" y="2"/>
                    </a:lnTo>
                    <a:lnTo>
                      <a:pt x="24" y="14"/>
                    </a:lnTo>
                    <a:lnTo>
                      <a:pt x="18" y="10"/>
                    </a:lnTo>
                    <a:lnTo>
                      <a:pt x="14" y="10"/>
                    </a:lnTo>
                    <a:lnTo>
                      <a:pt x="10" y="12"/>
                    </a:lnTo>
                    <a:lnTo>
                      <a:pt x="4" y="16"/>
                    </a:lnTo>
                    <a:lnTo>
                      <a:pt x="0" y="10"/>
                    </a:lnTo>
                    <a:lnTo>
                      <a:pt x="2" y="6"/>
                    </a:lnTo>
                    <a:lnTo>
                      <a:pt x="0" y="4"/>
                    </a:lnTo>
                    <a:lnTo>
                      <a:pt x="0" y="2"/>
                    </a:lnTo>
                  </a:path>
                </a:pathLst>
              </a:custGeom>
              <a:grpFill/>
              <a:ln w="6350" cap="flat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248" name="Freeform 185">
                <a:extLst>
                  <a:ext uri="{FF2B5EF4-FFF2-40B4-BE49-F238E27FC236}">
                    <a16:creationId xmlns:a16="http://schemas.microsoft.com/office/drawing/2014/main" id="{C745693E-5419-8B4C-9570-B810D82168BD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5769332" y="4004785"/>
                <a:ext cx="7935" cy="11109"/>
              </a:xfrm>
              <a:custGeom>
                <a:avLst/>
                <a:gdLst>
                  <a:gd name="T0" fmla="*/ 0 w 10"/>
                  <a:gd name="T1" fmla="*/ 0 h 14"/>
                  <a:gd name="T2" fmla="*/ 4 w 10"/>
                  <a:gd name="T3" fmla="*/ 0 h 14"/>
                  <a:gd name="T4" fmla="*/ 10 w 10"/>
                  <a:gd name="T5" fmla="*/ 10 h 14"/>
                  <a:gd name="T6" fmla="*/ 8 w 10"/>
                  <a:gd name="T7" fmla="*/ 14 h 14"/>
                  <a:gd name="T8" fmla="*/ 0 w 10"/>
                  <a:gd name="T9" fmla="*/ 10 h 14"/>
                  <a:gd name="T10" fmla="*/ 0 w 10"/>
                  <a:gd name="T11" fmla="*/ 4 h 14"/>
                  <a:gd name="T12" fmla="*/ 0 w 10"/>
                  <a:gd name="T13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4">
                    <a:moveTo>
                      <a:pt x="0" y="0"/>
                    </a:moveTo>
                    <a:lnTo>
                      <a:pt x="4" y="0"/>
                    </a:lnTo>
                    <a:lnTo>
                      <a:pt x="10" y="10"/>
                    </a:lnTo>
                    <a:lnTo>
                      <a:pt x="8" y="14"/>
                    </a:lnTo>
                    <a:lnTo>
                      <a:pt x="0" y="10"/>
                    </a:lnTo>
                    <a:lnTo>
                      <a:pt x="0" y="4"/>
                    </a:lnTo>
                    <a:lnTo>
                      <a:pt x="0" y="0"/>
                    </a:lnTo>
                  </a:path>
                </a:pathLst>
              </a:custGeom>
              <a:grpFill/>
              <a:ln w="6350" cap="flat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249" name="Freeform 186">
                <a:extLst>
                  <a:ext uri="{FF2B5EF4-FFF2-40B4-BE49-F238E27FC236}">
                    <a16:creationId xmlns:a16="http://schemas.microsoft.com/office/drawing/2014/main" id="{49F1AAB1-5676-8C43-A510-AA5C93B76279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5789963" y="4052395"/>
                <a:ext cx="19044" cy="12696"/>
              </a:xfrm>
              <a:custGeom>
                <a:avLst/>
                <a:gdLst>
                  <a:gd name="T0" fmla="*/ 0 w 24"/>
                  <a:gd name="T1" fmla="*/ 4 h 16"/>
                  <a:gd name="T2" fmla="*/ 2 w 24"/>
                  <a:gd name="T3" fmla="*/ 2 h 16"/>
                  <a:gd name="T4" fmla="*/ 8 w 24"/>
                  <a:gd name="T5" fmla="*/ 0 h 16"/>
                  <a:gd name="T6" fmla="*/ 20 w 24"/>
                  <a:gd name="T7" fmla="*/ 0 h 16"/>
                  <a:gd name="T8" fmla="*/ 24 w 24"/>
                  <a:gd name="T9" fmla="*/ 10 h 16"/>
                  <a:gd name="T10" fmla="*/ 24 w 24"/>
                  <a:gd name="T11" fmla="*/ 14 h 16"/>
                  <a:gd name="T12" fmla="*/ 12 w 24"/>
                  <a:gd name="T13" fmla="*/ 16 h 16"/>
                  <a:gd name="T14" fmla="*/ 0 w 24"/>
                  <a:gd name="T15" fmla="*/ 6 h 16"/>
                  <a:gd name="T16" fmla="*/ 0 w 24"/>
                  <a:gd name="T17" fmla="*/ 4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" h="16">
                    <a:moveTo>
                      <a:pt x="0" y="4"/>
                    </a:moveTo>
                    <a:lnTo>
                      <a:pt x="2" y="2"/>
                    </a:lnTo>
                    <a:lnTo>
                      <a:pt x="8" y="0"/>
                    </a:lnTo>
                    <a:lnTo>
                      <a:pt x="20" y="0"/>
                    </a:lnTo>
                    <a:lnTo>
                      <a:pt x="24" y="10"/>
                    </a:lnTo>
                    <a:lnTo>
                      <a:pt x="24" y="14"/>
                    </a:lnTo>
                    <a:lnTo>
                      <a:pt x="12" y="16"/>
                    </a:lnTo>
                    <a:lnTo>
                      <a:pt x="0" y="6"/>
                    </a:lnTo>
                    <a:lnTo>
                      <a:pt x="0" y="4"/>
                    </a:lnTo>
                  </a:path>
                </a:pathLst>
              </a:custGeom>
              <a:grpFill/>
              <a:ln w="6350" cap="flat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250" name="Freeform 187">
                <a:extLst>
                  <a:ext uri="{FF2B5EF4-FFF2-40B4-BE49-F238E27FC236}">
                    <a16:creationId xmlns:a16="http://schemas.microsoft.com/office/drawing/2014/main" id="{10B8EE6F-2660-9D44-81A5-C44B8DAD225E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5826464" y="4060330"/>
                <a:ext cx="104742" cy="96807"/>
              </a:xfrm>
              <a:custGeom>
                <a:avLst/>
                <a:gdLst>
                  <a:gd name="T0" fmla="*/ 0 w 132"/>
                  <a:gd name="T1" fmla="*/ 4 h 122"/>
                  <a:gd name="T2" fmla="*/ 2 w 132"/>
                  <a:gd name="T3" fmla="*/ 0 h 122"/>
                  <a:gd name="T4" fmla="*/ 20 w 132"/>
                  <a:gd name="T5" fmla="*/ 12 h 122"/>
                  <a:gd name="T6" fmla="*/ 26 w 132"/>
                  <a:gd name="T7" fmla="*/ 18 h 122"/>
                  <a:gd name="T8" fmla="*/ 36 w 132"/>
                  <a:gd name="T9" fmla="*/ 22 h 122"/>
                  <a:gd name="T10" fmla="*/ 56 w 132"/>
                  <a:gd name="T11" fmla="*/ 36 h 122"/>
                  <a:gd name="T12" fmla="*/ 66 w 132"/>
                  <a:gd name="T13" fmla="*/ 36 h 122"/>
                  <a:gd name="T14" fmla="*/ 76 w 132"/>
                  <a:gd name="T15" fmla="*/ 44 h 122"/>
                  <a:gd name="T16" fmla="*/ 84 w 132"/>
                  <a:gd name="T17" fmla="*/ 50 h 122"/>
                  <a:gd name="T18" fmla="*/ 98 w 132"/>
                  <a:gd name="T19" fmla="*/ 60 h 122"/>
                  <a:gd name="T20" fmla="*/ 102 w 132"/>
                  <a:gd name="T21" fmla="*/ 68 h 122"/>
                  <a:gd name="T22" fmla="*/ 110 w 132"/>
                  <a:gd name="T23" fmla="*/ 74 h 122"/>
                  <a:gd name="T24" fmla="*/ 120 w 132"/>
                  <a:gd name="T25" fmla="*/ 76 h 122"/>
                  <a:gd name="T26" fmla="*/ 124 w 132"/>
                  <a:gd name="T27" fmla="*/ 80 h 122"/>
                  <a:gd name="T28" fmla="*/ 128 w 132"/>
                  <a:gd name="T29" fmla="*/ 90 h 122"/>
                  <a:gd name="T30" fmla="*/ 132 w 132"/>
                  <a:gd name="T31" fmla="*/ 96 h 122"/>
                  <a:gd name="T32" fmla="*/ 132 w 132"/>
                  <a:gd name="T33" fmla="*/ 102 h 122"/>
                  <a:gd name="T34" fmla="*/ 128 w 132"/>
                  <a:gd name="T35" fmla="*/ 110 h 122"/>
                  <a:gd name="T36" fmla="*/ 122 w 132"/>
                  <a:gd name="T37" fmla="*/ 122 h 122"/>
                  <a:gd name="T38" fmla="*/ 114 w 132"/>
                  <a:gd name="T39" fmla="*/ 122 h 122"/>
                  <a:gd name="T40" fmla="*/ 106 w 132"/>
                  <a:gd name="T41" fmla="*/ 96 h 122"/>
                  <a:gd name="T42" fmla="*/ 100 w 132"/>
                  <a:gd name="T43" fmla="*/ 74 h 122"/>
                  <a:gd name="T44" fmla="*/ 88 w 132"/>
                  <a:gd name="T45" fmla="*/ 56 h 122"/>
                  <a:gd name="T46" fmla="*/ 82 w 132"/>
                  <a:gd name="T47" fmla="*/ 50 h 122"/>
                  <a:gd name="T48" fmla="*/ 66 w 132"/>
                  <a:gd name="T49" fmla="*/ 48 h 122"/>
                  <a:gd name="T50" fmla="*/ 56 w 132"/>
                  <a:gd name="T51" fmla="*/ 42 h 122"/>
                  <a:gd name="T52" fmla="*/ 48 w 132"/>
                  <a:gd name="T53" fmla="*/ 32 h 122"/>
                  <a:gd name="T54" fmla="*/ 40 w 132"/>
                  <a:gd name="T55" fmla="*/ 32 h 122"/>
                  <a:gd name="T56" fmla="*/ 32 w 132"/>
                  <a:gd name="T57" fmla="*/ 24 h 122"/>
                  <a:gd name="T58" fmla="*/ 26 w 132"/>
                  <a:gd name="T59" fmla="*/ 22 h 122"/>
                  <a:gd name="T60" fmla="*/ 8 w 132"/>
                  <a:gd name="T61" fmla="*/ 10 h 122"/>
                  <a:gd name="T62" fmla="*/ 0 w 132"/>
                  <a:gd name="T63" fmla="*/ 10 h 122"/>
                  <a:gd name="T64" fmla="*/ 0 w 132"/>
                  <a:gd name="T65" fmla="*/ 4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32" h="122">
                    <a:moveTo>
                      <a:pt x="0" y="4"/>
                    </a:moveTo>
                    <a:lnTo>
                      <a:pt x="2" y="0"/>
                    </a:lnTo>
                    <a:lnTo>
                      <a:pt x="20" y="12"/>
                    </a:lnTo>
                    <a:lnTo>
                      <a:pt x="26" y="18"/>
                    </a:lnTo>
                    <a:lnTo>
                      <a:pt x="36" y="22"/>
                    </a:lnTo>
                    <a:lnTo>
                      <a:pt x="56" y="36"/>
                    </a:lnTo>
                    <a:lnTo>
                      <a:pt x="66" y="36"/>
                    </a:lnTo>
                    <a:lnTo>
                      <a:pt x="76" y="44"/>
                    </a:lnTo>
                    <a:lnTo>
                      <a:pt x="84" y="50"/>
                    </a:lnTo>
                    <a:lnTo>
                      <a:pt x="98" y="60"/>
                    </a:lnTo>
                    <a:lnTo>
                      <a:pt x="102" y="68"/>
                    </a:lnTo>
                    <a:lnTo>
                      <a:pt x="110" y="74"/>
                    </a:lnTo>
                    <a:lnTo>
                      <a:pt x="120" y="76"/>
                    </a:lnTo>
                    <a:lnTo>
                      <a:pt x="124" y="80"/>
                    </a:lnTo>
                    <a:lnTo>
                      <a:pt x="128" y="90"/>
                    </a:lnTo>
                    <a:lnTo>
                      <a:pt x="132" y="96"/>
                    </a:lnTo>
                    <a:lnTo>
                      <a:pt x="132" y="102"/>
                    </a:lnTo>
                    <a:lnTo>
                      <a:pt x="128" y="110"/>
                    </a:lnTo>
                    <a:lnTo>
                      <a:pt x="122" y="122"/>
                    </a:lnTo>
                    <a:lnTo>
                      <a:pt x="114" y="122"/>
                    </a:lnTo>
                    <a:lnTo>
                      <a:pt x="106" y="96"/>
                    </a:lnTo>
                    <a:lnTo>
                      <a:pt x="100" y="74"/>
                    </a:lnTo>
                    <a:lnTo>
                      <a:pt x="88" y="56"/>
                    </a:lnTo>
                    <a:lnTo>
                      <a:pt x="82" y="50"/>
                    </a:lnTo>
                    <a:lnTo>
                      <a:pt x="66" y="48"/>
                    </a:lnTo>
                    <a:lnTo>
                      <a:pt x="56" y="42"/>
                    </a:lnTo>
                    <a:lnTo>
                      <a:pt x="48" y="32"/>
                    </a:lnTo>
                    <a:lnTo>
                      <a:pt x="40" y="32"/>
                    </a:lnTo>
                    <a:lnTo>
                      <a:pt x="32" y="24"/>
                    </a:lnTo>
                    <a:lnTo>
                      <a:pt x="26" y="22"/>
                    </a:lnTo>
                    <a:lnTo>
                      <a:pt x="8" y="10"/>
                    </a:lnTo>
                    <a:lnTo>
                      <a:pt x="0" y="10"/>
                    </a:lnTo>
                    <a:lnTo>
                      <a:pt x="0" y="4"/>
                    </a:lnTo>
                  </a:path>
                </a:pathLst>
              </a:custGeom>
              <a:grpFill/>
              <a:ln w="6350" cap="flat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251" name="Freeform 188">
                <a:extLst>
                  <a:ext uri="{FF2B5EF4-FFF2-40B4-BE49-F238E27FC236}">
                    <a16:creationId xmlns:a16="http://schemas.microsoft.com/office/drawing/2014/main" id="{563853BB-3C32-F844-9104-D54C6E18A761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5658242" y="4177768"/>
                <a:ext cx="7935" cy="11109"/>
              </a:xfrm>
              <a:custGeom>
                <a:avLst/>
                <a:gdLst>
                  <a:gd name="T0" fmla="*/ 2 w 10"/>
                  <a:gd name="T1" fmla="*/ 0 h 14"/>
                  <a:gd name="T2" fmla="*/ 4 w 10"/>
                  <a:gd name="T3" fmla="*/ 0 h 14"/>
                  <a:gd name="T4" fmla="*/ 8 w 10"/>
                  <a:gd name="T5" fmla="*/ 4 h 14"/>
                  <a:gd name="T6" fmla="*/ 10 w 10"/>
                  <a:gd name="T7" fmla="*/ 8 h 14"/>
                  <a:gd name="T8" fmla="*/ 8 w 10"/>
                  <a:gd name="T9" fmla="*/ 14 h 14"/>
                  <a:gd name="T10" fmla="*/ 4 w 10"/>
                  <a:gd name="T11" fmla="*/ 12 h 14"/>
                  <a:gd name="T12" fmla="*/ 0 w 10"/>
                  <a:gd name="T13" fmla="*/ 6 h 14"/>
                  <a:gd name="T14" fmla="*/ 2 w 10"/>
                  <a:gd name="T15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" h="14">
                    <a:moveTo>
                      <a:pt x="2" y="0"/>
                    </a:moveTo>
                    <a:lnTo>
                      <a:pt x="4" y="0"/>
                    </a:lnTo>
                    <a:lnTo>
                      <a:pt x="8" y="4"/>
                    </a:lnTo>
                    <a:lnTo>
                      <a:pt x="10" y="8"/>
                    </a:lnTo>
                    <a:lnTo>
                      <a:pt x="8" y="14"/>
                    </a:lnTo>
                    <a:lnTo>
                      <a:pt x="4" y="12"/>
                    </a:lnTo>
                    <a:lnTo>
                      <a:pt x="0" y="6"/>
                    </a:lnTo>
                    <a:lnTo>
                      <a:pt x="2" y="0"/>
                    </a:lnTo>
                  </a:path>
                </a:pathLst>
              </a:custGeom>
              <a:grpFill/>
              <a:ln w="6350" cap="flat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252" name="Freeform 189">
                <a:extLst>
                  <a:ext uri="{FF2B5EF4-FFF2-40B4-BE49-F238E27FC236}">
                    <a16:creationId xmlns:a16="http://schemas.microsoft.com/office/drawing/2014/main" id="{1733D22D-8345-3A47-8100-93D96A0C1F24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5691569" y="4190464"/>
                <a:ext cx="12696" cy="12696"/>
              </a:xfrm>
              <a:custGeom>
                <a:avLst/>
                <a:gdLst>
                  <a:gd name="T0" fmla="*/ 0 w 16"/>
                  <a:gd name="T1" fmla="*/ 2 h 16"/>
                  <a:gd name="T2" fmla="*/ 2 w 16"/>
                  <a:gd name="T3" fmla="*/ 0 h 16"/>
                  <a:gd name="T4" fmla="*/ 6 w 16"/>
                  <a:gd name="T5" fmla="*/ 0 h 16"/>
                  <a:gd name="T6" fmla="*/ 16 w 16"/>
                  <a:gd name="T7" fmla="*/ 6 h 16"/>
                  <a:gd name="T8" fmla="*/ 16 w 16"/>
                  <a:gd name="T9" fmla="*/ 16 h 16"/>
                  <a:gd name="T10" fmla="*/ 10 w 16"/>
                  <a:gd name="T11" fmla="*/ 16 h 16"/>
                  <a:gd name="T12" fmla="*/ 6 w 16"/>
                  <a:gd name="T13" fmla="*/ 12 h 16"/>
                  <a:gd name="T14" fmla="*/ 0 w 16"/>
                  <a:gd name="T15" fmla="*/ 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16">
                    <a:moveTo>
                      <a:pt x="0" y="2"/>
                    </a:moveTo>
                    <a:lnTo>
                      <a:pt x="2" y="0"/>
                    </a:lnTo>
                    <a:lnTo>
                      <a:pt x="6" y="0"/>
                    </a:lnTo>
                    <a:lnTo>
                      <a:pt x="16" y="6"/>
                    </a:lnTo>
                    <a:lnTo>
                      <a:pt x="16" y="16"/>
                    </a:lnTo>
                    <a:lnTo>
                      <a:pt x="10" y="16"/>
                    </a:lnTo>
                    <a:lnTo>
                      <a:pt x="6" y="12"/>
                    </a:lnTo>
                    <a:lnTo>
                      <a:pt x="0" y="2"/>
                    </a:lnTo>
                  </a:path>
                </a:pathLst>
              </a:custGeom>
              <a:grpFill/>
              <a:ln w="6350" cap="flat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253" name="Freeform 190">
                <a:extLst>
                  <a:ext uri="{FF2B5EF4-FFF2-40B4-BE49-F238E27FC236}">
                    <a16:creationId xmlns:a16="http://schemas.microsoft.com/office/drawing/2014/main" id="{D50D54B8-05A1-B045-B728-838ED6F5145A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5715374" y="4131745"/>
                <a:ext cx="180918" cy="95220"/>
              </a:xfrm>
              <a:custGeom>
                <a:avLst/>
                <a:gdLst>
                  <a:gd name="T0" fmla="*/ 0 w 228"/>
                  <a:gd name="T1" fmla="*/ 74 h 120"/>
                  <a:gd name="T2" fmla="*/ 6 w 228"/>
                  <a:gd name="T3" fmla="*/ 70 h 120"/>
                  <a:gd name="T4" fmla="*/ 12 w 228"/>
                  <a:gd name="T5" fmla="*/ 72 h 120"/>
                  <a:gd name="T6" fmla="*/ 52 w 228"/>
                  <a:gd name="T7" fmla="*/ 76 h 120"/>
                  <a:gd name="T8" fmla="*/ 82 w 228"/>
                  <a:gd name="T9" fmla="*/ 74 h 120"/>
                  <a:gd name="T10" fmla="*/ 90 w 228"/>
                  <a:gd name="T11" fmla="*/ 70 h 120"/>
                  <a:gd name="T12" fmla="*/ 90 w 228"/>
                  <a:gd name="T13" fmla="*/ 62 h 120"/>
                  <a:gd name="T14" fmla="*/ 92 w 228"/>
                  <a:gd name="T15" fmla="*/ 58 h 120"/>
                  <a:gd name="T16" fmla="*/ 96 w 228"/>
                  <a:gd name="T17" fmla="*/ 52 h 120"/>
                  <a:gd name="T18" fmla="*/ 100 w 228"/>
                  <a:gd name="T19" fmla="*/ 48 h 120"/>
                  <a:gd name="T20" fmla="*/ 104 w 228"/>
                  <a:gd name="T21" fmla="*/ 50 h 120"/>
                  <a:gd name="T22" fmla="*/ 98 w 228"/>
                  <a:gd name="T23" fmla="*/ 58 h 120"/>
                  <a:gd name="T24" fmla="*/ 98 w 228"/>
                  <a:gd name="T25" fmla="*/ 68 h 120"/>
                  <a:gd name="T26" fmla="*/ 104 w 228"/>
                  <a:gd name="T27" fmla="*/ 72 h 120"/>
                  <a:gd name="T28" fmla="*/ 112 w 228"/>
                  <a:gd name="T29" fmla="*/ 70 h 120"/>
                  <a:gd name="T30" fmla="*/ 122 w 228"/>
                  <a:gd name="T31" fmla="*/ 70 h 120"/>
                  <a:gd name="T32" fmla="*/ 130 w 228"/>
                  <a:gd name="T33" fmla="*/ 74 h 120"/>
                  <a:gd name="T34" fmla="*/ 138 w 228"/>
                  <a:gd name="T35" fmla="*/ 74 h 120"/>
                  <a:gd name="T36" fmla="*/ 146 w 228"/>
                  <a:gd name="T37" fmla="*/ 70 h 120"/>
                  <a:gd name="T38" fmla="*/ 162 w 228"/>
                  <a:gd name="T39" fmla="*/ 48 h 120"/>
                  <a:gd name="T40" fmla="*/ 172 w 228"/>
                  <a:gd name="T41" fmla="*/ 42 h 120"/>
                  <a:gd name="T42" fmla="*/ 180 w 228"/>
                  <a:gd name="T43" fmla="*/ 42 h 120"/>
                  <a:gd name="T44" fmla="*/ 188 w 228"/>
                  <a:gd name="T45" fmla="*/ 38 h 120"/>
                  <a:gd name="T46" fmla="*/ 190 w 228"/>
                  <a:gd name="T47" fmla="*/ 26 h 120"/>
                  <a:gd name="T48" fmla="*/ 188 w 228"/>
                  <a:gd name="T49" fmla="*/ 18 h 120"/>
                  <a:gd name="T50" fmla="*/ 182 w 228"/>
                  <a:gd name="T51" fmla="*/ 8 h 120"/>
                  <a:gd name="T52" fmla="*/ 184 w 228"/>
                  <a:gd name="T53" fmla="*/ 4 h 120"/>
                  <a:gd name="T54" fmla="*/ 192 w 228"/>
                  <a:gd name="T55" fmla="*/ 2 h 120"/>
                  <a:gd name="T56" fmla="*/ 198 w 228"/>
                  <a:gd name="T57" fmla="*/ 6 h 120"/>
                  <a:gd name="T58" fmla="*/ 206 w 228"/>
                  <a:gd name="T59" fmla="*/ 4 h 120"/>
                  <a:gd name="T60" fmla="*/ 208 w 228"/>
                  <a:gd name="T61" fmla="*/ 2 h 120"/>
                  <a:gd name="T62" fmla="*/ 214 w 228"/>
                  <a:gd name="T63" fmla="*/ 0 h 120"/>
                  <a:gd name="T64" fmla="*/ 222 w 228"/>
                  <a:gd name="T65" fmla="*/ 4 h 120"/>
                  <a:gd name="T66" fmla="*/ 228 w 228"/>
                  <a:gd name="T67" fmla="*/ 14 h 120"/>
                  <a:gd name="T68" fmla="*/ 228 w 228"/>
                  <a:gd name="T69" fmla="*/ 26 h 120"/>
                  <a:gd name="T70" fmla="*/ 226 w 228"/>
                  <a:gd name="T71" fmla="*/ 36 h 120"/>
                  <a:gd name="T72" fmla="*/ 220 w 228"/>
                  <a:gd name="T73" fmla="*/ 42 h 120"/>
                  <a:gd name="T74" fmla="*/ 214 w 228"/>
                  <a:gd name="T75" fmla="*/ 46 h 120"/>
                  <a:gd name="T76" fmla="*/ 210 w 228"/>
                  <a:gd name="T77" fmla="*/ 52 h 120"/>
                  <a:gd name="T78" fmla="*/ 214 w 228"/>
                  <a:gd name="T79" fmla="*/ 64 h 120"/>
                  <a:gd name="T80" fmla="*/ 208 w 228"/>
                  <a:gd name="T81" fmla="*/ 76 h 120"/>
                  <a:gd name="T82" fmla="*/ 200 w 228"/>
                  <a:gd name="T83" fmla="*/ 78 h 120"/>
                  <a:gd name="T84" fmla="*/ 188 w 228"/>
                  <a:gd name="T85" fmla="*/ 76 h 120"/>
                  <a:gd name="T86" fmla="*/ 182 w 228"/>
                  <a:gd name="T87" fmla="*/ 80 h 120"/>
                  <a:gd name="T88" fmla="*/ 182 w 228"/>
                  <a:gd name="T89" fmla="*/ 88 h 120"/>
                  <a:gd name="T90" fmla="*/ 172 w 228"/>
                  <a:gd name="T91" fmla="*/ 98 h 120"/>
                  <a:gd name="T92" fmla="*/ 146 w 228"/>
                  <a:gd name="T93" fmla="*/ 112 h 120"/>
                  <a:gd name="T94" fmla="*/ 136 w 228"/>
                  <a:gd name="T95" fmla="*/ 114 h 120"/>
                  <a:gd name="T96" fmla="*/ 124 w 228"/>
                  <a:gd name="T97" fmla="*/ 116 h 120"/>
                  <a:gd name="T98" fmla="*/ 104 w 228"/>
                  <a:gd name="T99" fmla="*/ 116 h 120"/>
                  <a:gd name="T100" fmla="*/ 94 w 228"/>
                  <a:gd name="T101" fmla="*/ 118 h 120"/>
                  <a:gd name="T102" fmla="*/ 78 w 228"/>
                  <a:gd name="T103" fmla="*/ 120 h 120"/>
                  <a:gd name="T104" fmla="*/ 68 w 228"/>
                  <a:gd name="T105" fmla="*/ 108 h 120"/>
                  <a:gd name="T106" fmla="*/ 60 w 228"/>
                  <a:gd name="T107" fmla="*/ 108 h 120"/>
                  <a:gd name="T108" fmla="*/ 48 w 228"/>
                  <a:gd name="T109" fmla="*/ 112 h 120"/>
                  <a:gd name="T110" fmla="*/ 26 w 228"/>
                  <a:gd name="T111" fmla="*/ 98 h 120"/>
                  <a:gd name="T112" fmla="*/ 12 w 228"/>
                  <a:gd name="T113" fmla="*/ 94 h 120"/>
                  <a:gd name="T114" fmla="*/ 4 w 228"/>
                  <a:gd name="T115" fmla="*/ 86 h 120"/>
                  <a:gd name="T116" fmla="*/ 0 w 228"/>
                  <a:gd name="T117" fmla="*/ 74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28" h="120">
                    <a:moveTo>
                      <a:pt x="0" y="74"/>
                    </a:moveTo>
                    <a:lnTo>
                      <a:pt x="6" y="70"/>
                    </a:lnTo>
                    <a:lnTo>
                      <a:pt x="12" y="72"/>
                    </a:lnTo>
                    <a:lnTo>
                      <a:pt x="52" y="76"/>
                    </a:lnTo>
                    <a:lnTo>
                      <a:pt x="82" y="74"/>
                    </a:lnTo>
                    <a:lnTo>
                      <a:pt x="90" y="70"/>
                    </a:lnTo>
                    <a:lnTo>
                      <a:pt x="90" y="62"/>
                    </a:lnTo>
                    <a:lnTo>
                      <a:pt x="92" y="58"/>
                    </a:lnTo>
                    <a:lnTo>
                      <a:pt x="96" y="52"/>
                    </a:lnTo>
                    <a:lnTo>
                      <a:pt x="100" y="48"/>
                    </a:lnTo>
                    <a:lnTo>
                      <a:pt x="104" y="50"/>
                    </a:lnTo>
                    <a:lnTo>
                      <a:pt x="98" y="58"/>
                    </a:lnTo>
                    <a:lnTo>
                      <a:pt x="98" y="68"/>
                    </a:lnTo>
                    <a:lnTo>
                      <a:pt x="104" y="72"/>
                    </a:lnTo>
                    <a:lnTo>
                      <a:pt x="112" y="70"/>
                    </a:lnTo>
                    <a:lnTo>
                      <a:pt x="122" y="70"/>
                    </a:lnTo>
                    <a:lnTo>
                      <a:pt x="130" y="74"/>
                    </a:lnTo>
                    <a:lnTo>
                      <a:pt x="138" y="74"/>
                    </a:lnTo>
                    <a:lnTo>
                      <a:pt x="146" y="70"/>
                    </a:lnTo>
                    <a:lnTo>
                      <a:pt x="162" y="48"/>
                    </a:lnTo>
                    <a:lnTo>
                      <a:pt x="172" y="42"/>
                    </a:lnTo>
                    <a:lnTo>
                      <a:pt x="180" y="42"/>
                    </a:lnTo>
                    <a:lnTo>
                      <a:pt x="188" y="38"/>
                    </a:lnTo>
                    <a:lnTo>
                      <a:pt x="190" y="26"/>
                    </a:lnTo>
                    <a:lnTo>
                      <a:pt x="188" y="18"/>
                    </a:lnTo>
                    <a:lnTo>
                      <a:pt x="182" y="8"/>
                    </a:lnTo>
                    <a:lnTo>
                      <a:pt x="184" y="4"/>
                    </a:lnTo>
                    <a:lnTo>
                      <a:pt x="192" y="2"/>
                    </a:lnTo>
                    <a:lnTo>
                      <a:pt x="198" y="6"/>
                    </a:lnTo>
                    <a:lnTo>
                      <a:pt x="206" y="4"/>
                    </a:lnTo>
                    <a:lnTo>
                      <a:pt x="208" y="2"/>
                    </a:lnTo>
                    <a:lnTo>
                      <a:pt x="214" y="0"/>
                    </a:lnTo>
                    <a:lnTo>
                      <a:pt x="222" y="4"/>
                    </a:lnTo>
                    <a:lnTo>
                      <a:pt x="228" y="14"/>
                    </a:lnTo>
                    <a:lnTo>
                      <a:pt x="228" y="26"/>
                    </a:lnTo>
                    <a:lnTo>
                      <a:pt x="226" y="36"/>
                    </a:lnTo>
                    <a:lnTo>
                      <a:pt x="220" y="42"/>
                    </a:lnTo>
                    <a:lnTo>
                      <a:pt x="214" y="46"/>
                    </a:lnTo>
                    <a:lnTo>
                      <a:pt x="210" y="52"/>
                    </a:lnTo>
                    <a:lnTo>
                      <a:pt x="214" y="64"/>
                    </a:lnTo>
                    <a:lnTo>
                      <a:pt x="208" y="76"/>
                    </a:lnTo>
                    <a:lnTo>
                      <a:pt x="200" y="78"/>
                    </a:lnTo>
                    <a:lnTo>
                      <a:pt x="188" y="76"/>
                    </a:lnTo>
                    <a:lnTo>
                      <a:pt x="182" y="80"/>
                    </a:lnTo>
                    <a:lnTo>
                      <a:pt x="182" y="88"/>
                    </a:lnTo>
                    <a:lnTo>
                      <a:pt x="172" y="98"/>
                    </a:lnTo>
                    <a:lnTo>
                      <a:pt x="146" y="112"/>
                    </a:lnTo>
                    <a:lnTo>
                      <a:pt x="136" y="114"/>
                    </a:lnTo>
                    <a:lnTo>
                      <a:pt x="124" y="116"/>
                    </a:lnTo>
                    <a:lnTo>
                      <a:pt x="104" y="116"/>
                    </a:lnTo>
                    <a:lnTo>
                      <a:pt x="94" y="118"/>
                    </a:lnTo>
                    <a:lnTo>
                      <a:pt x="78" y="120"/>
                    </a:lnTo>
                    <a:lnTo>
                      <a:pt x="68" y="108"/>
                    </a:lnTo>
                    <a:lnTo>
                      <a:pt x="60" y="108"/>
                    </a:lnTo>
                    <a:lnTo>
                      <a:pt x="48" y="112"/>
                    </a:lnTo>
                    <a:lnTo>
                      <a:pt x="26" y="98"/>
                    </a:lnTo>
                    <a:lnTo>
                      <a:pt x="12" y="94"/>
                    </a:lnTo>
                    <a:lnTo>
                      <a:pt x="4" y="86"/>
                    </a:lnTo>
                    <a:lnTo>
                      <a:pt x="0" y="74"/>
                    </a:lnTo>
                  </a:path>
                </a:pathLst>
              </a:custGeom>
              <a:grpFill/>
              <a:ln w="6350" cap="flat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254" name="Freeform 191">
                <a:extLst>
                  <a:ext uri="{FF2B5EF4-FFF2-40B4-BE49-F238E27FC236}">
                    <a16:creationId xmlns:a16="http://schemas.microsoft.com/office/drawing/2014/main" id="{385DEDDC-71FB-B143-9276-A957078707D7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5905814" y="4342816"/>
                <a:ext cx="15870" cy="14283"/>
              </a:xfrm>
              <a:custGeom>
                <a:avLst/>
                <a:gdLst>
                  <a:gd name="T0" fmla="*/ 0 w 20"/>
                  <a:gd name="T1" fmla="*/ 0 h 18"/>
                  <a:gd name="T2" fmla="*/ 6 w 20"/>
                  <a:gd name="T3" fmla="*/ 6 h 18"/>
                  <a:gd name="T4" fmla="*/ 20 w 20"/>
                  <a:gd name="T5" fmla="*/ 12 h 18"/>
                  <a:gd name="T6" fmla="*/ 20 w 20"/>
                  <a:gd name="T7" fmla="*/ 18 h 18"/>
                  <a:gd name="T8" fmla="*/ 12 w 20"/>
                  <a:gd name="T9" fmla="*/ 18 h 18"/>
                  <a:gd name="T10" fmla="*/ 4 w 20"/>
                  <a:gd name="T11" fmla="*/ 12 h 18"/>
                  <a:gd name="T12" fmla="*/ 0 w 20"/>
                  <a:gd name="T13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0" h="18">
                    <a:moveTo>
                      <a:pt x="0" y="0"/>
                    </a:moveTo>
                    <a:lnTo>
                      <a:pt x="6" y="6"/>
                    </a:lnTo>
                    <a:lnTo>
                      <a:pt x="20" y="12"/>
                    </a:lnTo>
                    <a:lnTo>
                      <a:pt x="20" y="18"/>
                    </a:lnTo>
                    <a:lnTo>
                      <a:pt x="12" y="18"/>
                    </a:lnTo>
                    <a:lnTo>
                      <a:pt x="4" y="12"/>
                    </a:lnTo>
                    <a:lnTo>
                      <a:pt x="0" y="0"/>
                    </a:lnTo>
                  </a:path>
                </a:pathLst>
              </a:custGeom>
              <a:grpFill/>
              <a:ln w="6350" cap="flat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255" name="Freeform 192">
                <a:extLst>
                  <a:ext uri="{FF2B5EF4-FFF2-40B4-BE49-F238E27FC236}">
                    <a16:creationId xmlns:a16="http://schemas.microsoft.com/office/drawing/2014/main" id="{BAA0A247-AD17-134C-A57B-CDFB3D58461D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5812181" y="4360273"/>
                <a:ext cx="20631" cy="15870"/>
              </a:xfrm>
              <a:custGeom>
                <a:avLst/>
                <a:gdLst>
                  <a:gd name="T0" fmla="*/ 2 w 26"/>
                  <a:gd name="T1" fmla="*/ 0 h 20"/>
                  <a:gd name="T2" fmla="*/ 14 w 26"/>
                  <a:gd name="T3" fmla="*/ 4 h 20"/>
                  <a:gd name="T4" fmla="*/ 24 w 26"/>
                  <a:gd name="T5" fmla="*/ 10 h 20"/>
                  <a:gd name="T6" fmla="*/ 26 w 26"/>
                  <a:gd name="T7" fmla="*/ 20 h 20"/>
                  <a:gd name="T8" fmla="*/ 4 w 26"/>
                  <a:gd name="T9" fmla="*/ 16 h 20"/>
                  <a:gd name="T10" fmla="*/ 0 w 26"/>
                  <a:gd name="T11" fmla="*/ 4 h 20"/>
                  <a:gd name="T12" fmla="*/ 2 w 26"/>
                  <a:gd name="T13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6" h="20">
                    <a:moveTo>
                      <a:pt x="2" y="0"/>
                    </a:moveTo>
                    <a:lnTo>
                      <a:pt x="14" y="4"/>
                    </a:lnTo>
                    <a:lnTo>
                      <a:pt x="24" y="10"/>
                    </a:lnTo>
                    <a:lnTo>
                      <a:pt x="26" y="20"/>
                    </a:lnTo>
                    <a:lnTo>
                      <a:pt x="4" y="16"/>
                    </a:lnTo>
                    <a:lnTo>
                      <a:pt x="0" y="4"/>
                    </a:lnTo>
                    <a:lnTo>
                      <a:pt x="2" y="0"/>
                    </a:lnTo>
                  </a:path>
                </a:pathLst>
              </a:custGeom>
              <a:grpFill/>
              <a:ln w="6350" cap="flat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256" name="Freeform 193">
                <a:extLst>
                  <a:ext uri="{FF2B5EF4-FFF2-40B4-BE49-F238E27FC236}">
                    <a16:creationId xmlns:a16="http://schemas.microsoft.com/office/drawing/2014/main" id="{80983884-29D6-904F-8B4E-1F01901080E6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5828051" y="4380904"/>
                <a:ext cx="17457" cy="14283"/>
              </a:xfrm>
              <a:custGeom>
                <a:avLst/>
                <a:gdLst>
                  <a:gd name="T0" fmla="*/ 0 w 22"/>
                  <a:gd name="T1" fmla="*/ 0 h 18"/>
                  <a:gd name="T2" fmla="*/ 8 w 22"/>
                  <a:gd name="T3" fmla="*/ 8 h 18"/>
                  <a:gd name="T4" fmla="*/ 12 w 22"/>
                  <a:gd name="T5" fmla="*/ 10 h 18"/>
                  <a:gd name="T6" fmla="*/ 18 w 22"/>
                  <a:gd name="T7" fmla="*/ 8 h 18"/>
                  <a:gd name="T8" fmla="*/ 22 w 22"/>
                  <a:gd name="T9" fmla="*/ 10 h 18"/>
                  <a:gd name="T10" fmla="*/ 22 w 22"/>
                  <a:gd name="T11" fmla="*/ 18 h 18"/>
                  <a:gd name="T12" fmla="*/ 16 w 22"/>
                  <a:gd name="T13" fmla="*/ 18 h 18"/>
                  <a:gd name="T14" fmla="*/ 4 w 22"/>
                  <a:gd name="T15" fmla="*/ 8 h 18"/>
                  <a:gd name="T16" fmla="*/ 0 w 22"/>
                  <a:gd name="T17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2" h="18">
                    <a:moveTo>
                      <a:pt x="0" y="0"/>
                    </a:moveTo>
                    <a:lnTo>
                      <a:pt x="8" y="8"/>
                    </a:lnTo>
                    <a:lnTo>
                      <a:pt x="12" y="10"/>
                    </a:lnTo>
                    <a:lnTo>
                      <a:pt x="18" y="8"/>
                    </a:lnTo>
                    <a:lnTo>
                      <a:pt x="22" y="10"/>
                    </a:lnTo>
                    <a:lnTo>
                      <a:pt x="22" y="18"/>
                    </a:lnTo>
                    <a:lnTo>
                      <a:pt x="16" y="18"/>
                    </a:lnTo>
                    <a:lnTo>
                      <a:pt x="4" y="8"/>
                    </a:lnTo>
                    <a:lnTo>
                      <a:pt x="0" y="0"/>
                    </a:lnTo>
                  </a:path>
                </a:pathLst>
              </a:custGeom>
              <a:grpFill/>
              <a:ln w="6350" cap="flat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257" name="Freeform 196">
                <a:extLst>
                  <a:ext uri="{FF2B5EF4-FFF2-40B4-BE49-F238E27FC236}">
                    <a16:creationId xmlns:a16="http://schemas.microsoft.com/office/drawing/2014/main" id="{5C954112-D728-0A4F-9720-CD8B6B1F7AFE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5388452" y="4060330"/>
                <a:ext cx="441186" cy="360249"/>
              </a:xfrm>
              <a:custGeom>
                <a:avLst/>
                <a:gdLst>
                  <a:gd name="T0" fmla="*/ 2 w 278"/>
                  <a:gd name="T1" fmla="*/ 68 h 227"/>
                  <a:gd name="T2" fmla="*/ 0 w 278"/>
                  <a:gd name="T3" fmla="*/ 118 h 227"/>
                  <a:gd name="T4" fmla="*/ 5 w 278"/>
                  <a:gd name="T5" fmla="*/ 177 h 227"/>
                  <a:gd name="T6" fmla="*/ 15 w 278"/>
                  <a:gd name="T7" fmla="*/ 185 h 227"/>
                  <a:gd name="T8" fmla="*/ 29 w 278"/>
                  <a:gd name="T9" fmla="*/ 185 h 227"/>
                  <a:gd name="T10" fmla="*/ 48 w 278"/>
                  <a:gd name="T11" fmla="*/ 188 h 227"/>
                  <a:gd name="T12" fmla="*/ 64 w 278"/>
                  <a:gd name="T13" fmla="*/ 180 h 227"/>
                  <a:gd name="T14" fmla="*/ 60 w 278"/>
                  <a:gd name="T15" fmla="*/ 164 h 227"/>
                  <a:gd name="T16" fmla="*/ 70 w 278"/>
                  <a:gd name="T17" fmla="*/ 157 h 227"/>
                  <a:gd name="T18" fmla="*/ 78 w 278"/>
                  <a:gd name="T19" fmla="*/ 152 h 227"/>
                  <a:gd name="T20" fmla="*/ 79 w 278"/>
                  <a:gd name="T21" fmla="*/ 139 h 227"/>
                  <a:gd name="T22" fmla="*/ 92 w 278"/>
                  <a:gd name="T23" fmla="*/ 141 h 227"/>
                  <a:gd name="T24" fmla="*/ 101 w 278"/>
                  <a:gd name="T25" fmla="*/ 141 h 227"/>
                  <a:gd name="T26" fmla="*/ 108 w 278"/>
                  <a:gd name="T27" fmla="*/ 142 h 227"/>
                  <a:gd name="T28" fmla="*/ 119 w 278"/>
                  <a:gd name="T29" fmla="*/ 147 h 227"/>
                  <a:gd name="T30" fmla="*/ 132 w 278"/>
                  <a:gd name="T31" fmla="*/ 151 h 227"/>
                  <a:gd name="T32" fmla="*/ 149 w 278"/>
                  <a:gd name="T33" fmla="*/ 165 h 227"/>
                  <a:gd name="T34" fmla="*/ 169 w 278"/>
                  <a:gd name="T35" fmla="*/ 182 h 227"/>
                  <a:gd name="T36" fmla="*/ 191 w 278"/>
                  <a:gd name="T37" fmla="*/ 209 h 227"/>
                  <a:gd name="T38" fmla="*/ 204 w 278"/>
                  <a:gd name="T39" fmla="*/ 212 h 227"/>
                  <a:gd name="T40" fmla="*/ 226 w 278"/>
                  <a:gd name="T41" fmla="*/ 216 h 227"/>
                  <a:gd name="T42" fmla="*/ 254 w 278"/>
                  <a:gd name="T43" fmla="*/ 225 h 227"/>
                  <a:gd name="T44" fmla="*/ 271 w 278"/>
                  <a:gd name="T45" fmla="*/ 222 h 227"/>
                  <a:gd name="T46" fmla="*/ 267 w 278"/>
                  <a:gd name="T47" fmla="*/ 218 h 227"/>
                  <a:gd name="T48" fmla="*/ 277 w 278"/>
                  <a:gd name="T49" fmla="*/ 214 h 227"/>
                  <a:gd name="T50" fmla="*/ 248 w 278"/>
                  <a:gd name="T51" fmla="*/ 205 h 227"/>
                  <a:gd name="T52" fmla="*/ 248 w 278"/>
                  <a:gd name="T53" fmla="*/ 196 h 227"/>
                  <a:gd name="T54" fmla="*/ 232 w 278"/>
                  <a:gd name="T55" fmla="*/ 192 h 227"/>
                  <a:gd name="T56" fmla="*/ 230 w 278"/>
                  <a:gd name="T57" fmla="*/ 180 h 227"/>
                  <a:gd name="T58" fmla="*/ 210 w 278"/>
                  <a:gd name="T59" fmla="*/ 171 h 227"/>
                  <a:gd name="T60" fmla="*/ 203 w 278"/>
                  <a:gd name="T61" fmla="*/ 158 h 227"/>
                  <a:gd name="T62" fmla="*/ 197 w 278"/>
                  <a:gd name="T63" fmla="*/ 153 h 227"/>
                  <a:gd name="T64" fmla="*/ 182 w 278"/>
                  <a:gd name="T65" fmla="*/ 139 h 227"/>
                  <a:gd name="T66" fmla="*/ 173 w 278"/>
                  <a:gd name="T67" fmla="*/ 125 h 227"/>
                  <a:gd name="T68" fmla="*/ 180 w 278"/>
                  <a:gd name="T69" fmla="*/ 118 h 227"/>
                  <a:gd name="T70" fmla="*/ 194 w 278"/>
                  <a:gd name="T71" fmla="*/ 115 h 227"/>
                  <a:gd name="T72" fmla="*/ 187 w 278"/>
                  <a:gd name="T73" fmla="*/ 98 h 227"/>
                  <a:gd name="T74" fmla="*/ 165 w 278"/>
                  <a:gd name="T75" fmla="*/ 92 h 227"/>
                  <a:gd name="T76" fmla="*/ 138 w 278"/>
                  <a:gd name="T77" fmla="*/ 82 h 227"/>
                  <a:gd name="T78" fmla="*/ 103 w 278"/>
                  <a:gd name="T79" fmla="*/ 42 h 227"/>
                  <a:gd name="T80" fmla="*/ 90 w 278"/>
                  <a:gd name="T81" fmla="*/ 33 h 227"/>
                  <a:gd name="T82" fmla="*/ 52 w 278"/>
                  <a:gd name="T83" fmla="*/ 20 h 227"/>
                  <a:gd name="T84" fmla="*/ 32 w 278"/>
                  <a:gd name="T85" fmla="*/ 11 h 227"/>
                  <a:gd name="T86" fmla="*/ 8 w 278"/>
                  <a:gd name="T87" fmla="*/ 3 h 2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78" h="227">
                    <a:moveTo>
                      <a:pt x="1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2" y="68"/>
                      <a:pt x="2" y="68"/>
                      <a:pt x="2" y="68"/>
                    </a:cubicBezTo>
                    <a:cubicBezTo>
                      <a:pt x="2" y="105"/>
                      <a:pt x="2" y="105"/>
                      <a:pt x="2" y="105"/>
                    </a:cubicBezTo>
                    <a:cubicBezTo>
                      <a:pt x="1" y="115"/>
                      <a:pt x="1" y="115"/>
                      <a:pt x="1" y="115"/>
                    </a:cubicBezTo>
                    <a:cubicBezTo>
                      <a:pt x="0" y="118"/>
                      <a:pt x="0" y="118"/>
                      <a:pt x="0" y="118"/>
                    </a:cubicBezTo>
                    <a:cubicBezTo>
                      <a:pt x="3" y="126"/>
                      <a:pt x="3" y="126"/>
                      <a:pt x="3" y="126"/>
                    </a:cubicBezTo>
                    <a:cubicBezTo>
                      <a:pt x="4" y="147"/>
                      <a:pt x="4" y="147"/>
                      <a:pt x="4" y="147"/>
                    </a:cubicBezTo>
                    <a:cubicBezTo>
                      <a:pt x="5" y="177"/>
                      <a:pt x="5" y="177"/>
                      <a:pt x="5" y="177"/>
                    </a:cubicBezTo>
                    <a:cubicBezTo>
                      <a:pt x="7" y="184"/>
                      <a:pt x="7" y="184"/>
                      <a:pt x="7" y="184"/>
                    </a:cubicBezTo>
                    <a:cubicBezTo>
                      <a:pt x="13" y="183"/>
                      <a:pt x="13" y="183"/>
                      <a:pt x="13" y="183"/>
                    </a:cubicBezTo>
                    <a:cubicBezTo>
                      <a:pt x="15" y="185"/>
                      <a:pt x="15" y="185"/>
                      <a:pt x="15" y="185"/>
                    </a:cubicBezTo>
                    <a:cubicBezTo>
                      <a:pt x="20" y="186"/>
                      <a:pt x="20" y="186"/>
                      <a:pt x="20" y="186"/>
                    </a:cubicBezTo>
                    <a:cubicBezTo>
                      <a:pt x="24" y="186"/>
                      <a:pt x="24" y="186"/>
                      <a:pt x="24" y="186"/>
                    </a:cubicBezTo>
                    <a:cubicBezTo>
                      <a:pt x="29" y="185"/>
                      <a:pt x="29" y="185"/>
                      <a:pt x="29" y="185"/>
                    </a:cubicBezTo>
                    <a:cubicBezTo>
                      <a:pt x="37" y="185"/>
                      <a:pt x="37" y="185"/>
                      <a:pt x="37" y="185"/>
                    </a:cubicBezTo>
                    <a:cubicBezTo>
                      <a:pt x="40" y="185"/>
                      <a:pt x="40" y="185"/>
                      <a:pt x="40" y="185"/>
                    </a:cubicBezTo>
                    <a:cubicBezTo>
                      <a:pt x="48" y="188"/>
                      <a:pt x="48" y="188"/>
                      <a:pt x="48" y="188"/>
                    </a:cubicBezTo>
                    <a:cubicBezTo>
                      <a:pt x="51" y="187"/>
                      <a:pt x="51" y="187"/>
                      <a:pt x="51" y="187"/>
                    </a:cubicBezTo>
                    <a:cubicBezTo>
                      <a:pt x="58" y="182"/>
                      <a:pt x="58" y="182"/>
                      <a:pt x="58" y="182"/>
                    </a:cubicBezTo>
                    <a:cubicBezTo>
                      <a:pt x="64" y="180"/>
                      <a:pt x="64" y="180"/>
                      <a:pt x="64" y="180"/>
                    </a:cubicBezTo>
                    <a:cubicBezTo>
                      <a:pt x="66" y="177"/>
                      <a:pt x="66" y="177"/>
                      <a:pt x="66" y="177"/>
                    </a:cubicBezTo>
                    <a:cubicBezTo>
                      <a:pt x="63" y="169"/>
                      <a:pt x="63" y="169"/>
                      <a:pt x="63" y="169"/>
                    </a:cubicBezTo>
                    <a:cubicBezTo>
                      <a:pt x="60" y="164"/>
                      <a:pt x="60" y="164"/>
                      <a:pt x="60" y="164"/>
                    </a:cubicBezTo>
                    <a:cubicBezTo>
                      <a:pt x="57" y="162"/>
                      <a:pt x="57" y="162"/>
                      <a:pt x="57" y="162"/>
                    </a:cubicBezTo>
                    <a:cubicBezTo>
                      <a:pt x="67" y="159"/>
                      <a:pt x="67" y="159"/>
                      <a:pt x="67" y="159"/>
                    </a:cubicBezTo>
                    <a:cubicBezTo>
                      <a:pt x="70" y="157"/>
                      <a:pt x="70" y="157"/>
                      <a:pt x="70" y="157"/>
                    </a:cubicBezTo>
                    <a:cubicBezTo>
                      <a:pt x="69" y="154"/>
                      <a:pt x="69" y="154"/>
                      <a:pt x="69" y="154"/>
                    </a:cubicBezTo>
                    <a:cubicBezTo>
                      <a:pt x="72" y="152"/>
                      <a:pt x="72" y="152"/>
                      <a:pt x="72" y="152"/>
                    </a:cubicBezTo>
                    <a:cubicBezTo>
                      <a:pt x="78" y="152"/>
                      <a:pt x="78" y="152"/>
                      <a:pt x="78" y="152"/>
                    </a:cubicBezTo>
                    <a:cubicBezTo>
                      <a:pt x="82" y="151"/>
                      <a:pt x="82" y="151"/>
                      <a:pt x="82" y="151"/>
                    </a:cubicBezTo>
                    <a:cubicBezTo>
                      <a:pt x="80" y="146"/>
                      <a:pt x="80" y="146"/>
                      <a:pt x="80" y="146"/>
                    </a:cubicBezTo>
                    <a:cubicBezTo>
                      <a:pt x="79" y="139"/>
                      <a:pt x="79" y="139"/>
                      <a:pt x="79" y="139"/>
                    </a:cubicBezTo>
                    <a:cubicBezTo>
                      <a:pt x="82" y="141"/>
                      <a:pt x="82" y="141"/>
                      <a:pt x="82" y="141"/>
                    </a:cubicBezTo>
                    <a:cubicBezTo>
                      <a:pt x="88" y="143"/>
                      <a:pt x="88" y="143"/>
                      <a:pt x="88" y="143"/>
                    </a:cubicBezTo>
                    <a:cubicBezTo>
                      <a:pt x="92" y="141"/>
                      <a:pt x="92" y="141"/>
                      <a:pt x="92" y="141"/>
                    </a:cubicBezTo>
                    <a:cubicBezTo>
                      <a:pt x="94" y="139"/>
                      <a:pt x="94" y="139"/>
                      <a:pt x="94" y="139"/>
                    </a:cubicBezTo>
                    <a:cubicBezTo>
                      <a:pt x="97" y="137"/>
                      <a:pt x="97" y="137"/>
                      <a:pt x="97" y="137"/>
                    </a:cubicBezTo>
                    <a:cubicBezTo>
                      <a:pt x="101" y="141"/>
                      <a:pt x="101" y="141"/>
                      <a:pt x="101" y="141"/>
                    </a:cubicBezTo>
                    <a:cubicBezTo>
                      <a:pt x="104" y="139"/>
                      <a:pt x="104" y="139"/>
                      <a:pt x="104" y="139"/>
                    </a:cubicBezTo>
                    <a:cubicBezTo>
                      <a:pt x="107" y="140"/>
                      <a:pt x="107" y="140"/>
                      <a:pt x="107" y="140"/>
                    </a:cubicBezTo>
                    <a:cubicBezTo>
                      <a:pt x="108" y="142"/>
                      <a:pt x="108" y="142"/>
                      <a:pt x="108" y="142"/>
                    </a:cubicBezTo>
                    <a:cubicBezTo>
                      <a:pt x="110" y="144"/>
                      <a:pt x="110" y="144"/>
                      <a:pt x="110" y="144"/>
                    </a:cubicBezTo>
                    <a:cubicBezTo>
                      <a:pt x="114" y="145"/>
                      <a:pt x="114" y="145"/>
                      <a:pt x="114" y="145"/>
                    </a:cubicBezTo>
                    <a:cubicBezTo>
                      <a:pt x="119" y="147"/>
                      <a:pt x="119" y="147"/>
                      <a:pt x="119" y="147"/>
                    </a:cubicBezTo>
                    <a:cubicBezTo>
                      <a:pt x="121" y="147"/>
                      <a:pt x="121" y="147"/>
                      <a:pt x="121" y="147"/>
                    </a:cubicBezTo>
                    <a:cubicBezTo>
                      <a:pt x="126" y="151"/>
                      <a:pt x="126" y="151"/>
                      <a:pt x="126" y="151"/>
                    </a:cubicBezTo>
                    <a:cubicBezTo>
                      <a:pt x="132" y="151"/>
                      <a:pt x="132" y="151"/>
                      <a:pt x="132" y="151"/>
                    </a:cubicBezTo>
                    <a:cubicBezTo>
                      <a:pt x="142" y="154"/>
                      <a:pt x="142" y="154"/>
                      <a:pt x="142" y="154"/>
                    </a:cubicBezTo>
                    <a:cubicBezTo>
                      <a:pt x="148" y="158"/>
                      <a:pt x="148" y="158"/>
                      <a:pt x="148" y="158"/>
                    </a:cubicBezTo>
                    <a:cubicBezTo>
                      <a:pt x="149" y="165"/>
                      <a:pt x="149" y="165"/>
                      <a:pt x="149" y="165"/>
                    </a:cubicBezTo>
                    <a:cubicBezTo>
                      <a:pt x="156" y="174"/>
                      <a:pt x="156" y="174"/>
                      <a:pt x="156" y="174"/>
                    </a:cubicBezTo>
                    <a:cubicBezTo>
                      <a:pt x="159" y="181"/>
                      <a:pt x="159" y="181"/>
                      <a:pt x="159" y="181"/>
                    </a:cubicBezTo>
                    <a:cubicBezTo>
                      <a:pt x="169" y="182"/>
                      <a:pt x="169" y="182"/>
                      <a:pt x="169" y="182"/>
                    </a:cubicBezTo>
                    <a:cubicBezTo>
                      <a:pt x="168" y="186"/>
                      <a:pt x="168" y="186"/>
                      <a:pt x="168" y="186"/>
                    </a:cubicBezTo>
                    <a:cubicBezTo>
                      <a:pt x="170" y="193"/>
                      <a:pt x="177" y="192"/>
                      <a:pt x="183" y="200"/>
                    </a:cubicBezTo>
                    <a:cubicBezTo>
                      <a:pt x="191" y="209"/>
                      <a:pt x="191" y="209"/>
                      <a:pt x="191" y="209"/>
                    </a:cubicBezTo>
                    <a:cubicBezTo>
                      <a:pt x="193" y="209"/>
                      <a:pt x="193" y="209"/>
                      <a:pt x="193" y="209"/>
                    </a:cubicBezTo>
                    <a:cubicBezTo>
                      <a:pt x="198" y="212"/>
                      <a:pt x="198" y="212"/>
                      <a:pt x="198" y="212"/>
                    </a:cubicBezTo>
                    <a:cubicBezTo>
                      <a:pt x="204" y="212"/>
                      <a:pt x="204" y="212"/>
                      <a:pt x="204" y="212"/>
                    </a:cubicBezTo>
                    <a:cubicBezTo>
                      <a:pt x="209" y="213"/>
                      <a:pt x="209" y="213"/>
                      <a:pt x="209" y="213"/>
                    </a:cubicBezTo>
                    <a:cubicBezTo>
                      <a:pt x="217" y="214"/>
                      <a:pt x="217" y="214"/>
                      <a:pt x="217" y="214"/>
                    </a:cubicBezTo>
                    <a:cubicBezTo>
                      <a:pt x="226" y="216"/>
                      <a:pt x="226" y="216"/>
                      <a:pt x="226" y="216"/>
                    </a:cubicBezTo>
                    <a:cubicBezTo>
                      <a:pt x="253" y="220"/>
                      <a:pt x="253" y="220"/>
                      <a:pt x="253" y="220"/>
                    </a:cubicBezTo>
                    <a:cubicBezTo>
                      <a:pt x="253" y="222"/>
                      <a:pt x="253" y="222"/>
                      <a:pt x="253" y="222"/>
                    </a:cubicBezTo>
                    <a:cubicBezTo>
                      <a:pt x="254" y="225"/>
                      <a:pt x="254" y="225"/>
                      <a:pt x="254" y="225"/>
                    </a:cubicBezTo>
                    <a:cubicBezTo>
                      <a:pt x="262" y="227"/>
                      <a:pt x="262" y="227"/>
                      <a:pt x="262" y="227"/>
                    </a:cubicBezTo>
                    <a:cubicBezTo>
                      <a:pt x="269" y="225"/>
                      <a:pt x="269" y="225"/>
                      <a:pt x="269" y="225"/>
                    </a:cubicBezTo>
                    <a:cubicBezTo>
                      <a:pt x="271" y="222"/>
                      <a:pt x="271" y="222"/>
                      <a:pt x="271" y="222"/>
                    </a:cubicBezTo>
                    <a:cubicBezTo>
                      <a:pt x="267" y="219"/>
                      <a:pt x="267" y="219"/>
                      <a:pt x="267" y="219"/>
                    </a:cubicBezTo>
                    <a:cubicBezTo>
                      <a:pt x="263" y="218"/>
                      <a:pt x="263" y="218"/>
                      <a:pt x="263" y="218"/>
                    </a:cubicBezTo>
                    <a:cubicBezTo>
                      <a:pt x="267" y="218"/>
                      <a:pt x="267" y="218"/>
                      <a:pt x="267" y="218"/>
                    </a:cubicBezTo>
                    <a:cubicBezTo>
                      <a:pt x="273" y="218"/>
                      <a:pt x="273" y="218"/>
                      <a:pt x="273" y="218"/>
                    </a:cubicBezTo>
                    <a:cubicBezTo>
                      <a:pt x="278" y="217"/>
                      <a:pt x="278" y="217"/>
                      <a:pt x="278" y="217"/>
                    </a:cubicBezTo>
                    <a:cubicBezTo>
                      <a:pt x="277" y="214"/>
                      <a:pt x="277" y="214"/>
                      <a:pt x="277" y="214"/>
                    </a:cubicBezTo>
                    <a:cubicBezTo>
                      <a:pt x="264" y="212"/>
                      <a:pt x="264" y="212"/>
                      <a:pt x="264" y="212"/>
                    </a:cubicBezTo>
                    <a:cubicBezTo>
                      <a:pt x="259" y="211"/>
                      <a:pt x="259" y="211"/>
                      <a:pt x="259" y="211"/>
                    </a:cubicBezTo>
                    <a:cubicBezTo>
                      <a:pt x="248" y="205"/>
                      <a:pt x="248" y="205"/>
                      <a:pt x="248" y="205"/>
                    </a:cubicBezTo>
                    <a:cubicBezTo>
                      <a:pt x="250" y="201"/>
                      <a:pt x="250" y="201"/>
                      <a:pt x="250" y="201"/>
                    </a:cubicBezTo>
                    <a:cubicBezTo>
                      <a:pt x="254" y="199"/>
                      <a:pt x="254" y="199"/>
                      <a:pt x="254" y="199"/>
                    </a:cubicBezTo>
                    <a:cubicBezTo>
                      <a:pt x="248" y="196"/>
                      <a:pt x="248" y="196"/>
                      <a:pt x="248" y="196"/>
                    </a:cubicBezTo>
                    <a:cubicBezTo>
                      <a:pt x="242" y="196"/>
                      <a:pt x="242" y="196"/>
                      <a:pt x="242" y="196"/>
                    </a:cubicBezTo>
                    <a:cubicBezTo>
                      <a:pt x="236" y="196"/>
                      <a:pt x="236" y="196"/>
                      <a:pt x="236" y="196"/>
                    </a:cubicBezTo>
                    <a:cubicBezTo>
                      <a:pt x="232" y="192"/>
                      <a:pt x="232" y="192"/>
                      <a:pt x="232" y="192"/>
                    </a:cubicBezTo>
                    <a:cubicBezTo>
                      <a:pt x="232" y="187"/>
                      <a:pt x="232" y="187"/>
                      <a:pt x="232" y="187"/>
                    </a:cubicBezTo>
                    <a:cubicBezTo>
                      <a:pt x="233" y="183"/>
                      <a:pt x="233" y="183"/>
                      <a:pt x="233" y="183"/>
                    </a:cubicBezTo>
                    <a:cubicBezTo>
                      <a:pt x="230" y="180"/>
                      <a:pt x="230" y="180"/>
                      <a:pt x="230" y="180"/>
                    </a:cubicBezTo>
                    <a:cubicBezTo>
                      <a:pt x="218" y="182"/>
                      <a:pt x="218" y="182"/>
                      <a:pt x="218" y="182"/>
                    </a:cubicBezTo>
                    <a:cubicBezTo>
                      <a:pt x="214" y="179"/>
                      <a:pt x="214" y="179"/>
                      <a:pt x="214" y="179"/>
                    </a:cubicBezTo>
                    <a:cubicBezTo>
                      <a:pt x="210" y="171"/>
                      <a:pt x="210" y="171"/>
                      <a:pt x="210" y="171"/>
                    </a:cubicBezTo>
                    <a:cubicBezTo>
                      <a:pt x="206" y="169"/>
                      <a:pt x="206" y="169"/>
                      <a:pt x="206" y="169"/>
                    </a:cubicBezTo>
                    <a:cubicBezTo>
                      <a:pt x="203" y="164"/>
                      <a:pt x="203" y="164"/>
                      <a:pt x="203" y="164"/>
                    </a:cubicBezTo>
                    <a:cubicBezTo>
                      <a:pt x="203" y="158"/>
                      <a:pt x="203" y="158"/>
                      <a:pt x="203" y="158"/>
                    </a:cubicBezTo>
                    <a:cubicBezTo>
                      <a:pt x="202" y="155"/>
                      <a:pt x="202" y="155"/>
                      <a:pt x="202" y="155"/>
                    </a:cubicBezTo>
                    <a:cubicBezTo>
                      <a:pt x="201" y="154"/>
                      <a:pt x="201" y="154"/>
                      <a:pt x="201" y="154"/>
                    </a:cubicBezTo>
                    <a:cubicBezTo>
                      <a:pt x="197" y="153"/>
                      <a:pt x="197" y="153"/>
                      <a:pt x="197" y="153"/>
                    </a:cubicBezTo>
                    <a:cubicBezTo>
                      <a:pt x="196" y="151"/>
                      <a:pt x="196" y="151"/>
                      <a:pt x="196" y="151"/>
                    </a:cubicBezTo>
                    <a:cubicBezTo>
                      <a:pt x="188" y="145"/>
                      <a:pt x="188" y="145"/>
                      <a:pt x="188" y="145"/>
                    </a:cubicBezTo>
                    <a:cubicBezTo>
                      <a:pt x="182" y="139"/>
                      <a:pt x="182" y="139"/>
                      <a:pt x="182" y="139"/>
                    </a:cubicBezTo>
                    <a:cubicBezTo>
                      <a:pt x="178" y="137"/>
                      <a:pt x="178" y="137"/>
                      <a:pt x="178" y="137"/>
                    </a:cubicBezTo>
                    <a:cubicBezTo>
                      <a:pt x="174" y="130"/>
                      <a:pt x="174" y="130"/>
                      <a:pt x="174" y="130"/>
                    </a:cubicBezTo>
                    <a:cubicBezTo>
                      <a:pt x="173" y="125"/>
                      <a:pt x="173" y="125"/>
                      <a:pt x="173" y="125"/>
                    </a:cubicBezTo>
                    <a:cubicBezTo>
                      <a:pt x="171" y="121"/>
                      <a:pt x="171" y="121"/>
                      <a:pt x="171" y="121"/>
                    </a:cubicBezTo>
                    <a:cubicBezTo>
                      <a:pt x="173" y="118"/>
                      <a:pt x="173" y="118"/>
                      <a:pt x="173" y="118"/>
                    </a:cubicBezTo>
                    <a:cubicBezTo>
                      <a:pt x="180" y="118"/>
                      <a:pt x="180" y="118"/>
                      <a:pt x="180" y="118"/>
                    </a:cubicBezTo>
                    <a:cubicBezTo>
                      <a:pt x="185" y="117"/>
                      <a:pt x="185" y="117"/>
                      <a:pt x="185" y="117"/>
                    </a:cubicBezTo>
                    <a:cubicBezTo>
                      <a:pt x="189" y="115"/>
                      <a:pt x="189" y="115"/>
                      <a:pt x="189" y="115"/>
                    </a:cubicBezTo>
                    <a:cubicBezTo>
                      <a:pt x="194" y="115"/>
                      <a:pt x="194" y="115"/>
                      <a:pt x="194" y="115"/>
                    </a:cubicBezTo>
                    <a:cubicBezTo>
                      <a:pt x="194" y="108"/>
                      <a:pt x="194" y="108"/>
                      <a:pt x="194" y="108"/>
                    </a:cubicBezTo>
                    <a:cubicBezTo>
                      <a:pt x="192" y="103"/>
                      <a:pt x="192" y="103"/>
                      <a:pt x="192" y="103"/>
                    </a:cubicBezTo>
                    <a:cubicBezTo>
                      <a:pt x="187" y="98"/>
                      <a:pt x="187" y="98"/>
                      <a:pt x="187" y="98"/>
                    </a:cubicBezTo>
                    <a:cubicBezTo>
                      <a:pt x="182" y="95"/>
                      <a:pt x="182" y="95"/>
                      <a:pt x="182" y="95"/>
                    </a:cubicBezTo>
                    <a:cubicBezTo>
                      <a:pt x="177" y="95"/>
                      <a:pt x="177" y="95"/>
                      <a:pt x="177" y="95"/>
                    </a:cubicBezTo>
                    <a:cubicBezTo>
                      <a:pt x="165" y="92"/>
                      <a:pt x="165" y="92"/>
                      <a:pt x="165" y="92"/>
                    </a:cubicBezTo>
                    <a:cubicBezTo>
                      <a:pt x="161" y="90"/>
                      <a:pt x="161" y="90"/>
                      <a:pt x="161" y="90"/>
                    </a:cubicBezTo>
                    <a:cubicBezTo>
                      <a:pt x="151" y="85"/>
                      <a:pt x="151" y="85"/>
                      <a:pt x="151" y="85"/>
                    </a:cubicBezTo>
                    <a:cubicBezTo>
                      <a:pt x="138" y="82"/>
                      <a:pt x="138" y="82"/>
                      <a:pt x="138" y="82"/>
                    </a:cubicBezTo>
                    <a:cubicBezTo>
                      <a:pt x="136" y="79"/>
                      <a:pt x="136" y="79"/>
                      <a:pt x="136" y="79"/>
                    </a:cubicBezTo>
                    <a:cubicBezTo>
                      <a:pt x="139" y="63"/>
                      <a:pt x="128" y="55"/>
                      <a:pt x="115" y="49"/>
                    </a:cubicBezTo>
                    <a:cubicBezTo>
                      <a:pt x="103" y="42"/>
                      <a:pt x="103" y="42"/>
                      <a:pt x="103" y="42"/>
                    </a:cubicBezTo>
                    <a:cubicBezTo>
                      <a:pt x="98" y="36"/>
                      <a:pt x="98" y="36"/>
                      <a:pt x="98" y="36"/>
                    </a:cubicBezTo>
                    <a:cubicBezTo>
                      <a:pt x="96" y="33"/>
                      <a:pt x="96" y="33"/>
                      <a:pt x="96" y="33"/>
                    </a:cubicBezTo>
                    <a:cubicBezTo>
                      <a:pt x="90" y="33"/>
                      <a:pt x="90" y="33"/>
                      <a:pt x="90" y="33"/>
                    </a:cubicBezTo>
                    <a:cubicBezTo>
                      <a:pt x="85" y="31"/>
                      <a:pt x="85" y="31"/>
                      <a:pt x="85" y="31"/>
                    </a:cubicBezTo>
                    <a:cubicBezTo>
                      <a:pt x="63" y="22"/>
                      <a:pt x="63" y="22"/>
                      <a:pt x="63" y="22"/>
                    </a:cubicBezTo>
                    <a:cubicBezTo>
                      <a:pt x="52" y="20"/>
                      <a:pt x="52" y="20"/>
                      <a:pt x="52" y="20"/>
                    </a:cubicBezTo>
                    <a:cubicBezTo>
                      <a:pt x="47" y="18"/>
                      <a:pt x="47" y="18"/>
                      <a:pt x="47" y="18"/>
                    </a:cubicBezTo>
                    <a:cubicBezTo>
                      <a:pt x="41" y="16"/>
                      <a:pt x="41" y="16"/>
                      <a:pt x="41" y="16"/>
                    </a:cubicBezTo>
                    <a:cubicBezTo>
                      <a:pt x="32" y="11"/>
                      <a:pt x="32" y="11"/>
                      <a:pt x="32" y="11"/>
                    </a:cubicBezTo>
                    <a:cubicBezTo>
                      <a:pt x="21" y="8"/>
                      <a:pt x="21" y="8"/>
                      <a:pt x="21" y="8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 w="6350" cap="flat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258" name="Freeform 336">
                <a:extLst>
                  <a:ext uri="{FF2B5EF4-FFF2-40B4-BE49-F238E27FC236}">
                    <a16:creationId xmlns:a16="http://schemas.microsoft.com/office/drawing/2014/main" id="{33F3D763-0DBA-674E-A3CD-4F28B26B8942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5921930" y="4442936"/>
                <a:ext cx="6348" cy="4761"/>
              </a:xfrm>
              <a:custGeom>
                <a:avLst/>
                <a:gdLst>
                  <a:gd name="T0" fmla="*/ 2 w 8"/>
                  <a:gd name="T1" fmla="*/ 0 h 6"/>
                  <a:gd name="T2" fmla="*/ 2 w 8"/>
                  <a:gd name="T3" fmla="*/ 0 h 6"/>
                  <a:gd name="T4" fmla="*/ 0 w 8"/>
                  <a:gd name="T5" fmla="*/ 0 h 6"/>
                  <a:gd name="T6" fmla="*/ 0 w 8"/>
                  <a:gd name="T7" fmla="*/ 0 h 6"/>
                  <a:gd name="T8" fmla="*/ 6 w 8"/>
                  <a:gd name="T9" fmla="*/ 6 h 6"/>
                  <a:gd name="T10" fmla="*/ 6 w 8"/>
                  <a:gd name="T11" fmla="*/ 6 h 6"/>
                  <a:gd name="T12" fmla="*/ 6 w 8"/>
                  <a:gd name="T13" fmla="*/ 6 h 6"/>
                  <a:gd name="T14" fmla="*/ 8 w 8"/>
                  <a:gd name="T15" fmla="*/ 4 h 6"/>
                  <a:gd name="T16" fmla="*/ 8 w 8"/>
                  <a:gd name="T17" fmla="*/ 4 h 6"/>
                  <a:gd name="T18" fmla="*/ 6 w 8"/>
                  <a:gd name="T19" fmla="*/ 2 h 6"/>
                  <a:gd name="T20" fmla="*/ 2 w 8"/>
                  <a:gd name="T2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" h="6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6" y="2"/>
                    </a:lnTo>
                    <a:lnTo>
                      <a:pt x="2" y="0"/>
                    </a:lnTo>
                  </a:path>
                </a:pathLst>
              </a:custGeom>
              <a:grpFill/>
              <a:ln w="6350" cap="flat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259" name="Freeform 339">
                <a:extLst>
                  <a:ext uri="{FF2B5EF4-FFF2-40B4-BE49-F238E27FC236}">
                    <a16:creationId xmlns:a16="http://schemas.microsoft.com/office/drawing/2014/main" id="{D668460D-2525-2841-AE62-4F25C1B0BFF8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5963195" y="4449285"/>
                <a:ext cx="12697" cy="4761"/>
              </a:xfrm>
              <a:custGeom>
                <a:avLst/>
                <a:gdLst>
                  <a:gd name="T0" fmla="*/ 0 w 16"/>
                  <a:gd name="T1" fmla="*/ 2 h 6"/>
                  <a:gd name="T2" fmla="*/ 0 w 16"/>
                  <a:gd name="T3" fmla="*/ 0 h 6"/>
                  <a:gd name="T4" fmla="*/ 0 w 16"/>
                  <a:gd name="T5" fmla="*/ 0 h 6"/>
                  <a:gd name="T6" fmla="*/ 0 w 16"/>
                  <a:gd name="T7" fmla="*/ 2 h 6"/>
                  <a:gd name="T8" fmla="*/ 0 w 16"/>
                  <a:gd name="T9" fmla="*/ 4 h 6"/>
                  <a:gd name="T10" fmla="*/ 2 w 16"/>
                  <a:gd name="T11" fmla="*/ 4 h 6"/>
                  <a:gd name="T12" fmla="*/ 4 w 16"/>
                  <a:gd name="T13" fmla="*/ 6 h 6"/>
                  <a:gd name="T14" fmla="*/ 6 w 16"/>
                  <a:gd name="T15" fmla="*/ 6 h 6"/>
                  <a:gd name="T16" fmla="*/ 14 w 16"/>
                  <a:gd name="T17" fmla="*/ 6 h 6"/>
                  <a:gd name="T18" fmla="*/ 16 w 16"/>
                  <a:gd name="T19" fmla="*/ 6 h 6"/>
                  <a:gd name="T20" fmla="*/ 16 w 16"/>
                  <a:gd name="T21" fmla="*/ 4 h 6"/>
                  <a:gd name="T22" fmla="*/ 16 w 16"/>
                  <a:gd name="T23" fmla="*/ 4 h 6"/>
                  <a:gd name="T24" fmla="*/ 16 w 16"/>
                  <a:gd name="T25" fmla="*/ 2 h 6"/>
                  <a:gd name="T26" fmla="*/ 14 w 16"/>
                  <a:gd name="T27" fmla="*/ 0 h 6"/>
                  <a:gd name="T28" fmla="*/ 12 w 16"/>
                  <a:gd name="T29" fmla="*/ 0 h 6"/>
                  <a:gd name="T30" fmla="*/ 4 w 16"/>
                  <a:gd name="T31" fmla="*/ 0 h 6"/>
                  <a:gd name="T32" fmla="*/ 4 w 16"/>
                  <a:gd name="T33" fmla="*/ 0 h 6"/>
                  <a:gd name="T34" fmla="*/ 6 w 16"/>
                  <a:gd name="T35" fmla="*/ 2 h 6"/>
                  <a:gd name="T36" fmla="*/ 8 w 16"/>
                  <a:gd name="T37" fmla="*/ 2 h 6"/>
                  <a:gd name="T38" fmla="*/ 8 w 16"/>
                  <a:gd name="T39" fmla="*/ 2 h 6"/>
                  <a:gd name="T40" fmla="*/ 6 w 16"/>
                  <a:gd name="T41" fmla="*/ 2 h 6"/>
                  <a:gd name="T42" fmla="*/ 6 w 16"/>
                  <a:gd name="T43" fmla="*/ 2 h 6"/>
                  <a:gd name="T44" fmla="*/ 2 w 16"/>
                  <a:gd name="T45" fmla="*/ 2 h 6"/>
                  <a:gd name="T46" fmla="*/ 0 w 16"/>
                  <a:gd name="T47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6" h="6">
                    <a:moveTo>
                      <a:pt x="0" y="2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4" y="6"/>
                    </a:lnTo>
                    <a:lnTo>
                      <a:pt x="6" y="6"/>
                    </a:lnTo>
                    <a:lnTo>
                      <a:pt x="14" y="6"/>
                    </a:lnTo>
                    <a:lnTo>
                      <a:pt x="16" y="6"/>
                    </a:lnTo>
                    <a:lnTo>
                      <a:pt x="16" y="4"/>
                    </a:lnTo>
                    <a:lnTo>
                      <a:pt x="16" y="4"/>
                    </a:lnTo>
                    <a:lnTo>
                      <a:pt x="16" y="2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6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2" y="2"/>
                    </a:lnTo>
                    <a:lnTo>
                      <a:pt x="0" y="2"/>
                    </a:lnTo>
                  </a:path>
                </a:pathLst>
              </a:custGeom>
              <a:grpFill/>
              <a:ln w="6350" cap="flat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260" name="Freeform 340">
                <a:extLst>
                  <a:ext uri="{FF2B5EF4-FFF2-40B4-BE49-F238E27FC236}">
                    <a16:creationId xmlns:a16="http://schemas.microsoft.com/office/drawing/2014/main" id="{CBF1AEA0-CEB2-4946-AF69-2EBA08F40907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5926691" y="4449285"/>
                <a:ext cx="25394" cy="12697"/>
              </a:xfrm>
              <a:custGeom>
                <a:avLst/>
                <a:gdLst>
                  <a:gd name="T0" fmla="*/ 0 w 32"/>
                  <a:gd name="T1" fmla="*/ 0 h 16"/>
                  <a:gd name="T2" fmla="*/ 0 w 32"/>
                  <a:gd name="T3" fmla="*/ 0 h 16"/>
                  <a:gd name="T4" fmla="*/ 0 w 32"/>
                  <a:gd name="T5" fmla="*/ 0 h 16"/>
                  <a:gd name="T6" fmla="*/ 0 w 32"/>
                  <a:gd name="T7" fmla="*/ 2 h 16"/>
                  <a:gd name="T8" fmla="*/ 0 w 32"/>
                  <a:gd name="T9" fmla="*/ 2 h 16"/>
                  <a:gd name="T10" fmla="*/ 0 w 32"/>
                  <a:gd name="T11" fmla="*/ 2 h 16"/>
                  <a:gd name="T12" fmla="*/ 4 w 32"/>
                  <a:gd name="T13" fmla="*/ 8 h 16"/>
                  <a:gd name="T14" fmla="*/ 10 w 32"/>
                  <a:gd name="T15" fmla="*/ 10 h 16"/>
                  <a:gd name="T16" fmla="*/ 20 w 32"/>
                  <a:gd name="T17" fmla="*/ 16 h 16"/>
                  <a:gd name="T18" fmla="*/ 22 w 32"/>
                  <a:gd name="T19" fmla="*/ 16 h 16"/>
                  <a:gd name="T20" fmla="*/ 32 w 32"/>
                  <a:gd name="T21" fmla="*/ 16 h 16"/>
                  <a:gd name="T22" fmla="*/ 32 w 32"/>
                  <a:gd name="T23" fmla="*/ 16 h 16"/>
                  <a:gd name="T24" fmla="*/ 32 w 32"/>
                  <a:gd name="T25" fmla="*/ 14 h 16"/>
                  <a:gd name="T26" fmla="*/ 28 w 32"/>
                  <a:gd name="T27" fmla="*/ 10 h 16"/>
                  <a:gd name="T28" fmla="*/ 26 w 32"/>
                  <a:gd name="T29" fmla="*/ 10 h 16"/>
                  <a:gd name="T30" fmla="*/ 20 w 32"/>
                  <a:gd name="T31" fmla="*/ 10 h 16"/>
                  <a:gd name="T32" fmla="*/ 18 w 32"/>
                  <a:gd name="T33" fmla="*/ 8 h 16"/>
                  <a:gd name="T34" fmla="*/ 8 w 32"/>
                  <a:gd name="T35" fmla="*/ 2 h 16"/>
                  <a:gd name="T36" fmla="*/ 6 w 32"/>
                  <a:gd name="T37" fmla="*/ 2 h 16"/>
                  <a:gd name="T38" fmla="*/ 0 w 32"/>
                  <a:gd name="T39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2" h="16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4" y="8"/>
                    </a:lnTo>
                    <a:lnTo>
                      <a:pt x="10" y="10"/>
                    </a:lnTo>
                    <a:lnTo>
                      <a:pt x="20" y="16"/>
                    </a:lnTo>
                    <a:lnTo>
                      <a:pt x="22" y="16"/>
                    </a:lnTo>
                    <a:lnTo>
                      <a:pt x="32" y="16"/>
                    </a:lnTo>
                    <a:lnTo>
                      <a:pt x="32" y="16"/>
                    </a:lnTo>
                    <a:lnTo>
                      <a:pt x="32" y="14"/>
                    </a:lnTo>
                    <a:lnTo>
                      <a:pt x="28" y="10"/>
                    </a:lnTo>
                    <a:lnTo>
                      <a:pt x="26" y="10"/>
                    </a:lnTo>
                    <a:lnTo>
                      <a:pt x="20" y="10"/>
                    </a:lnTo>
                    <a:lnTo>
                      <a:pt x="18" y="8"/>
                    </a:lnTo>
                    <a:lnTo>
                      <a:pt x="8" y="2"/>
                    </a:lnTo>
                    <a:lnTo>
                      <a:pt x="6" y="2"/>
                    </a:lnTo>
                    <a:lnTo>
                      <a:pt x="0" y="0"/>
                    </a:lnTo>
                  </a:path>
                </a:pathLst>
              </a:custGeom>
              <a:grpFill/>
              <a:ln w="6350" cap="flat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261" name="Freeform 343">
                <a:extLst>
                  <a:ext uri="{FF2B5EF4-FFF2-40B4-BE49-F238E27FC236}">
                    <a16:creationId xmlns:a16="http://schemas.microsoft.com/office/drawing/2014/main" id="{556A1AA3-151C-E445-866B-F4D1D2235987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5898123" y="4417543"/>
                <a:ext cx="14284" cy="4761"/>
              </a:xfrm>
              <a:custGeom>
                <a:avLst/>
                <a:gdLst>
                  <a:gd name="T0" fmla="*/ 0 w 18"/>
                  <a:gd name="T1" fmla="*/ 0 h 6"/>
                  <a:gd name="T2" fmla="*/ 0 w 18"/>
                  <a:gd name="T3" fmla="*/ 0 h 6"/>
                  <a:gd name="T4" fmla="*/ 0 w 18"/>
                  <a:gd name="T5" fmla="*/ 2 h 6"/>
                  <a:gd name="T6" fmla="*/ 8 w 18"/>
                  <a:gd name="T7" fmla="*/ 4 h 6"/>
                  <a:gd name="T8" fmla="*/ 8 w 18"/>
                  <a:gd name="T9" fmla="*/ 4 h 6"/>
                  <a:gd name="T10" fmla="*/ 10 w 18"/>
                  <a:gd name="T11" fmla="*/ 6 h 6"/>
                  <a:gd name="T12" fmla="*/ 10 w 18"/>
                  <a:gd name="T13" fmla="*/ 6 h 6"/>
                  <a:gd name="T14" fmla="*/ 16 w 18"/>
                  <a:gd name="T15" fmla="*/ 4 h 6"/>
                  <a:gd name="T16" fmla="*/ 18 w 18"/>
                  <a:gd name="T17" fmla="*/ 4 h 6"/>
                  <a:gd name="T18" fmla="*/ 18 w 18"/>
                  <a:gd name="T19" fmla="*/ 2 h 6"/>
                  <a:gd name="T20" fmla="*/ 18 w 18"/>
                  <a:gd name="T21" fmla="*/ 2 h 6"/>
                  <a:gd name="T22" fmla="*/ 14 w 18"/>
                  <a:gd name="T23" fmla="*/ 0 h 6"/>
                  <a:gd name="T24" fmla="*/ 14 w 18"/>
                  <a:gd name="T25" fmla="*/ 0 h 6"/>
                  <a:gd name="T26" fmla="*/ 14 w 18"/>
                  <a:gd name="T27" fmla="*/ 0 h 6"/>
                  <a:gd name="T28" fmla="*/ 12 w 18"/>
                  <a:gd name="T29" fmla="*/ 0 h 6"/>
                  <a:gd name="T30" fmla="*/ 12 w 18"/>
                  <a:gd name="T31" fmla="*/ 0 h 6"/>
                  <a:gd name="T32" fmla="*/ 8 w 18"/>
                  <a:gd name="T33" fmla="*/ 2 h 6"/>
                  <a:gd name="T34" fmla="*/ 4 w 18"/>
                  <a:gd name="T35" fmla="*/ 0 h 6"/>
                  <a:gd name="T36" fmla="*/ 2 w 18"/>
                  <a:gd name="T37" fmla="*/ 0 h 6"/>
                  <a:gd name="T38" fmla="*/ 0 w 18"/>
                  <a:gd name="T3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8" h="6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10" y="6"/>
                    </a:lnTo>
                    <a:lnTo>
                      <a:pt x="10" y="6"/>
                    </a:lnTo>
                    <a:lnTo>
                      <a:pt x="16" y="4"/>
                    </a:lnTo>
                    <a:lnTo>
                      <a:pt x="18" y="4"/>
                    </a:lnTo>
                    <a:lnTo>
                      <a:pt x="18" y="2"/>
                    </a:lnTo>
                    <a:lnTo>
                      <a:pt x="18" y="2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8" y="2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0"/>
                    </a:lnTo>
                  </a:path>
                </a:pathLst>
              </a:custGeom>
              <a:grpFill/>
              <a:ln w="6350" cap="flat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</p:grpSp>
        <p:grpSp>
          <p:nvGrpSpPr>
            <p:cNvPr id="188" name="Group 50">
              <a:extLst>
                <a:ext uri="{FF2B5EF4-FFF2-40B4-BE49-F238E27FC236}">
                  <a16:creationId xmlns:a16="http://schemas.microsoft.com/office/drawing/2014/main" id="{356E2C61-582D-0442-930E-2D78B7BA067C}"/>
                </a:ext>
              </a:extLst>
            </p:cNvPr>
            <p:cNvGrpSpPr/>
            <p:nvPr/>
          </p:nvGrpSpPr>
          <p:grpSpPr bwMode="gray">
            <a:xfrm>
              <a:off x="5999447" y="4185703"/>
              <a:ext cx="1129479" cy="780979"/>
              <a:chOff x="5999447" y="4185703"/>
              <a:chExt cx="1129479" cy="780979"/>
            </a:xfrm>
            <a:grpFill/>
          </p:grpSpPr>
          <p:sp>
            <p:nvSpPr>
              <p:cNvPr id="190" name="Freeform 101">
                <a:extLst>
                  <a:ext uri="{FF2B5EF4-FFF2-40B4-BE49-F238E27FC236}">
                    <a16:creationId xmlns:a16="http://schemas.microsoft.com/office/drawing/2014/main" id="{FCF1DD29-DFFD-C14D-A676-92EDF559F604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6224801" y="4468189"/>
                <a:ext cx="19044" cy="7935"/>
              </a:xfrm>
              <a:custGeom>
                <a:avLst/>
                <a:gdLst>
                  <a:gd name="T0" fmla="*/ 4 w 24"/>
                  <a:gd name="T1" fmla="*/ 6 h 10"/>
                  <a:gd name="T2" fmla="*/ 0 w 24"/>
                  <a:gd name="T3" fmla="*/ 4 h 10"/>
                  <a:gd name="T4" fmla="*/ 0 w 24"/>
                  <a:gd name="T5" fmla="*/ 2 h 10"/>
                  <a:gd name="T6" fmla="*/ 4 w 24"/>
                  <a:gd name="T7" fmla="*/ 0 h 10"/>
                  <a:gd name="T8" fmla="*/ 10 w 24"/>
                  <a:gd name="T9" fmla="*/ 0 h 10"/>
                  <a:gd name="T10" fmla="*/ 18 w 24"/>
                  <a:gd name="T11" fmla="*/ 2 h 10"/>
                  <a:gd name="T12" fmla="*/ 24 w 24"/>
                  <a:gd name="T13" fmla="*/ 6 h 10"/>
                  <a:gd name="T14" fmla="*/ 24 w 24"/>
                  <a:gd name="T15" fmla="*/ 10 h 10"/>
                  <a:gd name="T16" fmla="*/ 18 w 24"/>
                  <a:gd name="T17" fmla="*/ 10 h 10"/>
                  <a:gd name="T18" fmla="*/ 10 w 24"/>
                  <a:gd name="T19" fmla="*/ 6 h 10"/>
                  <a:gd name="T20" fmla="*/ 4 w 24"/>
                  <a:gd name="T21" fmla="*/ 6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4" h="10">
                    <a:moveTo>
                      <a:pt x="4" y="6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4" y="0"/>
                    </a:lnTo>
                    <a:lnTo>
                      <a:pt x="10" y="0"/>
                    </a:lnTo>
                    <a:lnTo>
                      <a:pt x="18" y="2"/>
                    </a:lnTo>
                    <a:lnTo>
                      <a:pt x="24" y="6"/>
                    </a:lnTo>
                    <a:lnTo>
                      <a:pt x="24" y="10"/>
                    </a:lnTo>
                    <a:lnTo>
                      <a:pt x="18" y="10"/>
                    </a:lnTo>
                    <a:lnTo>
                      <a:pt x="10" y="6"/>
                    </a:lnTo>
                    <a:lnTo>
                      <a:pt x="4" y="6"/>
                    </a:lnTo>
                  </a:path>
                </a:pathLst>
              </a:custGeom>
              <a:grpFill/>
              <a:ln w="6350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91" name="Freeform 102">
                <a:extLst>
                  <a:ext uri="{FF2B5EF4-FFF2-40B4-BE49-F238E27FC236}">
                    <a16:creationId xmlns:a16="http://schemas.microsoft.com/office/drawing/2014/main" id="{CFF75188-7D08-6E49-8AC1-83B2ED70465B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6224801" y="4468189"/>
                <a:ext cx="19044" cy="7935"/>
              </a:xfrm>
              <a:custGeom>
                <a:avLst/>
                <a:gdLst>
                  <a:gd name="T0" fmla="*/ 4 w 24"/>
                  <a:gd name="T1" fmla="*/ 6 h 10"/>
                  <a:gd name="T2" fmla="*/ 0 w 24"/>
                  <a:gd name="T3" fmla="*/ 4 h 10"/>
                  <a:gd name="T4" fmla="*/ 0 w 24"/>
                  <a:gd name="T5" fmla="*/ 2 h 10"/>
                  <a:gd name="T6" fmla="*/ 4 w 24"/>
                  <a:gd name="T7" fmla="*/ 0 h 10"/>
                  <a:gd name="T8" fmla="*/ 10 w 24"/>
                  <a:gd name="T9" fmla="*/ 0 h 10"/>
                  <a:gd name="T10" fmla="*/ 18 w 24"/>
                  <a:gd name="T11" fmla="*/ 2 h 10"/>
                  <a:gd name="T12" fmla="*/ 24 w 24"/>
                  <a:gd name="T13" fmla="*/ 6 h 10"/>
                  <a:gd name="T14" fmla="*/ 24 w 24"/>
                  <a:gd name="T15" fmla="*/ 10 h 10"/>
                  <a:gd name="T16" fmla="*/ 18 w 24"/>
                  <a:gd name="T17" fmla="*/ 10 h 10"/>
                  <a:gd name="T18" fmla="*/ 10 w 24"/>
                  <a:gd name="T19" fmla="*/ 6 h 10"/>
                  <a:gd name="T20" fmla="*/ 4 w 24"/>
                  <a:gd name="T21" fmla="*/ 6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4" h="10">
                    <a:moveTo>
                      <a:pt x="4" y="6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4" y="0"/>
                    </a:lnTo>
                    <a:lnTo>
                      <a:pt x="10" y="0"/>
                    </a:lnTo>
                    <a:lnTo>
                      <a:pt x="18" y="2"/>
                    </a:lnTo>
                    <a:lnTo>
                      <a:pt x="24" y="6"/>
                    </a:lnTo>
                    <a:lnTo>
                      <a:pt x="24" y="10"/>
                    </a:lnTo>
                    <a:lnTo>
                      <a:pt x="18" y="10"/>
                    </a:lnTo>
                    <a:lnTo>
                      <a:pt x="10" y="6"/>
                    </a:lnTo>
                    <a:lnTo>
                      <a:pt x="4" y="6"/>
                    </a:lnTo>
                  </a:path>
                </a:pathLst>
              </a:custGeom>
              <a:grpFill/>
              <a:ln w="6350" cap="flat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92" name="Freeform 123">
                <a:extLst>
                  <a:ext uri="{FF2B5EF4-FFF2-40B4-BE49-F238E27FC236}">
                    <a16:creationId xmlns:a16="http://schemas.microsoft.com/office/drawing/2014/main" id="{5A262B8F-55EB-284E-9AED-E9A17FC0CB92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5999447" y="4185703"/>
                <a:ext cx="55545" cy="63480"/>
              </a:xfrm>
              <a:custGeom>
                <a:avLst/>
                <a:gdLst>
                  <a:gd name="T0" fmla="*/ 0 w 70"/>
                  <a:gd name="T1" fmla="*/ 0 h 80"/>
                  <a:gd name="T2" fmla="*/ 6 w 70"/>
                  <a:gd name="T3" fmla="*/ 2 h 80"/>
                  <a:gd name="T4" fmla="*/ 16 w 70"/>
                  <a:gd name="T5" fmla="*/ 4 h 80"/>
                  <a:gd name="T6" fmla="*/ 30 w 70"/>
                  <a:gd name="T7" fmla="*/ 22 h 80"/>
                  <a:gd name="T8" fmla="*/ 44 w 70"/>
                  <a:gd name="T9" fmla="*/ 40 h 80"/>
                  <a:gd name="T10" fmla="*/ 66 w 70"/>
                  <a:gd name="T11" fmla="*/ 56 h 80"/>
                  <a:gd name="T12" fmla="*/ 70 w 70"/>
                  <a:gd name="T13" fmla="*/ 70 h 80"/>
                  <a:gd name="T14" fmla="*/ 68 w 70"/>
                  <a:gd name="T15" fmla="*/ 74 h 80"/>
                  <a:gd name="T16" fmla="*/ 60 w 70"/>
                  <a:gd name="T17" fmla="*/ 78 h 80"/>
                  <a:gd name="T18" fmla="*/ 52 w 70"/>
                  <a:gd name="T19" fmla="*/ 80 h 80"/>
                  <a:gd name="T20" fmla="*/ 44 w 70"/>
                  <a:gd name="T21" fmla="*/ 78 h 80"/>
                  <a:gd name="T22" fmla="*/ 32 w 70"/>
                  <a:gd name="T23" fmla="*/ 70 h 80"/>
                  <a:gd name="T24" fmla="*/ 28 w 70"/>
                  <a:gd name="T25" fmla="*/ 60 h 80"/>
                  <a:gd name="T26" fmla="*/ 28 w 70"/>
                  <a:gd name="T27" fmla="*/ 46 h 80"/>
                  <a:gd name="T28" fmla="*/ 18 w 70"/>
                  <a:gd name="T29" fmla="*/ 40 h 80"/>
                  <a:gd name="T30" fmla="*/ 10 w 70"/>
                  <a:gd name="T31" fmla="*/ 30 h 80"/>
                  <a:gd name="T32" fmla="*/ 2 w 70"/>
                  <a:gd name="T33" fmla="*/ 20 h 80"/>
                  <a:gd name="T34" fmla="*/ 0 w 70"/>
                  <a:gd name="T35" fmla="*/ 10 h 80"/>
                  <a:gd name="T36" fmla="*/ 0 w 70"/>
                  <a:gd name="T37" fmla="*/ 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0" h="80">
                    <a:moveTo>
                      <a:pt x="0" y="0"/>
                    </a:moveTo>
                    <a:lnTo>
                      <a:pt x="6" y="2"/>
                    </a:lnTo>
                    <a:lnTo>
                      <a:pt x="16" y="4"/>
                    </a:lnTo>
                    <a:lnTo>
                      <a:pt x="30" y="22"/>
                    </a:lnTo>
                    <a:lnTo>
                      <a:pt x="44" y="40"/>
                    </a:lnTo>
                    <a:lnTo>
                      <a:pt x="66" y="56"/>
                    </a:lnTo>
                    <a:lnTo>
                      <a:pt x="70" y="70"/>
                    </a:lnTo>
                    <a:lnTo>
                      <a:pt x="68" y="74"/>
                    </a:lnTo>
                    <a:lnTo>
                      <a:pt x="60" y="78"/>
                    </a:lnTo>
                    <a:lnTo>
                      <a:pt x="52" y="80"/>
                    </a:lnTo>
                    <a:lnTo>
                      <a:pt x="44" y="78"/>
                    </a:lnTo>
                    <a:lnTo>
                      <a:pt x="32" y="70"/>
                    </a:lnTo>
                    <a:lnTo>
                      <a:pt x="28" y="60"/>
                    </a:lnTo>
                    <a:lnTo>
                      <a:pt x="28" y="46"/>
                    </a:lnTo>
                    <a:lnTo>
                      <a:pt x="18" y="40"/>
                    </a:lnTo>
                    <a:lnTo>
                      <a:pt x="10" y="30"/>
                    </a:lnTo>
                    <a:lnTo>
                      <a:pt x="2" y="20"/>
                    </a:lnTo>
                    <a:lnTo>
                      <a:pt x="0" y="10"/>
                    </a:lnTo>
                    <a:lnTo>
                      <a:pt x="0" y="0"/>
                    </a:lnTo>
                  </a:path>
                </a:pathLst>
              </a:custGeom>
              <a:grpFill/>
              <a:ln w="6350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93" name="Freeform 124">
                <a:extLst>
                  <a:ext uri="{FF2B5EF4-FFF2-40B4-BE49-F238E27FC236}">
                    <a16:creationId xmlns:a16="http://schemas.microsoft.com/office/drawing/2014/main" id="{EB16EDFC-D917-D744-8F8C-AAB51E1BDA34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5999447" y="4185703"/>
                <a:ext cx="55545" cy="63480"/>
              </a:xfrm>
              <a:custGeom>
                <a:avLst/>
                <a:gdLst>
                  <a:gd name="T0" fmla="*/ 0 w 70"/>
                  <a:gd name="T1" fmla="*/ 0 h 80"/>
                  <a:gd name="T2" fmla="*/ 6 w 70"/>
                  <a:gd name="T3" fmla="*/ 2 h 80"/>
                  <a:gd name="T4" fmla="*/ 16 w 70"/>
                  <a:gd name="T5" fmla="*/ 4 h 80"/>
                  <a:gd name="T6" fmla="*/ 30 w 70"/>
                  <a:gd name="T7" fmla="*/ 22 h 80"/>
                  <a:gd name="T8" fmla="*/ 44 w 70"/>
                  <a:gd name="T9" fmla="*/ 40 h 80"/>
                  <a:gd name="T10" fmla="*/ 66 w 70"/>
                  <a:gd name="T11" fmla="*/ 56 h 80"/>
                  <a:gd name="T12" fmla="*/ 70 w 70"/>
                  <a:gd name="T13" fmla="*/ 70 h 80"/>
                  <a:gd name="T14" fmla="*/ 68 w 70"/>
                  <a:gd name="T15" fmla="*/ 74 h 80"/>
                  <a:gd name="T16" fmla="*/ 60 w 70"/>
                  <a:gd name="T17" fmla="*/ 78 h 80"/>
                  <a:gd name="T18" fmla="*/ 52 w 70"/>
                  <a:gd name="T19" fmla="*/ 80 h 80"/>
                  <a:gd name="T20" fmla="*/ 44 w 70"/>
                  <a:gd name="T21" fmla="*/ 78 h 80"/>
                  <a:gd name="T22" fmla="*/ 32 w 70"/>
                  <a:gd name="T23" fmla="*/ 70 h 80"/>
                  <a:gd name="T24" fmla="*/ 28 w 70"/>
                  <a:gd name="T25" fmla="*/ 60 h 80"/>
                  <a:gd name="T26" fmla="*/ 28 w 70"/>
                  <a:gd name="T27" fmla="*/ 46 h 80"/>
                  <a:gd name="T28" fmla="*/ 18 w 70"/>
                  <a:gd name="T29" fmla="*/ 40 h 80"/>
                  <a:gd name="T30" fmla="*/ 10 w 70"/>
                  <a:gd name="T31" fmla="*/ 30 h 80"/>
                  <a:gd name="T32" fmla="*/ 2 w 70"/>
                  <a:gd name="T33" fmla="*/ 20 h 80"/>
                  <a:gd name="T34" fmla="*/ 0 w 70"/>
                  <a:gd name="T35" fmla="*/ 10 h 80"/>
                  <a:gd name="T36" fmla="*/ 0 w 70"/>
                  <a:gd name="T37" fmla="*/ 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0" h="80">
                    <a:moveTo>
                      <a:pt x="0" y="0"/>
                    </a:moveTo>
                    <a:lnTo>
                      <a:pt x="6" y="2"/>
                    </a:lnTo>
                    <a:lnTo>
                      <a:pt x="16" y="4"/>
                    </a:lnTo>
                    <a:lnTo>
                      <a:pt x="30" y="22"/>
                    </a:lnTo>
                    <a:lnTo>
                      <a:pt x="44" y="40"/>
                    </a:lnTo>
                    <a:lnTo>
                      <a:pt x="66" y="56"/>
                    </a:lnTo>
                    <a:lnTo>
                      <a:pt x="70" y="70"/>
                    </a:lnTo>
                    <a:lnTo>
                      <a:pt x="68" y="74"/>
                    </a:lnTo>
                    <a:lnTo>
                      <a:pt x="60" y="78"/>
                    </a:lnTo>
                    <a:lnTo>
                      <a:pt x="52" y="80"/>
                    </a:lnTo>
                    <a:lnTo>
                      <a:pt x="44" y="78"/>
                    </a:lnTo>
                    <a:lnTo>
                      <a:pt x="32" y="70"/>
                    </a:lnTo>
                    <a:lnTo>
                      <a:pt x="28" y="60"/>
                    </a:lnTo>
                    <a:lnTo>
                      <a:pt x="28" y="46"/>
                    </a:lnTo>
                    <a:lnTo>
                      <a:pt x="18" y="40"/>
                    </a:lnTo>
                    <a:lnTo>
                      <a:pt x="10" y="30"/>
                    </a:lnTo>
                    <a:lnTo>
                      <a:pt x="2" y="20"/>
                    </a:lnTo>
                    <a:lnTo>
                      <a:pt x="0" y="10"/>
                    </a:lnTo>
                    <a:lnTo>
                      <a:pt x="0" y="0"/>
                    </a:lnTo>
                  </a:path>
                </a:pathLst>
              </a:custGeom>
              <a:grpFill/>
              <a:ln w="6350" cap="flat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94" name="Freeform 125">
                <a:extLst>
                  <a:ext uri="{FF2B5EF4-FFF2-40B4-BE49-F238E27FC236}">
                    <a16:creationId xmlns:a16="http://schemas.microsoft.com/office/drawing/2014/main" id="{A14D70DC-7B80-EC46-A946-DF22460DBAB8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6077210" y="4236487"/>
                <a:ext cx="46023" cy="33327"/>
              </a:xfrm>
              <a:custGeom>
                <a:avLst/>
                <a:gdLst>
                  <a:gd name="T0" fmla="*/ 0 w 58"/>
                  <a:gd name="T1" fmla="*/ 2 h 42"/>
                  <a:gd name="T2" fmla="*/ 4 w 58"/>
                  <a:gd name="T3" fmla="*/ 0 h 42"/>
                  <a:gd name="T4" fmla="*/ 12 w 58"/>
                  <a:gd name="T5" fmla="*/ 6 h 42"/>
                  <a:gd name="T6" fmla="*/ 16 w 58"/>
                  <a:gd name="T7" fmla="*/ 10 h 42"/>
                  <a:gd name="T8" fmla="*/ 28 w 58"/>
                  <a:gd name="T9" fmla="*/ 12 h 42"/>
                  <a:gd name="T10" fmla="*/ 30 w 58"/>
                  <a:gd name="T11" fmla="*/ 18 h 42"/>
                  <a:gd name="T12" fmla="*/ 36 w 58"/>
                  <a:gd name="T13" fmla="*/ 24 h 42"/>
                  <a:gd name="T14" fmla="*/ 44 w 58"/>
                  <a:gd name="T15" fmla="*/ 26 h 42"/>
                  <a:gd name="T16" fmla="*/ 50 w 58"/>
                  <a:gd name="T17" fmla="*/ 32 h 42"/>
                  <a:gd name="T18" fmla="*/ 56 w 58"/>
                  <a:gd name="T19" fmla="*/ 34 h 42"/>
                  <a:gd name="T20" fmla="*/ 58 w 58"/>
                  <a:gd name="T21" fmla="*/ 40 h 42"/>
                  <a:gd name="T22" fmla="*/ 50 w 58"/>
                  <a:gd name="T23" fmla="*/ 42 h 42"/>
                  <a:gd name="T24" fmla="*/ 38 w 58"/>
                  <a:gd name="T25" fmla="*/ 36 h 42"/>
                  <a:gd name="T26" fmla="*/ 26 w 58"/>
                  <a:gd name="T27" fmla="*/ 32 h 42"/>
                  <a:gd name="T28" fmla="*/ 12 w 58"/>
                  <a:gd name="T29" fmla="*/ 18 h 42"/>
                  <a:gd name="T30" fmla="*/ 0 w 58"/>
                  <a:gd name="T31" fmla="*/ 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8" h="42">
                    <a:moveTo>
                      <a:pt x="0" y="2"/>
                    </a:moveTo>
                    <a:lnTo>
                      <a:pt x="4" y="0"/>
                    </a:lnTo>
                    <a:lnTo>
                      <a:pt x="12" y="6"/>
                    </a:lnTo>
                    <a:lnTo>
                      <a:pt x="16" y="10"/>
                    </a:lnTo>
                    <a:lnTo>
                      <a:pt x="28" y="12"/>
                    </a:lnTo>
                    <a:lnTo>
                      <a:pt x="30" y="18"/>
                    </a:lnTo>
                    <a:lnTo>
                      <a:pt x="36" y="24"/>
                    </a:lnTo>
                    <a:lnTo>
                      <a:pt x="44" y="26"/>
                    </a:lnTo>
                    <a:lnTo>
                      <a:pt x="50" y="32"/>
                    </a:lnTo>
                    <a:lnTo>
                      <a:pt x="56" y="34"/>
                    </a:lnTo>
                    <a:lnTo>
                      <a:pt x="58" y="40"/>
                    </a:lnTo>
                    <a:lnTo>
                      <a:pt x="50" y="42"/>
                    </a:lnTo>
                    <a:lnTo>
                      <a:pt x="38" y="36"/>
                    </a:lnTo>
                    <a:lnTo>
                      <a:pt x="26" y="32"/>
                    </a:lnTo>
                    <a:lnTo>
                      <a:pt x="12" y="18"/>
                    </a:lnTo>
                    <a:lnTo>
                      <a:pt x="0" y="2"/>
                    </a:lnTo>
                  </a:path>
                </a:pathLst>
              </a:custGeom>
              <a:grpFill/>
              <a:ln w="6350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95" name="Freeform 126">
                <a:extLst>
                  <a:ext uri="{FF2B5EF4-FFF2-40B4-BE49-F238E27FC236}">
                    <a16:creationId xmlns:a16="http://schemas.microsoft.com/office/drawing/2014/main" id="{342BA3E8-010B-3849-90C2-77D8ADD38796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6077210" y="4236487"/>
                <a:ext cx="46023" cy="33327"/>
              </a:xfrm>
              <a:custGeom>
                <a:avLst/>
                <a:gdLst>
                  <a:gd name="T0" fmla="*/ 0 w 58"/>
                  <a:gd name="T1" fmla="*/ 2 h 42"/>
                  <a:gd name="T2" fmla="*/ 4 w 58"/>
                  <a:gd name="T3" fmla="*/ 0 h 42"/>
                  <a:gd name="T4" fmla="*/ 12 w 58"/>
                  <a:gd name="T5" fmla="*/ 6 h 42"/>
                  <a:gd name="T6" fmla="*/ 16 w 58"/>
                  <a:gd name="T7" fmla="*/ 10 h 42"/>
                  <a:gd name="T8" fmla="*/ 28 w 58"/>
                  <a:gd name="T9" fmla="*/ 12 h 42"/>
                  <a:gd name="T10" fmla="*/ 30 w 58"/>
                  <a:gd name="T11" fmla="*/ 18 h 42"/>
                  <a:gd name="T12" fmla="*/ 36 w 58"/>
                  <a:gd name="T13" fmla="*/ 24 h 42"/>
                  <a:gd name="T14" fmla="*/ 44 w 58"/>
                  <a:gd name="T15" fmla="*/ 26 h 42"/>
                  <a:gd name="T16" fmla="*/ 50 w 58"/>
                  <a:gd name="T17" fmla="*/ 32 h 42"/>
                  <a:gd name="T18" fmla="*/ 56 w 58"/>
                  <a:gd name="T19" fmla="*/ 34 h 42"/>
                  <a:gd name="T20" fmla="*/ 58 w 58"/>
                  <a:gd name="T21" fmla="*/ 40 h 42"/>
                  <a:gd name="T22" fmla="*/ 50 w 58"/>
                  <a:gd name="T23" fmla="*/ 42 h 42"/>
                  <a:gd name="T24" fmla="*/ 38 w 58"/>
                  <a:gd name="T25" fmla="*/ 36 h 42"/>
                  <a:gd name="T26" fmla="*/ 26 w 58"/>
                  <a:gd name="T27" fmla="*/ 32 h 42"/>
                  <a:gd name="T28" fmla="*/ 12 w 58"/>
                  <a:gd name="T29" fmla="*/ 18 h 42"/>
                  <a:gd name="T30" fmla="*/ 0 w 58"/>
                  <a:gd name="T31" fmla="*/ 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8" h="42">
                    <a:moveTo>
                      <a:pt x="0" y="2"/>
                    </a:moveTo>
                    <a:lnTo>
                      <a:pt x="4" y="0"/>
                    </a:lnTo>
                    <a:lnTo>
                      <a:pt x="12" y="6"/>
                    </a:lnTo>
                    <a:lnTo>
                      <a:pt x="16" y="10"/>
                    </a:lnTo>
                    <a:lnTo>
                      <a:pt x="28" y="12"/>
                    </a:lnTo>
                    <a:lnTo>
                      <a:pt x="30" y="18"/>
                    </a:lnTo>
                    <a:lnTo>
                      <a:pt x="36" y="24"/>
                    </a:lnTo>
                    <a:lnTo>
                      <a:pt x="44" y="26"/>
                    </a:lnTo>
                    <a:lnTo>
                      <a:pt x="50" y="32"/>
                    </a:lnTo>
                    <a:lnTo>
                      <a:pt x="56" y="34"/>
                    </a:lnTo>
                    <a:lnTo>
                      <a:pt x="58" y="40"/>
                    </a:lnTo>
                    <a:lnTo>
                      <a:pt x="50" y="42"/>
                    </a:lnTo>
                    <a:lnTo>
                      <a:pt x="38" y="36"/>
                    </a:lnTo>
                    <a:lnTo>
                      <a:pt x="26" y="32"/>
                    </a:lnTo>
                    <a:lnTo>
                      <a:pt x="12" y="18"/>
                    </a:lnTo>
                    <a:lnTo>
                      <a:pt x="0" y="2"/>
                    </a:lnTo>
                  </a:path>
                </a:pathLst>
              </a:custGeom>
              <a:grpFill/>
              <a:ln w="6350" cap="flat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96" name="Freeform 127">
                <a:extLst>
                  <a:ext uri="{FF2B5EF4-FFF2-40B4-BE49-F238E27FC236}">
                    <a16:creationId xmlns:a16="http://schemas.microsoft.com/office/drawing/2014/main" id="{51A09678-8649-784E-A782-19BB3DFB4304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6078797" y="4277749"/>
                <a:ext cx="11109" cy="17457"/>
              </a:xfrm>
              <a:custGeom>
                <a:avLst/>
                <a:gdLst>
                  <a:gd name="T0" fmla="*/ 2 w 14"/>
                  <a:gd name="T1" fmla="*/ 0 h 22"/>
                  <a:gd name="T2" fmla="*/ 8 w 14"/>
                  <a:gd name="T3" fmla="*/ 2 h 22"/>
                  <a:gd name="T4" fmla="*/ 12 w 14"/>
                  <a:gd name="T5" fmla="*/ 8 h 22"/>
                  <a:gd name="T6" fmla="*/ 14 w 14"/>
                  <a:gd name="T7" fmla="*/ 12 h 22"/>
                  <a:gd name="T8" fmla="*/ 12 w 14"/>
                  <a:gd name="T9" fmla="*/ 22 h 22"/>
                  <a:gd name="T10" fmla="*/ 4 w 14"/>
                  <a:gd name="T11" fmla="*/ 10 h 22"/>
                  <a:gd name="T12" fmla="*/ 0 w 14"/>
                  <a:gd name="T13" fmla="*/ 4 h 22"/>
                  <a:gd name="T14" fmla="*/ 2 w 14"/>
                  <a:gd name="T15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" h="22">
                    <a:moveTo>
                      <a:pt x="2" y="0"/>
                    </a:moveTo>
                    <a:lnTo>
                      <a:pt x="8" y="2"/>
                    </a:lnTo>
                    <a:lnTo>
                      <a:pt x="12" y="8"/>
                    </a:lnTo>
                    <a:lnTo>
                      <a:pt x="14" y="12"/>
                    </a:lnTo>
                    <a:lnTo>
                      <a:pt x="12" y="22"/>
                    </a:lnTo>
                    <a:lnTo>
                      <a:pt x="4" y="10"/>
                    </a:lnTo>
                    <a:lnTo>
                      <a:pt x="0" y="4"/>
                    </a:lnTo>
                    <a:lnTo>
                      <a:pt x="2" y="0"/>
                    </a:lnTo>
                  </a:path>
                </a:pathLst>
              </a:custGeom>
              <a:grpFill/>
              <a:ln w="6350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97" name="Freeform 128">
                <a:extLst>
                  <a:ext uri="{FF2B5EF4-FFF2-40B4-BE49-F238E27FC236}">
                    <a16:creationId xmlns:a16="http://schemas.microsoft.com/office/drawing/2014/main" id="{00F4FC3E-3658-2945-A51F-788A85974E8E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6078797" y="4277749"/>
                <a:ext cx="11109" cy="17457"/>
              </a:xfrm>
              <a:custGeom>
                <a:avLst/>
                <a:gdLst>
                  <a:gd name="T0" fmla="*/ 2 w 14"/>
                  <a:gd name="T1" fmla="*/ 0 h 22"/>
                  <a:gd name="T2" fmla="*/ 8 w 14"/>
                  <a:gd name="T3" fmla="*/ 2 h 22"/>
                  <a:gd name="T4" fmla="*/ 12 w 14"/>
                  <a:gd name="T5" fmla="*/ 8 h 22"/>
                  <a:gd name="T6" fmla="*/ 14 w 14"/>
                  <a:gd name="T7" fmla="*/ 12 h 22"/>
                  <a:gd name="T8" fmla="*/ 12 w 14"/>
                  <a:gd name="T9" fmla="*/ 22 h 22"/>
                  <a:gd name="T10" fmla="*/ 4 w 14"/>
                  <a:gd name="T11" fmla="*/ 10 h 22"/>
                  <a:gd name="T12" fmla="*/ 0 w 14"/>
                  <a:gd name="T13" fmla="*/ 4 h 22"/>
                  <a:gd name="T14" fmla="*/ 2 w 14"/>
                  <a:gd name="T15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" h="22">
                    <a:moveTo>
                      <a:pt x="2" y="0"/>
                    </a:moveTo>
                    <a:lnTo>
                      <a:pt x="8" y="2"/>
                    </a:lnTo>
                    <a:lnTo>
                      <a:pt x="12" y="8"/>
                    </a:lnTo>
                    <a:lnTo>
                      <a:pt x="14" y="12"/>
                    </a:lnTo>
                    <a:lnTo>
                      <a:pt x="12" y="22"/>
                    </a:lnTo>
                    <a:lnTo>
                      <a:pt x="4" y="10"/>
                    </a:lnTo>
                    <a:lnTo>
                      <a:pt x="0" y="4"/>
                    </a:lnTo>
                    <a:lnTo>
                      <a:pt x="2" y="0"/>
                    </a:lnTo>
                  </a:path>
                </a:pathLst>
              </a:custGeom>
              <a:grpFill/>
              <a:ln w="6350" cap="flat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98" name="Freeform 129">
                <a:extLst>
                  <a:ext uri="{FF2B5EF4-FFF2-40B4-BE49-F238E27FC236}">
                    <a16:creationId xmlns:a16="http://schemas.microsoft.com/office/drawing/2014/main" id="{2455518C-09F4-634A-B965-6F3DF66628B1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6099428" y="4290445"/>
                <a:ext cx="7935" cy="14283"/>
              </a:xfrm>
              <a:custGeom>
                <a:avLst/>
                <a:gdLst>
                  <a:gd name="T0" fmla="*/ 8 w 10"/>
                  <a:gd name="T1" fmla="*/ 4 h 18"/>
                  <a:gd name="T2" fmla="*/ 10 w 10"/>
                  <a:gd name="T3" fmla="*/ 8 h 18"/>
                  <a:gd name="T4" fmla="*/ 10 w 10"/>
                  <a:gd name="T5" fmla="*/ 16 h 18"/>
                  <a:gd name="T6" fmla="*/ 6 w 10"/>
                  <a:gd name="T7" fmla="*/ 18 h 18"/>
                  <a:gd name="T8" fmla="*/ 2 w 10"/>
                  <a:gd name="T9" fmla="*/ 10 h 18"/>
                  <a:gd name="T10" fmla="*/ 0 w 10"/>
                  <a:gd name="T11" fmla="*/ 0 h 18"/>
                  <a:gd name="T12" fmla="*/ 4 w 10"/>
                  <a:gd name="T13" fmla="*/ 2 h 18"/>
                  <a:gd name="T14" fmla="*/ 8 w 10"/>
                  <a:gd name="T15" fmla="*/ 4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" h="18">
                    <a:moveTo>
                      <a:pt x="8" y="4"/>
                    </a:moveTo>
                    <a:lnTo>
                      <a:pt x="10" y="8"/>
                    </a:lnTo>
                    <a:lnTo>
                      <a:pt x="10" y="16"/>
                    </a:lnTo>
                    <a:lnTo>
                      <a:pt x="6" y="18"/>
                    </a:lnTo>
                    <a:lnTo>
                      <a:pt x="2" y="10"/>
                    </a:lnTo>
                    <a:lnTo>
                      <a:pt x="0" y="0"/>
                    </a:lnTo>
                    <a:lnTo>
                      <a:pt x="4" y="2"/>
                    </a:lnTo>
                    <a:lnTo>
                      <a:pt x="8" y="4"/>
                    </a:lnTo>
                  </a:path>
                </a:pathLst>
              </a:custGeom>
              <a:grpFill/>
              <a:ln w="6350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99" name="Freeform 130">
                <a:extLst>
                  <a:ext uri="{FF2B5EF4-FFF2-40B4-BE49-F238E27FC236}">
                    <a16:creationId xmlns:a16="http://schemas.microsoft.com/office/drawing/2014/main" id="{6CF2A1E8-535F-994F-AE58-DA350EB22432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6099428" y="4290445"/>
                <a:ext cx="7935" cy="14283"/>
              </a:xfrm>
              <a:custGeom>
                <a:avLst/>
                <a:gdLst>
                  <a:gd name="T0" fmla="*/ 8 w 10"/>
                  <a:gd name="T1" fmla="*/ 4 h 18"/>
                  <a:gd name="T2" fmla="*/ 10 w 10"/>
                  <a:gd name="T3" fmla="*/ 8 h 18"/>
                  <a:gd name="T4" fmla="*/ 10 w 10"/>
                  <a:gd name="T5" fmla="*/ 16 h 18"/>
                  <a:gd name="T6" fmla="*/ 6 w 10"/>
                  <a:gd name="T7" fmla="*/ 18 h 18"/>
                  <a:gd name="T8" fmla="*/ 2 w 10"/>
                  <a:gd name="T9" fmla="*/ 10 h 18"/>
                  <a:gd name="T10" fmla="*/ 0 w 10"/>
                  <a:gd name="T11" fmla="*/ 0 h 18"/>
                  <a:gd name="T12" fmla="*/ 4 w 10"/>
                  <a:gd name="T13" fmla="*/ 2 h 18"/>
                  <a:gd name="T14" fmla="*/ 8 w 10"/>
                  <a:gd name="T15" fmla="*/ 4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" h="18">
                    <a:moveTo>
                      <a:pt x="8" y="4"/>
                    </a:moveTo>
                    <a:lnTo>
                      <a:pt x="10" y="8"/>
                    </a:lnTo>
                    <a:lnTo>
                      <a:pt x="10" y="16"/>
                    </a:lnTo>
                    <a:lnTo>
                      <a:pt x="6" y="18"/>
                    </a:lnTo>
                    <a:lnTo>
                      <a:pt x="2" y="10"/>
                    </a:lnTo>
                    <a:lnTo>
                      <a:pt x="0" y="0"/>
                    </a:lnTo>
                    <a:lnTo>
                      <a:pt x="4" y="2"/>
                    </a:lnTo>
                    <a:lnTo>
                      <a:pt x="8" y="4"/>
                    </a:lnTo>
                  </a:path>
                </a:pathLst>
              </a:custGeom>
              <a:grpFill/>
              <a:ln w="6350" cap="flat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200" name="Freeform 131">
                <a:extLst>
                  <a:ext uri="{FF2B5EF4-FFF2-40B4-BE49-F238E27FC236}">
                    <a16:creationId xmlns:a16="http://schemas.microsoft.com/office/drawing/2014/main" id="{CF8F1836-05C0-B440-B5FD-783A3DE46E40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6112124" y="4298380"/>
                <a:ext cx="25392" cy="23805"/>
              </a:xfrm>
              <a:custGeom>
                <a:avLst/>
                <a:gdLst>
                  <a:gd name="T0" fmla="*/ 0 w 32"/>
                  <a:gd name="T1" fmla="*/ 14 h 30"/>
                  <a:gd name="T2" fmla="*/ 0 w 32"/>
                  <a:gd name="T3" fmla="*/ 10 h 30"/>
                  <a:gd name="T4" fmla="*/ 2 w 32"/>
                  <a:gd name="T5" fmla="*/ 4 h 30"/>
                  <a:gd name="T6" fmla="*/ 8 w 32"/>
                  <a:gd name="T7" fmla="*/ 0 h 30"/>
                  <a:gd name="T8" fmla="*/ 14 w 32"/>
                  <a:gd name="T9" fmla="*/ 0 h 30"/>
                  <a:gd name="T10" fmla="*/ 20 w 32"/>
                  <a:gd name="T11" fmla="*/ 12 h 30"/>
                  <a:gd name="T12" fmla="*/ 30 w 32"/>
                  <a:gd name="T13" fmla="*/ 16 h 30"/>
                  <a:gd name="T14" fmla="*/ 32 w 32"/>
                  <a:gd name="T15" fmla="*/ 30 h 30"/>
                  <a:gd name="T16" fmla="*/ 26 w 32"/>
                  <a:gd name="T17" fmla="*/ 30 h 30"/>
                  <a:gd name="T18" fmla="*/ 12 w 32"/>
                  <a:gd name="T19" fmla="*/ 16 h 30"/>
                  <a:gd name="T20" fmla="*/ 6 w 32"/>
                  <a:gd name="T21" fmla="*/ 16 h 30"/>
                  <a:gd name="T22" fmla="*/ 0 w 32"/>
                  <a:gd name="T23" fmla="*/ 14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2" h="30">
                    <a:moveTo>
                      <a:pt x="0" y="14"/>
                    </a:moveTo>
                    <a:lnTo>
                      <a:pt x="0" y="10"/>
                    </a:lnTo>
                    <a:lnTo>
                      <a:pt x="2" y="4"/>
                    </a:lnTo>
                    <a:lnTo>
                      <a:pt x="8" y="0"/>
                    </a:lnTo>
                    <a:lnTo>
                      <a:pt x="14" y="0"/>
                    </a:lnTo>
                    <a:lnTo>
                      <a:pt x="20" y="12"/>
                    </a:lnTo>
                    <a:lnTo>
                      <a:pt x="30" y="16"/>
                    </a:lnTo>
                    <a:lnTo>
                      <a:pt x="32" y="30"/>
                    </a:lnTo>
                    <a:lnTo>
                      <a:pt x="26" y="30"/>
                    </a:lnTo>
                    <a:lnTo>
                      <a:pt x="12" y="16"/>
                    </a:lnTo>
                    <a:lnTo>
                      <a:pt x="6" y="16"/>
                    </a:lnTo>
                    <a:lnTo>
                      <a:pt x="0" y="14"/>
                    </a:lnTo>
                  </a:path>
                </a:pathLst>
              </a:custGeom>
              <a:grpFill/>
              <a:ln w="6350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201" name="Freeform 132">
                <a:extLst>
                  <a:ext uri="{FF2B5EF4-FFF2-40B4-BE49-F238E27FC236}">
                    <a16:creationId xmlns:a16="http://schemas.microsoft.com/office/drawing/2014/main" id="{027366A9-EA2B-5F48-9BF5-E8015975BF74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6112124" y="4298380"/>
                <a:ext cx="25392" cy="23805"/>
              </a:xfrm>
              <a:custGeom>
                <a:avLst/>
                <a:gdLst>
                  <a:gd name="T0" fmla="*/ 0 w 32"/>
                  <a:gd name="T1" fmla="*/ 14 h 30"/>
                  <a:gd name="T2" fmla="*/ 0 w 32"/>
                  <a:gd name="T3" fmla="*/ 10 h 30"/>
                  <a:gd name="T4" fmla="*/ 2 w 32"/>
                  <a:gd name="T5" fmla="*/ 4 h 30"/>
                  <a:gd name="T6" fmla="*/ 8 w 32"/>
                  <a:gd name="T7" fmla="*/ 0 h 30"/>
                  <a:gd name="T8" fmla="*/ 14 w 32"/>
                  <a:gd name="T9" fmla="*/ 0 h 30"/>
                  <a:gd name="T10" fmla="*/ 20 w 32"/>
                  <a:gd name="T11" fmla="*/ 12 h 30"/>
                  <a:gd name="T12" fmla="*/ 30 w 32"/>
                  <a:gd name="T13" fmla="*/ 16 h 30"/>
                  <a:gd name="T14" fmla="*/ 32 w 32"/>
                  <a:gd name="T15" fmla="*/ 30 h 30"/>
                  <a:gd name="T16" fmla="*/ 26 w 32"/>
                  <a:gd name="T17" fmla="*/ 30 h 30"/>
                  <a:gd name="T18" fmla="*/ 12 w 32"/>
                  <a:gd name="T19" fmla="*/ 16 h 30"/>
                  <a:gd name="T20" fmla="*/ 6 w 32"/>
                  <a:gd name="T21" fmla="*/ 16 h 30"/>
                  <a:gd name="T22" fmla="*/ 0 w 32"/>
                  <a:gd name="T23" fmla="*/ 14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2" h="30">
                    <a:moveTo>
                      <a:pt x="0" y="14"/>
                    </a:moveTo>
                    <a:lnTo>
                      <a:pt x="0" y="10"/>
                    </a:lnTo>
                    <a:lnTo>
                      <a:pt x="2" y="4"/>
                    </a:lnTo>
                    <a:lnTo>
                      <a:pt x="8" y="0"/>
                    </a:lnTo>
                    <a:lnTo>
                      <a:pt x="14" y="0"/>
                    </a:lnTo>
                    <a:lnTo>
                      <a:pt x="20" y="12"/>
                    </a:lnTo>
                    <a:lnTo>
                      <a:pt x="30" y="16"/>
                    </a:lnTo>
                    <a:lnTo>
                      <a:pt x="32" y="30"/>
                    </a:lnTo>
                    <a:lnTo>
                      <a:pt x="26" y="30"/>
                    </a:lnTo>
                    <a:lnTo>
                      <a:pt x="12" y="16"/>
                    </a:lnTo>
                    <a:lnTo>
                      <a:pt x="6" y="16"/>
                    </a:lnTo>
                    <a:lnTo>
                      <a:pt x="0" y="14"/>
                    </a:lnTo>
                  </a:path>
                </a:pathLst>
              </a:custGeom>
              <a:grpFill/>
              <a:ln w="6350" cap="flat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202" name="Freeform 133">
                <a:extLst>
                  <a:ext uri="{FF2B5EF4-FFF2-40B4-BE49-F238E27FC236}">
                    <a16:creationId xmlns:a16="http://schemas.microsoft.com/office/drawing/2014/main" id="{BB0AE731-43D9-4347-BB69-3A89513EA264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6112124" y="4319011"/>
                <a:ext cx="6348" cy="9522"/>
              </a:xfrm>
              <a:custGeom>
                <a:avLst/>
                <a:gdLst>
                  <a:gd name="T0" fmla="*/ 2 w 8"/>
                  <a:gd name="T1" fmla="*/ 8 h 12"/>
                  <a:gd name="T2" fmla="*/ 0 w 8"/>
                  <a:gd name="T3" fmla="*/ 4 h 12"/>
                  <a:gd name="T4" fmla="*/ 2 w 8"/>
                  <a:gd name="T5" fmla="*/ 2 h 12"/>
                  <a:gd name="T6" fmla="*/ 6 w 8"/>
                  <a:gd name="T7" fmla="*/ 0 h 12"/>
                  <a:gd name="T8" fmla="*/ 8 w 8"/>
                  <a:gd name="T9" fmla="*/ 8 h 12"/>
                  <a:gd name="T10" fmla="*/ 6 w 8"/>
                  <a:gd name="T11" fmla="*/ 12 h 12"/>
                  <a:gd name="T12" fmla="*/ 2 w 8"/>
                  <a:gd name="T13" fmla="*/ 8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12">
                    <a:moveTo>
                      <a:pt x="2" y="8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6" y="0"/>
                    </a:lnTo>
                    <a:lnTo>
                      <a:pt x="8" y="8"/>
                    </a:lnTo>
                    <a:lnTo>
                      <a:pt x="6" y="12"/>
                    </a:lnTo>
                    <a:lnTo>
                      <a:pt x="2" y="8"/>
                    </a:lnTo>
                  </a:path>
                </a:pathLst>
              </a:custGeom>
              <a:grpFill/>
              <a:ln w="6350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203" name="Freeform 134">
                <a:extLst>
                  <a:ext uri="{FF2B5EF4-FFF2-40B4-BE49-F238E27FC236}">
                    <a16:creationId xmlns:a16="http://schemas.microsoft.com/office/drawing/2014/main" id="{CD03AC7D-2A91-0143-A8A5-94F0CF53C472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6112124" y="4319011"/>
                <a:ext cx="6348" cy="9522"/>
              </a:xfrm>
              <a:custGeom>
                <a:avLst/>
                <a:gdLst>
                  <a:gd name="T0" fmla="*/ 2 w 8"/>
                  <a:gd name="T1" fmla="*/ 8 h 12"/>
                  <a:gd name="T2" fmla="*/ 0 w 8"/>
                  <a:gd name="T3" fmla="*/ 4 h 12"/>
                  <a:gd name="T4" fmla="*/ 2 w 8"/>
                  <a:gd name="T5" fmla="*/ 2 h 12"/>
                  <a:gd name="T6" fmla="*/ 6 w 8"/>
                  <a:gd name="T7" fmla="*/ 0 h 12"/>
                  <a:gd name="T8" fmla="*/ 8 w 8"/>
                  <a:gd name="T9" fmla="*/ 8 h 12"/>
                  <a:gd name="T10" fmla="*/ 6 w 8"/>
                  <a:gd name="T11" fmla="*/ 12 h 12"/>
                  <a:gd name="T12" fmla="*/ 2 w 8"/>
                  <a:gd name="T13" fmla="*/ 8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12">
                    <a:moveTo>
                      <a:pt x="2" y="8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6" y="0"/>
                    </a:lnTo>
                    <a:lnTo>
                      <a:pt x="8" y="8"/>
                    </a:lnTo>
                    <a:lnTo>
                      <a:pt x="6" y="12"/>
                    </a:lnTo>
                    <a:lnTo>
                      <a:pt x="2" y="8"/>
                    </a:lnTo>
                  </a:path>
                </a:pathLst>
              </a:custGeom>
              <a:grpFill/>
              <a:ln w="6350" cap="flat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204" name="Freeform 135">
                <a:extLst>
                  <a:ext uri="{FF2B5EF4-FFF2-40B4-BE49-F238E27FC236}">
                    <a16:creationId xmlns:a16="http://schemas.microsoft.com/office/drawing/2014/main" id="{79FD88A2-B0B3-6E43-9D93-0F31EDC26601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6140690" y="4323772"/>
                <a:ext cx="7935" cy="6348"/>
              </a:xfrm>
              <a:custGeom>
                <a:avLst/>
                <a:gdLst>
                  <a:gd name="T0" fmla="*/ 2 w 10"/>
                  <a:gd name="T1" fmla="*/ 6 h 8"/>
                  <a:gd name="T2" fmla="*/ 0 w 10"/>
                  <a:gd name="T3" fmla="*/ 4 h 8"/>
                  <a:gd name="T4" fmla="*/ 2 w 10"/>
                  <a:gd name="T5" fmla="*/ 0 h 8"/>
                  <a:gd name="T6" fmla="*/ 6 w 10"/>
                  <a:gd name="T7" fmla="*/ 0 h 8"/>
                  <a:gd name="T8" fmla="*/ 8 w 10"/>
                  <a:gd name="T9" fmla="*/ 0 h 8"/>
                  <a:gd name="T10" fmla="*/ 10 w 10"/>
                  <a:gd name="T11" fmla="*/ 4 h 8"/>
                  <a:gd name="T12" fmla="*/ 10 w 10"/>
                  <a:gd name="T13" fmla="*/ 8 h 8"/>
                  <a:gd name="T14" fmla="*/ 6 w 10"/>
                  <a:gd name="T15" fmla="*/ 8 h 8"/>
                  <a:gd name="T16" fmla="*/ 2 w 10"/>
                  <a:gd name="T17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" h="8">
                    <a:moveTo>
                      <a:pt x="2" y="6"/>
                    </a:moveTo>
                    <a:lnTo>
                      <a:pt x="0" y="4"/>
                    </a:lnTo>
                    <a:lnTo>
                      <a:pt x="2" y="0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0" y="4"/>
                    </a:lnTo>
                    <a:lnTo>
                      <a:pt x="10" y="8"/>
                    </a:lnTo>
                    <a:lnTo>
                      <a:pt x="6" y="8"/>
                    </a:lnTo>
                    <a:lnTo>
                      <a:pt x="2" y="6"/>
                    </a:lnTo>
                  </a:path>
                </a:pathLst>
              </a:custGeom>
              <a:grpFill/>
              <a:ln w="6350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205" name="Freeform 136">
                <a:extLst>
                  <a:ext uri="{FF2B5EF4-FFF2-40B4-BE49-F238E27FC236}">
                    <a16:creationId xmlns:a16="http://schemas.microsoft.com/office/drawing/2014/main" id="{DD622052-2FE9-F048-A397-3F0BBA56F42B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6140690" y="4323772"/>
                <a:ext cx="7935" cy="6348"/>
              </a:xfrm>
              <a:custGeom>
                <a:avLst/>
                <a:gdLst>
                  <a:gd name="T0" fmla="*/ 2 w 10"/>
                  <a:gd name="T1" fmla="*/ 6 h 8"/>
                  <a:gd name="T2" fmla="*/ 0 w 10"/>
                  <a:gd name="T3" fmla="*/ 4 h 8"/>
                  <a:gd name="T4" fmla="*/ 2 w 10"/>
                  <a:gd name="T5" fmla="*/ 0 h 8"/>
                  <a:gd name="T6" fmla="*/ 6 w 10"/>
                  <a:gd name="T7" fmla="*/ 0 h 8"/>
                  <a:gd name="T8" fmla="*/ 8 w 10"/>
                  <a:gd name="T9" fmla="*/ 0 h 8"/>
                  <a:gd name="T10" fmla="*/ 10 w 10"/>
                  <a:gd name="T11" fmla="*/ 4 h 8"/>
                  <a:gd name="T12" fmla="*/ 10 w 10"/>
                  <a:gd name="T13" fmla="*/ 8 h 8"/>
                  <a:gd name="T14" fmla="*/ 6 w 10"/>
                  <a:gd name="T15" fmla="*/ 8 h 8"/>
                  <a:gd name="T16" fmla="*/ 2 w 10"/>
                  <a:gd name="T17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" h="8">
                    <a:moveTo>
                      <a:pt x="2" y="6"/>
                    </a:moveTo>
                    <a:lnTo>
                      <a:pt x="0" y="4"/>
                    </a:lnTo>
                    <a:lnTo>
                      <a:pt x="2" y="0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0" y="4"/>
                    </a:lnTo>
                    <a:lnTo>
                      <a:pt x="10" y="8"/>
                    </a:lnTo>
                    <a:lnTo>
                      <a:pt x="6" y="8"/>
                    </a:lnTo>
                    <a:lnTo>
                      <a:pt x="2" y="6"/>
                    </a:lnTo>
                  </a:path>
                </a:pathLst>
              </a:custGeom>
              <a:grpFill/>
              <a:ln w="6350" cap="flat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206" name="Freeform 137">
                <a:extLst>
                  <a:ext uri="{FF2B5EF4-FFF2-40B4-BE49-F238E27FC236}">
                    <a16:creationId xmlns:a16="http://schemas.microsoft.com/office/drawing/2014/main" id="{9BA46F17-DE96-3C47-88FA-7B5C19B3F3E1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6169256" y="4277749"/>
                <a:ext cx="58719" cy="42849"/>
              </a:xfrm>
              <a:custGeom>
                <a:avLst/>
                <a:gdLst>
                  <a:gd name="T0" fmla="*/ 0 w 74"/>
                  <a:gd name="T1" fmla="*/ 2 h 54"/>
                  <a:gd name="T2" fmla="*/ 2 w 74"/>
                  <a:gd name="T3" fmla="*/ 0 h 54"/>
                  <a:gd name="T4" fmla="*/ 38 w 74"/>
                  <a:gd name="T5" fmla="*/ 24 h 54"/>
                  <a:gd name="T6" fmla="*/ 54 w 74"/>
                  <a:gd name="T7" fmla="*/ 30 h 54"/>
                  <a:gd name="T8" fmla="*/ 60 w 74"/>
                  <a:gd name="T9" fmla="*/ 34 h 54"/>
                  <a:gd name="T10" fmla="*/ 66 w 74"/>
                  <a:gd name="T11" fmla="*/ 36 h 54"/>
                  <a:gd name="T12" fmla="*/ 72 w 74"/>
                  <a:gd name="T13" fmla="*/ 42 h 54"/>
                  <a:gd name="T14" fmla="*/ 74 w 74"/>
                  <a:gd name="T15" fmla="*/ 52 h 54"/>
                  <a:gd name="T16" fmla="*/ 72 w 74"/>
                  <a:gd name="T17" fmla="*/ 54 h 54"/>
                  <a:gd name="T18" fmla="*/ 58 w 74"/>
                  <a:gd name="T19" fmla="*/ 46 h 54"/>
                  <a:gd name="T20" fmla="*/ 40 w 74"/>
                  <a:gd name="T21" fmla="*/ 34 h 54"/>
                  <a:gd name="T22" fmla="*/ 16 w 74"/>
                  <a:gd name="T23" fmla="*/ 22 h 54"/>
                  <a:gd name="T24" fmla="*/ 6 w 74"/>
                  <a:gd name="T25" fmla="*/ 14 h 54"/>
                  <a:gd name="T26" fmla="*/ 0 w 74"/>
                  <a:gd name="T27" fmla="*/ 2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4" h="54">
                    <a:moveTo>
                      <a:pt x="0" y="2"/>
                    </a:moveTo>
                    <a:lnTo>
                      <a:pt x="2" y="0"/>
                    </a:lnTo>
                    <a:lnTo>
                      <a:pt x="38" y="24"/>
                    </a:lnTo>
                    <a:lnTo>
                      <a:pt x="54" y="30"/>
                    </a:lnTo>
                    <a:lnTo>
                      <a:pt x="60" y="34"/>
                    </a:lnTo>
                    <a:lnTo>
                      <a:pt x="66" y="36"/>
                    </a:lnTo>
                    <a:lnTo>
                      <a:pt x="72" y="42"/>
                    </a:lnTo>
                    <a:lnTo>
                      <a:pt x="74" y="52"/>
                    </a:lnTo>
                    <a:lnTo>
                      <a:pt x="72" y="54"/>
                    </a:lnTo>
                    <a:lnTo>
                      <a:pt x="58" y="46"/>
                    </a:lnTo>
                    <a:lnTo>
                      <a:pt x="40" y="34"/>
                    </a:lnTo>
                    <a:lnTo>
                      <a:pt x="16" y="22"/>
                    </a:lnTo>
                    <a:lnTo>
                      <a:pt x="6" y="14"/>
                    </a:lnTo>
                    <a:lnTo>
                      <a:pt x="0" y="2"/>
                    </a:lnTo>
                  </a:path>
                </a:pathLst>
              </a:custGeom>
              <a:grpFill/>
              <a:ln w="6350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207" name="Freeform 138">
                <a:extLst>
                  <a:ext uri="{FF2B5EF4-FFF2-40B4-BE49-F238E27FC236}">
                    <a16:creationId xmlns:a16="http://schemas.microsoft.com/office/drawing/2014/main" id="{1290571D-2841-B540-8755-FF345E9BCD00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6169256" y="4277749"/>
                <a:ext cx="58719" cy="42849"/>
              </a:xfrm>
              <a:custGeom>
                <a:avLst/>
                <a:gdLst>
                  <a:gd name="T0" fmla="*/ 0 w 74"/>
                  <a:gd name="T1" fmla="*/ 2 h 54"/>
                  <a:gd name="T2" fmla="*/ 2 w 74"/>
                  <a:gd name="T3" fmla="*/ 0 h 54"/>
                  <a:gd name="T4" fmla="*/ 38 w 74"/>
                  <a:gd name="T5" fmla="*/ 24 h 54"/>
                  <a:gd name="T6" fmla="*/ 54 w 74"/>
                  <a:gd name="T7" fmla="*/ 30 h 54"/>
                  <a:gd name="T8" fmla="*/ 60 w 74"/>
                  <a:gd name="T9" fmla="*/ 34 h 54"/>
                  <a:gd name="T10" fmla="*/ 66 w 74"/>
                  <a:gd name="T11" fmla="*/ 36 h 54"/>
                  <a:gd name="T12" fmla="*/ 72 w 74"/>
                  <a:gd name="T13" fmla="*/ 42 h 54"/>
                  <a:gd name="T14" fmla="*/ 74 w 74"/>
                  <a:gd name="T15" fmla="*/ 52 h 54"/>
                  <a:gd name="T16" fmla="*/ 72 w 74"/>
                  <a:gd name="T17" fmla="*/ 54 h 54"/>
                  <a:gd name="T18" fmla="*/ 58 w 74"/>
                  <a:gd name="T19" fmla="*/ 46 h 54"/>
                  <a:gd name="T20" fmla="*/ 40 w 74"/>
                  <a:gd name="T21" fmla="*/ 34 h 54"/>
                  <a:gd name="T22" fmla="*/ 16 w 74"/>
                  <a:gd name="T23" fmla="*/ 22 h 54"/>
                  <a:gd name="T24" fmla="*/ 6 w 74"/>
                  <a:gd name="T25" fmla="*/ 14 h 54"/>
                  <a:gd name="T26" fmla="*/ 0 w 74"/>
                  <a:gd name="T27" fmla="*/ 2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4" h="54">
                    <a:moveTo>
                      <a:pt x="0" y="2"/>
                    </a:moveTo>
                    <a:lnTo>
                      <a:pt x="2" y="0"/>
                    </a:lnTo>
                    <a:lnTo>
                      <a:pt x="38" y="24"/>
                    </a:lnTo>
                    <a:lnTo>
                      <a:pt x="54" y="30"/>
                    </a:lnTo>
                    <a:lnTo>
                      <a:pt x="60" y="34"/>
                    </a:lnTo>
                    <a:lnTo>
                      <a:pt x="66" y="36"/>
                    </a:lnTo>
                    <a:lnTo>
                      <a:pt x="72" y="42"/>
                    </a:lnTo>
                    <a:lnTo>
                      <a:pt x="74" y="52"/>
                    </a:lnTo>
                    <a:lnTo>
                      <a:pt x="72" y="54"/>
                    </a:lnTo>
                    <a:lnTo>
                      <a:pt x="58" y="46"/>
                    </a:lnTo>
                    <a:lnTo>
                      <a:pt x="40" y="34"/>
                    </a:lnTo>
                    <a:lnTo>
                      <a:pt x="16" y="22"/>
                    </a:lnTo>
                    <a:lnTo>
                      <a:pt x="6" y="14"/>
                    </a:lnTo>
                    <a:lnTo>
                      <a:pt x="0" y="2"/>
                    </a:lnTo>
                  </a:path>
                </a:pathLst>
              </a:custGeom>
              <a:grpFill/>
              <a:ln w="6350" cap="flat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208" name="Freeform 139">
                <a:extLst>
                  <a:ext uri="{FF2B5EF4-FFF2-40B4-BE49-F238E27FC236}">
                    <a16:creationId xmlns:a16="http://schemas.microsoft.com/office/drawing/2014/main" id="{EDD7663B-2DA5-DD4D-BD1B-BB97F158345D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6266063" y="4315837"/>
                <a:ext cx="38882" cy="57132"/>
              </a:xfrm>
              <a:custGeom>
                <a:avLst/>
                <a:gdLst>
                  <a:gd name="T0" fmla="*/ 0 w 49"/>
                  <a:gd name="T1" fmla="*/ 2 h 72"/>
                  <a:gd name="T2" fmla="*/ 0 w 49"/>
                  <a:gd name="T3" fmla="*/ 0 h 72"/>
                  <a:gd name="T4" fmla="*/ 2 w 49"/>
                  <a:gd name="T5" fmla="*/ 0 h 72"/>
                  <a:gd name="T6" fmla="*/ 8 w 49"/>
                  <a:gd name="T7" fmla="*/ 4 h 72"/>
                  <a:gd name="T8" fmla="*/ 16 w 49"/>
                  <a:gd name="T9" fmla="*/ 20 h 72"/>
                  <a:gd name="T10" fmla="*/ 16 w 49"/>
                  <a:gd name="T11" fmla="*/ 24 h 72"/>
                  <a:gd name="T12" fmla="*/ 22 w 49"/>
                  <a:gd name="T13" fmla="*/ 30 h 72"/>
                  <a:gd name="T14" fmla="*/ 32 w 49"/>
                  <a:gd name="T15" fmla="*/ 46 h 72"/>
                  <a:gd name="T16" fmla="*/ 30 w 49"/>
                  <a:gd name="T17" fmla="*/ 50 h 72"/>
                  <a:gd name="T18" fmla="*/ 32 w 49"/>
                  <a:gd name="T19" fmla="*/ 54 h 72"/>
                  <a:gd name="T20" fmla="*/ 43 w 49"/>
                  <a:gd name="T21" fmla="*/ 56 h 72"/>
                  <a:gd name="T22" fmla="*/ 49 w 49"/>
                  <a:gd name="T23" fmla="*/ 62 h 72"/>
                  <a:gd name="T24" fmla="*/ 49 w 49"/>
                  <a:gd name="T25" fmla="*/ 70 h 72"/>
                  <a:gd name="T26" fmla="*/ 49 w 49"/>
                  <a:gd name="T27" fmla="*/ 72 h 72"/>
                  <a:gd name="T28" fmla="*/ 47 w 49"/>
                  <a:gd name="T29" fmla="*/ 68 h 72"/>
                  <a:gd name="T30" fmla="*/ 37 w 49"/>
                  <a:gd name="T31" fmla="*/ 64 h 72"/>
                  <a:gd name="T32" fmla="*/ 28 w 49"/>
                  <a:gd name="T33" fmla="*/ 60 h 72"/>
                  <a:gd name="T34" fmla="*/ 18 w 49"/>
                  <a:gd name="T35" fmla="*/ 48 h 72"/>
                  <a:gd name="T36" fmla="*/ 4 w 49"/>
                  <a:gd name="T37" fmla="*/ 22 h 72"/>
                  <a:gd name="T38" fmla="*/ 2 w 49"/>
                  <a:gd name="T39" fmla="*/ 12 h 72"/>
                  <a:gd name="T40" fmla="*/ 2 w 49"/>
                  <a:gd name="T41" fmla="*/ 4 h 72"/>
                  <a:gd name="T42" fmla="*/ 0 w 49"/>
                  <a:gd name="T43" fmla="*/ 2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9" h="72">
                    <a:moveTo>
                      <a:pt x="0" y="2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8" y="4"/>
                    </a:lnTo>
                    <a:lnTo>
                      <a:pt x="16" y="20"/>
                    </a:lnTo>
                    <a:lnTo>
                      <a:pt x="16" y="24"/>
                    </a:lnTo>
                    <a:lnTo>
                      <a:pt x="22" y="30"/>
                    </a:lnTo>
                    <a:lnTo>
                      <a:pt x="32" y="46"/>
                    </a:lnTo>
                    <a:lnTo>
                      <a:pt x="30" y="50"/>
                    </a:lnTo>
                    <a:lnTo>
                      <a:pt x="32" y="54"/>
                    </a:lnTo>
                    <a:lnTo>
                      <a:pt x="43" y="56"/>
                    </a:lnTo>
                    <a:lnTo>
                      <a:pt x="49" y="62"/>
                    </a:lnTo>
                    <a:lnTo>
                      <a:pt x="49" y="70"/>
                    </a:lnTo>
                    <a:lnTo>
                      <a:pt x="49" y="72"/>
                    </a:lnTo>
                    <a:lnTo>
                      <a:pt x="47" y="68"/>
                    </a:lnTo>
                    <a:lnTo>
                      <a:pt x="37" y="64"/>
                    </a:lnTo>
                    <a:lnTo>
                      <a:pt x="28" y="60"/>
                    </a:lnTo>
                    <a:lnTo>
                      <a:pt x="18" y="48"/>
                    </a:lnTo>
                    <a:lnTo>
                      <a:pt x="4" y="22"/>
                    </a:lnTo>
                    <a:lnTo>
                      <a:pt x="2" y="12"/>
                    </a:lnTo>
                    <a:lnTo>
                      <a:pt x="2" y="4"/>
                    </a:lnTo>
                    <a:lnTo>
                      <a:pt x="0" y="2"/>
                    </a:lnTo>
                  </a:path>
                </a:pathLst>
              </a:custGeom>
              <a:grpFill/>
              <a:ln w="6350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209" name="Freeform 140">
                <a:extLst>
                  <a:ext uri="{FF2B5EF4-FFF2-40B4-BE49-F238E27FC236}">
                    <a16:creationId xmlns:a16="http://schemas.microsoft.com/office/drawing/2014/main" id="{3A3FEC08-535B-0D4A-8646-910CA03FC751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6266063" y="4315837"/>
                <a:ext cx="38882" cy="57132"/>
              </a:xfrm>
              <a:custGeom>
                <a:avLst/>
                <a:gdLst>
                  <a:gd name="T0" fmla="*/ 0 w 49"/>
                  <a:gd name="T1" fmla="*/ 2 h 72"/>
                  <a:gd name="T2" fmla="*/ 0 w 49"/>
                  <a:gd name="T3" fmla="*/ 0 h 72"/>
                  <a:gd name="T4" fmla="*/ 2 w 49"/>
                  <a:gd name="T5" fmla="*/ 0 h 72"/>
                  <a:gd name="T6" fmla="*/ 8 w 49"/>
                  <a:gd name="T7" fmla="*/ 4 h 72"/>
                  <a:gd name="T8" fmla="*/ 16 w 49"/>
                  <a:gd name="T9" fmla="*/ 20 h 72"/>
                  <a:gd name="T10" fmla="*/ 16 w 49"/>
                  <a:gd name="T11" fmla="*/ 24 h 72"/>
                  <a:gd name="T12" fmla="*/ 22 w 49"/>
                  <a:gd name="T13" fmla="*/ 30 h 72"/>
                  <a:gd name="T14" fmla="*/ 32 w 49"/>
                  <a:gd name="T15" fmla="*/ 46 h 72"/>
                  <a:gd name="T16" fmla="*/ 30 w 49"/>
                  <a:gd name="T17" fmla="*/ 50 h 72"/>
                  <a:gd name="T18" fmla="*/ 32 w 49"/>
                  <a:gd name="T19" fmla="*/ 54 h 72"/>
                  <a:gd name="T20" fmla="*/ 43 w 49"/>
                  <a:gd name="T21" fmla="*/ 56 h 72"/>
                  <a:gd name="T22" fmla="*/ 49 w 49"/>
                  <a:gd name="T23" fmla="*/ 62 h 72"/>
                  <a:gd name="T24" fmla="*/ 49 w 49"/>
                  <a:gd name="T25" fmla="*/ 70 h 72"/>
                  <a:gd name="T26" fmla="*/ 49 w 49"/>
                  <a:gd name="T27" fmla="*/ 72 h 72"/>
                  <a:gd name="T28" fmla="*/ 47 w 49"/>
                  <a:gd name="T29" fmla="*/ 68 h 72"/>
                  <a:gd name="T30" fmla="*/ 37 w 49"/>
                  <a:gd name="T31" fmla="*/ 64 h 72"/>
                  <a:gd name="T32" fmla="*/ 28 w 49"/>
                  <a:gd name="T33" fmla="*/ 60 h 72"/>
                  <a:gd name="T34" fmla="*/ 18 w 49"/>
                  <a:gd name="T35" fmla="*/ 48 h 72"/>
                  <a:gd name="T36" fmla="*/ 4 w 49"/>
                  <a:gd name="T37" fmla="*/ 22 h 72"/>
                  <a:gd name="T38" fmla="*/ 2 w 49"/>
                  <a:gd name="T39" fmla="*/ 12 h 72"/>
                  <a:gd name="T40" fmla="*/ 2 w 49"/>
                  <a:gd name="T41" fmla="*/ 4 h 72"/>
                  <a:gd name="T42" fmla="*/ 0 w 49"/>
                  <a:gd name="T43" fmla="*/ 2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9" h="72">
                    <a:moveTo>
                      <a:pt x="0" y="2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8" y="4"/>
                    </a:lnTo>
                    <a:lnTo>
                      <a:pt x="16" y="20"/>
                    </a:lnTo>
                    <a:lnTo>
                      <a:pt x="16" y="24"/>
                    </a:lnTo>
                    <a:lnTo>
                      <a:pt x="22" y="30"/>
                    </a:lnTo>
                    <a:lnTo>
                      <a:pt x="32" y="46"/>
                    </a:lnTo>
                    <a:lnTo>
                      <a:pt x="30" y="50"/>
                    </a:lnTo>
                    <a:lnTo>
                      <a:pt x="32" y="54"/>
                    </a:lnTo>
                    <a:lnTo>
                      <a:pt x="43" y="56"/>
                    </a:lnTo>
                    <a:lnTo>
                      <a:pt x="49" y="62"/>
                    </a:lnTo>
                    <a:lnTo>
                      <a:pt x="49" y="70"/>
                    </a:lnTo>
                    <a:lnTo>
                      <a:pt x="49" y="72"/>
                    </a:lnTo>
                    <a:lnTo>
                      <a:pt x="47" y="68"/>
                    </a:lnTo>
                    <a:lnTo>
                      <a:pt x="37" y="64"/>
                    </a:lnTo>
                    <a:lnTo>
                      <a:pt x="28" y="60"/>
                    </a:lnTo>
                    <a:lnTo>
                      <a:pt x="18" y="48"/>
                    </a:lnTo>
                    <a:lnTo>
                      <a:pt x="4" y="22"/>
                    </a:lnTo>
                    <a:lnTo>
                      <a:pt x="2" y="12"/>
                    </a:lnTo>
                    <a:lnTo>
                      <a:pt x="2" y="4"/>
                    </a:lnTo>
                    <a:lnTo>
                      <a:pt x="0" y="2"/>
                    </a:lnTo>
                  </a:path>
                </a:pathLst>
              </a:custGeom>
              <a:grpFill/>
              <a:ln w="6350" cap="flat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210" name="Freeform 141">
                <a:extLst>
                  <a:ext uri="{FF2B5EF4-FFF2-40B4-BE49-F238E27FC236}">
                    <a16:creationId xmlns:a16="http://schemas.microsoft.com/office/drawing/2014/main" id="{44400D65-F4F5-9143-BD28-32F45BC928E6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6240671" y="4341229"/>
                <a:ext cx="12696" cy="11109"/>
              </a:xfrm>
              <a:custGeom>
                <a:avLst/>
                <a:gdLst>
                  <a:gd name="T0" fmla="*/ 2 w 16"/>
                  <a:gd name="T1" fmla="*/ 4 h 14"/>
                  <a:gd name="T2" fmla="*/ 0 w 16"/>
                  <a:gd name="T3" fmla="*/ 2 h 14"/>
                  <a:gd name="T4" fmla="*/ 6 w 16"/>
                  <a:gd name="T5" fmla="*/ 0 h 14"/>
                  <a:gd name="T6" fmla="*/ 10 w 16"/>
                  <a:gd name="T7" fmla="*/ 4 h 14"/>
                  <a:gd name="T8" fmla="*/ 16 w 16"/>
                  <a:gd name="T9" fmla="*/ 8 h 14"/>
                  <a:gd name="T10" fmla="*/ 16 w 16"/>
                  <a:gd name="T11" fmla="*/ 14 h 14"/>
                  <a:gd name="T12" fmla="*/ 10 w 16"/>
                  <a:gd name="T13" fmla="*/ 14 h 14"/>
                  <a:gd name="T14" fmla="*/ 2 w 16"/>
                  <a:gd name="T15" fmla="*/ 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14">
                    <a:moveTo>
                      <a:pt x="2" y="4"/>
                    </a:moveTo>
                    <a:lnTo>
                      <a:pt x="0" y="2"/>
                    </a:lnTo>
                    <a:lnTo>
                      <a:pt x="6" y="0"/>
                    </a:lnTo>
                    <a:lnTo>
                      <a:pt x="10" y="4"/>
                    </a:lnTo>
                    <a:lnTo>
                      <a:pt x="16" y="8"/>
                    </a:lnTo>
                    <a:lnTo>
                      <a:pt x="16" y="14"/>
                    </a:lnTo>
                    <a:lnTo>
                      <a:pt x="10" y="14"/>
                    </a:lnTo>
                    <a:lnTo>
                      <a:pt x="2" y="4"/>
                    </a:lnTo>
                  </a:path>
                </a:pathLst>
              </a:custGeom>
              <a:grpFill/>
              <a:ln w="6350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211" name="Freeform 142">
                <a:extLst>
                  <a:ext uri="{FF2B5EF4-FFF2-40B4-BE49-F238E27FC236}">
                    <a16:creationId xmlns:a16="http://schemas.microsoft.com/office/drawing/2014/main" id="{AB2F07B3-6A55-9B42-9E39-57EEAA16C1D1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6240671" y="4341229"/>
                <a:ext cx="12696" cy="11109"/>
              </a:xfrm>
              <a:custGeom>
                <a:avLst/>
                <a:gdLst>
                  <a:gd name="T0" fmla="*/ 2 w 16"/>
                  <a:gd name="T1" fmla="*/ 4 h 14"/>
                  <a:gd name="T2" fmla="*/ 0 w 16"/>
                  <a:gd name="T3" fmla="*/ 2 h 14"/>
                  <a:gd name="T4" fmla="*/ 6 w 16"/>
                  <a:gd name="T5" fmla="*/ 0 h 14"/>
                  <a:gd name="T6" fmla="*/ 10 w 16"/>
                  <a:gd name="T7" fmla="*/ 4 h 14"/>
                  <a:gd name="T8" fmla="*/ 16 w 16"/>
                  <a:gd name="T9" fmla="*/ 8 h 14"/>
                  <a:gd name="T10" fmla="*/ 16 w 16"/>
                  <a:gd name="T11" fmla="*/ 14 h 14"/>
                  <a:gd name="T12" fmla="*/ 10 w 16"/>
                  <a:gd name="T13" fmla="*/ 14 h 14"/>
                  <a:gd name="T14" fmla="*/ 2 w 16"/>
                  <a:gd name="T15" fmla="*/ 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14">
                    <a:moveTo>
                      <a:pt x="2" y="4"/>
                    </a:moveTo>
                    <a:lnTo>
                      <a:pt x="0" y="2"/>
                    </a:lnTo>
                    <a:lnTo>
                      <a:pt x="6" y="0"/>
                    </a:lnTo>
                    <a:lnTo>
                      <a:pt x="10" y="4"/>
                    </a:lnTo>
                    <a:lnTo>
                      <a:pt x="16" y="8"/>
                    </a:lnTo>
                    <a:lnTo>
                      <a:pt x="16" y="14"/>
                    </a:lnTo>
                    <a:lnTo>
                      <a:pt x="10" y="14"/>
                    </a:lnTo>
                    <a:lnTo>
                      <a:pt x="2" y="4"/>
                    </a:lnTo>
                  </a:path>
                </a:pathLst>
              </a:custGeom>
              <a:grpFill/>
              <a:ln w="6350" cap="flat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212" name="Freeform 143">
                <a:extLst>
                  <a:ext uri="{FF2B5EF4-FFF2-40B4-BE49-F238E27FC236}">
                    <a16:creationId xmlns:a16="http://schemas.microsoft.com/office/drawing/2014/main" id="{EA9B4FA5-36A5-8140-8732-3AFCAB5F6E28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6213692" y="4355512"/>
                <a:ext cx="58719" cy="31740"/>
              </a:xfrm>
              <a:custGeom>
                <a:avLst/>
                <a:gdLst>
                  <a:gd name="T0" fmla="*/ 2 w 74"/>
                  <a:gd name="T1" fmla="*/ 2 h 40"/>
                  <a:gd name="T2" fmla="*/ 8 w 74"/>
                  <a:gd name="T3" fmla="*/ 0 h 40"/>
                  <a:gd name="T4" fmla="*/ 16 w 74"/>
                  <a:gd name="T5" fmla="*/ 6 h 40"/>
                  <a:gd name="T6" fmla="*/ 28 w 74"/>
                  <a:gd name="T7" fmla="*/ 8 h 40"/>
                  <a:gd name="T8" fmla="*/ 44 w 74"/>
                  <a:gd name="T9" fmla="*/ 8 h 40"/>
                  <a:gd name="T10" fmla="*/ 50 w 74"/>
                  <a:gd name="T11" fmla="*/ 14 h 40"/>
                  <a:gd name="T12" fmla="*/ 64 w 74"/>
                  <a:gd name="T13" fmla="*/ 22 h 40"/>
                  <a:gd name="T14" fmla="*/ 70 w 74"/>
                  <a:gd name="T15" fmla="*/ 26 h 40"/>
                  <a:gd name="T16" fmla="*/ 74 w 74"/>
                  <a:gd name="T17" fmla="*/ 26 h 40"/>
                  <a:gd name="T18" fmla="*/ 74 w 74"/>
                  <a:gd name="T19" fmla="*/ 34 h 40"/>
                  <a:gd name="T20" fmla="*/ 68 w 74"/>
                  <a:gd name="T21" fmla="*/ 40 h 40"/>
                  <a:gd name="T22" fmla="*/ 50 w 74"/>
                  <a:gd name="T23" fmla="*/ 34 h 40"/>
                  <a:gd name="T24" fmla="*/ 40 w 74"/>
                  <a:gd name="T25" fmla="*/ 34 h 40"/>
                  <a:gd name="T26" fmla="*/ 24 w 74"/>
                  <a:gd name="T27" fmla="*/ 34 h 40"/>
                  <a:gd name="T28" fmla="*/ 16 w 74"/>
                  <a:gd name="T29" fmla="*/ 30 h 40"/>
                  <a:gd name="T30" fmla="*/ 8 w 74"/>
                  <a:gd name="T31" fmla="*/ 22 h 40"/>
                  <a:gd name="T32" fmla="*/ 2 w 74"/>
                  <a:gd name="T33" fmla="*/ 16 h 40"/>
                  <a:gd name="T34" fmla="*/ 0 w 74"/>
                  <a:gd name="T35" fmla="*/ 10 h 40"/>
                  <a:gd name="T36" fmla="*/ 2 w 74"/>
                  <a:gd name="T37" fmla="*/ 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4" h="40">
                    <a:moveTo>
                      <a:pt x="2" y="2"/>
                    </a:moveTo>
                    <a:lnTo>
                      <a:pt x="8" y="0"/>
                    </a:lnTo>
                    <a:lnTo>
                      <a:pt x="16" y="6"/>
                    </a:lnTo>
                    <a:lnTo>
                      <a:pt x="28" y="8"/>
                    </a:lnTo>
                    <a:lnTo>
                      <a:pt x="44" y="8"/>
                    </a:lnTo>
                    <a:lnTo>
                      <a:pt x="50" y="14"/>
                    </a:lnTo>
                    <a:lnTo>
                      <a:pt x="64" y="22"/>
                    </a:lnTo>
                    <a:lnTo>
                      <a:pt x="70" y="26"/>
                    </a:lnTo>
                    <a:lnTo>
                      <a:pt x="74" y="26"/>
                    </a:lnTo>
                    <a:lnTo>
                      <a:pt x="74" y="34"/>
                    </a:lnTo>
                    <a:lnTo>
                      <a:pt x="68" y="40"/>
                    </a:lnTo>
                    <a:lnTo>
                      <a:pt x="50" y="34"/>
                    </a:lnTo>
                    <a:lnTo>
                      <a:pt x="40" y="34"/>
                    </a:lnTo>
                    <a:lnTo>
                      <a:pt x="24" y="34"/>
                    </a:lnTo>
                    <a:lnTo>
                      <a:pt x="16" y="30"/>
                    </a:lnTo>
                    <a:lnTo>
                      <a:pt x="8" y="22"/>
                    </a:lnTo>
                    <a:lnTo>
                      <a:pt x="2" y="16"/>
                    </a:lnTo>
                    <a:lnTo>
                      <a:pt x="0" y="10"/>
                    </a:lnTo>
                    <a:lnTo>
                      <a:pt x="2" y="2"/>
                    </a:lnTo>
                  </a:path>
                </a:pathLst>
              </a:custGeom>
              <a:grpFill/>
              <a:ln w="6350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213" name="Freeform 144">
                <a:extLst>
                  <a:ext uri="{FF2B5EF4-FFF2-40B4-BE49-F238E27FC236}">
                    <a16:creationId xmlns:a16="http://schemas.microsoft.com/office/drawing/2014/main" id="{62746ACE-1420-594F-9651-E4B2BB18468B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6213692" y="4355512"/>
                <a:ext cx="58719" cy="31740"/>
              </a:xfrm>
              <a:custGeom>
                <a:avLst/>
                <a:gdLst>
                  <a:gd name="T0" fmla="*/ 2 w 74"/>
                  <a:gd name="T1" fmla="*/ 2 h 40"/>
                  <a:gd name="T2" fmla="*/ 8 w 74"/>
                  <a:gd name="T3" fmla="*/ 0 h 40"/>
                  <a:gd name="T4" fmla="*/ 16 w 74"/>
                  <a:gd name="T5" fmla="*/ 6 h 40"/>
                  <a:gd name="T6" fmla="*/ 28 w 74"/>
                  <a:gd name="T7" fmla="*/ 8 h 40"/>
                  <a:gd name="T8" fmla="*/ 44 w 74"/>
                  <a:gd name="T9" fmla="*/ 8 h 40"/>
                  <a:gd name="T10" fmla="*/ 50 w 74"/>
                  <a:gd name="T11" fmla="*/ 14 h 40"/>
                  <a:gd name="T12" fmla="*/ 64 w 74"/>
                  <a:gd name="T13" fmla="*/ 22 h 40"/>
                  <a:gd name="T14" fmla="*/ 70 w 74"/>
                  <a:gd name="T15" fmla="*/ 26 h 40"/>
                  <a:gd name="T16" fmla="*/ 74 w 74"/>
                  <a:gd name="T17" fmla="*/ 26 h 40"/>
                  <a:gd name="T18" fmla="*/ 74 w 74"/>
                  <a:gd name="T19" fmla="*/ 34 h 40"/>
                  <a:gd name="T20" fmla="*/ 68 w 74"/>
                  <a:gd name="T21" fmla="*/ 40 h 40"/>
                  <a:gd name="T22" fmla="*/ 50 w 74"/>
                  <a:gd name="T23" fmla="*/ 34 h 40"/>
                  <a:gd name="T24" fmla="*/ 40 w 74"/>
                  <a:gd name="T25" fmla="*/ 34 h 40"/>
                  <a:gd name="T26" fmla="*/ 24 w 74"/>
                  <a:gd name="T27" fmla="*/ 34 h 40"/>
                  <a:gd name="T28" fmla="*/ 16 w 74"/>
                  <a:gd name="T29" fmla="*/ 30 h 40"/>
                  <a:gd name="T30" fmla="*/ 8 w 74"/>
                  <a:gd name="T31" fmla="*/ 22 h 40"/>
                  <a:gd name="T32" fmla="*/ 2 w 74"/>
                  <a:gd name="T33" fmla="*/ 16 h 40"/>
                  <a:gd name="T34" fmla="*/ 0 w 74"/>
                  <a:gd name="T35" fmla="*/ 10 h 40"/>
                  <a:gd name="T36" fmla="*/ 2 w 74"/>
                  <a:gd name="T37" fmla="*/ 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4" h="40">
                    <a:moveTo>
                      <a:pt x="2" y="2"/>
                    </a:moveTo>
                    <a:lnTo>
                      <a:pt x="8" y="0"/>
                    </a:lnTo>
                    <a:lnTo>
                      <a:pt x="16" y="6"/>
                    </a:lnTo>
                    <a:lnTo>
                      <a:pt x="28" y="8"/>
                    </a:lnTo>
                    <a:lnTo>
                      <a:pt x="44" y="8"/>
                    </a:lnTo>
                    <a:lnTo>
                      <a:pt x="50" y="14"/>
                    </a:lnTo>
                    <a:lnTo>
                      <a:pt x="64" y="22"/>
                    </a:lnTo>
                    <a:lnTo>
                      <a:pt x="70" y="26"/>
                    </a:lnTo>
                    <a:lnTo>
                      <a:pt x="74" y="26"/>
                    </a:lnTo>
                    <a:lnTo>
                      <a:pt x="74" y="34"/>
                    </a:lnTo>
                    <a:lnTo>
                      <a:pt x="68" y="40"/>
                    </a:lnTo>
                    <a:lnTo>
                      <a:pt x="50" y="34"/>
                    </a:lnTo>
                    <a:lnTo>
                      <a:pt x="40" y="34"/>
                    </a:lnTo>
                    <a:lnTo>
                      <a:pt x="24" y="34"/>
                    </a:lnTo>
                    <a:lnTo>
                      <a:pt x="16" y="30"/>
                    </a:lnTo>
                    <a:lnTo>
                      <a:pt x="8" y="22"/>
                    </a:lnTo>
                    <a:lnTo>
                      <a:pt x="2" y="16"/>
                    </a:lnTo>
                    <a:lnTo>
                      <a:pt x="0" y="10"/>
                    </a:lnTo>
                    <a:lnTo>
                      <a:pt x="2" y="2"/>
                    </a:lnTo>
                  </a:path>
                </a:pathLst>
              </a:custGeom>
              <a:grpFill/>
              <a:ln w="6350" cap="flat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214" name="Freeform 145">
                <a:extLst>
                  <a:ext uri="{FF2B5EF4-FFF2-40B4-BE49-F238E27FC236}">
                    <a16:creationId xmlns:a16="http://schemas.microsoft.com/office/drawing/2014/main" id="{8D62602B-38CE-7044-8BCC-4F5619127AE3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6297010" y="4398361"/>
                <a:ext cx="41262" cy="30153"/>
              </a:xfrm>
              <a:custGeom>
                <a:avLst/>
                <a:gdLst>
                  <a:gd name="T0" fmla="*/ 0 w 52"/>
                  <a:gd name="T1" fmla="*/ 0 h 38"/>
                  <a:gd name="T2" fmla="*/ 4 w 52"/>
                  <a:gd name="T3" fmla="*/ 4 h 38"/>
                  <a:gd name="T4" fmla="*/ 10 w 52"/>
                  <a:gd name="T5" fmla="*/ 4 h 38"/>
                  <a:gd name="T6" fmla="*/ 38 w 52"/>
                  <a:gd name="T7" fmla="*/ 14 h 38"/>
                  <a:gd name="T8" fmla="*/ 42 w 52"/>
                  <a:gd name="T9" fmla="*/ 22 h 38"/>
                  <a:gd name="T10" fmla="*/ 48 w 52"/>
                  <a:gd name="T11" fmla="*/ 26 h 38"/>
                  <a:gd name="T12" fmla="*/ 50 w 52"/>
                  <a:gd name="T13" fmla="*/ 30 h 38"/>
                  <a:gd name="T14" fmla="*/ 52 w 52"/>
                  <a:gd name="T15" fmla="*/ 34 h 38"/>
                  <a:gd name="T16" fmla="*/ 48 w 52"/>
                  <a:gd name="T17" fmla="*/ 38 h 38"/>
                  <a:gd name="T18" fmla="*/ 36 w 52"/>
                  <a:gd name="T19" fmla="*/ 34 h 38"/>
                  <a:gd name="T20" fmla="*/ 24 w 52"/>
                  <a:gd name="T21" fmla="*/ 28 h 38"/>
                  <a:gd name="T22" fmla="*/ 16 w 52"/>
                  <a:gd name="T23" fmla="*/ 20 h 38"/>
                  <a:gd name="T24" fmla="*/ 8 w 52"/>
                  <a:gd name="T25" fmla="*/ 14 h 38"/>
                  <a:gd name="T26" fmla="*/ 0 w 52"/>
                  <a:gd name="T27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2" h="38">
                    <a:moveTo>
                      <a:pt x="0" y="0"/>
                    </a:moveTo>
                    <a:lnTo>
                      <a:pt x="4" y="4"/>
                    </a:lnTo>
                    <a:lnTo>
                      <a:pt x="10" y="4"/>
                    </a:lnTo>
                    <a:lnTo>
                      <a:pt x="38" y="14"/>
                    </a:lnTo>
                    <a:lnTo>
                      <a:pt x="42" y="22"/>
                    </a:lnTo>
                    <a:lnTo>
                      <a:pt x="48" y="26"/>
                    </a:lnTo>
                    <a:lnTo>
                      <a:pt x="50" y="30"/>
                    </a:lnTo>
                    <a:lnTo>
                      <a:pt x="52" y="34"/>
                    </a:lnTo>
                    <a:lnTo>
                      <a:pt x="48" y="38"/>
                    </a:lnTo>
                    <a:lnTo>
                      <a:pt x="36" y="34"/>
                    </a:lnTo>
                    <a:lnTo>
                      <a:pt x="24" y="28"/>
                    </a:lnTo>
                    <a:lnTo>
                      <a:pt x="16" y="20"/>
                    </a:lnTo>
                    <a:lnTo>
                      <a:pt x="8" y="14"/>
                    </a:lnTo>
                    <a:lnTo>
                      <a:pt x="0" y="0"/>
                    </a:lnTo>
                  </a:path>
                </a:pathLst>
              </a:custGeom>
              <a:grpFill/>
              <a:ln w="6350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215" name="Freeform 146">
                <a:extLst>
                  <a:ext uri="{FF2B5EF4-FFF2-40B4-BE49-F238E27FC236}">
                    <a16:creationId xmlns:a16="http://schemas.microsoft.com/office/drawing/2014/main" id="{27156885-AC81-E543-8A87-0B2721456C92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6297010" y="4398361"/>
                <a:ext cx="41262" cy="30153"/>
              </a:xfrm>
              <a:custGeom>
                <a:avLst/>
                <a:gdLst>
                  <a:gd name="T0" fmla="*/ 0 w 52"/>
                  <a:gd name="T1" fmla="*/ 0 h 38"/>
                  <a:gd name="T2" fmla="*/ 4 w 52"/>
                  <a:gd name="T3" fmla="*/ 4 h 38"/>
                  <a:gd name="T4" fmla="*/ 10 w 52"/>
                  <a:gd name="T5" fmla="*/ 4 h 38"/>
                  <a:gd name="T6" fmla="*/ 38 w 52"/>
                  <a:gd name="T7" fmla="*/ 14 h 38"/>
                  <a:gd name="T8" fmla="*/ 42 w 52"/>
                  <a:gd name="T9" fmla="*/ 22 h 38"/>
                  <a:gd name="T10" fmla="*/ 48 w 52"/>
                  <a:gd name="T11" fmla="*/ 26 h 38"/>
                  <a:gd name="T12" fmla="*/ 50 w 52"/>
                  <a:gd name="T13" fmla="*/ 30 h 38"/>
                  <a:gd name="T14" fmla="*/ 52 w 52"/>
                  <a:gd name="T15" fmla="*/ 34 h 38"/>
                  <a:gd name="T16" fmla="*/ 48 w 52"/>
                  <a:gd name="T17" fmla="*/ 38 h 38"/>
                  <a:gd name="T18" fmla="*/ 36 w 52"/>
                  <a:gd name="T19" fmla="*/ 34 h 38"/>
                  <a:gd name="T20" fmla="*/ 24 w 52"/>
                  <a:gd name="T21" fmla="*/ 28 h 38"/>
                  <a:gd name="T22" fmla="*/ 16 w 52"/>
                  <a:gd name="T23" fmla="*/ 20 h 38"/>
                  <a:gd name="T24" fmla="*/ 8 w 52"/>
                  <a:gd name="T25" fmla="*/ 14 h 38"/>
                  <a:gd name="T26" fmla="*/ 0 w 52"/>
                  <a:gd name="T27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2" h="38">
                    <a:moveTo>
                      <a:pt x="0" y="0"/>
                    </a:moveTo>
                    <a:lnTo>
                      <a:pt x="4" y="4"/>
                    </a:lnTo>
                    <a:lnTo>
                      <a:pt x="10" y="4"/>
                    </a:lnTo>
                    <a:lnTo>
                      <a:pt x="38" y="14"/>
                    </a:lnTo>
                    <a:lnTo>
                      <a:pt x="42" y="22"/>
                    </a:lnTo>
                    <a:lnTo>
                      <a:pt x="48" y="26"/>
                    </a:lnTo>
                    <a:lnTo>
                      <a:pt x="50" y="30"/>
                    </a:lnTo>
                    <a:lnTo>
                      <a:pt x="52" y="34"/>
                    </a:lnTo>
                    <a:lnTo>
                      <a:pt x="48" y="38"/>
                    </a:lnTo>
                    <a:lnTo>
                      <a:pt x="36" y="34"/>
                    </a:lnTo>
                    <a:lnTo>
                      <a:pt x="24" y="28"/>
                    </a:lnTo>
                    <a:lnTo>
                      <a:pt x="16" y="20"/>
                    </a:lnTo>
                    <a:lnTo>
                      <a:pt x="8" y="14"/>
                    </a:lnTo>
                    <a:lnTo>
                      <a:pt x="0" y="0"/>
                    </a:lnTo>
                  </a:path>
                </a:pathLst>
              </a:custGeom>
              <a:grpFill/>
              <a:ln w="6350" cap="flat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216" name="Freeform 194">
                <a:extLst>
                  <a:ext uri="{FF2B5EF4-FFF2-40B4-BE49-F238E27FC236}">
                    <a16:creationId xmlns:a16="http://schemas.microsoft.com/office/drawing/2014/main" id="{AE91E4B8-A8C4-164D-BCC2-9F43D1E681E2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6992116" y="4725283"/>
                <a:ext cx="58719" cy="41262"/>
              </a:xfrm>
              <a:custGeom>
                <a:avLst/>
                <a:gdLst>
                  <a:gd name="T0" fmla="*/ 38 w 74"/>
                  <a:gd name="T1" fmla="*/ 4 h 52"/>
                  <a:gd name="T2" fmla="*/ 42 w 74"/>
                  <a:gd name="T3" fmla="*/ 4 h 52"/>
                  <a:gd name="T4" fmla="*/ 52 w 74"/>
                  <a:gd name="T5" fmla="*/ 0 h 52"/>
                  <a:gd name="T6" fmla="*/ 54 w 74"/>
                  <a:gd name="T7" fmla="*/ 4 h 52"/>
                  <a:gd name="T8" fmla="*/ 60 w 74"/>
                  <a:gd name="T9" fmla="*/ 10 h 52"/>
                  <a:gd name="T10" fmla="*/ 66 w 74"/>
                  <a:gd name="T11" fmla="*/ 10 h 52"/>
                  <a:gd name="T12" fmla="*/ 70 w 74"/>
                  <a:gd name="T13" fmla="*/ 14 h 52"/>
                  <a:gd name="T14" fmla="*/ 72 w 74"/>
                  <a:gd name="T15" fmla="*/ 22 h 52"/>
                  <a:gd name="T16" fmla="*/ 74 w 74"/>
                  <a:gd name="T17" fmla="*/ 38 h 52"/>
                  <a:gd name="T18" fmla="*/ 74 w 74"/>
                  <a:gd name="T19" fmla="*/ 44 h 52"/>
                  <a:gd name="T20" fmla="*/ 60 w 74"/>
                  <a:gd name="T21" fmla="*/ 44 h 52"/>
                  <a:gd name="T22" fmla="*/ 54 w 74"/>
                  <a:gd name="T23" fmla="*/ 50 h 52"/>
                  <a:gd name="T24" fmla="*/ 42 w 74"/>
                  <a:gd name="T25" fmla="*/ 52 h 52"/>
                  <a:gd name="T26" fmla="*/ 26 w 74"/>
                  <a:gd name="T27" fmla="*/ 50 h 52"/>
                  <a:gd name="T28" fmla="*/ 24 w 74"/>
                  <a:gd name="T29" fmla="*/ 46 h 52"/>
                  <a:gd name="T30" fmla="*/ 8 w 74"/>
                  <a:gd name="T31" fmla="*/ 44 h 52"/>
                  <a:gd name="T32" fmla="*/ 2 w 74"/>
                  <a:gd name="T33" fmla="*/ 38 h 52"/>
                  <a:gd name="T34" fmla="*/ 0 w 74"/>
                  <a:gd name="T35" fmla="*/ 32 h 52"/>
                  <a:gd name="T36" fmla="*/ 6 w 74"/>
                  <a:gd name="T37" fmla="*/ 16 h 52"/>
                  <a:gd name="T38" fmla="*/ 18 w 74"/>
                  <a:gd name="T39" fmla="*/ 6 h 52"/>
                  <a:gd name="T40" fmla="*/ 26 w 74"/>
                  <a:gd name="T41" fmla="*/ 4 h 52"/>
                  <a:gd name="T42" fmla="*/ 32 w 74"/>
                  <a:gd name="T43" fmla="*/ 4 h 52"/>
                  <a:gd name="T44" fmla="*/ 38 w 74"/>
                  <a:gd name="T45" fmla="*/ 4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4" h="52">
                    <a:moveTo>
                      <a:pt x="38" y="4"/>
                    </a:moveTo>
                    <a:lnTo>
                      <a:pt x="42" y="4"/>
                    </a:lnTo>
                    <a:lnTo>
                      <a:pt x="52" y="0"/>
                    </a:lnTo>
                    <a:lnTo>
                      <a:pt x="54" y="4"/>
                    </a:lnTo>
                    <a:lnTo>
                      <a:pt x="60" y="10"/>
                    </a:lnTo>
                    <a:lnTo>
                      <a:pt x="66" y="10"/>
                    </a:lnTo>
                    <a:lnTo>
                      <a:pt x="70" y="14"/>
                    </a:lnTo>
                    <a:lnTo>
                      <a:pt x="72" y="22"/>
                    </a:lnTo>
                    <a:lnTo>
                      <a:pt x="74" y="38"/>
                    </a:lnTo>
                    <a:lnTo>
                      <a:pt x="74" y="44"/>
                    </a:lnTo>
                    <a:lnTo>
                      <a:pt x="60" y="44"/>
                    </a:lnTo>
                    <a:lnTo>
                      <a:pt x="54" y="50"/>
                    </a:lnTo>
                    <a:lnTo>
                      <a:pt x="42" y="52"/>
                    </a:lnTo>
                    <a:lnTo>
                      <a:pt x="26" y="50"/>
                    </a:lnTo>
                    <a:lnTo>
                      <a:pt x="24" y="46"/>
                    </a:lnTo>
                    <a:lnTo>
                      <a:pt x="8" y="44"/>
                    </a:lnTo>
                    <a:lnTo>
                      <a:pt x="2" y="38"/>
                    </a:lnTo>
                    <a:lnTo>
                      <a:pt x="0" y="32"/>
                    </a:lnTo>
                    <a:lnTo>
                      <a:pt x="6" y="16"/>
                    </a:lnTo>
                    <a:lnTo>
                      <a:pt x="18" y="6"/>
                    </a:lnTo>
                    <a:lnTo>
                      <a:pt x="26" y="4"/>
                    </a:lnTo>
                    <a:lnTo>
                      <a:pt x="32" y="4"/>
                    </a:lnTo>
                    <a:lnTo>
                      <a:pt x="38" y="4"/>
                    </a:lnTo>
                  </a:path>
                </a:pathLst>
              </a:custGeom>
              <a:grpFill/>
              <a:ln w="6350" cap="flat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217" name="Freeform 195">
                <a:extLst>
                  <a:ext uri="{FF2B5EF4-FFF2-40B4-BE49-F238E27FC236}">
                    <a16:creationId xmlns:a16="http://schemas.microsoft.com/office/drawing/2014/main" id="{2B11B861-67C8-884C-AFB7-1BE37DB96A65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7047661" y="4671325"/>
                <a:ext cx="65067" cy="36501"/>
              </a:xfrm>
              <a:custGeom>
                <a:avLst/>
                <a:gdLst>
                  <a:gd name="T0" fmla="*/ 22 w 82"/>
                  <a:gd name="T1" fmla="*/ 16 h 46"/>
                  <a:gd name="T2" fmla="*/ 26 w 82"/>
                  <a:gd name="T3" fmla="*/ 18 h 46"/>
                  <a:gd name="T4" fmla="*/ 28 w 82"/>
                  <a:gd name="T5" fmla="*/ 16 h 46"/>
                  <a:gd name="T6" fmla="*/ 62 w 82"/>
                  <a:gd name="T7" fmla="*/ 2 h 46"/>
                  <a:gd name="T8" fmla="*/ 70 w 82"/>
                  <a:gd name="T9" fmla="*/ 0 h 46"/>
                  <a:gd name="T10" fmla="*/ 82 w 82"/>
                  <a:gd name="T11" fmla="*/ 0 h 46"/>
                  <a:gd name="T12" fmla="*/ 80 w 82"/>
                  <a:gd name="T13" fmla="*/ 4 h 46"/>
                  <a:gd name="T14" fmla="*/ 64 w 82"/>
                  <a:gd name="T15" fmla="*/ 14 h 46"/>
                  <a:gd name="T16" fmla="*/ 58 w 82"/>
                  <a:gd name="T17" fmla="*/ 26 h 46"/>
                  <a:gd name="T18" fmla="*/ 76 w 82"/>
                  <a:gd name="T19" fmla="*/ 16 h 46"/>
                  <a:gd name="T20" fmla="*/ 76 w 82"/>
                  <a:gd name="T21" fmla="*/ 26 h 46"/>
                  <a:gd name="T22" fmla="*/ 76 w 82"/>
                  <a:gd name="T23" fmla="*/ 34 h 46"/>
                  <a:gd name="T24" fmla="*/ 64 w 82"/>
                  <a:gd name="T25" fmla="*/ 32 h 46"/>
                  <a:gd name="T26" fmla="*/ 44 w 82"/>
                  <a:gd name="T27" fmla="*/ 34 h 46"/>
                  <a:gd name="T28" fmla="*/ 44 w 82"/>
                  <a:gd name="T29" fmla="*/ 28 h 46"/>
                  <a:gd name="T30" fmla="*/ 40 w 82"/>
                  <a:gd name="T31" fmla="*/ 26 h 46"/>
                  <a:gd name="T32" fmla="*/ 34 w 82"/>
                  <a:gd name="T33" fmla="*/ 32 h 46"/>
                  <a:gd name="T34" fmla="*/ 30 w 82"/>
                  <a:gd name="T35" fmla="*/ 42 h 46"/>
                  <a:gd name="T36" fmla="*/ 26 w 82"/>
                  <a:gd name="T37" fmla="*/ 42 h 46"/>
                  <a:gd name="T38" fmla="*/ 20 w 82"/>
                  <a:gd name="T39" fmla="*/ 42 h 46"/>
                  <a:gd name="T40" fmla="*/ 16 w 82"/>
                  <a:gd name="T41" fmla="*/ 46 h 46"/>
                  <a:gd name="T42" fmla="*/ 8 w 82"/>
                  <a:gd name="T43" fmla="*/ 40 h 46"/>
                  <a:gd name="T44" fmla="*/ 6 w 82"/>
                  <a:gd name="T45" fmla="*/ 36 h 46"/>
                  <a:gd name="T46" fmla="*/ 0 w 82"/>
                  <a:gd name="T47" fmla="*/ 34 h 46"/>
                  <a:gd name="T48" fmla="*/ 0 w 82"/>
                  <a:gd name="T49" fmla="*/ 26 h 46"/>
                  <a:gd name="T50" fmla="*/ 8 w 82"/>
                  <a:gd name="T51" fmla="*/ 26 h 46"/>
                  <a:gd name="T52" fmla="*/ 22 w 82"/>
                  <a:gd name="T53" fmla="*/ 1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82" h="46">
                    <a:moveTo>
                      <a:pt x="22" y="16"/>
                    </a:moveTo>
                    <a:lnTo>
                      <a:pt x="26" y="18"/>
                    </a:lnTo>
                    <a:lnTo>
                      <a:pt x="28" y="16"/>
                    </a:lnTo>
                    <a:lnTo>
                      <a:pt x="62" y="2"/>
                    </a:lnTo>
                    <a:lnTo>
                      <a:pt x="70" y="0"/>
                    </a:lnTo>
                    <a:lnTo>
                      <a:pt x="82" y="0"/>
                    </a:lnTo>
                    <a:lnTo>
                      <a:pt x="80" y="4"/>
                    </a:lnTo>
                    <a:lnTo>
                      <a:pt x="64" y="14"/>
                    </a:lnTo>
                    <a:lnTo>
                      <a:pt x="58" y="26"/>
                    </a:lnTo>
                    <a:lnTo>
                      <a:pt x="76" y="16"/>
                    </a:lnTo>
                    <a:lnTo>
                      <a:pt x="76" y="26"/>
                    </a:lnTo>
                    <a:lnTo>
                      <a:pt x="76" y="34"/>
                    </a:lnTo>
                    <a:lnTo>
                      <a:pt x="64" y="32"/>
                    </a:lnTo>
                    <a:lnTo>
                      <a:pt x="44" y="34"/>
                    </a:lnTo>
                    <a:lnTo>
                      <a:pt x="44" y="28"/>
                    </a:lnTo>
                    <a:lnTo>
                      <a:pt x="40" y="26"/>
                    </a:lnTo>
                    <a:lnTo>
                      <a:pt x="34" y="32"/>
                    </a:lnTo>
                    <a:lnTo>
                      <a:pt x="30" y="42"/>
                    </a:lnTo>
                    <a:lnTo>
                      <a:pt x="26" y="42"/>
                    </a:lnTo>
                    <a:lnTo>
                      <a:pt x="20" y="42"/>
                    </a:lnTo>
                    <a:lnTo>
                      <a:pt x="16" y="46"/>
                    </a:lnTo>
                    <a:lnTo>
                      <a:pt x="8" y="40"/>
                    </a:lnTo>
                    <a:lnTo>
                      <a:pt x="6" y="36"/>
                    </a:lnTo>
                    <a:lnTo>
                      <a:pt x="0" y="34"/>
                    </a:lnTo>
                    <a:lnTo>
                      <a:pt x="0" y="26"/>
                    </a:lnTo>
                    <a:lnTo>
                      <a:pt x="8" y="26"/>
                    </a:lnTo>
                    <a:lnTo>
                      <a:pt x="22" y="16"/>
                    </a:lnTo>
                  </a:path>
                </a:pathLst>
              </a:custGeom>
              <a:grpFill/>
              <a:ln w="6350" cap="flat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218" name="Freeform 227">
                <a:extLst>
                  <a:ext uri="{FF2B5EF4-FFF2-40B4-BE49-F238E27FC236}">
                    <a16:creationId xmlns:a16="http://schemas.microsoft.com/office/drawing/2014/main" id="{ABE00DC4-447A-6640-9928-679285B5CF92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6517889" y="4603234"/>
                <a:ext cx="26981" cy="41265"/>
              </a:xfrm>
              <a:custGeom>
                <a:avLst/>
                <a:gdLst>
                  <a:gd name="T0" fmla="*/ 0 w 34"/>
                  <a:gd name="T1" fmla="*/ 2 h 52"/>
                  <a:gd name="T2" fmla="*/ 2 w 34"/>
                  <a:gd name="T3" fmla="*/ 0 h 52"/>
                  <a:gd name="T4" fmla="*/ 4 w 34"/>
                  <a:gd name="T5" fmla="*/ 2 h 52"/>
                  <a:gd name="T6" fmla="*/ 4 w 34"/>
                  <a:gd name="T7" fmla="*/ 10 h 52"/>
                  <a:gd name="T8" fmla="*/ 8 w 34"/>
                  <a:gd name="T9" fmla="*/ 14 h 52"/>
                  <a:gd name="T10" fmla="*/ 10 w 34"/>
                  <a:gd name="T11" fmla="*/ 28 h 52"/>
                  <a:gd name="T12" fmla="*/ 14 w 34"/>
                  <a:gd name="T13" fmla="*/ 28 h 52"/>
                  <a:gd name="T14" fmla="*/ 18 w 34"/>
                  <a:gd name="T15" fmla="*/ 26 h 52"/>
                  <a:gd name="T16" fmla="*/ 22 w 34"/>
                  <a:gd name="T17" fmla="*/ 18 h 52"/>
                  <a:gd name="T18" fmla="*/ 26 w 34"/>
                  <a:gd name="T19" fmla="*/ 14 h 52"/>
                  <a:gd name="T20" fmla="*/ 28 w 34"/>
                  <a:gd name="T21" fmla="*/ 18 h 52"/>
                  <a:gd name="T22" fmla="*/ 28 w 34"/>
                  <a:gd name="T23" fmla="*/ 24 h 52"/>
                  <a:gd name="T24" fmla="*/ 30 w 34"/>
                  <a:gd name="T25" fmla="*/ 24 h 52"/>
                  <a:gd name="T26" fmla="*/ 32 w 34"/>
                  <a:gd name="T27" fmla="*/ 32 h 52"/>
                  <a:gd name="T28" fmla="*/ 34 w 34"/>
                  <a:gd name="T29" fmla="*/ 44 h 52"/>
                  <a:gd name="T30" fmla="*/ 32 w 34"/>
                  <a:gd name="T31" fmla="*/ 48 h 52"/>
                  <a:gd name="T32" fmla="*/ 24 w 34"/>
                  <a:gd name="T33" fmla="*/ 48 h 52"/>
                  <a:gd name="T34" fmla="*/ 18 w 34"/>
                  <a:gd name="T35" fmla="*/ 52 h 52"/>
                  <a:gd name="T36" fmla="*/ 12 w 34"/>
                  <a:gd name="T37" fmla="*/ 52 h 52"/>
                  <a:gd name="T38" fmla="*/ 4 w 34"/>
                  <a:gd name="T39" fmla="*/ 34 h 52"/>
                  <a:gd name="T40" fmla="*/ 4 w 34"/>
                  <a:gd name="T41" fmla="*/ 22 h 52"/>
                  <a:gd name="T42" fmla="*/ 0 w 34"/>
                  <a:gd name="T43" fmla="*/ 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4" h="52">
                    <a:moveTo>
                      <a:pt x="0" y="2"/>
                    </a:moveTo>
                    <a:lnTo>
                      <a:pt x="2" y="0"/>
                    </a:lnTo>
                    <a:lnTo>
                      <a:pt x="4" y="2"/>
                    </a:lnTo>
                    <a:lnTo>
                      <a:pt x="4" y="10"/>
                    </a:lnTo>
                    <a:lnTo>
                      <a:pt x="8" y="14"/>
                    </a:lnTo>
                    <a:lnTo>
                      <a:pt x="10" y="28"/>
                    </a:lnTo>
                    <a:lnTo>
                      <a:pt x="14" y="28"/>
                    </a:lnTo>
                    <a:lnTo>
                      <a:pt x="18" y="26"/>
                    </a:lnTo>
                    <a:lnTo>
                      <a:pt x="22" y="18"/>
                    </a:lnTo>
                    <a:lnTo>
                      <a:pt x="26" y="14"/>
                    </a:lnTo>
                    <a:lnTo>
                      <a:pt x="28" y="18"/>
                    </a:lnTo>
                    <a:lnTo>
                      <a:pt x="28" y="24"/>
                    </a:lnTo>
                    <a:lnTo>
                      <a:pt x="30" y="24"/>
                    </a:lnTo>
                    <a:lnTo>
                      <a:pt x="32" y="32"/>
                    </a:lnTo>
                    <a:lnTo>
                      <a:pt x="34" y="44"/>
                    </a:lnTo>
                    <a:lnTo>
                      <a:pt x="32" y="48"/>
                    </a:lnTo>
                    <a:lnTo>
                      <a:pt x="24" y="48"/>
                    </a:lnTo>
                    <a:lnTo>
                      <a:pt x="18" y="52"/>
                    </a:lnTo>
                    <a:lnTo>
                      <a:pt x="12" y="52"/>
                    </a:lnTo>
                    <a:lnTo>
                      <a:pt x="4" y="34"/>
                    </a:lnTo>
                    <a:lnTo>
                      <a:pt x="4" y="22"/>
                    </a:lnTo>
                    <a:lnTo>
                      <a:pt x="0" y="2"/>
                    </a:lnTo>
                  </a:path>
                </a:pathLst>
              </a:custGeom>
              <a:grpFill/>
              <a:ln w="6350" cap="flat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219" name="Freeform 228">
                <a:extLst>
                  <a:ext uri="{FF2B5EF4-FFF2-40B4-BE49-F238E27FC236}">
                    <a16:creationId xmlns:a16="http://schemas.microsoft.com/office/drawing/2014/main" id="{9A37D254-8E7F-A548-BA00-71B4B576111A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6544870" y="4657196"/>
                <a:ext cx="25394" cy="28568"/>
              </a:xfrm>
              <a:custGeom>
                <a:avLst/>
                <a:gdLst>
                  <a:gd name="T0" fmla="*/ 0 w 32"/>
                  <a:gd name="T1" fmla="*/ 0 h 36"/>
                  <a:gd name="T2" fmla="*/ 6 w 32"/>
                  <a:gd name="T3" fmla="*/ 0 h 36"/>
                  <a:gd name="T4" fmla="*/ 8 w 32"/>
                  <a:gd name="T5" fmla="*/ 2 h 36"/>
                  <a:gd name="T6" fmla="*/ 12 w 32"/>
                  <a:gd name="T7" fmla="*/ 8 h 36"/>
                  <a:gd name="T8" fmla="*/ 14 w 32"/>
                  <a:gd name="T9" fmla="*/ 10 h 36"/>
                  <a:gd name="T10" fmla="*/ 22 w 32"/>
                  <a:gd name="T11" fmla="*/ 18 h 36"/>
                  <a:gd name="T12" fmla="*/ 28 w 32"/>
                  <a:gd name="T13" fmla="*/ 24 h 36"/>
                  <a:gd name="T14" fmla="*/ 32 w 32"/>
                  <a:gd name="T15" fmla="*/ 32 h 36"/>
                  <a:gd name="T16" fmla="*/ 30 w 32"/>
                  <a:gd name="T17" fmla="*/ 36 h 36"/>
                  <a:gd name="T18" fmla="*/ 14 w 32"/>
                  <a:gd name="T19" fmla="*/ 36 h 36"/>
                  <a:gd name="T20" fmla="*/ 10 w 32"/>
                  <a:gd name="T21" fmla="*/ 12 h 36"/>
                  <a:gd name="T22" fmla="*/ 6 w 32"/>
                  <a:gd name="T23" fmla="*/ 10 h 36"/>
                  <a:gd name="T24" fmla="*/ 2 w 32"/>
                  <a:gd name="T25" fmla="*/ 8 h 36"/>
                  <a:gd name="T26" fmla="*/ 0 w 32"/>
                  <a:gd name="T27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2" h="36">
                    <a:moveTo>
                      <a:pt x="0" y="0"/>
                    </a:moveTo>
                    <a:lnTo>
                      <a:pt x="6" y="0"/>
                    </a:lnTo>
                    <a:lnTo>
                      <a:pt x="8" y="2"/>
                    </a:lnTo>
                    <a:lnTo>
                      <a:pt x="12" y="8"/>
                    </a:lnTo>
                    <a:lnTo>
                      <a:pt x="14" y="10"/>
                    </a:lnTo>
                    <a:lnTo>
                      <a:pt x="22" y="18"/>
                    </a:lnTo>
                    <a:lnTo>
                      <a:pt x="28" y="24"/>
                    </a:lnTo>
                    <a:lnTo>
                      <a:pt x="32" y="32"/>
                    </a:lnTo>
                    <a:lnTo>
                      <a:pt x="30" y="36"/>
                    </a:lnTo>
                    <a:lnTo>
                      <a:pt x="14" y="36"/>
                    </a:lnTo>
                    <a:lnTo>
                      <a:pt x="10" y="12"/>
                    </a:lnTo>
                    <a:lnTo>
                      <a:pt x="6" y="10"/>
                    </a:lnTo>
                    <a:lnTo>
                      <a:pt x="2" y="8"/>
                    </a:lnTo>
                    <a:lnTo>
                      <a:pt x="0" y="0"/>
                    </a:lnTo>
                  </a:path>
                </a:pathLst>
              </a:custGeom>
              <a:grpFill/>
              <a:ln w="6350" cap="flat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220" name="Freeform 229">
                <a:extLst>
                  <a:ext uri="{FF2B5EF4-FFF2-40B4-BE49-F238E27FC236}">
                    <a16:creationId xmlns:a16="http://schemas.microsoft.com/office/drawing/2014/main" id="{2F11DBC9-17B2-4747-BC79-3630EAACD08C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6587722" y="4638151"/>
                <a:ext cx="4761" cy="20632"/>
              </a:xfrm>
              <a:custGeom>
                <a:avLst/>
                <a:gdLst>
                  <a:gd name="T0" fmla="*/ 0 w 6"/>
                  <a:gd name="T1" fmla="*/ 0 h 26"/>
                  <a:gd name="T2" fmla="*/ 2 w 6"/>
                  <a:gd name="T3" fmla="*/ 0 h 26"/>
                  <a:gd name="T4" fmla="*/ 2 w 6"/>
                  <a:gd name="T5" fmla="*/ 8 h 26"/>
                  <a:gd name="T6" fmla="*/ 4 w 6"/>
                  <a:gd name="T7" fmla="*/ 14 h 26"/>
                  <a:gd name="T8" fmla="*/ 6 w 6"/>
                  <a:gd name="T9" fmla="*/ 16 h 26"/>
                  <a:gd name="T10" fmla="*/ 6 w 6"/>
                  <a:gd name="T11" fmla="*/ 24 h 26"/>
                  <a:gd name="T12" fmla="*/ 4 w 6"/>
                  <a:gd name="T13" fmla="*/ 26 h 26"/>
                  <a:gd name="T14" fmla="*/ 2 w 6"/>
                  <a:gd name="T15" fmla="*/ 20 h 26"/>
                  <a:gd name="T16" fmla="*/ 0 w 6"/>
                  <a:gd name="T17" fmla="*/ 12 h 26"/>
                  <a:gd name="T18" fmla="*/ 0 w 6"/>
                  <a:gd name="T19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26">
                    <a:moveTo>
                      <a:pt x="0" y="0"/>
                    </a:moveTo>
                    <a:lnTo>
                      <a:pt x="2" y="0"/>
                    </a:lnTo>
                    <a:lnTo>
                      <a:pt x="2" y="8"/>
                    </a:lnTo>
                    <a:lnTo>
                      <a:pt x="4" y="14"/>
                    </a:lnTo>
                    <a:lnTo>
                      <a:pt x="6" y="16"/>
                    </a:lnTo>
                    <a:lnTo>
                      <a:pt x="6" y="24"/>
                    </a:lnTo>
                    <a:lnTo>
                      <a:pt x="4" y="26"/>
                    </a:lnTo>
                    <a:lnTo>
                      <a:pt x="2" y="20"/>
                    </a:lnTo>
                    <a:lnTo>
                      <a:pt x="0" y="12"/>
                    </a:lnTo>
                    <a:lnTo>
                      <a:pt x="0" y="0"/>
                    </a:lnTo>
                  </a:path>
                </a:pathLst>
              </a:custGeom>
              <a:grpFill/>
              <a:ln w="6350" cap="flat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221" name="Freeform 230">
                <a:extLst>
                  <a:ext uri="{FF2B5EF4-FFF2-40B4-BE49-F238E27FC236}">
                    <a16:creationId xmlns:a16="http://schemas.microsoft.com/office/drawing/2014/main" id="{EFA536B9-79B1-D449-B332-BEBF13ADFBAE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6579786" y="4665131"/>
                <a:ext cx="12697" cy="14284"/>
              </a:xfrm>
              <a:custGeom>
                <a:avLst/>
                <a:gdLst>
                  <a:gd name="T0" fmla="*/ 10 w 16"/>
                  <a:gd name="T1" fmla="*/ 2 h 18"/>
                  <a:gd name="T2" fmla="*/ 12 w 16"/>
                  <a:gd name="T3" fmla="*/ 0 h 18"/>
                  <a:gd name="T4" fmla="*/ 12 w 16"/>
                  <a:gd name="T5" fmla="*/ 10 h 18"/>
                  <a:gd name="T6" fmla="*/ 16 w 16"/>
                  <a:gd name="T7" fmla="*/ 16 h 18"/>
                  <a:gd name="T8" fmla="*/ 8 w 16"/>
                  <a:gd name="T9" fmla="*/ 18 h 18"/>
                  <a:gd name="T10" fmla="*/ 2 w 16"/>
                  <a:gd name="T11" fmla="*/ 14 h 18"/>
                  <a:gd name="T12" fmla="*/ 0 w 16"/>
                  <a:gd name="T13" fmla="*/ 10 h 18"/>
                  <a:gd name="T14" fmla="*/ 0 w 16"/>
                  <a:gd name="T15" fmla="*/ 8 h 18"/>
                  <a:gd name="T16" fmla="*/ 4 w 16"/>
                  <a:gd name="T17" fmla="*/ 6 h 18"/>
                  <a:gd name="T18" fmla="*/ 8 w 16"/>
                  <a:gd name="T19" fmla="*/ 2 h 18"/>
                  <a:gd name="T20" fmla="*/ 10 w 16"/>
                  <a:gd name="T21" fmla="*/ 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" h="18">
                    <a:moveTo>
                      <a:pt x="10" y="2"/>
                    </a:moveTo>
                    <a:lnTo>
                      <a:pt x="12" y="0"/>
                    </a:lnTo>
                    <a:lnTo>
                      <a:pt x="12" y="10"/>
                    </a:lnTo>
                    <a:lnTo>
                      <a:pt x="16" y="16"/>
                    </a:lnTo>
                    <a:lnTo>
                      <a:pt x="8" y="18"/>
                    </a:lnTo>
                    <a:lnTo>
                      <a:pt x="2" y="14"/>
                    </a:lnTo>
                    <a:lnTo>
                      <a:pt x="0" y="10"/>
                    </a:lnTo>
                    <a:lnTo>
                      <a:pt x="0" y="8"/>
                    </a:lnTo>
                    <a:lnTo>
                      <a:pt x="4" y="6"/>
                    </a:lnTo>
                    <a:lnTo>
                      <a:pt x="8" y="2"/>
                    </a:lnTo>
                    <a:lnTo>
                      <a:pt x="10" y="2"/>
                    </a:lnTo>
                  </a:path>
                </a:pathLst>
              </a:custGeom>
              <a:grpFill/>
              <a:ln w="6350" cap="flat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222" name="Freeform 231">
                <a:extLst>
                  <a:ext uri="{FF2B5EF4-FFF2-40B4-BE49-F238E27FC236}">
                    <a16:creationId xmlns:a16="http://schemas.microsoft.com/office/drawing/2014/main" id="{D3C9E6C0-FC1A-C841-BDB6-7E95F8E07DFC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6590896" y="4733377"/>
                <a:ext cx="14284" cy="12697"/>
              </a:xfrm>
              <a:custGeom>
                <a:avLst/>
                <a:gdLst>
                  <a:gd name="T0" fmla="*/ 12 w 18"/>
                  <a:gd name="T1" fmla="*/ 0 h 16"/>
                  <a:gd name="T2" fmla="*/ 16 w 18"/>
                  <a:gd name="T3" fmla="*/ 4 h 16"/>
                  <a:gd name="T4" fmla="*/ 18 w 18"/>
                  <a:gd name="T5" fmla="*/ 14 h 16"/>
                  <a:gd name="T6" fmla="*/ 14 w 18"/>
                  <a:gd name="T7" fmla="*/ 16 h 16"/>
                  <a:gd name="T8" fmla="*/ 4 w 18"/>
                  <a:gd name="T9" fmla="*/ 14 h 16"/>
                  <a:gd name="T10" fmla="*/ 0 w 18"/>
                  <a:gd name="T11" fmla="*/ 12 h 16"/>
                  <a:gd name="T12" fmla="*/ 0 w 18"/>
                  <a:gd name="T13" fmla="*/ 8 h 16"/>
                  <a:gd name="T14" fmla="*/ 4 w 18"/>
                  <a:gd name="T15" fmla="*/ 4 h 16"/>
                  <a:gd name="T16" fmla="*/ 8 w 18"/>
                  <a:gd name="T17" fmla="*/ 0 h 16"/>
                  <a:gd name="T18" fmla="*/ 12 w 18"/>
                  <a:gd name="T19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8" h="16">
                    <a:moveTo>
                      <a:pt x="12" y="0"/>
                    </a:moveTo>
                    <a:lnTo>
                      <a:pt x="16" y="4"/>
                    </a:lnTo>
                    <a:lnTo>
                      <a:pt x="18" y="14"/>
                    </a:lnTo>
                    <a:lnTo>
                      <a:pt x="14" y="16"/>
                    </a:lnTo>
                    <a:lnTo>
                      <a:pt x="4" y="14"/>
                    </a:lnTo>
                    <a:lnTo>
                      <a:pt x="0" y="12"/>
                    </a:lnTo>
                    <a:lnTo>
                      <a:pt x="0" y="8"/>
                    </a:lnTo>
                    <a:lnTo>
                      <a:pt x="4" y="4"/>
                    </a:lnTo>
                    <a:lnTo>
                      <a:pt x="8" y="0"/>
                    </a:lnTo>
                    <a:lnTo>
                      <a:pt x="12" y="0"/>
                    </a:lnTo>
                  </a:path>
                </a:pathLst>
              </a:custGeom>
              <a:grpFill/>
              <a:ln w="6350" cap="flat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223" name="Freeform 232">
                <a:extLst>
                  <a:ext uri="{FF2B5EF4-FFF2-40B4-BE49-F238E27FC236}">
                    <a16:creationId xmlns:a16="http://schemas.microsoft.com/office/drawing/2014/main" id="{A1F9E7DF-3F24-7947-82D3-0ACE797EEF0B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6624226" y="4784165"/>
                <a:ext cx="7936" cy="14284"/>
              </a:xfrm>
              <a:custGeom>
                <a:avLst/>
                <a:gdLst>
                  <a:gd name="T0" fmla="*/ 0 w 10"/>
                  <a:gd name="T1" fmla="*/ 2 h 18"/>
                  <a:gd name="T2" fmla="*/ 0 w 10"/>
                  <a:gd name="T3" fmla="*/ 0 h 18"/>
                  <a:gd name="T4" fmla="*/ 2 w 10"/>
                  <a:gd name="T5" fmla="*/ 0 h 18"/>
                  <a:gd name="T6" fmla="*/ 6 w 10"/>
                  <a:gd name="T7" fmla="*/ 2 h 18"/>
                  <a:gd name="T8" fmla="*/ 8 w 10"/>
                  <a:gd name="T9" fmla="*/ 6 h 18"/>
                  <a:gd name="T10" fmla="*/ 8 w 10"/>
                  <a:gd name="T11" fmla="*/ 8 h 18"/>
                  <a:gd name="T12" fmla="*/ 10 w 10"/>
                  <a:gd name="T13" fmla="*/ 18 h 18"/>
                  <a:gd name="T14" fmla="*/ 8 w 10"/>
                  <a:gd name="T15" fmla="*/ 18 h 18"/>
                  <a:gd name="T16" fmla="*/ 2 w 10"/>
                  <a:gd name="T17" fmla="*/ 12 h 18"/>
                  <a:gd name="T18" fmla="*/ 0 w 10"/>
                  <a:gd name="T19" fmla="*/ 6 h 18"/>
                  <a:gd name="T20" fmla="*/ 0 w 10"/>
                  <a:gd name="T21" fmla="*/ 2 h 18"/>
                  <a:gd name="T22" fmla="*/ 2 w 10"/>
                  <a:gd name="T23" fmla="*/ 12 h 18"/>
                  <a:gd name="T24" fmla="*/ 0 w 10"/>
                  <a:gd name="T25" fmla="*/ 6 h 18"/>
                  <a:gd name="T26" fmla="*/ 0 w 10"/>
                  <a:gd name="T27" fmla="*/ 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0" h="18">
                    <a:moveTo>
                      <a:pt x="0" y="2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6" y="2"/>
                    </a:lnTo>
                    <a:lnTo>
                      <a:pt x="8" y="6"/>
                    </a:lnTo>
                    <a:lnTo>
                      <a:pt x="8" y="8"/>
                    </a:lnTo>
                    <a:lnTo>
                      <a:pt x="10" y="18"/>
                    </a:lnTo>
                    <a:lnTo>
                      <a:pt x="8" y="18"/>
                    </a:lnTo>
                    <a:lnTo>
                      <a:pt x="2" y="12"/>
                    </a:lnTo>
                    <a:lnTo>
                      <a:pt x="0" y="6"/>
                    </a:lnTo>
                    <a:lnTo>
                      <a:pt x="0" y="2"/>
                    </a:lnTo>
                    <a:lnTo>
                      <a:pt x="2" y="12"/>
                    </a:lnTo>
                    <a:lnTo>
                      <a:pt x="0" y="6"/>
                    </a:lnTo>
                    <a:lnTo>
                      <a:pt x="0" y="2"/>
                    </a:lnTo>
                  </a:path>
                </a:pathLst>
              </a:custGeom>
              <a:grpFill/>
              <a:ln w="6350" cap="flat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224" name="Freeform 233">
                <a:extLst>
                  <a:ext uri="{FF2B5EF4-FFF2-40B4-BE49-F238E27FC236}">
                    <a16:creationId xmlns:a16="http://schemas.microsoft.com/office/drawing/2014/main" id="{2A65121A-3A71-8843-8419-252459F655B9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6635335" y="4817494"/>
                <a:ext cx="7936" cy="12697"/>
              </a:xfrm>
              <a:custGeom>
                <a:avLst/>
                <a:gdLst>
                  <a:gd name="T0" fmla="*/ 0 w 10"/>
                  <a:gd name="T1" fmla="*/ 2 h 16"/>
                  <a:gd name="T2" fmla="*/ 4 w 10"/>
                  <a:gd name="T3" fmla="*/ 0 h 16"/>
                  <a:gd name="T4" fmla="*/ 10 w 10"/>
                  <a:gd name="T5" fmla="*/ 8 h 16"/>
                  <a:gd name="T6" fmla="*/ 6 w 10"/>
                  <a:gd name="T7" fmla="*/ 16 h 16"/>
                  <a:gd name="T8" fmla="*/ 2 w 10"/>
                  <a:gd name="T9" fmla="*/ 14 h 16"/>
                  <a:gd name="T10" fmla="*/ 0 w 10"/>
                  <a:gd name="T11" fmla="*/ 8 h 16"/>
                  <a:gd name="T12" fmla="*/ 0 w 10"/>
                  <a:gd name="T13" fmla="*/ 4 h 16"/>
                  <a:gd name="T14" fmla="*/ 0 w 10"/>
                  <a:gd name="T15" fmla="*/ 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" h="16">
                    <a:moveTo>
                      <a:pt x="0" y="2"/>
                    </a:moveTo>
                    <a:lnTo>
                      <a:pt x="4" y="0"/>
                    </a:lnTo>
                    <a:lnTo>
                      <a:pt x="10" y="8"/>
                    </a:lnTo>
                    <a:lnTo>
                      <a:pt x="6" y="16"/>
                    </a:lnTo>
                    <a:lnTo>
                      <a:pt x="2" y="14"/>
                    </a:lnTo>
                    <a:lnTo>
                      <a:pt x="0" y="8"/>
                    </a:lnTo>
                    <a:lnTo>
                      <a:pt x="0" y="4"/>
                    </a:lnTo>
                    <a:lnTo>
                      <a:pt x="0" y="2"/>
                    </a:lnTo>
                  </a:path>
                </a:pathLst>
              </a:custGeom>
              <a:grpFill/>
              <a:ln w="6350" cap="flat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225" name="Freeform 243">
                <a:extLst>
                  <a:ext uri="{FF2B5EF4-FFF2-40B4-BE49-F238E27FC236}">
                    <a16:creationId xmlns:a16="http://schemas.microsoft.com/office/drawing/2014/main" id="{382CDBB5-2B3A-784C-8B50-3C26C1B1C206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6405205" y="4858759"/>
                <a:ext cx="130143" cy="107923"/>
              </a:xfrm>
              <a:custGeom>
                <a:avLst/>
                <a:gdLst>
                  <a:gd name="T0" fmla="*/ 62 w 164"/>
                  <a:gd name="T1" fmla="*/ 72 h 136"/>
                  <a:gd name="T2" fmla="*/ 40 w 164"/>
                  <a:gd name="T3" fmla="*/ 62 h 136"/>
                  <a:gd name="T4" fmla="*/ 28 w 164"/>
                  <a:gd name="T5" fmla="*/ 44 h 136"/>
                  <a:gd name="T6" fmla="*/ 22 w 164"/>
                  <a:gd name="T7" fmla="*/ 38 h 136"/>
                  <a:gd name="T8" fmla="*/ 16 w 164"/>
                  <a:gd name="T9" fmla="*/ 26 h 136"/>
                  <a:gd name="T10" fmla="*/ 6 w 164"/>
                  <a:gd name="T11" fmla="*/ 18 h 136"/>
                  <a:gd name="T12" fmla="*/ 6 w 164"/>
                  <a:gd name="T13" fmla="*/ 8 h 136"/>
                  <a:gd name="T14" fmla="*/ 0 w 164"/>
                  <a:gd name="T15" fmla="*/ 2 h 136"/>
                  <a:gd name="T16" fmla="*/ 6 w 164"/>
                  <a:gd name="T17" fmla="*/ 0 h 136"/>
                  <a:gd name="T18" fmla="*/ 14 w 164"/>
                  <a:gd name="T19" fmla="*/ 6 h 136"/>
                  <a:gd name="T20" fmla="*/ 20 w 164"/>
                  <a:gd name="T21" fmla="*/ 4 h 136"/>
                  <a:gd name="T22" fmla="*/ 34 w 164"/>
                  <a:gd name="T23" fmla="*/ 14 h 136"/>
                  <a:gd name="T24" fmla="*/ 40 w 164"/>
                  <a:gd name="T25" fmla="*/ 16 h 136"/>
                  <a:gd name="T26" fmla="*/ 42 w 164"/>
                  <a:gd name="T27" fmla="*/ 22 h 136"/>
                  <a:gd name="T28" fmla="*/ 46 w 164"/>
                  <a:gd name="T29" fmla="*/ 26 h 136"/>
                  <a:gd name="T30" fmla="*/ 52 w 164"/>
                  <a:gd name="T31" fmla="*/ 26 h 136"/>
                  <a:gd name="T32" fmla="*/ 60 w 164"/>
                  <a:gd name="T33" fmla="*/ 30 h 136"/>
                  <a:gd name="T34" fmla="*/ 68 w 164"/>
                  <a:gd name="T35" fmla="*/ 44 h 136"/>
                  <a:gd name="T36" fmla="*/ 74 w 164"/>
                  <a:gd name="T37" fmla="*/ 48 h 136"/>
                  <a:gd name="T38" fmla="*/ 78 w 164"/>
                  <a:gd name="T39" fmla="*/ 58 h 136"/>
                  <a:gd name="T40" fmla="*/ 80 w 164"/>
                  <a:gd name="T41" fmla="*/ 60 h 136"/>
                  <a:gd name="T42" fmla="*/ 84 w 164"/>
                  <a:gd name="T43" fmla="*/ 64 h 136"/>
                  <a:gd name="T44" fmla="*/ 92 w 164"/>
                  <a:gd name="T45" fmla="*/ 68 h 136"/>
                  <a:gd name="T46" fmla="*/ 96 w 164"/>
                  <a:gd name="T47" fmla="*/ 76 h 136"/>
                  <a:gd name="T48" fmla="*/ 100 w 164"/>
                  <a:gd name="T49" fmla="*/ 76 h 136"/>
                  <a:gd name="T50" fmla="*/ 104 w 164"/>
                  <a:gd name="T51" fmla="*/ 82 h 136"/>
                  <a:gd name="T52" fmla="*/ 112 w 164"/>
                  <a:gd name="T53" fmla="*/ 84 h 136"/>
                  <a:gd name="T54" fmla="*/ 126 w 164"/>
                  <a:gd name="T55" fmla="*/ 88 h 136"/>
                  <a:gd name="T56" fmla="*/ 144 w 164"/>
                  <a:gd name="T57" fmla="*/ 104 h 136"/>
                  <a:gd name="T58" fmla="*/ 148 w 164"/>
                  <a:gd name="T59" fmla="*/ 112 h 136"/>
                  <a:gd name="T60" fmla="*/ 154 w 164"/>
                  <a:gd name="T61" fmla="*/ 110 h 136"/>
                  <a:gd name="T62" fmla="*/ 162 w 164"/>
                  <a:gd name="T63" fmla="*/ 116 h 136"/>
                  <a:gd name="T64" fmla="*/ 164 w 164"/>
                  <a:gd name="T65" fmla="*/ 126 h 136"/>
                  <a:gd name="T66" fmla="*/ 162 w 164"/>
                  <a:gd name="T67" fmla="*/ 128 h 136"/>
                  <a:gd name="T68" fmla="*/ 158 w 164"/>
                  <a:gd name="T69" fmla="*/ 128 h 136"/>
                  <a:gd name="T70" fmla="*/ 156 w 164"/>
                  <a:gd name="T71" fmla="*/ 136 h 136"/>
                  <a:gd name="T72" fmla="*/ 154 w 164"/>
                  <a:gd name="T73" fmla="*/ 134 h 136"/>
                  <a:gd name="T74" fmla="*/ 152 w 164"/>
                  <a:gd name="T75" fmla="*/ 128 h 136"/>
                  <a:gd name="T76" fmla="*/ 144 w 164"/>
                  <a:gd name="T77" fmla="*/ 124 h 136"/>
                  <a:gd name="T78" fmla="*/ 142 w 164"/>
                  <a:gd name="T79" fmla="*/ 122 h 136"/>
                  <a:gd name="T80" fmla="*/ 132 w 164"/>
                  <a:gd name="T81" fmla="*/ 122 h 136"/>
                  <a:gd name="T82" fmla="*/ 128 w 164"/>
                  <a:gd name="T83" fmla="*/ 118 h 136"/>
                  <a:gd name="T84" fmla="*/ 120 w 164"/>
                  <a:gd name="T85" fmla="*/ 118 h 136"/>
                  <a:gd name="T86" fmla="*/ 116 w 164"/>
                  <a:gd name="T87" fmla="*/ 114 h 136"/>
                  <a:gd name="T88" fmla="*/ 116 w 164"/>
                  <a:gd name="T89" fmla="*/ 106 h 136"/>
                  <a:gd name="T90" fmla="*/ 110 w 164"/>
                  <a:gd name="T91" fmla="*/ 106 h 136"/>
                  <a:gd name="T92" fmla="*/ 106 w 164"/>
                  <a:gd name="T93" fmla="*/ 104 h 136"/>
                  <a:gd name="T94" fmla="*/ 102 w 164"/>
                  <a:gd name="T95" fmla="*/ 104 h 136"/>
                  <a:gd name="T96" fmla="*/ 100 w 164"/>
                  <a:gd name="T97" fmla="*/ 100 h 136"/>
                  <a:gd name="T98" fmla="*/ 96 w 164"/>
                  <a:gd name="T99" fmla="*/ 100 h 136"/>
                  <a:gd name="T100" fmla="*/ 94 w 164"/>
                  <a:gd name="T101" fmla="*/ 96 h 136"/>
                  <a:gd name="T102" fmla="*/ 88 w 164"/>
                  <a:gd name="T103" fmla="*/ 96 h 136"/>
                  <a:gd name="T104" fmla="*/ 80 w 164"/>
                  <a:gd name="T105" fmla="*/ 88 h 136"/>
                  <a:gd name="T106" fmla="*/ 74 w 164"/>
                  <a:gd name="T107" fmla="*/ 88 h 136"/>
                  <a:gd name="T108" fmla="*/ 68 w 164"/>
                  <a:gd name="T109" fmla="*/ 84 h 136"/>
                  <a:gd name="T110" fmla="*/ 66 w 164"/>
                  <a:gd name="T111" fmla="*/ 78 h 136"/>
                  <a:gd name="T112" fmla="*/ 62 w 164"/>
                  <a:gd name="T113" fmla="*/ 72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64" h="136">
                    <a:moveTo>
                      <a:pt x="62" y="72"/>
                    </a:moveTo>
                    <a:lnTo>
                      <a:pt x="40" y="62"/>
                    </a:lnTo>
                    <a:lnTo>
                      <a:pt x="28" y="44"/>
                    </a:lnTo>
                    <a:lnTo>
                      <a:pt x="22" y="38"/>
                    </a:lnTo>
                    <a:lnTo>
                      <a:pt x="16" y="26"/>
                    </a:lnTo>
                    <a:lnTo>
                      <a:pt x="6" y="18"/>
                    </a:lnTo>
                    <a:lnTo>
                      <a:pt x="6" y="8"/>
                    </a:lnTo>
                    <a:lnTo>
                      <a:pt x="0" y="2"/>
                    </a:lnTo>
                    <a:lnTo>
                      <a:pt x="6" y="0"/>
                    </a:lnTo>
                    <a:lnTo>
                      <a:pt x="14" y="6"/>
                    </a:lnTo>
                    <a:lnTo>
                      <a:pt x="20" y="4"/>
                    </a:lnTo>
                    <a:lnTo>
                      <a:pt x="34" y="14"/>
                    </a:lnTo>
                    <a:lnTo>
                      <a:pt x="40" y="16"/>
                    </a:lnTo>
                    <a:lnTo>
                      <a:pt x="42" y="22"/>
                    </a:lnTo>
                    <a:lnTo>
                      <a:pt x="46" y="26"/>
                    </a:lnTo>
                    <a:lnTo>
                      <a:pt x="52" y="26"/>
                    </a:lnTo>
                    <a:lnTo>
                      <a:pt x="60" y="30"/>
                    </a:lnTo>
                    <a:lnTo>
                      <a:pt x="68" y="44"/>
                    </a:lnTo>
                    <a:lnTo>
                      <a:pt x="74" y="48"/>
                    </a:lnTo>
                    <a:lnTo>
                      <a:pt x="78" y="58"/>
                    </a:lnTo>
                    <a:lnTo>
                      <a:pt x="80" y="60"/>
                    </a:lnTo>
                    <a:lnTo>
                      <a:pt x="84" y="64"/>
                    </a:lnTo>
                    <a:lnTo>
                      <a:pt x="92" y="68"/>
                    </a:lnTo>
                    <a:lnTo>
                      <a:pt x="96" y="76"/>
                    </a:lnTo>
                    <a:lnTo>
                      <a:pt x="100" y="76"/>
                    </a:lnTo>
                    <a:lnTo>
                      <a:pt x="104" y="82"/>
                    </a:lnTo>
                    <a:lnTo>
                      <a:pt x="112" y="84"/>
                    </a:lnTo>
                    <a:lnTo>
                      <a:pt x="126" y="88"/>
                    </a:lnTo>
                    <a:lnTo>
                      <a:pt x="144" y="104"/>
                    </a:lnTo>
                    <a:lnTo>
                      <a:pt x="148" y="112"/>
                    </a:lnTo>
                    <a:lnTo>
                      <a:pt x="154" y="110"/>
                    </a:lnTo>
                    <a:lnTo>
                      <a:pt x="162" y="116"/>
                    </a:lnTo>
                    <a:lnTo>
                      <a:pt x="164" y="126"/>
                    </a:lnTo>
                    <a:lnTo>
                      <a:pt x="162" y="128"/>
                    </a:lnTo>
                    <a:lnTo>
                      <a:pt x="158" y="128"/>
                    </a:lnTo>
                    <a:lnTo>
                      <a:pt x="156" y="136"/>
                    </a:lnTo>
                    <a:lnTo>
                      <a:pt x="154" y="134"/>
                    </a:lnTo>
                    <a:lnTo>
                      <a:pt x="152" y="128"/>
                    </a:lnTo>
                    <a:lnTo>
                      <a:pt x="144" y="124"/>
                    </a:lnTo>
                    <a:lnTo>
                      <a:pt x="142" y="122"/>
                    </a:lnTo>
                    <a:lnTo>
                      <a:pt x="132" y="122"/>
                    </a:lnTo>
                    <a:lnTo>
                      <a:pt x="128" y="118"/>
                    </a:lnTo>
                    <a:lnTo>
                      <a:pt x="120" y="118"/>
                    </a:lnTo>
                    <a:lnTo>
                      <a:pt x="116" y="114"/>
                    </a:lnTo>
                    <a:lnTo>
                      <a:pt x="116" y="106"/>
                    </a:lnTo>
                    <a:lnTo>
                      <a:pt x="110" y="106"/>
                    </a:lnTo>
                    <a:lnTo>
                      <a:pt x="106" y="104"/>
                    </a:lnTo>
                    <a:lnTo>
                      <a:pt x="102" y="104"/>
                    </a:lnTo>
                    <a:lnTo>
                      <a:pt x="100" y="100"/>
                    </a:lnTo>
                    <a:lnTo>
                      <a:pt x="96" y="100"/>
                    </a:lnTo>
                    <a:lnTo>
                      <a:pt x="94" y="96"/>
                    </a:lnTo>
                    <a:lnTo>
                      <a:pt x="88" y="96"/>
                    </a:lnTo>
                    <a:lnTo>
                      <a:pt x="80" y="88"/>
                    </a:lnTo>
                    <a:lnTo>
                      <a:pt x="74" y="88"/>
                    </a:lnTo>
                    <a:lnTo>
                      <a:pt x="68" y="84"/>
                    </a:lnTo>
                    <a:lnTo>
                      <a:pt x="66" y="78"/>
                    </a:lnTo>
                    <a:lnTo>
                      <a:pt x="62" y="72"/>
                    </a:lnTo>
                  </a:path>
                </a:pathLst>
              </a:custGeom>
              <a:grpFill/>
              <a:ln w="6350" cap="flat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226" name="Freeform 244">
                <a:extLst>
                  <a:ext uri="{FF2B5EF4-FFF2-40B4-BE49-F238E27FC236}">
                    <a16:creationId xmlns:a16="http://schemas.microsoft.com/office/drawing/2014/main" id="{610757DD-DEE3-514A-A56F-91FA0D15E854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6541696" y="4885740"/>
                <a:ext cx="14284" cy="19045"/>
              </a:xfrm>
              <a:custGeom>
                <a:avLst/>
                <a:gdLst>
                  <a:gd name="T0" fmla="*/ 0 w 18"/>
                  <a:gd name="T1" fmla="*/ 0 h 24"/>
                  <a:gd name="T2" fmla="*/ 2 w 18"/>
                  <a:gd name="T3" fmla="*/ 2 h 24"/>
                  <a:gd name="T4" fmla="*/ 6 w 18"/>
                  <a:gd name="T5" fmla="*/ 0 h 24"/>
                  <a:gd name="T6" fmla="*/ 10 w 18"/>
                  <a:gd name="T7" fmla="*/ 2 h 24"/>
                  <a:gd name="T8" fmla="*/ 10 w 18"/>
                  <a:gd name="T9" fmla="*/ 8 h 24"/>
                  <a:gd name="T10" fmla="*/ 12 w 18"/>
                  <a:gd name="T11" fmla="*/ 12 h 24"/>
                  <a:gd name="T12" fmla="*/ 18 w 18"/>
                  <a:gd name="T13" fmla="*/ 14 h 24"/>
                  <a:gd name="T14" fmla="*/ 18 w 18"/>
                  <a:gd name="T15" fmla="*/ 20 h 24"/>
                  <a:gd name="T16" fmla="*/ 16 w 18"/>
                  <a:gd name="T17" fmla="*/ 22 h 24"/>
                  <a:gd name="T18" fmla="*/ 14 w 18"/>
                  <a:gd name="T19" fmla="*/ 24 h 24"/>
                  <a:gd name="T20" fmla="*/ 2 w 18"/>
                  <a:gd name="T21" fmla="*/ 16 h 24"/>
                  <a:gd name="T22" fmla="*/ 0 w 18"/>
                  <a:gd name="T23" fmla="*/ 10 h 24"/>
                  <a:gd name="T24" fmla="*/ 2 w 18"/>
                  <a:gd name="T25" fmla="*/ 8 h 24"/>
                  <a:gd name="T26" fmla="*/ 0 w 18"/>
                  <a:gd name="T27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0" y="0"/>
                    </a:moveTo>
                    <a:lnTo>
                      <a:pt x="2" y="2"/>
                    </a:lnTo>
                    <a:lnTo>
                      <a:pt x="6" y="0"/>
                    </a:lnTo>
                    <a:lnTo>
                      <a:pt x="10" y="2"/>
                    </a:lnTo>
                    <a:lnTo>
                      <a:pt x="10" y="8"/>
                    </a:lnTo>
                    <a:lnTo>
                      <a:pt x="12" y="12"/>
                    </a:lnTo>
                    <a:lnTo>
                      <a:pt x="18" y="14"/>
                    </a:lnTo>
                    <a:lnTo>
                      <a:pt x="18" y="20"/>
                    </a:lnTo>
                    <a:lnTo>
                      <a:pt x="16" y="22"/>
                    </a:lnTo>
                    <a:lnTo>
                      <a:pt x="14" y="24"/>
                    </a:lnTo>
                    <a:lnTo>
                      <a:pt x="2" y="16"/>
                    </a:lnTo>
                    <a:lnTo>
                      <a:pt x="0" y="10"/>
                    </a:lnTo>
                    <a:lnTo>
                      <a:pt x="2" y="8"/>
                    </a:lnTo>
                    <a:lnTo>
                      <a:pt x="0" y="0"/>
                    </a:lnTo>
                  </a:path>
                </a:pathLst>
              </a:custGeom>
              <a:grpFill/>
              <a:ln w="6350" cap="flat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227" name="Freeform 245">
                <a:extLst>
                  <a:ext uri="{FF2B5EF4-FFF2-40B4-BE49-F238E27FC236}">
                    <a16:creationId xmlns:a16="http://schemas.microsoft.com/office/drawing/2014/main" id="{6D532D21-1FC9-E947-8600-DF84C61A1855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6571851" y="4914308"/>
                <a:ext cx="14284" cy="12697"/>
              </a:xfrm>
              <a:custGeom>
                <a:avLst/>
                <a:gdLst>
                  <a:gd name="T0" fmla="*/ 2 w 18"/>
                  <a:gd name="T1" fmla="*/ 4 h 16"/>
                  <a:gd name="T2" fmla="*/ 0 w 18"/>
                  <a:gd name="T3" fmla="*/ 2 h 16"/>
                  <a:gd name="T4" fmla="*/ 8 w 18"/>
                  <a:gd name="T5" fmla="*/ 0 h 16"/>
                  <a:gd name="T6" fmla="*/ 12 w 18"/>
                  <a:gd name="T7" fmla="*/ 4 h 16"/>
                  <a:gd name="T8" fmla="*/ 16 w 18"/>
                  <a:gd name="T9" fmla="*/ 4 h 16"/>
                  <a:gd name="T10" fmla="*/ 18 w 18"/>
                  <a:gd name="T11" fmla="*/ 12 h 16"/>
                  <a:gd name="T12" fmla="*/ 16 w 18"/>
                  <a:gd name="T13" fmla="*/ 16 h 16"/>
                  <a:gd name="T14" fmla="*/ 8 w 18"/>
                  <a:gd name="T15" fmla="*/ 14 h 16"/>
                  <a:gd name="T16" fmla="*/ 4 w 18"/>
                  <a:gd name="T17" fmla="*/ 10 h 16"/>
                  <a:gd name="T18" fmla="*/ 2 w 18"/>
                  <a:gd name="T19" fmla="*/ 4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8" h="16">
                    <a:moveTo>
                      <a:pt x="2" y="4"/>
                    </a:moveTo>
                    <a:lnTo>
                      <a:pt x="0" y="2"/>
                    </a:lnTo>
                    <a:lnTo>
                      <a:pt x="8" y="0"/>
                    </a:lnTo>
                    <a:lnTo>
                      <a:pt x="12" y="4"/>
                    </a:lnTo>
                    <a:lnTo>
                      <a:pt x="16" y="4"/>
                    </a:lnTo>
                    <a:lnTo>
                      <a:pt x="18" y="12"/>
                    </a:lnTo>
                    <a:lnTo>
                      <a:pt x="16" y="16"/>
                    </a:lnTo>
                    <a:lnTo>
                      <a:pt x="8" y="14"/>
                    </a:lnTo>
                    <a:lnTo>
                      <a:pt x="4" y="10"/>
                    </a:lnTo>
                    <a:lnTo>
                      <a:pt x="2" y="4"/>
                    </a:lnTo>
                  </a:path>
                </a:pathLst>
              </a:custGeom>
              <a:grpFill/>
              <a:ln w="6350" cap="flat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228" name="Freeform 325">
                <a:extLst>
                  <a:ext uri="{FF2B5EF4-FFF2-40B4-BE49-F238E27FC236}">
                    <a16:creationId xmlns:a16="http://schemas.microsoft.com/office/drawing/2014/main" id="{6E2A2188-C40F-984A-B1CB-AC138BDEDC57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6663903" y="4853997"/>
                <a:ext cx="6348" cy="6348"/>
              </a:xfrm>
              <a:custGeom>
                <a:avLst/>
                <a:gdLst>
                  <a:gd name="T0" fmla="*/ 8 w 8"/>
                  <a:gd name="T1" fmla="*/ 2 h 8"/>
                  <a:gd name="T2" fmla="*/ 8 w 8"/>
                  <a:gd name="T3" fmla="*/ 2 h 8"/>
                  <a:gd name="T4" fmla="*/ 8 w 8"/>
                  <a:gd name="T5" fmla="*/ 2 h 8"/>
                  <a:gd name="T6" fmla="*/ 8 w 8"/>
                  <a:gd name="T7" fmla="*/ 2 h 8"/>
                  <a:gd name="T8" fmla="*/ 6 w 8"/>
                  <a:gd name="T9" fmla="*/ 0 h 8"/>
                  <a:gd name="T10" fmla="*/ 6 w 8"/>
                  <a:gd name="T11" fmla="*/ 0 h 8"/>
                  <a:gd name="T12" fmla="*/ 4 w 8"/>
                  <a:gd name="T13" fmla="*/ 0 h 8"/>
                  <a:gd name="T14" fmla="*/ 0 w 8"/>
                  <a:gd name="T15" fmla="*/ 0 h 8"/>
                  <a:gd name="T16" fmla="*/ 0 w 8"/>
                  <a:gd name="T17" fmla="*/ 0 h 8"/>
                  <a:gd name="T18" fmla="*/ 0 w 8"/>
                  <a:gd name="T19" fmla="*/ 2 h 8"/>
                  <a:gd name="T20" fmla="*/ 0 w 8"/>
                  <a:gd name="T21" fmla="*/ 2 h 8"/>
                  <a:gd name="T22" fmla="*/ 0 w 8"/>
                  <a:gd name="T23" fmla="*/ 4 h 8"/>
                  <a:gd name="T24" fmla="*/ 0 w 8"/>
                  <a:gd name="T25" fmla="*/ 4 h 8"/>
                  <a:gd name="T26" fmla="*/ 2 w 8"/>
                  <a:gd name="T27" fmla="*/ 6 h 8"/>
                  <a:gd name="T28" fmla="*/ 2 w 8"/>
                  <a:gd name="T29" fmla="*/ 6 h 8"/>
                  <a:gd name="T30" fmla="*/ 6 w 8"/>
                  <a:gd name="T31" fmla="*/ 8 h 8"/>
                  <a:gd name="T32" fmla="*/ 6 w 8"/>
                  <a:gd name="T33" fmla="*/ 8 h 8"/>
                  <a:gd name="T34" fmla="*/ 8 w 8"/>
                  <a:gd name="T35" fmla="*/ 6 h 8"/>
                  <a:gd name="T36" fmla="*/ 8 w 8"/>
                  <a:gd name="T37" fmla="*/ 6 h 8"/>
                  <a:gd name="T38" fmla="*/ 8 w 8"/>
                  <a:gd name="T39" fmla="*/ 4 h 8"/>
                  <a:gd name="T40" fmla="*/ 8 w 8"/>
                  <a:gd name="T41" fmla="*/ 4 h 8"/>
                  <a:gd name="T42" fmla="*/ 8 w 8"/>
                  <a:gd name="T43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8" h="8">
                    <a:moveTo>
                      <a:pt x="8" y="2"/>
                    </a:move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2"/>
                    </a:lnTo>
                  </a:path>
                </a:pathLst>
              </a:custGeom>
              <a:grpFill/>
              <a:ln w="6350" cap="flat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229" name="Freeform 326">
                <a:extLst>
                  <a:ext uri="{FF2B5EF4-FFF2-40B4-BE49-F238E27FC236}">
                    <a16:creationId xmlns:a16="http://schemas.microsoft.com/office/drawing/2014/main" id="{C851690C-A6C3-4E4A-9F83-78B4ADD635A5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7052745" y="4793687"/>
                <a:ext cx="3174" cy="3174"/>
              </a:xfrm>
              <a:custGeom>
                <a:avLst/>
                <a:gdLst>
                  <a:gd name="T0" fmla="*/ 2 w 4"/>
                  <a:gd name="T1" fmla="*/ 4 h 4"/>
                  <a:gd name="T2" fmla="*/ 2 w 4"/>
                  <a:gd name="T3" fmla="*/ 4 h 4"/>
                  <a:gd name="T4" fmla="*/ 4 w 4"/>
                  <a:gd name="T5" fmla="*/ 4 h 4"/>
                  <a:gd name="T6" fmla="*/ 4 w 4"/>
                  <a:gd name="T7" fmla="*/ 2 h 4"/>
                  <a:gd name="T8" fmla="*/ 2 w 4"/>
                  <a:gd name="T9" fmla="*/ 0 h 4"/>
                  <a:gd name="T10" fmla="*/ 2 w 4"/>
                  <a:gd name="T11" fmla="*/ 0 h 4"/>
                  <a:gd name="T12" fmla="*/ 0 w 4"/>
                  <a:gd name="T13" fmla="*/ 2 h 4"/>
                  <a:gd name="T14" fmla="*/ 0 w 4"/>
                  <a:gd name="T15" fmla="*/ 2 h 4"/>
                  <a:gd name="T16" fmla="*/ 0 w 4"/>
                  <a:gd name="T17" fmla="*/ 4 h 4"/>
                  <a:gd name="T18" fmla="*/ 2 w 4"/>
                  <a:gd name="T1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" h="4">
                    <a:moveTo>
                      <a:pt x="2" y="4"/>
                    </a:moveTo>
                    <a:lnTo>
                      <a:pt x="2" y="4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2" y="4"/>
                    </a:lnTo>
                  </a:path>
                </a:pathLst>
              </a:custGeom>
              <a:grpFill/>
              <a:ln w="6350" cap="flat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230" name="Freeform 327">
                <a:extLst>
                  <a:ext uri="{FF2B5EF4-FFF2-40B4-BE49-F238E27FC236}">
                    <a16:creationId xmlns:a16="http://schemas.microsoft.com/office/drawing/2014/main" id="{1A6E75DA-FA75-8C4C-8D71-FB64EC6F08DA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7028938" y="4796861"/>
                <a:ext cx="25394" cy="11110"/>
              </a:xfrm>
              <a:custGeom>
                <a:avLst/>
                <a:gdLst>
                  <a:gd name="T0" fmla="*/ 14 w 32"/>
                  <a:gd name="T1" fmla="*/ 6 h 14"/>
                  <a:gd name="T2" fmla="*/ 14 w 32"/>
                  <a:gd name="T3" fmla="*/ 8 h 14"/>
                  <a:gd name="T4" fmla="*/ 12 w 32"/>
                  <a:gd name="T5" fmla="*/ 8 h 14"/>
                  <a:gd name="T6" fmla="*/ 12 w 32"/>
                  <a:gd name="T7" fmla="*/ 10 h 14"/>
                  <a:gd name="T8" fmla="*/ 10 w 32"/>
                  <a:gd name="T9" fmla="*/ 10 h 14"/>
                  <a:gd name="T10" fmla="*/ 8 w 32"/>
                  <a:gd name="T11" fmla="*/ 8 h 14"/>
                  <a:gd name="T12" fmla="*/ 2 w 32"/>
                  <a:gd name="T13" fmla="*/ 10 h 14"/>
                  <a:gd name="T14" fmla="*/ 0 w 32"/>
                  <a:gd name="T15" fmla="*/ 12 h 14"/>
                  <a:gd name="T16" fmla="*/ 0 w 32"/>
                  <a:gd name="T17" fmla="*/ 12 h 14"/>
                  <a:gd name="T18" fmla="*/ 2 w 32"/>
                  <a:gd name="T19" fmla="*/ 14 h 14"/>
                  <a:gd name="T20" fmla="*/ 2 w 32"/>
                  <a:gd name="T21" fmla="*/ 14 h 14"/>
                  <a:gd name="T22" fmla="*/ 4 w 32"/>
                  <a:gd name="T23" fmla="*/ 14 h 14"/>
                  <a:gd name="T24" fmla="*/ 14 w 32"/>
                  <a:gd name="T25" fmla="*/ 14 h 14"/>
                  <a:gd name="T26" fmla="*/ 14 w 32"/>
                  <a:gd name="T27" fmla="*/ 14 h 14"/>
                  <a:gd name="T28" fmla="*/ 14 w 32"/>
                  <a:gd name="T29" fmla="*/ 12 h 14"/>
                  <a:gd name="T30" fmla="*/ 14 w 32"/>
                  <a:gd name="T31" fmla="*/ 10 h 14"/>
                  <a:gd name="T32" fmla="*/ 16 w 32"/>
                  <a:gd name="T33" fmla="*/ 8 h 14"/>
                  <a:gd name="T34" fmla="*/ 20 w 32"/>
                  <a:gd name="T35" fmla="*/ 6 h 14"/>
                  <a:gd name="T36" fmla="*/ 22 w 32"/>
                  <a:gd name="T37" fmla="*/ 6 h 14"/>
                  <a:gd name="T38" fmla="*/ 22 w 32"/>
                  <a:gd name="T39" fmla="*/ 6 h 14"/>
                  <a:gd name="T40" fmla="*/ 22 w 32"/>
                  <a:gd name="T41" fmla="*/ 8 h 14"/>
                  <a:gd name="T42" fmla="*/ 24 w 32"/>
                  <a:gd name="T43" fmla="*/ 8 h 14"/>
                  <a:gd name="T44" fmla="*/ 26 w 32"/>
                  <a:gd name="T45" fmla="*/ 8 h 14"/>
                  <a:gd name="T46" fmla="*/ 28 w 32"/>
                  <a:gd name="T47" fmla="*/ 8 h 14"/>
                  <a:gd name="T48" fmla="*/ 30 w 32"/>
                  <a:gd name="T49" fmla="*/ 8 h 14"/>
                  <a:gd name="T50" fmla="*/ 30 w 32"/>
                  <a:gd name="T51" fmla="*/ 6 h 14"/>
                  <a:gd name="T52" fmla="*/ 32 w 32"/>
                  <a:gd name="T53" fmla="*/ 6 h 14"/>
                  <a:gd name="T54" fmla="*/ 32 w 32"/>
                  <a:gd name="T55" fmla="*/ 2 h 14"/>
                  <a:gd name="T56" fmla="*/ 30 w 32"/>
                  <a:gd name="T57" fmla="*/ 2 h 14"/>
                  <a:gd name="T58" fmla="*/ 22 w 32"/>
                  <a:gd name="T59" fmla="*/ 0 h 14"/>
                  <a:gd name="T60" fmla="*/ 22 w 32"/>
                  <a:gd name="T61" fmla="*/ 0 h 14"/>
                  <a:gd name="T62" fmla="*/ 14 w 32"/>
                  <a:gd name="T63" fmla="*/ 4 h 14"/>
                  <a:gd name="T64" fmla="*/ 14 w 32"/>
                  <a:gd name="T65" fmla="*/ 4 h 14"/>
                  <a:gd name="T66" fmla="*/ 14 w 32"/>
                  <a:gd name="T67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2" h="14">
                    <a:moveTo>
                      <a:pt x="14" y="6"/>
                    </a:moveTo>
                    <a:lnTo>
                      <a:pt x="14" y="8"/>
                    </a:lnTo>
                    <a:lnTo>
                      <a:pt x="12" y="8"/>
                    </a:lnTo>
                    <a:lnTo>
                      <a:pt x="12" y="10"/>
                    </a:lnTo>
                    <a:lnTo>
                      <a:pt x="10" y="10"/>
                    </a:lnTo>
                    <a:lnTo>
                      <a:pt x="8" y="8"/>
                    </a:lnTo>
                    <a:lnTo>
                      <a:pt x="2" y="10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4" y="14"/>
                    </a:lnTo>
                    <a:lnTo>
                      <a:pt x="14" y="14"/>
                    </a:lnTo>
                    <a:lnTo>
                      <a:pt x="14" y="14"/>
                    </a:lnTo>
                    <a:lnTo>
                      <a:pt x="14" y="12"/>
                    </a:lnTo>
                    <a:lnTo>
                      <a:pt x="14" y="10"/>
                    </a:lnTo>
                    <a:lnTo>
                      <a:pt x="16" y="8"/>
                    </a:lnTo>
                    <a:lnTo>
                      <a:pt x="20" y="6"/>
                    </a:lnTo>
                    <a:lnTo>
                      <a:pt x="22" y="6"/>
                    </a:lnTo>
                    <a:lnTo>
                      <a:pt x="22" y="6"/>
                    </a:lnTo>
                    <a:lnTo>
                      <a:pt x="22" y="8"/>
                    </a:lnTo>
                    <a:lnTo>
                      <a:pt x="24" y="8"/>
                    </a:lnTo>
                    <a:lnTo>
                      <a:pt x="26" y="8"/>
                    </a:lnTo>
                    <a:lnTo>
                      <a:pt x="28" y="8"/>
                    </a:lnTo>
                    <a:lnTo>
                      <a:pt x="30" y="8"/>
                    </a:lnTo>
                    <a:lnTo>
                      <a:pt x="30" y="6"/>
                    </a:lnTo>
                    <a:lnTo>
                      <a:pt x="32" y="6"/>
                    </a:lnTo>
                    <a:lnTo>
                      <a:pt x="32" y="2"/>
                    </a:lnTo>
                    <a:lnTo>
                      <a:pt x="30" y="2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14" y="4"/>
                    </a:lnTo>
                    <a:lnTo>
                      <a:pt x="14" y="4"/>
                    </a:lnTo>
                    <a:lnTo>
                      <a:pt x="14" y="6"/>
                    </a:lnTo>
                  </a:path>
                </a:pathLst>
              </a:custGeom>
              <a:grpFill/>
              <a:ln w="6350" cap="flat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231" name="Freeform 328">
                <a:extLst>
                  <a:ext uri="{FF2B5EF4-FFF2-40B4-BE49-F238E27FC236}">
                    <a16:creationId xmlns:a16="http://schemas.microsoft.com/office/drawing/2014/main" id="{EA32A0C7-F4FB-E345-8CE9-DD04C173924C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7092422" y="4719093"/>
                <a:ext cx="4761" cy="6348"/>
              </a:xfrm>
              <a:custGeom>
                <a:avLst/>
                <a:gdLst>
                  <a:gd name="T0" fmla="*/ 0 w 6"/>
                  <a:gd name="T1" fmla="*/ 8 h 8"/>
                  <a:gd name="T2" fmla="*/ 0 w 6"/>
                  <a:gd name="T3" fmla="*/ 8 h 8"/>
                  <a:gd name="T4" fmla="*/ 2 w 6"/>
                  <a:gd name="T5" fmla="*/ 8 h 8"/>
                  <a:gd name="T6" fmla="*/ 4 w 6"/>
                  <a:gd name="T7" fmla="*/ 8 h 8"/>
                  <a:gd name="T8" fmla="*/ 4 w 6"/>
                  <a:gd name="T9" fmla="*/ 6 h 8"/>
                  <a:gd name="T10" fmla="*/ 4 w 6"/>
                  <a:gd name="T11" fmla="*/ 4 h 8"/>
                  <a:gd name="T12" fmla="*/ 6 w 6"/>
                  <a:gd name="T13" fmla="*/ 4 h 8"/>
                  <a:gd name="T14" fmla="*/ 4 w 6"/>
                  <a:gd name="T15" fmla="*/ 0 h 8"/>
                  <a:gd name="T16" fmla="*/ 4 w 6"/>
                  <a:gd name="T17" fmla="*/ 0 h 8"/>
                  <a:gd name="T18" fmla="*/ 4 w 6"/>
                  <a:gd name="T19" fmla="*/ 0 h 8"/>
                  <a:gd name="T20" fmla="*/ 0 w 6"/>
                  <a:gd name="T21" fmla="*/ 0 h 8"/>
                  <a:gd name="T22" fmla="*/ 0 w 6"/>
                  <a:gd name="T23" fmla="*/ 4 h 8"/>
                  <a:gd name="T24" fmla="*/ 0 w 6"/>
                  <a:gd name="T25" fmla="*/ 6 h 8"/>
                  <a:gd name="T26" fmla="*/ 0 w 6"/>
                  <a:gd name="T27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" h="8">
                    <a:moveTo>
                      <a:pt x="0" y="8"/>
                    </a:moveTo>
                    <a:lnTo>
                      <a:pt x="0" y="8"/>
                    </a:lnTo>
                    <a:lnTo>
                      <a:pt x="2" y="8"/>
                    </a:lnTo>
                    <a:lnTo>
                      <a:pt x="4" y="8"/>
                    </a:lnTo>
                    <a:lnTo>
                      <a:pt x="4" y="6"/>
                    </a:lnTo>
                    <a:lnTo>
                      <a:pt x="4" y="4"/>
                    </a:lnTo>
                    <a:lnTo>
                      <a:pt x="6" y="4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8"/>
                    </a:lnTo>
                  </a:path>
                </a:pathLst>
              </a:custGeom>
              <a:grpFill/>
              <a:ln w="6350" cap="flat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232" name="Freeform 329">
                <a:extLst>
                  <a:ext uri="{FF2B5EF4-FFF2-40B4-BE49-F238E27FC236}">
                    <a16:creationId xmlns:a16="http://schemas.microsoft.com/office/drawing/2014/main" id="{4BCED8BF-087A-BF4E-8DD4-76607037A935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6590896" y="4612757"/>
                <a:ext cx="4761" cy="22220"/>
              </a:xfrm>
              <a:custGeom>
                <a:avLst/>
                <a:gdLst>
                  <a:gd name="T0" fmla="*/ 2 w 6"/>
                  <a:gd name="T1" fmla="*/ 24 h 28"/>
                  <a:gd name="T2" fmla="*/ 2 w 6"/>
                  <a:gd name="T3" fmla="*/ 26 h 28"/>
                  <a:gd name="T4" fmla="*/ 2 w 6"/>
                  <a:gd name="T5" fmla="*/ 28 h 28"/>
                  <a:gd name="T6" fmla="*/ 4 w 6"/>
                  <a:gd name="T7" fmla="*/ 28 h 28"/>
                  <a:gd name="T8" fmla="*/ 4 w 6"/>
                  <a:gd name="T9" fmla="*/ 26 h 28"/>
                  <a:gd name="T10" fmla="*/ 6 w 6"/>
                  <a:gd name="T11" fmla="*/ 26 h 28"/>
                  <a:gd name="T12" fmla="*/ 6 w 6"/>
                  <a:gd name="T13" fmla="*/ 16 h 28"/>
                  <a:gd name="T14" fmla="*/ 2 w 6"/>
                  <a:gd name="T15" fmla="*/ 2 h 28"/>
                  <a:gd name="T16" fmla="*/ 2 w 6"/>
                  <a:gd name="T17" fmla="*/ 0 h 28"/>
                  <a:gd name="T18" fmla="*/ 0 w 6"/>
                  <a:gd name="T19" fmla="*/ 0 h 28"/>
                  <a:gd name="T20" fmla="*/ 0 w 6"/>
                  <a:gd name="T21" fmla="*/ 0 h 28"/>
                  <a:gd name="T22" fmla="*/ 0 w 6"/>
                  <a:gd name="T23" fmla="*/ 0 h 28"/>
                  <a:gd name="T24" fmla="*/ 0 w 6"/>
                  <a:gd name="T25" fmla="*/ 2 h 28"/>
                  <a:gd name="T26" fmla="*/ 0 w 6"/>
                  <a:gd name="T27" fmla="*/ 8 h 28"/>
                  <a:gd name="T28" fmla="*/ 0 w 6"/>
                  <a:gd name="T29" fmla="*/ 10 h 28"/>
                  <a:gd name="T30" fmla="*/ 2 w 6"/>
                  <a:gd name="T31" fmla="*/ 12 h 28"/>
                  <a:gd name="T32" fmla="*/ 2 w 6"/>
                  <a:gd name="T33" fmla="*/ 14 h 28"/>
                  <a:gd name="T34" fmla="*/ 2 w 6"/>
                  <a:gd name="T35" fmla="*/ 14 h 28"/>
                  <a:gd name="T36" fmla="*/ 2 w 6"/>
                  <a:gd name="T37" fmla="*/ 18 h 28"/>
                  <a:gd name="T38" fmla="*/ 2 w 6"/>
                  <a:gd name="T39" fmla="*/ 20 h 28"/>
                  <a:gd name="T40" fmla="*/ 2 w 6"/>
                  <a:gd name="T41" fmla="*/ 2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" h="28">
                    <a:moveTo>
                      <a:pt x="2" y="24"/>
                    </a:moveTo>
                    <a:lnTo>
                      <a:pt x="2" y="26"/>
                    </a:lnTo>
                    <a:lnTo>
                      <a:pt x="2" y="28"/>
                    </a:lnTo>
                    <a:lnTo>
                      <a:pt x="4" y="28"/>
                    </a:lnTo>
                    <a:lnTo>
                      <a:pt x="4" y="26"/>
                    </a:lnTo>
                    <a:lnTo>
                      <a:pt x="6" y="26"/>
                    </a:lnTo>
                    <a:lnTo>
                      <a:pt x="6" y="16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2" y="12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8"/>
                    </a:lnTo>
                    <a:lnTo>
                      <a:pt x="2" y="20"/>
                    </a:lnTo>
                    <a:lnTo>
                      <a:pt x="2" y="24"/>
                    </a:lnTo>
                  </a:path>
                </a:pathLst>
              </a:custGeom>
              <a:grpFill/>
              <a:ln w="6350" cap="flat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233" name="Freeform 330">
                <a:extLst>
                  <a:ext uri="{FF2B5EF4-FFF2-40B4-BE49-F238E27FC236}">
                    <a16:creationId xmlns:a16="http://schemas.microsoft.com/office/drawing/2014/main" id="{2ED4285A-9482-2B41-A5BF-B3CECDF3A7CA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6571851" y="4628628"/>
                <a:ext cx="14284" cy="9523"/>
              </a:xfrm>
              <a:custGeom>
                <a:avLst/>
                <a:gdLst>
                  <a:gd name="T0" fmla="*/ 2 w 18"/>
                  <a:gd name="T1" fmla="*/ 12 h 12"/>
                  <a:gd name="T2" fmla="*/ 10 w 18"/>
                  <a:gd name="T3" fmla="*/ 12 h 12"/>
                  <a:gd name="T4" fmla="*/ 12 w 18"/>
                  <a:gd name="T5" fmla="*/ 12 h 12"/>
                  <a:gd name="T6" fmla="*/ 14 w 18"/>
                  <a:gd name="T7" fmla="*/ 10 h 12"/>
                  <a:gd name="T8" fmla="*/ 14 w 18"/>
                  <a:gd name="T9" fmla="*/ 8 h 12"/>
                  <a:gd name="T10" fmla="*/ 18 w 18"/>
                  <a:gd name="T11" fmla="*/ 2 h 12"/>
                  <a:gd name="T12" fmla="*/ 18 w 18"/>
                  <a:gd name="T13" fmla="*/ 0 h 12"/>
                  <a:gd name="T14" fmla="*/ 18 w 18"/>
                  <a:gd name="T15" fmla="*/ 0 h 12"/>
                  <a:gd name="T16" fmla="*/ 16 w 18"/>
                  <a:gd name="T17" fmla="*/ 0 h 12"/>
                  <a:gd name="T18" fmla="*/ 14 w 18"/>
                  <a:gd name="T19" fmla="*/ 0 h 12"/>
                  <a:gd name="T20" fmla="*/ 14 w 18"/>
                  <a:gd name="T21" fmla="*/ 0 h 12"/>
                  <a:gd name="T22" fmla="*/ 8 w 18"/>
                  <a:gd name="T23" fmla="*/ 2 h 12"/>
                  <a:gd name="T24" fmla="*/ 8 w 18"/>
                  <a:gd name="T25" fmla="*/ 2 h 12"/>
                  <a:gd name="T26" fmla="*/ 0 w 18"/>
                  <a:gd name="T27" fmla="*/ 10 h 12"/>
                  <a:gd name="T28" fmla="*/ 0 w 18"/>
                  <a:gd name="T29" fmla="*/ 10 h 12"/>
                  <a:gd name="T30" fmla="*/ 2 w 18"/>
                  <a:gd name="T31" fmla="*/ 12 h 12"/>
                  <a:gd name="T32" fmla="*/ 2 w 18"/>
                  <a:gd name="T33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8" h="12">
                    <a:moveTo>
                      <a:pt x="2" y="12"/>
                    </a:moveTo>
                    <a:lnTo>
                      <a:pt x="10" y="12"/>
                    </a:lnTo>
                    <a:lnTo>
                      <a:pt x="12" y="12"/>
                    </a:lnTo>
                    <a:lnTo>
                      <a:pt x="14" y="10"/>
                    </a:lnTo>
                    <a:lnTo>
                      <a:pt x="14" y="8"/>
                    </a:lnTo>
                    <a:lnTo>
                      <a:pt x="18" y="2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6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2" y="12"/>
                    </a:lnTo>
                    <a:lnTo>
                      <a:pt x="2" y="12"/>
                    </a:lnTo>
                  </a:path>
                </a:pathLst>
              </a:custGeom>
              <a:grpFill/>
              <a:ln w="6350" cap="flat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234" name="Freeform 331">
                <a:extLst>
                  <a:ext uri="{FF2B5EF4-FFF2-40B4-BE49-F238E27FC236}">
                    <a16:creationId xmlns:a16="http://schemas.microsoft.com/office/drawing/2014/main" id="{479091FD-C443-5E40-BDC8-609BAD22633B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6590896" y="4688938"/>
                <a:ext cx="12697" cy="11110"/>
              </a:xfrm>
              <a:custGeom>
                <a:avLst/>
                <a:gdLst>
                  <a:gd name="T0" fmla="*/ 6 w 16"/>
                  <a:gd name="T1" fmla="*/ 14 h 14"/>
                  <a:gd name="T2" fmla="*/ 8 w 16"/>
                  <a:gd name="T3" fmla="*/ 14 h 14"/>
                  <a:gd name="T4" fmla="*/ 14 w 16"/>
                  <a:gd name="T5" fmla="*/ 12 h 14"/>
                  <a:gd name="T6" fmla="*/ 16 w 16"/>
                  <a:gd name="T7" fmla="*/ 10 h 14"/>
                  <a:gd name="T8" fmla="*/ 6 w 16"/>
                  <a:gd name="T9" fmla="*/ 0 h 14"/>
                  <a:gd name="T10" fmla="*/ 2 w 16"/>
                  <a:gd name="T11" fmla="*/ 0 h 14"/>
                  <a:gd name="T12" fmla="*/ 2 w 16"/>
                  <a:gd name="T13" fmla="*/ 4 h 14"/>
                  <a:gd name="T14" fmla="*/ 0 w 16"/>
                  <a:gd name="T15" fmla="*/ 4 h 14"/>
                  <a:gd name="T16" fmla="*/ 2 w 16"/>
                  <a:gd name="T17" fmla="*/ 8 h 14"/>
                  <a:gd name="T18" fmla="*/ 2 w 16"/>
                  <a:gd name="T19" fmla="*/ 10 h 14"/>
                  <a:gd name="T20" fmla="*/ 4 w 16"/>
                  <a:gd name="T21" fmla="*/ 12 h 14"/>
                  <a:gd name="T22" fmla="*/ 6 w 16"/>
                  <a:gd name="T23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" h="14">
                    <a:moveTo>
                      <a:pt x="6" y="14"/>
                    </a:moveTo>
                    <a:lnTo>
                      <a:pt x="8" y="14"/>
                    </a:lnTo>
                    <a:lnTo>
                      <a:pt x="14" y="12"/>
                    </a:lnTo>
                    <a:lnTo>
                      <a:pt x="16" y="10"/>
                    </a:lnTo>
                    <a:lnTo>
                      <a:pt x="6" y="0"/>
                    </a:lnTo>
                    <a:lnTo>
                      <a:pt x="2" y="0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2" y="8"/>
                    </a:lnTo>
                    <a:lnTo>
                      <a:pt x="2" y="10"/>
                    </a:lnTo>
                    <a:lnTo>
                      <a:pt x="4" y="12"/>
                    </a:lnTo>
                    <a:lnTo>
                      <a:pt x="6" y="14"/>
                    </a:lnTo>
                  </a:path>
                </a:pathLst>
              </a:custGeom>
              <a:grpFill/>
              <a:ln w="6350" cap="flat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235" name="Freeform 332">
                <a:extLst>
                  <a:ext uri="{FF2B5EF4-FFF2-40B4-BE49-F238E27FC236}">
                    <a16:creationId xmlns:a16="http://schemas.microsoft.com/office/drawing/2014/main" id="{C66D3DED-1212-314E-B9F4-187987ADD053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7065442" y="4736551"/>
                <a:ext cx="4761" cy="6348"/>
              </a:xfrm>
              <a:custGeom>
                <a:avLst/>
                <a:gdLst>
                  <a:gd name="T0" fmla="*/ 6 w 6"/>
                  <a:gd name="T1" fmla="*/ 4 h 8"/>
                  <a:gd name="T2" fmla="*/ 6 w 6"/>
                  <a:gd name="T3" fmla="*/ 2 h 8"/>
                  <a:gd name="T4" fmla="*/ 4 w 6"/>
                  <a:gd name="T5" fmla="*/ 0 h 8"/>
                  <a:gd name="T6" fmla="*/ 4 w 6"/>
                  <a:gd name="T7" fmla="*/ 0 h 8"/>
                  <a:gd name="T8" fmla="*/ 4 w 6"/>
                  <a:gd name="T9" fmla="*/ 0 h 8"/>
                  <a:gd name="T10" fmla="*/ 2 w 6"/>
                  <a:gd name="T11" fmla="*/ 0 h 8"/>
                  <a:gd name="T12" fmla="*/ 0 w 6"/>
                  <a:gd name="T13" fmla="*/ 2 h 8"/>
                  <a:gd name="T14" fmla="*/ 0 w 6"/>
                  <a:gd name="T15" fmla="*/ 2 h 8"/>
                  <a:gd name="T16" fmla="*/ 0 w 6"/>
                  <a:gd name="T17" fmla="*/ 6 h 8"/>
                  <a:gd name="T18" fmla="*/ 0 w 6"/>
                  <a:gd name="T19" fmla="*/ 8 h 8"/>
                  <a:gd name="T20" fmla="*/ 2 w 6"/>
                  <a:gd name="T21" fmla="*/ 8 h 8"/>
                  <a:gd name="T22" fmla="*/ 4 w 6"/>
                  <a:gd name="T23" fmla="*/ 6 h 8"/>
                  <a:gd name="T24" fmla="*/ 4 w 6"/>
                  <a:gd name="T25" fmla="*/ 6 h 8"/>
                  <a:gd name="T26" fmla="*/ 6 w 6"/>
                  <a:gd name="T27" fmla="*/ 6 h 8"/>
                  <a:gd name="T28" fmla="*/ 6 w 6"/>
                  <a:gd name="T29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6" h="8">
                    <a:moveTo>
                      <a:pt x="6" y="4"/>
                    </a:moveTo>
                    <a:lnTo>
                      <a:pt x="6" y="2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2" y="8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6" y="6"/>
                    </a:lnTo>
                    <a:lnTo>
                      <a:pt x="6" y="4"/>
                    </a:lnTo>
                  </a:path>
                </a:pathLst>
              </a:custGeom>
              <a:grpFill/>
              <a:ln w="6350" cap="flat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236" name="Freeform 333">
                <a:extLst>
                  <a:ext uri="{FF2B5EF4-FFF2-40B4-BE49-F238E27FC236}">
                    <a16:creationId xmlns:a16="http://schemas.microsoft.com/office/drawing/2014/main" id="{140FCCB1-9103-5841-B662-847D0E8EAAD7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7086074" y="4750835"/>
                <a:ext cx="6348" cy="9523"/>
              </a:xfrm>
              <a:custGeom>
                <a:avLst/>
                <a:gdLst>
                  <a:gd name="T0" fmla="*/ 6 w 8"/>
                  <a:gd name="T1" fmla="*/ 10 h 12"/>
                  <a:gd name="T2" fmla="*/ 6 w 8"/>
                  <a:gd name="T3" fmla="*/ 12 h 12"/>
                  <a:gd name="T4" fmla="*/ 8 w 8"/>
                  <a:gd name="T5" fmla="*/ 12 h 12"/>
                  <a:gd name="T6" fmla="*/ 8 w 8"/>
                  <a:gd name="T7" fmla="*/ 10 h 12"/>
                  <a:gd name="T8" fmla="*/ 8 w 8"/>
                  <a:gd name="T9" fmla="*/ 10 h 12"/>
                  <a:gd name="T10" fmla="*/ 8 w 8"/>
                  <a:gd name="T11" fmla="*/ 10 h 12"/>
                  <a:gd name="T12" fmla="*/ 8 w 8"/>
                  <a:gd name="T13" fmla="*/ 4 h 12"/>
                  <a:gd name="T14" fmla="*/ 6 w 8"/>
                  <a:gd name="T15" fmla="*/ 2 h 12"/>
                  <a:gd name="T16" fmla="*/ 4 w 8"/>
                  <a:gd name="T17" fmla="*/ 0 h 12"/>
                  <a:gd name="T18" fmla="*/ 2 w 8"/>
                  <a:gd name="T19" fmla="*/ 0 h 12"/>
                  <a:gd name="T20" fmla="*/ 0 w 8"/>
                  <a:gd name="T21" fmla="*/ 2 h 12"/>
                  <a:gd name="T22" fmla="*/ 0 w 8"/>
                  <a:gd name="T23" fmla="*/ 2 h 12"/>
                  <a:gd name="T24" fmla="*/ 0 w 8"/>
                  <a:gd name="T25" fmla="*/ 6 h 12"/>
                  <a:gd name="T26" fmla="*/ 2 w 8"/>
                  <a:gd name="T27" fmla="*/ 6 h 12"/>
                  <a:gd name="T28" fmla="*/ 2 w 8"/>
                  <a:gd name="T29" fmla="*/ 6 h 12"/>
                  <a:gd name="T30" fmla="*/ 4 w 8"/>
                  <a:gd name="T31" fmla="*/ 6 h 12"/>
                  <a:gd name="T32" fmla="*/ 4 w 8"/>
                  <a:gd name="T33" fmla="*/ 6 h 12"/>
                  <a:gd name="T34" fmla="*/ 4 w 8"/>
                  <a:gd name="T35" fmla="*/ 8 h 12"/>
                  <a:gd name="T36" fmla="*/ 6 w 8"/>
                  <a:gd name="T37" fmla="*/ 10 h 12"/>
                  <a:gd name="T38" fmla="*/ 6 w 8"/>
                  <a:gd name="T39" fmla="*/ 1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8" h="12">
                    <a:moveTo>
                      <a:pt x="6" y="10"/>
                    </a:moveTo>
                    <a:lnTo>
                      <a:pt x="6" y="12"/>
                    </a:lnTo>
                    <a:lnTo>
                      <a:pt x="8" y="12"/>
                    </a:lnTo>
                    <a:lnTo>
                      <a:pt x="8" y="10"/>
                    </a:lnTo>
                    <a:lnTo>
                      <a:pt x="8" y="10"/>
                    </a:lnTo>
                    <a:lnTo>
                      <a:pt x="8" y="10"/>
                    </a:lnTo>
                    <a:lnTo>
                      <a:pt x="8" y="4"/>
                    </a:lnTo>
                    <a:lnTo>
                      <a:pt x="6" y="2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8"/>
                    </a:lnTo>
                    <a:lnTo>
                      <a:pt x="6" y="10"/>
                    </a:lnTo>
                    <a:lnTo>
                      <a:pt x="6" y="10"/>
                    </a:lnTo>
                  </a:path>
                </a:pathLst>
              </a:custGeom>
              <a:grpFill/>
              <a:ln w="6350" cap="flat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237" name="Freeform 334">
                <a:extLst>
                  <a:ext uri="{FF2B5EF4-FFF2-40B4-BE49-F238E27FC236}">
                    <a16:creationId xmlns:a16="http://schemas.microsoft.com/office/drawing/2014/main" id="{85F15D23-D86E-7243-9703-480897C22406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6559154" y="4576253"/>
                <a:ext cx="9523" cy="9523"/>
              </a:xfrm>
              <a:custGeom>
                <a:avLst/>
                <a:gdLst>
                  <a:gd name="T0" fmla="*/ 6 w 12"/>
                  <a:gd name="T1" fmla="*/ 12 h 12"/>
                  <a:gd name="T2" fmla="*/ 10 w 12"/>
                  <a:gd name="T3" fmla="*/ 12 h 12"/>
                  <a:gd name="T4" fmla="*/ 10 w 12"/>
                  <a:gd name="T5" fmla="*/ 10 h 12"/>
                  <a:gd name="T6" fmla="*/ 10 w 12"/>
                  <a:gd name="T7" fmla="*/ 10 h 12"/>
                  <a:gd name="T8" fmla="*/ 12 w 12"/>
                  <a:gd name="T9" fmla="*/ 8 h 12"/>
                  <a:gd name="T10" fmla="*/ 12 w 12"/>
                  <a:gd name="T11" fmla="*/ 6 h 12"/>
                  <a:gd name="T12" fmla="*/ 12 w 12"/>
                  <a:gd name="T13" fmla="*/ 4 h 12"/>
                  <a:gd name="T14" fmla="*/ 12 w 12"/>
                  <a:gd name="T15" fmla="*/ 2 h 12"/>
                  <a:gd name="T16" fmla="*/ 12 w 12"/>
                  <a:gd name="T17" fmla="*/ 2 h 12"/>
                  <a:gd name="T18" fmla="*/ 8 w 12"/>
                  <a:gd name="T19" fmla="*/ 0 h 12"/>
                  <a:gd name="T20" fmla="*/ 6 w 12"/>
                  <a:gd name="T21" fmla="*/ 0 h 12"/>
                  <a:gd name="T22" fmla="*/ 4 w 12"/>
                  <a:gd name="T23" fmla="*/ 2 h 12"/>
                  <a:gd name="T24" fmla="*/ 2 w 12"/>
                  <a:gd name="T25" fmla="*/ 2 h 12"/>
                  <a:gd name="T26" fmla="*/ 2 w 12"/>
                  <a:gd name="T27" fmla="*/ 4 h 12"/>
                  <a:gd name="T28" fmla="*/ 2 w 12"/>
                  <a:gd name="T29" fmla="*/ 6 h 12"/>
                  <a:gd name="T30" fmla="*/ 0 w 12"/>
                  <a:gd name="T31" fmla="*/ 10 h 12"/>
                  <a:gd name="T32" fmla="*/ 2 w 12"/>
                  <a:gd name="T33" fmla="*/ 12 h 12"/>
                  <a:gd name="T34" fmla="*/ 6 w 12"/>
                  <a:gd name="T35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2" h="12">
                    <a:moveTo>
                      <a:pt x="6" y="12"/>
                    </a:moveTo>
                    <a:lnTo>
                      <a:pt x="10" y="12"/>
                    </a:lnTo>
                    <a:lnTo>
                      <a:pt x="10" y="10"/>
                    </a:lnTo>
                    <a:lnTo>
                      <a:pt x="10" y="10"/>
                    </a:lnTo>
                    <a:lnTo>
                      <a:pt x="12" y="8"/>
                    </a:lnTo>
                    <a:lnTo>
                      <a:pt x="12" y="6"/>
                    </a:lnTo>
                    <a:lnTo>
                      <a:pt x="12" y="4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2" y="6"/>
                    </a:lnTo>
                    <a:lnTo>
                      <a:pt x="0" y="10"/>
                    </a:lnTo>
                    <a:lnTo>
                      <a:pt x="2" y="12"/>
                    </a:lnTo>
                    <a:lnTo>
                      <a:pt x="6" y="12"/>
                    </a:lnTo>
                  </a:path>
                </a:pathLst>
              </a:custGeom>
              <a:grpFill/>
              <a:ln w="6350" cap="flat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238" name="Freeform 335">
                <a:extLst>
                  <a:ext uri="{FF2B5EF4-FFF2-40B4-BE49-F238E27FC236}">
                    <a16:creationId xmlns:a16="http://schemas.microsoft.com/office/drawing/2014/main" id="{52B7FD33-9922-414C-A1DC-E8A23936C176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6559154" y="4557208"/>
                <a:ext cx="9523" cy="9523"/>
              </a:xfrm>
              <a:custGeom>
                <a:avLst/>
                <a:gdLst>
                  <a:gd name="T0" fmla="*/ 2 w 12"/>
                  <a:gd name="T1" fmla="*/ 10 h 12"/>
                  <a:gd name="T2" fmla="*/ 4 w 12"/>
                  <a:gd name="T3" fmla="*/ 12 h 12"/>
                  <a:gd name="T4" fmla="*/ 6 w 12"/>
                  <a:gd name="T5" fmla="*/ 12 h 12"/>
                  <a:gd name="T6" fmla="*/ 10 w 12"/>
                  <a:gd name="T7" fmla="*/ 10 h 12"/>
                  <a:gd name="T8" fmla="*/ 12 w 12"/>
                  <a:gd name="T9" fmla="*/ 8 h 12"/>
                  <a:gd name="T10" fmla="*/ 8 w 12"/>
                  <a:gd name="T11" fmla="*/ 2 h 12"/>
                  <a:gd name="T12" fmla="*/ 6 w 12"/>
                  <a:gd name="T13" fmla="*/ 0 h 12"/>
                  <a:gd name="T14" fmla="*/ 6 w 12"/>
                  <a:gd name="T15" fmla="*/ 0 h 12"/>
                  <a:gd name="T16" fmla="*/ 6 w 12"/>
                  <a:gd name="T17" fmla="*/ 0 h 12"/>
                  <a:gd name="T18" fmla="*/ 4 w 12"/>
                  <a:gd name="T19" fmla="*/ 0 h 12"/>
                  <a:gd name="T20" fmla="*/ 4 w 12"/>
                  <a:gd name="T21" fmla="*/ 0 h 12"/>
                  <a:gd name="T22" fmla="*/ 2 w 12"/>
                  <a:gd name="T23" fmla="*/ 0 h 12"/>
                  <a:gd name="T24" fmla="*/ 2 w 12"/>
                  <a:gd name="T25" fmla="*/ 0 h 12"/>
                  <a:gd name="T26" fmla="*/ 2 w 12"/>
                  <a:gd name="T27" fmla="*/ 2 h 12"/>
                  <a:gd name="T28" fmla="*/ 0 w 12"/>
                  <a:gd name="T29" fmla="*/ 2 h 12"/>
                  <a:gd name="T30" fmla="*/ 0 w 12"/>
                  <a:gd name="T31" fmla="*/ 8 h 12"/>
                  <a:gd name="T32" fmla="*/ 2 w 12"/>
                  <a:gd name="T33" fmla="*/ 8 h 12"/>
                  <a:gd name="T34" fmla="*/ 2 w 12"/>
                  <a:gd name="T35" fmla="*/ 1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2" h="12">
                    <a:moveTo>
                      <a:pt x="2" y="10"/>
                    </a:moveTo>
                    <a:lnTo>
                      <a:pt x="4" y="12"/>
                    </a:lnTo>
                    <a:lnTo>
                      <a:pt x="6" y="12"/>
                    </a:lnTo>
                    <a:lnTo>
                      <a:pt x="10" y="10"/>
                    </a:lnTo>
                    <a:lnTo>
                      <a:pt x="12" y="8"/>
                    </a:lnTo>
                    <a:lnTo>
                      <a:pt x="8" y="2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8"/>
                    </a:lnTo>
                    <a:lnTo>
                      <a:pt x="2" y="8"/>
                    </a:lnTo>
                    <a:lnTo>
                      <a:pt x="2" y="10"/>
                    </a:lnTo>
                  </a:path>
                </a:pathLst>
              </a:custGeom>
              <a:grpFill/>
              <a:ln w="6350" cap="flat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239" name="Freeform 337">
                <a:extLst>
                  <a:ext uri="{FF2B5EF4-FFF2-40B4-BE49-F238E27FC236}">
                    <a16:creationId xmlns:a16="http://schemas.microsoft.com/office/drawing/2014/main" id="{C8D578FE-BCA5-284D-A560-DC06B8E0C362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6519476" y="4446110"/>
                <a:ext cx="4761" cy="4761"/>
              </a:xfrm>
              <a:custGeom>
                <a:avLst/>
                <a:gdLst>
                  <a:gd name="T0" fmla="*/ 0 w 6"/>
                  <a:gd name="T1" fmla="*/ 2 h 6"/>
                  <a:gd name="T2" fmla="*/ 0 w 6"/>
                  <a:gd name="T3" fmla="*/ 6 h 6"/>
                  <a:gd name="T4" fmla="*/ 2 w 6"/>
                  <a:gd name="T5" fmla="*/ 6 h 6"/>
                  <a:gd name="T6" fmla="*/ 2 w 6"/>
                  <a:gd name="T7" fmla="*/ 6 h 6"/>
                  <a:gd name="T8" fmla="*/ 4 w 6"/>
                  <a:gd name="T9" fmla="*/ 6 h 6"/>
                  <a:gd name="T10" fmla="*/ 4 w 6"/>
                  <a:gd name="T11" fmla="*/ 4 h 6"/>
                  <a:gd name="T12" fmla="*/ 6 w 6"/>
                  <a:gd name="T13" fmla="*/ 4 h 6"/>
                  <a:gd name="T14" fmla="*/ 4 w 6"/>
                  <a:gd name="T15" fmla="*/ 2 h 6"/>
                  <a:gd name="T16" fmla="*/ 4 w 6"/>
                  <a:gd name="T17" fmla="*/ 2 h 6"/>
                  <a:gd name="T18" fmla="*/ 2 w 6"/>
                  <a:gd name="T19" fmla="*/ 2 h 6"/>
                  <a:gd name="T20" fmla="*/ 2 w 6"/>
                  <a:gd name="T21" fmla="*/ 0 h 6"/>
                  <a:gd name="T22" fmla="*/ 0 w 6"/>
                  <a:gd name="T23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" h="6">
                    <a:moveTo>
                      <a:pt x="0" y="2"/>
                    </a:moveTo>
                    <a:lnTo>
                      <a:pt x="0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4" y="6"/>
                    </a:lnTo>
                    <a:lnTo>
                      <a:pt x="4" y="4"/>
                    </a:lnTo>
                    <a:lnTo>
                      <a:pt x="6" y="4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0" y="2"/>
                    </a:lnTo>
                  </a:path>
                </a:pathLst>
              </a:custGeom>
              <a:grpFill/>
              <a:ln w="6350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240" name="Freeform 338">
                <a:extLst>
                  <a:ext uri="{FF2B5EF4-FFF2-40B4-BE49-F238E27FC236}">
                    <a16:creationId xmlns:a16="http://schemas.microsoft.com/office/drawing/2014/main" id="{79295A7F-1432-F540-A271-DDFB1ED13F5A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6519476" y="4446110"/>
                <a:ext cx="4761" cy="4761"/>
              </a:xfrm>
              <a:custGeom>
                <a:avLst/>
                <a:gdLst>
                  <a:gd name="T0" fmla="*/ 0 w 6"/>
                  <a:gd name="T1" fmla="*/ 2 h 6"/>
                  <a:gd name="T2" fmla="*/ 0 w 6"/>
                  <a:gd name="T3" fmla="*/ 6 h 6"/>
                  <a:gd name="T4" fmla="*/ 2 w 6"/>
                  <a:gd name="T5" fmla="*/ 6 h 6"/>
                  <a:gd name="T6" fmla="*/ 2 w 6"/>
                  <a:gd name="T7" fmla="*/ 6 h 6"/>
                  <a:gd name="T8" fmla="*/ 4 w 6"/>
                  <a:gd name="T9" fmla="*/ 6 h 6"/>
                  <a:gd name="T10" fmla="*/ 4 w 6"/>
                  <a:gd name="T11" fmla="*/ 4 h 6"/>
                  <a:gd name="T12" fmla="*/ 6 w 6"/>
                  <a:gd name="T13" fmla="*/ 4 h 6"/>
                  <a:gd name="T14" fmla="*/ 4 w 6"/>
                  <a:gd name="T15" fmla="*/ 2 h 6"/>
                  <a:gd name="T16" fmla="*/ 4 w 6"/>
                  <a:gd name="T17" fmla="*/ 2 h 6"/>
                  <a:gd name="T18" fmla="*/ 2 w 6"/>
                  <a:gd name="T19" fmla="*/ 2 h 6"/>
                  <a:gd name="T20" fmla="*/ 2 w 6"/>
                  <a:gd name="T21" fmla="*/ 0 h 6"/>
                  <a:gd name="T22" fmla="*/ 0 w 6"/>
                  <a:gd name="T23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" h="6">
                    <a:moveTo>
                      <a:pt x="0" y="2"/>
                    </a:moveTo>
                    <a:lnTo>
                      <a:pt x="0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4" y="6"/>
                    </a:lnTo>
                    <a:lnTo>
                      <a:pt x="4" y="4"/>
                    </a:lnTo>
                    <a:lnTo>
                      <a:pt x="6" y="4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0" y="2"/>
                    </a:lnTo>
                  </a:path>
                </a:pathLst>
              </a:custGeom>
              <a:grpFill/>
              <a:ln w="6350" cap="flat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241" name="Freeform 341">
                <a:extLst>
                  <a:ext uri="{FF2B5EF4-FFF2-40B4-BE49-F238E27FC236}">
                    <a16:creationId xmlns:a16="http://schemas.microsoft.com/office/drawing/2014/main" id="{B451803B-4F9B-3E47-8EB8-D1A8202ED77E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6530586" y="4460394"/>
                <a:ext cx="7936" cy="4761"/>
              </a:xfrm>
              <a:custGeom>
                <a:avLst/>
                <a:gdLst>
                  <a:gd name="T0" fmla="*/ 0 w 10"/>
                  <a:gd name="T1" fmla="*/ 2 h 6"/>
                  <a:gd name="T2" fmla="*/ 2 w 10"/>
                  <a:gd name="T3" fmla="*/ 6 h 6"/>
                  <a:gd name="T4" fmla="*/ 4 w 10"/>
                  <a:gd name="T5" fmla="*/ 6 h 6"/>
                  <a:gd name="T6" fmla="*/ 6 w 10"/>
                  <a:gd name="T7" fmla="*/ 6 h 6"/>
                  <a:gd name="T8" fmla="*/ 8 w 10"/>
                  <a:gd name="T9" fmla="*/ 6 h 6"/>
                  <a:gd name="T10" fmla="*/ 10 w 10"/>
                  <a:gd name="T11" fmla="*/ 6 h 6"/>
                  <a:gd name="T12" fmla="*/ 10 w 10"/>
                  <a:gd name="T13" fmla="*/ 6 h 6"/>
                  <a:gd name="T14" fmla="*/ 10 w 10"/>
                  <a:gd name="T15" fmla="*/ 4 h 6"/>
                  <a:gd name="T16" fmla="*/ 6 w 10"/>
                  <a:gd name="T17" fmla="*/ 0 h 6"/>
                  <a:gd name="T18" fmla="*/ 6 w 10"/>
                  <a:gd name="T19" fmla="*/ 0 h 6"/>
                  <a:gd name="T20" fmla="*/ 2 w 10"/>
                  <a:gd name="T21" fmla="*/ 0 h 6"/>
                  <a:gd name="T22" fmla="*/ 2 w 10"/>
                  <a:gd name="T23" fmla="*/ 0 h 6"/>
                  <a:gd name="T24" fmla="*/ 0 w 10"/>
                  <a:gd name="T25" fmla="*/ 2 h 6"/>
                  <a:gd name="T26" fmla="*/ 0 w 10"/>
                  <a:gd name="T27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0" h="6">
                    <a:moveTo>
                      <a:pt x="0" y="2"/>
                    </a:moveTo>
                    <a:lnTo>
                      <a:pt x="2" y="6"/>
                    </a:lnTo>
                    <a:lnTo>
                      <a:pt x="4" y="6"/>
                    </a:lnTo>
                    <a:lnTo>
                      <a:pt x="6" y="6"/>
                    </a:lnTo>
                    <a:lnTo>
                      <a:pt x="8" y="6"/>
                    </a:lnTo>
                    <a:lnTo>
                      <a:pt x="10" y="6"/>
                    </a:lnTo>
                    <a:lnTo>
                      <a:pt x="10" y="6"/>
                    </a:lnTo>
                    <a:lnTo>
                      <a:pt x="10" y="4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2"/>
                    </a:lnTo>
                  </a:path>
                </a:pathLst>
              </a:custGeom>
              <a:grpFill/>
              <a:ln w="6350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242" name="Freeform 342">
                <a:extLst>
                  <a:ext uri="{FF2B5EF4-FFF2-40B4-BE49-F238E27FC236}">
                    <a16:creationId xmlns:a16="http://schemas.microsoft.com/office/drawing/2014/main" id="{7929BA06-E82C-5540-A633-C35B72A1BF17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6530586" y="4460394"/>
                <a:ext cx="7936" cy="4761"/>
              </a:xfrm>
              <a:custGeom>
                <a:avLst/>
                <a:gdLst>
                  <a:gd name="T0" fmla="*/ 0 w 10"/>
                  <a:gd name="T1" fmla="*/ 2 h 6"/>
                  <a:gd name="T2" fmla="*/ 2 w 10"/>
                  <a:gd name="T3" fmla="*/ 6 h 6"/>
                  <a:gd name="T4" fmla="*/ 4 w 10"/>
                  <a:gd name="T5" fmla="*/ 6 h 6"/>
                  <a:gd name="T6" fmla="*/ 6 w 10"/>
                  <a:gd name="T7" fmla="*/ 6 h 6"/>
                  <a:gd name="T8" fmla="*/ 8 w 10"/>
                  <a:gd name="T9" fmla="*/ 6 h 6"/>
                  <a:gd name="T10" fmla="*/ 10 w 10"/>
                  <a:gd name="T11" fmla="*/ 6 h 6"/>
                  <a:gd name="T12" fmla="*/ 10 w 10"/>
                  <a:gd name="T13" fmla="*/ 6 h 6"/>
                  <a:gd name="T14" fmla="*/ 10 w 10"/>
                  <a:gd name="T15" fmla="*/ 4 h 6"/>
                  <a:gd name="T16" fmla="*/ 6 w 10"/>
                  <a:gd name="T17" fmla="*/ 0 h 6"/>
                  <a:gd name="T18" fmla="*/ 6 w 10"/>
                  <a:gd name="T19" fmla="*/ 0 h 6"/>
                  <a:gd name="T20" fmla="*/ 2 w 10"/>
                  <a:gd name="T21" fmla="*/ 0 h 6"/>
                  <a:gd name="T22" fmla="*/ 2 w 10"/>
                  <a:gd name="T23" fmla="*/ 0 h 6"/>
                  <a:gd name="T24" fmla="*/ 0 w 10"/>
                  <a:gd name="T25" fmla="*/ 2 h 6"/>
                  <a:gd name="T26" fmla="*/ 0 w 10"/>
                  <a:gd name="T27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0" h="6">
                    <a:moveTo>
                      <a:pt x="0" y="2"/>
                    </a:moveTo>
                    <a:lnTo>
                      <a:pt x="2" y="6"/>
                    </a:lnTo>
                    <a:lnTo>
                      <a:pt x="4" y="6"/>
                    </a:lnTo>
                    <a:lnTo>
                      <a:pt x="6" y="6"/>
                    </a:lnTo>
                    <a:lnTo>
                      <a:pt x="8" y="6"/>
                    </a:lnTo>
                    <a:lnTo>
                      <a:pt x="10" y="6"/>
                    </a:lnTo>
                    <a:lnTo>
                      <a:pt x="10" y="6"/>
                    </a:lnTo>
                    <a:lnTo>
                      <a:pt x="10" y="4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2"/>
                    </a:lnTo>
                  </a:path>
                </a:pathLst>
              </a:custGeom>
              <a:grpFill/>
              <a:ln w="6350" cap="flat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243" name="Freeform 377">
                <a:extLst>
                  <a:ext uri="{FF2B5EF4-FFF2-40B4-BE49-F238E27FC236}">
                    <a16:creationId xmlns:a16="http://schemas.microsoft.com/office/drawing/2014/main" id="{5B6E325A-3049-5042-B108-2B25E1056F5A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7120990" y="4693699"/>
                <a:ext cx="7936" cy="12697"/>
              </a:xfrm>
              <a:custGeom>
                <a:avLst/>
                <a:gdLst>
                  <a:gd name="T0" fmla="*/ 10 w 10"/>
                  <a:gd name="T1" fmla="*/ 4 h 16"/>
                  <a:gd name="T2" fmla="*/ 10 w 10"/>
                  <a:gd name="T3" fmla="*/ 4 h 16"/>
                  <a:gd name="T4" fmla="*/ 10 w 10"/>
                  <a:gd name="T5" fmla="*/ 4 h 16"/>
                  <a:gd name="T6" fmla="*/ 10 w 10"/>
                  <a:gd name="T7" fmla="*/ 4 h 16"/>
                  <a:gd name="T8" fmla="*/ 10 w 10"/>
                  <a:gd name="T9" fmla="*/ 6 h 16"/>
                  <a:gd name="T10" fmla="*/ 10 w 10"/>
                  <a:gd name="T11" fmla="*/ 6 h 16"/>
                  <a:gd name="T12" fmla="*/ 10 w 10"/>
                  <a:gd name="T13" fmla="*/ 6 h 16"/>
                  <a:gd name="T14" fmla="*/ 10 w 10"/>
                  <a:gd name="T15" fmla="*/ 6 h 16"/>
                  <a:gd name="T16" fmla="*/ 10 w 10"/>
                  <a:gd name="T17" fmla="*/ 8 h 16"/>
                  <a:gd name="T18" fmla="*/ 8 w 10"/>
                  <a:gd name="T19" fmla="*/ 8 h 16"/>
                  <a:gd name="T20" fmla="*/ 8 w 10"/>
                  <a:gd name="T21" fmla="*/ 8 h 16"/>
                  <a:gd name="T22" fmla="*/ 8 w 10"/>
                  <a:gd name="T23" fmla="*/ 8 h 16"/>
                  <a:gd name="T24" fmla="*/ 8 w 10"/>
                  <a:gd name="T25" fmla="*/ 10 h 16"/>
                  <a:gd name="T26" fmla="*/ 6 w 10"/>
                  <a:gd name="T27" fmla="*/ 10 h 16"/>
                  <a:gd name="T28" fmla="*/ 6 w 10"/>
                  <a:gd name="T29" fmla="*/ 12 h 16"/>
                  <a:gd name="T30" fmla="*/ 6 w 10"/>
                  <a:gd name="T31" fmla="*/ 12 h 16"/>
                  <a:gd name="T32" fmla="*/ 6 w 10"/>
                  <a:gd name="T33" fmla="*/ 12 h 16"/>
                  <a:gd name="T34" fmla="*/ 4 w 10"/>
                  <a:gd name="T35" fmla="*/ 12 h 16"/>
                  <a:gd name="T36" fmla="*/ 4 w 10"/>
                  <a:gd name="T37" fmla="*/ 14 h 16"/>
                  <a:gd name="T38" fmla="*/ 2 w 10"/>
                  <a:gd name="T39" fmla="*/ 14 h 16"/>
                  <a:gd name="T40" fmla="*/ 2 w 10"/>
                  <a:gd name="T41" fmla="*/ 14 h 16"/>
                  <a:gd name="T42" fmla="*/ 2 w 10"/>
                  <a:gd name="T43" fmla="*/ 14 h 16"/>
                  <a:gd name="T44" fmla="*/ 2 w 10"/>
                  <a:gd name="T45" fmla="*/ 16 h 16"/>
                  <a:gd name="T46" fmla="*/ 0 w 10"/>
                  <a:gd name="T47" fmla="*/ 16 h 16"/>
                  <a:gd name="T48" fmla="*/ 0 w 10"/>
                  <a:gd name="T49" fmla="*/ 16 h 16"/>
                  <a:gd name="T50" fmla="*/ 0 w 10"/>
                  <a:gd name="T51" fmla="*/ 6 h 16"/>
                  <a:gd name="T52" fmla="*/ 0 w 10"/>
                  <a:gd name="T53" fmla="*/ 6 h 16"/>
                  <a:gd name="T54" fmla="*/ 0 w 10"/>
                  <a:gd name="T55" fmla="*/ 6 h 16"/>
                  <a:gd name="T56" fmla="*/ 2 w 10"/>
                  <a:gd name="T57" fmla="*/ 6 h 16"/>
                  <a:gd name="T58" fmla="*/ 2 w 10"/>
                  <a:gd name="T59" fmla="*/ 4 h 16"/>
                  <a:gd name="T60" fmla="*/ 4 w 10"/>
                  <a:gd name="T61" fmla="*/ 4 h 16"/>
                  <a:gd name="T62" fmla="*/ 4 w 10"/>
                  <a:gd name="T63" fmla="*/ 4 h 16"/>
                  <a:gd name="T64" fmla="*/ 4 w 10"/>
                  <a:gd name="T65" fmla="*/ 2 h 16"/>
                  <a:gd name="T66" fmla="*/ 4 w 10"/>
                  <a:gd name="T67" fmla="*/ 2 h 16"/>
                  <a:gd name="T68" fmla="*/ 6 w 10"/>
                  <a:gd name="T69" fmla="*/ 2 h 16"/>
                  <a:gd name="T70" fmla="*/ 6 w 10"/>
                  <a:gd name="T71" fmla="*/ 2 h 16"/>
                  <a:gd name="T72" fmla="*/ 6 w 10"/>
                  <a:gd name="T73" fmla="*/ 0 h 16"/>
                  <a:gd name="T74" fmla="*/ 6 w 10"/>
                  <a:gd name="T75" fmla="*/ 0 h 16"/>
                  <a:gd name="T76" fmla="*/ 8 w 10"/>
                  <a:gd name="T77" fmla="*/ 0 h 16"/>
                  <a:gd name="T78" fmla="*/ 8 w 10"/>
                  <a:gd name="T79" fmla="*/ 0 h 16"/>
                  <a:gd name="T80" fmla="*/ 8 w 10"/>
                  <a:gd name="T81" fmla="*/ 2 h 16"/>
                  <a:gd name="T82" fmla="*/ 10 w 10"/>
                  <a:gd name="T83" fmla="*/ 2 h 16"/>
                  <a:gd name="T84" fmla="*/ 10 w 10"/>
                  <a:gd name="T85" fmla="*/ 2 h 16"/>
                  <a:gd name="T86" fmla="*/ 8 w 10"/>
                  <a:gd name="T87" fmla="*/ 2 h 16"/>
                  <a:gd name="T88" fmla="*/ 8 w 10"/>
                  <a:gd name="T89" fmla="*/ 4 h 16"/>
                  <a:gd name="T90" fmla="*/ 10 w 10"/>
                  <a:gd name="T91" fmla="*/ 4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0" h="16">
                    <a:moveTo>
                      <a:pt x="10" y="4"/>
                    </a:moveTo>
                    <a:lnTo>
                      <a:pt x="10" y="4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0" y="6"/>
                    </a:lnTo>
                    <a:lnTo>
                      <a:pt x="10" y="6"/>
                    </a:lnTo>
                    <a:lnTo>
                      <a:pt x="10" y="6"/>
                    </a:lnTo>
                    <a:lnTo>
                      <a:pt x="10" y="6"/>
                    </a:lnTo>
                    <a:lnTo>
                      <a:pt x="10" y="8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8" y="10"/>
                    </a:lnTo>
                    <a:lnTo>
                      <a:pt x="6" y="10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4" y="12"/>
                    </a:lnTo>
                    <a:lnTo>
                      <a:pt x="4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2" y="6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2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8" y="2"/>
                    </a:lnTo>
                    <a:lnTo>
                      <a:pt x="8" y="4"/>
                    </a:lnTo>
                    <a:lnTo>
                      <a:pt x="10" y="4"/>
                    </a:lnTo>
                    <a:close/>
                  </a:path>
                </a:pathLst>
              </a:custGeom>
              <a:grpFill/>
              <a:ln w="6350" cap="flat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244" name="Freeform 378">
                <a:extLst>
                  <a:ext uri="{FF2B5EF4-FFF2-40B4-BE49-F238E27FC236}">
                    <a16:creationId xmlns:a16="http://schemas.microsoft.com/office/drawing/2014/main" id="{8436BA71-C55D-634C-AE9D-8AE995BD8728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7116229" y="4698461"/>
                <a:ext cx="4761" cy="9523"/>
              </a:xfrm>
              <a:custGeom>
                <a:avLst/>
                <a:gdLst>
                  <a:gd name="T0" fmla="*/ 6 w 6"/>
                  <a:gd name="T1" fmla="*/ 0 h 12"/>
                  <a:gd name="T2" fmla="*/ 6 w 6"/>
                  <a:gd name="T3" fmla="*/ 12 h 12"/>
                  <a:gd name="T4" fmla="*/ 4 w 6"/>
                  <a:gd name="T5" fmla="*/ 12 h 12"/>
                  <a:gd name="T6" fmla="*/ 4 w 6"/>
                  <a:gd name="T7" fmla="*/ 12 h 12"/>
                  <a:gd name="T8" fmla="*/ 2 w 6"/>
                  <a:gd name="T9" fmla="*/ 12 h 12"/>
                  <a:gd name="T10" fmla="*/ 2 w 6"/>
                  <a:gd name="T11" fmla="*/ 12 h 12"/>
                  <a:gd name="T12" fmla="*/ 2 w 6"/>
                  <a:gd name="T13" fmla="*/ 12 h 12"/>
                  <a:gd name="T14" fmla="*/ 2 w 6"/>
                  <a:gd name="T15" fmla="*/ 12 h 12"/>
                  <a:gd name="T16" fmla="*/ 0 w 6"/>
                  <a:gd name="T17" fmla="*/ 12 h 12"/>
                  <a:gd name="T18" fmla="*/ 0 w 6"/>
                  <a:gd name="T19" fmla="*/ 10 h 12"/>
                  <a:gd name="T20" fmla="*/ 0 w 6"/>
                  <a:gd name="T21" fmla="*/ 10 h 12"/>
                  <a:gd name="T22" fmla="*/ 0 w 6"/>
                  <a:gd name="T23" fmla="*/ 8 h 12"/>
                  <a:gd name="T24" fmla="*/ 0 w 6"/>
                  <a:gd name="T25" fmla="*/ 8 h 12"/>
                  <a:gd name="T26" fmla="*/ 2 w 6"/>
                  <a:gd name="T27" fmla="*/ 8 h 12"/>
                  <a:gd name="T28" fmla="*/ 2 w 6"/>
                  <a:gd name="T29" fmla="*/ 6 h 12"/>
                  <a:gd name="T30" fmla="*/ 2 w 6"/>
                  <a:gd name="T31" fmla="*/ 6 h 12"/>
                  <a:gd name="T32" fmla="*/ 2 w 6"/>
                  <a:gd name="T33" fmla="*/ 6 h 12"/>
                  <a:gd name="T34" fmla="*/ 4 w 6"/>
                  <a:gd name="T35" fmla="*/ 6 h 12"/>
                  <a:gd name="T36" fmla="*/ 4 w 6"/>
                  <a:gd name="T37" fmla="*/ 6 h 12"/>
                  <a:gd name="T38" fmla="*/ 4 w 6"/>
                  <a:gd name="T39" fmla="*/ 4 h 12"/>
                  <a:gd name="T40" fmla="*/ 4 w 6"/>
                  <a:gd name="T41" fmla="*/ 2 h 12"/>
                  <a:gd name="T42" fmla="*/ 4 w 6"/>
                  <a:gd name="T43" fmla="*/ 2 h 12"/>
                  <a:gd name="T44" fmla="*/ 4 w 6"/>
                  <a:gd name="T45" fmla="*/ 2 h 12"/>
                  <a:gd name="T46" fmla="*/ 6 w 6"/>
                  <a:gd name="T47" fmla="*/ 2 h 12"/>
                  <a:gd name="T48" fmla="*/ 6 w 6"/>
                  <a:gd name="T4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" h="12">
                    <a:moveTo>
                      <a:pt x="6" y="0"/>
                    </a:moveTo>
                    <a:lnTo>
                      <a:pt x="6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0" y="12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2" y="8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6" y="2"/>
                    </a:lnTo>
                    <a:lnTo>
                      <a:pt x="6" y="0"/>
                    </a:lnTo>
                    <a:close/>
                  </a:path>
                </a:pathLst>
              </a:custGeom>
              <a:grpFill/>
              <a:ln w="6350" cap="flat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</p:grpSp>
        <p:sp>
          <p:nvSpPr>
            <p:cNvPr id="189" name="Freeform 393">
              <a:extLst>
                <a:ext uri="{FF2B5EF4-FFF2-40B4-BE49-F238E27FC236}">
                  <a16:creationId xmlns:a16="http://schemas.microsoft.com/office/drawing/2014/main" id="{157325A5-016C-7F45-8701-EF015D17D912}"/>
                </a:ext>
              </a:extLst>
            </p:cNvPr>
            <p:cNvSpPr>
              <a:spLocks/>
            </p:cNvSpPr>
            <p:nvPr/>
          </p:nvSpPr>
          <p:spPr bwMode="gray">
            <a:xfrm>
              <a:off x="3050058" y="1514721"/>
              <a:ext cx="57136" cy="14284"/>
            </a:xfrm>
            <a:custGeom>
              <a:avLst/>
              <a:gdLst>
                <a:gd name="T0" fmla="*/ 0 w 72"/>
                <a:gd name="T1" fmla="*/ 0 h 18"/>
                <a:gd name="T2" fmla="*/ 30 w 72"/>
                <a:gd name="T3" fmla="*/ 16 h 18"/>
                <a:gd name="T4" fmla="*/ 64 w 72"/>
                <a:gd name="T5" fmla="*/ 18 h 18"/>
                <a:gd name="T6" fmla="*/ 72 w 72"/>
                <a:gd name="T7" fmla="*/ 0 h 18"/>
                <a:gd name="T8" fmla="*/ 0 w 72"/>
                <a:gd name="T9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" h="18">
                  <a:moveTo>
                    <a:pt x="0" y="0"/>
                  </a:moveTo>
                  <a:lnTo>
                    <a:pt x="30" y="16"/>
                  </a:lnTo>
                  <a:lnTo>
                    <a:pt x="64" y="18"/>
                  </a:lnTo>
                  <a:lnTo>
                    <a:pt x="72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ap="flat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 Light" panose="020F0302020204030204" pitchFamily="34" charset="0"/>
                <a:sym typeface="Calibri Light" panose="020F0302020204030204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799753020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9" name="Group 334">
            <a:extLst>
              <a:ext uri="{FF2B5EF4-FFF2-40B4-BE49-F238E27FC236}">
                <a16:creationId xmlns:a16="http://schemas.microsoft.com/office/drawing/2014/main" id="{A8508EDD-D527-3E46-9BEA-282D53315708}"/>
              </a:ext>
            </a:extLst>
          </p:cNvPr>
          <p:cNvGrpSpPr/>
          <p:nvPr>
            <p:custDataLst>
              <p:tags r:id="rId1"/>
            </p:custDataLst>
          </p:nvPr>
        </p:nvGrpSpPr>
        <p:grpSpPr>
          <a:xfrm>
            <a:off x="4186518" y="2249030"/>
            <a:ext cx="4105656" cy="3120391"/>
            <a:chOff x="568345" y="2249030"/>
            <a:chExt cx="4105656" cy="3120391"/>
          </a:xfrm>
          <a:solidFill>
            <a:schemeClr val="accent2"/>
          </a:solidFill>
        </p:grpSpPr>
        <p:grpSp>
          <p:nvGrpSpPr>
            <p:cNvPr id="40" name="Group 335">
              <a:extLst>
                <a:ext uri="{FF2B5EF4-FFF2-40B4-BE49-F238E27FC236}">
                  <a16:creationId xmlns:a16="http://schemas.microsoft.com/office/drawing/2014/main" id="{A608A14D-EFCD-4940-A18D-7CBFC53DF6AA}"/>
                </a:ext>
              </a:extLst>
            </p:cNvPr>
            <p:cNvGrpSpPr/>
            <p:nvPr/>
          </p:nvGrpSpPr>
          <p:grpSpPr>
            <a:xfrm>
              <a:off x="568345" y="2249030"/>
              <a:ext cx="2820663" cy="2656839"/>
              <a:chOff x="465138" y="1590994"/>
              <a:chExt cx="2820663" cy="2656839"/>
            </a:xfrm>
            <a:grpFill/>
          </p:grpSpPr>
          <p:sp>
            <p:nvSpPr>
              <p:cNvPr id="62" name="Freeform 357">
                <a:extLst>
                  <a:ext uri="{FF2B5EF4-FFF2-40B4-BE49-F238E27FC236}">
                    <a16:creationId xmlns:a16="http://schemas.microsoft.com/office/drawing/2014/main" id="{99946523-10BA-1D49-BC17-C2AECD97446A}"/>
                  </a:ext>
                </a:extLst>
              </p:cNvPr>
              <p:cNvSpPr>
                <a:spLocks noChangeAspect="1"/>
              </p:cNvSpPr>
              <p:nvPr/>
            </p:nvSpPr>
            <p:spPr bwMode="gray">
              <a:xfrm>
                <a:off x="1652265" y="1611313"/>
                <a:ext cx="85775" cy="49530"/>
              </a:xfrm>
              <a:custGeom>
                <a:avLst/>
                <a:gdLst>
                  <a:gd name="T0" fmla="*/ 79 w 90"/>
                  <a:gd name="T1" fmla="*/ 9 h 51"/>
                  <a:gd name="T2" fmla="*/ 90 w 90"/>
                  <a:gd name="T3" fmla="*/ 20 h 51"/>
                  <a:gd name="T4" fmla="*/ 86 w 90"/>
                  <a:gd name="T5" fmla="*/ 29 h 51"/>
                  <a:gd name="T6" fmla="*/ 53 w 90"/>
                  <a:gd name="T7" fmla="*/ 51 h 51"/>
                  <a:gd name="T8" fmla="*/ 31 w 90"/>
                  <a:gd name="T9" fmla="*/ 45 h 51"/>
                  <a:gd name="T10" fmla="*/ 0 w 90"/>
                  <a:gd name="T11" fmla="*/ 11 h 51"/>
                  <a:gd name="T12" fmla="*/ 7 w 90"/>
                  <a:gd name="T13" fmla="*/ 0 h 51"/>
                  <a:gd name="T14" fmla="*/ 22 w 90"/>
                  <a:gd name="T15" fmla="*/ 15 h 51"/>
                  <a:gd name="T16" fmla="*/ 79 w 90"/>
                  <a:gd name="T17" fmla="*/ 9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0" h="51">
                    <a:moveTo>
                      <a:pt x="79" y="9"/>
                    </a:moveTo>
                    <a:lnTo>
                      <a:pt x="90" y="20"/>
                    </a:lnTo>
                    <a:lnTo>
                      <a:pt x="86" y="29"/>
                    </a:lnTo>
                    <a:lnTo>
                      <a:pt x="53" y="51"/>
                    </a:lnTo>
                    <a:lnTo>
                      <a:pt x="31" y="45"/>
                    </a:lnTo>
                    <a:lnTo>
                      <a:pt x="0" y="11"/>
                    </a:lnTo>
                    <a:lnTo>
                      <a:pt x="7" y="0"/>
                    </a:lnTo>
                    <a:lnTo>
                      <a:pt x="22" y="15"/>
                    </a:lnTo>
                    <a:lnTo>
                      <a:pt x="79" y="9"/>
                    </a:lnTo>
                    <a:close/>
                  </a:path>
                </a:pathLst>
              </a:custGeom>
              <a:grpFill/>
              <a:ln w="6350">
                <a:solidFill>
                  <a:srgbClr val="D5DE94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Arial" pitchFamily="18" charset="0"/>
                    <a:ea typeface="+mn-ea"/>
                    <a:cs typeface="Arial" charset="0"/>
                  </a:defRPr>
                </a:lvl1pPr>
                <a:lvl2pPr marL="429814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Arial" pitchFamily="18" charset="0"/>
                    <a:ea typeface="+mn-ea"/>
                    <a:cs typeface="Arial" charset="0"/>
                  </a:defRPr>
                </a:lvl2pPr>
                <a:lvl3pPr marL="859627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Arial" pitchFamily="18" charset="0"/>
                    <a:ea typeface="+mn-ea"/>
                    <a:cs typeface="Arial" charset="0"/>
                  </a:defRPr>
                </a:lvl3pPr>
                <a:lvl4pPr marL="1289441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Arial" pitchFamily="18" charset="0"/>
                    <a:ea typeface="+mn-ea"/>
                    <a:cs typeface="Arial" charset="0"/>
                  </a:defRPr>
                </a:lvl4pPr>
                <a:lvl5pPr marL="171925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Arial" pitchFamily="18" charset="0"/>
                    <a:ea typeface="+mn-ea"/>
                    <a:cs typeface="Arial" charset="0"/>
                  </a:defRPr>
                </a:lvl5pPr>
                <a:lvl6pPr marL="2149069" algn="l" defTabSz="859627" rtl="0" eaLnBrk="1" latinLnBrk="0" hangingPunct="1">
                  <a:defRPr sz="1000" kern="1200">
                    <a:solidFill>
                      <a:schemeClr val="tx1"/>
                    </a:solidFill>
                    <a:latin typeface="Arial" pitchFamily="18" charset="0"/>
                    <a:ea typeface="+mn-ea"/>
                    <a:cs typeface="Arial" charset="0"/>
                  </a:defRPr>
                </a:lvl6pPr>
                <a:lvl7pPr marL="2578882" algn="l" defTabSz="859627" rtl="0" eaLnBrk="1" latinLnBrk="0" hangingPunct="1">
                  <a:defRPr sz="1000" kern="1200">
                    <a:solidFill>
                      <a:schemeClr val="tx1"/>
                    </a:solidFill>
                    <a:latin typeface="Arial" pitchFamily="18" charset="0"/>
                    <a:ea typeface="+mn-ea"/>
                    <a:cs typeface="Arial" charset="0"/>
                  </a:defRPr>
                </a:lvl7pPr>
                <a:lvl8pPr marL="3008696" algn="l" defTabSz="859627" rtl="0" eaLnBrk="1" latinLnBrk="0" hangingPunct="1">
                  <a:defRPr sz="1000" kern="1200">
                    <a:solidFill>
                      <a:schemeClr val="tx1"/>
                    </a:solidFill>
                    <a:latin typeface="Arial" pitchFamily="18" charset="0"/>
                    <a:ea typeface="+mn-ea"/>
                    <a:cs typeface="Arial" charset="0"/>
                  </a:defRPr>
                </a:lvl8pPr>
                <a:lvl9pPr marL="3438510" algn="l" defTabSz="859627" rtl="0" eaLnBrk="1" latinLnBrk="0" hangingPunct="1">
                  <a:defRPr sz="1000" kern="1200">
                    <a:solidFill>
                      <a:schemeClr val="tx1"/>
                    </a:solidFill>
                    <a:latin typeface="Arial" pitchFamily="18" charset="0"/>
                    <a:ea typeface="+mn-ea"/>
                    <a:cs typeface="Arial" charset="0"/>
                  </a:defRPr>
                </a:lvl9pPr>
              </a:lstStyle>
              <a:p>
                <a:endParaRPr lang="en-GB" dirty="0"/>
              </a:p>
            </p:txBody>
          </p:sp>
          <p:sp>
            <p:nvSpPr>
              <p:cNvPr id="63" name="Freeform 358">
                <a:extLst>
                  <a:ext uri="{FF2B5EF4-FFF2-40B4-BE49-F238E27FC236}">
                    <a16:creationId xmlns:a16="http://schemas.microsoft.com/office/drawing/2014/main" id="{19D88FDB-8A34-0E46-81FC-EEF92BD77A14}"/>
                  </a:ext>
                </a:extLst>
              </p:cNvPr>
              <p:cNvSpPr>
                <a:spLocks noChangeAspect="1"/>
              </p:cNvSpPr>
              <p:nvPr/>
            </p:nvSpPr>
            <p:spPr bwMode="gray">
              <a:xfrm>
                <a:off x="1631297" y="1634173"/>
                <a:ext cx="28592" cy="26670"/>
              </a:xfrm>
              <a:custGeom>
                <a:avLst/>
                <a:gdLst>
                  <a:gd name="T0" fmla="*/ 29 w 29"/>
                  <a:gd name="T1" fmla="*/ 22 h 27"/>
                  <a:gd name="T2" fmla="*/ 16 w 29"/>
                  <a:gd name="T3" fmla="*/ 27 h 27"/>
                  <a:gd name="T4" fmla="*/ 0 w 29"/>
                  <a:gd name="T5" fmla="*/ 24 h 27"/>
                  <a:gd name="T6" fmla="*/ 0 w 29"/>
                  <a:gd name="T7" fmla="*/ 6 h 27"/>
                  <a:gd name="T8" fmla="*/ 7 w 29"/>
                  <a:gd name="T9" fmla="*/ 0 h 27"/>
                  <a:gd name="T10" fmla="*/ 29 w 29"/>
                  <a:gd name="T11" fmla="*/ 15 h 27"/>
                  <a:gd name="T12" fmla="*/ 29 w 29"/>
                  <a:gd name="T13" fmla="*/ 22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9" h="27">
                    <a:moveTo>
                      <a:pt x="29" y="22"/>
                    </a:moveTo>
                    <a:lnTo>
                      <a:pt x="16" y="27"/>
                    </a:lnTo>
                    <a:lnTo>
                      <a:pt x="0" y="24"/>
                    </a:lnTo>
                    <a:lnTo>
                      <a:pt x="0" y="6"/>
                    </a:lnTo>
                    <a:lnTo>
                      <a:pt x="7" y="0"/>
                    </a:lnTo>
                    <a:lnTo>
                      <a:pt x="29" y="15"/>
                    </a:lnTo>
                    <a:lnTo>
                      <a:pt x="29" y="22"/>
                    </a:lnTo>
                    <a:close/>
                  </a:path>
                </a:pathLst>
              </a:custGeom>
              <a:grpFill/>
              <a:ln w="6350">
                <a:solidFill>
                  <a:srgbClr val="D5DE94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Arial" pitchFamily="18" charset="0"/>
                    <a:ea typeface="+mn-ea"/>
                    <a:cs typeface="Arial" charset="0"/>
                  </a:defRPr>
                </a:lvl1pPr>
                <a:lvl2pPr marL="429814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Arial" pitchFamily="18" charset="0"/>
                    <a:ea typeface="+mn-ea"/>
                    <a:cs typeface="Arial" charset="0"/>
                  </a:defRPr>
                </a:lvl2pPr>
                <a:lvl3pPr marL="859627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Arial" pitchFamily="18" charset="0"/>
                    <a:ea typeface="+mn-ea"/>
                    <a:cs typeface="Arial" charset="0"/>
                  </a:defRPr>
                </a:lvl3pPr>
                <a:lvl4pPr marL="1289441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Arial" pitchFamily="18" charset="0"/>
                    <a:ea typeface="+mn-ea"/>
                    <a:cs typeface="Arial" charset="0"/>
                  </a:defRPr>
                </a:lvl4pPr>
                <a:lvl5pPr marL="171925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Arial" pitchFamily="18" charset="0"/>
                    <a:ea typeface="+mn-ea"/>
                    <a:cs typeface="Arial" charset="0"/>
                  </a:defRPr>
                </a:lvl5pPr>
                <a:lvl6pPr marL="2149069" algn="l" defTabSz="859627" rtl="0" eaLnBrk="1" latinLnBrk="0" hangingPunct="1">
                  <a:defRPr sz="1000" kern="1200">
                    <a:solidFill>
                      <a:schemeClr val="tx1"/>
                    </a:solidFill>
                    <a:latin typeface="Arial" pitchFamily="18" charset="0"/>
                    <a:ea typeface="+mn-ea"/>
                    <a:cs typeface="Arial" charset="0"/>
                  </a:defRPr>
                </a:lvl6pPr>
                <a:lvl7pPr marL="2578882" algn="l" defTabSz="859627" rtl="0" eaLnBrk="1" latinLnBrk="0" hangingPunct="1">
                  <a:defRPr sz="1000" kern="1200">
                    <a:solidFill>
                      <a:schemeClr val="tx1"/>
                    </a:solidFill>
                    <a:latin typeface="Arial" pitchFamily="18" charset="0"/>
                    <a:ea typeface="+mn-ea"/>
                    <a:cs typeface="Arial" charset="0"/>
                  </a:defRPr>
                </a:lvl7pPr>
                <a:lvl8pPr marL="3008696" algn="l" defTabSz="859627" rtl="0" eaLnBrk="1" latinLnBrk="0" hangingPunct="1">
                  <a:defRPr sz="1000" kern="1200">
                    <a:solidFill>
                      <a:schemeClr val="tx1"/>
                    </a:solidFill>
                    <a:latin typeface="Arial" pitchFamily="18" charset="0"/>
                    <a:ea typeface="+mn-ea"/>
                    <a:cs typeface="Arial" charset="0"/>
                  </a:defRPr>
                </a:lvl8pPr>
                <a:lvl9pPr marL="3438510" algn="l" defTabSz="859627" rtl="0" eaLnBrk="1" latinLnBrk="0" hangingPunct="1">
                  <a:defRPr sz="1000" kern="1200">
                    <a:solidFill>
                      <a:schemeClr val="tx1"/>
                    </a:solidFill>
                    <a:latin typeface="Arial" pitchFamily="18" charset="0"/>
                    <a:ea typeface="+mn-ea"/>
                    <a:cs typeface="Arial" charset="0"/>
                  </a:defRPr>
                </a:lvl9pPr>
              </a:lstStyle>
              <a:p>
                <a:endParaRPr lang="en-GB" dirty="0"/>
              </a:p>
            </p:txBody>
          </p:sp>
          <p:sp>
            <p:nvSpPr>
              <p:cNvPr id="64" name="Freeform 359">
                <a:extLst>
                  <a:ext uri="{FF2B5EF4-FFF2-40B4-BE49-F238E27FC236}">
                    <a16:creationId xmlns:a16="http://schemas.microsoft.com/office/drawing/2014/main" id="{50B0CE63-335B-9943-A770-C66C4F8809FE}"/>
                  </a:ext>
                </a:extLst>
              </p:cNvPr>
              <p:cNvSpPr>
                <a:spLocks noChangeAspect="1"/>
              </p:cNvSpPr>
              <p:nvPr/>
            </p:nvSpPr>
            <p:spPr bwMode="gray">
              <a:xfrm>
                <a:off x="2121168" y="1822768"/>
                <a:ext cx="40028" cy="36195"/>
              </a:xfrm>
              <a:custGeom>
                <a:avLst/>
                <a:gdLst>
                  <a:gd name="T0" fmla="*/ 36 w 42"/>
                  <a:gd name="T1" fmla="*/ 27 h 37"/>
                  <a:gd name="T2" fmla="*/ 42 w 42"/>
                  <a:gd name="T3" fmla="*/ 31 h 37"/>
                  <a:gd name="T4" fmla="*/ 33 w 42"/>
                  <a:gd name="T5" fmla="*/ 37 h 37"/>
                  <a:gd name="T6" fmla="*/ 8 w 42"/>
                  <a:gd name="T7" fmla="*/ 34 h 37"/>
                  <a:gd name="T8" fmla="*/ 0 w 42"/>
                  <a:gd name="T9" fmla="*/ 27 h 37"/>
                  <a:gd name="T10" fmla="*/ 12 w 42"/>
                  <a:gd name="T11" fmla="*/ 0 h 37"/>
                  <a:gd name="T12" fmla="*/ 33 w 42"/>
                  <a:gd name="T13" fmla="*/ 3 h 37"/>
                  <a:gd name="T14" fmla="*/ 36 w 42"/>
                  <a:gd name="T15" fmla="*/ 2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2" h="37">
                    <a:moveTo>
                      <a:pt x="36" y="27"/>
                    </a:moveTo>
                    <a:lnTo>
                      <a:pt x="42" y="31"/>
                    </a:lnTo>
                    <a:lnTo>
                      <a:pt x="33" y="37"/>
                    </a:lnTo>
                    <a:lnTo>
                      <a:pt x="8" y="34"/>
                    </a:lnTo>
                    <a:lnTo>
                      <a:pt x="0" y="27"/>
                    </a:lnTo>
                    <a:lnTo>
                      <a:pt x="12" y="0"/>
                    </a:lnTo>
                    <a:lnTo>
                      <a:pt x="33" y="3"/>
                    </a:lnTo>
                    <a:lnTo>
                      <a:pt x="36" y="27"/>
                    </a:lnTo>
                    <a:close/>
                  </a:path>
                </a:pathLst>
              </a:custGeom>
              <a:grpFill/>
              <a:ln w="6350">
                <a:solidFill>
                  <a:srgbClr val="D5DE94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Arial" pitchFamily="18" charset="0"/>
                    <a:ea typeface="+mn-ea"/>
                    <a:cs typeface="Arial" charset="0"/>
                  </a:defRPr>
                </a:lvl1pPr>
                <a:lvl2pPr marL="429814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Arial" pitchFamily="18" charset="0"/>
                    <a:ea typeface="+mn-ea"/>
                    <a:cs typeface="Arial" charset="0"/>
                  </a:defRPr>
                </a:lvl2pPr>
                <a:lvl3pPr marL="859627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Arial" pitchFamily="18" charset="0"/>
                    <a:ea typeface="+mn-ea"/>
                    <a:cs typeface="Arial" charset="0"/>
                  </a:defRPr>
                </a:lvl3pPr>
                <a:lvl4pPr marL="1289441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Arial" pitchFamily="18" charset="0"/>
                    <a:ea typeface="+mn-ea"/>
                    <a:cs typeface="Arial" charset="0"/>
                  </a:defRPr>
                </a:lvl4pPr>
                <a:lvl5pPr marL="171925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Arial" pitchFamily="18" charset="0"/>
                    <a:ea typeface="+mn-ea"/>
                    <a:cs typeface="Arial" charset="0"/>
                  </a:defRPr>
                </a:lvl5pPr>
                <a:lvl6pPr marL="2149069" algn="l" defTabSz="859627" rtl="0" eaLnBrk="1" latinLnBrk="0" hangingPunct="1">
                  <a:defRPr sz="1000" kern="1200">
                    <a:solidFill>
                      <a:schemeClr val="tx1"/>
                    </a:solidFill>
                    <a:latin typeface="Arial" pitchFamily="18" charset="0"/>
                    <a:ea typeface="+mn-ea"/>
                    <a:cs typeface="Arial" charset="0"/>
                  </a:defRPr>
                </a:lvl6pPr>
                <a:lvl7pPr marL="2578882" algn="l" defTabSz="859627" rtl="0" eaLnBrk="1" latinLnBrk="0" hangingPunct="1">
                  <a:defRPr sz="1000" kern="1200">
                    <a:solidFill>
                      <a:schemeClr val="tx1"/>
                    </a:solidFill>
                    <a:latin typeface="Arial" pitchFamily="18" charset="0"/>
                    <a:ea typeface="+mn-ea"/>
                    <a:cs typeface="Arial" charset="0"/>
                  </a:defRPr>
                </a:lvl7pPr>
                <a:lvl8pPr marL="3008696" algn="l" defTabSz="859627" rtl="0" eaLnBrk="1" latinLnBrk="0" hangingPunct="1">
                  <a:defRPr sz="1000" kern="1200">
                    <a:solidFill>
                      <a:schemeClr val="tx1"/>
                    </a:solidFill>
                    <a:latin typeface="Arial" pitchFamily="18" charset="0"/>
                    <a:ea typeface="+mn-ea"/>
                    <a:cs typeface="Arial" charset="0"/>
                  </a:defRPr>
                </a:lvl8pPr>
                <a:lvl9pPr marL="3438510" algn="l" defTabSz="859627" rtl="0" eaLnBrk="1" latinLnBrk="0" hangingPunct="1">
                  <a:defRPr sz="1000" kern="1200">
                    <a:solidFill>
                      <a:schemeClr val="tx1"/>
                    </a:solidFill>
                    <a:latin typeface="Arial" pitchFamily="18" charset="0"/>
                    <a:ea typeface="+mn-ea"/>
                    <a:cs typeface="Arial" charset="0"/>
                  </a:defRPr>
                </a:lvl9pPr>
              </a:lstStyle>
              <a:p>
                <a:endParaRPr lang="en-GB" dirty="0"/>
              </a:p>
            </p:txBody>
          </p:sp>
          <p:sp>
            <p:nvSpPr>
              <p:cNvPr id="65" name="Freeform 360">
                <a:extLst>
                  <a:ext uri="{FF2B5EF4-FFF2-40B4-BE49-F238E27FC236}">
                    <a16:creationId xmlns:a16="http://schemas.microsoft.com/office/drawing/2014/main" id="{C61D3730-34A6-E846-B5EE-7D161C49E626}"/>
                  </a:ext>
                </a:extLst>
              </p:cNvPr>
              <p:cNvSpPr>
                <a:spLocks noChangeAspect="1"/>
              </p:cNvSpPr>
              <p:nvPr/>
            </p:nvSpPr>
            <p:spPr bwMode="gray">
              <a:xfrm>
                <a:off x="571500" y="2470468"/>
                <a:ext cx="9531" cy="13335"/>
              </a:xfrm>
              <a:custGeom>
                <a:avLst/>
                <a:gdLst>
                  <a:gd name="T0" fmla="*/ 0 w 11"/>
                  <a:gd name="T1" fmla="*/ 10 h 13"/>
                  <a:gd name="T2" fmla="*/ 3 w 11"/>
                  <a:gd name="T3" fmla="*/ 13 h 13"/>
                  <a:gd name="T4" fmla="*/ 11 w 11"/>
                  <a:gd name="T5" fmla="*/ 3 h 13"/>
                  <a:gd name="T6" fmla="*/ 8 w 11"/>
                  <a:gd name="T7" fmla="*/ 0 h 13"/>
                  <a:gd name="T8" fmla="*/ 0 w 11"/>
                  <a:gd name="T9" fmla="*/ 1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3">
                    <a:moveTo>
                      <a:pt x="0" y="10"/>
                    </a:moveTo>
                    <a:lnTo>
                      <a:pt x="3" y="13"/>
                    </a:lnTo>
                    <a:lnTo>
                      <a:pt x="11" y="3"/>
                    </a:lnTo>
                    <a:lnTo>
                      <a:pt x="8" y="0"/>
                    </a:lnTo>
                    <a:lnTo>
                      <a:pt x="0" y="10"/>
                    </a:lnTo>
                    <a:close/>
                  </a:path>
                </a:pathLst>
              </a:custGeom>
              <a:grpFill/>
              <a:ln w="6350">
                <a:solidFill>
                  <a:srgbClr val="D5DE94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Arial" pitchFamily="18" charset="0"/>
                    <a:ea typeface="+mn-ea"/>
                    <a:cs typeface="Arial" charset="0"/>
                  </a:defRPr>
                </a:lvl1pPr>
                <a:lvl2pPr marL="429814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Arial" pitchFamily="18" charset="0"/>
                    <a:ea typeface="+mn-ea"/>
                    <a:cs typeface="Arial" charset="0"/>
                  </a:defRPr>
                </a:lvl2pPr>
                <a:lvl3pPr marL="859627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Arial" pitchFamily="18" charset="0"/>
                    <a:ea typeface="+mn-ea"/>
                    <a:cs typeface="Arial" charset="0"/>
                  </a:defRPr>
                </a:lvl3pPr>
                <a:lvl4pPr marL="1289441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Arial" pitchFamily="18" charset="0"/>
                    <a:ea typeface="+mn-ea"/>
                    <a:cs typeface="Arial" charset="0"/>
                  </a:defRPr>
                </a:lvl4pPr>
                <a:lvl5pPr marL="171925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Arial" pitchFamily="18" charset="0"/>
                    <a:ea typeface="+mn-ea"/>
                    <a:cs typeface="Arial" charset="0"/>
                  </a:defRPr>
                </a:lvl5pPr>
                <a:lvl6pPr marL="2149069" algn="l" defTabSz="859627" rtl="0" eaLnBrk="1" latinLnBrk="0" hangingPunct="1">
                  <a:defRPr sz="1000" kern="1200">
                    <a:solidFill>
                      <a:schemeClr val="tx1"/>
                    </a:solidFill>
                    <a:latin typeface="Arial" pitchFamily="18" charset="0"/>
                    <a:ea typeface="+mn-ea"/>
                    <a:cs typeface="Arial" charset="0"/>
                  </a:defRPr>
                </a:lvl6pPr>
                <a:lvl7pPr marL="2578882" algn="l" defTabSz="859627" rtl="0" eaLnBrk="1" latinLnBrk="0" hangingPunct="1">
                  <a:defRPr sz="1000" kern="1200">
                    <a:solidFill>
                      <a:schemeClr val="tx1"/>
                    </a:solidFill>
                    <a:latin typeface="Arial" pitchFamily="18" charset="0"/>
                    <a:ea typeface="+mn-ea"/>
                    <a:cs typeface="Arial" charset="0"/>
                  </a:defRPr>
                </a:lvl7pPr>
                <a:lvl8pPr marL="3008696" algn="l" defTabSz="859627" rtl="0" eaLnBrk="1" latinLnBrk="0" hangingPunct="1">
                  <a:defRPr sz="1000" kern="1200">
                    <a:solidFill>
                      <a:schemeClr val="tx1"/>
                    </a:solidFill>
                    <a:latin typeface="Arial" pitchFamily="18" charset="0"/>
                    <a:ea typeface="+mn-ea"/>
                    <a:cs typeface="Arial" charset="0"/>
                  </a:defRPr>
                </a:lvl8pPr>
                <a:lvl9pPr marL="3438510" algn="l" defTabSz="859627" rtl="0" eaLnBrk="1" latinLnBrk="0" hangingPunct="1">
                  <a:defRPr sz="1000" kern="1200">
                    <a:solidFill>
                      <a:schemeClr val="tx1"/>
                    </a:solidFill>
                    <a:latin typeface="Arial" pitchFamily="18" charset="0"/>
                    <a:ea typeface="+mn-ea"/>
                    <a:cs typeface="Arial" charset="0"/>
                  </a:defRPr>
                </a:lvl9pPr>
              </a:lstStyle>
              <a:p>
                <a:endParaRPr lang="en-GB" dirty="0"/>
              </a:p>
            </p:txBody>
          </p:sp>
          <p:sp>
            <p:nvSpPr>
              <p:cNvPr id="66" name="Freeform 361">
                <a:extLst>
                  <a:ext uri="{FF2B5EF4-FFF2-40B4-BE49-F238E27FC236}">
                    <a16:creationId xmlns:a16="http://schemas.microsoft.com/office/drawing/2014/main" id="{C7165A27-CD8F-E74A-94C6-FFB932599AEB}"/>
                  </a:ext>
                </a:extLst>
              </p:cNvPr>
              <p:cNvSpPr>
                <a:spLocks noChangeAspect="1"/>
              </p:cNvSpPr>
              <p:nvPr/>
            </p:nvSpPr>
            <p:spPr bwMode="gray">
              <a:xfrm>
                <a:off x="3270552" y="2817178"/>
                <a:ext cx="15249" cy="26670"/>
              </a:xfrm>
              <a:custGeom>
                <a:avLst/>
                <a:gdLst>
                  <a:gd name="T0" fmla="*/ 0 w 15"/>
                  <a:gd name="T1" fmla="*/ 24 h 27"/>
                  <a:gd name="T2" fmla="*/ 3 w 15"/>
                  <a:gd name="T3" fmla="*/ 27 h 27"/>
                  <a:gd name="T4" fmla="*/ 15 w 15"/>
                  <a:gd name="T5" fmla="*/ 3 h 27"/>
                  <a:gd name="T6" fmla="*/ 12 w 15"/>
                  <a:gd name="T7" fmla="*/ 0 h 27"/>
                  <a:gd name="T8" fmla="*/ 0 w 15"/>
                  <a:gd name="T9" fmla="*/ 2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27">
                    <a:moveTo>
                      <a:pt x="0" y="24"/>
                    </a:moveTo>
                    <a:lnTo>
                      <a:pt x="3" y="27"/>
                    </a:lnTo>
                    <a:lnTo>
                      <a:pt x="15" y="3"/>
                    </a:lnTo>
                    <a:lnTo>
                      <a:pt x="12" y="0"/>
                    </a:lnTo>
                    <a:lnTo>
                      <a:pt x="0" y="24"/>
                    </a:lnTo>
                    <a:close/>
                  </a:path>
                </a:pathLst>
              </a:custGeom>
              <a:grpFill/>
              <a:ln w="6350">
                <a:solidFill>
                  <a:srgbClr val="D5DE94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Arial" pitchFamily="18" charset="0"/>
                    <a:ea typeface="+mn-ea"/>
                    <a:cs typeface="Arial" charset="0"/>
                  </a:defRPr>
                </a:lvl1pPr>
                <a:lvl2pPr marL="429814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Arial" pitchFamily="18" charset="0"/>
                    <a:ea typeface="+mn-ea"/>
                    <a:cs typeface="Arial" charset="0"/>
                  </a:defRPr>
                </a:lvl2pPr>
                <a:lvl3pPr marL="859627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Arial" pitchFamily="18" charset="0"/>
                    <a:ea typeface="+mn-ea"/>
                    <a:cs typeface="Arial" charset="0"/>
                  </a:defRPr>
                </a:lvl3pPr>
                <a:lvl4pPr marL="1289441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Arial" pitchFamily="18" charset="0"/>
                    <a:ea typeface="+mn-ea"/>
                    <a:cs typeface="Arial" charset="0"/>
                  </a:defRPr>
                </a:lvl4pPr>
                <a:lvl5pPr marL="171925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Arial" pitchFamily="18" charset="0"/>
                    <a:ea typeface="+mn-ea"/>
                    <a:cs typeface="Arial" charset="0"/>
                  </a:defRPr>
                </a:lvl5pPr>
                <a:lvl6pPr marL="2149069" algn="l" defTabSz="859627" rtl="0" eaLnBrk="1" latinLnBrk="0" hangingPunct="1">
                  <a:defRPr sz="1000" kern="1200">
                    <a:solidFill>
                      <a:schemeClr val="tx1"/>
                    </a:solidFill>
                    <a:latin typeface="Arial" pitchFamily="18" charset="0"/>
                    <a:ea typeface="+mn-ea"/>
                    <a:cs typeface="Arial" charset="0"/>
                  </a:defRPr>
                </a:lvl6pPr>
                <a:lvl7pPr marL="2578882" algn="l" defTabSz="859627" rtl="0" eaLnBrk="1" latinLnBrk="0" hangingPunct="1">
                  <a:defRPr sz="1000" kern="1200">
                    <a:solidFill>
                      <a:schemeClr val="tx1"/>
                    </a:solidFill>
                    <a:latin typeface="Arial" pitchFamily="18" charset="0"/>
                    <a:ea typeface="+mn-ea"/>
                    <a:cs typeface="Arial" charset="0"/>
                  </a:defRPr>
                </a:lvl7pPr>
                <a:lvl8pPr marL="3008696" algn="l" defTabSz="859627" rtl="0" eaLnBrk="1" latinLnBrk="0" hangingPunct="1">
                  <a:defRPr sz="1000" kern="1200">
                    <a:solidFill>
                      <a:schemeClr val="tx1"/>
                    </a:solidFill>
                    <a:latin typeface="Arial" pitchFamily="18" charset="0"/>
                    <a:ea typeface="+mn-ea"/>
                    <a:cs typeface="Arial" charset="0"/>
                  </a:defRPr>
                </a:lvl8pPr>
                <a:lvl9pPr marL="3438510" algn="l" defTabSz="859627" rtl="0" eaLnBrk="1" latinLnBrk="0" hangingPunct="1">
                  <a:defRPr sz="1000" kern="1200">
                    <a:solidFill>
                      <a:schemeClr val="tx1"/>
                    </a:solidFill>
                    <a:latin typeface="Arial" pitchFamily="18" charset="0"/>
                    <a:ea typeface="+mn-ea"/>
                    <a:cs typeface="Arial" charset="0"/>
                  </a:defRPr>
                </a:lvl9pPr>
              </a:lstStyle>
              <a:p>
                <a:endParaRPr lang="en-GB" dirty="0"/>
              </a:p>
            </p:txBody>
          </p:sp>
          <p:sp>
            <p:nvSpPr>
              <p:cNvPr id="67" name="Freeform 362">
                <a:extLst>
                  <a:ext uri="{FF2B5EF4-FFF2-40B4-BE49-F238E27FC236}">
                    <a16:creationId xmlns:a16="http://schemas.microsoft.com/office/drawing/2014/main" id="{E1AA21D8-F62B-7144-BC48-1218C829A9D8}"/>
                  </a:ext>
                </a:extLst>
              </p:cNvPr>
              <p:cNvSpPr>
                <a:spLocks noChangeAspect="1"/>
              </p:cNvSpPr>
              <p:nvPr/>
            </p:nvSpPr>
            <p:spPr bwMode="gray">
              <a:xfrm>
                <a:off x="2088764" y="3560128"/>
                <a:ext cx="91493" cy="34290"/>
              </a:xfrm>
              <a:custGeom>
                <a:avLst/>
                <a:gdLst>
                  <a:gd name="T0" fmla="*/ 97 w 97"/>
                  <a:gd name="T1" fmla="*/ 22 h 37"/>
                  <a:gd name="T2" fmla="*/ 77 w 97"/>
                  <a:gd name="T3" fmla="*/ 26 h 37"/>
                  <a:gd name="T4" fmla="*/ 54 w 97"/>
                  <a:gd name="T5" fmla="*/ 37 h 37"/>
                  <a:gd name="T6" fmla="*/ 5 w 97"/>
                  <a:gd name="T7" fmla="*/ 31 h 37"/>
                  <a:gd name="T8" fmla="*/ 0 w 97"/>
                  <a:gd name="T9" fmla="*/ 25 h 37"/>
                  <a:gd name="T10" fmla="*/ 11 w 97"/>
                  <a:gd name="T11" fmla="*/ 11 h 37"/>
                  <a:gd name="T12" fmla="*/ 35 w 97"/>
                  <a:gd name="T13" fmla="*/ 0 h 37"/>
                  <a:gd name="T14" fmla="*/ 97 w 97"/>
                  <a:gd name="T15" fmla="*/ 16 h 37"/>
                  <a:gd name="T16" fmla="*/ 97 w 97"/>
                  <a:gd name="T17" fmla="*/ 22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7" h="37">
                    <a:moveTo>
                      <a:pt x="97" y="22"/>
                    </a:moveTo>
                    <a:lnTo>
                      <a:pt x="77" y="26"/>
                    </a:lnTo>
                    <a:lnTo>
                      <a:pt x="54" y="37"/>
                    </a:lnTo>
                    <a:lnTo>
                      <a:pt x="5" y="31"/>
                    </a:lnTo>
                    <a:lnTo>
                      <a:pt x="0" y="25"/>
                    </a:lnTo>
                    <a:lnTo>
                      <a:pt x="11" y="11"/>
                    </a:lnTo>
                    <a:lnTo>
                      <a:pt x="35" y="0"/>
                    </a:lnTo>
                    <a:lnTo>
                      <a:pt x="97" y="16"/>
                    </a:lnTo>
                    <a:lnTo>
                      <a:pt x="97" y="22"/>
                    </a:lnTo>
                    <a:close/>
                  </a:path>
                </a:pathLst>
              </a:custGeom>
              <a:grpFill/>
              <a:ln w="6350">
                <a:solidFill>
                  <a:srgbClr val="D5DE94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Arial" pitchFamily="18" charset="0"/>
                    <a:ea typeface="+mn-ea"/>
                    <a:cs typeface="Arial" charset="0"/>
                  </a:defRPr>
                </a:lvl1pPr>
                <a:lvl2pPr marL="429814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Arial" pitchFamily="18" charset="0"/>
                    <a:ea typeface="+mn-ea"/>
                    <a:cs typeface="Arial" charset="0"/>
                  </a:defRPr>
                </a:lvl2pPr>
                <a:lvl3pPr marL="859627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Arial" pitchFamily="18" charset="0"/>
                    <a:ea typeface="+mn-ea"/>
                    <a:cs typeface="Arial" charset="0"/>
                  </a:defRPr>
                </a:lvl3pPr>
                <a:lvl4pPr marL="1289441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Arial" pitchFamily="18" charset="0"/>
                    <a:ea typeface="+mn-ea"/>
                    <a:cs typeface="Arial" charset="0"/>
                  </a:defRPr>
                </a:lvl4pPr>
                <a:lvl5pPr marL="171925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Arial" pitchFamily="18" charset="0"/>
                    <a:ea typeface="+mn-ea"/>
                    <a:cs typeface="Arial" charset="0"/>
                  </a:defRPr>
                </a:lvl5pPr>
                <a:lvl6pPr marL="2149069" algn="l" defTabSz="859627" rtl="0" eaLnBrk="1" latinLnBrk="0" hangingPunct="1">
                  <a:defRPr sz="1000" kern="1200">
                    <a:solidFill>
                      <a:schemeClr val="tx1"/>
                    </a:solidFill>
                    <a:latin typeface="Arial" pitchFamily="18" charset="0"/>
                    <a:ea typeface="+mn-ea"/>
                    <a:cs typeface="Arial" charset="0"/>
                  </a:defRPr>
                </a:lvl6pPr>
                <a:lvl7pPr marL="2578882" algn="l" defTabSz="859627" rtl="0" eaLnBrk="1" latinLnBrk="0" hangingPunct="1">
                  <a:defRPr sz="1000" kern="1200">
                    <a:solidFill>
                      <a:schemeClr val="tx1"/>
                    </a:solidFill>
                    <a:latin typeface="Arial" pitchFamily="18" charset="0"/>
                    <a:ea typeface="+mn-ea"/>
                    <a:cs typeface="Arial" charset="0"/>
                  </a:defRPr>
                </a:lvl7pPr>
                <a:lvl8pPr marL="3008696" algn="l" defTabSz="859627" rtl="0" eaLnBrk="1" latinLnBrk="0" hangingPunct="1">
                  <a:defRPr sz="1000" kern="1200">
                    <a:solidFill>
                      <a:schemeClr val="tx1"/>
                    </a:solidFill>
                    <a:latin typeface="Arial" pitchFamily="18" charset="0"/>
                    <a:ea typeface="+mn-ea"/>
                    <a:cs typeface="Arial" charset="0"/>
                  </a:defRPr>
                </a:lvl8pPr>
                <a:lvl9pPr marL="3438510" algn="l" defTabSz="859627" rtl="0" eaLnBrk="1" latinLnBrk="0" hangingPunct="1">
                  <a:defRPr sz="1000" kern="1200">
                    <a:solidFill>
                      <a:schemeClr val="tx1"/>
                    </a:solidFill>
                    <a:latin typeface="Arial" pitchFamily="18" charset="0"/>
                    <a:ea typeface="+mn-ea"/>
                    <a:cs typeface="Arial" charset="0"/>
                  </a:defRPr>
                </a:lvl9pPr>
              </a:lstStyle>
              <a:p>
                <a:endParaRPr lang="en-GB" dirty="0"/>
              </a:p>
            </p:txBody>
          </p:sp>
          <p:sp>
            <p:nvSpPr>
              <p:cNvPr id="68" name="Freeform 363">
                <a:extLst>
                  <a:ext uri="{FF2B5EF4-FFF2-40B4-BE49-F238E27FC236}">
                    <a16:creationId xmlns:a16="http://schemas.microsoft.com/office/drawing/2014/main" id="{1A11FCB3-DCA0-B54D-9474-7306BA6F8CCA}"/>
                  </a:ext>
                </a:extLst>
              </p:cNvPr>
              <p:cNvSpPr>
                <a:spLocks noChangeAspect="1"/>
              </p:cNvSpPr>
              <p:nvPr/>
            </p:nvSpPr>
            <p:spPr bwMode="gray">
              <a:xfrm>
                <a:off x="2532888" y="3918268"/>
                <a:ext cx="11437" cy="20955"/>
              </a:xfrm>
              <a:custGeom>
                <a:avLst/>
                <a:gdLst>
                  <a:gd name="T0" fmla="*/ 4 w 11"/>
                  <a:gd name="T1" fmla="*/ 0 h 22"/>
                  <a:gd name="T2" fmla="*/ 0 w 11"/>
                  <a:gd name="T3" fmla="*/ 1 h 22"/>
                  <a:gd name="T4" fmla="*/ 6 w 11"/>
                  <a:gd name="T5" fmla="*/ 22 h 22"/>
                  <a:gd name="T6" fmla="*/ 11 w 11"/>
                  <a:gd name="T7" fmla="*/ 21 h 22"/>
                  <a:gd name="T8" fmla="*/ 4 w 11"/>
                  <a:gd name="T9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22">
                    <a:moveTo>
                      <a:pt x="4" y="0"/>
                    </a:moveTo>
                    <a:lnTo>
                      <a:pt x="0" y="1"/>
                    </a:lnTo>
                    <a:lnTo>
                      <a:pt x="6" y="22"/>
                    </a:lnTo>
                    <a:lnTo>
                      <a:pt x="11" y="21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6350">
                <a:solidFill>
                  <a:srgbClr val="D5DE94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Arial" pitchFamily="18" charset="0"/>
                    <a:ea typeface="+mn-ea"/>
                    <a:cs typeface="Arial" charset="0"/>
                  </a:defRPr>
                </a:lvl1pPr>
                <a:lvl2pPr marL="429814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Arial" pitchFamily="18" charset="0"/>
                    <a:ea typeface="+mn-ea"/>
                    <a:cs typeface="Arial" charset="0"/>
                  </a:defRPr>
                </a:lvl2pPr>
                <a:lvl3pPr marL="859627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Arial" pitchFamily="18" charset="0"/>
                    <a:ea typeface="+mn-ea"/>
                    <a:cs typeface="Arial" charset="0"/>
                  </a:defRPr>
                </a:lvl3pPr>
                <a:lvl4pPr marL="1289441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Arial" pitchFamily="18" charset="0"/>
                    <a:ea typeface="+mn-ea"/>
                    <a:cs typeface="Arial" charset="0"/>
                  </a:defRPr>
                </a:lvl4pPr>
                <a:lvl5pPr marL="171925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Arial" pitchFamily="18" charset="0"/>
                    <a:ea typeface="+mn-ea"/>
                    <a:cs typeface="Arial" charset="0"/>
                  </a:defRPr>
                </a:lvl5pPr>
                <a:lvl6pPr marL="2149069" algn="l" defTabSz="859627" rtl="0" eaLnBrk="1" latinLnBrk="0" hangingPunct="1">
                  <a:defRPr sz="1000" kern="1200">
                    <a:solidFill>
                      <a:schemeClr val="tx1"/>
                    </a:solidFill>
                    <a:latin typeface="Arial" pitchFamily="18" charset="0"/>
                    <a:ea typeface="+mn-ea"/>
                    <a:cs typeface="Arial" charset="0"/>
                  </a:defRPr>
                </a:lvl6pPr>
                <a:lvl7pPr marL="2578882" algn="l" defTabSz="859627" rtl="0" eaLnBrk="1" latinLnBrk="0" hangingPunct="1">
                  <a:defRPr sz="1000" kern="1200">
                    <a:solidFill>
                      <a:schemeClr val="tx1"/>
                    </a:solidFill>
                    <a:latin typeface="Arial" pitchFamily="18" charset="0"/>
                    <a:ea typeface="+mn-ea"/>
                    <a:cs typeface="Arial" charset="0"/>
                  </a:defRPr>
                </a:lvl7pPr>
                <a:lvl8pPr marL="3008696" algn="l" defTabSz="859627" rtl="0" eaLnBrk="1" latinLnBrk="0" hangingPunct="1">
                  <a:defRPr sz="1000" kern="1200">
                    <a:solidFill>
                      <a:schemeClr val="tx1"/>
                    </a:solidFill>
                    <a:latin typeface="Arial" pitchFamily="18" charset="0"/>
                    <a:ea typeface="+mn-ea"/>
                    <a:cs typeface="Arial" charset="0"/>
                  </a:defRPr>
                </a:lvl8pPr>
                <a:lvl9pPr marL="3438510" algn="l" defTabSz="859627" rtl="0" eaLnBrk="1" latinLnBrk="0" hangingPunct="1">
                  <a:defRPr sz="1000" kern="1200">
                    <a:solidFill>
                      <a:schemeClr val="tx1"/>
                    </a:solidFill>
                    <a:latin typeface="Arial" pitchFamily="18" charset="0"/>
                    <a:ea typeface="+mn-ea"/>
                    <a:cs typeface="Arial" charset="0"/>
                  </a:defRPr>
                </a:lvl9pPr>
              </a:lstStyle>
              <a:p>
                <a:endParaRPr lang="en-GB" dirty="0"/>
              </a:p>
            </p:txBody>
          </p:sp>
          <p:sp>
            <p:nvSpPr>
              <p:cNvPr id="69" name="Freeform 364">
                <a:extLst>
                  <a:ext uri="{FF2B5EF4-FFF2-40B4-BE49-F238E27FC236}">
                    <a16:creationId xmlns:a16="http://schemas.microsoft.com/office/drawing/2014/main" id="{F7470369-00E6-E640-B7EF-F5B7751BF67F}"/>
                  </a:ext>
                </a:extLst>
              </p:cNvPr>
              <p:cNvSpPr>
                <a:spLocks noChangeAspect="1"/>
              </p:cNvSpPr>
              <p:nvPr/>
            </p:nvSpPr>
            <p:spPr bwMode="gray">
              <a:xfrm>
                <a:off x="2769245" y="3956368"/>
                <a:ext cx="22873" cy="24765"/>
              </a:xfrm>
              <a:custGeom>
                <a:avLst/>
                <a:gdLst>
                  <a:gd name="T0" fmla="*/ 22 w 24"/>
                  <a:gd name="T1" fmla="*/ 27 h 27"/>
                  <a:gd name="T2" fmla="*/ 24 w 24"/>
                  <a:gd name="T3" fmla="*/ 24 h 27"/>
                  <a:gd name="T4" fmla="*/ 2 w 24"/>
                  <a:gd name="T5" fmla="*/ 0 h 27"/>
                  <a:gd name="T6" fmla="*/ 0 w 24"/>
                  <a:gd name="T7" fmla="*/ 3 h 27"/>
                  <a:gd name="T8" fmla="*/ 22 w 24"/>
                  <a:gd name="T9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7">
                    <a:moveTo>
                      <a:pt x="22" y="27"/>
                    </a:moveTo>
                    <a:lnTo>
                      <a:pt x="24" y="24"/>
                    </a:lnTo>
                    <a:lnTo>
                      <a:pt x="2" y="0"/>
                    </a:lnTo>
                    <a:lnTo>
                      <a:pt x="0" y="3"/>
                    </a:lnTo>
                    <a:lnTo>
                      <a:pt x="22" y="27"/>
                    </a:lnTo>
                    <a:close/>
                  </a:path>
                </a:pathLst>
              </a:custGeom>
              <a:grpFill/>
              <a:ln w="6350">
                <a:solidFill>
                  <a:srgbClr val="D5DE94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Arial" pitchFamily="18" charset="0"/>
                    <a:ea typeface="+mn-ea"/>
                    <a:cs typeface="Arial" charset="0"/>
                  </a:defRPr>
                </a:lvl1pPr>
                <a:lvl2pPr marL="429814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Arial" pitchFamily="18" charset="0"/>
                    <a:ea typeface="+mn-ea"/>
                    <a:cs typeface="Arial" charset="0"/>
                  </a:defRPr>
                </a:lvl2pPr>
                <a:lvl3pPr marL="859627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Arial" pitchFamily="18" charset="0"/>
                    <a:ea typeface="+mn-ea"/>
                    <a:cs typeface="Arial" charset="0"/>
                  </a:defRPr>
                </a:lvl3pPr>
                <a:lvl4pPr marL="1289441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Arial" pitchFamily="18" charset="0"/>
                    <a:ea typeface="+mn-ea"/>
                    <a:cs typeface="Arial" charset="0"/>
                  </a:defRPr>
                </a:lvl4pPr>
                <a:lvl5pPr marL="171925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Arial" pitchFamily="18" charset="0"/>
                    <a:ea typeface="+mn-ea"/>
                    <a:cs typeface="Arial" charset="0"/>
                  </a:defRPr>
                </a:lvl5pPr>
                <a:lvl6pPr marL="2149069" algn="l" defTabSz="859627" rtl="0" eaLnBrk="1" latinLnBrk="0" hangingPunct="1">
                  <a:defRPr sz="1000" kern="1200">
                    <a:solidFill>
                      <a:schemeClr val="tx1"/>
                    </a:solidFill>
                    <a:latin typeface="Arial" pitchFamily="18" charset="0"/>
                    <a:ea typeface="+mn-ea"/>
                    <a:cs typeface="Arial" charset="0"/>
                  </a:defRPr>
                </a:lvl6pPr>
                <a:lvl7pPr marL="2578882" algn="l" defTabSz="859627" rtl="0" eaLnBrk="1" latinLnBrk="0" hangingPunct="1">
                  <a:defRPr sz="1000" kern="1200">
                    <a:solidFill>
                      <a:schemeClr val="tx1"/>
                    </a:solidFill>
                    <a:latin typeface="Arial" pitchFamily="18" charset="0"/>
                    <a:ea typeface="+mn-ea"/>
                    <a:cs typeface="Arial" charset="0"/>
                  </a:defRPr>
                </a:lvl7pPr>
                <a:lvl8pPr marL="3008696" algn="l" defTabSz="859627" rtl="0" eaLnBrk="1" latinLnBrk="0" hangingPunct="1">
                  <a:defRPr sz="1000" kern="1200">
                    <a:solidFill>
                      <a:schemeClr val="tx1"/>
                    </a:solidFill>
                    <a:latin typeface="Arial" pitchFamily="18" charset="0"/>
                    <a:ea typeface="+mn-ea"/>
                    <a:cs typeface="Arial" charset="0"/>
                  </a:defRPr>
                </a:lvl8pPr>
                <a:lvl9pPr marL="3438510" algn="l" defTabSz="859627" rtl="0" eaLnBrk="1" latinLnBrk="0" hangingPunct="1">
                  <a:defRPr sz="1000" kern="1200">
                    <a:solidFill>
                      <a:schemeClr val="tx1"/>
                    </a:solidFill>
                    <a:latin typeface="Arial" pitchFamily="18" charset="0"/>
                    <a:ea typeface="+mn-ea"/>
                    <a:cs typeface="Arial" charset="0"/>
                  </a:defRPr>
                </a:lvl9pPr>
              </a:lstStyle>
              <a:p>
                <a:endParaRPr lang="en-GB" dirty="0"/>
              </a:p>
            </p:txBody>
          </p:sp>
          <p:grpSp>
            <p:nvGrpSpPr>
              <p:cNvPr id="70" name="Group 365">
                <a:extLst>
                  <a:ext uri="{FF2B5EF4-FFF2-40B4-BE49-F238E27FC236}">
                    <a16:creationId xmlns:a16="http://schemas.microsoft.com/office/drawing/2014/main" id="{A6DCAE1B-00BE-8940-A031-D9E89CCD7CC7}"/>
                  </a:ext>
                </a:extLst>
              </p:cNvPr>
              <p:cNvGrpSpPr/>
              <p:nvPr/>
            </p:nvGrpSpPr>
            <p:grpSpPr>
              <a:xfrm>
                <a:off x="465138" y="1590994"/>
                <a:ext cx="2805112" cy="2656839"/>
                <a:chOff x="465138" y="1590994"/>
                <a:chExt cx="2805112" cy="2656839"/>
              </a:xfrm>
              <a:grpFill/>
            </p:grpSpPr>
            <p:sp>
              <p:nvSpPr>
                <p:cNvPr id="71" name="Freeform 366">
                  <a:extLst>
                    <a:ext uri="{FF2B5EF4-FFF2-40B4-BE49-F238E27FC236}">
                      <a16:creationId xmlns:a16="http://schemas.microsoft.com/office/drawing/2014/main" id="{B192D4F6-628A-BB4C-893E-4E630D4E54DF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gray">
                <a:xfrm>
                  <a:off x="1564007" y="1600201"/>
                  <a:ext cx="678812" cy="1189067"/>
                </a:xfrm>
                <a:custGeom>
                  <a:avLst/>
                  <a:gdLst>
                    <a:gd name="T0" fmla="*/ 16 w 713"/>
                    <a:gd name="T1" fmla="*/ 793 h 1248"/>
                    <a:gd name="T2" fmla="*/ 550 w 713"/>
                    <a:gd name="T3" fmla="*/ 1245 h 1248"/>
                    <a:gd name="T4" fmla="*/ 713 w 713"/>
                    <a:gd name="T5" fmla="*/ 482 h 1248"/>
                    <a:gd name="T6" fmla="*/ 652 w 713"/>
                    <a:gd name="T7" fmla="*/ 429 h 1248"/>
                    <a:gd name="T8" fmla="*/ 588 w 713"/>
                    <a:gd name="T9" fmla="*/ 387 h 1248"/>
                    <a:gd name="T10" fmla="*/ 512 w 713"/>
                    <a:gd name="T11" fmla="*/ 323 h 1248"/>
                    <a:gd name="T12" fmla="*/ 535 w 713"/>
                    <a:gd name="T13" fmla="*/ 273 h 1248"/>
                    <a:gd name="T14" fmla="*/ 544 w 713"/>
                    <a:gd name="T15" fmla="*/ 214 h 1248"/>
                    <a:gd name="T16" fmla="*/ 552 w 713"/>
                    <a:gd name="T17" fmla="*/ 189 h 1248"/>
                    <a:gd name="T18" fmla="*/ 594 w 713"/>
                    <a:gd name="T19" fmla="*/ 175 h 1248"/>
                    <a:gd name="T20" fmla="*/ 629 w 713"/>
                    <a:gd name="T21" fmla="*/ 106 h 1248"/>
                    <a:gd name="T22" fmla="*/ 621 w 713"/>
                    <a:gd name="T23" fmla="*/ 85 h 1248"/>
                    <a:gd name="T24" fmla="*/ 586 w 713"/>
                    <a:gd name="T25" fmla="*/ 77 h 1248"/>
                    <a:gd name="T26" fmla="*/ 576 w 713"/>
                    <a:gd name="T27" fmla="*/ 98 h 1248"/>
                    <a:gd name="T28" fmla="*/ 556 w 713"/>
                    <a:gd name="T29" fmla="*/ 102 h 1248"/>
                    <a:gd name="T30" fmla="*/ 567 w 713"/>
                    <a:gd name="T31" fmla="*/ 68 h 1248"/>
                    <a:gd name="T32" fmla="*/ 618 w 713"/>
                    <a:gd name="T33" fmla="*/ 4 h 1248"/>
                    <a:gd name="T34" fmla="*/ 487 w 713"/>
                    <a:gd name="T35" fmla="*/ 94 h 1248"/>
                    <a:gd name="T36" fmla="*/ 436 w 713"/>
                    <a:gd name="T37" fmla="*/ 80 h 1248"/>
                    <a:gd name="T38" fmla="*/ 375 w 713"/>
                    <a:gd name="T39" fmla="*/ 52 h 1248"/>
                    <a:gd name="T40" fmla="*/ 342 w 713"/>
                    <a:gd name="T41" fmla="*/ 51 h 1248"/>
                    <a:gd name="T42" fmla="*/ 303 w 713"/>
                    <a:gd name="T43" fmla="*/ 25 h 1248"/>
                    <a:gd name="T44" fmla="*/ 269 w 713"/>
                    <a:gd name="T45" fmla="*/ 4 h 1248"/>
                    <a:gd name="T46" fmla="*/ 231 w 713"/>
                    <a:gd name="T47" fmla="*/ 13 h 1248"/>
                    <a:gd name="T48" fmla="*/ 214 w 713"/>
                    <a:gd name="T49" fmla="*/ 22 h 1248"/>
                    <a:gd name="T50" fmla="*/ 256 w 713"/>
                    <a:gd name="T51" fmla="*/ 35 h 1248"/>
                    <a:gd name="T52" fmla="*/ 268 w 713"/>
                    <a:gd name="T53" fmla="*/ 85 h 1248"/>
                    <a:gd name="T54" fmla="*/ 218 w 713"/>
                    <a:gd name="T55" fmla="*/ 92 h 1248"/>
                    <a:gd name="T56" fmla="*/ 162 w 713"/>
                    <a:gd name="T57" fmla="*/ 86 h 1248"/>
                    <a:gd name="T58" fmla="*/ 133 w 713"/>
                    <a:gd name="T59" fmla="*/ 95 h 1248"/>
                    <a:gd name="T60" fmla="*/ 99 w 713"/>
                    <a:gd name="T61" fmla="*/ 127 h 1248"/>
                    <a:gd name="T62" fmla="*/ 67 w 713"/>
                    <a:gd name="T63" fmla="*/ 165 h 1248"/>
                    <a:gd name="T64" fmla="*/ 67 w 713"/>
                    <a:gd name="T65" fmla="*/ 210 h 1248"/>
                    <a:gd name="T66" fmla="*/ 43 w 713"/>
                    <a:gd name="T67" fmla="*/ 225 h 1248"/>
                    <a:gd name="T68" fmla="*/ 16 w 713"/>
                    <a:gd name="T69" fmla="*/ 277 h 1248"/>
                    <a:gd name="T70" fmla="*/ 0 w 713"/>
                    <a:gd name="T71" fmla="*/ 341 h 12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713" h="1248">
                      <a:moveTo>
                        <a:pt x="0" y="341"/>
                      </a:moveTo>
                      <a:lnTo>
                        <a:pt x="16" y="793"/>
                      </a:lnTo>
                      <a:lnTo>
                        <a:pt x="31" y="1244"/>
                      </a:lnTo>
                      <a:lnTo>
                        <a:pt x="550" y="1245"/>
                      </a:lnTo>
                      <a:lnTo>
                        <a:pt x="689" y="1248"/>
                      </a:lnTo>
                      <a:lnTo>
                        <a:pt x="713" y="482"/>
                      </a:lnTo>
                      <a:lnTo>
                        <a:pt x="695" y="454"/>
                      </a:lnTo>
                      <a:lnTo>
                        <a:pt x="652" y="429"/>
                      </a:lnTo>
                      <a:lnTo>
                        <a:pt x="613" y="411"/>
                      </a:lnTo>
                      <a:lnTo>
                        <a:pt x="588" y="387"/>
                      </a:lnTo>
                      <a:lnTo>
                        <a:pt x="573" y="390"/>
                      </a:lnTo>
                      <a:lnTo>
                        <a:pt x="512" y="323"/>
                      </a:lnTo>
                      <a:lnTo>
                        <a:pt x="521" y="314"/>
                      </a:lnTo>
                      <a:lnTo>
                        <a:pt x="535" y="273"/>
                      </a:lnTo>
                      <a:lnTo>
                        <a:pt x="555" y="219"/>
                      </a:lnTo>
                      <a:lnTo>
                        <a:pt x="544" y="214"/>
                      </a:lnTo>
                      <a:lnTo>
                        <a:pt x="544" y="208"/>
                      </a:lnTo>
                      <a:lnTo>
                        <a:pt x="552" y="189"/>
                      </a:lnTo>
                      <a:lnTo>
                        <a:pt x="570" y="188"/>
                      </a:lnTo>
                      <a:lnTo>
                        <a:pt x="594" y="175"/>
                      </a:lnTo>
                      <a:lnTo>
                        <a:pt x="595" y="158"/>
                      </a:lnTo>
                      <a:lnTo>
                        <a:pt x="629" y="106"/>
                      </a:lnTo>
                      <a:lnTo>
                        <a:pt x="629" y="89"/>
                      </a:lnTo>
                      <a:lnTo>
                        <a:pt x="621" y="85"/>
                      </a:lnTo>
                      <a:lnTo>
                        <a:pt x="607" y="92"/>
                      </a:lnTo>
                      <a:lnTo>
                        <a:pt x="586" y="77"/>
                      </a:lnTo>
                      <a:lnTo>
                        <a:pt x="579" y="85"/>
                      </a:lnTo>
                      <a:lnTo>
                        <a:pt x="576" y="98"/>
                      </a:lnTo>
                      <a:lnTo>
                        <a:pt x="563" y="109"/>
                      </a:lnTo>
                      <a:lnTo>
                        <a:pt x="556" y="102"/>
                      </a:lnTo>
                      <a:lnTo>
                        <a:pt x="551" y="77"/>
                      </a:lnTo>
                      <a:lnTo>
                        <a:pt x="567" y="68"/>
                      </a:lnTo>
                      <a:lnTo>
                        <a:pt x="610" y="25"/>
                      </a:lnTo>
                      <a:lnTo>
                        <a:pt x="618" y="4"/>
                      </a:lnTo>
                      <a:lnTo>
                        <a:pt x="546" y="59"/>
                      </a:lnTo>
                      <a:lnTo>
                        <a:pt x="487" y="94"/>
                      </a:lnTo>
                      <a:lnTo>
                        <a:pt x="457" y="71"/>
                      </a:lnTo>
                      <a:lnTo>
                        <a:pt x="436" y="80"/>
                      </a:lnTo>
                      <a:lnTo>
                        <a:pt x="396" y="68"/>
                      </a:lnTo>
                      <a:lnTo>
                        <a:pt x="375" y="52"/>
                      </a:lnTo>
                      <a:lnTo>
                        <a:pt x="350" y="58"/>
                      </a:lnTo>
                      <a:lnTo>
                        <a:pt x="342" y="51"/>
                      </a:lnTo>
                      <a:lnTo>
                        <a:pt x="325" y="51"/>
                      </a:lnTo>
                      <a:lnTo>
                        <a:pt x="303" y="25"/>
                      </a:lnTo>
                      <a:lnTo>
                        <a:pt x="277" y="30"/>
                      </a:lnTo>
                      <a:lnTo>
                        <a:pt x="269" y="4"/>
                      </a:lnTo>
                      <a:lnTo>
                        <a:pt x="253" y="0"/>
                      </a:lnTo>
                      <a:lnTo>
                        <a:pt x="231" y="13"/>
                      </a:lnTo>
                      <a:lnTo>
                        <a:pt x="218" y="13"/>
                      </a:lnTo>
                      <a:lnTo>
                        <a:pt x="214" y="22"/>
                      </a:lnTo>
                      <a:lnTo>
                        <a:pt x="238" y="34"/>
                      </a:lnTo>
                      <a:lnTo>
                        <a:pt x="256" y="35"/>
                      </a:lnTo>
                      <a:lnTo>
                        <a:pt x="277" y="64"/>
                      </a:lnTo>
                      <a:lnTo>
                        <a:pt x="268" y="85"/>
                      </a:lnTo>
                      <a:lnTo>
                        <a:pt x="238" y="97"/>
                      </a:lnTo>
                      <a:lnTo>
                        <a:pt x="218" y="92"/>
                      </a:lnTo>
                      <a:lnTo>
                        <a:pt x="199" y="98"/>
                      </a:lnTo>
                      <a:lnTo>
                        <a:pt x="162" y="86"/>
                      </a:lnTo>
                      <a:lnTo>
                        <a:pt x="144" y="95"/>
                      </a:lnTo>
                      <a:lnTo>
                        <a:pt x="133" y="95"/>
                      </a:lnTo>
                      <a:lnTo>
                        <a:pt x="123" y="110"/>
                      </a:lnTo>
                      <a:lnTo>
                        <a:pt x="99" y="127"/>
                      </a:lnTo>
                      <a:lnTo>
                        <a:pt x="81" y="155"/>
                      </a:lnTo>
                      <a:lnTo>
                        <a:pt x="67" y="165"/>
                      </a:lnTo>
                      <a:lnTo>
                        <a:pt x="79" y="195"/>
                      </a:lnTo>
                      <a:lnTo>
                        <a:pt x="67" y="210"/>
                      </a:lnTo>
                      <a:lnTo>
                        <a:pt x="51" y="212"/>
                      </a:lnTo>
                      <a:lnTo>
                        <a:pt x="43" y="225"/>
                      </a:lnTo>
                      <a:lnTo>
                        <a:pt x="43" y="244"/>
                      </a:lnTo>
                      <a:lnTo>
                        <a:pt x="16" y="277"/>
                      </a:lnTo>
                      <a:lnTo>
                        <a:pt x="28" y="342"/>
                      </a:lnTo>
                      <a:lnTo>
                        <a:pt x="0" y="341"/>
                      </a:lnTo>
                      <a:close/>
                    </a:path>
                  </a:pathLst>
                </a:custGeom>
                <a:grpFill/>
                <a:ln w="6350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defPPr>
                    <a:defRPr lang="en-US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Arial" pitchFamily="18" charset="0"/>
                      <a:ea typeface="+mn-ea"/>
                      <a:cs typeface="Arial" charset="0"/>
                    </a:defRPr>
                  </a:lvl1pPr>
                  <a:lvl2pPr marL="429814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Arial" pitchFamily="18" charset="0"/>
                      <a:ea typeface="+mn-ea"/>
                      <a:cs typeface="Arial" charset="0"/>
                    </a:defRPr>
                  </a:lvl2pPr>
                  <a:lvl3pPr marL="859627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Arial" pitchFamily="18" charset="0"/>
                      <a:ea typeface="+mn-ea"/>
                      <a:cs typeface="Arial" charset="0"/>
                    </a:defRPr>
                  </a:lvl3pPr>
                  <a:lvl4pPr marL="1289441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Arial" pitchFamily="18" charset="0"/>
                      <a:ea typeface="+mn-ea"/>
                      <a:cs typeface="Arial" charset="0"/>
                    </a:defRPr>
                  </a:lvl4pPr>
                  <a:lvl5pPr marL="171925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Arial" pitchFamily="18" charset="0"/>
                      <a:ea typeface="+mn-ea"/>
                      <a:cs typeface="Arial" charset="0"/>
                    </a:defRPr>
                  </a:lvl5pPr>
                  <a:lvl6pPr marL="2149069" algn="l" defTabSz="859627" rtl="0" eaLnBrk="1" latinLnBrk="0" hangingPunct="1">
                    <a:defRPr sz="1000" kern="1200">
                      <a:solidFill>
                        <a:schemeClr val="tx1"/>
                      </a:solidFill>
                      <a:latin typeface="Arial" pitchFamily="18" charset="0"/>
                      <a:ea typeface="+mn-ea"/>
                      <a:cs typeface="Arial" charset="0"/>
                    </a:defRPr>
                  </a:lvl6pPr>
                  <a:lvl7pPr marL="2578882" algn="l" defTabSz="859627" rtl="0" eaLnBrk="1" latinLnBrk="0" hangingPunct="1">
                    <a:defRPr sz="1000" kern="1200">
                      <a:solidFill>
                        <a:schemeClr val="tx1"/>
                      </a:solidFill>
                      <a:latin typeface="Arial" pitchFamily="18" charset="0"/>
                      <a:ea typeface="+mn-ea"/>
                      <a:cs typeface="Arial" charset="0"/>
                    </a:defRPr>
                  </a:lvl7pPr>
                  <a:lvl8pPr marL="3008696" algn="l" defTabSz="859627" rtl="0" eaLnBrk="1" latinLnBrk="0" hangingPunct="1">
                    <a:defRPr sz="1000" kern="1200">
                      <a:solidFill>
                        <a:schemeClr val="tx1"/>
                      </a:solidFill>
                      <a:latin typeface="Arial" pitchFamily="18" charset="0"/>
                      <a:ea typeface="+mn-ea"/>
                      <a:cs typeface="Arial" charset="0"/>
                    </a:defRPr>
                  </a:lvl8pPr>
                  <a:lvl9pPr marL="3438510" algn="l" defTabSz="859627" rtl="0" eaLnBrk="1" latinLnBrk="0" hangingPunct="1">
                    <a:defRPr sz="1000" kern="1200">
                      <a:solidFill>
                        <a:schemeClr val="tx1"/>
                      </a:solidFill>
                      <a:latin typeface="Arial" pitchFamily="18" charset="0"/>
                      <a:ea typeface="+mn-ea"/>
                      <a:cs typeface="Arial" charset="0"/>
                    </a:defRPr>
                  </a:lvl9pPr>
                </a:lstStyle>
                <a:p>
                  <a:endParaRPr lang="en-GB" dirty="0"/>
                </a:p>
              </p:txBody>
            </p:sp>
            <p:sp>
              <p:nvSpPr>
                <p:cNvPr id="72" name="Freeform 367">
                  <a:extLst>
                    <a:ext uri="{FF2B5EF4-FFF2-40B4-BE49-F238E27FC236}">
                      <a16:creationId xmlns:a16="http://schemas.microsoft.com/office/drawing/2014/main" id="{D9013DD1-B9D7-1D45-9959-DD2443422BCF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gray">
                <a:xfrm>
                  <a:off x="2385826" y="3038895"/>
                  <a:ext cx="880930" cy="731733"/>
                </a:xfrm>
                <a:custGeom>
                  <a:avLst/>
                  <a:gdLst>
                    <a:gd name="T0" fmla="*/ 0 w 924"/>
                    <a:gd name="T1" fmla="*/ 422 h 768"/>
                    <a:gd name="T2" fmla="*/ 22 w 924"/>
                    <a:gd name="T3" fmla="*/ 0 h 768"/>
                    <a:gd name="T4" fmla="*/ 507 w 924"/>
                    <a:gd name="T5" fmla="*/ 42 h 768"/>
                    <a:gd name="T6" fmla="*/ 586 w 924"/>
                    <a:gd name="T7" fmla="*/ 50 h 768"/>
                    <a:gd name="T8" fmla="*/ 611 w 924"/>
                    <a:gd name="T9" fmla="*/ 33 h 768"/>
                    <a:gd name="T10" fmla="*/ 642 w 924"/>
                    <a:gd name="T11" fmla="*/ 32 h 768"/>
                    <a:gd name="T12" fmla="*/ 663 w 924"/>
                    <a:gd name="T13" fmla="*/ 26 h 768"/>
                    <a:gd name="T14" fmla="*/ 706 w 924"/>
                    <a:gd name="T15" fmla="*/ 38 h 768"/>
                    <a:gd name="T16" fmla="*/ 731 w 924"/>
                    <a:gd name="T17" fmla="*/ 40 h 768"/>
                    <a:gd name="T18" fmla="*/ 748 w 924"/>
                    <a:gd name="T19" fmla="*/ 76 h 768"/>
                    <a:gd name="T20" fmla="*/ 774 w 924"/>
                    <a:gd name="T21" fmla="*/ 76 h 768"/>
                    <a:gd name="T22" fmla="*/ 802 w 924"/>
                    <a:gd name="T23" fmla="*/ 62 h 768"/>
                    <a:gd name="T24" fmla="*/ 812 w 924"/>
                    <a:gd name="T25" fmla="*/ 61 h 768"/>
                    <a:gd name="T26" fmla="*/ 827 w 924"/>
                    <a:gd name="T27" fmla="*/ 33 h 768"/>
                    <a:gd name="T28" fmla="*/ 852 w 924"/>
                    <a:gd name="T29" fmla="*/ 24 h 768"/>
                    <a:gd name="T30" fmla="*/ 920 w 924"/>
                    <a:gd name="T31" fmla="*/ 24 h 768"/>
                    <a:gd name="T32" fmla="*/ 924 w 924"/>
                    <a:gd name="T33" fmla="*/ 71 h 768"/>
                    <a:gd name="T34" fmla="*/ 915 w 924"/>
                    <a:gd name="T35" fmla="*/ 108 h 768"/>
                    <a:gd name="T36" fmla="*/ 859 w 924"/>
                    <a:gd name="T37" fmla="*/ 242 h 768"/>
                    <a:gd name="T38" fmla="*/ 857 w 924"/>
                    <a:gd name="T39" fmla="*/ 273 h 768"/>
                    <a:gd name="T40" fmla="*/ 818 w 924"/>
                    <a:gd name="T41" fmla="*/ 342 h 768"/>
                    <a:gd name="T42" fmla="*/ 802 w 924"/>
                    <a:gd name="T43" fmla="*/ 370 h 768"/>
                    <a:gd name="T44" fmla="*/ 787 w 924"/>
                    <a:gd name="T45" fmla="*/ 387 h 768"/>
                    <a:gd name="T46" fmla="*/ 714 w 924"/>
                    <a:gd name="T47" fmla="*/ 451 h 768"/>
                    <a:gd name="T48" fmla="*/ 680 w 924"/>
                    <a:gd name="T49" fmla="*/ 508 h 768"/>
                    <a:gd name="T50" fmla="*/ 644 w 924"/>
                    <a:gd name="T51" fmla="*/ 584 h 768"/>
                    <a:gd name="T52" fmla="*/ 617 w 924"/>
                    <a:gd name="T53" fmla="*/ 623 h 768"/>
                    <a:gd name="T54" fmla="*/ 585 w 924"/>
                    <a:gd name="T55" fmla="*/ 721 h 768"/>
                    <a:gd name="T56" fmla="*/ 576 w 924"/>
                    <a:gd name="T57" fmla="*/ 768 h 768"/>
                    <a:gd name="T58" fmla="*/ 470 w 924"/>
                    <a:gd name="T59" fmla="*/ 695 h 768"/>
                    <a:gd name="T60" fmla="*/ 465 w 924"/>
                    <a:gd name="T61" fmla="*/ 663 h 768"/>
                    <a:gd name="T62" fmla="*/ 444 w 924"/>
                    <a:gd name="T63" fmla="*/ 629 h 768"/>
                    <a:gd name="T64" fmla="*/ 338 w 924"/>
                    <a:gd name="T65" fmla="*/ 614 h 768"/>
                    <a:gd name="T66" fmla="*/ 308 w 924"/>
                    <a:gd name="T67" fmla="*/ 601 h 768"/>
                    <a:gd name="T68" fmla="*/ 275 w 924"/>
                    <a:gd name="T69" fmla="*/ 592 h 768"/>
                    <a:gd name="T70" fmla="*/ 249 w 924"/>
                    <a:gd name="T71" fmla="*/ 609 h 768"/>
                    <a:gd name="T72" fmla="*/ 230 w 924"/>
                    <a:gd name="T73" fmla="*/ 601 h 768"/>
                    <a:gd name="T74" fmla="*/ 206 w 924"/>
                    <a:gd name="T75" fmla="*/ 564 h 768"/>
                    <a:gd name="T76" fmla="*/ 151 w 924"/>
                    <a:gd name="T77" fmla="*/ 526 h 768"/>
                    <a:gd name="T78" fmla="*/ 148 w 924"/>
                    <a:gd name="T79" fmla="*/ 504 h 768"/>
                    <a:gd name="T80" fmla="*/ 145 w 924"/>
                    <a:gd name="T81" fmla="*/ 485 h 768"/>
                    <a:gd name="T82" fmla="*/ 121 w 924"/>
                    <a:gd name="T83" fmla="*/ 474 h 768"/>
                    <a:gd name="T84" fmla="*/ 102 w 924"/>
                    <a:gd name="T85" fmla="*/ 485 h 768"/>
                    <a:gd name="T86" fmla="*/ 59 w 924"/>
                    <a:gd name="T87" fmla="*/ 425 h 768"/>
                    <a:gd name="T88" fmla="*/ 1 w 924"/>
                    <a:gd name="T89" fmla="*/ 422 h 768"/>
                    <a:gd name="T90" fmla="*/ 0 w 924"/>
                    <a:gd name="T91" fmla="*/ 422 h 7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924" h="768">
                      <a:moveTo>
                        <a:pt x="0" y="422"/>
                      </a:moveTo>
                      <a:lnTo>
                        <a:pt x="22" y="0"/>
                      </a:lnTo>
                      <a:lnTo>
                        <a:pt x="507" y="42"/>
                      </a:lnTo>
                      <a:lnTo>
                        <a:pt x="586" y="50"/>
                      </a:lnTo>
                      <a:lnTo>
                        <a:pt x="611" y="33"/>
                      </a:lnTo>
                      <a:lnTo>
                        <a:pt x="642" y="32"/>
                      </a:lnTo>
                      <a:lnTo>
                        <a:pt x="663" y="26"/>
                      </a:lnTo>
                      <a:lnTo>
                        <a:pt x="706" y="38"/>
                      </a:lnTo>
                      <a:lnTo>
                        <a:pt x="731" y="40"/>
                      </a:lnTo>
                      <a:lnTo>
                        <a:pt x="748" y="76"/>
                      </a:lnTo>
                      <a:lnTo>
                        <a:pt x="774" y="76"/>
                      </a:lnTo>
                      <a:lnTo>
                        <a:pt x="802" y="62"/>
                      </a:lnTo>
                      <a:lnTo>
                        <a:pt x="812" y="61"/>
                      </a:lnTo>
                      <a:lnTo>
                        <a:pt x="827" y="33"/>
                      </a:lnTo>
                      <a:lnTo>
                        <a:pt x="852" y="24"/>
                      </a:lnTo>
                      <a:lnTo>
                        <a:pt x="920" y="24"/>
                      </a:lnTo>
                      <a:lnTo>
                        <a:pt x="924" y="71"/>
                      </a:lnTo>
                      <a:lnTo>
                        <a:pt x="915" y="108"/>
                      </a:lnTo>
                      <a:lnTo>
                        <a:pt x="859" y="242"/>
                      </a:lnTo>
                      <a:lnTo>
                        <a:pt x="857" y="273"/>
                      </a:lnTo>
                      <a:lnTo>
                        <a:pt x="818" y="342"/>
                      </a:lnTo>
                      <a:lnTo>
                        <a:pt x="802" y="370"/>
                      </a:lnTo>
                      <a:lnTo>
                        <a:pt x="787" y="387"/>
                      </a:lnTo>
                      <a:lnTo>
                        <a:pt x="714" y="451"/>
                      </a:lnTo>
                      <a:lnTo>
                        <a:pt x="680" y="508"/>
                      </a:lnTo>
                      <a:lnTo>
                        <a:pt x="644" y="584"/>
                      </a:lnTo>
                      <a:lnTo>
                        <a:pt x="617" y="623"/>
                      </a:lnTo>
                      <a:lnTo>
                        <a:pt x="585" y="721"/>
                      </a:lnTo>
                      <a:lnTo>
                        <a:pt x="576" y="768"/>
                      </a:lnTo>
                      <a:lnTo>
                        <a:pt x="470" y="695"/>
                      </a:lnTo>
                      <a:lnTo>
                        <a:pt x="465" y="663"/>
                      </a:lnTo>
                      <a:lnTo>
                        <a:pt x="444" y="629"/>
                      </a:lnTo>
                      <a:lnTo>
                        <a:pt x="338" y="614"/>
                      </a:lnTo>
                      <a:lnTo>
                        <a:pt x="308" y="601"/>
                      </a:lnTo>
                      <a:lnTo>
                        <a:pt x="275" y="592"/>
                      </a:lnTo>
                      <a:lnTo>
                        <a:pt x="249" y="609"/>
                      </a:lnTo>
                      <a:lnTo>
                        <a:pt x="230" y="601"/>
                      </a:lnTo>
                      <a:lnTo>
                        <a:pt x="206" y="564"/>
                      </a:lnTo>
                      <a:lnTo>
                        <a:pt x="151" y="526"/>
                      </a:lnTo>
                      <a:lnTo>
                        <a:pt x="148" y="504"/>
                      </a:lnTo>
                      <a:lnTo>
                        <a:pt x="145" y="485"/>
                      </a:lnTo>
                      <a:lnTo>
                        <a:pt x="121" y="474"/>
                      </a:lnTo>
                      <a:lnTo>
                        <a:pt x="102" y="485"/>
                      </a:lnTo>
                      <a:lnTo>
                        <a:pt x="59" y="425"/>
                      </a:lnTo>
                      <a:lnTo>
                        <a:pt x="1" y="422"/>
                      </a:lnTo>
                      <a:lnTo>
                        <a:pt x="0" y="422"/>
                      </a:lnTo>
                      <a:close/>
                    </a:path>
                  </a:pathLst>
                </a:custGeom>
                <a:grpFill/>
                <a:ln w="6350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defPPr>
                    <a:defRPr lang="en-US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Arial" pitchFamily="18" charset="0"/>
                      <a:ea typeface="+mn-ea"/>
                      <a:cs typeface="Arial" charset="0"/>
                    </a:defRPr>
                  </a:lvl1pPr>
                  <a:lvl2pPr marL="429814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Arial" pitchFamily="18" charset="0"/>
                      <a:ea typeface="+mn-ea"/>
                      <a:cs typeface="Arial" charset="0"/>
                    </a:defRPr>
                  </a:lvl2pPr>
                  <a:lvl3pPr marL="859627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Arial" pitchFamily="18" charset="0"/>
                      <a:ea typeface="+mn-ea"/>
                      <a:cs typeface="Arial" charset="0"/>
                    </a:defRPr>
                  </a:lvl3pPr>
                  <a:lvl4pPr marL="1289441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Arial" pitchFamily="18" charset="0"/>
                      <a:ea typeface="+mn-ea"/>
                      <a:cs typeface="Arial" charset="0"/>
                    </a:defRPr>
                  </a:lvl4pPr>
                  <a:lvl5pPr marL="171925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Arial" pitchFamily="18" charset="0"/>
                      <a:ea typeface="+mn-ea"/>
                      <a:cs typeface="Arial" charset="0"/>
                    </a:defRPr>
                  </a:lvl5pPr>
                  <a:lvl6pPr marL="2149069" algn="l" defTabSz="859627" rtl="0" eaLnBrk="1" latinLnBrk="0" hangingPunct="1">
                    <a:defRPr sz="1000" kern="1200">
                      <a:solidFill>
                        <a:schemeClr val="tx1"/>
                      </a:solidFill>
                      <a:latin typeface="Arial" pitchFamily="18" charset="0"/>
                      <a:ea typeface="+mn-ea"/>
                      <a:cs typeface="Arial" charset="0"/>
                    </a:defRPr>
                  </a:lvl6pPr>
                  <a:lvl7pPr marL="2578882" algn="l" defTabSz="859627" rtl="0" eaLnBrk="1" latinLnBrk="0" hangingPunct="1">
                    <a:defRPr sz="1000" kern="1200">
                      <a:solidFill>
                        <a:schemeClr val="tx1"/>
                      </a:solidFill>
                      <a:latin typeface="Arial" pitchFamily="18" charset="0"/>
                      <a:ea typeface="+mn-ea"/>
                      <a:cs typeface="Arial" charset="0"/>
                    </a:defRPr>
                  </a:lvl7pPr>
                  <a:lvl8pPr marL="3008696" algn="l" defTabSz="859627" rtl="0" eaLnBrk="1" latinLnBrk="0" hangingPunct="1">
                    <a:defRPr sz="1000" kern="1200">
                      <a:solidFill>
                        <a:schemeClr val="tx1"/>
                      </a:solidFill>
                      <a:latin typeface="Arial" pitchFamily="18" charset="0"/>
                      <a:ea typeface="+mn-ea"/>
                      <a:cs typeface="Arial" charset="0"/>
                    </a:defRPr>
                  </a:lvl8pPr>
                  <a:lvl9pPr marL="3438510" algn="l" defTabSz="859627" rtl="0" eaLnBrk="1" latinLnBrk="0" hangingPunct="1">
                    <a:defRPr sz="1000" kern="1200">
                      <a:solidFill>
                        <a:schemeClr val="tx1"/>
                      </a:solidFill>
                      <a:latin typeface="Arial" pitchFamily="18" charset="0"/>
                      <a:ea typeface="+mn-ea"/>
                      <a:cs typeface="Arial" charset="0"/>
                    </a:defRPr>
                  </a:lvl9pPr>
                </a:lstStyle>
                <a:p>
                  <a:endParaRPr lang="en-GB" dirty="0"/>
                </a:p>
              </p:txBody>
            </p:sp>
            <p:sp>
              <p:nvSpPr>
                <p:cNvPr id="73" name="Freeform 368">
                  <a:extLst>
                    <a:ext uri="{FF2B5EF4-FFF2-40B4-BE49-F238E27FC236}">
                      <a16:creationId xmlns:a16="http://schemas.microsoft.com/office/drawing/2014/main" id="{132CB503-70ED-A948-8373-3F1BB30E028B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gray">
                <a:xfrm>
                  <a:off x="1593049" y="2785421"/>
                  <a:ext cx="826881" cy="996638"/>
                </a:xfrm>
                <a:custGeom>
                  <a:avLst/>
                  <a:gdLst>
                    <a:gd name="T0" fmla="*/ 14 w 867"/>
                    <a:gd name="T1" fmla="*/ 484 h 1046"/>
                    <a:gd name="T2" fmla="*/ 104 w 867"/>
                    <a:gd name="T3" fmla="*/ 484 h 1046"/>
                    <a:gd name="T4" fmla="*/ 157 w 867"/>
                    <a:gd name="T5" fmla="*/ 465 h 1046"/>
                    <a:gd name="T6" fmla="*/ 228 w 867"/>
                    <a:gd name="T7" fmla="*/ 508 h 1046"/>
                    <a:gd name="T8" fmla="*/ 255 w 867"/>
                    <a:gd name="T9" fmla="*/ 508 h 1046"/>
                    <a:gd name="T10" fmla="*/ 280 w 867"/>
                    <a:gd name="T11" fmla="*/ 518 h 1046"/>
                    <a:gd name="T12" fmla="*/ 333 w 867"/>
                    <a:gd name="T13" fmla="*/ 539 h 1046"/>
                    <a:gd name="T14" fmla="*/ 338 w 867"/>
                    <a:gd name="T15" fmla="*/ 551 h 1046"/>
                    <a:gd name="T16" fmla="*/ 347 w 867"/>
                    <a:gd name="T17" fmla="*/ 552 h 1046"/>
                    <a:gd name="T18" fmla="*/ 356 w 867"/>
                    <a:gd name="T19" fmla="*/ 560 h 1046"/>
                    <a:gd name="T20" fmla="*/ 349 w 867"/>
                    <a:gd name="T21" fmla="*/ 581 h 1046"/>
                    <a:gd name="T22" fmla="*/ 371 w 867"/>
                    <a:gd name="T23" fmla="*/ 609 h 1046"/>
                    <a:gd name="T24" fmla="*/ 395 w 867"/>
                    <a:gd name="T25" fmla="*/ 621 h 1046"/>
                    <a:gd name="T26" fmla="*/ 411 w 867"/>
                    <a:gd name="T27" fmla="*/ 656 h 1046"/>
                    <a:gd name="T28" fmla="*/ 441 w 867"/>
                    <a:gd name="T29" fmla="*/ 692 h 1046"/>
                    <a:gd name="T30" fmla="*/ 438 w 867"/>
                    <a:gd name="T31" fmla="*/ 701 h 1046"/>
                    <a:gd name="T32" fmla="*/ 444 w 867"/>
                    <a:gd name="T33" fmla="*/ 741 h 1046"/>
                    <a:gd name="T34" fmla="*/ 469 w 867"/>
                    <a:gd name="T35" fmla="*/ 752 h 1046"/>
                    <a:gd name="T36" fmla="*/ 479 w 867"/>
                    <a:gd name="T37" fmla="*/ 747 h 1046"/>
                    <a:gd name="T38" fmla="*/ 481 w 867"/>
                    <a:gd name="T39" fmla="*/ 723 h 1046"/>
                    <a:gd name="T40" fmla="*/ 511 w 867"/>
                    <a:gd name="T41" fmla="*/ 675 h 1046"/>
                    <a:gd name="T42" fmla="*/ 533 w 867"/>
                    <a:gd name="T43" fmla="*/ 659 h 1046"/>
                    <a:gd name="T44" fmla="*/ 578 w 867"/>
                    <a:gd name="T45" fmla="*/ 627 h 1046"/>
                    <a:gd name="T46" fmla="*/ 600 w 867"/>
                    <a:gd name="T47" fmla="*/ 582 h 1046"/>
                    <a:gd name="T48" fmla="*/ 614 w 867"/>
                    <a:gd name="T49" fmla="*/ 565 h 1046"/>
                    <a:gd name="T50" fmla="*/ 614 w 867"/>
                    <a:gd name="T51" fmla="*/ 593 h 1046"/>
                    <a:gd name="T52" fmla="*/ 605 w 867"/>
                    <a:gd name="T53" fmla="*/ 613 h 1046"/>
                    <a:gd name="T54" fmla="*/ 614 w 867"/>
                    <a:gd name="T55" fmla="*/ 637 h 1046"/>
                    <a:gd name="T56" fmla="*/ 597 w 867"/>
                    <a:gd name="T57" fmla="*/ 663 h 1046"/>
                    <a:gd name="T58" fmla="*/ 582 w 867"/>
                    <a:gd name="T59" fmla="*/ 728 h 1046"/>
                    <a:gd name="T60" fmla="*/ 570 w 867"/>
                    <a:gd name="T61" fmla="*/ 753 h 1046"/>
                    <a:gd name="T62" fmla="*/ 555 w 867"/>
                    <a:gd name="T63" fmla="*/ 750 h 1046"/>
                    <a:gd name="T64" fmla="*/ 530 w 867"/>
                    <a:gd name="T65" fmla="*/ 774 h 1046"/>
                    <a:gd name="T66" fmla="*/ 533 w 867"/>
                    <a:gd name="T67" fmla="*/ 793 h 1046"/>
                    <a:gd name="T68" fmla="*/ 557 w 867"/>
                    <a:gd name="T69" fmla="*/ 783 h 1046"/>
                    <a:gd name="T70" fmla="*/ 588 w 867"/>
                    <a:gd name="T71" fmla="*/ 782 h 1046"/>
                    <a:gd name="T72" fmla="*/ 596 w 867"/>
                    <a:gd name="T73" fmla="*/ 770 h 1046"/>
                    <a:gd name="T74" fmla="*/ 618 w 867"/>
                    <a:gd name="T75" fmla="*/ 704 h 1046"/>
                    <a:gd name="T76" fmla="*/ 623 w 867"/>
                    <a:gd name="T77" fmla="*/ 706 h 1046"/>
                    <a:gd name="T78" fmla="*/ 628 w 867"/>
                    <a:gd name="T79" fmla="*/ 713 h 1046"/>
                    <a:gd name="T80" fmla="*/ 658 w 867"/>
                    <a:gd name="T81" fmla="*/ 758 h 1046"/>
                    <a:gd name="T82" fmla="*/ 636 w 867"/>
                    <a:gd name="T83" fmla="*/ 795 h 1046"/>
                    <a:gd name="T84" fmla="*/ 630 w 867"/>
                    <a:gd name="T85" fmla="*/ 816 h 1046"/>
                    <a:gd name="T86" fmla="*/ 635 w 867"/>
                    <a:gd name="T87" fmla="*/ 816 h 1046"/>
                    <a:gd name="T88" fmla="*/ 676 w 867"/>
                    <a:gd name="T89" fmla="*/ 805 h 1046"/>
                    <a:gd name="T90" fmla="*/ 697 w 867"/>
                    <a:gd name="T91" fmla="*/ 805 h 1046"/>
                    <a:gd name="T92" fmla="*/ 685 w 867"/>
                    <a:gd name="T93" fmla="*/ 819 h 1046"/>
                    <a:gd name="T94" fmla="*/ 713 w 867"/>
                    <a:gd name="T95" fmla="*/ 868 h 1046"/>
                    <a:gd name="T96" fmla="*/ 734 w 867"/>
                    <a:gd name="T97" fmla="*/ 923 h 1046"/>
                    <a:gd name="T98" fmla="*/ 722 w 867"/>
                    <a:gd name="T99" fmla="*/ 954 h 1046"/>
                    <a:gd name="T100" fmla="*/ 775 w 867"/>
                    <a:gd name="T101" fmla="*/ 1031 h 1046"/>
                    <a:gd name="T102" fmla="*/ 794 w 867"/>
                    <a:gd name="T103" fmla="*/ 1032 h 1046"/>
                    <a:gd name="T104" fmla="*/ 814 w 867"/>
                    <a:gd name="T105" fmla="*/ 1046 h 1046"/>
                    <a:gd name="T106" fmla="*/ 832 w 867"/>
                    <a:gd name="T107" fmla="*/ 689 h 1046"/>
                    <a:gd name="T108" fmla="*/ 854 w 867"/>
                    <a:gd name="T109" fmla="*/ 267 h 1046"/>
                    <a:gd name="T110" fmla="*/ 867 w 867"/>
                    <a:gd name="T111" fmla="*/ 18 h 1046"/>
                    <a:gd name="T112" fmla="*/ 658 w 867"/>
                    <a:gd name="T113" fmla="*/ 4 h 1046"/>
                    <a:gd name="T114" fmla="*/ 519 w 867"/>
                    <a:gd name="T115" fmla="*/ 1 h 1046"/>
                    <a:gd name="T116" fmla="*/ 0 w 867"/>
                    <a:gd name="T117" fmla="*/ 0 h 1046"/>
                    <a:gd name="T118" fmla="*/ 14 w 867"/>
                    <a:gd name="T119" fmla="*/ 484 h 10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867" h="1046">
                      <a:moveTo>
                        <a:pt x="14" y="484"/>
                      </a:moveTo>
                      <a:lnTo>
                        <a:pt x="104" y="484"/>
                      </a:lnTo>
                      <a:lnTo>
                        <a:pt x="157" y="465"/>
                      </a:lnTo>
                      <a:lnTo>
                        <a:pt x="228" y="508"/>
                      </a:lnTo>
                      <a:lnTo>
                        <a:pt x="255" y="508"/>
                      </a:lnTo>
                      <a:lnTo>
                        <a:pt x="280" y="518"/>
                      </a:lnTo>
                      <a:lnTo>
                        <a:pt x="333" y="539"/>
                      </a:lnTo>
                      <a:lnTo>
                        <a:pt x="338" y="551"/>
                      </a:lnTo>
                      <a:lnTo>
                        <a:pt x="347" y="552"/>
                      </a:lnTo>
                      <a:lnTo>
                        <a:pt x="356" y="560"/>
                      </a:lnTo>
                      <a:lnTo>
                        <a:pt x="349" y="581"/>
                      </a:lnTo>
                      <a:lnTo>
                        <a:pt x="371" y="609"/>
                      </a:lnTo>
                      <a:lnTo>
                        <a:pt x="395" y="621"/>
                      </a:lnTo>
                      <a:lnTo>
                        <a:pt x="411" y="656"/>
                      </a:lnTo>
                      <a:lnTo>
                        <a:pt x="441" y="692"/>
                      </a:lnTo>
                      <a:lnTo>
                        <a:pt x="438" y="701"/>
                      </a:lnTo>
                      <a:lnTo>
                        <a:pt x="444" y="741"/>
                      </a:lnTo>
                      <a:lnTo>
                        <a:pt x="469" y="752"/>
                      </a:lnTo>
                      <a:lnTo>
                        <a:pt x="479" y="747"/>
                      </a:lnTo>
                      <a:lnTo>
                        <a:pt x="481" y="723"/>
                      </a:lnTo>
                      <a:lnTo>
                        <a:pt x="511" y="675"/>
                      </a:lnTo>
                      <a:lnTo>
                        <a:pt x="533" y="659"/>
                      </a:lnTo>
                      <a:lnTo>
                        <a:pt x="578" y="627"/>
                      </a:lnTo>
                      <a:lnTo>
                        <a:pt x="600" y="582"/>
                      </a:lnTo>
                      <a:lnTo>
                        <a:pt x="614" y="565"/>
                      </a:lnTo>
                      <a:lnTo>
                        <a:pt x="614" y="593"/>
                      </a:lnTo>
                      <a:lnTo>
                        <a:pt x="605" y="613"/>
                      </a:lnTo>
                      <a:lnTo>
                        <a:pt x="614" y="637"/>
                      </a:lnTo>
                      <a:lnTo>
                        <a:pt x="597" y="663"/>
                      </a:lnTo>
                      <a:lnTo>
                        <a:pt x="582" y="728"/>
                      </a:lnTo>
                      <a:lnTo>
                        <a:pt x="570" y="753"/>
                      </a:lnTo>
                      <a:lnTo>
                        <a:pt x="555" y="750"/>
                      </a:lnTo>
                      <a:lnTo>
                        <a:pt x="530" y="774"/>
                      </a:lnTo>
                      <a:lnTo>
                        <a:pt x="533" y="793"/>
                      </a:lnTo>
                      <a:lnTo>
                        <a:pt x="557" y="783"/>
                      </a:lnTo>
                      <a:lnTo>
                        <a:pt x="588" y="782"/>
                      </a:lnTo>
                      <a:lnTo>
                        <a:pt x="596" y="770"/>
                      </a:lnTo>
                      <a:lnTo>
                        <a:pt x="618" y="704"/>
                      </a:lnTo>
                      <a:lnTo>
                        <a:pt x="623" y="706"/>
                      </a:lnTo>
                      <a:lnTo>
                        <a:pt x="628" y="713"/>
                      </a:lnTo>
                      <a:lnTo>
                        <a:pt x="658" y="758"/>
                      </a:lnTo>
                      <a:lnTo>
                        <a:pt x="636" y="795"/>
                      </a:lnTo>
                      <a:lnTo>
                        <a:pt x="630" y="816"/>
                      </a:lnTo>
                      <a:lnTo>
                        <a:pt x="635" y="816"/>
                      </a:lnTo>
                      <a:lnTo>
                        <a:pt x="676" y="805"/>
                      </a:lnTo>
                      <a:lnTo>
                        <a:pt x="697" y="805"/>
                      </a:lnTo>
                      <a:lnTo>
                        <a:pt x="685" y="819"/>
                      </a:lnTo>
                      <a:lnTo>
                        <a:pt x="713" y="868"/>
                      </a:lnTo>
                      <a:lnTo>
                        <a:pt x="734" y="923"/>
                      </a:lnTo>
                      <a:lnTo>
                        <a:pt x="722" y="954"/>
                      </a:lnTo>
                      <a:lnTo>
                        <a:pt x="775" y="1031"/>
                      </a:lnTo>
                      <a:lnTo>
                        <a:pt x="794" y="1032"/>
                      </a:lnTo>
                      <a:lnTo>
                        <a:pt x="814" y="1046"/>
                      </a:lnTo>
                      <a:lnTo>
                        <a:pt x="832" y="689"/>
                      </a:lnTo>
                      <a:lnTo>
                        <a:pt x="854" y="267"/>
                      </a:lnTo>
                      <a:lnTo>
                        <a:pt x="867" y="18"/>
                      </a:lnTo>
                      <a:lnTo>
                        <a:pt x="658" y="4"/>
                      </a:lnTo>
                      <a:lnTo>
                        <a:pt x="519" y="1"/>
                      </a:lnTo>
                      <a:lnTo>
                        <a:pt x="0" y="0"/>
                      </a:lnTo>
                      <a:lnTo>
                        <a:pt x="14" y="484"/>
                      </a:lnTo>
                      <a:close/>
                    </a:path>
                  </a:pathLst>
                </a:custGeom>
                <a:grpFill/>
                <a:ln w="6350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defPPr>
                    <a:defRPr lang="en-US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Arial" pitchFamily="18" charset="0"/>
                      <a:ea typeface="+mn-ea"/>
                      <a:cs typeface="Arial" charset="0"/>
                    </a:defRPr>
                  </a:lvl1pPr>
                  <a:lvl2pPr marL="429814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Arial" pitchFamily="18" charset="0"/>
                      <a:ea typeface="+mn-ea"/>
                      <a:cs typeface="Arial" charset="0"/>
                    </a:defRPr>
                  </a:lvl2pPr>
                  <a:lvl3pPr marL="859627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Arial" pitchFamily="18" charset="0"/>
                      <a:ea typeface="+mn-ea"/>
                      <a:cs typeface="Arial" charset="0"/>
                    </a:defRPr>
                  </a:lvl3pPr>
                  <a:lvl4pPr marL="1289441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Arial" pitchFamily="18" charset="0"/>
                      <a:ea typeface="+mn-ea"/>
                      <a:cs typeface="Arial" charset="0"/>
                    </a:defRPr>
                  </a:lvl4pPr>
                  <a:lvl5pPr marL="171925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Arial" pitchFamily="18" charset="0"/>
                      <a:ea typeface="+mn-ea"/>
                      <a:cs typeface="Arial" charset="0"/>
                    </a:defRPr>
                  </a:lvl5pPr>
                  <a:lvl6pPr marL="2149069" algn="l" defTabSz="859627" rtl="0" eaLnBrk="1" latinLnBrk="0" hangingPunct="1">
                    <a:defRPr sz="1000" kern="1200">
                      <a:solidFill>
                        <a:schemeClr val="tx1"/>
                      </a:solidFill>
                      <a:latin typeface="Arial" pitchFamily="18" charset="0"/>
                      <a:ea typeface="+mn-ea"/>
                      <a:cs typeface="Arial" charset="0"/>
                    </a:defRPr>
                  </a:lvl6pPr>
                  <a:lvl7pPr marL="2578882" algn="l" defTabSz="859627" rtl="0" eaLnBrk="1" latinLnBrk="0" hangingPunct="1">
                    <a:defRPr sz="1000" kern="1200">
                      <a:solidFill>
                        <a:schemeClr val="tx1"/>
                      </a:solidFill>
                      <a:latin typeface="Arial" pitchFamily="18" charset="0"/>
                      <a:ea typeface="+mn-ea"/>
                      <a:cs typeface="Arial" charset="0"/>
                    </a:defRPr>
                  </a:lvl7pPr>
                  <a:lvl8pPr marL="3008696" algn="l" defTabSz="859627" rtl="0" eaLnBrk="1" latinLnBrk="0" hangingPunct="1">
                    <a:defRPr sz="1000" kern="1200">
                      <a:solidFill>
                        <a:schemeClr val="tx1"/>
                      </a:solidFill>
                      <a:latin typeface="Arial" pitchFamily="18" charset="0"/>
                      <a:ea typeface="+mn-ea"/>
                      <a:cs typeface="Arial" charset="0"/>
                    </a:defRPr>
                  </a:lvl8pPr>
                  <a:lvl9pPr marL="3438510" algn="l" defTabSz="859627" rtl="0" eaLnBrk="1" latinLnBrk="0" hangingPunct="1">
                    <a:defRPr sz="1000" kern="1200">
                      <a:solidFill>
                        <a:schemeClr val="tx1"/>
                      </a:solidFill>
                      <a:latin typeface="Arial" pitchFamily="18" charset="0"/>
                      <a:ea typeface="+mn-ea"/>
                      <a:cs typeface="Arial" charset="0"/>
                    </a:defRPr>
                  </a:lvl9pPr>
                </a:lstStyle>
                <a:p>
                  <a:endParaRPr lang="en-GB" dirty="0"/>
                </a:p>
              </p:txBody>
            </p:sp>
            <p:sp>
              <p:nvSpPr>
                <p:cNvPr id="74" name="Freeform 369">
                  <a:extLst>
                    <a:ext uri="{FF2B5EF4-FFF2-40B4-BE49-F238E27FC236}">
                      <a16:creationId xmlns:a16="http://schemas.microsoft.com/office/drawing/2014/main" id="{00C5CB8F-1A13-FD47-89B8-8247524D0E4F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gray">
                <a:xfrm>
                  <a:off x="465138" y="1828801"/>
                  <a:ext cx="1141248" cy="1760791"/>
                </a:xfrm>
                <a:custGeom>
                  <a:avLst/>
                  <a:gdLst>
                    <a:gd name="T0" fmla="*/ 1169 w 1198"/>
                    <a:gd name="T1" fmla="*/ 552 h 1847"/>
                    <a:gd name="T2" fmla="*/ 1115 w 1198"/>
                    <a:gd name="T3" fmla="*/ 85 h 1847"/>
                    <a:gd name="T4" fmla="*/ 1066 w 1198"/>
                    <a:gd name="T5" fmla="*/ 97 h 1847"/>
                    <a:gd name="T6" fmla="*/ 1049 w 1198"/>
                    <a:gd name="T7" fmla="*/ 54 h 1847"/>
                    <a:gd name="T8" fmla="*/ 965 w 1198"/>
                    <a:gd name="T9" fmla="*/ 0 h 1847"/>
                    <a:gd name="T10" fmla="*/ 944 w 1198"/>
                    <a:gd name="T11" fmla="*/ 28 h 1847"/>
                    <a:gd name="T12" fmla="*/ 922 w 1198"/>
                    <a:gd name="T13" fmla="*/ 25 h 1847"/>
                    <a:gd name="T14" fmla="*/ 882 w 1198"/>
                    <a:gd name="T15" fmla="*/ 65 h 1847"/>
                    <a:gd name="T16" fmla="*/ 828 w 1198"/>
                    <a:gd name="T17" fmla="*/ 80 h 1847"/>
                    <a:gd name="T18" fmla="*/ 831 w 1198"/>
                    <a:gd name="T19" fmla="*/ 109 h 1847"/>
                    <a:gd name="T20" fmla="*/ 818 w 1198"/>
                    <a:gd name="T21" fmla="*/ 119 h 1847"/>
                    <a:gd name="T22" fmla="*/ 777 w 1198"/>
                    <a:gd name="T23" fmla="*/ 139 h 1847"/>
                    <a:gd name="T24" fmla="*/ 776 w 1198"/>
                    <a:gd name="T25" fmla="*/ 159 h 1847"/>
                    <a:gd name="T26" fmla="*/ 785 w 1198"/>
                    <a:gd name="T27" fmla="*/ 198 h 1847"/>
                    <a:gd name="T28" fmla="*/ 779 w 1198"/>
                    <a:gd name="T29" fmla="*/ 219 h 1847"/>
                    <a:gd name="T30" fmla="*/ 703 w 1198"/>
                    <a:gd name="T31" fmla="*/ 225 h 1847"/>
                    <a:gd name="T32" fmla="*/ 682 w 1198"/>
                    <a:gd name="T33" fmla="*/ 234 h 1847"/>
                    <a:gd name="T34" fmla="*/ 700 w 1198"/>
                    <a:gd name="T35" fmla="*/ 256 h 1847"/>
                    <a:gd name="T36" fmla="*/ 736 w 1198"/>
                    <a:gd name="T37" fmla="*/ 299 h 1847"/>
                    <a:gd name="T38" fmla="*/ 713 w 1198"/>
                    <a:gd name="T39" fmla="*/ 319 h 1847"/>
                    <a:gd name="T40" fmla="*/ 669 w 1198"/>
                    <a:gd name="T41" fmla="*/ 249 h 1847"/>
                    <a:gd name="T42" fmla="*/ 619 w 1198"/>
                    <a:gd name="T43" fmla="*/ 306 h 1847"/>
                    <a:gd name="T44" fmla="*/ 618 w 1198"/>
                    <a:gd name="T45" fmla="*/ 393 h 1847"/>
                    <a:gd name="T46" fmla="*/ 561 w 1198"/>
                    <a:gd name="T47" fmla="*/ 487 h 1847"/>
                    <a:gd name="T48" fmla="*/ 467 w 1198"/>
                    <a:gd name="T49" fmla="*/ 569 h 1847"/>
                    <a:gd name="T50" fmla="*/ 359 w 1198"/>
                    <a:gd name="T51" fmla="*/ 604 h 1847"/>
                    <a:gd name="T52" fmla="*/ 283 w 1198"/>
                    <a:gd name="T53" fmla="*/ 644 h 1847"/>
                    <a:gd name="T54" fmla="*/ 208 w 1198"/>
                    <a:gd name="T55" fmla="*/ 669 h 1847"/>
                    <a:gd name="T56" fmla="*/ 68 w 1198"/>
                    <a:gd name="T57" fmla="*/ 802 h 1847"/>
                    <a:gd name="T58" fmla="*/ 40 w 1198"/>
                    <a:gd name="T59" fmla="*/ 826 h 1847"/>
                    <a:gd name="T60" fmla="*/ 29 w 1198"/>
                    <a:gd name="T61" fmla="*/ 797 h 1847"/>
                    <a:gd name="T62" fmla="*/ 22 w 1198"/>
                    <a:gd name="T63" fmla="*/ 891 h 1847"/>
                    <a:gd name="T64" fmla="*/ 7 w 1198"/>
                    <a:gd name="T65" fmla="*/ 994 h 1847"/>
                    <a:gd name="T66" fmla="*/ 87 w 1198"/>
                    <a:gd name="T67" fmla="*/ 1135 h 1847"/>
                    <a:gd name="T68" fmla="*/ 37 w 1198"/>
                    <a:gd name="T69" fmla="*/ 1100 h 1847"/>
                    <a:gd name="T70" fmla="*/ 63 w 1198"/>
                    <a:gd name="T71" fmla="*/ 1159 h 1847"/>
                    <a:gd name="T72" fmla="*/ 58 w 1198"/>
                    <a:gd name="T73" fmla="*/ 1166 h 1847"/>
                    <a:gd name="T74" fmla="*/ 0 w 1198"/>
                    <a:gd name="T75" fmla="*/ 1102 h 1847"/>
                    <a:gd name="T76" fmla="*/ 105 w 1198"/>
                    <a:gd name="T77" fmla="*/ 1248 h 1847"/>
                    <a:gd name="T78" fmla="*/ 185 w 1198"/>
                    <a:gd name="T79" fmla="*/ 1381 h 1847"/>
                    <a:gd name="T80" fmla="*/ 205 w 1198"/>
                    <a:gd name="T81" fmla="*/ 1468 h 1847"/>
                    <a:gd name="T82" fmla="*/ 269 w 1198"/>
                    <a:gd name="T83" fmla="*/ 1631 h 1847"/>
                    <a:gd name="T84" fmla="*/ 269 w 1198"/>
                    <a:gd name="T85" fmla="*/ 1734 h 1847"/>
                    <a:gd name="T86" fmla="*/ 236 w 1198"/>
                    <a:gd name="T87" fmla="*/ 1746 h 1847"/>
                    <a:gd name="T88" fmla="*/ 285 w 1198"/>
                    <a:gd name="T89" fmla="*/ 1810 h 1847"/>
                    <a:gd name="T90" fmla="*/ 353 w 1198"/>
                    <a:gd name="T91" fmla="*/ 1841 h 1847"/>
                    <a:gd name="T92" fmla="*/ 445 w 1198"/>
                    <a:gd name="T93" fmla="*/ 1838 h 1847"/>
                    <a:gd name="T94" fmla="*/ 532 w 1198"/>
                    <a:gd name="T95" fmla="*/ 1777 h 1847"/>
                    <a:gd name="T96" fmla="*/ 552 w 1198"/>
                    <a:gd name="T97" fmla="*/ 1746 h 1847"/>
                    <a:gd name="T98" fmla="*/ 703 w 1198"/>
                    <a:gd name="T99" fmla="*/ 1701 h 1847"/>
                    <a:gd name="T100" fmla="*/ 759 w 1198"/>
                    <a:gd name="T101" fmla="*/ 1707 h 1847"/>
                    <a:gd name="T102" fmla="*/ 807 w 1198"/>
                    <a:gd name="T103" fmla="*/ 1700 h 1847"/>
                    <a:gd name="T104" fmla="*/ 864 w 1198"/>
                    <a:gd name="T105" fmla="*/ 1612 h 1847"/>
                    <a:gd name="T106" fmla="*/ 953 w 1198"/>
                    <a:gd name="T107" fmla="*/ 1562 h 1847"/>
                    <a:gd name="T108" fmla="*/ 1092 w 1198"/>
                    <a:gd name="T109" fmla="*/ 1539 h 1847"/>
                    <a:gd name="T110" fmla="*/ 1198 w 1198"/>
                    <a:gd name="T111" fmla="*/ 1487 h 18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1198" h="1847">
                      <a:moveTo>
                        <a:pt x="1184" y="1003"/>
                      </a:moveTo>
                      <a:lnTo>
                        <a:pt x="1169" y="552"/>
                      </a:lnTo>
                      <a:lnTo>
                        <a:pt x="1153" y="100"/>
                      </a:lnTo>
                      <a:lnTo>
                        <a:pt x="1115" y="85"/>
                      </a:lnTo>
                      <a:lnTo>
                        <a:pt x="1069" y="101"/>
                      </a:lnTo>
                      <a:lnTo>
                        <a:pt x="1066" y="97"/>
                      </a:lnTo>
                      <a:lnTo>
                        <a:pt x="1072" y="82"/>
                      </a:lnTo>
                      <a:lnTo>
                        <a:pt x="1049" y="54"/>
                      </a:lnTo>
                      <a:lnTo>
                        <a:pt x="992" y="14"/>
                      </a:lnTo>
                      <a:lnTo>
                        <a:pt x="965" y="0"/>
                      </a:lnTo>
                      <a:lnTo>
                        <a:pt x="953" y="6"/>
                      </a:lnTo>
                      <a:lnTo>
                        <a:pt x="944" y="28"/>
                      </a:lnTo>
                      <a:lnTo>
                        <a:pt x="934" y="32"/>
                      </a:lnTo>
                      <a:lnTo>
                        <a:pt x="922" y="25"/>
                      </a:lnTo>
                      <a:lnTo>
                        <a:pt x="898" y="36"/>
                      </a:lnTo>
                      <a:lnTo>
                        <a:pt x="882" y="65"/>
                      </a:lnTo>
                      <a:lnTo>
                        <a:pt x="857" y="57"/>
                      </a:lnTo>
                      <a:lnTo>
                        <a:pt x="828" y="80"/>
                      </a:lnTo>
                      <a:lnTo>
                        <a:pt x="823" y="92"/>
                      </a:lnTo>
                      <a:lnTo>
                        <a:pt x="831" y="109"/>
                      </a:lnTo>
                      <a:lnTo>
                        <a:pt x="831" y="118"/>
                      </a:lnTo>
                      <a:lnTo>
                        <a:pt x="818" y="119"/>
                      </a:lnTo>
                      <a:lnTo>
                        <a:pt x="792" y="140"/>
                      </a:lnTo>
                      <a:lnTo>
                        <a:pt x="777" y="139"/>
                      </a:lnTo>
                      <a:lnTo>
                        <a:pt x="770" y="149"/>
                      </a:lnTo>
                      <a:lnTo>
                        <a:pt x="776" y="159"/>
                      </a:lnTo>
                      <a:lnTo>
                        <a:pt x="770" y="176"/>
                      </a:lnTo>
                      <a:lnTo>
                        <a:pt x="785" y="198"/>
                      </a:lnTo>
                      <a:lnTo>
                        <a:pt x="789" y="212"/>
                      </a:lnTo>
                      <a:lnTo>
                        <a:pt x="779" y="219"/>
                      </a:lnTo>
                      <a:lnTo>
                        <a:pt x="770" y="236"/>
                      </a:lnTo>
                      <a:lnTo>
                        <a:pt x="703" y="225"/>
                      </a:lnTo>
                      <a:lnTo>
                        <a:pt x="682" y="225"/>
                      </a:lnTo>
                      <a:lnTo>
                        <a:pt x="682" y="234"/>
                      </a:lnTo>
                      <a:lnTo>
                        <a:pt x="698" y="241"/>
                      </a:lnTo>
                      <a:lnTo>
                        <a:pt x="700" y="256"/>
                      </a:lnTo>
                      <a:lnTo>
                        <a:pt x="725" y="268"/>
                      </a:lnTo>
                      <a:lnTo>
                        <a:pt x="736" y="299"/>
                      </a:lnTo>
                      <a:lnTo>
                        <a:pt x="728" y="316"/>
                      </a:lnTo>
                      <a:lnTo>
                        <a:pt x="713" y="319"/>
                      </a:lnTo>
                      <a:lnTo>
                        <a:pt x="689" y="307"/>
                      </a:lnTo>
                      <a:lnTo>
                        <a:pt x="669" y="249"/>
                      </a:lnTo>
                      <a:lnTo>
                        <a:pt x="662" y="249"/>
                      </a:lnTo>
                      <a:lnTo>
                        <a:pt x="619" y="306"/>
                      </a:lnTo>
                      <a:lnTo>
                        <a:pt x="601" y="352"/>
                      </a:lnTo>
                      <a:lnTo>
                        <a:pt x="618" y="393"/>
                      </a:lnTo>
                      <a:lnTo>
                        <a:pt x="601" y="412"/>
                      </a:lnTo>
                      <a:lnTo>
                        <a:pt x="561" y="487"/>
                      </a:lnTo>
                      <a:lnTo>
                        <a:pt x="527" y="535"/>
                      </a:lnTo>
                      <a:lnTo>
                        <a:pt x="467" y="569"/>
                      </a:lnTo>
                      <a:lnTo>
                        <a:pt x="378" y="578"/>
                      </a:lnTo>
                      <a:lnTo>
                        <a:pt x="359" y="604"/>
                      </a:lnTo>
                      <a:lnTo>
                        <a:pt x="311" y="615"/>
                      </a:lnTo>
                      <a:lnTo>
                        <a:pt x="283" y="644"/>
                      </a:lnTo>
                      <a:lnTo>
                        <a:pt x="240" y="649"/>
                      </a:lnTo>
                      <a:lnTo>
                        <a:pt x="208" y="669"/>
                      </a:lnTo>
                      <a:lnTo>
                        <a:pt x="89" y="769"/>
                      </a:lnTo>
                      <a:lnTo>
                        <a:pt x="68" y="802"/>
                      </a:lnTo>
                      <a:lnTo>
                        <a:pt x="43" y="831"/>
                      </a:lnTo>
                      <a:lnTo>
                        <a:pt x="40" y="826"/>
                      </a:lnTo>
                      <a:lnTo>
                        <a:pt x="34" y="798"/>
                      </a:lnTo>
                      <a:lnTo>
                        <a:pt x="29" y="797"/>
                      </a:lnTo>
                      <a:lnTo>
                        <a:pt x="10" y="835"/>
                      </a:lnTo>
                      <a:lnTo>
                        <a:pt x="22" y="891"/>
                      </a:lnTo>
                      <a:lnTo>
                        <a:pt x="9" y="949"/>
                      </a:lnTo>
                      <a:lnTo>
                        <a:pt x="7" y="994"/>
                      </a:lnTo>
                      <a:lnTo>
                        <a:pt x="56" y="1060"/>
                      </a:lnTo>
                      <a:lnTo>
                        <a:pt x="87" y="1135"/>
                      </a:lnTo>
                      <a:lnTo>
                        <a:pt x="82" y="1141"/>
                      </a:lnTo>
                      <a:lnTo>
                        <a:pt x="37" y="1100"/>
                      </a:lnTo>
                      <a:lnTo>
                        <a:pt x="32" y="1105"/>
                      </a:lnTo>
                      <a:lnTo>
                        <a:pt x="63" y="1159"/>
                      </a:lnTo>
                      <a:lnTo>
                        <a:pt x="62" y="1168"/>
                      </a:lnTo>
                      <a:lnTo>
                        <a:pt x="58" y="1166"/>
                      </a:lnTo>
                      <a:lnTo>
                        <a:pt x="53" y="1156"/>
                      </a:lnTo>
                      <a:lnTo>
                        <a:pt x="0" y="1102"/>
                      </a:lnTo>
                      <a:lnTo>
                        <a:pt x="11" y="1134"/>
                      </a:lnTo>
                      <a:lnTo>
                        <a:pt x="105" y="1248"/>
                      </a:lnTo>
                      <a:lnTo>
                        <a:pt x="120" y="1290"/>
                      </a:lnTo>
                      <a:lnTo>
                        <a:pt x="185" y="1381"/>
                      </a:lnTo>
                      <a:lnTo>
                        <a:pt x="190" y="1409"/>
                      </a:lnTo>
                      <a:lnTo>
                        <a:pt x="205" y="1468"/>
                      </a:lnTo>
                      <a:lnTo>
                        <a:pt x="277" y="1585"/>
                      </a:lnTo>
                      <a:lnTo>
                        <a:pt x="269" y="1631"/>
                      </a:lnTo>
                      <a:lnTo>
                        <a:pt x="281" y="1700"/>
                      </a:lnTo>
                      <a:lnTo>
                        <a:pt x="269" y="1734"/>
                      </a:lnTo>
                      <a:lnTo>
                        <a:pt x="247" y="1740"/>
                      </a:lnTo>
                      <a:lnTo>
                        <a:pt x="236" y="1746"/>
                      </a:lnTo>
                      <a:lnTo>
                        <a:pt x="262" y="1810"/>
                      </a:lnTo>
                      <a:lnTo>
                        <a:pt x="285" y="1810"/>
                      </a:lnTo>
                      <a:lnTo>
                        <a:pt x="311" y="1825"/>
                      </a:lnTo>
                      <a:lnTo>
                        <a:pt x="353" y="1841"/>
                      </a:lnTo>
                      <a:lnTo>
                        <a:pt x="399" y="1847"/>
                      </a:lnTo>
                      <a:lnTo>
                        <a:pt x="445" y="1838"/>
                      </a:lnTo>
                      <a:lnTo>
                        <a:pt x="520" y="1773"/>
                      </a:lnTo>
                      <a:lnTo>
                        <a:pt x="532" y="1777"/>
                      </a:lnTo>
                      <a:lnTo>
                        <a:pt x="552" y="1765"/>
                      </a:lnTo>
                      <a:lnTo>
                        <a:pt x="552" y="1746"/>
                      </a:lnTo>
                      <a:lnTo>
                        <a:pt x="561" y="1730"/>
                      </a:lnTo>
                      <a:lnTo>
                        <a:pt x="703" y="1701"/>
                      </a:lnTo>
                      <a:lnTo>
                        <a:pt x="722" y="1713"/>
                      </a:lnTo>
                      <a:lnTo>
                        <a:pt x="759" y="1707"/>
                      </a:lnTo>
                      <a:lnTo>
                        <a:pt x="801" y="1712"/>
                      </a:lnTo>
                      <a:lnTo>
                        <a:pt x="807" y="1700"/>
                      </a:lnTo>
                      <a:lnTo>
                        <a:pt x="828" y="1690"/>
                      </a:lnTo>
                      <a:lnTo>
                        <a:pt x="864" y="1612"/>
                      </a:lnTo>
                      <a:lnTo>
                        <a:pt x="886" y="1601"/>
                      </a:lnTo>
                      <a:lnTo>
                        <a:pt x="953" y="1562"/>
                      </a:lnTo>
                      <a:lnTo>
                        <a:pt x="1004" y="1551"/>
                      </a:lnTo>
                      <a:lnTo>
                        <a:pt x="1092" y="1539"/>
                      </a:lnTo>
                      <a:lnTo>
                        <a:pt x="1136" y="1520"/>
                      </a:lnTo>
                      <a:lnTo>
                        <a:pt x="1198" y="1487"/>
                      </a:lnTo>
                      <a:lnTo>
                        <a:pt x="1184" y="1003"/>
                      </a:lnTo>
                      <a:close/>
                    </a:path>
                  </a:pathLst>
                </a:custGeom>
                <a:grpFill/>
                <a:ln w="6350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defPPr>
                    <a:defRPr lang="en-US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Arial" pitchFamily="18" charset="0"/>
                      <a:ea typeface="+mn-ea"/>
                      <a:cs typeface="Arial" charset="0"/>
                    </a:defRPr>
                  </a:lvl1pPr>
                  <a:lvl2pPr marL="429814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Arial" pitchFamily="18" charset="0"/>
                      <a:ea typeface="+mn-ea"/>
                      <a:cs typeface="Arial" charset="0"/>
                    </a:defRPr>
                  </a:lvl2pPr>
                  <a:lvl3pPr marL="859627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Arial" pitchFamily="18" charset="0"/>
                      <a:ea typeface="+mn-ea"/>
                      <a:cs typeface="Arial" charset="0"/>
                    </a:defRPr>
                  </a:lvl3pPr>
                  <a:lvl4pPr marL="1289441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Arial" pitchFamily="18" charset="0"/>
                      <a:ea typeface="+mn-ea"/>
                      <a:cs typeface="Arial" charset="0"/>
                    </a:defRPr>
                  </a:lvl4pPr>
                  <a:lvl5pPr marL="171925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Arial" pitchFamily="18" charset="0"/>
                      <a:ea typeface="+mn-ea"/>
                      <a:cs typeface="Arial" charset="0"/>
                    </a:defRPr>
                  </a:lvl5pPr>
                  <a:lvl6pPr marL="2149069" algn="l" defTabSz="859627" rtl="0" eaLnBrk="1" latinLnBrk="0" hangingPunct="1">
                    <a:defRPr sz="1000" kern="1200">
                      <a:solidFill>
                        <a:schemeClr val="tx1"/>
                      </a:solidFill>
                      <a:latin typeface="Arial" pitchFamily="18" charset="0"/>
                      <a:ea typeface="+mn-ea"/>
                      <a:cs typeface="Arial" charset="0"/>
                    </a:defRPr>
                  </a:lvl6pPr>
                  <a:lvl7pPr marL="2578882" algn="l" defTabSz="859627" rtl="0" eaLnBrk="1" latinLnBrk="0" hangingPunct="1">
                    <a:defRPr sz="1000" kern="1200">
                      <a:solidFill>
                        <a:schemeClr val="tx1"/>
                      </a:solidFill>
                      <a:latin typeface="Arial" pitchFamily="18" charset="0"/>
                      <a:ea typeface="+mn-ea"/>
                      <a:cs typeface="Arial" charset="0"/>
                    </a:defRPr>
                  </a:lvl7pPr>
                  <a:lvl8pPr marL="3008696" algn="l" defTabSz="859627" rtl="0" eaLnBrk="1" latinLnBrk="0" hangingPunct="1">
                    <a:defRPr sz="1000" kern="1200">
                      <a:solidFill>
                        <a:schemeClr val="tx1"/>
                      </a:solidFill>
                      <a:latin typeface="Arial" pitchFamily="18" charset="0"/>
                      <a:ea typeface="+mn-ea"/>
                      <a:cs typeface="Arial" charset="0"/>
                    </a:defRPr>
                  </a:lvl8pPr>
                  <a:lvl9pPr marL="3438510" algn="l" defTabSz="859627" rtl="0" eaLnBrk="1" latinLnBrk="0" hangingPunct="1">
                    <a:defRPr sz="1000" kern="1200">
                      <a:solidFill>
                        <a:schemeClr val="tx1"/>
                      </a:solidFill>
                      <a:latin typeface="Arial" pitchFamily="18" charset="0"/>
                      <a:ea typeface="+mn-ea"/>
                      <a:cs typeface="Arial" charset="0"/>
                    </a:defRPr>
                  </a:lvl9pPr>
                </a:lstStyle>
                <a:p>
                  <a:endParaRPr lang="en-GB" dirty="0"/>
                </a:p>
              </p:txBody>
            </p:sp>
            <p:sp>
              <p:nvSpPr>
                <p:cNvPr id="75" name="Freeform 370">
                  <a:extLst>
                    <a:ext uri="{FF2B5EF4-FFF2-40B4-BE49-F238E27FC236}">
                      <a16:creationId xmlns:a16="http://schemas.microsoft.com/office/drawing/2014/main" id="{AA353CD1-8157-584F-AA5A-09D887C5E9A9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gray">
                <a:xfrm>
                  <a:off x="2369285" y="3440113"/>
                  <a:ext cx="566003" cy="436245"/>
                </a:xfrm>
                <a:custGeom>
                  <a:avLst/>
                  <a:gdLst>
                    <a:gd name="T0" fmla="*/ 0 w 594"/>
                    <a:gd name="T1" fmla="*/ 357 h 456"/>
                    <a:gd name="T2" fmla="*/ 18 w 594"/>
                    <a:gd name="T3" fmla="*/ 0 h 456"/>
                    <a:gd name="T4" fmla="*/ 19 w 594"/>
                    <a:gd name="T5" fmla="*/ 0 h 456"/>
                    <a:gd name="T6" fmla="*/ 77 w 594"/>
                    <a:gd name="T7" fmla="*/ 3 h 456"/>
                    <a:gd name="T8" fmla="*/ 120 w 594"/>
                    <a:gd name="T9" fmla="*/ 63 h 456"/>
                    <a:gd name="T10" fmla="*/ 139 w 594"/>
                    <a:gd name="T11" fmla="*/ 52 h 456"/>
                    <a:gd name="T12" fmla="*/ 163 w 594"/>
                    <a:gd name="T13" fmla="*/ 63 h 456"/>
                    <a:gd name="T14" fmla="*/ 166 w 594"/>
                    <a:gd name="T15" fmla="*/ 82 h 456"/>
                    <a:gd name="T16" fmla="*/ 169 w 594"/>
                    <a:gd name="T17" fmla="*/ 104 h 456"/>
                    <a:gd name="T18" fmla="*/ 224 w 594"/>
                    <a:gd name="T19" fmla="*/ 142 h 456"/>
                    <a:gd name="T20" fmla="*/ 248 w 594"/>
                    <a:gd name="T21" fmla="*/ 179 h 456"/>
                    <a:gd name="T22" fmla="*/ 267 w 594"/>
                    <a:gd name="T23" fmla="*/ 187 h 456"/>
                    <a:gd name="T24" fmla="*/ 293 w 594"/>
                    <a:gd name="T25" fmla="*/ 170 h 456"/>
                    <a:gd name="T26" fmla="*/ 326 w 594"/>
                    <a:gd name="T27" fmla="*/ 179 h 456"/>
                    <a:gd name="T28" fmla="*/ 356 w 594"/>
                    <a:gd name="T29" fmla="*/ 192 h 456"/>
                    <a:gd name="T30" fmla="*/ 462 w 594"/>
                    <a:gd name="T31" fmla="*/ 207 h 456"/>
                    <a:gd name="T32" fmla="*/ 483 w 594"/>
                    <a:gd name="T33" fmla="*/ 241 h 456"/>
                    <a:gd name="T34" fmla="*/ 488 w 594"/>
                    <a:gd name="T35" fmla="*/ 273 h 456"/>
                    <a:gd name="T36" fmla="*/ 594 w 594"/>
                    <a:gd name="T37" fmla="*/ 346 h 456"/>
                    <a:gd name="T38" fmla="*/ 560 w 594"/>
                    <a:gd name="T39" fmla="*/ 366 h 456"/>
                    <a:gd name="T40" fmla="*/ 450 w 594"/>
                    <a:gd name="T41" fmla="*/ 380 h 456"/>
                    <a:gd name="T42" fmla="*/ 426 w 594"/>
                    <a:gd name="T43" fmla="*/ 385 h 456"/>
                    <a:gd name="T44" fmla="*/ 370 w 594"/>
                    <a:gd name="T45" fmla="*/ 429 h 456"/>
                    <a:gd name="T46" fmla="*/ 346 w 594"/>
                    <a:gd name="T47" fmla="*/ 434 h 456"/>
                    <a:gd name="T48" fmla="*/ 343 w 594"/>
                    <a:gd name="T49" fmla="*/ 438 h 456"/>
                    <a:gd name="T50" fmla="*/ 349 w 594"/>
                    <a:gd name="T51" fmla="*/ 446 h 456"/>
                    <a:gd name="T52" fmla="*/ 344 w 594"/>
                    <a:gd name="T53" fmla="*/ 454 h 456"/>
                    <a:gd name="T54" fmla="*/ 336 w 594"/>
                    <a:gd name="T55" fmla="*/ 456 h 456"/>
                    <a:gd name="T56" fmla="*/ 305 w 594"/>
                    <a:gd name="T57" fmla="*/ 426 h 456"/>
                    <a:gd name="T58" fmla="*/ 291 w 594"/>
                    <a:gd name="T59" fmla="*/ 411 h 456"/>
                    <a:gd name="T60" fmla="*/ 278 w 594"/>
                    <a:gd name="T61" fmla="*/ 410 h 456"/>
                    <a:gd name="T62" fmla="*/ 257 w 594"/>
                    <a:gd name="T63" fmla="*/ 398 h 456"/>
                    <a:gd name="T64" fmla="*/ 245 w 594"/>
                    <a:gd name="T65" fmla="*/ 395 h 456"/>
                    <a:gd name="T66" fmla="*/ 242 w 594"/>
                    <a:gd name="T67" fmla="*/ 386 h 456"/>
                    <a:gd name="T68" fmla="*/ 260 w 594"/>
                    <a:gd name="T69" fmla="*/ 360 h 456"/>
                    <a:gd name="T70" fmla="*/ 254 w 594"/>
                    <a:gd name="T71" fmla="*/ 343 h 456"/>
                    <a:gd name="T72" fmla="*/ 232 w 594"/>
                    <a:gd name="T73" fmla="*/ 352 h 456"/>
                    <a:gd name="T74" fmla="*/ 228 w 594"/>
                    <a:gd name="T75" fmla="*/ 356 h 456"/>
                    <a:gd name="T76" fmla="*/ 235 w 594"/>
                    <a:gd name="T77" fmla="*/ 364 h 456"/>
                    <a:gd name="T78" fmla="*/ 237 w 594"/>
                    <a:gd name="T79" fmla="*/ 368 h 456"/>
                    <a:gd name="T80" fmla="*/ 152 w 594"/>
                    <a:gd name="T81" fmla="*/ 420 h 456"/>
                    <a:gd name="T82" fmla="*/ 108 w 594"/>
                    <a:gd name="T83" fmla="*/ 393 h 456"/>
                    <a:gd name="T84" fmla="*/ 72 w 594"/>
                    <a:gd name="T85" fmla="*/ 371 h 456"/>
                    <a:gd name="T86" fmla="*/ 52 w 594"/>
                    <a:gd name="T87" fmla="*/ 371 h 456"/>
                    <a:gd name="T88" fmla="*/ 35 w 594"/>
                    <a:gd name="T89" fmla="*/ 371 h 456"/>
                    <a:gd name="T90" fmla="*/ 26 w 594"/>
                    <a:gd name="T91" fmla="*/ 373 h 456"/>
                    <a:gd name="T92" fmla="*/ 0 w 594"/>
                    <a:gd name="T93" fmla="*/ 357 h 4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594" h="456">
                      <a:moveTo>
                        <a:pt x="0" y="357"/>
                      </a:moveTo>
                      <a:lnTo>
                        <a:pt x="18" y="0"/>
                      </a:lnTo>
                      <a:lnTo>
                        <a:pt x="19" y="0"/>
                      </a:lnTo>
                      <a:lnTo>
                        <a:pt x="77" y="3"/>
                      </a:lnTo>
                      <a:lnTo>
                        <a:pt x="120" y="63"/>
                      </a:lnTo>
                      <a:lnTo>
                        <a:pt x="139" y="52"/>
                      </a:lnTo>
                      <a:lnTo>
                        <a:pt x="163" y="63"/>
                      </a:lnTo>
                      <a:lnTo>
                        <a:pt x="166" y="82"/>
                      </a:lnTo>
                      <a:lnTo>
                        <a:pt x="169" y="104"/>
                      </a:lnTo>
                      <a:lnTo>
                        <a:pt x="224" y="142"/>
                      </a:lnTo>
                      <a:lnTo>
                        <a:pt x="248" y="179"/>
                      </a:lnTo>
                      <a:lnTo>
                        <a:pt x="267" y="187"/>
                      </a:lnTo>
                      <a:lnTo>
                        <a:pt x="293" y="170"/>
                      </a:lnTo>
                      <a:lnTo>
                        <a:pt x="326" y="179"/>
                      </a:lnTo>
                      <a:lnTo>
                        <a:pt x="356" y="192"/>
                      </a:lnTo>
                      <a:lnTo>
                        <a:pt x="462" y="207"/>
                      </a:lnTo>
                      <a:lnTo>
                        <a:pt x="483" y="241"/>
                      </a:lnTo>
                      <a:lnTo>
                        <a:pt x="488" y="273"/>
                      </a:lnTo>
                      <a:lnTo>
                        <a:pt x="594" y="346"/>
                      </a:lnTo>
                      <a:lnTo>
                        <a:pt x="560" y="366"/>
                      </a:lnTo>
                      <a:lnTo>
                        <a:pt x="450" y="380"/>
                      </a:lnTo>
                      <a:lnTo>
                        <a:pt x="426" y="385"/>
                      </a:lnTo>
                      <a:lnTo>
                        <a:pt x="370" y="429"/>
                      </a:lnTo>
                      <a:lnTo>
                        <a:pt x="346" y="434"/>
                      </a:lnTo>
                      <a:lnTo>
                        <a:pt x="343" y="438"/>
                      </a:lnTo>
                      <a:lnTo>
                        <a:pt x="349" y="446"/>
                      </a:lnTo>
                      <a:lnTo>
                        <a:pt x="344" y="454"/>
                      </a:lnTo>
                      <a:lnTo>
                        <a:pt x="336" y="456"/>
                      </a:lnTo>
                      <a:lnTo>
                        <a:pt x="305" y="426"/>
                      </a:lnTo>
                      <a:lnTo>
                        <a:pt x="291" y="411"/>
                      </a:lnTo>
                      <a:lnTo>
                        <a:pt x="278" y="410"/>
                      </a:lnTo>
                      <a:lnTo>
                        <a:pt x="257" y="398"/>
                      </a:lnTo>
                      <a:lnTo>
                        <a:pt x="245" y="395"/>
                      </a:lnTo>
                      <a:lnTo>
                        <a:pt x="242" y="386"/>
                      </a:lnTo>
                      <a:lnTo>
                        <a:pt x="260" y="360"/>
                      </a:lnTo>
                      <a:lnTo>
                        <a:pt x="254" y="343"/>
                      </a:lnTo>
                      <a:lnTo>
                        <a:pt x="232" y="352"/>
                      </a:lnTo>
                      <a:lnTo>
                        <a:pt x="228" y="356"/>
                      </a:lnTo>
                      <a:lnTo>
                        <a:pt x="235" y="364"/>
                      </a:lnTo>
                      <a:lnTo>
                        <a:pt x="237" y="368"/>
                      </a:lnTo>
                      <a:lnTo>
                        <a:pt x="152" y="420"/>
                      </a:lnTo>
                      <a:lnTo>
                        <a:pt x="108" y="393"/>
                      </a:lnTo>
                      <a:lnTo>
                        <a:pt x="72" y="371"/>
                      </a:lnTo>
                      <a:lnTo>
                        <a:pt x="52" y="371"/>
                      </a:lnTo>
                      <a:lnTo>
                        <a:pt x="35" y="371"/>
                      </a:lnTo>
                      <a:lnTo>
                        <a:pt x="26" y="373"/>
                      </a:lnTo>
                      <a:lnTo>
                        <a:pt x="0" y="357"/>
                      </a:lnTo>
                      <a:close/>
                    </a:path>
                  </a:pathLst>
                </a:custGeom>
                <a:grpFill/>
                <a:ln w="6350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defPPr>
                    <a:defRPr lang="en-US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Arial" pitchFamily="18" charset="0"/>
                      <a:ea typeface="+mn-ea"/>
                      <a:cs typeface="Arial" charset="0"/>
                    </a:defRPr>
                  </a:lvl1pPr>
                  <a:lvl2pPr marL="429814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Arial" pitchFamily="18" charset="0"/>
                      <a:ea typeface="+mn-ea"/>
                      <a:cs typeface="Arial" charset="0"/>
                    </a:defRPr>
                  </a:lvl2pPr>
                  <a:lvl3pPr marL="859627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Arial" pitchFamily="18" charset="0"/>
                      <a:ea typeface="+mn-ea"/>
                      <a:cs typeface="Arial" charset="0"/>
                    </a:defRPr>
                  </a:lvl3pPr>
                  <a:lvl4pPr marL="1289441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Arial" pitchFamily="18" charset="0"/>
                      <a:ea typeface="+mn-ea"/>
                      <a:cs typeface="Arial" charset="0"/>
                    </a:defRPr>
                  </a:lvl4pPr>
                  <a:lvl5pPr marL="171925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Arial" pitchFamily="18" charset="0"/>
                      <a:ea typeface="+mn-ea"/>
                      <a:cs typeface="Arial" charset="0"/>
                    </a:defRPr>
                  </a:lvl5pPr>
                  <a:lvl6pPr marL="2149069" algn="l" defTabSz="859627" rtl="0" eaLnBrk="1" latinLnBrk="0" hangingPunct="1">
                    <a:defRPr sz="1000" kern="1200">
                      <a:solidFill>
                        <a:schemeClr val="tx1"/>
                      </a:solidFill>
                      <a:latin typeface="Arial" pitchFamily="18" charset="0"/>
                      <a:ea typeface="+mn-ea"/>
                      <a:cs typeface="Arial" charset="0"/>
                    </a:defRPr>
                  </a:lvl6pPr>
                  <a:lvl7pPr marL="2578882" algn="l" defTabSz="859627" rtl="0" eaLnBrk="1" latinLnBrk="0" hangingPunct="1">
                    <a:defRPr sz="1000" kern="1200">
                      <a:solidFill>
                        <a:schemeClr val="tx1"/>
                      </a:solidFill>
                      <a:latin typeface="Arial" pitchFamily="18" charset="0"/>
                      <a:ea typeface="+mn-ea"/>
                      <a:cs typeface="Arial" charset="0"/>
                    </a:defRPr>
                  </a:lvl7pPr>
                  <a:lvl8pPr marL="3008696" algn="l" defTabSz="859627" rtl="0" eaLnBrk="1" latinLnBrk="0" hangingPunct="1">
                    <a:defRPr sz="1000" kern="1200">
                      <a:solidFill>
                        <a:schemeClr val="tx1"/>
                      </a:solidFill>
                      <a:latin typeface="Arial" pitchFamily="18" charset="0"/>
                      <a:ea typeface="+mn-ea"/>
                      <a:cs typeface="Arial" charset="0"/>
                    </a:defRPr>
                  </a:lvl8pPr>
                  <a:lvl9pPr marL="3438510" algn="l" defTabSz="859627" rtl="0" eaLnBrk="1" latinLnBrk="0" hangingPunct="1">
                    <a:defRPr sz="1000" kern="1200">
                      <a:solidFill>
                        <a:schemeClr val="tx1"/>
                      </a:solidFill>
                      <a:latin typeface="Arial" pitchFamily="18" charset="0"/>
                      <a:ea typeface="+mn-ea"/>
                      <a:cs typeface="Arial" charset="0"/>
                    </a:defRPr>
                  </a:lvl9pPr>
                </a:lstStyle>
                <a:p>
                  <a:endParaRPr lang="en-GB" dirty="0"/>
                </a:p>
              </p:txBody>
            </p:sp>
            <p:sp>
              <p:nvSpPr>
                <p:cNvPr id="76" name="Freeform 371">
                  <a:extLst>
                    <a:ext uri="{FF2B5EF4-FFF2-40B4-BE49-F238E27FC236}">
                      <a16:creationId xmlns:a16="http://schemas.microsoft.com/office/drawing/2014/main" id="{91CA2829-F0FB-8A42-B4DD-2C3B356D85BA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gray">
                <a:xfrm>
                  <a:off x="2219645" y="1590994"/>
                  <a:ext cx="1050605" cy="1520611"/>
                </a:xfrm>
                <a:custGeom>
                  <a:avLst/>
                  <a:gdLst>
                    <a:gd name="T0" fmla="*/ 24 w 1102"/>
                    <a:gd name="T1" fmla="*/ 492 h 1597"/>
                    <a:gd name="T2" fmla="*/ 106 w 1102"/>
                    <a:gd name="T3" fmla="*/ 528 h 1597"/>
                    <a:gd name="T4" fmla="*/ 155 w 1102"/>
                    <a:gd name="T5" fmla="*/ 581 h 1597"/>
                    <a:gd name="T6" fmla="*/ 239 w 1102"/>
                    <a:gd name="T7" fmla="*/ 557 h 1597"/>
                    <a:gd name="T8" fmla="*/ 306 w 1102"/>
                    <a:gd name="T9" fmla="*/ 403 h 1597"/>
                    <a:gd name="T10" fmla="*/ 301 w 1102"/>
                    <a:gd name="T11" fmla="*/ 314 h 1597"/>
                    <a:gd name="T12" fmla="*/ 310 w 1102"/>
                    <a:gd name="T13" fmla="*/ 266 h 1597"/>
                    <a:gd name="T14" fmla="*/ 317 w 1102"/>
                    <a:gd name="T15" fmla="*/ 224 h 1597"/>
                    <a:gd name="T16" fmla="*/ 329 w 1102"/>
                    <a:gd name="T17" fmla="*/ 153 h 1597"/>
                    <a:gd name="T18" fmla="*/ 363 w 1102"/>
                    <a:gd name="T19" fmla="*/ 85 h 1597"/>
                    <a:gd name="T20" fmla="*/ 408 w 1102"/>
                    <a:gd name="T21" fmla="*/ 0 h 1597"/>
                    <a:gd name="T22" fmla="*/ 425 w 1102"/>
                    <a:gd name="T23" fmla="*/ 30 h 1597"/>
                    <a:gd name="T24" fmla="*/ 436 w 1102"/>
                    <a:gd name="T25" fmla="*/ 112 h 1597"/>
                    <a:gd name="T26" fmla="*/ 454 w 1102"/>
                    <a:gd name="T27" fmla="*/ 135 h 1597"/>
                    <a:gd name="T28" fmla="*/ 473 w 1102"/>
                    <a:gd name="T29" fmla="*/ 171 h 1597"/>
                    <a:gd name="T30" fmla="*/ 480 w 1102"/>
                    <a:gd name="T31" fmla="*/ 214 h 1597"/>
                    <a:gd name="T32" fmla="*/ 488 w 1102"/>
                    <a:gd name="T33" fmla="*/ 312 h 1597"/>
                    <a:gd name="T34" fmla="*/ 505 w 1102"/>
                    <a:gd name="T35" fmla="*/ 333 h 1597"/>
                    <a:gd name="T36" fmla="*/ 541 w 1102"/>
                    <a:gd name="T37" fmla="*/ 322 h 1597"/>
                    <a:gd name="T38" fmla="*/ 557 w 1102"/>
                    <a:gd name="T39" fmla="*/ 318 h 1597"/>
                    <a:gd name="T40" fmla="*/ 608 w 1102"/>
                    <a:gd name="T41" fmla="*/ 381 h 1597"/>
                    <a:gd name="T42" fmla="*/ 598 w 1102"/>
                    <a:gd name="T43" fmla="*/ 441 h 1597"/>
                    <a:gd name="T44" fmla="*/ 608 w 1102"/>
                    <a:gd name="T45" fmla="*/ 506 h 1597"/>
                    <a:gd name="T46" fmla="*/ 635 w 1102"/>
                    <a:gd name="T47" fmla="*/ 545 h 1597"/>
                    <a:gd name="T48" fmla="*/ 644 w 1102"/>
                    <a:gd name="T49" fmla="*/ 584 h 1597"/>
                    <a:gd name="T50" fmla="*/ 653 w 1102"/>
                    <a:gd name="T51" fmla="*/ 665 h 1597"/>
                    <a:gd name="T52" fmla="*/ 657 w 1102"/>
                    <a:gd name="T53" fmla="*/ 707 h 1597"/>
                    <a:gd name="T54" fmla="*/ 704 w 1102"/>
                    <a:gd name="T55" fmla="*/ 752 h 1597"/>
                    <a:gd name="T56" fmla="*/ 745 w 1102"/>
                    <a:gd name="T57" fmla="*/ 775 h 1597"/>
                    <a:gd name="T58" fmla="*/ 770 w 1102"/>
                    <a:gd name="T59" fmla="*/ 801 h 1597"/>
                    <a:gd name="T60" fmla="*/ 794 w 1102"/>
                    <a:gd name="T61" fmla="*/ 826 h 1597"/>
                    <a:gd name="T62" fmla="*/ 822 w 1102"/>
                    <a:gd name="T63" fmla="*/ 844 h 1597"/>
                    <a:gd name="T64" fmla="*/ 830 w 1102"/>
                    <a:gd name="T65" fmla="*/ 884 h 1597"/>
                    <a:gd name="T66" fmla="*/ 880 w 1102"/>
                    <a:gd name="T67" fmla="*/ 984 h 1597"/>
                    <a:gd name="T68" fmla="*/ 898 w 1102"/>
                    <a:gd name="T69" fmla="*/ 1046 h 1597"/>
                    <a:gd name="T70" fmla="*/ 922 w 1102"/>
                    <a:gd name="T71" fmla="*/ 1043 h 1597"/>
                    <a:gd name="T72" fmla="*/ 955 w 1102"/>
                    <a:gd name="T73" fmla="*/ 1045 h 1597"/>
                    <a:gd name="T74" fmla="*/ 964 w 1102"/>
                    <a:gd name="T75" fmla="*/ 1058 h 1597"/>
                    <a:gd name="T76" fmla="*/ 971 w 1102"/>
                    <a:gd name="T77" fmla="*/ 1139 h 1597"/>
                    <a:gd name="T78" fmla="*/ 997 w 1102"/>
                    <a:gd name="T79" fmla="*/ 1180 h 1597"/>
                    <a:gd name="T80" fmla="*/ 1047 w 1102"/>
                    <a:gd name="T81" fmla="*/ 1246 h 1597"/>
                    <a:gd name="T82" fmla="*/ 1102 w 1102"/>
                    <a:gd name="T83" fmla="*/ 1364 h 1597"/>
                    <a:gd name="T84" fmla="*/ 1090 w 1102"/>
                    <a:gd name="T85" fmla="*/ 1476 h 1597"/>
                    <a:gd name="T86" fmla="*/ 1094 w 1102"/>
                    <a:gd name="T87" fmla="*/ 1545 h 1597"/>
                    <a:gd name="T88" fmla="*/ 1001 w 1102"/>
                    <a:gd name="T89" fmla="*/ 1554 h 1597"/>
                    <a:gd name="T90" fmla="*/ 976 w 1102"/>
                    <a:gd name="T91" fmla="*/ 1583 h 1597"/>
                    <a:gd name="T92" fmla="*/ 922 w 1102"/>
                    <a:gd name="T93" fmla="*/ 1597 h 1597"/>
                    <a:gd name="T94" fmla="*/ 880 w 1102"/>
                    <a:gd name="T95" fmla="*/ 1559 h 1597"/>
                    <a:gd name="T96" fmla="*/ 816 w 1102"/>
                    <a:gd name="T97" fmla="*/ 1553 h 1597"/>
                    <a:gd name="T98" fmla="*/ 760 w 1102"/>
                    <a:gd name="T99" fmla="*/ 1571 h 1597"/>
                    <a:gd name="T100" fmla="*/ 196 w 1102"/>
                    <a:gd name="T101" fmla="*/ 1521 h 1597"/>
                    <a:gd name="T102" fmla="*/ 0 w 1102"/>
                    <a:gd name="T103" fmla="*/ 1258 h 159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102" h="1597">
                      <a:moveTo>
                        <a:pt x="0" y="1258"/>
                      </a:moveTo>
                      <a:lnTo>
                        <a:pt x="24" y="492"/>
                      </a:lnTo>
                      <a:lnTo>
                        <a:pt x="58" y="506"/>
                      </a:lnTo>
                      <a:lnTo>
                        <a:pt x="106" y="528"/>
                      </a:lnTo>
                      <a:lnTo>
                        <a:pt x="112" y="553"/>
                      </a:lnTo>
                      <a:lnTo>
                        <a:pt x="155" y="581"/>
                      </a:lnTo>
                      <a:lnTo>
                        <a:pt x="208" y="579"/>
                      </a:lnTo>
                      <a:lnTo>
                        <a:pt x="239" y="557"/>
                      </a:lnTo>
                      <a:lnTo>
                        <a:pt x="276" y="488"/>
                      </a:lnTo>
                      <a:lnTo>
                        <a:pt x="306" y="403"/>
                      </a:lnTo>
                      <a:lnTo>
                        <a:pt x="315" y="347"/>
                      </a:lnTo>
                      <a:lnTo>
                        <a:pt x="301" y="314"/>
                      </a:lnTo>
                      <a:lnTo>
                        <a:pt x="308" y="300"/>
                      </a:lnTo>
                      <a:lnTo>
                        <a:pt x="310" y="266"/>
                      </a:lnTo>
                      <a:lnTo>
                        <a:pt x="316" y="247"/>
                      </a:lnTo>
                      <a:lnTo>
                        <a:pt x="317" y="224"/>
                      </a:lnTo>
                      <a:lnTo>
                        <a:pt x="343" y="167"/>
                      </a:lnTo>
                      <a:lnTo>
                        <a:pt x="329" y="153"/>
                      </a:lnTo>
                      <a:lnTo>
                        <a:pt x="334" y="130"/>
                      </a:lnTo>
                      <a:lnTo>
                        <a:pt x="363" y="85"/>
                      </a:lnTo>
                      <a:lnTo>
                        <a:pt x="382" y="28"/>
                      </a:lnTo>
                      <a:lnTo>
                        <a:pt x="408" y="0"/>
                      </a:lnTo>
                      <a:lnTo>
                        <a:pt x="416" y="11"/>
                      </a:lnTo>
                      <a:lnTo>
                        <a:pt x="425" y="30"/>
                      </a:lnTo>
                      <a:lnTo>
                        <a:pt x="432" y="71"/>
                      </a:lnTo>
                      <a:lnTo>
                        <a:pt x="436" y="112"/>
                      </a:lnTo>
                      <a:lnTo>
                        <a:pt x="456" y="119"/>
                      </a:lnTo>
                      <a:lnTo>
                        <a:pt x="454" y="135"/>
                      </a:lnTo>
                      <a:lnTo>
                        <a:pt x="449" y="142"/>
                      </a:lnTo>
                      <a:lnTo>
                        <a:pt x="473" y="171"/>
                      </a:lnTo>
                      <a:lnTo>
                        <a:pt x="468" y="199"/>
                      </a:lnTo>
                      <a:lnTo>
                        <a:pt x="480" y="214"/>
                      </a:lnTo>
                      <a:lnTo>
                        <a:pt x="483" y="283"/>
                      </a:lnTo>
                      <a:lnTo>
                        <a:pt x="488" y="312"/>
                      </a:lnTo>
                      <a:lnTo>
                        <a:pt x="488" y="316"/>
                      </a:lnTo>
                      <a:lnTo>
                        <a:pt x="505" y="333"/>
                      </a:lnTo>
                      <a:lnTo>
                        <a:pt x="528" y="317"/>
                      </a:lnTo>
                      <a:lnTo>
                        <a:pt x="541" y="322"/>
                      </a:lnTo>
                      <a:lnTo>
                        <a:pt x="553" y="316"/>
                      </a:lnTo>
                      <a:lnTo>
                        <a:pt x="557" y="318"/>
                      </a:lnTo>
                      <a:lnTo>
                        <a:pt x="565" y="339"/>
                      </a:lnTo>
                      <a:lnTo>
                        <a:pt x="608" y="381"/>
                      </a:lnTo>
                      <a:lnTo>
                        <a:pt x="603" y="387"/>
                      </a:lnTo>
                      <a:lnTo>
                        <a:pt x="598" y="441"/>
                      </a:lnTo>
                      <a:lnTo>
                        <a:pt x="615" y="479"/>
                      </a:lnTo>
                      <a:lnTo>
                        <a:pt x="608" y="506"/>
                      </a:lnTo>
                      <a:lnTo>
                        <a:pt x="622" y="531"/>
                      </a:lnTo>
                      <a:lnTo>
                        <a:pt x="635" y="545"/>
                      </a:lnTo>
                      <a:lnTo>
                        <a:pt x="644" y="553"/>
                      </a:lnTo>
                      <a:lnTo>
                        <a:pt x="644" y="584"/>
                      </a:lnTo>
                      <a:lnTo>
                        <a:pt x="641" y="668"/>
                      </a:lnTo>
                      <a:lnTo>
                        <a:pt x="653" y="665"/>
                      </a:lnTo>
                      <a:lnTo>
                        <a:pt x="660" y="673"/>
                      </a:lnTo>
                      <a:lnTo>
                        <a:pt x="657" y="707"/>
                      </a:lnTo>
                      <a:lnTo>
                        <a:pt x="697" y="758"/>
                      </a:lnTo>
                      <a:lnTo>
                        <a:pt x="704" y="752"/>
                      </a:lnTo>
                      <a:lnTo>
                        <a:pt x="719" y="771"/>
                      </a:lnTo>
                      <a:lnTo>
                        <a:pt x="745" y="775"/>
                      </a:lnTo>
                      <a:lnTo>
                        <a:pt x="759" y="800"/>
                      </a:lnTo>
                      <a:lnTo>
                        <a:pt x="770" y="801"/>
                      </a:lnTo>
                      <a:lnTo>
                        <a:pt x="778" y="817"/>
                      </a:lnTo>
                      <a:lnTo>
                        <a:pt x="794" y="826"/>
                      </a:lnTo>
                      <a:lnTo>
                        <a:pt x="808" y="843"/>
                      </a:lnTo>
                      <a:lnTo>
                        <a:pt x="822" y="844"/>
                      </a:lnTo>
                      <a:lnTo>
                        <a:pt x="836" y="868"/>
                      </a:lnTo>
                      <a:lnTo>
                        <a:pt x="830" y="884"/>
                      </a:lnTo>
                      <a:lnTo>
                        <a:pt x="858" y="932"/>
                      </a:lnTo>
                      <a:lnTo>
                        <a:pt x="880" y="984"/>
                      </a:lnTo>
                      <a:lnTo>
                        <a:pt x="880" y="1018"/>
                      </a:lnTo>
                      <a:lnTo>
                        <a:pt x="898" y="1046"/>
                      </a:lnTo>
                      <a:lnTo>
                        <a:pt x="907" y="1029"/>
                      </a:lnTo>
                      <a:lnTo>
                        <a:pt x="922" y="1043"/>
                      </a:lnTo>
                      <a:lnTo>
                        <a:pt x="948" y="1061"/>
                      </a:lnTo>
                      <a:lnTo>
                        <a:pt x="955" y="1045"/>
                      </a:lnTo>
                      <a:lnTo>
                        <a:pt x="958" y="1048"/>
                      </a:lnTo>
                      <a:lnTo>
                        <a:pt x="964" y="1058"/>
                      </a:lnTo>
                      <a:lnTo>
                        <a:pt x="962" y="1139"/>
                      </a:lnTo>
                      <a:lnTo>
                        <a:pt x="971" y="1139"/>
                      </a:lnTo>
                      <a:lnTo>
                        <a:pt x="991" y="1160"/>
                      </a:lnTo>
                      <a:lnTo>
                        <a:pt x="997" y="1180"/>
                      </a:lnTo>
                      <a:lnTo>
                        <a:pt x="1013" y="1198"/>
                      </a:lnTo>
                      <a:lnTo>
                        <a:pt x="1047" y="1246"/>
                      </a:lnTo>
                      <a:lnTo>
                        <a:pt x="1090" y="1323"/>
                      </a:lnTo>
                      <a:lnTo>
                        <a:pt x="1102" y="1364"/>
                      </a:lnTo>
                      <a:lnTo>
                        <a:pt x="1095" y="1385"/>
                      </a:lnTo>
                      <a:lnTo>
                        <a:pt x="1090" y="1476"/>
                      </a:lnTo>
                      <a:lnTo>
                        <a:pt x="1099" y="1514"/>
                      </a:lnTo>
                      <a:lnTo>
                        <a:pt x="1094" y="1545"/>
                      </a:lnTo>
                      <a:lnTo>
                        <a:pt x="1026" y="1545"/>
                      </a:lnTo>
                      <a:lnTo>
                        <a:pt x="1001" y="1554"/>
                      </a:lnTo>
                      <a:lnTo>
                        <a:pt x="986" y="1582"/>
                      </a:lnTo>
                      <a:lnTo>
                        <a:pt x="976" y="1583"/>
                      </a:lnTo>
                      <a:lnTo>
                        <a:pt x="948" y="1597"/>
                      </a:lnTo>
                      <a:lnTo>
                        <a:pt x="922" y="1597"/>
                      </a:lnTo>
                      <a:lnTo>
                        <a:pt x="905" y="1561"/>
                      </a:lnTo>
                      <a:lnTo>
                        <a:pt x="880" y="1559"/>
                      </a:lnTo>
                      <a:lnTo>
                        <a:pt x="837" y="1547"/>
                      </a:lnTo>
                      <a:lnTo>
                        <a:pt x="816" y="1553"/>
                      </a:lnTo>
                      <a:lnTo>
                        <a:pt x="785" y="1554"/>
                      </a:lnTo>
                      <a:lnTo>
                        <a:pt x="760" y="1571"/>
                      </a:lnTo>
                      <a:lnTo>
                        <a:pt x="681" y="1563"/>
                      </a:lnTo>
                      <a:lnTo>
                        <a:pt x="196" y="1521"/>
                      </a:lnTo>
                      <a:lnTo>
                        <a:pt x="209" y="1272"/>
                      </a:lnTo>
                      <a:lnTo>
                        <a:pt x="0" y="1258"/>
                      </a:lnTo>
                      <a:close/>
                    </a:path>
                  </a:pathLst>
                </a:custGeom>
                <a:grpFill/>
                <a:ln w="6350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defPPr>
                    <a:defRPr lang="en-US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Arial" pitchFamily="18" charset="0"/>
                      <a:ea typeface="+mn-ea"/>
                      <a:cs typeface="Arial" charset="0"/>
                    </a:defRPr>
                  </a:lvl1pPr>
                  <a:lvl2pPr marL="429814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Arial" pitchFamily="18" charset="0"/>
                      <a:ea typeface="+mn-ea"/>
                      <a:cs typeface="Arial" charset="0"/>
                    </a:defRPr>
                  </a:lvl2pPr>
                  <a:lvl3pPr marL="859627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Arial" pitchFamily="18" charset="0"/>
                      <a:ea typeface="+mn-ea"/>
                      <a:cs typeface="Arial" charset="0"/>
                    </a:defRPr>
                  </a:lvl3pPr>
                  <a:lvl4pPr marL="1289441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Arial" pitchFamily="18" charset="0"/>
                      <a:ea typeface="+mn-ea"/>
                      <a:cs typeface="Arial" charset="0"/>
                    </a:defRPr>
                  </a:lvl4pPr>
                  <a:lvl5pPr marL="171925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Arial" pitchFamily="18" charset="0"/>
                      <a:ea typeface="+mn-ea"/>
                      <a:cs typeface="Arial" charset="0"/>
                    </a:defRPr>
                  </a:lvl5pPr>
                  <a:lvl6pPr marL="2149069" algn="l" defTabSz="859627" rtl="0" eaLnBrk="1" latinLnBrk="0" hangingPunct="1">
                    <a:defRPr sz="1000" kern="1200">
                      <a:solidFill>
                        <a:schemeClr val="tx1"/>
                      </a:solidFill>
                      <a:latin typeface="Arial" pitchFamily="18" charset="0"/>
                      <a:ea typeface="+mn-ea"/>
                      <a:cs typeface="Arial" charset="0"/>
                    </a:defRPr>
                  </a:lvl6pPr>
                  <a:lvl7pPr marL="2578882" algn="l" defTabSz="859627" rtl="0" eaLnBrk="1" latinLnBrk="0" hangingPunct="1">
                    <a:defRPr sz="1000" kern="1200">
                      <a:solidFill>
                        <a:schemeClr val="tx1"/>
                      </a:solidFill>
                      <a:latin typeface="Arial" pitchFamily="18" charset="0"/>
                      <a:ea typeface="+mn-ea"/>
                      <a:cs typeface="Arial" charset="0"/>
                    </a:defRPr>
                  </a:lvl7pPr>
                  <a:lvl8pPr marL="3008696" algn="l" defTabSz="859627" rtl="0" eaLnBrk="1" latinLnBrk="0" hangingPunct="1">
                    <a:defRPr sz="1000" kern="1200">
                      <a:solidFill>
                        <a:schemeClr val="tx1"/>
                      </a:solidFill>
                      <a:latin typeface="Arial" pitchFamily="18" charset="0"/>
                      <a:ea typeface="+mn-ea"/>
                      <a:cs typeface="Arial" charset="0"/>
                    </a:defRPr>
                  </a:lvl8pPr>
                  <a:lvl9pPr marL="3438510" algn="l" defTabSz="859627" rtl="0" eaLnBrk="1" latinLnBrk="0" hangingPunct="1">
                    <a:defRPr sz="1000" kern="1200">
                      <a:solidFill>
                        <a:schemeClr val="tx1"/>
                      </a:solidFill>
                      <a:latin typeface="Arial" pitchFamily="18" charset="0"/>
                      <a:ea typeface="+mn-ea"/>
                      <a:cs typeface="Arial" charset="0"/>
                    </a:defRPr>
                  </a:lvl9pPr>
                </a:lstStyle>
                <a:p>
                  <a:endParaRPr lang="en-GB" dirty="0"/>
                </a:p>
              </p:txBody>
            </p:sp>
            <p:sp>
              <p:nvSpPr>
                <p:cNvPr id="77" name="Freeform 372">
                  <a:extLst>
                    <a:ext uri="{FF2B5EF4-FFF2-40B4-BE49-F238E27FC236}">
                      <a16:creationId xmlns:a16="http://schemas.microsoft.com/office/drawing/2014/main" id="{E5A356E7-2306-A246-83A5-722B40858B2B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gray">
                <a:xfrm>
                  <a:off x="2572916" y="4002088"/>
                  <a:ext cx="219203" cy="245745"/>
                </a:xfrm>
                <a:custGeom>
                  <a:avLst/>
                  <a:gdLst>
                    <a:gd name="T0" fmla="*/ 181 w 229"/>
                    <a:gd name="T1" fmla="*/ 35 h 257"/>
                    <a:gd name="T2" fmla="*/ 210 w 229"/>
                    <a:gd name="T3" fmla="*/ 19 h 257"/>
                    <a:gd name="T4" fmla="*/ 229 w 229"/>
                    <a:gd name="T5" fmla="*/ 40 h 257"/>
                    <a:gd name="T6" fmla="*/ 223 w 229"/>
                    <a:gd name="T7" fmla="*/ 119 h 257"/>
                    <a:gd name="T8" fmla="*/ 193 w 229"/>
                    <a:gd name="T9" fmla="*/ 165 h 257"/>
                    <a:gd name="T10" fmla="*/ 192 w 229"/>
                    <a:gd name="T11" fmla="*/ 194 h 257"/>
                    <a:gd name="T12" fmla="*/ 178 w 229"/>
                    <a:gd name="T13" fmla="*/ 226 h 257"/>
                    <a:gd name="T14" fmla="*/ 167 w 229"/>
                    <a:gd name="T15" fmla="*/ 205 h 257"/>
                    <a:gd name="T16" fmla="*/ 156 w 229"/>
                    <a:gd name="T17" fmla="*/ 201 h 257"/>
                    <a:gd name="T18" fmla="*/ 126 w 229"/>
                    <a:gd name="T19" fmla="*/ 251 h 257"/>
                    <a:gd name="T20" fmla="*/ 112 w 229"/>
                    <a:gd name="T21" fmla="*/ 257 h 257"/>
                    <a:gd name="T22" fmla="*/ 86 w 229"/>
                    <a:gd name="T23" fmla="*/ 249 h 257"/>
                    <a:gd name="T24" fmla="*/ 70 w 229"/>
                    <a:gd name="T25" fmla="*/ 254 h 257"/>
                    <a:gd name="T26" fmla="*/ 64 w 229"/>
                    <a:gd name="T27" fmla="*/ 253 h 257"/>
                    <a:gd name="T28" fmla="*/ 64 w 229"/>
                    <a:gd name="T29" fmla="*/ 232 h 257"/>
                    <a:gd name="T30" fmla="*/ 30 w 229"/>
                    <a:gd name="T31" fmla="*/ 182 h 257"/>
                    <a:gd name="T32" fmla="*/ 21 w 229"/>
                    <a:gd name="T33" fmla="*/ 147 h 257"/>
                    <a:gd name="T34" fmla="*/ 31 w 229"/>
                    <a:gd name="T35" fmla="*/ 129 h 257"/>
                    <a:gd name="T36" fmla="*/ 0 w 229"/>
                    <a:gd name="T37" fmla="*/ 57 h 257"/>
                    <a:gd name="T38" fmla="*/ 1 w 229"/>
                    <a:gd name="T39" fmla="*/ 10 h 257"/>
                    <a:gd name="T40" fmla="*/ 14 w 229"/>
                    <a:gd name="T41" fmla="*/ 0 h 257"/>
                    <a:gd name="T42" fmla="*/ 107 w 229"/>
                    <a:gd name="T43" fmla="*/ 44 h 257"/>
                    <a:gd name="T44" fmla="*/ 181 w 229"/>
                    <a:gd name="T45" fmla="*/ 35 h 2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229" h="257">
                      <a:moveTo>
                        <a:pt x="181" y="35"/>
                      </a:moveTo>
                      <a:lnTo>
                        <a:pt x="210" y="19"/>
                      </a:lnTo>
                      <a:lnTo>
                        <a:pt x="229" y="40"/>
                      </a:lnTo>
                      <a:lnTo>
                        <a:pt x="223" y="119"/>
                      </a:lnTo>
                      <a:lnTo>
                        <a:pt x="193" y="165"/>
                      </a:lnTo>
                      <a:lnTo>
                        <a:pt x="192" y="194"/>
                      </a:lnTo>
                      <a:lnTo>
                        <a:pt x="178" y="226"/>
                      </a:lnTo>
                      <a:lnTo>
                        <a:pt x="167" y="205"/>
                      </a:lnTo>
                      <a:lnTo>
                        <a:pt x="156" y="201"/>
                      </a:lnTo>
                      <a:lnTo>
                        <a:pt x="126" y="251"/>
                      </a:lnTo>
                      <a:lnTo>
                        <a:pt x="112" y="257"/>
                      </a:lnTo>
                      <a:lnTo>
                        <a:pt x="86" y="249"/>
                      </a:lnTo>
                      <a:lnTo>
                        <a:pt x="70" y="254"/>
                      </a:lnTo>
                      <a:lnTo>
                        <a:pt x="64" y="253"/>
                      </a:lnTo>
                      <a:lnTo>
                        <a:pt x="64" y="232"/>
                      </a:lnTo>
                      <a:lnTo>
                        <a:pt x="30" y="182"/>
                      </a:lnTo>
                      <a:lnTo>
                        <a:pt x="21" y="147"/>
                      </a:lnTo>
                      <a:lnTo>
                        <a:pt x="31" y="129"/>
                      </a:lnTo>
                      <a:lnTo>
                        <a:pt x="0" y="57"/>
                      </a:lnTo>
                      <a:lnTo>
                        <a:pt x="1" y="10"/>
                      </a:lnTo>
                      <a:lnTo>
                        <a:pt x="14" y="0"/>
                      </a:lnTo>
                      <a:lnTo>
                        <a:pt x="107" y="44"/>
                      </a:lnTo>
                      <a:lnTo>
                        <a:pt x="181" y="35"/>
                      </a:lnTo>
                      <a:close/>
                    </a:path>
                  </a:pathLst>
                </a:custGeom>
                <a:grpFill/>
                <a:ln w="6350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defPPr>
                    <a:defRPr lang="en-US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Arial" pitchFamily="18" charset="0"/>
                      <a:ea typeface="+mn-ea"/>
                      <a:cs typeface="Arial" charset="0"/>
                    </a:defRPr>
                  </a:lvl1pPr>
                  <a:lvl2pPr marL="429814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Arial" pitchFamily="18" charset="0"/>
                      <a:ea typeface="+mn-ea"/>
                      <a:cs typeface="Arial" charset="0"/>
                    </a:defRPr>
                  </a:lvl2pPr>
                  <a:lvl3pPr marL="859627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Arial" pitchFamily="18" charset="0"/>
                      <a:ea typeface="+mn-ea"/>
                      <a:cs typeface="Arial" charset="0"/>
                    </a:defRPr>
                  </a:lvl3pPr>
                  <a:lvl4pPr marL="1289441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Arial" pitchFamily="18" charset="0"/>
                      <a:ea typeface="+mn-ea"/>
                      <a:cs typeface="Arial" charset="0"/>
                    </a:defRPr>
                  </a:lvl4pPr>
                  <a:lvl5pPr marL="171925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Arial" pitchFamily="18" charset="0"/>
                      <a:ea typeface="+mn-ea"/>
                      <a:cs typeface="Arial" charset="0"/>
                    </a:defRPr>
                  </a:lvl5pPr>
                  <a:lvl6pPr marL="2149069" algn="l" defTabSz="859627" rtl="0" eaLnBrk="1" latinLnBrk="0" hangingPunct="1">
                    <a:defRPr sz="1000" kern="1200">
                      <a:solidFill>
                        <a:schemeClr val="tx1"/>
                      </a:solidFill>
                      <a:latin typeface="Arial" pitchFamily="18" charset="0"/>
                      <a:ea typeface="+mn-ea"/>
                      <a:cs typeface="Arial" charset="0"/>
                    </a:defRPr>
                  </a:lvl6pPr>
                  <a:lvl7pPr marL="2578882" algn="l" defTabSz="859627" rtl="0" eaLnBrk="1" latinLnBrk="0" hangingPunct="1">
                    <a:defRPr sz="1000" kern="1200">
                      <a:solidFill>
                        <a:schemeClr val="tx1"/>
                      </a:solidFill>
                      <a:latin typeface="Arial" pitchFamily="18" charset="0"/>
                      <a:ea typeface="+mn-ea"/>
                      <a:cs typeface="Arial" charset="0"/>
                    </a:defRPr>
                  </a:lvl7pPr>
                  <a:lvl8pPr marL="3008696" algn="l" defTabSz="859627" rtl="0" eaLnBrk="1" latinLnBrk="0" hangingPunct="1">
                    <a:defRPr sz="1000" kern="1200">
                      <a:solidFill>
                        <a:schemeClr val="tx1"/>
                      </a:solidFill>
                      <a:latin typeface="Arial" pitchFamily="18" charset="0"/>
                      <a:ea typeface="+mn-ea"/>
                      <a:cs typeface="Arial" charset="0"/>
                    </a:defRPr>
                  </a:lvl8pPr>
                  <a:lvl9pPr marL="3438510" algn="l" defTabSz="859627" rtl="0" eaLnBrk="1" latinLnBrk="0" hangingPunct="1">
                    <a:defRPr sz="1000" kern="1200">
                      <a:solidFill>
                        <a:schemeClr val="tx1"/>
                      </a:solidFill>
                      <a:latin typeface="Arial" pitchFamily="18" charset="0"/>
                      <a:ea typeface="+mn-ea"/>
                      <a:cs typeface="Arial" charset="0"/>
                    </a:defRPr>
                  </a:lvl9pPr>
                </a:lstStyle>
                <a:p>
                  <a:endParaRPr lang="en-GB" dirty="0"/>
                </a:p>
              </p:txBody>
            </p:sp>
          </p:grpSp>
        </p:grpSp>
        <p:grpSp>
          <p:nvGrpSpPr>
            <p:cNvPr id="41" name="Group 336">
              <a:extLst>
                <a:ext uri="{FF2B5EF4-FFF2-40B4-BE49-F238E27FC236}">
                  <a16:creationId xmlns:a16="http://schemas.microsoft.com/office/drawing/2014/main" id="{88A71A9A-4F99-CF45-BE8C-E0B01B041854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3729442" y="3948608"/>
              <a:ext cx="944559" cy="1420813"/>
              <a:chOff x="1544" y="222"/>
              <a:chExt cx="2857" cy="4035"/>
            </a:xfrm>
            <a:grpFill/>
          </p:grpSpPr>
          <p:sp>
            <p:nvSpPr>
              <p:cNvPr id="42" name="Freeform 337">
                <a:extLst>
                  <a:ext uri="{FF2B5EF4-FFF2-40B4-BE49-F238E27FC236}">
                    <a16:creationId xmlns:a16="http://schemas.microsoft.com/office/drawing/2014/main" id="{35093E2A-5F79-AA40-8624-56E2623F82BC}"/>
                  </a:ext>
                </a:extLst>
              </p:cNvPr>
              <p:cNvSpPr>
                <a:spLocks noChangeAspect="1"/>
              </p:cNvSpPr>
              <p:nvPr/>
            </p:nvSpPr>
            <p:spPr bwMode="gray">
              <a:xfrm>
                <a:off x="2781" y="2121"/>
                <a:ext cx="299" cy="540"/>
              </a:xfrm>
              <a:custGeom>
                <a:avLst/>
                <a:gdLst>
                  <a:gd name="T0" fmla="*/ 147 w 299"/>
                  <a:gd name="T1" fmla="*/ 470 h 540"/>
                  <a:gd name="T2" fmla="*/ 131 w 299"/>
                  <a:gd name="T3" fmla="*/ 509 h 540"/>
                  <a:gd name="T4" fmla="*/ 75 w 299"/>
                  <a:gd name="T5" fmla="*/ 522 h 540"/>
                  <a:gd name="T6" fmla="*/ 51 w 299"/>
                  <a:gd name="T7" fmla="*/ 491 h 540"/>
                  <a:gd name="T8" fmla="*/ 15 w 299"/>
                  <a:gd name="T9" fmla="*/ 462 h 540"/>
                  <a:gd name="T10" fmla="*/ 0 w 299"/>
                  <a:gd name="T11" fmla="*/ 440 h 540"/>
                  <a:gd name="T12" fmla="*/ 21 w 299"/>
                  <a:gd name="T13" fmla="*/ 386 h 540"/>
                  <a:gd name="T14" fmla="*/ 38 w 299"/>
                  <a:gd name="T15" fmla="*/ 342 h 540"/>
                  <a:gd name="T16" fmla="*/ 56 w 299"/>
                  <a:gd name="T17" fmla="*/ 327 h 540"/>
                  <a:gd name="T18" fmla="*/ 71 w 299"/>
                  <a:gd name="T19" fmla="*/ 297 h 540"/>
                  <a:gd name="T20" fmla="*/ 90 w 299"/>
                  <a:gd name="T21" fmla="*/ 272 h 540"/>
                  <a:gd name="T22" fmla="*/ 116 w 299"/>
                  <a:gd name="T23" fmla="*/ 255 h 540"/>
                  <a:gd name="T24" fmla="*/ 135 w 299"/>
                  <a:gd name="T25" fmla="*/ 222 h 540"/>
                  <a:gd name="T26" fmla="*/ 147 w 299"/>
                  <a:gd name="T27" fmla="*/ 204 h 540"/>
                  <a:gd name="T28" fmla="*/ 134 w 299"/>
                  <a:gd name="T29" fmla="*/ 188 h 540"/>
                  <a:gd name="T30" fmla="*/ 71 w 299"/>
                  <a:gd name="T31" fmla="*/ 146 h 540"/>
                  <a:gd name="T32" fmla="*/ 81 w 299"/>
                  <a:gd name="T33" fmla="*/ 116 h 540"/>
                  <a:gd name="T34" fmla="*/ 44 w 299"/>
                  <a:gd name="T35" fmla="*/ 93 h 540"/>
                  <a:gd name="T36" fmla="*/ 101 w 299"/>
                  <a:gd name="T37" fmla="*/ 38 h 540"/>
                  <a:gd name="T38" fmla="*/ 120 w 299"/>
                  <a:gd name="T39" fmla="*/ 18 h 540"/>
                  <a:gd name="T40" fmla="*/ 159 w 299"/>
                  <a:gd name="T41" fmla="*/ 8 h 540"/>
                  <a:gd name="T42" fmla="*/ 215 w 299"/>
                  <a:gd name="T43" fmla="*/ 11 h 540"/>
                  <a:gd name="T44" fmla="*/ 204 w 299"/>
                  <a:gd name="T45" fmla="*/ 14 h 540"/>
                  <a:gd name="T46" fmla="*/ 155 w 299"/>
                  <a:gd name="T47" fmla="*/ 20 h 540"/>
                  <a:gd name="T48" fmla="*/ 149 w 299"/>
                  <a:gd name="T49" fmla="*/ 62 h 540"/>
                  <a:gd name="T50" fmla="*/ 183 w 299"/>
                  <a:gd name="T51" fmla="*/ 98 h 540"/>
                  <a:gd name="T52" fmla="*/ 210 w 299"/>
                  <a:gd name="T53" fmla="*/ 101 h 540"/>
                  <a:gd name="T54" fmla="*/ 242 w 299"/>
                  <a:gd name="T55" fmla="*/ 120 h 540"/>
                  <a:gd name="T56" fmla="*/ 228 w 299"/>
                  <a:gd name="T57" fmla="*/ 158 h 540"/>
                  <a:gd name="T58" fmla="*/ 242 w 299"/>
                  <a:gd name="T59" fmla="*/ 194 h 540"/>
                  <a:gd name="T60" fmla="*/ 264 w 299"/>
                  <a:gd name="T61" fmla="*/ 231 h 540"/>
                  <a:gd name="T62" fmla="*/ 299 w 299"/>
                  <a:gd name="T63" fmla="*/ 261 h 540"/>
                  <a:gd name="T64" fmla="*/ 297 w 299"/>
                  <a:gd name="T65" fmla="*/ 291 h 540"/>
                  <a:gd name="T66" fmla="*/ 258 w 299"/>
                  <a:gd name="T67" fmla="*/ 321 h 540"/>
                  <a:gd name="T68" fmla="*/ 185 w 299"/>
                  <a:gd name="T69" fmla="*/ 402 h 540"/>
                  <a:gd name="T70" fmla="*/ 158 w 299"/>
                  <a:gd name="T71" fmla="*/ 477 h 5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99" h="540">
                    <a:moveTo>
                      <a:pt x="158" y="477"/>
                    </a:moveTo>
                    <a:lnTo>
                      <a:pt x="147" y="470"/>
                    </a:lnTo>
                    <a:lnTo>
                      <a:pt x="134" y="491"/>
                    </a:lnTo>
                    <a:lnTo>
                      <a:pt x="131" y="509"/>
                    </a:lnTo>
                    <a:lnTo>
                      <a:pt x="95" y="540"/>
                    </a:lnTo>
                    <a:lnTo>
                      <a:pt x="75" y="522"/>
                    </a:lnTo>
                    <a:lnTo>
                      <a:pt x="75" y="491"/>
                    </a:lnTo>
                    <a:lnTo>
                      <a:pt x="51" y="491"/>
                    </a:lnTo>
                    <a:lnTo>
                      <a:pt x="29" y="476"/>
                    </a:lnTo>
                    <a:lnTo>
                      <a:pt x="15" y="462"/>
                    </a:lnTo>
                    <a:lnTo>
                      <a:pt x="21" y="440"/>
                    </a:lnTo>
                    <a:lnTo>
                      <a:pt x="0" y="440"/>
                    </a:lnTo>
                    <a:lnTo>
                      <a:pt x="12" y="404"/>
                    </a:lnTo>
                    <a:lnTo>
                      <a:pt x="21" y="386"/>
                    </a:lnTo>
                    <a:lnTo>
                      <a:pt x="21" y="357"/>
                    </a:lnTo>
                    <a:lnTo>
                      <a:pt x="38" y="342"/>
                    </a:lnTo>
                    <a:lnTo>
                      <a:pt x="54" y="348"/>
                    </a:lnTo>
                    <a:lnTo>
                      <a:pt x="56" y="327"/>
                    </a:lnTo>
                    <a:lnTo>
                      <a:pt x="75" y="324"/>
                    </a:lnTo>
                    <a:lnTo>
                      <a:pt x="71" y="297"/>
                    </a:lnTo>
                    <a:lnTo>
                      <a:pt x="86" y="281"/>
                    </a:lnTo>
                    <a:lnTo>
                      <a:pt x="90" y="272"/>
                    </a:lnTo>
                    <a:lnTo>
                      <a:pt x="92" y="252"/>
                    </a:lnTo>
                    <a:lnTo>
                      <a:pt x="116" y="255"/>
                    </a:lnTo>
                    <a:lnTo>
                      <a:pt x="134" y="242"/>
                    </a:lnTo>
                    <a:lnTo>
                      <a:pt x="135" y="222"/>
                    </a:lnTo>
                    <a:lnTo>
                      <a:pt x="120" y="207"/>
                    </a:lnTo>
                    <a:lnTo>
                      <a:pt x="147" y="204"/>
                    </a:lnTo>
                    <a:lnTo>
                      <a:pt x="150" y="188"/>
                    </a:lnTo>
                    <a:lnTo>
                      <a:pt x="134" y="188"/>
                    </a:lnTo>
                    <a:lnTo>
                      <a:pt x="108" y="135"/>
                    </a:lnTo>
                    <a:lnTo>
                      <a:pt x="71" y="146"/>
                    </a:lnTo>
                    <a:lnTo>
                      <a:pt x="63" y="132"/>
                    </a:lnTo>
                    <a:lnTo>
                      <a:pt x="81" y="116"/>
                    </a:lnTo>
                    <a:lnTo>
                      <a:pt x="63" y="107"/>
                    </a:lnTo>
                    <a:lnTo>
                      <a:pt x="44" y="93"/>
                    </a:lnTo>
                    <a:lnTo>
                      <a:pt x="45" y="72"/>
                    </a:lnTo>
                    <a:lnTo>
                      <a:pt x="101" y="38"/>
                    </a:lnTo>
                    <a:lnTo>
                      <a:pt x="135" y="32"/>
                    </a:lnTo>
                    <a:lnTo>
                      <a:pt x="120" y="18"/>
                    </a:lnTo>
                    <a:lnTo>
                      <a:pt x="135" y="2"/>
                    </a:lnTo>
                    <a:lnTo>
                      <a:pt x="159" y="8"/>
                    </a:lnTo>
                    <a:lnTo>
                      <a:pt x="192" y="0"/>
                    </a:lnTo>
                    <a:lnTo>
                      <a:pt x="215" y="11"/>
                    </a:lnTo>
                    <a:lnTo>
                      <a:pt x="231" y="26"/>
                    </a:lnTo>
                    <a:lnTo>
                      <a:pt x="204" y="14"/>
                    </a:lnTo>
                    <a:lnTo>
                      <a:pt x="183" y="11"/>
                    </a:lnTo>
                    <a:lnTo>
                      <a:pt x="155" y="20"/>
                    </a:lnTo>
                    <a:lnTo>
                      <a:pt x="140" y="38"/>
                    </a:lnTo>
                    <a:lnTo>
                      <a:pt x="149" y="62"/>
                    </a:lnTo>
                    <a:lnTo>
                      <a:pt x="161" y="83"/>
                    </a:lnTo>
                    <a:lnTo>
                      <a:pt x="183" y="98"/>
                    </a:lnTo>
                    <a:lnTo>
                      <a:pt x="219" y="78"/>
                    </a:lnTo>
                    <a:lnTo>
                      <a:pt x="210" y="101"/>
                    </a:lnTo>
                    <a:lnTo>
                      <a:pt x="236" y="102"/>
                    </a:lnTo>
                    <a:lnTo>
                      <a:pt x="242" y="120"/>
                    </a:lnTo>
                    <a:lnTo>
                      <a:pt x="227" y="126"/>
                    </a:lnTo>
                    <a:lnTo>
                      <a:pt x="228" y="158"/>
                    </a:lnTo>
                    <a:lnTo>
                      <a:pt x="231" y="180"/>
                    </a:lnTo>
                    <a:lnTo>
                      <a:pt x="242" y="194"/>
                    </a:lnTo>
                    <a:lnTo>
                      <a:pt x="243" y="219"/>
                    </a:lnTo>
                    <a:lnTo>
                      <a:pt x="264" y="231"/>
                    </a:lnTo>
                    <a:lnTo>
                      <a:pt x="290" y="245"/>
                    </a:lnTo>
                    <a:lnTo>
                      <a:pt x="299" y="261"/>
                    </a:lnTo>
                    <a:lnTo>
                      <a:pt x="287" y="278"/>
                    </a:lnTo>
                    <a:lnTo>
                      <a:pt x="297" y="291"/>
                    </a:lnTo>
                    <a:lnTo>
                      <a:pt x="272" y="293"/>
                    </a:lnTo>
                    <a:lnTo>
                      <a:pt x="258" y="321"/>
                    </a:lnTo>
                    <a:lnTo>
                      <a:pt x="240" y="327"/>
                    </a:lnTo>
                    <a:lnTo>
                      <a:pt x="185" y="402"/>
                    </a:lnTo>
                    <a:lnTo>
                      <a:pt x="192" y="420"/>
                    </a:lnTo>
                    <a:lnTo>
                      <a:pt x="158" y="477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sm" len="sm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lIns="36000" tIns="36000" rIns="36000" bIns="36000">
                <a:spAutoFit/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Arial" pitchFamily="18" charset="0"/>
                    <a:ea typeface="+mn-ea"/>
                    <a:cs typeface="Arial" charset="0"/>
                  </a:defRPr>
                </a:lvl1pPr>
                <a:lvl2pPr marL="429814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Arial" pitchFamily="18" charset="0"/>
                    <a:ea typeface="+mn-ea"/>
                    <a:cs typeface="Arial" charset="0"/>
                  </a:defRPr>
                </a:lvl2pPr>
                <a:lvl3pPr marL="859627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Arial" pitchFamily="18" charset="0"/>
                    <a:ea typeface="+mn-ea"/>
                    <a:cs typeface="Arial" charset="0"/>
                  </a:defRPr>
                </a:lvl3pPr>
                <a:lvl4pPr marL="1289441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Arial" pitchFamily="18" charset="0"/>
                    <a:ea typeface="+mn-ea"/>
                    <a:cs typeface="Arial" charset="0"/>
                  </a:defRPr>
                </a:lvl4pPr>
                <a:lvl5pPr marL="171925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Arial" pitchFamily="18" charset="0"/>
                    <a:ea typeface="+mn-ea"/>
                    <a:cs typeface="Arial" charset="0"/>
                  </a:defRPr>
                </a:lvl5pPr>
                <a:lvl6pPr marL="2149069" algn="l" defTabSz="859627" rtl="0" eaLnBrk="1" latinLnBrk="0" hangingPunct="1">
                  <a:defRPr sz="1000" kern="1200">
                    <a:solidFill>
                      <a:schemeClr val="tx1"/>
                    </a:solidFill>
                    <a:latin typeface="Arial" pitchFamily="18" charset="0"/>
                    <a:ea typeface="+mn-ea"/>
                    <a:cs typeface="Arial" charset="0"/>
                  </a:defRPr>
                </a:lvl6pPr>
                <a:lvl7pPr marL="2578882" algn="l" defTabSz="859627" rtl="0" eaLnBrk="1" latinLnBrk="0" hangingPunct="1">
                  <a:defRPr sz="1000" kern="1200">
                    <a:solidFill>
                      <a:schemeClr val="tx1"/>
                    </a:solidFill>
                    <a:latin typeface="Arial" pitchFamily="18" charset="0"/>
                    <a:ea typeface="+mn-ea"/>
                    <a:cs typeface="Arial" charset="0"/>
                  </a:defRPr>
                </a:lvl7pPr>
                <a:lvl8pPr marL="3008696" algn="l" defTabSz="859627" rtl="0" eaLnBrk="1" latinLnBrk="0" hangingPunct="1">
                  <a:defRPr sz="1000" kern="1200">
                    <a:solidFill>
                      <a:schemeClr val="tx1"/>
                    </a:solidFill>
                    <a:latin typeface="Arial" pitchFamily="18" charset="0"/>
                    <a:ea typeface="+mn-ea"/>
                    <a:cs typeface="Arial" charset="0"/>
                  </a:defRPr>
                </a:lvl8pPr>
                <a:lvl9pPr marL="3438510" algn="l" defTabSz="859627" rtl="0" eaLnBrk="1" latinLnBrk="0" hangingPunct="1">
                  <a:defRPr sz="1000" kern="1200">
                    <a:solidFill>
                      <a:schemeClr val="tx1"/>
                    </a:solidFill>
                    <a:latin typeface="Arial" pitchFamily="18" charset="0"/>
                    <a:ea typeface="+mn-ea"/>
                    <a:cs typeface="Arial" charset="0"/>
                  </a:defRPr>
                </a:lvl9pPr>
              </a:lstStyle>
              <a:p>
                <a:endParaRPr lang="en-GB" dirty="0"/>
              </a:p>
            </p:txBody>
          </p:sp>
          <p:sp>
            <p:nvSpPr>
              <p:cNvPr id="43" name="Freeform 338">
                <a:extLst>
                  <a:ext uri="{FF2B5EF4-FFF2-40B4-BE49-F238E27FC236}">
                    <a16:creationId xmlns:a16="http://schemas.microsoft.com/office/drawing/2014/main" id="{7BC65454-3B98-8244-97B1-A4CBEAE94F01}"/>
                  </a:ext>
                </a:extLst>
              </p:cNvPr>
              <p:cNvSpPr>
                <a:spLocks noChangeAspect="1"/>
              </p:cNvSpPr>
              <p:nvPr/>
            </p:nvSpPr>
            <p:spPr bwMode="gray">
              <a:xfrm>
                <a:off x="2939" y="2177"/>
                <a:ext cx="394" cy="541"/>
              </a:xfrm>
              <a:custGeom>
                <a:avLst/>
                <a:gdLst>
                  <a:gd name="T0" fmla="*/ 139 w 394"/>
                  <a:gd name="T1" fmla="*/ 460 h 541"/>
                  <a:gd name="T2" fmla="*/ 181 w 394"/>
                  <a:gd name="T3" fmla="*/ 447 h 541"/>
                  <a:gd name="T4" fmla="*/ 216 w 394"/>
                  <a:gd name="T5" fmla="*/ 391 h 541"/>
                  <a:gd name="T6" fmla="*/ 252 w 394"/>
                  <a:gd name="T7" fmla="*/ 376 h 541"/>
                  <a:gd name="T8" fmla="*/ 315 w 394"/>
                  <a:gd name="T9" fmla="*/ 376 h 541"/>
                  <a:gd name="T10" fmla="*/ 361 w 394"/>
                  <a:gd name="T11" fmla="*/ 315 h 541"/>
                  <a:gd name="T12" fmla="*/ 322 w 394"/>
                  <a:gd name="T13" fmla="*/ 313 h 541"/>
                  <a:gd name="T14" fmla="*/ 339 w 394"/>
                  <a:gd name="T15" fmla="*/ 264 h 541"/>
                  <a:gd name="T16" fmla="*/ 301 w 394"/>
                  <a:gd name="T17" fmla="*/ 232 h 541"/>
                  <a:gd name="T18" fmla="*/ 325 w 394"/>
                  <a:gd name="T19" fmla="*/ 186 h 541"/>
                  <a:gd name="T20" fmla="*/ 366 w 394"/>
                  <a:gd name="T21" fmla="*/ 175 h 541"/>
                  <a:gd name="T22" fmla="*/ 391 w 394"/>
                  <a:gd name="T23" fmla="*/ 141 h 541"/>
                  <a:gd name="T24" fmla="*/ 394 w 394"/>
                  <a:gd name="T25" fmla="*/ 109 h 541"/>
                  <a:gd name="T26" fmla="*/ 372 w 394"/>
                  <a:gd name="T27" fmla="*/ 133 h 541"/>
                  <a:gd name="T28" fmla="*/ 354 w 394"/>
                  <a:gd name="T29" fmla="*/ 163 h 541"/>
                  <a:gd name="T30" fmla="*/ 322 w 394"/>
                  <a:gd name="T31" fmla="*/ 147 h 541"/>
                  <a:gd name="T32" fmla="*/ 339 w 394"/>
                  <a:gd name="T33" fmla="*/ 120 h 541"/>
                  <a:gd name="T34" fmla="*/ 357 w 394"/>
                  <a:gd name="T35" fmla="*/ 108 h 541"/>
                  <a:gd name="T36" fmla="*/ 352 w 394"/>
                  <a:gd name="T37" fmla="*/ 100 h 541"/>
                  <a:gd name="T38" fmla="*/ 340 w 394"/>
                  <a:gd name="T39" fmla="*/ 81 h 541"/>
                  <a:gd name="T40" fmla="*/ 318 w 394"/>
                  <a:gd name="T41" fmla="*/ 79 h 541"/>
                  <a:gd name="T42" fmla="*/ 297 w 394"/>
                  <a:gd name="T43" fmla="*/ 117 h 541"/>
                  <a:gd name="T44" fmla="*/ 310 w 394"/>
                  <a:gd name="T45" fmla="*/ 75 h 541"/>
                  <a:gd name="T46" fmla="*/ 294 w 394"/>
                  <a:gd name="T47" fmla="*/ 52 h 541"/>
                  <a:gd name="T48" fmla="*/ 264 w 394"/>
                  <a:gd name="T49" fmla="*/ 54 h 541"/>
                  <a:gd name="T50" fmla="*/ 301 w 394"/>
                  <a:gd name="T51" fmla="*/ 25 h 541"/>
                  <a:gd name="T52" fmla="*/ 300 w 394"/>
                  <a:gd name="T53" fmla="*/ 0 h 541"/>
                  <a:gd name="T54" fmla="*/ 273 w 394"/>
                  <a:gd name="T55" fmla="*/ 18 h 541"/>
                  <a:gd name="T56" fmla="*/ 255 w 394"/>
                  <a:gd name="T57" fmla="*/ 45 h 541"/>
                  <a:gd name="T58" fmla="*/ 225 w 394"/>
                  <a:gd name="T59" fmla="*/ 84 h 541"/>
                  <a:gd name="T60" fmla="*/ 222 w 394"/>
                  <a:gd name="T61" fmla="*/ 108 h 541"/>
                  <a:gd name="T62" fmla="*/ 172 w 394"/>
                  <a:gd name="T63" fmla="*/ 124 h 541"/>
                  <a:gd name="T64" fmla="*/ 109 w 394"/>
                  <a:gd name="T65" fmla="*/ 175 h 541"/>
                  <a:gd name="T66" fmla="*/ 141 w 394"/>
                  <a:gd name="T67" fmla="*/ 205 h 541"/>
                  <a:gd name="T68" fmla="*/ 139 w 394"/>
                  <a:gd name="T69" fmla="*/ 234 h 541"/>
                  <a:gd name="T70" fmla="*/ 99 w 394"/>
                  <a:gd name="T71" fmla="*/ 264 h 541"/>
                  <a:gd name="T72" fmla="*/ 27 w 394"/>
                  <a:gd name="T73" fmla="*/ 346 h 541"/>
                  <a:gd name="T74" fmla="*/ 0 w 394"/>
                  <a:gd name="T75" fmla="*/ 418 h 541"/>
                  <a:gd name="T76" fmla="*/ 24 w 394"/>
                  <a:gd name="T77" fmla="*/ 439 h 541"/>
                  <a:gd name="T78" fmla="*/ 25 w 394"/>
                  <a:gd name="T79" fmla="*/ 457 h 541"/>
                  <a:gd name="T80" fmla="*/ 34 w 394"/>
                  <a:gd name="T81" fmla="*/ 484 h 541"/>
                  <a:gd name="T82" fmla="*/ 49 w 394"/>
                  <a:gd name="T83" fmla="*/ 501 h 541"/>
                  <a:gd name="T84" fmla="*/ 63 w 394"/>
                  <a:gd name="T85" fmla="*/ 525 h 541"/>
                  <a:gd name="T86" fmla="*/ 85 w 394"/>
                  <a:gd name="T87" fmla="*/ 529 h 541"/>
                  <a:gd name="T88" fmla="*/ 115 w 394"/>
                  <a:gd name="T89" fmla="*/ 513 h 5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394" h="541">
                    <a:moveTo>
                      <a:pt x="111" y="495"/>
                    </a:moveTo>
                    <a:lnTo>
                      <a:pt x="139" y="460"/>
                    </a:lnTo>
                    <a:lnTo>
                      <a:pt x="160" y="462"/>
                    </a:lnTo>
                    <a:lnTo>
                      <a:pt x="181" y="447"/>
                    </a:lnTo>
                    <a:lnTo>
                      <a:pt x="169" y="429"/>
                    </a:lnTo>
                    <a:lnTo>
                      <a:pt x="216" y="391"/>
                    </a:lnTo>
                    <a:lnTo>
                      <a:pt x="246" y="363"/>
                    </a:lnTo>
                    <a:lnTo>
                      <a:pt x="252" y="376"/>
                    </a:lnTo>
                    <a:lnTo>
                      <a:pt x="282" y="367"/>
                    </a:lnTo>
                    <a:lnTo>
                      <a:pt x="315" y="376"/>
                    </a:lnTo>
                    <a:lnTo>
                      <a:pt x="346" y="340"/>
                    </a:lnTo>
                    <a:lnTo>
                      <a:pt x="361" y="315"/>
                    </a:lnTo>
                    <a:lnTo>
                      <a:pt x="331" y="318"/>
                    </a:lnTo>
                    <a:lnTo>
                      <a:pt x="322" y="313"/>
                    </a:lnTo>
                    <a:lnTo>
                      <a:pt x="336" y="301"/>
                    </a:lnTo>
                    <a:lnTo>
                      <a:pt x="339" y="264"/>
                    </a:lnTo>
                    <a:lnTo>
                      <a:pt x="325" y="246"/>
                    </a:lnTo>
                    <a:lnTo>
                      <a:pt x="301" y="232"/>
                    </a:lnTo>
                    <a:lnTo>
                      <a:pt x="307" y="213"/>
                    </a:lnTo>
                    <a:lnTo>
                      <a:pt x="325" y="186"/>
                    </a:lnTo>
                    <a:lnTo>
                      <a:pt x="345" y="184"/>
                    </a:lnTo>
                    <a:lnTo>
                      <a:pt x="366" y="175"/>
                    </a:lnTo>
                    <a:lnTo>
                      <a:pt x="373" y="150"/>
                    </a:lnTo>
                    <a:lnTo>
                      <a:pt x="391" y="141"/>
                    </a:lnTo>
                    <a:lnTo>
                      <a:pt x="394" y="120"/>
                    </a:lnTo>
                    <a:lnTo>
                      <a:pt x="394" y="109"/>
                    </a:lnTo>
                    <a:lnTo>
                      <a:pt x="381" y="126"/>
                    </a:lnTo>
                    <a:lnTo>
                      <a:pt x="372" y="133"/>
                    </a:lnTo>
                    <a:lnTo>
                      <a:pt x="354" y="144"/>
                    </a:lnTo>
                    <a:lnTo>
                      <a:pt x="354" y="163"/>
                    </a:lnTo>
                    <a:lnTo>
                      <a:pt x="334" y="162"/>
                    </a:lnTo>
                    <a:lnTo>
                      <a:pt x="322" y="147"/>
                    </a:lnTo>
                    <a:lnTo>
                      <a:pt x="339" y="136"/>
                    </a:lnTo>
                    <a:lnTo>
                      <a:pt x="339" y="120"/>
                    </a:lnTo>
                    <a:lnTo>
                      <a:pt x="349" y="120"/>
                    </a:lnTo>
                    <a:lnTo>
                      <a:pt x="357" y="108"/>
                    </a:lnTo>
                    <a:lnTo>
                      <a:pt x="375" y="84"/>
                    </a:lnTo>
                    <a:lnTo>
                      <a:pt x="352" y="100"/>
                    </a:lnTo>
                    <a:lnTo>
                      <a:pt x="354" y="76"/>
                    </a:lnTo>
                    <a:lnTo>
                      <a:pt x="340" y="81"/>
                    </a:lnTo>
                    <a:lnTo>
                      <a:pt x="327" y="94"/>
                    </a:lnTo>
                    <a:lnTo>
                      <a:pt x="318" y="79"/>
                    </a:lnTo>
                    <a:lnTo>
                      <a:pt x="309" y="106"/>
                    </a:lnTo>
                    <a:lnTo>
                      <a:pt x="297" y="117"/>
                    </a:lnTo>
                    <a:lnTo>
                      <a:pt x="303" y="87"/>
                    </a:lnTo>
                    <a:lnTo>
                      <a:pt x="310" y="75"/>
                    </a:lnTo>
                    <a:lnTo>
                      <a:pt x="312" y="58"/>
                    </a:lnTo>
                    <a:lnTo>
                      <a:pt x="294" y="52"/>
                    </a:lnTo>
                    <a:lnTo>
                      <a:pt x="267" y="66"/>
                    </a:lnTo>
                    <a:lnTo>
                      <a:pt x="264" y="54"/>
                    </a:lnTo>
                    <a:lnTo>
                      <a:pt x="280" y="40"/>
                    </a:lnTo>
                    <a:lnTo>
                      <a:pt x="301" y="25"/>
                    </a:lnTo>
                    <a:lnTo>
                      <a:pt x="292" y="18"/>
                    </a:lnTo>
                    <a:lnTo>
                      <a:pt x="300" y="0"/>
                    </a:lnTo>
                    <a:lnTo>
                      <a:pt x="274" y="34"/>
                    </a:lnTo>
                    <a:lnTo>
                      <a:pt x="273" y="18"/>
                    </a:lnTo>
                    <a:lnTo>
                      <a:pt x="249" y="37"/>
                    </a:lnTo>
                    <a:lnTo>
                      <a:pt x="255" y="45"/>
                    </a:lnTo>
                    <a:lnTo>
                      <a:pt x="246" y="67"/>
                    </a:lnTo>
                    <a:lnTo>
                      <a:pt x="225" y="84"/>
                    </a:lnTo>
                    <a:lnTo>
                      <a:pt x="231" y="94"/>
                    </a:lnTo>
                    <a:lnTo>
                      <a:pt x="222" y="108"/>
                    </a:lnTo>
                    <a:lnTo>
                      <a:pt x="204" y="90"/>
                    </a:lnTo>
                    <a:lnTo>
                      <a:pt x="172" y="124"/>
                    </a:lnTo>
                    <a:lnTo>
                      <a:pt x="160" y="129"/>
                    </a:lnTo>
                    <a:lnTo>
                      <a:pt x="109" y="175"/>
                    </a:lnTo>
                    <a:lnTo>
                      <a:pt x="129" y="189"/>
                    </a:lnTo>
                    <a:lnTo>
                      <a:pt x="141" y="205"/>
                    </a:lnTo>
                    <a:lnTo>
                      <a:pt x="129" y="220"/>
                    </a:lnTo>
                    <a:lnTo>
                      <a:pt x="139" y="234"/>
                    </a:lnTo>
                    <a:lnTo>
                      <a:pt x="114" y="235"/>
                    </a:lnTo>
                    <a:lnTo>
                      <a:pt x="99" y="264"/>
                    </a:lnTo>
                    <a:lnTo>
                      <a:pt x="81" y="267"/>
                    </a:lnTo>
                    <a:lnTo>
                      <a:pt x="27" y="346"/>
                    </a:lnTo>
                    <a:lnTo>
                      <a:pt x="36" y="363"/>
                    </a:lnTo>
                    <a:lnTo>
                      <a:pt x="0" y="418"/>
                    </a:lnTo>
                    <a:lnTo>
                      <a:pt x="4" y="442"/>
                    </a:lnTo>
                    <a:lnTo>
                      <a:pt x="24" y="439"/>
                    </a:lnTo>
                    <a:lnTo>
                      <a:pt x="37" y="450"/>
                    </a:lnTo>
                    <a:lnTo>
                      <a:pt x="25" y="457"/>
                    </a:lnTo>
                    <a:lnTo>
                      <a:pt x="33" y="468"/>
                    </a:lnTo>
                    <a:lnTo>
                      <a:pt x="34" y="484"/>
                    </a:lnTo>
                    <a:lnTo>
                      <a:pt x="52" y="484"/>
                    </a:lnTo>
                    <a:lnTo>
                      <a:pt x="49" y="501"/>
                    </a:lnTo>
                    <a:lnTo>
                      <a:pt x="64" y="508"/>
                    </a:lnTo>
                    <a:lnTo>
                      <a:pt x="63" y="525"/>
                    </a:lnTo>
                    <a:lnTo>
                      <a:pt x="73" y="541"/>
                    </a:lnTo>
                    <a:lnTo>
                      <a:pt x="85" y="529"/>
                    </a:lnTo>
                    <a:lnTo>
                      <a:pt x="99" y="532"/>
                    </a:lnTo>
                    <a:lnTo>
                      <a:pt x="115" y="513"/>
                    </a:lnTo>
                    <a:lnTo>
                      <a:pt x="111" y="495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sm" len="sm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lIns="36000" tIns="36000" rIns="36000" bIns="36000">
                <a:spAutoFit/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Arial" pitchFamily="18" charset="0"/>
                    <a:ea typeface="+mn-ea"/>
                    <a:cs typeface="Arial" charset="0"/>
                  </a:defRPr>
                </a:lvl1pPr>
                <a:lvl2pPr marL="429814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Arial" pitchFamily="18" charset="0"/>
                    <a:ea typeface="+mn-ea"/>
                    <a:cs typeface="Arial" charset="0"/>
                  </a:defRPr>
                </a:lvl2pPr>
                <a:lvl3pPr marL="859627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Arial" pitchFamily="18" charset="0"/>
                    <a:ea typeface="+mn-ea"/>
                    <a:cs typeface="Arial" charset="0"/>
                  </a:defRPr>
                </a:lvl3pPr>
                <a:lvl4pPr marL="1289441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Arial" pitchFamily="18" charset="0"/>
                    <a:ea typeface="+mn-ea"/>
                    <a:cs typeface="Arial" charset="0"/>
                  </a:defRPr>
                </a:lvl4pPr>
                <a:lvl5pPr marL="171925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Arial" pitchFamily="18" charset="0"/>
                    <a:ea typeface="+mn-ea"/>
                    <a:cs typeface="Arial" charset="0"/>
                  </a:defRPr>
                </a:lvl5pPr>
                <a:lvl6pPr marL="2149069" algn="l" defTabSz="859627" rtl="0" eaLnBrk="1" latinLnBrk="0" hangingPunct="1">
                  <a:defRPr sz="1000" kern="1200">
                    <a:solidFill>
                      <a:schemeClr val="tx1"/>
                    </a:solidFill>
                    <a:latin typeface="Arial" pitchFamily="18" charset="0"/>
                    <a:ea typeface="+mn-ea"/>
                    <a:cs typeface="Arial" charset="0"/>
                  </a:defRPr>
                </a:lvl6pPr>
                <a:lvl7pPr marL="2578882" algn="l" defTabSz="859627" rtl="0" eaLnBrk="1" latinLnBrk="0" hangingPunct="1">
                  <a:defRPr sz="1000" kern="1200">
                    <a:solidFill>
                      <a:schemeClr val="tx1"/>
                    </a:solidFill>
                    <a:latin typeface="Arial" pitchFamily="18" charset="0"/>
                    <a:ea typeface="+mn-ea"/>
                    <a:cs typeface="Arial" charset="0"/>
                  </a:defRPr>
                </a:lvl7pPr>
                <a:lvl8pPr marL="3008696" algn="l" defTabSz="859627" rtl="0" eaLnBrk="1" latinLnBrk="0" hangingPunct="1">
                  <a:defRPr sz="1000" kern="1200">
                    <a:solidFill>
                      <a:schemeClr val="tx1"/>
                    </a:solidFill>
                    <a:latin typeface="Arial" pitchFamily="18" charset="0"/>
                    <a:ea typeface="+mn-ea"/>
                    <a:cs typeface="Arial" charset="0"/>
                  </a:defRPr>
                </a:lvl8pPr>
                <a:lvl9pPr marL="3438510" algn="l" defTabSz="859627" rtl="0" eaLnBrk="1" latinLnBrk="0" hangingPunct="1">
                  <a:defRPr sz="1000" kern="1200">
                    <a:solidFill>
                      <a:schemeClr val="tx1"/>
                    </a:solidFill>
                    <a:latin typeface="Arial" pitchFamily="18" charset="0"/>
                    <a:ea typeface="+mn-ea"/>
                    <a:cs typeface="Arial" charset="0"/>
                  </a:defRPr>
                </a:lvl9pPr>
              </a:lstStyle>
              <a:p>
                <a:endParaRPr lang="en-GB" dirty="0"/>
              </a:p>
            </p:txBody>
          </p:sp>
          <p:sp>
            <p:nvSpPr>
              <p:cNvPr id="44" name="Freeform 339">
                <a:extLst>
                  <a:ext uri="{FF2B5EF4-FFF2-40B4-BE49-F238E27FC236}">
                    <a16:creationId xmlns:a16="http://schemas.microsoft.com/office/drawing/2014/main" id="{7C6BF3E2-D12D-0843-AD40-53244A628BBB}"/>
                  </a:ext>
                </a:extLst>
              </p:cNvPr>
              <p:cNvSpPr>
                <a:spLocks noChangeAspect="1"/>
              </p:cNvSpPr>
              <p:nvPr/>
            </p:nvSpPr>
            <p:spPr bwMode="gray">
              <a:xfrm>
                <a:off x="1880" y="2195"/>
                <a:ext cx="1050" cy="1174"/>
              </a:xfrm>
              <a:custGeom>
                <a:avLst/>
                <a:gdLst>
                  <a:gd name="T0" fmla="*/ 324 w 1050"/>
                  <a:gd name="T1" fmla="*/ 888 h 1174"/>
                  <a:gd name="T2" fmla="*/ 270 w 1050"/>
                  <a:gd name="T3" fmla="*/ 910 h 1174"/>
                  <a:gd name="T4" fmla="*/ 159 w 1050"/>
                  <a:gd name="T5" fmla="*/ 1002 h 1174"/>
                  <a:gd name="T6" fmla="*/ 130 w 1050"/>
                  <a:gd name="T7" fmla="*/ 1015 h 1174"/>
                  <a:gd name="T8" fmla="*/ 67 w 1050"/>
                  <a:gd name="T9" fmla="*/ 1014 h 1174"/>
                  <a:gd name="T10" fmla="*/ 0 w 1050"/>
                  <a:gd name="T11" fmla="*/ 1099 h 1174"/>
                  <a:gd name="T12" fmla="*/ 58 w 1050"/>
                  <a:gd name="T13" fmla="*/ 1105 h 1174"/>
                  <a:gd name="T14" fmla="*/ 72 w 1050"/>
                  <a:gd name="T15" fmla="*/ 1141 h 1174"/>
                  <a:gd name="T16" fmla="*/ 87 w 1050"/>
                  <a:gd name="T17" fmla="*/ 1170 h 1174"/>
                  <a:gd name="T18" fmla="*/ 138 w 1050"/>
                  <a:gd name="T19" fmla="*/ 1137 h 1174"/>
                  <a:gd name="T20" fmla="*/ 174 w 1050"/>
                  <a:gd name="T21" fmla="*/ 1110 h 1174"/>
                  <a:gd name="T22" fmla="*/ 208 w 1050"/>
                  <a:gd name="T23" fmla="*/ 1059 h 1174"/>
                  <a:gd name="T24" fmla="*/ 259 w 1050"/>
                  <a:gd name="T25" fmla="*/ 1050 h 1174"/>
                  <a:gd name="T26" fmla="*/ 318 w 1050"/>
                  <a:gd name="T27" fmla="*/ 1027 h 1174"/>
                  <a:gd name="T28" fmla="*/ 369 w 1050"/>
                  <a:gd name="T29" fmla="*/ 994 h 1174"/>
                  <a:gd name="T30" fmla="*/ 426 w 1050"/>
                  <a:gd name="T31" fmla="*/ 930 h 1174"/>
                  <a:gd name="T32" fmla="*/ 484 w 1050"/>
                  <a:gd name="T33" fmla="*/ 849 h 1174"/>
                  <a:gd name="T34" fmla="*/ 571 w 1050"/>
                  <a:gd name="T35" fmla="*/ 826 h 1174"/>
                  <a:gd name="T36" fmla="*/ 645 w 1050"/>
                  <a:gd name="T37" fmla="*/ 750 h 1174"/>
                  <a:gd name="T38" fmla="*/ 696 w 1050"/>
                  <a:gd name="T39" fmla="*/ 708 h 1174"/>
                  <a:gd name="T40" fmla="*/ 750 w 1050"/>
                  <a:gd name="T41" fmla="*/ 669 h 1174"/>
                  <a:gd name="T42" fmla="*/ 808 w 1050"/>
                  <a:gd name="T43" fmla="*/ 649 h 1174"/>
                  <a:gd name="T44" fmla="*/ 850 w 1050"/>
                  <a:gd name="T45" fmla="*/ 618 h 1174"/>
                  <a:gd name="T46" fmla="*/ 906 w 1050"/>
                  <a:gd name="T47" fmla="*/ 570 h 1174"/>
                  <a:gd name="T48" fmla="*/ 970 w 1050"/>
                  <a:gd name="T49" fmla="*/ 489 h 1174"/>
                  <a:gd name="T50" fmla="*/ 976 w 1050"/>
                  <a:gd name="T51" fmla="*/ 456 h 1174"/>
                  <a:gd name="T52" fmla="*/ 918 w 1050"/>
                  <a:gd name="T53" fmla="*/ 390 h 1174"/>
                  <a:gd name="T54" fmla="*/ 915 w 1050"/>
                  <a:gd name="T55" fmla="*/ 318 h 1174"/>
                  <a:gd name="T56" fmla="*/ 939 w 1050"/>
                  <a:gd name="T57" fmla="*/ 264 h 1174"/>
                  <a:gd name="T58" fmla="*/ 978 w 1050"/>
                  <a:gd name="T59" fmla="*/ 250 h 1174"/>
                  <a:gd name="T60" fmla="*/ 991 w 1050"/>
                  <a:gd name="T61" fmla="*/ 175 h 1174"/>
                  <a:gd name="T62" fmla="*/ 1036 w 1050"/>
                  <a:gd name="T63" fmla="*/ 148 h 1174"/>
                  <a:gd name="T64" fmla="*/ 1050 w 1050"/>
                  <a:gd name="T65" fmla="*/ 112 h 1174"/>
                  <a:gd name="T66" fmla="*/ 972 w 1050"/>
                  <a:gd name="T67" fmla="*/ 72 h 1174"/>
                  <a:gd name="T68" fmla="*/ 948 w 1050"/>
                  <a:gd name="T69" fmla="*/ 24 h 1174"/>
                  <a:gd name="T70" fmla="*/ 909 w 1050"/>
                  <a:gd name="T71" fmla="*/ 139 h 1174"/>
                  <a:gd name="T72" fmla="*/ 808 w 1050"/>
                  <a:gd name="T73" fmla="*/ 291 h 1174"/>
                  <a:gd name="T74" fmla="*/ 748 w 1050"/>
                  <a:gd name="T75" fmla="*/ 348 h 1174"/>
                  <a:gd name="T76" fmla="*/ 727 w 1050"/>
                  <a:gd name="T77" fmla="*/ 453 h 1174"/>
                  <a:gd name="T78" fmla="*/ 646 w 1050"/>
                  <a:gd name="T79" fmla="*/ 594 h 1174"/>
                  <a:gd name="T80" fmla="*/ 544 w 1050"/>
                  <a:gd name="T81" fmla="*/ 697 h 1174"/>
                  <a:gd name="T82" fmla="*/ 469 w 1050"/>
                  <a:gd name="T83" fmla="*/ 754 h 1174"/>
                  <a:gd name="T84" fmla="*/ 411 w 1050"/>
                  <a:gd name="T85" fmla="*/ 820 h 11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050" h="1174">
                    <a:moveTo>
                      <a:pt x="390" y="816"/>
                    </a:moveTo>
                    <a:lnTo>
                      <a:pt x="355" y="873"/>
                    </a:lnTo>
                    <a:lnTo>
                      <a:pt x="324" y="888"/>
                    </a:lnTo>
                    <a:lnTo>
                      <a:pt x="304" y="892"/>
                    </a:lnTo>
                    <a:lnTo>
                      <a:pt x="294" y="886"/>
                    </a:lnTo>
                    <a:lnTo>
                      <a:pt x="270" y="910"/>
                    </a:lnTo>
                    <a:lnTo>
                      <a:pt x="210" y="964"/>
                    </a:lnTo>
                    <a:lnTo>
                      <a:pt x="181" y="972"/>
                    </a:lnTo>
                    <a:lnTo>
                      <a:pt x="159" y="1002"/>
                    </a:lnTo>
                    <a:lnTo>
                      <a:pt x="160" y="1024"/>
                    </a:lnTo>
                    <a:lnTo>
                      <a:pt x="145" y="1014"/>
                    </a:lnTo>
                    <a:lnTo>
                      <a:pt x="130" y="1015"/>
                    </a:lnTo>
                    <a:lnTo>
                      <a:pt x="109" y="1006"/>
                    </a:lnTo>
                    <a:lnTo>
                      <a:pt x="100" y="1020"/>
                    </a:lnTo>
                    <a:lnTo>
                      <a:pt x="67" y="1014"/>
                    </a:lnTo>
                    <a:lnTo>
                      <a:pt x="55" y="1033"/>
                    </a:lnTo>
                    <a:lnTo>
                      <a:pt x="33" y="1074"/>
                    </a:lnTo>
                    <a:lnTo>
                      <a:pt x="0" y="1099"/>
                    </a:lnTo>
                    <a:lnTo>
                      <a:pt x="16" y="1110"/>
                    </a:lnTo>
                    <a:lnTo>
                      <a:pt x="36" y="1099"/>
                    </a:lnTo>
                    <a:lnTo>
                      <a:pt x="58" y="1105"/>
                    </a:lnTo>
                    <a:lnTo>
                      <a:pt x="63" y="1125"/>
                    </a:lnTo>
                    <a:lnTo>
                      <a:pt x="75" y="1128"/>
                    </a:lnTo>
                    <a:lnTo>
                      <a:pt x="72" y="1141"/>
                    </a:lnTo>
                    <a:lnTo>
                      <a:pt x="63" y="1150"/>
                    </a:lnTo>
                    <a:lnTo>
                      <a:pt x="64" y="1174"/>
                    </a:lnTo>
                    <a:lnTo>
                      <a:pt x="87" y="1170"/>
                    </a:lnTo>
                    <a:lnTo>
                      <a:pt x="109" y="1158"/>
                    </a:lnTo>
                    <a:lnTo>
                      <a:pt x="123" y="1161"/>
                    </a:lnTo>
                    <a:lnTo>
                      <a:pt x="138" y="1137"/>
                    </a:lnTo>
                    <a:lnTo>
                      <a:pt x="150" y="1146"/>
                    </a:lnTo>
                    <a:lnTo>
                      <a:pt x="168" y="1125"/>
                    </a:lnTo>
                    <a:lnTo>
                      <a:pt x="174" y="1110"/>
                    </a:lnTo>
                    <a:lnTo>
                      <a:pt x="178" y="1083"/>
                    </a:lnTo>
                    <a:lnTo>
                      <a:pt x="201" y="1080"/>
                    </a:lnTo>
                    <a:lnTo>
                      <a:pt x="208" y="1059"/>
                    </a:lnTo>
                    <a:lnTo>
                      <a:pt x="219" y="1039"/>
                    </a:lnTo>
                    <a:lnTo>
                      <a:pt x="238" y="1039"/>
                    </a:lnTo>
                    <a:lnTo>
                      <a:pt x="259" y="1050"/>
                    </a:lnTo>
                    <a:lnTo>
                      <a:pt x="277" y="1033"/>
                    </a:lnTo>
                    <a:lnTo>
                      <a:pt x="298" y="1042"/>
                    </a:lnTo>
                    <a:lnTo>
                      <a:pt x="318" y="1027"/>
                    </a:lnTo>
                    <a:lnTo>
                      <a:pt x="339" y="1020"/>
                    </a:lnTo>
                    <a:lnTo>
                      <a:pt x="339" y="997"/>
                    </a:lnTo>
                    <a:lnTo>
                      <a:pt x="369" y="994"/>
                    </a:lnTo>
                    <a:lnTo>
                      <a:pt x="397" y="952"/>
                    </a:lnTo>
                    <a:lnTo>
                      <a:pt x="409" y="955"/>
                    </a:lnTo>
                    <a:lnTo>
                      <a:pt x="426" y="930"/>
                    </a:lnTo>
                    <a:lnTo>
                      <a:pt x="456" y="895"/>
                    </a:lnTo>
                    <a:lnTo>
                      <a:pt x="453" y="876"/>
                    </a:lnTo>
                    <a:lnTo>
                      <a:pt x="484" y="849"/>
                    </a:lnTo>
                    <a:lnTo>
                      <a:pt x="517" y="849"/>
                    </a:lnTo>
                    <a:lnTo>
                      <a:pt x="555" y="811"/>
                    </a:lnTo>
                    <a:lnTo>
                      <a:pt x="571" y="826"/>
                    </a:lnTo>
                    <a:lnTo>
                      <a:pt x="582" y="798"/>
                    </a:lnTo>
                    <a:lnTo>
                      <a:pt x="604" y="795"/>
                    </a:lnTo>
                    <a:lnTo>
                      <a:pt x="645" y="750"/>
                    </a:lnTo>
                    <a:lnTo>
                      <a:pt x="655" y="756"/>
                    </a:lnTo>
                    <a:lnTo>
                      <a:pt x="670" y="723"/>
                    </a:lnTo>
                    <a:lnTo>
                      <a:pt x="696" y="708"/>
                    </a:lnTo>
                    <a:lnTo>
                      <a:pt x="711" y="708"/>
                    </a:lnTo>
                    <a:lnTo>
                      <a:pt x="721" y="675"/>
                    </a:lnTo>
                    <a:lnTo>
                      <a:pt x="750" y="669"/>
                    </a:lnTo>
                    <a:lnTo>
                      <a:pt x="762" y="654"/>
                    </a:lnTo>
                    <a:lnTo>
                      <a:pt x="790" y="657"/>
                    </a:lnTo>
                    <a:lnTo>
                      <a:pt x="808" y="649"/>
                    </a:lnTo>
                    <a:lnTo>
                      <a:pt x="829" y="655"/>
                    </a:lnTo>
                    <a:lnTo>
                      <a:pt x="837" y="618"/>
                    </a:lnTo>
                    <a:lnTo>
                      <a:pt x="850" y="618"/>
                    </a:lnTo>
                    <a:lnTo>
                      <a:pt x="870" y="579"/>
                    </a:lnTo>
                    <a:lnTo>
                      <a:pt x="892" y="570"/>
                    </a:lnTo>
                    <a:lnTo>
                      <a:pt x="906" y="570"/>
                    </a:lnTo>
                    <a:lnTo>
                      <a:pt x="949" y="510"/>
                    </a:lnTo>
                    <a:lnTo>
                      <a:pt x="964" y="514"/>
                    </a:lnTo>
                    <a:lnTo>
                      <a:pt x="970" y="489"/>
                    </a:lnTo>
                    <a:lnTo>
                      <a:pt x="985" y="492"/>
                    </a:lnTo>
                    <a:lnTo>
                      <a:pt x="1000" y="463"/>
                    </a:lnTo>
                    <a:lnTo>
                      <a:pt x="976" y="456"/>
                    </a:lnTo>
                    <a:lnTo>
                      <a:pt x="976" y="412"/>
                    </a:lnTo>
                    <a:lnTo>
                      <a:pt x="951" y="418"/>
                    </a:lnTo>
                    <a:lnTo>
                      <a:pt x="918" y="390"/>
                    </a:lnTo>
                    <a:lnTo>
                      <a:pt x="921" y="361"/>
                    </a:lnTo>
                    <a:lnTo>
                      <a:pt x="898" y="367"/>
                    </a:lnTo>
                    <a:lnTo>
                      <a:pt x="915" y="318"/>
                    </a:lnTo>
                    <a:lnTo>
                      <a:pt x="922" y="309"/>
                    </a:lnTo>
                    <a:lnTo>
                      <a:pt x="921" y="280"/>
                    </a:lnTo>
                    <a:lnTo>
                      <a:pt x="939" y="264"/>
                    </a:lnTo>
                    <a:lnTo>
                      <a:pt x="955" y="274"/>
                    </a:lnTo>
                    <a:lnTo>
                      <a:pt x="957" y="252"/>
                    </a:lnTo>
                    <a:lnTo>
                      <a:pt x="978" y="250"/>
                    </a:lnTo>
                    <a:lnTo>
                      <a:pt x="970" y="222"/>
                    </a:lnTo>
                    <a:lnTo>
                      <a:pt x="988" y="205"/>
                    </a:lnTo>
                    <a:lnTo>
                      <a:pt x="991" y="175"/>
                    </a:lnTo>
                    <a:lnTo>
                      <a:pt x="1015" y="180"/>
                    </a:lnTo>
                    <a:lnTo>
                      <a:pt x="1033" y="166"/>
                    </a:lnTo>
                    <a:lnTo>
                      <a:pt x="1036" y="148"/>
                    </a:lnTo>
                    <a:lnTo>
                      <a:pt x="1020" y="133"/>
                    </a:lnTo>
                    <a:lnTo>
                      <a:pt x="1047" y="130"/>
                    </a:lnTo>
                    <a:lnTo>
                      <a:pt x="1050" y="112"/>
                    </a:lnTo>
                    <a:lnTo>
                      <a:pt x="1033" y="112"/>
                    </a:lnTo>
                    <a:lnTo>
                      <a:pt x="1009" y="60"/>
                    </a:lnTo>
                    <a:lnTo>
                      <a:pt x="972" y="72"/>
                    </a:lnTo>
                    <a:lnTo>
                      <a:pt x="966" y="58"/>
                    </a:lnTo>
                    <a:lnTo>
                      <a:pt x="979" y="43"/>
                    </a:lnTo>
                    <a:lnTo>
                      <a:pt x="948" y="24"/>
                    </a:lnTo>
                    <a:lnTo>
                      <a:pt x="946" y="0"/>
                    </a:lnTo>
                    <a:lnTo>
                      <a:pt x="910" y="18"/>
                    </a:lnTo>
                    <a:lnTo>
                      <a:pt x="909" y="139"/>
                    </a:lnTo>
                    <a:lnTo>
                      <a:pt x="873" y="222"/>
                    </a:lnTo>
                    <a:lnTo>
                      <a:pt x="823" y="282"/>
                    </a:lnTo>
                    <a:lnTo>
                      <a:pt x="808" y="291"/>
                    </a:lnTo>
                    <a:lnTo>
                      <a:pt x="763" y="289"/>
                    </a:lnTo>
                    <a:lnTo>
                      <a:pt x="760" y="334"/>
                    </a:lnTo>
                    <a:lnTo>
                      <a:pt x="748" y="348"/>
                    </a:lnTo>
                    <a:lnTo>
                      <a:pt x="748" y="366"/>
                    </a:lnTo>
                    <a:lnTo>
                      <a:pt x="732" y="402"/>
                    </a:lnTo>
                    <a:lnTo>
                      <a:pt x="727" y="453"/>
                    </a:lnTo>
                    <a:lnTo>
                      <a:pt x="696" y="516"/>
                    </a:lnTo>
                    <a:lnTo>
                      <a:pt x="682" y="564"/>
                    </a:lnTo>
                    <a:lnTo>
                      <a:pt x="646" y="594"/>
                    </a:lnTo>
                    <a:lnTo>
                      <a:pt x="598" y="664"/>
                    </a:lnTo>
                    <a:lnTo>
                      <a:pt x="579" y="676"/>
                    </a:lnTo>
                    <a:lnTo>
                      <a:pt x="544" y="697"/>
                    </a:lnTo>
                    <a:lnTo>
                      <a:pt x="504" y="714"/>
                    </a:lnTo>
                    <a:lnTo>
                      <a:pt x="486" y="732"/>
                    </a:lnTo>
                    <a:lnTo>
                      <a:pt x="469" y="754"/>
                    </a:lnTo>
                    <a:lnTo>
                      <a:pt x="444" y="780"/>
                    </a:lnTo>
                    <a:lnTo>
                      <a:pt x="430" y="807"/>
                    </a:lnTo>
                    <a:lnTo>
                      <a:pt x="411" y="820"/>
                    </a:lnTo>
                    <a:lnTo>
                      <a:pt x="390" y="816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sm" len="sm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lIns="36000" tIns="36000" rIns="36000" bIns="36000">
                <a:spAutoFit/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Arial" pitchFamily="18" charset="0"/>
                    <a:ea typeface="+mn-ea"/>
                    <a:cs typeface="Arial" charset="0"/>
                  </a:defRPr>
                </a:lvl1pPr>
                <a:lvl2pPr marL="429814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Arial" pitchFamily="18" charset="0"/>
                    <a:ea typeface="+mn-ea"/>
                    <a:cs typeface="Arial" charset="0"/>
                  </a:defRPr>
                </a:lvl2pPr>
                <a:lvl3pPr marL="859627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Arial" pitchFamily="18" charset="0"/>
                    <a:ea typeface="+mn-ea"/>
                    <a:cs typeface="Arial" charset="0"/>
                  </a:defRPr>
                </a:lvl3pPr>
                <a:lvl4pPr marL="1289441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Arial" pitchFamily="18" charset="0"/>
                    <a:ea typeface="+mn-ea"/>
                    <a:cs typeface="Arial" charset="0"/>
                  </a:defRPr>
                </a:lvl4pPr>
                <a:lvl5pPr marL="171925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Arial" pitchFamily="18" charset="0"/>
                    <a:ea typeface="+mn-ea"/>
                    <a:cs typeface="Arial" charset="0"/>
                  </a:defRPr>
                </a:lvl5pPr>
                <a:lvl6pPr marL="2149069" algn="l" defTabSz="859627" rtl="0" eaLnBrk="1" latinLnBrk="0" hangingPunct="1">
                  <a:defRPr sz="1000" kern="1200">
                    <a:solidFill>
                      <a:schemeClr val="tx1"/>
                    </a:solidFill>
                    <a:latin typeface="Arial" pitchFamily="18" charset="0"/>
                    <a:ea typeface="+mn-ea"/>
                    <a:cs typeface="Arial" charset="0"/>
                  </a:defRPr>
                </a:lvl6pPr>
                <a:lvl7pPr marL="2578882" algn="l" defTabSz="859627" rtl="0" eaLnBrk="1" latinLnBrk="0" hangingPunct="1">
                  <a:defRPr sz="1000" kern="1200">
                    <a:solidFill>
                      <a:schemeClr val="tx1"/>
                    </a:solidFill>
                    <a:latin typeface="Arial" pitchFamily="18" charset="0"/>
                    <a:ea typeface="+mn-ea"/>
                    <a:cs typeface="Arial" charset="0"/>
                  </a:defRPr>
                </a:lvl7pPr>
                <a:lvl8pPr marL="3008696" algn="l" defTabSz="859627" rtl="0" eaLnBrk="1" latinLnBrk="0" hangingPunct="1">
                  <a:defRPr sz="1000" kern="1200">
                    <a:solidFill>
                      <a:schemeClr val="tx1"/>
                    </a:solidFill>
                    <a:latin typeface="Arial" pitchFamily="18" charset="0"/>
                    <a:ea typeface="+mn-ea"/>
                    <a:cs typeface="Arial" charset="0"/>
                  </a:defRPr>
                </a:lvl8pPr>
                <a:lvl9pPr marL="3438510" algn="l" defTabSz="859627" rtl="0" eaLnBrk="1" latinLnBrk="0" hangingPunct="1">
                  <a:defRPr sz="1000" kern="1200">
                    <a:solidFill>
                      <a:schemeClr val="tx1"/>
                    </a:solidFill>
                    <a:latin typeface="Arial" pitchFamily="18" charset="0"/>
                    <a:ea typeface="+mn-ea"/>
                    <a:cs typeface="Arial" charset="0"/>
                  </a:defRPr>
                </a:lvl9pPr>
              </a:lstStyle>
              <a:p>
                <a:endParaRPr lang="en-GB" dirty="0"/>
              </a:p>
            </p:txBody>
          </p:sp>
          <p:sp>
            <p:nvSpPr>
              <p:cNvPr id="45" name="Freeform 340">
                <a:extLst>
                  <a:ext uri="{FF2B5EF4-FFF2-40B4-BE49-F238E27FC236}">
                    <a16:creationId xmlns:a16="http://schemas.microsoft.com/office/drawing/2014/main" id="{9BFA8B44-E707-FB44-B217-FDA7394F93CD}"/>
                  </a:ext>
                </a:extLst>
              </p:cNvPr>
              <p:cNvSpPr>
                <a:spLocks noChangeAspect="1"/>
              </p:cNvSpPr>
              <p:nvPr/>
            </p:nvSpPr>
            <p:spPr bwMode="gray">
              <a:xfrm>
                <a:off x="1544" y="3294"/>
                <a:ext cx="627" cy="756"/>
              </a:xfrm>
              <a:custGeom>
                <a:avLst/>
                <a:gdLst>
                  <a:gd name="T0" fmla="*/ 403 w 627"/>
                  <a:gd name="T1" fmla="*/ 252 h 756"/>
                  <a:gd name="T2" fmla="*/ 409 w 627"/>
                  <a:gd name="T3" fmla="*/ 336 h 756"/>
                  <a:gd name="T4" fmla="*/ 501 w 627"/>
                  <a:gd name="T5" fmla="*/ 345 h 756"/>
                  <a:gd name="T6" fmla="*/ 577 w 627"/>
                  <a:gd name="T7" fmla="*/ 317 h 756"/>
                  <a:gd name="T8" fmla="*/ 562 w 627"/>
                  <a:gd name="T9" fmla="*/ 444 h 756"/>
                  <a:gd name="T10" fmla="*/ 579 w 627"/>
                  <a:gd name="T11" fmla="*/ 540 h 756"/>
                  <a:gd name="T12" fmla="*/ 610 w 627"/>
                  <a:gd name="T13" fmla="*/ 648 h 756"/>
                  <a:gd name="T14" fmla="*/ 627 w 627"/>
                  <a:gd name="T15" fmla="*/ 705 h 756"/>
                  <a:gd name="T16" fmla="*/ 595 w 627"/>
                  <a:gd name="T17" fmla="*/ 752 h 756"/>
                  <a:gd name="T18" fmla="*/ 493 w 627"/>
                  <a:gd name="T19" fmla="*/ 729 h 756"/>
                  <a:gd name="T20" fmla="*/ 429 w 627"/>
                  <a:gd name="T21" fmla="*/ 719 h 756"/>
                  <a:gd name="T22" fmla="*/ 439 w 627"/>
                  <a:gd name="T23" fmla="*/ 693 h 756"/>
                  <a:gd name="T24" fmla="*/ 390 w 627"/>
                  <a:gd name="T25" fmla="*/ 656 h 756"/>
                  <a:gd name="T26" fmla="*/ 325 w 627"/>
                  <a:gd name="T27" fmla="*/ 678 h 756"/>
                  <a:gd name="T28" fmla="*/ 297 w 627"/>
                  <a:gd name="T29" fmla="*/ 647 h 756"/>
                  <a:gd name="T30" fmla="*/ 213 w 627"/>
                  <a:gd name="T31" fmla="*/ 606 h 756"/>
                  <a:gd name="T32" fmla="*/ 183 w 627"/>
                  <a:gd name="T33" fmla="*/ 636 h 756"/>
                  <a:gd name="T34" fmla="*/ 94 w 627"/>
                  <a:gd name="T35" fmla="*/ 627 h 756"/>
                  <a:gd name="T36" fmla="*/ 76 w 627"/>
                  <a:gd name="T37" fmla="*/ 594 h 756"/>
                  <a:gd name="T38" fmla="*/ 40 w 627"/>
                  <a:gd name="T39" fmla="*/ 578 h 756"/>
                  <a:gd name="T40" fmla="*/ 51 w 627"/>
                  <a:gd name="T41" fmla="*/ 557 h 756"/>
                  <a:gd name="T42" fmla="*/ 7 w 627"/>
                  <a:gd name="T43" fmla="*/ 539 h 756"/>
                  <a:gd name="T44" fmla="*/ 57 w 627"/>
                  <a:gd name="T45" fmla="*/ 500 h 756"/>
                  <a:gd name="T46" fmla="*/ 112 w 627"/>
                  <a:gd name="T47" fmla="*/ 488 h 756"/>
                  <a:gd name="T48" fmla="*/ 85 w 627"/>
                  <a:gd name="T49" fmla="*/ 471 h 756"/>
                  <a:gd name="T50" fmla="*/ 30 w 627"/>
                  <a:gd name="T51" fmla="*/ 474 h 756"/>
                  <a:gd name="T52" fmla="*/ 66 w 627"/>
                  <a:gd name="T53" fmla="*/ 446 h 756"/>
                  <a:gd name="T54" fmla="*/ 46 w 627"/>
                  <a:gd name="T55" fmla="*/ 438 h 756"/>
                  <a:gd name="T56" fmla="*/ 66 w 627"/>
                  <a:gd name="T57" fmla="*/ 377 h 756"/>
                  <a:gd name="T58" fmla="*/ 66 w 627"/>
                  <a:gd name="T59" fmla="*/ 371 h 756"/>
                  <a:gd name="T60" fmla="*/ 117 w 627"/>
                  <a:gd name="T61" fmla="*/ 347 h 756"/>
                  <a:gd name="T62" fmla="*/ 96 w 627"/>
                  <a:gd name="T63" fmla="*/ 297 h 756"/>
                  <a:gd name="T64" fmla="*/ 112 w 627"/>
                  <a:gd name="T65" fmla="*/ 318 h 756"/>
                  <a:gd name="T66" fmla="*/ 123 w 627"/>
                  <a:gd name="T67" fmla="*/ 282 h 756"/>
                  <a:gd name="T68" fmla="*/ 151 w 627"/>
                  <a:gd name="T69" fmla="*/ 281 h 756"/>
                  <a:gd name="T70" fmla="*/ 151 w 627"/>
                  <a:gd name="T71" fmla="*/ 257 h 756"/>
                  <a:gd name="T72" fmla="*/ 144 w 627"/>
                  <a:gd name="T73" fmla="*/ 243 h 756"/>
                  <a:gd name="T74" fmla="*/ 189 w 627"/>
                  <a:gd name="T75" fmla="*/ 218 h 756"/>
                  <a:gd name="T76" fmla="*/ 196 w 627"/>
                  <a:gd name="T77" fmla="*/ 225 h 756"/>
                  <a:gd name="T78" fmla="*/ 217 w 627"/>
                  <a:gd name="T79" fmla="*/ 179 h 756"/>
                  <a:gd name="T80" fmla="*/ 232 w 627"/>
                  <a:gd name="T81" fmla="*/ 180 h 756"/>
                  <a:gd name="T82" fmla="*/ 253 w 627"/>
                  <a:gd name="T83" fmla="*/ 149 h 756"/>
                  <a:gd name="T84" fmla="*/ 285 w 627"/>
                  <a:gd name="T85" fmla="*/ 156 h 756"/>
                  <a:gd name="T86" fmla="*/ 277 w 627"/>
                  <a:gd name="T87" fmla="*/ 104 h 756"/>
                  <a:gd name="T88" fmla="*/ 319 w 627"/>
                  <a:gd name="T89" fmla="*/ 26 h 756"/>
                  <a:gd name="T90" fmla="*/ 391 w 627"/>
                  <a:gd name="T91" fmla="*/ 3 h 756"/>
                  <a:gd name="T92" fmla="*/ 397 w 627"/>
                  <a:gd name="T93" fmla="*/ 47 h 756"/>
                  <a:gd name="T94" fmla="*/ 369 w 627"/>
                  <a:gd name="T95" fmla="*/ 137 h 756"/>
                  <a:gd name="T96" fmla="*/ 345 w 627"/>
                  <a:gd name="T97" fmla="*/ 192 h 7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627" h="756">
                    <a:moveTo>
                      <a:pt x="345" y="192"/>
                    </a:moveTo>
                    <a:lnTo>
                      <a:pt x="340" y="212"/>
                    </a:lnTo>
                    <a:lnTo>
                      <a:pt x="384" y="243"/>
                    </a:lnTo>
                    <a:lnTo>
                      <a:pt x="403" y="252"/>
                    </a:lnTo>
                    <a:lnTo>
                      <a:pt x="391" y="266"/>
                    </a:lnTo>
                    <a:lnTo>
                      <a:pt x="385" y="291"/>
                    </a:lnTo>
                    <a:lnTo>
                      <a:pt x="402" y="308"/>
                    </a:lnTo>
                    <a:lnTo>
                      <a:pt x="409" y="336"/>
                    </a:lnTo>
                    <a:lnTo>
                      <a:pt x="454" y="329"/>
                    </a:lnTo>
                    <a:lnTo>
                      <a:pt x="484" y="309"/>
                    </a:lnTo>
                    <a:lnTo>
                      <a:pt x="495" y="326"/>
                    </a:lnTo>
                    <a:lnTo>
                      <a:pt x="501" y="345"/>
                    </a:lnTo>
                    <a:lnTo>
                      <a:pt x="517" y="369"/>
                    </a:lnTo>
                    <a:lnTo>
                      <a:pt x="541" y="372"/>
                    </a:lnTo>
                    <a:lnTo>
                      <a:pt x="555" y="324"/>
                    </a:lnTo>
                    <a:lnTo>
                      <a:pt x="577" y="317"/>
                    </a:lnTo>
                    <a:lnTo>
                      <a:pt x="610" y="353"/>
                    </a:lnTo>
                    <a:lnTo>
                      <a:pt x="585" y="368"/>
                    </a:lnTo>
                    <a:lnTo>
                      <a:pt x="583" y="413"/>
                    </a:lnTo>
                    <a:lnTo>
                      <a:pt x="562" y="444"/>
                    </a:lnTo>
                    <a:lnTo>
                      <a:pt x="564" y="480"/>
                    </a:lnTo>
                    <a:lnTo>
                      <a:pt x="562" y="501"/>
                    </a:lnTo>
                    <a:lnTo>
                      <a:pt x="585" y="501"/>
                    </a:lnTo>
                    <a:lnTo>
                      <a:pt x="579" y="540"/>
                    </a:lnTo>
                    <a:lnTo>
                      <a:pt x="606" y="560"/>
                    </a:lnTo>
                    <a:lnTo>
                      <a:pt x="597" y="584"/>
                    </a:lnTo>
                    <a:lnTo>
                      <a:pt x="615" y="609"/>
                    </a:lnTo>
                    <a:lnTo>
                      <a:pt x="610" y="648"/>
                    </a:lnTo>
                    <a:lnTo>
                      <a:pt x="597" y="656"/>
                    </a:lnTo>
                    <a:lnTo>
                      <a:pt x="618" y="672"/>
                    </a:lnTo>
                    <a:lnTo>
                      <a:pt x="607" y="684"/>
                    </a:lnTo>
                    <a:lnTo>
                      <a:pt x="627" y="705"/>
                    </a:lnTo>
                    <a:lnTo>
                      <a:pt x="609" y="717"/>
                    </a:lnTo>
                    <a:lnTo>
                      <a:pt x="624" y="752"/>
                    </a:lnTo>
                    <a:lnTo>
                      <a:pt x="601" y="738"/>
                    </a:lnTo>
                    <a:lnTo>
                      <a:pt x="595" y="752"/>
                    </a:lnTo>
                    <a:lnTo>
                      <a:pt x="541" y="756"/>
                    </a:lnTo>
                    <a:lnTo>
                      <a:pt x="534" y="734"/>
                    </a:lnTo>
                    <a:lnTo>
                      <a:pt x="513" y="723"/>
                    </a:lnTo>
                    <a:lnTo>
                      <a:pt x="493" y="729"/>
                    </a:lnTo>
                    <a:lnTo>
                      <a:pt x="478" y="722"/>
                    </a:lnTo>
                    <a:lnTo>
                      <a:pt x="469" y="738"/>
                    </a:lnTo>
                    <a:lnTo>
                      <a:pt x="447" y="732"/>
                    </a:lnTo>
                    <a:lnTo>
                      <a:pt x="429" y="719"/>
                    </a:lnTo>
                    <a:lnTo>
                      <a:pt x="420" y="743"/>
                    </a:lnTo>
                    <a:lnTo>
                      <a:pt x="408" y="713"/>
                    </a:lnTo>
                    <a:lnTo>
                      <a:pt x="430" y="707"/>
                    </a:lnTo>
                    <a:lnTo>
                      <a:pt x="439" y="693"/>
                    </a:lnTo>
                    <a:lnTo>
                      <a:pt x="429" y="686"/>
                    </a:lnTo>
                    <a:lnTo>
                      <a:pt x="412" y="693"/>
                    </a:lnTo>
                    <a:lnTo>
                      <a:pt x="400" y="675"/>
                    </a:lnTo>
                    <a:lnTo>
                      <a:pt x="390" y="656"/>
                    </a:lnTo>
                    <a:lnTo>
                      <a:pt x="364" y="659"/>
                    </a:lnTo>
                    <a:lnTo>
                      <a:pt x="361" y="680"/>
                    </a:lnTo>
                    <a:lnTo>
                      <a:pt x="337" y="662"/>
                    </a:lnTo>
                    <a:lnTo>
                      <a:pt x="325" y="678"/>
                    </a:lnTo>
                    <a:lnTo>
                      <a:pt x="312" y="666"/>
                    </a:lnTo>
                    <a:lnTo>
                      <a:pt x="309" y="680"/>
                    </a:lnTo>
                    <a:lnTo>
                      <a:pt x="282" y="653"/>
                    </a:lnTo>
                    <a:lnTo>
                      <a:pt x="297" y="647"/>
                    </a:lnTo>
                    <a:lnTo>
                      <a:pt x="277" y="629"/>
                    </a:lnTo>
                    <a:lnTo>
                      <a:pt x="253" y="611"/>
                    </a:lnTo>
                    <a:lnTo>
                      <a:pt x="235" y="602"/>
                    </a:lnTo>
                    <a:lnTo>
                      <a:pt x="213" y="606"/>
                    </a:lnTo>
                    <a:lnTo>
                      <a:pt x="205" y="623"/>
                    </a:lnTo>
                    <a:lnTo>
                      <a:pt x="214" y="635"/>
                    </a:lnTo>
                    <a:lnTo>
                      <a:pt x="198" y="642"/>
                    </a:lnTo>
                    <a:lnTo>
                      <a:pt x="183" y="636"/>
                    </a:lnTo>
                    <a:lnTo>
                      <a:pt x="177" y="650"/>
                    </a:lnTo>
                    <a:lnTo>
                      <a:pt x="145" y="635"/>
                    </a:lnTo>
                    <a:lnTo>
                      <a:pt x="118" y="633"/>
                    </a:lnTo>
                    <a:lnTo>
                      <a:pt x="94" y="627"/>
                    </a:lnTo>
                    <a:lnTo>
                      <a:pt x="82" y="638"/>
                    </a:lnTo>
                    <a:lnTo>
                      <a:pt x="55" y="626"/>
                    </a:lnTo>
                    <a:lnTo>
                      <a:pt x="51" y="611"/>
                    </a:lnTo>
                    <a:lnTo>
                      <a:pt x="76" y="594"/>
                    </a:lnTo>
                    <a:lnTo>
                      <a:pt x="79" y="579"/>
                    </a:lnTo>
                    <a:lnTo>
                      <a:pt x="69" y="579"/>
                    </a:lnTo>
                    <a:lnTo>
                      <a:pt x="52" y="597"/>
                    </a:lnTo>
                    <a:lnTo>
                      <a:pt x="40" y="578"/>
                    </a:lnTo>
                    <a:lnTo>
                      <a:pt x="49" y="564"/>
                    </a:lnTo>
                    <a:lnTo>
                      <a:pt x="82" y="560"/>
                    </a:lnTo>
                    <a:lnTo>
                      <a:pt x="73" y="552"/>
                    </a:lnTo>
                    <a:lnTo>
                      <a:pt x="51" y="557"/>
                    </a:lnTo>
                    <a:lnTo>
                      <a:pt x="61" y="534"/>
                    </a:lnTo>
                    <a:lnTo>
                      <a:pt x="37" y="557"/>
                    </a:lnTo>
                    <a:lnTo>
                      <a:pt x="16" y="575"/>
                    </a:lnTo>
                    <a:lnTo>
                      <a:pt x="7" y="539"/>
                    </a:lnTo>
                    <a:lnTo>
                      <a:pt x="0" y="519"/>
                    </a:lnTo>
                    <a:lnTo>
                      <a:pt x="16" y="506"/>
                    </a:lnTo>
                    <a:lnTo>
                      <a:pt x="36" y="515"/>
                    </a:lnTo>
                    <a:lnTo>
                      <a:pt x="57" y="500"/>
                    </a:lnTo>
                    <a:lnTo>
                      <a:pt x="75" y="492"/>
                    </a:lnTo>
                    <a:lnTo>
                      <a:pt x="87" y="500"/>
                    </a:lnTo>
                    <a:lnTo>
                      <a:pt x="99" y="486"/>
                    </a:lnTo>
                    <a:lnTo>
                      <a:pt x="112" y="488"/>
                    </a:lnTo>
                    <a:lnTo>
                      <a:pt x="112" y="465"/>
                    </a:lnTo>
                    <a:lnTo>
                      <a:pt x="100" y="468"/>
                    </a:lnTo>
                    <a:lnTo>
                      <a:pt x="97" y="479"/>
                    </a:lnTo>
                    <a:lnTo>
                      <a:pt x="85" y="471"/>
                    </a:lnTo>
                    <a:lnTo>
                      <a:pt x="70" y="477"/>
                    </a:lnTo>
                    <a:lnTo>
                      <a:pt x="60" y="483"/>
                    </a:lnTo>
                    <a:lnTo>
                      <a:pt x="33" y="491"/>
                    </a:lnTo>
                    <a:lnTo>
                      <a:pt x="30" y="474"/>
                    </a:lnTo>
                    <a:lnTo>
                      <a:pt x="13" y="458"/>
                    </a:lnTo>
                    <a:lnTo>
                      <a:pt x="30" y="447"/>
                    </a:lnTo>
                    <a:lnTo>
                      <a:pt x="49" y="444"/>
                    </a:lnTo>
                    <a:lnTo>
                      <a:pt x="66" y="446"/>
                    </a:lnTo>
                    <a:lnTo>
                      <a:pt x="87" y="434"/>
                    </a:lnTo>
                    <a:lnTo>
                      <a:pt x="82" y="423"/>
                    </a:lnTo>
                    <a:lnTo>
                      <a:pt x="58" y="432"/>
                    </a:lnTo>
                    <a:lnTo>
                      <a:pt x="46" y="438"/>
                    </a:lnTo>
                    <a:lnTo>
                      <a:pt x="48" y="428"/>
                    </a:lnTo>
                    <a:lnTo>
                      <a:pt x="61" y="413"/>
                    </a:lnTo>
                    <a:lnTo>
                      <a:pt x="57" y="386"/>
                    </a:lnTo>
                    <a:lnTo>
                      <a:pt x="66" y="377"/>
                    </a:lnTo>
                    <a:lnTo>
                      <a:pt x="82" y="395"/>
                    </a:lnTo>
                    <a:lnTo>
                      <a:pt x="100" y="386"/>
                    </a:lnTo>
                    <a:lnTo>
                      <a:pt x="85" y="374"/>
                    </a:lnTo>
                    <a:lnTo>
                      <a:pt x="66" y="371"/>
                    </a:lnTo>
                    <a:lnTo>
                      <a:pt x="78" y="332"/>
                    </a:lnTo>
                    <a:lnTo>
                      <a:pt x="100" y="347"/>
                    </a:lnTo>
                    <a:lnTo>
                      <a:pt x="123" y="360"/>
                    </a:lnTo>
                    <a:lnTo>
                      <a:pt x="117" y="347"/>
                    </a:lnTo>
                    <a:lnTo>
                      <a:pt x="105" y="341"/>
                    </a:lnTo>
                    <a:lnTo>
                      <a:pt x="93" y="333"/>
                    </a:lnTo>
                    <a:lnTo>
                      <a:pt x="87" y="317"/>
                    </a:lnTo>
                    <a:lnTo>
                      <a:pt x="96" y="297"/>
                    </a:lnTo>
                    <a:lnTo>
                      <a:pt x="100" y="314"/>
                    </a:lnTo>
                    <a:lnTo>
                      <a:pt x="103" y="329"/>
                    </a:lnTo>
                    <a:lnTo>
                      <a:pt x="123" y="339"/>
                    </a:lnTo>
                    <a:lnTo>
                      <a:pt x="112" y="318"/>
                    </a:lnTo>
                    <a:lnTo>
                      <a:pt x="105" y="303"/>
                    </a:lnTo>
                    <a:lnTo>
                      <a:pt x="106" y="291"/>
                    </a:lnTo>
                    <a:lnTo>
                      <a:pt x="138" y="306"/>
                    </a:lnTo>
                    <a:lnTo>
                      <a:pt x="123" y="282"/>
                    </a:lnTo>
                    <a:lnTo>
                      <a:pt x="114" y="272"/>
                    </a:lnTo>
                    <a:lnTo>
                      <a:pt x="136" y="278"/>
                    </a:lnTo>
                    <a:lnTo>
                      <a:pt x="144" y="291"/>
                    </a:lnTo>
                    <a:lnTo>
                      <a:pt x="151" y="281"/>
                    </a:lnTo>
                    <a:lnTo>
                      <a:pt x="142" y="273"/>
                    </a:lnTo>
                    <a:lnTo>
                      <a:pt x="130" y="264"/>
                    </a:lnTo>
                    <a:lnTo>
                      <a:pt x="135" y="248"/>
                    </a:lnTo>
                    <a:lnTo>
                      <a:pt x="151" y="257"/>
                    </a:lnTo>
                    <a:lnTo>
                      <a:pt x="171" y="264"/>
                    </a:lnTo>
                    <a:lnTo>
                      <a:pt x="183" y="264"/>
                    </a:lnTo>
                    <a:lnTo>
                      <a:pt x="160" y="254"/>
                    </a:lnTo>
                    <a:lnTo>
                      <a:pt x="144" y="243"/>
                    </a:lnTo>
                    <a:lnTo>
                      <a:pt x="156" y="221"/>
                    </a:lnTo>
                    <a:lnTo>
                      <a:pt x="166" y="210"/>
                    </a:lnTo>
                    <a:lnTo>
                      <a:pt x="180" y="200"/>
                    </a:lnTo>
                    <a:lnTo>
                      <a:pt x="189" y="218"/>
                    </a:lnTo>
                    <a:lnTo>
                      <a:pt x="190" y="228"/>
                    </a:lnTo>
                    <a:lnTo>
                      <a:pt x="192" y="246"/>
                    </a:lnTo>
                    <a:lnTo>
                      <a:pt x="210" y="236"/>
                    </a:lnTo>
                    <a:lnTo>
                      <a:pt x="196" y="225"/>
                    </a:lnTo>
                    <a:lnTo>
                      <a:pt x="198" y="210"/>
                    </a:lnTo>
                    <a:lnTo>
                      <a:pt x="184" y="195"/>
                    </a:lnTo>
                    <a:lnTo>
                      <a:pt x="208" y="168"/>
                    </a:lnTo>
                    <a:lnTo>
                      <a:pt x="217" y="179"/>
                    </a:lnTo>
                    <a:lnTo>
                      <a:pt x="207" y="191"/>
                    </a:lnTo>
                    <a:lnTo>
                      <a:pt x="226" y="210"/>
                    </a:lnTo>
                    <a:lnTo>
                      <a:pt x="223" y="189"/>
                    </a:lnTo>
                    <a:lnTo>
                      <a:pt x="232" y="180"/>
                    </a:lnTo>
                    <a:lnTo>
                      <a:pt x="216" y="159"/>
                    </a:lnTo>
                    <a:lnTo>
                      <a:pt x="231" y="161"/>
                    </a:lnTo>
                    <a:lnTo>
                      <a:pt x="228" y="137"/>
                    </a:lnTo>
                    <a:lnTo>
                      <a:pt x="253" y="149"/>
                    </a:lnTo>
                    <a:lnTo>
                      <a:pt x="247" y="125"/>
                    </a:lnTo>
                    <a:lnTo>
                      <a:pt x="270" y="108"/>
                    </a:lnTo>
                    <a:lnTo>
                      <a:pt x="307" y="131"/>
                    </a:lnTo>
                    <a:lnTo>
                      <a:pt x="285" y="156"/>
                    </a:lnTo>
                    <a:lnTo>
                      <a:pt x="316" y="137"/>
                    </a:lnTo>
                    <a:lnTo>
                      <a:pt x="306" y="120"/>
                    </a:lnTo>
                    <a:lnTo>
                      <a:pt x="291" y="110"/>
                    </a:lnTo>
                    <a:lnTo>
                      <a:pt x="277" y="104"/>
                    </a:lnTo>
                    <a:lnTo>
                      <a:pt x="289" y="77"/>
                    </a:lnTo>
                    <a:lnTo>
                      <a:pt x="301" y="54"/>
                    </a:lnTo>
                    <a:lnTo>
                      <a:pt x="319" y="44"/>
                    </a:lnTo>
                    <a:lnTo>
                      <a:pt x="319" y="26"/>
                    </a:lnTo>
                    <a:lnTo>
                      <a:pt x="342" y="27"/>
                    </a:lnTo>
                    <a:lnTo>
                      <a:pt x="349" y="9"/>
                    </a:lnTo>
                    <a:lnTo>
                      <a:pt x="367" y="0"/>
                    </a:lnTo>
                    <a:lnTo>
                      <a:pt x="391" y="3"/>
                    </a:lnTo>
                    <a:lnTo>
                      <a:pt x="397" y="26"/>
                    </a:lnTo>
                    <a:lnTo>
                      <a:pt x="411" y="26"/>
                    </a:lnTo>
                    <a:lnTo>
                      <a:pt x="406" y="41"/>
                    </a:lnTo>
                    <a:lnTo>
                      <a:pt x="397" y="47"/>
                    </a:lnTo>
                    <a:lnTo>
                      <a:pt x="400" y="74"/>
                    </a:lnTo>
                    <a:lnTo>
                      <a:pt x="382" y="81"/>
                    </a:lnTo>
                    <a:lnTo>
                      <a:pt x="367" y="107"/>
                    </a:lnTo>
                    <a:lnTo>
                      <a:pt x="369" y="137"/>
                    </a:lnTo>
                    <a:lnTo>
                      <a:pt x="372" y="165"/>
                    </a:lnTo>
                    <a:lnTo>
                      <a:pt x="367" y="185"/>
                    </a:lnTo>
                    <a:lnTo>
                      <a:pt x="349" y="179"/>
                    </a:lnTo>
                    <a:lnTo>
                      <a:pt x="345" y="192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sm" len="sm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lIns="36000" tIns="36000" rIns="36000" bIns="36000">
                <a:spAutoFit/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Arial" pitchFamily="18" charset="0"/>
                    <a:ea typeface="+mn-ea"/>
                    <a:cs typeface="Arial" charset="0"/>
                  </a:defRPr>
                </a:lvl1pPr>
                <a:lvl2pPr marL="429814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Arial" pitchFamily="18" charset="0"/>
                    <a:ea typeface="+mn-ea"/>
                    <a:cs typeface="Arial" charset="0"/>
                  </a:defRPr>
                </a:lvl2pPr>
                <a:lvl3pPr marL="859627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Arial" pitchFamily="18" charset="0"/>
                    <a:ea typeface="+mn-ea"/>
                    <a:cs typeface="Arial" charset="0"/>
                  </a:defRPr>
                </a:lvl3pPr>
                <a:lvl4pPr marL="1289441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Arial" pitchFamily="18" charset="0"/>
                    <a:ea typeface="+mn-ea"/>
                    <a:cs typeface="Arial" charset="0"/>
                  </a:defRPr>
                </a:lvl4pPr>
                <a:lvl5pPr marL="171925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Arial" pitchFamily="18" charset="0"/>
                    <a:ea typeface="+mn-ea"/>
                    <a:cs typeface="Arial" charset="0"/>
                  </a:defRPr>
                </a:lvl5pPr>
                <a:lvl6pPr marL="2149069" algn="l" defTabSz="859627" rtl="0" eaLnBrk="1" latinLnBrk="0" hangingPunct="1">
                  <a:defRPr sz="1000" kern="1200">
                    <a:solidFill>
                      <a:schemeClr val="tx1"/>
                    </a:solidFill>
                    <a:latin typeface="Arial" pitchFamily="18" charset="0"/>
                    <a:ea typeface="+mn-ea"/>
                    <a:cs typeface="Arial" charset="0"/>
                  </a:defRPr>
                </a:lvl6pPr>
                <a:lvl7pPr marL="2578882" algn="l" defTabSz="859627" rtl="0" eaLnBrk="1" latinLnBrk="0" hangingPunct="1">
                  <a:defRPr sz="1000" kern="1200">
                    <a:solidFill>
                      <a:schemeClr val="tx1"/>
                    </a:solidFill>
                    <a:latin typeface="Arial" pitchFamily="18" charset="0"/>
                    <a:ea typeface="+mn-ea"/>
                    <a:cs typeface="Arial" charset="0"/>
                  </a:defRPr>
                </a:lvl7pPr>
                <a:lvl8pPr marL="3008696" algn="l" defTabSz="859627" rtl="0" eaLnBrk="1" latinLnBrk="0" hangingPunct="1">
                  <a:defRPr sz="1000" kern="1200">
                    <a:solidFill>
                      <a:schemeClr val="tx1"/>
                    </a:solidFill>
                    <a:latin typeface="Arial" pitchFamily="18" charset="0"/>
                    <a:ea typeface="+mn-ea"/>
                    <a:cs typeface="Arial" charset="0"/>
                  </a:defRPr>
                </a:lvl8pPr>
                <a:lvl9pPr marL="3438510" algn="l" defTabSz="859627" rtl="0" eaLnBrk="1" latinLnBrk="0" hangingPunct="1">
                  <a:defRPr sz="1000" kern="1200">
                    <a:solidFill>
                      <a:schemeClr val="tx1"/>
                    </a:solidFill>
                    <a:latin typeface="Arial" pitchFamily="18" charset="0"/>
                    <a:ea typeface="+mn-ea"/>
                    <a:cs typeface="Arial" charset="0"/>
                  </a:defRPr>
                </a:lvl9pPr>
              </a:lstStyle>
              <a:p>
                <a:endParaRPr lang="en-GB" dirty="0"/>
              </a:p>
            </p:txBody>
          </p:sp>
          <p:sp>
            <p:nvSpPr>
              <p:cNvPr id="46" name="Freeform 341">
                <a:extLst>
                  <a:ext uri="{FF2B5EF4-FFF2-40B4-BE49-F238E27FC236}">
                    <a16:creationId xmlns:a16="http://schemas.microsoft.com/office/drawing/2014/main" id="{FFA49CC5-569E-D547-A881-F63C26F6F0C2}"/>
                  </a:ext>
                </a:extLst>
              </p:cNvPr>
              <p:cNvSpPr>
                <a:spLocks noChangeAspect="1"/>
              </p:cNvSpPr>
              <p:nvPr/>
            </p:nvSpPr>
            <p:spPr bwMode="gray">
              <a:xfrm>
                <a:off x="1791" y="4061"/>
                <a:ext cx="165" cy="196"/>
              </a:xfrm>
              <a:custGeom>
                <a:avLst/>
                <a:gdLst>
                  <a:gd name="T0" fmla="*/ 23 w 165"/>
                  <a:gd name="T1" fmla="*/ 196 h 196"/>
                  <a:gd name="T2" fmla="*/ 0 w 165"/>
                  <a:gd name="T3" fmla="*/ 180 h 196"/>
                  <a:gd name="T4" fmla="*/ 27 w 165"/>
                  <a:gd name="T5" fmla="*/ 165 h 196"/>
                  <a:gd name="T6" fmla="*/ 29 w 165"/>
                  <a:gd name="T7" fmla="*/ 145 h 196"/>
                  <a:gd name="T8" fmla="*/ 18 w 165"/>
                  <a:gd name="T9" fmla="*/ 136 h 196"/>
                  <a:gd name="T10" fmla="*/ 35 w 165"/>
                  <a:gd name="T11" fmla="*/ 114 h 196"/>
                  <a:gd name="T12" fmla="*/ 51 w 165"/>
                  <a:gd name="T13" fmla="*/ 123 h 196"/>
                  <a:gd name="T14" fmla="*/ 48 w 165"/>
                  <a:gd name="T15" fmla="*/ 84 h 196"/>
                  <a:gd name="T16" fmla="*/ 59 w 165"/>
                  <a:gd name="T17" fmla="*/ 88 h 196"/>
                  <a:gd name="T18" fmla="*/ 66 w 165"/>
                  <a:gd name="T19" fmla="*/ 78 h 196"/>
                  <a:gd name="T20" fmla="*/ 60 w 165"/>
                  <a:gd name="T21" fmla="*/ 60 h 196"/>
                  <a:gd name="T22" fmla="*/ 47 w 165"/>
                  <a:gd name="T23" fmla="*/ 45 h 196"/>
                  <a:gd name="T24" fmla="*/ 47 w 165"/>
                  <a:gd name="T25" fmla="*/ 30 h 196"/>
                  <a:gd name="T26" fmla="*/ 48 w 165"/>
                  <a:gd name="T27" fmla="*/ 9 h 196"/>
                  <a:gd name="T28" fmla="*/ 66 w 165"/>
                  <a:gd name="T29" fmla="*/ 0 h 196"/>
                  <a:gd name="T30" fmla="*/ 92 w 165"/>
                  <a:gd name="T31" fmla="*/ 9 h 196"/>
                  <a:gd name="T32" fmla="*/ 108 w 165"/>
                  <a:gd name="T33" fmla="*/ 19 h 196"/>
                  <a:gd name="T34" fmla="*/ 111 w 165"/>
                  <a:gd name="T35" fmla="*/ 33 h 196"/>
                  <a:gd name="T36" fmla="*/ 138 w 165"/>
                  <a:gd name="T37" fmla="*/ 48 h 196"/>
                  <a:gd name="T38" fmla="*/ 152 w 165"/>
                  <a:gd name="T39" fmla="*/ 64 h 196"/>
                  <a:gd name="T40" fmla="*/ 137 w 165"/>
                  <a:gd name="T41" fmla="*/ 67 h 196"/>
                  <a:gd name="T42" fmla="*/ 114 w 165"/>
                  <a:gd name="T43" fmla="*/ 64 h 196"/>
                  <a:gd name="T44" fmla="*/ 101 w 165"/>
                  <a:gd name="T45" fmla="*/ 61 h 196"/>
                  <a:gd name="T46" fmla="*/ 95 w 165"/>
                  <a:gd name="T47" fmla="*/ 94 h 196"/>
                  <a:gd name="T48" fmla="*/ 113 w 165"/>
                  <a:gd name="T49" fmla="*/ 82 h 196"/>
                  <a:gd name="T50" fmla="*/ 128 w 165"/>
                  <a:gd name="T51" fmla="*/ 85 h 196"/>
                  <a:gd name="T52" fmla="*/ 134 w 165"/>
                  <a:gd name="T53" fmla="*/ 99 h 196"/>
                  <a:gd name="T54" fmla="*/ 158 w 165"/>
                  <a:gd name="T55" fmla="*/ 88 h 196"/>
                  <a:gd name="T56" fmla="*/ 165 w 165"/>
                  <a:gd name="T57" fmla="*/ 102 h 196"/>
                  <a:gd name="T58" fmla="*/ 152 w 165"/>
                  <a:gd name="T59" fmla="*/ 121 h 196"/>
                  <a:gd name="T60" fmla="*/ 140 w 165"/>
                  <a:gd name="T61" fmla="*/ 133 h 196"/>
                  <a:gd name="T62" fmla="*/ 110 w 165"/>
                  <a:gd name="T63" fmla="*/ 138 h 196"/>
                  <a:gd name="T64" fmla="*/ 84 w 165"/>
                  <a:gd name="T65" fmla="*/ 157 h 196"/>
                  <a:gd name="T66" fmla="*/ 68 w 165"/>
                  <a:gd name="T67" fmla="*/ 159 h 196"/>
                  <a:gd name="T68" fmla="*/ 47 w 165"/>
                  <a:gd name="T69" fmla="*/ 147 h 196"/>
                  <a:gd name="T70" fmla="*/ 33 w 165"/>
                  <a:gd name="T71" fmla="*/ 163 h 196"/>
                  <a:gd name="T72" fmla="*/ 26 w 165"/>
                  <a:gd name="T73" fmla="*/ 181 h 196"/>
                  <a:gd name="T74" fmla="*/ 23 w 165"/>
                  <a:gd name="T75" fmla="*/ 196 h 1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65" h="196">
                    <a:moveTo>
                      <a:pt x="23" y="196"/>
                    </a:moveTo>
                    <a:lnTo>
                      <a:pt x="0" y="180"/>
                    </a:lnTo>
                    <a:lnTo>
                      <a:pt x="27" y="165"/>
                    </a:lnTo>
                    <a:lnTo>
                      <a:pt x="29" y="145"/>
                    </a:lnTo>
                    <a:lnTo>
                      <a:pt x="18" y="136"/>
                    </a:lnTo>
                    <a:lnTo>
                      <a:pt x="35" y="114"/>
                    </a:lnTo>
                    <a:lnTo>
                      <a:pt x="51" y="123"/>
                    </a:lnTo>
                    <a:lnTo>
                      <a:pt x="48" y="84"/>
                    </a:lnTo>
                    <a:lnTo>
                      <a:pt x="59" y="88"/>
                    </a:lnTo>
                    <a:lnTo>
                      <a:pt x="66" y="78"/>
                    </a:lnTo>
                    <a:lnTo>
                      <a:pt x="60" y="60"/>
                    </a:lnTo>
                    <a:lnTo>
                      <a:pt x="47" y="45"/>
                    </a:lnTo>
                    <a:lnTo>
                      <a:pt x="47" y="30"/>
                    </a:lnTo>
                    <a:lnTo>
                      <a:pt x="48" y="9"/>
                    </a:lnTo>
                    <a:lnTo>
                      <a:pt x="66" y="0"/>
                    </a:lnTo>
                    <a:lnTo>
                      <a:pt x="92" y="9"/>
                    </a:lnTo>
                    <a:lnTo>
                      <a:pt x="108" y="19"/>
                    </a:lnTo>
                    <a:lnTo>
                      <a:pt x="111" y="33"/>
                    </a:lnTo>
                    <a:lnTo>
                      <a:pt x="138" y="48"/>
                    </a:lnTo>
                    <a:lnTo>
                      <a:pt x="152" y="64"/>
                    </a:lnTo>
                    <a:lnTo>
                      <a:pt x="137" y="67"/>
                    </a:lnTo>
                    <a:lnTo>
                      <a:pt x="114" y="64"/>
                    </a:lnTo>
                    <a:lnTo>
                      <a:pt x="101" y="61"/>
                    </a:lnTo>
                    <a:lnTo>
                      <a:pt x="95" y="94"/>
                    </a:lnTo>
                    <a:lnTo>
                      <a:pt x="113" y="82"/>
                    </a:lnTo>
                    <a:lnTo>
                      <a:pt x="128" y="85"/>
                    </a:lnTo>
                    <a:lnTo>
                      <a:pt x="134" y="99"/>
                    </a:lnTo>
                    <a:lnTo>
                      <a:pt x="158" y="88"/>
                    </a:lnTo>
                    <a:lnTo>
                      <a:pt x="165" y="102"/>
                    </a:lnTo>
                    <a:lnTo>
                      <a:pt x="152" y="121"/>
                    </a:lnTo>
                    <a:lnTo>
                      <a:pt x="140" y="133"/>
                    </a:lnTo>
                    <a:lnTo>
                      <a:pt x="110" y="138"/>
                    </a:lnTo>
                    <a:lnTo>
                      <a:pt x="84" y="157"/>
                    </a:lnTo>
                    <a:lnTo>
                      <a:pt x="68" y="159"/>
                    </a:lnTo>
                    <a:lnTo>
                      <a:pt x="47" y="147"/>
                    </a:lnTo>
                    <a:lnTo>
                      <a:pt x="33" y="163"/>
                    </a:lnTo>
                    <a:lnTo>
                      <a:pt x="26" y="181"/>
                    </a:lnTo>
                    <a:lnTo>
                      <a:pt x="23" y="196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sm" len="sm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lIns="36000" tIns="36000" rIns="36000" bIns="36000">
                <a:spAutoFit/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Arial" pitchFamily="18" charset="0"/>
                    <a:ea typeface="+mn-ea"/>
                    <a:cs typeface="Arial" charset="0"/>
                  </a:defRPr>
                </a:lvl1pPr>
                <a:lvl2pPr marL="429814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Arial" pitchFamily="18" charset="0"/>
                    <a:ea typeface="+mn-ea"/>
                    <a:cs typeface="Arial" charset="0"/>
                  </a:defRPr>
                </a:lvl2pPr>
                <a:lvl3pPr marL="859627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Arial" pitchFamily="18" charset="0"/>
                    <a:ea typeface="+mn-ea"/>
                    <a:cs typeface="Arial" charset="0"/>
                  </a:defRPr>
                </a:lvl3pPr>
                <a:lvl4pPr marL="1289441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Arial" pitchFamily="18" charset="0"/>
                    <a:ea typeface="+mn-ea"/>
                    <a:cs typeface="Arial" charset="0"/>
                  </a:defRPr>
                </a:lvl4pPr>
                <a:lvl5pPr marL="171925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Arial" pitchFamily="18" charset="0"/>
                    <a:ea typeface="+mn-ea"/>
                    <a:cs typeface="Arial" charset="0"/>
                  </a:defRPr>
                </a:lvl5pPr>
                <a:lvl6pPr marL="2149069" algn="l" defTabSz="859627" rtl="0" eaLnBrk="1" latinLnBrk="0" hangingPunct="1">
                  <a:defRPr sz="1000" kern="1200">
                    <a:solidFill>
                      <a:schemeClr val="tx1"/>
                    </a:solidFill>
                    <a:latin typeface="Arial" pitchFamily="18" charset="0"/>
                    <a:ea typeface="+mn-ea"/>
                    <a:cs typeface="Arial" charset="0"/>
                  </a:defRPr>
                </a:lvl6pPr>
                <a:lvl7pPr marL="2578882" algn="l" defTabSz="859627" rtl="0" eaLnBrk="1" latinLnBrk="0" hangingPunct="1">
                  <a:defRPr sz="1000" kern="1200">
                    <a:solidFill>
                      <a:schemeClr val="tx1"/>
                    </a:solidFill>
                    <a:latin typeface="Arial" pitchFamily="18" charset="0"/>
                    <a:ea typeface="+mn-ea"/>
                    <a:cs typeface="Arial" charset="0"/>
                  </a:defRPr>
                </a:lvl7pPr>
                <a:lvl8pPr marL="3008696" algn="l" defTabSz="859627" rtl="0" eaLnBrk="1" latinLnBrk="0" hangingPunct="1">
                  <a:defRPr sz="1000" kern="1200">
                    <a:solidFill>
                      <a:schemeClr val="tx1"/>
                    </a:solidFill>
                    <a:latin typeface="Arial" pitchFamily="18" charset="0"/>
                    <a:ea typeface="+mn-ea"/>
                    <a:cs typeface="Arial" charset="0"/>
                  </a:defRPr>
                </a:lvl8pPr>
                <a:lvl9pPr marL="3438510" algn="l" defTabSz="859627" rtl="0" eaLnBrk="1" latinLnBrk="0" hangingPunct="1">
                  <a:defRPr sz="1000" kern="1200">
                    <a:solidFill>
                      <a:schemeClr val="tx1"/>
                    </a:solidFill>
                    <a:latin typeface="Arial" pitchFamily="18" charset="0"/>
                    <a:ea typeface="+mn-ea"/>
                    <a:cs typeface="Arial" charset="0"/>
                  </a:defRPr>
                </a:lvl9pPr>
              </a:lstStyle>
              <a:p>
                <a:endParaRPr lang="en-GB" dirty="0"/>
              </a:p>
            </p:txBody>
          </p:sp>
          <p:sp>
            <p:nvSpPr>
              <p:cNvPr id="47" name="Freeform 342">
                <a:extLst>
                  <a:ext uri="{FF2B5EF4-FFF2-40B4-BE49-F238E27FC236}">
                    <a16:creationId xmlns:a16="http://schemas.microsoft.com/office/drawing/2014/main" id="{7977369B-1288-E942-977A-2CB94C96073A}"/>
                  </a:ext>
                </a:extLst>
              </p:cNvPr>
              <p:cNvSpPr>
                <a:spLocks noChangeAspect="1"/>
              </p:cNvSpPr>
              <p:nvPr/>
            </p:nvSpPr>
            <p:spPr bwMode="gray">
              <a:xfrm>
                <a:off x="1886" y="3189"/>
                <a:ext cx="691" cy="857"/>
              </a:xfrm>
              <a:custGeom>
                <a:avLst/>
                <a:gdLst>
                  <a:gd name="T0" fmla="*/ 543 w 691"/>
                  <a:gd name="T1" fmla="*/ 339 h 857"/>
                  <a:gd name="T2" fmla="*/ 514 w 691"/>
                  <a:gd name="T3" fmla="*/ 335 h 857"/>
                  <a:gd name="T4" fmla="*/ 513 w 691"/>
                  <a:gd name="T5" fmla="*/ 294 h 857"/>
                  <a:gd name="T6" fmla="*/ 453 w 691"/>
                  <a:gd name="T7" fmla="*/ 308 h 857"/>
                  <a:gd name="T8" fmla="*/ 420 w 691"/>
                  <a:gd name="T9" fmla="*/ 216 h 857"/>
                  <a:gd name="T10" fmla="*/ 384 w 691"/>
                  <a:gd name="T11" fmla="*/ 224 h 857"/>
                  <a:gd name="T12" fmla="*/ 351 w 691"/>
                  <a:gd name="T13" fmla="*/ 197 h 857"/>
                  <a:gd name="T14" fmla="*/ 325 w 691"/>
                  <a:gd name="T15" fmla="*/ 155 h 857"/>
                  <a:gd name="T16" fmla="*/ 331 w 691"/>
                  <a:gd name="T17" fmla="*/ 75 h 857"/>
                  <a:gd name="T18" fmla="*/ 361 w 691"/>
                  <a:gd name="T19" fmla="*/ 0 h 857"/>
                  <a:gd name="T20" fmla="*/ 333 w 691"/>
                  <a:gd name="T21" fmla="*/ 27 h 857"/>
                  <a:gd name="T22" fmla="*/ 294 w 691"/>
                  <a:gd name="T23" fmla="*/ 45 h 857"/>
                  <a:gd name="T24" fmla="*/ 253 w 691"/>
                  <a:gd name="T25" fmla="*/ 56 h 857"/>
                  <a:gd name="T26" fmla="*/ 211 w 691"/>
                  <a:gd name="T27" fmla="*/ 42 h 857"/>
                  <a:gd name="T28" fmla="*/ 168 w 691"/>
                  <a:gd name="T29" fmla="*/ 86 h 857"/>
                  <a:gd name="T30" fmla="*/ 160 w 691"/>
                  <a:gd name="T31" fmla="*/ 131 h 857"/>
                  <a:gd name="T32" fmla="*/ 132 w 691"/>
                  <a:gd name="T33" fmla="*/ 143 h 857"/>
                  <a:gd name="T34" fmla="*/ 103 w 691"/>
                  <a:gd name="T35" fmla="*/ 159 h 857"/>
                  <a:gd name="T36" fmla="*/ 55 w 691"/>
                  <a:gd name="T37" fmla="*/ 179 h 857"/>
                  <a:gd name="T38" fmla="*/ 24 w 691"/>
                  <a:gd name="T39" fmla="*/ 207 h 857"/>
                  <a:gd name="T40" fmla="*/ 25 w 691"/>
                  <a:gd name="T41" fmla="*/ 288 h 857"/>
                  <a:gd name="T42" fmla="*/ 0 w 691"/>
                  <a:gd name="T43" fmla="*/ 315 h 857"/>
                  <a:gd name="T44" fmla="*/ 60 w 691"/>
                  <a:gd name="T45" fmla="*/ 357 h 857"/>
                  <a:gd name="T46" fmla="*/ 42 w 691"/>
                  <a:gd name="T47" fmla="*/ 396 h 857"/>
                  <a:gd name="T48" fmla="*/ 67 w 691"/>
                  <a:gd name="T49" fmla="*/ 438 h 857"/>
                  <a:gd name="T50" fmla="*/ 141 w 691"/>
                  <a:gd name="T51" fmla="*/ 414 h 857"/>
                  <a:gd name="T52" fmla="*/ 163 w 691"/>
                  <a:gd name="T53" fmla="*/ 452 h 857"/>
                  <a:gd name="T54" fmla="*/ 198 w 691"/>
                  <a:gd name="T55" fmla="*/ 477 h 857"/>
                  <a:gd name="T56" fmla="*/ 231 w 691"/>
                  <a:gd name="T57" fmla="*/ 422 h 857"/>
                  <a:gd name="T58" fmla="*/ 241 w 691"/>
                  <a:gd name="T59" fmla="*/ 471 h 857"/>
                  <a:gd name="T60" fmla="*/ 219 w 691"/>
                  <a:gd name="T61" fmla="*/ 546 h 857"/>
                  <a:gd name="T62" fmla="*/ 219 w 691"/>
                  <a:gd name="T63" fmla="*/ 606 h 857"/>
                  <a:gd name="T64" fmla="*/ 237 w 691"/>
                  <a:gd name="T65" fmla="*/ 645 h 857"/>
                  <a:gd name="T66" fmla="*/ 253 w 691"/>
                  <a:gd name="T67" fmla="*/ 686 h 857"/>
                  <a:gd name="T68" fmla="*/ 271 w 691"/>
                  <a:gd name="T69" fmla="*/ 750 h 857"/>
                  <a:gd name="T70" fmla="*/ 277 w 691"/>
                  <a:gd name="T71" fmla="*/ 773 h 857"/>
                  <a:gd name="T72" fmla="*/ 282 w 691"/>
                  <a:gd name="T73" fmla="*/ 810 h 857"/>
                  <a:gd name="T74" fmla="*/ 283 w 691"/>
                  <a:gd name="T75" fmla="*/ 857 h 857"/>
                  <a:gd name="T76" fmla="*/ 336 w 691"/>
                  <a:gd name="T77" fmla="*/ 822 h 857"/>
                  <a:gd name="T78" fmla="*/ 379 w 691"/>
                  <a:gd name="T79" fmla="*/ 807 h 857"/>
                  <a:gd name="T80" fmla="*/ 391 w 691"/>
                  <a:gd name="T81" fmla="*/ 767 h 857"/>
                  <a:gd name="T82" fmla="*/ 450 w 691"/>
                  <a:gd name="T83" fmla="*/ 710 h 857"/>
                  <a:gd name="T84" fmla="*/ 493 w 691"/>
                  <a:gd name="T85" fmla="*/ 663 h 857"/>
                  <a:gd name="T86" fmla="*/ 519 w 691"/>
                  <a:gd name="T87" fmla="*/ 615 h 857"/>
                  <a:gd name="T88" fmla="*/ 588 w 691"/>
                  <a:gd name="T89" fmla="*/ 609 h 857"/>
                  <a:gd name="T90" fmla="*/ 610 w 691"/>
                  <a:gd name="T91" fmla="*/ 566 h 857"/>
                  <a:gd name="T92" fmla="*/ 591 w 691"/>
                  <a:gd name="T93" fmla="*/ 518 h 857"/>
                  <a:gd name="T94" fmla="*/ 627 w 691"/>
                  <a:gd name="T95" fmla="*/ 461 h 857"/>
                  <a:gd name="T96" fmla="*/ 640 w 691"/>
                  <a:gd name="T97" fmla="*/ 437 h 857"/>
                  <a:gd name="T98" fmla="*/ 643 w 691"/>
                  <a:gd name="T99" fmla="*/ 387 h 857"/>
                  <a:gd name="T100" fmla="*/ 682 w 691"/>
                  <a:gd name="T101" fmla="*/ 321 h 857"/>
                  <a:gd name="T102" fmla="*/ 663 w 691"/>
                  <a:gd name="T103" fmla="*/ 303 h 857"/>
                  <a:gd name="T104" fmla="*/ 615 w 691"/>
                  <a:gd name="T105" fmla="*/ 293 h 857"/>
                  <a:gd name="T106" fmla="*/ 574 w 691"/>
                  <a:gd name="T107" fmla="*/ 308 h 8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691" h="857">
                    <a:moveTo>
                      <a:pt x="574" y="308"/>
                    </a:moveTo>
                    <a:lnTo>
                      <a:pt x="543" y="339"/>
                    </a:lnTo>
                    <a:lnTo>
                      <a:pt x="526" y="350"/>
                    </a:lnTo>
                    <a:lnTo>
                      <a:pt x="514" y="335"/>
                    </a:lnTo>
                    <a:lnTo>
                      <a:pt x="522" y="318"/>
                    </a:lnTo>
                    <a:lnTo>
                      <a:pt x="513" y="294"/>
                    </a:lnTo>
                    <a:lnTo>
                      <a:pt x="486" y="300"/>
                    </a:lnTo>
                    <a:lnTo>
                      <a:pt x="453" y="308"/>
                    </a:lnTo>
                    <a:lnTo>
                      <a:pt x="445" y="288"/>
                    </a:lnTo>
                    <a:lnTo>
                      <a:pt x="420" y="216"/>
                    </a:lnTo>
                    <a:lnTo>
                      <a:pt x="400" y="224"/>
                    </a:lnTo>
                    <a:lnTo>
                      <a:pt x="384" y="224"/>
                    </a:lnTo>
                    <a:lnTo>
                      <a:pt x="373" y="191"/>
                    </a:lnTo>
                    <a:lnTo>
                      <a:pt x="351" y="197"/>
                    </a:lnTo>
                    <a:lnTo>
                      <a:pt x="354" y="161"/>
                    </a:lnTo>
                    <a:lnTo>
                      <a:pt x="325" y="155"/>
                    </a:lnTo>
                    <a:lnTo>
                      <a:pt x="334" y="99"/>
                    </a:lnTo>
                    <a:lnTo>
                      <a:pt x="331" y="75"/>
                    </a:lnTo>
                    <a:lnTo>
                      <a:pt x="364" y="24"/>
                    </a:lnTo>
                    <a:lnTo>
                      <a:pt x="361" y="0"/>
                    </a:lnTo>
                    <a:lnTo>
                      <a:pt x="330" y="2"/>
                    </a:lnTo>
                    <a:lnTo>
                      <a:pt x="333" y="27"/>
                    </a:lnTo>
                    <a:lnTo>
                      <a:pt x="316" y="30"/>
                    </a:lnTo>
                    <a:lnTo>
                      <a:pt x="294" y="45"/>
                    </a:lnTo>
                    <a:lnTo>
                      <a:pt x="274" y="36"/>
                    </a:lnTo>
                    <a:lnTo>
                      <a:pt x="253" y="56"/>
                    </a:lnTo>
                    <a:lnTo>
                      <a:pt x="234" y="45"/>
                    </a:lnTo>
                    <a:lnTo>
                      <a:pt x="211" y="42"/>
                    </a:lnTo>
                    <a:lnTo>
                      <a:pt x="195" y="86"/>
                    </a:lnTo>
                    <a:lnTo>
                      <a:pt x="168" y="86"/>
                    </a:lnTo>
                    <a:lnTo>
                      <a:pt x="169" y="114"/>
                    </a:lnTo>
                    <a:lnTo>
                      <a:pt x="160" y="131"/>
                    </a:lnTo>
                    <a:lnTo>
                      <a:pt x="142" y="153"/>
                    </a:lnTo>
                    <a:lnTo>
                      <a:pt x="132" y="143"/>
                    </a:lnTo>
                    <a:lnTo>
                      <a:pt x="118" y="168"/>
                    </a:lnTo>
                    <a:lnTo>
                      <a:pt x="103" y="159"/>
                    </a:lnTo>
                    <a:lnTo>
                      <a:pt x="85" y="174"/>
                    </a:lnTo>
                    <a:lnTo>
                      <a:pt x="55" y="179"/>
                    </a:lnTo>
                    <a:lnTo>
                      <a:pt x="40" y="185"/>
                    </a:lnTo>
                    <a:lnTo>
                      <a:pt x="24" y="207"/>
                    </a:lnTo>
                    <a:lnTo>
                      <a:pt x="30" y="269"/>
                    </a:lnTo>
                    <a:lnTo>
                      <a:pt x="25" y="288"/>
                    </a:lnTo>
                    <a:lnTo>
                      <a:pt x="6" y="281"/>
                    </a:lnTo>
                    <a:lnTo>
                      <a:pt x="0" y="315"/>
                    </a:lnTo>
                    <a:lnTo>
                      <a:pt x="40" y="347"/>
                    </a:lnTo>
                    <a:lnTo>
                      <a:pt x="60" y="357"/>
                    </a:lnTo>
                    <a:lnTo>
                      <a:pt x="48" y="371"/>
                    </a:lnTo>
                    <a:lnTo>
                      <a:pt x="42" y="396"/>
                    </a:lnTo>
                    <a:lnTo>
                      <a:pt x="60" y="411"/>
                    </a:lnTo>
                    <a:lnTo>
                      <a:pt x="67" y="438"/>
                    </a:lnTo>
                    <a:lnTo>
                      <a:pt x="111" y="434"/>
                    </a:lnTo>
                    <a:lnTo>
                      <a:pt x="141" y="414"/>
                    </a:lnTo>
                    <a:lnTo>
                      <a:pt x="160" y="440"/>
                    </a:lnTo>
                    <a:lnTo>
                      <a:pt x="163" y="452"/>
                    </a:lnTo>
                    <a:lnTo>
                      <a:pt x="174" y="477"/>
                    </a:lnTo>
                    <a:lnTo>
                      <a:pt x="198" y="477"/>
                    </a:lnTo>
                    <a:lnTo>
                      <a:pt x="210" y="429"/>
                    </a:lnTo>
                    <a:lnTo>
                      <a:pt x="231" y="422"/>
                    </a:lnTo>
                    <a:lnTo>
                      <a:pt x="270" y="455"/>
                    </a:lnTo>
                    <a:lnTo>
                      <a:pt x="241" y="471"/>
                    </a:lnTo>
                    <a:lnTo>
                      <a:pt x="241" y="521"/>
                    </a:lnTo>
                    <a:lnTo>
                      <a:pt x="219" y="546"/>
                    </a:lnTo>
                    <a:lnTo>
                      <a:pt x="222" y="582"/>
                    </a:lnTo>
                    <a:lnTo>
                      <a:pt x="219" y="606"/>
                    </a:lnTo>
                    <a:lnTo>
                      <a:pt x="243" y="605"/>
                    </a:lnTo>
                    <a:lnTo>
                      <a:pt x="237" y="645"/>
                    </a:lnTo>
                    <a:lnTo>
                      <a:pt x="264" y="665"/>
                    </a:lnTo>
                    <a:lnTo>
                      <a:pt x="253" y="686"/>
                    </a:lnTo>
                    <a:lnTo>
                      <a:pt x="271" y="710"/>
                    </a:lnTo>
                    <a:lnTo>
                      <a:pt x="271" y="750"/>
                    </a:lnTo>
                    <a:lnTo>
                      <a:pt x="253" y="759"/>
                    </a:lnTo>
                    <a:lnTo>
                      <a:pt x="277" y="773"/>
                    </a:lnTo>
                    <a:lnTo>
                      <a:pt x="262" y="788"/>
                    </a:lnTo>
                    <a:lnTo>
                      <a:pt x="282" y="810"/>
                    </a:lnTo>
                    <a:lnTo>
                      <a:pt x="265" y="822"/>
                    </a:lnTo>
                    <a:lnTo>
                      <a:pt x="283" y="857"/>
                    </a:lnTo>
                    <a:lnTo>
                      <a:pt x="309" y="846"/>
                    </a:lnTo>
                    <a:lnTo>
                      <a:pt x="336" y="822"/>
                    </a:lnTo>
                    <a:lnTo>
                      <a:pt x="361" y="824"/>
                    </a:lnTo>
                    <a:lnTo>
                      <a:pt x="379" y="807"/>
                    </a:lnTo>
                    <a:lnTo>
                      <a:pt x="402" y="776"/>
                    </a:lnTo>
                    <a:lnTo>
                      <a:pt x="391" y="767"/>
                    </a:lnTo>
                    <a:lnTo>
                      <a:pt x="412" y="747"/>
                    </a:lnTo>
                    <a:lnTo>
                      <a:pt x="450" y="710"/>
                    </a:lnTo>
                    <a:lnTo>
                      <a:pt x="478" y="698"/>
                    </a:lnTo>
                    <a:lnTo>
                      <a:pt x="493" y="663"/>
                    </a:lnTo>
                    <a:lnTo>
                      <a:pt x="498" y="645"/>
                    </a:lnTo>
                    <a:lnTo>
                      <a:pt x="519" y="615"/>
                    </a:lnTo>
                    <a:lnTo>
                      <a:pt x="553" y="609"/>
                    </a:lnTo>
                    <a:lnTo>
                      <a:pt x="588" y="609"/>
                    </a:lnTo>
                    <a:lnTo>
                      <a:pt x="607" y="587"/>
                    </a:lnTo>
                    <a:lnTo>
                      <a:pt x="610" y="566"/>
                    </a:lnTo>
                    <a:lnTo>
                      <a:pt x="576" y="552"/>
                    </a:lnTo>
                    <a:lnTo>
                      <a:pt x="591" y="518"/>
                    </a:lnTo>
                    <a:lnTo>
                      <a:pt x="619" y="491"/>
                    </a:lnTo>
                    <a:lnTo>
                      <a:pt x="627" y="461"/>
                    </a:lnTo>
                    <a:lnTo>
                      <a:pt x="634" y="449"/>
                    </a:lnTo>
                    <a:lnTo>
                      <a:pt x="640" y="437"/>
                    </a:lnTo>
                    <a:lnTo>
                      <a:pt x="621" y="428"/>
                    </a:lnTo>
                    <a:lnTo>
                      <a:pt x="643" y="387"/>
                    </a:lnTo>
                    <a:lnTo>
                      <a:pt x="652" y="348"/>
                    </a:lnTo>
                    <a:lnTo>
                      <a:pt x="682" y="321"/>
                    </a:lnTo>
                    <a:lnTo>
                      <a:pt x="691" y="299"/>
                    </a:lnTo>
                    <a:lnTo>
                      <a:pt x="663" y="303"/>
                    </a:lnTo>
                    <a:lnTo>
                      <a:pt x="637" y="287"/>
                    </a:lnTo>
                    <a:lnTo>
                      <a:pt x="615" y="293"/>
                    </a:lnTo>
                    <a:lnTo>
                      <a:pt x="595" y="294"/>
                    </a:lnTo>
                    <a:lnTo>
                      <a:pt x="574" y="308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sm" len="sm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lIns="36000" tIns="36000" rIns="36000" bIns="36000">
                <a:spAutoFit/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Arial" pitchFamily="18" charset="0"/>
                    <a:ea typeface="+mn-ea"/>
                    <a:cs typeface="Arial" charset="0"/>
                  </a:defRPr>
                </a:lvl1pPr>
                <a:lvl2pPr marL="429814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Arial" pitchFamily="18" charset="0"/>
                    <a:ea typeface="+mn-ea"/>
                    <a:cs typeface="Arial" charset="0"/>
                  </a:defRPr>
                </a:lvl2pPr>
                <a:lvl3pPr marL="859627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Arial" pitchFamily="18" charset="0"/>
                    <a:ea typeface="+mn-ea"/>
                    <a:cs typeface="Arial" charset="0"/>
                  </a:defRPr>
                </a:lvl3pPr>
                <a:lvl4pPr marL="1289441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Arial" pitchFamily="18" charset="0"/>
                    <a:ea typeface="+mn-ea"/>
                    <a:cs typeface="Arial" charset="0"/>
                  </a:defRPr>
                </a:lvl4pPr>
                <a:lvl5pPr marL="171925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Arial" pitchFamily="18" charset="0"/>
                    <a:ea typeface="+mn-ea"/>
                    <a:cs typeface="Arial" charset="0"/>
                  </a:defRPr>
                </a:lvl5pPr>
                <a:lvl6pPr marL="2149069" algn="l" defTabSz="859627" rtl="0" eaLnBrk="1" latinLnBrk="0" hangingPunct="1">
                  <a:defRPr sz="1000" kern="1200">
                    <a:solidFill>
                      <a:schemeClr val="tx1"/>
                    </a:solidFill>
                    <a:latin typeface="Arial" pitchFamily="18" charset="0"/>
                    <a:ea typeface="+mn-ea"/>
                    <a:cs typeface="Arial" charset="0"/>
                  </a:defRPr>
                </a:lvl6pPr>
                <a:lvl7pPr marL="2578882" algn="l" defTabSz="859627" rtl="0" eaLnBrk="1" latinLnBrk="0" hangingPunct="1">
                  <a:defRPr sz="1000" kern="1200">
                    <a:solidFill>
                      <a:schemeClr val="tx1"/>
                    </a:solidFill>
                    <a:latin typeface="Arial" pitchFamily="18" charset="0"/>
                    <a:ea typeface="+mn-ea"/>
                    <a:cs typeface="Arial" charset="0"/>
                  </a:defRPr>
                </a:lvl7pPr>
                <a:lvl8pPr marL="3008696" algn="l" defTabSz="859627" rtl="0" eaLnBrk="1" latinLnBrk="0" hangingPunct="1">
                  <a:defRPr sz="1000" kern="1200">
                    <a:solidFill>
                      <a:schemeClr val="tx1"/>
                    </a:solidFill>
                    <a:latin typeface="Arial" pitchFamily="18" charset="0"/>
                    <a:ea typeface="+mn-ea"/>
                    <a:cs typeface="Arial" charset="0"/>
                  </a:defRPr>
                </a:lvl8pPr>
                <a:lvl9pPr marL="3438510" algn="l" defTabSz="859627" rtl="0" eaLnBrk="1" latinLnBrk="0" hangingPunct="1">
                  <a:defRPr sz="1000" kern="1200">
                    <a:solidFill>
                      <a:schemeClr val="tx1"/>
                    </a:solidFill>
                    <a:latin typeface="Arial" pitchFamily="18" charset="0"/>
                    <a:ea typeface="+mn-ea"/>
                    <a:cs typeface="Arial" charset="0"/>
                  </a:defRPr>
                </a:lvl9pPr>
              </a:lstStyle>
              <a:p>
                <a:endParaRPr lang="en-GB" dirty="0"/>
              </a:p>
            </p:txBody>
          </p:sp>
          <p:sp>
            <p:nvSpPr>
              <p:cNvPr id="48" name="Freeform 343">
                <a:extLst>
                  <a:ext uri="{FF2B5EF4-FFF2-40B4-BE49-F238E27FC236}">
                    <a16:creationId xmlns:a16="http://schemas.microsoft.com/office/drawing/2014/main" id="{A568A2BE-C96A-EA47-9830-3EFEF9287A74}"/>
                  </a:ext>
                </a:extLst>
              </p:cNvPr>
              <p:cNvSpPr>
                <a:spLocks noChangeAspect="1"/>
              </p:cNvSpPr>
              <p:nvPr/>
            </p:nvSpPr>
            <p:spPr bwMode="gray">
              <a:xfrm>
                <a:off x="2208" y="2538"/>
                <a:ext cx="1046" cy="999"/>
              </a:xfrm>
              <a:custGeom>
                <a:avLst/>
                <a:gdLst>
                  <a:gd name="T0" fmla="*/ 812 w 1046"/>
                  <a:gd name="T1" fmla="*/ 362 h 999"/>
                  <a:gd name="T2" fmla="*/ 861 w 1046"/>
                  <a:gd name="T3" fmla="*/ 321 h 999"/>
                  <a:gd name="T4" fmla="*/ 909 w 1046"/>
                  <a:gd name="T5" fmla="*/ 195 h 999"/>
                  <a:gd name="T6" fmla="*/ 957 w 1046"/>
                  <a:gd name="T7" fmla="*/ 144 h 999"/>
                  <a:gd name="T8" fmla="*/ 1014 w 1046"/>
                  <a:gd name="T9" fmla="*/ 66 h 999"/>
                  <a:gd name="T10" fmla="*/ 983 w 1046"/>
                  <a:gd name="T11" fmla="*/ 15 h 999"/>
                  <a:gd name="T12" fmla="*/ 900 w 1046"/>
                  <a:gd name="T13" fmla="*/ 69 h 999"/>
                  <a:gd name="T14" fmla="*/ 870 w 1046"/>
                  <a:gd name="T15" fmla="*/ 99 h 999"/>
                  <a:gd name="T16" fmla="*/ 833 w 1046"/>
                  <a:gd name="T17" fmla="*/ 171 h 999"/>
                  <a:gd name="T18" fmla="*/ 794 w 1046"/>
                  <a:gd name="T19" fmla="*/ 167 h 999"/>
                  <a:gd name="T20" fmla="*/ 783 w 1046"/>
                  <a:gd name="T21" fmla="*/ 122 h 999"/>
                  <a:gd name="T22" fmla="*/ 755 w 1046"/>
                  <a:gd name="T23" fmla="*/ 96 h 999"/>
                  <a:gd name="T24" fmla="*/ 735 w 1046"/>
                  <a:gd name="T25" fmla="*/ 80 h 999"/>
                  <a:gd name="T26" fmla="*/ 705 w 1046"/>
                  <a:gd name="T27" fmla="*/ 74 h 999"/>
                  <a:gd name="T28" fmla="*/ 660 w 1046"/>
                  <a:gd name="T29" fmla="*/ 146 h 999"/>
                  <a:gd name="T30" fmla="*/ 620 w 1046"/>
                  <a:gd name="T31" fmla="*/ 165 h 999"/>
                  <a:gd name="T32" fmla="*/ 540 w 1046"/>
                  <a:gd name="T33" fmla="*/ 234 h 999"/>
                  <a:gd name="T34" fmla="*/ 503 w 1046"/>
                  <a:gd name="T35" fmla="*/ 312 h 999"/>
                  <a:gd name="T36" fmla="*/ 437 w 1046"/>
                  <a:gd name="T37" fmla="*/ 311 h 999"/>
                  <a:gd name="T38" fmla="*/ 384 w 1046"/>
                  <a:gd name="T39" fmla="*/ 365 h 999"/>
                  <a:gd name="T40" fmla="*/ 329 w 1046"/>
                  <a:gd name="T41" fmla="*/ 413 h 999"/>
                  <a:gd name="T42" fmla="*/ 251 w 1046"/>
                  <a:gd name="T43" fmla="*/ 452 h 999"/>
                  <a:gd name="T44" fmla="*/ 189 w 1046"/>
                  <a:gd name="T45" fmla="*/ 504 h 999"/>
                  <a:gd name="T46" fmla="*/ 126 w 1046"/>
                  <a:gd name="T47" fmla="*/ 554 h 999"/>
                  <a:gd name="T48" fmla="*/ 41 w 1046"/>
                  <a:gd name="T49" fmla="*/ 650 h 999"/>
                  <a:gd name="T50" fmla="*/ 11 w 1046"/>
                  <a:gd name="T51" fmla="*/ 753 h 999"/>
                  <a:gd name="T52" fmla="*/ 29 w 1046"/>
                  <a:gd name="T53" fmla="*/ 848 h 999"/>
                  <a:gd name="T54" fmla="*/ 75 w 1046"/>
                  <a:gd name="T55" fmla="*/ 875 h 999"/>
                  <a:gd name="T56" fmla="*/ 188 w 1046"/>
                  <a:gd name="T57" fmla="*/ 944 h 999"/>
                  <a:gd name="T58" fmla="*/ 204 w 1046"/>
                  <a:gd name="T59" fmla="*/ 999 h 999"/>
                  <a:gd name="T60" fmla="*/ 272 w 1046"/>
                  <a:gd name="T61" fmla="*/ 944 h 999"/>
                  <a:gd name="T62" fmla="*/ 341 w 1046"/>
                  <a:gd name="T63" fmla="*/ 950 h 999"/>
                  <a:gd name="T64" fmla="*/ 380 w 1046"/>
                  <a:gd name="T65" fmla="*/ 909 h 999"/>
                  <a:gd name="T66" fmla="*/ 395 w 1046"/>
                  <a:gd name="T67" fmla="*/ 797 h 999"/>
                  <a:gd name="T68" fmla="*/ 551 w 1046"/>
                  <a:gd name="T69" fmla="*/ 660 h 999"/>
                  <a:gd name="T70" fmla="*/ 644 w 1046"/>
                  <a:gd name="T71" fmla="*/ 585 h 999"/>
                  <a:gd name="T72" fmla="*/ 687 w 1046"/>
                  <a:gd name="T73" fmla="*/ 587 h 999"/>
                  <a:gd name="T74" fmla="*/ 746 w 1046"/>
                  <a:gd name="T75" fmla="*/ 623 h 999"/>
                  <a:gd name="T76" fmla="*/ 767 w 1046"/>
                  <a:gd name="T77" fmla="*/ 597 h 999"/>
                  <a:gd name="T78" fmla="*/ 774 w 1046"/>
                  <a:gd name="T79" fmla="*/ 602 h 999"/>
                  <a:gd name="T80" fmla="*/ 809 w 1046"/>
                  <a:gd name="T81" fmla="*/ 603 h 999"/>
                  <a:gd name="T82" fmla="*/ 786 w 1046"/>
                  <a:gd name="T83" fmla="*/ 549 h 999"/>
                  <a:gd name="T84" fmla="*/ 717 w 1046"/>
                  <a:gd name="T85" fmla="*/ 498 h 999"/>
                  <a:gd name="T86" fmla="*/ 734 w 1046"/>
                  <a:gd name="T87" fmla="*/ 408 h 9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046" h="999">
                    <a:moveTo>
                      <a:pt x="744" y="390"/>
                    </a:moveTo>
                    <a:lnTo>
                      <a:pt x="792" y="369"/>
                    </a:lnTo>
                    <a:lnTo>
                      <a:pt x="812" y="362"/>
                    </a:lnTo>
                    <a:lnTo>
                      <a:pt x="819" y="347"/>
                    </a:lnTo>
                    <a:lnTo>
                      <a:pt x="839" y="336"/>
                    </a:lnTo>
                    <a:lnTo>
                      <a:pt x="861" y="321"/>
                    </a:lnTo>
                    <a:lnTo>
                      <a:pt x="876" y="287"/>
                    </a:lnTo>
                    <a:lnTo>
                      <a:pt x="897" y="234"/>
                    </a:lnTo>
                    <a:lnTo>
                      <a:pt x="909" y="195"/>
                    </a:lnTo>
                    <a:lnTo>
                      <a:pt x="926" y="171"/>
                    </a:lnTo>
                    <a:lnTo>
                      <a:pt x="956" y="161"/>
                    </a:lnTo>
                    <a:lnTo>
                      <a:pt x="957" y="144"/>
                    </a:lnTo>
                    <a:lnTo>
                      <a:pt x="983" y="105"/>
                    </a:lnTo>
                    <a:lnTo>
                      <a:pt x="1014" y="83"/>
                    </a:lnTo>
                    <a:lnTo>
                      <a:pt x="1014" y="66"/>
                    </a:lnTo>
                    <a:lnTo>
                      <a:pt x="1046" y="14"/>
                    </a:lnTo>
                    <a:lnTo>
                      <a:pt x="1022" y="8"/>
                    </a:lnTo>
                    <a:lnTo>
                      <a:pt x="983" y="15"/>
                    </a:lnTo>
                    <a:lnTo>
                      <a:pt x="977" y="0"/>
                    </a:lnTo>
                    <a:lnTo>
                      <a:pt x="950" y="26"/>
                    </a:lnTo>
                    <a:lnTo>
                      <a:pt x="900" y="69"/>
                    </a:lnTo>
                    <a:lnTo>
                      <a:pt x="911" y="83"/>
                    </a:lnTo>
                    <a:lnTo>
                      <a:pt x="893" y="99"/>
                    </a:lnTo>
                    <a:lnTo>
                      <a:pt x="870" y="99"/>
                    </a:lnTo>
                    <a:lnTo>
                      <a:pt x="840" y="132"/>
                    </a:lnTo>
                    <a:lnTo>
                      <a:pt x="843" y="152"/>
                    </a:lnTo>
                    <a:lnTo>
                      <a:pt x="833" y="171"/>
                    </a:lnTo>
                    <a:lnTo>
                      <a:pt x="816" y="165"/>
                    </a:lnTo>
                    <a:lnTo>
                      <a:pt x="804" y="177"/>
                    </a:lnTo>
                    <a:lnTo>
                      <a:pt x="794" y="167"/>
                    </a:lnTo>
                    <a:lnTo>
                      <a:pt x="797" y="147"/>
                    </a:lnTo>
                    <a:lnTo>
                      <a:pt x="780" y="138"/>
                    </a:lnTo>
                    <a:lnTo>
                      <a:pt x="783" y="122"/>
                    </a:lnTo>
                    <a:lnTo>
                      <a:pt x="765" y="123"/>
                    </a:lnTo>
                    <a:lnTo>
                      <a:pt x="764" y="108"/>
                    </a:lnTo>
                    <a:lnTo>
                      <a:pt x="755" y="96"/>
                    </a:lnTo>
                    <a:lnTo>
                      <a:pt x="765" y="87"/>
                    </a:lnTo>
                    <a:lnTo>
                      <a:pt x="753" y="77"/>
                    </a:lnTo>
                    <a:lnTo>
                      <a:pt x="735" y="80"/>
                    </a:lnTo>
                    <a:lnTo>
                      <a:pt x="734" y="57"/>
                    </a:lnTo>
                    <a:lnTo>
                      <a:pt x="717" y="51"/>
                    </a:lnTo>
                    <a:lnTo>
                      <a:pt x="705" y="74"/>
                    </a:lnTo>
                    <a:lnTo>
                      <a:pt x="705" y="92"/>
                    </a:lnTo>
                    <a:lnTo>
                      <a:pt x="672" y="116"/>
                    </a:lnTo>
                    <a:lnTo>
                      <a:pt x="660" y="146"/>
                    </a:lnTo>
                    <a:lnTo>
                      <a:pt x="641" y="144"/>
                    </a:lnTo>
                    <a:lnTo>
                      <a:pt x="633" y="174"/>
                    </a:lnTo>
                    <a:lnTo>
                      <a:pt x="620" y="165"/>
                    </a:lnTo>
                    <a:lnTo>
                      <a:pt x="579" y="227"/>
                    </a:lnTo>
                    <a:lnTo>
                      <a:pt x="564" y="225"/>
                    </a:lnTo>
                    <a:lnTo>
                      <a:pt x="540" y="234"/>
                    </a:lnTo>
                    <a:lnTo>
                      <a:pt x="521" y="278"/>
                    </a:lnTo>
                    <a:lnTo>
                      <a:pt x="506" y="272"/>
                    </a:lnTo>
                    <a:lnTo>
                      <a:pt x="503" y="312"/>
                    </a:lnTo>
                    <a:lnTo>
                      <a:pt x="485" y="305"/>
                    </a:lnTo>
                    <a:lnTo>
                      <a:pt x="462" y="314"/>
                    </a:lnTo>
                    <a:lnTo>
                      <a:pt x="437" y="311"/>
                    </a:lnTo>
                    <a:lnTo>
                      <a:pt x="419" y="327"/>
                    </a:lnTo>
                    <a:lnTo>
                      <a:pt x="390" y="330"/>
                    </a:lnTo>
                    <a:lnTo>
                      <a:pt x="384" y="365"/>
                    </a:lnTo>
                    <a:lnTo>
                      <a:pt x="372" y="363"/>
                    </a:lnTo>
                    <a:lnTo>
                      <a:pt x="341" y="378"/>
                    </a:lnTo>
                    <a:lnTo>
                      <a:pt x="329" y="413"/>
                    </a:lnTo>
                    <a:lnTo>
                      <a:pt x="320" y="405"/>
                    </a:lnTo>
                    <a:lnTo>
                      <a:pt x="276" y="450"/>
                    </a:lnTo>
                    <a:lnTo>
                      <a:pt x="251" y="452"/>
                    </a:lnTo>
                    <a:lnTo>
                      <a:pt x="245" y="483"/>
                    </a:lnTo>
                    <a:lnTo>
                      <a:pt x="230" y="467"/>
                    </a:lnTo>
                    <a:lnTo>
                      <a:pt x="189" y="504"/>
                    </a:lnTo>
                    <a:lnTo>
                      <a:pt x="159" y="506"/>
                    </a:lnTo>
                    <a:lnTo>
                      <a:pt x="125" y="531"/>
                    </a:lnTo>
                    <a:lnTo>
                      <a:pt x="126" y="554"/>
                    </a:lnTo>
                    <a:lnTo>
                      <a:pt x="81" y="609"/>
                    </a:lnTo>
                    <a:lnTo>
                      <a:pt x="69" y="606"/>
                    </a:lnTo>
                    <a:lnTo>
                      <a:pt x="41" y="650"/>
                    </a:lnTo>
                    <a:lnTo>
                      <a:pt x="42" y="677"/>
                    </a:lnTo>
                    <a:lnTo>
                      <a:pt x="9" y="723"/>
                    </a:lnTo>
                    <a:lnTo>
                      <a:pt x="11" y="753"/>
                    </a:lnTo>
                    <a:lnTo>
                      <a:pt x="0" y="807"/>
                    </a:lnTo>
                    <a:lnTo>
                      <a:pt x="32" y="812"/>
                    </a:lnTo>
                    <a:lnTo>
                      <a:pt x="29" y="848"/>
                    </a:lnTo>
                    <a:lnTo>
                      <a:pt x="48" y="840"/>
                    </a:lnTo>
                    <a:lnTo>
                      <a:pt x="63" y="875"/>
                    </a:lnTo>
                    <a:lnTo>
                      <a:pt x="75" y="875"/>
                    </a:lnTo>
                    <a:lnTo>
                      <a:pt x="95" y="867"/>
                    </a:lnTo>
                    <a:lnTo>
                      <a:pt x="131" y="962"/>
                    </a:lnTo>
                    <a:lnTo>
                      <a:pt x="188" y="944"/>
                    </a:lnTo>
                    <a:lnTo>
                      <a:pt x="198" y="968"/>
                    </a:lnTo>
                    <a:lnTo>
                      <a:pt x="188" y="986"/>
                    </a:lnTo>
                    <a:lnTo>
                      <a:pt x="204" y="999"/>
                    </a:lnTo>
                    <a:lnTo>
                      <a:pt x="224" y="987"/>
                    </a:lnTo>
                    <a:lnTo>
                      <a:pt x="252" y="959"/>
                    </a:lnTo>
                    <a:lnTo>
                      <a:pt x="272" y="944"/>
                    </a:lnTo>
                    <a:lnTo>
                      <a:pt x="291" y="945"/>
                    </a:lnTo>
                    <a:lnTo>
                      <a:pt x="311" y="938"/>
                    </a:lnTo>
                    <a:lnTo>
                      <a:pt x="341" y="950"/>
                    </a:lnTo>
                    <a:lnTo>
                      <a:pt x="369" y="950"/>
                    </a:lnTo>
                    <a:lnTo>
                      <a:pt x="381" y="938"/>
                    </a:lnTo>
                    <a:lnTo>
                      <a:pt x="380" y="909"/>
                    </a:lnTo>
                    <a:lnTo>
                      <a:pt x="377" y="879"/>
                    </a:lnTo>
                    <a:lnTo>
                      <a:pt x="365" y="851"/>
                    </a:lnTo>
                    <a:lnTo>
                      <a:pt x="395" y="797"/>
                    </a:lnTo>
                    <a:lnTo>
                      <a:pt x="396" y="758"/>
                    </a:lnTo>
                    <a:lnTo>
                      <a:pt x="470" y="699"/>
                    </a:lnTo>
                    <a:lnTo>
                      <a:pt x="551" y="660"/>
                    </a:lnTo>
                    <a:lnTo>
                      <a:pt x="641" y="615"/>
                    </a:lnTo>
                    <a:lnTo>
                      <a:pt x="642" y="602"/>
                    </a:lnTo>
                    <a:lnTo>
                      <a:pt x="644" y="585"/>
                    </a:lnTo>
                    <a:lnTo>
                      <a:pt x="654" y="576"/>
                    </a:lnTo>
                    <a:lnTo>
                      <a:pt x="668" y="570"/>
                    </a:lnTo>
                    <a:lnTo>
                      <a:pt x="687" y="587"/>
                    </a:lnTo>
                    <a:lnTo>
                      <a:pt x="698" y="597"/>
                    </a:lnTo>
                    <a:lnTo>
                      <a:pt x="725" y="612"/>
                    </a:lnTo>
                    <a:lnTo>
                      <a:pt x="746" y="623"/>
                    </a:lnTo>
                    <a:lnTo>
                      <a:pt x="774" y="627"/>
                    </a:lnTo>
                    <a:lnTo>
                      <a:pt x="764" y="612"/>
                    </a:lnTo>
                    <a:lnTo>
                      <a:pt x="767" y="597"/>
                    </a:lnTo>
                    <a:lnTo>
                      <a:pt x="770" y="585"/>
                    </a:lnTo>
                    <a:lnTo>
                      <a:pt x="782" y="587"/>
                    </a:lnTo>
                    <a:lnTo>
                      <a:pt x="774" y="602"/>
                    </a:lnTo>
                    <a:lnTo>
                      <a:pt x="777" y="614"/>
                    </a:lnTo>
                    <a:lnTo>
                      <a:pt x="791" y="624"/>
                    </a:lnTo>
                    <a:lnTo>
                      <a:pt x="809" y="603"/>
                    </a:lnTo>
                    <a:lnTo>
                      <a:pt x="816" y="578"/>
                    </a:lnTo>
                    <a:lnTo>
                      <a:pt x="804" y="560"/>
                    </a:lnTo>
                    <a:lnTo>
                      <a:pt x="786" y="549"/>
                    </a:lnTo>
                    <a:lnTo>
                      <a:pt x="749" y="539"/>
                    </a:lnTo>
                    <a:lnTo>
                      <a:pt x="731" y="521"/>
                    </a:lnTo>
                    <a:lnTo>
                      <a:pt x="717" y="498"/>
                    </a:lnTo>
                    <a:lnTo>
                      <a:pt x="726" y="470"/>
                    </a:lnTo>
                    <a:lnTo>
                      <a:pt x="723" y="438"/>
                    </a:lnTo>
                    <a:lnTo>
                      <a:pt x="734" y="408"/>
                    </a:lnTo>
                    <a:lnTo>
                      <a:pt x="744" y="390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sm" len="sm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lIns="36000" tIns="36000" rIns="36000" bIns="36000">
                <a:spAutoFit/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Arial" pitchFamily="18" charset="0"/>
                    <a:ea typeface="+mn-ea"/>
                    <a:cs typeface="Arial" charset="0"/>
                  </a:defRPr>
                </a:lvl1pPr>
                <a:lvl2pPr marL="429814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Arial" pitchFamily="18" charset="0"/>
                    <a:ea typeface="+mn-ea"/>
                    <a:cs typeface="Arial" charset="0"/>
                  </a:defRPr>
                </a:lvl2pPr>
                <a:lvl3pPr marL="859627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Arial" pitchFamily="18" charset="0"/>
                    <a:ea typeface="+mn-ea"/>
                    <a:cs typeface="Arial" charset="0"/>
                  </a:defRPr>
                </a:lvl3pPr>
                <a:lvl4pPr marL="1289441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Arial" pitchFamily="18" charset="0"/>
                    <a:ea typeface="+mn-ea"/>
                    <a:cs typeface="Arial" charset="0"/>
                  </a:defRPr>
                </a:lvl4pPr>
                <a:lvl5pPr marL="171925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Arial" pitchFamily="18" charset="0"/>
                    <a:ea typeface="+mn-ea"/>
                    <a:cs typeface="Arial" charset="0"/>
                  </a:defRPr>
                </a:lvl5pPr>
                <a:lvl6pPr marL="2149069" algn="l" defTabSz="859627" rtl="0" eaLnBrk="1" latinLnBrk="0" hangingPunct="1">
                  <a:defRPr sz="1000" kern="1200">
                    <a:solidFill>
                      <a:schemeClr val="tx1"/>
                    </a:solidFill>
                    <a:latin typeface="Arial" pitchFamily="18" charset="0"/>
                    <a:ea typeface="+mn-ea"/>
                    <a:cs typeface="Arial" charset="0"/>
                  </a:defRPr>
                </a:lvl6pPr>
                <a:lvl7pPr marL="2578882" algn="l" defTabSz="859627" rtl="0" eaLnBrk="1" latinLnBrk="0" hangingPunct="1">
                  <a:defRPr sz="1000" kern="1200">
                    <a:solidFill>
                      <a:schemeClr val="tx1"/>
                    </a:solidFill>
                    <a:latin typeface="Arial" pitchFamily="18" charset="0"/>
                    <a:ea typeface="+mn-ea"/>
                    <a:cs typeface="Arial" charset="0"/>
                  </a:defRPr>
                </a:lvl7pPr>
                <a:lvl8pPr marL="3008696" algn="l" defTabSz="859627" rtl="0" eaLnBrk="1" latinLnBrk="0" hangingPunct="1">
                  <a:defRPr sz="1000" kern="1200">
                    <a:solidFill>
                      <a:schemeClr val="tx1"/>
                    </a:solidFill>
                    <a:latin typeface="Arial" pitchFamily="18" charset="0"/>
                    <a:ea typeface="+mn-ea"/>
                    <a:cs typeface="Arial" charset="0"/>
                  </a:defRPr>
                </a:lvl8pPr>
                <a:lvl9pPr marL="3438510" algn="l" defTabSz="859627" rtl="0" eaLnBrk="1" latinLnBrk="0" hangingPunct="1">
                  <a:defRPr sz="1000" kern="1200">
                    <a:solidFill>
                      <a:schemeClr val="tx1"/>
                    </a:solidFill>
                    <a:latin typeface="Arial" pitchFamily="18" charset="0"/>
                    <a:ea typeface="+mn-ea"/>
                    <a:cs typeface="Arial" charset="0"/>
                  </a:defRPr>
                </a:lvl9pPr>
              </a:lstStyle>
              <a:p>
                <a:endParaRPr lang="en-GB" dirty="0"/>
              </a:p>
            </p:txBody>
          </p:sp>
          <p:sp>
            <p:nvSpPr>
              <p:cNvPr id="49" name="Freeform 344">
                <a:extLst>
                  <a:ext uri="{FF2B5EF4-FFF2-40B4-BE49-F238E27FC236}">
                    <a16:creationId xmlns:a16="http://schemas.microsoft.com/office/drawing/2014/main" id="{8069588A-BEB3-7F49-B0C8-21E534C22F37}"/>
                  </a:ext>
                </a:extLst>
              </p:cNvPr>
              <p:cNvSpPr>
                <a:spLocks noChangeAspect="1"/>
              </p:cNvSpPr>
              <p:nvPr/>
            </p:nvSpPr>
            <p:spPr bwMode="gray">
              <a:xfrm>
                <a:off x="2946" y="222"/>
                <a:ext cx="495" cy="624"/>
              </a:xfrm>
              <a:custGeom>
                <a:avLst/>
                <a:gdLst>
                  <a:gd name="T0" fmla="*/ 320 w 495"/>
                  <a:gd name="T1" fmla="*/ 560 h 624"/>
                  <a:gd name="T2" fmla="*/ 372 w 495"/>
                  <a:gd name="T3" fmla="*/ 594 h 624"/>
                  <a:gd name="T4" fmla="*/ 330 w 495"/>
                  <a:gd name="T5" fmla="*/ 531 h 624"/>
                  <a:gd name="T6" fmla="*/ 402 w 495"/>
                  <a:gd name="T7" fmla="*/ 585 h 624"/>
                  <a:gd name="T8" fmla="*/ 392 w 495"/>
                  <a:gd name="T9" fmla="*/ 545 h 624"/>
                  <a:gd name="T10" fmla="*/ 414 w 495"/>
                  <a:gd name="T11" fmla="*/ 555 h 624"/>
                  <a:gd name="T12" fmla="*/ 447 w 495"/>
                  <a:gd name="T13" fmla="*/ 548 h 624"/>
                  <a:gd name="T14" fmla="*/ 410 w 495"/>
                  <a:gd name="T15" fmla="*/ 585 h 624"/>
                  <a:gd name="T16" fmla="*/ 449 w 495"/>
                  <a:gd name="T17" fmla="*/ 590 h 624"/>
                  <a:gd name="T18" fmla="*/ 494 w 495"/>
                  <a:gd name="T19" fmla="*/ 518 h 624"/>
                  <a:gd name="T20" fmla="*/ 458 w 495"/>
                  <a:gd name="T21" fmla="*/ 461 h 624"/>
                  <a:gd name="T22" fmla="*/ 420 w 495"/>
                  <a:gd name="T23" fmla="*/ 425 h 624"/>
                  <a:gd name="T24" fmla="*/ 470 w 495"/>
                  <a:gd name="T25" fmla="*/ 450 h 624"/>
                  <a:gd name="T26" fmla="*/ 486 w 495"/>
                  <a:gd name="T27" fmla="*/ 444 h 624"/>
                  <a:gd name="T28" fmla="*/ 462 w 495"/>
                  <a:gd name="T29" fmla="*/ 402 h 624"/>
                  <a:gd name="T30" fmla="*/ 488 w 495"/>
                  <a:gd name="T31" fmla="*/ 396 h 624"/>
                  <a:gd name="T32" fmla="*/ 455 w 495"/>
                  <a:gd name="T33" fmla="*/ 332 h 624"/>
                  <a:gd name="T34" fmla="*/ 447 w 495"/>
                  <a:gd name="T35" fmla="*/ 293 h 624"/>
                  <a:gd name="T36" fmla="*/ 407 w 495"/>
                  <a:gd name="T37" fmla="*/ 270 h 624"/>
                  <a:gd name="T38" fmla="*/ 380 w 495"/>
                  <a:gd name="T39" fmla="*/ 276 h 624"/>
                  <a:gd name="T40" fmla="*/ 366 w 495"/>
                  <a:gd name="T41" fmla="*/ 309 h 624"/>
                  <a:gd name="T42" fmla="*/ 359 w 495"/>
                  <a:gd name="T43" fmla="*/ 257 h 624"/>
                  <a:gd name="T44" fmla="*/ 344 w 495"/>
                  <a:gd name="T45" fmla="*/ 225 h 624"/>
                  <a:gd name="T46" fmla="*/ 302 w 495"/>
                  <a:gd name="T47" fmla="*/ 185 h 624"/>
                  <a:gd name="T48" fmla="*/ 269 w 495"/>
                  <a:gd name="T49" fmla="*/ 198 h 624"/>
                  <a:gd name="T50" fmla="*/ 254 w 495"/>
                  <a:gd name="T51" fmla="*/ 171 h 624"/>
                  <a:gd name="T52" fmla="*/ 234 w 495"/>
                  <a:gd name="T53" fmla="*/ 176 h 624"/>
                  <a:gd name="T54" fmla="*/ 203 w 495"/>
                  <a:gd name="T55" fmla="*/ 174 h 624"/>
                  <a:gd name="T56" fmla="*/ 200 w 495"/>
                  <a:gd name="T57" fmla="*/ 143 h 624"/>
                  <a:gd name="T58" fmla="*/ 179 w 495"/>
                  <a:gd name="T59" fmla="*/ 135 h 624"/>
                  <a:gd name="T60" fmla="*/ 182 w 495"/>
                  <a:gd name="T61" fmla="*/ 176 h 624"/>
                  <a:gd name="T62" fmla="*/ 146 w 495"/>
                  <a:gd name="T63" fmla="*/ 168 h 624"/>
                  <a:gd name="T64" fmla="*/ 141 w 495"/>
                  <a:gd name="T65" fmla="*/ 146 h 624"/>
                  <a:gd name="T66" fmla="*/ 143 w 495"/>
                  <a:gd name="T67" fmla="*/ 125 h 624"/>
                  <a:gd name="T68" fmla="*/ 93 w 495"/>
                  <a:gd name="T69" fmla="*/ 66 h 624"/>
                  <a:gd name="T70" fmla="*/ 63 w 495"/>
                  <a:gd name="T71" fmla="*/ 17 h 624"/>
                  <a:gd name="T72" fmla="*/ 83 w 495"/>
                  <a:gd name="T73" fmla="*/ 0 h 624"/>
                  <a:gd name="T74" fmla="*/ 18 w 495"/>
                  <a:gd name="T75" fmla="*/ 5 h 624"/>
                  <a:gd name="T76" fmla="*/ 32 w 495"/>
                  <a:gd name="T77" fmla="*/ 41 h 624"/>
                  <a:gd name="T78" fmla="*/ 140 w 495"/>
                  <a:gd name="T79" fmla="*/ 218 h 624"/>
                  <a:gd name="T80" fmla="*/ 95 w 495"/>
                  <a:gd name="T81" fmla="*/ 237 h 624"/>
                  <a:gd name="T82" fmla="*/ 132 w 495"/>
                  <a:gd name="T83" fmla="*/ 276 h 624"/>
                  <a:gd name="T84" fmla="*/ 144 w 495"/>
                  <a:gd name="T85" fmla="*/ 299 h 624"/>
                  <a:gd name="T86" fmla="*/ 197 w 495"/>
                  <a:gd name="T87" fmla="*/ 299 h 624"/>
                  <a:gd name="T88" fmla="*/ 221 w 495"/>
                  <a:gd name="T89" fmla="*/ 275 h 624"/>
                  <a:gd name="T90" fmla="*/ 230 w 495"/>
                  <a:gd name="T91" fmla="*/ 306 h 624"/>
                  <a:gd name="T92" fmla="*/ 194 w 495"/>
                  <a:gd name="T93" fmla="*/ 339 h 6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95" h="624">
                    <a:moveTo>
                      <a:pt x="182" y="354"/>
                    </a:moveTo>
                    <a:lnTo>
                      <a:pt x="276" y="485"/>
                    </a:lnTo>
                    <a:lnTo>
                      <a:pt x="320" y="560"/>
                    </a:lnTo>
                    <a:lnTo>
                      <a:pt x="350" y="624"/>
                    </a:lnTo>
                    <a:lnTo>
                      <a:pt x="383" y="615"/>
                    </a:lnTo>
                    <a:lnTo>
                      <a:pt x="372" y="594"/>
                    </a:lnTo>
                    <a:lnTo>
                      <a:pt x="354" y="573"/>
                    </a:lnTo>
                    <a:lnTo>
                      <a:pt x="336" y="551"/>
                    </a:lnTo>
                    <a:lnTo>
                      <a:pt x="330" y="531"/>
                    </a:lnTo>
                    <a:lnTo>
                      <a:pt x="357" y="554"/>
                    </a:lnTo>
                    <a:lnTo>
                      <a:pt x="368" y="549"/>
                    </a:lnTo>
                    <a:lnTo>
                      <a:pt x="402" y="585"/>
                    </a:lnTo>
                    <a:lnTo>
                      <a:pt x="408" y="576"/>
                    </a:lnTo>
                    <a:lnTo>
                      <a:pt x="386" y="558"/>
                    </a:lnTo>
                    <a:lnTo>
                      <a:pt x="392" y="545"/>
                    </a:lnTo>
                    <a:lnTo>
                      <a:pt x="405" y="540"/>
                    </a:lnTo>
                    <a:lnTo>
                      <a:pt x="404" y="555"/>
                    </a:lnTo>
                    <a:lnTo>
                      <a:pt x="414" y="555"/>
                    </a:lnTo>
                    <a:lnTo>
                      <a:pt x="411" y="566"/>
                    </a:lnTo>
                    <a:lnTo>
                      <a:pt x="432" y="543"/>
                    </a:lnTo>
                    <a:lnTo>
                      <a:pt x="447" y="548"/>
                    </a:lnTo>
                    <a:lnTo>
                      <a:pt x="431" y="566"/>
                    </a:lnTo>
                    <a:lnTo>
                      <a:pt x="422" y="576"/>
                    </a:lnTo>
                    <a:lnTo>
                      <a:pt x="410" y="585"/>
                    </a:lnTo>
                    <a:lnTo>
                      <a:pt x="407" y="603"/>
                    </a:lnTo>
                    <a:lnTo>
                      <a:pt x="428" y="608"/>
                    </a:lnTo>
                    <a:lnTo>
                      <a:pt x="449" y="590"/>
                    </a:lnTo>
                    <a:lnTo>
                      <a:pt x="467" y="573"/>
                    </a:lnTo>
                    <a:lnTo>
                      <a:pt x="491" y="546"/>
                    </a:lnTo>
                    <a:lnTo>
                      <a:pt x="494" y="518"/>
                    </a:lnTo>
                    <a:lnTo>
                      <a:pt x="461" y="509"/>
                    </a:lnTo>
                    <a:lnTo>
                      <a:pt x="461" y="489"/>
                    </a:lnTo>
                    <a:lnTo>
                      <a:pt x="458" y="461"/>
                    </a:lnTo>
                    <a:lnTo>
                      <a:pt x="446" y="444"/>
                    </a:lnTo>
                    <a:lnTo>
                      <a:pt x="426" y="455"/>
                    </a:lnTo>
                    <a:lnTo>
                      <a:pt x="420" y="425"/>
                    </a:lnTo>
                    <a:lnTo>
                      <a:pt x="447" y="432"/>
                    </a:lnTo>
                    <a:lnTo>
                      <a:pt x="464" y="429"/>
                    </a:lnTo>
                    <a:lnTo>
                      <a:pt x="470" y="450"/>
                    </a:lnTo>
                    <a:lnTo>
                      <a:pt x="479" y="458"/>
                    </a:lnTo>
                    <a:lnTo>
                      <a:pt x="495" y="459"/>
                    </a:lnTo>
                    <a:lnTo>
                      <a:pt x="486" y="444"/>
                    </a:lnTo>
                    <a:lnTo>
                      <a:pt x="483" y="426"/>
                    </a:lnTo>
                    <a:lnTo>
                      <a:pt x="477" y="414"/>
                    </a:lnTo>
                    <a:lnTo>
                      <a:pt x="462" y="402"/>
                    </a:lnTo>
                    <a:lnTo>
                      <a:pt x="464" y="389"/>
                    </a:lnTo>
                    <a:lnTo>
                      <a:pt x="471" y="381"/>
                    </a:lnTo>
                    <a:lnTo>
                      <a:pt x="488" y="396"/>
                    </a:lnTo>
                    <a:lnTo>
                      <a:pt x="480" y="365"/>
                    </a:lnTo>
                    <a:lnTo>
                      <a:pt x="464" y="362"/>
                    </a:lnTo>
                    <a:lnTo>
                      <a:pt x="455" y="332"/>
                    </a:lnTo>
                    <a:lnTo>
                      <a:pt x="437" y="323"/>
                    </a:lnTo>
                    <a:lnTo>
                      <a:pt x="423" y="293"/>
                    </a:lnTo>
                    <a:lnTo>
                      <a:pt x="447" y="293"/>
                    </a:lnTo>
                    <a:lnTo>
                      <a:pt x="422" y="281"/>
                    </a:lnTo>
                    <a:lnTo>
                      <a:pt x="425" y="257"/>
                    </a:lnTo>
                    <a:lnTo>
                      <a:pt x="407" y="270"/>
                    </a:lnTo>
                    <a:lnTo>
                      <a:pt x="389" y="273"/>
                    </a:lnTo>
                    <a:lnTo>
                      <a:pt x="372" y="261"/>
                    </a:lnTo>
                    <a:lnTo>
                      <a:pt x="380" y="276"/>
                    </a:lnTo>
                    <a:lnTo>
                      <a:pt x="407" y="288"/>
                    </a:lnTo>
                    <a:lnTo>
                      <a:pt x="395" y="291"/>
                    </a:lnTo>
                    <a:lnTo>
                      <a:pt x="366" y="309"/>
                    </a:lnTo>
                    <a:lnTo>
                      <a:pt x="371" y="284"/>
                    </a:lnTo>
                    <a:lnTo>
                      <a:pt x="357" y="272"/>
                    </a:lnTo>
                    <a:lnTo>
                      <a:pt x="359" y="257"/>
                    </a:lnTo>
                    <a:lnTo>
                      <a:pt x="377" y="234"/>
                    </a:lnTo>
                    <a:lnTo>
                      <a:pt x="366" y="222"/>
                    </a:lnTo>
                    <a:lnTo>
                      <a:pt x="344" y="225"/>
                    </a:lnTo>
                    <a:lnTo>
                      <a:pt x="323" y="212"/>
                    </a:lnTo>
                    <a:lnTo>
                      <a:pt x="327" y="195"/>
                    </a:lnTo>
                    <a:lnTo>
                      <a:pt x="302" y="185"/>
                    </a:lnTo>
                    <a:lnTo>
                      <a:pt x="294" y="195"/>
                    </a:lnTo>
                    <a:lnTo>
                      <a:pt x="282" y="209"/>
                    </a:lnTo>
                    <a:lnTo>
                      <a:pt x="269" y="198"/>
                    </a:lnTo>
                    <a:lnTo>
                      <a:pt x="282" y="189"/>
                    </a:lnTo>
                    <a:lnTo>
                      <a:pt x="269" y="171"/>
                    </a:lnTo>
                    <a:lnTo>
                      <a:pt x="254" y="171"/>
                    </a:lnTo>
                    <a:lnTo>
                      <a:pt x="236" y="158"/>
                    </a:lnTo>
                    <a:lnTo>
                      <a:pt x="218" y="161"/>
                    </a:lnTo>
                    <a:lnTo>
                      <a:pt x="234" y="176"/>
                    </a:lnTo>
                    <a:lnTo>
                      <a:pt x="236" y="194"/>
                    </a:lnTo>
                    <a:lnTo>
                      <a:pt x="222" y="180"/>
                    </a:lnTo>
                    <a:lnTo>
                      <a:pt x="203" y="174"/>
                    </a:lnTo>
                    <a:lnTo>
                      <a:pt x="188" y="164"/>
                    </a:lnTo>
                    <a:lnTo>
                      <a:pt x="183" y="149"/>
                    </a:lnTo>
                    <a:lnTo>
                      <a:pt x="200" y="143"/>
                    </a:lnTo>
                    <a:lnTo>
                      <a:pt x="210" y="131"/>
                    </a:lnTo>
                    <a:lnTo>
                      <a:pt x="197" y="126"/>
                    </a:lnTo>
                    <a:lnTo>
                      <a:pt x="179" y="135"/>
                    </a:lnTo>
                    <a:lnTo>
                      <a:pt x="168" y="138"/>
                    </a:lnTo>
                    <a:lnTo>
                      <a:pt x="179" y="156"/>
                    </a:lnTo>
                    <a:lnTo>
                      <a:pt x="182" y="176"/>
                    </a:lnTo>
                    <a:lnTo>
                      <a:pt x="170" y="183"/>
                    </a:lnTo>
                    <a:lnTo>
                      <a:pt x="150" y="185"/>
                    </a:lnTo>
                    <a:lnTo>
                      <a:pt x="146" y="168"/>
                    </a:lnTo>
                    <a:lnTo>
                      <a:pt x="156" y="155"/>
                    </a:lnTo>
                    <a:lnTo>
                      <a:pt x="164" y="146"/>
                    </a:lnTo>
                    <a:lnTo>
                      <a:pt x="141" y="146"/>
                    </a:lnTo>
                    <a:lnTo>
                      <a:pt x="134" y="131"/>
                    </a:lnTo>
                    <a:lnTo>
                      <a:pt x="114" y="113"/>
                    </a:lnTo>
                    <a:lnTo>
                      <a:pt x="143" y="125"/>
                    </a:lnTo>
                    <a:lnTo>
                      <a:pt x="125" y="99"/>
                    </a:lnTo>
                    <a:lnTo>
                      <a:pt x="105" y="81"/>
                    </a:lnTo>
                    <a:lnTo>
                      <a:pt x="93" y="66"/>
                    </a:lnTo>
                    <a:lnTo>
                      <a:pt x="74" y="45"/>
                    </a:lnTo>
                    <a:lnTo>
                      <a:pt x="65" y="30"/>
                    </a:lnTo>
                    <a:lnTo>
                      <a:pt x="63" y="17"/>
                    </a:lnTo>
                    <a:lnTo>
                      <a:pt x="98" y="30"/>
                    </a:lnTo>
                    <a:lnTo>
                      <a:pt x="95" y="2"/>
                    </a:lnTo>
                    <a:lnTo>
                      <a:pt x="83" y="0"/>
                    </a:lnTo>
                    <a:lnTo>
                      <a:pt x="56" y="2"/>
                    </a:lnTo>
                    <a:lnTo>
                      <a:pt x="39" y="12"/>
                    </a:lnTo>
                    <a:lnTo>
                      <a:pt x="18" y="5"/>
                    </a:lnTo>
                    <a:lnTo>
                      <a:pt x="3" y="3"/>
                    </a:lnTo>
                    <a:lnTo>
                      <a:pt x="0" y="15"/>
                    </a:lnTo>
                    <a:lnTo>
                      <a:pt x="32" y="41"/>
                    </a:lnTo>
                    <a:lnTo>
                      <a:pt x="117" y="162"/>
                    </a:lnTo>
                    <a:lnTo>
                      <a:pt x="137" y="191"/>
                    </a:lnTo>
                    <a:lnTo>
                      <a:pt x="140" y="218"/>
                    </a:lnTo>
                    <a:lnTo>
                      <a:pt x="128" y="236"/>
                    </a:lnTo>
                    <a:lnTo>
                      <a:pt x="107" y="230"/>
                    </a:lnTo>
                    <a:lnTo>
                      <a:pt x="95" y="237"/>
                    </a:lnTo>
                    <a:lnTo>
                      <a:pt x="126" y="270"/>
                    </a:lnTo>
                    <a:lnTo>
                      <a:pt x="140" y="261"/>
                    </a:lnTo>
                    <a:lnTo>
                      <a:pt x="132" y="276"/>
                    </a:lnTo>
                    <a:lnTo>
                      <a:pt x="138" y="285"/>
                    </a:lnTo>
                    <a:lnTo>
                      <a:pt x="155" y="272"/>
                    </a:lnTo>
                    <a:lnTo>
                      <a:pt x="144" y="299"/>
                    </a:lnTo>
                    <a:lnTo>
                      <a:pt x="180" y="339"/>
                    </a:lnTo>
                    <a:lnTo>
                      <a:pt x="186" y="315"/>
                    </a:lnTo>
                    <a:lnTo>
                      <a:pt x="197" y="299"/>
                    </a:lnTo>
                    <a:lnTo>
                      <a:pt x="206" y="291"/>
                    </a:lnTo>
                    <a:lnTo>
                      <a:pt x="216" y="297"/>
                    </a:lnTo>
                    <a:lnTo>
                      <a:pt x="221" y="275"/>
                    </a:lnTo>
                    <a:lnTo>
                      <a:pt x="231" y="282"/>
                    </a:lnTo>
                    <a:lnTo>
                      <a:pt x="249" y="285"/>
                    </a:lnTo>
                    <a:lnTo>
                      <a:pt x="230" y="306"/>
                    </a:lnTo>
                    <a:lnTo>
                      <a:pt x="216" y="306"/>
                    </a:lnTo>
                    <a:lnTo>
                      <a:pt x="206" y="320"/>
                    </a:lnTo>
                    <a:lnTo>
                      <a:pt x="194" y="339"/>
                    </a:lnTo>
                    <a:lnTo>
                      <a:pt x="182" y="354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sm" len="sm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lIns="36000" tIns="36000" rIns="36000" bIns="36000">
                <a:spAutoFit/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Arial" pitchFamily="18" charset="0"/>
                    <a:ea typeface="+mn-ea"/>
                    <a:cs typeface="Arial" charset="0"/>
                  </a:defRPr>
                </a:lvl1pPr>
                <a:lvl2pPr marL="429814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Arial" pitchFamily="18" charset="0"/>
                    <a:ea typeface="+mn-ea"/>
                    <a:cs typeface="Arial" charset="0"/>
                  </a:defRPr>
                </a:lvl2pPr>
                <a:lvl3pPr marL="859627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Arial" pitchFamily="18" charset="0"/>
                    <a:ea typeface="+mn-ea"/>
                    <a:cs typeface="Arial" charset="0"/>
                  </a:defRPr>
                </a:lvl3pPr>
                <a:lvl4pPr marL="1289441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Arial" pitchFamily="18" charset="0"/>
                    <a:ea typeface="+mn-ea"/>
                    <a:cs typeface="Arial" charset="0"/>
                  </a:defRPr>
                </a:lvl4pPr>
                <a:lvl5pPr marL="171925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Arial" pitchFamily="18" charset="0"/>
                    <a:ea typeface="+mn-ea"/>
                    <a:cs typeface="Arial" charset="0"/>
                  </a:defRPr>
                </a:lvl5pPr>
                <a:lvl6pPr marL="2149069" algn="l" defTabSz="859627" rtl="0" eaLnBrk="1" latinLnBrk="0" hangingPunct="1">
                  <a:defRPr sz="1000" kern="1200">
                    <a:solidFill>
                      <a:schemeClr val="tx1"/>
                    </a:solidFill>
                    <a:latin typeface="Arial" pitchFamily="18" charset="0"/>
                    <a:ea typeface="+mn-ea"/>
                    <a:cs typeface="Arial" charset="0"/>
                  </a:defRPr>
                </a:lvl6pPr>
                <a:lvl7pPr marL="2578882" algn="l" defTabSz="859627" rtl="0" eaLnBrk="1" latinLnBrk="0" hangingPunct="1">
                  <a:defRPr sz="1000" kern="1200">
                    <a:solidFill>
                      <a:schemeClr val="tx1"/>
                    </a:solidFill>
                    <a:latin typeface="Arial" pitchFamily="18" charset="0"/>
                    <a:ea typeface="+mn-ea"/>
                    <a:cs typeface="Arial" charset="0"/>
                  </a:defRPr>
                </a:lvl7pPr>
                <a:lvl8pPr marL="3008696" algn="l" defTabSz="859627" rtl="0" eaLnBrk="1" latinLnBrk="0" hangingPunct="1">
                  <a:defRPr sz="1000" kern="1200">
                    <a:solidFill>
                      <a:schemeClr val="tx1"/>
                    </a:solidFill>
                    <a:latin typeface="Arial" pitchFamily="18" charset="0"/>
                    <a:ea typeface="+mn-ea"/>
                    <a:cs typeface="Arial" charset="0"/>
                  </a:defRPr>
                </a:lvl8pPr>
                <a:lvl9pPr marL="3438510" algn="l" defTabSz="859627" rtl="0" eaLnBrk="1" latinLnBrk="0" hangingPunct="1">
                  <a:defRPr sz="1000" kern="1200">
                    <a:solidFill>
                      <a:schemeClr val="tx1"/>
                    </a:solidFill>
                    <a:latin typeface="Arial" pitchFamily="18" charset="0"/>
                    <a:ea typeface="+mn-ea"/>
                    <a:cs typeface="Arial" charset="0"/>
                  </a:defRPr>
                </a:lvl9pPr>
              </a:lstStyle>
              <a:p>
                <a:endParaRPr lang="en-GB" dirty="0"/>
              </a:p>
            </p:txBody>
          </p:sp>
          <p:sp>
            <p:nvSpPr>
              <p:cNvPr id="50" name="Freeform 345">
                <a:extLst>
                  <a:ext uri="{FF2B5EF4-FFF2-40B4-BE49-F238E27FC236}">
                    <a16:creationId xmlns:a16="http://schemas.microsoft.com/office/drawing/2014/main" id="{6649ACB2-22F1-3A47-B607-F5AAE2738155}"/>
                  </a:ext>
                </a:extLst>
              </p:cNvPr>
              <p:cNvSpPr>
                <a:spLocks noChangeAspect="1"/>
              </p:cNvSpPr>
              <p:nvPr/>
            </p:nvSpPr>
            <p:spPr bwMode="gray">
              <a:xfrm>
                <a:off x="3618" y="746"/>
                <a:ext cx="57" cy="99"/>
              </a:xfrm>
              <a:custGeom>
                <a:avLst/>
                <a:gdLst>
                  <a:gd name="T0" fmla="*/ 5 w 57"/>
                  <a:gd name="T1" fmla="*/ 58 h 99"/>
                  <a:gd name="T2" fmla="*/ 29 w 57"/>
                  <a:gd name="T3" fmla="*/ 67 h 99"/>
                  <a:gd name="T4" fmla="*/ 21 w 57"/>
                  <a:gd name="T5" fmla="*/ 82 h 99"/>
                  <a:gd name="T6" fmla="*/ 44 w 57"/>
                  <a:gd name="T7" fmla="*/ 84 h 99"/>
                  <a:gd name="T8" fmla="*/ 45 w 57"/>
                  <a:gd name="T9" fmla="*/ 99 h 99"/>
                  <a:gd name="T10" fmla="*/ 57 w 57"/>
                  <a:gd name="T11" fmla="*/ 81 h 99"/>
                  <a:gd name="T12" fmla="*/ 41 w 57"/>
                  <a:gd name="T13" fmla="*/ 66 h 99"/>
                  <a:gd name="T14" fmla="*/ 48 w 57"/>
                  <a:gd name="T15" fmla="*/ 40 h 99"/>
                  <a:gd name="T16" fmla="*/ 32 w 57"/>
                  <a:gd name="T17" fmla="*/ 34 h 99"/>
                  <a:gd name="T18" fmla="*/ 23 w 57"/>
                  <a:gd name="T19" fmla="*/ 0 h 99"/>
                  <a:gd name="T20" fmla="*/ 6 w 57"/>
                  <a:gd name="T21" fmla="*/ 10 h 99"/>
                  <a:gd name="T22" fmla="*/ 11 w 57"/>
                  <a:gd name="T23" fmla="*/ 21 h 99"/>
                  <a:gd name="T24" fmla="*/ 0 w 57"/>
                  <a:gd name="T25" fmla="*/ 33 h 99"/>
                  <a:gd name="T26" fmla="*/ 9 w 57"/>
                  <a:gd name="T27" fmla="*/ 40 h 99"/>
                  <a:gd name="T28" fmla="*/ 0 w 57"/>
                  <a:gd name="T29" fmla="*/ 48 h 99"/>
                  <a:gd name="T30" fmla="*/ 5 w 57"/>
                  <a:gd name="T31" fmla="*/ 58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7" h="99">
                    <a:moveTo>
                      <a:pt x="5" y="58"/>
                    </a:moveTo>
                    <a:lnTo>
                      <a:pt x="29" y="67"/>
                    </a:lnTo>
                    <a:lnTo>
                      <a:pt x="21" y="82"/>
                    </a:lnTo>
                    <a:lnTo>
                      <a:pt x="44" y="84"/>
                    </a:lnTo>
                    <a:lnTo>
                      <a:pt x="45" y="99"/>
                    </a:lnTo>
                    <a:lnTo>
                      <a:pt x="57" y="81"/>
                    </a:lnTo>
                    <a:lnTo>
                      <a:pt x="41" y="66"/>
                    </a:lnTo>
                    <a:lnTo>
                      <a:pt x="48" y="40"/>
                    </a:lnTo>
                    <a:lnTo>
                      <a:pt x="32" y="34"/>
                    </a:lnTo>
                    <a:lnTo>
                      <a:pt x="23" y="0"/>
                    </a:lnTo>
                    <a:lnTo>
                      <a:pt x="6" y="10"/>
                    </a:lnTo>
                    <a:lnTo>
                      <a:pt x="11" y="21"/>
                    </a:lnTo>
                    <a:lnTo>
                      <a:pt x="0" y="33"/>
                    </a:lnTo>
                    <a:lnTo>
                      <a:pt x="9" y="40"/>
                    </a:lnTo>
                    <a:lnTo>
                      <a:pt x="0" y="48"/>
                    </a:lnTo>
                    <a:lnTo>
                      <a:pt x="5" y="58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sm" len="sm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lIns="36000" tIns="36000" rIns="36000" bIns="36000">
                <a:spAutoFit/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Arial" pitchFamily="18" charset="0"/>
                    <a:ea typeface="+mn-ea"/>
                    <a:cs typeface="Arial" charset="0"/>
                  </a:defRPr>
                </a:lvl1pPr>
                <a:lvl2pPr marL="429814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Arial" pitchFamily="18" charset="0"/>
                    <a:ea typeface="+mn-ea"/>
                    <a:cs typeface="Arial" charset="0"/>
                  </a:defRPr>
                </a:lvl2pPr>
                <a:lvl3pPr marL="859627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Arial" pitchFamily="18" charset="0"/>
                    <a:ea typeface="+mn-ea"/>
                    <a:cs typeface="Arial" charset="0"/>
                  </a:defRPr>
                </a:lvl3pPr>
                <a:lvl4pPr marL="1289441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Arial" pitchFamily="18" charset="0"/>
                    <a:ea typeface="+mn-ea"/>
                    <a:cs typeface="Arial" charset="0"/>
                  </a:defRPr>
                </a:lvl4pPr>
                <a:lvl5pPr marL="171925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Arial" pitchFamily="18" charset="0"/>
                    <a:ea typeface="+mn-ea"/>
                    <a:cs typeface="Arial" charset="0"/>
                  </a:defRPr>
                </a:lvl5pPr>
                <a:lvl6pPr marL="2149069" algn="l" defTabSz="859627" rtl="0" eaLnBrk="1" latinLnBrk="0" hangingPunct="1">
                  <a:defRPr sz="1000" kern="1200">
                    <a:solidFill>
                      <a:schemeClr val="tx1"/>
                    </a:solidFill>
                    <a:latin typeface="Arial" pitchFamily="18" charset="0"/>
                    <a:ea typeface="+mn-ea"/>
                    <a:cs typeface="Arial" charset="0"/>
                  </a:defRPr>
                </a:lvl6pPr>
                <a:lvl7pPr marL="2578882" algn="l" defTabSz="859627" rtl="0" eaLnBrk="1" latinLnBrk="0" hangingPunct="1">
                  <a:defRPr sz="1000" kern="1200">
                    <a:solidFill>
                      <a:schemeClr val="tx1"/>
                    </a:solidFill>
                    <a:latin typeface="Arial" pitchFamily="18" charset="0"/>
                    <a:ea typeface="+mn-ea"/>
                    <a:cs typeface="Arial" charset="0"/>
                  </a:defRPr>
                </a:lvl7pPr>
                <a:lvl8pPr marL="3008696" algn="l" defTabSz="859627" rtl="0" eaLnBrk="1" latinLnBrk="0" hangingPunct="1">
                  <a:defRPr sz="1000" kern="1200">
                    <a:solidFill>
                      <a:schemeClr val="tx1"/>
                    </a:solidFill>
                    <a:latin typeface="Arial" pitchFamily="18" charset="0"/>
                    <a:ea typeface="+mn-ea"/>
                    <a:cs typeface="Arial" charset="0"/>
                  </a:defRPr>
                </a:lvl8pPr>
                <a:lvl9pPr marL="3438510" algn="l" defTabSz="859627" rtl="0" eaLnBrk="1" latinLnBrk="0" hangingPunct="1">
                  <a:defRPr sz="1000" kern="1200">
                    <a:solidFill>
                      <a:schemeClr val="tx1"/>
                    </a:solidFill>
                    <a:latin typeface="Arial" pitchFamily="18" charset="0"/>
                    <a:ea typeface="+mn-ea"/>
                    <a:cs typeface="Arial" charset="0"/>
                  </a:defRPr>
                </a:lvl9pPr>
              </a:lstStyle>
              <a:p>
                <a:endParaRPr lang="en-GB" dirty="0"/>
              </a:p>
            </p:txBody>
          </p:sp>
          <p:sp>
            <p:nvSpPr>
              <p:cNvPr id="51" name="Freeform 346">
                <a:extLst>
                  <a:ext uri="{FF2B5EF4-FFF2-40B4-BE49-F238E27FC236}">
                    <a16:creationId xmlns:a16="http://schemas.microsoft.com/office/drawing/2014/main" id="{83AC96A4-557A-6A4B-AAA2-C79D1FBA8A4F}"/>
                  </a:ext>
                </a:extLst>
              </p:cNvPr>
              <p:cNvSpPr>
                <a:spLocks noChangeAspect="1"/>
              </p:cNvSpPr>
              <p:nvPr/>
            </p:nvSpPr>
            <p:spPr bwMode="gray">
              <a:xfrm>
                <a:off x="3680" y="1578"/>
                <a:ext cx="91" cy="90"/>
              </a:xfrm>
              <a:custGeom>
                <a:avLst/>
                <a:gdLst>
                  <a:gd name="T0" fmla="*/ 25 w 91"/>
                  <a:gd name="T1" fmla="*/ 38 h 90"/>
                  <a:gd name="T2" fmla="*/ 12 w 91"/>
                  <a:gd name="T3" fmla="*/ 62 h 90"/>
                  <a:gd name="T4" fmla="*/ 0 w 91"/>
                  <a:gd name="T5" fmla="*/ 90 h 90"/>
                  <a:gd name="T6" fmla="*/ 25 w 91"/>
                  <a:gd name="T7" fmla="*/ 84 h 90"/>
                  <a:gd name="T8" fmla="*/ 58 w 91"/>
                  <a:gd name="T9" fmla="*/ 71 h 90"/>
                  <a:gd name="T10" fmla="*/ 79 w 91"/>
                  <a:gd name="T11" fmla="*/ 56 h 90"/>
                  <a:gd name="T12" fmla="*/ 88 w 91"/>
                  <a:gd name="T13" fmla="*/ 39 h 90"/>
                  <a:gd name="T14" fmla="*/ 91 w 91"/>
                  <a:gd name="T15" fmla="*/ 0 h 90"/>
                  <a:gd name="T16" fmla="*/ 75 w 91"/>
                  <a:gd name="T17" fmla="*/ 23 h 90"/>
                  <a:gd name="T18" fmla="*/ 60 w 91"/>
                  <a:gd name="T19" fmla="*/ 9 h 90"/>
                  <a:gd name="T20" fmla="*/ 48 w 91"/>
                  <a:gd name="T21" fmla="*/ 2 h 90"/>
                  <a:gd name="T22" fmla="*/ 30 w 91"/>
                  <a:gd name="T23" fmla="*/ 2 h 90"/>
                  <a:gd name="T24" fmla="*/ 12 w 91"/>
                  <a:gd name="T25" fmla="*/ 11 h 90"/>
                  <a:gd name="T26" fmla="*/ 9 w 91"/>
                  <a:gd name="T27" fmla="*/ 21 h 90"/>
                  <a:gd name="T28" fmla="*/ 9 w 91"/>
                  <a:gd name="T29" fmla="*/ 33 h 90"/>
                  <a:gd name="T30" fmla="*/ 12 w 91"/>
                  <a:gd name="T31" fmla="*/ 47 h 90"/>
                  <a:gd name="T32" fmla="*/ 25 w 91"/>
                  <a:gd name="T33" fmla="*/ 38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91" h="90">
                    <a:moveTo>
                      <a:pt x="25" y="38"/>
                    </a:moveTo>
                    <a:lnTo>
                      <a:pt x="12" y="62"/>
                    </a:lnTo>
                    <a:lnTo>
                      <a:pt x="0" y="90"/>
                    </a:lnTo>
                    <a:lnTo>
                      <a:pt x="25" y="84"/>
                    </a:lnTo>
                    <a:lnTo>
                      <a:pt x="58" y="71"/>
                    </a:lnTo>
                    <a:lnTo>
                      <a:pt x="79" y="56"/>
                    </a:lnTo>
                    <a:lnTo>
                      <a:pt x="88" y="39"/>
                    </a:lnTo>
                    <a:lnTo>
                      <a:pt x="91" y="0"/>
                    </a:lnTo>
                    <a:lnTo>
                      <a:pt x="75" y="23"/>
                    </a:lnTo>
                    <a:lnTo>
                      <a:pt x="60" y="9"/>
                    </a:lnTo>
                    <a:lnTo>
                      <a:pt x="48" y="2"/>
                    </a:lnTo>
                    <a:lnTo>
                      <a:pt x="30" y="2"/>
                    </a:lnTo>
                    <a:lnTo>
                      <a:pt x="12" y="11"/>
                    </a:lnTo>
                    <a:lnTo>
                      <a:pt x="9" y="21"/>
                    </a:lnTo>
                    <a:lnTo>
                      <a:pt x="9" y="33"/>
                    </a:lnTo>
                    <a:lnTo>
                      <a:pt x="12" y="47"/>
                    </a:lnTo>
                    <a:lnTo>
                      <a:pt x="25" y="38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sm" len="sm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lIns="36000" tIns="36000" rIns="36000" bIns="36000">
                <a:spAutoFit/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Arial" pitchFamily="18" charset="0"/>
                    <a:ea typeface="+mn-ea"/>
                    <a:cs typeface="Arial" charset="0"/>
                  </a:defRPr>
                </a:lvl1pPr>
                <a:lvl2pPr marL="429814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Arial" pitchFamily="18" charset="0"/>
                    <a:ea typeface="+mn-ea"/>
                    <a:cs typeface="Arial" charset="0"/>
                  </a:defRPr>
                </a:lvl2pPr>
                <a:lvl3pPr marL="859627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Arial" pitchFamily="18" charset="0"/>
                    <a:ea typeface="+mn-ea"/>
                    <a:cs typeface="Arial" charset="0"/>
                  </a:defRPr>
                </a:lvl3pPr>
                <a:lvl4pPr marL="1289441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Arial" pitchFamily="18" charset="0"/>
                    <a:ea typeface="+mn-ea"/>
                    <a:cs typeface="Arial" charset="0"/>
                  </a:defRPr>
                </a:lvl4pPr>
                <a:lvl5pPr marL="171925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Arial" pitchFamily="18" charset="0"/>
                    <a:ea typeface="+mn-ea"/>
                    <a:cs typeface="Arial" charset="0"/>
                  </a:defRPr>
                </a:lvl5pPr>
                <a:lvl6pPr marL="2149069" algn="l" defTabSz="859627" rtl="0" eaLnBrk="1" latinLnBrk="0" hangingPunct="1">
                  <a:defRPr sz="1000" kern="1200">
                    <a:solidFill>
                      <a:schemeClr val="tx1"/>
                    </a:solidFill>
                    <a:latin typeface="Arial" pitchFamily="18" charset="0"/>
                    <a:ea typeface="+mn-ea"/>
                    <a:cs typeface="Arial" charset="0"/>
                  </a:defRPr>
                </a:lvl6pPr>
                <a:lvl7pPr marL="2578882" algn="l" defTabSz="859627" rtl="0" eaLnBrk="1" latinLnBrk="0" hangingPunct="1">
                  <a:defRPr sz="1000" kern="1200">
                    <a:solidFill>
                      <a:schemeClr val="tx1"/>
                    </a:solidFill>
                    <a:latin typeface="Arial" pitchFamily="18" charset="0"/>
                    <a:ea typeface="+mn-ea"/>
                    <a:cs typeface="Arial" charset="0"/>
                  </a:defRPr>
                </a:lvl7pPr>
                <a:lvl8pPr marL="3008696" algn="l" defTabSz="859627" rtl="0" eaLnBrk="1" latinLnBrk="0" hangingPunct="1">
                  <a:defRPr sz="1000" kern="1200">
                    <a:solidFill>
                      <a:schemeClr val="tx1"/>
                    </a:solidFill>
                    <a:latin typeface="Arial" pitchFamily="18" charset="0"/>
                    <a:ea typeface="+mn-ea"/>
                    <a:cs typeface="Arial" charset="0"/>
                  </a:defRPr>
                </a:lvl8pPr>
                <a:lvl9pPr marL="3438510" algn="l" defTabSz="859627" rtl="0" eaLnBrk="1" latinLnBrk="0" hangingPunct="1">
                  <a:defRPr sz="1000" kern="1200">
                    <a:solidFill>
                      <a:schemeClr val="tx1"/>
                    </a:solidFill>
                    <a:latin typeface="Arial" pitchFamily="18" charset="0"/>
                    <a:ea typeface="+mn-ea"/>
                    <a:cs typeface="Arial" charset="0"/>
                  </a:defRPr>
                </a:lvl9pPr>
              </a:lstStyle>
              <a:p>
                <a:endParaRPr lang="en-GB" dirty="0"/>
              </a:p>
            </p:txBody>
          </p:sp>
          <p:sp>
            <p:nvSpPr>
              <p:cNvPr id="52" name="Freeform 347">
                <a:extLst>
                  <a:ext uri="{FF2B5EF4-FFF2-40B4-BE49-F238E27FC236}">
                    <a16:creationId xmlns:a16="http://schemas.microsoft.com/office/drawing/2014/main" id="{B9213A75-951F-CB41-BD8A-B2DD94F89EB7}"/>
                  </a:ext>
                </a:extLst>
              </p:cNvPr>
              <p:cNvSpPr>
                <a:spLocks noChangeAspect="1"/>
              </p:cNvSpPr>
              <p:nvPr/>
            </p:nvSpPr>
            <p:spPr bwMode="gray">
              <a:xfrm>
                <a:off x="3408" y="878"/>
                <a:ext cx="473" cy="897"/>
              </a:xfrm>
              <a:custGeom>
                <a:avLst/>
                <a:gdLst>
                  <a:gd name="T0" fmla="*/ 185 w 473"/>
                  <a:gd name="T1" fmla="*/ 672 h 897"/>
                  <a:gd name="T2" fmla="*/ 138 w 473"/>
                  <a:gd name="T3" fmla="*/ 682 h 897"/>
                  <a:gd name="T4" fmla="*/ 87 w 473"/>
                  <a:gd name="T5" fmla="*/ 688 h 897"/>
                  <a:gd name="T6" fmla="*/ 51 w 473"/>
                  <a:gd name="T7" fmla="*/ 714 h 897"/>
                  <a:gd name="T8" fmla="*/ 0 w 473"/>
                  <a:gd name="T9" fmla="*/ 699 h 897"/>
                  <a:gd name="T10" fmla="*/ 5 w 473"/>
                  <a:gd name="T11" fmla="*/ 636 h 897"/>
                  <a:gd name="T12" fmla="*/ 24 w 473"/>
                  <a:gd name="T13" fmla="*/ 507 h 897"/>
                  <a:gd name="T14" fmla="*/ 87 w 473"/>
                  <a:gd name="T15" fmla="*/ 499 h 897"/>
                  <a:gd name="T16" fmla="*/ 48 w 473"/>
                  <a:gd name="T17" fmla="*/ 451 h 897"/>
                  <a:gd name="T18" fmla="*/ 95 w 473"/>
                  <a:gd name="T19" fmla="*/ 421 h 897"/>
                  <a:gd name="T20" fmla="*/ 44 w 473"/>
                  <a:gd name="T21" fmla="*/ 295 h 897"/>
                  <a:gd name="T22" fmla="*/ 39 w 473"/>
                  <a:gd name="T23" fmla="*/ 268 h 897"/>
                  <a:gd name="T24" fmla="*/ 69 w 473"/>
                  <a:gd name="T25" fmla="*/ 229 h 897"/>
                  <a:gd name="T26" fmla="*/ 117 w 473"/>
                  <a:gd name="T27" fmla="*/ 220 h 897"/>
                  <a:gd name="T28" fmla="*/ 192 w 473"/>
                  <a:gd name="T29" fmla="*/ 196 h 897"/>
                  <a:gd name="T30" fmla="*/ 210 w 473"/>
                  <a:gd name="T31" fmla="*/ 246 h 897"/>
                  <a:gd name="T32" fmla="*/ 257 w 473"/>
                  <a:gd name="T33" fmla="*/ 252 h 897"/>
                  <a:gd name="T34" fmla="*/ 248 w 473"/>
                  <a:gd name="T35" fmla="*/ 189 h 897"/>
                  <a:gd name="T36" fmla="*/ 218 w 473"/>
                  <a:gd name="T37" fmla="*/ 124 h 897"/>
                  <a:gd name="T38" fmla="*/ 230 w 473"/>
                  <a:gd name="T39" fmla="*/ 84 h 897"/>
                  <a:gd name="T40" fmla="*/ 207 w 473"/>
                  <a:gd name="T41" fmla="*/ 25 h 897"/>
                  <a:gd name="T42" fmla="*/ 236 w 473"/>
                  <a:gd name="T43" fmla="*/ 19 h 897"/>
                  <a:gd name="T44" fmla="*/ 270 w 473"/>
                  <a:gd name="T45" fmla="*/ 51 h 897"/>
                  <a:gd name="T46" fmla="*/ 278 w 473"/>
                  <a:gd name="T47" fmla="*/ 96 h 897"/>
                  <a:gd name="T48" fmla="*/ 333 w 473"/>
                  <a:gd name="T49" fmla="*/ 88 h 897"/>
                  <a:gd name="T50" fmla="*/ 288 w 473"/>
                  <a:gd name="T51" fmla="*/ 120 h 897"/>
                  <a:gd name="T52" fmla="*/ 318 w 473"/>
                  <a:gd name="T53" fmla="*/ 136 h 897"/>
                  <a:gd name="T54" fmla="*/ 338 w 473"/>
                  <a:gd name="T55" fmla="*/ 154 h 897"/>
                  <a:gd name="T56" fmla="*/ 335 w 473"/>
                  <a:gd name="T57" fmla="*/ 223 h 897"/>
                  <a:gd name="T58" fmla="*/ 335 w 473"/>
                  <a:gd name="T59" fmla="*/ 312 h 897"/>
                  <a:gd name="T60" fmla="*/ 317 w 473"/>
                  <a:gd name="T61" fmla="*/ 346 h 897"/>
                  <a:gd name="T62" fmla="*/ 332 w 473"/>
                  <a:gd name="T63" fmla="*/ 385 h 897"/>
                  <a:gd name="T64" fmla="*/ 350 w 473"/>
                  <a:gd name="T65" fmla="*/ 459 h 897"/>
                  <a:gd name="T66" fmla="*/ 377 w 473"/>
                  <a:gd name="T67" fmla="*/ 532 h 897"/>
                  <a:gd name="T68" fmla="*/ 444 w 473"/>
                  <a:gd name="T69" fmla="*/ 600 h 897"/>
                  <a:gd name="T70" fmla="*/ 470 w 473"/>
                  <a:gd name="T71" fmla="*/ 646 h 897"/>
                  <a:gd name="T72" fmla="*/ 416 w 473"/>
                  <a:gd name="T73" fmla="*/ 733 h 897"/>
                  <a:gd name="T74" fmla="*/ 402 w 473"/>
                  <a:gd name="T75" fmla="*/ 802 h 897"/>
                  <a:gd name="T76" fmla="*/ 374 w 473"/>
                  <a:gd name="T77" fmla="*/ 834 h 897"/>
                  <a:gd name="T78" fmla="*/ 323 w 473"/>
                  <a:gd name="T79" fmla="*/ 871 h 897"/>
                  <a:gd name="T80" fmla="*/ 293 w 473"/>
                  <a:gd name="T81" fmla="*/ 897 h 897"/>
                  <a:gd name="T82" fmla="*/ 254 w 473"/>
                  <a:gd name="T83" fmla="*/ 840 h 897"/>
                  <a:gd name="T84" fmla="*/ 227 w 473"/>
                  <a:gd name="T85" fmla="*/ 793 h 897"/>
                  <a:gd name="T86" fmla="*/ 236 w 473"/>
                  <a:gd name="T87" fmla="*/ 741 h 897"/>
                  <a:gd name="T88" fmla="*/ 249 w 473"/>
                  <a:gd name="T89" fmla="*/ 675 h 897"/>
                  <a:gd name="T90" fmla="*/ 218 w 473"/>
                  <a:gd name="T91" fmla="*/ 634 h 8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473" h="897">
                    <a:moveTo>
                      <a:pt x="218" y="634"/>
                    </a:moveTo>
                    <a:lnTo>
                      <a:pt x="195" y="643"/>
                    </a:lnTo>
                    <a:lnTo>
                      <a:pt x="185" y="672"/>
                    </a:lnTo>
                    <a:lnTo>
                      <a:pt x="182" y="658"/>
                    </a:lnTo>
                    <a:lnTo>
                      <a:pt x="165" y="678"/>
                    </a:lnTo>
                    <a:lnTo>
                      <a:pt x="138" y="682"/>
                    </a:lnTo>
                    <a:lnTo>
                      <a:pt x="119" y="676"/>
                    </a:lnTo>
                    <a:lnTo>
                      <a:pt x="104" y="691"/>
                    </a:lnTo>
                    <a:lnTo>
                      <a:pt x="87" y="688"/>
                    </a:lnTo>
                    <a:lnTo>
                      <a:pt x="80" y="712"/>
                    </a:lnTo>
                    <a:lnTo>
                      <a:pt x="57" y="723"/>
                    </a:lnTo>
                    <a:lnTo>
                      <a:pt x="51" y="714"/>
                    </a:lnTo>
                    <a:lnTo>
                      <a:pt x="38" y="708"/>
                    </a:lnTo>
                    <a:lnTo>
                      <a:pt x="14" y="702"/>
                    </a:lnTo>
                    <a:lnTo>
                      <a:pt x="0" y="699"/>
                    </a:lnTo>
                    <a:lnTo>
                      <a:pt x="3" y="676"/>
                    </a:lnTo>
                    <a:lnTo>
                      <a:pt x="14" y="652"/>
                    </a:lnTo>
                    <a:lnTo>
                      <a:pt x="5" y="636"/>
                    </a:lnTo>
                    <a:lnTo>
                      <a:pt x="11" y="592"/>
                    </a:lnTo>
                    <a:lnTo>
                      <a:pt x="32" y="573"/>
                    </a:lnTo>
                    <a:lnTo>
                      <a:pt x="24" y="507"/>
                    </a:lnTo>
                    <a:lnTo>
                      <a:pt x="51" y="511"/>
                    </a:lnTo>
                    <a:lnTo>
                      <a:pt x="62" y="528"/>
                    </a:lnTo>
                    <a:lnTo>
                      <a:pt x="87" y="499"/>
                    </a:lnTo>
                    <a:lnTo>
                      <a:pt x="66" y="486"/>
                    </a:lnTo>
                    <a:lnTo>
                      <a:pt x="51" y="471"/>
                    </a:lnTo>
                    <a:lnTo>
                      <a:pt x="48" y="451"/>
                    </a:lnTo>
                    <a:lnTo>
                      <a:pt x="41" y="432"/>
                    </a:lnTo>
                    <a:lnTo>
                      <a:pt x="77" y="414"/>
                    </a:lnTo>
                    <a:lnTo>
                      <a:pt x="95" y="421"/>
                    </a:lnTo>
                    <a:lnTo>
                      <a:pt x="98" y="397"/>
                    </a:lnTo>
                    <a:lnTo>
                      <a:pt x="69" y="409"/>
                    </a:lnTo>
                    <a:lnTo>
                      <a:pt x="44" y="295"/>
                    </a:lnTo>
                    <a:lnTo>
                      <a:pt x="75" y="262"/>
                    </a:lnTo>
                    <a:lnTo>
                      <a:pt x="53" y="261"/>
                    </a:lnTo>
                    <a:lnTo>
                      <a:pt x="39" y="268"/>
                    </a:lnTo>
                    <a:lnTo>
                      <a:pt x="39" y="286"/>
                    </a:lnTo>
                    <a:lnTo>
                      <a:pt x="30" y="252"/>
                    </a:lnTo>
                    <a:lnTo>
                      <a:pt x="69" y="229"/>
                    </a:lnTo>
                    <a:lnTo>
                      <a:pt x="92" y="235"/>
                    </a:lnTo>
                    <a:lnTo>
                      <a:pt x="99" y="217"/>
                    </a:lnTo>
                    <a:lnTo>
                      <a:pt x="117" y="220"/>
                    </a:lnTo>
                    <a:lnTo>
                      <a:pt x="138" y="208"/>
                    </a:lnTo>
                    <a:lnTo>
                      <a:pt x="165" y="211"/>
                    </a:lnTo>
                    <a:lnTo>
                      <a:pt x="192" y="196"/>
                    </a:lnTo>
                    <a:lnTo>
                      <a:pt x="192" y="220"/>
                    </a:lnTo>
                    <a:lnTo>
                      <a:pt x="198" y="232"/>
                    </a:lnTo>
                    <a:lnTo>
                      <a:pt x="210" y="246"/>
                    </a:lnTo>
                    <a:lnTo>
                      <a:pt x="228" y="237"/>
                    </a:lnTo>
                    <a:lnTo>
                      <a:pt x="249" y="229"/>
                    </a:lnTo>
                    <a:lnTo>
                      <a:pt x="257" y="252"/>
                    </a:lnTo>
                    <a:lnTo>
                      <a:pt x="264" y="228"/>
                    </a:lnTo>
                    <a:lnTo>
                      <a:pt x="246" y="210"/>
                    </a:lnTo>
                    <a:lnTo>
                      <a:pt x="248" y="189"/>
                    </a:lnTo>
                    <a:lnTo>
                      <a:pt x="246" y="163"/>
                    </a:lnTo>
                    <a:lnTo>
                      <a:pt x="231" y="142"/>
                    </a:lnTo>
                    <a:lnTo>
                      <a:pt x="218" y="124"/>
                    </a:lnTo>
                    <a:lnTo>
                      <a:pt x="249" y="108"/>
                    </a:lnTo>
                    <a:lnTo>
                      <a:pt x="246" y="96"/>
                    </a:lnTo>
                    <a:lnTo>
                      <a:pt x="230" y="84"/>
                    </a:lnTo>
                    <a:lnTo>
                      <a:pt x="230" y="60"/>
                    </a:lnTo>
                    <a:lnTo>
                      <a:pt x="242" y="52"/>
                    </a:lnTo>
                    <a:lnTo>
                      <a:pt x="207" y="25"/>
                    </a:lnTo>
                    <a:lnTo>
                      <a:pt x="209" y="9"/>
                    </a:lnTo>
                    <a:lnTo>
                      <a:pt x="219" y="0"/>
                    </a:lnTo>
                    <a:lnTo>
                      <a:pt x="236" y="19"/>
                    </a:lnTo>
                    <a:lnTo>
                      <a:pt x="254" y="16"/>
                    </a:lnTo>
                    <a:lnTo>
                      <a:pt x="255" y="45"/>
                    </a:lnTo>
                    <a:lnTo>
                      <a:pt x="270" y="51"/>
                    </a:lnTo>
                    <a:lnTo>
                      <a:pt x="260" y="73"/>
                    </a:lnTo>
                    <a:lnTo>
                      <a:pt x="276" y="78"/>
                    </a:lnTo>
                    <a:lnTo>
                      <a:pt x="278" y="96"/>
                    </a:lnTo>
                    <a:lnTo>
                      <a:pt x="297" y="90"/>
                    </a:lnTo>
                    <a:lnTo>
                      <a:pt x="323" y="75"/>
                    </a:lnTo>
                    <a:lnTo>
                      <a:pt x="333" y="88"/>
                    </a:lnTo>
                    <a:lnTo>
                      <a:pt x="311" y="96"/>
                    </a:lnTo>
                    <a:lnTo>
                      <a:pt x="300" y="109"/>
                    </a:lnTo>
                    <a:lnTo>
                      <a:pt x="288" y="120"/>
                    </a:lnTo>
                    <a:lnTo>
                      <a:pt x="300" y="148"/>
                    </a:lnTo>
                    <a:lnTo>
                      <a:pt x="305" y="123"/>
                    </a:lnTo>
                    <a:lnTo>
                      <a:pt x="318" y="136"/>
                    </a:lnTo>
                    <a:lnTo>
                      <a:pt x="321" y="114"/>
                    </a:lnTo>
                    <a:lnTo>
                      <a:pt x="335" y="138"/>
                    </a:lnTo>
                    <a:lnTo>
                      <a:pt x="338" y="154"/>
                    </a:lnTo>
                    <a:lnTo>
                      <a:pt x="332" y="175"/>
                    </a:lnTo>
                    <a:lnTo>
                      <a:pt x="341" y="199"/>
                    </a:lnTo>
                    <a:lnTo>
                      <a:pt x="335" y="223"/>
                    </a:lnTo>
                    <a:lnTo>
                      <a:pt x="332" y="249"/>
                    </a:lnTo>
                    <a:lnTo>
                      <a:pt x="348" y="288"/>
                    </a:lnTo>
                    <a:lnTo>
                      <a:pt x="335" y="312"/>
                    </a:lnTo>
                    <a:lnTo>
                      <a:pt x="329" y="330"/>
                    </a:lnTo>
                    <a:lnTo>
                      <a:pt x="317" y="325"/>
                    </a:lnTo>
                    <a:lnTo>
                      <a:pt x="317" y="346"/>
                    </a:lnTo>
                    <a:lnTo>
                      <a:pt x="321" y="361"/>
                    </a:lnTo>
                    <a:lnTo>
                      <a:pt x="318" y="373"/>
                    </a:lnTo>
                    <a:lnTo>
                      <a:pt x="332" y="385"/>
                    </a:lnTo>
                    <a:lnTo>
                      <a:pt x="336" y="423"/>
                    </a:lnTo>
                    <a:lnTo>
                      <a:pt x="341" y="445"/>
                    </a:lnTo>
                    <a:lnTo>
                      <a:pt x="350" y="459"/>
                    </a:lnTo>
                    <a:lnTo>
                      <a:pt x="345" y="480"/>
                    </a:lnTo>
                    <a:lnTo>
                      <a:pt x="365" y="498"/>
                    </a:lnTo>
                    <a:lnTo>
                      <a:pt x="377" y="532"/>
                    </a:lnTo>
                    <a:lnTo>
                      <a:pt x="383" y="559"/>
                    </a:lnTo>
                    <a:lnTo>
                      <a:pt x="408" y="562"/>
                    </a:lnTo>
                    <a:lnTo>
                      <a:pt x="444" y="600"/>
                    </a:lnTo>
                    <a:lnTo>
                      <a:pt x="459" y="597"/>
                    </a:lnTo>
                    <a:lnTo>
                      <a:pt x="473" y="624"/>
                    </a:lnTo>
                    <a:lnTo>
                      <a:pt x="470" y="646"/>
                    </a:lnTo>
                    <a:lnTo>
                      <a:pt x="443" y="697"/>
                    </a:lnTo>
                    <a:lnTo>
                      <a:pt x="428" y="714"/>
                    </a:lnTo>
                    <a:lnTo>
                      <a:pt x="416" y="733"/>
                    </a:lnTo>
                    <a:lnTo>
                      <a:pt x="405" y="759"/>
                    </a:lnTo>
                    <a:lnTo>
                      <a:pt x="401" y="786"/>
                    </a:lnTo>
                    <a:lnTo>
                      <a:pt x="402" y="802"/>
                    </a:lnTo>
                    <a:lnTo>
                      <a:pt x="384" y="807"/>
                    </a:lnTo>
                    <a:lnTo>
                      <a:pt x="374" y="819"/>
                    </a:lnTo>
                    <a:lnTo>
                      <a:pt x="374" y="834"/>
                    </a:lnTo>
                    <a:lnTo>
                      <a:pt x="356" y="841"/>
                    </a:lnTo>
                    <a:lnTo>
                      <a:pt x="345" y="832"/>
                    </a:lnTo>
                    <a:lnTo>
                      <a:pt x="323" y="871"/>
                    </a:lnTo>
                    <a:lnTo>
                      <a:pt x="315" y="865"/>
                    </a:lnTo>
                    <a:lnTo>
                      <a:pt x="303" y="882"/>
                    </a:lnTo>
                    <a:lnTo>
                      <a:pt x="293" y="897"/>
                    </a:lnTo>
                    <a:lnTo>
                      <a:pt x="243" y="892"/>
                    </a:lnTo>
                    <a:lnTo>
                      <a:pt x="230" y="882"/>
                    </a:lnTo>
                    <a:lnTo>
                      <a:pt x="254" y="840"/>
                    </a:lnTo>
                    <a:lnTo>
                      <a:pt x="237" y="817"/>
                    </a:lnTo>
                    <a:lnTo>
                      <a:pt x="263" y="796"/>
                    </a:lnTo>
                    <a:lnTo>
                      <a:pt x="227" y="793"/>
                    </a:lnTo>
                    <a:lnTo>
                      <a:pt x="237" y="766"/>
                    </a:lnTo>
                    <a:lnTo>
                      <a:pt x="224" y="751"/>
                    </a:lnTo>
                    <a:lnTo>
                      <a:pt x="236" y="741"/>
                    </a:lnTo>
                    <a:lnTo>
                      <a:pt x="222" y="723"/>
                    </a:lnTo>
                    <a:lnTo>
                      <a:pt x="239" y="702"/>
                    </a:lnTo>
                    <a:lnTo>
                      <a:pt x="249" y="675"/>
                    </a:lnTo>
                    <a:lnTo>
                      <a:pt x="254" y="651"/>
                    </a:lnTo>
                    <a:lnTo>
                      <a:pt x="237" y="636"/>
                    </a:lnTo>
                    <a:lnTo>
                      <a:pt x="218" y="634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sm" len="sm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lIns="36000" tIns="36000" rIns="36000" bIns="36000">
                <a:spAutoFit/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Arial" pitchFamily="18" charset="0"/>
                    <a:ea typeface="+mn-ea"/>
                    <a:cs typeface="Arial" charset="0"/>
                  </a:defRPr>
                </a:lvl1pPr>
                <a:lvl2pPr marL="429814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Arial" pitchFamily="18" charset="0"/>
                    <a:ea typeface="+mn-ea"/>
                    <a:cs typeface="Arial" charset="0"/>
                  </a:defRPr>
                </a:lvl2pPr>
                <a:lvl3pPr marL="859627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Arial" pitchFamily="18" charset="0"/>
                    <a:ea typeface="+mn-ea"/>
                    <a:cs typeface="Arial" charset="0"/>
                  </a:defRPr>
                </a:lvl3pPr>
                <a:lvl4pPr marL="1289441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Arial" pitchFamily="18" charset="0"/>
                    <a:ea typeface="+mn-ea"/>
                    <a:cs typeface="Arial" charset="0"/>
                  </a:defRPr>
                </a:lvl4pPr>
                <a:lvl5pPr marL="171925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Arial" pitchFamily="18" charset="0"/>
                    <a:ea typeface="+mn-ea"/>
                    <a:cs typeface="Arial" charset="0"/>
                  </a:defRPr>
                </a:lvl5pPr>
                <a:lvl6pPr marL="2149069" algn="l" defTabSz="859627" rtl="0" eaLnBrk="1" latinLnBrk="0" hangingPunct="1">
                  <a:defRPr sz="1000" kern="1200">
                    <a:solidFill>
                      <a:schemeClr val="tx1"/>
                    </a:solidFill>
                    <a:latin typeface="Arial" pitchFamily="18" charset="0"/>
                    <a:ea typeface="+mn-ea"/>
                    <a:cs typeface="Arial" charset="0"/>
                  </a:defRPr>
                </a:lvl6pPr>
                <a:lvl7pPr marL="2578882" algn="l" defTabSz="859627" rtl="0" eaLnBrk="1" latinLnBrk="0" hangingPunct="1">
                  <a:defRPr sz="1000" kern="1200">
                    <a:solidFill>
                      <a:schemeClr val="tx1"/>
                    </a:solidFill>
                    <a:latin typeface="Arial" pitchFamily="18" charset="0"/>
                    <a:ea typeface="+mn-ea"/>
                    <a:cs typeface="Arial" charset="0"/>
                  </a:defRPr>
                </a:lvl7pPr>
                <a:lvl8pPr marL="3008696" algn="l" defTabSz="859627" rtl="0" eaLnBrk="1" latinLnBrk="0" hangingPunct="1">
                  <a:defRPr sz="1000" kern="1200">
                    <a:solidFill>
                      <a:schemeClr val="tx1"/>
                    </a:solidFill>
                    <a:latin typeface="Arial" pitchFamily="18" charset="0"/>
                    <a:ea typeface="+mn-ea"/>
                    <a:cs typeface="Arial" charset="0"/>
                  </a:defRPr>
                </a:lvl8pPr>
                <a:lvl9pPr marL="3438510" algn="l" defTabSz="859627" rtl="0" eaLnBrk="1" latinLnBrk="0" hangingPunct="1">
                  <a:defRPr sz="1000" kern="1200">
                    <a:solidFill>
                      <a:schemeClr val="tx1"/>
                    </a:solidFill>
                    <a:latin typeface="Arial" pitchFamily="18" charset="0"/>
                    <a:ea typeface="+mn-ea"/>
                    <a:cs typeface="Arial" charset="0"/>
                  </a:defRPr>
                </a:lvl9pPr>
              </a:lstStyle>
              <a:p>
                <a:endParaRPr lang="en-GB" dirty="0"/>
              </a:p>
            </p:txBody>
          </p:sp>
          <p:sp>
            <p:nvSpPr>
              <p:cNvPr id="53" name="Freeform 348">
                <a:extLst>
                  <a:ext uri="{FF2B5EF4-FFF2-40B4-BE49-F238E27FC236}">
                    <a16:creationId xmlns:a16="http://schemas.microsoft.com/office/drawing/2014/main" id="{85B3F992-9B58-FF49-ACC7-E186E3F7C908}"/>
                  </a:ext>
                </a:extLst>
              </p:cNvPr>
              <p:cNvSpPr>
                <a:spLocks noChangeAspect="1"/>
              </p:cNvSpPr>
              <p:nvPr/>
            </p:nvSpPr>
            <p:spPr bwMode="gray">
              <a:xfrm>
                <a:off x="3317" y="768"/>
                <a:ext cx="286" cy="362"/>
              </a:xfrm>
              <a:custGeom>
                <a:avLst/>
                <a:gdLst>
                  <a:gd name="T0" fmla="*/ 177 w 286"/>
                  <a:gd name="T1" fmla="*/ 53 h 362"/>
                  <a:gd name="T2" fmla="*/ 187 w 286"/>
                  <a:gd name="T3" fmla="*/ 77 h 362"/>
                  <a:gd name="T4" fmla="*/ 145 w 286"/>
                  <a:gd name="T5" fmla="*/ 71 h 362"/>
                  <a:gd name="T6" fmla="*/ 163 w 286"/>
                  <a:gd name="T7" fmla="*/ 110 h 362"/>
                  <a:gd name="T8" fmla="*/ 139 w 286"/>
                  <a:gd name="T9" fmla="*/ 93 h 362"/>
                  <a:gd name="T10" fmla="*/ 142 w 286"/>
                  <a:gd name="T11" fmla="*/ 153 h 362"/>
                  <a:gd name="T12" fmla="*/ 159 w 286"/>
                  <a:gd name="T13" fmla="*/ 152 h 362"/>
                  <a:gd name="T14" fmla="*/ 159 w 286"/>
                  <a:gd name="T15" fmla="*/ 179 h 362"/>
                  <a:gd name="T16" fmla="*/ 159 w 286"/>
                  <a:gd name="T17" fmla="*/ 212 h 362"/>
                  <a:gd name="T18" fmla="*/ 178 w 286"/>
                  <a:gd name="T19" fmla="*/ 222 h 362"/>
                  <a:gd name="T20" fmla="*/ 207 w 286"/>
                  <a:gd name="T21" fmla="*/ 254 h 362"/>
                  <a:gd name="T22" fmla="*/ 226 w 286"/>
                  <a:gd name="T23" fmla="*/ 237 h 362"/>
                  <a:gd name="T24" fmla="*/ 265 w 286"/>
                  <a:gd name="T25" fmla="*/ 257 h 362"/>
                  <a:gd name="T26" fmla="*/ 285 w 286"/>
                  <a:gd name="T27" fmla="*/ 306 h 362"/>
                  <a:gd name="T28" fmla="*/ 229 w 286"/>
                  <a:gd name="T29" fmla="*/ 318 h 362"/>
                  <a:gd name="T30" fmla="*/ 189 w 286"/>
                  <a:gd name="T31" fmla="*/ 327 h 362"/>
                  <a:gd name="T32" fmla="*/ 165 w 286"/>
                  <a:gd name="T33" fmla="*/ 338 h 362"/>
                  <a:gd name="T34" fmla="*/ 99 w 286"/>
                  <a:gd name="T35" fmla="*/ 296 h 362"/>
                  <a:gd name="T36" fmla="*/ 132 w 286"/>
                  <a:gd name="T37" fmla="*/ 345 h 362"/>
                  <a:gd name="T38" fmla="*/ 154 w 286"/>
                  <a:gd name="T39" fmla="*/ 329 h 362"/>
                  <a:gd name="T40" fmla="*/ 150 w 286"/>
                  <a:gd name="T41" fmla="*/ 303 h 362"/>
                  <a:gd name="T42" fmla="*/ 142 w 286"/>
                  <a:gd name="T43" fmla="*/ 270 h 362"/>
                  <a:gd name="T44" fmla="*/ 136 w 286"/>
                  <a:gd name="T45" fmla="*/ 254 h 362"/>
                  <a:gd name="T46" fmla="*/ 111 w 286"/>
                  <a:gd name="T47" fmla="*/ 267 h 362"/>
                  <a:gd name="T48" fmla="*/ 81 w 286"/>
                  <a:gd name="T49" fmla="*/ 282 h 362"/>
                  <a:gd name="T50" fmla="*/ 42 w 286"/>
                  <a:gd name="T51" fmla="*/ 161 h 362"/>
                  <a:gd name="T52" fmla="*/ 22 w 286"/>
                  <a:gd name="T53" fmla="*/ 87 h 362"/>
                  <a:gd name="T54" fmla="*/ 49 w 286"/>
                  <a:gd name="T55" fmla="*/ 153 h 362"/>
                  <a:gd name="T56" fmla="*/ 76 w 286"/>
                  <a:gd name="T57" fmla="*/ 119 h 362"/>
                  <a:gd name="T58" fmla="*/ 75 w 286"/>
                  <a:gd name="T59" fmla="*/ 95 h 362"/>
                  <a:gd name="T60" fmla="*/ 58 w 286"/>
                  <a:gd name="T61" fmla="*/ 86 h 362"/>
                  <a:gd name="T62" fmla="*/ 37 w 286"/>
                  <a:gd name="T63" fmla="*/ 80 h 362"/>
                  <a:gd name="T64" fmla="*/ 54 w 286"/>
                  <a:gd name="T65" fmla="*/ 62 h 362"/>
                  <a:gd name="T66" fmla="*/ 121 w 286"/>
                  <a:gd name="T67" fmla="*/ 0 h 3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86" h="362">
                    <a:moveTo>
                      <a:pt x="154" y="35"/>
                    </a:moveTo>
                    <a:lnTo>
                      <a:pt x="177" y="53"/>
                    </a:lnTo>
                    <a:lnTo>
                      <a:pt x="145" y="57"/>
                    </a:lnTo>
                    <a:lnTo>
                      <a:pt x="187" y="77"/>
                    </a:lnTo>
                    <a:lnTo>
                      <a:pt x="172" y="84"/>
                    </a:lnTo>
                    <a:lnTo>
                      <a:pt x="145" y="71"/>
                    </a:lnTo>
                    <a:lnTo>
                      <a:pt x="145" y="86"/>
                    </a:lnTo>
                    <a:lnTo>
                      <a:pt x="163" y="110"/>
                    </a:lnTo>
                    <a:lnTo>
                      <a:pt x="151" y="105"/>
                    </a:lnTo>
                    <a:lnTo>
                      <a:pt x="139" y="93"/>
                    </a:lnTo>
                    <a:lnTo>
                      <a:pt x="139" y="117"/>
                    </a:lnTo>
                    <a:lnTo>
                      <a:pt x="142" y="153"/>
                    </a:lnTo>
                    <a:lnTo>
                      <a:pt x="180" y="143"/>
                    </a:lnTo>
                    <a:lnTo>
                      <a:pt x="159" y="152"/>
                    </a:lnTo>
                    <a:lnTo>
                      <a:pt x="144" y="168"/>
                    </a:lnTo>
                    <a:lnTo>
                      <a:pt x="159" y="179"/>
                    </a:lnTo>
                    <a:lnTo>
                      <a:pt x="156" y="194"/>
                    </a:lnTo>
                    <a:lnTo>
                      <a:pt x="159" y="212"/>
                    </a:lnTo>
                    <a:lnTo>
                      <a:pt x="153" y="221"/>
                    </a:lnTo>
                    <a:lnTo>
                      <a:pt x="178" y="222"/>
                    </a:lnTo>
                    <a:lnTo>
                      <a:pt x="187" y="240"/>
                    </a:lnTo>
                    <a:lnTo>
                      <a:pt x="207" y="254"/>
                    </a:lnTo>
                    <a:lnTo>
                      <a:pt x="208" y="237"/>
                    </a:lnTo>
                    <a:lnTo>
                      <a:pt x="226" y="237"/>
                    </a:lnTo>
                    <a:lnTo>
                      <a:pt x="247" y="254"/>
                    </a:lnTo>
                    <a:lnTo>
                      <a:pt x="265" y="257"/>
                    </a:lnTo>
                    <a:lnTo>
                      <a:pt x="286" y="281"/>
                    </a:lnTo>
                    <a:lnTo>
                      <a:pt x="285" y="306"/>
                    </a:lnTo>
                    <a:lnTo>
                      <a:pt x="259" y="321"/>
                    </a:lnTo>
                    <a:lnTo>
                      <a:pt x="229" y="318"/>
                    </a:lnTo>
                    <a:lnTo>
                      <a:pt x="208" y="330"/>
                    </a:lnTo>
                    <a:lnTo>
                      <a:pt x="189" y="327"/>
                    </a:lnTo>
                    <a:lnTo>
                      <a:pt x="181" y="345"/>
                    </a:lnTo>
                    <a:lnTo>
                      <a:pt x="165" y="338"/>
                    </a:lnTo>
                    <a:lnTo>
                      <a:pt x="120" y="362"/>
                    </a:lnTo>
                    <a:lnTo>
                      <a:pt x="99" y="296"/>
                    </a:lnTo>
                    <a:lnTo>
                      <a:pt x="120" y="288"/>
                    </a:lnTo>
                    <a:lnTo>
                      <a:pt x="132" y="345"/>
                    </a:lnTo>
                    <a:lnTo>
                      <a:pt x="135" y="327"/>
                    </a:lnTo>
                    <a:lnTo>
                      <a:pt x="154" y="329"/>
                    </a:lnTo>
                    <a:lnTo>
                      <a:pt x="141" y="315"/>
                    </a:lnTo>
                    <a:lnTo>
                      <a:pt x="150" y="303"/>
                    </a:lnTo>
                    <a:lnTo>
                      <a:pt x="177" y="294"/>
                    </a:lnTo>
                    <a:lnTo>
                      <a:pt x="142" y="270"/>
                    </a:lnTo>
                    <a:lnTo>
                      <a:pt x="156" y="257"/>
                    </a:lnTo>
                    <a:lnTo>
                      <a:pt x="136" y="254"/>
                    </a:lnTo>
                    <a:lnTo>
                      <a:pt x="115" y="257"/>
                    </a:lnTo>
                    <a:lnTo>
                      <a:pt x="111" y="267"/>
                    </a:lnTo>
                    <a:lnTo>
                      <a:pt x="96" y="276"/>
                    </a:lnTo>
                    <a:lnTo>
                      <a:pt x="81" y="282"/>
                    </a:lnTo>
                    <a:lnTo>
                      <a:pt x="66" y="210"/>
                    </a:lnTo>
                    <a:lnTo>
                      <a:pt x="42" y="161"/>
                    </a:lnTo>
                    <a:lnTo>
                      <a:pt x="0" y="105"/>
                    </a:lnTo>
                    <a:lnTo>
                      <a:pt x="22" y="87"/>
                    </a:lnTo>
                    <a:lnTo>
                      <a:pt x="45" y="126"/>
                    </a:lnTo>
                    <a:lnTo>
                      <a:pt x="49" y="153"/>
                    </a:lnTo>
                    <a:lnTo>
                      <a:pt x="76" y="158"/>
                    </a:lnTo>
                    <a:lnTo>
                      <a:pt x="76" y="119"/>
                    </a:lnTo>
                    <a:lnTo>
                      <a:pt x="64" y="107"/>
                    </a:lnTo>
                    <a:lnTo>
                      <a:pt x="75" y="95"/>
                    </a:lnTo>
                    <a:lnTo>
                      <a:pt x="70" y="60"/>
                    </a:lnTo>
                    <a:lnTo>
                      <a:pt x="58" y="86"/>
                    </a:lnTo>
                    <a:lnTo>
                      <a:pt x="43" y="71"/>
                    </a:lnTo>
                    <a:lnTo>
                      <a:pt x="37" y="80"/>
                    </a:lnTo>
                    <a:lnTo>
                      <a:pt x="37" y="57"/>
                    </a:lnTo>
                    <a:lnTo>
                      <a:pt x="54" y="62"/>
                    </a:lnTo>
                    <a:lnTo>
                      <a:pt x="91" y="35"/>
                    </a:lnTo>
                    <a:lnTo>
                      <a:pt x="121" y="0"/>
                    </a:lnTo>
                    <a:lnTo>
                      <a:pt x="154" y="35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sm" len="sm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lIns="36000" tIns="36000" rIns="36000" bIns="36000">
                <a:spAutoFit/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Arial" pitchFamily="18" charset="0"/>
                    <a:ea typeface="+mn-ea"/>
                    <a:cs typeface="Arial" charset="0"/>
                  </a:defRPr>
                </a:lvl1pPr>
                <a:lvl2pPr marL="429814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Arial" pitchFamily="18" charset="0"/>
                    <a:ea typeface="+mn-ea"/>
                    <a:cs typeface="Arial" charset="0"/>
                  </a:defRPr>
                </a:lvl2pPr>
                <a:lvl3pPr marL="859627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Arial" pitchFamily="18" charset="0"/>
                    <a:ea typeface="+mn-ea"/>
                    <a:cs typeface="Arial" charset="0"/>
                  </a:defRPr>
                </a:lvl3pPr>
                <a:lvl4pPr marL="1289441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Arial" pitchFamily="18" charset="0"/>
                    <a:ea typeface="+mn-ea"/>
                    <a:cs typeface="Arial" charset="0"/>
                  </a:defRPr>
                </a:lvl4pPr>
                <a:lvl5pPr marL="171925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Arial" pitchFamily="18" charset="0"/>
                    <a:ea typeface="+mn-ea"/>
                    <a:cs typeface="Arial" charset="0"/>
                  </a:defRPr>
                </a:lvl5pPr>
                <a:lvl6pPr marL="2149069" algn="l" defTabSz="859627" rtl="0" eaLnBrk="1" latinLnBrk="0" hangingPunct="1">
                  <a:defRPr sz="1000" kern="1200">
                    <a:solidFill>
                      <a:schemeClr val="tx1"/>
                    </a:solidFill>
                    <a:latin typeface="Arial" pitchFamily="18" charset="0"/>
                    <a:ea typeface="+mn-ea"/>
                    <a:cs typeface="Arial" charset="0"/>
                  </a:defRPr>
                </a:lvl6pPr>
                <a:lvl7pPr marL="2578882" algn="l" defTabSz="859627" rtl="0" eaLnBrk="1" latinLnBrk="0" hangingPunct="1">
                  <a:defRPr sz="1000" kern="1200">
                    <a:solidFill>
                      <a:schemeClr val="tx1"/>
                    </a:solidFill>
                    <a:latin typeface="Arial" pitchFamily="18" charset="0"/>
                    <a:ea typeface="+mn-ea"/>
                    <a:cs typeface="Arial" charset="0"/>
                  </a:defRPr>
                </a:lvl7pPr>
                <a:lvl8pPr marL="3008696" algn="l" defTabSz="859627" rtl="0" eaLnBrk="1" latinLnBrk="0" hangingPunct="1">
                  <a:defRPr sz="1000" kern="1200">
                    <a:solidFill>
                      <a:schemeClr val="tx1"/>
                    </a:solidFill>
                    <a:latin typeface="Arial" pitchFamily="18" charset="0"/>
                    <a:ea typeface="+mn-ea"/>
                    <a:cs typeface="Arial" charset="0"/>
                  </a:defRPr>
                </a:lvl8pPr>
                <a:lvl9pPr marL="3438510" algn="l" defTabSz="859627" rtl="0" eaLnBrk="1" latinLnBrk="0" hangingPunct="1">
                  <a:defRPr sz="1000" kern="1200">
                    <a:solidFill>
                      <a:schemeClr val="tx1"/>
                    </a:solidFill>
                    <a:latin typeface="Arial" pitchFamily="18" charset="0"/>
                    <a:ea typeface="+mn-ea"/>
                    <a:cs typeface="Arial" charset="0"/>
                  </a:defRPr>
                </a:lvl9pPr>
              </a:lstStyle>
              <a:p>
                <a:endParaRPr lang="en-GB" dirty="0"/>
              </a:p>
            </p:txBody>
          </p:sp>
          <p:sp>
            <p:nvSpPr>
              <p:cNvPr id="54" name="Freeform 349">
                <a:extLst>
                  <a:ext uri="{FF2B5EF4-FFF2-40B4-BE49-F238E27FC236}">
                    <a16:creationId xmlns:a16="http://schemas.microsoft.com/office/drawing/2014/main" id="{915F51CC-B3DE-704C-B33A-33DAA19B5802}"/>
                  </a:ext>
                </a:extLst>
              </p:cNvPr>
              <p:cNvSpPr>
                <a:spLocks noChangeAspect="1"/>
              </p:cNvSpPr>
              <p:nvPr/>
            </p:nvSpPr>
            <p:spPr bwMode="gray">
              <a:xfrm>
                <a:off x="3489" y="957"/>
                <a:ext cx="35" cy="20"/>
              </a:xfrm>
              <a:custGeom>
                <a:avLst/>
                <a:gdLst>
                  <a:gd name="T0" fmla="*/ 0 w 35"/>
                  <a:gd name="T1" fmla="*/ 15 h 20"/>
                  <a:gd name="T2" fmla="*/ 35 w 35"/>
                  <a:gd name="T3" fmla="*/ 0 h 20"/>
                  <a:gd name="T4" fmla="*/ 23 w 35"/>
                  <a:gd name="T5" fmla="*/ 12 h 20"/>
                  <a:gd name="T6" fmla="*/ 15 w 35"/>
                  <a:gd name="T7" fmla="*/ 20 h 20"/>
                  <a:gd name="T8" fmla="*/ 0 w 35"/>
                  <a:gd name="T9" fmla="*/ 15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20">
                    <a:moveTo>
                      <a:pt x="0" y="15"/>
                    </a:moveTo>
                    <a:lnTo>
                      <a:pt x="35" y="0"/>
                    </a:lnTo>
                    <a:lnTo>
                      <a:pt x="23" y="12"/>
                    </a:lnTo>
                    <a:lnTo>
                      <a:pt x="15" y="20"/>
                    </a:lnTo>
                    <a:lnTo>
                      <a:pt x="0" y="15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sm" len="sm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lIns="36000" tIns="36000" rIns="36000" bIns="36000">
                <a:spAutoFit/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Arial" pitchFamily="18" charset="0"/>
                    <a:ea typeface="+mn-ea"/>
                    <a:cs typeface="Arial" charset="0"/>
                  </a:defRPr>
                </a:lvl1pPr>
                <a:lvl2pPr marL="429814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Arial" pitchFamily="18" charset="0"/>
                    <a:ea typeface="+mn-ea"/>
                    <a:cs typeface="Arial" charset="0"/>
                  </a:defRPr>
                </a:lvl2pPr>
                <a:lvl3pPr marL="859627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Arial" pitchFamily="18" charset="0"/>
                    <a:ea typeface="+mn-ea"/>
                    <a:cs typeface="Arial" charset="0"/>
                  </a:defRPr>
                </a:lvl3pPr>
                <a:lvl4pPr marL="1289441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Arial" pitchFamily="18" charset="0"/>
                    <a:ea typeface="+mn-ea"/>
                    <a:cs typeface="Arial" charset="0"/>
                  </a:defRPr>
                </a:lvl4pPr>
                <a:lvl5pPr marL="171925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Arial" pitchFamily="18" charset="0"/>
                    <a:ea typeface="+mn-ea"/>
                    <a:cs typeface="Arial" charset="0"/>
                  </a:defRPr>
                </a:lvl5pPr>
                <a:lvl6pPr marL="2149069" algn="l" defTabSz="859627" rtl="0" eaLnBrk="1" latinLnBrk="0" hangingPunct="1">
                  <a:defRPr sz="1000" kern="1200">
                    <a:solidFill>
                      <a:schemeClr val="tx1"/>
                    </a:solidFill>
                    <a:latin typeface="Arial" pitchFamily="18" charset="0"/>
                    <a:ea typeface="+mn-ea"/>
                    <a:cs typeface="Arial" charset="0"/>
                  </a:defRPr>
                </a:lvl6pPr>
                <a:lvl7pPr marL="2578882" algn="l" defTabSz="859627" rtl="0" eaLnBrk="1" latinLnBrk="0" hangingPunct="1">
                  <a:defRPr sz="1000" kern="1200">
                    <a:solidFill>
                      <a:schemeClr val="tx1"/>
                    </a:solidFill>
                    <a:latin typeface="Arial" pitchFamily="18" charset="0"/>
                    <a:ea typeface="+mn-ea"/>
                    <a:cs typeface="Arial" charset="0"/>
                  </a:defRPr>
                </a:lvl7pPr>
                <a:lvl8pPr marL="3008696" algn="l" defTabSz="859627" rtl="0" eaLnBrk="1" latinLnBrk="0" hangingPunct="1">
                  <a:defRPr sz="1000" kern="1200">
                    <a:solidFill>
                      <a:schemeClr val="tx1"/>
                    </a:solidFill>
                    <a:latin typeface="Arial" pitchFamily="18" charset="0"/>
                    <a:ea typeface="+mn-ea"/>
                    <a:cs typeface="Arial" charset="0"/>
                  </a:defRPr>
                </a:lvl8pPr>
                <a:lvl9pPr marL="3438510" algn="l" defTabSz="859627" rtl="0" eaLnBrk="1" latinLnBrk="0" hangingPunct="1">
                  <a:defRPr sz="1000" kern="1200">
                    <a:solidFill>
                      <a:schemeClr val="tx1"/>
                    </a:solidFill>
                    <a:latin typeface="Arial" pitchFamily="18" charset="0"/>
                    <a:ea typeface="+mn-ea"/>
                    <a:cs typeface="Arial" charset="0"/>
                  </a:defRPr>
                </a:lvl9pPr>
              </a:lstStyle>
              <a:p>
                <a:endParaRPr lang="en-GB" dirty="0"/>
              </a:p>
            </p:txBody>
          </p:sp>
          <p:sp>
            <p:nvSpPr>
              <p:cNvPr id="55" name="Freeform 350">
                <a:extLst>
                  <a:ext uri="{FF2B5EF4-FFF2-40B4-BE49-F238E27FC236}">
                    <a16:creationId xmlns:a16="http://schemas.microsoft.com/office/drawing/2014/main" id="{874BA186-0CD3-2246-888E-B0724CC907E5}"/>
                  </a:ext>
                </a:extLst>
              </p:cNvPr>
              <p:cNvSpPr>
                <a:spLocks noChangeAspect="1"/>
              </p:cNvSpPr>
              <p:nvPr/>
            </p:nvSpPr>
            <p:spPr bwMode="gray">
              <a:xfrm>
                <a:off x="3531" y="959"/>
                <a:ext cx="48" cy="36"/>
              </a:xfrm>
              <a:custGeom>
                <a:avLst/>
                <a:gdLst>
                  <a:gd name="T0" fmla="*/ 0 w 48"/>
                  <a:gd name="T1" fmla="*/ 18 h 36"/>
                  <a:gd name="T2" fmla="*/ 15 w 48"/>
                  <a:gd name="T3" fmla="*/ 33 h 36"/>
                  <a:gd name="T4" fmla="*/ 36 w 48"/>
                  <a:gd name="T5" fmla="*/ 36 h 36"/>
                  <a:gd name="T6" fmla="*/ 44 w 48"/>
                  <a:gd name="T7" fmla="*/ 25 h 36"/>
                  <a:gd name="T8" fmla="*/ 48 w 48"/>
                  <a:gd name="T9" fmla="*/ 12 h 36"/>
                  <a:gd name="T10" fmla="*/ 39 w 48"/>
                  <a:gd name="T11" fmla="*/ 0 h 36"/>
                  <a:gd name="T12" fmla="*/ 27 w 48"/>
                  <a:gd name="T13" fmla="*/ 12 h 36"/>
                  <a:gd name="T14" fmla="*/ 14 w 48"/>
                  <a:gd name="T15" fmla="*/ 15 h 36"/>
                  <a:gd name="T16" fmla="*/ 0 w 48"/>
                  <a:gd name="T17" fmla="*/ 18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8" h="36">
                    <a:moveTo>
                      <a:pt x="0" y="18"/>
                    </a:moveTo>
                    <a:lnTo>
                      <a:pt x="15" y="33"/>
                    </a:lnTo>
                    <a:lnTo>
                      <a:pt x="36" y="36"/>
                    </a:lnTo>
                    <a:lnTo>
                      <a:pt x="44" y="25"/>
                    </a:lnTo>
                    <a:lnTo>
                      <a:pt x="48" y="12"/>
                    </a:lnTo>
                    <a:lnTo>
                      <a:pt x="39" y="0"/>
                    </a:lnTo>
                    <a:lnTo>
                      <a:pt x="27" y="12"/>
                    </a:lnTo>
                    <a:lnTo>
                      <a:pt x="14" y="15"/>
                    </a:lnTo>
                    <a:lnTo>
                      <a:pt x="0" y="18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sm" len="sm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lIns="36000" tIns="36000" rIns="36000" bIns="36000">
                <a:spAutoFit/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Arial" pitchFamily="18" charset="0"/>
                    <a:ea typeface="+mn-ea"/>
                    <a:cs typeface="Arial" charset="0"/>
                  </a:defRPr>
                </a:lvl1pPr>
                <a:lvl2pPr marL="429814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Arial" pitchFamily="18" charset="0"/>
                    <a:ea typeface="+mn-ea"/>
                    <a:cs typeface="Arial" charset="0"/>
                  </a:defRPr>
                </a:lvl2pPr>
                <a:lvl3pPr marL="859627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Arial" pitchFamily="18" charset="0"/>
                    <a:ea typeface="+mn-ea"/>
                    <a:cs typeface="Arial" charset="0"/>
                  </a:defRPr>
                </a:lvl3pPr>
                <a:lvl4pPr marL="1289441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Arial" pitchFamily="18" charset="0"/>
                    <a:ea typeface="+mn-ea"/>
                    <a:cs typeface="Arial" charset="0"/>
                  </a:defRPr>
                </a:lvl4pPr>
                <a:lvl5pPr marL="171925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Arial" pitchFamily="18" charset="0"/>
                    <a:ea typeface="+mn-ea"/>
                    <a:cs typeface="Arial" charset="0"/>
                  </a:defRPr>
                </a:lvl5pPr>
                <a:lvl6pPr marL="2149069" algn="l" defTabSz="859627" rtl="0" eaLnBrk="1" latinLnBrk="0" hangingPunct="1">
                  <a:defRPr sz="1000" kern="1200">
                    <a:solidFill>
                      <a:schemeClr val="tx1"/>
                    </a:solidFill>
                    <a:latin typeface="Arial" pitchFamily="18" charset="0"/>
                    <a:ea typeface="+mn-ea"/>
                    <a:cs typeface="Arial" charset="0"/>
                  </a:defRPr>
                </a:lvl6pPr>
                <a:lvl7pPr marL="2578882" algn="l" defTabSz="859627" rtl="0" eaLnBrk="1" latinLnBrk="0" hangingPunct="1">
                  <a:defRPr sz="1000" kern="1200">
                    <a:solidFill>
                      <a:schemeClr val="tx1"/>
                    </a:solidFill>
                    <a:latin typeface="Arial" pitchFamily="18" charset="0"/>
                    <a:ea typeface="+mn-ea"/>
                    <a:cs typeface="Arial" charset="0"/>
                  </a:defRPr>
                </a:lvl7pPr>
                <a:lvl8pPr marL="3008696" algn="l" defTabSz="859627" rtl="0" eaLnBrk="1" latinLnBrk="0" hangingPunct="1">
                  <a:defRPr sz="1000" kern="1200">
                    <a:solidFill>
                      <a:schemeClr val="tx1"/>
                    </a:solidFill>
                    <a:latin typeface="Arial" pitchFamily="18" charset="0"/>
                    <a:ea typeface="+mn-ea"/>
                    <a:cs typeface="Arial" charset="0"/>
                  </a:defRPr>
                </a:lvl8pPr>
                <a:lvl9pPr marL="3438510" algn="l" defTabSz="859627" rtl="0" eaLnBrk="1" latinLnBrk="0" hangingPunct="1">
                  <a:defRPr sz="1000" kern="1200">
                    <a:solidFill>
                      <a:schemeClr val="tx1"/>
                    </a:solidFill>
                    <a:latin typeface="Arial" pitchFamily="18" charset="0"/>
                    <a:ea typeface="+mn-ea"/>
                    <a:cs typeface="Arial" charset="0"/>
                  </a:defRPr>
                </a:lvl9pPr>
              </a:lstStyle>
              <a:p>
                <a:endParaRPr lang="en-GB" dirty="0"/>
              </a:p>
            </p:txBody>
          </p:sp>
          <p:sp>
            <p:nvSpPr>
              <p:cNvPr id="56" name="Freeform 351">
                <a:extLst>
                  <a:ext uri="{FF2B5EF4-FFF2-40B4-BE49-F238E27FC236}">
                    <a16:creationId xmlns:a16="http://schemas.microsoft.com/office/drawing/2014/main" id="{018DCAFC-53F1-524D-A38F-C453990D9E9B}"/>
                  </a:ext>
                </a:extLst>
              </p:cNvPr>
              <p:cNvSpPr>
                <a:spLocks noChangeAspect="1"/>
              </p:cNvSpPr>
              <p:nvPr/>
            </p:nvSpPr>
            <p:spPr bwMode="gray">
              <a:xfrm>
                <a:off x="3191" y="1577"/>
                <a:ext cx="301" cy="371"/>
              </a:xfrm>
              <a:custGeom>
                <a:avLst/>
                <a:gdLst>
                  <a:gd name="T0" fmla="*/ 54 w 301"/>
                  <a:gd name="T1" fmla="*/ 257 h 371"/>
                  <a:gd name="T2" fmla="*/ 100 w 301"/>
                  <a:gd name="T3" fmla="*/ 270 h 371"/>
                  <a:gd name="T4" fmla="*/ 130 w 301"/>
                  <a:gd name="T5" fmla="*/ 281 h 371"/>
                  <a:gd name="T6" fmla="*/ 141 w 301"/>
                  <a:gd name="T7" fmla="*/ 297 h 371"/>
                  <a:gd name="T8" fmla="*/ 163 w 301"/>
                  <a:gd name="T9" fmla="*/ 323 h 371"/>
                  <a:gd name="T10" fmla="*/ 183 w 301"/>
                  <a:gd name="T11" fmla="*/ 338 h 371"/>
                  <a:gd name="T12" fmla="*/ 195 w 301"/>
                  <a:gd name="T13" fmla="*/ 356 h 371"/>
                  <a:gd name="T14" fmla="*/ 211 w 301"/>
                  <a:gd name="T15" fmla="*/ 357 h 371"/>
                  <a:gd name="T16" fmla="*/ 232 w 301"/>
                  <a:gd name="T17" fmla="*/ 369 h 371"/>
                  <a:gd name="T18" fmla="*/ 253 w 301"/>
                  <a:gd name="T19" fmla="*/ 371 h 371"/>
                  <a:gd name="T20" fmla="*/ 253 w 301"/>
                  <a:gd name="T21" fmla="*/ 359 h 371"/>
                  <a:gd name="T22" fmla="*/ 282 w 301"/>
                  <a:gd name="T23" fmla="*/ 333 h 371"/>
                  <a:gd name="T24" fmla="*/ 282 w 301"/>
                  <a:gd name="T25" fmla="*/ 321 h 371"/>
                  <a:gd name="T26" fmla="*/ 297 w 301"/>
                  <a:gd name="T27" fmla="*/ 306 h 371"/>
                  <a:gd name="T28" fmla="*/ 286 w 301"/>
                  <a:gd name="T29" fmla="*/ 284 h 371"/>
                  <a:gd name="T30" fmla="*/ 301 w 301"/>
                  <a:gd name="T31" fmla="*/ 266 h 371"/>
                  <a:gd name="T32" fmla="*/ 294 w 301"/>
                  <a:gd name="T33" fmla="*/ 243 h 371"/>
                  <a:gd name="T34" fmla="*/ 280 w 301"/>
                  <a:gd name="T35" fmla="*/ 240 h 371"/>
                  <a:gd name="T36" fmla="*/ 274 w 301"/>
                  <a:gd name="T37" fmla="*/ 224 h 371"/>
                  <a:gd name="T38" fmla="*/ 280 w 301"/>
                  <a:gd name="T39" fmla="*/ 212 h 371"/>
                  <a:gd name="T40" fmla="*/ 268 w 301"/>
                  <a:gd name="T41" fmla="*/ 203 h 371"/>
                  <a:gd name="T42" fmla="*/ 259 w 301"/>
                  <a:gd name="T43" fmla="*/ 186 h 371"/>
                  <a:gd name="T44" fmla="*/ 246 w 301"/>
                  <a:gd name="T45" fmla="*/ 185 h 371"/>
                  <a:gd name="T46" fmla="*/ 231 w 301"/>
                  <a:gd name="T47" fmla="*/ 150 h 371"/>
                  <a:gd name="T48" fmla="*/ 235 w 301"/>
                  <a:gd name="T49" fmla="*/ 128 h 371"/>
                  <a:gd name="T50" fmla="*/ 255 w 301"/>
                  <a:gd name="T51" fmla="*/ 116 h 371"/>
                  <a:gd name="T52" fmla="*/ 247 w 301"/>
                  <a:gd name="T53" fmla="*/ 98 h 371"/>
                  <a:gd name="T54" fmla="*/ 253 w 301"/>
                  <a:gd name="T55" fmla="*/ 86 h 371"/>
                  <a:gd name="T56" fmla="*/ 258 w 301"/>
                  <a:gd name="T57" fmla="*/ 77 h 371"/>
                  <a:gd name="T58" fmla="*/ 271 w 301"/>
                  <a:gd name="T59" fmla="*/ 77 h 371"/>
                  <a:gd name="T60" fmla="*/ 268 w 301"/>
                  <a:gd name="T61" fmla="*/ 62 h 371"/>
                  <a:gd name="T62" fmla="*/ 259 w 301"/>
                  <a:gd name="T63" fmla="*/ 56 h 371"/>
                  <a:gd name="T64" fmla="*/ 265 w 301"/>
                  <a:gd name="T65" fmla="*/ 29 h 371"/>
                  <a:gd name="T66" fmla="*/ 265 w 301"/>
                  <a:gd name="T67" fmla="*/ 12 h 371"/>
                  <a:gd name="T68" fmla="*/ 222 w 301"/>
                  <a:gd name="T69" fmla="*/ 0 h 371"/>
                  <a:gd name="T70" fmla="*/ 213 w 301"/>
                  <a:gd name="T71" fmla="*/ 15 h 371"/>
                  <a:gd name="T72" fmla="*/ 213 w 301"/>
                  <a:gd name="T73" fmla="*/ 33 h 371"/>
                  <a:gd name="T74" fmla="*/ 198 w 301"/>
                  <a:gd name="T75" fmla="*/ 53 h 371"/>
                  <a:gd name="T76" fmla="*/ 168 w 301"/>
                  <a:gd name="T77" fmla="*/ 77 h 371"/>
                  <a:gd name="T78" fmla="*/ 157 w 301"/>
                  <a:gd name="T79" fmla="*/ 87 h 371"/>
                  <a:gd name="T80" fmla="*/ 136 w 301"/>
                  <a:gd name="T81" fmla="*/ 86 h 371"/>
                  <a:gd name="T82" fmla="*/ 109 w 301"/>
                  <a:gd name="T83" fmla="*/ 86 h 371"/>
                  <a:gd name="T84" fmla="*/ 88 w 301"/>
                  <a:gd name="T85" fmla="*/ 99 h 371"/>
                  <a:gd name="T86" fmla="*/ 66 w 301"/>
                  <a:gd name="T87" fmla="*/ 113 h 371"/>
                  <a:gd name="T88" fmla="*/ 42 w 301"/>
                  <a:gd name="T89" fmla="*/ 123 h 371"/>
                  <a:gd name="T90" fmla="*/ 6 w 301"/>
                  <a:gd name="T91" fmla="*/ 153 h 371"/>
                  <a:gd name="T92" fmla="*/ 0 w 301"/>
                  <a:gd name="T93" fmla="*/ 173 h 371"/>
                  <a:gd name="T94" fmla="*/ 0 w 301"/>
                  <a:gd name="T95" fmla="*/ 194 h 371"/>
                  <a:gd name="T96" fmla="*/ 6 w 301"/>
                  <a:gd name="T97" fmla="*/ 210 h 371"/>
                  <a:gd name="T98" fmla="*/ 16 w 301"/>
                  <a:gd name="T99" fmla="*/ 224 h 371"/>
                  <a:gd name="T100" fmla="*/ 54 w 301"/>
                  <a:gd name="T101" fmla="*/ 257 h 3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01" h="371">
                    <a:moveTo>
                      <a:pt x="54" y="257"/>
                    </a:moveTo>
                    <a:lnTo>
                      <a:pt x="100" y="270"/>
                    </a:lnTo>
                    <a:lnTo>
                      <a:pt x="130" y="281"/>
                    </a:lnTo>
                    <a:lnTo>
                      <a:pt x="141" y="297"/>
                    </a:lnTo>
                    <a:lnTo>
                      <a:pt x="163" y="323"/>
                    </a:lnTo>
                    <a:lnTo>
                      <a:pt x="183" y="338"/>
                    </a:lnTo>
                    <a:lnTo>
                      <a:pt x="195" y="356"/>
                    </a:lnTo>
                    <a:lnTo>
                      <a:pt x="211" y="357"/>
                    </a:lnTo>
                    <a:lnTo>
                      <a:pt x="232" y="369"/>
                    </a:lnTo>
                    <a:lnTo>
                      <a:pt x="253" y="371"/>
                    </a:lnTo>
                    <a:lnTo>
                      <a:pt x="253" y="359"/>
                    </a:lnTo>
                    <a:lnTo>
                      <a:pt x="282" y="333"/>
                    </a:lnTo>
                    <a:lnTo>
                      <a:pt x="282" y="321"/>
                    </a:lnTo>
                    <a:lnTo>
                      <a:pt x="297" y="306"/>
                    </a:lnTo>
                    <a:lnTo>
                      <a:pt x="286" y="284"/>
                    </a:lnTo>
                    <a:lnTo>
                      <a:pt x="301" y="266"/>
                    </a:lnTo>
                    <a:lnTo>
                      <a:pt x="294" y="243"/>
                    </a:lnTo>
                    <a:lnTo>
                      <a:pt x="280" y="240"/>
                    </a:lnTo>
                    <a:lnTo>
                      <a:pt x="274" y="224"/>
                    </a:lnTo>
                    <a:lnTo>
                      <a:pt x="280" y="212"/>
                    </a:lnTo>
                    <a:lnTo>
                      <a:pt x="268" y="203"/>
                    </a:lnTo>
                    <a:lnTo>
                      <a:pt x="259" y="186"/>
                    </a:lnTo>
                    <a:lnTo>
                      <a:pt x="246" y="185"/>
                    </a:lnTo>
                    <a:lnTo>
                      <a:pt x="231" y="150"/>
                    </a:lnTo>
                    <a:lnTo>
                      <a:pt x="235" y="128"/>
                    </a:lnTo>
                    <a:lnTo>
                      <a:pt x="255" y="116"/>
                    </a:lnTo>
                    <a:lnTo>
                      <a:pt x="247" y="98"/>
                    </a:lnTo>
                    <a:lnTo>
                      <a:pt x="253" y="86"/>
                    </a:lnTo>
                    <a:lnTo>
                      <a:pt x="258" y="77"/>
                    </a:lnTo>
                    <a:lnTo>
                      <a:pt x="271" y="77"/>
                    </a:lnTo>
                    <a:lnTo>
                      <a:pt x="268" y="62"/>
                    </a:lnTo>
                    <a:lnTo>
                      <a:pt x="259" y="56"/>
                    </a:lnTo>
                    <a:lnTo>
                      <a:pt x="265" y="29"/>
                    </a:lnTo>
                    <a:lnTo>
                      <a:pt x="265" y="12"/>
                    </a:lnTo>
                    <a:lnTo>
                      <a:pt x="222" y="0"/>
                    </a:lnTo>
                    <a:lnTo>
                      <a:pt x="213" y="15"/>
                    </a:lnTo>
                    <a:lnTo>
                      <a:pt x="213" y="33"/>
                    </a:lnTo>
                    <a:lnTo>
                      <a:pt x="198" y="53"/>
                    </a:lnTo>
                    <a:lnTo>
                      <a:pt x="168" y="77"/>
                    </a:lnTo>
                    <a:lnTo>
                      <a:pt x="157" y="87"/>
                    </a:lnTo>
                    <a:lnTo>
                      <a:pt x="136" y="86"/>
                    </a:lnTo>
                    <a:lnTo>
                      <a:pt x="109" y="86"/>
                    </a:lnTo>
                    <a:lnTo>
                      <a:pt x="88" y="99"/>
                    </a:lnTo>
                    <a:lnTo>
                      <a:pt x="66" y="113"/>
                    </a:lnTo>
                    <a:lnTo>
                      <a:pt x="42" y="123"/>
                    </a:lnTo>
                    <a:lnTo>
                      <a:pt x="6" y="153"/>
                    </a:lnTo>
                    <a:lnTo>
                      <a:pt x="0" y="173"/>
                    </a:lnTo>
                    <a:lnTo>
                      <a:pt x="0" y="194"/>
                    </a:lnTo>
                    <a:lnTo>
                      <a:pt x="6" y="210"/>
                    </a:lnTo>
                    <a:lnTo>
                      <a:pt x="16" y="224"/>
                    </a:lnTo>
                    <a:lnTo>
                      <a:pt x="54" y="257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sm" len="sm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lIns="36000" tIns="36000" rIns="36000" bIns="36000">
                <a:spAutoFit/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Arial" pitchFamily="18" charset="0"/>
                    <a:ea typeface="+mn-ea"/>
                    <a:cs typeface="Arial" charset="0"/>
                  </a:defRPr>
                </a:lvl1pPr>
                <a:lvl2pPr marL="429814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Arial" pitchFamily="18" charset="0"/>
                    <a:ea typeface="+mn-ea"/>
                    <a:cs typeface="Arial" charset="0"/>
                  </a:defRPr>
                </a:lvl2pPr>
                <a:lvl3pPr marL="859627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Arial" pitchFamily="18" charset="0"/>
                    <a:ea typeface="+mn-ea"/>
                    <a:cs typeface="Arial" charset="0"/>
                  </a:defRPr>
                </a:lvl3pPr>
                <a:lvl4pPr marL="1289441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Arial" pitchFamily="18" charset="0"/>
                    <a:ea typeface="+mn-ea"/>
                    <a:cs typeface="Arial" charset="0"/>
                  </a:defRPr>
                </a:lvl4pPr>
                <a:lvl5pPr marL="171925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Arial" pitchFamily="18" charset="0"/>
                    <a:ea typeface="+mn-ea"/>
                    <a:cs typeface="Arial" charset="0"/>
                  </a:defRPr>
                </a:lvl5pPr>
                <a:lvl6pPr marL="2149069" algn="l" defTabSz="859627" rtl="0" eaLnBrk="1" latinLnBrk="0" hangingPunct="1">
                  <a:defRPr sz="1000" kern="1200">
                    <a:solidFill>
                      <a:schemeClr val="tx1"/>
                    </a:solidFill>
                    <a:latin typeface="Arial" pitchFamily="18" charset="0"/>
                    <a:ea typeface="+mn-ea"/>
                    <a:cs typeface="Arial" charset="0"/>
                  </a:defRPr>
                </a:lvl6pPr>
                <a:lvl7pPr marL="2578882" algn="l" defTabSz="859627" rtl="0" eaLnBrk="1" latinLnBrk="0" hangingPunct="1">
                  <a:defRPr sz="1000" kern="1200">
                    <a:solidFill>
                      <a:schemeClr val="tx1"/>
                    </a:solidFill>
                    <a:latin typeface="Arial" pitchFamily="18" charset="0"/>
                    <a:ea typeface="+mn-ea"/>
                    <a:cs typeface="Arial" charset="0"/>
                  </a:defRPr>
                </a:lvl7pPr>
                <a:lvl8pPr marL="3008696" algn="l" defTabSz="859627" rtl="0" eaLnBrk="1" latinLnBrk="0" hangingPunct="1">
                  <a:defRPr sz="1000" kern="1200">
                    <a:solidFill>
                      <a:schemeClr val="tx1"/>
                    </a:solidFill>
                    <a:latin typeface="Arial" pitchFamily="18" charset="0"/>
                    <a:ea typeface="+mn-ea"/>
                    <a:cs typeface="Arial" charset="0"/>
                  </a:defRPr>
                </a:lvl8pPr>
                <a:lvl9pPr marL="3438510" algn="l" defTabSz="859627" rtl="0" eaLnBrk="1" latinLnBrk="0" hangingPunct="1">
                  <a:defRPr sz="1000" kern="1200">
                    <a:solidFill>
                      <a:schemeClr val="tx1"/>
                    </a:solidFill>
                    <a:latin typeface="Arial" pitchFamily="18" charset="0"/>
                    <a:ea typeface="+mn-ea"/>
                    <a:cs typeface="Arial" charset="0"/>
                  </a:defRPr>
                </a:lvl9pPr>
              </a:lstStyle>
              <a:p>
                <a:endParaRPr lang="en-GB" dirty="0"/>
              </a:p>
            </p:txBody>
          </p:sp>
          <p:sp>
            <p:nvSpPr>
              <p:cNvPr id="57" name="Freeform 352">
                <a:extLst>
                  <a:ext uri="{FF2B5EF4-FFF2-40B4-BE49-F238E27FC236}">
                    <a16:creationId xmlns:a16="http://schemas.microsoft.com/office/drawing/2014/main" id="{9B1B0E39-DA5C-5A44-AFE3-90715FDCA2A1}"/>
                  </a:ext>
                </a:extLst>
              </p:cNvPr>
              <p:cNvSpPr>
                <a:spLocks noChangeAspect="1"/>
              </p:cNvSpPr>
              <p:nvPr/>
            </p:nvSpPr>
            <p:spPr bwMode="gray">
              <a:xfrm>
                <a:off x="4035" y="1262"/>
                <a:ext cx="366" cy="444"/>
              </a:xfrm>
              <a:custGeom>
                <a:avLst/>
                <a:gdLst>
                  <a:gd name="T0" fmla="*/ 366 w 366"/>
                  <a:gd name="T1" fmla="*/ 52 h 444"/>
                  <a:gd name="T2" fmla="*/ 350 w 366"/>
                  <a:gd name="T3" fmla="*/ 28 h 444"/>
                  <a:gd name="T4" fmla="*/ 323 w 366"/>
                  <a:gd name="T5" fmla="*/ 28 h 444"/>
                  <a:gd name="T6" fmla="*/ 306 w 366"/>
                  <a:gd name="T7" fmla="*/ 3 h 444"/>
                  <a:gd name="T8" fmla="*/ 276 w 366"/>
                  <a:gd name="T9" fmla="*/ 0 h 444"/>
                  <a:gd name="T10" fmla="*/ 257 w 366"/>
                  <a:gd name="T11" fmla="*/ 0 h 444"/>
                  <a:gd name="T12" fmla="*/ 254 w 366"/>
                  <a:gd name="T13" fmla="*/ 13 h 444"/>
                  <a:gd name="T14" fmla="*/ 233 w 366"/>
                  <a:gd name="T15" fmla="*/ 15 h 444"/>
                  <a:gd name="T16" fmla="*/ 227 w 366"/>
                  <a:gd name="T17" fmla="*/ 27 h 444"/>
                  <a:gd name="T18" fmla="*/ 224 w 366"/>
                  <a:gd name="T19" fmla="*/ 48 h 444"/>
                  <a:gd name="T20" fmla="*/ 221 w 366"/>
                  <a:gd name="T21" fmla="*/ 60 h 444"/>
                  <a:gd name="T22" fmla="*/ 248 w 366"/>
                  <a:gd name="T23" fmla="*/ 57 h 444"/>
                  <a:gd name="T24" fmla="*/ 254 w 366"/>
                  <a:gd name="T25" fmla="*/ 67 h 444"/>
                  <a:gd name="T26" fmla="*/ 227 w 366"/>
                  <a:gd name="T27" fmla="*/ 81 h 444"/>
                  <a:gd name="T28" fmla="*/ 189 w 366"/>
                  <a:gd name="T29" fmla="*/ 172 h 444"/>
                  <a:gd name="T30" fmla="*/ 153 w 366"/>
                  <a:gd name="T31" fmla="*/ 132 h 444"/>
                  <a:gd name="T32" fmla="*/ 146 w 366"/>
                  <a:gd name="T33" fmla="*/ 163 h 444"/>
                  <a:gd name="T34" fmla="*/ 134 w 366"/>
                  <a:gd name="T35" fmla="*/ 184 h 444"/>
                  <a:gd name="T36" fmla="*/ 87 w 366"/>
                  <a:gd name="T37" fmla="*/ 201 h 444"/>
                  <a:gd name="T38" fmla="*/ 96 w 366"/>
                  <a:gd name="T39" fmla="*/ 232 h 444"/>
                  <a:gd name="T40" fmla="*/ 29 w 366"/>
                  <a:gd name="T41" fmla="*/ 258 h 444"/>
                  <a:gd name="T42" fmla="*/ 29 w 366"/>
                  <a:gd name="T43" fmla="*/ 280 h 444"/>
                  <a:gd name="T44" fmla="*/ 0 w 366"/>
                  <a:gd name="T45" fmla="*/ 303 h 444"/>
                  <a:gd name="T46" fmla="*/ 35 w 366"/>
                  <a:gd name="T47" fmla="*/ 337 h 444"/>
                  <a:gd name="T48" fmla="*/ 42 w 366"/>
                  <a:gd name="T49" fmla="*/ 318 h 444"/>
                  <a:gd name="T50" fmla="*/ 83 w 366"/>
                  <a:gd name="T51" fmla="*/ 330 h 444"/>
                  <a:gd name="T52" fmla="*/ 66 w 366"/>
                  <a:gd name="T53" fmla="*/ 339 h 444"/>
                  <a:gd name="T54" fmla="*/ 81 w 366"/>
                  <a:gd name="T55" fmla="*/ 352 h 444"/>
                  <a:gd name="T56" fmla="*/ 78 w 366"/>
                  <a:gd name="T57" fmla="*/ 370 h 444"/>
                  <a:gd name="T58" fmla="*/ 99 w 366"/>
                  <a:gd name="T59" fmla="*/ 387 h 444"/>
                  <a:gd name="T60" fmla="*/ 107 w 366"/>
                  <a:gd name="T61" fmla="*/ 405 h 444"/>
                  <a:gd name="T62" fmla="*/ 120 w 366"/>
                  <a:gd name="T63" fmla="*/ 397 h 444"/>
                  <a:gd name="T64" fmla="*/ 122 w 366"/>
                  <a:gd name="T65" fmla="*/ 420 h 444"/>
                  <a:gd name="T66" fmla="*/ 152 w 366"/>
                  <a:gd name="T67" fmla="*/ 420 h 444"/>
                  <a:gd name="T68" fmla="*/ 174 w 366"/>
                  <a:gd name="T69" fmla="*/ 444 h 444"/>
                  <a:gd name="T70" fmla="*/ 183 w 366"/>
                  <a:gd name="T71" fmla="*/ 400 h 444"/>
                  <a:gd name="T72" fmla="*/ 189 w 366"/>
                  <a:gd name="T73" fmla="*/ 346 h 444"/>
                  <a:gd name="T74" fmla="*/ 221 w 366"/>
                  <a:gd name="T75" fmla="*/ 358 h 444"/>
                  <a:gd name="T76" fmla="*/ 266 w 366"/>
                  <a:gd name="T77" fmla="*/ 322 h 444"/>
                  <a:gd name="T78" fmla="*/ 285 w 366"/>
                  <a:gd name="T79" fmla="*/ 307 h 444"/>
                  <a:gd name="T80" fmla="*/ 272 w 366"/>
                  <a:gd name="T81" fmla="*/ 297 h 444"/>
                  <a:gd name="T82" fmla="*/ 294 w 366"/>
                  <a:gd name="T83" fmla="*/ 249 h 444"/>
                  <a:gd name="T84" fmla="*/ 306 w 366"/>
                  <a:gd name="T85" fmla="*/ 238 h 444"/>
                  <a:gd name="T86" fmla="*/ 291 w 366"/>
                  <a:gd name="T87" fmla="*/ 219 h 444"/>
                  <a:gd name="T88" fmla="*/ 308 w 366"/>
                  <a:gd name="T89" fmla="*/ 205 h 444"/>
                  <a:gd name="T90" fmla="*/ 294 w 366"/>
                  <a:gd name="T91" fmla="*/ 186 h 444"/>
                  <a:gd name="T92" fmla="*/ 315 w 366"/>
                  <a:gd name="T93" fmla="*/ 172 h 444"/>
                  <a:gd name="T94" fmla="*/ 309 w 366"/>
                  <a:gd name="T95" fmla="*/ 154 h 444"/>
                  <a:gd name="T96" fmla="*/ 323 w 366"/>
                  <a:gd name="T97" fmla="*/ 139 h 444"/>
                  <a:gd name="T98" fmla="*/ 323 w 366"/>
                  <a:gd name="T99" fmla="*/ 117 h 444"/>
                  <a:gd name="T100" fmla="*/ 357 w 366"/>
                  <a:gd name="T101" fmla="*/ 75 h 444"/>
                  <a:gd name="T102" fmla="*/ 366 w 366"/>
                  <a:gd name="T103" fmla="*/ 52 h 4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366" h="444">
                    <a:moveTo>
                      <a:pt x="366" y="52"/>
                    </a:moveTo>
                    <a:lnTo>
                      <a:pt x="350" y="28"/>
                    </a:lnTo>
                    <a:lnTo>
                      <a:pt x="323" y="28"/>
                    </a:lnTo>
                    <a:lnTo>
                      <a:pt x="306" y="3"/>
                    </a:lnTo>
                    <a:lnTo>
                      <a:pt x="276" y="0"/>
                    </a:lnTo>
                    <a:lnTo>
                      <a:pt x="257" y="0"/>
                    </a:lnTo>
                    <a:lnTo>
                      <a:pt x="254" y="13"/>
                    </a:lnTo>
                    <a:lnTo>
                      <a:pt x="233" y="15"/>
                    </a:lnTo>
                    <a:lnTo>
                      <a:pt x="227" y="27"/>
                    </a:lnTo>
                    <a:lnTo>
                      <a:pt x="224" y="48"/>
                    </a:lnTo>
                    <a:lnTo>
                      <a:pt x="221" y="60"/>
                    </a:lnTo>
                    <a:lnTo>
                      <a:pt x="248" y="57"/>
                    </a:lnTo>
                    <a:lnTo>
                      <a:pt x="254" y="67"/>
                    </a:lnTo>
                    <a:lnTo>
                      <a:pt x="227" y="81"/>
                    </a:lnTo>
                    <a:lnTo>
                      <a:pt x="189" y="172"/>
                    </a:lnTo>
                    <a:lnTo>
                      <a:pt x="153" y="132"/>
                    </a:lnTo>
                    <a:lnTo>
                      <a:pt x="146" y="163"/>
                    </a:lnTo>
                    <a:lnTo>
                      <a:pt x="134" y="184"/>
                    </a:lnTo>
                    <a:lnTo>
                      <a:pt x="87" y="201"/>
                    </a:lnTo>
                    <a:lnTo>
                      <a:pt x="96" y="232"/>
                    </a:lnTo>
                    <a:lnTo>
                      <a:pt x="29" y="258"/>
                    </a:lnTo>
                    <a:lnTo>
                      <a:pt x="29" y="280"/>
                    </a:lnTo>
                    <a:lnTo>
                      <a:pt x="0" y="303"/>
                    </a:lnTo>
                    <a:lnTo>
                      <a:pt x="35" y="337"/>
                    </a:lnTo>
                    <a:lnTo>
                      <a:pt x="42" y="318"/>
                    </a:lnTo>
                    <a:lnTo>
                      <a:pt x="83" y="330"/>
                    </a:lnTo>
                    <a:lnTo>
                      <a:pt x="66" y="339"/>
                    </a:lnTo>
                    <a:lnTo>
                      <a:pt x="81" y="352"/>
                    </a:lnTo>
                    <a:lnTo>
                      <a:pt x="78" y="370"/>
                    </a:lnTo>
                    <a:lnTo>
                      <a:pt x="99" y="387"/>
                    </a:lnTo>
                    <a:lnTo>
                      <a:pt x="107" y="405"/>
                    </a:lnTo>
                    <a:lnTo>
                      <a:pt x="120" y="397"/>
                    </a:lnTo>
                    <a:lnTo>
                      <a:pt x="122" y="420"/>
                    </a:lnTo>
                    <a:lnTo>
                      <a:pt x="152" y="420"/>
                    </a:lnTo>
                    <a:lnTo>
                      <a:pt x="174" y="444"/>
                    </a:lnTo>
                    <a:lnTo>
                      <a:pt x="183" y="400"/>
                    </a:lnTo>
                    <a:lnTo>
                      <a:pt x="189" y="346"/>
                    </a:lnTo>
                    <a:lnTo>
                      <a:pt x="221" y="358"/>
                    </a:lnTo>
                    <a:lnTo>
                      <a:pt x="266" y="322"/>
                    </a:lnTo>
                    <a:lnTo>
                      <a:pt x="285" y="307"/>
                    </a:lnTo>
                    <a:lnTo>
                      <a:pt x="272" y="297"/>
                    </a:lnTo>
                    <a:lnTo>
                      <a:pt x="294" y="249"/>
                    </a:lnTo>
                    <a:lnTo>
                      <a:pt x="306" y="238"/>
                    </a:lnTo>
                    <a:lnTo>
                      <a:pt x="291" y="219"/>
                    </a:lnTo>
                    <a:lnTo>
                      <a:pt x="308" y="205"/>
                    </a:lnTo>
                    <a:lnTo>
                      <a:pt x="294" y="186"/>
                    </a:lnTo>
                    <a:lnTo>
                      <a:pt x="315" y="172"/>
                    </a:lnTo>
                    <a:lnTo>
                      <a:pt x="309" y="154"/>
                    </a:lnTo>
                    <a:lnTo>
                      <a:pt x="323" y="139"/>
                    </a:lnTo>
                    <a:lnTo>
                      <a:pt x="323" y="117"/>
                    </a:lnTo>
                    <a:lnTo>
                      <a:pt x="357" y="75"/>
                    </a:lnTo>
                    <a:lnTo>
                      <a:pt x="366" y="52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sm" len="sm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lIns="36000" tIns="36000" rIns="36000" bIns="36000">
                <a:spAutoFit/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Arial" pitchFamily="18" charset="0"/>
                    <a:ea typeface="+mn-ea"/>
                    <a:cs typeface="Arial" charset="0"/>
                  </a:defRPr>
                </a:lvl1pPr>
                <a:lvl2pPr marL="429814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Arial" pitchFamily="18" charset="0"/>
                    <a:ea typeface="+mn-ea"/>
                    <a:cs typeface="Arial" charset="0"/>
                  </a:defRPr>
                </a:lvl2pPr>
                <a:lvl3pPr marL="859627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Arial" pitchFamily="18" charset="0"/>
                    <a:ea typeface="+mn-ea"/>
                    <a:cs typeface="Arial" charset="0"/>
                  </a:defRPr>
                </a:lvl3pPr>
                <a:lvl4pPr marL="1289441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Arial" pitchFamily="18" charset="0"/>
                    <a:ea typeface="+mn-ea"/>
                    <a:cs typeface="Arial" charset="0"/>
                  </a:defRPr>
                </a:lvl4pPr>
                <a:lvl5pPr marL="171925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Arial" pitchFamily="18" charset="0"/>
                    <a:ea typeface="+mn-ea"/>
                    <a:cs typeface="Arial" charset="0"/>
                  </a:defRPr>
                </a:lvl5pPr>
                <a:lvl6pPr marL="2149069" algn="l" defTabSz="859627" rtl="0" eaLnBrk="1" latinLnBrk="0" hangingPunct="1">
                  <a:defRPr sz="1000" kern="1200">
                    <a:solidFill>
                      <a:schemeClr val="tx1"/>
                    </a:solidFill>
                    <a:latin typeface="Arial" pitchFamily="18" charset="0"/>
                    <a:ea typeface="+mn-ea"/>
                    <a:cs typeface="Arial" charset="0"/>
                  </a:defRPr>
                </a:lvl6pPr>
                <a:lvl7pPr marL="2578882" algn="l" defTabSz="859627" rtl="0" eaLnBrk="1" latinLnBrk="0" hangingPunct="1">
                  <a:defRPr sz="1000" kern="1200">
                    <a:solidFill>
                      <a:schemeClr val="tx1"/>
                    </a:solidFill>
                    <a:latin typeface="Arial" pitchFamily="18" charset="0"/>
                    <a:ea typeface="+mn-ea"/>
                    <a:cs typeface="Arial" charset="0"/>
                  </a:defRPr>
                </a:lvl7pPr>
                <a:lvl8pPr marL="3008696" algn="l" defTabSz="859627" rtl="0" eaLnBrk="1" latinLnBrk="0" hangingPunct="1">
                  <a:defRPr sz="1000" kern="1200">
                    <a:solidFill>
                      <a:schemeClr val="tx1"/>
                    </a:solidFill>
                    <a:latin typeface="Arial" pitchFamily="18" charset="0"/>
                    <a:ea typeface="+mn-ea"/>
                    <a:cs typeface="Arial" charset="0"/>
                  </a:defRPr>
                </a:lvl8pPr>
                <a:lvl9pPr marL="3438510" algn="l" defTabSz="859627" rtl="0" eaLnBrk="1" latinLnBrk="0" hangingPunct="1">
                  <a:defRPr sz="1000" kern="1200">
                    <a:solidFill>
                      <a:schemeClr val="tx1"/>
                    </a:solidFill>
                    <a:latin typeface="Arial" pitchFamily="18" charset="0"/>
                    <a:ea typeface="+mn-ea"/>
                    <a:cs typeface="Arial" charset="0"/>
                  </a:defRPr>
                </a:lvl9pPr>
              </a:lstStyle>
              <a:p>
                <a:endParaRPr lang="en-GB" dirty="0"/>
              </a:p>
            </p:txBody>
          </p:sp>
          <p:sp>
            <p:nvSpPr>
              <p:cNvPr id="58" name="Freeform 353">
                <a:extLst>
                  <a:ext uri="{FF2B5EF4-FFF2-40B4-BE49-F238E27FC236}">
                    <a16:creationId xmlns:a16="http://schemas.microsoft.com/office/drawing/2014/main" id="{FE699C5D-85E1-E14A-B14B-15E871F428E4}"/>
                  </a:ext>
                </a:extLst>
              </p:cNvPr>
              <p:cNvSpPr>
                <a:spLocks noChangeAspect="1"/>
              </p:cNvSpPr>
              <p:nvPr/>
            </p:nvSpPr>
            <p:spPr bwMode="gray">
              <a:xfrm>
                <a:off x="3723" y="1168"/>
                <a:ext cx="569" cy="529"/>
              </a:xfrm>
              <a:custGeom>
                <a:avLst/>
                <a:gdLst>
                  <a:gd name="T0" fmla="*/ 204 w 569"/>
                  <a:gd name="T1" fmla="*/ 439 h 529"/>
                  <a:gd name="T2" fmla="*/ 261 w 569"/>
                  <a:gd name="T3" fmla="*/ 438 h 529"/>
                  <a:gd name="T4" fmla="*/ 306 w 569"/>
                  <a:gd name="T5" fmla="*/ 418 h 529"/>
                  <a:gd name="T6" fmla="*/ 339 w 569"/>
                  <a:gd name="T7" fmla="*/ 378 h 529"/>
                  <a:gd name="T8" fmla="*/ 410 w 569"/>
                  <a:gd name="T9" fmla="*/ 327 h 529"/>
                  <a:gd name="T10" fmla="*/ 444 w 569"/>
                  <a:gd name="T11" fmla="*/ 280 h 529"/>
                  <a:gd name="T12" fmla="*/ 458 w 569"/>
                  <a:gd name="T13" fmla="*/ 253 h 529"/>
                  <a:gd name="T14" fmla="*/ 500 w 569"/>
                  <a:gd name="T15" fmla="*/ 267 h 529"/>
                  <a:gd name="T16" fmla="*/ 566 w 569"/>
                  <a:gd name="T17" fmla="*/ 162 h 529"/>
                  <a:gd name="T18" fmla="*/ 533 w 569"/>
                  <a:gd name="T19" fmla="*/ 156 h 529"/>
                  <a:gd name="T20" fmla="*/ 560 w 569"/>
                  <a:gd name="T21" fmla="*/ 111 h 529"/>
                  <a:gd name="T22" fmla="*/ 555 w 569"/>
                  <a:gd name="T23" fmla="*/ 88 h 529"/>
                  <a:gd name="T24" fmla="*/ 519 w 569"/>
                  <a:gd name="T25" fmla="*/ 112 h 529"/>
                  <a:gd name="T26" fmla="*/ 482 w 569"/>
                  <a:gd name="T27" fmla="*/ 129 h 529"/>
                  <a:gd name="T28" fmla="*/ 447 w 569"/>
                  <a:gd name="T29" fmla="*/ 178 h 529"/>
                  <a:gd name="T30" fmla="*/ 396 w 569"/>
                  <a:gd name="T31" fmla="*/ 220 h 529"/>
                  <a:gd name="T32" fmla="*/ 342 w 569"/>
                  <a:gd name="T33" fmla="*/ 225 h 529"/>
                  <a:gd name="T34" fmla="*/ 282 w 569"/>
                  <a:gd name="T35" fmla="*/ 204 h 529"/>
                  <a:gd name="T36" fmla="*/ 201 w 569"/>
                  <a:gd name="T37" fmla="*/ 157 h 529"/>
                  <a:gd name="T38" fmla="*/ 144 w 569"/>
                  <a:gd name="T39" fmla="*/ 117 h 529"/>
                  <a:gd name="T40" fmla="*/ 86 w 569"/>
                  <a:gd name="T41" fmla="*/ 102 h 529"/>
                  <a:gd name="T42" fmla="*/ 44 w 569"/>
                  <a:gd name="T43" fmla="*/ 88 h 529"/>
                  <a:gd name="T44" fmla="*/ 36 w 569"/>
                  <a:gd name="T45" fmla="*/ 43 h 529"/>
                  <a:gd name="T46" fmla="*/ 60 w 569"/>
                  <a:gd name="T47" fmla="*/ 81 h 529"/>
                  <a:gd name="T48" fmla="*/ 74 w 569"/>
                  <a:gd name="T49" fmla="*/ 69 h 529"/>
                  <a:gd name="T50" fmla="*/ 35 w 569"/>
                  <a:gd name="T51" fmla="*/ 18 h 529"/>
                  <a:gd name="T52" fmla="*/ 18 w 569"/>
                  <a:gd name="T53" fmla="*/ 25 h 529"/>
                  <a:gd name="T54" fmla="*/ 2 w 569"/>
                  <a:gd name="T55" fmla="*/ 33 h 529"/>
                  <a:gd name="T56" fmla="*/ 8 w 569"/>
                  <a:gd name="T57" fmla="*/ 73 h 529"/>
                  <a:gd name="T58" fmla="*/ 18 w 569"/>
                  <a:gd name="T59" fmla="*/ 94 h 529"/>
                  <a:gd name="T60" fmla="*/ 24 w 569"/>
                  <a:gd name="T61" fmla="*/ 151 h 529"/>
                  <a:gd name="T62" fmla="*/ 27 w 569"/>
                  <a:gd name="T63" fmla="*/ 189 h 529"/>
                  <a:gd name="T64" fmla="*/ 63 w 569"/>
                  <a:gd name="T65" fmla="*/ 247 h 529"/>
                  <a:gd name="T66" fmla="*/ 93 w 569"/>
                  <a:gd name="T67" fmla="*/ 271 h 529"/>
                  <a:gd name="T68" fmla="*/ 141 w 569"/>
                  <a:gd name="T69" fmla="*/ 306 h 529"/>
                  <a:gd name="T70" fmla="*/ 153 w 569"/>
                  <a:gd name="T71" fmla="*/ 354 h 529"/>
                  <a:gd name="T72" fmla="*/ 113 w 569"/>
                  <a:gd name="T73" fmla="*/ 421 h 529"/>
                  <a:gd name="T74" fmla="*/ 87 w 569"/>
                  <a:gd name="T75" fmla="*/ 478 h 529"/>
                  <a:gd name="T76" fmla="*/ 101 w 569"/>
                  <a:gd name="T77" fmla="*/ 496 h 529"/>
                  <a:gd name="T78" fmla="*/ 156 w 569"/>
                  <a:gd name="T79" fmla="*/ 465 h 529"/>
                  <a:gd name="T80" fmla="*/ 183 w 569"/>
                  <a:gd name="T81" fmla="*/ 465 h 5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569" h="529">
                    <a:moveTo>
                      <a:pt x="201" y="484"/>
                    </a:moveTo>
                    <a:lnTo>
                      <a:pt x="204" y="439"/>
                    </a:lnTo>
                    <a:lnTo>
                      <a:pt x="227" y="429"/>
                    </a:lnTo>
                    <a:lnTo>
                      <a:pt x="261" y="438"/>
                    </a:lnTo>
                    <a:lnTo>
                      <a:pt x="290" y="412"/>
                    </a:lnTo>
                    <a:lnTo>
                      <a:pt x="306" y="418"/>
                    </a:lnTo>
                    <a:lnTo>
                      <a:pt x="311" y="397"/>
                    </a:lnTo>
                    <a:lnTo>
                      <a:pt x="339" y="378"/>
                    </a:lnTo>
                    <a:lnTo>
                      <a:pt x="339" y="349"/>
                    </a:lnTo>
                    <a:lnTo>
                      <a:pt x="410" y="327"/>
                    </a:lnTo>
                    <a:lnTo>
                      <a:pt x="396" y="294"/>
                    </a:lnTo>
                    <a:lnTo>
                      <a:pt x="444" y="280"/>
                    </a:lnTo>
                    <a:lnTo>
                      <a:pt x="456" y="264"/>
                    </a:lnTo>
                    <a:lnTo>
                      <a:pt x="458" y="253"/>
                    </a:lnTo>
                    <a:lnTo>
                      <a:pt x="465" y="228"/>
                    </a:lnTo>
                    <a:lnTo>
                      <a:pt x="500" y="267"/>
                    </a:lnTo>
                    <a:lnTo>
                      <a:pt x="539" y="177"/>
                    </a:lnTo>
                    <a:lnTo>
                      <a:pt x="566" y="162"/>
                    </a:lnTo>
                    <a:lnTo>
                      <a:pt x="560" y="153"/>
                    </a:lnTo>
                    <a:lnTo>
                      <a:pt x="533" y="156"/>
                    </a:lnTo>
                    <a:lnTo>
                      <a:pt x="543" y="111"/>
                    </a:lnTo>
                    <a:lnTo>
                      <a:pt x="560" y="111"/>
                    </a:lnTo>
                    <a:lnTo>
                      <a:pt x="569" y="94"/>
                    </a:lnTo>
                    <a:lnTo>
                      <a:pt x="555" y="88"/>
                    </a:lnTo>
                    <a:lnTo>
                      <a:pt x="537" y="111"/>
                    </a:lnTo>
                    <a:lnTo>
                      <a:pt x="519" y="112"/>
                    </a:lnTo>
                    <a:lnTo>
                      <a:pt x="509" y="129"/>
                    </a:lnTo>
                    <a:lnTo>
                      <a:pt x="482" y="129"/>
                    </a:lnTo>
                    <a:lnTo>
                      <a:pt x="465" y="157"/>
                    </a:lnTo>
                    <a:lnTo>
                      <a:pt x="447" y="178"/>
                    </a:lnTo>
                    <a:lnTo>
                      <a:pt x="414" y="204"/>
                    </a:lnTo>
                    <a:lnTo>
                      <a:pt x="396" y="220"/>
                    </a:lnTo>
                    <a:lnTo>
                      <a:pt x="377" y="222"/>
                    </a:lnTo>
                    <a:lnTo>
                      <a:pt x="342" y="225"/>
                    </a:lnTo>
                    <a:lnTo>
                      <a:pt x="318" y="219"/>
                    </a:lnTo>
                    <a:lnTo>
                      <a:pt x="282" y="204"/>
                    </a:lnTo>
                    <a:lnTo>
                      <a:pt x="255" y="184"/>
                    </a:lnTo>
                    <a:lnTo>
                      <a:pt x="201" y="157"/>
                    </a:lnTo>
                    <a:lnTo>
                      <a:pt x="174" y="141"/>
                    </a:lnTo>
                    <a:lnTo>
                      <a:pt x="144" y="117"/>
                    </a:lnTo>
                    <a:lnTo>
                      <a:pt x="107" y="99"/>
                    </a:lnTo>
                    <a:lnTo>
                      <a:pt x="86" y="102"/>
                    </a:lnTo>
                    <a:lnTo>
                      <a:pt x="63" y="105"/>
                    </a:lnTo>
                    <a:lnTo>
                      <a:pt x="44" y="88"/>
                    </a:lnTo>
                    <a:lnTo>
                      <a:pt x="36" y="60"/>
                    </a:lnTo>
                    <a:lnTo>
                      <a:pt x="36" y="43"/>
                    </a:lnTo>
                    <a:lnTo>
                      <a:pt x="53" y="64"/>
                    </a:lnTo>
                    <a:lnTo>
                      <a:pt x="60" y="81"/>
                    </a:lnTo>
                    <a:lnTo>
                      <a:pt x="86" y="93"/>
                    </a:lnTo>
                    <a:lnTo>
                      <a:pt x="74" y="69"/>
                    </a:lnTo>
                    <a:lnTo>
                      <a:pt x="53" y="45"/>
                    </a:lnTo>
                    <a:lnTo>
                      <a:pt x="35" y="18"/>
                    </a:lnTo>
                    <a:lnTo>
                      <a:pt x="35" y="0"/>
                    </a:lnTo>
                    <a:lnTo>
                      <a:pt x="18" y="25"/>
                    </a:lnTo>
                    <a:lnTo>
                      <a:pt x="18" y="40"/>
                    </a:lnTo>
                    <a:lnTo>
                      <a:pt x="2" y="33"/>
                    </a:lnTo>
                    <a:lnTo>
                      <a:pt x="5" y="58"/>
                    </a:lnTo>
                    <a:lnTo>
                      <a:pt x="8" y="73"/>
                    </a:lnTo>
                    <a:lnTo>
                      <a:pt x="0" y="82"/>
                    </a:lnTo>
                    <a:lnTo>
                      <a:pt x="18" y="94"/>
                    </a:lnTo>
                    <a:lnTo>
                      <a:pt x="20" y="133"/>
                    </a:lnTo>
                    <a:lnTo>
                      <a:pt x="24" y="151"/>
                    </a:lnTo>
                    <a:lnTo>
                      <a:pt x="35" y="172"/>
                    </a:lnTo>
                    <a:lnTo>
                      <a:pt x="27" y="189"/>
                    </a:lnTo>
                    <a:lnTo>
                      <a:pt x="51" y="208"/>
                    </a:lnTo>
                    <a:lnTo>
                      <a:pt x="63" y="247"/>
                    </a:lnTo>
                    <a:lnTo>
                      <a:pt x="66" y="271"/>
                    </a:lnTo>
                    <a:lnTo>
                      <a:pt x="93" y="271"/>
                    </a:lnTo>
                    <a:lnTo>
                      <a:pt x="126" y="313"/>
                    </a:lnTo>
                    <a:lnTo>
                      <a:pt x="141" y="306"/>
                    </a:lnTo>
                    <a:lnTo>
                      <a:pt x="158" y="333"/>
                    </a:lnTo>
                    <a:lnTo>
                      <a:pt x="153" y="354"/>
                    </a:lnTo>
                    <a:lnTo>
                      <a:pt x="129" y="409"/>
                    </a:lnTo>
                    <a:lnTo>
                      <a:pt x="113" y="421"/>
                    </a:lnTo>
                    <a:lnTo>
                      <a:pt x="98" y="453"/>
                    </a:lnTo>
                    <a:lnTo>
                      <a:pt x="87" y="478"/>
                    </a:lnTo>
                    <a:lnTo>
                      <a:pt x="90" y="492"/>
                    </a:lnTo>
                    <a:lnTo>
                      <a:pt x="101" y="496"/>
                    </a:lnTo>
                    <a:lnTo>
                      <a:pt x="126" y="529"/>
                    </a:lnTo>
                    <a:lnTo>
                      <a:pt x="156" y="465"/>
                    </a:lnTo>
                    <a:lnTo>
                      <a:pt x="173" y="474"/>
                    </a:lnTo>
                    <a:lnTo>
                      <a:pt x="183" y="465"/>
                    </a:lnTo>
                    <a:lnTo>
                      <a:pt x="201" y="484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sm" len="sm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lIns="36000" tIns="36000" rIns="36000" bIns="36000">
                <a:spAutoFit/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Arial" pitchFamily="18" charset="0"/>
                    <a:ea typeface="+mn-ea"/>
                    <a:cs typeface="Arial" charset="0"/>
                  </a:defRPr>
                </a:lvl1pPr>
                <a:lvl2pPr marL="429814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Arial" pitchFamily="18" charset="0"/>
                    <a:ea typeface="+mn-ea"/>
                    <a:cs typeface="Arial" charset="0"/>
                  </a:defRPr>
                </a:lvl2pPr>
                <a:lvl3pPr marL="859627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Arial" pitchFamily="18" charset="0"/>
                    <a:ea typeface="+mn-ea"/>
                    <a:cs typeface="Arial" charset="0"/>
                  </a:defRPr>
                </a:lvl3pPr>
                <a:lvl4pPr marL="1289441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Arial" pitchFamily="18" charset="0"/>
                    <a:ea typeface="+mn-ea"/>
                    <a:cs typeface="Arial" charset="0"/>
                  </a:defRPr>
                </a:lvl4pPr>
                <a:lvl5pPr marL="171925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Arial" pitchFamily="18" charset="0"/>
                    <a:ea typeface="+mn-ea"/>
                    <a:cs typeface="Arial" charset="0"/>
                  </a:defRPr>
                </a:lvl5pPr>
                <a:lvl6pPr marL="2149069" algn="l" defTabSz="859627" rtl="0" eaLnBrk="1" latinLnBrk="0" hangingPunct="1">
                  <a:defRPr sz="1000" kern="1200">
                    <a:solidFill>
                      <a:schemeClr val="tx1"/>
                    </a:solidFill>
                    <a:latin typeface="Arial" pitchFamily="18" charset="0"/>
                    <a:ea typeface="+mn-ea"/>
                    <a:cs typeface="Arial" charset="0"/>
                  </a:defRPr>
                </a:lvl6pPr>
                <a:lvl7pPr marL="2578882" algn="l" defTabSz="859627" rtl="0" eaLnBrk="1" latinLnBrk="0" hangingPunct="1">
                  <a:defRPr sz="1000" kern="1200">
                    <a:solidFill>
                      <a:schemeClr val="tx1"/>
                    </a:solidFill>
                    <a:latin typeface="Arial" pitchFamily="18" charset="0"/>
                    <a:ea typeface="+mn-ea"/>
                    <a:cs typeface="Arial" charset="0"/>
                  </a:defRPr>
                </a:lvl7pPr>
                <a:lvl8pPr marL="3008696" algn="l" defTabSz="859627" rtl="0" eaLnBrk="1" latinLnBrk="0" hangingPunct="1">
                  <a:defRPr sz="1000" kern="1200">
                    <a:solidFill>
                      <a:schemeClr val="tx1"/>
                    </a:solidFill>
                    <a:latin typeface="Arial" pitchFamily="18" charset="0"/>
                    <a:ea typeface="+mn-ea"/>
                    <a:cs typeface="Arial" charset="0"/>
                  </a:defRPr>
                </a:lvl8pPr>
                <a:lvl9pPr marL="3438510" algn="l" defTabSz="859627" rtl="0" eaLnBrk="1" latinLnBrk="0" hangingPunct="1">
                  <a:defRPr sz="1000" kern="1200">
                    <a:solidFill>
                      <a:schemeClr val="tx1"/>
                    </a:solidFill>
                    <a:latin typeface="Arial" pitchFamily="18" charset="0"/>
                    <a:ea typeface="+mn-ea"/>
                    <a:cs typeface="Arial" charset="0"/>
                  </a:defRPr>
                </a:lvl9pPr>
              </a:lstStyle>
              <a:p>
                <a:endParaRPr lang="en-GB" dirty="0"/>
              </a:p>
            </p:txBody>
          </p:sp>
          <p:sp>
            <p:nvSpPr>
              <p:cNvPr id="59" name="Freeform 354">
                <a:extLst>
                  <a:ext uri="{FF2B5EF4-FFF2-40B4-BE49-F238E27FC236}">
                    <a16:creationId xmlns:a16="http://schemas.microsoft.com/office/drawing/2014/main" id="{ABAC5942-8FC6-B74F-84DA-97B84DFA2A9C}"/>
                  </a:ext>
                </a:extLst>
              </p:cNvPr>
              <p:cNvSpPr>
                <a:spLocks noChangeAspect="1"/>
              </p:cNvSpPr>
              <p:nvPr/>
            </p:nvSpPr>
            <p:spPr bwMode="gray">
              <a:xfrm>
                <a:off x="3750" y="1565"/>
                <a:ext cx="482" cy="574"/>
              </a:xfrm>
              <a:custGeom>
                <a:avLst/>
                <a:gdLst>
                  <a:gd name="T0" fmla="*/ 221 w 482"/>
                  <a:gd name="T1" fmla="*/ 387 h 574"/>
                  <a:gd name="T2" fmla="*/ 210 w 482"/>
                  <a:gd name="T3" fmla="*/ 409 h 574"/>
                  <a:gd name="T4" fmla="*/ 192 w 482"/>
                  <a:gd name="T5" fmla="*/ 475 h 574"/>
                  <a:gd name="T6" fmla="*/ 138 w 482"/>
                  <a:gd name="T7" fmla="*/ 525 h 574"/>
                  <a:gd name="T8" fmla="*/ 120 w 482"/>
                  <a:gd name="T9" fmla="*/ 574 h 574"/>
                  <a:gd name="T10" fmla="*/ 63 w 482"/>
                  <a:gd name="T11" fmla="*/ 553 h 574"/>
                  <a:gd name="T12" fmla="*/ 65 w 482"/>
                  <a:gd name="T13" fmla="*/ 522 h 574"/>
                  <a:gd name="T14" fmla="*/ 65 w 482"/>
                  <a:gd name="T15" fmla="*/ 489 h 574"/>
                  <a:gd name="T16" fmla="*/ 48 w 482"/>
                  <a:gd name="T17" fmla="*/ 454 h 574"/>
                  <a:gd name="T18" fmla="*/ 14 w 482"/>
                  <a:gd name="T19" fmla="*/ 448 h 574"/>
                  <a:gd name="T20" fmla="*/ 12 w 482"/>
                  <a:gd name="T21" fmla="*/ 418 h 574"/>
                  <a:gd name="T22" fmla="*/ 15 w 482"/>
                  <a:gd name="T23" fmla="*/ 397 h 574"/>
                  <a:gd name="T24" fmla="*/ 17 w 482"/>
                  <a:gd name="T25" fmla="*/ 372 h 574"/>
                  <a:gd name="T26" fmla="*/ 29 w 482"/>
                  <a:gd name="T27" fmla="*/ 346 h 574"/>
                  <a:gd name="T28" fmla="*/ 30 w 482"/>
                  <a:gd name="T29" fmla="*/ 325 h 574"/>
                  <a:gd name="T30" fmla="*/ 23 w 482"/>
                  <a:gd name="T31" fmla="*/ 298 h 574"/>
                  <a:gd name="T32" fmla="*/ 26 w 482"/>
                  <a:gd name="T33" fmla="*/ 273 h 574"/>
                  <a:gd name="T34" fmla="*/ 3 w 482"/>
                  <a:gd name="T35" fmla="*/ 241 h 574"/>
                  <a:gd name="T36" fmla="*/ 11 w 482"/>
                  <a:gd name="T37" fmla="*/ 213 h 574"/>
                  <a:gd name="T38" fmla="*/ 23 w 482"/>
                  <a:gd name="T39" fmla="*/ 187 h 574"/>
                  <a:gd name="T40" fmla="*/ 9 w 482"/>
                  <a:gd name="T41" fmla="*/ 150 h 574"/>
                  <a:gd name="T42" fmla="*/ 33 w 482"/>
                  <a:gd name="T43" fmla="*/ 129 h 574"/>
                  <a:gd name="T44" fmla="*/ 60 w 482"/>
                  <a:gd name="T45" fmla="*/ 114 h 574"/>
                  <a:gd name="T46" fmla="*/ 74 w 482"/>
                  <a:gd name="T47" fmla="*/ 97 h 574"/>
                  <a:gd name="T48" fmla="*/ 129 w 482"/>
                  <a:gd name="T49" fmla="*/ 67 h 574"/>
                  <a:gd name="T50" fmla="*/ 153 w 482"/>
                  <a:gd name="T51" fmla="*/ 67 h 574"/>
                  <a:gd name="T52" fmla="*/ 177 w 482"/>
                  <a:gd name="T53" fmla="*/ 42 h 574"/>
                  <a:gd name="T54" fmla="*/ 231 w 482"/>
                  <a:gd name="T55" fmla="*/ 42 h 574"/>
                  <a:gd name="T56" fmla="*/ 276 w 482"/>
                  <a:gd name="T57" fmla="*/ 22 h 574"/>
                  <a:gd name="T58" fmla="*/ 317 w 482"/>
                  <a:gd name="T59" fmla="*/ 34 h 574"/>
                  <a:gd name="T60" fmla="*/ 368 w 482"/>
                  <a:gd name="T61" fmla="*/ 25 h 574"/>
                  <a:gd name="T62" fmla="*/ 365 w 482"/>
                  <a:gd name="T63" fmla="*/ 43 h 574"/>
                  <a:gd name="T64" fmla="*/ 383 w 482"/>
                  <a:gd name="T65" fmla="*/ 78 h 574"/>
                  <a:gd name="T66" fmla="*/ 402 w 482"/>
                  <a:gd name="T67" fmla="*/ 93 h 574"/>
                  <a:gd name="T68" fmla="*/ 435 w 482"/>
                  <a:gd name="T69" fmla="*/ 120 h 574"/>
                  <a:gd name="T70" fmla="*/ 452 w 482"/>
                  <a:gd name="T71" fmla="*/ 154 h 574"/>
                  <a:gd name="T72" fmla="*/ 461 w 482"/>
                  <a:gd name="T73" fmla="*/ 178 h 574"/>
                  <a:gd name="T74" fmla="*/ 482 w 482"/>
                  <a:gd name="T75" fmla="*/ 181 h 574"/>
                  <a:gd name="T76" fmla="*/ 455 w 482"/>
                  <a:gd name="T77" fmla="*/ 208 h 574"/>
                  <a:gd name="T78" fmla="*/ 438 w 482"/>
                  <a:gd name="T79" fmla="*/ 216 h 574"/>
                  <a:gd name="T80" fmla="*/ 443 w 482"/>
                  <a:gd name="T81" fmla="*/ 183 h 574"/>
                  <a:gd name="T82" fmla="*/ 440 w 482"/>
                  <a:gd name="T83" fmla="*/ 157 h 574"/>
                  <a:gd name="T84" fmla="*/ 404 w 482"/>
                  <a:gd name="T85" fmla="*/ 162 h 574"/>
                  <a:gd name="T86" fmla="*/ 326 w 482"/>
                  <a:gd name="T87" fmla="*/ 160 h 574"/>
                  <a:gd name="T88" fmla="*/ 272 w 482"/>
                  <a:gd name="T89" fmla="*/ 181 h 574"/>
                  <a:gd name="T90" fmla="*/ 231 w 482"/>
                  <a:gd name="T91" fmla="*/ 223 h 574"/>
                  <a:gd name="T92" fmla="*/ 197 w 482"/>
                  <a:gd name="T93" fmla="*/ 273 h 574"/>
                  <a:gd name="T94" fmla="*/ 207 w 482"/>
                  <a:gd name="T95" fmla="*/ 309 h 574"/>
                  <a:gd name="T96" fmla="*/ 233 w 482"/>
                  <a:gd name="T97" fmla="*/ 336 h 574"/>
                  <a:gd name="T98" fmla="*/ 251 w 482"/>
                  <a:gd name="T99" fmla="*/ 339 h 5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482" h="574">
                    <a:moveTo>
                      <a:pt x="236" y="355"/>
                    </a:moveTo>
                    <a:lnTo>
                      <a:pt x="221" y="387"/>
                    </a:lnTo>
                    <a:lnTo>
                      <a:pt x="222" y="400"/>
                    </a:lnTo>
                    <a:lnTo>
                      <a:pt x="210" y="409"/>
                    </a:lnTo>
                    <a:lnTo>
                      <a:pt x="186" y="462"/>
                    </a:lnTo>
                    <a:lnTo>
                      <a:pt x="192" y="475"/>
                    </a:lnTo>
                    <a:lnTo>
                      <a:pt x="159" y="514"/>
                    </a:lnTo>
                    <a:lnTo>
                      <a:pt x="138" y="525"/>
                    </a:lnTo>
                    <a:lnTo>
                      <a:pt x="129" y="537"/>
                    </a:lnTo>
                    <a:lnTo>
                      <a:pt x="120" y="574"/>
                    </a:lnTo>
                    <a:lnTo>
                      <a:pt x="75" y="565"/>
                    </a:lnTo>
                    <a:lnTo>
                      <a:pt x="63" y="553"/>
                    </a:lnTo>
                    <a:lnTo>
                      <a:pt x="72" y="535"/>
                    </a:lnTo>
                    <a:lnTo>
                      <a:pt x="65" y="522"/>
                    </a:lnTo>
                    <a:lnTo>
                      <a:pt x="74" y="499"/>
                    </a:lnTo>
                    <a:lnTo>
                      <a:pt x="65" y="489"/>
                    </a:lnTo>
                    <a:lnTo>
                      <a:pt x="51" y="474"/>
                    </a:lnTo>
                    <a:lnTo>
                      <a:pt x="48" y="454"/>
                    </a:lnTo>
                    <a:lnTo>
                      <a:pt x="41" y="445"/>
                    </a:lnTo>
                    <a:lnTo>
                      <a:pt x="14" y="448"/>
                    </a:lnTo>
                    <a:lnTo>
                      <a:pt x="8" y="435"/>
                    </a:lnTo>
                    <a:lnTo>
                      <a:pt x="12" y="418"/>
                    </a:lnTo>
                    <a:lnTo>
                      <a:pt x="6" y="406"/>
                    </a:lnTo>
                    <a:lnTo>
                      <a:pt x="15" y="397"/>
                    </a:lnTo>
                    <a:lnTo>
                      <a:pt x="15" y="387"/>
                    </a:lnTo>
                    <a:lnTo>
                      <a:pt x="17" y="372"/>
                    </a:lnTo>
                    <a:lnTo>
                      <a:pt x="27" y="363"/>
                    </a:lnTo>
                    <a:lnTo>
                      <a:pt x="29" y="346"/>
                    </a:lnTo>
                    <a:lnTo>
                      <a:pt x="39" y="334"/>
                    </a:lnTo>
                    <a:lnTo>
                      <a:pt x="30" y="325"/>
                    </a:lnTo>
                    <a:lnTo>
                      <a:pt x="21" y="309"/>
                    </a:lnTo>
                    <a:lnTo>
                      <a:pt x="23" y="298"/>
                    </a:lnTo>
                    <a:lnTo>
                      <a:pt x="36" y="288"/>
                    </a:lnTo>
                    <a:lnTo>
                      <a:pt x="26" y="273"/>
                    </a:lnTo>
                    <a:lnTo>
                      <a:pt x="18" y="241"/>
                    </a:lnTo>
                    <a:lnTo>
                      <a:pt x="3" y="241"/>
                    </a:lnTo>
                    <a:lnTo>
                      <a:pt x="0" y="222"/>
                    </a:lnTo>
                    <a:lnTo>
                      <a:pt x="11" y="213"/>
                    </a:lnTo>
                    <a:lnTo>
                      <a:pt x="8" y="201"/>
                    </a:lnTo>
                    <a:lnTo>
                      <a:pt x="23" y="187"/>
                    </a:lnTo>
                    <a:lnTo>
                      <a:pt x="11" y="172"/>
                    </a:lnTo>
                    <a:lnTo>
                      <a:pt x="9" y="150"/>
                    </a:lnTo>
                    <a:lnTo>
                      <a:pt x="32" y="148"/>
                    </a:lnTo>
                    <a:lnTo>
                      <a:pt x="33" y="129"/>
                    </a:lnTo>
                    <a:lnTo>
                      <a:pt x="39" y="120"/>
                    </a:lnTo>
                    <a:lnTo>
                      <a:pt x="60" y="114"/>
                    </a:lnTo>
                    <a:lnTo>
                      <a:pt x="57" y="94"/>
                    </a:lnTo>
                    <a:lnTo>
                      <a:pt x="74" y="97"/>
                    </a:lnTo>
                    <a:lnTo>
                      <a:pt x="98" y="133"/>
                    </a:lnTo>
                    <a:lnTo>
                      <a:pt x="129" y="67"/>
                    </a:lnTo>
                    <a:lnTo>
                      <a:pt x="144" y="78"/>
                    </a:lnTo>
                    <a:lnTo>
                      <a:pt x="153" y="67"/>
                    </a:lnTo>
                    <a:lnTo>
                      <a:pt x="173" y="87"/>
                    </a:lnTo>
                    <a:lnTo>
                      <a:pt x="177" y="42"/>
                    </a:lnTo>
                    <a:lnTo>
                      <a:pt x="204" y="30"/>
                    </a:lnTo>
                    <a:lnTo>
                      <a:pt x="231" y="42"/>
                    </a:lnTo>
                    <a:lnTo>
                      <a:pt x="264" y="15"/>
                    </a:lnTo>
                    <a:lnTo>
                      <a:pt x="276" y="22"/>
                    </a:lnTo>
                    <a:lnTo>
                      <a:pt x="287" y="0"/>
                    </a:lnTo>
                    <a:lnTo>
                      <a:pt x="317" y="34"/>
                    </a:lnTo>
                    <a:lnTo>
                      <a:pt x="324" y="16"/>
                    </a:lnTo>
                    <a:lnTo>
                      <a:pt x="368" y="25"/>
                    </a:lnTo>
                    <a:lnTo>
                      <a:pt x="351" y="33"/>
                    </a:lnTo>
                    <a:lnTo>
                      <a:pt x="365" y="43"/>
                    </a:lnTo>
                    <a:lnTo>
                      <a:pt x="362" y="66"/>
                    </a:lnTo>
                    <a:lnTo>
                      <a:pt x="383" y="78"/>
                    </a:lnTo>
                    <a:lnTo>
                      <a:pt x="393" y="102"/>
                    </a:lnTo>
                    <a:lnTo>
                      <a:pt x="402" y="93"/>
                    </a:lnTo>
                    <a:lnTo>
                      <a:pt x="407" y="115"/>
                    </a:lnTo>
                    <a:lnTo>
                      <a:pt x="435" y="120"/>
                    </a:lnTo>
                    <a:lnTo>
                      <a:pt x="459" y="138"/>
                    </a:lnTo>
                    <a:lnTo>
                      <a:pt x="452" y="154"/>
                    </a:lnTo>
                    <a:lnTo>
                      <a:pt x="453" y="168"/>
                    </a:lnTo>
                    <a:lnTo>
                      <a:pt x="461" y="178"/>
                    </a:lnTo>
                    <a:lnTo>
                      <a:pt x="471" y="180"/>
                    </a:lnTo>
                    <a:lnTo>
                      <a:pt x="482" y="181"/>
                    </a:lnTo>
                    <a:lnTo>
                      <a:pt x="467" y="190"/>
                    </a:lnTo>
                    <a:lnTo>
                      <a:pt x="455" y="208"/>
                    </a:lnTo>
                    <a:lnTo>
                      <a:pt x="449" y="226"/>
                    </a:lnTo>
                    <a:lnTo>
                      <a:pt x="438" y="216"/>
                    </a:lnTo>
                    <a:lnTo>
                      <a:pt x="435" y="199"/>
                    </a:lnTo>
                    <a:lnTo>
                      <a:pt x="443" y="183"/>
                    </a:lnTo>
                    <a:lnTo>
                      <a:pt x="447" y="169"/>
                    </a:lnTo>
                    <a:lnTo>
                      <a:pt x="440" y="157"/>
                    </a:lnTo>
                    <a:lnTo>
                      <a:pt x="432" y="169"/>
                    </a:lnTo>
                    <a:lnTo>
                      <a:pt x="404" y="162"/>
                    </a:lnTo>
                    <a:lnTo>
                      <a:pt x="356" y="163"/>
                    </a:lnTo>
                    <a:lnTo>
                      <a:pt x="326" y="160"/>
                    </a:lnTo>
                    <a:lnTo>
                      <a:pt x="290" y="171"/>
                    </a:lnTo>
                    <a:lnTo>
                      <a:pt x="272" y="181"/>
                    </a:lnTo>
                    <a:lnTo>
                      <a:pt x="249" y="195"/>
                    </a:lnTo>
                    <a:lnTo>
                      <a:pt x="231" y="223"/>
                    </a:lnTo>
                    <a:lnTo>
                      <a:pt x="200" y="243"/>
                    </a:lnTo>
                    <a:lnTo>
                      <a:pt x="197" y="273"/>
                    </a:lnTo>
                    <a:lnTo>
                      <a:pt x="210" y="292"/>
                    </a:lnTo>
                    <a:lnTo>
                      <a:pt x="207" y="309"/>
                    </a:lnTo>
                    <a:lnTo>
                      <a:pt x="216" y="324"/>
                    </a:lnTo>
                    <a:lnTo>
                      <a:pt x="233" y="336"/>
                    </a:lnTo>
                    <a:lnTo>
                      <a:pt x="246" y="328"/>
                    </a:lnTo>
                    <a:lnTo>
                      <a:pt x="251" y="339"/>
                    </a:lnTo>
                    <a:lnTo>
                      <a:pt x="236" y="355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sm" len="sm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lIns="36000" tIns="36000" rIns="36000" bIns="36000">
                <a:spAutoFit/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Arial" pitchFamily="18" charset="0"/>
                    <a:ea typeface="+mn-ea"/>
                    <a:cs typeface="Arial" charset="0"/>
                  </a:defRPr>
                </a:lvl1pPr>
                <a:lvl2pPr marL="429814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Arial" pitchFamily="18" charset="0"/>
                    <a:ea typeface="+mn-ea"/>
                    <a:cs typeface="Arial" charset="0"/>
                  </a:defRPr>
                </a:lvl2pPr>
                <a:lvl3pPr marL="859627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Arial" pitchFamily="18" charset="0"/>
                    <a:ea typeface="+mn-ea"/>
                    <a:cs typeface="Arial" charset="0"/>
                  </a:defRPr>
                </a:lvl3pPr>
                <a:lvl4pPr marL="1289441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Arial" pitchFamily="18" charset="0"/>
                    <a:ea typeface="+mn-ea"/>
                    <a:cs typeface="Arial" charset="0"/>
                  </a:defRPr>
                </a:lvl4pPr>
                <a:lvl5pPr marL="171925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Arial" pitchFamily="18" charset="0"/>
                    <a:ea typeface="+mn-ea"/>
                    <a:cs typeface="Arial" charset="0"/>
                  </a:defRPr>
                </a:lvl5pPr>
                <a:lvl6pPr marL="2149069" algn="l" defTabSz="859627" rtl="0" eaLnBrk="1" latinLnBrk="0" hangingPunct="1">
                  <a:defRPr sz="1000" kern="1200">
                    <a:solidFill>
                      <a:schemeClr val="tx1"/>
                    </a:solidFill>
                    <a:latin typeface="Arial" pitchFamily="18" charset="0"/>
                    <a:ea typeface="+mn-ea"/>
                    <a:cs typeface="Arial" charset="0"/>
                  </a:defRPr>
                </a:lvl6pPr>
                <a:lvl7pPr marL="2578882" algn="l" defTabSz="859627" rtl="0" eaLnBrk="1" latinLnBrk="0" hangingPunct="1">
                  <a:defRPr sz="1000" kern="1200">
                    <a:solidFill>
                      <a:schemeClr val="tx1"/>
                    </a:solidFill>
                    <a:latin typeface="Arial" pitchFamily="18" charset="0"/>
                    <a:ea typeface="+mn-ea"/>
                    <a:cs typeface="Arial" charset="0"/>
                  </a:defRPr>
                </a:lvl7pPr>
                <a:lvl8pPr marL="3008696" algn="l" defTabSz="859627" rtl="0" eaLnBrk="1" latinLnBrk="0" hangingPunct="1">
                  <a:defRPr sz="1000" kern="1200">
                    <a:solidFill>
                      <a:schemeClr val="tx1"/>
                    </a:solidFill>
                    <a:latin typeface="Arial" pitchFamily="18" charset="0"/>
                    <a:ea typeface="+mn-ea"/>
                    <a:cs typeface="Arial" charset="0"/>
                  </a:defRPr>
                </a:lvl8pPr>
                <a:lvl9pPr marL="3438510" algn="l" defTabSz="859627" rtl="0" eaLnBrk="1" latinLnBrk="0" hangingPunct="1">
                  <a:defRPr sz="1000" kern="1200">
                    <a:solidFill>
                      <a:schemeClr val="tx1"/>
                    </a:solidFill>
                    <a:latin typeface="Arial" pitchFamily="18" charset="0"/>
                    <a:ea typeface="+mn-ea"/>
                    <a:cs typeface="Arial" charset="0"/>
                  </a:defRPr>
                </a:lvl9pPr>
              </a:lstStyle>
              <a:p>
                <a:endParaRPr lang="en-GB" dirty="0"/>
              </a:p>
            </p:txBody>
          </p:sp>
          <p:sp>
            <p:nvSpPr>
              <p:cNvPr id="60" name="Freeform 355">
                <a:extLst>
                  <a:ext uri="{FF2B5EF4-FFF2-40B4-BE49-F238E27FC236}">
                    <a16:creationId xmlns:a16="http://schemas.microsoft.com/office/drawing/2014/main" id="{80CF3F3D-4F20-C94D-B302-894251AFA6E4}"/>
                  </a:ext>
                </a:extLst>
              </p:cNvPr>
              <p:cNvSpPr>
                <a:spLocks noChangeAspect="1"/>
              </p:cNvSpPr>
              <p:nvPr/>
            </p:nvSpPr>
            <p:spPr bwMode="gray">
              <a:xfrm>
                <a:off x="3384" y="2196"/>
                <a:ext cx="413" cy="269"/>
              </a:xfrm>
              <a:custGeom>
                <a:avLst/>
                <a:gdLst>
                  <a:gd name="T0" fmla="*/ 156 w 413"/>
                  <a:gd name="T1" fmla="*/ 269 h 269"/>
                  <a:gd name="T2" fmla="*/ 174 w 413"/>
                  <a:gd name="T3" fmla="*/ 249 h 269"/>
                  <a:gd name="T4" fmla="*/ 194 w 413"/>
                  <a:gd name="T5" fmla="*/ 255 h 269"/>
                  <a:gd name="T6" fmla="*/ 209 w 413"/>
                  <a:gd name="T7" fmla="*/ 236 h 269"/>
                  <a:gd name="T8" fmla="*/ 257 w 413"/>
                  <a:gd name="T9" fmla="*/ 204 h 269"/>
                  <a:gd name="T10" fmla="*/ 282 w 413"/>
                  <a:gd name="T11" fmla="*/ 188 h 269"/>
                  <a:gd name="T12" fmla="*/ 314 w 413"/>
                  <a:gd name="T13" fmla="*/ 155 h 269"/>
                  <a:gd name="T14" fmla="*/ 330 w 413"/>
                  <a:gd name="T15" fmla="*/ 128 h 269"/>
                  <a:gd name="T16" fmla="*/ 350 w 413"/>
                  <a:gd name="T17" fmla="*/ 111 h 269"/>
                  <a:gd name="T18" fmla="*/ 359 w 413"/>
                  <a:gd name="T19" fmla="*/ 93 h 269"/>
                  <a:gd name="T20" fmla="*/ 359 w 413"/>
                  <a:gd name="T21" fmla="*/ 74 h 269"/>
                  <a:gd name="T22" fmla="*/ 372 w 413"/>
                  <a:gd name="T23" fmla="*/ 53 h 269"/>
                  <a:gd name="T24" fmla="*/ 396 w 413"/>
                  <a:gd name="T25" fmla="*/ 27 h 269"/>
                  <a:gd name="T26" fmla="*/ 413 w 413"/>
                  <a:gd name="T27" fmla="*/ 15 h 269"/>
                  <a:gd name="T28" fmla="*/ 401 w 413"/>
                  <a:gd name="T29" fmla="*/ 2 h 269"/>
                  <a:gd name="T30" fmla="*/ 375 w 413"/>
                  <a:gd name="T31" fmla="*/ 3 h 269"/>
                  <a:gd name="T32" fmla="*/ 356 w 413"/>
                  <a:gd name="T33" fmla="*/ 14 h 269"/>
                  <a:gd name="T34" fmla="*/ 323 w 413"/>
                  <a:gd name="T35" fmla="*/ 18 h 269"/>
                  <a:gd name="T36" fmla="*/ 293 w 413"/>
                  <a:gd name="T37" fmla="*/ 26 h 269"/>
                  <a:gd name="T38" fmla="*/ 279 w 413"/>
                  <a:gd name="T39" fmla="*/ 23 h 269"/>
                  <a:gd name="T40" fmla="*/ 282 w 413"/>
                  <a:gd name="T41" fmla="*/ 6 h 269"/>
                  <a:gd name="T42" fmla="*/ 260 w 413"/>
                  <a:gd name="T43" fmla="*/ 11 h 269"/>
                  <a:gd name="T44" fmla="*/ 231 w 413"/>
                  <a:gd name="T45" fmla="*/ 18 h 269"/>
                  <a:gd name="T46" fmla="*/ 218 w 413"/>
                  <a:gd name="T47" fmla="*/ 9 h 269"/>
                  <a:gd name="T48" fmla="*/ 186 w 413"/>
                  <a:gd name="T49" fmla="*/ 12 h 269"/>
                  <a:gd name="T50" fmla="*/ 155 w 413"/>
                  <a:gd name="T51" fmla="*/ 15 h 269"/>
                  <a:gd name="T52" fmla="*/ 138 w 413"/>
                  <a:gd name="T53" fmla="*/ 8 h 269"/>
                  <a:gd name="T54" fmla="*/ 122 w 413"/>
                  <a:gd name="T55" fmla="*/ 0 h 269"/>
                  <a:gd name="T56" fmla="*/ 107 w 413"/>
                  <a:gd name="T57" fmla="*/ 20 h 269"/>
                  <a:gd name="T58" fmla="*/ 92 w 413"/>
                  <a:gd name="T59" fmla="*/ 47 h 269"/>
                  <a:gd name="T60" fmla="*/ 72 w 413"/>
                  <a:gd name="T61" fmla="*/ 65 h 269"/>
                  <a:gd name="T62" fmla="*/ 53 w 413"/>
                  <a:gd name="T63" fmla="*/ 86 h 269"/>
                  <a:gd name="T64" fmla="*/ 65 w 413"/>
                  <a:gd name="T65" fmla="*/ 98 h 269"/>
                  <a:gd name="T66" fmla="*/ 41 w 413"/>
                  <a:gd name="T67" fmla="*/ 107 h 269"/>
                  <a:gd name="T68" fmla="*/ 27 w 413"/>
                  <a:gd name="T69" fmla="*/ 120 h 269"/>
                  <a:gd name="T70" fmla="*/ 12 w 413"/>
                  <a:gd name="T71" fmla="*/ 149 h 269"/>
                  <a:gd name="T72" fmla="*/ 0 w 413"/>
                  <a:gd name="T73" fmla="*/ 149 h 269"/>
                  <a:gd name="T74" fmla="*/ 3 w 413"/>
                  <a:gd name="T75" fmla="*/ 177 h 269"/>
                  <a:gd name="T76" fmla="*/ 29 w 413"/>
                  <a:gd name="T77" fmla="*/ 182 h 269"/>
                  <a:gd name="T78" fmla="*/ 50 w 413"/>
                  <a:gd name="T79" fmla="*/ 153 h 269"/>
                  <a:gd name="T80" fmla="*/ 56 w 413"/>
                  <a:gd name="T81" fmla="*/ 141 h 269"/>
                  <a:gd name="T82" fmla="*/ 81 w 413"/>
                  <a:gd name="T83" fmla="*/ 141 h 269"/>
                  <a:gd name="T84" fmla="*/ 68 w 413"/>
                  <a:gd name="T85" fmla="*/ 162 h 269"/>
                  <a:gd name="T86" fmla="*/ 57 w 413"/>
                  <a:gd name="T87" fmla="*/ 185 h 269"/>
                  <a:gd name="T88" fmla="*/ 66 w 413"/>
                  <a:gd name="T89" fmla="*/ 200 h 269"/>
                  <a:gd name="T90" fmla="*/ 84 w 413"/>
                  <a:gd name="T91" fmla="*/ 183 h 269"/>
                  <a:gd name="T92" fmla="*/ 111 w 413"/>
                  <a:gd name="T93" fmla="*/ 191 h 269"/>
                  <a:gd name="T94" fmla="*/ 126 w 413"/>
                  <a:gd name="T95" fmla="*/ 195 h 269"/>
                  <a:gd name="T96" fmla="*/ 143 w 413"/>
                  <a:gd name="T97" fmla="*/ 197 h 269"/>
                  <a:gd name="T98" fmla="*/ 137 w 413"/>
                  <a:gd name="T99" fmla="*/ 222 h 269"/>
                  <a:gd name="T100" fmla="*/ 141 w 413"/>
                  <a:gd name="T101" fmla="*/ 246 h 269"/>
                  <a:gd name="T102" fmla="*/ 156 w 413"/>
                  <a:gd name="T103" fmla="*/ 269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413" h="269">
                    <a:moveTo>
                      <a:pt x="156" y="269"/>
                    </a:moveTo>
                    <a:lnTo>
                      <a:pt x="174" y="249"/>
                    </a:lnTo>
                    <a:lnTo>
                      <a:pt x="194" y="255"/>
                    </a:lnTo>
                    <a:lnTo>
                      <a:pt x="209" y="236"/>
                    </a:lnTo>
                    <a:lnTo>
                      <a:pt x="257" y="204"/>
                    </a:lnTo>
                    <a:lnTo>
                      <a:pt x="282" y="188"/>
                    </a:lnTo>
                    <a:lnTo>
                      <a:pt x="314" y="155"/>
                    </a:lnTo>
                    <a:lnTo>
                      <a:pt x="330" y="128"/>
                    </a:lnTo>
                    <a:lnTo>
                      <a:pt x="350" y="111"/>
                    </a:lnTo>
                    <a:lnTo>
                      <a:pt x="359" y="93"/>
                    </a:lnTo>
                    <a:lnTo>
                      <a:pt x="359" y="74"/>
                    </a:lnTo>
                    <a:lnTo>
                      <a:pt x="372" y="53"/>
                    </a:lnTo>
                    <a:lnTo>
                      <a:pt x="396" y="27"/>
                    </a:lnTo>
                    <a:lnTo>
                      <a:pt x="413" y="15"/>
                    </a:lnTo>
                    <a:lnTo>
                      <a:pt x="401" y="2"/>
                    </a:lnTo>
                    <a:lnTo>
                      <a:pt x="375" y="3"/>
                    </a:lnTo>
                    <a:lnTo>
                      <a:pt x="356" y="14"/>
                    </a:lnTo>
                    <a:lnTo>
                      <a:pt x="323" y="18"/>
                    </a:lnTo>
                    <a:lnTo>
                      <a:pt x="293" y="26"/>
                    </a:lnTo>
                    <a:lnTo>
                      <a:pt x="279" y="23"/>
                    </a:lnTo>
                    <a:lnTo>
                      <a:pt x="282" y="6"/>
                    </a:lnTo>
                    <a:lnTo>
                      <a:pt x="260" y="11"/>
                    </a:lnTo>
                    <a:lnTo>
                      <a:pt x="231" y="18"/>
                    </a:lnTo>
                    <a:lnTo>
                      <a:pt x="218" y="9"/>
                    </a:lnTo>
                    <a:lnTo>
                      <a:pt x="186" y="12"/>
                    </a:lnTo>
                    <a:lnTo>
                      <a:pt x="155" y="15"/>
                    </a:lnTo>
                    <a:lnTo>
                      <a:pt x="138" y="8"/>
                    </a:lnTo>
                    <a:lnTo>
                      <a:pt x="122" y="0"/>
                    </a:lnTo>
                    <a:lnTo>
                      <a:pt x="107" y="20"/>
                    </a:lnTo>
                    <a:lnTo>
                      <a:pt x="92" y="47"/>
                    </a:lnTo>
                    <a:lnTo>
                      <a:pt x="72" y="65"/>
                    </a:lnTo>
                    <a:lnTo>
                      <a:pt x="53" y="86"/>
                    </a:lnTo>
                    <a:lnTo>
                      <a:pt x="65" y="98"/>
                    </a:lnTo>
                    <a:lnTo>
                      <a:pt x="41" y="107"/>
                    </a:lnTo>
                    <a:lnTo>
                      <a:pt x="27" y="120"/>
                    </a:lnTo>
                    <a:lnTo>
                      <a:pt x="12" y="149"/>
                    </a:lnTo>
                    <a:lnTo>
                      <a:pt x="0" y="149"/>
                    </a:lnTo>
                    <a:lnTo>
                      <a:pt x="3" y="177"/>
                    </a:lnTo>
                    <a:lnTo>
                      <a:pt x="29" y="182"/>
                    </a:lnTo>
                    <a:lnTo>
                      <a:pt x="50" y="153"/>
                    </a:lnTo>
                    <a:lnTo>
                      <a:pt x="56" y="141"/>
                    </a:lnTo>
                    <a:lnTo>
                      <a:pt x="81" y="141"/>
                    </a:lnTo>
                    <a:lnTo>
                      <a:pt x="68" y="162"/>
                    </a:lnTo>
                    <a:lnTo>
                      <a:pt x="57" y="185"/>
                    </a:lnTo>
                    <a:lnTo>
                      <a:pt x="66" y="200"/>
                    </a:lnTo>
                    <a:lnTo>
                      <a:pt x="84" y="183"/>
                    </a:lnTo>
                    <a:lnTo>
                      <a:pt x="111" y="191"/>
                    </a:lnTo>
                    <a:lnTo>
                      <a:pt x="126" y="195"/>
                    </a:lnTo>
                    <a:lnTo>
                      <a:pt x="143" y="197"/>
                    </a:lnTo>
                    <a:lnTo>
                      <a:pt x="137" y="222"/>
                    </a:lnTo>
                    <a:lnTo>
                      <a:pt x="141" y="246"/>
                    </a:lnTo>
                    <a:lnTo>
                      <a:pt x="156" y="269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sm" len="sm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lIns="36000" tIns="36000" rIns="36000" bIns="36000">
                <a:spAutoFit/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Arial" pitchFamily="18" charset="0"/>
                    <a:ea typeface="+mn-ea"/>
                    <a:cs typeface="Arial" charset="0"/>
                  </a:defRPr>
                </a:lvl1pPr>
                <a:lvl2pPr marL="429814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Arial" pitchFamily="18" charset="0"/>
                    <a:ea typeface="+mn-ea"/>
                    <a:cs typeface="Arial" charset="0"/>
                  </a:defRPr>
                </a:lvl2pPr>
                <a:lvl3pPr marL="859627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Arial" pitchFamily="18" charset="0"/>
                    <a:ea typeface="+mn-ea"/>
                    <a:cs typeface="Arial" charset="0"/>
                  </a:defRPr>
                </a:lvl3pPr>
                <a:lvl4pPr marL="1289441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Arial" pitchFamily="18" charset="0"/>
                    <a:ea typeface="+mn-ea"/>
                    <a:cs typeface="Arial" charset="0"/>
                  </a:defRPr>
                </a:lvl4pPr>
                <a:lvl5pPr marL="171925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Arial" pitchFamily="18" charset="0"/>
                    <a:ea typeface="+mn-ea"/>
                    <a:cs typeface="Arial" charset="0"/>
                  </a:defRPr>
                </a:lvl5pPr>
                <a:lvl6pPr marL="2149069" algn="l" defTabSz="859627" rtl="0" eaLnBrk="1" latinLnBrk="0" hangingPunct="1">
                  <a:defRPr sz="1000" kern="1200">
                    <a:solidFill>
                      <a:schemeClr val="tx1"/>
                    </a:solidFill>
                    <a:latin typeface="Arial" pitchFamily="18" charset="0"/>
                    <a:ea typeface="+mn-ea"/>
                    <a:cs typeface="Arial" charset="0"/>
                  </a:defRPr>
                </a:lvl6pPr>
                <a:lvl7pPr marL="2578882" algn="l" defTabSz="859627" rtl="0" eaLnBrk="1" latinLnBrk="0" hangingPunct="1">
                  <a:defRPr sz="1000" kern="1200">
                    <a:solidFill>
                      <a:schemeClr val="tx1"/>
                    </a:solidFill>
                    <a:latin typeface="Arial" pitchFamily="18" charset="0"/>
                    <a:ea typeface="+mn-ea"/>
                    <a:cs typeface="Arial" charset="0"/>
                  </a:defRPr>
                </a:lvl7pPr>
                <a:lvl8pPr marL="3008696" algn="l" defTabSz="859627" rtl="0" eaLnBrk="1" latinLnBrk="0" hangingPunct="1">
                  <a:defRPr sz="1000" kern="1200">
                    <a:solidFill>
                      <a:schemeClr val="tx1"/>
                    </a:solidFill>
                    <a:latin typeface="Arial" pitchFamily="18" charset="0"/>
                    <a:ea typeface="+mn-ea"/>
                    <a:cs typeface="Arial" charset="0"/>
                  </a:defRPr>
                </a:lvl8pPr>
                <a:lvl9pPr marL="3438510" algn="l" defTabSz="859627" rtl="0" eaLnBrk="1" latinLnBrk="0" hangingPunct="1">
                  <a:defRPr sz="1000" kern="1200">
                    <a:solidFill>
                      <a:schemeClr val="tx1"/>
                    </a:solidFill>
                    <a:latin typeface="Arial" pitchFamily="18" charset="0"/>
                    <a:ea typeface="+mn-ea"/>
                    <a:cs typeface="Arial" charset="0"/>
                  </a:defRPr>
                </a:lvl9pPr>
              </a:lstStyle>
              <a:p>
                <a:endParaRPr lang="en-GB" dirty="0"/>
              </a:p>
            </p:txBody>
          </p:sp>
          <p:sp>
            <p:nvSpPr>
              <p:cNvPr id="61" name="Freeform 356">
                <a:extLst>
                  <a:ext uri="{FF2B5EF4-FFF2-40B4-BE49-F238E27FC236}">
                    <a16:creationId xmlns:a16="http://schemas.microsoft.com/office/drawing/2014/main" id="{3FE0FE2B-A46C-9849-BB2E-8C9770BE16A9}"/>
                  </a:ext>
                </a:extLst>
              </p:cNvPr>
              <p:cNvSpPr>
                <a:spLocks noChangeAspect="1"/>
              </p:cNvSpPr>
              <p:nvPr/>
            </p:nvSpPr>
            <p:spPr bwMode="gray">
              <a:xfrm>
                <a:off x="3422" y="1509"/>
                <a:ext cx="450" cy="711"/>
              </a:xfrm>
              <a:custGeom>
                <a:avLst/>
                <a:gdLst>
                  <a:gd name="T0" fmla="*/ 108 w 450"/>
                  <a:gd name="T1" fmla="*/ 528 h 711"/>
                  <a:gd name="T2" fmla="*/ 114 w 450"/>
                  <a:gd name="T3" fmla="*/ 596 h 711"/>
                  <a:gd name="T4" fmla="*/ 109 w 450"/>
                  <a:gd name="T5" fmla="*/ 644 h 711"/>
                  <a:gd name="T6" fmla="*/ 85 w 450"/>
                  <a:gd name="T7" fmla="*/ 687 h 711"/>
                  <a:gd name="T8" fmla="*/ 183 w 450"/>
                  <a:gd name="T9" fmla="*/ 696 h 711"/>
                  <a:gd name="T10" fmla="*/ 244 w 450"/>
                  <a:gd name="T11" fmla="*/ 692 h 711"/>
                  <a:gd name="T12" fmla="*/ 253 w 450"/>
                  <a:gd name="T13" fmla="*/ 711 h 711"/>
                  <a:gd name="T14" fmla="*/ 292 w 450"/>
                  <a:gd name="T15" fmla="*/ 702 h 711"/>
                  <a:gd name="T16" fmla="*/ 333 w 450"/>
                  <a:gd name="T17" fmla="*/ 689 h 711"/>
                  <a:gd name="T18" fmla="*/ 373 w 450"/>
                  <a:gd name="T19" fmla="*/ 698 h 711"/>
                  <a:gd name="T20" fmla="*/ 409 w 450"/>
                  <a:gd name="T21" fmla="*/ 659 h 711"/>
                  <a:gd name="T22" fmla="*/ 450 w 450"/>
                  <a:gd name="T23" fmla="*/ 648 h 711"/>
                  <a:gd name="T24" fmla="*/ 400 w 450"/>
                  <a:gd name="T25" fmla="*/ 620 h 711"/>
                  <a:gd name="T26" fmla="*/ 397 w 450"/>
                  <a:gd name="T27" fmla="*/ 596 h 711"/>
                  <a:gd name="T28" fmla="*/ 400 w 450"/>
                  <a:gd name="T29" fmla="*/ 555 h 711"/>
                  <a:gd name="T30" fmla="*/ 376 w 450"/>
                  <a:gd name="T31" fmla="*/ 510 h 711"/>
                  <a:gd name="T32" fmla="*/ 340 w 450"/>
                  <a:gd name="T33" fmla="*/ 504 h 711"/>
                  <a:gd name="T34" fmla="*/ 340 w 450"/>
                  <a:gd name="T35" fmla="*/ 479 h 711"/>
                  <a:gd name="T36" fmla="*/ 340 w 450"/>
                  <a:gd name="T37" fmla="*/ 450 h 711"/>
                  <a:gd name="T38" fmla="*/ 355 w 450"/>
                  <a:gd name="T39" fmla="*/ 419 h 711"/>
                  <a:gd name="T40" fmla="*/ 367 w 450"/>
                  <a:gd name="T41" fmla="*/ 392 h 711"/>
                  <a:gd name="T42" fmla="*/ 349 w 450"/>
                  <a:gd name="T43" fmla="*/ 354 h 711"/>
                  <a:gd name="T44" fmla="*/ 351 w 450"/>
                  <a:gd name="T45" fmla="*/ 329 h 711"/>
                  <a:gd name="T46" fmla="*/ 333 w 450"/>
                  <a:gd name="T47" fmla="*/ 299 h 711"/>
                  <a:gd name="T48" fmla="*/ 337 w 450"/>
                  <a:gd name="T49" fmla="*/ 267 h 711"/>
                  <a:gd name="T50" fmla="*/ 351 w 450"/>
                  <a:gd name="T51" fmla="*/ 243 h 711"/>
                  <a:gd name="T52" fmla="*/ 339 w 450"/>
                  <a:gd name="T53" fmla="*/ 206 h 711"/>
                  <a:gd name="T54" fmla="*/ 309 w 450"/>
                  <a:gd name="T55" fmla="*/ 242 h 711"/>
                  <a:gd name="T56" fmla="*/ 279 w 450"/>
                  <a:gd name="T57" fmla="*/ 266 h 711"/>
                  <a:gd name="T58" fmla="*/ 213 w 450"/>
                  <a:gd name="T59" fmla="*/ 251 h 711"/>
                  <a:gd name="T60" fmla="*/ 220 w 450"/>
                  <a:gd name="T61" fmla="*/ 186 h 711"/>
                  <a:gd name="T62" fmla="*/ 211 w 450"/>
                  <a:gd name="T63" fmla="*/ 162 h 711"/>
                  <a:gd name="T64" fmla="*/ 208 w 450"/>
                  <a:gd name="T65" fmla="*/ 120 h 711"/>
                  <a:gd name="T66" fmla="*/ 205 w 450"/>
                  <a:gd name="T67" fmla="*/ 90 h 711"/>
                  <a:gd name="T68" fmla="*/ 240 w 450"/>
                  <a:gd name="T69" fmla="*/ 20 h 711"/>
                  <a:gd name="T70" fmla="*/ 202 w 450"/>
                  <a:gd name="T71" fmla="*/ 0 h 711"/>
                  <a:gd name="T72" fmla="*/ 171 w 450"/>
                  <a:gd name="T73" fmla="*/ 45 h 711"/>
                  <a:gd name="T74" fmla="*/ 154 w 450"/>
                  <a:gd name="T75" fmla="*/ 47 h 711"/>
                  <a:gd name="T76" fmla="*/ 108 w 450"/>
                  <a:gd name="T77" fmla="*/ 42 h 711"/>
                  <a:gd name="T78" fmla="*/ 78 w 450"/>
                  <a:gd name="T79" fmla="*/ 56 h 711"/>
                  <a:gd name="T80" fmla="*/ 46 w 450"/>
                  <a:gd name="T81" fmla="*/ 95 h 711"/>
                  <a:gd name="T82" fmla="*/ 28 w 450"/>
                  <a:gd name="T83" fmla="*/ 123 h 711"/>
                  <a:gd name="T84" fmla="*/ 28 w 450"/>
                  <a:gd name="T85" fmla="*/ 140 h 711"/>
                  <a:gd name="T86" fmla="*/ 24 w 450"/>
                  <a:gd name="T87" fmla="*/ 183 h 711"/>
                  <a:gd name="T88" fmla="*/ 1 w 450"/>
                  <a:gd name="T89" fmla="*/ 210 h 711"/>
                  <a:gd name="T90" fmla="*/ 25 w 450"/>
                  <a:gd name="T91" fmla="*/ 254 h 711"/>
                  <a:gd name="T92" fmla="*/ 51 w 450"/>
                  <a:gd name="T93" fmla="*/ 279 h 711"/>
                  <a:gd name="T94" fmla="*/ 45 w 450"/>
                  <a:gd name="T95" fmla="*/ 308 h 711"/>
                  <a:gd name="T96" fmla="*/ 72 w 450"/>
                  <a:gd name="T97" fmla="*/ 330 h 711"/>
                  <a:gd name="T98" fmla="*/ 64 w 450"/>
                  <a:gd name="T99" fmla="*/ 368 h 711"/>
                  <a:gd name="T100" fmla="*/ 52 w 450"/>
                  <a:gd name="T101" fmla="*/ 404 h 711"/>
                  <a:gd name="T102" fmla="*/ 21 w 450"/>
                  <a:gd name="T103" fmla="*/ 437 h 711"/>
                  <a:gd name="T104" fmla="*/ 70 w 450"/>
                  <a:gd name="T105" fmla="*/ 467 h 7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450" h="711">
                    <a:moveTo>
                      <a:pt x="91" y="497"/>
                    </a:moveTo>
                    <a:lnTo>
                      <a:pt x="108" y="528"/>
                    </a:lnTo>
                    <a:lnTo>
                      <a:pt x="112" y="560"/>
                    </a:lnTo>
                    <a:lnTo>
                      <a:pt x="114" y="596"/>
                    </a:lnTo>
                    <a:lnTo>
                      <a:pt x="108" y="621"/>
                    </a:lnTo>
                    <a:lnTo>
                      <a:pt x="109" y="644"/>
                    </a:lnTo>
                    <a:lnTo>
                      <a:pt x="96" y="666"/>
                    </a:lnTo>
                    <a:lnTo>
                      <a:pt x="85" y="687"/>
                    </a:lnTo>
                    <a:lnTo>
                      <a:pt x="112" y="701"/>
                    </a:lnTo>
                    <a:lnTo>
                      <a:pt x="183" y="696"/>
                    </a:lnTo>
                    <a:lnTo>
                      <a:pt x="190" y="705"/>
                    </a:lnTo>
                    <a:lnTo>
                      <a:pt x="244" y="692"/>
                    </a:lnTo>
                    <a:lnTo>
                      <a:pt x="240" y="708"/>
                    </a:lnTo>
                    <a:lnTo>
                      <a:pt x="253" y="711"/>
                    </a:lnTo>
                    <a:lnTo>
                      <a:pt x="270" y="705"/>
                    </a:lnTo>
                    <a:lnTo>
                      <a:pt x="292" y="702"/>
                    </a:lnTo>
                    <a:lnTo>
                      <a:pt x="318" y="705"/>
                    </a:lnTo>
                    <a:lnTo>
                      <a:pt x="333" y="689"/>
                    </a:lnTo>
                    <a:lnTo>
                      <a:pt x="361" y="689"/>
                    </a:lnTo>
                    <a:lnTo>
                      <a:pt x="373" y="698"/>
                    </a:lnTo>
                    <a:lnTo>
                      <a:pt x="388" y="678"/>
                    </a:lnTo>
                    <a:lnTo>
                      <a:pt x="409" y="659"/>
                    </a:lnTo>
                    <a:lnTo>
                      <a:pt x="427" y="645"/>
                    </a:lnTo>
                    <a:lnTo>
                      <a:pt x="450" y="648"/>
                    </a:lnTo>
                    <a:lnTo>
                      <a:pt x="448" y="629"/>
                    </a:lnTo>
                    <a:lnTo>
                      <a:pt x="400" y="620"/>
                    </a:lnTo>
                    <a:lnTo>
                      <a:pt x="390" y="609"/>
                    </a:lnTo>
                    <a:lnTo>
                      <a:pt x="397" y="596"/>
                    </a:lnTo>
                    <a:lnTo>
                      <a:pt x="391" y="579"/>
                    </a:lnTo>
                    <a:lnTo>
                      <a:pt x="400" y="555"/>
                    </a:lnTo>
                    <a:lnTo>
                      <a:pt x="384" y="533"/>
                    </a:lnTo>
                    <a:lnTo>
                      <a:pt x="376" y="510"/>
                    </a:lnTo>
                    <a:lnTo>
                      <a:pt x="366" y="498"/>
                    </a:lnTo>
                    <a:lnTo>
                      <a:pt x="340" y="504"/>
                    </a:lnTo>
                    <a:lnTo>
                      <a:pt x="334" y="495"/>
                    </a:lnTo>
                    <a:lnTo>
                      <a:pt x="340" y="479"/>
                    </a:lnTo>
                    <a:lnTo>
                      <a:pt x="333" y="459"/>
                    </a:lnTo>
                    <a:lnTo>
                      <a:pt x="340" y="450"/>
                    </a:lnTo>
                    <a:lnTo>
                      <a:pt x="342" y="429"/>
                    </a:lnTo>
                    <a:lnTo>
                      <a:pt x="355" y="419"/>
                    </a:lnTo>
                    <a:lnTo>
                      <a:pt x="352" y="402"/>
                    </a:lnTo>
                    <a:lnTo>
                      <a:pt x="367" y="392"/>
                    </a:lnTo>
                    <a:lnTo>
                      <a:pt x="348" y="368"/>
                    </a:lnTo>
                    <a:lnTo>
                      <a:pt x="349" y="354"/>
                    </a:lnTo>
                    <a:lnTo>
                      <a:pt x="361" y="344"/>
                    </a:lnTo>
                    <a:lnTo>
                      <a:pt x="351" y="329"/>
                    </a:lnTo>
                    <a:lnTo>
                      <a:pt x="345" y="297"/>
                    </a:lnTo>
                    <a:lnTo>
                      <a:pt x="333" y="299"/>
                    </a:lnTo>
                    <a:lnTo>
                      <a:pt x="327" y="279"/>
                    </a:lnTo>
                    <a:lnTo>
                      <a:pt x="337" y="267"/>
                    </a:lnTo>
                    <a:lnTo>
                      <a:pt x="334" y="255"/>
                    </a:lnTo>
                    <a:lnTo>
                      <a:pt x="351" y="243"/>
                    </a:lnTo>
                    <a:lnTo>
                      <a:pt x="336" y="231"/>
                    </a:lnTo>
                    <a:lnTo>
                      <a:pt x="339" y="206"/>
                    </a:lnTo>
                    <a:lnTo>
                      <a:pt x="330" y="200"/>
                    </a:lnTo>
                    <a:lnTo>
                      <a:pt x="309" y="242"/>
                    </a:lnTo>
                    <a:lnTo>
                      <a:pt x="301" y="234"/>
                    </a:lnTo>
                    <a:lnTo>
                      <a:pt x="279" y="266"/>
                    </a:lnTo>
                    <a:lnTo>
                      <a:pt x="229" y="263"/>
                    </a:lnTo>
                    <a:lnTo>
                      <a:pt x="213" y="251"/>
                    </a:lnTo>
                    <a:lnTo>
                      <a:pt x="237" y="210"/>
                    </a:lnTo>
                    <a:lnTo>
                      <a:pt x="220" y="186"/>
                    </a:lnTo>
                    <a:lnTo>
                      <a:pt x="247" y="165"/>
                    </a:lnTo>
                    <a:lnTo>
                      <a:pt x="211" y="162"/>
                    </a:lnTo>
                    <a:lnTo>
                      <a:pt x="219" y="137"/>
                    </a:lnTo>
                    <a:lnTo>
                      <a:pt x="208" y="120"/>
                    </a:lnTo>
                    <a:lnTo>
                      <a:pt x="222" y="108"/>
                    </a:lnTo>
                    <a:lnTo>
                      <a:pt x="205" y="90"/>
                    </a:lnTo>
                    <a:lnTo>
                      <a:pt x="220" y="75"/>
                    </a:lnTo>
                    <a:lnTo>
                      <a:pt x="240" y="20"/>
                    </a:lnTo>
                    <a:lnTo>
                      <a:pt x="226" y="5"/>
                    </a:lnTo>
                    <a:lnTo>
                      <a:pt x="202" y="0"/>
                    </a:lnTo>
                    <a:lnTo>
                      <a:pt x="178" y="9"/>
                    </a:lnTo>
                    <a:lnTo>
                      <a:pt x="171" y="45"/>
                    </a:lnTo>
                    <a:lnTo>
                      <a:pt x="165" y="29"/>
                    </a:lnTo>
                    <a:lnTo>
                      <a:pt x="154" y="47"/>
                    </a:lnTo>
                    <a:lnTo>
                      <a:pt x="127" y="51"/>
                    </a:lnTo>
                    <a:lnTo>
                      <a:pt x="108" y="42"/>
                    </a:lnTo>
                    <a:lnTo>
                      <a:pt x="96" y="59"/>
                    </a:lnTo>
                    <a:lnTo>
                      <a:pt x="78" y="56"/>
                    </a:lnTo>
                    <a:lnTo>
                      <a:pt x="64" y="83"/>
                    </a:lnTo>
                    <a:lnTo>
                      <a:pt x="46" y="95"/>
                    </a:lnTo>
                    <a:lnTo>
                      <a:pt x="39" y="83"/>
                    </a:lnTo>
                    <a:lnTo>
                      <a:pt x="28" y="123"/>
                    </a:lnTo>
                    <a:lnTo>
                      <a:pt x="42" y="144"/>
                    </a:lnTo>
                    <a:lnTo>
                      <a:pt x="28" y="140"/>
                    </a:lnTo>
                    <a:lnTo>
                      <a:pt x="16" y="162"/>
                    </a:lnTo>
                    <a:lnTo>
                      <a:pt x="24" y="183"/>
                    </a:lnTo>
                    <a:lnTo>
                      <a:pt x="0" y="195"/>
                    </a:lnTo>
                    <a:lnTo>
                      <a:pt x="1" y="210"/>
                    </a:lnTo>
                    <a:lnTo>
                      <a:pt x="12" y="257"/>
                    </a:lnTo>
                    <a:lnTo>
                      <a:pt x="25" y="254"/>
                    </a:lnTo>
                    <a:lnTo>
                      <a:pt x="34" y="269"/>
                    </a:lnTo>
                    <a:lnTo>
                      <a:pt x="51" y="279"/>
                    </a:lnTo>
                    <a:lnTo>
                      <a:pt x="42" y="287"/>
                    </a:lnTo>
                    <a:lnTo>
                      <a:pt x="45" y="308"/>
                    </a:lnTo>
                    <a:lnTo>
                      <a:pt x="67" y="314"/>
                    </a:lnTo>
                    <a:lnTo>
                      <a:pt x="72" y="330"/>
                    </a:lnTo>
                    <a:lnTo>
                      <a:pt x="57" y="353"/>
                    </a:lnTo>
                    <a:lnTo>
                      <a:pt x="64" y="368"/>
                    </a:lnTo>
                    <a:lnTo>
                      <a:pt x="52" y="389"/>
                    </a:lnTo>
                    <a:lnTo>
                      <a:pt x="52" y="404"/>
                    </a:lnTo>
                    <a:lnTo>
                      <a:pt x="22" y="423"/>
                    </a:lnTo>
                    <a:lnTo>
                      <a:pt x="21" y="437"/>
                    </a:lnTo>
                    <a:lnTo>
                      <a:pt x="52" y="444"/>
                    </a:lnTo>
                    <a:lnTo>
                      <a:pt x="70" y="467"/>
                    </a:lnTo>
                    <a:lnTo>
                      <a:pt x="91" y="497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sm" len="sm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lIns="36000" tIns="36000" rIns="36000" bIns="36000">
                <a:spAutoFit/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Arial" pitchFamily="18" charset="0"/>
                    <a:ea typeface="+mn-ea"/>
                    <a:cs typeface="Arial" charset="0"/>
                  </a:defRPr>
                </a:lvl1pPr>
                <a:lvl2pPr marL="429814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Arial" pitchFamily="18" charset="0"/>
                    <a:ea typeface="+mn-ea"/>
                    <a:cs typeface="Arial" charset="0"/>
                  </a:defRPr>
                </a:lvl2pPr>
                <a:lvl3pPr marL="859627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Arial" pitchFamily="18" charset="0"/>
                    <a:ea typeface="+mn-ea"/>
                    <a:cs typeface="Arial" charset="0"/>
                  </a:defRPr>
                </a:lvl3pPr>
                <a:lvl4pPr marL="1289441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Arial" pitchFamily="18" charset="0"/>
                    <a:ea typeface="+mn-ea"/>
                    <a:cs typeface="Arial" charset="0"/>
                  </a:defRPr>
                </a:lvl4pPr>
                <a:lvl5pPr marL="171925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Arial" pitchFamily="18" charset="0"/>
                    <a:ea typeface="+mn-ea"/>
                    <a:cs typeface="Arial" charset="0"/>
                  </a:defRPr>
                </a:lvl5pPr>
                <a:lvl6pPr marL="2149069" algn="l" defTabSz="859627" rtl="0" eaLnBrk="1" latinLnBrk="0" hangingPunct="1">
                  <a:defRPr sz="1000" kern="1200">
                    <a:solidFill>
                      <a:schemeClr val="tx1"/>
                    </a:solidFill>
                    <a:latin typeface="Arial" pitchFamily="18" charset="0"/>
                    <a:ea typeface="+mn-ea"/>
                    <a:cs typeface="Arial" charset="0"/>
                  </a:defRPr>
                </a:lvl6pPr>
                <a:lvl7pPr marL="2578882" algn="l" defTabSz="859627" rtl="0" eaLnBrk="1" latinLnBrk="0" hangingPunct="1">
                  <a:defRPr sz="1000" kern="1200">
                    <a:solidFill>
                      <a:schemeClr val="tx1"/>
                    </a:solidFill>
                    <a:latin typeface="Arial" pitchFamily="18" charset="0"/>
                    <a:ea typeface="+mn-ea"/>
                    <a:cs typeface="Arial" charset="0"/>
                  </a:defRPr>
                </a:lvl7pPr>
                <a:lvl8pPr marL="3008696" algn="l" defTabSz="859627" rtl="0" eaLnBrk="1" latinLnBrk="0" hangingPunct="1">
                  <a:defRPr sz="1000" kern="1200">
                    <a:solidFill>
                      <a:schemeClr val="tx1"/>
                    </a:solidFill>
                    <a:latin typeface="Arial" pitchFamily="18" charset="0"/>
                    <a:ea typeface="+mn-ea"/>
                    <a:cs typeface="Arial" charset="0"/>
                  </a:defRPr>
                </a:lvl8pPr>
                <a:lvl9pPr marL="3438510" algn="l" defTabSz="859627" rtl="0" eaLnBrk="1" latinLnBrk="0" hangingPunct="1">
                  <a:defRPr sz="1000" kern="1200">
                    <a:solidFill>
                      <a:schemeClr val="tx1"/>
                    </a:solidFill>
                    <a:latin typeface="Arial" pitchFamily="18" charset="0"/>
                    <a:ea typeface="+mn-ea"/>
                    <a:cs typeface="Arial" charset="0"/>
                  </a:defRPr>
                </a:lvl9pPr>
              </a:lstStyle>
              <a:p>
                <a:endParaRPr lang="en-GB" dirty="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320262757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72" name="Google Shape;3018;p119">
            <a:extLst>
              <a:ext uri="{FF2B5EF4-FFF2-40B4-BE49-F238E27FC236}">
                <a16:creationId xmlns:a16="http://schemas.microsoft.com/office/drawing/2014/main" id="{668BB571-A7FA-664D-B79D-FEE040D1F1C6}"/>
              </a:ext>
            </a:extLst>
          </p:cNvPr>
          <p:cNvGrpSpPr/>
          <p:nvPr/>
        </p:nvGrpSpPr>
        <p:grpSpPr>
          <a:xfrm>
            <a:off x="3436016" y="1672357"/>
            <a:ext cx="5319968" cy="3785616"/>
            <a:chOff x="-6" y="-63"/>
            <a:chExt cx="10618877" cy="7635784"/>
          </a:xfrm>
          <a:solidFill>
            <a:schemeClr val="accent2"/>
          </a:solidFill>
        </p:grpSpPr>
        <p:sp>
          <p:nvSpPr>
            <p:cNvPr id="473" name="Google Shape;3019;p119">
              <a:extLst>
                <a:ext uri="{FF2B5EF4-FFF2-40B4-BE49-F238E27FC236}">
                  <a16:creationId xmlns:a16="http://schemas.microsoft.com/office/drawing/2014/main" id="{86929D2A-2A38-B949-B89A-D7FDD7A32870}"/>
                </a:ext>
              </a:extLst>
            </p:cNvPr>
            <p:cNvSpPr/>
            <p:nvPr/>
          </p:nvSpPr>
          <p:spPr>
            <a:xfrm>
              <a:off x="6793729" y="7200831"/>
              <a:ext cx="561917" cy="434890"/>
            </a:xfrm>
            <a:custGeom>
              <a:avLst/>
              <a:gdLst/>
              <a:ahLst/>
              <a:cxnLst/>
              <a:rect l="l" t="t" r="r" b="b"/>
              <a:pathLst>
                <a:path w="21099" h="20773" extrusionOk="0">
                  <a:moveTo>
                    <a:pt x="17306" y="158"/>
                  </a:moveTo>
                  <a:cubicBezTo>
                    <a:pt x="17306" y="158"/>
                    <a:pt x="16888" y="1964"/>
                    <a:pt x="16246" y="1689"/>
                  </a:cubicBezTo>
                  <a:cubicBezTo>
                    <a:pt x="15605" y="1375"/>
                    <a:pt x="14834" y="943"/>
                    <a:pt x="14128" y="1022"/>
                  </a:cubicBezTo>
                  <a:cubicBezTo>
                    <a:pt x="13454" y="1100"/>
                    <a:pt x="13230" y="1454"/>
                    <a:pt x="12748" y="2043"/>
                  </a:cubicBezTo>
                  <a:cubicBezTo>
                    <a:pt x="12235" y="2632"/>
                    <a:pt x="11689" y="2985"/>
                    <a:pt x="11047" y="2710"/>
                  </a:cubicBezTo>
                  <a:cubicBezTo>
                    <a:pt x="10437" y="2396"/>
                    <a:pt x="10148" y="2985"/>
                    <a:pt x="9795" y="2396"/>
                  </a:cubicBezTo>
                  <a:cubicBezTo>
                    <a:pt x="9442" y="1807"/>
                    <a:pt x="9089" y="1022"/>
                    <a:pt x="8672" y="1532"/>
                  </a:cubicBezTo>
                  <a:cubicBezTo>
                    <a:pt x="8255" y="2043"/>
                    <a:pt x="7838" y="2318"/>
                    <a:pt x="7902" y="3142"/>
                  </a:cubicBezTo>
                  <a:cubicBezTo>
                    <a:pt x="7966" y="3928"/>
                    <a:pt x="7420" y="4320"/>
                    <a:pt x="7003" y="4006"/>
                  </a:cubicBezTo>
                  <a:cubicBezTo>
                    <a:pt x="6586" y="3731"/>
                    <a:pt x="4756" y="2907"/>
                    <a:pt x="4692" y="3653"/>
                  </a:cubicBezTo>
                  <a:cubicBezTo>
                    <a:pt x="4596" y="4360"/>
                    <a:pt x="5783" y="4949"/>
                    <a:pt x="5174" y="5459"/>
                  </a:cubicBezTo>
                  <a:cubicBezTo>
                    <a:pt x="4532" y="5970"/>
                    <a:pt x="4050" y="6638"/>
                    <a:pt x="3408" y="6912"/>
                  </a:cubicBezTo>
                  <a:cubicBezTo>
                    <a:pt x="2799" y="7227"/>
                    <a:pt x="1868" y="8680"/>
                    <a:pt x="1258" y="9308"/>
                  </a:cubicBezTo>
                  <a:cubicBezTo>
                    <a:pt x="616" y="9976"/>
                    <a:pt x="-443" y="9897"/>
                    <a:pt x="199" y="10643"/>
                  </a:cubicBezTo>
                  <a:cubicBezTo>
                    <a:pt x="809" y="11350"/>
                    <a:pt x="969" y="11272"/>
                    <a:pt x="616" y="12096"/>
                  </a:cubicBezTo>
                  <a:cubicBezTo>
                    <a:pt x="263" y="12882"/>
                    <a:pt x="680" y="14217"/>
                    <a:pt x="616" y="14846"/>
                  </a:cubicBezTo>
                  <a:cubicBezTo>
                    <a:pt x="552" y="15513"/>
                    <a:pt x="1098" y="15867"/>
                    <a:pt x="1322" y="16809"/>
                  </a:cubicBezTo>
                  <a:cubicBezTo>
                    <a:pt x="1515" y="17752"/>
                    <a:pt x="1162" y="17673"/>
                    <a:pt x="2157" y="18341"/>
                  </a:cubicBezTo>
                  <a:cubicBezTo>
                    <a:pt x="3152" y="19008"/>
                    <a:pt x="2863" y="18655"/>
                    <a:pt x="3986" y="19205"/>
                  </a:cubicBezTo>
                  <a:cubicBezTo>
                    <a:pt x="5109" y="19794"/>
                    <a:pt x="5880" y="18773"/>
                    <a:pt x="6586" y="19283"/>
                  </a:cubicBezTo>
                  <a:cubicBezTo>
                    <a:pt x="7260" y="19794"/>
                    <a:pt x="10213" y="21247"/>
                    <a:pt x="10501" y="20619"/>
                  </a:cubicBezTo>
                  <a:cubicBezTo>
                    <a:pt x="10790" y="19951"/>
                    <a:pt x="10501" y="18341"/>
                    <a:pt x="11561" y="18341"/>
                  </a:cubicBezTo>
                  <a:cubicBezTo>
                    <a:pt x="12588" y="18341"/>
                    <a:pt x="14064" y="16966"/>
                    <a:pt x="14289" y="16377"/>
                  </a:cubicBezTo>
                  <a:cubicBezTo>
                    <a:pt x="14481" y="15788"/>
                    <a:pt x="15252" y="15160"/>
                    <a:pt x="15829" y="15160"/>
                  </a:cubicBezTo>
                  <a:cubicBezTo>
                    <a:pt x="16375" y="15160"/>
                    <a:pt x="18429" y="14217"/>
                    <a:pt x="17787" y="13628"/>
                  </a:cubicBezTo>
                  <a:cubicBezTo>
                    <a:pt x="17145" y="13039"/>
                    <a:pt x="16599" y="11782"/>
                    <a:pt x="17241" y="11664"/>
                  </a:cubicBezTo>
                  <a:cubicBezTo>
                    <a:pt x="17851" y="11507"/>
                    <a:pt x="19103" y="10761"/>
                    <a:pt x="18557" y="10329"/>
                  </a:cubicBezTo>
                  <a:cubicBezTo>
                    <a:pt x="18012" y="9897"/>
                    <a:pt x="16599" y="10133"/>
                    <a:pt x="17915" y="8601"/>
                  </a:cubicBezTo>
                  <a:cubicBezTo>
                    <a:pt x="19263" y="7070"/>
                    <a:pt x="19103" y="5891"/>
                    <a:pt x="19873" y="5774"/>
                  </a:cubicBezTo>
                  <a:cubicBezTo>
                    <a:pt x="20676" y="5616"/>
                    <a:pt x="21157" y="5774"/>
                    <a:pt x="21093" y="4517"/>
                  </a:cubicBezTo>
                  <a:cubicBezTo>
                    <a:pt x="20997" y="3299"/>
                    <a:pt x="20997" y="1689"/>
                    <a:pt x="20387" y="1336"/>
                  </a:cubicBezTo>
                  <a:cubicBezTo>
                    <a:pt x="19745" y="943"/>
                    <a:pt x="18782" y="1257"/>
                    <a:pt x="18493" y="864"/>
                  </a:cubicBezTo>
                  <a:cubicBezTo>
                    <a:pt x="18204" y="511"/>
                    <a:pt x="17370" y="-353"/>
                    <a:pt x="17306" y="158"/>
                  </a:cubicBezTo>
                  <a:close/>
                </a:path>
              </a:pathLst>
            </a:custGeom>
            <a:grpFill/>
            <a:ln w="3175" cap="rnd" cmpd="sng">
              <a:solidFill>
                <a:schemeClr val="bg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7150" tIns="17150" rIns="17150" bIns="1715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7F7F7F"/>
                </a:buClr>
                <a:buSzPts val="1400"/>
                <a:buFont typeface="Helvetica Neue"/>
                <a:buNone/>
              </a:pPr>
              <a:endParaRPr sz="1400" b="0" i="0" u="none" strike="noStrike" cap="none">
                <a:solidFill>
                  <a:srgbClr val="7F7F7F"/>
                </a:solidFill>
                <a:latin typeface="Helvetica Neue"/>
                <a:ea typeface="Helvetica Neue"/>
                <a:cs typeface="Helvetica Neue"/>
                <a:sym typeface="Helvetica Neue"/>
              </a:endParaRPr>
            </a:p>
          </p:txBody>
        </p:sp>
        <p:sp>
          <p:nvSpPr>
            <p:cNvPr id="474" name="Google Shape;3020;p119">
              <a:extLst>
                <a:ext uri="{FF2B5EF4-FFF2-40B4-BE49-F238E27FC236}">
                  <a16:creationId xmlns:a16="http://schemas.microsoft.com/office/drawing/2014/main" id="{6EC56995-770C-2349-AE71-7B7DCD1BEE70}"/>
                </a:ext>
              </a:extLst>
            </p:cNvPr>
            <p:cNvSpPr/>
            <p:nvPr/>
          </p:nvSpPr>
          <p:spPr>
            <a:xfrm>
              <a:off x="-6" y="1113979"/>
              <a:ext cx="4233124" cy="2815031"/>
            </a:xfrm>
            <a:custGeom>
              <a:avLst/>
              <a:gdLst/>
              <a:ahLst/>
              <a:cxnLst/>
              <a:rect l="l" t="t" r="r" b="b"/>
              <a:pathLst>
                <a:path w="21496" h="21525" extrusionOk="0">
                  <a:moveTo>
                    <a:pt x="18742" y="16071"/>
                  </a:moveTo>
                  <a:cubicBezTo>
                    <a:pt x="18838" y="15889"/>
                    <a:pt x="18760" y="15606"/>
                    <a:pt x="18742" y="15374"/>
                  </a:cubicBezTo>
                  <a:cubicBezTo>
                    <a:pt x="18725" y="15142"/>
                    <a:pt x="18630" y="14721"/>
                    <a:pt x="18630" y="14306"/>
                  </a:cubicBezTo>
                  <a:cubicBezTo>
                    <a:pt x="18630" y="13886"/>
                    <a:pt x="18950" y="13748"/>
                    <a:pt x="19120" y="13722"/>
                  </a:cubicBezTo>
                  <a:cubicBezTo>
                    <a:pt x="19293" y="13697"/>
                    <a:pt x="19423" y="13653"/>
                    <a:pt x="19480" y="13421"/>
                  </a:cubicBezTo>
                  <a:cubicBezTo>
                    <a:pt x="19536" y="13189"/>
                    <a:pt x="19822" y="13120"/>
                    <a:pt x="19952" y="12906"/>
                  </a:cubicBezTo>
                  <a:cubicBezTo>
                    <a:pt x="20087" y="12699"/>
                    <a:pt x="20295" y="12743"/>
                    <a:pt x="20486" y="12561"/>
                  </a:cubicBezTo>
                  <a:cubicBezTo>
                    <a:pt x="20672" y="12372"/>
                    <a:pt x="20902" y="12442"/>
                    <a:pt x="21205" y="12303"/>
                  </a:cubicBezTo>
                  <a:cubicBezTo>
                    <a:pt x="21509" y="12165"/>
                    <a:pt x="21301" y="11864"/>
                    <a:pt x="21357" y="11581"/>
                  </a:cubicBezTo>
                  <a:cubicBezTo>
                    <a:pt x="21379" y="11462"/>
                    <a:pt x="21440" y="11343"/>
                    <a:pt x="21496" y="11248"/>
                  </a:cubicBezTo>
                  <a:cubicBezTo>
                    <a:pt x="21470" y="11217"/>
                    <a:pt x="21505" y="11167"/>
                    <a:pt x="21487" y="11048"/>
                  </a:cubicBezTo>
                  <a:cubicBezTo>
                    <a:pt x="21461" y="10853"/>
                    <a:pt x="21362" y="10752"/>
                    <a:pt x="21288" y="10595"/>
                  </a:cubicBezTo>
                  <a:cubicBezTo>
                    <a:pt x="21218" y="10438"/>
                    <a:pt x="21119" y="10520"/>
                    <a:pt x="21093" y="10206"/>
                  </a:cubicBezTo>
                  <a:cubicBezTo>
                    <a:pt x="21062" y="9892"/>
                    <a:pt x="20950" y="9704"/>
                    <a:pt x="20919" y="9528"/>
                  </a:cubicBezTo>
                  <a:cubicBezTo>
                    <a:pt x="20893" y="9352"/>
                    <a:pt x="20950" y="9352"/>
                    <a:pt x="20776" y="9195"/>
                  </a:cubicBezTo>
                  <a:cubicBezTo>
                    <a:pt x="20607" y="9038"/>
                    <a:pt x="20737" y="9019"/>
                    <a:pt x="20707" y="8812"/>
                  </a:cubicBezTo>
                  <a:cubicBezTo>
                    <a:pt x="20681" y="8605"/>
                    <a:pt x="20538" y="8674"/>
                    <a:pt x="20382" y="8655"/>
                  </a:cubicBezTo>
                  <a:cubicBezTo>
                    <a:pt x="20225" y="8636"/>
                    <a:pt x="20182" y="8517"/>
                    <a:pt x="20013" y="8392"/>
                  </a:cubicBezTo>
                  <a:cubicBezTo>
                    <a:pt x="19839" y="8272"/>
                    <a:pt x="19983" y="8304"/>
                    <a:pt x="19839" y="8134"/>
                  </a:cubicBezTo>
                  <a:cubicBezTo>
                    <a:pt x="19696" y="7958"/>
                    <a:pt x="19683" y="7990"/>
                    <a:pt x="19527" y="7977"/>
                  </a:cubicBezTo>
                  <a:cubicBezTo>
                    <a:pt x="19371" y="7958"/>
                    <a:pt x="19401" y="7820"/>
                    <a:pt x="19371" y="7676"/>
                  </a:cubicBezTo>
                  <a:cubicBezTo>
                    <a:pt x="19345" y="7538"/>
                    <a:pt x="19215" y="7538"/>
                    <a:pt x="19059" y="7399"/>
                  </a:cubicBezTo>
                  <a:cubicBezTo>
                    <a:pt x="18903" y="7261"/>
                    <a:pt x="18348" y="7293"/>
                    <a:pt x="18166" y="7274"/>
                  </a:cubicBezTo>
                  <a:cubicBezTo>
                    <a:pt x="17979" y="7261"/>
                    <a:pt x="17892" y="7155"/>
                    <a:pt x="17611" y="7104"/>
                  </a:cubicBezTo>
                  <a:cubicBezTo>
                    <a:pt x="17324" y="7048"/>
                    <a:pt x="17498" y="6998"/>
                    <a:pt x="17068" y="6841"/>
                  </a:cubicBezTo>
                  <a:cubicBezTo>
                    <a:pt x="16643" y="6684"/>
                    <a:pt x="16756" y="6439"/>
                    <a:pt x="16730" y="6263"/>
                  </a:cubicBezTo>
                  <a:cubicBezTo>
                    <a:pt x="16700" y="6087"/>
                    <a:pt x="16774" y="5842"/>
                    <a:pt x="16956" y="5654"/>
                  </a:cubicBezTo>
                  <a:cubicBezTo>
                    <a:pt x="17142" y="5459"/>
                    <a:pt x="17142" y="5302"/>
                    <a:pt x="17029" y="5076"/>
                  </a:cubicBezTo>
                  <a:cubicBezTo>
                    <a:pt x="16912" y="4850"/>
                    <a:pt x="17029" y="4869"/>
                    <a:pt x="17155" y="4693"/>
                  </a:cubicBezTo>
                  <a:cubicBezTo>
                    <a:pt x="17285" y="4517"/>
                    <a:pt x="17212" y="4448"/>
                    <a:pt x="17186" y="4260"/>
                  </a:cubicBezTo>
                  <a:cubicBezTo>
                    <a:pt x="17155" y="4065"/>
                    <a:pt x="17099" y="3889"/>
                    <a:pt x="16943" y="3701"/>
                  </a:cubicBezTo>
                  <a:cubicBezTo>
                    <a:pt x="16787" y="3506"/>
                    <a:pt x="16756" y="2985"/>
                    <a:pt x="16713" y="2753"/>
                  </a:cubicBezTo>
                  <a:cubicBezTo>
                    <a:pt x="16674" y="2527"/>
                    <a:pt x="16518" y="2527"/>
                    <a:pt x="16331" y="2527"/>
                  </a:cubicBezTo>
                  <a:cubicBezTo>
                    <a:pt x="16145" y="2527"/>
                    <a:pt x="16175" y="2282"/>
                    <a:pt x="16088" y="2144"/>
                  </a:cubicBezTo>
                  <a:cubicBezTo>
                    <a:pt x="16006" y="2006"/>
                    <a:pt x="15906" y="2125"/>
                    <a:pt x="15750" y="2251"/>
                  </a:cubicBezTo>
                  <a:cubicBezTo>
                    <a:pt x="15594" y="2370"/>
                    <a:pt x="15633" y="2213"/>
                    <a:pt x="15551" y="1937"/>
                  </a:cubicBezTo>
                  <a:cubicBezTo>
                    <a:pt x="15464" y="1654"/>
                    <a:pt x="15421" y="1742"/>
                    <a:pt x="15364" y="1466"/>
                  </a:cubicBezTo>
                  <a:cubicBezTo>
                    <a:pt x="15308" y="1183"/>
                    <a:pt x="15082" y="1240"/>
                    <a:pt x="14952" y="1152"/>
                  </a:cubicBezTo>
                  <a:cubicBezTo>
                    <a:pt x="14826" y="1064"/>
                    <a:pt x="14870" y="1064"/>
                    <a:pt x="14983" y="850"/>
                  </a:cubicBezTo>
                  <a:cubicBezTo>
                    <a:pt x="15095" y="643"/>
                    <a:pt x="14870" y="643"/>
                    <a:pt x="14783" y="536"/>
                  </a:cubicBezTo>
                  <a:cubicBezTo>
                    <a:pt x="14696" y="436"/>
                    <a:pt x="14727" y="417"/>
                    <a:pt x="14883" y="279"/>
                  </a:cubicBezTo>
                  <a:cubicBezTo>
                    <a:pt x="14944" y="222"/>
                    <a:pt x="14961" y="116"/>
                    <a:pt x="14965" y="9"/>
                  </a:cubicBezTo>
                  <a:cubicBezTo>
                    <a:pt x="14944" y="22"/>
                    <a:pt x="14922" y="22"/>
                    <a:pt x="14809" y="34"/>
                  </a:cubicBezTo>
                  <a:cubicBezTo>
                    <a:pt x="14614" y="53"/>
                    <a:pt x="14441" y="122"/>
                    <a:pt x="14397" y="53"/>
                  </a:cubicBezTo>
                  <a:cubicBezTo>
                    <a:pt x="14358" y="-22"/>
                    <a:pt x="13929" y="-35"/>
                    <a:pt x="13929" y="135"/>
                  </a:cubicBezTo>
                  <a:cubicBezTo>
                    <a:pt x="13929" y="310"/>
                    <a:pt x="14029" y="329"/>
                    <a:pt x="13903" y="536"/>
                  </a:cubicBezTo>
                  <a:cubicBezTo>
                    <a:pt x="13773" y="750"/>
                    <a:pt x="13790" y="769"/>
                    <a:pt x="13660" y="838"/>
                  </a:cubicBezTo>
                  <a:cubicBezTo>
                    <a:pt x="13534" y="907"/>
                    <a:pt x="13460" y="957"/>
                    <a:pt x="13335" y="938"/>
                  </a:cubicBezTo>
                  <a:cubicBezTo>
                    <a:pt x="13205" y="926"/>
                    <a:pt x="13148" y="769"/>
                    <a:pt x="13036" y="957"/>
                  </a:cubicBezTo>
                  <a:cubicBezTo>
                    <a:pt x="12923" y="1152"/>
                    <a:pt x="12767" y="1447"/>
                    <a:pt x="12767" y="1623"/>
                  </a:cubicBezTo>
                  <a:cubicBezTo>
                    <a:pt x="12767" y="1798"/>
                    <a:pt x="12767" y="1880"/>
                    <a:pt x="12767" y="2056"/>
                  </a:cubicBezTo>
                  <a:cubicBezTo>
                    <a:pt x="12767" y="2232"/>
                    <a:pt x="12723" y="2269"/>
                    <a:pt x="12780" y="2426"/>
                  </a:cubicBezTo>
                  <a:cubicBezTo>
                    <a:pt x="12836" y="2583"/>
                    <a:pt x="12836" y="2596"/>
                    <a:pt x="12767" y="2740"/>
                  </a:cubicBezTo>
                  <a:cubicBezTo>
                    <a:pt x="12693" y="2878"/>
                    <a:pt x="12454" y="3067"/>
                    <a:pt x="12381" y="3086"/>
                  </a:cubicBezTo>
                  <a:cubicBezTo>
                    <a:pt x="12311" y="3105"/>
                    <a:pt x="12155" y="3067"/>
                    <a:pt x="12112" y="3174"/>
                  </a:cubicBezTo>
                  <a:cubicBezTo>
                    <a:pt x="12068" y="3280"/>
                    <a:pt x="11956" y="3211"/>
                    <a:pt x="11912" y="3155"/>
                  </a:cubicBezTo>
                  <a:cubicBezTo>
                    <a:pt x="11869" y="3105"/>
                    <a:pt x="11886" y="2966"/>
                    <a:pt x="11730" y="2966"/>
                  </a:cubicBezTo>
                  <a:cubicBezTo>
                    <a:pt x="11574" y="2966"/>
                    <a:pt x="11275" y="3035"/>
                    <a:pt x="11132" y="2828"/>
                  </a:cubicBezTo>
                  <a:cubicBezTo>
                    <a:pt x="10989" y="2615"/>
                    <a:pt x="10577" y="2037"/>
                    <a:pt x="10507" y="2477"/>
                  </a:cubicBezTo>
                  <a:cubicBezTo>
                    <a:pt x="10434" y="2910"/>
                    <a:pt x="10238" y="3123"/>
                    <a:pt x="10139" y="3331"/>
                  </a:cubicBezTo>
                  <a:cubicBezTo>
                    <a:pt x="10039" y="3544"/>
                    <a:pt x="9965" y="3663"/>
                    <a:pt x="9853" y="3927"/>
                  </a:cubicBezTo>
                  <a:cubicBezTo>
                    <a:pt x="9740" y="4185"/>
                    <a:pt x="9840" y="4291"/>
                    <a:pt x="9709" y="4429"/>
                  </a:cubicBezTo>
                  <a:cubicBezTo>
                    <a:pt x="9584" y="4574"/>
                    <a:pt x="9354" y="4731"/>
                    <a:pt x="9553" y="4869"/>
                  </a:cubicBezTo>
                  <a:cubicBezTo>
                    <a:pt x="9753" y="5007"/>
                    <a:pt x="9853" y="5133"/>
                    <a:pt x="9766" y="5271"/>
                  </a:cubicBezTo>
                  <a:cubicBezTo>
                    <a:pt x="9683" y="5409"/>
                    <a:pt x="9653" y="5723"/>
                    <a:pt x="9553" y="5516"/>
                  </a:cubicBezTo>
                  <a:cubicBezTo>
                    <a:pt x="9454" y="5302"/>
                    <a:pt x="9471" y="5252"/>
                    <a:pt x="9341" y="5302"/>
                  </a:cubicBezTo>
                  <a:cubicBezTo>
                    <a:pt x="9215" y="5359"/>
                    <a:pt x="9072" y="5359"/>
                    <a:pt x="9042" y="5214"/>
                  </a:cubicBezTo>
                  <a:cubicBezTo>
                    <a:pt x="9016" y="5076"/>
                    <a:pt x="9072" y="4888"/>
                    <a:pt x="8916" y="4969"/>
                  </a:cubicBezTo>
                  <a:cubicBezTo>
                    <a:pt x="8760" y="5057"/>
                    <a:pt x="8747" y="5045"/>
                    <a:pt x="8617" y="5045"/>
                  </a:cubicBezTo>
                  <a:cubicBezTo>
                    <a:pt x="8491" y="5045"/>
                    <a:pt x="8361" y="5214"/>
                    <a:pt x="8205" y="5095"/>
                  </a:cubicBezTo>
                  <a:cubicBezTo>
                    <a:pt x="8049" y="4969"/>
                    <a:pt x="7949" y="5164"/>
                    <a:pt x="7823" y="5164"/>
                  </a:cubicBezTo>
                  <a:cubicBezTo>
                    <a:pt x="7693" y="5164"/>
                    <a:pt x="7337" y="5076"/>
                    <a:pt x="7324" y="5214"/>
                  </a:cubicBezTo>
                  <a:cubicBezTo>
                    <a:pt x="7311" y="5359"/>
                    <a:pt x="7255" y="5497"/>
                    <a:pt x="7424" y="5528"/>
                  </a:cubicBezTo>
                  <a:cubicBezTo>
                    <a:pt x="7593" y="5566"/>
                    <a:pt x="7806" y="5585"/>
                    <a:pt x="7706" y="5773"/>
                  </a:cubicBezTo>
                  <a:cubicBezTo>
                    <a:pt x="7606" y="5968"/>
                    <a:pt x="7524" y="6075"/>
                    <a:pt x="7537" y="6351"/>
                  </a:cubicBezTo>
                  <a:cubicBezTo>
                    <a:pt x="7550" y="6633"/>
                    <a:pt x="7480" y="6803"/>
                    <a:pt x="7567" y="7155"/>
                  </a:cubicBezTo>
                  <a:cubicBezTo>
                    <a:pt x="7650" y="7506"/>
                    <a:pt x="7637" y="7556"/>
                    <a:pt x="7637" y="7732"/>
                  </a:cubicBezTo>
                  <a:cubicBezTo>
                    <a:pt x="7637" y="7908"/>
                    <a:pt x="7537" y="7852"/>
                    <a:pt x="7606" y="8065"/>
                  </a:cubicBezTo>
                  <a:cubicBezTo>
                    <a:pt x="7680" y="8272"/>
                    <a:pt x="7624" y="8360"/>
                    <a:pt x="7537" y="8272"/>
                  </a:cubicBezTo>
                  <a:cubicBezTo>
                    <a:pt x="7450" y="8184"/>
                    <a:pt x="7350" y="8165"/>
                    <a:pt x="7311" y="8304"/>
                  </a:cubicBezTo>
                  <a:cubicBezTo>
                    <a:pt x="7268" y="8448"/>
                    <a:pt x="7311" y="8605"/>
                    <a:pt x="7168" y="8618"/>
                  </a:cubicBezTo>
                  <a:cubicBezTo>
                    <a:pt x="7025" y="8636"/>
                    <a:pt x="6938" y="8693"/>
                    <a:pt x="6956" y="8938"/>
                  </a:cubicBezTo>
                  <a:cubicBezTo>
                    <a:pt x="6969" y="9176"/>
                    <a:pt x="7056" y="9333"/>
                    <a:pt x="6956" y="9528"/>
                  </a:cubicBezTo>
                  <a:cubicBezTo>
                    <a:pt x="6856" y="9723"/>
                    <a:pt x="6856" y="9792"/>
                    <a:pt x="6670" y="9773"/>
                  </a:cubicBezTo>
                  <a:cubicBezTo>
                    <a:pt x="6487" y="9754"/>
                    <a:pt x="6470" y="9949"/>
                    <a:pt x="6331" y="9968"/>
                  </a:cubicBezTo>
                  <a:cubicBezTo>
                    <a:pt x="6188" y="9980"/>
                    <a:pt x="5958" y="9892"/>
                    <a:pt x="5846" y="9980"/>
                  </a:cubicBezTo>
                  <a:cubicBezTo>
                    <a:pt x="5733" y="10068"/>
                    <a:pt x="5646" y="10156"/>
                    <a:pt x="5490" y="10156"/>
                  </a:cubicBezTo>
                  <a:cubicBezTo>
                    <a:pt x="5334" y="10156"/>
                    <a:pt x="5291" y="10175"/>
                    <a:pt x="5152" y="10282"/>
                  </a:cubicBezTo>
                  <a:cubicBezTo>
                    <a:pt x="5009" y="10382"/>
                    <a:pt x="4896" y="10489"/>
                    <a:pt x="4783" y="10646"/>
                  </a:cubicBezTo>
                  <a:cubicBezTo>
                    <a:pt x="4666" y="10803"/>
                    <a:pt x="4566" y="10853"/>
                    <a:pt x="4467" y="10734"/>
                  </a:cubicBezTo>
                  <a:cubicBezTo>
                    <a:pt x="4367" y="10608"/>
                    <a:pt x="3955" y="10840"/>
                    <a:pt x="3899" y="10665"/>
                  </a:cubicBezTo>
                  <a:cubicBezTo>
                    <a:pt x="3842" y="10489"/>
                    <a:pt x="3673" y="10263"/>
                    <a:pt x="3530" y="10489"/>
                  </a:cubicBezTo>
                  <a:cubicBezTo>
                    <a:pt x="3387" y="10715"/>
                    <a:pt x="3274" y="10872"/>
                    <a:pt x="3205" y="11066"/>
                  </a:cubicBezTo>
                  <a:cubicBezTo>
                    <a:pt x="3131" y="11255"/>
                    <a:pt x="2906" y="11518"/>
                    <a:pt x="2819" y="11343"/>
                  </a:cubicBezTo>
                  <a:cubicBezTo>
                    <a:pt x="2736" y="11167"/>
                    <a:pt x="2762" y="11154"/>
                    <a:pt x="2650" y="11186"/>
                  </a:cubicBezTo>
                  <a:cubicBezTo>
                    <a:pt x="2537" y="11223"/>
                    <a:pt x="2394" y="11431"/>
                    <a:pt x="2350" y="11186"/>
                  </a:cubicBezTo>
                  <a:cubicBezTo>
                    <a:pt x="2307" y="10941"/>
                    <a:pt x="2350" y="10696"/>
                    <a:pt x="2238" y="10677"/>
                  </a:cubicBezTo>
                  <a:cubicBezTo>
                    <a:pt x="2125" y="10665"/>
                    <a:pt x="1969" y="10997"/>
                    <a:pt x="1882" y="10853"/>
                  </a:cubicBezTo>
                  <a:cubicBezTo>
                    <a:pt x="1800" y="10715"/>
                    <a:pt x="1557" y="10627"/>
                    <a:pt x="1513" y="10784"/>
                  </a:cubicBezTo>
                  <a:cubicBezTo>
                    <a:pt x="1470" y="10941"/>
                    <a:pt x="1401" y="10978"/>
                    <a:pt x="1301" y="10978"/>
                  </a:cubicBezTo>
                  <a:cubicBezTo>
                    <a:pt x="1201" y="10978"/>
                    <a:pt x="1214" y="11167"/>
                    <a:pt x="1071" y="11154"/>
                  </a:cubicBezTo>
                  <a:cubicBezTo>
                    <a:pt x="932" y="11135"/>
                    <a:pt x="833" y="10909"/>
                    <a:pt x="690" y="11066"/>
                  </a:cubicBezTo>
                  <a:cubicBezTo>
                    <a:pt x="546" y="11223"/>
                    <a:pt x="464" y="11223"/>
                    <a:pt x="464" y="11500"/>
                  </a:cubicBezTo>
                  <a:cubicBezTo>
                    <a:pt x="464" y="11782"/>
                    <a:pt x="546" y="11832"/>
                    <a:pt x="347" y="11870"/>
                  </a:cubicBezTo>
                  <a:cubicBezTo>
                    <a:pt x="148" y="11902"/>
                    <a:pt x="78" y="11920"/>
                    <a:pt x="91" y="12109"/>
                  </a:cubicBezTo>
                  <a:cubicBezTo>
                    <a:pt x="108" y="12303"/>
                    <a:pt x="-91" y="12303"/>
                    <a:pt x="52" y="12442"/>
                  </a:cubicBezTo>
                  <a:cubicBezTo>
                    <a:pt x="191" y="12580"/>
                    <a:pt x="234" y="12617"/>
                    <a:pt x="121" y="12755"/>
                  </a:cubicBezTo>
                  <a:cubicBezTo>
                    <a:pt x="9" y="12900"/>
                    <a:pt x="-9" y="12950"/>
                    <a:pt x="9" y="13107"/>
                  </a:cubicBezTo>
                  <a:cubicBezTo>
                    <a:pt x="22" y="13264"/>
                    <a:pt x="121" y="13559"/>
                    <a:pt x="221" y="13440"/>
                  </a:cubicBezTo>
                  <a:cubicBezTo>
                    <a:pt x="321" y="13314"/>
                    <a:pt x="291" y="13245"/>
                    <a:pt x="520" y="13352"/>
                  </a:cubicBezTo>
                  <a:cubicBezTo>
                    <a:pt x="746" y="13452"/>
                    <a:pt x="859" y="13578"/>
                    <a:pt x="915" y="13773"/>
                  </a:cubicBezTo>
                  <a:cubicBezTo>
                    <a:pt x="971" y="13961"/>
                    <a:pt x="789" y="13942"/>
                    <a:pt x="802" y="14187"/>
                  </a:cubicBezTo>
                  <a:cubicBezTo>
                    <a:pt x="815" y="14432"/>
                    <a:pt x="958" y="14627"/>
                    <a:pt x="846" y="14765"/>
                  </a:cubicBezTo>
                  <a:cubicBezTo>
                    <a:pt x="733" y="14903"/>
                    <a:pt x="690" y="14903"/>
                    <a:pt x="733" y="15129"/>
                  </a:cubicBezTo>
                  <a:cubicBezTo>
                    <a:pt x="776" y="15355"/>
                    <a:pt x="902" y="15531"/>
                    <a:pt x="759" y="15638"/>
                  </a:cubicBezTo>
                  <a:cubicBezTo>
                    <a:pt x="620" y="15744"/>
                    <a:pt x="559" y="15832"/>
                    <a:pt x="464" y="15656"/>
                  </a:cubicBezTo>
                  <a:cubicBezTo>
                    <a:pt x="403" y="15550"/>
                    <a:pt x="399" y="15449"/>
                    <a:pt x="364" y="15374"/>
                  </a:cubicBezTo>
                  <a:cubicBezTo>
                    <a:pt x="308" y="15386"/>
                    <a:pt x="256" y="15386"/>
                    <a:pt x="226" y="15386"/>
                  </a:cubicBezTo>
                  <a:cubicBezTo>
                    <a:pt x="148" y="15386"/>
                    <a:pt x="182" y="15531"/>
                    <a:pt x="134" y="15650"/>
                  </a:cubicBezTo>
                  <a:cubicBezTo>
                    <a:pt x="113" y="15700"/>
                    <a:pt x="121" y="15801"/>
                    <a:pt x="139" y="15882"/>
                  </a:cubicBezTo>
                  <a:cubicBezTo>
                    <a:pt x="152" y="15889"/>
                    <a:pt x="165" y="15889"/>
                    <a:pt x="178" y="15889"/>
                  </a:cubicBezTo>
                  <a:cubicBezTo>
                    <a:pt x="312" y="15889"/>
                    <a:pt x="369" y="15958"/>
                    <a:pt x="520" y="16071"/>
                  </a:cubicBezTo>
                  <a:cubicBezTo>
                    <a:pt x="672" y="16190"/>
                    <a:pt x="672" y="16165"/>
                    <a:pt x="859" y="16259"/>
                  </a:cubicBezTo>
                  <a:cubicBezTo>
                    <a:pt x="1049" y="16353"/>
                    <a:pt x="971" y="16630"/>
                    <a:pt x="1089" y="16655"/>
                  </a:cubicBezTo>
                  <a:cubicBezTo>
                    <a:pt x="1201" y="16680"/>
                    <a:pt x="1240" y="16774"/>
                    <a:pt x="1353" y="17050"/>
                  </a:cubicBezTo>
                  <a:cubicBezTo>
                    <a:pt x="1466" y="17333"/>
                    <a:pt x="1331" y="17446"/>
                    <a:pt x="1240" y="17584"/>
                  </a:cubicBezTo>
                  <a:cubicBezTo>
                    <a:pt x="1145" y="17728"/>
                    <a:pt x="1219" y="17772"/>
                    <a:pt x="1297" y="17936"/>
                  </a:cubicBezTo>
                  <a:cubicBezTo>
                    <a:pt x="1370" y="18099"/>
                    <a:pt x="1370" y="18262"/>
                    <a:pt x="1544" y="18262"/>
                  </a:cubicBezTo>
                  <a:cubicBezTo>
                    <a:pt x="1713" y="18262"/>
                    <a:pt x="1674" y="18287"/>
                    <a:pt x="1826" y="18564"/>
                  </a:cubicBezTo>
                  <a:cubicBezTo>
                    <a:pt x="1978" y="18846"/>
                    <a:pt x="2242" y="18959"/>
                    <a:pt x="2433" y="19148"/>
                  </a:cubicBezTo>
                  <a:cubicBezTo>
                    <a:pt x="2624" y="19330"/>
                    <a:pt x="2810" y="19261"/>
                    <a:pt x="3040" y="19261"/>
                  </a:cubicBezTo>
                  <a:cubicBezTo>
                    <a:pt x="3265" y="19261"/>
                    <a:pt x="3001" y="19612"/>
                    <a:pt x="3018" y="19706"/>
                  </a:cubicBezTo>
                  <a:cubicBezTo>
                    <a:pt x="3040" y="19794"/>
                    <a:pt x="3075" y="20146"/>
                    <a:pt x="3057" y="20403"/>
                  </a:cubicBezTo>
                  <a:cubicBezTo>
                    <a:pt x="3040" y="20661"/>
                    <a:pt x="3170" y="20749"/>
                    <a:pt x="3265" y="20893"/>
                  </a:cubicBezTo>
                  <a:cubicBezTo>
                    <a:pt x="3361" y="21031"/>
                    <a:pt x="3474" y="21075"/>
                    <a:pt x="3643" y="21220"/>
                  </a:cubicBezTo>
                  <a:cubicBezTo>
                    <a:pt x="3682" y="21245"/>
                    <a:pt x="3699" y="21276"/>
                    <a:pt x="3703" y="21308"/>
                  </a:cubicBezTo>
                  <a:cubicBezTo>
                    <a:pt x="3816" y="21339"/>
                    <a:pt x="3938" y="21377"/>
                    <a:pt x="4024" y="21427"/>
                  </a:cubicBezTo>
                  <a:cubicBezTo>
                    <a:pt x="4211" y="21540"/>
                    <a:pt x="4363" y="21565"/>
                    <a:pt x="4480" y="21452"/>
                  </a:cubicBezTo>
                  <a:cubicBezTo>
                    <a:pt x="4592" y="21333"/>
                    <a:pt x="4571" y="21289"/>
                    <a:pt x="4610" y="21100"/>
                  </a:cubicBezTo>
                  <a:cubicBezTo>
                    <a:pt x="4649" y="20912"/>
                    <a:pt x="4874" y="20705"/>
                    <a:pt x="5026" y="20498"/>
                  </a:cubicBezTo>
                  <a:cubicBezTo>
                    <a:pt x="5178" y="20284"/>
                    <a:pt x="5104" y="19775"/>
                    <a:pt x="5291" y="20033"/>
                  </a:cubicBezTo>
                  <a:cubicBezTo>
                    <a:pt x="5481" y="20284"/>
                    <a:pt x="5503" y="20378"/>
                    <a:pt x="5650" y="20403"/>
                  </a:cubicBezTo>
                  <a:cubicBezTo>
                    <a:pt x="5802" y="20428"/>
                    <a:pt x="6145" y="20353"/>
                    <a:pt x="6240" y="20567"/>
                  </a:cubicBezTo>
                  <a:cubicBezTo>
                    <a:pt x="6336" y="20774"/>
                    <a:pt x="6431" y="21006"/>
                    <a:pt x="6618" y="20843"/>
                  </a:cubicBezTo>
                  <a:cubicBezTo>
                    <a:pt x="6808" y="20680"/>
                    <a:pt x="6865" y="20353"/>
                    <a:pt x="7056" y="20334"/>
                  </a:cubicBezTo>
                  <a:cubicBezTo>
                    <a:pt x="7242" y="20309"/>
                    <a:pt x="7242" y="20121"/>
                    <a:pt x="7337" y="20284"/>
                  </a:cubicBezTo>
                  <a:cubicBezTo>
                    <a:pt x="7433" y="20447"/>
                    <a:pt x="7359" y="20309"/>
                    <a:pt x="7624" y="20353"/>
                  </a:cubicBezTo>
                  <a:cubicBezTo>
                    <a:pt x="7888" y="20403"/>
                    <a:pt x="8040" y="20403"/>
                    <a:pt x="8153" y="20516"/>
                  </a:cubicBezTo>
                  <a:cubicBezTo>
                    <a:pt x="8265" y="20636"/>
                    <a:pt x="8248" y="20843"/>
                    <a:pt x="8474" y="20893"/>
                  </a:cubicBezTo>
                  <a:cubicBezTo>
                    <a:pt x="8703" y="20937"/>
                    <a:pt x="8760" y="20843"/>
                    <a:pt x="8855" y="20987"/>
                  </a:cubicBezTo>
                  <a:cubicBezTo>
                    <a:pt x="8951" y="21125"/>
                    <a:pt x="9063" y="21195"/>
                    <a:pt x="9232" y="21006"/>
                  </a:cubicBezTo>
                  <a:cubicBezTo>
                    <a:pt x="9402" y="20824"/>
                    <a:pt x="9458" y="20824"/>
                    <a:pt x="9688" y="20824"/>
                  </a:cubicBezTo>
                  <a:cubicBezTo>
                    <a:pt x="9913" y="20824"/>
                    <a:pt x="9952" y="20799"/>
                    <a:pt x="10121" y="20843"/>
                  </a:cubicBezTo>
                  <a:cubicBezTo>
                    <a:pt x="10295" y="20893"/>
                    <a:pt x="10369" y="20912"/>
                    <a:pt x="10577" y="20730"/>
                  </a:cubicBezTo>
                  <a:cubicBezTo>
                    <a:pt x="10785" y="20542"/>
                    <a:pt x="10937" y="20265"/>
                    <a:pt x="11201" y="20284"/>
                  </a:cubicBezTo>
                  <a:cubicBezTo>
                    <a:pt x="11466" y="20309"/>
                    <a:pt x="11977" y="20353"/>
                    <a:pt x="12151" y="20190"/>
                  </a:cubicBezTo>
                  <a:cubicBezTo>
                    <a:pt x="12320" y="20033"/>
                    <a:pt x="12320" y="19939"/>
                    <a:pt x="12624" y="20008"/>
                  </a:cubicBezTo>
                  <a:cubicBezTo>
                    <a:pt x="12927" y="20077"/>
                    <a:pt x="13552" y="20353"/>
                    <a:pt x="13760" y="20516"/>
                  </a:cubicBezTo>
                  <a:cubicBezTo>
                    <a:pt x="13968" y="20680"/>
                    <a:pt x="14024" y="20824"/>
                    <a:pt x="14232" y="20774"/>
                  </a:cubicBezTo>
                  <a:cubicBezTo>
                    <a:pt x="14441" y="20730"/>
                    <a:pt x="14553" y="20636"/>
                    <a:pt x="14783" y="20774"/>
                  </a:cubicBezTo>
                  <a:cubicBezTo>
                    <a:pt x="15009" y="20912"/>
                    <a:pt x="15048" y="21075"/>
                    <a:pt x="15447" y="20937"/>
                  </a:cubicBezTo>
                  <a:cubicBezTo>
                    <a:pt x="15846" y="20799"/>
                    <a:pt x="15598" y="20749"/>
                    <a:pt x="15768" y="20749"/>
                  </a:cubicBezTo>
                  <a:cubicBezTo>
                    <a:pt x="15937" y="20749"/>
                    <a:pt x="16054" y="20636"/>
                    <a:pt x="15785" y="20542"/>
                  </a:cubicBezTo>
                  <a:cubicBezTo>
                    <a:pt x="15520" y="20447"/>
                    <a:pt x="15408" y="20334"/>
                    <a:pt x="15559" y="20102"/>
                  </a:cubicBezTo>
                  <a:cubicBezTo>
                    <a:pt x="15711" y="19870"/>
                    <a:pt x="15694" y="19939"/>
                    <a:pt x="15880" y="19819"/>
                  </a:cubicBezTo>
                  <a:cubicBezTo>
                    <a:pt x="16071" y="19706"/>
                    <a:pt x="15976" y="19612"/>
                    <a:pt x="16032" y="19493"/>
                  </a:cubicBezTo>
                  <a:cubicBezTo>
                    <a:pt x="16088" y="19380"/>
                    <a:pt x="16240" y="19330"/>
                    <a:pt x="16127" y="19122"/>
                  </a:cubicBezTo>
                  <a:cubicBezTo>
                    <a:pt x="16015" y="18915"/>
                    <a:pt x="15728" y="18915"/>
                    <a:pt x="15694" y="18727"/>
                  </a:cubicBezTo>
                  <a:cubicBezTo>
                    <a:pt x="15655" y="18538"/>
                    <a:pt x="15295" y="18608"/>
                    <a:pt x="15295" y="18306"/>
                  </a:cubicBezTo>
                  <a:cubicBezTo>
                    <a:pt x="15295" y="18005"/>
                    <a:pt x="15182" y="17634"/>
                    <a:pt x="15390" y="17446"/>
                  </a:cubicBezTo>
                  <a:cubicBezTo>
                    <a:pt x="15598" y="17258"/>
                    <a:pt x="15655" y="17006"/>
                    <a:pt x="15958" y="17050"/>
                  </a:cubicBezTo>
                  <a:cubicBezTo>
                    <a:pt x="16262" y="17101"/>
                    <a:pt x="16318" y="17025"/>
                    <a:pt x="16678" y="17006"/>
                  </a:cubicBezTo>
                  <a:cubicBezTo>
                    <a:pt x="17038" y="16981"/>
                    <a:pt x="17038" y="16774"/>
                    <a:pt x="17303" y="16749"/>
                  </a:cubicBezTo>
                  <a:cubicBezTo>
                    <a:pt x="17567" y="16724"/>
                    <a:pt x="17606" y="16586"/>
                    <a:pt x="17814" y="16611"/>
                  </a:cubicBezTo>
                  <a:cubicBezTo>
                    <a:pt x="18022" y="16630"/>
                    <a:pt x="18192" y="16774"/>
                    <a:pt x="18287" y="16586"/>
                  </a:cubicBezTo>
                  <a:cubicBezTo>
                    <a:pt x="18382" y="16397"/>
                    <a:pt x="18382" y="16215"/>
                    <a:pt x="18534" y="16397"/>
                  </a:cubicBezTo>
                  <a:cubicBezTo>
                    <a:pt x="18621" y="16504"/>
                    <a:pt x="18755" y="16498"/>
                    <a:pt x="18903" y="16479"/>
                  </a:cubicBezTo>
                  <a:cubicBezTo>
                    <a:pt x="18777" y="16083"/>
                    <a:pt x="18664" y="16228"/>
                    <a:pt x="18742" y="16071"/>
                  </a:cubicBezTo>
                  <a:close/>
                </a:path>
              </a:pathLst>
            </a:custGeom>
            <a:grpFill/>
            <a:ln w="3175" cap="rnd" cmpd="sng">
              <a:solidFill>
                <a:schemeClr val="bg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7150" tIns="17150" rIns="17150" bIns="1715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7F7F7F"/>
                </a:buClr>
                <a:buSzPts val="1400"/>
                <a:buFont typeface="Helvetica Neue"/>
                <a:buNone/>
              </a:pPr>
              <a:endParaRPr sz="1400" b="0" i="0" u="none" strike="noStrike" cap="none">
                <a:solidFill>
                  <a:srgbClr val="7F7F7F"/>
                </a:solidFill>
                <a:latin typeface="Helvetica Neue"/>
                <a:ea typeface="Helvetica Neue"/>
                <a:cs typeface="Helvetica Neue"/>
                <a:sym typeface="Helvetica Neue"/>
              </a:endParaRPr>
            </a:p>
          </p:txBody>
        </p:sp>
        <p:sp>
          <p:nvSpPr>
            <p:cNvPr id="475" name="Google Shape;3021;p119">
              <a:extLst>
                <a:ext uri="{FF2B5EF4-FFF2-40B4-BE49-F238E27FC236}">
                  <a16:creationId xmlns:a16="http://schemas.microsoft.com/office/drawing/2014/main" id="{19E00428-E8F3-874E-8D9A-BD17F0E680FE}"/>
                </a:ext>
              </a:extLst>
            </p:cNvPr>
            <p:cNvSpPr/>
            <p:nvPr/>
          </p:nvSpPr>
          <p:spPr>
            <a:xfrm>
              <a:off x="507041" y="3724461"/>
              <a:ext cx="4123605" cy="1891873"/>
            </a:xfrm>
            <a:custGeom>
              <a:avLst/>
              <a:gdLst/>
              <a:ahLst/>
              <a:cxnLst/>
              <a:rect l="l" t="t" r="r" b="b"/>
              <a:pathLst>
                <a:path w="21479" h="21007" extrusionOk="0">
                  <a:moveTo>
                    <a:pt x="19603" y="10201"/>
                  </a:moveTo>
                  <a:cubicBezTo>
                    <a:pt x="19456" y="10246"/>
                    <a:pt x="19532" y="10556"/>
                    <a:pt x="19589" y="10657"/>
                  </a:cubicBezTo>
                  <a:cubicBezTo>
                    <a:pt x="19647" y="10757"/>
                    <a:pt x="19603" y="10912"/>
                    <a:pt x="19545" y="11186"/>
                  </a:cubicBezTo>
                  <a:cubicBezTo>
                    <a:pt x="19487" y="11469"/>
                    <a:pt x="19487" y="11642"/>
                    <a:pt x="19371" y="11797"/>
                  </a:cubicBezTo>
                  <a:cubicBezTo>
                    <a:pt x="19251" y="11952"/>
                    <a:pt x="19269" y="11952"/>
                    <a:pt x="19091" y="12454"/>
                  </a:cubicBezTo>
                  <a:cubicBezTo>
                    <a:pt x="18918" y="12964"/>
                    <a:pt x="18829" y="12654"/>
                    <a:pt x="18731" y="12536"/>
                  </a:cubicBezTo>
                  <a:cubicBezTo>
                    <a:pt x="18629" y="12408"/>
                    <a:pt x="18629" y="12381"/>
                    <a:pt x="18482" y="12581"/>
                  </a:cubicBezTo>
                  <a:cubicBezTo>
                    <a:pt x="18335" y="12782"/>
                    <a:pt x="18309" y="12682"/>
                    <a:pt x="18206" y="12536"/>
                  </a:cubicBezTo>
                  <a:cubicBezTo>
                    <a:pt x="18104" y="12381"/>
                    <a:pt x="18046" y="12353"/>
                    <a:pt x="17886" y="12326"/>
                  </a:cubicBezTo>
                  <a:cubicBezTo>
                    <a:pt x="17722" y="12308"/>
                    <a:pt x="17797" y="12125"/>
                    <a:pt x="17753" y="11724"/>
                  </a:cubicBezTo>
                  <a:cubicBezTo>
                    <a:pt x="17708" y="11313"/>
                    <a:pt x="17490" y="11368"/>
                    <a:pt x="17388" y="11240"/>
                  </a:cubicBezTo>
                  <a:cubicBezTo>
                    <a:pt x="17286" y="11113"/>
                    <a:pt x="17215" y="10912"/>
                    <a:pt x="17023" y="10584"/>
                  </a:cubicBezTo>
                  <a:cubicBezTo>
                    <a:pt x="16837" y="10246"/>
                    <a:pt x="16587" y="10429"/>
                    <a:pt x="16414" y="10356"/>
                  </a:cubicBezTo>
                  <a:cubicBezTo>
                    <a:pt x="16236" y="10274"/>
                    <a:pt x="16178" y="10246"/>
                    <a:pt x="16005" y="10274"/>
                  </a:cubicBezTo>
                  <a:cubicBezTo>
                    <a:pt x="15831" y="10301"/>
                    <a:pt x="15685" y="10228"/>
                    <a:pt x="15449" y="10146"/>
                  </a:cubicBezTo>
                  <a:cubicBezTo>
                    <a:pt x="15218" y="10073"/>
                    <a:pt x="15231" y="10119"/>
                    <a:pt x="15044" y="9818"/>
                  </a:cubicBezTo>
                  <a:cubicBezTo>
                    <a:pt x="14853" y="9517"/>
                    <a:pt x="14826" y="9845"/>
                    <a:pt x="14635" y="9945"/>
                  </a:cubicBezTo>
                  <a:cubicBezTo>
                    <a:pt x="14444" y="10046"/>
                    <a:pt x="14444" y="9818"/>
                    <a:pt x="14359" y="9617"/>
                  </a:cubicBezTo>
                  <a:cubicBezTo>
                    <a:pt x="14271" y="9416"/>
                    <a:pt x="14155" y="9334"/>
                    <a:pt x="14066" y="9133"/>
                  </a:cubicBezTo>
                  <a:cubicBezTo>
                    <a:pt x="13981" y="8933"/>
                    <a:pt x="13790" y="9033"/>
                    <a:pt x="13643" y="8960"/>
                  </a:cubicBezTo>
                  <a:cubicBezTo>
                    <a:pt x="13497" y="8878"/>
                    <a:pt x="13368" y="8878"/>
                    <a:pt x="13279" y="8705"/>
                  </a:cubicBezTo>
                  <a:cubicBezTo>
                    <a:pt x="13194" y="8522"/>
                    <a:pt x="12914" y="8623"/>
                    <a:pt x="12683" y="8550"/>
                  </a:cubicBezTo>
                  <a:cubicBezTo>
                    <a:pt x="12452" y="8477"/>
                    <a:pt x="12492" y="8249"/>
                    <a:pt x="12478" y="7993"/>
                  </a:cubicBezTo>
                  <a:cubicBezTo>
                    <a:pt x="12465" y="7738"/>
                    <a:pt x="12434" y="7710"/>
                    <a:pt x="12349" y="7537"/>
                  </a:cubicBezTo>
                  <a:cubicBezTo>
                    <a:pt x="12260" y="7355"/>
                    <a:pt x="12203" y="7026"/>
                    <a:pt x="12171" y="6780"/>
                  </a:cubicBezTo>
                  <a:cubicBezTo>
                    <a:pt x="12145" y="6525"/>
                    <a:pt x="12011" y="6196"/>
                    <a:pt x="11865" y="5968"/>
                  </a:cubicBezTo>
                  <a:cubicBezTo>
                    <a:pt x="11722" y="5740"/>
                    <a:pt x="11793" y="5612"/>
                    <a:pt x="11807" y="5384"/>
                  </a:cubicBezTo>
                  <a:cubicBezTo>
                    <a:pt x="11825" y="5156"/>
                    <a:pt x="11767" y="4874"/>
                    <a:pt x="11767" y="4673"/>
                  </a:cubicBezTo>
                  <a:cubicBezTo>
                    <a:pt x="11767" y="4472"/>
                    <a:pt x="11896" y="4518"/>
                    <a:pt x="11998" y="4591"/>
                  </a:cubicBezTo>
                  <a:cubicBezTo>
                    <a:pt x="12100" y="4673"/>
                    <a:pt x="12127" y="4573"/>
                    <a:pt x="12127" y="4418"/>
                  </a:cubicBezTo>
                  <a:cubicBezTo>
                    <a:pt x="12127" y="4262"/>
                    <a:pt x="12114" y="4117"/>
                    <a:pt x="12056" y="3888"/>
                  </a:cubicBezTo>
                  <a:cubicBezTo>
                    <a:pt x="11998" y="3660"/>
                    <a:pt x="12114" y="3560"/>
                    <a:pt x="12189" y="3277"/>
                  </a:cubicBezTo>
                  <a:cubicBezTo>
                    <a:pt x="12260" y="2995"/>
                    <a:pt x="12145" y="2995"/>
                    <a:pt x="12247" y="2821"/>
                  </a:cubicBezTo>
                  <a:cubicBezTo>
                    <a:pt x="12349" y="2639"/>
                    <a:pt x="12376" y="2493"/>
                    <a:pt x="12376" y="2310"/>
                  </a:cubicBezTo>
                  <a:cubicBezTo>
                    <a:pt x="12376" y="2137"/>
                    <a:pt x="12332" y="2064"/>
                    <a:pt x="12229" y="1982"/>
                  </a:cubicBezTo>
                  <a:cubicBezTo>
                    <a:pt x="12127" y="1909"/>
                    <a:pt x="12087" y="1982"/>
                    <a:pt x="12042" y="1781"/>
                  </a:cubicBezTo>
                  <a:cubicBezTo>
                    <a:pt x="11998" y="1581"/>
                    <a:pt x="12260" y="1681"/>
                    <a:pt x="12349" y="1426"/>
                  </a:cubicBezTo>
                  <a:cubicBezTo>
                    <a:pt x="12380" y="1334"/>
                    <a:pt x="12380" y="1207"/>
                    <a:pt x="12372" y="1088"/>
                  </a:cubicBezTo>
                  <a:cubicBezTo>
                    <a:pt x="12229" y="1043"/>
                    <a:pt x="12123" y="1134"/>
                    <a:pt x="11958" y="1179"/>
                  </a:cubicBezTo>
                  <a:cubicBezTo>
                    <a:pt x="11744" y="1252"/>
                    <a:pt x="11687" y="1043"/>
                    <a:pt x="11473" y="805"/>
                  </a:cubicBezTo>
                  <a:cubicBezTo>
                    <a:pt x="11260" y="568"/>
                    <a:pt x="10619" y="167"/>
                    <a:pt x="10308" y="67"/>
                  </a:cubicBezTo>
                  <a:cubicBezTo>
                    <a:pt x="9997" y="-34"/>
                    <a:pt x="9997" y="103"/>
                    <a:pt x="9823" y="331"/>
                  </a:cubicBezTo>
                  <a:cubicBezTo>
                    <a:pt x="9645" y="568"/>
                    <a:pt x="9121" y="504"/>
                    <a:pt x="8849" y="468"/>
                  </a:cubicBezTo>
                  <a:cubicBezTo>
                    <a:pt x="8578" y="440"/>
                    <a:pt x="8422" y="842"/>
                    <a:pt x="8209" y="1115"/>
                  </a:cubicBezTo>
                  <a:cubicBezTo>
                    <a:pt x="7996" y="1380"/>
                    <a:pt x="7920" y="1353"/>
                    <a:pt x="7742" y="1280"/>
                  </a:cubicBezTo>
                  <a:cubicBezTo>
                    <a:pt x="7569" y="1216"/>
                    <a:pt x="7529" y="1252"/>
                    <a:pt x="7297" y="1252"/>
                  </a:cubicBezTo>
                  <a:cubicBezTo>
                    <a:pt x="7062" y="1252"/>
                    <a:pt x="7004" y="1252"/>
                    <a:pt x="6830" y="1517"/>
                  </a:cubicBezTo>
                  <a:cubicBezTo>
                    <a:pt x="6657" y="1790"/>
                    <a:pt x="6541" y="1690"/>
                    <a:pt x="6443" y="1489"/>
                  </a:cubicBezTo>
                  <a:cubicBezTo>
                    <a:pt x="6346" y="1280"/>
                    <a:pt x="6288" y="1417"/>
                    <a:pt x="6052" y="1353"/>
                  </a:cubicBezTo>
                  <a:cubicBezTo>
                    <a:pt x="5821" y="1280"/>
                    <a:pt x="5839" y="979"/>
                    <a:pt x="5723" y="805"/>
                  </a:cubicBezTo>
                  <a:cubicBezTo>
                    <a:pt x="5607" y="641"/>
                    <a:pt x="5452" y="641"/>
                    <a:pt x="5180" y="568"/>
                  </a:cubicBezTo>
                  <a:cubicBezTo>
                    <a:pt x="4909" y="504"/>
                    <a:pt x="4985" y="705"/>
                    <a:pt x="4887" y="468"/>
                  </a:cubicBezTo>
                  <a:cubicBezTo>
                    <a:pt x="4789" y="231"/>
                    <a:pt x="4789" y="504"/>
                    <a:pt x="4598" y="541"/>
                  </a:cubicBezTo>
                  <a:cubicBezTo>
                    <a:pt x="4402" y="568"/>
                    <a:pt x="4344" y="1043"/>
                    <a:pt x="4149" y="1280"/>
                  </a:cubicBezTo>
                  <a:cubicBezTo>
                    <a:pt x="3957" y="1517"/>
                    <a:pt x="3860" y="1179"/>
                    <a:pt x="3762" y="878"/>
                  </a:cubicBezTo>
                  <a:cubicBezTo>
                    <a:pt x="3664" y="568"/>
                    <a:pt x="3313" y="678"/>
                    <a:pt x="3157" y="641"/>
                  </a:cubicBezTo>
                  <a:cubicBezTo>
                    <a:pt x="3006" y="605"/>
                    <a:pt x="2984" y="468"/>
                    <a:pt x="2788" y="103"/>
                  </a:cubicBezTo>
                  <a:cubicBezTo>
                    <a:pt x="2597" y="-271"/>
                    <a:pt x="2672" y="468"/>
                    <a:pt x="2517" y="778"/>
                  </a:cubicBezTo>
                  <a:cubicBezTo>
                    <a:pt x="2361" y="1079"/>
                    <a:pt x="2130" y="1380"/>
                    <a:pt x="2090" y="1654"/>
                  </a:cubicBezTo>
                  <a:cubicBezTo>
                    <a:pt x="2050" y="1927"/>
                    <a:pt x="2072" y="1991"/>
                    <a:pt x="1956" y="2164"/>
                  </a:cubicBezTo>
                  <a:cubicBezTo>
                    <a:pt x="1836" y="2329"/>
                    <a:pt x="1681" y="2292"/>
                    <a:pt x="1489" y="2128"/>
                  </a:cubicBezTo>
                  <a:cubicBezTo>
                    <a:pt x="1400" y="2055"/>
                    <a:pt x="1276" y="2000"/>
                    <a:pt x="1160" y="1955"/>
                  </a:cubicBezTo>
                  <a:cubicBezTo>
                    <a:pt x="1182" y="2128"/>
                    <a:pt x="1013" y="2310"/>
                    <a:pt x="849" y="2502"/>
                  </a:cubicBezTo>
                  <a:cubicBezTo>
                    <a:pt x="635" y="2739"/>
                    <a:pt x="907" y="2940"/>
                    <a:pt x="1005" y="3140"/>
                  </a:cubicBezTo>
                  <a:cubicBezTo>
                    <a:pt x="1098" y="3341"/>
                    <a:pt x="1005" y="3478"/>
                    <a:pt x="849" y="3578"/>
                  </a:cubicBezTo>
                  <a:cubicBezTo>
                    <a:pt x="693" y="3679"/>
                    <a:pt x="711" y="3989"/>
                    <a:pt x="867" y="4226"/>
                  </a:cubicBezTo>
                  <a:cubicBezTo>
                    <a:pt x="1022" y="4463"/>
                    <a:pt x="982" y="4563"/>
                    <a:pt x="1120" y="4700"/>
                  </a:cubicBezTo>
                  <a:cubicBezTo>
                    <a:pt x="1254" y="4828"/>
                    <a:pt x="1218" y="5001"/>
                    <a:pt x="1120" y="5175"/>
                  </a:cubicBezTo>
                  <a:cubicBezTo>
                    <a:pt x="1022" y="5339"/>
                    <a:pt x="1178" y="5576"/>
                    <a:pt x="1178" y="6014"/>
                  </a:cubicBezTo>
                  <a:cubicBezTo>
                    <a:pt x="1178" y="6452"/>
                    <a:pt x="965" y="6251"/>
                    <a:pt x="867" y="6187"/>
                  </a:cubicBezTo>
                  <a:cubicBezTo>
                    <a:pt x="769" y="6114"/>
                    <a:pt x="729" y="6324"/>
                    <a:pt x="595" y="6388"/>
                  </a:cubicBezTo>
                  <a:cubicBezTo>
                    <a:pt x="458" y="6452"/>
                    <a:pt x="422" y="6187"/>
                    <a:pt x="382" y="5913"/>
                  </a:cubicBezTo>
                  <a:cubicBezTo>
                    <a:pt x="342" y="5640"/>
                    <a:pt x="146" y="5676"/>
                    <a:pt x="53" y="5850"/>
                  </a:cubicBezTo>
                  <a:cubicBezTo>
                    <a:pt x="-45" y="6014"/>
                    <a:pt x="13" y="6388"/>
                    <a:pt x="71" y="6625"/>
                  </a:cubicBezTo>
                  <a:cubicBezTo>
                    <a:pt x="128" y="6862"/>
                    <a:pt x="244" y="7127"/>
                    <a:pt x="186" y="7364"/>
                  </a:cubicBezTo>
                  <a:cubicBezTo>
                    <a:pt x="128" y="7601"/>
                    <a:pt x="88" y="7637"/>
                    <a:pt x="186" y="7938"/>
                  </a:cubicBezTo>
                  <a:cubicBezTo>
                    <a:pt x="284" y="8249"/>
                    <a:pt x="111" y="8285"/>
                    <a:pt x="128" y="8486"/>
                  </a:cubicBezTo>
                  <a:cubicBezTo>
                    <a:pt x="146" y="8686"/>
                    <a:pt x="266" y="8750"/>
                    <a:pt x="302" y="8623"/>
                  </a:cubicBezTo>
                  <a:cubicBezTo>
                    <a:pt x="342" y="8486"/>
                    <a:pt x="440" y="8550"/>
                    <a:pt x="498" y="8650"/>
                  </a:cubicBezTo>
                  <a:cubicBezTo>
                    <a:pt x="555" y="8750"/>
                    <a:pt x="613" y="9298"/>
                    <a:pt x="635" y="9498"/>
                  </a:cubicBezTo>
                  <a:cubicBezTo>
                    <a:pt x="653" y="9699"/>
                    <a:pt x="791" y="9872"/>
                    <a:pt x="867" y="9735"/>
                  </a:cubicBezTo>
                  <a:cubicBezTo>
                    <a:pt x="942" y="9599"/>
                    <a:pt x="1040" y="9872"/>
                    <a:pt x="1138" y="10109"/>
                  </a:cubicBezTo>
                  <a:cubicBezTo>
                    <a:pt x="1236" y="10347"/>
                    <a:pt x="1409" y="10684"/>
                    <a:pt x="1467" y="10949"/>
                  </a:cubicBezTo>
                  <a:cubicBezTo>
                    <a:pt x="1529" y="11222"/>
                    <a:pt x="1761" y="11259"/>
                    <a:pt x="1761" y="11359"/>
                  </a:cubicBezTo>
                  <a:cubicBezTo>
                    <a:pt x="1761" y="11459"/>
                    <a:pt x="1934" y="11624"/>
                    <a:pt x="2032" y="11833"/>
                  </a:cubicBezTo>
                  <a:cubicBezTo>
                    <a:pt x="2130" y="12034"/>
                    <a:pt x="2147" y="11970"/>
                    <a:pt x="2147" y="12408"/>
                  </a:cubicBezTo>
                  <a:cubicBezTo>
                    <a:pt x="2147" y="12846"/>
                    <a:pt x="2361" y="12472"/>
                    <a:pt x="2401" y="12308"/>
                  </a:cubicBezTo>
                  <a:cubicBezTo>
                    <a:pt x="2441" y="12134"/>
                    <a:pt x="2672" y="11998"/>
                    <a:pt x="2788" y="11760"/>
                  </a:cubicBezTo>
                  <a:cubicBezTo>
                    <a:pt x="2908" y="11523"/>
                    <a:pt x="2944" y="12098"/>
                    <a:pt x="3041" y="12408"/>
                  </a:cubicBezTo>
                  <a:cubicBezTo>
                    <a:pt x="3139" y="12709"/>
                    <a:pt x="3197" y="12472"/>
                    <a:pt x="3370" y="12910"/>
                  </a:cubicBezTo>
                  <a:cubicBezTo>
                    <a:pt x="3548" y="13348"/>
                    <a:pt x="3566" y="13083"/>
                    <a:pt x="3762" y="13457"/>
                  </a:cubicBezTo>
                  <a:cubicBezTo>
                    <a:pt x="3957" y="13822"/>
                    <a:pt x="4131" y="13995"/>
                    <a:pt x="4287" y="14159"/>
                  </a:cubicBezTo>
                  <a:cubicBezTo>
                    <a:pt x="4442" y="14333"/>
                    <a:pt x="4478" y="15181"/>
                    <a:pt x="4576" y="15519"/>
                  </a:cubicBezTo>
                  <a:cubicBezTo>
                    <a:pt x="4673" y="15856"/>
                    <a:pt x="4887" y="15446"/>
                    <a:pt x="5003" y="15145"/>
                  </a:cubicBezTo>
                  <a:cubicBezTo>
                    <a:pt x="5123" y="14844"/>
                    <a:pt x="5158" y="15345"/>
                    <a:pt x="5158" y="15446"/>
                  </a:cubicBezTo>
                  <a:cubicBezTo>
                    <a:pt x="5158" y="15546"/>
                    <a:pt x="5180" y="15993"/>
                    <a:pt x="5180" y="16230"/>
                  </a:cubicBezTo>
                  <a:cubicBezTo>
                    <a:pt x="5180" y="16458"/>
                    <a:pt x="5452" y="16595"/>
                    <a:pt x="5607" y="16695"/>
                  </a:cubicBezTo>
                  <a:cubicBezTo>
                    <a:pt x="5763" y="16805"/>
                    <a:pt x="5781" y="17106"/>
                    <a:pt x="5994" y="17069"/>
                  </a:cubicBezTo>
                  <a:cubicBezTo>
                    <a:pt x="6208" y="17033"/>
                    <a:pt x="6132" y="17170"/>
                    <a:pt x="6092" y="17270"/>
                  </a:cubicBezTo>
                  <a:cubicBezTo>
                    <a:pt x="6052" y="17379"/>
                    <a:pt x="6172" y="17580"/>
                    <a:pt x="6172" y="17717"/>
                  </a:cubicBezTo>
                  <a:cubicBezTo>
                    <a:pt x="6172" y="17845"/>
                    <a:pt x="6363" y="17981"/>
                    <a:pt x="6443" y="17881"/>
                  </a:cubicBezTo>
                  <a:cubicBezTo>
                    <a:pt x="6519" y="17781"/>
                    <a:pt x="6599" y="17954"/>
                    <a:pt x="6675" y="18082"/>
                  </a:cubicBezTo>
                  <a:cubicBezTo>
                    <a:pt x="6755" y="18219"/>
                    <a:pt x="6888" y="18182"/>
                    <a:pt x="6870" y="18529"/>
                  </a:cubicBezTo>
                  <a:cubicBezTo>
                    <a:pt x="7044" y="19268"/>
                    <a:pt x="7062" y="18830"/>
                    <a:pt x="7124" y="18629"/>
                  </a:cubicBezTo>
                  <a:cubicBezTo>
                    <a:pt x="7182" y="18419"/>
                    <a:pt x="7217" y="18656"/>
                    <a:pt x="7297" y="18930"/>
                  </a:cubicBezTo>
                  <a:cubicBezTo>
                    <a:pt x="7373" y="19204"/>
                    <a:pt x="7626" y="18830"/>
                    <a:pt x="7724" y="18693"/>
                  </a:cubicBezTo>
                  <a:cubicBezTo>
                    <a:pt x="7822" y="18556"/>
                    <a:pt x="7880" y="18894"/>
                    <a:pt x="7898" y="19030"/>
                  </a:cubicBezTo>
                  <a:cubicBezTo>
                    <a:pt x="7920" y="19167"/>
                    <a:pt x="8151" y="19268"/>
                    <a:pt x="8209" y="19468"/>
                  </a:cubicBezTo>
                  <a:cubicBezTo>
                    <a:pt x="8267" y="19678"/>
                    <a:pt x="8382" y="19678"/>
                    <a:pt x="8618" y="19541"/>
                  </a:cubicBezTo>
                  <a:cubicBezTo>
                    <a:pt x="8849" y="19404"/>
                    <a:pt x="8814" y="19705"/>
                    <a:pt x="9027" y="19742"/>
                  </a:cubicBezTo>
                  <a:cubicBezTo>
                    <a:pt x="9241" y="19778"/>
                    <a:pt x="9201" y="19541"/>
                    <a:pt x="9432" y="19541"/>
                  </a:cubicBezTo>
                  <a:cubicBezTo>
                    <a:pt x="9668" y="19541"/>
                    <a:pt x="9645" y="19541"/>
                    <a:pt x="9801" y="19304"/>
                  </a:cubicBezTo>
                  <a:cubicBezTo>
                    <a:pt x="9957" y="19067"/>
                    <a:pt x="10037" y="19505"/>
                    <a:pt x="10112" y="19842"/>
                  </a:cubicBezTo>
                  <a:cubicBezTo>
                    <a:pt x="10192" y="20180"/>
                    <a:pt x="9921" y="20380"/>
                    <a:pt x="9939" y="20855"/>
                  </a:cubicBezTo>
                  <a:cubicBezTo>
                    <a:pt x="9957" y="21329"/>
                    <a:pt x="10348" y="20554"/>
                    <a:pt x="10406" y="20380"/>
                  </a:cubicBezTo>
                  <a:cubicBezTo>
                    <a:pt x="10464" y="20216"/>
                    <a:pt x="10717" y="19742"/>
                    <a:pt x="10833" y="19468"/>
                  </a:cubicBezTo>
                  <a:cubicBezTo>
                    <a:pt x="10948" y="19204"/>
                    <a:pt x="11260" y="19268"/>
                    <a:pt x="11455" y="19131"/>
                  </a:cubicBezTo>
                  <a:cubicBezTo>
                    <a:pt x="11647" y="18994"/>
                    <a:pt x="11727" y="19368"/>
                    <a:pt x="11785" y="19569"/>
                  </a:cubicBezTo>
                  <a:cubicBezTo>
                    <a:pt x="11842" y="19778"/>
                    <a:pt x="11802" y="19778"/>
                    <a:pt x="11980" y="19778"/>
                  </a:cubicBezTo>
                  <a:cubicBezTo>
                    <a:pt x="12154" y="19778"/>
                    <a:pt x="12287" y="19842"/>
                    <a:pt x="12385" y="20043"/>
                  </a:cubicBezTo>
                  <a:cubicBezTo>
                    <a:pt x="12483" y="20253"/>
                    <a:pt x="12678" y="20216"/>
                    <a:pt x="12736" y="20015"/>
                  </a:cubicBezTo>
                  <a:cubicBezTo>
                    <a:pt x="12794" y="19806"/>
                    <a:pt x="12950" y="20043"/>
                    <a:pt x="13145" y="20280"/>
                  </a:cubicBezTo>
                  <a:cubicBezTo>
                    <a:pt x="13337" y="20517"/>
                    <a:pt x="13181" y="20590"/>
                    <a:pt x="13221" y="20791"/>
                  </a:cubicBezTo>
                  <a:cubicBezTo>
                    <a:pt x="13261" y="20991"/>
                    <a:pt x="13550" y="21064"/>
                    <a:pt x="13612" y="20855"/>
                  </a:cubicBezTo>
                  <a:cubicBezTo>
                    <a:pt x="13670" y="20654"/>
                    <a:pt x="13804" y="20754"/>
                    <a:pt x="13919" y="20891"/>
                  </a:cubicBezTo>
                  <a:cubicBezTo>
                    <a:pt x="14039" y="21028"/>
                    <a:pt x="14288" y="20754"/>
                    <a:pt x="14368" y="20417"/>
                  </a:cubicBezTo>
                  <a:cubicBezTo>
                    <a:pt x="14444" y="20079"/>
                    <a:pt x="14351" y="20043"/>
                    <a:pt x="14564" y="19979"/>
                  </a:cubicBezTo>
                  <a:cubicBezTo>
                    <a:pt x="14777" y="19915"/>
                    <a:pt x="14813" y="19605"/>
                    <a:pt x="14969" y="19231"/>
                  </a:cubicBezTo>
                  <a:cubicBezTo>
                    <a:pt x="15124" y="18866"/>
                    <a:pt x="15436" y="18994"/>
                    <a:pt x="15689" y="18894"/>
                  </a:cubicBezTo>
                  <a:cubicBezTo>
                    <a:pt x="15943" y="18793"/>
                    <a:pt x="16098" y="18319"/>
                    <a:pt x="16410" y="17881"/>
                  </a:cubicBezTo>
                  <a:cubicBezTo>
                    <a:pt x="16716" y="17443"/>
                    <a:pt x="16837" y="18018"/>
                    <a:pt x="16912" y="18118"/>
                  </a:cubicBezTo>
                  <a:cubicBezTo>
                    <a:pt x="16992" y="18219"/>
                    <a:pt x="17241" y="18255"/>
                    <a:pt x="17361" y="18492"/>
                  </a:cubicBezTo>
                  <a:cubicBezTo>
                    <a:pt x="17477" y="18729"/>
                    <a:pt x="17517" y="18292"/>
                    <a:pt x="17633" y="18054"/>
                  </a:cubicBezTo>
                  <a:cubicBezTo>
                    <a:pt x="17748" y="17817"/>
                    <a:pt x="17846" y="17744"/>
                    <a:pt x="18002" y="17607"/>
                  </a:cubicBezTo>
                  <a:cubicBezTo>
                    <a:pt x="18157" y="17480"/>
                    <a:pt x="18331" y="17744"/>
                    <a:pt x="18429" y="17981"/>
                  </a:cubicBezTo>
                  <a:cubicBezTo>
                    <a:pt x="18526" y="18219"/>
                    <a:pt x="18331" y="18219"/>
                    <a:pt x="18273" y="18529"/>
                  </a:cubicBezTo>
                  <a:cubicBezTo>
                    <a:pt x="18215" y="18830"/>
                    <a:pt x="18429" y="18757"/>
                    <a:pt x="18486" y="18556"/>
                  </a:cubicBezTo>
                  <a:cubicBezTo>
                    <a:pt x="18544" y="18355"/>
                    <a:pt x="18642" y="18556"/>
                    <a:pt x="18682" y="18830"/>
                  </a:cubicBezTo>
                  <a:cubicBezTo>
                    <a:pt x="18718" y="19103"/>
                    <a:pt x="18758" y="19131"/>
                    <a:pt x="18660" y="19340"/>
                  </a:cubicBezTo>
                  <a:cubicBezTo>
                    <a:pt x="18562" y="19541"/>
                    <a:pt x="18486" y="19505"/>
                    <a:pt x="18446" y="19842"/>
                  </a:cubicBezTo>
                  <a:cubicBezTo>
                    <a:pt x="18406" y="20180"/>
                    <a:pt x="18758" y="19842"/>
                    <a:pt x="18838" y="19979"/>
                  </a:cubicBezTo>
                  <a:cubicBezTo>
                    <a:pt x="18913" y="20116"/>
                    <a:pt x="19011" y="20280"/>
                    <a:pt x="19167" y="20253"/>
                  </a:cubicBezTo>
                  <a:cubicBezTo>
                    <a:pt x="19323" y="20216"/>
                    <a:pt x="19282" y="20180"/>
                    <a:pt x="19456" y="20417"/>
                  </a:cubicBezTo>
                  <a:cubicBezTo>
                    <a:pt x="19634" y="20654"/>
                    <a:pt x="19634" y="20216"/>
                    <a:pt x="19732" y="19979"/>
                  </a:cubicBezTo>
                  <a:cubicBezTo>
                    <a:pt x="19825" y="19742"/>
                    <a:pt x="19945" y="19879"/>
                    <a:pt x="20003" y="20116"/>
                  </a:cubicBezTo>
                  <a:cubicBezTo>
                    <a:pt x="20061" y="20353"/>
                    <a:pt x="20101" y="20253"/>
                    <a:pt x="20252" y="20453"/>
                  </a:cubicBezTo>
                  <a:cubicBezTo>
                    <a:pt x="20345" y="20572"/>
                    <a:pt x="20368" y="20672"/>
                    <a:pt x="20385" y="20846"/>
                  </a:cubicBezTo>
                  <a:cubicBezTo>
                    <a:pt x="20408" y="20791"/>
                    <a:pt x="20434" y="20727"/>
                    <a:pt x="20470" y="20654"/>
                  </a:cubicBezTo>
                  <a:cubicBezTo>
                    <a:pt x="20661" y="20216"/>
                    <a:pt x="20586" y="20618"/>
                    <a:pt x="20741" y="20754"/>
                  </a:cubicBezTo>
                  <a:cubicBezTo>
                    <a:pt x="20897" y="20891"/>
                    <a:pt x="20932" y="20718"/>
                    <a:pt x="20955" y="20417"/>
                  </a:cubicBezTo>
                  <a:cubicBezTo>
                    <a:pt x="20972" y="20116"/>
                    <a:pt x="20915" y="19641"/>
                    <a:pt x="20915" y="19268"/>
                  </a:cubicBezTo>
                  <a:cubicBezTo>
                    <a:pt x="20915" y="18894"/>
                    <a:pt x="20972" y="19103"/>
                    <a:pt x="21168" y="18994"/>
                  </a:cubicBezTo>
                  <a:cubicBezTo>
                    <a:pt x="21359" y="18894"/>
                    <a:pt x="21168" y="18994"/>
                    <a:pt x="21168" y="18629"/>
                  </a:cubicBezTo>
                  <a:cubicBezTo>
                    <a:pt x="21168" y="18255"/>
                    <a:pt x="21284" y="18456"/>
                    <a:pt x="21422" y="18292"/>
                  </a:cubicBezTo>
                  <a:cubicBezTo>
                    <a:pt x="21555" y="18118"/>
                    <a:pt x="21422" y="17981"/>
                    <a:pt x="21382" y="17680"/>
                  </a:cubicBezTo>
                  <a:cubicBezTo>
                    <a:pt x="21342" y="17379"/>
                    <a:pt x="21422" y="16668"/>
                    <a:pt x="21399" y="16330"/>
                  </a:cubicBezTo>
                  <a:cubicBezTo>
                    <a:pt x="21382" y="15993"/>
                    <a:pt x="21399" y="15883"/>
                    <a:pt x="21382" y="15519"/>
                  </a:cubicBezTo>
                  <a:cubicBezTo>
                    <a:pt x="21359" y="15145"/>
                    <a:pt x="21284" y="14871"/>
                    <a:pt x="21266" y="14606"/>
                  </a:cubicBezTo>
                  <a:cubicBezTo>
                    <a:pt x="21244" y="14333"/>
                    <a:pt x="21088" y="14269"/>
                    <a:pt x="20990" y="13995"/>
                  </a:cubicBezTo>
                  <a:cubicBezTo>
                    <a:pt x="20897" y="13722"/>
                    <a:pt x="21052" y="13795"/>
                    <a:pt x="21266" y="13694"/>
                  </a:cubicBezTo>
                  <a:cubicBezTo>
                    <a:pt x="21479" y="13585"/>
                    <a:pt x="21186" y="13183"/>
                    <a:pt x="21052" y="12946"/>
                  </a:cubicBezTo>
                  <a:cubicBezTo>
                    <a:pt x="20915" y="12709"/>
                    <a:pt x="20897" y="12572"/>
                    <a:pt x="20875" y="12198"/>
                  </a:cubicBezTo>
                  <a:cubicBezTo>
                    <a:pt x="20857" y="11833"/>
                    <a:pt x="20661" y="11697"/>
                    <a:pt x="20621" y="11259"/>
                  </a:cubicBezTo>
                  <a:cubicBezTo>
                    <a:pt x="20586" y="10812"/>
                    <a:pt x="20448" y="10949"/>
                    <a:pt x="20332" y="10921"/>
                  </a:cubicBezTo>
                  <a:cubicBezTo>
                    <a:pt x="20216" y="10885"/>
                    <a:pt x="20039" y="10611"/>
                    <a:pt x="19883" y="10547"/>
                  </a:cubicBezTo>
                  <a:cubicBezTo>
                    <a:pt x="19763" y="10493"/>
                    <a:pt x="19798" y="10383"/>
                    <a:pt x="19870" y="10283"/>
                  </a:cubicBezTo>
                  <a:cubicBezTo>
                    <a:pt x="19789" y="10219"/>
                    <a:pt x="19701" y="10164"/>
                    <a:pt x="19603" y="10201"/>
                  </a:cubicBezTo>
                  <a:close/>
                </a:path>
              </a:pathLst>
            </a:custGeom>
            <a:grpFill/>
            <a:ln w="3175" cap="rnd" cmpd="sng">
              <a:solidFill>
                <a:schemeClr val="bg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7150" tIns="17150" rIns="17150" bIns="1715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7F7F7F"/>
                </a:buClr>
                <a:buSzPts val="1400"/>
                <a:buFont typeface="Helvetica Neue"/>
                <a:buNone/>
              </a:pPr>
              <a:endParaRPr sz="1400" b="0" i="0" u="none" strike="noStrike" cap="none">
                <a:solidFill>
                  <a:srgbClr val="7F7F7F"/>
                </a:solidFill>
                <a:latin typeface="Helvetica Neue"/>
                <a:ea typeface="Helvetica Neue"/>
                <a:cs typeface="Helvetica Neue"/>
                <a:sym typeface="Helvetica Neue"/>
              </a:endParaRPr>
            </a:p>
          </p:txBody>
        </p:sp>
        <p:sp>
          <p:nvSpPr>
            <p:cNvPr id="476" name="Google Shape;3022;p119">
              <a:extLst>
                <a:ext uri="{FF2B5EF4-FFF2-40B4-BE49-F238E27FC236}">
                  <a16:creationId xmlns:a16="http://schemas.microsoft.com/office/drawing/2014/main" id="{FE03FBF3-66AC-BA4E-ABCA-DCF5E7B60165}"/>
                </a:ext>
              </a:extLst>
            </p:cNvPr>
            <p:cNvSpPr/>
            <p:nvPr/>
          </p:nvSpPr>
          <p:spPr>
            <a:xfrm>
              <a:off x="2765498" y="3249464"/>
              <a:ext cx="2663743" cy="1621894"/>
            </a:xfrm>
            <a:custGeom>
              <a:avLst/>
              <a:gdLst/>
              <a:ahLst/>
              <a:cxnLst/>
              <a:rect l="l" t="t" r="r" b="b"/>
              <a:pathLst>
                <a:path w="21447" h="21152" extrusionOk="0">
                  <a:moveTo>
                    <a:pt x="21139" y="8627"/>
                  </a:moveTo>
                  <a:cubicBezTo>
                    <a:pt x="20926" y="8349"/>
                    <a:pt x="20926" y="8263"/>
                    <a:pt x="20926" y="8071"/>
                  </a:cubicBezTo>
                  <a:cubicBezTo>
                    <a:pt x="20926" y="7867"/>
                    <a:pt x="20988" y="7589"/>
                    <a:pt x="20775" y="7396"/>
                  </a:cubicBezTo>
                  <a:cubicBezTo>
                    <a:pt x="20294" y="7118"/>
                    <a:pt x="20390" y="7075"/>
                    <a:pt x="20507" y="6840"/>
                  </a:cubicBezTo>
                  <a:cubicBezTo>
                    <a:pt x="20630" y="6593"/>
                    <a:pt x="20417" y="6283"/>
                    <a:pt x="20355" y="5962"/>
                  </a:cubicBezTo>
                  <a:cubicBezTo>
                    <a:pt x="20294" y="5651"/>
                    <a:pt x="19874" y="5491"/>
                    <a:pt x="19695" y="4934"/>
                  </a:cubicBezTo>
                  <a:cubicBezTo>
                    <a:pt x="19517" y="4378"/>
                    <a:pt x="19152" y="5052"/>
                    <a:pt x="18919" y="5127"/>
                  </a:cubicBezTo>
                  <a:cubicBezTo>
                    <a:pt x="18678" y="5213"/>
                    <a:pt x="18348" y="4378"/>
                    <a:pt x="18162" y="4057"/>
                  </a:cubicBezTo>
                  <a:cubicBezTo>
                    <a:pt x="17984" y="3746"/>
                    <a:pt x="17441" y="3543"/>
                    <a:pt x="17111" y="3350"/>
                  </a:cubicBezTo>
                  <a:cubicBezTo>
                    <a:pt x="16781" y="3147"/>
                    <a:pt x="16870" y="2430"/>
                    <a:pt x="16843" y="2002"/>
                  </a:cubicBezTo>
                  <a:cubicBezTo>
                    <a:pt x="16815" y="1563"/>
                    <a:pt x="16451" y="2034"/>
                    <a:pt x="16155" y="2237"/>
                  </a:cubicBezTo>
                  <a:cubicBezTo>
                    <a:pt x="15853" y="2430"/>
                    <a:pt x="15763" y="2269"/>
                    <a:pt x="15729" y="1959"/>
                  </a:cubicBezTo>
                  <a:cubicBezTo>
                    <a:pt x="15701" y="1638"/>
                    <a:pt x="15220" y="1638"/>
                    <a:pt x="14650" y="1167"/>
                  </a:cubicBezTo>
                  <a:cubicBezTo>
                    <a:pt x="14079" y="685"/>
                    <a:pt x="14024" y="1124"/>
                    <a:pt x="13838" y="1445"/>
                  </a:cubicBezTo>
                  <a:cubicBezTo>
                    <a:pt x="13660" y="1755"/>
                    <a:pt x="13061" y="1359"/>
                    <a:pt x="12608" y="1242"/>
                  </a:cubicBezTo>
                  <a:cubicBezTo>
                    <a:pt x="12161" y="1124"/>
                    <a:pt x="12099" y="1520"/>
                    <a:pt x="11618" y="1798"/>
                  </a:cubicBezTo>
                  <a:cubicBezTo>
                    <a:pt x="11137" y="2076"/>
                    <a:pt x="11198" y="2119"/>
                    <a:pt x="10896" y="2034"/>
                  </a:cubicBezTo>
                  <a:cubicBezTo>
                    <a:pt x="10600" y="1959"/>
                    <a:pt x="10360" y="1595"/>
                    <a:pt x="10119" y="1081"/>
                  </a:cubicBezTo>
                  <a:cubicBezTo>
                    <a:pt x="9879" y="567"/>
                    <a:pt x="9693" y="846"/>
                    <a:pt x="9335" y="803"/>
                  </a:cubicBezTo>
                  <a:cubicBezTo>
                    <a:pt x="8978" y="771"/>
                    <a:pt x="8614" y="332"/>
                    <a:pt x="8222" y="246"/>
                  </a:cubicBezTo>
                  <a:cubicBezTo>
                    <a:pt x="7837" y="171"/>
                    <a:pt x="7356" y="450"/>
                    <a:pt x="7115" y="128"/>
                  </a:cubicBezTo>
                  <a:cubicBezTo>
                    <a:pt x="6874" y="-182"/>
                    <a:pt x="6874" y="128"/>
                    <a:pt x="6723" y="450"/>
                  </a:cubicBezTo>
                  <a:cubicBezTo>
                    <a:pt x="6572" y="771"/>
                    <a:pt x="6304" y="524"/>
                    <a:pt x="5974" y="492"/>
                  </a:cubicBezTo>
                  <a:cubicBezTo>
                    <a:pt x="5644" y="450"/>
                    <a:pt x="5582" y="685"/>
                    <a:pt x="5163" y="728"/>
                  </a:cubicBezTo>
                  <a:cubicBezTo>
                    <a:pt x="4743" y="771"/>
                    <a:pt x="4743" y="1124"/>
                    <a:pt x="4173" y="1167"/>
                  </a:cubicBezTo>
                  <a:cubicBezTo>
                    <a:pt x="3602" y="1199"/>
                    <a:pt x="3513" y="1327"/>
                    <a:pt x="3031" y="1242"/>
                  </a:cubicBezTo>
                  <a:cubicBezTo>
                    <a:pt x="2550" y="1167"/>
                    <a:pt x="2461" y="1595"/>
                    <a:pt x="2131" y="1916"/>
                  </a:cubicBezTo>
                  <a:cubicBezTo>
                    <a:pt x="1801" y="2237"/>
                    <a:pt x="1980" y="2869"/>
                    <a:pt x="1980" y="3382"/>
                  </a:cubicBezTo>
                  <a:cubicBezTo>
                    <a:pt x="1980" y="3896"/>
                    <a:pt x="2550" y="3778"/>
                    <a:pt x="2612" y="4099"/>
                  </a:cubicBezTo>
                  <a:cubicBezTo>
                    <a:pt x="2667" y="4421"/>
                    <a:pt x="3121" y="4421"/>
                    <a:pt x="3300" y="4774"/>
                  </a:cubicBezTo>
                  <a:cubicBezTo>
                    <a:pt x="3478" y="5127"/>
                    <a:pt x="3238" y="5213"/>
                    <a:pt x="3148" y="5405"/>
                  </a:cubicBezTo>
                  <a:cubicBezTo>
                    <a:pt x="3059" y="5609"/>
                    <a:pt x="3210" y="5769"/>
                    <a:pt x="2908" y="5962"/>
                  </a:cubicBezTo>
                  <a:cubicBezTo>
                    <a:pt x="2612" y="6165"/>
                    <a:pt x="2640" y="6048"/>
                    <a:pt x="2399" y="6444"/>
                  </a:cubicBezTo>
                  <a:cubicBezTo>
                    <a:pt x="2158" y="6840"/>
                    <a:pt x="2337" y="7032"/>
                    <a:pt x="2756" y="7193"/>
                  </a:cubicBezTo>
                  <a:cubicBezTo>
                    <a:pt x="3183" y="7353"/>
                    <a:pt x="2997" y="7546"/>
                    <a:pt x="2729" y="7546"/>
                  </a:cubicBezTo>
                  <a:cubicBezTo>
                    <a:pt x="2461" y="7546"/>
                    <a:pt x="2853" y="7632"/>
                    <a:pt x="2220" y="7867"/>
                  </a:cubicBezTo>
                  <a:cubicBezTo>
                    <a:pt x="1588" y="8103"/>
                    <a:pt x="1526" y="7824"/>
                    <a:pt x="1168" y="7589"/>
                  </a:cubicBezTo>
                  <a:cubicBezTo>
                    <a:pt x="1079" y="7535"/>
                    <a:pt x="1003" y="7503"/>
                    <a:pt x="935" y="7482"/>
                  </a:cubicBezTo>
                  <a:cubicBezTo>
                    <a:pt x="948" y="7621"/>
                    <a:pt x="948" y="7771"/>
                    <a:pt x="900" y="7878"/>
                  </a:cubicBezTo>
                  <a:cubicBezTo>
                    <a:pt x="763" y="8178"/>
                    <a:pt x="357" y="8060"/>
                    <a:pt x="426" y="8295"/>
                  </a:cubicBezTo>
                  <a:cubicBezTo>
                    <a:pt x="495" y="8531"/>
                    <a:pt x="557" y="8445"/>
                    <a:pt x="715" y="8531"/>
                  </a:cubicBezTo>
                  <a:cubicBezTo>
                    <a:pt x="873" y="8627"/>
                    <a:pt x="942" y="8713"/>
                    <a:pt x="942" y="8916"/>
                  </a:cubicBezTo>
                  <a:cubicBezTo>
                    <a:pt x="942" y="9130"/>
                    <a:pt x="900" y="9301"/>
                    <a:pt x="742" y="9516"/>
                  </a:cubicBezTo>
                  <a:cubicBezTo>
                    <a:pt x="584" y="9719"/>
                    <a:pt x="763" y="9719"/>
                    <a:pt x="653" y="10051"/>
                  </a:cubicBezTo>
                  <a:cubicBezTo>
                    <a:pt x="536" y="10383"/>
                    <a:pt x="357" y="10500"/>
                    <a:pt x="447" y="10768"/>
                  </a:cubicBezTo>
                  <a:cubicBezTo>
                    <a:pt x="536" y="11035"/>
                    <a:pt x="557" y="11207"/>
                    <a:pt x="557" y="11389"/>
                  </a:cubicBezTo>
                  <a:cubicBezTo>
                    <a:pt x="557" y="11571"/>
                    <a:pt x="515" y="11688"/>
                    <a:pt x="357" y="11592"/>
                  </a:cubicBezTo>
                  <a:cubicBezTo>
                    <a:pt x="199" y="11506"/>
                    <a:pt x="0" y="11453"/>
                    <a:pt x="0" y="11688"/>
                  </a:cubicBezTo>
                  <a:cubicBezTo>
                    <a:pt x="0" y="11924"/>
                    <a:pt x="89" y="12256"/>
                    <a:pt x="62" y="12523"/>
                  </a:cubicBezTo>
                  <a:cubicBezTo>
                    <a:pt x="41" y="12791"/>
                    <a:pt x="-69" y="12941"/>
                    <a:pt x="151" y="13208"/>
                  </a:cubicBezTo>
                  <a:cubicBezTo>
                    <a:pt x="378" y="13476"/>
                    <a:pt x="584" y="13861"/>
                    <a:pt x="625" y="14161"/>
                  </a:cubicBezTo>
                  <a:cubicBezTo>
                    <a:pt x="673" y="14450"/>
                    <a:pt x="763" y="14835"/>
                    <a:pt x="900" y="15049"/>
                  </a:cubicBezTo>
                  <a:cubicBezTo>
                    <a:pt x="1031" y="15253"/>
                    <a:pt x="1079" y="15285"/>
                    <a:pt x="1100" y="15585"/>
                  </a:cubicBezTo>
                  <a:cubicBezTo>
                    <a:pt x="1120" y="15884"/>
                    <a:pt x="1058" y="16152"/>
                    <a:pt x="1416" y="16237"/>
                  </a:cubicBezTo>
                  <a:cubicBezTo>
                    <a:pt x="1773" y="16323"/>
                    <a:pt x="2206" y="16205"/>
                    <a:pt x="2337" y="16419"/>
                  </a:cubicBezTo>
                  <a:cubicBezTo>
                    <a:pt x="2475" y="16623"/>
                    <a:pt x="2674" y="16623"/>
                    <a:pt x="2901" y="16719"/>
                  </a:cubicBezTo>
                  <a:cubicBezTo>
                    <a:pt x="3128" y="16805"/>
                    <a:pt x="3423" y="16687"/>
                    <a:pt x="3554" y="16922"/>
                  </a:cubicBezTo>
                  <a:cubicBezTo>
                    <a:pt x="3691" y="17158"/>
                    <a:pt x="3870" y="17254"/>
                    <a:pt x="4008" y="17490"/>
                  </a:cubicBezTo>
                  <a:cubicBezTo>
                    <a:pt x="4138" y="17725"/>
                    <a:pt x="4138" y="17993"/>
                    <a:pt x="4434" y="17875"/>
                  </a:cubicBezTo>
                  <a:cubicBezTo>
                    <a:pt x="4729" y="17757"/>
                    <a:pt x="4771" y="17372"/>
                    <a:pt x="5066" y="17725"/>
                  </a:cubicBezTo>
                  <a:cubicBezTo>
                    <a:pt x="5355" y="18078"/>
                    <a:pt x="5334" y="18025"/>
                    <a:pt x="5692" y="18111"/>
                  </a:cubicBezTo>
                  <a:cubicBezTo>
                    <a:pt x="6056" y="18207"/>
                    <a:pt x="6283" y="18293"/>
                    <a:pt x="6551" y="18260"/>
                  </a:cubicBezTo>
                  <a:cubicBezTo>
                    <a:pt x="6819" y="18228"/>
                    <a:pt x="6909" y="18260"/>
                    <a:pt x="7184" y="18357"/>
                  </a:cubicBezTo>
                  <a:cubicBezTo>
                    <a:pt x="7452" y="18442"/>
                    <a:pt x="7837" y="18228"/>
                    <a:pt x="8126" y="18624"/>
                  </a:cubicBezTo>
                  <a:cubicBezTo>
                    <a:pt x="8421" y="19010"/>
                    <a:pt x="8531" y="19245"/>
                    <a:pt x="8689" y="19395"/>
                  </a:cubicBezTo>
                  <a:cubicBezTo>
                    <a:pt x="8847" y="19545"/>
                    <a:pt x="9184" y="19481"/>
                    <a:pt x="9253" y="19962"/>
                  </a:cubicBezTo>
                  <a:cubicBezTo>
                    <a:pt x="9322" y="20433"/>
                    <a:pt x="9205" y="20647"/>
                    <a:pt x="9459" y="20669"/>
                  </a:cubicBezTo>
                  <a:cubicBezTo>
                    <a:pt x="9707" y="20701"/>
                    <a:pt x="9796" y="20733"/>
                    <a:pt x="9954" y="20915"/>
                  </a:cubicBezTo>
                  <a:cubicBezTo>
                    <a:pt x="10112" y="21086"/>
                    <a:pt x="10154" y="21204"/>
                    <a:pt x="10380" y="20968"/>
                  </a:cubicBezTo>
                  <a:cubicBezTo>
                    <a:pt x="10607" y="20733"/>
                    <a:pt x="10607" y="20765"/>
                    <a:pt x="10765" y="20915"/>
                  </a:cubicBezTo>
                  <a:cubicBezTo>
                    <a:pt x="10917" y="21054"/>
                    <a:pt x="11054" y="21418"/>
                    <a:pt x="11322" y="20819"/>
                  </a:cubicBezTo>
                  <a:cubicBezTo>
                    <a:pt x="11597" y="20230"/>
                    <a:pt x="11570" y="20230"/>
                    <a:pt x="11755" y="20048"/>
                  </a:cubicBezTo>
                  <a:cubicBezTo>
                    <a:pt x="11934" y="19866"/>
                    <a:pt x="11934" y="19663"/>
                    <a:pt x="12023" y="19331"/>
                  </a:cubicBezTo>
                  <a:cubicBezTo>
                    <a:pt x="12113" y="19010"/>
                    <a:pt x="12182" y="18828"/>
                    <a:pt x="12092" y="18710"/>
                  </a:cubicBezTo>
                  <a:cubicBezTo>
                    <a:pt x="12003" y="18592"/>
                    <a:pt x="11886" y="18228"/>
                    <a:pt x="12113" y="18175"/>
                  </a:cubicBezTo>
                  <a:cubicBezTo>
                    <a:pt x="12264" y="18132"/>
                    <a:pt x="12402" y="18196"/>
                    <a:pt x="12525" y="18271"/>
                  </a:cubicBezTo>
                  <a:cubicBezTo>
                    <a:pt x="12560" y="18239"/>
                    <a:pt x="12601" y="18207"/>
                    <a:pt x="12642" y="18185"/>
                  </a:cubicBezTo>
                  <a:cubicBezTo>
                    <a:pt x="12821" y="18068"/>
                    <a:pt x="12580" y="17426"/>
                    <a:pt x="12670" y="17276"/>
                  </a:cubicBezTo>
                  <a:cubicBezTo>
                    <a:pt x="12759" y="17115"/>
                    <a:pt x="12848" y="16997"/>
                    <a:pt x="13116" y="16794"/>
                  </a:cubicBezTo>
                  <a:cubicBezTo>
                    <a:pt x="13391" y="16601"/>
                    <a:pt x="13783" y="16794"/>
                    <a:pt x="13928" y="16794"/>
                  </a:cubicBezTo>
                  <a:cubicBezTo>
                    <a:pt x="14079" y="16794"/>
                    <a:pt x="14381" y="16837"/>
                    <a:pt x="14533" y="16633"/>
                  </a:cubicBezTo>
                  <a:cubicBezTo>
                    <a:pt x="14684" y="16441"/>
                    <a:pt x="14801" y="16633"/>
                    <a:pt x="14980" y="16912"/>
                  </a:cubicBezTo>
                  <a:cubicBezTo>
                    <a:pt x="15158" y="17190"/>
                    <a:pt x="15282" y="16997"/>
                    <a:pt x="15495" y="17276"/>
                  </a:cubicBezTo>
                  <a:cubicBezTo>
                    <a:pt x="15701" y="17543"/>
                    <a:pt x="15853" y="17115"/>
                    <a:pt x="16066" y="16912"/>
                  </a:cubicBezTo>
                  <a:cubicBezTo>
                    <a:pt x="16272" y="16719"/>
                    <a:pt x="16423" y="17029"/>
                    <a:pt x="16513" y="17351"/>
                  </a:cubicBezTo>
                  <a:cubicBezTo>
                    <a:pt x="16602" y="17672"/>
                    <a:pt x="16904" y="18068"/>
                    <a:pt x="17111" y="18421"/>
                  </a:cubicBezTo>
                  <a:cubicBezTo>
                    <a:pt x="17324" y="18774"/>
                    <a:pt x="17626" y="18742"/>
                    <a:pt x="17984" y="18742"/>
                  </a:cubicBezTo>
                  <a:cubicBezTo>
                    <a:pt x="18348" y="18742"/>
                    <a:pt x="18224" y="18185"/>
                    <a:pt x="18224" y="17864"/>
                  </a:cubicBezTo>
                  <a:cubicBezTo>
                    <a:pt x="18224" y="17543"/>
                    <a:pt x="18527" y="17276"/>
                    <a:pt x="18733" y="17029"/>
                  </a:cubicBezTo>
                  <a:cubicBezTo>
                    <a:pt x="18946" y="16794"/>
                    <a:pt x="19036" y="17115"/>
                    <a:pt x="19214" y="17468"/>
                  </a:cubicBezTo>
                  <a:cubicBezTo>
                    <a:pt x="19393" y="17822"/>
                    <a:pt x="19606" y="17543"/>
                    <a:pt x="19785" y="17233"/>
                  </a:cubicBezTo>
                  <a:cubicBezTo>
                    <a:pt x="19964" y="16912"/>
                    <a:pt x="20087" y="17276"/>
                    <a:pt x="20204" y="17543"/>
                  </a:cubicBezTo>
                  <a:cubicBezTo>
                    <a:pt x="20328" y="17822"/>
                    <a:pt x="20534" y="17468"/>
                    <a:pt x="20534" y="17147"/>
                  </a:cubicBezTo>
                  <a:cubicBezTo>
                    <a:pt x="20534" y="16837"/>
                    <a:pt x="20658" y="16676"/>
                    <a:pt x="20630" y="16195"/>
                  </a:cubicBezTo>
                  <a:cubicBezTo>
                    <a:pt x="20596" y="15724"/>
                    <a:pt x="20355" y="15916"/>
                    <a:pt x="20060" y="15884"/>
                  </a:cubicBezTo>
                  <a:cubicBezTo>
                    <a:pt x="19757" y="15841"/>
                    <a:pt x="19544" y="15606"/>
                    <a:pt x="19393" y="15242"/>
                  </a:cubicBezTo>
                  <a:cubicBezTo>
                    <a:pt x="19249" y="14889"/>
                    <a:pt x="18857" y="15049"/>
                    <a:pt x="18465" y="14974"/>
                  </a:cubicBezTo>
                  <a:cubicBezTo>
                    <a:pt x="18073" y="14889"/>
                    <a:pt x="18107" y="14450"/>
                    <a:pt x="18224" y="13979"/>
                  </a:cubicBezTo>
                  <a:cubicBezTo>
                    <a:pt x="18348" y="13497"/>
                    <a:pt x="18437" y="13936"/>
                    <a:pt x="18644" y="14300"/>
                  </a:cubicBezTo>
                  <a:cubicBezTo>
                    <a:pt x="18857" y="14653"/>
                    <a:pt x="19036" y="14493"/>
                    <a:pt x="19304" y="14610"/>
                  </a:cubicBezTo>
                  <a:cubicBezTo>
                    <a:pt x="19579" y="14728"/>
                    <a:pt x="19634" y="14536"/>
                    <a:pt x="19695" y="14172"/>
                  </a:cubicBezTo>
                  <a:cubicBezTo>
                    <a:pt x="19757" y="13818"/>
                    <a:pt x="19785" y="13540"/>
                    <a:pt x="19757" y="13026"/>
                  </a:cubicBezTo>
                  <a:cubicBezTo>
                    <a:pt x="19723" y="12513"/>
                    <a:pt x="20087" y="12748"/>
                    <a:pt x="20266" y="12470"/>
                  </a:cubicBezTo>
                  <a:cubicBezTo>
                    <a:pt x="20445" y="12191"/>
                    <a:pt x="20534" y="11956"/>
                    <a:pt x="20390" y="11753"/>
                  </a:cubicBezTo>
                  <a:cubicBezTo>
                    <a:pt x="20239" y="11560"/>
                    <a:pt x="20390" y="11196"/>
                    <a:pt x="20507" y="11239"/>
                  </a:cubicBezTo>
                  <a:cubicBezTo>
                    <a:pt x="20630" y="11282"/>
                    <a:pt x="20720" y="11164"/>
                    <a:pt x="20775" y="10800"/>
                  </a:cubicBezTo>
                  <a:cubicBezTo>
                    <a:pt x="20837" y="10447"/>
                    <a:pt x="20775" y="10800"/>
                    <a:pt x="20960" y="11003"/>
                  </a:cubicBezTo>
                  <a:cubicBezTo>
                    <a:pt x="21139" y="11196"/>
                    <a:pt x="21167" y="10650"/>
                    <a:pt x="21167" y="10490"/>
                  </a:cubicBezTo>
                  <a:cubicBezTo>
                    <a:pt x="21167" y="10329"/>
                    <a:pt x="21290" y="10168"/>
                    <a:pt x="21407" y="9730"/>
                  </a:cubicBezTo>
                  <a:cubicBezTo>
                    <a:pt x="21531" y="9301"/>
                    <a:pt x="21345" y="8895"/>
                    <a:pt x="21139" y="8627"/>
                  </a:cubicBezTo>
                  <a:close/>
                </a:path>
              </a:pathLst>
            </a:custGeom>
            <a:grpFill/>
            <a:ln w="3175" cap="rnd" cmpd="sng">
              <a:solidFill>
                <a:schemeClr val="bg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7150" tIns="17150" rIns="17150" bIns="1715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7F7F7F"/>
                </a:buClr>
                <a:buSzPts val="1400"/>
                <a:buFont typeface="Helvetica Neue"/>
                <a:buNone/>
              </a:pPr>
              <a:endParaRPr sz="1400" b="0" i="0" u="none" strike="noStrike" cap="none">
                <a:solidFill>
                  <a:srgbClr val="7F7F7F"/>
                </a:solidFill>
                <a:latin typeface="Helvetica Neue"/>
                <a:ea typeface="Helvetica Neue"/>
                <a:cs typeface="Helvetica Neue"/>
                <a:sym typeface="Helvetica Neue"/>
              </a:endParaRPr>
            </a:p>
          </p:txBody>
        </p:sp>
        <p:sp>
          <p:nvSpPr>
            <p:cNvPr id="477" name="Google Shape;3023;p119">
              <a:extLst>
                <a:ext uri="{FF2B5EF4-FFF2-40B4-BE49-F238E27FC236}">
                  <a16:creationId xmlns:a16="http://schemas.microsoft.com/office/drawing/2014/main" id="{3F5569F2-FEA0-824A-A93A-6E437D7A6090}"/>
                </a:ext>
              </a:extLst>
            </p:cNvPr>
            <p:cNvSpPr/>
            <p:nvPr/>
          </p:nvSpPr>
          <p:spPr>
            <a:xfrm>
              <a:off x="8173391" y="-63"/>
              <a:ext cx="2445480" cy="1880405"/>
            </a:xfrm>
            <a:custGeom>
              <a:avLst/>
              <a:gdLst/>
              <a:ahLst/>
              <a:cxnLst/>
              <a:rect l="l" t="t" r="r" b="b"/>
              <a:pathLst>
                <a:path w="21332" h="21527" extrusionOk="0">
                  <a:moveTo>
                    <a:pt x="21079" y="8953"/>
                  </a:moveTo>
                  <a:cubicBezTo>
                    <a:pt x="20833" y="8765"/>
                    <a:pt x="20692" y="8793"/>
                    <a:pt x="20721" y="8455"/>
                  </a:cubicBezTo>
                  <a:cubicBezTo>
                    <a:pt x="20759" y="8117"/>
                    <a:pt x="20885" y="7684"/>
                    <a:pt x="20699" y="7684"/>
                  </a:cubicBezTo>
                  <a:cubicBezTo>
                    <a:pt x="20520" y="7684"/>
                    <a:pt x="20237" y="7844"/>
                    <a:pt x="20044" y="8023"/>
                  </a:cubicBezTo>
                  <a:cubicBezTo>
                    <a:pt x="19843" y="8211"/>
                    <a:pt x="19575" y="8361"/>
                    <a:pt x="19441" y="8586"/>
                  </a:cubicBezTo>
                  <a:cubicBezTo>
                    <a:pt x="19307" y="8802"/>
                    <a:pt x="19270" y="9028"/>
                    <a:pt x="19054" y="9028"/>
                  </a:cubicBezTo>
                  <a:cubicBezTo>
                    <a:pt x="18838" y="9028"/>
                    <a:pt x="18629" y="9122"/>
                    <a:pt x="18532" y="9329"/>
                  </a:cubicBezTo>
                  <a:cubicBezTo>
                    <a:pt x="18428" y="9535"/>
                    <a:pt x="18160" y="9874"/>
                    <a:pt x="18190" y="10071"/>
                  </a:cubicBezTo>
                  <a:cubicBezTo>
                    <a:pt x="18212" y="10268"/>
                    <a:pt x="18235" y="10202"/>
                    <a:pt x="18041" y="10296"/>
                  </a:cubicBezTo>
                  <a:cubicBezTo>
                    <a:pt x="17847" y="10390"/>
                    <a:pt x="17430" y="10541"/>
                    <a:pt x="17237" y="10663"/>
                  </a:cubicBezTo>
                  <a:cubicBezTo>
                    <a:pt x="17043" y="10775"/>
                    <a:pt x="16544" y="10644"/>
                    <a:pt x="16395" y="10879"/>
                  </a:cubicBezTo>
                  <a:cubicBezTo>
                    <a:pt x="16247" y="11123"/>
                    <a:pt x="16068" y="11226"/>
                    <a:pt x="15904" y="10992"/>
                  </a:cubicBezTo>
                  <a:cubicBezTo>
                    <a:pt x="15748" y="10757"/>
                    <a:pt x="15666" y="10494"/>
                    <a:pt x="15465" y="10371"/>
                  </a:cubicBezTo>
                  <a:cubicBezTo>
                    <a:pt x="15271" y="10259"/>
                    <a:pt x="15189" y="10268"/>
                    <a:pt x="15294" y="10099"/>
                  </a:cubicBezTo>
                  <a:cubicBezTo>
                    <a:pt x="15405" y="9930"/>
                    <a:pt x="15465" y="9789"/>
                    <a:pt x="15331" y="9629"/>
                  </a:cubicBezTo>
                  <a:cubicBezTo>
                    <a:pt x="15197" y="9470"/>
                    <a:pt x="14884" y="9366"/>
                    <a:pt x="14884" y="9131"/>
                  </a:cubicBezTo>
                  <a:cubicBezTo>
                    <a:pt x="14884" y="8896"/>
                    <a:pt x="14891" y="8652"/>
                    <a:pt x="14787" y="8558"/>
                  </a:cubicBezTo>
                  <a:cubicBezTo>
                    <a:pt x="14676" y="8464"/>
                    <a:pt x="14467" y="8361"/>
                    <a:pt x="14407" y="8549"/>
                  </a:cubicBezTo>
                  <a:cubicBezTo>
                    <a:pt x="14348" y="8727"/>
                    <a:pt x="14355" y="8727"/>
                    <a:pt x="14087" y="8586"/>
                  </a:cubicBezTo>
                  <a:cubicBezTo>
                    <a:pt x="13819" y="8445"/>
                    <a:pt x="13685" y="8389"/>
                    <a:pt x="13603" y="8295"/>
                  </a:cubicBezTo>
                  <a:cubicBezTo>
                    <a:pt x="13514" y="8211"/>
                    <a:pt x="13343" y="8079"/>
                    <a:pt x="13306" y="7985"/>
                  </a:cubicBezTo>
                  <a:cubicBezTo>
                    <a:pt x="13276" y="7891"/>
                    <a:pt x="13030" y="7581"/>
                    <a:pt x="12859" y="7741"/>
                  </a:cubicBezTo>
                  <a:cubicBezTo>
                    <a:pt x="12688" y="7891"/>
                    <a:pt x="12501" y="8060"/>
                    <a:pt x="12271" y="7947"/>
                  </a:cubicBezTo>
                  <a:cubicBezTo>
                    <a:pt x="12040" y="7825"/>
                    <a:pt x="11734" y="7487"/>
                    <a:pt x="11563" y="7628"/>
                  </a:cubicBezTo>
                  <a:cubicBezTo>
                    <a:pt x="11392" y="7778"/>
                    <a:pt x="10744" y="8154"/>
                    <a:pt x="10543" y="7957"/>
                  </a:cubicBezTo>
                  <a:cubicBezTo>
                    <a:pt x="10335" y="7760"/>
                    <a:pt x="9873" y="7778"/>
                    <a:pt x="9873" y="7393"/>
                  </a:cubicBezTo>
                  <a:cubicBezTo>
                    <a:pt x="9873" y="7017"/>
                    <a:pt x="9992" y="6839"/>
                    <a:pt x="9739" y="6651"/>
                  </a:cubicBezTo>
                  <a:cubicBezTo>
                    <a:pt x="9478" y="6472"/>
                    <a:pt x="9359" y="6313"/>
                    <a:pt x="9344" y="6106"/>
                  </a:cubicBezTo>
                  <a:cubicBezTo>
                    <a:pt x="9330" y="5899"/>
                    <a:pt x="9233" y="5552"/>
                    <a:pt x="9099" y="5439"/>
                  </a:cubicBezTo>
                  <a:cubicBezTo>
                    <a:pt x="8965" y="5317"/>
                    <a:pt x="8287" y="4715"/>
                    <a:pt x="8324" y="4565"/>
                  </a:cubicBezTo>
                  <a:cubicBezTo>
                    <a:pt x="8354" y="4405"/>
                    <a:pt x="8488" y="4293"/>
                    <a:pt x="8309" y="4124"/>
                  </a:cubicBezTo>
                  <a:cubicBezTo>
                    <a:pt x="8123" y="3945"/>
                    <a:pt x="7870" y="3870"/>
                    <a:pt x="7870" y="3701"/>
                  </a:cubicBezTo>
                  <a:cubicBezTo>
                    <a:pt x="7870" y="3532"/>
                    <a:pt x="7945" y="3391"/>
                    <a:pt x="7721" y="3259"/>
                  </a:cubicBezTo>
                  <a:cubicBezTo>
                    <a:pt x="7505" y="3128"/>
                    <a:pt x="7394" y="3034"/>
                    <a:pt x="7394" y="2752"/>
                  </a:cubicBezTo>
                  <a:cubicBezTo>
                    <a:pt x="7394" y="2461"/>
                    <a:pt x="7207" y="2357"/>
                    <a:pt x="7111" y="2254"/>
                  </a:cubicBezTo>
                  <a:cubicBezTo>
                    <a:pt x="7014" y="2151"/>
                    <a:pt x="7066" y="1869"/>
                    <a:pt x="6835" y="1718"/>
                  </a:cubicBezTo>
                  <a:cubicBezTo>
                    <a:pt x="6604" y="1559"/>
                    <a:pt x="6403" y="1653"/>
                    <a:pt x="6403" y="1446"/>
                  </a:cubicBezTo>
                  <a:cubicBezTo>
                    <a:pt x="6403" y="1230"/>
                    <a:pt x="6433" y="1089"/>
                    <a:pt x="6210" y="995"/>
                  </a:cubicBezTo>
                  <a:cubicBezTo>
                    <a:pt x="5994" y="910"/>
                    <a:pt x="5882" y="863"/>
                    <a:pt x="5793" y="722"/>
                  </a:cubicBezTo>
                  <a:cubicBezTo>
                    <a:pt x="5711" y="581"/>
                    <a:pt x="5488" y="478"/>
                    <a:pt x="5383" y="412"/>
                  </a:cubicBezTo>
                  <a:cubicBezTo>
                    <a:pt x="5272" y="347"/>
                    <a:pt x="5123" y="253"/>
                    <a:pt x="5026" y="318"/>
                  </a:cubicBezTo>
                  <a:cubicBezTo>
                    <a:pt x="4929" y="384"/>
                    <a:pt x="4713" y="628"/>
                    <a:pt x="4505" y="657"/>
                  </a:cubicBezTo>
                  <a:cubicBezTo>
                    <a:pt x="4296" y="685"/>
                    <a:pt x="3969" y="478"/>
                    <a:pt x="3745" y="347"/>
                  </a:cubicBezTo>
                  <a:cubicBezTo>
                    <a:pt x="3529" y="215"/>
                    <a:pt x="3060" y="-48"/>
                    <a:pt x="2904" y="8"/>
                  </a:cubicBezTo>
                  <a:cubicBezTo>
                    <a:pt x="2748" y="55"/>
                    <a:pt x="2293" y="112"/>
                    <a:pt x="2189" y="253"/>
                  </a:cubicBezTo>
                  <a:cubicBezTo>
                    <a:pt x="2077" y="394"/>
                    <a:pt x="1854" y="581"/>
                    <a:pt x="1564" y="591"/>
                  </a:cubicBezTo>
                  <a:cubicBezTo>
                    <a:pt x="1273" y="610"/>
                    <a:pt x="953" y="591"/>
                    <a:pt x="760" y="779"/>
                  </a:cubicBezTo>
                  <a:cubicBezTo>
                    <a:pt x="566" y="957"/>
                    <a:pt x="454" y="1079"/>
                    <a:pt x="209" y="1183"/>
                  </a:cubicBezTo>
                  <a:cubicBezTo>
                    <a:pt x="149" y="1211"/>
                    <a:pt x="75" y="1230"/>
                    <a:pt x="0" y="1239"/>
                  </a:cubicBezTo>
                  <a:cubicBezTo>
                    <a:pt x="67" y="1361"/>
                    <a:pt x="142" y="1474"/>
                    <a:pt x="223" y="1549"/>
                  </a:cubicBezTo>
                  <a:cubicBezTo>
                    <a:pt x="514" y="1812"/>
                    <a:pt x="707" y="1916"/>
                    <a:pt x="469" y="2282"/>
                  </a:cubicBezTo>
                  <a:cubicBezTo>
                    <a:pt x="223" y="2639"/>
                    <a:pt x="-268" y="3165"/>
                    <a:pt x="223" y="3269"/>
                  </a:cubicBezTo>
                  <a:cubicBezTo>
                    <a:pt x="707" y="3372"/>
                    <a:pt x="760" y="3269"/>
                    <a:pt x="953" y="3588"/>
                  </a:cubicBezTo>
                  <a:cubicBezTo>
                    <a:pt x="1147" y="3898"/>
                    <a:pt x="1296" y="3738"/>
                    <a:pt x="1296" y="3428"/>
                  </a:cubicBezTo>
                  <a:cubicBezTo>
                    <a:pt x="1296" y="3109"/>
                    <a:pt x="1489" y="2855"/>
                    <a:pt x="1638" y="3109"/>
                  </a:cubicBezTo>
                  <a:cubicBezTo>
                    <a:pt x="1780" y="3372"/>
                    <a:pt x="1832" y="3475"/>
                    <a:pt x="2025" y="3475"/>
                  </a:cubicBezTo>
                  <a:cubicBezTo>
                    <a:pt x="2219" y="3475"/>
                    <a:pt x="2323" y="3269"/>
                    <a:pt x="2323" y="3738"/>
                  </a:cubicBezTo>
                  <a:cubicBezTo>
                    <a:pt x="2323" y="4208"/>
                    <a:pt x="2420" y="4575"/>
                    <a:pt x="2465" y="4894"/>
                  </a:cubicBezTo>
                  <a:cubicBezTo>
                    <a:pt x="2517" y="5204"/>
                    <a:pt x="2710" y="5570"/>
                    <a:pt x="3097" y="5617"/>
                  </a:cubicBezTo>
                  <a:cubicBezTo>
                    <a:pt x="3492" y="5674"/>
                    <a:pt x="3976" y="5467"/>
                    <a:pt x="4371" y="5364"/>
                  </a:cubicBezTo>
                  <a:cubicBezTo>
                    <a:pt x="4758" y="5251"/>
                    <a:pt x="4951" y="5411"/>
                    <a:pt x="5249" y="5044"/>
                  </a:cubicBezTo>
                  <a:cubicBezTo>
                    <a:pt x="5540" y="4678"/>
                    <a:pt x="5488" y="4161"/>
                    <a:pt x="5979" y="4208"/>
                  </a:cubicBezTo>
                  <a:cubicBezTo>
                    <a:pt x="6470" y="4264"/>
                    <a:pt x="6269" y="4405"/>
                    <a:pt x="6582" y="4697"/>
                  </a:cubicBezTo>
                  <a:cubicBezTo>
                    <a:pt x="6887" y="4997"/>
                    <a:pt x="7230" y="5082"/>
                    <a:pt x="7245" y="5345"/>
                  </a:cubicBezTo>
                  <a:cubicBezTo>
                    <a:pt x="7267" y="5608"/>
                    <a:pt x="6902" y="5777"/>
                    <a:pt x="7036" y="6040"/>
                  </a:cubicBezTo>
                  <a:cubicBezTo>
                    <a:pt x="7163" y="6303"/>
                    <a:pt x="7051" y="6576"/>
                    <a:pt x="6954" y="6754"/>
                  </a:cubicBezTo>
                  <a:cubicBezTo>
                    <a:pt x="6858" y="6923"/>
                    <a:pt x="6679" y="7365"/>
                    <a:pt x="6709" y="7760"/>
                  </a:cubicBezTo>
                  <a:cubicBezTo>
                    <a:pt x="6746" y="8164"/>
                    <a:pt x="6664" y="8596"/>
                    <a:pt x="6843" y="8859"/>
                  </a:cubicBezTo>
                  <a:cubicBezTo>
                    <a:pt x="7021" y="9122"/>
                    <a:pt x="7103" y="9817"/>
                    <a:pt x="6887" y="9996"/>
                  </a:cubicBezTo>
                  <a:cubicBezTo>
                    <a:pt x="6679" y="10165"/>
                    <a:pt x="6515" y="10231"/>
                    <a:pt x="6515" y="10465"/>
                  </a:cubicBezTo>
                  <a:cubicBezTo>
                    <a:pt x="6515" y="10691"/>
                    <a:pt x="6366" y="10982"/>
                    <a:pt x="6403" y="11264"/>
                  </a:cubicBezTo>
                  <a:cubicBezTo>
                    <a:pt x="6433" y="11537"/>
                    <a:pt x="6403" y="11875"/>
                    <a:pt x="6515" y="12063"/>
                  </a:cubicBezTo>
                  <a:cubicBezTo>
                    <a:pt x="6627" y="12251"/>
                    <a:pt x="6679" y="12795"/>
                    <a:pt x="6515" y="12692"/>
                  </a:cubicBezTo>
                  <a:cubicBezTo>
                    <a:pt x="6351" y="12589"/>
                    <a:pt x="6187" y="12495"/>
                    <a:pt x="6143" y="12251"/>
                  </a:cubicBezTo>
                  <a:cubicBezTo>
                    <a:pt x="6091" y="12006"/>
                    <a:pt x="6143" y="11593"/>
                    <a:pt x="5949" y="11875"/>
                  </a:cubicBezTo>
                  <a:cubicBezTo>
                    <a:pt x="5748" y="12147"/>
                    <a:pt x="5733" y="12410"/>
                    <a:pt x="5473" y="12777"/>
                  </a:cubicBezTo>
                  <a:cubicBezTo>
                    <a:pt x="5212" y="13143"/>
                    <a:pt x="4840" y="13594"/>
                    <a:pt x="4691" y="13895"/>
                  </a:cubicBezTo>
                  <a:cubicBezTo>
                    <a:pt x="4549" y="14186"/>
                    <a:pt x="4415" y="14468"/>
                    <a:pt x="4237" y="14637"/>
                  </a:cubicBezTo>
                  <a:cubicBezTo>
                    <a:pt x="4058" y="14816"/>
                    <a:pt x="3916" y="15210"/>
                    <a:pt x="4043" y="15407"/>
                  </a:cubicBezTo>
                  <a:cubicBezTo>
                    <a:pt x="4177" y="15595"/>
                    <a:pt x="4497" y="15774"/>
                    <a:pt x="4631" y="15915"/>
                  </a:cubicBezTo>
                  <a:cubicBezTo>
                    <a:pt x="4758" y="16046"/>
                    <a:pt x="4743" y="16121"/>
                    <a:pt x="5100" y="16206"/>
                  </a:cubicBezTo>
                  <a:cubicBezTo>
                    <a:pt x="5458" y="16291"/>
                    <a:pt x="5510" y="16394"/>
                    <a:pt x="5733" y="16225"/>
                  </a:cubicBezTo>
                  <a:cubicBezTo>
                    <a:pt x="5964" y="16046"/>
                    <a:pt x="6009" y="16037"/>
                    <a:pt x="6009" y="16187"/>
                  </a:cubicBezTo>
                  <a:cubicBezTo>
                    <a:pt x="6009" y="16347"/>
                    <a:pt x="5949" y="16554"/>
                    <a:pt x="5785" y="16629"/>
                  </a:cubicBezTo>
                  <a:cubicBezTo>
                    <a:pt x="5622" y="16695"/>
                    <a:pt x="5212" y="16638"/>
                    <a:pt x="5167" y="16854"/>
                  </a:cubicBezTo>
                  <a:cubicBezTo>
                    <a:pt x="5115" y="17061"/>
                    <a:pt x="5033" y="17324"/>
                    <a:pt x="5152" y="17465"/>
                  </a:cubicBezTo>
                  <a:cubicBezTo>
                    <a:pt x="5234" y="17568"/>
                    <a:pt x="5413" y="17597"/>
                    <a:pt x="5435" y="17700"/>
                  </a:cubicBezTo>
                  <a:cubicBezTo>
                    <a:pt x="5510" y="17681"/>
                    <a:pt x="5607" y="17644"/>
                    <a:pt x="5733" y="17606"/>
                  </a:cubicBezTo>
                  <a:cubicBezTo>
                    <a:pt x="6076" y="17503"/>
                    <a:pt x="6053" y="17371"/>
                    <a:pt x="6269" y="17371"/>
                  </a:cubicBezTo>
                  <a:cubicBezTo>
                    <a:pt x="6493" y="17371"/>
                    <a:pt x="6567" y="17221"/>
                    <a:pt x="6686" y="17474"/>
                  </a:cubicBezTo>
                  <a:cubicBezTo>
                    <a:pt x="6805" y="17737"/>
                    <a:pt x="6709" y="18104"/>
                    <a:pt x="6954" y="18264"/>
                  </a:cubicBezTo>
                  <a:cubicBezTo>
                    <a:pt x="7200" y="18414"/>
                    <a:pt x="7178" y="18545"/>
                    <a:pt x="7468" y="18809"/>
                  </a:cubicBezTo>
                  <a:cubicBezTo>
                    <a:pt x="7758" y="19072"/>
                    <a:pt x="7811" y="19128"/>
                    <a:pt x="8027" y="18996"/>
                  </a:cubicBezTo>
                  <a:cubicBezTo>
                    <a:pt x="8250" y="18865"/>
                    <a:pt x="8250" y="18630"/>
                    <a:pt x="8488" y="18733"/>
                  </a:cubicBezTo>
                  <a:cubicBezTo>
                    <a:pt x="8734" y="18837"/>
                    <a:pt x="8756" y="18940"/>
                    <a:pt x="8980" y="18780"/>
                  </a:cubicBezTo>
                  <a:cubicBezTo>
                    <a:pt x="9195" y="18630"/>
                    <a:pt x="9441" y="18292"/>
                    <a:pt x="9635" y="18574"/>
                  </a:cubicBezTo>
                  <a:cubicBezTo>
                    <a:pt x="9836" y="18865"/>
                    <a:pt x="9665" y="18940"/>
                    <a:pt x="10029" y="18968"/>
                  </a:cubicBezTo>
                  <a:cubicBezTo>
                    <a:pt x="10394" y="18996"/>
                    <a:pt x="10417" y="19100"/>
                    <a:pt x="10566" y="18912"/>
                  </a:cubicBezTo>
                  <a:cubicBezTo>
                    <a:pt x="10714" y="18733"/>
                    <a:pt x="10714" y="18602"/>
                    <a:pt x="11049" y="18649"/>
                  </a:cubicBezTo>
                  <a:cubicBezTo>
                    <a:pt x="11392" y="18705"/>
                    <a:pt x="11712" y="18865"/>
                    <a:pt x="11831" y="18996"/>
                  </a:cubicBezTo>
                  <a:cubicBezTo>
                    <a:pt x="11958" y="19128"/>
                    <a:pt x="11883" y="19250"/>
                    <a:pt x="11787" y="19466"/>
                  </a:cubicBezTo>
                  <a:cubicBezTo>
                    <a:pt x="11690" y="19673"/>
                    <a:pt x="11787" y="19833"/>
                    <a:pt x="12025" y="19851"/>
                  </a:cubicBezTo>
                  <a:cubicBezTo>
                    <a:pt x="12271" y="19880"/>
                    <a:pt x="12665" y="19466"/>
                    <a:pt x="12732" y="19748"/>
                  </a:cubicBezTo>
                  <a:cubicBezTo>
                    <a:pt x="12807" y="20039"/>
                    <a:pt x="12881" y="20302"/>
                    <a:pt x="13104" y="20509"/>
                  </a:cubicBezTo>
                  <a:cubicBezTo>
                    <a:pt x="13320" y="20716"/>
                    <a:pt x="13514" y="20716"/>
                    <a:pt x="13641" y="20716"/>
                  </a:cubicBezTo>
                  <a:cubicBezTo>
                    <a:pt x="13760" y="20716"/>
                    <a:pt x="13931" y="20612"/>
                    <a:pt x="13812" y="20434"/>
                  </a:cubicBezTo>
                  <a:cubicBezTo>
                    <a:pt x="13685" y="20246"/>
                    <a:pt x="13514" y="20143"/>
                    <a:pt x="13544" y="19851"/>
                  </a:cubicBezTo>
                  <a:cubicBezTo>
                    <a:pt x="13566" y="19570"/>
                    <a:pt x="13685" y="19382"/>
                    <a:pt x="13983" y="19410"/>
                  </a:cubicBezTo>
                  <a:cubicBezTo>
                    <a:pt x="14273" y="19438"/>
                    <a:pt x="14199" y="19513"/>
                    <a:pt x="14199" y="19748"/>
                  </a:cubicBezTo>
                  <a:cubicBezTo>
                    <a:pt x="14199" y="19983"/>
                    <a:pt x="14050" y="20143"/>
                    <a:pt x="14221" y="20302"/>
                  </a:cubicBezTo>
                  <a:cubicBezTo>
                    <a:pt x="14393" y="20453"/>
                    <a:pt x="14445" y="20481"/>
                    <a:pt x="14445" y="20669"/>
                  </a:cubicBezTo>
                  <a:cubicBezTo>
                    <a:pt x="14445" y="20847"/>
                    <a:pt x="14929" y="20819"/>
                    <a:pt x="15025" y="21110"/>
                  </a:cubicBezTo>
                  <a:cubicBezTo>
                    <a:pt x="15130" y="21392"/>
                    <a:pt x="15227" y="21552"/>
                    <a:pt x="15442" y="21524"/>
                  </a:cubicBezTo>
                  <a:cubicBezTo>
                    <a:pt x="15666" y="21496"/>
                    <a:pt x="15807" y="21449"/>
                    <a:pt x="15785" y="21139"/>
                  </a:cubicBezTo>
                  <a:cubicBezTo>
                    <a:pt x="15763" y="20819"/>
                    <a:pt x="15636" y="20688"/>
                    <a:pt x="15882" y="20612"/>
                  </a:cubicBezTo>
                  <a:cubicBezTo>
                    <a:pt x="16127" y="20537"/>
                    <a:pt x="16321" y="20584"/>
                    <a:pt x="16418" y="20321"/>
                  </a:cubicBezTo>
                  <a:cubicBezTo>
                    <a:pt x="16515" y="20068"/>
                    <a:pt x="16664" y="19776"/>
                    <a:pt x="16738" y="20039"/>
                  </a:cubicBezTo>
                  <a:cubicBezTo>
                    <a:pt x="16812" y="20302"/>
                    <a:pt x="16835" y="20406"/>
                    <a:pt x="17080" y="20171"/>
                  </a:cubicBezTo>
                  <a:cubicBezTo>
                    <a:pt x="17319" y="19936"/>
                    <a:pt x="17125" y="19645"/>
                    <a:pt x="17423" y="20171"/>
                  </a:cubicBezTo>
                  <a:cubicBezTo>
                    <a:pt x="17713" y="20688"/>
                    <a:pt x="17564" y="20641"/>
                    <a:pt x="17833" y="20669"/>
                  </a:cubicBezTo>
                  <a:cubicBezTo>
                    <a:pt x="18048" y="20688"/>
                    <a:pt x="18473" y="20753"/>
                    <a:pt x="18994" y="20669"/>
                  </a:cubicBezTo>
                  <a:cubicBezTo>
                    <a:pt x="18920" y="20378"/>
                    <a:pt x="18733" y="20227"/>
                    <a:pt x="18733" y="19945"/>
                  </a:cubicBezTo>
                  <a:cubicBezTo>
                    <a:pt x="18733" y="19635"/>
                    <a:pt x="18637" y="18912"/>
                    <a:pt x="18398" y="18630"/>
                  </a:cubicBezTo>
                  <a:cubicBezTo>
                    <a:pt x="18153" y="18339"/>
                    <a:pt x="18026" y="18057"/>
                    <a:pt x="17885" y="17878"/>
                  </a:cubicBezTo>
                  <a:cubicBezTo>
                    <a:pt x="17736" y="17709"/>
                    <a:pt x="17639" y="17456"/>
                    <a:pt x="17870" y="17371"/>
                  </a:cubicBezTo>
                  <a:cubicBezTo>
                    <a:pt x="18101" y="17296"/>
                    <a:pt x="18421" y="17193"/>
                    <a:pt x="18458" y="16939"/>
                  </a:cubicBezTo>
                  <a:cubicBezTo>
                    <a:pt x="18495" y="16695"/>
                    <a:pt x="18592" y="16065"/>
                    <a:pt x="18786" y="16093"/>
                  </a:cubicBezTo>
                  <a:cubicBezTo>
                    <a:pt x="18979" y="16121"/>
                    <a:pt x="19247" y="16262"/>
                    <a:pt x="19545" y="16253"/>
                  </a:cubicBezTo>
                  <a:cubicBezTo>
                    <a:pt x="19835" y="16234"/>
                    <a:pt x="19969" y="16281"/>
                    <a:pt x="20081" y="16187"/>
                  </a:cubicBezTo>
                  <a:cubicBezTo>
                    <a:pt x="20185" y="16093"/>
                    <a:pt x="20215" y="16131"/>
                    <a:pt x="20282" y="16168"/>
                  </a:cubicBezTo>
                  <a:cubicBezTo>
                    <a:pt x="20357" y="16215"/>
                    <a:pt x="20625" y="16253"/>
                    <a:pt x="20654" y="16131"/>
                  </a:cubicBezTo>
                  <a:cubicBezTo>
                    <a:pt x="20677" y="16018"/>
                    <a:pt x="20662" y="15661"/>
                    <a:pt x="20580" y="15520"/>
                  </a:cubicBezTo>
                  <a:cubicBezTo>
                    <a:pt x="20491" y="15379"/>
                    <a:pt x="20394" y="15144"/>
                    <a:pt x="20543" y="15013"/>
                  </a:cubicBezTo>
                  <a:cubicBezTo>
                    <a:pt x="20692" y="14881"/>
                    <a:pt x="20930" y="14609"/>
                    <a:pt x="20811" y="14440"/>
                  </a:cubicBezTo>
                  <a:cubicBezTo>
                    <a:pt x="20692" y="14261"/>
                    <a:pt x="20617" y="14158"/>
                    <a:pt x="20759" y="14054"/>
                  </a:cubicBezTo>
                  <a:cubicBezTo>
                    <a:pt x="20908" y="13951"/>
                    <a:pt x="21004" y="13876"/>
                    <a:pt x="20960" y="13716"/>
                  </a:cubicBezTo>
                  <a:cubicBezTo>
                    <a:pt x="20908" y="13557"/>
                    <a:pt x="20677" y="13387"/>
                    <a:pt x="20870" y="13246"/>
                  </a:cubicBezTo>
                  <a:cubicBezTo>
                    <a:pt x="21064" y="13106"/>
                    <a:pt x="21153" y="12918"/>
                    <a:pt x="21004" y="12702"/>
                  </a:cubicBezTo>
                  <a:cubicBezTo>
                    <a:pt x="20855" y="12476"/>
                    <a:pt x="20662" y="12410"/>
                    <a:pt x="20848" y="12241"/>
                  </a:cubicBezTo>
                  <a:cubicBezTo>
                    <a:pt x="21027" y="12072"/>
                    <a:pt x="20960" y="11847"/>
                    <a:pt x="20848" y="11668"/>
                  </a:cubicBezTo>
                  <a:cubicBezTo>
                    <a:pt x="20736" y="11480"/>
                    <a:pt x="20774" y="11330"/>
                    <a:pt x="20833" y="11161"/>
                  </a:cubicBezTo>
                  <a:cubicBezTo>
                    <a:pt x="20893" y="10992"/>
                    <a:pt x="21019" y="10879"/>
                    <a:pt x="20885" y="10738"/>
                  </a:cubicBezTo>
                  <a:cubicBezTo>
                    <a:pt x="20751" y="10597"/>
                    <a:pt x="20654" y="10325"/>
                    <a:pt x="20788" y="10174"/>
                  </a:cubicBezTo>
                  <a:cubicBezTo>
                    <a:pt x="20922" y="10033"/>
                    <a:pt x="20982" y="9958"/>
                    <a:pt x="21101" y="9939"/>
                  </a:cubicBezTo>
                  <a:cubicBezTo>
                    <a:pt x="21228" y="9930"/>
                    <a:pt x="21332" y="9686"/>
                    <a:pt x="21332" y="9470"/>
                  </a:cubicBezTo>
                  <a:cubicBezTo>
                    <a:pt x="21332" y="9263"/>
                    <a:pt x="21325" y="9131"/>
                    <a:pt x="21079" y="8953"/>
                  </a:cubicBezTo>
                  <a:close/>
                </a:path>
              </a:pathLst>
            </a:custGeom>
            <a:grpFill/>
            <a:ln w="3175" cap="rnd" cmpd="sng">
              <a:solidFill>
                <a:schemeClr val="bg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7150" tIns="17150" rIns="17150" bIns="1715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7F7F7F"/>
                </a:buClr>
                <a:buSzPts val="1400"/>
                <a:buFont typeface="Helvetica Neue"/>
                <a:buNone/>
              </a:pPr>
              <a:endParaRPr sz="1400" b="0" i="0" u="none" strike="noStrike" cap="none">
                <a:solidFill>
                  <a:srgbClr val="7F7F7F"/>
                </a:solidFill>
                <a:latin typeface="Helvetica Neue"/>
                <a:ea typeface="Helvetica Neue"/>
                <a:cs typeface="Helvetica Neue"/>
                <a:sym typeface="Helvetica Neue"/>
              </a:endParaRPr>
            </a:p>
          </p:txBody>
        </p:sp>
        <p:sp>
          <p:nvSpPr>
            <p:cNvPr id="478" name="Google Shape;3024;p119">
              <a:extLst>
                <a:ext uri="{FF2B5EF4-FFF2-40B4-BE49-F238E27FC236}">
                  <a16:creationId xmlns:a16="http://schemas.microsoft.com/office/drawing/2014/main" id="{D7646EE0-7A76-B34A-B27C-EDB9B9A2345D}"/>
                </a:ext>
              </a:extLst>
            </p:cNvPr>
            <p:cNvSpPr/>
            <p:nvPr/>
          </p:nvSpPr>
          <p:spPr>
            <a:xfrm>
              <a:off x="8294050" y="2077493"/>
              <a:ext cx="1233299" cy="1055619"/>
            </a:xfrm>
            <a:custGeom>
              <a:avLst/>
              <a:gdLst/>
              <a:ahLst/>
              <a:cxnLst/>
              <a:rect l="l" t="t" r="r" b="b"/>
              <a:pathLst>
                <a:path w="21341" h="21218" extrusionOk="0">
                  <a:moveTo>
                    <a:pt x="20573" y="7343"/>
                  </a:moveTo>
                  <a:cubicBezTo>
                    <a:pt x="20041" y="6881"/>
                    <a:pt x="19258" y="6156"/>
                    <a:pt x="19258" y="5232"/>
                  </a:cubicBezTo>
                  <a:cubicBezTo>
                    <a:pt x="19258" y="4325"/>
                    <a:pt x="19302" y="4358"/>
                    <a:pt x="18770" y="3814"/>
                  </a:cubicBezTo>
                  <a:cubicBezTo>
                    <a:pt x="18238" y="3270"/>
                    <a:pt x="17662" y="3039"/>
                    <a:pt x="17278" y="2264"/>
                  </a:cubicBezTo>
                  <a:cubicBezTo>
                    <a:pt x="16894" y="1473"/>
                    <a:pt x="16643" y="1110"/>
                    <a:pt x="16362" y="1110"/>
                  </a:cubicBezTo>
                  <a:cubicBezTo>
                    <a:pt x="16067" y="1110"/>
                    <a:pt x="15963" y="2677"/>
                    <a:pt x="15343" y="1753"/>
                  </a:cubicBezTo>
                  <a:cubicBezTo>
                    <a:pt x="14707" y="830"/>
                    <a:pt x="15343" y="929"/>
                    <a:pt x="14707" y="830"/>
                  </a:cubicBezTo>
                  <a:cubicBezTo>
                    <a:pt x="14087" y="747"/>
                    <a:pt x="13880" y="599"/>
                    <a:pt x="13555" y="335"/>
                  </a:cubicBezTo>
                  <a:cubicBezTo>
                    <a:pt x="13215" y="55"/>
                    <a:pt x="13156" y="-176"/>
                    <a:pt x="12964" y="187"/>
                  </a:cubicBezTo>
                  <a:cubicBezTo>
                    <a:pt x="12890" y="335"/>
                    <a:pt x="12861" y="484"/>
                    <a:pt x="12831" y="599"/>
                  </a:cubicBezTo>
                  <a:cubicBezTo>
                    <a:pt x="12861" y="632"/>
                    <a:pt x="12890" y="681"/>
                    <a:pt x="12905" y="764"/>
                  </a:cubicBezTo>
                  <a:cubicBezTo>
                    <a:pt x="12964" y="1160"/>
                    <a:pt x="13156" y="1555"/>
                    <a:pt x="12639" y="1918"/>
                  </a:cubicBezTo>
                  <a:cubicBezTo>
                    <a:pt x="12122" y="2281"/>
                    <a:pt x="11812" y="2132"/>
                    <a:pt x="11812" y="2660"/>
                  </a:cubicBezTo>
                  <a:cubicBezTo>
                    <a:pt x="11812" y="3171"/>
                    <a:pt x="11516" y="3484"/>
                    <a:pt x="11191" y="3567"/>
                  </a:cubicBezTo>
                  <a:cubicBezTo>
                    <a:pt x="10866" y="3666"/>
                    <a:pt x="10585" y="3880"/>
                    <a:pt x="10349" y="3715"/>
                  </a:cubicBezTo>
                  <a:cubicBezTo>
                    <a:pt x="10127" y="3567"/>
                    <a:pt x="9714" y="3303"/>
                    <a:pt x="9610" y="3567"/>
                  </a:cubicBezTo>
                  <a:cubicBezTo>
                    <a:pt x="9522" y="3847"/>
                    <a:pt x="9802" y="5282"/>
                    <a:pt x="9197" y="5216"/>
                  </a:cubicBezTo>
                  <a:cubicBezTo>
                    <a:pt x="8576" y="5166"/>
                    <a:pt x="8251" y="4523"/>
                    <a:pt x="7970" y="5034"/>
                  </a:cubicBezTo>
                  <a:cubicBezTo>
                    <a:pt x="7675" y="5562"/>
                    <a:pt x="7320" y="5397"/>
                    <a:pt x="7025" y="5397"/>
                  </a:cubicBezTo>
                  <a:cubicBezTo>
                    <a:pt x="6744" y="5397"/>
                    <a:pt x="6508" y="5282"/>
                    <a:pt x="6449" y="5677"/>
                  </a:cubicBezTo>
                  <a:cubicBezTo>
                    <a:pt x="6389" y="6073"/>
                    <a:pt x="6256" y="6436"/>
                    <a:pt x="5843" y="6650"/>
                  </a:cubicBezTo>
                  <a:cubicBezTo>
                    <a:pt x="5414" y="6865"/>
                    <a:pt x="5252" y="6815"/>
                    <a:pt x="5001" y="7145"/>
                  </a:cubicBezTo>
                  <a:cubicBezTo>
                    <a:pt x="4735" y="7475"/>
                    <a:pt x="4129" y="7969"/>
                    <a:pt x="4026" y="8398"/>
                  </a:cubicBezTo>
                  <a:cubicBezTo>
                    <a:pt x="3937" y="8827"/>
                    <a:pt x="3582" y="10047"/>
                    <a:pt x="3183" y="9437"/>
                  </a:cubicBezTo>
                  <a:cubicBezTo>
                    <a:pt x="2799" y="8827"/>
                    <a:pt x="2829" y="8645"/>
                    <a:pt x="2386" y="8151"/>
                  </a:cubicBezTo>
                  <a:cubicBezTo>
                    <a:pt x="1928" y="7673"/>
                    <a:pt x="1573" y="7854"/>
                    <a:pt x="1322" y="7425"/>
                  </a:cubicBezTo>
                  <a:cubicBezTo>
                    <a:pt x="1056" y="6997"/>
                    <a:pt x="805" y="7293"/>
                    <a:pt x="701" y="7541"/>
                  </a:cubicBezTo>
                  <a:cubicBezTo>
                    <a:pt x="613" y="7788"/>
                    <a:pt x="258" y="8118"/>
                    <a:pt x="642" y="8332"/>
                  </a:cubicBezTo>
                  <a:cubicBezTo>
                    <a:pt x="1026" y="8546"/>
                    <a:pt x="893" y="8711"/>
                    <a:pt x="893" y="8975"/>
                  </a:cubicBezTo>
                  <a:cubicBezTo>
                    <a:pt x="893" y="9255"/>
                    <a:pt x="775" y="9717"/>
                    <a:pt x="1130" y="10261"/>
                  </a:cubicBezTo>
                  <a:cubicBezTo>
                    <a:pt x="1484" y="10805"/>
                    <a:pt x="1647" y="11053"/>
                    <a:pt x="1322" y="11448"/>
                  </a:cubicBezTo>
                  <a:cubicBezTo>
                    <a:pt x="997" y="11844"/>
                    <a:pt x="613" y="12405"/>
                    <a:pt x="539" y="12866"/>
                  </a:cubicBezTo>
                  <a:cubicBezTo>
                    <a:pt x="480" y="13312"/>
                    <a:pt x="-259" y="13312"/>
                    <a:pt x="96" y="13905"/>
                  </a:cubicBezTo>
                  <a:cubicBezTo>
                    <a:pt x="450" y="14482"/>
                    <a:pt x="672" y="14515"/>
                    <a:pt x="1130" y="14565"/>
                  </a:cubicBezTo>
                  <a:cubicBezTo>
                    <a:pt x="1573" y="14631"/>
                    <a:pt x="2548" y="14779"/>
                    <a:pt x="2666" y="15158"/>
                  </a:cubicBezTo>
                  <a:cubicBezTo>
                    <a:pt x="2785" y="15472"/>
                    <a:pt x="3641" y="16461"/>
                    <a:pt x="4099" y="17170"/>
                  </a:cubicBezTo>
                  <a:cubicBezTo>
                    <a:pt x="4617" y="16758"/>
                    <a:pt x="5193" y="16164"/>
                    <a:pt x="5872" y="15125"/>
                  </a:cubicBezTo>
                  <a:cubicBezTo>
                    <a:pt x="6907" y="13526"/>
                    <a:pt x="6316" y="12256"/>
                    <a:pt x="7867" y="12306"/>
                  </a:cubicBezTo>
                  <a:cubicBezTo>
                    <a:pt x="9418" y="12372"/>
                    <a:pt x="9994" y="12372"/>
                    <a:pt x="10319" y="12866"/>
                  </a:cubicBezTo>
                  <a:cubicBezTo>
                    <a:pt x="10644" y="13345"/>
                    <a:pt x="11679" y="13295"/>
                    <a:pt x="11029" y="14202"/>
                  </a:cubicBezTo>
                  <a:cubicBezTo>
                    <a:pt x="10378" y="15125"/>
                    <a:pt x="9994" y="15851"/>
                    <a:pt x="9669" y="16164"/>
                  </a:cubicBezTo>
                  <a:cubicBezTo>
                    <a:pt x="9359" y="16461"/>
                    <a:pt x="8517" y="17384"/>
                    <a:pt x="9093" y="17813"/>
                  </a:cubicBezTo>
                  <a:cubicBezTo>
                    <a:pt x="9669" y="18242"/>
                    <a:pt x="9418" y="18539"/>
                    <a:pt x="10068" y="18604"/>
                  </a:cubicBezTo>
                  <a:cubicBezTo>
                    <a:pt x="10704" y="18670"/>
                    <a:pt x="10644" y="18242"/>
                    <a:pt x="10452" y="18967"/>
                  </a:cubicBezTo>
                  <a:cubicBezTo>
                    <a:pt x="10260" y="19709"/>
                    <a:pt x="10378" y="19825"/>
                    <a:pt x="9551" y="20072"/>
                  </a:cubicBezTo>
                  <a:cubicBezTo>
                    <a:pt x="8709" y="20319"/>
                    <a:pt x="8842" y="20567"/>
                    <a:pt x="8901" y="20995"/>
                  </a:cubicBezTo>
                  <a:cubicBezTo>
                    <a:pt x="8960" y="21424"/>
                    <a:pt x="9610" y="21177"/>
                    <a:pt x="10260" y="20748"/>
                  </a:cubicBezTo>
                  <a:cubicBezTo>
                    <a:pt x="10896" y="20319"/>
                    <a:pt x="11605" y="19709"/>
                    <a:pt x="12004" y="18967"/>
                  </a:cubicBezTo>
                  <a:cubicBezTo>
                    <a:pt x="12388" y="18242"/>
                    <a:pt x="12964" y="17252"/>
                    <a:pt x="13865" y="16774"/>
                  </a:cubicBezTo>
                  <a:cubicBezTo>
                    <a:pt x="14781" y="16280"/>
                    <a:pt x="14648" y="16098"/>
                    <a:pt x="15417" y="15735"/>
                  </a:cubicBezTo>
                  <a:cubicBezTo>
                    <a:pt x="16200" y="15373"/>
                    <a:pt x="16392" y="15241"/>
                    <a:pt x="17027" y="14993"/>
                  </a:cubicBezTo>
                  <a:cubicBezTo>
                    <a:pt x="17500" y="14812"/>
                    <a:pt x="17707" y="14416"/>
                    <a:pt x="18046" y="14400"/>
                  </a:cubicBezTo>
                  <a:cubicBezTo>
                    <a:pt x="18061" y="13872"/>
                    <a:pt x="18135" y="13213"/>
                    <a:pt x="18386" y="13048"/>
                  </a:cubicBezTo>
                  <a:cubicBezTo>
                    <a:pt x="18844" y="12735"/>
                    <a:pt x="19804" y="11086"/>
                    <a:pt x="20588" y="10657"/>
                  </a:cubicBezTo>
                  <a:cubicBezTo>
                    <a:pt x="20794" y="10542"/>
                    <a:pt x="21060" y="10377"/>
                    <a:pt x="21311" y="10212"/>
                  </a:cubicBezTo>
                  <a:cubicBezTo>
                    <a:pt x="21326" y="9585"/>
                    <a:pt x="21341" y="8777"/>
                    <a:pt x="21341" y="8530"/>
                  </a:cubicBezTo>
                  <a:cubicBezTo>
                    <a:pt x="21341" y="8118"/>
                    <a:pt x="21105" y="7804"/>
                    <a:pt x="20573" y="7343"/>
                  </a:cubicBezTo>
                  <a:close/>
                </a:path>
              </a:pathLst>
            </a:custGeom>
            <a:grpFill/>
            <a:ln w="3175" cap="rnd" cmpd="sng">
              <a:solidFill>
                <a:schemeClr val="bg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7150" tIns="17150" rIns="17150" bIns="1715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7F7F7F"/>
                </a:buClr>
                <a:buSzPts val="1400"/>
                <a:buFont typeface="Helvetica Neue"/>
                <a:buNone/>
              </a:pPr>
              <a:endParaRPr sz="1400" b="0" i="0" u="none" strike="noStrike" cap="none">
                <a:solidFill>
                  <a:srgbClr val="7F7F7F"/>
                </a:solidFill>
                <a:latin typeface="Helvetica Neue"/>
                <a:ea typeface="Helvetica Neue"/>
                <a:cs typeface="Helvetica Neue"/>
                <a:sym typeface="Helvetica Neue"/>
              </a:endParaRPr>
            </a:p>
          </p:txBody>
        </p:sp>
        <p:sp>
          <p:nvSpPr>
            <p:cNvPr id="479" name="Google Shape;3025;p119">
              <a:extLst>
                <a:ext uri="{FF2B5EF4-FFF2-40B4-BE49-F238E27FC236}">
                  <a16:creationId xmlns:a16="http://schemas.microsoft.com/office/drawing/2014/main" id="{ADF7B5F4-C628-3B45-A61A-46E739EAAE9E}"/>
                </a:ext>
              </a:extLst>
            </p:cNvPr>
            <p:cNvSpPr/>
            <p:nvPr/>
          </p:nvSpPr>
          <p:spPr>
            <a:xfrm>
              <a:off x="8568354" y="1514096"/>
              <a:ext cx="1796075" cy="1070627"/>
            </a:xfrm>
            <a:custGeom>
              <a:avLst/>
              <a:gdLst/>
              <a:ahLst/>
              <a:cxnLst/>
              <a:rect l="l" t="t" r="r" b="b"/>
              <a:pathLst>
                <a:path w="21362" h="21414" extrusionOk="0">
                  <a:moveTo>
                    <a:pt x="21230" y="5985"/>
                  </a:moveTo>
                  <a:cubicBezTo>
                    <a:pt x="21220" y="5936"/>
                    <a:pt x="21210" y="5887"/>
                    <a:pt x="21200" y="5838"/>
                  </a:cubicBezTo>
                  <a:cubicBezTo>
                    <a:pt x="20489" y="5985"/>
                    <a:pt x="19910" y="5871"/>
                    <a:pt x="19615" y="5838"/>
                  </a:cubicBezTo>
                  <a:cubicBezTo>
                    <a:pt x="19250" y="5788"/>
                    <a:pt x="19453" y="5871"/>
                    <a:pt x="19057" y="4968"/>
                  </a:cubicBezTo>
                  <a:cubicBezTo>
                    <a:pt x="18651" y="4049"/>
                    <a:pt x="18915" y="4557"/>
                    <a:pt x="18590" y="4968"/>
                  </a:cubicBezTo>
                  <a:cubicBezTo>
                    <a:pt x="18255" y="5378"/>
                    <a:pt x="18224" y="5198"/>
                    <a:pt x="18123" y="4738"/>
                  </a:cubicBezTo>
                  <a:cubicBezTo>
                    <a:pt x="18021" y="4278"/>
                    <a:pt x="17818" y="4787"/>
                    <a:pt x="17686" y="5230"/>
                  </a:cubicBezTo>
                  <a:cubicBezTo>
                    <a:pt x="17554" y="5690"/>
                    <a:pt x="17290" y="5608"/>
                    <a:pt x="16955" y="5739"/>
                  </a:cubicBezTo>
                  <a:cubicBezTo>
                    <a:pt x="16620" y="5871"/>
                    <a:pt x="16792" y="6100"/>
                    <a:pt x="16823" y="6658"/>
                  </a:cubicBezTo>
                  <a:cubicBezTo>
                    <a:pt x="16853" y="7200"/>
                    <a:pt x="16660" y="7282"/>
                    <a:pt x="16356" y="7331"/>
                  </a:cubicBezTo>
                  <a:cubicBezTo>
                    <a:pt x="16061" y="7381"/>
                    <a:pt x="15929" y="7102"/>
                    <a:pt x="15787" y="6609"/>
                  </a:cubicBezTo>
                  <a:cubicBezTo>
                    <a:pt x="15655" y="6100"/>
                    <a:pt x="14995" y="6150"/>
                    <a:pt x="14995" y="5838"/>
                  </a:cubicBezTo>
                  <a:cubicBezTo>
                    <a:pt x="14995" y="5509"/>
                    <a:pt x="14924" y="5460"/>
                    <a:pt x="14690" y="5198"/>
                  </a:cubicBezTo>
                  <a:cubicBezTo>
                    <a:pt x="14456" y="4919"/>
                    <a:pt x="14660" y="4640"/>
                    <a:pt x="14660" y="4229"/>
                  </a:cubicBezTo>
                  <a:cubicBezTo>
                    <a:pt x="14660" y="3819"/>
                    <a:pt x="14761" y="3688"/>
                    <a:pt x="14365" y="3638"/>
                  </a:cubicBezTo>
                  <a:cubicBezTo>
                    <a:pt x="13959" y="3589"/>
                    <a:pt x="13796" y="3917"/>
                    <a:pt x="13766" y="4410"/>
                  </a:cubicBezTo>
                  <a:cubicBezTo>
                    <a:pt x="13725" y="4919"/>
                    <a:pt x="13959" y="5099"/>
                    <a:pt x="14132" y="5427"/>
                  </a:cubicBezTo>
                  <a:cubicBezTo>
                    <a:pt x="14294" y="5739"/>
                    <a:pt x="14060" y="5920"/>
                    <a:pt x="13898" y="5920"/>
                  </a:cubicBezTo>
                  <a:cubicBezTo>
                    <a:pt x="13725" y="5920"/>
                    <a:pt x="13461" y="5920"/>
                    <a:pt x="13167" y="5559"/>
                  </a:cubicBezTo>
                  <a:cubicBezTo>
                    <a:pt x="12862" y="5198"/>
                    <a:pt x="12761" y="4738"/>
                    <a:pt x="12659" y="4229"/>
                  </a:cubicBezTo>
                  <a:cubicBezTo>
                    <a:pt x="12568" y="3737"/>
                    <a:pt x="12029" y="4459"/>
                    <a:pt x="11694" y="4410"/>
                  </a:cubicBezTo>
                  <a:cubicBezTo>
                    <a:pt x="11369" y="4377"/>
                    <a:pt x="11237" y="4098"/>
                    <a:pt x="11369" y="3737"/>
                  </a:cubicBezTo>
                  <a:cubicBezTo>
                    <a:pt x="11501" y="3359"/>
                    <a:pt x="11603" y="3146"/>
                    <a:pt x="11430" y="2916"/>
                  </a:cubicBezTo>
                  <a:cubicBezTo>
                    <a:pt x="11268" y="2686"/>
                    <a:pt x="10831" y="2407"/>
                    <a:pt x="10364" y="2309"/>
                  </a:cubicBezTo>
                  <a:cubicBezTo>
                    <a:pt x="9907" y="2227"/>
                    <a:pt x="9907" y="2457"/>
                    <a:pt x="9704" y="2768"/>
                  </a:cubicBezTo>
                  <a:cubicBezTo>
                    <a:pt x="9501" y="3097"/>
                    <a:pt x="9470" y="2916"/>
                    <a:pt x="8973" y="2867"/>
                  </a:cubicBezTo>
                  <a:cubicBezTo>
                    <a:pt x="8475" y="2818"/>
                    <a:pt x="8709" y="2686"/>
                    <a:pt x="8434" y="2178"/>
                  </a:cubicBezTo>
                  <a:cubicBezTo>
                    <a:pt x="8170" y="1685"/>
                    <a:pt x="7835" y="2276"/>
                    <a:pt x="7541" y="2539"/>
                  </a:cubicBezTo>
                  <a:cubicBezTo>
                    <a:pt x="7236" y="2818"/>
                    <a:pt x="7206" y="2637"/>
                    <a:pt x="6871" y="2457"/>
                  </a:cubicBezTo>
                  <a:cubicBezTo>
                    <a:pt x="6546" y="2276"/>
                    <a:pt x="6546" y="2686"/>
                    <a:pt x="6241" y="2916"/>
                  </a:cubicBezTo>
                  <a:cubicBezTo>
                    <a:pt x="5946" y="3146"/>
                    <a:pt x="5875" y="3047"/>
                    <a:pt x="5479" y="2588"/>
                  </a:cubicBezTo>
                  <a:cubicBezTo>
                    <a:pt x="5083" y="2128"/>
                    <a:pt x="5114" y="1898"/>
                    <a:pt x="4779" y="1636"/>
                  </a:cubicBezTo>
                  <a:cubicBezTo>
                    <a:pt x="4444" y="1357"/>
                    <a:pt x="4576" y="717"/>
                    <a:pt x="4413" y="257"/>
                  </a:cubicBezTo>
                  <a:cubicBezTo>
                    <a:pt x="4251" y="-186"/>
                    <a:pt x="4149" y="77"/>
                    <a:pt x="3844" y="77"/>
                  </a:cubicBezTo>
                  <a:cubicBezTo>
                    <a:pt x="3550" y="77"/>
                    <a:pt x="3580" y="306"/>
                    <a:pt x="3113" y="487"/>
                  </a:cubicBezTo>
                  <a:cubicBezTo>
                    <a:pt x="2941" y="553"/>
                    <a:pt x="2809" y="618"/>
                    <a:pt x="2707" y="651"/>
                  </a:cubicBezTo>
                  <a:cubicBezTo>
                    <a:pt x="2717" y="717"/>
                    <a:pt x="2707" y="782"/>
                    <a:pt x="2677" y="864"/>
                  </a:cubicBezTo>
                  <a:cubicBezTo>
                    <a:pt x="2514" y="1275"/>
                    <a:pt x="2230" y="1143"/>
                    <a:pt x="2250" y="1685"/>
                  </a:cubicBezTo>
                  <a:cubicBezTo>
                    <a:pt x="2270" y="2243"/>
                    <a:pt x="2453" y="3310"/>
                    <a:pt x="2006" y="2916"/>
                  </a:cubicBezTo>
                  <a:cubicBezTo>
                    <a:pt x="1559" y="2522"/>
                    <a:pt x="1590" y="2095"/>
                    <a:pt x="1387" y="2391"/>
                  </a:cubicBezTo>
                  <a:cubicBezTo>
                    <a:pt x="1184" y="2703"/>
                    <a:pt x="1204" y="2818"/>
                    <a:pt x="940" y="2604"/>
                  </a:cubicBezTo>
                  <a:cubicBezTo>
                    <a:pt x="676" y="2391"/>
                    <a:pt x="503" y="1964"/>
                    <a:pt x="412" y="2210"/>
                  </a:cubicBezTo>
                  <a:cubicBezTo>
                    <a:pt x="321" y="2457"/>
                    <a:pt x="-238" y="3343"/>
                    <a:pt x="117" y="3523"/>
                  </a:cubicBezTo>
                  <a:cubicBezTo>
                    <a:pt x="473" y="3704"/>
                    <a:pt x="767" y="3277"/>
                    <a:pt x="808" y="3737"/>
                  </a:cubicBezTo>
                  <a:cubicBezTo>
                    <a:pt x="849" y="4180"/>
                    <a:pt x="879" y="4180"/>
                    <a:pt x="1123" y="4377"/>
                  </a:cubicBezTo>
                  <a:cubicBezTo>
                    <a:pt x="1367" y="4557"/>
                    <a:pt x="1590" y="4607"/>
                    <a:pt x="1559" y="5001"/>
                  </a:cubicBezTo>
                  <a:cubicBezTo>
                    <a:pt x="1539" y="5411"/>
                    <a:pt x="1143" y="6248"/>
                    <a:pt x="1255" y="6708"/>
                  </a:cubicBezTo>
                  <a:cubicBezTo>
                    <a:pt x="1367" y="7167"/>
                    <a:pt x="1478" y="7315"/>
                    <a:pt x="1590" y="7660"/>
                  </a:cubicBezTo>
                  <a:cubicBezTo>
                    <a:pt x="1691" y="7988"/>
                    <a:pt x="1986" y="8054"/>
                    <a:pt x="2047" y="8595"/>
                  </a:cubicBezTo>
                  <a:cubicBezTo>
                    <a:pt x="2118" y="9153"/>
                    <a:pt x="2159" y="9547"/>
                    <a:pt x="2514" y="9153"/>
                  </a:cubicBezTo>
                  <a:cubicBezTo>
                    <a:pt x="2869" y="8743"/>
                    <a:pt x="3225" y="8628"/>
                    <a:pt x="3337" y="8267"/>
                  </a:cubicBezTo>
                  <a:cubicBezTo>
                    <a:pt x="3448" y="7906"/>
                    <a:pt x="3804" y="7413"/>
                    <a:pt x="3865" y="7906"/>
                  </a:cubicBezTo>
                  <a:cubicBezTo>
                    <a:pt x="3936" y="8382"/>
                    <a:pt x="4464" y="8530"/>
                    <a:pt x="4515" y="9120"/>
                  </a:cubicBezTo>
                  <a:cubicBezTo>
                    <a:pt x="4555" y="9695"/>
                    <a:pt x="4819" y="9777"/>
                    <a:pt x="4961" y="10269"/>
                  </a:cubicBezTo>
                  <a:cubicBezTo>
                    <a:pt x="5093" y="10762"/>
                    <a:pt x="4870" y="11648"/>
                    <a:pt x="5063" y="11796"/>
                  </a:cubicBezTo>
                  <a:cubicBezTo>
                    <a:pt x="5225" y="11911"/>
                    <a:pt x="5449" y="11730"/>
                    <a:pt x="5550" y="11845"/>
                  </a:cubicBezTo>
                  <a:cubicBezTo>
                    <a:pt x="5571" y="11730"/>
                    <a:pt x="5591" y="11582"/>
                    <a:pt x="5642" y="11435"/>
                  </a:cubicBezTo>
                  <a:cubicBezTo>
                    <a:pt x="5774" y="11074"/>
                    <a:pt x="5814" y="11303"/>
                    <a:pt x="6048" y="11582"/>
                  </a:cubicBezTo>
                  <a:cubicBezTo>
                    <a:pt x="6271" y="11845"/>
                    <a:pt x="6414" y="11993"/>
                    <a:pt x="6840" y="12075"/>
                  </a:cubicBezTo>
                  <a:cubicBezTo>
                    <a:pt x="7277" y="12173"/>
                    <a:pt x="6840" y="12075"/>
                    <a:pt x="7277" y="12994"/>
                  </a:cubicBezTo>
                  <a:cubicBezTo>
                    <a:pt x="7703" y="13913"/>
                    <a:pt x="7774" y="12354"/>
                    <a:pt x="7978" y="12354"/>
                  </a:cubicBezTo>
                  <a:cubicBezTo>
                    <a:pt x="8170" y="12354"/>
                    <a:pt x="8343" y="12715"/>
                    <a:pt x="8607" y="13503"/>
                  </a:cubicBezTo>
                  <a:cubicBezTo>
                    <a:pt x="8871" y="14274"/>
                    <a:pt x="9267" y="14504"/>
                    <a:pt x="9633" y="15046"/>
                  </a:cubicBezTo>
                  <a:cubicBezTo>
                    <a:pt x="9998" y="15587"/>
                    <a:pt x="9968" y="15554"/>
                    <a:pt x="9968" y="16457"/>
                  </a:cubicBezTo>
                  <a:cubicBezTo>
                    <a:pt x="9968" y="17376"/>
                    <a:pt x="10506" y="18098"/>
                    <a:pt x="10872" y="18558"/>
                  </a:cubicBezTo>
                  <a:cubicBezTo>
                    <a:pt x="11237" y="19018"/>
                    <a:pt x="11400" y="19330"/>
                    <a:pt x="11400" y="19740"/>
                  </a:cubicBezTo>
                  <a:cubicBezTo>
                    <a:pt x="11400" y="19986"/>
                    <a:pt x="11390" y="20790"/>
                    <a:pt x="11379" y="21414"/>
                  </a:cubicBezTo>
                  <a:cubicBezTo>
                    <a:pt x="11826" y="20971"/>
                    <a:pt x="12293" y="20413"/>
                    <a:pt x="12385" y="19970"/>
                  </a:cubicBezTo>
                  <a:cubicBezTo>
                    <a:pt x="12517" y="19362"/>
                    <a:pt x="12923" y="18509"/>
                    <a:pt x="12964" y="17967"/>
                  </a:cubicBezTo>
                  <a:cubicBezTo>
                    <a:pt x="13004" y="17426"/>
                    <a:pt x="13096" y="16145"/>
                    <a:pt x="13360" y="16145"/>
                  </a:cubicBezTo>
                  <a:cubicBezTo>
                    <a:pt x="13624" y="16145"/>
                    <a:pt x="13898" y="16260"/>
                    <a:pt x="14071" y="16572"/>
                  </a:cubicBezTo>
                  <a:cubicBezTo>
                    <a:pt x="14253" y="16867"/>
                    <a:pt x="14385" y="16933"/>
                    <a:pt x="14690" y="16867"/>
                  </a:cubicBezTo>
                  <a:cubicBezTo>
                    <a:pt x="15005" y="16818"/>
                    <a:pt x="14913" y="16621"/>
                    <a:pt x="15147" y="16867"/>
                  </a:cubicBezTo>
                  <a:cubicBezTo>
                    <a:pt x="15370" y="17130"/>
                    <a:pt x="15442" y="17015"/>
                    <a:pt x="15523" y="16867"/>
                  </a:cubicBezTo>
                  <a:cubicBezTo>
                    <a:pt x="15604" y="16736"/>
                    <a:pt x="15807" y="16392"/>
                    <a:pt x="15959" y="16572"/>
                  </a:cubicBezTo>
                  <a:cubicBezTo>
                    <a:pt x="16112" y="16753"/>
                    <a:pt x="16406" y="16933"/>
                    <a:pt x="16488" y="16506"/>
                  </a:cubicBezTo>
                  <a:cubicBezTo>
                    <a:pt x="16569" y="16080"/>
                    <a:pt x="16741" y="15817"/>
                    <a:pt x="16508" y="15571"/>
                  </a:cubicBezTo>
                  <a:cubicBezTo>
                    <a:pt x="16274" y="15325"/>
                    <a:pt x="15878" y="15177"/>
                    <a:pt x="15878" y="14767"/>
                  </a:cubicBezTo>
                  <a:cubicBezTo>
                    <a:pt x="15878" y="14356"/>
                    <a:pt x="15858" y="13815"/>
                    <a:pt x="16142" y="13831"/>
                  </a:cubicBezTo>
                  <a:cubicBezTo>
                    <a:pt x="16427" y="13864"/>
                    <a:pt x="16589" y="13979"/>
                    <a:pt x="16955" y="13700"/>
                  </a:cubicBezTo>
                  <a:cubicBezTo>
                    <a:pt x="17320" y="13421"/>
                    <a:pt x="17554" y="13634"/>
                    <a:pt x="17767" y="12978"/>
                  </a:cubicBezTo>
                  <a:cubicBezTo>
                    <a:pt x="17990" y="12305"/>
                    <a:pt x="17808" y="11664"/>
                    <a:pt x="18153" y="11533"/>
                  </a:cubicBezTo>
                  <a:cubicBezTo>
                    <a:pt x="18498" y="11402"/>
                    <a:pt x="18955" y="11188"/>
                    <a:pt x="18864" y="10762"/>
                  </a:cubicBezTo>
                  <a:cubicBezTo>
                    <a:pt x="18783" y="10319"/>
                    <a:pt x="18640" y="9728"/>
                    <a:pt x="18671" y="9465"/>
                  </a:cubicBezTo>
                  <a:cubicBezTo>
                    <a:pt x="18701" y="9186"/>
                    <a:pt x="18884" y="8382"/>
                    <a:pt x="19280" y="8776"/>
                  </a:cubicBezTo>
                  <a:cubicBezTo>
                    <a:pt x="19686" y="9153"/>
                    <a:pt x="19433" y="9432"/>
                    <a:pt x="19849" y="9596"/>
                  </a:cubicBezTo>
                  <a:cubicBezTo>
                    <a:pt x="20265" y="9761"/>
                    <a:pt x="20052" y="9202"/>
                    <a:pt x="20418" y="8891"/>
                  </a:cubicBezTo>
                  <a:cubicBezTo>
                    <a:pt x="20783" y="8562"/>
                    <a:pt x="21362" y="8447"/>
                    <a:pt x="21362" y="7840"/>
                  </a:cubicBezTo>
                  <a:cubicBezTo>
                    <a:pt x="21362" y="7216"/>
                    <a:pt x="21311" y="6609"/>
                    <a:pt x="21230" y="5985"/>
                  </a:cubicBezTo>
                  <a:close/>
                </a:path>
              </a:pathLst>
            </a:custGeom>
            <a:grpFill/>
            <a:ln w="3175" cap="rnd" cmpd="sng">
              <a:solidFill>
                <a:schemeClr val="bg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7150" tIns="17150" rIns="17150" bIns="1715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7F7F7F"/>
                </a:buClr>
                <a:buSzPts val="1400"/>
                <a:buFont typeface="Helvetica Neue"/>
                <a:buNone/>
              </a:pPr>
              <a:endParaRPr sz="1400" b="0" i="0" u="none" strike="noStrike" cap="none">
                <a:solidFill>
                  <a:srgbClr val="7F7F7F"/>
                </a:solidFill>
                <a:latin typeface="Helvetica Neue"/>
                <a:ea typeface="Helvetica Neue"/>
                <a:cs typeface="Helvetica Neue"/>
                <a:sym typeface="Helvetica Neue"/>
              </a:endParaRPr>
            </a:p>
          </p:txBody>
        </p:sp>
        <p:sp>
          <p:nvSpPr>
            <p:cNvPr id="480" name="Google Shape;3026;p119">
              <a:extLst>
                <a:ext uri="{FF2B5EF4-FFF2-40B4-BE49-F238E27FC236}">
                  <a16:creationId xmlns:a16="http://schemas.microsoft.com/office/drawing/2014/main" id="{1E4A3B92-2A46-A64B-B82E-FA487A141135}"/>
                </a:ext>
              </a:extLst>
            </p:cNvPr>
            <p:cNvSpPr/>
            <p:nvPr/>
          </p:nvSpPr>
          <p:spPr>
            <a:xfrm>
              <a:off x="4388823" y="107472"/>
              <a:ext cx="4655123" cy="3594734"/>
            </a:xfrm>
            <a:custGeom>
              <a:avLst/>
              <a:gdLst/>
              <a:ahLst/>
              <a:cxnLst/>
              <a:rect l="l" t="t" r="r" b="b"/>
              <a:pathLst>
                <a:path w="21504" h="21570" extrusionOk="0">
                  <a:moveTo>
                    <a:pt x="52" y="16119"/>
                  </a:moveTo>
                  <a:cubicBezTo>
                    <a:pt x="-51" y="16267"/>
                    <a:pt x="32" y="16375"/>
                    <a:pt x="32" y="16543"/>
                  </a:cubicBezTo>
                  <a:cubicBezTo>
                    <a:pt x="32" y="16705"/>
                    <a:pt x="190" y="16868"/>
                    <a:pt x="257" y="17050"/>
                  </a:cubicBezTo>
                  <a:cubicBezTo>
                    <a:pt x="328" y="17233"/>
                    <a:pt x="481" y="17346"/>
                    <a:pt x="686" y="17597"/>
                  </a:cubicBezTo>
                  <a:cubicBezTo>
                    <a:pt x="896" y="17854"/>
                    <a:pt x="1101" y="17617"/>
                    <a:pt x="1203" y="17454"/>
                  </a:cubicBezTo>
                  <a:cubicBezTo>
                    <a:pt x="1310" y="17287"/>
                    <a:pt x="1325" y="17252"/>
                    <a:pt x="1428" y="17218"/>
                  </a:cubicBezTo>
                  <a:cubicBezTo>
                    <a:pt x="1530" y="17178"/>
                    <a:pt x="2102" y="17178"/>
                    <a:pt x="2343" y="17287"/>
                  </a:cubicBezTo>
                  <a:cubicBezTo>
                    <a:pt x="2583" y="17400"/>
                    <a:pt x="2548" y="17583"/>
                    <a:pt x="2532" y="17785"/>
                  </a:cubicBezTo>
                  <a:cubicBezTo>
                    <a:pt x="2512" y="17982"/>
                    <a:pt x="2343" y="18021"/>
                    <a:pt x="2205" y="18076"/>
                  </a:cubicBezTo>
                  <a:cubicBezTo>
                    <a:pt x="2067" y="18130"/>
                    <a:pt x="1929" y="18440"/>
                    <a:pt x="1913" y="18534"/>
                  </a:cubicBezTo>
                  <a:cubicBezTo>
                    <a:pt x="1893" y="18623"/>
                    <a:pt x="2240" y="18677"/>
                    <a:pt x="2378" y="18859"/>
                  </a:cubicBezTo>
                  <a:cubicBezTo>
                    <a:pt x="2512" y="19042"/>
                    <a:pt x="2599" y="18968"/>
                    <a:pt x="2789" y="18968"/>
                  </a:cubicBezTo>
                  <a:cubicBezTo>
                    <a:pt x="2978" y="18968"/>
                    <a:pt x="2840" y="19352"/>
                    <a:pt x="2962" y="19535"/>
                  </a:cubicBezTo>
                  <a:cubicBezTo>
                    <a:pt x="3084" y="19717"/>
                    <a:pt x="3222" y="19628"/>
                    <a:pt x="3463" y="19776"/>
                  </a:cubicBezTo>
                  <a:cubicBezTo>
                    <a:pt x="3703" y="19919"/>
                    <a:pt x="3995" y="19791"/>
                    <a:pt x="4271" y="19717"/>
                  </a:cubicBezTo>
                  <a:cubicBezTo>
                    <a:pt x="4547" y="19648"/>
                    <a:pt x="4804" y="19244"/>
                    <a:pt x="4962" y="19081"/>
                  </a:cubicBezTo>
                  <a:cubicBezTo>
                    <a:pt x="5115" y="18914"/>
                    <a:pt x="5443" y="19096"/>
                    <a:pt x="5616" y="19244"/>
                  </a:cubicBezTo>
                  <a:cubicBezTo>
                    <a:pt x="5786" y="19392"/>
                    <a:pt x="5786" y="19589"/>
                    <a:pt x="5770" y="19885"/>
                  </a:cubicBezTo>
                  <a:cubicBezTo>
                    <a:pt x="5754" y="20175"/>
                    <a:pt x="5581" y="20304"/>
                    <a:pt x="5391" y="20378"/>
                  </a:cubicBezTo>
                  <a:cubicBezTo>
                    <a:pt x="5202" y="20451"/>
                    <a:pt x="5320" y="20708"/>
                    <a:pt x="5269" y="20925"/>
                  </a:cubicBezTo>
                  <a:cubicBezTo>
                    <a:pt x="5218" y="21147"/>
                    <a:pt x="5391" y="21161"/>
                    <a:pt x="5545" y="21309"/>
                  </a:cubicBezTo>
                  <a:cubicBezTo>
                    <a:pt x="5703" y="21457"/>
                    <a:pt x="5703" y="21600"/>
                    <a:pt x="5873" y="21565"/>
                  </a:cubicBezTo>
                  <a:cubicBezTo>
                    <a:pt x="6046" y="21526"/>
                    <a:pt x="5975" y="21344"/>
                    <a:pt x="6184" y="21418"/>
                  </a:cubicBezTo>
                  <a:cubicBezTo>
                    <a:pt x="6389" y="21492"/>
                    <a:pt x="6614" y="21270"/>
                    <a:pt x="6685" y="21107"/>
                  </a:cubicBezTo>
                  <a:cubicBezTo>
                    <a:pt x="6752" y="20944"/>
                    <a:pt x="6906" y="21107"/>
                    <a:pt x="7115" y="21087"/>
                  </a:cubicBezTo>
                  <a:cubicBezTo>
                    <a:pt x="7320" y="21073"/>
                    <a:pt x="7253" y="20742"/>
                    <a:pt x="7166" y="20688"/>
                  </a:cubicBezTo>
                  <a:cubicBezTo>
                    <a:pt x="7079" y="20634"/>
                    <a:pt x="7166" y="20397"/>
                    <a:pt x="7269" y="20269"/>
                  </a:cubicBezTo>
                  <a:cubicBezTo>
                    <a:pt x="7371" y="20141"/>
                    <a:pt x="7284" y="19899"/>
                    <a:pt x="7269" y="19737"/>
                  </a:cubicBezTo>
                  <a:cubicBezTo>
                    <a:pt x="7253" y="19574"/>
                    <a:pt x="7391" y="19520"/>
                    <a:pt x="7493" y="19337"/>
                  </a:cubicBezTo>
                  <a:cubicBezTo>
                    <a:pt x="7596" y="19155"/>
                    <a:pt x="7734" y="19170"/>
                    <a:pt x="7837" y="19081"/>
                  </a:cubicBezTo>
                  <a:cubicBezTo>
                    <a:pt x="7939" y="18987"/>
                    <a:pt x="8010" y="19170"/>
                    <a:pt x="8077" y="19244"/>
                  </a:cubicBezTo>
                  <a:cubicBezTo>
                    <a:pt x="8148" y="19318"/>
                    <a:pt x="8235" y="19466"/>
                    <a:pt x="8184" y="19609"/>
                  </a:cubicBezTo>
                  <a:cubicBezTo>
                    <a:pt x="8132" y="19756"/>
                    <a:pt x="8026" y="19830"/>
                    <a:pt x="7923" y="19959"/>
                  </a:cubicBezTo>
                  <a:cubicBezTo>
                    <a:pt x="7821" y="20087"/>
                    <a:pt x="7837" y="20378"/>
                    <a:pt x="7994" y="20506"/>
                  </a:cubicBezTo>
                  <a:cubicBezTo>
                    <a:pt x="8148" y="20634"/>
                    <a:pt x="8199" y="20506"/>
                    <a:pt x="8491" y="20614"/>
                  </a:cubicBezTo>
                  <a:cubicBezTo>
                    <a:pt x="8783" y="20723"/>
                    <a:pt x="8716" y="20959"/>
                    <a:pt x="8819" y="20959"/>
                  </a:cubicBezTo>
                  <a:cubicBezTo>
                    <a:pt x="8921" y="20959"/>
                    <a:pt x="9110" y="21018"/>
                    <a:pt x="9181" y="20905"/>
                  </a:cubicBezTo>
                  <a:cubicBezTo>
                    <a:pt x="9248" y="20797"/>
                    <a:pt x="9371" y="20959"/>
                    <a:pt x="9473" y="21087"/>
                  </a:cubicBezTo>
                  <a:cubicBezTo>
                    <a:pt x="9576" y="21216"/>
                    <a:pt x="9662" y="20979"/>
                    <a:pt x="9785" y="20979"/>
                  </a:cubicBezTo>
                  <a:cubicBezTo>
                    <a:pt x="9903" y="20979"/>
                    <a:pt x="9872" y="20905"/>
                    <a:pt x="9872" y="20723"/>
                  </a:cubicBezTo>
                  <a:cubicBezTo>
                    <a:pt x="9872" y="20540"/>
                    <a:pt x="9990" y="20486"/>
                    <a:pt x="10061" y="20358"/>
                  </a:cubicBezTo>
                  <a:cubicBezTo>
                    <a:pt x="10128" y="20230"/>
                    <a:pt x="10266" y="20121"/>
                    <a:pt x="10317" y="19973"/>
                  </a:cubicBezTo>
                  <a:cubicBezTo>
                    <a:pt x="10368" y="19830"/>
                    <a:pt x="10317" y="19830"/>
                    <a:pt x="10593" y="19791"/>
                  </a:cubicBezTo>
                  <a:cubicBezTo>
                    <a:pt x="10869" y="19756"/>
                    <a:pt x="10644" y="19520"/>
                    <a:pt x="10629" y="19337"/>
                  </a:cubicBezTo>
                  <a:cubicBezTo>
                    <a:pt x="10613" y="19155"/>
                    <a:pt x="10747" y="19135"/>
                    <a:pt x="10854" y="19027"/>
                  </a:cubicBezTo>
                  <a:cubicBezTo>
                    <a:pt x="10956" y="18914"/>
                    <a:pt x="10921" y="18845"/>
                    <a:pt x="10921" y="18716"/>
                  </a:cubicBezTo>
                  <a:cubicBezTo>
                    <a:pt x="10921" y="18588"/>
                    <a:pt x="11145" y="18785"/>
                    <a:pt x="11232" y="18859"/>
                  </a:cubicBezTo>
                  <a:cubicBezTo>
                    <a:pt x="11319" y="18933"/>
                    <a:pt x="11402" y="18879"/>
                    <a:pt x="11540" y="18603"/>
                  </a:cubicBezTo>
                  <a:cubicBezTo>
                    <a:pt x="11678" y="18332"/>
                    <a:pt x="11678" y="18603"/>
                    <a:pt x="11851" y="18697"/>
                  </a:cubicBezTo>
                  <a:cubicBezTo>
                    <a:pt x="12025" y="18785"/>
                    <a:pt x="12005" y="18603"/>
                    <a:pt x="12005" y="18421"/>
                  </a:cubicBezTo>
                  <a:cubicBezTo>
                    <a:pt x="12005" y="18238"/>
                    <a:pt x="12163" y="18366"/>
                    <a:pt x="12214" y="18406"/>
                  </a:cubicBezTo>
                  <a:cubicBezTo>
                    <a:pt x="12265" y="18440"/>
                    <a:pt x="12384" y="18347"/>
                    <a:pt x="12419" y="18223"/>
                  </a:cubicBezTo>
                  <a:cubicBezTo>
                    <a:pt x="12455" y="18095"/>
                    <a:pt x="12557" y="17691"/>
                    <a:pt x="12628" y="17563"/>
                  </a:cubicBezTo>
                  <a:cubicBezTo>
                    <a:pt x="12695" y="17435"/>
                    <a:pt x="12900" y="17489"/>
                    <a:pt x="13038" y="17563"/>
                  </a:cubicBezTo>
                  <a:cubicBezTo>
                    <a:pt x="13176" y="17637"/>
                    <a:pt x="13247" y="17400"/>
                    <a:pt x="13299" y="17272"/>
                  </a:cubicBezTo>
                  <a:cubicBezTo>
                    <a:pt x="13350" y="17144"/>
                    <a:pt x="13437" y="17252"/>
                    <a:pt x="13523" y="17346"/>
                  </a:cubicBezTo>
                  <a:cubicBezTo>
                    <a:pt x="13610" y="17435"/>
                    <a:pt x="13748" y="17326"/>
                    <a:pt x="13764" y="17198"/>
                  </a:cubicBezTo>
                  <a:cubicBezTo>
                    <a:pt x="13780" y="17070"/>
                    <a:pt x="13918" y="17144"/>
                    <a:pt x="14056" y="17105"/>
                  </a:cubicBezTo>
                  <a:cubicBezTo>
                    <a:pt x="14194" y="17070"/>
                    <a:pt x="14107" y="16814"/>
                    <a:pt x="14127" y="16740"/>
                  </a:cubicBezTo>
                  <a:cubicBezTo>
                    <a:pt x="14143" y="16666"/>
                    <a:pt x="14005" y="16666"/>
                    <a:pt x="13938" y="16523"/>
                  </a:cubicBezTo>
                  <a:cubicBezTo>
                    <a:pt x="13867" y="16375"/>
                    <a:pt x="13815" y="16321"/>
                    <a:pt x="13902" y="16267"/>
                  </a:cubicBezTo>
                  <a:cubicBezTo>
                    <a:pt x="13989" y="16212"/>
                    <a:pt x="13882" y="16119"/>
                    <a:pt x="13902" y="15936"/>
                  </a:cubicBezTo>
                  <a:cubicBezTo>
                    <a:pt x="13918" y="15754"/>
                    <a:pt x="13902" y="15719"/>
                    <a:pt x="13969" y="15700"/>
                  </a:cubicBezTo>
                  <a:cubicBezTo>
                    <a:pt x="14040" y="15680"/>
                    <a:pt x="14107" y="15572"/>
                    <a:pt x="14107" y="15424"/>
                  </a:cubicBezTo>
                  <a:cubicBezTo>
                    <a:pt x="14107" y="15281"/>
                    <a:pt x="14127" y="15226"/>
                    <a:pt x="14245" y="15079"/>
                  </a:cubicBezTo>
                  <a:cubicBezTo>
                    <a:pt x="14367" y="14931"/>
                    <a:pt x="14454" y="14916"/>
                    <a:pt x="14572" y="15024"/>
                  </a:cubicBezTo>
                  <a:cubicBezTo>
                    <a:pt x="14695" y="15133"/>
                    <a:pt x="14537" y="15424"/>
                    <a:pt x="14695" y="15606"/>
                  </a:cubicBezTo>
                  <a:cubicBezTo>
                    <a:pt x="14849" y="15793"/>
                    <a:pt x="15038" y="15369"/>
                    <a:pt x="15160" y="15207"/>
                  </a:cubicBezTo>
                  <a:cubicBezTo>
                    <a:pt x="15278" y="15044"/>
                    <a:pt x="15365" y="15024"/>
                    <a:pt x="15468" y="15133"/>
                  </a:cubicBezTo>
                  <a:cubicBezTo>
                    <a:pt x="15574" y="15241"/>
                    <a:pt x="15641" y="15113"/>
                    <a:pt x="15744" y="14931"/>
                  </a:cubicBezTo>
                  <a:cubicBezTo>
                    <a:pt x="15846" y="14748"/>
                    <a:pt x="15953" y="14876"/>
                    <a:pt x="16055" y="14950"/>
                  </a:cubicBezTo>
                  <a:cubicBezTo>
                    <a:pt x="16158" y="15024"/>
                    <a:pt x="16209" y="14876"/>
                    <a:pt x="16193" y="14768"/>
                  </a:cubicBezTo>
                  <a:cubicBezTo>
                    <a:pt x="16174" y="14660"/>
                    <a:pt x="16107" y="14586"/>
                    <a:pt x="16091" y="14438"/>
                  </a:cubicBezTo>
                  <a:cubicBezTo>
                    <a:pt x="16071" y="14295"/>
                    <a:pt x="16193" y="14221"/>
                    <a:pt x="16450" y="14147"/>
                  </a:cubicBezTo>
                  <a:cubicBezTo>
                    <a:pt x="16710" y="14073"/>
                    <a:pt x="16450" y="14147"/>
                    <a:pt x="16659" y="13984"/>
                  </a:cubicBezTo>
                  <a:cubicBezTo>
                    <a:pt x="16864" y="13817"/>
                    <a:pt x="16951" y="14073"/>
                    <a:pt x="16951" y="14073"/>
                  </a:cubicBezTo>
                  <a:cubicBezTo>
                    <a:pt x="16951" y="14073"/>
                    <a:pt x="17104" y="14364"/>
                    <a:pt x="17211" y="14438"/>
                  </a:cubicBezTo>
                  <a:cubicBezTo>
                    <a:pt x="17313" y="14512"/>
                    <a:pt x="17278" y="14586"/>
                    <a:pt x="17278" y="14748"/>
                  </a:cubicBezTo>
                  <a:cubicBezTo>
                    <a:pt x="17278" y="14916"/>
                    <a:pt x="17278" y="14970"/>
                    <a:pt x="17400" y="15044"/>
                  </a:cubicBezTo>
                  <a:cubicBezTo>
                    <a:pt x="17518" y="15113"/>
                    <a:pt x="17467" y="15295"/>
                    <a:pt x="17605" y="15424"/>
                  </a:cubicBezTo>
                  <a:cubicBezTo>
                    <a:pt x="17743" y="15552"/>
                    <a:pt x="17866" y="15424"/>
                    <a:pt x="18019" y="15424"/>
                  </a:cubicBezTo>
                  <a:cubicBezTo>
                    <a:pt x="18086" y="15424"/>
                    <a:pt x="18197" y="15409"/>
                    <a:pt x="18295" y="15389"/>
                  </a:cubicBezTo>
                  <a:cubicBezTo>
                    <a:pt x="18323" y="15335"/>
                    <a:pt x="18358" y="15286"/>
                    <a:pt x="18390" y="15241"/>
                  </a:cubicBezTo>
                  <a:cubicBezTo>
                    <a:pt x="18477" y="15123"/>
                    <a:pt x="18433" y="15049"/>
                    <a:pt x="18339" y="14886"/>
                  </a:cubicBezTo>
                  <a:cubicBezTo>
                    <a:pt x="18244" y="14724"/>
                    <a:pt x="18276" y="14586"/>
                    <a:pt x="18276" y="14502"/>
                  </a:cubicBezTo>
                  <a:cubicBezTo>
                    <a:pt x="18276" y="14423"/>
                    <a:pt x="18311" y="14374"/>
                    <a:pt x="18209" y="14310"/>
                  </a:cubicBezTo>
                  <a:cubicBezTo>
                    <a:pt x="18106" y="14246"/>
                    <a:pt x="18201" y="14147"/>
                    <a:pt x="18224" y="14073"/>
                  </a:cubicBezTo>
                  <a:cubicBezTo>
                    <a:pt x="18252" y="13999"/>
                    <a:pt x="18319" y="13910"/>
                    <a:pt x="18390" y="14039"/>
                  </a:cubicBezTo>
                  <a:cubicBezTo>
                    <a:pt x="18457" y="14167"/>
                    <a:pt x="18552" y="14112"/>
                    <a:pt x="18674" y="14255"/>
                  </a:cubicBezTo>
                  <a:cubicBezTo>
                    <a:pt x="18792" y="14403"/>
                    <a:pt x="18784" y="14458"/>
                    <a:pt x="18887" y="14640"/>
                  </a:cubicBezTo>
                  <a:cubicBezTo>
                    <a:pt x="18993" y="14822"/>
                    <a:pt x="19088" y="14458"/>
                    <a:pt x="19112" y="14329"/>
                  </a:cubicBezTo>
                  <a:cubicBezTo>
                    <a:pt x="19139" y="14201"/>
                    <a:pt x="19301" y="14053"/>
                    <a:pt x="19372" y="13955"/>
                  </a:cubicBezTo>
                  <a:cubicBezTo>
                    <a:pt x="19439" y="13856"/>
                    <a:pt x="19482" y="13871"/>
                    <a:pt x="19597" y="13807"/>
                  </a:cubicBezTo>
                  <a:cubicBezTo>
                    <a:pt x="19707" y="13743"/>
                    <a:pt x="19743" y="13634"/>
                    <a:pt x="19759" y="13516"/>
                  </a:cubicBezTo>
                  <a:cubicBezTo>
                    <a:pt x="19774" y="13398"/>
                    <a:pt x="19837" y="13432"/>
                    <a:pt x="19912" y="13432"/>
                  </a:cubicBezTo>
                  <a:cubicBezTo>
                    <a:pt x="19991" y="13432"/>
                    <a:pt x="20086" y="13482"/>
                    <a:pt x="20165" y="13324"/>
                  </a:cubicBezTo>
                  <a:cubicBezTo>
                    <a:pt x="20240" y="13171"/>
                    <a:pt x="20326" y="13363"/>
                    <a:pt x="20492" y="13378"/>
                  </a:cubicBezTo>
                  <a:cubicBezTo>
                    <a:pt x="20654" y="13398"/>
                    <a:pt x="20579" y="12969"/>
                    <a:pt x="20602" y="12885"/>
                  </a:cubicBezTo>
                  <a:cubicBezTo>
                    <a:pt x="20630" y="12806"/>
                    <a:pt x="20741" y="12885"/>
                    <a:pt x="20800" y="12929"/>
                  </a:cubicBezTo>
                  <a:cubicBezTo>
                    <a:pt x="20863" y="12979"/>
                    <a:pt x="20938" y="12915"/>
                    <a:pt x="21024" y="12885"/>
                  </a:cubicBezTo>
                  <a:cubicBezTo>
                    <a:pt x="21111" y="12860"/>
                    <a:pt x="21190" y="12767"/>
                    <a:pt x="21190" y="12614"/>
                  </a:cubicBezTo>
                  <a:cubicBezTo>
                    <a:pt x="21190" y="12456"/>
                    <a:pt x="21273" y="12501"/>
                    <a:pt x="21411" y="12392"/>
                  </a:cubicBezTo>
                  <a:cubicBezTo>
                    <a:pt x="21549" y="12284"/>
                    <a:pt x="21498" y="12165"/>
                    <a:pt x="21482" y="12047"/>
                  </a:cubicBezTo>
                  <a:cubicBezTo>
                    <a:pt x="21462" y="11929"/>
                    <a:pt x="21352" y="12027"/>
                    <a:pt x="21273" y="11983"/>
                  </a:cubicBezTo>
                  <a:cubicBezTo>
                    <a:pt x="21198" y="11939"/>
                    <a:pt x="21285" y="11672"/>
                    <a:pt x="21233" y="11525"/>
                  </a:cubicBezTo>
                  <a:cubicBezTo>
                    <a:pt x="21178" y="11377"/>
                    <a:pt x="21076" y="11352"/>
                    <a:pt x="21060" y="11180"/>
                  </a:cubicBezTo>
                  <a:cubicBezTo>
                    <a:pt x="21040" y="11002"/>
                    <a:pt x="20835" y="10958"/>
                    <a:pt x="20808" y="10815"/>
                  </a:cubicBezTo>
                  <a:cubicBezTo>
                    <a:pt x="20784" y="10667"/>
                    <a:pt x="20646" y="10815"/>
                    <a:pt x="20602" y="10923"/>
                  </a:cubicBezTo>
                  <a:cubicBezTo>
                    <a:pt x="20559" y="11032"/>
                    <a:pt x="20421" y="11066"/>
                    <a:pt x="20283" y="11189"/>
                  </a:cubicBezTo>
                  <a:cubicBezTo>
                    <a:pt x="20145" y="11308"/>
                    <a:pt x="20129" y="11189"/>
                    <a:pt x="20102" y="11022"/>
                  </a:cubicBezTo>
                  <a:cubicBezTo>
                    <a:pt x="20078" y="10859"/>
                    <a:pt x="19964" y="10839"/>
                    <a:pt x="19924" y="10741"/>
                  </a:cubicBezTo>
                  <a:cubicBezTo>
                    <a:pt x="19881" y="10637"/>
                    <a:pt x="19837" y="10593"/>
                    <a:pt x="19794" y="10455"/>
                  </a:cubicBezTo>
                  <a:cubicBezTo>
                    <a:pt x="19751" y="10317"/>
                    <a:pt x="19904" y="10066"/>
                    <a:pt x="19912" y="9942"/>
                  </a:cubicBezTo>
                  <a:cubicBezTo>
                    <a:pt x="19924" y="9824"/>
                    <a:pt x="19837" y="9809"/>
                    <a:pt x="19743" y="9755"/>
                  </a:cubicBezTo>
                  <a:cubicBezTo>
                    <a:pt x="19648" y="9696"/>
                    <a:pt x="19636" y="9696"/>
                    <a:pt x="19620" y="9563"/>
                  </a:cubicBezTo>
                  <a:cubicBezTo>
                    <a:pt x="19605" y="9425"/>
                    <a:pt x="19490" y="9553"/>
                    <a:pt x="19352" y="9499"/>
                  </a:cubicBezTo>
                  <a:cubicBezTo>
                    <a:pt x="19214" y="9444"/>
                    <a:pt x="19431" y="9178"/>
                    <a:pt x="19467" y="9104"/>
                  </a:cubicBezTo>
                  <a:cubicBezTo>
                    <a:pt x="19502" y="9030"/>
                    <a:pt x="19569" y="9159"/>
                    <a:pt x="19672" y="9223"/>
                  </a:cubicBezTo>
                  <a:cubicBezTo>
                    <a:pt x="19774" y="9287"/>
                    <a:pt x="19766" y="9252"/>
                    <a:pt x="19845" y="9159"/>
                  </a:cubicBezTo>
                  <a:cubicBezTo>
                    <a:pt x="19924" y="9070"/>
                    <a:pt x="19912" y="9198"/>
                    <a:pt x="20086" y="9316"/>
                  </a:cubicBezTo>
                  <a:cubicBezTo>
                    <a:pt x="20259" y="9435"/>
                    <a:pt x="20188" y="9114"/>
                    <a:pt x="20181" y="8947"/>
                  </a:cubicBezTo>
                  <a:cubicBezTo>
                    <a:pt x="20173" y="8784"/>
                    <a:pt x="20283" y="8823"/>
                    <a:pt x="20346" y="8700"/>
                  </a:cubicBezTo>
                  <a:cubicBezTo>
                    <a:pt x="20405" y="8582"/>
                    <a:pt x="20267" y="8582"/>
                    <a:pt x="20208" y="8513"/>
                  </a:cubicBezTo>
                  <a:cubicBezTo>
                    <a:pt x="20145" y="8439"/>
                    <a:pt x="20188" y="8301"/>
                    <a:pt x="20216" y="8192"/>
                  </a:cubicBezTo>
                  <a:cubicBezTo>
                    <a:pt x="20240" y="8079"/>
                    <a:pt x="20457" y="8109"/>
                    <a:pt x="20543" y="8074"/>
                  </a:cubicBezTo>
                  <a:cubicBezTo>
                    <a:pt x="20630" y="8035"/>
                    <a:pt x="20662" y="7926"/>
                    <a:pt x="20662" y="7842"/>
                  </a:cubicBezTo>
                  <a:cubicBezTo>
                    <a:pt x="20662" y="7764"/>
                    <a:pt x="20638" y="7769"/>
                    <a:pt x="20516" y="7862"/>
                  </a:cubicBezTo>
                  <a:cubicBezTo>
                    <a:pt x="20397" y="7951"/>
                    <a:pt x="20370" y="7897"/>
                    <a:pt x="20181" y="7852"/>
                  </a:cubicBezTo>
                  <a:cubicBezTo>
                    <a:pt x="19991" y="7808"/>
                    <a:pt x="19999" y="7769"/>
                    <a:pt x="19932" y="7699"/>
                  </a:cubicBezTo>
                  <a:cubicBezTo>
                    <a:pt x="19861" y="7626"/>
                    <a:pt x="19691" y="7532"/>
                    <a:pt x="19620" y="7433"/>
                  </a:cubicBezTo>
                  <a:cubicBezTo>
                    <a:pt x="19553" y="7330"/>
                    <a:pt x="19628" y="7123"/>
                    <a:pt x="19723" y="7029"/>
                  </a:cubicBezTo>
                  <a:cubicBezTo>
                    <a:pt x="19818" y="6940"/>
                    <a:pt x="19889" y="6793"/>
                    <a:pt x="19964" y="6640"/>
                  </a:cubicBezTo>
                  <a:cubicBezTo>
                    <a:pt x="20042" y="6482"/>
                    <a:pt x="20240" y="6245"/>
                    <a:pt x="20378" y="6053"/>
                  </a:cubicBezTo>
                  <a:cubicBezTo>
                    <a:pt x="20516" y="5861"/>
                    <a:pt x="20524" y="5723"/>
                    <a:pt x="20630" y="5580"/>
                  </a:cubicBezTo>
                  <a:cubicBezTo>
                    <a:pt x="20733" y="5432"/>
                    <a:pt x="20705" y="5649"/>
                    <a:pt x="20733" y="5777"/>
                  </a:cubicBezTo>
                  <a:cubicBezTo>
                    <a:pt x="20756" y="5905"/>
                    <a:pt x="20843" y="5955"/>
                    <a:pt x="20930" y="6009"/>
                  </a:cubicBezTo>
                  <a:cubicBezTo>
                    <a:pt x="21017" y="6063"/>
                    <a:pt x="20989" y="5777"/>
                    <a:pt x="20930" y="5679"/>
                  </a:cubicBezTo>
                  <a:cubicBezTo>
                    <a:pt x="20871" y="5580"/>
                    <a:pt x="20886" y="5402"/>
                    <a:pt x="20871" y="5260"/>
                  </a:cubicBezTo>
                  <a:cubicBezTo>
                    <a:pt x="20851" y="5112"/>
                    <a:pt x="20930" y="4959"/>
                    <a:pt x="20930" y="4841"/>
                  </a:cubicBezTo>
                  <a:cubicBezTo>
                    <a:pt x="20930" y="4717"/>
                    <a:pt x="21017" y="4683"/>
                    <a:pt x="21127" y="4594"/>
                  </a:cubicBezTo>
                  <a:cubicBezTo>
                    <a:pt x="21241" y="4500"/>
                    <a:pt x="21198" y="4136"/>
                    <a:pt x="21103" y="3998"/>
                  </a:cubicBezTo>
                  <a:cubicBezTo>
                    <a:pt x="21009" y="3860"/>
                    <a:pt x="21052" y="3633"/>
                    <a:pt x="21032" y="3421"/>
                  </a:cubicBezTo>
                  <a:cubicBezTo>
                    <a:pt x="21017" y="3214"/>
                    <a:pt x="21111" y="2982"/>
                    <a:pt x="21163" y="2893"/>
                  </a:cubicBezTo>
                  <a:cubicBezTo>
                    <a:pt x="21214" y="2800"/>
                    <a:pt x="21273" y="2657"/>
                    <a:pt x="21206" y="2519"/>
                  </a:cubicBezTo>
                  <a:cubicBezTo>
                    <a:pt x="21135" y="2381"/>
                    <a:pt x="21328" y="2292"/>
                    <a:pt x="21316" y="2154"/>
                  </a:cubicBezTo>
                  <a:cubicBezTo>
                    <a:pt x="21308" y="2016"/>
                    <a:pt x="21127" y="1972"/>
                    <a:pt x="20965" y="1814"/>
                  </a:cubicBezTo>
                  <a:cubicBezTo>
                    <a:pt x="20800" y="1661"/>
                    <a:pt x="20906" y="1587"/>
                    <a:pt x="20646" y="1558"/>
                  </a:cubicBezTo>
                  <a:cubicBezTo>
                    <a:pt x="20386" y="1533"/>
                    <a:pt x="20413" y="1804"/>
                    <a:pt x="20259" y="1996"/>
                  </a:cubicBezTo>
                  <a:cubicBezTo>
                    <a:pt x="20102" y="2189"/>
                    <a:pt x="19999" y="2105"/>
                    <a:pt x="19794" y="2164"/>
                  </a:cubicBezTo>
                  <a:cubicBezTo>
                    <a:pt x="19585" y="2218"/>
                    <a:pt x="19329" y="2327"/>
                    <a:pt x="19120" y="2297"/>
                  </a:cubicBezTo>
                  <a:cubicBezTo>
                    <a:pt x="18915" y="2272"/>
                    <a:pt x="18812" y="2080"/>
                    <a:pt x="18784" y="1917"/>
                  </a:cubicBezTo>
                  <a:cubicBezTo>
                    <a:pt x="18761" y="1750"/>
                    <a:pt x="18709" y="1558"/>
                    <a:pt x="18709" y="1311"/>
                  </a:cubicBezTo>
                  <a:cubicBezTo>
                    <a:pt x="18709" y="1065"/>
                    <a:pt x="18654" y="1173"/>
                    <a:pt x="18552" y="1173"/>
                  </a:cubicBezTo>
                  <a:cubicBezTo>
                    <a:pt x="18449" y="1173"/>
                    <a:pt x="18422" y="1119"/>
                    <a:pt x="18347" y="981"/>
                  </a:cubicBezTo>
                  <a:cubicBezTo>
                    <a:pt x="18268" y="848"/>
                    <a:pt x="18165" y="981"/>
                    <a:pt x="18165" y="1149"/>
                  </a:cubicBezTo>
                  <a:cubicBezTo>
                    <a:pt x="18165" y="1311"/>
                    <a:pt x="18086" y="1395"/>
                    <a:pt x="17984" y="1232"/>
                  </a:cubicBezTo>
                  <a:cubicBezTo>
                    <a:pt x="17881" y="1065"/>
                    <a:pt x="17854" y="1119"/>
                    <a:pt x="17597" y="1065"/>
                  </a:cubicBezTo>
                  <a:cubicBezTo>
                    <a:pt x="17337" y="1010"/>
                    <a:pt x="17597" y="734"/>
                    <a:pt x="17727" y="547"/>
                  </a:cubicBezTo>
                  <a:cubicBezTo>
                    <a:pt x="17854" y="355"/>
                    <a:pt x="17751" y="301"/>
                    <a:pt x="17597" y="163"/>
                  </a:cubicBezTo>
                  <a:cubicBezTo>
                    <a:pt x="17554" y="123"/>
                    <a:pt x="17515" y="64"/>
                    <a:pt x="17479" y="0"/>
                  </a:cubicBezTo>
                  <a:cubicBezTo>
                    <a:pt x="17373" y="20"/>
                    <a:pt x="17258" y="25"/>
                    <a:pt x="17203" y="108"/>
                  </a:cubicBezTo>
                  <a:cubicBezTo>
                    <a:pt x="17124" y="217"/>
                    <a:pt x="16911" y="621"/>
                    <a:pt x="16828" y="725"/>
                  </a:cubicBezTo>
                  <a:cubicBezTo>
                    <a:pt x="16745" y="828"/>
                    <a:pt x="16635" y="882"/>
                    <a:pt x="16678" y="991"/>
                  </a:cubicBezTo>
                  <a:cubicBezTo>
                    <a:pt x="16726" y="1099"/>
                    <a:pt x="16789" y="1188"/>
                    <a:pt x="16872" y="1114"/>
                  </a:cubicBezTo>
                  <a:cubicBezTo>
                    <a:pt x="16958" y="1040"/>
                    <a:pt x="17144" y="976"/>
                    <a:pt x="17183" y="1114"/>
                  </a:cubicBezTo>
                  <a:cubicBezTo>
                    <a:pt x="17223" y="1252"/>
                    <a:pt x="17183" y="1222"/>
                    <a:pt x="17191" y="1326"/>
                  </a:cubicBezTo>
                  <a:cubicBezTo>
                    <a:pt x="17195" y="1429"/>
                    <a:pt x="17298" y="1434"/>
                    <a:pt x="17333" y="1553"/>
                  </a:cubicBezTo>
                  <a:cubicBezTo>
                    <a:pt x="17365" y="1666"/>
                    <a:pt x="17337" y="1853"/>
                    <a:pt x="17286" y="1937"/>
                  </a:cubicBezTo>
                  <a:cubicBezTo>
                    <a:pt x="17235" y="2016"/>
                    <a:pt x="17033" y="2154"/>
                    <a:pt x="16982" y="2292"/>
                  </a:cubicBezTo>
                  <a:cubicBezTo>
                    <a:pt x="16931" y="2430"/>
                    <a:pt x="16911" y="2603"/>
                    <a:pt x="16919" y="2667"/>
                  </a:cubicBezTo>
                  <a:cubicBezTo>
                    <a:pt x="16923" y="2736"/>
                    <a:pt x="16919" y="2785"/>
                    <a:pt x="16860" y="2824"/>
                  </a:cubicBezTo>
                  <a:cubicBezTo>
                    <a:pt x="16801" y="2869"/>
                    <a:pt x="16789" y="2928"/>
                    <a:pt x="16816" y="3031"/>
                  </a:cubicBezTo>
                  <a:cubicBezTo>
                    <a:pt x="16840" y="3135"/>
                    <a:pt x="16816" y="3174"/>
                    <a:pt x="16765" y="3229"/>
                  </a:cubicBezTo>
                  <a:cubicBezTo>
                    <a:pt x="16710" y="3288"/>
                    <a:pt x="16706" y="3317"/>
                    <a:pt x="16726" y="3431"/>
                  </a:cubicBezTo>
                  <a:cubicBezTo>
                    <a:pt x="16745" y="3539"/>
                    <a:pt x="16726" y="3598"/>
                    <a:pt x="16667" y="3682"/>
                  </a:cubicBezTo>
                  <a:cubicBezTo>
                    <a:pt x="16607" y="3766"/>
                    <a:pt x="16548" y="3845"/>
                    <a:pt x="16556" y="3938"/>
                  </a:cubicBezTo>
                  <a:cubicBezTo>
                    <a:pt x="16564" y="4027"/>
                    <a:pt x="16533" y="4072"/>
                    <a:pt x="16584" y="4126"/>
                  </a:cubicBezTo>
                  <a:cubicBezTo>
                    <a:pt x="16635" y="4185"/>
                    <a:pt x="16706" y="4141"/>
                    <a:pt x="16718" y="4274"/>
                  </a:cubicBezTo>
                  <a:cubicBezTo>
                    <a:pt x="16730" y="4402"/>
                    <a:pt x="16698" y="4525"/>
                    <a:pt x="16604" y="4574"/>
                  </a:cubicBezTo>
                  <a:cubicBezTo>
                    <a:pt x="16505" y="4624"/>
                    <a:pt x="16363" y="4624"/>
                    <a:pt x="16292" y="4717"/>
                  </a:cubicBezTo>
                  <a:cubicBezTo>
                    <a:pt x="16221" y="4811"/>
                    <a:pt x="15996" y="5048"/>
                    <a:pt x="15909" y="5161"/>
                  </a:cubicBezTo>
                  <a:cubicBezTo>
                    <a:pt x="15827" y="5279"/>
                    <a:pt x="15767" y="5476"/>
                    <a:pt x="15554" y="5373"/>
                  </a:cubicBezTo>
                  <a:cubicBezTo>
                    <a:pt x="15342" y="5274"/>
                    <a:pt x="15480" y="5205"/>
                    <a:pt x="15282" y="5215"/>
                  </a:cubicBezTo>
                  <a:cubicBezTo>
                    <a:pt x="15132" y="5230"/>
                    <a:pt x="14959" y="5191"/>
                    <a:pt x="14845" y="5107"/>
                  </a:cubicBezTo>
                  <a:cubicBezTo>
                    <a:pt x="14821" y="5230"/>
                    <a:pt x="14797" y="5353"/>
                    <a:pt x="14793" y="5422"/>
                  </a:cubicBezTo>
                  <a:cubicBezTo>
                    <a:pt x="14781" y="5590"/>
                    <a:pt x="14691" y="5821"/>
                    <a:pt x="14640" y="6038"/>
                  </a:cubicBezTo>
                  <a:cubicBezTo>
                    <a:pt x="14584" y="6260"/>
                    <a:pt x="14561" y="6398"/>
                    <a:pt x="14521" y="6600"/>
                  </a:cubicBezTo>
                  <a:cubicBezTo>
                    <a:pt x="14482" y="6807"/>
                    <a:pt x="14442" y="6822"/>
                    <a:pt x="14442" y="7014"/>
                  </a:cubicBezTo>
                  <a:cubicBezTo>
                    <a:pt x="14442" y="7207"/>
                    <a:pt x="14407" y="7207"/>
                    <a:pt x="14289" y="7192"/>
                  </a:cubicBezTo>
                  <a:cubicBezTo>
                    <a:pt x="14174" y="7177"/>
                    <a:pt x="14237" y="7330"/>
                    <a:pt x="14265" y="7423"/>
                  </a:cubicBezTo>
                  <a:cubicBezTo>
                    <a:pt x="14289" y="7517"/>
                    <a:pt x="14340" y="7640"/>
                    <a:pt x="14470" y="7793"/>
                  </a:cubicBezTo>
                  <a:cubicBezTo>
                    <a:pt x="14600" y="7946"/>
                    <a:pt x="14640" y="7808"/>
                    <a:pt x="14742" y="7685"/>
                  </a:cubicBezTo>
                  <a:cubicBezTo>
                    <a:pt x="14845" y="7561"/>
                    <a:pt x="14884" y="7576"/>
                    <a:pt x="14975" y="7616"/>
                  </a:cubicBezTo>
                  <a:cubicBezTo>
                    <a:pt x="15065" y="7655"/>
                    <a:pt x="15219" y="7507"/>
                    <a:pt x="15298" y="7492"/>
                  </a:cubicBezTo>
                  <a:cubicBezTo>
                    <a:pt x="15373" y="7478"/>
                    <a:pt x="15531" y="7616"/>
                    <a:pt x="15606" y="7709"/>
                  </a:cubicBezTo>
                  <a:cubicBezTo>
                    <a:pt x="15685" y="7808"/>
                    <a:pt x="15787" y="7709"/>
                    <a:pt x="15787" y="7655"/>
                  </a:cubicBezTo>
                  <a:cubicBezTo>
                    <a:pt x="15787" y="7601"/>
                    <a:pt x="15890" y="7354"/>
                    <a:pt x="15941" y="7231"/>
                  </a:cubicBezTo>
                  <a:cubicBezTo>
                    <a:pt x="15996" y="7108"/>
                    <a:pt x="16122" y="7162"/>
                    <a:pt x="16253" y="7123"/>
                  </a:cubicBezTo>
                  <a:cubicBezTo>
                    <a:pt x="16383" y="7083"/>
                    <a:pt x="16564" y="7147"/>
                    <a:pt x="16604" y="7231"/>
                  </a:cubicBezTo>
                  <a:cubicBezTo>
                    <a:pt x="16639" y="7315"/>
                    <a:pt x="16872" y="7394"/>
                    <a:pt x="16962" y="7384"/>
                  </a:cubicBezTo>
                  <a:cubicBezTo>
                    <a:pt x="17053" y="7369"/>
                    <a:pt x="17081" y="7507"/>
                    <a:pt x="17081" y="7601"/>
                  </a:cubicBezTo>
                  <a:cubicBezTo>
                    <a:pt x="17081" y="7699"/>
                    <a:pt x="17298" y="7709"/>
                    <a:pt x="17455" y="7847"/>
                  </a:cubicBezTo>
                  <a:cubicBezTo>
                    <a:pt x="17609" y="7985"/>
                    <a:pt x="17621" y="8069"/>
                    <a:pt x="17739" y="8178"/>
                  </a:cubicBezTo>
                  <a:cubicBezTo>
                    <a:pt x="17854" y="8286"/>
                    <a:pt x="17869" y="8464"/>
                    <a:pt x="17802" y="8616"/>
                  </a:cubicBezTo>
                  <a:cubicBezTo>
                    <a:pt x="17739" y="8764"/>
                    <a:pt x="17660" y="8764"/>
                    <a:pt x="17416" y="8764"/>
                  </a:cubicBezTo>
                  <a:cubicBezTo>
                    <a:pt x="17171" y="8764"/>
                    <a:pt x="17195" y="8764"/>
                    <a:pt x="17144" y="8685"/>
                  </a:cubicBezTo>
                  <a:cubicBezTo>
                    <a:pt x="17093" y="8602"/>
                    <a:pt x="16951" y="8740"/>
                    <a:pt x="16951" y="8740"/>
                  </a:cubicBezTo>
                  <a:cubicBezTo>
                    <a:pt x="16951" y="8740"/>
                    <a:pt x="16836" y="8754"/>
                    <a:pt x="16627" y="8710"/>
                  </a:cubicBezTo>
                  <a:cubicBezTo>
                    <a:pt x="16422" y="8671"/>
                    <a:pt x="16446" y="8848"/>
                    <a:pt x="16304" y="9001"/>
                  </a:cubicBezTo>
                  <a:cubicBezTo>
                    <a:pt x="16162" y="9149"/>
                    <a:pt x="16174" y="9134"/>
                    <a:pt x="16150" y="9025"/>
                  </a:cubicBezTo>
                  <a:cubicBezTo>
                    <a:pt x="16122" y="8917"/>
                    <a:pt x="15941" y="9070"/>
                    <a:pt x="15929" y="9262"/>
                  </a:cubicBezTo>
                  <a:cubicBezTo>
                    <a:pt x="15917" y="9449"/>
                    <a:pt x="15866" y="9356"/>
                    <a:pt x="15645" y="9356"/>
                  </a:cubicBezTo>
                  <a:cubicBezTo>
                    <a:pt x="15424" y="9356"/>
                    <a:pt x="15633" y="9464"/>
                    <a:pt x="15401" y="9632"/>
                  </a:cubicBezTo>
                  <a:cubicBezTo>
                    <a:pt x="15168" y="9794"/>
                    <a:pt x="15140" y="9972"/>
                    <a:pt x="15192" y="10110"/>
                  </a:cubicBezTo>
                  <a:cubicBezTo>
                    <a:pt x="15247" y="10248"/>
                    <a:pt x="15271" y="10258"/>
                    <a:pt x="15105" y="10342"/>
                  </a:cubicBezTo>
                  <a:cubicBezTo>
                    <a:pt x="14935" y="10425"/>
                    <a:pt x="14987" y="10563"/>
                    <a:pt x="14730" y="10741"/>
                  </a:cubicBezTo>
                  <a:cubicBezTo>
                    <a:pt x="14470" y="10918"/>
                    <a:pt x="14328" y="10849"/>
                    <a:pt x="14123" y="10835"/>
                  </a:cubicBezTo>
                  <a:cubicBezTo>
                    <a:pt x="13914" y="10820"/>
                    <a:pt x="13953" y="11012"/>
                    <a:pt x="13823" y="11180"/>
                  </a:cubicBezTo>
                  <a:cubicBezTo>
                    <a:pt x="13693" y="11342"/>
                    <a:pt x="13772" y="11411"/>
                    <a:pt x="13567" y="11495"/>
                  </a:cubicBezTo>
                  <a:cubicBezTo>
                    <a:pt x="13358" y="11574"/>
                    <a:pt x="13397" y="11672"/>
                    <a:pt x="13204" y="11766"/>
                  </a:cubicBezTo>
                  <a:cubicBezTo>
                    <a:pt x="13011" y="11865"/>
                    <a:pt x="12829" y="11820"/>
                    <a:pt x="12676" y="11796"/>
                  </a:cubicBezTo>
                  <a:cubicBezTo>
                    <a:pt x="12518" y="11766"/>
                    <a:pt x="12467" y="11766"/>
                    <a:pt x="12364" y="11618"/>
                  </a:cubicBezTo>
                  <a:cubicBezTo>
                    <a:pt x="12261" y="11465"/>
                    <a:pt x="12194" y="11549"/>
                    <a:pt x="12017" y="11549"/>
                  </a:cubicBezTo>
                  <a:cubicBezTo>
                    <a:pt x="11836" y="11549"/>
                    <a:pt x="11745" y="11697"/>
                    <a:pt x="11705" y="11835"/>
                  </a:cubicBezTo>
                  <a:cubicBezTo>
                    <a:pt x="11666" y="11973"/>
                    <a:pt x="11642" y="12111"/>
                    <a:pt x="11563" y="12313"/>
                  </a:cubicBezTo>
                  <a:cubicBezTo>
                    <a:pt x="11485" y="12520"/>
                    <a:pt x="11563" y="12466"/>
                    <a:pt x="11626" y="12673"/>
                  </a:cubicBezTo>
                  <a:cubicBezTo>
                    <a:pt x="11694" y="12875"/>
                    <a:pt x="11796" y="12821"/>
                    <a:pt x="11926" y="12929"/>
                  </a:cubicBezTo>
                  <a:cubicBezTo>
                    <a:pt x="12052" y="13043"/>
                    <a:pt x="12068" y="13082"/>
                    <a:pt x="12029" y="13220"/>
                  </a:cubicBezTo>
                  <a:cubicBezTo>
                    <a:pt x="11989" y="13358"/>
                    <a:pt x="11808" y="13452"/>
                    <a:pt x="11678" y="13551"/>
                  </a:cubicBezTo>
                  <a:cubicBezTo>
                    <a:pt x="11552" y="13644"/>
                    <a:pt x="11445" y="13728"/>
                    <a:pt x="11319" y="13836"/>
                  </a:cubicBezTo>
                  <a:cubicBezTo>
                    <a:pt x="11189" y="13945"/>
                    <a:pt x="11189" y="14122"/>
                    <a:pt x="11007" y="14398"/>
                  </a:cubicBezTo>
                  <a:cubicBezTo>
                    <a:pt x="10826" y="14674"/>
                    <a:pt x="10826" y="14699"/>
                    <a:pt x="10605" y="14753"/>
                  </a:cubicBezTo>
                  <a:cubicBezTo>
                    <a:pt x="10388" y="14807"/>
                    <a:pt x="10428" y="14822"/>
                    <a:pt x="10258" y="14975"/>
                  </a:cubicBezTo>
                  <a:cubicBezTo>
                    <a:pt x="10088" y="15123"/>
                    <a:pt x="9923" y="15029"/>
                    <a:pt x="9741" y="15123"/>
                  </a:cubicBezTo>
                  <a:cubicBezTo>
                    <a:pt x="9560" y="15222"/>
                    <a:pt x="9469" y="15177"/>
                    <a:pt x="9339" y="15123"/>
                  </a:cubicBezTo>
                  <a:cubicBezTo>
                    <a:pt x="9213" y="15069"/>
                    <a:pt x="9146" y="15138"/>
                    <a:pt x="9043" y="15177"/>
                  </a:cubicBezTo>
                  <a:cubicBezTo>
                    <a:pt x="8941" y="15222"/>
                    <a:pt x="8759" y="15236"/>
                    <a:pt x="8539" y="15177"/>
                  </a:cubicBezTo>
                  <a:cubicBezTo>
                    <a:pt x="8322" y="15123"/>
                    <a:pt x="8424" y="15192"/>
                    <a:pt x="8294" y="15300"/>
                  </a:cubicBezTo>
                  <a:cubicBezTo>
                    <a:pt x="8164" y="15414"/>
                    <a:pt x="8113" y="15399"/>
                    <a:pt x="7805" y="15453"/>
                  </a:cubicBezTo>
                  <a:cubicBezTo>
                    <a:pt x="7493" y="15507"/>
                    <a:pt x="7142" y="15838"/>
                    <a:pt x="6874" y="15976"/>
                  </a:cubicBezTo>
                  <a:cubicBezTo>
                    <a:pt x="6602" y="16109"/>
                    <a:pt x="6705" y="16168"/>
                    <a:pt x="6500" y="16400"/>
                  </a:cubicBezTo>
                  <a:cubicBezTo>
                    <a:pt x="6291" y="16631"/>
                    <a:pt x="6227" y="16424"/>
                    <a:pt x="6074" y="16385"/>
                  </a:cubicBezTo>
                  <a:cubicBezTo>
                    <a:pt x="5916" y="16345"/>
                    <a:pt x="6034" y="16262"/>
                    <a:pt x="6007" y="16069"/>
                  </a:cubicBezTo>
                  <a:cubicBezTo>
                    <a:pt x="5983" y="15877"/>
                    <a:pt x="5841" y="16055"/>
                    <a:pt x="5735" y="16124"/>
                  </a:cubicBezTo>
                  <a:cubicBezTo>
                    <a:pt x="5632" y="16193"/>
                    <a:pt x="5490" y="16168"/>
                    <a:pt x="5360" y="16168"/>
                  </a:cubicBezTo>
                  <a:cubicBezTo>
                    <a:pt x="5234" y="16168"/>
                    <a:pt x="4859" y="15986"/>
                    <a:pt x="4741" y="15917"/>
                  </a:cubicBezTo>
                  <a:cubicBezTo>
                    <a:pt x="4626" y="15852"/>
                    <a:pt x="4378" y="15823"/>
                    <a:pt x="4094" y="15729"/>
                  </a:cubicBezTo>
                  <a:cubicBezTo>
                    <a:pt x="3810" y="15631"/>
                    <a:pt x="3991" y="15537"/>
                    <a:pt x="3849" y="15369"/>
                  </a:cubicBezTo>
                  <a:cubicBezTo>
                    <a:pt x="3707" y="15207"/>
                    <a:pt x="3526" y="15261"/>
                    <a:pt x="3345" y="15246"/>
                  </a:cubicBezTo>
                  <a:cubicBezTo>
                    <a:pt x="3163" y="15236"/>
                    <a:pt x="3100" y="15236"/>
                    <a:pt x="2919" y="15207"/>
                  </a:cubicBezTo>
                  <a:cubicBezTo>
                    <a:pt x="2737" y="15177"/>
                    <a:pt x="2737" y="15153"/>
                    <a:pt x="2505" y="15069"/>
                  </a:cubicBezTo>
                  <a:cubicBezTo>
                    <a:pt x="2272" y="14985"/>
                    <a:pt x="2090" y="15138"/>
                    <a:pt x="1885" y="15222"/>
                  </a:cubicBezTo>
                  <a:cubicBezTo>
                    <a:pt x="1680" y="15300"/>
                    <a:pt x="1665" y="15207"/>
                    <a:pt x="1448" y="15192"/>
                  </a:cubicBezTo>
                  <a:cubicBezTo>
                    <a:pt x="1227" y="15177"/>
                    <a:pt x="1108" y="15167"/>
                    <a:pt x="915" y="15138"/>
                  </a:cubicBezTo>
                  <a:cubicBezTo>
                    <a:pt x="722" y="15108"/>
                    <a:pt x="631" y="15138"/>
                    <a:pt x="489" y="15000"/>
                  </a:cubicBezTo>
                  <a:cubicBezTo>
                    <a:pt x="347" y="14862"/>
                    <a:pt x="272" y="15029"/>
                    <a:pt x="182" y="15054"/>
                  </a:cubicBezTo>
                  <a:cubicBezTo>
                    <a:pt x="126" y="15074"/>
                    <a:pt x="83" y="15069"/>
                    <a:pt x="20" y="15034"/>
                  </a:cubicBezTo>
                  <a:cubicBezTo>
                    <a:pt x="24" y="15281"/>
                    <a:pt x="83" y="15596"/>
                    <a:pt x="119" y="15719"/>
                  </a:cubicBezTo>
                  <a:cubicBezTo>
                    <a:pt x="170" y="15882"/>
                    <a:pt x="154" y="15976"/>
                    <a:pt x="52" y="16119"/>
                  </a:cubicBezTo>
                  <a:close/>
                </a:path>
              </a:pathLst>
            </a:custGeom>
            <a:grpFill/>
            <a:ln w="3175" cap="rnd" cmpd="sng">
              <a:solidFill>
                <a:schemeClr val="bg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7150" tIns="17150" rIns="17150" bIns="1715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7F7F7F"/>
                </a:buClr>
                <a:buSzPts val="1400"/>
                <a:buFont typeface="Helvetica Neue"/>
                <a:buNone/>
              </a:pPr>
              <a:endParaRPr sz="1400" b="0" i="0" u="none" strike="noStrike" cap="none">
                <a:solidFill>
                  <a:srgbClr val="7F7F7F"/>
                </a:solidFill>
                <a:latin typeface="Helvetica Neue"/>
                <a:ea typeface="Helvetica Neue"/>
                <a:cs typeface="Helvetica Neue"/>
                <a:sym typeface="Helvetica Neue"/>
              </a:endParaRPr>
            </a:p>
          </p:txBody>
        </p:sp>
        <p:sp>
          <p:nvSpPr>
            <p:cNvPr id="481" name="Google Shape;3027;p119">
              <a:extLst>
                <a:ext uri="{FF2B5EF4-FFF2-40B4-BE49-F238E27FC236}">
                  <a16:creationId xmlns:a16="http://schemas.microsoft.com/office/drawing/2014/main" id="{E5173CAA-25EF-9D40-8D5D-C1C3B226C79F}"/>
                </a:ext>
              </a:extLst>
            </p:cNvPr>
            <p:cNvSpPr/>
            <p:nvPr/>
          </p:nvSpPr>
          <p:spPr>
            <a:xfrm>
              <a:off x="7002795" y="6030862"/>
              <a:ext cx="1608191" cy="1151813"/>
            </a:xfrm>
            <a:custGeom>
              <a:avLst/>
              <a:gdLst/>
              <a:ahLst/>
              <a:cxnLst/>
              <a:rect l="l" t="t" r="r" b="b"/>
              <a:pathLst>
                <a:path w="21531" h="21290" extrusionOk="0">
                  <a:moveTo>
                    <a:pt x="20959" y="4007"/>
                  </a:moveTo>
                  <a:cubicBezTo>
                    <a:pt x="21016" y="3157"/>
                    <a:pt x="20365" y="2717"/>
                    <a:pt x="20262" y="2261"/>
                  </a:cubicBezTo>
                  <a:cubicBezTo>
                    <a:pt x="20170" y="1821"/>
                    <a:pt x="20113" y="1472"/>
                    <a:pt x="19862" y="1760"/>
                  </a:cubicBezTo>
                  <a:cubicBezTo>
                    <a:pt x="19621" y="2034"/>
                    <a:pt x="19221" y="1988"/>
                    <a:pt x="19061" y="1700"/>
                  </a:cubicBezTo>
                  <a:cubicBezTo>
                    <a:pt x="18912" y="1426"/>
                    <a:pt x="18672" y="1138"/>
                    <a:pt x="18421" y="1199"/>
                  </a:cubicBezTo>
                  <a:cubicBezTo>
                    <a:pt x="18169" y="1244"/>
                    <a:pt x="17323" y="743"/>
                    <a:pt x="17163" y="1199"/>
                  </a:cubicBezTo>
                  <a:cubicBezTo>
                    <a:pt x="17014" y="1639"/>
                    <a:pt x="17323" y="2823"/>
                    <a:pt x="16923" y="2595"/>
                  </a:cubicBezTo>
                  <a:cubicBezTo>
                    <a:pt x="16523" y="2383"/>
                    <a:pt x="16168" y="1533"/>
                    <a:pt x="15768" y="1988"/>
                  </a:cubicBezTo>
                  <a:cubicBezTo>
                    <a:pt x="15368" y="2428"/>
                    <a:pt x="14773" y="2261"/>
                    <a:pt x="14270" y="2777"/>
                  </a:cubicBezTo>
                  <a:cubicBezTo>
                    <a:pt x="13767" y="3278"/>
                    <a:pt x="13218" y="3673"/>
                    <a:pt x="12818" y="3218"/>
                  </a:cubicBezTo>
                  <a:cubicBezTo>
                    <a:pt x="12429" y="2777"/>
                    <a:pt x="12326" y="2261"/>
                    <a:pt x="12875" y="1867"/>
                  </a:cubicBezTo>
                  <a:cubicBezTo>
                    <a:pt x="13424" y="1472"/>
                    <a:pt x="13721" y="1199"/>
                    <a:pt x="13767" y="850"/>
                  </a:cubicBezTo>
                  <a:cubicBezTo>
                    <a:pt x="13824" y="516"/>
                    <a:pt x="13721" y="288"/>
                    <a:pt x="13527" y="121"/>
                  </a:cubicBezTo>
                  <a:cubicBezTo>
                    <a:pt x="13321" y="-46"/>
                    <a:pt x="13275" y="-46"/>
                    <a:pt x="12818" y="288"/>
                  </a:cubicBezTo>
                  <a:cubicBezTo>
                    <a:pt x="12372" y="637"/>
                    <a:pt x="11869" y="743"/>
                    <a:pt x="11720" y="409"/>
                  </a:cubicBezTo>
                  <a:cubicBezTo>
                    <a:pt x="11663" y="288"/>
                    <a:pt x="11583" y="151"/>
                    <a:pt x="11503" y="0"/>
                  </a:cubicBezTo>
                  <a:cubicBezTo>
                    <a:pt x="11171" y="318"/>
                    <a:pt x="10885" y="470"/>
                    <a:pt x="10554" y="637"/>
                  </a:cubicBezTo>
                  <a:cubicBezTo>
                    <a:pt x="10131" y="834"/>
                    <a:pt x="10074" y="576"/>
                    <a:pt x="9776" y="379"/>
                  </a:cubicBezTo>
                  <a:cubicBezTo>
                    <a:pt x="9479" y="182"/>
                    <a:pt x="9525" y="45"/>
                    <a:pt x="9296" y="75"/>
                  </a:cubicBezTo>
                  <a:cubicBezTo>
                    <a:pt x="9079" y="91"/>
                    <a:pt x="8976" y="576"/>
                    <a:pt x="8598" y="804"/>
                  </a:cubicBezTo>
                  <a:cubicBezTo>
                    <a:pt x="8233" y="1032"/>
                    <a:pt x="8850" y="1168"/>
                    <a:pt x="8678" y="1958"/>
                  </a:cubicBezTo>
                  <a:cubicBezTo>
                    <a:pt x="8507" y="2747"/>
                    <a:pt x="8404" y="2261"/>
                    <a:pt x="7775" y="1867"/>
                  </a:cubicBezTo>
                  <a:cubicBezTo>
                    <a:pt x="7158" y="1472"/>
                    <a:pt x="6906" y="1760"/>
                    <a:pt x="6506" y="1958"/>
                  </a:cubicBezTo>
                  <a:cubicBezTo>
                    <a:pt x="6106" y="2155"/>
                    <a:pt x="6334" y="2428"/>
                    <a:pt x="6449" y="2884"/>
                  </a:cubicBezTo>
                  <a:cubicBezTo>
                    <a:pt x="6575" y="3339"/>
                    <a:pt x="6483" y="3309"/>
                    <a:pt x="6254" y="3339"/>
                  </a:cubicBezTo>
                  <a:cubicBezTo>
                    <a:pt x="5683" y="3384"/>
                    <a:pt x="5980" y="3506"/>
                    <a:pt x="5877" y="3946"/>
                  </a:cubicBezTo>
                  <a:cubicBezTo>
                    <a:pt x="5786" y="4402"/>
                    <a:pt x="6083" y="4341"/>
                    <a:pt x="6209" y="4705"/>
                  </a:cubicBezTo>
                  <a:cubicBezTo>
                    <a:pt x="6334" y="5069"/>
                    <a:pt x="6300" y="5160"/>
                    <a:pt x="6060" y="5358"/>
                  </a:cubicBezTo>
                  <a:cubicBezTo>
                    <a:pt x="5808" y="5555"/>
                    <a:pt x="5900" y="5889"/>
                    <a:pt x="5877" y="6511"/>
                  </a:cubicBezTo>
                  <a:cubicBezTo>
                    <a:pt x="5854" y="7134"/>
                    <a:pt x="5625" y="6967"/>
                    <a:pt x="5008" y="7756"/>
                  </a:cubicBezTo>
                  <a:cubicBezTo>
                    <a:pt x="4379" y="8530"/>
                    <a:pt x="4631" y="9608"/>
                    <a:pt x="4756" y="10109"/>
                  </a:cubicBezTo>
                  <a:cubicBezTo>
                    <a:pt x="4882" y="10625"/>
                    <a:pt x="4585" y="10792"/>
                    <a:pt x="4310" y="11232"/>
                  </a:cubicBezTo>
                  <a:cubicBezTo>
                    <a:pt x="4036" y="11688"/>
                    <a:pt x="3327" y="12052"/>
                    <a:pt x="3087" y="12158"/>
                  </a:cubicBezTo>
                  <a:cubicBezTo>
                    <a:pt x="2835" y="12280"/>
                    <a:pt x="2813" y="12553"/>
                    <a:pt x="2984" y="12902"/>
                  </a:cubicBezTo>
                  <a:cubicBezTo>
                    <a:pt x="3156" y="13236"/>
                    <a:pt x="2984" y="13236"/>
                    <a:pt x="2858" y="13600"/>
                  </a:cubicBezTo>
                  <a:cubicBezTo>
                    <a:pt x="2732" y="13964"/>
                    <a:pt x="2481" y="14055"/>
                    <a:pt x="2104" y="13797"/>
                  </a:cubicBezTo>
                  <a:cubicBezTo>
                    <a:pt x="1738" y="13539"/>
                    <a:pt x="1909" y="13995"/>
                    <a:pt x="1909" y="14647"/>
                  </a:cubicBezTo>
                  <a:cubicBezTo>
                    <a:pt x="1909" y="15285"/>
                    <a:pt x="1235" y="15088"/>
                    <a:pt x="880" y="15088"/>
                  </a:cubicBezTo>
                  <a:cubicBezTo>
                    <a:pt x="537" y="15088"/>
                    <a:pt x="709" y="15224"/>
                    <a:pt x="709" y="15543"/>
                  </a:cubicBezTo>
                  <a:cubicBezTo>
                    <a:pt x="709" y="15847"/>
                    <a:pt x="514" y="15968"/>
                    <a:pt x="263" y="16105"/>
                  </a:cubicBezTo>
                  <a:cubicBezTo>
                    <a:pt x="148" y="16165"/>
                    <a:pt x="68" y="16348"/>
                    <a:pt x="0" y="16530"/>
                  </a:cubicBezTo>
                  <a:cubicBezTo>
                    <a:pt x="57" y="16894"/>
                    <a:pt x="171" y="16894"/>
                    <a:pt x="434" y="16894"/>
                  </a:cubicBezTo>
                  <a:cubicBezTo>
                    <a:pt x="731" y="16894"/>
                    <a:pt x="983" y="16773"/>
                    <a:pt x="583" y="17334"/>
                  </a:cubicBezTo>
                  <a:cubicBezTo>
                    <a:pt x="183" y="17911"/>
                    <a:pt x="137" y="18017"/>
                    <a:pt x="183" y="18518"/>
                  </a:cubicBezTo>
                  <a:cubicBezTo>
                    <a:pt x="240" y="19034"/>
                    <a:pt x="-69" y="19368"/>
                    <a:pt x="434" y="19702"/>
                  </a:cubicBezTo>
                  <a:cubicBezTo>
                    <a:pt x="937" y="20036"/>
                    <a:pt x="434" y="19824"/>
                    <a:pt x="731" y="20491"/>
                  </a:cubicBezTo>
                  <a:cubicBezTo>
                    <a:pt x="1040" y="21175"/>
                    <a:pt x="388" y="21114"/>
                    <a:pt x="1337" y="21175"/>
                  </a:cubicBezTo>
                  <a:cubicBezTo>
                    <a:pt x="2287" y="21220"/>
                    <a:pt x="2687" y="21554"/>
                    <a:pt x="2835" y="20825"/>
                  </a:cubicBezTo>
                  <a:cubicBezTo>
                    <a:pt x="2984" y="20097"/>
                    <a:pt x="2184" y="19763"/>
                    <a:pt x="2332" y="19474"/>
                  </a:cubicBezTo>
                  <a:cubicBezTo>
                    <a:pt x="2481" y="19201"/>
                    <a:pt x="2732" y="18867"/>
                    <a:pt x="2229" y="18913"/>
                  </a:cubicBezTo>
                  <a:cubicBezTo>
                    <a:pt x="1738" y="18974"/>
                    <a:pt x="1440" y="18807"/>
                    <a:pt x="1783" y="18412"/>
                  </a:cubicBezTo>
                  <a:cubicBezTo>
                    <a:pt x="2138" y="18017"/>
                    <a:pt x="2138" y="17456"/>
                    <a:pt x="2584" y="17516"/>
                  </a:cubicBezTo>
                  <a:cubicBezTo>
                    <a:pt x="3030" y="17562"/>
                    <a:pt x="2984" y="17456"/>
                    <a:pt x="3178" y="17122"/>
                  </a:cubicBezTo>
                  <a:cubicBezTo>
                    <a:pt x="3384" y="16773"/>
                    <a:pt x="3533" y="16606"/>
                    <a:pt x="3887" y="16606"/>
                  </a:cubicBezTo>
                  <a:cubicBezTo>
                    <a:pt x="4230" y="16606"/>
                    <a:pt x="5077" y="16044"/>
                    <a:pt x="5431" y="15998"/>
                  </a:cubicBezTo>
                  <a:cubicBezTo>
                    <a:pt x="5786" y="15938"/>
                    <a:pt x="6231" y="16044"/>
                    <a:pt x="6380" y="15422"/>
                  </a:cubicBezTo>
                  <a:cubicBezTo>
                    <a:pt x="6529" y="14814"/>
                    <a:pt x="7078" y="14359"/>
                    <a:pt x="7375" y="14587"/>
                  </a:cubicBezTo>
                  <a:cubicBezTo>
                    <a:pt x="7684" y="14814"/>
                    <a:pt x="8324" y="15255"/>
                    <a:pt x="8427" y="14693"/>
                  </a:cubicBezTo>
                  <a:cubicBezTo>
                    <a:pt x="8530" y="14131"/>
                    <a:pt x="8930" y="14693"/>
                    <a:pt x="9330" y="14253"/>
                  </a:cubicBezTo>
                  <a:cubicBezTo>
                    <a:pt x="9730" y="13797"/>
                    <a:pt x="9971" y="14192"/>
                    <a:pt x="10028" y="13570"/>
                  </a:cubicBezTo>
                  <a:cubicBezTo>
                    <a:pt x="10074" y="12947"/>
                    <a:pt x="10474" y="12902"/>
                    <a:pt x="10622" y="13069"/>
                  </a:cubicBezTo>
                  <a:cubicBezTo>
                    <a:pt x="10771" y="13236"/>
                    <a:pt x="11274" y="12841"/>
                    <a:pt x="11526" y="12507"/>
                  </a:cubicBezTo>
                  <a:cubicBezTo>
                    <a:pt x="11777" y="12158"/>
                    <a:pt x="12269" y="12158"/>
                    <a:pt x="11823" y="11551"/>
                  </a:cubicBezTo>
                  <a:cubicBezTo>
                    <a:pt x="11377" y="10929"/>
                    <a:pt x="11320" y="11035"/>
                    <a:pt x="11125" y="10473"/>
                  </a:cubicBezTo>
                  <a:cubicBezTo>
                    <a:pt x="10920" y="9912"/>
                    <a:pt x="10680" y="9289"/>
                    <a:pt x="11320" y="9684"/>
                  </a:cubicBezTo>
                  <a:cubicBezTo>
                    <a:pt x="11972" y="10079"/>
                    <a:pt x="12223" y="10595"/>
                    <a:pt x="12372" y="11035"/>
                  </a:cubicBezTo>
                  <a:cubicBezTo>
                    <a:pt x="12521" y="11490"/>
                    <a:pt x="13367" y="11946"/>
                    <a:pt x="13721" y="11551"/>
                  </a:cubicBezTo>
                  <a:cubicBezTo>
                    <a:pt x="14076" y="11156"/>
                    <a:pt x="13618" y="11323"/>
                    <a:pt x="14076" y="11156"/>
                  </a:cubicBezTo>
                  <a:cubicBezTo>
                    <a:pt x="14522" y="10989"/>
                    <a:pt x="14624" y="10822"/>
                    <a:pt x="14670" y="10367"/>
                  </a:cubicBezTo>
                  <a:cubicBezTo>
                    <a:pt x="14716" y="9912"/>
                    <a:pt x="14773" y="10079"/>
                    <a:pt x="15116" y="10367"/>
                  </a:cubicBezTo>
                  <a:cubicBezTo>
                    <a:pt x="15471" y="10640"/>
                    <a:pt x="15516" y="10367"/>
                    <a:pt x="15768" y="10033"/>
                  </a:cubicBezTo>
                  <a:cubicBezTo>
                    <a:pt x="16020" y="9684"/>
                    <a:pt x="16717" y="9289"/>
                    <a:pt x="16774" y="9578"/>
                  </a:cubicBezTo>
                  <a:cubicBezTo>
                    <a:pt x="16820" y="9866"/>
                    <a:pt x="17769" y="9972"/>
                    <a:pt x="17517" y="9684"/>
                  </a:cubicBezTo>
                  <a:cubicBezTo>
                    <a:pt x="17266" y="9411"/>
                    <a:pt x="17163" y="8788"/>
                    <a:pt x="17517" y="9016"/>
                  </a:cubicBezTo>
                  <a:cubicBezTo>
                    <a:pt x="17872" y="9244"/>
                    <a:pt x="18066" y="9638"/>
                    <a:pt x="18764" y="9122"/>
                  </a:cubicBezTo>
                  <a:cubicBezTo>
                    <a:pt x="19461" y="8621"/>
                    <a:pt x="19770" y="8394"/>
                    <a:pt x="19919" y="8394"/>
                  </a:cubicBezTo>
                  <a:cubicBezTo>
                    <a:pt x="20067" y="8394"/>
                    <a:pt x="20262" y="7938"/>
                    <a:pt x="20262" y="7604"/>
                  </a:cubicBezTo>
                  <a:cubicBezTo>
                    <a:pt x="20262" y="7270"/>
                    <a:pt x="20811" y="6936"/>
                    <a:pt x="20914" y="6375"/>
                  </a:cubicBezTo>
                  <a:cubicBezTo>
                    <a:pt x="20982" y="5995"/>
                    <a:pt x="21211" y="5646"/>
                    <a:pt x="21531" y="5327"/>
                  </a:cubicBezTo>
                  <a:cubicBezTo>
                    <a:pt x="21245" y="4978"/>
                    <a:pt x="20936" y="4477"/>
                    <a:pt x="20959" y="4007"/>
                  </a:cubicBezTo>
                  <a:close/>
                </a:path>
              </a:pathLst>
            </a:custGeom>
            <a:grpFill/>
            <a:ln w="3175" cap="rnd" cmpd="sng">
              <a:solidFill>
                <a:schemeClr val="bg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7150" tIns="17150" rIns="17150" bIns="1715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7F7F7F"/>
                </a:buClr>
                <a:buSzPts val="1400"/>
                <a:buFont typeface="Helvetica Neue"/>
                <a:buNone/>
              </a:pPr>
              <a:endParaRPr sz="1400" b="0" i="0" u="none" strike="noStrike" cap="none">
                <a:solidFill>
                  <a:srgbClr val="7F7F7F"/>
                </a:solidFill>
                <a:latin typeface="Helvetica Neue"/>
                <a:ea typeface="Helvetica Neue"/>
                <a:cs typeface="Helvetica Neue"/>
                <a:sym typeface="Helvetica Neue"/>
              </a:endParaRPr>
            </a:p>
          </p:txBody>
        </p:sp>
        <p:sp>
          <p:nvSpPr>
            <p:cNvPr id="482" name="Google Shape;3028;p119">
              <a:extLst>
                <a:ext uri="{FF2B5EF4-FFF2-40B4-BE49-F238E27FC236}">
                  <a16:creationId xmlns:a16="http://schemas.microsoft.com/office/drawing/2014/main" id="{9FBD8254-70CB-F149-82FE-D76086650FF4}"/>
                </a:ext>
              </a:extLst>
            </p:cNvPr>
            <p:cNvSpPr/>
            <p:nvPr/>
          </p:nvSpPr>
          <p:spPr>
            <a:xfrm>
              <a:off x="6700682" y="5134674"/>
              <a:ext cx="1199221" cy="1116631"/>
            </a:xfrm>
            <a:custGeom>
              <a:avLst/>
              <a:gdLst/>
              <a:ahLst/>
              <a:cxnLst/>
              <a:rect l="l" t="t" r="r" b="b"/>
              <a:pathLst>
                <a:path w="21126" h="21220" extrusionOk="0">
                  <a:moveTo>
                    <a:pt x="20887" y="13812"/>
                  </a:moveTo>
                  <a:cubicBezTo>
                    <a:pt x="20496" y="13469"/>
                    <a:pt x="20556" y="13125"/>
                    <a:pt x="20226" y="12782"/>
                  </a:cubicBezTo>
                  <a:cubicBezTo>
                    <a:pt x="19910" y="12423"/>
                    <a:pt x="19249" y="12376"/>
                    <a:pt x="19249" y="11799"/>
                  </a:cubicBezTo>
                  <a:cubicBezTo>
                    <a:pt x="19249" y="11221"/>
                    <a:pt x="19053" y="11097"/>
                    <a:pt x="19053" y="10582"/>
                  </a:cubicBezTo>
                  <a:cubicBezTo>
                    <a:pt x="19053" y="10051"/>
                    <a:pt x="18783" y="10238"/>
                    <a:pt x="18332" y="9598"/>
                  </a:cubicBezTo>
                  <a:cubicBezTo>
                    <a:pt x="17866" y="8958"/>
                    <a:pt x="17610" y="8272"/>
                    <a:pt x="18257" y="7679"/>
                  </a:cubicBezTo>
                  <a:cubicBezTo>
                    <a:pt x="18918" y="7101"/>
                    <a:pt x="19700" y="6695"/>
                    <a:pt x="19775" y="5946"/>
                  </a:cubicBezTo>
                  <a:cubicBezTo>
                    <a:pt x="19835" y="5197"/>
                    <a:pt x="19189" y="4620"/>
                    <a:pt x="19309" y="4323"/>
                  </a:cubicBezTo>
                  <a:cubicBezTo>
                    <a:pt x="19444" y="4042"/>
                    <a:pt x="19249" y="3574"/>
                    <a:pt x="18858" y="3231"/>
                  </a:cubicBezTo>
                  <a:cubicBezTo>
                    <a:pt x="18452" y="2887"/>
                    <a:pt x="17340" y="3168"/>
                    <a:pt x="17340" y="2310"/>
                  </a:cubicBezTo>
                  <a:cubicBezTo>
                    <a:pt x="17340" y="1436"/>
                    <a:pt x="17806" y="1030"/>
                    <a:pt x="17205" y="687"/>
                  </a:cubicBezTo>
                  <a:cubicBezTo>
                    <a:pt x="16618" y="343"/>
                    <a:pt x="16558" y="218"/>
                    <a:pt x="16092" y="749"/>
                  </a:cubicBezTo>
                  <a:cubicBezTo>
                    <a:pt x="15641" y="1264"/>
                    <a:pt x="15837" y="2076"/>
                    <a:pt x="15175" y="1732"/>
                  </a:cubicBezTo>
                  <a:cubicBezTo>
                    <a:pt x="14514" y="1373"/>
                    <a:pt x="14319" y="1092"/>
                    <a:pt x="14589" y="921"/>
                  </a:cubicBezTo>
                  <a:cubicBezTo>
                    <a:pt x="14845" y="749"/>
                    <a:pt x="14709" y="218"/>
                    <a:pt x="14258" y="390"/>
                  </a:cubicBezTo>
                  <a:cubicBezTo>
                    <a:pt x="13792" y="577"/>
                    <a:pt x="13928" y="921"/>
                    <a:pt x="13206" y="1202"/>
                  </a:cubicBezTo>
                  <a:cubicBezTo>
                    <a:pt x="12485" y="1498"/>
                    <a:pt x="12019" y="1732"/>
                    <a:pt x="11568" y="1264"/>
                  </a:cubicBezTo>
                  <a:cubicBezTo>
                    <a:pt x="11102" y="796"/>
                    <a:pt x="11372" y="281"/>
                    <a:pt x="10320" y="453"/>
                  </a:cubicBezTo>
                  <a:cubicBezTo>
                    <a:pt x="9268" y="624"/>
                    <a:pt x="8742" y="577"/>
                    <a:pt x="8351" y="343"/>
                  </a:cubicBezTo>
                  <a:cubicBezTo>
                    <a:pt x="7960" y="109"/>
                    <a:pt x="7359" y="0"/>
                    <a:pt x="6773" y="0"/>
                  </a:cubicBezTo>
                  <a:cubicBezTo>
                    <a:pt x="6187" y="0"/>
                    <a:pt x="4939" y="172"/>
                    <a:pt x="5390" y="624"/>
                  </a:cubicBezTo>
                  <a:cubicBezTo>
                    <a:pt x="5856" y="1092"/>
                    <a:pt x="6382" y="2138"/>
                    <a:pt x="5660" y="2076"/>
                  </a:cubicBezTo>
                  <a:cubicBezTo>
                    <a:pt x="4939" y="2013"/>
                    <a:pt x="4744" y="1670"/>
                    <a:pt x="4413" y="1966"/>
                  </a:cubicBezTo>
                  <a:cubicBezTo>
                    <a:pt x="4082" y="2247"/>
                    <a:pt x="3812" y="1264"/>
                    <a:pt x="3225" y="1561"/>
                  </a:cubicBezTo>
                  <a:cubicBezTo>
                    <a:pt x="2639" y="1842"/>
                    <a:pt x="1843" y="2138"/>
                    <a:pt x="1587" y="2716"/>
                  </a:cubicBezTo>
                  <a:cubicBezTo>
                    <a:pt x="1316" y="3293"/>
                    <a:pt x="1121" y="3574"/>
                    <a:pt x="1121" y="4386"/>
                  </a:cubicBezTo>
                  <a:cubicBezTo>
                    <a:pt x="1121" y="5197"/>
                    <a:pt x="1256" y="6009"/>
                    <a:pt x="1512" y="6414"/>
                  </a:cubicBezTo>
                  <a:cubicBezTo>
                    <a:pt x="1782" y="6820"/>
                    <a:pt x="1061" y="6883"/>
                    <a:pt x="1452" y="7335"/>
                  </a:cubicBezTo>
                  <a:cubicBezTo>
                    <a:pt x="1843" y="7803"/>
                    <a:pt x="1978" y="7741"/>
                    <a:pt x="1782" y="8318"/>
                  </a:cubicBezTo>
                  <a:cubicBezTo>
                    <a:pt x="1587" y="8896"/>
                    <a:pt x="1647" y="9068"/>
                    <a:pt x="1978" y="9598"/>
                  </a:cubicBezTo>
                  <a:cubicBezTo>
                    <a:pt x="2308" y="10113"/>
                    <a:pt x="2699" y="10628"/>
                    <a:pt x="2173" y="10753"/>
                  </a:cubicBezTo>
                  <a:cubicBezTo>
                    <a:pt x="1647" y="10862"/>
                    <a:pt x="865" y="11393"/>
                    <a:pt x="535" y="11799"/>
                  </a:cubicBezTo>
                  <a:cubicBezTo>
                    <a:pt x="204" y="12205"/>
                    <a:pt x="-322" y="12314"/>
                    <a:pt x="264" y="12548"/>
                  </a:cubicBezTo>
                  <a:cubicBezTo>
                    <a:pt x="865" y="12782"/>
                    <a:pt x="670" y="12080"/>
                    <a:pt x="1316" y="12205"/>
                  </a:cubicBezTo>
                  <a:cubicBezTo>
                    <a:pt x="1978" y="12314"/>
                    <a:pt x="2639" y="11736"/>
                    <a:pt x="2699" y="12423"/>
                  </a:cubicBezTo>
                  <a:cubicBezTo>
                    <a:pt x="2759" y="13125"/>
                    <a:pt x="2835" y="13297"/>
                    <a:pt x="2504" y="13469"/>
                  </a:cubicBezTo>
                  <a:cubicBezTo>
                    <a:pt x="2173" y="13640"/>
                    <a:pt x="2444" y="13875"/>
                    <a:pt x="2639" y="14171"/>
                  </a:cubicBezTo>
                  <a:cubicBezTo>
                    <a:pt x="2835" y="14452"/>
                    <a:pt x="2699" y="14343"/>
                    <a:pt x="2444" y="14686"/>
                  </a:cubicBezTo>
                  <a:cubicBezTo>
                    <a:pt x="2173" y="15029"/>
                    <a:pt x="2564" y="15669"/>
                    <a:pt x="2699" y="15841"/>
                  </a:cubicBezTo>
                  <a:cubicBezTo>
                    <a:pt x="2759" y="15919"/>
                    <a:pt x="2850" y="16075"/>
                    <a:pt x="2895" y="16262"/>
                  </a:cubicBezTo>
                  <a:cubicBezTo>
                    <a:pt x="3255" y="16278"/>
                    <a:pt x="3616" y="16325"/>
                    <a:pt x="3721" y="16528"/>
                  </a:cubicBezTo>
                  <a:cubicBezTo>
                    <a:pt x="3917" y="16918"/>
                    <a:pt x="4413" y="16699"/>
                    <a:pt x="4458" y="16262"/>
                  </a:cubicBezTo>
                  <a:cubicBezTo>
                    <a:pt x="4503" y="15825"/>
                    <a:pt x="4894" y="14749"/>
                    <a:pt x="5345" y="15482"/>
                  </a:cubicBezTo>
                  <a:cubicBezTo>
                    <a:pt x="5781" y="16216"/>
                    <a:pt x="5044" y="16387"/>
                    <a:pt x="6322" y="16169"/>
                  </a:cubicBezTo>
                  <a:cubicBezTo>
                    <a:pt x="6863" y="15560"/>
                    <a:pt x="6923" y="15779"/>
                    <a:pt x="7013" y="15357"/>
                  </a:cubicBezTo>
                  <a:cubicBezTo>
                    <a:pt x="7119" y="14920"/>
                    <a:pt x="7269" y="14873"/>
                    <a:pt x="7660" y="14967"/>
                  </a:cubicBezTo>
                  <a:cubicBezTo>
                    <a:pt x="8050" y="15045"/>
                    <a:pt x="8201" y="15092"/>
                    <a:pt x="8396" y="14920"/>
                  </a:cubicBezTo>
                  <a:cubicBezTo>
                    <a:pt x="8592" y="14749"/>
                    <a:pt x="8637" y="14390"/>
                    <a:pt x="9133" y="14577"/>
                  </a:cubicBezTo>
                  <a:cubicBezTo>
                    <a:pt x="9629" y="14749"/>
                    <a:pt x="10020" y="14702"/>
                    <a:pt x="9779" y="15170"/>
                  </a:cubicBezTo>
                  <a:cubicBezTo>
                    <a:pt x="9524" y="15654"/>
                    <a:pt x="9238" y="16216"/>
                    <a:pt x="9719" y="16216"/>
                  </a:cubicBezTo>
                  <a:cubicBezTo>
                    <a:pt x="10215" y="16216"/>
                    <a:pt x="10410" y="16138"/>
                    <a:pt x="10365" y="16653"/>
                  </a:cubicBezTo>
                  <a:cubicBezTo>
                    <a:pt x="10320" y="17168"/>
                    <a:pt x="10666" y="17870"/>
                    <a:pt x="9779" y="18557"/>
                  </a:cubicBezTo>
                  <a:cubicBezTo>
                    <a:pt x="8892" y="19259"/>
                    <a:pt x="8892" y="19555"/>
                    <a:pt x="9584" y="19555"/>
                  </a:cubicBezTo>
                  <a:cubicBezTo>
                    <a:pt x="10275" y="19555"/>
                    <a:pt x="10756" y="19306"/>
                    <a:pt x="10906" y="19774"/>
                  </a:cubicBezTo>
                  <a:cubicBezTo>
                    <a:pt x="11057" y="20258"/>
                    <a:pt x="11012" y="21600"/>
                    <a:pt x="11598" y="21116"/>
                  </a:cubicBezTo>
                  <a:cubicBezTo>
                    <a:pt x="12184" y="20648"/>
                    <a:pt x="12034" y="20508"/>
                    <a:pt x="12440" y="20601"/>
                  </a:cubicBezTo>
                  <a:cubicBezTo>
                    <a:pt x="12725" y="20664"/>
                    <a:pt x="12695" y="20492"/>
                    <a:pt x="13086" y="20632"/>
                  </a:cubicBezTo>
                  <a:cubicBezTo>
                    <a:pt x="13101" y="20539"/>
                    <a:pt x="13206" y="20492"/>
                    <a:pt x="13567" y="20476"/>
                  </a:cubicBezTo>
                  <a:cubicBezTo>
                    <a:pt x="13868" y="20445"/>
                    <a:pt x="13988" y="20476"/>
                    <a:pt x="13822" y="20008"/>
                  </a:cubicBezTo>
                  <a:cubicBezTo>
                    <a:pt x="13672" y="19540"/>
                    <a:pt x="13372" y="19259"/>
                    <a:pt x="13898" y="19056"/>
                  </a:cubicBezTo>
                  <a:cubicBezTo>
                    <a:pt x="14424" y="18853"/>
                    <a:pt x="14754" y="18557"/>
                    <a:pt x="15566" y="18962"/>
                  </a:cubicBezTo>
                  <a:cubicBezTo>
                    <a:pt x="16393" y="19368"/>
                    <a:pt x="16528" y="19868"/>
                    <a:pt x="16754" y="19056"/>
                  </a:cubicBezTo>
                  <a:cubicBezTo>
                    <a:pt x="16979" y="18245"/>
                    <a:pt x="16167" y="18104"/>
                    <a:pt x="16648" y="17870"/>
                  </a:cubicBezTo>
                  <a:cubicBezTo>
                    <a:pt x="17144" y="17636"/>
                    <a:pt x="17280" y="17136"/>
                    <a:pt x="17565" y="17121"/>
                  </a:cubicBezTo>
                  <a:cubicBezTo>
                    <a:pt x="17866" y="17090"/>
                    <a:pt x="17806" y="17230"/>
                    <a:pt x="18197" y="17433"/>
                  </a:cubicBezTo>
                  <a:cubicBezTo>
                    <a:pt x="18587" y="17636"/>
                    <a:pt x="18663" y="17901"/>
                    <a:pt x="19219" y="17698"/>
                  </a:cubicBezTo>
                  <a:cubicBezTo>
                    <a:pt x="19655" y="17527"/>
                    <a:pt x="20030" y="17371"/>
                    <a:pt x="20466" y="17043"/>
                  </a:cubicBezTo>
                  <a:cubicBezTo>
                    <a:pt x="20286" y="16777"/>
                    <a:pt x="20121" y="16465"/>
                    <a:pt x="20166" y="16075"/>
                  </a:cubicBezTo>
                  <a:cubicBezTo>
                    <a:pt x="20226" y="15435"/>
                    <a:pt x="19775" y="15154"/>
                    <a:pt x="20496" y="14624"/>
                  </a:cubicBezTo>
                  <a:cubicBezTo>
                    <a:pt x="21218" y="14109"/>
                    <a:pt x="21278" y="14171"/>
                    <a:pt x="20887" y="13812"/>
                  </a:cubicBezTo>
                  <a:close/>
                </a:path>
              </a:pathLst>
            </a:custGeom>
            <a:grpFill/>
            <a:ln w="3175" cap="rnd" cmpd="sng">
              <a:solidFill>
                <a:schemeClr val="bg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7150" tIns="17150" rIns="17150" bIns="1715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7F7F7F"/>
                </a:buClr>
                <a:buSzPts val="1400"/>
                <a:buFont typeface="Helvetica Neue"/>
                <a:buNone/>
              </a:pPr>
              <a:endParaRPr sz="1400" b="0" i="0" u="none" strike="noStrike" cap="none">
                <a:solidFill>
                  <a:srgbClr val="7F7F7F"/>
                </a:solidFill>
                <a:latin typeface="Helvetica Neue"/>
                <a:ea typeface="Helvetica Neue"/>
                <a:cs typeface="Helvetica Neue"/>
                <a:sym typeface="Helvetica Neue"/>
              </a:endParaRPr>
            </a:p>
          </p:txBody>
        </p:sp>
        <p:sp>
          <p:nvSpPr>
            <p:cNvPr id="483" name="Google Shape;3029;p119">
              <a:extLst>
                <a:ext uri="{FF2B5EF4-FFF2-40B4-BE49-F238E27FC236}">
                  <a16:creationId xmlns:a16="http://schemas.microsoft.com/office/drawing/2014/main" id="{42A58D19-9138-AE4C-BE10-AE8D9F165FAA}"/>
                </a:ext>
              </a:extLst>
            </p:cNvPr>
            <p:cNvSpPr/>
            <p:nvPr/>
          </p:nvSpPr>
          <p:spPr>
            <a:xfrm>
              <a:off x="4255032" y="5366972"/>
              <a:ext cx="1920016" cy="1700117"/>
            </a:xfrm>
            <a:custGeom>
              <a:avLst/>
              <a:gdLst/>
              <a:ahLst/>
              <a:cxnLst/>
              <a:rect l="l" t="t" r="r" b="b"/>
              <a:pathLst>
                <a:path w="21443" h="21416" extrusionOk="0">
                  <a:moveTo>
                    <a:pt x="21219" y="15031"/>
                  </a:moveTo>
                  <a:cubicBezTo>
                    <a:pt x="21467" y="14917"/>
                    <a:pt x="21448" y="14690"/>
                    <a:pt x="21438" y="14359"/>
                  </a:cubicBezTo>
                  <a:cubicBezTo>
                    <a:pt x="21419" y="14028"/>
                    <a:pt x="21324" y="13883"/>
                    <a:pt x="21105" y="13583"/>
                  </a:cubicBezTo>
                  <a:cubicBezTo>
                    <a:pt x="20886" y="13272"/>
                    <a:pt x="20762" y="13603"/>
                    <a:pt x="20495" y="13666"/>
                  </a:cubicBezTo>
                  <a:cubicBezTo>
                    <a:pt x="20228" y="13717"/>
                    <a:pt x="20180" y="13593"/>
                    <a:pt x="20028" y="13407"/>
                  </a:cubicBezTo>
                  <a:cubicBezTo>
                    <a:pt x="19875" y="13221"/>
                    <a:pt x="19856" y="13314"/>
                    <a:pt x="19627" y="13562"/>
                  </a:cubicBezTo>
                  <a:cubicBezTo>
                    <a:pt x="19389" y="13810"/>
                    <a:pt x="18970" y="13407"/>
                    <a:pt x="18893" y="13272"/>
                  </a:cubicBezTo>
                  <a:cubicBezTo>
                    <a:pt x="18808" y="13148"/>
                    <a:pt x="18760" y="13045"/>
                    <a:pt x="18703" y="12776"/>
                  </a:cubicBezTo>
                  <a:cubicBezTo>
                    <a:pt x="18636" y="12497"/>
                    <a:pt x="18121" y="12610"/>
                    <a:pt x="17892" y="12600"/>
                  </a:cubicBezTo>
                  <a:cubicBezTo>
                    <a:pt x="17654" y="12590"/>
                    <a:pt x="17721" y="12600"/>
                    <a:pt x="17654" y="12817"/>
                  </a:cubicBezTo>
                  <a:cubicBezTo>
                    <a:pt x="17597" y="13034"/>
                    <a:pt x="17387" y="12931"/>
                    <a:pt x="17206" y="12466"/>
                  </a:cubicBezTo>
                  <a:cubicBezTo>
                    <a:pt x="17120" y="12269"/>
                    <a:pt x="17187" y="12083"/>
                    <a:pt x="17292" y="11938"/>
                  </a:cubicBezTo>
                  <a:cubicBezTo>
                    <a:pt x="17149" y="11845"/>
                    <a:pt x="17111" y="11700"/>
                    <a:pt x="17320" y="11514"/>
                  </a:cubicBezTo>
                  <a:cubicBezTo>
                    <a:pt x="17692" y="11162"/>
                    <a:pt x="17816" y="10707"/>
                    <a:pt x="17568" y="10479"/>
                  </a:cubicBezTo>
                  <a:cubicBezTo>
                    <a:pt x="17320" y="10252"/>
                    <a:pt x="16777" y="9983"/>
                    <a:pt x="16777" y="9714"/>
                  </a:cubicBezTo>
                  <a:cubicBezTo>
                    <a:pt x="16777" y="9445"/>
                    <a:pt x="16444" y="9176"/>
                    <a:pt x="16777" y="8710"/>
                  </a:cubicBezTo>
                  <a:cubicBezTo>
                    <a:pt x="17111" y="8255"/>
                    <a:pt x="17149" y="8255"/>
                    <a:pt x="17320" y="8028"/>
                  </a:cubicBezTo>
                  <a:cubicBezTo>
                    <a:pt x="17483" y="7790"/>
                    <a:pt x="17483" y="7490"/>
                    <a:pt x="17320" y="7334"/>
                  </a:cubicBezTo>
                  <a:cubicBezTo>
                    <a:pt x="17149" y="7179"/>
                    <a:pt x="17111" y="6910"/>
                    <a:pt x="16863" y="6869"/>
                  </a:cubicBezTo>
                  <a:cubicBezTo>
                    <a:pt x="16606" y="6838"/>
                    <a:pt x="16444" y="7221"/>
                    <a:pt x="16320" y="7107"/>
                  </a:cubicBezTo>
                  <a:cubicBezTo>
                    <a:pt x="16196" y="6983"/>
                    <a:pt x="15938" y="6910"/>
                    <a:pt x="15938" y="7138"/>
                  </a:cubicBezTo>
                  <a:cubicBezTo>
                    <a:pt x="15938" y="7376"/>
                    <a:pt x="15614" y="7334"/>
                    <a:pt x="15357" y="7138"/>
                  </a:cubicBezTo>
                  <a:cubicBezTo>
                    <a:pt x="15109" y="6952"/>
                    <a:pt x="14947" y="6486"/>
                    <a:pt x="15147" y="6372"/>
                  </a:cubicBezTo>
                  <a:cubicBezTo>
                    <a:pt x="15357" y="6259"/>
                    <a:pt x="15443" y="6217"/>
                    <a:pt x="15195" y="5990"/>
                  </a:cubicBezTo>
                  <a:cubicBezTo>
                    <a:pt x="14947" y="5762"/>
                    <a:pt x="14861" y="5990"/>
                    <a:pt x="15195" y="5534"/>
                  </a:cubicBezTo>
                  <a:cubicBezTo>
                    <a:pt x="15528" y="5069"/>
                    <a:pt x="15614" y="4614"/>
                    <a:pt x="15776" y="4955"/>
                  </a:cubicBezTo>
                  <a:cubicBezTo>
                    <a:pt x="15938" y="5297"/>
                    <a:pt x="15938" y="5566"/>
                    <a:pt x="16234" y="5266"/>
                  </a:cubicBezTo>
                  <a:cubicBezTo>
                    <a:pt x="16529" y="4955"/>
                    <a:pt x="15900" y="4800"/>
                    <a:pt x="16529" y="4955"/>
                  </a:cubicBezTo>
                  <a:cubicBezTo>
                    <a:pt x="17149" y="5110"/>
                    <a:pt x="17197" y="5152"/>
                    <a:pt x="17654" y="5069"/>
                  </a:cubicBezTo>
                  <a:cubicBezTo>
                    <a:pt x="18112" y="4997"/>
                    <a:pt x="18274" y="4955"/>
                    <a:pt x="18522" y="4914"/>
                  </a:cubicBezTo>
                  <a:cubicBezTo>
                    <a:pt x="18779" y="4883"/>
                    <a:pt x="18817" y="4231"/>
                    <a:pt x="18855" y="3921"/>
                  </a:cubicBezTo>
                  <a:cubicBezTo>
                    <a:pt x="18903" y="3610"/>
                    <a:pt x="18779" y="3310"/>
                    <a:pt x="18607" y="3228"/>
                  </a:cubicBezTo>
                  <a:cubicBezTo>
                    <a:pt x="18445" y="3155"/>
                    <a:pt x="18188" y="3000"/>
                    <a:pt x="18064" y="3228"/>
                  </a:cubicBezTo>
                  <a:cubicBezTo>
                    <a:pt x="17940" y="3455"/>
                    <a:pt x="17568" y="3807"/>
                    <a:pt x="17197" y="3724"/>
                  </a:cubicBezTo>
                  <a:cubicBezTo>
                    <a:pt x="16815" y="3652"/>
                    <a:pt x="16405" y="3455"/>
                    <a:pt x="16606" y="3269"/>
                  </a:cubicBezTo>
                  <a:cubicBezTo>
                    <a:pt x="16815" y="3072"/>
                    <a:pt x="16691" y="2772"/>
                    <a:pt x="16482" y="2576"/>
                  </a:cubicBezTo>
                  <a:cubicBezTo>
                    <a:pt x="16272" y="2390"/>
                    <a:pt x="16272" y="2193"/>
                    <a:pt x="16358" y="2079"/>
                  </a:cubicBezTo>
                  <a:cubicBezTo>
                    <a:pt x="16444" y="1966"/>
                    <a:pt x="16653" y="1655"/>
                    <a:pt x="16234" y="1697"/>
                  </a:cubicBezTo>
                  <a:cubicBezTo>
                    <a:pt x="15814" y="1738"/>
                    <a:pt x="14899" y="1852"/>
                    <a:pt x="15281" y="2121"/>
                  </a:cubicBezTo>
                  <a:cubicBezTo>
                    <a:pt x="15652" y="2390"/>
                    <a:pt x="15528" y="2659"/>
                    <a:pt x="15195" y="2731"/>
                  </a:cubicBezTo>
                  <a:cubicBezTo>
                    <a:pt x="14861" y="2803"/>
                    <a:pt x="14194" y="3000"/>
                    <a:pt x="14404" y="3269"/>
                  </a:cubicBezTo>
                  <a:cubicBezTo>
                    <a:pt x="14613" y="3538"/>
                    <a:pt x="14566" y="3921"/>
                    <a:pt x="14318" y="4190"/>
                  </a:cubicBezTo>
                  <a:cubicBezTo>
                    <a:pt x="14070" y="4459"/>
                    <a:pt x="13946" y="5028"/>
                    <a:pt x="13565" y="5069"/>
                  </a:cubicBezTo>
                  <a:cubicBezTo>
                    <a:pt x="13193" y="5110"/>
                    <a:pt x="13107" y="5338"/>
                    <a:pt x="13155" y="5679"/>
                  </a:cubicBezTo>
                  <a:cubicBezTo>
                    <a:pt x="13193" y="6031"/>
                    <a:pt x="13069" y="6145"/>
                    <a:pt x="13317" y="6569"/>
                  </a:cubicBezTo>
                  <a:cubicBezTo>
                    <a:pt x="13565" y="6983"/>
                    <a:pt x="13612" y="7521"/>
                    <a:pt x="13317" y="7790"/>
                  </a:cubicBezTo>
                  <a:cubicBezTo>
                    <a:pt x="13031" y="8059"/>
                    <a:pt x="12612" y="8141"/>
                    <a:pt x="12573" y="8028"/>
                  </a:cubicBezTo>
                  <a:cubicBezTo>
                    <a:pt x="12526" y="7903"/>
                    <a:pt x="12402" y="7448"/>
                    <a:pt x="12068" y="7831"/>
                  </a:cubicBezTo>
                  <a:cubicBezTo>
                    <a:pt x="11735" y="8214"/>
                    <a:pt x="11277" y="8555"/>
                    <a:pt x="10905" y="8524"/>
                  </a:cubicBezTo>
                  <a:cubicBezTo>
                    <a:pt x="10534" y="8483"/>
                    <a:pt x="10076" y="8172"/>
                    <a:pt x="10028" y="8059"/>
                  </a:cubicBezTo>
                  <a:cubicBezTo>
                    <a:pt x="9990" y="7945"/>
                    <a:pt x="10114" y="7562"/>
                    <a:pt x="9742" y="7334"/>
                  </a:cubicBezTo>
                  <a:cubicBezTo>
                    <a:pt x="9361" y="7107"/>
                    <a:pt x="9781" y="6641"/>
                    <a:pt x="9361" y="6331"/>
                  </a:cubicBezTo>
                  <a:cubicBezTo>
                    <a:pt x="8951" y="6031"/>
                    <a:pt x="9027" y="5876"/>
                    <a:pt x="8904" y="5452"/>
                  </a:cubicBezTo>
                  <a:cubicBezTo>
                    <a:pt x="8780" y="5028"/>
                    <a:pt x="8236" y="4417"/>
                    <a:pt x="7950" y="4107"/>
                  </a:cubicBezTo>
                  <a:cubicBezTo>
                    <a:pt x="7655" y="3807"/>
                    <a:pt x="6826" y="3879"/>
                    <a:pt x="6578" y="3424"/>
                  </a:cubicBezTo>
                  <a:cubicBezTo>
                    <a:pt x="6320" y="2959"/>
                    <a:pt x="6158" y="2772"/>
                    <a:pt x="6406" y="2503"/>
                  </a:cubicBezTo>
                  <a:cubicBezTo>
                    <a:pt x="6654" y="2234"/>
                    <a:pt x="6530" y="2079"/>
                    <a:pt x="6282" y="1966"/>
                  </a:cubicBezTo>
                  <a:cubicBezTo>
                    <a:pt x="6034" y="1852"/>
                    <a:pt x="5739" y="2079"/>
                    <a:pt x="5663" y="2307"/>
                  </a:cubicBezTo>
                  <a:cubicBezTo>
                    <a:pt x="5577" y="2545"/>
                    <a:pt x="5281" y="2659"/>
                    <a:pt x="5033" y="2772"/>
                  </a:cubicBezTo>
                  <a:cubicBezTo>
                    <a:pt x="4786" y="2886"/>
                    <a:pt x="4452" y="3072"/>
                    <a:pt x="4366" y="2307"/>
                  </a:cubicBezTo>
                  <a:cubicBezTo>
                    <a:pt x="4280" y="1541"/>
                    <a:pt x="4328" y="1086"/>
                    <a:pt x="4328" y="703"/>
                  </a:cubicBezTo>
                  <a:cubicBezTo>
                    <a:pt x="4328" y="445"/>
                    <a:pt x="4328" y="238"/>
                    <a:pt x="4137" y="0"/>
                  </a:cubicBezTo>
                  <a:cubicBezTo>
                    <a:pt x="4118" y="21"/>
                    <a:pt x="4099" y="31"/>
                    <a:pt x="4080" y="52"/>
                  </a:cubicBezTo>
                  <a:cubicBezTo>
                    <a:pt x="3785" y="238"/>
                    <a:pt x="3537" y="10"/>
                    <a:pt x="3537" y="434"/>
                  </a:cubicBezTo>
                  <a:cubicBezTo>
                    <a:pt x="3537" y="848"/>
                    <a:pt x="3947" y="734"/>
                    <a:pt x="3537" y="848"/>
                  </a:cubicBezTo>
                  <a:cubicBezTo>
                    <a:pt x="3117" y="972"/>
                    <a:pt x="2994" y="734"/>
                    <a:pt x="2994" y="1159"/>
                  </a:cubicBezTo>
                  <a:cubicBezTo>
                    <a:pt x="2994" y="1583"/>
                    <a:pt x="3117" y="2121"/>
                    <a:pt x="3079" y="2462"/>
                  </a:cubicBezTo>
                  <a:cubicBezTo>
                    <a:pt x="3032" y="2803"/>
                    <a:pt x="2955" y="3000"/>
                    <a:pt x="2622" y="2845"/>
                  </a:cubicBezTo>
                  <a:cubicBezTo>
                    <a:pt x="2288" y="2690"/>
                    <a:pt x="2450" y="2234"/>
                    <a:pt x="2040" y="2731"/>
                  </a:cubicBezTo>
                  <a:cubicBezTo>
                    <a:pt x="1964" y="2814"/>
                    <a:pt x="1907" y="2886"/>
                    <a:pt x="1859" y="2948"/>
                  </a:cubicBezTo>
                  <a:cubicBezTo>
                    <a:pt x="1888" y="3083"/>
                    <a:pt x="1897" y="3259"/>
                    <a:pt x="1955" y="3497"/>
                  </a:cubicBezTo>
                  <a:cubicBezTo>
                    <a:pt x="2078" y="4076"/>
                    <a:pt x="2078" y="3962"/>
                    <a:pt x="2164" y="4231"/>
                  </a:cubicBezTo>
                  <a:cubicBezTo>
                    <a:pt x="2241" y="4500"/>
                    <a:pt x="2288" y="4459"/>
                    <a:pt x="2660" y="4107"/>
                  </a:cubicBezTo>
                  <a:cubicBezTo>
                    <a:pt x="3032" y="3766"/>
                    <a:pt x="2832" y="4303"/>
                    <a:pt x="3117" y="4531"/>
                  </a:cubicBezTo>
                  <a:cubicBezTo>
                    <a:pt x="3413" y="4769"/>
                    <a:pt x="3156" y="5152"/>
                    <a:pt x="3241" y="5648"/>
                  </a:cubicBezTo>
                  <a:cubicBezTo>
                    <a:pt x="3327" y="6145"/>
                    <a:pt x="3365" y="6300"/>
                    <a:pt x="3327" y="6724"/>
                  </a:cubicBezTo>
                  <a:cubicBezTo>
                    <a:pt x="3289" y="7138"/>
                    <a:pt x="3079" y="7759"/>
                    <a:pt x="3079" y="8141"/>
                  </a:cubicBezTo>
                  <a:cubicBezTo>
                    <a:pt x="3079" y="8524"/>
                    <a:pt x="2832" y="8524"/>
                    <a:pt x="3079" y="8907"/>
                  </a:cubicBezTo>
                  <a:cubicBezTo>
                    <a:pt x="3327" y="9290"/>
                    <a:pt x="2450" y="9021"/>
                    <a:pt x="2412" y="9290"/>
                  </a:cubicBezTo>
                  <a:cubicBezTo>
                    <a:pt x="2364" y="9559"/>
                    <a:pt x="2241" y="9672"/>
                    <a:pt x="1869" y="9631"/>
                  </a:cubicBezTo>
                  <a:cubicBezTo>
                    <a:pt x="1497" y="9600"/>
                    <a:pt x="1621" y="10210"/>
                    <a:pt x="1373" y="10397"/>
                  </a:cubicBezTo>
                  <a:cubicBezTo>
                    <a:pt x="1116" y="10593"/>
                    <a:pt x="620" y="10779"/>
                    <a:pt x="620" y="11245"/>
                  </a:cubicBezTo>
                  <a:cubicBezTo>
                    <a:pt x="620" y="11700"/>
                    <a:pt x="372" y="11700"/>
                    <a:pt x="124" y="11855"/>
                  </a:cubicBezTo>
                  <a:cubicBezTo>
                    <a:pt x="-133" y="12010"/>
                    <a:pt x="77" y="12321"/>
                    <a:pt x="162" y="12548"/>
                  </a:cubicBezTo>
                  <a:cubicBezTo>
                    <a:pt x="248" y="12776"/>
                    <a:pt x="582" y="12972"/>
                    <a:pt x="534" y="13241"/>
                  </a:cubicBezTo>
                  <a:cubicBezTo>
                    <a:pt x="496" y="13510"/>
                    <a:pt x="77" y="13428"/>
                    <a:pt x="124" y="13893"/>
                  </a:cubicBezTo>
                  <a:cubicBezTo>
                    <a:pt x="162" y="14348"/>
                    <a:pt x="868" y="13738"/>
                    <a:pt x="1163" y="13469"/>
                  </a:cubicBezTo>
                  <a:cubicBezTo>
                    <a:pt x="1449" y="13200"/>
                    <a:pt x="1783" y="13386"/>
                    <a:pt x="2117" y="13469"/>
                  </a:cubicBezTo>
                  <a:cubicBezTo>
                    <a:pt x="2450" y="13541"/>
                    <a:pt x="2832" y="13510"/>
                    <a:pt x="3117" y="13314"/>
                  </a:cubicBezTo>
                  <a:cubicBezTo>
                    <a:pt x="3413" y="13117"/>
                    <a:pt x="3241" y="13655"/>
                    <a:pt x="3032" y="13893"/>
                  </a:cubicBezTo>
                  <a:cubicBezTo>
                    <a:pt x="2832" y="14121"/>
                    <a:pt x="2994" y="14348"/>
                    <a:pt x="3203" y="14617"/>
                  </a:cubicBezTo>
                  <a:cubicBezTo>
                    <a:pt x="3413" y="14886"/>
                    <a:pt x="3117" y="15155"/>
                    <a:pt x="3413" y="15310"/>
                  </a:cubicBezTo>
                  <a:cubicBezTo>
                    <a:pt x="3699" y="15466"/>
                    <a:pt x="3327" y="15693"/>
                    <a:pt x="3451" y="15879"/>
                  </a:cubicBezTo>
                  <a:cubicBezTo>
                    <a:pt x="3575" y="16076"/>
                    <a:pt x="3909" y="16190"/>
                    <a:pt x="4080" y="16117"/>
                  </a:cubicBezTo>
                  <a:cubicBezTo>
                    <a:pt x="4242" y="16034"/>
                    <a:pt x="4538" y="15993"/>
                    <a:pt x="4824" y="16262"/>
                  </a:cubicBezTo>
                  <a:cubicBezTo>
                    <a:pt x="5119" y="16531"/>
                    <a:pt x="4910" y="16686"/>
                    <a:pt x="4662" y="16914"/>
                  </a:cubicBezTo>
                  <a:cubicBezTo>
                    <a:pt x="4404" y="17152"/>
                    <a:pt x="4452" y="17266"/>
                    <a:pt x="4490" y="17566"/>
                  </a:cubicBezTo>
                  <a:cubicBezTo>
                    <a:pt x="4538" y="17876"/>
                    <a:pt x="4080" y="18414"/>
                    <a:pt x="4033" y="18683"/>
                  </a:cubicBezTo>
                  <a:cubicBezTo>
                    <a:pt x="3994" y="18952"/>
                    <a:pt x="4700" y="18683"/>
                    <a:pt x="4948" y="18838"/>
                  </a:cubicBezTo>
                  <a:cubicBezTo>
                    <a:pt x="5196" y="18993"/>
                    <a:pt x="5491" y="19024"/>
                    <a:pt x="5787" y="19024"/>
                  </a:cubicBezTo>
                  <a:cubicBezTo>
                    <a:pt x="6072" y="19024"/>
                    <a:pt x="6034" y="19334"/>
                    <a:pt x="5863" y="19603"/>
                  </a:cubicBezTo>
                  <a:cubicBezTo>
                    <a:pt x="5701" y="19872"/>
                    <a:pt x="5863" y="19945"/>
                    <a:pt x="6158" y="19986"/>
                  </a:cubicBezTo>
                  <a:cubicBezTo>
                    <a:pt x="6454" y="20028"/>
                    <a:pt x="6454" y="20214"/>
                    <a:pt x="6454" y="20441"/>
                  </a:cubicBezTo>
                  <a:cubicBezTo>
                    <a:pt x="6454" y="20679"/>
                    <a:pt x="6702" y="20679"/>
                    <a:pt x="6826" y="20410"/>
                  </a:cubicBezTo>
                  <a:cubicBezTo>
                    <a:pt x="6949" y="20141"/>
                    <a:pt x="7073" y="20369"/>
                    <a:pt x="7369" y="20597"/>
                  </a:cubicBezTo>
                  <a:cubicBezTo>
                    <a:pt x="7655" y="20824"/>
                    <a:pt x="8036" y="20255"/>
                    <a:pt x="8408" y="19986"/>
                  </a:cubicBezTo>
                  <a:cubicBezTo>
                    <a:pt x="8780" y="19717"/>
                    <a:pt x="8989" y="19945"/>
                    <a:pt x="8951" y="20059"/>
                  </a:cubicBezTo>
                  <a:cubicBezTo>
                    <a:pt x="8904" y="20172"/>
                    <a:pt x="9075" y="20752"/>
                    <a:pt x="9285" y="21176"/>
                  </a:cubicBezTo>
                  <a:cubicBezTo>
                    <a:pt x="9485" y="21600"/>
                    <a:pt x="9571" y="21362"/>
                    <a:pt x="9819" y="21217"/>
                  </a:cubicBezTo>
                  <a:cubicBezTo>
                    <a:pt x="10076" y="21062"/>
                    <a:pt x="10238" y="21362"/>
                    <a:pt x="10572" y="21331"/>
                  </a:cubicBezTo>
                  <a:cubicBezTo>
                    <a:pt x="10905" y="21290"/>
                    <a:pt x="10657" y="21021"/>
                    <a:pt x="10486" y="20638"/>
                  </a:cubicBezTo>
                  <a:cubicBezTo>
                    <a:pt x="10324" y="20255"/>
                    <a:pt x="10534" y="20328"/>
                    <a:pt x="10572" y="20059"/>
                  </a:cubicBezTo>
                  <a:cubicBezTo>
                    <a:pt x="10610" y="19790"/>
                    <a:pt x="10152" y="19179"/>
                    <a:pt x="10076" y="18952"/>
                  </a:cubicBezTo>
                  <a:cubicBezTo>
                    <a:pt x="9990" y="18724"/>
                    <a:pt x="9904" y="18341"/>
                    <a:pt x="10114" y="18031"/>
                  </a:cubicBezTo>
                  <a:cubicBezTo>
                    <a:pt x="10324" y="17721"/>
                    <a:pt x="10486" y="17762"/>
                    <a:pt x="10572" y="17917"/>
                  </a:cubicBezTo>
                  <a:cubicBezTo>
                    <a:pt x="10657" y="18072"/>
                    <a:pt x="10657" y="18145"/>
                    <a:pt x="10781" y="18031"/>
                  </a:cubicBezTo>
                  <a:cubicBezTo>
                    <a:pt x="10905" y="17917"/>
                    <a:pt x="10991" y="17990"/>
                    <a:pt x="11363" y="18103"/>
                  </a:cubicBezTo>
                  <a:cubicBezTo>
                    <a:pt x="11735" y="18217"/>
                    <a:pt x="11573" y="17990"/>
                    <a:pt x="11944" y="17534"/>
                  </a:cubicBezTo>
                  <a:cubicBezTo>
                    <a:pt x="12316" y="17069"/>
                    <a:pt x="12488" y="17152"/>
                    <a:pt x="12735" y="17266"/>
                  </a:cubicBezTo>
                  <a:cubicBezTo>
                    <a:pt x="12983" y="17379"/>
                    <a:pt x="13241" y="17690"/>
                    <a:pt x="13527" y="17876"/>
                  </a:cubicBezTo>
                  <a:cubicBezTo>
                    <a:pt x="13822" y="18072"/>
                    <a:pt x="14108" y="17648"/>
                    <a:pt x="14280" y="17224"/>
                  </a:cubicBezTo>
                  <a:cubicBezTo>
                    <a:pt x="14442" y="16800"/>
                    <a:pt x="14613" y="17183"/>
                    <a:pt x="14737" y="17379"/>
                  </a:cubicBezTo>
                  <a:cubicBezTo>
                    <a:pt x="14861" y="17566"/>
                    <a:pt x="15071" y="17421"/>
                    <a:pt x="15147" y="17069"/>
                  </a:cubicBezTo>
                  <a:cubicBezTo>
                    <a:pt x="15233" y="16728"/>
                    <a:pt x="15652" y="17452"/>
                    <a:pt x="15938" y="17648"/>
                  </a:cubicBezTo>
                  <a:cubicBezTo>
                    <a:pt x="16234" y="17834"/>
                    <a:pt x="16148" y="17183"/>
                    <a:pt x="16272" y="16997"/>
                  </a:cubicBezTo>
                  <a:cubicBezTo>
                    <a:pt x="16405" y="16800"/>
                    <a:pt x="16729" y="17038"/>
                    <a:pt x="16863" y="17152"/>
                  </a:cubicBezTo>
                  <a:cubicBezTo>
                    <a:pt x="16987" y="17266"/>
                    <a:pt x="17235" y="17183"/>
                    <a:pt x="17397" y="16997"/>
                  </a:cubicBezTo>
                  <a:cubicBezTo>
                    <a:pt x="17568" y="16800"/>
                    <a:pt x="17778" y="16800"/>
                    <a:pt x="18064" y="16645"/>
                  </a:cubicBezTo>
                  <a:cubicBezTo>
                    <a:pt x="18359" y="16500"/>
                    <a:pt x="18150" y="16417"/>
                    <a:pt x="18150" y="16117"/>
                  </a:cubicBezTo>
                  <a:cubicBezTo>
                    <a:pt x="18150" y="15807"/>
                    <a:pt x="18359" y="15807"/>
                    <a:pt x="18693" y="15807"/>
                  </a:cubicBezTo>
                  <a:cubicBezTo>
                    <a:pt x="19027" y="15807"/>
                    <a:pt x="19027" y="15693"/>
                    <a:pt x="19275" y="15424"/>
                  </a:cubicBezTo>
                  <a:cubicBezTo>
                    <a:pt x="19522" y="15155"/>
                    <a:pt x="19570" y="15610"/>
                    <a:pt x="19818" y="15807"/>
                  </a:cubicBezTo>
                  <a:cubicBezTo>
                    <a:pt x="19818" y="15807"/>
                    <a:pt x="19827" y="15817"/>
                    <a:pt x="19827" y="15817"/>
                  </a:cubicBezTo>
                  <a:cubicBezTo>
                    <a:pt x="20037" y="15559"/>
                    <a:pt x="20314" y="15341"/>
                    <a:pt x="20399" y="15134"/>
                  </a:cubicBezTo>
                  <a:cubicBezTo>
                    <a:pt x="20533" y="14845"/>
                    <a:pt x="20962" y="15145"/>
                    <a:pt x="21219" y="15031"/>
                  </a:cubicBezTo>
                  <a:close/>
                </a:path>
              </a:pathLst>
            </a:custGeom>
            <a:grpFill/>
            <a:ln w="3175" cap="rnd" cmpd="sng">
              <a:solidFill>
                <a:schemeClr val="bg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7150" tIns="17150" rIns="17150" bIns="1715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7F7F7F"/>
                </a:buClr>
                <a:buSzPts val="1400"/>
                <a:buFont typeface="Helvetica Neue"/>
                <a:buNone/>
              </a:pPr>
              <a:endParaRPr sz="1400" b="0" i="0" u="none" strike="noStrike" cap="none">
                <a:solidFill>
                  <a:srgbClr val="7F7F7F"/>
                </a:solidFill>
                <a:latin typeface="Helvetica Neue"/>
                <a:ea typeface="Helvetica Neue"/>
                <a:cs typeface="Helvetica Neue"/>
                <a:sym typeface="Helvetica Neue"/>
              </a:endParaRPr>
            </a:p>
          </p:txBody>
        </p:sp>
        <p:sp>
          <p:nvSpPr>
            <p:cNvPr id="484" name="Google Shape;3030;p119">
              <a:extLst>
                <a:ext uri="{FF2B5EF4-FFF2-40B4-BE49-F238E27FC236}">
                  <a16:creationId xmlns:a16="http://schemas.microsoft.com/office/drawing/2014/main" id="{B74B1FE4-2F6C-4943-AEDA-B2BD5FC98039}"/>
                </a:ext>
              </a:extLst>
            </p:cNvPr>
            <p:cNvSpPr/>
            <p:nvPr/>
          </p:nvSpPr>
          <p:spPr>
            <a:xfrm>
              <a:off x="5792326" y="5898923"/>
              <a:ext cx="1680696" cy="1055785"/>
            </a:xfrm>
            <a:custGeom>
              <a:avLst/>
              <a:gdLst/>
              <a:ahLst/>
              <a:cxnLst/>
              <a:rect l="l" t="t" r="r" b="b"/>
              <a:pathLst>
                <a:path w="21495" h="21398" extrusionOk="0">
                  <a:moveTo>
                    <a:pt x="21427" y="7844"/>
                  </a:moveTo>
                  <a:cubicBezTo>
                    <a:pt x="21307" y="7444"/>
                    <a:pt x="21023" y="7511"/>
                    <a:pt x="21110" y="7012"/>
                  </a:cubicBezTo>
                  <a:cubicBezTo>
                    <a:pt x="21165" y="6762"/>
                    <a:pt x="21110" y="6612"/>
                    <a:pt x="21121" y="6512"/>
                  </a:cubicBezTo>
                  <a:cubicBezTo>
                    <a:pt x="20837" y="6363"/>
                    <a:pt x="20859" y="6546"/>
                    <a:pt x="20652" y="6479"/>
                  </a:cubicBezTo>
                  <a:cubicBezTo>
                    <a:pt x="20357" y="6379"/>
                    <a:pt x="20466" y="6529"/>
                    <a:pt x="20040" y="7028"/>
                  </a:cubicBezTo>
                  <a:cubicBezTo>
                    <a:pt x="19614" y="7544"/>
                    <a:pt x="19647" y="6113"/>
                    <a:pt x="19538" y="5597"/>
                  </a:cubicBezTo>
                  <a:cubicBezTo>
                    <a:pt x="19428" y="5098"/>
                    <a:pt x="19079" y="5364"/>
                    <a:pt x="18577" y="5364"/>
                  </a:cubicBezTo>
                  <a:cubicBezTo>
                    <a:pt x="18074" y="5364"/>
                    <a:pt x="18074" y="5048"/>
                    <a:pt x="18719" y="4299"/>
                  </a:cubicBezTo>
                  <a:cubicBezTo>
                    <a:pt x="19363" y="3567"/>
                    <a:pt x="19112" y="2818"/>
                    <a:pt x="19145" y="2269"/>
                  </a:cubicBezTo>
                  <a:cubicBezTo>
                    <a:pt x="19177" y="1720"/>
                    <a:pt x="19035" y="1803"/>
                    <a:pt x="18675" y="1803"/>
                  </a:cubicBezTo>
                  <a:cubicBezTo>
                    <a:pt x="18326" y="1803"/>
                    <a:pt x="18533" y="1204"/>
                    <a:pt x="18719" y="688"/>
                  </a:cubicBezTo>
                  <a:cubicBezTo>
                    <a:pt x="18893" y="189"/>
                    <a:pt x="18609" y="239"/>
                    <a:pt x="18249" y="56"/>
                  </a:cubicBezTo>
                  <a:cubicBezTo>
                    <a:pt x="17889" y="-144"/>
                    <a:pt x="17856" y="239"/>
                    <a:pt x="17714" y="422"/>
                  </a:cubicBezTo>
                  <a:cubicBezTo>
                    <a:pt x="17572" y="605"/>
                    <a:pt x="17463" y="555"/>
                    <a:pt x="17179" y="472"/>
                  </a:cubicBezTo>
                  <a:cubicBezTo>
                    <a:pt x="16895" y="372"/>
                    <a:pt x="16786" y="422"/>
                    <a:pt x="16709" y="888"/>
                  </a:cubicBezTo>
                  <a:cubicBezTo>
                    <a:pt x="16644" y="1337"/>
                    <a:pt x="16600" y="1104"/>
                    <a:pt x="16207" y="1753"/>
                  </a:cubicBezTo>
                  <a:cubicBezTo>
                    <a:pt x="15279" y="1986"/>
                    <a:pt x="15814" y="1803"/>
                    <a:pt x="15497" y="1021"/>
                  </a:cubicBezTo>
                  <a:cubicBezTo>
                    <a:pt x="15170" y="239"/>
                    <a:pt x="14886" y="1387"/>
                    <a:pt x="14853" y="1853"/>
                  </a:cubicBezTo>
                  <a:cubicBezTo>
                    <a:pt x="14820" y="2319"/>
                    <a:pt x="14460" y="2552"/>
                    <a:pt x="14318" y="2136"/>
                  </a:cubicBezTo>
                  <a:cubicBezTo>
                    <a:pt x="14241" y="1919"/>
                    <a:pt x="13979" y="1870"/>
                    <a:pt x="13717" y="1853"/>
                  </a:cubicBezTo>
                  <a:cubicBezTo>
                    <a:pt x="13761" y="2086"/>
                    <a:pt x="13750" y="2352"/>
                    <a:pt x="13619" y="2635"/>
                  </a:cubicBezTo>
                  <a:cubicBezTo>
                    <a:pt x="13390" y="3201"/>
                    <a:pt x="13248" y="3384"/>
                    <a:pt x="13051" y="3134"/>
                  </a:cubicBezTo>
                  <a:cubicBezTo>
                    <a:pt x="12866" y="2885"/>
                    <a:pt x="12341" y="2818"/>
                    <a:pt x="12341" y="3317"/>
                  </a:cubicBezTo>
                  <a:cubicBezTo>
                    <a:pt x="12341" y="3817"/>
                    <a:pt x="12811" y="4249"/>
                    <a:pt x="12341" y="4249"/>
                  </a:cubicBezTo>
                  <a:cubicBezTo>
                    <a:pt x="11861" y="4249"/>
                    <a:pt x="11664" y="4000"/>
                    <a:pt x="11577" y="4432"/>
                  </a:cubicBezTo>
                  <a:cubicBezTo>
                    <a:pt x="11479" y="4865"/>
                    <a:pt x="11337" y="4981"/>
                    <a:pt x="10998" y="4682"/>
                  </a:cubicBezTo>
                  <a:cubicBezTo>
                    <a:pt x="10671" y="4366"/>
                    <a:pt x="10234" y="4482"/>
                    <a:pt x="10146" y="4915"/>
                  </a:cubicBezTo>
                  <a:cubicBezTo>
                    <a:pt x="10048" y="5348"/>
                    <a:pt x="10190" y="5730"/>
                    <a:pt x="9852" y="5847"/>
                  </a:cubicBezTo>
                  <a:cubicBezTo>
                    <a:pt x="9524" y="5963"/>
                    <a:pt x="9524" y="6579"/>
                    <a:pt x="9240" y="6146"/>
                  </a:cubicBezTo>
                  <a:cubicBezTo>
                    <a:pt x="8945" y="5730"/>
                    <a:pt x="8858" y="5481"/>
                    <a:pt x="8661" y="5664"/>
                  </a:cubicBezTo>
                  <a:cubicBezTo>
                    <a:pt x="8476" y="5847"/>
                    <a:pt x="8137" y="5847"/>
                    <a:pt x="7951" y="5298"/>
                  </a:cubicBezTo>
                  <a:cubicBezTo>
                    <a:pt x="7755" y="4732"/>
                    <a:pt x="7853" y="4249"/>
                    <a:pt x="7427" y="4865"/>
                  </a:cubicBezTo>
                  <a:cubicBezTo>
                    <a:pt x="6990" y="5481"/>
                    <a:pt x="7132" y="5963"/>
                    <a:pt x="6608" y="6030"/>
                  </a:cubicBezTo>
                  <a:cubicBezTo>
                    <a:pt x="6084" y="6096"/>
                    <a:pt x="5898" y="6346"/>
                    <a:pt x="5658" y="6712"/>
                  </a:cubicBezTo>
                  <a:cubicBezTo>
                    <a:pt x="5418" y="7078"/>
                    <a:pt x="4708" y="6895"/>
                    <a:pt x="4708" y="7511"/>
                  </a:cubicBezTo>
                  <a:cubicBezTo>
                    <a:pt x="4708" y="8127"/>
                    <a:pt x="4468" y="8809"/>
                    <a:pt x="4086" y="8443"/>
                  </a:cubicBezTo>
                  <a:cubicBezTo>
                    <a:pt x="3704" y="8060"/>
                    <a:pt x="3365" y="7827"/>
                    <a:pt x="3081" y="7877"/>
                  </a:cubicBezTo>
                  <a:cubicBezTo>
                    <a:pt x="2797" y="7944"/>
                    <a:pt x="2459" y="7195"/>
                    <a:pt x="2076" y="7261"/>
                  </a:cubicBezTo>
                  <a:cubicBezTo>
                    <a:pt x="1694" y="7328"/>
                    <a:pt x="1651" y="7577"/>
                    <a:pt x="1465" y="7944"/>
                  </a:cubicBezTo>
                  <a:cubicBezTo>
                    <a:pt x="1268" y="8310"/>
                    <a:pt x="1170" y="8626"/>
                    <a:pt x="700" y="8626"/>
                  </a:cubicBezTo>
                  <a:cubicBezTo>
                    <a:pt x="482" y="8626"/>
                    <a:pt x="275" y="8559"/>
                    <a:pt x="144" y="8443"/>
                  </a:cubicBezTo>
                  <a:cubicBezTo>
                    <a:pt x="23" y="8676"/>
                    <a:pt x="-53" y="8975"/>
                    <a:pt x="45" y="9291"/>
                  </a:cubicBezTo>
                  <a:cubicBezTo>
                    <a:pt x="253" y="10040"/>
                    <a:pt x="493" y="10207"/>
                    <a:pt x="559" y="9857"/>
                  </a:cubicBezTo>
                  <a:cubicBezTo>
                    <a:pt x="635" y="9508"/>
                    <a:pt x="559" y="9491"/>
                    <a:pt x="832" y="9508"/>
                  </a:cubicBezTo>
                  <a:cubicBezTo>
                    <a:pt x="1094" y="9524"/>
                    <a:pt x="1683" y="9341"/>
                    <a:pt x="1760" y="9791"/>
                  </a:cubicBezTo>
                  <a:cubicBezTo>
                    <a:pt x="1825" y="10223"/>
                    <a:pt x="1880" y="10390"/>
                    <a:pt x="1978" y="10589"/>
                  </a:cubicBezTo>
                  <a:cubicBezTo>
                    <a:pt x="2066" y="10806"/>
                    <a:pt x="2546" y="11455"/>
                    <a:pt x="2819" y="11055"/>
                  </a:cubicBezTo>
                  <a:cubicBezTo>
                    <a:pt x="3081" y="10656"/>
                    <a:pt x="3103" y="10506"/>
                    <a:pt x="3278" y="10806"/>
                  </a:cubicBezTo>
                  <a:cubicBezTo>
                    <a:pt x="3452" y="11105"/>
                    <a:pt x="3507" y="11305"/>
                    <a:pt x="3813" y="11222"/>
                  </a:cubicBezTo>
                  <a:cubicBezTo>
                    <a:pt x="4118" y="11122"/>
                    <a:pt x="4260" y="10589"/>
                    <a:pt x="4512" y="11089"/>
                  </a:cubicBezTo>
                  <a:cubicBezTo>
                    <a:pt x="4763" y="11571"/>
                    <a:pt x="4872" y="11804"/>
                    <a:pt x="4894" y="12337"/>
                  </a:cubicBezTo>
                  <a:cubicBezTo>
                    <a:pt x="4905" y="12869"/>
                    <a:pt x="4927" y="13235"/>
                    <a:pt x="4643" y="13418"/>
                  </a:cubicBezTo>
                  <a:cubicBezTo>
                    <a:pt x="4348" y="13601"/>
                    <a:pt x="3856" y="13119"/>
                    <a:pt x="3704" y="13585"/>
                  </a:cubicBezTo>
                  <a:cubicBezTo>
                    <a:pt x="3605" y="13918"/>
                    <a:pt x="3289" y="14267"/>
                    <a:pt x="3048" y="14683"/>
                  </a:cubicBezTo>
                  <a:cubicBezTo>
                    <a:pt x="3332" y="14966"/>
                    <a:pt x="3562" y="14866"/>
                    <a:pt x="3889" y="15465"/>
                  </a:cubicBezTo>
                  <a:cubicBezTo>
                    <a:pt x="4228" y="16081"/>
                    <a:pt x="4370" y="15648"/>
                    <a:pt x="4610" y="15349"/>
                  </a:cubicBezTo>
                  <a:cubicBezTo>
                    <a:pt x="4850" y="15033"/>
                    <a:pt x="5036" y="15465"/>
                    <a:pt x="5276" y="15781"/>
                  </a:cubicBezTo>
                  <a:cubicBezTo>
                    <a:pt x="5516" y="16081"/>
                    <a:pt x="5702" y="16081"/>
                    <a:pt x="5898" y="15781"/>
                  </a:cubicBezTo>
                  <a:cubicBezTo>
                    <a:pt x="6084" y="15465"/>
                    <a:pt x="6423" y="15715"/>
                    <a:pt x="6707" y="15898"/>
                  </a:cubicBezTo>
                  <a:cubicBezTo>
                    <a:pt x="6990" y="16081"/>
                    <a:pt x="6707" y="16763"/>
                    <a:pt x="6423" y="17129"/>
                  </a:cubicBezTo>
                  <a:cubicBezTo>
                    <a:pt x="6139" y="17495"/>
                    <a:pt x="6182" y="17745"/>
                    <a:pt x="6368" y="17995"/>
                  </a:cubicBezTo>
                  <a:cubicBezTo>
                    <a:pt x="6565" y="18244"/>
                    <a:pt x="6608" y="18744"/>
                    <a:pt x="6750" y="19043"/>
                  </a:cubicBezTo>
                  <a:cubicBezTo>
                    <a:pt x="6903" y="19359"/>
                    <a:pt x="6849" y="19659"/>
                    <a:pt x="7089" y="19592"/>
                  </a:cubicBezTo>
                  <a:cubicBezTo>
                    <a:pt x="7329" y="19542"/>
                    <a:pt x="7569" y="19725"/>
                    <a:pt x="7809" y="20158"/>
                  </a:cubicBezTo>
                  <a:cubicBezTo>
                    <a:pt x="8039" y="20591"/>
                    <a:pt x="8803" y="20774"/>
                    <a:pt x="9142" y="21073"/>
                  </a:cubicBezTo>
                  <a:cubicBezTo>
                    <a:pt x="9469" y="21389"/>
                    <a:pt x="9852" y="20591"/>
                    <a:pt x="10092" y="20707"/>
                  </a:cubicBezTo>
                  <a:cubicBezTo>
                    <a:pt x="10201" y="20757"/>
                    <a:pt x="10408" y="21040"/>
                    <a:pt x="10605" y="21323"/>
                  </a:cubicBezTo>
                  <a:cubicBezTo>
                    <a:pt x="10823" y="20857"/>
                    <a:pt x="11009" y="20890"/>
                    <a:pt x="11577" y="20890"/>
                  </a:cubicBezTo>
                  <a:cubicBezTo>
                    <a:pt x="12243" y="20890"/>
                    <a:pt x="12385" y="21073"/>
                    <a:pt x="12243" y="20458"/>
                  </a:cubicBezTo>
                  <a:cubicBezTo>
                    <a:pt x="12101" y="19842"/>
                    <a:pt x="12188" y="19293"/>
                    <a:pt x="12625" y="20158"/>
                  </a:cubicBezTo>
                  <a:cubicBezTo>
                    <a:pt x="13051" y="21023"/>
                    <a:pt x="12483" y="20641"/>
                    <a:pt x="13193" y="20707"/>
                  </a:cubicBezTo>
                  <a:cubicBezTo>
                    <a:pt x="13914" y="20774"/>
                    <a:pt x="13390" y="21323"/>
                    <a:pt x="14099" y="21389"/>
                  </a:cubicBezTo>
                  <a:cubicBezTo>
                    <a:pt x="14820" y="21456"/>
                    <a:pt x="15148" y="21140"/>
                    <a:pt x="15148" y="20890"/>
                  </a:cubicBezTo>
                  <a:cubicBezTo>
                    <a:pt x="15148" y="20641"/>
                    <a:pt x="15432" y="20091"/>
                    <a:pt x="15486" y="20641"/>
                  </a:cubicBezTo>
                  <a:cubicBezTo>
                    <a:pt x="15486" y="20707"/>
                    <a:pt x="15497" y="20757"/>
                    <a:pt x="15497" y="20807"/>
                  </a:cubicBezTo>
                  <a:cubicBezTo>
                    <a:pt x="15563" y="20607"/>
                    <a:pt x="15639" y="20408"/>
                    <a:pt x="15748" y="20341"/>
                  </a:cubicBezTo>
                  <a:cubicBezTo>
                    <a:pt x="15989" y="20191"/>
                    <a:pt x="16174" y="20058"/>
                    <a:pt x="16174" y="19725"/>
                  </a:cubicBezTo>
                  <a:cubicBezTo>
                    <a:pt x="16174" y="19376"/>
                    <a:pt x="16010" y="19226"/>
                    <a:pt x="16338" y="19226"/>
                  </a:cubicBezTo>
                  <a:cubicBezTo>
                    <a:pt x="16677" y="19226"/>
                    <a:pt x="17321" y="19442"/>
                    <a:pt x="17321" y="18744"/>
                  </a:cubicBezTo>
                  <a:cubicBezTo>
                    <a:pt x="17321" y="18028"/>
                    <a:pt x="17157" y="17529"/>
                    <a:pt x="17507" y="17812"/>
                  </a:cubicBezTo>
                  <a:cubicBezTo>
                    <a:pt x="17867" y="18095"/>
                    <a:pt x="18107" y="17995"/>
                    <a:pt x="18227" y="17595"/>
                  </a:cubicBezTo>
                  <a:cubicBezTo>
                    <a:pt x="18347" y="17196"/>
                    <a:pt x="18511" y="17196"/>
                    <a:pt x="18347" y="16830"/>
                  </a:cubicBezTo>
                  <a:cubicBezTo>
                    <a:pt x="18184" y="16447"/>
                    <a:pt x="18205" y="16148"/>
                    <a:pt x="18446" y="16014"/>
                  </a:cubicBezTo>
                  <a:cubicBezTo>
                    <a:pt x="18675" y="15898"/>
                    <a:pt x="19352" y="15499"/>
                    <a:pt x="19614" y="14999"/>
                  </a:cubicBezTo>
                  <a:cubicBezTo>
                    <a:pt x="19876" y="14517"/>
                    <a:pt x="20160" y="14334"/>
                    <a:pt x="20040" y="13768"/>
                  </a:cubicBezTo>
                  <a:cubicBezTo>
                    <a:pt x="19920" y="13219"/>
                    <a:pt x="19680" y="12037"/>
                    <a:pt x="20280" y="11189"/>
                  </a:cubicBezTo>
                  <a:cubicBezTo>
                    <a:pt x="20870" y="10323"/>
                    <a:pt x="21088" y="10506"/>
                    <a:pt x="21110" y="9824"/>
                  </a:cubicBezTo>
                  <a:cubicBezTo>
                    <a:pt x="21132" y="9142"/>
                    <a:pt x="21045" y="8776"/>
                    <a:pt x="21285" y="8559"/>
                  </a:cubicBezTo>
                  <a:cubicBezTo>
                    <a:pt x="21514" y="8343"/>
                    <a:pt x="21547" y="8243"/>
                    <a:pt x="21427" y="7844"/>
                  </a:cubicBezTo>
                  <a:close/>
                </a:path>
              </a:pathLst>
            </a:custGeom>
            <a:grpFill/>
            <a:ln w="3175" cap="rnd" cmpd="sng">
              <a:solidFill>
                <a:schemeClr val="bg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7150" tIns="17150" rIns="17150" bIns="1715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7F7F7F"/>
                </a:buClr>
                <a:buSzPts val="1400"/>
                <a:buFont typeface="Helvetica Neue"/>
                <a:buNone/>
              </a:pPr>
              <a:endParaRPr sz="1400" b="0" i="0" u="none" strike="noStrike" cap="none">
                <a:solidFill>
                  <a:srgbClr val="7F7F7F"/>
                </a:solidFill>
                <a:latin typeface="Helvetica Neue"/>
                <a:ea typeface="Helvetica Neue"/>
                <a:cs typeface="Helvetica Neue"/>
                <a:sym typeface="Helvetica Neue"/>
              </a:endParaRPr>
            </a:p>
          </p:txBody>
        </p:sp>
        <p:sp>
          <p:nvSpPr>
            <p:cNvPr id="485" name="Google Shape;3031;p119">
              <a:extLst>
                <a:ext uri="{FF2B5EF4-FFF2-40B4-BE49-F238E27FC236}">
                  <a16:creationId xmlns:a16="http://schemas.microsoft.com/office/drawing/2014/main" id="{ADAC7EAF-73C6-9941-8F1E-4D1440CD7E88}"/>
                </a:ext>
              </a:extLst>
            </p:cNvPr>
            <p:cNvSpPr/>
            <p:nvPr/>
          </p:nvSpPr>
          <p:spPr>
            <a:xfrm>
              <a:off x="5982704" y="3187631"/>
              <a:ext cx="1065080" cy="1624667"/>
            </a:xfrm>
            <a:custGeom>
              <a:avLst/>
              <a:gdLst/>
              <a:ahLst/>
              <a:cxnLst/>
              <a:rect l="l" t="t" r="r" b="b"/>
              <a:pathLst>
                <a:path w="21148" h="21464" extrusionOk="0">
                  <a:moveTo>
                    <a:pt x="21037" y="16558"/>
                  </a:moveTo>
                  <a:cubicBezTo>
                    <a:pt x="20731" y="16254"/>
                    <a:pt x="19476" y="15712"/>
                    <a:pt x="19221" y="15235"/>
                  </a:cubicBezTo>
                  <a:cubicBezTo>
                    <a:pt x="18950" y="14747"/>
                    <a:pt x="18695" y="14552"/>
                    <a:pt x="18254" y="14248"/>
                  </a:cubicBezTo>
                  <a:cubicBezTo>
                    <a:pt x="17813" y="13945"/>
                    <a:pt x="17626" y="13630"/>
                    <a:pt x="17592" y="13023"/>
                  </a:cubicBezTo>
                  <a:cubicBezTo>
                    <a:pt x="17541" y="12427"/>
                    <a:pt x="17813" y="12036"/>
                    <a:pt x="18067" y="11657"/>
                  </a:cubicBezTo>
                  <a:cubicBezTo>
                    <a:pt x="18322" y="11277"/>
                    <a:pt x="18916" y="11017"/>
                    <a:pt x="18474" y="10377"/>
                  </a:cubicBezTo>
                  <a:cubicBezTo>
                    <a:pt x="18033" y="9727"/>
                    <a:pt x="17762" y="9629"/>
                    <a:pt x="17762" y="9249"/>
                  </a:cubicBezTo>
                  <a:cubicBezTo>
                    <a:pt x="17762" y="8870"/>
                    <a:pt x="17881" y="8165"/>
                    <a:pt x="17439" y="7883"/>
                  </a:cubicBezTo>
                  <a:cubicBezTo>
                    <a:pt x="16998" y="7601"/>
                    <a:pt x="17253" y="7200"/>
                    <a:pt x="17507" y="6918"/>
                  </a:cubicBezTo>
                  <a:cubicBezTo>
                    <a:pt x="17762" y="6636"/>
                    <a:pt x="18508" y="6690"/>
                    <a:pt x="18186" y="6398"/>
                  </a:cubicBezTo>
                  <a:cubicBezTo>
                    <a:pt x="17847" y="6094"/>
                    <a:pt x="17813" y="6029"/>
                    <a:pt x="18135" y="5855"/>
                  </a:cubicBezTo>
                  <a:cubicBezTo>
                    <a:pt x="18474" y="5671"/>
                    <a:pt x="18440" y="5465"/>
                    <a:pt x="18186" y="5270"/>
                  </a:cubicBezTo>
                  <a:cubicBezTo>
                    <a:pt x="17914" y="5064"/>
                    <a:pt x="16506" y="4283"/>
                    <a:pt x="17185" y="3904"/>
                  </a:cubicBezTo>
                  <a:cubicBezTo>
                    <a:pt x="17847" y="3524"/>
                    <a:pt x="18254" y="3557"/>
                    <a:pt x="18288" y="3036"/>
                  </a:cubicBezTo>
                  <a:cubicBezTo>
                    <a:pt x="18322" y="2516"/>
                    <a:pt x="18407" y="2559"/>
                    <a:pt x="18508" y="2158"/>
                  </a:cubicBezTo>
                  <a:cubicBezTo>
                    <a:pt x="18627" y="1746"/>
                    <a:pt x="18661" y="1605"/>
                    <a:pt x="18916" y="1431"/>
                  </a:cubicBezTo>
                  <a:cubicBezTo>
                    <a:pt x="19170" y="1247"/>
                    <a:pt x="19323" y="911"/>
                    <a:pt x="19068" y="705"/>
                  </a:cubicBezTo>
                  <a:cubicBezTo>
                    <a:pt x="18865" y="553"/>
                    <a:pt x="18508" y="271"/>
                    <a:pt x="18356" y="0"/>
                  </a:cubicBezTo>
                  <a:cubicBezTo>
                    <a:pt x="18254" y="11"/>
                    <a:pt x="18135" y="87"/>
                    <a:pt x="17948" y="260"/>
                  </a:cubicBezTo>
                  <a:cubicBezTo>
                    <a:pt x="17355" y="867"/>
                    <a:pt x="16998" y="987"/>
                    <a:pt x="16625" y="824"/>
                  </a:cubicBezTo>
                  <a:cubicBezTo>
                    <a:pt x="16252" y="661"/>
                    <a:pt x="15284" y="228"/>
                    <a:pt x="15284" y="510"/>
                  </a:cubicBezTo>
                  <a:cubicBezTo>
                    <a:pt x="15284" y="792"/>
                    <a:pt x="15437" y="943"/>
                    <a:pt x="14996" y="1193"/>
                  </a:cubicBezTo>
                  <a:cubicBezTo>
                    <a:pt x="14538" y="1431"/>
                    <a:pt x="13961" y="1475"/>
                    <a:pt x="14029" y="1876"/>
                  </a:cubicBezTo>
                  <a:cubicBezTo>
                    <a:pt x="14097" y="2277"/>
                    <a:pt x="15064" y="2798"/>
                    <a:pt x="13876" y="2873"/>
                  </a:cubicBezTo>
                  <a:cubicBezTo>
                    <a:pt x="12688" y="2960"/>
                    <a:pt x="12909" y="2960"/>
                    <a:pt x="12688" y="3275"/>
                  </a:cubicBezTo>
                  <a:cubicBezTo>
                    <a:pt x="12468" y="3600"/>
                    <a:pt x="11874" y="3839"/>
                    <a:pt x="11585" y="4120"/>
                  </a:cubicBezTo>
                  <a:cubicBezTo>
                    <a:pt x="11280" y="4402"/>
                    <a:pt x="10771" y="4522"/>
                    <a:pt x="10771" y="4923"/>
                  </a:cubicBezTo>
                  <a:cubicBezTo>
                    <a:pt x="10771" y="5324"/>
                    <a:pt x="10907" y="5487"/>
                    <a:pt x="10398" y="5487"/>
                  </a:cubicBezTo>
                  <a:cubicBezTo>
                    <a:pt x="9872" y="5487"/>
                    <a:pt x="9498" y="6007"/>
                    <a:pt x="9057" y="5725"/>
                  </a:cubicBezTo>
                  <a:cubicBezTo>
                    <a:pt x="8616" y="5443"/>
                    <a:pt x="8090" y="5086"/>
                    <a:pt x="7802" y="5324"/>
                  </a:cubicBezTo>
                  <a:cubicBezTo>
                    <a:pt x="7496" y="5573"/>
                    <a:pt x="6682" y="5443"/>
                    <a:pt x="6241" y="5443"/>
                  </a:cubicBezTo>
                  <a:cubicBezTo>
                    <a:pt x="6190" y="5443"/>
                    <a:pt x="6156" y="5443"/>
                    <a:pt x="6122" y="5433"/>
                  </a:cubicBezTo>
                  <a:cubicBezTo>
                    <a:pt x="5901" y="5628"/>
                    <a:pt x="5698" y="5769"/>
                    <a:pt x="5392" y="5910"/>
                  </a:cubicBezTo>
                  <a:cubicBezTo>
                    <a:pt x="4985" y="6094"/>
                    <a:pt x="5206" y="6213"/>
                    <a:pt x="5053" y="6452"/>
                  </a:cubicBezTo>
                  <a:cubicBezTo>
                    <a:pt x="4917" y="6690"/>
                    <a:pt x="4917" y="6755"/>
                    <a:pt x="5206" y="6994"/>
                  </a:cubicBezTo>
                  <a:cubicBezTo>
                    <a:pt x="5511" y="7233"/>
                    <a:pt x="5138" y="7363"/>
                    <a:pt x="5273" y="7634"/>
                  </a:cubicBezTo>
                  <a:cubicBezTo>
                    <a:pt x="5426" y="7916"/>
                    <a:pt x="6359" y="8024"/>
                    <a:pt x="7021" y="8100"/>
                  </a:cubicBezTo>
                  <a:cubicBezTo>
                    <a:pt x="7683" y="8176"/>
                    <a:pt x="7734" y="8241"/>
                    <a:pt x="8209" y="8501"/>
                  </a:cubicBezTo>
                  <a:cubicBezTo>
                    <a:pt x="8684" y="8761"/>
                    <a:pt x="9770" y="8827"/>
                    <a:pt x="10432" y="8946"/>
                  </a:cubicBezTo>
                  <a:cubicBezTo>
                    <a:pt x="11093" y="9065"/>
                    <a:pt x="10720" y="9412"/>
                    <a:pt x="10992" y="9770"/>
                  </a:cubicBezTo>
                  <a:cubicBezTo>
                    <a:pt x="11246" y="10128"/>
                    <a:pt x="10686" y="10171"/>
                    <a:pt x="10313" y="10475"/>
                  </a:cubicBezTo>
                  <a:cubicBezTo>
                    <a:pt x="9957" y="10778"/>
                    <a:pt x="10279" y="11017"/>
                    <a:pt x="10618" y="11255"/>
                  </a:cubicBezTo>
                  <a:cubicBezTo>
                    <a:pt x="10958" y="11494"/>
                    <a:pt x="11059" y="11602"/>
                    <a:pt x="10958" y="11873"/>
                  </a:cubicBezTo>
                  <a:cubicBezTo>
                    <a:pt x="10839" y="12155"/>
                    <a:pt x="9736" y="12177"/>
                    <a:pt x="9278" y="12145"/>
                  </a:cubicBezTo>
                  <a:cubicBezTo>
                    <a:pt x="8837" y="12101"/>
                    <a:pt x="8955" y="12080"/>
                    <a:pt x="8837" y="12220"/>
                  </a:cubicBezTo>
                  <a:cubicBezTo>
                    <a:pt x="8735" y="12361"/>
                    <a:pt x="8650" y="12340"/>
                    <a:pt x="8362" y="12220"/>
                  </a:cubicBezTo>
                  <a:cubicBezTo>
                    <a:pt x="8056" y="12101"/>
                    <a:pt x="8022" y="12242"/>
                    <a:pt x="7547" y="12318"/>
                  </a:cubicBezTo>
                  <a:cubicBezTo>
                    <a:pt x="7055" y="12405"/>
                    <a:pt x="7734" y="12600"/>
                    <a:pt x="7734" y="12969"/>
                  </a:cubicBezTo>
                  <a:cubicBezTo>
                    <a:pt x="7734" y="13327"/>
                    <a:pt x="7276" y="13110"/>
                    <a:pt x="6835" y="13110"/>
                  </a:cubicBezTo>
                  <a:cubicBezTo>
                    <a:pt x="6393" y="13110"/>
                    <a:pt x="6325" y="13251"/>
                    <a:pt x="5766" y="13283"/>
                  </a:cubicBezTo>
                  <a:cubicBezTo>
                    <a:pt x="5206" y="13327"/>
                    <a:pt x="4764" y="13088"/>
                    <a:pt x="4612" y="12882"/>
                  </a:cubicBezTo>
                  <a:cubicBezTo>
                    <a:pt x="4459" y="12687"/>
                    <a:pt x="3950" y="12784"/>
                    <a:pt x="3203" y="12828"/>
                  </a:cubicBezTo>
                  <a:cubicBezTo>
                    <a:pt x="2457" y="12860"/>
                    <a:pt x="2643" y="13251"/>
                    <a:pt x="2830" y="13424"/>
                  </a:cubicBezTo>
                  <a:cubicBezTo>
                    <a:pt x="3017" y="13608"/>
                    <a:pt x="2983" y="13771"/>
                    <a:pt x="2694" y="13847"/>
                  </a:cubicBezTo>
                  <a:cubicBezTo>
                    <a:pt x="2389" y="13934"/>
                    <a:pt x="2168" y="14151"/>
                    <a:pt x="2134" y="14313"/>
                  </a:cubicBezTo>
                  <a:cubicBezTo>
                    <a:pt x="2100" y="14476"/>
                    <a:pt x="2423" y="14476"/>
                    <a:pt x="2762" y="14433"/>
                  </a:cubicBezTo>
                  <a:cubicBezTo>
                    <a:pt x="3102" y="14389"/>
                    <a:pt x="3237" y="14617"/>
                    <a:pt x="3509" y="14769"/>
                  </a:cubicBezTo>
                  <a:cubicBezTo>
                    <a:pt x="3763" y="14931"/>
                    <a:pt x="3288" y="15116"/>
                    <a:pt x="3322" y="15354"/>
                  </a:cubicBezTo>
                  <a:cubicBezTo>
                    <a:pt x="3356" y="15593"/>
                    <a:pt x="3102" y="15593"/>
                    <a:pt x="2915" y="15777"/>
                  </a:cubicBezTo>
                  <a:cubicBezTo>
                    <a:pt x="2728" y="15961"/>
                    <a:pt x="2576" y="15983"/>
                    <a:pt x="2762" y="16059"/>
                  </a:cubicBezTo>
                  <a:cubicBezTo>
                    <a:pt x="2949" y="16135"/>
                    <a:pt x="3102" y="16243"/>
                    <a:pt x="2796" y="16417"/>
                  </a:cubicBezTo>
                  <a:cubicBezTo>
                    <a:pt x="2508" y="16601"/>
                    <a:pt x="2796" y="16536"/>
                    <a:pt x="3136" y="16699"/>
                  </a:cubicBezTo>
                  <a:cubicBezTo>
                    <a:pt x="3458" y="16861"/>
                    <a:pt x="3356" y="17024"/>
                    <a:pt x="2864" y="17046"/>
                  </a:cubicBezTo>
                  <a:cubicBezTo>
                    <a:pt x="2389" y="17067"/>
                    <a:pt x="2457" y="16937"/>
                    <a:pt x="2236" y="16818"/>
                  </a:cubicBezTo>
                  <a:cubicBezTo>
                    <a:pt x="2016" y="16699"/>
                    <a:pt x="1914" y="16861"/>
                    <a:pt x="1829" y="17002"/>
                  </a:cubicBezTo>
                  <a:cubicBezTo>
                    <a:pt x="1761" y="17143"/>
                    <a:pt x="1286" y="17002"/>
                    <a:pt x="1015" y="16959"/>
                  </a:cubicBezTo>
                  <a:cubicBezTo>
                    <a:pt x="760" y="16927"/>
                    <a:pt x="539" y="17122"/>
                    <a:pt x="132" y="17263"/>
                  </a:cubicBezTo>
                  <a:cubicBezTo>
                    <a:pt x="-275" y="17404"/>
                    <a:pt x="353" y="17523"/>
                    <a:pt x="760" y="17610"/>
                  </a:cubicBezTo>
                  <a:cubicBezTo>
                    <a:pt x="1167" y="17686"/>
                    <a:pt x="1133" y="17761"/>
                    <a:pt x="879" y="17946"/>
                  </a:cubicBezTo>
                  <a:cubicBezTo>
                    <a:pt x="607" y="18130"/>
                    <a:pt x="1133" y="18271"/>
                    <a:pt x="760" y="18412"/>
                  </a:cubicBezTo>
                  <a:cubicBezTo>
                    <a:pt x="556" y="18488"/>
                    <a:pt x="302" y="18661"/>
                    <a:pt x="132" y="18802"/>
                  </a:cubicBezTo>
                  <a:cubicBezTo>
                    <a:pt x="268" y="18802"/>
                    <a:pt x="387" y="18813"/>
                    <a:pt x="506" y="18813"/>
                  </a:cubicBezTo>
                  <a:cubicBezTo>
                    <a:pt x="1048" y="18813"/>
                    <a:pt x="1099" y="19171"/>
                    <a:pt x="1574" y="19518"/>
                  </a:cubicBezTo>
                  <a:cubicBezTo>
                    <a:pt x="2050" y="19854"/>
                    <a:pt x="2762" y="19594"/>
                    <a:pt x="3356" y="19399"/>
                  </a:cubicBezTo>
                  <a:cubicBezTo>
                    <a:pt x="3950" y="19193"/>
                    <a:pt x="4323" y="19280"/>
                    <a:pt x="5036" y="19258"/>
                  </a:cubicBezTo>
                  <a:cubicBezTo>
                    <a:pt x="5766" y="19225"/>
                    <a:pt x="5375" y="19551"/>
                    <a:pt x="5647" y="19767"/>
                  </a:cubicBezTo>
                  <a:cubicBezTo>
                    <a:pt x="5935" y="19973"/>
                    <a:pt x="6207" y="19854"/>
                    <a:pt x="6546" y="19767"/>
                  </a:cubicBezTo>
                  <a:cubicBezTo>
                    <a:pt x="6868" y="19681"/>
                    <a:pt x="6987" y="19702"/>
                    <a:pt x="7157" y="19887"/>
                  </a:cubicBezTo>
                  <a:cubicBezTo>
                    <a:pt x="7327" y="20071"/>
                    <a:pt x="7479" y="20071"/>
                    <a:pt x="7768" y="20006"/>
                  </a:cubicBezTo>
                  <a:cubicBezTo>
                    <a:pt x="8039" y="19952"/>
                    <a:pt x="8379" y="20245"/>
                    <a:pt x="8820" y="20494"/>
                  </a:cubicBezTo>
                  <a:cubicBezTo>
                    <a:pt x="9261" y="20733"/>
                    <a:pt x="9651" y="20548"/>
                    <a:pt x="10092" y="20342"/>
                  </a:cubicBezTo>
                  <a:cubicBezTo>
                    <a:pt x="10550" y="20125"/>
                    <a:pt x="10822" y="20342"/>
                    <a:pt x="11212" y="20342"/>
                  </a:cubicBezTo>
                  <a:cubicBezTo>
                    <a:pt x="11602" y="20342"/>
                    <a:pt x="11993" y="20548"/>
                    <a:pt x="12264" y="20733"/>
                  </a:cubicBezTo>
                  <a:cubicBezTo>
                    <a:pt x="12553" y="20917"/>
                    <a:pt x="12773" y="20939"/>
                    <a:pt x="13384" y="20917"/>
                  </a:cubicBezTo>
                  <a:cubicBezTo>
                    <a:pt x="13995" y="20884"/>
                    <a:pt x="13774" y="21004"/>
                    <a:pt x="14266" y="21307"/>
                  </a:cubicBezTo>
                  <a:cubicBezTo>
                    <a:pt x="14775" y="21600"/>
                    <a:pt x="15047" y="21427"/>
                    <a:pt x="15658" y="21242"/>
                  </a:cubicBezTo>
                  <a:cubicBezTo>
                    <a:pt x="15794" y="21199"/>
                    <a:pt x="15929" y="21188"/>
                    <a:pt x="16065" y="21166"/>
                  </a:cubicBezTo>
                  <a:cubicBezTo>
                    <a:pt x="16150" y="20993"/>
                    <a:pt x="16235" y="20798"/>
                    <a:pt x="16184" y="20700"/>
                  </a:cubicBezTo>
                  <a:cubicBezTo>
                    <a:pt x="16065" y="20505"/>
                    <a:pt x="15810" y="20320"/>
                    <a:pt x="15471" y="20158"/>
                  </a:cubicBezTo>
                  <a:cubicBezTo>
                    <a:pt x="15132" y="19995"/>
                    <a:pt x="15251" y="19919"/>
                    <a:pt x="15505" y="19692"/>
                  </a:cubicBezTo>
                  <a:cubicBezTo>
                    <a:pt x="15777" y="19475"/>
                    <a:pt x="15726" y="19171"/>
                    <a:pt x="16320" y="19193"/>
                  </a:cubicBezTo>
                  <a:cubicBezTo>
                    <a:pt x="16913" y="19214"/>
                    <a:pt x="17660" y="19236"/>
                    <a:pt x="17694" y="18998"/>
                  </a:cubicBezTo>
                  <a:cubicBezTo>
                    <a:pt x="17728" y="18748"/>
                    <a:pt x="17948" y="18390"/>
                    <a:pt x="17439" y="18369"/>
                  </a:cubicBezTo>
                  <a:cubicBezTo>
                    <a:pt x="16913" y="18347"/>
                    <a:pt x="16218" y="18412"/>
                    <a:pt x="16252" y="18206"/>
                  </a:cubicBezTo>
                  <a:cubicBezTo>
                    <a:pt x="16286" y="18011"/>
                    <a:pt x="16320" y="17827"/>
                    <a:pt x="15878" y="17827"/>
                  </a:cubicBezTo>
                  <a:cubicBezTo>
                    <a:pt x="15437" y="17827"/>
                    <a:pt x="15217" y="17751"/>
                    <a:pt x="15217" y="17631"/>
                  </a:cubicBezTo>
                  <a:cubicBezTo>
                    <a:pt x="15217" y="17501"/>
                    <a:pt x="15064" y="17263"/>
                    <a:pt x="16099" y="17349"/>
                  </a:cubicBezTo>
                  <a:cubicBezTo>
                    <a:pt x="17134" y="17425"/>
                    <a:pt x="17405" y="17208"/>
                    <a:pt x="17507" y="17382"/>
                  </a:cubicBezTo>
                  <a:cubicBezTo>
                    <a:pt x="17626" y="17566"/>
                    <a:pt x="17694" y="17566"/>
                    <a:pt x="18254" y="17566"/>
                  </a:cubicBezTo>
                  <a:cubicBezTo>
                    <a:pt x="18814" y="17566"/>
                    <a:pt x="18848" y="17219"/>
                    <a:pt x="19543" y="17425"/>
                  </a:cubicBezTo>
                  <a:cubicBezTo>
                    <a:pt x="20256" y="17631"/>
                    <a:pt x="20256" y="17501"/>
                    <a:pt x="20629" y="17263"/>
                  </a:cubicBezTo>
                  <a:cubicBezTo>
                    <a:pt x="21003" y="17024"/>
                    <a:pt x="21325" y="16861"/>
                    <a:pt x="21037" y="16558"/>
                  </a:cubicBezTo>
                  <a:close/>
                </a:path>
              </a:pathLst>
            </a:custGeom>
            <a:grpFill/>
            <a:ln w="3175" cap="rnd" cmpd="sng">
              <a:solidFill>
                <a:schemeClr val="bg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7150" tIns="17150" rIns="17150" bIns="1715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7F7F7F"/>
                </a:buClr>
                <a:buSzPts val="1400"/>
                <a:buFont typeface="Helvetica Neue"/>
                <a:buNone/>
              </a:pPr>
              <a:endParaRPr sz="1400" b="0" i="0" u="none" strike="noStrike" cap="none">
                <a:solidFill>
                  <a:srgbClr val="7F7F7F"/>
                </a:solidFill>
                <a:latin typeface="Helvetica Neue"/>
                <a:ea typeface="Helvetica Neue"/>
                <a:cs typeface="Helvetica Neue"/>
                <a:sym typeface="Helvetica Neue"/>
              </a:endParaRPr>
            </a:p>
          </p:txBody>
        </p:sp>
        <p:sp>
          <p:nvSpPr>
            <p:cNvPr id="486" name="Google Shape;3032;p119">
              <a:extLst>
                <a:ext uri="{FF2B5EF4-FFF2-40B4-BE49-F238E27FC236}">
                  <a16:creationId xmlns:a16="http://schemas.microsoft.com/office/drawing/2014/main" id="{BDE6CB36-4B3E-1245-8F73-05B4E8A2B247}"/>
                </a:ext>
              </a:extLst>
            </p:cNvPr>
            <p:cNvSpPr/>
            <p:nvPr/>
          </p:nvSpPr>
          <p:spPr>
            <a:xfrm>
              <a:off x="5595557" y="5360485"/>
              <a:ext cx="1270842" cy="963885"/>
            </a:xfrm>
            <a:custGeom>
              <a:avLst/>
              <a:gdLst/>
              <a:ahLst/>
              <a:cxnLst/>
              <a:rect l="l" t="t" r="r" b="b"/>
              <a:pathLst>
                <a:path w="21268" h="21308" extrusionOk="0">
                  <a:moveTo>
                    <a:pt x="18054" y="3883"/>
                  </a:moveTo>
                  <a:cubicBezTo>
                    <a:pt x="17468" y="3575"/>
                    <a:pt x="17554" y="3212"/>
                    <a:pt x="17368" y="2776"/>
                  </a:cubicBezTo>
                  <a:cubicBezTo>
                    <a:pt x="17182" y="2340"/>
                    <a:pt x="16911" y="2304"/>
                    <a:pt x="16568" y="2231"/>
                  </a:cubicBezTo>
                  <a:cubicBezTo>
                    <a:pt x="16225" y="2159"/>
                    <a:pt x="16439" y="2104"/>
                    <a:pt x="16596" y="1796"/>
                  </a:cubicBezTo>
                  <a:cubicBezTo>
                    <a:pt x="16753" y="1487"/>
                    <a:pt x="16410" y="1360"/>
                    <a:pt x="16410" y="1088"/>
                  </a:cubicBezTo>
                  <a:cubicBezTo>
                    <a:pt x="16410" y="816"/>
                    <a:pt x="16282" y="507"/>
                    <a:pt x="15881" y="489"/>
                  </a:cubicBezTo>
                  <a:cubicBezTo>
                    <a:pt x="15467" y="453"/>
                    <a:pt x="15310" y="507"/>
                    <a:pt x="15067" y="888"/>
                  </a:cubicBezTo>
                  <a:cubicBezTo>
                    <a:pt x="14809" y="1251"/>
                    <a:pt x="14538" y="888"/>
                    <a:pt x="14466" y="543"/>
                  </a:cubicBezTo>
                  <a:cubicBezTo>
                    <a:pt x="14409" y="217"/>
                    <a:pt x="13995" y="108"/>
                    <a:pt x="13623" y="17"/>
                  </a:cubicBezTo>
                  <a:cubicBezTo>
                    <a:pt x="13251" y="-92"/>
                    <a:pt x="13037" y="344"/>
                    <a:pt x="13308" y="689"/>
                  </a:cubicBezTo>
                  <a:cubicBezTo>
                    <a:pt x="13594" y="1015"/>
                    <a:pt x="13466" y="1287"/>
                    <a:pt x="13280" y="1632"/>
                  </a:cubicBezTo>
                  <a:cubicBezTo>
                    <a:pt x="13094" y="1959"/>
                    <a:pt x="12879" y="1995"/>
                    <a:pt x="12408" y="1523"/>
                  </a:cubicBezTo>
                  <a:cubicBezTo>
                    <a:pt x="11936" y="1052"/>
                    <a:pt x="11593" y="1959"/>
                    <a:pt x="11035" y="2068"/>
                  </a:cubicBezTo>
                  <a:cubicBezTo>
                    <a:pt x="10478" y="2159"/>
                    <a:pt x="11035" y="2740"/>
                    <a:pt x="10635" y="3175"/>
                  </a:cubicBezTo>
                  <a:cubicBezTo>
                    <a:pt x="10221" y="3611"/>
                    <a:pt x="9663" y="3375"/>
                    <a:pt x="9220" y="3302"/>
                  </a:cubicBezTo>
                  <a:cubicBezTo>
                    <a:pt x="8791" y="3248"/>
                    <a:pt x="8691" y="2830"/>
                    <a:pt x="8291" y="2431"/>
                  </a:cubicBezTo>
                  <a:cubicBezTo>
                    <a:pt x="7876" y="2032"/>
                    <a:pt x="7976" y="2558"/>
                    <a:pt x="7762" y="2867"/>
                  </a:cubicBezTo>
                  <a:cubicBezTo>
                    <a:pt x="7533" y="3175"/>
                    <a:pt x="7233" y="3103"/>
                    <a:pt x="6976" y="3375"/>
                  </a:cubicBezTo>
                  <a:cubicBezTo>
                    <a:pt x="6733" y="3647"/>
                    <a:pt x="7033" y="4174"/>
                    <a:pt x="7419" y="4518"/>
                  </a:cubicBezTo>
                  <a:cubicBezTo>
                    <a:pt x="7790" y="4845"/>
                    <a:pt x="8105" y="5117"/>
                    <a:pt x="8691" y="5117"/>
                  </a:cubicBezTo>
                  <a:cubicBezTo>
                    <a:pt x="9291" y="5117"/>
                    <a:pt x="9005" y="5353"/>
                    <a:pt x="9034" y="5662"/>
                  </a:cubicBezTo>
                  <a:cubicBezTo>
                    <a:pt x="9063" y="5971"/>
                    <a:pt x="9263" y="6098"/>
                    <a:pt x="9477" y="6461"/>
                  </a:cubicBezTo>
                  <a:cubicBezTo>
                    <a:pt x="9692" y="6842"/>
                    <a:pt x="9291" y="6878"/>
                    <a:pt x="8905" y="6842"/>
                  </a:cubicBezTo>
                  <a:cubicBezTo>
                    <a:pt x="8534" y="6805"/>
                    <a:pt x="8348" y="6969"/>
                    <a:pt x="8005" y="6969"/>
                  </a:cubicBezTo>
                  <a:cubicBezTo>
                    <a:pt x="7662" y="6969"/>
                    <a:pt x="7662" y="7150"/>
                    <a:pt x="7290" y="7350"/>
                  </a:cubicBezTo>
                  <a:cubicBezTo>
                    <a:pt x="6918" y="7550"/>
                    <a:pt x="6733" y="7314"/>
                    <a:pt x="6532" y="7041"/>
                  </a:cubicBezTo>
                  <a:cubicBezTo>
                    <a:pt x="6347" y="6769"/>
                    <a:pt x="6261" y="6933"/>
                    <a:pt x="6075" y="7150"/>
                  </a:cubicBezTo>
                  <a:cubicBezTo>
                    <a:pt x="6018" y="7205"/>
                    <a:pt x="5918" y="7187"/>
                    <a:pt x="5818" y="7132"/>
                  </a:cubicBezTo>
                  <a:cubicBezTo>
                    <a:pt x="5746" y="7713"/>
                    <a:pt x="5675" y="8730"/>
                    <a:pt x="5317" y="8784"/>
                  </a:cubicBezTo>
                  <a:cubicBezTo>
                    <a:pt x="4946" y="8857"/>
                    <a:pt x="4703" y="8929"/>
                    <a:pt x="4016" y="9056"/>
                  </a:cubicBezTo>
                  <a:cubicBezTo>
                    <a:pt x="3330" y="9201"/>
                    <a:pt x="3259" y="9129"/>
                    <a:pt x="2330" y="8857"/>
                  </a:cubicBezTo>
                  <a:cubicBezTo>
                    <a:pt x="1386" y="8584"/>
                    <a:pt x="2330" y="8857"/>
                    <a:pt x="1887" y="9401"/>
                  </a:cubicBezTo>
                  <a:cubicBezTo>
                    <a:pt x="1443" y="9927"/>
                    <a:pt x="1443" y="9456"/>
                    <a:pt x="1200" y="8857"/>
                  </a:cubicBezTo>
                  <a:cubicBezTo>
                    <a:pt x="957" y="8258"/>
                    <a:pt x="829" y="9056"/>
                    <a:pt x="328" y="9873"/>
                  </a:cubicBezTo>
                  <a:cubicBezTo>
                    <a:pt x="-172" y="10672"/>
                    <a:pt x="-43" y="10272"/>
                    <a:pt x="328" y="10672"/>
                  </a:cubicBezTo>
                  <a:cubicBezTo>
                    <a:pt x="700" y="11071"/>
                    <a:pt x="571" y="11144"/>
                    <a:pt x="257" y="11343"/>
                  </a:cubicBezTo>
                  <a:cubicBezTo>
                    <a:pt x="-43" y="11543"/>
                    <a:pt x="200" y="12360"/>
                    <a:pt x="571" y="12686"/>
                  </a:cubicBezTo>
                  <a:cubicBezTo>
                    <a:pt x="957" y="13031"/>
                    <a:pt x="1443" y="13104"/>
                    <a:pt x="1443" y="12686"/>
                  </a:cubicBezTo>
                  <a:cubicBezTo>
                    <a:pt x="1443" y="12287"/>
                    <a:pt x="1829" y="12414"/>
                    <a:pt x="2015" y="12632"/>
                  </a:cubicBezTo>
                  <a:cubicBezTo>
                    <a:pt x="2201" y="12832"/>
                    <a:pt x="2444" y="12160"/>
                    <a:pt x="2830" y="12215"/>
                  </a:cubicBezTo>
                  <a:cubicBezTo>
                    <a:pt x="3202" y="12287"/>
                    <a:pt x="3259" y="12759"/>
                    <a:pt x="3516" y="13031"/>
                  </a:cubicBezTo>
                  <a:cubicBezTo>
                    <a:pt x="3759" y="13304"/>
                    <a:pt x="3759" y="13830"/>
                    <a:pt x="3516" y="14247"/>
                  </a:cubicBezTo>
                  <a:cubicBezTo>
                    <a:pt x="3259" y="14647"/>
                    <a:pt x="3202" y="14647"/>
                    <a:pt x="2701" y="15445"/>
                  </a:cubicBezTo>
                  <a:cubicBezTo>
                    <a:pt x="2201" y="16262"/>
                    <a:pt x="2701" y="16734"/>
                    <a:pt x="2701" y="17206"/>
                  </a:cubicBezTo>
                  <a:cubicBezTo>
                    <a:pt x="2701" y="17678"/>
                    <a:pt x="3516" y="18150"/>
                    <a:pt x="3888" y="18549"/>
                  </a:cubicBezTo>
                  <a:cubicBezTo>
                    <a:pt x="4260" y="18949"/>
                    <a:pt x="4074" y="19747"/>
                    <a:pt x="3516" y="20364"/>
                  </a:cubicBezTo>
                  <a:cubicBezTo>
                    <a:pt x="2944" y="20963"/>
                    <a:pt x="3573" y="21308"/>
                    <a:pt x="4202" y="21308"/>
                  </a:cubicBezTo>
                  <a:cubicBezTo>
                    <a:pt x="4817" y="21308"/>
                    <a:pt x="4946" y="20963"/>
                    <a:pt x="5203" y="20564"/>
                  </a:cubicBezTo>
                  <a:cubicBezTo>
                    <a:pt x="5446" y="20165"/>
                    <a:pt x="5503" y="19893"/>
                    <a:pt x="6004" y="19820"/>
                  </a:cubicBezTo>
                  <a:cubicBezTo>
                    <a:pt x="6504" y="19747"/>
                    <a:pt x="6947" y="20564"/>
                    <a:pt x="7319" y="20492"/>
                  </a:cubicBezTo>
                  <a:cubicBezTo>
                    <a:pt x="7690" y="20437"/>
                    <a:pt x="8133" y="20691"/>
                    <a:pt x="8634" y="21109"/>
                  </a:cubicBezTo>
                  <a:cubicBezTo>
                    <a:pt x="9134" y="21508"/>
                    <a:pt x="9449" y="20764"/>
                    <a:pt x="9449" y="20092"/>
                  </a:cubicBezTo>
                  <a:cubicBezTo>
                    <a:pt x="9449" y="19421"/>
                    <a:pt x="10378" y="19620"/>
                    <a:pt x="10692" y="19221"/>
                  </a:cubicBezTo>
                  <a:cubicBezTo>
                    <a:pt x="11007" y="18822"/>
                    <a:pt x="11250" y="18549"/>
                    <a:pt x="11936" y="18477"/>
                  </a:cubicBezTo>
                  <a:cubicBezTo>
                    <a:pt x="12622" y="18404"/>
                    <a:pt x="12436" y="17878"/>
                    <a:pt x="13008" y="17206"/>
                  </a:cubicBezTo>
                  <a:cubicBezTo>
                    <a:pt x="13566" y="16535"/>
                    <a:pt x="13437" y="17061"/>
                    <a:pt x="13694" y="17678"/>
                  </a:cubicBezTo>
                  <a:cubicBezTo>
                    <a:pt x="13937" y="18277"/>
                    <a:pt x="14380" y="18277"/>
                    <a:pt x="14623" y="18077"/>
                  </a:cubicBezTo>
                  <a:cubicBezTo>
                    <a:pt x="14881" y="17878"/>
                    <a:pt x="14995" y="18150"/>
                    <a:pt x="15381" y="18604"/>
                  </a:cubicBezTo>
                  <a:cubicBezTo>
                    <a:pt x="15753" y="19076"/>
                    <a:pt x="15753" y="18404"/>
                    <a:pt x="16182" y="18277"/>
                  </a:cubicBezTo>
                  <a:cubicBezTo>
                    <a:pt x="16625" y="18150"/>
                    <a:pt x="16439" y="17733"/>
                    <a:pt x="16568" y="17261"/>
                  </a:cubicBezTo>
                  <a:cubicBezTo>
                    <a:pt x="16682" y="16789"/>
                    <a:pt x="17254" y="16662"/>
                    <a:pt x="17683" y="17006"/>
                  </a:cubicBezTo>
                  <a:cubicBezTo>
                    <a:pt x="18126" y="17333"/>
                    <a:pt x="18312" y="17206"/>
                    <a:pt x="18440" y="16734"/>
                  </a:cubicBezTo>
                  <a:cubicBezTo>
                    <a:pt x="18555" y="16262"/>
                    <a:pt x="18812" y="16535"/>
                    <a:pt x="19441" y="16535"/>
                  </a:cubicBezTo>
                  <a:cubicBezTo>
                    <a:pt x="20056" y="16535"/>
                    <a:pt x="19441" y="16063"/>
                    <a:pt x="19441" y="15518"/>
                  </a:cubicBezTo>
                  <a:cubicBezTo>
                    <a:pt x="19441" y="14974"/>
                    <a:pt x="20127" y="15046"/>
                    <a:pt x="20370" y="15318"/>
                  </a:cubicBezTo>
                  <a:cubicBezTo>
                    <a:pt x="20627" y="15591"/>
                    <a:pt x="20813" y="15391"/>
                    <a:pt x="21114" y="14774"/>
                  </a:cubicBezTo>
                  <a:cubicBezTo>
                    <a:pt x="21428" y="14175"/>
                    <a:pt x="21185" y="13630"/>
                    <a:pt x="21056" y="13431"/>
                  </a:cubicBezTo>
                  <a:cubicBezTo>
                    <a:pt x="20928" y="13231"/>
                    <a:pt x="20556" y="12487"/>
                    <a:pt x="20813" y="12087"/>
                  </a:cubicBezTo>
                  <a:cubicBezTo>
                    <a:pt x="21056" y="11688"/>
                    <a:pt x="21185" y="11815"/>
                    <a:pt x="20999" y="11489"/>
                  </a:cubicBezTo>
                  <a:cubicBezTo>
                    <a:pt x="20813" y="11144"/>
                    <a:pt x="20556" y="10871"/>
                    <a:pt x="20870" y="10672"/>
                  </a:cubicBezTo>
                  <a:cubicBezTo>
                    <a:pt x="21185" y="10472"/>
                    <a:pt x="21114" y="10272"/>
                    <a:pt x="21056" y="9456"/>
                  </a:cubicBezTo>
                  <a:cubicBezTo>
                    <a:pt x="20999" y="8657"/>
                    <a:pt x="20370" y="9329"/>
                    <a:pt x="19741" y="9201"/>
                  </a:cubicBezTo>
                  <a:cubicBezTo>
                    <a:pt x="19126" y="9056"/>
                    <a:pt x="19312" y="9873"/>
                    <a:pt x="18741" y="9601"/>
                  </a:cubicBezTo>
                  <a:cubicBezTo>
                    <a:pt x="18183" y="9329"/>
                    <a:pt x="18683" y="9201"/>
                    <a:pt x="18998" y="8730"/>
                  </a:cubicBezTo>
                  <a:cubicBezTo>
                    <a:pt x="19312" y="8258"/>
                    <a:pt x="20056" y="7640"/>
                    <a:pt x="20556" y="7513"/>
                  </a:cubicBezTo>
                  <a:cubicBezTo>
                    <a:pt x="21056" y="7368"/>
                    <a:pt x="20685" y="6769"/>
                    <a:pt x="20370" y="6170"/>
                  </a:cubicBezTo>
                  <a:cubicBezTo>
                    <a:pt x="20056" y="5553"/>
                    <a:pt x="19998" y="5353"/>
                    <a:pt x="20184" y="4682"/>
                  </a:cubicBezTo>
                  <a:cubicBezTo>
                    <a:pt x="20370" y="4010"/>
                    <a:pt x="20242" y="4083"/>
                    <a:pt x="19870" y="3538"/>
                  </a:cubicBezTo>
                  <a:cubicBezTo>
                    <a:pt x="19856" y="3520"/>
                    <a:pt x="19856" y="3520"/>
                    <a:pt x="19841" y="3502"/>
                  </a:cubicBezTo>
                  <a:cubicBezTo>
                    <a:pt x="19613" y="3683"/>
                    <a:pt x="19455" y="3847"/>
                    <a:pt x="19155" y="3938"/>
                  </a:cubicBezTo>
                  <a:cubicBezTo>
                    <a:pt x="18683" y="4119"/>
                    <a:pt x="18655" y="4174"/>
                    <a:pt x="18054" y="3883"/>
                  </a:cubicBezTo>
                  <a:close/>
                </a:path>
              </a:pathLst>
            </a:custGeom>
            <a:grpFill/>
            <a:ln w="3175" cap="rnd" cmpd="sng">
              <a:solidFill>
                <a:schemeClr val="bg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7150" tIns="17150" rIns="17150" bIns="1715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7F7F7F"/>
                </a:buClr>
                <a:buSzPts val="1400"/>
                <a:buFont typeface="Helvetica Neue"/>
                <a:buNone/>
              </a:pPr>
              <a:endParaRPr sz="1400" b="0" i="0" u="none" strike="noStrike" cap="none">
                <a:solidFill>
                  <a:srgbClr val="7F7F7F"/>
                </a:solidFill>
                <a:latin typeface="Helvetica Neue"/>
                <a:ea typeface="Helvetica Neue"/>
                <a:cs typeface="Helvetica Neue"/>
                <a:sym typeface="Helvetica Neue"/>
              </a:endParaRPr>
            </a:p>
          </p:txBody>
        </p:sp>
        <p:sp>
          <p:nvSpPr>
            <p:cNvPr id="487" name="Google Shape;3033;p119">
              <a:extLst>
                <a:ext uri="{FF2B5EF4-FFF2-40B4-BE49-F238E27FC236}">
                  <a16:creationId xmlns:a16="http://schemas.microsoft.com/office/drawing/2014/main" id="{23C94A28-4B3F-1649-9245-AF3061241FAE}"/>
                </a:ext>
              </a:extLst>
            </p:cNvPr>
            <p:cNvSpPr/>
            <p:nvPr/>
          </p:nvSpPr>
          <p:spPr>
            <a:xfrm>
              <a:off x="4308673" y="4360860"/>
              <a:ext cx="2611561" cy="1682961"/>
            </a:xfrm>
            <a:custGeom>
              <a:avLst/>
              <a:gdLst/>
              <a:ahLst/>
              <a:cxnLst/>
              <a:rect l="l" t="t" r="r" b="b"/>
              <a:pathLst>
                <a:path w="21485" h="21488" extrusionOk="0">
                  <a:moveTo>
                    <a:pt x="21366" y="6660"/>
                  </a:moveTo>
                  <a:cubicBezTo>
                    <a:pt x="21253" y="6335"/>
                    <a:pt x="21021" y="6251"/>
                    <a:pt x="21042" y="6041"/>
                  </a:cubicBezTo>
                  <a:cubicBezTo>
                    <a:pt x="21070" y="5842"/>
                    <a:pt x="21232" y="5496"/>
                    <a:pt x="21021" y="5517"/>
                  </a:cubicBezTo>
                  <a:cubicBezTo>
                    <a:pt x="20817" y="5549"/>
                    <a:pt x="20515" y="5370"/>
                    <a:pt x="20262" y="5549"/>
                  </a:cubicBezTo>
                  <a:cubicBezTo>
                    <a:pt x="20009" y="5727"/>
                    <a:pt x="19897" y="5895"/>
                    <a:pt x="19686" y="5612"/>
                  </a:cubicBezTo>
                  <a:cubicBezTo>
                    <a:pt x="19482" y="5318"/>
                    <a:pt x="19574" y="5203"/>
                    <a:pt x="19321" y="5234"/>
                  </a:cubicBezTo>
                  <a:cubicBezTo>
                    <a:pt x="19068" y="5255"/>
                    <a:pt x="18976" y="5234"/>
                    <a:pt x="18857" y="5056"/>
                  </a:cubicBezTo>
                  <a:cubicBezTo>
                    <a:pt x="18745" y="4878"/>
                    <a:pt x="18583" y="4678"/>
                    <a:pt x="18421" y="4678"/>
                  </a:cubicBezTo>
                  <a:cubicBezTo>
                    <a:pt x="18260" y="4678"/>
                    <a:pt x="18147" y="4469"/>
                    <a:pt x="17958" y="4678"/>
                  </a:cubicBezTo>
                  <a:cubicBezTo>
                    <a:pt x="17775" y="4878"/>
                    <a:pt x="17613" y="5056"/>
                    <a:pt x="17431" y="4825"/>
                  </a:cubicBezTo>
                  <a:cubicBezTo>
                    <a:pt x="17248" y="4584"/>
                    <a:pt x="17107" y="4301"/>
                    <a:pt x="16995" y="4353"/>
                  </a:cubicBezTo>
                  <a:cubicBezTo>
                    <a:pt x="16876" y="4416"/>
                    <a:pt x="16812" y="4416"/>
                    <a:pt x="16742" y="4238"/>
                  </a:cubicBezTo>
                  <a:cubicBezTo>
                    <a:pt x="16672" y="4060"/>
                    <a:pt x="16623" y="4039"/>
                    <a:pt x="16489" y="4123"/>
                  </a:cubicBezTo>
                  <a:cubicBezTo>
                    <a:pt x="16349" y="4207"/>
                    <a:pt x="16236" y="4322"/>
                    <a:pt x="16117" y="4123"/>
                  </a:cubicBezTo>
                  <a:cubicBezTo>
                    <a:pt x="16004" y="3913"/>
                    <a:pt x="16166" y="3598"/>
                    <a:pt x="15864" y="3630"/>
                  </a:cubicBezTo>
                  <a:cubicBezTo>
                    <a:pt x="15569" y="3651"/>
                    <a:pt x="15414" y="3567"/>
                    <a:pt x="15168" y="3766"/>
                  </a:cubicBezTo>
                  <a:cubicBezTo>
                    <a:pt x="14922" y="3955"/>
                    <a:pt x="14627" y="4207"/>
                    <a:pt x="14430" y="3881"/>
                  </a:cubicBezTo>
                  <a:cubicBezTo>
                    <a:pt x="14233" y="3546"/>
                    <a:pt x="14212" y="3200"/>
                    <a:pt x="13988" y="3200"/>
                  </a:cubicBezTo>
                  <a:cubicBezTo>
                    <a:pt x="13756" y="3200"/>
                    <a:pt x="13355" y="3106"/>
                    <a:pt x="13341" y="3273"/>
                  </a:cubicBezTo>
                  <a:cubicBezTo>
                    <a:pt x="13327" y="3452"/>
                    <a:pt x="13482" y="3861"/>
                    <a:pt x="13123" y="4039"/>
                  </a:cubicBezTo>
                  <a:cubicBezTo>
                    <a:pt x="12772" y="4207"/>
                    <a:pt x="12849" y="4322"/>
                    <a:pt x="12512" y="4133"/>
                  </a:cubicBezTo>
                  <a:cubicBezTo>
                    <a:pt x="12175" y="3934"/>
                    <a:pt x="12161" y="4133"/>
                    <a:pt x="11978" y="3955"/>
                  </a:cubicBezTo>
                  <a:cubicBezTo>
                    <a:pt x="11788" y="3777"/>
                    <a:pt x="11641" y="3745"/>
                    <a:pt x="11620" y="3525"/>
                  </a:cubicBezTo>
                  <a:cubicBezTo>
                    <a:pt x="11605" y="3315"/>
                    <a:pt x="11641" y="3022"/>
                    <a:pt x="11451" y="2812"/>
                  </a:cubicBezTo>
                  <a:cubicBezTo>
                    <a:pt x="11268" y="2592"/>
                    <a:pt x="11500" y="2455"/>
                    <a:pt x="11331" y="2309"/>
                  </a:cubicBezTo>
                  <a:cubicBezTo>
                    <a:pt x="11163" y="2151"/>
                    <a:pt x="11036" y="2246"/>
                    <a:pt x="10945" y="2424"/>
                  </a:cubicBezTo>
                  <a:cubicBezTo>
                    <a:pt x="10854" y="2592"/>
                    <a:pt x="10713" y="2655"/>
                    <a:pt x="10594" y="2518"/>
                  </a:cubicBezTo>
                  <a:cubicBezTo>
                    <a:pt x="10474" y="2382"/>
                    <a:pt x="10397" y="2204"/>
                    <a:pt x="10242" y="2036"/>
                  </a:cubicBezTo>
                  <a:cubicBezTo>
                    <a:pt x="10088" y="1858"/>
                    <a:pt x="9996" y="1879"/>
                    <a:pt x="9982" y="1721"/>
                  </a:cubicBezTo>
                  <a:cubicBezTo>
                    <a:pt x="9961" y="1564"/>
                    <a:pt x="10060" y="1313"/>
                    <a:pt x="9814" y="1271"/>
                  </a:cubicBezTo>
                  <a:cubicBezTo>
                    <a:pt x="9568" y="1239"/>
                    <a:pt x="9490" y="1260"/>
                    <a:pt x="9490" y="1019"/>
                  </a:cubicBezTo>
                  <a:cubicBezTo>
                    <a:pt x="9490" y="788"/>
                    <a:pt x="9568" y="128"/>
                    <a:pt x="9336" y="65"/>
                  </a:cubicBezTo>
                  <a:cubicBezTo>
                    <a:pt x="9104" y="12"/>
                    <a:pt x="9118" y="-82"/>
                    <a:pt x="8767" y="149"/>
                  </a:cubicBezTo>
                  <a:cubicBezTo>
                    <a:pt x="8415" y="379"/>
                    <a:pt x="8415" y="442"/>
                    <a:pt x="8275" y="442"/>
                  </a:cubicBezTo>
                  <a:cubicBezTo>
                    <a:pt x="8141" y="442"/>
                    <a:pt x="7909" y="537"/>
                    <a:pt x="7938" y="746"/>
                  </a:cubicBezTo>
                  <a:cubicBezTo>
                    <a:pt x="7959" y="914"/>
                    <a:pt x="8120" y="1124"/>
                    <a:pt x="8169" y="1344"/>
                  </a:cubicBezTo>
                  <a:cubicBezTo>
                    <a:pt x="8289" y="1355"/>
                    <a:pt x="8366" y="1407"/>
                    <a:pt x="8387" y="1659"/>
                  </a:cubicBezTo>
                  <a:cubicBezTo>
                    <a:pt x="8415" y="2130"/>
                    <a:pt x="8289" y="2288"/>
                    <a:pt x="8289" y="2592"/>
                  </a:cubicBezTo>
                  <a:cubicBezTo>
                    <a:pt x="8289" y="2906"/>
                    <a:pt x="8078" y="3252"/>
                    <a:pt x="7952" y="2980"/>
                  </a:cubicBezTo>
                  <a:cubicBezTo>
                    <a:pt x="7832" y="2718"/>
                    <a:pt x="7706" y="2361"/>
                    <a:pt x="7523" y="2676"/>
                  </a:cubicBezTo>
                  <a:cubicBezTo>
                    <a:pt x="7340" y="2980"/>
                    <a:pt x="7122" y="3252"/>
                    <a:pt x="6940" y="2906"/>
                  </a:cubicBezTo>
                  <a:cubicBezTo>
                    <a:pt x="6757" y="2560"/>
                    <a:pt x="6666" y="2246"/>
                    <a:pt x="6448" y="2476"/>
                  </a:cubicBezTo>
                  <a:cubicBezTo>
                    <a:pt x="6237" y="2718"/>
                    <a:pt x="5928" y="2980"/>
                    <a:pt x="5928" y="3294"/>
                  </a:cubicBezTo>
                  <a:cubicBezTo>
                    <a:pt x="5928" y="3609"/>
                    <a:pt x="6054" y="4154"/>
                    <a:pt x="5682" y="4154"/>
                  </a:cubicBezTo>
                  <a:cubicBezTo>
                    <a:pt x="5317" y="4154"/>
                    <a:pt x="5007" y="4186"/>
                    <a:pt x="4790" y="3840"/>
                  </a:cubicBezTo>
                  <a:cubicBezTo>
                    <a:pt x="4579" y="3494"/>
                    <a:pt x="4270" y="3106"/>
                    <a:pt x="4178" y="2791"/>
                  </a:cubicBezTo>
                  <a:cubicBezTo>
                    <a:pt x="4087" y="2476"/>
                    <a:pt x="3932" y="2172"/>
                    <a:pt x="3722" y="2361"/>
                  </a:cubicBezTo>
                  <a:cubicBezTo>
                    <a:pt x="3504" y="2560"/>
                    <a:pt x="3349" y="2980"/>
                    <a:pt x="3138" y="2718"/>
                  </a:cubicBezTo>
                  <a:cubicBezTo>
                    <a:pt x="2921" y="2445"/>
                    <a:pt x="2794" y="2634"/>
                    <a:pt x="2611" y="2361"/>
                  </a:cubicBezTo>
                  <a:cubicBezTo>
                    <a:pt x="2429" y="2088"/>
                    <a:pt x="2309" y="1900"/>
                    <a:pt x="2155" y="2088"/>
                  </a:cubicBezTo>
                  <a:cubicBezTo>
                    <a:pt x="2000" y="2288"/>
                    <a:pt x="1691" y="2246"/>
                    <a:pt x="1536" y="2246"/>
                  </a:cubicBezTo>
                  <a:cubicBezTo>
                    <a:pt x="1389" y="2246"/>
                    <a:pt x="988" y="2057"/>
                    <a:pt x="707" y="2246"/>
                  </a:cubicBezTo>
                  <a:cubicBezTo>
                    <a:pt x="433" y="2445"/>
                    <a:pt x="342" y="2560"/>
                    <a:pt x="250" y="2718"/>
                  </a:cubicBezTo>
                  <a:cubicBezTo>
                    <a:pt x="159" y="2864"/>
                    <a:pt x="405" y="3494"/>
                    <a:pt x="222" y="3609"/>
                  </a:cubicBezTo>
                  <a:cubicBezTo>
                    <a:pt x="33" y="3724"/>
                    <a:pt x="-115" y="3913"/>
                    <a:pt x="124" y="3997"/>
                  </a:cubicBezTo>
                  <a:cubicBezTo>
                    <a:pt x="370" y="4070"/>
                    <a:pt x="651" y="4385"/>
                    <a:pt x="834" y="4427"/>
                  </a:cubicBezTo>
                  <a:cubicBezTo>
                    <a:pt x="1016" y="4458"/>
                    <a:pt x="1234" y="4301"/>
                    <a:pt x="1290" y="4815"/>
                  </a:cubicBezTo>
                  <a:cubicBezTo>
                    <a:pt x="1354" y="5318"/>
                    <a:pt x="1663" y="5475"/>
                    <a:pt x="1691" y="5895"/>
                  </a:cubicBezTo>
                  <a:cubicBezTo>
                    <a:pt x="1726" y="6325"/>
                    <a:pt x="1754" y="6482"/>
                    <a:pt x="1972" y="6755"/>
                  </a:cubicBezTo>
                  <a:cubicBezTo>
                    <a:pt x="2183" y="7027"/>
                    <a:pt x="2646" y="7488"/>
                    <a:pt x="2309" y="7614"/>
                  </a:cubicBezTo>
                  <a:cubicBezTo>
                    <a:pt x="1972" y="7730"/>
                    <a:pt x="1726" y="7646"/>
                    <a:pt x="1874" y="7960"/>
                  </a:cubicBezTo>
                  <a:cubicBezTo>
                    <a:pt x="2028" y="8275"/>
                    <a:pt x="2274" y="8348"/>
                    <a:pt x="2309" y="8663"/>
                  </a:cubicBezTo>
                  <a:cubicBezTo>
                    <a:pt x="2337" y="8967"/>
                    <a:pt x="2457" y="9281"/>
                    <a:pt x="2492" y="9711"/>
                  </a:cubicBezTo>
                  <a:cubicBezTo>
                    <a:pt x="2520" y="10131"/>
                    <a:pt x="2492" y="10257"/>
                    <a:pt x="2520" y="10645"/>
                  </a:cubicBezTo>
                  <a:cubicBezTo>
                    <a:pt x="2555" y="11033"/>
                    <a:pt x="2429" y="11850"/>
                    <a:pt x="2492" y="12196"/>
                  </a:cubicBezTo>
                  <a:cubicBezTo>
                    <a:pt x="2548" y="12511"/>
                    <a:pt x="2731" y="12668"/>
                    <a:pt x="2597" y="12847"/>
                  </a:cubicBezTo>
                  <a:cubicBezTo>
                    <a:pt x="2738" y="13088"/>
                    <a:pt x="2738" y="13297"/>
                    <a:pt x="2738" y="13560"/>
                  </a:cubicBezTo>
                  <a:cubicBezTo>
                    <a:pt x="2738" y="13948"/>
                    <a:pt x="2703" y="14409"/>
                    <a:pt x="2766" y="15185"/>
                  </a:cubicBezTo>
                  <a:cubicBezTo>
                    <a:pt x="2829" y="15961"/>
                    <a:pt x="3075" y="15772"/>
                    <a:pt x="3258" y="15657"/>
                  </a:cubicBezTo>
                  <a:cubicBezTo>
                    <a:pt x="3440" y="15541"/>
                    <a:pt x="3658" y="15426"/>
                    <a:pt x="3722" y="15185"/>
                  </a:cubicBezTo>
                  <a:cubicBezTo>
                    <a:pt x="3778" y="14954"/>
                    <a:pt x="3996" y="14723"/>
                    <a:pt x="4178" y="14839"/>
                  </a:cubicBezTo>
                  <a:cubicBezTo>
                    <a:pt x="4361" y="14954"/>
                    <a:pt x="4452" y="15111"/>
                    <a:pt x="4270" y="15384"/>
                  </a:cubicBezTo>
                  <a:cubicBezTo>
                    <a:pt x="4087" y="15657"/>
                    <a:pt x="4206" y="15845"/>
                    <a:pt x="4396" y="16317"/>
                  </a:cubicBezTo>
                  <a:cubicBezTo>
                    <a:pt x="4579" y="16779"/>
                    <a:pt x="5190" y="16705"/>
                    <a:pt x="5408" y="17009"/>
                  </a:cubicBezTo>
                  <a:cubicBezTo>
                    <a:pt x="5619" y="17324"/>
                    <a:pt x="6019" y="17942"/>
                    <a:pt x="6111" y="18372"/>
                  </a:cubicBezTo>
                  <a:cubicBezTo>
                    <a:pt x="6202" y="18802"/>
                    <a:pt x="6146" y="18960"/>
                    <a:pt x="6448" y="19264"/>
                  </a:cubicBezTo>
                  <a:cubicBezTo>
                    <a:pt x="6757" y="19578"/>
                    <a:pt x="6448" y="20050"/>
                    <a:pt x="6729" y="20281"/>
                  </a:cubicBezTo>
                  <a:cubicBezTo>
                    <a:pt x="7003" y="20511"/>
                    <a:pt x="6912" y="20899"/>
                    <a:pt x="6940" y="21015"/>
                  </a:cubicBezTo>
                  <a:cubicBezTo>
                    <a:pt x="6975" y="21130"/>
                    <a:pt x="7312" y="21445"/>
                    <a:pt x="7586" y="21487"/>
                  </a:cubicBezTo>
                  <a:cubicBezTo>
                    <a:pt x="7860" y="21518"/>
                    <a:pt x="8198" y="21172"/>
                    <a:pt x="8443" y="20784"/>
                  </a:cubicBezTo>
                  <a:cubicBezTo>
                    <a:pt x="8689" y="20396"/>
                    <a:pt x="8781" y="20857"/>
                    <a:pt x="8816" y="20983"/>
                  </a:cubicBezTo>
                  <a:cubicBezTo>
                    <a:pt x="8844" y="21099"/>
                    <a:pt x="9153" y="21015"/>
                    <a:pt x="9364" y="20742"/>
                  </a:cubicBezTo>
                  <a:cubicBezTo>
                    <a:pt x="9582" y="20469"/>
                    <a:pt x="9547" y="19924"/>
                    <a:pt x="9364" y="19505"/>
                  </a:cubicBezTo>
                  <a:cubicBezTo>
                    <a:pt x="9181" y="19075"/>
                    <a:pt x="9273" y="18960"/>
                    <a:pt x="9245" y="18603"/>
                  </a:cubicBezTo>
                  <a:cubicBezTo>
                    <a:pt x="9209" y="18257"/>
                    <a:pt x="9273" y="18026"/>
                    <a:pt x="9547" y="17984"/>
                  </a:cubicBezTo>
                  <a:cubicBezTo>
                    <a:pt x="9828" y="17942"/>
                    <a:pt x="9919" y="17366"/>
                    <a:pt x="10102" y="17093"/>
                  </a:cubicBezTo>
                  <a:cubicBezTo>
                    <a:pt x="10284" y="16821"/>
                    <a:pt x="10320" y="16433"/>
                    <a:pt x="10165" y="16160"/>
                  </a:cubicBezTo>
                  <a:cubicBezTo>
                    <a:pt x="10010" y="15887"/>
                    <a:pt x="10502" y="15688"/>
                    <a:pt x="10748" y="15615"/>
                  </a:cubicBezTo>
                  <a:cubicBezTo>
                    <a:pt x="10994" y="15541"/>
                    <a:pt x="11086" y="15269"/>
                    <a:pt x="10811" y="14996"/>
                  </a:cubicBezTo>
                  <a:cubicBezTo>
                    <a:pt x="10530" y="14723"/>
                    <a:pt x="11205" y="14608"/>
                    <a:pt x="11514" y="14566"/>
                  </a:cubicBezTo>
                  <a:cubicBezTo>
                    <a:pt x="11823" y="14524"/>
                    <a:pt x="11669" y="14839"/>
                    <a:pt x="11605" y="14954"/>
                  </a:cubicBezTo>
                  <a:cubicBezTo>
                    <a:pt x="11542" y="15069"/>
                    <a:pt x="11542" y="15269"/>
                    <a:pt x="11697" y="15457"/>
                  </a:cubicBezTo>
                  <a:cubicBezTo>
                    <a:pt x="11851" y="15657"/>
                    <a:pt x="11943" y="15961"/>
                    <a:pt x="11788" y="16160"/>
                  </a:cubicBezTo>
                  <a:cubicBezTo>
                    <a:pt x="11641" y="16349"/>
                    <a:pt x="11943" y="16548"/>
                    <a:pt x="12224" y="16621"/>
                  </a:cubicBezTo>
                  <a:cubicBezTo>
                    <a:pt x="12498" y="16705"/>
                    <a:pt x="12772" y="16349"/>
                    <a:pt x="12863" y="16118"/>
                  </a:cubicBezTo>
                  <a:cubicBezTo>
                    <a:pt x="12955" y="15887"/>
                    <a:pt x="13144" y="16045"/>
                    <a:pt x="13264" y="16118"/>
                  </a:cubicBezTo>
                  <a:cubicBezTo>
                    <a:pt x="13390" y="16202"/>
                    <a:pt x="13482" y="16506"/>
                    <a:pt x="13446" y="16821"/>
                  </a:cubicBezTo>
                  <a:cubicBezTo>
                    <a:pt x="13446" y="16841"/>
                    <a:pt x="13446" y="16852"/>
                    <a:pt x="13446" y="16873"/>
                  </a:cubicBezTo>
                  <a:cubicBezTo>
                    <a:pt x="13496" y="16904"/>
                    <a:pt x="13545" y="16915"/>
                    <a:pt x="13573" y="16883"/>
                  </a:cubicBezTo>
                  <a:cubicBezTo>
                    <a:pt x="13664" y="16758"/>
                    <a:pt x="13706" y="16663"/>
                    <a:pt x="13798" y="16821"/>
                  </a:cubicBezTo>
                  <a:cubicBezTo>
                    <a:pt x="13896" y="16978"/>
                    <a:pt x="13988" y="17114"/>
                    <a:pt x="14170" y="16999"/>
                  </a:cubicBezTo>
                  <a:cubicBezTo>
                    <a:pt x="14353" y="16883"/>
                    <a:pt x="14353" y="16779"/>
                    <a:pt x="14522" y="16779"/>
                  </a:cubicBezTo>
                  <a:cubicBezTo>
                    <a:pt x="14690" y="16779"/>
                    <a:pt x="14782" y="16684"/>
                    <a:pt x="14964" y="16705"/>
                  </a:cubicBezTo>
                  <a:cubicBezTo>
                    <a:pt x="15154" y="16726"/>
                    <a:pt x="15351" y="16705"/>
                    <a:pt x="15245" y="16485"/>
                  </a:cubicBezTo>
                  <a:cubicBezTo>
                    <a:pt x="15140" y="16275"/>
                    <a:pt x="15042" y="16202"/>
                    <a:pt x="15027" y="16024"/>
                  </a:cubicBezTo>
                  <a:cubicBezTo>
                    <a:pt x="15013" y="15845"/>
                    <a:pt x="15154" y="15709"/>
                    <a:pt x="14859" y="15709"/>
                  </a:cubicBezTo>
                  <a:cubicBezTo>
                    <a:pt x="14571" y="15709"/>
                    <a:pt x="14416" y="15552"/>
                    <a:pt x="14233" y="15363"/>
                  </a:cubicBezTo>
                  <a:cubicBezTo>
                    <a:pt x="14044" y="15164"/>
                    <a:pt x="13896" y="14860"/>
                    <a:pt x="14016" y="14702"/>
                  </a:cubicBezTo>
                  <a:cubicBezTo>
                    <a:pt x="14142" y="14545"/>
                    <a:pt x="14290" y="14587"/>
                    <a:pt x="14402" y="14409"/>
                  </a:cubicBezTo>
                  <a:cubicBezTo>
                    <a:pt x="14508" y="14231"/>
                    <a:pt x="14458" y="13927"/>
                    <a:pt x="14662" y="14157"/>
                  </a:cubicBezTo>
                  <a:cubicBezTo>
                    <a:pt x="14859" y="14388"/>
                    <a:pt x="14908" y="14629"/>
                    <a:pt x="15119" y="14661"/>
                  </a:cubicBezTo>
                  <a:cubicBezTo>
                    <a:pt x="15337" y="14702"/>
                    <a:pt x="15611" y="14839"/>
                    <a:pt x="15814" y="14587"/>
                  </a:cubicBezTo>
                  <a:cubicBezTo>
                    <a:pt x="16011" y="14335"/>
                    <a:pt x="15737" y="14000"/>
                    <a:pt x="16011" y="13948"/>
                  </a:cubicBezTo>
                  <a:cubicBezTo>
                    <a:pt x="16285" y="13885"/>
                    <a:pt x="16454" y="13360"/>
                    <a:pt x="16686" y="13633"/>
                  </a:cubicBezTo>
                  <a:cubicBezTo>
                    <a:pt x="16918" y="13906"/>
                    <a:pt x="17023" y="13885"/>
                    <a:pt x="17114" y="13696"/>
                  </a:cubicBezTo>
                  <a:cubicBezTo>
                    <a:pt x="17206" y="13497"/>
                    <a:pt x="17269" y="13339"/>
                    <a:pt x="17128" y="13151"/>
                  </a:cubicBezTo>
                  <a:cubicBezTo>
                    <a:pt x="16995" y="12951"/>
                    <a:pt x="17100" y="12700"/>
                    <a:pt x="17283" y="12763"/>
                  </a:cubicBezTo>
                  <a:cubicBezTo>
                    <a:pt x="17466" y="12815"/>
                    <a:pt x="17670" y="12878"/>
                    <a:pt x="17698" y="13067"/>
                  </a:cubicBezTo>
                  <a:cubicBezTo>
                    <a:pt x="17733" y="13266"/>
                    <a:pt x="17866" y="13476"/>
                    <a:pt x="17993" y="13266"/>
                  </a:cubicBezTo>
                  <a:cubicBezTo>
                    <a:pt x="18112" y="13046"/>
                    <a:pt x="18189" y="13014"/>
                    <a:pt x="18393" y="13035"/>
                  </a:cubicBezTo>
                  <a:cubicBezTo>
                    <a:pt x="18590" y="13046"/>
                    <a:pt x="18653" y="13224"/>
                    <a:pt x="18653" y="13381"/>
                  </a:cubicBezTo>
                  <a:cubicBezTo>
                    <a:pt x="18653" y="13539"/>
                    <a:pt x="18822" y="13612"/>
                    <a:pt x="18745" y="13790"/>
                  </a:cubicBezTo>
                  <a:cubicBezTo>
                    <a:pt x="18667" y="13968"/>
                    <a:pt x="18562" y="14000"/>
                    <a:pt x="18731" y="14042"/>
                  </a:cubicBezTo>
                  <a:cubicBezTo>
                    <a:pt x="18899" y="14084"/>
                    <a:pt x="19033" y="14105"/>
                    <a:pt x="19124" y="14356"/>
                  </a:cubicBezTo>
                  <a:cubicBezTo>
                    <a:pt x="19215" y="14608"/>
                    <a:pt x="19173" y="14818"/>
                    <a:pt x="19461" y="14996"/>
                  </a:cubicBezTo>
                  <a:cubicBezTo>
                    <a:pt x="19756" y="15164"/>
                    <a:pt x="19770" y="15132"/>
                    <a:pt x="20002" y="15028"/>
                  </a:cubicBezTo>
                  <a:cubicBezTo>
                    <a:pt x="20150" y="14975"/>
                    <a:pt x="20227" y="14881"/>
                    <a:pt x="20340" y="14776"/>
                  </a:cubicBezTo>
                  <a:cubicBezTo>
                    <a:pt x="20192" y="14482"/>
                    <a:pt x="20501" y="14440"/>
                    <a:pt x="20382" y="14178"/>
                  </a:cubicBezTo>
                  <a:cubicBezTo>
                    <a:pt x="20262" y="13906"/>
                    <a:pt x="20199" y="13360"/>
                    <a:pt x="20199" y="12815"/>
                  </a:cubicBezTo>
                  <a:cubicBezTo>
                    <a:pt x="20199" y="12773"/>
                    <a:pt x="20199" y="12721"/>
                    <a:pt x="20206" y="12679"/>
                  </a:cubicBezTo>
                  <a:cubicBezTo>
                    <a:pt x="19827" y="12343"/>
                    <a:pt x="19827" y="12343"/>
                    <a:pt x="19827" y="12343"/>
                  </a:cubicBezTo>
                  <a:cubicBezTo>
                    <a:pt x="19827" y="12343"/>
                    <a:pt x="19433" y="12050"/>
                    <a:pt x="19454" y="11725"/>
                  </a:cubicBezTo>
                  <a:cubicBezTo>
                    <a:pt x="19482" y="11410"/>
                    <a:pt x="19574" y="11588"/>
                    <a:pt x="19321" y="11379"/>
                  </a:cubicBezTo>
                  <a:cubicBezTo>
                    <a:pt x="19068" y="11179"/>
                    <a:pt x="19068" y="11116"/>
                    <a:pt x="18948" y="10917"/>
                  </a:cubicBezTo>
                  <a:cubicBezTo>
                    <a:pt x="18836" y="10708"/>
                    <a:pt x="18815" y="10445"/>
                    <a:pt x="18836" y="10215"/>
                  </a:cubicBezTo>
                  <a:cubicBezTo>
                    <a:pt x="18857" y="9984"/>
                    <a:pt x="19019" y="9858"/>
                    <a:pt x="18836" y="9774"/>
                  </a:cubicBezTo>
                  <a:cubicBezTo>
                    <a:pt x="18653" y="9690"/>
                    <a:pt x="18372" y="9575"/>
                    <a:pt x="18625" y="9334"/>
                  </a:cubicBezTo>
                  <a:cubicBezTo>
                    <a:pt x="18878" y="9103"/>
                    <a:pt x="18998" y="9072"/>
                    <a:pt x="18998" y="9072"/>
                  </a:cubicBezTo>
                  <a:cubicBezTo>
                    <a:pt x="18998" y="9072"/>
                    <a:pt x="19110" y="9051"/>
                    <a:pt x="19342" y="8956"/>
                  </a:cubicBezTo>
                  <a:cubicBezTo>
                    <a:pt x="19574" y="8873"/>
                    <a:pt x="19799" y="8873"/>
                    <a:pt x="19960" y="8873"/>
                  </a:cubicBezTo>
                  <a:cubicBezTo>
                    <a:pt x="20122" y="8873"/>
                    <a:pt x="20466" y="8726"/>
                    <a:pt x="20586" y="8527"/>
                  </a:cubicBezTo>
                  <a:cubicBezTo>
                    <a:pt x="20698" y="8317"/>
                    <a:pt x="21000" y="7876"/>
                    <a:pt x="21113" y="8002"/>
                  </a:cubicBezTo>
                  <a:cubicBezTo>
                    <a:pt x="21232" y="8118"/>
                    <a:pt x="21485" y="8086"/>
                    <a:pt x="21485" y="7709"/>
                  </a:cubicBezTo>
                  <a:cubicBezTo>
                    <a:pt x="21485" y="7331"/>
                    <a:pt x="21485" y="6975"/>
                    <a:pt x="21366" y="6660"/>
                  </a:cubicBezTo>
                  <a:close/>
                </a:path>
              </a:pathLst>
            </a:custGeom>
            <a:grpFill/>
            <a:ln w="3175" cap="rnd" cmpd="sng">
              <a:solidFill>
                <a:schemeClr val="bg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7150" tIns="17150" rIns="17150" bIns="1715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7F7F7F"/>
                </a:buClr>
                <a:buSzPts val="1400"/>
                <a:buFont typeface="Helvetica Neue"/>
                <a:buNone/>
              </a:pPr>
              <a:endParaRPr sz="1400" b="0" i="0" u="none" strike="noStrike" cap="none">
                <a:solidFill>
                  <a:srgbClr val="7F7F7F"/>
                </a:solidFill>
                <a:latin typeface="Helvetica Neue"/>
                <a:ea typeface="Helvetica Neue"/>
                <a:cs typeface="Helvetica Neue"/>
                <a:sym typeface="Helvetica Neue"/>
              </a:endParaRPr>
            </a:p>
          </p:txBody>
        </p:sp>
        <p:sp>
          <p:nvSpPr>
            <p:cNvPr id="488" name="Google Shape;3034;p119">
              <a:extLst>
                <a:ext uri="{FF2B5EF4-FFF2-40B4-BE49-F238E27FC236}">
                  <a16:creationId xmlns:a16="http://schemas.microsoft.com/office/drawing/2014/main" id="{12DB3FAB-4286-964A-8701-A8F40B1EEE10}"/>
                </a:ext>
              </a:extLst>
            </p:cNvPr>
            <p:cNvSpPr/>
            <p:nvPr/>
          </p:nvSpPr>
          <p:spPr>
            <a:xfrm>
              <a:off x="3667790" y="2580214"/>
              <a:ext cx="2872288" cy="2112816"/>
            </a:xfrm>
            <a:custGeom>
              <a:avLst/>
              <a:gdLst/>
              <a:ahLst/>
              <a:cxnLst/>
              <a:rect l="l" t="t" r="r" b="b"/>
              <a:pathLst>
                <a:path w="21528" h="21376" extrusionOk="0">
                  <a:moveTo>
                    <a:pt x="21248" y="14168"/>
                  </a:moveTo>
                  <a:cubicBezTo>
                    <a:pt x="21389" y="13935"/>
                    <a:pt x="21600" y="13902"/>
                    <a:pt x="21504" y="13627"/>
                  </a:cubicBezTo>
                  <a:cubicBezTo>
                    <a:pt x="21402" y="13353"/>
                    <a:pt x="21542" y="13087"/>
                    <a:pt x="21293" y="12996"/>
                  </a:cubicBezTo>
                  <a:cubicBezTo>
                    <a:pt x="21043" y="12904"/>
                    <a:pt x="20633" y="12855"/>
                    <a:pt x="20454" y="12655"/>
                  </a:cubicBezTo>
                  <a:cubicBezTo>
                    <a:pt x="20275" y="12456"/>
                    <a:pt x="20256" y="12406"/>
                    <a:pt x="20006" y="12348"/>
                  </a:cubicBezTo>
                  <a:cubicBezTo>
                    <a:pt x="19756" y="12289"/>
                    <a:pt x="19404" y="12206"/>
                    <a:pt x="19347" y="11990"/>
                  </a:cubicBezTo>
                  <a:cubicBezTo>
                    <a:pt x="19315" y="11874"/>
                    <a:pt x="19353" y="11791"/>
                    <a:pt x="19359" y="11699"/>
                  </a:cubicBezTo>
                  <a:cubicBezTo>
                    <a:pt x="19263" y="11716"/>
                    <a:pt x="19142" y="11733"/>
                    <a:pt x="19026" y="11733"/>
                  </a:cubicBezTo>
                  <a:cubicBezTo>
                    <a:pt x="18719" y="11733"/>
                    <a:pt x="18681" y="11791"/>
                    <a:pt x="18598" y="11674"/>
                  </a:cubicBezTo>
                  <a:cubicBezTo>
                    <a:pt x="18508" y="11550"/>
                    <a:pt x="18469" y="11625"/>
                    <a:pt x="18399" y="11749"/>
                  </a:cubicBezTo>
                  <a:cubicBezTo>
                    <a:pt x="18329" y="11874"/>
                    <a:pt x="18373" y="12181"/>
                    <a:pt x="18399" y="12422"/>
                  </a:cubicBezTo>
                  <a:cubicBezTo>
                    <a:pt x="18425" y="12672"/>
                    <a:pt x="18354" y="12672"/>
                    <a:pt x="18245" y="12780"/>
                  </a:cubicBezTo>
                  <a:cubicBezTo>
                    <a:pt x="18130" y="12888"/>
                    <a:pt x="18233" y="12996"/>
                    <a:pt x="18220" y="13378"/>
                  </a:cubicBezTo>
                  <a:cubicBezTo>
                    <a:pt x="18201" y="13769"/>
                    <a:pt x="18482" y="13594"/>
                    <a:pt x="18694" y="13686"/>
                  </a:cubicBezTo>
                  <a:cubicBezTo>
                    <a:pt x="18905" y="13777"/>
                    <a:pt x="18969" y="13935"/>
                    <a:pt x="18930" y="14093"/>
                  </a:cubicBezTo>
                  <a:cubicBezTo>
                    <a:pt x="18886" y="14242"/>
                    <a:pt x="18956" y="14384"/>
                    <a:pt x="18873" y="14625"/>
                  </a:cubicBezTo>
                  <a:cubicBezTo>
                    <a:pt x="18790" y="14874"/>
                    <a:pt x="18578" y="14749"/>
                    <a:pt x="18373" y="14641"/>
                  </a:cubicBezTo>
                  <a:cubicBezTo>
                    <a:pt x="18162" y="14533"/>
                    <a:pt x="18341" y="14874"/>
                    <a:pt x="18329" y="14949"/>
                  </a:cubicBezTo>
                  <a:cubicBezTo>
                    <a:pt x="18316" y="15032"/>
                    <a:pt x="18175" y="15107"/>
                    <a:pt x="18316" y="15215"/>
                  </a:cubicBezTo>
                  <a:cubicBezTo>
                    <a:pt x="18457" y="15323"/>
                    <a:pt x="18354" y="15323"/>
                    <a:pt x="18201" y="15448"/>
                  </a:cubicBezTo>
                  <a:cubicBezTo>
                    <a:pt x="18047" y="15564"/>
                    <a:pt x="17996" y="15597"/>
                    <a:pt x="17951" y="15489"/>
                  </a:cubicBezTo>
                  <a:cubicBezTo>
                    <a:pt x="17906" y="15381"/>
                    <a:pt x="17810" y="15323"/>
                    <a:pt x="17688" y="15323"/>
                  </a:cubicBezTo>
                  <a:cubicBezTo>
                    <a:pt x="17362" y="15364"/>
                    <a:pt x="17349" y="15231"/>
                    <a:pt x="17311" y="14966"/>
                  </a:cubicBezTo>
                  <a:cubicBezTo>
                    <a:pt x="17266" y="14708"/>
                    <a:pt x="17125" y="14749"/>
                    <a:pt x="16971" y="14749"/>
                  </a:cubicBezTo>
                  <a:cubicBezTo>
                    <a:pt x="16818" y="14749"/>
                    <a:pt x="16831" y="14675"/>
                    <a:pt x="16626" y="14475"/>
                  </a:cubicBezTo>
                  <a:cubicBezTo>
                    <a:pt x="16414" y="14276"/>
                    <a:pt x="16594" y="14292"/>
                    <a:pt x="16690" y="13902"/>
                  </a:cubicBezTo>
                  <a:cubicBezTo>
                    <a:pt x="16792" y="13519"/>
                    <a:pt x="16607" y="13337"/>
                    <a:pt x="16472" y="13087"/>
                  </a:cubicBezTo>
                  <a:cubicBezTo>
                    <a:pt x="16331" y="12838"/>
                    <a:pt x="16318" y="12580"/>
                    <a:pt x="16274" y="12273"/>
                  </a:cubicBezTo>
                  <a:cubicBezTo>
                    <a:pt x="16229" y="11965"/>
                    <a:pt x="15941" y="12040"/>
                    <a:pt x="15909" y="11932"/>
                  </a:cubicBezTo>
                  <a:cubicBezTo>
                    <a:pt x="15883" y="11824"/>
                    <a:pt x="15870" y="11782"/>
                    <a:pt x="15672" y="11683"/>
                  </a:cubicBezTo>
                  <a:cubicBezTo>
                    <a:pt x="15473" y="11591"/>
                    <a:pt x="15531" y="11575"/>
                    <a:pt x="15518" y="11317"/>
                  </a:cubicBezTo>
                  <a:cubicBezTo>
                    <a:pt x="15512" y="11242"/>
                    <a:pt x="15499" y="11167"/>
                    <a:pt x="15480" y="11101"/>
                  </a:cubicBezTo>
                  <a:cubicBezTo>
                    <a:pt x="15461" y="11093"/>
                    <a:pt x="15448" y="11093"/>
                    <a:pt x="15435" y="11084"/>
                  </a:cubicBezTo>
                  <a:cubicBezTo>
                    <a:pt x="15096" y="10960"/>
                    <a:pt x="15211" y="11267"/>
                    <a:pt x="14929" y="11334"/>
                  </a:cubicBezTo>
                  <a:cubicBezTo>
                    <a:pt x="14654" y="11392"/>
                    <a:pt x="14654" y="11151"/>
                    <a:pt x="14398" y="10901"/>
                  </a:cubicBezTo>
                  <a:cubicBezTo>
                    <a:pt x="14148" y="10652"/>
                    <a:pt x="13867" y="10627"/>
                    <a:pt x="13950" y="10253"/>
                  </a:cubicBezTo>
                  <a:cubicBezTo>
                    <a:pt x="14033" y="9888"/>
                    <a:pt x="13841" y="9455"/>
                    <a:pt x="14148" y="9331"/>
                  </a:cubicBezTo>
                  <a:cubicBezTo>
                    <a:pt x="14455" y="9206"/>
                    <a:pt x="14737" y="8990"/>
                    <a:pt x="14763" y="8500"/>
                  </a:cubicBezTo>
                  <a:cubicBezTo>
                    <a:pt x="14788" y="8001"/>
                    <a:pt x="14788" y="7669"/>
                    <a:pt x="14513" y="7419"/>
                  </a:cubicBezTo>
                  <a:cubicBezTo>
                    <a:pt x="14231" y="7170"/>
                    <a:pt x="13700" y="6862"/>
                    <a:pt x="13450" y="7145"/>
                  </a:cubicBezTo>
                  <a:cubicBezTo>
                    <a:pt x="13194" y="7419"/>
                    <a:pt x="12778" y="8101"/>
                    <a:pt x="12330" y="8217"/>
                  </a:cubicBezTo>
                  <a:cubicBezTo>
                    <a:pt x="11882" y="8342"/>
                    <a:pt x="11408" y="8558"/>
                    <a:pt x="11018" y="8317"/>
                  </a:cubicBezTo>
                  <a:cubicBezTo>
                    <a:pt x="10627" y="8067"/>
                    <a:pt x="10403" y="8217"/>
                    <a:pt x="10205" y="7910"/>
                  </a:cubicBezTo>
                  <a:cubicBezTo>
                    <a:pt x="10006" y="7602"/>
                    <a:pt x="10230" y="6954"/>
                    <a:pt x="9923" y="6954"/>
                  </a:cubicBezTo>
                  <a:cubicBezTo>
                    <a:pt x="9616" y="6954"/>
                    <a:pt x="9475" y="7078"/>
                    <a:pt x="9257" y="6771"/>
                  </a:cubicBezTo>
                  <a:cubicBezTo>
                    <a:pt x="9033" y="6463"/>
                    <a:pt x="8470" y="6372"/>
                    <a:pt x="8502" y="6222"/>
                  </a:cubicBezTo>
                  <a:cubicBezTo>
                    <a:pt x="8527" y="6065"/>
                    <a:pt x="8751" y="5541"/>
                    <a:pt x="8975" y="5450"/>
                  </a:cubicBezTo>
                  <a:cubicBezTo>
                    <a:pt x="9200" y="5358"/>
                    <a:pt x="9475" y="5292"/>
                    <a:pt x="9507" y="4959"/>
                  </a:cubicBezTo>
                  <a:cubicBezTo>
                    <a:pt x="9532" y="4618"/>
                    <a:pt x="9590" y="4311"/>
                    <a:pt x="9200" y="4120"/>
                  </a:cubicBezTo>
                  <a:cubicBezTo>
                    <a:pt x="8809" y="3937"/>
                    <a:pt x="7881" y="3937"/>
                    <a:pt x="7714" y="4003"/>
                  </a:cubicBezTo>
                  <a:cubicBezTo>
                    <a:pt x="7548" y="4062"/>
                    <a:pt x="7522" y="4120"/>
                    <a:pt x="7349" y="4402"/>
                  </a:cubicBezTo>
                  <a:cubicBezTo>
                    <a:pt x="7183" y="4677"/>
                    <a:pt x="6850" y="5076"/>
                    <a:pt x="6511" y="4643"/>
                  </a:cubicBezTo>
                  <a:cubicBezTo>
                    <a:pt x="6178" y="4220"/>
                    <a:pt x="5928" y="4028"/>
                    <a:pt x="5813" y="3721"/>
                  </a:cubicBezTo>
                  <a:cubicBezTo>
                    <a:pt x="5704" y="3413"/>
                    <a:pt x="5448" y="3139"/>
                    <a:pt x="5448" y="2865"/>
                  </a:cubicBezTo>
                  <a:cubicBezTo>
                    <a:pt x="5448" y="2582"/>
                    <a:pt x="5314" y="2399"/>
                    <a:pt x="5480" y="2150"/>
                  </a:cubicBezTo>
                  <a:cubicBezTo>
                    <a:pt x="5646" y="1909"/>
                    <a:pt x="5672" y="1751"/>
                    <a:pt x="5589" y="1477"/>
                  </a:cubicBezTo>
                  <a:cubicBezTo>
                    <a:pt x="5531" y="1269"/>
                    <a:pt x="5435" y="737"/>
                    <a:pt x="5429" y="322"/>
                  </a:cubicBezTo>
                  <a:cubicBezTo>
                    <a:pt x="5352" y="280"/>
                    <a:pt x="5256" y="214"/>
                    <a:pt x="5122" y="106"/>
                  </a:cubicBezTo>
                  <a:cubicBezTo>
                    <a:pt x="4808" y="-152"/>
                    <a:pt x="4763" y="147"/>
                    <a:pt x="4430" y="106"/>
                  </a:cubicBezTo>
                  <a:cubicBezTo>
                    <a:pt x="4308" y="89"/>
                    <a:pt x="4251" y="72"/>
                    <a:pt x="4232" y="47"/>
                  </a:cubicBezTo>
                  <a:cubicBezTo>
                    <a:pt x="4148" y="172"/>
                    <a:pt x="4059" y="330"/>
                    <a:pt x="4027" y="488"/>
                  </a:cubicBezTo>
                  <a:cubicBezTo>
                    <a:pt x="3944" y="862"/>
                    <a:pt x="4251" y="1261"/>
                    <a:pt x="3803" y="1444"/>
                  </a:cubicBezTo>
                  <a:cubicBezTo>
                    <a:pt x="3355" y="1627"/>
                    <a:pt x="3015" y="1535"/>
                    <a:pt x="2740" y="1784"/>
                  </a:cubicBezTo>
                  <a:cubicBezTo>
                    <a:pt x="2458" y="2025"/>
                    <a:pt x="2151" y="1967"/>
                    <a:pt x="1953" y="2242"/>
                  </a:cubicBezTo>
                  <a:cubicBezTo>
                    <a:pt x="1761" y="2524"/>
                    <a:pt x="1338" y="2616"/>
                    <a:pt x="1255" y="2923"/>
                  </a:cubicBezTo>
                  <a:cubicBezTo>
                    <a:pt x="1172" y="3231"/>
                    <a:pt x="979" y="3289"/>
                    <a:pt x="723" y="3322"/>
                  </a:cubicBezTo>
                  <a:cubicBezTo>
                    <a:pt x="474" y="3355"/>
                    <a:pt x="0" y="3538"/>
                    <a:pt x="0" y="4095"/>
                  </a:cubicBezTo>
                  <a:cubicBezTo>
                    <a:pt x="0" y="4643"/>
                    <a:pt x="141" y="5200"/>
                    <a:pt x="166" y="5508"/>
                  </a:cubicBezTo>
                  <a:cubicBezTo>
                    <a:pt x="192" y="5815"/>
                    <a:pt x="307" y="6189"/>
                    <a:pt x="166" y="6430"/>
                  </a:cubicBezTo>
                  <a:cubicBezTo>
                    <a:pt x="51" y="6638"/>
                    <a:pt x="218" y="6447"/>
                    <a:pt x="403" y="6970"/>
                  </a:cubicBezTo>
                  <a:cubicBezTo>
                    <a:pt x="563" y="6954"/>
                    <a:pt x="736" y="6929"/>
                    <a:pt x="890" y="6954"/>
                  </a:cubicBezTo>
                  <a:cubicBezTo>
                    <a:pt x="1255" y="7020"/>
                    <a:pt x="1594" y="7361"/>
                    <a:pt x="1927" y="7386"/>
                  </a:cubicBezTo>
                  <a:cubicBezTo>
                    <a:pt x="2260" y="7419"/>
                    <a:pt x="2433" y="7203"/>
                    <a:pt x="2657" y="7602"/>
                  </a:cubicBezTo>
                  <a:cubicBezTo>
                    <a:pt x="2881" y="8001"/>
                    <a:pt x="3105" y="8284"/>
                    <a:pt x="3380" y="8342"/>
                  </a:cubicBezTo>
                  <a:cubicBezTo>
                    <a:pt x="3662" y="8408"/>
                    <a:pt x="3604" y="8375"/>
                    <a:pt x="4052" y="8159"/>
                  </a:cubicBezTo>
                  <a:cubicBezTo>
                    <a:pt x="4501" y="7943"/>
                    <a:pt x="4558" y="7635"/>
                    <a:pt x="4974" y="7727"/>
                  </a:cubicBezTo>
                  <a:cubicBezTo>
                    <a:pt x="5397" y="7818"/>
                    <a:pt x="5954" y="8126"/>
                    <a:pt x="6120" y="7885"/>
                  </a:cubicBezTo>
                  <a:cubicBezTo>
                    <a:pt x="6293" y="7635"/>
                    <a:pt x="6344" y="7295"/>
                    <a:pt x="6876" y="7669"/>
                  </a:cubicBezTo>
                  <a:cubicBezTo>
                    <a:pt x="7407" y="8034"/>
                    <a:pt x="7855" y="8034"/>
                    <a:pt x="7881" y="8284"/>
                  </a:cubicBezTo>
                  <a:cubicBezTo>
                    <a:pt x="7913" y="8525"/>
                    <a:pt x="7996" y="8649"/>
                    <a:pt x="8278" y="8500"/>
                  </a:cubicBezTo>
                  <a:cubicBezTo>
                    <a:pt x="8553" y="8342"/>
                    <a:pt x="8892" y="7976"/>
                    <a:pt x="8918" y="8317"/>
                  </a:cubicBezTo>
                  <a:cubicBezTo>
                    <a:pt x="8943" y="8649"/>
                    <a:pt x="8860" y="9206"/>
                    <a:pt x="9168" y="9364"/>
                  </a:cubicBezTo>
                  <a:cubicBezTo>
                    <a:pt x="9475" y="9514"/>
                    <a:pt x="9981" y="9671"/>
                    <a:pt x="10147" y="9912"/>
                  </a:cubicBezTo>
                  <a:cubicBezTo>
                    <a:pt x="10320" y="10162"/>
                    <a:pt x="10627" y="10810"/>
                    <a:pt x="10851" y="10744"/>
                  </a:cubicBezTo>
                  <a:cubicBezTo>
                    <a:pt x="11069" y="10685"/>
                    <a:pt x="11408" y="10162"/>
                    <a:pt x="11575" y="10594"/>
                  </a:cubicBezTo>
                  <a:cubicBezTo>
                    <a:pt x="11741" y="11026"/>
                    <a:pt x="12132" y="11151"/>
                    <a:pt x="12189" y="11392"/>
                  </a:cubicBezTo>
                  <a:cubicBezTo>
                    <a:pt x="12247" y="11641"/>
                    <a:pt x="12445" y="11882"/>
                    <a:pt x="12330" y="12073"/>
                  </a:cubicBezTo>
                  <a:cubicBezTo>
                    <a:pt x="12221" y="12256"/>
                    <a:pt x="12132" y="12289"/>
                    <a:pt x="12580" y="12505"/>
                  </a:cubicBezTo>
                  <a:cubicBezTo>
                    <a:pt x="12778" y="12655"/>
                    <a:pt x="12721" y="12871"/>
                    <a:pt x="12721" y="13029"/>
                  </a:cubicBezTo>
                  <a:cubicBezTo>
                    <a:pt x="12721" y="13179"/>
                    <a:pt x="12721" y="13245"/>
                    <a:pt x="12919" y="13461"/>
                  </a:cubicBezTo>
                  <a:cubicBezTo>
                    <a:pt x="13111" y="13669"/>
                    <a:pt x="13284" y="13985"/>
                    <a:pt x="13169" y="14317"/>
                  </a:cubicBezTo>
                  <a:cubicBezTo>
                    <a:pt x="13060" y="14658"/>
                    <a:pt x="12945" y="14783"/>
                    <a:pt x="12945" y="14907"/>
                  </a:cubicBezTo>
                  <a:cubicBezTo>
                    <a:pt x="12945" y="15032"/>
                    <a:pt x="12919" y="15456"/>
                    <a:pt x="12753" y="15306"/>
                  </a:cubicBezTo>
                  <a:cubicBezTo>
                    <a:pt x="12580" y="15148"/>
                    <a:pt x="12637" y="14874"/>
                    <a:pt x="12580" y="15148"/>
                  </a:cubicBezTo>
                  <a:cubicBezTo>
                    <a:pt x="12529" y="15431"/>
                    <a:pt x="12445" y="15522"/>
                    <a:pt x="12330" y="15489"/>
                  </a:cubicBezTo>
                  <a:cubicBezTo>
                    <a:pt x="12221" y="15456"/>
                    <a:pt x="12080" y="15738"/>
                    <a:pt x="12221" y="15888"/>
                  </a:cubicBezTo>
                  <a:cubicBezTo>
                    <a:pt x="12356" y="16046"/>
                    <a:pt x="12272" y="16229"/>
                    <a:pt x="12106" y="16445"/>
                  </a:cubicBezTo>
                  <a:cubicBezTo>
                    <a:pt x="11940" y="16661"/>
                    <a:pt x="11600" y="16478"/>
                    <a:pt x="11632" y="16877"/>
                  </a:cubicBezTo>
                  <a:cubicBezTo>
                    <a:pt x="11658" y="17276"/>
                    <a:pt x="11632" y="17492"/>
                    <a:pt x="11575" y="17766"/>
                  </a:cubicBezTo>
                  <a:cubicBezTo>
                    <a:pt x="11517" y="18049"/>
                    <a:pt x="11466" y="18198"/>
                    <a:pt x="11210" y="18107"/>
                  </a:cubicBezTo>
                  <a:cubicBezTo>
                    <a:pt x="10960" y="18016"/>
                    <a:pt x="10794" y="18140"/>
                    <a:pt x="10595" y="17866"/>
                  </a:cubicBezTo>
                  <a:cubicBezTo>
                    <a:pt x="10403" y="17583"/>
                    <a:pt x="10320" y="17243"/>
                    <a:pt x="10205" y="17617"/>
                  </a:cubicBezTo>
                  <a:cubicBezTo>
                    <a:pt x="10096" y="17982"/>
                    <a:pt x="10064" y="18323"/>
                    <a:pt x="10429" y="18390"/>
                  </a:cubicBezTo>
                  <a:cubicBezTo>
                    <a:pt x="10794" y="18448"/>
                    <a:pt x="11159" y="18323"/>
                    <a:pt x="11293" y="18597"/>
                  </a:cubicBezTo>
                  <a:cubicBezTo>
                    <a:pt x="11434" y="18880"/>
                    <a:pt x="11632" y="19063"/>
                    <a:pt x="11914" y="19096"/>
                  </a:cubicBezTo>
                  <a:cubicBezTo>
                    <a:pt x="12042" y="19104"/>
                    <a:pt x="12157" y="19088"/>
                    <a:pt x="12247" y="19088"/>
                  </a:cubicBezTo>
                  <a:cubicBezTo>
                    <a:pt x="12202" y="18913"/>
                    <a:pt x="12055" y="18747"/>
                    <a:pt x="12036" y="18614"/>
                  </a:cubicBezTo>
                  <a:cubicBezTo>
                    <a:pt x="12010" y="18448"/>
                    <a:pt x="12221" y="18373"/>
                    <a:pt x="12343" y="18373"/>
                  </a:cubicBezTo>
                  <a:cubicBezTo>
                    <a:pt x="12471" y="18373"/>
                    <a:pt x="12471" y="18323"/>
                    <a:pt x="12791" y="18140"/>
                  </a:cubicBezTo>
                  <a:cubicBezTo>
                    <a:pt x="13111" y="17957"/>
                    <a:pt x="13098" y="18032"/>
                    <a:pt x="13310" y="18074"/>
                  </a:cubicBezTo>
                  <a:cubicBezTo>
                    <a:pt x="13521" y="18124"/>
                    <a:pt x="13450" y="18647"/>
                    <a:pt x="13450" y="18830"/>
                  </a:cubicBezTo>
                  <a:cubicBezTo>
                    <a:pt x="13450" y="19021"/>
                    <a:pt x="13521" y="19005"/>
                    <a:pt x="13745" y="19030"/>
                  </a:cubicBezTo>
                  <a:cubicBezTo>
                    <a:pt x="13969" y="19063"/>
                    <a:pt x="13879" y="19262"/>
                    <a:pt x="13899" y="19387"/>
                  </a:cubicBezTo>
                  <a:cubicBezTo>
                    <a:pt x="13911" y="19512"/>
                    <a:pt x="13995" y="19495"/>
                    <a:pt x="14135" y="19636"/>
                  </a:cubicBezTo>
                  <a:cubicBezTo>
                    <a:pt x="14276" y="19769"/>
                    <a:pt x="14347" y="19910"/>
                    <a:pt x="14455" y="20019"/>
                  </a:cubicBezTo>
                  <a:cubicBezTo>
                    <a:pt x="14564" y="20127"/>
                    <a:pt x="14692" y="20077"/>
                    <a:pt x="14776" y="19944"/>
                  </a:cubicBezTo>
                  <a:cubicBezTo>
                    <a:pt x="14859" y="19802"/>
                    <a:pt x="14974" y="19728"/>
                    <a:pt x="15128" y="19852"/>
                  </a:cubicBezTo>
                  <a:cubicBezTo>
                    <a:pt x="15281" y="19969"/>
                    <a:pt x="15070" y="20077"/>
                    <a:pt x="15237" y="20251"/>
                  </a:cubicBezTo>
                  <a:cubicBezTo>
                    <a:pt x="15409" y="20417"/>
                    <a:pt x="15377" y="20650"/>
                    <a:pt x="15390" y="20816"/>
                  </a:cubicBezTo>
                  <a:cubicBezTo>
                    <a:pt x="15409" y="20991"/>
                    <a:pt x="15544" y="21016"/>
                    <a:pt x="15717" y="21157"/>
                  </a:cubicBezTo>
                  <a:cubicBezTo>
                    <a:pt x="15883" y="21298"/>
                    <a:pt x="15896" y="21140"/>
                    <a:pt x="16203" y="21298"/>
                  </a:cubicBezTo>
                  <a:cubicBezTo>
                    <a:pt x="16510" y="21448"/>
                    <a:pt x="16440" y="21357"/>
                    <a:pt x="16760" y="21224"/>
                  </a:cubicBezTo>
                  <a:cubicBezTo>
                    <a:pt x="17087" y="21082"/>
                    <a:pt x="16946" y="20758"/>
                    <a:pt x="16959" y="20617"/>
                  </a:cubicBezTo>
                  <a:cubicBezTo>
                    <a:pt x="16971" y="20509"/>
                    <a:pt x="17202" y="20534"/>
                    <a:pt x="17407" y="20550"/>
                  </a:cubicBezTo>
                  <a:cubicBezTo>
                    <a:pt x="17471" y="20442"/>
                    <a:pt x="17567" y="20309"/>
                    <a:pt x="17644" y="20251"/>
                  </a:cubicBezTo>
                  <a:cubicBezTo>
                    <a:pt x="17784" y="20143"/>
                    <a:pt x="17586" y="20035"/>
                    <a:pt x="17688" y="19894"/>
                  </a:cubicBezTo>
                  <a:cubicBezTo>
                    <a:pt x="17784" y="19753"/>
                    <a:pt x="17797" y="19694"/>
                    <a:pt x="17644" y="19636"/>
                  </a:cubicBezTo>
                  <a:cubicBezTo>
                    <a:pt x="17490" y="19570"/>
                    <a:pt x="17253" y="19478"/>
                    <a:pt x="17407" y="19370"/>
                  </a:cubicBezTo>
                  <a:cubicBezTo>
                    <a:pt x="17560" y="19262"/>
                    <a:pt x="17644" y="19113"/>
                    <a:pt x="17740" y="19138"/>
                  </a:cubicBezTo>
                  <a:cubicBezTo>
                    <a:pt x="17842" y="19171"/>
                    <a:pt x="18021" y="19279"/>
                    <a:pt x="18047" y="19171"/>
                  </a:cubicBezTo>
                  <a:cubicBezTo>
                    <a:pt x="18079" y="19063"/>
                    <a:pt x="18117" y="18938"/>
                    <a:pt x="18201" y="19030"/>
                  </a:cubicBezTo>
                  <a:cubicBezTo>
                    <a:pt x="18284" y="19121"/>
                    <a:pt x="18258" y="19221"/>
                    <a:pt x="18437" y="19204"/>
                  </a:cubicBezTo>
                  <a:cubicBezTo>
                    <a:pt x="18623" y="19187"/>
                    <a:pt x="18662" y="19063"/>
                    <a:pt x="18540" y="18938"/>
                  </a:cubicBezTo>
                  <a:cubicBezTo>
                    <a:pt x="18412" y="18813"/>
                    <a:pt x="18303" y="18863"/>
                    <a:pt x="18412" y="18722"/>
                  </a:cubicBezTo>
                  <a:cubicBezTo>
                    <a:pt x="18527" y="18589"/>
                    <a:pt x="18469" y="18506"/>
                    <a:pt x="18399" y="18448"/>
                  </a:cubicBezTo>
                  <a:cubicBezTo>
                    <a:pt x="18329" y="18390"/>
                    <a:pt x="18386" y="18373"/>
                    <a:pt x="18457" y="18232"/>
                  </a:cubicBezTo>
                  <a:cubicBezTo>
                    <a:pt x="18527" y="18090"/>
                    <a:pt x="18623" y="18090"/>
                    <a:pt x="18610" y="17908"/>
                  </a:cubicBezTo>
                  <a:cubicBezTo>
                    <a:pt x="18598" y="17725"/>
                    <a:pt x="18777" y="17583"/>
                    <a:pt x="18681" y="17459"/>
                  </a:cubicBezTo>
                  <a:cubicBezTo>
                    <a:pt x="18578" y="17342"/>
                    <a:pt x="18527" y="17168"/>
                    <a:pt x="18399" y="17201"/>
                  </a:cubicBezTo>
                  <a:cubicBezTo>
                    <a:pt x="18271" y="17234"/>
                    <a:pt x="18149" y="17234"/>
                    <a:pt x="18162" y="17110"/>
                  </a:cubicBezTo>
                  <a:cubicBezTo>
                    <a:pt x="18175" y="16985"/>
                    <a:pt x="18258" y="16819"/>
                    <a:pt x="18373" y="16752"/>
                  </a:cubicBezTo>
                  <a:cubicBezTo>
                    <a:pt x="18482" y="16694"/>
                    <a:pt x="18495" y="16570"/>
                    <a:pt x="18425" y="16428"/>
                  </a:cubicBezTo>
                  <a:cubicBezTo>
                    <a:pt x="18354" y="16295"/>
                    <a:pt x="18284" y="15996"/>
                    <a:pt x="18566" y="15971"/>
                  </a:cubicBezTo>
                  <a:cubicBezTo>
                    <a:pt x="18847" y="15938"/>
                    <a:pt x="19039" y="15863"/>
                    <a:pt x="19097" y="16013"/>
                  </a:cubicBezTo>
                  <a:cubicBezTo>
                    <a:pt x="19154" y="16171"/>
                    <a:pt x="19321" y="16353"/>
                    <a:pt x="19532" y="16320"/>
                  </a:cubicBezTo>
                  <a:cubicBezTo>
                    <a:pt x="19743" y="16295"/>
                    <a:pt x="19769" y="16187"/>
                    <a:pt x="19936" y="16187"/>
                  </a:cubicBezTo>
                  <a:cubicBezTo>
                    <a:pt x="20102" y="16187"/>
                    <a:pt x="20275" y="16353"/>
                    <a:pt x="20275" y="16079"/>
                  </a:cubicBezTo>
                  <a:cubicBezTo>
                    <a:pt x="20275" y="15797"/>
                    <a:pt x="20019" y="15647"/>
                    <a:pt x="20204" y="15581"/>
                  </a:cubicBezTo>
                  <a:cubicBezTo>
                    <a:pt x="20384" y="15522"/>
                    <a:pt x="20396" y="15414"/>
                    <a:pt x="20512" y="15506"/>
                  </a:cubicBezTo>
                  <a:cubicBezTo>
                    <a:pt x="20621" y="15597"/>
                    <a:pt x="20653" y="15614"/>
                    <a:pt x="20691" y="15506"/>
                  </a:cubicBezTo>
                  <a:cubicBezTo>
                    <a:pt x="20736" y="15398"/>
                    <a:pt x="20691" y="15414"/>
                    <a:pt x="20857" y="15448"/>
                  </a:cubicBezTo>
                  <a:cubicBezTo>
                    <a:pt x="21030" y="15472"/>
                    <a:pt x="21446" y="15456"/>
                    <a:pt x="21491" y="15240"/>
                  </a:cubicBezTo>
                  <a:cubicBezTo>
                    <a:pt x="21530" y="15032"/>
                    <a:pt x="21491" y="14949"/>
                    <a:pt x="21363" y="14766"/>
                  </a:cubicBezTo>
                  <a:cubicBezTo>
                    <a:pt x="21235" y="14583"/>
                    <a:pt x="21113" y="14400"/>
                    <a:pt x="21248" y="14168"/>
                  </a:cubicBezTo>
                  <a:close/>
                </a:path>
              </a:pathLst>
            </a:custGeom>
            <a:grpFill/>
            <a:ln w="3175" cap="rnd" cmpd="sng">
              <a:solidFill>
                <a:schemeClr val="bg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7150" tIns="17150" rIns="17150" bIns="1715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7F7F7F"/>
                </a:buClr>
                <a:buSzPts val="1400"/>
                <a:buFont typeface="Helvetica Neue"/>
                <a:buNone/>
              </a:pPr>
              <a:endParaRPr sz="1400" b="0" i="0" u="none" strike="noStrike" cap="none">
                <a:solidFill>
                  <a:srgbClr val="7F7F7F"/>
                </a:solidFill>
                <a:latin typeface="Helvetica Neue"/>
                <a:ea typeface="Helvetica Neue"/>
                <a:cs typeface="Helvetica Neue"/>
                <a:sym typeface="Helvetica Neue"/>
              </a:endParaRPr>
            </a:p>
          </p:txBody>
        </p:sp>
        <p:sp>
          <p:nvSpPr>
            <p:cNvPr id="489" name="Google Shape;3035;p119">
              <a:extLst>
                <a:ext uri="{FF2B5EF4-FFF2-40B4-BE49-F238E27FC236}">
                  <a16:creationId xmlns:a16="http://schemas.microsoft.com/office/drawing/2014/main" id="{A5EC5A57-0021-0B47-B066-3CB39EBA4BDD}"/>
                </a:ext>
              </a:extLst>
            </p:cNvPr>
            <p:cNvSpPr/>
            <p:nvPr/>
          </p:nvSpPr>
          <p:spPr>
            <a:xfrm>
              <a:off x="5733686" y="3282203"/>
              <a:ext cx="557816" cy="835746"/>
            </a:xfrm>
            <a:custGeom>
              <a:avLst/>
              <a:gdLst/>
              <a:ahLst/>
              <a:cxnLst/>
              <a:rect l="l" t="t" r="r" b="b"/>
              <a:pathLst>
                <a:path w="21567" h="21208" extrusionOk="0">
                  <a:moveTo>
                    <a:pt x="989" y="11495"/>
                  </a:moveTo>
                  <a:cubicBezTo>
                    <a:pt x="2012" y="11745"/>
                    <a:pt x="2078" y="11849"/>
                    <a:pt x="2209" y="12120"/>
                  </a:cubicBezTo>
                  <a:cubicBezTo>
                    <a:pt x="2374" y="12391"/>
                    <a:pt x="3858" y="12204"/>
                    <a:pt x="4089" y="12975"/>
                  </a:cubicBezTo>
                  <a:cubicBezTo>
                    <a:pt x="4320" y="13747"/>
                    <a:pt x="4386" y="14393"/>
                    <a:pt x="5111" y="15018"/>
                  </a:cubicBezTo>
                  <a:cubicBezTo>
                    <a:pt x="5804" y="15644"/>
                    <a:pt x="6760" y="16103"/>
                    <a:pt x="6233" y="17062"/>
                  </a:cubicBezTo>
                  <a:cubicBezTo>
                    <a:pt x="5738" y="18042"/>
                    <a:pt x="4815" y="18000"/>
                    <a:pt x="5903" y="18500"/>
                  </a:cubicBezTo>
                  <a:cubicBezTo>
                    <a:pt x="6958" y="19001"/>
                    <a:pt x="6892" y="19188"/>
                    <a:pt x="7684" y="19188"/>
                  </a:cubicBezTo>
                  <a:cubicBezTo>
                    <a:pt x="8475" y="19188"/>
                    <a:pt x="9201" y="19084"/>
                    <a:pt x="9431" y="19730"/>
                  </a:cubicBezTo>
                  <a:cubicBezTo>
                    <a:pt x="9629" y="20398"/>
                    <a:pt x="9695" y="20731"/>
                    <a:pt x="11377" y="20627"/>
                  </a:cubicBezTo>
                  <a:cubicBezTo>
                    <a:pt x="12004" y="20627"/>
                    <a:pt x="12498" y="20773"/>
                    <a:pt x="12729" y="21044"/>
                  </a:cubicBezTo>
                  <a:cubicBezTo>
                    <a:pt x="12960" y="21315"/>
                    <a:pt x="13224" y="21232"/>
                    <a:pt x="14015" y="20940"/>
                  </a:cubicBezTo>
                  <a:cubicBezTo>
                    <a:pt x="14807" y="20627"/>
                    <a:pt x="15334" y="20627"/>
                    <a:pt x="14609" y="20356"/>
                  </a:cubicBezTo>
                  <a:cubicBezTo>
                    <a:pt x="13883" y="20085"/>
                    <a:pt x="14609" y="19897"/>
                    <a:pt x="14675" y="19689"/>
                  </a:cubicBezTo>
                  <a:cubicBezTo>
                    <a:pt x="14741" y="19501"/>
                    <a:pt x="13817" y="18646"/>
                    <a:pt x="14906" y="18917"/>
                  </a:cubicBezTo>
                  <a:cubicBezTo>
                    <a:pt x="15961" y="19188"/>
                    <a:pt x="17049" y="19501"/>
                    <a:pt x="17478" y="18876"/>
                  </a:cubicBezTo>
                  <a:cubicBezTo>
                    <a:pt x="17907" y="18271"/>
                    <a:pt x="17544" y="17917"/>
                    <a:pt x="17775" y="17541"/>
                  </a:cubicBezTo>
                  <a:cubicBezTo>
                    <a:pt x="17972" y="17145"/>
                    <a:pt x="17643" y="16749"/>
                    <a:pt x="16554" y="16520"/>
                  </a:cubicBezTo>
                  <a:cubicBezTo>
                    <a:pt x="15466" y="16290"/>
                    <a:pt x="14015" y="16728"/>
                    <a:pt x="14114" y="15748"/>
                  </a:cubicBezTo>
                  <a:cubicBezTo>
                    <a:pt x="14180" y="14789"/>
                    <a:pt x="13652" y="14518"/>
                    <a:pt x="14246" y="14247"/>
                  </a:cubicBezTo>
                  <a:cubicBezTo>
                    <a:pt x="14807" y="13976"/>
                    <a:pt x="15169" y="13976"/>
                    <a:pt x="15038" y="13351"/>
                  </a:cubicBezTo>
                  <a:cubicBezTo>
                    <a:pt x="14906" y="12746"/>
                    <a:pt x="14675" y="11974"/>
                    <a:pt x="15038" y="11662"/>
                  </a:cubicBezTo>
                  <a:cubicBezTo>
                    <a:pt x="15400" y="11349"/>
                    <a:pt x="15598" y="11161"/>
                    <a:pt x="16060" y="11474"/>
                  </a:cubicBezTo>
                  <a:cubicBezTo>
                    <a:pt x="16489" y="11766"/>
                    <a:pt x="16686" y="11620"/>
                    <a:pt x="18269" y="11620"/>
                  </a:cubicBezTo>
                  <a:cubicBezTo>
                    <a:pt x="18863" y="11620"/>
                    <a:pt x="19489" y="11578"/>
                    <a:pt x="19984" y="11537"/>
                  </a:cubicBezTo>
                  <a:cubicBezTo>
                    <a:pt x="20050" y="11391"/>
                    <a:pt x="20017" y="11245"/>
                    <a:pt x="19786" y="11036"/>
                  </a:cubicBezTo>
                  <a:cubicBezTo>
                    <a:pt x="19226" y="10578"/>
                    <a:pt x="19226" y="10452"/>
                    <a:pt x="19489" y="9994"/>
                  </a:cubicBezTo>
                  <a:cubicBezTo>
                    <a:pt x="19786" y="9535"/>
                    <a:pt x="19358" y="9306"/>
                    <a:pt x="20149" y="8951"/>
                  </a:cubicBezTo>
                  <a:cubicBezTo>
                    <a:pt x="20743" y="8680"/>
                    <a:pt x="21138" y="8409"/>
                    <a:pt x="21567" y="8034"/>
                  </a:cubicBezTo>
                  <a:cubicBezTo>
                    <a:pt x="21039" y="7846"/>
                    <a:pt x="21237" y="7012"/>
                    <a:pt x="19061" y="6595"/>
                  </a:cubicBezTo>
                  <a:cubicBezTo>
                    <a:pt x="16620" y="6137"/>
                    <a:pt x="16192" y="6679"/>
                    <a:pt x="14906" y="6137"/>
                  </a:cubicBezTo>
                  <a:cubicBezTo>
                    <a:pt x="13587" y="5595"/>
                    <a:pt x="13455" y="4364"/>
                    <a:pt x="14312" y="3822"/>
                  </a:cubicBezTo>
                  <a:cubicBezTo>
                    <a:pt x="15169" y="3280"/>
                    <a:pt x="16060" y="2968"/>
                    <a:pt x="16489" y="2342"/>
                  </a:cubicBezTo>
                  <a:cubicBezTo>
                    <a:pt x="16917" y="1737"/>
                    <a:pt x="16192" y="1112"/>
                    <a:pt x="15598" y="799"/>
                  </a:cubicBezTo>
                  <a:cubicBezTo>
                    <a:pt x="15038" y="486"/>
                    <a:pt x="14444" y="-285"/>
                    <a:pt x="13587" y="111"/>
                  </a:cubicBezTo>
                  <a:cubicBezTo>
                    <a:pt x="12729" y="486"/>
                    <a:pt x="11575" y="424"/>
                    <a:pt x="10718" y="1195"/>
                  </a:cubicBezTo>
                  <a:cubicBezTo>
                    <a:pt x="9860" y="1967"/>
                    <a:pt x="8706" y="2196"/>
                    <a:pt x="8838" y="2884"/>
                  </a:cubicBezTo>
                  <a:cubicBezTo>
                    <a:pt x="8970" y="3572"/>
                    <a:pt x="9695" y="4594"/>
                    <a:pt x="8838" y="5136"/>
                  </a:cubicBezTo>
                  <a:cubicBezTo>
                    <a:pt x="7980" y="5678"/>
                    <a:pt x="7255" y="6679"/>
                    <a:pt x="7980" y="6908"/>
                  </a:cubicBezTo>
                  <a:cubicBezTo>
                    <a:pt x="8706" y="7137"/>
                    <a:pt x="9267" y="8534"/>
                    <a:pt x="7552" y="8597"/>
                  </a:cubicBezTo>
                  <a:cubicBezTo>
                    <a:pt x="5804" y="8680"/>
                    <a:pt x="4518" y="7992"/>
                    <a:pt x="3957" y="8680"/>
                  </a:cubicBezTo>
                  <a:cubicBezTo>
                    <a:pt x="3397" y="9347"/>
                    <a:pt x="1649" y="10223"/>
                    <a:pt x="0" y="10035"/>
                  </a:cubicBezTo>
                  <a:cubicBezTo>
                    <a:pt x="99" y="10202"/>
                    <a:pt x="165" y="10390"/>
                    <a:pt x="198" y="10578"/>
                  </a:cubicBezTo>
                  <a:cubicBezTo>
                    <a:pt x="264" y="11224"/>
                    <a:pt x="-33" y="11266"/>
                    <a:pt x="989" y="11495"/>
                  </a:cubicBezTo>
                  <a:close/>
                </a:path>
              </a:pathLst>
            </a:custGeom>
            <a:grpFill/>
            <a:ln w="317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7150" tIns="17150" rIns="17150" bIns="1715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7F7F7F"/>
                </a:buClr>
                <a:buSzPts val="1400"/>
                <a:buFont typeface="Helvetica Neue"/>
                <a:buNone/>
              </a:pPr>
              <a:endParaRPr sz="1400" b="0" i="0" u="none" strike="noStrike" cap="none">
                <a:solidFill>
                  <a:srgbClr val="7F7F7F"/>
                </a:solidFill>
                <a:latin typeface="Helvetica Neue"/>
                <a:ea typeface="Helvetica Neue"/>
                <a:cs typeface="Helvetica Neue"/>
                <a:sym typeface="Helvetica Neue"/>
              </a:endParaRPr>
            </a:p>
          </p:txBody>
        </p:sp>
        <p:sp>
          <p:nvSpPr>
            <p:cNvPr id="490" name="Google Shape;3036;p119">
              <a:extLst>
                <a:ext uri="{FF2B5EF4-FFF2-40B4-BE49-F238E27FC236}">
                  <a16:creationId xmlns:a16="http://schemas.microsoft.com/office/drawing/2014/main" id="{F7891B4A-BAC1-6A4F-8360-45C68C8FFF87}"/>
                </a:ext>
              </a:extLst>
            </p:cNvPr>
            <p:cNvSpPr/>
            <p:nvPr/>
          </p:nvSpPr>
          <p:spPr>
            <a:xfrm>
              <a:off x="7714791" y="5016429"/>
              <a:ext cx="1019397" cy="1200376"/>
            </a:xfrm>
            <a:custGeom>
              <a:avLst/>
              <a:gdLst/>
              <a:ahLst/>
              <a:cxnLst/>
              <a:rect l="l" t="t" r="r" b="b"/>
              <a:pathLst>
                <a:path w="21026" h="21190" extrusionOk="0">
                  <a:moveTo>
                    <a:pt x="20840" y="4850"/>
                  </a:moveTo>
                  <a:cubicBezTo>
                    <a:pt x="20383" y="4371"/>
                    <a:pt x="20523" y="3748"/>
                    <a:pt x="19678" y="3429"/>
                  </a:cubicBezTo>
                  <a:cubicBezTo>
                    <a:pt x="18833" y="3110"/>
                    <a:pt x="18076" y="2980"/>
                    <a:pt x="18182" y="2632"/>
                  </a:cubicBezTo>
                  <a:cubicBezTo>
                    <a:pt x="18305" y="2269"/>
                    <a:pt x="19344" y="1791"/>
                    <a:pt x="18798" y="1545"/>
                  </a:cubicBezTo>
                  <a:cubicBezTo>
                    <a:pt x="18270" y="1313"/>
                    <a:pt x="18341" y="1066"/>
                    <a:pt x="17795" y="1168"/>
                  </a:cubicBezTo>
                  <a:cubicBezTo>
                    <a:pt x="17267" y="1284"/>
                    <a:pt x="16422" y="1472"/>
                    <a:pt x="15876" y="1197"/>
                  </a:cubicBezTo>
                  <a:cubicBezTo>
                    <a:pt x="15348" y="936"/>
                    <a:pt x="15154" y="124"/>
                    <a:pt x="14450" y="530"/>
                  </a:cubicBezTo>
                  <a:cubicBezTo>
                    <a:pt x="13764" y="936"/>
                    <a:pt x="13887" y="994"/>
                    <a:pt x="13499" y="1313"/>
                  </a:cubicBezTo>
                  <a:cubicBezTo>
                    <a:pt x="13112" y="1632"/>
                    <a:pt x="12795" y="2066"/>
                    <a:pt x="12338" y="1719"/>
                  </a:cubicBezTo>
                  <a:cubicBezTo>
                    <a:pt x="11880" y="1356"/>
                    <a:pt x="12144" y="1284"/>
                    <a:pt x="12426" y="1124"/>
                  </a:cubicBezTo>
                  <a:cubicBezTo>
                    <a:pt x="12690" y="965"/>
                    <a:pt x="13042" y="747"/>
                    <a:pt x="12848" y="472"/>
                  </a:cubicBezTo>
                  <a:cubicBezTo>
                    <a:pt x="12654" y="211"/>
                    <a:pt x="12267" y="-166"/>
                    <a:pt x="11950" y="80"/>
                  </a:cubicBezTo>
                  <a:cubicBezTo>
                    <a:pt x="11651" y="312"/>
                    <a:pt x="11457" y="718"/>
                    <a:pt x="11035" y="878"/>
                  </a:cubicBezTo>
                  <a:cubicBezTo>
                    <a:pt x="10630" y="1037"/>
                    <a:pt x="10208" y="1400"/>
                    <a:pt x="9873" y="1168"/>
                  </a:cubicBezTo>
                  <a:cubicBezTo>
                    <a:pt x="9750" y="1284"/>
                    <a:pt x="9609" y="1371"/>
                    <a:pt x="9451" y="1472"/>
                  </a:cubicBezTo>
                  <a:cubicBezTo>
                    <a:pt x="9151" y="1690"/>
                    <a:pt x="8764" y="1791"/>
                    <a:pt x="8570" y="1574"/>
                  </a:cubicBezTo>
                  <a:cubicBezTo>
                    <a:pt x="8377" y="1356"/>
                    <a:pt x="8183" y="1313"/>
                    <a:pt x="7567" y="1313"/>
                  </a:cubicBezTo>
                  <a:cubicBezTo>
                    <a:pt x="6951" y="1313"/>
                    <a:pt x="6916" y="1356"/>
                    <a:pt x="6880" y="1661"/>
                  </a:cubicBezTo>
                  <a:cubicBezTo>
                    <a:pt x="6845" y="1951"/>
                    <a:pt x="6616" y="2110"/>
                    <a:pt x="5930" y="2110"/>
                  </a:cubicBezTo>
                  <a:cubicBezTo>
                    <a:pt x="5226" y="2110"/>
                    <a:pt x="5542" y="2226"/>
                    <a:pt x="5314" y="2458"/>
                  </a:cubicBezTo>
                  <a:cubicBezTo>
                    <a:pt x="5067" y="2704"/>
                    <a:pt x="4733" y="3009"/>
                    <a:pt x="3993" y="3328"/>
                  </a:cubicBezTo>
                  <a:cubicBezTo>
                    <a:pt x="3272" y="3647"/>
                    <a:pt x="3043" y="3589"/>
                    <a:pt x="2532" y="3560"/>
                  </a:cubicBezTo>
                  <a:cubicBezTo>
                    <a:pt x="2039" y="3545"/>
                    <a:pt x="2075" y="3734"/>
                    <a:pt x="2004" y="3893"/>
                  </a:cubicBezTo>
                  <a:cubicBezTo>
                    <a:pt x="1916" y="4053"/>
                    <a:pt x="1846" y="4183"/>
                    <a:pt x="1230" y="4284"/>
                  </a:cubicBezTo>
                  <a:cubicBezTo>
                    <a:pt x="877" y="4357"/>
                    <a:pt x="649" y="4661"/>
                    <a:pt x="508" y="4908"/>
                  </a:cubicBezTo>
                  <a:cubicBezTo>
                    <a:pt x="754" y="4951"/>
                    <a:pt x="1001" y="4995"/>
                    <a:pt x="1159" y="5096"/>
                  </a:cubicBezTo>
                  <a:cubicBezTo>
                    <a:pt x="1617" y="5415"/>
                    <a:pt x="1846" y="5850"/>
                    <a:pt x="1687" y="6111"/>
                  </a:cubicBezTo>
                  <a:cubicBezTo>
                    <a:pt x="1546" y="6386"/>
                    <a:pt x="2303" y="6923"/>
                    <a:pt x="2233" y="7619"/>
                  </a:cubicBezTo>
                  <a:cubicBezTo>
                    <a:pt x="2145" y="8315"/>
                    <a:pt x="1230" y="8691"/>
                    <a:pt x="455" y="9228"/>
                  </a:cubicBezTo>
                  <a:cubicBezTo>
                    <a:pt x="-302" y="9779"/>
                    <a:pt x="-3" y="10417"/>
                    <a:pt x="543" y="11011"/>
                  </a:cubicBezTo>
                  <a:cubicBezTo>
                    <a:pt x="1071" y="11605"/>
                    <a:pt x="1388" y="11431"/>
                    <a:pt x="1388" y="11924"/>
                  </a:cubicBezTo>
                  <a:cubicBezTo>
                    <a:pt x="1388" y="12403"/>
                    <a:pt x="1617" y="12519"/>
                    <a:pt x="1617" y="13055"/>
                  </a:cubicBezTo>
                  <a:cubicBezTo>
                    <a:pt x="1617" y="13591"/>
                    <a:pt x="2391" y="13635"/>
                    <a:pt x="2761" y="13968"/>
                  </a:cubicBezTo>
                  <a:cubicBezTo>
                    <a:pt x="3148" y="14287"/>
                    <a:pt x="3078" y="14606"/>
                    <a:pt x="3536" y="14925"/>
                  </a:cubicBezTo>
                  <a:cubicBezTo>
                    <a:pt x="3993" y="15258"/>
                    <a:pt x="3923" y="15200"/>
                    <a:pt x="3078" y="15679"/>
                  </a:cubicBezTo>
                  <a:cubicBezTo>
                    <a:pt x="2233" y="16172"/>
                    <a:pt x="2761" y="16433"/>
                    <a:pt x="2691" y="17027"/>
                  </a:cubicBezTo>
                  <a:cubicBezTo>
                    <a:pt x="2620" y="17621"/>
                    <a:pt x="3148" y="17998"/>
                    <a:pt x="3377" y="18317"/>
                  </a:cubicBezTo>
                  <a:cubicBezTo>
                    <a:pt x="3606" y="18636"/>
                    <a:pt x="4381" y="18535"/>
                    <a:pt x="5067" y="18201"/>
                  </a:cubicBezTo>
                  <a:cubicBezTo>
                    <a:pt x="5771" y="17882"/>
                    <a:pt x="5842" y="17882"/>
                    <a:pt x="6159" y="18042"/>
                  </a:cubicBezTo>
                  <a:cubicBezTo>
                    <a:pt x="6458" y="18201"/>
                    <a:pt x="6616" y="18419"/>
                    <a:pt x="6528" y="18738"/>
                  </a:cubicBezTo>
                  <a:cubicBezTo>
                    <a:pt x="6458" y="19071"/>
                    <a:pt x="6000" y="19332"/>
                    <a:pt x="5155" y="19709"/>
                  </a:cubicBezTo>
                  <a:cubicBezTo>
                    <a:pt x="4310" y="20086"/>
                    <a:pt x="4469" y="20579"/>
                    <a:pt x="5067" y="20999"/>
                  </a:cubicBezTo>
                  <a:cubicBezTo>
                    <a:pt x="5683" y="21434"/>
                    <a:pt x="6528" y="21057"/>
                    <a:pt x="7303" y="20579"/>
                  </a:cubicBezTo>
                  <a:cubicBezTo>
                    <a:pt x="8077" y="20086"/>
                    <a:pt x="8993" y="20245"/>
                    <a:pt x="9609" y="19825"/>
                  </a:cubicBezTo>
                  <a:cubicBezTo>
                    <a:pt x="10225" y="19390"/>
                    <a:pt x="10771" y="20202"/>
                    <a:pt x="11387" y="20405"/>
                  </a:cubicBezTo>
                  <a:cubicBezTo>
                    <a:pt x="12003" y="20622"/>
                    <a:pt x="11528" y="19491"/>
                    <a:pt x="11757" y="19071"/>
                  </a:cubicBezTo>
                  <a:cubicBezTo>
                    <a:pt x="11809" y="18999"/>
                    <a:pt x="11880" y="18955"/>
                    <a:pt x="11968" y="18926"/>
                  </a:cubicBezTo>
                  <a:cubicBezTo>
                    <a:pt x="11792" y="18694"/>
                    <a:pt x="11598" y="18404"/>
                    <a:pt x="11686" y="18230"/>
                  </a:cubicBezTo>
                  <a:cubicBezTo>
                    <a:pt x="11845" y="17940"/>
                    <a:pt x="12074" y="17752"/>
                    <a:pt x="12109" y="17404"/>
                  </a:cubicBezTo>
                  <a:cubicBezTo>
                    <a:pt x="12144" y="17056"/>
                    <a:pt x="12003" y="16520"/>
                    <a:pt x="12302" y="16215"/>
                  </a:cubicBezTo>
                  <a:cubicBezTo>
                    <a:pt x="12619" y="15925"/>
                    <a:pt x="12619" y="15737"/>
                    <a:pt x="12760" y="15519"/>
                  </a:cubicBezTo>
                  <a:cubicBezTo>
                    <a:pt x="12919" y="15302"/>
                    <a:pt x="13147" y="15229"/>
                    <a:pt x="13411" y="14983"/>
                  </a:cubicBezTo>
                  <a:cubicBezTo>
                    <a:pt x="13693" y="14737"/>
                    <a:pt x="13658" y="14766"/>
                    <a:pt x="13535" y="14418"/>
                  </a:cubicBezTo>
                  <a:cubicBezTo>
                    <a:pt x="13411" y="14070"/>
                    <a:pt x="13077" y="13852"/>
                    <a:pt x="13464" y="13620"/>
                  </a:cubicBezTo>
                  <a:cubicBezTo>
                    <a:pt x="13834" y="13374"/>
                    <a:pt x="14380" y="13185"/>
                    <a:pt x="13799" y="12751"/>
                  </a:cubicBezTo>
                  <a:cubicBezTo>
                    <a:pt x="13218" y="12330"/>
                    <a:pt x="13218" y="11547"/>
                    <a:pt x="13658" y="11359"/>
                  </a:cubicBezTo>
                  <a:cubicBezTo>
                    <a:pt x="14080" y="11170"/>
                    <a:pt x="15031" y="11272"/>
                    <a:pt x="15418" y="10605"/>
                  </a:cubicBezTo>
                  <a:cubicBezTo>
                    <a:pt x="15806" y="9938"/>
                    <a:pt x="15911" y="9663"/>
                    <a:pt x="15718" y="9039"/>
                  </a:cubicBezTo>
                  <a:cubicBezTo>
                    <a:pt x="15542" y="8431"/>
                    <a:pt x="15383" y="8083"/>
                    <a:pt x="15770" y="7778"/>
                  </a:cubicBezTo>
                  <a:cubicBezTo>
                    <a:pt x="16140" y="7488"/>
                    <a:pt x="16034" y="7430"/>
                    <a:pt x="16915" y="7488"/>
                  </a:cubicBezTo>
                  <a:cubicBezTo>
                    <a:pt x="17795" y="7546"/>
                    <a:pt x="17231" y="7619"/>
                    <a:pt x="17795" y="7546"/>
                  </a:cubicBezTo>
                  <a:cubicBezTo>
                    <a:pt x="18376" y="7459"/>
                    <a:pt x="18499" y="7401"/>
                    <a:pt x="18569" y="7140"/>
                  </a:cubicBezTo>
                  <a:cubicBezTo>
                    <a:pt x="18640" y="6865"/>
                    <a:pt x="18569" y="6850"/>
                    <a:pt x="19062" y="6821"/>
                  </a:cubicBezTo>
                  <a:cubicBezTo>
                    <a:pt x="19573" y="6792"/>
                    <a:pt x="20189" y="6575"/>
                    <a:pt x="20418" y="6328"/>
                  </a:cubicBezTo>
                  <a:cubicBezTo>
                    <a:pt x="20647" y="6097"/>
                    <a:pt x="20682" y="5937"/>
                    <a:pt x="20717" y="5691"/>
                  </a:cubicBezTo>
                  <a:cubicBezTo>
                    <a:pt x="20770" y="5444"/>
                    <a:pt x="21298" y="5343"/>
                    <a:pt x="20840" y="4850"/>
                  </a:cubicBezTo>
                  <a:close/>
                </a:path>
              </a:pathLst>
            </a:custGeom>
            <a:grpFill/>
            <a:ln w="3175" cap="rnd" cmpd="sng">
              <a:solidFill>
                <a:schemeClr val="bg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7150" tIns="17150" rIns="17150" bIns="1715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7F7F7F"/>
                </a:buClr>
                <a:buSzPts val="1400"/>
                <a:buFont typeface="Helvetica Neue"/>
                <a:buNone/>
              </a:pPr>
              <a:endParaRPr sz="1400" b="0" i="0" u="none" strike="noStrike" cap="none">
                <a:solidFill>
                  <a:srgbClr val="7F7F7F"/>
                </a:solidFill>
                <a:latin typeface="Helvetica Neue"/>
                <a:ea typeface="Helvetica Neue"/>
                <a:cs typeface="Helvetica Neue"/>
                <a:sym typeface="Helvetica Neue"/>
              </a:endParaRPr>
            </a:p>
          </p:txBody>
        </p:sp>
        <p:sp>
          <p:nvSpPr>
            <p:cNvPr id="491" name="Google Shape;3037;p119">
              <a:extLst>
                <a:ext uri="{FF2B5EF4-FFF2-40B4-BE49-F238E27FC236}">
                  <a16:creationId xmlns:a16="http://schemas.microsoft.com/office/drawing/2014/main" id="{996AEE16-1C41-0445-93CD-F33FE49DEA76}"/>
                </a:ext>
              </a:extLst>
            </p:cNvPr>
            <p:cNvSpPr/>
            <p:nvPr/>
          </p:nvSpPr>
          <p:spPr>
            <a:xfrm>
              <a:off x="6560735" y="4478566"/>
              <a:ext cx="1633555" cy="875995"/>
            </a:xfrm>
            <a:custGeom>
              <a:avLst/>
              <a:gdLst/>
              <a:ahLst/>
              <a:cxnLst/>
              <a:rect l="l" t="t" r="r" b="b"/>
              <a:pathLst>
                <a:path w="21358" h="21600" extrusionOk="0">
                  <a:moveTo>
                    <a:pt x="15877" y="19229"/>
                  </a:moveTo>
                  <a:cubicBezTo>
                    <a:pt x="16268" y="19087"/>
                    <a:pt x="16312" y="18905"/>
                    <a:pt x="16368" y="18682"/>
                  </a:cubicBezTo>
                  <a:cubicBezTo>
                    <a:pt x="16413" y="18459"/>
                    <a:pt x="16391" y="18196"/>
                    <a:pt x="16703" y="18216"/>
                  </a:cubicBezTo>
                  <a:cubicBezTo>
                    <a:pt x="17027" y="18257"/>
                    <a:pt x="17172" y="18338"/>
                    <a:pt x="17630" y="17892"/>
                  </a:cubicBezTo>
                  <a:cubicBezTo>
                    <a:pt x="18098" y="17446"/>
                    <a:pt x="18311" y="17021"/>
                    <a:pt x="18467" y="16676"/>
                  </a:cubicBezTo>
                  <a:cubicBezTo>
                    <a:pt x="18612" y="16352"/>
                    <a:pt x="18411" y="16190"/>
                    <a:pt x="18858" y="16190"/>
                  </a:cubicBezTo>
                  <a:cubicBezTo>
                    <a:pt x="19293" y="16190"/>
                    <a:pt x="19438" y="15967"/>
                    <a:pt x="19460" y="15562"/>
                  </a:cubicBezTo>
                  <a:cubicBezTo>
                    <a:pt x="19483" y="15136"/>
                    <a:pt x="19505" y="15075"/>
                    <a:pt x="19896" y="15075"/>
                  </a:cubicBezTo>
                  <a:cubicBezTo>
                    <a:pt x="20286" y="15075"/>
                    <a:pt x="20409" y="15136"/>
                    <a:pt x="20532" y="15440"/>
                  </a:cubicBezTo>
                  <a:cubicBezTo>
                    <a:pt x="20655" y="15744"/>
                    <a:pt x="20900" y="15602"/>
                    <a:pt x="21090" y="15298"/>
                  </a:cubicBezTo>
                  <a:cubicBezTo>
                    <a:pt x="21191" y="15156"/>
                    <a:pt x="21280" y="15035"/>
                    <a:pt x="21358" y="14873"/>
                  </a:cubicBezTo>
                  <a:cubicBezTo>
                    <a:pt x="21347" y="14853"/>
                    <a:pt x="21325" y="14832"/>
                    <a:pt x="21313" y="14812"/>
                  </a:cubicBezTo>
                  <a:cubicBezTo>
                    <a:pt x="21090" y="14366"/>
                    <a:pt x="21168" y="13981"/>
                    <a:pt x="20923" y="13373"/>
                  </a:cubicBezTo>
                  <a:cubicBezTo>
                    <a:pt x="20677" y="12786"/>
                    <a:pt x="20320" y="12563"/>
                    <a:pt x="20365" y="11651"/>
                  </a:cubicBezTo>
                  <a:cubicBezTo>
                    <a:pt x="20409" y="10759"/>
                    <a:pt x="19896" y="10374"/>
                    <a:pt x="20164" y="9929"/>
                  </a:cubicBezTo>
                  <a:cubicBezTo>
                    <a:pt x="20431" y="9483"/>
                    <a:pt x="20632" y="9179"/>
                    <a:pt x="20242" y="8733"/>
                  </a:cubicBezTo>
                  <a:cubicBezTo>
                    <a:pt x="19851" y="8267"/>
                    <a:pt x="19996" y="8510"/>
                    <a:pt x="19706" y="8267"/>
                  </a:cubicBezTo>
                  <a:cubicBezTo>
                    <a:pt x="19416" y="8024"/>
                    <a:pt x="19505" y="8004"/>
                    <a:pt x="19326" y="8146"/>
                  </a:cubicBezTo>
                  <a:cubicBezTo>
                    <a:pt x="19148" y="8267"/>
                    <a:pt x="19058" y="8409"/>
                    <a:pt x="18891" y="8065"/>
                  </a:cubicBezTo>
                  <a:cubicBezTo>
                    <a:pt x="18712" y="7720"/>
                    <a:pt x="18567" y="7254"/>
                    <a:pt x="18411" y="7295"/>
                  </a:cubicBezTo>
                  <a:cubicBezTo>
                    <a:pt x="18255" y="7335"/>
                    <a:pt x="18177" y="7173"/>
                    <a:pt x="18110" y="6991"/>
                  </a:cubicBezTo>
                  <a:cubicBezTo>
                    <a:pt x="18031" y="6829"/>
                    <a:pt x="17909" y="6403"/>
                    <a:pt x="17719" y="6849"/>
                  </a:cubicBezTo>
                  <a:cubicBezTo>
                    <a:pt x="17518" y="7295"/>
                    <a:pt x="17384" y="7274"/>
                    <a:pt x="17194" y="7315"/>
                  </a:cubicBezTo>
                  <a:cubicBezTo>
                    <a:pt x="17005" y="7355"/>
                    <a:pt x="16636" y="7254"/>
                    <a:pt x="16480" y="6991"/>
                  </a:cubicBezTo>
                  <a:cubicBezTo>
                    <a:pt x="16312" y="6727"/>
                    <a:pt x="15911" y="5694"/>
                    <a:pt x="15620" y="5613"/>
                  </a:cubicBezTo>
                  <a:cubicBezTo>
                    <a:pt x="15330" y="5511"/>
                    <a:pt x="15364" y="5775"/>
                    <a:pt x="15096" y="5998"/>
                  </a:cubicBezTo>
                  <a:cubicBezTo>
                    <a:pt x="14828" y="6221"/>
                    <a:pt x="14671" y="6241"/>
                    <a:pt x="14471" y="5937"/>
                  </a:cubicBezTo>
                  <a:cubicBezTo>
                    <a:pt x="14281" y="5653"/>
                    <a:pt x="13968" y="5329"/>
                    <a:pt x="14002" y="4904"/>
                  </a:cubicBezTo>
                  <a:cubicBezTo>
                    <a:pt x="14035" y="4458"/>
                    <a:pt x="14102" y="4296"/>
                    <a:pt x="14046" y="3951"/>
                  </a:cubicBezTo>
                  <a:cubicBezTo>
                    <a:pt x="14002" y="3627"/>
                    <a:pt x="13868" y="2958"/>
                    <a:pt x="13645" y="3161"/>
                  </a:cubicBezTo>
                  <a:cubicBezTo>
                    <a:pt x="13432" y="3364"/>
                    <a:pt x="13466" y="3992"/>
                    <a:pt x="13109" y="4134"/>
                  </a:cubicBezTo>
                  <a:cubicBezTo>
                    <a:pt x="12751" y="4255"/>
                    <a:pt x="12751" y="3850"/>
                    <a:pt x="12606" y="3668"/>
                  </a:cubicBezTo>
                  <a:cubicBezTo>
                    <a:pt x="12461" y="3505"/>
                    <a:pt x="12327" y="3424"/>
                    <a:pt x="12048" y="3485"/>
                  </a:cubicBezTo>
                  <a:cubicBezTo>
                    <a:pt x="11769" y="3546"/>
                    <a:pt x="11646" y="3688"/>
                    <a:pt x="11378" y="3890"/>
                  </a:cubicBezTo>
                  <a:cubicBezTo>
                    <a:pt x="11111" y="4113"/>
                    <a:pt x="10586" y="4255"/>
                    <a:pt x="10173" y="4154"/>
                  </a:cubicBezTo>
                  <a:cubicBezTo>
                    <a:pt x="9760" y="4073"/>
                    <a:pt x="9726" y="4113"/>
                    <a:pt x="9168" y="3789"/>
                  </a:cubicBezTo>
                  <a:cubicBezTo>
                    <a:pt x="8621" y="3465"/>
                    <a:pt x="8588" y="3222"/>
                    <a:pt x="8331" y="3181"/>
                  </a:cubicBezTo>
                  <a:cubicBezTo>
                    <a:pt x="8074" y="3141"/>
                    <a:pt x="7494" y="2573"/>
                    <a:pt x="7293" y="2087"/>
                  </a:cubicBezTo>
                  <a:cubicBezTo>
                    <a:pt x="7125" y="1702"/>
                    <a:pt x="6668" y="547"/>
                    <a:pt x="6232" y="0"/>
                  </a:cubicBezTo>
                  <a:cubicBezTo>
                    <a:pt x="6177" y="122"/>
                    <a:pt x="6098" y="243"/>
                    <a:pt x="6031" y="385"/>
                  </a:cubicBezTo>
                  <a:cubicBezTo>
                    <a:pt x="5786" y="831"/>
                    <a:pt x="5786" y="1074"/>
                    <a:pt x="5317" y="689"/>
                  </a:cubicBezTo>
                  <a:cubicBezTo>
                    <a:pt x="4859" y="304"/>
                    <a:pt x="4837" y="952"/>
                    <a:pt x="4469" y="952"/>
                  </a:cubicBezTo>
                  <a:cubicBezTo>
                    <a:pt x="4100" y="952"/>
                    <a:pt x="4056" y="952"/>
                    <a:pt x="3978" y="608"/>
                  </a:cubicBezTo>
                  <a:cubicBezTo>
                    <a:pt x="3911" y="284"/>
                    <a:pt x="3732" y="689"/>
                    <a:pt x="3051" y="547"/>
                  </a:cubicBezTo>
                  <a:cubicBezTo>
                    <a:pt x="2370" y="385"/>
                    <a:pt x="2471" y="831"/>
                    <a:pt x="2471" y="1074"/>
                  </a:cubicBezTo>
                  <a:cubicBezTo>
                    <a:pt x="2471" y="1297"/>
                    <a:pt x="2616" y="1439"/>
                    <a:pt x="2906" y="1439"/>
                  </a:cubicBezTo>
                  <a:cubicBezTo>
                    <a:pt x="3196" y="1439"/>
                    <a:pt x="3174" y="1783"/>
                    <a:pt x="3151" y="2148"/>
                  </a:cubicBezTo>
                  <a:cubicBezTo>
                    <a:pt x="3129" y="2533"/>
                    <a:pt x="3587" y="2411"/>
                    <a:pt x="3933" y="2452"/>
                  </a:cubicBezTo>
                  <a:cubicBezTo>
                    <a:pt x="4268" y="2492"/>
                    <a:pt x="4123" y="3161"/>
                    <a:pt x="4100" y="3627"/>
                  </a:cubicBezTo>
                  <a:cubicBezTo>
                    <a:pt x="4078" y="4073"/>
                    <a:pt x="3587" y="4032"/>
                    <a:pt x="3196" y="3992"/>
                  </a:cubicBezTo>
                  <a:cubicBezTo>
                    <a:pt x="2805" y="3951"/>
                    <a:pt x="2839" y="4519"/>
                    <a:pt x="2660" y="4924"/>
                  </a:cubicBezTo>
                  <a:cubicBezTo>
                    <a:pt x="2493" y="5349"/>
                    <a:pt x="2415" y="5491"/>
                    <a:pt x="2638" y="5795"/>
                  </a:cubicBezTo>
                  <a:cubicBezTo>
                    <a:pt x="2861" y="6099"/>
                    <a:pt x="3029" y="6444"/>
                    <a:pt x="3107" y="6808"/>
                  </a:cubicBezTo>
                  <a:cubicBezTo>
                    <a:pt x="3140" y="6991"/>
                    <a:pt x="3085" y="7355"/>
                    <a:pt x="3029" y="7680"/>
                  </a:cubicBezTo>
                  <a:cubicBezTo>
                    <a:pt x="3364" y="7619"/>
                    <a:pt x="3710" y="7801"/>
                    <a:pt x="3966" y="7761"/>
                  </a:cubicBezTo>
                  <a:cubicBezTo>
                    <a:pt x="4301" y="7720"/>
                    <a:pt x="4045" y="8389"/>
                    <a:pt x="4000" y="8774"/>
                  </a:cubicBezTo>
                  <a:cubicBezTo>
                    <a:pt x="3966" y="9179"/>
                    <a:pt x="4335" y="9341"/>
                    <a:pt x="4513" y="9969"/>
                  </a:cubicBezTo>
                  <a:cubicBezTo>
                    <a:pt x="4703" y="10577"/>
                    <a:pt x="4703" y="11266"/>
                    <a:pt x="4703" y="11995"/>
                  </a:cubicBezTo>
                  <a:cubicBezTo>
                    <a:pt x="4703" y="12725"/>
                    <a:pt x="4301" y="12786"/>
                    <a:pt x="4111" y="12563"/>
                  </a:cubicBezTo>
                  <a:cubicBezTo>
                    <a:pt x="3933" y="12320"/>
                    <a:pt x="3453" y="13171"/>
                    <a:pt x="3274" y="13576"/>
                  </a:cubicBezTo>
                  <a:cubicBezTo>
                    <a:pt x="3085" y="13961"/>
                    <a:pt x="2538" y="14245"/>
                    <a:pt x="2281" y="14245"/>
                  </a:cubicBezTo>
                  <a:cubicBezTo>
                    <a:pt x="2024" y="14245"/>
                    <a:pt x="1667" y="14245"/>
                    <a:pt x="1298" y="14407"/>
                  </a:cubicBezTo>
                  <a:cubicBezTo>
                    <a:pt x="930" y="14589"/>
                    <a:pt x="751" y="14630"/>
                    <a:pt x="751" y="14630"/>
                  </a:cubicBezTo>
                  <a:cubicBezTo>
                    <a:pt x="751" y="14630"/>
                    <a:pt x="562" y="14690"/>
                    <a:pt x="160" y="15136"/>
                  </a:cubicBezTo>
                  <a:cubicBezTo>
                    <a:pt x="-242" y="15602"/>
                    <a:pt x="205" y="15825"/>
                    <a:pt x="495" y="15987"/>
                  </a:cubicBezTo>
                  <a:cubicBezTo>
                    <a:pt x="785" y="16149"/>
                    <a:pt x="528" y="16392"/>
                    <a:pt x="495" y="16838"/>
                  </a:cubicBezTo>
                  <a:cubicBezTo>
                    <a:pt x="461" y="17284"/>
                    <a:pt x="495" y="17791"/>
                    <a:pt x="673" y="18196"/>
                  </a:cubicBezTo>
                  <a:cubicBezTo>
                    <a:pt x="863" y="18581"/>
                    <a:pt x="863" y="18702"/>
                    <a:pt x="1265" y="19087"/>
                  </a:cubicBezTo>
                  <a:cubicBezTo>
                    <a:pt x="1667" y="19493"/>
                    <a:pt x="1522" y="19148"/>
                    <a:pt x="1477" y="19756"/>
                  </a:cubicBezTo>
                  <a:cubicBezTo>
                    <a:pt x="1444" y="20384"/>
                    <a:pt x="2069" y="20952"/>
                    <a:pt x="2069" y="20952"/>
                  </a:cubicBezTo>
                  <a:cubicBezTo>
                    <a:pt x="2671" y="21600"/>
                    <a:pt x="2671" y="21600"/>
                    <a:pt x="2671" y="21600"/>
                  </a:cubicBezTo>
                  <a:cubicBezTo>
                    <a:pt x="2694" y="20749"/>
                    <a:pt x="2828" y="20364"/>
                    <a:pt x="3006" y="19695"/>
                  </a:cubicBezTo>
                  <a:cubicBezTo>
                    <a:pt x="3196" y="18946"/>
                    <a:pt x="3788" y="18561"/>
                    <a:pt x="4223" y="18196"/>
                  </a:cubicBezTo>
                  <a:cubicBezTo>
                    <a:pt x="4658" y="17811"/>
                    <a:pt x="4859" y="19087"/>
                    <a:pt x="5105" y="18723"/>
                  </a:cubicBezTo>
                  <a:cubicBezTo>
                    <a:pt x="5351" y="18338"/>
                    <a:pt x="5496" y="18783"/>
                    <a:pt x="6031" y="18865"/>
                  </a:cubicBezTo>
                  <a:cubicBezTo>
                    <a:pt x="6567" y="18946"/>
                    <a:pt x="6177" y="17588"/>
                    <a:pt x="5831" y="16980"/>
                  </a:cubicBezTo>
                  <a:cubicBezTo>
                    <a:pt x="5496" y="16392"/>
                    <a:pt x="6422" y="16170"/>
                    <a:pt x="6858" y="16170"/>
                  </a:cubicBezTo>
                  <a:cubicBezTo>
                    <a:pt x="7293" y="16170"/>
                    <a:pt x="7739" y="16311"/>
                    <a:pt x="8030" y="16615"/>
                  </a:cubicBezTo>
                  <a:cubicBezTo>
                    <a:pt x="8320" y="16919"/>
                    <a:pt x="8711" y="16980"/>
                    <a:pt x="9492" y="16757"/>
                  </a:cubicBezTo>
                  <a:cubicBezTo>
                    <a:pt x="10273" y="16534"/>
                    <a:pt x="10072" y="17203"/>
                    <a:pt x="10418" y="17811"/>
                  </a:cubicBezTo>
                  <a:cubicBezTo>
                    <a:pt x="10753" y="18419"/>
                    <a:pt x="11099" y="18115"/>
                    <a:pt x="11635" y="17730"/>
                  </a:cubicBezTo>
                  <a:cubicBezTo>
                    <a:pt x="12171" y="17365"/>
                    <a:pt x="12071" y="16919"/>
                    <a:pt x="12417" y="16676"/>
                  </a:cubicBezTo>
                  <a:cubicBezTo>
                    <a:pt x="12751" y="16453"/>
                    <a:pt x="12852" y="17142"/>
                    <a:pt x="12662" y="17365"/>
                  </a:cubicBezTo>
                  <a:cubicBezTo>
                    <a:pt x="12461" y="17588"/>
                    <a:pt x="12606" y="17953"/>
                    <a:pt x="13098" y="18419"/>
                  </a:cubicBezTo>
                  <a:cubicBezTo>
                    <a:pt x="13589" y="18865"/>
                    <a:pt x="13444" y="17811"/>
                    <a:pt x="13778" y="17142"/>
                  </a:cubicBezTo>
                  <a:cubicBezTo>
                    <a:pt x="14125" y="16453"/>
                    <a:pt x="14169" y="16615"/>
                    <a:pt x="14605" y="17061"/>
                  </a:cubicBezTo>
                  <a:cubicBezTo>
                    <a:pt x="15051" y="17507"/>
                    <a:pt x="14705" y="18034"/>
                    <a:pt x="14705" y="19168"/>
                  </a:cubicBezTo>
                  <a:cubicBezTo>
                    <a:pt x="14705" y="19918"/>
                    <a:pt x="15085" y="19999"/>
                    <a:pt x="15419" y="20101"/>
                  </a:cubicBezTo>
                  <a:cubicBezTo>
                    <a:pt x="15509" y="19756"/>
                    <a:pt x="15654" y="19331"/>
                    <a:pt x="15877" y="19229"/>
                  </a:cubicBezTo>
                  <a:close/>
                </a:path>
              </a:pathLst>
            </a:custGeom>
            <a:grpFill/>
            <a:ln w="3175" cap="rnd" cmpd="sng">
              <a:solidFill>
                <a:schemeClr val="bg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7150" tIns="17150" rIns="17150" bIns="1715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7F7F7F"/>
                </a:buClr>
                <a:buSzPts val="1400"/>
                <a:buFont typeface="Helvetica Neue"/>
                <a:buNone/>
              </a:pPr>
              <a:endParaRPr sz="1400" b="0" i="0" u="none" strike="noStrike" cap="none">
                <a:solidFill>
                  <a:srgbClr val="7F7F7F"/>
                </a:solidFill>
                <a:latin typeface="Helvetica Neue"/>
                <a:ea typeface="Helvetica Neue"/>
                <a:cs typeface="Helvetica Neue"/>
                <a:sym typeface="Helvetica Neue"/>
              </a:endParaRPr>
            </a:p>
          </p:txBody>
        </p:sp>
        <p:sp>
          <p:nvSpPr>
            <p:cNvPr id="492" name="Google Shape;3038;p119">
              <a:extLst>
                <a:ext uri="{FF2B5EF4-FFF2-40B4-BE49-F238E27FC236}">
                  <a16:creationId xmlns:a16="http://schemas.microsoft.com/office/drawing/2014/main" id="{AA9D5833-19DD-AF48-8F81-A62437A8E418}"/>
                </a:ext>
              </a:extLst>
            </p:cNvPr>
            <p:cNvSpPr/>
            <p:nvPr/>
          </p:nvSpPr>
          <p:spPr>
            <a:xfrm>
              <a:off x="8280437" y="5314097"/>
              <a:ext cx="926093" cy="1005119"/>
            </a:xfrm>
            <a:custGeom>
              <a:avLst/>
              <a:gdLst/>
              <a:ahLst/>
              <a:cxnLst/>
              <a:rect l="l" t="t" r="r" b="b"/>
              <a:pathLst>
                <a:path w="21526" h="21330" extrusionOk="0">
                  <a:moveTo>
                    <a:pt x="20454" y="3042"/>
                  </a:moveTo>
                  <a:cubicBezTo>
                    <a:pt x="20255" y="2659"/>
                    <a:pt x="19481" y="3077"/>
                    <a:pt x="18945" y="3269"/>
                  </a:cubicBezTo>
                  <a:cubicBezTo>
                    <a:pt x="18429" y="3461"/>
                    <a:pt x="18429" y="3548"/>
                    <a:pt x="17814" y="3478"/>
                  </a:cubicBezTo>
                  <a:cubicBezTo>
                    <a:pt x="17198" y="3408"/>
                    <a:pt x="17297" y="3234"/>
                    <a:pt x="16880" y="2641"/>
                  </a:cubicBezTo>
                  <a:cubicBezTo>
                    <a:pt x="16444" y="2031"/>
                    <a:pt x="16126" y="2467"/>
                    <a:pt x="15927" y="2798"/>
                  </a:cubicBezTo>
                  <a:cubicBezTo>
                    <a:pt x="15729" y="3147"/>
                    <a:pt x="15451" y="3217"/>
                    <a:pt x="15114" y="3426"/>
                  </a:cubicBezTo>
                  <a:cubicBezTo>
                    <a:pt x="14796" y="3653"/>
                    <a:pt x="14200" y="3513"/>
                    <a:pt x="13783" y="3339"/>
                  </a:cubicBezTo>
                  <a:cubicBezTo>
                    <a:pt x="13366" y="3164"/>
                    <a:pt x="13168" y="2851"/>
                    <a:pt x="13069" y="2484"/>
                  </a:cubicBezTo>
                  <a:cubicBezTo>
                    <a:pt x="12969" y="2118"/>
                    <a:pt x="12612" y="1770"/>
                    <a:pt x="12215" y="1491"/>
                  </a:cubicBezTo>
                  <a:cubicBezTo>
                    <a:pt x="11838" y="1229"/>
                    <a:pt x="12096" y="933"/>
                    <a:pt x="12116" y="340"/>
                  </a:cubicBezTo>
                  <a:cubicBezTo>
                    <a:pt x="12155" y="-270"/>
                    <a:pt x="11401" y="96"/>
                    <a:pt x="11044" y="253"/>
                  </a:cubicBezTo>
                  <a:cubicBezTo>
                    <a:pt x="10885" y="340"/>
                    <a:pt x="10587" y="340"/>
                    <a:pt x="10329" y="305"/>
                  </a:cubicBezTo>
                  <a:cubicBezTo>
                    <a:pt x="10269" y="358"/>
                    <a:pt x="10230" y="427"/>
                    <a:pt x="10210" y="497"/>
                  </a:cubicBezTo>
                  <a:cubicBezTo>
                    <a:pt x="10170" y="793"/>
                    <a:pt x="10130" y="985"/>
                    <a:pt x="9872" y="1264"/>
                  </a:cubicBezTo>
                  <a:cubicBezTo>
                    <a:pt x="9614" y="1561"/>
                    <a:pt x="8919" y="1822"/>
                    <a:pt x="8344" y="1857"/>
                  </a:cubicBezTo>
                  <a:cubicBezTo>
                    <a:pt x="7788" y="1892"/>
                    <a:pt x="7867" y="1909"/>
                    <a:pt x="7788" y="2240"/>
                  </a:cubicBezTo>
                  <a:cubicBezTo>
                    <a:pt x="7708" y="2554"/>
                    <a:pt x="7569" y="2624"/>
                    <a:pt x="6914" y="2729"/>
                  </a:cubicBezTo>
                  <a:cubicBezTo>
                    <a:pt x="6279" y="2816"/>
                    <a:pt x="6914" y="2729"/>
                    <a:pt x="5922" y="2659"/>
                  </a:cubicBezTo>
                  <a:cubicBezTo>
                    <a:pt x="4929" y="2589"/>
                    <a:pt x="5048" y="2659"/>
                    <a:pt x="4631" y="3007"/>
                  </a:cubicBezTo>
                  <a:cubicBezTo>
                    <a:pt x="4194" y="3374"/>
                    <a:pt x="4373" y="3792"/>
                    <a:pt x="4572" y="4524"/>
                  </a:cubicBezTo>
                  <a:cubicBezTo>
                    <a:pt x="4790" y="5274"/>
                    <a:pt x="4671" y="5605"/>
                    <a:pt x="4234" y="6407"/>
                  </a:cubicBezTo>
                  <a:cubicBezTo>
                    <a:pt x="3797" y="7209"/>
                    <a:pt x="2725" y="7087"/>
                    <a:pt x="2249" y="7314"/>
                  </a:cubicBezTo>
                  <a:cubicBezTo>
                    <a:pt x="1752" y="7540"/>
                    <a:pt x="1752" y="8482"/>
                    <a:pt x="2408" y="8987"/>
                  </a:cubicBezTo>
                  <a:cubicBezTo>
                    <a:pt x="3063" y="9510"/>
                    <a:pt x="2447" y="9737"/>
                    <a:pt x="2030" y="10033"/>
                  </a:cubicBezTo>
                  <a:cubicBezTo>
                    <a:pt x="1594" y="10312"/>
                    <a:pt x="1971" y="10574"/>
                    <a:pt x="2110" y="10992"/>
                  </a:cubicBezTo>
                  <a:cubicBezTo>
                    <a:pt x="2249" y="11410"/>
                    <a:pt x="2288" y="11376"/>
                    <a:pt x="1971" y="11672"/>
                  </a:cubicBezTo>
                  <a:cubicBezTo>
                    <a:pt x="1673" y="11968"/>
                    <a:pt x="1415" y="12055"/>
                    <a:pt x="1236" y="12317"/>
                  </a:cubicBezTo>
                  <a:cubicBezTo>
                    <a:pt x="1077" y="12578"/>
                    <a:pt x="1077" y="12805"/>
                    <a:pt x="720" y="13154"/>
                  </a:cubicBezTo>
                  <a:cubicBezTo>
                    <a:pt x="383" y="13520"/>
                    <a:pt x="541" y="14165"/>
                    <a:pt x="502" y="14583"/>
                  </a:cubicBezTo>
                  <a:cubicBezTo>
                    <a:pt x="462" y="15002"/>
                    <a:pt x="204" y="15228"/>
                    <a:pt x="25" y="15577"/>
                  </a:cubicBezTo>
                  <a:cubicBezTo>
                    <a:pt x="-74" y="15786"/>
                    <a:pt x="144" y="16135"/>
                    <a:pt x="343" y="16414"/>
                  </a:cubicBezTo>
                  <a:cubicBezTo>
                    <a:pt x="859" y="16257"/>
                    <a:pt x="1931" y="16640"/>
                    <a:pt x="2288" y="16588"/>
                  </a:cubicBezTo>
                  <a:cubicBezTo>
                    <a:pt x="2725" y="16518"/>
                    <a:pt x="3142" y="16850"/>
                    <a:pt x="3400" y="17163"/>
                  </a:cubicBezTo>
                  <a:cubicBezTo>
                    <a:pt x="3678" y="17495"/>
                    <a:pt x="4373" y="17547"/>
                    <a:pt x="4790" y="17233"/>
                  </a:cubicBezTo>
                  <a:cubicBezTo>
                    <a:pt x="5227" y="16902"/>
                    <a:pt x="5326" y="17303"/>
                    <a:pt x="5485" y="17808"/>
                  </a:cubicBezTo>
                  <a:cubicBezTo>
                    <a:pt x="5663" y="18331"/>
                    <a:pt x="6795" y="18837"/>
                    <a:pt x="6696" y="19813"/>
                  </a:cubicBezTo>
                  <a:cubicBezTo>
                    <a:pt x="6656" y="20354"/>
                    <a:pt x="7192" y="20929"/>
                    <a:pt x="7688" y="21330"/>
                  </a:cubicBezTo>
                  <a:cubicBezTo>
                    <a:pt x="7966" y="21156"/>
                    <a:pt x="8264" y="20999"/>
                    <a:pt x="8622" y="20842"/>
                  </a:cubicBezTo>
                  <a:cubicBezTo>
                    <a:pt x="9654" y="20389"/>
                    <a:pt x="9654" y="20458"/>
                    <a:pt x="10607" y="19691"/>
                  </a:cubicBezTo>
                  <a:cubicBezTo>
                    <a:pt x="11560" y="18907"/>
                    <a:pt x="11997" y="18593"/>
                    <a:pt x="12175" y="17739"/>
                  </a:cubicBezTo>
                  <a:cubicBezTo>
                    <a:pt x="12334" y="16902"/>
                    <a:pt x="11480" y="16780"/>
                    <a:pt x="12870" y="16588"/>
                  </a:cubicBezTo>
                  <a:cubicBezTo>
                    <a:pt x="14240" y="16396"/>
                    <a:pt x="14935" y="16449"/>
                    <a:pt x="14855" y="15751"/>
                  </a:cubicBezTo>
                  <a:cubicBezTo>
                    <a:pt x="14776" y="15037"/>
                    <a:pt x="16066" y="15228"/>
                    <a:pt x="16066" y="14705"/>
                  </a:cubicBezTo>
                  <a:cubicBezTo>
                    <a:pt x="16066" y="14200"/>
                    <a:pt x="15213" y="13555"/>
                    <a:pt x="16066" y="13345"/>
                  </a:cubicBezTo>
                  <a:cubicBezTo>
                    <a:pt x="16940" y="13154"/>
                    <a:pt x="17119" y="13154"/>
                    <a:pt x="17019" y="12456"/>
                  </a:cubicBezTo>
                  <a:cubicBezTo>
                    <a:pt x="16940" y="11742"/>
                    <a:pt x="17277" y="11602"/>
                    <a:pt x="17893" y="11550"/>
                  </a:cubicBezTo>
                  <a:cubicBezTo>
                    <a:pt x="18508" y="11480"/>
                    <a:pt x="18667" y="10835"/>
                    <a:pt x="18667" y="10190"/>
                  </a:cubicBezTo>
                  <a:cubicBezTo>
                    <a:pt x="18667" y="9545"/>
                    <a:pt x="17119" y="9545"/>
                    <a:pt x="18230" y="8708"/>
                  </a:cubicBezTo>
                  <a:cubicBezTo>
                    <a:pt x="19362" y="7854"/>
                    <a:pt x="19025" y="7993"/>
                    <a:pt x="18508" y="7540"/>
                  </a:cubicBezTo>
                  <a:cubicBezTo>
                    <a:pt x="17972" y="7087"/>
                    <a:pt x="16940" y="6302"/>
                    <a:pt x="18072" y="6302"/>
                  </a:cubicBezTo>
                  <a:cubicBezTo>
                    <a:pt x="19183" y="6302"/>
                    <a:pt x="19183" y="6703"/>
                    <a:pt x="19719" y="5849"/>
                  </a:cubicBezTo>
                  <a:cubicBezTo>
                    <a:pt x="20236" y="5012"/>
                    <a:pt x="20752" y="4699"/>
                    <a:pt x="21010" y="4245"/>
                  </a:cubicBezTo>
                  <a:cubicBezTo>
                    <a:pt x="21129" y="4036"/>
                    <a:pt x="21327" y="3862"/>
                    <a:pt x="21526" y="3653"/>
                  </a:cubicBezTo>
                  <a:cubicBezTo>
                    <a:pt x="21486" y="3635"/>
                    <a:pt x="21447" y="3635"/>
                    <a:pt x="21387" y="3635"/>
                  </a:cubicBezTo>
                  <a:cubicBezTo>
                    <a:pt x="21010" y="3583"/>
                    <a:pt x="20652" y="3426"/>
                    <a:pt x="20454" y="3042"/>
                  </a:cubicBezTo>
                  <a:close/>
                </a:path>
              </a:pathLst>
            </a:custGeom>
            <a:grpFill/>
            <a:ln w="3175" cap="rnd" cmpd="sng">
              <a:solidFill>
                <a:schemeClr val="bg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7150" tIns="17150" rIns="17150" bIns="1715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7F7F7F"/>
                </a:buClr>
                <a:buSzPts val="1400"/>
                <a:buFont typeface="Helvetica Neue"/>
                <a:buNone/>
              </a:pPr>
              <a:endParaRPr sz="1400" b="0" i="0" u="none" strike="noStrike" cap="none">
                <a:solidFill>
                  <a:srgbClr val="7F7F7F"/>
                </a:solidFill>
                <a:latin typeface="Helvetica Neue"/>
                <a:ea typeface="Helvetica Neue"/>
                <a:cs typeface="Helvetica Neue"/>
                <a:sym typeface="Helvetica Neue"/>
              </a:endParaRPr>
            </a:p>
          </p:txBody>
        </p:sp>
        <p:sp>
          <p:nvSpPr>
            <p:cNvPr id="493" name="Google Shape;3039;p119">
              <a:extLst>
                <a:ext uri="{FF2B5EF4-FFF2-40B4-BE49-F238E27FC236}">
                  <a16:creationId xmlns:a16="http://schemas.microsoft.com/office/drawing/2014/main" id="{532F2ED1-159B-9B46-A159-A5313828A0DE}"/>
                </a:ext>
              </a:extLst>
            </p:cNvPr>
            <p:cNvSpPr/>
            <p:nvPr/>
          </p:nvSpPr>
          <p:spPr>
            <a:xfrm>
              <a:off x="6838248" y="2903909"/>
              <a:ext cx="720876" cy="1320196"/>
            </a:xfrm>
            <a:custGeom>
              <a:avLst/>
              <a:gdLst/>
              <a:ahLst/>
              <a:cxnLst/>
              <a:rect l="l" t="t" r="r" b="b"/>
              <a:pathLst>
                <a:path w="20598" h="21585" extrusionOk="0">
                  <a:moveTo>
                    <a:pt x="2753" y="21560"/>
                  </a:moveTo>
                  <a:cubicBezTo>
                    <a:pt x="3558" y="21519"/>
                    <a:pt x="3607" y="21439"/>
                    <a:pt x="4412" y="21144"/>
                  </a:cubicBezTo>
                  <a:cubicBezTo>
                    <a:pt x="5218" y="20848"/>
                    <a:pt x="5755" y="20445"/>
                    <a:pt x="6755" y="20499"/>
                  </a:cubicBezTo>
                  <a:cubicBezTo>
                    <a:pt x="7756" y="20539"/>
                    <a:pt x="8025" y="20392"/>
                    <a:pt x="8293" y="20190"/>
                  </a:cubicBezTo>
                  <a:cubicBezTo>
                    <a:pt x="8562" y="20002"/>
                    <a:pt x="8732" y="19600"/>
                    <a:pt x="9367" y="19600"/>
                  </a:cubicBezTo>
                  <a:cubicBezTo>
                    <a:pt x="10002" y="19600"/>
                    <a:pt x="10587" y="19721"/>
                    <a:pt x="10709" y="19479"/>
                  </a:cubicBezTo>
                  <a:cubicBezTo>
                    <a:pt x="10807" y="19224"/>
                    <a:pt x="10490" y="18902"/>
                    <a:pt x="11344" y="18929"/>
                  </a:cubicBezTo>
                  <a:cubicBezTo>
                    <a:pt x="12198" y="18955"/>
                    <a:pt x="12784" y="18848"/>
                    <a:pt x="13248" y="18754"/>
                  </a:cubicBezTo>
                  <a:cubicBezTo>
                    <a:pt x="13736" y="18660"/>
                    <a:pt x="14224" y="18351"/>
                    <a:pt x="14492" y="18526"/>
                  </a:cubicBezTo>
                  <a:cubicBezTo>
                    <a:pt x="14761" y="18700"/>
                    <a:pt x="15347" y="18781"/>
                    <a:pt x="15664" y="18553"/>
                  </a:cubicBezTo>
                  <a:cubicBezTo>
                    <a:pt x="15981" y="18338"/>
                    <a:pt x="15932" y="18136"/>
                    <a:pt x="16787" y="18110"/>
                  </a:cubicBezTo>
                  <a:cubicBezTo>
                    <a:pt x="17641" y="18083"/>
                    <a:pt x="18056" y="17734"/>
                    <a:pt x="18471" y="17412"/>
                  </a:cubicBezTo>
                  <a:cubicBezTo>
                    <a:pt x="18910" y="17089"/>
                    <a:pt x="19008" y="16713"/>
                    <a:pt x="18690" y="16593"/>
                  </a:cubicBezTo>
                  <a:cubicBezTo>
                    <a:pt x="18373" y="16472"/>
                    <a:pt x="19227" y="15921"/>
                    <a:pt x="18861" y="15546"/>
                  </a:cubicBezTo>
                  <a:cubicBezTo>
                    <a:pt x="18471" y="15170"/>
                    <a:pt x="19447" y="14901"/>
                    <a:pt x="18422" y="14525"/>
                  </a:cubicBezTo>
                  <a:cubicBezTo>
                    <a:pt x="17421" y="14149"/>
                    <a:pt x="16933" y="13706"/>
                    <a:pt x="17641" y="13424"/>
                  </a:cubicBezTo>
                  <a:cubicBezTo>
                    <a:pt x="18324" y="13156"/>
                    <a:pt x="18739" y="13156"/>
                    <a:pt x="18642" y="12606"/>
                  </a:cubicBezTo>
                  <a:cubicBezTo>
                    <a:pt x="18544" y="12069"/>
                    <a:pt x="18422" y="12082"/>
                    <a:pt x="19008" y="11666"/>
                  </a:cubicBezTo>
                  <a:cubicBezTo>
                    <a:pt x="19593" y="11236"/>
                    <a:pt x="19813" y="11048"/>
                    <a:pt x="19862" y="10713"/>
                  </a:cubicBezTo>
                  <a:cubicBezTo>
                    <a:pt x="19911" y="10391"/>
                    <a:pt x="19862" y="10149"/>
                    <a:pt x="19325" y="9894"/>
                  </a:cubicBezTo>
                  <a:cubicBezTo>
                    <a:pt x="18812" y="9652"/>
                    <a:pt x="18422" y="9478"/>
                    <a:pt x="18422" y="9223"/>
                  </a:cubicBezTo>
                  <a:cubicBezTo>
                    <a:pt x="18422" y="8981"/>
                    <a:pt x="18373" y="8806"/>
                    <a:pt x="17470" y="8659"/>
                  </a:cubicBezTo>
                  <a:cubicBezTo>
                    <a:pt x="16567" y="8498"/>
                    <a:pt x="15981" y="8176"/>
                    <a:pt x="16250" y="7652"/>
                  </a:cubicBezTo>
                  <a:cubicBezTo>
                    <a:pt x="16518" y="7142"/>
                    <a:pt x="17202" y="7289"/>
                    <a:pt x="17202" y="6833"/>
                  </a:cubicBezTo>
                  <a:cubicBezTo>
                    <a:pt x="17202" y="6390"/>
                    <a:pt x="17202" y="6444"/>
                    <a:pt x="17202" y="6216"/>
                  </a:cubicBezTo>
                  <a:cubicBezTo>
                    <a:pt x="17202" y="5987"/>
                    <a:pt x="16835" y="5343"/>
                    <a:pt x="17568" y="5491"/>
                  </a:cubicBezTo>
                  <a:cubicBezTo>
                    <a:pt x="18324" y="5638"/>
                    <a:pt x="18959" y="5813"/>
                    <a:pt x="19447" y="5464"/>
                  </a:cubicBezTo>
                  <a:cubicBezTo>
                    <a:pt x="19911" y="5115"/>
                    <a:pt x="20179" y="4967"/>
                    <a:pt x="20301" y="4752"/>
                  </a:cubicBezTo>
                  <a:cubicBezTo>
                    <a:pt x="20399" y="4524"/>
                    <a:pt x="20887" y="4202"/>
                    <a:pt x="20350" y="3853"/>
                  </a:cubicBezTo>
                  <a:cubicBezTo>
                    <a:pt x="19813" y="3504"/>
                    <a:pt x="19813" y="3450"/>
                    <a:pt x="19813" y="3235"/>
                  </a:cubicBezTo>
                  <a:cubicBezTo>
                    <a:pt x="19813" y="3007"/>
                    <a:pt x="19984" y="2752"/>
                    <a:pt x="19227" y="2752"/>
                  </a:cubicBezTo>
                  <a:cubicBezTo>
                    <a:pt x="18471" y="2752"/>
                    <a:pt x="16567" y="2658"/>
                    <a:pt x="17421" y="2215"/>
                  </a:cubicBezTo>
                  <a:cubicBezTo>
                    <a:pt x="18275" y="1759"/>
                    <a:pt x="17519" y="1866"/>
                    <a:pt x="18275" y="1759"/>
                  </a:cubicBezTo>
                  <a:cubicBezTo>
                    <a:pt x="19008" y="1665"/>
                    <a:pt x="19813" y="1665"/>
                    <a:pt x="19447" y="1289"/>
                  </a:cubicBezTo>
                  <a:cubicBezTo>
                    <a:pt x="19081" y="913"/>
                    <a:pt x="18422" y="1195"/>
                    <a:pt x="18324" y="873"/>
                  </a:cubicBezTo>
                  <a:cubicBezTo>
                    <a:pt x="18227" y="577"/>
                    <a:pt x="18227" y="188"/>
                    <a:pt x="17348" y="0"/>
                  </a:cubicBezTo>
                  <a:cubicBezTo>
                    <a:pt x="17372" y="282"/>
                    <a:pt x="17665" y="805"/>
                    <a:pt x="16933" y="886"/>
                  </a:cubicBezTo>
                  <a:cubicBezTo>
                    <a:pt x="16079" y="993"/>
                    <a:pt x="15225" y="792"/>
                    <a:pt x="15127" y="1141"/>
                  </a:cubicBezTo>
                  <a:cubicBezTo>
                    <a:pt x="15029" y="1490"/>
                    <a:pt x="14175" y="1785"/>
                    <a:pt x="13638" y="1544"/>
                  </a:cubicBezTo>
                  <a:cubicBezTo>
                    <a:pt x="13101" y="1289"/>
                    <a:pt x="12564" y="993"/>
                    <a:pt x="12247" y="1342"/>
                  </a:cubicBezTo>
                  <a:cubicBezTo>
                    <a:pt x="11930" y="1691"/>
                    <a:pt x="11490" y="2336"/>
                    <a:pt x="10636" y="2134"/>
                  </a:cubicBezTo>
                  <a:cubicBezTo>
                    <a:pt x="9782" y="1933"/>
                    <a:pt x="8513" y="1785"/>
                    <a:pt x="8098" y="2134"/>
                  </a:cubicBezTo>
                  <a:cubicBezTo>
                    <a:pt x="7659" y="2484"/>
                    <a:pt x="7024" y="3584"/>
                    <a:pt x="6804" y="3933"/>
                  </a:cubicBezTo>
                  <a:cubicBezTo>
                    <a:pt x="6585" y="4269"/>
                    <a:pt x="5852" y="4524"/>
                    <a:pt x="5535" y="4430"/>
                  </a:cubicBezTo>
                  <a:cubicBezTo>
                    <a:pt x="5218" y="4323"/>
                    <a:pt x="4242" y="3974"/>
                    <a:pt x="4242" y="4470"/>
                  </a:cubicBezTo>
                  <a:cubicBezTo>
                    <a:pt x="4242" y="4967"/>
                    <a:pt x="4364" y="5464"/>
                    <a:pt x="3290" y="5222"/>
                  </a:cubicBezTo>
                  <a:cubicBezTo>
                    <a:pt x="2533" y="5048"/>
                    <a:pt x="2313" y="4618"/>
                    <a:pt x="1947" y="4645"/>
                  </a:cubicBezTo>
                  <a:cubicBezTo>
                    <a:pt x="2167" y="4980"/>
                    <a:pt x="2680" y="5330"/>
                    <a:pt x="2972" y="5517"/>
                  </a:cubicBezTo>
                  <a:cubicBezTo>
                    <a:pt x="3339" y="5773"/>
                    <a:pt x="3119" y="6189"/>
                    <a:pt x="2753" y="6417"/>
                  </a:cubicBezTo>
                  <a:cubicBezTo>
                    <a:pt x="2387" y="6632"/>
                    <a:pt x="2338" y="6806"/>
                    <a:pt x="2167" y="7316"/>
                  </a:cubicBezTo>
                  <a:cubicBezTo>
                    <a:pt x="2021" y="7813"/>
                    <a:pt x="1899" y="7759"/>
                    <a:pt x="1850" y="8404"/>
                  </a:cubicBezTo>
                  <a:cubicBezTo>
                    <a:pt x="1801" y="9048"/>
                    <a:pt x="1215" y="9008"/>
                    <a:pt x="263" y="9478"/>
                  </a:cubicBezTo>
                  <a:cubicBezTo>
                    <a:pt x="-713" y="9948"/>
                    <a:pt x="1313" y="10914"/>
                    <a:pt x="1703" y="11169"/>
                  </a:cubicBezTo>
                  <a:cubicBezTo>
                    <a:pt x="2069" y="11411"/>
                    <a:pt x="2118" y="11666"/>
                    <a:pt x="1630" y="11894"/>
                  </a:cubicBezTo>
                  <a:cubicBezTo>
                    <a:pt x="1166" y="12109"/>
                    <a:pt x="1215" y="12189"/>
                    <a:pt x="1703" y="12565"/>
                  </a:cubicBezTo>
                  <a:cubicBezTo>
                    <a:pt x="2167" y="12928"/>
                    <a:pt x="1093" y="12861"/>
                    <a:pt x="727" y="13210"/>
                  </a:cubicBezTo>
                  <a:cubicBezTo>
                    <a:pt x="361" y="13559"/>
                    <a:pt x="-5" y="14055"/>
                    <a:pt x="629" y="14404"/>
                  </a:cubicBezTo>
                  <a:cubicBezTo>
                    <a:pt x="1264" y="14754"/>
                    <a:pt x="1093" y="15626"/>
                    <a:pt x="1093" y="16096"/>
                  </a:cubicBezTo>
                  <a:cubicBezTo>
                    <a:pt x="1093" y="16566"/>
                    <a:pt x="1484" y="16687"/>
                    <a:pt x="2118" y="17492"/>
                  </a:cubicBezTo>
                  <a:cubicBezTo>
                    <a:pt x="2753" y="18284"/>
                    <a:pt x="1899" y="18606"/>
                    <a:pt x="1532" y="19076"/>
                  </a:cubicBezTo>
                  <a:cubicBezTo>
                    <a:pt x="1166" y="19546"/>
                    <a:pt x="776" y="20029"/>
                    <a:pt x="849" y="20768"/>
                  </a:cubicBezTo>
                  <a:cubicBezTo>
                    <a:pt x="873" y="21090"/>
                    <a:pt x="922" y="21345"/>
                    <a:pt x="1044" y="21560"/>
                  </a:cubicBezTo>
                  <a:cubicBezTo>
                    <a:pt x="1581" y="21587"/>
                    <a:pt x="2289" y="21600"/>
                    <a:pt x="2753" y="21560"/>
                  </a:cubicBezTo>
                  <a:close/>
                </a:path>
              </a:pathLst>
            </a:custGeom>
            <a:grpFill/>
            <a:ln w="3175" cap="rnd" cmpd="sng">
              <a:solidFill>
                <a:schemeClr val="bg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7150" tIns="17150" rIns="17150" bIns="1715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7F7F7F"/>
                </a:buClr>
                <a:buSzPts val="1400"/>
                <a:buFont typeface="Helvetica Neue"/>
                <a:buNone/>
              </a:pPr>
              <a:endParaRPr sz="1400" b="0" i="0" u="none" strike="noStrike" cap="none">
                <a:solidFill>
                  <a:srgbClr val="7F7F7F"/>
                </a:solidFill>
                <a:latin typeface="Helvetica Neue"/>
                <a:ea typeface="Helvetica Neue"/>
                <a:cs typeface="Helvetica Neue"/>
                <a:sym typeface="Helvetica Neue"/>
              </a:endParaRPr>
            </a:p>
          </p:txBody>
        </p:sp>
        <p:sp>
          <p:nvSpPr>
            <p:cNvPr id="494" name="Google Shape;3040;p119">
              <a:extLst>
                <a:ext uri="{FF2B5EF4-FFF2-40B4-BE49-F238E27FC236}">
                  <a16:creationId xmlns:a16="http://schemas.microsoft.com/office/drawing/2014/main" id="{009DD5E2-A314-BA46-A606-D5C2FC675374}"/>
                </a:ext>
              </a:extLst>
            </p:cNvPr>
            <p:cNvSpPr/>
            <p:nvPr/>
          </p:nvSpPr>
          <p:spPr>
            <a:xfrm>
              <a:off x="6875981" y="3801882"/>
              <a:ext cx="1277646" cy="976368"/>
            </a:xfrm>
            <a:custGeom>
              <a:avLst/>
              <a:gdLst/>
              <a:ahLst/>
              <a:cxnLst/>
              <a:rect l="l" t="t" r="r" b="b"/>
              <a:pathLst>
                <a:path w="21412" h="21124" extrusionOk="0">
                  <a:moveTo>
                    <a:pt x="18882" y="19527"/>
                  </a:moveTo>
                  <a:cubicBezTo>
                    <a:pt x="19340" y="19367"/>
                    <a:pt x="19340" y="19136"/>
                    <a:pt x="19712" y="18994"/>
                  </a:cubicBezTo>
                  <a:cubicBezTo>
                    <a:pt x="20098" y="18870"/>
                    <a:pt x="20127" y="18905"/>
                    <a:pt x="20098" y="18373"/>
                  </a:cubicBezTo>
                  <a:cubicBezTo>
                    <a:pt x="20055" y="17841"/>
                    <a:pt x="20127" y="17486"/>
                    <a:pt x="19869" y="17024"/>
                  </a:cubicBezTo>
                  <a:cubicBezTo>
                    <a:pt x="19626" y="16563"/>
                    <a:pt x="19626" y="16438"/>
                    <a:pt x="19626" y="16243"/>
                  </a:cubicBezTo>
                  <a:cubicBezTo>
                    <a:pt x="19626" y="16030"/>
                    <a:pt x="19683" y="15356"/>
                    <a:pt x="19225" y="16137"/>
                  </a:cubicBezTo>
                  <a:cubicBezTo>
                    <a:pt x="18753" y="16918"/>
                    <a:pt x="18567" y="16669"/>
                    <a:pt x="18381" y="16474"/>
                  </a:cubicBezTo>
                  <a:cubicBezTo>
                    <a:pt x="18181" y="16261"/>
                    <a:pt x="18038" y="15870"/>
                    <a:pt x="17752" y="15977"/>
                  </a:cubicBezTo>
                  <a:cubicBezTo>
                    <a:pt x="17466" y="16066"/>
                    <a:pt x="17194" y="15941"/>
                    <a:pt x="17194" y="15586"/>
                  </a:cubicBezTo>
                  <a:cubicBezTo>
                    <a:pt x="17194" y="15214"/>
                    <a:pt x="17337" y="14788"/>
                    <a:pt x="16808" y="14681"/>
                  </a:cubicBezTo>
                  <a:cubicBezTo>
                    <a:pt x="16279" y="14593"/>
                    <a:pt x="16035" y="14593"/>
                    <a:pt x="16007" y="14131"/>
                  </a:cubicBezTo>
                  <a:cubicBezTo>
                    <a:pt x="15964" y="13670"/>
                    <a:pt x="16193" y="13829"/>
                    <a:pt x="16536" y="13865"/>
                  </a:cubicBezTo>
                  <a:cubicBezTo>
                    <a:pt x="16879" y="13900"/>
                    <a:pt x="17309" y="13829"/>
                    <a:pt x="17380" y="13279"/>
                  </a:cubicBezTo>
                  <a:cubicBezTo>
                    <a:pt x="17437" y="12711"/>
                    <a:pt x="16908" y="11664"/>
                    <a:pt x="17409" y="11629"/>
                  </a:cubicBezTo>
                  <a:cubicBezTo>
                    <a:pt x="17909" y="11593"/>
                    <a:pt x="18381" y="11700"/>
                    <a:pt x="18124" y="11274"/>
                  </a:cubicBezTo>
                  <a:cubicBezTo>
                    <a:pt x="17881" y="10848"/>
                    <a:pt x="18181" y="10706"/>
                    <a:pt x="17967" y="10351"/>
                  </a:cubicBezTo>
                  <a:cubicBezTo>
                    <a:pt x="17752" y="9978"/>
                    <a:pt x="17623" y="9658"/>
                    <a:pt x="17909" y="9552"/>
                  </a:cubicBezTo>
                  <a:cubicBezTo>
                    <a:pt x="18181" y="9463"/>
                    <a:pt x="18467" y="9037"/>
                    <a:pt x="18811" y="9428"/>
                  </a:cubicBezTo>
                  <a:cubicBezTo>
                    <a:pt x="19154" y="9818"/>
                    <a:pt x="19411" y="9729"/>
                    <a:pt x="19469" y="10049"/>
                  </a:cubicBezTo>
                  <a:cubicBezTo>
                    <a:pt x="19526" y="10386"/>
                    <a:pt x="20184" y="10617"/>
                    <a:pt x="20370" y="10439"/>
                  </a:cubicBezTo>
                  <a:cubicBezTo>
                    <a:pt x="20556" y="10280"/>
                    <a:pt x="20341" y="10013"/>
                    <a:pt x="20785" y="9818"/>
                  </a:cubicBezTo>
                  <a:cubicBezTo>
                    <a:pt x="21214" y="9623"/>
                    <a:pt x="21600" y="9428"/>
                    <a:pt x="21314" y="9073"/>
                  </a:cubicBezTo>
                  <a:cubicBezTo>
                    <a:pt x="21028" y="8700"/>
                    <a:pt x="20942" y="8611"/>
                    <a:pt x="20942" y="8310"/>
                  </a:cubicBezTo>
                  <a:cubicBezTo>
                    <a:pt x="20942" y="8008"/>
                    <a:pt x="20842" y="7777"/>
                    <a:pt x="20370" y="7777"/>
                  </a:cubicBezTo>
                  <a:cubicBezTo>
                    <a:pt x="19912" y="7777"/>
                    <a:pt x="19712" y="7653"/>
                    <a:pt x="19569" y="7387"/>
                  </a:cubicBezTo>
                  <a:cubicBezTo>
                    <a:pt x="19411" y="7120"/>
                    <a:pt x="19497" y="6499"/>
                    <a:pt x="19025" y="6570"/>
                  </a:cubicBezTo>
                  <a:cubicBezTo>
                    <a:pt x="18567" y="6623"/>
                    <a:pt x="18339" y="7191"/>
                    <a:pt x="17781" y="7032"/>
                  </a:cubicBezTo>
                  <a:cubicBezTo>
                    <a:pt x="17223" y="6854"/>
                    <a:pt x="17037" y="6836"/>
                    <a:pt x="16908" y="6570"/>
                  </a:cubicBezTo>
                  <a:cubicBezTo>
                    <a:pt x="16779" y="6304"/>
                    <a:pt x="16779" y="6073"/>
                    <a:pt x="16250" y="5842"/>
                  </a:cubicBezTo>
                  <a:cubicBezTo>
                    <a:pt x="15721" y="5612"/>
                    <a:pt x="15435" y="5647"/>
                    <a:pt x="15063" y="5381"/>
                  </a:cubicBezTo>
                  <a:cubicBezTo>
                    <a:pt x="14691" y="5115"/>
                    <a:pt x="14748" y="4991"/>
                    <a:pt x="14963" y="4565"/>
                  </a:cubicBezTo>
                  <a:cubicBezTo>
                    <a:pt x="15192" y="4139"/>
                    <a:pt x="15120" y="4103"/>
                    <a:pt x="15592" y="3766"/>
                  </a:cubicBezTo>
                  <a:cubicBezTo>
                    <a:pt x="16064" y="3446"/>
                    <a:pt x="16193" y="2843"/>
                    <a:pt x="16508" y="2488"/>
                  </a:cubicBezTo>
                  <a:cubicBezTo>
                    <a:pt x="16808" y="2133"/>
                    <a:pt x="17251" y="1263"/>
                    <a:pt x="17595" y="1015"/>
                  </a:cubicBezTo>
                  <a:cubicBezTo>
                    <a:pt x="17938" y="749"/>
                    <a:pt x="18596" y="-476"/>
                    <a:pt x="17194" y="944"/>
                  </a:cubicBezTo>
                  <a:cubicBezTo>
                    <a:pt x="16694" y="1139"/>
                    <a:pt x="15749" y="2293"/>
                    <a:pt x="15935" y="1334"/>
                  </a:cubicBezTo>
                  <a:cubicBezTo>
                    <a:pt x="16121" y="376"/>
                    <a:pt x="16379" y="376"/>
                    <a:pt x="15878" y="376"/>
                  </a:cubicBezTo>
                  <a:cubicBezTo>
                    <a:pt x="15377" y="376"/>
                    <a:pt x="15377" y="-405"/>
                    <a:pt x="14820" y="411"/>
                  </a:cubicBezTo>
                  <a:cubicBezTo>
                    <a:pt x="14691" y="749"/>
                    <a:pt x="14534" y="802"/>
                    <a:pt x="14219" y="642"/>
                  </a:cubicBezTo>
                  <a:cubicBezTo>
                    <a:pt x="13904" y="482"/>
                    <a:pt x="13976" y="411"/>
                    <a:pt x="13589" y="518"/>
                  </a:cubicBezTo>
                  <a:cubicBezTo>
                    <a:pt x="13217" y="607"/>
                    <a:pt x="13160" y="571"/>
                    <a:pt x="12688" y="482"/>
                  </a:cubicBezTo>
                  <a:cubicBezTo>
                    <a:pt x="12216" y="376"/>
                    <a:pt x="11944" y="181"/>
                    <a:pt x="11601" y="110"/>
                  </a:cubicBezTo>
                  <a:cubicBezTo>
                    <a:pt x="11358" y="74"/>
                    <a:pt x="10872" y="-68"/>
                    <a:pt x="10399" y="39"/>
                  </a:cubicBezTo>
                  <a:cubicBezTo>
                    <a:pt x="10600" y="411"/>
                    <a:pt x="10256" y="731"/>
                    <a:pt x="10442" y="1139"/>
                  </a:cubicBezTo>
                  <a:cubicBezTo>
                    <a:pt x="10657" y="1636"/>
                    <a:pt x="10156" y="2364"/>
                    <a:pt x="10342" y="2524"/>
                  </a:cubicBezTo>
                  <a:cubicBezTo>
                    <a:pt x="10528" y="2683"/>
                    <a:pt x="10471" y="3180"/>
                    <a:pt x="10214" y="3606"/>
                  </a:cubicBezTo>
                  <a:cubicBezTo>
                    <a:pt x="9970" y="4032"/>
                    <a:pt x="9727" y="4494"/>
                    <a:pt x="9226" y="4529"/>
                  </a:cubicBezTo>
                  <a:cubicBezTo>
                    <a:pt x="8726" y="4565"/>
                    <a:pt x="8754" y="4831"/>
                    <a:pt x="8568" y="5115"/>
                  </a:cubicBezTo>
                  <a:cubicBezTo>
                    <a:pt x="8383" y="5417"/>
                    <a:pt x="8039" y="5310"/>
                    <a:pt x="7882" y="5079"/>
                  </a:cubicBezTo>
                  <a:cubicBezTo>
                    <a:pt x="7725" y="4849"/>
                    <a:pt x="7438" y="5257"/>
                    <a:pt x="7152" y="5381"/>
                  </a:cubicBezTo>
                  <a:cubicBezTo>
                    <a:pt x="6881" y="5505"/>
                    <a:pt x="6537" y="5647"/>
                    <a:pt x="6037" y="5612"/>
                  </a:cubicBezTo>
                  <a:cubicBezTo>
                    <a:pt x="5536" y="5576"/>
                    <a:pt x="5722" y="6002"/>
                    <a:pt x="5665" y="6339"/>
                  </a:cubicBezTo>
                  <a:cubicBezTo>
                    <a:pt x="5593" y="6659"/>
                    <a:pt x="5250" y="6499"/>
                    <a:pt x="4878" y="6499"/>
                  </a:cubicBezTo>
                  <a:cubicBezTo>
                    <a:pt x="4506" y="6499"/>
                    <a:pt x="4406" y="7032"/>
                    <a:pt x="4248" y="7280"/>
                  </a:cubicBezTo>
                  <a:cubicBezTo>
                    <a:pt x="4091" y="7546"/>
                    <a:pt x="3934" y="7742"/>
                    <a:pt x="3347" y="7688"/>
                  </a:cubicBezTo>
                  <a:cubicBezTo>
                    <a:pt x="2761" y="7617"/>
                    <a:pt x="2446" y="8150"/>
                    <a:pt x="1974" y="8540"/>
                  </a:cubicBezTo>
                  <a:cubicBezTo>
                    <a:pt x="1502" y="8931"/>
                    <a:pt x="1473" y="9037"/>
                    <a:pt x="1001" y="9090"/>
                  </a:cubicBezTo>
                  <a:cubicBezTo>
                    <a:pt x="730" y="9144"/>
                    <a:pt x="315" y="9126"/>
                    <a:pt x="0" y="9090"/>
                  </a:cubicBezTo>
                  <a:cubicBezTo>
                    <a:pt x="86" y="9481"/>
                    <a:pt x="229" y="9765"/>
                    <a:pt x="443" y="10049"/>
                  </a:cubicBezTo>
                  <a:cubicBezTo>
                    <a:pt x="815" y="10546"/>
                    <a:pt x="1030" y="10865"/>
                    <a:pt x="1259" y="11664"/>
                  </a:cubicBezTo>
                  <a:cubicBezTo>
                    <a:pt x="1473" y="12445"/>
                    <a:pt x="2532" y="13332"/>
                    <a:pt x="2789" y="13829"/>
                  </a:cubicBezTo>
                  <a:cubicBezTo>
                    <a:pt x="2961" y="14167"/>
                    <a:pt x="2875" y="14415"/>
                    <a:pt x="2704" y="14646"/>
                  </a:cubicBezTo>
                  <a:cubicBezTo>
                    <a:pt x="3261" y="15125"/>
                    <a:pt x="3848" y="16137"/>
                    <a:pt x="4063" y="16474"/>
                  </a:cubicBezTo>
                  <a:cubicBezTo>
                    <a:pt x="4320" y="16900"/>
                    <a:pt x="5064" y="17397"/>
                    <a:pt x="5393" y="17432"/>
                  </a:cubicBezTo>
                  <a:cubicBezTo>
                    <a:pt x="5722" y="17468"/>
                    <a:pt x="5765" y="17681"/>
                    <a:pt x="6466" y="17965"/>
                  </a:cubicBezTo>
                  <a:cubicBezTo>
                    <a:pt x="7181" y="18249"/>
                    <a:pt x="7224" y="18213"/>
                    <a:pt x="7753" y="18284"/>
                  </a:cubicBezTo>
                  <a:cubicBezTo>
                    <a:pt x="8282" y="18373"/>
                    <a:pt x="8955" y="18249"/>
                    <a:pt x="9298" y="18053"/>
                  </a:cubicBezTo>
                  <a:cubicBezTo>
                    <a:pt x="9641" y="17876"/>
                    <a:pt x="9799" y="17752"/>
                    <a:pt x="10156" y="17699"/>
                  </a:cubicBezTo>
                  <a:cubicBezTo>
                    <a:pt x="10514" y="17645"/>
                    <a:pt x="10686" y="17716"/>
                    <a:pt x="10872" y="17858"/>
                  </a:cubicBezTo>
                  <a:cubicBezTo>
                    <a:pt x="11057" y="18018"/>
                    <a:pt x="11057" y="18373"/>
                    <a:pt x="11515" y="18266"/>
                  </a:cubicBezTo>
                  <a:cubicBezTo>
                    <a:pt x="11973" y="18142"/>
                    <a:pt x="11930" y="17592"/>
                    <a:pt x="12202" y="17415"/>
                  </a:cubicBezTo>
                  <a:cubicBezTo>
                    <a:pt x="12488" y="17237"/>
                    <a:pt x="12660" y="17823"/>
                    <a:pt x="12717" y="18107"/>
                  </a:cubicBezTo>
                  <a:cubicBezTo>
                    <a:pt x="12788" y="18408"/>
                    <a:pt x="12703" y="18550"/>
                    <a:pt x="12660" y="18941"/>
                  </a:cubicBezTo>
                  <a:cubicBezTo>
                    <a:pt x="12617" y="19314"/>
                    <a:pt x="13017" y="19598"/>
                    <a:pt x="13260" y="19846"/>
                  </a:cubicBezTo>
                  <a:cubicBezTo>
                    <a:pt x="13518" y="20112"/>
                    <a:pt x="13718" y="20095"/>
                    <a:pt x="14061" y="19899"/>
                  </a:cubicBezTo>
                  <a:cubicBezTo>
                    <a:pt x="14405" y="19704"/>
                    <a:pt x="14362" y="19473"/>
                    <a:pt x="14734" y="19562"/>
                  </a:cubicBezTo>
                  <a:cubicBezTo>
                    <a:pt x="15106" y="19633"/>
                    <a:pt x="15621" y="20538"/>
                    <a:pt x="15835" y="20769"/>
                  </a:cubicBezTo>
                  <a:cubicBezTo>
                    <a:pt x="16035" y="21000"/>
                    <a:pt x="16508" y="21089"/>
                    <a:pt x="16751" y="21053"/>
                  </a:cubicBezTo>
                  <a:cubicBezTo>
                    <a:pt x="16994" y="21018"/>
                    <a:pt x="17166" y="21035"/>
                    <a:pt x="17423" y="20645"/>
                  </a:cubicBezTo>
                  <a:cubicBezTo>
                    <a:pt x="17666" y="20254"/>
                    <a:pt x="17824" y="20627"/>
                    <a:pt x="17924" y="20769"/>
                  </a:cubicBezTo>
                  <a:cubicBezTo>
                    <a:pt x="18010" y="20929"/>
                    <a:pt x="18110" y="21071"/>
                    <a:pt x="18310" y="21035"/>
                  </a:cubicBezTo>
                  <a:cubicBezTo>
                    <a:pt x="18367" y="21035"/>
                    <a:pt x="18439" y="21053"/>
                    <a:pt x="18496" y="21124"/>
                  </a:cubicBezTo>
                  <a:cubicBezTo>
                    <a:pt x="18553" y="20929"/>
                    <a:pt x="18610" y="20663"/>
                    <a:pt x="18625" y="20414"/>
                  </a:cubicBezTo>
                  <a:cubicBezTo>
                    <a:pt x="18653" y="19882"/>
                    <a:pt x="18410" y="19686"/>
                    <a:pt x="18882" y="19527"/>
                  </a:cubicBezTo>
                  <a:close/>
                </a:path>
              </a:pathLst>
            </a:custGeom>
            <a:grpFill/>
            <a:ln w="3175" cap="rnd" cmpd="sng">
              <a:solidFill>
                <a:schemeClr val="bg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7150" tIns="17150" rIns="17150" bIns="1715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7F7F7F"/>
                </a:buClr>
                <a:buSzPts val="1400"/>
                <a:buFont typeface="Helvetica Neue"/>
                <a:buNone/>
              </a:pPr>
              <a:endParaRPr sz="1400" b="0" i="0" u="none" strike="noStrike" cap="none">
                <a:solidFill>
                  <a:srgbClr val="7F7F7F"/>
                </a:solidFill>
                <a:latin typeface="Helvetica Neue"/>
                <a:ea typeface="Helvetica Neue"/>
                <a:cs typeface="Helvetica Neue"/>
                <a:sym typeface="Helvetica Neue"/>
              </a:endParaRPr>
            </a:p>
          </p:txBody>
        </p:sp>
        <p:sp>
          <p:nvSpPr>
            <p:cNvPr id="495" name="Google Shape;3041;p119">
              <a:extLst>
                <a:ext uri="{FF2B5EF4-FFF2-40B4-BE49-F238E27FC236}">
                  <a16:creationId xmlns:a16="http://schemas.microsoft.com/office/drawing/2014/main" id="{00D59105-4409-BE44-AD63-D5C93E336981}"/>
                </a:ext>
              </a:extLst>
            </p:cNvPr>
            <p:cNvSpPr/>
            <p:nvPr/>
          </p:nvSpPr>
          <p:spPr>
            <a:xfrm>
              <a:off x="7831453" y="4088448"/>
              <a:ext cx="1024622" cy="1031993"/>
            </a:xfrm>
            <a:custGeom>
              <a:avLst/>
              <a:gdLst/>
              <a:ahLst/>
              <a:cxnLst/>
              <a:rect l="l" t="t" r="r" b="b"/>
              <a:pathLst>
                <a:path w="21320" h="21343" extrusionOk="0">
                  <a:moveTo>
                    <a:pt x="4497" y="442"/>
                  </a:moveTo>
                  <a:cubicBezTo>
                    <a:pt x="4426" y="476"/>
                    <a:pt x="4319" y="527"/>
                    <a:pt x="4213" y="561"/>
                  </a:cubicBezTo>
                  <a:cubicBezTo>
                    <a:pt x="4301" y="748"/>
                    <a:pt x="4319" y="986"/>
                    <a:pt x="4426" y="1122"/>
                  </a:cubicBezTo>
                  <a:cubicBezTo>
                    <a:pt x="4603" y="1377"/>
                    <a:pt x="4852" y="1496"/>
                    <a:pt x="5420" y="1496"/>
                  </a:cubicBezTo>
                  <a:cubicBezTo>
                    <a:pt x="6005" y="1496"/>
                    <a:pt x="6129" y="1716"/>
                    <a:pt x="6129" y="2005"/>
                  </a:cubicBezTo>
                  <a:cubicBezTo>
                    <a:pt x="6129" y="2294"/>
                    <a:pt x="6236" y="2379"/>
                    <a:pt x="6591" y="2736"/>
                  </a:cubicBezTo>
                  <a:cubicBezTo>
                    <a:pt x="6946" y="3076"/>
                    <a:pt x="6467" y="3263"/>
                    <a:pt x="5934" y="3450"/>
                  </a:cubicBezTo>
                  <a:cubicBezTo>
                    <a:pt x="5384" y="3637"/>
                    <a:pt x="5650" y="3892"/>
                    <a:pt x="5420" y="4045"/>
                  </a:cubicBezTo>
                  <a:cubicBezTo>
                    <a:pt x="5189" y="4215"/>
                    <a:pt x="4372" y="3994"/>
                    <a:pt x="4301" y="3671"/>
                  </a:cubicBezTo>
                  <a:cubicBezTo>
                    <a:pt x="4230" y="3365"/>
                    <a:pt x="3911" y="3450"/>
                    <a:pt x="3485" y="3076"/>
                  </a:cubicBezTo>
                  <a:cubicBezTo>
                    <a:pt x="3059" y="2702"/>
                    <a:pt x="2704" y="3110"/>
                    <a:pt x="2367" y="3195"/>
                  </a:cubicBezTo>
                  <a:cubicBezTo>
                    <a:pt x="2012" y="3297"/>
                    <a:pt x="2172" y="3603"/>
                    <a:pt x="2438" y="3960"/>
                  </a:cubicBezTo>
                  <a:cubicBezTo>
                    <a:pt x="2704" y="4300"/>
                    <a:pt x="2331" y="4436"/>
                    <a:pt x="2633" y="4843"/>
                  </a:cubicBezTo>
                  <a:cubicBezTo>
                    <a:pt x="2953" y="5251"/>
                    <a:pt x="2367" y="5149"/>
                    <a:pt x="1746" y="5183"/>
                  </a:cubicBezTo>
                  <a:cubicBezTo>
                    <a:pt x="1124" y="5217"/>
                    <a:pt x="1781" y="6220"/>
                    <a:pt x="1710" y="6764"/>
                  </a:cubicBezTo>
                  <a:cubicBezTo>
                    <a:pt x="1621" y="7291"/>
                    <a:pt x="1089" y="7359"/>
                    <a:pt x="663" y="7325"/>
                  </a:cubicBezTo>
                  <a:cubicBezTo>
                    <a:pt x="237" y="7291"/>
                    <a:pt x="-47" y="7138"/>
                    <a:pt x="6" y="7580"/>
                  </a:cubicBezTo>
                  <a:cubicBezTo>
                    <a:pt x="42" y="8021"/>
                    <a:pt x="343" y="8021"/>
                    <a:pt x="1000" y="8106"/>
                  </a:cubicBezTo>
                  <a:cubicBezTo>
                    <a:pt x="1657" y="8208"/>
                    <a:pt x="1479" y="8616"/>
                    <a:pt x="1479" y="8973"/>
                  </a:cubicBezTo>
                  <a:cubicBezTo>
                    <a:pt x="1479" y="9313"/>
                    <a:pt x="1817" y="9432"/>
                    <a:pt x="2172" y="9347"/>
                  </a:cubicBezTo>
                  <a:cubicBezTo>
                    <a:pt x="2527" y="9245"/>
                    <a:pt x="2704" y="9619"/>
                    <a:pt x="2953" y="9823"/>
                  </a:cubicBezTo>
                  <a:cubicBezTo>
                    <a:pt x="3183" y="10010"/>
                    <a:pt x="3414" y="10248"/>
                    <a:pt x="4000" y="9500"/>
                  </a:cubicBezTo>
                  <a:cubicBezTo>
                    <a:pt x="4568" y="8752"/>
                    <a:pt x="4497" y="9398"/>
                    <a:pt x="4497" y="9602"/>
                  </a:cubicBezTo>
                  <a:cubicBezTo>
                    <a:pt x="4497" y="9789"/>
                    <a:pt x="4497" y="9908"/>
                    <a:pt x="4798" y="10350"/>
                  </a:cubicBezTo>
                  <a:cubicBezTo>
                    <a:pt x="5118" y="10792"/>
                    <a:pt x="5029" y="11131"/>
                    <a:pt x="5082" y="11641"/>
                  </a:cubicBezTo>
                  <a:cubicBezTo>
                    <a:pt x="5118" y="12151"/>
                    <a:pt x="5082" y="12117"/>
                    <a:pt x="4603" y="12236"/>
                  </a:cubicBezTo>
                  <a:cubicBezTo>
                    <a:pt x="4142" y="12372"/>
                    <a:pt x="4142" y="12593"/>
                    <a:pt x="3574" y="12746"/>
                  </a:cubicBezTo>
                  <a:cubicBezTo>
                    <a:pt x="2988" y="12899"/>
                    <a:pt x="3290" y="13086"/>
                    <a:pt x="3254" y="13596"/>
                  </a:cubicBezTo>
                  <a:cubicBezTo>
                    <a:pt x="3236" y="13834"/>
                    <a:pt x="3165" y="14088"/>
                    <a:pt x="3094" y="14275"/>
                  </a:cubicBezTo>
                  <a:cubicBezTo>
                    <a:pt x="3272" y="14394"/>
                    <a:pt x="3432" y="14632"/>
                    <a:pt x="3627" y="14836"/>
                  </a:cubicBezTo>
                  <a:cubicBezTo>
                    <a:pt x="3893" y="15125"/>
                    <a:pt x="4035" y="15006"/>
                    <a:pt x="4319" y="14904"/>
                  </a:cubicBezTo>
                  <a:cubicBezTo>
                    <a:pt x="4603" y="14785"/>
                    <a:pt x="4461" y="14802"/>
                    <a:pt x="4923" y="15006"/>
                  </a:cubicBezTo>
                  <a:cubicBezTo>
                    <a:pt x="5384" y="15210"/>
                    <a:pt x="5153" y="15006"/>
                    <a:pt x="5775" y="15397"/>
                  </a:cubicBezTo>
                  <a:cubicBezTo>
                    <a:pt x="6396" y="15771"/>
                    <a:pt x="6076" y="16026"/>
                    <a:pt x="5650" y="16400"/>
                  </a:cubicBezTo>
                  <a:cubicBezTo>
                    <a:pt x="5224" y="16774"/>
                    <a:pt x="6041" y="17096"/>
                    <a:pt x="5970" y="17844"/>
                  </a:cubicBezTo>
                  <a:cubicBezTo>
                    <a:pt x="5899" y="18609"/>
                    <a:pt x="6467" y="18796"/>
                    <a:pt x="6857" y="19289"/>
                  </a:cubicBezTo>
                  <a:cubicBezTo>
                    <a:pt x="7248" y="19799"/>
                    <a:pt x="7123" y="20121"/>
                    <a:pt x="7478" y="20495"/>
                  </a:cubicBezTo>
                  <a:cubicBezTo>
                    <a:pt x="7833" y="20869"/>
                    <a:pt x="8295" y="20393"/>
                    <a:pt x="8721" y="20206"/>
                  </a:cubicBezTo>
                  <a:cubicBezTo>
                    <a:pt x="9147" y="20020"/>
                    <a:pt x="9342" y="19544"/>
                    <a:pt x="9644" y="19272"/>
                  </a:cubicBezTo>
                  <a:cubicBezTo>
                    <a:pt x="9963" y="18983"/>
                    <a:pt x="10354" y="19425"/>
                    <a:pt x="10549" y="19731"/>
                  </a:cubicBezTo>
                  <a:cubicBezTo>
                    <a:pt x="10744" y="20054"/>
                    <a:pt x="10389" y="20308"/>
                    <a:pt x="10123" y="20495"/>
                  </a:cubicBezTo>
                  <a:cubicBezTo>
                    <a:pt x="9839" y="20682"/>
                    <a:pt x="9573" y="20767"/>
                    <a:pt x="10034" y="21192"/>
                  </a:cubicBezTo>
                  <a:cubicBezTo>
                    <a:pt x="10496" y="21600"/>
                    <a:pt x="10815" y="21090"/>
                    <a:pt x="11206" y="20716"/>
                  </a:cubicBezTo>
                  <a:cubicBezTo>
                    <a:pt x="11596" y="20342"/>
                    <a:pt x="11472" y="20274"/>
                    <a:pt x="12164" y="19799"/>
                  </a:cubicBezTo>
                  <a:cubicBezTo>
                    <a:pt x="12874" y="19323"/>
                    <a:pt x="13069" y="20274"/>
                    <a:pt x="13602" y="20580"/>
                  </a:cubicBezTo>
                  <a:cubicBezTo>
                    <a:pt x="14152" y="20903"/>
                    <a:pt x="15004" y="20682"/>
                    <a:pt x="15536" y="20546"/>
                  </a:cubicBezTo>
                  <a:cubicBezTo>
                    <a:pt x="16086" y="20427"/>
                    <a:pt x="16015" y="20716"/>
                    <a:pt x="16548" y="20988"/>
                  </a:cubicBezTo>
                  <a:cubicBezTo>
                    <a:pt x="16619" y="21022"/>
                    <a:pt x="16654" y="21056"/>
                    <a:pt x="16672" y="21090"/>
                  </a:cubicBezTo>
                  <a:cubicBezTo>
                    <a:pt x="16921" y="21039"/>
                    <a:pt x="17151" y="20937"/>
                    <a:pt x="17222" y="20767"/>
                  </a:cubicBezTo>
                  <a:cubicBezTo>
                    <a:pt x="17400" y="20393"/>
                    <a:pt x="17613" y="20257"/>
                    <a:pt x="17861" y="20070"/>
                  </a:cubicBezTo>
                  <a:cubicBezTo>
                    <a:pt x="18128" y="19884"/>
                    <a:pt x="18571" y="19697"/>
                    <a:pt x="18624" y="19306"/>
                  </a:cubicBezTo>
                  <a:cubicBezTo>
                    <a:pt x="18678" y="18932"/>
                    <a:pt x="18713" y="18575"/>
                    <a:pt x="18944" y="18337"/>
                  </a:cubicBezTo>
                  <a:cubicBezTo>
                    <a:pt x="19175" y="18099"/>
                    <a:pt x="19405" y="17946"/>
                    <a:pt x="19175" y="17674"/>
                  </a:cubicBezTo>
                  <a:cubicBezTo>
                    <a:pt x="18944" y="17419"/>
                    <a:pt x="18216" y="16994"/>
                    <a:pt x="18855" y="16859"/>
                  </a:cubicBezTo>
                  <a:cubicBezTo>
                    <a:pt x="19494" y="16706"/>
                    <a:pt x="19707" y="16689"/>
                    <a:pt x="20044" y="16570"/>
                  </a:cubicBezTo>
                  <a:cubicBezTo>
                    <a:pt x="20399" y="16451"/>
                    <a:pt x="21074" y="16434"/>
                    <a:pt x="20808" y="16094"/>
                  </a:cubicBezTo>
                  <a:cubicBezTo>
                    <a:pt x="20541" y="15771"/>
                    <a:pt x="20044" y="15550"/>
                    <a:pt x="20488" y="15193"/>
                  </a:cubicBezTo>
                  <a:cubicBezTo>
                    <a:pt x="20914" y="14853"/>
                    <a:pt x="21553" y="14156"/>
                    <a:pt x="21234" y="13647"/>
                  </a:cubicBezTo>
                  <a:cubicBezTo>
                    <a:pt x="20914" y="13120"/>
                    <a:pt x="21074" y="12916"/>
                    <a:pt x="20577" y="12882"/>
                  </a:cubicBezTo>
                  <a:cubicBezTo>
                    <a:pt x="20080" y="12865"/>
                    <a:pt x="19796" y="12151"/>
                    <a:pt x="19139" y="12644"/>
                  </a:cubicBezTo>
                  <a:cubicBezTo>
                    <a:pt x="18500" y="13154"/>
                    <a:pt x="17897" y="13188"/>
                    <a:pt x="17666" y="12984"/>
                  </a:cubicBezTo>
                  <a:cubicBezTo>
                    <a:pt x="17435" y="12763"/>
                    <a:pt x="17453" y="12610"/>
                    <a:pt x="17542" y="12185"/>
                  </a:cubicBezTo>
                  <a:cubicBezTo>
                    <a:pt x="17631" y="11760"/>
                    <a:pt x="17897" y="11607"/>
                    <a:pt x="17311" y="11403"/>
                  </a:cubicBezTo>
                  <a:cubicBezTo>
                    <a:pt x="16743" y="11182"/>
                    <a:pt x="16388" y="11233"/>
                    <a:pt x="16033" y="10927"/>
                  </a:cubicBezTo>
                  <a:cubicBezTo>
                    <a:pt x="15696" y="10622"/>
                    <a:pt x="15430" y="10673"/>
                    <a:pt x="15377" y="10333"/>
                  </a:cubicBezTo>
                  <a:cubicBezTo>
                    <a:pt x="15306" y="10010"/>
                    <a:pt x="14897" y="9840"/>
                    <a:pt x="15430" y="9551"/>
                  </a:cubicBezTo>
                  <a:cubicBezTo>
                    <a:pt x="15944" y="9279"/>
                    <a:pt x="16264" y="9109"/>
                    <a:pt x="16264" y="8633"/>
                  </a:cubicBezTo>
                  <a:cubicBezTo>
                    <a:pt x="16264" y="8157"/>
                    <a:pt x="15767" y="7919"/>
                    <a:pt x="15714" y="7732"/>
                  </a:cubicBezTo>
                  <a:cubicBezTo>
                    <a:pt x="15660" y="7546"/>
                    <a:pt x="16211" y="6985"/>
                    <a:pt x="16672" y="7291"/>
                  </a:cubicBezTo>
                  <a:cubicBezTo>
                    <a:pt x="17134" y="7597"/>
                    <a:pt x="17542" y="7732"/>
                    <a:pt x="17897" y="7546"/>
                  </a:cubicBezTo>
                  <a:cubicBezTo>
                    <a:pt x="18252" y="7359"/>
                    <a:pt x="18181" y="7053"/>
                    <a:pt x="17932" y="6611"/>
                  </a:cubicBezTo>
                  <a:cubicBezTo>
                    <a:pt x="17666" y="6152"/>
                    <a:pt x="17347" y="5744"/>
                    <a:pt x="16903" y="5744"/>
                  </a:cubicBezTo>
                  <a:cubicBezTo>
                    <a:pt x="16477" y="5744"/>
                    <a:pt x="16122" y="5846"/>
                    <a:pt x="16157" y="6220"/>
                  </a:cubicBezTo>
                  <a:cubicBezTo>
                    <a:pt x="16175" y="6611"/>
                    <a:pt x="16246" y="6798"/>
                    <a:pt x="15891" y="6832"/>
                  </a:cubicBezTo>
                  <a:cubicBezTo>
                    <a:pt x="15536" y="6883"/>
                    <a:pt x="14738" y="7223"/>
                    <a:pt x="14329" y="6832"/>
                  </a:cubicBezTo>
                  <a:cubicBezTo>
                    <a:pt x="13921" y="6458"/>
                    <a:pt x="13974" y="5353"/>
                    <a:pt x="13566" y="5353"/>
                  </a:cubicBezTo>
                  <a:cubicBezTo>
                    <a:pt x="13158" y="5353"/>
                    <a:pt x="12395" y="5353"/>
                    <a:pt x="12466" y="5047"/>
                  </a:cubicBezTo>
                  <a:cubicBezTo>
                    <a:pt x="12519" y="4741"/>
                    <a:pt x="12377" y="4402"/>
                    <a:pt x="12838" y="4130"/>
                  </a:cubicBezTo>
                  <a:cubicBezTo>
                    <a:pt x="13300" y="3841"/>
                    <a:pt x="13247" y="3535"/>
                    <a:pt x="12927" y="3246"/>
                  </a:cubicBezTo>
                  <a:cubicBezTo>
                    <a:pt x="12608" y="2957"/>
                    <a:pt x="12288" y="2753"/>
                    <a:pt x="12058" y="3059"/>
                  </a:cubicBezTo>
                  <a:cubicBezTo>
                    <a:pt x="11827" y="3365"/>
                    <a:pt x="11614" y="3535"/>
                    <a:pt x="11383" y="3178"/>
                  </a:cubicBezTo>
                  <a:cubicBezTo>
                    <a:pt x="11152" y="2821"/>
                    <a:pt x="11028" y="2617"/>
                    <a:pt x="10691" y="2345"/>
                  </a:cubicBezTo>
                  <a:cubicBezTo>
                    <a:pt x="10336" y="2090"/>
                    <a:pt x="10336" y="1971"/>
                    <a:pt x="9555" y="1988"/>
                  </a:cubicBezTo>
                  <a:cubicBezTo>
                    <a:pt x="8774" y="2022"/>
                    <a:pt x="8881" y="1886"/>
                    <a:pt x="8792" y="1665"/>
                  </a:cubicBezTo>
                  <a:cubicBezTo>
                    <a:pt x="8703" y="1462"/>
                    <a:pt x="8685" y="1360"/>
                    <a:pt x="8366" y="1377"/>
                  </a:cubicBezTo>
                  <a:cubicBezTo>
                    <a:pt x="8046" y="1411"/>
                    <a:pt x="7691" y="1530"/>
                    <a:pt x="7407" y="1224"/>
                  </a:cubicBezTo>
                  <a:cubicBezTo>
                    <a:pt x="7106" y="918"/>
                    <a:pt x="6538" y="799"/>
                    <a:pt x="6094" y="578"/>
                  </a:cubicBezTo>
                  <a:cubicBezTo>
                    <a:pt x="5650" y="374"/>
                    <a:pt x="5136" y="323"/>
                    <a:pt x="5082" y="85"/>
                  </a:cubicBezTo>
                  <a:cubicBezTo>
                    <a:pt x="5065" y="68"/>
                    <a:pt x="5065" y="34"/>
                    <a:pt x="5065" y="0"/>
                  </a:cubicBezTo>
                  <a:cubicBezTo>
                    <a:pt x="4798" y="119"/>
                    <a:pt x="4639" y="374"/>
                    <a:pt x="4497" y="442"/>
                  </a:cubicBezTo>
                  <a:close/>
                </a:path>
              </a:pathLst>
            </a:custGeom>
            <a:grpFill/>
            <a:ln w="317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7150" tIns="17150" rIns="17150" bIns="1715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7F7F7F"/>
                </a:buClr>
                <a:buSzPts val="1400"/>
                <a:buFont typeface="Helvetica Neue"/>
                <a:buNone/>
              </a:pPr>
              <a:endParaRPr sz="1400" b="0" i="0" u="none" strike="noStrike" cap="none">
                <a:solidFill>
                  <a:srgbClr val="7F7F7F"/>
                </a:solidFill>
                <a:latin typeface="Helvetica Neue"/>
                <a:ea typeface="Helvetica Neue"/>
                <a:cs typeface="Helvetica Neue"/>
                <a:sym typeface="Helvetica Neue"/>
              </a:endParaRPr>
            </a:p>
          </p:txBody>
        </p:sp>
        <p:sp>
          <p:nvSpPr>
            <p:cNvPr id="496" name="Google Shape;3042;p119">
              <a:extLst>
                <a:ext uri="{FF2B5EF4-FFF2-40B4-BE49-F238E27FC236}">
                  <a16:creationId xmlns:a16="http://schemas.microsoft.com/office/drawing/2014/main" id="{3016E271-9659-C04E-B1E1-980174D4EB5A}"/>
                </a:ext>
              </a:extLst>
            </p:cNvPr>
            <p:cNvSpPr/>
            <p:nvPr/>
          </p:nvSpPr>
          <p:spPr>
            <a:xfrm>
              <a:off x="8072146" y="3925300"/>
              <a:ext cx="1230009" cy="820693"/>
            </a:xfrm>
            <a:custGeom>
              <a:avLst/>
              <a:gdLst/>
              <a:ahLst/>
              <a:cxnLst/>
              <a:rect l="l" t="t" r="r" b="b"/>
              <a:pathLst>
                <a:path w="21474" h="21315" extrusionOk="0">
                  <a:moveTo>
                    <a:pt x="13685" y="20396"/>
                  </a:moveTo>
                  <a:cubicBezTo>
                    <a:pt x="13730" y="20119"/>
                    <a:pt x="14162" y="20247"/>
                    <a:pt x="14341" y="20033"/>
                  </a:cubicBezTo>
                  <a:cubicBezTo>
                    <a:pt x="14505" y="19820"/>
                    <a:pt x="14774" y="20225"/>
                    <a:pt x="14848" y="20481"/>
                  </a:cubicBezTo>
                  <a:cubicBezTo>
                    <a:pt x="14923" y="20758"/>
                    <a:pt x="15072" y="20844"/>
                    <a:pt x="15370" y="20993"/>
                  </a:cubicBezTo>
                  <a:cubicBezTo>
                    <a:pt x="15654" y="21142"/>
                    <a:pt x="15654" y="21291"/>
                    <a:pt x="15982" y="21100"/>
                  </a:cubicBezTo>
                  <a:cubicBezTo>
                    <a:pt x="16295" y="20929"/>
                    <a:pt x="16415" y="20566"/>
                    <a:pt x="16668" y="21014"/>
                  </a:cubicBezTo>
                  <a:cubicBezTo>
                    <a:pt x="16907" y="21462"/>
                    <a:pt x="16982" y="21313"/>
                    <a:pt x="17280" y="21185"/>
                  </a:cubicBezTo>
                  <a:cubicBezTo>
                    <a:pt x="17563" y="21078"/>
                    <a:pt x="17742" y="21036"/>
                    <a:pt x="17742" y="20694"/>
                  </a:cubicBezTo>
                  <a:cubicBezTo>
                    <a:pt x="17742" y="20332"/>
                    <a:pt x="17817" y="20332"/>
                    <a:pt x="18011" y="20183"/>
                  </a:cubicBezTo>
                  <a:cubicBezTo>
                    <a:pt x="18205" y="20033"/>
                    <a:pt x="18279" y="20097"/>
                    <a:pt x="18354" y="19628"/>
                  </a:cubicBezTo>
                  <a:cubicBezTo>
                    <a:pt x="18428" y="19138"/>
                    <a:pt x="18697" y="19266"/>
                    <a:pt x="18742" y="18797"/>
                  </a:cubicBezTo>
                  <a:cubicBezTo>
                    <a:pt x="18786" y="18328"/>
                    <a:pt x="18294" y="17986"/>
                    <a:pt x="18637" y="17837"/>
                  </a:cubicBezTo>
                  <a:cubicBezTo>
                    <a:pt x="18980" y="17688"/>
                    <a:pt x="19279" y="17731"/>
                    <a:pt x="19130" y="17347"/>
                  </a:cubicBezTo>
                  <a:cubicBezTo>
                    <a:pt x="18980" y="16963"/>
                    <a:pt x="18831" y="16835"/>
                    <a:pt x="18563" y="16536"/>
                  </a:cubicBezTo>
                  <a:cubicBezTo>
                    <a:pt x="18294" y="16238"/>
                    <a:pt x="18220" y="15833"/>
                    <a:pt x="18473" y="15747"/>
                  </a:cubicBezTo>
                  <a:cubicBezTo>
                    <a:pt x="18652" y="15662"/>
                    <a:pt x="18652" y="15492"/>
                    <a:pt x="18980" y="15684"/>
                  </a:cubicBezTo>
                  <a:cubicBezTo>
                    <a:pt x="19010" y="15556"/>
                    <a:pt x="19145" y="15513"/>
                    <a:pt x="19428" y="15662"/>
                  </a:cubicBezTo>
                  <a:cubicBezTo>
                    <a:pt x="20338" y="16131"/>
                    <a:pt x="21322" y="17155"/>
                    <a:pt x="21457" y="16600"/>
                  </a:cubicBezTo>
                  <a:cubicBezTo>
                    <a:pt x="21576" y="16046"/>
                    <a:pt x="21054" y="15428"/>
                    <a:pt x="21054" y="14788"/>
                  </a:cubicBezTo>
                  <a:cubicBezTo>
                    <a:pt x="21054" y="14148"/>
                    <a:pt x="20860" y="13850"/>
                    <a:pt x="20412" y="13850"/>
                  </a:cubicBezTo>
                  <a:cubicBezTo>
                    <a:pt x="19950" y="13850"/>
                    <a:pt x="19428" y="13914"/>
                    <a:pt x="19234" y="13295"/>
                  </a:cubicBezTo>
                  <a:cubicBezTo>
                    <a:pt x="19040" y="12656"/>
                    <a:pt x="18906" y="11952"/>
                    <a:pt x="18190" y="11952"/>
                  </a:cubicBezTo>
                  <a:cubicBezTo>
                    <a:pt x="17474" y="11952"/>
                    <a:pt x="17086" y="11632"/>
                    <a:pt x="17086" y="11163"/>
                  </a:cubicBezTo>
                  <a:cubicBezTo>
                    <a:pt x="17086" y="10673"/>
                    <a:pt x="17802" y="10609"/>
                    <a:pt x="17220" y="9969"/>
                  </a:cubicBezTo>
                  <a:cubicBezTo>
                    <a:pt x="16624" y="9329"/>
                    <a:pt x="15520" y="7837"/>
                    <a:pt x="15266" y="7133"/>
                  </a:cubicBezTo>
                  <a:cubicBezTo>
                    <a:pt x="14998" y="6408"/>
                    <a:pt x="15072" y="6088"/>
                    <a:pt x="14416" y="5534"/>
                  </a:cubicBezTo>
                  <a:cubicBezTo>
                    <a:pt x="13759" y="5001"/>
                    <a:pt x="13759" y="5065"/>
                    <a:pt x="13834" y="4446"/>
                  </a:cubicBezTo>
                  <a:cubicBezTo>
                    <a:pt x="13894" y="3807"/>
                    <a:pt x="13506" y="3252"/>
                    <a:pt x="12909" y="3018"/>
                  </a:cubicBezTo>
                  <a:cubicBezTo>
                    <a:pt x="12327" y="2783"/>
                    <a:pt x="11611" y="2847"/>
                    <a:pt x="11149" y="2378"/>
                  </a:cubicBezTo>
                  <a:cubicBezTo>
                    <a:pt x="10701" y="1909"/>
                    <a:pt x="9717" y="1760"/>
                    <a:pt x="9657" y="971"/>
                  </a:cubicBezTo>
                  <a:cubicBezTo>
                    <a:pt x="9612" y="480"/>
                    <a:pt x="9657" y="352"/>
                    <a:pt x="9791" y="75"/>
                  </a:cubicBezTo>
                  <a:cubicBezTo>
                    <a:pt x="8867" y="-138"/>
                    <a:pt x="8926" y="139"/>
                    <a:pt x="8494" y="480"/>
                  </a:cubicBezTo>
                  <a:cubicBezTo>
                    <a:pt x="8016" y="864"/>
                    <a:pt x="8166" y="1248"/>
                    <a:pt x="8091" y="1930"/>
                  </a:cubicBezTo>
                  <a:cubicBezTo>
                    <a:pt x="8016" y="2613"/>
                    <a:pt x="7569" y="2634"/>
                    <a:pt x="7106" y="2698"/>
                  </a:cubicBezTo>
                  <a:cubicBezTo>
                    <a:pt x="6644" y="2762"/>
                    <a:pt x="6808" y="3359"/>
                    <a:pt x="6674" y="3764"/>
                  </a:cubicBezTo>
                  <a:cubicBezTo>
                    <a:pt x="6525" y="4191"/>
                    <a:pt x="6152" y="3999"/>
                    <a:pt x="6077" y="3935"/>
                  </a:cubicBezTo>
                  <a:cubicBezTo>
                    <a:pt x="6003" y="3892"/>
                    <a:pt x="5958" y="3466"/>
                    <a:pt x="5659" y="3146"/>
                  </a:cubicBezTo>
                  <a:cubicBezTo>
                    <a:pt x="4914" y="2847"/>
                    <a:pt x="4884" y="3252"/>
                    <a:pt x="4914" y="3615"/>
                  </a:cubicBezTo>
                  <a:cubicBezTo>
                    <a:pt x="4928" y="3977"/>
                    <a:pt x="4735" y="3892"/>
                    <a:pt x="4421" y="4212"/>
                  </a:cubicBezTo>
                  <a:cubicBezTo>
                    <a:pt x="4108" y="4532"/>
                    <a:pt x="4078" y="4958"/>
                    <a:pt x="3705" y="4361"/>
                  </a:cubicBezTo>
                  <a:cubicBezTo>
                    <a:pt x="3347" y="3764"/>
                    <a:pt x="2900" y="4446"/>
                    <a:pt x="2691" y="4212"/>
                  </a:cubicBezTo>
                  <a:cubicBezTo>
                    <a:pt x="2467" y="3977"/>
                    <a:pt x="2079" y="3231"/>
                    <a:pt x="1706" y="2719"/>
                  </a:cubicBezTo>
                  <a:cubicBezTo>
                    <a:pt x="1333" y="2229"/>
                    <a:pt x="1065" y="2378"/>
                    <a:pt x="603" y="2677"/>
                  </a:cubicBezTo>
                  <a:cubicBezTo>
                    <a:pt x="140" y="2975"/>
                    <a:pt x="125" y="2783"/>
                    <a:pt x="51" y="3082"/>
                  </a:cubicBezTo>
                  <a:cubicBezTo>
                    <a:pt x="-24" y="3380"/>
                    <a:pt x="-9" y="4063"/>
                    <a:pt x="51" y="4361"/>
                  </a:cubicBezTo>
                  <a:cubicBezTo>
                    <a:pt x="95" y="4660"/>
                    <a:pt x="528" y="4724"/>
                    <a:pt x="901" y="4979"/>
                  </a:cubicBezTo>
                  <a:cubicBezTo>
                    <a:pt x="1274" y="5257"/>
                    <a:pt x="1751" y="5406"/>
                    <a:pt x="2005" y="5790"/>
                  </a:cubicBezTo>
                  <a:cubicBezTo>
                    <a:pt x="2243" y="6174"/>
                    <a:pt x="2542" y="6024"/>
                    <a:pt x="2810" y="5982"/>
                  </a:cubicBezTo>
                  <a:cubicBezTo>
                    <a:pt x="3079" y="5960"/>
                    <a:pt x="3094" y="6088"/>
                    <a:pt x="3168" y="6344"/>
                  </a:cubicBezTo>
                  <a:cubicBezTo>
                    <a:pt x="3243" y="6621"/>
                    <a:pt x="3153" y="6792"/>
                    <a:pt x="3810" y="6749"/>
                  </a:cubicBezTo>
                  <a:cubicBezTo>
                    <a:pt x="4466" y="6728"/>
                    <a:pt x="4466" y="6877"/>
                    <a:pt x="4764" y="7197"/>
                  </a:cubicBezTo>
                  <a:cubicBezTo>
                    <a:pt x="5048" y="7538"/>
                    <a:pt x="5152" y="7794"/>
                    <a:pt x="5346" y="8242"/>
                  </a:cubicBezTo>
                  <a:cubicBezTo>
                    <a:pt x="5540" y="8690"/>
                    <a:pt x="5719" y="8476"/>
                    <a:pt x="5913" y="8093"/>
                  </a:cubicBezTo>
                  <a:cubicBezTo>
                    <a:pt x="6107" y="7709"/>
                    <a:pt x="6375" y="7965"/>
                    <a:pt x="6644" y="8327"/>
                  </a:cubicBezTo>
                  <a:cubicBezTo>
                    <a:pt x="6912" y="8690"/>
                    <a:pt x="6957" y="9073"/>
                    <a:pt x="6569" y="9436"/>
                  </a:cubicBezTo>
                  <a:cubicBezTo>
                    <a:pt x="6182" y="9777"/>
                    <a:pt x="6301" y="10204"/>
                    <a:pt x="6256" y="10587"/>
                  </a:cubicBezTo>
                  <a:cubicBezTo>
                    <a:pt x="6196" y="10971"/>
                    <a:pt x="6838" y="10971"/>
                    <a:pt x="7181" y="10971"/>
                  </a:cubicBezTo>
                  <a:cubicBezTo>
                    <a:pt x="7524" y="10971"/>
                    <a:pt x="7479" y="12357"/>
                    <a:pt x="7822" y="12826"/>
                  </a:cubicBezTo>
                  <a:cubicBezTo>
                    <a:pt x="8166" y="13317"/>
                    <a:pt x="8837" y="12890"/>
                    <a:pt x="9135" y="12826"/>
                  </a:cubicBezTo>
                  <a:cubicBezTo>
                    <a:pt x="9433" y="12784"/>
                    <a:pt x="9374" y="12549"/>
                    <a:pt x="9359" y="12059"/>
                  </a:cubicBezTo>
                  <a:cubicBezTo>
                    <a:pt x="9329" y="11590"/>
                    <a:pt x="9627" y="11462"/>
                    <a:pt x="9985" y="11462"/>
                  </a:cubicBezTo>
                  <a:cubicBezTo>
                    <a:pt x="10358" y="11462"/>
                    <a:pt x="10627" y="11973"/>
                    <a:pt x="10851" y="12549"/>
                  </a:cubicBezTo>
                  <a:cubicBezTo>
                    <a:pt x="11059" y="13103"/>
                    <a:pt x="11119" y="13487"/>
                    <a:pt x="10821" y="13722"/>
                  </a:cubicBezTo>
                  <a:cubicBezTo>
                    <a:pt x="10522" y="13956"/>
                    <a:pt x="10179" y="13786"/>
                    <a:pt x="9791" y="13402"/>
                  </a:cubicBezTo>
                  <a:cubicBezTo>
                    <a:pt x="9404" y="13018"/>
                    <a:pt x="8941" y="13722"/>
                    <a:pt x="8986" y="13956"/>
                  </a:cubicBezTo>
                  <a:cubicBezTo>
                    <a:pt x="9031" y="14191"/>
                    <a:pt x="9448" y="14489"/>
                    <a:pt x="9448" y="15086"/>
                  </a:cubicBezTo>
                  <a:cubicBezTo>
                    <a:pt x="9448" y="15684"/>
                    <a:pt x="9180" y="15897"/>
                    <a:pt x="8747" y="16238"/>
                  </a:cubicBezTo>
                  <a:cubicBezTo>
                    <a:pt x="8300" y="16600"/>
                    <a:pt x="8643" y="16814"/>
                    <a:pt x="8703" y="17219"/>
                  </a:cubicBezTo>
                  <a:cubicBezTo>
                    <a:pt x="8747" y="17645"/>
                    <a:pt x="8971" y="17581"/>
                    <a:pt x="9254" y="17965"/>
                  </a:cubicBezTo>
                  <a:cubicBezTo>
                    <a:pt x="9553" y="18349"/>
                    <a:pt x="9851" y="18285"/>
                    <a:pt x="10328" y="18562"/>
                  </a:cubicBezTo>
                  <a:cubicBezTo>
                    <a:pt x="10821" y="18818"/>
                    <a:pt x="10597" y="19010"/>
                    <a:pt x="10522" y="19543"/>
                  </a:cubicBezTo>
                  <a:cubicBezTo>
                    <a:pt x="10448" y="20076"/>
                    <a:pt x="10433" y="20268"/>
                    <a:pt x="10627" y="20545"/>
                  </a:cubicBezTo>
                  <a:cubicBezTo>
                    <a:pt x="10821" y="20801"/>
                    <a:pt x="11328" y="20758"/>
                    <a:pt x="11865" y="20119"/>
                  </a:cubicBezTo>
                  <a:cubicBezTo>
                    <a:pt x="12417" y="19500"/>
                    <a:pt x="12656" y="20396"/>
                    <a:pt x="13073" y="20417"/>
                  </a:cubicBezTo>
                  <a:cubicBezTo>
                    <a:pt x="13282" y="20439"/>
                    <a:pt x="13357" y="20524"/>
                    <a:pt x="13416" y="20673"/>
                  </a:cubicBezTo>
                  <a:cubicBezTo>
                    <a:pt x="13536" y="20609"/>
                    <a:pt x="13655" y="20524"/>
                    <a:pt x="13685" y="20396"/>
                  </a:cubicBezTo>
                  <a:close/>
                </a:path>
              </a:pathLst>
            </a:custGeom>
            <a:grpFill/>
            <a:ln w="3175" cap="rnd" cmpd="sng">
              <a:solidFill>
                <a:schemeClr val="bg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7150" tIns="17150" rIns="17150" bIns="1715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7F7F7F"/>
                </a:buClr>
                <a:buSzPts val="1400"/>
                <a:buFont typeface="Helvetica Neue"/>
                <a:buNone/>
              </a:pPr>
              <a:endParaRPr sz="1400" b="0" i="0" u="none" strike="noStrike" cap="none">
                <a:solidFill>
                  <a:srgbClr val="7F7F7F"/>
                </a:solidFill>
                <a:latin typeface="Helvetica Neue"/>
                <a:ea typeface="Helvetica Neue"/>
                <a:cs typeface="Helvetica Neue"/>
                <a:sym typeface="Helvetica Neue"/>
              </a:endParaRPr>
            </a:p>
          </p:txBody>
        </p:sp>
        <p:sp>
          <p:nvSpPr>
            <p:cNvPr id="497" name="Google Shape;3043;p119">
              <a:extLst>
                <a:ext uri="{FF2B5EF4-FFF2-40B4-BE49-F238E27FC236}">
                  <a16:creationId xmlns:a16="http://schemas.microsoft.com/office/drawing/2014/main" id="{A9B07FA7-0720-824E-B9AA-85E429E34961}"/>
                </a:ext>
              </a:extLst>
            </p:cNvPr>
            <p:cNvSpPr/>
            <p:nvPr/>
          </p:nvSpPr>
          <p:spPr>
            <a:xfrm>
              <a:off x="8597173" y="4693716"/>
              <a:ext cx="823088" cy="793839"/>
            </a:xfrm>
            <a:custGeom>
              <a:avLst/>
              <a:gdLst/>
              <a:ahLst/>
              <a:cxnLst/>
              <a:rect l="l" t="t" r="r" b="b"/>
              <a:pathLst>
                <a:path w="21192" h="21440" extrusionOk="0">
                  <a:moveTo>
                    <a:pt x="19942" y="9084"/>
                  </a:moveTo>
                  <a:cubicBezTo>
                    <a:pt x="20711" y="9084"/>
                    <a:pt x="21480" y="9018"/>
                    <a:pt x="21084" y="8262"/>
                  </a:cubicBezTo>
                  <a:cubicBezTo>
                    <a:pt x="20711" y="7529"/>
                    <a:pt x="19832" y="7196"/>
                    <a:pt x="20228" y="6462"/>
                  </a:cubicBezTo>
                  <a:cubicBezTo>
                    <a:pt x="20601" y="5729"/>
                    <a:pt x="21480" y="5307"/>
                    <a:pt x="20711" y="4884"/>
                  </a:cubicBezTo>
                  <a:cubicBezTo>
                    <a:pt x="19942" y="4484"/>
                    <a:pt x="18689" y="5218"/>
                    <a:pt x="18118" y="4396"/>
                  </a:cubicBezTo>
                  <a:cubicBezTo>
                    <a:pt x="17525" y="3573"/>
                    <a:pt x="15811" y="3240"/>
                    <a:pt x="15415" y="3818"/>
                  </a:cubicBezTo>
                  <a:cubicBezTo>
                    <a:pt x="15042" y="4396"/>
                    <a:pt x="13591" y="6040"/>
                    <a:pt x="13218" y="5462"/>
                  </a:cubicBezTo>
                  <a:cubicBezTo>
                    <a:pt x="12822" y="4884"/>
                    <a:pt x="13020" y="4640"/>
                    <a:pt x="12449" y="4640"/>
                  </a:cubicBezTo>
                  <a:cubicBezTo>
                    <a:pt x="11878" y="4640"/>
                    <a:pt x="11284" y="3329"/>
                    <a:pt x="12163" y="3573"/>
                  </a:cubicBezTo>
                  <a:cubicBezTo>
                    <a:pt x="13020" y="3818"/>
                    <a:pt x="14273" y="4151"/>
                    <a:pt x="14558" y="3484"/>
                  </a:cubicBezTo>
                  <a:cubicBezTo>
                    <a:pt x="14800" y="2951"/>
                    <a:pt x="14976" y="2196"/>
                    <a:pt x="15393" y="1729"/>
                  </a:cubicBezTo>
                  <a:cubicBezTo>
                    <a:pt x="15196" y="1529"/>
                    <a:pt x="15042" y="1307"/>
                    <a:pt x="14756" y="1240"/>
                  </a:cubicBezTo>
                  <a:cubicBezTo>
                    <a:pt x="14295" y="1151"/>
                    <a:pt x="14339" y="862"/>
                    <a:pt x="13504" y="529"/>
                  </a:cubicBezTo>
                  <a:cubicBezTo>
                    <a:pt x="13284" y="440"/>
                    <a:pt x="13152" y="329"/>
                    <a:pt x="13086" y="196"/>
                  </a:cubicBezTo>
                  <a:cubicBezTo>
                    <a:pt x="13064" y="196"/>
                    <a:pt x="13064" y="218"/>
                    <a:pt x="13042" y="218"/>
                  </a:cubicBezTo>
                  <a:cubicBezTo>
                    <a:pt x="12757" y="373"/>
                    <a:pt x="12647" y="373"/>
                    <a:pt x="12647" y="751"/>
                  </a:cubicBezTo>
                  <a:cubicBezTo>
                    <a:pt x="12647" y="1107"/>
                    <a:pt x="12383" y="1151"/>
                    <a:pt x="11965" y="1262"/>
                  </a:cubicBezTo>
                  <a:cubicBezTo>
                    <a:pt x="11526" y="1396"/>
                    <a:pt x="11416" y="1551"/>
                    <a:pt x="11065" y="1084"/>
                  </a:cubicBezTo>
                  <a:cubicBezTo>
                    <a:pt x="10691" y="618"/>
                    <a:pt x="10515" y="996"/>
                    <a:pt x="10054" y="1173"/>
                  </a:cubicBezTo>
                  <a:cubicBezTo>
                    <a:pt x="9570" y="1373"/>
                    <a:pt x="9570" y="1218"/>
                    <a:pt x="9153" y="1062"/>
                  </a:cubicBezTo>
                  <a:cubicBezTo>
                    <a:pt x="8713" y="907"/>
                    <a:pt x="8494" y="818"/>
                    <a:pt x="8384" y="529"/>
                  </a:cubicBezTo>
                  <a:cubicBezTo>
                    <a:pt x="8274" y="262"/>
                    <a:pt x="7878" y="-160"/>
                    <a:pt x="7637" y="62"/>
                  </a:cubicBezTo>
                  <a:cubicBezTo>
                    <a:pt x="7373" y="284"/>
                    <a:pt x="6736" y="151"/>
                    <a:pt x="6670" y="440"/>
                  </a:cubicBezTo>
                  <a:cubicBezTo>
                    <a:pt x="6626" y="573"/>
                    <a:pt x="6450" y="662"/>
                    <a:pt x="6274" y="729"/>
                  </a:cubicBezTo>
                  <a:cubicBezTo>
                    <a:pt x="6340" y="907"/>
                    <a:pt x="6406" y="1129"/>
                    <a:pt x="6582" y="1462"/>
                  </a:cubicBezTo>
                  <a:cubicBezTo>
                    <a:pt x="6977" y="2129"/>
                    <a:pt x="6186" y="3040"/>
                    <a:pt x="5659" y="3484"/>
                  </a:cubicBezTo>
                  <a:cubicBezTo>
                    <a:pt x="5110" y="3951"/>
                    <a:pt x="5725" y="4240"/>
                    <a:pt x="6055" y="4662"/>
                  </a:cubicBezTo>
                  <a:cubicBezTo>
                    <a:pt x="6384" y="5107"/>
                    <a:pt x="5549" y="5129"/>
                    <a:pt x="5110" y="5284"/>
                  </a:cubicBezTo>
                  <a:cubicBezTo>
                    <a:pt x="4692" y="5440"/>
                    <a:pt x="4429" y="5462"/>
                    <a:pt x="3637" y="5662"/>
                  </a:cubicBezTo>
                  <a:cubicBezTo>
                    <a:pt x="2846" y="5840"/>
                    <a:pt x="3747" y="6396"/>
                    <a:pt x="4033" y="6729"/>
                  </a:cubicBezTo>
                  <a:cubicBezTo>
                    <a:pt x="4319" y="7084"/>
                    <a:pt x="4033" y="7284"/>
                    <a:pt x="3747" y="7596"/>
                  </a:cubicBezTo>
                  <a:cubicBezTo>
                    <a:pt x="3462" y="7907"/>
                    <a:pt x="3418" y="8373"/>
                    <a:pt x="3352" y="8862"/>
                  </a:cubicBezTo>
                  <a:cubicBezTo>
                    <a:pt x="3286" y="9373"/>
                    <a:pt x="2737" y="9618"/>
                    <a:pt x="2407" y="9862"/>
                  </a:cubicBezTo>
                  <a:cubicBezTo>
                    <a:pt x="2099" y="10107"/>
                    <a:pt x="1836" y="10284"/>
                    <a:pt x="1616" y="10773"/>
                  </a:cubicBezTo>
                  <a:cubicBezTo>
                    <a:pt x="1528" y="10996"/>
                    <a:pt x="1242" y="11129"/>
                    <a:pt x="935" y="11196"/>
                  </a:cubicBezTo>
                  <a:cubicBezTo>
                    <a:pt x="1176" y="11596"/>
                    <a:pt x="144" y="12240"/>
                    <a:pt x="12" y="12729"/>
                  </a:cubicBezTo>
                  <a:cubicBezTo>
                    <a:pt x="-120" y="13262"/>
                    <a:pt x="825" y="13462"/>
                    <a:pt x="1880" y="13951"/>
                  </a:cubicBezTo>
                  <a:cubicBezTo>
                    <a:pt x="2934" y="14440"/>
                    <a:pt x="2759" y="15396"/>
                    <a:pt x="3330" y="16129"/>
                  </a:cubicBezTo>
                  <a:cubicBezTo>
                    <a:pt x="3769" y="16707"/>
                    <a:pt x="3484" y="16929"/>
                    <a:pt x="3308" y="17173"/>
                  </a:cubicBezTo>
                  <a:cubicBezTo>
                    <a:pt x="3594" y="17218"/>
                    <a:pt x="3923" y="17218"/>
                    <a:pt x="4099" y="17107"/>
                  </a:cubicBezTo>
                  <a:cubicBezTo>
                    <a:pt x="4494" y="16907"/>
                    <a:pt x="5329" y="16440"/>
                    <a:pt x="5285" y="17218"/>
                  </a:cubicBezTo>
                  <a:cubicBezTo>
                    <a:pt x="5264" y="17973"/>
                    <a:pt x="4978" y="18351"/>
                    <a:pt x="5395" y="18684"/>
                  </a:cubicBezTo>
                  <a:cubicBezTo>
                    <a:pt x="5835" y="19040"/>
                    <a:pt x="6230" y="19484"/>
                    <a:pt x="6340" y="19951"/>
                  </a:cubicBezTo>
                  <a:cubicBezTo>
                    <a:pt x="6450" y="20418"/>
                    <a:pt x="6670" y="20818"/>
                    <a:pt x="7131" y="21040"/>
                  </a:cubicBezTo>
                  <a:cubicBezTo>
                    <a:pt x="7593" y="21262"/>
                    <a:pt x="8252" y="21440"/>
                    <a:pt x="8603" y="21151"/>
                  </a:cubicBezTo>
                  <a:cubicBezTo>
                    <a:pt x="8977" y="20884"/>
                    <a:pt x="9285" y="20796"/>
                    <a:pt x="9504" y="20351"/>
                  </a:cubicBezTo>
                  <a:cubicBezTo>
                    <a:pt x="9724" y="19929"/>
                    <a:pt x="10076" y="19373"/>
                    <a:pt x="10559" y="20151"/>
                  </a:cubicBezTo>
                  <a:cubicBezTo>
                    <a:pt x="11021" y="20907"/>
                    <a:pt x="10911" y="21129"/>
                    <a:pt x="11592" y="21218"/>
                  </a:cubicBezTo>
                  <a:cubicBezTo>
                    <a:pt x="12273" y="21307"/>
                    <a:pt x="12273" y="21196"/>
                    <a:pt x="12844" y="20951"/>
                  </a:cubicBezTo>
                  <a:cubicBezTo>
                    <a:pt x="13438" y="20707"/>
                    <a:pt x="14295" y="20173"/>
                    <a:pt x="14514" y="20662"/>
                  </a:cubicBezTo>
                  <a:cubicBezTo>
                    <a:pt x="14734" y="21151"/>
                    <a:pt x="15130" y="21351"/>
                    <a:pt x="15547" y="21418"/>
                  </a:cubicBezTo>
                  <a:cubicBezTo>
                    <a:pt x="15613" y="21418"/>
                    <a:pt x="15657" y="21418"/>
                    <a:pt x="15701" y="21440"/>
                  </a:cubicBezTo>
                  <a:cubicBezTo>
                    <a:pt x="15965" y="21084"/>
                    <a:pt x="16228" y="20662"/>
                    <a:pt x="16294" y="19973"/>
                  </a:cubicBezTo>
                  <a:cubicBezTo>
                    <a:pt x="16382" y="18729"/>
                    <a:pt x="16294" y="17907"/>
                    <a:pt x="16756" y="17418"/>
                  </a:cubicBezTo>
                  <a:cubicBezTo>
                    <a:pt x="17239" y="16929"/>
                    <a:pt x="17635" y="16018"/>
                    <a:pt x="17723" y="15529"/>
                  </a:cubicBezTo>
                  <a:cubicBezTo>
                    <a:pt x="17832" y="15018"/>
                    <a:pt x="18008" y="14040"/>
                    <a:pt x="18579" y="14618"/>
                  </a:cubicBezTo>
                  <a:cubicBezTo>
                    <a:pt x="19173" y="15196"/>
                    <a:pt x="19173" y="15440"/>
                    <a:pt x="19656" y="14951"/>
                  </a:cubicBezTo>
                  <a:cubicBezTo>
                    <a:pt x="20118" y="14440"/>
                    <a:pt x="21282" y="15018"/>
                    <a:pt x="20711" y="13951"/>
                  </a:cubicBezTo>
                  <a:cubicBezTo>
                    <a:pt x="20118" y="12884"/>
                    <a:pt x="19261" y="12396"/>
                    <a:pt x="19942" y="11729"/>
                  </a:cubicBezTo>
                  <a:cubicBezTo>
                    <a:pt x="20601" y="11062"/>
                    <a:pt x="20118" y="10907"/>
                    <a:pt x="19656" y="10329"/>
                  </a:cubicBezTo>
                  <a:cubicBezTo>
                    <a:pt x="19173" y="9751"/>
                    <a:pt x="19173" y="9084"/>
                    <a:pt x="19942" y="9084"/>
                  </a:cubicBezTo>
                  <a:close/>
                </a:path>
              </a:pathLst>
            </a:custGeom>
            <a:grpFill/>
            <a:ln w="3175" cap="rnd" cmpd="sng">
              <a:solidFill>
                <a:schemeClr val="bg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7150" tIns="17150" rIns="17150" bIns="1715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7F7F7F"/>
                </a:buClr>
                <a:buSzPts val="1400"/>
                <a:buFont typeface="Helvetica Neue"/>
                <a:buNone/>
              </a:pPr>
              <a:endParaRPr sz="1400" b="0" i="0" u="none" strike="noStrike" cap="none">
                <a:solidFill>
                  <a:srgbClr val="7F7F7F"/>
                </a:solidFill>
                <a:latin typeface="Helvetica Neue"/>
                <a:ea typeface="Helvetica Neue"/>
                <a:cs typeface="Helvetica Neue"/>
                <a:sym typeface="Helvetica Neue"/>
              </a:endParaRPr>
            </a:p>
          </p:txBody>
        </p:sp>
        <p:sp>
          <p:nvSpPr>
            <p:cNvPr id="498" name="Google Shape;3044;p119">
              <a:extLst>
                <a:ext uri="{FF2B5EF4-FFF2-40B4-BE49-F238E27FC236}">
                  <a16:creationId xmlns:a16="http://schemas.microsoft.com/office/drawing/2014/main" id="{C1A30A59-7123-9449-8501-59636C01B470}"/>
                </a:ext>
              </a:extLst>
            </p:cNvPr>
            <p:cNvSpPr/>
            <p:nvPr/>
          </p:nvSpPr>
          <p:spPr>
            <a:xfrm>
              <a:off x="9105119" y="4525155"/>
              <a:ext cx="225720" cy="233589"/>
            </a:xfrm>
            <a:custGeom>
              <a:avLst/>
              <a:gdLst/>
              <a:ahLst/>
              <a:cxnLst/>
              <a:rect l="l" t="t" r="r" b="b"/>
              <a:pathLst>
                <a:path w="20659" h="21233" extrusionOk="0">
                  <a:moveTo>
                    <a:pt x="1482" y="17183"/>
                  </a:moveTo>
                  <a:cubicBezTo>
                    <a:pt x="4445" y="18308"/>
                    <a:pt x="4289" y="19283"/>
                    <a:pt x="5926" y="19583"/>
                  </a:cubicBezTo>
                  <a:cubicBezTo>
                    <a:pt x="6940" y="19808"/>
                    <a:pt x="7486" y="20558"/>
                    <a:pt x="8188" y="21233"/>
                  </a:cubicBezTo>
                  <a:cubicBezTo>
                    <a:pt x="8500" y="20858"/>
                    <a:pt x="8890" y="20483"/>
                    <a:pt x="9279" y="20258"/>
                  </a:cubicBezTo>
                  <a:cubicBezTo>
                    <a:pt x="11697" y="18833"/>
                    <a:pt x="21600" y="16658"/>
                    <a:pt x="20586" y="14408"/>
                  </a:cubicBezTo>
                  <a:cubicBezTo>
                    <a:pt x="19495" y="12158"/>
                    <a:pt x="18169" y="9383"/>
                    <a:pt x="16142" y="8033"/>
                  </a:cubicBezTo>
                  <a:cubicBezTo>
                    <a:pt x="14114" y="6608"/>
                    <a:pt x="9981" y="5258"/>
                    <a:pt x="7954" y="4433"/>
                  </a:cubicBezTo>
                  <a:cubicBezTo>
                    <a:pt x="6550" y="3833"/>
                    <a:pt x="4523" y="1283"/>
                    <a:pt x="4913" y="308"/>
                  </a:cubicBezTo>
                  <a:cubicBezTo>
                    <a:pt x="3197" y="-367"/>
                    <a:pt x="3197" y="233"/>
                    <a:pt x="2261" y="533"/>
                  </a:cubicBezTo>
                  <a:cubicBezTo>
                    <a:pt x="936" y="833"/>
                    <a:pt x="1326" y="2258"/>
                    <a:pt x="2729" y="3308"/>
                  </a:cubicBezTo>
                  <a:cubicBezTo>
                    <a:pt x="4133" y="4358"/>
                    <a:pt x="4913" y="4808"/>
                    <a:pt x="5692" y="6158"/>
                  </a:cubicBezTo>
                  <a:cubicBezTo>
                    <a:pt x="6472" y="7508"/>
                    <a:pt x="4913" y="7358"/>
                    <a:pt x="3119" y="7883"/>
                  </a:cubicBezTo>
                  <a:cubicBezTo>
                    <a:pt x="1326" y="8408"/>
                    <a:pt x="3899" y="9608"/>
                    <a:pt x="3665" y="11258"/>
                  </a:cubicBezTo>
                  <a:cubicBezTo>
                    <a:pt x="3431" y="12908"/>
                    <a:pt x="2027" y="12458"/>
                    <a:pt x="1638" y="14183"/>
                  </a:cubicBezTo>
                  <a:cubicBezTo>
                    <a:pt x="1248" y="15683"/>
                    <a:pt x="858" y="15683"/>
                    <a:pt x="0" y="16058"/>
                  </a:cubicBezTo>
                  <a:cubicBezTo>
                    <a:pt x="234" y="16508"/>
                    <a:pt x="702" y="16883"/>
                    <a:pt x="1482" y="17183"/>
                  </a:cubicBezTo>
                  <a:close/>
                </a:path>
              </a:pathLst>
            </a:custGeom>
            <a:grpFill/>
            <a:ln w="38100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7150" tIns="17150" rIns="17150" bIns="1715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7F7F7F"/>
                </a:buClr>
                <a:buSzPts val="1400"/>
                <a:buFont typeface="Helvetica Neue"/>
                <a:buNone/>
              </a:pPr>
              <a:endParaRPr sz="1400" b="0" i="0" u="none" strike="noStrike" cap="none">
                <a:solidFill>
                  <a:srgbClr val="7F7F7F"/>
                </a:solidFill>
                <a:latin typeface="Helvetica Neue"/>
                <a:ea typeface="Helvetica Neue"/>
                <a:cs typeface="Helvetica Neue"/>
                <a:sym typeface="Helvetica Neue"/>
              </a:endParaRPr>
            </a:p>
          </p:txBody>
        </p:sp>
        <p:sp>
          <p:nvSpPr>
            <p:cNvPr id="499" name="Google Shape;3045;p119">
              <a:extLst>
                <a:ext uri="{FF2B5EF4-FFF2-40B4-BE49-F238E27FC236}">
                  <a16:creationId xmlns:a16="http://schemas.microsoft.com/office/drawing/2014/main" id="{5DC71767-22A0-F844-A0C3-4617A617CCBF}"/>
                </a:ext>
              </a:extLst>
            </p:cNvPr>
            <p:cNvSpPr/>
            <p:nvPr/>
          </p:nvSpPr>
          <p:spPr>
            <a:xfrm>
              <a:off x="7757837" y="3316589"/>
              <a:ext cx="1412428" cy="811903"/>
            </a:xfrm>
            <a:custGeom>
              <a:avLst/>
              <a:gdLst/>
              <a:ahLst/>
              <a:cxnLst/>
              <a:rect l="l" t="t" r="r" b="b"/>
              <a:pathLst>
                <a:path w="21187" h="20820" extrusionOk="0">
                  <a:moveTo>
                    <a:pt x="20894" y="872"/>
                  </a:moveTo>
                  <a:cubicBezTo>
                    <a:pt x="20279" y="704"/>
                    <a:pt x="20113" y="1167"/>
                    <a:pt x="19831" y="704"/>
                  </a:cubicBezTo>
                  <a:cubicBezTo>
                    <a:pt x="19549" y="240"/>
                    <a:pt x="19331" y="619"/>
                    <a:pt x="18934" y="1104"/>
                  </a:cubicBezTo>
                  <a:cubicBezTo>
                    <a:pt x="18537" y="1568"/>
                    <a:pt x="18268" y="1947"/>
                    <a:pt x="17755" y="1483"/>
                  </a:cubicBezTo>
                  <a:cubicBezTo>
                    <a:pt x="17256" y="1020"/>
                    <a:pt x="17371" y="935"/>
                    <a:pt x="16974" y="1020"/>
                  </a:cubicBezTo>
                  <a:cubicBezTo>
                    <a:pt x="16589" y="1104"/>
                    <a:pt x="16244" y="388"/>
                    <a:pt x="16077" y="388"/>
                  </a:cubicBezTo>
                  <a:cubicBezTo>
                    <a:pt x="15910" y="388"/>
                    <a:pt x="15462" y="-624"/>
                    <a:pt x="14796" y="619"/>
                  </a:cubicBezTo>
                  <a:cubicBezTo>
                    <a:pt x="14117" y="1884"/>
                    <a:pt x="14514" y="935"/>
                    <a:pt x="14117" y="1884"/>
                  </a:cubicBezTo>
                  <a:cubicBezTo>
                    <a:pt x="13732" y="2811"/>
                    <a:pt x="13451" y="3359"/>
                    <a:pt x="13335" y="3991"/>
                  </a:cubicBezTo>
                  <a:cubicBezTo>
                    <a:pt x="13220" y="4602"/>
                    <a:pt x="13220" y="4771"/>
                    <a:pt x="12554" y="4855"/>
                  </a:cubicBezTo>
                  <a:cubicBezTo>
                    <a:pt x="11888" y="4918"/>
                    <a:pt x="11375" y="5087"/>
                    <a:pt x="11042" y="4602"/>
                  </a:cubicBezTo>
                  <a:cubicBezTo>
                    <a:pt x="10709" y="4139"/>
                    <a:pt x="10594" y="4075"/>
                    <a:pt x="10760" y="3275"/>
                  </a:cubicBezTo>
                  <a:cubicBezTo>
                    <a:pt x="10927" y="2495"/>
                    <a:pt x="11324" y="2347"/>
                    <a:pt x="10876" y="1884"/>
                  </a:cubicBezTo>
                  <a:cubicBezTo>
                    <a:pt x="10427" y="1399"/>
                    <a:pt x="10427" y="71"/>
                    <a:pt x="9928" y="240"/>
                  </a:cubicBezTo>
                  <a:cubicBezTo>
                    <a:pt x="9415" y="388"/>
                    <a:pt x="7519" y="935"/>
                    <a:pt x="7019" y="240"/>
                  </a:cubicBezTo>
                  <a:cubicBezTo>
                    <a:pt x="6981" y="198"/>
                    <a:pt x="6955" y="156"/>
                    <a:pt x="6930" y="114"/>
                  </a:cubicBezTo>
                  <a:cubicBezTo>
                    <a:pt x="6814" y="430"/>
                    <a:pt x="6712" y="640"/>
                    <a:pt x="6635" y="999"/>
                  </a:cubicBezTo>
                  <a:cubicBezTo>
                    <a:pt x="6507" y="1589"/>
                    <a:pt x="6174" y="1694"/>
                    <a:pt x="5918" y="2411"/>
                  </a:cubicBezTo>
                  <a:cubicBezTo>
                    <a:pt x="5674" y="3106"/>
                    <a:pt x="5162" y="2811"/>
                    <a:pt x="4457" y="2874"/>
                  </a:cubicBezTo>
                  <a:cubicBezTo>
                    <a:pt x="3740" y="2937"/>
                    <a:pt x="3868" y="4223"/>
                    <a:pt x="3701" y="4391"/>
                  </a:cubicBezTo>
                  <a:cubicBezTo>
                    <a:pt x="3535" y="4581"/>
                    <a:pt x="3317" y="4391"/>
                    <a:pt x="3073" y="5045"/>
                  </a:cubicBezTo>
                  <a:cubicBezTo>
                    <a:pt x="2817" y="5677"/>
                    <a:pt x="2984" y="5930"/>
                    <a:pt x="2433" y="5972"/>
                  </a:cubicBezTo>
                  <a:cubicBezTo>
                    <a:pt x="1895" y="6035"/>
                    <a:pt x="2023" y="7026"/>
                    <a:pt x="1767" y="7847"/>
                  </a:cubicBezTo>
                  <a:cubicBezTo>
                    <a:pt x="1510" y="8669"/>
                    <a:pt x="1562" y="9091"/>
                    <a:pt x="1216" y="9259"/>
                  </a:cubicBezTo>
                  <a:cubicBezTo>
                    <a:pt x="883" y="9428"/>
                    <a:pt x="883" y="9723"/>
                    <a:pt x="588" y="10376"/>
                  </a:cubicBezTo>
                  <a:cubicBezTo>
                    <a:pt x="293" y="11008"/>
                    <a:pt x="716" y="11303"/>
                    <a:pt x="1177" y="12020"/>
                  </a:cubicBezTo>
                  <a:cubicBezTo>
                    <a:pt x="1421" y="12378"/>
                    <a:pt x="1318" y="12673"/>
                    <a:pt x="1177" y="12905"/>
                  </a:cubicBezTo>
                  <a:cubicBezTo>
                    <a:pt x="1318" y="12947"/>
                    <a:pt x="1152" y="13137"/>
                    <a:pt x="1024" y="14022"/>
                  </a:cubicBezTo>
                  <a:cubicBezTo>
                    <a:pt x="857" y="15160"/>
                    <a:pt x="1703" y="13790"/>
                    <a:pt x="2151" y="13558"/>
                  </a:cubicBezTo>
                  <a:cubicBezTo>
                    <a:pt x="3407" y="11872"/>
                    <a:pt x="2817" y="13326"/>
                    <a:pt x="2510" y="13643"/>
                  </a:cubicBezTo>
                  <a:cubicBezTo>
                    <a:pt x="2202" y="13938"/>
                    <a:pt x="1805" y="14970"/>
                    <a:pt x="1536" y="15392"/>
                  </a:cubicBezTo>
                  <a:cubicBezTo>
                    <a:pt x="1254" y="15813"/>
                    <a:pt x="1139" y="16530"/>
                    <a:pt x="716" y="16909"/>
                  </a:cubicBezTo>
                  <a:cubicBezTo>
                    <a:pt x="293" y="17309"/>
                    <a:pt x="357" y="17351"/>
                    <a:pt x="152" y="17857"/>
                  </a:cubicBezTo>
                  <a:cubicBezTo>
                    <a:pt x="-40" y="18363"/>
                    <a:pt x="-91" y="18510"/>
                    <a:pt x="242" y="18827"/>
                  </a:cubicBezTo>
                  <a:cubicBezTo>
                    <a:pt x="575" y="19143"/>
                    <a:pt x="831" y="19100"/>
                    <a:pt x="1305" y="19374"/>
                  </a:cubicBezTo>
                  <a:cubicBezTo>
                    <a:pt x="1779" y="19648"/>
                    <a:pt x="1779" y="19922"/>
                    <a:pt x="1895" y="20238"/>
                  </a:cubicBezTo>
                  <a:cubicBezTo>
                    <a:pt x="2010" y="20555"/>
                    <a:pt x="2177" y="20576"/>
                    <a:pt x="2676" y="20786"/>
                  </a:cubicBezTo>
                  <a:cubicBezTo>
                    <a:pt x="3176" y="20976"/>
                    <a:pt x="3381" y="20302"/>
                    <a:pt x="3791" y="20238"/>
                  </a:cubicBezTo>
                  <a:cubicBezTo>
                    <a:pt x="3983" y="20196"/>
                    <a:pt x="4073" y="20344"/>
                    <a:pt x="4124" y="20512"/>
                  </a:cubicBezTo>
                  <a:cubicBezTo>
                    <a:pt x="4201" y="20470"/>
                    <a:pt x="4278" y="20407"/>
                    <a:pt x="4329" y="20365"/>
                  </a:cubicBezTo>
                  <a:cubicBezTo>
                    <a:pt x="4431" y="20281"/>
                    <a:pt x="4547" y="19964"/>
                    <a:pt x="4739" y="19817"/>
                  </a:cubicBezTo>
                  <a:cubicBezTo>
                    <a:pt x="4700" y="19501"/>
                    <a:pt x="4688" y="18932"/>
                    <a:pt x="4752" y="18658"/>
                  </a:cubicBezTo>
                  <a:cubicBezTo>
                    <a:pt x="4816" y="18363"/>
                    <a:pt x="4829" y="18553"/>
                    <a:pt x="5226" y="18258"/>
                  </a:cubicBezTo>
                  <a:cubicBezTo>
                    <a:pt x="5623" y="17963"/>
                    <a:pt x="5853" y="17815"/>
                    <a:pt x="6174" y="18300"/>
                  </a:cubicBezTo>
                  <a:cubicBezTo>
                    <a:pt x="6494" y="18805"/>
                    <a:pt x="6827" y="19543"/>
                    <a:pt x="7019" y="19775"/>
                  </a:cubicBezTo>
                  <a:cubicBezTo>
                    <a:pt x="7199" y="20007"/>
                    <a:pt x="7583" y="19332"/>
                    <a:pt x="7890" y="19922"/>
                  </a:cubicBezTo>
                  <a:cubicBezTo>
                    <a:pt x="8211" y="20512"/>
                    <a:pt x="8236" y="20091"/>
                    <a:pt x="8505" y="19775"/>
                  </a:cubicBezTo>
                  <a:cubicBezTo>
                    <a:pt x="8774" y="19459"/>
                    <a:pt x="8941" y="19543"/>
                    <a:pt x="8928" y="19185"/>
                  </a:cubicBezTo>
                  <a:cubicBezTo>
                    <a:pt x="8903" y="18827"/>
                    <a:pt x="8928" y="18426"/>
                    <a:pt x="9569" y="18721"/>
                  </a:cubicBezTo>
                  <a:cubicBezTo>
                    <a:pt x="9825" y="19037"/>
                    <a:pt x="9863" y="19459"/>
                    <a:pt x="9928" y="19501"/>
                  </a:cubicBezTo>
                  <a:cubicBezTo>
                    <a:pt x="9992" y="19564"/>
                    <a:pt x="10312" y="19754"/>
                    <a:pt x="10440" y="19332"/>
                  </a:cubicBezTo>
                  <a:cubicBezTo>
                    <a:pt x="10555" y="18932"/>
                    <a:pt x="10414" y="18342"/>
                    <a:pt x="10811" y="18279"/>
                  </a:cubicBezTo>
                  <a:cubicBezTo>
                    <a:pt x="11209" y="18215"/>
                    <a:pt x="11593" y="18194"/>
                    <a:pt x="11657" y="17520"/>
                  </a:cubicBezTo>
                  <a:cubicBezTo>
                    <a:pt x="11721" y="16846"/>
                    <a:pt x="11593" y="16466"/>
                    <a:pt x="12003" y="16087"/>
                  </a:cubicBezTo>
                  <a:cubicBezTo>
                    <a:pt x="12374" y="15750"/>
                    <a:pt x="12323" y="15476"/>
                    <a:pt x="13118" y="15687"/>
                  </a:cubicBezTo>
                  <a:cubicBezTo>
                    <a:pt x="13194" y="15497"/>
                    <a:pt x="13297" y="15265"/>
                    <a:pt x="13451" y="14844"/>
                  </a:cubicBezTo>
                  <a:cubicBezTo>
                    <a:pt x="13848" y="13748"/>
                    <a:pt x="13899" y="13052"/>
                    <a:pt x="14463" y="12568"/>
                  </a:cubicBezTo>
                  <a:cubicBezTo>
                    <a:pt x="15014" y="12104"/>
                    <a:pt x="15129" y="11725"/>
                    <a:pt x="15129" y="11093"/>
                  </a:cubicBezTo>
                  <a:cubicBezTo>
                    <a:pt x="15129" y="10460"/>
                    <a:pt x="14463" y="10545"/>
                    <a:pt x="15295" y="9997"/>
                  </a:cubicBezTo>
                  <a:cubicBezTo>
                    <a:pt x="16141" y="9449"/>
                    <a:pt x="16474" y="10081"/>
                    <a:pt x="16525" y="8901"/>
                  </a:cubicBezTo>
                  <a:cubicBezTo>
                    <a:pt x="16589" y="7742"/>
                    <a:pt x="16359" y="6962"/>
                    <a:pt x="17025" y="6478"/>
                  </a:cubicBezTo>
                  <a:cubicBezTo>
                    <a:pt x="17704" y="6014"/>
                    <a:pt x="18268" y="5150"/>
                    <a:pt x="18934" y="4602"/>
                  </a:cubicBezTo>
                  <a:cubicBezTo>
                    <a:pt x="19600" y="4075"/>
                    <a:pt x="19382" y="2980"/>
                    <a:pt x="20049" y="3759"/>
                  </a:cubicBezTo>
                  <a:cubicBezTo>
                    <a:pt x="20728" y="4539"/>
                    <a:pt x="21176" y="4075"/>
                    <a:pt x="21061" y="3127"/>
                  </a:cubicBezTo>
                  <a:cubicBezTo>
                    <a:pt x="20945" y="2200"/>
                    <a:pt x="21509" y="1020"/>
                    <a:pt x="20894" y="872"/>
                  </a:cubicBezTo>
                  <a:close/>
                </a:path>
              </a:pathLst>
            </a:custGeom>
            <a:grpFill/>
            <a:ln w="3175" cap="rnd" cmpd="sng">
              <a:solidFill>
                <a:schemeClr val="bg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7150" tIns="17150" rIns="17150" bIns="1715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7F7F7F"/>
                </a:buClr>
                <a:buSzPts val="1400"/>
                <a:buFont typeface="Helvetica Neue"/>
                <a:buNone/>
              </a:pPr>
              <a:endParaRPr sz="1400" b="0" i="0" u="none" strike="noStrike" cap="none">
                <a:solidFill>
                  <a:srgbClr val="7F7F7F"/>
                </a:solidFill>
                <a:latin typeface="Helvetica Neue"/>
                <a:ea typeface="Helvetica Neue"/>
                <a:cs typeface="Helvetica Neue"/>
                <a:sym typeface="Helvetica Neue"/>
              </a:endParaRPr>
            </a:p>
          </p:txBody>
        </p:sp>
        <p:sp>
          <p:nvSpPr>
            <p:cNvPr id="500" name="Google Shape;3046;p119">
              <a:extLst>
                <a:ext uri="{FF2B5EF4-FFF2-40B4-BE49-F238E27FC236}">
                  <a16:creationId xmlns:a16="http://schemas.microsoft.com/office/drawing/2014/main" id="{1BE92D67-2078-2040-977B-A4EB1864BDE2}"/>
                </a:ext>
              </a:extLst>
            </p:cNvPr>
            <p:cNvSpPr/>
            <p:nvPr/>
          </p:nvSpPr>
          <p:spPr>
            <a:xfrm>
              <a:off x="7388252" y="2427619"/>
              <a:ext cx="1141607" cy="1407389"/>
            </a:xfrm>
            <a:custGeom>
              <a:avLst/>
              <a:gdLst/>
              <a:ahLst/>
              <a:cxnLst/>
              <a:rect l="l" t="t" r="r" b="b"/>
              <a:pathLst>
                <a:path w="21433" h="21270" extrusionOk="0">
                  <a:moveTo>
                    <a:pt x="19879" y="6102"/>
                  </a:moveTo>
                  <a:cubicBezTo>
                    <a:pt x="19751" y="5816"/>
                    <a:pt x="18693" y="5704"/>
                    <a:pt x="18212" y="5655"/>
                  </a:cubicBezTo>
                  <a:cubicBezTo>
                    <a:pt x="17715" y="5618"/>
                    <a:pt x="17475" y="5593"/>
                    <a:pt x="17091" y="5158"/>
                  </a:cubicBezTo>
                  <a:cubicBezTo>
                    <a:pt x="16706" y="4711"/>
                    <a:pt x="17507" y="4711"/>
                    <a:pt x="17571" y="4376"/>
                  </a:cubicBezTo>
                  <a:cubicBezTo>
                    <a:pt x="17619" y="4153"/>
                    <a:pt x="17812" y="3904"/>
                    <a:pt x="18036" y="3681"/>
                  </a:cubicBezTo>
                  <a:cubicBezTo>
                    <a:pt x="17635" y="3731"/>
                    <a:pt x="17187" y="3768"/>
                    <a:pt x="16914" y="3768"/>
                  </a:cubicBezTo>
                  <a:cubicBezTo>
                    <a:pt x="16289" y="3768"/>
                    <a:pt x="15793" y="4091"/>
                    <a:pt x="15232" y="3768"/>
                  </a:cubicBezTo>
                  <a:cubicBezTo>
                    <a:pt x="14671" y="3445"/>
                    <a:pt x="14879" y="2986"/>
                    <a:pt x="14399" y="2812"/>
                  </a:cubicBezTo>
                  <a:cubicBezTo>
                    <a:pt x="13902" y="2626"/>
                    <a:pt x="13902" y="2489"/>
                    <a:pt x="13902" y="2067"/>
                  </a:cubicBezTo>
                  <a:cubicBezTo>
                    <a:pt x="13902" y="1658"/>
                    <a:pt x="14046" y="1471"/>
                    <a:pt x="13629" y="1285"/>
                  </a:cubicBezTo>
                  <a:cubicBezTo>
                    <a:pt x="13197" y="1099"/>
                    <a:pt x="12572" y="367"/>
                    <a:pt x="12572" y="367"/>
                  </a:cubicBezTo>
                  <a:cubicBezTo>
                    <a:pt x="12572" y="367"/>
                    <a:pt x="12219" y="-279"/>
                    <a:pt x="11386" y="143"/>
                  </a:cubicBezTo>
                  <a:cubicBezTo>
                    <a:pt x="10537" y="553"/>
                    <a:pt x="11594" y="367"/>
                    <a:pt x="10537" y="553"/>
                  </a:cubicBezTo>
                  <a:cubicBezTo>
                    <a:pt x="9495" y="739"/>
                    <a:pt x="8999" y="925"/>
                    <a:pt x="9079" y="1285"/>
                  </a:cubicBezTo>
                  <a:cubicBezTo>
                    <a:pt x="9143" y="1658"/>
                    <a:pt x="9415" y="1844"/>
                    <a:pt x="9495" y="2117"/>
                  </a:cubicBezTo>
                  <a:cubicBezTo>
                    <a:pt x="9559" y="2390"/>
                    <a:pt x="9351" y="2762"/>
                    <a:pt x="8934" y="2576"/>
                  </a:cubicBezTo>
                  <a:cubicBezTo>
                    <a:pt x="8518" y="2390"/>
                    <a:pt x="8085" y="2067"/>
                    <a:pt x="7669" y="2527"/>
                  </a:cubicBezTo>
                  <a:cubicBezTo>
                    <a:pt x="7252" y="2986"/>
                    <a:pt x="6980" y="3309"/>
                    <a:pt x="6547" y="3035"/>
                  </a:cubicBezTo>
                  <a:cubicBezTo>
                    <a:pt x="6130" y="2762"/>
                    <a:pt x="5778" y="2812"/>
                    <a:pt x="5297" y="3222"/>
                  </a:cubicBezTo>
                  <a:cubicBezTo>
                    <a:pt x="4800" y="3631"/>
                    <a:pt x="4031" y="4699"/>
                    <a:pt x="3406" y="4227"/>
                  </a:cubicBezTo>
                  <a:cubicBezTo>
                    <a:pt x="2765" y="3768"/>
                    <a:pt x="3406" y="3035"/>
                    <a:pt x="2910" y="2762"/>
                  </a:cubicBezTo>
                  <a:cubicBezTo>
                    <a:pt x="2429" y="2489"/>
                    <a:pt x="2076" y="2527"/>
                    <a:pt x="1580" y="2899"/>
                  </a:cubicBezTo>
                  <a:cubicBezTo>
                    <a:pt x="1099" y="3271"/>
                    <a:pt x="1019" y="3408"/>
                    <a:pt x="1019" y="3768"/>
                  </a:cubicBezTo>
                  <a:cubicBezTo>
                    <a:pt x="1019" y="4140"/>
                    <a:pt x="746" y="4413"/>
                    <a:pt x="458" y="4463"/>
                  </a:cubicBezTo>
                  <a:cubicBezTo>
                    <a:pt x="186" y="4513"/>
                    <a:pt x="250" y="4600"/>
                    <a:pt x="186" y="5059"/>
                  </a:cubicBezTo>
                  <a:cubicBezTo>
                    <a:pt x="105" y="5518"/>
                    <a:pt x="538" y="5754"/>
                    <a:pt x="186" y="5891"/>
                  </a:cubicBezTo>
                  <a:cubicBezTo>
                    <a:pt x="-167" y="6027"/>
                    <a:pt x="41" y="6164"/>
                    <a:pt x="330" y="6536"/>
                  </a:cubicBezTo>
                  <a:cubicBezTo>
                    <a:pt x="602" y="6896"/>
                    <a:pt x="1163" y="6896"/>
                    <a:pt x="1099" y="7082"/>
                  </a:cubicBezTo>
                  <a:cubicBezTo>
                    <a:pt x="1083" y="7107"/>
                    <a:pt x="1083" y="7144"/>
                    <a:pt x="1083" y="7182"/>
                  </a:cubicBezTo>
                  <a:cubicBezTo>
                    <a:pt x="1660" y="7355"/>
                    <a:pt x="1660" y="7715"/>
                    <a:pt x="1724" y="7989"/>
                  </a:cubicBezTo>
                  <a:cubicBezTo>
                    <a:pt x="1788" y="8287"/>
                    <a:pt x="2221" y="8026"/>
                    <a:pt x="2461" y="8373"/>
                  </a:cubicBezTo>
                  <a:cubicBezTo>
                    <a:pt x="2701" y="8721"/>
                    <a:pt x="2172" y="8721"/>
                    <a:pt x="1692" y="8808"/>
                  </a:cubicBezTo>
                  <a:cubicBezTo>
                    <a:pt x="1195" y="8907"/>
                    <a:pt x="1692" y="8808"/>
                    <a:pt x="1131" y="9230"/>
                  </a:cubicBezTo>
                  <a:cubicBezTo>
                    <a:pt x="570" y="9640"/>
                    <a:pt x="1820" y="9727"/>
                    <a:pt x="2317" y="9727"/>
                  </a:cubicBezTo>
                  <a:cubicBezTo>
                    <a:pt x="2813" y="9727"/>
                    <a:pt x="2701" y="9962"/>
                    <a:pt x="2701" y="10173"/>
                  </a:cubicBezTo>
                  <a:cubicBezTo>
                    <a:pt x="2701" y="10372"/>
                    <a:pt x="2701" y="10422"/>
                    <a:pt x="3054" y="10744"/>
                  </a:cubicBezTo>
                  <a:cubicBezTo>
                    <a:pt x="3406" y="11067"/>
                    <a:pt x="3086" y="11365"/>
                    <a:pt x="3022" y="11576"/>
                  </a:cubicBezTo>
                  <a:cubicBezTo>
                    <a:pt x="2942" y="11775"/>
                    <a:pt x="2765" y="11911"/>
                    <a:pt x="2461" y="12234"/>
                  </a:cubicBezTo>
                  <a:cubicBezTo>
                    <a:pt x="2140" y="12557"/>
                    <a:pt x="1724" y="12395"/>
                    <a:pt x="1227" y="12259"/>
                  </a:cubicBezTo>
                  <a:cubicBezTo>
                    <a:pt x="746" y="12122"/>
                    <a:pt x="987" y="12718"/>
                    <a:pt x="987" y="12929"/>
                  </a:cubicBezTo>
                  <a:cubicBezTo>
                    <a:pt x="987" y="13140"/>
                    <a:pt x="987" y="13091"/>
                    <a:pt x="987" y="13500"/>
                  </a:cubicBezTo>
                  <a:cubicBezTo>
                    <a:pt x="987" y="13922"/>
                    <a:pt x="538" y="13786"/>
                    <a:pt x="362" y="14258"/>
                  </a:cubicBezTo>
                  <a:cubicBezTo>
                    <a:pt x="186" y="14742"/>
                    <a:pt x="570" y="15040"/>
                    <a:pt x="1163" y="15189"/>
                  </a:cubicBezTo>
                  <a:cubicBezTo>
                    <a:pt x="1756" y="15325"/>
                    <a:pt x="1788" y="15487"/>
                    <a:pt x="1788" y="15710"/>
                  </a:cubicBezTo>
                  <a:cubicBezTo>
                    <a:pt x="1788" y="15946"/>
                    <a:pt x="2044" y="16107"/>
                    <a:pt x="2381" y="16331"/>
                  </a:cubicBezTo>
                  <a:cubicBezTo>
                    <a:pt x="2733" y="16567"/>
                    <a:pt x="2765" y="16790"/>
                    <a:pt x="2733" y="17088"/>
                  </a:cubicBezTo>
                  <a:cubicBezTo>
                    <a:pt x="2701" y="17398"/>
                    <a:pt x="2557" y="17572"/>
                    <a:pt x="2172" y="17969"/>
                  </a:cubicBezTo>
                  <a:cubicBezTo>
                    <a:pt x="1788" y="18354"/>
                    <a:pt x="1868" y="18342"/>
                    <a:pt x="1932" y="18838"/>
                  </a:cubicBezTo>
                  <a:cubicBezTo>
                    <a:pt x="1996" y="19347"/>
                    <a:pt x="1724" y="19347"/>
                    <a:pt x="1275" y="19595"/>
                  </a:cubicBezTo>
                  <a:cubicBezTo>
                    <a:pt x="810" y="19856"/>
                    <a:pt x="1131" y="20266"/>
                    <a:pt x="1788" y="20613"/>
                  </a:cubicBezTo>
                  <a:cubicBezTo>
                    <a:pt x="1916" y="20675"/>
                    <a:pt x="1980" y="20738"/>
                    <a:pt x="2028" y="20787"/>
                  </a:cubicBezTo>
                  <a:cubicBezTo>
                    <a:pt x="2557" y="20713"/>
                    <a:pt x="3102" y="20812"/>
                    <a:pt x="3374" y="20837"/>
                  </a:cubicBezTo>
                  <a:cubicBezTo>
                    <a:pt x="3759" y="20887"/>
                    <a:pt x="4063" y="21023"/>
                    <a:pt x="4592" y="21098"/>
                  </a:cubicBezTo>
                  <a:cubicBezTo>
                    <a:pt x="5121" y="21160"/>
                    <a:pt x="5185" y="21184"/>
                    <a:pt x="5602" y="21122"/>
                  </a:cubicBezTo>
                  <a:cubicBezTo>
                    <a:pt x="6034" y="21048"/>
                    <a:pt x="5954" y="21098"/>
                    <a:pt x="6307" y="21209"/>
                  </a:cubicBezTo>
                  <a:cubicBezTo>
                    <a:pt x="6659" y="21321"/>
                    <a:pt x="6835" y="21284"/>
                    <a:pt x="6980" y="21048"/>
                  </a:cubicBezTo>
                  <a:cubicBezTo>
                    <a:pt x="7605" y="20477"/>
                    <a:pt x="7605" y="21023"/>
                    <a:pt x="8165" y="21023"/>
                  </a:cubicBezTo>
                  <a:cubicBezTo>
                    <a:pt x="8294" y="21023"/>
                    <a:pt x="8374" y="21023"/>
                    <a:pt x="8422" y="21035"/>
                  </a:cubicBezTo>
                  <a:cubicBezTo>
                    <a:pt x="8598" y="20899"/>
                    <a:pt x="8726" y="20725"/>
                    <a:pt x="8422" y="20514"/>
                  </a:cubicBezTo>
                  <a:cubicBezTo>
                    <a:pt x="7845" y="20092"/>
                    <a:pt x="7316" y="19918"/>
                    <a:pt x="7685" y="19546"/>
                  </a:cubicBezTo>
                  <a:cubicBezTo>
                    <a:pt x="8053" y="19161"/>
                    <a:pt x="8053" y="18987"/>
                    <a:pt x="8470" y="18888"/>
                  </a:cubicBezTo>
                  <a:cubicBezTo>
                    <a:pt x="8902" y="18789"/>
                    <a:pt x="8838" y="18540"/>
                    <a:pt x="9159" y="18056"/>
                  </a:cubicBezTo>
                  <a:cubicBezTo>
                    <a:pt x="9479" y="17572"/>
                    <a:pt x="9319" y="16989"/>
                    <a:pt x="9992" y="16951"/>
                  </a:cubicBezTo>
                  <a:cubicBezTo>
                    <a:pt x="10681" y="16927"/>
                    <a:pt x="10473" y="16778"/>
                    <a:pt x="10793" y="16405"/>
                  </a:cubicBezTo>
                  <a:cubicBezTo>
                    <a:pt x="11098" y="16020"/>
                    <a:pt x="11370" y="16132"/>
                    <a:pt x="11578" y="16020"/>
                  </a:cubicBezTo>
                  <a:cubicBezTo>
                    <a:pt x="11787" y="15921"/>
                    <a:pt x="11626" y="15164"/>
                    <a:pt x="12524" y="15127"/>
                  </a:cubicBezTo>
                  <a:cubicBezTo>
                    <a:pt x="13405" y="15089"/>
                    <a:pt x="14046" y="15263"/>
                    <a:pt x="14351" y="14853"/>
                  </a:cubicBezTo>
                  <a:cubicBezTo>
                    <a:pt x="14671" y="14431"/>
                    <a:pt x="15088" y="14369"/>
                    <a:pt x="15248" y="14022"/>
                  </a:cubicBezTo>
                  <a:cubicBezTo>
                    <a:pt x="15344" y="13811"/>
                    <a:pt x="15472" y="13687"/>
                    <a:pt x="15616" y="13500"/>
                  </a:cubicBezTo>
                  <a:cubicBezTo>
                    <a:pt x="15104" y="13153"/>
                    <a:pt x="14607" y="12743"/>
                    <a:pt x="14639" y="12358"/>
                  </a:cubicBezTo>
                  <a:cubicBezTo>
                    <a:pt x="14463" y="12408"/>
                    <a:pt x="14286" y="12482"/>
                    <a:pt x="14206" y="12569"/>
                  </a:cubicBezTo>
                  <a:cubicBezTo>
                    <a:pt x="13982" y="12780"/>
                    <a:pt x="13838" y="12954"/>
                    <a:pt x="13309" y="12743"/>
                  </a:cubicBezTo>
                  <a:cubicBezTo>
                    <a:pt x="12780" y="12532"/>
                    <a:pt x="12684" y="12122"/>
                    <a:pt x="12364" y="12433"/>
                  </a:cubicBezTo>
                  <a:cubicBezTo>
                    <a:pt x="12043" y="12743"/>
                    <a:pt x="11787" y="12681"/>
                    <a:pt x="11418" y="12395"/>
                  </a:cubicBezTo>
                  <a:cubicBezTo>
                    <a:pt x="11050" y="12122"/>
                    <a:pt x="10889" y="11750"/>
                    <a:pt x="11162" y="11601"/>
                  </a:cubicBezTo>
                  <a:cubicBezTo>
                    <a:pt x="11418" y="11464"/>
                    <a:pt x="11626" y="11191"/>
                    <a:pt x="11418" y="10980"/>
                  </a:cubicBezTo>
                  <a:cubicBezTo>
                    <a:pt x="11210" y="10782"/>
                    <a:pt x="11210" y="10471"/>
                    <a:pt x="11210" y="10186"/>
                  </a:cubicBezTo>
                  <a:cubicBezTo>
                    <a:pt x="11210" y="9913"/>
                    <a:pt x="11162" y="9640"/>
                    <a:pt x="10729" y="9714"/>
                  </a:cubicBezTo>
                  <a:cubicBezTo>
                    <a:pt x="10313" y="9776"/>
                    <a:pt x="9944" y="9875"/>
                    <a:pt x="9944" y="10124"/>
                  </a:cubicBezTo>
                  <a:cubicBezTo>
                    <a:pt x="9944" y="10360"/>
                    <a:pt x="9784" y="10608"/>
                    <a:pt x="9479" y="10397"/>
                  </a:cubicBezTo>
                  <a:cubicBezTo>
                    <a:pt x="9159" y="10186"/>
                    <a:pt x="8999" y="10087"/>
                    <a:pt x="8422" y="10223"/>
                  </a:cubicBezTo>
                  <a:cubicBezTo>
                    <a:pt x="7845" y="10360"/>
                    <a:pt x="7316" y="10434"/>
                    <a:pt x="6948" y="10186"/>
                  </a:cubicBezTo>
                  <a:cubicBezTo>
                    <a:pt x="6595" y="9950"/>
                    <a:pt x="6162" y="9739"/>
                    <a:pt x="6162" y="9429"/>
                  </a:cubicBezTo>
                  <a:cubicBezTo>
                    <a:pt x="6162" y="9118"/>
                    <a:pt x="6066" y="8845"/>
                    <a:pt x="6435" y="8671"/>
                  </a:cubicBezTo>
                  <a:cubicBezTo>
                    <a:pt x="6803" y="8498"/>
                    <a:pt x="6851" y="8361"/>
                    <a:pt x="7172" y="8324"/>
                  </a:cubicBezTo>
                  <a:cubicBezTo>
                    <a:pt x="7476" y="8299"/>
                    <a:pt x="7749" y="8125"/>
                    <a:pt x="7588" y="7951"/>
                  </a:cubicBezTo>
                  <a:cubicBezTo>
                    <a:pt x="7428" y="7778"/>
                    <a:pt x="7060" y="7219"/>
                    <a:pt x="7540" y="6983"/>
                  </a:cubicBezTo>
                  <a:cubicBezTo>
                    <a:pt x="8005" y="6735"/>
                    <a:pt x="8534" y="6809"/>
                    <a:pt x="8582" y="6424"/>
                  </a:cubicBezTo>
                  <a:cubicBezTo>
                    <a:pt x="8630" y="6052"/>
                    <a:pt x="8534" y="6015"/>
                    <a:pt x="8999" y="5742"/>
                  </a:cubicBezTo>
                  <a:cubicBezTo>
                    <a:pt x="9479" y="5469"/>
                    <a:pt x="9575" y="5431"/>
                    <a:pt x="9992" y="5704"/>
                  </a:cubicBezTo>
                  <a:cubicBezTo>
                    <a:pt x="10425" y="5978"/>
                    <a:pt x="10937" y="6400"/>
                    <a:pt x="11578" y="6325"/>
                  </a:cubicBezTo>
                  <a:cubicBezTo>
                    <a:pt x="12203" y="6263"/>
                    <a:pt x="13149" y="6263"/>
                    <a:pt x="12620" y="6573"/>
                  </a:cubicBezTo>
                  <a:cubicBezTo>
                    <a:pt x="12107" y="6884"/>
                    <a:pt x="12043" y="7219"/>
                    <a:pt x="12315" y="7368"/>
                  </a:cubicBezTo>
                  <a:cubicBezTo>
                    <a:pt x="12572" y="7504"/>
                    <a:pt x="12684" y="7740"/>
                    <a:pt x="13261" y="7778"/>
                  </a:cubicBezTo>
                  <a:cubicBezTo>
                    <a:pt x="13838" y="7815"/>
                    <a:pt x="14142" y="8013"/>
                    <a:pt x="13774" y="8324"/>
                  </a:cubicBezTo>
                  <a:cubicBezTo>
                    <a:pt x="13405" y="8634"/>
                    <a:pt x="13517" y="8944"/>
                    <a:pt x="13726" y="9118"/>
                  </a:cubicBezTo>
                  <a:cubicBezTo>
                    <a:pt x="13934" y="9292"/>
                    <a:pt x="14623" y="9503"/>
                    <a:pt x="14783" y="9714"/>
                  </a:cubicBezTo>
                  <a:cubicBezTo>
                    <a:pt x="14927" y="9913"/>
                    <a:pt x="15040" y="9875"/>
                    <a:pt x="15248" y="9950"/>
                  </a:cubicBezTo>
                  <a:cubicBezTo>
                    <a:pt x="15456" y="10024"/>
                    <a:pt x="15568" y="10298"/>
                    <a:pt x="15568" y="10471"/>
                  </a:cubicBezTo>
                  <a:cubicBezTo>
                    <a:pt x="15568" y="10595"/>
                    <a:pt x="15697" y="10658"/>
                    <a:pt x="15793" y="10831"/>
                  </a:cubicBezTo>
                  <a:cubicBezTo>
                    <a:pt x="15969" y="10856"/>
                    <a:pt x="16193" y="10931"/>
                    <a:pt x="16418" y="10993"/>
                  </a:cubicBezTo>
                  <a:cubicBezTo>
                    <a:pt x="16914" y="11129"/>
                    <a:pt x="17123" y="10720"/>
                    <a:pt x="17828" y="10583"/>
                  </a:cubicBezTo>
                  <a:cubicBezTo>
                    <a:pt x="18517" y="10447"/>
                    <a:pt x="19430" y="10310"/>
                    <a:pt x="19574" y="9938"/>
                  </a:cubicBezTo>
                  <a:cubicBezTo>
                    <a:pt x="19718" y="9565"/>
                    <a:pt x="19718" y="8324"/>
                    <a:pt x="20552" y="8001"/>
                  </a:cubicBezTo>
                  <a:cubicBezTo>
                    <a:pt x="20840" y="7902"/>
                    <a:pt x="21129" y="7778"/>
                    <a:pt x="21433" y="7616"/>
                  </a:cubicBezTo>
                  <a:cubicBezTo>
                    <a:pt x="20936" y="7082"/>
                    <a:pt x="20007" y="6338"/>
                    <a:pt x="19879" y="6102"/>
                  </a:cubicBezTo>
                  <a:close/>
                </a:path>
              </a:pathLst>
            </a:custGeom>
            <a:grpFill/>
            <a:ln w="317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7150" tIns="17150" rIns="17150" bIns="1715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7F7F7F"/>
                </a:buClr>
                <a:buSzPts val="1400"/>
                <a:buFont typeface="Helvetica Neue"/>
                <a:buNone/>
              </a:pPr>
              <a:endParaRPr sz="1400" b="0" i="0" u="none" strike="noStrike" cap="none">
                <a:solidFill>
                  <a:srgbClr val="7F7F7F"/>
                </a:solidFill>
                <a:latin typeface="Helvetica Neue"/>
                <a:ea typeface="Helvetica Neue"/>
                <a:cs typeface="Helvetica Neue"/>
                <a:sym typeface="Helvetica Neue"/>
              </a:endParaRPr>
            </a:p>
          </p:txBody>
        </p:sp>
        <p:sp>
          <p:nvSpPr>
            <p:cNvPr id="501" name="Google Shape;3047;p119">
              <a:extLst>
                <a:ext uri="{FF2B5EF4-FFF2-40B4-BE49-F238E27FC236}">
                  <a16:creationId xmlns:a16="http://schemas.microsoft.com/office/drawing/2014/main" id="{6ED22660-ABB1-D24F-BD01-FAAD5495662C}"/>
                </a:ext>
              </a:extLst>
            </p:cNvPr>
            <p:cNvSpPr/>
            <p:nvPr/>
          </p:nvSpPr>
          <p:spPr>
            <a:xfrm>
              <a:off x="7715737" y="2792549"/>
              <a:ext cx="358048" cy="327876"/>
            </a:xfrm>
            <a:custGeom>
              <a:avLst/>
              <a:gdLst/>
              <a:ahLst/>
              <a:cxnLst/>
              <a:rect l="l" t="t" r="r" b="b"/>
              <a:pathLst>
                <a:path w="20461" h="20694" extrusionOk="0">
                  <a:moveTo>
                    <a:pt x="16698" y="16320"/>
                  </a:moveTo>
                  <a:cubicBezTo>
                    <a:pt x="18458" y="16476"/>
                    <a:pt x="19582" y="15750"/>
                    <a:pt x="19240" y="14455"/>
                  </a:cubicBezTo>
                  <a:cubicBezTo>
                    <a:pt x="18946" y="13160"/>
                    <a:pt x="17676" y="12435"/>
                    <a:pt x="18946" y="10985"/>
                  </a:cubicBezTo>
                  <a:cubicBezTo>
                    <a:pt x="19679" y="10208"/>
                    <a:pt x="20070" y="9690"/>
                    <a:pt x="20461" y="9120"/>
                  </a:cubicBezTo>
                  <a:cubicBezTo>
                    <a:pt x="19679" y="8758"/>
                    <a:pt x="19337" y="8084"/>
                    <a:pt x="18800" y="7722"/>
                  </a:cubicBezTo>
                  <a:cubicBezTo>
                    <a:pt x="17969" y="7100"/>
                    <a:pt x="18165" y="5701"/>
                    <a:pt x="19728" y="4406"/>
                  </a:cubicBezTo>
                  <a:cubicBezTo>
                    <a:pt x="21341" y="3112"/>
                    <a:pt x="18458" y="3112"/>
                    <a:pt x="16552" y="3370"/>
                  </a:cubicBezTo>
                  <a:cubicBezTo>
                    <a:pt x="14597" y="3681"/>
                    <a:pt x="13033" y="1920"/>
                    <a:pt x="11714" y="781"/>
                  </a:cubicBezTo>
                  <a:cubicBezTo>
                    <a:pt x="10443" y="-359"/>
                    <a:pt x="10150" y="-204"/>
                    <a:pt x="8684" y="936"/>
                  </a:cubicBezTo>
                  <a:cubicBezTo>
                    <a:pt x="7267" y="2076"/>
                    <a:pt x="7560" y="2231"/>
                    <a:pt x="7413" y="3785"/>
                  </a:cubicBezTo>
                  <a:cubicBezTo>
                    <a:pt x="7267" y="5391"/>
                    <a:pt x="5654" y="5080"/>
                    <a:pt x="4237" y="6116"/>
                  </a:cubicBezTo>
                  <a:cubicBezTo>
                    <a:pt x="2771" y="7100"/>
                    <a:pt x="3895" y="9431"/>
                    <a:pt x="4384" y="10156"/>
                  </a:cubicBezTo>
                  <a:cubicBezTo>
                    <a:pt x="4872" y="10881"/>
                    <a:pt x="4041" y="11606"/>
                    <a:pt x="3113" y="11710"/>
                  </a:cubicBezTo>
                  <a:cubicBezTo>
                    <a:pt x="2136" y="11865"/>
                    <a:pt x="1989" y="12435"/>
                    <a:pt x="865" y="13160"/>
                  </a:cubicBezTo>
                  <a:cubicBezTo>
                    <a:pt x="-259" y="13886"/>
                    <a:pt x="34" y="15025"/>
                    <a:pt x="34" y="16320"/>
                  </a:cubicBezTo>
                  <a:cubicBezTo>
                    <a:pt x="34" y="17615"/>
                    <a:pt x="1354" y="18496"/>
                    <a:pt x="2429" y="19480"/>
                  </a:cubicBezTo>
                  <a:cubicBezTo>
                    <a:pt x="3553" y="20516"/>
                    <a:pt x="5165" y="20205"/>
                    <a:pt x="6925" y="19635"/>
                  </a:cubicBezTo>
                  <a:cubicBezTo>
                    <a:pt x="8684" y="19065"/>
                    <a:pt x="9173" y="19480"/>
                    <a:pt x="10150" y="20360"/>
                  </a:cubicBezTo>
                  <a:cubicBezTo>
                    <a:pt x="11079" y="21241"/>
                    <a:pt x="11567" y="20205"/>
                    <a:pt x="11567" y="19221"/>
                  </a:cubicBezTo>
                  <a:cubicBezTo>
                    <a:pt x="11567" y="18185"/>
                    <a:pt x="12691" y="17770"/>
                    <a:pt x="13962" y="17512"/>
                  </a:cubicBezTo>
                  <a:cubicBezTo>
                    <a:pt x="14255" y="17408"/>
                    <a:pt x="14499" y="17460"/>
                    <a:pt x="14695" y="17512"/>
                  </a:cubicBezTo>
                  <a:cubicBezTo>
                    <a:pt x="15281" y="16838"/>
                    <a:pt x="16014" y="16268"/>
                    <a:pt x="16698" y="16320"/>
                  </a:cubicBezTo>
                  <a:close/>
                </a:path>
              </a:pathLst>
            </a:custGeom>
            <a:grpFill/>
            <a:ln w="3175" cap="rnd" cmpd="sng">
              <a:solidFill>
                <a:schemeClr val="bg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7150" tIns="17150" rIns="17150" bIns="1715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7F7F7F"/>
                </a:buClr>
                <a:buSzPts val="1400"/>
                <a:buFont typeface="Helvetica Neue"/>
                <a:buNone/>
              </a:pPr>
              <a:endParaRPr sz="1400" b="0" i="0" u="none" strike="noStrike" cap="none">
                <a:solidFill>
                  <a:srgbClr val="7F7F7F"/>
                </a:solidFill>
                <a:latin typeface="Helvetica Neue"/>
                <a:ea typeface="Helvetica Neue"/>
                <a:cs typeface="Helvetica Neue"/>
                <a:sym typeface="Helvetica Neue"/>
              </a:endParaRPr>
            </a:p>
          </p:txBody>
        </p:sp>
        <p:sp>
          <p:nvSpPr>
            <p:cNvPr id="502" name="Google Shape;3048;p119">
              <a:extLst>
                <a:ext uri="{FF2B5EF4-FFF2-40B4-BE49-F238E27FC236}">
                  <a16:creationId xmlns:a16="http://schemas.microsoft.com/office/drawing/2014/main" id="{A9F97312-4956-B740-8D8E-E256D2EE6F59}"/>
                </a:ext>
              </a:extLst>
            </p:cNvPr>
            <p:cNvSpPr/>
            <p:nvPr/>
          </p:nvSpPr>
          <p:spPr>
            <a:xfrm>
              <a:off x="7973594" y="2937601"/>
              <a:ext cx="255728" cy="339929"/>
            </a:xfrm>
            <a:custGeom>
              <a:avLst/>
              <a:gdLst/>
              <a:ahLst/>
              <a:cxnLst/>
              <a:rect l="l" t="t" r="r" b="b"/>
              <a:pathLst>
                <a:path w="21247" h="21126" extrusionOk="0">
                  <a:moveTo>
                    <a:pt x="20259" y="11387"/>
                  </a:moveTo>
                  <a:cubicBezTo>
                    <a:pt x="20259" y="10672"/>
                    <a:pt x="19765" y="9549"/>
                    <a:pt x="18847" y="9243"/>
                  </a:cubicBezTo>
                  <a:cubicBezTo>
                    <a:pt x="17929" y="8936"/>
                    <a:pt x="17435" y="9089"/>
                    <a:pt x="16800" y="8272"/>
                  </a:cubicBezTo>
                  <a:cubicBezTo>
                    <a:pt x="16094" y="7404"/>
                    <a:pt x="13059" y="6536"/>
                    <a:pt x="12141" y="5821"/>
                  </a:cubicBezTo>
                  <a:cubicBezTo>
                    <a:pt x="11223" y="5106"/>
                    <a:pt x="10729" y="3830"/>
                    <a:pt x="12353" y="2553"/>
                  </a:cubicBezTo>
                  <a:cubicBezTo>
                    <a:pt x="13976" y="1277"/>
                    <a:pt x="12635" y="460"/>
                    <a:pt x="10094" y="306"/>
                  </a:cubicBezTo>
                  <a:cubicBezTo>
                    <a:pt x="9318" y="255"/>
                    <a:pt x="8823" y="153"/>
                    <a:pt x="8329" y="0"/>
                  </a:cubicBezTo>
                  <a:cubicBezTo>
                    <a:pt x="7765" y="562"/>
                    <a:pt x="7200" y="1072"/>
                    <a:pt x="6141" y="1838"/>
                  </a:cubicBezTo>
                  <a:cubicBezTo>
                    <a:pt x="4306" y="3268"/>
                    <a:pt x="6141" y="3983"/>
                    <a:pt x="6565" y="5260"/>
                  </a:cubicBezTo>
                  <a:cubicBezTo>
                    <a:pt x="7059" y="6536"/>
                    <a:pt x="5435" y="7251"/>
                    <a:pt x="2894" y="7098"/>
                  </a:cubicBezTo>
                  <a:cubicBezTo>
                    <a:pt x="1906" y="7047"/>
                    <a:pt x="847" y="7609"/>
                    <a:pt x="0" y="8272"/>
                  </a:cubicBezTo>
                  <a:cubicBezTo>
                    <a:pt x="918" y="8477"/>
                    <a:pt x="1059" y="9345"/>
                    <a:pt x="1059" y="10213"/>
                  </a:cubicBezTo>
                  <a:cubicBezTo>
                    <a:pt x="1059" y="11387"/>
                    <a:pt x="1059" y="12664"/>
                    <a:pt x="1976" y="13481"/>
                  </a:cubicBezTo>
                  <a:cubicBezTo>
                    <a:pt x="2894" y="14349"/>
                    <a:pt x="1976" y="15472"/>
                    <a:pt x="847" y="16034"/>
                  </a:cubicBezTo>
                  <a:cubicBezTo>
                    <a:pt x="-353" y="16647"/>
                    <a:pt x="353" y="18179"/>
                    <a:pt x="1976" y="19302"/>
                  </a:cubicBezTo>
                  <a:cubicBezTo>
                    <a:pt x="3600" y="20477"/>
                    <a:pt x="4729" y="20732"/>
                    <a:pt x="6141" y="19455"/>
                  </a:cubicBezTo>
                  <a:cubicBezTo>
                    <a:pt x="7553" y="18179"/>
                    <a:pt x="7976" y="19864"/>
                    <a:pt x="10306" y="20732"/>
                  </a:cubicBezTo>
                  <a:cubicBezTo>
                    <a:pt x="12635" y="21600"/>
                    <a:pt x="13271" y="20885"/>
                    <a:pt x="14259" y="20017"/>
                  </a:cubicBezTo>
                  <a:cubicBezTo>
                    <a:pt x="14612" y="19660"/>
                    <a:pt x="15388" y="19353"/>
                    <a:pt x="16165" y="19149"/>
                  </a:cubicBezTo>
                  <a:cubicBezTo>
                    <a:pt x="16165" y="18894"/>
                    <a:pt x="16235" y="18689"/>
                    <a:pt x="16306" y="18485"/>
                  </a:cubicBezTo>
                  <a:cubicBezTo>
                    <a:pt x="17223" y="16596"/>
                    <a:pt x="18776" y="15268"/>
                    <a:pt x="19412" y="13736"/>
                  </a:cubicBezTo>
                  <a:cubicBezTo>
                    <a:pt x="19694" y="12919"/>
                    <a:pt x="20400" y="12766"/>
                    <a:pt x="21247" y="12868"/>
                  </a:cubicBezTo>
                  <a:cubicBezTo>
                    <a:pt x="20823" y="12153"/>
                    <a:pt x="20259" y="11898"/>
                    <a:pt x="20259" y="11387"/>
                  </a:cubicBezTo>
                  <a:close/>
                </a:path>
              </a:pathLst>
            </a:custGeom>
            <a:grpFill/>
            <a:ln w="3175" cap="rnd" cmpd="sng">
              <a:solidFill>
                <a:schemeClr val="bg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7150" tIns="17150" rIns="17150" bIns="1715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7F7F7F"/>
                </a:buClr>
                <a:buSzPts val="1400"/>
                <a:buFont typeface="Helvetica Neue"/>
                <a:buNone/>
              </a:pPr>
              <a:endParaRPr sz="1400" b="0" i="0" u="none" strike="noStrike" cap="none">
                <a:solidFill>
                  <a:srgbClr val="7F7F7F"/>
                </a:solidFill>
                <a:latin typeface="Helvetica Neue"/>
                <a:ea typeface="Helvetica Neue"/>
                <a:cs typeface="Helvetica Neue"/>
                <a:sym typeface="Helvetica Neue"/>
              </a:endParaRPr>
            </a:p>
          </p:txBody>
        </p:sp>
        <p:sp>
          <p:nvSpPr>
            <p:cNvPr id="503" name="Google Shape;3049;p119">
              <a:extLst>
                <a:ext uri="{FF2B5EF4-FFF2-40B4-BE49-F238E27FC236}">
                  <a16:creationId xmlns:a16="http://schemas.microsoft.com/office/drawing/2014/main" id="{ED495182-42CD-9D4B-B475-91ED64849A86}"/>
                </a:ext>
              </a:extLst>
            </p:cNvPr>
            <p:cNvSpPr/>
            <p:nvPr/>
          </p:nvSpPr>
          <p:spPr>
            <a:xfrm>
              <a:off x="9270476" y="5837571"/>
              <a:ext cx="358481" cy="721408"/>
            </a:xfrm>
            <a:custGeom>
              <a:avLst/>
              <a:gdLst/>
              <a:ahLst/>
              <a:cxnLst/>
              <a:rect l="l" t="t" r="r" b="b"/>
              <a:pathLst>
                <a:path w="20894" h="21328" extrusionOk="0">
                  <a:moveTo>
                    <a:pt x="7949" y="3072"/>
                  </a:moveTo>
                  <a:cubicBezTo>
                    <a:pt x="7949" y="3072"/>
                    <a:pt x="7651" y="4819"/>
                    <a:pt x="6207" y="4916"/>
                  </a:cubicBezTo>
                  <a:cubicBezTo>
                    <a:pt x="4814" y="4989"/>
                    <a:pt x="4913" y="5232"/>
                    <a:pt x="4465" y="5814"/>
                  </a:cubicBezTo>
                  <a:cubicBezTo>
                    <a:pt x="4018" y="6397"/>
                    <a:pt x="4018" y="7464"/>
                    <a:pt x="3271" y="7926"/>
                  </a:cubicBezTo>
                  <a:cubicBezTo>
                    <a:pt x="2524" y="8362"/>
                    <a:pt x="1778" y="9260"/>
                    <a:pt x="1877" y="9624"/>
                  </a:cubicBezTo>
                  <a:cubicBezTo>
                    <a:pt x="1977" y="9989"/>
                    <a:pt x="2176" y="10304"/>
                    <a:pt x="1529" y="10571"/>
                  </a:cubicBezTo>
                  <a:cubicBezTo>
                    <a:pt x="882" y="10838"/>
                    <a:pt x="-213" y="11518"/>
                    <a:pt x="36" y="12051"/>
                  </a:cubicBezTo>
                  <a:cubicBezTo>
                    <a:pt x="235" y="12610"/>
                    <a:pt x="982" y="12294"/>
                    <a:pt x="982" y="12998"/>
                  </a:cubicBezTo>
                  <a:cubicBezTo>
                    <a:pt x="982" y="13726"/>
                    <a:pt x="-611" y="14211"/>
                    <a:pt x="783" y="14940"/>
                  </a:cubicBezTo>
                  <a:cubicBezTo>
                    <a:pt x="2176" y="15668"/>
                    <a:pt x="2724" y="15522"/>
                    <a:pt x="2972" y="15983"/>
                  </a:cubicBezTo>
                  <a:cubicBezTo>
                    <a:pt x="3171" y="16420"/>
                    <a:pt x="3520" y="17002"/>
                    <a:pt x="4913" y="17585"/>
                  </a:cubicBezTo>
                  <a:cubicBezTo>
                    <a:pt x="6307" y="18167"/>
                    <a:pt x="7651" y="17900"/>
                    <a:pt x="8596" y="18531"/>
                  </a:cubicBezTo>
                  <a:cubicBezTo>
                    <a:pt x="9592" y="19162"/>
                    <a:pt x="11334" y="19381"/>
                    <a:pt x="11533" y="20012"/>
                  </a:cubicBezTo>
                  <a:cubicBezTo>
                    <a:pt x="11782" y="20643"/>
                    <a:pt x="12628" y="21274"/>
                    <a:pt x="13524" y="21322"/>
                  </a:cubicBezTo>
                  <a:cubicBezTo>
                    <a:pt x="14370" y="21371"/>
                    <a:pt x="15564" y="21153"/>
                    <a:pt x="14917" y="20522"/>
                  </a:cubicBezTo>
                  <a:cubicBezTo>
                    <a:pt x="14270" y="19891"/>
                    <a:pt x="14718" y="19575"/>
                    <a:pt x="14370" y="18895"/>
                  </a:cubicBezTo>
                  <a:cubicBezTo>
                    <a:pt x="14021" y="18216"/>
                    <a:pt x="14021" y="17415"/>
                    <a:pt x="15216" y="16881"/>
                  </a:cubicBezTo>
                  <a:cubicBezTo>
                    <a:pt x="16410" y="16323"/>
                    <a:pt x="17406" y="15425"/>
                    <a:pt x="17505" y="14794"/>
                  </a:cubicBezTo>
                  <a:cubicBezTo>
                    <a:pt x="17605" y="14163"/>
                    <a:pt x="17207" y="14163"/>
                    <a:pt x="18152" y="13847"/>
                  </a:cubicBezTo>
                  <a:cubicBezTo>
                    <a:pt x="19148" y="13556"/>
                    <a:pt x="17854" y="12197"/>
                    <a:pt x="18700" y="11712"/>
                  </a:cubicBezTo>
                  <a:cubicBezTo>
                    <a:pt x="19595" y="11202"/>
                    <a:pt x="20043" y="10717"/>
                    <a:pt x="19347" y="10401"/>
                  </a:cubicBezTo>
                  <a:cubicBezTo>
                    <a:pt x="18700" y="10086"/>
                    <a:pt x="18301" y="9358"/>
                    <a:pt x="19148" y="9139"/>
                  </a:cubicBezTo>
                  <a:cubicBezTo>
                    <a:pt x="20043" y="8921"/>
                    <a:pt x="20889" y="8411"/>
                    <a:pt x="20242" y="7926"/>
                  </a:cubicBezTo>
                  <a:cubicBezTo>
                    <a:pt x="19595" y="7416"/>
                    <a:pt x="19148" y="7198"/>
                    <a:pt x="19496" y="6518"/>
                  </a:cubicBezTo>
                  <a:cubicBezTo>
                    <a:pt x="19795" y="5863"/>
                    <a:pt x="20790" y="5571"/>
                    <a:pt x="20889" y="4771"/>
                  </a:cubicBezTo>
                  <a:cubicBezTo>
                    <a:pt x="20989" y="3970"/>
                    <a:pt x="19347" y="3387"/>
                    <a:pt x="19595" y="2562"/>
                  </a:cubicBezTo>
                  <a:cubicBezTo>
                    <a:pt x="19795" y="1761"/>
                    <a:pt x="20442" y="1179"/>
                    <a:pt x="19595" y="863"/>
                  </a:cubicBezTo>
                  <a:cubicBezTo>
                    <a:pt x="18700" y="548"/>
                    <a:pt x="16311" y="766"/>
                    <a:pt x="15763" y="499"/>
                  </a:cubicBezTo>
                  <a:cubicBezTo>
                    <a:pt x="15216" y="232"/>
                    <a:pt x="14917" y="-229"/>
                    <a:pt x="14021" y="135"/>
                  </a:cubicBezTo>
                  <a:cubicBezTo>
                    <a:pt x="13175" y="499"/>
                    <a:pt x="12279" y="1130"/>
                    <a:pt x="11234" y="1276"/>
                  </a:cubicBezTo>
                  <a:cubicBezTo>
                    <a:pt x="10139" y="1397"/>
                    <a:pt x="9243" y="1664"/>
                    <a:pt x="8497" y="2028"/>
                  </a:cubicBezTo>
                  <a:cubicBezTo>
                    <a:pt x="7750" y="2392"/>
                    <a:pt x="7949" y="2513"/>
                    <a:pt x="7949" y="3072"/>
                  </a:cubicBezTo>
                  <a:close/>
                </a:path>
              </a:pathLst>
            </a:custGeom>
            <a:grpFill/>
            <a:ln w="3175" cap="rnd" cmpd="sng">
              <a:solidFill>
                <a:schemeClr val="bg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7150" tIns="17150" rIns="17150" bIns="1715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7F7F7F"/>
                </a:buClr>
                <a:buSzPts val="1400"/>
                <a:buFont typeface="Helvetica Neue"/>
                <a:buNone/>
              </a:pPr>
              <a:endParaRPr sz="1400" b="0" i="0" u="none" strike="noStrike" cap="none">
                <a:solidFill>
                  <a:srgbClr val="7F7F7F"/>
                </a:solidFill>
                <a:latin typeface="Helvetica Neue"/>
                <a:ea typeface="Helvetica Neue"/>
                <a:cs typeface="Helvetica Neue"/>
                <a:sym typeface="Helvetica Neue"/>
              </a:endParaRPr>
            </a:p>
          </p:txBody>
        </p:sp>
        <p:sp>
          <p:nvSpPr>
            <p:cNvPr id="504" name="Google Shape;3050;p119">
              <a:extLst>
                <a:ext uri="{FF2B5EF4-FFF2-40B4-BE49-F238E27FC236}">
                  <a16:creationId xmlns:a16="http://schemas.microsoft.com/office/drawing/2014/main" id="{0E999F72-7AEE-A14A-AA00-EB9E6A66EAFF}"/>
                </a:ext>
              </a:extLst>
            </p:cNvPr>
            <p:cNvSpPr/>
            <p:nvPr/>
          </p:nvSpPr>
          <p:spPr>
            <a:xfrm>
              <a:off x="10029204" y="5927126"/>
              <a:ext cx="52661" cy="35154"/>
            </a:xfrm>
            <a:custGeom>
              <a:avLst/>
              <a:gdLst/>
              <a:ahLst/>
              <a:cxnLst/>
              <a:rect l="l" t="t" r="r" b="b"/>
              <a:pathLst>
                <a:path w="16234" h="19464" extrusionOk="0">
                  <a:moveTo>
                    <a:pt x="12889" y="27"/>
                  </a:moveTo>
                  <a:cubicBezTo>
                    <a:pt x="12889" y="27"/>
                    <a:pt x="-1244" y="-873"/>
                    <a:pt x="89" y="7677"/>
                  </a:cubicBezTo>
                  <a:cubicBezTo>
                    <a:pt x="1156" y="15777"/>
                    <a:pt x="89" y="17577"/>
                    <a:pt x="7023" y="19377"/>
                  </a:cubicBezTo>
                  <a:cubicBezTo>
                    <a:pt x="13956" y="20727"/>
                    <a:pt x="20356" y="5877"/>
                    <a:pt x="12889" y="27"/>
                  </a:cubicBezTo>
                  <a:close/>
                </a:path>
              </a:pathLst>
            </a:custGeom>
            <a:grpFill/>
            <a:ln w="38100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7150" tIns="17150" rIns="17150" bIns="1715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7F7F7F"/>
                </a:buClr>
                <a:buSzPts val="1400"/>
                <a:buFont typeface="Helvetica Neue"/>
                <a:buNone/>
              </a:pPr>
              <a:endParaRPr sz="1400" b="0" i="0" u="none" strike="noStrike" cap="none">
                <a:solidFill>
                  <a:srgbClr val="7F7F7F"/>
                </a:solidFill>
                <a:latin typeface="Helvetica Neue"/>
                <a:ea typeface="Helvetica Neue"/>
                <a:cs typeface="Helvetica Neue"/>
                <a:sym typeface="Helvetica Neue"/>
              </a:endParaRPr>
            </a:p>
          </p:txBody>
        </p:sp>
        <p:sp>
          <p:nvSpPr>
            <p:cNvPr id="505" name="Google Shape;3051;p119">
              <a:extLst>
                <a:ext uri="{FF2B5EF4-FFF2-40B4-BE49-F238E27FC236}">
                  <a16:creationId xmlns:a16="http://schemas.microsoft.com/office/drawing/2014/main" id="{3DB13A09-2AF8-6242-8F3A-46DF74CFA6F1}"/>
                </a:ext>
              </a:extLst>
            </p:cNvPr>
            <p:cNvSpPr/>
            <p:nvPr/>
          </p:nvSpPr>
          <p:spPr>
            <a:xfrm>
              <a:off x="10121556" y="5882991"/>
              <a:ext cx="35069" cy="47975"/>
            </a:xfrm>
            <a:custGeom>
              <a:avLst/>
              <a:gdLst/>
              <a:ahLst/>
              <a:cxnLst/>
              <a:rect l="l" t="t" r="r" b="b"/>
              <a:pathLst>
                <a:path w="16432" h="18261" extrusionOk="0">
                  <a:moveTo>
                    <a:pt x="11858" y="0"/>
                  </a:moveTo>
                  <a:cubicBezTo>
                    <a:pt x="11858" y="0"/>
                    <a:pt x="-1102" y="4696"/>
                    <a:pt x="76" y="10643"/>
                  </a:cubicBezTo>
                  <a:cubicBezTo>
                    <a:pt x="862" y="16278"/>
                    <a:pt x="11073" y="21600"/>
                    <a:pt x="12643" y="15652"/>
                  </a:cubicBezTo>
                  <a:cubicBezTo>
                    <a:pt x="14607" y="10017"/>
                    <a:pt x="20498" y="1252"/>
                    <a:pt x="11858" y="0"/>
                  </a:cubicBezTo>
                  <a:close/>
                </a:path>
              </a:pathLst>
            </a:custGeom>
            <a:grpFill/>
            <a:ln w="38100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7150" tIns="17150" rIns="17150" bIns="1715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7F7F7F"/>
                </a:buClr>
                <a:buSzPts val="1400"/>
                <a:buFont typeface="Helvetica Neue"/>
                <a:buNone/>
              </a:pPr>
              <a:endParaRPr sz="1400" b="0" i="0" u="none" strike="noStrike" cap="none">
                <a:solidFill>
                  <a:srgbClr val="7F7F7F"/>
                </a:solidFill>
                <a:latin typeface="Helvetica Neue"/>
                <a:ea typeface="Helvetica Neue"/>
                <a:cs typeface="Helvetica Neue"/>
                <a:sym typeface="Helvetica Neue"/>
              </a:endParaRPr>
            </a:p>
          </p:txBody>
        </p:sp>
        <p:sp>
          <p:nvSpPr>
            <p:cNvPr id="506" name="Google Shape;3052;p119">
              <a:extLst>
                <a:ext uri="{FF2B5EF4-FFF2-40B4-BE49-F238E27FC236}">
                  <a16:creationId xmlns:a16="http://schemas.microsoft.com/office/drawing/2014/main" id="{0BC6267B-647F-0740-B8A0-A6DEE57A7CE5}"/>
                </a:ext>
              </a:extLst>
            </p:cNvPr>
            <p:cNvSpPr/>
            <p:nvPr/>
          </p:nvSpPr>
          <p:spPr>
            <a:xfrm>
              <a:off x="10334728" y="5779460"/>
              <a:ext cx="51754" cy="38234"/>
            </a:xfrm>
            <a:custGeom>
              <a:avLst/>
              <a:gdLst/>
              <a:ahLst/>
              <a:cxnLst/>
              <a:rect l="l" t="t" r="r" b="b"/>
              <a:pathLst>
                <a:path w="16840" h="17911" extrusionOk="0">
                  <a:moveTo>
                    <a:pt x="11926" y="1362"/>
                  </a:moveTo>
                  <a:cubicBezTo>
                    <a:pt x="11926" y="1362"/>
                    <a:pt x="-536" y="-2173"/>
                    <a:pt x="18" y="2147"/>
                  </a:cubicBezTo>
                  <a:cubicBezTo>
                    <a:pt x="572" y="6467"/>
                    <a:pt x="3618" y="8823"/>
                    <a:pt x="4726" y="13536"/>
                  </a:cubicBezTo>
                  <a:cubicBezTo>
                    <a:pt x="6110" y="18642"/>
                    <a:pt x="11372" y="19427"/>
                    <a:pt x="13310" y="15107"/>
                  </a:cubicBezTo>
                  <a:cubicBezTo>
                    <a:pt x="14972" y="10787"/>
                    <a:pt x="21064" y="1362"/>
                    <a:pt x="11926" y="1362"/>
                  </a:cubicBezTo>
                  <a:close/>
                </a:path>
              </a:pathLst>
            </a:custGeom>
            <a:grpFill/>
            <a:ln w="38100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7150" tIns="17150" rIns="17150" bIns="1715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7F7F7F"/>
                </a:buClr>
                <a:buSzPts val="1400"/>
                <a:buFont typeface="Helvetica Neue"/>
                <a:buNone/>
              </a:pPr>
              <a:endParaRPr sz="1400" b="0" i="0" u="none" strike="noStrike" cap="none">
                <a:solidFill>
                  <a:srgbClr val="7F7F7F"/>
                </a:solidFill>
                <a:latin typeface="Helvetica Neue"/>
                <a:ea typeface="Helvetica Neue"/>
                <a:cs typeface="Helvetica Neue"/>
                <a:sym typeface="Helvetica Neue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803633928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0" name="Group 6">
            <a:extLst>
              <a:ext uri="{FF2B5EF4-FFF2-40B4-BE49-F238E27FC236}">
                <a16:creationId xmlns:a16="http://schemas.microsoft.com/office/drawing/2014/main" id="{3E57BDFB-D356-DC4D-8357-98EC939C65D6}"/>
              </a:ext>
            </a:extLst>
          </p:cNvPr>
          <p:cNvGrpSpPr/>
          <p:nvPr>
            <p:custDataLst>
              <p:tags r:id="rId1"/>
            </p:custDataLst>
          </p:nvPr>
        </p:nvGrpSpPr>
        <p:grpSpPr bwMode="gray">
          <a:xfrm>
            <a:off x="3552629" y="1636808"/>
            <a:ext cx="5086742" cy="4057975"/>
            <a:chOff x="3036888" y="1532207"/>
            <a:chExt cx="5113334" cy="4080475"/>
          </a:xfrm>
          <a:solidFill>
            <a:schemeClr val="accent2"/>
          </a:solidFill>
        </p:grpSpPr>
        <p:sp>
          <p:nvSpPr>
            <p:cNvPr id="71" name="Freeform 15">
              <a:extLst>
                <a:ext uri="{FF2B5EF4-FFF2-40B4-BE49-F238E27FC236}">
                  <a16:creationId xmlns:a16="http://schemas.microsoft.com/office/drawing/2014/main" id="{961226AA-426F-E04D-8631-A9C5189F04B2}"/>
                </a:ext>
              </a:extLst>
            </p:cNvPr>
            <p:cNvSpPr>
              <a:spLocks/>
            </p:cNvSpPr>
            <p:nvPr>
              <p:custDataLst>
                <p:tags r:id="rId2"/>
              </p:custDataLst>
            </p:nvPr>
          </p:nvSpPr>
          <p:spPr bwMode="gray">
            <a:xfrm>
              <a:off x="6483347" y="3680083"/>
              <a:ext cx="119063" cy="247648"/>
            </a:xfrm>
            <a:custGeom>
              <a:avLst/>
              <a:gdLst>
                <a:gd name="T0" fmla="*/ 23 w 75"/>
                <a:gd name="T1" fmla="*/ 153 h 156"/>
                <a:gd name="T2" fmla="*/ 12 w 75"/>
                <a:gd name="T3" fmla="*/ 141 h 156"/>
                <a:gd name="T4" fmla="*/ 11 w 75"/>
                <a:gd name="T5" fmla="*/ 123 h 156"/>
                <a:gd name="T6" fmla="*/ 10 w 75"/>
                <a:gd name="T7" fmla="*/ 114 h 156"/>
                <a:gd name="T8" fmla="*/ 6 w 75"/>
                <a:gd name="T9" fmla="*/ 110 h 156"/>
                <a:gd name="T10" fmla="*/ 7 w 75"/>
                <a:gd name="T11" fmla="*/ 102 h 156"/>
                <a:gd name="T12" fmla="*/ 4 w 75"/>
                <a:gd name="T13" fmla="*/ 98 h 156"/>
                <a:gd name="T14" fmla="*/ 3 w 75"/>
                <a:gd name="T15" fmla="*/ 84 h 156"/>
                <a:gd name="T16" fmla="*/ 1 w 75"/>
                <a:gd name="T17" fmla="*/ 70 h 156"/>
                <a:gd name="T18" fmla="*/ 3 w 75"/>
                <a:gd name="T19" fmla="*/ 61 h 156"/>
                <a:gd name="T20" fmla="*/ 7 w 75"/>
                <a:gd name="T21" fmla="*/ 58 h 156"/>
                <a:gd name="T22" fmla="*/ 5 w 75"/>
                <a:gd name="T23" fmla="*/ 55 h 156"/>
                <a:gd name="T24" fmla="*/ 0 w 75"/>
                <a:gd name="T25" fmla="*/ 48 h 156"/>
                <a:gd name="T26" fmla="*/ 4 w 75"/>
                <a:gd name="T27" fmla="*/ 40 h 156"/>
                <a:gd name="T28" fmla="*/ 7 w 75"/>
                <a:gd name="T29" fmla="*/ 45 h 156"/>
                <a:gd name="T30" fmla="*/ 6 w 75"/>
                <a:gd name="T31" fmla="*/ 52 h 156"/>
                <a:gd name="T32" fmla="*/ 10 w 75"/>
                <a:gd name="T33" fmla="*/ 52 h 156"/>
                <a:gd name="T34" fmla="*/ 12 w 75"/>
                <a:gd name="T35" fmla="*/ 50 h 156"/>
                <a:gd name="T36" fmla="*/ 12 w 75"/>
                <a:gd name="T37" fmla="*/ 62 h 156"/>
                <a:gd name="T38" fmla="*/ 15 w 75"/>
                <a:gd name="T39" fmla="*/ 62 h 156"/>
                <a:gd name="T40" fmla="*/ 15 w 75"/>
                <a:gd name="T41" fmla="*/ 56 h 156"/>
                <a:gd name="T42" fmla="*/ 20 w 75"/>
                <a:gd name="T43" fmla="*/ 51 h 156"/>
                <a:gd name="T44" fmla="*/ 18 w 75"/>
                <a:gd name="T45" fmla="*/ 51 h 156"/>
                <a:gd name="T46" fmla="*/ 14 w 75"/>
                <a:gd name="T47" fmla="*/ 48 h 156"/>
                <a:gd name="T48" fmla="*/ 15 w 75"/>
                <a:gd name="T49" fmla="*/ 40 h 156"/>
                <a:gd name="T50" fmla="*/ 16 w 75"/>
                <a:gd name="T51" fmla="*/ 33 h 156"/>
                <a:gd name="T52" fmla="*/ 18 w 75"/>
                <a:gd name="T53" fmla="*/ 36 h 156"/>
                <a:gd name="T54" fmla="*/ 22 w 75"/>
                <a:gd name="T55" fmla="*/ 35 h 156"/>
                <a:gd name="T56" fmla="*/ 19 w 75"/>
                <a:gd name="T57" fmla="*/ 27 h 156"/>
                <a:gd name="T58" fmla="*/ 22 w 75"/>
                <a:gd name="T59" fmla="*/ 21 h 156"/>
                <a:gd name="T60" fmla="*/ 24 w 75"/>
                <a:gd name="T61" fmla="*/ 17 h 156"/>
                <a:gd name="T62" fmla="*/ 26 w 75"/>
                <a:gd name="T63" fmla="*/ 13 h 156"/>
                <a:gd name="T64" fmla="*/ 30 w 75"/>
                <a:gd name="T65" fmla="*/ 9 h 156"/>
                <a:gd name="T66" fmla="*/ 36 w 75"/>
                <a:gd name="T67" fmla="*/ 4 h 156"/>
                <a:gd name="T68" fmla="*/ 40 w 75"/>
                <a:gd name="T69" fmla="*/ 0 h 156"/>
                <a:gd name="T70" fmla="*/ 47 w 75"/>
                <a:gd name="T71" fmla="*/ 1 h 156"/>
                <a:gd name="T72" fmla="*/ 53 w 75"/>
                <a:gd name="T73" fmla="*/ 8 h 156"/>
                <a:gd name="T74" fmla="*/ 55 w 75"/>
                <a:gd name="T75" fmla="*/ 12 h 156"/>
                <a:gd name="T76" fmla="*/ 58 w 75"/>
                <a:gd name="T77" fmla="*/ 18 h 156"/>
                <a:gd name="T78" fmla="*/ 63 w 75"/>
                <a:gd name="T79" fmla="*/ 19 h 156"/>
                <a:gd name="T80" fmla="*/ 71 w 75"/>
                <a:gd name="T81" fmla="*/ 23 h 156"/>
                <a:gd name="T82" fmla="*/ 72 w 75"/>
                <a:gd name="T83" fmla="*/ 32 h 156"/>
                <a:gd name="T84" fmla="*/ 68 w 75"/>
                <a:gd name="T85" fmla="*/ 38 h 156"/>
                <a:gd name="T86" fmla="*/ 71 w 75"/>
                <a:gd name="T87" fmla="*/ 42 h 156"/>
                <a:gd name="T88" fmla="*/ 70 w 75"/>
                <a:gd name="T89" fmla="*/ 44 h 156"/>
                <a:gd name="T90" fmla="*/ 68 w 75"/>
                <a:gd name="T91" fmla="*/ 47 h 156"/>
                <a:gd name="T92" fmla="*/ 64 w 75"/>
                <a:gd name="T93" fmla="*/ 54 h 156"/>
                <a:gd name="T94" fmla="*/ 65 w 75"/>
                <a:gd name="T95" fmla="*/ 65 h 156"/>
                <a:gd name="T96" fmla="*/ 66 w 75"/>
                <a:gd name="T97" fmla="*/ 74 h 156"/>
                <a:gd name="T98" fmla="*/ 67 w 75"/>
                <a:gd name="T99" fmla="*/ 82 h 156"/>
                <a:gd name="T100" fmla="*/ 73 w 75"/>
                <a:gd name="T101" fmla="*/ 85 h 156"/>
                <a:gd name="T102" fmla="*/ 74 w 75"/>
                <a:gd name="T103" fmla="*/ 95 h 156"/>
                <a:gd name="T104" fmla="*/ 73 w 75"/>
                <a:gd name="T105" fmla="*/ 109 h 156"/>
                <a:gd name="T106" fmla="*/ 65 w 75"/>
                <a:gd name="T107" fmla="*/ 124 h 156"/>
                <a:gd name="T108" fmla="*/ 58 w 75"/>
                <a:gd name="T109" fmla="*/ 137 h 156"/>
                <a:gd name="T110" fmla="*/ 52 w 75"/>
                <a:gd name="T111" fmla="*/ 139 h 156"/>
                <a:gd name="T112" fmla="*/ 41 w 75"/>
                <a:gd name="T113" fmla="*/ 141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75" h="156">
                  <a:moveTo>
                    <a:pt x="46" y="143"/>
                  </a:moveTo>
                  <a:lnTo>
                    <a:pt x="32" y="156"/>
                  </a:lnTo>
                  <a:lnTo>
                    <a:pt x="27" y="155"/>
                  </a:lnTo>
                  <a:lnTo>
                    <a:pt x="23" y="153"/>
                  </a:lnTo>
                  <a:lnTo>
                    <a:pt x="20" y="151"/>
                  </a:lnTo>
                  <a:lnTo>
                    <a:pt x="18" y="149"/>
                  </a:lnTo>
                  <a:lnTo>
                    <a:pt x="14" y="145"/>
                  </a:lnTo>
                  <a:lnTo>
                    <a:pt x="12" y="141"/>
                  </a:lnTo>
                  <a:lnTo>
                    <a:pt x="11" y="138"/>
                  </a:lnTo>
                  <a:lnTo>
                    <a:pt x="9" y="130"/>
                  </a:lnTo>
                  <a:lnTo>
                    <a:pt x="11" y="128"/>
                  </a:lnTo>
                  <a:lnTo>
                    <a:pt x="11" y="123"/>
                  </a:lnTo>
                  <a:lnTo>
                    <a:pt x="11" y="119"/>
                  </a:lnTo>
                  <a:lnTo>
                    <a:pt x="11" y="117"/>
                  </a:lnTo>
                  <a:lnTo>
                    <a:pt x="11" y="116"/>
                  </a:lnTo>
                  <a:lnTo>
                    <a:pt x="10" y="114"/>
                  </a:lnTo>
                  <a:lnTo>
                    <a:pt x="9" y="114"/>
                  </a:lnTo>
                  <a:lnTo>
                    <a:pt x="7" y="113"/>
                  </a:lnTo>
                  <a:lnTo>
                    <a:pt x="6" y="112"/>
                  </a:lnTo>
                  <a:lnTo>
                    <a:pt x="6" y="110"/>
                  </a:lnTo>
                  <a:lnTo>
                    <a:pt x="5" y="108"/>
                  </a:lnTo>
                  <a:lnTo>
                    <a:pt x="6" y="105"/>
                  </a:lnTo>
                  <a:lnTo>
                    <a:pt x="7" y="103"/>
                  </a:lnTo>
                  <a:lnTo>
                    <a:pt x="7" y="102"/>
                  </a:lnTo>
                  <a:lnTo>
                    <a:pt x="7" y="100"/>
                  </a:lnTo>
                  <a:lnTo>
                    <a:pt x="7" y="99"/>
                  </a:lnTo>
                  <a:lnTo>
                    <a:pt x="6" y="98"/>
                  </a:lnTo>
                  <a:lnTo>
                    <a:pt x="4" y="98"/>
                  </a:lnTo>
                  <a:lnTo>
                    <a:pt x="3" y="94"/>
                  </a:lnTo>
                  <a:lnTo>
                    <a:pt x="3" y="91"/>
                  </a:lnTo>
                  <a:lnTo>
                    <a:pt x="3" y="87"/>
                  </a:lnTo>
                  <a:lnTo>
                    <a:pt x="3" y="84"/>
                  </a:lnTo>
                  <a:lnTo>
                    <a:pt x="3" y="81"/>
                  </a:lnTo>
                  <a:lnTo>
                    <a:pt x="2" y="78"/>
                  </a:lnTo>
                  <a:lnTo>
                    <a:pt x="2" y="75"/>
                  </a:lnTo>
                  <a:lnTo>
                    <a:pt x="1" y="70"/>
                  </a:lnTo>
                  <a:lnTo>
                    <a:pt x="1" y="67"/>
                  </a:lnTo>
                  <a:lnTo>
                    <a:pt x="2" y="65"/>
                  </a:lnTo>
                  <a:lnTo>
                    <a:pt x="2" y="62"/>
                  </a:lnTo>
                  <a:lnTo>
                    <a:pt x="3" y="61"/>
                  </a:lnTo>
                  <a:lnTo>
                    <a:pt x="4" y="60"/>
                  </a:lnTo>
                  <a:lnTo>
                    <a:pt x="5" y="59"/>
                  </a:lnTo>
                  <a:lnTo>
                    <a:pt x="6" y="59"/>
                  </a:lnTo>
                  <a:lnTo>
                    <a:pt x="7" y="58"/>
                  </a:lnTo>
                  <a:lnTo>
                    <a:pt x="7" y="57"/>
                  </a:lnTo>
                  <a:lnTo>
                    <a:pt x="7" y="56"/>
                  </a:lnTo>
                  <a:lnTo>
                    <a:pt x="6" y="56"/>
                  </a:lnTo>
                  <a:lnTo>
                    <a:pt x="5" y="55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1" y="52"/>
                  </a:lnTo>
                  <a:lnTo>
                    <a:pt x="0" y="48"/>
                  </a:lnTo>
                  <a:lnTo>
                    <a:pt x="1" y="46"/>
                  </a:lnTo>
                  <a:lnTo>
                    <a:pt x="2" y="44"/>
                  </a:lnTo>
                  <a:lnTo>
                    <a:pt x="3" y="41"/>
                  </a:lnTo>
                  <a:lnTo>
                    <a:pt x="4" y="40"/>
                  </a:lnTo>
                  <a:lnTo>
                    <a:pt x="5" y="41"/>
                  </a:lnTo>
                  <a:lnTo>
                    <a:pt x="5" y="43"/>
                  </a:lnTo>
                  <a:lnTo>
                    <a:pt x="6" y="44"/>
                  </a:lnTo>
                  <a:lnTo>
                    <a:pt x="7" y="45"/>
                  </a:lnTo>
                  <a:lnTo>
                    <a:pt x="7" y="47"/>
                  </a:lnTo>
                  <a:lnTo>
                    <a:pt x="7" y="49"/>
                  </a:lnTo>
                  <a:lnTo>
                    <a:pt x="7" y="51"/>
                  </a:lnTo>
                  <a:lnTo>
                    <a:pt x="6" y="52"/>
                  </a:lnTo>
                  <a:lnTo>
                    <a:pt x="7" y="53"/>
                  </a:lnTo>
                  <a:lnTo>
                    <a:pt x="8" y="53"/>
                  </a:lnTo>
                  <a:lnTo>
                    <a:pt x="10" y="53"/>
                  </a:lnTo>
                  <a:lnTo>
                    <a:pt x="10" y="52"/>
                  </a:lnTo>
                  <a:lnTo>
                    <a:pt x="10" y="50"/>
                  </a:lnTo>
                  <a:lnTo>
                    <a:pt x="11" y="49"/>
                  </a:lnTo>
                  <a:lnTo>
                    <a:pt x="12" y="49"/>
                  </a:lnTo>
                  <a:lnTo>
                    <a:pt x="12" y="50"/>
                  </a:lnTo>
                  <a:lnTo>
                    <a:pt x="12" y="52"/>
                  </a:lnTo>
                  <a:lnTo>
                    <a:pt x="12" y="56"/>
                  </a:lnTo>
                  <a:lnTo>
                    <a:pt x="13" y="59"/>
                  </a:lnTo>
                  <a:lnTo>
                    <a:pt x="12" y="62"/>
                  </a:lnTo>
                  <a:lnTo>
                    <a:pt x="12" y="63"/>
                  </a:lnTo>
                  <a:lnTo>
                    <a:pt x="13" y="64"/>
                  </a:lnTo>
                  <a:lnTo>
                    <a:pt x="14" y="63"/>
                  </a:lnTo>
                  <a:lnTo>
                    <a:pt x="15" y="62"/>
                  </a:lnTo>
                  <a:lnTo>
                    <a:pt x="16" y="61"/>
                  </a:lnTo>
                  <a:lnTo>
                    <a:pt x="16" y="60"/>
                  </a:lnTo>
                  <a:lnTo>
                    <a:pt x="16" y="58"/>
                  </a:lnTo>
                  <a:lnTo>
                    <a:pt x="15" y="56"/>
                  </a:lnTo>
                  <a:lnTo>
                    <a:pt x="16" y="55"/>
                  </a:lnTo>
                  <a:lnTo>
                    <a:pt x="18" y="53"/>
                  </a:lnTo>
                  <a:lnTo>
                    <a:pt x="20" y="52"/>
                  </a:lnTo>
                  <a:lnTo>
                    <a:pt x="20" y="51"/>
                  </a:lnTo>
                  <a:lnTo>
                    <a:pt x="20" y="50"/>
                  </a:lnTo>
                  <a:lnTo>
                    <a:pt x="19" y="50"/>
                  </a:lnTo>
                  <a:lnTo>
                    <a:pt x="19" y="51"/>
                  </a:lnTo>
                  <a:lnTo>
                    <a:pt x="18" y="51"/>
                  </a:lnTo>
                  <a:lnTo>
                    <a:pt x="17" y="50"/>
                  </a:lnTo>
                  <a:lnTo>
                    <a:pt x="17" y="49"/>
                  </a:lnTo>
                  <a:lnTo>
                    <a:pt x="15" y="48"/>
                  </a:lnTo>
                  <a:lnTo>
                    <a:pt x="14" y="48"/>
                  </a:lnTo>
                  <a:lnTo>
                    <a:pt x="14" y="47"/>
                  </a:lnTo>
                  <a:lnTo>
                    <a:pt x="14" y="46"/>
                  </a:lnTo>
                  <a:lnTo>
                    <a:pt x="14" y="44"/>
                  </a:lnTo>
                  <a:lnTo>
                    <a:pt x="15" y="40"/>
                  </a:lnTo>
                  <a:lnTo>
                    <a:pt x="14" y="37"/>
                  </a:lnTo>
                  <a:lnTo>
                    <a:pt x="14" y="36"/>
                  </a:lnTo>
                  <a:lnTo>
                    <a:pt x="14" y="35"/>
                  </a:lnTo>
                  <a:lnTo>
                    <a:pt x="16" y="33"/>
                  </a:lnTo>
                  <a:lnTo>
                    <a:pt x="17" y="33"/>
                  </a:lnTo>
                  <a:lnTo>
                    <a:pt x="18" y="34"/>
                  </a:lnTo>
                  <a:lnTo>
                    <a:pt x="18" y="35"/>
                  </a:lnTo>
                  <a:lnTo>
                    <a:pt x="18" y="36"/>
                  </a:lnTo>
                  <a:lnTo>
                    <a:pt x="19" y="36"/>
                  </a:lnTo>
                  <a:lnTo>
                    <a:pt x="20" y="36"/>
                  </a:lnTo>
                  <a:lnTo>
                    <a:pt x="21" y="36"/>
                  </a:lnTo>
                  <a:lnTo>
                    <a:pt x="22" y="35"/>
                  </a:lnTo>
                  <a:lnTo>
                    <a:pt x="22" y="34"/>
                  </a:lnTo>
                  <a:lnTo>
                    <a:pt x="21" y="31"/>
                  </a:lnTo>
                  <a:lnTo>
                    <a:pt x="20" y="29"/>
                  </a:lnTo>
                  <a:lnTo>
                    <a:pt x="19" y="27"/>
                  </a:lnTo>
                  <a:lnTo>
                    <a:pt x="20" y="26"/>
                  </a:lnTo>
                  <a:lnTo>
                    <a:pt x="20" y="25"/>
                  </a:lnTo>
                  <a:lnTo>
                    <a:pt x="21" y="24"/>
                  </a:lnTo>
                  <a:lnTo>
                    <a:pt x="22" y="21"/>
                  </a:lnTo>
                  <a:lnTo>
                    <a:pt x="22" y="20"/>
                  </a:lnTo>
                  <a:lnTo>
                    <a:pt x="22" y="18"/>
                  </a:lnTo>
                  <a:lnTo>
                    <a:pt x="23" y="17"/>
                  </a:lnTo>
                  <a:lnTo>
                    <a:pt x="24" y="17"/>
                  </a:lnTo>
                  <a:lnTo>
                    <a:pt x="25" y="17"/>
                  </a:lnTo>
                  <a:lnTo>
                    <a:pt x="25" y="16"/>
                  </a:lnTo>
                  <a:lnTo>
                    <a:pt x="26" y="14"/>
                  </a:lnTo>
                  <a:lnTo>
                    <a:pt x="26" y="13"/>
                  </a:lnTo>
                  <a:lnTo>
                    <a:pt x="26" y="11"/>
                  </a:lnTo>
                  <a:lnTo>
                    <a:pt x="27" y="10"/>
                  </a:lnTo>
                  <a:lnTo>
                    <a:pt x="28" y="10"/>
                  </a:lnTo>
                  <a:lnTo>
                    <a:pt x="30" y="9"/>
                  </a:lnTo>
                  <a:lnTo>
                    <a:pt x="32" y="8"/>
                  </a:lnTo>
                  <a:lnTo>
                    <a:pt x="34" y="8"/>
                  </a:lnTo>
                  <a:lnTo>
                    <a:pt x="35" y="6"/>
                  </a:lnTo>
                  <a:lnTo>
                    <a:pt x="36" y="4"/>
                  </a:lnTo>
                  <a:lnTo>
                    <a:pt x="36" y="2"/>
                  </a:lnTo>
                  <a:lnTo>
                    <a:pt x="37" y="1"/>
                  </a:lnTo>
                  <a:lnTo>
                    <a:pt x="38" y="0"/>
                  </a:lnTo>
                  <a:lnTo>
                    <a:pt x="40" y="0"/>
                  </a:lnTo>
                  <a:lnTo>
                    <a:pt x="42" y="1"/>
                  </a:lnTo>
                  <a:lnTo>
                    <a:pt x="45" y="0"/>
                  </a:lnTo>
                  <a:lnTo>
                    <a:pt x="46" y="1"/>
                  </a:lnTo>
                  <a:lnTo>
                    <a:pt x="47" y="1"/>
                  </a:lnTo>
                  <a:lnTo>
                    <a:pt x="49" y="3"/>
                  </a:lnTo>
                  <a:lnTo>
                    <a:pt x="51" y="5"/>
                  </a:lnTo>
                  <a:lnTo>
                    <a:pt x="53" y="7"/>
                  </a:lnTo>
                  <a:lnTo>
                    <a:pt x="53" y="8"/>
                  </a:lnTo>
                  <a:lnTo>
                    <a:pt x="53" y="9"/>
                  </a:lnTo>
                  <a:lnTo>
                    <a:pt x="53" y="10"/>
                  </a:lnTo>
                  <a:lnTo>
                    <a:pt x="54" y="11"/>
                  </a:lnTo>
                  <a:lnTo>
                    <a:pt x="55" y="12"/>
                  </a:lnTo>
                  <a:lnTo>
                    <a:pt x="57" y="13"/>
                  </a:lnTo>
                  <a:lnTo>
                    <a:pt x="57" y="14"/>
                  </a:lnTo>
                  <a:lnTo>
                    <a:pt x="57" y="16"/>
                  </a:lnTo>
                  <a:lnTo>
                    <a:pt x="58" y="18"/>
                  </a:lnTo>
                  <a:lnTo>
                    <a:pt x="58" y="19"/>
                  </a:lnTo>
                  <a:lnTo>
                    <a:pt x="60" y="20"/>
                  </a:lnTo>
                  <a:lnTo>
                    <a:pt x="61" y="20"/>
                  </a:lnTo>
                  <a:lnTo>
                    <a:pt x="63" y="19"/>
                  </a:lnTo>
                  <a:lnTo>
                    <a:pt x="65" y="19"/>
                  </a:lnTo>
                  <a:lnTo>
                    <a:pt x="69" y="21"/>
                  </a:lnTo>
                  <a:lnTo>
                    <a:pt x="70" y="22"/>
                  </a:lnTo>
                  <a:lnTo>
                    <a:pt x="71" y="23"/>
                  </a:lnTo>
                  <a:lnTo>
                    <a:pt x="72" y="25"/>
                  </a:lnTo>
                  <a:lnTo>
                    <a:pt x="72" y="26"/>
                  </a:lnTo>
                  <a:lnTo>
                    <a:pt x="72" y="30"/>
                  </a:lnTo>
                  <a:lnTo>
                    <a:pt x="72" y="32"/>
                  </a:lnTo>
                  <a:lnTo>
                    <a:pt x="72" y="35"/>
                  </a:lnTo>
                  <a:lnTo>
                    <a:pt x="71" y="36"/>
                  </a:lnTo>
                  <a:lnTo>
                    <a:pt x="69" y="37"/>
                  </a:lnTo>
                  <a:lnTo>
                    <a:pt x="68" y="38"/>
                  </a:lnTo>
                  <a:lnTo>
                    <a:pt x="68" y="39"/>
                  </a:lnTo>
                  <a:lnTo>
                    <a:pt x="69" y="40"/>
                  </a:lnTo>
                  <a:lnTo>
                    <a:pt x="70" y="41"/>
                  </a:lnTo>
                  <a:lnTo>
                    <a:pt x="71" y="42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1" y="44"/>
                  </a:lnTo>
                  <a:lnTo>
                    <a:pt x="70" y="44"/>
                  </a:lnTo>
                  <a:lnTo>
                    <a:pt x="69" y="45"/>
                  </a:lnTo>
                  <a:lnTo>
                    <a:pt x="68" y="45"/>
                  </a:lnTo>
                  <a:lnTo>
                    <a:pt x="67" y="46"/>
                  </a:lnTo>
                  <a:lnTo>
                    <a:pt x="68" y="47"/>
                  </a:lnTo>
                  <a:lnTo>
                    <a:pt x="69" y="48"/>
                  </a:lnTo>
                  <a:lnTo>
                    <a:pt x="68" y="49"/>
                  </a:lnTo>
                  <a:lnTo>
                    <a:pt x="66" y="51"/>
                  </a:lnTo>
                  <a:lnTo>
                    <a:pt x="64" y="54"/>
                  </a:lnTo>
                  <a:lnTo>
                    <a:pt x="64" y="55"/>
                  </a:lnTo>
                  <a:lnTo>
                    <a:pt x="64" y="57"/>
                  </a:lnTo>
                  <a:lnTo>
                    <a:pt x="64" y="60"/>
                  </a:lnTo>
                  <a:lnTo>
                    <a:pt x="65" y="65"/>
                  </a:lnTo>
                  <a:lnTo>
                    <a:pt x="66" y="67"/>
                  </a:lnTo>
                  <a:lnTo>
                    <a:pt x="67" y="70"/>
                  </a:lnTo>
                  <a:lnTo>
                    <a:pt x="66" y="72"/>
                  </a:lnTo>
                  <a:lnTo>
                    <a:pt x="66" y="74"/>
                  </a:lnTo>
                  <a:lnTo>
                    <a:pt x="66" y="77"/>
                  </a:lnTo>
                  <a:lnTo>
                    <a:pt x="65" y="79"/>
                  </a:lnTo>
                  <a:lnTo>
                    <a:pt x="66" y="81"/>
                  </a:lnTo>
                  <a:lnTo>
                    <a:pt x="67" y="82"/>
                  </a:lnTo>
                  <a:lnTo>
                    <a:pt x="68" y="83"/>
                  </a:lnTo>
                  <a:lnTo>
                    <a:pt x="70" y="83"/>
                  </a:lnTo>
                  <a:lnTo>
                    <a:pt x="71" y="84"/>
                  </a:lnTo>
                  <a:lnTo>
                    <a:pt x="73" y="85"/>
                  </a:lnTo>
                  <a:lnTo>
                    <a:pt x="74" y="87"/>
                  </a:lnTo>
                  <a:lnTo>
                    <a:pt x="75" y="89"/>
                  </a:lnTo>
                  <a:lnTo>
                    <a:pt x="75" y="91"/>
                  </a:lnTo>
                  <a:lnTo>
                    <a:pt x="74" y="95"/>
                  </a:lnTo>
                  <a:lnTo>
                    <a:pt x="75" y="99"/>
                  </a:lnTo>
                  <a:lnTo>
                    <a:pt x="75" y="102"/>
                  </a:lnTo>
                  <a:lnTo>
                    <a:pt x="74" y="106"/>
                  </a:lnTo>
                  <a:lnTo>
                    <a:pt x="73" y="109"/>
                  </a:lnTo>
                  <a:lnTo>
                    <a:pt x="72" y="113"/>
                  </a:lnTo>
                  <a:lnTo>
                    <a:pt x="71" y="116"/>
                  </a:lnTo>
                  <a:lnTo>
                    <a:pt x="68" y="120"/>
                  </a:lnTo>
                  <a:lnTo>
                    <a:pt x="65" y="124"/>
                  </a:lnTo>
                  <a:lnTo>
                    <a:pt x="63" y="128"/>
                  </a:lnTo>
                  <a:lnTo>
                    <a:pt x="62" y="132"/>
                  </a:lnTo>
                  <a:lnTo>
                    <a:pt x="61" y="137"/>
                  </a:lnTo>
                  <a:lnTo>
                    <a:pt x="58" y="137"/>
                  </a:lnTo>
                  <a:lnTo>
                    <a:pt x="54" y="140"/>
                  </a:lnTo>
                  <a:lnTo>
                    <a:pt x="53" y="144"/>
                  </a:lnTo>
                  <a:lnTo>
                    <a:pt x="50" y="143"/>
                  </a:lnTo>
                  <a:lnTo>
                    <a:pt x="52" y="139"/>
                  </a:lnTo>
                  <a:lnTo>
                    <a:pt x="50" y="136"/>
                  </a:lnTo>
                  <a:lnTo>
                    <a:pt x="48" y="137"/>
                  </a:lnTo>
                  <a:lnTo>
                    <a:pt x="43" y="138"/>
                  </a:lnTo>
                  <a:lnTo>
                    <a:pt x="41" y="141"/>
                  </a:lnTo>
                  <a:lnTo>
                    <a:pt x="46" y="143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GB" dirty="0">
                <a:latin typeface="Calibri Light" panose="020F0302020204030204" pitchFamily="34" charset="0"/>
                <a:sym typeface="Calibri Light" panose="020F0302020204030204" pitchFamily="34" charset="0"/>
              </a:endParaRPr>
            </a:p>
          </p:txBody>
        </p:sp>
        <p:grpSp>
          <p:nvGrpSpPr>
            <p:cNvPr id="72" name="Group 16">
              <a:extLst>
                <a:ext uri="{FF2B5EF4-FFF2-40B4-BE49-F238E27FC236}">
                  <a16:creationId xmlns:a16="http://schemas.microsoft.com/office/drawing/2014/main" id="{89607553-2CD4-2E45-B05E-4078FDBBB7D5}"/>
                </a:ext>
              </a:extLst>
            </p:cNvPr>
            <p:cNvGrpSpPr>
              <a:grpSpLocks/>
            </p:cNvGrpSpPr>
            <p:nvPr>
              <p:custDataLst>
                <p:tags r:id="rId3"/>
              </p:custDataLst>
            </p:nvPr>
          </p:nvGrpSpPr>
          <p:grpSpPr bwMode="gray">
            <a:xfrm>
              <a:off x="6594472" y="3695958"/>
              <a:ext cx="639763" cy="496884"/>
              <a:chOff x="4154" y="2577"/>
              <a:chExt cx="403" cy="313"/>
            </a:xfrm>
            <a:grpFill/>
          </p:grpSpPr>
          <p:sp>
            <p:nvSpPr>
              <p:cNvPr id="191" name="Freeform 17">
                <a:extLst>
                  <a:ext uri="{FF2B5EF4-FFF2-40B4-BE49-F238E27FC236}">
                    <a16:creationId xmlns:a16="http://schemas.microsoft.com/office/drawing/2014/main" id="{10A23E01-35CC-EE4D-B075-84DAE6C8C7E7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4304" y="2744"/>
                <a:ext cx="7" cy="5"/>
              </a:xfrm>
              <a:custGeom>
                <a:avLst/>
                <a:gdLst>
                  <a:gd name="T0" fmla="*/ 0 w 7"/>
                  <a:gd name="T1" fmla="*/ 0 h 5"/>
                  <a:gd name="T2" fmla="*/ 5 w 7"/>
                  <a:gd name="T3" fmla="*/ 2 h 5"/>
                  <a:gd name="T4" fmla="*/ 7 w 7"/>
                  <a:gd name="T5" fmla="*/ 5 h 5"/>
                  <a:gd name="T6" fmla="*/ 2 w 7"/>
                  <a:gd name="T7" fmla="*/ 4 h 5"/>
                  <a:gd name="T8" fmla="*/ 0 w 7"/>
                  <a:gd name="T9" fmla="*/ 3 h 5"/>
                  <a:gd name="T10" fmla="*/ 0 w 7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5">
                    <a:moveTo>
                      <a:pt x="0" y="0"/>
                    </a:moveTo>
                    <a:lnTo>
                      <a:pt x="5" y="2"/>
                    </a:lnTo>
                    <a:lnTo>
                      <a:pt x="7" y="5"/>
                    </a:lnTo>
                    <a:lnTo>
                      <a:pt x="2" y="4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6350" cmpd="sng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92" name="Freeform 18">
                <a:extLst>
                  <a:ext uri="{FF2B5EF4-FFF2-40B4-BE49-F238E27FC236}">
                    <a16:creationId xmlns:a16="http://schemas.microsoft.com/office/drawing/2014/main" id="{648574FE-87C7-0845-805E-F3686DDAFCC3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4154" y="2577"/>
                <a:ext cx="403" cy="313"/>
              </a:xfrm>
              <a:custGeom>
                <a:avLst/>
                <a:gdLst>
                  <a:gd name="T0" fmla="*/ 2 w 403"/>
                  <a:gd name="T1" fmla="*/ 162 h 313"/>
                  <a:gd name="T2" fmla="*/ 5 w 403"/>
                  <a:gd name="T3" fmla="*/ 157 h 313"/>
                  <a:gd name="T4" fmla="*/ 14 w 403"/>
                  <a:gd name="T5" fmla="*/ 162 h 313"/>
                  <a:gd name="T6" fmla="*/ 18 w 403"/>
                  <a:gd name="T7" fmla="*/ 179 h 313"/>
                  <a:gd name="T8" fmla="*/ 27 w 403"/>
                  <a:gd name="T9" fmla="*/ 191 h 313"/>
                  <a:gd name="T10" fmla="*/ 36 w 403"/>
                  <a:gd name="T11" fmla="*/ 189 h 313"/>
                  <a:gd name="T12" fmla="*/ 44 w 403"/>
                  <a:gd name="T13" fmla="*/ 193 h 313"/>
                  <a:gd name="T14" fmla="*/ 59 w 403"/>
                  <a:gd name="T15" fmla="*/ 190 h 313"/>
                  <a:gd name="T16" fmla="*/ 75 w 403"/>
                  <a:gd name="T17" fmla="*/ 180 h 313"/>
                  <a:gd name="T18" fmla="*/ 85 w 403"/>
                  <a:gd name="T19" fmla="*/ 170 h 313"/>
                  <a:gd name="T20" fmla="*/ 92 w 403"/>
                  <a:gd name="T21" fmla="*/ 176 h 313"/>
                  <a:gd name="T22" fmla="*/ 100 w 403"/>
                  <a:gd name="T23" fmla="*/ 176 h 313"/>
                  <a:gd name="T24" fmla="*/ 117 w 403"/>
                  <a:gd name="T25" fmla="*/ 175 h 313"/>
                  <a:gd name="T26" fmla="*/ 127 w 403"/>
                  <a:gd name="T27" fmla="*/ 176 h 313"/>
                  <a:gd name="T28" fmla="*/ 136 w 403"/>
                  <a:gd name="T29" fmla="*/ 175 h 313"/>
                  <a:gd name="T30" fmla="*/ 145 w 403"/>
                  <a:gd name="T31" fmla="*/ 181 h 313"/>
                  <a:gd name="T32" fmla="*/ 153 w 403"/>
                  <a:gd name="T33" fmla="*/ 178 h 313"/>
                  <a:gd name="T34" fmla="*/ 170 w 403"/>
                  <a:gd name="T35" fmla="*/ 183 h 313"/>
                  <a:gd name="T36" fmla="*/ 185 w 403"/>
                  <a:gd name="T37" fmla="*/ 182 h 313"/>
                  <a:gd name="T38" fmla="*/ 217 w 403"/>
                  <a:gd name="T39" fmla="*/ 168 h 313"/>
                  <a:gd name="T40" fmla="*/ 219 w 403"/>
                  <a:gd name="T41" fmla="*/ 156 h 313"/>
                  <a:gd name="T42" fmla="*/ 234 w 403"/>
                  <a:gd name="T43" fmla="*/ 165 h 313"/>
                  <a:gd name="T44" fmla="*/ 242 w 403"/>
                  <a:gd name="T45" fmla="*/ 155 h 313"/>
                  <a:gd name="T46" fmla="*/ 232 w 403"/>
                  <a:gd name="T47" fmla="*/ 146 h 313"/>
                  <a:gd name="T48" fmla="*/ 238 w 403"/>
                  <a:gd name="T49" fmla="*/ 146 h 313"/>
                  <a:gd name="T50" fmla="*/ 246 w 403"/>
                  <a:gd name="T51" fmla="*/ 142 h 313"/>
                  <a:gd name="T52" fmla="*/ 253 w 403"/>
                  <a:gd name="T53" fmla="*/ 142 h 313"/>
                  <a:gd name="T54" fmla="*/ 252 w 403"/>
                  <a:gd name="T55" fmla="*/ 133 h 313"/>
                  <a:gd name="T56" fmla="*/ 255 w 403"/>
                  <a:gd name="T57" fmla="*/ 128 h 313"/>
                  <a:gd name="T58" fmla="*/ 256 w 403"/>
                  <a:gd name="T59" fmla="*/ 125 h 313"/>
                  <a:gd name="T60" fmla="*/ 285 w 403"/>
                  <a:gd name="T61" fmla="*/ 101 h 313"/>
                  <a:gd name="T62" fmla="*/ 327 w 403"/>
                  <a:gd name="T63" fmla="*/ 53 h 313"/>
                  <a:gd name="T64" fmla="*/ 346 w 403"/>
                  <a:gd name="T65" fmla="*/ 39 h 313"/>
                  <a:gd name="T66" fmla="*/ 357 w 403"/>
                  <a:gd name="T67" fmla="*/ 31 h 313"/>
                  <a:gd name="T68" fmla="*/ 375 w 403"/>
                  <a:gd name="T69" fmla="*/ 9 h 313"/>
                  <a:gd name="T70" fmla="*/ 384 w 403"/>
                  <a:gd name="T71" fmla="*/ 15 h 313"/>
                  <a:gd name="T72" fmla="*/ 379 w 403"/>
                  <a:gd name="T73" fmla="*/ 24 h 313"/>
                  <a:gd name="T74" fmla="*/ 385 w 403"/>
                  <a:gd name="T75" fmla="*/ 38 h 313"/>
                  <a:gd name="T76" fmla="*/ 398 w 403"/>
                  <a:gd name="T77" fmla="*/ 43 h 313"/>
                  <a:gd name="T78" fmla="*/ 400 w 403"/>
                  <a:gd name="T79" fmla="*/ 61 h 313"/>
                  <a:gd name="T80" fmla="*/ 401 w 403"/>
                  <a:gd name="T81" fmla="*/ 83 h 313"/>
                  <a:gd name="T82" fmla="*/ 391 w 403"/>
                  <a:gd name="T83" fmla="*/ 105 h 313"/>
                  <a:gd name="T84" fmla="*/ 395 w 403"/>
                  <a:gd name="T85" fmla="*/ 116 h 313"/>
                  <a:gd name="T86" fmla="*/ 385 w 403"/>
                  <a:gd name="T87" fmla="*/ 122 h 313"/>
                  <a:gd name="T88" fmla="*/ 372 w 403"/>
                  <a:gd name="T89" fmla="*/ 113 h 313"/>
                  <a:gd name="T90" fmla="*/ 377 w 403"/>
                  <a:gd name="T91" fmla="*/ 106 h 313"/>
                  <a:gd name="T92" fmla="*/ 358 w 403"/>
                  <a:gd name="T93" fmla="*/ 105 h 313"/>
                  <a:gd name="T94" fmla="*/ 355 w 403"/>
                  <a:gd name="T95" fmla="*/ 115 h 313"/>
                  <a:gd name="T96" fmla="*/ 356 w 403"/>
                  <a:gd name="T97" fmla="*/ 122 h 313"/>
                  <a:gd name="T98" fmla="*/ 355 w 403"/>
                  <a:gd name="T99" fmla="*/ 139 h 313"/>
                  <a:gd name="T100" fmla="*/ 362 w 403"/>
                  <a:gd name="T101" fmla="*/ 153 h 313"/>
                  <a:gd name="T102" fmla="*/ 357 w 403"/>
                  <a:gd name="T103" fmla="*/ 166 h 313"/>
                  <a:gd name="T104" fmla="*/ 360 w 403"/>
                  <a:gd name="T105" fmla="*/ 175 h 313"/>
                  <a:gd name="T106" fmla="*/ 371 w 403"/>
                  <a:gd name="T107" fmla="*/ 177 h 313"/>
                  <a:gd name="T108" fmla="*/ 358 w 403"/>
                  <a:gd name="T109" fmla="*/ 182 h 313"/>
                  <a:gd name="T110" fmla="*/ 318 w 403"/>
                  <a:gd name="T111" fmla="*/ 188 h 313"/>
                  <a:gd name="T112" fmla="*/ 317 w 403"/>
                  <a:gd name="T113" fmla="*/ 195 h 313"/>
                  <a:gd name="T114" fmla="*/ 331 w 403"/>
                  <a:gd name="T115" fmla="*/ 199 h 313"/>
                  <a:gd name="T116" fmla="*/ 324 w 403"/>
                  <a:gd name="T117" fmla="*/ 213 h 313"/>
                  <a:gd name="T118" fmla="*/ 320 w 403"/>
                  <a:gd name="T119" fmla="*/ 226 h 313"/>
                  <a:gd name="T120" fmla="*/ 317 w 403"/>
                  <a:gd name="T121" fmla="*/ 241 h 313"/>
                  <a:gd name="T122" fmla="*/ 309 w 403"/>
                  <a:gd name="T123" fmla="*/ 264 h 313"/>
                  <a:gd name="T124" fmla="*/ 305 w 403"/>
                  <a:gd name="T125" fmla="*/ 284 h 3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403" h="313">
                    <a:moveTo>
                      <a:pt x="305" y="304"/>
                    </a:moveTo>
                    <a:lnTo>
                      <a:pt x="298" y="313"/>
                    </a:lnTo>
                    <a:lnTo>
                      <a:pt x="84" y="284"/>
                    </a:lnTo>
                    <a:lnTo>
                      <a:pt x="0" y="177"/>
                    </a:lnTo>
                    <a:lnTo>
                      <a:pt x="0" y="164"/>
                    </a:lnTo>
                    <a:lnTo>
                      <a:pt x="1" y="162"/>
                    </a:lnTo>
                    <a:lnTo>
                      <a:pt x="2" y="162"/>
                    </a:lnTo>
                    <a:lnTo>
                      <a:pt x="2" y="161"/>
                    </a:lnTo>
                    <a:lnTo>
                      <a:pt x="2" y="160"/>
                    </a:lnTo>
                    <a:lnTo>
                      <a:pt x="2" y="157"/>
                    </a:lnTo>
                    <a:lnTo>
                      <a:pt x="1" y="154"/>
                    </a:lnTo>
                    <a:lnTo>
                      <a:pt x="1" y="153"/>
                    </a:lnTo>
                    <a:lnTo>
                      <a:pt x="3" y="154"/>
                    </a:lnTo>
                    <a:lnTo>
                      <a:pt x="5" y="157"/>
                    </a:lnTo>
                    <a:lnTo>
                      <a:pt x="7" y="160"/>
                    </a:lnTo>
                    <a:lnTo>
                      <a:pt x="8" y="162"/>
                    </a:lnTo>
                    <a:lnTo>
                      <a:pt x="10" y="164"/>
                    </a:lnTo>
                    <a:lnTo>
                      <a:pt x="12" y="165"/>
                    </a:lnTo>
                    <a:lnTo>
                      <a:pt x="13" y="165"/>
                    </a:lnTo>
                    <a:lnTo>
                      <a:pt x="13" y="164"/>
                    </a:lnTo>
                    <a:lnTo>
                      <a:pt x="14" y="162"/>
                    </a:lnTo>
                    <a:lnTo>
                      <a:pt x="15" y="162"/>
                    </a:lnTo>
                    <a:lnTo>
                      <a:pt x="16" y="163"/>
                    </a:lnTo>
                    <a:lnTo>
                      <a:pt x="17" y="164"/>
                    </a:lnTo>
                    <a:lnTo>
                      <a:pt x="18" y="166"/>
                    </a:lnTo>
                    <a:lnTo>
                      <a:pt x="18" y="167"/>
                    </a:lnTo>
                    <a:lnTo>
                      <a:pt x="17" y="171"/>
                    </a:lnTo>
                    <a:lnTo>
                      <a:pt x="18" y="179"/>
                    </a:lnTo>
                    <a:lnTo>
                      <a:pt x="19" y="183"/>
                    </a:lnTo>
                    <a:lnTo>
                      <a:pt x="19" y="186"/>
                    </a:lnTo>
                    <a:lnTo>
                      <a:pt x="21" y="189"/>
                    </a:lnTo>
                    <a:lnTo>
                      <a:pt x="23" y="190"/>
                    </a:lnTo>
                    <a:lnTo>
                      <a:pt x="24" y="191"/>
                    </a:lnTo>
                    <a:lnTo>
                      <a:pt x="26" y="191"/>
                    </a:lnTo>
                    <a:lnTo>
                      <a:pt x="27" y="191"/>
                    </a:lnTo>
                    <a:lnTo>
                      <a:pt x="29" y="191"/>
                    </a:lnTo>
                    <a:lnTo>
                      <a:pt x="30" y="189"/>
                    </a:lnTo>
                    <a:lnTo>
                      <a:pt x="30" y="188"/>
                    </a:lnTo>
                    <a:lnTo>
                      <a:pt x="31" y="188"/>
                    </a:lnTo>
                    <a:lnTo>
                      <a:pt x="33" y="189"/>
                    </a:lnTo>
                    <a:lnTo>
                      <a:pt x="35" y="189"/>
                    </a:lnTo>
                    <a:lnTo>
                      <a:pt x="36" y="189"/>
                    </a:lnTo>
                    <a:lnTo>
                      <a:pt x="38" y="189"/>
                    </a:lnTo>
                    <a:lnTo>
                      <a:pt x="38" y="190"/>
                    </a:lnTo>
                    <a:lnTo>
                      <a:pt x="39" y="191"/>
                    </a:lnTo>
                    <a:lnTo>
                      <a:pt x="41" y="193"/>
                    </a:lnTo>
                    <a:lnTo>
                      <a:pt x="42" y="193"/>
                    </a:lnTo>
                    <a:lnTo>
                      <a:pt x="43" y="193"/>
                    </a:lnTo>
                    <a:lnTo>
                      <a:pt x="44" y="193"/>
                    </a:lnTo>
                    <a:lnTo>
                      <a:pt x="44" y="192"/>
                    </a:lnTo>
                    <a:lnTo>
                      <a:pt x="45" y="191"/>
                    </a:lnTo>
                    <a:lnTo>
                      <a:pt x="47" y="191"/>
                    </a:lnTo>
                    <a:lnTo>
                      <a:pt x="51" y="191"/>
                    </a:lnTo>
                    <a:lnTo>
                      <a:pt x="54" y="191"/>
                    </a:lnTo>
                    <a:lnTo>
                      <a:pt x="57" y="191"/>
                    </a:lnTo>
                    <a:lnTo>
                      <a:pt x="59" y="190"/>
                    </a:lnTo>
                    <a:lnTo>
                      <a:pt x="61" y="190"/>
                    </a:lnTo>
                    <a:lnTo>
                      <a:pt x="63" y="188"/>
                    </a:lnTo>
                    <a:lnTo>
                      <a:pt x="65" y="186"/>
                    </a:lnTo>
                    <a:lnTo>
                      <a:pt x="68" y="184"/>
                    </a:lnTo>
                    <a:lnTo>
                      <a:pt x="71" y="183"/>
                    </a:lnTo>
                    <a:lnTo>
                      <a:pt x="73" y="182"/>
                    </a:lnTo>
                    <a:lnTo>
                      <a:pt x="75" y="180"/>
                    </a:lnTo>
                    <a:lnTo>
                      <a:pt x="77" y="179"/>
                    </a:lnTo>
                    <a:lnTo>
                      <a:pt x="80" y="177"/>
                    </a:lnTo>
                    <a:lnTo>
                      <a:pt x="81" y="176"/>
                    </a:lnTo>
                    <a:lnTo>
                      <a:pt x="83" y="175"/>
                    </a:lnTo>
                    <a:lnTo>
                      <a:pt x="83" y="174"/>
                    </a:lnTo>
                    <a:lnTo>
                      <a:pt x="83" y="172"/>
                    </a:lnTo>
                    <a:lnTo>
                      <a:pt x="85" y="170"/>
                    </a:lnTo>
                    <a:lnTo>
                      <a:pt x="86" y="170"/>
                    </a:lnTo>
                    <a:lnTo>
                      <a:pt x="88" y="171"/>
                    </a:lnTo>
                    <a:lnTo>
                      <a:pt x="90" y="172"/>
                    </a:lnTo>
                    <a:lnTo>
                      <a:pt x="91" y="173"/>
                    </a:lnTo>
                    <a:lnTo>
                      <a:pt x="91" y="174"/>
                    </a:lnTo>
                    <a:lnTo>
                      <a:pt x="91" y="175"/>
                    </a:lnTo>
                    <a:lnTo>
                      <a:pt x="92" y="176"/>
                    </a:lnTo>
                    <a:lnTo>
                      <a:pt x="93" y="176"/>
                    </a:lnTo>
                    <a:lnTo>
                      <a:pt x="94" y="176"/>
                    </a:lnTo>
                    <a:lnTo>
                      <a:pt x="96" y="175"/>
                    </a:lnTo>
                    <a:lnTo>
                      <a:pt x="97" y="175"/>
                    </a:lnTo>
                    <a:lnTo>
                      <a:pt x="98" y="176"/>
                    </a:lnTo>
                    <a:lnTo>
                      <a:pt x="99" y="176"/>
                    </a:lnTo>
                    <a:lnTo>
                      <a:pt x="100" y="176"/>
                    </a:lnTo>
                    <a:lnTo>
                      <a:pt x="103" y="175"/>
                    </a:lnTo>
                    <a:lnTo>
                      <a:pt x="106" y="175"/>
                    </a:lnTo>
                    <a:lnTo>
                      <a:pt x="109" y="176"/>
                    </a:lnTo>
                    <a:lnTo>
                      <a:pt x="112" y="176"/>
                    </a:lnTo>
                    <a:lnTo>
                      <a:pt x="113" y="176"/>
                    </a:lnTo>
                    <a:lnTo>
                      <a:pt x="115" y="176"/>
                    </a:lnTo>
                    <a:lnTo>
                      <a:pt x="117" y="175"/>
                    </a:lnTo>
                    <a:lnTo>
                      <a:pt x="118" y="174"/>
                    </a:lnTo>
                    <a:lnTo>
                      <a:pt x="120" y="174"/>
                    </a:lnTo>
                    <a:lnTo>
                      <a:pt x="121" y="174"/>
                    </a:lnTo>
                    <a:lnTo>
                      <a:pt x="122" y="175"/>
                    </a:lnTo>
                    <a:lnTo>
                      <a:pt x="123" y="175"/>
                    </a:lnTo>
                    <a:lnTo>
                      <a:pt x="126" y="176"/>
                    </a:lnTo>
                    <a:lnTo>
                      <a:pt x="127" y="176"/>
                    </a:lnTo>
                    <a:lnTo>
                      <a:pt x="129" y="175"/>
                    </a:lnTo>
                    <a:lnTo>
                      <a:pt x="130" y="174"/>
                    </a:lnTo>
                    <a:lnTo>
                      <a:pt x="131" y="173"/>
                    </a:lnTo>
                    <a:lnTo>
                      <a:pt x="133" y="173"/>
                    </a:lnTo>
                    <a:lnTo>
                      <a:pt x="134" y="173"/>
                    </a:lnTo>
                    <a:lnTo>
                      <a:pt x="135" y="174"/>
                    </a:lnTo>
                    <a:lnTo>
                      <a:pt x="136" y="175"/>
                    </a:lnTo>
                    <a:lnTo>
                      <a:pt x="137" y="178"/>
                    </a:lnTo>
                    <a:lnTo>
                      <a:pt x="138" y="179"/>
                    </a:lnTo>
                    <a:lnTo>
                      <a:pt x="139" y="180"/>
                    </a:lnTo>
                    <a:lnTo>
                      <a:pt x="142" y="180"/>
                    </a:lnTo>
                    <a:lnTo>
                      <a:pt x="143" y="181"/>
                    </a:lnTo>
                    <a:lnTo>
                      <a:pt x="144" y="181"/>
                    </a:lnTo>
                    <a:lnTo>
                      <a:pt x="145" y="181"/>
                    </a:lnTo>
                    <a:lnTo>
                      <a:pt x="145" y="180"/>
                    </a:lnTo>
                    <a:lnTo>
                      <a:pt x="145" y="179"/>
                    </a:lnTo>
                    <a:lnTo>
                      <a:pt x="145" y="178"/>
                    </a:lnTo>
                    <a:lnTo>
                      <a:pt x="146" y="177"/>
                    </a:lnTo>
                    <a:lnTo>
                      <a:pt x="148" y="177"/>
                    </a:lnTo>
                    <a:lnTo>
                      <a:pt x="150" y="178"/>
                    </a:lnTo>
                    <a:lnTo>
                      <a:pt x="153" y="178"/>
                    </a:lnTo>
                    <a:lnTo>
                      <a:pt x="155" y="178"/>
                    </a:lnTo>
                    <a:lnTo>
                      <a:pt x="157" y="178"/>
                    </a:lnTo>
                    <a:lnTo>
                      <a:pt x="160" y="179"/>
                    </a:lnTo>
                    <a:lnTo>
                      <a:pt x="164" y="180"/>
                    </a:lnTo>
                    <a:lnTo>
                      <a:pt x="167" y="181"/>
                    </a:lnTo>
                    <a:lnTo>
                      <a:pt x="168" y="182"/>
                    </a:lnTo>
                    <a:lnTo>
                      <a:pt x="170" y="183"/>
                    </a:lnTo>
                    <a:lnTo>
                      <a:pt x="171" y="184"/>
                    </a:lnTo>
                    <a:lnTo>
                      <a:pt x="172" y="184"/>
                    </a:lnTo>
                    <a:lnTo>
                      <a:pt x="174" y="183"/>
                    </a:lnTo>
                    <a:lnTo>
                      <a:pt x="176" y="182"/>
                    </a:lnTo>
                    <a:lnTo>
                      <a:pt x="179" y="182"/>
                    </a:lnTo>
                    <a:lnTo>
                      <a:pt x="182" y="182"/>
                    </a:lnTo>
                    <a:lnTo>
                      <a:pt x="185" y="182"/>
                    </a:lnTo>
                    <a:lnTo>
                      <a:pt x="192" y="182"/>
                    </a:lnTo>
                    <a:lnTo>
                      <a:pt x="196" y="181"/>
                    </a:lnTo>
                    <a:lnTo>
                      <a:pt x="200" y="180"/>
                    </a:lnTo>
                    <a:lnTo>
                      <a:pt x="205" y="178"/>
                    </a:lnTo>
                    <a:lnTo>
                      <a:pt x="210" y="176"/>
                    </a:lnTo>
                    <a:lnTo>
                      <a:pt x="219" y="171"/>
                    </a:lnTo>
                    <a:lnTo>
                      <a:pt x="217" y="168"/>
                    </a:lnTo>
                    <a:lnTo>
                      <a:pt x="212" y="162"/>
                    </a:lnTo>
                    <a:lnTo>
                      <a:pt x="212" y="159"/>
                    </a:lnTo>
                    <a:lnTo>
                      <a:pt x="216" y="159"/>
                    </a:lnTo>
                    <a:lnTo>
                      <a:pt x="221" y="165"/>
                    </a:lnTo>
                    <a:lnTo>
                      <a:pt x="218" y="161"/>
                    </a:lnTo>
                    <a:lnTo>
                      <a:pt x="217" y="159"/>
                    </a:lnTo>
                    <a:lnTo>
                      <a:pt x="219" y="156"/>
                    </a:lnTo>
                    <a:lnTo>
                      <a:pt x="223" y="157"/>
                    </a:lnTo>
                    <a:lnTo>
                      <a:pt x="226" y="158"/>
                    </a:lnTo>
                    <a:lnTo>
                      <a:pt x="228" y="160"/>
                    </a:lnTo>
                    <a:lnTo>
                      <a:pt x="230" y="163"/>
                    </a:lnTo>
                    <a:lnTo>
                      <a:pt x="231" y="164"/>
                    </a:lnTo>
                    <a:lnTo>
                      <a:pt x="232" y="164"/>
                    </a:lnTo>
                    <a:lnTo>
                      <a:pt x="234" y="165"/>
                    </a:lnTo>
                    <a:lnTo>
                      <a:pt x="235" y="164"/>
                    </a:lnTo>
                    <a:lnTo>
                      <a:pt x="238" y="162"/>
                    </a:lnTo>
                    <a:lnTo>
                      <a:pt x="239" y="160"/>
                    </a:lnTo>
                    <a:lnTo>
                      <a:pt x="240" y="160"/>
                    </a:lnTo>
                    <a:lnTo>
                      <a:pt x="241" y="159"/>
                    </a:lnTo>
                    <a:lnTo>
                      <a:pt x="242" y="156"/>
                    </a:lnTo>
                    <a:lnTo>
                      <a:pt x="242" y="155"/>
                    </a:lnTo>
                    <a:lnTo>
                      <a:pt x="241" y="153"/>
                    </a:lnTo>
                    <a:lnTo>
                      <a:pt x="240" y="153"/>
                    </a:lnTo>
                    <a:lnTo>
                      <a:pt x="238" y="152"/>
                    </a:lnTo>
                    <a:lnTo>
                      <a:pt x="235" y="150"/>
                    </a:lnTo>
                    <a:lnTo>
                      <a:pt x="234" y="149"/>
                    </a:lnTo>
                    <a:lnTo>
                      <a:pt x="233" y="148"/>
                    </a:lnTo>
                    <a:lnTo>
                      <a:pt x="232" y="146"/>
                    </a:lnTo>
                    <a:lnTo>
                      <a:pt x="232" y="145"/>
                    </a:lnTo>
                    <a:lnTo>
                      <a:pt x="233" y="144"/>
                    </a:lnTo>
                    <a:lnTo>
                      <a:pt x="235" y="143"/>
                    </a:lnTo>
                    <a:lnTo>
                      <a:pt x="237" y="144"/>
                    </a:lnTo>
                    <a:lnTo>
                      <a:pt x="237" y="145"/>
                    </a:lnTo>
                    <a:lnTo>
                      <a:pt x="238" y="145"/>
                    </a:lnTo>
                    <a:lnTo>
                      <a:pt x="238" y="146"/>
                    </a:lnTo>
                    <a:lnTo>
                      <a:pt x="238" y="147"/>
                    </a:lnTo>
                    <a:lnTo>
                      <a:pt x="239" y="147"/>
                    </a:lnTo>
                    <a:lnTo>
                      <a:pt x="240" y="147"/>
                    </a:lnTo>
                    <a:lnTo>
                      <a:pt x="241" y="146"/>
                    </a:lnTo>
                    <a:lnTo>
                      <a:pt x="242" y="145"/>
                    </a:lnTo>
                    <a:lnTo>
                      <a:pt x="245" y="143"/>
                    </a:lnTo>
                    <a:lnTo>
                      <a:pt x="246" y="142"/>
                    </a:lnTo>
                    <a:lnTo>
                      <a:pt x="247" y="142"/>
                    </a:lnTo>
                    <a:lnTo>
                      <a:pt x="248" y="143"/>
                    </a:lnTo>
                    <a:lnTo>
                      <a:pt x="249" y="144"/>
                    </a:lnTo>
                    <a:lnTo>
                      <a:pt x="250" y="145"/>
                    </a:lnTo>
                    <a:lnTo>
                      <a:pt x="251" y="145"/>
                    </a:lnTo>
                    <a:lnTo>
                      <a:pt x="253" y="144"/>
                    </a:lnTo>
                    <a:lnTo>
                      <a:pt x="253" y="142"/>
                    </a:lnTo>
                    <a:lnTo>
                      <a:pt x="255" y="138"/>
                    </a:lnTo>
                    <a:lnTo>
                      <a:pt x="255" y="136"/>
                    </a:lnTo>
                    <a:lnTo>
                      <a:pt x="255" y="135"/>
                    </a:lnTo>
                    <a:lnTo>
                      <a:pt x="254" y="134"/>
                    </a:lnTo>
                    <a:lnTo>
                      <a:pt x="254" y="133"/>
                    </a:lnTo>
                    <a:lnTo>
                      <a:pt x="253" y="133"/>
                    </a:lnTo>
                    <a:lnTo>
                      <a:pt x="252" y="133"/>
                    </a:lnTo>
                    <a:lnTo>
                      <a:pt x="252" y="132"/>
                    </a:lnTo>
                    <a:lnTo>
                      <a:pt x="251" y="131"/>
                    </a:lnTo>
                    <a:lnTo>
                      <a:pt x="251" y="130"/>
                    </a:lnTo>
                    <a:lnTo>
                      <a:pt x="252" y="127"/>
                    </a:lnTo>
                    <a:lnTo>
                      <a:pt x="253" y="127"/>
                    </a:lnTo>
                    <a:lnTo>
                      <a:pt x="254" y="127"/>
                    </a:lnTo>
                    <a:lnTo>
                      <a:pt x="255" y="128"/>
                    </a:lnTo>
                    <a:lnTo>
                      <a:pt x="255" y="130"/>
                    </a:lnTo>
                    <a:lnTo>
                      <a:pt x="255" y="131"/>
                    </a:lnTo>
                    <a:lnTo>
                      <a:pt x="256" y="132"/>
                    </a:lnTo>
                    <a:lnTo>
                      <a:pt x="257" y="132"/>
                    </a:lnTo>
                    <a:lnTo>
                      <a:pt x="257" y="131"/>
                    </a:lnTo>
                    <a:lnTo>
                      <a:pt x="256" y="127"/>
                    </a:lnTo>
                    <a:lnTo>
                      <a:pt x="256" y="125"/>
                    </a:lnTo>
                    <a:lnTo>
                      <a:pt x="256" y="123"/>
                    </a:lnTo>
                    <a:lnTo>
                      <a:pt x="258" y="120"/>
                    </a:lnTo>
                    <a:lnTo>
                      <a:pt x="261" y="118"/>
                    </a:lnTo>
                    <a:lnTo>
                      <a:pt x="267" y="112"/>
                    </a:lnTo>
                    <a:lnTo>
                      <a:pt x="273" y="108"/>
                    </a:lnTo>
                    <a:lnTo>
                      <a:pt x="280" y="104"/>
                    </a:lnTo>
                    <a:lnTo>
                      <a:pt x="285" y="101"/>
                    </a:lnTo>
                    <a:lnTo>
                      <a:pt x="291" y="97"/>
                    </a:lnTo>
                    <a:lnTo>
                      <a:pt x="296" y="92"/>
                    </a:lnTo>
                    <a:lnTo>
                      <a:pt x="299" y="89"/>
                    </a:lnTo>
                    <a:lnTo>
                      <a:pt x="301" y="86"/>
                    </a:lnTo>
                    <a:lnTo>
                      <a:pt x="306" y="80"/>
                    </a:lnTo>
                    <a:lnTo>
                      <a:pt x="314" y="69"/>
                    </a:lnTo>
                    <a:lnTo>
                      <a:pt x="327" y="53"/>
                    </a:lnTo>
                    <a:lnTo>
                      <a:pt x="329" y="50"/>
                    </a:lnTo>
                    <a:lnTo>
                      <a:pt x="332" y="46"/>
                    </a:lnTo>
                    <a:lnTo>
                      <a:pt x="335" y="44"/>
                    </a:lnTo>
                    <a:lnTo>
                      <a:pt x="336" y="43"/>
                    </a:lnTo>
                    <a:lnTo>
                      <a:pt x="338" y="42"/>
                    </a:lnTo>
                    <a:lnTo>
                      <a:pt x="343" y="40"/>
                    </a:lnTo>
                    <a:lnTo>
                      <a:pt x="346" y="39"/>
                    </a:lnTo>
                    <a:lnTo>
                      <a:pt x="348" y="38"/>
                    </a:lnTo>
                    <a:lnTo>
                      <a:pt x="350" y="36"/>
                    </a:lnTo>
                    <a:lnTo>
                      <a:pt x="351" y="35"/>
                    </a:lnTo>
                    <a:lnTo>
                      <a:pt x="352" y="33"/>
                    </a:lnTo>
                    <a:lnTo>
                      <a:pt x="353" y="32"/>
                    </a:lnTo>
                    <a:lnTo>
                      <a:pt x="355" y="31"/>
                    </a:lnTo>
                    <a:lnTo>
                      <a:pt x="357" y="31"/>
                    </a:lnTo>
                    <a:lnTo>
                      <a:pt x="359" y="30"/>
                    </a:lnTo>
                    <a:lnTo>
                      <a:pt x="361" y="30"/>
                    </a:lnTo>
                    <a:lnTo>
                      <a:pt x="363" y="28"/>
                    </a:lnTo>
                    <a:lnTo>
                      <a:pt x="365" y="25"/>
                    </a:lnTo>
                    <a:lnTo>
                      <a:pt x="368" y="20"/>
                    </a:lnTo>
                    <a:lnTo>
                      <a:pt x="372" y="15"/>
                    </a:lnTo>
                    <a:lnTo>
                      <a:pt x="375" y="9"/>
                    </a:lnTo>
                    <a:lnTo>
                      <a:pt x="376" y="5"/>
                    </a:lnTo>
                    <a:lnTo>
                      <a:pt x="377" y="1"/>
                    </a:lnTo>
                    <a:lnTo>
                      <a:pt x="384" y="0"/>
                    </a:lnTo>
                    <a:lnTo>
                      <a:pt x="384" y="5"/>
                    </a:lnTo>
                    <a:lnTo>
                      <a:pt x="384" y="10"/>
                    </a:lnTo>
                    <a:lnTo>
                      <a:pt x="384" y="12"/>
                    </a:lnTo>
                    <a:lnTo>
                      <a:pt x="384" y="15"/>
                    </a:lnTo>
                    <a:lnTo>
                      <a:pt x="384" y="17"/>
                    </a:lnTo>
                    <a:lnTo>
                      <a:pt x="383" y="19"/>
                    </a:lnTo>
                    <a:lnTo>
                      <a:pt x="381" y="20"/>
                    </a:lnTo>
                    <a:lnTo>
                      <a:pt x="380" y="21"/>
                    </a:lnTo>
                    <a:lnTo>
                      <a:pt x="379" y="21"/>
                    </a:lnTo>
                    <a:lnTo>
                      <a:pt x="378" y="23"/>
                    </a:lnTo>
                    <a:lnTo>
                      <a:pt x="379" y="24"/>
                    </a:lnTo>
                    <a:lnTo>
                      <a:pt x="379" y="25"/>
                    </a:lnTo>
                    <a:lnTo>
                      <a:pt x="381" y="27"/>
                    </a:lnTo>
                    <a:lnTo>
                      <a:pt x="381" y="30"/>
                    </a:lnTo>
                    <a:lnTo>
                      <a:pt x="381" y="33"/>
                    </a:lnTo>
                    <a:lnTo>
                      <a:pt x="383" y="36"/>
                    </a:lnTo>
                    <a:lnTo>
                      <a:pt x="384" y="37"/>
                    </a:lnTo>
                    <a:lnTo>
                      <a:pt x="385" y="38"/>
                    </a:lnTo>
                    <a:lnTo>
                      <a:pt x="387" y="39"/>
                    </a:lnTo>
                    <a:lnTo>
                      <a:pt x="388" y="39"/>
                    </a:lnTo>
                    <a:lnTo>
                      <a:pt x="390" y="39"/>
                    </a:lnTo>
                    <a:lnTo>
                      <a:pt x="392" y="40"/>
                    </a:lnTo>
                    <a:lnTo>
                      <a:pt x="395" y="41"/>
                    </a:lnTo>
                    <a:lnTo>
                      <a:pt x="397" y="42"/>
                    </a:lnTo>
                    <a:lnTo>
                      <a:pt x="398" y="43"/>
                    </a:lnTo>
                    <a:lnTo>
                      <a:pt x="399" y="44"/>
                    </a:lnTo>
                    <a:lnTo>
                      <a:pt x="400" y="45"/>
                    </a:lnTo>
                    <a:lnTo>
                      <a:pt x="400" y="46"/>
                    </a:lnTo>
                    <a:lnTo>
                      <a:pt x="399" y="49"/>
                    </a:lnTo>
                    <a:lnTo>
                      <a:pt x="399" y="53"/>
                    </a:lnTo>
                    <a:lnTo>
                      <a:pt x="399" y="57"/>
                    </a:lnTo>
                    <a:lnTo>
                      <a:pt x="400" y="61"/>
                    </a:lnTo>
                    <a:lnTo>
                      <a:pt x="401" y="64"/>
                    </a:lnTo>
                    <a:lnTo>
                      <a:pt x="402" y="67"/>
                    </a:lnTo>
                    <a:lnTo>
                      <a:pt x="403" y="70"/>
                    </a:lnTo>
                    <a:lnTo>
                      <a:pt x="403" y="72"/>
                    </a:lnTo>
                    <a:lnTo>
                      <a:pt x="402" y="73"/>
                    </a:lnTo>
                    <a:lnTo>
                      <a:pt x="402" y="77"/>
                    </a:lnTo>
                    <a:lnTo>
                      <a:pt x="401" y="83"/>
                    </a:lnTo>
                    <a:lnTo>
                      <a:pt x="401" y="89"/>
                    </a:lnTo>
                    <a:lnTo>
                      <a:pt x="402" y="96"/>
                    </a:lnTo>
                    <a:lnTo>
                      <a:pt x="400" y="99"/>
                    </a:lnTo>
                    <a:lnTo>
                      <a:pt x="397" y="101"/>
                    </a:lnTo>
                    <a:lnTo>
                      <a:pt x="394" y="103"/>
                    </a:lnTo>
                    <a:lnTo>
                      <a:pt x="392" y="105"/>
                    </a:lnTo>
                    <a:lnTo>
                      <a:pt x="391" y="105"/>
                    </a:lnTo>
                    <a:lnTo>
                      <a:pt x="391" y="106"/>
                    </a:lnTo>
                    <a:lnTo>
                      <a:pt x="391" y="108"/>
                    </a:lnTo>
                    <a:lnTo>
                      <a:pt x="393" y="111"/>
                    </a:lnTo>
                    <a:lnTo>
                      <a:pt x="393" y="112"/>
                    </a:lnTo>
                    <a:lnTo>
                      <a:pt x="394" y="113"/>
                    </a:lnTo>
                    <a:lnTo>
                      <a:pt x="395" y="115"/>
                    </a:lnTo>
                    <a:lnTo>
                      <a:pt x="395" y="116"/>
                    </a:lnTo>
                    <a:lnTo>
                      <a:pt x="395" y="118"/>
                    </a:lnTo>
                    <a:lnTo>
                      <a:pt x="394" y="120"/>
                    </a:lnTo>
                    <a:lnTo>
                      <a:pt x="392" y="121"/>
                    </a:lnTo>
                    <a:lnTo>
                      <a:pt x="390" y="122"/>
                    </a:lnTo>
                    <a:lnTo>
                      <a:pt x="389" y="122"/>
                    </a:lnTo>
                    <a:lnTo>
                      <a:pt x="388" y="122"/>
                    </a:lnTo>
                    <a:lnTo>
                      <a:pt x="385" y="122"/>
                    </a:lnTo>
                    <a:lnTo>
                      <a:pt x="378" y="121"/>
                    </a:lnTo>
                    <a:lnTo>
                      <a:pt x="376" y="120"/>
                    </a:lnTo>
                    <a:lnTo>
                      <a:pt x="375" y="119"/>
                    </a:lnTo>
                    <a:lnTo>
                      <a:pt x="374" y="118"/>
                    </a:lnTo>
                    <a:lnTo>
                      <a:pt x="373" y="116"/>
                    </a:lnTo>
                    <a:lnTo>
                      <a:pt x="372" y="115"/>
                    </a:lnTo>
                    <a:lnTo>
                      <a:pt x="372" y="113"/>
                    </a:lnTo>
                    <a:lnTo>
                      <a:pt x="373" y="110"/>
                    </a:lnTo>
                    <a:lnTo>
                      <a:pt x="372" y="108"/>
                    </a:lnTo>
                    <a:lnTo>
                      <a:pt x="373" y="107"/>
                    </a:lnTo>
                    <a:lnTo>
                      <a:pt x="374" y="106"/>
                    </a:lnTo>
                    <a:lnTo>
                      <a:pt x="375" y="107"/>
                    </a:lnTo>
                    <a:lnTo>
                      <a:pt x="376" y="107"/>
                    </a:lnTo>
                    <a:lnTo>
                      <a:pt x="377" y="106"/>
                    </a:lnTo>
                    <a:lnTo>
                      <a:pt x="377" y="105"/>
                    </a:lnTo>
                    <a:lnTo>
                      <a:pt x="377" y="104"/>
                    </a:lnTo>
                    <a:lnTo>
                      <a:pt x="376" y="102"/>
                    </a:lnTo>
                    <a:lnTo>
                      <a:pt x="374" y="99"/>
                    </a:lnTo>
                    <a:lnTo>
                      <a:pt x="371" y="97"/>
                    </a:lnTo>
                    <a:lnTo>
                      <a:pt x="362" y="103"/>
                    </a:lnTo>
                    <a:lnTo>
                      <a:pt x="358" y="105"/>
                    </a:lnTo>
                    <a:lnTo>
                      <a:pt x="356" y="106"/>
                    </a:lnTo>
                    <a:lnTo>
                      <a:pt x="356" y="107"/>
                    </a:lnTo>
                    <a:lnTo>
                      <a:pt x="355" y="108"/>
                    </a:lnTo>
                    <a:lnTo>
                      <a:pt x="354" y="111"/>
                    </a:lnTo>
                    <a:lnTo>
                      <a:pt x="354" y="112"/>
                    </a:lnTo>
                    <a:lnTo>
                      <a:pt x="354" y="113"/>
                    </a:lnTo>
                    <a:lnTo>
                      <a:pt x="355" y="115"/>
                    </a:lnTo>
                    <a:lnTo>
                      <a:pt x="356" y="115"/>
                    </a:lnTo>
                    <a:lnTo>
                      <a:pt x="357" y="116"/>
                    </a:lnTo>
                    <a:lnTo>
                      <a:pt x="358" y="117"/>
                    </a:lnTo>
                    <a:lnTo>
                      <a:pt x="358" y="119"/>
                    </a:lnTo>
                    <a:lnTo>
                      <a:pt x="357" y="120"/>
                    </a:lnTo>
                    <a:lnTo>
                      <a:pt x="356" y="121"/>
                    </a:lnTo>
                    <a:lnTo>
                      <a:pt x="356" y="122"/>
                    </a:lnTo>
                    <a:lnTo>
                      <a:pt x="355" y="122"/>
                    </a:lnTo>
                    <a:lnTo>
                      <a:pt x="355" y="124"/>
                    </a:lnTo>
                    <a:lnTo>
                      <a:pt x="356" y="125"/>
                    </a:lnTo>
                    <a:lnTo>
                      <a:pt x="357" y="127"/>
                    </a:lnTo>
                    <a:lnTo>
                      <a:pt x="357" y="133"/>
                    </a:lnTo>
                    <a:lnTo>
                      <a:pt x="356" y="136"/>
                    </a:lnTo>
                    <a:lnTo>
                      <a:pt x="355" y="139"/>
                    </a:lnTo>
                    <a:lnTo>
                      <a:pt x="354" y="142"/>
                    </a:lnTo>
                    <a:lnTo>
                      <a:pt x="355" y="145"/>
                    </a:lnTo>
                    <a:lnTo>
                      <a:pt x="355" y="146"/>
                    </a:lnTo>
                    <a:lnTo>
                      <a:pt x="357" y="148"/>
                    </a:lnTo>
                    <a:lnTo>
                      <a:pt x="359" y="150"/>
                    </a:lnTo>
                    <a:lnTo>
                      <a:pt x="361" y="152"/>
                    </a:lnTo>
                    <a:lnTo>
                      <a:pt x="362" y="153"/>
                    </a:lnTo>
                    <a:lnTo>
                      <a:pt x="363" y="155"/>
                    </a:lnTo>
                    <a:lnTo>
                      <a:pt x="363" y="156"/>
                    </a:lnTo>
                    <a:lnTo>
                      <a:pt x="363" y="158"/>
                    </a:lnTo>
                    <a:lnTo>
                      <a:pt x="363" y="161"/>
                    </a:lnTo>
                    <a:lnTo>
                      <a:pt x="362" y="163"/>
                    </a:lnTo>
                    <a:lnTo>
                      <a:pt x="360" y="165"/>
                    </a:lnTo>
                    <a:lnTo>
                      <a:pt x="357" y="166"/>
                    </a:lnTo>
                    <a:lnTo>
                      <a:pt x="356" y="166"/>
                    </a:lnTo>
                    <a:lnTo>
                      <a:pt x="355" y="167"/>
                    </a:lnTo>
                    <a:lnTo>
                      <a:pt x="354" y="169"/>
                    </a:lnTo>
                    <a:lnTo>
                      <a:pt x="355" y="171"/>
                    </a:lnTo>
                    <a:lnTo>
                      <a:pt x="356" y="173"/>
                    </a:lnTo>
                    <a:lnTo>
                      <a:pt x="357" y="174"/>
                    </a:lnTo>
                    <a:lnTo>
                      <a:pt x="360" y="175"/>
                    </a:lnTo>
                    <a:lnTo>
                      <a:pt x="362" y="175"/>
                    </a:lnTo>
                    <a:lnTo>
                      <a:pt x="364" y="175"/>
                    </a:lnTo>
                    <a:lnTo>
                      <a:pt x="366" y="175"/>
                    </a:lnTo>
                    <a:lnTo>
                      <a:pt x="367" y="174"/>
                    </a:lnTo>
                    <a:lnTo>
                      <a:pt x="369" y="174"/>
                    </a:lnTo>
                    <a:lnTo>
                      <a:pt x="371" y="176"/>
                    </a:lnTo>
                    <a:lnTo>
                      <a:pt x="371" y="177"/>
                    </a:lnTo>
                    <a:lnTo>
                      <a:pt x="371" y="179"/>
                    </a:lnTo>
                    <a:lnTo>
                      <a:pt x="370" y="181"/>
                    </a:lnTo>
                    <a:lnTo>
                      <a:pt x="368" y="182"/>
                    </a:lnTo>
                    <a:lnTo>
                      <a:pt x="366" y="182"/>
                    </a:lnTo>
                    <a:lnTo>
                      <a:pt x="364" y="183"/>
                    </a:lnTo>
                    <a:lnTo>
                      <a:pt x="361" y="183"/>
                    </a:lnTo>
                    <a:lnTo>
                      <a:pt x="358" y="182"/>
                    </a:lnTo>
                    <a:lnTo>
                      <a:pt x="355" y="182"/>
                    </a:lnTo>
                    <a:lnTo>
                      <a:pt x="341" y="183"/>
                    </a:lnTo>
                    <a:lnTo>
                      <a:pt x="339" y="188"/>
                    </a:lnTo>
                    <a:lnTo>
                      <a:pt x="333" y="189"/>
                    </a:lnTo>
                    <a:lnTo>
                      <a:pt x="327" y="188"/>
                    </a:lnTo>
                    <a:lnTo>
                      <a:pt x="321" y="188"/>
                    </a:lnTo>
                    <a:lnTo>
                      <a:pt x="318" y="188"/>
                    </a:lnTo>
                    <a:lnTo>
                      <a:pt x="316" y="188"/>
                    </a:lnTo>
                    <a:lnTo>
                      <a:pt x="314" y="188"/>
                    </a:lnTo>
                    <a:lnTo>
                      <a:pt x="313" y="190"/>
                    </a:lnTo>
                    <a:lnTo>
                      <a:pt x="313" y="191"/>
                    </a:lnTo>
                    <a:lnTo>
                      <a:pt x="313" y="192"/>
                    </a:lnTo>
                    <a:lnTo>
                      <a:pt x="315" y="194"/>
                    </a:lnTo>
                    <a:lnTo>
                      <a:pt x="317" y="195"/>
                    </a:lnTo>
                    <a:lnTo>
                      <a:pt x="319" y="195"/>
                    </a:lnTo>
                    <a:lnTo>
                      <a:pt x="321" y="195"/>
                    </a:lnTo>
                    <a:lnTo>
                      <a:pt x="323" y="195"/>
                    </a:lnTo>
                    <a:lnTo>
                      <a:pt x="327" y="195"/>
                    </a:lnTo>
                    <a:lnTo>
                      <a:pt x="329" y="196"/>
                    </a:lnTo>
                    <a:lnTo>
                      <a:pt x="330" y="197"/>
                    </a:lnTo>
                    <a:lnTo>
                      <a:pt x="331" y="199"/>
                    </a:lnTo>
                    <a:lnTo>
                      <a:pt x="331" y="201"/>
                    </a:lnTo>
                    <a:lnTo>
                      <a:pt x="330" y="205"/>
                    </a:lnTo>
                    <a:lnTo>
                      <a:pt x="329" y="207"/>
                    </a:lnTo>
                    <a:lnTo>
                      <a:pt x="327" y="209"/>
                    </a:lnTo>
                    <a:lnTo>
                      <a:pt x="326" y="210"/>
                    </a:lnTo>
                    <a:lnTo>
                      <a:pt x="324" y="212"/>
                    </a:lnTo>
                    <a:lnTo>
                      <a:pt x="324" y="213"/>
                    </a:lnTo>
                    <a:lnTo>
                      <a:pt x="324" y="215"/>
                    </a:lnTo>
                    <a:lnTo>
                      <a:pt x="324" y="218"/>
                    </a:lnTo>
                    <a:lnTo>
                      <a:pt x="324" y="221"/>
                    </a:lnTo>
                    <a:lnTo>
                      <a:pt x="324" y="222"/>
                    </a:lnTo>
                    <a:lnTo>
                      <a:pt x="323" y="224"/>
                    </a:lnTo>
                    <a:lnTo>
                      <a:pt x="322" y="225"/>
                    </a:lnTo>
                    <a:lnTo>
                      <a:pt x="320" y="226"/>
                    </a:lnTo>
                    <a:lnTo>
                      <a:pt x="318" y="227"/>
                    </a:lnTo>
                    <a:lnTo>
                      <a:pt x="317" y="229"/>
                    </a:lnTo>
                    <a:lnTo>
                      <a:pt x="316" y="231"/>
                    </a:lnTo>
                    <a:lnTo>
                      <a:pt x="316" y="233"/>
                    </a:lnTo>
                    <a:lnTo>
                      <a:pt x="316" y="237"/>
                    </a:lnTo>
                    <a:lnTo>
                      <a:pt x="316" y="239"/>
                    </a:lnTo>
                    <a:lnTo>
                      <a:pt x="317" y="241"/>
                    </a:lnTo>
                    <a:lnTo>
                      <a:pt x="317" y="242"/>
                    </a:lnTo>
                    <a:lnTo>
                      <a:pt x="318" y="245"/>
                    </a:lnTo>
                    <a:lnTo>
                      <a:pt x="317" y="247"/>
                    </a:lnTo>
                    <a:lnTo>
                      <a:pt x="317" y="249"/>
                    </a:lnTo>
                    <a:lnTo>
                      <a:pt x="315" y="253"/>
                    </a:lnTo>
                    <a:lnTo>
                      <a:pt x="312" y="259"/>
                    </a:lnTo>
                    <a:lnTo>
                      <a:pt x="309" y="264"/>
                    </a:lnTo>
                    <a:lnTo>
                      <a:pt x="305" y="271"/>
                    </a:lnTo>
                    <a:lnTo>
                      <a:pt x="306" y="273"/>
                    </a:lnTo>
                    <a:lnTo>
                      <a:pt x="307" y="276"/>
                    </a:lnTo>
                    <a:lnTo>
                      <a:pt x="307" y="280"/>
                    </a:lnTo>
                    <a:lnTo>
                      <a:pt x="306" y="282"/>
                    </a:lnTo>
                    <a:lnTo>
                      <a:pt x="305" y="283"/>
                    </a:lnTo>
                    <a:lnTo>
                      <a:pt x="305" y="284"/>
                    </a:lnTo>
                    <a:lnTo>
                      <a:pt x="305" y="286"/>
                    </a:lnTo>
                    <a:lnTo>
                      <a:pt x="305" y="288"/>
                    </a:lnTo>
                    <a:lnTo>
                      <a:pt x="306" y="292"/>
                    </a:lnTo>
                    <a:lnTo>
                      <a:pt x="307" y="295"/>
                    </a:lnTo>
                    <a:lnTo>
                      <a:pt x="305" y="304"/>
                    </a:lnTo>
                    <a:close/>
                  </a:path>
                </a:pathLst>
              </a:custGeom>
              <a:grpFill/>
              <a:ln w="6350" cmpd="sng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93" name="Freeform 19">
                <a:extLst>
                  <a:ext uri="{FF2B5EF4-FFF2-40B4-BE49-F238E27FC236}">
                    <a16:creationId xmlns:a16="http://schemas.microsoft.com/office/drawing/2014/main" id="{ECE56B0D-4937-4042-9A8E-FDF7385BD645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4326" y="2741"/>
                <a:ext cx="29" cy="15"/>
              </a:xfrm>
              <a:custGeom>
                <a:avLst/>
                <a:gdLst>
                  <a:gd name="T0" fmla="*/ 0 w 29"/>
                  <a:gd name="T1" fmla="*/ 11 h 15"/>
                  <a:gd name="T2" fmla="*/ 3 w 29"/>
                  <a:gd name="T3" fmla="*/ 10 h 15"/>
                  <a:gd name="T4" fmla="*/ 5 w 29"/>
                  <a:gd name="T5" fmla="*/ 11 h 15"/>
                  <a:gd name="T6" fmla="*/ 7 w 29"/>
                  <a:gd name="T7" fmla="*/ 12 h 15"/>
                  <a:gd name="T8" fmla="*/ 8 w 29"/>
                  <a:gd name="T9" fmla="*/ 13 h 15"/>
                  <a:gd name="T10" fmla="*/ 10 w 29"/>
                  <a:gd name="T11" fmla="*/ 14 h 15"/>
                  <a:gd name="T12" fmla="*/ 11 w 29"/>
                  <a:gd name="T13" fmla="*/ 15 h 15"/>
                  <a:gd name="T14" fmla="*/ 13 w 29"/>
                  <a:gd name="T15" fmla="*/ 15 h 15"/>
                  <a:gd name="T16" fmla="*/ 14 w 29"/>
                  <a:gd name="T17" fmla="*/ 14 h 15"/>
                  <a:gd name="T18" fmla="*/ 16 w 29"/>
                  <a:gd name="T19" fmla="*/ 13 h 15"/>
                  <a:gd name="T20" fmla="*/ 17 w 29"/>
                  <a:gd name="T21" fmla="*/ 11 h 15"/>
                  <a:gd name="T22" fmla="*/ 18 w 29"/>
                  <a:gd name="T23" fmla="*/ 10 h 15"/>
                  <a:gd name="T24" fmla="*/ 19 w 29"/>
                  <a:gd name="T25" fmla="*/ 10 h 15"/>
                  <a:gd name="T26" fmla="*/ 20 w 29"/>
                  <a:gd name="T27" fmla="*/ 11 h 15"/>
                  <a:gd name="T28" fmla="*/ 20 w 29"/>
                  <a:gd name="T29" fmla="*/ 12 h 15"/>
                  <a:gd name="T30" fmla="*/ 21 w 29"/>
                  <a:gd name="T31" fmla="*/ 13 h 15"/>
                  <a:gd name="T32" fmla="*/ 24 w 29"/>
                  <a:gd name="T33" fmla="*/ 13 h 15"/>
                  <a:gd name="T34" fmla="*/ 26 w 29"/>
                  <a:gd name="T35" fmla="*/ 13 h 15"/>
                  <a:gd name="T36" fmla="*/ 28 w 29"/>
                  <a:gd name="T37" fmla="*/ 11 h 15"/>
                  <a:gd name="T38" fmla="*/ 29 w 29"/>
                  <a:gd name="T39" fmla="*/ 10 h 15"/>
                  <a:gd name="T40" fmla="*/ 29 w 29"/>
                  <a:gd name="T41" fmla="*/ 9 h 15"/>
                  <a:gd name="T42" fmla="*/ 29 w 29"/>
                  <a:gd name="T43" fmla="*/ 8 h 15"/>
                  <a:gd name="T44" fmla="*/ 28 w 29"/>
                  <a:gd name="T45" fmla="*/ 7 h 15"/>
                  <a:gd name="T46" fmla="*/ 26 w 29"/>
                  <a:gd name="T47" fmla="*/ 6 h 15"/>
                  <a:gd name="T48" fmla="*/ 24 w 29"/>
                  <a:gd name="T49" fmla="*/ 6 h 15"/>
                  <a:gd name="T50" fmla="*/ 23 w 29"/>
                  <a:gd name="T51" fmla="*/ 5 h 15"/>
                  <a:gd name="T52" fmla="*/ 22 w 29"/>
                  <a:gd name="T53" fmla="*/ 4 h 15"/>
                  <a:gd name="T54" fmla="*/ 21 w 29"/>
                  <a:gd name="T55" fmla="*/ 3 h 15"/>
                  <a:gd name="T56" fmla="*/ 22 w 29"/>
                  <a:gd name="T57" fmla="*/ 2 h 15"/>
                  <a:gd name="T58" fmla="*/ 22 w 29"/>
                  <a:gd name="T59" fmla="*/ 1 h 15"/>
                  <a:gd name="T60" fmla="*/ 21 w 29"/>
                  <a:gd name="T61" fmla="*/ 0 h 15"/>
                  <a:gd name="T62" fmla="*/ 20 w 29"/>
                  <a:gd name="T63" fmla="*/ 0 h 15"/>
                  <a:gd name="T64" fmla="*/ 18 w 29"/>
                  <a:gd name="T65" fmla="*/ 1 h 15"/>
                  <a:gd name="T66" fmla="*/ 16 w 29"/>
                  <a:gd name="T67" fmla="*/ 2 h 15"/>
                  <a:gd name="T68" fmla="*/ 14 w 29"/>
                  <a:gd name="T69" fmla="*/ 3 h 15"/>
                  <a:gd name="T70" fmla="*/ 11 w 29"/>
                  <a:gd name="T71" fmla="*/ 3 h 15"/>
                  <a:gd name="T72" fmla="*/ 9 w 29"/>
                  <a:gd name="T73" fmla="*/ 3 h 15"/>
                  <a:gd name="T74" fmla="*/ 7 w 29"/>
                  <a:gd name="T75" fmla="*/ 4 h 15"/>
                  <a:gd name="T76" fmla="*/ 5 w 29"/>
                  <a:gd name="T77" fmla="*/ 5 h 15"/>
                  <a:gd name="T78" fmla="*/ 2 w 29"/>
                  <a:gd name="T79" fmla="*/ 6 h 15"/>
                  <a:gd name="T80" fmla="*/ 1 w 29"/>
                  <a:gd name="T81" fmla="*/ 7 h 15"/>
                  <a:gd name="T82" fmla="*/ 0 w 29"/>
                  <a:gd name="T83" fmla="*/ 8 h 15"/>
                  <a:gd name="T84" fmla="*/ 0 w 29"/>
                  <a:gd name="T85" fmla="*/ 9 h 15"/>
                  <a:gd name="T86" fmla="*/ 0 w 29"/>
                  <a:gd name="T87" fmla="*/ 1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9" h="15">
                    <a:moveTo>
                      <a:pt x="0" y="11"/>
                    </a:moveTo>
                    <a:lnTo>
                      <a:pt x="3" y="10"/>
                    </a:lnTo>
                    <a:lnTo>
                      <a:pt x="5" y="11"/>
                    </a:lnTo>
                    <a:lnTo>
                      <a:pt x="7" y="12"/>
                    </a:lnTo>
                    <a:lnTo>
                      <a:pt x="8" y="13"/>
                    </a:lnTo>
                    <a:lnTo>
                      <a:pt x="10" y="14"/>
                    </a:lnTo>
                    <a:lnTo>
                      <a:pt x="11" y="15"/>
                    </a:lnTo>
                    <a:lnTo>
                      <a:pt x="13" y="15"/>
                    </a:lnTo>
                    <a:lnTo>
                      <a:pt x="14" y="14"/>
                    </a:lnTo>
                    <a:lnTo>
                      <a:pt x="16" y="13"/>
                    </a:lnTo>
                    <a:lnTo>
                      <a:pt x="17" y="11"/>
                    </a:lnTo>
                    <a:lnTo>
                      <a:pt x="18" y="10"/>
                    </a:lnTo>
                    <a:lnTo>
                      <a:pt x="19" y="10"/>
                    </a:lnTo>
                    <a:lnTo>
                      <a:pt x="20" y="11"/>
                    </a:lnTo>
                    <a:lnTo>
                      <a:pt x="20" y="12"/>
                    </a:lnTo>
                    <a:lnTo>
                      <a:pt x="21" y="13"/>
                    </a:lnTo>
                    <a:lnTo>
                      <a:pt x="24" y="13"/>
                    </a:lnTo>
                    <a:lnTo>
                      <a:pt x="26" y="13"/>
                    </a:lnTo>
                    <a:lnTo>
                      <a:pt x="28" y="11"/>
                    </a:lnTo>
                    <a:lnTo>
                      <a:pt x="29" y="10"/>
                    </a:lnTo>
                    <a:lnTo>
                      <a:pt x="29" y="9"/>
                    </a:lnTo>
                    <a:lnTo>
                      <a:pt x="29" y="8"/>
                    </a:lnTo>
                    <a:lnTo>
                      <a:pt x="28" y="7"/>
                    </a:lnTo>
                    <a:lnTo>
                      <a:pt x="26" y="6"/>
                    </a:lnTo>
                    <a:lnTo>
                      <a:pt x="24" y="6"/>
                    </a:lnTo>
                    <a:lnTo>
                      <a:pt x="23" y="5"/>
                    </a:lnTo>
                    <a:lnTo>
                      <a:pt x="22" y="4"/>
                    </a:lnTo>
                    <a:lnTo>
                      <a:pt x="21" y="3"/>
                    </a:lnTo>
                    <a:lnTo>
                      <a:pt x="22" y="2"/>
                    </a:lnTo>
                    <a:lnTo>
                      <a:pt x="22" y="1"/>
                    </a:lnTo>
                    <a:lnTo>
                      <a:pt x="21" y="0"/>
                    </a:lnTo>
                    <a:lnTo>
                      <a:pt x="20" y="0"/>
                    </a:lnTo>
                    <a:lnTo>
                      <a:pt x="18" y="1"/>
                    </a:lnTo>
                    <a:lnTo>
                      <a:pt x="16" y="2"/>
                    </a:lnTo>
                    <a:lnTo>
                      <a:pt x="14" y="3"/>
                    </a:lnTo>
                    <a:lnTo>
                      <a:pt x="11" y="3"/>
                    </a:lnTo>
                    <a:lnTo>
                      <a:pt x="9" y="3"/>
                    </a:lnTo>
                    <a:lnTo>
                      <a:pt x="7" y="4"/>
                    </a:lnTo>
                    <a:lnTo>
                      <a:pt x="5" y="5"/>
                    </a:lnTo>
                    <a:lnTo>
                      <a:pt x="2" y="6"/>
                    </a:lnTo>
                    <a:lnTo>
                      <a:pt x="1" y="7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0" y="11"/>
                    </a:lnTo>
                    <a:close/>
                  </a:path>
                </a:pathLst>
              </a:custGeom>
              <a:grpFill/>
              <a:ln w="6350" cmpd="sng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94" name="Freeform 20">
                <a:extLst>
                  <a:ext uri="{FF2B5EF4-FFF2-40B4-BE49-F238E27FC236}">
                    <a16:creationId xmlns:a16="http://schemas.microsoft.com/office/drawing/2014/main" id="{947B851B-3285-1F4A-9634-103BA11A333B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4289" y="2736"/>
                <a:ext cx="14" cy="7"/>
              </a:xfrm>
              <a:custGeom>
                <a:avLst/>
                <a:gdLst>
                  <a:gd name="T0" fmla="*/ 13 w 14"/>
                  <a:gd name="T1" fmla="*/ 7 h 7"/>
                  <a:gd name="T2" fmla="*/ 14 w 14"/>
                  <a:gd name="T3" fmla="*/ 5 h 7"/>
                  <a:gd name="T4" fmla="*/ 13 w 14"/>
                  <a:gd name="T5" fmla="*/ 2 h 7"/>
                  <a:gd name="T6" fmla="*/ 13 w 14"/>
                  <a:gd name="T7" fmla="*/ 0 h 7"/>
                  <a:gd name="T8" fmla="*/ 12 w 14"/>
                  <a:gd name="T9" fmla="*/ 0 h 7"/>
                  <a:gd name="T10" fmla="*/ 11 w 14"/>
                  <a:gd name="T11" fmla="*/ 1 h 7"/>
                  <a:gd name="T12" fmla="*/ 10 w 14"/>
                  <a:gd name="T13" fmla="*/ 2 h 7"/>
                  <a:gd name="T14" fmla="*/ 9 w 14"/>
                  <a:gd name="T15" fmla="*/ 2 h 7"/>
                  <a:gd name="T16" fmla="*/ 6 w 14"/>
                  <a:gd name="T17" fmla="*/ 3 h 7"/>
                  <a:gd name="T18" fmla="*/ 4 w 14"/>
                  <a:gd name="T19" fmla="*/ 2 h 7"/>
                  <a:gd name="T20" fmla="*/ 2 w 14"/>
                  <a:gd name="T21" fmla="*/ 2 h 7"/>
                  <a:gd name="T22" fmla="*/ 1 w 14"/>
                  <a:gd name="T23" fmla="*/ 1 h 7"/>
                  <a:gd name="T24" fmla="*/ 0 w 14"/>
                  <a:gd name="T25" fmla="*/ 1 h 7"/>
                  <a:gd name="T26" fmla="*/ 0 w 14"/>
                  <a:gd name="T27" fmla="*/ 2 h 7"/>
                  <a:gd name="T28" fmla="*/ 0 w 14"/>
                  <a:gd name="T29" fmla="*/ 3 h 7"/>
                  <a:gd name="T30" fmla="*/ 2 w 14"/>
                  <a:gd name="T31" fmla="*/ 4 h 7"/>
                  <a:gd name="T32" fmla="*/ 4 w 14"/>
                  <a:gd name="T33" fmla="*/ 5 h 7"/>
                  <a:gd name="T34" fmla="*/ 6 w 14"/>
                  <a:gd name="T35" fmla="*/ 5 h 7"/>
                  <a:gd name="T36" fmla="*/ 8 w 14"/>
                  <a:gd name="T37" fmla="*/ 5 h 7"/>
                  <a:gd name="T38" fmla="*/ 10 w 14"/>
                  <a:gd name="T39" fmla="*/ 5 h 7"/>
                  <a:gd name="T40" fmla="*/ 11 w 14"/>
                  <a:gd name="T41" fmla="*/ 5 h 7"/>
                  <a:gd name="T42" fmla="*/ 12 w 14"/>
                  <a:gd name="T43" fmla="*/ 6 h 7"/>
                  <a:gd name="T44" fmla="*/ 13 w 14"/>
                  <a:gd name="T45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" h="7">
                    <a:moveTo>
                      <a:pt x="13" y="7"/>
                    </a:moveTo>
                    <a:lnTo>
                      <a:pt x="14" y="5"/>
                    </a:lnTo>
                    <a:lnTo>
                      <a:pt x="13" y="2"/>
                    </a:lnTo>
                    <a:lnTo>
                      <a:pt x="13" y="0"/>
                    </a:lnTo>
                    <a:lnTo>
                      <a:pt x="12" y="0"/>
                    </a:lnTo>
                    <a:lnTo>
                      <a:pt x="11" y="1"/>
                    </a:lnTo>
                    <a:lnTo>
                      <a:pt x="10" y="2"/>
                    </a:lnTo>
                    <a:lnTo>
                      <a:pt x="9" y="2"/>
                    </a:lnTo>
                    <a:lnTo>
                      <a:pt x="6" y="3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2" y="4"/>
                    </a:lnTo>
                    <a:lnTo>
                      <a:pt x="4" y="5"/>
                    </a:lnTo>
                    <a:lnTo>
                      <a:pt x="6" y="5"/>
                    </a:lnTo>
                    <a:lnTo>
                      <a:pt x="8" y="5"/>
                    </a:lnTo>
                    <a:lnTo>
                      <a:pt x="10" y="5"/>
                    </a:lnTo>
                    <a:lnTo>
                      <a:pt x="11" y="5"/>
                    </a:lnTo>
                    <a:lnTo>
                      <a:pt x="12" y="6"/>
                    </a:lnTo>
                    <a:lnTo>
                      <a:pt x="13" y="7"/>
                    </a:lnTo>
                    <a:close/>
                  </a:path>
                </a:pathLst>
              </a:custGeom>
              <a:grpFill/>
              <a:ln w="6350" cmpd="sng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95" name="Freeform 21">
                <a:extLst>
                  <a:ext uri="{FF2B5EF4-FFF2-40B4-BE49-F238E27FC236}">
                    <a16:creationId xmlns:a16="http://schemas.microsoft.com/office/drawing/2014/main" id="{2911FC0D-EED3-2142-AE0F-9322721E50B1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4237" y="2732"/>
                <a:ext cx="7" cy="11"/>
              </a:xfrm>
              <a:custGeom>
                <a:avLst/>
                <a:gdLst>
                  <a:gd name="T0" fmla="*/ 3 w 7"/>
                  <a:gd name="T1" fmla="*/ 11 h 11"/>
                  <a:gd name="T2" fmla="*/ 5 w 7"/>
                  <a:gd name="T3" fmla="*/ 9 h 11"/>
                  <a:gd name="T4" fmla="*/ 7 w 7"/>
                  <a:gd name="T5" fmla="*/ 7 h 11"/>
                  <a:gd name="T6" fmla="*/ 7 w 7"/>
                  <a:gd name="T7" fmla="*/ 4 h 11"/>
                  <a:gd name="T8" fmla="*/ 7 w 7"/>
                  <a:gd name="T9" fmla="*/ 3 h 11"/>
                  <a:gd name="T10" fmla="*/ 7 w 7"/>
                  <a:gd name="T11" fmla="*/ 2 h 11"/>
                  <a:gd name="T12" fmla="*/ 6 w 7"/>
                  <a:gd name="T13" fmla="*/ 1 h 11"/>
                  <a:gd name="T14" fmla="*/ 4 w 7"/>
                  <a:gd name="T15" fmla="*/ 0 h 11"/>
                  <a:gd name="T16" fmla="*/ 3 w 7"/>
                  <a:gd name="T17" fmla="*/ 0 h 11"/>
                  <a:gd name="T18" fmla="*/ 2 w 7"/>
                  <a:gd name="T19" fmla="*/ 1 h 11"/>
                  <a:gd name="T20" fmla="*/ 1 w 7"/>
                  <a:gd name="T21" fmla="*/ 2 h 11"/>
                  <a:gd name="T22" fmla="*/ 0 w 7"/>
                  <a:gd name="T23" fmla="*/ 3 h 11"/>
                  <a:gd name="T24" fmla="*/ 0 w 7"/>
                  <a:gd name="T25" fmla="*/ 6 h 11"/>
                  <a:gd name="T26" fmla="*/ 1 w 7"/>
                  <a:gd name="T27" fmla="*/ 9 h 11"/>
                  <a:gd name="T28" fmla="*/ 3 w 7"/>
                  <a:gd name="T29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11">
                    <a:moveTo>
                      <a:pt x="3" y="11"/>
                    </a:moveTo>
                    <a:lnTo>
                      <a:pt x="5" y="9"/>
                    </a:lnTo>
                    <a:lnTo>
                      <a:pt x="7" y="7"/>
                    </a:lnTo>
                    <a:lnTo>
                      <a:pt x="7" y="4"/>
                    </a:lnTo>
                    <a:lnTo>
                      <a:pt x="7" y="3"/>
                    </a:lnTo>
                    <a:lnTo>
                      <a:pt x="7" y="2"/>
                    </a:lnTo>
                    <a:lnTo>
                      <a:pt x="6" y="1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1" y="9"/>
                    </a:lnTo>
                    <a:lnTo>
                      <a:pt x="3" y="11"/>
                    </a:lnTo>
                    <a:close/>
                  </a:path>
                </a:pathLst>
              </a:custGeom>
              <a:grpFill/>
              <a:ln w="6350" cmpd="sng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96" name="Freeform 22">
                <a:extLst>
                  <a:ext uri="{FF2B5EF4-FFF2-40B4-BE49-F238E27FC236}">
                    <a16:creationId xmlns:a16="http://schemas.microsoft.com/office/drawing/2014/main" id="{76682395-A5F1-CD41-9F13-6CEBCB57DC96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4212" y="2716"/>
                <a:ext cx="7" cy="8"/>
              </a:xfrm>
              <a:custGeom>
                <a:avLst/>
                <a:gdLst>
                  <a:gd name="T0" fmla="*/ 3 w 7"/>
                  <a:gd name="T1" fmla="*/ 8 h 8"/>
                  <a:gd name="T2" fmla="*/ 5 w 7"/>
                  <a:gd name="T3" fmla="*/ 7 h 8"/>
                  <a:gd name="T4" fmla="*/ 6 w 7"/>
                  <a:gd name="T5" fmla="*/ 5 h 8"/>
                  <a:gd name="T6" fmla="*/ 7 w 7"/>
                  <a:gd name="T7" fmla="*/ 2 h 8"/>
                  <a:gd name="T8" fmla="*/ 6 w 7"/>
                  <a:gd name="T9" fmla="*/ 1 h 8"/>
                  <a:gd name="T10" fmla="*/ 5 w 7"/>
                  <a:gd name="T11" fmla="*/ 0 h 8"/>
                  <a:gd name="T12" fmla="*/ 4 w 7"/>
                  <a:gd name="T13" fmla="*/ 0 h 8"/>
                  <a:gd name="T14" fmla="*/ 3 w 7"/>
                  <a:gd name="T15" fmla="*/ 0 h 8"/>
                  <a:gd name="T16" fmla="*/ 2 w 7"/>
                  <a:gd name="T17" fmla="*/ 0 h 8"/>
                  <a:gd name="T18" fmla="*/ 1 w 7"/>
                  <a:gd name="T19" fmla="*/ 1 h 8"/>
                  <a:gd name="T20" fmla="*/ 0 w 7"/>
                  <a:gd name="T21" fmla="*/ 1 h 8"/>
                  <a:gd name="T22" fmla="*/ 0 w 7"/>
                  <a:gd name="T23" fmla="*/ 3 h 8"/>
                  <a:gd name="T24" fmla="*/ 0 w 7"/>
                  <a:gd name="T25" fmla="*/ 4 h 8"/>
                  <a:gd name="T26" fmla="*/ 0 w 7"/>
                  <a:gd name="T27" fmla="*/ 5 h 8"/>
                  <a:gd name="T28" fmla="*/ 1 w 7"/>
                  <a:gd name="T29" fmla="*/ 7 h 8"/>
                  <a:gd name="T30" fmla="*/ 2 w 7"/>
                  <a:gd name="T31" fmla="*/ 8 h 8"/>
                  <a:gd name="T32" fmla="*/ 3 w 7"/>
                  <a:gd name="T3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7" h="8">
                    <a:moveTo>
                      <a:pt x="3" y="8"/>
                    </a:moveTo>
                    <a:lnTo>
                      <a:pt x="5" y="7"/>
                    </a:lnTo>
                    <a:lnTo>
                      <a:pt x="6" y="5"/>
                    </a:lnTo>
                    <a:lnTo>
                      <a:pt x="7" y="2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1" y="7"/>
                    </a:lnTo>
                    <a:lnTo>
                      <a:pt x="2" y="8"/>
                    </a:lnTo>
                    <a:lnTo>
                      <a:pt x="3" y="8"/>
                    </a:lnTo>
                    <a:close/>
                  </a:path>
                </a:pathLst>
              </a:custGeom>
              <a:grpFill/>
              <a:ln w="6350" cmpd="sng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97" name="Freeform 23">
                <a:extLst>
                  <a:ext uri="{FF2B5EF4-FFF2-40B4-BE49-F238E27FC236}">
                    <a16:creationId xmlns:a16="http://schemas.microsoft.com/office/drawing/2014/main" id="{63F8859B-69C0-3B4B-A73A-F1BA30923E54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4359" y="2744"/>
                <a:ext cx="9" cy="7"/>
              </a:xfrm>
              <a:custGeom>
                <a:avLst/>
                <a:gdLst>
                  <a:gd name="T0" fmla="*/ 1 w 9"/>
                  <a:gd name="T1" fmla="*/ 6 h 7"/>
                  <a:gd name="T2" fmla="*/ 4 w 9"/>
                  <a:gd name="T3" fmla="*/ 7 h 7"/>
                  <a:gd name="T4" fmla="*/ 6 w 9"/>
                  <a:gd name="T5" fmla="*/ 5 h 7"/>
                  <a:gd name="T6" fmla="*/ 8 w 9"/>
                  <a:gd name="T7" fmla="*/ 5 h 7"/>
                  <a:gd name="T8" fmla="*/ 9 w 9"/>
                  <a:gd name="T9" fmla="*/ 4 h 7"/>
                  <a:gd name="T10" fmla="*/ 9 w 9"/>
                  <a:gd name="T11" fmla="*/ 1 h 7"/>
                  <a:gd name="T12" fmla="*/ 6 w 9"/>
                  <a:gd name="T13" fmla="*/ 0 h 7"/>
                  <a:gd name="T14" fmla="*/ 4 w 9"/>
                  <a:gd name="T15" fmla="*/ 1 h 7"/>
                  <a:gd name="T16" fmla="*/ 4 w 9"/>
                  <a:gd name="T17" fmla="*/ 3 h 7"/>
                  <a:gd name="T18" fmla="*/ 3 w 9"/>
                  <a:gd name="T19" fmla="*/ 4 h 7"/>
                  <a:gd name="T20" fmla="*/ 0 w 9"/>
                  <a:gd name="T21" fmla="*/ 6 h 7"/>
                  <a:gd name="T22" fmla="*/ 1 w 9"/>
                  <a:gd name="T23" fmla="*/ 6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" h="7">
                    <a:moveTo>
                      <a:pt x="1" y="6"/>
                    </a:moveTo>
                    <a:lnTo>
                      <a:pt x="4" y="7"/>
                    </a:lnTo>
                    <a:lnTo>
                      <a:pt x="6" y="5"/>
                    </a:lnTo>
                    <a:lnTo>
                      <a:pt x="8" y="5"/>
                    </a:lnTo>
                    <a:lnTo>
                      <a:pt x="9" y="4"/>
                    </a:lnTo>
                    <a:lnTo>
                      <a:pt x="9" y="1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4" y="3"/>
                    </a:lnTo>
                    <a:lnTo>
                      <a:pt x="3" y="4"/>
                    </a:lnTo>
                    <a:lnTo>
                      <a:pt x="0" y="6"/>
                    </a:lnTo>
                    <a:lnTo>
                      <a:pt x="1" y="6"/>
                    </a:lnTo>
                    <a:close/>
                  </a:path>
                </a:pathLst>
              </a:custGeom>
              <a:grpFill/>
              <a:ln w="6350" cmpd="sng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98" name="Freeform 24">
                <a:extLst>
                  <a:ext uri="{FF2B5EF4-FFF2-40B4-BE49-F238E27FC236}">
                    <a16:creationId xmlns:a16="http://schemas.microsoft.com/office/drawing/2014/main" id="{C76BD60C-A38A-3441-B197-99012755B158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4279" y="2733"/>
                <a:ext cx="4" cy="4"/>
              </a:xfrm>
              <a:custGeom>
                <a:avLst/>
                <a:gdLst>
                  <a:gd name="T0" fmla="*/ 3 w 4"/>
                  <a:gd name="T1" fmla="*/ 4 h 4"/>
                  <a:gd name="T2" fmla="*/ 0 w 4"/>
                  <a:gd name="T3" fmla="*/ 3 h 4"/>
                  <a:gd name="T4" fmla="*/ 0 w 4"/>
                  <a:gd name="T5" fmla="*/ 0 h 4"/>
                  <a:gd name="T6" fmla="*/ 2 w 4"/>
                  <a:gd name="T7" fmla="*/ 0 h 4"/>
                  <a:gd name="T8" fmla="*/ 4 w 4"/>
                  <a:gd name="T9" fmla="*/ 2 h 4"/>
                  <a:gd name="T10" fmla="*/ 3 w 4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4">
                    <a:moveTo>
                      <a:pt x="3" y="4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2"/>
                    </a:lnTo>
                    <a:lnTo>
                      <a:pt x="3" y="4"/>
                    </a:lnTo>
                    <a:close/>
                  </a:path>
                </a:pathLst>
              </a:custGeom>
              <a:grpFill/>
              <a:ln w="6350" cmpd="sng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99" name="Freeform 25">
                <a:extLst>
                  <a:ext uri="{FF2B5EF4-FFF2-40B4-BE49-F238E27FC236}">
                    <a16:creationId xmlns:a16="http://schemas.microsoft.com/office/drawing/2014/main" id="{83711E35-9BB0-7A47-AF30-4EBB4FFB6EE4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4278" y="2682"/>
                <a:ext cx="4" cy="6"/>
              </a:xfrm>
              <a:custGeom>
                <a:avLst/>
                <a:gdLst>
                  <a:gd name="T0" fmla="*/ 2 w 4"/>
                  <a:gd name="T1" fmla="*/ 6 h 6"/>
                  <a:gd name="T2" fmla="*/ 0 w 4"/>
                  <a:gd name="T3" fmla="*/ 3 h 6"/>
                  <a:gd name="T4" fmla="*/ 1 w 4"/>
                  <a:gd name="T5" fmla="*/ 0 h 6"/>
                  <a:gd name="T6" fmla="*/ 4 w 4"/>
                  <a:gd name="T7" fmla="*/ 1 h 6"/>
                  <a:gd name="T8" fmla="*/ 3 w 4"/>
                  <a:gd name="T9" fmla="*/ 4 h 6"/>
                  <a:gd name="T10" fmla="*/ 2 w 4"/>
                  <a:gd name="T11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6">
                    <a:moveTo>
                      <a:pt x="2" y="6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4" y="1"/>
                    </a:lnTo>
                    <a:lnTo>
                      <a:pt x="3" y="4"/>
                    </a:lnTo>
                    <a:lnTo>
                      <a:pt x="2" y="6"/>
                    </a:lnTo>
                    <a:close/>
                  </a:path>
                </a:pathLst>
              </a:custGeom>
              <a:grpFill/>
              <a:ln w="6350" cmpd="sng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200" name="Freeform 26">
                <a:extLst>
                  <a:ext uri="{FF2B5EF4-FFF2-40B4-BE49-F238E27FC236}">
                    <a16:creationId xmlns:a16="http://schemas.microsoft.com/office/drawing/2014/main" id="{F805CCF7-BE5E-5B47-9F42-C0FBD4CC5D85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4262" y="2658"/>
                <a:ext cx="2" cy="5"/>
              </a:xfrm>
              <a:custGeom>
                <a:avLst/>
                <a:gdLst>
                  <a:gd name="T0" fmla="*/ 2 w 2"/>
                  <a:gd name="T1" fmla="*/ 5 h 5"/>
                  <a:gd name="T2" fmla="*/ 2 w 2"/>
                  <a:gd name="T3" fmla="*/ 2 h 5"/>
                  <a:gd name="T4" fmla="*/ 0 w 2"/>
                  <a:gd name="T5" fmla="*/ 0 h 5"/>
                  <a:gd name="T6" fmla="*/ 0 w 2"/>
                  <a:gd name="T7" fmla="*/ 2 h 5"/>
                  <a:gd name="T8" fmla="*/ 2 w 2"/>
                  <a:gd name="T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5">
                    <a:moveTo>
                      <a:pt x="2" y="5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5"/>
                    </a:lnTo>
                    <a:close/>
                  </a:path>
                </a:pathLst>
              </a:custGeom>
              <a:grpFill/>
              <a:ln w="6350" cmpd="sng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201" name="Freeform 27">
                <a:extLst>
                  <a:ext uri="{FF2B5EF4-FFF2-40B4-BE49-F238E27FC236}">
                    <a16:creationId xmlns:a16="http://schemas.microsoft.com/office/drawing/2014/main" id="{622F144B-1AAA-554C-9850-201F7EF08B0F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4235" y="2691"/>
                <a:ext cx="4" cy="4"/>
              </a:xfrm>
              <a:custGeom>
                <a:avLst/>
                <a:gdLst>
                  <a:gd name="T0" fmla="*/ 4 w 4"/>
                  <a:gd name="T1" fmla="*/ 1 h 4"/>
                  <a:gd name="T2" fmla="*/ 2 w 4"/>
                  <a:gd name="T3" fmla="*/ 4 h 4"/>
                  <a:gd name="T4" fmla="*/ 0 w 4"/>
                  <a:gd name="T5" fmla="*/ 3 h 4"/>
                  <a:gd name="T6" fmla="*/ 1 w 4"/>
                  <a:gd name="T7" fmla="*/ 0 h 4"/>
                  <a:gd name="T8" fmla="*/ 4 w 4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lnTo>
                      <a:pt x="2" y="4"/>
                    </a:lnTo>
                    <a:lnTo>
                      <a:pt x="0" y="3"/>
                    </a:lnTo>
                    <a:lnTo>
                      <a:pt x="1" y="0"/>
                    </a:lnTo>
                    <a:lnTo>
                      <a:pt x="4" y="1"/>
                    </a:lnTo>
                    <a:close/>
                  </a:path>
                </a:pathLst>
              </a:custGeom>
              <a:grpFill/>
              <a:ln w="6350" cmpd="sng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202" name="Freeform 28">
                <a:extLst>
                  <a:ext uri="{FF2B5EF4-FFF2-40B4-BE49-F238E27FC236}">
                    <a16:creationId xmlns:a16="http://schemas.microsoft.com/office/drawing/2014/main" id="{39FA1D2F-DD1E-934A-82DA-8A16B175E587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4372" y="2651"/>
                <a:ext cx="6" cy="5"/>
              </a:xfrm>
              <a:custGeom>
                <a:avLst/>
                <a:gdLst>
                  <a:gd name="T0" fmla="*/ 6 w 6"/>
                  <a:gd name="T1" fmla="*/ 4 h 5"/>
                  <a:gd name="T2" fmla="*/ 6 w 6"/>
                  <a:gd name="T3" fmla="*/ 0 h 5"/>
                  <a:gd name="T4" fmla="*/ 1 w 6"/>
                  <a:gd name="T5" fmla="*/ 1 h 5"/>
                  <a:gd name="T6" fmla="*/ 0 w 6"/>
                  <a:gd name="T7" fmla="*/ 3 h 5"/>
                  <a:gd name="T8" fmla="*/ 4 w 6"/>
                  <a:gd name="T9" fmla="*/ 5 h 5"/>
                  <a:gd name="T10" fmla="*/ 6 w 6"/>
                  <a:gd name="T11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5">
                    <a:moveTo>
                      <a:pt x="6" y="4"/>
                    </a:moveTo>
                    <a:lnTo>
                      <a:pt x="6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4" y="5"/>
                    </a:lnTo>
                    <a:lnTo>
                      <a:pt x="6" y="4"/>
                    </a:lnTo>
                    <a:close/>
                  </a:path>
                </a:pathLst>
              </a:custGeom>
              <a:grpFill/>
              <a:ln w="6350" cmpd="sng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203" name="Freeform 29">
                <a:extLst>
                  <a:ext uri="{FF2B5EF4-FFF2-40B4-BE49-F238E27FC236}">
                    <a16:creationId xmlns:a16="http://schemas.microsoft.com/office/drawing/2014/main" id="{7B6B7C91-4F85-7741-9539-527ADC511FA9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4187" y="2743"/>
                <a:ext cx="6" cy="8"/>
              </a:xfrm>
              <a:custGeom>
                <a:avLst/>
                <a:gdLst>
                  <a:gd name="T0" fmla="*/ 3 w 6"/>
                  <a:gd name="T1" fmla="*/ 6 h 8"/>
                  <a:gd name="T2" fmla="*/ 6 w 6"/>
                  <a:gd name="T3" fmla="*/ 0 h 8"/>
                  <a:gd name="T4" fmla="*/ 2 w 6"/>
                  <a:gd name="T5" fmla="*/ 0 h 8"/>
                  <a:gd name="T6" fmla="*/ 0 w 6"/>
                  <a:gd name="T7" fmla="*/ 5 h 8"/>
                  <a:gd name="T8" fmla="*/ 0 w 6"/>
                  <a:gd name="T9" fmla="*/ 8 h 8"/>
                  <a:gd name="T10" fmla="*/ 3 w 6"/>
                  <a:gd name="T11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8">
                    <a:moveTo>
                      <a:pt x="3" y="6"/>
                    </a:moveTo>
                    <a:lnTo>
                      <a:pt x="6" y="0"/>
                    </a:lnTo>
                    <a:lnTo>
                      <a:pt x="2" y="0"/>
                    </a:lnTo>
                    <a:lnTo>
                      <a:pt x="0" y="5"/>
                    </a:lnTo>
                    <a:lnTo>
                      <a:pt x="0" y="8"/>
                    </a:lnTo>
                    <a:lnTo>
                      <a:pt x="3" y="6"/>
                    </a:lnTo>
                    <a:close/>
                  </a:path>
                </a:pathLst>
              </a:custGeom>
              <a:grpFill/>
              <a:ln w="6350" cmpd="sng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</p:grpSp>
        <p:grpSp>
          <p:nvGrpSpPr>
            <p:cNvPr id="73" name="Group 30">
              <a:extLst>
                <a:ext uri="{FF2B5EF4-FFF2-40B4-BE49-F238E27FC236}">
                  <a16:creationId xmlns:a16="http://schemas.microsoft.com/office/drawing/2014/main" id="{77BD2838-9D63-F24A-A5D9-5702FD442331}"/>
                </a:ext>
              </a:extLst>
            </p:cNvPr>
            <p:cNvGrpSpPr>
              <a:grpSpLocks/>
            </p:cNvGrpSpPr>
            <p:nvPr>
              <p:custDataLst>
                <p:tags r:id="rId4"/>
              </p:custDataLst>
            </p:nvPr>
          </p:nvGrpSpPr>
          <p:grpSpPr bwMode="gray">
            <a:xfrm>
              <a:off x="4298948" y="2600589"/>
              <a:ext cx="193675" cy="585784"/>
              <a:chOff x="2708" y="1887"/>
              <a:chExt cx="122" cy="369"/>
            </a:xfrm>
            <a:grpFill/>
          </p:grpSpPr>
          <p:sp>
            <p:nvSpPr>
              <p:cNvPr id="189" name="Freeform 31">
                <a:extLst>
                  <a:ext uri="{FF2B5EF4-FFF2-40B4-BE49-F238E27FC236}">
                    <a16:creationId xmlns:a16="http://schemas.microsoft.com/office/drawing/2014/main" id="{8CC1D336-F849-1546-AEA3-F7571450AC6D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2708" y="1887"/>
                <a:ext cx="122" cy="369"/>
              </a:xfrm>
              <a:custGeom>
                <a:avLst/>
                <a:gdLst>
                  <a:gd name="T0" fmla="*/ 54 w 122"/>
                  <a:gd name="T1" fmla="*/ 361 h 369"/>
                  <a:gd name="T2" fmla="*/ 41 w 122"/>
                  <a:gd name="T3" fmla="*/ 311 h 369"/>
                  <a:gd name="T4" fmla="*/ 29 w 122"/>
                  <a:gd name="T5" fmla="*/ 285 h 369"/>
                  <a:gd name="T6" fmla="*/ 25 w 122"/>
                  <a:gd name="T7" fmla="*/ 281 h 369"/>
                  <a:gd name="T8" fmla="*/ 27 w 122"/>
                  <a:gd name="T9" fmla="*/ 273 h 369"/>
                  <a:gd name="T10" fmla="*/ 24 w 122"/>
                  <a:gd name="T11" fmla="*/ 259 h 369"/>
                  <a:gd name="T12" fmla="*/ 17 w 122"/>
                  <a:gd name="T13" fmla="*/ 242 h 369"/>
                  <a:gd name="T14" fmla="*/ 9 w 122"/>
                  <a:gd name="T15" fmla="*/ 217 h 369"/>
                  <a:gd name="T16" fmla="*/ 11 w 122"/>
                  <a:gd name="T17" fmla="*/ 182 h 369"/>
                  <a:gd name="T18" fmla="*/ 33 w 122"/>
                  <a:gd name="T19" fmla="*/ 148 h 369"/>
                  <a:gd name="T20" fmla="*/ 54 w 122"/>
                  <a:gd name="T21" fmla="*/ 90 h 369"/>
                  <a:gd name="T22" fmla="*/ 59 w 122"/>
                  <a:gd name="T23" fmla="*/ 55 h 369"/>
                  <a:gd name="T24" fmla="*/ 62 w 122"/>
                  <a:gd name="T25" fmla="*/ 45 h 369"/>
                  <a:gd name="T26" fmla="*/ 67 w 122"/>
                  <a:gd name="T27" fmla="*/ 46 h 369"/>
                  <a:gd name="T28" fmla="*/ 72 w 122"/>
                  <a:gd name="T29" fmla="*/ 45 h 369"/>
                  <a:gd name="T30" fmla="*/ 72 w 122"/>
                  <a:gd name="T31" fmla="*/ 34 h 369"/>
                  <a:gd name="T32" fmla="*/ 71 w 122"/>
                  <a:gd name="T33" fmla="*/ 29 h 369"/>
                  <a:gd name="T34" fmla="*/ 84 w 122"/>
                  <a:gd name="T35" fmla="*/ 18 h 369"/>
                  <a:gd name="T36" fmla="*/ 92 w 122"/>
                  <a:gd name="T37" fmla="*/ 18 h 369"/>
                  <a:gd name="T38" fmla="*/ 97 w 122"/>
                  <a:gd name="T39" fmla="*/ 22 h 369"/>
                  <a:gd name="T40" fmla="*/ 102 w 122"/>
                  <a:gd name="T41" fmla="*/ 18 h 369"/>
                  <a:gd name="T42" fmla="*/ 108 w 122"/>
                  <a:gd name="T43" fmla="*/ 17 h 369"/>
                  <a:gd name="T44" fmla="*/ 110 w 122"/>
                  <a:gd name="T45" fmla="*/ 12 h 369"/>
                  <a:gd name="T46" fmla="*/ 120 w 122"/>
                  <a:gd name="T47" fmla="*/ 13 h 369"/>
                  <a:gd name="T48" fmla="*/ 119 w 122"/>
                  <a:gd name="T49" fmla="*/ 21 h 369"/>
                  <a:gd name="T50" fmla="*/ 116 w 122"/>
                  <a:gd name="T51" fmla="*/ 27 h 369"/>
                  <a:gd name="T52" fmla="*/ 116 w 122"/>
                  <a:gd name="T53" fmla="*/ 37 h 369"/>
                  <a:gd name="T54" fmla="*/ 120 w 122"/>
                  <a:gd name="T55" fmla="*/ 45 h 369"/>
                  <a:gd name="T56" fmla="*/ 118 w 122"/>
                  <a:gd name="T57" fmla="*/ 55 h 369"/>
                  <a:gd name="T58" fmla="*/ 114 w 122"/>
                  <a:gd name="T59" fmla="*/ 63 h 369"/>
                  <a:gd name="T60" fmla="*/ 112 w 122"/>
                  <a:gd name="T61" fmla="*/ 70 h 369"/>
                  <a:gd name="T62" fmla="*/ 115 w 122"/>
                  <a:gd name="T63" fmla="*/ 72 h 369"/>
                  <a:gd name="T64" fmla="*/ 111 w 122"/>
                  <a:gd name="T65" fmla="*/ 79 h 369"/>
                  <a:gd name="T66" fmla="*/ 110 w 122"/>
                  <a:gd name="T67" fmla="*/ 89 h 369"/>
                  <a:gd name="T68" fmla="*/ 112 w 122"/>
                  <a:gd name="T69" fmla="*/ 106 h 369"/>
                  <a:gd name="T70" fmla="*/ 108 w 122"/>
                  <a:gd name="T71" fmla="*/ 124 h 369"/>
                  <a:gd name="T72" fmla="*/ 109 w 122"/>
                  <a:gd name="T73" fmla="*/ 136 h 369"/>
                  <a:gd name="T74" fmla="*/ 107 w 122"/>
                  <a:gd name="T75" fmla="*/ 156 h 369"/>
                  <a:gd name="T76" fmla="*/ 104 w 122"/>
                  <a:gd name="T77" fmla="*/ 170 h 369"/>
                  <a:gd name="T78" fmla="*/ 102 w 122"/>
                  <a:gd name="T79" fmla="*/ 188 h 369"/>
                  <a:gd name="T80" fmla="*/ 98 w 122"/>
                  <a:gd name="T81" fmla="*/ 199 h 369"/>
                  <a:gd name="T82" fmla="*/ 101 w 122"/>
                  <a:gd name="T83" fmla="*/ 206 h 369"/>
                  <a:gd name="T84" fmla="*/ 103 w 122"/>
                  <a:gd name="T85" fmla="*/ 211 h 369"/>
                  <a:gd name="T86" fmla="*/ 98 w 122"/>
                  <a:gd name="T87" fmla="*/ 223 h 369"/>
                  <a:gd name="T88" fmla="*/ 100 w 122"/>
                  <a:gd name="T89" fmla="*/ 229 h 369"/>
                  <a:gd name="T90" fmla="*/ 97 w 122"/>
                  <a:gd name="T91" fmla="*/ 232 h 369"/>
                  <a:gd name="T92" fmla="*/ 92 w 122"/>
                  <a:gd name="T93" fmla="*/ 236 h 369"/>
                  <a:gd name="T94" fmla="*/ 93 w 122"/>
                  <a:gd name="T95" fmla="*/ 243 h 369"/>
                  <a:gd name="T96" fmla="*/ 88 w 122"/>
                  <a:gd name="T97" fmla="*/ 247 h 369"/>
                  <a:gd name="T98" fmla="*/ 86 w 122"/>
                  <a:gd name="T99" fmla="*/ 259 h 369"/>
                  <a:gd name="T100" fmla="*/ 78 w 122"/>
                  <a:gd name="T101" fmla="*/ 273 h 369"/>
                  <a:gd name="T102" fmla="*/ 79 w 122"/>
                  <a:gd name="T103" fmla="*/ 281 h 369"/>
                  <a:gd name="T104" fmla="*/ 78 w 122"/>
                  <a:gd name="T105" fmla="*/ 290 h 369"/>
                  <a:gd name="T106" fmla="*/ 77 w 122"/>
                  <a:gd name="T107" fmla="*/ 297 h 369"/>
                  <a:gd name="T108" fmla="*/ 81 w 122"/>
                  <a:gd name="T109" fmla="*/ 307 h 369"/>
                  <a:gd name="T110" fmla="*/ 79 w 122"/>
                  <a:gd name="T111" fmla="*/ 311 h 369"/>
                  <a:gd name="T112" fmla="*/ 73 w 122"/>
                  <a:gd name="T113" fmla="*/ 320 h 369"/>
                  <a:gd name="T114" fmla="*/ 72 w 122"/>
                  <a:gd name="T115" fmla="*/ 329 h 369"/>
                  <a:gd name="T116" fmla="*/ 68 w 122"/>
                  <a:gd name="T117" fmla="*/ 342 h 369"/>
                  <a:gd name="T118" fmla="*/ 68 w 122"/>
                  <a:gd name="T119" fmla="*/ 356 h 369"/>
                  <a:gd name="T120" fmla="*/ 60 w 122"/>
                  <a:gd name="T121" fmla="*/ 366 h 3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22" h="369">
                    <a:moveTo>
                      <a:pt x="60" y="366"/>
                    </a:moveTo>
                    <a:lnTo>
                      <a:pt x="58" y="367"/>
                    </a:lnTo>
                    <a:lnTo>
                      <a:pt x="55" y="369"/>
                    </a:lnTo>
                    <a:lnTo>
                      <a:pt x="54" y="361"/>
                    </a:lnTo>
                    <a:lnTo>
                      <a:pt x="52" y="345"/>
                    </a:lnTo>
                    <a:lnTo>
                      <a:pt x="49" y="334"/>
                    </a:lnTo>
                    <a:lnTo>
                      <a:pt x="45" y="322"/>
                    </a:lnTo>
                    <a:lnTo>
                      <a:pt x="41" y="311"/>
                    </a:lnTo>
                    <a:lnTo>
                      <a:pt x="36" y="299"/>
                    </a:lnTo>
                    <a:lnTo>
                      <a:pt x="32" y="285"/>
                    </a:lnTo>
                    <a:lnTo>
                      <a:pt x="30" y="285"/>
                    </a:lnTo>
                    <a:lnTo>
                      <a:pt x="29" y="285"/>
                    </a:lnTo>
                    <a:lnTo>
                      <a:pt x="27" y="284"/>
                    </a:lnTo>
                    <a:lnTo>
                      <a:pt x="26" y="283"/>
                    </a:lnTo>
                    <a:lnTo>
                      <a:pt x="26" y="282"/>
                    </a:lnTo>
                    <a:lnTo>
                      <a:pt x="25" y="281"/>
                    </a:lnTo>
                    <a:lnTo>
                      <a:pt x="25" y="280"/>
                    </a:lnTo>
                    <a:lnTo>
                      <a:pt x="26" y="278"/>
                    </a:lnTo>
                    <a:lnTo>
                      <a:pt x="26" y="276"/>
                    </a:lnTo>
                    <a:lnTo>
                      <a:pt x="27" y="273"/>
                    </a:lnTo>
                    <a:lnTo>
                      <a:pt x="30" y="271"/>
                    </a:lnTo>
                    <a:lnTo>
                      <a:pt x="25" y="271"/>
                    </a:lnTo>
                    <a:lnTo>
                      <a:pt x="25" y="264"/>
                    </a:lnTo>
                    <a:lnTo>
                      <a:pt x="24" y="259"/>
                    </a:lnTo>
                    <a:lnTo>
                      <a:pt x="23" y="252"/>
                    </a:lnTo>
                    <a:lnTo>
                      <a:pt x="21" y="248"/>
                    </a:lnTo>
                    <a:lnTo>
                      <a:pt x="19" y="245"/>
                    </a:lnTo>
                    <a:lnTo>
                      <a:pt x="17" y="242"/>
                    </a:lnTo>
                    <a:lnTo>
                      <a:pt x="16" y="239"/>
                    </a:lnTo>
                    <a:lnTo>
                      <a:pt x="14" y="233"/>
                    </a:lnTo>
                    <a:lnTo>
                      <a:pt x="12" y="227"/>
                    </a:lnTo>
                    <a:lnTo>
                      <a:pt x="9" y="217"/>
                    </a:lnTo>
                    <a:lnTo>
                      <a:pt x="5" y="207"/>
                    </a:lnTo>
                    <a:lnTo>
                      <a:pt x="0" y="193"/>
                    </a:lnTo>
                    <a:lnTo>
                      <a:pt x="5" y="187"/>
                    </a:lnTo>
                    <a:lnTo>
                      <a:pt x="11" y="182"/>
                    </a:lnTo>
                    <a:lnTo>
                      <a:pt x="16" y="176"/>
                    </a:lnTo>
                    <a:lnTo>
                      <a:pt x="20" y="171"/>
                    </a:lnTo>
                    <a:lnTo>
                      <a:pt x="28" y="159"/>
                    </a:lnTo>
                    <a:lnTo>
                      <a:pt x="33" y="148"/>
                    </a:lnTo>
                    <a:lnTo>
                      <a:pt x="38" y="139"/>
                    </a:lnTo>
                    <a:lnTo>
                      <a:pt x="45" y="118"/>
                    </a:lnTo>
                    <a:lnTo>
                      <a:pt x="52" y="99"/>
                    </a:lnTo>
                    <a:lnTo>
                      <a:pt x="54" y="90"/>
                    </a:lnTo>
                    <a:lnTo>
                      <a:pt x="56" y="80"/>
                    </a:lnTo>
                    <a:lnTo>
                      <a:pt x="57" y="73"/>
                    </a:lnTo>
                    <a:lnTo>
                      <a:pt x="58" y="67"/>
                    </a:lnTo>
                    <a:lnTo>
                      <a:pt x="59" y="55"/>
                    </a:lnTo>
                    <a:lnTo>
                      <a:pt x="59" y="50"/>
                    </a:lnTo>
                    <a:lnTo>
                      <a:pt x="60" y="48"/>
                    </a:lnTo>
                    <a:lnTo>
                      <a:pt x="61" y="47"/>
                    </a:lnTo>
                    <a:lnTo>
                      <a:pt x="62" y="45"/>
                    </a:lnTo>
                    <a:lnTo>
                      <a:pt x="64" y="44"/>
                    </a:lnTo>
                    <a:lnTo>
                      <a:pt x="65" y="44"/>
                    </a:lnTo>
                    <a:lnTo>
                      <a:pt x="66" y="45"/>
                    </a:lnTo>
                    <a:lnTo>
                      <a:pt x="67" y="46"/>
                    </a:lnTo>
                    <a:lnTo>
                      <a:pt x="68" y="46"/>
                    </a:lnTo>
                    <a:lnTo>
                      <a:pt x="70" y="46"/>
                    </a:lnTo>
                    <a:lnTo>
                      <a:pt x="71" y="46"/>
                    </a:lnTo>
                    <a:lnTo>
                      <a:pt x="72" y="45"/>
                    </a:lnTo>
                    <a:lnTo>
                      <a:pt x="73" y="44"/>
                    </a:lnTo>
                    <a:lnTo>
                      <a:pt x="72" y="43"/>
                    </a:lnTo>
                    <a:lnTo>
                      <a:pt x="72" y="40"/>
                    </a:lnTo>
                    <a:lnTo>
                      <a:pt x="72" y="34"/>
                    </a:lnTo>
                    <a:lnTo>
                      <a:pt x="71" y="32"/>
                    </a:lnTo>
                    <a:lnTo>
                      <a:pt x="71" y="31"/>
                    </a:lnTo>
                    <a:lnTo>
                      <a:pt x="71" y="30"/>
                    </a:lnTo>
                    <a:lnTo>
                      <a:pt x="71" y="29"/>
                    </a:lnTo>
                    <a:lnTo>
                      <a:pt x="72" y="26"/>
                    </a:lnTo>
                    <a:lnTo>
                      <a:pt x="73" y="24"/>
                    </a:lnTo>
                    <a:lnTo>
                      <a:pt x="77" y="18"/>
                    </a:lnTo>
                    <a:lnTo>
                      <a:pt x="84" y="18"/>
                    </a:lnTo>
                    <a:lnTo>
                      <a:pt x="86" y="17"/>
                    </a:lnTo>
                    <a:lnTo>
                      <a:pt x="88" y="17"/>
                    </a:lnTo>
                    <a:lnTo>
                      <a:pt x="90" y="17"/>
                    </a:lnTo>
                    <a:lnTo>
                      <a:pt x="92" y="18"/>
                    </a:lnTo>
                    <a:lnTo>
                      <a:pt x="93" y="19"/>
                    </a:lnTo>
                    <a:lnTo>
                      <a:pt x="94" y="21"/>
                    </a:lnTo>
                    <a:lnTo>
                      <a:pt x="95" y="21"/>
                    </a:lnTo>
                    <a:lnTo>
                      <a:pt x="97" y="22"/>
                    </a:lnTo>
                    <a:lnTo>
                      <a:pt x="100" y="21"/>
                    </a:lnTo>
                    <a:lnTo>
                      <a:pt x="101" y="20"/>
                    </a:lnTo>
                    <a:lnTo>
                      <a:pt x="101" y="19"/>
                    </a:lnTo>
                    <a:lnTo>
                      <a:pt x="102" y="18"/>
                    </a:lnTo>
                    <a:lnTo>
                      <a:pt x="103" y="18"/>
                    </a:lnTo>
                    <a:lnTo>
                      <a:pt x="104" y="18"/>
                    </a:lnTo>
                    <a:lnTo>
                      <a:pt x="106" y="18"/>
                    </a:lnTo>
                    <a:lnTo>
                      <a:pt x="108" y="17"/>
                    </a:lnTo>
                    <a:lnTo>
                      <a:pt x="108" y="16"/>
                    </a:lnTo>
                    <a:lnTo>
                      <a:pt x="109" y="15"/>
                    </a:lnTo>
                    <a:lnTo>
                      <a:pt x="110" y="14"/>
                    </a:lnTo>
                    <a:lnTo>
                      <a:pt x="110" y="12"/>
                    </a:lnTo>
                    <a:lnTo>
                      <a:pt x="112" y="1"/>
                    </a:lnTo>
                    <a:lnTo>
                      <a:pt x="122" y="0"/>
                    </a:lnTo>
                    <a:lnTo>
                      <a:pt x="121" y="6"/>
                    </a:lnTo>
                    <a:lnTo>
                      <a:pt x="120" y="13"/>
                    </a:lnTo>
                    <a:lnTo>
                      <a:pt x="120" y="16"/>
                    </a:lnTo>
                    <a:lnTo>
                      <a:pt x="120" y="18"/>
                    </a:lnTo>
                    <a:lnTo>
                      <a:pt x="120" y="20"/>
                    </a:lnTo>
                    <a:lnTo>
                      <a:pt x="119" y="21"/>
                    </a:lnTo>
                    <a:lnTo>
                      <a:pt x="118" y="22"/>
                    </a:lnTo>
                    <a:lnTo>
                      <a:pt x="117" y="23"/>
                    </a:lnTo>
                    <a:lnTo>
                      <a:pt x="117" y="24"/>
                    </a:lnTo>
                    <a:lnTo>
                      <a:pt x="116" y="27"/>
                    </a:lnTo>
                    <a:lnTo>
                      <a:pt x="116" y="29"/>
                    </a:lnTo>
                    <a:lnTo>
                      <a:pt x="116" y="31"/>
                    </a:lnTo>
                    <a:lnTo>
                      <a:pt x="116" y="35"/>
                    </a:lnTo>
                    <a:lnTo>
                      <a:pt x="116" y="37"/>
                    </a:lnTo>
                    <a:lnTo>
                      <a:pt x="117" y="39"/>
                    </a:lnTo>
                    <a:lnTo>
                      <a:pt x="119" y="42"/>
                    </a:lnTo>
                    <a:lnTo>
                      <a:pt x="119" y="43"/>
                    </a:lnTo>
                    <a:lnTo>
                      <a:pt x="120" y="45"/>
                    </a:lnTo>
                    <a:lnTo>
                      <a:pt x="120" y="47"/>
                    </a:lnTo>
                    <a:lnTo>
                      <a:pt x="119" y="48"/>
                    </a:lnTo>
                    <a:lnTo>
                      <a:pt x="118" y="52"/>
                    </a:lnTo>
                    <a:lnTo>
                      <a:pt x="118" y="55"/>
                    </a:lnTo>
                    <a:lnTo>
                      <a:pt x="117" y="59"/>
                    </a:lnTo>
                    <a:lnTo>
                      <a:pt x="116" y="60"/>
                    </a:lnTo>
                    <a:lnTo>
                      <a:pt x="115" y="62"/>
                    </a:lnTo>
                    <a:lnTo>
                      <a:pt x="114" y="63"/>
                    </a:lnTo>
                    <a:lnTo>
                      <a:pt x="113" y="65"/>
                    </a:lnTo>
                    <a:lnTo>
                      <a:pt x="112" y="67"/>
                    </a:lnTo>
                    <a:lnTo>
                      <a:pt x="112" y="69"/>
                    </a:lnTo>
                    <a:lnTo>
                      <a:pt x="112" y="70"/>
                    </a:lnTo>
                    <a:lnTo>
                      <a:pt x="113" y="70"/>
                    </a:lnTo>
                    <a:lnTo>
                      <a:pt x="114" y="71"/>
                    </a:lnTo>
                    <a:lnTo>
                      <a:pt x="115" y="71"/>
                    </a:lnTo>
                    <a:lnTo>
                      <a:pt x="115" y="72"/>
                    </a:lnTo>
                    <a:lnTo>
                      <a:pt x="116" y="73"/>
                    </a:lnTo>
                    <a:lnTo>
                      <a:pt x="115" y="74"/>
                    </a:lnTo>
                    <a:lnTo>
                      <a:pt x="114" y="77"/>
                    </a:lnTo>
                    <a:lnTo>
                      <a:pt x="111" y="79"/>
                    </a:lnTo>
                    <a:lnTo>
                      <a:pt x="110" y="81"/>
                    </a:lnTo>
                    <a:lnTo>
                      <a:pt x="110" y="82"/>
                    </a:lnTo>
                    <a:lnTo>
                      <a:pt x="109" y="86"/>
                    </a:lnTo>
                    <a:lnTo>
                      <a:pt x="110" y="89"/>
                    </a:lnTo>
                    <a:lnTo>
                      <a:pt x="111" y="92"/>
                    </a:lnTo>
                    <a:lnTo>
                      <a:pt x="112" y="96"/>
                    </a:lnTo>
                    <a:lnTo>
                      <a:pt x="112" y="102"/>
                    </a:lnTo>
                    <a:lnTo>
                      <a:pt x="112" y="106"/>
                    </a:lnTo>
                    <a:lnTo>
                      <a:pt x="112" y="109"/>
                    </a:lnTo>
                    <a:lnTo>
                      <a:pt x="110" y="116"/>
                    </a:lnTo>
                    <a:lnTo>
                      <a:pt x="109" y="120"/>
                    </a:lnTo>
                    <a:lnTo>
                      <a:pt x="108" y="124"/>
                    </a:lnTo>
                    <a:lnTo>
                      <a:pt x="108" y="127"/>
                    </a:lnTo>
                    <a:lnTo>
                      <a:pt x="108" y="130"/>
                    </a:lnTo>
                    <a:lnTo>
                      <a:pt x="109" y="133"/>
                    </a:lnTo>
                    <a:lnTo>
                      <a:pt x="109" y="136"/>
                    </a:lnTo>
                    <a:lnTo>
                      <a:pt x="109" y="146"/>
                    </a:lnTo>
                    <a:lnTo>
                      <a:pt x="109" y="152"/>
                    </a:lnTo>
                    <a:lnTo>
                      <a:pt x="108" y="154"/>
                    </a:lnTo>
                    <a:lnTo>
                      <a:pt x="107" y="156"/>
                    </a:lnTo>
                    <a:lnTo>
                      <a:pt x="106" y="158"/>
                    </a:lnTo>
                    <a:lnTo>
                      <a:pt x="105" y="161"/>
                    </a:lnTo>
                    <a:lnTo>
                      <a:pt x="104" y="165"/>
                    </a:lnTo>
                    <a:lnTo>
                      <a:pt x="104" y="170"/>
                    </a:lnTo>
                    <a:lnTo>
                      <a:pt x="103" y="178"/>
                    </a:lnTo>
                    <a:lnTo>
                      <a:pt x="103" y="182"/>
                    </a:lnTo>
                    <a:lnTo>
                      <a:pt x="103" y="186"/>
                    </a:lnTo>
                    <a:lnTo>
                      <a:pt x="102" y="188"/>
                    </a:lnTo>
                    <a:lnTo>
                      <a:pt x="101" y="191"/>
                    </a:lnTo>
                    <a:lnTo>
                      <a:pt x="100" y="193"/>
                    </a:lnTo>
                    <a:lnTo>
                      <a:pt x="99" y="196"/>
                    </a:lnTo>
                    <a:lnTo>
                      <a:pt x="98" y="199"/>
                    </a:lnTo>
                    <a:lnTo>
                      <a:pt x="98" y="201"/>
                    </a:lnTo>
                    <a:lnTo>
                      <a:pt x="99" y="203"/>
                    </a:lnTo>
                    <a:lnTo>
                      <a:pt x="99" y="204"/>
                    </a:lnTo>
                    <a:lnTo>
                      <a:pt x="101" y="206"/>
                    </a:lnTo>
                    <a:lnTo>
                      <a:pt x="102" y="207"/>
                    </a:lnTo>
                    <a:lnTo>
                      <a:pt x="102" y="208"/>
                    </a:lnTo>
                    <a:lnTo>
                      <a:pt x="103" y="209"/>
                    </a:lnTo>
                    <a:lnTo>
                      <a:pt x="103" y="211"/>
                    </a:lnTo>
                    <a:lnTo>
                      <a:pt x="102" y="213"/>
                    </a:lnTo>
                    <a:lnTo>
                      <a:pt x="101" y="218"/>
                    </a:lnTo>
                    <a:lnTo>
                      <a:pt x="99" y="221"/>
                    </a:lnTo>
                    <a:lnTo>
                      <a:pt x="98" y="223"/>
                    </a:lnTo>
                    <a:lnTo>
                      <a:pt x="98" y="225"/>
                    </a:lnTo>
                    <a:lnTo>
                      <a:pt x="99" y="226"/>
                    </a:lnTo>
                    <a:lnTo>
                      <a:pt x="99" y="227"/>
                    </a:lnTo>
                    <a:lnTo>
                      <a:pt x="100" y="229"/>
                    </a:lnTo>
                    <a:lnTo>
                      <a:pt x="100" y="230"/>
                    </a:lnTo>
                    <a:lnTo>
                      <a:pt x="100" y="231"/>
                    </a:lnTo>
                    <a:lnTo>
                      <a:pt x="99" y="232"/>
                    </a:lnTo>
                    <a:lnTo>
                      <a:pt x="97" y="232"/>
                    </a:lnTo>
                    <a:lnTo>
                      <a:pt x="95" y="232"/>
                    </a:lnTo>
                    <a:lnTo>
                      <a:pt x="94" y="233"/>
                    </a:lnTo>
                    <a:lnTo>
                      <a:pt x="93" y="234"/>
                    </a:lnTo>
                    <a:lnTo>
                      <a:pt x="92" y="236"/>
                    </a:lnTo>
                    <a:lnTo>
                      <a:pt x="93" y="238"/>
                    </a:lnTo>
                    <a:lnTo>
                      <a:pt x="94" y="241"/>
                    </a:lnTo>
                    <a:lnTo>
                      <a:pt x="94" y="242"/>
                    </a:lnTo>
                    <a:lnTo>
                      <a:pt x="93" y="243"/>
                    </a:lnTo>
                    <a:lnTo>
                      <a:pt x="92" y="244"/>
                    </a:lnTo>
                    <a:lnTo>
                      <a:pt x="90" y="245"/>
                    </a:lnTo>
                    <a:lnTo>
                      <a:pt x="89" y="246"/>
                    </a:lnTo>
                    <a:lnTo>
                      <a:pt x="88" y="247"/>
                    </a:lnTo>
                    <a:lnTo>
                      <a:pt x="88" y="250"/>
                    </a:lnTo>
                    <a:lnTo>
                      <a:pt x="88" y="252"/>
                    </a:lnTo>
                    <a:lnTo>
                      <a:pt x="87" y="256"/>
                    </a:lnTo>
                    <a:lnTo>
                      <a:pt x="86" y="259"/>
                    </a:lnTo>
                    <a:lnTo>
                      <a:pt x="84" y="262"/>
                    </a:lnTo>
                    <a:lnTo>
                      <a:pt x="82" y="265"/>
                    </a:lnTo>
                    <a:lnTo>
                      <a:pt x="79" y="270"/>
                    </a:lnTo>
                    <a:lnTo>
                      <a:pt x="78" y="273"/>
                    </a:lnTo>
                    <a:lnTo>
                      <a:pt x="78" y="276"/>
                    </a:lnTo>
                    <a:lnTo>
                      <a:pt x="78" y="278"/>
                    </a:lnTo>
                    <a:lnTo>
                      <a:pt x="78" y="279"/>
                    </a:lnTo>
                    <a:lnTo>
                      <a:pt x="79" y="281"/>
                    </a:lnTo>
                    <a:lnTo>
                      <a:pt x="80" y="284"/>
                    </a:lnTo>
                    <a:lnTo>
                      <a:pt x="80" y="287"/>
                    </a:lnTo>
                    <a:lnTo>
                      <a:pt x="79" y="289"/>
                    </a:lnTo>
                    <a:lnTo>
                      <a:pt x="78" y="290"/>
                    </a:lnTo>
                    <a:lnTo>
                      <a:pt x="76" y="292"/>
                    </a:lnTo>
                    <a:lnTo>
                      <a:pt x="76" y="294"/>
                    </a:lnTo>
                    <a:lnTo>
                      <a:pt x="76" y="296"/>
                    </a:lnTo>
                    <a:lnTo>
                      <a:pt x="77" y="297"/>
                    </a:lnTo>
                    <a:lnTo>
                      <a:pt x="78" y="299"/>
                    </a:lnTo>
                    <a:lnTo>
                      <a:pt x="79" y="301"/>
                    </a:lnTo>
                    <a:lnTo>
                      <a:pt x="80" y="305"/>
                    </a:lnTo>
                    <a:lnTo>
                      <a:pt x="81" y="307"/>
                    </a:lnTo>
                    <a:lnTo>
                      <a:pt x="80" y="308"/>
                    </a:lnTo>
                    <a:lnTo>
                      <a:pt x="80" y="309"/>
                    </a:lnTo>
                    <a:lnTo>
                      <a:pt x="79" y="310"/>
                    </a:lnTo>
                    <a:lnTo>
                      <a:pt x="79" y="311"/>
                    </a:lnTo>
                    <a:lnTo>
                      <a:pt x="77" y="313"/>
                    </a:lnTo>
                    <a:lnTo>
                      <a:pt x="74" y="316"/>
                    </a:lnTo>
                    <a:lnTo>
                      <a:pt x="73" y="318"/>
                    </a:lnTo>
                    <a:lnTo>
                      <a:pt x="73" y="320"/>
                    </a:lnTo>
                    <a:lnTo>
                      <a:pt x="73" y="323"/>
                    </a:lnTo>
                    <a:lnTo>
                      <a:pt x="73" y="325"/>
                    </a:lnTo>
                    <a:lnTo>
                      <a:pt x="73" y="327"/>
                    </a:lnTo>
                    <a:lnTo>
                      <a:pt x="72" y="329"/>
                    </a:lnTo>
                    <a:lnTo>
                      <a:pt x="71" y="333"/>
                    </a:lnTo>
                    <a:lnTo>
                      <a:pt x="70" y="337"/>
                    </a:lnTo>
                    <a:lnTo>
                      <a:pt x="69" y="340"/>
                    </a:lnTo>
                    <a:lnTo>
                      <a:pt x="68" y="342"/>
                    </a:lnTo>
                    <a:lnTo>
                      <a:pt x="68" y="344"/>
                    </a:lnTo>
                    <a:lnTo>
                      <a:pt x="68" y="349"/>
                    </a:lnTo>
                    <a:lnTo>
                      <a:pt x="68" y="352"/>
                    </a:lnTo>
                    <a:lnTo>
                      <a:pt x="68" y="356"/>
                    </a:lnTo>
                    <a:lnTo>
                      <a:pt x="66" y="359"/>
                    </a:lnTo>
                    <a:lnTo>
                      <a:pt x="64" y="361"/>
                    </a:lnTo>
                    <a:lnTo>
                      <a:pt x="62" y="363"/>
                    </a:lnTo>
                    <a:lnTo>
                      <a:pt x="60" y="366"/>
                    </a:lnTo>
                    <a:close/>
                  </a:path>
                </a:pathLst>
              </a:custGeom>
              <a:grpFill/>
              <a:ln w="6350" cmpd="sng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90" name="Freeform 32">
                <a:extLst>
                  <a:ext uri="{FF2B5EF4-FFF2-40B4-BE49-F238E27FC236}">
                    <a16:creationId xmlns:a16="http://schemas.microsoft.com/office/drawing/2014/main" id="{AB857118-B7EA-2542-9A3A-29A6194FCDF2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2763" y="1959"/>
                <a:ext cx="57" cy="118"/>
              </a:xfrm>
              <a:custGeom>
                <a:avLst/>
                <a:gdLst>
                  <a:gd name="T0" fmla="*/ 45 w 57"/>
                  <a:gd name="T1" fmla="*/ 105 h 118"/>
                  <a:gd name="T2" fmla="*/ 40 w 57"/>
                  <a:gd name="T3" fmla="*/ 105 h 118"/>
                  <a:gd name="T4" fmla="*/ 35 w 57"/>
                  <a:gd name="T5" fmla="*/ 111 h 118"/>
                  <a:gd name="T6" fmla="*/ 25 w 57"/>
                  <a:gd name="T7" fmla="*/ 115 h 118"/>
                  <a:gd name="T8" fmla="*/ 15 w 57"/>
                  <a:gd name="T9" fmla="*/ 116 h 118"/>
                  <a:gd name="T10" fmla="*/ 5 w 57"/>
                  <a:gd name="T11" fmla="*/ 117 h 118"/>
                  <a:gd name="T12" fmla="*/ 0 w 57"/>
                  <a:gd name="T13" fmla="*/ 112 h 118"/>
                  <a:gd name="T14" fmla="*/ 2 w 57"/>
                  <a:gd name="T15" fmla="*/ 108 h 118"/>
                  <a:gd name="T16" fmla="*/ 5 w 57"/>
                  <a:gd name="T17" fmla="*/ 101 h 118"/>
                  <a:gd name="T18" fmla="*/ 8 w 57"/>
                  <a:gd name="T19" fmla="*/ 91 h 118"/>
                  <a:gd name="T20" fmla="*/ 13 w 57"/>
                  <a:gd name="T21" fmla="*/ 86 h 118"/>
                  <a:gd name="T22" fmla="*/ 22 w 57"/>
                  <a:gd name="T23" fmla="*/ 81 h 118"/>
                  <a:gd name="T24" fmla="*/ 27 w 57"/>
                  <a:gd name="T25" fmla="*/ 79 h 118"/>
                  <a:gd name="T26" fmla="*/ 27 w 57"/>
                  <a:gd name="T27" fmla="*/ 74 h 118"/>
                  <a:gd name="T28" fmla="*/ 22 w 57"/>
                  <a:gd name="T29" fmla="*/ 72 h 118"/>
                  <a:gd name="T30" fmla="*/ 18 w 57"/>
                  <a:gd name="T31" fmla="*/ 69 h 118"/>
                  <a:gd name="T32" fmla="*/ 14 w 57"/>
                  <a:gd name="T33" fmla="*/ 70 h 118"/>
                  <a:gd name="T34" fmla="*/ 8 w 57"/>
                  <a:gd name="T35" fmla="*/ 70 h 118"/>
                  <a:gd name="T36" fmla="*/ 6 w 57"/>
                  <a:gd name="T37" fmla="*/ 67 h 118"/>
                  <a:gd name="T38" fmla="*/ 10 w 57"/>
                  <a:gd name="T39" fmla="*/ 66 h 118"/>
                  <a:gd name="T40" fmla="*/ 12 w 57"/>
                  <a:gd name="T41" fmla="*/ 64 h 118"/>
                  <a:gd name="T42" fmla="*/ 11 w 57"/>
                  <a:gd name="T43" fmla="*/ 60 h 118"/>
                  <a:gd name="T44" fmla="*/ 9 w 57"/>
                  <a:gd name="T45" fmla="*/ 57 h 118"/>
                  <a:gd name="T46" fmla="*/ 10 w 57"/>
                  <a:gd name="T47" fmla="*/ 47 h 118"/>
                  <a:gd name="T48" fmla="*/ 8 w 57"/>
                  <a:gd name="T49" fmla="*/ 36 h 118"/>
                  <a:gd name="T50" fmla="*/ 8 w 57"/>
                  <a:gd name="T51" fmla="*/ 27 h 118"/>
                  <a:gd name="T52" fmla="*/ 13 w 57"/>
                  <a:gd name="T53" fmla="*/ 18 h 118"/>
                  <a:gd name="T54" fmla="*/ 15 w 57"/>
                  <a:gd name="T55" fmla="*/ 12 h 118"/>
                  <a:gd name="T56" fmla="*/ 16 w 57"/>
                  <a:gd name="T57" fmla="*/ 8 h 118"/>
                  <a:gd name="T58" fmla="*/ 21 w 57"/>
                  <a:gd name="T59" fmla="*/ 6 h 118"/>
                  <a:gd name="T60" fmla="*/ 24 w 57"/>
                  <a:gd name="T61" fmla="*/ 2 h 118"/>
                  <a:gd name="T62" fmla="*/ 27 w 57"/>
                  <a:gd name="T63" fmla="*/ 0 h 118"/>
                  <a:gd name="T64" fmla="*/ 34 w 57"/>
                  <a:gd name="T65" fmla="*/ 3 h 118"/>
                  <a:gd name="T66" fmla="*/ 40 w 57"/>
                  <a:gd name="T67" fmla="*/ 2 h 118"/>
                  <a:gd name="T68" fmla="*/ 43 w 57"/>
                  <a:gd name="T69" fmla="*/ 6 h 118"/>
                  <a:gd name="T70" fmla="*/ 44 w 57"/>
                  <a:gd name="T71" fmla="*/ 12 h 118"/>
                  <a:gd name="T72" fmla="*/ 47 w 57"/>
                  <a:gd name="T73" fmla="*/ 14 h 118"/>
                  <a:gd name="T74" fmla="*/ 54 w 57"/>
                  <a:gd name="T75" fmla="*/ 13 h 118"/>
                  <a:gd name="T76" fmla="*/ 57 w 57"/>
                  <a:gd name="T77" fmla="*/ 24 h 118"/>
                  <a:gd name="T78" fmla="*/ 57 w 57"/>
                  <a:gd name="T79" fmla="*/ 37 h 118"/>
                  <a:gd name="T80" fmla="*/ 53 w 57"/>
                  <a:gd name="T81" fmla="*/ 52 h 118"/>
                  <a:gd name="T82" fmla="*/ 54 w 57"/>
                  <a:gd name="T83" fmla="*/ 61 h 118"/>
                  <a:gd name="T84" fmla="*/ 54 w 57"/>
                  <a:gd name="T85" fmla="*/ 80 h 118"/>
                  <a:gd name="T86" fmla="*/ 51 w 57"/>
                  <a:gd name="T87" fmla="*/ 86 h 118"/>
                  <a:gd name="T88" fmla="*/ 49 w 57"/>
                  <a:gd name="T89" fmla="*/ 98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57" h="118">
                    <a:moveTo>
                      <a:pt x="48" y="106"/>
                    </a:moveTo>
                    <a:lnTo>
                      <a:pt x="46" y="105"/>
                    </a:lnTo>
                    <a:lnTo>
                      <a:pt x="45" y="105"/>
                    </a:lnTo>
                    <a:lnTo>
                      <a:pt x="43" y="104"/>
                    </a:lnTo>
                    <a:lnTo>
                      <a:pt x="42" y="104"/>
                    </a:lnTo>
                    <a:lnTo>
                      <a:pt x="40" y="105"/>
                    </a:lnTo>
                    <a:lnTo>
                      <a:pt x="39" y="106"/>
                    </a:lnTo>
                    <a:lnTo>
                      <a:pt x="38" y="108"/>
                    </a:lnTo>
                    <a:lnTo>
                      <a:pt x="35" y="111"/>
                    </a:lnTo>
                    <a:lnTo>
                      <a:pt x="31" y="113"/>
                    </a:lnTo>
                    <a:lnTo>
                      <a:pt x="28" y="114"/>
                    </a:lnTo>
                    <a:lnTo>
                      <a:pt x="25" y="115"/>
                    </a:lnTo>
                    <a:lnTo>
                      <a:pt x="22" y="115"/>
                    </a:lnTo>
                    <a:lnTo>
                      <a:pt x="19" y="115"/>
                    </a:lnTo>
                    <a:lnTo>
                      <a:pt x="15" y="116"/>
                    </a:lnTo>
                    <a:lnTo>
                      <a:pt x="11" y="118"/>
                    </a:lnTo>
                    <a:lnTo>
                      <a:pt x="7" y="118"/>
                    </a:lnTo>
                    <a:lnTo>
                      <a:pt x="5" y="117"/>
                    </a:lnTo>
                    <a:lnTo>
                      <a:pt x="3" y="116"/>
                    </a:lnTo>
                    <a:lnTo>
                      <a:pt x="1" y="114"/>
                    </a:lnTo>
                    <a:lnTo>
                      <a:pt x="0" y="112"/>
                    </a:lnTo>
                    <a:lnTo>
                      <a:pt x="0" y="110"/>
                    </a:lnTo>
                    <a:lnTo>
                      <a:pt x="1" y="109"/>
                    </a:lnTo>
                    <a:lnTo>
                      <a:pt x="2" y="108"/>
                    </a:lnTo>
                    <a:lnTo>
                      <a:pt x="4" y="106"/>
                    </a:lnTo>
                    <a:lnTo>
                      <a:pt x="5" y="104"/>
                    </a:lnTo>
                    <a:lnTo>
                      <a:pt x="5" y="101"/>
                    </a:lnTo>
                    <a:lnTo>
                      <a:pt x="5" y="98"/>
                    </a:lnTo>
                    <a:lnTo>
                      <a:pt x="6" y="94"/>
                    </a:lnTo>
                    <a:lnTo>
                      <a:pt x="8" y="91"/>
                    </a:lnTo>
                    <a:lnTo>
                      <a:pt x="9" y="89"/>
                    </a:lnTo>
                    <a:lnTo>
                      <a:pt x="10" y="88"/>
                    </a:lnTo>
                    <a:lnTo>
                      <a:pt x="13" y="86"/>
                    </a:lnTo>
                    <a:lnTo>
                      <a:pt x="16" y="84"/>
                    </a:lnTo>
                    <a:lnTo>
                      <a:pt x="20" y="82"/>
                    </a:lnTo>
                    <a:lnTo>
                      <a:pt x="22" y="81"/>
                    </a:lnTo>
                    <a:lnTo>
                      <a:pt x="25" y="81"/>
                    </a:lnTo>
                    <a:lnTo>
                      <a:pt x="27" y="80"/>
                    </a:lnTo>
                    <a:lnTo>
                      <a:pt x="27" y="79"/>
                    </a:lnTo>
                    <a:lnTo>
                      <a:pt x="28" y="78"/>
                    </a:lnTo>
                    <a:lnTo>
                      <a:pt x="28" y="76"/>
                    </a:lnTo>
                    <a:lnTo>
                      <a:pt x="27" y="74"/>
                    </a:lnTo>
                    <a:lnTo>
                      <a:pt x="25" y="73"/>
                    </a:lnTo>
                    <a:lnTo>
                      <a:pt x="24" y="72"/>
                    </a:lnTo>
                    <a:lnTo>
                      <a:pt x="22" y="72"/>
                    </a:lnTo>
                    <a:lnTo>
                      <a:pt x="21" y="72"/>
                    </a:lnTo>
                    <a:lnTo>
                      <a:pt x="19" y="70"/>
                    </a:lnTo>
                    <a:lnTo>
                      <a:pt x="18" y="69"/>
                    </a:lnTo>
                    <a:lnTo>
                      <a:pt x="17" y="69"/>
                    </a:lnTo>
                    <a:lnTo>
                      <a:pt x="16" y="69"/>
                    </a:lnTo>
                    <a:lnTo>
                      <a:pt x="14" y="70"/>
                    </a:lnTo>
                    <a:lnTo>
                      <a:pt x="11" y="71"/>
                    </a:lnTo>
                    <a:lnTo>
                      <a:pt x="9" y="71"/>
                    </a:lnTo>
                    <a:lnTo>
                      <a:pt x="8" y="70"/>
                    </a:lnTo>
                    <a:lnTo>
                      <a:pt x="6" y="69"/>
                    </a:lnTo>
                    <a:lnTo>
                      <a:pt x="6" y="68"/>
                    </a:lnTo>
                    <a:lnTo>
                      <a:pt x="6" y="67"/>
                    </a:lnTo>
                    <a:lnTo>
                      <a:pt x="6" y="66"/>
                    </a:lnTo>
                    <a:lnTo>
                      <a:pt x="8" y="66"/>
                    </a:lnTo>
                    <a:lnTo>
                      <a:pt x="10" y="66"/>
                    </a:lnTo>
                    <a:lnTo>
                      <a:pt x="11" y="66"/>
                    </a:lnTo>
                    <a:lnTo>
                      <a:pt x="12" y="65"/>
                    </a:lnTo>
                    <a:lnTo>
                      <a:pt x="12" y="64"/>
                    </a:lnTo>
                    <a:lnTo>
                      <a:pt x="12" y="63"/>
                    </a:lnTo>
                    <a:lnTo>
                      <a:pt x="12" y="61"/>
                    </a:lnTo>
                    <a:lnTo>
                      <a:pt x="11" y="60"/>
                    </a:lnTo>
                    <a:lnTo>
                      <a:pt x="10" y="59"/>
                    </a:lnTo>
                    <a:lnTo>
                      <a:pt x="9" y="58"/>
                    </a:lnTo>
                    <a:lnTo>
                      <a:pt x="9" y="57"/>
                    </a:lnTo>
                    <a:lnTo>
                      <a:pt x="9" y="55"/>
                    </a:lnTo>
                    <a:lnTo>
                      <a:pt x="10" y="53"/>
                    </a:lnTo>
                    <a:lnTo>
                      <a:pt x="10" y="47"/>
                    </a:lnTo>
                    <a:lnTo>
                      <a:pt x="10" y="44"/>
                    </a:lnTo>
                    <a:lnTo>
                      <a:pt x="10" y="40"/>
                    </a:lnTo>
                    <a:lnTo>
                      <a:pt x="8" y="36"/>
                    </a:lnTo>
                    <a:lnTo>
                      <a:pt x="7" y="33"/>
                    </a:lnTo>
                    <a:lnTo>
                      <a:pt x="7" y="29"/>
                    </a:lnTo>
                    <a:lnTo>
                      <a:pt x="8" y="27"/>
                    </a:lnTo>
                    <a:lnTo>
                      <a:pt x="10" y="21"/>
                    </a:lnTo>
                    <a:lnTo>
                      <a:pt x="11" y="19"/>
                    </a:lnTo>
                    <a:lnTo>
                      <a:pt x="13" y="18"/>
                    </a:lnTo>
                    <a:lnTo>
                      <a:pt x="14" y="16"/>
                    </a:lnTo>
                    <a:lnTo>
                      <a:pt x="15" y="14"/>
                    </a:lnTo>
                    <a:lnTo>
                      <a:pt x="15" y="12"/>
                    </a:lnTo>
                    <a:lnTo>
                      <a:pt x="15" y="11"/>
                    </a:lnTo>
                    <a:lnTo>
                      <a:pt x="15" y="9"/>
                    </a:lnTo>
                    <a:lnTo>
                      <a:pt x="16" y="8"/>
                    </a:lnTo>
                    <a:lnTo>
                      <a:pt x="17" y="7"/>
                    </a:lnTo>
                    <a:lnTo>
                      <a:pt x="19" y="6"/>
                    </a:lnTo>
                    <a:lnTo>
                      <a:pt x="21" y="6"/>
                    </a:lnTo>
                    <a:lnTo>
                      <a:pt x="23" y="5"/>
                    </a:lnTo>
                    <a:lnTo>
                      <a:pt x="23" y="4"/>
                    </a:lnTo>
                    <a:lnTo>
                      <a:pt x="24" y="2"/>
                    </a:lnTo>
                    <a:lnTo>
                      <a:pt x="24" y="1"/>
                    </a:lnTo>
                    <a:lnTo>
                      <a:pt x="25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31" y="2"/>
                    </a:lnTo>
                    <a:lnTo>
                      <a:pt x="34" y="3"/>
                    </a:lnTo>
                    <a:lnTo>
                      <a:pt x="36" y="3"/>
                    </a:lnTo>
                    <a:lnTo>
                      <a:pt x="38" y="3"/>
                    </a:lnTo>
                    <a:lnTo>
                      <a:pt x="40" y="2"/>
                    </a:lnTo>
                    <a:lnTo>
                      <a:pt x="42" y="3"/>
                    </a:lnTo>
                    <a:lnTo>
                      <a:pt x="43" y="4"/>
                    </a:lnTo>
                    <a:lnTo>
                      <a:pt x="43" y="6"/>
                    </a:lnTo>
                    <a:lnTo>
                      <a:pt x="43" y="8"/>
                    </a:lnTo>
                    <a:lnTo>
                      <a:pt x="44" y="10"/>
                    </a:lnTo>
                    <a:lnTo>
                      <a:pt x="44" y="12"/>
                    </a:lnTo>
                    <a:lnTo>
                      <a:pt x="45" y="13"/>
                    </a:lnTo>
                    <a:lnTo>
                      <a:pt x="46" y="14"/>
                    </a:lnTo>
                    <a:lnTo>
                      <a:pt x="47" y="14"/>
                    </a:lnTo>
                    <a:lnTo>
                      <a:pt x="48" y="14"/>
                    </a:lnTo>
                    <a:lnTo>
                      <a:pt x="51" y="14"/>
                    </a:lnTo>
                    <a:lnTo>
                      <a:pt x="54" y="13"/>
                    </a:lnTo>
                    <a:lnTo>
                      <a:pt x="55" y="16"/>
                    </a:lnTo>
                    <a:lnTo>
                      <a:pt x="55" y="18"/>
                    </a:lnTo>
                    <a:lnTo>
                      <a:pt x="57" y="24"/>
                    </a:lnTo>
                    <a:lnTo>
                      <a:pt x="57" y="30"/>
                    </a:lnTo>
                    <a:lnTo>
                      <a:pt x="57" y="34"/>
                    </a:lnTo>
                    <a:lnTo>
                      <a:pt x="57" y="37"/>
                    </a:lnTo>
                    <a:lnTo>
                      <a:pt x="55" y="44"/>
                    </a:lnTo>
                    <a:lnTo>
                      <a:pt x="54" y="48"/>
                    </a:lnTo>
                    <a:lnTo>
                      <a:pt x="53" y="52"/>
                    </a:lnTo>
                    <a:lnTo>
                      <a:pt x="53" y="55"/>
                    </a:lnTo>
                    <a:lnTo>
                      <a:pt x="53" y="58"/>
                    </a:lnTo>
                    <a:lnTo>
                      <a:pt x="54" y="61"/>
                    </a:lnTo>
                    <a:lnTo>
                      <a:pt x="54" y="64"/>
                    </a:lnTo>
                    <a:lnTo>
                      <a:pt x="54" y="74"/>
                    </a:lnTo>
                    <a:lnTo>
                      <a:pt x="54" y="80"/>
                    </a:lnTo>
                    <a:lnTo>
                      <a:pt x="53" y="82"/>
                    </a:lnTo>
                    <a:lnTo>
                      <a:pt x="52" y="84"/>
                    </a:lnTo>
                    <a:lnTo>
                      <a:pt x="51" y="86"/>
                    </a:lnTo>
                    <a:lnTo>
                      <a:pt x="50" y="89"/>
                    </a:lnTo>
                    <a:lnTo>
                      <a:pt x="49" y="93"/>
                    </a:lnTo>
                    <a:lnTo>
                      <a:pt x="49" y="98"/>
                    </a:lnTo>
                    <a:lnTo>
                      <a:pt x="48" y="106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dash"/>
                <a:round/>
                <a:headEnd/>
                <a:tailEnd/>
              </a:ln>
            </p:spPr>
            <p:txBody>
              <a:bodyPr/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</p:grpSp>
        <p:sp>
          <p:nvSpPr>
            <p:cNvPr id="74" name="Freeform 33">
              <a:extLst>
                <a:ext uri="{FF2B5EF4-FFF2-40B4-BE49-F238E27FC236}">
                  <a16:creationId xmlns:a16="http://schemas.microsoft.com/office/drawing/2014/main" id="{F0E8919E-AF74-AD4D-B9AD-81FB4D1460F4}"/>
                </a:ext>
              </a:extLst>
            </p:cNvPr>
            <p:cNvSpPr>
              <a:spLocks/>
            </p:cNvSpPr>
            <p:nvPr>
              <p:custDataLst>
                <p:tags r:id="rId5"/>
              </p:custDataLst>
            </p:nvPr>
          </p:nvSpPr>
          <p:spPr bwMode="gray">
            <a:xfrm>
              <a:off x="4392611" y="2584714"/>
              <a:ext cx="579437" cy="646108"/>
            </a:xfrm>
            <a:custGeom>
              <a:avLst/>
              <a:gdLst>
                <a:gd name="T0" fmla="*/ 340 w 365"/>
                <a:gd name="T1" fmla="*/ 136 h 407"/>
                <a:gd name="T2" fmla="*/ 212 w 365"/>
                <a:gd name="T3" fmla="*/ 328 h 407"/>
                <a:gd name="T4" fmla="*/ 97 w 365"/>
                <a:gd name="T5" fmla="*/ 407 h 407"/>
                <a:gd name="T6" fmla="*/ 1 w 365"/>
                <a:gd name="T7" fmla="*/ 387 h 407"/>
                <a:gd name="T8" fmla="*/ 2 w 365"/>
                <a:gd name="T9" fmla="*/ 383 h 407"/>
                <a:gd name="T10" fmla="*/ 3 w 365"/>
                <a:gd name="T11" fmla="*/ 379 h 407"/>
                <a:gd name="T12" fmla="*/ 6 w 365"/>
                <a:gd name="T13" fmla="*/ 374 h 407"/>
                <a:gd name="T14" fmla="*/ 5 w 365"/>
                <a:gd name="T15" fmla="*/ 371 h 407"/>
                <a:gd name="T16" fmla="*/ 9 w 365"/>
                <a:gd name="T17" fmla="*/ 364 h 407"/>
                <a:gd name="T18" fmla="*/ 9 w 365"/>
                <a:gd name="T19" fmla="*/ 354 h 407"/>
                <a:gd name="T20" fmla="*/ 12 w 365"/>
                <a:gd name="T21" fmla="*/ 343 h 407"/>
                <a:gd name="T22" fmla="*/ 14 w 365"/>
                <a:gd name="T23" fmla="*/ 335 h 407"/>
                <a:gd name="T24" fmla="*/ 14 w 365"/>
                <a:gd name="T25" fmla="*/ 328 h 407"/>
                <a:gd name="T26" fmla="*/ 20 w 365"/>
                <a:gd name="T27" fmla="*/ 321 h 407"/>
                <a:gd name="T28" fmla="*/ 22 w 365"/>
                <a:gd name="T29" fmla="*/ 317 h 407"/>
                <a:gd name="T30" fmla="*/ 18 w 365"/>
                <a:gd name="T31" fmla="*/ 307 h 407"/>
                <a:gd name="T32" fmla="*/ 17 w 365"/>
                <a:gd name="T33" fmla="*/ 302 h 407"/>
                <a:gd name="T34" fmla="*/ 21 w 365"/>
                <a:gd name="T35" fmla="*/ 297 h 407"/>
                <a:gd name="T36" fmla="*/ 19 w 365"/>
                <a:gd name="T37" fmla="*/ 289 h 407"/>
                <a:gd name="T38" fmla="*/ 20 w 365"/>
                <a:gd name="T39" fmla="*/ 280 h 407"/>
                <a:gd name="T40" fmla="*/ 27 w 365"/>
                <a:gd name="T41" fmla="*/ 269 h 407"/>
                <a:gd name="T42" fmla="*/ 29 w 365"/>
                <a:gd name="T43" fmla="*/ 260 h 407"/>
                <a:gd name="T44" fmla="*/ 30 w 365"/>
                <a:gd name="T45" fmla="*/ 256 h 407"/>
                <a:gd name="T46" fmla="*/ 34 w 365"/>
                <a:gd name="T47" fmla="*/ 253 h 407"/>
                <a:gd name="T48" fmla="*/ 34 w 365"/>
                <a:gd name="T49" fmla="*/ 248 h 407"/>
                <a:gd name="T50" fmla="*/ 34 w 365"/>
                <a:gd name="T51" fmla="*/ 244 h 407"/>
                <a:gd name="T52" fmla="*/ 40 w 365"/>
                <a:gd name="T53" fmla="*/ 242 h 407"/>
                <a:gd name="T54" fmla="*/ 41 w 365"/>
                <a:gd name="T55" fmla="*/ 239 h 407"/>
                <a:gd name="T56" fmla="*/ 39 w 365"/>
                <a:gd name="T57" fmla="*/ 235 h 407"/>
                <a:gd name="T58" fmla="*/ 41 w 365"/>
                <a:gd name="T59" fmla="*/ 229 h 407"/>
                <a:gd name="T60" fmla="*/ 44 w 365"/>
                <a:gd name="T61" fmla="*/ 221 h 407"/>
                <a:gd name="T62" fmla="*/ 42 w 365"/>
                <a:gd name="T63" fmla="*/ 216 h 407"/>
                <a:gd name="T64" fmla="*/ 39 w 365"/>
                <a:gd name="T65" fmla="*/ 209 h 407"/>
                <a:gd name="T66" fmla="*/ 42 w 365"/>
                <a:gd name="T67" fmla="*/ 201 h 407"/>
                <a:gd name="T68" fmla="*/ 44 w 365"/>
                <a:gd name="T69" fmla="*/ 192 h 407"/>
                <a:gd name="T70" fmla="*/ 45 w 365"/>
                <a:gd name="T71" fmla="*/ 175 h 407"/>
                <a:gd name="T72" fmla="*/ 48 w 365"/>
                <a:gd name="T73" fmla="*/ 166 h 407"/>
                <a:gd name="T74" fmla="*/ 50 w 365"/>
                <a:gd name="T75" fmla="*/ 156 h 407"/>
                <a:gd name="T76" fmla="*/ 49 w 365"/>
                <a:gd name="T77" fmla="*/ 140 h 407"/>
                <a:gd name="T78" fmla="*/ 50 w 365"/>
                <a:gd name="T79" fmla="*/ 130 h 407"/>
                <a:gd name="T80" fmla="*/ 53 w 365"/>
                <a:gd name="T81" fmla="*/ 116 h 407"/>
                <a:gd name="T82" fmla="*/ 52 w 365"/>
                <a:gd name="T83" fmla="*/ 102 h 407"/>
                <a:gd name="T84" fmla="*/ 51 w 365"/>
                <a:gd name="T85" fmla="*/ 92 h 407"/>
                <a:gd name="T86" fmla="*/ 55 w 365"/>
                <a:gd name="T87" fmla="*/ 87 h 407"/>
                <a:gd name="T88" fmla="*/ 56 w 365"/>
                <a:gd name="T89" fmla="*/ 82 h 407"/>
                <a:gd name="T90" fmla="*/ 53 w 365"/>
                <a:gd name="T91" fmla="*/ 80 h 407"/>
                <a:gd name="T92" fmla="*/ 53 w 365"/>
                <a:gd name="T93" fmla="*/ 77 h 407"/>
                <a:gd name="T94" fmla="*/ 57 w 365"/>
                <a:gd name="T95" fmla="*/ 70 h 407"/>
                <a:gd name="T96" fmla="*/ 65 w 365"/>
                <a:gd name="T97" fmla="*/ 69 h 407"/>
                <a:gd name="T98" fmla="*/ 68 w 365"/>
                <a:gd name="T99" fmla="*/ 65 h 407"/>
                <a:gd name="T100" fmla="*/ 75 w 365"/>
                <a:gd name="T101" fmla="*/ 62 h 407"/>
                <a:gd name="T102" fmla="*/ 83 w 365"/>
                <a:gd name="T103" fmla="*/ 66 h 407"/>
                <a:gd name="T104" fmla="*/ 90 w 365"/>
                <a:gd name="T105" fmla="*/ 73 h 407"/>
                <a:gd name="T106" fmla="*/ 95 w 365"/>
                <a:gd name="T107" fmla="*/ 82 h 407"/>
                <a:gd name="T108" fmla="*/ 123 w 365"/>
                <a:gd name="T109" fmla="*/ 99 h 407"/>
                <a:gd name="T110" fmla="*/ 347 w 365"/>
                <a:gd name="T111" fmla="*/ 86 h 407"/>
                <a:gd name="T112" fmla="*/ 360 w 365"/>
                <a:gd name="T113" fmla="*/ 10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65" h="407">
                  <a:moveTo>
                    <a:pt x="365" y="113"/>
                  </a:moveTo>
                  <a:lnTo>
                    <a:pt x="359" y="118"/>
                  </a:lnTo>
                  <a:lnTo>
                    <a:pt x="340" y="136"/>
                  </a:lnTo>
                  <a:lnTo>
                    <a:pt x="173" y="181"/>
                  </a:lnTo>
                  <a:lnTo>
                    <a:pt x="256" y="280"/>
                  </a:lnTo>
                  <a:lnTo>
                    <a:pt x="212" y="328"/>
                  </a:lnTo>
                  <a:lnTo>
                    <a:pt x="151" y="340"/>
                  </a:lnTo>
                  <a:lnTo>
                    <a:pt x="133" y="371"/>
                  </a:lnTo>
                  <a:lnTo>
                    <a:pt x="97" y="407"/>
                  </a:lnTo>
                  <a:lnTo>
                    <a:pt x="0" y="390"/>
                  </a:lnTo>
                  <a:lnTo>
                    <a:pt x="0" y="388"/>
                  </a:lnTo>
                  <a:lnTo>
                    <a:pt x="1" y="387"/>
                  </a:lnTo>
                  <a:lnTo>
                    <a:pt x="2" y="386"/>
                  </a:lnTo>
                  <a:lnTo>
                    <a:pt x="2" y="385"/>
                  </a:lnTo>
                  <a:lnTo>
                    <a:pt x="2" y="383"/>
                  </a:lnTo>
                  <a:lnTo>
                    <a:pt x="2" y="381"/>
                  </a:lnTo>
                  <a:lnTo>
                    <a:pt x="3" y="380"/>
                  </a:lnTo>
                  <a:lnTo>
                    <a:pt x="3" y="379"/>
                  </a:lnTo>
                  <a:lnTo>
                    <a:pt x="4" y="377"/>
                  </a:lnTo>
                  <a:lnTo>
                    <a:pt x="5" y="375"/>
                  </a:lnTo>
                  <a:lnTo>
                    <a:pt x="6" y="374"/>
                  </a:lnTo>
                  <a:lnTo>
                    <a:pt x="5" y="374"/>
                  </a:lnTo>
                  <a:lnTo>
                    <a:pt x="4" y="373"/>
                  </a:lnTo>
                  <a:lnTo>
                    <a:pt x="5" y="371"/>
                  </a:lnTo>
                  <a:lnTo>
                    <a:pt x="7" y="369"/>
                  </a:lnTo>
                  <a:lnTo>
                    <a:pt x="9" y="366"/>
                  </a:lnTo>
                  <a:lnTo>
                    <a:pt x="9" y="364"/>
                  </a:lnTo>
                  <a:lnTo>
                    <a:pt x="9" y="362"/>
                  </a:lnTo>
                  <a:lnTo>
                    <a:pt x="9" y="359"/>
                  </a:lnTo>
                  <a:lnTo>
                    <a:pt x="9" y="354"/>
                  </a:lnTo>
                  <a:lnTo>
                    <a:pt x="10" y="350"/>
                  </a:lnTo>
                  <a:lnTo>
                    <a:pt x="11" y="347"/>
                  </a:lnTo>
                  <a:lnTo>
                    <a:pt x="12" y="343"/>
                  </a:lnTo>
                  <a:lnTo>
                    <a:pt x="13" y="339"/>
                  </a:lnTo>
                  <a:lnTo>
                    <a:pt x="14" y="337"/>
                  </a:lnTo>
                  <a:lnTo>
                    <a:pt x="14" y="335"/>
                  </a:lnTo>
                  <a:lnTo>
                    <a:pt x="14" y="333"/>
                  </a:lnTo>
                  <a:lnTo>
                    <a:pt x="14" y="330"/>
                  </a:lnTo>
                  <a:lnTo>
                    <a:pt x="14" y="328"/>
                  </a:lnTo>
                  <a:lnTo>
                    <a:pt x="15" y="326"/>
                  </a:lnTo>
                  <a:lnTo>
                    <a:pt x="18" y="323"/>
                  </a:lnTo>
                  <a:lnTo>
                    <a:pt x="20" y="321"/>
                  </a:lnTo>
                  <a:lnTo>
                    <a:pt x="20" y="320"/>
                  </a:lnTo>
                  <a:lnTo>
                    <a:pt x="21" y="319"/>
                  </a:lnTo>
                  <a:lnTo>
                    <a:pt x="22" y="317"/>
                  </a:lnTo>
                  <a:lnTo>
                    <a:pt x="21" y="315"/>
                  </a:lnTo>
                  <a:lnTo>
                    <a:pt x="20" y="311"/>
                  </a:lnTo>
                  <a:lnTo>
                    <a:pt x="18" y="307"/>
                  </a:lnTo>
                  <a:lnTo>
                    <a:pt x="17" y="306"/>
                  </a:lnTo>
                  <a:lnTo>
                    <a:pt x="17" y="304"/>
                  </a:lnTo>
                  <a:lnTo>
                    <a:pt x="17" y="302"/>
                  </a:lnTo>
                  <a:lnTo>
                    <a:pt x="19" y="300"/>
                  </a:lnTo>
                  <a:lnTo>
                    <a:pt x="20" y="299"/>
                  </a:lnTo>
                  <a:lnTo>
                    <a:pt x="21" y="297"/>
                  </a:lnTo>
                  <a:lnTo>
                    <a:pt x="21" y="294"/>
                  </a:lnTo>
                  <a:lnTo>
                    <a:pt x="20" y="291"/>
                  </a:lnTo>
                  <a:lnTo>
                    <a:pt x="19" y="289"/>
                  </a:lnTo>
                  <a:lnTo>
                    <a:pt x="19" y="286"/>
                  </a:lnTo>
                  <a:lnTo>
                    <a:pt x="19" y="283"/>
                  </a:lnTo>
                  <a:lnTo>
                    <a:pt x="20" y="280"/>
                  </a:lnTo>
                  <a:lnTo>
                    <a:pt x="23" y="275"/>
                  </a:lnTo>
                  <a:lnTo>
                    <a:pt x="25" y="272"/>
                  </a:lnTo>
                  <a:lnTo>
                    <a:pt x="27" y="269"/>
                  </a:lnTo>
                  <a:lnTo>
                    <a:pt x="28" y="266"/>
                  </a:lnTo>
                  <a:lnTo>
                    <a:pt x="29" y="262"/>
                  </a:lnTo>
                  <a:lnTo>
                    <a:pt x="29" y="260"/>
                  </a:lnTo>
                  <a:lnTo>
                    <a:pt x="29" y="258"/>
                  </a:lnTo>
                  <a:lnTo>
                    <a:pt x="29" y="257"/>
                  </a:lnTo>
                  <a:lnTo>
                    <a:pt x="30" y="256"/>
                  </a:lnTo>
                  <a:lnTo>
                    <a:pt x="31" y="255"/>
                  </a:lnTo>
                  <a:lnTo>
                    <a:pt x="33" y="254"/>
                  </a:lnTo>
                  <a:lnTo>
                    <a:pt x="34" y="253"/>
                  </a:lnTo>
                  <a:lnTo>
                    <a:pt x="35" y="252"/>
                  </a:lnTo>
                  <a:lnTo>
                    <a:pt x="35" y="251"/>
                  </a:lnTo>
                  <a:lnTo>
                    <a:pt x="34" y="248"/>
                  </a:lnTo>
                  <a:lnTo>
                    <a:pt x="33" y="246"/>
                  </a:lnTo>
                  <a:lnTo>
                    <a:pt x="34" y="245"/>
                  </a:lnTo>
                  <a:lnTo>
                    <a:pt x="34" y="244"/>
                  </a:lnTo>
                  <a:lnTo>
                    <a:pt x="36" y="242"/>
                  </a:lnTo>
                  <a:lnTo>
                    <a:pt x="38" y="242"/>
                  </a:lnTo>
                  <a:lnTo>
                    <a:pt x="40" y="242"/>
                  </a:lnTo>
                  <a:lnTo>
                    <a:pt x="41" y="241"/>
                  </a:lnTo>
                  <a:lnTo>
                    <a:pt x="41" y="240"/>
                  </a:lnTo>
                  <a:lnTo>
                    <a:pt x="41" y="239"/>
                  </a:lnTo>
                  <a:lnTo>
                    <a:pt x="40" y="237"/>
                  </a:lnTo>
                  <a:lnTo>
                    <a:pt x="40" y="236"/>
                  </a:lnTo>
                  <a:lnTo>
                    <a:pt x="39" y="235"/>
                  </a:lnTo>
                  <a:lnTo>
                    <a:pt x="39" y="233"/>
                  </a:lnTo>
                  <a:lnTo>
                    <a:pt x="40" y="231"/>
                  </a:lnTo>
                  <a:lnTo>
                    <a:pt x="41" y="229"/>
                  </a:lnTo>
                  <a:lnTo>
                    <a:pt x="42" y="228"/>
                  </a:lnTo>
                  <a:lnTo>
                    <a:pt x="43" y="223"/>
                  </a:lnTo>
                  <a:lnTo>
                    <a:pt x="44" y="221"/>
                  </a:lnTo>
                  <a:lnTo>
                    <a:pt x="44" y="219"/>
                  </a:lnTo>
                  <a:lnTo>
                    <a:pt x="43" y="217"/>
                  </a:lnTo>
                  <a:lnTo>
                    <a:pt x="42" y="216"/>
                  </a:lnTo>
                  <a:lnTo>
                    <a:pt x="40" y="214"/>
                  </a:lnTo>
                  <a:lnTo>
                    <a:pt x="40" y="213"/>
                  </a:lnTo>
                  <a:lnTo>
                    <a:pt x="39" y="209"/>
                  </a:lnTo>
                  <a:lnTo>
                    <a:pt x="40" y="206"/>
                  </a:lnTo>
                  <a:lnTo>
                    <a:pt x="41" y="203"/>
                  </a:lnTo>
                  <a:lnTo>
                    <a:pt x="42" y="201"/>
                  </a:lnTo>
                  <a:lnTo>
                    <a:pt x="43" y="198"/>
                  </a:lnTo>
                  <a:lnTo>
                    <a:pt x="44" y="196"/>
                  </a:lnTo>
                  <a:lnTo>
                    <a:pt x="44" y="192"/>
                  </a:lnTo>
                  <a:lnTo>
                    <a:pt x="44" y="188"/>
                  </a:lnTo>
                  <a:lnTo>
                    <a:pt x="45" y="180"/>
                  </a:lnTo>
                  <a:lnTo>
                    <a:pt x="45" y="175"/>
                  </a:lnTo>
                  <a:lnTo>
                    <a:pt x="46" y="171"/>
                  </a:lnTo>
                  <a:lnTo>
                    <a:pt x="47" y="168"/>
                  </a:lnTo>
                  <a:lnTo>
                    <a:pt x="48" y="166"/>
                  </a:lnTo>
                  <a:lnTo>
                    <a:pt x="49" y="164"/>
                  </a:lnTo>
                  <a:lnTo>
                    <a:pt x="50" y="162"/>
                  </a:lnTo>
                  <a:lnTo>
                    <a:pt x="50" y="156"/>
                  </a:lnTo>
                  <a:lnTo>
                    <a:pt x="50" y="146"/>
                  </a:lnTo>
                  <a:lnTo>
                    <a:pt x="50" y="143"/>
                  </a:lnTo>
                  <a:lnTo>
                    <a:pt x="49" y="140"/>
                  </a:lnTo>
                  <a:lnTo>
                    <a:pt x="49" y="137"/>
                  </a:lnTo>
                  <a:lnTo>
                    <a:pt x="49" y="134"/>
                  </a:lnTo>
                  <a:lnTo>
                    <a:pt x="50" y="130"/>
                  </a:lnTo>
                  <a:lnTo>
                    <a:pt x="51" y="126"/>
                  </a:lnTo>
                  <a:lnTo>
                    <a:pt x="53" y="119"/>
                  </a:lnTo>
                  <a:lnTo>
                    <a:pt x="53" y="116"/>
                  </a:lnTo>
                  <a:lnTo>
                    <a:pt x="53" y="112"/>
                  </a:lnTo>
                  <a:lnTo>
                    <a:pt x="53" y="106"/>
                  </a:lnTo>
                  <a:lnTo>
                    <a:pt x="52" y="102"/>
                  </a:lnTo>
                  <a:lnTo>
                    <a:pt x="51" y="99"/>
                  </a:lnTo>
                  <a:lnTo>
                    <a:pt x="50" y="96"/>
                  </a:lnTo>
                  <a:lnTo>
                    <a:pt x="51" y="92"/>
                  </a:lnTo>
                  <a:lnTo>
                    <a:pt x="51" y="91"/>
                  </a:lnTo>
                  <a:lnTo>
                    <a:pt x="52" y="89"/>
                  </a:lnTo>
                  <a:lnTo>
                    <a:pt x="55" y="87"/>
                  </a:lnTo>
                  <a:lnTo>
                    <a:pt x="56" y="84"/>
                  </a:lnTo>
                  <a:lnTo>
                    <a:pt x="57" y="83"/>
                  </a:lnTo>
                  <a:lnTo>
                    <a:pt x="56" y="82"/>
                  </a:lnTo>
                  <a:lnTo>
                    <a:pt x="55" y="81"/>
                  </a:lnTo>
                  <a:lnTo>
                    <a:pt x="54" y="80"/>
                  </a:lnTo>
                  <a:lnTo>
                    <a:pt x="53" y="80"/>
                  </a:lnTo>
                  <a:lnTo>
                    <a:pt x="53" y="79"/>
                  </a:lnTo>
                  <a:lnTo>
                    <a:pt x="53" y="78"/>
                  </a:lnTo>
                  <a:lnTo>
                    <a:pt x="53" y="77"/>
                  </a:lnTo>
                  <a:lnTo>
                    <a:pt x="54" y="75"/>
                  </a:lnTo>
                  <a:lnTo>
                    <a:pt x="55" y="72"/>
                  </a:lnTo>
                  <a:lnTo>
                    <a:pt x="57" y="70"/>
                  </a:lnTo>
                  <a:lnTo>
                    <a:pt x="61" y="70"/>
                  </a:lnTo>
                  <a:lnTo>
                    <a:pt x="63" y="70"/>
                  </a:lnTo>
                  <a:lnTo>
                    <a:pt x="65" y="69"/>
                  </a:lnTo>
                  <a:lnTo>
                    <a:pt x="66" y="68"/>
                  </a:lnTo>
                  <a:lnTo>
                    <a:pt x="67" y="67"/>
                  </a:lnTo>
                  <a:lnTo>
                    <a:pt x="68" y="65"/>
                  </a:lnTo>
                  <a:lnTo>
                    <a:pt x="70" y="64"/>
                  </a:lnTo>
                  <a:lnTo>
                    <a:pt x="72" y="62"/>
                  </a:lnTo>
                  <a:lnTo>
                    <a:pt x="75" y="62"/>
                  </a:lnTo>
                  <a:lnTo>
                    <a:pt x="78" y="62"/>
                  </a:lnTo>
                  <a:lnTo>
                    <a:pt x="81" y="64"/>
                  </a:lnTo>
                  <a:lnTo>
                    <a:pt x="83" y="66"/>
                  </a:lnTo>
                  <a:lnTo>
                    <a:pt x="85" y="68"/>
                  </a:lnTo>
                  <a:lnTo>
                    <a:pt x="87" y="70"/>
                  </a:lnTo>
                  <a:lnTo>
                    <a:pt x="90" y="73"/>
                  </a:lnTo>
                  <a:lnTo>
                    <a:pt x="92" y="75"/>
                  </a:lnTo>
                  <a:lnTo>
                    <a:pt x="94" y="79"/>
                  </a:lnTo>
                  <a:lnTo>
                    <a:pt x="95" y="82"/>
                  </a:lnTo>
                  <a:lnTo>
                    <a:pt x="96" y="85"/>
                  </a:lnTo>
                  <a:lnTo>
                    <a:pt x="107" y="84"/>
                  </a:lnTo>
                  <a:lnTo>
                    <a:pt x="123" y="99"/>
                  </a:lnTo>
                  <a:lnTo>
                    <a:pt x="160" y="105"/>
                  </a:lnTo>
                  <a:lnTo>
                    <a:pt x="323" y="0"/>
                  </a:lnTo>
                  <a:lnTo>
                    <a:pt x="347" y="86"/>
                  </a:lnTo>
                  <a:lnTo>
                    <a:pt x="337" y="90"/>
                  </a:lnTo>
                  <a:lnTo>
                    <a:pt x="343" y="106"/>
                  </a:lnTo>
                  <a:lnTo>
                    <a:pt x="360" y="100"/>
                  </a:lnTo>
                  <a:lnTo>
                    <a:pt x="365" y="113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GB" dirty="0">
                <a:latin typeface="Calibri Light" panose="020F0302020204030204" pitchFamily="34" charset="0"/>
                <a:sym typeface="Calibri Light" panose="020F0302020204030204" pitchFamily="34" charset="0"/>
              </a:endParaRPr>
            </a:p>
          </p:txBody>
        </p:sp>
        <p:sp>
          <p:nvSpPr>
            <p:cNvPr id="75" name="Freeform 34">
              <a:extLst>
                <a:ext uri="{FF2B5EF4-FFF2-40B4-BE49-F238E27FC236}">
                  <a16:creationId xmlns:a16="http://schemas.microsoft.com/office/drawing/2014/main" id="{5605360B-6B9D-A749-B823-1FB8558DC329}"/>
                </a:ext>
              </a:extLst>
            </p:cNvPr>
            <p:cNvSpPr>
              <a:spLocks/>
            </p:cNvSpPr>
            <p:nvPr>
              <p:custDataLst>
                <p:tags r:id="rId6"/>
              </p:custDataLst>
            </p:nvPr>
          </p:nvSpPr>
          <p:spPr bwMode="gray">
            <a:xfrm>
              <a:off x="4421186" y="2375165"/>
              <a:ext cx="196850" cy="260348"/>
            </a:xfrm>
            <a:custGeom>
              <a:avLst/>
              <a:gdLst>
                <a:gd name="T0" fmla="*/ 3 w 124"/>
                <a:gd name="T1" fmla="*/ 153 h 164"/>
                <a:gd name="T2" fmla="*/ 5 w 124"/>
                <a:gd name="T3" fmla="*/ 146 h 164"/>
                <a:gd name="T4" fmla="*/ 4 w 124"/>
                <a:gd name="T5" fmla="*/ 141 h 164"/>
                <a:gd name="T6" fmla="*/ 9 w 124"/>
                <a:gd name="T7" fmla="*/ 129 h 164"/>
                <a:gd name="T8" fmla="*/ 16 w 124"/>
                <a:gd name="T9" fmla="*/ 121 h 164"/>
                <a:gd name="T10" fmla="*/ 21 w 124"/>
                <a:gd name="T11" fmla="*/ 106 h 164"/>
                <a:gd name="T12" fmla="*/ 28 w 124"/>
                <a:gd name="T13" fmla="*/ 89 h 164"/>
                <a:gd name="T14" fmla="*/ 37 w 124"/>
                <a:gd name="T15" fmla="*/ 77 h 164"/>
                <a:gd name="T16" fmla="*/ 42 w 124"/>
                <a:gd name="T17" fmla="*/ 67 h 164"/>
                <a:gd name="T18" fmla="*/ 40 w 124"/>
                <a:gd name="T19" fmla="*/ 55 h 164"/>
                <a:gd name="T20" fmla="*/ 43 w 124"/>
                <a:gd name="T21" fmla="*/ 45 h 164"/>
                <a:gd name="T22" fmla="*/ 45 w 124"/>
                <a:gd name="T23" fmla="*/ 39 h 164"/>
                <a:gd name="T24" fmla="*/ 49 w 124"/>
                <a:gd name="T25" fmla="*/ 37 h 164"/>
                <a:gd name="T26" fmla="*/ 50 w 124"/>
                <a:gd name="T27" fmla="*/ 31 h 164"/>
                <a:gd name="T28" fmla="*/ 55 w 124"/>
                <a:gd name="T29" fmla="*/ 27 h 164"/>
                <a:gd name="T30" fmla="*/ 57 w 124"/>
                <a:gd name="T31" fmla="*/ 22 h 164"/>
                <a:gd name="T32" fmla="*/ 63 w 124"/>
                <a:gd name="T33" fmla="*/ 22 h 164"/>
                <a:gd name="T34" fmla="*/ 69 w 124"/>
                <a:gd name="T35" fmla="*/ 16 h 164"/>
                <a:gd name="T36" fmla="*/ 69 w 124"/>
                <a:gd name="T37" fmla="*/ 8 h 164"/>
                <a:gd name="T38" fmla="*/ 87 w 124"/>
                <a:gd name="T39" fmla="*/ 6 h 164"/>
                <a:gd name="T40" fmla="*/ 97 w 124"/>
                <a:gd name="T41" fmla="*/ 4 h 164"/>
                <a:gd name="T42" fmla="*/ 101 w 124"/>
                <a:gd name="T43" fmla="*/ 0 h 164"/>
                <a:gd name="T44" fmla="*/ 105 w 124"/>
                <a:gd name="T45" fmla="*/ 4 h 164"/>
                <a:gd name="T46" fmla="*/ 113 w 124"/>
                <a:gd name="T47" fmla="*/ 6 h 164"/>
                <a:gd name="T48" fmla="*/ 101 w 124"/>
                <a:gd name="T49" fmla="*/ 15 h 164"/>
                <a:gd name="T50" fmla="*/ 101 w 124"/>
                <a:gd name="T51" fmla="*/ 20 h 164"/>
                <a:gd name="T52" fmla="*/ 108 w 124"/>
                <a:gd name="T53" fmla="*/ 18 h 164"/>
                <a:gd name="T54" fmla="*/ 110 w 124"/>
                <a:gd name="T55" fmla="*/ 22 h 164"/>
                <a:gd name="T56" fmla="*/ 117 w 124"/>
                <a:gd name="T57" fmla="*/ 26 h 164"/>
                <a:gd name="T58" fmla="*/ 118 w 124"/>
                <a:gd name="T59" fmla="*/ 35 h 164"/>
                <a:gd name="T60" fmla="*/ 122 w 124"/>
                <a:gd name="T61" fmla="*/ 38 h 164"/>
                <a:gd name="T62" fmla="*/ 121 w 124"/>
                <a:gd name="T63" fmla="*/ 42 h 164"/>
                <a:gd name="T64" fmla="*/ 122 w 124"/>
                <a:gd name="T65" fmla="*/ 47 h 164"/>
                <a:gd name="T66" fmla="*/ 122 w 124"/>
                <a:gd name="T67" fmla="*/ 54 h 164"/>
                <a:gd name="T68" fmla="*/ 115 w 124"/>
                <a:gd name="T69" fmla="*/ 58 h 164"/>
                <a:gd name="T70" fmla="*/ 112 w 124"/>
                <a:gd name="T71" fmla="*/ 66 h 164"/>
                <a:gd name="T72" fmla="*/ 104 w 124"/>
                <a:gd name="T73" fmla="*/ 68 h 164"/>
                <a:gd name="T74" fmla="*/ 96 w 124"/>
                <a:gd name="T75" fmla="*/ 77 h 164"/>
                <a:gd name="T76" fmla="*/ 103 w 124"/>
                <a:gd name="T77" fmla="*/ 82 h 164"/>
                <a:gd name="T78" fmla="*/ 105 w 124"/>
                <a:gd name="T79" fmla="*/ 86 h 164"/>
                <a:gd name="T80" fmla="*/ 96 w 124"/>
                <a:gd name="T81" fmla="*/ 89 h 164"/>
                <a:gd name="T82" fmla="*/ 87 w 124"/>
                <a:gd name="T83" fmla="*/ 87 h 164"/>
                <a:gd name="T84" fmla="*/ 78 w 124"/>
                <a:gd name="T85" fmla="*/ 88 h 164"/>
                <a:gd name="T86" fmla="*/ 73 w 124"/>
                <a:gd name="T87" fmla="*/ 95 h 164"/>
                <a:gd name="T88" fmla="*/ 75 w 124"/>
                <a:gd name="T89" fmla="*/ 106 h 164"/>
                <a:gd name="T90" fmla="*/ 75 w 124"/>
                <a:gd name="T91" fmla="*/ 115 h 164"/>
                <a:gd name="T92" fmla="*/ 67 w 124"/>
                <a:gd name="T93" fmla="*/ 118 h 164"/>
                <a:gd name="T94" fmla="*/ 63 w 124"/>
                <a:gd name="T95" fmla="*/ 126 h 164"/>
                <a:gd name="T96" fmla="*/ 57 w 124"/>
                <a:gd name="T97" fmla="*/ 132 h 164"/>
                <a:gd name="T98" fmla="*/ 55 w 124"/>
                <a:gd name="T99" fmla="*/ 136 h 164"/>
                <a:gd name="T100" fmla="*/ 46 w 124"/>
                <a:gd name="T101" fmla="*/ 139 h 164"/>
                <a:gd name="T102" fmla="*/ 33 w 124"/>
                <a:gd name="T103" fmla="*/ 154 h 164"/>
                <a:gd name="T104" fmla="*/ 29 w 124"/>
                <a:gd name="T105" fmla="*/ 160 h 164"/>
                <a:gd name="T106" fmla="*/ 24 w 124"/>
                <a:gd name="T107" fmla="*/ 161 h 164"/>
                <a:gd name="T108" fmla="*/ 18 w 124"/>
                <a:gd name="T109" fmla="*/ 163 h 164"/>
                <a:gd name="T110" fmla="*/ 13 w 124"/>
                <a:gd name="T111" fmla="*/ 159 h 164"/>
                <a:gd name="T112" fmla="*/ 0 w 124"/>
                <a:gd name="T113" fmla="*/ 160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24" h="164">
                  <a:moveTo>
                    <a:pt x="0" y="160"/>
                  </a:moveTo>
                  <a:lnTo>
                    <a:pt x="0" y="158"/>
                  </a:lnTo>
                  <a:lnTo>
                    <a:pt x="2" y="155"/>
                  </a:lnTo>
                  <a:lnTo>
                    <a:pt x="3" y="153"/>
                  </a:lnTo>
                  <a:lnTo>
                    <a:pt x="4" y="153"/>
                  </a:lnTo>
                  <a:lnTo>
                    <a:pt x="5" y="151"/>
                  </a:lnTo>
                  <a:lnTo>
                    <a:pt x="6" y="149"/>
                  </a:lnTo>
                  <a:lnTo>
                    <a:pt x="5" y="146"/>
                  </a:lnTo>
                  <a:lnTo>
                    <a:pt x="4" y="145"/>
                  </a:lnTo>
                  <a:lnTo>
                    <a:pt x="4" y="144"/>
                  </a:lnTo>
                  <a:lnTo>
                    <a:pt x="4" y="143"/>
                  </a:lnTo>
                  <a:lnTo>
                    <a:pt x="4" y="141"/>
                  </a:lnTo>
                  <a:lnTo>
                    <a:pt x="5" y="140"/>
                  </a:lnTo>
                  <a:lnTo>
                    <a:pt x="7" y="137"/>
                  </a:lnTo>
                  <a:lnTo>
                    <a:pt x="8" y="133"/>
                  </a:lnTo>
                  <a:lnTo>
                    <a:pt x="9" y="129"/>
                  </a:lnTo>
                  <a:lnTo>
                    <a:pt x="10" y="127"/>
                  </a:lnTo>
                  <a:lnTo>
                    <a:pt x="11" y="125"/>
                  </a:lnTo>
                  <a:lnTo>
                    <a:pt x="14" y="123"/>
                  </a:lnTo>
                  <a:lnTo>
                    <a:pt x="16" y="121"/>
                  </a:lnTo>
                  <a:lnTo>
                    <a:pt x="17" y="119"/>
                  </a:lnTo>
                  <a:lnTo>
                    <a:pt x="18" y="117"/>
                  </a:lnTo>
                  <a:lnTo>
                    <a:pt x="19" y="113"/>
                  </a:lnTo>
                  <a:lnTo>
                    <a:pt x="21" y="106"/>
                  </a:lnTo>
                  <a:lnTo>
                    <a:pt x="22" y="103"/>
                  </a:lnTo>
                  <a:lnTo>
                    <a:pt x="23" y="100"/>
                  </a:lnTo>
                  <a:lnTo>
                    <a:pt x="25" y="94"/>
                  </a:lnTo>
                  <a:lnTo>
                    <a:pt x="28" y="89"/>
                  </a:lnTo>
                  <a:lnTo>
                    <a:pt x="32" y="83"/>
                  </a:lnTo>
                  <a:lnTo>
                    <a:pt x="35" y="80"/>
                  </a:lnTo>
                  <a:lnTo>
                    <a:pt x="36" y="79"/>
                  </a:lnTo>
                  <a:lnTo>
                    <a:pt x="37" y="77"/>
                  </a:lnTo>
                  <a:lnTo>
                    <a:pt x="39" y="75"/>
                  </a:lnTo>
                  <a:lnTo>
                    <a:pt x="40" y="72"/>
                  </a:lnTo>
                  <a:lnTo>
                    <a:pt x="41" y="68"/>
                  </a:lnTo>
                  <a:lnTo>
                    <a:pt x="42" y="67"/>
                  </a:lnTo>
                  <a:lnTo>
                    <a:pt x="42" y="65"/>
                  </a:lnTo>
                  <a:lnTo>
                    <a:pt x="42" y="62"/>
                  </a:lnTo>
                  <a:lnTo>
                    <a:pt x="41" y="60"/>
                  </a:lnTo>
                  <a:lnTo>
                    <a:pt x="40" y="55"/>
                  </a:lnTo>
                  <a:lnTo>
                    <a:pt x="40" y="52"/>
                  </a:lnTo>
                  <a:lnTo>
                    <a:pt x="40" y="50"/>
                  </a:lnTo>
                  <a:lnTo>
                    <a:pt x="42" y="47"/>
                  </a:lnTo>
                  <a:lnTo>
                    <a:pt x="43" y="45"/>
                  </a:lnTo>
                  <a:lnTo>
                    <a:pt x="43" y="43"/>
                  </a:lnTo>
                  <a:lnTo>
                    <a:pt x="43" y="42"/>
                  </a:lnTo>
                  <a:lnTo>
                    <a:pt x="44" y="40"/>
                  </a:lnTo>
                  <a:lnTo>
                    <a:pt x="45" y="39"/>
                  </a:lnTo>
                  <a:lnTo>
                    <a:pt x="46" y="38"/>
                  </a:lnTo>
                  <a:lnTo>
                    <a:pt x="47" y="38"/>
                  </a:lnTo>
                  <a:lnTo>
                    <a:pt x="48" y="38"/>
                  </a:lnTo>
                  <a:lnTo>
                    <a:pt x="49" y="37"/>
                  </a:lnTo>
                  <a:lnTo>
                    <a:pt x="49" y="35"/>
                  </a:lnTo>
                  <a:lnTo>
                    <a:pt x="48" y="34"/>
                  </a:lnTo>
                  <a:lnTo>
                    <a:pt x="49" y="33"/>
                  </a:lnTo>
                  <a:lnTo>
                    <a:pt x="50" y="31"/>
                  </a:lnTo>
                  <a:lnTo>
                    <a:pt x="52" y="29"/>
                  </a:lnTo>
                  <a:lnTo>
                    <a:pt x="54" y="29"/>
                  </a:lnTo>
                  <a:lnTo>
                    <a:pt x="55" y="28"/>
                  </a:lnTo>
                  <a:lnTo>
                    <a:pt x="55" y="27"/>
                  </a:lnTo>
                  <a:lnTo>
                    <a:pt x="55" y="25"/>
                  </a:lnTo>
                  <a:lnTo>
                    <a:pt x="55" y="24"/>
                  </a:lnTo>
                  <a:lnTo>
                    <a:pt x="56" y="23"/>
                  </a:lnTo>
                  <a:lnTo>
                    <a:pt x="57" y="22"/>
                  </a:lnTo>
                  <a:lnTo>
                    <a:pt x="59" y="22"/>
                  </a:lnTo>
                  <a:lnTo>
                    <a:pt x="60" y="23"/>
                  </a:lnTo>
                  <a:lnTo>
                    <a:pt x="62" y="23"/>
                  </a:lnTo>
                  <a:lnTo>
                    <a:pt x="63" y="22"/>
                  </a:lnTo>
                  <a:lnTo>
                    <a:pt x="64" y="21"/>
                  </a:lnTo>
                  <a:lnTo>
                    <a:pt x="66" y="19"/>
                  </a:lnTo>
                  <a:lnTo>
                    <a:pt x="68" y="18"/>
                  </a:lnTo>
                  <a:lnTo>
                    <a:pt x="69" y="16"/>
                  </a:lnTo>
                  <a:lnTo>
                    <a:pt x="70" y="15"/>
                  </a:lnTo>
                  <a:lnTo>
                    <a:pt x="70" y="14"/>
                  </a:lnTo>
                  <a:lnTo>
                    <a:pt x="70" y="11"/>
                  </a:lnTo>
                  <a:lnTo>
                    <a:pt x="69" y="8"/>
                  </a:lnTo>
                  <a:lnTo>
                    <a:pt x="68" y="4"/>
                  </a:lnTo>
                  <a:lnTo>
                    <a:pt x="76" y="5"/>
                  </a:lnTo>
                  <a:lnTo>
                    <a:pt x="84" y="6"/>
                  </a:lnTo>
                  <a:lnTo>
                    <a:pt x="87" y="6"/>
                  </a:lnTo>
                  <a:lnTo>
                    <a:pt x="90" y="6"/>
                  </a:lnTo>
                  <a:lnTo>
                    <a:pt x="93" y="6"/>
                  </a:lnTo>
                  <a:lnTo>
                    <a:pt x="96" y="5"/>
                  </a:lnTo>
                  <a:lnTo>
                    <a:pt x="97" y="4"/>
                  </a:lnTo>
                  <a:lnTo>
                    <a:pt x="98" y="4"/>
                  </a:lnTo>
                  <a:lnTo>
                    <a:pt x="99" y="2"/>
                  </a:lnTo>
                  <a:lnTo>
                    <a:pt x="100" y="0"/>
                  </a:lnTo>
                  <a:lnTo>
                    <a:pt x="101" y="0"/>
                  </a:lnTo>
                  <a:lnTo>
                    <a:pt x="102" y="0"/>
                  </a:lnTo>
                  <a:lnTo>
                    <a:pt x="103" y="0"/>
                  </a:lnTo>
                  <a:lnTo>
                    <a:pt x="104" y="2"/>
                  </a:lnTo>
                  <a:lnTo>
                    <a:pt x="105" y="4"/>
                  </a:lnTo>
                  <a:lnTo>
                    <a:pt x="106" y="6"/>
                  </a:lnTo>
                  <a:lnTo>
                    <a:pt x="108" y="6"/>
                  </a:lnTo>
                  <a:lnTo>
                    <a:pt x="111" y="6"/>
                  </a:lnTo>
                  <a:lnTo>
                    <a:pt x="113" y="6"/>
                  </a:lnTo>
                  <a:lnTo>
                    <a:pt x="115" y="5"/>
                  </a:lnTo>
                  <a:lnTo>
                    <a:pt x="108" y="12"/>
                  </a:lnTo>
                  <a:lnTo>
                    <a:pt x="105" y="14"/>
                  </a:lnTo>
                  <a:lnTo>
                    <a:pt x="101" y="15"/>
                  </a:lnTo>
                  <a:lnTo>
                    <a:pt x="99" y="17"/>
                  </a:lnTo>
                  <a:lnTo>
                    <a:pt x="99" y="18"/>
                  </a:lnTo>
                  <a:lnTo>
                    <a:pt x="100" y="19"/>
                  </a:lnTo>
                  <a:lnTo>
                    <a:pt x="101" y="20"/>
                  </a:lnTo>
                  <a:lnTo>
                    <a:pt x="103" y="20"/>
                  </a:lnTo>
                  <a:lnTo>
                    <a:pt x="105" y="20"/>
                  </a:lnTo>
                  <a:lnTo>
                    <a:pt x="106" y="19"/>
                  </a:lnTo>
                  <a:lnTo>
                    <a:pt x="108" y="18"/>
                  </a:lnTo>
                  <a:lnTo>
                    <a:pt x="109" y="19"/>
                  </a:lnTo>
                  <a:lnTo>
                    <a:pt x="110" y="20"/>
                  </a:lnTo>
                  <a:lnTo>
                    <a:pt x="110" y="21"/>
                  </a:lnTo>
                  <a:lnTo>
                    <a:pt x="110" y="22"/>
                  </a:lnTo>
                  <a:lnTo>
                    <a:pt x="111" y="24"/>
                  </a:lnTo>
                  <a:lnTo>
                    <a:pt x="113" y="24"/>
                  </a:lnTo>
                  <a:lnTo>
                    <a:pt x="116" y="25"/>
                  </a:lnTo>
                  <a:lnTo>
                    <a:pt x="117" y="26"/>
                  </a:lnTo>
                  <a:lnTo>
                    <a:pt x="117" y="28"/>
                  </a:lnTo>
                  <a:lnTo>
                    <a:pt x="118" y="31"/>
                  </a:lnTo>
                  <a:lnTo>
                    <a:pt x="118" y="33"/>
                  </a:lnTo>
                  <a:lnTo>
                    <a:pt x="118" y="35"/>
                  </a:lnTo>
                  <a:lnTo>
                    <a:pt x="119" y="36"/>
                  </a:lnTo>
                  <a:lnTo>
                    <a:pt x="120" y="37"/>
                  </a:lnTo>
                  <a:lnTo>
                    <a:pt x="121" y="38"/>
                  </a:lnTo>
                  <a:lnTo>
                    <a:pt x="122" y="38"/>
                  </a:lnTo>
                  <a:lnTo>
                    <a:pt x="123" y="39"/>
                  </a:lnTo>
                  <a:lnTo>
                    <a:pt x="123" y="40"/>
                  </a:lnTo>
                  <a:lnTo>
                    <a:pt x="122" y="41"/>
                  </a:lnTo>
                  <a:lnTo>
                    <a:pt x="121" y="42"/>
                  </a:lnTo>
                  <a:lnTo>
                    <a:pt x="121" y="44"/>
                  </a:lnTo>
                  <a:lnTo>
                    <a:pt x="121" y="45"/>
                  </a:lnTo>
                  <a:lnTo>
                    <a:pt x="121" y="46"/>
                  </a:lnTo>
                  <a:lnTo>
                    <a:pt x="122" y="47"/>
                  </a:lnTo>
                  <a:lnTo>
                    <a:pt x="123" y="49"/>
                  </a:lnTo>
                  <a:lnTo>
                    <a:pt x="124" y="50"/>
                  </a:lnTo>
                  <a:lnTo>
                    <a:pt x="124" y="51"/>
                  </a:lnTo>
                  <a:lnTo>
                    <a:pt x="122" y="54"/>
                  </a:lnTo>
                  <a:lnTo>
                    <a:pt x="120" y="55"/>
                  </a:lnTo>
                  <a:lnTo>
                    <a:pt x="117" y="56"/>
                  </a:lnTo>
                  <a:lnTo>
                    <a:pt x="116" y="57"/>
                  </a:lnTo>
                  <a:lnTo>
                    <a:pt x="115" y="58"/>
                  </a:lnTo>
                  <a:lnTo>
                    <a:pt x="114" y="60"/>
                  </a:lnTo>
                  <a:lnTo>
                    <a:pt x="113" y="62"/>
                  </a:lnTo>
                  <a:lnTo>
                    <a:pt x="112" y="64"/>
                  </a:lnTo>
                  <a:lnTo>
                    <a:pt x="112" y="66"/>
                  </a:lnTo>
                  <a:lnTo>
                    <a:pt x="110" y="66"/>
                  </a:lnTo>
                  <a:lnTo>
                    <a:pt x="108" y="67"/>
                  </a:lnTo>
                  <a:lnTo>
                    <a:pt x="106" y="67"/>
                  </a:lnTo>
                  <a:lnTo>
                    <a:pt x="104" y="68"/>
                  </a:lnTo>
                  <a:lnTo>
                    <a:pt x="101" y="71"/>
                  </a:lnTo>
                  <a:lnTo>
                    <a:pt x="97" y="73"/>
                  </a:lnTo>
                  <a:lnTo>
                    <a:pt x="96" y="75"/>
                  </a:lnTo>
                  <a:lnTo>
                    <a:pt x="96" y="77"/>
                  </a:lnTo>
                  <a:lnTo>
                    <a:pt x="97" y="79"/>
                  </a:lnTo>
                  <a:lnTo>
                    <a:pt x="100" y="81"/>
                  </a:lnTo>
                  <a:lnTo>
                    <a:pt x="101" y="82"/>
                  </a:lnTo>
                  <a:lnTo>
                    <a:pt x="103" y="82"/>
                  </a:lnTo>
                  <a:lnTo>
                    <a:pt x="104" y="82"/>
                  </a:lnTo>
                  <a:lnTo>
                    <a:pt x="105" y="83"/>
                  </a:lnTo>
                  <a:lnTo>
                    <a:pt x="106" y="84"/>
                  </a:lnTo>
                  <a:lnTo>
                    <a:pt x="105" y="86"/>
                  </a:lnTo>
                  <a:lnTo>
                    <a:pt x="104" y="86"/>
                  </a:lnTo>
                  <a:lnTo>
                    <a:pt x="101" y="88"/>
                  </a:lnTo>
                  <a:lnTo>
                    <a:pt x="98" y="89"/>
                  </a:lnTo>
                  <a:lnTo>
                    <a:pt x="96" y="89"/>
                  </a:lnTo>
                  <a:lnTo>
                    <a:pt x="93" y="89"/>
                  </a:lnTo>
                  <a:lnTo>
                    <a:pt x="90" y="89"/>
                  </a:lnTo>
                  <a:lnTo>
                    <a:pt x="88" y="88"/>
                  </a:lnTo>
                  <a:lnTo>
                    <a:pt x="87" y="87"/>
                  </a:lnTo>
                  <a:lnTo>
                    <a:pt x="85" y="87"/>
                  </a:lnTo>
                  <a:lnTo>
                    <a:pt x="83" y="87"/>
                  </a:lnTo>
                  <a:lnTo>
                    <a:pt x="80" y="88"/>
                  </a:lnTo>
                  <a:lnTo>
                    <a:pt x="78" y="88"/>
                  </a:lnTo>
                  <a:lnTo>
                    <a:pt x="76" y="90"/>
                  </a:lnTo>
                  <a:lnTo>
                    <a:pt x="75" y="92"/>
                  </a:lnTo>
                  <a:lnTo>
                    <a:pt x="74" y="93"/>
                  </a:lnTo>
                  <a:lnTo>
                    <a:pt x="73" y="95"/>
                  </a:lnTo>
                  <a:lnTo>
                    <a:pt x="72" y="98"/>
                  </a:lnTo>
                  <a:lnTo>
                    <a:pt x="72" y="102"/>
                  </a:lnTo>
                  <a:lnTo>
                    <a:pt x="74" y="104"/>
                  </a:lnTo>
                  <a:lnTo>
                    <a:pt x="75" y="106"/>
                  </a:lnTo>
                  <a:lnTo>
                    <a:pt x="76" y="108"/>
                  </a:lnTo>
                  <a:lnTo>
                    <a:pt x="76" y="111"/>
                  </a:lnTo>
                  <a:lnTo>
                    <a:pt x="76" y="113"/>
                  </a:lnTo>
                  <a:lnTo>
                    <a:pt x="75" y="115"/>
                  </a:lnTo>
                  <a:lnTo>
                    <a:pt x="74" y="116"/>
                  </a:lnTo>
                  <a:lnTo>
                    <a:pt x="72" y="118"/>
                  </a:lnTo>
                  <a:lnTo>
                    <a:pt x="69" y="118"/>
                  </a:lnTo>
                  <a:lnTo>
                    <a:pt x="67" y="118"/>
                  </a:lnTo>
                  <a:lnTo>
                    <a:pt x="67" y="121"/>
                  </a:lnTo>
                  <a:lnTo>
                    <a:pt x="66" y="122"/>
                  </a:lnTo>
                  <a:lnTo>
                    <a:pt x="65" y="124"/>
                  </a:lnTo>
                  <a:lnTo>
                    <a:pt x="63" y="126"/>
                  </a:lnTo>
                  <a:lnTo>
                    <a:pt x="60" y="128"/>
                  </a:lnTo>
                  <a:lnTo>
                    <a:pt x="58" y="129"/>
                  </a:lnTo>
                  <a:lnTo>
                    <a:pt x="57" y="130"/>
                  </a:lnTo>
                  <a:lnTo>
                    <a:pt x="57" y="132"/>
                  </a:lnTo>
                  <a:lnTo>
                    <a:pt x="57" y="133"/>
                  </a:lnTo>
                  <a:lnTo>
                    <a:pt x="57" y="134"/>
                  </a:lnTo>
                  <a:lnTo>
                    <a:pt x="56" y="135"/>
                  </a:lnTo>
                  <a:lnTo>
                    <a:pt x="55" y="136"/>
                  </a:lnTo>
                  <a:lnTo>
                    <a:pt x="54" y="137"/>
                  </a:lnTo>
                  <a:lnTo>
                    <a:pt x="51" y="138"/>
                  </a:lnTo>
                  <a:lnTo>
                    <a:pt x="48" y="138"/>
                  </a:lnTo>
                  <a:lnTo>
                    <a:pt x="46" y="139"/>
                  </a:lnTo>
                  <a:lnTo>
                    <a:pt x="45" y="140"/>
                  </a:lnTo>
                  <a:lnTo>
                    <a:pt x="45" y="142"/>
                  </a:lnTo>
                  <a:lnTo>
                    <a:pt x="35" y="143"/>
                  </a:lnTo>
                  <a:lnTo>
                    <a:pt x="33" y="154"/>
                  </a:lnTo>
                  <a:lnTo>
                    <a:pt x="33" y="156"/>
                  </a:lnTo>
                  <a:lnTo>
                    <a:pt x="32" y="157"/>
                  </a:lnTo>
                  <a:lnTo>
                    <a:pt x="31" y="159"/>
                  </a:lnTo>
                  <a:lnTo>
                    <a:pt x="29" y="160"/>
                  </a:lnTo>
                  <a:lnTo>
                    <a:pt x="27" y="160"/>
                  </a:lnTo>
                  <a:lnTo>
                    <a:pt x="26" y="160"/>
                  </a:lnTo>
                  <a:lnTo>
                    <a:pt x="25" y="160"/>
                  </a:lnTo>
                  <a:lnTo>
                    <a:pt x="24" y="161"/>
                  </a:lnTo>
                  <a:lnTo>
                    <a:pt x="24" y="162"/>
                  </a:lnTo>
                  <a:lnTo>
                    <a:pt x="23" y="163"/>
                  </a:lnTo>
                  <a:lnTo>
                    <a:pt x="20" y="164"/>
                  </a:lnTo>
                  <a:lnTo>
                    <a:pt x="18" y="163"/>
                  </a:lnTo>
                  <a:lnTo>
                    <a:pt x="17" y="163"/>
                  </a:lnTo>
                  <a:lnTo>
                    <a:pt x="16" y="161"/>
                  </a:lnTo>
                  <a:lnTo>
                    <a:pt x="15" y="160"/>
                  </a:lnTo>
                  <a:lnTo>
                    <a:pt x="13" y="159"/>
                  </a:lnTo>
                  <a:lnTo>
                    <a:pt x="11" y="159"/>
                  </a:lnTo>
                  <a:lnTo>
                    <a:pt x="9" y="159"/>
                  </a:lnTo>
                  <a:lnTo>
                    <a:pt x="7" y="160"/>
                  </a:lnTo>
                  <a:lnTo>
                    <a:pt x="0" y="16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GB" dirty="0">
                <a:latin typeface="Calibri Light" panose="020F0302020204030204" pitchFamily="34" charset="0"/>
                <a:sym typeface="Calibri Light" panose="020F0302020204030204" pitchFamily="34" charset="0"/>
              </a:endParaRPr>
            </a:p>
          </p:txBody>
        </p:sp>
        <p:sp>
          <p:nvSpPr>
            <p:cNvPr id="76" name="Freeform 35">
              <a:extLst>
                <a:ext uri="{FF2B5EF4-FFF2-40B4-BE49-F238E27FC236}">
                  <a16:creationId xmlns:a16="http://schemas.microsoft.com/office/drawing/2014/main" id="{8AF96E04-D95D-6348-BE62-83ED6AEEB78C}"/>
                </a:ext>
              </a:extLst>
            </p:cNvPr>
            <p:cNvSpPr>
              <a:spLocks/>
            </p:cNvSpPr>
            <p:nvPr>
              <p:custDataLst>
                <p:tags r:id="rId7"/>
              </p:custDataLst>
            </p:nvPr>
          </p:nvSpPr>
          <p:spPr bwMode="gray">
            <a:xfrm>
              <a:off x="4483098" y="1943368"/>
              <a:ext cx="893763" cy="808033"/>
            </a:xfrm>
            <a:custGeom>
              <a:avLst/>
              <a:gdLst>
                <a:gd name="T0" fmla="*/ 47 w 563"/>
                <a:gd name="T1" fmla="*/ 153 h 509"/>
                <a:gd name="T2" fmla="*/ 57 w 563"/>
                <a:gd name="T3" fmla="*/ 147 h 509"/>
                <a:gd name="T4" fmla="*/ 61 w 563"/>
                <a:gd name="T5" fmla="*/ 141 h 509"/>
                <a:gd name="T6" fmla="*/ 66 w 563"/>
                <a:gd name="T7" fmla="*/ 124 h 509"/>
                <a:gd name="T8" fmla="*/ 73 w 563"/>
                <a:gd name="T9" fmla="*/ 118 h 509"/>
                <a:gd name="T10" fmla="*/ 88 w 563"/>
                <a:gd name="T11" fmla="*/ 117 h 509"/>
                <a:gd name="T12" fmla="*/ 84 w 563"/>
                <a:gd name="T13" fmla="*/ 103 h 509"/>
                <a:gd name="T14" fmla="*/ 77 w 563"/>
                <a:gd name="T15" fmla="*/ 88 h 509"/>
                <a:gd name="T16" fmla="*/ 82 w 563"/>
                <a:gd name="T17" fmla="*/ 70 h 509"/>
                <a:gd name="T18" fmla="*/ 83 w 563"/>
                <a:gd name="T19" fmla="*/ 61 h 509"/>
                <a:gd name="T20" fmla="*/ 110 w 563"/>
                <a:gd name="T21" fmla="*/ 58 h 509"/>
                <a:gd name="T22" fmla="*/ 116 w 563"/>
                <a:gd name="T23" fmla="*/ 71 h 509"/>
                <a:gd name="T24" fmla="*/ 140 w 563"/>
                <a:gd name="T25" fmla="*/ 71 h 509"/>
                <a:gd name="T26" fmla="*/ 189 w 563"/>
                <a:gd name="T27" fmla="*/ 57 h 509"/>
                <a:gd name="T28" fmla="*/ 214 w 563"/>
                <a:gd name="T29" fmla="*/ 45 h 509"/>
                <a:gd name="T30" fmla="*/ 249 w 563"/>
                <a:gd name="T31" fmla="*/ 54 h 509"/>
                <a:gd name="T32" fmla="*/ 295 w 563"/>
                <a:gd name="T33" fmla="*/ 68 h 509"/>
                <a:gd name="T34" fmla="*/ 330 w 563"/>
                <a:gd name="T35" fmla="*/ 65 h 509"/>
                <a:gd name="T36" fmla="*/ 368 w 563"/>
                <a:gd name="T37" fmla="*/ 55 h 509"/>
                <a:gd name="T38" fmla="*/ 398 w 563"/>
                <a:gd name="T39" fmla="*/ 37 h 509"/>
                <a:gd name="T40" fmla="*/ 445 w 563"/>
                <a:gd name="T41" fmla="*/ 23 h 509"/>
                <a:gd name="T42" fmla="*/ 500 w 563"/>
                <a:gd name="T43" fmla="*/ 26 h 509"/>
                <a:gd name="T44" fmla="*/ 531 w 563"/>
                <a:gd name="T45" fmla="*/ 17 h 509"/>
                <a:gd name="T46" fmla="*/ 547 w 563"/>
                <a:gd name="T47" fmla="*/ 3 h 509"/>
                <a:gd name="T48" fmla="*/ 552 w 563"/>
                <a:gd name="T49" fmla="*/ 8 h 509"/>
                <a:gd name="T50" fmla="*/ 561 w 563"/>
                <a:gd name="T51" fmla="*/ 24 h 509"/>
                <a:gd name="T52" fmla="*/ 482 w 563"/>
                <a:gd name="T53" fmla="*/ 179 h 509"/>
                <a:gd name="T54" fmla="*/ 467 w 563"/>
                <a:gd name="T55" fmla="*/ 246 h 509"/>
                <a:gd name="T56" fmla="*/ 266 w 563"/>
                <a:gd name="T57" fmla="*/ 404 h 509"/>
                <a:gd name="T58" fmla="*/ 33 w 563"/>
                <a:gd name="T59" fmla="*/ 477 h 509"/>
                <a:gd name="T60" fmla="*/ 13 w 563"/>
                <a:gd name="T61" fmla="*/ 468 h 509"/>
                <a:gd name="T62" fmla="*/ 1 w 563"/>
                <a:gd name="T63" fmla="*/ 470 h 509"/>
                <a:gd name="T64" fmla="*/ 0 w 563"/>
                <a:gd name="T65" fmla="*/ 449 h 509"/>
                <a:gd name="T66" fmla="*/ 4 w 563"/>
                <a:gd name="T67" fmla="*/ 430 h 509"/>
                <a:gd name="T68" fmla="*/ 15 w 563"/>
                <a:gd name="T69" fmla="*/ 409 h 509"/>
                <a:gd name="T70" fmla="*/ 21 w 563"/>
                <a:gd name="T71" fmla="*/ 400 h 509"/>
                <a:gd name="T72" fmla="*/ 35 w 563"/>
                <a:gd name="T73" fmla="*/ 388 h 509"/>
                <a:gd name="T74" fmla="*/ 33 w 563"/>
                <a:gd name="T75" fmla="*/ 370 h 509"/>
                <a:gd name="T76" fmla="*/ 46 w 563"/>
                <a:gd name="T77" fmla="*/ 359 h 509"/>
                <a:gd name="T78" fmla="*/ 65 w 563"/>
                <a:gd name="T79" fmla="*/ 358 h 509"/>
                <a:gd name="T80" fmla="*/ 58 w 563"/>
                <a:gd name="T81" fmla="*/ 350 h 509"/>
                <a:gd name="T82" fmla="*/ 69 w 563"/>
                <a:gd name="T83" fmla="*/ 339 h 509"/>
                <a:gd name="T84" fmla="*/ 81 w 563"/>
                <a:gd name="T85" fmla="*/ 327 h 509"/>
                <a:gd name="T86" fmla="*/ 82 w 563"/>
                <a:gd name="T87" fmla="*/ 316 h 509"/>
                <a:gd name="T88" fmla="*/ 80 w 563"/>
                <a:gd name="T89" fmla="*/ 308 h 509"/>
                <a:gd name="T90" fmla="*/ 72 w 563"/>
                <a:gd name="T91" fmla="*/ 296 h 509"/>
                <a:gd name="T92" fmla="*/ 66 w 563"/>
                <a:gd name="T93" fmla="*/ 292 h 509"/>
                <a:gd name="T94" fmla="*/ 69 w 563"/>
                <a:gd name="T95" fmla="*/ 284 h 509"/>
                <a:gd name="T96" fmla="*/ 65 w 563"/>
                <a:gd name="T97" fmla="*/ 274 h 509"/>
                <a:gd name="T98" fmla="*/ 54 w 563"/>
                <a:gd name="T99" fmla="*/ 278 h 509"/>
                <a:gd name="T100" fmla="*/ 22 w 563"/>
                <a:gd name="T101" fmla="*/ 246 h 509"/>
                <a:gd name="T102" fmla="*/ 26 w 563"/>
                <a:gd name="T103" fmla="*/ 222 h 509"/>
                <a:gd name="T104" fmla="*/ 25 w 563"/>
                <a:gd name="T105" fmla="*/ 203 h 509"/>
                <a:gd name="T106" fmla="*/ 18 w 563"/>
                <a:gd name="T107" fmla="*/ 190 h 509"/>
                <a:gd name="T108" fmla="*/ 8 w 563"/>
                <a:gd name="T109" fmla="*/ 179 h 509"/>
                <a:gd name="T110" fmla="*/ 18 w 563"/>
                <a:gd name="T111" fmla="*/ 166 h 509"/>
                <a:gd name="T112" fmla="*/ 17 w 563"/>
                <a:gd name="T113" fmla="*/ 154 h 509"/>
                <a:gd name="T114" fmla="*/ 24 w 563"/>
                <a:gd name="T115" fmla="*/ 146 h 5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563" h="509">
                  <a:moveTo>
                    <a:pt x="26" y="144"/>
                  </a:moveTo>
                  <a:lnTo>
                    <a:pt x="29" y="144"/>
                  </a:lnTo>
                  <a:lnTo>
                    <a:pt x="36" y="145"/>
                  </a:lnTo>
                  <a:lnTo>
                    <a:pt x="34" y="152"/>
                  </a:lnTo>
                  <a:lnTo>
                    <a:pt x="42" y="152"/>
                  </a:lnTo>
                  <a:lnTo>
                    <a:pt x="48" y="160"/>
                  </a:lnTo>
                  <a:lnTo>
                    <a:pt x="47" y="156"/>
                  </a:lnTo>
                  <a:lnTo>
                    <a:pt x="47" y="153"/>
                  </a:lnTo>
                  <a:lnTo>
                    <a:pt x="47" y="148"/>
                  </a:lnTo>
                  <a:lnTo>
                    <a:pt x="48" y="146"/>
                  </a:lnTo>
                  <a:lnTo>
                    <a:pt x="50" y="145"/>
                  </a:lnTo>
                  <a:lnTo>
                    <a:pt x="51" y="144"/>
                  </a:lnTo>
                  <a:lnTo>
                    <a:pt x="52" y="145"/>
                  </a:lnTo>
                  <a:lnTo>
                    <a:pt x="54" y="146"/>
                  </a:lnTo>
                  <a:lnTo>
                    <a:pt x="56" y="147"/>
                  </a:lnTo>
                  <a:lnTo>
                    <a:pt x="57" y="147"/>
                  </a:lnTo>
                  <a:lnTo>
                    <a:pt x="57" y="146"/>
                  </a:lnTo>
                  <a:lnTo>
                    <a:pt x="57" y="145"/>
                  </a:lnTo>
                  <a:lnTo>
                    <a:pt x="57" y="144"/>
                  </a:lnTo>
                  <a:lnTo>
                    <a:pt x="56" y="142"/>
                  </a:lnTo>
                  <a:lnTo>
                    <a:pt x="57" y="141"/>
                  </a:lnTo>
                  <a:lnTo>
                    <a:pt x="58" y="140"/>
                  </a:lnTo>
                  <a:lnTo>
                    <a:pt x="59" y="140"/>
                  </a:lnTo>
                  <a:lnTo>
                    <a:pt x="61" y="141"/>
                  </a:lnTo>
                  <a:lnTo>
                    <a:pt x="63" y="141"/>
                  </a:lnTo>
                  <a:lnTo>
                    <a:pt x="64" y="140"/>
                  </a:lnTo>
                  <a:lnTo>
                    <a:pt x="64" y="139"/>
                  </a:lnTo>
                  <a:lnTo>
                    <a:pt x="64" y="137"/>
                  </a:lnTo>
                  <a:lnTo>
                    <a:pt x="64" y="134"/>
                  </a:lnTo>
                  <a:lnTo>
                    <a:pt x="64" y="132"/>
                  </a:lnTo>
                  <a:lnTo>
                    <a:pt x="65" y="126"/>
                  </a:lnTo>
                  <a:lnTo>
                    <a:pt x="66" y="124"/>
                  </a:lnTo>
                  <a:lnTo>
                    <a:pt x="67" y="121"/>
                  </a:lnTo>
                  <a:lnTo>
                    <a:pt x="67" y="116"/>
                  </a:lnTo>
                  <a:lnTo>
                    <a:pt x="68" y="117"/>
                  </a:lnTo>
                  <a:lnTo>
                    <a:pt x="69" y="118"/>
                  </a:lnTo>
                  <a:lnTo>
                    <a:pt x="70" y="119"/>
                  </a:lnTo>
                  <a:lnTo>
                    <a:pt x="72" y="119"/>
                  </a:lnTo>
                  <a:lnTo>
                    <a:pt x="72" y="118"/>
                  </a:lnTo>
                  <a:lnTo>
                    <a:pt x="73" y="118"/>
                  </a:lnTo>
                  <a:lnTo>
                    <a:pt x="73" y="116"/>
                  </a:lnTo>
                  <a:lnTo>
                    <a:pt x="73" y="115"/>
                  </a:lnTo>
                  <a:lnTo>
                    <a:pt x="74" y="113"/>
                  </a:lnTo>
                  <a:lnTo>
                    <a:pt x="76" y="112"/>
                  </a:lnTo>
                  <a:lnTo>
                    <a:pt x="78" y="113"/>
                  </a:lnTo>
                  <a:lnTo>
                    <a:pt x="83" y="115"/>
                  </a:lnTo>
                  <a:lnTo>
                    <a:pt x="87" y="117"/>
                  </a:lnTo>
                  <a:lnTo>
                    <a:pt x="88" y="117"/>
                  </a:lnTo>
                  <a:lnTo>
                    <a:pt x="89" y="115"/>
                  </a:lnTo>
                  <a:lnTo>
                    <a:pt x="88" y="112"/>
                  </a:lnTo>
                  <a:lnTo>
                    <a:pt x="88" y="110"/>
                  </a:lnTo>
                  <a:lnTo>
                    <a:pt x="88" y="108"/>
                  </a:lnTo>
                  <a:lnTo>
                    <a:pt x="88" y="106"/>
                  </a:lnTo>
                  <a:lnTo>
                    <a:pt x="87" y="105"/>
                  </a:lnTo>
                  <a:lnTo>
                    <a:pt x="86" y="104"/>
                  </a:lnTo>
                  <a:lnTo>
                    <a:pt x="84" y="103"/>
                  </a:lnTo>
                  <a:lnTo>
                    <a:pt x="83" y="102"/>
                  </a:lnTo>
                  <a:lnTo>
                    <a:pt x="82" y="100"/>
                  </a:lnTo>
                  <a:lnTo>
                    <a:pt x="81" y="98"/>
                  </a:lnTo>
                  <a:lnTo>
                    <a:pt x="81" y="97"/>
                  </a:lnTo>
                  <a:lnTo>
                    <a:pt x="81" y="94"/>
                  </a:lnTo>
                  <a:lnTo>
                    <a:pt x="80" y="91"/>
                  </a:lnTo>
                  <a:lnTo>
                    <a:pt x="79" y="90"/>
                  </a:lnTo>
                  <a:lnTo>
                    <a:pt x="77" y="88"/>
                  </a:lnTo>
                  <a:lnTo>
                    <a:pt x="77" y="87"/>
                  </a:lnTo>
                  <a:lnTo>
                    <a:pt x="77" y="86"/>
                  </a:lnTo>
                  <a:lnTo>
                    <a:pt x="78" y="83"/>
                  </a:lnTo>
                  <a:lnTo>
                    <a:pt x="80" y="81"/>
                  </a:lnTo>
                  <a:lnTo>
                    <a:pt x="81" y="78"/>
                  </a:lnTo>
                  <a:lnTo>
                    <a:pt x="82" y="75"/>
                  </a:lnTo>
                  <a:lnTo>
                    <a:pt x="82" y="72"/>
                  </a:lnTo>
                  <a:lnTo>
                    <a:pt x="82" y="70"/>
                  </a:lnTo>
                  <a:lnTo>
                    <a:pt x="83" y="69"/>
                  </a:lnTo>
                  <a:lnTo>
                    <a:pt x="84" y="67"/>
                  </a:lnTo>
                  <a:lnTo>
                    <a:pt x="85" y="67"/>
                  </a:lnTo>
                  <a:lnTo>
                    <a:pt x="86" y="66"/>
                  </a:lnTo>
                  <a:lnTo>
                    <a:pt x="85" y="64"/>
                  </a:lnTo>
                  <a:lnTo>
                    <a:pt x="85" y="63"/>
                  </a:lnTo>
                  <a:lnTo>
                    <a:pt x="84" y="62"/>
                  </a:lnTo>
                  <a:lnTo>
                    <a:pt x="83" y="61"/>
                  </a:lnTo>
                  <a:lnTo>
                    <a:pt x="83" y="60"/>
                  </a:lnTo>
                  <a:lnTo>
                    <a:pt x="84" y="59"/>
                  </a:lnTo>
                  <a:lnTo>
                    <a:pt x="85" y="57"/>
                  </a:lnTo>
                  <a:lnTo>
                    <a:pt x="87" y="52"/>
                  </a:lnTo>
                  <a:lnTo>
                    <a:pt x="96" y="54"/>
                  </a:lnTo>
                  <a:lnTo>
                    <a:pt x="101" y="58"/>
                  </a:lnTo>
                  <a:lnTo>
                    <a:pt x="107" y="58"/>
                  </a:lnTo>
                  <a:lnTo>
                    <a:pt x="110" y="58"/>
                  </a:lnTo>
                  <a:lnTo>
                    <a:pt x="113" y="58"/>
                  </a:lnTo>
                  <a:lnTo>
                    <a:pt x="114" y="59"/>
                  </a:lnTo>
                  <a:lnTo>
                    <a:pt x="115" y="60"/>
                  </a:lnTo>
                  <a:lnTo>
                    <a:pt x="117" y="62"/>
                  </a:lnTo>
                  <a:lnTo>
                    <a:pt x="118" y="64"/>
                  </a:lnTo>
                  <a:lnTo>
                    <a:pt x="118" y="67"/>
                  </a:lnTo>
                  <a:lnTo>
                    <a:pt x="117" y="69"/>
                  </a:lnTo>
                  <a:lnTo>
                    <a:pt x="116" y="71"/>
                  </a:lnTo>
                  <a:lnTo>
                    <a:pt x="123" y="77"/>
                  </a:lnTo>
                  <a:lnTo>
                    <a:pt x="124" y="75"/>
                  </a:lnTo>
                  <a:lnTo>
                    <a:pt x="126" y="73"/>
                  </a:lnTo>
                  <a:lnTo>
                    <a:pt x="129" y="71"/>
                  </a:lnTo>
                  <a:lnTo>
                    <a:pt x="133" y="70"/>
                  </a:lnTo>
                  <a:lnTo>
                    <a:pt x="136" y="70"/>
                  </a:lnTo>
                  <a:lnTo>
                    <a:pt x="138" y="70"/>
                  </a:lnTo>
                  <a:lnTo>
                    <a:pt x="140" y="71"/>
                  </a:lnTo>
                  <a:lnTo>
                    <a:pt x="143" y="73"/>
                  </a:lnTo>
                  <a:lnTo>
                    <a:pt x="153" y="74"/>
                  </a:lnTo>
                  <a:lnTo>
                    <a:pt x="156" y="70"/>
                  </a:lnTo>
                  <a:lnTo>
                    <a:pt x="167" y="63"/>
                  </a:lnTo>
                  <a:lnTo>
                    <a:pt x="178" y="63"/>
                  </a:lnTo>
                  <a:lnTo>
                    <a:pt x="187" y="60"/>
                  </a:lnTo>
                  <a:lnTo>
                    <a:pt x="188" y="58"/>
                  </a:lnTo>
                  <a:lnTo>
                    <a:pt x="189" y="57"/>
                  </a:lnTo>
                  <a:lnTo>
                    <a:pt x="192" y="55"/>
                  </a:lnTo>
                  <a:lnTo>
                    <a:pt x="194" y="54"/>
                  </a:lnTo>
                  <a:lnTo>
                    <a:pt x="197" y="53"/>
                  </a:lnTo>
                  <a:lnTo>
                    <a:pt x="201" y="54"/>
                  </a:lnTo>
                  <a:lnTo>
                    <a:pt x="204" y="50"/>
                  </a:lnTo>
                  <a:lnTo>
                    <a:pt x="207" y="48"/>
                  </a:lnTo>
                  <a:lnTo>
                    <a:pt x="209" y="46"/>
                  </a:lnTo>
                  <a:lnTo>
                    <a:pt x="214" y="45"/>
                  </a:lnTo>
                  <a:lnTo>
                    <a:pt x="218" y="44"/>
                  </a:lnTo>
                  <a:lnTo>
                    <a:pt x="222" y="44"/>
                  </a:lnTo>
                  <a:lnTo>
                    <a:pt x="230" y="46"/>
                  </a:lnTo>
                  <a:lnTo>
                    <a:pt x="240" y="48"/>
                  </a:lnTo>
                  <a:lnTo>
                    <a:pt x="242" y="49"/>
                  </a:lnTo>
                  <a:lnTo>
                    <a:pt x="245" y="50"/>
                  </a:lnTo>
                  <a:lnTo>
                    <a:pt x="247" y="52"/>
                  </a:lnTo>
                  <a:lnTo>
                    <a:pt x="249" y="54"/>
                  </a:lnTo>
                  <a:lnTo>
                    <a:pt x="252" y="57"/>
                  </a:lnTo>
                  <a:lnTo>
                    <a:pt x="254" y="59"/>
                  </a:lnTo>
                  <a:lnTo>
                    <a:pt x="256" y="63"/>
                  </a:lnTo>
                  <a:lnTo>
                    <a:pt x="258" y="67"/>
                  </a:lnTo>
                  <a:lnTo>
                    <a:pt x="268" y="66"/>
                  </a:lnTo>
                  <a:lnTo>
                    <a:pt x="278" y="66"/>
                  </a:lnTo>
                  <a:lnTo>
                    <a:pt x="288" y="67"/>
                  </a:lnTo>
                  <a:lnTo>
                    <a:pt x="295" y="68"/>
                  </a:lnTo>
                  <a:lnTo>
                    <a:pt x="302" y="70"/>
                  </a:lnTo>
                  <a:lnTo>
                    <a:pt x="304" y="68"/>
                  </a:lnTo>
                  <a:lnTo>
                    <a:pt x="307" y="67"/>
                  </a:lnTo>
                  <a:lnTo>
                    <a:pt x="309" y="66"/>
                  </a:lnTo>
                  <a:lnTo>
                    <a:pt x="311" y="65"/>
                  </a:lnTo>
                  <a:lnTo>
                    <a:pt x="315" y="65"/>
                  </a:lnTo>
                  <a:lnTo>
                    <a:pt x="324" y="65"/>
                  </a:lnTo>
                  <a:lnTo>
                    <a:pt x="330" y="65"/>
                  </a:lnTo>
                  <a:lnTo>
                    <a:pt x="336" y="65"/>
                  </a:lnTo>
                  <a:lnTo>
                    <a:pt x="341" y="64"/>
                  </a:lnTo>
                  <a:lnTo>
                    <a:pt x="344" y="64"/>
                  </a:lnTo>
                  <a:lnTo>
                    <a:pt x="348" y="63"/>
                  </a:lnTo>
                  <a:lnTo>
                    <a:pt x="358" y="61"/>
                  </a:lnTo>
                  <a:lnTo>
                    <a:pt x="363" y="59"/>
                  </a:lnTo>
                  <a:lnTo>
                    <a:pt x="365" y="57"/>
                  </a:lnTo>
                  <a:lnTo>
                    <a:pt x="368" y="55"/>
                  </a:lnTo>
                  <a:lnTo>
                    <a:pt x="370" y="51"/>
                  </a:lnTo>
                  <a:lnTo>
                    <a:pt x="373" y="48"/>
                  </a:lnTo>
                  <a:lnTo>
                    <a:pt x="376" y="46"/>
                  </a:lnTo>
                  <a:lnTo>
                    <a:pt x="378" y="45"/>
                  </a:lnTo>
                  <a:lnTo>
                    <a:pt x="381" y="45"/>
                  </a:lnTo>
                  <a:lnTo>
                    <a:pt x="384" y="44"/>
                  </a:lnTo>
                  <a:lnTo>
                    <a:pt x="391" y="40"/>
                  </a:lnTo>
                  <a:lnTo>
                    <a:pt x="398" y="37"/>
                  </a:lnTo>
                  <a:lnTo>
                    <a:pt x="407" y="33"/>
                  </a:lnTo>
                  <a:lnTo>
                    <a:pt x="419" y="28"/>
                  </a:lnTo>
                  <a:lnTo>
                    <a:pt x="426" y="24"/>
                  </a:lnTo>
                  <a:lnTo>
                    <a:pt x="430" y="22"/>
                  </a:lnTo>
                  <a:lnTo>
                    <a:pt x="434" y="21"/>
                  </a:lnTo>
                  <a:lnTo>
                    <a:pt x="438" y="21"/>
                  </a:lnTo>
                  <a:lnTo>
                    <a:pt x="441" y="22"/>
                  </a:lnTo>
                  <a:lnTo>
                    <a:pt x="445" y="23"/>
                  </a:lnTo>
                  <a:lnTo>
                    <a:pt x="449" y="24"/>
                  </a:lnTo>
                  <a:lnTo>
                    <a:pt x="456" y="25"/>
                  </a:lnTo>
                  <a:lnTo>
                    <a:pt x="464" y="25"/>
                  </a:lnTo>
                  <a:lnTo>
                    <a:pt x="474" y="25"/>
                  </a:lnTo>
                  <a:lnTo>
                    <a:pt x="484" y="24"/>
                  </a:lnTo>
                  <a:lnTo>
                    <a:pt x="490" y="24"/>
                  </a:lnTo>
                  <a:lnTo>
                    <a:pt x="495" y="25"/>
                  </a:lnTo>
                  <a:lnTo>
                    <a:pt x="500" y="26"/>
                  </a:lnTo>
                  <a:lnTo>
                    <a:pt x="503" y="26"/>
                  </a:lnTo>
                  <a:lnTo>
                    <a:pt x="506" y="25"/>
                  </a:lnTo>
                  <a:lnTo>
                    <a:pt x="509" y="25"/>
                  </a:lnTo>
                  <a:lnTo>
                    <a:pt x="511" y="24"/>
                  </a:lnTo>
                  <a:lnTo>
                    <a:pt x="515" y="22"/>
                  </a:lnTo>
                  <a:lnTo>
                    <a:pt x="519" y="20"/>
                  </a:lnTo>
                  <a:lnTo>
                    <a:pt x="524" y="18"/>
                  </a:lnTo>
                  <a:lnTo>
                    <a:pt x="531" y="17"/>
                  </a:lnTo>
                  <a:lnTo>
                    <a:pt x="534" y="16"/>
                  </a:lnTo>
                  <a:lnTo>
                    <a:pt x="538" y="15"/>
                  </a:lnTo>
                  <a:lnTo>
                    <a:pt x="544" y="13"/>
                  </a:lnTo>
                  <a:lnTo>
                    <a:pt x="546" y="11"/>
                  </a:lnTo>
                  <a:lnTo>
                    <a:pt x="548" y="8"/>
                  </a:lnTo>
                  <a:lnTo>
                    <a:pt x="548" y="7"/>
                  </a:lnTo>
                  <a:lnTo>
                    <a:pt x="547" y="6"/>
                  </a:lnTo>
                  <a:lnTo>
                    <a:pt x="547" y="3"/>
                  </a:lnTo>
                  <a:lnTo>
                    <a:pt x="546" y="1"/>
                  </a:lnTo>
                  <a:lnTo>
                    <a:pt x="546" y="0"/>
                  </a:lnTo>
                  <a:lnTo>
                    <a:pt x="547" y="1"/>
                  </a:lnTo>
                  <a:lnTo>
                    <a:pt x="548" y="2"/>
                  </a:lnTo>
                  <a:lnTo>
                    <a:pt x="549" y="4"/>
                  </a:lnTo>
                  <a:lnTo>
                    <a:pt x="550" y="5"/>
                  </a:lnTo>
                  <a:lnTo>
                    <a:pt x="551" y="7"/>
                  </a:lnTo>
                  <a:lnTo>
                    <a:pt x="552" y="8"/>
                  </a:lnTo>
                  <a:lnTo>
                    <a:pt x="554" y="8"/>
                  </a:lnTo>
                  <a:lnTo>
                    <a:pt x="555" y="7"/>
                  </a:lnTo>
                  <a:lnTo>
                    <a:pt x="556" y="5"/>
                  </a:lnTo>
                  <a:lnTo>
                    <a:pt x="560" y="16"/>
                  </a:lnTo>
                  <a:lnTo>
                    <a:pt x="559" y="18"/>
                  </a:lnTo>
                  <a:lnTo>
                    <a:pt x="559" y="20"/>
                  </a:lnTo>
                  <a:lnTo>
                    <a:pt x="560" y="22"/>
                  </a:lnTo>
                  <a:lnTo>
                    <a:pt x="561" y="24"/>
                  </a:lnTo>
                  <a:lnTo>
                    <a:pt x="563" y="25"/>
                  </a:lnTo>
                  <a:lnTo>
                    <a:pt x="517" y="78"/>
                  </a:lnTo>
                  <a:lnTo>
                    <a:pt x="482" y="85"/>
                  </a:lnTo>
                  <a:lnTo>
                    <a:pt x="474" y="101"/>
                  </a:lnTo>
                  <a:lnTo>
                    <a:pt x="473" y="114"/>
                  </a:lnTo>
                  <a:lnTo>
                    <a:pt x="471" y="133"/>
                  </a:lnTo>
                  <a:lnTo>
                    <a:pt x="482" y="154"/>
                  </a:lnTo>
                  <a:lnTo>
                    <a:pt x="482" y="179"/>
                  </a:lnTo>
                  <a:lnTo>
                    <a:pt x="472" y="190"/>
                  </a:lnTo>
                  <a:lnTo>
                    <a:pt x="472" y="204"/>
                  </a:lnTo>
                  <a:lnTo>
                    <a:pt x="470" y="207"/>
                  </a:lnTo>
                  <a:lnTo>
                    <a:pt x="469" y="210"/>
                  </a:lnTo>
                  <a:lnTo>
                    <a:pt x="468" y="216"/>
                  </a:lnTo>
                  <a:lnTo>
                    <a:pt x="467" y="222"/>
                  </a:lnTo>
                  <a:lnTo>
                    <a:pt x="466" y="233"/>
                  </a:lnTo>
                  <a:lnTo>
                    <a:pt x="467" y="246"/>
                  </a:lnTo>
                  <a:lnTo>
                    <a:pt x="467" y="251"/>
                  </a:lnTo>
                  <a:lnTo>
                    <a:pt x="467" y="256"/>
                  </a:lnTo>
                  <a:lnTo>
                    <a:pt x="469" y="266"/>
                  </a:lnTo>
                  <a:lnTo>
                    <a:pt x="462" y="274"/>
                  </a:lnTo>
                  <a:lnTo>
                    <a:pt x="457" y="282"/>
                  </a:lnTo>
                  <a:lnTo>
                    <a:pt x="452" y="291"/>
                  </a:lnTo>
                  <a:lnTo>
                    <a:pt x="449" y="301"/>
                  </a:lnTo>
                  <a:lnTo>
                    <a:pt x="266" y="404"/>
                  </a:lnTo>
                  <a:lnTo>
                    <a:pt x="103" y="509"/>
                  </a:lnTo>
                  <a:lnTo>
                    <a:pt x="66" y="503"/>
                  </a:lnTo>
                  <a:lnTo>
                    <a:pt x="50" y="488"/>
                  </a:lnTo>
                  <a:lnTo>
                    <a:pt x="39" y="489"/>
                  </a:lnTo>
                  <a:lnTo>
                    <a:pt x="38" y="486"/>
                  </a:lnTo>
                  <a:lnTo>
                    <a:pt x="37" y="483"/>
                  </a:lnTo>
                  <a:lnTo>
                    <a:pt x="35" y="479"/>
                  </a:lnTo>
                  <a:lnTo>
                    <a:pt x="33" y="477"/>
                  </a:lnTo>
                  <a:lnTo>
                    <a:pt x="30" y="474"/>
                  </a:lnTo>
                  <a:lnTo>
                    <a:pt x="28" y="472"/>
                  </a:lnTo>
                  <a:lnTo>
                    <a:pt x="26" y="470"/>
                  </a:lnTo>
                  <a:lnTo>
                    <a:pt x="24" y="468"/>
                  </a:lnTo>
                  <a:lnTo>
                    <a:pt x="21" y="466"/>
                  </a:lnTo>
                  <a:lnTo>
                    <a:pt x="18" y="466"/>
                  </a:lnTo>
                  <a:lnTo>
                    <a:pt x="15" y="466"/>
                  </a:lnTo>
                  <a:lnTo>
                    <a:pt x="13" y="468"/>
                  </a:lnTo>
                  <a:lnTo>
                    <a:pt x="11" y="469"/>
                  </a:lnTo>
                  <a:lnTo>
                    <a:pt x="10" y="471"/>
                  </a:lnTo>
                  <a:lnTo>
                    <a:pt x="9" y="472"/>
                  </a:lnTo>
                  <a:lnTo>
                    <a:pt x="8" y="473"/>
                  </a:lnTo>
                  <a:lnTo>
                    <a:pt x="6" y="474"/>
                  </a:lnTo>
                  <a:lnTo>
                    <a:pt x="4" y="474"/>
                  </a:lnTo>
                  <a:lnTo>
                    <a:pt x="0" y="474"/>
                  </a:lnTo>
                  <a:lnTo>
                    <a:pt x="1" y="470"/>
                  </a:lnTo>
                  <a:lnTo>
                    <a:pt x="2" y="466"/>
                  </a:lnTo>
                  <a:lnTo>
                    <a:pt x="3" y="462"/>
                  </a:lnTo>
                  <a:lnTo>
                    <a:pt x="4" y="461"/>
                  </a:lnTo>
                  <a:lnTo>
                    <a:pt x="4" y="459"/>
                  </a:lnTo>
                  <a:lnTo>
                    <a:pt x="3" y="456"/>
                  </a:lnTo>
                  <a:lnTo>
                    <a:pt x="1" y="453"/>
                  </a:lnTo>
                  <a:lnTo>
                    <a:pt x="0" y="451"/>
                  </a:lnTo>
                  <a:lnTo>
                    <a:pt x="0" y="449"/>
                  </a:lnTo>
                  <a:lnTo>
                    <a:pt x="0" y="445"/>
                  </a:lnTo>
                  <a:lnTo>
                    <a:pt x="0" y="443"/>
                  </a:lnTo>
                  <a:lnTo>
                    <a:pt x="0" y="441"/>
                  </a:lnTo>
                  <a:lnTo>
                    <a:pt x="1" y="438"/>
                  </a:lnTo>
                  <a:lnTo>
                    <a:pt x="2" y="436"/>
                  </a:lnTo>
                  <a:lnTo>
                    <a:pt x="4" y="434"/>
                  </a:lnTo>
                  <a:lnTo>
                    <a:pt x="4" y="432"/>
                  </a:lnTo>
                  <a:lnTo>
                    <a:pt x="4" y="430"/>
                  </a:lnTo>
                  <a:lnTo>
                    <a:pt x="4" y="427"/>
                  </a:lnTo>
                  <a:lnTo>
                    <a:pt x="5" y="420"/>
                  </a:lnTo>
                  <a:lnTo>
                    <a:pt x="6" y="414"/>
                  </a:lnTo>
                  <a:lnTo>
                    <a:pt x="6" y="412"/>
                  </a:lnTo>
                  <a:lnTo>
                    <a:pt x="7" y="411"/>
                  </a:lnTo>
                  <a:lnTo>
                    <a:pt x="9" y="410"/>
                  </a:lnTo>
                  <a:lnTo>
                    <a:pt x="12" y="410"/>
                  </a:lnTo>
                  <a:lnTo>
                    <a:pt x="15" y="409"/>
                  </a:lnTo>
                  <a:lnTo>
                    <a:pt x="16" y="408"/>
                  </a:lnTo>
                  <a:lnTo>
                    <a:pt x="17" y="407"/>
                  </a:lnTo>
                  <a:lnTo>
                    <a:pt x="18" y="405"/>
                  </a:lnTo>
                  <a:lnTo>
                    <a:pt x="18" y="404"/>
                  </a:lnTo>
                  <a:lnTo>
                    <a:pt x="18" y="402"/>
                  </a:lnTo>
                  <a:lnTo>
                    <a:pt x="19" y="402"/>
                  </a:lnTo>
                  <a:lnTo>
                    <a:pt x="19" y="401"/>
                  </a:lnTo>
                  <a:lnTo>
                    <a:pt x="21" y="400"/>
                  </a:lnTo>
                  <a:lnTo>
                    <a:pt x="24" y="398"/>
                  </a:lnTo>
                  <a:lnTo>
                    <a:pt x="26" y="396"/>
                  </a:lnTo>
                  <a:lnTo>
                    <a:pt x="27" y="394"/>
                  </a:lnTo>
                  <a:lnTo>
                    <a:pt x="28" y="393"/>
                  </a:lnTo>
                  <a:lnTo>
                    <a:pt x="28" y="390"/>
                  </a:lnTo>
                  <a:lnTo>
                    <a:pt x="30" y="390"/>
                  </a:lnTo>
                  <a:lnTo>
                    <a:pt x="33" y="390"/>
                  </a:lnTo>
                  <a:lnTo>
                    <a:pt x="35" y="388"/>
                  </a:lnTo>
                  <a:lnTo>
                    <a:pt x="36" y="387"/>
                  </a:lnTo>
                  <a:lnTo>
                    <a:pt x="37" y="385"/>
                  </a:lnTo>
                  <a:lnTo>
                    <a:pt x="37" y="383"/>
                  </a:lnTo>
                  <a:lnTo>
                    <a:pt x="37" y="380"/>
                  </a:lnTo>
                  <a:lnTo>
                    <a:pt x="36" y="378"/>
                  </a:lnTo>
                  <a:lnTo>
                    <a:pt x="35" y="376"/>
                  </a:lnTo>
                  <a:lnTo>
                    <a:pt x="33" y="374"/>
                  </a:lnTo>
                  <a:lnTo>
                    <a:pt x="33" y="370"/>
                  </a:lnTo>
                  <a:lnTo>
                    <a:pt x="34" y="367"/>
                  </a:lnTo>
                  <a:lnTo>
                    <a:pt x="35" y="365"/>
                  </a:lnTo>
                  <a:lnTo>
                    <a:pt x="36" y="364"/>
                  </a:lnTo>
                  <a:lnTo>
                    <a:pt x="37" y="362"/>
                  </a:lnTo>
                  <a:lnTo>
                    <a:pt x="39" y="360"/>
                  </a:lnTo>
                  <a:lnTo>
                    <a:pt x="41" y="360"/>
                  </a:lnTo>
                  <a:lnTo>
                    <a:pt x="44" y="359"/>
                  </a:lnTo>
                  <a:lnTo>
                    <a:pt x="46" y="359"/>
                  </a:lnTo>
                  <a:lnTo>
                    <a:pt x="48" y="359"/>
                  </a:lnTo>
                  <a:lnTo>
                    <a:pt x="49" y="360"/>
                  </a:lnTo>
                  <a:lnTo>
                    <a:pt x="51" y="361"/>
                  </a:lnTo>
                  <a:lnTo>
                    <a:pt x="54" y="361"/>
                  </a:lnTo>
                  <a:lnTo>
                    <a:pt x="57" y="361"/>
                  </a:lnTo>
                  <a:lnTo>
                    <a:pt x="59" y="361"/>
                  </a:lnTo>
                  <a:lnTo>
                    <a:pt x="62" y="360"/>
                  </a:lnTo>
                  <a:lnTo>
                    <a:pt x="65" y="358"/>
                  </a:lnTo>
                  <a:lnTo>
                    <a:pt x="66" y="358"/>
                  </a:lnTo>
                  <a:lnTo>
                    <a:pt x="67" y="356"/>
                  </a:lnTo>
                  <a:lnTo>
                    <a:pt x="66" y="355"/>
                  </a:lnTo>
                  <a:lnTo>
                    <a:pt x="64" y="354"/>
                  </a:lnTo>
                  <a:lnTo>
                    <a:pt x="62" y="354"/>
                  </a:lnTo>
                  <a:lnTo>
                    <a:pt x="61" y="353"/>
                  </a:lnTo>
                  <a:lnTo>
                    <a:pt x="58" y="351"/>
                  </a:lnTo>
                  <a:lnTo>
                    <a:pt x="58" y="350"/>
                  </a:lnTo>
                  <a:lnTo>
                    <a:pt x="57" y="349"/>
                  </a:lnTo>
                  <a:lnTo>
                    <a:pt x="57" y="348"/>
                  </a:lnTo>
                  <a:lnTo>
                    <a:pt x="57" y="347"/>
                  </a:lnTo>
                  <a:lnTo>
                    <a:pt x="58" y="345"/>
                  </a:lnTo>
                  <a:lnTo>
                    <a:pt x="62" y="343"/>
                  </a:lnTo>
                  <a:lnTo>
                    <a:pt x="65" y="340"/>
                  </a:lnTo>
                  <a:lnTo>
                    <a:pt x="67" y="339"/>
                  </a:lnTo>
                  <a:lnTo>
                    <a:pt x="69" y="339"/>
                  </a:lnTo>
                  <a:lnTo>
                    <a:pt x="71" y="338"/>
                  </a:lnTo>
                  <a:lnTo>
                    <a:pt x="73" y="338"/>
                  </a:lnTo>
                  <a:lnTo>
                    <a:pt x="73" y="336"/>
                  </a:lnTo>
                  <a:lnTo>
                    <a:pt x="74" y="334"/>
                  </a:lnTo>
                  <a:lnTo>
                    <a:pt x="76" y="330"/>
                  </a:lnTo>
                  <a:lnTo>
                    <a:pt x="77" y="329"/>
                  </a:lnTo>
                  <a:lnTo>
                    <a:pt x="78" y="328"/>
                  </a:lnTo>
                  <a:lnTo>
                    <a:pt x="81" y="327"/>
                  </a:lnTo>
                  <a:lnTo>
                    <a:pt x="83" y="326"/>
                  </a:lnTo>
                  <a:lnTo>
                    <a:pt x="84" y="325"/>
                  </a:lnTo>
                  <a:lnTo>
                    <a:pt x="85" y="323"/>
                  </a:lnTo>
                  <a:lnTo>
                    <a:pt x="84" y="321"/>
                  </a:lnTo>
                  <a:lnTo>
                    <a:pt x="83" y="319"/>
                  </a:lnTo>
                  <a:lnTo>
                    <a:pt x="82" y="318"/>
                  </a:lnTo>
                  <a:lnTo>
                    <a:pt x="82" y="317"/>
                  </a:lnTo>
                  <a:lnTo>
                    <a:pt x="82" y="316"/>
                  </a:lnTo>
                  <a:lnTo>
                    <a:pt x="82" y="314"/>
                  </a:lnTo>
                  <a:lnTo>
                    <a:pt x="83" y="313"/>
                  </a:lnTo>
                  <a:lnTo>
                    <a:pt x="84" y="312"/>
                  </a:lnTo>
                  <a:lnTo>
                    <a:pt x="84" y="311"/>
                  </a:lnTo>
                  <a:lnTo>
                    <a:pt x="83" y="310"/>
                  </a:lnTo>
                  <a:lnTo>
                    <a:pt x="82" y="310"/>
                  </a:lnTo>
                  <a:lnTo>
                    <a:pt x="81" y="309"/>
                  </a:lnTo>
                  <a:lnTo>
                    <a:pt x="80" y="308"/>
                  </a:lnTo>
                  <a:lnTo>
                    <a:pt x="79" y="307"/>
                  </a:lnTo>
                  <a:lnTo>
                    <a:pt x="79" y="305"/>
                  </a:lnTo>
                  <a:lnTo>
                    <a:pt x="79" y="303"/>
                  </a:lnTo>
                  <a:lnTo>
                    <a:pt x="78" y="300"/>
                  </a:lnTo>
                  <a:lnTo>
                    <a:pt x="78" y="298"/>
                  </a:lnTo>
                  <a:lnTo>
                    <a:pt x="77" y="297"/>
                  </a:lnTo>
                  <a:lnTo>
                    <a:pt x="74" y="296"/>
                  </a:lnTo>
                  <a:lnTo>
                    <a:pt x="72" y="296"/>
                  </a:lnTo>
                  <a:lnTo>
                    <a:pt x="72" y="295"/>
                  </a:lnTo>
                  <a:lnTo>
                    <a:pt x="71" y="294"/>
                  </a:lnTo>
                  <a:lnTo>
                    <a:pt x="71" y="293"/>
                  </a:lnTo>
                  <a:lnTo>
                    <a:pt x="71" y="292"/>
                  </a:lnTo>
                  <a:lnTo>
                    <a:pt x="70" y="291"/>
                  </a:lnTo>
                  <a:lnTo>
                    <a:pt x="69" y="290"/>
                  </a:lnTo>
                  <a:lnTo>
                    <a:pt x="67" y="291"/>
                  </a:lnTo>
                  <a:lnTo>
                    <a:pt x="66" y="292"/>
                  </a:lnTo>
                  <a:lnTo>
                    <a:pt x="64" y="292"/>
                  </a:lnTo>
                  <a:lnTo>
                    <a:pt x="62" y="292"/>
                  </a:lnTo>
                  <a:lnTo>
                    <a:pt x="61" y="291"/>
                  </a:lnTo>
                  <a:lnTo>
                    <a:pt x="60" y="290"/>
                  </a:lnTo>
                  <a:lnTo>
                    <a:pt x="60" y="289"/>
                  </a:lnTo>
                  <a:lnTo>
                    <a:pt x="62" y="287"/>
                  </a:lnTo>
                  <a:lnTo>
                    <a:pt x="66" y="286"/>
                  </a:lnTo>
                  <a:lnTo>
                    <a:pt x="69" y="284"/>
                  </a:lnTo>
                  <a:lnTo>
                    <a:pt x="76" y="277"/>
                  </a:lnTo>
                  <a:lnTo>
                    <a:pt x="74" y="278"/>
                  </a:lnTo>
                  <a:lnTo>
                    <a:pt x="72" y="278"/>
                  </a:lnTo>
                  <a:lnTo>
                    <a:pt x="69" y="278"/>
                  </a:lnTo>
                  <a:lnTo>
                    <a:pt x="67" y="278"/>
                  </a:lnTo>
                  <a:lnTo>
                    <a:pt x="66" y="277"/>
                  </a:lnTo>
                  <a:lnTo>
                    <a:pt x="66" y="276"/>
                  </a:lnTo>
                  <a:lnTo>
                    <a:pt x="65" y="274"/>
                  </a:lnTo>
                  <a:lnTo>
                    <a:pt x="64" y="272"/>
                  </a:lnTo>
                  <a:lnTo>
                    <a:pt x="63" y="272"/>
                  </a:lnTo>
                  <a:lnTo>
                    <a:pt x="61" y="272"/>
                  </a:lnTo>
                  <a:lnTo>
                    <a:pt x="60" y="274"/>
                  </a:lnTo>
                  <a:lnTo>
                    <a:pt x="59" y="276"/>
                  </a:lnTo>
                  <a:lnTo>
                    <a:pt x="57" y="277"/>
                  </a:lnTo>
                  <a:lnTo>
                    <a:pt x="56" y="278"/>
                  </a:lnTo>
                  <a:lnTo>
                    <a:pt x="54" y="278"/>
                  </a:lnTo>
                  <a:lnTo>
                    <a:pt x="51" y="278"/>
                  </a:lnTo>
                  <a:lnTo>
                    <a:pt x="45" y="278"/>
                  </a:lnTo>
                  <a:lnTo>
                    <a:pt x="37" y="277"/>
                  </a:lnTo>
                  <a:lnTo>
                    <a:pt x="29" y="276"/>
                  </a:lnTo>
                  <a:lnTo>
                    <a:pt x="26" y="266"/>
                  </a:lnTo>
                  <a:lnTo>
                    <a:pt x="24" y="257"/>
                  </a:lnTo>
                  <a:lnTo>
                    <a:pt x="23" y="251"/>
                  </a:lnTo>
                  <a:lnTo>
                    <a:pt x="22" y="246"/>
                  </a:lnTo>
                  <a:lnTo>
                    <a:pt x="22" y="239"/>
                  </a:lnTo>
                  <a:lnTo>
                    <a:pt x="23" y="234"/>
                  </a:lnTo>
                  <a:lnTo>
                    <a:pt x="23" y="231"/>
                  </a:lnTo>
                  <a:lnTo>
                    <a:pt x="23" y="230"/>
                  </a:lnTo>
                  <a:lnTo>
                    <a:pt x="23" y="229"/>
                  </a:lnTo>
                  <a:lnTo>
                    <a:pt x="25" y="226"/>
                  </a:lnTo>
                  <a:lnTo>
                    <a:pt x="26" y="224"/>
                  </a:lnTo>
                  <a:lnTo>
                    <a:pt x="26" y="222"/>
                  </a:lnTo>
                  <a:lnTo>
                    <a:pt x="27" y="220"/>
                  </a:lnTo>
                  <a:lnTo>
                    <a:pt x="28" y="217"/>
                  </a:lnTo>
                  <a:lnTo>
                    <a:pt x="28" y="216"/>
                  </a:lnTo>
                  <a:lnTo>
                    <a:pt x="27" y="214"/>
                  </a:lnTo>
                  <a:lnTo>
                    <a:pt x="26" y="212"/>
                  </a:lnTo>
                  <a:lnTo>
                    <a:pt x="25" y="209"/>
                  </a:lnTo>
                  <a:lnTo>
                    <a:pt x="25" y="206"/>
                  </a:lnTo>
                  <a:lnTo>
                    <a:pt x="25" y="203"/>
                  </a:lnTo>
                  <a:lnTo>
                    <a:pt x="25" y="202"/>
                  </a:lnTo>
                  <a:lnTo>
                    <a:pt x="25" y="200"/>
                  </a:lnTo>
                  <a:lnTo>
                    <a:pt x="25" y="199"/>
                  </a:lnTo>
                  <a:lnTo>
                    <a:pt x="25" y="198"/>
                  </a:lnTo>
                  <a:lnTo>
                    <a:pt x="24" y="195"/>
                  </a:lnTo>
                  <a:lnTo>
                    <a:pt x="22" y="194"/>
                  </a:lnTo>
                  <a:lnTo>
                    <a:pt x="19" y="191"/>
                  </a:lnTo>
                  <a:lnTo>
                    <a:pt x="18" y="190"/>
                  </a:lnTo>
                  <a:lnTo>
                    <a:pt x="16" y="189"/>
                  </a:lnTo>
                  <a:lnTo>
                    <a:pt x="12" y="189"/>
                  </a:lnTo>
                  <a:lnTo>
                    <a:pt x="12" y="187"/>
                  </a:lnTo>
                  <a:lnTo>
                    <a:pt x="11" y="185"/>
                  </a:lnTo>
                  <a:lnTo>
                    <a:pt x="10" y="183"/>
                  </a:lnTo>
                  <a:lnTo>
                    <a:pt x="9" y="182"/>
                  </a:lnTo>
                  <a:lnTo>
                    <a:pt x="8" y="181"/>
                  </a:lnTo>
                  <a:lnTo>
                    <a:pt x="8" y="179"/>
                  </a:lnTo>
                  <a:lnTo>
                    <a:pt x="8" y="177"/>
                  </a:lnTo>
                  <a:lnTo>
                    <a:pt x="9" y="176"/>
                  </a:lnTo>
                  <a:lnTo>
                    <a:pt x="10" y="174"/>
                  </a:lnTo>
                  <a:lnTo>
                    <a:pt x="13" y="172"/>
                  </a:lnTo>
                  <a:lnTo>
                    <a:pt x="16" y="169"/>
                  </a:lnTo>
                  <a:lnTo>
                    <a:pt x="17" y="168"/>
                  </a:lnTo>
                  <a:lnTo>
                    <a:pt x="17" y="167"/>
                  </a:lnTo>
                  <a:lnTo>
                    <a:pt x="18" y="166"/>
                  </a:lnTo>
                  <a:lnTo>
                    <a:pt x="19" y="164"/>
                  </a:lnTo>
                  <a:lnTo>
                    <a:pt x="19" y="162"/>
                  </a:lnTo>
                  <a:lnTo>
                    <a:pt x="19" y="160"/>
                  </a:lnTo>
                  <a:lnTo>
                    <a:pt x="19" y="158"/>
                  </a:lnTo>
                  <a:lnTo>
                    <a:pt x="18" y="157"/>
                  </a:lnTo>
                  <a:lnTo>
                    <a:pt x="18" y="155"/>
                  </a:lnTo>
                  <a:lnTo>
                    <a:pt x="15" y="153"/>
                  </a:lnTo>
                  <a:lnTo>
                    <a:pt x="17" y="154"/>
                  </a:lnTo>
                  <a:lnTo>
                    <a:pt x="19" y="154"/>
                  </a:lnTo>
                  <a:lnTo>
                    <a:pt x="20" y="153"/>
                  </a:lnTo>
                  <a:lnTo>
                    <a:pt x="22" y="152"/>
                  </a:lnTo>
                  <a:lnTo>
                    <a:pt x="22" y="151"/>
                  </a:lnTo>
                  <a:lnTo>
                    <a:pt x="22" y="150"/>
                  </a:lnTo>
                  <a:lnTo>
                    <a:pt x="22" y="149"/>
                  </a:lnTo>
                  <a:lnTo>
                    <a:pt x="23" y="148"/>
                  </a:lnTo>
                  <a:lnTo>
                    <a:pt x="24" y="146"/>
                  </a:lnTo>
                  <a:lnTo>
                    <a:pt x="26" y="144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GB" dirty="0">
                <a:latin typeface="Calibri Light" panose="020F0302020204030204" pitchFamily="34" charset="0"/>
                <a:sym typeface="Calibri Light" panose="020F0302020204030204" pitchFamily="34" charset="0"/>
              </a:endParaRPr>
            </a:p>
          </p:txBody>
        </p:sp>
        <p:sp>
          <p:nvSpPr>
            <p:cNvPr id="77" name="Freeform 36">
              <a:extLst>
                <a:ext uri="{FF2B5EF4-FFF2-40B4-BE49-F238E27FC236}">
                  <a16:creationId xmlns:a16="http://schemas.microsoft.com/office/drawing/2014/main" id="{1C1AE8B1-C174-0D4C-A7E1-0A88CD6E41B2}"/>
                </a:ext>
              </a:extLst>
            </p:cNvPr>
            <p:cNvSpPr>
              <a:spLocks noEditPoints="1"/>
            </p:cNvSpPr>
            <p:nvPr>
              <p:custDataLst>
                <p:tags r:id="rId8"/>
              </p:custDataLst>
            </p:nvPr>
          </p:nvSpPr>
          <p:spPr bwMode="gray">
            <a:xfrm>
              <a:off x="4905372" y="1937017"/>
              <a:ext cx="1290637" cy="1312854"/>
            </a:xfrm>
            <a:custGeom>
              <a:avLst/>
              <a:gdLst>
                <a:gd name="T0" fmla="*/ 295 w 813"/>
                <a:gd name="T1" fmla="*/ 14 h 827"/>
                <a:gd name="T2" fmla="*/ 759 w 813"/>
                <a:gd name="T3" fmla="*/ 737 h 827"/>
                <a:gd name="T4" fmla="*/ 706 w 813"/>
                <a:gd name="T5" fmla="*/ 732 h 827"/>
                <a:gd name="T6" fmla="*/ 688 w 813"/>
                <a:gd name="T7" fmla="*/ 754 h 827"/>
                <a:gd name="T8" fmla="*/ 669 w 813"/>
                <a:gd name="T9" fmla="*/ 792 h 827"/>
                <a:gd name="T10" fmla="*/ 42 w 813"/>
                <a:gd name="T11" fmla="*/ 521 h 827"/>
                <a:gd name="T12" fmla="*/ 203 w 813"/>
                <a:gd name="T13" fmla="*/ 270 h 827"/>
                <a:gd name="T14" fmla="*/ 216 w 813"/>
                <a:gd name="T15" fmla="*/ 183 h 827"/>
                <a:gd name="T16" fmla="*/ 314 w 813"/>
                <a:gd name="T17" fmla="*/ 25 h 827"/>
                <a:gd name="T18" fmla="*/ 326 w 813"/>
                <a:gd name="T19" fmla="*/ 3 h 827"/>
                <a:gd name="T20" fmla="*/ 347 w 813"/>
                <a:gd name="T21" fmla="*/ 6 h 827"/>
                <a:gd name="T22" fmla="*/ 371 w 813"/>
                <a:gd name="T23" fmla="*/ 7 h 827"/>
                <a:gd name="T24" fmla="*/ 384 w 813"/>
                <a:gd name="T25" fmla="*/ 10 h 827"/>
                <a:gd name="T26" fmla="*/ 402 w 813"/>
                <a:gd name="T27" fmla="*/ 17 h 827"/>
                <a:gd name="T28" fmla="*/ 417 w 813"/>
                <a:gd name="T29" fmla="*/ 19 h 827"/>
                <a:gd name="T30" fmla="*/ 427 w 813"/>
                <a:gd name="T31" fmla="*/ 17 h 827"/>
                <a:gd name="T32" fmla="*/ 440 w 813"/>
                <a:gd name="T33" fmla="*/ 8 h 827"/>
                <a:gd name="T34" fmla="*/ 456 w 813"/>
                <a:gd name="T35" fmla="*/ 19 h 827"/>
                <a:gd name="T36" fmla="*/ 455 w 813"/>
                <a:gd name="T37" fmla="*/ 43 h 827"/>
                <a:gd name="T38" fmla="*/ 496 w 813"/>
                <a:gd name="T39" fmla="*/ 23 h 827"/>
                <a:gd name="T40" fmla="*/ 509 w 813"/>
                <a:gd name="T41" fmla="*/ 48 h 827"/>
                <a:gd name="T42" fmla="*/ 521 w 813"/>
                <a:gd name="T43" fmla="*/ 68 h 827"/>
                <a:gd name="T44" fmla="*/ 520 w 813"/>
                <a:gd name="T45" fmla="*/ 82 h 827"/>
                <a:gd name="T46" fmla="*/ 523 w 813"/>
                <a:gd name="T47" fmla="*/ 96 h 827"/>
                <a:gd name="T48" fmla="*/ 537 w 813"/>
                <a:gd name="T49" fmla="*/ 100 h 827"/>
                <a:gd name="T50" fmla="*/ 540 w 813"/>
                <a:gd name="T51" fmla="*/ 118 h 827"/>
                <a:gd name="T52" fmla="*/ 545 w 813"/>
                <a:gd name="T53" fmla="*/ 140 h 827"/>
                <a:gd name="T54" fmla="*/ 562 w 813"/>
                <a:gd name="T55" fmla="*/ 143 h 827"/>
                <a:gd name="T56" fmla="*/ 579 w 813"/>
                <a:gd name="T57" fmla="*/ 162 h 827"/>
                <a:gd name="T58" fmla="*/ 598 w 813"/>
                <a:gd name="T59" fmla="*/ 159 h 827"/>
                <a:gd name="T60" fmla="*/ 615 w 813"/>
                <a:gd name="T61" fmla="*/ 163 h 827"/>
                <a:gd name="T62" fmla="*/ 627 w 813"/>
                <a:gd name="T63" fmla="*/ 165 h 827"/>
                <a:gd name="T64" fmla="*/ 600 w 813"/>
                <a:gd name="T65" fmla="*/ 177 h 827"/>
                <a:gd name="T66" fmla="*/ 598 w 813"/>
                <a:gd name="T67" fmla="*/ 194 h 827"/>
                <a:gd name="T68" fmla="*/ 607 w 813"/>
                <a:gd name="T69" fmla="*/ 208 h 827"/>
                <a:gd name="T70" fmla="*/ 609 w 813"/>
                <a:gd name="T71" fmla="*/ 223 h 827"/>
                <a:gd name="T72" fmla="*/ 613 w 813"/>
                <a:gd name="T73" fmla="*/ 228 h 827"/>
                <a:gd name="T74" fmla="*/ 592 w 813"/>
                <a:gd name="T75" fmla="*/ 240 h 827"/>
                <a:gd name="T76" fmla="*/ 577 w 813"/>
                <a:gd name="T77" fmla="*/ 261 h 827"/>
                <a:gd name="T78" fmla="*/ 573 w 813"/>
                <a:gd name="T79" fmla="*/ 288 h 827"/>
                <a:gd name="T80" fmla="*/ 554 w 813"/>
                <a:gd name="T81" fmla="*/ 299 h 827"/>
                <a:gd name="T82" fmla="*/ 563 w 813"/>
                <a:gd name="T83" fmla="*/ 323 h 827"/>
                <a:gd name="T84" fmla="*/ 550 w 813"/>
                <a:gd name="T85" fmla="*/ 347 h 827"/>
                <a:gd name="T86" fmla="*/ 569 w 813"/>
                <a:gd name="T87" fmla="*/ 371 h 827"/>
                <a:gd name="T88" fmla="*/ 579 w 813"/>
                <a:gd name="T89" fmla="*/ 390 h 827"/>
                <a:gd name="T90" fmla="*/ 593 w 813"/>
                <a:gd name="T91" fmla="*/ 385 h 827"/>
                <a:gd name="T92" fmla="*/ 598 w 813"/>
                <a:gd name="T93" fmla="*/ 393 h 827"/>
                <a:gd name="T94" fmla="*/ 616 w 813"/>
                <a:gd name="T95" fmla="*/ 429 h 827"/>
                <a:gd name="T96" fmla="*/ 608 w 813"/>
                <a:gd name="T97" fmla="*/ 449 h 827"/>
                <a:gd name="T98" fmla="*/ 698 w 813"/>
                <a:gd name="T99" fmla="*/ 499 h 827"/>
                <a:gd name="T100" fmla="*/ 721 w 813"/>
                <a:gd name="T101" fmla="*/ 508 h 827"/>
                <a:gd name="T102" fmla="*/ 728 w 813"/>
                <a:gd name="T103" fmla="*/ 529 h 827"/>
                <a:gd name="T104" fmla="*/ 747 w 813"/>
                <a:gd name="T105" fmla="*/ 552 h 827"/>
                <a:gd name="T106" fmla="*/ 740 w 813"/>
                <a:gd name="T107" fmla="*/ 641 h 827"/>
                <a:gd name="T108" fmla="*/ 794 w 813"/>
                <a:gd name="T109" fmla="*/ 711 h 827"/>
                <a:gd name="T110" fmla="*/ 806 w 813"/>
                <a:gd name="T111" fmla="*/ 738 h 827"/>
                <a:gd name="T112" fmla="*/ 796 w 813"/>
                <a:gd name="T113" fmla="*/ 742 h 827"/>
                <a:gd name="T114" fmla="*/ 767 w 813"/>
                <a:gd name="T115" fmla="*/ 736 h 8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813" h="827">
                  <a:moveTo>
                    <a:pt x="296" y="17"/>
                  </a:moveTo>
                  <a:lnTo>
                    <a:pt x="295" y="18"/>
                  </a:lnTo>
                  <a:lnTo>
                    <a:pt x="295" y="19"/>
                  </a:lnTo>
                  <a:lnTo>
                    <a:pt x="294" y="20"/>
                  </a:lnTo>
                  <a:lnTo>
                    <a:pt x="290" y="9"/>
                  </a:lnTo>
                  <a:lnTo>
                    <a:pt x="291" y="8"/>
                  </a:lnTo>
                  <a:lnTo>
                    <a:pt x="292" y="8"/>
                  </a:lnTo>
                  <a:lnTo>
                    <a:pt x="293" y="9"/>
                  </a:lnTo>
                  <a:lnTo>
                    <a:pt x="294" y="10"/>
                  </a:lnTo>
                  <a:lnTo>
                    <a:pt x="295" y="14"/>
                  </a:lnTo>
                  <a:lnTo>
                    <a:pt x="295" y="15"/>
                  </a:lnTo>
                  <a:lnTo>
                    <a:pt x="296" y="17"/>
                  </a:lnTo>
                  <a:close/>
                  <a:moveTo>
                    <a:pt x="496" y="23"/>
                  </a:moveTo>
                  <a:lnTo>
                    <a:pt x="498" y="25"/>
                  </a:lnTo>
                  <a:lnTo>
                    <a:pt x="496" y="23"/>
                  </a:lnTo>
                  <a:close/>
                  <a:moveTo>
                    <a:pt x="767" y="736"/>
                  </a:moveTo>
                  <a:lnTo>
                    <a:pt x="766" y="738"/>
                  </a:lnTo>
                  <a:lnTo>
                    <a:pt x="765" y="739"/>
                  </a:lnTo>
                  <a:lnTo>
                    <a:pt x="764" y="737"/>
                  </a:lnTo>
                  <a:lnTo>
                    <a:pt x="759" y="737"/>
                  </a:lnTo>
                  <a:lnTo>
                    <a:pt x="750" y="735"/>
                  </a:lnTo>
                  <a:lnTo>
                    <a:pt x="746" y="733"/>
                  </a:lnTo>
                  <a:lnTo>
                    <a:pt x="742" y="732"/>
                  </a:lnTo>
                  <a:lnTo>
                    <a:pt x="739" y="730"/>
                  </a:lnTo>
                  <a:lnTo>
                    <a:pt x="735" y="729"/>
                  </a:lnTo>
                  <a:lnTo>
                    <a:pt x="725" y="728"/>
                  </a:lnTo>
                  <a:lnTo>
                    <a:pt x="720" y="728"/>
                  </a:lnTo>
                  <a:lnTo>
                    <a:pt x="715" y="729"/>
                  </a:lnTo>
                  <a:lnTo>
                    <a:pt x="711" y="730"/>
                  </a:lnTo>
                  <a:lnTo>
                    <a:pt x="706" y="732"/>
                  </a:lnTo>
                  <a:lnTo>
                    <a:pt x="698" y="735"/>
                  </a:lnTo>
                  <a:lnTo>
                    <a:pt x="694" y="737"/>
                  </a:lnTo>
                  <a:lnTo>
                    <a:pt x="693" y="739"/>
                  </a:lnTo>
                  <a:lnTo>
                    <a:pt x="692" y="741"/>
                  </a:lnTo>
                  <a:lnTo>
                    <a:pt x="692" y="743"/>
                  </a:lnTo>
                  <a:lnTo>
                    <a:pt x="692" y="745"/>
                  </a:lnTo>
                  <a:lnTo>
                    <a:pt x="691" y="746"/>
                  </a:lnTo>
                  <a:lnTo>
                    <a:pt x="691" y="748"/>
                  </a:lnTo>
                  <a:lnTo>
                    <a:pt x="690" y="751"/>
                  </a:lnTo>
                  <a:lnTo>
                    <a:pt x="688" y="754"/>
                  </a:lnTo>
                  <a:lnTo>
                    <a:pt x="686" y="757"/>
                  </a:lnTo>
                  <a:lnTo>
                    <a:pt x="685" y="760"/>
                  </a:lnTo>
                  <a:lnTo>
                    <a:pt x="683" y="764"/>
                  </a:lnTo>
                  <a:lnTo>
                    <a:pt x="682" y="769"/>
                  </a:lnTo>
                  <a:lnTo>
                    <a:pt x="680" y="772"/>
                  </a:lnTo>
                  <a:lnTo>
                    <a:pt x="678" y="774"/>
                  </a:lnTo>
                  <a:lnTo>
                    <a:pt x="675" y="780"/>
                  </a:lnTo>
                  <a:lnTo>
                    <a:pt x="673" y="784"/>
                  </a:lnTo>
                  <a:lnTo>
                    <a:pt x="671" y="788"/>
                  </a:lnTo>
                  <a:lnTo>
                    <a:pt x="669" y="792"/>
                  </a:lnTo>
                  <a:lnTo>
                    <a:pt x="667" y="797"/>
                  </a:lnTo>
                  <a:lnTo>
                    <a:pt x="663" y="802"/>
                  </a:lnTo>
                  <a:lnTo>
                    <a:pt x="658" y="807"/>
                  </a:lnTo>
                  <a:lnTo>
                    <a:pt x="646" y="823"/>
                  </a:lnTo>
                  <a:lnTo>
                    <a:pt x="633" y="827"/>
                  </a:lnTo>
                  <a:lnTo>
                    <a:pt x="494" y="814"/>
                  </a:lnTo>
                  <a:lnTo>
                    <a:pt x="272" y="630"/>
                  </a:lnTo>
                  <a:lnTo>
                    <a:pt x="140" y="549"/>
                  </a:lnTo>
                  <a:lnTo>
                    <a:pt x="36" y="526"/>
                  </a:lnTo>
                  <a:lnTo>
                    <a:pt x="42" y="521"/>
                  </a:lnTo>
                  <a:lnTo>
                    <a:pt x="37" y="508"/>
                  </a:lnTo>
                  <a:lnTo>
                    <a:pt x="20" y="514"/>
                  </a:lnTo>
                  <a:lnTo>
                    <a:pt x="14" y="498"/>
                  </a:lnTo>
                  <a:lnTo>
                    <a:pt x="24" y="494"/>
                  </a:lnTo>
                  <a:lnTo>
                    <a:pt x="0" y="408"/>
                  </a:lnTo>
                  <a:lnTo>
                    <a:pt x="183" y="305"/>
                  </a:lnTo>
                  <a:lnTo>
                    <a:pt x="186" y="295"/>
                  </a:lnTo>
                  <a:lnTo>
                    <a:pt x="191" y="286"/>
                  </a:lnTo>
                  <a:lnTo>
                    <a:pt x="196" y="278"/>
                  </a:lnTo>
                  <a:lnTo>
                    <a:pt x="203" y="270"/>
                  </a:lnTo>
                  <a:lnTo>
                    <a:pt x="201" y="260"/>
                  </a:lnTo>
                  <a:lnTo>
                    <a:pt x="201" y="250"/>
                  </a:lnTo>
                  <a:lnTo>
                    <a:pt x="200" y="237"/>
                  </a:lnTo>
                  <a:lnTo>
                    <a:pt x="201" y="226"/>
                  </a:lnTo>
                  <a:lnTo>
                    <a:pt x="202" y="220"/>
                  </a:lnTo>
                  <a:lnTo>
                    <a:pt x="203" y="214"/>
                  </a:lnTo>
                  <a:lnTo>
                    <a:pt x="204" y="211"/>
                  </a:lnTo>
                  <a:lnTo>
                    <a:pt x="206" y="208"/>
                  </a:lnTo>
                  <a:lnTo>
                    <a:pt x="206" y="194"/>
                  </a:lnTo>
                  <a:lnTo>
                    <a:pt x="216" y="183"/>
                  </a:lnTo>
                  <a:lnTo>
                    <a:pt x="216" y="158"/>
                  </a:lnTo>
                  <a:lnTo>
                    <a:pt x="205" y="137"/>
                  </a:lnTo>
                  <a:lnTo>
                    <a:pt x="207" y="118"/>
                  </a:lnTo>
                  <a:lnTo>
                    <a:pt x="208" y="105"/>
                  </a:lnTo>
                  <a:lnTo>
                    <a:pt x="216" y="89"/>
                  </a:lnTo>
                  <a:lnTo>
                    <a:pt x="251" y="82"/>
                  </a:lnTo>
                  <a:lnTo>
                    <a:pt x="297" y="29"/>
                  </a:lnTo>
                  <a:lnTo>
                    <a:pt x="310" y="24"/>
                  </a:lnTo>
                  <a:lnTo>
                    <a:pt x="312" y="24"/>
                  </a:lnTo>
                  <a:lnTo>
                    <a:pt x="314" y="25"/>
                  </a:lnTo>
                  <a:lnTo>
                    <a:pt x="316" y="24"/>
                  </a:lnTo>
                  <a:lnTo>
                    <a:pt x="318" y="23"/>
                  </a:lnTo>
                  <a:lnTo>
                    <a:pt x="319" y="22"/>
                  </a:lnTo>
                  <a:lnTo>
                    <a:pt x="320" y="21"/>
                  </a:lnTo>
                  <a:lnTo>
                    <a:pt x="320" y="19"/>
                  </a:lnTo>
                  <a:lnTo>
                    <a:pt x="321" y="17"/>
                  </a:lnTo>
                  <a:lnTo>
                    <a:pt x="321" y="15"/>
                  </a:lnTo>
                  <a:lnTo>
                    <a:pt x="323" y="10"/>
                  </a:lnTo>
                  <a:lnTo>
                    <a:pt x="325" y="6"/>
                  </a:lnTo>
                  <a:lnTo>
                    <a:pt x="326" y="3"/>
                  </a:lnTo>
                  <a:lnTo>
                    <a:pt x="327" y="1"/>
                  </a:lnTo>
                  <a:lnTo>
                    <a:pt x="329" y="0"/>
                  </a:lnTo>
                  <a:lnTo>
                    <a:pt x="331" y="0"/>
                  </a:lnTo>
                  <a:lnTo>
                    <a:pt x="332" y="0"/>
                  </a:lnTo>
                  <a:lnTo>
                    <a:pt x="334" y="0"/>
                  </a:lnTo>
                  <a:lnTo>
                    <a:pt x="336" y="1"/>
                  </a:lnTo>
                  <a:lnTo>
                    <a:pt x="339" y="3"/>
                  </a:lnTo>
                  <a:lnTo>
                    <a:pt x="341" y="4"/>
                  </a:lnTo>
                  <a:lnTo>
                    <a:pt x="343" y="5"/>
                  </a:lnTo>
                  <a:lnTo>
                    <a:pt x="347" y="6"/>
                  </a:lnTo>
                  <a:lnTo>
                    <a:pt x="350" y="6"/>
                  </a:lnTo>
                  <a:lnTo>
                    <a:pt x="354" y="6"/>
                  </a:lnTo>
                  <a:lnTo>
                    <a:pt x="356" y="5"/>
                  </a:lnTo>
                  <a:lnTo>
                    <a:pt x="357" y="4"/>
                  </a:lnTo>
                  <a:lnTo>
                    <a:pt x="359" y="3"/>
                  </a:lnTo>
                  <a:lnTo>
                    <a:pt x="361" y="3"/>
                  </a:lnTo>
                  <a:lnTo>
                    <a:pt x="363" y="3"/>
                  </a:lnTo>
                  <a:lnTo>
                    <a:pt x="364" y="3"/>
                  </a:lnTo>
                  <a:lnTo>
                    <a:pt x="368" y="5"/>
                  </a:lnTo>
                  <a:lnTo>
                    <a:pt x="371" y="7"/>
                  </a:lnTo>
                  <a:lnTo>
                    <a:pt x="375" y="10"/>
                  </a:lnTo>
                  <a:lnTo>
                    <a:pt x="374" y="8"/>
                  </a:lnTo>
                  <a:lnTo>
                    <a:pt x="375" y="7"/>
                  </a:lnTo>
                  <a:lnTo>
                    <a:pt x="376" y="6"/>
                  </a:lnTo>
                  <a:lnTo>
                    <a:pt x="377" y="5"/>
                  </a:lnTo>
                  <a:lnTo>
                    <a:pt x="378" y="4"/>
                  </a:lnTo>
                  <a:lnTo>
                    <a:pt x="382" y="5"/>
                  </a:lnTo>
                  <a:lnTo>
                    <a:pt x="383" y="6"/>
                  </a:lnTo>
                  <a:lnTo>
                    <a:pt x="383" y="7"/>
                  </a:lnTo>
                  <a:lnTo>
                    <a:pt x="384" y="10"/>
                  </a:lnTo>
                  <a:lnTo>
                    <a:pt x="387" y="13"/>
                  </a:lnTo>
                  <a:lnTo>
                    <a:pt x="389" y="15"/>
                  </a:lnTo>
                  <a:lnTo>
                    <a:pt x="391" y="15"/>
                  </a:lnTo>
                  <a:lnTo>
                    <a:pt x="393" y="15"/>
                  </a:lnTo>
                  <a:lnTo>
                    <a:pt x="394" y="14"/>
                  </a:lnTo>
                  <a:lnTo>
                    <a:pt x="395" y="13"/>
                  </a:lnTo>
                  <a:lnTo>
                    <a:pt x="397" y="13"/>
                  </a:lnTo>
                  <a:lnTo>
                    <a:pt x="399" y="14"/>
                  </a:lnTo>
                  <a:lnTo>
                    <a:pt x="401" y="16"/>
                  </a:lnTo>
                  <a:lnTo>
                    <a:pt x="402" y="17"/>
                  </a:lnTo>
                  <a:lnTo>
                    <a:pt x="404" y="18"/>
                  </a:lnTo>
                  <a:lnTo>
                    <a:pt x="405" y="18"/>
                  </a:lnTo>
                  <a:lnTo>
                    <a:pt x="406" y="18"/>
                  </a:lnTo>
                  <a:lnTo>
                    <a:pt x="408" y="17"/>
                  </a:lnTo>
                  <a:lnTo>
                    <a:pt x="410" y="15"/>
                  </a:lnTo>
                  <a:lnTo>
                    <a:pt x="411" y="15"/>
                  </a:lnTo>
                  <a:lnTo>
                    <a:pt x="413" y="15"/>
                  </a:lnTo>
                  <a:lnTo>
                    <a:pt x="414" y="16"/>
                  </a:lnTo>
                  <a:lnTo>
                    <a:pt x="416" y="18"/>
                  </a:lnTo>
                  <a:lnTo>
                    <a:pt x="417" y="19"/>
                  </a:lnTo>
                  <a:lnTo>
                    <a:pt x="418" y="20"/>
                  </a:lnTo>
                  <a:lnTo>
                    <a:pt x="419" y="20"/>
                  </a:lnTo>
                  <a:lnTo>
                    <a:pt x="420" y="19"/>
                  </a:lnTo>
                  <a:lnTo>
                    <a:pt x="420" y="18"/>
                  </a:lnTo>
                  <a:lnTo>
                    <a:pt x="421" y="17"/>
                  </a:lnTo>
                  <a:lnTo>
                    <a:pt x="422" y="16"/>
                  </a:lnTo>
                  <a:lnTo>
                    <a:pt x="423" y="16"/>
                  </a:lnTo>
                  <a:lnTo>
                    <a:pt x="424" y="16"/>
                  </a:lnTo>
                  <a:lnTo>
                    <a:pt x="425" y="17"/>
                  </a:lnTo>
                  <a:lnTo>
                    <a:pt x="427" y="17"/>
                  </a:lnTo>
                  <a:lnTo>
                    <a:pt x="428" y="16"/>
                  </a:lnTo>
                  <a:lnTo>
                    <a:pt x="428" y="15"/>
                  </a:lnTo>
                  <a:lnTo>
                    <a:pt x="429" y="12"/>
                  </a:lnTo>
                  <a:lnTo>
                    <a:pt x="429" y="8"/>
                  </a:lnTo>
                  <a:lnTo>
                    <a:pt x="429" y="7"/>
                  </a:lnTo>
                  <a:lnTo>
                    <a:pt x="430" y="6"/>
                  </a:lnTo>
                  <a:lnTo>
                    <a:pt x="432" y="5"/>
                  </a:lnTo>
                  <a:lnTo>
                    <a:pt x="434" y="5"/>
                  </a:lnTo>
                  <a:lnTo>
                    <a:pt x="438" y="6"/>
                  </a:lnTo>
                  <a:lnTo>
                    <a:pt x="440" y="8"/>
                  </a:lnTo>
                  <a:lnTo>
                    <a:pt x="443" y="10"/>
                  </a:lnTo>
                  <a:lnTo>
                    <a:pt x="444" y="10"/>
                  </a:lnTo>
                  <a:lnTo>
                    <a:pt x="446" y="9"/>
                  </a:lnTo>
                  <a:lnTo>
                    <a:pt x="447" y="9"/>
                  </a:lnTo>
                  <a:lnTo>
                    <a:pt x="449" y="9"/>
                  </a:lnTo>
                  <a:lnTo>
                    <a:pt x="452" y="10"/>
                  </a:lnTo>
                  <a:lnTo>
                    <a:pt x="454" y="11"/>
                  </a:lnTo>
                  <a:lnTo>
                    <a:pt x="455" y="13"/>
                  </a:lnTo>
                  <a:lnTo>
                    <a:pt x="456" y="16"/>
                  </a:lnTo>
                  <a:lnTo>
                    <a:pt x="456" y="19"/>
                  </a:lnTo>
                  <a:lnTo>
                    <a:pt x="455" y="22"/>
                  </a:lnTo>
                  <a:lnTo>
                    <a:pt x="454" y="24"/>
                  </a:lnTo>
                  <a:lnTo>
                    <a:pt x="453" y="25"/>
                  </a:lnTo>
                  <a:lnTo>
                    <a:pt x="452" y="26"/>
                  </a:lnTo>
                  <a:lnTo>
                    <a:pt x="451" y="27"/>
                  </a:lnTo>
                  <a:lnTo>
                    <a:pt x="450" y="29"/>
                  </a:lnTo>
                  <a:lnTo>
                    <a:pt x="450" y="31"/>
                  </a:lnTo>
                  <a:lnTo>
                    <a:pt x="451" y="36"/>
                  </a:lnTo>
                  <a:lnTo>
                    <a:pt x="453" y="39"/>
                  </a:lnTo>
                  <a:lnTo>
                    <a:pt x="455" y="43"/>
                  </a:lnTo>
                  <a:lnTo>
                    <a:pt x="461" y="44"/>
                  </a:lnTo>
                  <a:lnTo>
                    <a:pt x="460" y="33"/>
                  </a:lnTo>
                  <a:lnTo>
                    <a:pt x="467" y="34"/>
                  </a:lnTo>
                  <a:lnTo>
                    <a:pt x="474" y="31"/>
                  </a:lnTo>
                  <a:lnTo>
                    <a:pt x="479" y="23"/>
                  </a:lnTo>
                  <a:lnTo>
                    <a:pt x="487" y="20"/>
                  </a:lnTo>
                  <a:lnTo>
                    <a:pt x="489" y="20"/>
                  </a:lnTo>
                  <a:lnTo>
                    <a:pt x="491" y="21"/>
                  </a:lnTo>
                  <a:lnTo>
                    <a:pt x="494" y="22"/>
                  </a:lnTo>
                  <a:lnTo>
                    <a:pt x="496" y="23"/>
                  </a:lnTo>
                  <a:lnTo>
                    <a:pt x="498" y="25"/>
                  </a:lnTo>
                  <a:lnTo>
                    <a:pt x="498" y="30"/>
                  </a:lnTo>
                  <a:lnTo>
                    <a:pt x="499" y="33"/>
                  </a:lnTo>
                  <a:lnTo>
                    <a:pt x="501" y="35"/>
                  </a:lnTo>
                  <a:lnTo>
                    <a:pt x="506" y="33"/>
                  </a:lnTo>
                  <a:lnTo>
                    <a:pt x="509" y="36"/>
                  </a:lnTo>
                  <a:lnTo>
                    <a:pt x="508" y="40"/>
                  </a:lnTo>
                  <a:lnTo>
                    <a:pt x="507" y="43"/>
                  </a:lnTo>
                  <a:lnTo>
                    <a:pt x="508" y="45"/>
                  </a:lnTo>
                  <a:lnTo>
                    <a:pt x="509" y="48"/>
                  </a:lnTo>
                  <a:lnTo>
                    <a:pt x="509" y="52"/>
                  </a:lnTo>
                  <a:lnTo>
                    <a:pt x="505" y="55"/>
                  </a:lnTo>
                  <a:lnTo>
                    <a:pt x="504" y="58"/>
                  </a:lnTo>
                  <a:lnTo>
                    <a:pt x="504" y="62"/>
                  </a:lnTo>
                  <a:lnTo>
                    <a:pt x="506" y="62"/>
                  </a:lnTo>
                  <a:lnTo>
                    <a:pt x="509" y="62"/>
                  </a:lnTo>
                  <a:lnTo>
                    <a:pt x="512" y="62"/>
                  </a:lnTo>
                  <a:lnTo>
                    <a:pt x="515" y="63"/>
                  </a:lnTo>
                  <a:lnTo>
                    <a:pt x="518" y="66"/>
                  </a:lnTo>
                  <a:lnTo>
                    <a:pt x="521" y="68"/>
                  </a:lnTo>
                  <a:lnTo>
                    <a:pt x="522" y="71"/>
                  </a:lnTo>
                  <a:lnTo>
                    <a:pt x="523" y="74"/>
                  </a:lnTo>
                  <a:lnTo>
                    <a:pt x="523" y="76"/>
                  </a:lnTo>
                  <a:lnTo>
                    <a:pt x="523" y="77"/>
                  </a:lnTo>
                  <a:lnTo>
                    <a:pt x="523" y="78"/>
                  </a:lnTo>
                  <a:lnTo>
                    <a:pt x="522" y="79"/>
                  </a:lnTo>
                  <a:lnTo>
                    <a:pt x="521" y="79"/>
                  </a:lnTo>
                  <a:lnTo>
                    <a:pt x="520" y="79"/>
                  </a:lnTo>
                  <a:lnTo>
                    <a:pt x="519" y="80"/>
                  </a:lnTo>
                  <a:lnTo>
                    <a:pt x="520" y="82"/>
                  </a:lnTo>
                  <a:lnTo>
                    <a:pt x="520" y="83"/>
                  </a:lnTo>
                  <a:lnTo>
                    <a:pt x="520" y="85"/>
                  </a:lnTo>
                  <a:lnTo>
                    <a:pt x="519" y="86"/>
                  </a:lnTo>
                  <a:lnTo>
                    <a:pt x="518" y="87"/>
                  </a:lnTo>
                  <a:lnTo>
                    <a:pt x="518" y="88"/>
                  </a:lnTo>
                  <a:lnTo>
                    <a:pt x="518" y="90"/>
                  </a:lnTo>
                  <a:lnTo>
                    <a:pt x="519" y="91"/>
                  </a:lnTo>
                  <a:lnTo>
                    <a:pt x="520" y="92"/>
                  </a:lnTo>
                  <a:lnTo>
                    <a:pt x="521" y="93"/>
                  </a:lnTo>
                  <a:lnTo>
                    <a:pt x="523" y="96"/>
                  </a:lnTo>
                  <a:lnTo>
                    <a:pt x="524" y="98"/>
                  </a:lnTo>
                  <a:lnTo>
                    <a:pt x="525" y="99"/>
                  </a:lnTo>
                  <a:lnTo>
                    <a:pt x="525" y="100"/>
                  </a:lnTo>
                  <a:lnTo>
                    <a:pt x="527" y="101"/>
                  </a:lnTo>
                  <a:lnTo>
                    <a:pt x="529" y="101"/>
                  </a:lnTo>
                  <a:lnTo>
                    <a:pt x="530" y="101"/>
                  </a:lnTo>
                  <a:lnTo>
                    <a:pt x="531" y="100"/>
                  </a:lnTo>
                  <a:lnTo>
                    <a:pt x="532" y="99"/>
                  </a:lnTo>
                  <a:lnTo>
                    <a:pt x="535" y="99"/>
                  </a:lnTo>
                  <a:lnTo>
                    <a:pt x="537" y="100"/>
                  </a:lnTo>
                  <a:lnTo>
                    <a:pt x="538" y="101"/>
                  </a:lnTo>
                  <a:lnTo>
                    <a:pt x="539" y="102"/>
                  </a:lnTo>
                  <a:lnTo>
                    <a:pt x="540" y="104"/>
                  </a:lnTo>
                  <a:lnTo>
                    <a:pt x="539" y="105"/>
                  </a:lnTo>
                  <a:lnTo>
                    <a:pt x="539" y="108"/>
                  </a:lnTo>
                  <a:lnTo>
                    <a:pt x="539" y="113"/>
                  </a:lnTo>
                  <a:lnTo>
                    <a:pt x="539" y="115"/>
                  </a:lnTo>
                  <a:lnTo>
                    <a:pt x="539" y="116"/>
                  </a:lnTo>
                  <a:lnTo>
                    <a:pt x="539" y="117"/>
                  </a:lnTo>
                  <a:lnTo>
                    <a:pt x="540" y="118"/>
                  </a:lnTo>
                  <a:lnTo>
                    <a:pt x="542" y="119"/>
                  </a:lnTo>
                  <a:lnTo>
                    <a:pt x="544" y="121"/>
                  </a:lnTo>
                  <a:lnTo>
                    <a:pt x="544" y="123"/>
                  </a:lnTo>
                  <a:lnTo>
                    <a:pt x="544" y="124"/>
                  </a:lnTo>
                  <a:lnTo>
                    <a:pt x="544" y="127"/>
                  </a:lnTo>
                  <a:lnTo>
                    <a:pt x="545" y="130"/>
                  </a:lnTo>
                  <a:lnTo>
                    <a:pt x="546" y="134"/>
                  </a:lnTo>
                  <a:lnTo>
                    <a:pt x="546" y="138"/>
                  </a:lnTo>
                  <a:lnTo>
                    <a:pt x="546" y="139"/>
                  </a:lnTo>
                  <a:lnTo>
                    <a:pt x="545" y="140"/>
                  </a:lnTo>
                  <a:lnTo>
                    <a:pt x="544" y="140"/>
                  </a:lnTo>
                  <a:lnTo>
                    <a:pt x="544" y="142"/>
                  </a:lnTo>
                  <a:lnTo>
                    <a:pt x="545" y="143"/>
                  </a:lnTo>
                  <a:lnTo>
                    <a:pt x="546" y="144"/>
                  </a:lnTo>
                  <a:lnTo>
                    <a:pt x="548" y="145"/>
                  </a:lnTo>
                  <a:lnTo>
                    <a:pt x="550" y="145"/>
                  </a:lnTo>
                  <a:lnTo>
                    <a:pt x="553" y="145"/>
                  </a:lnTo>
                  <a:lnTo>
                    <a:pt x="556" y="144"/>
                  </a:lnTo>
                  <a:lnTo>
                    <a:pt x="559" y="143"/>
                  </a:lnTo>
                  <a:lnTo>
                    <a:pt x="562" y="143"/>
                  </a:lnTo>
                  <a:lnTo>
                    <a:pt x="565" y="143"/>
                  </a:lnTo>
                  <a:lnTo>
                    <a:pt x="567" y="145"/>
                  </a:lnTo>
                  <a:lnTo>
                    <a:pt x="569" y="147"/>
                  </a:lnTo>
                  <a:lnTo>
                    <a:pt x="570" y="149"/>
                  </a:lnTo>
                  <a:lnTo>
                    <a:pt x="571" y="151"/>
                  </a:lnTo>
                  <a:lnTo>
                    <a:pt x="572" y="153"/>
                  </a:lnTo>
                  <a:lnTo>
                    <a:pt x="573" y="154"/>
                  </a:lnTo>
                  <a:lnTo>
                    <a:pt x="576" y="156"/>
                  </a:lnTo>
                  <a:lnTo>
                    <a:pt x="578" y="159"/>
                  </a:lnTo>
                  <a:lnTo>
                    <a:pt x="579" y="162"/>
                  </a:lnTo>
                  <a:lnTo>
                    <a:pt x="581" y="162"/>
                  </a:lnTo>
                  <a:lnTo>
                    <a:pt x="583" y="162"/>
                  </a:lnTo>
                  <a:lnTo>
                    <a:pt x="586" y="162"/>
                  </a:lnTo>
                  <a:lnTo>
                    <a:pt x="589" y="160"/>
                  </a:lnTo>
                  <a:lnTo>
                    <a:pt x="590" y="158"/>
                  </a:lnTo>
                  <a:lnTo>
                    <a:pt x="591" y="158"/>
                  </a:lnTo>
                  <a:lnTo>
                    <a:pt x="592" y="158"/>
                  </a:lnTo>
                  <a:lnTo>
                    <a:pt x="593" y="159"/>
                  </a:lnTo>
                  <a:lnTo>
                    <a:pt x="594" y="159"/>
                  </a:lnTo>
                  <a:lnTo>
                    <a:pt x="598" y="159"/>
                  </a:lnTo>
                  <a:lnTo>
                    <a:pt x="601" y="158"/>
                  </a:lnTo>
                  <a:lnTo>
                    <a:pt x="604" y="157"/>
                  </a:lnTo>
                  <a:lnTo>
                    <a:pt x="607" y="156"/>
                  </a:lnTo>
                  <a:lnTo>
                    <a:pt x="609" y="156"/>
                  </a:lnTo>
                  <a:lnTo>
                    <a:pt x="610" y="157"/>
                  </a:lnTo>
                  <a:lnTo>
                    <a:pt x="611" y="159"/>
                  </a:lnTo>
                  <a:lnTo>
                    <a:pt x="611" y="161"/>
                  </a:lnTo>
                  <a:lnTo>
                    <a:pt x="612" y="162"/>
                  </a:lnTo>
                  <a:lnTo>
                    <a:pt x="614" y="163"/>
                  </a:lnTo>
                  <a:lnTo>
                    <a:pt x="615" y="163"/>
                  </a:lnTo>
                  <a:lnTo>
                    <a:pt x="618" y="163"/>
                  </a:lnTo>
                  <a:lnTo>
                    <a:pt x="621" y="162"/>
                  </a:lnTo>
                  <a:lnTo>
                    <a:pt x="623" y="161"/>
                  </a:lnTo>
                  <a:lnTo>
                    <a:pt x="626" y="160"/>
                  </a:lnTo>
                  <a:lnTo>
                    <a:pt x="628" y="160"/>
                  </a:lnTo>
                  <a:lnTo>
                    <a:pt x="629" y="160"/>
                  </a:lnTo>
                  <a:lnTo>
                    <a:pt x="629" y="162"/>
                  </a:lnTo>
                  <a:lnTo>
                    <a:pt x="628" y="163"/>
                  </a:lnTo>
                  <a:lnTo>
                    <a:pt x="628" y="164"/>
                  </a:lnTo>
                  <a:lnTo>
                    <a:pt x="627" y="165"/>
                  </a:lnTo>
                  <a:lnTo>
                    <a:pt x="625" y="167"/>
                  </a:lnTo>
                  <a:lnTo>
                    <a:pt x="622" y="169"/>
                  </a:lnTo>
                  <a:lnTo>
                    <a:pt x="618" y="170"/>
                  </a:lnTo>
                  <a:lnTo>
                    <a:pt x="615" y="171"/>
                  </a:lnTo>
                  <a:lnTo>
                    <a:pt x="614" y="173"/>
                  </a:lnTo>
                  <a:lnTo>
                    <a:pt x="612" y="174"/>
                  </a:lnTo>
                  <a:lnTo>
                    <a:pt x="610" y="174"/>
                  </a:lnTo>
                  <a:lnTo>
                    <a:pt x="607" y="174"/>
                  </a:lnTo>
                  <a:lnTo>
                    <a:pt x="602" y="174"/>
                  </a:lnTo>
                  <a:lnTo>
                    <a:pt x="600" y="177"/>
                  </a:lnTo>
                  <a:lnTo>
                    <a:pt x="596" y="178"/>
                  </a:lnTo>
                  <a:lnTo>
                    <a:pt x="599" y="179"/>
                  </a:lnTo>
                  <a:lnTo>
                    <a:pt x="600" y="181"/>
                  </a:lnTo>
                  <a:lnTo>
                    <a:pt x="601" y="184"/>
                  </a:lnTo>
                  <a:lnTo>
                    <a:pt x="600" y="186"/>
                  </a:lnTo>
                  <a:lnTo>
                    <a:pt x="597" y="188"/>
                  </a:lnTo>
                  <a:lnTo>
                    <a:pt x="599" y="190"/>
                  </a:lnTo>
                  <a:lnTo>
                    <a:pt x="601" y="191"/>
                  </a:lnTo>
                  <a:lnTo>
                    <a:pt x="599" y="193"/>
                  </a:lnTo>
                  <a:lnTo>
                    <a:pt x="598" y="194"/>
                  </a:lnTo>
                  <a:lnTo>
                    <a:pt x="597" y="195"/>
                  </a:lnTo>
                  <a:lnTo>
                    <a:pt x="598" y="196"/>
                  </a:lnTo>
                  <a:lnTo>
                    <a:pt x="600" y="198"/>
                  </a:lnTo>
                  <a:lnTo>
                    <a:pt x="601" y="199"/>
                  </a:lnTo>
                  <a:lnTo>
                    <a:pt x="601" y="201"/>
                  </a:lnTo>
                  <a:lnTo>
                    <a:pt x="601" y="202"/>
                  </a:lnTo>
                  <a:lnTo>
                    <a:pt x="601" y="203"/>
                  </a:lnTo>
                  <a:lnTo>
                    <a:pt x="603" y="204"/>
                  </a:lnTo>
                  <a:lnTo>
                    <a:pt x="606" y="207"/>
                  </a:lnTo>
                  <a:lnTo>
                    <a:pt x="607" y="208"/>
                  </a:lnTo>
                  <a:lnTo>
                    <a:pt x="608" y="210"/>
                  </a:lnTo>
                  <a:lnTo>
                    <a:pt x="609" y="210"/>
                  </a:lnTo>
                  <a:lnTo>
                    <a:pt x="610" y="210"/>
                  </a:lnTo>
                  <a:lnTo>
                    <a:pt x="611" y="212"/>
                  </a:lnTo>
                  <a:lnTo>
                    <a:pt x="611" y="213"/>
                  </a:lnTo>
                  <a:lnTo>
                    <a:pt x="611" y="216"/>
                  </a:lnTo>
                  <a:lnTo>
                    <a:pt x="610" y="217"/>
                  </a:lnTo>
                  <a:lnTo>
                    <a:pt x="608" y="220"/>
                  </a:lnTo>
                  <a:lnTo>
                    <a:pt x="608" y="222"/>
                  </a:lnTo>
                  <a:lnTo>
                    <a:pt x="609" y="223"/>
                  </a:lnTo>
                  <a:lnTo>
                    <a:pt x="609" y="224"/>
                  </a:lnTo>
                  <a:lnTo>
                    <a:pt x="611" y="224"/>
                  </a:lnTo>
                  <a:lnTo>
                    <a:pt x="612" y="224"/>
                  </a:lnTo>
                  <a:lnTo>
                    <a:pt x="613" y="223"/>
                  </a:lnTo>
                  <a:lnTo>
                    <a:pt x="614" y="223"/>
                  </a:lnTo>
                  <a:lnTo>
                    <a:pt x="615" y="223"/>
                  </a:lnTo>
                  <a:lnTo>
                    <a:pt x="615" y="224"/>
                  </a:lnTo>
                  <a:lnTo>
                    <a:pt x="615" y="225"/>
                  </a:lnTo>
                  <a:lnTo>
                    <a:pt x="614" y="227"/>
                  </a:lnTo>
                  <a:lnTo>
                    <a:pt x="613" y="228"/>
                  </a:lnTo>
                  <a:lnTo>
                    <a:pt x="612" y="229"/>
                  </a:lnTo>
                  <a:lnTo>
                    <a:pt x="612" y="231"/>
                  </a:lnTo>
                  <a:lnTo>
                    <a:pt x="615" y="233"/>
                  </a:lnTo>
                  <a:lnTo>
                    <a:pt x="612" y="235"/>
                  </a:lnTo>
                  <a:lnTo>
                    <a:pt x="608" y="235"/>
                  </a:lnTo>
                  <a:lnTo>
                    <a:pt x="603" y="239"/>
                  </a:lnTo>
                  <a:lnTo>
                    <a:pt x="601" y="239"/>
                  </a:lnTo>
                  <a:lnTo>
                    <a:pt x="598" y="235"/>
                  </a:lnTo>
                  <a:lnTo>
                    <a:pt x="593" y="235"/>
                  </a:lnTo>
                  <a:lnTo>
                    <a:pt x="592" y="240"/>
                  </a:lnTo>
                  <a:lnTo>
                    <a:pt x="590" y="241"/>
                  </a:lnTo>
                  <a:lnTo>
                    <a:pt x="590" y="246"/>
                  </a:lnTo>
                  <a:lnTo>
                    <a:pt x="591" y="252"/>
                  </a:lnTo>
                  <a:lnTo>
                    <a:pt x="588" y="256"/>
                  </a:lnTo>
                  <a:lnTo>
                    <a:pt x="586" y="254"/>
                  </a:lnTo>
                  <a:lnTo>
                    <a:pt x="583" y="253"/>
                  </a:lnTo>
                  <a:lnTo>
                    <a:pt x="581" y="255"/>
                  </a:lnTo>
                  <a:lnTo>
                    <a:pt x="583" y="259"/>
                  </a:lnTo>
                  <a:lnTo>
                    <a:pt x="581" y="264"/>
                  </a:lnTo>
                  <a:lnTo>
                    <a:pt x="577" y="261"/>
                  </a:lnTo>
                  <a:lnTo>
                    <a:pt x="575" y="262"/>
                  </a:lnTo>
                  <a:lnTo>
                    <a:pt x="573" y="266"/>
                  </a:lnTo>
                  <a:lnTo>
                    <a:pt x="575" y="268"/>
                  </a:lnTo>
                  <a:lnTo>
                    <a:pt x="574" y="271"/>
                  </a:lnTo>
                  <a:lnTo>
                    <a:pt x="571" y="274"/>
                  </a:lnTo>
                  <a:lnTo>
                    <a:pt x="574" y="276"/>
                  </a:lnTo>
                  <a:lnTo>
                    <a:pt x="577" y="279"/>
                  </a:lnTo>
                  <a:lnTo>
                    <a:pt x="578" y="284"/>
                  </a:lnTo>
                  <a:lnTo>
                    <a:pt x="578" y="291"/>
                  </a:lnTo>
                  <a:lnTo>
                    <a:pt x="573" y="288"/>
                  </a:lnTo>
                  <a:lnTo>
                    <a:pt x="570" y="290"/>
                  </a:lnTo>
                  <a:lnTo>
                    <a:pt x="567" y="292"/>
                  </a:lnTo>
                  <a:lnTo>
                    <a:pt x="566" y="289"/>
                  </a:lnTo>
                  <a:lnTo>
                    <a:pt x="563" y="286"/>
                  </a:lnTo>
                  <a:lnTo>
                    <a:pt x="560" y="285"/>
                  </a:lnTo>
                  <a:lnTo>
                    <a:pt x="559" y="288"/>
                  </a:lnTo>
                  <a:lnTo>
                    <a:pt x="559" y="293"/>
                  </a:lnTo>
                  <a:lnTo>
                    <a:pt x="559" y="297"/>
                  </a:lnTo>
                  <a:lnTo>
                    <a:pt x="557" y="299"/>
                  </a:lnTo>
                  <a:lnTo>
                    <a:pt x="554" y="299"/>
                  </a:lnTo>
                  <a:lnTo>
                    <a:pt x="554" y="302"/>
                  </a:lnTo>
                  <a:lnTo>
                    <a:pt x="553" y="307"/>
                  </a:lnTo>
                  <a:lnTo>
                    <a:pt x="553" y="311"/>
                  </a:lnTo>
                  <a:lnTo>
                    <a:pt x="555" y="312"/>
                  </a:lnTo>
                  <a:lnTo>
                    <a:pt x="556" y="314"/>
                  </a:lnTo>
                  <a:lnTo>
                    <a:pt x="560" y="312"/>
                  </a:lnTo>
                  <a:lnTo>
                    <a:pt x="563" y="311"/>
                  </a:lnTo>
                  <a:lnTo>
                    <a:pt x="564" y="316"/>
                  </a:lnTo>
                  <a:lnTo>
                    <a:pt x="564" y="319"/>
                  </a:lnTo>
                  <a:lnTo>
                    <a:pt x="563" y="323"/>
                  </a:lnTo>
                  <a:lnTo>
                    <a:pt x="563" y="325"/>
                  </a:lnTo>
                  <a:lnTo>
                    <a:pt x="561" y="329"/>
                  </a:lnTo>
                  <a:lnTo>
                    <a:pt x="565" y="332"/>
                  </a:lnTo>
                  <a:lnTo>
                    <a:pt x="562" y="333"/>
                  </a:lnTo>
                  <a:lnTo>
                    <a:pt x="558" y="335"/>
                  </a:lnTo>
                  <a:lnTo>
                    <a:pt x="556" y="336"/>
                  </a:lnTo>
                  <a:lnTo>
                    <a:pt x="553" y="340"/>
                  </a:lnTo>
                  <a:lnTo>
                    <a:pt x="556" y="343"/>
                  </a:lnTo>
                  <a:lnTo>
                    <a:pt x="554" y="346"/>
                  </a:lnTo>
                  <a:lnTo>
                    <a:pt x="550" y="347"/>
                  </a:lnTo>
                  <a:lnTo>
                    <a:pt x="548" y="351"/>
                  </a:lnTo>
                  <a:lnTo>
                    <a:pt x="555" y="353"/>
                  </a:lnTo>
                  <a:lnTo>
                    <a:pt x="560" y="353"/>
                  </a:lnTo>
                  <a:lnTo>
                    <a:pt x="561" y="357"/>
                  </a:lnTo>
                  <a:lnTo>
                    <a:pt x="563" y="361"/>
                  </a:lnTo>
                  <a:lnTo>
                    <a:pt x="566" y="364"/>
                  </a:lnTo>
                  <a:lnTo>
                    <a:pt x="567" y="366"/>
                  </a:lnTo>
                  <a:lnTo>
                    <a:pt x="568" y="368"/>
                  </a:lnTo>
                  <a:lnTo>
                    <a:pt x="568" y="370"/>
                  </a:lnTo>
                  <a:lnTo>
                    <a:pt x="569" y="371"/>
                  </a:lnTo>
                  <a:lnTo>
                    <a:pt x="570" y="373"/>
                  </a:lnTo>
                  <a:lnTo>
                    <a:pt x="571" y="374"/>
                  </a:lnTo>
                  <a:lnTo>
                    <a:pt x="573" y="376"/>
                  </a:lnTo>
                  <a:lnTo>
                    <a:pt x="578" y="380"/>
                  </a:lnTo>
                  <a:lnTo>
                    <a:pt x="581" y="383"/>
                  </a:lnTo>
                  <a:lnTo>
                    <a:pt x="578" y="386"/>
                  </a:lnTo>
                  <a:lnTo>
                    <a:pt x="577" y="387"/>
                  </a:lnTo>
                  <a:lnTo>
                    <a:pt x="576" y="388"/>
                  </a:lnTo>
                  <a:lnTo>
                    <a:pt x="577" y="389"/>
                  </a:lnTo>
                  <a:lnTo>
                    <a:pt x="579" y="390"/>
                  </a:lnTo>
                  <a:lnTo>
                    <a:pt x="580" y="390"/>
                  </a:lnTo>
                  <a:lnTo>
                    <a:pt x="581" y="389"/>
                  </a:lnTo>
                  <a:lnTo>
                    <a:pt x="582" y="387"/>
                  </a:lnTo>
                  <a:lnTo>
                    <a:pt x="584" y="385"/>
                  </a:lnTo>
                  <a:lnTo>
                    <a:pt x="585" y="384"/>
                  </a:lnTo>
                  <a:lnTo>
                    <a:pt x="587" y="383"/>
                  </a:lnTo>
                  <a:lnTo>
                    <a:pt x="588" y="383"/>
                  </a:lnTo>
                  <a:lnTo>
                    <a:pt x="590" y="383"/>
                  </a:lnTo>
                  <a:lnTo>
                    <a:pt x="591" y="384"/>
                  </a:lnTo>
                  <a:lnTo>
                    <a:pt x="593" y="385"/>
                  </a:lnTo>
                  <a:lnTo>
                    <a:pt x="594" y="387"/>
                  </a:lnTo>
                  <a:lnTo>
                    <a:pt x="595" y="389"/>
                  </a:lnTo>
                  <a:lnTo>
                    <a:pt x="595" y="392"/>
                  </a:lnTo>
                  <a:lnTo>
                    <a:pt x="594" y="394"/>
                  </a:lnTo>
                  <a:lnTo>
                    <a:pt x="592" y="396"/>
                  </a:lnTo>
                  <a:lnTo>
                    <a:pt x="591" y="397"/>
                  </a:lnTo>
                  <a:lnTo>
                    <a:pt x="588" y="398"/>
                  </a:lnTo>
                  <a:lnTo>
                    <a:pt x="592" y="398"/>
                  </a:lnTo>
                  <a:lnTo>
                    <a:pt x="596" y="398"/>
                  </a:lnTo>
                  <a:lnTo>
                    <a:pt x="598" y="393"/>
                  </a:lnTo>
                  <a:lnTo>
                    <a:pt x="602" y="397"/>
                  </a:lnTo>
                  <a:lnTo>
                    <a:pt x="604" y="402"/>
                  </a:lnTo>
                  <a:lnTo>
                    <a:pt x="605" y="407"/>
                  </a:lnTo>
                  <a:lnTo>
                    <a:pt x="606" y="410"/>
                  </a:lnTo>
                  <a:lnTo>
                    <a:pt x="608" y="413"/>
                  </a:lnTo>
                  <a:lnTo>
                    <a:pt x="609" y="415"/>
                  </a:lnTo>
                  <a:lnTo>
                    <a:pt x="611" y="416"/>
                  </a:lnTo>
                  <a:lnTo>
                    <a:pt x="617" y="420"/>
                  </a:lnTo>
                  <a:lnTo>
                    <a:pt x="616" y="424"/>
                  </a:lnTo>
                  <a:lnTo>
                    <a:pt x="616" y="429"/>
                  </a:lnTo>
                  <a:lnTo>
                    <a:pt x="612" y="433"/>
                  </a:lnTo>
                  <a:lnTo>
                    <a:pt x="609" y="434"/>
                  </a:lnTo>
                  <a:lnTo>
                    <a:pt x="604" y="435"/>
                  </a:lnTo>
                  <a:lnTo>
                    <a:pt x="605" y="437"/>
                  </a:lnTo>
                  <a:lnTo>
                    <a:pt x="608" y="438"/>
                  </a:lnTo>
                  <a:lnTo>
                    <a:pt x="612" y="438"/>
                  </a:lnTo>
                  <a:lnTo>
                    <a:pt x="614" y="440"/>
                  </a:lnTo>
                  <a:lnTo>
                    <a:pt x="612" y="442"/>
                  </a:lnTo>
                  <a:lnTo>
                    <a:pt x="607" y="445"/>
                  </a:lnTo>
                  <a:lnTo>
                    <a:pt x="608" y="449"/>
                  </a:lnTo>
                  <a:lnTo>
                    <a:pt x="611" y="450"/>
                  </a:lnTo>
                  <a:lnTo>
                    <a:pt x="622" y="449"/>
                  </a:lnTo>
                  <a:lnTo>
                    <a:pt x="635" y="451"/>
                  </a:lnTo>
                  <a:lnTo>
                    <a:pt x="650" y="461"/>
                  </a:lnTo>
                  <a:lnTo>
                    <a:pt x="664" y="472"/>
                  </a:lnTo>
                  <a:lnTo>
                    <a:pt x="672" y="478"/>
                  </a:lnTo>
                  <a:lnTo>
                    <a:pt x="679" y="484"/>
                  </a:lnTo>
                  <a:lnTo>
                    <a:pt x="694" y="498"/>
                  </a:lnTo>
                  <a:lnTo>
                    <a:pt x="696" y="499"/>
                  </a:lnTo>
                  <a:lnTo>
                    <a:pt x="698" y="499"/>
                  </a:lnTo>
                  <a:lnTo>
                    <a:pt x="699" y="499"/>
                  </a:lnTo>
                  <a:lnTo>
                    <a:pt x="704" y="497"/>
                  </a:lnTo>
                  <a:lnTo>
                    <a:pt x="707" y="494"/>
                  </a:lnTo>
                  <a:lnTo>
                    <a:pt x="708" y="497"/>
                  </a:lnTo>
                  <a:lnTo>
                    <a:pt x="712" y="497"/>
                  </a:lnTo>
                  <a:lnTo>
                    <a:pt x="714" y="497"/>
                  </a:lnTo>
                  <a:lnTo>
                    <a:pt x="716" y="498"/>
                  </a:lnTo>
                  <a:lnTo>
                    <a:pt x="718" y="501"/>
                  </a:lnTo>
                  <a:lnTo>
                    <a:pt x="720" y="505"/>
                  </a:lnTo>
                  <a:lnTo>
                    <a:pt x="721" y="508"/>
                  </a:lnTo>
                  <a:lnTo>
                    <a:pt x="720" y="510"/>
                  </a:lnTo>
                  <a:lnTo>
                    <a:pt x="720" y="512"/>
                  </a:lnTo>
                  <a:lnTo>
                    <a:pt x="724" y="513"/>
                  </a:lnTo>
                  <a:lnTo>
                    <a:pt x="725" y="513"/>
                  </a:lnTo>
                  <a:lnTo>
                    <a:pt x="726" y="516"/>
                  </a:lnTo>
                  <a:lnTo>
                    <a:pt x="725" y="519"/>
                  </a:lnTo>
                  <a:lnTo>
                    <a:pt x="728" y="521"/>
                  </a:lnTo>
                  <a:lnTo>
                    <a:pt x="731" y="523"/>
                  </a:lnTo>
                  <a:lnTo>
                    <a:pt x="729" y="526"/>
                  </a:lnTo>
                  <a:lnTo>
                    <a:pt x="728" y="529"/>
                  </a:lnTo>
                  <a:lnTo>
                    <a:pt x="729" y="532"/>
                  </a:lnTo>
                  <a:lnTo>
                    <a:pt x="734" y="532"/>
                  </a:lnTo>
                  <a:lnTo>
                    <a:pt x="737" y="534"/>
                  </a:lnTo>
                  <a:lnTo>
                    <a:pt x="738" y="537"/>
                  </a:lnTo>
                  <a:lnTo>
                    <a:pt x="739" y="540"/>
                  </a:lnTo>
                  <a:lnTo>
                    <a:pt x="742" y="541"/>
                  </a:lnTo>
                  <a:lnTo>
                    <a:pt x="742" y="543"/>
                  </a:lnTo>
                  <a:lnTo>
                    <a:pt x="742" y="548"/>
                  </a:lnTo>
                  <a:lnTo>
                    <a:pt x="743" y="550"/>
                  </a:lnTo>
                  <a:lnTo>
                    <a:pt x="747" y="552"/>
                  </a:lnTo>
                  <a:lnTo>
                    <a:pt x="750" y="555"/>
                  </a:lnTo>
                  <a:lnTo>
                    <a:pt x="750" y="557"/>
                  </a:lnTo>
                  <a:lnTo>
                    <a:pt x="750" y="559"/>
                  </a:lnTo>
                  <a:lnTo>
                    <a:pt x="751" y="560"/>
                  </a:lnTo>
                  <a:lnTo>
                    <a:pt x="752" y="561"/>
                  </a:lnTo>
                  <a:lnTo>
                    <a:pt x="753" y="562"/>
                  </a:lnTo>
                  <a:lnTo>
                    <a:pt x="754" y="563"/>
                  </a:lnTo>
                  <a:lnTo>
                    <a:pt x="755" y="566"/>
                  </a:lnTo>
                  <a:lnTo>
                    <a:pt x="742" y="603"/>
                  </a:lnTo>
                  <a:lnTo>
                    <a:pt x="740" y="641"/>
                  </a:lnTo>
                  <a:lnTo>
                    <a:pt x="769" y="641"/>
                  </a:lnTo>
                  <a:lnTo>
                    <a:pt x="769" y="692"/>
                  </a:lnTo>
                  <a:lnTo>
                    <a:pt x="775" y="695"/>
                  </a:lnTo>
                  <a:lnTo>
                    <a:pt x="780" y="698"/>
                  </a:lnTo>
                  <a:lnTo>
                    <a:pt x="785" y="701"/>
                  </a:lnTo>
                  <a:lnTo>
                    <a:pt x="787" y="703"/>
                  </a:lnTo>
                  <a:lnTo>
                    <a:pt x="788" y="704"/>
                  </a:lnTo>
                  <a:lnTo>
                    <a:pt x="789" y="706"/>
                  </a:lnTo>
                  <a:lnTo>
                    <a:pt x="791" y="708"/>
                  </a:lnTo>
                  <a:lnTo>
                    <a:pt x="794" y="711"/>
                  </a:lnTo>
                  <a:lnTo>
                    <a:pt x="796" y="712"/>
                  </a:lnTo>
                  <a:lnTo>
                    <a:pt x="797" y="714"/>
                  </a:lnTo>
                  <a:lnTo>
                    <a:pt x="798" y="717"/>
                  </a:lnTo>
                  <a:lnTo>
                    <a:pt x="799" y="719"/>
                  </a:lnTo>
                  <a:lnTo>
                    <a:pt x="799" y="723"/>
                  </a:lnTo>
                  <a:lnTo>
                    <a:pt x="799" y="727"/>
                  </a:lnTo>
                  <a:lnTo>
                    <a:pt x="800" y="730"/>
                  </a:lnTo>
                  <a:lnTo>
                    <a:pt x="802" y="733"/>
                  </a:lnTo>
                  <a:lnTo>
                    <a:pt x="803" y="736"/>
                  </a:lnTo>
                  <a:lnTo>
                    <a:pt x="806" y="738"/>
                  </a:lnTo>
                  <a:lnTo>
                    <a:pt x="808" y="740"/>
                  </a:lnTo>
                  <a:lnTo>
                    <a:pt x="810" y="740"/>
                  </a:lnTo>
                  <a:lnTo>
                    <a:pt x="811" y="741"/>
                  </a:lnTo>
                  <a:lnTo>
                    <a:pt x="812" y="743"/>
                  </a:lnTo>
                  <a:lnTo>
                    <a:pt x="813" y="745"/>
                  </a:lnTo>
                  <a:lnTo>
                    <a:pt x="810" y="746"/>
                  </a:lnTo>
                  <a:lnTo>
                    <a:pt x="807" y="746"/>
                  </a:lnTo>
                  <a:lnTo>
                    <a:pt x="804" y="745"/>
                  </a:lnTo>
                  <a:lnTo>
                    <a:pt x="799" y="744"/>
                  </a:lnTo>
                  <a:lnTo>
                    <a:pt x="796" y="742"/>
                  </a:lnTo>
                  <a:lnTo>
                    <a:pt x="793" y="740"/>
                  </a:lnTo>
                  <a:lnTo>
                    <a:pt x="787" y="736"/>
                  </a:lnTo>
                  <a:lnTo>
                    <a:pt x="784" y="735"/>
                  </a:lnTo>
                  <a:lnTo>
                    <a:pt x="781" y="734"/>
                  </a:lnTo>
                  <a:lnTo>
                    <a:pt x="779" y="733"/>
                  </a:lnTo>
                  <a:lnTo>
                    <a:pt x="776" y="734"/>
                  </a:lnTo>
                  <a:lnTo>
                    <a:pt x="773" y="734"/>
                  </a:lnTo>
                  <a:lnTo>
                    <a:pt x="770" y="735"/>
                  </a:lnTo>
                  <a:lnTo>
                    <a:pt x="769" y="735"/>
                  </a:lnTo>
                  <a:lnTo>
                    <a:pt x="767" y="736"/>
                  </a:lnTo>
                  <a:close/>
                  <a:moveTo>
                    <a:pt x="281" y="5"/>
                  </a:moveTo>
                  <a:lnTo>
                    <a:pt x="281" y="8"/>
                  </a:lnTo>
                  <a:lnTo>
                    <a:pt x="282" y="10"/>
                  </a:lnTo>
                  <a:lnTo>
                    <a:pt x="282" y="12"/>
                  </a:lnTo>
                  <a:lnTo>
                    <a:pt x="281" y="8"/>
                  </a:lnTo>
                  <a:lnTo>
                    <a:pt x="280" y="5"/>
                  </a:lnTo>
                  <a:lnTo>
                    <a:pt x="281" y="5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GB" dirty="0">
                <a:latin typeface="Calibri Light" panose="020F0302020204030204" pitchFamily="34" charset="0"/>
                <a:sym typeface="Calibri Light" panose="020F0302020204030204" pitchFamily="34" charset="0"/>
              </a:endParaRPr>
            </a:p>
          </p:txBody>
        </p:sp>
        <p:grpSp>
          <p:nvGrpSpPr>
            <p:cNvPr id="144" name="Group 55">
              <a:extLst>
                <a:ext uri="{FF2B5EF4-FFF2-40B4-BE49-F238E27FC236}">
                  <a16:creationId xmlns:a16="http://schemas.microsoft.com/office/drawing/2014/main" id="{F8B8E00A-13D1-B84D-BF33-DFE256A220C5}"/>
                </a:ext>
              </a:extLst>
            </p:cNvPr>
            <p:cNvGrpSpPr>
              <a:grpSpLocks/>
            </p:cNvGrpSpPr>
            <p:nvPr>
              <p:custDataLst>
                <p:tags r:id="rId9"/>
              </p:custDataLst>
            </p:nvPr>
          </p:nvGrpSpPr>
          <p:grpSpPr bwMode="gray">
            <a:xfrm>
              <a:off x="5400673" y="4693524"/>
              <a:ext cx="1592262" cy="919158"/>
              <a:chOff x="3402" y="3210"/>
              <a:chExt cx="1003" cy="579"/>
            </a:xfrm>
            <a:grpFill/>
          </p:grpSpPr>
          <p:sp>
            <p:nvSpPr>
              <p:cNvPr id="184" name="Freeform 56">
                <a:extLst>
                  <a:ext uri="{FF2B5EF4-FFF2-40B4-BE49-F238E27FC236}">
                    <a16:creationId xmlns:a16="http://schemas.microsoft.com/office/drawing/2014/main" id="{E84E099E-1662-284D-AAFB-46694BBD4DA0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4296" y="3752"/>
                <a:ext cx="109" cy="37"/>
              </a:xfrm>
              <a:custGeom>
                <a:avLst/>
                <a:gdLst>
                  <a:gd name="T0" fmla="*/ 2 w 109"/>
                  <a:gd name="T1" fmla="*/ 19 h 37"/>
                  <a:gd name="T2" fmla="*/ 6 w 109"/>
                  <a:gd name="T3" fmla="*/ 22 h 37"/>
                  <a:gd name="T4" fmla="*/ 12 w 109"/>
                  <a:gd name="T5" fmla="*/ 24 h 37"/>
                  <a:gd name="T6" fmla="*/ 15 w 109"/>
                  <a:gd name="T7" fmla="*/ 24 h 37"/>
                  <a:gd name="T8" fmla="*/ 17 w 109"/>
                  <a:gd name="T9" fmla="*/ 27 h 37"/>
                  <a:gd name="T10" fmla="*/ 19 w 109"/>
                  <a:gd name="T11" fmla="*/ 31 h 37"/>
                  <a:gd name="T12" fmla="*/ 25 w 109"/>
                  <a:gd name="T13" fmla="*/ 34 h 37"/>
                  <a:gd name="T14" fmla="*/ 30 w 109"/>
                  <a:gd name="T15" fmla="*/ 36 h 37"/>
                  <a:gd name="T16" fmla="*/ 37 w 109"/>
                  <a:gd name="T17" fmla="*/ 36 h 37"/>
                  <a:gd name="T18" fmla="*/ 44 w 109"/>
                  <a:gd name="T19" fmla="*/ 35 h 37"/>
                  <a:gd name="T20" fmla="*/ 64 w 109"/>
                  <a:gd name="T21" fmla="*/ 35 h 37"/>
                  <a:gd name="T22" fmla="*/ 70 w 109"/>
                  <a:gd name="T23" fmla="*/ 34 h 37"/>
                  <a:gd name="T24" fmla="*/ 77 w 109"/>
                  <a:gd name="T25" fmla="*/ 30 h 37"/>
                  <a:gd name="T26" fmla="*/ 85 w 109"/>
                  <a:gd name="T27" fmla="*/ 24 h 37"/>
                  <a:gd name="T28" fmla="*/ 91 w 109"/>
                  <a:gd name="T29" fmla="*/ 23 h 37"/>
                  <a:gd name="T30" fmla="*/ 96 w 109"/>
                  <a:gd name="T31" fmla="*/ 22 h 37"/>
                  <a:gd name="T32" fmla="*/ 109 w 109"/>
                  <a:gd name="T33" fmla="*/ 15 h 37"/>
                  <a:gd name="T34" fmla="*/ 101 w 109"/>
                  <a:gd name="T35" fmla="*/ 15 h 37"/>
                  <a:gd name="T36" fmla="*/ 88 w 109"/>
                  <a:gd name="T37" fmla="*/ 11 h 37"/>
                  <a:gd name="T38" fmla="*/ 82 w 109"/>
                  <a:gd name="T39" fmla="*/ 8 h 37"/>
                  <a:gd name="T40" fmla="*/ 78 w 109"/>
                  <a:gd name="T41" fmla="*/ 5 h 37"/>
                  <a:gd name="T42" fmla="*/ 75 w 109"/>
                  <a:gd name="T43" fmla="*/ 3 h 37"/>
                  <a:gd name="T44" fmla="*/ 71 w 109"/>
                  <a:gd name="T45" fmla="*/ 4 h 37"/>
                  <a:gd name="T46" fmla="*/ 64 w 109"/>
                  <a:gd name="T47" fmla="*/ 6 h 37"/>
                  <a:gd name="T48" fmla="*/ 58 w 109"/>
                  <a:gd name="T49" fmla="*/ 5 h 37"/>
                  <a:gd name="T50" fmla="*/ 55 w 109"/>
                  <a:gd name="T51" fmla="*/ 6 h 37"/>
                  <a:gd name="T52" fmla="*/ 52 w 109"/>
                  <a:gd name="T53" fmla="*/ 8 h 37"/>
                  <a:gd name="T54" fmla="*/ 48 w 109"/>
                  <a:gd name="T55" fmla="*/ 10 h 37"/>
                  <a:gd name="T56" fmla="*/ 45 w 109"/>
                  <a:gd name="T57" fmla="*/ 9 h 37"/>
                  <a:gd name="T58" fmla="*/ 37 w 109"/>
                  <a:gd name="T59" fmla="*/ 4 h 37"/>
                  <a:gd name="T60" fmla="*/ 33 w 109"/>
                  <a:gd name="T61" fmla="*/ 1 h 37"/>
                  <a:gd name="T62" fmla="*/ 28 w 109"/>
                  <a:gd name="T63" fmla="*/ 0 h 37"/>
                  <a:gd name="T64" fmla="*/ 23 w 109"/>
                  <a:gd name="T65" fmla="*/ 1 h 37"/>
                  <a:gd name="T66" fmla="*/ 19 w 109"/>
                  <a:gd name="T67" fmla="*/ 4 h 37"/>
                  <a:gd name="T68" fmla="*/ 17 w 109"/>
                  <a:gd name="T69" fmla="*/ 6 h 37"/>
                  <a:gd name="T70" fmla="*/ 12 w 109"/>
                  <a:gd name="T71" fmla="*/ 6 h 37"/>
                  <a:gd name="T72" fmla="*/ 11 w 109"/>
                  <a:gd name="T73" fmla="*/ 9 h 37"/>
                  <a:gd name="T74" fmla="*/ 10 w 109"/>
                  <a:gd name="T75" fmla="*/ 13 h 37"/>
                  <a:gd name="T76" fmla="*/ 6 w 109"/>
                  <a:gd name="T77" fmla="*/ 16 h 37"/>
                  <a:gd name="T78" fmla="*/ 0 w 109"/>
                  <a:gd name="T79" fmla="*/ 16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09" h="37">
                    <a:moveTo>
                      <a:pt x="0" y="16"/>
                    </a:moveTo>
                    <a:lnTo>
                      <a:pt x="2" y="19"/>
                    </a:lnTo>
                    <a:lnTo>
                      <a:pt x="4" y="21"/>
                    </a:lnTo>
                    <a:lnTo>
                      <a:pt x="6" y="22"/>
                    </a:lnTo>
                    <a:lnTo>
                      <a:pt x="10" y="24"/>
                    </a:lnTo>
                    <a:lnTo>
                      <a:pt x="12" y="24"/>
                    </a:lnTo>
                    <a:lnTo>
                      <a:pt x="14" y="24"/>
                    </a:lnTo>
                    <a:lnTo>
                      <a:pt x="15" y="24"/>
                    </a:lnTo>
                    <a:lnTo>
                      <a:pt x="17" y="25"/>
                    </a:lnTo>
                    <a:lnTo>
                      <a:pt x="17" y="27"/>
                    </a:lnTo>
                    <a:lnTo>
                      <a:pt x="18" y="29"/>
                    </a:lnTo>
                    <a:lnTo>
                      <a:pt x="19" y="31"/>
                    </a:lnTo>
                    <a:lnTo>
                      <a:pt x="22" y="33"/>
                    </a:lnTo>
                    <a:lnTo>
                      <a:pt x="25" y="34"/>
                    </a:lnTo>
                    <a:lnTo>
                      <a:pt x="27" y="35"/>
                    </a:lnTo>
                    <a:lnTo>
                      <a:pt x="30" y="36"/>
                    </a:lnTo>
                    <a:lnTo>
                      <a:pt x="34" y="37"/>
                    </a:lnTo>
                    <a:lnTo>
                      <a:pt x="37" y="36"/>
                    </a:lnTo>
                    <a:lnTo>
                      <a:pt x="40" y="36"/>
                    </a:lnTo>
                    <a:lnTo>
                      <a:pt x="44" y="35"/>
                    </a:lnTo>
                    <a:lnTo>
                      <a:pt x="58" y="34"/>
                    </a:lnTo>
                    <a:lnTo>
                      <a:pt x="64" y="35"/>
                    </a:lnTo>
                    <a:lnTo>
                      <a:pt x="67" y="35"/>
                    </a:lnTo>
                    <a:lnTo>
                      <a:pt x="70" y="34"/>
                    </a:lnTo>
                    <a:lnTo>
                      <a:pt x="74" y="32"/>
                    </a:lnTo>
                    <a:lnTo>
                      <a:pt x="77" y="30"/>
                    </a:lnTo>
                    <a:lnTo>
                      <a:pt x="81" y="26"/>
                    </a:lnTo>
                    <a:lnTo>
                      <a:pt x="85" y="24"/>
                    </a:lnTo>
                    <a:lnTo>
                      <a:pt x="88" y="23"/>
                    </a:lnTo>
                    <a:lnTo>
                      <a:pt x="91" y="23"/>
                    </a:lnTo>
                    <a:lnTo>
                      <a:pt x="93" y="22"/>
                    </a:lnTo>
                    <a:lnTo>
                      <a:pt x="96" y="22"/>
                    </a:lnTo>
                    <a:lnTo>
                      <a:pt x="103" y="19"/>
                    </a:lnTo>
                    <a:lnTo>
                      <a:pt x="109" y="15"/>
                    </a:lnTo>
                    <a:lnTo>
                      <a:pt x="105" y="15"/>
                    </a:lnTo>
                    <a:lnTo>
                      <a:pt x="101" y="15"/>
                    </a:lnTo>
                    <a:lnTo>
                      <a:pt x="94" y="13"/>
                    </a:lnTo>
                    <a:lnTo>
                      <a:pt x="88" y="11"/>
                    </a:lnTo>
                    <a:lnTo>
                      <a:pt x="85" y="9"/>
                    </a:lnTo>
                    <a:lnTo>
                      <a:pt x="82" y="8"/>
                    </a:lnTo>
                    <a:lnTo>
                      <a:pt x="80" y="6"/>
                    </a:lnTo>
                    <a:lnTo>
                      <a:pt x="78" y="5"/>
                    </a:lnTo>
                    <a:lnTo>
                      <a:pt x="77" y="3"/>
                    </a:lnTo>
                    <a:lnTo>
                      <a:pt x="75" y="3"/>
                    </a:lnTo>
                    <a:lnTo>
                      <a:pt x="73" y="3"/>
                    </a:lnTo>
                    <a:lnTo>
                      <a:pt x="71" y="4"/>
                    </a:lnTo>
                    <a:lnTo>
                      <a:pt x="67" y="6"/>
                    </a:lnTo>
                    <a:lnTo>
                      <a:pt x="64" y="6"/>
                    </a:lnTo>
                    <a:lnTo>
                      <a:pt x="61" y="5"/>
                    </a:lnTo>
                    <a:lnTo>
                      <a:pt x="58" y="5"/>
                    </a:lnTo>
                    <a:lnTo>
                      <a:pt x="57" y="5"/>
                    </a:lnTo>
                    <a:lnTo>
                      <a:pt x="55" y="6"/>
                    </a:lnTo>
                    <a:lnTo>
                      <a:pt x="53" y="7"/>
                    </a:lnTo>
                    <a:lnTo>
                      <a:pt x="52" y="8"/>
                    </a:lnTo>
                    <a:lnTo>
                      <a:pt x="50" y="10"/>
                    </a:lnTo>
                    <a:lnTo>
                      <a:pt x="48" y="10"/>
                    </a:lnTo>
                    <a:lnTo>
                      <a:pt x="46" y="10"/>
                    </a:lnTo>
                    <a:lnTo>
                      <a:pt x="45" y="9"/>
                    </a:lnTo>
                    <a:lnTo>
                      <a:pt x="42" y="7"/>
                    </a:lnTo>
                    <a:lnTo>
                      <a:pt x="37" y="4"/>
                    </a:lnTo>
                    <a:lnTo>
                      <a:pt x="35" y="2"/>
                    </a:lnTo>
                    <a:lnTo>
                      <a:pt x="33" y="1"/>
                    </a:lnTo>
                    <a:lnTo>
                      <a:pt x="30" y="0"/>
                    </a:lnTo>
                    <a:lnTo>
                      <a:pt x="28" y="0"/>
                    </a:lnTo>
                    <a:lnTo>
                      <a:pt x="25" y="0"/>
                    </a:lnTo>
                    <a:lnTo>
                      <a:pt x="23" y="1"/>
                    </a:lnTo>
                    <a:lnTo>
                      <a:pt x="21" y="2"/>
                    </a:lnTo>
                    <a:lnTo>
                      <a:pt x="19" y="4"/>
                    </a:lnTo>
                    <a:lnTo>
                      <a:pt x="18" y="5"/>
                    </a:lnTo>
                    <a:lnTo>
                      <a:pt x="17" y="6"/>
                    </a:lnTo>
                    <a:lnTo>
                      <a:pt x="14" y="6"/>
                    </a:lnTo>
                    <a:lnTo>
                      <a:pt x="12" y="6"/>
                    </a:lnTo>
                    <a:lnTo>
                      <a:pt x="11" y="7"/>
                    </a:lnTo>
                    <a:lnTo>
                      <a:pt x="11" y="9"/>
                    </a:lnTo>
                    <a:lnTo>
                      <a:pt x="11" y="11"/>
                    </a:lnTo>
                    <a:lnTo>
                      <a:pt x="10" y="13"/>
                    </a:lnTo>
                    <a:lnTo>
                      <a:pt x="8" y="15"/>
                    </a:lnTo>
                    <a:lnTo>
                      <a:pt x="6" y="16"/>
                    </a:lnTo>
                    <a:lnTo>
                      <a:pt x="3" y="16"/>
                    </a:lnTo>
                    <a:lnTo>
                      <a:pt x="0" y="16"/>
                    </a:lnTo>
                    <a:close/>
                  </a:path>
                </a:pathLst>
              </a:custGeom>
              <a:grpFill/>
              <a:ln w="6350" cmpd="sng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grpSp>
            <p:nvGrpSpPr>
              <p:cNvPr id="185" name="Group 57">
                <a:extLst>
                  <a:ext uri="{FF2B5EF4-FFF2-40B4-BE49-F238E27FC236}">
                    <a16:creationId xmlns:a16="http://schemas.microsoft.com/office/drawing/2014/main" id="{A0FB918E-AEAA-D94E-BC24-F3C215897162}"/>
                  </a:ext>
                </a:extLst>
              </p:cNvPr>
              <p:cNvGrpSpPr>
                <a:grpSpLocks/>
              </p:cNvGrpSpPr>
              <p:nvPr/>
            </p:nvGrpSpPr>
            <p:grpSpPr bwMode="gray">
              <a:xfrm>
                <a:off x="3402" y="3210"/>
                <a:ext cx="880" cy="556"/>
                <a:chOff x="3402" y="3210"/>
                <a:chExt cx="880" cy="556"/>
              </a:xfrm>
              <a:grpFill/>
            </p:grpSpPr>
            <p:sp>
              <p:nvSpPr>
                <p:cNvPr id="186" name="Freeform 58">
                  <a:extLst>
                    <a:ext uri="{FF2B5EF4-FFF2-40B4-BE49-F238E27FC236}">
                      <a16:creationId xmlns:a16="http://schemas.microsoft.com/office/drawing/2014/main" id="{C8CF125C-42A2-B049-B5CB-74634B6FACDD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3402" y="3210"/>
                  <a:ext cx="880" cy="556"/>
                </a:xfrm>
                <a:custGeom>
                  <a:avLst/>
                  <a:gdLst>
                    <a:gd name="T0" fmla="*/ 22 w 880"/>
                    <a:gd name="T1" fmla="*/ 275 h 556"/>
                    <a:gd name="T2" fmla="*/ 11 w 880"/>
                    <a:gd name="T3" fmla="*/ 291 h 556"/>
                    <a:gd name="T4" fmla="*/ 21 w 880"/>
                    <a:gd name="T5" fmla="*/ 311 h 556"/>
                    <a:gd name="T6" fmla="*/ 10 w 880"/>
                    <a:gd name="T7" fmla="*/ 317 h 556"/>
                    <a:gd name="T8" fmla="*/ 25 w 880"/>
                    <a:gd name="T9" fmla="*/ 339 h 556"/>
                    <a:gd name="T10" fmla="*/ 33 w 880"/>
                    <a:gd name="T11" fmla="*/ 353 h 556"/>
                    <a:gd name="T12" fmla="*/ 38 w 880"/>
                    <a:gd name="T13" fmla="*/ 377 h 556"/>
                    <a:gd name="T14" fmla="*/ 47 w 880"/>
                    <a:gd name="T15" fmla="*/ 429 h 556"/>
                    <a:gd name="T16" fmla="*/ 61 w 880"/>
                    <a:gd name="T17" fmla="*/ 459 h 556"/>
                    <a:gd name="T18" fmla="*/ 60 w 880"/>
                    <a:gd name="T19" fmla="*/ 504 h 556"/>
                    <a:gd name="T20" fmla="*/ 77 w 880"/>
                    <a:gd name="T21" fmla="*/ 531 h 556"/>
                    <a:gd name="T22" fmla="*/ 77 w 880"/>
                    <a:gd name="T23" fmla="*/ 549 h 556"/>
                    <a:gd name="T24" fmla="*/ 92 w 880"/>
                    <a:gd name="T25" fmla="*/ 541 h 556"/>
                    <a:gd name="T26" fmla="*/ 114 w 880"/>
                    <a:gd name="T27" fmla="*/ 549 h 556"/>
                    <a:gd name="T28" fmla="*/ 129 w 880"/>
                    <a:gd name="T29" fmla="*/ 551 h 556"/>
                    <a:gd name="T30" fmla="*/ 139 w 880"/>
                    <a:gd name="T31" fmla="*/ 552 h 556"/>
                    <a:gd name="T32" fmla="*/ 167 w 880"/>
                    <a:gd name="T33" fmla="*/ 537 h 556"/>
                    <a:gd name="T34" fmla="*/ 179 w 880"/>
                    <a:gd name="T35" fmla="*/ 543 h 556"/>
                    <a:gd name="T36" fmla="*/ 195 w 880"/>
                    <a:gd name="T37" fmla="*/ 542 h 556"/>
                    <a:gd name="T38" fmla="*/ 211 w 880"/>
                    <a:gd name="T39" fmla="*/ 531 h 556"/>
                    <a:gd name="T40" fmla="*/ 236 w 880"/>
                    <a:gd name="T41" fmla="*/ 514 h 556"/>
                    <a:gd name="T42" fmla="*/ 268 w 880"/>
                    <a:gd name="T43" fmla="*/ 488 h 556"/>
                    <a:gd name="T44" fmla="*/ 323 w 880"/>
                    <a:gd name="T45" fmla="*/ 484 h 556"/>
                    <a:gd name="T46" fmla="*/ 371 w 880"/>
                    <a:gd name="T47" fmla="*/ 474 h 556"/>
                    <a:gd name="T48" fmla="*/ 411 w 880"/>
                    <a:gd name="T49" fmla="*/ 457 h 556"/>
                    <a:gd name="T50" fmla="*/ 436 w 880"/>
                    <a:gd name="T51" fmla="*/ 440 h 556"/>
                    <a:gd name="T52" fmla="*/ 457 w 880"/>
                    <a:gd name="T53" fmla="*/ 430 h 556"/>
                    <a:gd name="T54" fmla="*/ 478 w 880"/>
                    <a:gd name="T55" fmla="*/ 434 h 556"/>
                    <a:gd name="T56" fmla="*/ 496 w 880"/>
                    <a:gd name="T57" fmla="*/ 433 h 556"/>
                    <a:gd name="T58" fmla="*/ 515 w 880"/>
                    <a:gd name="T59" fmla="*/ 429 h 556"/>
                    <a:gd name="T60" fmla="*/ 526 w 880"/>
                    <a:gd name="T61" fmla="*/ 419 h 556"/>
                    <a:gd name="T62" fmla="*/ 533 w 880"/>
                    <a:gd name="T63" fmla="*/ 410 h 556"/>
                    <a:gd name="T64" fmla="*/ 541 w 880"/>
                    <a:gd name="T65" fmla="*/ 397 h 556"/>
                    <a:gd name="T66" fmla="*/ 553 w 880"/>
                    <a:gd name="T67" fmla="*/ 392 h 556"/>
                    <a:gd name="T68" fmla="*/ 579 w 880"/>
                    <a:gd name="T69" fmla="*/ 376 h 556"/>
                    <a:gd name="T70" fmla="*/ 611 w 880"/>
                    <a:gd name="T71" fmla="*/ 365 h 556"/>
                    <a:gd name="T72" fmla="*/ 633 w 880"/>
                    <a:gd name="T73" fmla="*/ 362 h 556"/>
                    <a:gd name="T74" fmla="*/ 649 w 880"/>
                    <a:gd name="T75" fmla="*/ 355 h 556"/>
                    <a:gd name="T76" fmla="*/ 678 w 880"/>
                    <a:gd name="T77" fmla="*/ 342 h 556"/>
                    <a:gd name="T78" fmla="*/ 754 w 880"/>
                    <a:gd name="T79" fmla="*/ 320 h 556"/>
                    <a:gd name="T80" fmla="*/ 767 w 880"/>
                    <a:gd name="T81" fmla="*/ 310 h 556"/>
                    <a:gd name="T82" fmla="*/ 779 w 880"/>
                    <a:gd name="T83" fmla="*/ 302 h 556"/>
                    <a:gd name="T84" fmla="*/ 807 w 880"/>
                    <a:gd name="T85" fmla="*/ 284 h 556"/>
                    <a:gd name="T86" fmla="*/ 802 w 880"/>
                    <a:gd name="T87" fmla="*/ 270 h 556"/>
                    <a:gd name="T88" fmla="*/ 820 w 880"/>
                    <a:gd name="T89" fmla="*/ 232 h 556"/>
                    <a:gd name="T90" fmla="*/ 873 w 880"/>
                    <a:gd name="T91" fmla="*/ 207 h 556"/>
                    <a:gd name="T92" fmla="*/ 851 w 880"/>
                    <a:gd name="T93" fmla="*/ 146 h 556"/>
                    <a:gd name="T94" fmla="*/ 565 w 880"/>
                    <a:gd name="T95" fmla="*/ 33 h 556"/>
                    <a:gd name="T96" fmla="*/ 414 w 880"/>
                    <a:gd name="T97" fmla="*/ 146 h 556"/>
                    <a:gd name="T98" fmla="*/ 222 w 880"/>
                    <a:gd name="T99" fmla="*/ 137 h 556"/>
                    <a:gd name="T100" fmla="*/ 122 w 880"/>
                    <a:gd name="T101" fmla="*/ 143 h 556"/>
                    <a:gd name="T102" fmla="*/ 109 w 880"/>
                    <a:gd name="T103" fmla="*/ 146 h 556"/>
                    <a:gd name="T104" fmla="*/ 100 w 880"/>
                    <a:gd name="T105" fmla="*/ 142 h 556"/>
                    <a:gd name="T106" fmla="*/ 83 w 880"/>
                    <a:gd name="T107" fmla="*/ 131 h 556"/>
                    <a:gd name="T108" fmla="*/ 70 w 880"/>
                    <a:gd name="T109" fmla="*/ 124 h 556"/>
                    <a:gd name="T110" fmla="*/ 53 w 880"/>
                    <a:gd name="T111" fmla="*/ 123 h 556"/>
                    <a:gd name="T112" fmla="*/ 56 w 880"/>
                    <a:gd name="T113" fmla="*/ 136 h 556"/>
                    <a:gd name="T114" fmla="*/ 67 w 880"/>
                    <a:gd name="T115" fmla="*/ 148 h 556"/>
                    <a:gd name="T116" fmla="*/ 51 w 880"/>
                    <a:gd name="T117" fmla="*/ 164 h 556"/>
                    <a:gd name="T118" fmla="*/ 54 w 880"/>
                    <a:gd name="T119" fmla="*/ 188 h 556"/>
                    <a:gd name="T120" fmla="*/ 49 w 880"/>
                    <a:gd name="T121" fmla="*/ 202 h 556"/>
                    <a:gd name="T122" fmla="*/ 34 w 880"/>
                    <a:gd name="T123" fmla="*/ 224 h 5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880" h="556">
                      <a:moveTo>
                        <a:pt x="19" y="228"/>
                      </a:moveTo>
                      <a:lnTo>
                        <a:pt x="21" y="237"/>
                      </a:lnTo>
                      <a:lnTo>
                        <a:pt x="22" y="246"/>
                      </a:lnTo>
                      <a:lnTo>
                        <a:pt x="24" y="257"/>
                      </a:lnTo>
                      <a:lnTo>
                        <a:pt x="25" y="262"/>
                      </a:lnTo>
                      <a:lnTo>
                        <a:pt x="24" y="267"/>
                      </a:lnTo>
                      <a:lnTo>
                        <a:pt x="23" y="270"/>
                      </a:lnTo>
                      <a:lnTo>
                        <a:pt x="23" y="272"/>
                      </a:lnTo>
                      <a:lnTo>
                        <a:pt x="22" y="275"/>
                      </a:lnTo>
                      <a:lnTo>
                        <a:pt x="20" y="277"/>
                      </a:lnTo>
                      <a:lnTo>
                        <a:pt x="19" y="278"/>
                      </a:lnTo>
                      <a:lnTo>
                        <a:pt x="18" y="279"/>
                      </a:lnTo>
                      <a:lnTo>
                        <a:pt x="14" y="280"/>
                      </a:lnTo>
                      <a:lnTo>
                        <a:pt x="12" y="282"/>
                      </a:lnTo>
                      <a:lnTo>
                        <a:pt x="11" y="283"/>
                      </a:lnTo>
                      <a:lnTo>
                        <a:pt x="10" y="284"/>
                      </a:lnTo>
                      <a:lnTo>
                        <a:pt x="10" y="288"/>
                      </a:lnTo>
                      <a:lnTo>
                        <a:pt x="11" y="291"/>
                      </a:lnTo>
                      <a:lnTo>
                        <a:pt x="11" y="294"/>
                      </a:lnTo>
                      <a:lnTo>
                        <a:pt x="11" y="297"/>
                      </a:lnTo>
                      <a:lnTo>
                        <a:pt x="11" y="299"/>
                      </a:lnTo>
                      <a:lnTo>
                        <a:pt x="12" y="302"/>
                      </a:lnTo>
                      <a:lnTo>
                        <a:pt x="14" y="304"/>
                      </a:lnTo>
                      <a:lnTo>
                        <a:pt x="16" y="305"/>
                      </a:lnTo>
                      <a:lnTo>
                        <a:pt x="17" y="306"/>
                      </a:lnTo>
                      <a:lnTo>
                        <a:pt x="19" y="307"/>
                      </a:lnTo>
                      <a:lnTo>
                        <a:pt x="21" y="311"/>
                      </a:lnTo>
                      <a:lnTo>
                        <a:pt x="22" y="313"/>
                      </a:lnTo>
                      <a:lnTo>
                        <a:pt x="22" y="315"/>
                      </a:lnTo>
                      <a:lnTo>
                        <a:pt x="22" y="317"/>
                      </a:lnTo>
                      <a:lnTo>
                        <a:pt x="22" y="319"/>
                      </a:lnTo>
                      <a:lnTo>
                        <a:pt x="21" y="320"/>
                      </a:lnTo>
                      <a:lnTo>
                        <a:pt x="20" y="322"/>
                      </a:lnTo>
                      <a:lnTo>
                        <a:pt x="18" y="324"/>
                      </a:lnTo>
                      <a:lnTo>
                        <a:pt x="16" y="325"/>
                      </a:lnTo>
                      <a:lnTo>
                        <a:pt x="10" y="317"/>
                      </a:lnTo>
                      <a:lnTo>
                        <a:pt x="9" y="326"/>
                      </a:lnTo>
                      <a:lnTo>
                        <a:pt x="0" y="326"/>
                      </a:lnTo>
                      <a:lnTo>
                        <a:pt x="8" y="333"/>
                      </a:lnTo>
                      <a:lnTo>
                        <a:pt x="16" y="333"/>
                      </a:lnTo>
                      <a:lnTo>
                        <a:pt x="19" y="333"/>
                      </a:lnTo>
                      <a:lnTo>
                        <a:pt x="21" y="334"/>
                      </a:lnTo>
                      <a:lnTo>
                        <a:pt x="22" y="335"/>
                      </a:lnTo>
                      <a:lnTo>
                        <a:pt x="24" y="337"/>
                      </a:lnTo>
                      <a:lnTo>
                        <a:pt x="25" y="339"/>
                      </a:lnTo>
                      <a:lnTo>
                        <a:pt x="25" y="341"/>
                      </a:lnTo>
                      <a:lnTo>
                        <a:pt x="25" y="343"/>
                      </a:lnTo>
                      <a:lnTo>
                        <a:pt x="26" y="345"/>
                      </a:lnTo>
                      <a:lnTo>
                        <a:pt x="28" y="346"/>
                      </a:lnTo>
                      <a:lnTo>
                        <a:pt x="29" y="347"/>
                      </a:lnTo>
                      <a:lnTo>
                        <a:pt x="31" y="347"/>
                      </a:lnTo>
                      <a:lnTo>
                        <a:pt x="32" y="348"/>
                      </a:lnTo>
                      <a:lnTo>
                        <a:pt x="33" y="350"/>
                      </a:lnTo>
                      <a:lnTo>
                        <a:pt x="33" y="353"/>
                      </a:lnTo>
                      <a:lnTo>
                        <a:pt x="31" y="358"/>
                      </a:lnTo>
                      <a:lnTo>
                        <a:pt x="31" y="360"/>
                      </a:lnTo>
                      <a:lnTo>
                        <a:pt x="30" y="362"/>
                      </a:lnTo>
                      <a:lnTo>
                        <a:pt x="30" y="364"/>
                      </a:lnTo>
                      <a:lnTo>
                        <a:pt x="31" y="365"/>
                      </a:lnTo>
                      <a:lnTo>
                        <a:pt x="33" y="368"/>
                      </a:lnTo>
                      <a:lnTo>
                        <a:pt x="35" y="370"/>
                      </a:lnTo>
                      <a:lnTo>
                        <a:pt x="37" y="373"/>
                      </a:lnTo>
                      <a:lnTo>
                        <a:pt x="38" y="377"/>
                      </a:lnTo>
                      <a:lnTo>
                        <a:pt x="39" y="380"/>
                      </a:lnTo>
                      <a:lnTo>
                        <a:pt x="39" y="388"/>
                      </a:lnTo>
                      <a:lnTo>
                        <a:pt x="34" y="386"/>
                      </a:lnTo>
                      <a:lnTo>
                        <a:pt x="37" y="398"/>
                      </a:lnTo>
                      <a:lnTo>
                        <a:pt x="41" y="410"/>
                      </a:lnTo>
                      <a:lnTo>
                        <a:pt x="43" y="416"/>
                      </a:lnTo>
                      <a:lnTo>
                        <a:pt x="45" y="422"/>
                      </a:lnTo>
                      <a:lnTo>
                        <a:pt x="46" y="427"/>
                      </a:lnTo>
                      <a:lnTo>
                        <a:pt x="47" y="429"/>
                      </a:lnTo>
                      <a:lnTo>
                        <a:pt x="48" y="432"/>
                      </a:lnTo>
                      <a:lnTo>
                        <a:pt x="50" y="436"/>
                      </a:lnTo>
                      <a:lnTo>
                        <a:pt x="52" y="441"/>
                      </a:lnTo>
                      <a:lnTo>
                        <a:pt x="54" y="443"/>
                      </a:lnTo>
                      <a:lnTo>
                        <a:pt x="56" y="446"/>
                      </a:lnTo>
                      <a:lnTo>
                        <a:pt x="56" y="449"/>
                      </a:lnTo>
                      <a:lnTo>
                        <a:pt x="57" y="453"/>
                      </a:lnTo>
                      <a:lnTo>
                        <a:pt x="59" y="456"/>
                      </a:lnTo>
                      <a:lnTo>
                        <a:pt x="61" y="459"/>
                      </a:lnTo>
                      <a:lnTo>
                        <a:pt x="61" y="460"/>
                      </a:lnTo>
                      <a:lnTo>
                        <a:pt x="61" y="462"/>
                      </a:lnTo>
                      <a:lnTo>
                        <a:pt x="61" y="466"/>
                      </a:lnTo>
                      <a:lnTo>
                        <a:pt x="60" y="476"/>
                      </a:lnTo>
                      <a:lnTo>
                        <a:pt x="58" y="487"/>
                      </a:lnTo>
                      <a:lnTo>
                        <a:pt x="58" y="492"/>
                      </a:lnTo>
                      <a:lnTo>
                        <a:pt x="58" y="497"/>
                      </a:lnTo>
                      <a:lnTo>
                        <a:pt x="59" y="501"/>
                      </a:lnTo>
                      <a:lnTo>
                        <a:pt x="60" y="504"/>
                      </a:lnTo>
                      <a:lnTo>
                        <a:pt x="65" y="511"/>
                      </a:lnTo>
                      <a:lnTo>
                        <a:pt x="68" y="515"/>
                      </a:lnTo>
                      <a:lnTo>
                        <a:pt x="71" y="520"/>
                      </a:lnTo>
                      <a:lnTo>
                        <a:pt x="72" y="524"/>
                      </a:lnTo>
                      <a:lnTo>
                        <a:pt x="73" y="526"/>
                      </a:lnTo>
                      <a:lnTo>
                        <a:pt x="74" y="528"/>
                      </a:lnTo>
                      <a:lnTo>
                        <a:pt x="75" y="529"/>
                      </a:lnTo>
                      <a:lnTo>
                        <a:pt x="76" y="530"/>
                      </a:lnTo>
                      <a:lnTo>
                        <a:pt x="77" y="531"/>
                      </a:lnTo>
                      <a:lnTo>
                        <a:pt x="78" y="533"/>
                      </a:lnTo>
                      <a:lnTo>
                        <a:pt x="78" y="534"/>
                      </a:lnTo>
                      <a:lnTo>
                        <a:pt x="77" y="536"/>
                      </a:lnTo>
                      <a:lnTo>
                        <a:pt x="77" y="537"/>
                      </a:lnTo>
                      <a:lnTo>
                        <a:pt x="76" y="539"/>
                      </a:lnTo>
                      <a:lnTo>
                        <a:pt x="75" y="545"/>
                      </a:lnTo>
                      <a:lnTo>
                        <a:pt x="75" y="547"/>
                      </a:lnTo>
                      <a:lnTo>
                        <a:pt x="76" y="548"/>
                      </a:lnTo>
                      <a:lnTo>
                        <a:pt x="77" y="549"/>
                      </a:lnTo>
                      <a:lnTo>
                        <a:pt x="78" y="549"/>
                      </a:lnTo>
                      <a:lnTo>
                        <a:pt x="79" y="548"/>
                      </a:lnTo>
                      <a:lnTo>
                        <a:pt x="80" y="547"/>
                      </a:lnTo>
                      <a:lnTo>
                        <a:pt x="83" y="544"/>
                      </a:lnTo>
                      <a:lnTo>
                        <a:pt x="85" y="542"/>
                      </a:lnTo>
                      <a:lnTo>
                        <a:pt x="86" y="541"/>
                      </a:lnTo>
                      <a:lnTo>
                        <a:pt x="87" y="541"/>
                      </a:lnTo>
                      <a:lnTo>
                        <a:pt x="90" y="541"/>
                      </a:lnTo>
                      <a:lnTo>
                        <a:pt x="92" y="541"/>
                      </a:lnTo>
                      <a:lnTo>
                        <a:pt x="94" y="543"/>
                      </a:lnTo>
                      <a:lnTo>
                        <a:pt x="96" y="544"/>
                      </a:lnTo>
                      <a:lnTo>
                        <a:pt x="100" y="545"/>
                      </a:lnTo>
                      <a:lnTo>
                        <a:pt x="104" y="546"/>
                      </a:lnTo>
                      <a:lnTo>
                        <a:pt x="106" y="546"/>
                      </a:lnTo>
                      <a:lnTo>
                        <a:pt x="109" y="547"/>
                      </a:lnTo>
                      <a:lnTo>
                        <a:pt x="111" y="547"/>
                      </a:lnTo>
                      <a:lnTo>
                        <a:pt x="113" y="548"/>
                      </a:lnTo>
                      <a:lnTo>
                        <a:pt x="114" y="549"/>
                      </a:lnTo>
                      <a:lnTo>
                        <a:pt x="115" y="551"/>
                      </a:lnTo>
                      <a:lnTo>
                        <a:pt x="115" y="552"/>
                      </a:lnTo>
                      <a:lnTo>
                        <a:pt x="115" y="554"/>
                      </a:lnTo>
                      <a:lnTo>
                        <a:pt x="118" y="556"/>
                      </a:lnTo>
                      <a:lnTo>
                        <a:pt x="121" y="556"/>
                      </a:lnTo>
                      <a:lnTo>
                        <a:pt x="124" y="556"/>
                      </a:lnTo>
                      <a:lnTo>
                        <a:pt x="125" y="555"/>
                      </a:lnTo>
                      <a:lnTo>
                        <a:pt x="127" y="554"/>
                      </a:lnTo>
                      <a:lnTo>
                        <a:pt x="129" y="551"/>
                      </a:lnTo>
                      <a:lnTo>
                        <a:pt x="130" y="550"/>
                      </a:lnTo>
                      <a:lnTo>
                        <a:pt x="131" y="549"/>
                      </a:lnTo>
                      <a:lnTo>
                        <a:pt x="134" y="549"/>
                      </a:lnTo>
                      <a:lnTo>
                        <a:pt x="135" y="551"/>
                      </a:lnTo>
                      <a:lnTo>
                        <a:pt x="135" y="552"/>
                      </a:lnTo>
                      <a:lnTo>
                        <a:pt x="136" y="552"/>
                      </a:lnTo>
                      <a:lnTo>
                        <a:pt x="137" y="552"/>
                      </a:lnTo>
                      <a:lnTo>
                        <a:pt x="138" y="552"/>
                      </a:lnTo>
                      <a:lnTo>
                        <a:pt x="139" y="552"/>
                      </a:lnTo>
                      <a:lnTo>
                        <a:pt x="140" y="551"/>
                      </a:lnTo>
                      <a:lnTo>
                        <a:pt x="148" y="551"/>
                      </a:lnTo>
                      <a:lnTo>
                        <a:pt x="150" y="549"/>
                      </a:lnTo>
                      <a:lnTo>
                        <a:pt x="153" y="548"/>
                      </a:lnTo>
                      <a:lnTo>
                        <a:pt x="155" y="547"/>
                      </a:lnTo>
                      <a:lnTo>
                        <a:pt x="158" y="547"/>
                      </a:lnTo>
                      <a:lnTo>
                        <a:pt x="161" y="543"/>
                      </a:lnTo>
                      <a:lnTo>
                        <a:pt x="165" y="540"/>
                      </a:lnTo>
                      <a:lnTo>
                        <a:pt x="167" y="537"/>
                      </a:lnTo>
                      <a:lnTo>
                        <a:pt x="169" y="536"/>
                      </a:lnTo>
                      <a:lnTo>
                        <a:pt x="171" y="536"/>
                      </a:lnTo>
                      <a:lnTo>
                        <a:pt x="173" y="536"/>
                      </a:lnTo>
                      <a:lnTo>
                        <a:pt x="176" y="537"/>
                      </a:lnTo>
                      <a:lnTo>
                        <a:pt x="177" y="538"/>
                      </a:lnTo>
                      <a:lnTo>
                        <a:pt x="177" y="541"/>
                      </a:lnTo>
                      <a:lnTo>
                        <a:pt x="178" y="542"/>
                      </a:lnTo>
                      <a:lnTo>
                        <a:pt x="178" y="543"/>
                      </a:lnTo>
                      <a:lnTo>
                        <a:pt x="179" y="543"/>
                      </a:lnTo>
                      <a:lnTo>
                        <a:pt x="180" y="542"/>
                      </a:lnTo>
                      <a:lnTo>
                        <a:pt x="180" y="541"/>
                      </a:lnTo>
                      <a:lnTo>
                        <a:pt x="180" y="540"/>
                      </a:lnTo>
                      <a:lnTo>
                        <a:pt x="181" y="540"/>
                      </a:lnTo>
                      <a:lnTo>
                        <a:pt x="183" y="539"/>
                      </a:lnTo>
                      <a:lnTo>
                        <a:pt x="185" y="540"/>
                      </a:lnTo>
                      <a:lnTo>
                        <a:pt x="188" y="541"/>
                      </a:lnTo>
                      <a:lnTo>
                        <a:pt x="192" y="542"/>
                      </a:lnTo>
                      <a:lnTo>
                        <a:pt x="195" y="542"/>
                      </a:lnTo>
                      <a:lnTo>
                        <a:pt x="199" y="541"/>
                      </a:lnTo>
                      <a:lnTo>
                        <a:pt x="195" y="538"/>
                      </a:lnTo>
                      <a:lnTo>
                        <a:pt x="199" y="535"/>
                      </a:lnTo>
                      <a:lnTo>
                        <a:pt x="203" y="534"/>
                      </a:lnTo>
                      <a:lnTo>
                        <a:pt x="206" y="534"/>
                      </a:lnTo>
                      <a:lnTo>
                        <a:pt x="207" y="534"/>
                      </a:lnTo>
                      <a:lnTo>
                        <a:pt x="209" y="534"/>
                      </a:lnTo>
                      <a:lnTo>
                        <a:pt x="210" y="532"/>
                      </a:lnTo>
                      <a:lnTo>
                        <a:pt x="211" y="531"/>
                      </a:lnTo>
                      <a:lnTo>
                        <a:pt x="212" y="529"/>
                      </a:lnTo>
                      <a:lnTo>
                        <a:pt x="213" y="527"/>
                      </a:lnTo>
                      <a:lnTo>
                        <a:pt x="216" y="522"/>
                      </a:lnTo>
                      <a:lnTo>
                        <a:pt x="218" y="520"/>
                      </a:lnTo>
                      <a:lnTo>
                        <a:pt x="221" y="519"/>
                      </a:lnTo>
                      <a:lnTo>
                        <a:pt x="224" y="517"/>
                      </a:lnTo>
                      <a:lnTo>
                        <a:pt x="229" y="516"/>
                      </a:lnTo>
                      <a:lnTo>
                        <a:pt x="234" y="515"/>
                      </a:lnTo>
                      <a:lnTo>
                        <a:pt x="236" y="514"/>
                      </a:lnTo>
                      <a:lnTo>
                        <a:pt x="239" y="513"/>
                      </a:lnTo>
                      <a:lnTo>
                        <a:pt x="241" y="511"/>
                      </a:lnTo>
                      <a:lnTo>
                        <a:pt x="242" y="509"/>
                      </a:lnTo>
                      <a:lnTo>
                        <a:pt x="244" y="507"/>
                      </a:lnTo>
                      <a:lnTo>
                        <a:pt x="246" y="505"/>
                      </a:lnTo>
                      <a:lnTo>
                        <a:pt x="253" y="497"/>
                      </a:lnTo>
                      <a:lnTo>
                        <a:pt x="256" y="494"/>
                      </a:lnTo>
                      <a:lnTo>
                        <a:pt x="261" y="491"/>
                      </a:lnTo>
                      <a:lnTo>
                        <a:pt x="268" y="488"/>
                      </a:lnTo>
                      <a:lnTo>
                        <a:pt x="276" y="487"/>
                      </a:lnTo>
                      <a:lnTo>
                        <a:pt x="279" y="486"/>
                      </a:lnTo>
                      <a:lnTo>
                        <a:pt x="283" y="486"/>
                      </a:lnTo>
                      <a:lnTo>
                        <a:pt x="286" y="486"/>
                      </a:lnTo>
                      <a:lnTo>
                        <a:pt x="290" y="486"/>
                      </a:lnTo>
                      <a:lnTo>
                        <a:pt x="300" y="484"/>
                      </a:lnTo>
                      <a:lnTo>
                        <a:pt x="306" y="484"/>
                      </a:lnTo>
                      <a:lnTo>
                        <a:pt x="313" y="484"/>
                      </a:lnTo>
                      <a:lnTo>
                        <a:pt x="323" y="484"/>
                      </a:lnTo>
                      <a:lnTo>
                        <a:pt x="329" y="484"/>
                      </a:lnTo>
                      <a:lnTo>
                        <a:pt x="334" y="484"/>
                      </a:lnTo>
                      <a:lnTo>
                        <a:pt x="339" y="483"/>
                      </a:lnTo>
                      <a:lnTo>
                        <a:pt x="344" y="481"/>
                      </a:lnTo>
                      <a:lnTo>
                        <a:pt x="353" y="480"/>
                      </a:lnTo>
                      <a:lnTo>
                        <a:pt x="362" y="478"/>
                      </a:lnTo>
                      <a:lnTo>
                        <a:pt x="365" y="476"/>
                      </a:lnTo>
                      <a:lnTo>
                        <a:pt x="368" y="475"/>
                      </a:lnTo>
                      <a:lnTo>
                        <a:pt x="371" y="474"/>
                      </a:lnTo>
                      <a:lnTo>
                        <a:pt x="374" y="472"/>
                      </a:lnTo>
                      <a:lnTo>
                        <a:pt x="381" y="470"/>
                      </a:lnTo>
                      <a:lnTo>
                        <a:pt x="388" y="468"/>
                      </a:lnTo>
                      <a:lnTo>
                        <a:pt x="398" y="467"/>
                      </a:lnTo>
                      <a:lnTo>
                        <a:pt x="405" y="466"/>
                      </a:lnTo>
                      <a:lnTo>
                        <a:pt x="407" y="461"/>
                      </a:lnTo>
                      <a:lnTo>
                        <a:pt x="408" y="459"/>
                      </a:lnTo>
                      <a:lnTo>
                        <a:pt x="409" y="458"/>
                      </a:lnTo>
                      <a:lnTo>
                        <a:pt x="411" y="457"/>
                      </a:lnTo>
                      <a:lnTo>
                        <a:pt x="413" y="456"/>
                      </a:lnTo>
                      <a:lnTo>
                        <a:pt x="416" y="455"/>
                      </a:lnTo>
                      <a:lnTo>
                        <a:pt x="418" y="454"/>
                      </a:lnTo>
                      <a:lnTo>
                        <a:pt x="420" y="452"/>
                      </a:lnTo>
                      <a:lnTo>
                        <a:pt x="422" y="449"/>
                      </a:lnTo>
                      <a:lnTo>
                        <a:pt x="424" y="445"/>
                      </a:lnTo>
                      <a:lnTo>
                        <a:pt x="427" y="443"/>
                      </a:lnTo>
                      <a:lnTo>
                        <a:pt x="431" y="441"/>
                      </a:lnTo>
                      <a:lnTo>
                        <a:pt x="436" y="440"/>
                      </a:lnTo>
                      <a:lnTo>
                        <a:pt x="441" y="438"/>
                      </a:lnTo>
                      <a:lnTo>
                        <a:pt x="443" y="437"/>
                      </a:lnTo>
                      <a:lnTo>
                        <a:pt x="445" y="436"/>
                      </a:lnTo>
                      <a:lnTo>
                        <a:pt x="446" y="434"/>
                      </a:lnTo>
                      <a:lnTo>
                        <a:pt x="449" y="433"/>
                      </a:lnTo>
                      <a:lnTo>
                        <a:pt x="452" y="431"/>
                      </a:lnTo>
                      <a:lnTo>
                        <a:pt x="453" y="430"/>
                      </a:lnTo>
                      <a:lnTo>
                        <a:pt x="455" y="430"/>
                      </a:lnTo>
                      <a:lnTo>
                        <a:pt x="457" y="430"/>
                      </a:lnTo>
                      <a:lnTo>
                        <a:pt x="458" y="430"/>
                      </a:lnTo>
                      <a:lnTo>
                        <a:pt x="460" y="431"/>
                      </a:lnTo>
                      <a:lnTo>
                        <a:pt x="462" y="432"/>
                      </a:lnTo>
                      <a:lnTo>
                        <a:pt x="465" y="434"/>
                      </a:lnTo>
                      <a:lnTo>
                        <a:pt x="472" y="437"/>
                      </a:lnTo>
                      <a:lnTo>
                        <a:pt x="473" y="436"/>
                      </a:lnTo>
                      <a:lnTo>
                        <a:pt x="474" y="435"/>
                      </a:lnTo>
                      <a:lnTo>
                        <a:pt x="477" y="434"/>
                      </a:lnTo>
                      <a:lnTo>
                        <a:pt x="478" y="434"/>
                      </a:lnTo>
                      <a:lnTo>
                        <a:pt x="480" y="434"/>
                      </a:lnTo>
                      <a:lnTo>
                        <a:pt x="483" y="434"/>
                      </a:lnTo>
                      <a:lnTo>
                        <a:pt x="485" y="435"/>
                      </a:lnTo>
                      <a:lnTo>
                        <a:pt x="487" y="435"/>
                      </a:lnTo>
                      <a:lnTo>
                        <a:pt x="490" y="436"/>
                      </a:lnTo>
                      <a:lnTo>
                        <a:pt x="491" y="435"/>
                      </a:lnTo>
                      <a:lnTo>
                        <a:pt x="492" y="435"/>
                      </a:lnTo>
                      <a:lnTo>
                        <a:pt x="494" y="434"/>
                      </a:lnTo>
                      <a:lnTo>
                        <a:pt x="496" y="433"/>
                      </a:lnTo>
                      <a:lnTo>
                        <a:pt x="500" y="431"/>
                      </a:lnTo>
                      <a:lnTo>
                        <a:pt x="503" y="430"/>
                      </a:lnTo>
                      <a:lnTo>
                        <a:pt x="506" y="430"/>
                      </a:lnTo>
                      <a:lnTo>
                        <a:pt x="508" y="430"/>
                      </a:lnTo>
                      <a:lnTo>
                        <a:pt x="510" y="431"/>
                      </a:lnTo>
                      <a:lnTo>
                        <a:pt x="511" y="430"/>
                      </a:lnTo>
                      <a:lnTo>
                        <a:pt x="512" y="430"/>
                      </a:lnTo>
                      <a:lnTo>
                        <a:pt x="514" y="429"/>
                      </a:lnTo>
                      <a:lnTo>
                        <a:pt x="515" y="429"/>
                      </a:lnTo>
                      <a:lnTo>
                        <a:pt x="517" y="427"/>
                      </a:lnTo>
                      <a:lnTo>
                        <a:pt x="518" y="425"/>
                      </a:lnTo>
                      <a:lnTo>
                        <a:pt x="518" y="424"/>
                      </a:lnTo>
                      <a:lnTo>
                        <a:pt x="519" y="423"/>
                      </a:lnTo>
                      <a:lnTo>
                        <a:pt x="520" y="422"/>
                      </a:lnTo>
                      <a:lnTo>
                        <a:pt x="521" y="421"/>
                      </a:lnTo>
                      <a:lnTo>
                        <a:pt x="523" y="421"/>
                      </a:lnTo>
                      <a:lnTo>
                        <a:pt x="525" y="420"/>
                      </a:lnTo>
                      <a:lnTo>
                        <a:pt x="526" y="419"/>
                      </a:lnTo>
                      <a:lnTo>
                        <a:pt x="526" y="417"/>
                      </a:lnTo>
                      <a:lnTo>
                        <a:pt x="526" y="416"/>
                      </a:lnTo>
                      <a:lnTo>
                        <a:pt x="526" y="415"/>
                      </a:lnTo>
                      <a:lnTo>
                        <a:pt x="526" y="414"/>
                      </a:lnTo>
                      <a:lnTo>
                        <a:pt x="527" y="413"/>
                      </a:lnTo>
                      <a:lnTo>
                        <a:pt x="527" y="412"/>
                      </a:lnTo>
                      <a:lnTo>
                        <a:pt x="529" y="411"/>
                      </a:lnTo>
                      <a:lnTo>
                        <a:pt x="531" y="411"/>
                      </a:lnTo>
                      <a:lnTo>
                        <a:pt x="533" y="410"/>
                      </a:lnTo>
                      <a:lnTo>
                        <a:pt x="537" y="408"/>
                      </a:lnTo>
                      <a:lnTo>
                        <a:pt x="539" y="407"/>
                      </a:lnTo>
                      <a:lnTo>
                        <a:pt x="540" y="406"/>
                      </a:lnTo>
                      <a:lnTo>
                        <a:pt x="540" y="404"/>
                      </a:lnTo>
                      <a:lnTo>
                        <a:pt x="539" y="403"/>
                      </a:lnTo>
                      <a:lnTo>
                        <a:pt x="539" y="402"/>
                      </a:lnTo>
                      <a:lnTo>
                        <a:pt x="539" y="400"/>
                      </a:lnTo>
                      <a:lnTo>
                        <a:pt x="540" y="398"/>
                      </a:lnTo>
                      <a:lnTo>
                        <a:pt x="541" y="397"/>
                      </a:lnTo>
                      <a:lnTo>
                        <a:pt x="543" y="394"/>
                      </a:lnTo>
                      <a:lnTo>
                        <a:pt x="544" y="392"/>
                      </a:lnTo>
                      <a:lnTo>
                        <a:pt x="545" y="391"/>
                      </a:lnTo>
                      <a:lnTo>
                        <a:pt x="546" y="390"/>
                      </a:lnTo>
                      <a:lnTo>
                        <a:pt x="548" y="389"/>
                      </a:lnTo>
                      <a:lnTo>
                        <a:pt x="550" y="389"/>
                      </a:lnTo>
                      <a:lnTo>
                        <a:pt x="551" y="390"/>
                      </a:lnTo>
                      <a:lnTo>
                        <a:pt x="552" y="391"/>
                      </a:lnTo>
                      <a:lnTo>
                        <a:pt x="553" y="392"/>
                      </a:lnTo>
                      <a:lnTo>
                        <a:pt x="554" y="389"/>
                      </a:lnTo>
                      <a:lnTo>
                        <a:pt x="556" y="386"/>
                      </a:lnTo>
                      <a:lnTo>
                        <a:pt x="558" y="384"/>
                      </a:lnTo>
                      <a:lnTo>
                        <a:pt x="561" y="382"/>
                      </a:lnTo>
                      <a:lnTo>
                        <a:pt x="567" y="381"/>
                      </a:lnTo>
                      <a:lnTo>
                        <a:pt x="572" y="379"/>
                      </a:lnTo>
                      <a:lnTo>
                        <a:pt x="574" y="379"/>
                      </a:lnTo>
                      <a:lnTo>
                        <a:pt x="577" y="378"/>
                      </a:lnTo>
                      <a:lnTo>
                        <a:pt x="579" y="376"/>
                      </a:lnTo>
                      <a:lnTo>
                        <a:pt x="582" y="374"/>
                      </a:lnTo>
                      <a:lnTo>
                        <a:pt x="585" y="372"/>
                      </a:lnTo>
                      <a:lnTo>
                        <a:pt x="590" y="371"/>
                      </a:lnTo>
                      <a:lnTo>
                        <a:pt x="593" y="370"/>
                      </a:lnTo>
                      <a:lnTo>
                        <a:pt x="596" y="370"/>
                      </a:lnTo>
                      <a:lnTo>
                        <a:pt x="598" y="369"/>
                      </a:lnTo>
                      <a:lnTo>
                        <a:pt x="602" y="369"/>
                      </a:lnTo>
                      <a:lnTo>
                        <a:pt x="606" y="367"/>
                      </a:lnTo>
                      <a:lnTo>
                        <a:pt x="611" y="365"/>
                      </a:lnTo>
                      <a:lnTo>
                        <a:pt x="614" y="362"/>
                      </a:lnTo>
                      <a:lnTo>
                        <a:pt x="616" y="361"/>
                      </a:lnTo>
                      <a:lnTo>
                        <a:pt x="618" y="361"/>
                      </a:lnTo>
                      <a:lnTo>
                        <a:pt x="620" y="362"/>
                      </a:lnTo>
                      <a:lnTo>
                        <a:pt x="621" y="363"/>
                      </a:lnTo>
                      <a:lnTo>
                        <a:pt x="622" y="364"/>
                      </a:lnTo>
                      <a:lnTo>
                        <a:pt x="626" y="363"/>
                      </a:lnTo>
                      <a:lnTo>
                        <a:pt x="630" y="362"/>
                      </a:lnTo>
                      <a:lnTo>
                        <a:pt x="633" y="362"/>
                      </a:lnTo>
                      <a:lnTo>
                        <a:pt x="635" y="362"/>
                      </a:lnTo>
                      <a:lnTo>
                        <a:pt x="636" y="362"/>
                      </a:lnTo>
                      <a:lnTo>
                        <a:pt x="638" y="361"/>
                      </a:lnTo>
                      <a:lnTo>
                        <a:pt x="639" y="360"/>
                      </a:lnTo>
                      <a:lnTo>
                        <a:pt x="642" y="358"/>
                      </a:lnTo>
                      <a:lnTo>
                        <a:pt x="644" y="357"/>
                      </a:lnTo>
                      <a:lnTo>
                        <a:pt x="646" y="356"/>
                      </a:lnTo>
                      <a:lnTo>
                        <a:pt x="648" y="356"/>
                      </a:lnTo>
                      <a:lnTo>
                        <a:pt x="649" y="355"/>
                      </a:lnTo>
                      <a:lnTo>
                        <a:pt x="650" y="355"/>
                      </a:lnTo>
                      <a:lnTo>
                        <a:pt x="651" y="353"/>
                      </a:lnTo>
                      <a:lnTo>
                        <a:pt x="651" y="352"/>
                      </a:lnTo>
                      <a:lnTo>
                        <a:pt x="653" y="350"/>
                      </a:lnTo>
                      <a:lnTo>
                        <a:pt x="656" y="347"/>
                      </a:lnTo>
                      <a:lnTo>
                        <a:pt x="659" y="346"/>
                      </a:lnTo>
                      <a:lnTo>
                        <a:pt x="666" y="345"/>
                      </a:lnTo>
                      <a:lnTo>
                        <a:pt x="672" y="343"/>
                      </a:lnTo>
                      <a:lnTo>
                        <a:pt x="678" y="342"/>
                      </a:lnTo>
                      <a:lnTo>
                        <a:pt x="690" y="340"/>
                      </a:lnTo>
                      <a:lnTo>
                        <a:pt x="708" y="335"/>
                      </a:lnTo>
                      <a:lnTo>
                        <a:pt x="717" y="333"/>
                      </a:lnTo>
                      <a:lnTo>
                        <a:pt x="721" y="332"/>
                      </a:lnTo>
                      <a:lnTo>
                        <a:pt x="726" y="331"/>
                      </a:lnTo>
                      <a:lnTo>
                        <a:pt x="733" y="328"/>
                      </a:lnTo>
                      <a:lnTo>
                        <a:pt x="739" y="325"/>
                      </a:lnTo>
                      <a:lnTo>
                        <a:pt x="747" y="322"/>
                      </a:lnTo>
                      <a:lnTo>
                        <a:pt x="754" y="320"/>
                      </a:lnTo>
                      <a:lnTo>
                        <a:pt x="761" y="319"/>
                      </a:lnTo>
                      <a:lnTo>
                        <a:pt x="760" y="319"/>
                      </a:lnTo>
                      <a:lnTo>
                        <a:pt x="759" y="318"/>
                      </a:lnTo>
                      <a:lnTo>
                        <a:pt x="758" y="316"/>
                      </a:lnTo>
                      <a:lnTo>
                        <a:pt x="758" y="315"/>
                      </a:lnTo>
                      <a:lnTo>
                        <a:pt x="758" y="314"/>
                      </a:lnTo>
                      <a:lnTo>
                        <a:pt x="759" y="313"/>
                      </a:lnTo>
                      <a:lnTo>
                        <a:pt x="764" y="312"/>
                      </a:lnTo>
                      <a:lnTo>
                        <a:pt x="767" y="310"/>
                      </a:lnTo>
                      <a:lnTo>
                        <a:pt x="769" y="309"/>
                      </a:lnTo>
                      <a:lnTo>
                        <a:pt x="771" y="309"/>
                      </a:lnTo>
                      <a:lnTo>
                        <a:pt x="773" y="309"/>
                      </a:lnTo>
                      <a:lnTo>
                        <a:pt x="776" y="310"/>
                      </a:lnTo>
                      <a:lnTo>
                        <a:pt x="775" y="308"/>
                      </a:lnTo>
                      <a:lnTo>
                        <a:pt x="776" y="306"/>
                      </a:lnTo>
                      <a:lnTo>
                        <a:pt x="776" y="304"/>
                      </a:lnTo>
                      <a:lnTo>
                        <a:pt x="778" y="303"/>
                      </a:lnTo>
                      <a:lnTo>
                        <a:pt x="779" y="302"/>
                      </a:lnTo>
                      <a:lnTo>
                        <a:pt x="781" y="301"/>
                      </a:lnTo>
                      <a:lnTo>
                        <a:pt x="785" y="301"/>
                      </a:lnTo>
                      <a:lnTo>
                        <a:pt x="789" y="300"/>
                      </a:lnTo>
                      <a:lnTo>
                        <a:pt x="795" y="299"/>
                      </a:lnTo>
                      <a:lnTo>
                        <a:pt x="798" y="298"/>
                      </a:lnTo>
                      <a:lnTo>
                        <a:pt x="801" y="297"/>
                      </a:lnTo>
                      <a:lnTo>
                        <a:pt x="807" y="294"/>
                      </a:lnTo>
                      <a:lnTo>
                        <a:pt x="805" y="287"/>
                      </a:lnTo>
                      <a:lnTo>
                        <a:pt x="807" y="284"/>
                      </a:lnTo>
                      <a:lnTo>
                        <a:pt x="808" y="282"/>
                      </a:lnTo>
                      <a:lnTo>
                        <a:pt x="808" y="279"/>
                      </a:lnTo>
                      <a:lnTo>
                        <a:pt x="807" y="277"/>
                      </a:lnTo>
                      <a:lnTo>
                        <a:pt x="805" y="275"/>
                      </a:lnTo>
                      <a:lnTo>
                        <a:pt x="804" y="275"/>
                      </a:lnTo>
                      <a:lnTo>
                        <a:pt x="803" y="274"/>
                      </a:lnTo>
                      <a:lnTo>
                        <a:pt x="802" y="273"/>
                      </a:lnTo>
                      <a:lnTo>
                        <a:pt x="801" y="271"/>
                      </a:lnTo>
                      <a:lnTo>
                        <a:pt x="802" y="270"/>
                      </a:lnTo>
                      <a:lnTo>
                        <a:pt x="802" y="267"/>
                      </a:lnTo>
                      <a:lnTo>
                        <a:pt x="802" y="263"/>
                      </a:lnTo>
                      <a:lnTo>
                        <a:pt x="801" y="260"/>
                      </a:lnTo>
                      <a:lnTo>
                        <a:pt x="802" y="255"/>
                      </a:lnTo>
                      <a:lnTo>
                        <a:pt x="803" y="251"/>
                      </a:lnTo>
                      <a:lnTo>
                        <a:pt x="809" y="244"/>
                      </a:lnTo>
                      <a:lnTo>
                        <a:pt x="811" y="240"/>
                      </a:lnTo>
                      <a:lnTo>
                        <a:pt x="814" y="237"/>
                      </a:lnTo>
                      <a:lnTo>
                        <a:pt x="820" y="232"/>
                      </a:lnTo>
                      <a:lnTo>
                        <a:pt x="825" y="228"/>
                      </a:lnTo>
                      <a:lnTo>
                        <a:pt x="831" y="224"/>
                      </a:lnTo>
                      <a:lnTo>
                        <a:pt x="836" y="222"/>
                      </a:lnTo>
                      <a:lnTo>
                        <a:pt x="840" y="220"/>
                      </a:lnTo>
                      <a:lnTo>
                        <a:pt x="845" y="218"/>
                      </a:lnTo>
                      <a:lnTo>
                        <a:pt x="850" y="216"/>
                      </a:lnTo>
                      <a:lnTo>
                        <a:pt x="858" y="212"/>
                      </a:lnTo>
                      <a:lnTo>
                        <a:pt x="866" y="209"/>
                      </a:lnTo>
                      <a:lnTo>
                        <a:pt x="873" y="207"/>
                      </a:lnTo>
                      <a:lnTo>
                        <a:pt x="880" y="205"/>
                      </a:lnTo>
                      <a:lnTo>
                        <a:pt x="857" y="151"/>
                      </a:lnTo>
                      <a:lnTo>
                        <a:pt x="855" y="152"/>
                      </a:lnTo>
                      <a:lnTo>
                        <a:pt x="854" y="152"/>
                      </a:lnTo>
                      <a:lnTo>
                        <a:pt x="852" y="152"/>
                      </a:lnTo>
                      <a:lnTo>
                        <a:pt x="851" y="151"/>
                      </a:lnTo>
                      <a:lnTo>
                        <a:pt x="851" y="149"/>
                      </a:lnTo>
                      <a:lnTo>
                        <a:pt x="851" y="148"/>
                      </a:lnTo>
                      <a:lnTo>
                        <a:pt x="851" y="146"/>
                      </a:lnTo>
                      <a:lnTo>
                        <a:pt x="853" y="146"/>
                      </a:lnTo>
                      <a:lnTo>
                        <a:pt x="787" y="0"/>
                      </a:lnTo>
                      <a:lnTo>
                        <a:pt x="712" y="13"/>
                      </a:lnTo>
                      <a:lnTo>
                        <a:pt x="677" y="20"/>
                      </a:lnTo>
                      <a:lnTo>
                        <a:pt x="642" y="25"/>
                      </a:lnTo>
                      <a:lnTo>
                        <a:pt x="622" y="28"/>
                      </a:lnTo>
                      <a:lnTo>
                        <a:pt x="604" y="29"/>
                      </a:lnTo>
                      <a:lnTo>
                        <a:pt x="586" y="31"/>
                      </a:lnTo>
                      <a:lnTo>
                        <a:pt x="565" y="33"/>
                      </a:lnTo>
                      <a:lnTo>
                        <a:pt x="549" y="35"/>
                      </a:lnTo>
                      <a:lnTo>
                        <a:pt x="471" y="74"/>
                      </a:lnTo>
                      <a:lnTo>
                        <a:pt x="451" y="98"/>
                      </a:lnTo>
                      <a:lnTo>
                        <a:pt x="431" y="123"/>
                      </a:lnTo>
                      <a:lnTo>
                        <a:pt x="426" y="129"/>
                      </a:lnTo>
                      <a:lnTo>
                        <a:pt x="421" y="135"/>
                      </a:lnTo>
                      <a:lnTo>
                        <a:pt x="419" y="139"/>
                      </a:lnTo>
                      <a:lnTo>
                        <a:pt x="416" y="143"/>
                      </a:lnTo>
                      <a:lnTo>
                        <a:pt x="414" y="146"/>
                      </a:lnTo>
                      <a:lnTo>
                        <a:pt x="413" y="150"/>
                      </a:lnTo>
                      <a:lnTo>
                        <a:pt x="410" y="157"/>
                      </a:lnTo>
                      <a:lnTo>
                        <a:pt x="408" y="166"/>
                      </a:lnTo>
                      <a:lnTo>
                        <a:pt x="387" y="180"/>
                      </a:lnTo>
                      <a:lnTo>
                        <a:pt x="371" y="180"/>
                      </a:lnTo>
                      <a:lnTo>
                        <a:pt x="351" y="151"/>
                      </a:lnTo>
                      <a:lnTo>
                        <a:pt x="317" y="156"/>
                      </a:lnTo>
                      <a:lnTo>
                        <a:pt x="238" y="148"/>
                      </a:lnTo>
                      <a:lnTo>
                        <a:pt x="222" y="137"/>
                      </a:lnTo>
                      <a:lnTo>
                        <a:pt x="175" y="137"/>
                      </a:lnTo>
                      <a:lnTo>
                        <a:pt x="170" y="142"/>
                      </a:lnTo>
                      <a:lnTo>
                        <a:pt x="162" y="138"/>
                      </a:lnTo>
                      <a:lnTo>
                        <a:pt x="153" y="138"/>
                      </a:lnTo>
                      <a:lnTo>
                        <a:pt x="143" y="139"/>
                      </a:lnTo>
                      <a:lnTo>
                        <a:pt x="133" y="141"/>
                      </a:lnTo>
                      <a:lnTo>
                        <a:pt x="131" y="147"/>
                      </a:lnTo>
                      <a:lnTo>
                        <a:pt x="126" y="141"/>
                      </a:lnTo>
                      <a:lnTo>
                        <a:pt x="122" y="143"/>
                      </a:lnTo>
                      <a:lnTo>
                        <a:pt x="122" y="146"/>
                      </a:lnTo>
                      <a:lnTo>
                        <a:pt x="121" y="148"/>
                      </a:lnTo>
                      <a:lnTo>
                        <a:pt x="119" y="150"/>
                      </a:lnTo>
                      <a:lnTo>
                        <a:pt x="117" y="151"/>
                      </a:lnTo>
                      <a:lnTo>
                        <a:pt x="114" y="151"/>
                      </a:lnTo>
                      <a:lnTo>
                        <a:pt x="111" y="150"/>
                      </a:lnTo>
                      <a:lnTo>
                        <a:pt x="110" y="149"/>
                      </a:lnTo>
                      <a:lnTo>
                        <a:pt x="110" y="148"/>
                      </a:lnTo>
                      <a:lnTo>
                        <a:pt x="109" y="146"/>
                      </a:lnTo>
                      <a:lnTo>
                        <a:pt x="108" y="146"/>
                      </a:lnTo>
                      <a:lnTo>
                        <a:pt x="107" y="145"/>
                      </a:lnTo>
                      <a:lnTo>
                        <a:pt x="105" y="146"/>
                      </a:lnTo>
                      <a:lnTo>
                        <a:pt x="104" y="146"/>
                      </a:lnTo>
                      <a:lnTo>
                        <a:pt x="103" y="146"/>
                      </a:lnTo>
                      <a:lnTo>
                        <a:pt x="102" y="145"/>
                      </a:lnTo>
                      <a:lnTo>
                        <a:pt x="101" y="144"/>
                      </a:lnTo>
                      <a:lnTo>
                        <a:pt x="101" y="143"/>
                      </a:lnTo>
                      <a:lnTo>
                        <a:pt x="100" y="142"/>
                      </a:lnTo>
                      <a:lnTo>
                        <a:pt x="99" y="142"/>
                      </a:lnTo>
                      <a:lnTo>
                        <a:pt x="98" y="143"/>
                      </a:lnTo>
                      <a:lnTo>
                        <a:pt x="97" y="144"/>
                      </a:lnTo>
                      <a:lnTo>
                        <a:pt x="95" y="144"/>
                      </a:lnTo>
                      <a:lnTo>
                        <a:pt x="93" y="143"/>
                      </a:lnTo>
                      <a:lnTo>
                        <a:pt x="90" y="140"/>
                      </a:lnTo>
                      <a:lnTo>
                        <a:pt x="88" y="137"/>
                      </a:lnTo>
                      <a:lnTo>
                        <a:pt x="86" y="134"/>
                      </a:lnTo>
                      <a:lnTo>
                        <a:pt x="83" y="131"/>
                      </a:lnTo>
                      <a:lnTo>
                        <a:pt x="82" y="130"/>
                      </a:lnTo>
                      <a:lnTo>
                        <a:pt x="81" y="130"/>
                      </a:lnTo>
                      <a:lnTo>
                        <a:pt x="78" y="130"/>
                      </a:lnTo>
                      <a:lnTo>
                        <a:pt x="76" y="130"/>
                      </a:lnTo>
                      <a:lnTo>
                        <a:pt x="74" y="129"/>
                      </a:lnTo>
                      <a:lnTo>
                        <a:pt x="73" y="127"/>
                      </a:lnTo>
                      <a:lnTo>
                        <a:pt x="72" y="123"/>
                      </a:lnTo>
                      <a:lnTo>
                        <a:pt x="71" y="124"/>
                      </a:lnTo>
                      <a:lnTo>
                        <a:pt x="70" y="124"/>
                      </a:lnTo>
                      <a:lnTo>
                        <a:pt x="69" y="123"/>
                      </a:lnTo>
                      <a:lnTo>
                        <a:pt x="68" y="122"/>
                      </a:lnTo>
                      <a:lnTo>
                        <a:pt x="68" y="121"/>
                      </a:lnTo>
                      <a:lnTo>
                        <a:pt x="68" y="120"/>
                      </a:lnTo>
                      <a:lnTo>
                        <a:pt x="65" y="120"/>
                      </a:lnTo>
                      <a:lnTo>
                        <a:pt x="62" y="120"/>
                      </a:lnTo>
                      <a:lnTo>
                        <a:pt x="59" y="121"/>
                      </a:lnTo>
                      <a:lnTo>
                        <a:pt x="55" y="122"/>
                      </a:lnTo>
                      <a:lnTo>
                        <a:pt x="53" y="123"/>
                      </a:lnTo>
                      <a:lnTo>
                        <a:pt x="53" y="124"/>
                      </a:lnTo>
                      <a:lnTo>
                        <a:pt x="53" y="125"/>
                      </a:lnTo>
                      <a:lnTo>
                        <a:pt x="53" y="126"/>
                      </a:lnTo>
                      <a:lnTo>
                        <a:pt x="54" y="129"/>
                      </a:lnTo>
                      <a:lnTo>
                        <a:pt x="56" y="131"/>
                      </a:lnTo>
                      <a:lnTo>
                        <a:pt x="56" y="132"/>
                      </a:lnTo>
                      <a:lnTo>
                        <a:pt x="57" y="133"/>
                      </a:lnTo>
                      <a:lnTo>
                        <a:pt x="56" y="134"/>
                      </a:lnTo>
                      <a:lnTo>
                        <a:pt x="56" y="136"/>
                      </a:lnTo>
                      <a:lnTo>
                        <a:pt x="55" y="137"/>
                      </a:lnTo>
                      <a:lnTo>
                        <a:pt x="55" y="138"/>
                      </a:lnTo>
                      <a:lnTo>
                        <a:pt x="55" y="139"/>
                      </a:lnTo>
                      <a:lnTo>
                        <a:pt x="56" y="141"/>
                      </a:lnTo>
                      <a:lnTo>
                        <a:pt x="57" y="141"/>
                      </a:lnTo>
                      <a:lnTo>
                        <a:pt x="60" y="142"/>
                      </a:lnTo>
                      <a:lnTo>
                        <a:pt x="62" y="143"/>
                      </a:lnTo>
                      <a:lnTo>
                        <a:pt x="64" y="146"/>
                      </a:lnTo>
                      <a:lnTo>
                        <a:pt x="67" y="148"/>
                      </a:lnTo>
                      <a:lnTo>
                        <a:pt x="68" y="149"/>
                      </a:lnTo>
                      <a:lnTo>
                        <a:pt x="68" y="150"/>
                      </a:lnTo>
                      <a:lnTo>
                        <a:pt x="67" y="151"/>
                      </a:lnTo>
                      <a:lnTo>
                        <a:pt x="66" y="151"/>
                      </a:lnTo>
                      <a:lnTo>
                        <a:pt x="60" y="151"/>
                      </a:lnTo>
                      <a:lnTo>
                        <a:pt x="56" y="152"/>
                      </a:lnTo>
                      <a:lnTo>
                        <a:pt x="56" y="157"/>
                      </a:lnTo>
                      <a:lnTo>
                        <a:pt x="53" y="160"/>
                      </a:lnTo>
                      <a:lnTo>
                        <a:pt x="51" y="164"/>
                      </a:lnTo>
                      <a:lnTo>
                        <a:pt x="50" y="168"/>
                      </a:lnTo>
                      <a:lnTo>
                        <a:pt x="54" y="168"/>
                      </a:lnTo>
                      <a:lnTo>
                        <a:pt x="55" y="170"/>
                      </a:lnTo>
                      <a:lnTo>
                        <a:pt x="53" y="172"/>
                      </a:lnTo>
                      <a:lnTo>
                        <a:pt x="53" y="176"/>
                      </a:lnTo>
                      <a:lnTo>
                        <a:pt x="54" y="179"/>
                      </a:lnTo>
                      <a:lnTo>
                        <a:pt x="50" y="180"/>
                      </a:lnTo>
                      <a:lnTo>
                        <a:pt x="49" y="183"/>
                      </a:lnTo>
                      <a:lnTo>
                        <a:pt x="54" y="188"/>
                      </a:lnTo>
                      <a:lnTo>
                        <a:pt x="59" y="190"/>
                      </a:lnTo>
                      <a:lnTo>
                        <a:pt x="60" y="192"/>
                      </a:lnTo>
                      <a:lnTo>
                        <a:pt x="58" y="196"/>
                      </a:lnTo>
                      <a:lnTo>
                        <a:pt x="61" y="199"/>
                      </a:lnTo>
                      <a:lnTo>
                        <a:pt x="55" y="198"/>
                      </a:lnTo>
                      <a:lnTo>
                        <a:pt x="57" y="205"/>
                      </a:lnTo>
                      <a:lnTo>
                        <a:pt x="56" y="208"/>
                      </a:lnTo>
                      <a:lnTo>
                        <a:pt x="50" y="205"/>
                      </a:lnTo>
                      <a:lnTo>
                        <a:pt x="49" y="202"/>
                      </a:lnTo>
                      <a:lnTo>
                        <a:pt x="48" y="203"/>
                      </a:lnTo>
                      <a:lnTo>
                        <a:pt x="48" y="205"/>
                      </a:lnTo>
                      <a:lnTo>
                        <a:pt x="48" y="208"/>
                      </a:lnTo>
                      <a:lnTo>
                        <a:pt x="48" y="209"/>
                      </a:lnTo>
                      <a:lnTo>
                        <a:pt x="49" y="209"/>
                      </a:lnTo>
                      <a:lnTo>
                        <a:pt x="45" y="216"/>
                      </a:lnTo>
                      <a:lnTo>
                        <a:pt x="38" y="218"/>
                      </a:lnTo>
                      <a:lnTo>
                        <a:pt x="34" y="219"/>
                      </a:lnTo>
                      <a:lnTo>
                        <a:pt x="34" y="224"/>
                      </a:lnTo>
                      <a:lnTo>
                        <a:pt x="34" y="228"/>
                      </a:lnTo>
                      <a:lnTo>
                        <a:pt x="27" y="229"/>
                      </a:lnTo>
                      <a:lnTo>
                        <a:pt x="23" y="231"/>
                      </a:lnTo>
                      <a:lnTo>
                        <a:pt x="19" y="228"/>
                      </a:lnTo>
                      <a:close/>
                    </a:path>
                  </a:pathLst>
                </a:custGeom>
                <a:grpFill/>
                <a:ln w="6350" cmpd="sng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187" name="Freeform 59">
                  <a:extLst>
                    <a:ext uri="{FF2B5EF4-FFF2-40B4-BE49-F238E27FC236}">
                      <a16:creationId xmlns:a16="http://schemas.microsoft.com/office/drawing/2014/main" id="{21A6E0C2-0927-AB41-AC72-74C3667A2FE7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3412" y="3638"/>
                  <a:ext cx="11" cy="13"/>
                </a:xfrm>
                <a:custGeom>
                  <a:avLst/>
                  <a:gdLst>
                    <a:gd name="T0" fmla="*/ 8 w 11"/>
                    <a:gd name="T1" fmla="*/ 13 h 13"/>
                    <a:gd name="T2" fmla="*/ 10 w 11"/>
                    <a:gd name="T3" fmla="*/ 7 h 13"/>
                    <a:gd name="T4" fmla="*/ 10 w 11"/>
                    <a:gd name="T5" fmla="*/ 6 h 13"/>
                    <a:gd name="T6" fmla="*/ 11 w 11"/>
                    <a:gd name="T7" fmla="*/ 4 h 13"/>
                    <a:gd name="T8" fmla="*/ 11 w 11"/>
                    <a:gd name="T9" fmla="*/ 3 h 13"/>
                    <a:gd name="T10" fmla="*/ 11 w 11"/>
                    <a:gd name="T11" fmla="*/ 1 h 13"/>
                    <a:gd name="T12" fmla="*/ 9 w 11"/>
                    <a:gd name="T13" fmla="*/ 0 h 13"/>
                    <a:gd name="T14" fmla="*/ 7 w 11"/>
                    <a:gd name="T15" fmla="*/ 0 h 13"/>
                    <a:gd name="T16" fmla="*/ 5 w 11"/>
                    <a:gd name="T17" fmla="*/ 1 h 13"/>
                    <a:gd name="T18" fmla="*/ 4 w 11"/>
                    <a:gd name="T19" fmla="*/ 2 h 13"/>
                    <a:gd name="T20" fmla="*/ 0 w 11"/>
                    <a:gd name="T21" fmla="*/ 5 h 13"/>
                    <a:gd name="T22" fmla="*/ 2 w 11"/>
                    <a:gd name="T23" fmla="*/ 8 h 13"/>
                    <a:gd name="T24" fmla="*/ 4 w 11"/>
                    <a:gd name="T25" fmla="*/ 10 h 13"/>
                    <a:gd name="T26" fmla="*/ 8 w 11"/>
                    <a:gd name="T27" fmla="*/ 13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1" h="13">
                      <a:moveTo>
                        <a:pt x="8" y="13"/>
                      </a:moveTo>
                      <a:lnTo>
                        <a:pt x="10" y="7"/>
                      </a:lnTo>
                      <a:lnTo>
                        <a:pt x="10" y="6"/>
                      </a:lnTo>
                      <a:lnTo>
                        <a:pt x="11" y="4"/>
                      </a:lnTo>
                      <a:lnTo>
                        <a:pt x="11" y="3"/>
                      </a:lnTo>
                      <a:lnTo>
                        <a:pt x="11" y="1"/>
                      </a:lnTo>
                      <a:lnTo>
                        <a:pt x="9" y="0"/>
                      </a:lnTo>
                      <a:lnTo>
                        <a:pt x="7" y="0"/>
                      </a:lnTo>
                      <a:lnTo>
                        <a:pt x="5" y="1"/>
                      </a:lnTo>
                      <a:lnTo>
                        <a:pt x="4" y="2"/>
                      </a:lnTo>
                      <a:lnTo>
                        <a:pt x="0" y="5"/>
                      </a:lnTo>
                      <a:lnTo>
                        <a:pt x="2" y="8"/>
                      </a:lnTo>
                      <a:lnTo>
                        <a:pt x="4" y="10"/>
                      </a:lnTo>
                      <a:lnTo>
                        <a:pt x="8" y="13"/>
                      </a:lnTo>
                      <a:close/>
                    </a:path>
                  </a:pathLst>
                </a:custGeom>
                <a:grpFill/>
                <a:ln w="6350" cmpd="sng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188" name="Freeform 60">
                  <a:extLst>
                    <a:ext uri="{FF2B5EF4-FFF2-40B4-BE49-F238E27FC236}">
                      <a16:creationId xmlns:a16="http://schemas.microsoft.com/office/drawing/2014/main" id="{9C145047-51CF-D447-AB06-15418FEB177C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3411" y="3662"/>
                  <a:ext cx="11" cy="13"/>
                </a:xfrm>
                <a:custGeom>
                  <a:avLst/>
                  <a:gdLst>
                    <a:gd name="T0" fmla="*/ 2 w 11"/>
                    <a:gd name="T1" fmla="*/ 13 h 13"/>
                    <a:gd name="T2" fmla="*/ 5 w 11"/>
                    <a:gd name="T3" fmla="*/ 9 h 13"/>
                    <a:gd name="T4" fmla="*/ 8 w 11"/>
                    <a:gd name="T5" fmla="*/ 9 h 13"/>
                    <a:gd name="T6" fmla="*/ 9 w 11"/>
                    <a:gd name="T7" fmla="*/ 6 h 13"/>
                    <a:gd name="T8" fmla="*/ 11 w 11"/>
                    <a:gd name="T9" fmla="*/ 3 h 13"/>
                    <a:gd name="T10" fmla="*/ 10 w 11"/>
                    <a:gd name="T11" fmla="*/ 0 h 13"/>
                    <a:gd name="T12" fmla="*/ 7 w 11"/>
                    <a:gd name="T13" fmla="*/ 2 h 13"/>
                    <a:gd name="T14" fmla="*/ 3 w 11"/>
                    <a:gd name="T15" fmla="*/ 4 h 13"/>
                    <a:gd name="T16" fmla="*/ 3 w 11"/>
                    <a:gd name="T17" fmla="*/ 6 h 13"/>
                    <a:gd name="T18" fmla="*/ 0 w 11"/>
                    <a:gd name="T19" fmla="*/ 10 h 13"/>
                    <a:gd name="T20" fmla="*/ 2 w 11"/>
                    <a:gd name="T21" fmla="*/ 13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1" h="13">
                      <a:moveTo>
                        <a:pt x="2" y="13"/>
                      </a:moveTo>
                      <a:lnTo>
                        <a:pt x="5" y="9"/>
                      </a:lnTo>
                      <a:lnTo>
                        <a:pt x="8" y="9"/>
                      </a:lnTo>
                      <a:lnTo>
                        <a:pt x="9" y="6"/>
                      </a:lnTo>
                      <a:lnTo>
                        <a:pt x="11" y="3"/>
                      </a:lnTo>
                      <a:lnTo>
                        <a:pt x="10" y="0"/>
                      </a:lnTo>
                      <a:lnTo>
                        <a:pt x="7" y="2"/>
                      </a:lnTo>
                      <a:lnTo>
                        <a:pt x="3" y="4"/>
                      </a:lnTo>
                      <a:lnTo>
                        <a:pt x="3" y="6"/>
                      </a:lnTo>
                      <a:lnTo>
                        <a:pt x="0" y="10"/>
                      </a:lnTo>
                      <a:lnTo>
                        <a:pt x="2" y="13"/>
                      </a:lnTo>
                      <a:close/>
                    </a:path>
                  </a:pathLst>
                </a:custGeom>
                <a:grpFill/>
                <a:ln w="6350" cmpd="sng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</p:grpSp>
        </p:grpSp>
        <p:grpSp>
          <p:nvGrpSpPr>
            <p:cNvPr id="145" name="Group 66">
              <a:extLst>
                <a:ext uri="{FF2B5EF4-FFF2-40B4-BE49-F238E27FC236}">
                  <a16:creationId xmlns:a16="http://schemas.microsoft.com/office/drawing/2014/main" id="{ECC09DA0-E0A2-C944-AE96-5E63DBAE67A4}"/>
                </a:ext>
              </a:extLst>
            </p:cNvPr>
            <p:cNvGrpSpPr>
              <a:grpSpLocks/>
            </p:cNvGrpSpPr>
            <p:nvPr>
              <p:custDataLst>
                <p:tags r:id="rId10"/>
              </p:custDataLst>
            </p:nvPr>
          </p:nvGrpSpPr>
          <p:grpSpPr bwMode="gray">
            <a:xfrm>
              <a:off x="6650035" y="3648334"/>
              <a:ext cx="1041399" cy="1377943"/>
              <a:chOff x="4189" y="2547"/>
              <a:chExt cx="656" cy="868"/>
            </a:xfrm>
            <a:grpFill/>
          </p:grpSpPr>
          <p:sp>
            <p:nvSpPr>
              <p:cNvPr id="182" name="Freeform 67">
                <a:extLst>
                  <a:ext uri="{FF2B5EF4-FFF2-40B4-BE49-F238E27FC236}">
                    <a16:creationId xmlns:a16="http://schemas.microsoft.com/office/drawing/2014/main" id="{5CA37203-CB4B-E24F-9DDE-BCDE8E59A40B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4189" y="2673"/>
                <a:ext cx="656" cy="742"/>
              </a:xfrm>
              <a:custGeom>
                <a:avLst/>
                <a:gdLst>
                  <a:gd name="T0" fmla="*/ 271 w 656"/>
                  <a:gd name="T1" fmla="*/ 186 h 742"/>
                  <a:gd name="T2" fmla="*/ 282 w 656"/>
                  <a:gd name="T3" fmla="*/ 153 h 742"/>
                  <a:gd name="T4" fmla="*/ 283 w 656"/>
                  <a:gd name="T5" fmla="*/ 131 h 742"/>
                  <a:gd name="T6" fmla="*/ 294 w 656"/>
                  <a:gd name="T7" fmla="*/ 111 h 742"/>
                  <a:gd name="T8" fmla="*/ 280 w 656"/>
                  <a:gd name="T9" fmla="*/ 98 h 742"/>
                  <a:gd name="T10" fmla="*/ 298 w 656"/>
                  <a:gd name="T11" fmla="*/ 93 h 742"/>
                  <a:gd name="T12" fmla="*/ 336 w 656"/>
                  <a:gd name="T13" fmla="*/ 80 h 742"/>
                  <a:gd name="T14" fmla="*/ 319 w 656"/>
                  <a:gd name="T15" fmla="*/ 73 h 742"/>
                  <a:gd name="T16" fmla="*/ 324 w 656"/>
                  <a:gd name="T17" fmla="*/ 54 h 742"/>
                  <a:gd name="T18" fmla="*/ 320 w 656"/>
                  <a:gd name="T19" fmla="*/ 28 h 742"/>
                  <a:gd name="T20" fmla="*/ 320 w 656"/>
                  <a:gd name="T21" fmla="*/ 12 h 742"/>
                  <a:gd name="T22" fmla="*/ 341 w 656"/>
                  <a:gd name="T23" fmla="*/ 11 h 742"/>
                  <a:gd name="T24" fmla="*/ 339 w 656"/>
                  <a:gd name="T25" fmla="*/ 22 h 742"/>
                  <a:gd name="T26" fmla="*/ 360 w 656"/>
                  <a:gd name="T27" fmla="*/ 20 h 742"/>
                  <a:gd name="T28" fmla="*/ 367 w 656"/>
                  <a:gd name="T29" fmla="*/ 6 h 742"/>
                  <a:gd name="T30" fmla="*/ 381 w 656"/>
                  <a:gd name="T31" fmla="*/ 37 h 742"/>
                  <a:gd name="T32" fmla="*/ 421 w 656"/>
                  <a:gd name="T33" fmla="*/ 87 h 742"/>
                  <a:gd name="T34" fmla="*/ 465 w 656"/>
                  <a:gd name="T35" fmla="*/ 111 h 742"/>
                  <a:gd name="T36" fmla="*/ 498 w 656"/>
                  <a:gd name="T37" fmla="*/ 117 h 742"/>
                  <a:gd name="T38" fmla="*/ 538 w 656"/>
                  <a:gd name="T39" fmla="*/ 127 h 742"/>
                  <a:gd name="T40" fmla="*/ 562 w 656"/>
                  <a:gd name="T41" fmla="*/ 134 h 742"/>
                  <a:gd name="T42" fmla="*/ 576 w 656"/>
                  <a:gd name="T43" fmla="*/ 151 h 742"/>
                  <a:gd name="T44" fmla="*/ 585 w 656"/>
                  <a:gd name="T45" fmla="*/ 165 h 742"/>
                  <a:gd name="T46" fmla="*/ 599 w 656"/>
                  <a:gd name="T47" fmla="*/ 184 h 742"/>
                  <a:gd name="T48" fmla="*/ 609 w 656"/>
                  <a:gd name="T49" fmla="*/ 202 h 742"/>
                  <a:gd name="T50" fmla="*/ 628 w 656"/>
                  <a:gd name="T51" fmla="*/ 221 h 742"/>
                  <a:gd name="T52" fmla="*/ 653 w 656"/>
                  <a:gd name="T53" fmla="*/ 226 h 742"/>
                  <a:gd name="T54" fmla="*/ 655 w 656"/>
                  <a:gd name="T55" fmla="*/ 249 h 742"/>
                  <a:gd name="T56" fmla="*/ 637 w 656"/>
                  <a:gd name="T57" fmla="*/ 281 h 742"/>
                  <a:gd name="T58" fmla="*/ 621 w 656"/>
                  <a:gd name="T59" fmla="*/ 309 h 742"/>
                  <a:gd name="T60" fmla="*/ 580 w 656"/>
                  <a:gd name="T61" fmla="*/ 348 h 742"/>
                  <a:gd name="T62" fmla="*/ 564 w 656"/>
                  <a:gd name="T63" fmla="*/ 375 h 742"/>
                  <a:gd name="T64" fmla="*/ 558 w 656"/>
                  <a:gd name="T65" fmla="*/ 383 h 742"/>
                  <a:gd name="T66" fmla="*/ 557 w 656"/>
                  <a:gd name="T67" fmla="*/ 389 h 742"/>
                  <a:gd name="T68" fmla="*/ 548 w 656"/>
                  <a:gd name="T69" fmla="*/ 403 h 742"/>
                  <a:gd name="T70" fmla="*/ 534 w 656"/>
                  <a:gd name="T71" fmla="*/ 419 h 742"/>
                  <a:gd name="T72" fmla="*/ 519 w 656"/>
                  <a:gd name="T73" fmla="*/ 415 h 742"/>
                  <a:gd name="T74" fmla="*/ 521 w 656"/>
                  <a:gd name="T75" fmla="*/ 398 h 742"/>
                  <a:gd name="T76" fmla="*/ 503 w 656"/>
                  <a:gd name="T77" fmla="*/ 410 h 742"/>
                  <a:gd name="T78" fmla="*/ 490 w 656"/>
                  <a:gd name="T79" fmla="*/ 427 h 742"/>
                  <a:gd name="T80" fmla="*/ 484 w 656"/>
                  <a:gd name="T81" fmla="*/ 457 h 742"/>
                  <a:gd name="T82" fmla="*/ 479 w 656"/>
                  <a:gd name="T83" fmla="*/ 479 h 742"/>
                  <a:gd name="T84" fmla="*/ 482 w 656"/>
                  <a:gd name="T85" fmla="*/ 501 h 742"/>
                  <a:gd name="T86" fmla="*/ 487 w 656"/>
                  <a:gd name="T87" fmla="*/ 529 h 742"/>
                  <a:gd name="T88" fmla="*/ 485 w 656"/>
                  <a:gd name="T89" fmla="*/ 541 h 742"/>
                  <a:gd name="T90" fmla="*/ 418 w 656"/>
                  <a:gd name="T91" fmla="*/ 552 h 742"/>
                  <a:gd name="T92" fmla="*/ 386 w 656"/>
                  <a:gd name="T93" fmla="*/ 594 h 742"/>
                  <a:gd name="T94" fmla="*/ 357 w 656"/>
                  <a:gd name="T95" fmla="*/ 631 h 742"/>
                  <a:gd name="T96" fmla="*/ 306 w 656"/>
                  <a:gd name="T97" fmla="*/ 635 h 742"/>
                  <a:gd name="T98" fmla="*/ 286 w 656"/>
                  <a:gd name="T99" fmla="*/ 648 h 742"/>
                  <a:gd name="T100" fmla="*/ 272 w 656"/>
                  <a:gd name="T101" fmla="*/ 671 h 742"/>
                  <a:gd name="T102" fmla="*/ 273 w 656"/>
                  <a:gd name="T103" fmla="*/ 694 h 742"/>
                  <a:gd name="T104" fmla="*/ 263 w 656"/>
                  <a:gd name="T105" fmla="*/ 703 h 742"/>
                  <a:gd name="T106" fmla="*/ 247 w 656"/>
                  <a:gd name="T107" fmla="*/ 714 h 742"/>
                  <a:gd name="T108" fmla="*/ 214 w 656"/>
                  <a:gd name="T109" fmla="*/ 710 h 742"/>
                  <a:gd name="T110" fmla="*/ 168 w 656"/>
                  <a:gd name="T111" fmla="*/ 720 h 742"/>
                  <a:gd name="T112" fmla="*/ 144 w 656"/>
                  <a:gd name="T113" fmla="*/ 728 h 742"/>
                  <a:gd name="T114" fmla="*/ 115 w 656"/>
                  <a:gd name="T115" fmla="*/ 735 h 742"/>
                  <a:gd name="T116" fmla="*/ 64 w 656"/>
                  <a:gd name="T117" fmla="*/ 688 h 7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656" h="742">
                    <a:moveTo>
                      <a:pt x="0" y="537"/>
                    </a:moveTo>
                    <a:lnTo>
                      <a:pt x="253" y="451"/>
                    </a:lnTo>
                    <a:lnTo>
                      <a:pt x="306" y="271"/>
                    </a:lnTo>
                    <a:lnTo>
                      <a:pt x="270" y="208"/>
                    </a:lnTo>
                    <a:lnTo>
                      <a:pt x="272" y="199"/>
                    </a:lnTo>
                    <a:lnTo>
                      <a:pt x="271" y="196"/>
                    </a:lnTo>
                    <a:lnTo>
                      <a:pt x="270" y="192"/>
                    </a:lnTo>
                    <a:lnTo>
                      <a:pt x="270" y="190"/>
                    </a:lnTo>
                    <a:lnTo>
                      <a:pt x="270" y="188"/>
                    </a:lnTo>
                    <a:lnTo>
                      <a:pt x="270" y="187"/>
                    </a:lnTo>
                    <a:lnTo>
                      <a:pt x="271" y="186"/>
                    </a:lnTo>
                    <a:lnTo>
                      <a:pt x="272" y="184"/>
                    </a:lnTo>
                    <a:lnTo>
                      <a:pt x="272" y="182"/>
                    </a:lnTo>
                    <a:lnTo>
                      <a:pt x="272" y="180"/>
                    </a:lnTo>
                    <a:lnTo>
                      <a:pt x="272" y="179"/>
                    </a:lnTo>
                    <a:lnTo>
                      <a:pt x="271" y="177"/>
                    </a:lnTo>
                    <a:lnTo>
                      <a:pt x="270" y="175"/>
                    </a:lnTo>
                    <a:lnTo>
                      <a:pt x="274" y="168"/>
                    </a:lnTo>
                    <a:lnTo>
                      <a:pt x="277" y="163"/>
                    </a:lnTo>
                    <a:lnTo>
                      <a:pt x="279" y="160"/>
                    </a:lnTo>
                    <a:lnTo>
                      <a:pt x="280" y="157"/>
                    </a:lnTo>
                    <a:lnTo>
                      <a:pt x="282" y="153"/>
                    </a:lnTo>
                    <a:lnTo>
                      <a:pt x="282" y="151"/>
                    </a:lnTo>
                    <a:lnTo>
                      <a:pt x="283" y="149"/>
                    </a:lnTo>
                    <a:lnTo>
                      <a:pt x="282" y="146"/>
                    </a:lnTo>
                    <a:lnTo>
                      <a:pt x="282" y="145"/>
                    </a:lnTo>
                    <a:lnTo>
                      <a:pt x="281" y="143"/>
                    </a:lnTo>
                    <a:lnTo>
                      <a:pt x="281" y="141"/>
                    </a:lnTo>
                    <a:lnTo>
                      <a:pt x="281" y="137"/>
                    </a:lnTo>
                    <a:lnTo>
                      <a:pt x="281" y="135"/>
                    </a:lnTo>
                    <a:lnTo>
                      <a:pt x="282" y="133"/>
                    </a:lnTo>
                    <a:lnTo>
                      <a:pt x="282" y="132"/>
                    </a:lnTo>
                    <a:lnTo>
                      <a:pt x="283" y="131"/>
                    </a:lnTo>
                    <a:lnTo>
                      <a:pt x="285" y="130"/>
                    </a:lnTo>
                    <a:lnTo>
                      <a:pt x="287" y="129"/>
                    </a:lnTo>
                    <a:lnTo>
                      <a:pt x="288" y="128"/>
                    </a:lnTo>
                    <a:lnTo>
                      <a:pt x="289" y="126"/>
                    </a:lnTo>
                    <a:lnTo>
                      <a:pt x="289" y="125"/>
                    </a:lnTo>
                    <a:lnTo>
                      <a:pt x="289" y="122"/>
                    </a:lnTo>
                    <a:lnTo>
                      <a:pt x="289" y="119"/>
                    </a:lnTo>
                    <a:lnTo>
                      <a:pt x="289" y="116"/>
                    </a:lnTo>
                    <a:lnTo>
                      <a:pt x="291" y="114"/>
                    </a:lnTo>
                    <a:lnTo>
                      <a:pt x="292" y="113"/>
                    </a:lnTo>
                    <a:lnTo>
                      <a:pt x="294" y="111"/>
                    </a:lnTo>
                    <a:lnTo>
                      <a:pt x="295" y="109"/>
                    </a:lnTo>
                    <a:lnTo>
                      <a:pt x="296" y="105"/>
                    </a:lnTo>
                    <a:lnTo>
                      <a:pt x="296" y="103"/>
                    </a:lnTo>
                    <a:lnTo>
                      <a:pt x="295" y="101"/>
                    </a:lnTo>
                    <a:lnTo>
                      <a:pt x="294" y="100"/>
                    </a:lnTo>
                    <a:lnTo>
                      <a:pt x="292" y="99"/>
                    </a:lnTo>
                    <a:lnTo>
                      <a:pt x="288" y="99"/>
                    </a:lnTo>
                    <a:lnTo>
                      <a:pt x="286" y="99"/>
                    </a:lnTo>
                    <a:lnTo>
                      <a:pt x="284" y="99"/>
                    </a:lnTo>
                    <a:lnTo>
                      <a:pt x="282" y="99"/>
                    </a:lnTo>
                    <a:lnTo>
                      <a:pt x="280" y="98"/>
                    </a:lnTo>
                    <a:lnTo>
                      <a:pt x="279" y="97"/>
                    </a:lnTo>
                    <a:lnTo>
                      <a:pt x="278" y="96"/>
                    </a:lnTo>
                    <a:lnTo>
                      <a:pt x="278" y="95"/>
                    </a:lnTo>
                    <a:lnTo>
                      <a:pt x="278" y="94"/>
                    </a:lnTo>
                    <a:lnTo>
                      <a:pt x="279" y="92"/>
                    </a:lnTo>
                    <a:lnTo>
                      <a:pt x="281" y="92"/>
                    </a:lnTo>
                    <a:lnTo>
                      <a:pt x="283" y="92"/>
                    </a:lnTo>
                    <a:lnTo>
                      <a:pt x="286" y="92"/>
                    </a:lnTo>
                    <a:lnTo>
                      <a:pt x="289" y="92"/>
                    </a:lnTo>
                    <a:lnTo>
                      <a:pt x="292" y="92"/>
                    </a:lnTo>
                    <a:lnTo>
                      <a:pt x="298" y="93"/>
                    </a:lnTo>
                    <a:lnTo>
                      <a:pt x="304" y="92"/>
                    </a:lnTo>
                    <a:lnTo>
                      <a:pt x="306" y="87"/>
                    </a:lnTo>
                    <a:lnTo>
                      <a:pt x="320" y="86"/>
                    </a:lnTo>
                    <a:lnTo>
                      <a:pt x="326" y="87"/>
                    </a:lnTo>
                    <a:lnTo>
                      <a:pt x="329" y="87"/>
                    </a:lnTo>
                    <a:lnTo>
                      <a:pt x="333" y="86"/>
                    </a:lnTo>
                    <a:lnTo>
                      <a:pt x="335" y="85"/>
                    </a:lnTo>
                    <a:lnTo>
                      <a:pt x="336" y="84"/>
                    </a:lnTo>
                    <a:lnTo>
                      <a:pt x="336" y="83"/>
                    </a:lnTo>
                    <a:lnTo>
                      <a:pt x="336" y="81"/>
                    </a:lnTo>
                    <a:lnTo>
                      <a:pt x="336" y="80"/>
                    </a:lnTo>
                    <a:lnTo>
                      <a:pt x="334" y="78"/>
                    </a:lnTo>
                    <a:lnTo>
                      <a:pt x="333" y="78"/>
                    </a:lnTo>
                    <a:lnTo>
                      <a:pt x="332" y="78"/>
                    </a:lnTo>
                    <a:lnTo>
                      <a:pt x="331" y="79"/>
                    </a:lnTo>
                    <a:lnTo>
                      <a:pt x="329" y="79"/>
                    </a:lnTo>
                    <a:lnTo>
                      <a:pt x="327" y="79"/>
                    </a:lnTo>
                    <a:lnTo>
                      <a:pt x="325" y="79"/>
                    </a:lnTo>
                    <a:lnTo>
                      <a:pt x="322" y="78"/>
                    </a:lnTo>
                    <a:lnTo>
                      <a:pt x="321" y="77"/>
                    </a:lnTo>
                    <a:lnTo>
                      <a:pt x="320" y="75"/>
                    </a:lnTo>
                    <a:lnTo>
                      <a:pt x="319" y="73"/>
                    </a:lnTo>
                    <a:lnTo>
                      <a:pt x="320" y="71"/>
                    </a:lnTo>
                    <a:lnTo>
                      <a:pt x="321" y="70"/>
                    </a:lnTo>
                    <a:lnTo>
                      <a:pt x="322" y="70"/>
                    </a:lnTo>
                    <a:lnTo>
                      <a:pt x="325" y="69"/>
                    </a:lnTo>
                    <a:lnTo>
                      <a:pt x="327" y="67"/>
                    </a:lnTo>
                    <a:lnTo>
                      <a:pt x="328" y="65"/>
                    </a:lnTo>
                    <a:lnTo>
                      <a:pt x="328" y="63"/>
                    </a:lnTo>
                    <a:lnTo>
                      <a:pt x="328" y="62"/>
                    </a:lnTo>
                    <a:lnTo>
                      <a:pt x="328" y="59"/>
                    </a:lnTo>
                    <a:lnTo>
                      <a:pt x="326" y="56"/>
                    </a:lnTo>
                    <a:lnTo>
                      <a:pt x="324" y="54"/>
                    </a:lnTo>
                    <a:lnTo>
                      <a:pt x="322" y="52"/>
                    </a:lnTo>
                    <a:lnTo>
                      <a:pt x="320" y="50"/>
                    </a:lnTo>
                    <a:lnTo>
                      <a:pt x="320" y="49"/>
                    </a:lnTo>
                    <a:lnTo>
                      <a:pt x="319" y="47"/>
                    </a:lnTo>
                    <a:lnTo>
                      <a:pt x="319" y="46"/>
                    </a:lnTo>
                    <a:lnTo>
                      <a:pt x="320" y="43"/>
                    </a:lnTo>
                    <a:lnTo>
                      <a:pt x="321" y="40"/>
                    </a:lnTo>
                    <a:lnTo>
                      <a:pt x="322" y="37"/>
                    </a:lnTo>
                    <a:lnTo>
                      <a:pt x="322" y="31"/>
                    </a:lnTo>
                    <a:lnTo>
                      <a:pt x="321" y="29"/>
                    </a:lnTo>
                    <a:lnTo>
                      <a:pt x="320" y="28"/>
                    </a:lnTo>
                    <a:lnTo>
                      <a:pt x="320" y="26"/>
                    </a:lnTo>
                    <a:lnTo>
                      <a:pt x="321" y="25"/>
                    </a:lnTo>
                    <a:lnTo>
                      <a:pt x="322" y="24"/>
                    </a:lnTo>
                    <a:lnTo>
                      <a:pt x="323" y="23"/>
                    </a:lnTo>
                    <a:lnTo>
                      <a:pt x="323" y="21"/>
                    </a:lnTo>
                    <a:lnTo>
                      <a:pt x="322" y="20"/>
                    </a:lnTo>
                    <a:lnTo>
                      <a:pt x="321" y="19"/>
                    </a:lnTo>
                    <a:lnTo>
                      <a:pt x="320" y="19"/>
                    </a:lnTo>
                    <a:lnTo>
                      <a:pt x="319" y="17"/>
                    </a:lnTo>
                    <a:lnTo>
                      <a:pt x="319" y="15"/>
                    </a:lnTo>
                    <a:lnTo>
                      <a:pt x="320" y="12"/>
                    </a:lnTo>
                    <a:lnTo>
                      <a:pt x="321" y="10"/>
                    </a:lnTo>
                    <a:lnTo>
                      <a:pt x="323" y="9"/>
                    </a:lnTo>
                    <a:lnTo>
                      <a:pt x="327" y="7"/>
                    </a:lnTo>
                    <a:lnTo>
                      <a:pt x="336" y="1"/>
                    </a:lnTo>
                    <a:lnTo>
                      <a:pt x="339" y="3"/>
                    </a:lnTo>
                    <a:lnTo>
                      <a:pt x="340" y="4"/>
                    </a:lnTo>
                    <a:lnTo>
                      <a:pt x="341" y="6"/>
                    </a:lnTo>
                    <a:lnTo>
                      <a:pt x="342" y="8"/>
                    </a:lnTo>
                    <a:lnTo>
                      <a:pt x="342" y="9"/>
                    </a:lnTo>
                    <a:lnTo>
                      <a:pt x="342" y="10"/>
                    </a:lnTo>
                    <a:lnTo>
                      <a:pt x="341" y="11"/>
                    </a:lnTo>
                    <a:lnTo>
                      <a:pt x="340" y="11"/>
                    </a:lnTo>
                    <a:lnTo>
                      <a:pt x="339" y="10"/>
                    </a:lnTo>
                    <a:lnTo>
                      <a:pt x="338" y="10"/>
                    </a:lnTo>
                    <a:lnTo>
                      <a:pt x="338" y="11"/>
                    </a:lnTo>
                    <a:lnTo>
                      <a:pt x="337" y="11"/>
                    </a:lnTo>
                    <a:lnTo>
                      <a:pt x="337" y="12"/>
                    </a:lnTo>
                    <a:lnTo>
                      <a:pt x="338" y="14"/>
                    </a:lnTo>
                    <a:lnTo>
                      <a:pt x="337" y="17"/>
                    </a:lnTo>
                    <a:lnTo>
                      <a:pt x="337" y="19"/>
                    </a:lnTo>
                    <a:lnTo>
                      <a:pt x="338" y="20"/>
                    </a:lnTo>
                    <a:lnTo>
                      <a:pt x="339" y="22"/>
                    </a:lnTo>
                    <a:lnTo>
                      <a:pt x="340" y="23"/>
                    </a:lnTo>
                    <a:lnTo>
                      <a:pt x="341" y="24"/>
                    </a:lnTo>
                    <a:lnTo>
                      <a:pt x="343" y="25"/>
                    </a:lnTo>
                    <a:lnTo>
                      <a:pt x="346" y="25"/>
                    </a:lnTo>
                    <a:lnTo>
                      <a:pt x="350" y="26"/>
                    </a:lnTo>
                    <a:lnTo>
                      <a:pt x="353" y="26"/>
                    </a:lnTo>
                    <a:lnTo>
                      <a:pt x="354" y="26"/>
                    </a:lnTo>
                    <a:lnTo>
                      <a:pt x="355" y="26"/>
                    </a:lnTo>
                    <a:lnTo>
                      <a:pt x="359" y="24"/>
                    </a:lnTo>
                    <a:lnTo>
                      <a:pt x="360" y="22"/>
                    </a:lnTo>
                    <a:lnTo>
                      <a:pt x="360" y="20"/>
                    </a:lnTo>
                    <a:lnTo>
                      <a:pt x="360" y="19"/>
                    </a:lnTo>
                    <a:lnTo>
                      <a:pt x="359" y="17"/>
                    </a:lnTo>
                    <a:lnTo>
                      <a:pt x="358" y="15"/>
                    </a:lnTo>
                    <a:lnTo>
                      <a:pt x="356" y="12"/>
                    </a:lnTo>
                    <a:lnTo>
                      <a:pt x="356" y="10"/>
                    </a:lnTo>
                    <a:lnTo>
                      <a:pt x="357" y="9"/>
                    </a:lnTo>
                    <a:lnTo>
                      <a:pt x="359" y="7"/>
                    </a:lnTo>
                    <a:lnTo>
                      <a:pt x="362" y="5"/>
                    </a:lnTo>
                    <a:lnTo>
                      <a:pt x="365" y="3"/>
                    </a:lnTo>
                    <a:lnTo>
                      <a:pt x="367" y="0"/>
                    </a:lnTo>
                    <a:lnTo>
                      <a:pt x="367" y="6"/>
                    </a:lnTo>
                    <a:lnTo>
                      <a:pt x="368" y="9"/>
                    </a:lnTo>
                    <a:lnTo>
                      <a:pt x="368" y="12"/>
                    </a:lnTo>
                    <a:lnTo>
                      <a:pt x="370" y="16"/>
                    </a:lnTo>
                    <a:lnTo>
                      <a:pt x="372" y="20"/>
                    </a:lnTo>
                    <a:lnTo>
                      <a:pt x="373" y="23"/>
                    </a:lnTo>
                    <a:lnTo>
                      <a:pt x="374" y="27"/>
                    </a:lnTo>
                    <a:lnTo>
                      <a:pt x="375" y="30"/>
                    </a:lnTo>
                    <a:lnTo>
                      <a:pt x="377" y="32"/>
                    </a:lnTo>
                    <a:lnTo>
                      <a:pt x="379" y="34"/>
                    </a:lnTo>
                    <a:lnTo>
                      <a:pt x="380" y="35"/>
                    </a:lnTo>
                    <a:lnTo>
                      <a:pt x="381" y="37"/>
                    </a:lnTo>
                    <a:lnTo>
                      <a:pt x="385" y="43"/>
                    </a:lnTo>
                    <a:lnTo>
                      <a:pt x="386" y="46"/>
                    </a:lnTo>
                    <a:lnTo>
                      <a:pt x="389" y="49"/>
                    </a:lnTo>
                    <a:lnTo>
                      <a:pt x="392" y="53"/>
                    </a:lnTo>
                    <a:lnTo>
                      <a:pt x="396" y="56"/>
                    </a:lnTo>
                    <a:lnTo>
                      <a:pt x="400" y="61"/>
                    </a:lnTo>
                    <a:lnTo>
                      <a:pt x="404" y="67"/>
                    </a:lnTo>
                    <a:lnTo>
                      <a:pt x="409" y="74"/>
                    </a:lnTo>
                    <a:lnTo>
                      <a:pt x="414" y="81"/>
                    </a:lnTo>
                    <a:lnTo>
                      <a:pt x="418" y="84"/>
                    </a:lnTo>
                    <a:lnTo>
                      <a:pt x="421" y="87"/>
                    </a:lnTo>
                    <a:lnTo>
                      <a:pt x="428" y="93"/>
                    </a:lnTo>
                    <a:lnTo>
                      <a:pt x="433" y="97"/>
                    </a:lnTo>
                    <a:lnTo>
                      <a:pt x="438" y="100"/>
                    </a:lnTo>
                    <a:lnTo>
                      <a:pt x="441" y="100"/>
                    </a:lnTo>
                    <a:lnTo>
                      <a:pt x="443" y="101"/>
                    </a:lnTo>
                    <a:lnTo>
                      <a:pt x="446" y="101"/>
                    </a:lnTo>
                    <a:lnTo>
                      <a:pt x="448" y="102"/>
                    </a:lnTo>
                    <a:lnTo>
                      <a:pt x="452" y="104"/>
                    </a:lnTo>
                    <a:lnTo>
                      <a:pt x="455" y="107"/>
                    </a:lnTo>
                    <a:lnTo>
                      <a:pt x="460" y="109"/>
                    </a:lnTo>
                    <a:lnTo>
                      <a:pt x="465" y="111"/>
                    </a:lnTo>
                    <a:lnTo>
                      <a:pt x="477" y="113"/>
                    </a:lnTo>
                    <a:lnTo>
                      <a:pt x="479" y="113"/>
                    </a:lnTo>
                    <a:lnTo>
                      <a:pt x="481" y="113"/>
                    </a:lnTo>
                    <a:lnTo>
                      <a:pt x="483" y="114"/>
                    </a:lnTo>
                    <a:lnTo>
                      <a:pt x="486" y="115"/>
                    </a:lnTo>
                    <a:lnTo>
                      <a:pt x="487" y="116"/>
                    </a:lnTo>
                    <a:lnTo>
                      <a:pt x="489" y="117"/>
                    </a:lnTo>
                    <a:lnTo>
                      <a:pt x="491" y="118"/>
                    </a:lnTo>
                    <a:lnTo>
                      <a:pt x="493" y="118"/>
                    </a:lnTo>
                    <a:lnTo>
                      <a:pt x="496" y="117"/>
                    </a:lnTo>
                    <a:lnTo>
                      <a:pt x="498" y="117"/>
                    </a:lnTo>
                    <a:lnTo>
                      <a:pt x="504" y="117"/>
                    </a:lnTo>
                    <a:lnTo>
                      <a:pt x="509" y="118"/>
                    </a:lnTo>
                    <a:lnTo>
                      <a:pt x="513" y="118"/>
                    </a:lnTo>
                    <a:lnTo>
                      <a:pt x="515" y="119"/>
                    </a:lnTo>
                    <a:lnTo>
                      <a:pt x="517" y="119"/>
                    </a:lnTo>
                    <a:lnTo>
                      <a:pt x="519" y="121"/>
                    </a:lnTo>
                    <a:lnTo>
                      <a:pt x="521" y="122"/>
                    </a:lnTo>
                    <a:lnTo>
                      <a:pt x="524" y="125"/>
                    </a:lnTo>
                    <a:lnTo>
                      <a:pt x="528" y="126"/>
                    </a:lnTo>
                    <a:lnTo>
                      <a:pt x="533" y="127"/>
                    </a:lnTo>
                    <a:lnTo>
                      <a:pt x="538" y="127"/>
                    </a:lnTo>
                    <a:lnTo>
                      <a:pt x="543" y="127"/>
                    </a:lnTo>
                    <a:lnTo>
                      <a:pt x="545" y="127"/>
                    </a:lnTo>
                    <a:lnTo>
                      <a:pt x="548" y="127"/>
                    </a:lnTo>
                    <a:lnTo>
                      <a:pt x="550" y="128"/>
                    </a:lnTo>
                    <a:lnTo>
                      <a:pt x="553" y="130"/>
                    </a:lnTo>
                    <a:lnTo>
                      <a:pt x="554" y="131"/>
                    </a:lnTo>
                    <a:lnTo>
                      <a:pt x="556" y="133"/>
                    </a:lnTo>
                    <a:lnTo>
                      <a:pt x="557" y="133"/>
                    </a:lnTo>
                    <a:lnTo>
                      <a:pt x="559" y="133"/>
                    </a:lnTo>
                    <a:lnTo>
                      <a:pt x="560" y="134"/>
                    </a:lnTo>
                    <a:lnTo>
                      <a:pt x="562" y="134"/>
                    </a:lnTo>
                    <a:lnTo>
                      <a:pt x="564" y="135"/>
                    </a:lnTo>
                    <a:lnTo>
                      <a:pt x="565" y="137"/>
                    </a:lnTo>
                    <a:lnTo>
                      <a:pt x="567" y="139"/>
                    </a:lnTo>
                    <a:lnTo>
                      <a:pt x="568" y="142"/>
                    </a:lnTo>
                    <a:lnTo>
                      <a:pt x="568" y="144"/>
                    </a:lnTo>
                    <a:lnTo>
                      <a:pt x="568" y="146"/>
                    </a:lnTo>
                    <a:lnTo>
                      <a:pt x="569" y="147"/>
                    </a:lnTo>
                    <a:lnTo>
                      <a:pt x="570" y="148"/>
                    </a:lnTo>
                    <a:lnTo>
                      <a:pt x="573" y="150"/>
                    </a:lnTo>
                    <a:lnTo>
                      <a:pt x="574" y="151"/>
                    </a:lnTo>
                    <a:lnTo>
                      <a:pt x="576" y="151"/>
                    </a:lnTo>
                    <a:lnTo>
                      <a:pt x="577" y="152"/>
                    </a:lnTo>
                    <a:lnTo>
                      <a:pt x="578" y="153"/>
                    </a:lnTo>
                    <a:lnTo>
                      <a:pt x="579" y="154"/>
                    </a:lnTo>
                    <a:lnTo>
                      <a:pt x="579" y="156"/>
                    </a:lnTo>
                    <a:lnTo>
                      <a:pt x="579" y="158"/>
                    </a:lnTo>
                    <a:lnTo>
                      <a:pt x="580" y="160"/>
                    </a:lnTo>
                    <a:lnTo>
                      <a:pt x="581" y="161"/>
                    </a:lnTo>
                    <a:lnTo>
                      <a:pt x="582" y="162"/>
                    </a:lnTo>
                    <a:lnTo>
                      <a:pt x="584" y="162"/>
                    </a:lnTo>
                    <a:lnTo>
                      <a:pt x="585" y="163"/>
                    </a:lnTo>
                    <a:lnTo>
                      <a:pt x="585" y="165"/>
                    </a:lnTo>
                    <a:lnTo>
                      <a:pt x="585" y="167"/>
                    </a:lnTo>
                    <a:lnTo>
                      <a:pt x="584" y="168"/>
                    </a:lnTo>
                    <a:lnTo>
                      <a:pt x="585" y="170"/>
                    </a:lnTo>
                    <a:lnTo>
                      <a:pt x="586" y="172"/>
                    </a:lnTo>
                    <a:lnTo>
                      <a:pt x="588" y="173"/>
                    </a:lnTo>
                    <a:lnTo>
                      <a:pt x="590" y="178"/>
                    </a:lnTo>
                    <a:lnTo>
                      <a:pt x="592" y="180"/>
                    </a:lnTo>
                    <a:lnTo>
                      <a:pt x="594" y="182"/>
                    </a:lnTo>
                    <a:lnTo>
                      <a:pt x="596" y="183"/>
                    </a:lnTo>
                    <a:lnTo>
                      <a:pt x="597" y="184"/>
                    </a:lnTo>
                    <a:lnTo>
                      <a:pt x="599" y="184"/>
                    </a:lnTo>
                    <a:lnTo>
                      <a:pt x="600" y="185"/>
                    </a:lnTo>
                    <a:lnTo>
                      <a:pt x="601" y="186"/>
                    </a:lnTo>
                    <a:lnTo>
                      <a:pt x="602" y="188"/>
                    </a:lnTo>
                    <a:lnTo>
                      <a:pt x="603" y="189"/>
                    </a:lnTo>
                    <a:lnTo>
                      <a:pt x="603" y="190"/>
                    </a:lnTo>
                    <a:lnTo>
                      <a:pt x="603" y="192"/>
                    </a:lnTo>
                    <a:lnTo>
                      <a:pt x="603" y="193"/>
                    </a:lnTo>
                    <a:lnTo>
                      <a:pt x="604" y="195"/>
                    </a:lnTo>
                    <a:lnTo>
                      <a:pt x="606" y="197"/>
                    </a:lnTo>
                    <a:lnTo>
                      <a:pt x="608" y="200"/>
                    </a:lnTo>
                    <a:lnTo>
                      <a:pt x="609" y="202"/>
                    </a:lnTo>
                    <a:lnTo>
                      <a:pt x="610" y="204"/>
                    </a:lnTo>
                    <a:lnTo>
                      <a:pt x="611" y="204"/>
                    </a:lnTo>
                    <a:lnTo>
                      <a:pt x="612" y="204"/>
                    </a:lnTo>
                    <a:lnTo>
                      <a:pt x="613" y="204"/>
                    </a:lnTo>
                    <a:lnTo>
                      <a:pt x="614" y="205"/>
                    </a:lnTo>
                    <a:lnTo>
                      <a:pt x="615" y="206"/>
                    </a:lnTo>
                    <a:lnTo>
                      <a:pt x="615" y="207"/>
                    </a:lnTo>
                    <a:lnTo>
                      <a:pt x="618" y="211"/>
                    </a:lnTo>
                    <a:lnTo>
                      <a:pt x="621" y="215"/>
                    </a:lnTo>
                    <a:lnTo>
                      <a:pt x="626" y="219"/>
                    </a:lnTo>
                    <a:lnTo>
                      <a:pt x="628" y="221"/>
                    </a:lnTo>
                    <a:lnTo>
                      <a:pt x="630" y="222"/>
                    </a:lnTo>
                    <a:lnTo>
                      <a:pt x="631" y="222"/>
                    </a:lnTo>
                    <a:lnTo>
                      <a:pt x="633" y="222"/>
                    </a:lnTo>
                    <a:lnTo>
                      <a:pt x="635" y="221"/>
                    </a:lnTo>
                    <a:lnTo>
                      <a:pt x="637" y="221"/>
                    </a:lnTo>
                    <a:lnTo>
                      <a:pt x="639" y="221"/>
                    </a:lnTo>
                    <a:lnTo>
                      <a:pt x="642" y="221"/>
                    </a:lnTo>
                    <a:lnTo>
                      <a:pt x="644" y="222"/>
                    </a:lnTo>
                    <a:lnTo>
                      <a:pt x="646" y="224"/>
                    </a:lnTo>
                    <a:lnTo>
                      <a:pt x="649" y="224"/>
                    </a:lnTo>
                    <a:lnTo>
                      <a:pt x="653" y="226"/>
                    </a:lnTo>
                    <a:lnTo>
                      <a:pt x="654" y="227"/>
                    </a:lnTo>
                    <a:lnTo>
                      <a:pt x="655" y="229"/>
                    </a:lnTo>
                    <a:lnTo>
                      <a:pt x="656" y="230"/>
                    </a:lnTo>
                    <a:lnTo>
                      <a:pt x="656" y="232"/>
                    </a:lnTo>
                    <a:lnTo>
                      <a:pt x="655" y="236"/>
                    </a:lnTo>
                    <a:lnTo>
                      <a:pt x="655" y="239"/>
                    </a:lnTo>
                    <a:lnTo>
                      <a:pt x="654" y="242"/>
                    </a:lnTo>
                    <a:lnTo>
                      <a:pt x="654" y="244"/>
                    </a:lnTo>
                    <a:lnTo>
                      <a:pt x="655" y="246"/>
                    </a:lnTo>
                    <a:lnTo>
                      <a:pt x="655" y="247"/>
                    </a:lnTo>
                    <a:lnTo>
                      <a:pt x="655" y="249"/>
                    </a:lnTo>
                    <a:lnTo>
                      <a:pt x="654" y="250"/>
                    </a:lnTo>
                    <a:lnTo>
                      <a:pt x="654" y="251"/>
                    </a:lnTo>
                    <a:lnTo>
                      <a:pt x="651" y="253"/>
                    </a:lnTo>
                    <a:lnTo>
                      <a:pt x="649" y="256"/>
                    </a:lnTo>
                    <a:lnTo>
                      <a:pt x="646" y="259"/>
                    </a:lnTo>
                    <a:lnTo>
                      <a:pt x="643" y="265"/>
                    </a:lnTo>
                    <a:lnTo>
                      <a:pt x="641" y="270"/>
                    </a:lnTo>
                    <a:lnTo>
                      <a:pt x="640" y="275"/>
                    </a:lnTo>
                    <a:lnTo>
                      <a:pt x="640" y="277"/>
                    </a:lnTo>
                    <a:lnTo>
                      <a:pt x="638" y="280"/>
                    </a:lnTo>
                    <a:lnTo>
                      <a:pt x="637" y="281"/>
                    </a:lnTo>
                    <a:lnTo>
                      <a:pt x="636" y="281"/>
                    </a:lnTo>
                    <a:lnTo>
                      <a:pt x="635" y="282"/>
                    </a:lnTo>
                    <a:lnTo>
                      <a:pt x="634" y="283"/>
                    </a:lnTo>
                    <a:lnTo>
                      <a:pt x="632" y="286"/>
                    </a:lnTo>
                    <a:lnTo>
                      <a:pt x="632" y="287"/>
                    </a:lnTo>
                    <a:lnTo>
                      <a:pt x="631" y="289"/>
                    </a:lnTo>
                    <a:lnTo>
                      <a:pt x="629" y="291"/>
                    </a:lnTo>
                    <a:lnTo>
                      <a:pt x="626" y="294"/>
                    </a:lnTo>
                    <a:lnTo>
                      <a:pt x="625" y="299"/>
                    </a:lnTo>
                    <a:lnTo>
                      <a:pt x="623" y="305"/>
                    </a:lnTo>
                    <a:lnTo>
                      <a:pt x="621" y="309"/>
                    </a:lnTo>
                    <a:lnTo>
                      <a:pt x="618" y="313"/>
                    </a:lnTo>
                    <a:lnTo>
                      <a:pt x="616" y="316"/>
                    </a:lnTo>
                    <a:lnTo>
                      <a:pt x="615" y="319"/>
                    </a:lnTo>
                    <a:lnTo>
                      <a:pt x="614" y="323"/>
                    </a:lnTo>
                    <a:lnTo>
                      <a:pt x="606" y="325"/>
                    </a:lnTo>
                    <a:lnTo>
                      <a:pt x="603" y="327"/>
                    </a:lnTo>
                    <a:lnTo>
                      <a:pt x="600" y="330"/>
                    </a:lnTo>
                    <a:lnTo>
                      <a:pt x="596" y="333"/>
                    </a:lnTo>
                    <a:lnTo>
                      <a:pt x="593" y="337"/>
                    </a:lnTo>
                    <a:lnTo>
                      <a:pt x="586" y="343"/>
                    </a:lnTo>
                    <a:lnTo>
                      <a:pt x="580" y="348"/>
                    </a:lnTo>
                    <a:lnTo>
                      <a:pt x="578" y="350"/>
                    </a:lnTo>
                    <a:lnTo>
                      <a:pt x="576" y="353"/>
                    </a:lnTo>
                    <a:lnTo>
                      <a:pt x="573" y="357"/>
                    </a:lnTo>
                    <a:lnTo>
                      <a:pt x="571" y="361"/>
                    </a:lnTo>
                    <a:lnTo>
                      <a:pt x="571" y="364"/>
                    </a:lnTo>
                    <a:lnTo>
                      <a:pt x="570" y="366"/>
                    </a:lnTo>
                    <a:lnTo>
                      <a:pt x="569" y="368"/>
                    </a:lnTo>
                    <a:lnTo>
                      <a:pt x="567" y="369"/>
                    </a:lnTo>
                    <a:lnTo>
                      <a:pt x="565" y="371"/>
                    </a:lnTo>
                    <a:lnTo>
                      <a:pt x="564" y="373"/>
                    </a:lnTo>
                    <a:lnTo>
                      <a:pt x="564" y="375"/>
                    </a:lnTo>
                    <a:lnTo>
                      <a:pt x="564" y="377"/>
                    </a:lnTo>
                    <a:lnTo>
                      <a:pt x="564" y="378"/>
                    </a:lnTo>
                    <a:lnTo>
                      <a:pt x="563" y="379"/>
                    </a:lnTo>
                    <a:lnTo>
                      <a:pt x="562" y="378"/>
                    </a:lnTo>
                    <a:lnTo>
                      <a:pt x="561" y="376"/>
                    </a:lnTo>
                    <a:lnTo>
                      <a:pt x="560" y="376"/>
                    </a:lnTo>
                    <a:lnTo>
                      <a:pt x="559" y="377"/>
                    </a:lnTo>
                    <a:lnTo>
                      <a:pt x="558" y="379"/>
                    </a:lnTo>
                    <a:lnTo>
                      <a:pt x="558" y="381"/>
                    </a:lnTo>
                    <a:lnTo>
                      <a:pt x="558" y="382"/>
                    </a:lnTo>
                    <a:lnTo>
                      <a:pt x="558" y="383"/>
                    </a:lnTo>
                    <a:lnTo>
                      <a:pt x="559" y="383"/>
                    </a:lnTo>
                    <a:lnTo>
                      <a:pt x="560" y="383"/>
                    </a:lnTo>
                    <a:lnTo>
                      <a:pt x="562" y="383"/>
                    </a:lnTo>
                    <a:lnTo>
                      <a:pt x="563" y="382"/>
                    </a:lnTo>
                    <a:lnTo>
                      <a:pt x="564" y="380"/>
                    </a:lnTo>
                    <a:lnTo>
                      <a:pt x="563" y="382"/>
                    </a:lnTo>
                    <a:lnTo>
                      <a:pt x="562" y="384"/>
                    </a:lnTo>
                    <a:lnTo>
                      <a:pt x="561" y="386"/>
                    </a:lnTo>
                    <a:lnTo>
                      <a:pt x="560" y="387"/>
                    </a:lnTo>
                    <a:lnTo>
                      <a:pt x="559" y="388"/>
                    </a:lnTo>
                    <a:lnTo>
                      <a:pt x="557" y="389"/>
                    </a:lnTo>
                    <a:lnTo>
                      <a:pt x="554" y="392"/>
                    </a:lnTo>
                    <a:lnTo>
                      <a:pt x="552" y="394"/>
                    </a:lnTo>
                    <a:lnTo>
                      <a:pt x="551" y="395"/>
                    </a:lnTo>
                    <a:lnTo>
                      <a:pt x="551" y="396"/>
                    </a:lnTo>
                    <a:lnTo>
                      <a:pt x="551" y="397"/>
                    </a:lnTo>
                    <a:lnTo>
                      <a:pt x="551" y="398"/>
                    </a:lnTo>
                    <a:lnTo>
                      <a:pt x="551" y="400"/>
                    </a:lnTo>
                    <a:lnTo>
                      <a:pt x="551" y="401"/>
                    </a:lnTo>
                    <a:lnTo>
                      <a:pt x="550" y="402"/>
                    </a:lnTo>
                    <a:lnTo>
                      <a:pt x="549" y="402"/>
                    </a:lnTo>
                    <a:lnTo>
                      <a:pt x="548" y="403"/>
                    </a:lnTo>
                    <a:lnTo>
                      <a:pt x="547" y="406"/>
                    </a:lnTo>
                    <a:lnTo>
                      <a:pt x="547" y="408"/>
                    </a:lnTo>
                    <a:lnTo>
                      <a:pt x="546" y="411"/>
                    </a:lnTo>
                    <a:lnTo>
                      <a:pt x="545" y="414"/>
                    </a:lnTo>
                    <a:lnTo>
                      <a:pt x="543" y="416"/>
                    </a:lnTo>
                    <a:lnTo>
                      <a:pt x="541" y="417"/>
                    </a:lnTo>
                    <a:lnTo>
                      <a:pt x="539" y="419"/>
                    </a:lnTo>
                    <a:lnTo>
                      <a:pt x="537" y="420"/>
                    </a:lnTo>
                    <a:lnTo>
                      <a:pt x="536" y="420"/>
                    </a:lnTo>
                    <a:lnTo>
                      <a:pt x="535" y="420"/>
                    </a:lnTo>
                    <a:lnTo>
                      <a:pt x="534" y="419"/>
                    </a:lnTo>
                    <a:lnTo>
                      <a:pt x="533" y="418"/>
                    </a:lnTo>
                    <a:lnTo>
                      <a:pt x="532" y="417"/>
                    </a:lnTo>
                    <a:lnTo>
                      <a:pt x="531" y="417"/>
                    </a:lnTo>
                    <a:lnTo>
                      <a:pt x="529" y="417"/>
                    </a:lnTo>
                    <a:lnTo>
                      <a:pt x="528" y="417"/>
                    </a:lnTo>
                    <a:lnTo>
                      <a:pt x="527" y="418"/>
                    </a:lnTo>
                    <a:lnTo>
                      <a:pt x="526" y="419"/>
                    </a:lnTo>
                    <a:lnTo>
                      <a:pt x="525" y="419"/>
                    </a:lnTo>
                    <a:lnTo>
                      <a:pt x="523" y="418"/>
                    </a:lnTo>
                    <a:lnTo>
                      <a:pt x="521" y="416"/>
                    </a:lnTo>
                    <a:lnTo>
                      <a:pt x="519" y="415"/>
                    </a:lnTo>
                    <a:lnTo>
                      <a:pt x="518" y="414"/>
                    </a:lnTo>
                    <a:lnTo>
                      <a:pt x="518" y="413"/>
                    </a:lnTo>
                    <a:lnTo>
                      <a:pt x="519" y="411"/>
                    </a:lnTo>
                    <a:lnTo>
                      <a:pt x="520" y="410"/>
                    </a:lnTo>
                    <a:lnTo>
                      <a:pt x="521" y="409"/>
                    </a:lnTo>
                    <a:lnTo>
                      <a:pt x="522" y="407"/>
                    </a:lnTo>
                    <a:lnTo>
                      <a:pt x="523" y="406"/>
                    </a:lnTo>
                    <a:lnTo>
                      <a:pt x="523" y="404"/>
                    </a:lnTo>
                    <a:lnTo>
                      <a:pt x="523" y="402"/>
                    </a:lnTo>
                    <a:lnTo>
                      <a:pt x="522" y="400"/>
                    </a:lnTo>
                    <a:lnTo>
                      <a:pt x="521" y="398"/>
                    </a:lnTo>
                    <a:lnTo>
                      <a:pt x="519" y="397"/>
                    </a:lnTo>
                    <a:lnTo>
                      <a:pt x="518" y="397"/>
                    </a:lnTo>
                    <a:lnTo>
                      <a:pt x="516" y="398"/>
                    </a:lnTo>
                    <a:lnTo>
                      <a:pt x="513" y="399"/>
                    </a:lnTo>
                    <a:lnTo>
                      <a:pt x="510" y="400"/>
                    </a:lnTo>
                    <a:lnTo>
                      <a:pt x="508" y="403"/>
                    </a:lnTo>
                    <a:lnTo>
                      <a:pt x="507" y="406"/>
                    </a:lnTo>
                    <a:lnTo>
                      <a:pt x="507" y="408"/>
                    </a:lnTo>
                    <a:lnTo>
                      <a:pt x="508" y="409"/>
                    </a:lnTo>
                    <a:lnTo>
                      <a:pt x="505" y="409"/>
                    </a:lnTo>
                    <a:lnTo>
                      <a:pt x="503" y="410"/>
                    </a:lnTo>
                    <a:lnTo>
                      <a:pt x="501" y="411"/>
                    </a:lnTo>
                    <a:lnTo>
                      <a:pt x="499" y="412"/>
                    </a:lnTo>
                    <a:lnTo>
                      <a:pt x="497" y="415"/>
                    </a:lnTo>
                    <a:lnTo>
                      <a:pt x="496" y="417"/>
                    </a:lnTo>
                    <a:lnTo>
                      <a:pt x="497" y="418"/>
                    </a:lnTo>
                    <a:lnTo>
                      <a:pt x="498" y="419"/>
                    </a:lnTo>
                    <a:lnTo>
                      <a:pt x="500" y="419"/>
                    </a:lnTo>
                    <a:lnTo>
                      <a:pt x="500" y="421"/>
                    </a:lnTo>
                    <a:lnTo>
                      <a:pt x="494" y="424"/>
                    </a:lnTo>
                    <a:lnTo>
                      <a:pt x="491" y="426"/>
                    </a:lnTo>
                    <a:lnTo>
                      <a:pt x="490" y="427"/>
                    </a:lnTo>
                    <a:lnTo>
                      <a:pt x="489" y="428"/>
                    </a:lnTo>
                    <a:lnTo>
                      <a:pt x="487" y="430"/>
                    </a:lnTo>
                    <a:lnTo>
                      <a:pt x="487" y="432"/>
                    </a:lnTo>
                    <a:lnTo>
                      <a:pt x="486" y="436"/>
                    </a:lnTo>
                    <a:lnTo>
                      <a:pt x="487" y="438"/>
                    </a:lnTo>
                    <a:lnTo>
                      <a:pt x="487" y="440"/>
                    </a:lnTo>
                    <a:lnTo>
                      <a:pt x="488" y="441"/>
                    </a:lnTo>
                    <a:lnTo>
                      <a:pt x="488" y="443"/>
                    </a:lnTo>
                    <a:lnTo>
                      <a:pt x="488" y="447"/>
                    </a:lnTo>
                    <a:lnTo>
                      <a:pt x="487" y="451"/>
                    </a:lnTo>
                    <a:lnTo>
                      <a:pt x="484" y="457"/>
                    </a:lnTo>
                    <a:lnTo>
                      <a:pt x="483" y="461"/>
                    </a:lnTo>
                    <a:lnTo>
                      <a:pt x="481" y="465"/>
                    </a:lnTo>
                    <a:lnTo>
                      <a:pt x="479" y="468"/>
                    </a:lnTo>
                    <a:lnTo>
                      <a:pt x="477" y="472"/>
                    </a:lnTo>
                    <a:lnTo>
                      <a:pt x="476" y="475"/>
                    </a:lnTo>
                    <a:lnTo>
                      <a:pt x="475" y="476"/>
                    </a:lnTo>
                    <a:lnTo>
                      <a:pt x="475" y="477"/>
                    </a:lnTo>
                    <a:lnTo>
                      <a:pt x="476" y="478"/>
                    </a:lnTo>
                    <a:lnTo>
                      <a:pt x="477" y="479"/>
                    </a:lnTo>
                    <a:lnTo>
                      <a:pt x="478" y="479"/>
                    </a:lnTo>
                    <a:lnTo>
                      <a:pt x="479" y="479"/>
                    </a:lnTo>
                    <a:lnTo>
                      <a:pt x="478" y="483"/>
                    </a:lnTo>
                    <a:lnTo>
                      <a:pt x="478" y="485"/>
                    </a:lnTo>
                    <a:lnTo>
                      <a:pt x="478" y="487"/>
                    </a:lnTo>
                    <a:lnTo>
                      <a:pt x="478" y="490"/>
                    </a:lnTo>
                    <a:lnTo>
                      <a:pt x="477" y="491"/>
                    </a:lnTo>
                    <a:lnTo>
                      <a:pt x="477" y="492"/>
                    </a:lnTo>
                    <a:lnTo>
                      <a:pt x="478" y="494"/>
                    </a:lnTo>
                    <a:lnTo>
                      <a:pt x="479" y="495"/>
                    </a:lnTo>
                    <a:lnTo>
                      <a:pt x="480" y="496"/>
                    </a:lnTo>
                    <a:lnTo>
                      <a:pt x="481" y="498"/>
                    </a:lnTo>
                    <a:lnTo>
                      <a:pt x="482" y="501"/>
                    </a:lnTo>
                    <a:lnTo>
                      <a:pt x="482" y="505"/>
                    </a:lnTo>
                    <a:lnTo>
                      <a:pt x="482" y="508"/>
                    </a:lnTo>
                    <a:lnTo>
                      <a:pt x="481" y="511"/>
                    </a:lnTo>
                    <a:lnTo>
                      <a:pt x="480" y="514"/>
                    </a:lnTo>
                    <a:lnTo>
                      <a:pt x="480" y="517"/>
                    </a:lnTo>
                    <a:lnTo>
                      <a:pt x="481" y="520"/>
                    </a:lnTo>
                    <a:lnTo>
                      <a:pt x="483" y="522"/>
                    </a:lnTo>
                    <a:lnTo>
                      <a:pt x="484" y="523"/>
                    </a:lnTo>
                    <a:lnTo>
                      <a:pt x="486" y="524"/>
                    </a:lnTo>
                    <a:lnTo>
                      <a:pt x="487" y="527"/>
                    </a:lnTo>
                    <a:lnTo>
                      <a:pt x="487" y="529"/>
                    </a:lnTo>
                    <a:lnTo>
                      <a:pt x="486" y="530"/>
                    </a:lnTo>
                    <a:lnTo>
                      <a:pt x="486" y="532"/>
                    </a:lnTo>
                    <a:lnTo>
                      <a:pt x="485" y="533"/>
                    </a:lnTo>
                    <a:lnTo>
                      <a:pt x="485" y="534"/>
                    </a:lnTo>
                    <a:lnTo>
                      <a:pt x="486" y="535"/>
                    </a:lnTo>
                    <a:lnTo>
                      <a:pt x="487" y="536"/>
                    </a:lnTo>
                    <a:lnTo>
                      <a:pt x="488" y="536"/>
                    </a:lnTo>
                    <a:lnTo>
                      <a:pt x="489" y="537"/>
                    </a:lnTo>
                    <a:lnTo>
                      <a:pt x="489" y="538"/>
                    </a:lnTo>
                    <a:lnTo>
                      <a:pt x="488" y="540"/>
                    </a:lnTo>
                    <a:lnTo>
                      <a:pt x="485" y="541"/>
                    </a:lnTo>
                    <a:lnTo>
                      <a:pt x="484" y="542"/>
                    </a:lnTo>
                    <a:lnTo>
                      <a:pt x="482" y="542"/>
                    </a:lnTo>
                    <a:lnTo>
                      <a:pt x="479" y="542"/>
                    </a:lnTo>
                    <a:lnTo>
                      <a:pt x="476" y="543"/>
                    </a:lnTo>
                    <a:lnTo>
                      <a:pt x="470" y="542"/>
                    </a:lnTo>
                    <a:lnTo>
                      <a:pt x="460" y="542"/>
                    </a:lnTo>
                    <a:lnTo>
                      <a:pt x="449" y="543"/>
                    </a:lnTo>
                    <a:lnTo>
                      <a:pt x="441" y="545"/>
                    </a:lnTo>
                    <a:lnTo>
                      <a:pt x="432" y="547"/>
                    </a:lnTo>
                    <a:lnTo>
                      <a:pt x="425" y="549"/>
                    </a:lnTo>
                    <a:lnTo>
                      <a:pt x="418" y="552"/>
                    </a:lnTo>
                    <a:lnTo>
                      <a:pt x="409" y="555"/>
                    </a:lnTo>
                    <a:lnTo>
                      <a:pt x="405" y="558"/>
                    </a:lnTo>
                    <a:lnTo>
                      <a:pt x="401" y="560"/>
                    </a:lnTo>
                    <a:lnTo>
                      <a:pt x="398" y="563"/>
                    </a:lnTo>
                    <a:lnTo>
                      <a:pt x="395" y="566"/>
                    </a:lnTo>
                    <a:lnTo>
                      <a:pt x="392" y="570"/>
                    </a:lnTo>
                    <a:lnTo>
                      <a:pt x="390" y="574"/>
                    </a:lnTo>
                    <a:lnTo>
                      <a:pt x="387" y="580"/>
                    </a:lnTo>
                    <a:lnTo>
                      <a:pt x="389" y="585"/>
                    </a:lnTo>
                    <a:lnTo>
                      <a:pt x="387" y="589"/>
                    </a:lnTo>
                    <a:lnTo>
                      <a:pt x="386" y="594"/>
                    </a:lnTo>
                    <a:lnTo>
                      <a:pt x="385" y="601"/>
                    </a:lnTo>
                    <a:lnTo>
                      <a:pt x="381" y="607"/>
                    </a:lnTo>
                    <a:lnTo>
                      <a:pt x="381" y="614"/>
                    </a:lnTo>
                    <a:lnTo>
                      <a:pt x="377" y="617"/>
                    </a:lnTo>
                    <a:lnTo>
                      <a:pt x="374" y="620"/>
                    </a:lnTo>
                    <a:lnTo>
                      <a:pt x="369" y="624"/>
                    </a:lnTo>
                    <a:lnTo>
                      <a:pt x="367" y="626"/>
                    </a:lnTo>
                    <a:lnTo>
                      <a:pt x="365" y="630"/>
                    </a:lnTo>
                    <a:lnTo>
                      <a:pt x="364" y="632"/>
                    </a:lnTo>
                    <a:lnTo>
                      <a:pt x="361" y="632"/>
                    </a:lnTo>
                    <a:lnTo>
                      <a:pt x="357" y="631"/>
                    </a:lnTo>
                    <a:lnTo>
                      <a:pt x="351" y="631"/>
                    </a:lnTo>
                    <a:lnTo>
                      <a:pt x="348" y="632"/>
                    </a:lnTo>
                    <a:lnTo>
                      <a:pt x="346" y="633"/>
                    </a:lnTo>
                    <a:lnTo>
                      <a:pt x="340" y="633"/>
                    </a:lnTo>
                    <a:lnTo>
                      <a:pt x="336" y="633"/>
                    </a:lnTo>
                    <a:lnTo>
                      <a:pt x="333" y="633"/>
                    </a:lnTo>
                    <a:lnTo>
                      <a:pt x="328" y="635"/>
                    </a:lnTo>
                    <a:lnTo>
                      <a:pt x="325" y="635"/>
                    </a:lnTo>
                    <a:lnTo>
                      <a:pt x="321" y="635"/>
                    </a:lnTo>
                    <a:lnTo>
                      <a:pt x="312" y="635"/>
                    </a:lnTo>
                    <a:lnTo>
                      <a:pt x="306" y="635"/>
                    </a:lnTo>
                    <a:lnTo>
                      <a:pt x="301" y="636"/>
                    </a:lnTo>
                    <a:lnTo>
                      <a:pt x="297" y="638"/>
                    </a:lnTo>
                    <a:lnTo>
                      <a:pt x="293" y="640"/>
                    </a:lnTo>
                    <a:lnTo>
                      <a:pt x="290" y="641"/>
                    </a:lnTo>
                    <a:lnTo>
                      <a:pt x="288" y="641"/>
                    </a:lnTo>
                    <a:lnTo>
                      <a:pt x="287" y="642"/>
                    </a:lnTo>
                    <a:lnTo>
                      <a:pt x="287" y="643"/>
                    </a:lnTo>
                    <a:lnTo>
                      <a:pt x="287" y="644"/>
                    </a:lnTo>
                    <a:lnTo>
                      <a:pt x="287" y="645"/>
                    </a:lnTo>
                    <a:lnTo>
                      <a:pt x="287" y="646"/>
                    </a:lnTo>
                    <a:lnTo>
                      <a:pt x="286" y="648"/>
                    </a:lnTo>
                    <a:lnTo>
                      <a:pt x="284" y="649"/>
                    </a:lnTo>
                    <a:lnTo>
                      <a:pt x="284" y="654"/>
                    </a:lnTo>
                    <a:lnTo>
                      <a:pt x="281" y="656"/>
                    </a:lnTo>
                    <a:lnTo>
                      <a:pt x="278" y="657"/>
                    </a:lnTo>
                    <a:lnTo>
                      <a:pt x="274" y="659"/>
                    </a:lnTo>
                    <a:lnTo>
                      <a:pt x="273" y="661"/>
                    </a:lnTo>
                    <a:lnTo>
                      <a:pt x="271" y="663"/>
                    </a:lnTo>
                    <a:lnTo>
                      <a:pt x="271" y="665"/>
                    </a:lnTo>
                    <a:lnTo>
                      <a:pt x="270" y="667"/>
                    </a:lnTo>
                    <a:lnTo>
                      <a:pt x="271" y="669"/>
                    </a:lnTo>
                    <a:lnTo>
                      <a:pt x="272" y="671"/>
                    </a:lnTo>
                    <a:lnTo>
                      <a:pt x="273" y="673"/>
                    </a:lnTo>
                    <a:lnTo>
                      <a:pt x="276" y="675"/>
                    </a:lnTo>
                    <a:lnTo>
                      <a:pt x="277" y="676"/>
                    </a:lnTo>
                    <a:lnTo>
                      <a:pt x="278" y="678"/>
                    </a:lnTo>
                    <a:lnTo>
                      <a:pt x="278" y="680"/>
                    </a:lnTo>
                    <a:lnTo>
                      <a:pt x="277" y="681"/>
                    </a:lnTo>
                    <a:lnTo>
                      <a:pt x="275" y="685"/>
                    </a:lnTo>
                    <a:lnTo>
                      <a:pt x="273" y="689"/>
                    </a:lnTo>
                    <a:lnTo>
                      <a:pt x="273" y="692"/>
                    </a:lnTo>
                    <a:lnTo>
                      <a:pt x="273" y="693"/>
                    </a:lnTo>
                    <a:lnTo>
                      <a:pt x="273" y="694"/>
                    </a:lnTo>
                    <a:lnTo>
                      <a:pt x="272" y="695"/>
                    </a:lnTo>
                    <a:lnTo>
                      <a:pt x="270" y="695"/>
                    </a:lnTo>
                    <a:lnTo>
                      <a:pt x="269" y="695"/>
                    </a:lnTo>
                    <a:lnTo>
                      <a:pt x="268" y="696"/>
                    </a:lnTo>
                    <a:lnTo>
                      <a:pt x="267" y="697"/>
                    </a:lnTo>
                    <a:lnTo>
                      <a:pt x="268" y="698"/>
                    </a:lnTo>
                    <a:lnTo>
                      <a:pt x="268" y="699"/>
                    </a:lnTo>
                    <a:lnTo>
                      <a:pt x="268" y="700"/>
                    </a:lnTo>
                    <a:lnTo>
                      <a:pt x="266" y="701"/>
                    </a:lnTo>
                    <a:lnTo>
                      <a:pt x="265" y="702"/>
                    </a:lnTo>
                    <a:lnTo>
                      <a:pt x="263" y="703"/>
                    </a:lnTo>
                    <a:lnTo>
                      <a:pt x="262" y="704"/>
                    </a:lnTo>
                    <a:lnTo>
                      <a:pt x="261" y="704"/>
                    </a:lnTo>
                    <a:lnTo>
                      <a:pt x="260" y="706"/>
                    </a:lnTo>
                    <a:lnTo>
                      <a:pt x="260" y="707"/>
                    </a:lnTo>
                    <a:lnTo>
                      <a:pt x="260" y="709"/>
                    </a:lnTo>
                    <a:lnTo>
                      <a:pt x="259" y="710"/>
                    </a:lnTo>
                    <a:lnTo>
                      <a:pt x="257" y="711"/>
                    </a:lnTo>
                    <a:lnTo>
                      <a:pt x="256" y="711"/>
                    </a:lnTo>
                    <a:lnTo>
                      <a:pt x="254" y="712"/>
                    </a:lnTo>
                    <a:lnTo>
                      <a:pt x="253" y="712"/>
                    </a:lnTo>
                    <a:lnTo>
                      <a:pt x="247" y="714"/>
                    </a:lnTo>
                    <a:lnTo>
                      <a:pt x="245" y="715"/>
                    </a:lnTo>
                    <a:lnTo>
                      <a:pt x="242" y="716"/>
                    </a:lnTo>
                    <a:lnTo>
                      <a:pt x="238" y="716"/>
                    </a:lnTo>
                    <a:lnTo>
                      <a:pt x="235" y="716"/>
                    </a:lnTo>
                    <a:lnTo>
                      <a:pt x="230" y="717"/>
                    </a:lnTo>
                    <a:lnTo>
                      <a:pt x="228" y="717"/>
                    </a:lnTo>
                    <a:lnTo>
                      <a:pt x="227" y="716"/>
                    </a:lnTo>
                    <a:lnTo>
                      <a:pt x="226" y="715"/>
                    </a:lnTo>
                    <a:lnTo>
                      <a:pt x="225" y="713"/>
                    </a:lnTo>
                    <a:lnTo>
                      <a:pt x="226" y="711"/>
                    </a:lnTo>
                    <a:lnTo>
                      <a:pt x="214" y="710"/>
                    </a:lnTo>
                    <a:lnTo>
                      <a:pt x="206" y="710"/>
                    </a:lnTo>
                    <a:lnTo>
                      <a:pt x="197" y="711"/>
                    </a:lnTo>
                    <a:lnTo>
                      <a:pt x="188" y="712"/>
                    </a:lnTo>
                    <a:lnTo>
                      <a:pt x="183" y="712"/>
                    </a:lnTo>
                    <a:lnTo>
                      <a:pt x="178" y="713"/>
                    </a:lnTo>
                    <a:lnTo>
                      <a:pt x="176" y="714"/>
                    </a:lnTo>
                    <a:lnTo>
                      <a:pt x="173" y="715"/>
                    </a:lnTo>
                    <a:lnTo>
                      <a:pt x="172" y="716"/>
                    </a:lnTo>
                    <a:lnTo>
                      <a:pt x="171" y="718"/>
                    </a:lnTo>
                    <a:lnTo>
                      <a:pt x="169" y="719"/>
                    </a:lnTo>
                    <a:lnTo>
                      <a:pt x="168" y="720"/>
                    </a:lnTo>
                    <a:lnTo>
                      <a:pt x="166" y="721"/>
                    </a:lnTo>
                    <a:lnTo>
                      <a:pt x="164" y="721"/>
                    </a:lnTo>
                    <a:lnTo>
                      <a:pt x="161" y="722"/>
                    </a:lnTo>
                    <a:lnTo>
                      <a:pt x="157" y="722"/>
                    </a:lnTo>
                    <a:lnTo>
                      <a:pt x="153" y="723"/>
                    </a:lnTo>
                    <a:lnTo>
                      <a:pt x="150" y="723"/>
                    </a:lnTo>
                    <a:lnTo>
                      <a:pt x="148" y="723"/>
                    </a:lnTo>
                    <a:lnTo>
                      <a:pt x="147" y="723"/>
                    </a:lnTo>
                    <a:lnTo>
                      <a:pt x="146" y="725"/>
                    </a:lnTo>
                    <a:lnTo>
                      <a:pt x="145" y="726"/>
                    </a:lnTo>
                    <a:lnTo>
                      <a:pt x="144" y="728"/>
                    </a:lnTo>
                    <a:lnTo>
                      <a:pt x="143" y="729"/>
                    </a:lnTo>
                    <a:lnTo>
                      <a:pt x="139" y="733"/>
                    </a:lnTo>
                    <a:lnTo>
                      <a:pt x="137" y="734"/>
                    </a:lnTo>
                    <a:lnTo>
                      <a:pt x="135" y="735"/>
                    </a:lnTo>
                    <a:lnTo>
                      <a:pt x="133" y="735"/>
                    </a:lnTo>
                    <a:lnTo>
                      <a:pt x="131" y="735"/>
                    </a:lnTo>
                    <a:lnTo>
                      <a:pt x="129" y="735"/>
                    </a:lnTo>
                    <a:lnTo>
                      <a:pt x="126" y="734"/>
                    </a:lnTo>
                    <a:lnTo>
                      <a:pt x="120" y="735"/>
                    </a:lnTo>
                    <a:lnTo>
                      <a:pt x="117" y="735"/>
                    </a:lnTo>
                    <a:lnTo>
                      <a:pt x="115" y="735"/>
                    </a:lnTo>
                    <a:lnTo>
                      <a:pt x="113" y="736"/>
                    </a:lnTo>
                    <a:lnTo>
                      <a:pt x="112" y="737"/>
                    </a:lnTo>
                    <a:lnTo>
                      <a:pt x="109" y="738"/>
                    </a:lnTo>
                    <a:lnTo>
                      <a:pt x="106" y="738"/>
                    </a:lnTo>
                    <a:lnTo>
                      <a:pt x="98" y="741"/>
                    </a:lnTo>
                    <a:lnTo>
                      <a:pt x="93" y="742"/>
                    </a:lnTo>
                    <a:lnTo>
                      <a:pt x="70" y="688"/>
                    </a:lnTo>
                    <a:lnTo>
                      <a:pt x="68" y="689"/>
                    </a:lnTo>
                    <a:lnTo>
                      <a:pt x="67" y="689"/>
                    </a:lnTo>
                    <a:lnTo>
                      <a:pt x="65" y="689"/>
                    </a:lnTo>
                    <a:lnTo>
                      <a:pt x="64" y="688"/>
                    </a:lnTo>
                    <a:lnTo>
                      <a:pt x="64" y="686"/>
                    </a:lnTo>
                    <a:lnTo>
                      <a:pt x="64" y="685"/>
                    </a:lnTo>
                    <a:lnTo>
                      <a:pt x="64" y="683"/>
                    </a:lnTo>
                    <a:lnTo>
                      <a:pt x="66" y="683"/>
                    </a:lnTo>
                    <a:lnTo>
                      <a:pt x="0" y="537"/>
                    </a:lnTo>
                    <a:close/>
                  </a:path>
                </a:pathLst>
              </a:custGeom>
              <a:grpFill/>
              <a:ln w="6350" cmpd="sng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83" name="Freeform 68">
                <a:extLst>
                  <a:ext uri="{FF2B5EF4-FFF2-40B4-BE49-F238E27FC236}">
                    <a16:creationId xmlns:a16="http://schemas.microsoft.com/office/drawing/2014/main" id="{CE571CB9-599D-AB4B-9BA5-037087FB8CF4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4531" y="2547"/>
                <a:ext cx="38" cy="70"/>
              </a:xfrm>
              <a:custGeom>
                <a:avLst/>
                <a:gdLst>
                  <a:gd name="T0" fmla="*/ 4 w 38"/>
                  <a:gd name="T1" fmla="*/ 23 h 70"/>
                  <a:gd name="T2" fmla="*/ 7 w 38"/>
                  <a:gd name="T3" fmla="*/ 18 h 70"/>
                  <a:gd name="T4" fmla="*/ 8 w 38"/>
                  <a:gd name="T5" fmla="*/ 13 h 70"/>
                  <a:gd name="T6" fmla="*/ 12 w 38"/>
                  <a:gd name="T7" fmla="*/ 11 h 70"/>
                  <a:gd name="T8" fmla="*/ 16 w 38"/>
                  <a:gd name="T9" fmla="*/ 15 h 70"/>
                  <a:gd name="T10" fmla="*/ 21 w 38"/>
                  <a:gd name="T11" fmla="*/ 14 h 70"/>
                  <a:gd name="T12" fmla="*/ 21 w 38"/>
                  <a:gd name="T13" fmla="*/ 10 h 70"/>
                  <a:gd name="T14" fmla="*/ 23 w 38"/>
                  <a:gd name="T15" fmla="*/ 5 h 70"/>
                  <a:gd name="T16" fmla="*/ 25 w 38"/>
                  <a:gd name="T17" fmla="*/ 0 h 70"/>
                  <a:gd name="T18" fmla="*/ 29 w 38"/>
                  <a:gd name="T19" fmla="*/ 3 h 70"/>
                  <a:gd name="T20" fmla="*/ 31 w 38"/>
                  <a:gd name="T21" fmla="*/ 1 h 70"/>
                  <a:gd name="T22" fmla="*/ 37 w 38"/>
                  <a:gd name="T23" fmla="*/ 0 h 70"/>
                  <a:gd name="T24" fmla="*/ 34 w 38"/>
                  <a:gd name="T25" fmla="*/ 4 h 70"/>
                  <a:gd name="T26" fmla="*/ 37 w 38"/>
                  <a:gd name="T27" fmla="*/ 7 h 70"/>
                  <a:gd name="T28" fmla="*/ 33 w 38"/>
                  <a:gd name="T29" fmla="*/ 7 h 70"/>
                  <a:gd name="T30" fmla="*/ 28 w 38"/>
                  <a:gd name="T31" fmla="*/ 9 h 70"/>
                  <a:gd name="T32" fmla="*/ 30 w 38"/>
                  <a:gd name="T33" fmla="*/ 13 h 70"/>
                  <a:gd name="T34" fmla="*/ 31 w 38"/>
                  <a:gd name="T35" fmla="*/ 20 h 70"/>
                  <a:gd name="T36" fmla="*/ 30 w 38"/>
                  <a:gd name="T37" fmla="*/ 25 h 70"/>
                  <a:gd name="T38" fmla="*/ 25 w 38"/>
                  <a:gd name="T39" fmla="*/ 22 h 70"/>
                  <a:gd name="T40" fmla="*/ 24 w 38"/>
                  <a:gd name="T41" fmla="*/ 20 h 70"/>
                  <a:gd name="T42" fmla="*/ 22 w 38"/>
                  <a:gd name="T43" fmla="*/ 23 h 70"/>
                  <a:gd name="T44" fmla="*/ 24 w 38"/>
                  <a:gd name="T45" fmla="*/ 25 h 70"/>
                  <a:gd name="T46" fmla="*/ 26 w 38"/>
                  <a:gd name="T47" fmla="*/ 27 h 70"/>
                  <a:gd name="T48" fmla="*/ 31 w 38"/>
                  <a:gd name="T49" fmla="*/ 29 h 70"/>
                  <a:gd name="T50" fmla="*/ 26 w 38"/>
                  <a:gd name="T51" fmla="*/ 32 h 70"/>
                  <a:gd name="T52" fmla="*/ 25 w 38"/>
                  <a:gd name="T53" fmla="*/ 33 h 70"/>
                  <a:gd name="T54" fmla="*/ 28 w 38"/>
                  <a:gd name="T55" fmla="*/ 33 h 70"/>
                  <a:gd name="T56" fmla="*/ 30 w 38"/>
                  <a:gd name="T57" fmla="*/ 35 h 70"/>
                  <a:gd name="T58" fmla="*/ 28 w 38"/>
                  <a:gd name="T59" fmla="*/ 36 h 70"/>
                  <a:gd name="T60" fmla="*/ 27 w 38"/>
                  <a:gd name="T61" fmla="*/ 37 h 70"/>
                  <a:gd name="T62" fmla="*/ 29 w 38"/>
                  <a:gd name="T63" fmla="*/ 39 h 70"/>
                  <a:gd name="T64" fmla="*/ 30 w 38"/>
                  <a:gd name="T65" fmla="*/ 42 h 70"/>
                  <a:gd name="T66" fmla="*/ 28 w 38"/>
                  <a:gd name="T67" fmla="*/ 42 h 70"/>
                  <a:gd name="T68" fmla="*/ 26 w 38"/>
                  <a:gd name="T69" fmla="*/ 43 h 70"/>
                  <a:gd name="T70" fmla="*/ 25 w 38"/>
                  <a:gd name="T71" fmla="*/ 45 h 70"/>
                  <a:gd name="T72" fmla="*/ 25 w 38"/>
                  <a:gd name="T73" fmla="*/ 48 h 70"/>
                  <a:gd name="T74" fmla="*/ 22 w 38"/>
                  <a:gd name="T75" fmla="*/ 55 h 70"/>
                  <a:gd name="T76" fmla="*/ 18 w 38"/>
                  <a:gd name="T77" fmla="*/ 61 h 70"/>
                  <a:gd name="T78" fmla="*/ 15 w 38"/>
                  <a:gd name="T79" fmla="*/ 70 h 70"/>
                  <a:gd name="T80" fmla="*/ 11 w 38"/>
                  <a:gd name="T81" fmla="*/ 69 h 70"/>
                  <a:gd name="T82" fmla="*/ 8 w 38"/>
                  <a:gd name="T83" fmla="*/ 68 h 70"/>
                  <a:gd name="T84" fmla="*/ 4 w 38"/>
                  <a:gd name="T85" fmla="*/ 63 h 70"/>
                  <a:gd name="T86" fmla="*/ 4 w 38"/>
                  <a:gd name="T87" fmla="*/ 58 h 70"/>
                  <a:gd name="T88" fmla="*/ 3 w 38"/>
                  <a:gd name="T89" fmla="*/ 56 h 70"/>
                  <a:gd name="T90" fmla="*/ 2 w 38"/>
                  <a:gd name="T91" fmla="*/ 54 h 70"/>
                  <a:gd name="T92" fmla="*/ 2 w 38"/>
                  <a:gd name="T93" fmla="*/ 51 h 70"/>
                  <a:gd name="T94" fmla="*/ 4 w 38"/>
                  <a:gd name="T95" fmla="*/ 50 h 70"/>
                  <a:gd name="T96" fmla="*/ 7 w 38"/>
                  <a:gd name="T97" fmla="*/ 47 h 70"/>
                  <a:gd name="T98" fmla="*/ 7 w 38"/>
                  <a:gd name="T99" fmla="*/ 42 h 70"/>
                  <a:gd name="T100" fmla="*/ 7 w 38"/>
                  <a:gd name="T101" fmla="*/ 35 h 70"/>
                  <a:gd name="T102" fmla="*/ 0 w 38"/>
                  <a:gd name="T103" fmla="*/ 31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38" h="70">
                    <a:moveTo>
                      <a:pt x="0" y="31"/>
                    </a:moveTo>
                    <a:lnTo>
                      <a:pt x="4" y="23"/>
                    </a:lnTo>
                    <a:lnTo>
                      <a:pt x="6" y="21"/>
                    </a:lnTo>
                    <a:lnTo>
                      <a:pt x="7" y="18"/>
                    </a:lnTo>
                    <a:lnTo>
                      <a:pt x="8" y="14"/>
                    </a:lnTo>
                    <a:lnTo>
                      <a:pt x="8" y="13"/>
                    </a:lnTo>
                    <a:lnTo>
                      <a:pt x="10" y="12"/>
                    </a:lnTo>
                    <a:lnTo>
                      <a:pt x="12" y="11"/>
                    </a:lnTo>
                    <a:lnTo>
                      <a:pt x="14" y="12"/>
                    </a:lnTo>
                    <a:lnTo>
                      <a:pt x="16" y="15"/>
                    </a:lnTo>
                    <a:lnTo>
                      <a:pt x="17" y="13"/>
                    </a:lnTo>
                    <a:lnTo>
                      <a:pt x="21" y="14"/>
                    </a:lnTo>
                    <a:lnTo>
                      <a:pt x="22" y="12"/>
                    </a:lnTo>
                    <a:lnTo>
                      <a:pt x="21" y="10"/>
                    </a:lnTo>
                    <a:lnTo>
                      <a:pt x="18" y="7"/>
                    </a:lnTo>
                    <a:lnTo>
                      <a:pt x="23" y="5"/>
                    </a:lnTo>
                    <a:lnTo>
                      <a:pt x="22" y="2"/>
                    </a:lnTo>
                    <a:lnTo>
                      <a:pt x="25" y="0"/>
                    </a:lnTo>
                    <a:lnTo>
                      <a:pt x="26" y="3"/>
                    </a:lnTo>
                    <a:lnTo>
                      <a:pt x="29" y="3"/>
                    </a:lnTo>
                    <a:lnTo>
                      <a:pt x="32" y="5"/>
                    </a:lnTo>
                    <a:lnTo>
                      <a:pt x="31" y="1"/>
                    </a:lnTo>
                    <a:lnTo>
                      <a:pt x="34" y="1"/>
                    </a:lnTo>
                    <a:lnTo>
                      <a:pt x="37" y="0"/>
                    </a:lnTo>
                    <a:lnTo>
                      <a:pt x="38" y="1"/>
                    </a:lnTo>
                    <a:lnTo>
                      <a:pt x="34" y="4"/>
                    </a:lnTo>
                    <a:lnTo>
                      <a:pt x="37" y="5"/>
                    </a:lnTo>
                    <a:lnTo>
                      <a:pt x="37" y="7"/>
                    </a:lnTo>
                    <a:lnTo>
                      <a:pt x="35" y="7"/>
                    </a:lnTo>
                    <a:lnTo>
                      <a:pt x="33" y="7"/>
                    </a:lnTo>
                    <a:lnTo>
                      <a:pt x="31" y="6"/>
                    </a:lnTo>
                    <a:lnTo>
                      <a:pt x="28" y="9"/>
                    </a:lnTo>
                    <a:lnTo>
                      <a:pt x="27" y="12"/>
                    </a:lnTo>
                    <a:lnTo>
                      <a:pt x="30" y="13"/>
                    </a:lnTo>
                    <a:lnTo>
                      <a:pt x="30" y="15"/>
                    </a:lnTo>
                    <a:lnTo>
                      <a:pt x="31" y="20"/>
                    </a:lnTo>
                    <a:lnTo>
                      <a:pt x="34" y="23"/>
                    </a:lnTo>
                    <a:lnTo>
                      <a:pt x="30" y="25"/>
                    </a:lnTo>
                    <a:lnTo>
                      <a:pt x="27" y="24"/>
                    </a:lnTo>
                    <a:lnTo>
                      <a:pt x="25" y="22"/>
                    </a:lnTo>
                    <a:lnTo>
                      <a:pt x="25" y="17"/>
                    </a:lnTo>
                    <a:lnTo>
                      <a:pt x="24" y="20"/>
                    </a:lnTo>
                    <a:lnTo>
                      <a:pt x="23" y="21"/>
                    </a:lnTo>
                    <a:lnTo>
                      <a:pt x="22" y="23"/>
                    </a:lnTo>
                    <a:lnTo>
                      <a:pt x="23" y="24"/>
                    </a:lnTo>
                    <a:lnTo>
                      <a:pt x="24" y="25"/>
                    </a:lnTo>
                    <a:lnTo>
                      <a:pt x="25" y="26"/>
                    </a:lnTo>
                    <a:lnTo>
                      <a:pt x="26" y="27"/>
                    </a:lnTo>
                    <a:lnTo>
                      <a:pt x="29" y="28"/>
                    </a:lnTo>
                    <a:lnTo>
                      <a:pt x="31" y="29"/>
                    </a:lnTo>
                    <a:lnTo>
                      <a:pt x="28" y="31"/>
                    </a:lnTo>
                    <a:lnTo>
                      <a:pt x="26" y="32"/>
                    </a:lnTo>
                    <a:lnTo>
                      <a:pt x="25" y="32"/>
                    </a:lnTo>
                    <a:lnTo>
                      <a:pt x="25" y="33"/>
                    </a:lnTo>
                    <a:lnTo>
                      <a:pt x="26" y="33"/>
                    </a:lnTo>
                    <a:lnTo>
                      <a:pt x="28" y="33"/>
                    </a:lnTo>
                    <a:lnTo>
                      <a:pt x="30" y="34"/>
                    </a:lnTo>
                    <a:lnTo>
                      <a:pt x="30" y="35"/>
                    </a:lnTo>
                    <a:lnTo>
                      <a:pt x="29" y="36"/>
                    </a:lnTo>
                    <a:lnTo>
                      <a:pt x="28" y="36"/>
                    </a:lnTo>
                    <a:lnTo>
                      <a:pt x="27" y="36"/>
                    </a:lnTo>
                    <a:lnTo>
                      <a:pt x="27" y="37"/>
                    </a:lnTo>
                    <a:lnTo>
                      <a:pt x="28" y="38"/>
                    </a:lnTo>
                    <a:lnTo>
                      <a:pt x="29" y="39"/>
                    </a:lnTo>
                    <a:lnTo>
                      <a:pt x="30" y="41"/>
                    </a:lnTo>
                    <a:lnTo>
                      <a:pt x="30" y="42"/>
                    </a:lnTo>
                    <a:lnTo>
                      <a:pt x="29" y="42"/>
                    </a:lnTo>
                    <a:lnTo>
                      <a:pt x="28" y="42"/>
                    </a:lnTo>
                    <a:lnTo>
                      <a:pt x="27" y="42"/>
                    </a:lnTo>
                    <a:lnTo>
                      <a:pt x="26" y="43"/>
                    </a:lnTo>
                    <a:lnTo>
                      <a:pt x="26" y="44"/>
                    </a:lnTo>
                    <a:lnTo>
                      <a:pt x="25" y="45"/>
                    </a:lnTo>
                    <a:lnTo>
                      <a:pt x="25" y="47"/>
                    </a:lnTo>
                    <a:lnTo>
                      <a:pt x="25" y="48"/>
                    </a:lnTo>
                    <a:lnTo>
                      <a:pt x="25" y="49"/>
                    </a:lnTo>
                    <a:lnTo>
                      <a:pt x="22" y="55"/>
                    </a:lnTo>
                    <a:lnTo>
                      <a:pt x="20" y="58"/>
                    </a:lnTo>
                    <a:lnTo>
                      <a:pt x="18" y="61"/>
                    </a:lnTo>
                    <a:lnTo>
                      <a:pt x="17" y="64"/>
                    </a:lnTo>
                    <a:lnTo>
                      <a:pt x="15" y="70"/>
                    </a:lnTo>
                    <a:lnTo>
                      <a:pt x="13" y="69"/>
                    </a:lnTo>
                    <a:lnTo>
                      <a:pt x="11" y="69"/>
                    </a:lnTo>
                    <a:lnTo>
                      <a:pt x="10" y="69"/>
                    </a:lnTo>
                    <a:lnTo>
                      <a:pt x="8" y="68"/>
                    </a:lnTo>
                    <a:lnTo>
                      <a:pt x="6" y="66"/>
                    </a:lnTo>
                    <a:lnTo>
                      <a:pt x="4" y="63"/>
                    </a:lnTo>
                    <a:lnTo>
                      <a:pt x="4" y="60"/>
                    </a:lnTo>
                    <a:lnTo>
                      <a:pt x="4" y="58"/>
                    </a:lnTo>
                    <a:lnTo>
                      <a:pt x="4" y="57"/>
                    </a:lnTo>
                    <a:lnTo>
                      <a:pt x="3" y="56"/>
                    </a:lnTo>
                    <a:lnTo>
                      <a:pt x="2" y="55"/>
                    </a:lnTo>
                    <a:lnTo>
                      <a:pt x="2" y="54"/>
                    </a:lnTo>
                    <a:lnTo>
                      <a:pt x="1" y="53"/>
                    </a:lnTo>
                    <a:lnTo>
                      <a:pt x="2" y="51"/>
                    </a:lnTo>
                    <a:lnTo>
                      <a:pt x="3" y="51"/>
                    </a:lnTo>
                    <a:lnTo>
                      <a:pt x="4" y="50"/>
                    </a:lnTo>
                    <a:lnTo>
                      <a:pt x="6" y="49"/>
                    </a:lnTo>
                    <a:lnTo>
                      <a:pt x="7" y="47"/>
                    </a:lnTo>
                    <a:lnTo>
                      <a:pt x="7" y="45"/>
                    </a:lnTo>
                    <a:lnTo>
                      <a:pt x="7" y="42"/>
                    </a:lnTo>
                    <a:lnTo>
                      <a:pt x="7" y="40"/>
                    </a:lnTo>
                    <a:lnTo>
                      <a:pt x="7" y="35"/>
                    </a:lnTo>
                    <a:lnTo>
                      <a:pt x="7" y="30"/>
                    </a:lnTo>
                    <a:lnTo>
                      <a:pt x="0" y="31"/>
                    </a:lnTo>
                    <a:close/>
                  </a:path>
                </a:pathLst>
              </a:custGeom>
              <a:grpFill/>
              <a:ln w="6350" cmpd="sng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</p:grpSp>
        <p:sp>
          <p:nvSpPr>
            <p:cNvPr id="146" name="Freeform 69">
              <a:extLst>
                <a:ext uri="{FF2B5EF4-FFF2-40B4-BE49-F238E27FC236}">
                  <a16:creationId xmlns:a16="http://schemas.microsoft.com/office/drawing/2014/main" id="{9A5A3C0F-F5FA-A14E-B931-A1DD0FDB736E}"/>
                </a:ext>
              </a:extLst>
            </p:cNvPr>
            <p:cNvSpPr>
              <a:spLocks/>
            </p:cNvSpPr>
            <p:nvPr>
              <p:custDataLst>
                <p:tags r:id="rId11"/>
              </p:custDataLst>
            </p:nvPr>
          </p:nvSpPr>
          <p:spPr bwMode="gray">
            <a:xfrm>
              <a:off x="7529509" y="4475416"/>
              <a:ext cx="42862" cy="65088"/>
            </a:xfrm>
            <a:custGeom>
              <a:avLst/>
              <a:gdLst>
                <a:gd name="T0" fmla="*/ 1 w 27"/>
                <a:gd name="T1" fmla="*/ 41 h 41"/>
                <a:gd name="T2" fmla="*/ 6 w 27"/>
                <a:gd name="T3" fmla="*/ 36 h 41"/>
                <a:gd name="T4" fmla="*/ 10 w 27"/>
                <a:gd name="T5" fmla="*/ 32 h 41"/>
                <a:gd name="T6" fmla="*/ 12 w 27"/>
                <a:gd name="T7" fmla="*/ 31 h 41"/>
                <a:gd name="T8" fmla="*/ 13 w 27"/>
                <a:gd name="T9" fmla="*/ 30 h 41"/>
                <a:gd name="T10" fmla="*/ 14 w 27"/>
                <a:gd name="T11" fmla="*/ 29 h 41"/>
                <a:gd name="T12" fmla="*/ 14 w 27"/>
                <a:gd name="T13" fmla="*/ 28 h 41"/>
                <a:gd name="T14" fmla="*/ 14 w 27"/>
                <a:gd name="T15" fmla="*/ 27 h 41"/>
                <a:gd name="T16" fmla="*/ 14 w 27"/>
                <a:gd name="T17" fmla="*/ 23 h 41"/>
                <a:gd name="T18" fmla="*/ 15 w 27"/>
                <a:gd name="T19" fmla="*/ 21 h 41"/>
                <a:gd name="T20" fmla="*/ 16 w 27"/>
                <a:gd name="T21" fmla="*/ 18 h 41"/>
                <a:gd name="T22" fmla="*/ 20 w 27"/>
                <a:gd name="T23" fmla="*/ 15 h 41"/>
                <a:gd name="T24" fmla="*/ 22 w 27"/>
                <a:gd name="T25" fmla="*/ 14 h 41"/>
                <a:gd name="T26" fmla="*/ 24 w 27"/>
                <a:gd name="T27" fmla="*/ 13 h 41"/>
                <a:gd name="T28" fmla="*/ 25 w 27"/>
                <a:gd name="T29" fmla="*/ 13 h 41"/>
                <a:gd name="T30" fmla="*/ 27 w 27"/>
                <a:gd name="T31" fmla="*/ 12 h 41"/>
                <a:gd name="T32" fmla="*/ 27 w 27"/>
                <a:gd name="T33" fmla="*/ 10 h 41"/>
                <a:gd name="T34" fmla="*/ 27 w 27"/>
                <a:gd name="T35" fmla="*/ 8 h 41"/>
                <a:gd name="T36" fmla="*/ 27 w 27"/>
                <a:gd name="T37" fmla="*/ 6 h 41"/>
                <a:gd name="T38" fmla="*/ 26 w 27"/>
                <a:gd name="T39" fmla="*/ 5 h 41"/>
                <a:gd name="T40" fmla="*/ 25 w 27"/>
                <a:gd name="T41" fmla="*/ 3 h 41"/>
                <a:gd name="T42" fmla="*/ 25 w 27"/>
                <a:gd name="T43" fmla="*/ 2 h 41"/>
                <a:gd name="T44" fmla="*/ 25 w 27"/>
                <a:gd name="T45" fmla="*/ 1 h 41"/>
                <a:gd name="T46" fmla="*/ 24 w 27"/>
                <a:gd name="T47" fmla="*/ 0 h 41"/>
                <a:gd name="T48" fmla="*/ 22 w 27"/>
                <a:gd name="T49" fmla="*/ 0 h 41"/>
                <a:gd name="T50" fmla="*/ 21 w 27"/>
                <a:gd name="T51" fmla="*/ 1 h 41"/>
                <a:gd name="T52" fmla="*/ 20 w 27"/>
                <a:gd name="T53" fmla="*/ 1 h 41"/>
                <a:gd name="T54" fmla="*/ 18 w 27"/>
                <a:gd name="T55" fmla="*/ 2 h 41"/>
                <a:gd name="T56" fmla="*/ 17 w 27"/>
                <a:gd name="T57" fmla="*/ 4 h 41"/>
                <a:gd name="T58" fmla="*/ 16 w 27"/>
                <a:gd name="T59" fmla="*/ 6 h 41"/>
                <a:gd name="T60" fmla="*/ 15 w 27"/>
                <a:gd name="T61" fmla="*/ 7 h 41"/>
                <a:gd name="T62" fmla="*/ 14 w 27"/>
                <a:gd name="T63" fmla="*/ 11 h 41"/>
                <a:gd name="T64" fmla="*/ 13 w 27"/>
                <a:gd name="T65" fmla="*/ 14 h 41"/>
                <a:gd name="T66" fmla="*/ 12 w 27"/>
                <a:gd name="T67" fmla="*/ 16 h 41"/>
                <a:gd name="T68" fmla="*/ 12 w 27"/>
                <a:gd name="T69" fmla="*/ 17 h 41"/>
                <a:gd name="T70" fmla="*/ 10 w 27"/>
                <a:gd name="T71" fmla="*/ 19 h 41"/>
                <a:gd name="T72" fmla="*/ 11 w 27"/>
                <a:gd name="T73" fmla="*/ 18 h 41"/>
                <a:gd name="T74" fmla="*/ 12 w 27"/>
                <a:gd name="T75" fmla="*/ 17 h 41"/>
                <a:gd name="T76" fmla="*/ 12 w 27"/>
                <a:gd name="T77" fmla="*/ 15 h 41"/>
                <a:gd name="T78" fmla="*/ 12 w 27"/>
                <a:gd name="T79" fmla="*/ 13 h 41"/>
                <a:gd name="T80" fmla="*/ 11 w 27"/>
                <a:gd name="T81" fmla="*/ 12 h 41"/>
                <a:gd name="T82" fmla="*/ 10 w 27"/>
                <a:gd name="T83" fmla="*/ 12 h 41"/>
                <a:gd name="T84" fmla="*/ 9 w 27"/>
                <a:gd name="T85" fmla="*/ 12 h 41"/>
                <a:gd name="T86" fmla="*/ 9 w 27"/>
                <a:gd name="T87" fmla="*/ 13 h 41"/>
                <a:gd name="T88" fmla="*/ 8 w 27"/>
                <a:gd name="T89" fmla="*/ 15 h 41"/>
                <a:gd name="T90" fmla="*/ 5 w 27"/>
                <a:gd name="T91" fmla="*/ 19 h 41"/>
                <a:gd name="T92" fmla="*/ 4 w 27"/>
                <a:gd name="T93" fmla="*/ 20 h 41"/>
                <a:gd name="T94" fmla="*/ 3 w 27"/>
                <a:gd name="T95" fmla="*/ 21 h 41"/>
                <a:gd name="T96" fmla="*/ 2 w 27"/>
                <a:gd name="T97" fmla="*/ 22 h 41"/>
                <a:gd name="T98" fmla="*/ 1 w 27"/>
                <a:gd name="T99" fmla="*/ 24 h 41"/>
                <a:gd name="T100" fmla="*/ 0 w 27"/>
                <a:gd name="T101" fmla="*/ 26 h 41"/>
                <a:gd name="T102" fmla="*/ 0 w 27"/>
                <a:gd name="T103" fmla="*/ 28 h 41"/>
                <a:gd name="T104" fmla="*/ 0 w 27"/>
                <a:gd name="T105" fmla="*/ 34 h 41"/>
                <a:gd name="T106" fmla="*/ 1 w 27"/>
                <a:gd name="T107" fmla="*/ 4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7" h="41">
                  <a:moveTo>
                    <a:pt x="1" y="41"/>
                  </a:moveTo>
                  <a:lnTo>
                    <a:pt x="6" y="36"/>
                  </a:lnTo>
                  <a:lnTo>
                    <a:pt x="10" y="32"/>
                  </a:lnTo>
                  <a:lnTo>
                    <a:pt x="12" y="31"/>
                  </a:lnTo>
                  <a:lnTo>
                    <a:pt x="13" y="30"/>
                  </a:lnTo>
                  <a:lnTo>
                    <a:pt x="14" y="29"/>
                  </a:lnTo>
                  <a:lnTo>
                    <a:pt x="14" y="28"/>
                  </a:lnTo>
                  <a:lnTo>
                    <a:pt x="14" y="27"/>
                  </a:lnTo>
                  <a:lnTo>
                    <a:pt x="14" y="23"/>
                  </a:lnTo>
                  <a:lnTo>
                    <a:pt x="15" y="21"/>
                  </a:lnTo>
                  <a:lnTo>
                    <a:pt x="16" y="18"/>
                  </a:lnTo>
                  <a:lnTo>
                    <a:pt x="20" y="15"/>
                  </a:lnTo>
                  <a:lnTo>
                    <a:pt x="22" y="14"/>
                  </a:lnTo>
                  <a:lnTo>
                    <a:pt x="24" y="13"/>
                  </a:lnTo>
                  <a:lnTo>
                    <a:pt x="25" y="13"/>
                  </a:lnTo>
                  <a:lnTo>
                    <a:pt x="27" y="12"/>
                  </a:lnTo>
                  <a:lnTo>
                    <a:pt x="27" y="10"/>
                  </a:lnTo>
                  <a:lnTo>
                    <a:pt x="27" y="8"/>
                  </a:lnTo>
                  <a:lnTo>
                    <a:pt x="27" y="6"/>
                  </a:lnTo>
                  <a:lnTo>
                    <a:pt x="26" y="5"/>
                  </a:lnTo>
                  <a:lnTo>
                    <a:pt x="25" y="3"/>
                  </a:lnTo>
                  <a:lnTo>
                    <a:pt x="25" y="2"/>
                  </a:lnTo>
                  <a:lnTo>
                    <a:pt x="25" y="1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1" y="1"/>
                  </a:lnTo>
                  <a:lnTo>
                    <a:pt x="20" y="1"/>
                  </a:lnTo>
                  <a:lnTo>
                    <a:pt x="18" y="2"/>
                  </a:lnTo>
                  <a:lnTo>
                    <a:pt x="17" y="4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4" y="11"/>
                  </a:lnTo>
                  <a:lnTo>
                    <a:pt x="13" y="14"/>
                  </a:lnTo>
                  <a:lnTo>
                    <a:pt x="12" y="16"/>
                  </a:lnTo>
                  <a:lnTo>
                    <a:pt x="12" y="17"/>
                  </a:lnTo>
                  <a:lnTo>
                    <a:pt x="10" y="19"/>
                  </a:lnTo>
                  <a:lnTo>
                    <a:pt x="11" y="18"/>
                  </a:lnTo>
                  <a:lnTo>
                    <a:pt x="12" y="17"/>
                  </a:lnTo>
                  <a:lnTo>
                    <a:pt x="12" y="15"/>
                  </a:lnTo>
                  <a:lnTo>
                    <a:pt x="12" y="13"/>
                  </a:lnTo>
                  <a:lnTo>
                    <a:pt x="11" y="12"/>
                  </a:lnTo>
                  <a:lnTo>
                    <a:pt x="10" y="12"/>
                  </a:lnTo>
                  <a:lnTo>
                    <a:pt x="9" y="12"/>
                  </a:lnTo>
                  <a:lnTo>
                    <a:pt x="9" y="13"/>
                  </a:lnTo>
                  <a:lnTo>
                    <a:pt x="8" y="15"/>
                  </a:lnTo>
                  <a:lnTo>
                    <a:pt x="5" y="19"/>
                  </a:lnTo>
                  <a:lnTo>
                    <a:pt x="4" y="20"/>
                  </a:lnTo>
                  <a:lnTo>
                    <a:pt x="3" y="21"/>
                  </a:lnTo>
                  <a:lnTo>
                    <a:pt x="2" y="22"/>
                  </a:lnTo>
                  <a:lnTo>
                    <a:pt x="1" y="24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0" y="34"/>
                  </a:lnTo>
                  <a:lnTo>
                    <a:pt x="1" y="41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GB" dirty="0">
                <a:latin typeface="Calibri Light" panose="020F0302020204030204" pitchFamily="34" charset="0"/>
                <a:sym typeface="Calibri Light" panose="020F0302020204030204" pitchFamily="34" charset="0"/>
              </a:endParaRPr>
            </a:p>
          </p:txBody>
        </p:sp>
        <p:grpSp>
          <p:nvGrpSpPr>
            <p:cNvPr id="147" name="Group 70">
              <a:extLst>
                <a:ext uri="{FF2B5EF4-FFF2-40B4-BE49-F238E27FC236}">
                  <a16:creationId xmlns:a16="http://schemas.microsoft.com/office/drawing/2014/main" id="{9C002EA1-2D4E-AE4F-9DA9-C9F45DDA6097}"/>
                </a:ext>
              </a:extLst>
            </p:cNvPr>
            <p:cNvGrpSpPr>
              <a:grpSpLocks/>
            </p:cNvGrpSpPr>
            <p:nvPr>
              <p:custDataLst>
                <p:tags r:id="rId12"/>
              </p:custDataLst>
            </p:nvPr>
          </p:nvGrpSpPr>
          <p:grpSpPr bwMode="gray">
            <a:xfrm>
              <a:off x="5930898" y="3092712"/>
              <a:ext cx="247649" cy="238124"/>
              <a:chOff x="3736" y="2197"/>
              <a:chExt cx="156" cy="150"/>
            </a:xfrm>
            <a:grpFill/>
          </p:grpSpPr>
          <p:sp>
            <p:nvSpPr>
              <p:cNvPr id="175" name="Freeform 71">
                <a:extLst>
                  <a:ext uri="{FF2B5EF4-FFF2-40B4-BE49-F238E27FC236}">
                    <a16:creationId xmlns:a16="http://schemas.microsoft.com/office/drawing/2014/main" id="{2A1E38AD-83B1-6D46-A855-8FCE50EC6453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3736" y="2197"/>
                <a:ext cx="156" cy="150"/>
              </a:xfrm>
              <a:custGeom>
                <a:avLst/>
                <a:gdLst>
                  <a:gd name="T0" fmla="*/ 133 w 156"/>
                  <a:gd name="T1" fmla="*/ 51 h 150"/>
                  <a:gd name="T2" fmla="*/ 121 w 156"/>
                  <a:gd name="T3" fmla="*/ 48 h 150"/>
                  <a:gd name="T4" fmla="*/ 114 w 156"/>
                  <a:gd name="T5" fmla="*/ 50 h 150"/>
                  <a:gd name="T6" fmla="*/ 108 w 156"/>
                  <a:gd name="T7" fmla="*/ 54 h 150"/>
                  <a:gd name="T8" fmla="*/ 99 w 156"/>
                  <a:gd name="T9" fmla="*/ 64 h 150"/>
                  <a:gd name="T10" fmla="*/ 104 w 156"/>
                  <a:gd name="T11" fmla="*/ 70 h 150"/>
                  <a:gd name="T12" fmla="*/ 112 w 156"/>
                  <a:gd name="T13" fmla="*/ 70 h 150"/>
                  <a:gd name="T14" fmla="*/ 123 w 156"/>
                  <a:gd name="T15" fmla="*/ 72 h 150"/>
                  <a:gd name="T16" fmla="*/ 128 w 156"/>
                  <a:gd name="T17" fmla="*/ 80 h 150"/>
                  <a:gd name="T18" fmla="*/ 132 w 156"/>
                  <a:gd name="T19" fmla="*/ 96 h 150"/>
                  <a:gd name="T20" fmla="*/ 133 w 156"/>
                  <a:gd name="T21" fmla="*/ 103 h 150"/>
                  <a:gd name="T22" fmla="*/ 136 w 156"/>
                  <a:gd name="T23" fmla="*/ 110 h 150"/>
                  <a:gd name="T24" fmla="*/ 139 w 156"/>
                  <a:gd name="T25" fmla="*/ 114 h 150"/>
                  <a:gd name="T26" fmla="*/ 145 w 156"/>
                  <a:gd name="T27" fmla="*/ 118 h 150"/>
                  <a:gd name="T28" fmla="*/ 149 w 156"/>
                  <a:gd name="T29" fmla="*/ 128 h 150"/>
                  <a:gd name="T30" fmla="*/ 152 w 156"/>
                  <a:gd name="T31" fmla="*/ 133 h 150"/>
                  <a:gd name="T32" fmla="*/ 156 w 156"/>
                  <a:gd name="T33" fmla="*/ 148 h 150"/>
                  <a:gd name="T34" fmla="*/ 87 w 156"/>
                  <a:gd name="T35" fmla="*/ 135 h 150"/>
                  <a:gd name="T36" fmla="*/ 86 w 156"/>
                  <a:gd name="T37" fmla="*/ 123 h 150"/>
                  <a:gd name="T38" fmla="*/ 83 w 156"/>
                  <a:gd name="T39" fmla="*/ 116 h 150"/>
                  <a:gd name="T40" fmla="*/ 79 w 156"/>
                  <a:gd name="T41" fmla="*/ 109 h 150"/>
                  <a:gd name="T42" fmla="*/ 0 w 156"/>
                  <a:gd name="T43" fmla="*/ 95 h 150"/>
                  <a:gd name="T44" fmla="*/ 17 w 156"/>
                  <a:gd name="T45" fmla="*/ 74 h 150"/>
                  <a:gd name="T46" fmla="*/ 23 w 156"/>
                  <a:gd name="T47" fmla="*/ 64 h 150"/>
                  <a:gd name="T48" fmla="*/ 27 w 156"/>
                  <a:gd name="T49" fmla="*/ 56 h 150"/>
                  <a:gd name="T50" fmla="*/ 32 w 156"/>
                  <a:gd name="T51" fmla="*/ 46 h 150"/>
                  <a:gd name="T52" fmla="*/ 37 w 156"/>
                  <a:gd name="T53" fmla="*/ 36 h 150"/>
                  <a:gd name="T54" fmla="*/ 40 w 156"/>
                  <a:gd name="T55" fmla="*/ 29 h 150"/>
                  <a:gd name="T56" fmla="*/ 44 w 156"/>
                  <a:gd name="T57" fmla="*/ 23 h 150"/>
                  <a:gd name="T58" fmla="*/ 46 w 156"/>
                  <a:gd name="T59" fmla="*/ 17 h 150"/>
                  <a:gd name="T60" fmla="*/ 46 w 156"/>
                  <a:gd name="T61" fmla="*/ 13 h 150"/>
                  <a:gd name="T62" fmla="*/ 48 w 156"/>
                  <a:gd name="T63" fmla="*/ 9 h 150"/>
                  <a:gd name="T64" fmla="*/ 52 w 156"/>
                  <a:gd name="T65" fmla="*/ 7 h 150"/>
                  <a:gd name="T66" fmla="*/ 65 w 156"/>
                  <a:gd name="T67" fmla="*/ 2 h 150"/>
                  <a:gd name="T68" fmla="*/ 74 w 156"/>
                  <a:gd name="T69" fmla="*/ 0 h 150"/>
                  <a:gd name="T70" fmla="*/ 84 w 156"/>
                  <a:gd name="T71" fmla="*/ 0 h 150"/>
                  <a:gd name="T72" fmla="*/ 96 w 156"/>
                  <a:gd name="T73" fmla="*/ 4 h 150"/>
                  <a:gd name="T74" fmla="*/ 113 w 156"/>
                  <a:gd name="T75" fmla="*/ 9 h 150"/>
                  <a:gd name="T76" fmla="*/ 120 w 156"/>
                  <a:gd name="T77" fmla="*/ 13 h 150"/>
                  <a:gd name="T78" fmla="*/ 124 w 156"/>
                  <a:gd name="T79" fmla="*/ 25 h 150"/>
                  <a:gd name="T80" fmla="*/ 130 w 156"/>
                  <a:gd name="T81" fmla="*/ 38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56" h="150">
                    <a:moveTo>
                      <a:pt x="134" y="47"/>
                    </a:moveTo>
                    <a:lnTo>
                      <a:pt x="133" y="51"/>
                    </a:lnTo>
                    <a:lnTo>
                      <a:pt x="126" y="50"/>
                    </a:lnTo>
                    <a:lnTo>
                      <a:pt x="121" y="48"/>
                    </a:lnTo>
                    <a:lnTo>
                      <a:pt x="116" y="49"/>
                    </a:lnTo>
                    <a:lnTo>
                      <a:pt x="114" y="50"/>
                    </a:lnTo>
                    <a:lnTo>
                      <a:pt x="112" y="52"/>
                    </a:lnTo>
                    <a:lnTo>
                      <a:pt x="108" y="54"/>
                    </a:lnTo>
                    <a:lnTo>
                      <a:pt x="105" y="58"/>
                    </a:lnTo>
                    <a:lnTo>
                      <a:pt x="99" y="64"/>
                    </a:lnTo>
                    <a:lnTo>
                      <a:pt x="94" y="70"/>
                    </a:lnTo>
                    <a:lnTo>
                      <a:pt x="104" y="70"/>
                    </a:lnTo>
                    <a:lnTo>
                      <a:pt x="108" y="74"/>
                    </a:lnTo>
                    <a:lnTo>
                      <a:pt x="112" y="70"/>
                    </a:lnTo>
                    <a:lnTo>
                      <a:pt x="119" y="66"/>
                    </a:lnTo>
                    <a:lnTo>
                      <a:pt x="123" y="72"/>
                    </a:lnTo>
                    <a:lnTo>
                      <a:pt x="127" y="72"/>
                    </a:lnTo>
                    <a:lnTo>
                      <a:pt x="128" y="80"/>
                    </a:lnTo>
                    <a:lnTo>
                      <a:pt x="131" y="89"/>
                    </a:lnTo>
                    <a:lnTo>
                      <a:pt x="132" y="96"/>
                    </a:lnTo>
                    <a:lnTo>
                      <a:pt x="133" y="100"/>
                    </a:lnTo>
                    <a:lnTo>
                      <a:pt x="133" y="103"/>
                    </a:lnTo>
                    <a:lnTo>
                      <a:pt x="134" y="105"/>
                    </a:lnTo>
                    <a:lnTo>
                      <a:pt x="136" y="110"/>
                    </a:lnTo>
                    <a:lnTo>
                      <a:pt x="137" y="112"/>
                    </a:lnTo>
                    <a:lnTo>
                      <a:pt x="139" y="114"/>
                    </a:lnTo>
                    <a:lnTo>
                      <a:pt x="142" y="116"/>
                    </a:lnTo>
                    <a:lnTo>
                      <a:pt x="145" y="118"/>
                    </a:lnTo>
                    <a:lnTo>
                      <a:pt x="145" y="126"/>
                    </a:lnTo>
                    <a:lnTo>
                      <a:pt x="149" y="128"/>
                    </a:lnTo>
                    <a:lnTo>
                      <a:pt x="153" y="129"/>
                    </a:lnTo>
                    <a:lnTo>
                      <a:pt x="152" y="133"/>
                    </a:lnTo>
                    <a:lnTo>
                      <a:pt x="154" y="140"/>
                    </a:lnTo>
                    <a:lnTo>
                      <a:pt x="156" y="148"/>
                    </a:lnTo>
                    <a:lnTo>
                      <a:pt x="96" y="150"/>
                    </a:lnTo>
                    <a:lnTo>
                      <a:pt x="87" y="135"/>
                    </a:lnTo>
                    <a:lnTo>
                      <a:pt x="87" y="127"/>
                    </a:lnTo>
                    <a:lnTo>
                      <a:pt x="86" y="123"/>
                    </a:lnTo>
                    <a:lnTo>
                      <a:pt x="85" y="120"/>
                    </a:lnTo>
                    <a:lnTo>
                      <a:pt x="83" y="116"/>
                    </a:lnTo>
                    <a:lnTo>
                      <a:pt x="81" y="112"/>
                    </a:lnTo>
                    <a:lnTo>
                      <a:pt x="79" y="109"/>
                    </a:lnTo>
                    <a:lnTo>
                      <a:pt x="75" y="106"/>
                    </a:lnTo>
                    <a:lnTo>
                      <a:pt x="0" y="95"/>
                    </a:lnTo>
                    <a:lnTo>
                      <a:pt x="12" y="79"/>
                    </a:lnTo>
                    <a:lnTo>
                      <a:pt x="17" y="74"/>
                    </a:lnTo>
                    <a:lnTo>
                      <a:pt x="21" y="69"/>
                    </a:lnTo>
                    <a:lnTo>
                      <a:pt x="23" y="64"/>
                    </a:lnTo>
                    <a:lnTo>
                      <a:pt x="25" y="60"/>
                    </a:lnTo>
                    <a:lnTo>
                      <a:pt x="27" y="56"/>
                    </a:lnTo>
                    <a:lnTo>
                      <a:pt x="29" y="52"/>
                    </a:lnTo>
                    <a:lnTo>
                      <a:pt x="32" y="46"/>
                    </a:lnTo>
                    <a:lnTo>
                      <a:pt x="36" y="41"/>
                    </a:lnTo>
                    <a:lnTo>
                      <a:pt x="37" y="36"/>
                    </a:lnTo>
                    <a:lnTo>
                      <a:pt x="39" y="32"/>
                    </a:lnTo>
                    <a:lnTo>
                      <a:pt x="40" y="29"/>
                    </a:lnTo>
                    <a:lnTo>
                      <a:pt x="42" y="26"/>
                    </a:lnTo>
                    <a:lnTo>
                      <a:pt x="44" y="23"/>
                    </a:lnTo>
                    <a:lnTo>
                      <a:pt x="45" y="20"/>
                    </a:lnTo>
                    <a:lnTo>
                      <a:pt x="46" y="17"/>
                    </a:lnTo>
                    <a:lnTo>
                      <a:pt x="46" y="15"/>
                    </a:lnTo>
                    <a:lnTo>
                      <a:pt x="46" y="13"/>
                    </a:lnTo>
                    <a:lnTo>
                      <a:pt x="47" y="11"/>
                    </a:lnTo>
                    <a:lnTo>
                      <a:pt x="48" y="9"/>
                    </a:lnTo>
                    <a:lnTo>
                      <a:pt x="50" y="8"/>
                    </a:lnTo>
                    <a:lnTo>
                      <a:pt x="52" y="7"/>
                    </a:lnTo>
                    <a:lnTo>
                      <a:pt x="60" y="4"/>
                    </a:lnTo>
                    <a:lnTo>
                      <a:pt x="65" y="2"/>
                    </a:lnTo>
                    <a:lnTo>
                      <a:pt x="69" y="1"/>
                    </a:lnTo>
                    <a:lnTo>
                      <a:pt x="74" y="0"/>
                    </a:lnTo>
                    <a:lnTo>
                      <a:pt x="79" y="0"/>
                    </a:lnTo>
                    <a:lnTo>
                      <a:pt x="84" y="0"/>
                    </a:lnTo>
                    <a:lnTo>
                      <a:pt x="89" y="1"/>
                    </a:lnTo>
                    <a:lnTo>
                      <a:pt x="96" y="4"/>
                    </a:lnTo>
                    <a:lnTo>
                      <a:pt x="104" y="7"/>
                    </a:lnTo>
                    <a:lnTo>
                      <a:pt x="113" y="9"/>
                    </a:lnTo>
                    <a:lnTo>
                      <a:pt x="118" y="9"/>
                    </a:lnTo>
                    <a:lnTo>
                      <a:pt x="120" y="13"/>
                    </a:lnTo>
                    <a:lnTo>
                      <a:pt x="120" y="18"/>
                    </a:lnTo>
                    <a:lnTo>
                      <a:pt x="124" y="25"/>
                    </a:lnTo>
                    <a:lnTo>
                      <a:pt x="126" y="28"/>
                    </a:lnTo>
                    <a:lnTo>
                      <a:pt x="130" y="38"/>
                    </a:lnTo>
                    <a:lnTo>
                      <a:pt x="134" y="47"/>
                    </a:lnTo>
                    <a:close/>
                  </a:path>
                </a:pathLst>
              </a:custGeom>
              <a:grpFill/>
              <a:ln w="6350" cmpd="sng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76" name="Freeform 72">
                <a:extLst>
                  <a:ext uri="{FF2B5EF4-FFF2-40B4-BE49-F238E27FC236}">
                    <a16:creationId xmlns:a16="http://schemas.microsoft.com/office/drawing/2014/main" id="{F05EE35D-7C12-4A4C-BC1A-38FBAAD5CE9A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3861" y="2215"/>
                <a:ext cx="4" cy="6"/>
              </a:xfrm>
              <a:custGeom>
                <a:avLst/>
                <a:gdLst>
                  <a:gd name="T0" fmla="*/ 4 w 4"/>
                  <a:gd name="T1" fmla="*/ 2 h 6"/>
                  <a:gd name="T2" fmla="*/ 0 w 4"/>
                  <a:gd name="T3" fmla="*/ 0 h 6"/>
                  <a:gd name="T4" fmla="*/ 1 w 4"/>
                  <a:gd name="T5" fmla="*/ 6 h 6"/>
                  <a:gd name="T6" fmla="*/ 4 w 4"/>
                  <a:gd name="T7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6">
                    <a:moveTo>
                      <a:pt x="4" y="2"/>
                    </a:moveTo>
                    <a:lnTo>
                      <a:pt x="0" y="0"/>
                    </a:lnTo>
                    <a:lnTo>
                      <a:pt x="1" y="6"/>
                    </a:lnTo>
                    <a:lnTo>
                      <a:pt x="4" y="2"/>
                    </a:lnTo>
                    <a:close/>
                  </a:path>
                </a:pathLst>
              </a:custGeom>
              <a:grpFill/>
              <a:ln w="6350" cmpd="sng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77" name="Freeform 73">
                <a:extLst>
                  <a:ext uri="{FF2B5EF4-FFF2-40B4-BE49-F238E27FC236}">
                    <a16:creationId xmlns:a16="http://schemas.microsoft.com/office/drawing/2014/main" id="{648DC22B-DB66-B24C-BB79-5A7918D78825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3863" y="2207"/>
                <a:ext cx="26" cy="38"/>
              </a:xfrm>
              <a:custGeom>
                <a:avLst/>
                <a:gdLst>
                  <a:gd name="T0" fmla="*/ 4 w 26"/>
                  <a:gd name="T1" fmla="*/ 27 h 38"/>
                  <a:gd name="T2" fmla="*/ 0 w 26"/>
                  <a:gd name="T3" fmla="*/ 18 h 38"/>
                  <a:gd name="T4" fmla="*/ 3 w 26"/>
                  <a:gd name="T5" fmla="*/ 13 h 38"/>
                  <a:gd name="T6" fmla="*/ 7 w 26"/>
                  <a:gd name="T7" fmla="*/ 13 h 38"/>
                  <a:gd name="T8" fmla="*/ 9 w 26"/>
                  <a:gd name="T9" fmla="*/ 10 h 38"/>
                  <a:gd name="T10" fmla="*/ 8 w 26"/>
                  <a:gd name="T11" fmla="*/ 9 h 38"/>
                  <a:gd name="T12" fmla="*/ 6 w 26"/>
                  <a:gd name="T13" fmla="*/ 6 h 38"/>
                  <a:gd name="T14" fmla="*/ 1 w 26"/>
                  <a:gd name="T15" fmla="*/ 5 h 38"/>
                  <a:gd name="T16" fmla="*/ 3 w 26"/>
                  <a:gd name="T17" fmla="*/ 2 h 38"/>
                  <a:gd name="T18" fmla="*/ 8 w 26"/>
                  <a:gd name="T19" fmla="*/ 0 h 38"/>
                  <a:gd name="T20" fmla="*/ 12 w 26"/>
                  <a:gd name="T21" fmla="*/ 5 h 38"/>
                  <a:gd name="T22" fmla="*/ 17 w 26"/>
                  <a:gd name="T23" fmla="*/ 8 h 38"/>
                  <a:gd name="T24" fmla="*/ 22 w 26"/>
                  <a:gd name="T25" fmla="*/ 16 h 38"/>
                  <a:gd name="T26" fmla="*/ 26 w 26"/>
                  <a:gd name="T27" fmla="*/ 19 h 38"/>
                  <a:gd name="T28" fmla="*/ 26 w 26"/>
                  <a:gd name="T29" fmla="*/ 23 h 38"/>
                  <a:gd name="T30" fmla="*/ 25 w 26"/>
                  <a:gd name="T31" fmla="*/ 25 h 38"/>
                  <a:gd name="T32" fmla="*/ 24 w 26"/>
                  <a:gd name="T33" fmla="*/ 26 h 38"/>
                  <a:gd name="T34" fmla="*/ 23 w 26"/>
                  <a:gd name="T35" fmla="*/ 29 h 38"/>
                  <a:gd name="T36" fmla="*/ 21 w 26"/>
                  <a:gd name="T37" fmla="*/ 31 h 38"/>
                  <a:gd name="T38" fmla="*/ 17 w 26"/>
                  <a:gd name="T39" fmla="*/ 35 h 38"/>
                  <a:gd name="T40" fmla="*/ 15 w 26"/>
                  <a:gd name="T41" fmla="*/ 37 h 38"/>
                  <a:gd name="T42" fmla="*/ 12 w 26"/>
                  <a:gd name="T43" fmla="*/ 38 h 38"/>
                  <a:gd name="T44" fmla="*/ 8 w 26"/>
                  <a:gd name="T45" fmla="*/ 37 h 38"/>
                  <a:gd name="T46" fmla="*/ 6 w 26"/>
                  <a:gd name="T47" fmla="*/ 28 h 38"/>
                  <a:gd name="T48" fmla="*/ 4 w 26"/>
                  <a:gd name="T49" fmla="*/ 27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6" h="38">
                    <a:moveTo>
                      <a:pt x="4" y="27"/>
                    </a:moveTo>
                    <a:lnTo>
                      <a:pt x="0" y="18"/>
                    </a:lnTo>
                    <a:lnTo>
                      <a:pt x="3" y="13"/>
                    </a:lnTo>
                    <a:lnTo>
                      <a:pt x="7" y="13"/>
                    </a:lnTo>
                    <a:lnTo>
                      <a:pt x="9" y="10"/>
                    </a:lnTo>
                    <a:lnTo>
                      <a:pt x="8" y="9"/>
                    </a:lnTo>
                    <a:lnTo>
                      <a:pt x="6" y="6"/>
                    </a:lnTo>
                    <a:lnTo>
                      <a:pt x="1" y="5"/>
                    </a:lnTo>
                    <a:lnTo>
                      <a:pt x="3" y="2"/>
                    </a:lnTo>
                    <a:lnTo>
                      <a:pt x="8" y="0"/>
                    </a:lnTo>
                    <a:lnTo>
                      <a:pt x="12" y="5"/>
                    </a:lnTo>
                    <a:lnTo>
                      <a:pt x="17" y="8"/>
                    </a:lnTo>
                    <a:lnTo>
                      <a:pt x="22" y="16"/>
                    </a:lnTo>
                    <a:lnTo>
                      <a:pt x="26" y="19"/>
                    </a:lnTo>
                    <a:lnTo>
                      <a:pt x="26" y="23"/>
                    </a:lnTo>
                    <a:lnTo>
                      <a:pt x="25" y="25"/>
                    </a:lnTo>
                    <a:lnTo>
                      <a:pt x="24" y="26"/>
                    </a:lnTo>
                    <a:lnTo>
                      <a:pt x="23" y="29"/>
                    </a:lnTo>
                    <a:lnTo>
                      <a:pt x="21" y="31"/>
                    </a:lnTo>
                    <a:lnTo>
                      <a:pt x="17" y="35"/>
                    </a:lnTo>
                    <a:lnTo>
                      <a:pt x="15" y="37"/>
                    </a:lnTo>
                    <a:lnTo>
                      <a:pt x="12" y="38"/>
                    </a:lnTo>
                    <a:lnTo>
                      <a:pt x="8" y="37"/>
                    </a:lnTo>
                    <a:lnTo>
                      <a:pt x="6" y="28"/>
                    </a:lnTo>
                    <a:lnTo>
                      <a:pt x="4" y="27"/>
                    </a:lnTo>
                    <a:close/>
                  </a:path>
                </a:pathLst>
              </a:custGeom>
              <a:grpFill/>
              <a:ln w="6350" cmpd="sng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78" name="Freeform 74">
                <a:extLst>
                  <a:ext uri="{FF2B5EF4-FFF2-40B4-BE49-F238E27FC236}">
                    <a16:creationId xmlns:a16="http://schemas.microsoft.com/office/drawing/2014/main" id="{0B3A877C-BFDB-4A4F-B7D9-1D40112EBBA6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3859" y="2205"/>
                <a:ext cx="11" cy="9"/>
              </a:xfrm>
              <a:custGeom>
                <a:avLst/>
                <a:gdLst>
                  <a:gd name="T0" fmla="*/ 11 w 11"/>
                  <a:gd name="T1" fmla="*/ 0 h 9"/>
                  <a:gd name="T2" fmla="*/ 4 w 11"/>
                  <a:gd name="T3" fmla="*/ 0 h 9"/>
                  <a:gd name="T4" fmla="*/ 0 w 11"/>
                  <a:gd name="T5" fmla="*/ 3 h 9"/>
                  <a:gd name="T6" fmla="*/ 1 w 11"/>
                  <a:gd name="T7" fmla="*/ 9 h 9"/>
                  <a:gd name="T8" fmla="*/ 4 w 11"/>
                  <a:gd name="T9" fmla="*/ 5 h 9"/>
                  <a:gd name="T10" fmla="*/ 7 w 11"/>
                  <a:gd name="T11" fmla="*/ 2 h 9"/>
                  <a:gd name="T12" fmla="*/ 11 w 11"/>
                  <a:gd name="T1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9">
                    <a:moveTo>
                      <a:pt x="11" y="0"/>
                    </a:moveTo>
                    <a:lnTo>
                      <a:pt x="4" y="0"/>
                    </a:lnTo>
                    <a:lnTo>
                      <a:pt x="0" y="3"/>
                    </a:lnTo>
                    <a:lnTo>
                      <a:pt x="1" y="9"/>
                    </a:lnTo>
                    <a:lnTo>
                      <a:pt x="4" y="5"/>
                    </a:lnTo>
                    <a:lnTo>
                      <a:pt x="7" y="2"/>
                    </a:lnTo>
                    <a:lnTo>
                      <a:pt x="11" y="0"/>
                    </a:lnTo>
                    <a:close/>
                  </a:path>
                </a:pathLst>
              </a:custGeom>
              <a:grpFill/>
              <a:ln w="6350" cmpd="sng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79" name="Freeform 75">
                <a:extLst>
                  <a:ext uri="{FF2B5EF4-FFF2-40B4-BE49-F238E27FC236}">
                    <a16:creationId xmlns:a16="http://schemas.microsoft.com/office/drawing/2014/main" id="{FF1A4E36-1F9E-DA42-83DF-C3C886D4447D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3862" y="2213"/>
                <a:ext cx="7" cy="4"/>
              </a:xfrm>
              <a:custGeom>
                <a:avLst/>
                <a:gdLst>
                  <a:gd name="T0" fmla="*/ 3 w 7"/>
                  <a:gd name="T1" fmla="*/ 4 h 4"/>
                  <a:gd name="T2" fmla="*/ 0 w 7"/>
                  <a:gd name="T3" fmla="*/ 1 h 4"/>
                  <a:gd name="T4" fmla="*/ 7 w 7"/>
                  <a:gd name="T5" fmla="*/ 0 h 4"/>
                  <a:gd name="T6" fmla="*/ 6 w 7"/>
                  <a:gd name="T7" fmla="*/ 3 h 4"/>
                  <a:gd name="T8" fmla="*/ 3 w 7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4">
                    <a:moveTo>
                      <a:pt x="3" y="4"/>
                    </a:moveTo>
                    <a:lnTo>
                      <a:pt x="0" y="1"/>
                    </a:lnTo>
                    <a:lnTo>
                      <a:pt x="7" y="0"/>
                    </a:lnTo>
                    <a:lnTo>
                      <a:pt x="6" y="3"/>
                    </a:lnTo>
                    <a:lnTo>
                      <a:pt x="3" y="4"/>
                    </a:lnTo>
                    <a:close/>
                  </a:path>
                </a:pathLst>
              </a:custGeom>
              <a:grpFill/>
              <a:ln w="6350" cmpd="sng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80" name="Freeform 76">
                <a:extLst>
                  <a:ext uri="{FF2B5EF4-FFF2-40B4-BE49-F238E27FC236}">
                    <a16:creationId xmlns:a16="http://schemas.microsoft.com/office/drawing/2014/main" id="{0185A37F-089F-8A46-B341-917E52879330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3861" y="2222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2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6350" cmpd="sng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81" name="Freeform 77">
                <a:extLst>
                  <a:ext uri="{FF2B5EF4-FFF2-40B4-BE49-F238E27FC236}">
                    <a16:creationId xmlns:a16="http://schemas.microsoft.com/office/drawing/2014/main" id="{4352B9F4-02FB-0A44-AE3A-DAC0DC34D7FA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3876" y="2256"/>
                <a:ext cx="15" cy="9"/>
              </a:xfrm>
              <a:custGeom>
                <a:avLst/>
                <a:gdLst>
                  <a:gd name="T0" fmla="*/ 0 w 15"/>
                  <a:gd name="T1" fmla="*/ 4 h 9"/>
                  <a:gd name="T2" fmla="*/ 5 w 15"/>
                  <a:gd name="T3" fmla="*/ 5 h 9"/>
                  <a:gd name="T4" fmla="*/ 8 w 15"/>
                  <a:gd name="T5" fmla="*/ 7 h 9"/>
                  <a:gd name="T6" fmla="*/ 13 w 15"/>
                  <a:gd name="T7" fmla="*/ 9 h 9"/>
                  <a:gd name="T8" fmla="*/ 15 w 15"/>
                  <a:gd name="T9" fmla="*/ 6 h 9"/>
                  <a:gd name="T10" fmla="*/ 13 w 15"/>
                  <a:gd name="T11" fmla="*/ 4 h 9"/>
                  <a:gd name="T12" fmla="*/ 11 w 15"/>
                  <a:gd name="T13" fmla="*/ 2 h 9"/>
                  <a:gd name="T14" fmla="*/ 8 w 15"/>
                  <a:gd name="T15" fmla="*/ 1 h 9"/>
                  <a:gd name="T16" fmla="*/ 6 w 15"/>
                  <a:gd name="T17" fmla="*/ 0 h 9"/>
                  <a:gd name="T18" fmla="*/ 5 w 15"/>
                  <a:gd name="T19" fmla="*/ 0 h 9"/>
                  <a:gd name="T20" fmla="*/ 3 w 15"/>
                  <a:gd name="T21" fmla="*/ 0 h 9"/>
                  <a:gd name="T22" fmla="*/ 1 w 15"/>
                  <a:gd name="T23" fmla="*/ 1 h 9"/>
                  <a:gd name="T24" fmla="*/ 1 w 15"/>
                  <a:gd name="T25" fmla="*/ 2 h 9"/>
                  <a:gd name="T26" fmla="*/ 0 w 15"/>
                  <a:gd name="T27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5" h="9">
                    <a:moveTo>
                      <a:pt x="0" y="4"/>
                    </a:moveTo>
                    <a:lnTo>
                      <a:pt x="5" y="5"/>
                    </a:lnTo>
                    <a:lnTo>
                      <a:pt x="8" y="7"/>
                    </a:lnTo>
                    <a:lnTo>
                      <a:pt x="13" y="9"/>
                    </a:lnTo>
                    <a:lnTo>
                      <a:pt x="15" y="6"/>
                    </a:lnTo>
                    <a:lnTo>
                      <a:pt x="13" y="4"/>
                    </a:lnTo>
                    <a:lnTo>
                      <a:pt x="11" y="2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6350" cmpd="sng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</p:grpSp>
        <p:sp>
          <p:nvSpPr>
            <p:cNvPr id="148" name="Freeform 78">
              <a:extLst>
                <a:ext uri="{FF2B5EF4-FFF2-40B4-BE49-F238E27FC236}">
                  <a16:creationId xmlns:a16="http://schemas.microsoft.com/office/drawing/2014/main" id="{6D8EF4B4-6CCE-CB4C-811F-6903B86E989C}"/>
                </a:ext>
              </a:extLst>
            </p:cNvPr>
            <p:cNvSpPr>
              <a:spLocks noEditPoints="1"/>
            </p:cNvSpPr>
            <p:nvPr>
              <p:custDataLst>
                <p:tags r:id="rId13"/>
              </p:custDataLst>
            </p:nvPr>
          </p:nvSpPr>
          <p:spPr bwMode="gray">
            <a:xfrm>
              <a:off x="6434136" y="3668970"/>
              <a:ext cx="36512" cy="68263"/>
            </a:xfrm>
            <a:custGeom>
              <a:avLst/>
              <a:gdLst>
                <a:gd name="T0" fmla="*/ 4 w 23"/>
                <a:gd name="T1" fmla="*/ 12 h 43"/>
                <a:gd name="T2" fmla="*/ 0 w 23"/>
                <a:gd name="T3" fmla="*/ 9 h 43"/>
                <a:gd name="T4" fmla="*/ 2 w 23"/>
                <a:gd name="T5" fmla="*/ 6 h 43"/>
                <a:gd name="T6" fmla="*/ 5 w 23"/>
                <a:gd name="T7" fmla="*/ 6 h 43"/>
                <a:gd name="T8" fmla="*/ 5 w 23"/>
                <a:gd name="T9" fmla="*/ 9 h 43"/>
                <a:gd name="T10" fmla="*/ 4 w 23"/>
                <a:gd name="T11" fmla="*/ 12 h 43"/>
                <a:gd name="T12" fmla="*/ 13 w 23"/>
                <a:gd name="T13" fmla="*/ 0 h 43"/>
                <a:gd name="T14" fmla="*/ 18 w 23"/>
                <a:gd name="T15" fmla="*/ 6 h 43"/>
                <a:gd name="T16" fmla="*/ 20 w 23"/>
                <a:gd name="T17" fmla="*/ 9 h 43"/>
                <a:gd name="T18" fmla="*/ 23 w 23"/>
                <a:gd name="T19" fmla="*/ 10 h 43"/>
                <a:gd name="T20" fmla="*/ 22 w 23"/>
                <a:gd name="T21" fmla="*/ 15 h 43"/>
                <a:gd name="T22" fmla="*/ 23 w 23"/>
                <a:gd name="T23" fmla="*/ 19 h 43"/>
                <a:gd name="T24" fmla="*/ 23 w 23"/>
                <a:gd name="T25" fmla="*/ 21 h 43"/>
                <a:gd name="T26" fmla="*/ 23 w 23"/>
                <a:gd name="T27" fmla="*/ 24 h 43"/>
                <a:gd name="T28" fmla="*/ 22 w 23"/>
                <a:gd name="T29" fmla="*/ 25 h 43"/>
                <a:gd name="T30" fmla="*/ 21 w 23"/>
                <a:gd name="T31" fmla="*/ 27 h 43"/>
                <a:gd name="T32" fmla="*/ 21 w 23"/>
                <a:gd name="T33" fmla="*/ 30 h 43"/>
                <a:gd name="T34" fmla="*/ 22 w 23"/>
                <a:gd name="T35" fmla="*/ 32 h 43"/>
                <a:gd name="T36" fmla="*/ 21 w 23"/>
                <a:gd name="T37" fmla="*/ 37 h 43"/>
                <a:gd name="T38" fmla="*/ 18 w 23"/>
                <a:gd name="T39" fmla="*/ 38 h 43"/>
                <a:gd name="T40" fmla="*/ 18 w 23"/>
                <a:gd name="T41" fmla="*/ 43 h 43"/>
                <a:gd name="T42" fmla="*/ 16 w 23"/>
                <a:gd name="T43" fmla="*/ 40 h 43"/>
                <a:gd name="T44" fmla="*/ 15 w 23"/>
                <a:gd name="T45" fmla="*/ 37 h 43"/>
                <a:gd name="T46" fmla="*/ 14 w 23"/>
                <a:gd name="T47" fmla="*/ 35 h 43"/>
                <a:gd name="T48" fmla="*/ 14 w 23"/>
                <a:gd name="T49" fmla="*/ 33 h 43"/>
                <a:gd name="T50" fmla="*/ 14 w 23"/>
                <a:gd name="T51" fmla="*/ 32 h 43"/>
                <a:gd name="T52" fmla="*/ 13 w 23"/>
                <a:gd name="T53" fmla="*/ 30 h 43"/>
                <a:gd name="T54" fmla="*/ 11 w 23"/>
                <a:gd name="T55" fmla="*/ 29 h 43"/>
                <a:gd name="T56" fmla="*/ 9 w 23"/>
                <a:gd name="T57" fmla="*/ 26 h 43"/>
                <a:gd name="T58" fmla="*/ 9 w 23"/>
                <a:gd name="T59" fmla="*/ 22 h 43"/>
                <a:gd name="T60" fmla="*/ 9 w 23"/>
                <a:gd name="T61" fmla="*/ 20 h 43"/>
                <a:gd name="T62" fmla="*/ 10 w 23"/>
                <a:gd name="T63" fmla="*/ 18 h 43"/>
                <a:gd name="T64" fmla="*/ 9 w 23"/>
                <a:gd name="T65" fmla="*/ 16 h 43"/>
                <a:gd name="T66" fmla="*/ 9 w 23"/>
                <a:gd name="T67" fmla="*/ 14 h 43"/>
                <a:gd name="T68" fmla="*/ 8 w 23"/>
                <a:gd name="T69" fmla="*/ 12 h 43"/>
                <a:gd name="T70" fmla="*/ 8 w 23"/>
                <a:gd name="T71" fmla="*/ 9 h 43"/>
                <a:gd name="T72" fmla="*/ 8 w 23"/>
                <a:gd name="T73" fmla="*/ 5 h 43"/>
                <a:gd name="T74" fmla="*/ 8 w 23"/>
                <a:gd name="T75" fmla="*/ 1 h 43"/>
                <a:gd name="T76" fmla="*/ 13 w 23"/>
                <a:gd name="T77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3" h="43">
                  <a:moveTo>
                    <a:pt x="4" y="12"/>
                  </a:moveTo>
                  <a:lnTo>
                    <a:pt x="0" y="9"/>
                  </a:lnTo>
                  <a:lnTo>
                    <a:pt x="2" y="6"/>
                  </a:lnTo>
                  <a:lnTo>
                    <a:pt x="5" y="6"/>
                  </a:lnTo>
                  <a:lnTo>
                    <a:pt x="5" y="9"/>
                  </a:lnTo>
                  <a:lnTo>
                    <a:pt x="4" y="12"/>
                  </a:lnTo>
                  <a:close/>
                  <a:moveTo>
                    <a:pt x="13" y="0"/>
                  </a:moveTo>
                  <a:lnTo>
                    <a:pt x="18" y="6"/>
                  </a:lnTo>
                  <a:lnTo>
                    <a:pt x="20" y="9"/>
                  </a:lnTo>
                  <a:lnTo>
                    <a:pt x="23" y="10"/>
                  </a:lnTo>
                  <a:lnTo>
                    <a:pt x="22" y="15"/>
                  </a:lnTo>
                  <a:lnTo>
                    <a:pt x="23" y="19"/>
                  </a:lnTo>
                  <a:lnTo>
                    <a:pt x="23" y="21"/>
                  </a:lnTo>
                  <a:lnTo>
                    <a:pt x="23" y="24"/>
                  </a:lnTo>
                  <a:lnTo>
                    <a:pt x="22" y="25"/>
                  </a:lnTo>
                  <a:lnTo>
                    <a:pt x="21" y="27"/>
                  </a:lnTo>
                  <a:lnTo>
                    <a:pt x="21" y="30"/>
                  </a:lnTo>
                  <a:lnTo>
                    <a:pt x="22" y="32"/>
                  </a:lnTo>
                  <a:lnTo>
                    <a:pt x="21" y="37"/>
                  </a:lnTo>
                  <a:lnTo>
                    <a:pt x="18" y="38"/>
                  </a:lnTo>
                  <a:lnTo>
                    <a:pt x="18" y="43"/>
                  </a:lnTo>
                  <a:lnTo>
                    <a:pt x="16" y="40"/>
                  </a:lnTo>
                  <a:lnTo>
                    <a:pt x="15" y="37"/>
                  </a:lnTo>
                  <a:lnTo>
                    <a:pt x="14" y="35"/>
                  </a:lnTo>
                  <a:lnTo>
                    <a:pt x="14" y="33"/>
                  </a:lnTo>
                  <a:lnTo>
                    <a:pt x="14" y="32"/>
                  </a:lnTo>
                  <a:lnTo>
                    <a:pt x="13" y="30"/>
                  </a:lnTo>
                  <a:lnTo>
                    <a:pt x="11" y="29"/>
                  </a:lnTo>
                  <a:lnTo>
                    <a:pt x="9" y="26"/>
                  </a:lnTo>
                  <a:lnTo>
                    <a:pt x="9" y="22"/>
                  </a:lnTo>
                  <a:lnTo>
                    <a:pt x="9" y="20"/>
                  </a:lnTo>
                  <a:lnTo>
                    <a:pt x="10" y="18"/>
                  </a:lnTo>
                  <a:lnTo>
                    <a:pt x="9" y="16"/>
                  </a:lnTo>
                  <a:lnTo>
                    <a:pt x="9" y="14"/>
                  </a:lnTo>
                  <a:lnTo>
                    <a:pt x="8" y="12"/>
                  </a:lnTo>
                  <a:lnTo>
                    <a:pt x="8" y="9"/>
                  </a:lnTo>
                  <a:lnTo>
                    <a:pt x="8" y="5"/>
                  </a:lnTo>
                  <a:lnTo>
                    <a:pt x="8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</a:ln>
          </p:spPr>
          <p:txBody>
            <a:bodyPr/>
            <a:lstStyle/>
            <a:p>
              <a:endParaRPr lang="en-GB" dirty="0">
                <a:latin typeface="Calibri Light" panose="020F0302020204030204" pitchFamily="34" charset="0"/>
                <a:sym typeface="Calibri Light" panose="020F0302020204030204" pitchFamily="34" charset="0"/>
              </a:endParaRPr>
            </a:p>
          </p:txBody>
        </p:sp>
        <p:sp>
          <p:nvSpPr>
            <p:cNvPr id="149" name="Freeform 79">
              <a:extLst>
                <a:ext uri="{FF2B5EF4-FFF2-40B4-BE49-F238E27FC236}">
                  <a16:creationId xmlns:a16="http://schemas.microsoft.com/office/drawing/2014/main" id="{7FB533D9-730A-9244-AA9A-BAB2B45A4D70}"/>
                </a:ext>
              </a:extLst>
            </p:cNvPr>
            <p:cNvSpPr>
              <a:spLocks/>
            </p:cNvSpPr>
            <p:nvPr>
              <p:custDataLst>
                <p:tags r:id="rId14"/>
              </p:custDataLst>
            </p:nvPr>
          </p:nvSpPr>
          <p:spPr bwMode="gray">
            <a:xfrm>
              <a:off x="5716586" y="1763980"/>
              <a:ext cx="92075" cy="193674"/>
            </a:xfrm>
            <a:custGeom>
              <a:avLst/>
              <a:gdLst>
                <a:gd name="T0" fmla="*/ 12 w 58"/>
                <a:gd name="T1" fmla="*/ 31 h 122"/>
                <a:gd name="T2" fmla="*/ 11 w 58"/>
                <a:gd name="T3" fmla="*/ 38 h 122"/>
                <a:gd name="T4" fmla="*/ 9 w 58"/>
                <a:gd name="T5" fmla="*/ 41 h 122"/>
                <a:gd name="T6" fmla="*/ 9 w 58"/>
                <a:gd name="T7" fmla="*/ 45 h 122"/>
                <a:gd name="T8" fmla="*/ 11 w 58"/>
                <a:gd name="T9" fmla="*/ 52 h 122"/>
                <a:gd name="T10" fmla="*/ 13 w 58"/>
                <a:gd name="T11" fmla="*/ 64 h 122"/>
                <a:gd name="T12" fmla="*/ 14 w 58"/>
                <a:gd name="T13" fmla="*/ 72 h 122"/>
                <a:gd name="T14" fmla="*/ 14 w 58"/>
                <a:gd name="T15" fmla="*/ 89 h 122"/>
                <a:gd name="T16" fmla="*/ 16 w 58"/>
                <a:gd name="T17" fmla="*/ 98 h 122"/>
                <a:gd name="T18" fmla="*/ 19 w 58"/>
                <a:gd name="T19" fmla="*/ 109 h 122"/>
                <a:gd name="T20" fmla="*/ 25 w 58"/>
                <a:gd name="T21" fmla="*/ 119 h 122"/>
                <a:gd name="T22" fmla="*/ 28 w 58"/>
                <a:gd name="T23" fmla="*/ 121 h 122"/>
                <a:gd name="T24" fmla="*/ 32 w 58"/>
                <a:gd name="T25" fmla="*/ 122 h 122"/>
                <a:gd name="T26" fmla="*/ 38 w 58"/>
                <a:gd name="T27" fmla="*/ 121 h 122"/>
                <a:gd name="T28" fmla="*/ 40 w 58"/>
                <a:gd name="T29" fmla="*/ 119 h 122"/>
                <a:gd name="T30" fmla="*/ 43 w 58"/>
                <a:gd name="T31" fmla="*/ 114 h 122"/>
                <a:gd name="T32" fmla="*/ 50 w 58"/>
                <a:gd name="T33" fmla="*/ 106 h 122"/>
                <a:gd name="T34" fmla="*/ 55 w 58"/>
                <a:gd name="T35" fmla="*/ 101 h 122"/>
                <a:gd name="T36" fmla="*/ 57 w 58"/>
                <a:gd name="T37" fmla="*/ 93 h 122"/>
                <a:gd name="T38" fmla="*/ 57 w 58"/>
                <a:gd name="T39" fmla="*/ 85 h 122"/>
                <a:gd name="T40" fmla="*/ 55 w 58"/>
                <a:gd name="T41" fmla="*/ 79 h 122"/>
                <a:gd name="T42" fmla="*/ 52 w 58"/>
                <a:gd name="T43" fmla="*/ 73 h 122"/>
                <a:gd name="T44" fmla="*/ 52 w 58"/>
                <a:gd name="T45" fmla="*/ 69 h 122"/>
                <a:gd name="T46" fmla="*/ 52 w 58"/>
                <a:gd name="T47" fmla="*/ 65 h 122"/>
                <a:gd name="T48" fmla="*/ 51 w 58"/>
                <a:gd name="T49" fmla="*/ 62 h 122"/>
                <a:gd name="T50" fmla="*/ 46 w 58"/>
                <a:gd name="T51" fmla="*/ 58 h 122"/>
                <a:gd name="T52" fmla="*/ 40 w 58"/>
                <a:gd name="T53" fmla="*/ 56 h 122"/>
                <a:gd name="T54" fmla="*/ 32 w 58"/>
                <a:gd name="T55" fmla="*/ 54 h 122"/>
                <a:gd name="T56" fmla="*/ 28 w 58"/>
                <a:gd name="T57" fmla="*/ 52 h 122"/>
                <a:gd name="T58" fmla="*/ 25 w 58"/>
                <a:gd name="T59" fmla="*/ 47 h 122"/>
                <a:gd name="T60" fmla="*/ 25 w 58"/>
                <a:gd name="T61" fmla="*/ 41 h 122"/>
                <a:gd name="T62" fmla="*/ 25 w 58"/>
                <a:gd name="T63" fmla="*/ 34 h 122"/>
                <a:gd name="T64" fmla="*/ 30 w 58"/>
                <a:gd name="T65" fmla="*/ 22 h 122"/>
                <a:gd name="T66" fmla="*/ 32 w 58"/>
                <a:gd name="T67" fmla="*/ 17 h 122"/>
                <a:gd name="T68" fmla="*/ 32 w 58"/>
                <a:gd name="T69" fmla="*/ 12 h 122"/>
                <a:gd name="T70" fmla="*/ 31 w 58"/>
                <a:gd name="T71" fmla="*/ 9 h 122"/>
                <a:gd name="T72" fmla="*/ 28 w 58"/>
                <a:gd name="T73" fmla="*/ 7 h 122"/>
                <a:gd name="T74" fmla="*/ 18 w 58"/>
                <a:gd name="T75" fmla="*/ 3 h 122"/>
                <a:gd name="T76" fmla="*/ 13 w 58"/>
                <a:gd name="T77" fmla="*/ 0 h 122"/>
                <a:gd name="T78" fmla="*/ 9 w 58"/>
                <a:gd name="T79" fmla="*/ 0 h 122"/>
                <a:gd name="T80" fmla="*/ 3 w 58"/>
                <a:gd name="T81" fmla="*/ 2 h 122"/>
                <a:gd name="T82" fmla="*/ 0 w 58"/>
                <a:gd name="T83" fmla="*/ 6 h 122"/>
                <a:gd name="T84" fmla="*/ 1 w 58"/>
                <a:gd name="T85" fmla="*/ 14 h 122"/>
                <a:gd name="T86" fmla="*/ 3 w 58"/>
                <a:gd name="T87" fmla="*/ 18 h 122"/>
                <a:gd name="T88" fmla="*/ 10 w 58"/>
                <a:gd name="T89" fmla="*/ 27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58" h="122">
                  <a:moveTo>
                    <a:pt x="10" y="27"/>
                  </a:moveTo>
                  <a:lnTo>
                    <a:pt x="12" y="31"/>
                  </a:lnTo>
                  <a:lnTo>
                    <a:pt x="12" y="36"/>
                  </a:lnTo>
                  <a:lnTo>
                    <a:pt x="11" y="38"/>
                  </a:lnTo>
                  <a:lnTo>
                    <a:pt x="10" y="39"/>
                  </a:lnTo>
                  <a:lnTo>
                    <a:pt x="9" y="41"/>
                  </a:lnTo>
                  <a:lnTo>
                    <a:pt x="9" y="43"/>
                  </a:lnTo>
                  <a:lnTo>
                    <a:pt x="9" y="45"/>
                  </a:lnTo>
                  <a:lnTo>
                    <a:pt x="9" y="47"/>
                  </a:lnTo>
                  <a:lnTo>
                    <a:pt x="11" y="52"/>
                  </a:lnTo>
                  <a:lnTo>
                    <a:pt x="12" y="58"/>
                  </a:lnTo>
                  <a:lnTo>
                    <a:pt x="13" y="64"/>
                  </a:lnTo>
                  <a:lnTo>
                    <a:pt x="13" y="68"/>
                  </a:lnTo>
                  <a:lnTo>
                    <a:pt x="14" y="72"/>
                  </a:lnTo>
                  <a:lnTo>
                    <a:pt x="14" y="80"/>
                  </a:lnTo>
                  <a:lnTo>
                    <a:pt x="14" y="89"/>
                  </a:lnTo>
                  <a:lnTo>
                    <a:pt x="15" y="93"/>
                  </a:lnTo>
                  <a:lnTo>
                    <a:pt x="16" y="98"/>
                  </a:lnTo>
                  <a:lnTo>
                    <a:pt x="17" y="105"/>
                  </a:lnTo>
                  <a:lnTo>
                    <a:pt x="19" y="109"/>
                  </a:lnTo>
                  <a:lnTo>
                    <a:pt x="21" y="112"/>
                  </a:lnTo>
                  <a:lnTo>
                    <a:pt x="25" y="119"/>
                  </a:lnTo>
                  <a:lnTo>
                    <a:pt x="26" y="120"/>
                  </a:lnTo>
                  <a:lnTo>
                    <a:pt x="28" y="121"/>
                  </a:lnTo>
                  <a:lnTo>
                    <a:pt x="30" y="122"/>
                  </a:lnTo>
                  <a:lnTo>
                    <a:pt x="32" y="122"/>
                  </a:lnTo>
                  <a:lnTo>
                    <a:pt x="35" y="122"/>
                  </a:lnTo>
                  <a:lnTo>
                    <a:pt x="38" y="121"/>
                  </a:lnTo>
                  <a:lnTo>
                    <a:pt x="39" y="120"/>
                  </a:lnTo>
                  <a:lnTo>
                    <a:pt x="40" y="119"/>
                  </a:lnTo>
                  <a:lnTo>
                    <a:pt x="42" y="117"/>
                  </a:lnTo>
                  <a:lnTo>
                    <a:pt x="43" y="114"/>
                  </a:lnTo>
                  <a:lnTo>
                    <a:pt x="45" y="111"/>
                  </a:lnTo>
                  <a:lnTo>
                    <a:pt x="50" y="106"/>
                  </a:lnTo>
                  <a:lnTo>
                    <a:pt x="53" y="104"/>
                  </a:lnTo>
                  <a:lnTo>
                    <a:pt x="55" y="101"/>
                  </a:lnTo>
                  <a:lnTo>
                    <a:pt x="56" y="97"/>
                  </a:lnTo>
                  <a:lnTo>
                    <a:pt x="57" y="93"/>
                  </a:lnTo>
                  <a:lnTo>
                    <a:pt x="58" y="89"/>
                  </a:lnTo>
                  <a:lnTo>
                    <a:pt x="57" y="85"/>
                  </a:lnTo>
                  <a:lnTo>
                    <a:pt x="56" y="82"/>
                  </a:lnTo>
                  <a:lnTo>
                    <a:pt x="55" y="79"/>
                  </a:lnTo>
                  <a:lnTo>
                    <a:pt x="53" y="76"/>
                  </a:lnTo>
                  <a:lnTo>
                    <a:pt x="52" y="73"/>
                  </a:lnTo>
                  <a:lnTo>
                    <a:pt x="52" y="71"/>
                  </a:lnTo>
                  <a:lnTo>
                    <a:pt x="52" y="69"/>
                  </a:lnTo>
                  <a:lnTo>
                    <a:pt x="52" y="67"/>
                  </a:lnTo>
                  <a:lnTo>
                    <a:pt x="52" y="65"/>
                  </a:lnTo>
                  <a:lnTo>
                    <a:pt x="51" y="64"/>
                  </a:lnTo>
                  <a:lnTo>
                    <a:pt x="51" y="62"/>
                  </a:lnTo>
                  <a:lnTo>
                    <a:pt x="49" y="60"/>
                  </a:lnTo>
                  <a:lnTo>
                    <a:pt x="46" y="58"/>
                  </a:lnTo>
                  <a:lnTo>
                    <a:pt x="43" y="57"/>
                  </a:lnTo>
                  <a:lnTo>
                    <a:pt x="40" y="56"/>
                  </a:lnTo>
                  <a:lnTo>
                    <a:pt x="36" y="55"/>
                  </a:lnTo>
                  <a:lnTo>
                    <a:pt x="32" y="54"/>
                  </a:lnTo>
                  <a:lnTo>
                    <a:pt x="30" y="53"/>
                  </a:lnTo>
                  <a:lnTo>
                    <a:pt x="28" y="52"/>
                  </a:lnTo>
                  <a:lnTo>
                    <a:pt x="26" y="50"/>
                  </a:lnTo>
                  <a:lnTo>
                    <a:pt x="25" y="47"/>
                  </a:lnTo>
                  <a:lnTo>
                    <a:pt x="25" y="44"/>
                  </a:lnTo>
                  <a:lnTo>
                    <a:pt x="25" y="41"/>
                  </a:lnTo>
                  <a:lnTo>
                    <a:pt x="25" y="37"/>
                  </a:lnTo>
                  <a:lnTo>
                    <a:pt x="25" y="34"/>
                  </a:lnTo>
                  <a:lnTo>
                    <a:pt x="27" y="28"/>
                  </a:lnTo>
                  <a:lnTo>
                    <a:pt x="30" y="22"/>
                  </a:lnTo>
                  <a:lnTo>
                    <a:pt x="31" y="20"/>
                  </a:lnTo>
                  <a:lnTo>
                    <a:pt x="32" y="17"/>
                  </a:lnTo>
                  <a:lnTo>
                    <a:pt x="32" y="13"/>
                  </a:lnTo>
                  <a:lnTo>
                    <a:pt x="32" y="12"/>
                  </a:lnTo>
                  <a:lnTo>
                    <a:pt x="32" y="10"/>
                  </a:lnTo>
                  <a:lnTo>
                    <a:pt x="31" y="9"/>
                  </a:lnTo>
                  <a:lnTo>
                    <a:pt x="30" y="8"/>
                  </a:lnTo>
                  <a:lnTo>
                    <a:pt x="28" y="7"/>
                  </a:lnTo>
                  <a:lnTo>
                    <a:pt x="22" y="5"/>
                  </a:lnTo>
                  <a:lnTo>
                    <a:pt x="18" y="3"/>
                  </a:lnTo>
                  <a:lnTo>
                    <a:pt x="16" y="1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5" y="1"/>
                  </a:lnTo>
                  <a:lnTo>
                    <a:pt x="3" y="2"/>
                  </a:lnTo>
                  <a:lnTo>
                    <a:pt x="1" y="4"/>
                  </a:lnTo>
                  <a:lnTo>
                    <a:pt x="0" y="6"/>
                  </a:lnTo>
                  <a:lnTo>
                    <a:pt x="0" y="9"/>
                  </a:lnTo>
                  <a:lnTo>
                    <a:pt x="1" y="14"/>
                  </a:lnTo>
                  <a:lnTo>
                    <a:pt x="1" y="16"/>
                  </a:lnTo>
                  <a:lnTo>
                    <a:pt x="3" y="18"/>
                  </a:lnTo>
                  <a:lnTo>
                    <a:pt x="6" y="22"/>
                  </a:lnTo>
                  <a:lnTo>
                    <a:pt x="10" y="27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GB" dirty="0">
                <a:latin typeface="Calibri Light" panose="020F0302020204030204" pitchFamily="34" charset="0"/>
                <a:sym typeface="Calibri Light" panose="020F0302020204030204" pitchFamily="34" charset="0"/>
              </a:endParaRPr>
            </a:p>
          </p:txBody>
        </p:sp>
        <p:grpSp>
          <p:nvGrpSpPr>
            <p:cNvPr id="150" name="Group 154">
              <a:extLst>
                <a:ext uri="{FF2B5EF4-FFF2-40B4-BE49-F238E27FC236}">
                  <a16:creationId xmlns:a16="http://schemas.microsoft.com/office/drawing/2014/main" id="{02B756DD-0651-974E-BC8C-7B3C2380E2C3}"/>
                </a:ext>
              </a:extLst>
            </p:cNvPr>
            <p:cNvGrpSpPr>
              <a:grpSpLocks/>
            </p:cNvGrpSpPr>
            <p:nvPr>
              <p:custDataLst>
                <p:tags r:id="rId15"/>
              </p:custDataLst>
            </p:nvPr>
          </p:nvGrpSpPr>
          <p:grpSpPr bwMode="gray">
            <a:xfrm>
              <a:off x="5597523" y="1532207"/>
              <a:ext cx="2552699" cy="2308212"/>
              <a:chOff x="3526" y="1214"/>
              <a:chExt cx="1608" cy="1454"/>
            </a:xfrm>
            <a:grpFill/>
          </p:grpSpPr>
          <p:sp>
            <p:nvSpPr>
              <p:cNvPr id="169" name="Freeform 155">
                <a:extLst>
                  <a:ext uri="{FF2B5EF4-FFF2-40B4-BE49-F238E27FC236}">
                    <a16:creationId xmlns:a16="http://schemas.microsoft.com/office/drawing/2014/main" id="{D782A259-A480-2D42-A78C-2B3A26E346F3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4287" y="2505"/>
                <a:ext cx="22" cy="6"/>
              </a:xfrm>
              <a:custGeom>
                <a:avLst/>
                <a:gdLst>
                  <a:gd name="T0" fmla="*/ 0 w 22"/>
                  <a:gd name="T1" fmla="*/ 0 h 6"/>
                  <a:gd name="T2" fmla="*/ 8 w 22"/>
                  <a:gd name="T3" fmla="*/ 2 h 6"/>
                  <a:gd name="T4" fmla="*/ 16 w 22"/>
                  <a:gd name="T5" fmla="*/ 1 h 6"/>
                  <a:gd name="T6" fmla="*/ 22 w 22"/>
                  <a:gd name="T7" fmla="*/ 3 h 6"/>
                  <a:gd name="T8" fmla="*/ 16 w 22"/>
                  <a:gd name="T9" fmla="*/ 5 h 6"/>
                  <a:gd name="T10" fmla="*/ 12 w 22"/>
                  <a:gd name="T11" fmla="*/ 6 h 6"/>
                  <a:gd name="T12" fmla="*/ 10 w 22"/>
                  <a:gd name="T13" fmla="*/ 6 h 6"/>
                  <a:gd name="T14" fmla="*/ 7 w 22"/>
                  <a:gd name="T15" fmla="*/ 6 h 6"/>
                  <a:gd name="T16" fmla="*/ 5 w 22"/>
                  <a:gd name="T17" fmla="*/ 5 h 6"/>
                  <a:gd name="T18" fmla="*/ 3 w 22"/>
                  <a:gd name="T19" fmla="*/ 3 h 6"/>
                  <a:gd name="T20" fmla="*/ 1 w 22"/>
                  <a:gd name="T21" fmla="*/ 2 h 6"/>
                  <a:gd name="T22" fmla="*/ 0 w 22"/>
                  <a:gd name="T2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2" h="6">
                    <a:moveTo>
                      <a:pt x="0" y="0"/>
                    </a:moveTo>
                    <a:lnTo>
                      <a:pt x="8" y="2"/>
                    </a:lnTo>
                    <a:lnTo>
                      <a:pt x="16" y="1"/>
                    </a:lnTo>
                    <a:lnTo>
                      <a:pt x="22" y="3"/>
                    </a:lnTo>
                    <a:lnTo>
                      <a:pt x="16" y="5"/>
                    </a:lnTo>
                    <a:lnTo>
                      <a:pt x="12" y="6"/>
                    </a:lnTo>
                    <a:lnTo>
                      <a:pt x="10" y="6"/>
                    </a:lnTo>
                    <a:lnTo>
                      <a:pt x="7" y="6"/>
                    </a:lnTo>
                    <a:lnTo>
                      <a:pt x="5" y="5"/>
                    </a:lnTo>
                    <a:lnTo>
                      <a:pt x="3" y="3"/>
                    </a:lnTo>
                    <a:lnTo>
                      <a:pt x="1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6350" cmpd="sng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70" name="Freeform 156">
                <a:extLst>
                  <a:ext uri="{FF2B5EF4-FFF2-40B4-BE49-F238E27FC236}">
                    <a16:creationId xmlns:a16="http://schemas.microsoft.com/office/drawing/2014/main" id="{82907919-EE50-F94B-A8AA-00D986CF7746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4323" y="2517"/>
                <a:ext cx="10" cy="6"/>
              </a:xfrm>
              <a:custGeom>
                <a:avLst/>
                <a:gdLst>
                  <a:gd name="T0" fmla="*/ 0 w 10"/>
                  <a:gd name="T1" fmla="*/ 4 h 6"/>
                  <a:gd name="T2" fmla="*/ 3 w 10"/>
                  <a:gd name="T3" fmla="*/ 0 h 6"/>
                  <a:gd name="T4" fmla="*/ 10 w 10"/>
                  <a:gd name="T5" fmla="*/ 4 h 6"/>
                  <a:gd name="T6" fmla="*/ 5 w 10"/>
                  <a:gd name="T7" fmla="*/ 6 h 6"/>
                  <a:gd name="T8" fmla="*/ 0 w 10"/>
                  <a:gd name="T9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6">
                    <a:moveTo>
                      <a:pt x="0" y="4"/>
                    </a:moveTo>
                    <a:lnTo>
                      <a:pt x="3" y="0"/>
                    </a:lnTo>
                    <a:lnTo>
                      <a:pt x="10" y="4"/>
                    </a:lnTo>
                    <a:lnTo>
                      <a:pt x="5" y="6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6350" cmpd="sng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grpSp>
            <p:nvGrpSpPr>
              <p:cNvPr id="171" name="Group 157">
                <a:extLst>
                  <a:ext uri="{FF2B5EF4-FFF2-40B4-BE49-F238E27FC236}">
                    <a16:creationId xmlns:a16="http://schemas.microsoft.com/office/drawing/2014/main" id="{39A5E083-D794-7F43-A898-1EB75D559C2E}"/>
                  </a:ext>
                </a:extLst>
              </p:cNvPr>
              <p:cNvGrpSpPr>
                <a:grpSpLocks/>
              </p:cNvGrpSpPr>
              <p:nvPr/>
            </p:nvGrpSpPr>
            <p:grpSpPr bwMode="gray">
              <a:xfrm>
                <a:off x="3526" y="1214"/>
                <a:ext cx="1608" cy="1454"/>
                <a:chOff x="3526" y="1214"/>
                <a:chExt cx="1608" cy="1454"/>
              </a:xfrm>
              <a:grpFill/>
            </p:grpSpPr>
            <p:sp>
              <p:nvSpPr>
                <p:cNvPr id="173" name="Freeform 158">
                  <a:extLst>
                    <a:ext uri="{FF2B5EF4-FFF2-40B4-BE49-F238E27FC236}">
                      <a16:creationId xmlns:a16="http://schemas.microsoft.com/office/drawing/2014/main" id="{D59491DE-15C8-C841-A775-DE25D4D8BB7D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3526" y="1214"/>
                  <a:ext cx="1608" cy="1454"/>
                </a:xfrm>
                <a:custGeom>
                  <a:avLst/>
                  <a:gdLst>
                    <a:gd name="T0" fmla="*/ 490 w 1608"/>
                    <a:gd name="T1" fmla="*/ 246 h 1454"/>
                    <a:gd name="T2" fmla="*/ 629 w 1608"/>
                    <a:gd name="T3" fmla="*/ 333 h 1454"/>
                    <a:gd name="T4" fmla="*/ 830 w 1608"/>
                    <a:gd name="T5" fmla="*/ 295 h 1454"/>
                    <a:gd name="T6" fmla="*/ 917 w 1608"/>
                    <a:gd name="T7" fmla="*/ 206 h 1454"/>
                    <a:gd name="T8" fmla="*/ 1052 w 1608"/>
                    <a:gd name="T9" fmla="*/ 162 h 1454"/>
                    <a:gd name="T10" fmla="*/ 1186 w 1608"/>
                    <a:gd name="T11" fmla="*/ 223 h 1454"/>
                    <a:gd name="T12" fmla="*/ 1294 w 1608"/>
                    <a:gd name="T13" fmla="*/ 276 h 1454"/>
                    <a:gd name="T14" fmla="*/ 1355 w 1608"/>
                    <a:gd name="T15" fmla="*/ 324 h 1454"/>
                    <a:gd name="T16" fmla="*/ 1435 w 1608"/>
                    <a:gd name="T17" fmla="*/ 452 h 1454"/>
                    <a:gd name="T18" fmla="*/ 1397 w 1608"/>
                    <a:gd name="T19" fmla="*/ 553 h 1454"/>
                    <a:gd name="T20" fmla="*/ 1388 w 1608"/>
                    <a:gd name="T21" fmla="*/ 648 h 1454"/>
                    <a:gd name="T22" fmla="*/ 1386 w 1608"/>
                    <a:gd name="T23" fmla="*/ 721 h 1454"/>
                    <a:gd name="T24" fmla="*/ 1478 w 1608"/>
                    <a:gd name="T25" fmla="*/ 861 h 1454"/>
                    <a:gd name="T26" fmla="*/ 1445 w 1608"/>
                    <a:gd name="T27" fmla="*/ 1061 h 1454"/>
                    <a:gd name="T28" fmla="*/ 1502 w 1608"/>
                    <a:gd name="T29" fmla="*/ 1133 h 1454"/>
                    <a:gd name="T30" fmla="*/ 1564 w 1608"/>
                    <a:gd name="T31" fmla="*/ 1157 h 1454"/>
                    <a:gd name="T32" fmla="*/ 1573 w 1608"/>
                    <a:gd name="T33" fmla="*/ 1255 h 1454"/>
                    <a:gd name="T34" fmla="*/ 1599 w 1608"/>
                    <a:gd name="T35" fmla="*/ 1293 h 1454"/>
                    <a:gd name="T36" fmla="*/ 1542 w 1608"/>
                    <a:gd name="T37" fmla="*/ 1316 h 1454"/>
                    <a:gd name="T38" fmla="*/ 1509 w 1608"/>
                    <a:gd name="T39" fmla="*/ 1334 h 1454"/>
                    <a:gd name="T40" fmla="*/ 1468 w 1608"/>
                    <a:gd name="T41" fmla="*/ 1435 h 1454"/>
                    <a:gd name="T42" fmla="*/ 1368 w 1608"/>
                    <a:gd name="T43" fmla="*/ 1422 h 1454"/>
                    <a:gd name="T44" fmla="*/ 1321 w 1608"/>
                    <a:gd name="T45" fmla="*/ 1426 h 1454"/>
                    <a:gd name="T46" fmla="*/ 1268 w 1608"/>
                    <a:gd name="T47" fmla="*/ 1414 h 1454"/>
                    <a:gd name="T48" fmla="*/ 1228 w 1608"/>
                    <a:gd name="T49" fmla="*/ 1407 h 1454"/>
                    <a:gd name="T50" fmla="*/ 1182 w 1608"/>
                    <a:gd name="T51" fmla="*/ 1406 h 1454"/>
                    <a:gd name="T52" fmla="*/ 1122 w 1608"/>
                    <a:gd name="T53" fmla="*/ 1391 h 1454"/>
                    <a:gd name="T54" fmla="*/ 1092 w 1608"/>
                    <a:gd name="T55" fmla="*/ 1345 h 1454"/>
                    <a:gd name="T56" fmla="*/ 1069 w 1608"/>
                    <a:gd name="T57" fmla="*/ 1269 h 1454"/>
                    <a:gd name="T58" fmla="*/ 1007 w 1608"/>
                    <a:gd name="T59" fmla="*/ 1261 h 1454"/>
                    <a:gd name="T60" fmla="*/ 952 w 1608"/>
                    <a:gd name="T61" fmla="*/ 1300 h 1454"/>
                    <a:gd name="T62" fmla="*/ 881 w 1608"/>
                    <a:gd name="T63" fmla="*/ 1321 h 1454"/>
                    <a:gd name="T64" fmla="*/ 827 w 1608"/>
                    <a:gd name="T65" fmla="*/ 1301 h 1454"/>
                    <a:gd name="T66" fmla="*/ 727 w 1608"/>
                    <a:gd name="T67" fmla="*/ 1251 h 1454"/>
                    <a:gd name="T68" fmla="*/ 688 w 1608"/>
                    <a:gd name="T69" fmla="*/ 1214 h 1454"/>
                    <a:gd name="T70" fmla="*/ 602 w 1608"/>
                    <a:gd name="T71" fmla="*/ 1157 h 1454"/>
                    <a:gd name="T72" fmla="*/ 565 w 1608"/>
                    <a:gd name="T73" fmla="*/ 1097 h 1454"/>
                    <a:gd name="T74" fmla="*/ 556 w 1608"/>
                    <a:gd name="T75" fmla="*/ 1060 h 1454"/>
                    <a:gd name="T76" fmla="*/ 502 w 1608"/>
                    <a:gd name="T77" fmla="*/ 974 h 1454"/>
                    <a:gd name="T78" fmla="*/ 434 w 1608"/>
                    <a:gd name="T79" fmla="*/ 979 h 1454"/>
                    <a:gd name="T80" fmla="*/ 407 w 1608"/>
                    <a:gd name="T81" fmla="*/ 957 h 1454"/>
                    <a:gd name="T82" fmla="*/ 387 w 1608"/>
                    <a:gd name="T83" fmla="*/ 991 h 1454"/>
                    <a:gd name="T84" fmla="*/ 304 w 1608"/>
                    <a:gd name="T85" fmla="*/ 896 h 1454"/>
                    <a:gd name="T86" fmla="*/ 284 w 1608"/>
                    <a:gd name="T87" fmla="*/ 767 h 1454"/>
                    <a:gd name="T88" fmla="*/ 169 w 1608"/>
                    <a:gd name="T89" fmla="*/ 692 h 1454"/>
                    <a:gd name="T90" fmla="*/ 151 w 1608"/>
                    <a:gd name="T91" fmla="*/ 638 h 1454"/>
                    <a:gd name="T92" fmla="*/ 120 w 1608"/>
                    <a:gd name="T93" fmla="*/ 591 h 1454"/>
                    <a:gd name="T94" fmla="*/ 142 w 1608"/>
                    <a:gd name="T95" fmla="*/ 539 h 1454"/>
                    <a:gd name="T96" fmla="*/ 177 w 1608"/>
                    <a:gd name="T97" fmla="*/ 483 h 1454"/>
                    <a:gd name="T98" fmla="*/ 161 w 1608"/>
                    <a:gd name="T99" fmla="*/ 450 h 1454"/>
                    <a:gd name="T100" fmla="*/ 185 w 1608"/>
                    <a:gd name="T101" fmla="*/ 417 h 1454"/>
                    <a:gd name="T102" fmla="*/ 135 w 1608"/>
                    <a:gd name="T103" fmla="*/ 406 h 1454"/>
                    <a:gd name="T104" fmla="*/ 103 w 1608"/>
                    <a:gd name="T105" fmla="*/ 370 h 1454"/>
                    <a:gd name="T106" fmla="*/ 84 w 1608"/>
                    <a:gd name="T107" fmla="*/ 334 h 1454"/>
                    <a:gd name="T108" fmla="*/ 63 w 1608"/>
                    <a:gd name="T109" fmla="*/ 277 h 1454"/>
                    <a:gd name="T110" fmla="*/ 18 w 1608"/>
                    <a:gd name="T111" fmla="*/ 200 h 1454"/>
                    <a:gd name="T112" fmla="*/ 21 w 1608"/>
                    <a:gd name="T113" fmla="*/ 107 h 1454"/>
                    <a:gd name="T114" fmla="*/ 9 w 1608"/>
                    <a:gd name="T115" fmla="*/ 44 h 1454"/>
                    <a:gd name="T116" fmla="*/ 109 w 1608"/>
                    <a:gd name="T117" fmla="*/ 64 h 1454"/>
                    <a:gd name="T118" fmla="*/ 195 w 1608"/>
                    <a:gd name="T119" fmla="*/ 93 h 1454"/>
                    <a:gd name="T120" fmla="*/ 255 w 1608"/>
                    <a:gd name="T121" fmla="*/ 54 h 1454"/>
                    <a:gd name="T122" fmla="*/ 340 w 1608"/>
                    <a:gd name="T123" fmla="*/ 20 h 1454"/>
                    <a:gd name="T124" fmla="*/ 338 w 1608"/>
                    <a:gd name="T125" fmla="*/ 107 h 14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1608" h="1454">
                      <a:moveTo>
                        <a:pt x="403" y="145"/>
                      </a:moveTo>
                      <a:lnTo>
                        <a:pt x="403" y="157"/>
                      </a:lnTo>
                      <a:lnTo>
                        <a:pt x="404" y="166"/>
                      </a:lnTo>
                      <a:lnTo>
                        <a:pt x="406" y="172"/>
                      </a:lnTo>
                      <a:lnTo>
                        <a:pt x="405" y="183"/>
                      </a:lnTo>
                      <a:lnTo>
                        <a:pt x="408" y="190"/>
                      </a:lnTo>
                      <a:lnTo>
                        <a:pt x="408" y="196"/>
                      </a:lnTo>
                      <a:lnTo>
                        <a:pt x="410" y="202"/>
                      </a:lnTo>
                      <a:lnTo>
                        <a:pt x="412" y="207"/>
                      </a:lnTo>
                      <a:lnTo>
                        <a:pt x="414" y="212"/>
                      </a:lnTo>
                      <a:lnTo>
                        <a:pt x="416" y="217"/>
                      </a:lnTo>
                      <a:lnTo>
                        <a:pt x="418" y="223"/>
                      </a:lnTo>
                      <a:lnTo>
                        <a:pt x="420" y="226"/>
                      </a:lnTo>
                      <a:lnTo>
                        <a:pt x="421" y="228"/>
                      </a:lnTo>
                      <a:lnTo>
                        <a:pt x="423" y="229"/>
                      </a:lnTo>
                      <a:lnTo>
                        <a:pt x="426" y="232"/>
                      </a:lnTo>
                      <a:lnTo>
                        <a:pt x="429" y="234"/>
                      </a:lnTo>
                      <a:lnTo>
                        <a:pt x="436" y="237"/>
                      </a:lnTo>
                      <a:lnTo>
                        <a:pt x="444" y="241"/>
                      </a:lnTo>
                      <a:lnTo>
                        <a:pt x="450" y="243"/>
                      </a:lnTo>
                      <a:lnTo>
                        <a:pt x="455" y="244"/>
                      </a:lnTo>
                      <a:lnTo>
                        <a:pt x="466" y="246"/>
                      </a:lnTo>
                      <a:lnTo>
                        <a:pt x="476" y="248"/>
                      </a:lnTo>
                      <a:lnTo>
                        <a:pt x="479" y="249"/>
                      </a:lnTo>
                      <a:lnTo>
                        <a:pt x="481" y="249"/>
                      </a:lnTo>
                      <a:lnTo>
                        <a:pt x="484" y="248"/>
                      </a:lnTo>
                      <a:lnTo>
                        <a:pt x="487" y="248"/>
                      </a:lnTo>
                      <a:lnTo>
                        <a:pt x="490" y="246"/>
                      </a:lnTo>
                      <a:lnTo>
                        <a:pt x="493" y="245"/>
                      </a:lnTo>
                      <a:lnTo>
                        <a:pt x="493" y="249"/>
                      </a:lnTo>
                      <a:lnTo>
                        <a:pt x="500" y="251"/>
                      </a:lnTo>
                      <a:lnTo>
                        <a:pt x="504" y="251"/>
                      </a:lnTo>
                      <a:lnTo>
                        <a:pt x="509" y="252"/>
                      </a:lnTo>
                      <a:lnTo>
                        <a:pt x="513" y="253"/>
                      </a:lnTo>
                      <a:lnTo>
                        <a:pt x="516" y="255"/>
                      </a:lnTo>
                      <a:lnTo>
                        <a:pt x="516" y="259"/>
                      </a:lnTo>
                      <a:lnTo>
                        <a:pt x="517" y="262"/>
                      </a:lnTo>
                      <a:lnTo>
                        <a:pt x="518" y="266"/>
                      </a:lnTo>
                      <a:lnTo>
                        <a:pt x="519" y="270"/>
                      </a:lnTo>
                      <a:lnTo>
                        <a:pt x="521" y="273"/>
                      </a:lnTo>
                      <a:lnTo>
                        <a:pt x="523" y="276"/>
                      </a:lnTo>
                      <a:lnTo>
                        <a:pt x="528" y="282"/>
                      </a:lnTo>
                      <a:lnTo>
                        <a:pt x="532" y="285"/>
                      </a:lnTo>
                      <a:lnTo>
                        <a:pt x="535" y="288"/>
                      </a:lnTo>
                      <a:lnTo>
                        <a:pt x="543" y="294"/>
                      </a:lnTo>
                      <a:lnTo>
                        <a:pt x="551" y="300"/>
                      </a:lnTo>
                      <a:lnTo>
                        <a:pt x="561" y="306"/>
                      </a:lnTo>
                      <a:lnTo>
                        <a:pt x="574" y="314"/>
                      </a:lnTo>
                      <a:lnTo>
                        <a:pt x="580" y="318"/>
                      </a:lnTo>
                      <a:lnTo>
                        <a:pt x="588" y="321"/>
                      </a:lnTo>
                      <a:lnTo>
                        <a:pt x="595" y="322"/>
                      </a:lnTo>
                      <a:lnTo>
                        <a:pt x="602" y="323"/>
                      </a:lnTo>
                      <a:lnTo>
                        <a:pt x="608" y="324"/>
                      </a:lnTo>
                      <a:lnTo>
                        <a:pt x="615" y="326"/>
                      </a:lnTo>
                      <a:lnTo>
                        <a:pt x="622" y="329"/>
                      </a:lnTo>
                      <a:lnTo>
                        <a:pt x="629" y="333"/>
                      </a:lnTo>
                      <a:lnTo>
                        <a:pt x="639" y="336"/>
                      </a:lnTo>
                      <a:lnTo>
                        <a:pt x="644" y="337"/>
                      </a:lnTo>
                      <a:lnTo>
                        <a:pt x="649" y="338"/>
                      </a:lnTo>
                      <a:lnTo>
                        <a:pt x="655" y="338"/>
                      </a:lnTo>
                      <a:lnTo>
                        <a:pt x="659" y="338"/>
                      </a:lnTo>
                      <a:lnTo>
                        <a:pt x="670" y="337"/>
                      </a:lnTo>
                      <a:lnTo>
                        <a:pt x="677" y="335"/>
                      </a:lnTo>
                      <a:lnTo>
                        <a:pt x="683" y="333"/>
                      </a:lnTo>
                      <a:lnTo>
                        <a:pt x="689" y="330"/>
                      </a:lnTo>
                      <a:lnTo>
                        <a:pt x="696" y="328"/>
                      </a:lnTo>
                      <a:lnTo>
                        <a:pt x="706" y="326"/>
                      </a:lnTo>
                      <a:lnTo>
                        <a:pt x="715" y="324"/>
                      </a:lnTo>
                      <a:lnTo>
                        <a:pt x="724" y="322"/>
                      </a:lnTo>
                      <a:lnTo>
                        <a:pt x="734" y="320"/>
                      </a:lnTo>
                      <a:lnTo>
                        <a:pt x="748" y="315"/>
                      </a:lnTo>
                      <a:lnTo>
                        <a:pt x="754" y="313"/>
                      </a:lnTo>
                      <a:lnTo>
                        <a:pt x="762" y="312"/>
                      </a:lnTo>
                      <a:lnTo>
                        <a:pt x="771" y="310"/>
                      </a:lnTo>
                      <a:lnTo>
                        <a:pt x="781" y="309"/>
                      </a:lnTo>
                      <a:lnTo>
                        <a:pt x="797" y="307"/>
                      </a:lnTo>
                      <a:lnTo>
                        <a:pt x="803" y="314"/>
                      </a:lnTo>
                      <a:lnTo>
                        <a:pt x="810" y="314"/>
                      </a:lnTo>
                      <a:lnTo>
                        <a:pt x="814" y="312"/>
                      </a:lnTo>
                      <a:lnTo>
                        <a:pt x="829" y="314"/>
                      </a:lnTo>
                      <a:lnTo>
                        <a:pt x="833" y="311"/>
                      </a:lnTo>
                      <a:lnTo>
                        <a:pt x="835" y="303"/>
                      </a:lnTo>
                      <a:lnTo>
                        <a:pt x="833" y="296"/>
                      </a:lnTo>
                      <a:lnTo>
                        <a:pt x="830" y="295"/>
                      </a:lnTo>
                      <a:lnTo>
                        <a:pt x="830" y="288"/>
                      </a:lnTo>
                      <a:lnTo>
                        <a:pt x="825" y="268"/>
                      </a:lnTo>
                      <a:lnTo>
                        <a:pt x="823" y="257"/>
                      </a:lnTo>
                      <a:lnTo>
                        <a:pt x="852" y="260"/>
                      </a:lnTo>
                      <a:lnTo>
                        <a:pt x="857" y="259"/>
                      </a:lnTo>
                      <a:lnTo>
                        <a:pt x="864" y="252"/>
                      </a:lnTo>
                      <a:lnTo>
                        <a:pt x="870" y="247"/>
                      </a:lnTo>
                      <a:lnTo>
                        <a:pt x="873" y="246"/>
                      </a:lnTo>
                      <a:lnTo>
                        <a:pt x="875" y="245"/>
                      </a:lnTo>
                      <a:lnTo>
                        <a:pt x="877" y="245"/>
                      </a:lnTo>
                      <a:lnTo>
                        <a:pt x="880" y="246"/>
                      </a:lnTo>
                      <a:lnTo>
                        <a:pt x="884" y="247"/>
                      </a:lnTo>
                      <a:lnTo>
                        <a:pt x="886" y="249"/>
                      </a:lnTo>
                      <a:lnTo>
                        <a:pt x="887" y="251"/>
                      </a:lnTo>
                      <a:lnTo>
                        <a:pt x="897" y="242"/>
                      </a:lnTo>
                      <a:lnTo>
                        <a:pt x="898" y="232"/>
                      </a:lnTo>
                      <a:lnTo>
                        <a:pt x="897" y="229"/>
                      </a:lnTo>
                      <a:lnTo>
                        <a:pt x="896" y="226"/>
                      </a:lnTo>
                      <a:lnTo>
                        <a:pt x="896" y="223"/>
                      </a:lnTo>
                      <a:lnTo>
                        <a:pt x="896" y="221"/>
                      </a:lnTo>
                      <a:lnTo>
                        <a:pt x="897" y="218"/>
                      </a:lnTo>
                      <a:lnTo>
                        <a:pt x="899" y="217"/>
                      </a:lnTo>
                      <a:lnTo>
                        <a:pt x="901" y="215"/>
                      </a:lnTo>
                      <a:lnTo>
                        <a:pt x="903" y="213"/>
                      </a:lnTo>
                      <a:lnTo>
                        <a:pt x="906" y="212"/>
                      </a:lnTo>
                      <a:lnTo>
                        <a:pt x="909" y="211"/>
                      </a:lnTo>
                      <a:lnTo>
                        <a:pt x="912" y="210"/>
                      </a:lnTo>
                      <a:lnTo>
                        <a:pt x="917" y="206"/>
                      </a:lnTo>
                      <a:lnTo>
                        <a:pt x="921" y="198"/>
                      </a:lnTo>
                      <a:lnTo>
                        <a:pt x="926" y="193"/>
                      </a:lnTo>
                      <a:lnTo>
                        <a:pt x="931" y="195"/>
                      </a:lnTo>
                      <a:lnTo>
                        <a:pt x="933" y="192"/>
                      </a:lnTo>
                      <a:lnTo>
                        <a:pt x="935" y="189"/>
                      </a:lnTo>
                      <a:lnTo>
                        <a:pt x="941" y="185"/>
                      </a:lnTo>
                      <a:lnTo>
                        <a:pt x="945" y="182"/>
                      </a:lnTo>
                      <a:lnTo>
                        <a:pt x="949" y="181"/>
                      </a:lnTo>
                      <a:lnTo>
                        <a:pt x="957" y="179"/>
                      </a:lnTo>
                      <a:lnTo>
                        <a:pt x="966" y="177"/>
                      </a:lnTo>
                      <a:lnTo>
                        <a:pt x="976" y="177"/>
                      </a:lnTo>
                      <a:lnTo>
                        <a:pt x="989" y="180"/>
                      </a:lnTo>
                      <a:lnTo>
                        <a:pt x="1002" y="181"/>
                      </a:lnTo>
                      <a:lnTo>
                        <a:pt x="1012" y="179"/>
                      </a:lnTo>
                      <a:lnTo>
                        <a:pt x="1022" y="182"/>
                      </a:lnTo>
                      <a:lnTo>
                        <a:pt x="1028" y="182"/>
                      </a:lnTo>
                      <a:lnTo>
                        <a:pt x="1027" y="176"/>
                      </a:lnTo>
                      <a:lnTo>
                        <a:pt x="1026" y="174"/>
                      </a:lnTo>
                      <a:lnTo>
                        <a:pt x="1026" y="172"/>
                      </a:lnTo>
                      <a:lnTo>
                        <a:pt x="1027" y="168"/>
                      </a:lnTo>
                      <a:lnTo>
                        <a:pt x="1029" y="163"/>
                      </a:lnTo>
                      <a:lnTo>
                        <a:pt x="1030" y="161"/>
                      </a:lnTo>
                      <a:lnTo>
                        <a:pt x="1033" y="159"/>
                      </a:lnTo>
                      <a:lnTo>
                        <a:pt x="1037" y="158"/>
                      </a:lnTo>
                      <a:lnTo>
                        <a:pt x="1039" y="158"/>
                      </a:lnTo>
                      <a:lnTo>
                        <a:pt x="1041" y="158"/>
                      </a:lnTo>
                      <a:lnTo>
                        <a:pt x="1047" y="162"/>
                      </a:lnTo>
                      <a:lnTo>
                        <a:pt x="1052" y="162"/>
                      </a:lnTo>
                      <a:lnTo>
                        <a:pt x="1060" y="157"/>
                      </a:lnTo>
                      <a:lnTo>
                        <a:pt x="1066" y="164"/>
                      </a:lnTo>
                      <a:lnTo>
                        <a:pt x="1072" y="167"/>
                      </a:lnTo>
                      <a:lnTo>
                        <a:pt x="1080" y="168"/>
                      </a:lnTo>
                      <a:lnTo>
                        <a:pt x="1087" y="172"/>
                      </a:lnTo>
                      <a:lnTo>
                        <a:pt x="1089" y="168"/>
                      </a:lnTo>
                      <a:lnTo>
                        <a:pt x="1091" y="164"/>
                      </a:lnTo>
                      <a:lnTo>
                        <a:pt x="1095" y="158"/>
                      </a:lnTo>
                      <a:lnTo>
                        <a:pt x="1100" y="158"/>
                      </a:lnTo>
                      <a:lnTo>
                        <a:pt x="1101" y="164"/>
                      </a:lnTo>
                      <a:lnTo>
                        <a:pt x="1104" y="167"/>
                      </a:lnTo>
                      <a:lnTo>
                        <a:pt x="1104" y="175"/>
                      </a:lnTo>
                      <a:lnTo>
                        <a:pt x="1110" y="178"/>
                      </a:lnTo>
                      <a:lnTo>
                        <a:pt x="1110" y="191"/>
                      </a:lnTo>
                      <a:lnTo>
                        <a:pt x="1123" y="196"/>
                      </a:lnTo>
                      <a:lnTo>
                        <a:pt x="1136" y="195"/>
                      </a:lnTo>
                      <a:lnTo>
                        <a:pt x="1146" y="198"/>
                      </a:lnTo>
                      <a:lnTo>
                        <a:pt x="1149" y="203"/>
                      </a:lnTo>
                      <a:lnTo>
                        <a:pt x="1156" y="201"/>
                      </a:lnTo>
                      <a:lnTo>
                        <a:pt x="1161" y="205"/>
                      </a:lnTo>
                      <a:lnTo>
                        <a:pt x="1163" y="209"/>
                      </a:lnTo>
                      <a:lnTo>
                        <a:pt x="1167" y="212"/>
                      </a:lnTo>
                      <a:lnTo>
                        <a:pt x="1169" y="213"/>
                      </a:lnTo>
                      <a:lnTo>
                        <a:pt x="1171" y="214"/>
                      </a:lnTo>
                      <a:lnTo>
                        <a:pt x="1174" y="215"/>
                      </a:lnTo>
                      <a:lnTo>
                        <a:pt x="1177" y="215"/>
                      </a:lnTo>
                      <a:lnTo>
                        <a:pt x="1183" y="215"/>
                      </a:lnTo>
                      <a:lnTo>
                        <a:pt x="1186" y="223"/>
                      </a:lnTo>
                      <a:lnTo>
                        <a:pt x="1188" y="223"/>
                      </a:lnTo>
                      <a:lnTo>
                        <a:pt x="1196" y="223"/>
                      </a:lnTo>
                      <a:lnTo>
                        <a:pt x="1202" y="226"/>
                      </a:lnTo>
                      <a:lnTo>
                        <a:pt x="1207" y="224"/>
                      </a:lnTo>
                      <a:lnTo>
                        <a:pt x="1209" y="219"/>
                      </a:lnTo>
                      <a:lnTo>
                        <a:pt x="1212" y="220"/>
                      </a:lnTo>
                      <a:lnTo>
                        <a:pt x="1219" y="226"/>
                      </a:lnTo>
                      <a:lnTo>
                        <a:pt x="1227" y="227"/>
                      </a:lnTo>
                      <a:lnTo>
                        <a:pt x="1234" y="223"/>
                      </a:lnTo>
                      <a:lnTo>
                        <a:pt x="1232" y="219"/>
                      </a:lnTo>
                      <a:lnTo>
                        <a:pt x="1238" y="221"/>
                      </a:lnTo>
                      <a:lnTo>
                        <a:pt x="1243" y="225"/>
                      </a:lnTo>
                      <a:lnTo>
                        <a:pt x="1249" y="228"/>
                      </a:lnTo>
                      <a:lnTo>
                        <a:pt x="1258" y="229"/>
                      </a:lnTo>
                      <a:lnTo>
                        <a:pt x="1262" y="232"/>
                      </a:lnTo>
                      <a:lnTo>
                        <a:pt x="1266" y="238"/>
                      </a:lnTo>
                      <a:lnTo>
                        <a:pt x="1270" y="240"/>
                      </a:lnTo>
                      <a:lnTo>
                        <a:pt x="1276" y="237"/>
                      </a:lnTo>
                      <a:lnTo>
                        <a:pt x="1279" y="242"/>
                      </a:lnTo>
                      <a:lnTo>
                        <a:pt x="1283" y="247"/>
                      </a:lnTo>
                      <a:lnTo>
                        <a:pt x="1280" y="250"/>
                      </a:lnTo>
                      <a:lnTo>
                        <a:pt x="1279" y="256"/>
                      </a:lnTo>
                      <a:lnTo>
                        <a:pt x="1284" y="263"/>
                      </a:lnTo>
                      <a:lnTo>
                        <a:pt x="1288" y="265"/>
                      </a:lnTo>
                      <a:lnTo>
                        <a:pt x="1290" y="268"/>
                      </a:lnTo>
                      <a:lnTo>
                        <a:pt x="1292" y="271"/>
                      </a:lnTo>
                      <a:lnTo>
                        <a:pt x="1294" y="274"/>
                      </a:lnTo>
                      <a:lnTo>
                        <a:pt x="1294" y="276"/>
                      </a:lnTo>
                      <a:lnTo>
                        <a:pt x="1295" y="278"/>
                      </a:lnTo>
                      <a:lnTo>
                        <a:pt x="1295" y="280"/>
                      </a:lnTo>
                      <a:lnTo>
                        <a:pt x="1295" y="283"/>
                      </a:lnTo>
                      <a:lnTo>
                        <a:pt x="1301" y="281"/>
                      </a:lnTo>
                      <a:lnTo>
                        <a:pt x="1302" y="279"/>
                      </a:lnTo>
                      <a:lnTo>
                        <a:pt x="1303" y="278"/>
                      </a:lnTo>
                      <a:lnTo>
                        <a:pt x="1304" y="278"/>
                      </a:lnTo>
                      <a:lnTo>
                        <a:pt x="1305" y="279"/>
                      </a:lnTo>
                      <a:lnTo>
                        <a:pt x="1307" y="279"/>
                      </a:lnTo>
                      <a:lnTo>
                        <a:pt x="1309" y="281"/>
                      </a:lnTo>
                      <a:lnTo>
                        <a:pt x="1312" y="282"/>
                      </a:lnTo>
                      <a:lnTo>
                        <a:pt x="1321" y="285"/>
                      </a:lnTo>
                      <a:lnTo>
                        <a:pt x="1325" y="289"/>
                      </a:lnTo>
                      <a:lnTo>
                        <a:pt x="1328" y="292"/>
                      </a:lnTo>
                      <a:lnTo>
                        <a:pt x="1331" y="291"/>
                      </a:lnTo>
                      <a:lnTo>
                        <a:pt x="1333" y="291"/>
                      </a:lnTo>
                      <a:lnTo>
                        <a:pt x="1335" y="291"/>
                      </a:lnTo>
                      <a:lnTo>
                        <a:pt x="1337" y="293"/>
                      </a:lnTo>
                      <a:lnTo>
                        <a:pt x="1339" y="294"/>
                      </a:lnTo>
                      <a:lnTo>
                        <a:pt x="1340" y="296"/>
                      </a:lnTo>
                      <a:lnTo>
                        <a:pt x="1341" y="301"/>
                      </a:lnTo>
                      <a:lnTo>
                        <a:pt x="1342" y="304"/>
                      </a:lnTo>
                      <a:lnTo>
                        <a:pt x="1344" y="307"/>
                      </a:lnTo>
                      <a:lnTo>
                        <a:pt x="1345" y="309"/>
                      </a:lnTo>
                      <a:lnTo>
                        <a:pt x="1347" y="311"/>
                      </a:lnTo>
                      <a:lnTo>
                        <a:pt x="1350" y="315"/>
                      </a:lnTo>
                      <a:lnTo>
                        <a:pt x="1353" y="319"/>
                      </a:lnTo>
                      <a:lnTo>
                        <a:pt x="1355" y="324"/>
                      </a:lnTo>
                      <a:lnTo>
                        <a:pt x="1358" y="328"/>
                      </a:lnTo>
                      <a:lnTo>
                        <a:pt x="1362" y="332"/>
                      </a:lnTo>
                      <a:lnTo>
                        <a:pt x="1428" y="329"/>
                      </a:lnTo>
                      <a:lnTo>
                        <a:pt x="1428" y="334"/>
                      </a:lnTo>
                      <a:lnTo>
                        <a:pt x="1431" y="337"/>
                      </a:lnTo>
                      <a:lnTo>
                        <a:pt x="1430" y="341"/>
                      </a:lnTo>
                      <a:lnTo>
                        <a:pt x="1430" y="344"/>
                      </a:lnTo>
                      <a:lnTo>
                        <a:pt x="1429" y="350"/>
                      </a:lnTo>
                      <a:lnTo>
                        <a:pt x="1430" y="358"/>
                      </a:lnTo>
                      <a:lnTo>
                        <a:pt x="1431" y="366"/>
                      </a:lnTo>
                      <a:lnTo>
                        <a:pt x="1432" y="374"/>
                      </a:lnTo>
                      <a:lnTo>
                        <a:pt x="1432" y="381"/>
                      </a:lnTo>
                      <a:lnTo>
                        <a:pt x="1433" y="388"/>
                      </a:lnTo>
                      <a:lnTo>
                        <a:pt x="1432" y="392"/>
                      </a:lnTo>
                      <a:lnTo>
                        <a:pt x="1431" y="395"/>
                      </a:lnTo>
                      <a:lnTo>
                        <a:pt x="1428" y="399"/>
                      </a:lnTo>
                      <a:lnTo>
                        <a:pt x="1425" y="401"/>
                      </a:lnTo>
                      <a:lnTo>
                        <a:pt x="1432" y="405"/>
                      </a:lnTo>
                      <a:lnTo>
                        <a:pt x="1436" y="409"/>
                      </a:lnTo>
                      <a:lnTo>
                        <a:pt x="1436" y="415"/>
                      </a:lnTo>
                      <a:lnTo>
                        <a:pt x="1436" y="421"/>
                      </a:lnTo>
                      <a:lnTo>
                        <a:pt x="1435" y="427"/>
                      </a:lnTo>
                      <a:lnTo>
                        <a:pt x="1433" y="432"/>
                      </a:lnTo>
                      <a:lnTo>
                        <a:pt x="1435" y="436"/>
                      </a:lnTo>
                      <a:lnTo>
                        <a:pt x="1438" y="436"/>
                      </a:lnTo>
                      <a:lnTo>
                        <a:pt x="1438" y="439"/>
                      </a:lnTo>
                      <a:lnTo>
                        <a:pt x="1438" y="445"/>
                      </a:lnTo>
                      <a:lnTo>
                        <a:pt x="1435" y="452"/>
                      </a:lnTo>
                      <a:lnTo>
                        <a:pt x="1432" y="455"/>
                      </a:lnTo>
                      <a:lnTo>
                        <a:pt x="1428" y="456"/>
                      </a:lnTo>
                      <a:lnTo>
                        <a:pt x="1429" y="462"/>
                      </a:lnTo>
                      <a:lnTo>
                        <a:pt x="1430" y="468"/>
                      </a:lnTo>
                      <a:lnTo>
                        <a:pt x="1428" y="469"/>
                      </a:lnTo>
                      <a:lnTo>
                        <a:pt x="1423" y="469"/>
                      </a:lnTo>
                      <a:lnTo>
                        <a:pt x="1423" y="473"/>
                      </a:lnTo>
                      <a:lnTo>
                        <a:pt x="1423" y="479"/>
                      </a:lnTo>
                      <a:lnTo>
                        <a:pt x="1422" y="483"/>
                      </a:lnTo>
                      <a:lnTo>
                        <a:pt x="1425" y="484"/>
                      </a:lnTo>
                      <a:lnTo>
                        <a:pt x="1429" y="486"/>
                      </a:lnTo>
                      <a:lnTo>
                        <a:pt x="1427" y="491"/>
                      </a:lnTo>
                      <a:lnTo>
                        <a:pt x="1424" y="493"/>
                      </a:lnTo>
                      <a:lnTo>
                        <a:pt x="1425" y="497"/>
                      </a:lnTo>
                      <a:lnTo>
                        <a:pt x="1424" y="500"/>
                      </a:lnTo>
                      <a:lnTo>
                        <a:pt x="1420" y="506"/>
                      </a:lnTo>
                      <a:lnTo>
                        <a:pt x="1421" y="509"/>
                      </a:lnTo>
                      <a:lnTo>
                        <a:pt x="1421" y="515"/>
                      </a:lnTo>
                      <a:lnTo>
                        <a:pt x="1420" y="522"/>
                      </a:lnTo>
                      <a:lnTo>
                        <a:pt x="1417" y="527"/>
                      </a:lnTo>
                      <a:lnTo>
                        <a:pt x="1415" y="533"/>
                      </a:lnTo>
                      <a:lnTo>
                        <a:pt x="1414" y="539"/>
                      </a:lnTo>
                      <a:lnTo>
                        <a:pt x="1407" y="538"/>
                      </a:lnTo>
                      <a:lnTo>
                        <a:pt x="1407" y="542"/>
                      </a:lnTo>
                      <a:lnTo>
                        <a:pt x="1402" y="544"/>
                      </a:lnTo>
                      <a:lnTo>
                        <a:pt x="1396" y="547"/>
                      </a:lnTo>
                      <a:lnTo>
                        <a:pt x="1394" y="551"/>
                      </a:lnTo>
                      <a:lnTo>
                        <a:pt x="1397" y="553"/>
                      </a:lnTo>
                      <a:lnTo>
                        <a:pt x="1400" y="557"/>
                      </a:lnTo>
                      <a:lnTo>
                        <a:pt x="1403" y="559"/>
                      </a:lnTo>
                      <a:lnTo>
                        <a:pt x="1403" y="562"/>
                      </a:lnTo>
                      <a:lnTo>
                        <a:pt x="1404" y="565"/>
                      </a:lnTo>
                      <a:lnTo>
                        <a:pt x="1408" y="570"/>
                      </a:lnTo>
                      <a:lnTo>
                        <a:pt x="1387" y="570"/>
                      </a:lnTo>
                      <a:lnTo>
                        <a:pt x="1384" y="575"/>
                      </a:lnTo>
                      <a:lnTo>
                        <a:pt x="1381" y="580"/>
                      </a:lnTo>
                      <a:lnTo>
                        <a:pt x="1376" y="587"/>
                      </a:lnTo>
                      <a:lnTo>
                        <a:pt x="1374" y="590"/>
                      </a:lnTo>
                      <a:lnTo>
                        <a:pt x="1371" y="593"/>
                      </a:lnTo>
                      <a:lnTo>
                        <a:pt x="1374" y="602"/>
                      </a:lnTo>
                      <a:lnTo>
                        <a:pt x="1375" y="606"/>
                      </a:lnTo>
                      <a:lnTo>
                        <a:pt x="1376" y="611"/>
                      </a:lnTo>
                      <a:lnTo>
                        <a:pt x="1377" y="615"/>
                      </a:lnTo>
                      <a:lnTo>
                        <a:pt x="1377" y="618"/>
                      </a:lnTo>
                      <a:lnTo>
                        <a:pt x="1377" y="621"/>
                      </a:lnTo>
                      <a:lnTo>
                        <a:pt x="1377" y="625"/>
                      </a:lnTo>
                      <a:lnTo>
                        <a:pt x="1377" y="629"/>
                      </a:lnTo>
                      <a:lnTo>
                        <a:pt x="1378" y="633"/>
                      </a:lnTo>
                      <a:lnTo>
                        <a:pt x="1379" y="635"/>
                      </a:lnTo>
                      <a:lnTo>
                        <a:pt x="1381" y="637"/>
                      </a:lnTo>
                      <a:lnTo>
                        <a:pt x="1383" y="639"/>
                      </a:lnTo>
                      <a:lnTo>
                        <a:pt x="1385" y="641"/>
                      </a:lnTo>
                      <a:lnTo>
                        <a:pt x="1386" y="644"/>
                      </a:lnTo>
                      <a:lnTo>
                        <a:pt x="1386" y="646"/>
                      </a:lnTo>
                      <a:lnTo>
                        <a:pt x="1387" y="647"/>
                      </a:lnTo>
                      <a:lnTo>
                        <a:pt x="1388" y="648"/>
                      </a:lnTo>
                      <a:lnTo>
                        <a:pt x="1390" y="649"/>
                      </a:lnTo>
                      <a:lnTo>
                        <a:pt x="1393" y="649"/>
                      </a:lnTo>
                      <a:lnTo>
                        <a:pt x="1396" y="649"/>
                      </a:lnTo>
                      <a:lnTo>
                        <a:pt x="1400" y="648"/>
                      </a:lnTo>
                      <a:lnTo>
                        <a:pt x="1403" y="647"/>
                      </a:lnTo>
                      <a:lnTo>
                        <a:pt x="1406" y="646"/>
                      </a:lnTo>
                      <a:lnTo>
                        <a:pt x="1408" y="646"/>
                      </a:lnTo>
                      <a:lnTo>
                        <a:pt x="1409" y="646"/>
                      </a:lnTo>
                      <a:lnTo>
                        <a:pt x="1410" y="647"/>
                      </a:lnTo>
                      <a:lnTo>
                        <a:pt x="1410" y="650"/>
                      </a:lnTo>
                      <a:lnTo>
                        <a:pt x="1410" y="653"/>
                      </a:lnTo>
                      <a:lnTo>
                        <a:pt x="1404" y="653"/>
                      </a:lnTo>
                      <a:lnTo>
                        <a:pt x="1405" y="656"/>
                      </a:lnTo>
                      <a:lnTo>
                        <a:pt x="1402" y="659"/>
                      </a:lnTo>
                      <a:lnTo>
                        <a:pt x="1400" y="662"/>
                      </a:lnTo>
                      <a:lnTo>
                        <a:pt x="1395" y="666"/>
                      </a:lnTo>
                      <a:lnTo>
                        <a:pt x="1390" y="670"/>
                      </a:lnTo>
                      <a:lnTo>
                        <a:pt x="1383" y="677"/>
                      </a:lnTo>
                      <a:lnTo>
                        <a:pt x="1378" y="685"/>
                      </a:lnTo>
                      <a:lnTo>
                        <a:pt x="1381" y="692"/>
                      </a:lnTo>
                      <a:lnTo>
                        <a:pt x="1384" y="700"/>
                      </a:lnTo>
                      <a:lnTo>
                        <a:pt x="1386" y="705"/>
                      </a:lnTo>
                      <a:lnTo>
                        <a:pt x="1387" y="708"/>
                      </a:lnTo>
                      <a:lnTo>
                        <a:pt x="1387" y="711"/>
                      </a:lnTo>
                      <a:lnTo>
                        <a:pt x="1387" y="713"/>
                      </a:lnTo>
                      <a:lnTo>
                        <a:pt x="1387" y="716"/>
                      </a:lnTo>
                      <a:lnTo>
                        <a:pt x="1386" y="718"/>
                      </a:lnTo>
                      <a:lnTo>
                        <a:pt x="1386" y="721"/>
                      </a:lnTo>
                      <a:lnTo>
                        <a:pt x="1387" y="724"/>
                      </a:lnTo>
                      <a:lnTo>
                        <a:pt x="1388" y="726"/>
                      </a:lnTo>
                      <a:lnTo>
                        <a:pt x="1390" y="732"/>
                      </a:lnTo>
                      <a:lnTo>
                        <a:pt x="1396" y="744"/>
                      </a:lnTo>
                      <a:lnTo>
                        <a:pt x="1400" y="753"/>
                      </a:lnTo>
                      <a:lnTo>
                        <a:pt x="1401" y="758"/>
                      </a:lnTo>
                      <a:lnTo>
                        <a:pt x="1403" y="763"/>
                      </a:lnTo>
                      <a:lnTo>
                        <a:pt x="1404" y="770"/>
                      </a:lnTo>
                      <a:lnTo>
                        <a:pt x="1405" y="777"/>
                      </a:lnTo>
                      <a:lnTo>
                        <a:pt x="1404" y="780"/>
                      </a:lnTo>
                      <a:lnTo>
                        <a:pt x="1404" y="782"/>
                      </a:lnTo>
                      <a:lnTo>
                        <a:pt x="1403" y="788"/>
                      </a:lnTo>
                      <a:lnTo>
                        <a:pt x="1402" y="791"/>
                      </a:lnTo>
                      <a:lnTo>
                        <a:pt x="1400" y="795"/>
                      </a:lnTo>
                      <a:lnTo>
                        <a:pt x="1399" y="798"/>
                      </a:lnTo>
                      <a:lnTo>
                        <a:pt x="1399" y="802"/>
                      </a:lnTo>
                      <a:lnTo>
                        <a:pt x="1399" y="804"/>
                      </a:lnTo>
                      <a:lnTo>
                        <a:pt x="1400" y="806"/>
                      </a:lnTo>
                      <a:lnTo>
                        <a:pt x="1400" y="808"/>
                      </a:lnTo>
                      <a:lnTo>
                        <a:pt x="1401" y="810"/>
                      </a:lnTo>
                      <a:lnTo>
                        <a:pt x="1401" y="818"/>
                      </a:lnTo>
                      <a:lnTo>
                        <a:pt x="1401" y="827"/>
                      </a:lnTo>
                      <a:lnTo>
                        <a:pt x="1401" y="834"/>
                      </a:lnTo>
                      <a:lnTo>
                        <a:pt x="1401" y="837"/>
                      </a:lnTo>
                      <a:lnTo>
                        <a:pt x="1402" y="841"/>
                      </a:lnTo>
                      <a:lnTo>
                        <a:pt x="1403" y="849"/>
                      </a:lnTo>
                      <a:lnTo>
                        <a:pt x="1474" y="858"/>
                      </a:lnTo>
                      <a:lnTo>
                        <a:pt x="1478" y="861"/>
                      </a:lnTo>
                      <a:lnTo>
                        <a:pt x="1479" y="863"/>
                      </a:lnTo>
                      <a:lnTo>
                        <a:pt x="1480" y="866"/>
                      </a:lnTo>
                      <a:lnTo>
                        <a:pt x="1480" y="868"/>
                      </a:lnTo>
                      <a:lnTo>
                        <a:pt x="1480" y="871"/>
                      </a:lnTo>
                      <a:lnTo>
                        <a:pt x="1482" y="876"/>
                      </a:lnTo>
                      <a:lnTo>
                        <a:pt x="1482" y="879"/>
                      </a:lnTo>
                      <a:lnTo>
                        <a:pt x="1482" y="882"/>
                      </a:lnTo>
                      <a:lnTo>
                        <a:pt x="1484" y="889"/>
                      </a:lnTo>
                      <a:lnTo>
                        <a:pt x="1485" y="894"/>
                      </a:lnTo>
                      <a:lnTo>
                        <a:pt x="1486" y="896"/>
                      </a:lnTo>
                      <a:lnTo>
                        <a:pt x="1485" y="898"/>
                      </a:lnTo>
                      <a:lnTo>
                        <a:pt x="1485" y="899"/>
                      </a:lnTo>
                      <a:lnTo>
                        <a:pt x="1484" y="901"/>
                      </a:lnTo>
                      <a:lnTo>
                        <a:pt x="1482" y="902"/>
                      </a:lnTo>
                      <a:lnTo>
                        <a:pt x="1481" y="904"/>
                      </a:lnTo>
                      <a:lnTo>
                        <a:pt x="1480" y="905"/>
                      </a:lnTo>
                      <a:lnTo>
                        <a:pt x="1480" y="906"/>
                      </a:lnTo>
                      <a:lnTo>
                        <a:pt x="1479" y="909"/>
                      </a:lnTo>
                      <a:lnTo>
                        <a:pt x="1480" y="913"/>
                      </a:lnTo>
                      <a:lnTo>
                        <a:pt x="1405" y="1006"/>
                      </a:lnTo>
                      <a:lnTo>
                        <a:pt x="1442" y="1052"/>
                      </a:lnTo>
                      <a:lnTo>
                        <a:pt x="1443" y="1053"/>
                      </a:lnTo>
                      <a:lnTo>
                        <a:pt x="1445" y="1054"/>
                      </a:lnTo>
                      <a:lnTo>
                        <a:pt x="1446" y="1055"/>
                      </a:lnTo>
                      <a:lnTo>
                        <a:pt x="1446" y="1057"/>
                      </a:lnTo>
                      <a:lnTo>
                        <a:pt x="1446" y="1058"/>
                      </a:lnTo>
                      <a:lnTo>
                        <a:pt x="1445" y="1059"/>
                      </a:lnTo>
                      <a:lnTo>
                        <a:pt x="1445" y="1061"/>
                      </a:lnTo>
                      <a:lnTo>
                        <a:pt x="1445" y="1062"/>
                      </a:lnTo>
                      <a:lnTo>
                        <a:pt x="1445" y="1063"/>
                      </a:lnTo>
                      <a:lnTo>
                        <a:pt x="1445" y="1064"/>
                      </a:lnTo>
                      <a:lnTo>
                        <a:pt x="1447" y="1067"/>
                      </a:lnTo>
                      <a:lnTo>
                        <a:pt x="1450" y="1070"/>
                      </a:lnTo>
                      <a:lnTo>
                        <a:pt x="1451" y="1073"/>
                      </a:lnTo>
                      <a:lnTo>
                        <a:pt x="1452" y="1077"/>
                      </a:lnTo>
                      <a:lnTo>
                        <a:pt x="1453" y="1078"/>
                      </a:lnTo>
                      <a:lnTo>
                        <a:pt x="1455" y="1079"/>
                      </a:lnTo>
                      <a:lnTo>
                        <a:pt x="1456" y="1079"/>
                      </a:lnTo>
                      <a:lnTo>
                        <a:pt x="1457" y="1081"/>
                      </a:lnTo>
                      <a:lnTo>
                        <a:pt x="1458" y="1082"/>
                      </a:lnTo>
                      <a:lnTo>
                        <a:pt x="1457" y="1084"/>
                      </a:lnTo>
                      <a:lnTo>
                        <a:pt x="1457" y="1085"/>
                      </a:lnTo>
                      <a:lnTo>
                        <a:pt x="1457" y="1087"/>
                      </a:lnTo>
                      <a:lnTo>
                        <a:pt x="1458" y="1090"/>
                      </a:lnTo>
                      <a:lnTo>
                        <a:pt x="1460" y="1092"/>
                      </a:lnTo>
                      <a:lnTo>
                        <a:pt x="1464" y="1096"/>
                      </a:lnTo>
                      <a:lnTo>
                        <a:pt x="1467" y="1102"/>
                      </a:lnTo>
                      <a:lnTo>
                        <a:pt x="1470" y="1107"/>
                      </a:lnTo>
                      <a:lnTo>
                        <a:pt x="1474" y="1114"/>
                      </a:lnTo>
                      <a:lnTo>
                        <a:pt x="1480" y="1120"/>
                      </a:lnTo>
                      <a:lnTo>
                        <a:pt x="1485" y="1125"/>
                      </a:lnTo>
                      <a:lnTo>
                        <a:pt x="1487" y="1127"/>
                      </a:lnTo>
                      <a:lnTo>
                        <a:pt x="1491" y="1129"/>
                      </a:lnTo>
                      <a:lnTo>
                        <a:pt x="1494" y="1130"/>
                      </a:lnTo>
                      <a:lnTo>
                        <a:pt x="1498" y="1130"/>
                      </a:lnTo>
                      <a:lnTo>
                        <a:pt x="1502" y="1133"/>
                      </a:lnTo>
                      <a:lnTo>
                        <a:pt x="1504" y="1134"/>
                      </a:lnTo>
                      <a:lnTo>
                        <a:pt x="1506" y="1136"/>
                      </a:lnTo>
                      <a:lnTo>
                        <a:pt x="1508" y="1136"/>
                      </a:lnTo>
                      <a:lnTo>
                        <a:pt x="1510" y="1135"/>
                      </a:lnTo>
                      <a:lnTo>
                        <a:pt x="1511" y="1135"/>
                      </a:lnTo>
                      <a:lnTo>
                        <a:pt x="1513" y="1135"/>
                      </a:lnTo>
                      <a:lnTo>
                        <a:pt x="1514" y="1136"/>
                      </a:lnTo>
                      <a:lnTo>
                        <a:pt x="1515" y="1137"/>
                      </a:lnTo>
                      <a:lnTo>
                        <a:pt x="1517" y="1138"/>
                      </a:lnTo>
                      <a:lnTo>
                        <a:pt x="1519" y="1139"/>
                      </a:lnTo>
                      <a:lnTo>
                        <a:pt x="1521" y="1139"/>
                      </a:lnTo>
                      <a:lnTo>
                        <a:pt x="1525" y="1139"/>
                      </a:lnTo>
                      <a:lnTo>
                        <a:pt x="1528" y="1140"/>
                      </a:lnTo>
                      <a:lnTo>
                        <a:pt x="1531" y="1141"/>
                      </a:lnTo>
                      <a:lnTo>
                        <a:pt x="1537" y="1146"/>
                      </a:lnTo>
                      <a:lnTo>
                        <a:pt x="1543" y="1152"/>
                      </a:lnTo>
                      <a:lnTo>
                        <a:pt x="1545" y="1155"/>
                      </a:lnTo>
                      <a:lnTo>
                        <a:pt x="1547" y="1156"/>
                      </a:lnTo>
                      <a:lnTo>
                        <a:pt x="1548" y="1157"/>
                      </a:lnTo>
                      <a:lnTo>
                        <a:pt x="1550" y="1157"/>
                      </a:lnTo>
                      <a:lnTo>
                        <a:pt x="1551" y="1157"/>
                      </a:lnTo>
                      <a:lnTo>
                        <a:pt x="1555" y="1157"/>
                      </a:lnTo>
                      <a:lnTo>
                        <a:pt x="1556" y="1157"/>
                      </a:lnTo>
                      <a:lnTo>
                        <a:pt x="1558" y="1156"/>
                      </a:lnTo>
                      <a:lnTo>
                        <a:pt x="1560" y="1156"/>
                      </a:lnTo>
                      <a:lnTo>
                        <a:pt x="1561" y="1156"/>
                      </a:lnTo>
                      <a:lnTo>
                        <a:pt x="1563" y="1156"/>
                      </a:lnTo>
                      <a:lnTo>
                        <a:pt x="1564" y="1157"/>
                      </a:lnTo>
                      <a:lnTo>
                        <a:pt x="1565" y="1158"/>
                      </a:lnTo>
                      <a:lnTo>
                        <a:pt x="1566" y="1161"/>
                      </a:lnTo>
                      <a:lnTo>
                        <a:pt x="1566" y="1164"/>
                      </a:lnTo>
                      <a:lnTo>
                        <a:pt x="1566" y="1167"/>
                      </a:lnTo>
                      <a:lnTo>
                        <a:pt x="1564" y="1172"/>
                      </a:lnTo>
                      <a:lnTo>
                        <a:pt x="1563" y="1181"/>
                      </a:lnTo>
                      <a:lnTo>
                        <a:pt x="1564" y="1188"/>
                      </a:lnTo>
                      <a:lnTo>
                        <a:pt x="1566" y="1197"/>
                      </a:lnTo>
                      <a:lnTo>
                        <a:pt x="1568" y="1207"/>
                      </a:lnTo>
                      <a:lnTo>
                        <a:pt x="1569" y="1214"/>
                      </a:lnTo>
                      <a:lnTo>
                        <a:pt x="1570" y="1218"/>
                      </a:lnTo>
                      <a:lnTo>
                        <a:pt x="1570" y="1222"/>
                      </a:lnTo>
                      <a:lnTo>
                        <a:pt x="1570" y="1229"/>
                      </a:lnTo>
                      <a:lnTo>
                        <a:pt x="1569" y="1235"/>
                      </a:lnTo>
                      <a:lnTo>
                        <a:pt x="1568" y="1239"/>
                      </a:lnTo>
                      <a:lnTo>
                        <a:pt x="1567" y="1243"/>
                      </a:lnTo>
                      <a:lnTo>
                        <a:pt x="1567" y="1246"/>
                      </a:lnTo>
                      <a:lnTo>
                        <a:pt x="1568" y="1248"/>
                      </a:lnTo>
                      <a:lnTo>
                        <a:pt x="1567" y="1249"/>
                      </a:lnTo>
                      <a:lnTo>
                        <a:pt x="1566" y="1250"/>
                      </a:lnTo>
                      <a:lnTo>
                        <a:pt x="1564" y="1251"/>
                      </a:lnTo>
                      <a:lnTo>
                        <a:pt x="1563" y="1252"/>
                      </a:lnTo>
                      <a:lnTo>
                        <a:pt x="1562" y="1253"/>
                      </a:lnTo>
                      <a:lnTo>
                        <a:pt x="1562" y="1254"/>
                      </a:lnTo>
                      <a:lnTo>
                        <a:pt x="1563" y="1255"/>
                      </a:lnTo>
                      <a:lnTo>
                        <a:pt x="1565" y="1256"/>
                      </a:lnTo>
                      <a:lnTo>
                        <a:pt x="1567" y="1256"/>
                      </a:lnTo>
                      <a:lnTo>
                        <a:pt x="1573" y="1255"/>
                      </a:lnTo>
                      <a:lnTo>
                        <a:pt x="1575" y="1257"/>
                      </a:lnTo>
                      <a:lnTo>
                        <a:pt x="1577" y="1258"/>
                      </a:lnTo>
                      <a:lnTo>
                        <a:pt x="1580" y="1258"/>
                      </a:lnTo>
                      <a:lnTo>
                        <a:pt x="1582" y="1257"/>
                      </a:lnTo>
                      <a:lnTo>
                        <a:pt x="1584" y="1256"/>
                      </a:lnTo>
                      <a:lnTo>
                        <a:pt x="1585" y="1254"/>
                      </a:lnTo>
                      <a:lnTo>
                        <a:pt x="1586" y="1252"/>
                      </a:lnTo>
                      <a:lnTo>
                        <a:pt x="1587" y="1251"/>
                      </a:lnTo>
                      <a:lnTo>
                        <a:pt x="1589" y="1251"/>
                      </a:lnTo>
                      <a:lnTo>
                        <a:pt x="1590" y="1251"/>
                      </a:lnTo>
                      <a:lnTo>
                        <a:pt x="1593" y="1251"/>
                      </a:lnTo>
                      <a:lnTo>
                        <a:pt x="1598" y="1254"/>
                      </a:lnTo>
                      <a:lnTo>
                        <a:pt x="1602" y="1255"/>
                      </a:lnTo>
                      <a:lnTo>
                        <a:pt x="1604" y="1256"/>
                      </a:lnTo>
                      <a:lnTo>
                        <a:pt x="1606" y="1257"/>
                      </a:lnTo>
                      <a:lnTo>
                        <a:pt x="1607" y="1259"/>
                      </a:lnTo>
                      <a:lnTo>
                        <a:pt x="1608" y="1261"/>
                      </a:lnTo>
                      <a:lnTo>
                        <a:pt x="1608" y="1262"/>
                      </a:lnTo>
                      <a:lnTo>
                        <a:pt x="1605" y="1269"/>
                      </a:lnTo>
                      <a:lnTo>
                        <a:pt x="1603" y="1272"/>
                      </a:lnTo>
                      <a:lnTo>
                        <a:pt x="1602" y="1275"/>
                      </a:lnTo>
                      <a:lnTo>
                        <a:pt x="1603" y="1278"/>
                      </a:lnTo>
                      <a:lnTo>
                        <a:pt x="1604" y="1282"/>
                      </a:lnTo>
                      <a:lnTo>
                        <a:pt x="1605" y="1290"/>
                      </a:lnTo>
                      <a:lnTo>
                        <a:pt x="1603" y="1289"/>
                      </a:lnTo>
                      <a:lnTo>
                        <a:pt x="1601" y="1290"/>
                      </a:lnTo>
                      <a:lnTo>
                        <a:pt x="1600" y="1291"/>
                      </a:lnTo>
                      <a:lnTo>
                        <a:pt x="1599" y="1293"/>
                      </a:lnTo>
                      <a:lnTo>
                        <a:pt x="1599" y="1297"/>
                      </a:lnTo>
                      <a:lnTo>
                        <a:pt x="1600" y="1301"/>
                      </a:lnTo>
                      <a:lnTo>
                        <a:pt x="1599" y="1305"/>
                      </a:lnTo>
                      <a:lnTo>
                        <a:pt x="1598" y="1306"/>
                      </a:lnTo>
                      <a:lnTo>
                        <a:pt x="1597" y="1308"/>
                      </a:lnTo>
                      <a:lnTo>
                        <a:pt x="1595" y="1309"/>
                      </a:lnTo>
                      <a:lnTo>
                        <a:pt x="1593" y="1310"/>
                      </a:lnTo>
                      <a:lnTo>
                        <a:pt x="1587" y="1309"/>
                      </a:lnTo>
                      <a:lnTo>
                        <a:pt x="1584" y="1308"/>
                      </a:lnTo>
                      <a:lnTo>
                        <a:pt x="1582" y="1308"/>
                      </a:lnTo>
                      <a:lnTo>
                        <a:pt x="1579" y="1308"/>
                      </a:lnTo>
                      <a:lnTo>
                        <a:pt x="1576" y="1309"/>
                      </a:lnTo>
                      <a:lnTo>
                        <a:pt x="1573" y="1309"/>
                      </a:lnTo>
                      <a:lnTo>
                        <a:pt x="1571" y="1310"/>
                      </a:lnTo>
                      <a:lnTo>
                        <a:pt x="1569" y="1309"/>
                      </a:lnTo>
                      <a:lnTo>
                        <a:pt x="1568" y="1308"/>
                      </a:lnTo>
                      <a:lnTo>
                        <a:pt x="1567" y="1308"/>
                      </a:lnTo>
                      <a:lnTo>
                        <a:pt x="1566" y="1308"/>
                      </a:lnTo>
                      <a:lnTo>
                        <a:pt x="1565" y="1308"/>
                      </a:lnTo>
                      <a:lnTo>
                        <a:pt x="1563" y="1309"/>
                      </a:lnTo>
                      <a:lnTo>
                        <a:pt x="1558" y="1311"/>
                      </a:lnTo>
                      <a:lnTo>
                        <a:pt x="1555" y="1311"/>
                      </a:lnTo>
                      <a:lnTo>
                        <a:pt x="1552" y="1312"/>
                      </a:lnTo>
                      <a:lnTo>
                        <a:pt x="1550" y="1313"/>
                      </a:lnTo>
                      <a:lnTo>
                        <a:pt x="1548" y="1314"/>
                      </a:lnTo>
                      <a:lnTo>
                        <a:pt x="1547" y="1315"/>
                      </a:lnTo>
                      <a:lnTo>
                        <a:pt x="1545" y="1316"/>
                      </a:lnTo>
                      <a:lnTo>
                        <a:pt x="1542" y="1316"/>
                      </a:lnTo>
                      <a:lnTo>
                        <a:pt x="1539" y="1316"/>
                      </a:lnTo>
                      <a:lnTo>
                        <a:pt x="1536" y="1317"/>
                      </a:lnTo>
                      <a:lnTo>
                        <a:pt x="1533" y="1318"/>
                      </a:lnTo>
                      <a:lnTo>
                        <a:pt x="1530" y="1318"/>
                      </a:lnTo>
                      <a:lnTo>
                        <a:pt x="1529" y="1317"/>
                      </a:lnTo>
                      <a:lnTo>
                        <a:pt x="1527" y="1318"/>
                      </a:lnTo>
                      <a:lnTo>
                        <a:pt x="1525" y="1319"/>
                      </a:lnTo>
                      <a:lnTo>
                        <a:pt x="1524" y="1322"/>
                      </a:lnTo>
                      <a:lnTo>
                        <a:pt x="1523" y="1324"/>
                      </a:lnTo>
                      <a:lnTo>
                        <a:pt x="1523" y="1326"/>
                      </a:lnTo>
                      <a:lnTo>
                        <a:pt x="1522" y="1327"/>
                      </a:lnTo>
                      <a:lnTo>
                        <a:pt x="1520" y="1327"/>
                      </a:lnTo>
                      <a:lnTo>
                        <a:pt x="1518" y="1327"/>
                      </a:lnTo>
                      <a:lnTo>
                        <a:pt x="1517" y="1328"/>
                      </a:lnTo>
                      <a:lnTo>
                        <a:pt x="1517" y="1329"/>
                      </a:lnTo>
                      <a:lnTo>
                        <a:pt x="1517" y="1330"/>
                      </a:lnTo>
                      <a:lnTo>
                        <a:pt x="1519" y="1331"/>
                      </a:lnTo>
                      <a:lnTo>
                        <a:pt x="1521" y="1333"/>
                      </a:lnTo>
                      <a:lnTo>
                        <a:pt x="1521" y="1334"/>
                      </a:lnTo>
                      <a:lnTo>
                        <a:pt x="1521" y="1335"/>
                      </a:lnTo>
                      <a:lnTo>
                        <a:pt x="1520" y="1336"/>
                      </a:lnTo>
                      <a:lnTo>
                        <a:pt x="1519" y="1336"/>
                      </a:lnTo>
                      <a:lnTo>
                        <a:pt x="1516" y="1337"/>
                      </a:lnTo>
                      <a:lnTo>
                        <a:pt x="1514" y="1336"/>
                      </a:lnTo>
                      <a:lnTo>
                        <a:pt x="1513" y="1336"/>
                      </a:lnTo>
                      <a:lnTo>
                        <a:pt x="1511" y="1335"/>
                      </a:lnTo>
                      <a:lnTo>
                        <a:pt x="1508" y="1333"/>
                      </a:lnTo>
                      <a:lnTo>
                        <a:pt x="1509" y="1334"/>
                      </a:lnTo>
                      <a:lnTo>
                        <a:pt x="1509" y="1336"/>
                      </a:lnTo>
                      <a:lnTo>
                        <a:pt x="1509" y="1338"/>
                      </a:lnTo>
                      <a:lnTo>
                        <a:pt x="1508" y="1340"/>
                      </a:lnTo>
                      <a:lnTo>
                        <a:pt x="1506" y="1340"/>
                      </a:lnTo>
                      <a:lnTo>
                        <a:pt x="1505" y="1340"/>
                      </a:lnTo>
                      <a:lnTo>
                        <a:pt x="1504" y="1339"/>
                      </a:lnTo>
                      <a:lnTo>
                        <a:pt x="1502" y="1339"/>
                      </a:lnTo>
                      <a:lnTo>
                        <a:pt x="1501" y="1340"/>
                      </a:lnTo>
                      <a:lnTo>
                        <a:pt x="1500" y="1341"/>
                      </a:lnTo>
                      <a:lnTo>
                        <a:pt x="1498" y="1342"/>
                      </a:lnTo>
                      <a:lnTo>
                        <a:pt x="1496" y="1342"/>
                      </a:lnTo>
                      <a:lnTo>
                        <a:pt x="1494" y="1342"/>
                      </a:lnTo>
                      <a:lnTo>
                        <a:pt x="1492" y="1343"/>
                      </a:lnTo>
                      <a:lnTo>
                        <a:pt x="1488" y="1345"/>
                      </a:lnTo>
                      <a:lnTo>
                        <a:pt x="1486" y="1348"/>
                      </a:lnTo>
                      <a:lnTo>
                        <a:pt x="1484" y="1350"/>
                      </a:lnTo>
                      <a:lnTo>
                        <a:pt x="1484" y="1352"/>
                      </a:lnTo>
                      <a:lnTo>
                        <a:pt x="1483" y="1357"/>
                      </a:lnTo>
                      <a:lnTo>
                        <a:pt x="1482" y="1363"/>
                      </a:lnTo>
                      <a:lnTo>
                        <a:pt x="1483" y="1369"/>
                      </a:lnTo>
                      <a:lnTo>
                        <a:pt x="1479" y="1386"/>
                      </a:lnTo>
                      <a:lnTo>
                        <a:pt x="1471" y="1387"/>
                      </a:lnTo>
                      <a:lnTo>
                        <a:pt x="1471" y="1392"/>
                      </a:lnTo>
                      <a:lnTo>
                        <a:pt x="1473" y="1399"/>
                      </a:lnTo>
                      <a:lnTo>
                        <a:pt x="1471" y="1403"/>
                      </a:lnTo>
                      <a:lnTo>
                        <a:pt x="1470" y="1414"/>
                      </a:lnTo>
                      <a:lnTo>
                        <a:pt x="1469" y="1428"/>
                      </a:lnTo>
                      <a:lnTo>
                        <a:pt x="1468" y="1435"/>
                      </a:lnTo>
                      <a:lnTo>
                        <a:pt x="1466" y="1442"/>
                      </a:lnTo>
                      <a:lnTo>
                        <a:pt x="1464" y="1444"/>
                      </a:lnTo>
                      <a:lnTo>
                        <a:pt x="1458" y="1444"/>
                      </a:lnTo>
                      <a:lnTo>
                        <a:pt x="1456" y="1447"/>
                      </a:lnTo>
                      <a:lnTo>
                        <a:pt x="1455" y="1451"/>
                      </a:lnTo>
                      <a:lnTo>
                        <a:pt x="1449" y="1454"/>
                      </a:lnTo>
                      <a:lnTo>
                        <a:pt x="1432" y="1450"/>
                      </a:lnTo>
                      <a:lnTo>
                        <a:pt x="1429" y="1445"/>
                      </a:lnTo>
                      <a:lnTo>
                        <a:pt x="1420" y="1442"/>
                      </a:lnTo>
                      <a:lnTo>
                        <a:pt x="1409" y="1439"/>
                      </a:lnTo>
                      <a:lnTo>
                        <a:pt x="1401" y="1437"/>
                      </a:lnTo>
                      <a:lnTo>
                        <a:pt x="1394" y="1436"/>
                      </a:lnTo>
                      <a:lnTo>
                        <a:pt x="1384" y="1436"/>
                      </a:lnTo>
                      <a:lnTo>
                        <a:pt x="1384" y="1433"/>
                      </a:lnTo>
                      <a:lnTo>
                        <a:pt x="1381" y="1431"/>
                      </a:lnTo>
                      <a:lnTo>
                        <a:pt x="1381" y="1427"/>
                      </a:lnTo>
                      <a:lnTo>
                        <a:pt x="1382" y="1426"/>
                      </a:lnTo>
                      <a:lnTo>
                        <a:pt x="1383" y="1425"/>
                      </a:lnTo>
                      <a:lnTo>
                        <a:pt x="1383" y="1424"/>
                      </a:lnTo>
                      <a:lnTo>
                        <a:pt x="1383" y="1423"/>
                      </a:lnTo>
                      <a:lnTo>
                        <a:pt x="1383" y="1422"/>
                      </a:lnTo>
                      <a:lnTo>
                        <a:pt x="1382" y="1422"/>
                      </a:lnTo>
                      <a:lnTo>
                        <a:pt x="1381" y="1421"/>
                      </a:lnTo>
                      <a:lnTo>
                        <a:pt x="1377" y="1421"/>
                      </a:lnTo>
                      <a:lnTo>
                        <a:pt x="1376" y="1421"/>
                      </a:lnTo>
                      <a:lnTo>
                        <a:pt x="1374" y="1421"/>
                      </a:lnTo>
                      <a:lnTo>
                        <a:pt x="1371" y="1422"/>
                      </a:lnTo>
                      <a:lnTo>
                        <a:pt x="1368" y="1422"/>
                      </a:lnTo>
                      <a:lnTo>
                        <a:pt x="1366" y="1422"/>
                      </a:lnTo>
                      <a:lnTo>
                        <a:pt x="1366" y="1423"/>
                      </a:lnTo>
                      <a:lnTo>
                        <a:pt x="1366" y="1424"/>
                      </a:lnTo>
                      <a:lnTo>
                        <a:pt x="1366" y="1426"/>
                      </a:lnTo>
                      <a:lnTo>
                        <a:pt x="1366" y="1427"/>
                      </a:lnTo>
                      <a:lnTo>
                        <a:pt x="1368" y="1428"/>
                      </a:lnTo>
                      <a:lnTo>
                        <a:pt x="1371" y="1433"/>
                      </a:lnTo>
                      <a:lnTo>
                        <a:pt x="1367" y="1432"/>
                      </a:lnTo>
                      <a:lnTo>
                        <a:pt x="1363" y="1430"/>
                      </a:lnTo>
                      <a:lnTo>
                        <a:pt x="1356" y="1429"/>
                      </a:lnTo>
                      <a:lnTo>
                        <a:pt x="1355" y="1426"/>
                      </a:lnTo>
                      <a:lnTo>
                        <a:pt x="1352" y="1426"/>
                      </a:lnTo>
                      <a:lnTo>
                        <a:pt x="1349" y="1425"/>
                      </a:lnTo>
                      <a:lnTo>
                        <a:pt x="1348" y="1425"/>
                      </a:lnTo>
                      <a:lnTo>
                        <a:pt x="1348" y="1426"/>
                      </a:lnTo>
                      <a:lnTo>
                        <a:pt x="1347" y="1427"/>
                      </a:lnTo>
                      <a:lnTo>
                        <a:pt x="1348" y="1428"/>
                      </a:lnTo>
                      <a:lnTo>
                        <a:pt x="1348" y="1429"/>
                      </a:lnTo>
                      <a:lnTo>
                        <a:pt x="1349" y="1430"/>
                      </a:lnTo>
                      <a:lnTo>
                        <a:pt x="1344" y="1429"/>
                      </a:lnTo>
                      <a:lnTo>
                        <a:pt x="1340" y="1427"/>
                      </a:lnTo>
                      <a:lnTo>
                        <a:pt x="1335" y="1426"/>
                      </a:lnTo>
                      <a:lnTo>
                        <a:pt x="1331" y="1426"/>
                      </a:lnTo>
                      <a:lnTo>
                        <a:pt x="1329" y="1426"/>
                      </a:lnTo>
                      <a:lnTo>
                        <a:pt x="1327" y="1426"/>
                      </a:lnTo>
                      <a:lnTo>
                        <a:pt x="1324" y="1427"/>
                      </a:lnTo>
                      <a:lnTo>
                        <a:pt x="1322" y="1429"/>
                      </a:lnTo>
                      <a:lnTo>
                        <a:pt x="1321" y="1426"/>
                      </a:lnTo>
                      <a:lnTo>
                        <a:pt x="1320" y="1425"/>
                      </a:lnTo>
                      <a:lnTo>
                        <a:pt x="1319" y="1425"/>
                      </a:lnTo>
                      <a:lnTo>
                        <a:pt x="1317" y="1423"/>
                      </a:lnTo>
                      <a:lnTo>
                        <a:pt x="1315" y="1423"/>
                      </a:lnTo>
                      <a:lnTo>
                        <a:pt x="1314" y="1423"/>
                      </a:lnTo>
                      <a:lnTo>
                        <a:pt x="1312" y="1423"/>
                      </a:lnTo>
                      <a:lnTo>
                        <a:pt x="1310" y="1424"/>
                      </a:lnTo>
                      <a:lnTo>
                        <a:pt x="1307" y="1424"/>
                      </a:lnTo>
                      <a:lnTo>
                        <a:pt x="1304" y="1424"/>
                      </a:lnTo>
                      <a:lnTo>
                        <a:pt x="1297" y="1424"/>
                      </a:lnTo>
                      <a:lnTo>
                        <a:pt x="1294" y="1423"/>
                      </a:lnTo>
                      <a:lnTo>
                        <a:pt x="1292" y="1423"/>
                      </a:lnTo>
                      <a:lnTo>
                        <a:pt x="1290" y="1421"/>
                      </a:lnTo>
                      <a:lnTo>
                        <a:pt x="1289" y="1420"/>
                      </a:lnTo>
                      <a:lnTo>
                        <a:pt x="1287" y="1418"/>
                      </a:lnTo>
                      <a:lnTo>
                        <a:pt x="1286" y="1417"/>
                      </a:lnTo>
                      <a:lnTo>
                        <a:pt x="1284" y="1416"/>
                      </a:lnTo>
                      <a:lnTo>
                        <a:pt x="1282" y="1416"/>
                      </a:lnTo>
                      <a:lnTo>
                        <a:pt x="1279" y="1416"/>
                      </a:lnTo>
                      <a:lnTo>
                        <a:pt x="1277" y="1417"/>
                      </a:lnTo>
                      <a:lnTo>
                        <a:pt x="1275" y="1418"/>
                      </a:lnTo>
                      <a:lnTo>
                        <a:pt x="1272" y="1419"/>
                      </a:lnTo>
                      <a:lnTo>
                        <a:pt x="1271" y="1418"/>
                      </a:lnTo>
                      <a:lnTo>
                        <a:pt x="1270" y="1418"/>
                      </a:lnTo>
                      <a:lnTo>
                        <a:pt x="1270" y="1416"/>
                      </a:lnTo>
                      <a:lnTo>
                        <a:pt x="1270" y="1415"/>
                      </a:lnTo>
                      <a:lnTo>
                        <a:pt x="1269" y="1414"/>
                      </a:lnTo>
                      <a:lnTo>
                        <a:pt x="1268" y="1414"/>
                      </a:lnTo>
                      <a:lnTo>
                        <a:pt x="1266" y="1414"/>
                      </a:lnTo>
                      <a:lnTo>
                        <a:pt x="1265" y="1415"/>
                      </a:lnTo>
                      <a:lnTo>
                        <a:pt x="1265" y="1416"/>
                      </a:lnTo>
                      <a:lnTo>
                        <a:pt x="1264" y="1416"/>
                      </a:lnTo>
                      <a:lnTo>
                        <a:pt x="1265" y="1418"/>
                      </a:lnTo>
                      <a:lnTo>
                        <a:pt x="1264" y="1419"/>
                      </a:lnTo>
                      <a:lnTo>
                        <a:pt x="1264" y="1420"/>
                      </a:lnTo>
                      <a:lnTo>
                        <a:pt x="1262" y="1420"/>
                      </a:lnTo>
                      <a:lnTo>
                        <a:pt x="1261" y="1419"/>
                      </a:lnTo>
                      <a:lnTo>
                        <a:pt x="1260" y="1419"/>
                      </a:lnTo>
                      <a:lnTo>
                        <a:pt x="1259" y="1419"/>
                      </a:lnTo>
                      <a:lnTo>
                        <a:pt x="1257" y="1420"/>
                      </a:lnTo>
                      <a:lnTo>
                        <a:pt x="1257" y="1421"/>
                      </a:lnTo>
                      <a:lnTo>
                        <a:pt x="1256" y="1422"/>
                      </a:lnTo>
                      <a:lnTo>
                        <a:pt x="1254" y="1423"/>
                      </a:lnTo>
                      <a:lnTo>
                        <a:pt x="1251" y="1422"/>
                      </a:lnTo>
                      <a:lnTo>
                        <a:pt x="1248" y="1421"/>
                      </a:lnTo>
                      <a:lnTo>
                        <a:pt x="1244" y="1417"/>
                      </a:lnTo>
                      <a:lnTo>
                        <a:pt x="1242" y="1415"/>
                      </a:lnTo>
                      <a:lnTo>
                        <a:pt x="1241" y="1414"/>
                      </a:lnTo>
                      <a:lnTo>
                        <a:pt x="1240" y="1412"/>
                      </a:lnTo>
                      <a:lnTo>
                        <a:pt x="1238" y="1411"/>
                      </a:lnTo>
                      <a:lnTo>
                        <a:pt x="1237" y="1411"/>
                      </a:lnTo>
                      <a:lnTo>
                        <a:pt x="1235" y="1411"/>
                      </a:lnTo>
                      <a:lnTo>
                        <a:pt x="1234" y="1411"/>
                      </a:lnTo>
                      <a:lnTo>
                        <a:pt x="1233" y="1411"/>
                      </a:lnTo>
                      <a:lnTo>
                        <a:pt x="1230" y="1409"/>
                      </a:lnTo>
                      <a:lnTo>
                        <a:pt x="1228" y="1407"/>
                      </a:lnTo>
                      <a:lnTo>
                        <a:pt x="1225" y="1407"/>
                      </a:lnTo>
                      <a:lnTo>
                        <a:pt x="1223" y="1407"/>
                      </a:lnTo>
                      <a:lnTo>
                        <a:pt x="1221" y="1408"/>
                      </a:lnTo>
                      <a:lnTo>
                        <a:pt x="1219" y="1408"/>
                      </a:lnTo>
                      <a:lnTo>
                        <a:pt x="1217" y="1407"/>
                      </a:lnTo>
                      <a:lnTo>
                        <a:pt x="1215" y="1406"/>
                      </a:lnTo>
                      <a:lnTo>
                        <a:pt x="1213" y="1405"/>
                      </a:lnTo>
                      <a:lnTo>
                        <a:pt x="1211" y="1404"/>
                      </a:lnTo>
                      <a:lnTo>
                        <a:pt x="1208" y="1405"/>
                      </a:lnTo>
                      <a:lnTo>
                        <a:pt x="1206" y="1405"/>
                      </a:lnTo>
                      <a:lnTo>
                        <a:pt x="1203" y="1404"/>
                      </a:lnTo>
                      <a:lnTo>
                        <a:pt x="1200" y="1404"/>
                      </a:lnTo>
                      <a:lnTo>
                        <a:pt x="1197" y="1403"/>
                      </a:lnTo>
                      <a:lnTo>
                        <a:pt x="1194" y="1402"/>
                      </a:lnTo>
                      <a:lnTo>
                        <a:pt x="1192" y="1401"/>
                      </a:lnTo>
                      <a:lnTo>
                        <a:pt x="1191" y="1401"/>
                      </a:lnTo>
                      <a:lnTo>
                        <a:pt x="1190" y="1402"/>
                      </a:lnTo>
                      <a:lnTo>
                        <a:pt x="1190" y="1403"/>
                      </a:lnTo>
                      <a:lnTo>
                        <a:pt x="1190" y="1404"/>
                      </a:lnTo>
                      <a:lnTo>
                        <a:pt x="1191" y="1405"/>
                      </a:lnTo>
                      <a:lnTo>
                        <a:pt x="1191" y="1406"/>
                      </a:lnTo>
                      <a:lnTo>
                        <a:pt x="1192" y="1407"/>
                      </a:lnTo>
                      <a:lnTo>
                        <a:pt x="1191" y="1408"/>
                      </a:lnTo>
                      <a:lnTo>
                        <a:pt x="1190" y="1409"/>
                      </a:lnTo>
                      <a:lnTo>
                        <a:pt x="1188" y="1408"/>
                      </a:lnTo>
                      <a:lnTo>
                        <a:pt x="1185" y="1407"/>
                      </a:lnTo>
                      <a:lnTo>
                        <a:pt x="1183" y="1406"/>
                      </a:lnTo>
                      <a:lnTo>
                        <a:pt x="1182" y="1406"/>
                      </a:lnTo>
                      <a:lnTo>
                        <a:pt x="1179" y="1407"/>
                      </a:lnTo>
                      <a:lnTo>
                        <a:pt x="1177" y="1408"/>
                      </a:lnTo>
                      <a:lnTo>
                        <a:pt x="1175" y="1408"/>
                      </a:lnTo>
                      <a:lnTo>
                        <a:pt x="1172" y="1408"/>
                      </a:lnTo>
                      <a:lnTo>
                        <a:pt x="1170" y="1407"/>
                      </a:lnTo>
                      <a:lnTo>
                        <a:pt x="1168" y="1405"/>
                      </a:lnTo>
                      <a:lnTo>
                        <a:pt x="1164" y="1401"/>
                      </a:lnTo>
                      <a:lnTo>
                        <a:pt x="1162" y="1398"/>
                      </a:lnTo>
                      <a:lnTo>
                        <a:pt x="1161" y="1397"/>
                      </a:lnTo>
                      <a:lnTo>
                        <a:pt x="1159" y="1396"/>
                      </a:lnTo>
                      <a:lnTo>
                        <a:pt x="1156" y="1396"/>
                      </a:lnTo>
                      <a:lnTo>
                        <a:pt x="1153" y="1397"/>
                      </a:lnTo>
                      <a:lnTo>
                        <a:pt x="1150" y="1399"/>
                      </a:lnTo>
                      <a:lnTo>
                        <a:pt x="1147" y="1401"/>
                      </a:lnTo>
                      <a:lnTo>
                        <a:pt x="1147" y="1399"/>
                      </a:lnTo>
                      <a:lnTo>
                        <a:pt x="1147" y="1398"/>
                      </a:lnTo>
                      <a:lnTo>
                        <a:pt x="1147" y="1397"/>
                      </a:lnTo>
                      <a:lnTo>
                        <a:pt x="1147" y="1395"/>
                      </a:lnTo>
                      <a:lnTo>
                        <a:pt x="1146" y="1394"/>
                      </a:lnTo>
                      <a:lnTo>
                        <a:pt x="1144" y="1393"/>
                      </a:lnTo>
                      <a:lnTo>
                        <a:pt x="1141" y="1392"/>
                      </a:lnTo>
                      <a:lnTo>
                        <a:pt x="1139" y="1392"/>
                      </a:lnTo>
                      <a:lnTo>
                        <a:pt x="1137" y="1392"/>
                      </a:lnTo>
                      <a:lnTo>
                        <a:pt x="1133" y="1393"/>
                      </a:lnTo>
                      <a:lnTo>
                        <a:pt x="1130" y="1393"/>
                      </a:lnTo>
                      <a:lnTo>
                        <a:pt x="1126" y="1393"/>
                      </a:lnTo>
                      <a:lnTo>
                        <a:pt x="1124" y="1392"/>
                      </a:lnTo>
                      <a:lnTo>
                        <a:pt x="1122" y="1391"/>
                      </a:lnTo>
                      <a:lnTo>
                        <a:pt x="1118" y="1390"/>
                      </a:lnTo>
                      <a:lnTo>
                        <a:pt x="1114" y="1390"/>
                      </a:lnTo>
                      <a:lnTo>
                        <a:pt x="1112" y="1389"/>
                      </a:lnTo>
                      <a:lnTo>
                        <a:pt x="1110" y="1389"/>
                      </a:lnTo>
                      <a:lnTo>
                        <a:pt x="1108" y="1387"/>
                      </a:lnTo>
                      <a:lnTo>
                        <a:pt x="1107" y="1386"/>
                      </a:lnTo>
                      <a:lnTo>
                        <a:pt x="1106" y="1384"/>
                      </a:lnTo>
                      <a:lnTo>
                        <a:pt x="1106" y="1382"/>
                      </a:lnTo>
                      <a:lnTo>
                        <a:pt x="1106" y="1380"/>
                      </a:lnTo>
                      <a:lnTo>
                        <a:pt x="1106" y="1379"/>
                      </a:lnTo>
                      <a:lnTo>
                        <a:pt x="1106" y="1378"/>
                      </a:lnTo>
                      <a:lnTo>
                        <a:pt x="1104" y="1375"/>
                      </a:lnTo>
                      <a:lnTo>
                        <a:pt x="1102" y="1373"/>
                      </a:lnTo>
                      <a:lnTo>
                        <a:pt x="1100" y="1368"/>
                      </a:lnTo>
                      <a:lnTo>
                        <a:pt x="1098" y="1364"/>
                      </a:lnTo>
                      <a:lnTo>
                        <a:pt x="1097" y="1363"/>
                      </a:lnTo>
                      <a:lnTo>
                        <a:pt x="1097" y="1361"/>
                      </a:lnTo>
                      <a:lnTo>
                        <a:pt x="1097" y="1360"/>
                      </a:lnTo>
                      <a:lnTo>
                        <a:pt x="1098" y="1359"/>
                      </a:lnTo>
                      <a:lnTo>
                        <a:pt x="1099" y="1358"/>
                      </a:lnTo>
                      <a:lnTo>
                        <a:pt x="1099" y="1357"/>
                      </a:lnTo>
                      <a:lnTo>
                        <a:pt x="1099" y="1354"/>
                      </a:lnTo>
                      <a:lnTo>
                        <a:pt x="1098" y="1351"/>
                      </a:lnTo>
                      <a:lnTo>
                        <a:pt x="1098" y="1350"/>
                      </a:lnTo>
                      <a:lnTo>
                        <a:pt x="1097" y="1349"/>
                      </a:lnTo>
                      <a:lnTo>
                        <a:pt x="1095" y="1348"/>
                      </a:lnTo>
                      <a:lnTo>
                        <a:pt x="1093" y="1346"/>
                      </a:lnTo>
                      <a:lnTo>
                        <a:pt x="1092" y="1345"/>
                      </a:lnTo>
                      <a:lnTo>
                        <a:pt x="1092" y="1341"/>
                      </a:lnTo>
                      <a:lnTo>
                        <a:pt x="1091" y="1338"/>
                      </a:lnTo>
                      <a:lnTo>
                        <a:pt x="1089" y="1335"/>
                      </a:lnTo>
                      <a:lnTo>
                        <a:pt x="1087" y="1331"/>
                      </a:lnTo>
                      <a:lnTo>
                        <a:pt x="1087" y="1328"/>
                      </a:lnTo>
                      <a:lnTo>
                        <a:pt x="1087" y="1325"/>
                      </a:lnTo>
                      <a:lnTo>
                        <a:pt x="1088" y="1322"/>
                      </a:lnTo>
                      <a:lnTo>
                        <a:pt x="1089" y="1319"/>
                      </a:lnTo>
                      <a:lnTo>
                        <a:pt x="1089" y="1315"/>
                      </a:lnTo>
                      <a:lnTo>
                        <a:pt x="1089" y="1311"/>
                      </a:lnTo>
                      <a:lnTo>
                        <a:pt x="1088" y="1304"/>
                      </a:lnTo>
                      <a:lnTo>
                        <a:pt x="1086" y="1297"/>
                      </a:lnTo>
                      <a:lnTo>
                        <a:pt x="1084" y="1291"/>
                      </a:lnTo>
                      <a:lnTo>
                        <a:pt x="1082" y="1288"/>
                      </a:lnTo>
                      <a:lnTo>
                        <a:pt x="1081" y="1286"/>
                      </a:lnTo>
                      <a:lnTo>
                        <a:pt x="1079" y="1284"/>
                      </a:lnTo>
                      <a:lnTo>
                        <a:pt x="1077" y="1283"/>
                      </a:lnTo>
                      <a:lnTo>
                        <a:pt x="1076" y="1282"/>
                      </a:lnTo>
                      <a:lnTo>
                        <a:pt x="1075" y="1280"/>
                      </a:lnTo>
                      <a:lnTo>
                        <a:pt x="1075" y="1278"/>
                      </a:lnTo>
                      <a:lnTo>
                        <a:pt x="1076" y="1277"/>
                      </a:lnTo>
                      <a:lnTo>
                        <a:pt x="1076" y="1276"/>
                      </a:lnTo>
                      <a:lnTo>
                        <a:pt x="1076" y="1274"/>
                      </a:lnTo>
                      <a:lnTo>
                        <a:pt x="1075" y="1273"/>
                      </a:lnTo>
                      <a:lnTo>
                        <a:pt x="1073" y="1272"/>
                      </a:lnTo>
                      <a:lnTo>
                        <a:pt x="1072" y="1272"/>
                      </a:lnTo>
                      <a:lnTo>
                        <a:pt x="1071" y="1271"/>
                      </a:lnTo>
                      <a:lnTo>
                        <a:pt x="1069" y="1269"/>
                      </a:lnTo>
                      <a:lnTo>
                        <a:pt x="1068" y="1266"/>
                      </a:lnTo>
                      <a:lnTo>
                        <a:pt x="1067" y="1264"/>
                      </a:lnTo>
                      <a:lnTo>
                        <a:pt x="1065" y="1263"/>
                      </a:lnTo>
                      <a:lnTo>
                        <a:pt x="1064" y="1262"/>
                      </a:lnTo>
                      <a:lnTo>
                        <a:pt x="1062" y="1262"/>
                      </a:lnTo>
                      <a:lnTo>
                        <a:pt x="1059" y="1263"/>
                      </a:lnTo>
                      <a:lnTo>
                        <a:pt x="1056" y="1264"/>
                      </a:lnTo>
                      <a:lnTo>
                        <a:pt x="1055" y="1264"/>
                      </a:lnTo>
                      <a:lnTo>
                        <a:pt x="1055" y="1263"/>
                      </a:lnTo>
                      <a:lnTo>
                        <a:pt x="1054" y="1263"/>
                      </a:lnTo>
                      <a:lnTo>
                        <a:pt x="1054" y="1260"/>
                      </a:lnTo>
                      <a:lnTo>
                        <a:pt x="1054" y="1259"/>
                      </a:lnTo>
                      <a:lnTo>
                        <a:pt x="1053" y="1258"/>
                      </a:lnTo>
                      <a:lnTo>
                        <a:pt x="1052" y="1259"/>
                      </a:lnTo>
                      <a:lnTo>
                        <a:pt x="1050" y="1259"/>
                      </a:lnTo>
                      <a:lnTo>
                        <a:pt x="1049" y="1259"/>
                      </a:lnTo>
                      <a:lnTo>
                        <a:pt x="1048" y="1259"/>
                      </a:lnTo>
                      <a:lnTo>
                        <a:pt x="1047" y="1258"/>
                      </a:lnTo>
                      <a:lnTo>
                        <a:pt x="1046" y="1258"/>
                      </a:lnTo>
                      <a:lnTo>
                        <a:pt x="1045" y="1258"/>
                      </a:lnTo>
                      <a:lnTo>
                        <a:pt x="1043" y="1259"/>
                      </a:lnTo>
                      <a:lnTo>
                        <a:pt x="1042" y="1260"/>
                      </a:lnTo>
                      <a:lnTo>
                        <a:pt x="1039" y="1260"/>
                      </a:lnTo>
                      <a:lnTo>
                        <a:pt x="1037" y="1260"/>
                      </a:lnTo>
                      <a:lnTo>
                        <a:pt x="1026" y="1260"/>
                      </a:lnTo>
                      <a:lnTo>
                        <a:pt x="1012" y="1261"/>
                      </a:lnTo>
                      <a:lnTo>
                        <a:pt x="1009" y="1260"/>
                      </a:lnTo>
                      <a:lnTo>
                        <a:pt x="1007" y="1261"/>
                      </a:lnTo>
                      <a:lnTo>
                        <a:pt x="1006" y="1261"/>
                      </a:lnTo>
                      <a:lnTo>
                        <a:pt x="1004" y="1262"/>
                      </a:lnTo>
                      <a:lnTo>
                        <a:pt x="1003" y="1263"/>
                      </a:lnTo>
                      <a:lnTo>
                        <a:pt x="1002" y="1266"/>
                      </a:lnTo>
                      <a:lnTo>
                        <a:pt x="998" y="1269"/>
                      </a:lnTo>
                      <a:lnTo>
                        <a:pt x="995" y="1272"/>
                      </a:lnTo>
                      <a:lnTo>
                        <a:pt x="992" y="1274"/>
                      </a:lnTo>
                      <a:lnTo>
                        <a:pt x="990" y="1275"/>
                      </a:lnTo>
                      <a:lnTo>
                        <a:pt x="988" y="1275"/>
                      </a:lnTo>
                      <a:lnTo>
                        <a:pt x="986" y="1275"/>
                      </a:lnTo>
                      <a:lnTo>
                        <a:pt x="982" y="1275"/>
                      </a:lnTo>
                      <a:lnTo>
                        <a:pt x="979" y="1276"/>
                      </a:lnTo>
                      <a:lnTo>
                        <a:pt x="975" y="1277"/>
                      </a:lnTo>
                      <a:lnTo>
                        <a:pt x="972" y="1277"/>
                      </a:lnTo>
                      <a:lnTo>
                        <a:pt x="970" y="1277"/>
                      </a:lnTo>
                      <a:lnTo>
                        <a:pt x="967" y="1278"/>
                      </a:lnTo>
                      <a:lnTo>
                        <a:pt x="965" y="1279"/>
                      </a:lnTo>
                      <a:lnTo>
                        <a:pt x="964" y="1281"/>
                      </a:lnTo>
                      <a:lnTo>
                        <a:pt x="963" y="1283"/>
                      </a:lnTo>
                      <a:lnTo>
                        <a:pt x="962" y="1285"/>
                      </a:lnTo>
                      <a:lnTo>
                        <a:pt x="962" y="1287"/>
                      </a:lnTo>
                      <a:lnTo>
                        <a:pt x="962" y="1289"/>
                      </a:lnTo>
                      <a:lnTo>
                        <a:pt x="962" y="1291"/>
                      </a:lnTo>
                      <a:lnTo>
                        <a:pt x="960" y="1295"/>
                      </a:lnTo>
                      <a:lnTo>
                        <a:pt x="958" y="1298"/>
                      </a:lnTo>
                      <a:lnTo>
                        <a:pt x="955" y="1299"/>
                      </a:lnTo>
                      <a:lnTo>
                        <a:pt x="954" y="1299"/>
                      </a:lnTo>
                      <a:lnTo>
                        <a:pt x="952" y="1300"/>
                      </a:lnTo>
                      <a:lnTo>
                        <a:pt x="949" y="1299"/>
                      </a:lnTo>
                      <a:lnTo>
                        <a:pt x="946" y="1298"/>
                      </a:lnTo>
                      <a:lnTo>
                        <a:pt x="944" y="1297"/>
                      </a:lnTo>
                      <a:lnTo>
                        <a:pt x="943" y="1296"/>
                      </a:lnTo>
                      <a:lnTo>
                        <a:pt x="941" y="1295"/>
                      </a:lnTo>
                      <a:lnTo>
                        <a:pt x="939" y="1294"/>
                      </a:lnTo>
                      <a:lnTo>
                        <a:pt x="937" y="1295"/>
                      </a:lnTo>
                      <a:lnTo>
                        <a:pt x="935" y="1296"/>
                      </a:lnTo>
                      <a:lnTo>
                        <a:pt x="933" y="1297"/>
                      </a:lnTo>
                      <a:lnTo>
                        <a:pt x="932" y="1298"/>
                      </a:lnTo>
                      <a:lnTo>
                        <a:pt x="931" y="1300"/>
                      </a:lnTo>
                      <a:lnTo>
                        <a:pt x="930" y="1302"/>
                      </a:lnTo>
                      <a:lnTo>
                        <a:pt x="927" y="1304"/>
                      </a:lnTo>
                      <a:lnTo>
                        <a:pt x="923" y="1306"/>
                      </a:lnTo>
                      <a:lnTo>
                        <a:pt x="918" y="1309"/>
                      </a:lnTo>
                      <a:lnTo>
                        <a:pt x="913" y="1312"/>
                      </a:lnTo>
                      <a:lnTo>
                        <a:pt x="907" y="1315"/>
                      </a:lnTo>
                      <a:lnTo>
                        <a:pt x="906" y="1316"/>
                      </a:lnTo>
                      <a:lnTo>
                        <a:pt x="905" y="1317"/>
                      </a:lnTo>
                      <a:lnTo>
                        <a:pt x="903" y="1319"/>
                      </a:lnTo>
                      <a:lnTo>
                        <a:pt x="901" y="1320"/>
                      </a:lnTo>
                      <a:lnTo>
                        <a:pt x="899" y="1322"/>
                      </a:lnTo>
                      <a:lnTo>
                        <a:pt x="895" y="1322"/>
                      </a:lnTo>
                      <a:lnTo>
                        <a:pt x="892" y="1322"/>
                      </a:lnTo>
                      <a:lnTo>
                        <a:pt x="888" y="1322"/>
                      </a:lnTo>
                      <a:lnTo>
                        <a:pt x="885" y="1322"/>
                      </a:lnTo>
                      <a:lnTo>
                        <a:pt x="883" y="1322"/>
                      </a:lnTo>
                      <a:lnTo>
                        <a:pt x="881" y="1321"/>
                      </a:lnTo>
                      <a:lnTo>
                        <a:pt x="879" y="1319"/>
                      </a:lnTo>
                      <a:lnTo>
                        <a:pt x="878" y="1317"/>
                      </a:lnTo>
                      <a:lnTo>
                        <a:pt x="877" y="1315"/>
                      </a:lnTo>
                      <a:lnTo>
                        <a:pt x="877" y="1313"/>
                      </a:lnTo>
                      <a:lnTo>
                        <a:pt x="874" y="1314"/>
                      </a:lnTo>
                      <a:lnTo>
                        <a:pt x="871" y="1314"/>
                      </a:lnTo>
                      <a:lnTo>
                        <a:pt x="868" y="1314"/>
                      </a:lnTo>
                      <a:lnTo>
                        <a:pt x="865" y="1313"/>
                      </a:lnTo>
                      <a:lnTo>
                        <a:pt x="863" y="1312"/>
                      </a:lnTo>
                      <a:lnTo>
                        <a:pt x="861" y="1310"/>
                      </a:lnTo>
                      <a:lnTo>
                        <a:pt x="860" y="1307"/>
                      </a:lnTo>
                      <a:lnTo>
                        <a:pt x="859" y="1305"/>
                      </a:lnTo>
                      <a:lnTo>
                        <a:pt x="857" y="1302"/>
                      </a:lnTo>
                      <a:lnTo>
                        <a:pt x="856" y="1301"/>
                      </a:lnTo>
                      <a:lnTo>
                        <a:pt x="855" y="1300"/>
                      </a:lnTo>
                      <a:lnTo>
                        <a:pt x="853" y="1300"/>
                      </a:lnTo>
                      <a:lnTo>
                        <a:pt x="852" y="1301"/>
                      </a:lnTo>
                      <a:lnTo>
                        <a:pt x="850" y="1303"/>
                      </a:lnTo>
                      <a:lnTo>
                        <a:pt x="847" y="1304"/>
                      </a:lnTo>
                      <a:lnTo>
                        <a:pt x="844" y="1304"/>
                      </a:lnTo>
                      <a:lnTo>
                        <a:pt x="839" y="1303"/>
                      </a:lnTo>
                      <a:lnTo>
                        <a:pt x="837" y="1302"/>
                      </a:lnTo>
                      <a:lnTo>
                        <a:pt x="835" y="1300"/>
                      </a:lnTo>
                      <a:lnTo>
                        <a:pt x="833" y="1299"/>
                      </a:lnTo>
                      <a:lnTo>
                        <a:pt x="831" y="1299"/>
                      </a:lnTo>
                      <a:lnTo>
                        <a:pt x="830" y="1299"/>
                      </a:lnTo>
                      <a:lnTo>
                        <a:pt x="829" y="1300"/>
                      </a:lnTo>
                      <a:lnTo>
                        <a:pt x="827" y="1301"/>
                      </a:lnTo>
                      <a:lnTo>
                        <a:pt x="822" y="1302"/>
                      </a:lnTo>
                      <a:lnTo>
                        <a:pt x="818" y="1303"/>
                      </a:lnTo>
                      <a:lnTo>
                        <a:pt x="809" y="1304"/>
                      </a:lnTo>
                      <a:lnTo>
                        <a:pt x="801" y="1299"/>
                      </a:lnTo>
                      <a:lnTo>
                        <a:pt x="797" y="1296"/>
                      </a:lnTo>
                      <a:lnTo>
                        <a:pt x="795" y="1295"/>
                      </a:lnTo>
                      <a:lnTo>
                        <a:pt x="793" y="1293"/>
                      </a:lnTo>
                      <a:lnTo>
                        <a:pt x="791" y="1290"/>
                      </a:lnTo>
                      <a:lnTo>
                        <a:pt x="789" y="1286"/>
                      </a:lnTo>
                      <a:lnTo>
                        <a:pt x="788" y="1284"/>
                      </a:lnTo>
                      <a:lnTo>
                        <a:pt x="788" y="1281"/>
                      </a:lnTo>
                      <a:lnTo>
                        <a:pt x="787" y="1279"/>
                      </a:lnTo>
                      <a:lnTo>
                        <a:pt x="787" y="1278"/>
                      </a:lnTo>
                      <a:lnTo>
                        <a:pt x="786" y="1278"/>
                      </a:lnTo>
                      <a:lnTo>
                        <a:pt x="784" y="1277"/>
                      </a:lnTo>
                      <a:lnTo>
                        <a:pt x="782" y="1277"/>
                      </a:lnTo>
                      <a:lnTo>
                        <a:pt x="778" y="1277"/>
                      </a:lnTo>
                      <a:lnTo>
                        <a:pt x="775" y="1276"/>
                      </a:lnTo>
                      <a:lnTo>
                        <a:pt x="772" y="1274"/>
                      </a:lnTo>
                      <a:lnTo>
                        <a:pt x="766" y="1272"/>
                      </a:lnTo>
                      <a:lnTo>
                        <a:pt x="761" y="1270"/>
                      </a:lnTo>
                      <a:lnTo>
                        <a:pt x="757" y="1269"/>
                      </a:lnTo>
                      <a:lnTo>
                        <a:pt x="752" y="1267"/>
                      </a:lnTo>
                      <a:lnTo>
                        <a:pt x="748" y="1265"/>
                      </a:lnTo>
                      <a:lnTo>
                        <a:pt x="740" y="1261"/>
                      </a:lnTo>
                      <a:lnTo>
                        <a:pt x="732" y="1256"/>
                      </a:lnTo>
                      <a:lnTo>
                        <a:pt x="729" y="1253"/>
                      </a:lnTo>
                      <a:lnTo>
                        <a:pt x="727" y="1251"/>
                      </a:lnTo>
                      <a:lnTo>
                        <a:pt x="724" y="1249"/>
                      </a:lnTo>
                      <a:lnTo>
                        <a:pt x="721" y="1247"/>
                      </a:lnTo>
                      <a:lnTo>
                        <a:pt x="717" y="1245"/>
                      </a:lnTo>
                      <a:lnTo>
                        <a:pt x="714" y="1243"/>
                      </a:lnTo>
                      <a:lnTo>
                        <a:pt x="710" y="1241"/>
                      </a:lnTo>
                      <a:lnTo>
                        <a:pt x="709" y="1240"/>
                      </a:lnTo>
                      <a:lnTo>
                        <a:pt x="709" y="1239"/>
                      </a:lnTo>
                      <a:lnTo>
                        <a:pt x="710" y="1238"/>
                      </a:lnTo>
                      <a:lnTo>
                        <a:pt x="711" y="1238"/>
                      </a:lnTo>
                      <a:lnTo>
                        <a:pt x="713" y="1238"/>
                      </a:lnTo>
                      <a:lnTo>
                        <a:pt x="715" y="1239"/>
                      </a:lnTo>
                      <a:lnTo>
                        <a:pt x="718" y="1238"/>
                      </a:lnTo>
                      <a:lnTo>
                        <a:pt x="719" y="1238"/>
                      </a:lnTo>
                      <a:lnTo>
                        <a:pt x="721" y="1237"/>
                      </a:lnTo>
                      <a:lnTo>
                        <a:pt x="721" y="1235"/>
                      </a:lnTo>
                      <a:lnTo>
                        <a:pt x="721" y="1234"/>
                      </a:lnTo>
                      <a:lnTo>
                        <a:pt x="719" y="1233"/>
                      </a:lnTo>
                      <a:lnTo>
                        <a:pt x="716" y="1231"/>
                      </a:lnTo>
                      <a:lnTo>
                        <a:pt x="713" y="1229"/>
                      </a:lnTo>
                      <a:lnTo>
                        <a:pt x="707" y="1223"/>
                      </a:lnTo>
                      <a:lnTo>
                        <a:pt x="705" y="1219"/>
                      </a:lnTo>
                      <a:lnTo>
                        <a:pt x="703" y="1218"/>
                      </a:lnTo>
                      <a:lnTo>
                        <a:pt x="702" y="1217"/>
                      </a:lnTo>
                      <a:lnTo>
                        <a:pt x="700" y="1216"/>
                      </a:lnTo>
                      <a:lnTo>
                        <a:pt x="698" y="1216"/>
                      </a:lnTo>
                      <a:lnTo>
                        <a:pt x="694" y="1216"/>
                      </a:lnTo>
                      <a:lnTo>
                        <a:pt x="691" y="1215"/>
                      </a:lnTo>
                      <a:lnTo>
                        <a:pt x="688" y="1214"/>
                      </a:lnTo>
                      <a:lnTo>
                        <a:pt x="682" y="1211"/>
                      </a:lnTo>
                      <a:lnTo>
                        <a:pt x="676" y="1206"/>
                      </a:lnTo>
                      <a:lnTo>
                        <a:pt x="671" y="1202"/>
                      </a:lnTo>
                      <a:lnTo>
                        <a:pt x="666" y="1199"/>
                      </a:lnTo>
                      <a:lnTo>
                        <a:pt x="660" y="1198"/>
                      </a:lnTo>
                      <a:lnTo>
                        <a:pt x="656" y="1197"/>
                      </a:lnTo>
                      <a:lnTo>
                        <a:pt x="653" y="1197"/>
                      </a:lnTo>
                      <a:lnTo>
                        <a:pt x="650" y="1198"/>
                      </a:lnTo>
                      <a:lnTo>
                        <a:pt x="646" y="1198"/>
                      </a:lnTo>
                      <a:lnTo>
                        <a:pt x="638" y="1198"/>
                      </a:lnTo>
                      <a:lnTo>
                        <a:pt x="633" y="1198"/>
                      </a:lnTo>
                      <a:lnTo>
                        <a:pt x="630" y="1198"/>
                      </a:lnTo>
                      <a:lnTo>
                        <a:pt x="628" y="1197"/>
                      </a:lnTo>
                      <a:lnTo>
                        <a:pt x="627" y="1195"/>
                      </a:lnTo>
                      <a:lnTo>
                        <a:pt x="626" y="1194"/>
                      </a:lnTo>
                      <a:lnTo>
                        <a:pt x="624" y="1193"/>
                      </a:lnTo>
                      <a:lnTo>
                        <a:pt x="623" y="1192"/>
                      </a:lnTo>
                      <a:lnTo>
                        <a:pt x="621" y="1192"/>
                      </a:lnTo>
                      <a:lnTo>
                        <a:pt x="620" y="1193"/>
                      </a:lnTo>
                      <a:lnTo>
                        <a:pt x="618" y="1187"/>
                      </a:lnTo>
                      <a:lnTo>
                        <a:pt x="617" y="1190"/>
                      </a:lnTo>
                      <a:lnTo>
                        <a:pt x="617" y="1197"/>
                      </a:lnTo>
                      <a:lnTo>
                        <a:pt x="610" y="1186"/>
                      </a:lnTo>
                      <a:lnTo>
                        <a:pt x="605" y="1181"/>
                      </a:lnTo>
                      <a:lnTo>
                        <a:pt x="602" y="1172"/>
                      </a:lnTo>
                      <a:lnTo>
                        <a:pt x="604" y="1165"/>
                      </a:lnTo>
                      <a:lnTo>
                        <a:pt x="603" y="1161"/>
                      </a:lnTo>
                      <a:lnTo>
                        <a:pt x="602" y="1157"/>
                      </a:lnTo>
                      <a:lnTo>
                        <a:pt x="600" y="1154"/>
                      </a:lnTo>
                      <a:lnTo>
                        <a:pt x="598" y="1152"/>
                      </a:lnTo>
                      <a:lnTo>
                        <a:pt x="596" y="1149"/>
                      </a:lnTo>
                      <a:lnTo>
                        <a:pt x="594" y="1147"/>
                      </a:lnTo>
                      <a:lnTo>
                        <a:pt x="591" y="1140"/>
                      </a:lnTo>
                      <a:lnTo>
                        <a:pt x="589" y="1133"/>
                      </a:lnTo>
                      <a:lnTo>
                        <a:pt x="587" y="1126"/>
                      </a:lnTo>
                      <a:lnTo>
                        <a:pt x="586" y="1120"/>
                      </a:lnTo>
                      <a:lnTo>
                        <a:pt x="585" y="1114"/>
                      </a:lnTo>
                      <a:lnTo>
                        <a:pt x="583" y="1109"/>
                      </a:lnTo>
                      <a:lnTo>
                        <a:pt x="582" y="1104"/>
                      </a:lnTo>
                      <a:lnTo>
                        <a:pt x="582" y="1102"/>
                      </a:lnTo>
                      <a:lnTo>
                        <a:pt x="582" y="1101"/>
                      </a:lnTo>
                      <a:lnTo>
                        <a:pt x="580" y="1100"/>
                      </a:lnTo>
                      <a:lnTo>
                        <a:pt x="578" y="1100"/>
                      </a:lnTo>
                      <a:lnTo>
                        <a:pt x="577" y="1100"/>
                      </a:lnTo>
                      <a:lnTo>
                        <a:pt x="576" y="1100"/>
                      </a:lnTo>
                      <a:lnTo>
                        <a:pt x="575" y="1101"/>
                      </a:lnTo>
                      <a:lnTo>
                        <a:pt x="575" y="1103"/>
                      </a:lnTo>
                      <a:lnTo>
                        <a:pt x="576" y="1104"/>
                      </a:lnTo>
                      <a:lnTo>
                        <a:pt x="577" y="1105"/>
                      </a:lnTo>
                      <a:lnTo>
                        <a:pt x="573" y="1104"/>
                      </a:lnTo>
                      <a:lnTo>
                        <a:pt x="571" y="1103"/>
                      </a:lnTo>
                      <a:lnTo>
                        <a:pt x="569" y="1102"/>
                      </a:lnTo>
                      <a:lnTo>
                        <a:pt x="568" y="1100"/>
                      </a:lnTo>
                      <a:lnTo>
                        <a:pt x="566" y="1099"/>
                      </a:lnTo>
                      <a:lnTo>
                        <a:pt x="566" y="1098"/>
                      </a:lnTo>
                      <a:lnTo>
                        <a:pt x="565" y="1097"/>
                      </a:lnTo>
                      <a:lnTo>
                        <a:pt x="565" y="1095"/>
                      </a:lnTo>
                      <a:lnTo>
                        <a:pt x="566" y="1093"/>
                      </a:lnTo>
                      <a:lnTo>
                        <a:pt x="567" y="1091"/>
                      </a:lnTo>
                      <a:lnTo>
                        <a:pt x="568" y="1090"/>
                      </a:lnTo>
                      <a:lnTo>
                        <a:pt x="569" y="1089"/>
                      </a:lnTo>
                      <a:lnTo>
                        <a:pt x="570" y="1088"/>
                      </a:lnTo>
                      <a:lnTo>
                        <a:pt x="571" y="1087"/>
                      </a:lnTo>
                      <a:lnTo>
                        <a:pt x="571" y="1085"/>
                      </a:lnTo>
                      <a:lnTo>
                        <a:pt x="571" y="1084"/>
                      </a:lnTo>
                      <a:lnTo>
                        <a:pt x="569" y="1081"/>
                      </a:lnTo>
                      <a:lnTo>
                        <a:pt x="567" y="1077"/>
                      </a:lnTo>
                      <a:lnTo>
                        <a:pt x="566" y="1076"/>
                      </a:lnTo>
                      <a:lnTo>
                        <a:pt x="565" y="1075"/>
                      </a:lnTo>
                      <a:lnTo>
                        <a:pt x="563" y="1074"/>
                      </a:lnTo>
                      <a:lnTo>
                        <a:pt x="561" y="1074"/>
                      </a:lnTo>
                      <a:lnTo>
                        <a:pt x="559" y="1074"/>
                      </a:lnTo>
                      <a:lnTo>
                        <a:pt x="557" y="1075"/>
                      </a:lnTo>
                      <a:lnTo>
                        <a:pt x="557" y="1076"/>
                      </a:lnTo>
                      <a:lnTo>
                        <a:pt x="556" y="1077"/>
                      </a:lnTo>
                      <a:lnTo>
                        <a:pt x="553" y="1078"/>
                      </a:lnTo>
                      <a:lnTo>
                        <a:pt x="551" y="1077"/>
                      </a:lnTo>
                      <a:lnTo>
                        <a:pt x="551" y="1076"/>
                      </a:lnTo>
                      <a:lnTo>
                        <a:pt x="551" y="1071"/>
                      </a:lnTo>
                      <a:lnTo>
                        <a:pt x="550" y="1068"/>
                      </a:lnTo>
                      <a:lnTo>
                        <a:pt x="551" y="1065"/>
                      </a:lnTo>
                      <a:lnTo>
                        <a:pt x="552" y="1063"/>
                      </a:lnTo>
                      <a:lnTo>
                        <a:pt x="553" y="1062"/>
                      </a:lnTo>
                      <a:lnTo>
                        <a:pt x="556" y="1060"/>
                      </a:lnTo>
                      <a:lnTo>
                        <a:pt x="553" y="1058"/>
                      </a:lnTo>
                      <a:lnTo>
                        <a:pt x="553" y="1053"/>
                      </a:lnTo>
                      <a:lnTo>
                        <a:pt x="552" y="1049"/>
                      </a:lnTo>
                      <a:lnTo>
                        <a:pt x="550" y="1046"/>
                      </a:lnTo>
                      <a:lnTo>
                        <a:pt x="548" y="1043"/>
                      </a:lnTo>
                      <a:lnTo>
                        <a:pt x="545" y="1040"/>
                      </a:lnTo>
                      <a:lnTo>
                        <a:pt x="542" y="1037"/>
                      </a:lnTo>
                      <a:lnTo>
                        <a:pt x="538" y="1035"/>
                      </a:lnTo>
                      <a:lnTo>
                        <a:pt x="536" y="1033"/>
                      </a:lnTo>
                      <a:lnTo>
                        <a:pt x="535" y="1031"/>
                      </a:lnTo>
                      <a:lnTo>
                        <a:pt x="533" y="1027"/>
                      </a:lnTo>
                      <a:lnTo>
                        <a:pt x="529" y="1022"/>
                      </a:lnTo>
                      <a:lnTo>
                        <a:pt x="525" y="1018"/>
                      </a:lnTo>
                      <a:lnTo>
                        <a:pt x="522" y="1013"/>
                      </a:lnTo>
                      <a:lnTo>
                        <a:pt x="519" y="1009"/>
                      </a:lnTo>
                      <a:lnTo>
                        <a:pt x="517" y="1007"/>
                      </a:lnTo>
                      <a:lnTo>
                        <a:pt x="515" y="1005"/>
                      </a:lnTo>
                      <a:lnTo>
                        <a:pt x="513" y="1004"/>
                      </a:lnTo>
                      <a:lnTo>
                        <a:pt x="511" y="1002"/>
                      </a:lnTo>
                      <a:lnTo>
                        <a:pt x="509" y="998"/>
                      </a:lnTo>
                      <a:lnTo>
                        <a:pt x="508" y="994"/>
                      </a:lnTo>
                      <a:lnTo>
                        <a:pt x="511" y="990"/>
                      </a:lnTo>
                      <a:lnTo>
                        <a:pt x="506" y="982"/>
                      </a:lnTo>
                      <a:lnTo>
                        <a:pt x="506" y="980"/>
                      </a:lnTo>
                      <a:lnTo>
                        <a:pt x="506" y="978"/>
                      </a:lnTo>
                      <a:lnTo>
                        <a:pt x="505" y="976"/>
                      </a:lnTo>
                      <a:lnTo>
                        <a:pt x="504" y="975"/>
                      </a:lnTo>
                      <a:lnTo>
                        <a:pt x="502" y="974"/>
                      </a:lnTo>
                      <a:lnTo>
                        <a:pt x="500" y="973"/>
                      </a:lnTo>
                      <a:lnTo>
                        <a:pt x="496" y="973"/>
                      </a:lnTo>
                      <a:lnTo>
                        <a:pt x="492" y="973"/>
                      </a:lnTo>
                      <a:lnTo>
                        <a:pt x="489" y="974"/>
                      </a:lnTo>
                      <a:lnTo>
                        <a:pt x="487" y="975"/>
                      </a:lnTo>
                      <a:lnTo>
                        <a:pt x="486" y="976"/>
                      </a:lnTo>
                      <a:lnTo>
                        <a:pt x="483" y="978"/>
                      </a:lnTo>
                      <a:lnTo>
                        <a:pt x="479" y="980"/>
                      </a:lnTo>
                      <a:lnTo>
                        <a:pt x="475" y="983"/>
                      </a:lnTo>
                      <a:lnTo>
                        <a:pt x="472" y="985"/>
                      </a:lnTo>
                      <a:lnTo>
                        <a:pt x="469" y="988"/>
                      </a:lnTo>
                      <a:lnTo>
                        <a:pt x="466" y="989"/>
                      </a:lnTo>
                      <a:lnTo>
                        <a:pt x="465" y="991"/>
                      </a:lnTo>
                      <a:lnTo>
                        <a:pt x="463" y="993"/>
                      </a:lnTo>
                      <a:lnTo>
                        <a:pt x="460" y="993"/>
                      </a:lnTo>
                      <a:lnTo>
                        <a:pt x="459" y="992"/>
                      </a:lnTo>
                      <a:lnTo>
                        <a:pt x="458" y="991"/>
                      </a:lnTo>
                      <a:lnTo>
                        <a:pt x="457" y="989"/>
                      </a:lnTo>
                      <a:lnTo>
                        <a:pt x="455" y="983"/>
                      </a:lnTo>
                      <a:lnTo>
                        <a:pt x="455" y="980"/>
                      </a:lnTo>
                      <a:lnTo>
                        <a:pt x="454" y="979"/>
                      </a:lnTo>
                      <a:lnTo>
                        <a:pt x="454" y="978"/>
                      </a:lnTo>
                      <a:lnTo>
                        <a:pt x="452" y="977"/>
                      </a:lnTo>
                      <a:lnTo>
                        <a:pt x="451" y="977"/>
                      </a:lnTo>
                      <a:lnTo>
                        <a:pt x="447" y="977"/>
                      </a:lnTo>
                      <a:lnTo>
                        <a:pt x="444" y="977"/>
                      </a:lnTo>
                      <a:lnTo>
                        <a:pt x="440" y="978"/>
                      </a:lnTo>
                      <a:lnTo>
                        <a:pt x="434" y="979"/>
                      </a:lnTo>
                      <a:lnTo>
                        <a:pt x="433" y="975"/>
                      </a:lnTo>
                      <a:lnTo>
                        <a:pt x="433" y="972"/>
                      </a:lnTo>
                      <a:lnTo>
                        <a:pt x="434" y="970"/>
                      </a:lnTo>
                      <a:lnTo>
                        <a:pt x="434" y="968"/>
                      </a:lnTo>
                      <a:lnTo>
                        <a:pt x="433" y="967"/>
                      </a:lnTo>
                      <a:lnTo>
                        <a:pt x="432" y="968"/>
                      </a:lnTo>
                      <a:lnTo>
                        <a:pt x="431" y="969"/>
                      </a:lnTo>
                      <a:lnTo>
                        <a:pt x="431" y="970"/>
                      </a:lnTo>
                      <a:lnTo>
                        <a:pt x="430" y="971"/>
                      </a:lnTo>
                      <a:lnTo>
                        <a:pt x="428" y="972"/>
                      </a:lnTo>
                      <a:lnTo>
                        <a:pt x="426" y="971"/>
                      </a:lnTo>
                      <a:lnTo>
                        <a:pt x="425" y="970"/>
                      </a:lnTo>
                      <a:lnTo>
                        <a:pt x="424" y="969"/>
                      </a:lnTo>
                      <a:lnTo>
                        <a:pt x="423" y="968"/>
                      </a:lnTo>
                      <a:lnTo>
                        <a:pt x="423" y="967"/>
                      </a:lnTo>
                      <a:lnTo>
                        <a:pt x="421" y="966"/>
                      </a:lnTo>
                      <a:lnTo>
                        <a:pt x="420" y="965"/>
                      </a:lnTo>
                      <a:lnTo>
                        <a:pt x="417" y="965"/>
                      </a:lnTo>
                      <a:lnTo>
                        <a:pt x="415" y="964"/>
                      </a:lnTo>
                      <a:lnTo>
                        <a:pt x="414" y="963"/>
                      </a:lnTo>
                      <a:lnTo>
                        <a:pt x="414" y="962"/>
                      </a:lnTo>
                      <a:lnTo>
                        <a:pt x="414" y="961"/>
                      </a:lnTo>
                      <a:lnTo>
                        <a:pt x="415" y="959"/>
                      </a:lnTo>
                      <a:lnTo>
                        <a:pt x="414" y="958"/>
                      </a:lnTo>
                      <a:lnTo>
                        <a:pt x="413" y="957"/>
                      </a:lnTo>
                      <a:lnTo>
                        <a:pt x="410" y="956"/>
                      </a:lnTo>
                      <a:lnTo>
                        <a:pt x="408" y="956"/>
                      </a:lnTo>
                      <a:lnTo>
                        <a:pt x="407" y="957"/>
                      </a:lnTo>
                      <a:lnTo>
                        <a:pt x="405" y="958"/>
                      </a:lnTo>
                      <a:lnTo>
                        <a:pt x="402" y="960"/>
                      </a:lnTo>
                      <a:lnTo>
                        <a:pt x="400" y="961"/>
                      </a:lnTo>
                      <a:lnTo>
                        <a:pt x="400" y="963"/>
                      </a:lnTo>
                      <a:lnTo>
                        <a:pt x="400" y="964"/>
                      </a:lnTo>
                      <a:lnTo>
                        <a:pt x="400" y="965"/>
                      </a:lnTo>
                      <a:lnTo>
                        <a:pt x="401" y="966"/>
                      </a:lnTo>
                      <a:lnTo>
                        <a:pt x="405" y="970"/>
                      </a:lnTo>
                      <a:lnTo>
                        <a:pt x="407" y="971"/>
                      </a:lnTo>
                      <a:lnTo>
                        <a:pt x="408" y="972"/>
                      </a:lnTo>
                      <a:lnTo>
                        <a:pt x="409" y="974"/>
                      </a:lnTo>
                      <a:lnTo>
                        <a:pt x="410" y="976"/>
                      </a:lnTo>
                      <a:lnTo>
                        <a:pt x="409" y="978"/>
                      </a:lnTo>
                      <a:lnTo>
                        <a:pt x="408" y="982"/>
                      </a:lnTo>
                      <a:lnTo>
                        <a:pt x="408" y="984"/>
                      </a:lnTo>
                      <a:lnTo>
                        <a:pt x="408" y="986"/>
                      </a:lnTo>
                      <a:lnTo>
                        <a:pt x="408" y="988"/>
                      </a:lnTo>
                      <a:lnTo>
                        <a:pt x="407" y="990"/>
                      </a:lnTo>
                      <a:lnTo>
                        <a:pt x="406" y="991"/>
                      </a:lnTo>
                      <a:lnTo>
                        <a:pt x="404" y="992"/>
                      </a:lnTo>
                      <a:lnTo>
                        <a:pt x="400" y="993"/>
                      </a:lnTo>
                      <a:lnTo>
                        <a:pt x="398" y="992"/>
                      </a:lnTo>
                      <a:lnTo>
                        <a:pt x="396" y="991"/>
                      </a:lnTo>
                      <a:lnTo>
                        <a:pt x="394" y="991"/>
                      </a:lnTo>
                      <a:lnTo>
                        <a:pt x="392" y="990"/>
                      </a:lnTo>
                      <a:lnTo>
                        <a:pt x="390" y="990"/>
                      </a:lnTo>
                      <a:lnTo>
                        <a:pt x="388" y="991"/>
                      </a:lnTo>
                      <a:lnTo>
                        <a:pt x="387" y="991"/>
                      </a:lnTo>
                      <a:lnTo>
                        <a:pt x="386" y="992"/>
                      </a:lnTo>
                      <a:lnTo>
                        <a:pt x="386" y="995"/>
                      </a:lnTo>
                      <a:lnTo>
                        <a:pt x="384" y="1000"/>
                      </a:lnTo>
                      <a:lnTo>
                        <a:pt x="377" y="1000"/>
                      </a:lnTo>
                      <a:lnTo>
                        <a:pt x="376" y="998"/>
                      </a:lnTo>
                      <a:lnTo>
                        <a:pt x="375" y="996"/>
                      </a:lnTo>
                      <a:lnTo>
                        <a:pt x="374" y="995"/>
                      </a:lnTo>
                      <a:lnTo>
                        <a:pt x="372" y="995"/>
                      </a:lnTo>
                      <a:lnTo>
                        <a:pt x="370" y="993"/>
                      </a:lnTo>
                      <a:lnTo>
                        <a:pt x="367" y="991"/>
                      </a:lnTo>
                      <a:lnTo>
                        <a:pt x="366" y="988"/>
                      </a:lnTo>
                      <a:lnTo>
                        <a:pt x="364" y="985"/>
                      </a:lnTo>
                      <a:lnTo>
                        <a:pt x="363" y="982"/>
                      </a:lnTo>
                      <a:lnTo>
                        <a:pt x="363" y="978"/>
                      </a:lnTo>
                      <a:lnTo>
                        <a:pt x="363" y="974"/>
                      </a:lnTo>
                      <a:lnTo>
                        <a:pt x="362" y="972"/>
                      </a:lnTo>
                      <a:lnTo>
                        <a:pt x="361" y="969"/>
                      </a:lnTo>
                      <a:lnTo>
                        <a:pt x="360" y="967"/>
                      </a:lnTo>
                      <a:lnTo>
                        <a:pt x="358" y="966"/>
                      </a:lnTo>
                      <a:lnTo>
                        <a:pt x="356" y="964"/>
                      </a:lnTo>
                      <a:lnTo>
                        <a:pt x="355" y="963"/>
                      </a:lnTo>
                      <a:lnTo>
                        <a:pt x="352" y="959"/>
                      </a:lnTo>
                      <a:lnTo>
                        <a:pt x="349" y="956"/>
                      </a:lnTo>
                      <a:lnTo>
                        <a:pt x="344" y="953"/>
                      </a:lnTo>
                      <a:lnTo>
                        <a:pt x="339" y="950"/>
                      </a:lnTo>
                      <a:lnTo>
                        <a:pt x="333" y="947"/>
                      </a:lnTo>
                      <a:lnTo>
                        <a:pt x="333" y="896"/>
                      </a:lnTo>
                      <a:lnTo>
                        <a:pt x="304" y="896"/>
                      </a:lnTo>
                      <a:lnTo>
                        <a:pt x="306" y="858"/>
                      </a:lnTo>
                      <a:lnTo>
                        <a:pt x="319" y="821"/>
                      </a:lnTo>
                      <a:lnTo>
                        <a:pt x="318" y="818"/>
                      </a:lnTo>
                      <a:lnTo>
                        <a:pt x="317" y="817"/>
                      </a:lnTo>
                      <a:lnTo>
                        <a:pt x="316" y="816"/>
                      </a:lnTo>
                      <a:lnTo>
                        <a:pt x="315" y="815"/>
                      </a:lnTo>
                      <a:lnTo>
                        <a:pt x="314" y="814"/>
                      </a:lnTo>
                      <a:lnTo>
                        <a:pt x="314" y="812"/>
                      </a:lnTo>
                      <a:lnTo>
                        <a:pt x="314" y="810"/>
                      </a:lnTo>
                      <a:lnTo>
                        <a:pt x="311" y="807"/>
                      </a:lnTo>
                      <a:lnTo>
                        <a:pt x="307" y="805"/>
                      </a:lnTo>
                      <a:lnTo>
                        <a:pt x="306" y="803"/>
                      </a:lnTo>
                      <a:lnTo>
                        <a:pt x="306" y="798"/>
                      </a:lnTo>
                      <a:lnTo>
                        <a:pt x="306" y="796"/>
                      </a:lnTo>
                      <a:lnTo>
                        <a:pt x="303" y="795"/>
                      </a:lnTo>
                      <a:lnTo>
                        <a:pt x="302" y="792"/>
                      </a:lnTo>
                      <a:lnTo>
                        <a:pt x="301" y="789"/>
                      </a:lnTo>
                      <a:lnTo>
                        <a:pt x="298" y="787"/>
                      </a:lnTo>
                      <a:lnTo>
                        <a:pt x="293" y="787"/>
                      </a:lnTo>
                      <a:lnTo>
                        <a:pt x="292" y="784"/>
                      </a:lnTo>
                      <a:lnTo>
                        <a:pt x="293" y="781"/>
                      </a:lnTo>
                      <a:lnTo>
                        <a:pt x="295" y="778"/>
                      </a:lnTo>
                      <a:lnTo>
                        <a:pt x="292" y="776"/>
                      </a:lnTo>
                      <a:lnTo>
                        <a:pt x="289" y="774"/>
                      </a:lnTo>
                      <a:lnTo>
                        <a:pt x="290" y="771"/>
                      </a:lnTo>
                      <a:lnTo>
                        <a:pt x="289" y="768"/>
                      </a:lnTo>
                      <a:lnTo>
                        <a:pt x="288" y="768"/>
                      </a:lnTo>
                      <a:lnTo>
                        <a:pt x="284" y="767"/>
                      </a:lnTo>
                      <a:lnTo>
                        <a:pt x="284" y="765"/>
                      </a:lnTo>
                      <a:lnTo>
                        <a:pt x="285" y="763"/>
                      </a:lnTo>
                      <a:lnTo>
                        <a:pt x="284" y="760"/>
                      </a:lnTo>
                      <a:lnTo>
                        <a:pt x="282" y="756"/>
                      </a:lnTo>
                      <a:lnTo>
                        <a:pt x="280" y="753"/>
                      </a:lnTo>
                      <a:lnTo>
                        <a:pt x="278" y="752"/>
                      </a:lnTo>
                      <a:lnTo>
                        <a:pt x="276" y="752"/>
                      </a:lnTo>
                      <a:lnTo>
                        <a:pt x="272" y="752"/>
                      </a:lnTo>
                      <a:lnTo>
                        <a:pt x="271" y="749"/>
                      </a:lnTo>
                      <a:lnTo>
                        <a:pt x="268" y="752"/>
                      </a:lnTo>
                      <a:lnTo>
                        <a:pt x="263" y="754"/>
                      </a:lnTo>
                      <a:lnTo>
                        <a:pt x="262" y="754"/>
                      </a:lnTo>
                      <a:lnTo>
                        <a:pt x="260" y="754"/>
                      </a:lnTo>
                      <a:lnTo>
                        <a:pt x="258" y="753"/>
                      </a:lnTo>
                      <a:lnTo>
                        <a:pt x="243" y="739"/>
                      </a:lnTo>
                      <a:lnTo>
                        <a:pt x="228" y="727"/>
                      </a:lnTo>
                      <a:lnTo>
                        <a:pt x="220" y="721"/>
                      </a:lnTo>
                      <a:lnTo>
                        <a:pt x="214" y="716"/>
                      </a:lnTo>
                      <a:lnTo>
                        <a:pt x="199" y="706"/>
                      </a:lnTo>
                      <a:lnTo>
                        <a:pt x="186" y="704"/>
                      </a:lnTo>
                      <a:lnTo>
                        <a:pt x="175" y="705"/>
                      </a:lnTo>
                      <a:lnTo>
                        <a:pt x="172" y="704"/>
                      </a:lnTo>
                      <a:lnTo>
                        <a:pt x="171" y="700"/>
                      </a:lnTo>
                      <a:lnTo>
                        <a:pt x="176" y="697"/>
                      </a:lnTo>
                      <a:lnTo>
                        <a:pt x="178" y="695"/>
                      </a:lnTo>
                      <a:lnTo>
                        <a:pt x="176" y="693"/>
                      </a:lnTo>
                      <a:lnTo>
                        <a:pt x="172" y="693"/>
                      </a:lnTo>
                      <a:lnTo>
                        <a:pt x="169" y="692"/>
                      </a:lnTo>
                      <a:lnTo>
                        <a:pt x="168" y="690"/>
                      </a:lnTo>
                      <a:lnTo>
                        <a:pt x="173" y="689"/>
                      </a:lnTo>
                      <a:lnTo>
                        <a:pt x="176" y="688"/>
                      </a:lnTo>
                      <a:lnTo>
                        <a:pt x="180" y="684"/>
                      </a:lnTo>
                      <a:lnTo>
                        <a:pt x="180" y="679"/>
                      </a:lnTo>
                      <a:lnTo>
                        <a:pt x="181" y="675"/>
                      </a:lnTo>
                      <a:lnTo>
                        <a:pt x="175" y="671"/>
                      </a:lnTo>
                      <a:lnTo>
                        <a:pt x="173" y="670"/>
                      </a:lnTo>
                      <a:lnTo>
                        <a:pt x="172" y="668"/>
                      </a:lnTo>
                      <a:lnTo>
                        <a:pt x="170" y="665"/>
                      </a:lnTo>
                      <a:lnTo>
                        <a:pt x="169" y="662"/>
                      </a:lnTo>
                      <a:lnTo>
                        <a:pt x="168" y="657"/>
                      </a:lnTo>
                      <a:lnTo>
                        <a:pt x="166" y="652"/>
                      </a:lnTo>
                      <a:lnTo>
                        <a:pt x="162" y="648"/>
                      </a:lnTo>
                      <a:lnTo>
                        <a:pt x="160" y="653"/>
                      </a:lnTo>
                      <a:lnTo>
                        <a:pt x="156" y="653"/>
                      </a:lnTo>
                      <a:lnTo>
                        <a:pt x="152" y="653"/>
                      </a:lnTo>
                      <a:lnTo>
                        <a:pt x="155" y="652"/>
                      </a:lnTo>
                      <a:lnTo>
                        <a:pt x="156" y="651"/>
                      </a:lnTo>
                      <a:lnTo>
                        <a:pt x="158" y="649"/>
                      </a:lnTo>
                      <a:lnTo>
                        <a:pt x="158" y="648"/>
                      </a:lnTo>
                      <a:lnTo>
                        <a:pt x="159" y="647"/>
                      </a:lnTo>
                      <a:lnTo>
                        <a:pt x="159" y="644"/>
                      </a:lnTo>
                      <a:lnTo>
                        <a:pt x="158" y="642"/>
                      </a:lnTo>
                      <a:lnTo>
                        <a:pt x="157" y="640"/>
                      </a:lnTo>
                      <a:lnTo>
                        <a:pt x="155" y="639"/>
                      </a:lnTo>
                      <a:lnTo>
                        <a:pt x="152" y="638"/>
                      </a:lnTo>
                      <a:lnTo>
                        <a:pt x="151" y="638"/>
                      </a:lnTo>
                      <a:lnTo>
                        <a:pt x="149" y="639"/>
                      </a:lnTo>
                      <a:lnTo>
                        <a:pt x="148" y="640"/>
                      </a:lnTo>
                      <a:lnTo>
                        <a:pt x="146" y="642"/>
                      </a:lnTo>
                      <a:lnTo>
                        <a:pt x="145" y="644"/>
                      </a:lnTo>
                      <a:lnTo>
                        <a:pt x="144" y="645"/>
                      </a:lnTo>
                      <a:lnTo>
                        <a:pt x="143" y="645"/>
                      </a:lnTo>
                      <a:lnTo>
                        <a:pt x="141" y="644"/>
                      </a:lnTo>
                      <a:lnTo>
                        <a:pt x="140" y="643"/>
                      </a:lnTo>
                      <a:lnTo>
                        <a:pt x="141" y="642"/>
                      </a:lnTo>
                      <a:lnTo>
                        <a:pt x="142" y="641"/>
                      </a:lnTo>
                      <a:lnTo>
                        <a:pt x="145" y="638"/>
                      </a:lnTo>
                      <a:lnTo>
                        <a:pt x="142" y="635"/>
                      </a:lnTo>
                      <a:lnTo>
                        <a:pt x="137" y="631"/>
                      </a:lnTo>
                      <a:lnTo>
                        <a:pt x="135" y="629"/>
                      </a:lnTo>
                      <a:lnTo>
                        <a:pt x="133" y="626"/>
                      </a:lnTo>
                      <a:lnTo>
                        <a:pt x="132" y="625"/>
                      </a:lnTo>
                      <a:lnTo>
                        <a:pt x="132" y="623"/>
                      </a:lnTo>
                      <a:lnTo>
                        <a:pt x="130" y="619"/>
                      </a:lnTo>
                      <a:lnTo>
                        <a:pt x="127" y="616"/>
                      </a:lnTo>
                      <a:lnTo>
                        <a:pt x="125" y="612"/>
                      </a:lnTo>
                      <a:lnTo>
                        <a:pt x="124" y="608"/>
                      </a:lnTo>
                      <a:lnTo>
                        <a:pt x="119" y="608"/>
                      </a:lnTo>
                      <a:lnTo>
                        <a:pt x="112" y="606"/>
                      </a:lnTo>
                      <a:lnTo>
                        <a:pt x="114" y="602"/>
                      </a:lnTo>
                      <a:lnTo>
                        <a:pt x="118" y="601"/>
                      </a:lnTo>
                      <a:lnTo>
                        <a:pt x="120" y="598"/>
                      </a:lnTo>
                      <a:lnTo>
                        <a:pt x="117" y="595"/>
                      </a:lnTo>
                      <a:lnTo>
                        <a:pt x="120" y="591"/>
                      </a:lnTo>
                      <a:lnTo>
                        <a:pt x="122" y="590"/>
                      </a:lnTo>
                      <a:lnTo>
                        <a:pt x="126" y="588"/>
                      </a:lnTo>
                      <a:lnTo>
                        <a:pt x="129" y="587"/>
                      </a:lnTo>
                      <a:lnTo>
                        <a:pt x="125" y="584"/>
                      </a:lnTo>
                      <a:lnTo>
                        <a:pt x="127" y="580"/>
                      </a:lnTo>
                      <a:lnTo>
                        <a:pt x="127" y="578"/>
                      </a:lnTo>
                      <a:lnTo>
                        <a:pt x="128" y="574"/>
                      </a:lnTo>
                      <a:lnTo>
                        <a:pt x="128" y="571"/>
                      </a:lnTo>
                      <a:lnTo>
                        <a:pt x="127" y="566"/>
                      </a:lnTo>
                      <a:lnTo>
                        <a:pt x="124" y="567"/>
                      </a:lnTo>
                      <a:lnTo>
                        <a:pt x="120" y="569"/>
                      </a:lnTo>
                      <a:lnTo>
                        <a:pt x="119" y="567"/>
                      </a:lnTo>
                      <a:lnTo>
                        <a:pt x="117" y="566"/>
                      </a:lnTo>
                      <a:lnTo>
                        <a:pt x="117" y="562"/>
                      </a:lnTo>
                      <a:lnTo>
                        <a:pt x="118" y="557"/>
                      </a:lnTo>
                      <a:lnTo>
                        <a:pt x="118" y="554"/>
                      </a:lnTo>
                      <a:lnTo>
                        <a:pt x="121" y="554"/>
                      </a:lnTo>
                      <a:lnTo>
                        <a:pt x="123" y="552"/>
                      </a:lnTo>
                      <a:lnTo>
                        <a:pt x="123" y="548"/>
                      </a:lnTo>
                      <a:lnTo>
                        <a:pt x="123" y="543"/>
                      </a:lnTo>
                      <a:lnTo>
                        <a:pt x="124" y="540"/>
                      </a:lnTo>
                      <a:lnTo>
                        <a:pt x="127" y="541"/>
                      </a:lnTo>
                      <a:lnTo>
                        <a:pt x="130" y="544"/>
                      </a:lnTo>
                      <a:lnTo>
                        <a:pt x="131" y="547"/>
                      </a:lnTo>
                      <a:lnTo>
                        <a:pt x="134" y="545"/>
                      </a:lnTo>
                      <a:lnTo>
                        <a:pt x="137" y="543"/>
                      </a:lnTo>
                      <a:lnTo>
                        <a:pt x="142" y="546"/>
                      </a:lnTo>
                      <a:lnTo>
                        <a:pt x="142" y="539"/>
                      </a:lnTo>
                      <a:lnTo>
                        <a:pt x="141" y="534"/>
                      </a:lnTo>
                      <a:lnTo>
                        <a:pt x="138" y="531"/>
                      </a:lnTo>
                      <a:lnTo>
                        <a:pt x="135" y="529"/>
                      </a:lnTo>
                      <a:lnTo>
                        <a:pt x="138" y="526"/>
                      </a:lnTo>
                      <a:lnTo>
                        <a:pt x="139" y="523"/>
                      </a:lnTo>
                      <a:lnTo>
                        <a:pt x="137" y="521"/>
                      </a:lnTo>
                      <a:lnTo>
                        <a:pt x="139" y="517"/>
                      </a:lnTo>
                      <a:lnTo>
                        <a:pt x="141" y="516"/>
                      </a:lnTo>
                      <a:lnTo>
                        <a:pt x="145" y="519"/>
                      </a:lnTo>
                      <a:lnTo>
                        <a:pt x="147" y="514"/>
                      </a:lnTo>
                      <a:lnTo>
                        <a:pt x="145" y="510"/>
                      </a:lnTo>
                      <a:lnTo>
                        <a:pt x="147" y="508"/>
                      </a:lnTo>
                      <a:lnTo>
                        <a:pt x="150" y="509"/>
                      </a:lnTo>
                      <a:lnTo>
                        <a:pt x="152" y="511"/>
                      </a:lnTo>
                      <a:lnTo>
                        <a:pt x="155" y="507"/>
                      </a:lnTo>
                      <a:lnTo>
                        <a:pt x="154" y="501"/>
                      </a:lnTo>
                      <a:lnTo>
                        <a:pt x="154" y="496"/>
                      </a:lnTo>
                      <a:lnTo>
                        <a:pt x="156" y="495"/>
                      </a:lnTo>
                      <a:lnTo>
                        <a:pt x="157" y="490"/>
                      </a:lnTo>
                      <a:lnTo>
                        <a:pt x="162" y="490"/>
                      </a:lnTo>
                      <a:lnTo>
                        <a:pt x="165" y="494"/>
                      </a:lnTo>
                      <a:lnTo>
                        <a:pt x="167" y="494"/>
                      </a:lnTo>
                      <a:lnTo>
                        <a:pt x="172" y="490"/>
                      </a:lnTo>
                      <a:lnTo>
                        <a:pt x="176" y="490"/>
                      </a:lnTo>
                      <a:lnTo>
                        <a:pt x="179" y="488"/>
                      </a:lnTo>
                      <a:lnTo>
                        <a:pt x="176" y="486"/>
                      </a:lnTo>
                      <a:lnTo>
                        <a:pt x="176" y="484"/>
                      </a:lnTo>
                      <a:lnTo>
                        <a:pt x="177" y="483"/>
                      </a:lnTo>
                      <a:lnTo>
                        <a:pt x="178" y="482"/>
                      </a:lnTo>
                      <a:lnTo>
                        <a:pt x="179" y="480"/>
                      </a:lnTo>
                      <a:lnTo>
                        <a:pt x="179" y="479"/>
                      </a:lnTo>
                      <a:lnTo>
                        <a:pt x="179" y="478"/>
                      </a:lnTo>
                      <a:lnTo>
                        <a:pt x="178" y="478"/>
                      </a:lnTo>
                      <a:lnTo>
                        <a:pt x="177" y="478"/>
                      </a:lnTo>
                      <a:lnTo>
                        <a:pt x="176" y="479"/>
                      </a:lnTo>
                      <a:lnTo>
                        <a:pt x="175" y="479"/>
                      </a:lnTo>
                      <a:lnTo>
                        <a:pt x="173" y="479"/>
                      </a:lnTo>
                      <a:lnTo>
                        <a:pt x="173" y="478"/>
                      </a:lnTo>
                      <a:lnTo>
                        <a:pt x="172" y="475"/>
                      </a:lnTo>
                      <a:lnTo>
                        <a:pt x="174" y="472"/>
                      </a:lnTo>
                      <a:lnTo>
                        <a:pt x="175" y="471"/>
                      </a:lnTo>
                      <a:lnTo>
                        <a:pt x="175" y="468"/>
                      </a:lnTo>
                      <a:lnTo>
                        <a:pt x="175" y="467"/>
                      </a:lnTo>
                      <a:lnTo>
                        <a:pt x="174" y="465"/>
                      </a:lnTo>
                      <a:lnTo>
                        <a:pt x="173" y="465"/>
                      </a:lnTo>
                      <a:lnTo>
                        <a:pt x="172" y="465"/>
                      </a:lnTo>
                      <a:lnTo>
                        <a:pt x="171" y="463"/>
                      </a:lnTo>
                      <a:lnTo>
                        <a:pt x="170" y="462"/>
                      </a:lnTo>
                      <a:lnTo>
                        <a:pt x="167" y="459"/>
                      </a:lnTo>
                      <a:lnTo>
                        <a:pt x="165" y="458"/>
                      </a:lnTo>
                      <a:lnTo>
                        <a:pt x="165" y="457"/>
                      </a:lnTo>
                      <a:lnTo>
                        <a:pt x="165" y="456"/>
                      </a:lnTo>
                      <a:lnTo>
                        <a:pt x="165" y="454"/>
                      </a:lnTo>
                      <a:lnTo>
                        <a:pt x="164" y="453"/>
                      </a:lnTo>
                      <a:lnTo>
                        <a:pt x="162" y="451"/>
                      </a:lnTo>
                      <a:lnTo>
                        <a:pt x="161" y="450"/>
                      </a:lnTo>
                      <a:lnTo>
                        <a:pt x="162" y="449"/>
                      </a:lnTo>
                      <a:lnTo>
                        <a:pt x="163" y="448"/>
                      </a:lnTo>
                      <a:lnTo>
                        <a:pt x="165" y="446"/>
                      </a:lnTo>
                      <a:lnTo>
                        <a:pt x="163" y="445"/>
                      </a:lnTo>
                      <a:lnTo>
                        <a:pt x="161" y="443"/>
                      </a:lnTo>
                      <a:lnTo>
                        <a:pt x="164" y="441"/>
                      </a:lnTo>
                      <a:lnTo>
                        <a:pt x="165" y="439"/>
                      </a:lnTo>
                      <a:lnTo>
                        <a:pt x="164" y="436"/>
                      </a:lnTo>
                      <a:lnTo>
                        <a:pt x="163" y="434"/>
                      </a:lnTo>
                      <a:lnTo>
                        <a:pt x="160" y="433"/>
                      </a:lnTo>
                      <a:lnTo>
                        <a:pt x="164" y="432"/>
                      </a:lnTo>
                      <a:lnTo>
                        <a:pt x="166" y="429"/>
                      </a:lnTo>
                      <a:lnTo>
                        <a:pt x="171" y="429"/>
                      </a:lnTo>
                      <a:lnTo>
                        <a:pt x="174" y="429"/>
                      </a:lnTo>
                      <a:lnTo>
                        <a:pt x="176" y="429"/>
                      </a:lnTo>
                      <a:lnTo>
                        <a:pt x="178" y="428"/>
                      </a:lnTo>
                      <a:lnTo>
                        <a:pt x="179" y="426"/>
                      </a:lnTo>
                      <a:lnTo>
                        <a:pt x="182" y="425"/>
                      </a:lnTo>
                      <a:lnTo>
                        <a:pt x="186" y="424"/>
                      </a:lnTo>
                      <a:lnTo>
                        <a:pt x="189" y="422"/>
                      </a:lnTo>
                      <a:lnTo>
                        <a:pt x="191" y="420"/>
                      </a:lnTo>
                      <a:lnTo>
                        <a:pt x="192" y="418"/>
                      </a:lnTo>
                      <a:lnTo>
                        <a:pt x="193" y="417"/>
                      </a:lnTo>
                      <a:lnTo>
                        <a:pt x="193" y="415"/>
                      </a:lnTo>
                      <a:lnTo>
                        <a:pt x="192" y="415"/>
                      </a:lnTo>
                      <a:lnTo>
                        <a:pt x="190" y="415"/>
                      </a:lnTo>
                      <a:lnTo>
                        <a:pt x="187" y="416"/>
                      </a:lnTo>
                      <a:lnTo>
                        <a:pt x="185" y="417"/>
                      </a:lnTo>
                      <a:lnTo>
                        <a:pt x="184" y="418"/>
                      </a:lnTo>
                      <a:lnTo>
                        <a:pt x="182" y="418"/>
                      </a:lnTo>
                      <a:lnTo>
                        <a:pt x="179" y="418"/>
                      </a:lnTo>
                      <a:lnTo>
                        <a:pt x="178" y="418"/>
                      </a:lnTo>
                      <a:lnTo>
                        <a:pt x="176" y="417"/>
                      </a:lnTo>
                      <a:lnTo>
                        <a:pt x="175" y="416"/>
                      </a:lnTo>
                      <a:lnTo>
                        <a:pt x="175" y="414"/>
                      </a:lnTo>
                      <a:lnTo>
                        <a:pt x="174" y="412"/>
                      </a:lnTo>
                      <a:lnTo>
                        <a:pt x="173" y="411"/>
                      </a:lnTo>
                      <a:lnTo>
                        <a:pt x="171" y="411"/>
                      </a:lnTo>
                      <a:lnTo>
                        <a:pt x="168" y="412"/>
                      </a:lnTo>
                      <a:lnTo>
                        <a:pt x="165" y="413"/>
                      </a:lnTo>
                      <a:lnTo>
                        <a:pt x="162" y="414"/>
                      </a:lnTo>
                      <a:lnTo>
                        <a:pt x="158" y="414"/>
                      </a:lnTo>
                      <a:lnTo>
                        <a:pt x="156" y="413"/>
                      </a:lnTo>
                      <a:lnTo>
                        <a:pt x="155" y="413"/>
                      </a:lnTo>
                      <a:lnTo>
                        <a:pt x="154" y="413"/>
                      </a:lnTo>
                      <a:lnTo>
                        <a:pt x="153" y="415"/>
                      </a:lnTo>
                      <a:lnTo>
                        <a:pt x="150" y="417"/>
                      </a:lnTo>
                      <a:lnTo>
                        <a:pt x="147" y="417"/>
                      </a:lnTo>
                      <a:lnTo>
                        <a:pt x="145" y="417"/>
                      </a:lnTo>
                      <a:lnTo>
                        <a:pt x="143" y="417"/>
                      </a:lnTo>
                      <a:lnTo>
                        <a:pt x="142" y="414"/>
                      </a:lnTo>
                      <a:lnTo>
                        <a:pt x="140" y="411"/>
                      </a:lnTo>
                      <a:lnTo>
                        <a:pt x="139" y="410"/>
                      </a:lnTo>
                      <a:lnTo>
                        <a:pt x="137" y="409"/>
                      </a:lnTo>
                      <a:lnTo>
                        <a:pt x="136" y="408"/>
                      </a:lnTo>
                      <a:lnTo>
                        <a:pt x="135" y="406"/>
                      </a:lnTo>
                      <a:lnTo>
                        <a:pt x="134" y="404"/>
                      </a:lnTo>
                      <a:lnTo>
                        <a:pt x="133" y="402"/>
                      </a:lnTo>
                      <a:lnTo>
                        <a:pt x="131" y="400"/>
                      </a:lnTo>
                      <a:lnTo>
                        <a:pt x="129" y="398"/>
                      </a:lnTo>
                      <a:lnTo>
                        <a:pt x="126" y="398"/>
                      </a:lnTo>
                      <a:lnTo>
                        <a:pt x="123" y="398"/>
                      </a:lnTo>
                      <a:lnTo>
                        <a:pt x="120" y="399"/>
                      </a:lnTo>
                      <a:lnTo>
                        <a:pt x="117" y="400"/>
                      </a:lnTo>
                      <a:lnTo>
                        <a:pt x="114" y="400"/>
                      </a:lnTo>
                      <a:lnTo>
                        <a:pt x="112" y="400"/>
                      </a:lnTo>
                      <a:lnTo>
                        <a:pt x="110" y="399"/>
                      </a:lnTo>
                      <a:lnTo>
                        <a:pt x="109" y="398"/>
                      </a:lnTo>
                      <a:lnTo>
                        <a:pt x="108" y="397"/>
                      </a:lnTo>
                      <a:lnTo>
                        <a:pt x="108" y="395"/>
                      </a:lnTo>
                      <a:lnTo>
                        <a:pt x="109" y="395"/>
                      </a:lnTo>
                      <a:lnTo>
                        <a:pt x="110" y="394"/>
                      </a:lnTo>
                      <a:lnTo>
                        <a:pt x="110" y="393"/>
                      </a:lnTo>
                      <a:lnTo>
                        <a:pt x="110" y="389"/>
                      </a:lnTo>
                      <a:lnTo>
                        <a:pt x="109" y="385"/>
                      </a:lnTo>
                      <a:lnTo>
                        <a:pt x="108" y="382"/>
                      </a:lnTo>
                      <a:lnTo>
                        <a:pt x="108" y="379"/>
                      </a:lnTo>
                      <a:lnTo>
                        <a:pt x="108" y="378"/>
                      </a:lnTo>
                      <a:lnTo>
                        <a:pt x="108" y="376"/>
                      </a:lnTo>
                      <a:lnTo>
                        <a:pt x="106" y="374"/>
                      </a:lnTo>
                      <a:lnTo>
                        <a:pt x="104" y="373"/>
                      </a:lnTo>
                      <a:lnTo>
                        <a:pt x="103" y="372"/>
                      </a:lnTo>
                      <a:lnTo>
                        <a:pt x="103" y="371"/>
                      </a:lnTo>
                      <a:lnTo>
                        <a:pt x="103" y="370"/>
                      </a:lnTo>
                      <a:lnTo>
                        <a:pt x="103" y="368"/>
                      </a:lnTo>
                      <a:lnTo>
                        <a:pt x="103" y="363"/>
                      </a:lnTo>
                      <a:lnTo>
                        <a:pt x="103" y="360"/>
                      </a:lnTo>
                      <a:lnTo>
                        <a:pt x="103" y="357"/>
                      </a:lnTo>
                      <a:lnTo>
                        <a:pt x="102" y="356"/>
                      </a:lnTo>
                      <a:lnTo>
                        <a:pt x="101" y="355"/>
                      </a:lnTo>
                      <a:lnTo>
                        <a:pt x="100" y="354"/>
                      </a:lnTo>
                      <a:lnTo>
                        <a:pt x="99" y="354"/>
                      </a:lnTo>
                      <a:lnTo>
                        <a:pt x="96" y="354"/>
                      </a:lnTo>
                      <a:lnTo>
                        <a:pt x="95" y="355"/>
                      </a:lnTo>
                      <a:lnTo>
                        <a:pt x="94" y="356"/>
                      </a:lnTo>
                      <a:lnTo>
                        <a:pt x="93" y="356"/>
                      </a:lnTo>
                      <a:lnTo>
                        <a:pt x="91" y="356"/>
                      </a:lnTo>
                      <a:lnTo>
                        <a:pt x="89" y="355"/>
                      </a:lnTo>
                      <a:lnTo>
                        <a:pt x="88" y="353"/>
                      </a:lnTo>
                      <a:lnTo>
                        <a:pt x="87" y="351"/>
                      </a:lnTo>
                      <a:lnTo>
                        <a:pt x="85" y="348"/>
                      </a:lnTo>
                      <a:lnTo>
                        <a:pt x="84" y="347"/>
                      </a:lnTo>
                      <a:lnTo>
                        <a:pt x="83" y="346"/>
                      </a:lnTo>
                      <a:lnTo>
                        <a:pt x="82" y="345"/>
                      </a:lnTo>
                      <a:lnTo>
                        <a:pt x="82" y="343"/>
                      </a:lnTo>
                      <a:lnTo>
                        <a:pt x="82" y="342"/>
                      </a:lnTo>
                      <a:lnTo>
                        <a:pt x="83" y="341"/>
                      </a:lnTo>
                      <a:lnTo>
                        <a:pt x="84" y="340"/>
                      </a:lnTo>
                      <a:lnTo>
                        <a:pt x="84" y="338"/>
                      </a:lnTo>
                      <a:lnTo>
                        <a:pt x="84" y="337"/>
                      </a:lnTo>
                      <a:lnTo>
                        <a:pt x="83" y="335"/>
                      </a:lnTo>
                      <a:lnTo>
                        <a:pt x="84" y="334"/>
                      </a:lnTo>
                      <a:lnTo>
                        <a:pt x="85" y="334"/>
                      </a:lnTo>
                      <a:lnTo>
                        <a:pt x="86" y="334"/>
                      </a:lnTo>
                      <a:lnTo>
                        <a:pt x="87" y="333"/>
                      </a:lnTo>
                      <a:lnTo>
                        <a:pt x="87" y="332"/>
                      </a:lnTo>
                      <a:lnTo>
                        <a:pt x="87" y="331"/>
                      </a:lnTo>
                      <a:lnTo>
                        <a:pt x="87" y="329"/>
                      </a:lnTo>
                      <a:lnTo>
                        <a:pt x="86" y="326"/>
                      </a:lnTo>
                      <a:lnTo>
                        <a:pt x="85" y="323"/>
                      </a:lnTo>
                      <a:lnTo>
                        <a:pt x="82" y="321"/>
                      </a:lnTo>
                      <a:lnTo>
                        <a:pt x="79" y="318"/>
                      </a:lnTo>
                      <a:lnTo>
                        <a:pt x="76" y="317"/>
                      </a:lnTo>
                      <a:lnTo>
                        <a:pt x="73" y="317"/>
                      </a:lnTo>
                      <a:lnTo>
                        <a:pt x="70" y="317"/>
                      </a:lnTo>
                      <a:lnTo>
                        <a:pt x="68" y="317"/>
                      </a:lnTo>
                      <a:lnTo>
                        <a:pt x="68" y="313"/>
                      </a:lnTo>
                      <a:lnTo>
                        <a:pt x="69" y="310"/>
                      </a:lnTo>
                      <a:lnTo>
                        <a:pt x="73" y="307"/>
                      </a:lnTo>
                      <a:lnTo>
                        <a:pt x="73" y="303"/>
                      </a:lnTo>
                      <a:lnTo>
                        <a:pt x="72" y="300"/>
                      </a:lnTo>
                      <a:lnTo>
                        <a:pt x="71" y="298"/>
                      </a:lnTo>
                      <a:lnTo>
                        <a:pt x="72" y="295"/>
                      </a:lnTo>
                      <a:lnTo>
                        <a:pt x="73" y="291"/>
                      </a:lnTo>
                      <a:lnTo>
                        <a:pt x="70" y="288"/>
                      </a:lnTo>
                      <a:lnTo>
                        <a:pt x="65" y="290"/>
                      </a:lnTo>
                      <a:lnTo>
                        <a:pt x="63" y="288"/>
                      </a:lnTo>
                      <a:lnTo>
                        <a:pt x="62" y="285"/>
                      </a:lnTo>
                      <a:lnTo>
                        <a:pt x="62" y="280"/>
                      </a:lnTo>
                      <a:lnTo>
                        <a:pt x="63" y="277"/>
                      </a:lnTo>
                      <a:lnTo>
                        <a:pt x="62" y="270"/>
                      </a:lnTo>
                      <a:lnTo>
                        <a:pt x="68" y="270"/>
                      </a:lnTo>
                      <a:lnTo>
                        <a:pt x="65" y="265"/>
                      </a:lnTo>
                      <a:lnTo>
                        <a:pt x="60" y="257"/>
                      </a:lnTo>
                      <a:lnTo>
                        <a:pt x="55" y="253"/>
                      </a:lnTo>
                      <a:lnTo>
                        <a:pt x="51" y="248"/>
                      </a:lnTo>
                      <a:lnTo>
                        <a:pt x="46" y="247"/>
                      </a:lnTo>
                      <a:lnTo>
                        <a:pt x="47" y="242"/>
                      </a:lnTo>
                      <a:lnTo>
                        <a:pt x="46" y="239"/>
                      </a:lnTo>
                      <a:lnTo>
                        <a:pt x="49" y="234"/>
                      </a:lnTo>
                      <a:lnTo>
                        <a:pt x="45" y="230"/>
                      </a:lnTo>
                      <a:lnTo>
                        <a:pt x="48" y="225"/>
                      </a:lnTo>
                      <a:lnTo>
                        <a:pt x="49" y="223"/>
                      </a:lnTo>
                      <a:lnTo>
                        <a:pt x="50" y="221"/>
                      </a:lnTo>
                      <a:lnTo>
                        <a:pt x="50" y="219"/>
                      </a:lnTo>
                      <a:lnTo>
                        <a:pt x="49" y="217"/>
                      </a:lnTo>
                      <a:lnTo>
                        <a:pt x="48" y="215"/>
                      </a:lnTo>
                      <a:lnTo>
                        <a:pt x="46" y="215"/>
                      </a:lnTo>
                      <a:lnTo>
                        <a:pt x="42" y="214"/>
                      </a:lnTo>
                      <a:lnTo>
                        <a:pt x="39" y="213"/>
                      </a:lnTo>
                      <a:lnTo>
                        <a:pt x="36" y="214"/>
                      </a:lnTo>
                      <a:lnTo>
                        <a:pt x="36" y="211"/>
                      </a:lnTo>
                      <a:lnTo>
                        <a:pt x="31" y="210"/>
                      </a:lnTo>
                      <a:lnTo>
                        <a:pt x="32" y="207"/>
                      </a:lnTo>
                      <a:lnTo>
                        <a:pt x="29" y="203"/>
                      </a:lnTo>
                      <a:lnTo>
                        <a:pt x="21" y="203"/>
                      </a:lnTo>
                      <a:lnTo>
                        <a:pt x="19" y="202"/>
                      </a:lnTo>
                      <a:lnTo>
                        <a:pt x="18" y="200"/>
                      </a:lnTo>
                      <a:lnTo>
                        <a:pt x="17" y="198"/>
                      </a:lnTo>
                      <a:lnTo>
                        <a:pt x="17" y="196"/>
                      </a:lnTo>
                      <a:lnTo>
                        <a:pt x="17" y="193"/>
                      </a:lnTo>
                      <a:lnTo>
                        <a:pt x="17" y="191"/>
                      </a:lnTo>
                      <a:lnTo>
                        <a:pt x="18" y="189"/>
                      </a:lnTo>
                      <a:lnTo>
                        <a:pt x="20" y="188"/>
                      </a:lnTo>
                      <a:lnTo>
                        <a:pt x="24" y="182"/>
                      </a:lnTo>
                      <a:lnTo>
                        <a:pt x="29" y="180"/>
                      </a:lnTo>
                      <a:lnTo>
                        <a:pt x="27" y="176"/>
                      </a:lnTo>
                      <a:lnTo>
                        <a:pt x="32" y="174"/>
                      </a:lnTo>
                      <a:lnTo>
                        <a:pt x="32" y="164"/>
                      </a:lnTo>
                      <a:lnTo>
                        <a:pt x="34" y="157"/>
                      </a:lnTo>
                      <a:lnTo>
                        <a:pt x="35" y="158"/>
                      </a:lnTo>
                      <a:lnTo>
                        <a:pt x="36" y="157"/>
                      </a:lnTo>
                      <a:lnTo>
                        <a:pt x="38" y="156"/>
                      </a:lnTo>
                      <a:lnTo>
                        <a:pt x="38" y="155"/>
                      </a:lnTo>
                      <a:lnTo>
                        <a:pt x="37" y="154"/>
                      </a:lnTo>
                      <a:lnTo>
                        <a:pt x="36" y="150"/>
                      </a:lnTo>
                      <a:lnTo>
                        <a:pt x="33" y="148"/>
                      </a:lnTo>
                      <a:lnTo>
                        <a:pt x="30" y="151"/>
                      </a:lnTo>
                      <a:lnTo>
                        <a:pt x="24" y="150"/>
                      </a:lnTo>
                      <a:lnTo>
                        <a:pt x="24" y="145"/>
                      </a:lnTo>
                      <a:lnTo>
                        <a:pt x="23" y="134"/>
                      </a:lnTo>
                      <a:lnTo>
                        <a:pt x="22" y="125"/>
                      </a:lnTo>
                      <a:lnTo>
                        <a:pt x="20" y="124"/>
                      </a:lnTo>
                      <a:lnTo>
                        <a:pt x="20" y="121"/>
                      </a:lnTo>
                      <a:lnTo>
                        <a:pt x="19" y="113"/>
                      </a:lnTo>
                      <a:lnTo>
                        <a:pt x="21" y="107"/>
                      </a:lnTo>
                      <a:lnTo>
                        <a:pt x="24" y="99"/>
                      </a:lnTo>
                      <a:lnTo>
                        <a:pt x="16" y="97"/>
                      </a:lnTo>
                      <a:lnTo>
                        <a:pt x="13" y="94"/>
                      </a:lnTo>
                      <a:lnTo>
                        <a:pt x="11" y="91"/>
                      </a:lnTo>
                      <a:lnTo>
                        <a:pt x="10" y="87"/>
                      </a:lnTo>
                      <a:lnTo>
                        <a:pt x="10" y="84"/>
                      </a:lnTo>
                      <a:lnTo>
                        <a:pt x="16" y="80"/>
                      </a:lnTo>
                      <a:lnTo>
                        <a:pt x="16" y="76"/>
                      </a:lnTo>
                      <a:lnTo>
                        <a:pt x="8" y="75"/>
                      </a:lnTo>
                      <a:lnTo>
                        <a:pt x="8" y="72"/>
                      </a:lnTo>
                      <a:lnTo>
                        <a:pt x="10" y="73"/>
                      </a:lnTo>
                      <a:lnTo>
                        <a:pt x="12" y="73"/>
                      </a:lnTo>
                      <a:lnTo>
                        <a:pt x="14" y="72"/>
                      </a:lnTo>
                      <a:lnTo>
                        <a:pt x="15" y="71"/>
                      </a:lnTo>
                      <a:lnTo>
                        <a:pt x="15" y="69"/>
                      </a:lnTo>
                      <a:lnTo>
                        <a:pt x="15" y="67"/>
                      </a:lnTo>
                      <a:lnTo>
                        <a:pt x="13" y="66"/>
                      </a:lnTo>
                      <a:lnTo>
                        <a:pt x="12" y="66"/>
                      </a:lnTo>
                      <a:lnTo>
                        <a:pt x="8" y="62"/>
                      </a:lnTo>
                      <a:lnTo>
                        <a:pt x="3" y="56"/>
                      </a:lnTo>
                      <a:lnTo>
                        <a:pt x="4" y="52"/>
                      </a:lnTo>
                      <a:lnTo>
                        <a:pt x="4" y="49"/>
                      </a:lnTo>
                      <a:lnTo>
                        <a:pt x="2" y="47"/>
                      </a:lnTo>
                      <a:lnTo>
                        <a:pt x="1" y="44"/>
                      </a:lnTo>
                      <a:lnTo>
                        <a:pt x="0" y="40"/>
                      </a:lnTo>
                      <a:lnTo>
                        <a:pt x="1" y="36"/>
                      </a:lnTo>
                      <a:lnTo>
                        <a:pt x="6" y="39"/>
                      </a:lnTo>
                      <a:lnTo>
                        <a:pt x="9" y="44"/>
                      </a:lnTo>
                      <a:lnTo>
                        <a:pt x="13" y="42"/>
                      </a:lnTo>
                      <a:lnTo>
                        <a:pt x="18" y="40"/>
                      </a:lnTo>
                      <a:lnTo>
                        <a:pt x="23" y="44"/>
                      </a:lnTo>
                      <a:lnTo>
                        <a:pt x="27" y="41"/>
                      </a:lnTo>
                      <a:lnTo>
                        <a:pt x="35" y="38"/>
                      </a:lnTo>
                      <a:lnTo>
                        <a:pt x="34" y="29"/>
                      </a:lnTo>
                      <a:lnTo>
                        <a:pt x="33" y="22"/>
                      </a:lnTo>
                      <a:lnTo>
                        <a:pt x="37" y="18"/>
                      </a:lnTo>
                      <a:lnTo>
                        <a:pt x="38" y="14"/>
                      </a:lnTo>
                      <a:lnTo>
                        <a:pt x="40" y="7"/>
                      </a:lnTo>
                      <a:lnTo>
                        <a:pt x="44" y="2"/>
                      </a:lnTo>
                      <a:lnTo>
                        <a:pt x="50" y="0"/>
                      </a:lnTo>
                      <a:lnTo>
                        <a:pt x="52" y="4"/>
                      </a:lnTo>
                      <a:lnTo>
                        <a:pt x="57" y="7"/>
                      </a:lnTo>
                      <a:lnTo>
                        <a:pt x="58" y="10"/>
                      </a:lnTo>
                      <a:lnTo>
                        <a:pt x="65" y="16"/>
                      </a:lnTo>
                      <a:lnTo>
                        <a:pt x="67" y="18"/>
                      </a:lnTo>
                      <a:lnTo>
                        <a:pt x="73" y="20"/>
                      </a:lnTo>
                      <a:lnTo>
                        <a:pt x="74" y="29"/>
                      </a:lnTo>
                      <a:lnTo>
                        <a:pt x="76" y="34"/>
                      </a:lnTo>
                      <a:lnTo>
                        <a:pt x="78" y="38"/>
                      </a:lnTo>
                      <a:lnTo>
                        <a:pt x="84" y="41"/>
                      </a:lnTo>
                      <a:lnTo>
                        <a:pt x="86" y="46"/>
                      </a:lnTo>
                      <a:lnTo>
                        <a:pt x="89" y="52"/>
                      </a:lnTo>
                      <a:lnTo>
                        <a:pt x="90" y="60"/>
                      </a:lnTo>
                      <a:lnTo>
                        <a:pt x="97" y="62"/>
                      </a:lnTo>
                      <a:lnTo>
                        <a:pt x="107" y="62"/>
                      </a:lnTo>
                      <a:lnTo>
                        <a:pt x="109" y="64"/>
                      </a:lnTo>
                      <a:lnTo>
                        <a:pt x="111" y="67"/>
                      </a:lnTo>
                      <a:lnTo>
                        <a:pt x="109" y="71"/>
                      </a:lnTo>
                      <a:lnTo>
                        <a:pt x="113" y="73"/>
                      </a:lnTo>
                      <a:lnTo>
                        <a:pt x="113" y="75"/>
                      </a:lnTo>
                      <a:lnTo>
                        <a:pt x="116" y="78"/>
                      </a:lnTo>
                      <a:lnTo>
                        <a:pt x="118" y="80"/>
                      </a:lnTo>
                      <a:lnTo>
                        <a:pt x="115" y="84"/>
                      </a:lnTo>
                      <a:lnTo>
                        <a:pt x="119" y="87"/>
                      </a:lnTo>
                      <a:lnTo>
                        <a:pt x="125" y="88"/>
                      </a:lnTo>
                      <a:lnTo>
                        <a:pt x="131" y="88"/>
                      </a:lnTo>
                      <a:lnTo>
                        <a:pt x="136" y="88"/>
                      </a:lnTo>
                      <a:lnTo>
                        <a:pt x="139" y="89"/>
                      </a:lnTo>
                      <a:lnTo>
                        <a:pt x="142" y="92"/>
                      </a:lnTo>
                      <a:lnTo>
                        <a:pt x="147" y="92"/>
                      </a:lnTo>
                      <a:lnTo>
                        <a:pt x="149" y="93"/>
                      </a:lnTo>
                      <a:lnTo>
                        <a:pt x="153" y="97"/>
                      </a:lnTo>
                      <a:lnTo>
                        <a:pt x="157" y="95"/>
                      </a:lnTo>
                      <a:lnTo>
                        <a:pt x="159" y="98"/>
                      </a:lnTo>
                      <a:lnTo>
                        <a:pt x="167" y="98"/>
                      </a:lnTo>
                      <a:lnTo>
                        <a:pt x="170" y="96"/>
                      </a:lnTo>
                      <a:lnTo>
                        <a:pt x="176" y="102"/>
                      </a:lnTo>
                      <a:lnTo>
                        <a:pt x="180" y="99"/>
                      </a:lnTo>
                      <a:lnTo>
                        <a:pt x="183" y="97"/>
                      </a:lnTo>
                      <a:lnTo>
                        <a:pt x="185" y="94"/>
                      </a:lnTo>
                      <a:lnTo>
                        <a:pt x="188" y="95"/>
                      </a:lnTo>
                      <a:lnTo>
                        <a:pt x="190" y="95"/>
                      </a:lnTo>
                      <a:lnTo>
                        <a:pt x="192" y="93"/>
                      </a:lnTo>
                      <a:lnTo>
                        <a:pt x="195" y="93"/>
                      </a:lnTo>
                      <a:lnTo>
                        <a:pt x="197" y="95"/>
                      </a:lnTo>
                      <a:lnTo>
                        <a:pt x="199" y="96"/>
                      </a:lnTo>
                      <a:lnTo>
                        <a:pt x="203" y="94"/>
                      </a:lnTo>
                      <a:lnTo>
                        <a:pt x="204" y="96"/>
                      </a:lnTo>
                      <a:lnTo>
                        <a:pt x="211" y="96"/>
                      </a:lnTo>
                      <a:lnTo>
                        <a:pt x="215" y="92"/>
                      </a:lnTo>
                      <a:lnTo>
                        <a:pt x="215" y="90"/>
                      </a:lnTo>
                      <a:lnTo>
                        <a:pt x="216" y="89"/>
                      </a:lnTo>
                      <a:lnTo>
                        <a:pt x="219" y="86"/>
                      </a:lnTo>
                      <a:lnTo>
                        <a:pt x="222" y="84"/>
                      </a:lnTo>
                      <a:lnTo>
                        <a:pt x="226" y="83"/>
                      </a:lnTo>
                      <a:lnTo>
                        <a:pt x="228" y="78"/>
                      </a:lnTo>
                      <a:lnTo>
                        <a:pt x="231" y="72"/>
                      </a:lnTo>
                      <a:lnTo>
                        <a:pt x="232" y="69"/>
                      </a:lnTo>
                      <a:lnTo>
                        <a:pt x="234" y="67"/>
                      </a:lnTo>
                      <a:lnTo>
                        <a:pt x="235" y="67"/>
                      </a:lnTo>
                      <a:lnTo>
                        <a:pt x="236" y="67"/>
                      </a:lnTo>
                      <a:lnTo>
                        <a:pt x="240" y="67"/>
                      </a:lnTo>
                      <a:lnTo>
                        <a:pt x="245" y="67"/>
                      </a:lnTo>
                      <a:lnTo>
                        <a:pt x="247" y="68"/>
                      </a:lnTo>
                      <a:lnTo>
                        <a:pt x="249" y="68"/>
                      </a:lnTo>
                      <a:lnTo>
                        <a:pt x="250" y="67"/>
                      </a:lnTo>
                      <a:lnTo>
                        <a:pt x="250" y="65"/>
                      </a:lnTo>
                      <a:lnTo>
                        <a:pt x="250" y="63"/>
                      </a:lnTo>
                      <a:lnTo>
                        <a:pt x="251" y="62"/>
                      </a:lnTo>
                      <a:lnTo>
                        <a:pt x="252" y="59"/>
                      </a:lnTo>
                      <a:lnTo>
                        <a:pt x="253" y="57"/>
                      </a:lnTo>
                      <a:lnTo>
                        <a:pt x="255" y="54"/>
                      </a:lnTo>
                      <a:lnTo>
                        <a:pt x="257" y="53"/>
                      </a:lnTo>
                      <a:lnTo>
                        <a:pt x="263" y="50"/>
                      </a:lnTo>
                      <a:lnTo>
                        <a:pt x="270" y="46"/>
                      </a:lnTo>
                      <a:lnTo>
                        <a:pt x="273" y="45"/>
                      </a:lnTo>
                      <a:lnTo>
                        <a:pt x="275" y="43"/>
                      </a:lnTo>
                      <a:lnTo>
                        <a:pt x="276" y="42"/>
                      </a:lnTo>
                      <a:lnTo>
                        <a:pt x="276" y="40"/>
                      </a:lnTo>
                      <a:lnTo>
                        <a:pt x="277" y="39"/>
                      </a:lnTo>
                      <a:lnTo>
                        <a:pt x="278" y="37"/>
                      </a:lnTo>
                      <a:lnTo>
                        <a:pt x="280" y="35"/>
                      </a:lnTo>
                      <a:lnTo>
                        <a:pt x="284" y="34"/>
                      </a:lnTo>
                      <a:lnTo>
                        <a:pt x="291" y="30"/>
                      </a:lnTo>
                      <a:lnTo>
                        <a:pt x="295" y="28"/>
                      </a:lnTo>
                      <a:lnTo>
                        <a:pt x="299" y="25"/>
                      </a:lnTo>
                      <a:lnTo>
                        <a:pt x="303" y="24"/>
                      </a:lnTo>
                      <a:lnTo>
                        <a:pt x="304" y="24"/>
                      </a:lnTo>
                      <a:lnTo>
                        <a:pt x="306" y="23"/>
                      </a:lnTo>
                      <a:lnTo>
                        <a:pt x="309" y="20"/>
                      </a:lnTo>
                      <a:lnTo>
                        <a:pt x="311" y="18"/>
                      </a:lnTo>
                      <a:lnTo>
                        <a:pt x="313" y="15"/>
                      </a:lnTo>
                      <a:lnTo>
                        <a:pt x="315" y="14"/>
                      </a:lnTo>
                      <a:lnTo>
                        <a:pt x="316" y="13"/>
                      </a:lnTo>
                      <a:lnTo>
                        <a:pt x="318" y="13"/>
                      </a:lnTo>
                      <a:lnTo>
                        <a:pt x="319" y="13"/>
                      </a:lnTo>
                      <a:lnTo>
                        <a:pt x="323" y="13"/>
                      </a:lnTo>
                      <a:lnTo>
                        <a:pt x="326" y="13"/>
                      </a:lnTo>
                      <a:lnTo>
                        <a:pt x="328" y="9"/>
                      </a:lnTo>
                      <a:lnTo>
                        <a:pt x="340" y="20"/>
                      </a:lnTo>
                      <a:lnTo>
                        <a:pt x="347" y="28"/>
                      </a:lnTo>
                      <a:lnTo>
                        <a:pt x="348" y="33"/>
                      </a:lnTo>
                      <a:lnTo>
                        <a:pt x="361" y="45"/>
                      </a:lnTo>
                      <a:lnTo>
                        <a:pt x="355" y="45"/>
                      </a:lnTo>
                      <a:lnTo>
                        <a:pt x="350" y="48"/>
                      </a:lnTo>
                      <a:lnTo>
                        <a:pt x="346" y="50"/>
                      </a:lnTo>
                      <a:lnTo>
                        <a:pt x="344" y="51"/>
                      </a:lnTo>
                      <a:lnTo>
                        <a:pt x="343" y="54"/>
                      </a:lnTo>
                      <a:lnTo>
                        <a:pt x="342" y="56"/>
                      </a:lnTo>
                      <a:lnTo>
                        <a:pt x="342" y="59"/>
                      </a:lnTo>
                      <a:lnTo>
                        <a:pt x="343" y="61"/>
                      </a:lnTo>
                      <a:lnTo>
                        <a:pt x="344" y="62"/>
                      </a:lnTo>
                      <a:lnTo>
                        <a:pt x="345" y="64"/>
                      </a:lnTo>
                      <a:lnTo>
                        <a:pt x="347" y="65"/>
                      </a:lnTo>
                      <a:lnTo>
                        <a:pt x="349" y="70"/>
                      </a:lnTo>
                      <a:lnTo>
                        <a:pt x="354" y="73"/>
                      </a:lnTo>
                      <a:lnTo>
                        <a:pt x="359" y="76"/>
                      </a:lnTo>
                      <a:lnTo>
                        <a:pt x="361" y="84"/>
                      </a:lnTo>
                      <a:lnTo>
                        <a:pt x="350" y="90"/>
                      </a:lnTo>
                      <a:lnTo>
                        <a:pt x="339" y="89"/>
                      </a:lnTo>
                      <a:lnTo>
                        <a:pt x="338" y="93"/>
                      </a:lnTo>
                      <a:lnTo>
                        <a:pt x="331" y="93"/>
                      </a:lnTo>
                      <a:lnTo>
                        <a:pt x="331" y="96"/>
                      </a:lnTo>
                      <a:lnTo>
                        <a:pt x="332" y="100"/>
                      </a:lnTo>
                      <a:lnTo>
                        <a:pt x="333" y="103"/>
                      </a:lnTo>
                      <a:lnTo>
                        <a:pt x="334" y="104"/>
                      </a:lnTo>
                      <a:lnTo>
                        <a:pt x="335" y="105"/>
                      </a:lnTo>
                      <a:lnTo>
                        <a:pt x="338" y="107"/>
                      </a:lnTo>
                      <a:lnTo>
                        <a:pt x="341" y="108"/>
                      </a:lnTo>
                      <a:lnTo>
                        <a:pt x="349" y="114"/>
                      </a:lnTo>
                      <a:lnTo>
                        <a:pt x="351" y="120"/>
                      </a:lnTo>
                      <a:lnTo>
                        <a:pt x="356" y="128"/>
                      </a:lnTo>
                      <a:lnTo>
                        <a:pt x="362" y="128"/>
                      </a:lnTo>
                      <a:lnTo>
                        <a:pt x="367" y="125"/>
                      </a:lnTo>
                      <a:lnTo>
                        <a:pt x="369" y="130"/>
                      </a:lnTo>
                      <a:lnTo>
                        <a:pt x="371" y="132"/>
                      </a:lnTo>
                      <a:lnTo>
                        <a:pt x="375" y="136"/>
                      </a:lnTo>
                      <a:lnTo>
                        <a:pt x="377" y="140"/>
                      </a:lnTo>
                      <a:lnTo>
                        <a:pt x="379" y="145"/>
                      </a:lnTo>
                      <a:lnTo>
                        <a:pt x="382" y="149"/>
                      </a:lnTo>
                      <a:lnTo>
                        <a:pt x="387" y="149"/>
                      </a:lnTo>
                      <a:lnTo>
                        <a:pt x="391" y="146"/>
                      </a:lnTo>
                      <a:lnTo>
                        <a:pt x="394" y="144"/>
                      </a:lnTo>
                      <a:lnTo>
                        <a:pt x="396" y="142"/>
                      </a:lnTo>
                      <a:lnTo>
                        <a:pt x="403" y="145"/>
                      </a:lnTo>
                      <a:close/>
                    </a:path>
                  </a:pathLst>
                </a:custGeom>
                <a:grpFill/>
                <a:ln w="6350" cmpd="sng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174" name="Freeform 159">
                  <a:extLst>
                    <a:ext uri="{FF2B5EF4-FFF2-40B4-BE49-F238E27FC236}">
                      <a16:creationId xmlns:a16="http://schemas.microsoft.com/office/drawing/2014/main" id="{D12490BC-ABDD-9940-B934-447C8CBE8DA3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4464" y="2490"/>
                  <a:ext cx="84" cy="44"/>
                </a:xfrm>
                <a:custGeom>
                  <a:avLst/>
                  <a:gdLst>
                    <a:gd name="T0" fmla="*/ 0 w 84"/>
                    <a:gd name="T1" fmla="*/ 32 h 44"/>
                    <a:gd name="T2" fmla="*/ 6 w 84"/>
                    <a:gd name="T3" fmla="*/ 30 h 44"/>
                    <a:gd name="T4" fmla="*/ 10 w 84"/>
                    <a:gd name="T5" fmla="*/ 30 h 44"/>
                    <a:gd name="T6" fmla="*/ 14 w 84"/>
                    <a:gd name="T7" fmla="*/ 29 h 44"/>
                    <a:gd name="T8" fmla="*/ 23 w 84"/>
                    <a:gd name="T9" fmla="*/ 26 h 44"/>
                    <a:gd name="T10" fmla="*/ 28 w 84"/>
                    <a:gd name="T11" fmla="*/ 23 h 44"/>
                    <a:gd name="T12" fmla="*/ 33 w 84"/>
                    <a:gd name="T13" fmla="*/ 19 h 44"/>
                    <a:gd name="T14" fmla="*/ 37 w 84"/>
                    <a:gd name="T15" fmla="*/ 18 h 44"/>
                    <a:gd name="T16" fmla="*/ 40 w 84"/>
                    <a:gd name="T17" fmla="*/ 19 h 44"/>
                    <a:gd name="T18" fmla="*/ 42 w 84"/>
                    <a:gd name="T19" fmla="*/ 19 h 44"/>
                    <a:gd name="T20" fmla="*/ 42 w 84"/>
                    <a:gd name="T21" fmla="*/ 16 h 44"/>
                    <a:gd name="T22" fmla="*/ 41 w 84"/>
                    <a:gd name="T23" fmla="*/ 11 h 44"/>
                    <a:gd name="T24" fmla="*/ 38 w 84"/>
                    <a:gd name="T25" fmla="*/ 7 h 44"/>
                    <a:gd name="T26" fmla="*/ 38 w 84"/>
                    <a:gd name="T27" fmla="*/ 5 h 44"/>
                    <a:gd name="T28" fmla="*/ 40 w 84"/>
                    <a:gd name="T29" fmla="*/ 4 h 44"/>
                    <a:gd name="T30" fmla="*/ 46 w 84"/>
                    <a:gd name="T31" fmla="*/ 6 h 44"/>
                    <a:gd name="T32" fmla="*/ 51 w 84"/>
                    <a:gd name="T33" fmla="*/ 8 h 44"/>
                    <a:gd name="T34" fmla="*/ 57 w 84"/>
                    <a:gd name="T35" fmla="*/ 7 h 44"/>
                    <a:gd name="T36" fmla="*/ 62 w 84"/>
                    <a:gd name="T37" fmla="*/ 4 h 44"/>
                    <a:gd name="T38" fmla="*/ 68 w 84"/>
                    <a:gd name="T39" fmla="*/ 1 h 44"/>
                    <a:gd name="T40" fmla="*/ 73 w 84"/>
                    <a:gd name="T41" fmla="*/ 0 h 44"/>
                    <a:gd name="T42" fmla="*/ 79 w 84"/>
                    <a:gd name="T43" fmla="*/ 0 h 44"/>
                    <a:gd name="T44" fmla="*/ 82 w 84"/>
                    <a:gd name="T45" fmla="*/ 1 h 44"/>
                    <a:gd name="T46" fmla="*/ 84 w 84"/>
                    <a:gd name="T47" fmla="*/ 5 h 44"/>
                    <a:gd name="T48" fmla="*/ 82 w 84"/>
                    <a:gd name="T49" fmla="*/ 7 h 44"/>
                    <a:gd name="T50" fmla="*/ 77 w 84"/>
                    <a:gd name="T51" fmla="*/ 9 h 44"/>
                    <a:gd name="T52" fmla="*/ 73 w 84"/>
                    <a:gd name="T53" fmla="*/ 11 h 44"/>
                    <a:gd name="T54" fmla="*/ 71 w 84"/>
                    <a:gd name="T55" fmla="*/ 15 h 44"/>
                    <a:gd name="T56" fmla="*/ 69 w 84"/>
                    <a:gd name="T57" fmla="*/ 19 h 44"/>
                    <a:gd name="T58" fmla="*/ 65 w 84"/>
                    <a:gd name="T59" fmla="*/ 22 h 44"/>
                    <a:gd name="T60" fmla="*/ 61 w 84"/>
                    <a:gd name="T61" fmla="*/ 23 h 44"/>
                    <a:gd name="T62" fmla="*/ 59 w 84"/>
                    <a:gd name="T63" fmla="*/ 25 h 44"/>
                    <a:gd name="T64" fmla="*/ 56 w 84"/>
                    <a:gd name="T65" fmla="*/ 28 h 44"/>
                    <a:gd name="T66" fmla="*/ 54 w 84"/>
                    <a:gd name="T67" fmla="*/ 30 h 44"/>
                    <a:gd name="T68" fmla="*/ 52 w 84"/>
                    <a:gd name="T69" fmla="*/ 34 h 44"/>
                    <a:gd name="T70" fmla="*/ 51 w 84"/>
                    <a:gd name="T71" fmla="*/ 36 h 44"/>
                    <a:gd name="T72" fmla="*/ 48 w 84"/>
                    <a:gd name="T73" fmla="*/ 36 h 44"/>
                    <a:gd name="T74" fmla="*/ 46 w 84"/>
                    <a:gd name="T75" fmla="*/ 35 h 44"/>
                    <a:gd name="T76" fmla="*/ 48 w 84"/>
                    <a:gd name="T77" fmla="*/ 33 h 44"/>
                    <a:gd name="T78" fmla="*/ 49 w 84"/>
                    <a:gd name="T79" fmla="*/ 30 h 44"/>
                    <a:gd name="T80" fmla="*/ 52 w 84"/>
                    <a:gd name="T81" fmla="*/ 29 h 44"/>
                    <a:gd name="T82" fmla="*/ 53 w 84"/>
                    <a:gd name="T83" fmla="*/ 27 h 44"/>
                    <a:gd name="T84" fmla="*/ 52 w 84"/>
                    <a:gd name="T85" fmla="*/ 24 h 44"/>
                    <a:gd name="T86" fmla="*/ 48 w 84"/>
                    <a:gd name="T87" fmla="*/ 24 h 44"/>
                    <a:gd name="T88" fmla="*/ 46 w 84"/>
                    <a:gd name="T89" fmla="*/ 25 h 44"/>
                    <a:gd name="T90" fmla="*/ 43 w 84"/>
                    <a:gd name="T91" fmla="*/ 28 h 44"/>
                    <a:gd name="T92" fmla="*/ 38 w 84"/>
                    <a:gd name="T93" fmla="*/ 29 h 44"/>
                    <a:gd name="T94" fmla="*/ 33 w 84"/>
                    <a:gd name="T95" fmla="*/ 30 h 44"/>
                    <a:gd name="T96" fmla="*/ 29 w 84"/>
                    <a:gd name="T97" fmla="*/ 33 h 44"/>
                    <a:gd name="T98" fmla="*/ 24 w 84"/>
                    <a:gd name="T99" fmla="*/ 35 h 44"/>
                    <a:gd name="T100" fmla="*/ 22 w 84"/>
                    <a:gd name="T101" fmla="*/ 35 h 44"/>
                    <a:gd name="T102" fmla="*/ 20 w 84"/>
                    <a:gd name="T103" fmla="*/ 38 h 44"/>
                    <a:gd name="T104" fmla="*/ 18 w 84"/>
                    <a:gd name="T105" fmla="*/ 38 h 44"/>
                    <a:gd name="T106" fmla="*/ 12 w 84"/>
                    <a:gd name="T107" fmla="*/ 39 h 44"/>
                    <a:gd name="T108" fmla="*/ 6 w 84"/>
                    <a:gd name="T109" fmla="*/ 40 h 44"/>
                    <a:gd name="T110" fmla="*/ 4 w 84"/>
                    <a:gd name="T111" fmla="*/ 41 h 44"/>
                    <a:gd name="T112" fmla="*/ 0 w 84"/>
                    <a:gd name="T113" fmla="*/ 44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84" h="44">
                      <a:moveTo>
                        <a:pt x="0" y="44"/>
                      </a:moveTo>
                      <a:lnTo>
                        <a:pt x="0" y="32"/>
                      </a:lnTo>
                      <a:lnTo>
                        <a:pt x="3" y="31"/>
                      </a:lnTo>
                      <a:lnTo>
                        <a:pt x="6" y="30"/>
                      </a:lnTo>
                      <a:lnTo>
                        <a:pt x="9" y="30"/>
                      </a:lnTo>
                      <a:lnTo>
                        <a:pt x="10" y="30"/>
                      </a:lnTo>
                      <a:lnTo>
                        <a:pt x="11" y="30"/>
                      </a:lnTo>
                      <a:lnTo>
                        <a:pt x="14" y="29"/>
                      </a:lnTo>
                      <a:lnTo>
                        <a:pt x="20" y="26"/>
                      </a:lnTo>
                      <a:lnTo>
                        <a:pt x="23" y="26"/>
                      </a:lnTo>
                      <a:lnTo>
                        <a:pt x="26" y="25"/>
                      </a:lnTo>
                      <a:lnTo>
                        <a:pt x="28" y="23"/>
                      </a:lnTo>
                      <a:lnTo>
                        <a:pt x="30" y="21"/>
                      </a:lnTo>
                      <a:lnTo>
                        <a:pt x="33" y="19"/>
                      </a:lnTo>
                      <a:lnTo>
                        <a:pt x="35" y="18"/>
                      </a:lnTo>
                      <a:lnTo>
                        <a:pt x="37" y="18"/>
                      </a:lnTo>
                      <a:lnTo>
                        <a:pt x="38" y="18"/>
                      </a:lnTo>
                      <a:lnTo>
                        <a:pt x="40" y="19"/>
                      </a:lnTo>
                      <a:lnTo>
                        <a:pt x="41" y="19"/>
                      </a:lnTo>
                      <a:lnTo>
                        <a:pt x="42" y="19"/>
                      </a:lnTo>
                      <a:lnTo>
                        <a:pt x="42" y="17"/>
                      </a:lnTo>
                      <a:lnTo>
                        <a:pt x="42" y="16"/>
                      </a:lnTo>
                      <a:lnTo>
                        <a:pt x="42" y="13"/>
                      </a:lnTo>
                      <a:lnTo>
                        <a:pt x="41" y="11"/>
                      </a:lnTo>
                      <a:lnTo>
                        <a:pt x="40" y="9"/>
                      </a:lnTo>
                      <a:lnTo>
                        <a:pt x="38" y="7"/>
                      </a:lnTo>
                      <a:lnTo>
                        <a:pt x="38" y="6"/>
                      </a:lnTo>
                      <a:lnTo>
                        <a:pt x="38" y="5"/>
                      </a:lnTo>
                      <a:lnTo>
                        <a:pt x="39" y="4"/>
                      </a:lnTo>
                      <a:lnTo>
                        <a:pt x="40" y="4"/>
                      </a:lnTo>
                      <a:lnTo>
                        <a:pt x="44" y="5"/>
                      </a:lnTo>
                      <a:lnTo>
                        <a:pt x="46" y="6"/>
                      </a:lnTo>
                      <a:lnTo>
                        <a:pt x="48" y="7"/>
                      </a:lnTo>
                      <a:lnTo>
                        <a:pt x="51" y="8"/>
                      </a:lnTo>
                      <a:lnTo>
                        <a:pt x="55" y="8"/>
                      </a:lnTo>
                      <a:lnTo>
                        <a:pt x="57" y="7"/>
                      </a:lnTo>
                      <a:lnTo>
                        <a:pt x="59" y="6"/>
                      </a:lnTo>
                      <a:lnTo>
                        <a:pt x="62" y="4"/>
                      </a:lnTo>
                      <a:lnTo>
                        <a:pt x="65" y="2"/>
                      </a:lnTo>
                      <a:lnTo>
                        <a:pt x="68" y="1"/>
                      </a:lnTo>
                      <a:lnTo>
                        <a:pt x="70" y="0"/>
                      </a:lnTo>
                      <a:lnTo>
                        <a:pt x="73" y="0"/>
                      </a:lnTo>
                      <a:lnTo>
                        <a:pt x="76" y="0"/>
                      </a:lnTo>
                      <a:lnTo>
                        <a:pt x="79" y="0"/>
                      </a:lnTo>
                      <a:lnTo>
                        <a:pt x="81" y="0"/>
                      </a:lnTo>
                      <a:lnTo>
                        <a:pt x="82" y="1"/>
                      </a:lnTo>
                      <a:lnTo>
                        <a:pt x="83" y="3"/>
                      </a:lnTo>
                      <a:lnTo>
                        <a:pt x="84" y="5"/>
                      </a:lnTo>
                      <a:lnTo>
                        <a:pt x="83" y="6"/>
                      </a:lnTo>
                      <a:lnTo>
                        <a:pt x="82" y="7"/>
                      </a:lnTo>
                      <a:lnTo>
                        <a:pt x="79" y="8"/>
                      </a:lnTo>
                      <a:lnTo>
                        <a:pt x="77" y="9"/>
                      </a:lnTo>
                      <a:lnTo>
                        <a:pt x="75" y="9"/>
                      </a:lnTo>
                      <a:lnTo>
                        <a:pt x="73" y="11"/>
                      </a:lnTo>
                      <a:lnTo>
                        <a:pt x="72" y="13"/>
                      </a:lnTo>
                      <a:lnTo>
                        <a:pt x="71" y="15"/>
                      </a:lnTo>
                      <a:lnTo>
                        <a:pt x="70" y="17"/>
                      </a:lnTo>
                      <a:lnTo>
                        <a:pt x="69" y="19"/>
                      </a:lnTo>
                      <a:lnTo>
                        <a:pt x="67" y="21"/>
                      </a:lnTo>
                      <a:lnTo>
                        <a:pt x="65" y="22"/>
                      </a:lnTo>
                      <a:lnTo>
                        <a:pt x="63" y="23"/>
                      </a:lnTo>
                      <a:lnTo>
                        <a:pt x="61" y="23"/>
                      </a:lnTo>
                      <a:lnTo>
                        <a:pt x="59" y="24"/>
                      </a:lnTo>
                      <a:lnTo>
                        <a:pt x="59" y="25"/>
                      </a:lnTo>
                      <a:lnTo>
                        <a:pt x="58" y="27"/>
                      </a:lnTo>
                      <a:lnTo>
                        <a:pt x="56" y="28"/>
                      </a:lnTo>
                      <a:lnTo>
                        <a:pt x="54" y="29"/>
                      </a:lnTo>
                      <a:lnTo>
                        <a:pt x="54" y="30"/>
                      </a:lnTo>
                      <a:lnTo>
                        <a:pt x="53" y="32"/>
                      </a:lnTo>
                      <a:lnTo>
                        <a:pt x="52" y="34"/>
                      </a:lnTo>
                      <a:lnTo>
                        <a:pt x="52" y="35"/>
                      </a:lnTo>
                      <a:lnTo>
                        <a:pt x="51" y="36"/>
                      </a:lnTo>
                      <a:lnTo>
                        <a:pt x="49" y="36"/>
                      </a:lnTo>
                      <a:lnTo>
                        <a:pt x="48" y="36"/>
                      </a:lnTo>
                      <a:lnTo>
                        <a:pt x="46" y="36"/>
                      </a:lnTo>
                      <a:lnTo>
                        <a:pt x="46" y="35"/>
                      </a:lnTo>
                      <a:lnTo>
                        <a:pt x="47" y="34"/>
                      </a:lnTo>
                      <a:lnTo>
                        <a:pt x="48" y="33"/>
                      </a:lnTo>
                      <a:lnTo>
                        <a:pt x="48" y="32"/>
                      </a:lnTo>
                      <a:lnTo>
                        <a:pt x="49" y="30"/>
                      </a:lnTo>
                      <a:lnTo>
                        <a:pt x="50" y="29"/>
                      </a:lnTo>
                      <a:lnTo>
                        <a:pt x="52" y="29"/>
                      </a:lnTo>
                      <a:lnTo>
                        <a:pt x="53" y="28"/>
                      </a:lnTo>
                      <a:lnTo>
                        <a:pt x="53" y="27"/>
                      </a:lnTo>
                      <a:lnTo>
                        <a:pt x="53" y="25"/>
                      </a:lnTo>
                      <a:lnTo>
                        <a:pt x="52" y="24"/>
                      </a:lnTo>
                      <a:lnTo>
                        <a:pt x="49" y="24"/>
                      </a:lnTo>
                      <a:lnTo>
                        <a:pt x="48" y="24"/>
                      </a:lnTo>
                      <a:lnTo>
                        <a:pt x="47" y="24"/>
                      </a:lnTo>
                      <a:lnTo>
                        <a:pt x="46" y="25"/>
                      </a:lnTo>
                      <a:lnTo>
                        <a:pt x="45" y="27"/>
                      </a:lnTo>
                      <a:lnTo>
                        <a:pt x="43" y="28"/>
                      </a:lnTo>
                      <a:lnTo>
                        <a:pt x="41" y="29"/>
                      </a:lnTo>
                      <a:lnTo>
                        <a:pt x="38" y="29"/>
                      </a:lnTo>
                      <a:lnTo>
                        <a:pt x="35" y="29"/>
                      </a:lnTo>
                      <a:lnTo>
                        <a:pt x="33" y="30"/>
                      </a:lnTo>
                      <a:lnTo>
                        <a:pt x="31" y="31"/>
                      </a:lnTo>
                      <a:lnTo>
                        <a:pt x="29" y="33"/>
                      </a:lnTo>
                      <a:lnTo>
                        <a:pt x="27" y="35"/>
                      </a:lnTo>
                      <a:lnTo>
                        <a:pt x="24" y="35"/>
                      </a:lnTo>
                      <a:lnTo>
                        <a:pt x="23" y="35"/>
                      </a:lnTo>
                      <a:lnTo>
                        <a:pt x="22" y="35"/>
                      </a:lnTo>
                      <a:lnTo>
                        <a:pt x="21" y="36"/>
                      </a:lnTo>
                      <a:lnTo>
                        <a:pt x="20" y="38"/>
                      </a:lnTo>
                      <a:lnTo>
                        <a:pt x="19" y="38"/>
                      </a:lnTo>
                      <a:lnTo>
                        <a:pt x="18" y="38"/>
                      </a:lnTo>
                      <a:lnTo>
                        <a:pt x="15" y="38"/>
                      </a:lnTo>
                      <a:lnTo>
                        <a:pt x="12" y="39"/>
                      </a:lnTo>
                      <a:lnTo>
                        <a:pt x="9" y="40"/>
                      </a:lnTo>
                      <a:lnTo>
                        <a:pt x="6" y="40"/>
                      </a:lnTo>
                      <a:lnTo>
                        <a:pt x="5" y="40"/>
                      </a:lnTo>
                      <a:lnTo>
                        <a:pt x="4" y="41"/>
                      </a:lnTo>
                      <a:lnTo>
                        <a:pt x="2" y="42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grpFill/>
                <a:ln w="6350" cmpd="sng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</p:grpSp>
          <p:sp>
            <p:nvSpPr>
              <p:cNvPr id="172" name="Freeform 160">
                <a:extLst>
                  <a:ext uri="{FF2B5EF4-FFF2-40B4-BE49-F238E27FC236}">
                    <a16:creationId xmlns:a16="http://schemas.microsoft.com/office/drawing/2014/main" id="{4AF952A4-8D41-C441-A5FF-740FED5673DD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4550" y="2498"/>
                <a:ext cx="8" cy="9"/>
              </a:xfrm>
              <a:custGeom>
                <a:avLst/>
                <a:gdLst>
                  <a:gd name="T0" fmla="*/ 0 w 8"/>
                  <a:gd name="T1" fmla="*/ 9 h 9"/>
                  <a:gd name="T2" fmla="*/ 0 w 8"/>
                  <a:gd name="T3" fmla="*/ 1 h 9"/>
                  <a:gd name="T4" fmla="*/ 3 w 8"/>
                  <a:gd name="T5" fmla="*/ 0 h 9"/>
                  <a:gd name="T6" fmla="*/ 6 w 8"/>
                  <a:gd name="T7" fmla="*/ 0 h 9"/>
                  <a:gd name="T8" fmla="*/ 8 w 8"/>
                  <a:gd name="T9" fmla="*/ 2 h 9"/>
                  <a:gd name="T10" fmla="*/ 8 w 8"/>
                  <a:gd name="T11" fmla="*/ 6 h 9"/>
                  <a:gd name="T12" fmla="*/ 4 w 8"/>
                  <a:gd name="T13" fmla="*/ 8 h 9"/>
                  <a:gd name="T14" fmla="*/ 0 w 8"/>
                  <a:gd name="T15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9">
                    <a:moveTo>
                      <a:pt x="0" y="9"/>
                    </a:moveTo>
                    <a:lnTo>
                      <a:pt x="0" y="1"/>
                    </a:lnTo>
                    <a:lnTo>
                      <a:pt x="3" y="0"/>
                    </a:lnTo>
                    <a:lnTo>
                      <a:pt x="6" y="0"/>
                    </a:lnTo>
                    <a:lnTo>
                      <a:pt x="8" y="2"/>
                    </a:lnTo>
                    <a:lnTo>
                      <a:pt x="8" y="6"/>
                    </a:lnTo>
                    <a:lnTo>
                      <a:pt x="4" y="8"/>
                    </a:lnTo>
                    <a:lnTo>
                      <a:pt x="0" y="9"/>
                    </a:lnTo>
                    <a:close/>
                  </a:path>
                </a:pathLst>
              </a:custGeom>
              <a:grpFill/>
              <a:ln w="6350" cmpd="sng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</p:grpSp>
        <p:grpSp>
          <p:nvGrpSpPr>
            <p:cNvPr id="151" name="Group 164">
              <a:extLst>
                <a:ext uri="{FF2B5EF4-FFF2-40B4-BE49-F238E27FC236}">
                  <a16:creationId xmlns:a16="http://schemas.microsoft.com/office/drawing/2014/main" id="{D07E14B4-FD37-FE4E-A097-7AD7ABC5D797}"/>
                </a:ext>
              </a:extLst>
            </p:cNvPr>
            <p:cNvGrpSpPr>
              <a:grpSpLocks/>
            </p:cNvGrpSpPr>
            <p:nvPr>
              <p:custDataLst>
                <p:tags r:id="rId16"/>
              </p:custDataLst>
            </p:nvPr>
          </p:nvGrpSpPr>
          <p:grpSpPr bwMode="gray">
            <a:xfrm>
              <a:off x="4335460" y="2772038"/>
              <a:ext cx="2800350" cy="2295512"/>
              <a:chOff x="2731" y="1995"/>
              <a:chExt cx="1764" cy="1446"/>
            </a:xfrm>
            <a:grpFill/>
          </p:grpSpPr>
          <p:sp>
            <p:nvSpPr>
              <p:cNvPr id="160" name="Freeform 165">
                <a:extLst>
                  <a:ext uri="{FF2B5EF4-FFF2-40B4-BE49-F238E27FC236}">
                    <a16:creationId xmlns:a16="http://schemas.microsoft.com/office/drawing/2014/main" id="{7F93E73C-5922-5445-9E38-EDC2E4196261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2731" y="2394"/>
                <a:ext cx="11" cy="11"/>
              </a:xfrm>
              <a:custGeom>
                <a:avLst/>
                <a:gdLst>
                  <a:gd name="T0" fmla="*/ 11 w 11"/>
                  <a:gd name="T1" fmla="*/ 10 h 11"/>
                  <a:gd name="T2" fmla="*/ 8 w 11"/>
                  <a:gd name="T3" fmla="*/ 5 h 11"/>
                  <a:gd name="T4" fmla="*/ 5 w 11"/>
                  <a:gd name="T5" fmla="*/ 5 h 11"/>
                  <a:gd name="T6" fmla="*/ 4 w 11"/>
                  <a:gd name="T7" fmla="*/ 3 h 11"/>
                  <a:gd name="T8" fmla="*/ 4 w 11"/>
                  <a:gd name="T9" fmla="*/ 0 h 11"/>
                  <a:gd name="T10" fmla="*/ 1 w 11"/>
                  <a:gd name="T11" fmla="*/ 2 h 11"/>
                  <a:gd name="T12" fmla="*/ 0 w 11"/>
                  <a:gd name="T13" fmla="*/ 7 h 11"/>
                  <a:gd name="T14" fmla="*/ 3 w 11"/>
                  <a:gd name="T15" fmla="*/ 10 h 11"/>
                  <a:gd name="T16" fmla="*/ 8 w 11"/>
                  <a:gd name="T17" fmla="*/ 11 h 11"/>
                  <a:gd name="T18" fmla="*/ 11 w 11"/>
                  <a:gd name="T19" fmla="*/ 1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" h="11">
                    <a:moveTo>
                      <a:pt x="11" y="10"/>
                    </a:moveTo>
                    <a:lnTo>
                      <a:pt x="8" y="5"/>
                    </a:lnTo>
                    <a:lnTo>
                      <a:pt x="5" y="5"/>
                    </a:lnTo>
                    <a:lnTo>
                      <a:pt x="4" y="3"/>
                    </a:lnTo>
                    <a:lnTo>
                      <a:pt x="4" y="0"/>
                    </a:lnTo>
                    <a:lnTo>
                      <a:pt x="1" y="2"/>
                    </a:lnTo>
                    <a:lnTo>
                      <a:pt x="0" y="7"/>
                    </a:lnTo>
                    <a:lnTo>
                      <a:pt x="3" y="10"/>
                    </a:lnTo>
                    <a:lnTo>
                      <a:pt x="8" y="11"/>
                    </a:lnTo>
                    <a:lnTo>
                      <a:pt x="11" y="10"/>
                    </a:lnTo>
                    <a:close/>
                  </a:path>
                </a:pathLst>
              </a:custGeom>
              <a:grpFill/>
              <a:ln w="6350" cmpd="sng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61" name="Freeform 166">
                <a:extLst>
                  <a:ext uri="{FF2B5EF4-FFF2-40B4-BE49-F238E27FC236}">
                    <a16:creationId xmlns:a16="http://schemas.microsoft.com/office/drawing/2014/main" id="{15F51069-9C10-AA49-B910-F70D9A8B5077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2745" y="2399"/>
                <a:ext cx="7" cy="7"/>
              </a:xfrm>
              <a:custGeom>
                <a:avLst/>
                <a:gdLst>
                  <a:gd name="T0" fmla="*/ 1 w 7"/>
                  <a:gd name="T1" fmla="*/ 4 h 7"/>
                  <a:gd name="T2" fmla="*/ 5 w 7"/>
                  <a:gd name="T3" fmla="*/ 7 h 7"/>
                  <a:gd name="T4" fmla="*/ 7 w 7"/>
                  <a:gd name="T5" fmla="*/ 5 h 7"/>
                  <a:gd name="T6" fmla="*/ 6 w 7"/>
                  <a:gd name="T7" fmla="*/ 2 h 7"/>
                  <a:gd name="T8" fmla="*/ 4 w 7"/>
                  <a:gd name="T9" fmla="*/ 0 h 7"/>
                  <a:gd name="T10" fmla="*/ 1 w 7"/>
                  <a:gd name="T11" fmla="*/ 0 h 7"/>
                  <a:gd name="T12" fmla="*/ 0 w 7"/>
                  <a:gd name="T13" fmla="*/ 2 h 7"/>
                  <a:gd name="T14" fmla="*/ 0 w 7"/>
                  <a:gd name="T15" fmla="*/ 4 h 7"/>
                  <a:gd name="T16" fmla="*/ 1 w 7"/>
                  <a:gd name="T17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7">
                    <a:moveTo>
                      <a:pt x="1" y="4"/>
                    </a:moveTo>
                    <a:lnTo>
                      <a:pt x="5" y="7"/>
                    </a:lnTo>
                    <a:lnTo>
                      <a:pt x="7" y="5"/>
                    </a:lnTo>
                    <a:lnTo>
                      <a:pt x="6" y="2"/>
                    </a:lnTo>
                    <a:lnTo>
                      <a:pt x="4" y="0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1" y="4"/>
                    </a:lnTo>
                    <a:close/>
                  </a:path>
                </a:pathLst>
              </a:custGeom>
              <a:grpFill/>
              <a:ln w="6350" cmpd="sng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grpSp>
            <p:nvGrpSpPr>
              <p:cNvPr id="162" name="Group 167">
                <a:extLst>
                  <a:ext uri="{FF2B5EF4-FFF2-40B4-BE49-F238E27FC236}">
                    <a16:creationId xmlns:a16="http://schemas.microsoft.com/office/drawing/2014/main" id="{D6189135-0E11-2549-9C04-76680DB7954B}"/>
                  </a:ext>
                </a:extLst>
              </p:cNvPr>
              <p:cNvGrpSpPr>
                <a:grpSpLocks/>
              </p:cNvGrpSpPr>
              <p:nvPr/>
            </p:nvGrpSpPr>
            <p:grpSpPr bwMode="gray">
              <a:xfrm>
                <a:off x="2738" y="1995"/>
                <a:ext cx="1757" cy="1446"/>
                <a:chOff x="2738" y="1995"/>
                <a:chExt cx="1757" cy="1446"/>
              </a:xfrm>
              <a:grpFill/>
            </p:grpSpPr>
            <p:sp>
              <p:nvSpPr>
                <p:cNvPr id="163" name="Freeform 168">
                  <a:extLst>
                    <a:ext uri="{FF2B5EF4-FFF2-40B4-BE49-F238E27FC236}">
                      <a16:creationId xmlns:a16="http://schemas.microsoft.com/office/drawing/2014/main" id="{368DD065-5287-3442-B2C0-5359A14B7C44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3337" y="3385"/>
                  <a:ext cx="5" cy="5"/>
                </a:xfrm>
                <a:custGeom>
                  <a:avLst/>
                  <a:gdLst>
                    <a:gd name="T0" fmla="*/ 2 w 5"/>
                    <a:gd name="T1" fmla="*/ 5 h 5"/>
                    <a:gd name="T2" fmla="*/ 0 w 5"/>
                    <a:gd name="T3" fmla="*/ 2 h 5"/>
                    <a:gd name="T4" fmla="*/ 4 w 5"/>
                    <a:gd name="T5" fmla="*/ 0 h 5"/>
                    <a:gd name="T6" fmla="*/ 5 w 5"/>
                    <a:gd name="T7" fmla="*/ 1 h 5"/>
                    <a:gd name="T8" fmla="*/ 2 w 5"/>
                    <a:gd name="T9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5">
                      <a:moveTo>
                        <a:pt x="2" y="5"/>
                      </a:moveTo>
                      <a:lnTo>
                        <a:pt x="0" y="2"/>
                      </a:lnTo>
                      <a:lnTo>
                        <a:pt x="4" y="0"/>
                      </a:lnTo>
                      <a:lnTo>
                        <a:pt x="5" y="1"/>
                      </a:lnTo>
                      <a:lnTo>
                        <a:pt x="2" y="5"/>
                      </a:lnTo>
                      <a:close/>
                    </a:path>
                  </a:pathLst>
                </a:custGeom>
                <a:grpFill/>
                <a:ln w="6350" cmpd="sng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164" name="Freeform 169">
                  <a:extLst>
                    <a:ext uri="{FF2B5EF4-FFF2-40B4-BE49-F238E27FC236}">
                      <a16:creationId xmlns:a16="http://schemas.microsoft.com/office/drawing/2014/main" id="{FA2C70D3-E751-7342-AFC9-409A1CC51654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2738" y="1995"/>
                  <a:ext cx="1757" cy="1446"/>
                </a:xfrm>
                <a:custGeom>
                  <a:avLst/>
                  <a:gdLst>
                    <a:gd name="T0" fmla="*/ 1135 w 1757"/>
                    <a:gd name="T1" fmla="*/ 1289 h 1446"/>
                    <a:gd name="T2" fmla="*/ 834 w 1757"/>
                    <a:gd name="T3" fmla="*/ 1357 h 1446"/>
                    <a:gd name="T4" fmla="*/ 771 w 1757"/>
                    <a:gd name="T5" fmla="*/ 1360 h 1446"/>
                    <a:gd name="T6" fmla="*/ 745 w 1757"/>
                    <a:gd name="T7" fmla="*/ 1345 h 1446"/>
                    <a:gd name="T8" fmla="*/ 717 w 1757"/>
                    <a:gd name="T9" fmla="*/ 1340 h 1446"/>
                    <a:gd name="T10" fmla="*/ 732 w 1757"/>
                    <a:gd name="T11" fmla="*/ 1365 h 1446"/>
                    <a:gd name="T12" fmla="*/ 724 w 1757"/>
                    <a:gd name="T13" fmla="*/ 1407 h 1446"/>
                    <a:gd name="T14" fmla="*/ 691 w 1757"/>
                    <a:gd name="T15" fmla="*/ 1444 h 1446"/>
                    <a:gd name="T16" fmla="*/ 674 w 1757"/>
                    <a:gd name="T17" fmla="*/ 1411 h 1446"/>
                    <a:gd name="T18" fmla="*/ 634 w 1757"/>
                    <a:gd name="T19" fmla="*/ 1344 h 1446"/>
                    <a:gd name="T20" fmla="*/ 588 w 1757"/>
                    <a:gd name="T21" fmla="*/ 1300 h 1446"/>
                    <a:gd name="T22" fmla="*/ 563 w 1757"/>
                    <a:gd name="T23" fmla="*/ 1254 h 1446"/>
                    <a:gd name="T24" fmla="*/ 553 w 1757"/>
                    <a:gd name="T25" fmla="*/ 1229 h 1446"/>
                    <a:gd name="T26" fmla="*/ 549 w 1757"/>
                    <a:gd name="T27" fmla="*/ 1209 h 1446"/>
                    <a:gd name="T28" fmla="*/ 536 w 1757"/>
                    <a:gd name="T29" fmla="*/ 1191 h 1446"/>
                    <a:gd name="T30" fmla="*/ 523 w 1757"/>
                    <a:gd name="T31" fmla="*/ 1167 h 1446"/>
                    <a:gd name="T32" fmla="*/ 504 w 1757"/>
                    <a:gd name="T33" fmla="*/ 1145 h 1446"/>
                    <a:gd name="T34" fmla="*/ 489 w 1757"/>
                    <a:gd name="T35" fmla="*/ 1127 h 1446"/>
                    <a:gd name="T36" fmla="*/ 461 w 1757"/>
                    <a:gd name="T37" fmla="*/ 1111 h 1446"/>
                    <a:gd name="T38" fmla="*/ 417 w 1757"/>
                    <a:gd name="T39" fmla="*/ 1080 h 1446"/>
                    <a:gd name="T40" fmla="*/ 391 w 1757"/>
                    <a:gd name="T41" fmla="*/ 1043 h 1446"/>
                    <a:gd name="T42" fmla="*/ 375 w 1757"/>
                    <a:gd name="T43" fmla="*/ 1007 h 1446"/>
                    <a:gd name="T44" fmla="*/ 375 w 1757"/>
                    <a:gd name="T45" fmla="*/ 974 h 1446"/>
                    <a:gd name="T46" fmla="*/ 372 w 1757"/>
                    <a:gd name="T47" fmla="*/ 941 h 1446"/>
                    <a:gd name="T48" fmla="*/ 374 w 1757"/>
                    <a:gd name="T49" fmla="*/ 905 h 1446"/>
                    <a:gd name="T50" fmla="*/ 360 w 1757"/>
                    <a:gd name="T51" fmla="*/ 868 h 1446"/>
                    <a:gd name="T52" fmla="*/ 342 w 1757"/>
                    <a:gd name="T53" fmla="*/ 834 h 1446"/>
                    <a:gd name="T54" fmla="*/ 324 w 1757"/>
                    <a:gd name="T55" fmla="*/ 796 h 1446"/>
                    <a:gd name="T56" fmla="*/ 297 w 1757"/>
                    <a:gd name="T57" fmla="*/ 769 h 1446"/>
                    <a:gd name="T58" fmla="*/ 268 w 1757"/>
                    <a:gd name="T59" fmla="*/ 753 h 1446"/>
                    <a:gd name="T60" fmla="*/ 237 w 1757"/>
                    <a:gd name="T61" fmla="*/ 737 h 1446"/>
                    <a:gd name="T62" fmla="*/ 217 w 1757"/>
                    <a:gd name="T63" fmla="*/ 697 h 1446"/>
                    <a:gd name="T64" fmla="*/ 225 w 1757"/>
                    <a:gd name="T65" fmla="*/ 678 h 1446"/>
                    <a:gd name="T66" fmla="*/ 209 w 1757"/>
                    <a:gd name="T67" fmla="*/ 647 h 1446"/>
                    <a:gd name="T68" fmla="*/ 164 w 1757"/>
                    <a:gd name="T69" fmla="*/ 601 h 1446"/>
                    <a:gd name="T70" fmla="*/ 190 w 1757"/>
                    <a:gd name="T71" fmla="*/ 636 h 1446"/>
                    <a:gd name="T72" fmla="*/ 185 w 1757"/>
                    <a:gd name="T73" fmla="*/ 613 h 1446"/>
                    <a:gd name="T74" fmla="*/ 157 w 1757"/>
                    <a:gd name="T75" fmla="*/ 570 h 1446"/>
                    <a:gd name="T76" fmla="*/ 114 w 1757"/>
                    <a:gd name="T77" fmla="*/ 495 h 1446"/>
                    <a:gd name="T78" fmla="*/ 71 w 1757"/>
                    <a:gd name="T79" fmla="*/ 423 h 1446"/>
                    <a:gd name="T80" fmla="*/ 32 w 1757"/>
                    <a:gd name="T81" fmla="*/ 392 h 1446"/>
                    <a:gd name="T82" fmla="*/ 2 w 1757"/>
                    <a:gd name="T83" fmla="*/ 388 h 1446"/>
                    <a:gd name="T84" fmla="*/ 22 w 1757"/>
                    <a:gd name="T85" fmla="*/ 311 h 1446"/>
                    <a:gd name="T86" fmla="*/ 285 w 1757"/>
                    <a:gd name="T87" fmla="*/ 162 h 1446"/>
                    <a:gd name="T88" fmla="*/ 1154 w 1757"/>
                    <a:gd name="T89" fmla="*/ 350 h 1446"/>
                    <a:gd name="T90" fmla="*/ 1172 w 1757"/>
                    <a:gd name="T91" fmla="*/ 382 h 1446"/>
                    <a:gd name="T92" fmla="*/ 1192 w 1757"/>
                    <a:gd name="T93" fmla="*/ 423 h 1446"/>
                    <a:gd name="T94" fmla="*/ 1204 w 1757"/>
                    <a:gd name="T95" fmla="*/ 440 h 1446"/>
                    <a:gd name="T96" fmla="*/ 1224 w 1757"/>
                    <a:gd name="T97" fmla="*/ 458 h 1446"/>
                    <a:gd name="T98" fmla="*/ 1244 w 1757"/>
                    <a:gd name="T99" fmla="*/ 476 h 1446"/>
                    <a:gd name="T100" fmla="*/ 1253 w 1757"/>
                    <a:gd name="T101" fmla="*/ 467 h 1446"/>
                    <a:gd name="T102" fmla="*/ 1262 w 1757"/>
                    <a:gd name="T103" fmla="*/ 498 h 1446"/>
                    <a:gd name="T104" fmla="*/ 1285 w 1757"/>
                    <a:gd name="T105" fmla="*/ 519 h 1446"/>
                    <a:gd name="T106" fmla="*/ 1304 w 1757"/>
                    <a:gd name="T107" fmla="*/ 554 h 1446"/>
                    <a:gd name="T108" fmla="*/ 1292 w 1757"/>
                    <a:gd name="T109" fmla="*/ 571 h 1446"/>
                    <a:gd name="T110" fmla="*/ 1298 w 1757"/>
                    <a:gd name="T111" fmla="*/ 606 h 1446"/>
                    <a:gd name="T112" fmla="*/ 1311 w 1757"/>
                    <a:gd name="T113" fmla="*/ 627 h 1446"/>
                    <a:gd name="T114" fmla="*/ 1334 w 1757"/>
                    <a:gd name="T115" fmla="*/ 674 h 1446"/>
                    <a:gd name="T116" fmla="*/ 1361 w 1757"/>
                    <a:gd name="T117" fmla="*/ 705 h 1446"/>
                    <a:gd name="T118" fmla="*/ 1399 w 1757"/>
                    <a:gd name="T119" fmla="*/ 728 h 1446"/>
                    <a:gd name="T120" fmla="*/ 1410 w 1757"/>
                    <a:gd name="T121" fmla="*/ 742 h 14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1757" h="1446">
                      <a:moveTo>
                        <a:pt x="1414" y="744"/>
                      </a:moveTo>
                      <a:lnTo>
                        <a:pt x="1416" y="746"/>
                      </a:lnTo>
                      <a:lnTo>
                        <a:pt x="1416" y="759"/>
                      </a:lnTo>
                      <a:lnTo>
                        <a:pt x="1500" y="866"/>
                      </a:lnTo>
                      <a:lnTo>
                        <a:pt x="1714" y="895"/>
                      </a:lnTo>
                      <a:lnTo>
                        <a:pt x="1721" y="886"/>
                      </a:lnTo>
                      <a:lnTo>
                        <a:pt x="1757" y="949"/>
                      </a:lnTo>
                      <a:lnTo>
                        <a:pt x="1704" y="1129"/>
                      </a:lnTo>
                      <a:lnTo>
                        <a:pt x="1451" y="1215"/>
                      </a:lnTo>
                      <a:lnTo>
                        <a:pt x="1376" y="1228"/>
                      </a:lnTo>
                      <a:lnTo>
                        <a:pt x="1341" y="1235"/>
                      </a:lnTo>
                      <a:lnTo>
                        <a:pt x="1306" y="1240"/>
                      </a:lnTo>
                      <a:lnTo>
                        <a:pt x="1286" y="1243"/>
                      </a:lnTo>
                      <a:lnTo>
                        <a:pt x="1268" y="1244"/>
                      </a:lnTo>
                      <a:lnTo>
                        <a:pt x="1250" y="1246"/>
                      </a:lnTo>
                      <a:lnTo>
                        <a:pt x="1229" y="1248"/>
                      </a:lnTo>
                      <a:lnTo>
                        <a:pt x="1213" y="1250"/>
                      </a:lnTo>
                      <a:lnTo>
                        <a:pt x="1135" y="1289"/>
                      </a:lnTo>
                      <a:lnTo>
                        <a:pt x="1115" y="1313"/>
                      </a:lnTo>
                      <a:lnTo>
                        <a:pt x="1095" y="1338"/>
                      </a:lnTo>
                      <a:lnTo>
                        <a:pt x="1090" y="1344"/>
                      </a:lnTo>
                      <a:lnTo>
                        <a:pt x="1085" y="1350"/>
                      </a:lnTo>
                      <a:lnTo>
                        <a:pt x="1083" y="1354"/>
                      </a:lnTo>
                      <a:lnTo>
                        <a:pt x="1080" y="1358"/>
                      </a:lnTo>
                      <a:lnTo>
                        <a:pt x="1078" y="1361"/>
                      </a:lnTo>
                      <a:lnTo>
                        <a:pt x="1077" y="1365"/>
                      </a:lnTo>
                      <a:lnTo>
                        <a:pt x="1074" y="1372"/>
                      </a:lnTo>
                      <a:lnTo>
                        <a:pt x="1072" y="1381"/>
                      </a:lnTo>
                      <a:lnTo>
                        <a:pt x="1051" y="1395"/>
                      </a:lnTo>
                      <a:lnTo>
                        <a:pt x="1035" y="1395"/>
                      </a:lnTo>
                      <a:lnTo>
                        <a:pt x="1015" y="1366"/>
                      </a:lnTo>
                      <a:lnTo>
                        <a:pt x="981" y="1371"/>
                      </a:lnTo>
                      <a:lnTo>
                        <a:pt x="902" y="1363"/>
                      </a:lnTo>
                      <a:lnTo>
                        <a:pt x="886" y="1352"/>
                      </a:lnTo>
                      <a:lnTo>
                        <a:pt x="839" y="1352"/>
                      </a:lnTo>
                      <a:lnTo>
                        <a:pt x="834" y="1357"/>
                      </a:lnTo>
                      <a:lnTo>
                        <a:pt x="826" y="1353"/>
                      </a:lnTo>
                      <a:lnTo>
                        <a:pt x="817" y="1353"/>
                      </a:lnTo>
                      <a:lnTo>
                        <a:pt x="807" y="1354"/>
                      </a:lnTo>
                      <a:lnTo>
                        <a:pt x="797" y="1356"/>
                      </a:lnTo>
                      <a:lnTo>
                        <a:pt x="795" y="1362"/>
                      </a:lnTo>
                      <a:lnTo>
                        <a:pt x="790" y="1356"/>
                      </a:lnTo>
                      <a:lnTo>
                        <a:pt x="786" y="1358"/>
                      </a:lnTo>
                      <a:lnTo>
                        <a:pt x="786" y="1361"/>
                      </a:lnTo>
                      <a:lnTo>
                        <a:pt x="785" y="1363"/>
                      </a:lnTo>
                      <a:lnTo>
                        <a:pt x="783" y="1365"/>
                      </a:lnTo>
                      <a:lnTo>
                        <a:pt x="781" y="1366"/>
                      </a:lnTo>
                      <a:lnTo>
                        <a:pt x="778" y="1366"/>
                      </a:lnTo>
                      <a:lnTo>
                        <a:pt x="775" y="1365"/>
                      </a:lnTo>
                      <a:lnTo>
                        <a:pt x="774" y="1364"/>
                      </a:lnTo>
                      <a:lnTo>
                        <a:pt x="774" y="1363"/>
                      </a:lnTo>
                      <a:lnTo>
                        <a:pt x="773" y="1361"/>
                      </a:lnTo>
                      <a:lnTo>
                        <a:pt x="772" y="1361"/>
                      </a:lnTo>
                      <a:lnTo>
                        <a:pt x="771" y="1360"/>
                      </a:lnTo>
                      <a:lnTo>
                        <a:pt x="769" y="1361"/>
                      </a:lnTo>
                      <a:lnTo>
                        <a:pt x="768" y="1361"/>
                      </a:lnTo>
                      <a:lnTo>
                        <a:pt x="767" y="1361"/>
                      </a:lnTo>
                      <a:lnTo>
                        <a:pt x="766" y="1360"/>
                      </a:lnTo>
                      <a:lnTo>
                        <a:pt x="765" y="1359"/>
                      </a:lnTo>
                      <a:lnTo>
                        <a:pt x="765" y="1358"/>
                      </a:lnTo>
                      <a:lnTo>
                        <a:pt x="764" y="1357"/>
                      </a:lnTo>
                      <a:lnTo>
                        <a:pt x="763" y="1357"/>
                      </a:lnTo>
                      <a:lnTo>
                        <a:pt x="762" y="1358"/>
                      </a:lnTo>
                      <a:lnTo>
                        <a:pt x="761" y="1359"/>
                      </a:lnTo>
                      <a:lnTo>
                        <a:pt x="759" y="1359"/>
                      </a:lnTo>
                      <a:lnTo>
                        <a:pt x="757" y="1358"/>
                      </a:lnTo>
                      <a:lnTo>
                        <a:pt x="754" y="1355"/>
                      </a:lnTo>
                      <a:lnTo>
                        <a:pt x="752" y="1352"/>
                      </a:lnTo>
                      <a:lnTo>
                        <a:pt x="750" y="1349"/>
                      </a:lnTo>
                      <a:lnTo>
                        <a:pt x="747" y="1346"/>
                      </a:lnTo>
                      <a:lnTo>
                        <a:pt x="746" y="1345"/>
                      </a:lnTo>
                      <a:lnTo>
                        <a:pt x="745" y="1345"/>
                      </a:lnTo>
                      <a:lnTo>
                        <a:pt x="742" y="1345"/>
                      </a:lnTo>
                      <a:lnTo>
                        <a:pt x="740" y="1345"/>
                      </a:lnTo>
                      <a:lnTo>
                        <a:pt x="738" y="1344"/>
                      </a:lnTo>
                      <a:lnTo>
                        <a:pt x="737" y="1342"/>
                      </a:lnTo>
                      <a:lnTo>
                        <a:pt x="736" y="1338"/>
                      </a:lnTo>
                      <a:lnTo>
                        <a:pt x="735" y="1339"/>
                      </a:lnTo>
                      <a:lnTo>
                        <a:pt x="734" y="1339"/>
                      </a:lnTo>
                      <a:lnTo>
                        <a:pt x="733" y="1338"/>
                      </a:lnTo>
                      <a:lnTo>
                        <a:pt x="732" y="1337"/>
                      </a:lnTo>
                      <a:lnTo>
                        <a:pt x="732" y="1336"/>
                      </a:lnTo>
                      <a:lnTo>
                        <a:pt x="732" y="1335"/>
                      </a:lnTo>
                      <a:lnTo>
                        <a:pt x="729" y="1335"/>
                      </a:lnTo>
                      <a:lnTo>
                        <a:pt x="726" y="1335"/>
                      </a:lnTo>
                      <a:lnTo>
                        <a:pt x="723" y="1336"/>
                      </a:lnTo>
                      <a:lnTo>
                        <a:pt x="719" y="1337"/>
                      </a:lnTo>
                      <a:lnTo>
                        <a:pt x="717" y="1338"/>
                      </a:lnTo>
                      <a:lnTo>
                        <a:pt x="717" y="1339"/>
                      </a:lnTo>
                      <a:lnTo>
                        <a:pt x="717" y="1340"/>
                      </a:lnTo>
                      <a:lnTo>
                        <a:pt x="717" y="1341"/>
                      </a:lnTo>
                      <a:lnTo>
                        <a:pt x="718" y="1344"/>
                      </a:lnTo>
                      <a:lnTo>
                        <a:pt x="720" y="1346"/>
                      </a:lnTo>
                      <a:lnTo>
                        <a:pt x="720" y="1347"/>
                      </a:lnTo>
                      <a:lnTo>
                        <a:pt x="721" y="1348"/>
                      </a:lnTo>
                      <a:lnTo>
                        <a:pt x="720" y="1349"/>
                      </a:lnTo>
                      <a:lnTo>
                        <a:pt x="720" y="1351"/>
                      </a:lnTo>
                      <a:lnTo>
                        <a:pt x="719" y="1352"/>
                      </a:lnTo>
                      <a:lnTo>
                        <a:pt x="719" y="1353"/>
                      </a:lnTo>
                      <a:lnTo>
                        <a:pt x="719" y="1354"/>
                      </a:lnTo>
                      <a:lnTo>
                        <a:pt x="720" y="1356"/>
                      </a:lnTo>
                      <a:lnTo>
                        <a:pt x="721" y="1356"/>
                      </a:lnTo>
                      <a:lnTo>
                        <a:pt x="724" y="1357"/>
                      </a:lnTo>
                      <a:lnTo>
                        <a:pt x="726" y="1358"/>
                      </a:lnTo>
                      <a:lnTo>
                        <a:pt x="728" y="1361"/>
                      </a:lnTo>
                      <a:lnTo>
                        <a:pt x="731" y="1363"/>
                      </a:lnTo>
                      <a:lnTo>
                        <a:pt x="732" y="1364"/>
                      </a:lnTo>
                      <a:lnTo>
                        <a:pt x="732" y="1365"/>
                      </a:lnTo>
                      <a:lnTo>
                        <a:pt x="731" y="1366"/>
                      </a:lnTo>
                      <a:lnTo>
                        <a:pt x="730" y="1366"/>
                      </a:lnTo>
                      <a:lnTo>
                        <a:pt x="724" y="1366"/>
                      </a:lnTo>
                      <a:lnTo>
                        <a:pt x="720" y="1367"/>
                      </a:lnTo>
                      <a:lnTo>
                        <a:pt x="720" y="1372"/>
                      </a:lnTo>
                      <a:lnTo>
                        <a:pt x="717" y="1375"/>
                      </a:lnTo>
                      <a:lnTo>
                        <a:pt x="715" y="1379"/>
                      </a:lnTo>
                      <a:lnTo>
                        <a:pt x="714" y="1383"/>
                      </a:lnTo>
                      <a:lnTo>
                        <a:pt x="718" y="1383"/>
                      </a:lnTo>
                      <a:lnTo>
                        <a:pt x="719" y="1385"/>
                      </a:lnTo>
                      <a:lnTo>
                        <a:pt x="717" y="1387"/>
                      </a:lnTo>
                      <a:lnTo>
                        <a:pt x="717" y="1391"/>
                      </a:lnTo>
                      <a:lnTo>
                        <a:pt x="718" y="1394"/>
                      </a:lnTo>
                      <a:lnTo>
                        <a:pt x="714" y="1395"/>
                      </a:lnTo>
                      <a:lnTo>
                        <a:pt x="713" y="1398"/>
                      </a:lnTo>
                      <a:lnTo>
                        <a:pt x="718" y="1403"/>
                      </a:lnTo>
                      <a:lnTo>
                        <a:pt x="723" y="1405"/>
                      </a:lnTo>
                      <a:lnTo>
                        <a:pt x="724" y="1407"/>
                      </a:lnTo>
                      <a:lnTo>
                        <a:pt x="722" y="1411"/>
                      </a:lnTo>
                      <a:lnTo>
                        <a:pt x="725" y="1414"/>
                      </a:lnTo>
                      <a:lnTo>
                        <a:pt x="719" y="1413"/>
                      </a:lnTo>
                      <a:lnTo>
                        <a:pt x="721" y="1420"/>
                      </a:lnTo>
                      <a:lnTo>
                        <a:pt x="720" y="1423"/>
                      </a:lnTo>
                      <a:lnTo>
                        <a:pt x="714" y="1420"/>
                      </a:lnTo>
                      <a:lnTo>
                        <a:pt x="713" y="1417"/>
                      </a:lnTo>
                      <a:lnTo>
                        <a:pt x="712" y="1418"/>
                      </a:lnTo>
                      <a:lnTo>
                        <a:pt x="712" y="1420"/>
                      </a:lnTo>
                      <a:lnTo>
                        <a:pt x="712" y="1423"/>
                      </a:lnTo>
                      <a:lnTo>
                        <a:pt x="712" y="1424"/>
                      </a:lnTo>
                      <a:lnTo>
                        <a:pt x="713" y="1424"/>
                      </a:lnTo>
                      <a:lnTo>
                        <a:pt x="709" y="1431"/>
                      </a:lnTo>
                      <a:lnTo>
                        <a:pt x="702" y="1433"/>
                      </a:lnTo>
                      <a:lnTo>
                        <a:pt x="698" y="1434"/>
                      </a:lnTo>
                      <a:lnTo>
                        <a:pt x="698" y="1439"/>
                      </a:lnTo>
                      <a:lnTo>
                        <a:pt x="698" y="1443"/>
                      </a:lnTo>
                      <a:lnTo>
                        <a:pt x="691" y="1444"/>
                      </a:lnTo>
                      <a:lnTo>
                        <a:pt x="688" y="1446"/>
                      </a:lnTo>
                      <a:lnTo>
                        <a:pt x="683" y="1443"/>
                      </a:lnTo>
                      <a:lnTo>
                        <a:pt x="684" y="1443"/>
                      </a:lnTo>
                      <a:lnTo>
                        <a:pt x="684" y="1442"/>
                      </a:lnTo>
                      <a:lnTo>
                        <a:pt x="685" y="1440"/>
                      </a:lnTo>
                      <a:lnTo>
                        <a:pt x="684" y="1438"/>
                      </a:lnTo>
                      <a:lnTo>
                        <a:pt x="683" y="1436"/>
                      </a:lnTo>
                      <a:lnTo>
                        <a:pt x="680" y="1435"/>
                      </a:lnTo>
                      <a:lnTo>
                        <a:pt x="679" y="1433"/>
                      </a:lnTo>
                      <a:lnTo>
                        <a:pt x="678" y="1431"/>
                      </a:lnTo>
                      <a:lnTo>
                        <a:pt x="677" y="1429"/>
                      </a:lnTo>
                      <a:lnTo>
                        <a:pt x="677" y="1427"/>
                      </a:lnTo>
                      <a:lnTo>
                        <a:pt x="678" y="1424"/>
                      </a:lnTo>
                      <a:lnTo>
                        <a:pt x="678" y="1420"/>
                      </a:lnTo>
                      <a:lnTo>
                        <a:pt x="677" y="1417"/>
                      </a:lnTo>
                      <a:lnTo>
                        <a:pt x="676" y="1414"/>
                      </a:lnTo>
                      <a:lnTo>
                        <a:pt x="675" y="1413"/>
                      </a:lnTo>
                      <a:lnTo>
                        <a:pt x="674" y="1411"/>
                      </a:lnTo>
                      <a:lnTo>
                        <a:pt x="670" y="1407"/>
                      </a:lnTo>
                      <a:lnTo>
                        <a:pt x="667" y="1403"/>
                      </a:lnTo>
                      <a:lnTo>
                        <a:pt x="665" y="1398"/>
                      </a:lnTo>
                      <a:lnTo>
                        <a:pt x="663" y="1390"/>
                      </a:lnTo>
                      <a:lnTo>
                        <a:pt x="661" y="1387"/>
                      </a:lnTo>
                      <a:lnTo>
                        <a:pt x="655" y="1386"/>
                      </a:lnTo>
                      <a:lnTo>
                        <a:pt x="654" y="1383"/>
                      </a:lnTo>
                      <a:lnTo>
                        <a:pt x="652" y="1379"/>
                      </a:lnTo>
                      <a:lnTo>
                        <a:pt x="650" y="1377"/>
                      </a:lnTo>
                      <a:lnTo>
                        <a:pt x="647" y="1373"/>
                      </a:lnTo>
                      <a:lnTo>
                        <a:pt x="648" y="1367"/>
                      </a:lnTo>
                      <a:lnTo>
                        <a:pt x="645" y="1365"/>
                      </a:lnTo>
                      <a:lnTo>
                        <a:pt x="645" y="1359"/>
                      </a:lnTo>
                      <a:lnTo>
                        <a:pt x="644" y="1354"/>
                      </a:lnTo>
                      <a:lnTo>
                        <a:pt x="644" y="1351"/>
                      </a:lnTo>
                      <a:lnTo>
                        <a:pt x="639" y="1348"/>
                      </a:lnTo>
                      <a:lnTo>
                        <a:pt x="637" y="1346"/>
                      </a:lnTo>
                      <a:lnTo>
                        <a:pt x="634" y="1344"/>
                      </a:lnTo>
                      <a:lnTo>
                        <a:pt x="629" y="1343"/>
                      </a:lnTo>
                      <a:lnTo>
                        <a:pt x="630" y="1338"/>
                      </a:lnTo>
                      <a:lnTo>
                        <a:pt x="623" y="1334"/>
                      </a:lnTo>
                      <a:lnTo>
                        <a:pt x="622" y="1332"/>
                      </a:lnTo>
                      <a:lnTo>
                        <a:pt x="619" y="1330"/>
                      </a:lnTo>
                      <a:lnTo>
                        <a:pt x="617" y="1328"/>
                      </a:lnTo>
                      <a:lnTo>
                        <a:pt x="613" y="1325"/>
                      </a:lnTo>
                      <a:lnTo>
                        <a:pt x="610" y="1323"/>
                      </a:lnTo>
                      <a:lnTo>
                        <a:pt x="607" y="1322"/>
                      </a:lnTo>
                      <a:lnTo>
                        <a:pt x="604" y="1319"/>
                      </a:lnTo>
                      <a:lnTo>
                        <a:pt x="600" y="1319"/>
                      </a:lnTo>
                      <a:lnTo>
                        <a:pt x="599" y="1318"/>
                      </a:lnTo>
                      <a:lnTo>
                        <a:pt x="598" y="1314"/>
                      </a:lnTo>
                      <a:lnTo>
                        <a:pt x="596" y="1311"/>
                      </a:lnTo>
                      <a:lnTo>
                        <a:pt x="593" y="1309"/>
                      </a:lnTo>
                      <a:lnTo>
                        <a:pt x="591" y="1307"/>
                      </a:lnTo>
                      <a:lnTo>
                        <a:pt x="589" y="1302"/>
                      </a:lnTo>
                      <a:lnTo>
                        <a:pt x="588" y="1300"/>
                      </a:lnTo>
                      <a:lnTo>
                        <a:pt x="585" y="1299"/>
                      </a:lnTo>
                      <a:lnTo>
                        <a:pt x="582" y="1291"/>
                      </a:lnTo>
                      <a:lnTo>
                        <a:pt x="579" y="1285"/>
                      </a:lnTo>
                      <a:lnTo>
                        <a:pt x="578" y="1283"/>
                      </a:lnTo>
                      <a:lnTo>
                        <a:pt x="577" y="1281"/>
                      </a:lnTo>
                      <a:lnTo>
                        <a:pt x="576" y="1278"/>
                      </a:lnTo>
                      <a:lnTo>
                        <a:pt x="574" y="1275"/>
                      </a:lnTo>
                      <a:lnTo>
                        <a:pt x="572" y="1271"/>
                      </a:lnTo>
                      <a:lnTo>
                        <a:pt x="571" y="1267"/>
                      </a:lnTo>
                      <a:lnTo>
                        <a:pt x="570" y="1263"/>
                      </a:lnTo>
                      <a:lnTo>
                        <a:pt x="569" y="1261"/>
                      </a:lnTo>
                      <a:lnTo>
                        <a:pt x="568" y="1259"/>
                      </a:lnTo>
                      <a:lnTo>
                        <a:pt x="567" y="1259"/>
                      </a:lnTo>
                      <a:lnTo>
                        <a:pt x="566" y="1258"/>
                      </a:lnTo>
                      <a:lnTo>
                        <a:pt x="566" y="1256"/>
                      </a:lnTo>
                      <a:lnTo>
                        <a:pt x="566" y="1255"/>
                      </a:lnTo>
                      <a:lnTo>
                        <a:pt x="565" y="1254"/>
                      </a:lnTo>
                      <a:lnTo>
                        <a:pt x="563" y="1254"/>
                      </a:lnTo>
                      <a:lnTo>
                        <a:pt x="562" y="1254"/>
                      </a:lnTo>
                      <a:lnTo>
                        <a:pt x="560" y="1255"/>
                      </a:lnTo>
                      <a:lnTo>
                        <a:pt x="559" y="1255"/>
                      </a:lnTo>
                      <a:lnTo>
                        <a:pt x="558" y="1254"/>
                      </a:lnTo>
                      <a:lnTo>
                        <a:pt x="557" y="1252"/>
                      </a:lnTo>
                      <a:lnTo>
                        <a:pt x="556" y="1250"/>
                      </a:lnTo>
                      <a:lnTo>
                        <a:pt x="554" y="1247"/>
                      </a:lnTo>
                      <a:lnTo>
                        <a:pt x="552" y="1244"/>
                      </a:lnTo>
                      <a:lnTo>
                        <a:pt x="552" y="1243"/>
                      </a:lnTo>
                      <a:lnTo>
                        <a:pt x="552" y="1242"/>
                      </a:lnTo>
                      <a:lnTo>
                        <a:pt x="552" y="1241"/>
                      </a:lnTo>
                      <a:lnTo>
                        <a:pt x="553" y="1240"/>
                      </a:lnTo>
                      <a:lnTo>
                        <a:pt x="554" y="1237"/>
                      </a:lnTo>
                      <a:lnTo>
                        <a:pt x="555" y="1233"/>
                      </a:lnTo>
                      <a:lnTo>
                        <a:pt x="555" y="1231"/>
                      </a:lnTo>
                      <a:lnTo>
                        <a:pt x="555" y="1230"/>
                      </a:lnTo>
                      <a:lnTo>
                        <a:pt x="554" y="1229"/>
                      </a:lnTo>
                      <a:lnTo>
                        <a:pt x="553" y="1229"/>
                      </a:lnTo>
                      <a:lnTo>
                        <a:pt x="552" y="1229"/>
                      </a:lnTo>
                      <a:lnTo>
                        <a:pt x="551" y="1228"/>
                      </a:lnTo>
                      <a:lnTo>
                        <a:pt x="549" y="1227"/>
                      </a:lnTo>
                      <a:lnTo>
                        <a:pt x="548" y="1226"/>
                      </a:lnTo>
                      <a:lnTo>
                        <a:pt x="547" y="1225"/>
                      </a:lnTo>
                      <a:lnTo>
                        <a:pt x="547" y="1223"/>
                      </a:lnTo>
                      <a:lnTo>
                        <a:pt x="547" y="1221"/>
                      </a:lnTo>
                      <a:lnTo>
                        <a:pt x="547" y="1220"/>
                      </a:lnTo>
                      <a:lnTo>
                        <a:pt x="546" y="1220"/>
                      </a:lnTo>
                      <a:lnTo>
                        <a:pt x="545" y="1220"/>
                      </a:lnTo>
                      <a:lnTo>
                        <a:pt x="544" y="1219"/>
                      </a:lnTo>
                      <a:lnTo>
                        <a:pt x="544" y="1218"/>
                      </a:lnTo>
                      <a:lnTo>
                        <a:pt x="544" y="1216"/>
                      </a:lnTo>
                      <a:lnTo>
                        <a:pt x="546" y="1213"/>
                      </a:lnTo>
                      <a:lnTo>
                        <a:pt x="548" y="1212"/>
                      </a:lnTo>
                      <a:lnTo>
                        <a:pt x="549" y="1211"/>
                      </a:lnTo>
                      <a:lnTo>
                        <a:pt x="549" y="1210"/>
                      </a:lnTo>
                      <a:lnTo>
                        <a:pt x="549" y="1209"/>
                      </a:lnTo>
                      <a:lnTo>
                        <a:pt x="549" y="1208"/>
                      </a:lnTo>
                      <a:lnTo>
                        <a:pt x="548" y="1207"/>
                      </a:lnTo>
                      <a:lnTo>
                        <a:pt x="547" y="1206"/>
                      </a:lnTo>
                      <a:lnTo>
                        <a:pt x="546" y="1207"/>
                      </a:lnTo>
                      <a:lnTo>
                        <a:pt x="545" y="1207"/>
                      </a:lnTo>
                      <a:lnTo>
                        <a:pt x="544" y="1207"/>
                      </a:lnTo>
                      <a:lnTo>
                        <a:pt x="542" y="1207"/>
                      </a:lnTo>
                      <a:lnTo>
                        <a:pt x="541" y="1206"/>
                      </a:lnTo>
                      <a:lnTo>
                        <a:pt x="540" y="1205"/>
                      </a:lnTo>
                      <a:lnTo>
                        <a:pt x="539" y="1204"/>
                      </a:lnTo>
                      <a:lnTo>
                        <a:pt x="539" y="1203"/>
                      </a:lnTo>
                      <a:lnTo>
                        <a:pt x="538" y="1200"/>
                      </a:lnTo>
                      <a:lnTo>
                        <a:pt x="538" y="1197"/>
                      </a:lnTo>
                      <a:lnTo>
                        <a:pt x="539" y="1195"/>
                      </a:lnTo>
                      <a:lnTo>
                        <a:pt x="539" y="1194"/>
                      </a:lnTo>
                      <a:lnTo>
                        <a:pt x="537" y="1193"/>
                      </a:lnTo>
                      <a:lnTo>
                        <a:pt x="536" y="1192"/>
                      </a:lnTo>
                      <a:lnTo>
                        <a:pt x="536" y="1191"/>
                      </a:lnTo>
                      <a:lnTo>
                        <a:pt x="537" y="1191"/>
                      </a:lnTo>
                      <a:lnTo>
                        <a:pt x="537" y="1189"/>
                      </a:lnTo>
                      <a:lnTo>
                        <a:pt x="537" y="1188"/>
                      </a:lnTo>
                      <a:lnTo>
                        <a:pt x="536" y="1187"/>
                      </a:lnTo>
                      <a:lnTo>
                        <a:pt x="533" y="1186"/>
                      </a:lnTo>
                      <a:lnTo>
                        <a:pt x="531" y="1185"/>
                      </a:lnTo>
                      <a:lnTo>
                        <a:pt x="530" y="1184"/>
                      </a:lnTo>
                      <a:lnTo>
                        <a:pt x="530" y="1183"/>
                      </a:lnTo>
                      <a:lnTo>
                        <a:pt x="529" y="1181"/>
                      </a:lnTo>
                      <a:lnTo>
                        <a:pt x="529" y="1179"/>
                      </a:lnTo>
                      <a:lnTo>
                        <a:pt x="530" y="1177"/>
                      </a:lnTo>
                      <a:lnTo>
                        <a:pt x="530" y="1174"/>
                      </a:lnTo>
                      <a:lnTo>
                        <a:pt x="530" y="1172"/>
                      </a:lnTo>
                      <a:lnTo>
                        <a:pt x="529" y="1170"/>
                      </a:lnTo>
                      <a:lnTo>
                        <a:pt x="528" y="1169"/>
                      </a:lnTo>
                      <a:lnTo>
                        <a:pt x="527" y="1169"/>
                      </a:lnTo>
                      <a:lnTo>
                        <a:pt x="525" y="1168"/>
                      </a:lnTo>
                      <a:lnTo>
                        <a:pt x="523" y="1167"/>
                      </a:lnTo>
                      <a:lnTo>
                        <a:pt x="520" y="1167"/>
                      </a:lnTo>
                      <a:lnTo>
                        <a:pt x="518" y="1166"/>
                      </a:lnTo>
                      <a:lnTo>
                        <a:pt x="518" y="1165"/>
                      </a:lnTo>
                      <a:lnTo>
                        <a:pt x="518" y="1163"/>
                      </a:lnTo>
                      <a:lnTo>
                        <a:pt x="518" y="1162"/>
                      </a:lnTo>
                      <a:lnTo>
                        <a:pt x="518" y="1159"/>
                      </a:lnTo>
                      <a:lnTo>
                        <a:pt x="517" y="1156"/>
                      </a:lnTo>
                      <a:lnTo>
                        <a:pt x="517" y="1153"/>
                      </a:lnTo>
                      <a:lnTo>
                        <a:pt x="517" y="1151"/>
                      </a:lnTo>
                      <a:lnTo>
                        <a:pt x="515" y="1148"/>
                      </a:lnTo>
                      <a:lnTo>
                        <a:pt x="514" y="1147"/>
                      </a:lnTo>
                      <a:lnTo>
                        <a:pt x="512" y="1147"/>
                      </a:lnTo>
                      <a:lnTo>
                        <a:pt x="509" y="1147"/>
                      </a:lnTo>
                      <a:lnTo>
                        <a:pt x="507" y="1148"/>
                      </a:lnTo>
                      <a:lnTo>
                        <a:pt x="506" y="1148"/>
                      </a:lnTo>
                      <a:lnTo>
                        <a:pt x="504" y="1148"/>
                      </a:lnTo>
                      <a:lnTo>
                        <a:pt x="504" y="1147"/>
                      </a:lnTo>
                      <a:lnTo>
                        <a:pt x="504" y="1145"/>
                      </a:lnTo>
                      <a:lnTo>
                        <a:pt x="503" y="1144"/>
                      </a:lnTo>
                      <a:lnTo>
                        <a:pt x="502" y="1144"/>
                      </a:lnTo>
                      <a:lnTo>
                        <a:pt x="500" y="1143"/>
                      </a:lnTo>
                      <a:lnTo>
                        <a:pt x="500" y="1142"/>
                      </a:lnTo>
                      <a:lnTo>
                        <a:pt x="500" y="1141"/>
                      </a:lnTo>
                      <a:lnTo>
                        <a:pt x="499" y="1140"/>
                      </a:lnTo>
                      <a:lnTo>
                        <a:pt x="499" y="1139"/>
                      </a:lnTo>
                      <a:lnTo>
                        <a:pt x="498" y="1138"/>
                      </a:lnTo>
                      <a:lnTo>
                        <a:pt x="496" y="1136"/>
                      </a:lnTo>
                      <a:lnTo>
                        <a:pt x="496" y="1135"/>
                      </a:lnTo>
                      <a:lnTo>
                        <a:pt x="496" y="1133"/>
                      </a:lnTo>
                      <a:lnTo>
                        <a:pt x="497" y="1132"/>
                      </a:lnTo>
                      <a:lnTo>
                        <a:pt x="497" y="1131"/>
                      </a:lnTo>
                      <a:lnTo>
                        <a:pt x="496" y="1130"/>
                      </a:lnTo>
                      <a:lnTo>
                        <a:pt x="495" y="1130"/>
                      </a:lnTo>
                      <a:lnTo>
                        <a:pt x="494" y="1130"/>
                      </a:lnTo>
                      <a:lnTo>
                        <a:pt x="491" y="1129"/>
                      </a:lnTo>
                      <a:lnTo>
                        <a:pt x="489" y="1127"/>
                      </a:lnTo>
                      <a:lnTo>
                        <a:pt x="487" y="1125"/>
                      </a:lnTo>
                      <a:lnTo>
                        <a:pt x="484" y="1123"/>
                      </a:lnTo>
                      <a:lnTo>
                        <a:pt x="481" y="1122"/>
                      </a:lnTo>
                      <a:lnTo>
                        <a:pt x="479" y="1121"/>
                      </a:lnTo>
                      <a:lnTo>
                        <a:pt x="478" y="1121"/>
                      </a:lnTo>
                      <a:lnTo>
                        <a:pt x="475" y="1119"/>
                      </a:lnTo>
                      <a:lnTo>
                        <a:pt x="473" y="1116"/>
                      </a:lnTo>
                      <a:lnTo>
                        <a:pt x="472" y="1114"/>
                      </a:lnTo>
                      <a:lnTo>
                        <a:pt x="471" y="1112"/>
                      </a:lnTo>
                      <a:lnTo>
                        <a:pt x="470" y="1111"/>
                      </a:lnTo>
                      <a:lnTo>
                        <a:pt x="468" y="1111"/>
                      </a:lnTo>
                      <a:lnTo>
                        <a:pt x="467" y="1111"/>
                      </a:lnTo>
                      <a:lnTo>
                        <a:pt x="467" y="1112"/>
                      </a:lnTo>
                      <a:lnTo>
                        <a:pt x="467" y="1113"/>
                      </a:lnTo>
                      <a:lnTo>
                        <a:pt x="467" y="1114"/>
                      </a:lnTo>
                      <a:lnTo>
                        <a:pt x="465" y="1114"/>
                      </a:lnTo>
                      <a:lnTo>
                        <a:pt x="463" y="1112"/>
                      </a:lnTo>
                      <a:lnTo>
                        <a:pt x="461" y="1111"/>
                      </a:lnTo>
                      <a:lnTo>
                        <a:pt x="459" y="1109"/>
                      </a:lnTo>
                      <a:lnTo>
                        <a:pt x="455" y="1107"/>
                      </a:lnTo>
                      <a:lnTo>
                        <a:pt x="453" y="1107"/>
                      </a:lnTo>
                      <a:lnTo>
                        <a:pt x="452" y="1107"/>
                      </a:lnTo>
                      <a:lnTo>
                        <a:pt x="451" y="1106"/>
                      </a:lnTo>
                      <a:lnTo>
                        <a:pt x="450" y="1105"/>
                      </a:lnTo>
                      <a:lnTo>
                        <a:pt x="450" y="1104"/>
                      </a:lnTo>
                      <a:lnTo>
                        <a:pt x="449" y="1104"/>
                      </a:lnTo>
                      <a:lnTo>
                        <a:pt x="448" y="1104"/>
                      </a:lnTo>
                      <a:lnTo>
                        <a:pt x="446" y="1104"/>
                      </a:lnTo>
                      <a:lnTo>
                        <a:pt x="442" y="1103"/>
                      </a:lnTo>
                      <a:lnTo>
                        <a:pt x="439" y="1101"/>
                      </a:lnTo>
                      <a:lnTo>
                        <a:pt x="436" y="1100"/>
                      </a:lnTo>
                      <a:lnTo>
                        <a:pt x="431" y="1095"/>
                      </a:lnTo>
                      <a:lnTo>
                        <a:pt x="425" y="1090"/>
                      </a:lnTo>
                      <a:lnTo>
                        <a:pt x="422" y="1088"/>
                      </a:lnTo>
                      <a:lnTo>
                        <a:pt x="419" y="1085"/>
                      </a:lnTo>
                      <a:lnTo>
                        <a:pt x="417" y="1080"/>
                      </a:lnTo>
                      <a:lnTo>
                        <a:pt x="415" y="1076"/>
                      </a:lnTo>
                      <a:lnTo>
                        <a:pt x="412" y="1072"/>
                      </a:lnTo>
                      <a:lnTo>
                        <a:pt x="412" y="1070"/>
                      </a:lnTo>
                      <a:lnTo>
                        <a:pt x="411" y="1068"/>
                      </a:lnTo>
                      <a:lnTo>
                        <a:pt x="411" y="1067"/>
                      </a:lnTo>
                      <a:lnTo>
                        <a:pt x="409" y="1065"/>
                      </a:lnTo>
                      <a:lnTo>
                        <a:pt x="407" y="1064"/>
                      </a:lnTo>
                      <a:lnTo>
                        <a:pt x="405" y="1062"/>
                      </a:lnTo>
                      <a:lnTo>
                        <a:pt x="404" y="1060"/>
                      </a:lnTo>
                      <a:lnTo>
                        <a:pt x="402" y="1057"/>
                      </a:lnTo>
                      <a:lnTo>
                        <a:pt x="401" y="1054"/>
                      </a:lnTo>
                      <a:lnTo>
                        <a:pt x="399" y="1052"/>
                      </a:lnTo>
                      <a:lnTo>
                        <a:pt x="398" y="1051"/>
                      </a:lnTo>
                      <a:lnTo>
                        <a:pt x="397" y="1049"/>
                      </a:lnTo>
                      <a:lnTo>
                        <a:pt x="395" y="1046"/>
                      </a:lnTo>
                      <a:lnTo>
                        <a:pt x="393" y="1045"/>
                      </a:lnTo>
                      <a:lnTo>
                        <a:pt x="392" y="1044"/>
                      </a:lnTo>
                      <a:lnTo>
                        <a:pt x="391" y="1043"/>
                      </a:lnTo>
                      <a:lnTo>
                        <a:pt x="390" y="1041"/>
                      </a:lnTo>
                      <a:lnTo>
                        <a:pt x="389" y="1038"/>
                      </a:lnTo>
                      <a:lnTo>
                        <a:pt x="386" y="1034"/>
                      </a:lnTo>
                      <a:lnTo>
                        <a:pt x="384" y="1032"/>
                      </a:lnTo>
                      <a:lnTo>
                        <a:pt x="382" y="1031"/>
                      </a:lnTo>
                      <a:lnTo>
                        <a:pt x="381" y="1030"/>
                      </a:lnTo>
                      <a:lnTo>
                        <a:pt x="381" y="1028"/>
                      </a:lnTo>
                      <a:lnTo>
                        <a:pt x="381" y="1026"/>
                      </a:lnTo>
                      <a:lnTo>
                        <a:pt x="382" y="1025"/>
                      </a:lnTo>
                      <a:lnTo>
                        <a:pt x="382" y="1023"/>
                      </a:lnTo>
                      <a:lnTo>
                        <a:pt x="382" y="1020"/>
                      </a:lnTo>
                      <a:lnTo>
                        <a:pt x="381" y="1017"/>
                      </a:lnTo>
                      <a:lnTo>
                        <a:pt x="380" y="1017"/>
                      </a:lnTo>
                      <a:lnTo>
                        <a:pt x="378" y="1016"/>
                      </a:lnTo>
                      <a:lnTo>
                        <a:pt x="376" y="1014"/>
                      </a:lnTo>
                      <a:lnTo>
                        <a:pt x="375" y="1010"/>
                      </a:lnTo>
                      <a:lnTo>
                        <a:pt x="374" y="1008"/>
                      </a:lnTo>
                      <a:lnTo>
                        <a:pt x="375" y="1007"/>
                      </a:lnTo>
                      <a:lnTo>
                        <a:pt x="376" y="1006"/>
                      </a:lnTo>
                      <a:lnTo>
                        <a:pt x="378" y="1006"/>
                      </a:lnTo>
                      <a:lnTo>
                        <a:pt x="379" y="1005"/>
                      </a:lnTo>
                      <a:lnTo>
                        <a:pt x="379" y="1004"/>
                      </a:lnTo>
                      <a:lnTo>
                        <a:pt x="379" y="1002"/>
                      </a:lnTo>
                      <a:lnTo>
                        <a:pt x="380" y="1000"/>
                      </a:lnTo>
                      <a:lnTo>
                        <a:pt x="381" y="999"/>
                      </a:lnTo>
                      <a:lnTo>
                        <a:pt x="382" y="998"/>
                      </a:lnTo>
                      <a:lnTo>
                        <a:pt x="382" y="997"/>
                      </a:lnTo>
                      <a:lnTo>
                        <a:pt x="382" y="995"/>
                      </a:lnTo>
                      <a:lnTo>
                        <a:pt x="382" y="994"/>
                      </a:lnTo>
                      <a:lnTo>
                        <a:pt x="381" y="993"/>
                      </a:lnTo>
                      <a:lnTo>
                        <a:pt x="377" y="989"/>
                      </a:lnTo>
                      <a:lnTo>
                        <a:pt x="378" y="985"/>
                      </a:lnTo>
                      <a:lnTo>
                        <a:pt x="377" y="983"/>
                      </a:lnTo>
                      <a:lnTo>
                        <a:pt x="377" y="981"/>
                      </a:lnTo>
                      <a:lnTo>
                        <a:pt x="376" y="977"/>
                      </a:lnTo>
                      <a:lnTo>
                        <a:pt x="375" y="974"/>
                      </a:lnTo>
                      <a:lnTo>
                        <a:pt x="373" y="971"/>
                      </a:lnTo>
                      <a:lnTo>
                        <a:pt x="371" y="968"/>
                      </a:lnTo>
                      <a:lnTo>
                        <a:pt x="368" y="966"/>
                      </a:lnTo>
                      <a:lnTo>
                        <a:pt x="366" y="963"/>
                      </a:lnTo>
                      <a:lnTo>
                        <a:pt x="364" y="960"/>
                      </a:lnTo>
                      <a:lnTo>
                        <a:pt x="363" y="957"/>
                      </a:lnTo>
                      <a:lnTo>
                        <a:pt x="362" y="954"/>
                      </a:lnTo>
                      <a:lnTo>
                        <a:pt x="362" y="950"/>
                      </a:lnTo>
                      <a:lnTo>
                        <a:pt x="363" y="947"/>
                      </a:lnTo>
                      <a:lnTo>
                        <a:pt x="366" y="947"/>
                      </a:lnTo>
                      <a:lnTo>
                        <a:pt x="366" y="949"/>
                      </a:lnTo>
                      <a:lnTo>
                        <a:pt x="369" y="950"/>
                      </a:lnTo>
                      <a:lnTo>
                        <a:pt x="370" y="948"/>
                      </a:lnTo>
                      <a:lnTo>
                        <a:pt x="370" y="945"/>
                      </a:lnTo>
                      <a:lnTo>
                        <a:pt x="368" y="942"/>
                      </a:lnTo>
                      <a:lnTo>
                        <a:pt x="370" y="942"/>
                      </a:lnTo>
                      <a:lnTo>
                        <a:pt x="374" y="943"/>
                      </a:lnTo>
                      <a:lnTo>
                        <a:pt x="372" y="941"/>
                      </a:lnTo>
                      <a:lnTo>
                        <a:pt x="372" y="938"/>
                      </a:lnTo>
                      <a:lnTo>
                        <a:pt x="371" y="935"/>
                      </a:lnTo>
                      <a:lnTo>
                        <a:pt x="371" y="932"/>
                      </a:lnTo>
                      <a:lnTo>
                        <a:pt x="372" y="930"/>
                      </a:lnTo>
                      <a:lnTo>
                        <a:pt x="374" y="929"/>
                      </a:lnTo>
                      <a:lnTo>
                        <a:pt x="375" y="928"/>
                      </a:lnTo>
                      <a:lnTo>
                        <a:pt x="375" y="927"/>
                      </a:lnTo>
                      <a:lnTo>
                        <a:pt x="375" y="926"/>
                      </a:lnTo>
                      <a:lnTo>
                        <a:pt x="375" y="924"/>
                      </a:lnTo>
                      <a:lnTo>
                        <a:pt x="375" y="922"/>
                      </a:lnTo>
                      <a:lnTo>
                        <a:pt x="376" y="919"/>
                      </a:lnTo>
                      <a:lnTo>
                        <a:pt x="378" y="917"/>
                      </a:lnTo>
                      <a:lnTo>
                        <a:pt x="378" y="914"/>
                      </a:lnTo>
                      <a:lnTo>
                        <a:pt x="375" y="917"/>
                      </a:lnTo>
                      <a:lnTo>
                        <a:pt x="374" y="915"/>
                      </a:lnTo>
                      <a:lnTo>
                        <a:pt x="374" y="913"/>
                      </a:lnTo>
                      <a:lnTo>
                        <a:pt x="373" y="909"/>
                      </a:lnTo>
                      <a:lnTo>
                        <a:pt x="374" y="905"/>
                      </a:lnTo>
                      <a:lnTo>
                        <a:pt x="374" y="901"/>
                      </a:lnTo>
                      <a:lnTo>
                        <a:pt x="374" y="897"/>
                      </a:lnTo>
                      <a:lnTo>
                        <a:pt x="373" y="895"/>
                      </a:lnTo>
                      <a:lnTo>
                        <a:pt x="372" y="892"/>
                      </a:lnTo>
                      <a:lnTo>
                        <a:pt x="370" y="888"/>
                      </a:lnTo>
                      <a:lnTo>
                        <a:pt x="367" y="884"/>
                      </a:lnTo>
                      <a:lnTo>
                        <a:pt x="366" y="883"/>
                      </a:lnTo>
                      <a:lnTo>
                        <a:pt x="365" y="882"/>
                      </a:lnTo>
                      <a:lnTo>
                        <a:pt x="364" y="880"/>
                      </a:lnTo>
                      <a:lnTo>
                        <a:pt x="363" y="879"/>
                      </a:lnTo>
                      <a:lnTo>
                        <a:pt x="362" y="876"/>
                      </a:lnTo>
                      <a:lnTo>
                        <a:pt x="362" y="874"/>
                      </a:lnTo>
                      <a:lnTo>
                        <a:pt x="363" y="872"/>
                      </a:lnTo>
                      <a:lnTo>
                        <a:pt x="363" y="871"/>
                      </a:lnTo>
                      <a:lnTo>
                        <a:pt x="363" y="869"/>
                      </a:lnTo>
                      <a:lnTo>
                        <a:pt x="363" y="868"/>
                      </a:lnTo>
                      <a:lnTo>
                        <a:pt x="361" y="868"/>
                      </a:lnTo>
                      <a:lnTo>
                        <a:pt x="360" y="868"/>
                      </a:lnTo>
                      <a:lnTo>
                        <a:pt x="358" y="867"/>
                      </a:lnTo>
                      <a:lnTo>
                        <a:pt x="357" y="866"/>
                      </a:lnTo>
                      <a:lnTo>
                        <a:pt x="357" y="864"/>
                      </a:lnTo>
                      <a:lnTo>
                        <a:pt x="356" y="862"/>
                      </a:lnTo>
                      <a:lnTo>
                        <a:pt x="355" y="860"/>
                      </a:lnTo>
                      <a:lnTo>
                        <a:pt x="354" y="859"/>
                      </a:lnTo>
                      <a:lnTo>
                        <a:pt x="353" y="859"/>
                      </a:lnTo>
                      <a:lnTo>
                        <a:pt x="351" y="858"/>
                      </a:lnTo>
                      <a:lnTo>
                        <a:pt x="351" y="857"/>
                      </a:lnTo>
                      <a:lnTo>
                        <a:pt x="351" y="856"/>
                      </a:lnTo>
                      <a:lnTo>
                        <a:pt x="351" y="854"/>
                      </a:lnTo>
                      <a:lnTo>
                        <a:pt x="352" y="852"/>
                      </a:lnTo>
                      <a:lnTo>
                        <a:pt x="352" y="850"/>
                      </a:lnTo>
                      <a:lnTo>
                        <a:pt x="352" y="848"/>
                      </a:lnTo>
                      <a:lnTo>
                        <a:pt x="351" y="847"/>
                      </a:lnTo>
                      <a:lnTo>
                        <a:pt x="349" y="844"/>
                      </a:lnTo>
                      <a:lnTo>
                        <a:pt x="345" y="839"/>
                      </a:lnTo>
                      <a:lnTo>
                        <a:pt x="342" y="834"/>
                      </a:lnTo>
                      <a:lnTo>
                        <a:pt x="340" y="830"/>
                      </a:lnTo>
                      <a:lnTo>
                        <a:pt x="338" y="826"/>
                      </a:lnTo>
                      <a:lnTo>
                        <a:pt x="337" y="822"/>
                      </a:lnTo>
                      <a:lnTo>
                        <a:pt x="336" y="817"/>
                      </a:lnTo>
                      <a:lnTo>
                        <a:pt x="336" y="815"/>
                      </a:lnTo>
                      <a:lnTo>
                        <a:pt x="336" y="814"/>
                      </a:lnTo>
                      <a:lnTo>
                        <a:pt x="336" y="813"/>
                      </a:lnTo>
                      <a:lnTo>
                        <a:pt x="334" y="812"/>
                      </a:lnTo>
                      <a:lnTo>
                        <a:pt x="332" y="812"/>
                      </a:lnTo>
                      <a:lnTo>
                        <a:pt x="330" y="811"/>
                      </a:lnTo>
                      <a:lnTo>
                        <a:pt x="329" y="811"/>
                      </a:lnTo>
                      <a:lnTo>
                        <a:pt x="328" y="809"/>
                      </a:lnTo>
                      <a:lnTo>
                        <a:pt x="328" y="807"/>
                      </a:lnTo>
                      <a:lnTo>
                        <a:pt x="328" y="805"/>
                      </a:lnTo>
                      <a:lnTo>
                        <a:pt x="327" y="803"/>
                      </a:lnTo>
                      <a:lnTo>
                        <a:pt x="326" y="802"/>
                      </a:lnTo>
                      <a:lnTo>
                        <a:pt x="325" y="799"/>
                      </a:lnTo>
                      <a:lnTo>
                        <a:pt x="324" y="796"/>
                      </a:lnTo>
                      <a:lnTo>
                        <a:pt x="323" y="791"/>
                      </a:lnTo>
                      <a:lnTo>
                        <a:pt x="322" y="789"/>
                      </a:lnTo>
                      <a:lnTo>
                        <a:pt x="322" y="788"/>
                      </a:lnTo>
                      <a:lnTo>
                        <a:pt x="320" y="787"/>
                      </a:lnTo>
                      <a:lnTo>
                        <a:pt x="319" y="787"/>
                      </a:lnTo>
                      <a:lnTo>
                        <a:pt x="317" y="785"/>
                      </a:lnTo>
                      <a:lnTo>
                        <a:pt x="316" y="784"/>
                      </a:lnTo>
                      <a:lnTo>
                        <a:pt x="315" y="783"/>
                      </a:lnTo>
                      <a:lnTo>
                        <a:pt x="313" y="782"/>
                      </a:lnTo>
                      <a:lnTo>
                        <a:pt x="311" y="780"/>
                      </a:lnTo>
                      <a:lnTo>
                        <a:pt x="309" y="778"/>
                      </a:lnTo>
                      <a:lnTo>
                        <a:pt x="308" y="776"/>
                      </a:lnTo>
                      <a:lnTo>
                        <a:pt x="307" y="775"/>
                      </a:lnTo>
                      <a:lnTo>
                        <a:pt x="305" y="775"/>
                      </a:lnTo>
                      <a:lnTo>
                        <a:pt x="302" y="774"/>
                      </a:lnTo>
                      <a:lnTo>
                        <a:pt x="301" y="773"/>
                      </a:lnTo>
                      <a:lnTo>
                        <a:pt x="300" y="771"/>
                      </a:lnTo>
                      <a:lnTo>
                        <a:pt x="297" y="769"/>
                      </a:lnTo>
                      <a:lnTo>
                        <a:pt x="296" y="768"/>
                      </a:lnTo>
                      <a:lnTo>
                        <a:pt x="295" y="766"/>
                      </a:lnTo>
                      <a:lnTo>
                        <a:pt x="293" y="765"/>
                      </a:lnTo>
                      <a:lnTo>
                        <a:pt x="291" y="764"/>
                      </a:lnTo>
                      <a:lnTo>
                        <a:pt x="287" y="764"/>
                      </a:lnTo>
                      <a:lnTo>
                        <a:pt x="283" y="762"/>
                      </a:lnTo>
                      <a:lnTo>
                        <a:pt x="281" y="761"/>
                      </a:lnTo>
                      <a:lnTo>
                        <a:pt x="281" y="760"/>
                      </a:lnTo>
                      <a:lnTo>
                        <a:pt x="281" y="759"/>
                      </a:lnTo>
                      <a:lnTo>
                        <a:pt x="281" y="757"/>
                      </a:lnTo>
                      <a:lnTo>
                        <a:pt x="281" y="755"/>
                      </a:lnTo>
                      <a:lnTo>
                        <a:pt x="280" y="754"/>
                      </a:lnTo>
                      <a:lnTo>
                        <a:pt x="279" y="755"/>
                      </a:lnTo>
                      <a:lnTo>
                        <a:pt x="277" y="755"/>
                      </a:lnTo>
                      <a:lnTo>
                        <a:pt x="275" y="755"/>
                      </a:lnTo>
                      <a:lnTo>
                        <a:pt x="272" y="755"/>
                      </a:lnTo>
                      <a:lnTo>
                        <a:pt x="270" y="754"/>
                      </a:lnTo>
                      <a:lnTo>
                        <a:pt x="268" y="753"/>
                      </a:lnTo>
                      <a:lnTo>
                        <a:pt x="266" y="751"/>
                      </a:lnTo>
                      <a:lnTo>
                        <a:pt x="264" y="749"/>
                      </a:lnTo>
                      <a:lnTo>
                        <a:pt x="262" y="747"/>
                      </a:lnTo>
                      <a:lnTo>
                        <a:pt x="260" y="745"/>
                      </a:lnTo>
                      <a:lnTo>
                        <a:pt x="259" y="744"/>
                      </a:lnTo>
                      <a:lnTo>
                        <a:pt x="256" y="744"/>
                      </a:lnTo>
                      <a:lnTo>
                        <a:pt x="256" y="745"/>
                      </a:lnTo>
                      <a:lnTo>
                        <a:pt x="255" y="746"/>
                      </a:lnTo>
                      <a:lnTo>
                        <a:pt x="256" y="747"/>
                      </a:lnTo>
                      <a:lnTo>
                        <a:pt x="257" y="748"/>
                      </a:lnTo>
                      <a:lnTo>
                        <a:pt x="254" y="748"/>
                      </a:lnTo>
                      <a:lnTo>
                        <a:pt x="251" y="748"/>
                      </a:lnTo>
                      <a:lnTo>
                        <a:pt x="247" y="746"/>
                      </a:lnTo>
                      <a:lnTo>
                        <a:pt x="245" y="744"/>
                      </a:lnTo>
                      <a:lnTo>
                        <a:pt x="243" y="742"/>
                      </a:lnTo>
                      <a:lnTo>
                        <a:pt x="240" y="740"/>
                      </a:lnTo>
                      <a:lnTo>
                        <a:pt x="238" y="738"/>
                      </a:lnTo>
                      <a:lnTo>
                        <a:pt x="237" y="737"/>
                      </a:lnTo>
                      <a:lnTo>
                        <a:pt x="236" y="735"/>
                      </a:lnTo>
                      <a:lnTo>
                        <a:pt x="237" y="733"/>
                      </a:lnTo>
                      <a:lnTo>
                        <a:pt x="237" y="732"/>
                      </a:lnTo>
                      <a:lnTo>
                        <a:pt x="240" y="731"/>
                      </a:lnTo>
                      <a:lnTo>
                        <a:pt x="237" y="727"/>
                      </a:lnTo>
                      <a:lnTo>
                        <a:pt x="235" y="723"/>
                      </a:lnTo>
                      <a:lnTo>
                        <a:pt x="230" y="715"/>
                      </a:lnTo>
                      <a:lnTo>
                        <a:pt x="227" y="712"/>
                      </a:lnTo>
                      <a:lnTo>
                        <a:pt x="225" y="709"/>
                      </a:lnTo>
                      <a:lnTo>
                        <a:pt x="223" y="707"/>
                      </a:lnTo>
                      <a:lnTo>
                        <a:pt x="221" y="706"/>
                      </a:lnTo>
                      <a:lnTo>
                        <a:pt x="220" y="705"/>
                      </a:lnTo>
                      <a:lnTo>
                        <a:pt x="219" y="703"/>
                      </a:lnTo>
                      <a:lnTo>
                        <a:pt x="219" y="702"/>
                      </a:lnTo>
                      <a:lnTo>
                        <a:pt x="219" y="700"/>
                      </a:lnTo>
                      <a:lnTo>
                        <a:pt x="219" y="699"/>
                      </a:lnTo>
                      <a:lnTo>
                        <a:pt x="218" y="698"/>
                      </a:lnTo>
                      <a:lnTo>
                        <a:pt x="217" y="697"/>
                      </a:lnTo>
                      <a:lnTo>
                        <a:pt x="215" y="696"/>
                      </a:lnTo>
                      <a:lnTo>
                        <a:pt x="214" y="695"/>
                      </a:lnTo>
                      <a:lnTo>
                        <a:pt x="214" y="694"/>
                      </a:lnTo>
                      <a:lnTo>
                        <a:pt x="214" y="693"/>
                      </a:lnTo>
                      <a:lnTo>
                        <a:pt x="216" y="692"/>
                      </a:lnTo>
                      <a:lnTo>
                        <a:pt x="219" y="692"/>
                      </a:lnTo>
                      <a:lnTo>
                        <a:pt x="221" y="692"/>
                      </a:lnTo>
                      <a:lnTo>
                        <a:pt x="222" y="691"/>
                      </a:lnTo>
                      <a:lnTo>
                        <a:pt x="223" y="691"/>
                      </a:lnTo>
                      <a:lnTo>
                        <a:pt x="223" y="690"/>
                      </a:lnTo>
                      <a:lnTo>
                        <a:pt x="223" y="689"/>
                      </a:lnTo>
                      <a:lnTo>
                        <a:pt x="223" y="688"/>
                      </a:lnTo>
                      <a:lnTo>
                        <a:pt x="223" y="686"/>
                      </a:lnTo>
                      <a:lnTo>
                        <a:pt x="223" y="685"/>
                      </a:lnTo>
                      <a:lnTo>
                        <a:pt x="224" y="684"/>
                      </a:lnTo>
                      <a:lnTo>
                        <a:pt x="225" y="681"/>
                      </a:lnTo>
                      <a:lnTo>
                        <a:pt x="225" y="680"/>
                      </a:lnTo>
                      <a:lnTo>
                        <a:pt x="225" y="678"/>
                      </a:lnTo>
                      <a:lnTo>
                        <a:pt x="225" y="677"/>
                      </a:lnTo>
                      <a:lnTo>
                        <a:pt x="224" y="676"/>
                      </a:lnTo>
                      <a:lnTo>
                        <a:pt x="223" y="676"/>
                      </a:lnTo>
                      <a:lnTo>
                        <a:pt x="222" y="675"/>
                      </a:lnTo>
                      <a:lnTo>
                        <a:pt x="222" y="673"/>
                      </a:lnTo>
                      <a:lnTo>
                        <a:pt x="223" y="670"/>
                      </a:lnTo>
                      <a:lnTo>
                        <a:pt x="223" y="668"/>
                      </a:lnTo>
                      <a:lnTo>
                        <a:pt x="223" y="666"/>
                      </a:lnTo>
                      <a:lnTo>
                        <a:pt x="223" y="664"/>
                      </a:lnTo>
                      <a:lnTo>
                        <a:pt x="222" y="662"/>
                      </a:lnTo>
                      <a:lnTo>
                        <a:pt x="220" y="660"/>
                      </a:lnTo>
                      <a:lnTo>
                        <a:pt x="218" y="658"/>
                      </a:lnTo>
                      <a:lnTo>
                        <a:pt x="216" y="657"/>
                      </a:lnTo>
                      <a:lnTo>
                        <a:pt x="215" y="656"/>
                      </a:lnTo>
                      <a:lnTo>
                        <a:pt x="213" y="655"/>
                      </a:lnTo>
                      <a:lnTo>
                        <a:pt x="212" y="653"/>
                      </a:lnTo>
                      <a:lnTo>
                        <a:pt x="211" y="651"/>
                      </a:lnTo>
                      <a:lnTo>
                        <a:pt x="209" y="647"/>
                      </a:lnTo>
                      <a:lnTo>
                        <a:pt x="208" y="643"/>
                      </a:lnTo>
                      <a:lnTo>
                        <a:pt x="207" y="638"/>
                      </a:lnTo>
                      <a:lnTo>
                        <a:pt x="205" y="636"/>
                      </a:lnTo>
                      <a:lnTo>
                        <a:pt x="204" y="641"/>
                      </a:lnTo>
                      <a:lnTo>
                        <a:pt x="200" y="641"/>
                      </a:lnTo>
                      <a:lnTo>
                        <a:pt x="197" y="640"/>
                      </a:lnTo>
                      <a:lnTo>
                        <a:pt x="195" y="643"/>
                      </a:lnTo>
                      <a:lnTo>
                        <a:pt x="194" y="645"/>
                      </a:lnTo>
                      <a:lnTo>
                        <a:pt x="190" y="644"/>
                      </a:lnTo>
                      <a:lnTo>
                        <a:pt x="184" y="637"/>
                      </a:lnTo>
                      <a:lnTo>
                        <a:pt x="176" y="631"/>
                      </a:lnTo>
                      <a:lnTo>
                        <a:pt x="169" y="627"/>
                      </a:lnTo>
                      <a:lnTo>
                        <a:pt x="161" y="623"/>
                      </a:lnTo>
                      <a:lnTo>
                        <a:pt x="160" y="616"/>
                      </a:lnTo>
                      <a:lnTo>
                        <a:pt x="162" y="613"/>
                      </a:lnTo>
                      <a:lnTo>
                        <a:pt x="163" y="611"/>
                      </a:lnTo>
                      <a:lnTo>
                        <a:pt x="162" y="606"/>
                      </a:lnTo>
                      <a:lnTo>
                        <a:pt x="164" y="601"/>
                      </a:lnTo>
                      <a:lnTo>
                        <a:pt x="168" y="596"/>
                      </a:lnTo>
                      <a:lnTo>
                        <a:pt x="170" y="597"/>
                      </a:lnTo>
                      <a:lnTo>
                        <a:pt x="168" y="602"/>
                      </a:lnTo>
                      <a:lnTo>
                        <a:pt x="166" y="605"/>
                      </a:lnTo>
                      <a:lnTo>
                        <a:pt x="169" y="609"/>
                      </a:lnTo>
                      <a:lnTo>
                        <a:pt x="167" y="612"/>
                      </a:lnTo>
                      <a:lnTo>
                        <a:pt x="170" y="614"/>
                      </a:lnTo>
                      <a:lnTo>
                        <a:pt x="169" y="617"/>
                      </a:lnTo>
                      <a:lnTo>
                        <a:pt x="164" y="616"/>
                      </a:lnTo>
                      <a:lnTo>
                        <a:pt x="162" y="619"/>
                      </a:lnTo>
                      <a:lnTo>
                        <a:pt x="163" y="621"/>
                      </a:lnTo>
                      <a:lnTo>
                        <a:pt x="167" y="623"/>
                      </a:lnTo>
                      <a:lnTo>
                        <a:pt x="171" y="625"/>
                      </a:lnTo>
                      <a:lnTo>
                        <a:pt x="176" y="627"/>
                      </a:lnTo>
                      <a:lnTo>
                        <a:pt x="179" y="628"/>
                      </a:lnTo>
                      <a:lnTo>
                        <a:pt x="183" y="632"/>
                      </a:lnTo>
                      <a:lnTo>
                        <a:pt x="187" y="634"/>
                      </a:lnTo>
                      <a:lnTo>
                        <a:pt x="190" y="636"/>
                      </a:lnTo>
                      <a:lnTo>
                        <a:pt x="192" y="640"/>
                      </a:lnTo>
                      <a:lnTo>
                        <a:pt x="192" y="641"/>
                      </a:lnTo>
                      <a:lnTo>
                        <a:pt x="194" y="642"/>
                      </a:lnTo>
                      <a:lnTo>
                        <a:pt x="195" y="642"/>
                      </a:lnTo>
                      <a:lnTo>
                        <a:pt x="197" y="641"/>
                      </a:lnTo>
                      <a:lnTo>
                        <a:pt x="198" y="638"/>
                      </a:lnTo>
                      <a:lnTo>
                        <a:pt x="198" y="637"/>
                      </a:lnTo>
                      <a:lnTo>
                        <a:pt x="197" y="636"/>
                      </a:lnTo>
                      <a:lnTo>
                        <a:pt x="200" y="634"/>
                      </a:lnTo>
                      <a:lnTo>
                        <a:pt x="203" y="634"/>
                      </a:lnTo>
                      <a:lnTo>
                        <a:pt x="203" y="632"/>
                      </a:lnTo>
                      <a:lnTo>
                        <a:pt x="202" y="630"/>
                      </a:lnTo>
                      <a:lnTo>
                        <a:pt x="201" y="628"/>
                      </a:lnTo>
                      <a:lnTo>
                        <a:pt x="198" y="625"/>
                      </a:lnTo>
                      <a:lnTo>
                        <a:pt x="195" y="620"/>
                      </a:lnTo>
                      <a:lnTo>
                        <a:pt x="190" y="616"/>
                      </a:lnTo>
                      <a:lnTo>
                        <a:pt x="186" y="611"/>
                      </a:lnTo>
                      <a:lnTo>
                        <a:pt x="185" y="613"/>
                      </a:lnTo>
                      <a:lnTo>
                        <a:pt x="183" y="613"/>
                      </a:lnTo>
                      <a:lnTo>
                        <a:pt x="182" y="613"/>
                      </a:lnTo>
                      <a:lnTo>
                        <a:pt x="181" y="614"/>
                      </a:lnTo>
                      <a:lnTo>
                        <a:pt x="180" y="614"/>
                      </a:lnTo>
                      <a:lnTo>
                        <a:pt x="178" y="613"/>
                      </a:lnTo>
                      <a:lnTo>
                        <a:pt x="177" y="611"/>
                      </a:lnTo>
                      <a:lnTo>
                        <a:pt x="176" y="608"/>
                      </a:lnTo>
                      <a:lnTo>
                        <a:pt x="175" y="606"/>
                      </a:lnTo>
                      <a:lnTo>
                        <a:pt x="172" y="601"/>
                      </a:lnTo>
                      <a:lnTo>
                        <a:pt x="171" y="598"/>
                      </a:lnTo>
                      <a:lnTo>
                        <a:pt x="175" y="595"/>
                      </a:lnTo>
                      <a:lnTo>
                        <a:pt x="177" y="590"/>
                      </a:lnTo>
                      <a:lnTo>
                        <a:pt x="175" y="584"/>
                      </a:lnTo>
                      <a:lnTo>
                        <a:pt x="172" y="581"/>
                      </a:lnTo>
                      <a:lnTo>
                        <a:pt x="169" y="581"/>
                      </a:lnTo>
                      <a:lnTo>
                        <a:pt x="162" y="580"/>
                      </a:lnTo>
                      <a:lnTo>
                        <a:pt x="159" y="575"/>
                      </a:lnTo>
                      <a:lnTo>
                        <a:pt x="157" y="570"/>
                      </a:lnTo>
                      <a:lnTo>
                        <a:pt x="156" y="567"/>
                      </a:lnTo>
                      <a:lnTo>
                        <a:pt x="155" y="564"/>
                      </a:lnTo>
                      <a:lnTo>
                        <a:pt x="153" y="561"/>
                      </a:lnTo>
                      <a:lnTo>
                        <a:pt x="151" y="559"/>
                      </a:lnTo>
                      <a:lnTo>
                        <a:pt x="148" y="551"/>
                      </a:lnTo>
                      <a:lnTo>
                        <a:pt x="145" y="542"/>
                      </a:lnTo>
                      <a:lnTo>
                        <a:pt x="143" y="538"/>
                      </a:lnTo>
                      <a:lnTo>
                        <a:pt x="141" y="536"/>
                      </a:lnTo>
                      <a:lnTo>
                        <a:pt x="139" y="533"/>
                      </a:lnTo>
                      <a:lnTo>
                        <a:pt x="138" y="528"/>
                      </a:lnTo>
                      <a:lnTo>
                        <a:pt x="134" y="525"/>
                      </a:lnTo>
                      <a:lnTo>
                        <a:pt x="129" y="520"/>
                      </a:lnTo>
                      <a:lnTo>
                        <a:pt x="126" y="519"/>
                      </a:lnTo>
                      <a:lnTo>
                        <a:pt x="124" y="514"/>
                      </a:lnTo>
                      <a:lnTo>
                        <a:pt x="123" y="507"/>
                      </a:lnTo>
                      <a:lnTo>
                        <a:pt x="120" y="501"/>
                      </a:lnTo>
                      <a:lnTo>
                        <a:pt x="116" y="498"/>
                      </a:lnTo>
                      <a:lnTo>
                        <a:pt x="114" y="495"/>
                      </a:lnTo>
                      <a:lnTo>
                        <a:pt x="111" y="492"/>
                      </a:lnTo>
                      <a:lnTo>
                        <a:pt x="106" y="490"/>
                      </a:lnTo>
                      <a:lnTo>
                        <a:pt x="102" y="486"/>
                      </a:lnTo>
                      <a:lnTo>
                        <a:pt x="101" y="480"/>
                      </a:lnTo>
                      <a:lnTo>
                        <a:pt x="102" y="476"/>
                      </a:lnTo>
                      <a:lnTo>
                        <a:pt x="101" y="473"/>
                      </a:lnTo>
                      <a:lnTo>
                        <a:pt x="98" y="468"/>
                      </a:lnTo>
                      <a:lnTo>
                        <a:pt x="95" y="462"/>
                      </a:lnTo>
                      <a:lnTo>
                        <a:pt x="90" y="462"/>
                      </a:lnTo>
                      <a:lnTo>
                        <a:pt x="86" y="457"/>
                      </a:lnTo>
                      <a:lnTo>
                        <a:pt x="84" y="453"/>
                      </a:lnTo>
                      <a:lnTo>
                        <a:pt x="80" y="447"/>
                      </a:lnTo>
                      <a:lnTo>
                        <a:pt x="78" y="442"/>
                      </a:lnTo>
                      <a:lnTo>
                        <a:pt x="78" y="437"/>
                      </a:lnTo>
                      <a:lnTo>
                        <a:pt x="74" y="435"/>
                      </a:lnTo>
                      <a:lnTo>
                        <a:pt x="73" y="431"/>
                      </a:lnTo>
                      <a:lnTo>
                        <a:pt x="72" y="427"/>
                      </a:lnTo>
                      <a:lnTo>
                        <a:pt x="71" y="423"/>
                      </a:lnTo>
                      <a:lnTo>
                        <a:pt x="69" y="421"/>
                      </a:lnTo>
                      <a:lnTo>
                        <a:pt x="65" y="421"/>
                      </a:lnTo>
                      <a:lnTo>
                        <a:pt x="65" y="417"/>
                      </a:lnTo>
                      <a:lnTo>
                        <a:pt x="65" y="413"/>
                      </a:lnTo>
                      <a:lnTo>
                        <a:pt x="61" y="411"/>
                      </a:lnTo>
                      <a:lnTo>
                        <a:pt x="59" y="408"/>
                      </a:lnTo>
                      <a:lnTo>
                        <a:pt x="55" y="404"/>
                      </a:lnTo>
                      <a:lnTo>
                        <a:pt x="53" y="406"/>
                      </a:lnTo>
                      <a:lnTo>
                        <a:pt x="50" y="406"/>
                      </a:lnTo>
                      <a:lnTo>
                        <a:pt x="51" y="403"/>
                      </a:lnTo>
                      <a:lnTo>
                        <a:pt x="49" y="400"/>
                      </a:lnTo>
                      <a:lnTo>
                        <a:pt x="52" y="398"/>
                      </a:lnTo>
                      <a:lnTo>
                        <a:pt x="52" y="396"/>
                      </a:lnTo>
                      <a:lnTo>
                        <a:pt x="48" y="395"/>
                      </a:lnTo>
                      <a:lnTo>
                        <a:pt x="43" y="395"/>
                      </a:lnTo>
                      <a:lnTo>
                        <a:pt x="38" y="394"/>
                      </a:lnTo>
                      <a:lnTo>
                        <a:pt x="36" y="392"/>
                      </a:lnTo>
                      <a:lnTo>
                        <a:pt x="32" y="392"/>
                      </a:lnTo>
                      <a:lnTo>
                        <a:pt x="30" y="394"/>
                      </a:lnTo>
                      <a:lnTo>
                        <a:pt x="28" y="395"/>
                      </a:lnTo>
                      <a:lnTo>
                        <a:pt x="25" y="396"/>
                      </a:lnTo>
                      <a:lnTo>
                        <a:pt x="23" y="395"/>
                      </a:lnTo>
                      <a:lnTo>
                        <a:pt x="20" y="392"/>
                      </a:lnTo>
                      <a:lnTo>
                        <a:pt x="18" y="395"/>
                      </a:lnTo>
                      <a:lnTo>
                        <a:pt x="14" y="395"/>
                      </a:lnTo>
                      <a:lnTo>
                        <a:pt x="12" y="392"/>
                      </a:lnTo>
                      <a:lnTo>
                        <a:pt x="10" y="388"/>
                      </a:lnTo>
                      <a:lnTo>
                        <a:pt x="8" y="392"/>
                      </a:lnTo>
                      <a:lnTo>
                        <a:pt x="8" y="397"/>
                      </a:lnTo>
                      <a:lnTo>
                        <a:pt x="6" y="399"/>
                      </a:lnTo>
                      <a:lnTo>
                        <a:pt x="4" y="399"/>
                      </a:lnTo>
                      <a:lnTo>
                        <a:pt x="2" y="396"/>
                      </a:lnTo>
                      <a:lnTo>
                        <a:pt x="3" y="394"/>
                      </a:lnTo>
                      <a:lnTo>
                        <a:pt x="0" y="393"/>
                      </a:lnTo>
                      <a:lnTo>
                        <a:pt x="0" y="390"/>
                      </a:lnTo>
                      <a:lnTo>
                        <a:pt x="2" y="388"/>
                      </a:lnTo>
                      <a:lnTo>
                        <a:pt x="5" y="384"/>
                      </a:lnTo>
                      <a:lnTo>
                        <a:pt x="7" y="381"/>
                      </a:lnTo>
                      <a:lnTo>
                        <a:pt x="8" y="377"/>
                      </a:lnTo>
                      <a:lnTo>
                        <a:pt x="10" y="369"/>
                      </a:lnTo>
                      <a:lnTo>
                        <a:pt x="14" y="361"/>
                      </a:lnTo>
                      <a:lnTo>
                        <a:pt x="16" y="355"/>
                      </a:lnTo>
                      <a:lnTo>
                        <a:pt x="18" y="350"/>
                      </a:lnTo>
                      <a:lnTo>
                        <a:pt x="18" y="349"/>
                      </a:lnTo>
                      <a:lnTo>
                        <a:pt x="16" y="346"/>
                      </a:lnTo>
                      <a:lnTo>
                        <a:pt x="16" y="340"/>
                      </a:lnTo>
                      <a:lnTo>
                        <a:pt x="16" y="337"/>
                      </a:lnTo>
                      <a:lnTo>
                        <a:pt x="18" y="334"/>
                      </a:lnTo>
                      <a:lnTo>
                        <a:pt x="20" y="328"/>
                      </a:lnTo>
                      <a:lnTo>
                        <a:pt x="20" y="321"/>
                      </a:lnTo>
                      <a:lnTo>
                        <a:pt x="20" y="319"/>
                      </a:lnTo>
                      <a:lnTo>
                        <a:pt x="20" y="316"/>
                      </a:lnTo>
                      <a:lnTo>
                        <a:pt x="21" y="314"/>
                      </a:lnTo>
                      <a:lnTo>
                        <a:pt x="22" y="311"/>
                      </a:lnTo>
                      <a:lnTo>
                        <a:pt x="22" y="309"/>
                      </a:lnTo>
                      <a:lnTo>
                        <a:pt x="23" y="305"/>
                      </a:lnTo>
                      <a:lnTo>
                        <a:pt x="23" y="303"/>
                      </a:lnTo>
                      <a:lnTo>
                        <a:pt x="25" y="301"/>
                      </a:lnTo>
                      <a:lnTo>
                        <a:pt x="26" y="298"/>
                      </a:lnTo>
                      <a:lnTo>
                        <a:pt x="27" y="289"/>
                      </a:lnTo>
                      <a:lnTo>
                        <a:pt x="27" y="285"/>
                      </a:lnTo>
                      <a:lnTo>
                        <a:pt x="29" y="283"/>
                      </a:lnTo>
                      <a:lnTo>
                        <a:pt x="29" y="281"/>
                      </a:lnTo>
                      <a:lnTo>
                        <a:pt x="29" y="279"/>
                      </a:lnTo>
                      <a:lnTo>
                        <a:pt x="29" y="277"/>
                      </a:lnTo>
                      <a:lnTo>
                        <a:pt x="31" y="275"/>
                      </a:lnTo>
                      <a:lnTo>
                        <a:pt x="29" y="272"/>
                      </a:lnTo>
                      <a:lnTo>
                        <a:pt x="126" y="289"/>
                      </a:lnTo>
                      <a:lnTo>
                        <a:pt x="162" y="253"/>
                      </a:lnTo>
                      <a:lnTo>
                        <a:pt x="180" y="222"/>
                      </a:lnTo>
                      <a:lnTo>
                        <a:pt x="241" y="210"/>
                      </a:lnTo>
                      <a:lnTo>
                        <a:pt x="285" y="162"/>
                      </a:lnTo>
                      <a:lnTo>
                        <a:pt x="202" y="63"/>
                      </a:lnTo>
                      <a:lnTo>
                        <a:pt x="369" y="18"/>
                      </a:lnTo>
                      <a:lnTo>
                        <a:pt x="388" y="0"/>
                      </a:lnTo>
                      <a:lnTo>
                        <a:pt x="492" y="23"/>
                      </a:lnTo>
                      <a:lnTo>
                        <a:pt x="624" y="104"/>
                      </a:lnTo>
                      <a:lnTo>
                        <a:pt x="846" y="288"/>
                      </a:lnTo>
                      <a:lnTo>
                        <a:pt x="985" y="301"/>
                      </a:lnTo>
                      <a:lnTo>
                        <a:pt x="998" y="297"/>
                      </a:lnTo>
                      <a:lnTo>
                        <a:pt x="1073" y="308"/>
                      </a:lnTo>
                      <a:lnTo>
                        <a:pt x="1077" y="311"/>
                      </a:lnTo>
                      <a:lnTo>
                        <a:pt x="1079" y="314"/>
                      </a:lnTo>
                      <a:lnTo>
                        <a:pt x="1081" y="318"/>
                      </a:lnTo>
                      <a:lnTo>
                        <a:pt x="1083" y="322"/>
                      </a:lnTo>
                      <a:lnTo>
                        <a:pt x="1084" y="325"/>
                      </a:lnTo>
                      <a:lnTo>
                        <a:pt x="1085" y="329"/>
                      </a:lnTo>
                      <a:lnTo>
                        <a:pt x="1085" y="337"/>
                      </a:lnTo>
                      <a:lnTo>
                        <a:pt x="1094" y="352"/>
                      </a:lnTo>
                      <a:lnTo>
                        <a:pt x="1154" y="350"/>
                      </a:lnTo>
                      <a:lnTo>
                        <a:pt x="1159" y="353"/>
                      </a:lnTo>
                      <a:lnTo>
                        <a:pt x="1160" y="354"/>
                      </a:lnTo>
                      <a:lnTo>
                        <a:pt x="1161" y="355"/>
                      </a:lnTo>
                      <a:lnTo>
                        <a:pt x="1161" y="356"/>
                      </a:lnTo>
                      <a:lnTo>
                        <a:pt x="1161" y="358"/>
                      </a:lnTo>
                      <a:lnTo>
                        <a:pt x="1163" y="361"/>
                      </a:lnTo>
                      <a:lnTo>
                        <a:pt x="1165" y="363"/>
                      </a:lnTo>
                      <a:lnTo>
                        <a:pt x="1164" y="365"/>
                      </a:lnTo>
                      <a:lnTo>
                        <a:pt x="1162" y="366"/>
                      </a:lnTo>
                      <a:lnTo>
                        <a:pt x="1162" y="368"/>
                      </a:lnTo>
                      <a:lnTo>
                        <a:pt x="1162" y="370"/>
                      </a:lnTo>
                      <a:lnTo>
                        <a:pt x="1162" y="372"/>
                      </a:lnTo>
                      <a:lnTo>
                        <a:pt x="1163" y="374"/>
                      </a:lnTo>
                      <a:lnTo>
                        <a:pt x="1164" y="376"/>
                      </a:lnTo>
                      <a:lnTo>
                        <a:pt x="1166" y="377"/>
                      </a:lnTo>
                      <a:lnTo>
                        <a:pt x="1169" y="378"/>
                      </a:lnTo>
                      <a:lnTo>
                        <a:pt x="1170" y="380"/>
                      </a:lnTo>
                      <a:lnTo>
                        <a:pt x="1172" y="382"/>
                      </a:lnTo>
                      <a:lnTo>
                        <a:pt x="1170" y="385"/>
                      </a:lnTo>
                      <a:lnTo>
                        <a:pt x="1170" y="386"/>
                      </a:lnTo>
                      <a:lnTo>
                        <a:pt x="1169" y="387"/>
                      </a:lnTo>
                      <a:lnTo>
                        <a:pt x="1170" y="389"/>
                      </a:lnTo>
                      <a:lnTo>
                        <a:pt x="1170" y="391"/>
                      </a:lnTo>
                      <a:lnTo>
                        <a:pt x="1172" y="394"/>
                      </a:lnTo>
                      <a:lnTo>
                        <a:pt x="1173" y="396"/>
                      </a:lnTo>
                      <a:lnTo>
                        <a:pt x="1175" y="400"/>
                      </a:lnTo>
                      <a:lnTo>
                        <a:pt x="1180" y="400"/>
                      </a:lnTo>
                      <a:lnTo>
                        <a:pt x="1185" y="401"/>
                      </a:lnTo>
                      <a:lnTo>
                        <a:pt x="1183" y="403"/>
                      </a:lnTo>
                      <a:lnTo>
                        <a:pt x="1181" y="406"/>
                      </a:lnTo>
                      <a:lnTo>
                        <a:pt x="1184" y="409"/>
                      </a:lnTo>
                      <a:lnTo>
                        <a:pt x="1187" y="409"/>
                      </a:lnTo>
                      <a:lnTo>
                        <a:pt x="1189" y="413"/>
                      </a:lnTo>
                      <a:lnTo>
                        <a:pt x="1192" y="416"/>
                      </a:lnTo>
                      <a:lnTo>
                        <a:pt x="1192" y="419"/>
                      </a:lnTo>
                      <a:lnTo>
                        <a:pt x="1192" y="423"/>
                      </a:lnTo>
                      <a:lnTo>
                        <a:pt x="1191" y="423"/>
                      </a:lnTo>
                      <a:lnTo>
                        <a:pt x="1190" y="420"/>
                      </a:lnTo>
                      <a:lnTo>
                        <a:pt x="1187" y="420"/>
                      </a:lnTo>
                      <a:lnTo>
                        <a:pt x="1187" y="424"/>
                      </a:lnTo>
                      <a:lnTo>
                        <a:pt x="1186" y="428"/>
                      </a:lnTo>
                      <a:lnTo>
                        <a:pt x="1189" y="431"/>
                      </a:lnTo>
                      <a:lnTo>
                        <a:pt x="1191" y="433"/>
                      </a:lnTo>
                      <a:lnTo>
                        <a:pt x="1190" y="435"/>
                      </a:lnTo>
                      <a:lnTo>
                        <a:pt x="1189" y="436"/>
                      </a:lnTo>
                      <a:lnTo>
                        <a:pt x="1190" y="439"/>
                      </a:lnTo>
                      <a:lnTo>
                        <a:pt x="1193" y="439"/>
                      </a:lnTo>
                      <a:lnTo>
                        <a:pt x="1197" y="440"/>
                      </a:lnTo>
                      <a:lnTo>
                        <a:pt x="1197" y="438"/>
                      </a:lnTo>
                      <a:lnTo>
                        <a:pt x="1197" y="437"/>
                      </a:lnTo>
                      <a:lnTo>
                        <a:pt x="1198" y="436"/>
                      </a:lnTo>
                      <a:lnTo>
                        <a:pt x="1200" y="437"/>
                      </a:lnTo>
                      <a:lnTo>
                        <a:pt x="1202" y="438"/>
                      </a:lnTo>
                      <a:lnTo>
                        <a:pt x="1204" y="440"/>
                      </a:lnTo>
                      <a:lnTo>
                        <a:pt x="1205" y="441"/>
                      </a:lnTo>
                      <a:lnTo>
                        <a:pt x="1207" y="443"/>
                      </a:lnTo>
                      <a:lnTo>
                        <a:pt x="1210" y="444"/>
                      </a:lnTo>
                      <a:lnTo>
                        <a:pt x="1212" y="445"/>
                      </a:lnTo>
                      <a:lnTo>
                        <a:pt x="1215" y="445"/>
                      </a:lnTo>
                      <a:lnTo>
                        <a:pt x="1218" y="445"/>
                      </a:lnTo>
                      <a:lnTo>
                        <a:pt x="1221" y="445"/>
                      </a:lnTo>
                      <a:lnTo>
                        <a:pt x="1223" y="447"/>
                      </a:lnTo>
                      <a:lnTo>
                        <a:pt x="1225" y="448"/>
                      </a:lnTo>
                      <a:lnTo>
                        <a:pt x="1226" y="450"/>
                      </a:lnTo>
                      <a:lnTo>
                        <a:pt x="1227" y="452"/>
                      </a:lnTo>
                      <a:lnTo>
                        <a:pt x="1227" y="455"/>
                      </a:lnTo>
                      <a:lnTo>
                        <a:pt x="1225" y="455"/>
                      </a:lnTo>
                      <a:lnTo>
                        <a:pt x="1220" y="455"/>
                      </a:lnTo>
                      <a:lnTo>
                        <a:pt x="1215" y="455"/>
                      </a:lnTo>
                      <a:lnTo>
                        <a:pt x="1216" y="457"/>
                      </a:lnTo>
                      <a:lnTo>
                        <a:pt x="1219" y="458"/>
                      </a:lnTo>
                      <a:lnTo>
                        <a:pt x="1224" y="458"/>
                      </a:lnTo>
                      <a:lnTo>
                        <a:pt x="1225" y="460"/>
                      </a:lnTo>
                      <a:lnTo>
                        <a:pt x="1221" y="461"/>
                      </a:lnTo>
                      <a:lnTo>
                        <a:pt x="1222" y="464"/>
                      </a:lnTo>
                      <a:lnTo>
                        <a:pt x="1225" y="463"/>
                      </a:lnTo>
                      <a:lnTo>
                        <a:pt x="1229" y="459"/>
                      </a:lnTo>
                      <a:lnTo>
                        <a:pt x="1229" y="461"/>
                      </a:lnTo>
                      <a:lnTo>
                        <a:pt x="1228" y="465"/>
                      </a:lnTo>
                      <a:lnTo>
                        <a:pt x="1229" y="468"/>
                      </a:lnTo>
                      <a:lnTo>
                        <a:pt x="1230" y="471"/>
                      </a:lnTo>
                      <a:lnTo>
                        <a:pt x="1232" y="478"/>
                      </a:lnTo>
                      <a:lnTo>
                        <a:pt x="1235" y="480"/>
                      </a:lnTo>
                      <a:lnTo>
                        <a:pt x="1238" y="482"/>
                      </a:lnTo>
                      <a:lnTo>
                        <a:pt x="1239" y="483"/>
                      </a:lnTo>
                      <a:lnTo>
                        <a:pt x="1243" y="483"/>
                      </a:lnTo>
                      <a:lnTo>
                        <a:pt x="1243" y="480"/>
                      </a:lnTo>
                      <a:lnTo>
                        <a:pt x="1244" y="479"/>
                      </a:lnTo>
                      <a:lnTo>
                        <a:pt x="1244" y="477"/>
                      </a:lnTo>
                      <a:lnTo>
                        <a:pt x="1244" y="476"/>
                      </a:lnTo>
                      <a:lnTo>
                        <a:pt x="1244" y="475"/>
                      </a:lnTo>
                      <a:lnTo>
                        <a:pt x="1242" y="473"/>
                      </a:lnTo>
                      <a:lnTo>
                        <a:pt x="1240" y="471"/>
                      </a:lnTo>
                      <a:lnTo>
                        <a:pt x="1240" y="470"/>
                      </a:lnTo>
                      <a:lnTo>
                        <a:pt x="1239" y="469"/>
                      </a:lnTo>
                      <a:lnTo>
                        <a:pt x="1239" y="467"/>
                      </a:lnTo>
                      <a:lnTo>
                        <a:pt x="1240" y="465"/>
                      </a:lnTo>
                      <a:lnTo>
                        <a:pt x="1240" y="464"/>
                      </a:lnTo>
                      <a:lnTo>
                        <a:pt x="1242" y="463"/>
                      </a:lnTo>
                      <a:lnTo>
                        <a:pt x="1245" y="461"/>
                      </a:lnTo>
                      <a:lnTo>
                        <a:pt x="1246" y="461"/>
                      </a:lnTo>
                      <a:lnTo>
                        <a:pt x="1248" y="461"/>
                      </a:lnTo>
                      <a:lnTo>
                        <a:pt x="1251" y="463"/>
                      </a:lnTo>
                      <a:lnTo>
                        <a:pt x="1255" y="465"/>
                      </a:lnTo>
                      <a:lnTo>
                        <a:pt x="1259" y="466"/>
                      </a:lnTo>
                      <a:lnTo>
                        <a:pt x="1261" y="467"/>
                      </a:lnTo>
                      <a:lnTo>
                        <a:pt x="1257" y="467"/>
                      </a:lnTo>
                      <a:lnTo>
                        <a:pt x="1253" y="467"/>
                      </a:lnTo>
                      <a:lnTo>
                        <a:pt x="1251" y="467"/>
                      </a:lnTo>
                      <a:lnTo>
                        <a:pt x="1249" y="468"/>
                      </a:lnTo>
                      <a:lnTo>
                        <a:pt x="1248" y="469"/>
                      </a:lnTo>
                      <a:lnTo>
                        <a:pt x="1246" y="467"/>
                      </a:lnTo>
                      <a:lnTo>
                        <a:pt x="1245" y="466"/>
                      </a:lnTo>
                      <a:lnTo>
                        <a:pt x="1244" y="468"/>
                      </a:lnTo>
                      <a:lnTo>
                        <a:pt x="1244" y="470"/>
                      </a:lnTo>
                      <a:lnTo>
                        <a:pt x="1245" y="471"/>
                      </a:lnTo>
                      <a:lnTo>
                        <a:pt x="1245" y="472"/>
                      </a:lnTo>
                      <a:lnTo>
                        <a:pt x="1247" y="475"/>
                      </a:lnTo>
                      <a:lnTo>
                        <a:pt x="1248" y="476"/>
                      </a:lnTo>
                      <a:lnTo>
                        <a:pt x="1250" y="478"/>
                      </a:lnTo>
                      <a:lnTo>
                        <a:pt x="1251" y="481"/>
                      </a:lnTo>
                      <a:lnTo>
                        <a:pt x="1251" y="483"/>
                      </a:lnTo>
                      <a:lnTo>
                        <a:pt x="1252" y="486"/>
                      </a:lnTo>
                      <a:lnTo>
                        <a:pt x="1254" y="488"/>
                      </a:lnTo>
                      <a:lnTo>
                        <a:pt x="1256" y="491"/>
                      </a:lnTo>
                      <a:lnTo>
                        <a:pt x="1262" y="498"/>
                      </a:lnTo>
                      <a:lnTo>
                        <a:pt x="1264" y="501"/>
                      </a:lnTo>
                      <a:lnTo>
                        <a:pt x="1267" y="504"/>
                      </a:lnTo>
                      <a:lnTo>
                        <a:pt x="1269" y="506"/>
                      </a:lnTo>
                      <a:lnTo>
                        <a:pt x="1272" y="507"/>
                      </a:lnTo>
                      <a:lnTo>
                        <a:pt x="1277" y="508"/>
                      </a:lnTo>
                      <a:lnTo>
                        <a:pt x="1281" y="510"/>
                      </a:lnTo>
                      <a:lnTo>
                        <a:pt x="1284" y="511"/>
                      </a:lnTo>
                      <a:lnTo>
                        <a:pt x="1286" y="513"/>
                      </a:lnTo>
                      <a:lnTo>
                        <a:pt x="1288" y="516"/>
                      </a:lnTo>
                      <a:lnTo>
                        <a:pt x="1294" y="522"/>
                      </a:lnTo>
                      <a:lnTo>
                        <a:pt x="1297" y="525"/>
                      </a:lnTo>
                      <a:lnTo>
                        <a:pt x="1299" y="529"/>
                      </a:lnTo>
                      <a:lnTo>
                        <a:pt x="1296" y="526"/>
                      </a:lnTo>
                      <a:lnTo>
                        <a:pt x="1294" y="525"/>
                      </a:lnTo>
                      <a:lnTo>
                        <a:pt x="1292" y="525"/>
                      </a:lnTo>
                      <a:lnTo>
                        <a:pt x="1288" y="525"/>
                      </a:lnTo>
                      <a:lnTo>
                        <a:pt x="1287" y="523"/>
                      </a:lnTo>
                      <a:lnTo>
                        <a:pt x="1285" y="519"/>
                      </a:lnTo>
                      <a:lnTo>
                        <a:pt x="1284" y="522"/>
                      </a:lnTo>
                      <a:lnTo>
                        <a:pt x="1284" y="527"/>
                      </a:lnTo>
                      <a:lnTo>
                        <a:pt x="1285" y="530"/>
                      </a:lnTo>
                      <a:lnTo>
                        <a:pt x="1286" y="532"/>
                      </a:lnTo>
                      <a:lnTo>
                        <a:pt x="1287" y="536"/>
                      </a:lnTo>
                      <a:lnTo>
                        <a:pt x="1288" y="540"/>
                      </a:lnTo>
                      <a:lnTo>
                        <a:pt x="1289" y="543"/>
                      </a:lnTo>
                      <a:lnTo>
                        <a:pt x="1290" y="544"/>
                      </a:lnTo>
                      <a:lnTo>
                        <a:pt x="1291" y="545"/>
                      </a:lnTo>
                      <a:lnTo>
                        <a:pt x="1292" y="546"/>
                      </a:lnTo>
                      <a:lnTo>
                        <a:pt x="1293" y="546"/>
                      </a:lnTo>
                      <a:lnTo>
                        <a:pt x="1296" y="547"/>
                      </a:lnTo>
                      <a:lnTo>
                        <a:pt x="1298" y="547"/>
                      </a:lnTo>
                      <a:lnTo>
                        <a:pt x="1300" y="548"/>
                      </a:lnTo>
                      <a:lnTo>
                        <a:pt x="1302" y="549"/>
                      </a:lnTo>
                      <a:lnTo>
                        <a:pt x="1302" y="551"/>
                      </a:lnTo>
                      <a:lnTo>
                        <a:pt x="1303" y="553"/>
                      </a:lnTo>
                      <a:lnTo>
                        <a:pt x="1304" y="554"/>
                      </a:lnTo>
                      <a:lnTo>
                        <a:pt x="1305" y="556"/>
                      </a:lnTo>
                      <a:lnTo>
                        <a:pt x="1306" y="559"/>
                      </a:lnTo>
                      <a:lnTo>
                        <a:pt x="1306" y="561"/>
                      </a:lnTo>
                      <a:lnTo>
                        <a:pt x="1306" y="562"/>
                      </a:lnTo>
                      <a:lnTo>
                        <a:pt x="1306" y="566"/>
                      </a:lnTo>
                      <a:lnTo>
                        <a:pt x="1304" y="569"/>
                      </a:lnTo>
                      <a:lnTo>
                        <a:pt x="1302" y="571"/>
                      </a:lnTo>
                      <a:lnTo>
                        <a:pt x="1300" y="574"/>
                      </a:lnTo>
                      <a:lnTo>
                        <a:pt x="1299" y="575"/>
                      </a:lnTo>
                      <a:lnTo>
                        <a:pt x="1299" y="577"/>
                      </a:lnTo>
                      <a:lnTo>
                        <a:pt x="1298" y="580"/>
                      </a:lnTo>
                      <a:lnTo>
                        <a:pt x="1298" y="583"/>
                      </a:lnTo>
                      <a:lnTo>
                        <a:pt x="1296" y="585"/>
                      </a:lnTo>
                      <a:lnTo>
                        <a:pt x="1294" y="580"/>
                      </a:lnTo>
                      <a:lnTo>
                        <a:pt x="1293" y="576"/>
                      </a:lnTo>
                      <a:lnTo>
                        <a:pt x="1293" y="573"/>
                      </a:lnTo>
                      <a:lnTo>
                        <a:pt x="1292" y="572"/>
                      </a:lnTo>
                      <a:lnTo>
                        <a:pt x="1292" y="571"/>
                      </a:lnTo>
                      <a:lnTo>
                        <a:pt x="1291" y="570"/>
                      </a:lnTo>
                      <a:lnTo>
                        <a:pt x="1289" y="570"/>
                      </a:lnTo>
                      <a:lnTo>
                        <a:pt x="1288" y="570"/>
                      </a:lnTo>
                      <a:lnTo>
                        <a:pt x="1287" y="570"/>
                      </a:lnTo>
                      <a:lnTo>
                        <a:pt x="1286" y="571"/>
                      </a:lnTo>
                      <a:lnTo>
                        <a:pt x="1286" y="573"/>
                      </a:lnTo>
                      <a:lnTo>
                        <a:pt x="1287" y="575"/>
                      </a:lnTo>
                      <a:lnTo>
                        <a:pt x="1287" y="582"/>
                      </a:lnTo>
                      <a:lnTo>
                        <a:pt x="1287" y="589"/>
                      </a:lnTo>
                      <a:lnTo>
                        <a:pt x="1288" y="584"/>
                      </a:lnTo>
                      <a:lnTo>
                        <a:pt x="1290" y="586"/>
                      </a:lnTo>
                      <a:lnTo>
                        <a:pt x="1293" y="588"/>
                      </a:lnTo>
                      <a:lnTo>
                        <a:pt x="1294" y="590"/>
                      </a:lnTo>
                      <a:lnTo>
                        <a:pt x="1295" y="591"/>
                      </a:lnTo>
                      <a:lnTo>
                        <a:pt x="1295" y="594"/>
                      </a:lnTo>
                      <a:lnTo>
                        <a:pt x="1295" y="596"/>
                      </a:lnTo>
                      <a:lnTo>
                        <a:pt x="1296" y="601"/>
                      </a:lnTo>
                      <a:lnTo>
                        <a:pt x="1298" y="606"/>
                      </a:lnTo>
                      <a:lnTo>
                        <a:pt x="1304" y="611"/>
                      </a:lnTo>
                      <a:lnTo>
                        <a:pt x="1307" y="616"/>
                      </a:lnTo>
                      <a:lnTo>
                        <a:pt x="1307" y="621"/>
                      </a:lnTo>
                      <a:lnTo>
                        <a:pt x="1304" y="617"/>
                      </a:lnTo>
                      <a:lnTo>
                        <a:pt x="1301" y="614"/>
                      </a:lnTo>
                      <a:lnTo>
                        <a:pt x="1296" y="611"/>
                      </a:lnTo>
                      <a:lnTo>
                        <a:pt x="1297" y="614"/>
                      </a:lnTo>
                      <a:lnTo>
                        <a:pt x="1299" y="617"/>
                      </a:lnTo>
                      <a:lnTo>
                        <a:pt x="1302" y="618"/>
                      </a:lnTo>
                      <a:lnTo>
                        <a:pt x="1303" y="619"/>
                      </a:lnTo>
                      <a:lnTo>
                        <a:pt x="1304" y="624"/>
                      </a:lnTo>
                      <a:lnTo>
                        <a:pt x="1308" y="628"/>
                      </a:lnTo>
                      <a:lnTo>
                        <a:pt x="1313" y="635"/>
                      </a:lnTo>
                      <a:lnTo>
                        <a:pt x="1318" y="641"/>
                      </a:lnTo>
                      <a:lnTo>
                        <a:pt x="1319" y="641"/>
                      </a:lnTo>
                      <a:lnTo>
                        <a:pt x="1317" y="636"/>
                      </a:lnTo>
                      <a:lnTo>
                        <a:pt x="1312" y="631"/>
                      </a:lnTo>
                      <a:lnTo>
                        <a:pt x="1311" y="627"/>
                      </a:lnTo>
                      <a:lnTo>
                        <a:pt x="1314" y="629"/>
                      </a:lnTo>
                      <a:lnTo>
                        <a:pt x="1317" y="632"/>
                      </a:lnTo>
                      <a:lnTo>
                        <a:pt x="1319" y="635"/>
                      </a:lnTo>
                      <a:lnTo>
                        <a:pt x="1320" y="637"/>
                      </a:lnTo>
                      <a:lnTo>
                        <a:pt x="1324" y="641"/>
                      </a:lnTo>
                      <a:lnTo>
                        <a:pt x="1326" y="643"/>
                      </a:lnTo>
                      <a:lnTo>
                        <a:pt x="1327" y="644"/>
                      </a:lnTo>
                      <a:lnTo>
                        <a:pt x="1328" y="645"/>
                      </a:lnTo>
                      <a:lnTo>
                        <a:pt x="1328" y="647"/>
                      </a:lnTo>
                      <a:lnTo>
                        <a:pt x="1329" y="648"/>
                      </a:lnTo>
                      <a:lnTo>
                        <a:pt x="1329" y="651"/>
                      </a:lnTo>
                      <a:lnTo>
                        <a:pt x="1329" y="654"/>
                      </a:lnTo>
                      <a:lnTo>
                        <a:pt x="1329" y="659"/>
                      </a:lnTo>
                      <a:lnTo>
                        <a:pt x="1331" y="664"/>
                      </a:lnTo>
                      <a:lnTo>
                        <a:pt x="1331" y="667"/>
                      </a:lnTo>
                      <a:lnTo>
                        <a:pt x="1331" y="670"/>
                      </a:lnTo>
                      <a:lnTo>
                        <a:pt x="1332" y="672"/>
                      </a:lnTo>
                      <a:lnTo>
                        <a:pt x="1334" y="674"/>
                      </a:lnTo>
                      <a:lnTo>
                        <a:pt x="1338" y="681"/>
                      </a:lnTo>
                      <a:lnTo>
                        <a:pt x="1340" y="684"/>
                      </a:lnTo>
                      <a:lnTo>
                        <a:pt x="1340" y="686"/>
                      </a:lnTo>
                      <a:lnTo>
                        <a:pt x="1342" y="688"/>
                      </a:lnTo>
                      <a:lnTo>
                        <a:pt x="1344" y="690"/>
                      </a:lnTo>
                      <a:lnTo>
                        <a:pt x="1346" y="691"/>
                      </a:lnTo>
                      <a:lnTo>
                        <a:pt x="1346" y="693"/>
                      </a:lnTo>
                      <a:lnTo>
                        <a:pt x="1347" y="696"/>
                      </a:lnTo>
                      <a:lnTo>
                        <a:pt x="1347" y="700"/>
                      </a:lnTo>
                      <a:lnTo>
                        <a:pt x="1348" y="703"/>
                      </a:lnTo>
                      <a:lnTo>
                        <a:pt x="1348" y="704"/>
                      </a:lnTo>
                      <a:lnTo>
                        <a:pt x="1349" y="705"/>
                      </a:lnTo>
                      <a:lnTo>
                        <a:pt x="1351" y="705"/>
                      </a:lnTo>
                      <a:lnTo>
                        <a:pt x="1352" y="704"/>
                      </a:lnTo>
                      <a:lnTo>
                        <a:pt x="1353" y="704"/>
                      </a:lnTo>
                      <a:lnTo>
                        <a:pt x="1353" y="702"/>
                      </a:lnTo>
                      <a:lnTo>
                        <a:pt x="1356" y="703"/>
                      </a:lnTo>
                      <a:lnTo>
                        <a:pt x="1361" y="705"/>
                      </a:lnTo>
                      <a:lnTo>
                        <a:pt x="1366" y="709"/>
                      </a:lnTo>
                      <a:lnTo>
                        <a:pt x="1372" y="712"/>
                      </a:lnTo>
                      <a:lnTo>
                        <a:pt x="1383" y="715"/>
                      </a:lnTo>
                      <a:lnTo>
                        <a:pt x="1392" y="715"/>
                      </a:lnTo>
                      <a:lnTo>
                        <a:pt x="1394" y="718"/>
                      </a:lnTo>
                      <a:lnTo>
                        <a:pt x="1394" y="723"/>
                      </a:lnTo>
                      <a:lnTo>
                        <a:pt x="1396" y="723"/>
                      </a:lnTo>
                      <a:lnTo>
                        <a:pt x="1399" y="720"/>
                      </a:lnTo>
                      <a:lnTo>
                        <a:pt x="1401" y="716"/>
                      </a:lnTo>
                      <a:lnTo>
                        <a:pt x="1403" y="713"/>
                      </a:lnTo>
                      <a:lnTo>
                        <a:pt x="1406" y="714"/>
                      </a:lnTo>
                      <a:lnTo>
                        <a:pt x="1410" y="717"/>
                      </a:lnTo>
                      <a:lnTo>
                        <a:pt x="1410" y="720"/>
                      </a:lnTo>
                      <a:lnTo>
                        <a:pt x="1408" y="720"/>
                      </a:lnTo>
                      <a:lnTo>
                        <a:pt x="1406" y="721"/>
                      </a:lnTo>
                      <a:lnTo>
                        <a:pt x="1404" y="723"/>
                      </a:lnTo>
                      <a:lnTo>
                        <a:pt x="1401" y="725"/>
                      </a:lnTo>
                      <a:lnTo>
                        <a:pt x="1399" y="728"/>
                      </a:lnTo>
                      <a:lnTo>
                        <a:pt x="1397" y="730"/>
                      </a:lnTo>
                      <a:lnTo>
                        <a:pt x="1396" y="730"/>
                      </a:lnTo>
                      <a:lnTo>
                        <a:pt x="1396" y="731"/>
                      </a:lnTo>
                      <a:lnTo>
                        <a:pt x="1395" y="733"/>
                      </a:lnTo>
                      <a:lnTo>
                        <a:pt x="1395" y="735"/>
                      </a:lnTo>
                      <a:lnTo>
                        <a:pt x="1394" y="737"/>
                      </a:lnTo>
                      <a:lnTo>
                        <a:pt x="1394" y="740"/>
                      </a:lnTo>
                      <a:lnTo>
                        <a:pt x="1394" y="742"/>
                      </a:lnTo>
                      <a:lnTo>
                        <a:pt x="1395" y="743"/>
                      </a:lnTo>
                      <a:lnTo>
                        <a:pt x="1396" y="744"/>
                      </a:lnTo>
                      <a:lnTo>
                        <a:pt x="1398" y="744"/>
                      </a:lnTo>
                      <a:lnTo>
                        <a:pt x="1401" y="743"/>
                      </a:lnTo>
                      <a:lnTo>
                        <a:pt x="1403" y="742"/>
                      </a:lnTo>
                      <a:lnTo>
                        <a:pt x="1404" y="741"/>
                      </a:lnTo>
                      <a:lnTo>
                        <a:pt x="1406" y="740"/>
                      </a:lnTo>
                      <a:lnTo>
                        <a:pt x="1407" y="740"/>
                      </a:lnTo>
                      <a:lnTo>
                        <a:pt x="1409" y="741"/>
                      </a:lnTo>
                      <a:lnTo>
                        <a:pt x="1410" y="742"/>
                      </a:lnTo>
                      <a:lnTo>
                        <a:pt x="1414" y="744"/>
                      </a:lnTo>
                      <a:close/>
                    </a:path>
                  </a:pathLst>
                </a:custGeom>
                <a:grpFill/>
                <a:ln w="6350" cmpd="sng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165" name="Freeform 170">
                  <a:extLst>
                    <a:ext uri="{FF2B5EF4-FFF2-40B4-BE49-F238E27FC236}">
                      <a16:creationId xmlns:a16="http://schemas.microsoft.com/office/drawing/2014/main" id="{B0751709-608D-064B-B970-4A2F0E3217A3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3334" y="3384"/>
                  <a:ext cx="39" cy="39"/>
                </a:xfrm>
                <a:custGeom>
                  <a:avLst/>
                  <a:gdLst>
                    <a:gd name="T0" fmla="*/ 38 w 39"/>
                    <a:gd name="T1" fmla="*/ 33 h 39"/>
                    <a:gd name="T2" fmla="*/ 38 w 39"/>
                    <a:gd name="T3" fmla="*/ 29 h 39"/>
                    <a:gd name="T4" fmla="*/ 34 w 39"/>
                    <a:gd name="T5" fmla="*/ 25 h 39"/>
                    <a:gd name="T6" fmla="*/ 31 w 39"/>
                    <a:gd name="T7" fmla="*/ 21 h 39"/>
                    <a:gd name="T8" fmla="*/ 30 w 39"/>
                    <a:gd name="T9" fmla="*/ 18 h 39"/>
                    <a:gd name="T10" fmla="*/ 27 w 39"/>
                    <a:gd name="T11" fmla="*/ 18 h 39"/>
                    <a:gd name="T12" fmla="*/ 27 w 39"/>
                    <a:gd name="T13" fmla="*/ 22 h 39"/>
                    <a:gd name="T14" fmla="*/ 23 w 39"/>
                    <a:gd name="T15" fmla="*/ 22 h 39"/>
                    <a:gd name="T16" fmla="*/ 22 w 39"/>
                    <a:gd name="T17" fmla="*/ 18 h 39"/>
                    <a:gd name="T18" fmla="*/ 17 w 39"/>
                    <a:gd name="T19" fmla="*/ 18 h 39"/>
                    <a:gd name="T20" fmla="*/ 16 w 39"/>
                    <a:gd name="T21" fmla="*/ 14 h 39"/>
                    <a:gd name="T22" fmla="*/ 22 w 39"/>
                    <a:gd name="T23" fmla="*/ 17 h 39"/>
                    <a:gd name="T24" fmla="*/ 24 w 39"/>
                    <a:gd name="T25" fmla="*/ 16 h 39"/>
                    <a:gd name="T26" fmla="*/ 23 w 39"/>
                    <a:gd name="T27" fmla="*/ 14 h 39"/>
                    <a:gd name="T28" fmla="*/ 18 w 39"/>
                    <a:gd name="T29" fmla="*/ 8 h 39"/>
                    <a:gd name="T30" fmla="*/ 11 w 39"/>
                    <a:gd name="T31" fmla="*/ 0 h 39"/>
                    <a:gd name="T32" fmla="*/ 12 w 39"/>
                    <a:gd name="T33" fmla="*/ 1 h 39"/>
                    <a:gd name="T34" fmla="*/ 13 w 39"/>
                    <a:gd name="T35" fmla="*/ 6 h 39"/>
                    <a:gd name="T36" fmla="*/ 10 w 39"/>
                    <a:gd name="T37" fmla="*/ 7 h 39"/>
                    <a:gd name="T38" fmla="*/ 8 w 39"/>
                    <a:gd name="T39" fmla="*/ 8 h 39"/>
                    <a:gd name="T40" fmla="*/ 9 w 39"/>
                    <a:gd name="T41" fmla="*/ 13 h 39"/>
                    <a:gd name="T42" fmla="*/ 16 w 39"/>
                    <a:gd name="T43" fmla="*/ 19 h 39"/>
                    <a:gd name="T44" fmla="*/ 19 w 39"/>
                    <a:gd name="T45" fmla="*/ 23 h 39"/>
                    <a:gd name="T46" fmla="*/ 14 w 39"/>
                    <a:gd name="T47" fmla="*/ 23 h 39"/>
                    <a:gd name="T48" fmla="*/ 11 w 39"/>
                    <a:gd name="T49" fmla="*/ 19 h 39"/>
                    <a:gd name="T50" fmla="*/ 5 w 39"/>
                    <a:gd name="T51" fmla="*/ 13 h 39"/>
                    <a:gd name="T52" fmla="*/ 1 w 39"/>
                    <a:gd name="T53" fmla="*/ 11 h 39"/>
                    <a:gd name="T54" fmla="*/ 4 w 39"/>
                    <a:gd name="T55" fmla="*/ 15 h 39"/>
                    <a:gd name="T56" fmla="*/ 0 w 39"/>
                    <a:gd name="T57" fmla="*/ 19 h 39"/>
                    <a:gd name="T58" fmla="*/ 5 w 39"/>
                    <a:gd name="T59" fmla="*/ 19 h 39"/>
                    <a:gd name="T60" fmla="*/ 9 w 39"/>
                    <a:gd name="T61" fmla="*/ 22 h 39"/>
                    <a:gd name="T62" fmla="*/ 12 w 39"/>
                    <a:gd name="T63" fmla="*/ 26 h 39"/>
                    <a:gd name="T64" fmla="*/ 17 w 39"/>
                    <a:gd name="T65" fmla="*/ 28 h 39"/>
                    <a:gd name="T66" fmla="*/ 18 w 39"/>
                    <a:gd name="T67" fmla="*/ 30 h 39"/>
                    <a:gd name="T68" fmla="*/ 21 w 39"/>
                    <a:gd name="T69" fmla="*/ 32 h 39"/>
                    <a:gd name="T70" fmla="*/ 23 w 39"/>
                    <a:gd name="T71" fmla="*/ 35 h 39"/>
                    <a:gd name="T72" fmla="*/ 25 w 39"/>
                    <a:gd name="T73" fmla="*/ 32 h 39"/>
                    <a:gd name="T74" fmla="*/ 23 w 39"/>
                    <a:gd name="T75" fmla="*/ 29 h 39"/>
                    <a:gd name="T76" fmla="*/ 25 w 39"/>
                    <a:gd name="T77" fmla="*/ 27 h 39"/>
                    <a:gd name="T78" fmla="*/ 31 w 39"/>
                    <a:gd name="T79" fmla="*/ 29 h 39"/>
                    <a:gd name="T80" fmla="*/ 30 w 39"/>
                    <a:gd name="T81" fmla="*/ 32 h 39"/>
                    <a:gd name="T82" fmla="*/ 32 w 39"/>
                    <a:gd name="T83" fmla="*/ 35 h 39"/>
                    <a:gd name="T84" fmla="*/ 34 w 39"/>
                    <a:gd name="T85" fmla="*/ 38 h 39"/>
                    <a:gd name="T86" fmla="*/ 38 w 39"/>
                    <a:gd name="T87" fmla="*/ 37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39" h="39">
                      <a:moveTo>
                        <a:pt x="38" y="37"/>
                      </a:moveTo>
                      <a:lnTo>
                        <a:pt x="38" y="35"/>
                      </a:lnTo>
                      <a:lnTo>
                        <a:pt x="38" y="33"/>
                      </a:lnTo>
                      <a:lnTo>
                        <a:pt x="38" y="32"/>
                      </a:lnTo>
                      <a:lnTo>
                        <a:pt x="39" y="31"/>
                      </a:lnTo>
                      <a:lnTo>
                        <a:pt x="38" y="29"/>
                      </a:lnTo>
                      <a:lnTo>
                        <a:pt x="37" y="27"/>
                      </a:lnTo>
                      <a:lnTo>
                        <a:pt x="36" y="26"/>
                      </a:lnTo>
                      <a:lnTo>
                        <a:pt x="34" y="25"/>
                      </a:lnTo>
                      <a:lnTo>
                        <a:pt x="33" y="24"/>
                      </a:lnTo>
                      <a:lnTo>
                        <a:pt x="32" y="22"/>
                      </a:lnTo>
                      <a:lnTo>
                        <a:pt x="31" y="21"/>
                      </a:lnTo>
                      <a:lnTo>
                        <a:pt x="31" y="20"/>
                      </a:lnTo>
                      <a:lnTo>
                        <a:pt x="31" y="19"/>
                      </a:lnTo>
                      <a:lnTo>
                        <a:pt x="30" y="18"/>
                      </a:lnTo>
                      <a:lnTo>
                        <a:pt x="29" y="17"/>
                      </a:lnTo>
                      <a:lnTo>
                        <a:pt x="28" y="17"/>
                      </a:lnTo>
                      <a:lnTo>
                        <a:pt x="27" y="18"/>
                      </a:lnTo>
                      <a:lnTo>
                        <a:pt x="27" y="20"/>
                      </a:lnTo>
                      <a:lnTo>
                        <a:pt x="27" y="21"/>
                      </a:lnTo>
                      <a:lnTo>
                        <a:pt x="27" y="22"/>
                      </a:lnTo>
                      <a:lnTo>
                        <a:pt x="26" y="22"/>
                      </a:lnTo>
                      <a:lnTo>
                        <a:pt x="24" y="22"/>
                      </a:lnTo>
                      <a:lnTo>
                        <a:pt x="23" y="22"/>
                      </a:lnTo>
                      <a:lnTo>
                        <a:pt x="23" y="21"/>
                      </a:lnTo>
                      <a:lnTo>
                        <a:pt x="23" y="19"/>
                      </a:lnTo>
                      <a:lnTo>
                        <a:pt x="22" y="18"/>
                      </a:lnTo>
                      <a:lnTo>
                        <a:pt x="20" y="18"/>
                      </a:lnTo>
                      <a:lnTo>
                        <a:pt x="18" y="18"/>
                      </a:lnTo>
                      <a:lnTo>
                        <a:pt x="17" y="18"/>
                      </a:lnTo>
                      <a:lnTo>
                        <a:pt x="17" y="17"/>
                      </a:lnTo>
                      <a:lnTo>
                        <a:pt x="16" y="15"/>
                      </a:lnTo>
                      <a:lnTo>
                        <a:pt x="16" y="14"/>
                      </a:lnTo>
                      <a:lnTo>
                        <a:pt x="17" y="14"/>
                      </a:lnTo>
                      <a:lnTo>
                        <a:pt x="19" y="15"/>
                      </a:lnTo>
                      <a:lnTo>
                        <a:pt x="22" y="17"/>
                      </a:lnTo>
                      <a:lnTo>
                        <a:pt x="23" y="17"/>
                      </a:lnTo>
                      <a:lnTo>
                        <a:pt x="24" y="17"/>
                      </a:lnTo>
                      <a:lnTo>
                        <a:pt x="24" y="16"/>
                      </a:lnTo>
                      <a:lnTo>
                        <a:pt x="25" y="15"/>
                      </a:lnTo>
                      <a:lnTo>
                        <a:pt x="24" y="14"/>
                      </a:lnTo>
                      <a:lnTo>
                        <a:pt x="23" y="14"/>
                      </a:lnTo>
                      <a:lnTo>
                        <a:pt x="21" y="13"/>
                      </a:lnTo>
                      <a:lnTo>
                        <a:pt x="19" y="10"/>
                      </a:lnTo>
                      <a:lnTo>
                        <a:pt x="18" y="8"/>
                      </a:lnTo>
                      <a:lnTo>
                        <a:pt x="16" y="4"/>
                      </a:lnTo>
                      <a:lnTo>
                        <a:pt x="14" y="2"/>
                      </a:lnTo>
                      <a:lnTo>
                        <a:pt x="11" y="0"/>
                      </a:lnTo>
                      <a:lnTo>
                        <a:pt x="9" y="0"/>
                      </a:lnTo>
                      <a:lnTo>
                        <a:pt x="10" y="0"/>
                      </a:lnTo>
                      <a:lnTo>
                        <a:pt x="12" y="1"/>
                      </a:lnTo>
                      <a:lnTo>
                        <a:pt x="13" y="2"/>
                      </a:lnTo>
                      <a:lnTo>
                        <a:pt x="13" y="4"/>
                      </a:lnTo>
                      <a:lnTo>
                        <a:pt x="13" y="6"/>
                      </a:lnTo>
                      <a:lnTo>
                        <a:pt x="13" y="7"/>
                      </a:lnTo>
                      <a:lnTo>
                        <a:pt x="12" y="8"/>
                      </a:lnTo>
                      <a:lnTo>
                        <a:pt x="10" y="7"/>
                      </a:lnTo>
                      <a:lnTo>
                        <a:pt x="9" y="7"/>
                      </a:lnTo>
                      <a:lnTo>
                        <a:pt x="8" y="7"/>
                      </a:lnTo>
                      <a:lnTo>
                        <a:pt x="8" y="8"/>
                      </a:lnTo>
                      <a:lnTo>
                        <a:pt x="7" y="9"/>
                      </a:lnTo>
                      <a:lnTo>
                        <a:pt x="8" y="11"/>
                      </a:lnTo>
                      <a:lnTo>
                        <a:pt x="9" y="13"/>
                      </a:lnTo>
                      <a:lnTo>
                        <a:pt x="10" y="15"/>
                      </a:lnTo>
                      <a:lnTo>
                        <a:pt x="13" y="17"/>
                      </a:lnTo>
                      <a:lnTo>
                        <a:pt x="16" y="19"/>
                      </a:lnTo>
                      <a:lnTo>
                        <a:pt x="20" y="20"/>
                      </a:lnTo>
                      <a:lnTo>
                        <a:pt x="20" y="22"/>
                      </a:lnTo>
                      <a:lnTo>
                        <a:pt x="19" y="23"/>
                      </a:lnTo>
                      <a:lnTo>
                        <a:pt x="18" y="24"/>
                      </a:lnTo>
                      <a:lnTo>
                        <a:pt x="16" y="24"/>
                      </a:lnTo>
                      <a:lnTo>
                        <a:pt x="14" y="23"/>
                      </a:lnTo>
                      <a:lnTo>
                        <a:pt x="13" y="22"/>
                      </a:lnTo>
                      <a:lnTo>
                        <a:pt x="12" y="20"/>
                      </a:lnTo>
                      <a:lnTo>
                        <a:pt x="11" y="19"/>
                      </a:lnTo>
                      <a:lnTo>
                        <a:pt x="7" y="15"/>
                      </a:lnTo>
                      <a:lnTo>
                        <a:pt x="6" y="14"/>
                      </a:lnTo>
                      <a:lnTo>
                        <a:pt x="5" y="13"/>
                      </a:lnTo>
                      <a:lnTo>
                        <a:pt x="3" y="11"/>
                      </a:lnTo>
                      <a:lnTo>
                        <a:pt x="2" y="10"/>
                      </a:lnTo>
                      <a:lnTo>
                        <a:pt x="1" y="11"/>
                      </a:lnTo>
                      <a:lnTo>
                        <a:pt x="2" y="12"/>
                      </a:lnTo>
                      <a:lnTo>
                        <a:pt x="3" y="14"/>
                      </a:lnTo>
                      <a:lnTo>
                        <a:pt x="4" y="15"/>
                      </a:lnTo>
                      <a:lnTo>
                        <a:pt x="3" y="16"/>
                      </a:lnTo>
                      <a:lnTo>
                        <a:pt x="1" y="17"/>
                      </a:lnTo>
                      <a:lnTo>
                        <a:pt x="0" y="19"/>
                      </a:lnTo>
                      <a:lnTo>
                        <a:pt x="2" y="19"/>
                      </a:lnTo>
                      <a:lnTo>
                        <a:pt x="4" y="19"/>
                      </a:lnTo>
                      <a:lnTo>
                        <a:pt x="5" y="19"/>
                      </a:lnTo>
                      <a:lnTo>
                        <a:pt x="8" y="20"/>
                      </a:lnTo>
                      <a:lnTo>
                        <a:pt x="9" y="21"/>
                      </a:lnTo>
                      <a:lnTo>
                        <a:pt x="9" y="22"/>
                      </a:lnTo>
                      <a:lnTo>
                        <a:pt x="10" y="24"/>
                      </a:lnTo>
                      <a:lnTo>
                        <a:pt x="11" y="25"/>
                      </a:lnTo>
                      <a:lnTo>
                        <a:pt x="12" y="26"/>
                      </a:lnTo>
                      <a:lnTo>
                        <a:pt x="14" y="27"/>
                      </a:lnTo>
                      <a:lnTo>
                        <a:pt x="15" y="28"/>
                      </a:lnTo>
                      <a:lnTo>
                        <a:pt x="17" y="28"/>
                      </a:lnTo>
                      <a:lnTo>
                        <a:pt x="17" y="29"/>
                      </a:lnTo>
                      <a:lnTo>
                        <a:pt x="17" y="30"/>
                      </a:lnTo>
                      <a:lnTo>
                        <a:pt x="18" y="30"/>
                      </a:lnTo>
                      <a:lnTo>
                        <a:pt x="20" y="30"/>
                      </a:lnTo>
                      <a:lnTo>
                        <a:pt x="21" y="29"/>
                      </a:lnTo>
                      <a:lnTo>
                        <a:pt x="21" y="32"/>
                      </a:lnTo>
                      <a:lnTo>
                        <a:pt x="21" y="33"/>
                      </a:lnTo>
                      <a:lnTo>
                        <a:pt x="21" y="34"/>
                      </a:lnTo>
                      <a:lnTo>
                        <a:pt x="23" y="35"/>
                      </a:lnTo>
                      <a:lnTo>
                        <a:pt x="24" y="35"/>
                      </a:lnTo>
                      <a:lnTo>
                        <a:pt x="25" y="34"/>
                      </a:lnTo>
                      <a:lnTo>
                        <a:pt x="25" y="32"/>
                      </a:lnTo>
                      <a:lnTo>
                        <a:pt x="25" y="31"/>
                      </a:lnTo>
                      <a:lnTo>
                        <a:pt x="24" y="30"/>
                      </a:lnTo>
                      <a:lnTo>
                        <a:pt x="23" y="29"/>
                      </a:lnTo>
                      <a:lnTo>
                        <a:pt x="23" y="28"/>
                      </a:lnTo>
                      <a:lnTo>
                        <a:pt x="24" y="27"/>
                      </a:lnTo>
                      <a:lnTo>
                        <a:pt x="25" y="27"/>
                      </a:lnTo>
                      <a:lnTo>
                        <a:pt x="28" y="28"/>
                      </a:lnTo>
                      <a:lnTo>
                        <a:pt x="30" y="29"/>
                      </a:lnTo>
                      <a:lnTo>
                        <a:pt x="31" y="29"/>
                      </a:lnTo>
                      <a:lnTo>
                        <a:pt x="31" y="30"/>
                      </a:lnTo>
                      <a:lnTo>
                        <a:pt x="31" y="31"/>
                      </a:lnTo>
                      <a:lnTo>
                        <a:pt x="30" y="32"/>
                      </a:lnTo>
                      <a:lnTo>
                        <a:pt x="28" y="33"/>
                      </a:lnTo>
                      <a:lnTo>
                        <a:pt x="30" y="34"/>
                      </a:lnTo>
                      <a:lnTo>
                        <a:pt x="32" y="35"/>
                      </a:lnTo>
                      <a:lnTo>
                        <a:pt x="33" y="37"/>
                      </a:lnTo>
                      <a:lnTo>
                        <a:pt x="33" y="38"/>
                      </a:lnTo>
                      <a:lnTo>
                        <a:pt x="34" y="38"/>
                      </a:lnTo>
                      <a:lnTo>
                        <a:pt x="36" y="39"/>
                      </a:lnTo>
                      <a:lnTo>
                        <a:pt x="37" y="38"/>
                      </a:lnTo>
                      <a:lnTo>
                        <a:pt x="38" y="37"/>
                      </a:lnTo>
                      <a:close/>
                    </a:path>
                  </a:pathLst>
                </a:custGeom>
                <a:grpFill/>
                <a:ln w="6350" cmpd="sng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166" name="Freeform 171">
                  <a:extLst>
                    <a:ext uri="{FF2B5EF4-FFF2-40B4-BE49-F238E27FC236}">
                      <a16:creationId xmlns:a16="http://schemas.microsoft.com/office/drawing/2014/main" id="{9C8F6E93-5F08-634B-80E7-2DE599F7BF69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3333" y="3407"/>
                  <a:ext cx="15" cy="10"/>
                </a:xfrm>
                <a:custGeom>
                  <a:avLst/>
                  <a:gdLst>
                    <a:gd name="T0" fmla="*/ 15 w 15"/>
                    <a:gd name="T1" fmla="*/ 10 h 10"/>
                    <a:gd name="T2" fmla="*/ 11 w 15"/>
                    <a:gd name="T3" fmla="*/ 8 h 10"/>
                    <a:gd name="T4" fmla="*/ 8 w 15"/>
                    <a:gd name="T5" fmla="*/ 5 h 10"/>
                    <a:gd name="T6" fmla="*/ 7 w 15"/>
                    <a:gd name="T7" fmla="*/ 3 h 10"/>
                    <a:gd name="T8" fmla="*/ 7 w 15"/>
                    <a:gd name="T9" fmla="*/ 2 h 10"/>
                    <a:gd name="T10" fmla="*/ 6 w 15"/>
                    <a:gd name="T11" fmla="*/ 1 h 10"/>
                    <a:gd name="T12" fmla="*/ 5 w 15"/>
                    <a:gd name="T13" fmla="*/ 0 h 10"/>
                    <a:gd name="T14" fmla="*/ 2 w 15"/>
                    <a:gd name="T15" fmla="*/ 0 h 10"/>
                    <a:gd name="T16" fmla="*/ 0 w 15"/>
                    <a:gd name="T17" fmla="*/ 0 h 10"/>
                    <a:gd name="T18" fmla="*/ 0 w 15"/>
                    <a:gd name="T19" fmla="*/ 1 h 10"/>
                    <a:gd name="T20" fmla="*/ 0 w 15"/>
                    <a:gd name="T21" fmla="*/ 2 h 10"/>
                    <a:gd name="T22" fmla="*/ 1 w 15"/>
                    <a:gd name="T23" fmla="*/ 3 h 10"/>
                    <a:gd name="T24" fmla="*/ 3 w 15"/>
                    <a:gd name="T25" fmla="*/ 4 h 10"/>
                    <a:gd name="T26" fmla="*/ 7 w 15"/>
                    <a:gd name="T27" fmla="*/ 6 h 10"/>
                    <a:gd name="T28" fmla="*/ 13 w 15"/>
                    <a:gd name="T29" fmla="*/ 10 h 10"/>
                    <a:gd name="T30" fmla="*/ 15 w 15"/>
                    <a:gd name="T31" fmla="*/ 1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15" h="10">
                      <a:moveTo>
                        <a:pt x="15" y="10"/>
                      </a:moveTo>
                      <a:lnTo>
                        <a:pt x="11" y="8"/>
                      </a:lnTo>
                      <a:lnTo>
                        <a:pt x="8" y="5"/>
                      </a:lnTo>
                      <a:lnTo>
                        <a:pt x="7" y="3"/>
                      </a:lnTo>
                      <a:lnTo>
                        <a:pt x="7" y="2"/>
                      </a:lnTo>
                      <a:lnTo>
                        <a:pt x="6" y="1"/>
                      </a:lnTo>
                      <a:lnTo>
                        <a:pt x="5" y="0"/>
                      </a:ln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0" y="2"/>
                      </a:lnTo>
                      <a:lnTo>
                        <a:pt x="1" y="3"/>
                      </a:lnTo>
                      <a:lnTo>
                        <a:pt x="3" y="4"/>
                      </a:lnTo>
                      <a:lnTo>
                        <a:pt x="7" y="6"/>
                      </a:lnTo>
                      <a:lnTo>
                        <a:pt x="13" y="10"/>
                      </a:lnTo>
                      <a:lnTo>
                        <a:pt x="15" y="10"/>
                      </a:lnTo>
                      <a:close/>
                    </a:path>
                  </a:pathLst>
                </a:custGeom>
                <a:grpFill/>
                <a:ln w="6350" cmpd="sng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167" name="Freeform 172">
                  <a:extLst>
                    <a:ext uri="{FF2B5EF4-FFF2-40B4-BE49-F238E27FC236}">
                      <a16:creationId xmlns:a16="http://schemas.microsoft.com/office/drawing/2014/main" id="{98193FBC-0605-6847-BED1-FEE58CD820AB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3320" y="3394"/>
                  <a:ext cx="6" cy="8"/>
                </a:xfrm>
                <a:custGeom>
                  <a:avLst/>
                  <a:gdLst>
                    <a:gd name="T0" fmla="*/ 6 w 6"/>
                    <a:gd name="T1" fmla="*/ 6 h 8"/>
                    <a:gd name="T2" fmla="*/ 1 w 6"/>
                    <a:gd name="T3" fmla="*/ 0 h 8"/>
                    <a:gd name="T4" fmla="*/ 0 w 6"/>
                    <a:gd name="T5" fmla="*/ 3 h 8"/>
                    <a:gd name="T6" fmla="*/ 3 w 6"/>
                    <a:gd name="T7" fmla="*/ 6 h 8"/>
                    <a:gd name="T8" fmla="*/ 4 w 6"/>
                    <a:gd name="T9" fmla="*/ 8 h 8"/>
                    <a:gd name="T10" fmla="*/ 6 w 6"/>
                    <a:gd name="T11" fmla="*/ 6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6" h="8">
                      <a:moveTo>
                        <a:pt x="6" y="6"/>
                      </a:moveTo>
                      <a:lnTo>
                        <a:pt x="1" y="0"/>
                      </a:lnTo>
                      <a:lnTo>
                        <a:pt x="0" y="3"/>
                      </a:lnTo>
                      <a:lnTo>
                        <a:pt x="3" y="6"/>
                      </a:lnTo>
                      <a:lnTo>
                        <a:pt x="4" y="8"/>
                      </a:lnTo>
                      <a:lnTo>
                        <a:pt x="6" y="6"/>
                      </a:lnTo>
                      <a:close/>
                    </a:path>
                  </a:pathLst>
                </a:custGeom>
                <a:grpFill/>
                <a:ln w="6350" cmpd="sng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168" name="Freeform 173">
                  <a:extLst>
                    <a:ext uri="{FF2B5EF4-FFF2-40B4-BE49-F238E27FC236}">
                      <a16:creationId xmlns:a16="http://schemas.microsoft.com/office/drawing/2014/main" id="{B29FC6F9-1C1E-5642-B51E-8C9EC8A6FC77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3326" y="3388"/>
                  <a:ext cx="6" cy="7"/>
                </a:xfrm>
                <a:custGeom>
                  <a:avLst/>
                  <a:gdLst>
                    <a:gd name="T0" fmla="*/ 5 w 6"/>
                    <a:gd name="T1" fmla="*/ 7 h 7"/>
                    <a:gd name="T2" fmla="*/ 3 w 6"/>
                    <a:gd name="T3" fmla="*/ 7 h 7"/>
                    <a:gd name="T4" fmla="*/ 2 w 6"/>
                    <a:gd name="T5" fmla="*/ 7 h 7"/>
                    <a:gd name="T6" fmla="*/ 0 w 6"/>
                    <a:gd name="T7" fmla="*/ 6 h 7"/>
                    <a:gd name="T8" fmla="*/ 0 w 6"/>
                    <a:gd name="T9" fmla="*/ 5 h 7"/>
                    <a:gd name="T10" fmla="*/ 0 w 6"/>
                    <a:gd name="T11" fmla="*/ 3 h 7"/>
                    <a:gd name="T12" fmla="*/ 0 w 6"/>
                    <a:gd name="T13" fmla="*/ 2 h 7"/>
                    <a:gd name="T14" fmla="*/ 2 w 6"/>
                    <a:gd name="T15" fmla="*/ 1 h 7"/>
                    <a:gd name="T16" fmla="*/ 3 w 6"/>
                    <a:gd name="T17" fmla="*/ 0 h 7"/>
                    <a:gd name="T18" fmla="*/ 4 w 6"/>
                    <a:gd name="T19" fmla="*/ 0 h 7"/>
                    <a:gd name="T20" fmla="*/ 6 w 6"/>
                    <a:gd name="T21" fmla="*/ 1 h 7"/>
                    <a:gd name="T22" fmla="*/ 6 w 6"/>
                    <a:gd name="T23" fmla="*/ 3 h 7"/>
                    <a:gd name="T24" fmla="*/ 6 w 6"/>
                    <a:gd name="T25" fmla="*/ 5 h 7"/>
                    <a:gd name="T26" fmla="*/ 6 w 6"/>
                    <a:gd name="T27" fmla="*/ 6 h 7"/>
                    <a:gd name="T28" fmla="*/ 5 w 6"/>
                    <a:gd name="T29" fmla="*/ 7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6" h="7">
                      <a:moveTo>
                        <a:pt x="5" y="7"/>
                      </a:moveTo>
                      <a:lnTo>
                        <a:pt x="3" y="7"/>
                      </a:lnTo>
                      <a:lnTo>
                        <a:pt x="2" y="7"/>
                      </a:lnTo>
                      <a:lnTo>
                        <a:pt x="0" y="6"/>
                      </a:lnTo>
                      <a:lnTo>
                        <a:pt x="0" y="5"/>
                      </a:lnTo>
                      <a:lnTo>
                        <a:pt x="0" y="3"/>
                      </a:lnTo>
                      <a:lnTo>
                        <a:pt x="0" y="2"/>
                      </a:lnTo>
                      <a:lnTo>
                        <a:pt x="2" y="1"/>
                      </a:lnTo>
                      <a:lnTo>
                        <a:pt x="3" y="0"/>
                      </a:lnTo>
                      <a:lnTo>
                        <a:pt x="4" y="0"/>
                      </a:lnTo>
                      <a:lnTo>
                        <a:pt x="6" y="1"/>
                      </a:lnTo>
                      <a:lnTo>
                        <a:pt x="6" y="3"/>
                      </a:lnTo>
                      <a:lnTo>
                        <a:pt x="6" y="5"/>
                      </a:lnTo>
                      <a:lnTo>
                        <a:pt x="6" y="6"/>
                      </a:lnTo>
                      <a:lnTo>
                        <a:pt x="5" y="7"/>
                      </a:lnTo>
                      <a:close/>
                    </a:path>
                  </a:pathLst>
                </a:custGeom>
                <a:grpFill/>
                <a:ln w="6350" cmpd="sng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</p:grpSp>
        </p:grpSp>
        <p:grpSp>
          <p:nvGrpSpPr>
            <p:cNvPr id="152" name="Group 174">
              <a:extLst>
                <a:ext uri="{FF2B5EF4-FFF2-40B4-BE49-F238E27FC236}">
                  <a16:creationId xmlns:a16="http://schemas.microsoft.com/office/drawing/2014/main" id="{63800C01-6C09-4546-B973-4F5C1D17C665}"/>
                </a:ext>
              </a:extLst>
            </p:cNvPr>
            <p:cNvGrpSpPr>
              <a:grpSpLocks/>
            </p:cNvGrpSpPr>
            <p:nvPr>
              <p:custDataLst>
                <p:tags r:id="rId17"/>
              </p:custDataLst>
            </p:nvPr>
          </p:nvGrpSpPr>
          <p:grpSpPr bwMode="gray">
            <a:xfrm>
              <a:off x="3036888" y="2853001"/>
              <a:ext cx="1470025" cy="1466842"/>
              <a:chOff x="1913" y="2046"/>
              <a:chExt cx="926" cy="924"/>
            </a:xfrm>
            <a:grpFill/>
          </p:grpSpPr>
          <p:grpSp>
            <p:nvGrpSpPr>
              <p:cNvPr id="154" name="Group 175">
                <a:extLst>
                  <a:ext uri="{FF2B5EF4-FFF2-40B4-BE49-F238E27FC236}">
                    <a16:creationId xmlns:a16="http://schemas.microsoft.com/office/drawing/2014/main" id="{B6529501-063B-3D4A-9E6A-6C1EBBF98222}"/>
                  </a:ext>
                </a:extLst>
              </p:cNvPr>
              <p:cNvGrpSpPr>
                <a:grpSpLocks/>
              </p:cNvGrpSpPr>
              <p:nvPr/>
            </p:nvGrpSpPr>
            <p:grpSpPr bwMode="gray">
              <a:xfrm>
                <a:off x="1913" y="2046"/>
                <a:ext cx="926" cy="924"/>
                <a:chOff x="1913" y="2046"/>
                <a:chExt cx="926" cy="924"/>
              </a:xfrm>
              <a:grpFill/>
            </p:grpSpPr>
            <p:sp>
              <p:nvSpPr>
                <p:cNvPr id="158" name="Freeform 176">
                  <a:extLst>
                    <a:ext uri="{FF2B5EF4-FFF2-40B4-BE49-F238E27FC236}">
                      <a16:creationId xmlns:a16="http://schemas.microsoft.com/office/drawing/2014/main" id="{38B8C866-B1E5-3D45-904D-975DFAC777CD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1913" y="2046"/>
                  <a:ext cx="926" cy="924"/>
                </a:xfrm>
                <a:custGeom>
                  <a:avLst/>
                  <a:gdLst>
                    <a:gd name="T0" fmla="*/ 44 w 926"/>
                    <a:gd name="T1" fmla="*/ 15 h 924"/>
                    <a:gd name="T2" fmla="*/ 96 w 926"/>
                    <a:gd name="T3" fmla="*/ 4 h 924"/>
                    <a:gd name="T4" fmla="*/ 149 w 926"/>
                    <a:gd name="T5" fmla="*/ 15 h 924"/>
                    <a:gd name="T6" fmla="*/ 181 w 926"/>
                    <a:gd name="T7" fmla="*/ 22 h 924"/>
                    <a:gd name="T8" fmla="*/ 221 w 926"/>
                    <a:gd name="T9" fmla="*/ 31 h 924"/>
                    <a:gd name="T10" fmla="*/ 248 w 926"/>
                    <a:gd name="T11" fmla="*/ 46 h 924"/>
                    <a:gd name="T12" fmla="*/ 266 w 926"/>
                    <a:gd name="T13" fmla="*/ 51 h 924"/>
                    <a:gd name="T14" fmla="*/ 293 w 926"/>
                    <a:gd name="T15" fmla="*/ 55 h 924"/>
                    <a:gd name="T16" fmla="*/ 323 w 926"/>
                    <a:gd name="T17" fmla="*/ 59 h 924"/>
                    <a:gd name="T18" fmla="*/ 342 w 926"/>
                    <a:gd name="T19" fmla="*/ 69 h 924"/>
                    <a:gd name="T20" fmla="*/ 394 w 926"/>
                    <a:gd name="T21" fmla="*/ 72 h 924"/>
                    <a:gd name="T22" fmla="*/ 457 w 926"/>
                    <a:gd name="T23" fmla="*/ 37 h 924"/>
                    <a:gd name="T24" fmla="*/ 470 w 926"/>
                    <a:gd name="T25" fmla="*/ 15 h 924"/>
                    <a:gd name="T26" fmla="*/ 519 w 926"/>
                    <a:gd name="T27" fmla="*/ 7 h 924"/>
                    <a:gd name="T28" fmla="*/ 577 w 926"/>
                    <a:gd name="T29" fmla="*/ 20 h 924"/>
                    <a:gd name="T30" fmla="*/ 621 w 926"/>
                    <a:gd name="T31" fmla="*/ 34 h 924"/>
                    <a:gd name="T32" fmla="*/ 658 w 926"/>
                    <a:gd name="T33" fmla="*/ 56 h 924"/>
                    <a:gd name="T34" fmla="*/ 712 w 926"/>
                    <a:gd name="T35" fmla="*/ 41 h 924"/>
                    <a:gd name="T36" fmla="*/ 752 w 926"/>
                    <a:gd name="T37" fmla="*/ 51 h 924"/>
                    <a:gd name="T38" fmla="*/ 812 w 926"/>
                    <a:gd name="T39" fmla="*/ 83 h 924"/>
                    <a:gd name="T40" fmla="*/ 820 w 926"/>
                    <a:gd name="T41" fmla="*/ 122 h 924"/>
                    <a:gd name="T42" fmla="*/ 849 w 926"/>
                    <a:gd name="T43" fmla="*/ 202 h 924"/>
                    <a:gd name="T44" fmla="*/ 834 w 926"/>
                    <a:gd name="T45" fmla="*/ 258 h 924"/>
                    <a:gd name="T46" fmla="*/ 811 w 926"/>
                    <a:gd name="T47" fmla="*/ 327 h 924"/>
                    <a:gd name="T48" fmla="*/ 798 w 926"/>
                    <a:gd name="T49" fmla="*/ 369 h 924"/>
                    <a:gd name="T50" fmla="*/ 735 w 926"/>
                    <a:gd name="T51" fmla="*/ 320 h 924"/>
                    <a:gd name="T52" fmla="*/ 700 w 926"/>
                    <a:gd name="T53" fmla="*/ 250 h 924"/>
                    <a:gd name="T54" fmla="*/ 665 w 926"/>
                    <a:gd name="T55" fmla="*/ 190 h 924"/>
                    <a:gd name="T56" fmla="*/ 649 w 926"/>
                    <a:gd name="T57" fmla="*/ 169 h 924"/>
                    <a:gd name="T58" fmla="*/ 661 w 926"/>
                    <a:gd name="T59" fmla="*/ 229 h 924"/>
                    <a:gd name="T60" fmla="*/ 680 w 926"/>
                    <a:gd name="T61" fmla="*/ 290 h 924"/>
                    <a:gd name="T62" fmla="*/ 710 w 926"/>
                    <a:gd name="T63" fmla="*/ 331 h 924"/>
                    <a:gd name="T64" fmla="*/ 727 w 926"/>
                    <a:gd name="T65" fmla="*/ 347 h 924"/>
                    <a:gd name="T66" fmla="*/ 736 w 926"/>
                    <a:gd name="T67" fmla="*/ 366 h 924"/>
                    <a:gd name="T68" fmla="*/ 739 w 926"/>
                    <a:gd name="T69" fmla="*/ 387 h 924"/>
                    <a:gd name="T70" fmla="*/ 751 w 926"/>
                    <a:gd name="T71" fmla="*/ 412 h 924"/>
                    <a:gd name="T72" fmla="*/ 762 w 926"/>
                    <a:gd name="T73" fmla="*/ 430 h 924"/>
                    <a:gd name="T74" fmla="*/ 772 w 926"/>
                    <a:gd name="T75" fmla="*/ 450 h 924"/>
                    <a:gd name="T76" fmla="*/ 774 w 926"/>
                    <a:gd name="T77" fmla="*/ 466 h 924"/>
                    <a:gd name="T78" fmla="*/ 778 w 926"/>
                    <a:gd name="T79" fmla="*/ 479 h 924"/>
                    <a:gd name="T80" fmla="*/ 784 w 926"/>
                    <a:gd name="T81" fmla="*/ 496 h 924"/>
                    <a:gd name="T82" fmla="*/ 799 w 926"/>
                    <a:gd name="T83" fmla="*/ 524 h 924"/>
                    <a:gd name="T84" fmla="*/ 811 w 926"/>
                    <a:gd name="T85" fmla="*/ 543 h 924"/>
                    <a:gd name="T86" fmla="*/ 821 w 926"/>
                    <a:gd name="T87" fmla="*/ 558 h 924"/>
                    <a:gd name="T88" fmla="*/ 830 w 926"/>
                    <a:gd name="T89" fmla="*/ 579 h 924"/>
                    <a:gd name="T90" fmla="*/ 844 w 926"/>
                    <a:gd name="T91" fmla="*/ 608 h 924"/>
                    <a:gd name="T92" fmla="*/ 853 w 926"/>
                    <a:gd name="T93" fmla="*/ 624 h 924"/>
                    <a:gd name="T94" fmla="*/ 867 w 926"/>
                    <a:gd name="T95" fmla="*/ 650 h 924"/>
                    <a:gd name="T96" fmla="*/ 873 w 926"/>
                    <a:gd name="T97" fmla="*/ 671 h 924"/>
                    <a:gd name="T98" fmla="*/ 886 w 926"/>
                    <a:gd name="T99" fmla="*/ 687 h 924"/>
                    <a:gd name="T100" fmla="*/ 902 w 926"/>
                    <a:gd name="T101" fmla="*/ 707 h 924"/>
                    <a:gd name="T102" fmla="*/ 918 w 926"/>
                    <a:gd name="T103" fmla="*/ 719 h 924"/>
                    <a:gd name="T104" fmla="*/ 916 w 926"/>
                    <a:gd name="T105" fmla="*/ 726 h 924"/>
                    <a:gd name="T106" fmla="*/ 901 w 926"/>
                    <a:gd name="T107" fmla="*/ 724 h 924"/>
                    <a:gd name="T108" fmla="*/ 900 w 926"/>
                    <a:gd name="T109" fmla="*/ 764 h 924"/>
                    <a:gd name="T110" fmla="*/ 908 w 926"/>
                    <a:gd name="T111" fmla="*/ 790 h 924"/>
                    <a:gd name="T112" fmla="*/ 24 w 926"/>
                    <a:gd name="T113" fmla="*/ 899 h 924"/>
                    <a:gd name="T114" fmla="*/ 16 w 926"/>
                    <a:gd name="T115" fmla="*/ 118 h 924"/>
                    <a:gd name="T116" fmla="*/ 22 w 926"/>
                    <a:gd name="T117" fmla="*/ 68 h 924"/>
                    <a:gd name="T118" fmla="*/ 17 w 926"/>
                    <a:gd name="T119" fmla="*/ 32 h 924"/>
                    <a:gd name="T120" fmla="*/ 33 w 926"/>
                    <a:gd name="T121" fmla="*/ 11 h 9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926" h="924">
                      <a:moveTo>
                        <a:pt x="37" y="0"/>
                      </a:moveTo>
                      <a:lnTo>
                        <a:pt x="39" y="3"/>
                      </a:lnTo>
                      <a:lnTo>
                        <a:pt x="39" y="5"/>
                      </a:lnTo>
                      <a:lnTo>
                        <a:pt x="40" y="7"/>
                      </a:lnTo>
                      <a:lnTo>
                        <a:pt x="39" y="8"/>
                      </a:lnTo>
                      <a:lnTo>
                        <a:pt x="39" y="9"/>
                      </a:lnTo>
                      <a:lnTo>
                        <a:pt x="39" y="10"/>
                      </a:lnTo>
                      <a:lnTo>
                        <a:pt x="39" y="11"/>
                      </a:lnTo>
                      <a:lnTo>
                        <a:pt x="39" y="13"/>
                      </a:lnTo>
                      <a:lnTo>
                        <a:pt x="41" y="14"/>
                      </a:lnTo>
                      <a:lnTo>
                        <a:pt x="44" y="15"/>
                      </a:lnTo>
                      <a:lnTo>
                        <a:pt x="46" y="16"/>
                      </a:lnTo>
                      <a:lnTo>
                        <a:pt x="49" y="16"/>
                      </a:lnTo>
                      <a:lnTo>
                        <a:pt x="53" y="16"/>
                      </a:lnTo>
                      <a:lnTo>
                        <a:pt x="60" y="15"/>
                      </a:lnTo>
                      <a:lnTo>
                        <a:pt x="67" y="14"/>
                      </a:lnTo>
                      <a:lnTo>
                        <a:pt x="73" y="12"/>
                      </a:lnTo>
                      <a:lnTo>
                        <a:pt x="79" y="10"/>
                      </a:lnTo>
                      <a:lnTo>
                        <a:pt x="83" y="8"/>
                      </a:lnTo>
                      <a:lnTo>
                        <a:pt x="87" y="6"/>
                      </a:lnTo>
                      <a:lnTo>
                        <a:pt x="91" y="4"/>
                      </a:lnTo>
                      <a:lnTo>
                        <a:pt x="96" y="4"/>
                      </a:lnTo>
                      <a:lnTo>
                        <a:pt x="103" y="3"/>
                      </a:lnTo>
                      <a:lnTo>
                        <a:pt x="106" y="4"/>
                      </a:lnTo>
                      <a:lnTo>
                        <a:pt x="110" y="4"/>
                      </a:lnTo>
                      <a:lnTo>
                        <a:pt x="114" y="5"/>
                      </a:lnTo>
                      <a:lnTo>
                        <a:pt x="117" y="7"/>
                      </a:lnTo>
                      <a:lnTo>
                        <a:pt x="121" y="8"/>
                      </a:lnTo>
                      <a:lnTo>
                        <a:pt x="125" y="10"/>
                      </a:lnTo>
                      <a:lnTo>
                        <a:pt x="134" y="13"/>
                      </a:lnTo>
                      <a:lnTo>
                        <a:pt x="138" y="15"/>
                      </a:lnTo>
                      <a:lnTo>
                        <a:pt x="143" y="15"/>
                      </a:lnTo>
                      <a:lnTo>
                        <a:pt x="149" y="15"/>
                      </a:lnTo>
                      <a:lnTo>
                        <a:pt x="154" y="14"/>
                      </a:lnTo>
                      <a:lnTo>
                        <a:pt x="156" y="14"/>
                      </a:lnTo>
                      <a:lnTo>
                        <a:pt x="158" y="15"/>
                      </a:lnTo>
                      <a:lnTo>
                        <a:pt x="160" y="15"/>
                      </a:lnTo>
                      <a:lnTo>
                        <a:pt x="162" y="16"/>
                      </a:lnTo>
                      <a:lnTo>
                        <a:pt x="165" y="16"/>
                      </a:lnTo>
                      <a:lnTo>
                        <a:pt x="169" y="16"/>
                      </a:lnTo>
                      <a:lnTo>
                        <a:pt x="173" y="17"/>
                      </a:lnTo>
                      <a:lnTo>
                        <a:pt x="177" y="19"/>
                      </a:lnTo>
                      <a:lnTo>
                        <a:pt x="179" y="21"/>
                      </a:lnTo>
                      <a:lnTo>
                        <a:pt x="181" y="22"/>
                      </a:lnTo>
                      <a:lnTo>
                        <a:pt x="183" y="22"/>
                      </a:lnTo>
                      <a:lnTo>
                        <a:pt x="185" y="22"/>
                      </a:lnTo>
                      <a:lnTo>
                        <a:pt x="188" y="22"/>
                      </a:lnTo>
                      <a:lnTo>
                        <a:pt x="191" y="23"/>
                      </a:lnTo>
                      <a:lnTo>
                        <a:pt x="194" y="24"/>
                      </a:lnTo>
                      <a:lnTo>
                        <a:pt x="199" y="26"/>
                      </a:lnTo>
                      <a:lnTo>
                        <a:pt x="206" y="28"/>
                      </a:lnTo>
                      <a:lnTo>
                        <a:pt x="209" y="28"/>
                      </a:lnTo>
                      <a:lnTo>
                        <a:pt x="213" y="28"/>
                      </a:lnTo>
                      <a:lnTo>
                        <a:pt x="221" y="28"/>
                      </a:lnTo>
                      <a:lnTo>
                        <a:pt x="221" y="31"/>
                      </a:lnTo>
                      <a:lnTo>
                        <a:pt x="222" y="33"/>
                      </a:lnTo>
                      <a:lnTo>
                        <a:pt x="224" y="37"/>
                      </a:lnTo>
                      <a:lnTo>
                        <a:pt x="226" y="40"/>
                      </a:lnTo>
                      <a:lnTo>
                        <a:pt x="229" y="42"/>
                      </a:lnTo>
                      <a:lnTo>
                        <a:pt x="232" y="43"/>
                      </a:lnTo>
                      <a:lnTo>
                        <a:pt x="236" y="44"/>
                      </a:lnTo>
                      <a:lnTo>
                        <a:pt x="240" y="45"/>
                      </a:lnTo>
                      <a:lnTo>
                        <a:pt x="242" y="45"/>
                      </a:lnTo>
                      <a:lnTo>
                        <a:pt x="245" y="45"/>
                      </a:lnTo>
                      <a:lnTo>
                        <a:pt x="246" y="45"/>
                      </a:lnTo>
                      <a:lnTo>
                        <a:pt x="248" y="46"/>
                      </a:lnTo>
                      <a:lnTo>
                        <a:pt x="251" y="46"/>
                      </a:lnTo>
                      <a:lnTo>
                        <a:pt x="254" y="45"/>
                      </a:lnTo>
                      <a:lnTo>
                        <a:pt x="257" y="44"/>
                      </a:lnTo>
                      <a:lnTo>
                        <a:pt x="260" y="43"/>
                      </a:lnTo>
                      <a:lnTo>
                        <a:pt x="265" y="40"/>
                      </a:lnTo>
                      <a:lnTo>
                        <a:pt x="265" y="44"/>
                      </a:lnTo>
                      <a:lnTo>
                        <a:pt x="266" y="45"/>
                      </a:lnTo>
                      <a:lnTo>
                        <a:pt x="266" y="47"/>
                      </a:lnTo>
                      <a:lnTo>
                        <a:pt x="266" y="48"/>
                      </a:lnTo>
                      <a:lnTo>
                        <a:pt x="266" y="50"/>
                      </a:lnTo>
                      <a:lnTo>
                        <a:pt x="266" y="51"/>
                      </a:lnTo>
                      <a:lnTo>
                        <a:pt x="266" y="52"/>
                      </a:lnTo>
                      <a:lnTo>
                        <a:pt x="267" y="53"/>
                      </a:lnTo>
                      <a:lnTo>
                        <a:pt x="269" y="54"/>
                      </a:lnTo>
                      <a:lnTo>
                        <a:pt x="271" y="55"/>
                      </a:lnTo>
                      <a:lnTo>
                        <a:pt x="272" y="55"/>
                      </a:lnTo>
                      <a:lnTo>
                        <a:pt x="276" y="55"/>
                      </a:lnTo>
                      <a:lnTo>
                        <a:pt x="279" y="54"/>
                      </a:lnTo>
                      <a:lnTo>
                        <a:pt x="283" y="54"/>
                      </a:lnTo>
                      <a:lnTo>
                        <a:pt x="286" y="54"/>
                      </a:lnTo>
                      <a:lnTo>
                        <a:pt x="290" y="54"/>
                      </a:lnTo>
                      <a:lnTo>
                        <a:pt x="293" y="55"/>
                      </a:lnTo>
                      <a:lnTo>
                        <a:pt x="296" y="56"/>
                      </a:lnTo>
                      <a:lnTo>
                        <a:pt x="301" y="56"/>
                      </a:lnTo>
                      <a:lnTo>
                        <a:pt x="306" y="56"/>
                      </a:lnTo>
                      <a:lnTo>
                        <a:pt x="310" y="55"/>
                      </a:lnTo>
                      <a:lnTo>
                        <a:pt x="312" y="55"/>
                      </a:lnTo>
                      <a:lnTo>
                        <a:pt x="314" y="56"/>
                      </a:lnTo>
                      <a:lnTo>
                        <a:pt x="317" y="58"/>
                      </a:lnTo>
                      <a:lnTo>
                        <a:pt x="319" y="58"/>
                      </a:lnTo>
                      <a:lnTo>
                        <a:pt x="320" y="58"/>
                      </a:lnTo>
                      <a:lnTo>
                        <a:pt x="322" y="58"/>
                      </a:lnTo>
                      <a:lnTo>
                        <a:pt x="323" y="59"/>
                      </a:lnTo>
                      <a:lnTo>
                        <a:pt x="324" y="59"/>
                      </a:lnTo>
                      <a:lnTo>
                        <a:pt x="325" y="60"/>
                      </a:lnTo>
                      <a:lnTo>
                        <a:pt x="325" y="61"/>
                      </a:lnTo>
                      <a:lnTo>
                        <a:pt x="326" y="62"/>
                      </a:lnTo>
                      <a:lnTo>
                        <a:pt x="327" y="63"/>
                      </a:lnTo>
                      <a:lnTo>
                        <a:pt x="329" y="63"/>
                      </a:lnTo>
                      <a:lnTo>
                        <a:pt x="332" y="63"/>
                      </a:lnTo>
                      <a:lnTo>
                        <a:pt x="334" y="64"/>
                      </a:lnTo>
                      <a:lnTo>
                        <a:pt x="337" y="66"/>
                      </a:lnTo>
                      <a:lnTo>
                        <a:pt x="339" y="67"/>
                      </a:lnTo>
                      <a:lnTo>
                        <a:pt x="342" y="69"/>
                      </a:lnTo>
                      <a:lnTo>
                        <a:pt x="345" y="69"/>
                      </a:lnTo>
                      <a:lnTo>
                        <a:pt x="347" y="72"/>
                      </a:lnTo>
                      <a:lnTo>
                        <a:pt x="348" y="74"/>
                      </a:lnTo>
                      <a:lnTo>
                        <a:pt x="350" y="76"/>
                      </a:lnTo>
                      <a:lnTo>
                        <a:pt x="355" y="79"/>
                      </a:lnTo>
                      <a:lnTo>
                        <a:pt x="361" y="81"/>
                      </a:lnTo>
                      <a:lnTo>
                        <a:pt x="367" y="81"/>
                      </a:lnTo>
                      <a:lnTo>
                        <a:pt x="372" y="81"/>
                      </a:lnTo>
                      <a:lnTo>
                        <a:pt x="376" y="80"/>
                      </a:lnTo>
                      <a:lnTo>
                        <a:pt x="385" y="76"/>
                      </a:lnTo>
                      <a:lnTo>
                        <a:pt x="394" y="72"/>
                      </a:lnTo>
                      <a:lnTo>
                        <a:pt x="404" y="67"/>
                      </a:lnTo>
                      <a:lnTo>
                        <a:pt x="413" y="61"/>
                      </a:lnTo>
                      <a:lnTo>
                        <a:pt x="421" y="55"/>
                      </a:lnTo>
                      <a:lnTo>
                        <a:pt x="426" y="50"/>
                      </a:lnTo>
                      <a:lnTo>
                        <a:pt x="432" y="46"/>
                      </a:lnTo>
                      <a:lnTo>
                        <a:pt x="448" y="32"/>
                      </a:lnTo>
                      <a:lnTo>
                        <a:pt x="448" y="34"/>
                      </a:lnTo>
                      <a:lnTo>
                        <a:pt x="450" y="36"/>
                      </a:lnTo>
                      <a:lnTo>
                        <a:pt x="452" y="37"/>
                      </a:lnTo>
                      <a:lnTo>
                        <a:pt x="454" y="37"/>
                      </a:lnTo>
                      <a:lnTo>
                        <a:pt x="457" y="37"/>
                      </a:lnTo>
                      <a:lnTo>
                        <a:pt x="459" y="36"/>
                      </a:lnTo>
                      <a:lnTo>
                        <a:pt x="461" y="35"/>
                      </a:lnTo>
                      <a:lnTo>
                        <a:pt x="463" y="33"/>
                      </a:lnTo>
                      <a:lnTo>
                        <a:pt x="464" y="32"/>
                      </a:lnTo>
                      <a:lnTo>
                        <a:pt x="466" y="30"/>
                      </a:lnTo>
                      <a:lnTo>
                        <a:pt x="469" y="27"/>
                      </a:lnTo>
                      <a:lnTo>
                        <a:pt x="470" y="26"/>
                      </a:lnTo>
                      <a:lnTo>
                        <a:pt x="471" y="25"/>
                      </a:lnTo>
                      <a:lnTo>
                        <a:pt x="471" y="22"/>
                      </a:lnTo>
                      <a:lnTo>
                        <a:pt x="471" y="18"/>
                      </a:lnTo>
                      <a:lnTo>
                        <a:pt x="470" y="15"/>
                      </a:lnTo>
                      <a:lnTo>
                        <a:pt x="476" y="16"/>
                      </a:lnTo>
                      <a:lnTo>
                        <a:pt x="479" y="17"/>
                      </a:lnTo>
                      <a:lnTo>
                        <a:pt x="480" y="18"/>
                      </a:lnTo>
                      <a:lnTo>
                        <a:pt x="482" y="18"/>
                      </a:lnTo>
                      <a:lnTo>
                        <a:pt x="485" y="18"/>
                      </a:lnTo>
                      <a:lnTo>
                        <a:pt x="487" y="18"/>
                      </a:lnTo>
                      <a:lnTo>
                        <a:pt x="492" y="17"/>
                      </a:lnTo>
                      <a:lnTo>
                        <a:pt x="499" y="15"/>
                      </a:lnTo>
                      <a:lnTo>
                        <a:pt x="506" y="13"/>
                      </a:lnTo>
                      <a:lnTo>
                        <a:pt x="515" y="9"/>
                      </a:lnTo>
                      <a:lnTo>
                        <a:pt x="519" y="7"/>
                      </a:lnTo>
                      <a:lnTo>
                        <a:pt x="524" y="6"/>
                      </a:lnTo>
                      <a:lnTo>
                        <a:pt x="530" y="6"/>
                      </a:lnTo>
                      <a:lnTo>
                        <a:pt x="537" y="7"/>
                      </a:lnTo>
                      <a:lnTo>
                        <a:pt x="545" y="9"/>
                      </a:lnTo>
                      <a:lnTo>
                        <a:pt x="554" y="12"/>
                      </a:lnTo>
                      <a:lnTo>
                        <a:pt x="558" y="14"/>
                      </a:lnTo>
                      <a:lnTo>
                        <a:pt x="561" y="16"/>
                      </a:lnTo>
                      <a:lnTo>
                        <a:pt x="564" y="18"/>
                      </a:lnTo>
                      <a:lnTo>
                        <a:pt x="568" y="19"/>
                      </a:lnTo>
                      <a:lnTo>
                        <a:pt x="572" y="20"/>
                      </a:lnTo>
                      <a:lnTo>
                        <a:pt x="577" y="20"/>
                      </a:lnTo>
                      <a:lnTo>
                        <a:pt x="580" y="19"/>
                      </a:lnTo>
                      <a:lnTo>
                        <a:pt x="583" y="17"/>
                      </a:lnTo>
                      <a:lnTo>
                        <a:pt x="585" y="16"/>
                      </a:lnTo>
                      <a:lnTo>
                        <a:pt x="589" y="14"/>
                      </a:lnTo>
                      <a:lnTo>
                        <a:pt x="594" y="12"/>
                      </a:lnTo>
                      <a:lnTo>
                        <a:pt x="599" y="11"/>
                      </a:lnTo>
                      <a:lnTo>
                        <a:pt x="606" y="16"/>
                      </a:lnTo>
                      <a:lnTo>
                        <a:pt x="609" y="22"/>
                      </a:lnTo>
                      <a:lnTo>
                        <a:pt x="614" y="28"/>
                      </a:lnTo>
                      <a:lnTo>
                        <a:pt x="618" y="32"/>
                      </a:lnTo>
                      <a:lnTo>
                        <a:pt x="621" y="34"/>
                      </a:lnTo>
                      <a:lnTo>
                        <a:pt x="624" y="35"/>
                      </a:lnTo>
                      <a:lnTo>
                        <a:pt x="628" y="36"/>
                      </a:lnTo>
                      <a:lnTo>
                        <a:pt x="632" y="37"/>
                      </a:lnTo>
                      <a:lnTo>
                        <a:pt x="635" y="38"/>
                      </a:lnTo>
                      <a:lnTo>
                        <a:pt x="639" y="40"/>
                      </a:lnTo>
                      <a:lnTo>
                        <a:pt x="643" y="43"/>
                      </a:lnTo>
                      <a:lnTo>
                        <a:pt x="645" y="47"/>
                      </a:lnTo>
                      <a:lnTo>
                        <a:pt x="648" y="50"/>
                      </a:lnTo>
                      <a:lnTo>
                        <a:pt x="651" y="53"/>
                      </a:lnTo>
                      <a:lnTo>
                        <a:pt x="655" y="55"/>
                      </a:lnTo>
                      <a:lnTo>
                        <a:pt x="658" y="56"/>
                      </a:lnTo>
                      <a:lnTo>
                        <a:pt x="661" y="57"/>
                      </a:lnTo>
                      <a:lnTo>
                        <a:pt x="667" y="57"/>
                      </a:lnTo>
                      <a:lnTo>
                        <a:pt x="671" y="56"/>
                      </a:lnTo>
                      <a:lnTo>
                        <a:pt x="674" y="55"/>
                      </a:lnTo>
                      <a:lnTo>
                        <a:pt x="677" y="53"/>
                      </a:lnTo>
                      <a:lnTo>
                        <a:pt x="681" y="51"/>
                      </a:lnTo>
                      <a:lnTo>
                        <a:pt x="697" y="44"/>
                      </a:lnTo>
                      <a:lnTo>
                        <a:pt x="701" y="42"/>
                      </a:lnTo>
                      <a:lnTo>
                        <a:pt x="704" y="41"/>
                      </a:lnTo>
                      <a:lnTo>
                        <a:pt x="706" y="41"/>
                      </a:lnTo>
                      <a:lnTo>
                        <a:pt x="712" y="41"/>
                      </a:lnTo>
                      <a:lnTo>
                        <a:pt x="714" y="41"/>
                      </a:lnTo>
                      <a:lnTo>
                        <a:pt x="716" y="42"/>
                      </a:lnTo>
                      <a:lnTo>
                        <a:pt x="721" y="45"/>
                      </a:lnTo>
                      <a:lnTo>
                        <a:pt x="726" y="47"/>
                      </a:lnTo>
                      <a:lnTo>
                        <a:pt x="731" y="50"/>
                      </a:lnTo>
                      <a:lnTo>
                        <a:pt x="733" y="52"/>
                      </a:lnTo>
                      <a:lnTo>
                        <a:pt x="736" y="53"/>
                      </a:lnTo>
                      <a:lnTo>
                        <a:pt x="738" y="53"/>
                      </a:lnTo>
                      <a:lnTo>
                        <a:pt x="740" y="53"/>
                      </a:lnTo>
                      <a:lnTo>
                        <a:pt x="744" y="53"/>
                      </a:lnTo>
                      <a:lnTo>
                        <a:pt x="752" y="51"/>
                      </a:lnTo>
                      <a:lnTo>
                        <a:pt x="757" y="50"/>
                      </a:lnTo>
                      <a:lnTo>
                        <a:pt x="762" y="48"/>
                      </a:lnTo>
                      <a:lnTo>
                        <a:pt x="771" y="44"/>
                      </a:lnTo>
                      <a:lnTo>
                        <a:pt x="783" y="39"/>
                      </a:lnTo>
                      <a:lnTo>
                        <a:pt x="795" y="34"/>
                      </a:lnTo>
                      <a:lnTo>
                        <a:pt x="800" y="48"/>
                      </a:lnTo>
                      <a:lnTo>
                        <a:pt x="804" y="58"/>
                      </a:lnTo>
                      <a:lnTo>
                        <a:pt x="807" y="68"/>
                      </a:lnTo>
                      <a:lnTo>
                        <a:pt x="809" y="74"/>
                      </a:lnTo>
                      <a:lnTo>
                        <a:pt x="811" y="80"/>
                      </a:lnTo>
                      <a:lnTo>
                        <a:pt x="812" y="83"/>
                      </a:lnTo>
                      <a:lnTo>
                        <a:pt x="814" y="86"/>
                      </a:lnTo>
                      <a:lnTo>
                        <a:pt x="816" y="89"/>
                      </a:lnTo>
                      <a:lnTo>
                        <a:pt x="818" y="93"/>
                      </a:lnTo>
                      <a:lnTo>
                        <a:pt x="819" y="100"/>
                      </a:lnTo>
                      <a:lnTo>
                        <a:pt x="820" y="105"/>
                      </a:lnTo>
                      <a:lnTo>
                        <a:pt x="820" y="112"/>
                      </a:lnTo>
                      <a:lnTo>
                        <a:pt x="825" y="112"/>
                      </a:lnTo>
                      <a:lnTo>
                        <a:pt x="822" y="114"/>
                      </a:lnTo>
                      <a:lnTo>
                        <a:pt x="821" y="117"/>
                      </a:lnTo>
                      <a:lnTo>
                        <a:pt x="820" y="121"/>
                      </a:lnTo>
                      <a:lnTo>
                        <a:pt x="820" y="122"/>
                      </a:lnTo>
                      <a:lnTo>
                        <a:pt x="821" y="124"/>
                      </a:lnTo>
                      <a:lnTo>
                        <a:pt x="822" y="125"/>
                      </a:lnTo>
                      <a:lnTo>
                        <a:pt x="824" y="126"/>
                      </a:lnTo>
                      <a:lnTo>
                        <a:pt x="825" y="126"/>
                      </a:lnTo>
                      <a:lnTo>
                        <a:pt x="827" y="126"/>
                      </a:lnTo>
                      <a:lnTo>
                        <a:pt x="831" y="140"/>
                      </a:lnTo>
                      <a:lnTo>
                        <a:pt x="836" y="152"/>
                      </a:lnTo>
                      <a:lnTo>
                        <a:pt x="840" y="163"/>
                      </a:lnTo>
                      <a:lnTo>
                        <a:pt x="844" y="175"/>
                      </a:lnTo>
                      <a:lnTo>
                        <a:pt x="847" y="186"/>
                      </a:lnTo>
                      <a:lnTo>
                        <a:pt x="849" y="202"/>
                      </a:lnTo>
                      <a:lnTo>
                        <a:pt x="850" y="210"/>
                      </a:lnTo>
                      <a:lnTo>
                        <a:pt x="846" y="215"/>
                      </a:lnTo>
                      <a:lnTo>
                        <a:pt x="843" y="221"/>
                      </a:lnTo>
                      <a:lnTo>
                        <a:pt x="840" y="226"/>
                      </a:lnTo>
                      <a:lnTo>
                        <a:pt x="838" y="231"/>
                      </a:lnTo>
                      <a:lnTo>
                        <a:pt x="838" y="236"/>
                      </a:lnTo>
                      <a:lnTo>
                        <a:pt x="837" y="239"/>
                      </a:lnTo>
                      <a:lnTo>
                        <a:pt x="834" y="244"/>
                      </a:lnTo>
                      <a:lnTo>
                        <a:pt x="831" y="249"/>
                      </a:lnTo>
                      <a:lnTo>
                        <a:pt x="834" y="254"/>
                      </a:lnTo>
                      <a:lnTo>
                        <a:pt x="834" y="258"/>
                      </a:lnTo>
                      <a:lnTo>
                        <a:pt x="830" y="261"/>
                      </a:lnTo>
                      <a:lnTo>
                        <a:pt x="830" y="269"/>
                      </a:lnTo>
                      <a:lnTo>
                        <a:pt x="829" y="274"/>
                      </a:lnTo>
                      <a:lnTo>
                        <a:pt x="829" y="282"/>
                      </a:lnTo>
                      <a:lnTo>
                        <a:pt x="825" y="288"/>
                      </a:lnTo>
                      <a:lnTo>
                        <a:pt x="820" y="297"/>
                      </a:lnTo>
                      <a:lnTo>
                        <a:pt x="820" y="304"/>
                      </a:lnTo>
                      <a:lnTo>
                        <a:pt x="814" y="308"/>
                      </a:lnTo>
                      <a:lnTo>
                        <a:pt x="814" y="315"/>
                      </a:lnTo>
                      <a:lnTo>
                        <a:pt x="811" y="323"/>
                      </a:lnTo>
                      <a:lnTo>
                        <a:pt x="811" y="327"/>
                      </a:lnTo>
                      <a:lnTo>
                        <a:pt x="812" y="330"/>
                      </a:lnTo>
                      <a:lnTo>
                        <a:pt x="813" y="332"/>
                      </a:lnTo>
                      <a:lnTo>
                        <a:pt x="814" y="334"/>
                      </a:lnTo>
                      <a:lnTo>
                        <a:pt x="813" y="340"/>
                      </a:lnTo>
                      <a:lnTo>
                        <a:pt x="812" y="347"/>
                      </a:lnTo>
                      <a:lnTo>
                        <a:pt x="812" y="353"/>
                      </a:lnTo>
                      <a:lnTo>
                        <a:pt x="807" y="356"/>
                      </a:lnTo>
                      <a:lnTo>
                        <a:pt x="804" y="360"/>
                      </a:lnTo>
                      <a:lnTo>
                        <a:pt x="803" y="364"/>
                      </a:lnTo>
                      <a:lnTo>
                        <a:pt x="800" y="365"/>
                      </a:lnTo>
                      <a:lnTo>
                        <a:pt x="798" y="369"/>
                      </a:lnTo>
                      <a:lnTo>
                        <a:pt x="795" y="371"/>
                      </a:lnTo>
                      <a:lnTo>
                        <a:pt x="788" y="371"/>
                      </a:lnTo>
                      <a:lnTo>
                        <a:pt x="781" y="369"/>
                      </a:lnTo>
                      <a:lnTo>
                        <a:pt x="774" y="362"/>
                      </a:lnTo>
                      <a:lnTo>
                        <a:pt x="766" y="356"/>
                      </a:lnTo>
                      <a:lnTo>
                        <a:pt x="758" y="349"/>
                      </a:lnTo>
                      <a:lnTo>
                        <a:pt x="755" y="344"/>
                      </a:lnTo>
                      <a:lnTo>
                        <a:pt x="750" y="339"/>
                      </a:lnTo>
                      <a:lnTo>
                        <a:pt x="743" y="330"/>
                      </a:lnTo>
                      <a:lnTo>
                        <a:pt x="740" y="324"/>
                      </a:lnTo>
                      <a:lnTo>
                        <a:pt x="735" y="320"/>
                      </a:lnTo>
                      <a:lnTo>
                        <a:pt x="725" y="312"/>
                      </a:lnTo>
                      <a:lnTo>
                        <a:pt x="721" y="305"/>
                      </a:lnTo>
                      <a:lnTo>
                        <a:pt x="714" y="300"/>
                      </a:lnTo>
                      <a:lnTo>
                        <a:pt x="710" y="294"/>
                      </a:lnTo>
                      <a:lnTo>
                        <a:pt x="709" y="287"/>
                      </a:lnTo>
                      <a:lnTo>
                        <a:pt x="711" y="282"/>
                      </a:lnTo>
                      <a:lnTo>
                        <a:pt x="710" y="278"/>
                      </a:lnTo>
                      <a:lnTo>
                        <a:pt x="706" y="272"/>
                      </a:lnTo>
                      <a:lnTo>
                        <a:pt x="708" y="262"/>
                      </a:lnTo>
                      <a:lnTo>
                        <a:pt x="708" y="254"/>
                      </a:lnTo>
                      <a:lnTo>
                        <a:pt x="700" y="250"/>
                      </a:lnTo>
                      <a:lnTo>
                        <a:pt x="695" y="244"/>
                      </a:lnTo>
                      <a:lnTo>
                        <a:pt x="691" y="238"/>
                      </a:lnTo>
                      <a:lnTo>
                        <a:pt x="685" y="235"/>
                      </a:lnTo>
                      <a:lnTo>
                        <a:pt x="681" y="229"/>
                      </a:lnTo>
                      <a:lnTo>
                        <a:pt x="677" y="224"/>
                      </a:lnTo>
                      <a:lnTo>
                        <a:pt x="677" y="218"/>
                      </a:lnTo>
                      <a:lnTo>
                        <a:pt x="673" y="215"/>
                      </a:lnTo>
                      <a:lnTo>
                        <a:pt x="670" y="211"/>
                      </a:lnTo>
                      <a:lnTo>
                        <a:pt x="671" y="203"/>
                      </a:lnTo>
                      <a:lnTo>
                        <a:pt x="666" y="198"/>
                      </a:lnTo>
                      <a:lnTo>
                        <a:pt x="665" y="190"/>
                      </a:lnTo>
                      <a:lnTo>
                        <a:pt x="666" y="184"/>
                      </a:lnTo>
                      <a:lnTo>
                        <a:pt x="662" y="178"/>
                      </a:lnTo>
                      <a:lnTo>
                        <a:pt x="662" y="171"/>
                      </a:lnTo>
                      <a:lnTo>
                        <a:pt x="661" y="169"/>
                      </a:lnTo>
                      <a:lnTo>
                        <a:pt x="660" y="168"/>
                      </a:lnTo>
                      <a:lnTo>
                        <a:pt x="657" y="166"/>
                      </a:lnTo>
                      <a:lnTo>
                        <a:pt x="654" y="166"/>
                      </a:lnTo>
                      <a:lnTo>
                        <a:pt x="652" y="166"/>
                      </a:lnTo>
                      <a:lnTo>
                        <a:pt x="651" y="166"/>
                      </a:lnTo>
                      <a:lnTo>
                        <a:pt x="649" y="168"/>
                      </a:lnTo>
                      <a:lnTo>
                        <a:pt x="649" y="169"/>
                      </a:lnTo>
                      <a:lnTo>
                        <a:pt x="649" y="171"/>
                      </a:lnTo>
                      <a:lnTo>
                        <a:pt x="649" y="174"/>
                      </a:lnTo>
                      <a:lnTo>
                        <a:pt x="649" y="177"/>
                      </a:lnTo>
                      <a:lnTo>
                        <a:pt x="644" y="183"/>
                      </a:lnTo>
                      <a:lnTo>
                        <a:pt x="640" y="190"/>
                      </a:lnTo>
                      <a:lnTo>
                        <a:pt x="637" y="195"/>
                      </a:lnTo>
                      <a:lnTo>
                        <a:pt x="638" y="202"/>
                      </a:lnTo>
                      <a:lnTo>
                        <a:pt x="645" y="205"/>
                      </a:lnTo>
                      <a:lnTo>
                        <a:pt x="654" y="214"/>
                      </a:lnTo>
                      <a:lnTo>
                        <a:pt x="658" y="221"/>
                      </a:lnTo>
                      <a:lnTo>
                        <a:pt x="661" y="229"/>
                      </a:lnTo>
                      <a:lnTo>
                        <a:pt x="662" y="235"/>
                      </a:lnTo>
                      <a:lnTo>
                        <a:pt x="664" y="243"/>
                      </a:lnTo>
                      <a:lnTo>
                        <a:pt x="664" y="249"/>
                      </a:lnTo>
                      <a:lnTo>
                        <a:pt x="663" y="253"/>
                      </a:lnTo>
                      <a:lnTo>
                        <a:pt x="663" y="258"/>
                      </a:lnTo>
                      <a:lnTo>
                        <a:pt x="666" y="265"/>
                      </a:lnTo>
                      <a:lnTo>
                        <a:pt x="669" y="272"/>
                      </a:lnTo>
                      <a:lnTo>
                        <a:pt x="675" y="274"/>
                      </a:lnTo>
                      <a:lnTo>
                        <a:pt x="679" y="282"/>
                      </a:lnTo>
                      <a:lnTo>
                        <a:pt x="679" y="288"/>
                      </a:lnTo>
                      <a:lnTo>
                        <a:pt x="680" y="290"/>
                      </a:lnTo>
                      <a:lnTo>
                        <a:pt x="681" y="293"/>
                      </a:lnTo>
                      <a:lnTo>
                        <a:pt x="682" y="295"/>
                      </a:lnTo>
                      <a:lnTo>
                        <a:pt x="684" y="297"/>
                      </a:lnTo>
                      <a:lnTo>
                        <a:pt x="687" y="300"/>
                      </a:lnTo>
                      <a:lnTo>
                        <a:pt x="691" y="304"/>
                      </a:lnTo>
                      <a:lnTo>
                        <a:pt x="695" y="307"/>
                      </a:lnTo>
                      <a:lnTo>
                        <a:pt x="698" y="314"/>
                      </a:lnTo>
                      <a:lnTo>
                        <a:pt x="702" y="316"/>
                      </a:lnTo>
                      <a:lnTo>
                        <a:pt x="702" y="321"/>
                      </a:lnTo>
                      <a:lnTo>
                        <a:pt x="707" y="326"/>
                      </a:lnTo>
                      <a:lnTo>
                        <a:pt x="710" y="331"/>
                      </a:lnTo>
                      <a:lnTo>
                        <a:pt x="712" y="332"/>
                      </a:lnTo>
                      <a:lnTo>
                        <a:pt x="713" y="334"/>
                      </a:lnTo>
                      <a:lnTo>
                        <a:pt x="715" y="337"/>
                      </a:lnTo>
                      <a:lnTo>
                        <a:pt x="718" y="339"/>
                      </a:lnTo>
                      <a:lnTo>
                        <a:pt x="719" y="341"/>
                      </a:lnTo>
                      <a:lnTo>
                        <a:pt x="721" y="342"/>
                      </a:lnTo>
                      <a:lnTo>
                        <a:pt x="721" y="344"/>
                      </a:lnTo>
                      <a:lnTo>
                        <a:pt x="722" y="345"/>
                      </a:lnTo>
                      <a:lnTo>
                        <a:pt x="723" y="346"/>
                      </a:lnTo>
                      <a:lnTo>
                        <a:pt x="724" y="347"/>
                      </a:lnTo>
                      <a:lnTo>
                        <a:pt x="727" y="347"/>
                      </a:lnTo>
                      <a:lnTo>
                        <a:pt x="729" y="348"/>
                      </a:lnTo>
                      <a:lnTo>
                        <a:pt x="732" y="349"/>
                      </a:lnTo>
                      <a:lnTo>
                        <a:pt x="734" y="350"/>
                      </a:lnTo>
                      <a:lnTo>
                        <a:pt x="735" y="352"/>
                      </a:lnTo>
                      <a:lnTo>
                        <a:pt x="737" y="356"/>
                      </a:lnTo>
                      <a:lnTo>
                        <a:pt x="742" y="363"/>
                      </a:lnTo>
                      <a:lnTo>
                        <a:pt x="742" y="366"/>
                      </a:lnTo>
                      <a:lnTo>
                        <a:pt x="742" y="370"/>
                      </a:lnTo>
                      <a:lnTo>
                        <a:pt x="743" y="372"/>
                      </a:lnTo>
                      <a:lnTo>
                        <a:pt x="740" y="369"/>
                      </a:lnTo>
                      <a:lnTo>
                        <a:pt x="736" y="366"/>
                      </a:lnTo>
                      <a:lnTo>
                        <a:pt x="733" y="366"/>
                      </a:lnTo>
                      <a:lnTo>
                        <a:pt x="734" y="370"/>
                      </a:lnTo>
                      <a:lnTo>
                        <a:pt x="736" y="373"/>
                      </a:lnTo>
                      <a:lnTo>
                        <a:pt x="739" y="373"/>
                      </a:lnTo>
                      <a:lnTo>
                        <a:pt x="739" y="375"/>
                      </a:lnTo>
                      <a:lnTo>
                        <a:pt x="740" y="378"/>
                      </a:lnTo>
                      <a:lnTo>
                        <a:pt x="743" y="381"/>
                      </a:lnTo>
                      <a:lnTo>
                        <a:pt x="742" y="383"/>
                      </a:lnTo>
                      <a:lnTo>
                        <a:pt x="738" y="383"/>
                      </a:lnTo>
                      <a:lnTo>
                        <a:pt x="737" y="385"/>
                      </a:lnTo>
                      <a:lnTo>
                        <a:pt x="739" y="387"/>
                      </a:lnTo>
                      <a:lnTo>
                        <a:pt x="740" y="390"/>
                      </a:lnTo>
                      <a:lnTo>
                        <a:pt x="740" y="395"/>
                      </a:lnTo>
                      <a:lnTo>
                        <a:pt x="746" y="398"/>
                      </a:lnTo>
                      <a:lnTo>
                        <a:pt x="748" y="400"/>
                      </a:lnTo>
                      <a:lnTo>
                        <a:pt x="749" y="401"/>
                      </a:lnTo>
                      <a:lnTo>
                        <a:pt x="749" y="402"/>
                      </a:lnTo>
                      <a:lnTo>
                        <a:pt x="750" y="404"/>
                      </a:lnTo>
                      <a:lnTo>
                        <a:pt x="750" y="405"/>
                      </a:lnTo>
                      <a:lnTo>
                        <a:pt x="750" y="407"/>
                      </a:lnTo>
                      <a:lnTo>
                        <a:pt x="750" y="410"/>
                      </a:lnTo>
                      <a:lnTo>
                        <a:pt x="751" y="412"/>
                      </a:lnTo>
                      <a:lnTo>
                        <a:pt x="753" y="414"/>
                      </a:lnTo>
                      <a:lnTo>
                        <a:pt x="754" y="415"/>
                      </a:lnTo>
                      <a:lnTo>
                        <a:pt x="758" y="417"/>
                      </a:lnTo>
                      <a:lnTo>
                        <a:pt x="762" y="420"/>
                      </a:lnTo>
                      <a:lnTo>
                        <a:pt x="764" y="422"/>
                      </a:lnTo>
                      <a:lnTo>
                        <a:pt x="764" y="424"/>
                      </a:lnTo>
                      <a:lnTo>
                        <a:pt x="764" y="425"/>
                      </a:lnTo>
                      <a:lnTo>
                        <a:pt x="763" y="426"/>
                      </a:lnTo>
                      <a:lnTo>
                        <a:pt x="762" y="427"/>
                      </a:lnTo>
                      <a:lnTo>
                        <a:pt x="762" y="428"/>
                      </a:lnTo>
                      <a:lnTo>
                        <a:pt x="762" y="430"/>
                      </a:lnTo>
                      <a:lnTo>
                        <a:pt x="762" y="431"/>
                      </a:lnTo>
                      <a:lnTo>
                        <a:pt x="763" y="432"/>
                      </a:lnTo>
                      <a:lnTo>
                        <a:pt x="764" y="433"/>
                      </a:lnTo>
                      <a:lnTo>
                        <a:pt x="765" y="434"/>
                      </a:lnTo>
                      <a:lnTo>
                        <a:pt x="767" y="435"/>
                      </a:lnTo>
                      <a:lnTo>
                        <a:pt x="768" y="438"/>
                      </a:lnTo>
                      <a:lnTo>
                        <a:pt x="768" y="440"/>
                      </a:lnTo>
                      <a:lnTo>
                        <a:pt x="768" y="443"/>
                      </a:lnTo>
                      <a:lnTo>
                        <a:pt x="769" y="447"/>
                      </a:lnTo>
                      <a:lnTo>
                        <a:pt x="770" y="449"/>
                      </a:lnTo>
                      <a:lnTo>
                        <a:pt x="772" y="450"/>
                      </a:lnTo>
                      <a:lnTo>
                        <a:pt x="774" y="451"/>
                      </a:lnTo>
                      <a:lnTo>
                        <a:pt x="776" y="452"/>
                      </a:lnTo>
                      <a:lnTo>
                        <a:pt x="776" y="453"/>
                      </a:lnTo>
                      <a:lnTo>
                        <a:pt x="776" y="455"/>
                      </a:lnTo>
                      <a:lnTo>
                        <a:pt x="775" y="456"/>
                      </a:lnTo>
                      <a:lnTo>
                        <a:pt x="774" y="456"/>
                      </a:lnTo>
                      <a:lnTo>
                        <a:pt x="773" y="458"/>
                      </a:lnTo>
                      <a:lnTo>
                        <a:pt x="773" y="459"/>
                      </a:lnTo>
                      <a:lnTo>
                        <a:pt x="773" y="463"/>
                      </a:lnTo>
                      <a:lnTo>
                        <a:pt x="774" y="464"/>
                      </a:lnTo>
                      <a:lnTo>
                        <a:pt x="774" y="466"/>
                      </a:lnTo>
                      <a:lnTo>
                        <a:pt x="774" y="467"/>
                      </a:lnTo>
                      <a:lnTo>
                        <a:pt x="774" y="468"/>
                      </a:lnTo>
                      <a:lnTo>
                        <a:pt x="774" y="469"/>
                      </a:lnTo>
                      <a:lnTo>
                        <a:pt x="773" y="470"/>
                      </a:lnTo>
                      <a:lnTo>
                        <a:pt x="772" y="471"/>
                      </a:lnTo>
                      <a:lnTo>
                        <a:pt x="772" y="472"/>
                      </a:lnTo>
                      <a:lnTo>
                        <a:pt x="772" y="474"/>
                      </a:lnTo>
                      <a:lnTo>
                        <a:pt x="773" y="475"/>
                      </a:lnTo>
                      <a:lnTo>
                        <a:pt x="776" y="477"/>
                      </a:lnTo>
                      <a:lnTo>
                        <a:pt x="777" y="478"/>
                      </a:lnTo>
                      <a:lnTo>
                        <a:pt x="778" y="479"/>
                      </a:lnTo>
                      <a:lnTo>
                        <a:pt x="778" y="482"/>
                      </a:lnTo>
                      <a:lnTo>
                        <a:pt x="778" y="484"/>
                      </a:lnTo>
                      <a:lnTo>
                        <a:pt x="780" y="487"/>
                      </a:lnTo>
                      <a:lnTo>
                        <a:pt x="782" y="488"/>
                      </a:lnTo>
                      <a:lnTo>
                        <a:pt x="783" y="489"/>
                      </a:lnTo>
                      <a:lnTo>
                        <a:pt x="783" y="490"/>
                      </a:lnTo>
                      <a:lnTo>
                        <a:pt x="783" y="491"/>
                      </a:lnTo>
                      <a:lnTo>
                        <a:pt x="783" y="492"/>
                      </a:lnTo>
                      <a:lnTo>
                        <a:pt x="783" y="494"/>
                      </a:lnTo>
                      <a:lnTo>
                        <a:pt x="783" y="495"/>
                      </a:lnTo>
                      <a:lnTo>
                        <a:pt x="784" y="496"/>
                      </a:lnTo>
                      <a:lnTo>
                        <a:pt x="785" y="498"/>
                      </a:lnTo>
                      <a:lnTo>
                        <a:pt x="789" y="502"/>
                      </a:lnTo>
                      <a:lnTo>
                        <a:pt x="791" y="504"/>
                      </a:lnTo>
                      <a:lnTo>
                        <a:pt x="792" y="505"/>
                      </a:lnTo>
                      <a:lnTo>
                        <a:pt x="792" y="506"/>
                      </a:lnTo>
                      <a:lnTo>
                        <a:pt x="793" y="508"/>
                      </a:lnTo>
                      <a:lnTo>
                        <a:pt x="793" y="510"/>
                      </a:lnTo>
                      <a:lnTo>
                        <a:pt x="796" y="517"/>
                      </a:lnTo>
                      <a:lnTo>
                        <a:pt x="796" y="520"/>
                      </a:lnTo>
                      <a:lnTo>
                        <a:pt x="797" y="523"/>
                      </a:lnTo>
                      <a:lnTo>
                        <a:pt x="799" y="524"/>
                      </a:lnTo>
                      <a:lnTo>
                        <a:pt x="800" y="526"/>
                      </a:lnTo>
                      <a:lnTo>
                        <a:pt x="803" y="529"/>
                      </a:lnTo>
                      <a:lnTo>
                        <a:pt x="804" y="532"/>
                      </a:lnTo>
                      <a:lnTo>
                        <a:pt x="805" y="534"/>
                      </a:lnTo>
                      <a:lnTo>
                        <a:pt x="805" y="535"/>
                      </a:lnTo>
                      <a:lnTo>
                        <a:pt x="805" y="536"/>
                      </a:lnTo>
                      <a:lnTo>
                        <a:pt x="806" y="537"/>
                      </a:lnTo>
                      <a:lnTo>
                        <a:pt x="807" y="539"/>
                      </a:lnTo>
                      <a:lnTo>
                        <a:pt x="809" y="541"/>
                      </a:lnTo>
                      <a:lnTo>
                        <a:pt x="810" y="542"/>
                      </a:lnTo>
                      <a:lnTo>
                        <a:pt x="811" y="543"/>
                      </a:lnTo>
                      <a:lnTo>
                        <a:pt x="811" y="546"/>
                      </a:lnTo>
                      <a:lnTo>
                        <a:pt x="811" y="547"/>
                      </a:lnTo>
                      <a:lnTo>
                        <a:pt x="811" y="549"/>
                      </a:lnTo>
                      <a:lnTo>
                        <a:pt x="813" y="550"/>
                      </a:lnTo>
                      <a:lnTo>
                        <a:pt x="814" y="550"/>
                      </a:lnTo>
                      <a:lnTo>
                        <a:pt x="814" y="551"/>
                      </a:lnTo>
                      <a:lnTo>
                        <a:pt x="815" y="553"/>
                      </a:lnTo>
                      <a:lnTo>
                        <a:pt x="816" y="554"/>
                      </a:lnTo>
                      <a:lnTo>
                        <a:pt x="818" y="555"/>
                      </a:lnTo>
                      <a:lnTo>
                        <a:pt x="820" y="556"/>
                      </a:lnTo>
                      <a:lnTo>
                        <a:pt x="821" y="558"/>
                      </a:lnTo>
                      <a:lnTo>
                        <a:pt x="822" y="561"/>
                      </a:lnTo>
                      <a:lnTo>
                        <a:pt x="825" y="567"/>
                      </a:lnTo>
                      <a:lnTo>
                        <a:pt x="826" y="570"/>
                      </a:lnTo>
                      <a:lnTo>
                        <a:pt x="826" y="572"/>
                      </a:lnTo>
                      <a:lnTo>
                        <a:pt x="827" y="573"/>
                      </a:lnTo>
                      <a:lnTo>
                        <a:pt x="828" y="574"/>
                      </a:lnTo>
                      <a:lnTo>
                        <a:pt x="830" y="575"/>
                      </a:lnTo>
                      <a:lnTo>
                        <a:pt x="830" y="576"/>
                      </a:lnTo>
                      <a:lnTo>
                        <a:pt x="830" y="577"/>
                      </a:lnTo>
                      <a:lnTo>
                        <a:pt x="829" y="578"/>
                      </a:lnTo>
                      <a:lnTo>
                        <a:pt x="830" y="579"/>
                      </a:lnTo>
                      <a:lnTo>
                        <a:pt x="831" y="581"/>
                      </a:lnTo>
                      <a:lnTo>
                        <a:pt x="832" y="582"/>
                      </a:lnTo>
                      <a:lnTo>
                        <a:pt x="833" y="584"/>
                      </a:lnTo>
                      <a:lnTo>
                        <a:pt x="834" y="587"/>
                      </a:lnTo>
                      <a:lnTo>
                        <a:pt x="835" y="590"/>
                      </a:lnTo>
                      <a:lnTo>
                        <a:pt x="836" y="593"/>
                      </a:lnTo>
                      <a:lnTo>
                        <a:pt x="837" y="596"/>
                      </a:lnTo>
                      <a:lnTo>
                        <a:pt x="840" y="599"/>
                      </a:lnTo>
                      <a:lnTo>
                        <a:pt x="842" y="604"/>
                      </a:lnTo>
                      <a:lnTo>
                        <a:pt x="843" y="606"/>
                      </a:lnTo>
                      <a:lnTo>
                        <a:pt x="844" y="608"/>
                      </a:lnTo>
                      <a:lnTo>
                        <a:pt x="844" y="609"/>
                      </a:lnTo>
                      <a:lnTo>
                        <a:pt x="844" y="611"/>
                      </a:lnTo>
                      <a:lnTo>
                        <a:pt x="845" y="612"/>
                      </a:lnTo>
                      <a:lnTo>
                        <a:pt x="846" y="613"/>
                      </a:lnTo>
                      <a:lnTo>
                        <a:pt x="848" y="613"/>
                      </a:lnTo>
                      <a:lnTo>
                        <a:pt x="849" y="614"/>
                      </a:lnTo>
                      <a:lnTo>
                        <a:pt x="850" y="616"/>
                      </a:lnTo>
                      <a:lnTo>
                        <a:pt x="850" y="618"/>
                      </a:lnTo>
                      <a:lnTo>
                        <a:pt x="850" y="620"/>
                      </a:lnTo>
                      <a:lnTo>
                        <a:pt x="851" y="622"/>
                      </a:lnTo>
                      <a:lnTo>
                        <a:pt x="853" y="624"/>
                      </a:lnTo>
                      <a:lnTo>
                        <a:pt x="854" y="626"/>
                      </a:lnTo>
                      <a:lnTo>
                        <a:pt x="855" y="628"/>
                      </a:lnTo>
                      <a:lnTo>
                        <a:pt x="855" y="631"/>
                      </a:lnTo>
                      <a:lnTo>
                        <a:pt x="855" y="632"/>
                      </a:lnTo>
                      <a:lnTo>
                        <a:pt x="856" y="634"/>
                      </a:lnTo>
                      <a:lnTo>
                        <a:pt x="858" y="636"/>
                      </a:lnTo>
                      <a:lnTo>
                        <a:pt x="860" y="641"/>
                      </a:lnTo>
                      <a:lnTo>
                        <a:pt x="862" y="644"/>
                      </a:lnTo>
                      <a:lnTo>
                        <a:pt x="864" y="647"/>
                      </a:lnTo>
                      <a:lnTo>
                        <a:pt x="866" y="649"/>
                      </a:lnTo>
                      <a:lnTo>
                        <a:pt x="867" y="650"/>
                      </a:lnTo>
                      <a:lnTo>
                        <a:pt x="868" y="651"/>
                      </a:lnTo>
                      <a:lnTo>
                        <a:pt x="868" y="653"/>
                      </a:lnTo>
                      <a:lnTo>
                        <a:pt x="867" y="656"/>
                      </a:lnTo>
                      <a:lnTo>
                        <a:pt x="867" y="659"/>
                      </a:lnTo>
                      <a:lnTo>
                        <a:pt x="867" y="660"/>
                      </a:lnTo>
                      <a:lnTo>
                        <a:pt x="868" y="662"/>
                      </a:lnTo>
                      <a:lnTo>
                        <a:pt x="870" y="663"/>
                      </a:lnTo>
                      <a:lnTo>
                        <a:pt x="872" y="665"/>
                      </a:lnTo>
                      <a:lnTo>
                        <a:pt x="873" y="666"/>
                      </a:lnTo>
                      <a:lnTo>
                        <a:pt x="873" y="669"/>
                      </a:lnTo>
                      <a:lnTo>
                        <a:pt x="873" y="671"/>
                      </a:lnTo>
                      <a:lnTo>
                        <a:pt x="874" y="673"/>
                      </a:lnTo>
                      <a:lnTo>
                        <a:pt x="874" y="674"/>
                      </a:lnTo>
                      <a:lnTo>
                        <a:pt x="876" y="675"/>
                      </a:lnTo>
                      <a:lnTo>
                        <a:pt x="877" y="676"/>
                      </a:lnTo>
                      <a:lnTo>
                        <a:pt x="878" y="678"/>
                      </a:lnTo>
                      <a:lnTo>
                        <a:pt x="878" y="681"/>
                      </a:lnTo>
                      <a:lnTo>
                        <a:pt x="880" y="684"/>
                      </a:lnTo>
                      <a:lnTo>
                        <a:pt x="882" y="685"/>
                      </a:lnTo>
                      <a:lnTo>
                        <a:pt x="883" y="686"/>
                      </a:lnTo>
                      <a:lnTo>
                        <a:pt x="885" y="687"/>
                      </a:lnTo>
                      <a:lnTo>
                        <a:pt x="886" y="687"/>
                      </a:lnTo>
                      <a:lnTo>
                        <a:pt x="887" y="687"/>
                      </a:lnTo>
                      <a:lnTo>
                        <a:pt x="888" y="687"/>
                      </a:lnTo>
                      <a:lnTo>
                        <a:pt x="890" y="688"/>
                      </a:lnTo>
                      <a:lnTo>
                        <a:pt x="891" y="690"/>
                      </a:lnTo>
                      <a:lnTo>
                        <a:pt x="893" y="694"/>
                      </a:lnTo>
                      <a:lnTo>
                        <a:pt x="894" y="696"/>
                      </a:lnTo>
                      <a:lnTo>
                        <a:pt x="895" y="698"/>
                      </a:lnTo>
                      <a:lnTo>
                        <a:pt x="897" y="703"/>
                      </a:lnTo>
                      <a:lnTo>
                        <a:pt x="898" y="705"/>
                      </a:lnTo>
                      <a:lnTo>
                        <a:pt x="900" y="707"/>
                      </a:lnTo>
                      <a:lnTo>
                        <a:pt x="902" y="707"/>
                      </a:lnTo>
                      <a:lnTo>
                        <a:pt x="904" y="707"/>
                      </a:lnTo>
                      <a:lnTo>
                        <a:pt x="907" y="708"/>
                      </a:lnTo>
                      <a:lnTo>
                        <a:pt x="907" y="709"/>
                      </a:lnTo>
                      <a:lnTo>
                        <a:pt x="908" y="711"/>
                      </a:lnTo>
                      <a:lnTo>
                        <a:pt x="909" y="713"/>
                      </a:lnTo>
                      <a:lnTo>
                        <a:pt x="910" y="715"/>
                      </a:lnTo>
                      <a:lnTo>
                        <a:pt x="912" y="716"/>
                      </a:lnTo>
                      <a:lnTo>
                        <a:pt x="914" y="717"/>
                      </a:lnTo>
                      <a:lnTo>
                        <a:pt x="915" y="717"/>
                      </a:lnTo>
                      <a:lnTo>
                        <a:pt x="917" y="717"/>
                      </a:lnTo>
                      <a:lnTo>
                        <a:pt x="918" y="719"/>
                      </a:lnTo>
                      <a:lnTo>
                        <a:pt x="920" y="720"/>
                      </a:lnTo>
                      <a:lnTo>
                        <a:pt x="922" y="722"/>
                      </a:lnTo>
                      <a:lnTo>
                        <a:pt x="925" y="725"/>
                      </a:lnTo>
                      <a:lnTo>
                        <a:pt x="926" y="728"/>
                      </a:lnTo>
                      <a:lnTo>
                        <a:pt x="924" y="727"/>
                      </a:lnTo>
                      <a:lnTo>
                        <a:pt x="922" y="726"/>
                      </a:lnTo>
                      <a:lnTo>
                        <a:pt x="920" y="727"/>
                      </a:lnTo>
                      <a:lnTo>
                        <a:pt x="919" y="727"/>
                      </a:lnTo>
                      <a:lnTo>
                        <a:pt x="918" y="727"/>
                      </a:lnTo>
                      <a:lnTo>
                        <a:pt x="917" y="727"/>
                      </a:lnTo>
                      <a:lnTo>
                        <a:pt x="916" y="726"/>
                      </a:lnTo>
                      <a:lnTo>
                        <a:pt x="914" y="725"/>
                      </a:lnTo>
                      <a:lnTo>
                        <a:pt x="912" y="726"/>
                      </a:lnTo>
                      <a:lnTo>
                        <a:pt x="910" y="726"/>
                      </a:lnTo>
                      <a:lnTo>
                        <a:pt x="909" y="726"/>
                      </a:lnTo>
                      <a:lnTo>
                        <a:pt x="908" y="725"/>
                      </a:lnTo>
                      <a:lnTo>
                        <a:pt x="907" y="723"/>
                      </a:lnTo>
                      <a:lnTo>
                        <a:pt x="905" y="722"/>
                      </a:lnTo>
                      <a:lnTo>
                        <a:pt x="904" y="722"/>
                      </a:lnTo>
                      <a:lnTo>
                        <a:pt x="902" y="722"/>
                      </a:lnTo>
                      <a:lnTo>
                        <a:pt x="902" y="723"/>
                      </a:lnTo>
                      <a:lnTo>
                        <a:pt x="901" y="724"/>
                      </a:lnTo>
                      <a:lnTo>
                        <a:pt x="901" y="726"/>
                      </a:lnTo>
                      <a:lnTo>
                        <a:pt x="901" y="734"/>
                      </a:lnTo>
                      <a:lnTo>
                        <a:pt x="902" y="741"/>
                      </a:lnTo>
                      <a:lnTo>
                        <a:pt x="902" y="744"/>
                      </a:lnTo>
                      <a:lnTo>
                        <a:pt x="903" y="748"/>
                      </a:lnTo>
                      <a:lnTo>
                        <a:pt x="902" y="751"/>
                      </a:lnTo>
                      <a:lnTo>
                        <a:pt x="902" y="754"/>
                      </a:lnTo>
                      <a:lnTo>
                        <a:pt x="902" y="757"/>
                      </a:lnTo>
                      <a:lnTo>
                        <a:pt x="902" y="761"/>
                      </a:lnTo>
                      <a:lnTo>
                        <a:pt x="901" y="763"/>
                      </a:lnTo>
                      <a:lnTo>
                        <a:pt x="900" y="764"/>
                      </a:lnTo>
                      <a:lnTo>
                        <a:pt x="900" y="766"/>
                      </a:lnTo>
                      <a:lnTo>
                        <a:pt x="901" y="768"/>
                      </a:lnTo>
                      <a:lnTo>
                        <a:pt x="902" y="769"/>
                      </a:lnTo>
                      <a:lnTo>
                        <a:pt x="904" y="772"/>
                      </a:lnTo>
                      <a:lnTo>
                        <a:pt x="905" y="774"/>
                      </a:lnTo>
                      <a:lnTo>
                        <a:pt x="905" y="776"/>
                      </a:lnTo>
                      <a:lnTo>
                        <a:pt x="906" y="779"/>
                      </a:lnTo>
                      <a:lnTo>
                        <a:pt x="907" y="782"/>
                      </a:lnTo>
                      <a:lnTo>
                        <a:pt x="907" y="786"/>
                      </a:lnTo>
                      <a:lnTo>
                        <a:pt x="907" y="788"/>
                      </a:lnTo>
                      <a:lnTo>
                        <a:pt x="908" y="790"/>
                      </a:lnTo>
                      <a:lnTo>
                        <a:pt x="908" y="792"/>
                      </a:lnTo>
                      <a:lnTo>
                        <a:pt x="909" y="794"/>
                      </a:lnTo>
                      <a:lnTo>
                        <a:pt x="913" y="797"/>
                      </a:lnTo>
                      <a:lnTo>
                        <a:pt x="878" y="827"/>
                      </a:lnTo>
                      <a:lnTo>
                        <a:pt x="856" y="821"/>
                      </a:lnTo>
                      <a:lnTo>
                        <a:pt x="834" y="872"/>
                      </a:lnTo>
                      <a:lnTo>
                        <a:pt x="788" y="882"/>
                      </a:lnTo>
                      <a:lnTo>
                        <a:pt x="777" y="920"/>
                      </a:lnTo>
                      <a:lnTo>
                        <a:pt x="740" y="924"/>
                      </a:lnTo>
                      <a:lnTo>
                        <a:pt x="708" y="899"/>
                      </a:lnTo>
                      <a:lnTo>
                        <a:pt x="24" y="899"/>
                      </a:lnTo>
                      <a:lnTo>
                        <a:pt x="24" y="230"/>
                      </a:lnTo>
                      <a:lnTo>
                        <a:pt x="12" y="201"/>
                      </a:lnTo>
                      <a:lnTo>
                        <a:pt x="17" y="194"/>
                      </a:lnTo>
                      <a:lnTo>
                        <a:pt x="12" y="185"/>
                      </a:lnTo>
                      <a:lnTo>
                        <a:pt x="7" y="170"/>
                      </a:lnTo>
                      <a:lnTo>
                        <a:pt x="7" y="162"/>
                      </a:lnTo>
                      <a:lnTo>
                        <a:pt x="8" y="153"/>
                      </a:lnTo>
                      <a:lnTo>
                        <a:pt x="1" y="147"/>
                      </a:lnTo>
                      <a:lnTo>
                        <a:pt x="0" y="140"/>
                      </a:lnTo>
                      <a:lnTo>
                        <a:pt x="9" y="127"/>
                      </a:lnTo>
                      <a:lnTo>
                        <a:pt x="16" y="118"/>
                      </a:lnTo>
                      <a:lnTo>
                        <a:pt x="17" y="112"/>
                      </a:lnTo>
                      <a:lnTo>
                        <a:pt x="19" y="106"/>
                      </a:lnTo>
                      <a:lnTo>
                        <a:pt x="21" y="101"/>
                      </a:lnTo>
                      <a:lnTo>
                        <a:pt x="23" y="97"/>
                      </a:lnTo>
                      <a:lnTo>
                        <a:pt x="25" y="93"/>
                      </a:lnTo>
                      <a:lnTo>
                        <a:pt x="26" y="91"/>
                      </a:lnTo>
                      <a:lnTo>
                        <a:pt x="26" y="88"/>
                      </a:lnTo>
                      <a:lnTo>
                        <a:pt x="26" y="85"/>
                      </a:lnTo>
                      <a:lnTo>
                        <a:pt x="25" y="83"/>
                      </a:lnTo>
                      <a:lnTo>
                        <a:pt x="24" y="78"/>
                      </a:lnTo>
                      <a:lnTo>
                        <a:pt x="22" y="68"/>
                      </a:lnTo>
                      <a:lnTo>
                        <a:pt x="20" y="57"/>
                      </a:lnTo>
                      <a:lnTo>
                        <a:pt x="19" y="53"/>
                      </a:lnTo>
                      <a:lnTo>
                        <a:pt x="18" y="50"/>
                      </a:lnTo>
                      <a:lnTo>
                        <a:pt x="17" y="46"/>
                      </a:lnTo>
                      <a:lnTo>
                        <a:pt x="17" y="44"/>
                      </a:lnTo>
                      <a:lnTo>
                        <a:pt x="17" y="42"/>
                      </a:lnTo>
                      <a:lnTo>
                        <a:pt x="18" y="40"/>
                      </a:lnTo>
                      <a:lnTo>
                        <a:pt x="19" y="38"/>
                      </a:lnTo>
                      <a:lnTo>
                        <a:pt x="19" y="36"/>
                      </a:lnTo>
                      <a:lnTo>
                        <a:pt x="19" y="35"/>
                      </a:lnTo>
                      <a:lnTo>
                        <a:pt x="17" y="32"/>
                      </a:lnTo>
                      <a:lnTo>
                        <a:pt x="15" y="29"/>
                      </a:lnTo>
                      <a:lnTo>
                        <a:pt x="14" y="27"/>
                      </a:lnTo>
                      <a:lnTo>
                        <a:pt x="14" y="25"/>
                      </a:lnTo>
                      <a:lnTo>
                        <a:pt x="15" y="23"/>
                      </a:lnTo>
                      <a:lnTo>
                        <a:pt x="16" y="22"/>
                      </a:lnTo>
                      <a:lnTo>
                        <a:pt x="17" y="20"/>
                      </a:lnTo>
                      <a:lnTo>
                        <a:pt x="18" y="19"/>
                      </a:lnTo>
                      <a:lnTo>
                        <a:pt x="25" y="15"/>
                      </a:lnTo>
                      <a:lnTo>
                        <a:pt x="28" y="13"/>
                      </a:lnTo>
                      <a:lnTo>
                        <a:pt x="31" y="12"/>
                      </a:lnTo>
                      <a:lnTo>
                        <a:pt x="33" y="11"/>
                      </a:lnTo>
                      <a:lnTo>
                        <a:pt x="35" y="8"/>
                      </a:lnTo>
                      <a:lnTo>
                        <a:pt x="37" y="4"/>
                      </a:lnTo>
                      <a:lnTo>
                        <a:pt x="37" y="2"/>
                      </a:lnTo>
                      <a:lnTo>
                        <a:pt x="37" y="0"/>
                      </a:lnTo>
                      <a:close/>
                    </a:path>
                  </a:pathLst>
                </a:custGeom>
                <a:grpFill/>
                <a:ln w="6350" cmpd="sng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159" name="Freeform 177">
                  <a:extLst>
                    <a:ext uri="{FF2B5EF4-FFF2-40B4-BE49-F238E27FC236}">
                      <a16:creationId xmlns:a16="http://schemas.microsoft.com/office/drawing/2014/main" id="{7E7A6E42-329A-114B-8E32-18CA44E1A300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2471" y="2780"/>
                  <a:ext cx="154" cy="158"/>
                </a:xfrm>
                <a:custGeom>
                  <a:avLst/>
                  <a:gdLst>
                    <a:gd name="T0" fmla="*/ 23 w 154"/>
                    <a:gd name="T1" fmla="*/ 150 h 158"/>
                    <a:gd name="T2" fmla="*/ 33 w 154"/>
                    <a:gd name="T3" fmla="*/ 142 h 158"/>
                    <a:gd name="T4" fmla="*/ 42 w 154"/>
                    <a:gd name="T5" fmla="*/ 130 h 158"/>
                    <a:gd name="T6" fmla="*/ 51 w 154"/>
                    <a:gd name="T7" fmla="*/ 127 h 158"/>
                    <a:gd name="T8" fmla="*/ 63 w 154"/>
                    <a:gd name="T9" fmla="*/ 128 h 158"/>
                    <a:gd name="T10" fmla="*/ 79 w 154"/>
                    <a:gd name="T11" fmla="*/ 125 h 158"/>
                    <a:gd name="T12" fmla="*/ 95 w 154"/>
                    <a:gd name="T13" fmla="*/ 113 h 158"/>
                    <a:gd name="T14" fmla="*/ 104 w 154"/>
                    <a:gd name="T15" fmla="*/ 102 h 158"/>
                    <a:gd name="T16" fmla="*/ 115 w 154"/>
                    <a:gd name="T17" fmla="*/ 99 h 158"/>
                    <a:gd name="T18" fmla="*/ 134 w 154"/>
                    <a:gd name="T19" fmla="*/ 108 h 158"/>
                    <a:gd name="T20" fmla="*/ 140 w 154"/>
                    <a:gd name="T21" fmla="*/ 112 h 158"/>
                    <a:gd name="T22" fmla="*/ 153 w 154"/>
                    <a:gd name="T23" fmla="*/ 125 h 158"/>
                    <a:gd name="T24" fmla="*/ 139 w 154"/>
                    <a:gd name="T25" fmla="*/ 107 h 158"/>
                    <a:gd name="T26" fmla="*/ 125 w 154"/>
                    <a:gd name="T27" fmla="*/ 96 h 158"/>
                    <a:gd name="T28" fmla="*/ 120 w 154"/>
                    <a:gd name="T29" fmla="*/ 88 h 158"/>
                    <a:gd name="T30" fmla="*/ 120 w 154"/>
                    <a:gd name="T31" fmla="*/ 83 h 158"/>
                    <a:gd name="T32" fmla="*/ 123 w 154"/>
                    <a:gd name="T33" fmla="*/ 78 h 158"/>
                    <a:gd name="T34" fmla="*/ 121 w 154"/>
                    <a:gd name="T35" fmla="*/ 74 h 158"/>
                    <a:gd name="T36" fmla="*/ 123 w 154"/>
                    <a:gd name="T37" fmla="*/ 68 h 158"/>
                    <a:gd name="T38" fmla="*/ 122 w 154"/>
                    <a:gd name="T39" fmla="*/ 61 h 158"/>
                    <a:gd name="T40" fmla="*/ 120 w 154"/>
                    <a:gd name="T41" fmla="*/ 53 h 158"/>
                    <a:gd name="T42" fmla="*/ 123 w 154"/>
                    <a:gd name="T43" fmla="*/ 46 h 158"/>
                    <a:gd name="T44" fmla="*/ 123 w 154"/>
                    <a:gd name="T45" fmla="*/ 29 h 158"/>
                    <a:gd name="T46" fmla="*/ 124 w 154"/>
                    <a:gd name="T47" fmla="*/ 17 h 158"/>
                    <a:gd name="T48" fmla="*/ 122 w 154"/>
                    <a:gd name="T49" fmla="*/ 10 h 158"/>
                    <a:gd name="T50" fmla="*/ 113 w 154"/>
                    <a:gd name="T51" fmla="*/ 0 h 158"/>
                    <a:gd name="T52" fmla="*/ 109 w 154"/>
                    <a:gd name="T53" fmla="*/ 5 h 158"/>
                    <a:gd name="T54" fmla="*/ 109 w 154"/>
                    <a:gd name="T55" fmla="*/ 12 h 158"/>
                    <a:gd name="T56" fmla="*/ 112 w 154"/>
                    <a:gd name="T57" fmla="*/ 22 h 158"/>
                    <a:gd name="T58" fmla="*/ 112 w 154"/>
                    <a:gd name="T59" fmla="*/ 35 h 158"/>
                    <a:gd name="T60" fmla="*/ 110 w 154"/>
                    <a:gd name="T61" fmla="*/ 39 h 158"/>
                    <a:gd name="T62" fmla="*/ 104 w 154"/>
                    <a:gd name="T63" fmla="*/ 43 h 158"/>
                    <a:gd name="T64" fmla="*/ 99 w 154"/>
                    <a:gd name="T65" fmla="*/ 45 h 158"/>
                    <a:gd name="T66" fmla="*/ 95 w 154"/>
                    <a:gd name="T67" fmla="*/ 47 h 158"/>
                    <a:gd name="T68" fmla="*/ 96 w 154"/>
                    <a:gd name="T69" fmla="*/ 50 h 158"/>
                    <a:gd name="T70" fmla="*/ 100 w 154"/>
                    <a:gd name="T71" fmla="*/ 53 h 158"/>
                    <a:gd name="T72" fmla="*/ 107 w 154"/>
                    <a:gd name="T73" fmla="*/ 55 h 158"/>
                    <a:gd name="T74" fmla="*/ 109 w 154"/>
                    <a:gd name="T75" fmla="*/ 61 h 158"/>
                    <a:gd name="T76" fmla="*/ 107 w 154"/>
                    <a:gd name="T77" fmla="*/ 74 h 158"/>
                    <a:gd name="T78" fmla="*/ 98 w 154"/>
                    <a:gd name="T79" fmla="*/ 87 h 158"/>
                    <a:gd name="T80" fmla="*/ 86 w 154"/>
                    <a:gd name="T81" fmla="*/ 106 h 158"/>
                    <a:gd name="T82" fmla="*/ 68 w 154"/>
                    <a:gd name="T83" fmla="*/ 117 h 158"/>
                    <a:gd name="T84" fmla="*/ 58 w 154"/>
                    <a:gd name="T85" fmla="*/ 116 h 158"/>
                    <a:gd name="T86" fmla="*/ 49 w 154"/>
                    <a:gd name="T87" fmla="*/ 115 h 158"/>
                    <a:gd name="T88" fmla="*/ 33 w 154"/>
                    <a:gd name="T89" fmla="*/ 120 h 158"/>
                    <a:gd name="T90" fmla="*/ 17 w 154"/>
                    <a:gd name="T91" fmla="*/ 133 h 158"/>
                    <a:gd name="T92" fmla="*/ 13 w 154"/>
                    <a:gd name="T93" fmla="*/ 142 h 158"/>
                    <a:gd name="T94" fmla="*/ 3 w 154"/>
                    <a:gd name="T95" fmla="*/ 148 h 158"/>
                    <a:gd name="T96" fmla="*/ 0 w 154"/>
                    <a:gd name="T97" fmla="*/ 151 h 158"/>
                    <a:gd name="T98" fmla="*/ 1 w 154"/>
                    <a:gd name="T99" fmla="*/ 155 h 158"/>
                    <a:gd name="T100" fmla="*/ 7 w 154"/>
                    <a:gd name="T101" fmla="*/ 158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154" h="158">
                      <a:moveTo>
                        <a:pt x="8" y="158"/>
                      </a:moveTo>
                      <a:lnTo>
                        <a:pt x="16" y="154"/>
                      </a:lnTo>
                      <a:lnTo>
                        <a:pt x="23" y="150"/>
                      </a:lnTo>
                      <a:lnTo>
                        <a:pt x="25" y="148"/>
                      </a:lnTo>
                      <a:lnTo>
                        <a:pt x="28" y="146"/>
                      </a:lnTo>
                      <a:lnTo>
                        <a:pt x="33" y="142"/>
                      </a:lnTo>
                      <a:lnTo>
                        <a:pt x="35" y="138"/>
                      </a:lnTo>
                      <a:lnTo>
                        <a:pt x="38" y="134"/>
                      </a:lnTo>
                      <a:lnTo>
                        <a:pt x="42" y="130"/>
                      </a:lnTo>
                      <a:lnTo>
                        <a:pt x="45" y="129"/>
                      </a:lnTo>
                      <a:lnTo>
                        <a:pt x="48" y="128"/>
                      </a:lnTo>
                      <a:lnTo>
                        <a:pt x="51" y="127"/>
                      </a:lnTo>
                      <a:lnTo>
                        <a:pt x="55" y="127"/>
                      </a:lnTo>
                      <a:lnTo>
                        <a:pt x="59" y="128"/>
                      </a:lnTo>
                      <a:lnTo>
                        <a:pt x="63" y="128"/>
                      </a:lnTo>
                      <a:lnTo>
                        <a:pt x="71" y="127"/>
                      </a:lnTo>
                      <a:lnTo>
                        <a:pt x="75" y="126"/>
                      </a:lnTo>
                      <a:lnTo>
                        <a:pt x="79" y="125"/>
                      </a:lnTo>
                      <a:lnTo>
                        <a:pt x="85" y="122"/>
                      </a:lnTo>
                      <a:lnTo>
                        <a:pt x="88" y="119"/>
                      </a:lnTo>
                      <a:lnTo>
                        <a:pt x="95" y="113"/>
                      </a:lnTo>
                      <a:lnTo>
                        <a:pt x="100" y="107"/>
                      </a:lnTo>
                      <a:lnTo>
                        <a:pt x="102" y="105"/>
                      </a:lnTo>
                      <a:lnTo>
                        <a:pt x="104" y="102"/>
                      </a:lnTo>
                      <a:lnTo>
                        <a:pt x="108" y="99"/>
                      </a:lnTo>
                      <a:lnTo>
                        <a:pt x="112" y="97"/>
                      </a:lnTo>
                      <a:lnTo>
                        <a:pt x="115" y="99"/>
                      </a:lnTo>
                      <a:lnTo>
                        <a:pt x="119" y="101"/>
                      </a:lnTo>
                      <a:lnTo>
                        <a:pt x="130" y="106"/>
                      </a:lnTo>
                      <a:lnTo>
                        <a:pt x="134" y="108"/>
                      </a:lnTo>
                      <a:lnTo>
                        <a:pt x="136" y="109"/>
                      </a:lnTo>
                      <a:lnTo>
                        <a:pt x="138" y="110"/>
                      </a:lnTo>
                      <a:lnTo>
                        <a:pt x="140" y="112"/>
                      </a:lnTo>
                      <a:lnTo>
                        <a:pt x="142" y="114"/>
                      </a:lnTo>
                      <a:lnTo>
                        <a:pt x="145" y="118"/>
                      </a:lnTo>
                      <a:lnTo>
                        <a:pt x="153" y="125"/>
                      </a:lnTo>
                      <a:lnTo>
                        <a:pt x="154" y="119"/>
                      </a:lnTo>
                      <a:lnTo>
                        <a:pt x="147" y="112"/>
                      </a:lnTo>
                      <a:lnTo>
                        <a:pt x="139" y="107"/>
                      </a:lnTo>
                      <a:lnTo>
                        <a:pt x="132" y="102"/>
                      </a:lnTo>
                      <a:lnTo>
                        <a:pt x="127" y="98"/>
                      </a:lnTo>
                      <a:lnTo>
                        <a:pt x="125" y="96"/>
                      </a:lnTo>
                      <a:lnTo>
                        <a:pt x="123" y="94"/>
                      </a:lnTo>
                      <a:lnTo>
                        <a:pt x="120" y="90"/>
                      </a:lnTo>
                      <a:lnTo>
                        <a:pt x="120" y="88"/>
                      </a:lnTo>
                      <a:lnTo>
                        <a:pt x="119" y="86"/>
                      </a:lnTo>
                      <a:lnTo>
                        <a:pt x="119" y="84"/>
                      </a:lnTo>
                      <a:lnTo>
                        <a:pt x="120" y="83"/>
                      </a:lnTo>
                      <a:lnTo>
                        <a:pt x="122" y="81"/>
                      </a:lnTo>
                      <a:lnTo>
                        <a:pt x="123" y="79"/>
                      </a:lnTo>
                      <a:lnTo>
                        <a:pt x="123" y="78"/>
                      </a:lnTo>
                      <a:lnTo>
                        <a:pt x="123" y="77"/>
                      </a:lnTo>
                      <a:lnTo>
                        <a:pt x="122" y="75"/>
                      </a:lnTo>
                      <a:lnTo>
                        <a:pt x="121" y="74"/>
                      </a:lnTo>
                      <a:lnTo>
                        <a:pt x="121" y="72"/>
                      </a:lnTo>
                      <a:lnTo>
                        <a:pt x="121" y="70"/>
                      </a:lnTo>
                      <a:lnTo>
                        <a:pt x="123" y="68"/>
                      </a:lnTo>
                      <a:lnTo>
                        <a:pt x="123" y="66"/>
                      </a:lnTo>
                      <a:lnTo>
                        <a:pt x="123" y="63"/>
                      </a:lnTo>
                      <a:lnTo>
                        <a:pt x="122" y="61"/>
                      </a:lnTo>
                      <a:lnTo>
                        <a:pt x="121" y="59"/>
                      </a:lnTo>
                      <a:lnTo>
                        <a:pt x="120" y="56"/>
                      </a:lnTo>
                      <a:lnTo>
                        <a:pt x="120" y="53"/>
                      </a:lnTo>
                      <a:lnTo>
                        <a:pt x="121" y="51"/>
                      </a:lnTo>
                      <a:lnTo>
                        <a:pt x="122" y="48"/>
                      </a:lnTo>
                      <a:lnTo>
                        <a:pt x="123" y="46"/>
                      </a:lnTo>
                      <a:lnTo>
                        <a:pt x="124" y="41"/>
                      </a:lnTo>
                      <a:lnTo>
                        <a:pt x="124" y="37"/>
                      </a:lnTo>
                      <a:lnTo>
                        <a:pt x="123" y="29"/>
                      </a:lnTo>
                      <a:lnTo>
                        <a:pt x="124" y="25"/>
                      </a:lnTo>
                      <a:lnTo>
                        <a:pt x="124" y="21"/>
                      </a:lnTo>
                      <a:lnTo>
                        <a:pt x="124" y="17"/>
                      </a:lnTo>
                      <a:lnTo>
                        <a:pt x="124" y="15"/>
                      </a:lnTo>
                      <a:lnTo>
                        <a:pt x="123" y="13"/>
                      </a:lnTo>
                      <a:lnTo>
                        <a:pt x="122" y="10"/>
                      </a:lnTo>
                      <a:lnTo>
                        <a:pt x="120" y="8"/>
                      </a:lnTo>
                      <a:lnTo>
                        <a:pt x="116" y="3"/>
                      </a:lnTo>
                      <a:lnTo>
                        <a:pt x="113" y="0"/>
                      </a:lnTo>
                      <a:lnTo>
                        <a:pt x="111" y="1"/>
                      </a:lnTo>
                      <a:lnTo>
                        <a:pt x="110" y="2"/>
                      </a:lnTo>
                      <a:lnTo>
                        <a:pt x="109" y="5"/>
                      </a:lnTo>
                      <a:lnTo>
                        <a:pt x="109" y="7"/>
                      </a:lnTo>
                      <a:lnTo>
                        <a:pt x="109" y="9"/>
                      </a:lnTo>
                      <a:lnTo>
                        <a:pt x="109" y="12"/>
                      </a:lnTo>
                      <a:lnTo>
                        <a:pt x="110" y="16"/>
                      </a:lnTo>
                      <a:lnTo>
                        <a:pt x="111" y="19"/>
                      </a:lnTo>
                      <a:lnTo>
                        <a:pt x="112" y="22"/>
                      </a:lnTo>
                      <a:lnTo>
                        <a:pt x="112" y="26"/>
                      </a:lnTo>
                      <a:lnTo>
                        <a:pt x="113" y="32"/>
                      </a:lnTo>
                      <a:lnTo>
                        <a:pt x="112" y="35"/>
                      </a:lnTo>
                      <a:lnTo>
                        <a:pt x="112" y="37"/>
                      </a:lnTo>
                      <a:lnTo>
                        <a:pt x="111" y="38"/>
                      </a:lnTo>
                      <a:lnTo>
                        <a:pt x="110" y="39"/>
                      </a:lnTo>
                      <a:lnTo>
                        <a:pt x="109" y="40"/>
                      </a:lnTo>
                      <a:lnTo>
                        <a:pt x="107" y="42"/>
                      </a:lnTo>
                      <a:lnTo>
                        <a:pt x="104" y="43"/>
                      </a:lnTo>
                      <a:lnTo>
                        <a:pt x="103" y="43"/>
                      </a:lnTo>
                      <a:lnTo>
                        <a:pt x="101" y="44"/>
                      </a:lnTo>
                      <a:lnTo>
                        <a:pt x="99" y="45"/>
                      </a:lnTo>
                      <a:lnTo>
                        <a:pt x="97" y="46"/>
                      </a:lnTo>
                      <a:lnTo>
                        <a:pt x="95" y="46"/>
                      </a:lnTo>
                      <a:lnTo>
                        <a:pt x="95" y="47"/>
                      </a:lnTo>
                      <a:lnTo>
                        <a:pt x="95" y="48"/>
                      </a:lnTo>
                      <a:lnTo>
                        <a:pt x="95" y="49"/>
                      </a:lnTo>
                      <a:lnTo>
                        <a:pt x="96" y="50"/>
                      </a:lnTo>
                      <a:lnTo>
                        <a:pt x="98" y="52"/>
                      </a:lnTo>
                      <a:lnTo>
                        <a:pt x="99" y="53"/>
                      </a:lnTo>
                      <a:lnTo>
                        <a:pt x="100" y="53"/>
                      </a:lnTo>
                      <a:lnTo>
                        <a:pt x="102" y="53"/>
                      </a:lnTo>
                      <a:lnTo>
                        <a:pt x="105" y="53"/>
                      </a:lnTo>
                      <a:lnTo>
                        <a:pt x="107" y="55"/>
                      </a:lnTo>
                      <a:lnTo>
                        <a:pt x="109" y="58"/>
                      </a:lnTo>
                      <a:lnTo>
                        <a:pt x="109" y="59"/>
                      </a:lnTo>
                      <a:lnTo>
                        <a:pt x="109" y="61"/>
                      </a:lnTo>
                      <a:lnTo>
                        <a:pt x="108" y="69"/>
                      </a:lnTo>
                      <a:lnTo>
                        <a:pt x="108" y="71"/>
                      </a:lnTo>
                      <a:lnTo>
                        <a:pt x="107" y="74"/>
                      </a:lnTo>
                      <a:lnTo>
                        <a:pt x="104" y="78"/>
                      </a:lnTo>
                      <a:lnTo>
                        <a:pt x="101" y="82"/>
                      </a:lnTo>
                      <a:lnTo>
                        <a:pt x="98" y="87"/>
                      </a:lnTo>
                      <a:lnTo>
                        <a:pt x="93" y="97"/>
                      </a:lnTo>
                      <a:lnTo>
                        <a:pt x="90" y="101"/>
                      </a:lnTo>
                      <a:lnTo>
                        <a:pt x="86" y="106"/>
                      </a:lnTo>
                      <a:lnTo>
                        <a:pt x="77" y="113"/>
                      </a:lnTo>
                      <a:lnTo>
                        <a:pt x="73" y="115"/>
                      </a:lnTo>
                      <a:lnTo>
                        <a:pt x="68" y="117"/>
                      </a:lnTo>
                      <a:lnTo>
                        <a:pt x="65" y="117"/>
                      </a:lnTo>
                      <a:lnTo>
                        <a:pt x="63" y="117"/>
                      </a:lnTo>
                      <a:lnTo>
                        <a:pt x="58" y="116"/>
                      </a:lnTo>
                      <a:lnTo>
                        <a:pt x="54" y="115"/>
                      </a:lnTo>
                      <a:lnTo>
                        <a:pt x="51" y="115"/>
                      </a:lnTo>
                      <a:lnTo>
                        <a:pt x="49" y="115"/>
                      </a:lnTo>
                      <a:lnTo>
                        <a:pt x="43" y="116"/>
                      </a:lnTo>
                      <a:lnTo>
                        <a:pt x="38" y="118"/>
                      </a:lnTo>
                      <a:lnTo>
                        <a:pt x="33" y="120"/>
                      </a:lnTo>
                      <a:lnTo>
                        <a:pt x="27" y="123"/>
                      </a:lnTo>
                      <a:lnTo>
                        <a:pt x="16" y="128"/>
                      </a:lnTo>
                      <a:lnTo>
                        <a:pt x="17" y="133"/>
                      </a:lnTo>
                      <a:lnTo>
                        <a:pt x="16" y="137"/>
                      </a:lnTo>
                      <a:lnTo>
                        <a:pt x="15" y="140"/>
                      </a:lnTo>
                      <a:lnTo>
                        <a:pt x="13" y="142"/>
                      </a:lnTo>
                      <a:lnTo>
                        <a:pt x="9" y="145"/>
                      </a:lnTo>
                      <a:lnTo>
                        <a:pt x="6" y="147"/>
                      </a:lnTo>
                      <a:lnTo>
                        <a:pt x="3" y="148"/>
                      </a:lnTo>
                      <a:lnTo>
                        <a:pt x="1" y="149"/>
                      </a:lnTo>
                      <a:lnTo>
                        <a:pt x="0" y="150"/>
                      </a:lnTo>
                      <a:lnTo>
                        <a:pt x="0" y="151"/>
                      </a:lnTo>
                      <a:lnTo>
                        <a:pt x="0" y="152"/>
                      </a:lnTo>
                      <a:lnTo>
                        <a:pt x="0" y="154"/>
                      </a:lnTo>
                      <a:lnTo>
                        <a:pt x="1" y="155"/>
                      </a:lnTo>
                      <a:lnTo>
                        <a:pt x="3" y="157"/>
                      </a:lnTo>
                      <a:lnTo>
                        <a:pt x="5" y="158"/>
                      </a:lnTo>
                      <a:lnTo>
                        <a:pt x="7" y="158"/>
                      </a:lnTo>
                      <a:lnTo>
                        <a:pt x="8" y="158"/>
                      </a:lnTo>
                      <a:close/>
                    </a:path>
                  </a:pathLst>
                </a:custGeom>
                <a:grpFill/>
                <a:ln w="6350" cmpd="sng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</p:grpSp>
          <p:sp>
            <p:nvSpPr>
              <p:cNvPr id="155" name="Freeform 178">
                <a:extLst>
                  <a:ext uri="{FF2B5EF4-FFF2-40B4-BE49-F238E27FC236}">
                    <a16:creationId xmlns:a16="http://schemas.microsoft.com/office/drawing/2014/main" id="{932BCDCE-3568-524B-BAF4-C577DAFBC48E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2578" y="2087"/>
                <a:ext cx="67" cy="20"/>
              </a:xfrm>
              <a:custGeom>
                <a:avLst/>
                <a:gdLst>
                  <a:gd name="T0" fmla="*/ 2 w 67"/>
                  <a:gd name="T1" fmla="*/ 19 h 20"/>
                  <a:gd name="T2" fmla="*/ 6 w 67"/>
                  <a:gd name="T3" fmla="*/ 20 h 20"/>
                  <a:gd name="T4" fmla="*/ 10 w 67"/>
                  <a:gd name="T5" fmla="*/ 20 h 20"/>
                  <a:gd name="T6" fmla="*/ 14 w 67"/>
                  <a:gd name="T7" fmla="*/ 17 h 20"/>
                  <a:gd name="T8" fmla="*/ 17 w 67"/>
                  <a:gd name="T9" fmla="*/ 15 h 20"/>
                  <a:gd name="T10" fmla="*/ 20 w 67"/>
                  <a:gd name="T11" fmla="*/ 16 h 20"/>
                  <a:gd name="T12" fmla="*/ 22 w 67"/>
                  <a:gd name="T13" fmla="*/ 16 h 20"/>
                  <a:gd name="T14" fmla="*/ 23 w 67"/>
                  <a:gd name="T15" fmla="*/ 15 h 20"/>
                  <a:gd name="T16" fmla="*/ 24 w 67"/>
                  <a:gd name="T17" fmla="*/ 16 h 20"/>
                  <a:gd name="T18" fmla="*/ 26 w 67"/>
                  <a:gd name="T19" fmla="*/ 18 h 20"/>
                  <a:gd name="T20" fmla="*/ 29 w 67"/>
                  <a:gd name="T21" fmla="*/ 17 h 20"/>
                  <a:gd name="T22" fmla="*/ 29 w 67"/>
                  <a:gd name="T23" fmla="*/ 13 h 20"/>
                  <a:gd name="T24" fmla="*/ 29 w 67"/>
                  <a:gd name="T25" fmla="*/ 11 h 20"/>
                  <a:gd name="T26" fmla="*/ 33 w 67"/>
                  <a:gd name="T27" fmla="*/ 9 h 20"/>
                  <a:gd name="T28" fmla="*/ 37 w 67"/>
                  <a:gd name="T29" fmla="*/ 6 h 20"/>
                  <a:gd name="T30" fmla="*/ 39 w 67"/>
                  <a:gd name="T31" fmla="*/ 8 h 20"/>
                  <a:gd name="T32" fmla="*/ 39 w 67"/>
                  <a:gd name="T33" fmla="*/ 10 h 20"/>
                  <a:gd name="T34" fmla="*/ 37 w 67"/>
                  <a:gd name="T35" fmla="*/ 10 h 20"/>
                  <a:gd name="T36" fmla="*/ 37 w 67"/>
                  <a:gd name="T37" fmla="*/ 13 h 20"/>
                  <a:gd name="T38" fmla="*/ 39 w 67"/>
                  <a:gd name="T39" fmla="*/ 14 h 20"/>
                  <a:gd name="T40" fmla="*/ 41 w 67"/>
                  <a:gd name="T41" fmla="*/ 15 h 20"/>
                  <a:gd name="T42" fmla="*/ 40 w 67"/>
                  <a:gd name="T43" fmla="*/ 18 h 20"/>
                  <a:gd name="T44" fmla="*/ 41 w 67"/>
                  <a:gd name="T45" fmla="*/ 19 h 20"/>
                  <a:gd name="T46" fmla="*/ 47 w 67"/>
                  <a:gd name="T47" fmla="*/ 16 h 20"/>
                  <a:gd name="T48" fmla="*/ 49 w 67"/>
                  <a:gd name="T49" fmla="*/ 14 h 20"/>
                  <a:gd name="T50" fmla="*/ 51 w 67"/>
                  <a:gd name="T51" fmla="*/ 15 h 20"/>
                  <a:gd name="T52" fmla="*/ 52 w 67"/>
                  <a:gd name="T53" fmla="*/ 17 h 20"/>
                  <a:gd name="T54" fmla="*/ 54 w 67"/>
                  <a:gd name="T55" fmla="*/ 18 h 20"/>
                  <a:gd name="T56" fmla="*/ 58 w 67"/>
                  <a:gd name="T57" fmla="*/ 17 h 20"/>
                  <a:gd name="T58" fmla="*/ 60 w 67"/>
                  <a:gd name="T59" fmla="*/ 14 h 20"/>
                  <a:gd name="T60" fmla="*/ 63 w 67"/>
                  <a:gd name="T61" fmla="*/ 14 h 20"/>
                  <a:gd name="T62" fmla="*/ 66 w 67"/>
                  <a:gd name="T63" fmla="*/ 13 h 20"/>
                  <a:gd name="T64" fmla="*/ 67 w 67"/>
                  <a:gd name="T65" fmla="*/ 11 h 20"/>
                  <a:gd name="T66" fmla="*/ 63 w 67"/>
                  <a:gd name="T67" fmla="*/ 10 h 20"/>
                  <a:gd name="T68" fmla="*/ 59 w 67"/>
                  <a:gd name="T69" fmla="*/ 6 h 20"/>
                  <a:gd name="T70" fmla="*/ 50 w 67"/>
                  <a:gd name="T71" fmla="*/ 2 h 20"/>
                  <a:gd name="T72" fmla="*/ 45 w 67"/>
                  <a:gd name="T73" fmla="*/ 0 h 20"/>
                  <a:gd name="T74" fmla="*/ 39 w 67"/>
                  <a:gd name="T75" fmla="*/ 1 h 20"/>
                  <a:gd name="T76" fmla="*/ 33 w 67"/>
                  <a:gd name="T77" fmla="*/ 3 h 20"/>
                  <a:gd name="T78" fmla="*/ 21 w 67"/>
                  <a:gd name="T79" fmla="*/ 9 h 20"/>
                  <a:gd name="T80" fmla="*/ 16 w 67"/>
                  <a:gd name="T81" fmla="*/ 11 h 20"/>
                  <a:gd name="T82" fmla="*/ 10 w 67"/>
                  <a:gd name="T83" fmla="*/ 15 h 20"/>
                  <a:gd name="T84" fmla="*/ 6 w 67"/>
                  <a:gd name="T85" fmla="*/ 16 h 20"/>
                  <a:gd name="T86" fmla="*/ 0 w 67"/>
                  <a:gd name="T87" fmla="*/ 17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67" h="20">
                    <a:moveTo>
                      <a:pt x="1" y="18"/>
                    </a:moveTo>
                    <a:lnTo>
                      <a:pt x="2" y="19"/>
                    </a:lnTo>
                    <a:lnTo>
                      <a:pt x="3" y="20"/>
                    </a:lnTo>
                    <a:lnTo>
                      <a:pt x="6" y="20"/>
                    </a:lnTo>
                    <a:lnTo>
                      <a:pt x="8" y="20"/>
                    </a:lnTo>
                    <a:lnTo>
                      <a:pt x="10" y="20"/>
                    </a:lnTo>
                    <a:lnTo>
                      <a:pt x="13" y="18"/>
                    </a:lnTo>
                    <a:lnTo>
                      <a:pt x="14" y="17"/>
                    </a:lnTo>
                    <a:lnTo>
                      <a:pt x="16" y="16"/>
                    </a:lnTo>
                    <a:lnTo>
                      <a:pt x="17" y="15"/>
                    </a:lnTo>
                    <a:lnTo>
                      <a:pt x="19" y="15"/>
                    </a:lnTo>
                    <a:lnTo>
                      <a:pt x="20" y="16"/>
                    </a:lnTo>
                    <a:lnTo>
                      <a:pt x="21" y="16"/>
                    </a:lnTo>
                    <a:lnTo>
                      <a:pt x="22" y="16"/>
                    </a:lnTo>
                    <a:lnTo>
                      <a:pt x="22" y="15"/>
                    </a:lnTo>
                    <a:lnTo>
                      <a:pt x="23" y="15"/>
                    </a:lnTo>
                    <a:lnTo>
                      <a:pt x="24" y="15"/>
                    </a:lnTo>
                    <a:lnTo>
                      <a:pt x="24" y="16"/>
                    </a:lnTo>
                    <a:lnTo>
                      <a:pt x="25" y="17"/>
                    </a:lnTo>
                    <a:lnTo>
                      <a:pt x="26" y="18"/>
                    </a:lnTo>
                    <a:lnTo>
                      <a:pt x="28" y="18"/>
                    </a:lnTo>
                    <a:lnTo>
                      <a:pt x="29" y="17"/>
                    </a:lnTo>
                    <a:lnTo>
                      <a:pt x="29" y="15"/>
                    </a:lnTo>
                    <a:lnTo>
                      <a:pt x="29" y="13"/>
                    </a:lnTo>
                    <a:lnTo>
                      <a:pt x="29" y="12"/>
                    </a:lnTo>
                    <a:lnTo>
                      <a:pt x="29" y="11"/>
                    </a:lnTo>
                    <a:lnTo>
                      <a:pt x="30" y="10"/>
                    </a:lnTo>
                    <a:lnTo>
                      <a:pt x="33" y="9"/>
                    </a:lnTo>
                    <a:lnTo>
                      <a:pt x="35" y="6"/>
                    </a:lnTo>
                    <a:lnTo>
                      <a:pt x="37" y="6"/>
                    </a:lnTo>
                    <a:lnTo>
                      <a:pt x="38" y="6"/>
                    </a:lnTo>
                    <a:lnTo>
                      <a:pt x="39" y="8"/>
                    </a:lnTo>
                    <a:lnTo>
                      <a:pt x="39" y="9"/>
                    </a:lnTo>
                    <a:lnTo>
                      <a:pt x="39" y="10"/>
                    </a:lnTo>
                    <a:lnTo>
                      <a:pt x="38" y="10"/>
                    </a:lnTo>
                    <a:lnTo>
                      <a:pt x="37" y="10"/>
                    </a:lnTo>
                    <a:lnTo>
                      <a:pt x="36" y="11"/>
                    </a:lnTo>
                    <a:lnTo>
                      <a:pt x="37" y="13"/>
                    </a:lnTo>
                    <a:lnTo>
                      <a:pt x="38" y="14"/>
                    </a:lnTo>
                    <a:lnTo>
                      <a:pt x="39" y="14"/>
                    </a:lnTo>
                    <a:lnTo>
                      <a:pt x="40" y="14"/>
                    </a:lnTo>
                    <a:lnTo>
                      <a:pt x="41" y="15"/>
                    </a:lnTo>
                    <a:lnTo>
                      <a:pt x="40" y="17"/>
                    </a:lnTo>
                    <a:lnTo>
                      <a:pt x="40" y="18"/>
                    </a:lnTo>
                    <a:lnTo>
                      <a:pt x="40" y="19"/>
                    </a:lnTo>
                    <a:lnTo>
                      <a:pt x="41" y="19"/>
                    </a:lnTo>
                    <a:lnTo>
                      <a:pt x="42" y="18"/>
                    </a:lnTo>
                    <a:lnTo>
                      <a:pt x="47" y="16"/>
                    </a:lnTo>
                    <a:lnTo>
                      <a:pt x="48" y="15"/>
                    </a:lnTo>
                    <a:lnTo>
                      <a:pt x="49" y="14"/>
                    </a:lnTo>
                    <a:lnTo>
                      <a:pt x="50" y="14"/>
                    </a:lnTo>
                    <a:lnTo>
                      <a:pt x="51" y="15"/>
                    </a:lnTo>
                    <a:lnTo>
                      <a:pt x="52" y="16"/>
                    </a:lnTo>
                    <a:lnTo>
                      <a:pt x="52" y="17"/>
                    </a:lnTo>
                    <a:lnTo>
                      <a:pt x="53" y="18"/>
                    </a:lnTo>
                    <a:lnTo>
                      <a:pt x="54" y="18"/>
                    </a:lnTo>
                    <a:lnTo>
                      <a:pt x="56" y="18"/>
                    </a:lnTo>
                    <a:lnTo>
                      <a:pt x="58" y="17"/>
                    </a:lnTo>
                    <a:lnTo>
                      <a:pt x="59" y="15"/>
                    </a:lnTo>
                    <a:lnTo>
                      <a:pt x="60" y="14"/>
                    </a:lnTo>
                    <a:lnTo>
                      <a:pt x="61" y="14"/>
                    </a:lnTo>
                    <a:lnTo>
                      <a:pt x="63" y="14"/>
                    </a:lnTo>
                    <a:lnTo>
                      <a:pt x="65" y="14"/>
                    </a:lnTo>
                    <a:lnTo>
                      <a:pt x="66" y="13"/>
                    </a:lnTo>
                    <a:lnTo>
                      <a:pt x="67" y="12"/>
                    </a:lnTo>
                    <a:lnTo>
                      <a:pt x="67" y="11"/>
                    </a:lnTo>
                    <a:lnTo>
                      <a:pt x="66" y="11"/>
                    </a:lnTo>
                    <a:lnTo>
                      <a:pt x="63" y="10"/>
                    </a:lnTo>
                    <a:lnTo>
                      <a:pt x="61" y="8"/>
                    </a:lnTo>
                    <a:lnTo>
                      <a:pt x="59" y="6"/>
                    </a:lnTo>
                    <a:lnTo>
                      <a:pt x="54" y="3"/>
                    </a:lnTo>
                    <a:lnTo>
                      <a:pt x="50" y="2"/>
                    </a:lnTo>
                    <a:lnTo>
                      <a:pt x="47" y="1"/>
                    </a:lnTo>
                    <a:lnTo>
                      <a:pt x="45" y="0"/>
                    </a:lnTo>
                    <a:lnTo>
                      <a:pt x="42" y="1"/>
                    </a:lnTo>
                    <a:lnTo>
                      <a:pt x="39" y="1"/>
                    </a:lnTo>
                    <a:lnTo>
                      <a:pt x="36" y="2"/>
                    </a:lnTo>
                    <a:lnTo>
                      <a:pt x="33" y="3"/>
                    </a:lnTo>
                    <a:lnTo>
                      <a:pt x="27" y="6"/>
                    </a:lnTo>
                    <a:lnTo>
                      <a:pt x="21" y="9"/>
                    </a:lnTo>
                    <a:lnTo>
                      <a:pt x="19" y="10"/>
                    </a:lnTo>
                    <a:lnTo>
                      <a:pt x="16" y="11"/>
                    </a:lnTo>
                    <a:lnTo>
                      <a:pt x="13" y="13"/>
                    </a:lnTo>
                    <a:lnTo>
                      <a:pt x="10" y="15"/>
                    </a:lnTo>
                    <a:lnTo>
                      <a:pt x="8" y="16"/>
                    </a:lnTo>
                    <a:lnTo>
                      <a:pt x="6" y="16"/>
                    </a:lnTo>
                    <a:lnTo>
                      <a:pt x="3" y="17"/>
                    </a:lnTo>
                    <a:lnTo>
                      <a:pt x="0" y="17"/>
                    </a:lnTo>
                    <a:lnTo>
                      <a:pt x="1" y="18"/>
                    </a:lnTo>
                    <a:close/>
                  </a:path>
                </a:pathLst>
              </a:custGeom>
              <a:grpFill/>
              <a:ln w="6350" cmpd="sng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56" name="Freeform 179">
                <a:extLst>
                  <a:ext uri="{FF2B5EF4-FFF2-40B4-BE49-F238E27FC236}">
                    <a16:creationId xmlns:a16="http://schemas.microsoft.com/office/drawing/2014/main" id="{8D492B0A-93B1-DF46-9E44-7CF18B324191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2505" y="2069"/>
                <a:ext cx="48" cy="32"/>
              </a:xfrm>
              <a:custGeom>
                <a:avLst/>
                <a:gdLst>
                  <a:gd name="T0" fmla="*/ 43 w 48"/>
                  <a:gd name="T1" fmla="*/ 20 h 32"/>
                  <a:gd name="T2" fmla="*/ 44 w 48"/>
                  <a:gd name="T3" fmla="*/ 19 h 32"/>
                  <a:gd name="T4" fmla="*/ 44 w 48"/>
                  <a:gd name="T5" fmla="*/ 18 h 32"/>
                  <a:gd name="T6" fmla="*/ 43 w 48"/>
                  <a:gd name="T7" fmla="*/ 16 h 32"/>
                  <a:gd name="T8" fmla="*/ 42 w 48"/>
                  <a:gd name="T9" fmla="*/ 15 h 32"/>
                  <a:gd name="T10" fmla="*/ 40 w 48"/>
                  <a:gd name="T11" fmla="*/ 16 h 32"/>
                  <a:gd name="T12" fmla="*/ 38 w 48"/>
                  <a:gd name="T13" fmla="*/ 16 h 32"/>
                  <a:gd name="T14" fmla="*/ 36 w 48"/>
                  <a:gd name="T15" fmla="*/ 15 h 32"/>
                  <a:gd name="T16" fmla="*/ 33 w 48"/>
                  <a:gd name="T17" fmla="*/ 14 h 32"/>
                  <a:gd name="T18" fmla="*/ 31 w 48"/>
                  <a:gd name="T19" fmla="*/ 13 h 32"/>
                  <a:gd name="T20" fmla="*/ 26 w 48"/>
                  <a:gd name="T21" fmla="*/ 11 h 32"/>
                  <a:gd name="T22" fmla="*/ 25 w 48"/>
                  <a:gd name="T23" fmla="*/ 10 h 32"/>
                  <a:gd name="T24" fmla="*/ 24 w 48"/>
                  <a:gd name="T25" fmla="*/ 9 h 32"/>
                  <a:gd name="T26" fmla="*/ 22 w 48"/>
                  <a:gd name="T27" fmla="*/ 7 h 32"/>
                  <a:gd name="T28" fmla="*/ 20 w 48"/>
                  <a:gd name="T29" fmla="*/ 6 h 32"/>
                  <a:gd name="T30" fmla="*/ 19 w 48"/>
                  <a:gd name="T31" fmla="*/ 6 h 32"/>
                  <a:gd name="T32" fmla="*/ 16 w 48"/>
                  <a:gd name="T33" fmla="*/ 5 h 32"/>
                  <a:gd name="T34" fmla="*/ 13 w 48"/>
                  <a:gd name="T35" fmla="*/ 3 h 32"/>
                  <a:gd name="T36" fmla="*/ 9 w 48"/>
                  <a:gd name="T37" fmla="*/ 1 h 32"/>
                  <a:gd name="T38" fmla="*/ 5 w 48"/>
                  <a:gd name="T39" fmla="*/ 0 h 32"/>
                  <a:gd name="T40" fmla="*/ 2 w 48"/>
                  <a:gd name="T41" fmla="*/ 3 h 32"/>
                  <a:gd name="T42" fmla="*/ 5 w 48"/>
                  <a:gd name="T43" fmla="*/ 8 h 32"/>
                  <a:gd name="T44" fmla="*/ 5 w 48"/>
                  <a:gd name="T45" fmla="*/ 10 h 32"/>
                  <a:gd name="T46" fmla="*/ 0 w 48"/>
                  <a:gd name="T47" fmla="*/ 13 h 32"/>
                  <a:gd name="T48" fmla="*/ 3 w 48"/>
                  <a:gd name="T49" fmla="*/ 15 h 32"/>
                  <a:gd name="T50" fmla="*/ 9 w 48"/>
                  <a:gd name="T51" fmla="*/ 16 h 32"/>
                  <a:gd name="T52" fmla="*/ 9 w 48"/>
                  <a:gd name="T53" fmla="*/ 19 h 32"/>
                  <a:gd name="T54" fmla="*/ 13 w 48"/>
                  <a:gd name="T55" fmla="*/ 22 h 32"/>
                  <a:gd name="T56" fmla="*/ 16 w 48"/>
                  <a:gd name="T57" fmla="*/ 19 h 32"/>
                  <a:gd name="T58" fmla="*/ 22 w 48"/>
                  <a:gd name="T59" fmla="*/ 22 h 32"/>
                  <a:gd name="T60" fmla="*/ 20 w 48"/>
                  <a:gd name="T61" fmla="*/ 23 h 32"/>
                  <a:gd name="T62" fmla="*/ 20 w 48"/>
                  <a:gd name="T63" fmla="*/ 24 h 32"/>
                  <a:gd name="T64" fmla="*/ 19 w 48"/>
                  <a:gd name="T65" fmla="*/ 27 h 32"/>
                  <a:gd name="T66" fmla="*/ 20 w 48"/>
                  <a:gd name="T67" fmla="*/ 29 h 32"/>
                  <a:gd name="T68" fmla="*/ 21 w 48"/>
                  <a:gd name="T69" fmla="*/ 30 h 32"/>
                  <a:gd name="T70" fmla="*/ 23 w 48"/>
                  <a:gd name="T71" fmla="*/ 31 h 32"/>
                  <a:gd name="T72" fmla="*/ 28 w 48"/>
                  <a:gd name="T73" fmla="*/ 32 h 32"/>
                  <a:gd name="T74" fmla="*/ 29 w 48"/>
                  <a:gd name="T75" fmla="*/ 28 h 32"/>
                  <a:gd name="T76" fmla="*/ 24 w 48"/>
                  <a:gd name="T77" fmla="*/ 24 h 32"/>
                  <a:gd name="T78" fmla="*/ 26 w 48"/>
                  <a:gd name="T79" fmla="*/ 24 h 32"/>
                  <a:gd name="T80" fmla="*/ 32 w 48"/>
                  <a:gd name="T81" fmla="*/ 24 h 32"/>
                  <a:gd name="T82" fmla="*/ 34 w 48"/>
                  <a:gd name="T83" fmla="*/ 22 h 32"/>
                  <a:gd name="T84" fmla="*/ 39 w 48"/>
                  <a:gd name="T85" fmla="*/ 22 h 32"/>
                  <a:gd name="T86" fmla="*/ 43 w 48"/>
                  <a:gd name="T87" fmla="*/ 26 h 32"/>
                  <a:gd name="T88" fmla="*/ 46 w 48"/>
                  <a:gd name="T89" fmla="*/ 30 h 32"/>
                  <a:gd name="T90" fmla="*/ 48 w 48"/>
                  <a:gd name="T91" fmla="*/ 24 h 32"/>
                  <a:gd name="T92" fmla="*/ 43 w 48"/>
                  <a:gd name="T93" fmla="*/ 2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8" h="32">
                    <a:moveTo>
                      <a:pt x="43" y="20"/>
                    </a:moveTo>
                    <a:lnTo>
                      <a:pt x="44" y="19"/>
                    </a:lnTo>
                    <a:lnTo>
                      <a:pt x="44" y="18"/>
                    </a:lnTo>
                    <a:lnTo>
                      <a:pt x="43" y="16"/>
                    </a:lnTo>
                    <a:lnTo>
                      <a:pt x="42" y="15"/>
                    </a:lnTo>
                    <a:lnTo>
                      <a:pt x="40" y="16"/>
                    </a:lnTo>
                    <a:lnTo>
                      <a:pt x="38" y="16"/>
                    </a:lnTo>
                    <a:lnTo>
                      <a:pt x="36" y="15"/>
                    </a:lnTo>
                    <a:lnTo>
                      <a:pt x="33" y="14"/>
                    </a:lnTo>
                    <a:lnTo>
                      <a:pt x="31" y="13"/>
                    </a:lnTo>
                    <a:lnTo>
                      <a:pt x="26" y="11"/>
                    </a:lnTo>
                    <a:lnTo>
                      <a:pt x="25" y="10"/>
                    </a:lnTo>
                    <a:lnTo>
                      <a:pt x="24" y="9"/>
                    </a:lnTo>
                    <a:lnTo>
                      <a:pt x="22" y="7"/>
                    </a:lnTo>
                    <a:lnTo>
                      <a:pt x="20" y="6"/>
                    </a:lnTo>
                    <a:lnTo>
                      <a:pt x="19" y="6"/>
                    </a:lnTo>
                    <a:lnTo>
                      <a:pt x="16" y="5"/>
                    </a:lnTo>
                    <a:lnTo>
                      <a:pt x="13" y="3"/>
                    </a:lnTo>
                    <a:lnTo>
                      <a:pt x="9" y="1"/>
                    </a:lnTo>
                    <a:lnTo>
                      <a:pt x="5" y="0"/>
                    </a:lnTo>
                    <a:lnTo>
                      <a:pt x="2" y="3"/>
                    </a:lnTo>
                    <a:lnTo>
                      <a:pt x="5" y="8"/>
                    </a:lnTo>
                    <a:lnTo>
                      <a:pt x="5" y="10"/>
                    </a:lnTo>
                    <a:lnTo>
                      <a:pt x="0" y="13"/>
                    </a:lnTo>
                    <a:lnTo>
                      <a:pt x="3" y="15"/>
                    </a:lnTo>
                    <a:lnTo>
                      <a:pt x="9" y="16"/>
                    </a:lnTo>
                    <a:lnTo>
                      <a:pt x="9" y="19"/>
                    </a:lnTo>
                    <a:lnTo>
                      <a:pt x="13" y="22"/>
                    </a:lnTo>
                    <a:lnTo>
                      <a:pt x="16" y="19"/>
                    </a:lnTo>
                    <a:lnTo>
                      <a:pt x="22" y="22"/>
                    </a:lnTo>
                    <a:lnTo>
                      <a:pt x="20" y="23"/>
                    </a:lnTo>
                    <a:lnTo>
                      <a:pt x="20" y="24"/>
                    </a:lnTo>
                    <a:lnTo>
                      <a:pt x="19" y="27"/>
                    </a:lnTo>
                    <a:lnTo>
                      <a:pt x="20" y="29"/>
                    </a:lnTo>
                    <a:lnTo>
                      <a:pt x="21" y="30"/>
                    </a:lnTo>
                    <a:lnTo>
                      <a:pt x="23" y="31"/>
                    </a:lnTo>
                    <a:lnTo>
                      <a:pt x="28" y="32"/>
                    </a:lnTo>
                    <a:lnTo>
                      <a:pt x="29" y="28"/>
                    </a:lnTo>
                    <a:lnTo>
                      <a:pt x="24" y="24"/>
                    </a:lnTo>
                    <a:lnTo>
                      <a:pt x="26" y="24"/>
                    </a:lnTo>
                    <a:lnTo>
                      <a:pt x="32" y="24"/>
                    </a:lnTo>
                    <a:lnTo>
                      <a:pt x="34" y="22"/>
                    </a:lnTo>
                    <a:lnTo>
                      <a:pt x="39" y="22"/>
                    </a:lnTo>
                    <a:lnTo>
                      <a:pt x="43" y="26"/>
                    </a:lnTo>
                    <a:lnTo>
                      <a:pt x="46" y="30"/>
                    </a:lnTo>
                    <a:lnTo>
                      <a:pt x="48" y="24"/>
                    </a:lnTo>
                    <a:lnTo>
                      <a:pt x="43" y="20"/>
                    </a:lnTo>
                    <a:close/>
                  </a:path>
                </a:pathLst>
              </a:custGeom>
              <a:grpFill/>
              <a:ln w="6350" cmpd="sng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57" name="Freeform 180">
                <a:extLst>
                  <a:ext uri="{FF2B5EF4-FFF2-40B4-BE49-F238E27FC236}">
                    <a16:creationId xmlns:a16="http://schemas.microsoft.com/office/drawing/2014/main" id="{E2507D28-CC46-5D49-9013-8EEEF4677ABC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2401" y="2053"/>
                <a:ext cx="48" cy="20"/>
              </a:xfrm>
              <a:custGeom>
                <a:avLst/>
                <a:gdLst>
                  <a:gd name="T0" fmla="*/ 37 w 48"/>
                  <a:gd name="T1" fmla="*/ 14 h 20"/>
                  <a:gd name="T2" fmla="*/ 36 w 48"/>
                  <a:gd name="T3" fmla="*/ 11 h 20"/>
                  <a:gd name="T4" fmla="*/ 37 w 48"/>
                  <a:gd name="T5" fmla="*/ 10 h 20"/>
                  <a:gd name="T6" fmla="*/ 37 w 48"/>
                  <a:gd name="T7" fmla="*/ 9 h 20"/>
                  <a:gd name="T8" fmla="*/ 38 w 48"/>
                  <a:gd name="T9" fmla="*/ 8 h 20"/>
                  <a:gd name="T10" fmla="*/ 39 w 48"/>
                  <a:gd name="T11" fmla="*/ 7 h 20"/>
                  <a:gd name="T12" fmla="*/ 42 w 48"/>
                  <a:gd name="T13" fmla="*/ 7 h 20"/>
                  <a:gd name="T14" fmla="*/ 43 w 48"/>
                  <a:gd name="T15" fmla="*/ 7 h 20"/>
                  <a:gd name="T16" fmla="*/ 45 w 48"/>
                  <a:gd name="T17" fmla="*/ 9 h 20"/>
                  <a:gd name="T18" fmla="*/ 46 w 48"/>
                  <a:gd name="T19" fmla="*/ 9 h 20"/>
                  <a:gd name="T20" fmla="*/ 48 w 48"/>
                  <a:gd name="T21" fmla="*/ 9 h 20"/>
                  <a:gd name="T22" fmla="*/ 48 w 48"/>
                  <a:gd name="T23" fmla="*/ 8 h 20"/>
                  <a:gd name="T24" fmla="*/ 48 w 48"/>
                  <a:gd name="T25" fmla="*/ 7 h 20"/>
                  <a:gd name="T26" fmla="*/ 47 w 48"/>
                  <a:gd name="T27" fmla="*/ 5 h 20"/>
                  <a:gd name="T28" fmla="*/ 46 w 48"/>
                  <a:gd name="T29" fmla="*/ 3 h 20"/>
                  <a:gd name="T30" fmla="*/ 44 w 48"/>
                  <a:gd name="T31" fmla="*/ 2 h 20"/>
                  <a:gd name="T32" fmla="*/ 42 w 48"/>
                  <a:gd name="T33" fmla="*/ 1 h 20"/>
                  <a:gd name="T34" fmla="*/ 40 w 48"/>
                  <a:gd name="T35" fmla="*/ 0 h 20"/>
                  <a:gd name="T36" fmla="*/ 38 w 48"/>
                  <a:gd name="T37" fmla="*/ 0 h 20"/>
                  <a:gd name="T38" fmla="*/ 36 w 48"/>
                  <a:gd name="T39" fmla="*/ 0 h 20"/>
                  <a:gd name="T40" fmla="*/ 32 w 48"/>
                  <a:gd name="T41" fmla="*/ 2 h 20"/>
                  <a:gd name="T42" fmla="*/ 27 w 48"/>
                  <a:gd name="T43" fmla="*/ 3 h 20"/>
                  <a:gd name="T44" fmla="*/ 25 w 48"/>
                  <a:gd name="T45" fmla="*/ 4 h 20"/>
                  <a:gd name="T46" fmla="*/ 22 w 48"/>
                  <a:gd name="T47" fmla="*/ 6 h 20"/>
                  <a:gd name="T48" fmla="*/ 19 w 48"/>
                  <a:gd name="T49" fmla="*/ 8 h 20"/>
                  <a:gd name="T50" fmla="*/ 17 w 48"/>
                  <a:gd name="T51" fmla="*/ 10 h 20"/>
                  <a:gd name="T52" fmla="*/ 11 w 48"/>
                  <a:gd name="T53" fmla="*/ 12 h 20"/>
                  <a:gd name="T54" fmla="*/ 9 w 48"/>
                  <a:gd name="T55" fmla="*/ 13 h 20"/>
                  <a:gd name="T56" fmla="*/ 8 w 48"/>
                  <a:gd name="T57" fmla="*/ 13 h 20"/>
                  <a:gd name="T58" fmla="*/ 4 w 48"/>
                  <a:gd name="T59" fmla="*/ 13 h 20"/>
                  <a:gd name="T60" fmla="*/ 2 w 48"/>
                  <a:gd name="T61" fmla="*/ 13 h 20"/>
                  <a:gd name="T62" fmla="*/ 1 w 48"/>
                  <a:gd name="T63" fmla="*/ 14 h 20"/>
                  <a:gd name="T64" fmla="*/ 0 w 48"/>
                  <a:gd name="T65" fmla="*/ 15 h 20"/>
                  <a:gd name="T66" fmla="*/ 0 w 48"/>
                  <a:gd name="T67" fmla="*/ 17 h 20"/>
                  <a:gd name="T68" fmla="*/ 0 w 48"/>
                  <a:gd name="T69" fmla="*/ 18 h 20"/>
                  <a:gd name="T70" fmla="*/ 0 w 48"/>
                  <a:gd name="T71" fmla="*/ 19 h 20"/>
                  <a:gd name="T72" fmla="*/ 1 w 48"/>
                  <a:gd name="T73" fmla="*/ 20 h 20"/>
                  <a:gd name="T74" fmla="*/ 3 w 48"/>
                  <a:gd name="T75" fmla="*/ 20 h 20"/>
                  <a:gd name="T76" fmla="*/ 7 w 48"/>
                  <a:gd name="T77" fmla="*/ 20 h 20"/>
                  <a:gd name="T78" fmla="*/ 8 w 48"/>
                  <a:gd name="T79" fmla="*/ 19 h 20"/>
                  <a:gd name="T80" fmla="*/ 9 w 48"/>
                  <a:gd name="T81" fmla="*/ 18 h 20"/>
                  <a:gd name="T82" fmla="*/ 9 w 48"/>
                  <a:gd name="T83" fmla="*/ 17 h 20"/>
                  <a:gd name="T84" fmla="*/ 11 w 48"/>
                  <a:gd name="T85" fmla="*/ 17 h 20"/>
                  <a:gd name="T86" fmla="*/ 12 w 48"/>
                  <a:gd name="T87" fmla="*/ 18 h 20"/>
                  <a:gd name="T88" fmla="*/ 13 w 48"/>
                  <a:gd name="T89" fmla="*/ 18 h 20"/>
                  <a:gd name="T90" fmla="*/ 14 w 48"/>
                  <a:gd name="T91" fmla="*/ 18 h 20"/>
                  <a:gd name="T92" fmla="*/ 15 w 48"/>
                  <a:gd name="T93" fmla="*/ 18 h 20"/>
                  <a:gd name="T94" fmla="*/ 16 w 48"/>
                  <a:gd name="T95" fmla="*/ 17 h 20"/>
                  <a:gd name="T96" fmla="*/ 17 w 48"/>
                  <a:gd name="T97" fmla="*/ 16 h 20"/>
                  <a:gd name="T98" fmla="*/ 18 w 48"/>
                  <a:gd name="T99" fmla="*/ 14 h 20"/>
                  <a:gd name="T100" fmla="*/ 19 w 48"/>
                  <a:gd name="T101" fmla="*/ 14 h 20"/>
                  <a:gd name="T102" fmla="*/ 20 w 48"/>
                  <a:gd name="T103" fmla="*/ 14 h 20"/>
                  <a:gd name="T104" fmla="*/ 21 w 48"/>
                  <a:gd name="T105" fmla="*/ 14 h 20"/>
                  <a:gd name="T106" fmla="*/ 22 w 48"/>
                  <a:gd name="T107" fmla="*/ 14 h 20"/>
                  <a:gd name="T108" fmla="*/ 23 w 48"/>
                  <a:gd name="T109" fmla="*/ 15 h 20"/>
                  <a:gd name="T110" fmla="*/ 24 w 48"/>
                  <a:gd name="T111" fmla="*/ 16 h 20"/>
                  <a:gd name="T112" fmla="*/ 26 w 48"/>
                  <a:gd name="T113" fmla="*/ 16 h 20"/>
                  <a:gd name="T114" fmla="*/ 28 w 48"/>
                  <a:gd name="T115" fmla="*/ 16 h 20"/>
                  <a:gd name="T116" fmla="*/ 33 w 48"/>
                  <a:gd name="T117" fmla="*/ 16 h 20"/>
                  <a:gd name="T118" fmla="*/ 37 w 48"/>
                  <a:gd name="T119" fmla="*/ 14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48" h="20">
                    <a:moveTo>
                      <a:pt x="37" y="14"/>
                    </a:moveTo>
                    <a:lnTo>
                      <a:pt x="36" y="11"/>
                    </a:lnTo>
                    <a:lnTo>
                      <a:pt x="37" y="10"/>
                    </a:lnTo>
                    <a:lnTo>
                      <a:pt x="37" y="9"/>
                    </a:lnTo>
                    <a:lnTo>
                      <a:pt x="38" y="8"/>
                    </a:lnTo>
                    <a:lnTo>
                      <a:pt x="39" y="7"/>
                    </a:lnTo>
                    <a:lnTo>
                      <a:pt x="42" y="7"/>
                    </a:lnTo>
                    <a:lnTo>
                      <a:pt x="43" y="7"/>
                    </a:lnTo>
                    <a:lnTo>
                      <a:pt x="45" y="9"/>
                    </a:lnTo>
                    <a:lnTo>
                      <a:pt x="46" y="9"/>
                    </a:lnTo>
                    <a:lnTo>
                      <a:pt x="48" y="9"/>
                    </a:lnTo>
                    <a:lnTo>
                      <a:pt x="48" y="8"/>
                    </a:lnTo>
                    <a:lnTo>
                      <a:pt x="48" y="7"/>
                    </a:lnTo>
                    <a:lnTo>
                      <a:pt x="47" y="5"/>
                    </a:lnTo>
                    <a:lnTo>
                      <a:pt x="46" y="3"/>
                    </a:lnTo>
                    <a:lnTo>
                      <a:pt x="44" y="2"/>
                    </a:lnTo>
                    <a:lnTo>
                      <a:pt x="42" y="1"/>
                    </a:lnTo>
                    <a:lnTo>
                      <a:pt x="40" y="0"/>
                    </a:lnTo>
                    <a:lnTo>
                      <a:pt x="38" y="0"/>
                    </a:lnTo>
                    <a:lnTo>
                      <a:pt x="36" y="0"/>
                    </a:lnTo>
                    <a:lnTo>
                      <a:pt x="32" y="2"/>
                    </a:lnTo>
                    <a:lnTo>
                      <a:pt x="27" y="3"/>
                    </a:lnTo>
                    <a:lnTo>
                      <a:pt x="25" y="4"/>
                    </a:lnTo>
                    <a:lnTo>
                      <a:pt x="22" y="6"/>
                    </a:lnTo>
                    <a:lnTo>
                      <a:pt x="19" y="8"/>
                    </a:lnTo>
                    <a:lnTo>
                      <a:pt x="17" y="10"/>
                    </a:lnTo>
                    <a:lnTo>
                      <a:pt x="11" y="12"/>
                    </a:lnTo>
                    <a:lnTo>
                      <a:pt x="9" y="13"/>
                    </a:lnTo>
                    <a:lnTo>
                      <a:pt x="8" y="13"/>
                    </a:lnTo>
                    <a:lnTo>
                      <a:pt x="4" y="13"/>
                    </a:lnTo>
                    <a:lnTo>
                      <a:pt x="2" y="13"/>
                    </a:lnTo>
                    <a:lnTo>
                      <a:pt x="1" y="14"/>
                    </a:lnTo>
                    <a:lnTo>
                      <a:pt x="0" y="15"/>
                    </a:lnTo>
                    <a:lnTo>
                      <a:pt x="0" y="17"/>
                    </a:lnTo>
                    <a:lnTo>
                      <a:pt x="0" y="18"/>
                    </a:lnTo>
                    <a:lnTo>
                      <a:pt x="0" y="19"/>
                    </a:lnTo>
                    <a:lnTo>
                      <a:pt x="1" y="20"/>
                    </a:lnTo>
                    <a:lnTo>
                      <a:pt x="3" y="20"/>
                    </a:lnTo>
                    <a:lnTo>
                      <a:pt x="7" y="20"/>
                    </a:lnTo>
                    <a:lnTo>
                      <a:pt x="8" y="19"/>
                    </a:lnTo>
                    <a:lnTo>
                      <a:pt x="9" y="18"/>
                    </a:lnTo>
                    <a:lnTo>
                      <a:pt x="9" y="17"/>
                    </a:lnTo>
                    <a:lnTo>
                      <a:pt x="11" y="17"/>
                    </a:lnTo>
                    <a:lnTo>
                      <a:pt x="12" y="18"/>
                    </a:lnTo>
                    <a:lnTo>
                      <a:pt x="13" y="18"/>
                    </a:lnTo>
                    <a:lnTo>
                      <a:pt x="14" y="18"/>
                    </a:lnTo>
                    <a:lnTo>
                      <a:pt x="15" y="18"/>
                    </a:lnTo>
                    <a:lnTo>
                      <a:pt x="16" y="17"/>
                    </a:lnTo>
                    <a:lnTo>
                      <a:pt x="17" y="16"/>
                    </a:lnTo>
                    <a:lnTo>
                      <a:pt x="18" y="14"/>
                    </a:lnTo>
                    <a:lnTo>
                      <a:pt x="19" y="14"/>
                    </a:lnTo>
                    <a:lnTo>
                      <a:pt x="20" y="14"/>
                    </a:lnTo>
                    <a:lnTo>
                      <a:pt x="21" y="14"/>
                    </a:lnTo>
                    <a:lnTo>
                      <a:pt x="22" y="14"/>
                    </a:lnTo>
                    <a:lnTo>
                      <a:pt x="23" y="15"/>
                    </a:lnTo>
                    <a:lnTo>
                      <a:pt x="24" y="16"/>
                    </a:lnTo>
                    <a:lnTo>
                      <a:pt x="26" y="16"/>
                    </a:lnTo>
                    <a:lnTo>
                      <a:pt x="28" y="16"/>
                    </a:lnTo>
                    <a:lnTo>
                      <a:pt x="33" y="16"/>
                    </a:lnTo>
                    <a:lnTo>
                      <a:pt x="37" y="14"/>
                    </a:lnTo>
                    <a:close/>
                  </a:path>
                </a:pathLst>
              </a:custGeom>
              <a:grpFill/>
              <a:ln w="6350" cmpd="sng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</p:grpSp>
        <p:sp>
          <p:nvSpPr>
            <p:cNvPr id="153" name="Freeform 69">
              <a:extLst>
                <a:ext uri="{FF2B5EF4-FFF2-40B4-BE49-F238E27FC236}">
                  <a16:creationId xmlns:a16="http://schemas.microsoft.com/office/drawing/2014/main" id="{0D52E5AF-5B93-3D49-9F09-6A136864644C}"/>
                </a:ext>
              </a:extLst>
            </p:cNvPr>
            <p:cNvSpPr>
              <a:spLocks/>
            </p:cNvSpPr>
            <p:nvPr>
              <p:custDataLst>
                <p:tags r:id="rId18"/>
              </p:custDataLst>
            </p:nvPr>
          </p:nvSpPr>
          <p:spPr bwMode="gray">
            <a:xfrm>
              <a:off x="7529513" y="4475440"/>
              <a:ext cx="42862" cy="65088"/>
            </a:xfrm>
            <a:custGeom>
              <a:avLst/>
              <a:gdLst>
                <a:gd name="T0" fmla="*/ 1 w 27"/>
                <a:gd name="T1" fmla="*/ 41 h 41"/>
                <a:gd name="T2" fmla="*/ 6 w 27"/>
                <a:gd name="T3" fmla="*/ 36 h 41"/>
                <a:gd name="T4" fmla="*/ 10 w 27"/>
                <a:gd name="T5" fmla="*/ 32 h 41"/>
                <a:gd name="T6" fmla="*/ 12 w 27"/>
                <a:gd name="T7" fmla="*/ 31 h 41"/>
                <a:gd name="T8" fmla="*/ 13 w 27"/>
                <a:gd name="T9" fmla="*/ 30 h 41"/>
                <a:gd name="T10" fmla="*/ 14 w 27"/>
                <a:gd name="T11" fmla="*/ 29 h 41"/>
                <a:gd name="T12" fmla="*/ 14 w 27"/>
                <a:gd name="T13" fmla="*/ 28 h 41"/>
                <a:gd name="T14" fmla="*/ 14 w 27"/>
                <a:gd name="T15" fmla="*/ 27 h 41"/>
                <a:gd name="T16" fmla="*/ 14 w 27"/>
                <a:gd name="T17" fmla="*/ 23 h 41"/>
                <a:gd name="T18" fmla="*/ 15 w 27"/>
                <a:gd name="T19" fmla="*/ 21 h 41"/>
                <a:gd name="T20" fmla="*/ 16 w 27"/>
                <a:gd name="T21" fmla="*/ 18 h 41"/>
                <a:gd name="T22" fmla="*/ 20 w 27"/>
                <a:gd name="T23" fmla="*/ 15 h 41"/>
                <a:gd name="T24" fmla="*/ 22 w 27"/>
                <a:gd name="T25" fmla="*/ 14 h 41"/>
                <a:gd name="T26" fmla="*/ 24 w 27"/>
                <a:gd name="T27" fmla="*/ 13 h 41"/>
                <a:gd name="T28" fmla="*/ 25 w 27"/>
                <a:gd name="T29" fmla="*/ 13 h 41"/>
                <a:gd name="T30" fmla="*/ 27 w 27"/>
                <a:gd name="T31" fmla="*/ 12 h 41"/>
                <a:gd name="T32" fmla="*/ 27 w 27"/>
                <a:gd name="T33" fmla="*/ 10 h 41"/>
                <a:gd name="T34" fmla="*/ 27 w 27"/>
                <a:gd name="T35" fmla="*/ 8 h 41"/>
                <a:gd name="T36" fmla="*/ 27 w 27"/>
                <a:gd name="T37" fmla="*/ 6 h 41"/>
                <a:gd name="T38" fmla="*/ 26 w 27"/>
                <a:gd name="T39" fmla="*/ 5 h 41"/>
                <a:gd name="T40" fmla="*/ 25 w 27"/>
                <a:gd name="T41" fmla="*/ 3 h 41"/>
                <a:gd name="T42" fmla="*/ 25 w 27"/>
                <a:gd name="T43" fmla="*/ 2 h 41"/>
                <a:gd name="T44" fmla="*/ 25 w 27"/>
                <a:gd name="T45" fmla="*/ 1 h 41"/>
                <a:gd name="T46" fmla="*/ 24 w 27"/>
                <a:gd name="T47" fmla="*/ 0 h 41"/>
                <a:gd name="T48" fmla="*/ 22 w 27"/>
                <a:gd name="T49" fmla="*/ 0 h 41"/>
                <a:gd name="T50" fmla="*/ 21 w 27"/>
                <a:gd name="T51" fmla="*/ 1 h 41"/>
                <a:gd name="T52" fmla="*/ 20 w 27"/>
                <a:gd name="T53" fmla="*/ 1 h 41"/>
                <a:gd name="T54" fmla="*/ 18 w 27"/>
                <a:gd name="T55" fmla="*/ 2 h 41"/>
                <a:gd name="T56" fmla="*/ 17 w 27"/>
                <a:gd name="T57" fmla="*/ 4 h 41"/>
                <a:gd name="T58" fmla="*/ 16 w 27"/>
                <a:gd name="T59" fmla="*/ 6 h 41"/>
                <a:gd name="T60" fmla="*/ 15 w 27"/>
                <a:gd name="T61" fmla="*/ 7 h 41"/>
                <a:gd name="T62" fmla="*/ 14 w 27"/>
                <a:gd name="T63" fmla="*/ 11 h 41"/>
                <a:gd name="T64" fmla="*/ 13 w 27"/>
                <a:gd name="T65" fmla="*/ 14 h 41"/>
                <a:gd name="T66" fmla="*/ 12 w 27"/>
                <a:gd name="T67" fmla="*/ 16 h 41"/>
                <a:gd name="T68" fmla="*/ 12 w 27"/>
                <a:gd name="T69" fmla="*/ 17 h 41"/>
                <a:gd name="T70" fmla="*/ 10 w 27"/>
                <a:gd name="T71" fmla="*/ 19 h 41"/>
                <a:gd name="T72" fmla="*/ 11 w 27"/>
                <a:gd name="T73" fmla="*/ 18 h 41"/>
                <a:gd name="T74" fmla="*/ 12 w 27"/>
                <a:gd name="T75" fmla="*/ 17 h 41"/>
                <a:gd name="T76" fmla="*/ 12 w 27"/>
                <a:gd name="T77" fmla="*/ 15 h 41"/>
                <a:gd name="T78" fmla="*/ 12 w 27"/>
                <a:gd name="T79" fmla="*/ 13 h 41"/>
                <a:gd name="T80" fmla="*/ 11 w 27"/>
                <a:gd name="T81" fmla="*/ 12 h 41"/>
                <a:gd name="T82" fmla="*/ 10 w 27"/>
                <a:gd name="T83" fmla="*/ 12 h 41"/>
                <a:gd name="T84" fmla="*/ 9 w 27"/>
                <a:gd name="T85" fmla="*/ 12 h 41"/>
                <a:gd name="T86" fmla="*/ 9 w 27"/>
                <a:gd name="T87" fmla="*/ 13 h 41"/>
                <a:gd name="T88" fmla="*/ 8 w 27"/>
                <a:gd name="T89" fmla="*/ 15 h 41"/>
                <a:gd name="T90" fmla="*/ 5 w 27"/>
                <a:gd name="T91" fmla="*/ 19 h 41"/>
                <a:gd name="T92" fmla="*/ 4 w 27"/>
                <a:gd name="T93" fmla="*/ 20 h 41"/>
                <a:gd name="T94" fmla="*/ 3 w 27"/>
                <a:gd name="T95" fmla="*/ 21 h 41"/>
                <a:gd name="T96" fmla="*/ 2 w 27"/>
                <a:gd name="T97" fmla="*/ 22 h 41"/>
                <a:gd name="T98" fmla="*/ 1 w 27"/>
                <a:gd name="T99" fmla="*/ 24 h 41"/>
                <a:gd name="T100" fmla="*/ 0 w 27"/>
                <a:gd name="T101" fmla="*/ 26 h 41"/>
                <a:gd name="T102" fmla="*/ 0 w 27"/>
                <a:gd name="T103" fmla="*/ 28 h 41"/>
                <a:gd name="T104" fmla="*/ 0 w 27"/>
                <a:gd name="T105" fmla="*/ 34 h 41"/>
                <a:gd name="T106" fmla="*/ 1 w 27"/>
                <a:gd name="T107" fmla="*/ 4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7" h="41">
                  <a:moveTo>
                    <a:pt x="1" y="41"/>
                  </a:moveTo>
                  <a:lnTo>
                    <a:pt x="6" y="36"/>
                  </a:lnTo>
                  <a:lnTo>
                    <a:pt x="10" y="32"/>
                  </a:lnTo>
                  <a:lnTo>
                    <a:pt x="12" y="31"/>
                  </a:lnTo>
                  <a:lnTo>
                    <a:pt x="13" y="30"/>
                  </a:lnTo>
                  <a:lnTo>
                    <a:pt x="14" y="29"/>
                  </a:lnTo>
                  <a:lnTo>
                    <a:pt x="14" y="28"/>
                  </a:lnTo>
                  <a:lnTo>
                    <a:pt x="14" y="27"/>
                  </a:lnTo>
                  <a:lnTo>
                    <a:pt x="14" y="23"/>
                  </a:lnTo>
                  <a:lnTo>
                    <a:pt x="15" y="21"/>
                  </a:lnTo>
                  <a:lnTo>
                    <a:pt x="16" y="18"/>
                  </a:lnTo>
                  <a:lnTo>
                    <a:pt x="20" y="15"/>
                  </a:lnTo>
                  <a:lnTo>
                    <a:pt x="22" y="14"/>
                  </a:lnTo>
                  <a:lnTo>
                    <a:pt x="24" y="13"/>
                  </a:lnTo>
                  <a:lnTo>
                    <a:pt x="25" y="13"/>
                  </a:lnTo>
                  <a:lnTo>
                    <a:pt x="27" y="12"/>
                  </a:lnTo>
                  <a:lnTo>
                    <a:pt x="27" y="10"/>
                  </a:lnTo>
                  <a:lnTo>
                    <a:pt x="27" y="8"/>
                  </a:lnTo>
                  <a:lnTo>
                    <a:pt x="27" y="6"/>
                  </a:lnTo>
                  <a:lnTo>
                    <a:pt x="26" y="5"/>
                  </a:lnTo>
                  <a:lnTo>
                    <a:pt x="25" y="3"/>
                  </a:lnTo>
                  <a:lnTo>
                    <a:pt x="25" y="2"/>
                  </a:lnTo>
                  <a:lnTo>
                    <a:pt x="25" y="1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1" y="1"/>
                  </a:lnTo>
                  <a:lnTo>
                    <a:pt x="20" y="1"/>
                  </a:lnTo>
                  <a:lnTo>
                    <a:pt x="18" y="2"/>
                  </a:lnTo>
                  <a:lnTo>
                    <a:pt x="17" y="4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4" y="11"/>
                  </a:lnTo>
                  <a:lnTo>
                    <a:pt x="13" y="14"/>
                  </a:lnTo>
                  <a:lnTo>
                    <a:pt x="12" y="16"/>
                  </a:lnTo>
                  <a:lnTo>
                    <a:pt x="12" y="17"/>
                  </a:lnTo>
                  <a:lnTo>
                    <a:pt x="10" y="19"/>
                  </a:lnTo>
                  <a:lnTo>
                    <a:pt x="11" y="18"/>
                  </a:lnTo>
                  <a:lnTo>
                    <a:pt x="12" y="17"/>
                  </a:lnTo>
                  <a:lnTo>
                    <a:pt x="12" y="15"/>
                  </a:lnTo>
                  <a:lnTo>
                    <a:pt x="12" y="13"/>
                  </a:lnTo>
                  <a:lnTo>
                    <a:pt x="11" y="12"/>
                  </a:lnTo>
                  <a:lnTo>
                    <a:pt x="10" y="12"/>
                  </a:lnTo>
                  <a:lnTo>
                    <a:pt x="9" y="12"/>
                  </a:lnTo>
                  <a:lnTo>
                    <a:pt x="9" y="13"/>
                  </a:lnTo>
                  <a:lnTo>
                    <a:pt x="8" y="15"/>
                  </a:lnTo>
                  <a:lnTo>
                    <a:pt x="5" y="19"/>
                  </a:lnTo>
                  <a:lnTo>
                    <a:pt x="4" y="20"/>
                  </a:lnTo>
                  <a:lnTo>
                    <a:pt x="3" y="21"/>
                  </a:lnTo>
                  <a:lnTo>
                    <a:pt x="2" y="22"/>
                  </a:lnTo>
                  <a:lnTo>
                    <a:pt x="1" y="24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0" y="34"/>
                  </a:lnTo>
                  <a:lnTo>
                    <a:pt x="1" y="41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GB" dirty="0">
                <a:latin typeface="Calibri Light" panose="020F0302020204030204" pitchFamily="34" charset="0"/>
                <a:sym typeface="Calibri Light" panose="020F0302020204030204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416195722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numero diapositiva 1">
            <a:extLst>
              <a:ext uri="{FF2B5EF4-FFF2-40B4-BE49-F238E27FC236}">
                <a16:creationId xmlns:a16="http://schemas.microsoft.com/office/drawing/2014/main" id="{C99CDEB9-422E-920E-BDBD-207D066102F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1E5AFFC4-60E6-4712-A3E8-3CAA70534424}" type="slidenum">
              <a:rPr lang="it-IT" altLang="it-IT" smtClean="0"/>
              <a:pPr>
                <a:defRPr/>
              </a:pPr>
              <a:t>2</a:t>
            </a:fld>
            <a:endParaRPr lang="it-IT" altLang="it-IT"/>
          </a:p>
        </p:txBody>
      </p:sp>
      <p:sp>
        <p:nvSpPr>
          <p:cNvPr id="3" name="Shape 3011">
            <a:extLst>
              <a:ext uri="{FF2B5EF4-FFF2-40B4-BE49-F238E27FC236}">
                <a16:creationId xmlns:a16="http://schemas.microsoft.com/office/drawing/2014/main" id="{3754B1C0-65BB-0A86-9733-BE2B842B8337}"/>
              </a:ext>
            </a:extLst>
          </p:cNvPr>
          <p:cNvSpPr/>
          <p:nvPr/>
        </p:nvSpPr>
        <p:spPr>
          <a:xfrm>
            <a:off x="737862" y="1024198"/>
            <a:ext cx="4725476" cy="281049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446" h="21465" extrusionOk="0">
                <a:moveTo>
                  <a:pt x="13469" y="3580"/>
                </a:moveTo>
                <a:cubicBezTo>
                  <a:pt x="13690" y="3383"/>
                  <a:pt x="13241" y="3198"/>
                  <a:pt x="13219" y="3654"/>
                </a:cubicBezTo>
                <a:cubicBezTo>
                  <a:pt x="13301" y="3647"/>
                  <a:pt x="13395" y="3646"/>
                  <a:pt x="13469" y="3580"/>
                </a:cubicBezTo>
                <a:cubicBezTo>
                  <a:pt x="13488" y="3563"/>
                  <a:pt x="13429" y="3616"/>
                  <a:pt x="13469" y="3580"/>
                </a:cubicBezTo>
                <a:close/>
                <a:moveTo>
                  <a:pt x="11812" y="960"/>
                </a:moveTo>
                <a:cubicBezTo>
                  <a:pt x="11873" y="975"/>
                  <a:pt x="12398" y="1247"/>
                  <a:pt x="12369" y="928"/>
                </a:cubicBezTo>
                <a:cubicBezTo>
                  <a:pt x="12352" y="748"/>
                  <a:pt x="11916" y="805"/>
                  <a:pt x="11875" y="809"/>
                </a:cubicBezTo>
                <a:cubicBezTo>
                  <a:pt x="11884" y="836"/>
                  <a:pt x="11971" y="855"/>
                  <a:pt x="11950" y="900"/>
                </a:cubicBezTo>
                <a:cubicBezTo>
                  <a:pt x="11906" y="934"/>
                  <a:pt x="11860" y="954"/>
                  <a:pt x="11812" y="960"/>
                </a:cubicBezTo>
                <a:cubicBezTo>
                  <a:pt x="11855" y="970"/>
                  <a:pt x="11846" y="935"/>
                  <a:pt x="11812" y="960"/>
                </a:cubicBezTo>
                <a:close/>
                <a:moveTo>
                  <a:pt x="11540" y="1517"/>
                </a:moveTo>
                <a:cubicBezTo>
                  <a:pt x="11523" y="1533"/>
                  <a:pt x="11515" y="1556"/>
                  <a:pt x="11513" y="1586"/>
                </a:cubicBezTo>
                <a:cubicBezTo>
                  <a:pt x="11538" y="1636"/>
                  <a:pt x="11761" y="1589"/>
                  <a:pt x="11799" y="1596"/>
                </a:cubicBezTo>
                <a:cubicBezTo>
                  <a:pt x="11765" y="1635"/>
                  <a:pt x="11679" y="1642"/>
                  <a:pt x="11690" y="1736"/>
                </a:cubicBezTo>
                <a:cubicBezTo>
                  <a:pt x="11831" y="1761"/>
                  <a:pt x="11923" y="1736"/>
                  <a:pt x="12042" y="1625"/>
                </a:cubicBezTo>
                <a:cubicBezTo>
                  <a:pt x="12061" y="1607"/>
                  <a:pt x="12223" y="1391"/>
                  <a:pt x="12222" y="1391"/>
                </a:cubicBezTo>
                <a:cubicBezTo>
                  <a:pt x="12126" y="1354"/>
                  <a:pt x="11952" y="1272"/>
                  <a:pt x="11858" y="1369"/>
                </a:cubicBezTo>
                <a:cubicBezTo>
                  <a:pt x="11884" y="1388"/>
                  <a:pt x="11887" y="1414"/>
                  <a:pt x="11867" y="1446"/>
                </a:cubicBezTo>
                <a:cubicBezTo>
                  <a:pt x="11799" y="1500"/>
                  <a:pt x="11752" y="1289"/>
                  <a:pt x="11704" y="1540"/>
                </a:cubicBezTo>
                <a:cubicBezTo>
                  <a:pt x="11678" y="1531"/>
                  <a:pt x="11511" y="1089"/>
                  <a:pt x="11476" y="1479"/>
                </a:cubicBezTo>
                <a:cubicBezTo>
                  <a:pt x="11501" y="1477"/>
                  <a:pt x="11546" y="1464"/>
                  <a:pt x="11540" y="1517"/>
                </a:cubicBezTo>
                <a:cubicBezTo>
                  <a:pt x="11536" y="1546"/>
                  <a:pt x="11546" y="1464"/>
                  <a:pt x="11540" y="1517"/>
                </a:cubicBezTo>
                <a:close/>
                <a:moveTo>
                  <a:pt x="12343" y="1561"/>
                </a:moveTo>
                <a:cubicBezTo>
                  <a:pt x="12265" y="1570"/>
                  <a:pt x="12133" y="1594"/>
                  <a:pt x="12080" y="1710"/>
                </a:cubicBezTo>
                <a:cubicBezTo>
                  <a:pt x="12161" y="1774"/>
                  <a:pt x="12265" y="1833"/>
                  <a:pt x="12355" y="1780"/>
                </a:cubicBezTo>
                <a:cubicBezTo>
                  <a:pt x="12461" y="1718"/>
                  <a:pt x="12469" y="1547"/>
                  <a:pt x="12343" y="1561"/>
                </a:cubicBezTo>
                <a:cubicBezTo>
                  <a:pt x="12307" y="1565"/>
                  <a:pt x="12374" y="1558"/>
                  <a:pt x="12343" y="1561"/>
                </a:cubicBezTo>
                <a:close/>
                <a:moveTo>
                  <a:pt x="12410" y="1343"/>
                </a:moveTo>
                <a:cubicBezTo>
                  <a:pt x="12467" y="1514"/>
                  <a:pt x="12652" y="1308"/>
                  <a:pt x="12689" y="1408"/>
                </a:cubicBezTo>
                <a:cubicBezTo>
                  <a:pt x="12756" y="1588"/>
                  <a:pt x="12564" y="1588"/>
                  <a:pt x="12560" y="1740"/>
                </a:cubicBezTo>
                <a:cubicBezTo>
                  <a:pt x="12559" y="1806"/>
                  <a:pt x="12970" y="1815"/>
                  <a:pt x="12882" y="1823"/>
                </a:cubicBezTo>
                <a:cubicBezTo>
                  <a:pt x="13030" y="1809"/>
                  <a:pt x="13368" y="1722"/>
                  <a:pt x="13506" y="1791"/>
                </a:cubicBezTo>
                <a:cubicBezTo>
                  <a:pt x="13589" y="1831"/>
                  <a:pt x="13984" y="1801"/>
                  <a:pt x="13919" y="1685"/>
                </a:cubicBezTo>
                <a:cubicBezTo>
                  <a:pt x="13920" y="1684"/>
                  <a:pt x="14003" y="1641"/>
                  <a:pt x="13980" y="1596"/>
                </a:cubicBezTo>
                <a:cubicBezTo>
                  <a:pt x="13771" y="1178"/>
                  <a:pt x="13157" y="1950"/>
                  <a:pt x="12958" y="1442"/>
                </a:cubicBezTo>
                <a:cubicBezTo>
                  <a:pt x="12992" y="1431"/>
                  <a:pt x="13058" y="1449"/>
                  <a:pt x="13081" y="1404"/>
                </a:cubicBezTo>
                <a:cubicBezTo>
                  <a:pt x="12885" y="1396"/>
                  <a:pt x="12527" y="1042"/>
                  <a:pt x="12348" y="1306"/>
                </a:cubicBezTo>
                <a:cubicBezTo>
                  <a:pt x="12378" y="1305"/>
                  <a:pt x="12395" y="1296"/>
                  <a:pt x="12410" y="1343"/>
                </a:cubicBezTo>
                <a:cubicBezTo>
                  <a:pt x="12442" y="1437"/>
                  <a:pt x="12395" y="1296"/>
                  <a:pt x="12410" y="1343"/>
                </a:cubicBezTo>
                <a:close/>
                <a:moveTo>
                  <a:pt x="12979" y="817"/>
                </a:moveTo>
                <a:cubicBezTo>
                  <a:pt x="13039" y="880"/>
                  <a:pt x="13140" y="853"/>
                  <a:pt x="13207" y="852"/>
                </a:cubicBezTo>
                <a:cubicBezTo>
                  <a:pt x="13084" y="883"/>
                  <a:pt x="12938" y="1062"/>
                  <a:pt x="13163" y="1076"/>
                </a:cubicBezTo>
                <a:cubicBezTo>
                  <a:pt x="13377" y="1089"/>
                  <a:pt x="13572" y="1002"/>
                  <a:pt x="13782" y="958"/>
                </a:cubicBezTo>
                <a:cubicBezTo>
                  <a:pt x="13737" y="967"/>
                  <a:pt x="13584" y="986"/>
                  <a:pt x="13559" y="1099"/>
                </a:cubicBezTo>
                <a:cubicBezTo>
                  <a:pt x="13580" y="1003"/>
                  <a:pt x="13857" y="1306"/>
                  <a:pt x="13649" y="1256"/>
                </a:cubicBezTo>
                <a:cubicBezTo>
                  <a:pt x="13603" y="1244"/>
                  <a:pt x="13628" y="1137"/>
                  <a:pt x="13533" y="1140"/>
                </a:cubicBezTo>
                <a:cubicBezTo>
                  <a:pt x="13468" y="1141"/>
                  <a:pt x="13398" y="1300"/>
                  <a:pt x="13427" y="1300"/>
                </a:cubicBezTo>
                <a:cubicBezTo>
                  <a:pt x="13372" y="1300"/>
                  <a:pt x="13151" y="1319"/>
                  <a:pt x="13130" y="1438"/>
                </a:cubicBezTo>
                <a:cubicBezTo>
                  <a:pt x="13122" y="1478"/>
                  <a:pt x="13969" y="1488"/>
                  <a:pt x="13968" y="1499"/>
                </a:cubicBezTo>
                <a:cubicBezTo>
                  <a:pt x="13938" y="1648"/>
                  <a:pt x="14311" y="1463"/>
                  <a:pt x="14398" y="1368"/>
                </a:cubicBezTo>
                <a:cubicBezTo>
                  <a:pt x="14357" y="1353"/>
                  <a:pt x="14292" y="1384"/>
                  <a:pt x="14260" y="1341"/>
                </a:cubicBezTo>
                <a:cubicBezTo>
                  <a:pt x="14328" y="1202"/>
                  <a:pt x="14429" y="1318"/>
                  <a:pt x="14487" y="1150"/>
                </a:cubicBezTo>
                <a:cubicBezTo>
                  <a:pt x="14506" y="1095"/>
                  <a:pt x="14889" y="1042"/>
                  <a:pt x="14959" y="976"/>
                </a:cubicBezTo>
                <a:cubicBezTo>
                  <a:pt x="14946" y="967"/>
                  <a:pt x="14932" y="942"/>
                  <a:pt x="14913" y="938"/>
                </a:cubicBezTo>
                <a:cubicBezTo>
                  <a:pt x="15062" y="776"/>
                  <a:pt x="15306" y="784"/>
                  <a:pt x="15473" y="712"/>
                </a:cubicBezTo>
                <a:cubicBezTo>
                  <a:pt x="15689" y="619"/>
                  <a:pt x="15909" y="518"/>
                  <a:pt x="16130" y="463"/>
                </a:cubicBezTo>
                <a:cubicBezTo>
                  <a:pt x="16193" y="447"/>
                  <a:pt x="16764" y="265"/>
                  <a:pt x="16765" y="236"/>
                </a:cubicBezTo>
                <a:cubicBezTo>
                  <a:pt x="16780" y="-66"/>
                  <a:pt x="13963" y="274"/>
                  <a:pt x="13714" y="383"/>
                </a:cubicBezTo>
                <a:cubicBezTo>
                  <a:pt x="13768" y="359"/>
                  <a:pt x="13968" y="567"/>
                  <a:pt x="14046" y="575"/>
                </a:cubicBezTo>
                <a:cubicBezTo>
                  <a:pt x="14043" y="577"/>
                  <a:pt x="14036" y="582"/>
                  <a:pt x="14032" y="585"/>
                </a:cubicBezTo>
                <a:cubicBezTo>
                  <a:pt x="14084" y="583"/>
                  <a:pt x="14144" y="588"/>
                  <a:pt x="14191" y="615"/>
                </a:cubicBezTo>
                <a:cubicBezTo>
                  <a:pt x="14055" y="618"/>
                  <a:pt x="13967" y="761"/>
                  <a:pt x="13851" y="771"/>
                </a:cubicBezTo>
                <a:cubicBezTo>
                  <a:pt x="13991" y="759"/>
                  <a:pt x="13756" y="604"/>
                  <a:pt x="13742" y="599"/>
                </a:cubicBezTo>
                <a:cubicBezTo>
                  <a:pt x="13560" y="535"/>
                  <a:pt x="13514" y="377"/>
                  <a:pt x="13306" y="485"/>
                </a:cubicBezTo>
                <a:cubicBezTo>
                  <a:pt x="13258" y="510"/>
                  <a:pt x="12851" y="682"/>
                  <a:pt x="12979" y="817"/>
                </a:cubicBezTo>
                <a:cubicBezTo>
                  <a:pt x="13039" y="880"/>
                  <a:pt x="12960" y="797"/>
                  <a:pt x="12979" y="817"/>
                </a:cubicBezTo>
                <a:close/>
                <a:moveTo>
                  <a:pt x="9956" y="1618"/>
                </a:moveTo>
                <a:cubicBezTo>
                  <a:pt x="9927" y="1633"/>
                  <a:pt x="9879" y="1633"/>
                  <a:pt x="9868" y="1692"/>
                </a:cubicBezTo>
                <a:cubicBezTo>
                  <a:pt x="10060" y="1776"/>
                  <a:pt x="10254" y="1701"/>
                  <a:pt x="10449" y="1719"/>
                </a:cubicBezTo>
                <a:cubicBezTo>
                  <a:pt x="10414" y="1846"/>
                  <a:pt x="10163" y="1702"/>
                  <a:pt x="10102" y="1839"/>
                </a:cubicBezTo>
                <a:cubicBezTo>
                  <a:pt x="10212" y="2004"/>
                  <a:pt x="11297" y="1629"/>
                  <a:pt x="11264" y="1523"/>
                </a:cubicBezTo>
                <a:cubicBezTo>
                  <a:pt x="11241" y="1448"/>
                  <a:pt x="11154" y="1519"/>
                  <a:pt x="11121" y="1520"/>
                </a:cubicBezTo>
                <a:cubicBezTo>
                  <a:pt x="11011" y="1524"/>
                  <a:pt x="11109" y="1406"/>
                  <a:pt x="11112" y="1336"/>
                </a:cubicBezTo>
                <a:cubicBezTo>
                  <a:pt x="11026" y="1349"/>
                  <a:pt x="10944" y="1421"/>
                  <a:pt x="10859" y="1426"/>
                </a:cubicBezTo>
                <a:cubicBezTo>
                  <a:pt x="10881" y="1445"/>
                  <a:pt x="10896" y="1473"/>
                  <a:pt x="10905" y="1509"/>
                </a:cubicBezTo>
                <a:cubicBezTo>
                  <a:pt x="10875" y="1530"/>
                  <a:pt x="10842" y="1541"/>
                  <a:pt x="10809" y="1541"/>
                </a:cubicBezTo>
                <a:cubicBezTo>
                  <a:pt x="10841" y="1552"/>
                  <a:pt x="10868" y="1578"/>
                  <a:pt x="10889" y="1621"/>
                </a:cubicBezTo>
                <a:cubicBezTo>
                  <a:pt x="10849" y="1635"/>
                  <a:pt x="10644" y="1653"/>
                  <a:pt x="10590" y="1617"/>
                </a:cubicBezTo>
                <a:cubicBezTo>
                  <a:pt x="10607" y="1602"/>
                  <a:pt x="10622" y="1580"/>
                  <a:pt x="10634" y="1552"/>
                </a:cubicBezTo>
                <a:cubicBezTo>
                  <a:pt x="10580" y="1475"/>
                  <a:pt x="10519" y="1438"/>
                  <a:pt x="10450" y="1441"/>
                </a:cubicBezTo>
                <a:cubicBezTo>
                  <a:pt x="10531" y="1424"/>
                  <a:pt x="10345" y="1416"/>
                  <a:pt x="10317" y="1424"/>
                </a:cubicBezTo>
                <a:cubicBezTo>
                  <a:pt x="10190" y="1463"/>
                  <a:pt x="10078" y="1555"/>
                  <a:pt x="9956" y="1618"/>
                </a:cubicBezTo>
                <a:cubicBezTo>
                  <a:pt x="9927" y="1633"/>
                  <a:pt x="9966" y="1613"/>
                  <a:pt x="9956" y="1618"/>
                </a:cubicBezTo>
                <a:close/>
                <a:moveTo>
                  <a:pt x="9929" y="1543"/>
                </a:moveTo>
                <a:cubicBezTo>
                  <a:pt x="9974" y="1525"/>
                  <a:pt x="10014" y="1494"/>
                  <a:pt x="10050" y="1451"/>
                </a:cubicBezTo>
                <a:cubicBezTo>
                  <a:pt x="10045" y="1424"/>
                  <a:pt x="9794" y="1559"/>
                  <a:pt x="9801" y="1595"/>
                </a:cubicBezTo>
                <a:cubicBezTo>
                  <a:pt x="9845" y="1591"/>
                  <a:pt x="9888" y="1574"/>
                  <a:pt x="9929" y="1543"/>
                </a:cubicBezTo>
                <a:cubicBezTo>
                  <a:pt x="9998" y="1504"/>
                  <a:pt x="9860" y="1583"/>
                  <a:pt x="9929" y="1543"/>
                </a:cubicBezTo>
                <a:close/>
                <a:moveTo>
                  <a:pt x="8458" y="2722"/>
                </a:moveTo>
                <a:cubicBezTo>
                  <a:pt x="8713" y="2649"/>
                  <a:pt x="8960" y="2539"/>
                  <a:pt x="9190" y="2343"/>
                </a:cubicBezTo>
                <a:cubicBezTo>
                  <a:pt x="9189" y="2344"/>
                  <a:pt x="9188" y="2345"/>
                  <a:pt x="9187" y="2346"/>
                </a:cubicBezTo>
                <a:cubicBezTo>
                  <a:pt x="9193" y="2361"/>
                  <a:pt x="9203" y="2377"/>
                  <a:pt x="9208" y="2394"/>
                </a:cubicBezTo>
                <a:cubicBezTo>
                  <a:pt x="9114" y="2398"/>
                  <a:pt x="9036" y="2443"/>
                  <a:pt x="8963" y="2542"/>
                </a:cubicBezTo>
                <a:cubicBezTo>
                  <a:pt x="9074" y="2554"/>
                  <a:pt x="9184" y="2585"/>
                  <a:pt x="9297" y="2599"/>
                </a:cubicBezTo>
                <a:cubicBezTo>
                  <a:pt x="9255" y="2594"/>
                  <a:pt x="8938" y="2715"/>
                  <a:pt x="8936" y="2706"/>
                </a:cubicBezTo>
                <a:cubicBezTo>
                  <a:pt x="8936" y="2741"/>
                  <a:pt x="8942" y="2774"/>
                  <a:pt x="8956" y="2805"/>
                </a:cubicBezTo>
                <a:cubicBezTo>
                  <a:pt x="9103" y="2745"/>
                  <a:pt x="9448" y="2691"/>
                  <a:pt x="9582" y="2849"/>
                </a:cubicBezTo>
                <a:cubicBezTo>
                  <a:pt x="9551" y="2913"/>
                  <a:pt x="8856" y="2882"/>
                  <a:pt x="8862" y="2949"/>
                </a:cubicBezTo>
                <a:cubicBezTo>
                  <a:pt x="8874" y="3177"/>
                  <a:pt x="9180" y="3102"/>
                  <a:pt x="9149" y="3199"/>
                </a:cubicBezTo>
                <a:cubicBezTo>
                  <a:pt x="9065" y="3472"/>
                  <a:pt x="9738" y="3231"/>
                  <a:pt x="9834" y="3203"/>
                </a:cubicBezTo>
                <a:cubicBezTo>
                  <a:pt x="9865" y="3194"/>
                  <a:pt x="10026" y="3043"/>
                  <a:pt x="10058" y="3095"/>
                </a:cubicBezTo>
                <a:cubicBezTo>
                  <a:pt x="10131" y="3210"/>
                  <a:pt x="10234" y="3208"/>
                  <a:pt x="10328" y="3224"/>
                </a:cubicBezTo>
                <a:cubicBezTo>
                  <a:pt x="10400" y="3254"/>
                  <a:pt x="10469" y="3241"/>
                  <a:pt x="10535" y="3183"/>
                </a:cubicBezTo>
                <a:cubicBezTo>
                  <a:pt x="10533" y="3091"/>
                  <a:pt x="10553" y="3026"/>
                  <a:pt x="10596" y="2990"/>
                </a:cubicBezTo>
                <a:cubicBezTo>
                  <a:pt x="10666" y="2990"/>
                  <a:pt x="10750" y="3100"/>
                  <a:pt x="10786" y="2926"/>
                </a:cubicBezTo>
                <a:cubicBezTo>
                  <a:pt x="10764" y="2916"/>
                  <a:pt x="10516" y="2683"/>
                  <a:pt x="10523" y="2679"/>
                </a:cubicBezTo>
                <a:cubicBezTo>
                  <a:pt x="10641" y="2630"/>
                  <a:pt x="10784" y="2190"/>
                  <a:pt x="10609" y="2151"/>
                </a:cubicBezTo>
                <a:cubicBezTo>
                  <a:pt x="10498" y="2126"/>
                  <a:pt x="10454" y="2148"/>
                  <a:pt x="10396" y="2332"/>
                </a:cubicBezTo>
                <a:cubicBezTo>
                  <a:pt x="10338" y="2519"/>
                  <a:pt x="10278" y="2435"/>
                  <a:pt x="10222" y="2522"/>
                </a:cubicBezTo>
                <a:cubicBezTo>
                  <a:pt x="10476" y="2095"/>
                  <a:pt x="10069" y="2345"/>
                  <a:pt x="10009" y="2333"/>
                </a:cubicBezTo>
                <a:cubicBezTo>
                  <a:pt x="10021" y="2307"/>
                  <a:pt x="10032" y="2281"/>
                  <a:pt x="10044" y="2255"/>
                </a:cubicBezTo>
                <a:cubicBezTo>
                  <a:pt x="10057" y="2163"/>
                  <a:pt x="9691" y="2285"/>
                  <a:pt x="9691" y="2285"/>
                </a:cubicBezTo>
                <a:cubicBezTo>
                  <a:pt x="9712" y="2219"/>
                  <a:pt x="9831" y="2217"/>
                  <a:pt x="9823" y="2128"/>
                </a:cubicBezTo>
                <a:cubicBezTo>
                  <a:pt x="9715" y="2115"/>
                  <a:pt x="9720" y="1894"/>
                  <a:pt x="9581" y="1939"/>
                </a:cubicBezTo>
                <a:cubicBezTo>
                  <a:pt x="9442" y="1983"/>
                  <a:pt x="9346" y="1886"/>
                  <a:pt x="9211" y="1897"/>
                </a:cubicBezTo>
                <a:cubicBezTo>
                  <a:pt x="9072" y="1909"/>
                  <a:pt x="8936" y="1863"/>
                  <a:pt x="8874" y="2049"/>
                </a:cubicBezTo>
                <a:cubicBezTo>
                  <a:pt x="8829" y="2186"/>
                  <a:pt x="8709" y="2205"/>
                  <a:pt x="8630" y="2247"/>
                </a:cubicBezTo>
                <a:cubicBezTo>
                  <a:pt x="8639" y="2268"/>
                  <a:pt x="8634" y="2283"/>
                  <a:pt x="8637" y="2305"/>
                </a:cubicBezTo>
                <a:cubicBezTo>
                  <a:pt x="8541" y="2315"/>
                  <a:pt x="8399" y="2404"/>
                  <a:pt x="8326" y="2501"/>
                </a:cubicBezTo>
                <a:cubicBezTo>
                  <a:pt x="8414" y="2519"/>
                  <a:pt x="8476" y="2553"/>
                  <a:pt x="8458" y="2722"/>
                </a:cubicBezTo>
                <a:cubicBezTo>
                  <a:pt x="8561" y="2693"/>
                  <a:pt x="8476" y="2553"/>
                  <a:pt x="8458" y="2722"/>
                </a:cubicBezTo>
                <a:close/>
                <a:moveTo>
                  <a:pt x="10788" y="2920"/>
                </a:moveTo>
                <a:cubicBezTo>
                  <a:pt x="10788" y="2922"/>
                  <a:pt x="10787" y="2924"/>
                  <a:pt x="10786" y="2926"/>
                </a:cubicBezTo>
                <a:cubicBezTo>
                  <a:pt x="10787" y="2926"/>
                  <a:pt x="10788" y="2927"/>
                  <a:pt x="10788" y="2927"/>
                </a:cubicBezTo>
                <a:lnTo>
                  <a:pt x="10788" y="2920"/>
                </a:lnTo>
                <a:cubicBezTo>
                  <a:pt x="10788" y="2922"/>
                  <a:pt x="10788" y="2920"/>
                  <a:pt x="10788" y="2920"/>
                </a:cubicBezTo>
                <a:close/>
                <a:moveTo>
                  <a:pt x="14845" y="3703"/>
                </a:moveTo>
                <a:cubicBezTo>
                  <a:pt x="14830" y="3644"/>
                  <a:pt x="14818" y="3583"/>
                  <a:pt x="14809" y="3521"/>
                </a:cubicBezTo>
                <a:cubicBezTo>
                  <a:pt x="14759" y="3396"/>
                  <a:pt x="14636" y="3491"/>
                  <a:pt x="14569" y="3423"/>
                </a:cubicBezTo>
                <a:cubicBezTo>
                  <a:pt x="14417" y="3268"/>
                  <a:pt x="14634" y="3177"/>
                  <a:pt x="14687" y="3172"/>
                </a:cubicBezTo>
                <a:cubicBezTo>
                  <a:pt x="14685" y="3065"/>
                  <a:pt x="14562" y="3082"/>
                  <a:pt x="14562" y="3077"/>
                </a:cubicBezTo>
                <a:cubicBezTo>
                  <a:pt x="14566" y="2987"/>
                  <a:pt x="14661" y="3020"/>
                  <a:pt x="14691" y="3017"/>
                </a:cubicBezTo>
                <a:cubicBezTo>
                  <a:pt x="14715" y="2752"/>
                  <a:pt x="14458" y="2797"/>
                  <a:pt x="14398" y="2674"/>
                </a:cubicBezTo>
                <a:cubicBezTo>
                  <a:pt x="14297" y="2466"/>
                  <a:pt x="14274" y="2638"/>
                  <a:pt x="14138" y="2603"/>
                </a:cubicBezTo>
                <a:cubicBezTo>
                  <a:pt x="14105" y="2594"/>
                  <a:pt x="14091" y="2278"/>
                  <a:pt x="13930" y="2278"/>
                </a:cubicBezTo>
                <a:cubicBezTo>
                  <a:pt x="14160" y="2286"/>
                  <a:pt x="13539" y="1693"/>
                  <a:pt x="13605" y="2213"/>
                </a:cubicBezTo>
                <a:cubicBezTo>
                  <a:pt x="13613" y="2280"/>
                  <a:pt x="13730" y="2294"/>
                  <a:pt x="13757" y="2284"/>
                </a:cubicBezTo>
                <a:cubicBezTo>
                  <a:pt x="13706" y="2303"/>
                  <a:pt x="13443" y="2317"/>
                  <a:pt x="13420" y="2417"/>
                </a:cubicBezTo>
                <a:cubicBezTo>
                  <a:pt x="13454" y="2272"/>
                  <a:pt x="13709" y="1960"/>
                  <a:pt x="13401" y="2025"/>
                </a:cubicBezTo>
                <a:cubicBezTo>
                  <a:pt x="13347" y="2036"/>
                  <a:pt x="12807" y="2150"/>
                  <a:pt x="12973" y="2372"/>
                </a:cubicBezTo>
                <a:cubicBezTo>
                  <a:pt x="12938" y="2360"/>
                  <a:pt x="12807" y="2406"/>
                  <a:pt x="12832" y="2524"/>
                </a:cubicBezTo>
                <a:cubicBezTo>
                  <a:pt x="12710" y="2551"/>
                  <a:pt x="12996" y="2011"/>
                  <a:pt x="13152" y="2009"/>
                </a:cubicBezTo>
                <a:cubicBezTo>
                  <a:pt x="12916" y="2012"/>
                  <a:pt x="12718" y="2051"/>
                  <a:pt x="12507" y="2247"/>
                </a:cubicBezTo>
                <a:cubicBezTo>
                  <a:pt x="12356" y="2388"/>
                  <a:pt x="12233" y="2628"/>
                  <a:pt x="12496" y="2640"/>
                </a:cubicBezTo>
                <a:cubicBezTo>
                  <a:pt x="12501" y="2651"/>
                  <a:pt x="12507" y="2672"/>
                  <a:pt x="12508" y="2684"/>
                </a:cubicBezTo>
                <a:cubicBezTo>
                  <a:pt x="12039" y="2720"/>
                  <a:pt x="12531" y="2917"/>
                  <a:pt x="12735" y="2949"/>
                </a:cubicBezTo>
                <a:cubicBezTo>
                  <a:pt x="12874" y="2971"/>
                  <a:pt x="13393" y="3167"/>
                  <a:pt x="13399" y="2806"/>
                </a:cubicBezTo>
                <a:cubicBezTo>
                  <a:pt x="13466" y="2814"/>
                  <a:pt x="13468" y="2945"/>
                  <a:pt x="13483" y="3002"/>
                </a:cubicBezTo>
                <a:cubicBezTo>
                  <a:pt x="13510" y="2983"/>
                  <a:pt x="13523" y="2978"/>
                  <a:pt x="13552" y="3004"/>
                </a:cubicBezTo>
                <a:cubicBezTo>
                  <a:pt x="13544" y="3015"/>
                  <a:pt x="13540" y="3024"/>
                  <a:pt x="13526" y="3022"/>
                </a:cubicBezTo>
                <a:cubicBezTo>
                  <a:pt x="13583" y="3103"/>
                  <a:pt x="13975" y="3558"/>
                  <a:pt x="13787" y="3676"/>
                </a:cubicBezTo>
                <a:cubicBezTo>
                  <a:pt x="13689" y="3737"/>
                  <a:pt x="13620" y="3857"/>
                  <a:pt x="13513" y="3899"/>
                </a:cubicBezTo>
                <a:cubicBezTo>
                  <a:pt x="13386" y="3949"/>
                  <a:pt x="13559" y="4129"/>
                  <a:pt x="13451" y="4130"/>
                </a:cubicBezTo>
                <a:cubicBezTo>
                  <a:pt x="13251" y="4132"/>
                  <a:pt x="13070" y="4129"/>
                  <a:pt x="12906" y="4244"/>
                </a:cubicBezTo>
                <a:cubicBezTo>
                  <a:pt x="12617" y="4449"/>
                  <a:pt x="13323" y="4431"/>
                  <a:pt x="13292" y="4325"/>
                </a:cubicBezTo>
                <a:cubicBezTo>
                  <a:pt x="13296" y="4354"/>
                  <a:pt x="13301" y="4384"/>
                  <a:pt x="13305" y="4414"/>
                </a:cubicBezTo>
                <a:cubicBezTo>
                  <a:pt x="13334" y="4386"/>
                  <a:pt x="13513" y="4535"/>
                  <a:pt x="13543" y="4612"/>
                </a:cubicBezTo>
                <a:cubicBezTo>
                  <a:pt x="13561" y="4658"/>
                  <a:pt x="13446" y="4615"/>
                  <a:pt x="13484" y="4762"/>
                </a:cubicBezTo>
                <a:cubicBezTo>
                  <a:pt x="13504" y="4844"/>
                  <a:pt x="13682" y="4932"/>
                  <a:pt x="13705" y="4822"/>
                </a:cubicBezTo>
                <a:cubicBezTo>
                  <a:pt x="13671" y="4983"/>
                  <a:pt x="13904" y="5050"/>
                  <a:pt x="13968" y="5073"/>
                </a:cubicBezTo>
                <a:cubicBezTo>
                  <a:pt x="14189" y="5151"/>
                  <a:pt x="13892" y="4680"/>
                  <a:pt x="13879" y="4622"/>
                </a:cubicBezTo>
                <a:cubicBezTo>
                  <a:pt x="14050" y="4744"/>
                  <a:pt x="14339" y="5017"/>
                  <a:pt x="14391" y="4535"/>
                </a:cubicBezTo>
                <a:cubicBezTo>
                  <a:pt x="14398" y="4469"/>
                  <a:pt x="14359" y="4290"/>
                  <a:pt x="14325" y="4275"/>
                </a:cubicBezTo>
                <a:cubicBezTo>
                  <a:pt x="14117" y="4185"/>
                  <a:pt x="14320" y="4031"/>
                  <a:pt x="14265" y="3892"/>
                </a:cubicBezTo>
                <a:cubicBezTo>
                  <a:pt x="14331" y="3906"/>
                  <a:pt x="14429" y="3807"/>
                  <a:pt x="14451" y="3995"/>
                </a:cubicBezTo>
                <a:cubicBezTo>
                  <a:pt x="14473" y="3993"/>
                  <a:pt x="14497" y="3999"/>
                  <a:pt x="14519" y="4006"/>
                </a:cubicBezTo>
                <a:cubicBezTo>
                  <a:pt x="14394" y="4217"/>
                  <a:pt x="14802" y="4398"/>
                  <a:pt x="14726" y="4048"/>
                </a:cubicBezTo>
                <a:cubicBezTo>
                  <a:pt x="14755" y="4180"/>
                  <a:pt x="14950" y="3962"/>
                  <a:pt x="14989" y="3922"/>
                </a:cubicBezTo>
                <a:cubicBezTo>
                  <a:pt x="15173" y="3728"/>
                  <a:pt x="14884" y="3767"/>
                  <a:pt x="14845" y="3703"/>
                </a:cubicBezTo>
                <a:cubicBezTo>
                  <a:pt x="14822" y="3666"/>
                  <a:pt x="14895" y="3785"/>
                  <a:pt x="14845" y="3703"/>
                </a:cubicBezTo>
                <a:close/>
                <a:moveTo>
                  <a:pt x="14709" y="9160"/>
                </a:moveTo>
                <a:cubicBezTo>
                  <a:pt x="14617" y="9033"/>
                  <a:pt x="14757" y="8993"/>
                  <a:pt x="14735" y="8951"/>
                </a:cubicBezTo>
                <a:cubicBezTo>
                  <a:pt x="14705" y="8936"/>
                  <a:pt x="14678" y="8912"/>
                  <a:pt x="14654" y="8877"/>
                </a:cubicBezTo>
                <a:cubicBezTo>
                  <a:pt x="14645" y="8834"/>
                  <a:pt x="14712" y="8712"/>
                  <a:pt x="14720" y="8737"/>
                </a:cubicBezTo>
                <a:cubicBezTo>
                  <a:pt x="14673" y="8602"/>
                  <a:pt x="14427" y="8759"/>
                  <a:pt x="14423" y="8631"/>
                </a:cubicBezTo>
                <a:cubicBezTo>
                  <a:pt x="14420" y="8551"/>
                  <a:pt x="14494" y="8592"/>
                  <a:pt x="14491" y="8520"/>
                </a:cubicBezTo>
                <a:cubicBezTo>
                  <a:pt x="14489" y="8427"/>
                  <a:pt x="14265" y="8564"/>
                  <a:pt x="14263" y="8596"/>
                </a:cubicBezTo>
                <a:cubicBezTo>
                  <a:pt x="14276" y="8366"/>
                  <a:pt x="14607" y="8284"/>
                  <a:pt x="14588" y="8067"/>
                </a:cubicBezTo>
                <a:cubicBezTo>
                  <a:pt x="14565" y="8063"/>
                  <a:pt x="14543" y="8064"/>
                  <a:pt x="14521" y="8070"/>
                </a:cubicBezTo>
                <a:cubicBezTo>
                  <a:pt x="14776" y="7847"/>
                  <a:pt x="14659" y="7551"/>
                  <a:pt x="14538" y="7316"/>
                </a:cubicBezTo>
                <a:cubicBezTo>
                  <a:pt x="14743" y="7252"/>
                  <a:pt x="14251" y="6972"/>
                  <a:pt x="14256" y="6975"/>
                </a:cubicBezTo>
                <a:cubicBezTo>
                  <a:pt x="14276" y="6839"/>
                  <a:pt x="14185" y="6792"/>
                  <a:pt x="14146" y="6708"/>
                </a:cubicBezTo>
                <a:cubicBezTo>
                  <a:pt x="14293" y="6548"/>
                  <a:pt x="14221" y="6508"/>
                  <a:pt x="14189" y="6241"/>
                </a:cubicBezTo>
                <a:cubicBezTo>
                  <a:pt x="14155" y="6035"/>
                  <a:pt x="14161" y="5747"/>
                  <a:pt x="14078" y="5572"/>
                </a:cubicBezTo>
                <a:cubicBezTo>
                  <a:pt x="14009" y="5430"/>
                  <a:pt x="13720" y="5958"/>
                  <a:pt x="13655" y="6014"/>
                </a:cubicBezTo>
                <a:cubicBezTo>
                  <a:pt x="13467" y="6177"/>
                  <a:pt x="13538" y="5901"/>
                  <a:pt x="13365" y="5914"/>
                </a:cubicBezTo>
                <a:cubicBezTo>
                  <a:pt x="13393" y="5777"/>
                  <a:pt x="13582" y="5311"/>
                  <a:pt x="13382" y="5311"/>
                </a:cubicBezTo>
                <a:cubicBezTo>
                  <a:pt x="13337" y="5205"/>
                  <a:pt x="13181" y="4950"/>
                  <a:pt x="13074" y="4950"/>
                </a:cubicBezTo>
                <a:cubicBezTo>
                  <a:pt x="12932" y="4950"/>
                  <a:pt x="12559" y="4824"/>
                  <a:pt x="12498" y="5066"/>
                </a:cubicBezTo>
                <a:cubicBezTo>
                  <a:pt x="12436" y="5312"/>
                  <a:pt x="12366" y="5348"/>
                  <a:pt x="12232" y="5505"/>
                </a:cubicBezTo>
                <a:cubicBezTo>
                  <a:pt x="12278" y="5508"/>
                  <a:pt x="12342" y="5589"/>
                  <a:pt x="12376" y="5589"/>
                </a:cubicBezTo>
                <a:cubicBezTo>
                  <a:pt x="12386" y="5589"/>
                  <a:pt x="12082" y="5973"/>
                  <a:pt x="12079" y="5992"/>
                </a:cubicBezTo>
                <a:cubicBezTo>
                  <a:pt x="12065" y="6088"/>
                  <a:pt x="12148" y="6179"/>
                  <a:pt x="12170" y="6244"/>
                </a:cubicBezTo>
                <a:cubicBezTo>
                  <a:pt x="12230" y="6420"/>
                  <a:pt x="12126" y="6638"/>
                  <a:pt x="12052" y="6744"/>
                </a:cubicBezTo>
                <a:cubicBezTo>
                  <a:pt x="11913" y="6941"/>
                  <a:pt x="11636" y="6905"/>
                  <a:pt x="11529" y="7118"/>
                </a:cubicBezTo>
                <a:cubicBezTo>
                  <a:pt x="11488" y="7201"/>
                  <a:pt x="11474" y="7527"/>
                  <a:pt x="11462" y="7635"/>
                </a:cubicBezTo>
                <a:cubicBezTo>
                  <a:pt x="11441" y="7818"/>
                  <a:pt x="11395" y="7837"/>
                  <a:pt x="11343" y="7990"/>
                </a:cubicBezTo>
                <a:cubicBezTo>
                  <a:pt x="11289" y="7895"/>
                  <a:pt x="11238" y="8061"/>
                  <a:pt x="11184" y="8067"/>
                </a:cubicBezTo>
                <a:cubicBezTo>
                  <a:pt x="11057" y="8067"/>
                  <a:pt x="11066" y="7164"/>
                  <a:pt x="11251" y="7164"/>
                </a:cubicBezTo>
                <a:lnTo>
                  <a:pt x="11266" y="7164"/>
                </a:lnTo>
                <a:lnTo>
                  <a:pt x="11283" y="7016"/>
                </a:lnTo>
                <a:cubicBezTo>
                  <a:pt x="11094" y="6863"/>
                  <a:pt x="10853" y="6979"/>
                  <a:pt x="10681" y="6719"/>
                </a:cubicBezTo>
                <a:cubicBezTo>
                  <a:pt x="10511" y="6465"/>
                  <a:pt x="10435" y="6343"/>
                  <a:pt x="10189" y="6421"/>
                </a:cubicBezTo>
                <a:lnTo>
                  <a:pt x="10260" y="5959"/>
                </a:lnTo>
                <a:lnTo>
                  <a:pt x="10095" y="5959"/>
                </a:lnTo>
                <a:cubicBezTo>
                  <a:pt x="10151" y="5660"/>
                  <a:pt x="10333" y="5500"/>
                  <a:pt x="10477" y="5337"/>
                </a:cubicBezTo>
                <a:cubicBezTo>
                  <a:pt x="10523" y="5292"/>
                  <a:pt x="10894" y="4998"/>
                  <a:pt x="10896" y="4941"/>
                </a:cubicBezTo>
                <a:cubicBezTo>
                  <a:pt x="10959" y="4928"/>
                  <a:pt x="11163" y="4901"/>
                  <a:pt x="11122" y="4713"/>
                </a:cubicBezTo>
                <a:cubicBezTo>
                  <a:pt x="11227" y="4726"/>
                  <a:pt x="11873" y="4466"/>
                  <a:pt x="11831" y="4221"/>
                </a:cubicBezTo>
                <a:cubicBezTo>
                  <a:pt x="11864" y="4202"/>
                  <a:pt x="11899" y="4192"/>
                  <a:pt x="11931" y="4166"/>
                </a:cubicBezTo>
                <a:cubicBezTo>
                  <a:pt x="11885" y="4242"/>
                  <a:pt x="11632" y="4531"/>
                  <a:pt x="11610" y="4604"/>
                </a:cubicBezTo>
                <a:cubicBezTo>
                  <a:pt x="11666" y="4619"/>
                  <a:pt x="11731" y="4582"/>
                  <a:pt x="11790" y="4586"/>
                </a:cubicBezTo>
                <a:cubicBezTo>
                  <a:pt x="11799" y="4643"/>
                  <a:pt x="11765" y="4669"/>
                  <a:pt x="11764" y="4719"/>
                </a:cubicBezTo>
                <a:cubicBezTo>
                  <a:pt x="11882" y="4755"/>
                  <a:pt x="12100" y="4427"/>
                  <a:pt x="12194" y="4524"/>
                </a:cubicBezTo>
                <a:cubicBezTo>
                  <a:pt x="12189" y="4519"/>
                  <a:pt x="12517" y="4797"/>
                  <a:pt x="12468" y="4545"/>
                </a:cubicBezTo>
                <a:cubicBezTo>
                  <a:pt x="12458" y="4494"/>
                  <a:pt x="12362" y="4471"/>
                  <a:pt x="12346" y="4511"/>
                </a:cubicBezTo>
                <a:cubicBezTo>
                  <a:pt x="12443" y="4268"/>
                  <a:pt x="12176" y="4299"/>
                  <a:pt x="12160" y="4129"/>
                </a:cubicBezTo>
                <a:cubicBezTo>
                  <a:pt x="12135" y="4142"/>
                  <a:pt x="12110" y="4155"/>
                  <a:pt x="12086" y="4168"/>
                </a:cubicBezTo>
                <a:cubicBezTo>
                  <a:pt x="12088" y="4122"/>
                  <a:pt x="12095" y="4077"/>
                  <a:pt x="12108" y="4035"/>
                </a:cubicBezTo>
                <a:cubicBezTo>
                  <a:pt x="12091" y="4025"/>
                  <a:pt x="12073" y="4026"/>
                  <a:pt x="12055" y="4033"/>
                </a:cubicBezTo>
                <a:cubicBezTo>
                  <a:pt x="12064" y="4008"/>
                  <a:pt x="12065" y="3982"/>
                  <a:pt x="12058" y="3954"/>
                </a:cubicBezTo>
                <a:cubicBezTo>
                  <a:pt x="12123" y="3937"/>
                  <a:pt x="12112" y="4012"/>
                  <a:pt x="12172" y="4034"/>
                </a:cubicBezTo>
                <a:cubicBezTo>
                  <a:pt x="12209" y="4153"/>
                  <a:pt x="12359" y="4254"/>
                  <a:pt x="12315" y="4049"/>
                </a:cubicBezTo>
                <a:cubicBezTo>
                  <a:pt x="12331" y="4043"/>
                  <a:pt x="12343" y="4028"/>
                  <a:pt x="12350" y="4004"/>
                </a:cubicBezTo>
                <a:cubicBezTo>
                  <a:pt x="12448" y="4054"/>
                  <a:pt x="12868" y="3767"/>
                  <a:pt x="12772" y="3542"/>
                </a:cubicBezTo>
                <a:lnTo>
                  <a:pt x="12798" y="3528"/>
                </a:lnTo>
                <a:cubicBezTo>
                  <a:pt x="12795" y="3501"/>
                  <a:pt x="12790" y="3469"/>
                  <a:pt x="12782" y="3445"/>
                </a:cubicBezTo>
                <a:cubicBezTo>
                  <a:pt x="12837" y="3455"/>
                  <a:pt x="12967" y="3438"/>
                  <a:pt x="12958" y="3307"/>
                </a:cubicBezTo>
                <a:cubicBezTo>
                  <a:pt x="12957" y="3286"/>
                  <a:pt x="12912" y="3085"/>
                  <a:pt x="12912" y="3127"/>
                </a:cubicBezTo>
                <a:cubicBezTo>
                  <a:pt x="12847" y="2986"/>
                  <a:pt x="12622" y="2945"/>
                  <a:pt x="12525" y="3031"/>
                </a:cubicBezTo>
                <a:cubicBezTo>
                  <a:pt x="12489" y="3062"/>
                  <a:pt x="12429" y="3255"/>
                  <a:pt x="12447" y="3255"/>
                </a:cubicBezTo>
                <a:cubicBezTo>
                  <a:pt x="12403" y="3310"/>
                  <a:pt x="12326" y="3392"/>
                  <a:pt x="12276" y="3456"/>
                </a:cubicBezTo>
                <a:cubicBezTo>
                  <a:pt x="12218" y="3448"/>
                  <a:pt x="12089" y="3491"/>
                  <a:pt x="12104" y="3620"/>
                </a:cubicBezTo>
                <a:cubicBezTo>
                  <a:pt x="11972" y="3754"/>
                  <a:pt x="12055" y="3511"/>
                  <a:pt x="12053" y="3550"/>
                </a:cubicBezTo>
                <a:cubicBezTo>
                  <a:pt x="12194" y="3550"/>
                  <a:pt x="12175" y="2901"/>
                  <a:pt x="11880" y="3290"/>
                </a:cubicBezTo>
                <a:cubicBezTo>
                  <a:pt x="11885" y="3266"/>
                  <a:pt x="11886" y="3242"/>
                  <a:pt x="11883" y="3218"/>
                </a:cubicBezTo>
                <a:cubicBezTo>
                  <a:pt x="11937" y="3192"/>
                  <a:pt x="11962" y="3160"/>
                  <a:pt x="11962" y="3116"/>
                </a:cubicBezTo>
                <a:cubicBezTo>
                  <a:pt x="11960" y="3072"/>
                  <a:pt x="11940" y="3025"/>
                  <a:pt x="11890" y="3023"/>
                </a:cubicBezTo>
                <a:cubicBezTo>
                  <a:pt x="11973" y="2946"/>
                  <a:pt x="11928" y="2887"/>
                  <a:pt x="11897" y="2792"/>
                </a:cubicBezTo>
                <a:cubicBezTo>
                  <a:pt x="11923" y="2686"/>
                  <a:pt x="11966" y="2648"/>
                  <a:pt x="11896" y="2538"/>
                </a:cubicBezTo>
                <a:cubicBezTo>
                  <a:pt x="12155" y="2423"/>
                  <a:pt x="12414" y="2194"/>
                  <a:pt x="12683" y="2064"/>
                </a:cubicBezTo>
                <a:cubicBezTo>
                  <a:pt x="12497" y="1923"/>
                  <a:pt x="12275" y="1832"/>
                  <a:pt x="12074" y="1942"/>
                </a:cubicBezTo>
                <a:cubicBezTo>
                  <a:pt x="11870" y="2053"/>
                  <a:pt x="11809" y="2410"/>
                  <a:pt x="11617" y="2516"/>
                </a:cubicBezTo>
                <a:cubicBezTo>
                  <a:pt x="11637" y="2485"/>
                  <a:pt x="11711" y="2388"/>
                  <a:pt x="11713" y="2336"/>
                </a:cubicBezTo>
                <a:cubicBezTo>
                  <a:pt x="11702" y="2340"/>
                  <a:pt x="11686" y="2329"/>
                  <a:pt x="11677" y="2329"/>
                </a:cubicBezTo>
                <a:cubicBezTo>
                  <a:pt x="11686" y="2307"/>
                  <a:pt x="11682" y="2293"/>
                  <a:pt x="11685" y="2269"/>
                </a:cubicBezTo>
                <a:cubicBezTo>
                  <a:pt x="11662" y="2273"/>
                  <a:pt x="11644" y="2265"/>
                  <a:pt x="11630" y="2243"/>
                </a:cubicBezTo>
                <a:cubicBezTo>
                  <a:pt x="11658" y="2212"/>
                  <a:pt x="11851" y="2141"/>
                  <a:pt x="11835" y="2053"/>
                </a:cubicBezTo>
                <a:cubicBezTo>
                  <a:pt x="11814" y="1936"/>
                  <a:pt x="11510" y="2066"/>
                  <a:pt x="11468" y="2073"/>
                </a:cubicBezTo>
                <a:cubicBezTo>
                  <a:pt x="11212" y="2115"/>
                  <a:pt x="11441" y="2211"/>
                  <a:pt x="11298" y="2321"/>
                </a:cubicBezTo>
                <a:cubicBezTo>
                  <a:pt x="11252" y="2357"/>
                  <a:pt x="11067" y="2097"/>
                  <a:pt x="11074" y="2352"/>
                </a:cubicBezTo>
                <a:cubicBezTo>
                  <a:pt x="11077" y="2447"/>
                  <a:pt x="11215" y="2513"/>
                  <a:pt x="11244" y="2664"/>
                </a:cubicBezTo>
                <a:cubicBezTo>
                  <a:pt x="11346" y="2689"/>
                  <a:pt x="11433" y="2586"/>
                  <a:pt x="11533" y="2565"/>
                </a:cubicBezTo>
                <a:cubicBezTo>
                  <a:pt x="11355" y="2678"/>
                  <a:pt x="11253" y="2955"/>
                  <a:pt x="11404" y="3165"/>
                </a:cubicBezTo>
                <a:cubicBezTo>
                  <a:pt x="11351" y="3210"/>
                  <a:pt x="11314" y="3245"/>
                  <a:pt x="11310" y="3351"/>
                </a:cubicBezTo>
                <a:lnTo>
                  <a:pt x="11336" y="3364"/>
                </a:lnTo>
                <a:cubicBezTo>
                  <a:pt x="11179" y="3430"/>
                  <a:pt x="11147" y="3493"/>
                  <a:pt x="11033" y="3630"/>
                </a:cubicBezTo>
                <a:cubicBezTo>
                  <a:pt x="11033" y="3630"/>
                  <a:pt x="11033" y="3630"/>
                  <a:pt x="11033" y="3630"/>
                </a:cubicBezTo>
                <a:cubicBezTo>
                  <a:pt x="11061" y="3545"/>
                  <a:pt x="11117" y="3452"/>
                  <a:pt x="11050" y="3363"/>
                </a:cubicBezTo>
                <a:cubicBezTo>
                  <a:pt x="11125" y="3368"/>
                  <a:pt x="11195" y="3337"/>
                  <a:pt x="11259" y="3272"/>
                </a:cubicBezTo>
                <a:cubicBezTo>
                  <a:pt x="11272" y="3258"/>
                  <a:pt x="11117" y="3018"/>
                  <a:pt x="11091" y="3018"/>
                </a:cubicBezTo>
                <a:cubicBezTo>
                  <a:pt x="11053" y="3018"/>
                  <a:pt x="10830" y="3190"/>
                  <a:pt x="10806" y="3256"/>
                </a:cubicBezTo>
                <a:cubicBezTo>
                  <a:pt x="10845" y="3272"/>
                  <a:pt x="10884" y="3290"/>
                  <a:pt x="10923" y="3309"/>
                </a:cubicBezTo>
                <a:cubicBezTo>
                  <a:pt x="10787" y="3310"/>
                  <a:pt x="10724" y="3477"/>
                  <a:pt x="10581" y="3471"/>
                </a:cubicBezTo>
                <a:cubicBezTo>
                  <a:pt x="10453" y="3498"/>
                  <a:pt x="10173" y="3554"/>
                  <a:pt x="10078" y="3374"/>
                </a:cubicBezTo>
                <a:cubicBezTo>
                  <a:pt x="10185" y="3130"/>
                  <a:pt x="9473" y="3169"/>
                  <a:pt x="9617" y="3516"/>
                </a:cubicBezTo>
                <a:cubicBezTo>
                  <a:pt x="9529" y="3631"/>
                  <a:pt x="9460" y="3480"/>
                  <a:pt x="9368" y="3462"/>
                </a:cubicBezTo>
                <a:cubicBezTo>
                  <a:pt x="9213" y="3481"/>
                  <a:pt x="9060" y="3554"/>
                  <a:pt x="8904" y="3532"/>
                </a:cubicBezTo>
                <a:cubicBezTo>
                  <a:pt x="9137" y="3401"/>
                  <a:pt x="9054" y="3181"/>
                  <a:pt x="8833" y="3214"/>
                </a:cubicBezTo>
                <a:cubicBezTo>
                  <a:pt x="8716" y="3230"/>
                  <a:pt x="8605" y="3153"/>
                  <a:pt x="8498" y="3083"/>
                </a:cubicBezTo>
                <a:cubicBezTo>
                  <a:pt x="8301" y="2955"/>
                  <a:pt x="8276" y="3049"/>
                  <a:pt x="8098" y="3063"/>
                </a:cubicBezTo>
                <a:cubicBezTo>
                  <a:pt x="8243" y="2744"/>
                  <a:pt x="7844" y="3070"/>
                  <a:pt x="7824" y="3072"/>
                </a:cubicBezTo>
                <a:cubicBezTo>
                  <a:pt x="7802" y="3026"/>
                  <a:pt x="7857" y="2925"/>
                  <a:pt x="7822" y="2862"/>
                </a:cubicBezTo>
                <a:cubicBezTo>
                  <a:pt x="7765" y="2758"/>
                  <a:pt x="7615" y="2889"/>
                  <a:pt x="7553" y="2920"/>
                </a:cubicBezTo>
                <a:cubicBezTo>
                  <a:pt x="7482" y="2703"/>
                  <a:pt x="7200" y="3025"/>
                  <a:pt x="7120" y="3025"/>
                </a:cubicBezTo>
                <a:cubicBezTo>
                  <a:pt x="7038" y="3025"/>
                  <a:pt x="6962" y="3004"/>
                  <a:pt x="6879" y="3011"/>
                </a:cubicBezTo>
                <a:cubicBezTo>
                  <a:pt x="6761" y="3020"/>
                  <a:pt x="6643" y="3147"/>
                  <a:pt x="6540" y="3158"/>
                </a:cubicBezTo>
                <a:cubicBezTo>
                  <a:pt x="6435" y="3288"/>
                  <a:pt x="6241" y="2969"/>
                  <a:pt x="6102" y="3002"/>
                </a:cubicBezTo>
                <a:cubicBezTo>
                  <a:pt x="5987" y="2699"/>
                  <a:pt x="5301" y="2658"/>
                  <a:pt x="5108" y="2660"/>
                </a:cubicBezTo>
                <a:lnTo>
                  <a:pt x="5166" y="2595"/>
                </a:lnTo>
                <a:cubicBezTo>
                  <a:pt x="4385" y="2334"/>
                  <a:pt x="3526" y="2801"/>
                  <a:pt x="2781" y="3187"/>
                </a:cubicBezTo>
                <a:cubicBezTo>
                  <a:pt x="2790" y="3245"/>
                  <a:pt x="2794" y="3305"/>
                  <a:pt x="2794" y="3364"/>
                </a:cubicBezTo>
                <a:cubicBezTo>
                  <a:pt x="2821" y="3360"/>
                  <a:pt x="2846" y="3381"/>
                  <a:pt x="2861" y="3411"/>
                </a:cubicBezTo>
                <a:cubicBezTo>
                  <a:pt x="2895" y="3481"/>
                  <a:pt x="2847" y="3560"/>
                  <a:pt x="2808" y="3586"/>
                </a:cubicBezTo>
                <a:cubicBezTo>
                  <a:pt x="2807" y="3616"/>
                  <a:pt x="2818" y="3636"/>
                  <a:pt x="2843" y="3646"/>
                </a:cubicBezTo>
                <a:cubicBezTo>
                  <a:pt x="2669" y="3610"/>
                  <a:pt x="2511" y="3697"/>
                  <a:pt x="2346" y="3775"/>
                </a:cubicBezTo>
                <a:cubicBezTo>
                  <a:pt x="2313" y="3790"/>
                  <a:pt x="1788" y="3962"/>
                  <a:pt x="2020" y="4078"/>
                </a:cubicBezTo>
                <a:cubicBezTo>
                  <a:pt x="1791" y="4457"/>
                  <a:pt x="2405" y="4349"/>
                  <a:pt x="2510" y="4285"/>
                </a:cubicBezTo>
                <a:cubicBezTo>
                  <a:pt x="2433" y="4611"/>
                  <a:pt x="1900" y="4586"/>
                  <a:pt x="1737" y="4688"/>
                </a:cubicBezTo>
                <a:cubicBezTo>
                  <a:pt x="1610" y="4807"/>
                  <a:pt x="1325" y="4847"/>
                  <a:pt x="1294" y="5135"/>
                </a:cubicBezTo>
                <a:cubicBezTo>
                  <a:pt x="1271" y="5347"/>
                  <a:pt x="1078" y="5786"/>
                  <a:pt x="1423" y="5569"/>
                </a:cubicBezTo>
                <a:cubicBezTo>
                  <a:pt x="1382" y="5665"/>
                  <a:pt x="1288" y="5766"/>
                  <a:pt x="1232" y="5830"/>
                </a:cubicBezTo>
                <a:lnTo>
                  <a:pt x="1247" y="5941"/>
                </a:lnTo>
                <a:cubicBezTo>
                  <a:pt x="1305" y="5949"/>
                  <a:pt x="1373" y="5942"/>
                  <a:pt x="1427" y="5909"/>
                </a:cubicBezTo>
                <a:cubicBezTo>
                  <a:pt x="1582" y="5813"/>
                  <a:pt x="1505" y="5986"/>
                  <a:pt x="1616" y="6015"/>
                </a:cubicBezTo>
                <a:cubicBezTo>
                  <a:pt x="1625" y="6015"/>
                  <a:pt x="1632" y="6012"/>
                  <a:pt x="1639" y="6008"/>
                </a:cubicBezTo>
                <a:cubicBezTo>
                  <a:pt x="1268" y="6350"/>
                  <a:pt x="877" y="6521"/>
                  <a:pt x="478" y="6743"/>
                </a:cubicBezTo>
                <a:cubicBezTo>
                  <a:pt x="343" y="6818"/>
                  <a:pt x="175" y="6809"/>
                  <a:pt x="54" y="6949"/>
                </a:cubicBezTo>
                <a:cubicBezTo>
                  <a:pt x="-154" y="7190"/>
                  <a:pt x="297" y="7025"/>
                  <a:pt x="344" y="7001"/>
                </a:cubicBezTo>
                <a:cubicBezTo>
                  <a:pt x="703" y="6820"/>
                  <a:pt x="1068" y="6689"/>
                  <a:pt x="1424" y="6508"/>
                </a:cubicBezTo>
                <a:cubicBezTo>
                  <a:pt x="1621" y="6408"/>
                  <a:pt x="2420" y="6068"/>
                  <a:pt x="2420" y="5738"/>
                </a:cubicBezTo>
                <a:cubicBezTo>
                  <a:pt x="2564" y="5669"/>
                  <a:pt x="2545" y="5757"/>
                  <a:pt x="2664" y="5770"/>
                </a:cubicBezTo>
                <a:cubicBezTo>
                  <a:pt x="2775" y="5884"/>
                  <a:pt x="2982" y="5669"/>
                  <a:pt x="3099" y="5636"/>
                </a:cubicBezTo>
                <a:cubicBezTo>
                  <a:pt x="3270" y="5586"/>
                  <a:pt x="3354" y="5471"/>
                  <a:pt x="3497" y="5332"/>
                </a:cubicBezTo>
                <a:cubicBezTo>
                  <a:pt x="3592" y="5239"/>
                  <a:pt x="3675" y="5420"/>
                  <a:pt x="3762" y="5453"/>
                </a:cubicBezTo>
                <a:cubicBezTo>
                  <a:pt x="3787" y="5623"/>
                  <a:pt x="4109" y="5610"/>
                  <a:pt x="4206" y="5651"/>
                </a:cubicBezTo>
                <a:cubicBezTo>
                  <a:pt x="4425" y="5745"/>
                  <a:pt x="4511" y="6181"/>
                  <a:pt x="4283" y="6388"/>
                </a:cubicBezTo>
                <a:cubicBezTo>
                  <a:pt x="4312" y="6399"/>
                  <a:pt x="4341" y="6409"/>
                  <a:pt x="4370" y="6418"/>
                </a:cubicBezTo>
                <a:cubicBezTo>
                  <a:pt x="4406" y="6521"/>
                  <a:pt x="4318" y="6634"/>
                  <a:pt x="4422" y="6661"/>
                </a:cubicBezTo>
                <a:cubicBezTo>
                  <a:pt x="4430" y="6629"/>
                  <a:pt x="4441" y="6599"/>
                  <a:pt x="4455" y="6573"/>
                </a:cubicBezTo>
                <a:cubicBezTo>
                  <a:pt x="4440" y="6630"/>
                  <a:pt x="4444" y="6678"/>
                  <a:pt x="4466" y="6718"/>
                </a:cubicBezTo>
                <a:cubicBezTo>
                  <a:pt x="4402" y="6900"/>
                  <a:pt x="4481" y="7268"/>
                  <a:pt x="4600" y="6983"/>
                </a:cubicBezTo>
                <a:cubicBezTo>
                  <a:pt x="4616" y="7025"/>
                  <a:pt x="4647" y="7029"/>
                  <a:pt x="4668" y="7000"/>
                </a:cubicBezTo>
                <a:cubicBezTo>
                  <a:pt x="4695" y="7165"/>
                  <a:pt x="4383" y="7512"/>
                  <a:pt x="4572" y="7612"/>
                </a:cubicBezTo>
                <a:cubicBezTo>
                  <a:pt x="4561" y="7639"/>
                  <a:pt x="4537" y="8189"/>
                  <a:pt x="4549" y="8218"/>
                </a:cubicBezTo>
                <a:cubicBezTo>
                  <a:pt x="4218" y="8052"/>
                  <a:pt x="4499" y="8766"/>
                  <a:pt x="4612" y="8908"/>
                </a:cubicBezTo>
                <a:cubicBezTo>
                  <a:pt x="4469" y="9248"/>
                  <a:pt x="4405" y="9703"/>
                  <a:pt x="4249" y="10060"/>
                </a:cubicBezTo>
                <a:cubicBezTo>
                  <a:pt x="4231" y="10103"/>
                  <a:pt x="3863" y="10724"/>
                  <a:pt x="3931" y="10838"/>
                </a:cubicBezTo>
                <a:cubicBezTo>
                  <a:pt x="3904" y="10875"/>
                  <a:pt x="3884" y="11006"/>
                  <a:pt x="3866" y="11057"/>
                </a:cubicBezTo>
                <a:lnTo>
                  <a:pt x="3907" y="11057"/>
                </a:lnTo>
                <a:cubicBezTo>
                  <a:pt x="3683" y="11057"/>
                  <a:pt x="3673" y="12226"/>
                  <a:pt x="3784" y="12411"/>
                </a:cubicBezTo>
                <a:cubicBezTo>
                  <a:pt x="3713" y="12506"/>
                  <a:pt x="3776" y="12866"/>
                  <a:pt x="3821" y="12952"/>
                </a:cubicBezTo>
                <a:cubicBezTo>
                  <a:pt x="3779" y="13102"/>
                  <a:pt x="3952" y="13349"/>
                  <a:pt x="4063" y="13322"/>
                </a:cubicBezTo>
                <a:cubicBezTo>
                  <a:pt x="4060" y="13338"/>
                  <a:pt x="4058" y="13354"/>
                  <a:pt x="4057" y="13370"/>
                </a:cubicBezTo>
                <a:lnTo>
                  <a:pt x="4087" y="13380"/>
                </a:lnTo>
                <a:lnTo>
                  <a:pt x="4093" y="13414"/>
                </a:lnTo>
                <a:cubicBezTo>
                  <a:pt x="4290" y="13490"/>
                  <a:pt x="4102" y="14174"/>
                  <a:pt x="4227" y="14378"/>
                </a:cubicBezTo>
                <a:cubicBezTo>
                  <a:pt x="4190" y="14488"/>
                  <a:pt x="4544" y="15231"/>
                  <a:pt x="4228" y="15052"/>
                </a:cubicBezTo>
                <a:cubicBezTo>
                  <a:pt x="4228" y="15090"/>
                  <a:pt x="4220" y="15124"/>
                  <a:pt x="4204" y="15151"/>
                </a:cubicBezTo>
                <a:cubicBezTo>
                  <a:pt x="4266" y="15264"/>
                  <a:pt x="4305" y="15363"/>
                  <a:pt x="4335" y="15505"/>
                </a:cubicBezTo>
                <a:lnTo>
                  <a:pt x="4346" y="15505"/>
                </a:lnTo>
                <a:cubicBezTo>
                  <a:pt x="4387" y="15457"/>
                  <a:pt x="4394" y="15543"/>
                  <a:pt x="4468" y="15503"/>
                </a:cubicBezTo>
                <a:cubicBezTo>
                  <a:pt x="4571" y="15800"/>
                  <a:pt x="4536" y="15834"/>
                  <a:pt x="4468" y="16154"/>
                </a:cubicBezTo>
                <a:cubicBezTo>
                  <a:pt x="4643" y="16085"/>
                  <a:pt x="4765" y="16495"/>
                  <a:pt x="4806" y="16709"/>
                </a:cubicBezTo>
                <a:cubicBezTo>
                  <a:pt x="5029" y="16623"/>
                  <a:pt x="4935" y="16305"/>
                  <a:pt x="4856" y="16081"/>
                </a:cubicBezTo>
                <a:lnTo>
                  <a:pt x="4819" y="16090"/>
                </a:lnTo>
                <a:cubicBezTo>
                  <a:pt x="4853" y="16027"/>
                  <a:pt x="4845" y="15950"/>
                  <a:pt x="4813" y="15895"/>
                </a:cubicBezTo>
                <a:lnTo>
                  <a:pt x="4799" y="15901"/>
                </a:lnTo>
                <a:cubicBezTo>
                  <a:pt x="4773" y="15687"/>
                  <a:pt x="4711" y="15463"/>
                  <a:pt x="4695" y="15267"/>
                </a:cubicBezTo>
                <a:cubicBezTo>
                  <a:pt x="4682" y="15104"/>
                  <a:pt x="4607" y="15059"/>
                  <a:pt x="4654" y="14857"/>
                </a:cubicBezTo>
                <a:cubicBezTo>
                  <a:pt x="4643" y="14858"/>
                  <a:pt x="4632" y="14860"/>
                  <a:pt x="4621" y="14862"/>
                </a:cubicBezTo>
                <a:cubicBezTo>
                  <a:pt x="4621" y="14691"/>
                  <a:pt x="4335" y="14165"/>
                  <a:pt x="4542" y="14004"/>
                </a:cubicBezTo>
                <a:cubicBezTo>
                  <a:pt x="4568" y="14048"/>
                  <a:pt x="4597" y="14053"/>
                  <a:pt x="4633" y="14051"/>
                </a:cubicBezTo>
                <a:cubicBezTo>
                  <a:pt x="4649" y="14091"/>
                  <a:pt x="4668" y="14112"/>
                  <a:pt x="4694" y="14132"/>
                </a:cubicBezTo>
                <a:cubicBezTo>
                  <a:pt x="4606" y="14386"/>
                  <a:pt x="4732" y="15046"/>
                  <a:pt x="4888" y="15146"/>
                </a:cubicBezTo>
                <a:cubicBezTo>
                  <a:pt x="4868" y="15243"/>
                  <a:pt x="4898" y="15358"/>
                  <a:pt x="4958" y="15388"/>
                </a:cubicBezTo>
                <a:cubicBezTo>
                  <a:pt x="4954" y="15472"/>
                  <a:pt x="4978" y="15520"/>
                  <a:pt x="5030" y="15518"/>
                </a:cubicBezTo>
                <a:cubicBezTo>
                  <a:pt x="5042" y="15595"/>
                  <a:pt x="4993" y="15742"/>
                  <a:pt x="4986" y="15835"/>
                </a:cubicBezTo>
                <a:cubicBezTo>
                  <a:pt x="5221" y="15896"/>
                  <a:pt x="5644" y="17047"/>
                  <a:pt x="5374" y="17327"/>
                </a:cubicBezTo>
                <a:lnTo>
                  <a:pt x="5386" y="17327"/>
                </a:lnTo>
                <a:cubicBezTo>
                  <a:pt x="5363" y="17683"/>
                  <a:pt x="5700" y="18230"/>
                  <a:pt x="5921" y="18189"/>
                </a:cubicBezTo>
                <a:cubicBezTo>
                  <a:pt x="6093" y="18316"/>
                  <a:pt x="6360" y="18812"/>
                  <a:pt x="6568" y="18812"/>
                </a:cubicBezTo>
                <a:cubicBezTo>
                  <a:pt x="6707" y="18812"/>
                  <a:pt x="6794" y="18936"/>
                  <a:pt x="6933" y="18803"/>
                </a:cubicBezTo>
                <a:cubicBezTo>
                  <a:pt x="7112" y="18634"/>
                  <a:pt x="7225" y="18901"/>
                  <a:pt x="7338" y="19138"/>
                </a:cubicBezTo>
                <a:lnTo>
                  <a:pt x="7320" y="19233"/>
                </a:lnTo>
                <a:cubicBezTo>
                  <a:pt x="7452" y="19457"/>
                  <a:pt x="7609" y="19414"/>
                  <a:pt x="7752" y="19578"/>
                </a:cubicBezTo>
                <a:lnTo>
                  <a:pt x="7747" y="19554"/>
                </a:lnTo>
                <a:cubicBezTo>
                  <a:pt x="7831" y="19616"/>
                  <a:pt x="7966" y="19734"/>
                  <a:pt x="8058" y="19655"/>
                </a:cubicBezTo>
                <a:cubicBezTo>
                  <a:pt x="8068" y="19696"/>
                  <a:pt x="8082" y="19732"/>
                  <a:pt x="8102" y="19765"/>
                </a:cubicBezTo>
                <a:cubicBezTo>
                  <a:pt x="8201" y="19848"/>
                  <a:pt x="8249" y="20070"/>
                  <a:pt x="8332" y="20197"/>
                </a:cubicBezTo>
                <a:cubicBezTo>
                  <a:pt x="8328" y="20204"/>
                  <a:pt x="8318" y="20232"/>
                  <a:pt x="8307" y="20232"/>
                </a:cubicBezTo>
                <a:cubicBezTo>
                  <a:pt x="8248" y="20232"/>
                  <a:pt x="8242" y="20374"/>
                  <a:pt x="8290" y="20404"/>
                </a:cubicBezTo>
                <a:cubicBezTo>
                  <a:pt x="8224" y="20558"/>
                  <a:pt x="8335" y="20723"/>
                  <a:pt x="8404" y="20797"/>
                </a:cubicBezTo>
                <a:lnTo>
                  <a:pt x="8421" y="20768"/>
                </a:lnTo>
                <a:lnTo>
                  <a:pt x="8440" y="20786"/>
                </a:lnTo>
                <a:cubicBezTo>
                  <a:pt x="8440" y="20786"/>
                  <a:pt x="8460" y="20734"/>
                  <a:pt x="8463" y="20726"/>
                </a:cubicBezTo>
                <a:cubicBezTo>
                  <a:pt x="8481" y="20791"/>
                  <a:pt x="8506" y="20812"/>
                  <a:pt x="8544" y="20833"/>
                </a:cubicBezTo>
                <a:cubicBezTo>
                  <a:pt x="8631" y="20882"/>
                  <a:pt x="8572" y="21016"/>
                  <a:pt x="8625" y="21113"/>
                </a:cubicBezTo>
                <a:cubicBezTo>
                  <a:pt x="8670" y="21195"/>
                  <a:pt x="8728" y="21169"/>
                  <a:pt x="8774" y="21125"/>
                </a:cubicBezTo>
                <a:cubicBezTo>
                  <a:pt x="8819" y="21180"/>
                  <a:pt x="8955" y="21104"/>
                  <a:pt x="8977" y="21190"/>
                </a:cubicBezTo>
                <a:cubicBezTo>
                  <a:pt x="8994" y="21268"/>
                  <a:pt x="9007" y="21360"/>
                  <a:pt x="9074" y="21327"/>
                </a:cubicBezTo>
                <a:cubicBezTo>
                  <a:pt x="9087" y="21499"/>
                  <a:pt x="9387" y="21534"/>
                  <a:pt x="9242" y="21147"/>
                </a:cubicBezTo>
                <a:cubicBezTo>
                  <a:pt x="9322" y="21112"/>
                  <a:pt x="9334" y="20930"/>
                  <a:pt x="9399" y="20930"/>
                </a:cubicBezTo>
                <a:cubicBezTo>
                  <a:pt x="9476" y="20930"/>
                  <a:pt x="9464" y="21056"/>
                  <a:pt x="9512" y="21099"/>
                </a:cubicBezTo>
                <a:cubicBezTo>
                  <a:pt x="9489" y="21140"/>
                  <a:pt x="9481" y="21184"/>
                  <a:pt x="9489" y="21232"/>
                </a:cubicBezTo>
                <a:cubicBezTo>
                  <a:pt x="9530" y="21294"/>
                  <a:pt x="9567" y="21378"/>
                  <a:pt x="9594" y="21465"/>
                </a:cubicBezTo>
                <a:cubicBezTo>
                  <a:pt x="9613" y="21444"/>
                  <a:pt x="9635" y="21429"/>
                  <a:pt x="9658" y="21420"/>
                </a:cubicBezTo>
                <a:cubicBezTo>
                  <a:pt x="9651" y="21406"/>
                  <a:pt x="9651" y="21393"/>
                  <a:pt x="9656" y="21381"/>
                </a:cubicBezTo>
                <a:lnTo>
                  <a:pt x="9663" y="21393"/>
                </a:lnTo>
                <a:cubicBezTo>
                  <a:pt x="9703" y="21371"/>
                  <a:pt x="9728" y="21327"/>
                  <a:pt x="9733" y="21262"/>
                </a:cubicBezTo>
                <a:lnTo>
                  <a:pt x="9788" y="21239"/>
                </a:lnTo>
                <a:lnTo>
                  <a:pt x="9727" y="21036"/>
                </a:lnTo>
                <a:lnTo>
                  <a:pt x="9751" y="20983"/>
                </a:lnTo>
                <a:cubicBezTo>
                  <a:pt x="9690" y="20841"/>
                  <a:pt x="9591" y="20668"/>
                  <a:pt x="9478" y="20685"/>
                </a:cubicBezTo>
                <a:cubicBezTo>
                  <a:pt x="9386" y="20387"/>
                  <a:pt x="9023" y="21216"/>
                  <a:pt x="8905" y="20641"/>
                </a:cubicBezTo>
                <a:lnTo>
                  <a:pt x="8820" y="20643"/>
                </a:lnTo>
                <a:cubicBezTo>
                  <a:pt x="8820" y="20643"/>
                  <a:pt x="8682" y="20417"/>
                  <a:pt x="8717" y="20417"/>
                </a:cubicBezTo>
                <a:cubicBezTo>
                  <a:pt x="8717" y="20417"/>
                  <a:pt x="8717" y="20417"/>
                  <a:pt x="8717" y="20417"/>
                </a:cubicBezTo>
                <a:cubicBezTo>
                  <a:pt x="8719" y="20417"/>
                  <a:pt x="8885" y="19093"/>
                  <a:pt x="8901" y="18934"/>
                </a:cubicBezTo>
                <a:cubicBezTo>
                  <a:pt x="8865" y="18931"/>
                  <a:pt x="8824" y="18936"/>
                  <a:pt x="8790" y="18958"/>
                </a:cubicBezTo>
                <a:cubicBezTo>
                  <a:pt x="8665" y="18803"/>
                  <a:pt x="8556" y="18836"/>
                  <a:pt x="8451" y="18742"/>
                </a:cubicBezTo>
                <a:cubicBezTo>
                  <a:pt x="8417" y="18712"/>
                  <a:pt x="8071" y="18740"/>
                  <a:pt x="8035" y="18773"/>
                </a:cubicBezTo>
                <a:cubicBezTo>
                  <a:pt x="8032" y="18768"/>
                  <a:pt x="8029" y="18763"/>
                  <a:pt x="8025" y="18757"/>
                </a:cubicBezTo>
                <a:cubicBezTo>
                  <a:pt x="8109" y="18574"/>
                  <a:pt x="8142" y="18312"/>
                  <a:pt x="8200" y="18110"/>
                </a:cubicBezTo>
                <a:cubicBezTo>
                  <a:pt x="8274" y="17968"/>
                  <a:pt x="8508" y="16969"/>
                  <a:pt x="8384" y="16969"/>
                </a:cubicBezTo>
                <a:cubicBezTo>
                  <a:pt x="8284" y="16969"/>
                  <a:pt x="8160" y="16997"/>
                  <a:pt x="8055" y="17030"/>
                </a:cubicBezTo>
                <a:cubicBezTo>
                  <a:pt x="7708" y="17115"/>
                  <a:pt x="7858" y="17667"/>
                  <a:pt x="7599" y="17812"/>
                </a:cubicBezTo>
                <a:cubicBezTo>
                  <a:pt x="7601" y="17840"/>
                  <a:pt x="7595" y="17864"/>
                  <a:pt x="7583" y="17884"/>
                </a:cubicBezTo>
                <a:lnTo>
                  <a:pt x="7589" y="17850"/>
                </a:lnTo>
                <a:cubicBezTo>
                  <a:pt x="7313" y="17803"/>
                  <a:pt x="7206" y="18092"/>
                  <a:pt x="6955" y="17842"/>
                </a:cubicBezTo>
                <a:cubicBezTo>
                  <a:pt x="6928" y="17797"/>
                  <a:pt x="6940" y="17716"/>
                  <a:pt x="6902" y="17678"/>
                </a:cubicBezTo>
                <a:cubicBezTo>
                  <a:pt x="6909" y="17285"/>
                  <a:pt x="6745" y="17009"/>
                  <a:pt x="6787" y="16567"/>
                </a:cubicBezTo>
                <a:cubicBezTo>
                  <a:pt x="6799" y="16444"/>
                  <a:pt x="6795" y="15988"/>
                  <a:pt x="6892" y="15936"/>
                </a:cubicBezTo>
                <a:cubicBezTo>
                  <a:pt x="6964" y="15896"/>
                  <a:pt x="6970" y="15802"/>
                  <a:pt x="6989" y="15695"/>
                </a:cubicBezTo>
                <a:cubicBezTo>
                  <a:pt x="6960" y="15291"/>
                  <a:pt x="7099" y="15132"/>
                  <a:pt x="7297" y="14954"/>
                </a:cubicBezTo>
                <a:cubicBezTo>
                  <a:pt x="7407" y="14847"/>
                  <a:pt x="7530" y="14681"/>
                  <a:pt x="7658" y="14647"/>
                </a:cubicBezTo>
                <a:cubicBezTo>
                  <a:pt x="7726" y="14629"/>
                  <a:pt x="7890" y="14823"/>
                  <a:pt x="7918" y="14651"/>
                </a:cubicBezTo>
                <a:cubicBezTo>
                  <a:pt x="7929" y="14662"/>
                  <a:pt x="7940" y="14672"/>
                  <a:pt x="7951" y="14683"/>
                </a:cubicBezTo>
                <a:cubicBezTo>
                  <a:pt x="7964" y="14784"/>
                  <a:pt x="8062" y="14913"/>
                  <a:pt x="8119" y="14804"/>
                </a:cubicBezTo>
                <a:cubicBezTo>
                  <a:pt x="8158" y="14847"/>
                  <a:pt x="8205" y="14840"/>
                  <a:pt x="8218" y="14755"/>
                </a:cubicBezTo>
                <a:cubicBezTo>
                  <a:pt x="8226" y="14760"/>
                  <a:pt x="8233" y="14769"/>
                  <a:pt x="8237" y="14776"/>
                </a:cubicBezTo>
                <a:cubicBezTo>
                  <a:pt x="8243" y="14815"/>
                  <a:pt x="8236" y="14869"/>
                  <a:pt x="8238" y="14910"/>
                </a:cubicBezTo>
                <a:cubicBezTo>
                  <a:pt x="8321" y="14897"/>
                  <a:pt x="8431" y="14728"/>
                  <a:pt x="8309" y="14652"/>
                </a:cubicBezTo>
                <a:cubicBezTo>
                  <a:pt x="8336" y="14621"/>
                  <a:pt x="8354" y="14568"/>
                  <a:pt x="8341" y="14512"/>
                </a:cubicBezTo>
                <a:cubicBezTo>
                  <a:pt x="8478" y="14435"/>
                  <a:pt x="8881" y="14341"/>
                  <a:pt x="8891" y="14660"/>
                </a:cubicBezTo>
                <a:cubicBezTo>
                  <a:pt x="8953" y="14668"/>
                  <a:pt x="9017" y="14668"/>
                  <a:pt x="9071" y="14607"/>
                </a:cubicBezTo>
                <a:cubicBezTo>
                  <a:pt x="9213" y="14442"/>
                  <a:pt x="9157" y="14782"/>
                  <a:pt x="9269" y="14825"/>
                </a:cubicBezTo>
                <a:cubicBezTo>
                  <a:pt x="9274" y="14919"/>
                  <a:pt x="9158" y="15202"/>
                  <a:pt x="9231" y="15255"/>
                </a:cubicBezTo>
                <a:cubicBezTo>
                  <a:pt x="9194" y="15363"/>
                  <a:pt x="9245" y="15521"/>
                  <a:pt x="9291" y="15598"/>
                </a:cubicBezTo>
                <a:cubicBezTo>
                  <a:pt x="9303" y="15683"/>
                  <a:pt x="9312" y="15745"/>
                  <a:pt x="9294" y="15822"/>
                </a:cubicBezTo>
                <a:cubicBezTo>
                  <a:pt x="9320" y="15840"/>
                  <a:pt x="9347" y="15858"/>
                  <a:pt x="9373" y="15876"/>
                </a:cubicBezTo>
                <a:cubicBezTo>
                  <a:pt x="9376" y="15876"/>
                  <a:pt x="9389" y="16042"/>
                  <a:pt x="9392" y="16062"/>
                </a:cubicBezTo>
                <a:cubicBezTo>
                  <a:pt x="9891" y="16160"/>
                  <a:pt x="9504" y="14453"/>
                  <a:pt x="9669" y="14135"/>
                </a:cubicBezTo>
                <a:cubicBezTo>
                  <a:pt x="9801" y="13882"/>
                  <a:pt x="9965" y="13656"/>
                  <a:pt x="10125" y="13464"/>
                </a:cubicBezTo>
                <a:cubicBezTo>
                  <a:pt x="10212" y="13386"/>
                  <a:pt x="10656" y="13027"/>
                  <a:pt x="10592" y="12952"/>
                </a:cubicBezTo>
                <a:cubicBezTo>
                  <a:pt x="10811" y="12978"/>
                  <a:pt x="10712" y="12540"/>
                  <a:pt x="10767" y="12391"/>
                </a:cubicBezTo>
                <a:cubicBezTo>
                  <a:pt x="10824" y="12240"/>
                  <a:pt x="11053" y="12010"/>
                  <a:pt x="10986" y="11786"/>
                </a:cubicBezTo>
                <a:cubicBezTo>
                  <a:pt x="11080" y="11837"/>
                  <a:pt x="11274" y="11508"/>
                  <a:pt x="11267" y="11344"/>
                </a:cubicBezTo>
                <a:cubicBezTo>
                  <a:pt x="11357" y="11366"/>
                  <a:pt x="11513" y="11281"/>
                  <a:pt x="11556" y="11158"/>
                </a:cubicBezTo>
                <a:lnTo>
                  <a:pt x="11547" y="11137"/>
                </a:lnTo>
                <a:cubicBezTo>
                  <a:pt x="11604" y="11130"/>
                  <a:pt x="11673" y="11149"/>
                  <a:pt x="11708" y="11051"/>
                </a:cubicBezTo>
                <a:cubicBezTo>
                  <a:pt x="11862" y="11256"/>
                  <a:pt x="12051" y="10796"/>
                  <a:pt x="11864" y="10786"/>
                </a:cubicBezTo>
                <a:cubicBezTo>
                  <a:pt x="11862" y="10777"/>
                  <a:pt x="11858" y="10768"/>
                  <a:pt x="11853" y="10760"/>
                </a:cubicBezTo>
                <a:cubicBezTo>
                  <a:pt x="11890" y="10730"/>
                  <a:pt x="11924" y="10692"/>
                  <a:pt x="11955" y="10645"/>
                </a:cubicBezTo>
                <a:lnTo>
                  <a:pt x="11897" y="10613"/>
                </a:lnTo>
                <a:cubicBezTo>
                  <a:pt x="11984" y="10395"/>
                  <a:pt x="12164" y="10420"/>
                  <a:pt x="12245" y="10219"/>
                </a:cubicBezTo>
                <a:cubicBezTo>
                  <a:pt x="12330" y="10329"/>
                  <a:pt x="12661" y="10004"/>
                  <a:pt x="12737" y="9969"/>
                </a:cubicBezTo>
                <a:cubicBezTo>
                  <a:pt x="12664" y="10028"/>
                  <a:pt x="12408" y="10465"/>
                  <a:pt x="12631" y="10503"/>
                </a:cubicBezTo>
                <a:cubicBezTo>
                  <a:pt x="12789" y="10529"/>
                  <a:pt x="13042" y="10150"/>
                  <a:pt x="13212" y="10091"/>
                </a:cubicBezTo>
                <a:cubicBezTo>
                  <a:pt x="13387" y="9998"/>
                  <a:pt x="13656" y="9885"/>
                  <a:pt x="13625" y="9596"/>
                </a:cubicBezTo>
                <a:cubicBezTo>
                  <a:pt x="13619" y="9547"/>
                  <a:pt x="13631" y="9416"/>
                  <a:pt x="13642" y="9372"/>
                </a:cubicBezTo>
                <a:cubicBezTo>
                  <a:pt x="13542" y="9340"/>
                  <a:pt x="13492" y="9469"/>
                  <a:pt x="13428" y="9577"/>
                </a:cubicBezTo>
                <a:cubicBezTo>
                  <a:pt x="13210" y="9948"/>
                  <a:pt x="13126" y="9598"/>
                  <a:pt x="13005" y="9382"/>
                </a:cubicBezTo>
                <a:cubicBezTo>
                  <a:pt x="13043" y="9332"/>
                  <a:pt x="13094" y="9211"/>
                  <a:pt x="13035" y="9143"/>
                </a:cubicBezTo>
                <a:cubicBezTo>
                  <a:pt x="13114" y="9113"/>
                  <a:pt x="13246" y="8984"/>
                  <a:pt x="13198" y="8817"/>
                </a:cubicBezTo>
                <a:cubicBezTo>
                  <a:pt x="13133" y="8591"/>
                  <a:pt x="12921" y="8699"/>
                  <a:pt x="12820" y="8748"/>
                </a:cubicBezTo>
                <a:cubicBezTo>
                  <a:pt x="13042" y="8483"/>
                  <a:pt x="13227" y="8473"/>
                  <a:pt x="13514" y="8498"/>
                </a:cubicBezTo>
                <a:cubicBezTo>
                  <a:pt x="13879" y="8530"/>
                  <a:pt x="14067" y="8267"/>
                  <a:pt x="14414" y="8134"/>
                </a:cubicBezTo>
                <a:cubicBezTo>
                  <a:pt x="14179" y="8347"/>
                  <a:pt x="14080" y="8871"/>
                  <a:pt x="13864" y="9071"/>
                </a:cubicBezTo>
                <a:cubicBezTo>
                  <a:pt x="13717" y="9206"/>
                  <a:pt x="14405" y="9317"/>
                  <a:pt x="14423" y="9210"/>
                </a:cubicBezTo>
                <a:cubicBezTo>
                  <a:pt x="14405" y="9314"/>
                  <a:pt x="14297" y="9379"/>
                  <a:pt x="14243" y="9402"/>
                </a:cubicBezTo>
                <a:cubicBezTo>
                  <a:pt x="14313" y="9418"/>
                  <a:pt x="14553" y="9162"/>
                  <a:pt x="14568" y="9200"/>
                </a:cubicBezTo>
                <a:cubicBezTo>
                  <a:pt x="14597" y="9273"/>
                  <a:pt x="14503" y="9384"/>
                  <a:pt x="14488" y="9436"/>
                </a:cubicBezTo>
                <a:cubicBezTo>
                  <a:pt x="14575" y="9436"/>
                  <a:pt x="14865" y="9376"/>
                  <a:pt x="14709" y="9160"/>
                </a:cubicBezTo>
                <a:cubicBezTo>
                  <a:pt x="14686" y="9129"/>
                  <a:pt x="14726" y="9185"/>
                  <a:pt x="14709" y="9160"/>
                </a:cubicBezTo>
                <a:close/>
                <a:moveTo>
                  <a:pt x="9292" y="15807"/>
                </a:moveTo>
                <a:cubicBezTo>
                  <a:pt x="9294" y="15804"/>
                  <a:pt x="9294" y="15801"/>
                  <a:pt x="9294" y="15797"/>
                </a:cubicBezTo>
                <a:lnTo>
                  <a:pt x="9292" y="15807"/>
                </a:lnTo>
                <a:cubicBezTo>
                  <a:pt x="9292" y="15807"/>
                  <a:pt x="9292" y="15807"/>
                  <a:pt x="9292" y="15807"/>
                </a:cubicBezTo>
                <a:close/>
                <a:moveTo>
                  <a:pt x="10369" y="17468"/>
                </a:moveTo>
                <a:cubicBezTo>
                  <a:pt x="10335" y="17379"/>
                  <a:pt x="10167" y="17362"/>
                  <a:pt x="10156" y="17309"/>
                </a:cubicBezTo>
                <a:cubicBezTo>
                  <a:pt x="10131" y="17189"/>
                  <a:pt x="9829" y="16896"/>
                  <a:pt x="9715" y="16827"/>
                </a:cubicBezTo>
                <a:cubicBezTo>
                  <a:pt x="9533" y="16717"/>
                  <a:pt x="9375" y="16548"/>
                  <a:pt x="9156" y="16596"/>
                </a:cubicBezTo>
                <a:cubicBezTo>
                  <a:pt x="9072" y="16614"/>
                  <a:pt x="8717" y="16808"/>
                  <a:pt x="8728" y="16994"/>
                </a:cubicBezTo>
                <a:cubicBezTo>
                  <a:pt x="8730" y="17027"/>
                  <a:pt x="9190" y="16568"/>
                  <a:pt x="9247" y="16760"/>
                </a:cubicBezTo>
                <a:cubicBezTo>
                  <a:pt x="9236" y="16814"/>
                  <a:pt x="9210" y="16831"/>
                  <a:pt x="9167" y="16810"/>
                </a:cubicBezTo>
                <a:cubicBezTo>
                  <a:pt x="9239" y="16755"/>
                  <a:pt x="9536" y="17035"/>
                  <a:pt x="9629" y="17047"/>
                </a:cubicBezTo>
                <a:cubicBezTo>
                  <a:pt x="9753" y="17062"/>
                  <a:pt x="9684" y="17348"/>
                  <a:pt x="9814" y="17335"/>
                </a:cubicBezTo>
                <a:cubicBezTo>
                  <a:pt x="9981" y="17317"/>
                  <a:pt x="9882" y="17476"/>
                  <a:pt x="9811" y="17585"/>
                </a:cubicBezTo>
                <a:cubicBezTo>
                  <a:pt x="9811" y="17585"/>
                  <a:pt x="9811" y="17585"/>
                  <a:pt x="9811" y="17585"/>
                </a:cubicBezTo>
                <a:cubicBezTo>
                  <a:pt x="9811" y="17585"/>
                  <a:pt x="9811" y="17585"/>
                  <a:pt x="9811" y="17586"/>
                </a:cubicBezTo>
                <a:cubicBezTo>
                  <a:pt x="9831" y="17583"/>
                  <a:pt x="10404" y="17558"/>
                  <a:pt x="10369" y="17468"/>
                </a:cubicBezTo>
                <a:cubicBezTo>
                  <a:pt x="10361" y="17446"/>
                  <a:pt x="10394" y="17532"/>
                  <a:pt x="10369" y="17468"/>
                </a:cubicBezTo>
                <a:close/>
                <a:moveTo>
                  <a:pt x="20788" y="376"/>
                </a:moveTo>
                <a:cubicBezTo>
                  <a:pt x="20661" y="393"/>
                  <a:pt x="20521" y="488"/>
                  <a:pt x="20397" y="482"/>
                </a:cubicBezTo>
                <a:cubicBezTo>
                  <a:pt x="20438" y="401"/>
                  <a:pt x="20552" y="165"/>
                  <a:pt x="20633" y="174"/>
                </a:cubicBezTo>
                <a:cubicBezTo>
                  <a:pt x="20175" y="121"/>
                  <a:pt x="19751" y="-20"/>
                  <a:pt x="19284" y="2"/>
                </a:cubicBezTo>
                <a:cubicBezTo>
                  <a:pt x="19105" y="10"/>
                  <a:pt x="18902" y="130"/>
                  <a:pt x="18728" y="59"/>
                </a:cubicBezTo>
                <a:cubicBezTo>
                  <a:pt x="18578" y="-2"/>
                  <a:pt x="18252" y="-5"/>
                  <a:pt x="18116" y="136"/>
                </a:cubicBezTo>
                <a:cubicBezTo>
                  <a:pt x="18175" y="75"/>
                  <a:pt x="18298" y="279"/>
                  <a:pt x="18361" y="285"/>
                </a:cubicBezTo>
                <a:cubicBezTo>
                  <a:pt x="18166" y="285"/>
                  <a:pt x="17974" y="110"/>
                  <a:pt x="17776" y="149"/>
                </a:cubicBezTo>
                <a:cubicBezTo>
                  <a:pt x="17789" y="245"/>
                  <a:pt x="17791" y="210"/>
                  <a:pt x="17833" y="259"/>
                </a:cubicBezTo>
                <a:cubicBezTo>
                  <a:pt x="17695" y="308"/>
                  <a:pt x="17442" y="191"/>
                  <a:pt x="17296" y="183"/>
                </a:cubicBezTo>
                <a:cubicBezTo>
                  <a:pt x="17097" y="171"/>
                  <a:pt x="16902" y="273"/>
                  <a:pt x="16703" y="270"/>
                </a:cubicBezTo>
                <a:cubicBezTo>
                  <a:pt x="16707" y="477"/>
                  <a:pt x="16045" y="464"/>
                  <a:pt x="15922" y="611"/>
                </a:cubicBezTo>
                <a:cubicBezTo>
                  <a:pt x="15984" y="642"/>
                  <a:pt x="16050" y="632"/>
                  <a:pt x="16114" y="633"/>
                </a:cubicBezTo>
                <a:cubicBezTo>
                  <a:pt x="16093" y="927"/>
                  <a:pt x="15244" y="969"/>
                  <a:pt x="15099" y="1007"/>
                </a:cubicBezTo>
                <a:cubicBezTo>
                  <a:pt x="15125" y="1148"/>
                  <a:pt x="15349" y="1197"/>
                  <a:pt x="15414" y="1212"/>
                </a:cubicBezTo>
                <a:cubicBezTo>
                  <a:pt x="15335" y="1285"/>
                  <a:pt x="15187" y="1268"/>
                  <a:pt x="15096" y="1309"/>
                </a:cubicBezTo>
                <a:cubicBezTo>
                  <a:pt x="15139" y="1389"/>
                  <a:pt x="15278" y="1390"/>
                  <a:pt x="15337" y="1395"/>
                </a:cubicBezTo>
                <a:cubicBezTo>
                  <a:pt x="15292" y="1423"/>
                  <a:pt x="15237" y="1423"/>
                  <a:pt x="15198" y="1474"/>
                </a:cubicBezTo>
                <a:cubicBezTo>
                  <a:pt x="15433" y="1544"/>
                  <a:pt x="15645" y="1461"/>
                  <a:pt x="15880" y="1474"/>
                </a:cubicBezTo>
                <a:cubicBezTo>
                  <a:pt x="15992" y="1480"/>
                  <a:pt x="16131" y="1500"/>
                  <a:pt x="16237" y="1562"/>
                </a:cubicBezTo>
                <a:cubicBezTo>
                  <a:pt x="16344" y="1623"/>
                  <a:pt x="16226" y="1664"/>
                  <a:pt x="16247" y="1717"/>
                </a:cubicBezTo>
                <a:cubicBezTo>
                  <a:pt x="16266" y="1765"/>
                  <a:pt x="16487" y="1880"/>
                  <a:pt x="16313" y="1959"/>
                </a:cubicBezTo>
                <a:cubicBezTo>
                  <a:pt x="16559" y="1847"/>
                  <a:pt x="16204" y="2758"/>
                  <a:pt x="16179" y="2583"/>
                </a:cubicBezTo>
                <a:cubicBezTo>
                  <a:pt x="16203" y="2748"/>
                  <a:pt x="16427" y="2568"/>
                  <a:pt x="16494" y="2630"/>
                </a:cubicBezTo>
                <a:cubicBezTo>
                  <a:pt x="16482" y="2669"/>
                  <a:pt x="16425" y="2638"/>
                  <a:pt x="16428" y="2695"/>
                </a:cubicBezTo>
                <a:cubicBezTo>
                  <a:pt x="16522" y="2661"/>
                  <a:pt x="16598" y="2870"/>
                  <a:pt x="16593" y="2871"/>
                </a:cubicBezTo>
                <a:cubicBezTo>
                  <a:pt x="16581" y="2874"/>
                  <a:pt x="16213" y="2799"/>
                  <a:pt x="16214" y="2802"/>
                </a:cubicBezTo>
                <a:cubicBezTo>
                  <a:pt x="16229" y="2835"/>
                  <a:pt x="16243" y="2868"/>
                  <a:pt x="16257" y="2900"/>
                </a:cubicBezTo>
                <a:cubicBezTo>
                  <a:pt x="16172" y="2904"/>
                  <a:pt x="16137" y="2977"/>
                  <a:pt x="16095" y="3092"/>
                </a:cubicBezTo>
                <a:cubicBezTo>
                  <a:pt x="16186" y="3140"/>
                  <a:pt x="16346" y="3277"/>
                  <a:pt x="16419" y="3092"/>
                </a:cubicBezTo>
                <a:cubicBezTo>
                  <a:pt x="16494" y="2902"/>
                  <a:pt x="16546" y="3028"/>
                  <a:pt x="16502" y="3209"/>
                </a:cubicBezTo>
                <a:cubicBezTo>
                  <a:pt x="16498" y="3224"/>
                  <a:pt x="15861" y="3720"/>
                  <a:pt x="16084" y="3791"/>
                </a:cubicBezTo>
                <a:cubicBezTo>
                  <a:pt x="16081" y="3912"/>
                  <a:pt x="15909" y="3871"/>
                  <a:pt x="15990" y="4074"/>
                </a:cubicBezTo>
                <a:cubicBezTo>
                  <a:pt x="16072" y="4282"/>
                  <a:pt x="15977" y="4328"/>
                  <a:pt x="16012" y="4522"/>
                </a:cubicBezTo>
                <a:cubicBezTo>
                  <a:pt x="16059" y="4791"/>
                  <a:pt x="16218" y="5190"/>
                  <a:pt x="16217" y="5459"/>
                </a:cubicBezTo>
                <a:cubicBezTo>
                  <a:pt x="16477" y="5346"/>
                  <a:pt x="16693" y="5934"/>
                  <a:pt x="16874" y="5492"/>
                </a:cubicBezTo>
                <a:cubicBezTo>
                  <a:pt x="16944" y="5323"/>
                  <a:pt x="17078" y="4978"/>
                  <a:pt x="17178" y="4863"/>
                </a:cubicBezTo>
                <a:cubicBezTo>
                  <a:pt x="17207" y="4830"/>
                  <a:pt x="17468" y="4537"/>
                  <a:pt x="17336" y="4506"/>
                </a:cubicBezTo>
                <a:cubicBezTo>
                  <a:pt x="17352" y="4429"/>
                  <a:pt x="17466" y="4461"/>
                  <a:pt x="17462" y="4414"/>
                </a:cubicBezTo>
                <a:cubicBezTo>
                  <a:pt x="17446" y="4185"/>
                  <a:pt x="17478" y="4318"/>
                  <a:pt x="17603" y="4179"/>
                </a:cubicBezTo>
                <a:cubicBezTo>
                  <a:pt x="17832" y="3924"/>
                  <a:pt x="18176" y="4100"/>
                  <a:pt x="18404" y="3748"/>
                </a:cubicBezTo>
                <a:cubicBezTo>
                  <a:pt x="18623" y="3408"/>
                  <a:pt x="18719" y="3579"/>
                  <a:pt x="18976" y="3474"/>
                </a:cubicBezTo>
                <a:cubicBezTo>
                  <a:pt x="19132" y="3410"/>
                  <a:pt x="19315" y="3416"/>
                  <a:pt x="19459" y="3294"/>
                </a:cubicBezTo>
                <a:cubicBezTo>
                  <a:pt x="19583" y="3189"/>
                  <a:pt x="19779" y="3004"/>
                  <a:pt x="19921" y="2998"/>
                </a:cubicBezTo>
                <a:cubicBezTo>
                  <a:pt x="19863" y="3000"/>
                  <a:pt x="19502" y="2839"/>
                  <a:pt x="19465" y="2948"/>
                </a:cubicBezTo>
                <a:cubicBezTo>
                  <a:pt x="19535" y="2744"/>
                  <a:pt x="19616" y="2666"/>
                  <a:pt x="19736" y="2808"/>
                </a:cubicBezTo>
                <a:cubicBezTo>
                  <a:pt x="19799" y="2882"/>
                  <a:pt x="20006" y="3044"/>
                  <a:pt x="20008" y="2762"/>
                </a:cubicBezTo>
                <a:cubicBezTo>
                  <a:pt x="20009" y="2563"/>
                  <a:pt x="19750" y="2306"/>
                  <a:pt x="19652" y="2240"/>
                </a:cubicBezTo>
                <a:cubicBezTo>
                  <a:pt x="19743" y="2177"/>
                  <a:pt x="20272" y="2315"/>
                  <a:pt x="20290" y="2066"/>
                </a:cubicBezTo>
                <a:cubicBezTo>
                  <a:pt x="20246" y="2069"/>
                  <a:pt x="20204" y="2042"/>
                  <a:pt x="20162" y="2024"/>
                </a:cubicBezTo>
                <a:cubicBezTo>
                  <a:pt x="20196" y="2013"/>
                  <a:pt x="20461" y="2053"/>
                  <a:pt x="20445" y="1920"/>
                </a:cubicBezTo>
                <a:cubicBezTo>
                  <a:pt x="20434" y="1826"/>
                  <a:pt x="20316" y="1823"/>
                  <a:pt x="20426" y="1726"/>
                </a:cubicBezTo>
                <a:cubicBezTo>
                  <a:pt x="20595" y="1578"/>
                  <a:pt x="20285" y="1472"/>
                  <a:pt x="20249" y="1409"/>
                </a:cubicBezTo>
                <a:cubicBezTo>
                  <a:pt x="20284" y="1409"/>
                  <a:pt x="20770" y="1373"/>
                  <a:pt x="20655" y="1204"/>
                </a:cubicBezTo>
                <a:cubicBezTo>
                  <a:pt x="20592" y="1111"/>
                  <a:pt x="20396" y="1087"/>
                  <a:pt x="20327" y="1171"/>
                </a:cubicBezTo>
                <a:cubicBezTo>
                  <a:pt x="20607" y="695"/>
                  <a:pt x="21060" y="526"/>
                  <a:pt x="21446" y="368"/>
                </a:cubicBezTo>
                <a:cubicBezTo>
                  <a:pt x="21259" y="170"/>
                  <a:pt x="20985" y="351"/>
                  <a:pt x="20788" y="376"/>
                </a:cubicBezTo>
                <a:cubicBezTo>
                  <a:pt x="20727" y="384"/>
                  <a:pt x="20985" y="351"/>
                  <a:pt x="20788" y="376"/>
                </a:cubicBezTo>
                <a:close/>
                <a:moveTo>
                  <a:pt x="11250" y="17854"/>
                </a:moveTo>
                <a:cubicBezTo>
                  <a:pt x="11353" y="18121"/>
                  <a:pt x="10932" y="18149"/>
                  <a:pt x="10851" y="18066"/>
                </a:cubicBezTo>
                <a:cubicBezTo>
                  <a:pt x="10834" y="18070"/>
                  <a:pt x="10772" y="18267"/>
                  <a:pt x="10762" y="18295"/>
                </a:cubicBezTo>
                <a:lnTo>
                  <a:pt x="10744" y="18285"/>
                </a:lnTo>
                <a:lnTo>
                  <a:pt x="10730" y="18323"/>
                </a:lnTo>
                <a:cubicBezTo>
                  <a:pt x="10688" y="18281"/>
                  <a:pt x="10661" y="18211"/>
                  <a:pt x="10659" y="18127"/>
                </a:cubicBezTo>
                <a:cubicBezTo>
                  <a:pt x="10636" y="18121"/>
                  <a:pt x="10482" y="18109"/>
                  <a:pt x="10449" y="18132"/>
                </a:cubicBezTo>
                <a:cubicBezTo>
                  <a:pt x="10400" y="18160"/>
                  <a:pt x="10250" y="18170"/>
                  <a:pt x="10272" y="17972"/>
                </a:cubicBezTo>
                <a:cubicBezTo>
                  <a:pt x="10299" y="17723"/>
                  <a:pt x="10501" y="18031"/>
                  <a:pt x="10576" y="17927"/>
                </a:cubicBezTo>
                <a:cubicBezTo>
                  <a:pt x="10576" y="17927"/>
                  <a:pt x="10576" y="17927"/>
                  <a:pt x="10576" y="17927"/>
                </a:cubicBezTo>
                <a:cubicBezTo>
                  <a:pt x="10555" y="17927"/>
                  <a:pt x="10562" y="17743"/>
                  <a:pt x="10562" y="17738"/>
                </a:cubicBezTo>
                <a:lnTo>
                  <a:pt x="10412" y="17627"/>
                </a:lnTo>
                <a:cubicBezTo>
                  <a:pt x="10499" y="17485"/>
                  <a:pt x="10669" y="17484"/>
                  <a:pt x="10776" y="17484"/>
                </a:cubicBezTo>
                <a:cubicBezTo>
                  <a:pt x="10837" y="17484"/>
                  <a:pt x="10950" y="17493"/>
                  <a:pt x="11001" y="17546"/>
                </a:cubicBezTo>
                <a:cubicBezTo>
                  <a:pt x="11036" y="17584"/>
                  <a:pt x="11222" y="17784"/>
                  <a:pt x="11250" y="17854"/>
                </a:cubicBezTo>
                <a:cubicBezTo>
                  <a:pt x="11273" y="17915"/>
                  <a:pt x="11228" y="17798"/>
                  <a:pt x="11250" y="17854"/>
                </a:cubicBezTo>
                <a:close/>
              </a:path>
            </a:pathLst>
          </a:custGeom>
          <a:solidFill>
            <a:schemeClr val="accent1">
              <a:lumMod val="60000"/>
              <a:lumOff val="40000"/>
            </a:schemeClr>
          </a:solidFill>
          <a:ln w="12700" cap="flat">
            <a:noFill/>
            <a:miter lim="400000"/>
          </a:ln>
          <a:effectLst/>
        </p:spPr>
        <p:txBody>
          <a:bodyPr lIns="0" tIns="0" rIns="0" bIns="0" anchor="ctr"/>
          <a:lstStyle/>
          <a:p>
            <a:pPr eaLnBrk="1" hangingPunct="1">
              <a:defRPr/>
            </a:pPr>
            <a:endParaRPr sz="5063" dirty="0">
              <a:latin typeface="Lato Light" panose="020F0502020204030203" pitchFamily="34" charset="0"/>
            </a:endParaRPr>
          </a:p>
        </p:txBody>
      </p:sp>
      <p:sp>
        <p:nvSpPr>
          <p:cNvPr id="4" name="Shape 3012">
            <a:extLst>
              <a:ext uri="{FF2B5EF4-FFF2-40B4-BE49-F238E27FC236}">
                <a16:creationId xmlns:a16="http://schemas.microsoft.com/office/drawing/2014/main" id="{EEE285E0-75C9-ABF4-8AEE-30DDF22E9BD5}"/>
              </a:ext>
            </a:extLst>
          </p:cNvPr>
          <p:cNvSpPr/>
          <p:nvPr/>
        </p:nvSpPr>
        <p:spPr>
          <a:xfrm>
            <a:off x="2716805" y="3620812"/>
            <a:ext cx="1663112" cy="270855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156" h="21346" extrusionOk="0">
                <a:moveTo>
                  <a:pt x="14907" y="13611"/>
                </a:moveTo>
                <a:cubicBezTo>
                  <a:pt x="14908" y="13576"/>
                  <a:pt x="14915" y="13542"/>
                  <a:pt x="14927" y="13508"/>
                </a:cubicBezTo>
                <a:cubicBezTo>
                  <a:pt x="14945" y="13527"/>
                  <a:pt x="14935" y="13561"/>
                  <a:pt x="14907" y="13611"/>
                </a:cubicBezTo>
                <a:cubicBezTo>
                  <a:pt x="14911" y="13596"/>
                  <a:pt x="14935" y="13561"/>
                  <a:pt x="14907" y="13611"/>
                </a:cubicBezTo>
                <a:close/>
                <a:moveTo>
                  <a:pt x="13846" y="3906"/>
                </a:moveTo>
                <a:cubicBezTo>
                  <a:pt x="13745" y="4068"/>
                  <a:pt x="13727" y="4129"/>
                  <a:pt x="13495" y="4231"/>
                </a:cubicBezTo>
                <a:cubicBezTo>
                  <a:pt x="13568" y="4090"/>
                  <a:pt x="13714" y="3995"/>
                  <a:pt x="13864" y="3877"/>
                </a:cubicBezTo>
                <a:lnTo>
                  <a:pt x="13846" y="3906"/>
                </a:lnTo>
                <a:cubicBezTo>
                  <a:pt x="13827" y="3937"/>
                  <a:pt x="13846" y="3906"/>
                  <a:pt x="13846" y="3906"/>
                </a:cubicBezTo>
                <a:close/>
                <a:moveTo>
                  <a:pt x="12475" y="14778"/>
                </a:moveTo>
                <a:cubicBezTo>
                  <a:pt x="12516" y="14778"/>
                  <a:pt x="12564" y="14776"/>
                  <a:pt x="12595" y="14795"/>
                </a:cubicBezTo>
                <a:cubicBezTo>
                  <a:pt x="12555" y="14785"/>
                  <a:pt x="12514" y="14778"/>
                  <a:pt x="12475" y="14778"/>
                </a:cubicBezTo>
                <a:cubicBezTo>
                  <a:pt x="12476" y="14778"/>
                  <a:pt x="12514" y="14778"/>
                  <a:pt x="12475" y="14778"/>
                </a:cubicBezTo>
                <a:close/>
                <a:moveTo>
                  <a:pt x="7113" y="17141"/>
                </a:moveTo>
                <a:cubicBezTo>
                  <a:pt x="7109" y="17139"/>
                  <a:pt x="7101" y="17127"/>
                  <a:pt x="7096" y="17118"/>
                </a:cubicBezTo>
                <a:cubicBezTo>
                  <a:pt x="7113" y="17112"/>
                  <a:pt x="7129" y="17104"/>
                  <a:pt x="7143" y="17096"/>
                </a:cubicBezTo>
                <a:cubicBezTo>
                  <a:pt x="7135" y="17114"/>
                  <a:pt x="7137" y="17132"/>
                  <a:pt x="7149" y="17150"/>
                </a:cubicBezTo>
                <a:lnTo>
                  <a:pt x="7113" y="17141"/>
                </a:lnTo>
                <a:cubicBezTo>
                  <a:pt x="7109" y="17139"/>
                  <a:pt x="7113" y="17141"/>
                  <a:pt x="7113" y="17141"/>
                </a:cubicBezTo>
                <a:close/>
                <a:moveTo>
                  <a:pt x="4271" y="153"/>
                </a:moveTo>
                <a:cubicBezTo>
                  <a:pt x="4271" y="153"/>
                  <a:pt x="4274" y="153"/>
                  <a:pt x="4271" y="153"/>
                </a:cubicBezTo>
                <a:cubicBezTo>
                  <a:pt x="4271" y="153"/>
                  <a:pt x="4271" y="153"/>
                  <a:pt x="4271" y="153"/>
                </a:cubicBezTo>
                <a:close/>
                <a:moveTo>
                  <a:pt x="21083" y="5876"/>
                </a:moveTo>
                <a:cubicBezTo>
                  <a:pt x="20878" y="5351"/>
                  <a:pt x="20177" y="5444"/>
                  <a:pt x="19555" y="5083"/>
                </a:cubicBezTo>
                <a:cubicBezTo>
                  <a:pt x="19066" y="4799"/>
                  <a:pt x="18685" y="4740"/>
                  <a:pt x="18023" y="4717"/>
                </a:cubicBezTo>
                <a:cubicBezTo>
                  <a:pt x="17537" y="4700"/>
                  <a:pt x="17283" y="4482"/>
                  <a:pt x="16812" y="4685"/>
                </a:cubicBezTo>
                <a:cubicBezTo>
                  <a:pt x="16950" y="4215"/>
                  <a:pt x="15462" y="3995"/>
                  <a:pt x="14945" y="4103"/>
                </a:cubicBezTo>
                <a:cubicBezTo>
                  <a:pt x="14955" y="4083"/>
                  <a:pt x="15053" y="3900"/>
                  <a:pt x="15053" y="3900"/>
                </a:cubicBezTo>
                <a:cubicBezTo>
                  <a:pt x="14663" y="3887"/>
                  <a:pt x="14273" y="3873"/>
                  <a:pt x="13883" y="3862"/>
                </a:cubicBezTo>
                <a:cubicBezTo>
                  <a:pt x="14117" y="3655"/>
                  <a:pt x="14501" y="3533"/>
                  <a:pt x="14274" y="3246"/>
                </a:cubicBezTo>
                <a:cubicBezTo>
                  <a:pt x="13791" y="3298"/>
                  <a:pt x="13738" y="2329"/>
                  <a:pt x="13421" y="2513"/>
                </a:cubicBezTo>
                <a:cubicBezTo>
                  <a:pt x="13222" y="2341"/>
                  <a:pt x="12877" y="2206"/>
                  <a:pt x="12575" y="2135"/>
                </a:cubicBezTo>
                <a:cubicBezTo>
                  <a:pt x="12586" y="2119"/>
                  <a:pt x="12595" y="2102"/>
                  <a:pt x="12600" y="2085"/>
                </a:cubicBezTo>
                <a:cubicBezTo>
                  <a:pt x="12472" y="2018"/>
                  <a:pt x="11718" y="1855"/>
                  <a:pt x="11552" y="2009"/>
                </a:cubicBezTo>
                <a:cubicBezTo>
                  <a:pt x="11407" y="1950"/>
                  <a:pt x="11152" y="1951"/>
                  <a:pt x="10982" y="1957"/>
                </a:cubicBezTo>
                <a:lnTo>
                  <a:pt x="10971" y="1915"/>
                </a:lnTo>
                <a:lnTo>
                  <a:pt x="10942" y="1935"/>
                </a:lnTo>
                <a:cubicBezTo>
                  <a:pt x="10847" y="1887"/>
                  <a:pt x="10590" y="1730"/>
                  <a:pt x="10461" y="1730"/>
                </a:cubicBezTo>
                <a:cubicBezTo>
                  <a:pt x="10603" y="1730"/>
                  <a:pt x="10202" y="1408"/>
                  <a:pt x="10132" y="1370"/>
                </a:cubicBezTo>
                <a:cubicBezTo>
                  <a:pt x="10175" y="1376"/>
                  <a:pt x="10205" y="1380"/>
                  <a:pt x="10205" y="1380"/>
                </a:cubicBezTo>
                <a:cubicBezTo>
                  <a:pt x="9946" y="1224"/>
                  <a:pt x="9692" y="1045"/>
                  <a:pt x="9292" y="1115"/>
                </a:cubicBezTo>
                <a:cubicBezTo>
                  <a:pt x="9308" y="1100"/>
                  <a:pt x="9312" y="1069"/>
                  <a:pt x="9318" y="1047"/>
                </a:cubicBezTo>
                <a:cubicBezTo>
                  <a:pt x="9756" y="901"/>
                  <a:pt x="8958" y="655"/>
                  <a:pt x="8719" y="691"/>
                </a:cubicBezTo>
                <a:cubicBezTo>
                  <a:pt x="8697" y="649"/>
                  <a:pt x="8672" y="637"/>
                  <a:pt x="8622" y="605"/>
                </a:cubicBezTo>
                <a:cubicBezTo>
                  <a:pt x="8595" y="615"/>
                  <a:pt x="8857" y="603"/>
                  <a:pt x="8946" y="583"/>
                </a:cubicBezTo>
                <a:lnTo>
                  <a:pt x="8946" y="424"/>
                </a:lnTo>
                <a:cubicBezTo>
                  <a:pt x="8584" y="419"/>
                  <a:pt x="8041" y="370"/>
                  <a:pt x="7753" y="527"/>
                </a:cubicBezTo>
                <a:cubicBezTo>
                  <a:pt x="7325" y="761"/>
                  <a:pt x="7238" y="462"/>
                  <a:pt x="6865" y="462"/>
                </a:cubicBezTo>
                <a:cubicBezTo>
                  <a:pt x="6651" y="462"/>
                  <a:pt x="6162" y="582"/>
                  <a:pt x="6100" y="423"/>
                </a:cubicBezTo>
                <a:cubicBezTo>
                  <a:pt x="6035" y="257"/>
                  <a:pt x="5794" y="173"/>
                  <a:pt x="5530" y="201"/>
                </a:cubicBezTo>
                <a:cubicBezTo>
                  <a:pt x="5798" y="201"/>
                  <a:pt x="4516" y="-254"/>
                  <a:pt x="5126" y="246"/>
                </a:cubicBezTo>
                <a:cubicBezTo>
                  <a:pt x="4964" y="310"/>
                  <a:pt x="4729" y="281"/>
                  <a:pt x="4573" y="365"/>
                </a:cubicBezTo>
                <a:cubicBezTo>
                  <a:pt x="4569" y="357"/>
                  <a:pt x="4565" y="351"/>
                  <a:pt x="4561" y="344"/>
                </a:cubicBezTo>
                <a:cubicBezTo>
                  <a:pt x="4686" y="310"/>
                  <a:pt x="4802" y="265"/>
                  <a:pt x="4906" y="212"/>
                </a:cubicBezTo>
                <a:cubicBezTo>
                  <a:pt x="4915" y="-229"/>
                  <a:pt x="4397" y="153"/>
                  <a:pt x="4270" y="153"/>
                </a:cubicBezTo>
                <a:cubicBezTo>
                  <a:pt x="4167" y="164"/>
                  <a:pt x="3359" y="353"/>
                  <a:pt x="3319" y="417"/>
                </a:cubicBezTo>
                <a:lnTo>
                  <a:pt x="3145" y="383"/>
                </a:lnTo>
                <a:cubicBezTo>
                  <a:pt x="2836" y="502"/>
                  <a:pt x="2710" y="657"/>
                  <a:pt x="2597" y="861"/>
                </a:cubicBezTo>
                <a:lnTo>
                  <a:pt x="2632" y="881"/>
                </a:lnTo>
                <a:lnTo>
                  <a:pt x="2609" y="891"/>
                </a:lnTo>
                <a:cubicBezTo>
                  <a:pt x="2609" y="891"/>
                  <a:pt x="2630" y="919"/>
                  <a:pt x="2631" y="920"/>
                </a:cubicBezTo>
                <a:cubicBezTo>
                  <a:pt x="2441" y="925"/>
                  <a:pt x="2439" y="994"/>
                  <a:pt x="2367" y="1082"/>
                </a:cubicBezTo>
                <a:cubicBezTo>
                  <a:pt x="2327" y="1132"/>
                  <a:pt x="2134" y="1188"/>
                  <a:pt x="2046" y="1216"/>
                </a:cubicBezTo>
                <a:cubicBezTo>
                  <a:pt x="2006" y="1191"/>
                  <a:pt x="1971" y="1160"/>
                  <a:pt x="1938" y="1132"/>
                </a:cubicBezTo>
                <a:lnTo>
                  <a:pt x="1757" y="1278"/>
                </a:lnTo>
                <a:lnTo>
                  <a:pt x="1868" y="1415"/>
                </a:lnTo>
                <a:lnTo>
                  <a:pt x="1840" y="1419"/>
                </a:lnTo>
                <a:lnTo>
                  <a:pt x="1824" y="1473"/>
                </a:lnTo>
                <a:lnTo>
                  <a:pt x="1805" y="1460"/>
                </a:lnTo>
                <a:cubicBezTo>
                  <a:pt x="1758" y="1481"/>
                  <a:pt x="1709" y="1500"/>
                  <a:pt x="1658" y="1517"/>
                </a:cubicBezTo>
                <a:cubicBezTo>
                  <a:pt x="1549" y="1674"/>
                  <a:pt x="1707" y="1979"/>
                  <a:pt x="1798" y="2121"/>
                </a:cubicBezTo>
                <a:lnTo>
                  <a:pt x="1623" y="2198"/>
                </a:lnTo>
                <a:cubicBezTo>
                  <a:pt x="1623" y="2198"/>
                  <a:pt x="1757" y="2274"/>
                  <a:pt x="1768" y="2279"/>
                </a:cubicBezTo>
                <a:cubicBezTo>
                  <a:pt x="1773" y="2424"/>
                  <a:pt x="1650" y="2661"/>
                  <a:pt x="1803" y="2773"/>
                </a:cubicBezTo>
                <a:cubicBezTo>
                  <a:pt x="1723" y="2851"/>
                  <a:pt x="1540" y="2983"/>
                  <a:pt x="1532" y="3078"/>
                </a:cubicBezTo>
                <a:cubicBezTo>
                  <a:pt x="1139" y="3076"/>
                  <a:pt x="1182" y="3360"/>
                  <a:pt x="947" y="3451"/>
                </a:cubicBezTo>
                <a:cubicBezTo>
                  <a:pt x="945" y="3436"/>
                  <a:pt x="951" y="3434"/>
                  <a:pt x="966" y="3447"/>
                </a:cubicBezTo>
                <a:cubicBezTo>
                  <a:pt x="608" y="3513"/>
                  <a:pt x="413" y="3554"/>
                  <a:pt x="434" y="3830"/>
                </a:cubicBezTo>
                <a:cubicBezTo>
                  <a:pt x="410" y="3843"/>
                  <a:pt x="192" y="4024"/>
                  <a:pt x="245" y="4024"/>
                </a:cubicBezTo>
                <a:lnTo>
                  <a:pt x="236" y="4024"/>
                </a:lnTo>
                <a:cubicBezTo>
                  <a:pt x="54" y="4141"/>
                  <a:pt x="48" y="4311"/>
                  <a:pt x="120" y="4482"/>
                </a:cubicBezTo>
                <a:cubicBezTo>
                  <a:pt x="-250" y="4580"/>
                  <a:pt x="355" y="4716"/>
                  <a:pt x="355" y="4730"/>
                </a:cubicBezTo>
                <a:cubicBezTo>
                  <a:pt x="361" y="4790"/>
                  <a:pt x="347" y="4826"/>
                  <a:pt x="446" y="4867"/>
                </a:cubicBezTo>
                <a:cubicBezTo>
                  <a:pt x="418" y="4880"/>
                  <a:pt x="385" y="4889"/>
                  <a:pt x="354" y="4898"/>
                </a:cubicBezTo>
                <a:lnTo>
                  <a:pt x="401" y="5044"/>
                </a:lnTo>
                <a:cubicBezTo>
                  <a:pt x="360" y="5065"/>
                  <a:pt x="295" y="5073"/>
                  <a:pt x="243" y="5074"/>
                </a:cubicBezTo>
                <a:cubicBezTo>
                  <a:pt x="-96" y="5327"/>
                  <a:pt x="100" y="5478"/>
                  <a:pt x="253" y="5724"/>
                </a:cubicBezTo>
                <a:cubicBezTo>
                  <a:pt x="-131" y="5758"/>
                  <a:pt x="906" y="6336"/>
                  <a:pt x="977" y="6405"/>
                </a:cubicBezTo>
                <a:cubicBezTo>
                  <a:pt x="1473" y="6884"/>
                  <a:pt x="1943" y="7410"/>
                  <a:pt x="2366" y="7917"/>
                </a:cubicBezTo>
                <a:cubicBezTo>
                  <a:pt x="2792" y="8429"/>
                  <a:pt x="2834" y="8747"/>
                  <a:pt x="3754" y="9047"/>
                </a:cubicBezTo>
                <a:cubicBezTo>
                  <a:pt x="4138" y="9172"/>
                  <a:pt x="4518" y="9326"/>
                  <a:pt x="4908" y="9441"/>
                </a:cubicBezTo>
                <a:cubicBezTo>
                  <a:pt x="5168" y="9517"/>
                  <a:pt x="5201" y="9759"/>
                  <a:pt x="5520" y="9800"/>
                </a:cubicBezTo>
                <a:cubicBezTo>
                  <a:pt x="5673" y="10251"/>
                  <a:pt x="5783" y="10655"/>
                  <a:pt x="5791" y="11117"/>
                </a:cubicBezTo>
                <a:cubicBezTo>
                  <a:pt x="5711" y="11122"/>
                  <a:pt x="5913" y="12338"/>
                  <a:pt x="5907" y="12464"/>
                </a:cubicBezTo>
                <a:cubicBezTo>
                  <a:pt x="5882" y="13059"/>
                  <a:pt x="5883" y="13548"/>
                  <a:pt x="6193" y="14121"/>
                </a:cubicBezTo>
                <a:lnTo>
                  <a:pt x="6225" y="14132"/>
                </a:lnTo>
                <a:cubicBezTo>
                  <a:pt x="6430" y="14543"/>
                  <a:pt x="6291" y="15161"/>
                  <a:pt x="6165" y="15567"/>
                </a:cubicBezTo>
                <a:lnTo>
                  <a:pt x="5959" y="15469"/>
                </a:lnTo>
                <a:cubicBezTo>
                  <a:pt x="6052" y="15704"/>
                  <a:pt x="6153" y="16040"/>
                  <a:pt x="6421" y="16224"/>
                </a:cubicBezTo>
                <a:cubicBezTo>
                  <a:pt x="6507" y="16420"/>
                  <a:pt x="6366" y="16837"/>
                  <a:pt x="6657" y="17019"/>
                </a:cubicBezTo>
                <a:lnTo>
                  <a:pt x="6608" y="17029"/>
                </a:lnTo>
                <a:cubicBezTo>
                  <a:pt x="6637" y="17135"/>
                  <a:pt x="6673" y="17242"/>
                  <a:pt x="6698" y="17348"/>
                </a:cubicBezTo>
                <a:cubicBezTo>
                  <a:pt x="6724" y="17460"/>
                  <a:pt x="6961" y="17753"/>
                  <a:pt x="7204" y="17552"/>
                </a:cubicBezTo>
                <a:cubicBezTo>
                  <a:pt x="7368" y="17415"/>
                  <a:pt x="7130" y="17379"/>
                  <a:pt x="7104" y="17271"/>
                </a:cubicBezTo>
                <a:cubicBezTo>
                  <a:pt x="7153" y="17247"/>
                  <a:pt x="7205" y="17224"/>
                  <a:pt x="7258" y="17204"/>
                </a:cubicBezTo>
                <a:cubicBezTo>
                  <a:pt x="7266" y="17207"/>
                  <a:pt x="7274" y="17209"/>
                  <a:pt x="7283" y="17212"/>
                </a:cubicBezTo>
                <a:cubicBezTo>
                  <a:pt x="7428" y="17330"/>
                  <a:pt x="7359" y="17669"/>
                  <a:pt x="7457" y="17825"/>
                </a:cubicBezTo>
                <a:cubicBezTo>
                  <a:pt x="7064" y="17733"/>
                  <a:pt x="6781" y="17992"/>
                  <a:pt x="7244" y="18037"/>
                </a:cubicBezTo>
                <a:cubicBezTo>
                  <a:pt x="7249" y="18089"/>
                  <a:pt x="7372" y="18164"/>
                  <a:pt x="7414" y="18219"/>
                </a:cubicBezTo>
                <a:cubicBezTo>
                  <a:pt x="7100" y="18171"/>
                  <a:pt x="6990" y="18391"/>
                  <a:pt x="6948" y="18541"/>
                </a:cubicBezTo>
                <a:cubicBezTo>
                  <a:pt x="6858" y="18867"/>
                  <a:pt x="7590" y="18545"/>
                  <a:pt x="7695" y="18694"/>
                </a:cubicBezTo>
                <a:cubicBezTo>
                  <a:pt x="7722" y="18862"/>
                  <a:pt x="7638" y="18904"/>
                  <a:pt x="7476" y="18960"/>
                </a:cubicBezTo>
                <a:cubicBezTo>
                  <a:pt x="7193" y="19058"/>
                  <a:pt x="7547" y="19380"/>
                  <a:pt x="7676" y="19483"/>
                </a:cubicBezTo>
                <a:cubicBezTo>
                  <a:pt x="7806" y="19585"/>
                  <a:pt x="8719" y="19925"/>
                  <a:pt x="8709" y="20034"/>
                </a:cubicBezTo>
                <a:cubicBezTo>
                  <a:pt x="8675" y="20055"/>
                  <a:pt x="8539" y="20057"/>
                  <a:pt x="8495" y="20060"/>
                </a:cubicBezTo>
                <a:cubicBezTo>
                  <a:pt x="8668" y="20215"/>
                  <a:pt x="8970" y="20245"/>
                  <a:pt x="9155" y="20402"/>
                </a:cubicBezTo>
                <a:cubicBezTo>
                  <a:pt x="9472" y="20673"/>
                  <a:pt x="9686" y="20866"/>
                  <a:pt x="10256" y="20922"/>
                </a:cubicBezTo>
                <a:cubicBezTo>
                  <a:pt x="10224" y="21093"/>
                  <a:pt x="10989" y="21099"/>
                  <a:pt x="11173" y="21106"/>
                </a:cubicBezTo>
                <a:cubicBezTo>
                  <a:pt x="11320" y="21272"/>
                  <a:pt x="11860" y="21266"/>
                  <a:pt x="12121" y="21346"/>
                </a:cubicBezTo>
                <a:cubicBezTo>
                  <a:pt x="12171" y="21325"/>
                  <a:pt x="12226" y="21311"/>
                  <a:pt x="12286" y="21303"/>
                </a:cubicBezTo>
                <a:cubicBezTo>
                  <a:pt x="12279" y="21275"/>
                  <a:pt x="12265" y="21249"/>
                  <a:pt x="12243" y="21224"/>
                </a:cubicBezTo>
                <a:cubicBezTo>
                  <a:pt x="12367" y="21226"/>
                  <a:pt x="12609" y="21245"/>
                  <a:pt x="12688" y="21175"/>
                </a:cubicBezTo>
                <a:cubicBezTo>
                  <a:pt x="13408" y="21075"/>
                  <a:pt x="12856" y="20944"/>
                  <a:pt x="12432" y="20879"/>
                </a:cubicBezTo>
                <a:cubicBezTo>
                  <a:pt x="12038" y="20820"/>
                  <a:pt x="11669" y="20556"/>
                  <a:pt x="11367" y="20396"/>
                </a:cubicBezTo>
                <a:lnTo>
                  <a:pt x="11371" y="20394"/>
                </a:lnTo>
                <a:cubicBezTo>
                  <a:pt x="11287" y="20307"/>
                  <a:pt x="11160" y="20275"/>
                  <a:pt x="11013" y="20336"/>
                </a:cubicBezTo>
                <a:cubicBezTo>
                  <a:pt x="10986" y="20329"/>
                  <a:pt x="10938" y="20310"/>
                  <a:pt x="10929" y="20303"/>
                </a:cubicBezTo>
                <a:cubicBezTo>
                  <a:pt x="10926" y="20288"/>
                  <a:pt x="10923" y="20273"/>
                  <a:pt x="10922" y="20258"/>
                </a:cubicBezTo>
                <a:lnTo>
                  <a:pt x="11154" y="20296"/>
                </a:lnTo>
                <a:lnTo>
                  <a:pt x="11240" y="20191"/>
                </a:lnTo>
                <a:cubicBezTo>
                  <a:pt x="10960" y="20056"/>
                  <a:pt x="10729" y="19885"/>
                  <a:pt x="10600" y="19679"/>
                </a:cubicBezTo>
                <a:cubicBezTo>
                  <a:pt x="11043" y="19491"/>
                  <a:pt x="10850" y="19267"/>
                  <a:pt x="11190" y="19008"/>
                </a:cubicBezTo>
                <a:cubicBezTo>
                  <a:pt x="11610" y="18689"/>
                  <a:pt x="10881" y="18589"/>
                  <a:pt x="10564" y="18488"/>
                </a:cubicBezTo>
                <a:cubicBezTo>
                  <a:pt x="9933" y="18287"/>
                  <a:pt x="10482" y="18110"/>
                  <a:pt x="10762" y="17956"/>
                </a:cubicBezTo>
                <a:cubicBezTo>
                  <a:pt x="11082" y="17780"/>
                  <a:pt x="10532" y="17572"/>
                  <a:pt x="10925" y="17461"/>
                </a:cubicBezTo>
                <a:cubicBezTo>
                  <a:pt x="11053" y="17363"/>
                  <a:pt x="11542" y="17241"/>
                  <a:pt x="11132" y="17081"/>
                </a:cubicBezTo>
                <a:cubicBezTo>
                  <a:pt x="10719" y="16920"/>
                  <a:pt x="10542" y="17195"/>
                  <a:pt x="10370" y="16756"/>
                </a:cubicBezTo>
                <a:cubicBezTo>
                  <a:pt x="10280" y="16736"/>
                  <a:pt x="10698" y="16839"/>
                  <a:pt x="10701" y="16840"/>
                </a:cubicBezTo>
                <a:cubicBezTo>
                  <a:pt x="10852" y="16881"/>
                  <a:pt x="11044" y="16917"/>
                  <a:pt x="11208" y="16879"/>
                </a:cubicBezTo>
                <a:cubicBezTo>
                  <a:pt x="11677" y="16774"/>
                  <a:pt x="11296" y="16620"/>
                  <a:pt x="11327" y="16476"/>
                </a:cubicBezTo>
                <a:lnTo>
                  <a:pt x="11391" y="16465"/>
                </a:lnTo>
                <a:cubicBezTo>
                  <a:pt x="11399" y="16341"/>
                  <a:pt x="11312" y="16265"/>
                  <a:pt x="11208" y="16169"/>
                </a:cubicBezTo>
                <a:cubicBezTo>
                  <a:pt x="11664" y="16259"/>
                  <a:pt x="12455" y="16159"/>
                  <a:pt x="12835" y="15994"/>
                </a:cubicBezTo>
                <a:cubicBezTo>
                  <a:pt x="13028" y="15910"/>
                  <a:pt x="13154" y="15698"/>
                  <a:pt x="13228" y="15565"/>
                </a:cubicBezTo>
                <a:cubicBezTo>
                  <a:pt x="13402" y="15253"/>
                  <a:pt x="12911" y="15333"/>
                  <a:pt x="12834" y="15144"/>
                </a:cubicBezTo>
                <a:cubicBezTo>
                  <a:pt x="12802" y="15022"/>
                  <a:pt x="12963" y="14987"/>
                  <a:pt x="12778" y="14873"/>
                </a:cubicBezTo>
                <a:cubicBezTo>
                  <a:pt x="13254" y="14989"/>
                  <a:pt x="14069" y="14954"/>
                  <a:pt x="14075" y="14543"/>
                </a:cubicBezTo>
                <a:cubicBezTo>
                  <a:pt x="14715" y="14565"/>
                  <a:pt x="14622" y="13934"/>
                  <a:pt x="14861" y="13689"/>
                </a:cubicBezTo>
                <a:cubicBezTo>
                  <a:pt x="14826" y="13753"/>
                  <a:pt x="14779" y="13815"/>
                  <a:pt x="14699" y="13862"/>
                </a:cubicBezTo>
                <a:lnTo>
                  <a:pt x="14810" y="13932"/>
                </a:lnTo>
                <a:lnTo>
                  <a:pt x="14823" y="13925"/>
                </a:lnTo>
                <a:lnTo>
                  <a:pt x="14866" y="13945"/>
                </a:lnTo>
                <a:cubicBezTo>
                  <a:pt x="15391" y="13663"/>
                  <a:pt x="15253" y="13268"/>
                  <a:pt x="15713" y="12979"/>
                </a:cubicBezTo>
                <a:cubicBezTo>
                  <a:pt x="16218" y="12660"/>
                  <a:pt x="15525" y="12151"/>
                  <a:pt x="15954" y="11777"/>
                </a:cubicBezTo>
                <a:cubicBezTo>
                  <a:pt x="16313" y="11463"/>
                  <a:pt x="17360" y="11121"/>
                  <a:pt x="17972" y="11165"/>
                </a:cubicBezTo>
                <a:cubicBezTo>
                  <a:pt x="18474" y="11201"/>
                  <a:pt x="18489" y="10927"/>
                  <a:pt x="18940" y="10851"/>
                </a:cubicBezTo>
                <a:cubicBezTo>
                  <a:pt x="18679" y="10613"/>
                  <a:pt x="19041" y="10505"/>
                  <a:pt x="19136" y="10300"/>
                </a:cubicBezTo>
                <a:cubicBezTo>
                  <a:pt x="19263" y="10026"/>
                  <a:pt x="19440" y="9737"/>
                  <a:pt x="19532" y="9473"/>
                </a:cubicBezTo>
                <a:cubicBezTo>
                  <a:pt x="19677" y="9053"/>
                  <a:pt x="19187" y="8394"/>
                  <a:pt x="19505" y="8013"/>
                </a:cubicBezTo>
                <a:cubicBezTo>
                  <a:pt x="20005" y="8053"/>
                  <a:pt x="20030" y="7526"/>
                  <a:pt x="20245" y="7340"/>
                </a:cubicBezTo>
                <a:cubicBezTo>
                  <a:pt x="20849" y="6817"/>
                  <a:pt x="21350" y="6573"/>
                  <a:pt x="21083" y="5876"/>
                </a:cubicBezTo>
                <a:cubicBezTo>
                  <a:pt x="21071" y="5847"/>
                  <a:pt x="21253" y="6319"/>
                  <a:pt x="21083" y="5876"/>
                </a:cubicBezTo>
                <a:close/>
              </a:path>
            </a:pathLst>
          </a:custGeom>
          <a:solidFill>
            <a:srgbClr val="92D050"/>
          </a:solidFill>
          <a:ln w="12700" cap="flat">
            <a:noFill/>
            <a:miter lim="400000"/>
          </a:ln>
          <a:effectLst/>
        </p:spPr>
        <p:txBody>
          <a:bodyPr lIns="0" tIns="0" rIns="0" bIns="0" anchor="ctr"/>
          <a:lstStyle/>
          <a:p>
            <a:pPr eaLnBrk="1" hangingPunct="1">
              <a:defRPr/>
            </a:pPr>
            <a:endParaRPr sz="5063" dirty="0">
              <a:latin typeface="Lato Light" panose="020F0502020204030203" pitchFamily="34" charset="0"/>
            </a:endParaRPr>
          </a:p>
        </p:txBody>
      </p:sp>
      <p:sp>
        <p:nvSpPr>
          <p:cNvPr id="5" name="Shape 3013">
            <a:extLst>
              <a:ext uri="{FF2B5EF4-FFF2-40B4-BE49-F238E27FC236}">
                <a16:creationId xmlns:a16="http://schemas.microsoft.com/office/drawing/2014/main" id="{28107325-B307-5CD4-032B-FCA92DEBF837}"/>
              </a:ext>
            </a:extLst>
          </p:cNvPr>
          <p:cNvSpPr/>
          <p:nvPr/>
        </p:nvSpPr>
        <p:spPr>
          <a:xfrm>
            <a:off x="4969602" y="2637337"/>
            <a:ext cx="2436698" cy="287646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494" h="21436" extrusionOk="0">
                <a:moveTo>
                  <a:pt x="21150" y="15574"/>
                </a:moveTo>
                <a:cubicBezTo>
                  <a:pt x="21261" y="15717"/>
                  <a:pt x="21093" y="15952"/>
                  <a:pt x="20924" y="15784"/>
                </a:cubicBezTo>
                <a:cubicBezTo>
                  <a:pt x="20982" y="16021"/>
                  <a:pt x="20891" y="16384"/>
                  <a:pt x="20777" y="16596"/>
                </a:cubicBezTo>
                <a:cubicBezTo>
                  <a:pt x="20505" y="17107"/>
                  <a:pt x="20399" y="17680"/>
                  <a:pt x="20142" y="18190"/>
                </a:cubicBezTo>
                <a:cubicBezTo>
                  <a:pt x="20021" y="18451"/>
                  <a:pt x="19581" y="18883"/>
                  <a:pt x="19210" y="18697"/>
                </a:cubicBezTo>
                <a:cubicBezTo>
                  <a:pt x="19055" y="18620"/>
                  <a:pt x="18983" y="18564"/>
                  <a:pt x="18916" y="18429"/>
                </a:cubicBezTo>
                <a:cubicBezTo>
                  <a:pt x="18874" y="18346"/>
                  <a:pt x="18895" y="18082"/>
                  <a:pt x="18885" y="18073"/>
                </a:cubicBezTo>
                <a:cubicBezTo>
                  <a:pt x="18630" y="17743"/>
                  <a:pt x="18882" y="17612"/>
                  <a:pt x="18985" y="17344"/>
                </a:cubicBezTo>
                <a:cubicBezTo>
                  <a:pt x="19114" y="17002"/>
                  <a:pt x="19115" y="16913"/>
                  <a:pt x="19087" y="16545"/>
                </a:cubicBezTo>
                <a:cubicBezTo>
                  <a:pt x="19035" y="16414"/>
                  <a:pt x="19148" y="15981"/>
                  <a:pt x="19273" y="15913"/>
                </a:cubicBezTo>
                <a:cubicBezTo>
                  <a:pt x="19479" y="15800"/>
                  <a:pt x="19740" y="15772"/>
                  <a:pt x="19957" y="15653"/>
                </a:cubicBezTo>
                <a:cubicBezTo>
                  <a:pt x="20082" y="15574"/>
                  <a:pt x="20117" y="15501"/>
                  <a:pt x="20239" y="15479"/>
                </a:cubicBezTo>
                <a:cubicBezTo>
                  <a:pt x="20387" y="15448"/>
                  <a:pt x="20295" y="14983"/>
                  <a:pt x="20473" y="15143"/>
                </a:cubicBezTo>
                <a:cubicBezTo>
                  <a:pt x="20533" y="15027"/>
                  <a:pt x="20661" y="14865"/>
                  <a:pt x="20739" y="14731"/>
                </a:cubicBezTo>
                <a:cubicBezTo>
                  <a:pt x="20722" y="14552"/>
                  <a:pt x="20909" y="14739"/>
                  <a:pt x="20929" y="14819"/>
                </a:cubicBezTo>
                <a:cubicBezTo>
                  <a:pt x="20973" y="14985"/>
                  <a:pt x="21061" y="15461"/>
                  <a:pt x="21150" y="15574"/>
                </a:cubicBezTo>
                <a:cubicBezTo>
                  <a:pt x="21173" y="15603"/>
                  <a:pt x="21138" y="15559"/>
                  <a:pt x="21150" y="15574"/>
                </a:cubicBezTo>
                <a:close/>
                <a:moveTo>
                  <a:pt x="21449" y="7942"/>
                </a:moveTo>
                <a:cubicBezTo>
                  <a:pt x="21344" y="7731"/>
                  <a:pt x="21600" y="7533"/>
                  <a:pt x="21152" y="7539"/>
                </a:cubicBezTo>
                <a:cubicBezTo>
                  <a:pt x="21008" y="7541"/>
                  <a:pt x="20754" y="7739"/>
                  <a:pt x="20526" y="7739"/>
                </a:cubicBezTo>
                <a:cubicBezTo>
                  <a:pt x="20244" y="7739"/>
                  <a:pt x="20016" y="7865"/>
                  <a:pt x="19729" y="7865"/>
                </a:cubicBezTo>
                <a:cubicBezTo>
                  <a:pt x="19565" y="7865"/>
                  <a:pt x="19469" y="8014"/>
                  <a:pt x="19302" y="7993"/>
                </a:cubicBezTo>
                <a:cubicBezTo>
                  <a:pt x="19093" y="7930"/>
                  <a:pt x="19070" y="7669"/>
                  <a:pt x="18908" y="7605"/>
                </a:cubicBezTo>
                <a:cubicBezTo>
                  <a:pt x="19001" y="7551"/>
                  <a:pt x="19025" y="7458"/>
                  <a:pt x="18981" y="7374"/>
                </a:cubicBezTo>
                <a:cubicBezTo>
                  <a:pt x="19062" y="7284"/>
                  <a:pt x="18938" y="7312"/>
                  <a:pt x="18896" y="7232"/>
                </a:cubicBezTo>
                <a:cubicBezTo>
                  <a:pt x="18780" y="7074"/>
                  <a:pt x="18298" y="6560"/>
                  <a:pt x="18034" y="6598"/>
                </a:cubicBezTo>
                <a:cubicBezTo>
                  <a:pt x="17984" y="6467"/>
                  <a:pt x="17855" y="6463"/>
                  <a:pt x="17803" y="6343"/>
                </a:cubicBezTo>
                <a:cubicBezTo>
                  <a:pt x="17753" y="6232"/>
                  <a:pt x="17703" y="5708"/>
                  <a:pt x="17456" y="5708"/>
                </a:cubicBezTo>
                <a:lnTo>
                  <a:pt x="17456" y="5708"/>
                </a:lnTo>
                <a:cubicBezTo>
                  <a:pt x="17148" y="5708"/>
                  <a:pt x="17061" y="5095"/>
                  <a:pt x="17029" y="4927"/>
                </a:cubicBezTo>
                <a:lnTo>
                  <a:pt x="17085" y="4930"/>
                </a:lnTo>
                <a:cubicBezTo>
                  <a:pt x="16985" y="4575"/>
                  <a:pt x="16629" y="4445"/>
                  <a:pt x="16480" y="4141"/>
                </a:cubicBezTo>
                <a:lnTo>
                  <a:pt x="16435" y="4152"/>
                </a:lnTo>
                <a:cubicBezTo>
                  <a:pt x="16428" y="4118"/>
                  <a:pt x="16411" y="4085"/>
                  <a:pt x="16410" y="4050"/>
                </a:cubicBezTo>
                <a:cubicBezTo>
                  <a:pt x="16418" y="4049"/>
                  <a:pt x="16577" y="4040"/>
                  <a:pt x="16577" y="4040"/>
                </a:cubicBezTo>
                <a:cubicBezTo>
                  <a:pt x="16561" y="4019"/>
                  <a:pt x="16373" y="3888"/>
                  <a:pt x="16373" y="3877"/>
                </a:cubicBezTo>
                <a:cubicBezTo>
                  <a:pt x="16140" y="3556"/>
                  <a:pt x="15927" y="3229"/>
                  <a:pt x="15764" y="2884"/>
                </a:cubicBezTo>
                <a:cubicBezTo>
                  <a:pt x="15810" y="2908"/>
                  <a:pt x="15860" y="2921"/>
                  <a:pt x="15913" y="2924"/>
                </a:cubicBezTo>
                <a:cubicBezTo>
                  <a:pt x="16212" y="2508"/>
                  <a:pt x="16034" y="2139"/>
                  <a:pt x="15828" y="1728"/>
                </a:cubicBezTo>
                <a:cubicBezTo>
                  <a:pt x="15663" y="1776"/>
                  <a:pt x="15487" y="1765"/>
                  <a:pt x="15320" y="1792"/>
                </a:cubicBezTo>
                <a:cubicBezTo>
                  <a:pt x="15262" y="1792"/>
                  <a:pt x="15004" y="1673"/>
                  <a:pt x="14939" y="1652"/>
                </a:cubicBezTo>
                <a:cubicBezTo>
                  <a:pt x="14877" y="1646"/>
                  <a:pt x="14703" y="1675"/>
                  <a:pt x="14673" y="1666"/>
                </a:cubicBezTo>
                <a:cubicBezTo>
                  <a:pt x="14649" y="1666"/>
                  <a:pt x="14604" y="1640"/>
                  <a:pt x="14583" y="1631"/>
                </a:cubicBezTo>
                <a:cubicBezTo>
                  <a:pt x="14579" y="1638"/>
                  <a:pt x="14541" y="1746"/>
                  <a:pt x="14548" y="1746"/>
                </a:cubicBezTo>
                <a:cubicBezTo>
                  <a:pt x="14314" y="1775"/>
                  <a:pt x="14213" y="1915"/>
                  <a:pt x="13949" y="1776"/>
                </a:cubicBezTo>
                <a:cubicBezTo>
                  <a:pt x="13737" y="1662"/>
                  <a:pt x="13370" y="1599"/>
                  <a:pt x="13126" y="1666"/>
                </a:cubicBezTo>
                <a:cubicBezTo>
                  <a:pt x="13114" y="1631"/>
                  <a:pt x="12362" y="1325"/>
                  <a:pt x="12311" y="1315"/>
                </a:cubicBezTo>
                <a:cubicBezTo>
                  <a:pt x="12058" y="1263"/>
                  <a:pt x="11585" y="1295"/>
                  <a:pt x="11468" y="1561"/>
                </a:cubicBezTo>
                <a:cubicBezTo>
                  <a:pt x="11405" y="1704"/>
                  <a:pt x="11546" y="1817"/>
                  <a:pt x="11493" y="1940"/>
                </a:cubicBezTo>
                <a:cubicBezTo>
                  <a:pt x="11411" y="2129"/>
                  <a:pt x="10260" y="1753"/>
                  <a:pt x="10229" y="1583"/>
                </a:cubicBezTo>
                <a:cubicBezTo>
                  <a:pt x="10181" y="1321"/>
                  <a:pt x="9285" y="1213"/>
                  <a:pt x="9029" y="1193"/>
                </a:cubicBezTo>
                <a:cubicBezTo>
                  <a:pt x="9018" y="1125"/>
                  <a:pt x="8978" y="1083"/>
                  <a:pt x="8892" y="1075"/>
                </a:cubicBezTo>
                <a:lnTo>
                  <a:pt x="8892" y="1071"/>
                </a:lnTo>
                <a:cubicBezTo>
                  <a:pt x="8848" y="1075"/>
                  <a:pt x="8690" y="1054"/>
                  <a:pt x="8710" y="986"/>
                </a:cubicBezTo>
                <a:cubicBezTo>
                  <a:pt x="8710" y="964"/>
                  <a:pt x="8994" y="767"/>
                  <a:pt x="9016" y="679"/>
                </a:cubicBezTo>
                <a:cubicBezTo>
                  <a:pt x="9056" y="517"/>
                  <a:pt x="8891" y="519"/>
                  <a:pt x="8901" y="450"/>
                </a:cubicBezTo>
                <a:cubicBezTo>
                  <a:pt x="8820" y="389"/>
                  <a:pt x="9205" y="-90"/>
                  <a:pt x="8780" y="124"/>
                </a:cubicBezTo>
                <a:cubicBezTo>
                  <a:pt x="8738" y="-14"/>
                  <a:pt x="7966" y="-25"/>
                  <a:pt x="7786" y="33"/>
                </a:cubicBezTo>
                <a:cubicBezTo>
                  <a:pt x="7755" y="33"/>
                  <a:pt x="7236" y="45"/>
                  <a:pt x="7284" y="112"/>
                </a:cubicBezTo>
                <a:cubicBezTo>
                  <a:pt x="6980" y="-39"/>
                  <a:pt x="6476" y="127"/>
                  <a:pt x="6182" y="191"/>
                </a:cubicBezTo>
                <a:cubicBezTo>
                  <a:pt x="5782" y="191"/>
                  <a:pt x="5357" y="466"/>
                  <a:pt x="4985" y="577"/>
                </a:cubicBezTo>
                <a:cubicBezTo>
                  <a:pt x="4968" y="561"/>
                  <a:pt x="4957" y="544"/>
                  <a:pt x="4950" y="523"/>
                </a:cubicBezTo>
                <a:lnTo>
                  <a:pt x="4918" y="529"/>
                </a:lnTo>
                <a:lnTo>
                  <a:pt x="4905" y="496"/>
                </a:lnTo>
                <a:cubicBezTo>
                  <a:pt x="4737" y="581"/>
                  <a:pt x="4445" y="574"/>
                  <a:pt x="4277" y="480"/>
                </a:cubicBezTo>
                <a:cubicBezTo>
                  <a:pt x="4282" y="423"/>
                  <a:pt x="4286" y="367"/>
                  <a:pt x="4279" y="311"/>
                </a:cubicBezTo>
                <a:cubicBezTo>
                  <a:pt x="3839" y="327"/>
                  <a:pt x="3931" y="706"/>
                  <a:pt x="3692" y="913"/>
                </a:cubicBezTo>
                <a:cubicBezTo>
                  <a:pt x="3463" y="1112"/>
                  <a:pt x="3139" y="1114"/>
                  <a:pt x="2935" y="1363"/>
                </a:cubicBezTo>
                <a:cubicBezTo>
                  <a:pt x="2899" y="1537"/>
                  <a:pt x="2704" y="1647"/>
                  <a:pt x="2717" y="1829"/>
                </a:cubicBezTo>
                <a:cubicBezTo>
                  <a:pt x="2734" y="2071"/>
                  <a:pt x="2718" y="2224"/>
                  <a:pt x="2488" y="2389"/>
                </a:cubicBezTo>
                <a:cubicBezTo>
                  <a:pt x="2217" y="2584"/>
                  <a:pt x="1913" y="2731"/>
                  <a:pt x="1546" y="2719"/>
                </a:cubicBezTo>
                <a:cubicBezTo>
                  <a:pt x="1507" y="2976"/>
                  <a:pt x="1199" y="3017"/>
                  <a:pt x="1132" y="3212"/>
                </a:cubicBezTo>
                <a:cubicBezTo>
                  <a:pt x="1025" y="3521"/>
                  <a:pt x="918" y="3677"/>
                  <a:pt x="641" y="3906"/>
                </a:cubicBezTo>
                <a:lnTo>
                  <a:pt x="670" y="3942"/>
                </a:lnTo>
                <a:cubicBezTo>
                  <a:pt x="508" y="4166"/>
                  <a:pt x="173" y="4557"/>
                  <a:pt x="339" y="4803"/>
                </a:cubicBezTo>
                <a:lnTo>
                  <a:pt x="391" y="4803"/>
                </a:lnTo>
                <a:cubicBezTo>
                  <a:pt x="467" y="4803"/>
                  <a:pt x="416" y="5040"/>
                  <a:pt x="558" y="5026"/>
                </a:cubicBezTo>
                <a:cubicBezTo>
                  <a:pt x="575" y="5060"/>
                  <a:pt x="612" y="5269"/>
                  <a:pt x="543" y="5269"/>
                </a:cubicBezTo>
                <a:lnTo>
                  <a:pt x="456" y="5299"/>
                </a:lnTo>
                <a:cubicBezTo>
                  <a:pt x="764" y="5604"/>
                  <a:pt x="582" y="5896"/>
                  <a:pt x="452" y="6228"/>
                </a:cubicBezTo>
                <a:cubicBezTo>
                  <a:pt x="401" y="6220"/>
                  <a:pt x="345" y="6229"/>
                  <a:pt x="297" y="6251"/>
                </a:cubicBezTo>
                <a:cubicBezTo>
                  <a:pt x="430" y="6424"/>
                  <a:pt x="154" y="6618"/>
                  <a:pt x="0" y="6730"/>
                </a:cubicBezTo>
                <a:cubicBezTo>
                  <a:pt x="249" y="6752"/>
                  <a:pt x="299" y="6978"/>
                  <a:pt x="276" y="7155"/>
                </a:cubicBezTo>
                <a:lnTo>
                  <a:pt x="307" y="7155"/>
                </a:lnTo>
                <a:cubicBezTo>
                  <a:pt x="294" y="7155"/>
                  <a:pt x="281" y="7155"/>
                  <a:pt x="268" y="7155"/>
                </a:cubicBezTo>
                <a:cubicBezTo>
                  <a:pt x="265" y="7167"/>
                  <a:pt x="258" y="7174"/>
                  <a:pt x="247" y="7177"/>
                </a:cubicBezTo>
                <a:cubicBezTo>
                  <a:pt x="206" y="7341"/>
                  <a:pt x="390" y="7647"/>
                  <a:pt x="654" y="7597"/>
                </a:cubicBezTo>
                <a:cubicBezTo>
                  <a:pt x="662" y="7714"/>
                  <a:pt x="780" y="7762"/>
                  <a:pt x="802" y="7878"/>
                </a:cubicBezTo>
                <a:cubicBezTo>
                  <a:pt x="873" y="7889"/>
                  <a:pt x="913" y="7864"/>
                  <a:pt x="946" y="7814"/>
                </a:cubicBezTo>
                <a:cubicBezTo>
                  <a:pt x="1016" y="8004"/>
                  <a:pt x="1264" y="8051"/>
                  <a:pt x="1309" y="8201"/>
                </a:cubicBezTo>
                <a:cubicBezTo>
                  <a:pt x="1426" y="8354"/>
                  <a:pt x="1416" y="8441"/>
                  <a:pt x="1473" y="8622"/>
                </a:cubicBezTo>
                <a:lnTo>
                  <a:pt x="1520" y="8622"/>
                </a:lnTo>
                <a:cubicBezTo>
                  <a:pt x="1569" y="8710"/>
                  <a:pt x="1975" y="9160"/>
                  <a:pt x="2133" y="9105"/>
                </a:cubicBezTo>
                <a:cubicBezTo>
                  <a:pt x="2414" y="9356"/>
                  <a:pt x="2674" y="9574"/>
                  <a:pt x="3086" y="9750"/>
                </a:cubicBezTo>
                <a:cubicBezTo>
                  <a:pt x="3082" y="9812"/>
                  <a:pt x="3079" y="9875"/>
                  <a:pt x="3077" y="9937"/>
                </a:cubicBezTo>
                <a:cubicBezTo>
                  <a:pt x="3152" y="9898"/>
                  <a:pt x="3229" y="9859"/>
                  <a:pt x="3307" y="9824"/>
                </a:cubicBezTo>
                <a:lnTo>
                  <a:pt x="3321" y="9829"/>
                </a:lnTo>
                <a:lnTo>
                  <a:pt x="3322" y="9817"/>
                </a:lnTo>
                <a:cubicBezTo>
                  <a:pt x="3580" y="9701"/>
                  <a:pt x="3830" y="9612"/>
                  <a:pt x="4125" y="9621"/>
                </a:cubicBezTo>
                <a:cubicBezTo>
                  <a:pt x="4261" y="9626"/>
                  <a:pt x="4581" y="9721"/>
                  <a:pt x="4686" y="9617"/>
                </a:cubicBezTo>
                <a:cubicBezTo>
                  <a:pt x="4748" y="9641"/>
                  <a:pt x="4808" y="9667"/>
                  <a:pt x="4866" y="9695"/>
                </a:cubicBezTo>
                <a:cubicBezTo>
                  <a:pt x="5080" y="9574"/>
                  <a:pt x="5871" y="9431"/>
                  <a:pt x="5918" y="9296"/>
                </a:cubicBezTo>
                <a:cubicBezTo>
                  <a:pt x="5972" y="9317"/>
                  <a:pt x="5995" y="9339"/>
                  <a:pt x="6016" y="9264"/>
                </a:cubicBezTo>
                <a:cubicBezTo>
                  <a:pt x="6022" y="9261"/>
                  <a:pt x="6045" y="9250"/>
                  <a:pt x="6080" y="9241"/>
                </a:cubicBezTo>
                <a:cubicBezTo>
                  <a:pt x="6162" y="9312"/>
                  <a:pt x="6375" y="9249"/>
                  <a:pt x="6476" y="9223"/>
                </a:cubicBezTo>
                <a:lnTo>
                  <a:pt x="6476" y="9214"/>
                </a:lnTo>
                <a:cubicBezTo>
                  <a:pt x="7144" y="9195"/>
                  <a:pt x="6984" y="9378"/>
                  <a:pt x="7304" y="9739"/>
                </a:cubicBezTo>
                <a:cubicBezTo>
                  <a:pt x="7475" y="9932"/>
                  <a:pt x="7980" y="9814"/>
                  <a:pt x="8200" y="9773"/>
                </a:cubicBezTo>
                <a:cubicBezTo>
                  <a:pt x="8223" y="9858"/>
                  <a:pt x="8315" y="9945"/>
                  <a:pt x="8426" y="9941"/>
                </a:cubicBezTo>
                <a:cubicBezTo>
                  <a:pt x="8418" y="9986"/>
                  <a:pt x="8482" y="10342"/>
                  <a:pt x="8493" y="10381"/>
                </a:cubicBezTo>
                <a:lnTo>
                  <a:pt x="8473" y="10381"/>
                </a:lnTo>
                <a:cubicBezTo>
                  <a:pt x="8451" y="10590"/>
                  <a:pt x="8231" y="10752"/>
                  <a:pt x="8455" y="10846"/>
                </a:cubicBezTo>
                <a:cubicBezTo>
                  <a:pt x="8424" y="11002"/>
                  <a:pt x="8415" y="11164"/>
                  <a:pt x="8205" y="11187"/>
                </a:cubicBezTo>
                <a:cubicBezTo>
                  <a:pt x="8322" y="11607"/>
                  <a:pt x="8608" y="11836"/>
                  <a:pt x="8916" y="12161"/>
                </a:cubicBezTo>
                <a:cubicBezTo>
                  <a:pt x="8896" y="12195"/>
                  <a:pt x="8883" y="12228"/>
                  <a:pt x="8856" y="12259"/>
                </a:cubicBezTo>
                <a:cubicBezTo>
                  <a:pt x="9007" y="12382"/>
                  <a:pt x="9103" y="12537"/>
                  <a:pt x="9233" y="12666"/>
                </a:cubicBezTo>
                <a:lnTo>
                  <a:pt x="9303" y="12614"/>
                </a:lnTo>
                <a:cubicBezTo>
                  <a:pt x="9334" y="12654"/>
                  <a:pt x="9303" y="12657"/>
                  <a:pt x="9301" y="12701"/>
                </a:cubicBezTo>
                <a:lnTo>
                  <a:pt x="9265" y="12704"/>
                </a:lnTo>
                <a:cubicBezTo>
                  <a:pt x="9269" y="12865"/>
                  <a:pt x="9736" y="13608"/>
                  <a:pt x="9628" y="13713"/>
                </a:cubicBezTo>
                <a:cubicBezTo>
                  <a:pt x="9399" y="13830"/>
                  <a:pt x="9559" y="14066"/>
                  <a:pt x="9672" y="14224"/>
                </a:cubicBezTo>
                <a:cubicBezTo>
                  <a:pt x="9958" y="14623"/>
                  <a:pt x="9535" y="14683"/>
                  <a:pt x="9477" y="14929"/>
                </a:cubicBezTo>
                <a:cubicBezTo>
                  <a:pt x="9422" y="15139"/>
                  <a:pt x="9270" y="15661"/>
                  <a:pt x="9117" y="15801"/>
                </a:cubicBezTo>
                <a:cubicBezTo>
                  <a:pt x="9132" y="15821"/>
                  <a:pt x="9142" y="15843"/>
                  <a:pt x="9148" y="15865"/>
                </a:cubicBezTo>
                <a:lnTo>
                  <a:pt x="9127" y="15871"/>
                </a:lnTo>
                <a:cubicBezTo>
                  <a:pt x="9147" y="15972"/>
                  <a:pt x="9127" y="16088"/>
                  <a:pt x="9127" y="16190"/>
                </a:cubicBezTo>
                <a:lnTo>
                  <a:pt x="9117" y="16197"/>
                </a:lnTo>
                <a:cubicBezTo>
                  <a:pt x="9045" y="16880"/>
                  <a:pt x="10051" y="17437"/>
                  <a:pt x="9956" y="18137"/>
                </a:cubicBezTo>
                <a:cubicBezTo>
                  <a:pt x="9907" y="18501"/>
                  <a:pt x="10103" y="19517"/>
                  <a:pt x="10608" y="19648"/>
                </a:cubicBezTo>
                <a:cubicBezTo>
                  <a:pt x="10711" y="19738"/>
                  <a:pt x="11215" y="20660"/>
                  <a:pt x="11120" y="20764"/>
                </a:cubicBezTo>
                <a:cubicBezTo>
                  <a:pt x="10785" y="20848"/>
                  <a:pt x="11116" y="20987"/>
                  <a:pt x="11144" y="21115"/>
                </a:cubicBezTo>
                <a:cubicBezTo>
                  <a:pt x="10968" y="21510"/>
                  <a:pt x="11967" y="21476"/>
                  <a:pt x="12221" y="21354"/>
                </a:cubicBezTo>
                <a:cubicBezTo>
                  <a:pt x="12519" y="21209"/>
                  <a:pt x="12813" y="21294"/>
                  <a:pt x="13150" y="21319"/>
                </a:cubicBezTo>
                <a:cubicBezTo>
                  <a:pt x="13150" y="21319"/>
                  <a:pt x="13164" y="21264"/>
                  <a:pt x="13165" y="21262"/>
                </a:cubicBezTo>
                <a:cubicBezTo>
                  <a:pt x="13768" y="21285"/>
                  <a:pt x="14233" y="20805"/>
                  <a:pt x="14641" y="20497"/>
                </a:cubicBezTo>
                <a:cubicBezTo>
                  <a:pt x="14854" y="20335"/>
                  <a:pt x="14941" y="20135"/>
                  <a:pt x="15093" y="19938"/>
                </a:cubicBezTo>
                <a:cubicBezTo>
                  <a:pt x="15177" y="19827"/>
                  <a:pt x="15387" y="19750"/>
                  <a:pt x="15454" y="19635"/>
                </a:cubicBezTo>
                <a:cubicBezTo>
                  <a:pt x="15552" y="19463"/>
                  <a:pt x="15640" y="19307"/>
                  <a:pt x="15688" y="19094"/>
                </a:cubicBezTo>
                <a:lnTo>
                  <a:pt x="15697" y="19094"/>
                </a:lnTo>
                <a:cubicBezTo>
                  <a:pt x="15716" y="18996"/>
                  <a:pt x="15724" y="18898"/>
                  <a:pt x="15722" y="18799"/>
                </a:cubicBezTo>
                <a:lnTo>
                  <a:pt x="15659" y="18795"/>
                </a:lnTo>
                <a:cubicBezTo>
                  <a:pt x="15712" y="18611"/>
                  <a:pt x="15867" y="18624"/>
                  <a:pt x="16053" y="18537"/>
                </a:cubicBezTo>
                <a:cubicBezTo>
                  <a:pt x="16371" y="18385"/>
                  <a:pt x="16454" y="18365"/>
                  <a:pt x="16521" y="18076"/>
                </a:cubicBezTo>
                <a:cubicBezTo>
                  <a:pt x="16544" y="17824"/>
                  <a:pt x="16568" y="17645"/>
                  <a:pt x="16480" y="17400"/>
                </a:cubicBezTo>
                <a:cubicBezTo>
                  <a:pt x="16325" y="16977"/>
                  <a:pt x="16456" y="16954"/>
                  <a:pt x="16829" y="16691"/>
                </a:cubicBezTo>
                <a:cubicBezTo>
                  <a:pt x="17122" y="16484"/>
                  <a:pt x="17222" y="16348"/>
                  <a:pt x="17594" y="16182"/>
                </a:cubicBezTo>
                <a:cubicBezTo>
                  <a:pt x="17872" y="16057"/>
                  <a:pt x="18450" y="15634"/>
                  <a:pt x="18274" y="15310"/>
                </a:cubicBezTo>
                <a:cubicBezTo>
                  <a:pt x="18221" y="15211"/>
                  <a:pt x="18282" y="14088"/>
                  <a:pt x="18165" y="14103"/>
                </a:cubicBezTo>
                <a:cubicBezTo>
                  <a:pt x="18141" y="14052"/>
                  <a:pt x="18023" y="13987"/>
                  <a:pt x="17958" y="13987"/>
                </a:cubicBezTo>
                <a:cubicBezTo>
                  <a:pt x="17817" y="13835"/>
                  <a:pt x="17931" y="13505"/>
                  <a:pt x="17832" y="13353"/>
                </a:cubicBezTo>
                <a:cubicBezTo>
                  <a:pt x="17796" y="13301"/>
                  <a:pt x="17878" y="13216"/>
                  <a:pt x="17887" y="13166"/>
                </a:cubicBezTo>
                <a:cubicBezTo>
                  <a:pt x="17915" y="13016"/>
                  <a:pt x="17749" y="13031"/>
                  <a:pt x="17690" y="12936"/>
                </a:cubicBezTo>
                <a:cubicBezTo>
                  <a:pt x="17639" y="12798"/>
                  <a:pt x="17991" y="12016"/>
                  <a:pt x="18132" y="11894"/>
                </a:cubicBezTo>
                <a:cubicBezTo>
                  <a:pt x="18256" y="11861"/>
                  <a:pt x="18334" y="11800"/>
                  <a:pt x="18421" y="11719"/>
                </a:cubicBezTo>
                <a:lnTo>
                  <a:pt x="18439" y="11748"/>
                </a:lnTo>
                <a:cubicBezTo>
                  <a:pt x="18933" y="11102"/>
                  <a:pt x="19669" y="10727"/>
                  <a:pt x="20222" y="10146"/>
                </a:cubicBezTo>
                <a:cubicBezTo>
                  <a:pt x="20487" y="9868"/>
                  <a:pt x="20746" y="9587"/>
                  <a:pt x="20861" y="9234"/>
                </a:cubicBezTo>
                <a:cubicBezTo>
                  <a:pt x="20916" y="9067"/>
                  <a:pt x="21026" y="8908"/>
                  <a:pt x="21115" y="8753"/>
                </a:cubicBezTo>
                <a:cubicBezTo>
                  <a:pt x="21241" y="8534"/>
                  <a:pt x="21257" y="8322"/>
                  <a:pt x="21357" y="8120"/>
                </a:cubicBezTo>
                <a:cubicBezTo>
                  <a:pt x="21369" y="8126"/>
                  <a:pt x="21377" y="8136"/>
                  <a:pt x="21381" y="8150"/>
                </a:cubicBezTo>
                <a:cubicBezTo>
                  <a:pt x="21416" y="8150"/>
                  <a:pt x="21450" y="8149"/>
                  <a:pt x="21485" y="8146"/>
                </a:cubicBezTo>
                <a:cubicBezTo>
                  <a:pt x="21506" y="8073"/>
                  <a:pt x="21488" y="8022"/>
                  <a:pt x="21449" y="7942"/>
                </a:cubicBezTo>
                <a:cubicBezTo>
                  <a:pt x="21441" y="7926"/>
                  <a:pt x="21477" y="7998"/>
                  <a:pt x="21449" y="7942"/>
                </a:cubicBezTo>
                <a:close/>
              </a:path>
            </a:pathLst>
          </a:custGeom>
          <a:solidFill>
            <a:srgbClr val="C0504D"/>
          </a:solidFill>
          <a:ln w="12700" cap="flat">
            <a:noFill/>
            <a:miter lim="400000"/>
          </a:ln>
          <a:effectLst/>
        </p:spPr>
        <p:txBody>
          <a:bodyPr lIns="0" tIns="0" rIns="0" bIns="0" anchor="ctr"/>
          <a:lstStyle/>
          <a:p>
            <a:pPr eaLnBrk="1" hangingPunct="1">
              <a:defRPr/>
            </a:pPr>
            <a:endParaRPr sz="5063" dirty="0">
              <a:latin typeface="Lato Light" panose="020F0502020204030203" pitchFamily="34" charset="0"/>
            </a:endParaRPr>
          </a:p>
        </p:txBody>
      </p:sp>
      <p:sp>
        <p:nvSpPr>
          <p:cNvPr id="6" name="Shape 3014">
            <a:extLst>
              <a:ext uri="{FF2B5EF4-FFF2-40B4-BE49-F238E27FC236}">
                <a16:creationId xmlns:a16="http://schemas.microsoft.com/office/drawing/2014/main" id="{96082AC7-BB57-9CCC-EC83-E7D815B0964C}"/>
              </a:ext>
            </a:extLst>
          </p:cNvPr>
          <p:cNvSpPr/>
          <p:nvPr/>
        </p:nvSpPr>
        <p:spPr>
          <a:xfrm>
            <a:off x="6404835" y="1084166"/>
            <a:ext cx="4339681" cy="342617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591" h="21535" extrusionOk="0">
                <a:moveTo>
                  <a:pt x="16904" y="15081"/>
                </a:moveTo>
                <a:cubicBezTo>
                  <a:pt x="16878" y="15144"/>
                  <a:pt x="16987" y="15511"/>
                  <a:pt x="17048" y="15519"/>
                </a:cubicBezTo>
                <a:cubicBezTo>
                  <a:pt x="17083" y="15524"/>
                  <a:pt x="17047" y="15382"/>
                  <a:pt x="17101" y="15439"/>
                </a:cubicBezTo>
                <a:cubicBezTo>
                  <a:pt x="17151" y="15490"/>
                  <a:pt x="17019" y="15711"/>
                  <a:pt x="17203" y="15682"/>
                </a:cubicBezTo>
                <a:cubicBezTo>
                  <a:pt x="17259" y="15674"/>
                  <a:pt x="17432" y="15703"/>
                  <a:pt x="17464" y="15758"/>
                </a:cubicBezTo>
                <a:cubicBezTo>
                  <a:pt x="17452" y="15727"/>
                  <a:pt x="17442" y="15696"/>
                  <a:pt x="17435" y="15663"/>
                </a:cubicBezTo>
                <a:cubicBezTo>
                  <a:pt x="17516" y="15683"/>
                  <a:pt x="17654" y="15992"/>
                  <a:pt x="17725" y="15946"/>
                </a:cubicBezTo>
                <a:cubicBezTo>
                  <a:pt x="17786" y="15905"/>
                  <a:pt x="17633" y="15755"/>
                  <a:pt x="17633" y="15702"/>
                </a:cubicBezTo>
                <a:cubicBezTo>
                  <a:pt x="17660" y="15714"/>
                  <a:pt x="17766" y="15737"/>
                  <a:pt x="17745" y="15652"/>
                </a:cubicBezTo>
                <a:cubicBezTo>
                  <a:pt x="17729" y="15587"/>
                  <a:pt x="17567" y="15597"/>
                  <a:pt x="17540" y="15580"/>
                </a:cubicBezTo>
                <a:cubicBezTo>
                  <a:pt x="17349" y="15455"/>
                  <a:pt x="17283" y="15635"/>
                  <a:pt x="17202" y="15310"/>
                </a:cubicBezTo>
                <a:cubicBezTo>
                  <a:pt x="17153" y="15112"/>
                  <a:pt x="17295" y="15098"/>
                  <a:pt x="17324" y="14930"/>
                </a:cubicBezTo>
                <a:cubicBezTo>
                  <a:pt x="17333" y="14883"/>
                  <a:pt x="17282" y="14574"/>
                  <a:pt x="17261" y="14508"/>
                </a:cubicBezTo>
                <a:cubicBezTo>
                  <a:pt x="17172" y="14517"/>
                  <a:pt x="16955" y="14428"/>
                  <a:pt x="16945" y="14587"/>
                </a:cubicBezTo>
                <a:cubicBezTo>
                  <a:pt x="16940" y="14669"/>
                  <a:pt x="17033" y="15040"/>
                  <a:pt x="16988" y="15085"/>
                </a:cubicBezTo>
                <a:cubicBezTo>
                  <a:pt x="16958" y="15115"/>
                  <a:pt x="16927" y="15024"/>
                  <a:pt x="16904" y="15081"/>
                </a:cubicBezTo>
                <a:close/>
                <a:moveTo>
                  <a:pt x="16904" y="15081"/>
                </a:moveTo>
                <a:cubicBezTo>
                  <a:pt x="16926" y="15025"/>
                  <a:pt x="16888" y="15121"/>
                  <a:pt x="16904" y="15081"/>
                </a:cubicBezTo>
                <a:cubicBezTo>
                  <a:pt x="16904" y="15081"/>
                  <a:pt x="16904" y="15081"/>
                  <a:pt x="16904" y="15081"/>
                </a:cubicBezTo>
                <a:close/>
                <a:moveTo>
                  <a:pt x="17709" y="16709"/>
                </a:moveTo>
                <a:cubicBezTo>
                  <a:pt x="17708" y="16802"/>
                  <a:pt x="17805" y="16839"/>
                  <a:pt x="17834" y="16746"/>
                </a:cubicBezTo>
                <a:cubicBezTo>
                  <a:pt x="17843" y="16718"/>
                  <a:pt x="17726" y="16544"/>
                  <a:pt x="17722" y="16461"/>
                </a:cubicBezTo>
                <a:cubicBezTo>
                  <a:pt x="17724" y="16510"/>
                  <a:pt x="17344" y="16224"/>
                  <a:pt x="17341" y="16255"/>
                </a:cubicBezTo>
                <a:cubicBezTo>
                  <a:pt x="17337" y="16305"/>
                  <a:pt x="17337" y="16436"/>
                  <a:pt x="17350" y="16498"/>
                </a:cubicBezTo>
                <a:cubicBezTo>
                  <a:pt x="17373" y="16614"/>
                  <a:pt x="17515" y="16528"/>
                  <a:pt x="17520" y="16668"/>
                </a:cubicBezTo>
                <a:cubicBezTo>
                  <a:pt x="17522" y="16697"/>
                  <a:pt x="17426" y="16700"/>
                  <a:pt x="17444" y="16766"/>
                </a:cubicBezTo>
                <a:cubicBezTo>
                  <a:pt x="17455" y="16807"/>
                  <a:pt x="17578" y="16963"/>
                  <a:pt x="17612" y="16917"/>
                </a:cubicBezTo>
                <a:cubicBezTo>
                  <a:pt x="17662" y="16850"/>
                  <a:pt x="17544" y="16759"/>
                  <a:pt x="17614" y="16682"/>
                </a:cubicBezTo>
                <a:cubicBezTo>
                  <a:pt x="17616" y="16704"/>
                  <a:pt x="17611" y="16808"/>
                  <a:pt x="17633" y="16819"/>
                </a:cubicBezTo>
                <a:cubicBezTo>
                  <a:pt x="17628" y="16817"/>
                  <a:pt x="17623" y="16814"/>
                  <a:pt x="17634" y="16819"/>
                </a:cubicBezTo>
                <a:cubicBezTo>
                  <a:pt x="17645" y="16824"/>
                  <a:pt x="17640" y="16822"/>
                  <a:pt x="17634" y="16819"/>
                </a:cubicBezTo>
                <a:cubicBezTo>
                  <a:pt x="17657" y="16828"/>
                  <a:pt x="17680" y="16724"/>
                  <a:pt x="17709" y="16709"/>
                </a:cubicBezTo>
                <a:close/>
                <a:moveTo>
                  <a:pt x="17710" y="15961"/>
                </a:moveTo>
                <a:cubicBezTo>
                  <a:pt x="17692" y="16058"/>
                  <a:pt x="17961" y="16228"/>
                  <a:pt x="17733" y="16237"/>
                </a:cubicBezTo>
                <a:cubicBezTo>
                  <a:pt x="17725" y="16290"/>
                  <a:pt x="17863" y="16620"/>
                  <a:pt x="17917" y="16605"/>
                </a:cubicBezTo>
                <a:cubicBezTo>
                  <a:pt x="17920" y="16528"/>
                  <a:pt x="17845" y="16422"/>
                  <a:pt x="17860" y="16351"/>
                </a:cubicBezTo>
                <a:cubicBezTo>
                  <a:pt x="17876" y="16273"/>
                  <a:pt x="17948" y="16350"/>
                  <a:pt x="17980" y="16311"/>
                </a:cubicBezTo>
                <a:cubicBezTo>
                  <a:pt x="17973" y="16319"/>
                  <a:pt x="17965" y="16329"/>
                  <a:pt x="17980" y="16310"/>
                </a:cubicBezTo>
                <a:cubicBezTo>
                  <a:pt x="17991" y="16297"/>
                  <a:pt x="17986" y="16303"/>
                  <a:pt x="17980" y="16310"/>
                </a:cubicBezTo>
                <a:cubicBezTo>
                  <a:pt x="18077" y="16188"/>
                  <a:pt x="17806" y="15955"/>
                  <a:pt x="17710" y="15961"/>
                </a:cubicBezTo>
                <a:close/>
                <a:moveTo>
                  <a:pt x="18167" y="17453"/>
                </a:moveTo>
                <a:cubicBezTo>
                  <a:pt x="18167" y="17440"/>
                  <a:pt x="18167" y="17446"/>
                  <a:pt x="18167" y="17453"/>
                </a:cubicBezTo>
                <a:cubicBezTo>
                  <a:pt x="18167" y="17453"/>
                  <a:pt x="18167" y="17453"/>
                  <a:pt x="18167" y="17453"/>
                </a:cubicBezTo>
                <a:close/>
                <a:moveTo>
                  <a:pt x="18083" y="17581"/>
                </a:moveTo>
                <a:cubicBezTo>
                  <a:pt x="18118" y="17811"/>
                  <a:pt x="18000" y="17620"/>
                  <a:pt x="18003" y="17620"/>
                </a:cubicBezTo>
                <a:cubicBezTo>
                  <a:pt x="17800" y="17636"/>
                  <a:pt x="17817" y="17533"/>
                  <a:pt x="17813" y="17287"/>
                </a:cubicBezTo>
                <a:cubicBezTo>
                  <a:pt x="17810" y="17128"/>
                  <a:pt x="17608" y="17239"/>
                  <a:pt x="17535" y="17194"/>
                </a:cubicBezTo>
                <a:cubicBezTo>
                  <a:pt x="17492" y="17167"/>
                  <a:pt x="17488" y="17406"/>
                  <a:pt x="17436" y="17391"/>
                </a:cubicBezTo>
                <a:cubicBezTo>
                  <a:pt x="17357" y="17368"/>
                  <a:pt x="17569" y="16871"/>
                  <a:pt x="17719" y="16991"/>
                </a:cubicBezTo>
                <a:cubicBezTo>
                  <a:pt x="17721" y="16992"/>
                  <a:pt x="17793" y="17215"/>
                  <a:pt x="17812" y="17062"/>
                </a:cubicBezTo>
                <a:cubicBezTo>
                  <a:pt x="17825" y="16959"/>
                  <a:pt x="17826" y="16988"/>
                  <a:pt x="17894" y="16996"/>
                </a:cubicBezTo>
                <a:cubicBezTo>
                  <a:pt x="17909" y="16893"/>
                  <a:pt x="17880" y="16906"/>
                  <a:pt x="17983" y="16886"/>
                </a:cubicBezTo>
                <a:cubicBezTo>
                  <a:pt x="18091" y="16865"/>
                  <a:pt x="17957" y="16726"/>
                  <a:pt x="18000" y="16693"/>
                </a:cubicBezTo>
                <a:cubicBezTo>
                  <a:pt x="18101" y="16614"/>
                  <a:pt x="18130" y="16965"/>
                  <a:pt x="18133" y="16978"/>
                </a:cubicBezTo>
                <a:cubicBezTo>
                  <a:pt x="18131" y="16970"/>
                  <a:pt x="18211" y="17160"/>
                  <a:pt x="18200" y="17128"/>
                </a:cubicBezTo>
                <a:cubicBezTo>
                  <a:pt x="18258" y="17300"/>
                  <a:pt x="18153" y="17341"/>
                  <a:pt x="18174" y="17494"/>
                </a:cubicBezTo>
                <a:lnTo>
                  <a:pt x="18168" y="17460"/>
                </a:lnTo>
                <a:cubicBezTo>
                  <a:pt x="18167" y="17449"/>
                  <a:pt x="18120" y="17319"/>
                  <a:pt x="18100" y="17304"/>
                </a:cubicBezTo>
                <a:cubicBezTo>
                  <a:pt x="17981" y="17215"/>
                  <a:pt x="18085" y="17594"/>
                  <a:pt x="18083" y="17581"/>
                </a:cubicBezTo>
                <a:close/>
                <a:moveTo>
                  <a:pt x="18592" y="19309"/>
                </a:moveTo>
                <a:cubicBezTo>
                  <a:pt x="18592" y="19309"/>
                  <a:pt x="18587" y="19307"/>
                  <a:pt x="18585" y="19305"/>
                </a:cubicBezTo>
                <a:cubicBezTo>
                  <a:pt x="18586" y="19306"/>
                  <a:pt x="18588" y="19307"/>
                  <a:pt x="18592" y="19309"/>
                </a:cubicBezTo>
                <a:close/>
                <a:moveTo>
                  <a:pt x="18592" y="19309"/>
                </a:moveTo>
                <a:lnTo>
                  <a:pt x="18598" y="19309"/>
                </a:lnTo>
                <a:cubicBezTo>
                  <a:pt x="18615" y="19134"/>
                  <a:pt x="18425" y="19063"/>
                  <a:pt x="18628" y="18989"/>
                </a:cubicBezTo>
                <a:cubicBezTo>
                  <a:pt x="18655" y="18947"/>
                  <a:pt x="18648" y="18911"/>
                  <a:pt x="18607" y="18881"/>
                </a:cubicBezTo>
                <a:cubicBezTo>
                  <a:pt x="18642" y="18813"/>
                  <a:pt x="18683" y="18803"/>
                  <a:pt x="18669" y="18696"/>
                </a:cubicBezTo>
                <a:cubicBezTo>
                  <a:pt x="18643" y="18690"/>
                  <a:pt x="18459" y="18728"/>
                  <a:pt x="18561" y="18611"/>
                </a:cubicBezTo>
                <a:cubicBezTo>
                  <a:pt x="18564" y="18608"/>
                  <a:pt x="18724" y="18381"/>
                  <a:pt x="18601" y="18449"/>
                </a:cubicBezTo>
                <a:cubicBezTo>
                  <a:pt x="18400" y="18560"/>
                  <a:pt x="18393" y="19197"/>
                  <a:pt x="18592" y="19309"/>
                </a:cubicBezTo>
                <a:close/>
                <a:moveTo>
                  <a:pt x="18103" y="19991"/>
                </a:moveTo>
                <a:cubicBezTo>
                  <a:pt x="18100" y="19960"/>
                  <a:pt x="18096" y="19927"/>
                  <a:pt x="18103" y="19992"/>
                </a:cubicBezTo>
                <a:cubicBezTo>
                  <a:pt x="18109" y="20049"/>
                  <a:pt x="18106" y="20022"/>
                  <a:pt x="18103" y="19992"/>
                </a:cubicBezTo>
                <a:cubicBezTo>
                  <a:pt x="18116" y="20110"/>
                  <a:pt x="18306" y="20161"/>
                  <a:pt x="18306" y="20039"/>
                </a:cubicBezTo>
                <a:lnTo>
                  <a:pt x="18306" y="20017"/>
                </a:lnTo>
                <a:cubicBezTo>
                  <a:pt x="18306" y="19930"/>
                  <a:pt x="18091" y="19867"/>
                  <a:pt x="18103" y="19991"/>
                </a:cubicBezTo>
                <a:close/>
                <a:moveTo>
                  <a:pt x="18904" y="19884"/>
                </a:moveTo>
                <a:cubicBezTo>
                  <a:pt x="18917" y="19893"/>
                  <a:pt x="18937" y="19906"/>
                  <a:pt x="18903" y="19884"/>
                </a:cubicBezTo>
                <a:cubicBezTo>
                  <a:pt x="18890" y="19876"/>
                  <a:pt x="18895" y="19879"/>
                  <a:pt x="18902" y="19883"/>
                </a:cubicBezTo>
                <a:cubicBezTo>
                  <a:pt x="18853" y="19853"/>
                  <a:pt x="18538" y="19779"/>
                  <a:pt x="18518" y="19896"/>
                </a:cubicBezTo>
                <a:cubicBezTo>
                  <a:pt x="18509" y="19950"/>
                  <a:pt x="18935" y="20067"/>
                  <a:pt x="18988" y="20089"/>
                </a:cubicBezTo>
                <a:cubicBezTo>
                  <a:pt x="19014" y="20004"/>
                  <a:pt x="18985" y="19937"/>
                  <a:pt x="18904" y="19884"/>
                </a:cubicBezTo>
                <a:close/>
                <a:moveTo>
                  <a:pt x="16263" y="21201"/>
                </a:moveTo>
                <a:cubicBezTo>
                  <a:pt x="16276" y="21209"/>
                  <a:pt x="16293" y="21218"/>
                  <a:pt x="16262" y="21201"/>
                </a:cubicBezTo>
                <a:cubicBezTo>
                  <a:pt x="16243" y="21190"/>
                  <a:pt x="16250" y="21195"/>
                  <a:pt x="16261" y="21200"/>
                </a:cubicBezTo>
                <a:cubicBezTo>
                  <a:pt x="16178" y="21156"/>
                  <a:pt x="15894" y="21117"/>
                  <a:pt x="15839" y="21038"/>
                </a:cubicBezTo>
                <a:cubicBezTo>
                  <a:pt x="15766" y="20931"/>
                  <a:pt x="16060" y="20952"/>
                  <a:pt x="16033" y="20890"/>
                </a:cubicBezTo>
                <a:cubicBezTo>
                  <a:pt x="16015" y="20847"/>
                  <a:pt x="15631" y="20892"/>
                  <a:pt x="15548" y="20827"/>
                </a:cubicBezTo>
                <a:cubicBezTo>
                  <a:pt x="15431" y="20733"/>
                  <a:pt x="15383" y="20954"/>
                  <a:pt x="15185" y="20881"/>
                </a:cubicBezTo>
                <a:cubicBezTo>
                  <a:pt x="15030" y="20824"/>
                  <a:pt x="14638" y="20421"/>
                  <a:pt x="14549" y="20854"/>
                </a:cubicBezTo>
                <a:cubicBezTo>
                  <a:pt x="14678" y="20857"/>
                  <a:pt x="14825" y="21025"/>
                  <a:pt x="14961" y="21071"/>
                </a:cubicBezTo>
                <a:cubicBezTo>
                  <a:pt x="15189" y="21147"/>
                  <a:pt x="15472" y="21216"/>
                  <a:pt x="15706" y="21244"/>
                </a:cubicBezTo>
                <a:cubicBezTo>
                  <a:pt x="15768" y="21252"/>
                  <a:pt x="16095" y="21365"/>
                  <a:pt x="16116" y="21306"/>
                </a:cubicBezTo>
                <a:cubicBezTo>
                  <a:pt x="16108" y="21329"/>
                  <a:pt x="16443" y="21301"/>
                  <a:pt x="16263" y="21201"/>
                </a:cubicBezTo>
                <a:close/>
                <a:moveTo>
                  <a:pt x="14587" y="20535"/>
                </a:moveTo>
                <a:cubicBezTo>
                  <a:pt x="14613" y="20480"/>
                  <a:pt x="14595" y="20518"/>
                  <a:pt x="14587" y="20535"/>
                </a:cubicBezTo>
                <a:cubicBezTo>
                  <a:pt x="14615" y="20477"/>
                  <a:pt x="14667" y="19955"/>
                  <a:pt x="14646" y="19893"/>
                </a:cubicBezTo>
                <a:cubicBezTo>
                  <a:pt x="14672" y="19912"/>
                  <a:pt x="14704" y="19916"/>
                  <a:pt x="14725" y="19942"/>
                </a:cubicBezTo>
                <a:cubicBezTo>
                  <a:pt x="14719" y="19826"/>
                  <a:pt x="14724" y="19684"/>
                  <a:pt x="14625" y="19570"/>
                </a:cubicBezTo>
                <a:cubicBezTo>
                  <a:pt x="14582" y="19521"/>
                  <a:pt x="14466" y="19573"/>
                  <a:pt x="14476" y="19656"/>
                </a:cubicBezTo>
                <a:cubicBezTo>
                  <a:pt x="14484" y="19728"/>
                  <a:pt x="14595" y="19726"/>
                  <a:pt x="14612" y="19833"/>
                </a:cubicBezTo>
                <a:cubicBezTo>
                  <a:pt x="14544" y="19734"/>
                  <a:pt x="14504" y="19734"/>
                  <a:pt x="14410" y="19686"/>
                </a:cubicBezTo>
                <a:cubicBezTo>
                  <a:pt x="14334" y="19438"/>
                  <a:pt x="14184" y="19343"/>
                  <a:pt x="14241" y="19116"/>
                </a:cubicBezTo>
                <a:cubicBezTo>
                  <a:pt x="14265" y="19025"/>
                  <a:pt x="13866" y="18581"/>
                  <a:pt x="13773" y="18564"/>
                </a:cubicBezTo>
                <a:cubicBezTo>
                  <a:pt x="13610" y="18532"/>
                  <a:pt x="13314" y="18143"/>
                  <a:pt x="13239" y="17978"/>
                </a:cubicBezTo>
                <a:cubicBezTo>
                  <a:pt x="13175" y="17835"/>
                  <a:pt x="12614" y="17619"/>
                  <a:pt x="12740" y="17868"/>
                </a:cubicBezTo>
                <a:cubicBezTo>
                  <a:pt x="12804" y="17994"/>
                  <a:pt x="12911" y="18099"/>
                  <a:pt x="12993" y="18204"/>
                </a:cubicBezTo>
                <a:cubicBezTo>
                  <a:pt x="13074" y="18306"/>
                  <a:pt x="13143" y="18547"/>
                  <a:pt x="13247" y="18604"/>
                </a:cubicBezTo>
                <a:cubicBezTo>
                  <a:pt x="13343" y="18657"/>
                  <a:pt x="13391" y="18728"/>
                  <a:pt x="13410" y="18867"/>
                </a:cubicBezTo>
                <a:cubicBezTo>
                  <a:pt x="13435" y="19052"/>
                  <a:pt x="13571" y="19187"/>
                  <a:pt x="13642" y="19345"/>
                </a:cubicBezTo>
                <a:cubicBezTo>
                  <a:pt x="13726" y="19532"/>
                  <a:pt x="13738" y="19854"/>
                  <a:pt x="13898" y="19967"/>
                </a:cubicBezTo>
                <a:cubicBezTo>
                  <a:pt x="13999" y="20039"/>
                  <a:pt x="14049" y="20239"/>
                  <a:pt x="14159" y="20332"/>
                </a:cubicBezTo>
                <a:cubicBezTo>
                  <a:pt x="14218" y="20381"/>
                  <a:pt x="14320" y="20591"/>
                  <a:pt x="14373" y="20604"/>
                </a:cubicBezTo>
                <a:cubicBezTo>
                  <a:pt x="14369" y="20571"/>
                  <a:pt x="14355" y="20530"/>
                  <a:pt x="14378" y="20503"/>
                </a:cubicBezTo>
                <a:cubicBezTo>
                  <a:pt x="14413" y="20525"/>
                  <a:pt x="14560" y="20593"/>
                  <a:pt x="14587" y="20535"/>
                </a:cubicBezTo>
                <a:cubicBezTo>
                  <a:pt x="14584" y="20542"/>
                  <a:pt x="14582" y="20546"/>
                  <a:pt x="14587" y="20535"/>
                </a:cubicBezTo>
                <a:close/>
                <a:moveTo>
                  <a:pt x="18008" y="18723"/>
                </a:moveTo>
                <a:cubicBezTo>
                  <a:pt x="17983" y="18750"/>
                  <a:pt x="17963" y="18782"/>
                  <a:pt x="17947" y="18819"/>
                </a:cubicBezTo>
                <a:cubicBezTo>
                  <a:pt x="17734" y="19148"/>
                  <a:pt x="17442" y="18778"/>
                  <a:pt x="17197" y="18912"/>
                </a:cubicBezTo>
                <a:cubicBezTo>
                  <a:pt x="17066" y="18984"/>
                  <a:pt x="16845" y="19897"/>
                  <a:pt x="16936" y="20034"/>
                </a:cubicBezTo>
                <a:cubicBezTo>
                  <a:pt x="16988" y="20112"/>
                  <a:pt x="17002" y="20686"/>
                  <a:pt x="17101" y="20570"/>
                </a:cubicBezTo>
                <a:cubicBezTo>
                  <a:pt x="17213" y="20440"/>
                  <a:pt x="17177" y="20077"/>
                  <a:pt x="17157" y="19905"/>
                </a:cubicBezTo>
                <a:cubicBezTo>
                  <a:pt x="17424" y="19728"/>
                  <a:pt x="17188" y="20552"/>
                  <a:pt x="17558" y="20246"/>
                </a:cubicBezTo>
                <a:cubicBezTo>
                  <a:pt x="17629" y="20187"/>
                  <a:pt x="17419" y="19764"/>
                  <a:pt x="17386" y="19700"/>
                </a:cubicBezTo>
                <a:cubicBezTo>
                  <a:pt x="17326" y="19586"/>
                  <a:pt x="17694" y="19451"/>
                  <a:pt x="17705" y="19360"/>
                </a:cubicBezTo>
                <a:cubicBezTo>
                  <a:pt x="17715" y="19275"/>
                  <a:pt x="16935" y="19751"/>
                  <a:pt x="17124" y="19135"/>
                </a:cubicBezTo>
                <a:cubicBezTo>
                  <a:pt x="17171" y="18983"/>
                  <a:pt x="17519" y="19053"/>
                  <a:pt x="17608" y="19065"/>
                </a:cubicBezTo>
                <a:cubicBezTo>
                  <a:pt x="17718" y="19079"/>
                  <a:pt x="17835" y="19134"/>
                  <a:pt x="17920" y="19006"/>
                </a:cubicBezTo>
                <a:cubicBezTo>
                  <a:pt x="17927" y="18996"/>
                  <a:pt x="18090" y="18686"/>
                  <a:pt x="18008" y="18723"/>
                </a:cubicBezTo>
                <a:close/>
                <a:moveTo>
                  <a:pt x="16704" y="13082"/>
                </a:moveTo>
                <a:cubicBezTo>
                  <a:pt x="16613" y="13312"/>
                  <a:pt x="16783" y="13423"/>
                  <a:pt x="16840" y="13609"/>
                </a:cubicBezTo>
                <a:cubicBezTo>
                  <a:pt x="16841" y="13609"/>
                  <a:pt x="16850" y="13609"/>
                  <a:pt x="16852" y="13609"/>
                </a:cubicBezTo>
                <a:cubicBezTo>
                  <a:pt x="16855" y="13521"/>
                  <a:pt x="17025" y="12818"/>
                  <a:pt x="16888" y="12816"/>
                </a:cubicBezTo>
                <a:cubicBezTo>
                  <a:pt x="16888" y="12816"/>
                  <a:pt x="16888" y="12816"/>
                  <a:pt x="16888" y="12816"/>
                </a:cubicBezTo>
                <a:cubicBezTo>
                  <a:pt x="16848" y="12816"/>
                  <a:pt x="16878" y="12816"/>
                  <a:pt x="16888" y="12816"/>
                </a:cubicBezTo>
                <a:cubicBezTo>
                  <a:pt x="16771" y="12816"/>
                  <a:pt x="16747" y="12972"/>
                  <a:pt x="16704" y="13082"/>
                </a:cubicBezTo>
                <a:close/>
                <a:moveTo>
                  <a:pt x="17712" y="10844"/>
                </a:moveTo>
                <a:cubicBezTo>
                  <a:pt x="17703" y="10863"/>
                  <a:pt x="17708" y="10853"/>
                  <a:pt x="17712" y="10844"/>
                </a:cubicBezTo>
                <a:cubicBezTo>
                  <a:pt x="17692" y="10887"/>
                  <a:pt x="17822" y="11096"/>
                  <a:pt x="17838" y="11109"/>
                </a:cubicBezTo>
                <a:cubicBezTo>
                  <a:pt x="17849" y="11118"/>
                  <a:pt x="17865" y="11124"/>
                  <a:pt x="17877" y="11126"/>
                </a:cubicBezTo>
                <a:cubicBezTo>
                  <a:pt x="17878" y="11096"/>
                  <a:pt x="17839" y="10886"/>
                  <a:pt x="17827" y="10899"/>
                </a:cubicBezTo>
                <a:cubicBezTo>
                  <a:pt x="17897" y="10821"/>
                  <a:pt x="17903" y="11539"/>
                  <a:pt x="18077" y="11380"/>
                </a:cubicBezTo>
                <a:cubicBezTo>
                  <a:pt x="18170" y="11297"/>
                  <a:pt x="18111" y="11168"/>
                  <a:pt x="18118" y="11055"/>
                </a:cubicBezTo>
                <a:cubicBezTo>
                  <a:pt x="18128" y="10876"/>
                  <a:pt x="18099" y="10972"/>
                  <a:pt x="18021" y="10859"/>
                </a:cubicBezTo>
                <a:cubicBezTo>
                  <a:pt x="18036" y="10845"/>
                  <a:pt x="17825" y="10607"/>
                  <a:pt x="17712" y="10844"/>
                </a:cubicBezTo>
                <a:cubicBezTo>
                  <a:pt x="17714" y="10841"/>
                  <a:pt x="17715" y="10839"/>
                  <a:pt x="17716" y="10837"/>
                </a:cubicBezTo>
                <a:cubicBezTo>
                  <a:pt x="17715" y="10838"/>
                  <a:pt x="17714" y="10841"/>
                  <a:pt x="17712" y="10844"/>
                </a:cubicBezTo>
                <a:close/>
                <a:moveTo>
                  <a:pt x="18155" y="10981"/>
                </a:moveTo>
                <a:cubicBezTo>
                  <a:pt x="18156" y="10983"/>
                  <a:pt x="18156" y="10984"/>
                  <a:pt x="18157" y="10986"/>
                </a:cubicBezTo>
                <a:lnTo>
                  <a:pt x="18157" y="10980"/>
                </a:lnTo>
                <a:cubicBezTo>
                  <a:pt x="18156" y="10981"/>
                  <a:pt x="18156" y="10981"/>
                  <a:pt x="18155" y="10981"/>
                </a:cubicBezTo>
                <a:close/>
                <a:moveTo>
                  <a:pt x="18494" y="10870"/>
                </a:moveTo>
                <a:cubicBezTo>
                  <a:pt x="18495" y="10871"/>
                  <a:pt x="18495" y="10871"/>
                  <a:pt x="18494" y="10870"/>
                </a:cubicBezTo>
                <a:cubicBezTo>
                  <a:pt x="18471" y="10838"/>
                  <a:pt x="18547" y="10731"/>
                  <a:pt x="18554" y="10729"/>
                </a:cubicBezTo>
                <a:cubicBezTo>
                  <a:pt x="18453" y="10479"/>
                  <a:pt x="18199" y="10696"/>
                  <a:pt x="18150" y="10851"/>
                </a:cubicBezTo>
                <a:cubicBezTo>
                  <a:pt x="18209" y="10805"/>
                  <a:pt x="18269" y="11010"/>
                  <a:pt x="18342" y="10999"/>
                </a:cubicBezTo>
                <a:cubicBezTo>
                  <a:pt x="18354" y="10871"/>
                  <a:pt x="18377" y="10711"/>
                  <a:pt x="18494" y="10870"/>
                </a:cubicBezTo>
                <a:close/>
                <a:moveTo>
                  <a:pt x="18925" y="10455"/>
                </a:moveTo>
                <a:cubicBezTo>
                  <a:pt x="19074" y="10535"/>
                  <a:pt x="18998" y="10353"/>
                  <a:pt x="19082" y="10331"/>
                </a:cubicBezTo>
                <a:cubicBezTo>
                  <a:pt x="19143" y="10315"/>
                  <a:pt x="19102" y="10429"/>
                  <a:pt x="19140" y="10453"/>
                </a:cubicBezTo>
                <a:cubicBezTo>
                  <a:pt x="19161" y="10466"/>
                  <a:pt x="19182" y="10192"/>
                  <a:pt x="19268" y="10229"/>
                </a:cubicBezTo>
                <a:cubicBezTo>
                  <a:pt x="19270" y="10283"/>
                  <a:pt x="19281" y="10332"/>
                  <a:pt x="19303" y="10378"/>
                </a:cubicBezTo>
                <a:cubicBezTo>
                  <a:pt x="19331" y="10411"/>
                  <a:pt x="19368" y="10180"/>
                  <a:pt x="19390" y="10163"/>
                </a:cubicBezTo>
                <a:cubicBezTo>
                  <a:pt x="19189" y="10042"/>
                  <a:pt x="19220" y="9561"/>
                  <a:pt x="19213" y="9410"/>
                </a:cubicBezTo>
                <a:cubicBezTo>
                  <a:pt x="19203" y="9250"/>
                  <a:pt x="18945" y="8663"/>
                  <a:pt x="18789" y="8793"/>
                </a:cubicBezTo>
                <a:cubicBezTo>
                  <a:pt x="18688" y="8878"/>
                  <a:pt x="18903" y="9380"/>
                  <a:pt x="18921" y="9513"/>
                </a:cubicBezTo>
                <a:cubicBezTo>
                  <a:pt x="18942" y="9666"/>
                  <a:pt x="18831" y="9812"/>
                  <a:pt x="18747" y="9883"/>
                </a:cubicBezTo>
                <a:cubicBezTo>
                  <a:pt x="18578" y="10022"/>
                  <a:pt x="18681" y="9752"/>
                  <a:pt x="18616" y="9737"/>
                </a:cubicBezTo>
                <a:cubicBezTo>
                  <a:pt x="18570" y="9727"/>
                  <a:pt x="18579" y="10013"/>
                  <a:pt x="18565" y="10058"/>
                </a:cubicBezTo>
                <a:cubicBezTo>
                  <a:pt x="18497" y="10271"/>
                  <a:pt x="18631" y="10204"/>
                  <a:pt x="18427" y="10176"/>
                </a:cubicBezTo>
                <a:cubicBezTo>
                  <a:pt x="18351" y="10166"/>
                  <a:pt x="18089" y="10234"/>
                  <a:pt x="18044" y="10303"/>
                </a:cubicBezTo>
                <a:cubicBezTo>
                  <a:pt x="18047" y="10299"/>
                  <a:pt x="17883" y="10560"/>
                  <a:pt x="17858" y="10523"/>
                </a:cubicBezTo>
                <a:cubicBezTo>
                  <a:pt x="17899" y="10754"/>
                  <a:pt x="18464" y="10422"/>
                  <a:pt x="18580" y="10472"/>
                </a:cubicBezTo>
                <a:cubicBezTo>
                  <a:pt x="18585" y="10596"/>
                  <a:pt x="18609" y="10680"/>
                  <a:pt x="18703" y="10735"/>
                </a:cubicBezTo>
                <a:cubicBezTo>
                  <a:pt x="18753" y="10764"/>
                  <a:pt x="18816" y="10592"/>
                  <a:pt x="18840" y="10543"/>
                </a:cubicBezTo>
                <a:cubicBezTo>
                  <a:pt x="18865" y="10494"/>
                  <a:pt x="18720" y="10465"/>
                  <a:pt x="18769" y="10389"/>
                </a:cubicBezTo>
                <a:cubicBezTo>
                  <a:pt x="18797" y="10347"/>
                  <a:pt x="18905" y="10444"/>
                  <a:pt x="18925" y="10455"/>
                </a:cubicBezTo>
                <a:close/>
                <a:moveTo>
                  <a:pt x="19160" y="8116"/>
                </a:moveTo>
                <a:lnTo>
                  <a:pt x="19146" y="8111"/>
                </a:lnTo>
                <a:cubicBezTo>
                  <a:pt x="19036" y="8151"/>
                  <a:pt x="19089" y="8247"/>
                  <a:pt x="18906" y="8142"/>
                </a:cubicBezTo>
                <a:cubicBezTo>
                  <a:pt x="18847" y="8108"/>
                  <a:pt x="18485" y="7762"/>
                  <a:pt x="18443" y="7857"/>
                </a:cubicBezTo>
                <a:cubicBezTo>
                  <a:pt x="18479" y="7928"/>
                  <a:pt x="18697" y="8296"/>
                  <a:pt x="18646" y="8380"/>
                </a:cubicBezTo>
                <a:cubicBezTo>
                  <a:pt x="18629" y="8381"/>
                  <a:pt x="18520" y="8340"/>
                  <a:pt x="18499" y="8358"/>
                </a:cubicBezTo>
                <a:cubicBezTo>
                  <a:pt x="18498" y="8393"/>
                  <a:pt x="18522" y="8403"/>
                  <a:pt x="18547" y="8410"/>
                </a:cubicBezTo>
                <a:cubicBezTo>
                  <a:pt x="18531" y="8460"/>
                  <a:pt x="18513" y="8509"/>
                  <a:pt x="18493" y="8557"/>
                </a:cubicBezTo>
                <a:cubicBezTo>
                  <a:pt x="18527" y="8619"/>
                  <a:pt x="18568" y="8674"/>
                  <a:pt x="18615" y="8721"/>
                </a:cubicBezTo>
                <a:cubicBezTo>
                  <a:pt x="18661" y="8865"/>
                  <a:pt x="18800" y="8728"/>
                  <a:pt x="18795" y="8712"/>
                </a:cubicBezTo>
                <a:cubicBezTo>
                  <a:pt x="18774" y="8635"/>
                  <a:pt x="18622" y="8687"/>
                  <a:pt x="18587" y="8598"/>
                </a:cubicBezTo>
                <a:cubicBezTo>
                  <a:pt x="18565" y="8543"/>
                  <a:pt x="18779" y="8529"/>
                  <a:pt x="18804" y="8536"/>
                </a:cubicBezTo>
                <a:cubicBezTo>
                  <a:pt x="18831" y="8543"/>
                  <a:pt x="19142" y="8756"/>
                  <a:pt x="19097" y="8609"/>
                </a:cubicBezTo>
                <a:cubicBezTo>
                  <a:pt x="19047" y="8447"/>
                  <a:pt x="19219" y="8414"/>
                  <a:pt x="19316" y="8366"/>
                </a:cubicBezTo>
                <a:cubicBezTo>
                  <a:pt x="19247" y="8378"/>
                  <a:pt x="19154" y="8192"/>
                  <a:pt x="19160" y="8116"/>
                </a:cubicBezTo>
                <a:close/>
                <a:moveTo>
                  <a:pt x="17646" y="6274"/>
                </a:moveTo>
                <a:cubicBezTo>
                  <a:pt x="17799" y="6419"/>
                  <a:pt x="17943" y="6645"/>
                  <a:pt x="18027" y="6862"/>
                </a:cubicBezTo>
                <a:cubicBezTo>
                  <a:pt x="18080" y="6997"/>
                  <a:pt x="18171" y="7189"/>
                  <a:pt x="18248" y="7303"/>
                </a:cubicBezTo>
                <a:cubicBezTo>
                  <a:pt x="18298" y="7378"/>
                  <a:pt x="18389" y="7663"/>
                  <a:pt x="18474" y="7676"/>
                </a:cubicBezTo>
                <a:cubicBezTo>
                  <a:pt x="18421" y="7470"/>
                  <a:pt x="18534" y="7473"/>
                  <a:pt x="18607" y="7547"/>
                </a:cubicBezTo>
                <a:cubicBezTo>
                  <a:pt x="18461" y="7353"/>
                  <a:pt x="18082" y="7060"/>
                  <a:pt x="18198" y="6858"/>
                </a:cubicBezTo>
                <a:cubicBezTo>
                  <a:pt x="18255" y="6759"/>
                  <a:pt x="18499" y="7018"/>
                  <a:pt x="18519" y="7049"/>
                </a:cubicBezTo>
                <a:cubicBezTo>
                  <a:pt x="18357" y="6801"/>
                  <a:pt x="18126" y="6627"/>
                  <a:pt x="17961" y="6378"/>
                </a:cubicBezTo>
                <a:cubicBezTo>
                  <a:pt x="17806" y="6144"/>
                  <a:pt x="17586" y="5734"/>
                  <a:pt x="17350" y="5619"/>
                </a:cubicBezTo>
                <a:cubicBezTo>
                  <a:pt x="17325" y="5663"/>
                  <a:pt x="17472" y="5827"/>
                  <a:pt x="17478" y="5878"/>
                </a:cubicBezTo>
                <a:cubicBezTo>
                  <a:pt x="17465" y="5877"/>
                  <a:pt x="17376" y="5743"/>
                  <a:pt x="17378" y="5856"/>
                </a:cubicBezTo>
                <a:cubicBezTo>
                  <a:pt x="17378" y="5852"/>
                  <a:pt x="17378" y="5849"/>
                  <a:pt x="17378" y="5857"/>
                </a:cubicBezTo>
                <a:cubicBezTo>
                  <a:pt x="17378" y="5869"/>
                  <a:pt x="17378" y="5863"/>
                  <a:pt x="17378" y="5857"/>
                </a:cubicBezTo>
                <a:cubicBezTo>
                  <a:pt x="17381" y="5928"/>
                  <a:pt x="17603" y="6232"/>
                  <a:pt x="17646" y="6274"/>
                </a:cubicBezTo>
                <a:close/>
                <a:moveTo>
                  <a:pt x="18607" y="7547"/>
                </a:moveTo>
                <a:cubicBezTo>
                  <a:pt x="18635" y="7584"/>
                  <a:pt x="18654" y="7616"/>
                  <a:pt x="18660" y="7644"/>
                </a:cubicBezTo>
                <a:cubicBezTo>
                  <a:pt x="18653" y="7607"/>
                  <a:pt x="18633" y="7573"/>
                  <a:pt x="18607" y="7547"/>
                </a:cubicBezTo>
                <a:close/>
                <a:moveTo>
                  <a:pt x="12796" y="1135"/>
                </a:moveTo>
                <a:cubicBezTo>
                  <a:pt x="12751" y="1122"/>
                  <a:pt x="12895" y="1166"/>
                  <a:pt x="12796" y="1135"/>
                </a:cubicBezTo>
                <a:cubicBezTo>
                  <a:pt x="12796" y="1135"/>
                  <a:pt x="12796" y="1135"/>
                  <a:pt x="12796" y="1135"/>
                </a:cubicBezTo>
                <a:close/>
                <a:moveTo>
                  <a:pt x="12796" y="1135"/>
                </a:moveTo>
                <a:cubicBezTo>
                  <a:pt x="12907" y="1169"/>
                  <a:pt x="13566" y="1269"/>
                  <a:pt x="13631" y="1102"/>
                </a:cubicBezTo>
                <a:cubicBezTo>
                  <a:pt x="13663" y="1018"/>
                  <a:pt x="12743" y="910"/>
                  <a:pt x="12645" y="914"/>
                </a:cubicBezTo>
                <a:cubicBezTo>
                  <a:pt x="12600" y="1062"/>
                  <a:pt x="12710" y="1110"/>
                  <a:pt x="12796" y="1135"/>
                </a:cubicBezTo>
                <a:close/>
                <a:moveTo>
                  <a:pt x="6624" y="191"/>
                </a:moveTo>
                <a:cubicBezTo>
                  <a:pt x="6624" y="192"/>
                  <a:pt x="6625" y="195"/>
                  <a:pt x="6626" y="199"/>
                </a:cubicBezTo>
                <a:cubicBezTo>
                  <a:pt x="6626" y="196"/>
                  <a:pt x="6625" y="194"/>
                  <a:pt x="6624" y="191"/>
                </a:cubicBezTo>
                <a:cubicBezTo>
                  <a:pt x="6624" y="191"/>
                  <a:pt x="6624" y="191"/>
                  <a:pt x="6624" y="191"/>
                </a:cubicBezTo>
                <a:close/>
                <a:moveTo>
                  <a:pt x="6637" y="229"/>
                </a:moveTo>
                <a:cubicBezTo>
                  <a:pt x="6645" y="251"/>
                  <a:pt x="6651" y="268"/>
                  <a:pt x="6637" y="229"/>
                </a:cubicBezTo>
                <a:cubicBezTo>
                  <a:pt x="6637" y="229"/>
                  <a:pt x="6637" y="229"/>
                  <a:pt x="6637" y="229"/>
                </a:cubicBezTo>
                <a:close/>
                <a:moveTo>
                  <a:pt x="6637" y="229"/>
                </a:moveTo>
                <a:cubicBezTo>
                  <a:pt x="6637" y="228"/>
                  <a:pt x="6636" y="225"/>
                  <a:pt x="6635" y="224"/>
                </a:cubicBezTo>
                <a:cubicBezTo>
                  <a:pt x="6636" y="225"/>
                  <a:pt x="6637" y="227"/>
                  <a:pt x="6637" y="229"/>
                </a:cubicBezTo>
                <a:close/>
                <a:moveTo>
                  <a:pt x="6626" y="199"/>
                </a:moveTo>
                <a:cubicBezTo>
                  <a:pt x="6629" y="205"/>
                  <a:pt x="6632" y="215"/>
                  <a:pt x="6635" y="224"/>
                </a:cubicBezTo>
                <a:cubicBezTo>
                  <a:pt x="6633" y="217"/>
                  <a:pt x="6630" y="209"/>
                  <a:pt x="6626" y="199"/>
                </a:cubicBezTo>
                <a:close/>
                <a:moveTo>
                  <a:pt x="6639" y="191"/>
                </a:moveTo>
                <a:cubicBezTo>
                  <a:pt x="6700" y="344"/>
                  <a:pt x="6882" y="206"/>
                  <a:pt x="6974" y="224"/>
                </a:cubicBezTo>
                <a:cubicBezTo>
                  <a:pt x="6891" y="274"/>
                  <a:pt x="7101" y="361"/>
                  <a:pt x="7127" y="364"/>
                </a:cubicBezTo>
                <a:cubicBezTo>
                  <a:pt x="7319" y="388"/>
                  <a:pt x="7515" y="426"/>
                  <a:pt x="7709" y="415"/>
                </a:cubicBezTo>
                <a:cubicBezTo>
                  <a:pt x="7714" y="407"/>
                  <a:pt x="7716" y="403"/>
                  <a:pt x="7718" y="393"/>
                </a:cubicBezTo>
                <a:cubicBezTo>
                  <a:pt x="7615" y="349"/>
                  <a:pt x="7588" y="217"/>
                  <a:pt x="7471" y="203"/>
                </a:cubicBezTo>
                <a:cubicBezTo>
                  <a:pt x="7304" y="184"/>
                  <a:pt x="7240" y="132"/>
                  <a:pt x="7094" y="42"/>
                </a:cubicBezTo>
                <a:cubicBezTo>
                  <a:pt x="7017" y="-6"/>
                  <a:pt x="6518" y="-65"/>
                  <a:pt x="6639" y="191"/>
                </a:cubicBezTo>
                <a:cubicBezTo>
                  <a:pt x="6639" y="191"/>
                  <a:pt x="6639" y="191"/>
                  <a:pt x="6639" y="191"/>
                </a:cubicBezTo>
                <a:close/>
                <a:moveTo>
                  <a:pt x="3049" y="1821"/>
                </a:moveTo>
                <a:cubicBezTo>
                  <a:pt x="3097" y="1824"/>
                  <a:pt x="3068" y="1822"/>
                  <a:pt x="3049" y="1821"/>
                </a:cubicBezTo>
                <a:cubicBezTo>
                  <a:pt x="3259" y="1833"/>
                  <a:pt x="3444" y="2105"/>
                  <a:pt x="3693" y="1983"/>
                </a:cubicBezTo>
                <a:cubicBezTo>
                  <a:pt x="3695" y="1975"/>
                  <a:pt x="3695" y="1959"/>
                  <a:pt x="3693" y="1951"/>
                </a:cubicBezTo>
                <a:cubicBezTo>
                  <a:pt x="3378" y="1819"/>
                  <a:pt x="3267" y="1534"/>
                  <a:pt x="3575" y="1251"/>
                </a:cubicBezTo>
                <a:cubicBezTo>
                  <a:pt x="3878" y="973"/>
                  <a:pt x="4250" y="1072"/>
                  <a:pt x="4563" y="873"/>
                </a:cubicBezTo>
                <a:cubicBezTo>
                  <a:pt x="4434" y="627"/>
                  <a:pt x="4069" y="857"/>
                  <a:pt x="3881" y="855"/>
                </a:cubicBezTo>
                <a:cubicBezTo>
                  <a:pt x="3631" y="853"/>
                  <a:pt x="3298" y="977"/>
                  <a:pt x="3102" y="1185"/>
                </a:cubicBezTo>
                <a:cubicBezTo>
                  <a:pt x="3040" y="1251"/>
                  <a:pt x="3027" y="1414"/>
                  <a:pt x="3008" y="1500"/>
                </a:cubicBezTo>
                <a:cubicBezTo>
                  <a:pt x="2968" y="1677"/>
                  <a:pt x="2751" y="1804"/>
                  <a:pt x="3049" y="1821"/>
                </a:cubicBezTo>
                <a:close/>
                <a:moveTo>
                  <a:pt x="10216" y="16862"/>
                </a:moveTo>
                <a:cubicBezTo>
                  <a:pt x="10007" y="16414"/>
                  <a:pt x="9990" y="17186"/>
                  <a:pt x="10036" y="17376"/>
                </a:cubicBezTo>
                <a:cubicBezTo>
                  <a:pt x="10092" y="17606"/>
                  <a:pt x="10129" y="17705"/>
                  <a:pt x="10318" y="17537"/>
                </a:cubicBezTo>
                <a:cubicBezTo>
                  <a:pt x="10499" y="17376"/>
                  <a:pt x="10291" y="17023"/>
                  <a:pt x="10216" y="16863"/>
                </a:cubicBezTo>
                <a:cubicBezTo>
                  <a:pt x="10225" y="16883"/>
                  <a:pt x="10244" y="16922"/>
                  <a:pt x="10216" y="16862"/>
                </a:cubicBezTo>
                <a:close/>
                <a:moveTo>
                  <a:pt x="10216" y="16862"/>
                </a:moveTo>
                <a:cubicBezTo>
                  <a:pt x="10216" y="16862"/>
                  <a:pt x="10216" y="16862"/>
                  <a:pt x="10216" y="16863"/>
                </a:cubicBezTo>
                <a:cubicBezTo>
                  <a:pt x="10211" y="16852"/>
                  <a:pt x="10209" y="16847"/>
                  <a:pt x="10216" y="16862"/>
                </a:cubicBezTo>
                <a:close/>
                <a:moveTo>
                  <a:pt x="17680" y="20444"/>
                </a:moveTo>
                <a:cubicBezTo>
                  <a:pt x="17677" y="20432"/>
                  <a:pt x="17678" y="20435"/>
                  <a:pt x="17679" y="20439"/>
                </a:cubicBezTo>
                <a:cubicBezTo>
                  <a:pt x="17647" y="20338"/>
                  <a:pt x="17562" y="20187"/>
                  <a:pt x="17562" y="20438"/>
                </a:cubicBezTo>
                <a:cubicBezTo>
                  <a:pt x="17562" y="20640"/>
                  <a:pt x="17719" y="20588"/>
                  <a:pt x="17681" y="20445"/>
                </a:cubicBezTo>
                <a:cubicBezTo>
                  <a:pt x="17681" y="20446"/>
                  <a:pt x="17681" y="20446"/>
                  <a:pt x="17680" y="20444"/>
                </a:cubicBezTo>
                <a:close/>
                <a:moveTo>
                  <a:pt x="20845" y="19801"/>
                </a:moveTo>
                <a:cubicBezTo>
                  <a:pt x="20845" y="19756"/>
                  <a:pt x="20831" y="19752"/>
                  <a:pt x="20720" y="19722"/>
                </a:cubicBezTo>
                <a:cubicBezTo>
                  <a:pt x="20484" y="19667"/>
                  <a:pt x="20309" y="19366"/>
                  <a:pt x="20078" y="19540"/>
                </a:cubicBezTo>
                <a:lnTo>
                  <a:pt x="20083" y="19581"/>
                </a:lnTo>
                <a:lnTo>
                  <a:pt x="20066" y="19592"/>
                </a:lnTo>
                <a:cubicBezTo>
                  <a:pt x="20073" y="19603"/>
                  <a:pt x="20078" y="19616"/>
                  <a:pt x="20080" y="19629"/>
                </a:cubicBezTo>
                <a:cubicBezTo>
                  <a:pt x="19967" y="19665"/>
                  <a:pt x="19867" y="19933"/>
                  <a:pt x="19784" y="19933"/>
                </a:cubicBezTo>
                <a:cubicBezTo>
                  <a:pt x="19806" y="19933"/>
                  <a:pt x="19649" y="19674"/>
                  <a:pt x="19649" y="19726"/>
                </a:cubicBezTo>
                <a:cubicBezTo>
                  <a:pt x="19591" y="19599"/>
                  <a:pt x="19738" y="19263"/>
                  <a:pt x="19533" y="19263"/>
                </a:cubicBezTo>
                <a:cubicBezTo>
                  <a:pt x="19510" y="19243"/>
                  <a:pt x="19395" y="19210"/>
                  <a:pt x="19371" y="19200"/>
                </a:cubicBezTo>
                <a:cubicBezTo>
                  <a:pt x="19228" y="19141"/>
                  <a:pt x="19205" y="19326"/>
                  <a:pt x="19144" y="19326"/>
                </a:cubicBezTo>
                <a:cubicBezTo>
                  <a:pt x="19123" y="19314"/>
                  <a:pt x="19057" y="19299"/>
                  <a:pt x="19047" y="19341"/>
                </a:cubicBezTo>
                <a:cubicBezTo>
                  <a:pt x="18878" y="19223"/>
                  <a:pt x="19194" y="19742"/>
                  <a:pt x="19275" y="19766"/>
                </a:cubicBezTo>
                <a:cubicBezTo>
                  <a:pt x="19141" y="19798"/>
                  <a:pt x="19298" y="20026"/>
                  <a:pt x="19315" y="20115"/>
                </a:cubicBezTo>
                <a:cubicBezTo>
                  <a:pt x="19376" y="20426"/>
                  <a:pt x="19468" y="20101"/>
                  <a:pt x="19519" y="20101"/>
                </a:cubicBezTo>
                <a:cubicBezTo>
                  <a:pt x="19605" y="20101"/>
                  <a:pt x="19914" y="20363"/>
                  <a:pt x="20018" y="20411"/>
                </a:cubicBezTo>
                <a:cubicBezTo>
                  <a:pt x="20127" y="20461"/>
                  <a:pt x="20181" y="20479"/>
                  <a:pt x="20248" y="20607"/>
                </a:cubicBezTo>
                <a:cubicBezTo>
                  <a:pt x="20277" y="20661"/>
                  <a:pt x="20274" y="20778"/>
                  <a:pt x="20326" y="20815"/>
                </a:cubicBezTo>
                <a:cubicBezTo>
                  <a:pt x="20319" y="20858"/>
                  <a:pt x="20311" y="20886"/>
                  <a:pt x="20321" y="20928"/>
                </a:cubicBezTo>
                <a:cubicBezTo>
                  <a:pt x="20186" y="20961"/>
                  <a:pt x="20099" y="21117"/>
                  <a:pt x="20109" y="21286"/>
                </a:cubicBezTo>
                <a:cubicBezTo>
                  <a:pt x="20228" y="21294"/>
                  <a:pt x="20372" y="21234"/>
                  <a:pt x="20433" y="21234"/>
                </a:cubicBezTo>
                <a:lnTo>
                  <a:pt x="20433" y="21233"/>
                </a:lnTo>
                <a:cubicBezTo>
                  <a:pt x="20433" y="21142"/>
                  <a:pt x="20719" y="21510"/>
                  <a:pt x="20736" y="21535"/>
                </a:cubicBezTo>
                <a:cubicBezTo>
                  <a:pt x="20771" y="21316"/>
                  <a:pt x="20771" y="21081"/>
                  <a:pt x="20799" y="20857"/>
                </a:cubicBezTo>
                <a:lnTo>
                  <a:pt x="20771" y="20809"/>
                </a:lnTo>
                <a:cubicBezTo>
                  <a:pt x="20895" y="20557"/>
                  <a:pt x="20831" y="20091"/>
                  <a:pt x="20845" y="19801"/>
                </a:cubicBezTo>
                <a:close/>
                <a:moveTo>
                  <a:pt x="21482" y="3136"/>
                </a:moveTo>
                <a:cubicBezTo>
                  <a:pt x="21484" y="3136"/>
                  <a:pt x="21512" y="3136"/>
                  <a:pt x="21512" y="3136"/>
                </a:cubicBezTo>
                <a:cubicBezTo>
                  <a:pt x="21524" y="3110"/>
                  <a:pt x="21544" y="3089"/>
                  <a:pt x="21567" y="3075"/>
                </a:cubicBezTo>
                <a:cubicBezTo>
                  <a:pt x="21432" y="2793"/>
                  <a:pt x="21025" y="2732"/>
                  <a:pt x="20788" y="2699"/>
                </a:cubicBezTo>
                <a:cubicBezTo>
                  <a:pt x="20424" y="2699"/>
                  <a:pt x="20032" y="2429"/>
                  <a:pt x="19669" y="2355"/>
                </a:cubicBezTo>
                <a:cubicBezTo>
                  <a:pt x="19252" y="2271"/>
                  <a:pt x="18850" y="2097"/>
                  <a:pt x="18423" y="2086"/>
                </a:cubicBezTo>
                <a:cubicBezTo>
                  <a:pt x="18281" y="2082"/>
                  <a:pt x="18025" y="1964"/>
                  <a:pt x="17928" y="2085"/>
                </a:cubicBezTo>
                <a:cubicBezTo>
                  <a:pt x="17787" y="1963"/>
                  <a:pt x="17753" y="2111"/>
                  <a:pt x="17640" y="2116"/>
                </a:cubicBezTo>
                <a:cubicBezTo>
                  <a:pt x="17589" y="2193"/>
                  <a:pt x="17369" y="2124"/>
                  <a:pt x="17309" y="2114"/>
                </a:cubicBezTo>
                <a:cubicBezTo>
                  <a:pt x="17131" y="2085"/>
                  <a:pt x="16946" y="2126"/>
                  <a:pt x="16770" y="2090"/>
                </a:cubicBezTo>
                <a:cubicBezTo>
                  <a:pt x="16661" y="2068"/>
                  <a:pt x="16615" y="1921"/>
                  <a:pt x="16498" y="1897"/>
                </a:cubicBezTo>
                <a:cubicBezTo>
                  <a:pt x="16256" y="1847"/>
                  <a:pt x="15932" y="1733"/>
                  <a:pt x="15687" y="1852"/>
                </a:cubicBezTo>
                <a:cubicBezTo>
                  <a:pt x="15505" y="1940"/>
                  <a:pt x="15223" y="1766"/>
                  <a:pt x="15033" y="1732"/>
                </a:cubicBezTo>
                <a:cubicBezTo>
                  <a:pt x="15028" y="1585"/>
                  <a:pt x="14601" y="1491"/>
                  <a:pt x="14524" y="1604"/>
                </a:cubicBezTo>
                <a:cubicBezTo>
                  <a:pt x="14389" y="1489"/>
                  <a:pt x="14096" y="1512"/>
                  <a:pt x="13941" y="1503"/>
                </a:cubicBezTo>
                <a:lnTo>
                  <a:pt x="13941" y="1502"/>
                </a:lnTo>
                <a:cubicBezTo>
                  <a:pt x="13859" y="1397"/>
                  <a:pt x="13713" y="1363"/>
                  <a:pt x="13601" y="1377"/>
                </a:cubicBezTo>
                <a:cubicBezTo>
                  <a:pt x="13463" y="1395"/>
                  <a:pt x="13552" y="1500"/>
                  <a:pt x="13642" y="1496"/>
                </a:cubicBezTo>
                <a:cubicBezTo>
                  <a:pt x="13538" y="1516"/>
                  <a:pt x="13426" y="1657"/>
                  <a:pt x="13589" y="1732"/>
                </a:cubicBezTo>
                <a:cubicBezTo>
                  <a:pt x="13432" y="1749"/>
                  <a:pt x="13289" y="1736"/>
                  <a:pt x="13132" y="1770"/>
                </a:cubicBezTo>
                <a:cubicBezTo>
                  <a:pt x="13010" y="1796"/>
                  <a:pt x="12688" y="1530"/>
                  <a:pt x="12823" y="1894"/>
                </a:cubicBezTo>
                <a:cubicBezTo>
                  <a:pt x="12699" y="1866"/>
                  <a:pt x="12578" y="1803"/>
                  <a:pt x="12462" y="1744"/>
                </a:cubicBezTo>
                <a:lnTo>
                  <a:pt x="12468" y="1739"/>
                </a:lnTo>
                <a:lnTo>
                  <a:pt x="12445" y="1651"/>
                </a:lnTo>
                <a:cubicBezTo>
                  <a:pt x="12201" y="1356"/>
                  <a:pt x="11570" y="1196"/>
                  <a:pt x="11249" y="1384"/>
                </a:cubicBezTo>
                <a:cubicBezTo>
                  <a:pt x="11292" y="1402"/>
                  <a:pt x="11339" y="1419"/>
                  <a:pt x="11379" y="1446"/>
                </a:cubicBezTo>
                <a:cubicBezTo>
                  <a:pt x="11235" y="1453"/>
                  <a:pt x="11040" y="1498"/>
                  <a:pt x="10902" y="1435"/>
                </a:cubicBezTo>
                <a:cubicBezTo>
                  <a:pt x="10924" y="1410"/>
                  <a:pt x="10943" y="1372"/>
                  <a:pt x="10960" y="1341"/>
                </a:cubicBezTo>
                <a:cubicBezTo>
                  <a:pt x="10707" y="1338"/>
                  <a:pt x="10460" y="1329"/>
                  <a:pt x="10209" y="1352"/>
                </a:cubicBezTo>
                <a:cubicBezTo>
                  <a:pt x="10151" y="1292"/>
                  <a:pt x="10082" y="1254"/>
                  <a:pt x="10017" y="1207"/>
                </a:cubicBezTo>
                <a:cubicBezTo>
                  <a:pt x="10017" y="1207"/>
                  <a:pt x="10014" y="1302"/>
                  <a:pt x="10014" y="1302"/>
                </a:cubicBezTo>
                <a:cubicBezTo>
                  <a:pt x="9917" y="1297"/>
                  <a:pt x="9781" y="1215"/>
                  <a:pt x="9686" y="1274"/>
                </a:cubicBezTo>
                <a:cubicBezTo>
                  <a:pt x="10299" y="771"/>
                  <a:pt x="9202" y="741"/>
                  <a:pt x="8912" y="764"/>
                </a:cubicBezTo>
                <a:cubicBezTo>
                  <a:pt x="8912" y="763"/>
                  <a:pt x="8942" y="682"/>
                  <a:pt x="8942" y="682"/>
                </a:cubicBezTo>
                <a:cubicBezTo>
                  <a:pt x="8857" y="692"/>
                  <a:pt x="8774" y="674"/>
                  <a:pt x="8690" y="667"/>
                </a:cubicBezTo>
                <a:cubicBezTo>
                  <a:pt x="8692" y="666"/>
                  <a:pt x="8711" y="652"/>
                  <a:pt x="8711" y="652"/>
                </a:cubicBezTo>
                <a:lnTo>
                  <a:pt x="8680" y="562"/>
                </a:lnTo>
                <a:cubicBezTo>
                  <a:pt x="8568" y="569"/>
                  <a:pt x="8454" y="542"/>
                  <a:pt x="8339" y="545"/>
                </a:cubicBezTo>
                <a:cubicBezTo>
                  <a:pt x="8372" y="543"/>
                  <a:pt x="8389" y="524"/>
                  <a:pt x="8390" y="487"/>
                </a:cubicBezTo>
                <a:cubicBezTo>
                  <a:pt x="8348" y="373"/>
                  <a:pt x="8029" y="432"/>
                  <a:pt x="7984" y="380"/>
                </a:cubicBezTo>
                <a:cubicBezTo>
                  <a:pt x="7880" y="261"/>
                  <a:pt x="7809" y="457"/>
                  <a:pt x="7733" y="455"/>
                </a:cubicBezTo>
                <a:cubicBezTo>
                  <a:pt x="7767" y="710"/>
                  <a:pt x="8058" y="574"/>
                  <a:pt x="8203" y="565"/>
                </a:cubicBezTo>
                <a:cubicBezTo>
                  <a:pt x="8141" y="586"/>
                  <a:pt x="8043" y="670"/>
                  <a:pt x="8093" y="768"/>
                </a:cubicBezTo>
                <a:cubicBezTo>
                  <a:pt x="8012" y="760"/>
                  <a:pt x="7931" y="780"/>
                  <a:pt x="7859" y="828"/>
                </a:cubicBezTo>
                <a:lnTo>
                  <a:pt x="7899" y="850"/>
                </a:lnTo>
                <a:cubicBezTo>
                  <a:pt x="7761" y="924"/>
                  <a:pt x="7599" y="792"/>
                  <a:pt x="7453" y="841"/>
                </a:cubicBezTo>
                <a:cubicBezTo>
                  <a:pt x="7359" y="872"/>
                  <a:pt x="7267" y="899"/>
                  <a:pt x="7171" y="911"/>
                </a:cubicBezTo>
                <a:cubicBezTo>
                  <a:pt x="6973" y="936"/>
                  <a:pt x="6832" y="1042"/>
                  <a:pt x="6697" y="1218"/>
                </a:cubicBezTo>
                <a:lnTo>
                  <a:pt x="6715" y="1300"/>
                </a:lnTo>
                <a:cubicBezTo>
                  <a:pt x="6595" y="1317"/>
                  <a:pt x="5933" y="1282"/>
                  <a:pt x="6309" y="1601"/>
                </a:cubicBezTo>
                <a:cubicBezTo>
                  <a:pt x="6139" y="1560"/>
                  <a:pt x="5956" y="1546"/>
                  <a:pt x="5807" y="1683"/>
                </a:cubicBezTo>
                <a:cubicBezTo>
                  <a:pt x="5762" y="1559"/>
                  <a:pt x="5703" y="1466"/>
                  <a:pt x="5588" y="1483"/>
                </a:cubicBezTo>
                <a:lnTo>
                  <a:pt x="5593" y="1581"/>
                </a:lnTo>
                <a:lnTo>
                  <a:pt x="5611" y="1582"/>
                </a:lnTo>
                <a:cubicBezTo>
                  <a:pt x="5618" y="1583"/>
                  <a:pt x="5633" y="1606"/>
                  <a:pt x="5635" y="1626"/>
                </a:cubicBezTo>
                <a:cubicBezTo>
                  <a:pt x="5565" y="1686"/>
                  <a:pt x="5488" y="1670"/>
                  <a:pt x="5467" y="1800"/>
                </a:cubicBezTo>
                <a:cubicBezTo>
                  <a:pt x="5452" y="1798"/>
                  <a:pt x="5437" y="1795"/>
                  <a:pt x="5422" y="1791"/>
                </a:cubicBezTo>
                <a:cubicBezTo>
                  <a:pt x="5363" y="1613"/>
                  <a:pt x="5452" y="1463"/>
                  <a:pt x="5208" y="1445"/>
                </a:cubicBezTo>
                <a:cubicBezTo>
                  <a:pt x="5135" y="1440"/>
                  <a:pt x="5060" y="1440"/>
                  <a:pt x="4988" y="1440"/>
                </a:cubicBezTo>
                <a:cubicBezTo>
                  <a:pt x="4835" y="1440"/>
                  <a:pt x="4896" y="1580"/>
                  <a:pt x="4862" y="1697"/>
                </a:cubicBezTo>
                <a:cubicBezTo>
                  <a:pt x="4835" y="1790"/>
                  <a:pt x="4726" y="1733"/>
                  <a:pt x="4708" y="1846"/>
                </a:cubicBezTo>
                <a:cubicBezTo>
                  <a:pt x="4689" y="1970"/>
                  <a:pt x="4799" y="1948"/>
                  <a:pt x="4812" y="1996"/>
                </a:cubicBezTo>
                <a:cubicBezTo>
                  <a:pt x="4844" y="2077"/>
                  <a:pt x="4824" y="2151"/>
                  <a:pt x="4867" y="2245"/>
                </a:cubicBezTo>
                <a:cubicBezTo>
                  <a:pt x="4713" y="2182"/>
                  <a:pt x="4560" y="2145"/>
                  <a:pt x="4400" y="2112"/>
                </a:cubicBezTo>
                <a:cubicBezTo>
                  <a:pt x="4221" y="2086"/>
                  <a:pt x="4015" y="1954"/>
                  <a:pt x="3841" y="1954"/>
                </a:cubicBezTo>
                <a:cubicBezTo>
                  <a:pt x="3573" y="1954"/>
                  <a:pt x="4110" y="2290"/>
                  <a:pt x="4127" y="2309"/>
                </a:cubicBezTo>
                <a:cubicBezTo>
                  <a:pt x="4105" y="2315"/>
                  <a:pt x="4083" y="2320"/>
                  <a:pt x="4060" y="2324"/>
                </a:cubicBezTo>
                <a:lnTo>
                  <a:pt x="4065" y="2298"/>
                </a:lnTo>
                <a:cubicBezTo>
                  <a:pt x="3852" y="2201"/>
                  <a:pt x="3571" y="2399"/>
                  <a:pt x="3372" y="2425"/>
                </a:cubicBezTo>
                <a:cubicBezTo>
                  <a:pt x="3370" y="2381"/>
                  <a:pt x="3421" y="2299"/>
                  <a:pt x="3432" y="2250"/>
                </a:cubicBezTo>
                <a:cubicBezTo>
                  <a:pt x="3242" y="2226"/>
                  <a:pt x="3075" y="2344"/>
                  <a:pt x="2898" y="2413"/>
                </a:cubicBezTo>
                <a:cubicBezTo>
                  <a:pt x="2804" y="2450"/>
                  <a:pt x="2559" y="2500"/>
                  <a:pt x="2574" y="2674"/>
                </a:cubicBezTo>
                <a:cubicBezTo>
                  <a:pt x="2584" y="2801"/>
                  <a:pt x="2315" y="2630"/>
                  <a:pt x="2302" y="2618"/>
                </a:cubicBezTo>
                <a:cubicBezTo>
                  <a:pt x="2377" y="2566"/>
                  <a:pt x="2604" y="2549"/>
                  <a:pt x="2395" y="2412"/>
                </a:cubicBezTo>
                <a:cubicBezTo>
                  <a:pt x="2245" y="2314"/>
                  <a:pt x="2091" y="2321"/>
                  <a:pt x="1929" y="2318"/>
                </a:cubicBezTo>
                <a:cubicBezTo>
                  <a:pt x="1937" y="2433"/>
                  <a:pt x="1993" y="2432"/>
                  <a:pt x="2055" y="2493"/>
                </a:cubicBezTo>
                <a:cubicBezTo>
                  <a:pt x="2046" y="2478"/>
                  <a:pt x="2074" y="2893"/>
                  <a:pt x="2169" y="2758"/>
                </a:cubicBezTo>
                <a:cubicBezTo>
                  <a:pt x="2163" y="2794"/>
                  <a:pt x="2158" y="2830"/>
                  <a:pt x="2156" y="2867"/>
                </a:cubicBezTo>
                <a:cubicBezTo>
                  <a:pt x="1969" y="2739"/>
                  <a:pt x="1862" y="2828"/>
                  <a:pt x="1686" y="2928"/>
                </a:cubicBezTo>
                <a:cubicBezTo>
                  <a:pt x="1500" y="3032"/>
                  <a:pt x="1637" y="3097"/>
                  <a:pt x="1707" y="3188"/>
                </a:cubicBezTo>
                <a:cubicBezTo>
                  <a:pt x="1680" y="3244"/>
                  <a:pt x="1425" y="3107"/>
                  <a:pt x="1395" y="3091"/>
                </a:cubicBezTo>
                <a:cubicBezTo>
                  <a:pt x="1324" y="3053"/>
                  <a:pt x="1217" y="3102"/>
                  <a:pt x="1148" y="3140"/>
                </a:cubicBezTo>
                <a:cubicBezTo>
                  <a:pt x="1225" y="3269"/>
                  <a:pt x="1313" y="3308"/>
                  <a:pt x="1425" y="3357"/>
                </a:cubicBezTo>
                <a:cubicBezTo>
                  <a:pt x="1277" y="3479"/>
                  <a:pt x="1067" y="3145"/>
                  <a:pt x="988" y="3080"/>
                </a:cubicBezTo>
                <a:cubicBezTo>
                  <a:pt x="1015" y="3019"/>
                  <a:pt x="1044" y="2956"/>
                  <a:pt x="990" y="2892"/>
                </a:cubicBezTo>
                <a:cubicBezTo>
                  <a:pt x="1164" y="2934"/>
                  <a:pt x="2149" y="3013"/>
                  <a:pt x="1702" y="2525"/>
                </a:cubicBezTo>
                <a:cubicBezTo>
                  <a:pt x="1515" y="2321"/>
                  <a:pt x="920" y="2139"/>
                  <a:pt x="679" y="2180"/>
                </a:cubicBezTo>
                <a:cubicBezTo>
                  <a:pt x="673" y="2165"/>
                  <a:pt x="662" y="2161"/>
                  <a:pt x="647" y="2169"/>
                </a:cubicBezTo>
                <a:cubicBezTo>
                  <a:pt x="682" y="2169"/>
                  <a:pt x="559" y="2063"/>
                  <a:pt x="524" y="2055"/>
                </a:cubicBezTo>
                <a:cubicBezTo>
                  <a:pt x="469" y="2042"/>
                  <a:pt x="389" y="2064"/>
                  <a:pt x="328" y="2064"/>
                </a:cubicBezTo>
                <a:cubicBezTo>
                  <a:pt x="303" y="2062"/>
                  <a:pt x="285" y="2082"/>
                  <a:pt x="285" y="2118"/>
                </a:cubicBezTo>
                <a:cubicBezTo>
                  <a:pt x="266" y="2111"/>
                  <a:pt x="247" y="2104"/>
                  <a:pt x="228" y="2096"/>
                </a:cubicBezTo>
                <a:lnTo>
                  <a:pt x="222" y="2118"/>
                </a:lnTo>
                <a:lnTo>
                  <a:pt x="216" y="2112"/>
                </a:lnTo>
                <a:cubicBezTo>
                  <a:pt x="127" y="2182"/>
                  <a:pt x="72" y="2289"/>
                  <a:pt x="1" y="2385"/>
                </a:cubicBezTo>
                <a:cubicBezTo>
                  <a:pt x="38" y="2448"/>
                  <a:pt x="247" y="2553"/>
                  <a:pt x="193" y="2625"/>
                </a:cubicBezTo>
                <a:cubicBezTo>
                  <a:pt x="81" y="2777"/>
                  <a:pt x="241" y="2837"/>
                  <a:pt x="293" y="2954"/>
                </a:cubicBezTo>
                <a:cubicBezTo>
                  <a:pt x="170" y="3047"/>
                  <a:pt x="319" y="3299"/>
                  <a:pt x="399" y="3343"/>
                </a:cubicBezTo>
                <a:cubicBezTo>
                  <a:pt x="293" y="3475"/>
                  <a:pt x="513" y="3547"/>
                  <a:pt x="565" y="3597"/>
                </a:cubicBezTo>
                <a:cubicBezTo>
                  <a:pt x="607" y="3637"/>
                  <a:pt x="411" y="3845"/>
                  <a:pt x="390" y="3866"/>
                </a:cubicBezTo>
                <a:cubicBezTo>
                  <a:pt x="245" y="4011"/>
                  <a:pt x="119" y="4126"/>
                  <a:pt x="0" y="4306"/>
                </a:cubicBezTo>
                <a:cubicBezTo>
                  <a:pt x="85" y="4284"/>
                  <a:pt x="190" y="4172"/>
                  <a:pt x="266" y="4167"/>
                </a:cubicBezTo>
                <a:cubicBezTo>
                  <a:pt x="283" y="4197"/>
                  <a:pt x="302" y="4226"/>
                  <a:pt x="323" y="4253"/>
                </a:cubicBezTo>
                <a:cubicBezTo>
                  <a:pt x="222" y="4199"/>
                  <a:pt x="162" y="4293"/>
                  <a:pt x="201" y="4411"/>
                </a:cubicBezTo>
                <a:cubicBezTo>
                  <a:pt x="162" y="4553"/>
                  <a:pt x="82" y="4589"/>
                  <a:pt x="175" y="4758"/>
                </a:cubicBezTo>
                <a:cubicBezTo>
                  <a:pt x="78" y="4850"/>
                  <a:pt x="345" y="5225"/>
                  <a:pt x="406" y="5296"/>
                </a:cubicBezTo>
                <a:cubicBezTo>
                  <a:pt x="430" y="5300"/>
                  <a:pt x="451" y="5290"/>
                  <a:pt x="470" y="5265"/>
                </a:cubicBezTo>
                <a:cubicBezTo>
                  <a:pt x="470" y="5264"/>
                  <a:pt x="471" y="5244"/>
                  <a:pt x="471" y="5244"/>
                </a:cubicBezTo>
                <a:cubicBezTo>
                  <a:pt x="468" y="5227"/>
                  <a:pt x="693" y="5374"/>
                  <a:pt x="723" y="5409"/>
                </a:cubicBezTo>
                <a:cubicBezTo>
                  <a:pt x="683" y="5491"/>
                  <a:pt x="819" y="5677"/>
                  <a:pt x="881" y="5677"/>
                </a:cubicBezTo>
                <a:cubicBezTo>
                  <a:pt x="881" y="5776"/>
                  <a:pt x="983" y="5725"/>
                  <a:pt x="1012" y="5801"/>
                </a:cubicBezTo>
                <a:cubicBezTo>
                  <a:pt x="1013" y="5803"/>
                  <a:pt x="840" y="5849"/>
                  <a:pt x="814" y="5864"/>
                </a:cubicBezTo>
                <a:cubicBezTo>
                  <a:pt x="850" y="5933"/>
                  <a:pt x="902" y="6106"/>
                  <a:pt x="948" y="6152"/>
                </a:cubicBezTo>
                <a:cubicBezTo>
                  <a:pt x="1062" y="6265"/>
                  <a:pt x="1164" y="6069"/>
                  <a:pt x="1293" y="6203"/>
                </a:cubicBezTo>
                <a:cubicBezTo>
                  <a:pt x="1286" y="6211"/>
                  <a:pt x="1265" y="6237"/>
                  <a:pt x="1265" y="6237"/>
                </a:cubicBezTo>
                <a:cubicBezTo>
                  <a:pt x="1317" y="6354"/>
                  <a:pt x="1446" y="6350"/>
                  <a:pt x="1481" y="6450"/>
                </a:cubicBezTo>
                <a:cubicBezTo>
                  <a:pt x="1563" y="6681"/>
                  <a:pt x="1653" y="6696"/>
                  <a:pt x="1848" y="6592"/>
                </a:cubicBezTo>
                <a:cubicBezTo>
                  <a:pt x="1905" y="6655"/>
                  <a:pt x="1926" y="6720"/>
                  <a:pt x="2004" y="6723"/>
                </a:cubicBezTo>
                <a:lnTo>
                  <a:pt x="2009" y="6693"/>
                </a:lnTo>
                <a:cubicBezTo>
                  <a:pt x="2095" y="6686"/>
                  <a:pt x="2174" y="6765"/>
                  <a:pt x="2257" y="6780"/>
                </a:cubicBezTo>
                <a:cubicBezTo>
                  <a:pt x="2237" y="6906"/>
                  <a:pt x="2273" y="6983"/>
                  <a:pt x="2267" y="7093"/>
                </a:cubicBezTo>
                <a:cubicBezTo>
                  <a:pt x="2263" y="7128"/>
                  <a:pt x="2226" y="7132"/>
                  <a:pt x="2204" y="7126"/>
                </a:cubicBezTo>
                <a:lnTo>
                  <a:pt x="2204" y="7098"/>
                </a:lnTo>
                <a:cubicBezTo>
                  <a:pt x="2092" y="7098"/>
                  <a:pt x="1997" y="7275"/>
                  <a:pt x="2085" y="7391"/>
                </a:cubicBezTo>
                <a:cubicBezTo>
                  <a:pt x="2053" y="7403"/>
                  <a:pt x="2020" y="7412"/>
                  <a:pt x="1986" y="7420"/>
                </a:cubicBezTo>
                <a:cubicBezTo>
                  <a:pt x="1976" y="7486"/>
                  <a:pt x="2003" y="7524"/>
                  <a:pt x="2047" y="7561"/>
                </a:cubicBezTo>
                <a:cubicBezTo>
                  <a:pt x="2027" y="7581"/>
                  <a:pt x="2018" y="7606"/>
                  <a:pt x="2021" y="7635"/>
                </a:cubicBezTo>
                <a:cubicBezTo>
                  <a:pt x="2021" y="7661"/>
                  <a:pt x="1989" y="7660"/>
                  <a:pt x="1990" y="7711"/>
                </a:cubicBezTo>
                <a:cubicBezTo>
                  <a:pt x="1945" y="7720"/>
                  <a:pt x="1898" y="7715"/>
                  <a:pt x="1853" y="7703"/>
                </a:cubicBezTo>
                <a:cubicBezTo>
                  <a:pt x="1856" y="7754"/>
                  <a:pt x="1852" y="7802"/>
                  <a:pt x="1841" y="7849"/>
                </a:cubicBezTo>
                <a:cubicBezTo>
                  <a:pt x="2028" y="7973"/>
                  <a:pt x="2205" y="8066"/>
                  <a:pt x="2363" y="8238"/>
                </a:cubicBezTo>
                <a:cubicBezTo>
                  <a:pt x="2296" y="8346"/>
                  <a:pt x="2888" y="8477"/>
                  <a:pt x="2736" y="8789"/>
                </a:cubicBezTo>
                <a:cubicBezTo>
                  <a:pt x="2487" y="8980"/>
                  <a:pt x="2231" y="8785"/>
                  <a:pt x="1999" y="8788"/>
                </a:cubicBezTo>
                <a:cubicBezTo>
                  <a:pt x="1930" y="8781"/>
                  <a:pt x="1954" y="8678"/>
                  <a:pt x="1835" y="8708"/>
                </a:cubicBezTo>
                <a:cubicBezTo>
                  <a:pt x="1704" y="8534"/>
                  <a:pt x="1349" y="8634"/>
                  <a:pt x="1224" y="8736"/>
                </a:cubicBezTo>
                <a:cubicBezTo>
                  <a:pt x="1102" y="8835"/>
                  <a:pt x="682" y="8887"/>
                  <a:pt x="661" y="8607"/>
                </a:cubicBezTo>
                <a:cubicBezTo>
                  <a:pt x="631" y="8603"/>
                  <a:pt x="588" y="8600"/>
                  <a:pt x="561" y="8615"/>
                </a:cubicBezTo>
                <a:cubicBezTo>
                  <a:pt x="559" y="8612"/>
                  <a:pt x="535" y="8572"/>
                  <a:pt x="535" y="8572"/>
                </a:cubicBezTo>
                <a:cubicBezTo>
                  <a:pt x="414" y="8571"/>
                  <a:pt x="318" y="8636"/>
                  <a:pt x="375" y="8778"/>
                </a:cubicBezTo>
                <a:cubicBezTo>
                  <a:pt x="343" y="8806"/>
                  <a:pt x="256" y="9007"/>
                  <a:pt x="329" y="9043"/>
                </a:cubicBezTo>
                <a:cubicBezTo>
                  <a:pt x="249" y="9165"/>
                  <a:pt x="305" y="9330"/>
                  <a:pt x="421" y="9335"/>
                </a:cubicBezTo>
                <a:cubicBezTo>
                  <a:pt x="437" y="9593"/>
                  <a:pt x="540" y="10027"/>
                  <a:pt x="785" y="10022"/>
                </a:cubicBezTo>
                <a:cubicBezTo>
                  <a:pt x="850" y="10027"/>
                  <a:pt x="1167" y="10311"/>
                  <a:pt x="1169" y="10017"/>
                </a:cubicBezTo>
                <a:cubicBezTo>
                  <a:pt x="1171" y="9906"/>
                  <a:pt x="1447" y="10181"/>
                  <a:pt x="1452" y="10184"/>
                </a:cubicBezTo>
                <a:cubicBezTo>
                  <a:pt x="1603" y="10274"/>
                  <a:pt x="1696" y="10029"/>
                  <a:pt x="1800" y="10012"/>
                </a:cubicBezTo>
                <a:cubicBezTo>
                  <a:pt x="1854" y="10012"/>
                  <a:pt x="1899" y="10096"/>
                  <a:pt x="1959" y="10058"/>
                </a:cubicBezTo>
                <a:cubicBezTo>
                  <a:pt x="1947" y="10128"/>
                  <a:pt x="1993" y="10195"/>
                  <a:pt x="1984" y="10276"/>
                </a:cubicBezTo>
                <a:cubicBezTo>
                  <a:pt x="1984" y="10276"/>
                  <a:pt x="2022" y="10292"/>
                  <a:pt x="2025" y="10293"/>
                </a:cubicBezTo>
                <a:cubicBezTo>
                  <a:pt x="2030" y="10351"/>
                  <a:pt x="2017" y="10414"/>
                  <a:pt x="2045" y="10467"/>
                </a:cubicBezTo>
                <a:cubicBezTo>
                  <a:pt x="1964" y="10561"/>
                  <a:pt x="1951" y="10674"/>
                  <a:pt x="1927" y="10801"/>
                </a:cubicBezTo>
                <a:cubicBezTo>
                  <a:pt x="1848" y="10835"/>
                  <a:pt x="1834" y="11184"/>
                  <a:pt x="1763" y="11286"/>
                </a:cubicBezTo>
                <a:cubicBezTo>
                  <a:pt x="1769" y="11302"/>
                  <a:pt x="2052" y="12076"/>
                  <a:pt x="1847" y="12076"/>
                </a:cubicBezTo>
                <a:cubicBezTo>
                  <a:pt x="1847" y="12076"/>
                  <a:pt x="1847" y="12076"/>
                  <a:pt x="1847" y="12076"/>
                </a:cubicBezTo>
                <a:lnTo>
                  <a:pt x="1837" y="12090"/>
                </a:lnTo>
                <a:cubicBezTo>
                  <a:pt x="1850" y="12113"/>
                  <a:pt x="1854" y="12139"/>
                  <a:pt x="1849" y="12168"/>
                </a:cubicBezTo>
                <a:lnTo>
                  <a:pt x="1968" y="12175"/>
                </a:lnTo>
                <a:cubicBezTo>
                  <a:pt x="2045" y="12306"/>
                  <a:pt x="2361" y="12799"/>
                  <a:pt x="2334" y="12928"/>
                </a:cubicBezTo>
                <a:cubicBezTo>
                  <a:pt x="2299" y="13089"/>
                  <a:pt x="2510" y="13140"/>
                  <a:pt x="2556" y="13229"/>
                </a:cubicBezTo>
                <a:cubicBezTo>
                  <a:pt x="2628" y="13365"/>
                  <a:pt x="2637" y="13466"/>
                  <a:pt x="2665" y="13606"/>
                </a:cubicBezTo>
                <a:cubicBezTo>
                  <a:pt x="2622" y="13995"/>
                  <a:pt x="2974" y="14177"/>
                  <a:pt x="3079" y="14465"/>
                </a:cubicBezTo>
                <a:cubicBezTo>
                  <a:pt x="3147" y="14644"/>
                  <a:pt x="3352" y="14818"/>
                  <a:pt x="3369" y="15010"/>
                </a:cubicBezTo>
                <a:cubicBezTo>
                  <a:pt x="3389" y="15237"/>
                  <a:pt x="3410" y="15717"/>
                  <a:pt x="3527" y="15914"/>
                </a:cubicBezTo>
                <a:cubicBezTo>
                  <a:pt x="3685" y="16178"/>
                  <a:pt x="3909" y="15819"/>
                  <a:pt x="4050" y="15819"/>
                </a:cubicBezTo>
                <a:cubicBezTo>
                  <a:pt x="4318" y="15819"/>
                  <a:pt x="4521" y="15540"/>
                  <a:pt x="4746" y="15429"/>
                </a:cubicBezTo>
                <a:cubicBezTo>
                  <a:pt x="4904" y="15350"/>
                  <a:pt x="5142" y="15358"/>
                  <a:pt x="5113" y="15092"/>
                </a:cubicBezTo>
                <a:cubicBezTo>
                  <a:pt x="5108" y="15051"/>
                  <a:pt x="5191" y="15049"/>
                  <a:pt x="5224" y="15056"/>
                </a:cubicBezTo>
                <a:cubicBezTo>
                  <a:pt x="5227" y="15026"/>
                  <a:pt x="5232" y="14996"/>
                  <a:pt x="5238" y="14967"/>
                </a:cubicBezTo>
                <a:cubicBezTo>
                  <a:pt x="5244" y="14974"/>
                  <a:pt x="5256" y="14987"/>
                  <a:pt x="5262" y="14995"/>
                </a:cubicBezTo>
                <a:cubicBezTo>
                  <a:pt x="5385" y="14964"/>
                  <a:pt x="5690" y="14881"/>
                  <a:pt x="5666" y="14697"/>
                </a:cubicBezTo>
                <a:cubicBezTo>
                  <a:pt x="5680" y="14778"/>
                  <a:pt x="5943" y="14440"/>
                  <a:pt x="5924" y="14454"/>
                </a:cubicBezTo>
                <a:cubicBezTo>
                  <a:pt x="5959" y="14436"/>
                  <a:pt x="6024" y="14445"/>
                  <a:pt x="6061" y="14446"/>
                </a:cubicBezTo>
                <a:lnTo>
                  <a:pt x="6064" y="14398"/>
                </a:lnTo>
                <a:lnTo>
                  <a:pt x="6088" y="14378"/>
                </a:lnTo>
                <a:cubicBezTo>
                  <a:pt x="6071" y="14281"/>
                  <a:pt x="6052" y="14106"/>
                  <a:pt x="6092" y="14014"/>
                </a:cubicBezTo>
                <a:cubicBezTo>
                  <a:pt x="6217" y="14121"/>
                  <a:pt x="6399" y="13516"/>
                  <a:pt x="6416" y="13402"/>
                </a:cubicBezTo>
                <a:cubicBezTo>
                  <a:pt x="6337" y="13408"/>
                  <a:pt x="6330" y="13381"/>
                  <a:pt x="6268" y="13333"/>
                </a:cubicBezTo>
                <a:cubicBezTo>
                  <a:pt x="6116" y="13110"/>
                  <a:pt x="6087" y="13191"/>
                  <a:pt x="5900" y="13054"/>
                </a:cubicBezTo>
                <a:cubicBezTo>
                  <a:pt x="5695" y="12901"/>
                  <a:pt x="5769" y="12651"/>
                  <a:pt x="5663" y="12468"/>
                </a:cubicBezTo>
                <a:cubicBezTo>
                  <a:pt x="5681" y="12448"/>
                  <a:pt x="5685" y="12420"/>
                  <a:pt x="5677" y="12383"/>
                </a:cubicBezTo>
                <a:cubicBezTo>
                  <a:pt x="5773" y="12362"/>
                  <a:pt x="5783" y="12641"/>
                  <a:pt x="5830" y="12702"/>
                </a:cubicBezTo>
                <a:cubicBezTo>
                  <a:pt x="5907" y="12800"/>
                  <a:pt x="6096" y="12798"/>
                  <a:pt x="6204" y="12813"/>
                </a:cubicBezTo>
                <a:cubicBezTo>
                  <a:pt x="6343" y="12843"/>
                  <a:pt x="6560" y="12984"/>
                  <a:pt x="6684" y="12921"/>
                </a:cubicBezTo>
                <a:cubicBezTo>
                  <a:pt x="6904" y="12809"/>
                  <a:pt x="7142" y="12917"/>
                  <a:pt x="7377" y="12831"/>
                </a:cubicBezTo>
                <a:cubicBezTo>
                  <a:pt x="7381" y="12857"/>
                  <a:pt x="7392" y="12874"/>
                  <a:pt x="7409" y="12884"/>
                </a:cubicBezTo>
                <a:cubicBezTo>
                  <a:pt x="7402" y="12977"/>
                  <a:pt x="7445" y="12999"/>
                  <a:pt x="7507" y="12996"/>
                </a:cubicBezTo>
                <a:cubicBezTo>
                  <a:pt x="7525" y="13107"/>
                  <a:pt x="7595" y="13302"/>
                  <a:pt x="7708" y="13243"/>
                </a:cubicBezTo>
                <a:cubicBezTo>
                  <a:pt x="7799" y="13358"/>
                  <a:pt x="7948" y="13516"/>
                  <a:pt x="8082" y="13456"/>
                </a:cubicBezTo>
                <a:cubicBezTo>
                  <a:pt x="8040" y="13536"/>
                  <a:pt x="7899" y="13395"/>
                  <a:pt x="7863" y="13512"/>
                </a:cubicBezTo>
                <a:cubicBezTo>
                  <a:pt x="7838" y="13591"/>
                  <a:pt x="7985" y="13734"/>
                  <a:pt x="8024" y="13785"/>
                </a:cubicBezTo>
                <a:cubicBezTo>
                  <a:pt x="8174" y="13978"/>
                  <a:pt x="8328" y="14099"/>
                  <a:pt x="8506" y="13859"/>
                </a:cubicBezTo>
                <a:cubicBezTo>
                  <a:pt x="8506" y="13859"/>
                  <a:pt x="8511" y="13822"/>
                  <a:pt x="8511" y="13821"/>
                </a:cubicBezTo>
                <a:cubicBezTo>
                  <a:pt x="8597" y="14372"/>
                  <a:pt x="8658" y="15060"/>
                  <a:pt x="8944" y="15536"/>
                </a:cubicBezTo>
                <a:cubicBezTo>
                  <a:pt x="9051" y="15713"/>
                  <a:pt x="9457" y="17441"/>
                  <a:pt x="9713" y="17105"/>
                </a:cubicBezTo>
                <a:cubicBezTo>
                  <a:pt x="9784" y="17012"/>
                  <a:pt x="9781" y="16935"/>
                  <a:pt x="9870" y="16876"/>
                </a:cubicBezTo>
                <a:cubicBezTo>
                  <a:pt x="9961" y="16816"/>
                  <a:pt x="9845" y="16697"/>
                  <a:pt x="9968" y="16619"/>
                </a:cubicBezTo>
                <a:cubicBezTo>
                  <a:pt x="9997" y="16525"/>
                  <a:pt x="10045" y="16545"/>
                  <a:pt x="10043" y="16402"/>
                </a:cubicBezTo>
                <a:cubicBezTo>
                  <a:pt x="10042" y="16315"/>
                  <a:pt x="9996" y="16229"/>
                  <a:pt x="10027" y="16148"/>
                </a:cubicBezTo>
                <a:cubicBezTo>
                  <a:pt x="10149" y="15836"/>
                  <a:pt x="9994" y="15606"/>
                  <a:pt x="10014" y="15300"/>
                </a:cubicBezTo>
                <a:cubicBezTo>
                  <a:pt x="10017" y="15254"/>
                  <a:pt x="10218" y="15132"/>
                  <a:pt x="10207" y="15132"/>
                </a:cubicBezTo>
                <a:cubicBezTo>
                  <a:pt x="10321" y="15132"/>
                  <a:pt x="10494" y="14748"/>
                  <a:pt x="10602" y="14634"/>
                </a:cubicBezTo>
                <a:cubicBezTo>
                  <a:pt x="10691" y="14538"/>
                  <a:pt x="10737" y="14284"/>
                  <a:pt x="10862" y="14259"/>
                </a:cubicBezTo>
                <a:cubicBezTo>
                  <a:pt x="10992" y="14233"/>
                  <a:pt x="11028" y="14088"/>
                  <a:pt x="11120" y="13995"/>
                </a:cubicBezTo>
                <a:cubicBezTo>
                  <a:pt x="10889" y="13710"/>
                  <a:pt x="11322" y="13817"/>
                  <a:pt x="11401" y="13792"/>
                </a:cubicBezTo>
                <a:lnTo>
                  <a:pt x="11405" y="13809"/>
                </a:lnTo>
                <a:cubicBezTo>
                  <a:pt x="11513" y="13796"/>
                  <a:pt x="11840" y="13734"/>
                  <a:pt x="11758" y="13509"/>
                </a:cubicBezTo>
                <a:cubicBezTo>
                  <a:pt x="11915" y="13567"/>
                  <a:pt x="11804" y="13766"/>
                  <a:pt x="11804" y="13858"/>
                </a:cubicBezTo>
                <a:cubicBezTo>
                  <a:pt x="11855" y="13932"/>
                  <a:pt x="11916" y="14007"/>
                  <a:pt x="11963" y="14088"/>
                </a:cubicBezTo>
                <a:cubicBezTo>
                  <a:pt x="12025" y="14193"/>
                  <a:pt x="12122" y="14206"/>
                  <a:pt x="12170" y="14271"/>
                </a:cubicBezTo>
                <a:cubicBezTo>
                  <a:pt x="12116" y="14362"/>
                  <a:pt x="12121" y="14561"/>
                  <a:pt x="12259" y="14543"/>
                </a:cubicBezTo>
                <a:lnTo>
                  <a:pt x="12265" y="14517"/>
                </a:lnTo>
                <a:cubicBezTo>
                  <a:pt x="12405" y="14547"/>
                  <a:pt x="12309" y="15318"/>
                  <a:pt x="12423" y="15210"/>
                </a:cubicBezTo>
                <a:cubicBezTo>
                  <a:pt x="12494" y="15441"/>
                  <a:pt x="12802" y="15118"/>
                  <a:pt x="12844" y="14997"/>
                </a:cubicBezTo>
                <a:cubicBezTo>
                  <a:pt x="12856" y="15037"/>
                  <a:pt x="12878" y="15060"/>
                  <a:pt x="12911" y="15067"/>
                </a:cubicBezTo>
                <a:cubicBezTo>
                  <a:pt x="12902" y="15223"/>
                  <a:pt x="13012" y="15781"/>
                  <a:pt x="13143" y="15859"/>
                </a:cubicBezTo>
                <a:lnTo>
                  <a:pt x="13144" y="15854"/>
                </a:lnTo>
                <a:cubicBezTo>
                  <a:pt x="13197" y="16052"/>
                  <a:pt x="13142" y="16636"/>
                  <a:pt x="13250" y="16730"/>
                </a:cubicBezTo>
                <a:cubicBezTo>
                  <a:pt x="13233" y="16829"/>
                  <a:pt x="13157" y="17177"/>
                  <a:pt x="13261" y="17253"/>
                </a:cubicBezTo>
                <a:cubicBezTo>
                  <a:pt x="13268" y="17259"/>
                  <a:pt x="13275" y="17264"/>
                  <a:pt x="13282" y="17267"/>
                </a:cubicBezTo>
                <a:cubicBezTo>
                  <a:pt x="13318" y="17267"/>
                  <a:pt x="13328" y="17221"/>
                  <a:pt x="13335" y="17183"/>
                </a:cubicBezTo>
                <a:cubicBezTo>
                  <a:pt x="13489" y="17447"/>
                  <a:pt x="13664" y="17696"/>
                  <a:pt x="13664" y="18046"/>
                </a:cubicBezTo>
                <a:cubicBezTo>
                  <a:pt x="13665" y="18236"/>
                  <a:pt x="13986" y="18792"/>
                  <a:pt x="14143" y="18792"/>
                </a:cubicBezTo>
                <a:lnTo>
                  <a:pt x="14108" y="18792"/>
                </a:lnTo>
                <a:lnTo>
                  <a:pt x="14340" y="18993"/>
                </a:lnTo>
                <a:cubicBezTo>
                  <a:pt x="14381" y="18801"/>
                  <a:pt x="14438" y="18554"/>
                  <a:pt x="14266" y="18407"/>
                </a:cubicBezTo>
                <a:cubicBezTo>
                  <a:pt x="14222" y="18370"/>
                  <a:pt x="14205" y="18151"/>
                  <a:pt x="14226" y="18088"/>
                </a:cubicBezTo>
                <a:cubicBezTo>
                  <a:pt x="14290" y="17896"/>
                  <a:pt x="14071" y="17539"/>
                  <a:pt x="13928" y="17499"/>
                </a:cubicBezTo>
                <a:cubicBezTo>
                  <a:pt x="13881" y="17415"/>
                  <a:pt x="13661" y="17373"/>
                  <a:pt x="13645" y="17259"/>
                </a:cubicBezTo>
                <a:cubicBezTo>
                  <a:pt x="13745" y="17168"/>
                  <a:pt x="13574" y="16889"/>
                  <a:pt x="13559" y="16792"/>
                </a:cubicBezTo>
                <a:cubicBezTo>
                  <a:pt x="13529" y="16788"/>
                  <a:pt x="13501" y="16791"/>
                  <a:pt x="13472" y="16803"/>
                </a:cubicBezTo>
                <a:cubicBezTo>
                  <a:pt x="13429" y="16495"/>
                  <a:pt x="13632" y="16145"/>
                  <a:pt x="13549" y="15846"/>
                </a:cubicBezTo>
                <a:cubicBezTo>
                  <a:pt x="13573" y="15845"/>
                  <a:pt x="13595" y="15843"/>
                  <a:pt x="13619" y="15840"/>
                </a:cubicBezTo>
                <a:cubicBezTo>
                  <a:pt x="13609" y="16099"/>
                  <a:pt x="13684" y="15951"/>
                  <a:pt x="13779" y="16047"/>
                </a:cubicBezTo>
                <a:cubicBezTo>
                  <a:pt x="13864" y="16023"/>
                  <a:pt x="13870" y="16267"/>
                  <a:pt x="13976" y="16189"/>
                </a:cubicBezTo>
                <a:cubicBezTo>
                  <a:pt x="14020" y="16272"/>
                  <a:pt x="14042" y="16563"/>
                  <a:pt x="14148" y="16421"/>
                </a:cubicBezTo>
                <a:cubicBezTo>
                  <a:pt x="14160" y="16430"/>
                  <a:pt x="14169" y="16479"/>
                  <a:pt x="14172" y="16497"/>
                </a:cubicBezTo>
                <a:cubicBezTo>
                  <a:pt x="14248" y="16535"/>
                  <a:pt x="14324" y="16665"/>
                  <a:pt x="14393" y="16675"/>
                </a:cubicBezTo>
                <a:cubicBezTo>
                  <a:pt x="14349" y="16802"/>
                  <a:pt x="14378" y="16936"/>
                  <a:pt x="14328" y="17065"/>
                </a:cubicBezTo>
                <a:cubicBezTo>
                  <a:pt x="14423" y="17103"/>
                  <a:pt x="14649" y="16942"/>
                  <a:pt x="14681" y="16817"/>
                </a:cubicBezTo>
                <a:cubicBezTo>
                  <a:pt x="14747" y="16823"/>
                  <a:pt x="14771" y="16679"/>
                  <a:pt x="14777" y="16616"/>
                </a:cubicBezTo>
                <a:lnTo>
                  <a:pt x="14795" y="16636"/>
                </a:lnTo>
                <a:cubicBezTo>
                  <a:pt x="14920" y="16540"/>
                  <a:pt x="15138" y="16456"/>
                  <a:pt x="15162" y="16247"/>
                </a:cubicBezTo>
                <a:cubicBezTo>
                  <a:pt x="15186" y="16037"/>
                  <a:pt x="15149" y="15872"/>
                  <a:pt x="15136" y="15668"/>
                </a:cubicBezTo>
                <a:cubicBezTo>
                  <a:pt x="15108" y="15228"/>
                  <a:pt x="14762" y="15014"/>
                  <a:pt x="14564" y="14711"/>
                </a:cubicBezTo>
                <a:cubicBezTo>
                  <a:pt x="14528" y="14587"/>
                  <a:pt x="14270" y="14343"/>
                  <a:pt x="14428" y="14189"/>
                </a:cubicBezTo>
                <a:cubicBezTo>
                  <a:pt x="14501" y="14117"/>
                  <a:pt x="14517" y="14012"/>
                  <a:pt x="14591" y="13938"/>
                </a:cubicBezTo>
                <a:cubicBezTo>
                  <a:pt x="14638" y="13892"/>
                  <a:pt x="14715" y="13816"/>
                  <a:pt x="14743" y="13760"/>
                </a:cubicBezTo>
                <a:cubicBezTo>
                  <a:pt x="14780" y="13785"/>
                  <a:pt x="14880" y="13924"/>
                  <a:pt x="14917" y="13797"/>
                </a:cubicBezTo>
                <a:cubicBezTo>
                  <a:pt x="14919" y="13798"/>
                  <a:pt x="14921" y="13800"/>
                  <a:pt x="14924" y="13802"/>
                </a:cubicBezTo>
                <a:cubicBezTo>
                  <a:pt x="14874" y="13903"/>
                  <a:pt x="14944" y="14050"/>
                  <a:pt x="15003" y="14121"/>
                </a:cubicBezTo>
                <a:cubicBezTo>
                  <a:pt x="14696" y="14139"/>
                  <a:pt x="14934" y="14721"/>
                  <a:pt x="15063" y="14532"/>
                </a:cubicBezTo>
                <a:cubicBezTo>
                  <a:pt x="15168" y="14522"/>
                  <a:pt x="15172" y="14273"/>
                  <a:pt x="15207" y="14188"/>
                </a:cubicBezTo>
                <a:cubicBezTo>
                  <a:pt x="15207" y="14093"/>
                  <a:pt x="15157" y="14104"/>
                  <a:pt x="15102" y="14115"/>
                </a:cubicBezTo>
                <a:cubicBezTo>
                  <a:pt x="15199" y="14030"/>
                  <a:pt x="15118" y="14016"/>
                  <a:pt x="15104" y="13913"/>
                </a:cubicBezTo>
                <a:cubicBezTo>
                  <a:pt x="15092" y="13820"/>
                  <a:pt x="15241" y="13850"/>
                  <a:pt x="15282" y="13822"/>
                </a:cubicBezTo>
                <a:cubicBezTo>
                  <a:pt x="15359" y="13767"/>
                  <a:pt x="15439" y="13745"/>
                  <a:pt x="15523" y="13688"/>
                </a:cubicBezTo>
                <a:cubicBezTo>
                  <a:pt x="15526" y="13681"/>
                  <a:pt x="15528" y="13675"/>
                  <a:pt x="15529" y="13668"/>
                </a:cubicBezTo>
                <a:cubicBezTo>
                  <a:pt x="15564" y="13634"/>
                  <a:pt x="15623" y="13651"/>
                  <a:pt x="15631" y="13574"/>
                </a:cubicBezTo>
                <a:cubicBezTo>
                  <a:pt x="15690" y="13627"/>
                  <a:pt x="16074" y="13471"/>
                  <a:pt x="16095" y="13390"/>
                </a:cubicBezTo>
                <a:cubicBezTo>
                  <a:pt x="16114" y="13308"/>
                  <a:pt x="16263" y="13203"/>
                  <a:pt x="16314" y="13153"/>
                </a:cubicBezTo>
                <a:cubicBezTo>
                  <a:pt x="16369" y="13097"/>
                  <a:pt x="16451" y="12820"/>
                  <a:pt x="16493" y="12794"/>
                </a:cubicBezTo>
                <a:lnTo>
                  <a:pt x="16510" y="12781"/>
                </a:lnTo>
                <a:cubicBezTo>
                  <a:pt x="16523" y="12573"/>
                  <a:pt x="16584" y="12331"/>
                  <a:pt x="16643" y="12135"/>
                </a:cubicBezTo>
                <a:cubicBezTo>
                  <a:pt x="16777" y="12226"/>
                  <a:pt x="16741" y="11976"/>
                  <a:pt x="16718" y="11897"/>
                </a:cubicBezTo>
                <a:lnTo>
                  <a:pt x="16759" y="11906"/>
                </a:lnTo>
                <a:cubicBezTo>
                  <a:pt x="16726" y="11747"/>
                  <a:pt x="16728" y="11491"/>
                  <a:pt x="16531" y="11506"/>
                </a:cubicBezTo>
                <a:cubicBezTo>
                  <a:pt x="16589" y="11423"/>
                  <a:pt x="16734" y="11436"/>
                  <a:pt x="16572" y="11272"/>
                </a:cubicBezTo>
                <a:lnTo>
                  <a:pt x="16584" y="11278"/>
                </a:lnTo>
                <a:cubicBezTo>
                  <a:pt x="16598" y="11049"/>
                  <a:pt x="16383" y="11061"/>
                  <a:pt x="16346" y="10916"/>
                </a:cubicBezTo>
                <a:cubicBezTo>
                  <a:pt x="16216" y="10747"/>
                  <a:pt x="16131" y="10449"/>
                  <a:pt x="15922" y="10393"/>
                </a:cubicBezTo>
                <a:cubicBezTo>
                  <a:pt x="15951" y="10281"/>
                  <a:pt x="15996" y="10050"/>
                  <a:pt x="16094" y="10009"/>
                </a:cubicBezTo>
                <a:cubicBezTo>
                  <a:pt x="16162" y="9981"/>
                  <a:pt x="16172" y="9976"/>
                  <a:pt x="16241" y="9976"/>
                </a:cubicBezTo>
                <a:cubicBezTo>
                  <a:pt x="16389" y="9976"/>
                  <a:pt x="16257" y="9717"/>
                  <a:pt x="16138" y="9717"/>
                </a:cubicBezTo>
                <a:cubicBezTo>
                  <a:pt x="16041" y="9717"/>
                  <a:pt x="15947" y="9596"/>
                  <a:pt x="15855" y="9645"/>
                </a:cubicBezTo>
                <a:cubicBezTo>
                  <a:pt x="15815" y="9666"/>
                  <a:pt x="15657" y="9959"/>
                  <a:pt x="15665" y="9700"/>
                </a:cubicBezTo>
                <a:cubicBezTo>
                  <a:pt x="15671" y="9442"/>
                  <a:pt x="15348" y="9696"/>
                  <a:pt x="15343" y="9394"/>
                </a:cubicBezTo>
                <a:cubicBezTo>
                  <a:pt x="15385" y="9432"/>
                  <a:pt x="15449" y="9421"/>
                  <a:pt x="15498" y="9408"/>
                </a:cubicBezTo>
                <a:cubicBezTo>
                  <a:pt x="15515" y="9403"/>
                  <a:pt x="15696" y="9022"/>
                  <a:pt x="15716" y="8978"/>
                </a:cubicBezTo>
                <a:cubicBezTo>
                  <a:pt x="15802" y="8780"/>
                  <a:pt x="15869" y="9340"/>
                  <a:pt x="15873" y="9343"/>
                </a:cubicBezTo>
                <a:cubicBezTo>
                  <a:pt x="15724" y="9412"/>
                  <a:pt x="15962" y="9649"/>
                  <a:pt x="16042" y="9398"/>
                </a:cubicBezTo>
                <a:cubicBezTo>
                  <a:pt x="16080" y="9281"/>
                  <a:pt x="16134" y="9226"/>
                  <a:pt x="16255" y="9232"/>
                </a:cubicBezTo>
                <a:cubicBezTo>
                  <a:pt x="16563" y="9232"/>
                  <a:pt x="16381" y="9707"/>
                  <a:pt x="16600" y="9725"/>
                </a:cubicBezTo>
                <a:cubicBezTo>
                  <a:pt x="16602" y="9756"/>
                  <a:pt x="16619" y="9789"/>
                  <a:pt x="16637" y="9811"/>
                </a:cubicBezTo>
                <a:cubicBezTo>
                  <a:pt x="16663" y="9798"/>
                  <a:pt x="16698" y="9771"/>
                  <a:pt x="16709" y="9740"/>
                </a:cubicBezTo>
                <a:cubicBezTo>
                  <a:pt x="16725" y="9749"/>
                  <a:pt x="16741" y="9758"/>
                  <a:pt x="16757" y="9767"/>
                </a:cubicBezTo>
                <a:cubicBezTo>
                  <a:pt x="16769" y="9767"/>
                  <a:pt x="16778" y="9762"/>
                  <a:pt x="16785" y="9756"/>
                </a:cubicBezTo>
                <a:cubicBezTo>
                  <a:pt x="16797" y="9780"/>
                  <a:pt x="16820" y="9802"/>
                  <a:pt x="16840" y="9817"/>
                </a:cubicBezTo>
                <a:cubicBezTo>
                  <a:pt x="16852" y="9804"/>
                  <a:pt x="16864" y="9788"/>
                  <a:pt x="16873" y="9771"/>
                </a:cubicBezTo>
                <a:cubicBezTo>
                  <a:pt x="16891" y="9805"/>
                  <a:pt x="16902" y="9828"/>
                  <a:pt x="16908" y="9843"/>
                </a:cubicBezTo>
                <a:cubicBezTo>
                  <a:pt x="16847" y="9895"/>
                  <a:pt x="17004" y="10307"/>
                  <a:pt x="17021" y="10410"/>
                </a:cubicBezTo>
                <a:cubicBezTo>
                  <a:pt x="17070" y="10691"/>
                  <a:pt x="17304" y="10518"/>
                  <a:pt x="17449" y="10518"/>
                </a:cubicBezTo>
                <a:cubicBezTo>
                  <a:pt x="17808" y="10215"/>
                  <a:pt x="17261" y="9613"/>
                  <a:pt x="17080" y="9402"/>
                </a:cubicBezTo>
                <a:lnTo>
                  <a:pt x="17048" y="9438"/>
                </a:lnTo>
                <a:cubicBezTo>
                  <a:pt x="16837" y="9231"/>
                  <a:pt x="16887" y="9348"/>
                  <a:pt x="17005" y="9091"/>
                </a:cubicBezTo>
                <a:cubicBezTo>
                  <a:pt x="17099" y="8895"/>
                  <a:pt x="16986" y="8839"/>
                  <a:pt x="17044" y="8633"/>
                </a:cubicBezTo>
                <a:cubicBezTo>
                  <a:pt x="17065" y="8626"/>
                  <a:pt x="17115" y="8634"/>
                  <a:pt x="17137" y="8636"/>
                </a:cubicBezTo>
                <a:cubicBezTo>
                  <a:pt x="17110" y="8586"/>
                  <a:pt x="17077" y="8532"/>
                  <a:pt x="17040" y="8493"/>
                </a:cubicBezTo>
                <a:cubicBezTo>
                  <a:pt x="17041" y="8492"/>
                  <a:pt x="17041" y="8490"/>
                  <a:pt x="17042" y="8488"/>
                </a:cubicBezTo>
                <a:cubicBezTo>
                  <a:pt x="17064" y="8487"/>
                  <a:pt x="17086" y="8479"/>
                  <a:pt x="17106" y="8468"/>
                </a:cubicBezTo>
                <a:cubicBezTo>
                  <a:pt x="17136" y="8432"/>
                  <a:pt x="17150" y="8393"/>
                  <a:pt x="17159" y="8342"/>
                </a:cubicBezTo>
                <a:cubicBezTo>
                  <a:pt x="17315" y="8418"/>
                  <a:pt x="17705" y="8619"/>
                  <a:pt x="17671" y="8117"/>
                </a:cubicBezTo>
                <a:cubicBezTo>
                  <a:pt x="17658" y="7925"/>
                  <a:pt x="17808" y="7735"/>
                  <a:pt x="17792" y="7535"/>
                </a:cubicBezTo>
                <a:cubicBezTo>
                  <a:pt x="17781" y="7389"/>
                  <a:pt x="17861" y="7091"/>
                  <a:pt x="17823" y="6968"/>
                </a:cubicBezTo>
                <a:cubicBezTo>
                  <a:pt x="17754" y="6743"/>
                  <a:pt x="17595" y="6575"/>
                  <a:pt x="17533" y="6355"/>
                </a:cubicBezTo>
                <a:cubicBezTo>
                  <a:pt x="17482" y="6176"/>
                  <a:pt x="17477" y="6076"/>
                  <a:pt x="17371" y="5930"/>
                </a:cubicBezTo>
                <a:cubicBezTo>
                  <a:pt x="17206" y="5696"/>
                  <a:pt x="16964" y="5566"/>
                  <a:pt x="16701" y="5550"/>
                </a:cubicBezTo>
                <a:lnTo>
                  <a:pt x="16702" y="5599"/>
                </a:lnTo>
                <a:lnTo>
                  <a:pt x="16682" y="5620"/>
                </a:lnTo>
                <a:cubicBezTo>
                  <a:pt x="16715" y="5661"/>
                  <a:pt x="16696" y="5689"/>
                  <a:pt x="16705" y="5735"/>
                </a:cubicBezTo>
                <a:cubicBezTo>
                  <a:pt x="16705" y="5735"/>
                  <a:pt x="16701" y="5738"/>
                  <a:pt x="16686" y="5738"/>
                </a:cubicBezTo>
                <a:cubicBezTo>
                  <a:pt x="16699" y="5604"/>
                  <a:pt x="16597" y="5649"/>
                  <a:pt x="16543" y="5672"/>
                </a:cubicBezTo>
                <a:cubicBezTo>
                  <a:pt x="16464" y="5655"/>
                  <a:pt x="16474" y="5478"/>
                  <a:pt x="16362" y="5478"/>
                </a:cubicBezTo>
                <a:cubicBezTo>
                  <a:pt x="16292" y="5478"/>
                  <a:pt x="16248" y="5504"/>
                  <a:pt x="16175" y="5453"/>
                </a:cubicBezTo>
                <a:cubicBezTo>
                  <a:pt x="16188" y="5307"/>
                  <a:pt x="16331" y="5234"/>
                  <a:pt x="16320" y="5059"/>
                </a:cubicBezTo>
                <a:cubicBezTo>
                  <a:pt x="16316" y="4984"/>
                  <a:pt x="16399" y="4871"/>
                  <a:pt x="16438" y="4830"/>
                </a:cubicBezTo>
                <a:cubicBezTo>
                  <a:pt x="16438" y="4780"/>
                  <a:pt x="16419" y="4738"/>
                  <a:pt x="16403" y="4694"/>
                </a:cubicBezTo>
                <a:cubicBezTo>
                  <a:pt x="16485" y="4410"/>
                  <a:pt x="16622" y="4513"/>
                  <a:pt x="16822" y="4502"/>
                </a:cubicBezTo>
                <a:cubicBezTo>
                  <a:pt x="17017" y="4491"/>
                  <a:pt x="17229" y="4512"/>
                  <a:pt x="17432" y="4486"/>
                </a:cubicBezTo>
                <a:cubicBezTo>
                  <a:pt x="17432" y="4486"/>
                  <a:pt x="17380" y="4399"/>
                  <a:pt x="17380" y="4399"/>
                </a:cubicBezTo>
                <a:cubicBezTo>
                  <a:pt x="17472" y="4395"/>
                  <a:pt x="17591" y="4417"/>
                  <a:pt x="17675" y="4457"/>
                </a:cubicBezTo>
                <a:lnTo>
                  <a:pt x="17587" y="4479"/>
                </a:lnTo>
                <a:cubicBezTo>
                  <a:pt x="17820" y="4694"/>
                  <a:pt x="18012" y="4482"/>
                  <a:pt x="18255" y="4567"/>
                </a:cubicBezTo>
                <a:lnTo>
                  <a:pt x="18310" y="4498"/>
                </a:lnTo>
                <a:cubicBezTo>
                  <a:pt x="18234" y="4374"/>
                  <a:pt x="18125" y="4427"/>
                  <a:pt x="18045" y="4339"/>
                </a:cubicBezTo>
                <a:cubicBezTo>
                  <a:pt x="18017" y="4297"/>
                  <a:pt x="18066" y="4003"/>
                  <a:pt x="18073" y="3947"/>
                </a:cubicBezTo>
                <a:cubicBezTo>
                  <a:pt x="18187" y="3913"/>
                  <a:pt x="18309" y="3913"/>
                  <a:pt x="18421" y="3949"/>
                </a:cubicBezTo>
                <a:cubicBezTo>
                  <a:pt x="18458" y="3949"/>
                  <a:pt x="18515" y="4111"/>
                  <a:pt x="18527" y="4157"/>
                </a:cubicBezTo>
                <a:cubicBezTo>
                  <a:pt x="18550" y="4152"/>
                  <a:pt x="18576" y="4143"/>
                  <a:pt x="18595" y="4129"/>
                </a:cubicBezTo>
                <a:cubicBezTo>
                  <a:pt x="18617" y="4170"/>
                  <a:pt x="18639" y="4210"/>
                  <a:pt x="18664" y="4248"/>
                </a:cubicBezTo>
                <a:cubicBezTo>
                  <a:pt x="18693" y="4222"/>
                  <a:pt x="18724" y="4201"/>
                  <a:pt x="18757" y="4186"/>
                </a:cubicBezTo>
                <a:cubicBezTo>
                  <a:pt x="18758" y="4038"/>
                  <a:pt x="18825" y="3956"/>
                  <a:pt x="18932" y="4040"/>
                </a:cubicBezTo>
                <a:cubicBezTo>
                  <a:pt x="18932" y="4003"/>
                  <a:pt x="18933" y="3962"/>
                  <a:pt x="18927" y="3925"/>
                </a:cubicBezTo>
                <a:cubicBezTo>
                  <a:pt x="18949" y="3962"/>
                  <a:pt x="18974" y="4040"/>
                  <a:pt x="19016" y="4044"/>
                </a:cubicBezTo>
                <a:cubicBezTo>
                  <a:pt x="19020" y="4065"/>
                  <a:pt x="19027" y="4085"/>
                  <a:pt x="19036" y="4104"/>
                </a:cubicBezTo>
                <a:cubicBezTo>
                  <a:pt x="18991" y="4134"/>
                  <a:pt x="18948" y="4163"/>
                  <a:pt x="18913" y="4209"/>
                </a:cubicBezTo>
                <a:lnTo>
                  <a:pt x="18933" y="4227"/>
                </a:lnTo>
                <a:lnTo>
                  <a:pt x="18922" y="4242"/>
                </a:lnTo>
                <a:cubicBezTo>
                  <a:pt x="18933" y="4251"/>
                  <a:pt x="18941" y="4262"/>
                  <a:pt x="18947" y="4276"/>
                </a:cubicBezTo>
                <a:cubicBezTo>
                  <a:pt x="18922" y="4461"/>
                  <a:pt x="18945" y="4782"/>
                  <a:pt x="18746" y="4754"/>
                </a:cubicBezTo>
                <a:cubicBezTo>
                  <a:pt x="18747" y="4788"/>
                  <a:pt x="18744" y="4821"/>
                  <a:pt x="18739" y="4854"/>
                </a:cubicBezTo>
                <a:cubicBezTo>
                  <a:pt x="18836" y="5008"/>
                  <a:pt x="18864" y="5224"/>
                  <a:pt x="18983" y="5396"/>
                </a:cubicBezTo>
                <a:cubicBezTo>
                  <a:pt x="19126" y="5602"/>
                  <a:pt x="19308" y="5753"/>
                  <a:pt x="19457" y="5949"/>
                </a:cubicBezTo>
                <a:cubicBezTo>
                  <a:pt x="19532" y="6048"/>
                  <a:pt x="19836" y="6469"/>
                  <a:pt x="19960" y="6469"/>
                </a:cubicBezTo>
                <a:cubicBezTo>
                  <a:pt x="20212" y="6469"/>
                  <a:pt x="19956" y="6018"/>
                  <a:pt x="19950" y="5979"/>
                </a:cubicBezTo>
                <a:cubicBezTo>
                  <a:pt x="19977" y="5936"/>
                  <a:pt x="20168" y="5982"/>
                  <a:pt x="20211" y="5985"/>
                </a:cubicBezTo>
                <a:cubicBezTo>
                  <a:pt x="20174" y="5942"/>
                  <a:pt x="19926" y="5707"/>
                  <a:pt x="19968" y="5649"/>
                </a:cubicBezTo>
                <a:cubicBezTo>
                  <a:pt x="19982" y="5630"/>
                  <a:pt x="20101" y="5654"/>
                  <a:pt x="20126" y="5664"/>
                </a:cubicBezTo>
                <a:cubicBezTo>
                  <a:pt x="20192" y="5412"/>
                  <a:pt x="19863" y="5420"/>
                  <a:pt x="19903" y="5247"/>
                </a:cubicBezTo>
                <a:cubicBezTo>
                  <a:pt x="19934" y="5260"/>
                  <a:pt x="19968" y="5294"/>
                  <a:pt x="19997" y="5315"/>
                </a:cubicBezTo>
                <a:cubicBezTo>
                  <a:pt x="20147" y="5117"/>
                  <a:pt x="19645" y="4785"/>
                  <a:pt x="19523" y="4756"/>
                </a:cubicBezTo>
                <a:cubicBezTo>
                  <a:pt x="19467" y="4748"/>
                  <a:pt x="19432" y="4643"/>
                  <a:pt x="19443" y="4586"/>
                </a:cubicBezTo>
                <a:cubicBezTo>
                  <a:pt x="19470" y="4445"/>
                  <a:pt x="19324" y="4420"/>
                  <a:pt x="19334" y="4366"/>
                </a:cubicBezTo>
                <a:cubicBezTo>
                  <a:pt x="19351" y="4272"/>
                  <a:pt x="19470" y="4429"/>
                  <a:pt x="19504" y="4429"/>
                </a:cubicBezTo>
                <a:cubicBezTo>
                  <a:pt x="19583" y="4429"/>
                  <a:pt x="19522" y="4292"/>
                  <a:pt x="19560" y="4279"/>
                </a:cubicBezTo>
                <a:cubicBezTo>
                  <a:pt x="19779" y="4468"/>
                  <a:pt x="19644" y="4227"/>
                  <a:pt x="19830" y="4227"/>
                </a:cubicBezTo>
                <a:cubicBezTo>
                  <a:pt x="19974" y="4180"/>
                  <a:pt x="20153" y="4358"/>
                  <a:pt x="20275" y="4424"/>
                </a:cubicBezTo>
                <a:cubicBezTo>
                  <a:pt x="20286" y="4362"/>
                  <a:pt x="20280" y="4286"/>
                  <a:pt x="20244" y="4238"/>
                </a:cubicBezTo>
                <a:cubicBezTo>
                  <a:pt x="20487" y="4009"/>
                  <a:pt x="20524" y="3674"/>
                  <a:pt x="20914" y="3862"/>
                </a:cubicBezTo>
                <a:cubicBezTo>
                  <a:pt x="20928" y="3840"/>
                  <a:pt x="20946" y="3835"/>
                  <a:pt x="20968" y="3843"/>
                </a:cubicBezTo>
                <a:cubicBezTo>
                  <a:pt x="20980" y="3602"/>
                  <a:pt x="20494" y="3359"/>
                  <a:pt x="20326" y="3322"/>
                </a:cubicBezTo>
                <a:cubicBezTo>
                  <a:pt x="20400" y="3299"/>
                  <a:pt x="20509" y="3221"/>
                  <a:pt x="20442" y="3106"/>
                </a:cubicBezTo>
                <a:cubicBezTo>
                  <a:pt x="20615" y="3209"/>
                  <a:pt x="20796" y="3130"/>
                  <a:pt x="20975" y="3259"/>
                </a:cubicBezTo>
                <a:cubicBezTo>
                  <a:pt x="21042" y="3307"/>
                  <a:pt x="21600" y="3507"/>
                  <a:pt x="21591" y="3334"/>
                </a:cubicBezTo>
                <a:cubicBezTo>
                  <a:pt x="21518" y="3261"/>
                  <a:pt x="21537" y="3195"/>
                  <a:pt x="21482" y="3136"/>
                </a:cubicBezTo>
                <a:close/>
                <a:moveTo>
                  <a:pt x="16994" y="18909"/>
                </a:moveTo>
                <a:cubicBezTo>
                  <a:pt x="16992" y="18916"/>
                  <a:pt x="16986" y="18936"/>
                  <a:pt x="16994" y="18908"/>
                </a:cubicBezTo>
                <a:cubicBezTo>
                  <a:pt x="16995" y="18905"/>
                  <a:pt x="16995" y="18906"/>
                  <a:pt x="16994" y="18908"/>
                </a:cubicBezTo>
                <a:cubicBezTo>
                  <a:pt x="17025" y="18802"/>
                  <a:pt x="16849" y="18703"/>
                  <a:pt x="16797" y="18645"/>
                </a:cubicBezTo>
                <a:cubicBezTo>
                  <a:pt x="16910" y="18509"/>
                  <a:pt x="16724" y="18432"/>
                  <a:pt x="16738" y="18304"/>
                </a:cubicBezTo>
                <a:lnTo>
                  <a:pt x="16754" y="18340"/>
                </a:lnTo>
                <a:lnTo>
                  <a:pt x="16768" y="18257"/>
                </a:lnTo>
                <a:lnTo>
                  <a:pt x="16776" y="18259"/>
                </a:lnTo>
                <a:cubicBezTo>
                  <a:pt x="16763" y="18110"/>
                  <a:pt x="16888" y="18117"/>
                  <a:pt x="16947" y="18016"/>
                </a:cubicBezTo>
                <a:cubicBezTo>
                  <a:pt x="16932" y="18006"/>
                  <a:pt x="16894" y="17954"/>
                  <a:pt x="16878" y="17954"/>
                </a:cubicBezTo>
                <a:cubicBezTo>
                  <a:pt x="17187" y="17954"/>
                  <a:pt x="16910" y="17614"/>
                  <a:pt x="16748" y="17594"/>
                </a:cubicBezTo>
                <a:cubicBezTo>
                  <a:pt x="16760" y="17529"/>
                  <a:pt x="16681" y="17426"/>
                  <a:pt x="16659" y="17362"/>
                </a:cubicBezTo>
                <a:cubicBezTo>
                  <a:pt x="16473" y="17255"/>
                  <a:pt x="16458" y="17581"/>
                  <a:pt x="16392" y="17697"/>
                </a:cubicBezTo>
                <a:lnTo>
                  <a:pt x="16408" y="17712"/>
                </a:lnTo>
                <a:cubicBezTo>
                  <a:pt x="16350" y="17704"/>
                  <a:pt x="16222" y="17768"/>
                  <a:pt x="16295" y="17866"/>
                </a:cubicBezTo>
                <a:cubicBezTo>
                  <a:pt x="16216" y="17940"/>
                  <a:pt x="16061" y="17932"/>
                  <a:pt x="16023" y="18049"/>
                </a:cubicBezTo>
                <a:cubicBezTo>
                  <a:pt x="15957" y="18251"/>
                  <a:pt x="15876" y="18304"/>
                  <a:pt x="15732" y="18363"/>
                </a:cubicBezTo>
                <a:cubicBezTo>
                  <a:pt x="15609" y="18415"/>
                  <a:pt x="15571" y="18696"/>
                  <a:pt x="15535" y="18708"/>
                </a:cubicBezTo>
                <a:cubicBezTo>
                  <a:pt x="15508" y="18708"/>
                  <a:pt x="15366" y="18659"/>
                  <a:pt x="15367" y="18626"/>
                </a:cubicBezTo>
                <a:lnTo>
                  <a:pt x="15369" y="18534"/>
                </a:lnTo>
                <a:lnTo>
                  <a:pt x="15311" y="18575"/>
                </a:lnTo>
                <a:lnTo>
                  <a:pt x="15306" y="18562"/>
                </a:lnTo>
                <a:cubicBezTo>
                  <a:pt x="15117" y="18677"/>
                  <a:pt x="15108" y="18934"/>
                  <a:pt x="15200" y="19136"/>
                </a:cubicBezTo>
                <a:cubicBezTo>
                  <a:pt x="15161" y="19181"/>
                  <a:pt x="15164" y="19258"/>
                  <a:pt x="15203" y="19303"/>
                </a:cubicBezTo>
                <a:cubicBezTo>
                  <a:pt x="15195" y="19335"/>
                  <a:pt x="15210" y="19374"/>
                  <a:pt x="15235" y="19385"/>
                </a:cubicBezTo>
                <a:cubicBezTo>
                  <a:pt x="15225" y="19424"/>
                  <a:pt x="15232" y="19455"/>
                  <a:pt x="15254" y="19479"/>
                </a:cubicBezTo>
                <a:cubicBezTo>
                  <a:pt x="15285" y="19481"/>
                  <a:pt x="15311" y="19464"/>
                  <a:pt x="15340" y="19452"/>
                </a:cubicBezTo>
                <a:cubicBezTo>
                  <a:pt x="15350" y="19468"/>
                  <a:pt x="15353" y="19488"/>
                  <a:pt x="15347" y="19511"/>
                </a:cubicBezTo>
                <a:cubicBezTo>
                  <a:pt x="15325" y="19540"/>
                  <a:pt x="15350" y="19890"/>
                  <a:pt x="15399" y="19920"/>
                </a:cubicBezTo>
                <a:cubicBezTo>
                  <a:pt x="15473" y="19966"/>
                  <a:pt x="15568" y="19928"/>
                  <a:pt x="15643" y="19918"/>
                </a:cubicBezTo>
                <a:cubicBezTo>
                  <a:pt x="15630" y="20115"/>
                  <a:pt x="15842" y="20079"/>
                  <a:pt x="15913" y="19951"/>
                </a:cubicBezTo>
                <a:cubicBezTo>
                  <a:pt x="15943" y="20003"/>
                  <a:pt x="16038" y="20088"/>
                  <a:pt x="16085" y="20029"/>
                </a:cubicBezTo>
                <a:cubicBezTo>
                  <a:pt x="16181" y="20173"/>
                  <a:pt x="16201" y="20238"/>
                  <a:pt x="16389" y="20115"/>
                </a:cubicBezTo>
                <a:cubicBezTo>
                  <a:pt x="16410" y="20270"/>
                  <a:pt x="16541" y="20049"/>
                  <a:pt x="16499" y="19901"/>
                </a:cubicBezTo>
                <a:cubicBezTo>
                  <a:pt x="16526" y="19881"/>
                  <a:pt x="16539" y="19851"/>
                  <a:pt x="16538" y="19809"/>
                </a:cubicBezTo>
                <a:lnTo>
                  <a:pt x="16562" y="19798"/>
                </a:lnTo>
                <a:cubicBezTo>
                  <a:pt x="16568" y="19733"/>
                  <a:pt x="16573" y="19601"/>
                  <a:pt x="16539" y="19554"/>
                </a:cubicBezTo>
                <a:cubicBezTo>
                  <a:pt x="16562" y="19523"/>
                  <a:pt x="16574" y="19505"/>
                  <a:pt x="16597" y="19520"/>
                </a:cubicBezTo>
                <a:cubicBezTo>
                  <a:pt x="16644" y="19442"/>
                  <a:pt x="16806" y="19309"/>
                  <a:pt x="16741" y="19205"/>
                </a:cubicBezTo>
                <a:cubicBezTo>
                  <a:pt x="16704" y="19144"/>
                  <a:pt x="16767" y="18984"/>
                  <a:pt x="16806" y="18955"/>
                </a:cubicBezTo>
                <a:cubicBezTo>
                  <a:pt x="16858" y="18955"/>
                  <a:pt x="16966" y="19000"/>
                  <a:pt x="16994" y="18909"/>
                </a:cubicBezTo>
                <a:close/>
                <a:moveTo>
                  <a:pt x="17082" y="15769"/>
                </a:moveTo>
                <a:cubicBezTo>
                  <a:pt x="17065" y="15769"/>
                  <a:pt x="17051" y="15769"/>
                  <a:pt x="17082" y="15769"/>
                </a:cubicBezTo>
                <a:cubicBezTo>
                  <a:pt x="17137" y="15769"/>
                  <a:pt x="17106" y="15769"/>
                  <a:pt x="17083" y="15769"/>
                </a:cubicBezTo>
                <a:cubicBezTo>
                  <a:pt x="17275" y="15768"/>
                  <a:pt x="17243" y="16089"/>
                  <a:pt x="17193" y="16059"/>
                </a:cubicBezTo>
                <a:cubicBezTo>
                  <a:pt x="17151" y="16034"/>
                  <a:pt x="17029" y="15770"/>
                  <a:pt x="17082" y="15769"/>
                </a:cubicBezTo>
                <a:close/>
              </a:path>
            </a:pathLst>
          </a:custGeom>
          <a:solidFill>
            <a:schemeClr val="accent3">
              <a:lumMod val="60000"/>
              <a:lumOff val="40000"/>
            </a:schemeClr>
          </a:solidFill>
          <a:ln w="12700" cap="flat">
            <a:noFill/>
            <a:miter lim="400000"/>
          </a:ln>
          <a:effectLst/>
        </p:spPr>
        <p:txBody>
          <a:bodyPr lIns="0" tIns="0" rIns="0" bIns="0"/>
          <a:lstStyle/>
          <a:p>
            <a:pPr eaLnBrk="1" hangingPunct="1">
              <a:defRPr/>
            </a:pPr>
            <a:endParaRPr sz="5063" dirty="0">
              <a:latin typeface="Lato Light" panose="020F0502020204030203" pitchFamily="34" charset="0"/>
            </a:endParaRPr>
          </a:p>
        </p:txBody>
      </p:sp>
      <p:sp>
        <p:nvSpPr>
          <p:cNvPr id="7" name="Freeform 73">
            <a:extLst>
              <a:ext uri="{FF2B5EF4-FFF2-40B4-BE49-F238E27FC236}">
                <a16:creationId xmlns:a16="http://schemas.microsoft.com/office/drawing/2014/main" id="{9789C6A9-778E-2908-A29C-8CCC32770E1B}"/>
              </a:ext>
            </a:extLst>
          </p:cNvPr>
          <p:cNvSpPr/>
          <p:nvPr/>
        </p:nvSpPr>
        <p:spPr>
          <a:xfrm>
            <a:off x="9463202" y="4222489"/>
            <a:ext cx="1990936" cy="1751065"/>
          </a:xfrm>
          <a:custGeom>
            <a:avLst/>
            <a:gdLst>
              <a:gd name="connsiteX0" fmla="*/ 1396960 w 2854436"/>
              <a:gd name="connsiteY0" fmla="*/ 2196995 h 2510188"/>
              <a:gd name="connsiteX1" fmla="*/ 1225794 w 2854436"/>
              <a:gd name="connsiteY1" fmla="*/ 2349888 h 2510188"/>
              <a:gd name="connsiteX2" fmla="*/ 1221616 w 2854436"/>
              <a:gd name="connsiteY2" fmla="*/ 2235909 h 2510188"/>
              <a:gd name="connsiteX3" fmla="*/ 1353620 w 2854436"/>
              <a:gd name="connsiteY3" fmla="*/ 2209487 h 2510188"/>
              <a:gd name="connsiteX4" fmla="*/ 1353620 w 2854436"/>
              <a:gd name="connsiteY4" fmla="*/ 2209487 h 2510188"/>
              <a:gd name="connsiteX5" fmla="*/ 1396960 w 2854436"/>
              <a:gd name="connsiteY5" fmla="*/ 2196995 h 2510188"/>
              <a:gd name="connsiteX6" fmla="*/ 2680716 w 2854436"/>
              <a:gd name="connsiteY6" fmla="*/ 1760525 h 2510188"/>
              <a:gd name="connsiteX7" fmla="*/ 2687696 w 2854436"/>
              <a:gd name="connsiteY7" fmla="*/ 1769649 h 2510188"/>
              <a:gd name="connsiteX8" fmla="*/ 2697142 w 2854436"/>
              <a:gd name="connsiteY8" fmla="*/ 1792528 h 2510188"/>
              <a:gd name="connsiteX9" fmla="*/ 2729022 w 2854436"/>
              <a:gd name="connsiteY9" fmla="*/ 1826908 h 2510188"/>
              <a:gd name="connsiteX10" fmla="*/ 2710032 w 2854436"/>
              <a:gd name="connsiteY10" fmla="*/ 1882073 h 2510188"/>
              <a:gd name="connsiteX11" fmla="*/ 2708884 w 2854436"/>
              <a:gd name="connsiteY11" fmla="*/ 1906946 h 2510188"/>
              <a:gd name="connsiteX12" fmla="*/ 2728688 w 2854436"/>
              <a:gd name="connsiteY12" fmla="*/ 1909746 h 2510188"/>
              <a:gd name="connsiteX13" fmla="*/ 2728688 w 2854436"/>
              <a:gd name="connsiteY13" fmla="*/ 1909746 h 2510188"/>
              <a:gd name="connsiteX14" fmla="*/ 2738868 w 2854436"/>
              <a:gd name="connsiteY14" fmla="*/ 1885497 h 2510188"/>
              <a:gd name="connsiteX15" fmla="*/ 2746818 w 2854436"/>
              <a:gd name="connsiteY15" fmla="*/ 1909383 h 2510188"/>
              <a:gd name="connsiteX16" fmla="*/ 2735840 w 2854436"/>
              <a:gd name="connsiteY16" fmla="*/ 1942937 h 2510188"/>
              <a:gd name="connsiteX17" fmla="*/ 2753446 w 2854436"/>
              <a:gd name="connsiteY17" fmla="*/ 1968394 h 2510188"/>
              <a:gd name="connsiteX18" fmla="*/ 2807486 w 2854436"/>
              <a:gd name="connsiteY18" fmla="*/ 1964971 h 2510188"/>
              <a:gd name="connsiteX19" fmla="*/ 2854436 w 2854436"/>
              <a:gd name="connsiteY19" fmla="*/ 1960802 h 2510188"/>
              <a:gd name="connsiteX20" fmla="*/ 2826382 w 2854436"/>
              <a:gd name="connsiteY20" fmla="*/ 1991858 h 2510188"/>
              <a:gd name="connsiteX21" fmla="*/ 2793912 w 2854436"/>
              <a:gd name="connsiteY21" fmla="*/ 2022492 h 2510188"/>
              <a:gd name="connsiteX22" fmla="*/ 2717614 w 2854436"/>
              <a:gd name="connsiteY22" fmla="*/ 2056468 h 2510188"/>
              <a:gd name="connsiteX23" fmla="*/ 2705412 w 2854436"/>
              <a:gd name="connsiteY23" fmla="*/ 2066337 h 2510188"/>
              <a:gd name="connsiteX24" fmla="*/ 2702592 w 2854436"/>
              <a:gd name="connsiteY24" fmla="*/ 2082510 h 2510188"/>
              <a:gd name="connsiteX25" fmla="*/ 2673388 w 2854436"/>
              <a:gd name="connsiteY25" fmla="*/ 2104906 h 2510188"/>
              <a:gd name="connsiteX26" fmla="*/ 2643564 w 2854436"/>
              <a:gd name="connsiteY26" fmla="*/ 2131894 h 2510188"/>
              <a:gd name="connsiteX27" fmla="*/ 2603560 w 2854436"/>
              <a:gd name="connsiteY27" fmla="*/ 2155338 h 2510188"/>
              <a:gd name="connsiteX28" fmla="*/ 2543082 w 2854436"/>
              <a:gd name="connsiteY28" fmla="*/ 2190825 h 2510188"/>
              <a:gd name="connsiteX29" fmla="*/ 2513178 w 2854436"/>
              <a:gd name="connsiteY29" fmla="*/ 2179627 h 2510188"/>
              <a:gd name="connsiteX30" fmla="*/ 2516612 w 2854436"/>
              <a:gd name="connsiteY30" fmla="*/ 2172787 h 2510188"/>
              <a:gd name="connsiteX31" fmla="*/ 2499080 w 2854436"/>
              <a:gd name="connsiteY31" fmla="*/ 2188162 h 2510188"/>
              <a:gd name="connsiteX32" fmla="*/ 2488076 w 2854436"/>
              <a:gd name="connsiteY32" fmla="*/ 2208163 h 2510188"/>
              <a:gd name="connsiteX33" fmla="*/ 2479708 w 2854436"/>
              <a:gd name="connsiteY33" fmla="*/ 2218734 h 2510188"/>
              <a:gd name="connsiteX34" fmla="*/ 2432318 w 2854436"/>
              <a:gd name="connsiteY34" fmla="*/ 2251859 h 2510188"/>
              <a:gd name="connsiteX35" fmla="*/ 2336350 w 2854436"/>
              <a:gd name="connsiteY35" fmla="*/ 2318918 h 2510188"/>
              <a:gd name="connsiteX36" fmla="*/ 2345396 w 2854436"/>
              <a:gd name="connsiteY36" fmla="*/ 2329764 h 2510188"/>
              <a:gd name="connsiteX37" fmla="*/ 2335308 w 2854436"/>
              <a:gd name="connsiteY37" fmla="*/ 2339853 h 2510188"/>
              <a:gd name="connsiteX38" fmla="*/ 2312486 w 2854436"/>
              <a:gd name="connsiteY38" fmla="*/ 2343589 h 2510188"/>
              <a:gd name="connsiteX39" fmla="*/ 2279296 w 2854436"/>
              <a:gd name="connsiteY39" fmla="*/ 2352025 h 2510188"/>
              <a:gd name="connsiteX40" fmla="*/ 2225028 w 2854436"/>
              <a:gd name="connsiteY40" fmla="*/ 2372978 h 2510188"/>
              <a:gd name="connsiteX41" fmla="*/ 2177694 w 2854436"/>
              <a:gd name="connsiteY41" fmla="*/ 2419221 h 2510188"/>
              <a:gd name="connsiteX42" fmla="*/ 2053552 w 2854436"/>
              <a:gd name="connsiteY42" fmla="*/ 2499158 h 2510188"/>
              <a:gd name="connsiteX43" fmla="*/ 1988974 w 2854436"/>
              <a:gd name="connsiteY43" fmla="*/ 2506923 h 2510188"/>
              <a:gd name="connsiteX44" fmla="*/ 1963502 w 2854436"/>
              <a:gd name="connsiteY44" fmla="*/ 2493356 h 2510188"/>
              <a:gd name="connsiteX45" fmla="*/ 1963502 w 2854436"/>
              <a:gd name="connsiteY45" fmla="*/ 2481253 h 2510188"/>
              <a:gd name="connsiteX46" fmla="*/ 1908080 w 2854436"/>
              <a:gd name="connsiteY46" fmla="*/ 2483284 h 2510188"/>
              <a:gd name="connsiteX47" fmla="*/ 1921690 w 2854436"/>
              <a:gd name="connsiteY47" fmla="*/ 2466206 h 2510188"/>
              <a:gd name="connsiteX48" fmla="*/ 1949866 w 2854436"/>
              <a:gd name="connsiteY48" fmla="*/ 2443893 h 2510188"/>
              <a:gd name="connsiteX49" fmla="*/ 1989594 w 2854436"/>
              <a:gd name="connsiteY49" fmla="*/ 2418808 h 2510188"/>
              <a:gd name="connsiteX50" fmla="*/ 2038450 w 2854436"/>
              <a:gd name="connsiteY50" fmla="*/ 2389420 h 2510188"/>
              <a:gd name="connsiteX51" fmla="*/ 2077388 w 2854436"/>
              <a:gd name="connsiteY51" fmla="*/ 2365333 h 2510188"/>
              <a:gd name="connsiteX52" fmla="*/ 2122076 w 2854436"/>
              <a:gd name="connsiteY52" fmla="*/ 2348616 h 2510188"/>
              <a:gd name="connsiteX53" fmla="*/ 2225930 w 2854436"/>
              <a:gd name="connsiteY53" fmla="*/ 2304008 h 2510188"/>
              <a:gd name="connsiteX54" fmla="*/ 2261938 w 2854436"/>
              <a:gd name="connsiteY54" fmla="*/ 2285707 h 2510188"/>
              <a:gd name="connsiteX55" fmla="*/ 2292396 w 2854436"/>
              <a:gd name="connsiteY55" fmla="*/ 2271916 h 2510188"/>
              <a:gd name="connsiteX56" fmla="*/ 2307190 w 2854436"/>
              <a:gd name="connsiteY56" fmla="*/ 2259985 h 2510188"/>
              <a:gd name="connsiteX57" fmla="*/ 2332970 w 2854436"/>
              <a:gd name="connsiteY57" fmla="*/ 2230562 h 2510188"/>
              <a:gd name="connsiteX58" fmla="*/ 2368132 w 2854436"/>
              <a:gd name="connsiteY58" fmla="*/ 2212295 h 2510188"/>
              <a:gd name="connsiteX59" fmla="*/ 2398422 w 2854436"/>
              <a:gd name="connsiteY59" fmla="*/ 2191205 h 2510188"/>
              <a:gd name="connsiteX60" fmla="*/ 2419018 w 2854436"/>
              <a:gd name="connsiteY60" fmla="*/ 2163865 h 2510188"/>
              <a:gd name="connsiteX61" fmla="*/ 2464296 w 2854436"/>
              <a:gd name="connsiteY61" fmla="*/ 2141466 h 2510188"/>
              <a:gd name="connsiteX62" fmla="*/ 2453168 w 2854436"/>
              <a:gd name="connsiteY62" fmla="*/ 2187882 h 2510188"/>
              <a:gd name="connsiteX63" fmla="*/ 2489006 w 2854436"/>
              <a:gd name="connsiteY63" fmla="*/ 2172335 h 2510188"/>
              <a:gd name="connsiteX64" fmla="*/ 2503634 w 2854436"/>
              <a:gd name="connsiteY64" fmla="*/ 2166445 h 2510188"/>
              <a:gd name="connsiteX65" fmla="*/ 2516648 w 2854436"/>
              <a:gd name="connsiteY65" fmla="*/ 2172717 h 2510188"/>
              <a:gd name="connsiteX66" fmla="*/ 2517536 w 2854436"/>
              <a:gd name="connsiteY66" fmla="*/ 2170947 h 2510188"/>
              <a:gd name="connsiteX67" fmla="*/ 2554490 w 2854436"/>
              <a:gd name="connsiteY67" fmla="*/ 2146335 h 2510188"/>
              <a:gd name="connsiteX68" fmla="*/ 2588504 w 2854436"/>
              <a:gd name="connsiteY68" fmla="*/ 2107806 h 2510188"/>
              <a:gd name="connsiteX69" fmla="*/ 2552386 w 2854436"/>
              <a:gd name="connsiteY69" fmla="*/ 2056710 h 2510188"/>
              <a:gd name="connsiteX70" fmla="*/ 2597474 w 2854436"/>
              <a:gd name="connsiteY70" fmla="*/ 2034455 h 2510188"/>
              <a:gd name="connsiteX71" fmla="*/ 2642178 w 2854436"/>
              <a:gd name="connsiteY71" fmla="*/ 1993369 h 2510188"/>
              <a:gd name="connsiteX72" fmla="*/ 2674344 w 2854436"/>
              <a:gd name="connsiteY72" fmla="*/ 1858347 h 2510188"/>
              <a:gd name="connsiteX73" fmla="*/ 2674854 w 2854436"/>
              <a:gd name="connsiteY73" fmla="*/ 1799094 h 2510188"/>
              <a:gd name="connsiteX74" fmla="*/ 2674774 w 2854436"/>
              <a:gd name="connsiteY74" fmla="*/ 1765117 h 2510188"/>
              <a:gd name="connsiteX75" fmla="*/ 2680716 w 2854436"/>
              <a:gd name="connsiteY75" fmla="*/ 1760525 h 2510188"/>
              <a:gd name="connsiteX76" fmla="*/ 38644 w 2854436"/>
              <a:gd name="connsiteY76" fmla="*/ 1336886 h 2510188"/>
              <a:gd name="connsiteX77" fmla="*/ 38692 w 2854436"/>
              <a:gd name="connsiteY77" fmla="*/ 1336976 h 2510188"/>
              <a:gd name="connsiteX78" fmla="*/ 38734 w 2854436"/>
              <a:gd name="connsiteY78" fmla="*/ 1337149 h 2510188"/>
              <a:gd name="connsiteX79" fmla="*/ 34946 w 2854436"/>
              <a:gd name="connsiteY79" fmla="*/ 1329938 h 2510188"/>
              <a:gd name="connsiteX80" fmla="*/ 37788 w 2854436"/>
              <a:gd name="connsiteY80" fmla="*/ 1334357 h 2510188"/>
              <a:gd name="connsiteX81" fmla="*/ 38644 w 2854436"/>
              <a:gd name="connsiteY81" fmla="*/ 1336886 h 2510188"/>
              <a:gd name="connsiteX82" fmla="*/ 1993136 w 2854436"/>
              <a:gd name="connsiteY82" fmla="*/ 1280062 h 2510188"/>
              <a:gd name="connsiteX83" fmla="*/ 1995046 w 2854436"/>
              <a:gd name="connsiteY83" fmla="*/ 1283948 h 2510188"/>
              <a:gd name="connsiteX84" fmla="*/ 1993136 w 2854436"/>
              <a:gd name="connsiteY84" fmla="*/ 1280062 h 2510188"/>
              <a:gd name="connsiteX85" fmla="*/ 117430 w 2854436"/>
              <a:gd name="connsiteY85" fmla="*/ 1125196 h 2510188"/>
              <a:gd name="connsiteX86" fmla="*/ 124758 w 2854436"/>
              <a:gd name="connsiteY86" fmla="*/ 1125196 h 2510188"/>
              <a:gd name="connsiteX87" fmla="*/ 117932 w 2854436"/>
              <a:gd name="connsiteY87" fmla="*/ 1130039 h 2510188"/>
              <a:gd name="connsiteX88" fmla="*/ 117604 w 2854436"/>
              <a:gd name="connsiteY88" fmla="*/ 1128333 h 2510188"/>
              <a:gd name="connsiteX89" fmla="*/ 117064 w 2854436"/>
              <a:gd name="connsiteY89" fmla="*/ 1118634 h 2510188"/>
              <a:gd name="connsiteX90" fmla="*/ 117430 w 2854436"/>
              <a:gd name="connsiteY90" fmla="*/ 1125196 h 2510188"/>
              <a:gd name="connsiteX91" fmla="*/ 116820 w 2854436"/>
              <a:gd name="connsiteY91" fmla="*/ 1125196 h 2510188"/>
              <a:gd name="connsiteX92" fmla="*/ 117064 w 2854436"/>
              <a:gd name="connsiteY92" fmla="*/ 1118634 h 2510188"/>
              <a:gd name="connsiteX93" fmla="*/ 1645694 w 2854436"/>
              <a:gd name="connsiteY93" fmla="*/ 495016 h 2510188"/>
              <a:gd name="connsiteX94" fmla="*/ 1663054 w 2854436"/>
              <a:gd name="connsiteY94" fmla="*/ 554749 h 2510188"/>
              <a:gd name="connsiteX95" fmla="*/ 1679658 w 2854436"/>
              <a:gd name="connsiteY95" fmla="*/ 672154 h 2510188"/>
              <a:gd name="connsiteX96" fmla="*/ 1723626 w 2854436"/>
              <a:gd name="connsiteY96" fmla="*/ 682878 h 2510188"/>
              <a:gd name="connsiteX97" fmla="*/ 1773752 w 2854436"/>
              <a:gd name="connsiteY97" fmla="*/ 964011 h 2510188"/>
              <a:gd name="connsiteX98" fmla="*/ 1870666 w 2854436"/>
              <a:gd name="connsiteY98" fmla="*/ 1040955 h 2510188"/>
              <a:gd name="connsiteX99" fmla="*/ 1903040 w 2854436"/>
              <a:gd name="connsiteY99" fmla="*/ 1152060 h 2510188"/>
              <a:gd name="connsiteX100" fmla="*/ 1907636 w 2854436"/>
              <a:gd name="connsiteY100" fmla="*/ 1132492 h 2510188"/>
              <a:gd name="connsiteX101" fmla="*/ 1940010 w 2854436"/>
              <a:gd name="connsiteY101" fmla="*/ 1214079 h 2510188"/>
              <a:gd name="connsiteX102" fmla="*/ 1995046 w 2854436"/>
              <a:gd name="connsiteY102" fmla="*/ 1283948 h 2510188"/>
              <a:gd name="connsiteX103" fmla="*/ 1991078 w 2854436"/>
              <a:gd name="connsiteY103" fmla="*/ 1420479 h 2510188"/>
              <a:gd name="connsiteX104" fmla="*/ 1993062 w 2854436"/>
              <a:gd name="connsiteY104" fmla="*/ 1499413 h 2510188"/>
              <a:gd name="connsiteX105" fmla="*/ 1911918 w 2854436"/>
              <a:gd name="connsiteY105" fmla="*/ 1630086 h 2510188"/>
              <a:gd name="connsiteX106" fmla="*/ 1821478 w 2854436"/>
              <a:gd name="connsiteY106" fmla="*/ 1741632 h 2510188"/>
              <a:gd name="connsiteX107" fmla="*/ 1589324 w 2854436"/>
              <a:gd name="connsiteY107" fmla="*/ 2002535 h 2510188"/>
              <a:gd name="connsiteX108" fmla="*/ 1459410 w 2854436"/>
              <a:gd name="connsiteY108" fmla="*/ 2048966 h 2510188"/>
              <a:gd name="connsiteX109" fmla="*/ 1363958 w 2854436"/>
              <a:gd name="connsiteY109" fmla="*/ 2103137 h 2510188"/>
              <a:gd name="connsiteX110" fmla="*/ 1337328 w 2854436"/>
              <a:gd name="connsiteY110" fmla="*/ 2044102 h 2510188"/>
              <a:gd name="connsiteX111" fmla="*/ 1241040 w 2854436"/>
              <a:gd name="connsiteY111" fmla="*/ 2087107 h 2510188"/>
              <a:gd name="connsiteX112" fmla="*/ 1127314 w 2854436"/>
              <a:gd name="connsiteY112" fmla="*/ 2040454 h 2510188"/>
              <a:gd name="connsiteX113" fmla="*/ 1131596 w 2854436"/>
              <a:gd name="connsiteY113" fmla="*/ 1925591 h 2510188"/>
              <a:gd name="connsiteX114" fmla="*/ 1081468 w 2854436"/>
              <a:gd name="connsiteY114" fmla="*/ 1903370 h 2510188"/>
              <a:gd name="connsiteX115" fmla="*/ 1107472 w 2854436"/>
              <a:gd name="connsiteY115" fmla="*/ 1826757 h 2510188"/>
              <a:gd name="connsiteX116" fmla="*/ 1022776 w 2854436"/>
              <a:gd name="connsiteY116" fmla="*/ 1885350 h 2510188"/>
              <a:gd name="connsiteX117" fmla="*/ 1091388 w 2854436"/>
              <a:gd name="connsiteY117" fmla="*/ 1810838 h 2510188"/>
              <a:gd name="connsiteX118" fmla="*/ 1127000 w 2854436"/>
              <a:gd name="connsiteY118" fmla="*/ 1740416 h 2510188"/>
              <a:gd name="connsiteX119" fmla="*/ 970664 w 2854436"/>
              <a:gd name="connsiteY119" fmla="*/ 1867772 h 2510188"/>
              <a:gd name="connsiteX120" fmla="*/ 962414 w 2854436"/>
              <a:gd name="connsiteY120" fmla="*/ 1767612 h 2510188"/>
              <a:gd name="connsiteX121" fmla="*/ 944242 w 2854436"/>
              <a:gd name="connsiteY121" fmla="*/ 1714215 h 2510188"/>
              <a:gd name="connsiteX122" fmla="*/ 749266 w 2854436"/>
              <a:gd name="connsiteY122" fmla="*/ 1675080 h 2510188"/>
              <a:gd name="connsiteX123" fmla="*/ 486514 w 2854436"/>
              <a:gd name="connsiteY123" fmla="*/ 1745833 h 2510188"/>
              <a:gd name="connsiteX124" fmla="*/ 391480 w 2854436"/>
              <a:gd name="connsiteY124" fmla="*/ 1806195 h 2510188"/>
              <a:gd name="connsiteX125" fmla="*/ 269710 w 2854436"/>
              <a:gd name="connsiteY125" fmla="*/ 1803210 h 2510188"/>
              <a:gd name="connsiteX126" fmla="*/ 80166 w 2854436"/>
              <a:gd name="connsiteY126" fmla="*/ 1873742 h 2510188"/>
              <a:gd name="connsiteX127" fmla="*/ 796 w 2854436"/>
              <a:gd name="connsiteY127" fmla="*/ 1799451 h 2510188"/>
              <a:gd name="connsiteX128" fmla="*/ 47896 w 2854436"/>
              <a:gd name="connsiteY128" fmla="*/ 1763411 h 2510188"/>
              <a:gd name="connsiteX129" fmla="*/ 66902 w 2854436"/>
              <a:gd name="connsiteY129" fmla="*/ 1618478 h 2510188"/>
              <a:gd name="connsiteX130" fmla="*/ 66902 w 2854436"/>
              <a:gd name="connsiteY130" fmla="*/ 1499745 h 2510188"/>
              <a:gd name="connsiteX131" fmla="*/ 42788 w 2854436"/>
              <a:gd name="connsiteY131" fmla="*/ 1354216 h 2510188"/>
              <a:gd name="connsiteX132" fmla="*/ 38734 w 2854436"/>
              <a:gd name="connsiteY132" fmla="*/ 1337149 h 2510188"/>
              <a:gd name="connsiteX133" fmla="*/ 40846 w 2854436"/>
              <a:gd name="connsiteY133" fmla="*/ 1343397 h 2510188"/>
              <a:gd name="connsiteX134" fmla="*/ 48626 w 2854436"/>
              <a:gd name="connsiteY134" fmla="*/ 1359013 h 2510188"/>
              <a:gd name="connsiteX135" fmla="*/ 53640 w 2854436"/>
              <a:gd name="connsiteY135" fmla="*/ 1333917 h 2510188"/>
              <a:gd name="connsiteX136" fmla="*/ 85700 w 2854436"/>
              <a:gd name="connsiteY136" fmla="*/ 1370731 h 2510188"/>
              <a:gd name="connsiteX137" fmla="*/ 89460 w 2854436"/>
              <a:gd name="connsiteY137" fmla="*/ 1217396 h 2510188"/>
              <a:gd name="connsiteX138" fmla="*/ 107890 w 2854436"/>
              <a:gd name="connsiteY138" fmla="*/ 1137161 h 2510188"/>
              <a:gd name="connsiteX139" fmla="*/ 117932 w 2854436"/>
              <a:gd name="connsiteY139" fmla="*/ 1130039 h 2510188"/>
              <a:gd name="connsiteX140" fmla="*/ 120258 w 2854436"/>
              <a:gd name="connsiteY140" fmla="*/ 1142157 h 2510188"/>
              <a:gd name="connsiteX141" fmla="*/ 126846 w 2854436"/>
              <a:gd name="connsiteY141" fmla="*/ 1147969 h 2510188"/>
              <a:gd name="connsiteX142" fmla="*/ 245482 w 2854436"/>
              <a:gd name="connsiteY142" fmla="*/ 1057207 h 2510188"/>
              <a:gd name="connsiteX143" fmla="*/ 335504 w 2854436"/>
              <a:gd name="connsiteY143" fmla="*/ 1037418 h 2510188"/>
              <a:gd name="connsiteX144" fmla="*/ 398998 w 2854436"/>
              <a:gd name="connsiteY144" fmla="*/ 1009669 h 2510188"/>
              <a:gd name="connsiteX145" fmla="*/ 538312 w 2854436"/>
              <a:gd name="connsiteY145" fmla="*/ 930735 h 2510188"/>
              <a:gd name="connsiteX146" fmla="*/ 617680 w 2854436"/>
              <a:gd name="connsiteY146" fmla="*/ 808686 h 2510188"/>
              <a:gd name="connsiteX147" fmla="*/ 640760 w 2854436"/>
              <a:gd name="connsiteY147" fmla="*/ 865067 h 2510188"/>
              <a:gd name="connsiteX148" fmla="*/ 648384 w 2854436"/>
              <a:gd name="connsiteY148" fmla="*/ 833007 h 2510188"/>
              <a:gd name="connsiteX149" fmla="*/ 671568 w 2854436"/>
              <a:gd name="connsiteY149" fmla="*/ 796968 h 2510188"/>
              <a:gd name="connsiteX150" fmla="*/ 715116 w 2854436"/>
              <a:gd name="connsiteY150" fmla="*/ 741471 h 2510188"/>
              <a:gd name="connsiteX151" fmla="*/ 894636 w 2854436"/>
              <a:gd name="connsiteY151" fmla="*/ 721792 h 2510188"/>
              <a:gd name="connsiteX152" fmla="*/ 972752 w 2854436"/>
              <a:gd name="connsiteY152" fmla="*/ 707310 h 2510188"/>
              <a:gd name="connsiteX153" fmla="*/ 1049302 w 2854436"/>
              <a:gd name="connsiteY153" fmla="*/ 575864 h 2510188"/>
              <a:gd name="connsiteX154" fmla="*/ 1105174 w 2854436"/>
              <a:gd name="connsiteY154" fmla="*/ 519151 h 2510188"/>
              <a:gd name="connsiteX155" fmla="*/ 1142142 w 2854436"/>
              <a:gd name="connsiteY155" fmla="*/ 512739 h 2510188"/>
              <a:gd name="connsiteX156" fmla="*/ 1196448 w 2854436"/>
              <a:gd name="connsiteY156" fmla="*/ 547894 h 2510188"/>
              <a:gd name="connsiteX157" fmla="*/ 1265582 w 2854436"/>
              <a:gd name="connsiteY157" fmla="*/ 571221 h 2510188"/>
              <a:gd name="connsiteX158" fmla="*/ 1346518 w 2854436"/>
              <a:gd name="connsiteY158" fmla="*/ 568457 h 2510188"/>
              <a:gd name="connsiteX159" fmla="*/ 1292840 w 2854436"/>
              <a:gd name="connsiteY159" fmla="*/ 651923 h 2510188"/>
              <a:gd name="connsiteX160" fmla="*/ 1290542 w 2854436"/>
              <a:gd name="connsiteY160" fmla="*/ 756616 h 2510188"/>
              <a:gd name="connsiteX161" fmla="*/ 1385994 w 2854436"/>
              <a:gd name="connsiteY161" fmla="*/ 821952 h 2510188"/>
              <a:gd name="connsiteX162" fmla="*/ 1501288 w 2854436"/>
              <a:gd name="connsiteY162" fmla="*/ 871811 h 2510188"/>
              <a:gd name="connsiteX163" fmla="*/ 1570108 w 2854436"/>
              <a:gd name="connsiteY163" fmla="*/ 664748 h 2510188"/>
              <a:gd name="connsiteX164" fmla="*/ 1599664 w 2854436"/>
              <a:gd name="connsiteY164" fmla="*/ 557402 h 2510188"/>
              <a:gd name="connsiteX165" fmla="*/ 1645694 w 2854436"/>
              <a:gd name="connsiteY165" fmla="*/ 495016 h 2510188"/>
              <a:gd name="connsiteX166" fmla="*/ 2024600 w 2854436"/>
              <a:gd name="connsiteY166" fmla="*/ 212480 h 2510188"/>
              <a:gd name="connsiteX167" fmla="*/ 2024600 w 2854436"/>
              <a:gd name="connsiteY167" fmla="*/ 212480 h 2510188"/>
              <a:gd name="connsiteX168" fmla="*/ 2076086 w 2854436"/>
              <a:gd name="connsiteY168" fmla="*/ 21115 h 2510188"/>
              <a:gd name="connsiteX169" fmla="*/ 2191172 w 2854436"/>
              <a:gd name="connsiteY169" fmla="*/ 155657 h 2510188"/>
              <a:gd name="connsiteX170" fmla="*/ 2181564 w 2854436"/>
              <a:gd name="connsiteY170" fmla="*/ 127466 h 2510188"/>
              <a:gd name="connsiteX171" fmla="*/ 2024600 w 2854436"/>
              <a:gd name="connsiteY171" fmla="*/ 212480 h 2510188"/>
              <a:gd name="connsiteX172" fmla="*/ 1970296 w 2854436"/>
              <a:gd name="connsiteY172" fmla="*/ 182300 h 2510188"/>
              <a:gd name="connsiteX173" fmla="*/ 2127884 w 2854436"/>
              <a:gd name="connsiteY173" fmla="*/ 150129 h 2510188"/>
              <a:gd name="connsiteX174" fmla="*/ 2178012 w 2854436"/>
              <a:gd name="connsiteY174" fmla="*/ 116853 h 2510188"/>
              <a:gd name="connsiteX175" fmla="*/ 2076086 w 2854436"/>
              <a:gd name="connsiteY175" fmla="*/ 21115 h 2510188"/>
              <a:gd name="connsiteX176" fmla="*/ 1594024 w 2854436"/>
              <a:gd name="connsiteY176" fmla="*/ 0 h 2510188"/>
              <a:gd name="connsiteX177" fmla="*/ 1794744 w 2854436"/>
              <a:gd name="connsiteY177" fmla="*/ 85677 h 2510188"/>
              <a:gd name="connsiteX178" fmla="*/ 1853958 w 2854436"/>
              <a:gd name="connsiteY178" fmla="*/ 163727 h 2510188"/>
              <a:gd name="connsiteX179" fmla="*/ 1951498 w 2854436"/>
              <a:gd name="connsiteY179" fmla="*/ 254932 h 2510188"/>
              <a:gd name="connsiteX180" fmla="*/ 1905964 w 2854436"/>
              <a:gd name="connsiteY180" fmla="*/ 257143 h 2510188"/>
              <a:gd name="connsiteX181" fmla="*/ 1976666 w 2854436"/>
              <a:gd name="connsiteY181" fmla="*/ 365705 h 2510188"/>
              <a:gd name="connsiteX182" fmla="*/ 2004654 w 2854436"/>
              <a:gd name="connsiteY182" fmla="*/ 396770 h 2510188"/>
              <a:gd name="connsiteX183" fmla="*/ 2046532 w 2854436"/>
              <a:gd name="connsiteY183" fmla="*/ 484216 h 2510188"/>
              <a:gd name="connsiteX184" fmla="*/ 1867220 w 2854436"/>
              <a:gd name="connsiteY184" fmla="*/ 394891 h 2510188"/>
              <a:gd name="connsiteX185" fmla="*/ 1704514 w 2854436"/>
              <a:gd name="connsiteY185" fmla="*/ 344147 h 2510188"/>
              <a:gd name="connsiteX186" fmla="*/ 1571884 w 2854436"/>
              <a:gd name="connsiteY186" fmla="*/ 386378 h 2510188"/>
              <a:gd name="connsiteX187" fmla="*/ 1567394 w 2854436"/>
              <a:gd name="connsiteY187" fmla="*/ 245646 h 2510188"/>
              <a:gd name="connsiteX188" fmla="*/ 1594024 w 2854436"/>
              <a:gd name="connsiteY188" fmla="*/ 0 h 2510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</a:cxnLst>
            <a:rect l="l" t="t" r="r" b="b"/>
            <a:pathLst>
              <a:path w="2854436" h="2510188">
                <a:moveTo>
                  <a:pt x="1396960" y="2196995"/>
                </a:moveTo>
                <a:cubicBezTo>
                  <a:pt x="1374716" y="2194453"/>
                  <a:pt x="1304328" y="2387918"/>
                  <a:pt x="1225794" y="2349888"/>
                </a:cubicBezTo>
                <a:cubicBezTo>
                  <a:pt x="1190496" y="2332863"/>
                  <a:pt x="1217126" y="2262221"/>
                  <a:pt x="1221616" y="2235909"/>
                </a:cubicBezTo>
                <a:cubicBezTo>
                  <a:pt x="1233836" y="2165930"/>
                  <a:pt x="1305684" y="2215236"/>
                  <a:pt x="1353620" y="2209487"/>
                </a:cubicBezTo>
                <a:cubicBezTo>
                  <a:pt x="1340148" y="2211146"/>
                  <a:pt x="1368866" y="2207719"/>
                  <a:pt x="1353620" y="2209487"/>
                </a:cubicBezTo>
                <a:cubicBezTo>
                  <a:pt x="1367614" y="2203739"/>
                  <a:pt x="1382026" y="2199538"/>
                  <a:pt x="1396960" y="2196995"/>
                </a:cubicBezTo>
                <a:close/>
                <a:moveTo>
                  <a:pt x="2680716" y="1760525"/>
                </a:moveTo>
                <a:cubicBezTo>
                  <a:pt x="2689638" y="1759498"/>
                  <a:pt x="2687806" y="1762560"/>
                  <a:pt x="2687696" y="1769649"/>
                </a:cubicBezTo>
                <a:cubicBezTo>
                  <a:pt x="2687520" y="1779155"/>
                  <a:pt x="2688412" y="1787131"/>
                  <a:pt x="2697142" y="1792528"/>
                </a:cubicBezTo>
                <a:cubicBezTo>
                  <a:pt x="2712500" y="1802015"/>
                  <a:pt x="2729262" y="1804975"/>
                  <a:pt x="2729022" y="1826908"/>
                </a:cubicBezTo>
                <a:cubicBezTo>
                  <a:pt x="2728784" y="1847290"/>
                  <a:pt x="2718046" y="1864148"/>
                  <a:pt x="2710032" y="1882073"/>
                </a:cubicBezTo>
                <a:cubicBezTo>
                  <a:pt x="2706446" y="1890109"/>
                  <a:pt x="2703818" y="1898910"/>
                  <a:pt x="2708884" y="1906946"/>
                </a:cubicBezTo>
                <a:cubicBezTo>
                  <a:pt x="2713536" y="1914297"/>
                  <a:pt x="2722474" y="1916795"/>
                  <a:pt x="2728688" y="1909746"/>
                </a:cubicBezTo>
                <a:cubicBezTo>
                  <a:pt x="2718396" y="1921407"/>
                  <a:pt x="2732958" y="1904972"/>
                  <a:pt x="2728688" y="1909746"/>
                </a:cubicBezTo>
                <a:cubicBezTo>
                  <a:pt x="2733818" y="1903985"/>
                  <a:pt x="2739616" y="1893472"/>
                  <a:pt x="2738868" y="1885497"/>
                </a:cubicBezTo>
                <a:cubicBezTo>
                  <a:pt x="2750244" y="1882113"/>
                  <a:pt x="2747790" y="1903039"/>
                  <a:pt x="2746818" y="1909383"/>
                </a:cubicBezTo>
                <a:cubicBezTo>
                  <a:pt x="2745002" y="1921427"/>
                  <a:pt x="2738740" y="1931376"/>
                  <a:pt x="2735840" y="1942937"/>
                </a:cubicBezTo>
                <a:cubicBezTo>
                  <a:pt x="2732782" y="1955303"/>
                  <a:pt x="2743744" y="1963420"/>
                  <a:pt x="2753446" y="1968394"/>
                </a:cubicBezTo>
                <a:cubicBezTo>
                  <a:pt x="2773312" y="1978585"/>
                  <a:pt x="2788958" y="1975907"/>
                  <a:pt x="2807486" y="1964971"/>
                </a:cubicBezTo>
                <a:cubicBezTo>
                  <a:pt x="2822622" y="1956048"/>
                  <a:pt x="2839126" y="1946562"/>
                  <a:pt x="2854436" y="1960802"/>
                </a:cubicBezTo>
                <a:cubicBezTo>
                  <a:pt x="2842712" y="1968535"/>
                  <a:pt x="2834936" y="1981063"/>
                  <a:pt x="2826382" y="1991858"/>
                </a:cubicBezTo>
                <a:cubicBezTo>
                  <a:pt x="2817156" y="2003539"/>
                  <a:pt x="2805924" y="2013771"/>
                  <a:pt x="2793912" y="2022492"/>
                </a:cubicBezTo>
                <a:cubicBezTo>
                  <a:pt x="2770620" y="2039409"/>
                  <a:pt x="2743376" y="2044747"/>
                  <a:pt x="2717614" y="2056468"/>
                </a:cubicBezTo>
                <a:cubicBezTo>
                  <a:pt x="2713010" y="2058543"/>
                  <a:pt x="2706830" y="2060758"/>
                  <a:pt x="2705412" y="2066337"/>
                </a:cubicBezTo>
                <a:cubicBezTo>
                  <a:pt x="2703994" y="2071896"/>
                  <a:pt x="2706766" y="2077616"/>
                  <a:pt x="2702592" y="2082510"/>
                </a:cubicBezTo>
                <a:cubicBezTo>
                  <a:pt x="2695168" y="2091190"/>
                  <a:pt x="2681976" y="2096810"/>
                  <a:pt x="2673388" y="2104906"/>
                </a:cubicBezTo>
                <a:cubicBezTo>
                  <a:pt x="2663622" y="2114110"/>
                  <a:pt x="2654414" y="2123959"/>
                  <a:pt x="2643564" y="2131894"/>
                </a:cubicBezTo>
                <a:cubicBezTo>
                  <a:pt x="2631138" y="2140937"/>
                  <a:pt x="2616624" y="2147201"/>
                  <a:pt x="2603560" y="2155338"/>
                </a:cubicBezTo>
                <a:cubicBezTo>
                  <a:pt x="2583980" y="2167563"/>
                  <a:pt x="2564272" y="2181440"/>
                  <a:pt x="2543082" y="2190825"/>
                </a:cubicBezTo>
                <a:cubicBezTo>
                  <a:pt x="2534750" y="2194531"/>
                  <a:pt x="2516270" y="2190181"/>
                  <a:pt x="2513178" y="2179627"/>
                </a:cubicBezTo>
                <a:lnTo>
                  <a:pt x="2516612" y="2172787"/>
                </a:lnTo>
                <a:lnTo>
                  <a:pt x="2499080" y="2188162"/>
                </a:lnTo>
                <a:cubicBezTo>
                  <a:pt x="2494332" y="2193271"/>
                  <a:pt x="2490682" y="2199141"/>
                  <a:pt x="2488076" y="2208163"/>
                </a:cubicBezTo>
                <a:cubicBezTo>
                  <a:pt x="2486330" y="2214206"/>
                  <a:pt x="2484386" y="2215463"/>
                  <a:pt x="2479708" y="2218734"/>
                </a:cubicBezTo>
                <a:cubicBezTo>
                  <a:pt x="2463874" y="2229770"/>
                  <a:pt x="2448124" y="2240806"/>
                  <a:pt x="2432318" y="2251859"/>
                </a:cubicBezTo>
                <a:cubicBezTo>
                  <a:pt x="2400310" y="2274189"/>
                  <a:pt x="2368330" y="2296553"/>
                  <a:pt x="2336350" y="2318918"/>
                </a:cubicBezTo>
                <a:cubicBezTo>
                  <a:pt x="2336576" y="2318763"/>
                  <a:pt x="2344522" y="2328731"/>
                  <a:pt x="2345396" y="2329764"/>
                </a:cubicBezTo>
                <a:cubicBezTo>
                  <a:pt x="2348888" y="2333948"/>
                  <a:pt x="2337646" y="2338803"/>
                  <a:pt x="2335308" y="2339853"/>
                </a:cubicBezTo>
                <a:cubicBezTo>
                  <a:pt x="2328040" y="2343090"/>
                  <a:pt x="2320348" y="2342969"/>
                  <a:pt x="2312486" y="2343589"/>
                </a:cubicBezTo>
                <a:cubicBezTo>
                  <a:pt x="2300878" y="2344587"/>
                  <a:pt x="2290256" y="2348323"/>
                  <a:pt x="2279296" y="2352025"/>
                </a:cubicBezTo>
                <a:cubicBezTo>
                  <a:pt x="2261798" y="2357965"/>
                  <a:pt x="2239540" y="2360806"/>
                  <a:pt x="2225028" y="2372978"/>
                </a:cubicBezTo>
                <a:cubicBezTo>
                  <a:pt x="2208236" y="2387095"/>
                  <a:pt x="2194656" y="2405035"/>
                  <a:pt x="2177694" y="2419221"/>
                </a:cubicBezTo>
                <a:cubicBezTo>
                  <a:pt x="2139404" y="2451210"/>
                  <a:pt x="2096830" y="2474917"/>
                  <a:pt x="2053552" y="2499158"/>
                </a:cubicBezTo>
                <a:cubicBezTo>
                  <a:pt x="2034054" y="2510056"/>
                  <a:pt x="2010838" y="2513345"/>
                  <a:pt x="1988974" y="2506923"/>
                </a:cubicBezTo>
                <a:cubicBezTo>
                  <a:pt x="1979648" y="2504185"/>
                  <a:pt x="1971364" y="2498986"/>
                  <a:pt x="1963502" y="2493356"/>
                </a:cubicBezTo>
                <a:cubicBezTo>
                  <a:pt x="1962178" y="2490705"/>
                  <a:pt x="1963502" y="2484317"/>
                  <a:pt x="1963502" y="2481253"/>
                </a:cubicBezTo>
                <a:cubicBezTo>
                  <a:pt x="1943808" y="2484713"/>
                  <a:pt x="1928170" y="2484558"/>
                  <a:pt x="1908080" y="2483284"/>
                </a:cubicBezTo>
                <a:cubicBezTo>
                  <a:pt x="1908786" y="2483319"/>
                  <a:pt x="1917858" y="2467807"/>
                  <a:pt x="1921690" y="2466206"/>
                </a:cubicBezTo>
                <a:cubicBezTo>
                  <a:pt x="1934764" y="2460748"/>
                  <a:pt x="1940370" y="2453810"/>
                  <a:pt x="1949866" y="2443893"/>
                </a:cubicBezTo>
                <a:cubicBezTo>
                  <a:pt x="1960600" y="2432685"/>
                  <a:pt x="1976492" y="2426728"/>
                  <a:pt x="1989594" y="2418808"/>
                </a:cubicBezTo>
                <a:cubicBezTo>
                  <a:pt x="2005850" y="2408943"/>
                  <a:pt x="2022108" y="2399164"/>
                  <a:pt x="2038450" y="2389420"/>
                </a:cubicBezTo>
                <a:cubicBezTo>
                  <a:pt x="2051608" y="2381603"/>
                  <a:pt x="2064738" y="2373942"/>
                  <a:pt x="2077388" y="2365333"/>
                </a:cubicBezTo>
                <a:cubicBezTo>
                  <a:pt x="2090828" y="2356226"/>
                  <a:pt x="2107086" y="2353988"/>
                  <a:pt x="2122076" y="2348616"/>
                </a:cubicBezTo>
                <a:cubicBezTo>
                  <a:pt x="2157350" y="2336014"/>
                  <a:pt x="2191556" y="2318883"/>
                  <a:pt x="2225930" y="2304008"/>
                </a:cubicBezTo>
                <a:cubicBezTo>
                  <a:pt x="2238328" y="2298654"/>
                  <a:pt x="2250246" y="2292473"/>
                  <a:pt x="2261938" y="2285707"/>
                </a:cubicBezTo>
                <a:cubicBezTo>
                  <a:pt x="2271406" y="2280232"/>
                  <a:pt x="2283662" y="2277976"/>
                  <a:pt x="2292396" y="2271916"/>
                </a:cubicBezTo>
                <a:cubicBezTo>
                  <a:pt x="2297440" y="2268404"/>
                  <a:pt x="2302540" y="2263360"/>
                  <a:pt x="2307190" y="2259985"/>
                </a:cubicBezTo>
                <a:cubicBezTo>
                  <a:pt x="2317812" y="2252341"/>
                  <a:pt x="2323474" y="2239291"/>
                  <a:pt x="2332970" y="2230562"/>
                </a:cubicBezTo>
                <a:cubicBezTo>
                  <a:pt x="2342578" y="2221661"/>
                  <a:pt x="2355820" y="2216341"/>
                  <a:pt x="2368132" y="2212295"/>
                </a:cubicBezTo>
                <a:cubicBezTo>
                  <a:pt x="2380362" y="2208266"/>
                  <a:pt x="2388532" y="2199503"/>
                  <a:pt x="2398422" y="2191205"/>
                </a:cubicBezTo>
                <a:cubicBezTo>
                  <a:pt x="2407522" y="2183526"/>
                  <a:pt x="2408452" y="2170941"/>
                  <a:pt x="2419018" y="2163865"/>
                </a:cubicBezTo>
                <a:cubicBezTo>
                  <a:pt x="2432768" y="2154654"/>
                  <a:pt x="2449364" y="2148628"/>
                  <a:pt x="2464296" y="2141466"/>
                </a:cubicBezTo>
                <a:cubicBezTo>
                  <a:pt x="2460606" y="2156944"/>
                  <a:pt x="2456886" y="2172404"/>
                  <a:pt x="2453168" y="2187882"/>
                </a:cubicBezTo>
                <a:cubicBezTo>
                  <a:pt x="2465142" y="2182700"/>
                  <a:pt x="2477060" y="2177500"/>
                  <a:pt x="2489006" y="2172335"/>
                </a:cubicBezTo>
                <a:cubicBezTo>
                  <a:pt x="2496246" y="2169176"/>
                  <a:pt x="2500072" y="2166796"/>
                  <a:pt x="2503634" y="2166445"/>
                </a:cubicBezTo>
                <a:lnTo>
                  <a:pt x="2516648" y="2172717"/>
                </a:lnTo>
                <a:lnTo>
                  <a:pt x="2517536" y="2170947"/>
                </a:lnTo>
                <a:cubicBezTo>
                  <a:pt x="2527272" y="2161349"/>
                  <a:pt x="2549758" y="2150035"/>
                  <a:pt x="2554490" y="2146335"/>
                </a:cubicBezTo>
                <a:cubicBezTo>
                  <a:pt x="2566820" y="2136708"/>
                  <a:pt x="2588074" y="2125953"/>
                  <a:pt x="2588504" y="2107806"/>
                </a:cubicBezTo>
                <a:cubicBezTo>
                  <a:pt x="2589078" y="2086397"/>
                  <a:pt x="2548244" y="2076971"/>
                  <a:pt x="2552386" y="2056710"/>
                </a:cubicBezTo>
                <a:cubicBezTo>
                  <a:pt x="2555684" y="2040920"/>
                  <a:pt x="2586210" y="2040457"/>
                  <a:pt x="2597474" y="2034455"/>
                </a:cubicBezTo>
                <a:cubicBezTo>
                  <a:pt x="2616672" y="2024203"/>
                  <a:pt x="2627266" y="2008514"/>
                  <a:pt x="2642178" y="1993369"/>
                </a:cubicBezTo>
                <a:cubicBezTo>
                  <a:pt x="2679618" y="1955263"/>
                  <a:pt x="2681370" y="1908517"/>
                  <a:pt x="2674344" y="1858347"/>
                </a:cubicBezTo>
                <a:cubicBezTo>
                  <a:pt x="2671842" y="1840604"/>
                  <a:pt x="2661918" y="1813394"/>
                  <a:pt x="2674854" y="1799094"/>
                </a:cubicBezTo>
                <a:cubicBezTo>
                  <a:pt x="2681562" y="1791642"/>
                  <a:pt x="2675938" y="1773999"/>
                  <a:pt x="2674774" y="1765117"/>
                </a:cubicBezTo>
                <a:cubicBezTo>
                  <a:pt x="2674122" y="1760042"/>
                  <a:pt x="2673388" y="1761412"/>
                  <a:pt x="2680716" y="1760525"/>
                </a:cubicBezTo>
                <a:close/>
                <a:moveTo>
                  <a:pt x="38644" y="1336886"/>
                </a:moveTo>
                <a:lnTo>
                  <a:pt x="38692" y="1336976"/>
                </a:lnTo>
                <a:lnTo>
                  <a:pt x="38734" y="1337149"/>
                </a:lnTo>
                <a:close/>
                <a:moveTo>
                  <a:pt x="34946" y="1329938"/>
                </a:moveTo>
                <a:cubicBezTo>
                  <a:pt x="35886" y="1330187"/>
                  <a:pt x="36820" y="1331886"/>
                  <a:pt x="37788" y="1334357"/>
                </a:cubicBezTo>
                <a:lnTo>
                  <a:pt x="38644" y="1336886"/>
                </a:lnTo>
                <a:close/>
                <a:moveTo>
                  <a:pt x="1993136" y="1280062"/>
                </a:moveTo>
                <a:cubicBezTo>
                  <a:pt x="1993420" y="1280611"/>
                  <a:pt x="1998726" y="1291327"/>
                  <a:pt x="1995046" y="1283948"/>
                </a:cubicBezTo>
                <a:cubicBezTo>
                  <a:pt x="1993506" y="1280825"/>
                  <a:pt x="1993042" y="1279878"/>
                  <a:pt x="1993136" y="1280062"/>
                </a:cubicBezTo>
                <a:close/>
                <a:moveTo>
                  <a:pt x="117430" y="1125196"/>
                </a:moveTo>
                <a:lnTo>
                  <a:pt x="124758" y="1125196"/>
                </a:lnTo>
                <a:lnTo>
                  <a:pt x="117932" y="1130039"/>
                </a:lnTo>
                <a:lnTo>
                  <a:pt x="117604" y="1128333"/>
                </a:lnTo>
                <a:close/>
                <a:moveTo>
                  <a:pt x="117064" y="1118634"/>
                </a:moveTo>
                <a:lnTo>
                  <a:pt x="117430" y="1125196"/>
                </a:lnTo>
                <a:lnTo>
                  <a:pt x="116820" y="1125196"/>
                </a:lnTo>
                <a:cubicBezTo>
                  <a:pt x="117056" y="1118950"/>
                  <a:pt x="117036" y="1117437"/>
                  <a:pt x="117064" y="1118634"/>
                </a:cubicBezTo>
                <a:close/>
                <a:moveTo>
                  <a:pt x="1645694" y="495016"/>
                </a:moveTo>
                <a:cubicBezTo>
                  <a:pt x="1651540" y="498486"/>
                  <a:pt x="1656592" y="515821"/>
                  <a:pt x="1663054" y="554749"/>
                </a:cubicBezTo>
                <a:cubicBezTo>
                  <a:pt x="1669424" y="593773"/>
                  <a:pt x="1673288" y="633240"/>
                  <a:pt x="1679658" y="672154"/>
                </a:cubicBezTo>
                <a:cubicBezTo>
                  <a:pt x="1686970" y="716818"/>
                  <a:pt x="1699502" y="680888"/>
                  <a:pt x="1723626" y="682878"/>
                </a:cubicBezTo>
                <a:cubicBezTo>
                  <a:pt x="1782420" y="687411"/>
                  <a:pt x="1744512" y="926092"/>
                  <a:pt x="1773752" y="964011"/>
                </a:cubicBezTo>
                <a:cubicBezTo>
                  <a:pt x="1789104" y="984021"/>
                  <a:pt x="1883408" y="1003147"/>
                  <a:pt x="1870666" y="1040955"/>
                </a:cubicBezTo>
                <a:cubicBezTo>
                  <a:pt x="1864610" y="1058533"/>
                  <a:pt x="1905652" y="1149296"/>
                  <a:pt x="1903040" y="1152060"/>
                </a:cubicBezTo>
                <a:cubicBezTo>
                  <a:pt x="1904608" y="1145537"/>
                  <a:pt x="1906070" y="1139015"/>
                  <a:pt x="1907636" y="1132492"/>
                </a:cubicBezTo>
                <a:cubicBezTo>
                  <a:pt x="1953796" y="1130723"/>
                  <a:pt x="1934058" y="1190311"/>
                  <a:pt x="1940010" y="1214079"/>
                </a:cubicBezTo>
                <a:cubicBezTo>
                  <a:pt x="1948052" y="1246029"/>
                  <a:pt x="1981678" y="1256863"/>
                  <a:pt x="1995046" y="1283948"/>
                </a:cubicBezTo>
                <a:cubicBezTo>
                  <a:pt x="2014576" y="1323415"/>
                  <a:pt x="2017708" y="1383003"/>
                  <a:pt x="1991078" y="1420479"/>
                </a:cubicBezTo>
                <a:cubicBezTo>
                  <a:pt x="1982096" y="1433193"/>
                  <a:pt x="1994838" y="1482057"/>
                  <a:pt x="1993062" y="1499413"/>
                </a:cubicBezTo>
                <a:cubicBezTo>
                  <a:pt x="1987736" y="1549604"/>
                  <a:pt x="1919228" y="1579895"/>
                  <a:pt x="1911918" y="1630086"/>
                </a:cubicBezTo>
                <a:cubicBezTo>
                  <a:pt x="1906278" y="1669000"/>
                  <a:pt x="1853852" y="1722065"/>
                  <a:pt x="1821478" y="1741632"/>
                </a:cubicBezTo>
                <a:cubicBezTo>
                  <a:pt x="1723730" y="1800999"/>
                  <a:pt x="1660756" y="1916636"/>
                  <a:pt x="1589324" y="2002535"/>
                </a:cubicBezTo>
                <a:cubicBezTo>
                  <a:pt x="1556846" y="2041559"/>
                  <a:pt x="1504316" y="2029730"/>
                  <a:pt x="1459410" y="2048966"/>
                </a:cubicBezTo>
                <a:cubicBezTo>
                  <a:pt x="1442700" y="2056152"/>
                  <a:pt x="1377534" y="2104463"/>
                  <a:pt x="1363958" y="2103137"/>
                </a:cubicBezTo>
                <a:cubicBezTo>
                  <a:pt x="1334718" y="2100594"/>
                  <a:pt x="1340044" y="2054936"/>
                  <a:pt x="1337328" y="2044102"/>
                </a:cubicBezTo>
                <a:cubicBezTo>
                  <a:pt x="1335344" y="2036142"/>
                  <a:pt x="1252528" y="2089097"/>
                  <a:pt x="1241040" y="2087107"/>
                </a:cubicBezTo>
                <a:cubicBezTo>
                  <a:pt x="1211278" y="2081911"/>
                  <a:pt x="1152796" y="2058142"/>
                  <a:pt x="1127314" y="2040454"/>
                </a:cubicBezTo>
                <a:cubicBezTo>
                  <a:pt x="1089300" y="2013811"/>
                  <a:pt x="1140890" y="1960635"/>
                  <a:pt x="1131596" y="1925591"/>
                </a:cubicBezTo>
                <a:cubicBezTo>
                  <a:pt x="1125642" y="1902485"/>
                  <a:pt x="1082408" y="1910003"/>
                  <a:pt x="1081468" y="1903370"/>
                </a:cubicBezTo>
                <a:cubicBezTo>
                  <a:pt x="1080214" y="1894636"/>
                  <a:pt x="1142038" y="1842124"/>
                  <a:pt x="1107472" y="1826757"/>
                </a:cubicBezTo>
                <a:cubicBezTo>
                  <a:pt x="1112276" y="1828858"/>
                  <a:pt x="1046796" y="1887008"/>
                  <a:pt x="1022776" y="1885350"/>
                </a:cubicBezTo>
                <a:cubicBezTo>
                  <a:pt x="1041156" y="1858596"/>
                  <a:pt x="1069980" y="1841571"/>
                  <a:pt x="1091388" y="1810838"/>
                </a:cubicBezTo>
                <a:cubicBezTo>
                  <a:pt x="1107994" y="1787180"/>
                  <a:pt x="1114572" y="1761642"/>
                  <a:pt x="1127000" y="1740416"/>
                </a:cubicBezTo>
                <a:cubicBezTo>
                  <a:pt x="1094626" y="1796134"/>
                  <a:pt x="1017658" y="1825320"/>
                  <a:pt x="970664" y="1867772"/>
                </a:cubicBezTo>
                <a:cubicBezTo>
                  <a:pt x="969202" y="1846657"/>
                  <a:pt x="978914" y="1787180"/>
                  <a:pt x="962414" y="1767612"/>
                </a:cubicBezTo>
                <a:cubicBezTo>
                  <a:pt x="950718" y="1753572"/>
                  <a:pt x="955730" y="1719301"/>
                  <a:pt x="944242" y="1714215"/>
                </a:cubicBezTo>
                <a:cubicBezTo>
                  <a:pt x="879704" y="1685583"/>
                  <a:pt x="819028" y="1671321"/>
                  <a:pt x="749266" y="1675080"/>
                </a:cubicBezTo>
                <a:cubicBezTo>
                  <a:pt x="661126" y="1679613"/>
                  <a:pt x="572774" y="1730577"/>
                  <a:pt x="486514" y="1745833"/>
                </a:cubicBezTo>
                <a:cubicBezTo>
                  <a:pt x="443278" y="1753572"/>
                  <a:pt x="438892" y="1804426"/>
                  <a:pt x="391480" y="1806195"/>
                </a:cubicBezTo>
                <a:cubicBezTo>
                  <a:pt x="351064" y="1807853"/>
                  <a:pt x="310230" y="1801441"/>
                  <a:pt x="269710" y="1803210"/>
                </a:cubicBezTo>
                <a:cubicBezTo>
                  <a:pt x="204232" y="1805973"/>
                  <a:pt x="150030" y="1866224"/>
                  <a:pt x="80166" y="1873742"/>
                </a:cubicBezTo>
                <a:cubicBezTo>
                  <a:pt x="53430" y="1876616"/>
                  <a:pt x="-7664" y="1827752"/>
                  <a:pt x="796" y="1799451"/>
                </a:cubicBezTo>
                <a:cubicBezTo>
                  <a:pt x="5914" y="1782647"/>
                  <a:pt x="34946" y="1788727"/>
                  <a:pt x="47896" y="1763411"/>
                </a:cubicBezTo>
                <a:cubicBezTo>
                  <a:pt x="75466" y="1710015"/>
                  <a:pt x="78076" y="1674638"/>
                  <a:pt x="66902" y="1618478"/>
                </a:cubicBezTo>
                <a:cubicBezTo>
                  <a:pt x="58652" y="1577574"/>
                  <a:pt x="81104" y="1541976"/>
                  <a:pt x="66902" y="1499745"/>
                </a:cubicBezTo>
                <a:cubicBezTo>
                  <a:pt x="60950" y="1482250"/>
                  <a:pt x="51238" y="1396849"/>
                  <a:pt x="42788" y="1354216"/>
                </a:cubicBezTo>
                <a:lnTo>
                  <a:pt x="38734" y="1337149"/>
                </a:lnTo>
                <a:lnTo>
                  <a:pt x="40846" y="1343397"/>
                </a:lnTo>
                <a:cubicBezTo>
                  <a:pt x="43014" y="1350058"/>
                  <a:pt x="45494" y="1357078"/>
                  <a:pt x="48626" y="1359013"/>
                </a:cubicBezTo>
                <a:cubicBezTo>
                  <a:pt x="57398" y="1364430"/>
                  <a:pt x="53744" y="1333475"/>
                  <a:pt x="53640" y="1333917"/>
                </a:cubicBezTo>
                <a:cubicBezTo>
                  <a:pt x="56042" y="1322199"/>
                  <a:pt x="73064" y="1385877"/>
                  <a:pt x="85700" y="1370731"/>
                </a:cubicBezTo>
                <a:cubicBezTo>
                  <a:pt x="120684" y="1328611"/>
                  <a:pt x="37766" y="1271014"/>
                  <a:pt x="89460" y="1217396"/>
                </a:cubicBezTo>
                <a:cubicBezTo>
                  <a:pt x="101992" y="1204378"/>
                  <a:pt x="97312" y="1159025"/>
                  <a:pt x="107890" y="1137161"/>
                </a:cubicBezTo>
                <a:lnTo>
                  <a:pt x="117932" y="1130039"/>
                </a:lnTo>
                <a:lnTo>
                  <a:pt x="120258" y="1142157"/>
                </a:lnTo>
                <a:cubicBezTo>
                  <a:pt x="121696" y="1146104"/>
                  <a:pt x="123792" y="1148715"/>
                  <a:pt x="126846" y="1147969"/>
                </a:cubicBezTo>
                <a:cubicBezTo>
                  <a:pt x="158280" y="1140010"/>
                  <a:pt x="216658" y="1077990"/>
                  <a:pt x="245482" y="1057207"/>
                </a:cubicBezTo>
                <a:cubicBezTo>
                  <a:pt x="272948" y="1037528"/>
                  <a:pt x="303338" y="1053227"/>
                  <a:pt x="335504" y="1037418"/>
                </a:cubicBezTo>
                <a:cubicBezTo>
                  <a:pt x="346364" y="1032111"/>
                  <a:pt x="386988" y="1008785"/>
                  <a:pt x="398998" y="1009669"/>
                </a:cubicBezTo>
                <a:cubicBezTo>
                  <a:pt x="487976" y="1015971"/>
                  <a:pt x="490378" y="975509"/>
                  <a:pt x="538312" y="930735"/>
                </a:cubicBezTo>
                <a:cubicBezTo>
                  <a:pt x="543952" y="925429"/>
                  <a:pt x="613400" y="800174"/>
                  <a:pt x="617680" y="808686"/>
                </a:cubicBezTo>
                <a:cubicBezTo>
                  <a:pt x="625096" y="827701"/>
                  <a:pt x="632302" y="846495"/>
                  <a:pt x="640760" y="865067"/>
                </a:cubicBezTo>
                <a:cubicBezTo>
                  <a:pt x="643372" y="854455"/>
                  <a:pt x="645878" y="843731"/>
                  <a:pt x="648384" y="833007"/>
                </a:cubicBezTo>
                <a:cubicBezTo>
                  <a:pt x="662378" y="861640"/>
                  <a:pt x="620084" y="782375"/>
                  <a:pt x="671568" y="796968"/>
                </a:cubicBezTo>
                <a:cubicBezTo>
                  <a:pt x="706032" y="806696"/>
                  <a:pt x="686188" y="756948"/>
                  <a:pt x="715116" y="741471"/>
                </a:cubicBezTo>
                <a:cubicBezTo>
                  <a:pt x="752086" y="721682"/>
                  <a:pt x="890982" y="578628"/>
                  <a:pt x="894636" y="721792"/>
                </a:cubicBezTo>
                <a:cubicBezTo>
                  <a:pt x="894636" y="706979"/>
                  <a:pt x="978706" y="724998"/>
                  <a:pt x="972752" y="707310"/>
                </a:cubicBezTo>
                <a:cubicBezTo>
                  <a:pt x="958654" y="664969"/>
                  <a:pt x="1009304" y="602396"/>
                  <a:pt x="1049302" y="575864"/>
                </a:cubicBezTo>
                <a:cubicBezTo>
                  <a:pt x="1090866" y="548447"/>
                  <a:pt x="1178798" y="578738"/>
                  <a:pt x="1105174" y="519151"/>
                </a:cubicBezTo>
                <a:cubicBezTo>
                  <a:pt x="1095044" y="510970"/>
                  <a:pt x="1128776" y="499252"/>
                  <a:pt x="1142142" y="512739"/>
                </a:cubicBezTo>
                <a:cubicBezTo>
                  <a:pt x="1157704" y="528106"/>
                  <a:pt x="1175770" y="539824"/>
                  <a:pt x="1196448" y="547894"/>
                </a:cubicBezTo>
                <a:cubicBezTo>
                  <a:pt x="1201774" y="550437"/>
                  <a:pt x="1260884" y="572216"/>
                  <a:pt x="1265582" y="571221"/>
                </a:cubicBezTo>
                <a:cubicBezTo>
                  <a:pt x="1296076" y="564256"/>
                  <a:pt x="1319888" y="533523"/>
                  <a:pt x="1346518" y="568457"/>
                </a:cubicBezTo>
                <a:cubicBezTo>
                  <a:pt x="1361974" y="588909"/>
                  <a:pt x="1292840" y="625391"/>
                  <a:pt x="1292840" y="651923"/>
                </a:cubicBezTo>
                <a:cubicBezTo>
                  <a:pt x="1292840" y="705983"/>
                  <a:pt x="1243756" y="703220"/>
                  <a:pt x="1290542" y="756616"/>
                </a:cubicBezTo>
                <a:cubicBezTo>
                  <a:pt x="1304954" y="773088"/>
                  <a:pt x="1365942" y="812003"/>
                  <a:pt x="1385994" y="821952"/>
                </a:cubicBezTo>
                <a:cubicBezTo>
                  <a:pt x="1426410" y="842073"/>
                  <a:pt x="1446042" y="898565"/>
                  <a:pt x="1501288" y="871811"/>
                </a:cubicBezTo>
                <a:cubicBezTo>
                  <a:pt x="1560292" y="843289"/>
                  <a:pt x="1564888" y="718808"/>
                  <a:pt x="1570108" y="664748"/>
                </a:cubicBezTo>
                <a:cubicBezTo>
                  <a:pt x="1572616" y="638436"/>
                  <a:pt x="1585670" y="577854"/>
                  <a:pt x="1599664" y="557402"/>
                </a:cubicBezTo>
                <a:cubicBezTo>
                  <a:pt x="1624008" y="521956"/>
                  <a:pt x="1635954" y="489231"/>
                  <a:pt x="1645694" y="495016"/>
                </a:cubicBezTo>
                <a:close/>
                <a:moveTo>
                  <a:pt x="2024600" y="212480"/>
                </a:moveTo>
                <a:cubicBezTo>
                  <a:pt x="2016142" y="209164"/>
                  <a:pt x="2051022" y="222762"/>
                  <a:pt x="2024600" y="212480"/>
                </a:cubicBezTo>
                <a:close/>
                <a:moveTo>
                  <a:pt x="2076086" y="21115"/>
                </a:moveTo>
                <a:cubicBezTo>
                  <a:pt x="2108670" y="35929"/>
                  <a:pt x="2248088" y="105245"/>
                  <a:pt x="2191172" y="155657"/>
                </a:cubicBezTo>
                <a:cubicBezTo>
                  <a:pt x="2183966" y="148250"/>
                  <a:pt x="2180728" y="138853"/>
                  <a:pt x="2181564" y="127466"/>
                </a:cubicBezTo>
                <a:cubicBezTo>
                  <a:pt x="2183338" y="186169"/>
                  <a:pt x="2069298" y="229837"/>
                  <a:pt x="2024600" y="212480"/>
                </a:cubicBezTo>
                <a:cubicBezTo>
                  <a:pt x="2016142" y="209164"/>
                  <a:pt x="1966850" y="192028"/>
                  <a:pt x="1970296" y="182300"/>
                </a:cubicBezTo>
                <a:cubicBezTo>
                  <a:pt x="2036192" y="176330"/>
                  <a:pt x="2070656" y="175114"/>
                  <a:pt x="2127884" y="150129"/>
                </a:cubicBezTo>
                <a:cubicBezTo>
                  <a:pt x="2137702" y="145818"/>
                  <a:pt x="2142192" y="65004"/>
                  <a:pt x="2178012" y="116853"/>
                </a:cubicBezTo>
                <a:cubicBezTo>
                  <a:pt x="2159006" y="66441"/>
                  <a:pt x="2095302" y="66773"/>
                  <a:pt x="2076086" y="21115"/>
                </a:cubicBezTo>
                <a:close/>
                <a:moveTo>
                  <a:pt x="1594024" y="0"/>
                </a:moveTo>
                <a:cubicBezTo>
                  <a:pt x="1625144" y="3759"/>
                  <a:pt x="1788374" y="56823"/>
                  <a:pt x="1794744" y="85677"/>
                </a:cubicBezTo>
                <a:cubicBezTo>
                  <a:pt x="1821166" y="78381"/>
                  <a:pt x="1867534" y="139516"/>
                  <a:pt x="1853958" y="163727"/>
                </a:cubicBezTo>
                <a:cubicBezTo>
                  <a:pt x="1896880" y="159415"/>
                  <a:pt x="1962880" y="209274"/>
                  <a:pt x="1951498" y="254932"/>
                </a:cubicBezTo>
                <a:cubicBezTo>
                  <a:pt x="1936356" y="257143"/>
                  <a:pt x="1920794" y="254600"/>
                  <a:pt x="1905964" y="257143"/>
                </a:cubicBezTo>
                <a:cubicBezTo>
                  <a:pt x="1911708" y="273284"/>
                  <a:pt x="1970400" y="364157"/>
                  <a:pt x="1976666" y="365705"/>
                </a:cubicBezTo>
                <a:cubicBezTo>
                  <a:pt x="1995882" y="363494"/>
                  <a:pt x="2014680" y="373001"/>
                  <a:pt x="2004654" y="396770"/>
                </a:cubicBezTo>
                <a:cubicBezTo>
                  <a:pt x="2033686" y="397212"/>
                  <a:pt x="2107938" y="484216"/>
                  <a:pt x="2046532" y="484216"/>
                </a:cubicBezTo>
                <a:cubicBezTo>
                  <a:pt x="1990868" y="484216"/>
                  <a:pt x="1893746" y="436237"/>
                  <a:pt x="1867220" y="394891"/>
                </a:cubicBezTo>
                <a:cubicBezTo>
                  <a:pt x="1817406" y="332539"/>
                  <a:pt x="1786390" y="286992"/>
                  <a:pt x="1704514" y="344147"/>
                </a:cubicBezTo>
                <a:cubicBezTo>
                  <a:pt x="1738664" y="412579"/>
                  <a:pt x="1608644" y="409262"/>
                  <a:pt x="1571884" y="386378"/>
                </a:cubicBezTo>
                <a:cubicBezTo>
                  <a:pt x="1580552" y="350559"/>
                  <a:pt x="1597680" y="271736"/>
                  <a:pt x="1567394" y="245646"/>
                </a:cubicBezTo>
                <a:cubicBezTo>
                  <a:pt x="1608540" y="185837"/>
                  <a:pt x="1589534" y="71416"/>
                  <a:pt x="1594024" y="0"/>
                </a:cubicBezTo>
                <a:close/>
              </a:path>
            </a:pathLst>
          </a:custGeom>
          <a:solidFill>
            <a:schemeClr val="accent1"/>
          </a:solidFill>
          <a:ln w="12700" cap="flat">
            <a:noFill/>
            <a:miter lim="400000"/>
          </a:ln>
          <a:effectLst/>
        </p:spPr>
        <p:txBody>
          <a:bodyPr lIns="0" tIns="0" rIns="0" bIns="0"/>
          <a:lstStyle/>
          <a:p>
            <a:pPr eaLnBrk="1" hangingPunct="1">
              <a:defRPr/>
            </a:pPr>
            <a:endParaRPr sz="5063" dirty="0">
              <a:latin typeface="Lato Light" panose="020F0502020204030203" pitchFamily="34" charset="0"/>
            </a:endParaRPr>
          </a:p>
        </p:txBody>
      </p:sp>
      <p:sp>
        <p:nvSpPr>
          <p:cNvPr id="8" name="Shape 3020">
            <a:extLst>
              <a:ext uri="{FF2B5EF4-FFF2-40B4-BE49-F238E27FC236}">
                <a16:creationId xmlns:a16="http://schemas.microsoft.com/office/drawing/2014/main" id="{1D591553-4213-604D-48E9-0E1890445FD7}"/>
              </a:ext>
            </a:extLst>
          </p:cNvPr>
          <p:cNvSpPr/>
          <p:nvPr/>
        </p:nvSpPr>
        <p:spPr>
          <a:xfrm>
            <a:off x="5025572" y="1084166"/>
            <a:ext cx="1849012" cy="166111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519" h="21364" extrusionOk="0">
                <a:moveTo>
                  <a:pt x="3010" y="6585"/>
                </a:moveTo>
                <a:cubicBezTo>
                  <a:pt x="2435" y="7097"/>
                  <a:pt x="992" y="7348"/>
                  <a:pt x="363" y="6890"/>
                </a:cubicBezTo>
                <a:cubicBezTo>
                  <a:pt x="444" y="6750"/>
                  <a:pt x="713" y="6786"/>
                  <a:pt x="499" y="6579"/>
                </a:cubicBezTo>
                <a:cubicBezTo>
                  <a:pt x="464" y="6545"/>
                  <a:pt x="118" y="6445"/>
                  <a:pt x="106" y="6460"/>
                </a:cubicBezTo>
                <a:cubicBezTo>
                  <a:pt x="240" y="6289"/>
                  <a:pt x="512" y="6444"/>
                  <a:pt x="654" y="6279"/>
                </a:cubicBezTo>
                <a:cubicBezTo>
                  <a:pt x="796" y="6113"/>
                  <a:pt x="-14" y="6151"/>
                  <a:pt x="0" y="6157"/>
                </a:cubicBezTo>
                <a:cubicBezTo>
                  <a:pt x="226" y="5657"/>
                  <a:pt x="953" y="5687"/>
                  <a:pt x="954" y="6266"/>
                </a:cubicBezTo>
                <a:cubicBezTo>
                  <a:pt x="1102" y="6190"/>
                  <a:pt x="1215" y="6074"/>
                  <a:pt x="1294" y="5918"/>
                </a:cubicBezTo>
                <a:cubicBezTo>
                  <a:pt x="1537" y="5893"/>
                  <a:pt x="2370" y="6107"/>
                  <a:pt x="2491" y="5816"/>
                </a:cubicBezTo>
                <a:cubicBezTo>
                  <a:pt x="2514" y="5759"/>
                  <a:pt x="3682" y="5987"/>
                  <a:pt x="3010" y="6585"/>
                </a:cubicBezTo>
                <a:cubicBezTo>
                  <a:pt x="2843" y="6734"/>
                  <a:pt x="3142" y="6468"/>
                  <a:pt x="3010" y="6585"/>
                </a:cubicBezTo>
                <a:close/>
                <a:moveTo>
                  <a:pt x="11005" y="300"/>
                </a:moveTo>
                <a:cubicBezTo>
                  <a:pt x="11317" y="195"/>
                  <a:pt x="11825" y="280"/>
                  <a:pt x="12088" y="495"/>
                </a:cubicBezTo>
                <a:cubicBezTo>
                  <a:pt x="12051" y="428"/>
                  <a:pt x="12017" y="355"/>
                  <a:pt x="12030" y="274"/>
                </a:cubicBezTo>
                <a:cubicBezTo>
                  <a:pt x="12514" y="182"/>
                  <a:pt x="14125" y="719"/>
                  <a:pt x="14503" y="1064"/>
                </a:cubicBezTo>
                <a:cubicBezTo>
                  <a:pt x="14355" y="1090"/>
                  <a:pt x="13593" y="1487"/>
                  <a:pt x="13494" y="1113"/>
                </a:cubicBezTo>
                <a:cubicBezTo>
                  <a:pt x="13514" y="1074"/>
                  <a:pt x="13535" y="1036"/>
                  <a:pt x="13555" y="997"/>
                </a:cubicBezTo>
                <a:cubicBezTo>
                  <a:pt x="13092" y="666"/>
                  <a:pt x="12573" y="887"/>
                  <a:pt x="12439" y="1482"/>
                </a:cubicBezTo>
                <a:cubicBezTo>
                  <a:pt x="12305" y="1656"/>
                  <a:pt x="11018" y="988"/>
                  <a:pt x="11664" y="897"/>
                </a:cubicBezTo>
                <a:cubicBezTo>
                  <a:pt x="11583" y="891"/>
                  <a:pt x="10294" y="541"/>
                  <a:pt x="11005" y="300"/>
                </a:cubicBezTo>
                <a:cubicBezTo>
                  <a:pt x="11317" y="195"/>
                  <a:pt x="10790" y="373"/>
                  <a:pt x="11005" y="300"/>
                </a:cubicBezTo>
                <a:close/>
                <a:moveTo>
                  <a:pt x="13416" y="415"/>
                </a:moveTo>
                <a:cubicBezTo>
                  <a:pt x="13177" y="380"/>
                  <a:pt x="12943" y="324"/>
                  <a:pt x="12720" y="200"/>
                </a:cubicBezTo>
                <a:cubicBezTo>
                  <a:pt x="13106" y="-111"/>
                  <a:pt x="14518" y="-25"/>
                  <a:pt x="14908" y="222"/>
                </a:cubicBezTo>
                <a:cubicBezTo>
                  <a:pt x="14603" y="635"/>
                  <a:pt x="13826" y="474"/>
                  <a:pt x="13416" y="415"/>
                </a:cubicBezTo>
                <a:cubicBezTo>
                  <a:pt x="13177" y="380"/>
                  <a:pt x="13560" y="435"/>
                  <a:pt x="13416" y="415"/>
                </a:cubicBezTo>
                <a:close/>
                <a:moveTo>
                  <a:pt x="17057" y="21008"/>
                </a:moveTo>
                <a:cubicBezTo>
                  <a:pt x="17044" y="21058"/>
                  <a:pt x="17025" y="21102"/>
                  <a:pt x="16998" y="21143"/>
                </a:cubicBezTo>
                <a:cubicBezTo>
                  <a:pt x="16638" y="21123"/>
                  <a:pt x="16355" y="21046"/>
                  <a:pt x="15994" y="21031"/>
                </a:cubicBezTo>
                <a:cubicBezTo>
                  <a:pt x="15992" y="20975"/>
                  <a:pt x="15985" y="20922"/>
                  <a:pt x="15986" y="20864"/>
                </a:cubicBezTo>
                <a:cubicBezTo>
                  <a:pt x="16167" y="20818"/>
                  <a:pt x="16655" y="20912"/>
                  <a:pt x="16834" y="20976"/>
                </a:cubicBezTo>
                <a:cubicBezTo>
                  <a:pt x="16831" y="20995"/>
                  <a:pt x="16840" y="21021"/>
                  <a:pt x="16837" y="21040"/>
                </a:cubicBezTo>
                <a:cubicBezTo>
                  <a:pt x="16925" y="21067"/>
                  <a:pt x="16976" y="21002"/>
                  <a:pt x="17057" y="21008"/>
                </a:cubicBezTo>
                <a:cubicBezTo>
                  <a:pt x="17069" y="21052"/>
                  <a:pt x="16976" y="21002"/>
                  <a:pt x="17057" y="21008"/>
                </a:cubicBezTo>
                <a:close/>
                <a:moveTo>
                  <a:pt x="15035" y="9329"/>
                </a:moveTo>
                <a:cubicBezTo>
                  <a:pt x="15040" y="9332"/>
                  <a:pt x="15043" y="9336"/>
                  <a:pt x="15046" y="9340"/>
                </a:cubicBezTo>
                <a:cubicBezTo>
                  <a:pt x="15083" y="9411"/>
                  <a:pt x="14747" y="9586"/>
                  <a:pt x="14719" y="9588"/>
                </a:cubicBezTo>
                <a:cubicBezTo>
                  <a:pt x="14509" y="9606"/>
                  <a:pt x="14814" y="9185"/>
                  <a:pt x="15035" y="9329"/>
                </a:cubicBezTo>
                <a:cubicBezTo>
                  <a:pt x="15040" y="9332"/>
                  <a:pt x="15025" y="9323"/>
                  <a:pt x="15035" y="9329"/>
                </a:cubicBezTo>
                <a:close/>
                <a:moveTo>
                  <a:pt x="10464" y="17106"/>
                </a:moveTo>
                <a:lnTo>
                  <a:pt x="10453" y="17083"/>
                </a:lnTo>
                <a:cubicBezTo>
                  <a:pt x="10426" y="17405"/>
                  <a:pt x="10539" y="17595"/>
                  <a:pt x="10345" y="17882"/>
                </a:cubicBezTo>
                <a:cubicBezTo>
                  <a:pt x="9796" y="17382"/>
                  <a:pt x="10473" y="17289"/>
                  <a:pt x="10464" y="17106"/>
                </a:cubicBezTo>
                <a:cubicBezTo>
                  <a:pt x="10464" y="17106"/>
                  <a:pt x="10457" y="16967"/>
                  <a:pt x="10464" y="17106"/>
                </a:cubicBezTo>
                <a:close/>
                <a:moveTo>
                  <a:pt x="10564" y="18237"/>
                </a:moveTo>
                <a:cubicBezTo>
                  <a:pt x="10602" y="18346"/>
                  <a:pt x="10551" y="18790"/>
                  <a:pt x="10530" y="18920"/>
                </a:cubicBezTo>
                <a:cubicBezTo>
                  <a:pt x="10485" y="19203"/>
                  <a:pt x="10300" y="18856"/>
                  <a:pt x="10290" y="19078"/>
                </a:cubicBezTo>
                <a:cubicBezTo>
                  <a:pt x="10271" y="19507"/>
                  <a:pt x="9961" y="18146"/>
                  <a:pt x="9970" y="18150"/>
                </a:cubicBezTo>
                <a:cubicBezTo>
                  <a:pt x="10234" y="18257"/>
                  <a:pt x="10411" y="17796"/>
                  <a:pt x="10564" y="18237"/>
                </a:cubicBezTo>
                <a:cubicBezTo>
                  <a:pt x="10578" y="18276"/>
                  <a:pt x="10539" y="18164"/>
                  <a:pt x="10564" y="18237"/>
                </a:cubicBezTo>
                <a:close/>
                <a:moveTo>
                  <a:pt x="5029" y="10651"/>
                </a:moveTo>
                <a:cubicBezTo>
                  <a:pt x="5077" y="10532"/>
                  <a:pt x="5345" y="10601"/>
                  <a:pt x="5317" y="10393"/>
                </a:cubicBezTo>
                <a:cubicBezTo>
                  <a:pt x="5309" y="10405"/>
                  <a:pt x="5301" y="10411"/>
                  <a:pt x="5295" y="10424"/>
                </a:cubicBezTo>
                <a:cubicBezTo>
                  <a:pt x="5232" y="10439"/>
                  <a:pt x="5176" y="10423"/>
                  <a:pt x="5111" y="10424"/>
                </a:cubicBezTo>
                <a:cubicBezTo>
                  <a:pt x="5102" y="10395"/>
                  <a:pt x="5323" y="9733"/>
                  <a:pt x="5376" y="9698"/>
                </a:cubicBezTo>
                <a:cubicBezTo>
                  <a:pt x="5467" y="9638"/>
                  <a:pt x="5548" y="9315"/>
                  <a:pt x="5670" y="9337"/>
                </a:cubicBezTo>
                <a:cubicBezTo>
                  <a:pt x="5754" y="9352"/>
                  <a:pt x="6274" y="9294"/>
                  <a:pt x="6258" y="9415"/>
                </a:cubicBezTo>
                <a:cubicBezTo>
                  <a:pt x="6253" y="9452"/>
                  <a:pt x="5825" y="9767"/>
                  <a:pt x="5928" y="9811"/>
                </a:cubicBezTo>
                <a:cubicBezTo>
                  <a:pt x="5995" y="9839"/>
                  <a:pt x="6642" y="9635"/>
                  <a:pt x="6636" y="9850"/>
                </a:cubicBezTo>
                <a:cubicBezTo>
                  <a:pt x="6630" y="10107"/>
                  <a:pt x="6142" y="10320"/>
                  <a:pt x="6302" y="10517"/>
                </a:cubicBezTo>
                <a:cubicBezTo>
                  <a:pt x="6401" y="10638"/>
                  <a:pt x="6622" y="10658"/>
                  <a:pt x="6653" y="10846"/>
                </a:cubicBezTo>
                <a:cubicBezTo>
                  <a:pt x="6671" y="10958"/>
                  <a:pt x="6675" y="11181"/>
                  <a:pt x="6785" y="11246"/>
                </a:cubicBezTo>
                <a:cubicBezTo>
                  <a:pt x="7128" y="11447"/>
                  <a:pt x="7055" y="11926"/>
                  <a:pt x="7226" y="12079"/>
                </a:cubicBezTo>
                <a:cubicBezTo>
                  <a:pt x="7345" y="12186"/>
                  <a:pt x="7646" y="11861"/>
                  <a:pt x="7721" y="12232"/>
                </a:cubicBezTo>
                <a:cubicBezTo>
                  <a:pt x="7759" y="12416"/>
                  <a:pt x="7449" y="12755"/>
                  <a:pt x="7292" y="12788"/>
                </a:cubicBezTo>
                <a:cubicBezTo>
                  <a:pt x="7264" y="12782"/>
                  <a:pt x="7615" y="12821"/>
                  <a:pt x="7617" y="12880"/>
                </a:cubicBezTo>
                <a:cubicBezTo>
                  <a:pt x="7622" y="13056"/>
                  <a:pt x="6316" y="13296"/>
                  <a:pt x="6190" y="13215"/>
                </a:cubicBezTo>
                <a:cubicBezTo>
                  <a:pt x="5876" y="13016"/>
                  <a:pt x="5422" y="13624"/>
                  <a:pt x="4985" y="13472"/>
                </a:cubicBezTo>
                <a:cubicBezTo>
                  <a:pt x="5239" y="13140"/>
                  <a:pt x="5940" y="13044"/>
                  <a:pt x="6110" y="12742"/>
                </a:cubicBezTo>
                <a:cubicBezTo>
                  <a:pt x="5925" y="12832"/>
                  <a:pt x="5802" y="12692"/>
                  <a:pt x="5782" y="12693"/>
                </a:cubicBezTo>
                <a:cubicBezTo>
                  <a:pt x="5654" y="12701"/>
                  <a:pt x="5527" y="12674"/>
                  <a:pt x="5405" y="12714"/>
                </a:cubicBezTo>
                <a:cubicBezTo>
                  <a:pt x="5071" y="12824"/>
                  <a:pt x="5664" y="12288"/>
                  <a:pt x="5650" y="12311"/>
                </a:cubicBezTo>
                <a:cubicBezTo>
                  <a:pt x="5754" y="12141"/>
                  <a:pt x="5455" y="11802"/>
                  <a:pt x="5686" y="11851"/>
                </a:cubicBezTo>
                <a:cubicBezTo>
                  <a:pt x="5913" y="11898"/>
                  <a:pt x="6249" y="11772"/>
                  <a:pt x="6176" y="11451"/>
                </a:cubicBezTo>
                <a:cubicBezTo>
                  <a:pt x="5978" y="11400"/>
                  <a:pt x="5859" y="11364"/>
                  <a:pt x="6069" y="11081"/>
                </a:cubicBezTo>
                <a:cubicBezTo>
                  <a:pt x="5935" y="11261"/>
                  <a:pt x="5499" y="11034"/>
                  <a:pt x="5491" y="11228"/>
                </a:cubicBezTo>
                <a:cubicBezTo>
                  <a:pt x="5230" y="11183"/>
                  <a:pt x="5585" y="10919"/>
                  <a:pt x="5602" y="10890"/>
                </a:cubicBezTo>
                <a:cubicBezTo>
                  <a:pt x="5707" y="10710"/>
                  <a:pt x="5363" y="10523"/>
                  <a:pt x="5390" y="10718"/>
                </a:cubicBezTo>
                <a:cubicBezTo>
                  <a:pt x="5581" y="10787"/>
                  <a:pt x="5302" y="10864"/>
                  <a:pt x="5290" y="10905"/>
                </a:cubicBezTo>
                <a:cubicBezTo>
                  <a:pt x="5166" y="10939"/>
                  <a:pt x="5297" y="10688"/>
                  <a:pt x="5272" y="10646"/>
                </a:cubicBezTo>
                <a:cubicBezTo>
                  <a:pt x="5255" y="10619"/>
                  <a:pt x="4940" y="10871"/>
                  <a:pt x="5029" y="10651"/>
                </a:cubicBezTo>
                <a:cubicBezTo>
                  <a:pt x="5047" y="10606"/>
                  <a:pt x="5016" y="10683"/>
                  <a:pt x="5029" y="10651"/>
                </a:cubicBezTo>
                <a:close/>
                <a:moveTo>
                  <a:pt x="19919" y="20951"/>
                </a:moveTo>
                <a:cubicBezTo>
                  <a:pt x="19993" y="20920"/>
                  <a:pt x="20069" y="20888"/>
                  <a:pt x="20137" y="20844"/>
                </a:cubicBezTo>
                <a:cubicBezTo>
                  <a:pt x="20138" y="20843"/>
                  <a:pt x="19724" y="21347"/>
                  <a:pt x="19988" y="21347"/>
                </a:cubicBezTo>
                <a:cubicBezTo>
                  <a:pt x="19707" y="21325"/>
                  <a:pt x="19367" y="21489"/>
                  <a:pt x="19252" y="21103"/>
                </a:cubicBezTo>
                <a:cubicBezTo>
                  <a:pt x="19317" y="21150"/>
                  <a:pt x="19414" y="21101"/>
                  <a:pt x="19487" y="21094"/>
                </a:cubicBezTo>
                <a:cubicBezTo>
                  <a:pt x="19505" y="21064"/>
                  <a:pt x="19515" y="21012"/>
                  <a:pt x="19515" y="20976"/>
                </a:cubicBezTo>
                <a:cubicBezTo>
                  <a:pt x="19659" y="20996"/>
                  <a:pt x="19780" y="21008"/>
                  <a:pt x="19919" y="20951"/>
                </a:cubicBezTo>
                <a:cubicBezTo>
                  <a:pt x="19993" y="20920"/>
                  <a:pt x="19780" y="21008"/>
                  <a:pt x="19919" y="20951"/>
                </a:cubicBezTo>
                <a:close/>
                <a:moveTo>
                  <a:pt x="3448" y="12512"/>
                </a:moveTo>
                <a:lnTo>
                  <a:pt x="3439" y="12467"/>
                </a:lnTo>
                <a:cubicBezTo>
                  <a:pt x="3441" y="12484"/>
                  <a:pt x="3910" y="11973"/>
                  <a:pt x="3927" y="11961"/>
                </a:cubicBezTo>
                <a:cubicBezTo>
                  <a:pt x="3801" y="11949"/>
                  <a:pt x="3649" y="11911"/>
                  <a:pt x="3652" y="11769"/>
                </a:cubicBezTo>
                <a:lnTo>
                  <a:pt x="3653" y="11732"/>
                </a:lnTo>
                <a:cubicBezTo>
                  <a:pt x="3638" y="11187"/>
                  <a:pt x="4036" y="11537"/>
                  <a:pt x="4296" y="11292"/>
                </a:cubicBezTo>
                <a:cubicBezTo>
                  <a:pt x="4019" y="11229"/>
                  <a:pt x="4821" y="10776"/>
                  <a:pt x="5082" y="10841"/>
                </a:cubicBezTo>
                <a:cubicBezTo>
                  <a:pt x="5103" y="10873"/>
                  <a:pt x="5214" y="11022"/>
                  <a:pt x="5230" y="11072"/>
                </a:cubicBezTo>
                <a:cubicBezTo>
                  <a:pt x="5337" y="11212"/>
                  <a:pt x="5329" y="11337"/>
                  <a:pt x="5207" y="11445"/>
                </a:cubicBezTo>
                <a:cubicBezTo>
                  <a:pt x="4948" y="11696"/>
                  <a:pt x="5225" y="11803"/>
                  <a:pt x="5096" y="12165"/>
                </a:cubicBezTo>
                <a:cubicBezTo>
                  <a:pt x="4944" y="12594"/>
                  <a:pt x="3961" y="12830"/>
                  <a:pt x="3623" y="12797"/>
                </a:cubicBezTo>
                <a:lnTo>
                  <a:pt x="3629" y="12759"/>
                </a:lnTo>
                <a:cubicBezTo>
                  <a:pt x="3593" y="12765"/>
                  <a:pt x="3565" y="12764"/>
                  <a:pt x="3528" y="12766"/>
                </a:cubicBezTo>
                <a:cubicBezTo>
                  <a:pt x="3509" y="12734"/>
                  <a:pt x="3505" y="12702"/>
                  <a:pt x="3523" y="12678"/>
                </a:cubicBezTo>
                <a:cubicBezTo>
                  <a:pt x="3435" y="12635"/>
                  <a:pt x="3431" y="12581"/>
                  <a:pt x="3510" y="12516"/>
                </a:cubicBezTo>
                <a:cubicBezTo>
                  <a:pt x="3502" y="12515"/>
                  <a:pt x="3448" y="12512"/>
                  <a:pt x="3448" y="12512"/>
                </a:cubicBezTo>
                <a:cubicBezTo>
                  <a:pt x="3448" y="12512"/>
                  <a:pt x="3448" y="12512"/>
                  <a:pt x="3448" y="12512"/>
                </a:cubicBezTo>
                <a:close/>
                <a:moveTo>
                  <a:pt x="11104" y="9151"/>
                </a:moveTo>
                <a:cubicBezTo>
                  <a:pt x="11102" y="9148"/>
                  <a:pt x="11098" y="9146"/>
                  <a:pt x="11094" y="9143"/>
                </a:cubicBezTo>
                <a:cubicBezTo>
                  <a:pt x="11097" y="9141"/>
                  <a:pt x="11101" y="9138"/>
                  <a:pt x="11105" y="9135"/>
                </a:cubicBezTo>
                <a:cubicBezTo>
                  <a:pt x="11105" y="9140"/>
                  <a:pt x="11105" y="9147"/>
                  <a:pt x="11104" y="9151"/>
                </a:cubicBezTo>
                <a:cubicBezTo>
                  <a:pt x="11102" y="9148"/>
                  <a:pt x="11105" y="9147"/>
                  <a:pt x="11104" y="9151"/>
                </a:cubicBezTo>
                <a:close/>
                <a:moveTo>
                  <a:pt x="21399" y="14198"/>
                </a:moveTo>
                <a:cubicBezTo>
                  <a:pt x="21409" y="14173"/>
                  <a:pt x="21499" y="14149"/>
                  <a:pt x="21520" y="14142"/>
                </a:cubicBezTo>
                <a:lnTo>
                  <a:pt x="21423" y="14087"/>
                </a:lnTo>
                <a:cubicBezTo>
                  <a:pt x="21320" y="14027"/>
                  <a:pt x="21586" y="13723"/>
                  <a:pt x="21296" y="13692"/>
                </a:cubicBezTo>
                <a:cubicBezTo>
                  <a:pt x="21112" y="13672"/>
                  <a:pt x="20805" y="13386"/>
                  <a:pt x="20627" y="13557"/>
                </a:cubicBezTo>
                <a:cubicBezTo>
                  <a:pt x="20375" y="13291"/>
                  <a:pt x="20136" y="13280"/>
                  <a:pt x="19764" y="13317"/>
                </a:cubicBezTo>
                <a:cubicBezTo>
                  <a:pt x="19859" y="13317"/>
                  <a:pt x="19308" y="12896"/>
                  <a:pt x="19323" y="12913"/>
                </a:cubicBezTo>
                <a:cubicBezTo>
                  <a:pt x="19229" y="12913"/>
                  <a:pt x="19162" y="12594"/>
                  <a:pt x="19105" y="12495"/>
                </a:cubicBezTo>
                <a:cubicBezTo>
                  <a:pt x="18878" y="12097"/>
                  <a:pt x="18551" y="12640"/>
                  <a:pt x="18342" y="12454"/>
                </a:cubicBezTo>
                <a:cubicBezTo>
                  <a:pt x="18213" y="12393"/>
                  <a:pt x="18189" y="12168"/>
                  <a:pt x="18086" y="12043"/>
                </a:cubicBezTo>
                <a:cubicBezTo>
                  <a:pt x="18386" y="11994"/>
                  <a:pt x="18733" y="11639"/>
                  <a:pt x="18199" y="11620"/>
                </a:cubicBezTo>
                <a:cubicBezTo>
                  <a:pt x="18172" y="11530"/>
                  <a:pt x="17896" y="11200"/>
                  <a:pt x="17799" y="11143"/>
                </a:cubicBezTo>
                <a:cubicBezTo>
                  <a:pt x="17967" y="10775"/>
                  <a:pt x="17329" y="10571"/>
                  <a:pt x="17149" y="10533"/>
                </a:cubicBezTo>
                <a:cubicBezTo>
                  <a:pt x="16689" y="10533"/>
                  <a:pt x="16796" y="10101"/>
                  <a:pt x="16546" y="9833"/>
                </a:cubicBezTo>
                <a:cubicBezTo>
                  <a:pt x="16590" y="9843"/>
                  <a:pt x="16633" y="9860"/>
                  <a:pt x="16674" y="9878"/>
                </a:cubicBezTo>
                <a:lnTo>
                  <a:pt x="16626" y="9776"/>
                </a:lnTo>
                <a:cubicBezTo>
                  <a:pt x="16769" y="9537"/>
                  <a:pt x="16634" y="9167"/>
                  <a:pt x="16725" y="8824"/>
                </a:cubicBezTo>
                <a:cubicBezTo>
                  <a:pt x="16306" y="8876"/>
                  <a:pt x="15803" y="8638"/>
                  <a:pt x="15397" y="8843"/>
                </a:cubicBezTo>
                <a:cubicBezTo>
                  <a:pt x="14990" y="9046"/>
                  <a:pt x="15218" y="9655"/>
                  <a:pt x="15490" y="9475"/>
                </a:cubicBezTo>
                <a:cubicBezTo>
                  <a:pt x="15446" y="9559"/>
                  <a:pt x="15400" y="9612"/>
                  <a:pt x="15302" y="9624"/>
                </a:cubicBezTo>
                <a:cubicBezTo>
                  <a:pt x="15527" y="10138"/>
                  <a:pt x="15043" y="10023"/>
                  <a:pt x="14840" y="9709"/>
                </a:cubicBezTo>
                <a:lnTo>
                  <a:pt x="14842" y="9700"/>
                </a:lnTo>
                <a:cubicBezTo>
                  <a:pt x="14833" y="9734"/>
                  <a:pt x="14822" y="9767"/>
                  <a:pt x="14810" y="9799"/>
                </a:cubicBezTo>
                <a:cubicBezTo>
                  <a:pt x="14723" y="9791"/>
                  <a:pt x="14635" y="9776"/>
                  <a:pt x="14548" y="9751"/>
                </a:cubicBezTo>
                <a:cubicBezTo>
                  <a:pt x="14418" y="9770"/>
                  <a:pt x="14357" y="9921"/>
                  <a:pt x="14366" y="10048"/>
                </a:cubicBezTo>
                <a:lnTo>
                  <a:pt x="14272" y="10101"/>
                </a:lnTo>
                <a:cubicBezTo>
                  <a:pt x="14229" y="10390"/>
                  <a:pt x="14291" y="10708"/>
                  <a:pt x="14374" y="10979"/>
                </a:cubicBezTo>
                <a:cubicBezTo>
                  <a:pt x="14374" y="10980"/>
                  <a:pt x="14706" y="11039"/>
                  <a:pt x="14271" y="10982"/>
                </a:cubicBezTo>
                <a:cubicBezTo>
                  <a:pt x="14155" y="10964"/>
                  <a:pt x="14030" y="11072"/>
                  <a:pt x="14169" y="11177"/>
                </a:cubicBezTo>
                <a:cubicBezTo>
                  <a:pt x="14151" y="11181"/>
                  <a:pt x="14133" y="11186"/>
                  <a:pt x="14115" y="11190"/>
                </a:cubicBezTo>
                <a:cubicBezTo>
                  <a:pt x="14118" y="11235"/>
                  <a:pt x="14112" y="11279"/>
                  <a:pt x="14095" y="11321"/>
                </a:cubicBezTo>
                <a:cubicBezTo>
                  <a:pt x="14319" y="11407"/>
                  <a:pt x="14597" y="11381"/>
                  <a:pt x="14839" y="11383"/>
                </a:cubicBezTo>
                <a:lnTo>
                  <a:pt x="14792" y="11431"/>
                </a:lnTo>
                <a:cubicBezTo>
                  <a:pt x="14873" y="11397"/>
                  <a:pt x="15020" y="11368"/>
                  <a:pt x="15097" y="11423"/>
                </a:cubicBezTo>
                <a:cubicBezTo>
                  <a:pt x="14771" y="11469"/>
                  <a:pt x="14345" y="11485"/>
                  <a:pt x="14023" y="11419"/>
                </a:cubicBezTo>
                <a:cubicBezTo>
                  <a:pt x="13755" y="11424"/>
                  <a:pt x="13655" y="11208"/>
                  <a:pt x="13442" y="11208"/>
                </a:cubicBezTo>
                <a:cubicBezTo>
                  <a:pt x="13013" y="11208"/>
                  <a:pt x="12497" y="11570"/>
                  <a:pt x="12077" y="11683"/>
                </a:cubicBezTo>
                <a:cubicBezTo>
                  <a:pt x="12021" y="11598"/>
                  <a:pt x="11938" y="11539"/>
                  <a:pt x="11850" y="11498"/>
                </a:cubicBezTo>
                <a:cubicBezTo>
                  <a:pt x="11906" y="11380"/>
                  <a:pt x="11866" y="11334"/>
                  <a:pt x="11769" y="11310"/>
                </a:cubicBezTo>
                <a:lnTo>
                  <a:pt x="11748" y="11359"/>
                </a:lnTo>
                <a:cubicBezTo>
                  <a:pt x="11689" y="11359"/>
                  <a:pt x="11635" y="11383"/>
                  <a:pt x="11585" y="11434"/>
                </a:cubicBezTo>
                <a:cubicBezTo>
                  <a:pt x="11468" y="11434"/>
                  <a:pt x="11068" y="11450"/>
                  <a:pt x="10966" y="11574"/>
                </a:cubicBezTo>
                <a:cubicBezTo>
                  <a:pt x="11003" y="11493"/>
                  <a:pt x="11068" y="11431"/>
                  <a:pt x="11053" y="11329"/>
                </a:cubicBezTo>
                <a:cubicBezTo>
                  <a:pt x="11360" y="11511"/>
                  <a:pt x="11588" y="10834"/>
                  <a:pt x="11473" y="10674"/>
                </a:cubicBezTo>
                <a:cubicBezTo>
                  <a:pt x="11548" y="11455"/>
                  <a:pt x="12215" y="10595"/>
                  <a:pt x="12459" y="10590"/>
                </a:cubicBezTo>
                <a:cubicBezTo>
                  <a:pt x="12794" y="10584"/>
                  <a:pt x="12838" y="10062"/>
                  <a:pt x="12863" y="9783"/>
                </a:cubicBezTo>
                <a:cubicBezTo>
                  <a:pt x="12881" y="9580"/>
                  <a:pt x="13458" y="9031"/>
                  <a:pt x="13427" y="8990"/>
                </a:cubicBezTo>
                <a:cubicBezTo>
                  <a:pt x="13815" y="8727"/>
                  <a:pt x="12477" y="8225"/>
                  <a:pt x="13133" y="7551"/>
                </a:cubicBezTo>
                <a:cubicBezTo>
                  <a:pt x="13342" y="7340"/>
                  <a:pt x="13527" y="7230"/>
                  <a:pt x="13796" y="7110"/>
                </a:cubicBezTo>
                <a:cubicBezTo>
                  <a:pt x="13875" y="7074"/>
                  <a:pt x="14210" y="6821"/>
                  <a:pt x="14230" y="6703"/>
                </a:cubicBezTo>
                <a:cubicBezTo>
                  <a:pt x="14239" y="6653"/>
                  <a:pt x="14134" y="6487"/>
                  <a:pt x="14081" y="6528"/>
                </a:cubicBezTo>
                <a:cubicBezTo>
                  <a:pt x="14339" y="5989"/>
                  <a:pt x="15221" y="5978"/>
                  <a:pt x="15459" y="6484"/>
                </a:cubicBezTo>
                <a:cubicBezTo>
                  <a:pt x="15284" y="6479"/>
                  <a:pt x="14555" y="7035"/>
                  <a:pt x="14534" y="7238"/>
                </a:cubicBezTo>
                <a:cubicBezTo>
                  <a:pt x="14055" y="7196"/>
                  <a:pt x="14378" y="8563"/>
                  <a:pt x="14576" y="8615"/>
                </a:cubicBezTo>
                <a:cubicBezTo>
                  <a:pt x="14918" y="8705"/>
                  <a:pt x="14912" y="8954"/>
                  <a:pt x="15299" y="8832"/>
                </a:cubicBezTo>
                <a:cubicBezTo>
                  <a:pt x="16051" y="8597"/>
                  <a:pt x="16518" y="8623"/>
                  <a:pt x="17126" y="8089"/>
                </a:cubicBezTo>
                <a:cubicBezTo>
                  <a:pt x="17989" y="7332"/>
                  <a:pt x="17131" y="7189"/>
                  <a:pt x="16960" y="6564"/>
                </a:cubicBezTo>
                <a:cubicBezTo>
                  <a:pt x="16891" y="6310"/>
                  <a:pt x="16962" y="6056"/>
                  <a:pt x="16770" y="5802"/>
                </a:cubicBezTo>
                <a:cubicBezTo>
                  <a:pt x="16593" y="5570"/>
                  <a:pt x="16691" y="5715"/>
                  <a:pt x="16751" y="5394"/>
                </a:cubicBezTo>
                <a:cubicBezTo>
                  <a:pt x="16807" y="5092"/>
                  <a:pt x="16443" y="5099"/>
                  <a:pt x="16319" y="4939"/>
                </a:cubicBezTo>
                <a:cubicBezTo>
                  <a:pt x="16366" y="4885"/>
                  <a:pt x="16402" y="4805"/>
                  <a:pt x="16433" y="4739"/>
                </a:cubicBezTo>
                <a:cubicBezTo>
                  <a:pt x="16397" y="4728"/>
                  <a:pt x="16370" y="4705"/>
                  <a:pt x="16352" y="4670"/>
                </a:cubicBezTo>
                <a:cubicBezTo>
                  <a:pt x="16486" y="4552"/>
                  <a:pt x="16818" y="4457"/>
                  <a:pt x="16818" y="4297"/>
                </a:cubicBezTo>
                <a:lnTo>
                  <a:pt x="16777" y="4292"/>
                </a:lnTo>
                <a:lnTo>
                  <a:pt x="16781" y="4239"/>
                </a:lnTo>
                <a:cubicBezTo>
                  <a:pt x="16681" y="4213"/>
                  <a:pt x="16582" y="4186"/>
                  <a:pt x="16483" y="4156"/>
                </a:cubicBezTo>
                <a:cubicBezTo>
                  <a:pt x="16600" y="4125"/>
                  <a:pt x="16712" y="4098"/>
                  <a:pt x="16819" y="4044"/>
                </a:cubicBezTo>
                <a:lnTo>
                  <a:pt x="16812" y="4008"/>
                </a:lnTo>
                <a:cubicBezTo>
                  <a:pt x="16788" y="3879"/>
                  <a:pt x="16102" y="3767"/>
                  <a:pt x="16024" y="3831"/>
                </a:cubicBezTo>
                <a:cubicBezTo>
                  <a:pt x="16035" y="3485"/>
                  <a:pt x="15559" y="3828"/>
                  <a:pt x="15481" y="3933"/>
                </a:cubicBezTo>
                <a:cubicBezTo>
                  <a:pt x="15481" y="3810"/>
                  <a:pt x="15465" y="3728"/>
                  <a:pt x="15353" y="3712"/>
                </a:cubicBezTo>
                <a:cubicBezTo>
                  <a:pt x="15350" y="3712"/>
                  <a:pt x="15455" y="3766"/>
                  <a:pt x="15313" y="3766"/>
                </a:cubicBezTo>
                <a:lnTo>
                  <a:pt x="15313" y="3708"/>
                </a:lnTo>
                <a:cubicBezTo>
                  <a:pt x="14920" y="3686"/>
                  <a:pt x="14462" y="3793"/>
                  <a:pt x="14080" y="3879"/>
                </a:cubicBezTo>
                <a:lnTo>
                  <a:pt x="14055" y="3979"/>
                </a:lnTo>
                <a:cubicBezTo>
                  <a:pt x="14083" y="3996"/>
                  <a:pt x="14112" y="4012"/>
                  <a:pt x="14141" y="4027"/>
                </a:cubicBezTo>
                <a:cubicBezTo>
                  <a:pt x="14126" y="4044"/>
                  <a:pt x="13707" y="4059"/>
                  <a:pt x="13848" y="4178"/>
                </a:cubicBezTo>
                <a:cubicBezTo>
                  <a:pt x="13839" y="4188"/>
                  <a:pt x="13730" y="4250"/>
                  <a:pt x="13705" y="4250"/>
                </a:cubicBezTo>
                <a:cubicBezTo>
                  <a:pt x="13546" y="4221"/>
                  <a:pt x="13373" y="4049"/>
                  <a:pt x="13215" y="4159"/>
                </a:cubicBezTo>
                <a:cubicBezTo>
                  <a:pt x="13149" y="4204"/>
                  <a:pt x="12175" y="4604"/>
                  <a:pt x="12746" y="4666"/>
                </a:cubicBezTo>
                <a:cubicBezTo>
                  <a:pt x="12622" y="4865"/>
                  <a:pt x="12457" y="4653"/>
                  <a:pt x="12460" y="4524"/>
                </a:cubicBezTo>
                <a:cubicBezTo>
                  <a:pt x="12221" y="4504"/>
                  <a:pt x="11580" y="4848"/>
                  <a:pt x="11551" y="5086"/>
                </a:cubicBezTo>
                <a:cubicBezTo>
                  <a:pt x="11780" y="5070"/>
                  <a:pt x="12010" y="5019"/>
                  <a:pt x="12238" y="4987"/>
                </a:cubicBezTo>
                <a:cubicBezTo>
                  <a:pt x="11896" y="5054"/>
                  <a:pt x="11014" y="6216"/>
                  <a:pt x="10964" y="6583"/>
                </a:cubicBezTo>
                <a:cubicBezTo>
                  <a:pt x="10736" y="6624"/>
                  <a:pt x="10558" y="6970"/>
                  <a:pt x="10381" y="6977"/>
                </a:cubicBezTo>
                <a:cubicBezTo>
                  <a:pt x="10180" y="6977"/>
                  <a:pt x="10128" y="6767"/>
                  <a:pt x="10029" y="7058"/>
                </a:cubicBezTo>
                <a:cubicBezTo>
                  <a:pt x="9982" y="7191"/>
                  <a:pt x="9499" y="7414"/>
                  <a:pt x="9402" y="7408"/>
                </a:cubicBezTo>
                <a:cubicBezTo>
                  <a:pt x="9414" y="7463"/>
                  <a:pt x="9398" y="7484"/>
                  <a:pt x="9354" y="7470"/>
                </a:cubicBezTo>
                <a:cubicBezTo>
                  <a:pt x="9353" y="7486"/>
                  <a:pt x="9333" y="7546"/>
                  <a:pt x="9329" y="7554"/>
                </a:cubicBezTo>
                <a:cubicBezTo>
                  <a:pt x="9181" y="7675"/>
                  <a:pt x="8893" y="7604"/>
                  <a:pt x="8949" y="7955"/>
                </a:cubicBezTo>
                <a:cubicBezTo>
                  <a:pt x="8986" y="8192"/>
                  <a:pt x="8876" y="8784"/>
                  <a:pt x="8991" y="8987"/>
                </a:cubicBezTo>
                <a:cubicBezTo>
                  <a:pt x="9205" y="9365"/>
                  <a:pt x="9340" y="9782"/>
                  <a:pt x="9892" y="9648"/>
                </a:cubicBezTo>
                <a:cubicBezTo>
                  <a:pt x="10114" y="9595"/>
                  <a:pt x="10749" y="9192"/>
                  <a:pt x="10777" y="8955"/>
                </a:cubicBezTo>
                <a:cubicBezTo>
                  <a:pt x="10817" y="9053"/>
                  <a:pt x="10800" y="9070"/>
                  <a:pt x="10918" y="9140"/>
                </a:cubicBezTo>
                <a:cubicBezTo>
                  <a:pt x="10889" y="9162"/>
                  <a:pt x="10862" y="9182"/>
                  <a:pt x="10829" y="9197"/>
                </a:cubicBezTo>
                <a:cubicBezTo>
                  <a:pt x="11004" y="9640"/>
                  <a:pt x="11181" y="10022"/>
                  <a:pt x="11497" y="10369"/>
                </a:cubicBezTo>
                <a:cubicBezTo>
                  <a:pt x="11390" y="10425"/>
                  <a:pt x="11363" y="10548"/>
                  <a:pt x="11450" y="10649"/>
                </a:cubicBezTo>
                <a:cubicBezTo>
                  <a:pt x="11391" y="10614"/>
                  <a:pt x="11149" y="10769"/>
                  <a:pt x="11098" y="10800"/>
                </a:cubicBezTo>
                <a:cubicBezTo>
                  <a:pt x="10812" y="10969"/>
                  <a:pt x="11257" y="11023"/>
                  <a:pt x="11209" y="11174"/>
                </a:cubicBezTo>
                <a:cubicBezTo>
                  <a:pt x="11154" y="11353"/>
                  <a:pt x="10994" y="11044"/>
                  <a:pt x="11012" y="11359"/>
                </a:cubicBezTo>
                <a:cubicBezTo>
                  <a:pt x="10937" y="11384"/>
                  <a:pt x="10752" y="11439"/>
                  <a:pt x="10683" y="11373"/>
                </a:cubicBezTo>
                <a:cubicBezTo>
                  <a:pt x="10699" y="11309"/>
                  <a:pt x="10743" y="11117"/>
                  <a:pt x="10714" y="11059"/>
                </a:cubicBezTo>
                <a:cubicBezTo>
                  <a:pt x="10772" y="11086"/>
                  <a:pt x="10965" y="11220"/>
                  <a:pt x="10955" y="11230"/>
                </a:cubicBezTo>
                <a:cubicBezTo>
                  <a:pt x="11264" y="10919"/>
                  <a:pt x="10514" y="10683"/>
                  <a:pt x="10674" y="11018"/>
                </a:cubicBezTo>
                <a:cubicBezTo>
                  <a:pt x="10644" y="11008"/>
                  <a:pt x="10613" y="11003"/>
                  <a:pt x="10583" y="11002"/>
                </a:cubicBezTo>
                <a:cubicBezTo>
                  <a:pt x="10613" y="10960"/>
                  <a:pt x="10785" y="10573"/>
                  <a:pt x="10785" y="10566"/>
                </a:cubicBezTo>
                <a:cubicBezTo>
                  <a:pt x="10800" y="10576"/>
                  <a:pt x="10821" y="10590"/>
                  <a:pt x="10853" y="10592"/>
                </a:cubicBezTo>
                <a:cubicBezTo>
                  <a:pt x="10863" y="10592"/>
                  <a:pt x="10848" y="9927"/>
                  <a:pt x="10934" y="9698"/>
                </a:cubicBezTo>
                <a:cubicBezTo>
                  <a:pt x="10675" y="9764"/>
                  <a:pt x="10420" y="9916"/>
                  <a:pt x="10181" y="10042"/>
                </a:cubicBezTo>
                <a:cubicBezTo>
                  <a:pt x="9963" y="10157"/>
                  <a:pt x="9886" y="10826"/>
                  <a:pt x="10149" y="10909"/>
                </a:cubicBezTo>
                <a:cubicBezTo>
                  <a:pt x="10138" y="10964"/>
                  <a:pt x="10090" y="11008"/>
                  <a:pt x="10090" y="11067"/>
                </a:cubicBezTo>
                <a:cubicBezTo>
                  <a:pt x="10053" y="11050"/>
                  <a:pt x="10016" y="11033"/>
                  <a:pt x="9978" y="11019"/>
                </a:cubicBezTo>
                <a:cubicBezTo>
                  <a:pt x="10028" y="11079"/>
                  <a:pt x="10066" y="11359"/>
                  <a:pt x="10163" y="11359"/>
                </a:cubicBezTo>
                <a:cubicBezTo>
                  <a:pt x="10073" y="11359"/>
                  <a:pt x="10093" y="11378"/>
                  <a:pt x="10048" y="11394"/>
                </a:cubicBezTo>
                <a:cubicBezTo>
                  <a:pt x="10043" y="11379"/>
                  <a:pt x="10156" y="11600"/>
                  <a:pt x="10151" y="11616"/>
                </a:cubicBezTo>
                <a:cubicBezTo>
                  <a:pt x="10064" y="11619"/>
                  <a:pt x="9974" y="11681"/>
                  <a:pt x="10004" y="11789"/>
                </a:cubicBezTo>
                <a:cubicBezTo>
                  <a:pt x="9806" y="11773"/>
                  <a:pt x="8782" y="11721"/>
                  <a:pt x="9003" y="12226"/>
                </a:cubicBezTo>
                <a:cubicBezTo>
                  <a:pt x="8695" y="11907"/>
                  <a:pt x="8967" y="11872"/>
                  <a:pt x="8720" y="12293"/>
                </a:cubicBezTo>
                <a:cubicBezTo>
                  <a:pt x="8561" y="12563"/>
                  <a:pt x="8330" y="12770"/>
                  <a:pt x="8088" y="12915"/>
                </a:cubicBezTo>
                <a:lnTo>
                  <a:pt x="8082" y="12908"/>
                </a:lnTo>
                <a:cubicBezTo>
                  <a:pt x="7634" y="12869"/>
                  <a:pt x="7779" y="13179"/>
                  <a:pt x="7606" y="13396"/>
                </a:cubicBezTo>
                <a:cubicBezTo>
                  <a:pt x="7588" y="13419"/>
                  <a:pt x="7002" y="13803"/>
                  <a:pt x="7051" y="13801"/>
                </a:cubicBezTo>
                <a:cubicBezTo>
                  <a:pt x="6841" y="13801"/>
                  <a:pt x="6602" y="13612"/>
                  <a:pt x="6400" y="13559"/>
                </a:cubicBezTo>
                <a:cubicBezTo>
                  <a:pt x="6489" y="14164"/>
                  <a:pt x="6519" y="13881"/>
                  <a:pt x="6154" y="14145"/>
                </a:cubicBezTo>
                <a:cubicBezTo>
                  <a:pt x="5934" y="14026"/>
                  <a:pt x="5898" y="14077"/>
                  <a:pt x="5673" y="14077"/>
                </a:cubicBezTo>
                <a:cubicBezTo>
                  <a:pt x="5381" y="14162"/>
                  <a:pt x="5116" y="14590"/>
                  <a:pt x="5629" y="14617"/>
                </a:cubicBezTo>
                <a:cubicBezTo>
                  <a:pt x="5897" y="14801"/>
                  <a:pt x="6092" y="14655"/>
                  <a:pt x="6255" y="15020"/>
                </a:cubicBezTo>
                <a:cubicBezTo>
                  <a:pt x="6320" y="15168"/>
                  <a:pt x="6390" y="15262"/>
                  <a:pt x="6508" y="15350"/>
                </a:cubicBezTo>
                <a:cubicBezTo>
                  <a:pt x="6728" y="15390"/>
                  <a:pt x="6465" y="16646"/>
                  <a:pt x="6350" y="16730"/>
                </a:cubicBezTo>
                <a:cubicBezTo>
                  <a:pt x="6365" y="16739"/>
                  <a:pt x="5826" y="16663"/>
                  <a:pt x="5785" y="16667"/>
                </a:cubicBezTo>
                <a:cubicBezTo>
                  <a:pt x="5650" y="16689"/>
                  <a:pt x="5391" y="16822"/>
                  <a:pt x="5281" y="16822"/>
                </a:cubicBezTo>
                <a:cubicBezTo>
                  <a:pt x="5108" y="16822"/>
                  <a:pt x="3913" y="16170"/>
                  <a:pt x="3821" y="16687"/>
                </a:cubicBezTo>
                <a:cubicBezTo>
                  <a:pt x="3737" y="16815"/>
                  <a:pt x="3377" y="16828"/>
                  <a:pt x="3449" y="17021"/>
                </a:cubicBezTo>
                <a:cubicBezTo>
                  <a:pt x="3530" y="17238"/>
                  <a:pt x="3616" y="17337"/>
                  <a:pt x="3535" y="17599"/>
                </a:cubicBezTo>
                <a:cubicBezTo>
                  <a:pt x="3600" y="17542"/>
                  <a:pt x="3710" y="17444"/>
                  <a:pt x="3784" y="17425"/>
                </a:cubicBezTo>
                <a:cubicBezTo>
                  <a:pt x="3784" y="17438"/>
                  <a:pt x="3787" y="17450"/>
                  <a:pt x="3789" y="17462"/>
                </a:cubicBezTo>
                <a:cubicBezTo>
                  <a:pt x="3726" y="17490"/>
                  <a:pt x="3651" y="17551"/>
                  <a:pt x="3593" y="17601"/>
                </a:cubicBezTo>
                <a:cubicBezTo>
                  <a:pt x="3653" y="18066"/>
                  <a:pt x="3066" y="19278"/>
                  <a:pt x="3496" y="19389"/>
                </a:cubicBezTo>
                <a:cubicBezTo>
                  <a:pt x="3578" y="19503"/>
                  <a:pt x="3431" y="20005"/>
                  <a:pt x="3411" y="20118"/>
                </a:cubicBezTo>
                <a:cubicBezTo>
                  <a:pt x="3635" y="20121"/>
                  <a:pt x="3877" y="20136"/>
                  <a:pt x="4087" y="20055"/>
                </a:cubicBezTo>
                <a:cubicBezTo>
                  <a:pt x="4100" y="20019"/>
                  <a:pt x="4106" y="19981"/>
                  <a:pt x="4104" y="19942"/>
                </a:cubicBezTo>
                <a:cubicBezTo>
                  <a:pt x="4297" y="19997"/>
                  <a:pt x="4530" y="20799"/>
                  <a:pt x="4764" y="20513"/>
                </a:cubicBezTo>
                <a:cubicBezTo>
                  <a:pt x="4977" y="20254"/>
                  <a:pt x="5179" y="20132"/>
                  <a:pt x="5537" y="20162"/>
                </a:cubicBezTo>
                <a:cubicBezTo>
                  <a:pt x="5614" y="20159"/>
                  <a:pt x="5904" y="20198"/>
                  <a:pt x="5920" y="20206"/>
                </a:cubicBezTo>
                <a:cubicBezTo>
                  <a:pt x="6029" y="20263"/>
                  <a:pt x="6288" y="19747"/>
                  <a:pt x="6500" y="19720"/>
                </a:cubicBezTo>
                <a:cubicBezTo>
                  <a:pt x="6516" y="19542"/>
                  <a:pt x="6994" y="19064"/>
                  <a:pt x="6943" y="19014"/>
                </a:cubicBezTo>
                <a:cubicBezTo>
                  <a:pt x="6523" y="18603"/>
                  <a:pt x="7185" y="18457"/>
                  <a:pt x="7212" y="18069"/>
                </a:cubicBezTo>
                <a:cubicBezTo>
                  <a:pt x="7226" y="17872"/>
                  <a:pt x="8104" y="17676"/>
                  <a:pt x="8191" y="17252"/>
                </a:cubicBezTo>
                <a:cubicBezTo>
                  <a:pt x="7967" y="16762"/>
                  <a:pt x="8592" y="16828"/>
                  <a:pt x="8806" y="16828"/>
                </a:cubicBezTo>
                <a:cubicBezTo>
                  <a:pt x="9295" y="16828"/>
                  <a:pt x="9285" y="17028"/>
                  <a:pt x="9719" y="16681"/>
                </a:cubicBezTo>
                <a:cubicBezTo>
                  <a:pt x="10053" y="16798"/>
                  <a:pt x="10062" y="16395"/>
                  <a:pt x="10290" y="16395"/>
                </a:cubicBezTo>
                <a:cubicBezTo>
                  <a:pt x="10831" y="16420"/>
                  <a:pt x="10690" y="16988"/>
                  <a:pt x="11024" y="17234"/>
                </a:cubicBezTo>
                <a:cubicBezTo>
                  <a:pt x="11260" y="17408"/>
                  <a:pt x="11458" y="17785"/>
                  <a:pt x="11701" y="17900"/>
                </a:cubicBezTo>
                <a:cubicBezTo>
                  <a:pt x="11758" y="17927"/>
                  <a:pt x="12171" y="18115"/>
                  <a:pt x="12175" y="18125"/>
                </a:cubicBezTo>
                <a:cubicBezTo>
                  <a:pt x="12200" y="18189"/>
                  <a:pt x="12697" y="18605"/>
                  <a:pt x="12766" y="18619"/>
                </a:cubicBezTo>
                <a:cubicBezTo>
                  <a:pt x="12961" y="18658"/>
                  <a:pt x="13173" y="19418"/>
                  <a:pt x="12855" y="19436"/>
                </a:cubicBezTo>
                <a:cubicBezTo>
                  <a:pt x="12711" y="19427"/>
                  <a:pt x="12614" y="19631"/>
                  <a:pt x="12536" y="19631"/>
                </a:cubicBezTo>
                <a:cubicBezTo>
                  <a:pt x="12338" y="19631"/>
                  <a:pt x="11750" y="19355"/>
                  <a:pt x="11649" y="19598"/>
                </a:cubicBezTo>
                <a:cubicBezTo>
                  <a:pt x="11548" y="19838"/>
                  <a:pt x="12500" y="20365"/>
                  <a:pt x="12643" y="20365"/>
                </a:cubicBezTo>
                <a:cubicBezTo>
                  <a:pt x="12872" y="20365"/>
                  <a:pt x="12768" y="19773"/>
                  <a:pt x="12861" y="19652"/>
                </a:cubicBezTo>
                <a:cubicBezTo>
                  <a:pt x="12937" y="19784"/>
                  <a:pt x="13907" y="18987"/>
                  <a:pt x="13268" y="18723"/>
                </a:cubicBezTo>
                <a:cubicBezTo>
                  <a:pt x="13262" y="18582"/>
                  <a:pt x="13314" y="18477"/>
                  <a:pt x="13424" y="18409"/>
                </a:cubicBezTo>
                <a:cubicBezTo>
                  <a:pt x="13567" y="18409"/>
                  <a:pt x="13727" y="18623"/>
                  <a:pt x="13787" y="18743"/>
                </a:cubicBezTo>
                <a:cubicBezTo>
                  <a:pt x="14586" y="18482"/>
                  <a:pt x="13011" y="17868"/>
                  <a:pt x="13024" y="17811"/>
                </a:cubicBezTo>
                <a:cubicBezTo>
                  <a:pt x="13147" y="17540"/>
                  <a:pt x="12981" y="17586"/>
                  <a:pt x="12787" y="17586"/>
                </a:cubicBezTo>
                <a:cubicBezTo>
                  <a:pt x="12361" y="17586"/>
                  <a:pt x="12347" y="17113"/>
                  <a:pt x="12152" y="16852"/>
                </a:cubicBezTo>
                <a:cubicBezTo>
                  <a:pt x="11986" y="16631"/>
                  <a:pt x="11693" y="16567"/>
                  <a:pt x="11625" y="16266"/>
                </a:cubicBezTo>
                <a:cubicBezTo>
                  <a:pt x="11495" y="15947"/>
                  <a:pt x="11716" y="15939"/>
                  <a:pt x="11865" y="15798"/>
                </a:cubicBezTo>
                <a:cubicBezTo>
                  <a:pt x="11841" y="15934"/>
                  <a:pt x="11936" y="16125"/>
                  <a:pt x="12008" y="16225"/>
                </a:cubicBezTo>
                <a:cubicBezTo>
                  <a:pt x="12087" y="16161"/>
                  <a:pt x="12165" y="16158"/>
                  <a:pt x="12238" y="16230"/>
                </a:cubicBezTo>
                <a:cubicBezTo>
                  <a:pt x="12254" y="16203"/>
                  <a:pt x="12301" y="16084"/>
                  <a:pt x="12329" y="16084"/>
                </a:cubicBezTo>
                <a:cubicBezTo>
                  <a:pt x="12326" y="16084"/>
                  <a:pt x="12736" y="16816"/>
                  <a:pt x="12978" y="16874"/>
                </a:cubicBezTo>
                <a:cubicBezTo>
                  <a:pt x="13227" y="16935"/>
                  <a:pt x="13439" y="17177"/>
                  <a:pt x="13668" y="17310"/>
                </a:cubicBezTo>
                <a:lnTo>
                  <a:pt x="13669" y="17307"/>
                </a:lnTo>
                <a:cubicBezTo>
                  <a:pt x="13733" y="17355"/>
                  <a:pt x="13798" y="17401"/>
                  <a:pt x="13864" y="17445"/>
                </a:cubicBezTo>
                <a:cubicBezTo>
                  <a:pt x="13864" y="17445"/>
                  <a:pt x="13885" y="17398"/>
                  <a:pt x="13900" y="17364"/>
                </a:cubicBezTo>
                <a:cubicBezTo>
                  <a:pt x="13996" y="17452"/>
                  <a:pt x="14062" y="17548"/>
                  <a:pt x="14179" y="17579"/>
                </a:cubicBezTo>
                <a:cubicBezTo>
                  <a:pt x="14188" y="18042"/>
                  <a:pt x="14082" y="18142"/>
                  <a:pt x="14348" y="18508"/>
                </a:cubicBezTo>
                <a:cubicBezTo>
                  <a:pt x="14118" y="18572"/>
                  <a:pt x="14350" y="18860"/>
                  <a:pt x="14440" y="18766"/>
                </a:cubicBezTo>
                <a:cubicBezTo>
                  <a:pt x="14548" y="18913"/>
                  <a:pt x="14606" y="19070"/>
                  <a:pt x="14601" y="19267"/>
                </a:cubicBezTo>
                <a:cubicBezTo>
                  <a:pt x="14744" y="19281"/>
                  <a:pt x="14884" y="19339"/>
                  <a:pt x="15005" y="19427"/>
                </a:cubicBezTo>
                <a:cubicBezTo>
                  <a:pt x="14917" y="19488"/>
                  <a:pt x="14849" y="19566"/>
                  <a:pt x="14799" y="19661"/>
                </a:cubicBezTo>
                <a:cubicBezTo>
                  <a:pt x="15088" y="19884"/>
                  <a:pt x="14876" y="20093"/>
                  <a:pt x="15189" y="20301"/>
                </a:cubicBezTo>
                <a:cubicBezTo>
                  <a:pt x="15191" y="20250"/>
                  <a:pt x="15226" y="20114"/>
                  <a:pt x="15288" y="20127"/>
                </a:cubicBezTo>
                <a:cubicBezTo>
                  <a:pt x="15355" y="20187"/>
                  <a:pt x="15355" y="20379"/>
                  <a:pt x="15421" y="20470"/>
                </a:cubicBezTo>
                <a:cubicBezTo>
                  <a:pt x="15434" y="20425"/>
                  <a:pt x="15471" y="20268"/>
                  <a:pt x="15516" y="20268"/>
                </a:cubicBezTo>
                <a:cubicBezTo>
                  <a:pt x="15547" y="20268"/>
                  <a:pt x="15717" y="20454"/>
                  <a:pt x="15743" y="20497"/>
                </a:cubicBezTo>
                <a:cubicBezTo>
                  <a:pt x="15738" y="20305"/>
                  <a:pt x="15706" y="20091"/>
                  <a:pt x="15617" y="19924"/>
                </a:cubicBezTo>
                <a:cubicBezTo>
                  <a:pt x="15719" y="19942"/>
                  <a:pt x="15823" y="19903"/>
                  <a:pt x="15832" y="19775"/>
                </a:cubicBezTo>
                <a:cubicBezTo>
                  <a:pt x="15922" y="19798"/>
                  <a:pt x="16115" y="19795"/>
                  <a:pt x="16041" y="19632"/>
                </a:cubicBezTo>
                <a:cubicBezTo>
                  <a:pt x="16106" y="19623"/>
                  <a:pt x="16168" y="19588"/>
                  <a:pt x="16210" y="19533"/>
                </a:cubicBezTo>
                <a:cubicBezTo>
                  <a:pt x="16138" y="19390"/>
                  <a:pt x="15206" y="18490"/>
                  <a:pt x="15434" y="18346"/>
                </a:cubicBezTo>
                <a:cubicBezTo>
                  <a:pt x="15434" y="18538"/>
                  <a:pt x="16064" y="18478"/>
                  <a:pt x="15848" y="18241"/>
                </a:cubicBezTo>
                <a:cubicBezTo>
                  <a:pt x="16147" y="18267"/>
                  <a:pt x="16258" y="18137"/>
                  <a:pt x="16617" y="18242"/>
                </a:cubicBezTo>
                <a:cubicBezTo>
                  <a:pt x="16734" y="18192"/>
                  <a:pt x="16850" y="18068"/>
                  <a:pt x="16906" y="17901"/>
                </a:cubicBezTo>
                <a:cubicBezTo>
                  <a:pt x="16903" y="17828"/>
                  <a:pt x="16902" y="17625"/>
                  <a:pt x="16866" y="17758"/>
                </a:cubicBezTo>
                <a:cubicBezTo>
                  <a:pt x="16932" y="17767"/>
                  <a:pt x="16992" y="17749"/>
                  <a:pt x="17046" y="17705"/>
                </a:cubicBezTo>
                <a:lnTo>
                  <a:pt x="16983" y="17599"/>
                </a:lnTo>
                <a:cubicBezTo>
                  <a:pt x="17041" y="17536"/>
                  <a:pt x="17165" y="17507"/>
                  <a:pt x="17236" y="17493"/>
                </a:cubicBezTo>
                <a:cubicBezTo>
                  <a:pt x="17318" y="17587"/>
                  <a:pt x="17416" y="17601"/>
                  <a:pt x="17530" y="17550"/>
                </a:cubicBezTo>
                <a:cubicBezTo>
                  <a:pt x="17577" y="17423"/>
                  <a:pt x="17512" y="17280"/>
                  <a:pt x="17384" y="17221"/>
                </a:cubicBezTo>
                <a:cubicBezTo>
                  <a:pt x="17687" y="16967"/>
                  <a:pt x="17565" y="16430"/>
                  <a:pt x="17781" y="16125"/>
                </a:cubicBezTo>
                <a:cubicBezTo>
                  <a:pt x="17837" y="16046"/>
                  <a:pt x="18329" y="15957"/>
                  <a:pt x="17971" y="15701"/>
                </a:cubicBezTo>
                <a:cubicBezTo>
                  <a:pt x="18121" y="15585"/>
                  <a:pt x="18165" y="15400"/>
                  <a:pt x="18293" y="15287"/>
                </a:cubicBezTo>
                <a:cubicBezTo>
                  <a:pt x="18372" y="15279"/>
                  <a:pt x="18564" y="15290"/>
                  <a:pt x="18635" y="15243"/>
                </a:cubicBezTo>
                <a:cubicBezTo>
                  <a:pt x="18639" y="15249"/>
                  <a:pt x="18650" y="15264"/>
                  <a:pt x="18652" y="15266"/>
                </a:cubicBezTo>
                <a:cubicBezTo>
                  <a:pt x="18287" y="15517"/>
                  <a:pt x="19128" y="15507"/>
                  <a:pt x="19226" y="15549"/>
                </a:cubicBezTo>
                <a:cubicBezTo>
                  <a:pt x="19228" y="15542"/>
                  <a:pt x="18587" y="15928"/>
                  <a:pt x="18950" y="15928"/>
                </a:cubicBezTo>
                <a:cubicBezTo>
                  <a:pt x="19011" y="15928"/>
                  <a:pt x="19283" y="15953"/>
                  <a:pt x="19298" y="16033"/>
                </a:cubicBezTo>
                <a:cubicBezTo>
                  <a:pt x="19302" y="16103"/>
                  <a:pt x="19240" y="16207"/>
                  <a:pt x="19205" y="16258"/>
                </a:cubicBezTo>
                <a:cubicBezTo>
                  <a:pt x="19386" y="16473"/>
                  <a:pt x="20060" y="16208"/>
                  <a:pt x="20085" y="16168"/>
                </a:cubicBezTo>
                <a:cubicBezTo>
                  <a:pt x="20101" y="16142"/>
                  <a:pt x="20747" y="15587"/>
                  <a:pt x="20176" y="15813"/>
                </a:cubicBezTo>
                <a:cubicBezTo>
                  <a:pt x="19948" y="15902"/>
                  <a:pt x="19869" y="15644"/>
                  <a:pt x="19761" y="15477"/>
                </a:cubicBezTo>
                <a:cubicBezTo>
                  <a:pt x="19950" y="15446"/>
                  <a:pt x="20140" y="15270"/>
                  <a:pt x="20317" y="15219"/>
                </a:cubicBezTo>
                <a:cubicBezTo>
                  <a:pt x="20455" y="15239"/>
                  <a:pt x="21096" y="15033"/>
                  <a:pt x="20948" y="14830"/>
                </a:cubicBezTo>
                <a:cubicBezTo>
                  <a:pt x="21018" y="14787"/>
                  <a:pt x="21111" y="14689"/>
                  <a:pt x="21196" y="14689"/>
                </a:cubicBezTo>
                <a:cubicBezTo>
                  <a:pt x="21540" y="14453"/>
                  <a:pt x="21283" y="14523"/>
                  <a:pt x="21399" y="14198"/>
                </a:cubicBezTo>
                <a:cubicBezTo>
                  <a:pt x="21401" y="14194"/>
                  <a:pt x="21392" y="14218"/>
                  <a:pt x="21399" y="14198"/>
                </a:cubicBezTo>
                <a:close/>
              </a:path>
            </a:pathLst>
          </a:cu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lIns="0" tIns="0" rIns="0" bIns="0" anchor="ctr"/>
          <a:lstStyle/>
          <a:p>
            <a:pPr eaLnBrk="1" hangingPunct="1">
              <a:defRPr/>
            </a:pPr>
            <a:endParaRPr sz="5063" dirty="0">
              <a:latin typeface="Lato Light" panose="020F0502020204030203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414437466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8" name="Group 5">
            <a:extLst>
              <a:ext uri="{FF2B5EF4-FFF2-40B4-BE49-F238E27FC236}">
                <a16:creationId xmlns:a16="http://schemas.microsoft.com/office/drawing/2014/main" id="{E0A3F014-9E2B-F541-A591-623889DF2B23}"/>
              </a:ext>
            </a:extLst>
          </p:cNvPr>
          <p:cNvGrpSpPr/>
          <p:nvPr>
            <p:custDataLst>
              <p:tags r:id="rId1"/>
            </p:custDataLst>
          </p:nvPr>
        </p:nvGrpSpPr>
        <p:grpSpPr bwMode="gray">
          <a:xfrm>
            <a:off x="5058308" y="1879933"/>
            <a:ext cx="3251043" cy="3647409"/>
            <a:chOff x="1981182" y="1506861"/>
            <a:chExt cx="3427378" cy="3846527"/>
          </a:xfrm>
          <a:solidFill>
            <a:schemeClr val="accent2"/>
          </a:solidFill>
        </p:grpSpPr>
        <p:sp>
          <p:nvSpPr>
            <p:cNvPr id="79" name="Freeform 18">
              <a:extLst>
                <a:ext uri="{FF2B5EF4-FFF2-40B4-BE49-F238E27FC236}">
                  <a16:creationId xmlns:a16="http://schemas.microsoft.com/office/drawing/2014/main" id="{5F3AB955-34AA-DE48-A9DE-B9A3AF2FBD68}"/>
                </a:ext>
              </a:extLst>
            </p:cNvPr>
            <p:cNvSpPr>
              <a:spLocks noChangeAspect="1"/>
            </p:cNvSpPr>
            <p:nvPr>
              <p:custDataLst>
                <p:tags r:id="rId2"/>
              </p:custDataLst>
            </p:nvPr>
          </p:nvSpPr>
          <p:spPr bwMode="gray">
            <a:xfrm>
              <a:off x="2486001" y="3494418"/>
              <a:ext cx="1006465" cy="841379"/>
            </a:xfrm>
            <a:custGeom>
              <a:avLst/>
              <a:gdLst>
                <a:gd name="T0" fmla="*/ 1614 w 1690"/>
                <a:gd name="T1" fmla="*/ 618 h 1411"/>
                <a:gd name="T2" fmla="*/ 1664 w 1690"/>
                <a:gd name="T3" fmla="*/ 529 h 1411"/>
                <a:gd name="T4" fmla="*/ 1611 w 1690"/>
                <a:gd name="T5" fmla="*/ 401 h 1411"/>
                <a:gd name="T6" fmla="*/ 1649 w 1690"/>
                <a:gd name="T7" fmla="*/ 310 h 1411"/>
                <a:gd name="T8" fmla="*/ 1650 w 1690"/>
                <a:gd name="T9" fmla="*/ 159 h 1411"/>
                <a:gd name="T10" fmla="*/ 1499 w 1690"/>
                <a:gd name="T11" fmla="*/ 116 h 1411"/>
                <a:gd name="T12" fmla="*/ 1382 w 1690"/>
                <a:gd name="T13" fmla="*/ 74 h 1411"/>
                <a:gd name="T14" fmla="*/ 1118 w 1690"/>
                <a:gd name="T15" fmla="*/ 124 h 1411"/>
                <a:gd name="T16" fmla="*/ 1008 w 1690"/>
                <a:gd name="T17" fmla="*/ 100 h 1411"/>
                <a:gd name="T18" fmla="*/ 897 w 1690"/>
                <a:gd name="T19" fmla="*/ 85 h 1411"/>
                <a:gd name="T20" fmla="*/ 822 w 1690"/>
                <a:gd name="T21" fmla="*/ 189 h 1411"/>
                <a:gd name="T22" fmla="*/ 703 w 1690"/>
                <a:gd name="T23" fmla="*/ 157 h 1411"/>
                <a:gd name="T24" fmla="*/ 427 w 1690"/>
                <a:gd name="T25" fmla="*/ 93 h 1411"/>
                <a:gd name="T26" fmla="*/ 355 w 1690"/>
                <a:gd name="T27" fmla="*/ 0 h 1411"/>
                <a:gd name="T28" fmla="*/ 246 w 1690"/>
                <a:gd name="T29" fmla="*/ 90 h 1411"/>
                <a:gd name="T30" fmla="*/ 338 w 1690"/>
                <a:gd name="T31" fmla="*/ 111 h 1411"/>
                <a:gd name="T32" fmla="*/ 249 w 1690"/>
                <a:gd name="T33" fmla="*/ 175 h 1411"/>
                <a:gd name="T34" fmla="*/ 174 w 1690"/>
                <a:gd name="T35" fmla="*/ 289 h 1411"/>
                <a:gd name="T36" fmla="*/ 88 w 1690"/>
                <a:gd name="T37" fmla="*/ 425 h 1411"/>
                <a:gd name="T38" fmla="*/ 6 w 1690"/>
                <a:gd name="T39" fmla="*/ 419 h 1411"/>
                <a:gd name="T40" fmla="*/ 16 w 1690"/>
                <a:gd name="T41" fmla="*/ 564 h 1411"/>
                <a:gd name="T42" fmla="*/ 13 w 1690"/>
                <a:gd name="T43" fmla="*/ 652 h 1411"/>
                <a:gd name="T44" fmla="*/ 54 w 1690"/>
                <a:gd name="T45" fmla="*/ 694 h 1411"/>
                <a:gd name="T46" fmla="*/ 60 w 1690"/>
                <a:gd name="T47" fmla="*/ 827 h 1411"/>
                <a:gd name="T48" fmla="*/ 101 w 1690"/>
                <a:gd name="T49" fmla="*/ 1044 h 1411"/>
                <a:gd name="T50" fmla="*/ 164 w 1690"/>
                <a:gd name="T51" fmla="*/ 1381 h 1411"/>
                <a:gd name="T52" fmla="*/ 282 w 1690"/>
                <a:gd name="T53" fmla="*/ 1396 h 1411"/>
                <a:gd name="T54" fmla="*/ 345 w 1690"/>
                <a:gd name="T55" fmla="*/ 1343 h 1411"/>
                <a:gd name="T56" fmla="*/ 315 w 1690"/>
                <a:gd name="T57" fmla="*/ 1249 h 1411"/>
                <a:gd name="T58" fmla="*/ 435 w 1690"/>
                <a:gd name="T59" fmla="*/ 1161 h 1411"/>
                <a:gd name="T60" fmla="*/ 575 w 1690"/>
                <a:gd name="T61" fmla="*/ 1129 h 1411"/>
                <a:gd name="T62" fmla="*/ 610 w 1690"/>
                <a:gd name="T63" fmla="*/ 1016 h 1411"/>
                <a:gd name="T64" fmla="*/ 756 w 1690"/>
                <a:gd name="T65" fmla="*/ 1027 h 1411"/>
                <a:gd name="T66" fmla="*/ 818 w 1690"/>
                <a:gd name="T67" fmla="*/ 940 h 1411"/>
                <a:gd name="T68" fmla="*/ 915 w 1690"/>
                <a:gd name="T69" fmla="*/ 848 h 1411"/>
                <a:gd name="T70" fmla="*/ 1008 w 1690"/>
                <a:gd name="T71" fmla="*/ 820 h 1411"/>
                <a:gd name="T72" fmla="*/ 1067 w 1690"/>
                <a:gd name="T73" fmla="*/ 697 h 1411"/>
                <a:gd name="T74" fmla="*/ 1111 w 1690"/>
                <a:gd name="T75" fmla="*/ 608 h 1411"/>
                <a:gd name="T76" fmla="*/ 1188 w 1690"/>
                <a:gd name="T77" fmla="*/ 480 h 1411"/>
                <a:gd name="T78" fmla="*/ 1351 w 1690"/>
                <a:gd name="T79" fmla="*/ 564 h 1411"/>
                <a:gd name="T80" fmla="*/ 1453 w 1690"/>
                <a:gd name="T81" fmla="*/ 547 h 1411"/>
                <a:gd name="T82" fmla="*/ 1484 w 1690"/>
                <a:gd name="T83" fmla="*/ 621 h 1411"/>
                <a:gd name="T84" fmla="*/ 1499 w 1690"/>
                <a:gd name="T85" fmla="*/ 703 h 1411"/>
                <a:gd name="T86" fmla="*/ 1576 w 1690"/>
                <a:gd name="T87" fmla="*/ 741 h 14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690" h="1411">
                  <a:moveTo>
                    <a:pt x="1576" y="741"/>
                  </a:moveTo>
                  <a:lnTo>
                    <a:pt x="1591" y="690"/>
                  </a:lnTo>
                  <a:lnTo>
                    <a:pt x="1614" y="618"/>
                  </a:lnTo>
                  <a:lnTo>
                    <a:pt x="1680" y="595"/>
                  </a:lnTo>
                  <a:lnTo>
                    <a:pt x="1690" y="567"/>
                  </a:lnTo>
                  <a:lnTo>
                    <a:pt x="1664" y="529"/>
                  </a:lnTo>
                  <a:lnTo>
                    <a:pt x="1614" y="467"/>
                  </a:lnTo>
                  <a:lnTo>
                    <a:pt x="1632" y="427"/>
                  </a:lnTo>
                  <a:lnTo>
                    <a:pt x="1611" y="401"/>
                  </a:lnTo>
                  <a:lnTo>
                    <a:pt x="1618" y="381"/>
                  </a:lnTo>
                  <a:lnTo>
                    <a:pt x="1649" y="355"/>
                  </a:lnTo>
                  <a:lnTo>
                    <a:pt x="1649" y="310"/>
                  </a:lnTo>
                  <a:lnTo>
                    <a:pt x="1624" y="299"/>
                  </a:lnTo>
                  <a:lnTo>
                    <a:pt x="1624" y="197"/>
                  </a:lnTo>
                  <a:lnTo>
                    <a:pt x="1650" y="159"/>
                  </a:lnTo>
                  <a:lnTo>
                    <a:pt x="1585" y="93"/>
                  </a:lnTo>
                  <a:lnTo>
                    <a:pt x="1545" y="100"/>
                  </a:lnTo>
                  <a:lnTo>
                    <a:pt x="1499" y="116"/>
                  </a:lnTo>
                  <a:lnTo>
                    <a:pt x="1447" y="100"/>
                  </a:lnTo>
                  <a:lnTo>
                    <a:pt x="1409" y="97"/>
                  </a:lnTo>
                  <a:lnTo>
                    <a:pt x="1382" y="74"/>
                  </a:lnTo>
                  <a:lnTo>
                    <a:pt x="1315" y="87"/>
                  </a:lnTo>
                  <a:lnTo>
                    <a:pt x="1304" y="118"/>
                  </a:lnTo>
                  <a:lnTo>
                    <a:pt x="1118" y="124"/>
                  </a:lnTo>
                  <a:lnTo>
                    <a:pt x="1024" y="138"/>
                  </a:lnTo>
                  <a:lnTo>
                    <a:pt x="1001" y="131"/>
                  </a:lnTo>
                  <a:lnTo>
                    <a:pt x="1008" y="100"/>
                  </a:lnTo>
                  <a:lnTo>
                    <a:pt x="1014" y="85"/>
                  </a:lnTo>
                  <a:lnTo>
                    <a:pt x="980" y="62"/>
                  </a:lnTo>
                  <a:lnTo>
                    <a:pt x="897" y="85"/>
                  </a:lnTo>
                  <a:lnTo>
                    <a:pt x="861" y="103"/>
                  </a:lnTo>
                  <a:lnTo>
                    <a:pt x="868" y="138"/>
                  </a:lnTo>
                  <a:lnTo>
                    <a:pt x="822" y="189"/>
                  </a:lnTo>
                  <a:lnTo>
                    <a:pt x="795" y="207"/>
                  </a:lnTo>
                  <a:lnTo>
                    <a:pt x="743" y="200"/>
                  </a:lnTo>
                  <a:lnTo>
                    <a:pt x="703" y="157"/>
                  </a:lnTo>
                  <a:lnTo>
                    <a:pt x="534" y="131"/>
                  </a:lnTo>
                  <a:lnTo>
                    <a:pt x="473" y="100"/>
                  </a:lnTo>
                  <a:lnTo>
                    <a:pt x="427" y="93"/>
                  </a:lnTo>
                  <a:lnTo>
                    <a:pt x="393" y="49"/>
                  </a:lnTo>
                  <a:lnTo>
                    <a:pt x="388" y="14"/>
                  </a:lnTo>
                  <a:lnTo>
                    <a:pt x="355" y="0"/>
                  </a:lnTo>
                  <a:lnTo>
                    <a:pt x="332" y="6"/>
                  </a:lnTo>
                  <a:lnTo>
                    <a:pt x="269" y="24"/>
                  </a:lnTo>
                  <a:lnTo>
                    <a:pt x="246" y="90"/>
                  </a:lnTo>
                  <a:lnTo>
                    <a:pt x="269" y="110"/>
                  </a:lnTo>
                  <a:lnTo>
                    <a:pt x="325" y="103"/>
                  </a:lnTo>
                  <a:lnTo>
                    <a:pt x="338" y="111"/>
                  </a:lnTo>
                  <a:lnTo>
                    <a:pt x="314" y="138"/>
                  </a:lnTo>
                  <a:lnTo>
                    <a:pt x="263" y="157"/>
                  </a:lnTo>
                  <a:lnTo>
                    <a:pt x="249" y="175"/>
                  </a:lnTo>
                  <a:lnTo>
                    <a:pt x="276" y="220"/>
                  </a:lnTo>
                  <a:lnTo>
                    <a:pt x="241" y="274"/>
                  </a:lnTo>
                  <a:lnTo>
                    <a:pt x="174" y="289"/>
                  </a:lnTo>
                  <a:lnTo>
                    <a:pt x="151" y="355"/>
                  </a:lnTo>
                  <a:lnTo>
                    <a:pt x="129" y="381"/>
                  </a:lnTo>
                  <a:lnTo>
                    <a:pt x="88" y="425"/>
                  </a:lnTo>
                  <a:lnTo>
                    <a:pt x="47" y="402"/>
                  </a:lnTo>
                  <a:lnTo>
                    <a:pt x="13" y="404"/>
                  </a:lnTo>
                  <a:lnTo>
                    <a:pt x="6" y="419"/>
                  </a:lnTo>
                  <a:lnTo>
                    <a:pt x="0" y="506"/>
                  </a:lnTo>
                  <a:lnTo>
                    <a:pt x="23" y="536"/>
                  </a:lnTo>
                  <a:lnTo>
                    <a:pt x="16" y="564"/>
                  </a:lnTo>
                  <a:lnTo>
                    <a:pt x="39" y="585"/>
                  </a:lnTo>
                  <a:lnTo>
                    <a:pt x="13" y="615"/>
                  </a:lnTo>
                  <a:lnTo>
                    <a:pt x="13" y="652"/>
                  </a:lnTo>
                  <a:lnTo>
                    <a:pt x="46" y="626"/>
                  </a:lnTo>
                  <a:lnTo>
                    <a:pt x="54" y="638"/>
                  </a:lnTo>
                  <a:lnTo>
                    <a:pt x="54" y="694"/>
                  </a:lnTo>
                  <a:lnTo>
                    <a:pt x="36" y="721"/>
                  </a:lnTo>
                  <a:lnTo>
                    <a:pt x="32" y="791"/>
                  </a:lnTo>
                  <a:lnTo>
                    <a:pt x="60" y="827"/>
                  </a:lnTo>
                  <a:lnTo>
                    <a:pt x="47" y="838"/>
                  </a:lnTo>
                  <a:lnTo>
                    <a:pt x="70" y="958"/>
                  </a:lnTo>
                  <a:lnTo>
                    <a:pt x="101" y="1044"/>
                  </a:lnTo>
                  <a:lnTo>
                    <a:pt x="83" y="1047"/>
                  </a:lnTo>
                  <a:lnTo>
                    <a:pt x="101" y="1192"/>
                  </a:lnTo>
                  <a:lnTo>
                    <a:pt x="164" y="1381"/>
                  </a:lnTo>
                  <a:lnTo>
                    <a:pt x="187" y="1373"/>
                  </a:lnTo>
                  <a:lnTo>
                    <a:pt x="249" y="1411"/>
                  </a:lnTo>
                  <a:lnTo>
                    <a:pt x="282" y="1396"/>
                  </a:lnTo>
                  <a:lnTo>
                    <a:pt x="289" y="1381"/>
                  </a:lnTo>
                  <a:lnTo>
                    <a:pt x="320" y="1373"/>
                  </a:lnTo>
                  <a:lnTo>
                    <a:pt x="345" y="1343"/>
                  </a:lnTo>
                  <a:lnTo>
                    <a:pt x="332" y="1318"/>
                  </a:lnTo>
                  <a:lnTo>
                    <a:pt x="345" y="1287"/>
                  </a:lnTo>
                  <a:lnTo>
                    <a:pt x="315" y="1249"/>
                  </a:lnTo>
                  <a:lnTo>
                    <a:pt x="320" y="1233"/>
                  </a:lnTo>
                  <a:lnTo>
                    <a:pt x="351" y="1208"/>
                  </a:lnTo>
                  <a:lnTo>
                    <a:pt x="435" y="1161"/>
                  </a:lnTo>
                  <a:lnTo>
                    <a:pt x="467" y="1129"/>
                  </a:lnTo>
                  <a:lnTo>
                    <a:pt x="513" y="1147"/>
                  </a:lnTo>
                  <a:lnTo>
                    <a:pt x="575" y="1129"/>
                  </a:lnTo>
                  <a:lnTo>
                    <a:pt x="616" y="1116"/>
                  </a:lnTo>
                  <a:lnTo>
                    <a:pt x="598" y="1027"/>
                  </a:lnTo>
                  <a:lnTo>
                    <a:pt x="610" y="1016"/>
                  </a:lnTo>
                  <a:lnTo>
                    <a:pt x="631" y="1037"/>
                  </a:lnTo>
                  <a:lnTo>
                    <a:pt x="710" y="1044"/>
                  </a:lnTo>
                  <a:lnTo>
                    <a:pt x="756" y="1027"/>
                  </a:lnTo>
                  <a:lnTo>
                    <a:pt x="758" y="986"/>
                  </a:lnTo>
                  <a:lnTo>
                    <a:pt x="818" y="958"/>
                  </a:lnTo>
                  <a:lnTo>
                    <a:pt x="818" y="940"/>
                  </a:lnTo>
                  <a:lnTo>
                    <a:pt x="850" y="914"/>
                  </a:lnTo>
                  <a:lnTo>
                    <a:pt x="861" y="876"/>
                  </a:lnTo>
                  <a:lnTo>
                    <a:pt x="915" y="848"/>
                  </a:lnTo>
                  <a:lnTo>
                    <a:pt x="920" y="827"/>
                  </a:lnTo>
                  <a:lnTo>
                    <a:pt x="935" y="810"/>
                  </a:lnTo>
                  <a:lnTo>
                    <a:pt x="1008" y="820"/>
                  </a:lnTo>
                  <a:lnTo>
                    <a:pt x="1024" y="756"/>
                  </a:lnTo>
                  <a:lnTo>
                    <a:pt x="1062" y="717"/>
                  </a:lnTo>
                  <a:lnTo>
                    <a:pt x="1067" y="697"/>
                  </a:lnTo>
                  <a:lnTo>
                    <a:pt x="1052" y="677"/>
                  </a:lnTo>
                  <a:lnTo>
                    <a:pt x="1072" y="611"/>
                  </a:lnTo>
                  <a:lnTo>
                    <a:pt x="1111" y="608"/>
                  </a:lnTo>
                  <a:lnTo>
                    <a:pt x="1172" y="536"/>
                  </a:lnTo>
                  <a:lnTo>
                    <a:pt x="1175" y="491"/>
                  </a:lnTo>
                  <a:lnTo>
                    <a:pt x="1188" y="480"/>
                  </a:lnTo>
                  <a:lnTo>
                    <a:pt x="1254" y="495"/>
                  </a:lnTo>
                  <a:lnTo>
                    <a:pt x="1340" y="564"/>
                  </a:lnTo>
                  <a:lnTo>
                    <a:pt x="1351" y="564"/>
                  </a:lnTo>
                  <a:lnTo>
                    <a:pt x="1368" y="539"/>
                  </a:lnTo>
                  <a:lnTo>
                    <a:pt x="1412" y="559"/>
                  </a:lnTo>
                  <a:lnTo>
                    <a:pt x="1453" y="547"/>
                  </a:lnTo>
                  <a:lnTo>
                    <a:pt x="1481" y="547"/>
                  </a:lnTo>
                  <a:lnTo>
                    <a:pt x="1512" y="592"/>
                  </a:lnTo>
                  <a:lnTo>
                    <a:pt x="1484" y="621"/>
                  </a:lnTo>
                  <a:lnTo>
                    <a:pt x="1475" y="643"/>
                  </a:lnTo>
                  <a:lnTo>
                    <a:pt x="1509" y="677"/>
                  </a:lnTo>
                  <a:lnTo>
                    <a:pt x="1499" y="703"/>
                  </a:lnTo>
                  <a:lnTo>
                    <a:pt x="1512" y="725"/>
                  </a:lnTo>
                  <a:lnTo>
                    <a:pt x="1560" y="731"/>
                  </a:lnTo>
                  <a:lnTo>
                    <a:pt x="1576" y="741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GB" dirty="0">
                <a:latin typeface="Calibri Light" panose="020F0302020204030204" pitchFamily="34" charset="0"/>
                <a:sym typeface="Calibri Light" panose="020F0302020204030204" pitchFamily="34" charset="0"/>
              </a:endParaRPr>
            </a:p>
          </p:txBody>
        </p:sp>
        <p:sp>
          <p:nvSpPr>
            <p:cNvPr id="80" name="Freeform 4">
              <a:extLst>
                <a:ext uri="{FF2B5EF4-FFF2-40B4-BE49-F238E27FC236}">
                  <a16:creationId xmlns:a16="http://schemas.microsoft.com/office/drawing/2014/main" id="{A5B11EE0-B19B-8947-B57E-22D07670E64F}"/>
                </a:ext>
              </a:extLst>
            </p:cNvPr>
            <p:cNvSpPr>
              <a:spLocks noChangeAspect="1"/>
            </p:cNvSpPr>
            <p:nvPr>
              <p:custDataLst>
                <p:tags r:id="rId3"/>
              </p:custDataLst>
            </p:nvPr>
          </p:nvSpPr>
          <p:spPr bwMode="gray">
            <a:xfrm>
              <a:off x="3027333" y="2581603"/>
              <a:ext cx="63499" cy="61912"/>
            </a:xfrm>
            <a:custGeom>
              <a:avLst/>
              <a:gdLst>
                <a:gd name="T0" fmla="*/ 66 w 107"/>
                <a:gd name="T1" fmla="*/ 0 h 105"/>
                <a:gd name="T2" fmla="*/ 104 w 107"/>
                <a:gd name="T3" fmla="*/ 39 h 105"/>
                <a:gd name="T4" fmla="*/ 107 w 107"/>
                <a:gd name="T5" fmla="*/ 82 h 105"/>
                <a:gd name="T6" fmla="*/ 86 w 107"/>
                <a:gd name="T7" fmla="*/ 105 h 105"/>
                <a:gd name="T8" fmla="*/ 18 w 107"/>
                <a:gd name="T9" fmla="*/ 95 h 105"/>
                <a:gd name="T10" fmla="*/ 0 w 107"/>
                <a:gd name="T11" fmla="*/ 79 h 105"/>
                <a:gd name="T12" fmla="*/ 2 w 107"/>
                <a:gd name="T13" fmla="*/ 26 h 105"/>
                <a:gd name="T14" fmla="*/ 33 w 107"/>
                <a:gd name="T15" fmla="*/ 0 h 105"/>
                <a:gd name="T16" fmla="*/ 66 w 107"/>
                <a:gd name="T17" fmla="*/ 0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7" h="105">
                  <a:moveTo>
                    <a:pt x="66" y="0"/>
                  </a:moveTo>
                  <a:lnTo>
                    <a:pt x="104" y="39"/>
                  </a:lnTo>
                  <a:lnTo>
                    <a:pt x="107" y="82"/>
                  </a:lnTo>
                  <a:lnTo>
                    <a:pt x="86" y="105"/>
                  </a:lnTo>
                  <a:lnTo>
                    <a:pt x="18" y="95"/>
                  </a:lnTo>
                  <a:lnTo>
                    <a:pt x="0" y="79"/>
                  </a:lnTo>
                  <a:lnTo>
                    <a:pt x="2" y="26"/>
                  </a:lnTo>
                  <a:lnTo>
                    <a:pt x="33" y="0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GB" dirty="0">
                <a:latin typeface="Calibri Light" panose="020F0302020204030204" pitchFamily="34" charset="0"/>
                <a:sym typeface="Calibri Light" panose="020F0302020204030204" pitchFamily="34" charset="0"/>
              </a:endParaRPr>
            </a:p>
          </p:txBody>
        </p:sp>
        <p:sp>
          <p:nvSpPr>
            <p:cNvPr id="81" name="Freeform 5">
              <a:extLst>
                <a:ext uri="{FF2B5EF4-FFF2-40B4-BE49-F238E27FC236}">
                  <a16:creationId xmlns:a16="http://schemas.microsoft.com/office/drawing/2014/main" id="{9D9B34B6-DEDC-0246-B194-21B0F264AAED}"/>
                </a:ext>
              </a:extLst>
            </p:cNvPr>
            <p:cNvSpPr>
              <a:spLocks noChangeAspect="1"/>
            </p:cNvSpPr>
            <p:nvPr>
              <p:custDataLst>
                <p:tags r:id="rId4"/>
              </p:custDataLst>
            </p:nvPr>
          </p:nvSpPr>
          <p:spPr bwMode="gray">
            <a:xfrm>
              <a:off x="4325896" y="2659390"/>
              <a:ext cx="100011" cy="136525"/>
            </a:xfrm>
            <a:custGeom>
              <a:avLst/>
              <a:gdLst>
                <a:gd name="T0" fmla="*/ 16 w 167"/>
                <a:gd name="T1" fmla="*/ 41 h 230"/>
                <a:gd name="T2" fmla="*/ 116 w 167"/>
                <a:gd name="T3" fmla="*/ 6 h 230"/>
                <a:gd name="T4" fmla="*/ 126 w 167"/>
                <a:gd name="T5" fmla="*/ 0 h 230"/>
                <a:gd name="T6" fmla="*/ 154 w 167"/>
                <a:gd name="T7" fmla="*/ 37 h 230"/>
                <a:gd name="T8" fmla="*/ 166 w 167"/>
                <a:gd name="T9" fmla="*/ 167 h 230"/>
                <a:gd name="T10" fmla="*/ 167 w 167"/>
                <a:gd name="T11" fmla="*/ 199 h 230"/>
                <a:gd name="T12" fmla="*/ 136 w 167"/>
                <a:gd name="T13" fmla="*/ 202 h 230"/>
                <a:gd name="T14" fmla="*/ 110 w 167"/>
                <a:gd name="T15" fmla="*/ 227 h 230"/>
                <a:gd name="T16" fmla="*/ 82 w 167"/>
                <a:gd name="T17" fmla="*/ 230 h 230"/>
                <a:gd name="T18" fmla="*/ 0 w 167"/>
                <a:gd name="T19" fmla="*/ 195 h 230"/>
                <a:gd name="T20" fmla="*/ 23 w 167"/>
                <a:gd name="T21" fmla="*/ 62 h 230"/>
                <a:gd name="T22" fmla="*/ 16 w 167"/>
                <a:gd name="T23" fmla="*/ 41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67" h="230">
                  <a:moveTo>
                    <a:pt x="16" y="41"/>
                  </a:moveTo>
                  <a:lnTo>
                    <a:pt x="116" y="6"/>
                  </a:lnTo>
                  <a:lnTo>
                    <a:pt x="126" y="0"/>
                  </a:lnTo>
                  <a:lnTo>
                    <a:pt x="154" y="37"/>
                  </a:lnTo>
                  <a:lnTo>
                    <a:pt x="166" y="167"/>
                  </a:lnTo>
                  <a:lnTo>
                    <a:pt x="167" y="199"/>
                  </a:lnTo>
                  <a:lnTo>
                    <a:pt x="136" y="202"/>
                  </a:lnTo>
                  <a:lnTo>
                    <a:pt x="110" y="227"/>
                  </a:lnTo>
                  <a:lnTo>
                    <a:pt x="82" y="230"/>
                  </a:lnTo>
                  <a:lnTo>
                    <a:pt x="0" y="195"/>
                  </a:lnTo>
                  <a:lnTo>
                    <a:pt x="23" y="62"/>
                  </a:lnTo>
                  <a:lnTo>
                    <a:pt x="16" y="41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GB" dirty="0">
                <a:latin typeface="Calibri Light" panose="020F0302020204030204" pitchFamily="34" charset="0"/>
                <a:sym typeface="Calibri Light" panose="020F0302020204030204" pitchFamily="34" charset="0"/>
              </a:endParaRPr>
            </a:p>
          </p:txBody>
        </p:sp>
        <p:sp>
          <p:nvSpPr>
            <p:cNvPr id="82" name="Freeform 6">
              <a:extLst>
                <a:ext uri="{FF2B5EF4-FFF2-40B4-BE49-F238E27FC236}">
                  <a16:creationId xmlns:a16="http://schemas.microsoft.com/office/drawing/2014/main" id="{91649978-0AD5-804B-A9E0-4D9E1DF28AB5}"/>
                </a:ext>
              </a:extLst>
            </p:cNvPr>
            <p:cNvSpPr>
              <a:spLocks noChangeAspect="1"/>
            </p:cNvSpPr>
            <p:nvPr>
              <p:custDataLst>
                <p:tags r:id="rId5"/>
              </p:custDataLst>
            </p:nvPr>
          </p:nvSpPr>
          <p:spPr bwMode="gray">
            <a:xfrm>
              <a:off x="4540206" y="2633991"/>
              <a:ext cx="700081" cy="523877"/>
            </a:xfrm>
            <a:custGeom>
              <a:avLst/>
              <a:gdLst>
                <a:gd name="T0" fmla="*/ 28 w 1176"/>
                <a:gd name="T1" fmla="*/ 324 h 882"/>
                <a:gd name="T2" fmla="*/ 61 w 1176"/>
                <a:gd name="T3" fmla="*/ 323 h 882"/>
                <a:gd name="T4" fmla="*/ 103 w 1176"/>
                <a:gd name="T5" fmla="*/ 301 h 882"/>
                <a:gd name="T6" fmla="*/ 182 w 1176"/>
                <a:gd name="T7" fmla="*/ 326 h 882"/>
                <a:gd name="T8" fmla="*/ 370 w 1176"/>
                <a:gd name="T9" fmla="*/ 306 h 882"/>
                <a:gd name="T10" fmla="*/ 432 w 1176"/>
                <a:gd name="T11" fmla="*/ 275 h 882"/>
                <a:gd name="T12" fmla="*/ 445 w 1176"/>
                <a:gd name="T13" fmla="*/ 285 h 882"/>
                <a:gd name="T14" fmla="*/ 511 w 1176"/>
                <a:gd name="T15" fmla="*/ 290 h 882"/>
                <a:gd name="T16" fmla="*/ 559 w 1176"/>
                <a:gd name="T17" fmla="*/ 275 h 882"/>
                <a:gd name="T18" fmla="*/ 610 w 1176"/>
                <a:gd name="T19" fmla="*/ 270 h 882"/>
                <a:gd name="T20" fmla="*/ 714 w 1176"/>
                <a:gd name="T21" fmla="*/ 265 h 882"/>
                <a:gd name="T22" fmla="*/ 764 w 1176"/>
                <a:gd name="T23" fmla="*/ 227 h 882"/>
                <a:gd name="T24" fmla="*/ 850 w 1176"/>
                <a:gd name="T25" fmla="*/ 114 h 882"/>
                <a:gd name="T26" fmla="*/ 881 w 1176"/>
                <a:gd name="T27" fmla="*/ 105 h 882"/>
                <a:gd name="T28" fmla="*/ 932 w 1176"/>
                <a:gd name="T29" fmla="*/ 82 h 882"/>
                <a:gd name="T30" fmla="*/ 1136 w 1176"/>
                <a:gd name="T31" fmla="*/ 0 h 882"/>
                <a:gd name="T32" fmla="*/ 1156 w 1176"/>
                <a:gd name="T33" fmla="*/ 0 h 882"/>
                <a:gd name="T34" fmla="*/ 1169 w 1176"/>
                <a:gd name="T35" fmla="*/ 20 h 882"/>
                <a:gd name="T36" fmla="*/ 1143 w 1176"/>
                <a:gd name="T37" fmla="*/ 64 h 882"/>
                <a:gd name="T38" fmla="*/ 1176 w 1176"/>
                <a:gd name="T39" fmla="*/ 89 h 882"/>
                <a:gd name="T40" fmla="*/ 1159 w 1176"/>
                <a:gd name="T41" fmla="*/ 143 h 882"/>
                <a:gd name="T42" fmla="*/ 1083 w 1176"/>
                <a:gd name="T43" fmla="*/ 209 h 882"/>
                <a:gd name="T44" fmla="*/ 1070 w 1176"/>
                <a:gd name="T45" fmla="*/ 247 h 882"/>
                <a:gd name="T46" fmla="*/ 932 w 1176"/>
                <a:gd name="T47" fmla="*/ 306 h 882"/>
                <a:gd name="T48" fmla="*/ 843 w 1176"/>
                <a:gd name="T49" fmla="*/ 433 h 882"/>
                <a:gd name="T50" fmla="*/ 850 w 1176"/>
                <a:gd name="T51" fmla="*/ 471 h 882"/>
                <a:gd name="T52" fmla="*/ 834 w 1176"/>
                <a:gd name="T53" fmla="*/ 487 h 882"/>
                <a:gd name="T54" fmla="*/ 799 w 1176"/>
                <a:gd name="T55" fmla="*/ 464 h 882"/>
                <a:gd name="T56" fmla="*/ 758 w 1176"/>
                <a:gd name="T57" fmla="*/ 550 h 882"/>
                <a:gd name="T58" fmla="*/ 768 w 1176"/>
                <a:gd name="T59" fmla="*/ 625 h 882"/>
                <a:gd name="T60" fmla="*/ 709 w 1176"/>
                <a:gd name="T61" fmla="*/ 745 h 882"/>
                <a:gd name="T62" fmla="*/ 709 w 1176"/>
                <a:gd name="T63" fmla="*/ 824 h 882"/>
                <a:gd name="T64" fmla="*/ 705 w 1176"/>
                <a:gd name="T65" fmla="*/ 849 h 882"/>
                <a:gd name="T66" fmla="*/ 679 w 1176"/>
                <a:gd name="T67" fmla="*/ 837 h 882"/>
                <a:gd name="T68" fmla="*/ 644 w 1176"/>
                <a:gd name="T69" fmla="*/ 823 h 882"/>
                <a:gd name="T70" fmla="*/ 607 w 1176"/>
                <a:gd name="T71" fmla="*/ 882 h 882"/>
                <a:gd name="T72" fmla="*/ 559 w 1176"/>
                <a:gd name="T73" fmla="*/ 882 h 882"/>
                <a:gd name="T74" fmla="*/ 538 w 1176"/>
                <a:gd name="T75" fmla="*/ 841 h 882"/>
                <a:gd name="T76" fmla="*/ 511 w 1176"/>
                <a:gd name="T77" fmla="*/ 803 h 882"/>
                <a:gd name="T78" fmla="*/ 521 w 1176"/>
                <a:gd name="T79" fmla="*/ 752 h 882"/>
                <a:gd name="T80" fmla="*/ 539 w 1176"/>
                <a:gd name="T81" fmla="*/ 730 h 882"/>
                <a:gd name="T82" fmla="*/ 534 w 1176"/>
                <a:gd name="T83" fmla="*/ 704 h 882"/>
                <a:gd name="T84" fmla="*/ 577 w 1176"/>
                <a:gd name="T85" fmla="*/ 679 h 882"/>
                <a:gd name="T86" fmla="*/ 625 w 1176"/>
                <a:gd name="T87" fmla="*/ 684 h 882"/>
                <a:gd name="T88" fmla="*/ 638 w 1176"/>
                <a:gd name="T89" fmla="*/ 670 h 882"/>
                <a:gd name="T90" fmla="*/ 603 w 1176"/>
                <a:gd name="T91" fmla="*/ 628 h 882"/>
                <a:gd name="T92" fmla="*/ 603 w 1176"/>
                <a:gd name="T93" fmla="*/ 579 h 882"/>
                <a:gd name="T94" fmla="*/ 577 w 1176"/>
                <a:gd name="T95" fmla="*/ 556 h 882"/>
                <a:gd name="T96" fmla="*/ 551 w 1176"/>
                <a:gd name="T97" fmla="*/ 543 h 882"/>
                <a:gd name="T98" fmla="*/ 515 w 1176"/>
                <a:gd name="T99" fmla="*/ 563 h 882"/>
                <a:gd name="T100" fmla="*/ 490 w 1176"/>
                <a:gd name="T101" fmla="*/ 550 h 882"/>
                <a:gd name="T102" fmla="*/ 508 w 1176"/>
                <a:gd name="T103" fmla="*/ 508 h 882"/>
                <a:gd name="T104" fmla="*/ 492 w 1176"/>
                <a:gd name="T105" fmla="*/ 490 h 882"/>
                <a:gd name="T106" fmla="*/ 404 w 1176"/>
                <a:gd name="T107" fmla="*/ 487 h 882"/>
                <a:gd name="T108" fmla="*/ 316 w 1176"/>
                <a:gd name="T109" fmla="*/ 550 h 882"/>
                <a:gd name="T110" fmla="*/ 181 w 1176"/>
                <a:gd name="T111" fmla="*/ 512 h 882"/>
                <a:gd name="T112" fmla="*/ 54 w 1176"/>
                <a:gd name="T113" fmla="*/ 563 h 882"/>
                <a:gd name="T114" fmla="*/ 57 w 1176"/>
                <a:gd name="T115" fmla="*/ 601 h 882"/>
                <a:gd name="T116" fmla="*/ 41 w 1176"/>
                <a:gd name="T117" fmla="*/ 635 h 882"/>
                <a:gd name="T118" fmla="*/ 18 w 1176"/>
                <a:gd name="T119" fmla="*/ 610 h 882"/>
                <a:gd name="T120" fmla="*/ 0 w 1176"/>
                <a:gd name="T121" fmla="*/ 467 h 882"/>
                <a:gd name="T122" fmla="*/ 38 w 1176"/>
                <a:gd name="T123" fmla="*/ 416 h 882"/>
                <a:gd name="T124" fmla="*/ 28 w 1176"/>
                <a:gd name="T125" fmla="*/ 324 h 8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176" h="882">
                  <a:moveTo>
                    <a:pt x="28" y="324"/>
                  </a:moveTo>
                  <a:lnTo>
                    <a:pt x="61" y="323"/>
                  </a:lnTo>
                  <a:lnTo>
                    <a:pt x="103" y="301"/>
                  </a:lnTo>
                  <a:lnTo>
                    <a:pt x="182" y="326"/>
                  </a:lnTo>
                  <a:lnTo>
                    <a:pt x="370" y="306"/>
                  </a:lnTo>
                  <a:lnTo>
                    <a:pt x="432" y="275"/>
                  </a:lnTo>
                  <a:lnTo>
                    <a:pt x="445" y="285"/>
                  </a:lnTo>
                  <a:lnTo>
                    <a:pt x="511" y="290"/>
                  </a:lnTo>
                  <a:lnTo>
                    <a:pt x="559" y="275"/>
                  </a:lnTo>
                  <a:lnTo>
                    <a:pt x="610" y="270"/>
                  </a:lnTo>
                  <a:lnTo>
                    <a:pt x="714" y="265"/>
                  </a:lnTo>
                  <a:lnTo>
                    <a:pt x="764" y="227"/>
                  </a:lnTo>
                  <a:lnTo>
                    <a:pt x="850" y="114"/>
                  </a:lnTo>
                  <a:lnTo>
                    <a:pt x="881" y="105"/>
                  </a:lnTo>
                  <a:lnTo>
                    <a:pt x="932" y="82"/>
                  </a:lnTo>
                  <a:lnTo>
                    <a:pt x="1136" y="0"/>
                  </a:lnTo>
                  <a:lnTo>
                    <a:pt x="1156" y="0"/>
                  </a:lnTo>
                  <a:lnTo>
                    <a:pt x="1169" y="20"/>
                  </a:lnTo>
                  <a:lnTo>
                    <a:pt x="1143" y="64"/>
                  </a:lnTo>
                  <a:lnTo>
                    <a:pt x="1176" y="89"/>
                  </a:lnTo>
                  <a:lnTo>
                    <a:pt x="1159" y="143"/>
                  </a:lnTo>
                  <a:lnTo>
                    <a:pt x="1083" y="209"/>
                  </a:lnTo>
                  <a:lnTo>
                    <a:pt x="1070" y="247"/>
                  </a:lnTo>
                  <a:lnTo>
                    <a:pt x="932" y="306"/>
                  </a:lnTo>
                  <a:lnTo>
                    <a:pt x="843" y="433"/>
                  </a:lnTo>
                  <a:lnTo>
                    <a:pt x="850" y="471"/>
                  </a:lnTo>
                  <a:lnTo>
                    <a:pt x="834" y="487"/>
                  </a:lnTo>
                  <a:lnTo>
                    <a:pt x="799" y="464"/>
                  </a:lnTo>
                  <a:lnTo>
                    <a:pt x="758" y="550"/>
                  </a:lnTo>
                  <a:lnTo>
                    <a:pt x="768" y="625"/>
                  </a:lnTo>
                  <a:lnTo>
                    <a:pt x="709" y="745"/>
                  </a:lnTo>
                  <a:lnTo>
                    <a:pt x="709" y="824"/>
                  </a:lnTo>
                  <a:lnTo>
                    <a:pt x="705" y="849"/>
                  </a:lnTo>
                  <a:lnTo>
                    <a:pt x="679" y="837"/>
                  </a:lnTo>
                  <a:lnTo>
                    <a:pt x="644" y="823"/>
                  </a:lnTo>
                  <a:lnTo>
                    <a:pt x="607" y="882"/>
                  </a:lnTo>
                  <a:lnTo>
                    <a:pt x="559" y="882"/>
                  </a:lnTo>
                  <a:lnTo>
                    <a:pt x="538" y="841"/>
                  </a:lnTo>
                  <a:lnTo>
                    <a:pt x="511" y="803"/>
                  </a:lnTo>
                  <a:lnTo>
                    <a:pt x="521" y="752"/>
                  </a:lnTo>
                  <a:lnTo>
                    <a:pt x="539" y="730"/>
                  </a:lnTo>
                  <a:lnTo>
                    <a:pt x="534" y="704"/>
                  </a:lnTo>
                  <a:lnTo>
                    <a:pt x="577" y="679"/>
                  </a:lnTo>
                  <a:lnTo>
                    <a:pt x="625" y="684"/>
                  </a:lnTo>
                  <a:lnTo>
                    <a:pt x="638" y="670"/>
                  </a:lnTo>
                  <a:lnTo>
                    <a:pt x="603" y="628"/>
                  </a:lnTo>
                  <a:lnTo>
                    <a:pt x="603" y="579"/>
                  </a:lnTo>
                  <a:lnTo>
                    <a:pt x="577" y="556"/>
                  </a:lnTo>
                  <a:lnTo>
                    <a:pt x="551" y="543"/>
                  </a:lnTo>
                  <a:lnTo>
                    <a:pt x="515" y="563"/>
                  </a:lnTo>
                  <a:lnTo>
                    <a:pt x="490" y="550"/>
                  </a:lnTo>
                  <a:lnTo>
                    <a:pt x="508" y="508"/>
                  </a:lnTo>
                  <a:lnTo>
                    <a:pt x="492" y="490"/>
                  </a:lnTo>
                  <a:lnTo>
                    <a:pt x="404" y="487"/>
                  </a:lnTo>
                  <a:lnTo>
                    <a:pt x="316" y="550"/>
                  </a:lnTo>
                  <a:lnTo>
                    <a:pt x="181" y="512"/>
                  </a:lnTo>
                  <a:lnTo>
                    <a:pt x="54" y="563"/>
                  </a:lnTo>
                  <a:lnTo>
                    <a:pt x="57" y="601"/>
                  </a:lnTo>
                  <a:lnTo>
                    <a:pt x="41" y="635"/>
                  </a:lnTo>
                  <a:lnTo>
                    <a:pt x="18" y="610"/>
                  </a:lnTo>
                  <a:lnTo>
                    <a:pt x="0" y="467"/>
                  </a:lnTo>
                  <a:lnTo>
                    <a:pt x="38" y="416"/>
                  </a:lnTo>
                  <a:lnTo>
                    <a:pt x="28" y="324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GB" dirty="0">
                <a:latin typeface="Calibri Light" panose="020F0302020204030204" pitchFamily="34" charset="0"/>
                <a:sym typeface="Calibri Light" panose="020F0302020204030204" pitchFamily="34" charset="0"/>
              </a:endParaRPr>
            </a:p>
          </p:txBody>
        </p:sp>
        <p:sp>
          <p:nvSpPr>
            <p:cNvPr id="83" name="Freeform 7">
              <a:extLst>
                <a:ext uri="{FF2B5EF4-FFF2-40B4-BE49-F238E27FC236}">
                  <a16:creationId xmlns:a16="http://schemas.microsoft.com/office/drawing/2014/main" id="{0BF32F20-E79A-F948-888E-3AC7140CEC70}"/>
                </a:ext>
              </a:extLst>
            </p:cNvPr>
            <p:cNvSpPr>
              <a:spLocks noChangeAspect="1"/>
            </p:cNvSpPr>
            <p:nvPr>
              <p:custDataLst>
                <p:tags r:id="rId6"/>
              </p:custDataLst>
            </p:nvPr>
          </p:nvSpPr>
          <p:spPr bwMode="gray">
            <a:xfrm>
              <a:off x="4959301" y="2948316"/>
              <a:ext cx="180973" cy="223839"/>
            </a:xfrm>
            <a:custGeom>
              <a:avLst/>
              <a:gdLst>
                <a:gd name="T0" fmla="*/ 64 w 304"/>
                <a:gd name="T1" fmla="*/ 94 h 375"/>
                <a:gd name="T2" fmla="*/ 5 w 304"/>
                <a:gd name="T3" fmla="*/ 214 h 375"/>
                <a:gd name="T4" fmla="*/ 5 w 304"/>
                <a:gd name="T5" fmla="*/ 293 h 375"/>
                <a:gd name="T6" fmla="*/ 1 w 304"/>
                <a:gd name="T7" fmla="*/ 318 h 375"/>
                <a:gd name="T8" fmla="*/ 0 w 304"/>
                <a:gd name="T9" fmla="*/ 344 h 375"/>
                <a:gd name="T10" fmla="*/ 16 w 304"/>
                <a:gd name="T11" fmla="*/ 370 h 375"/>
                <a:gd name="T12" fmla="*/ 54 w 304"/>
                <a:gd name="T13" fmla="*/ 364 h 375"/>
                <a:gd name="T14" fmla="*/ 67 w 304"/>
                <a:gd name="T15" fmla="*/ 372 h 375"/>
                <a:gd name="T16" fmla="*/ 116 w 304"/>
                <a:gd name="T17" fmla="*/ 359 h 375"/>
                <a:gd name="T18" fmla="*/ 156 w 304"/>
                <a:gd name="T19" fmla="*/ 375 h 375"/>
                <a:gd name="T20" fmla="*/ 205 w 304"/>
                <a:gd name="T21" fmla="*/ 375 h 375"/>
                <a:gd name="T22" fmla="*/ 218 w 304"/>
                <a:gd name="T23" fmla="*/ 357 h 375"/>
                <a:gd name="T24" fmla="*/ 274 w 304"/>
                <a:gd name="T25" fmla="*/ 214 h 375"/>
                <a:gd name="T26" fmla="*/ 304 w 304"/>
                <a:gd name="T27" fmla="*/ 139 h 375"/>
                <a:gd name="T28" fmla="*/ 281 w 304"/>
                <a:gd name="T29" fmla="*/ 91 h 375"/>
                <a:gd name="T30" fmla="*/ 278 w 304"/>
                <a:gd name="T31" fmla="*/ 32 h 375"/>
                <a:gd name="T32" fmla="*/ 256 w 304"/>
                <a:gd name="T33" fmla="*/ 0 h 375"/>
                <a:gd name="T34" fmla="*/ 222 w 304"/>
                <a:gd name="T35" fmla="*/ 28 h 375"/>
                <a:gd name="T36" fmla="*/ 151 w 304"/>
                <a:gd name="T37" fmla="*/ 35 h 375"/>
                <a:gd name="T38" fmla="*/ 123 w 304"/>
                <a:gd name="T39" fmla="*/ 56 h 375"/>
                <a:gd name="T40" fmla="*/ 64 w 304"/>
                <a:gd name="T41" fmla="*/ 94 h 3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04" h="375">
                  <a:moveTo>
                    <a:pt x="64" y="94"/>
                  </a:moveTo>
                  <a:lnTo>
                    <a:pt x="5" y="214"/>
                  </a:lnTo>
                  <a:lnTo>
                    <a:pt x="5" y="293"/>
                  </a:lnTo>
                  <a:lnTo>
                    <a:pt x="1" y="318"/>
                  </a:lnTo>
                  <a:lnTo>
                    <a:pt x="0" y="344"/>
                  </a:lnTo>
                  <a:lnTo>
                    <a:pt x="16" y="370"/>
                  </a:lnTo>
                  <a:lnTo>
                    <a:pt x="54" y="364"/>
                  </a:lnTo>
                  <a:lnTo>
                    <a:pt x="67" y="372"/>
                  </a:lnTo>
                  <a:lnTo>
                    <a:pt x="116" y="359"/>
                  </a:lnTo>
                  <a:lnTo>
                    <a:pt x="156" y="375"/>
                  </a:lnTo>
                  <a:lnTo>
                    <a:pt x="205" y="375"/>
                  </a:lnTo>
                  <a:lnTo>
                    <a:pt x="218" y="357"/>
                  </a:lnTo>
                  <a:lnTo>
                    <a:pt x="274" y="214"/>
                  </a:lnTo>
                  <a:lnTo>
                    <a:pt x="304" y="139"/>
                  </a:lnTo>
                  <a:lnTo>
                    <a:pt x="281" y="91"/>
                  </a:lnTo>
                  <a:lnTo>
                    <a:pt x="278" y="32"/>
                  </a:lnTo>
                  <a:lnTo>
                    <a:pt x="256" y="0"/>
                  </a:lnTo>
                  <a:lnTo>
                    <a:pt x="222" y="28"/>
                  </a:lnTo>
                  <a:lnTo>
                    <a:pt x="151" y="35"/>
                  </a:lnTo>
                  <a:lnTo>
                    <a:pt x="123" y="56"/>
                  </a:lnTo>
                  <a:lnTo>
                    <a:pt x="64" y="94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GB" dirty="0">
                <a:latin typeface="Calibri Light" panose="020F0302020204030204" pitchFamily="34" charset="0"/>
                <a:sym typeface="Calibri Light" panose="020F0302020204030204" pitchFamily="34" charset="0"/>
              </a:endParaRPr>
            </a:p>
          </p:txBody>
        </p:sp>
        <p:sp>
          <p:nvSpPr>
            <p:cNvPr id="84" name="Freeform 8">
              <a:extLst>
                <a:ext uri="{FF2B5EF4-FFF2-40B4-BE49-F238E27FC236}">
                  <a16:creationId xmlns:a16="http://schemas.microsoft.com/office/drawing/2014/main" id="{A41BCB72-DA20-E942-9AB2-566F481D6A8C}"/>
                </a:ext>
              </a:extLst>
            </p:cNvPr>
            <p:cNvSpPr>
              <a:spLocks noChangeAspect="1"/>
            </p:cNvSpPr>
            <p:nvPr>
              <p:custDataLst>
                <p:tags r:id="rId7"/>
              </p:custDataLst>
            </p:nvPr>
          </p:nvSpPr>
          <p:spPr bwMode="gray">
            <a:xfrm>
              <a:off x="4868816" y="3122941"/>
              <a:ext cx="133349" cy="315915"/>
            </a:xfrm>
            <a:custGeom>
              <a:avLst/>
              <a:gdLst>
                <a:gd name="T0" fmla="*/ 154 w 223"/>
                <a:gd name="T1" fmla="*/ 26 h 529"/>
                <a:gd name="T2" fmla="*/ 128 w 223"/>
                <a:gd name="T3" fmla="*/ 14 h 529"/>
                <a:gd name="T4" fmla="*/ 93 w 223"/>
                <a:gd name="T5" fmla="*/ 0 h 529"/>
                <a:gd name="T6" fmla="*/ 56 w 223"/>
                <a:gd name="T7" fmla="*/ 59 h 529"/>
                <a:gd name="T8" fmla="*/ 8 w 223"/>
                <a:gd name="T9" fmla="*/ 59 h 529"/>
                <a:gd name="T10" fmla="*/ 0 w 223"/>
                <a:gd name="T11" fmla="*/ 157 h 529"/>
                <a:gd name="T12" fmla="*/ 46 w 223"/>
                <a:gd name="T13" fmla="*/ 340 h 529"/>
                <a:gd name="T14" fmla="*/ 67 w 223"/>
                <a:gd name="T15" fmla="*/ 388 h 529"/>
                <a:gd name="T16" fmla="*/ 97 w 223"/>
                <a:gd name="T17" fmla="*/ 513 h 529"/>
                <a:gd name="T18" fmla="*/ 115 w 223"/>
                <a:gd name="T19" fmla="*/ 513 h 529"/>
                <a:gd name="T20" fmla="*/ 151 w 223"/>
                <a:gd name="T21" fmla="*/ 529 h 529"/>
                <a:gd name="T22" fmla="*/ 169 w 223"/>
                <a:gd name="T23" fmla="*/ 526 h 529"/>
                <a:gd name="T24" fmla="*/ 190 w 223"/>
                <a:gd name="T25" fmla="*/ 462 h 529"/>
                <a:gd name="T26" fmla="*/ 177 w 223"/>
                <a:gd name="T27" fmla="*/ 330 h 529"/>
                <a:gd name="T28" fmla="*/ 204 w 223"/>
                <a:gd name="T29" fmla="*/ 282 h 529"/>
                <a:gd name="T30" fmla="*/ 223 w 223"/>
                <a:gd name="T31" fmla="*/ 213 h 529"/>
                <a:gd name="T32" fmla="*/ 223 w 223"/>
                <a:gd name="T33" fmla="*/ 121 h 529"/>
                <a:gd name="T34" fmla="*/ 220 w 223"/>
                <a:gd name="T35" fmla="*/ 80 h 529"/>
                <a:gd name="T36" fmla="*/ 207 w 223"/>
                <a:gd name="T37" fmla="*/ 72 h 529"/>
                <a:gd name="T38" fmla="*/ 169 w 223"/>
                <a:gd name="T39" fmla="*/ 78 h 529"/>
                <a:gd name="T40" fmla="*/ 153 w 223"/>
                <a:gd name="T41" fmla="*/ 52 h 529"/>
                <a:gd name="T42" fmla="*/ 154 w 223"/>
                <a:gd name="T43" fmla="*/ 26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23" h="529">
                  <a:moveTo>
                    <a:pt x="154" y="26"/>
                  </a:moveTo>
                  <a:lnTo>
                    <a:pt x="128" y="14"/>
                  </a:lnTo>
                  <a:lnTo>
                    <a:pt x="93" y="0"/>
                  </a:lnTo>
                  <a:lnTo>
                    <a:pt x="56" y="59"/>
                  </a:lnTo>
                  <a:lnTo>
                    <a:pt x="8" y="59"/>
                  </a:lnTo>
                  <a:lnTo>
                    <a:pt x="0" y="157"/>
                  </a:lnTo>
                  <a:lnTo>
                    <a:pt x="46" y="340"/>
                  </a:lnTo>
                  <a:lnTo>
                    <a:pt x="67" y="388"/>
                  </a:lnTo>
                  <a:lnTo>
                    <a:pt x="97" y="513"/>
                  </a:lnTo>
                  <a:lnTo>
                    <a:pt x="115" y="513"/>
                  </a:lnTo>
                  <a:lnTo>
                    <a:pt x="151" y="529"/>
                  </a:lnTo>
                  <a:lnTo>
                    <a:pt x="169" y="526"/>
                  </a:lnTo>
                  <a:lnTo>
                    <a:pt x="190" y="462"/>
                  </a:lnTo>
                  <a:lnTo>
                    <a:pt x="177" y="330"/>
                  </a:lnTo>
                  <a:lnTo>
                    <a:pt x="204" y="282"/>
                  </a:lnTo>
                  <a:lnTo>
                    <a:pt x="223" y="213"/>
                  </a:lnTo>
                  <a:lnTo>
                    <a:pt x="223" y="121"/>
                  </a:lnTo>
                  <a:lnTo>
                    <a:pt x="220" y="80"/>
                  </a:lnTo>
                  <a:lnTo>
                    <a:pt x="207" y="72"/>
                  </a:lnTo>
                  <a:lnTo>
                    <a:pt x="169" y="78"/>
                  </a:lnTo>
                  <a:lnTo>
                    <a:pt x="153" y="52"/>
                  </a:lnTo>
                  <a:lnTo>
                    <a:pt x="154" y="26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GB" dirty="0">
                <a:latin typeface="Calibri Light" panose="020F0302020204030204" pitchFamily="34" charset="0"/>
                <a:sym typeface="Calibri Light" panose="020F0302020204030204" pitchFamily="34" charset="0"/>
              </a:endParaRPr>
            </a:p>
          </p:txBody>
        </p:sp>
        <p:sp>
          <p:nvSpPr>
            <p:cNvPr id="85" name="Freeform 9">
              <a:extLst>
                <a:ext uri="{FF2B5EF4-FFF2-40B4-BE49-F238E27FC236}">
                  <a16:creationId xmlns:a16="http://schemas.microsoft.com/office/drawing/2014/main" id="{FDB06FC5-CC8E-BE4E-9094-B0ACC0222F3C}"/>
                </a:ext>
              </a:extLst>
            </p:cNvPr>
            <p:cNvSpPr>
              <a:spLocks noChangeAspect="1"/>
            </p:cNvSpPr>
            <p:nvPr>
              <p:custDataLst>
                <p:tags r:id="rId8"/>
              </p:custDataLst>
            </p:nvPr>
          </p:nvSpPr>
          <p:spPr bwMode="gray">
            <a:xfrm>
              <a:off x="4738641" y="3110242"/>
              <a:ext cx="134935" cy="209551"/>
            </a:xfrm>
            <a:custGeom>
              <a:avLst/>
              <a:gdLst>
                <a:gd name="T0" fmla="*/ 227 w 227"/>
                <a:gd name="T1" fmla="*/ 79 h 350"/>
                <a:gd name="T2" fmla="*/ 219 w 227"/>
                <a:gd name="T3" fmla="*/ 177 h 350"/>
                <a:gd name="T4" fmla="*/ 155 w 227"/>
                <a:gd name="T5" fmla="*/ 186 h 350"/>
                <a:gd name="T6" fmla="*/ 140 w 227"/>
                <a:gd name="T7" fmla="*/ 204 h 350"/>
                <a:gd name="T8" fmla="*/ 140 w 227"/>
                <a:gd name="T9" fmla="*/ 251 h 350"/>
                <a:gd name="T10" fmla="*/ 113 w 227"/>
                <a:gd name="T11" fmla="*/ 289 h 350"/>
                <a:gd name="T12" fmla="*/ 117 w 227"/>
                <a:gd name="T13" fmla="*/ 330 h 350"/>
                <a:gd name="T14" fmla="*/ 94 w 227"/>
                <a:gd name="T15" fmla="*/ 350 h 350"/>
                <a:gd name="T16" fmla="*/ 66 w 227"/>
                <a:gd name="T17" fmla="*/ 344 h 350"/>
                <a:gd name="T18" fmla="*/ 49 w 227"/>
                <a:gd name="T19" fmla="*/ 329 h 350"/>
                <a:gd name="T20" fmla="*/ 28 w 227"/>
                <a:gd name="T21" fmla="*/ 335 h 350"/>
                <a:gd name="T22" fmla="*/ 0 w 227"/>
                <a:gd name="T23" fmla="*/ 204 h 350"/>
                <a:gd name="T24" fmla="*/ 15 w 227"/>
                <a:gd name="T25" fmla="*/ 148 h 350"/>
                <a:gd name="T26" fmla="*/ 120 w 227"/>
                <a:gd name="T27" fmla="*/ 72 h 350"/>
                <a:gd name="T28" fmla="*/ 179 w 227"/>
                <a:gd name="T29" fmla="*/ 0 h 350"/>
                <a:gd name="T30" fmla="*/ 206 w 227"/>
                <a:gd name="T31" fmla="*/ 38 h 350"/>
                <a:gd name="T32" fmla="*/ 227 w 227"/>
                <a:gd name="T33" fmla="*/ 79 h 3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7" h="350">
                  <a:moveTo>
                    <a:pt x="227" y="79"/>
                  </a:moveTo>
                  <a:lnTo>
                    <a:pt x="219" y="177"/>
                  </a:lnTo>
                  <a:lnTo>
                    <a:pt x="155" y="186"/>
                  </a:lnTo>
                  <a:lnTo>
                    <a:pt x="140" y="204"/>
                  </a:lnTo>
                  <a:lnTo>
                    <a:pt x="140" y="251"/>
                  </a:lnTo>
                  <a:lnTo>
                    <a:pt x="113" y="289"/>
                  </a:lnTo>
                  <a:lnTo>
                    <a:pt x="117" y="330"/>
                  </a:lnTo>
                  <a:lnTo>
                    <a:pt x="94" y="350"/>
                  </a:lnTo>
                  <a:lnTo>
                    <a:pt x="66" y="344"/>
                  </a:lnTo>
                  <a:lnTo>
                    <a:pt x="49" y="329"/>
                  </a:lnTo>
                  <a:lnTo>
                    <a:pt x="28" y="335"/>
                  </a:lnTo>
                  <a:lnTo>
                    <a:pt x="0" y="204"/>
                  </a:lnTo>
                  <a:lnTo>
                    <a:pt x="15" y="148"/>
                  </a:lnTo>
                  <a:lnTo>
                    <a:pt x="120" y="72"/>
                  </a:lnTo>
                  <a:lnTo>
                    <a:pt x="179" y="0"/>
                  </a:lnTo>
                  <a:lnTo>
                    <a:pt x="206" y="38"/>
                  </a:lnTo>
                  <a:lnTo>
                    <a:pt x="227" y="79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GB" dirty="0">
                <a:latin typeface="Calibri Light" panose="020F0302020204030204" pitchFamily="34" charset="0"/>
                <a:sym typeface="Calibri Light" panose="020F0302020204030204" pitchFamily="34" charset="0"/>
              </a:endParaRPr>
            </a:p>
          </p:txBody>
        </p:sp>
        <p:sp>
          <p:nvSpPr>
            <p:cNvPr id="86" name="Freeform 10">
              <a:extLst>
                <a:ext uri="{FF2B5EF4-FFF2-40B4-BE49-F238E27FC236}">
                  <a16:creationId xmlns:a16="http://schemas.microsoft.com/office/drawing/2014/main" id="{1D3311B2-A3B0-BE46-8388-24EDA591D4AB}"/>
                </a:ext>
              </a:extLst>
            </p:cNvPr>
            <p:cNvSpPr>
              <a:spLocks noChangeAspect="1"/>
            </p:cNvSpPr>
            <p:nvPr>
              <p:custDataLst>
                <p:tags r:id="rId9"/>
              </p:custDataLst>
            </p:nvPr>
          </p:nvSpPr>
          <p:spPr bwMode="gray">
            <a:xfrm>
              <a:off x="4564018" y="2922916"/>
              <a:ext cx="355596" cy="130176"/>
            </a:xfrm>
            <a:custGeom>
              <a:avLst/>
              <a:gdLst>
                <a:gd name="T0" fmla="*/ 493 w 597"/>
                <a:gd name="T1" fmla="*/ 217 h 217"/>
                <a:gd name="T2" fmla="*/ 419 w 597"/>
                <a:gd name="T3" fmla="*/ 166 h 217"/>
                <a:gd name="T4" fmla="*/ 367 w 597"/>
                <a:gd name="T5" fmla="*/ 183 h 217"/>
                <a:gd name="T6" fmla="*/ 345 w 597"/>
                <a:gd name="T7" fmla="*/ 192 h 217"/>
                <a:gd name="T8" fmla="*/ 309 w 597"/>
                <a:gd name="T9" fmla="*/ 186 h 217"/>
                <a:gd name="T10" fmla="*/ 79 w 597"/>
                <a:gd name="T11" fmla="*/ 189 h 217"/>
                <a:gd name="T12" fmla="*/ 7 w 597"/>
                <a:gd name="T13" fmla="*/ 158 h 217"/>
                <a:gd name="T14" fmla="*/ 0 w 597"/>
                <a:gd name="T15" fmla="*/ 148 h 217"/>
                <a:gd name="T16" fmla="*/ 16 w 597"/>
                <a:gd name="T17" fmla="*/ 114 h 217"/>
                <a:gd name="T18" fmla="*/ 13 w 597"/>
                <a:gd name="T19" fmla="*/ 76 h 217"/>
                <a:gd name="T20" fmla="*/ 140 w 597"/>
                <a:gd name="T21" fmla="*/ 25 h 217"/>
                <a:gd name="T22" fmla="*/ 275 w 597"/>
                <a:gd name="T23" fmla="*/ 63 h 217"/>
                <a:gd name="T24" fmla="*/ 363 w 597"/>
                <a:gd name="T25" fmla="*/ 0 h 217"/>
                <a:gd name="T26" fmla="*/ 451 w 597"/>
                <a:gd name="T27" fmla="*/ 3 h 217"/>
                <a:gd name="T28" fmla="*/ 467 w 597"/>
                <a:gd name="T29" fmla="*/ 21 h 217"/>
                <a:gd name="T30" fmla="*/ 449 w 597"/>
                <a:gd name="T31" fmla="*/ 63 h 217"/>
                <a:gd name="T32" fmla="*/ 474 w 597"/>
                <a:gd name="T33" fmla="*/ 76 h 217"/>
                <a:gd name="T34" fmla="*/ 510 w 597"/>
                <a:gd name="T35" fmla="*/ 56 h 217"/>
                <a:gd name="T36" fmla="*/ 536 w 597"/>
                <a:gd name="T37" fmla="*/ 69 h 217"/>
                <a:gd name="T38" fmla="*/ 562 w 597"/>
                <a:gd name="T39" fmla="*/ 92 h 217"/>
                <a:gd name="T40" fmla="*/ 562 w 597"/>
                <a:gd name="T41" fmla="*/ 141 h 217"/>
                <a:gd name="T42" fmla="*/ 597 w 597"/>
                <a:gd name="T43" fmla="*/ 183 h 217"/>
                <a:gd name="T44" fmla="*/ 584 w 597"/>
                <a:gd name="T45" fmla="*/ 197 h 217"/>
                <a:gd name="T46" fmla="*/ 536 w 597"/>
                <a:gd name="T47" fmla="*/ 192 h 217"/>
                <a:gd name="T48" fmla="*/ 493 w 597"/>
                <a:gd name="T49" fmla="*/ 217 h 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97" h="217">
                  <a:moveTo>
                    <a:pt x="493" y="217"/>
                  </a:moveTo>
                  <a:lnTo>
                    <a:pt x="419" y="166"/>
                  </a:lnTo>
                  <a:lnTo>
                    <a:pt x="367" y="183"/>
                  </a:lnTo>
                  <a:lnTo>
                    <a:pt x="345" y="192"/>
                  </a:lnTo>
                  <a:lnTo>
                    <a:pt x="309" y="186"/>
                  </a:lnTo>
                  <a:lnTo>
                    <a:pt x="79" y="189"/>
                  </a:lnTo>
                  <a:lnTo>
                    <a:pt x="7" y="158"/>
                  </a:lnTo>
                  <a:lnTo>
                    <a:pt x="0" y="148"/>
                  </a:lnTo>
                  <a:lnTo>
                    <a:pt x="16" y="114"/>
                  </a:lnTo>
                  <a:lnTo>
                    <a:pt x="13" y="76"/>
                  </a:lnTo>
                  <a:lnTo>
                    <a:pt x="140" y="25"/>
                  </a:lnTo>
                  <a:lnTo>
                    <a:pt x="275" y="63"/>
                  </a:lnTo>
                  <a:lnTo>
                    <a:pt x="363" y="0"/>
                  </a:lnTo>
                  <a:lnTo>
                    <a:pt x="451" y="3"/>
                  </a:lnTo>
                  <a:lnTo>
                    <a:pt x="467" y="21"/>
                  </a:lnTo>
                  <a:lnTo>
                    <a:pt x="449" y="63"/>
                  </a:lnTo>
                  <a:lnTo>
                    <a:pt x="474" y="76"/>
                  </a:lnTo>
                  <a:lnTo>
                    <a:pt x="510" y="56"/>
                  </a:lnTo>
                  <a:lnTo>
                    <a:pt x="536" y="69"/>
                  </a:lnTo>
                  <a:lnTo>
                    <a:pt x="562" y="92"/>
                  </a:lnTo>
                  <a:lnTo>
                    <a:pt x="562" y="141"/>
                  </a:lnTo>
                  <a:lnTo>
                    <a:pt x="597" y="183"/>
                  </a:lnTo>
                  <a:lnTo>
                    <a:pt x="584" y="197"/>
                  </a:lnTo>
                  <a:lnTo>
                    <a:pt x="536" y="192"/>
                  </a:lnTo>
                  <a:lnTo>
                    <a:pt x="493" y="217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GB" dirty="0">
                <a:latin typeface="Calibri Light" panose="020F0302020204030204" pitchFamily="34" charset="0"/>
                <a:sym typeface="Calibri Light" panose="020F0302020204030204" pitchFamily="34" charset="0"/>
              </a:endParaRPr>
            </a:p>
          </p:txBody>
        </p:sp>
        <p:sp>
          <p:nvSpPr>
            <p:cNvPr id="87" name="Freeform 11">
              <a:extLst>
                <a:ext uri="{FF2B5EF4-FFF2-40B4-BE49-F238E27FC236}">
                  <a16:creationId xmlns:a16="http://schemas.microsoft.com/office/drawing/2014/main" id="{AC78C4F6-4DC7-1E4F-9786-9225AD403883}"/>
                </a:ext>
              </a:extLst>
            </p:cNvPr>
            <p:cNvSpPr>
              <a:spLocks noChangeAspect="1"/>
            </p:cNvSpPr>
            <p:nvPr>
              <p:custDataLst>
                <p:tags r:id="rId10"/>
              </p:custDataLst>
            </p:nvPr>
          </p:nvSpPr>
          <p:spPr bwMode="gray">
            <a:xfrm>
              <a:off x="2584425" y="4311984"/>
              <a:ext cx="71437" cy="117475"/>
            </a:xfrm>
            <a:custGeom>
              <a:avLst/>
              <a:gdLst>
                <a:gd name="T0" fmla="*/ 85 w 118"/>
                <a:gd name="T1" fmla="*/ 195 h 195"/>
                <a:gd name="T2" fmla="*/ 46 w 118"/>
                <a:gd name="T3" fmla="*/ 120 h 195"/>
                <a:gd name="T4" fmla="*/ 46 w 118"/>
                <a:gd name="T5" fmla="*/ 90 h 195"/>
                <a:gd name="T6" fmla="*/ 0 w 118"/>
                <a:gd name="T7" fmla="*/ 8 h 195"/>
                <a:gd name="T8" fmla="*/ 23 w 118"/>
                <a:gd name="T9" fmla="*/ 0 h 195"/>
                <a:gd name="T10" fmla="*/ 85 w 118"/>
                <a:gd name="T11" fmla="*/ 38 h 195"/>
                <a:gd name="T12" fmla="*/ 118 w 118"/>
                <a:gd name="T13" fmla="*/ 23 h 195"/>
                <a:gd name="T14" fmla="*/ 112 w 118"/>
                <a:gd name="T15" fmla="*/ 47 h 195"/>
                <a:gd name="T16" fmla="*/ 118 w 118"/>
                <a:gd name="T17" fmla="*/ 158 h 195"/>
                <a:gd name="T18" fmla="*/ 102 w 118"/>
                <a:gd name="T19" fmla="*/ 182 h 195"/>
                <a:gd name="T20" fmla="*/ 85 w 118"/>
                <a:gd name="T21" fmla="*/ 195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95">
                  <a:moveTo>
                    <a:pt x="85" y="195"/>
                  </a:moveTo>
                  <a:lnTo>
                    <a:pt x="46" y="120"/>
                  </a:lnTo>
                  <a:lnTo>
                    <a:pt x="46" y="90"/>
                  </a:lnTo>
                  <a:lnTo>
                    <a:pt x="0" y="8"/>
                  </a:lnTo>
                  <a:lnTo>
                    <a:pt x="23" y="0"/>
                  </a:lnTo>
                  <a:lnTo>
                    <a:pt x="85" y="38"/>
                  </a:lnTo>
                  <a:lnTo>
                    <a:pt x="118" y="23"/>
                  </a:lnTo>
                  <a:lnTo>
                    <a:pt x="112" y="47"/>
                  </a:lnTo>
                  <a:lnTo>
                    <a:pt x="118" y="158"/>
                  </a:lnTo>
                  <a:lnTo>
                    <a:pt x="102" y="182"/>
                  </a:lnTo>
                  <a:lnTo>
                    <a:pt x="85" y="195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GB" dirty="0">
                <a:latin typeface="Calibri Light" panose="020F0302020204030204" pitchFamily="34" charset="0"/>
                <a:sym typeface="Calibri Light" panose="020F0302020204030204" pitchFamily="34" charset="0"/>
              </a:endParaRPr>
            </a:p>
          </p:txBody>
        </p:sp>
        <p:sp>
          <p:nvSpPr>
            <p:cNvPr id="88" name="Freeform 12">
              <a:extLst>
                <a:ext uri="{FF2B5EF4-FFF2-40B4-BE49-F238E27FC236}">
                  <a16:creationId xmlns:a16="http://schemas.microsoft.com/office/drawing/2014/main" id="{2CF718B2-048E-C04F-AE4E-AA011B475A35}"/>
                </a:ext>
              </a:extLst>
            </p:cNvPr>
            <p:cNvSpPr>
              <a:spLocks noChangeAspect="1"/>
            </p:cNvSpPr>
            <p:nvPr>
              <p:custDataLst>
                <p:tags r:id="rId11"/>
              </p:custDataLst>
            </p:nvPr>
          </p:nvSpPr>
          <p:spPr bwMode="gray">
            <a:xfrm>
              <a:off x="2893985" y="4607260"/>
              <a:ext cx="533395" cy="746128"/>
            </a:xfrm>
            <a:custGeom>
              <a:avLst/>
              <a:gdLst>
                <a:gd name="T0" fmla="*/ 781 w 893"/>
                <a:gd name="T1" fmla="*/ 21 h 1253"/>
                <a:gd name="T2" fmla="*/ 776 w 893"/>
                <a:gd name="T3" fmla="*/ 130 h 1253"/>
                <a:gd name="T4" fmla="*/ 711 w 893"/>
                <a:gd name="T5" fmla="*/ 120 h 1253"/>
                <a:gd name="T6" fmla="*/ 577 w 893"/>
                <a:gd name="T7" fmla="*/ 145 h 1253"/>
                <a:gd name="T8" fmla="*/ 512 w 893"/>
                <a:gd name="T9" fmla="*/ 202 h 1253"/>
                <a:gd name="T10" fmla="*/ 446 w 893"/>
                <a:gd name="T11" fmla="*/ 227 h 1253"/>
                <a:gd name="T12" fmla="*/ 357 w 893"/>
                <a:gd name="T13" fmla="*/ 177 h 1253"/>
                <a:gd name="T14" fmla="*/ 308 w 893"/>
                <a:gd name="T15" fmla="*/ 246 h 1253"/>
                <a:gd name="T16" fmla="*/ 281 w 893"/>
                <a:gd name="T17" fmla="*/ 302 h 1253"/>
                <a:gd name="T18" fmla="*/ 334 w 893"/>
                <a:gd name="T19" fmla="*/ 332 h 1253"/>
                <a:gd name="T20" fmla="*/ 303 w 893"/>
                <a:gd name="T21" fmla="*/ 381 h 1253"/>
                <a:gd name="T22" fmla="*/ 247 w 893"/>
                <a:gd name="T23" fmla="*/ 427 h 1253"/>
                <a:gd name="T24" fmla="*/ 202 w 893"/>
                <a:gd name="T25" fmla="*/ 422 h 1253"/>
                <a:gd name="T26" fmla="*/ 158 w 893"/>
                <a:gd name="T27" fmla="*/ 422 h 1253"/>
                <a:gd name="T28" fmla="*/ 30 w 893"/>
                <a:gd name="T29" fmla="*/ 439 h 1253"/>
                <a:gd name="T30" fmla="*/ 18 w 893"/>
                <a:gd name="T31" fmla="*/ 500 h 1253"/>
                <a:gd name="T32" fmla="*/ 71 w 893"/>
                <a:gd name="T33" fmla="*/ 552 h 1253"/>
                <a:gd name="T34" fmla="*/ 97 w 893"/>
                <a:gd name="T35" fmla="*/ 594 h 1253"/>
                <a:gd name="T36" fmla="*/ 124 w 893"/>
                <a:gd name="T37" fmla="*/ 664 h 1253"/>
                <a:gd name="T38" fmla="*/ 161 w 893"/>
                <a:gd name="T39" fmla="*/ 758 h 1253"/>
                <a:gd name="T40" fmla="*/ 212 w 893"/>
                <a:gd name="T41" fmla="*/ 789 h 1253"/>
                <a:gd name="T42" fmla="*/ 235 w 893"/>
                <a:gd name="T43" fmla="*/ 926 h 1253"/>
                <a:gd name="T44" fmla="*/ 202 w 893"/>
                <a:gd name="T45" fmla="*/ 1006 h 1253"/>
                <a:gd name="T46" fmla="*/ 181 w 893"/>
                <a:gd name="T47" fmla="*/ 1191 h 1253"/>
                <a:gd name="T48" fmla="*/ 295 w 893"/>
                <a:gd name="T49" fmla="*/ 1228 h 1253"/>
                <a:gd name="T50" fmla="*/ 393 w 893"/>
                <a:gd name="T51" fmla="*/ 1163 h 1253"/>
                <a:gd name="T52" fmla="*/ 466 w 893"/>
                <a:gd name="T53" fmla="*/ 1019 h 1253"/>
                <a:gd name="T54" fmla="*/ 666 w 893"/>
                <a:gd name="T55" fmla="*/ 998 h 1253"/>
                <a:gd name="T56" fmla="*/ 679 w 893"/>
                <a:gd name="T57" fmla="*/ 980 h 1253"/>
                <a:gd name="T58" fmla="*/ 582 w 893"/>
                <a:gd name="T59" fmla="*/ 926 h 1253"/>
                <a:gd name="T60" fmla="*/ 655 w 893"/>
                <a:gd name="T61" fmla="*/ 776 h 1253"/>
                <a:gd name="T62" fmla="*/ 704 w 893"/>
                <a:gd name="T63" fmla="*/ 745 h 1253"/>
                <a:gd name="T64" fmla="*/ 783 w 893"/>
                <a:gd name="T65" fmla="*/ 617 h 1253"/>
                <a:gd name="T66" fmla="*/ 773 w 893"/>
                <a:gd name="T67" fmla="*/ 395 h 1253"/>
                <a:gd name="T68" fmla="*/ 808 w 893"/>
                <a:gd name="T69" fmla="*/ 306 h 1253"/>
                <a:gd name="T70" fmla="*/ 868 w 893"/>
                <a:gd name="T71" fmla="*/ 209 h 1253"/>
                <a:gd name="T72" fmla="*/ 824 w 893"/>
                <a:gd name="T73" fmla="*/ 0 h 1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893" h="1253">
                  <a:moveTo>
                    <a:pt x="824" y="0"/>
                  </a:moveTo>
                  <a:lnTo>
                    <a:pt x="781" y="21"/>
                  </a:lnTo>
                  <a:lnTo>
                    <a:pt x="762" y="52"/>
                  </a:lnTo>
                  <a:lnTo>
                    <a:pt x="776" y="130"/>
                  </a:lnTo>
                  <a:lnTo>
                    <a:pt x="765" y="145"/>
                  </a:lnTo>
                  <a:lnTo>
                    <a:pt x="711" y="120"/>
                  </a:lnTo>
                  <a:lnTo>
                    <a:pt x="663" y="138"/>
                  </a:lnTo>
                  <a:lnTo>
                    <a:pt x="577" y="145"/>
                  </a:lnTo>
                  <a:lnTo>
                    <a:pt x="545" y="151"/>
                  </a:lnTo>
                  <a:lnTo>
                    <a:pt x="512" y="202"/>
                  </a:lnTo>
                  <a:lnTo>
                    <a:pt x="472" y="230"/>
                  </a:lnTo>
                  <a:lnTo>
                    <a:pt x="446" y="227"/>
                  </a:lnTo>
                  <a:lnTo>
                    <a:pt x="429" y="205"/>
                  </a:lnTo>
                  <a:lnTo>
                    <a:pt x="357" y="177"/>
                  </a:lnTo>
                  <a:lnTo>
                    <a:pt x="334" y="205"/>
                  </a:lnTo>
                  <a:lnTo>
                    <a:pt x="308" y="246"/>
                  </a:lnTo>
                  <a:lnTo>
                    <a:pt x="303" y="274"/>
                  </a:lnTo>
                  <a:lnTo>
                    <a:pt x="281" y="302"/>
                  </a:lnTo>
                  <a:lnTo>
                    <a:pt x="303" y="325"/>
                  </a:lnTo>
                  <a:lnTo>
                    <a:pt x="334" y="332"/>
                  </a:lnTo>
                  <a:lnTo>
                    <a:pt x="332" y="357"/>
                  </a:lnTo>
                  <a:lnTo>
                    <a:pt x="303" y="381"/>
                  </a:lnTo>
                  <a:lnTo>
                    <a:pt x="275" y="395"/>
                  </a:lnTo>
                  <a:lnTo>
                    <a:pt x="247" y="427"/>
                  </a:lnTo>
                  <a:lnTo>
                    <a:pt x="222" y="439"/>
                  </a:lnTo>
                  <a:lnTo>
                    <a:pt x="202" y="422"/>
                  </a:lnTo>
                  <a:lnTo>
                    <a:pt x="171" y="432"/>
                  </a:lnTo>
                  <a:lnTo>
                    <a:pt x="158" y="422"/>
                  </a:lnTo>
                  <a:lnTo>
                    <a:pt x="102" y="459"/>
                  </a:lnTo>
                  <a:lnTo>
                    <a:pt x="30" y="439"/>
                  </a:lnTo>
                  <a:lnTo>
                    <a:pt x="0" y="460"/>
                  </a:lnTo>
                  <a:lnTo>
                    <a:pt x="18" y="500"/>
                  </a:lnTo>
                  <a:lnTo>
                    <a:pt x="54" y="538"/>
                  </a:lnTo>
                  <a:lnTo>
                    <a:pt x="71" y="552"/>
                  </a:lnTo>
                  <a:lnTo>
                    <a:pt x="97" y="566"/>
                  </a:lnTo>
                  <a:lnTo>
                    <a:pt x="97" y="594"/>
                  </a:lnTo>
                  <a:lnTo>
                    <a:pt x="92" y="612"/>
                  </a:lnTo>
                  <a:lnTo>
                    <a:pt x="124" y="664"/>
                  </a:lnTo>
                  <a:lnTo>
                    <a:pt x="130" y="737"/>
                  </a:lnTo>
                  <a:lnTo>
                    <a:pt x="161" y="758"/>
                  </a:lnTo>
                  <a:lnTo>
                    <a:pt x="189" y="748"/>
                  </a:lnTo>
                  <a:lnTo>
                    <a:pt x="212" y="789"/>
                  </a:lnTo>
                  <a:lnTo>
                    <a:pt x="199" y="896"/>
                  </a:lnTo>
                  <a:lnTo>
                    <a:pt x="235" y="926"/>
                  </a:lnTo>
                  <a:lnTo>
                    <a:pt x="237" y="947"/>
                  </a:lnTo>
                  <a:lnTo>
                    <a:pt x="202" y="1006"/>
                  </a:lnTo>
                  <a:lnTo>
                    <a:pt x="206" y="1149"/>
                  </a:lnTo>
                  <a:lnTo>
                    <a:pt x="181" y="1191"/>
                  </a:lnTo>
                  <a:lnTo>
                    <a:pt x="268" y="1253"/>
                  </a:lnTo>
                  <a:lnTo>
                    <a:pt x="295" y="1228"/>
                  </a:lnTo>
                  <a:lnTo>
                    <a:pt x="329" y="1210"/>
                  </a:lnTo>
                  <a:lnTo>
                    <a:pt x="393" y="1163"/>
                  </a:lnTo>
                  <a:lnTo>
                    <a:pt x="413" y="1092"/>
                  </a:lnTo>
                  <a:lnTo>
                    <a:pt x="466" y="1019"/>
                  </a:lnTo>
                  <a:lnTo>
                    <a:pt x="610" y="985"/>
                  </a:lnTo>
                  <a:lnTo>
                    <a:pt x="666" y="998"/>
                  </a:lnTo>
                  <a:lnTo>
                    <a:pt x="686" y="985"/>
                  </a:lnTo>
                  <a:lnTo>
                    <a:pt x="679" y="980"/>
                  </a:lnTo>
                  <a:lnTo>
                    <a:pt x="623" y="967"/>
                  </a:lnTo>
                  <a:lnTo>
                    <a:pt x="582" y="926"/>
                  </a:lnTo>
                  <a:lnTo>
                    <a:pt x="625" y="853"/>
                  </a:lnTo>
                  <a:lnTo>
                    <a:pt x="655" y="776"/>
                  </a:lnTo>
                  <a:lnTo>
                    <a:pt x="689" y="743"/>
                  </a:lnTo>
                  <a:lnTo>
                    <a:pt x="704" y="745"/>
                  </a:lnTo>
                  <a:lnTo>
                    <a:pt x="781" y="748"/>
                  </a:lnTo>
                  <a:lnTo>
                    <a:pt x="783" y="617"/>
                  </a:lnTo>
                  <a:lnTo>
                    <a:pt x="786" y="589"/>
                  </a:lnTo>
                  <a:lnTo>
                    <a:pt x="773" y="395"/>
                  </a:lnTo>
                  <a:lnTo>
                    <a:pt x="796" y="353"/>
                  </a:lnTo>
                  <a:lnTo>
                    <a:pt x="808" y="306"/>
                  </a:lnTo>
                  <a:lnTo>
                    <a:pt x="819" y="289"/>
                  </a:lnTo>
                  <a:lnTo>
                    <a:pt x="868" y="209"/>
                  </a:lnTo>
                  <a:lnTo>
                    <a:pt x="893" y="66"/>
                  </a:lnTo>
                  <a:lnTo>
                    <a:pt x="824" y="0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GB" dirty="0">
                <a:latin typeface="Calibri Light" panose="020F0302020204030204" pitchFamily="34" charset="0"/>
                <a:sym typeface="Calibri Light" panose="020F0302020204030204" pitchFamily="34" charset="0"/>
              </a:endParaRPr>
            </a:p>
          </p:txBody>
        </p:sp>
        <p:sp>
          <p:nvSpPr>
            <p:cNvPr id="89" name="Freeform 13">
              <a:extLst>
                <a:ext uri="{FF2B5EF4-FFF2-40B4-BE49-F238E27FC236}">
                  <a16:creationId xmlns:a16="http://schemas.microsoft.com/office/drawing/2014/main" id="{129ABFB8-A7BA-5F43-A294-D9DDB6D182D8}"/>
                </a:ext>
              </a:extLst>
            </p:cNvPr>
            <p:cNvSpPr>
              <a:spLocks noChangeAspect="1"/>
            </p:cNvSpPr>
            <p:nvPr>
              <p:custDataLst>
                <p:tags r:id="rId12"/>
              </p:custDataLst>
            </p:nvPr>
          </p:nvSpPr>
          <p:spPr bwMode="gray">
            <a:xfrm>
              <a:off x="2728887" y="4729498"/>
              <a:ext cx="307972" cy="587377"/>
            </a:xfrm>
            <a:custGeom>
              <a:avLst/>
              <a:gdLst>
                <a:gd name="T0" fmla="*/ 117 w 515"/>
                <a:gd name="T1" fmla="*/ 237 h 986"/>
                <a:gd name="T2" fmla="*/ 178 w 515"/>
                <a:gd name="T3" fmla="*/ 341 h 986"/>
                <a:gd name="T4" fmla="*/ 193 w 515"/>
                <a:gd name="T5" fmla="*/ 400 h 986"/>
                <a:gd name="T6" fmla="*/ 260 w 515"/>
                <a:gd name="T7" fmla="*/ 581 h 986"/>
                <a:gd name="T8" fmla="*/ 308 w 515"/>
                <a:gd name="T9" fmla="*/ 632 h 986"/>
                <a:gd name="T10" fmla="*/ 332 w 515"/>
                <a:gd name="T11" fmla="*/ 721 h 986"/>
                <a:gd name="T12" fmla="*/ 319 w 515"/>
                <a:gd name="T13" fmla="*/ 727 h 986"/>
                <a:gd name="T14" fmla="*/ 309 w 515"/>
                <a:gd name="T15" fmla="*/ 716 h 986"/>
                <a:gd name="T16" fmla="*/ 308 w 515"/>
                <a:gd name="T17" fmla="*/ 689 h 986"/>
                <a:gd name="T18" fmla="*/ 285 w 515"/>
                <a:gd name="T19" fmla="*/ 660 h 986"/>
                <a:gd name="T20" fmla="*/ 296 w 515"/>
                <a:gd name="T21" fmla="*/ 759 h 986"/>
                <a:gd name="T22" fmla="*/ 395 w 515"/>
                <a:gd name="T23" fmla="*/ 926 h 986"/>
                <a:gd name="T24" fmla="*/ 459 w 515"/>
                <a:gd name="T25" fmla="*/ 986 h 986"/>
                <a:gd name="T26" fmla="*/ 484 w 515"/>
                <a:gd name="T27" fmla="*/ 944 h 986"/>
                <a:gd name="T28" fmla="*/ 480 w 515"/>
                <a:gd name="T29" fmla="*/ 801 h 986"/>
                <a:gd name="T30" fmla="*/ 515 w 515"/>
                <a:gd name="T31" fmla="*/ 742 h 986"/>
                <a:gd name="T32" fmla="*/ 513 w 515"/>
                <a:gd name="T33" fmla="*/ 721 h 986"/>
                <a:gd name="T34" fmla="*/ 477 w 515"/>
                <a:gd name="T35" fmla="*/ 691 h 986"/>
                <a:gd name="T36" fmla="*/ 490 w 515"/>
                <a:gd name="T37" fmla="*/ 584 h 986"/>
                <a:gd name="T38" fmla="*/ 467 w 515"/>
                <a:gd name="T39" fmla="*/ 543 h 986"/>
                <a:gd name="T40" fmla="*/ 439 w 515"/>
                <a:gd name="T41" fmla="*/ 553 h 986"/>
                <a:gd name="T42" fmla="*/ 408 w 515"/>
                <a:gd name="T43" fmla="*/ 532 h 986"/>
                <a:gd name="T44" fmla="*/ 402 w 515"/>
                <a:gd name="T45" fmla="*/ 459 h 986"/>
                <a:gd name="T46" fmla="*/ 370 w 515"/>
                <a:gd name="T47" fmla="*/ 407 h 986"/>
                <a:gd name="T48" fmla="*/ 375 w 515"/>
                <a:gd name="T49" fmla="*/ 389 h 986"/>
                <a:gd name="T50" fmla="*/ 375 w 515"/>
                <a:gd name="T51" fmla="*/ 361 h 986"/>
                <a:gd name="T52" fmla="*/ 349 w 515"/>
                <a:gd name="T53" fmla="*/ 347 h 986"/>
                <a:gd name="T54" fmla="*/ 332 w 515"/>
                <a:gd name="T55" fmla="*/ 333 h 986"/>
                <a:gd name="T56" fmla="*/ 296 w 515"/>
                <a:gd name="T57" fmla="*/ 295 h 986"/>
                <a:gd name="T58" fmla="*/ 278 w 515"/>
                <a:gd name="T59" fmla="*/ 255 h 986"/>
                <a:gd name="T60" fmla="*/ 308 w 515"/>
                <a:gd name="T61" fmla="*/ 234 h 986"/>
                <a:gd name="T62" fmla="*/ 303 w 515"/>
                <a:gd name="T63" fmla="*/ 217 h 986"/>
                <a:gd name="T64" fmla="*/ 265 w 515"/>
                <a:gd name="T65" fmla="*/ 206 h 986"/>
                <a:gd name="T66" fmla="*/ 234 w 515"/>
                <a:gd name="T67" fmla="*/ 176 h 986"/>
                <a:gd name="T68" fmla="*/ 199 w 515"/>
                <a:gd name="T69" fmla="*/ 176 h 986"/>
                <a:gd name="T70" fmla="*/ 127 w 515"/>
                <a:gd name="T71" fmla="*/ 120 h 986"/>
                <a:gd name="T72" fmla="*/ 79 w 515"/>
                <a:gd name="T73" fmla="*/ 73 h 986"/>
                <a:gd name="T74" fmla="*/ 55 w 515"/>
                <a:gd name="T75" fmla="*/ 22 h 986"/>
                <a:gd name="T76" fmla="*/ 0 w 515"/>
                <a:gd name="T77" fmla="*/ 0 h 986"/>
                <a:gd name="T78" fmla="*/ 60 w 515"/>
                <a:gd name="T79" fmla="*/ 139 h 986"/>
                <a:gd name="T80" fmla="*/ 99 w 515"/>
                <a:gd name="T81" fmla="*/ 206 h 986"/>
                <a:gd name="T82" fmla="*/ 117 w 515"/>
                <a:gd name="T83" fmla="*/ 237 h 9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515" h="986">
                  <a:moveTo>
                    <a:pt x="117" y="237"/>
                  </a:moveTo>
                  <a:lnTo>
                    <a:pt x="178" y="341"/>
                  </a:lnTo>
                  <a:lnTo>
                    <a:pt x="193" y="400"/>
                  </a:lnTo>
                  <a:lnTo>
                    <a:pt x="260" y="581"/>
                  </a:lnTo>
                  <a:lnTo>
                    <a:pt x="308" y="632"/>
                  </a:lnTo>
                  <a:lnTo>
                    <a:pt x="332" y="721"/>
                  </a:lnTo>
                  <a:lnTo>
                    <a:pt x="319" y="727"/>
                  </a:lnTo>
                  <a:lnTo>
                    <a:pt x="309" y="716"/>
                  </a:lnTo>
                  <a:lnTo>
                    <a:pt x="308" y="689"/>
                  </a:lnTo>
                  <a:lnTo>
                    <a:pt x="285" y="660"/>
                  </a:lnTo>
                  <a:lnTo>
                    <a:pt x="296" y="759"/>
                  </a:lnTo>
                  <a:lnTo>
                    <a:pt x="395" y="926"/>
                  </a:lnTo>
                  <a:lnTo>
                    <a:pt x="459" y="986"/>
                  </a:lnTo>
                  <a:lnTo>
                    <a:pt x="484" y="944"/>
                  </a:lnTo>
                  <a:lnTo>
                    <a:pt x="480" y="801"/>
                  </a:lnTo>
                  <a:lnTo>
                    <a:pt x="515" y="742"/>
                  </a:lnTo>
                  <a:lnTo>
                    <a:pt x="513" y="721"/>
                  </a:lnTo>
                  <a:lnTo>
                    <a:pt x="477" y="691"/>
                  </a:lnTo>
                  <a:lnTo>
                    <a:pt x="490" y="584"/>
                  </a:lnTo>
                  <a:lnTo>
                    <a:pt x="467" y="543"/>
                  </a:lnTo>
                  <a:lnTo>
                    <a:pt x="439" y="553"/>
                  </a:lnTo>
                  <a:lnTo>
                    <a:pt x="408" y="532"/>
                  </a:lnTo>
                  <a:lnTo>
                    <a:pt x="402" y="459"/>
                  </a:lnTo>
                  <a:lnTo>
                    <a:pt x="370" y="407"/>
                  </a:lnTo>
                  <a:lnTo>
                    <a:pt x="375" y="389"/>
                  </a:lnTo>
                  <a:lnTo>
                    <a:pt x="375" y="361"/>
                  </a:lnTo>
                  <a:lnTo>
                    <a:pt x="349" y="347"/>
                  </a:lnTo>
                  <a:lnTo>
                    <a:pt x="332" y="333"/>
                  </a:lnTo>
                  <a:lnTo>
                    <a:pt x="296" y="295"/>
                  </a:lnTo>
                  <a:lnTo>
                    <a:pt x="278" y="255"/>
                  </a:lnTo>
                  <a:lnTo>
                    <a:pt x="308" y="234"/>
                  </a:lnTo>
                  <a:lnTo>
                    <a:pt x="303" y="217"/>
                  </a:lnTo>
                  <a:lnTo>
                    <a:pt x="265" y="206"/>
                  </a:lnTo>
                  <a:lnTo>
                    <a:pt x="234" y="176"/>
                  </a:lnTo>
                  <a:lnTo>
                    <a:pt x="199" y="176"/>
                  </a:lnTo>
                  <a:lnTo>
                    <a:pt x="127" y="120"/>
                  </a:lnTo>
                  <a:lnTo>
                    <a:pt x="79" y="73"/>
                  </a:lnTo>
                  <a:lnTo>
                    <a:pt x="55" y="22"/>
                  </a:lnTo>
                  <a:lnTo>
                    <a:pt x="0" y="0"/>
                  </a:lnTo>
                  <a:lnTo>
                    <a:pt x="60" y="139"/>
                  </a:lnTo>
                  <a:lnTo>
                    <a:pt x="99" y="206"/>
                  </a:lnTo>
                  <a:lnTo>
                    <a:pt x="117" y="237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GB" dirty="0">
                <a:latin typeface="Calibri Light" panose="020F0302020204030204" pitchFamily="34" charset="0"/>
                <a:sym typeface="Calibri Light" panose="020F0302020204030204" pitchFamily="34" charset="0"/>
              </a:endParaRPr>
            </a:p>
          </p:txBody>
        </p:sp>
        <p:sp>
          <p:nvSpPr>
            <p:cNvPr id="90" name="Freeform 14">
              <a:extLst>
                <a:ext uri="{FF2B5EF4-FFF2-40B4-BE49-F238E27FC236}">
                  <a16:creationId xmlns:a16="http://schemas.microsoft.com/office/drawing/2014/main" id="{7577CC56-E1CC-9442-9826-C848BD063895}"/>
                </a:ext>
              </a:extLst>
            </p:cNvPr>
            <p:cNvSpPr>
              <a:spLocks noChangeAspect="1"/>
            </p:cNvSpPr>
            <p:nvPr>
              <p:custDataLst>
                <p:tags r:id="rId13"/>
              </p:custDataLst>
            </p:nvPr>
          </p:nvSpPr>
          <p:spPr bwMode="gray">
            <a:xfrm>
              <a:off x="2684437" y="2108527"/>
              <a:ext cx="352422" cy="360363"/>
            </a:xfrm>
            <a:custGeom>
              <a:avLst/>
              <a:gdLst>
                <a:gd name="T0" fmla="*/ 582 w 590"/>
                <a:gd name="T1" fmla="*/ 404 h 607"/>
                <a:gd name="T2" fmla="*/ 549 w 590"/>
                <a:gd name="T3" fmla="*/ 394 h 607"/>
                <a:gd name="T4" fmla="*/ 536 w 590"/>
                <a:gd name="T5" fmla="*/ 376 h 607"/>
                <a:gd name="T6" fmla="*/ 554 w 590"/>
                <a:gd name="T7" fmla="*/ 330 h 607"/>
                <a:gd name="T8" fmla="*/ 536 w 590"/>
                <a:gd name="T9" fmla="*/ 319 h 607"/>
                <a:gd name="T10" fmla="*/ 518 w 590"/>
                <a:gd name="T11" fmla="*/ 250 h 607"/>
                <a:gd name="T12" fmla="*/ 462 w 590"/>
                <a:gd name="T13" fmla="*/ 230 h 607"/>
                <a:gd name="T14" fmla="*/ 426 w 590"/>
                <a:gd name="T15" fmla="*/ 161 h 607"/>
                <a:gd name="T16" fmla="*/ 360 w 590"/>
                <a:gd name="T17" fmla="*/ 85 h 607"/>
                <a:gd name="T18" fmla="*/ 353 w 590"/>
                <a:gd name="T19" fmla="*/ 61 h 607"/>
                <a:gd name="T20" fmla="*/ 383 w 590"/>
                <a:gd name="T21" fmla="*/ 33 h 607"/>
                <a:gd name="T22" fmla="*/ 384 w 590"/>
                <a:gd name="T23" fmla="*/ 0 h 607"/>
                <a:gd name="T24" fmla="*/ 299 w 590"/>
                <a:gd name="T25" fmla="*/ 31 h 607"/>
                <a:gd name="T26" fmla="*/ 306 w 590"/>
                <a:gd name="T27" fmla="*/ 39 h 607"/>
                <a:gd name="T28" fmla="*/ 297 w 590"/>
                <a:gd name="T29" fmla="*/ 57 h 607"/>
                <a:gd name="T30" fmla="*/ 250 w 590"/>
                <a:gd name="T31" fmla="*/ 70 h 607"/>
                <a:gd name="T32" fmla="*/ 158 w 590"/>
                <a:gd name="T33" fmla="*/ 125 h 607"/>
                <a:gd name="T34" fmla="*/ 133 w 590"/>
                <a:gd name="T35" fmla="*/ 161 h 607"/>
                <a:gd name="T36" fmla="*/ 146 w 590"/>
                <a:gd name="T37" fmla="*/ 204 h 607"/>
                <a:gd name="T38" fmla="*/ 120 w 590"/>
                <a:gd name="T39" fmla="*/ 278 h 607"/>
                <a:gd name="T40" fmla="*/ 139 w 590"/>
                <a:gd name="T41" fmla="*/ 325 h 607"/>
                <a:gd name="T42" fmla="*/ 19 w 590"/>
                <a:gd name="T43" fmla="*/ 429 h 607"/>
                <a:gd name="T44" fmla="*/ 0 w 590"/>
                <a:gd name="T45" fmla="*/ 465 h 607"/>
                <a:gd name="T46" fmla="*/ 13 w 590"/>
                <a:gd name="T47" fmla="*/ 493 h 607"/>
                <a:gd name="T48" fmla="*/ 31 w 590"/>
                <a:gd name="T49" fmla="*/ 503 h 607"/>
                <a:gd name="T50" fmla="*/ 38 w 590"/>
                <a:gd name="T51" fmla="*/ 552 h 607"/>
                <a:gd name="T52" fmla="*/ 130 w 590"/>
                <a:gd name="T53" fmla="*/ 565 h 607"/>
                <a:gd name="T54" fmla="*/ 230 w 590"/>
                <a:gd name="T55" fmla="*/ 572 h 607"/>
                <a:gd name="T56" fmla="*/ 299 w 590"/>
                <a:gd name="T57" fmla="*/ 607 h 607"/>
                <a:gd name="T58" fmla="*/ 407 w 590"/>
                <a:gd name="T59" fmla="*/ 565 h 607"/>
                <a:gd name="T60" fmla="*/ 442 w 590"/>
                <a:gd name="T61" fmla="*/ 565 h 607"/>
                <a:gd name="T62" fmla="*/ 480 w 590"/>
                <a:gd name="T63" fmla="*/ 521 h 607"/>
                <a:gd name="T64" fmla="*/ 534 w 590"/>
                <a:gd name="T65" fmla="*/ 513 h 607"/>
                <a:gd name="T66" fmla="*/ 542 w 590"/>
                <a:gd name="T67" fmla="*/ 487 h 607"/>
                <a:gd name="T68" fmla="*/ 542 w 590"/>
                <a:gd name="T69" fmla="*/ 472 h 607"/>
                <a:gd name="T70" fmla="*/ 590 w 590"/>
                <a:gd name="T71" fmla="*/ 449 h 607"/>
                <a:gd name="T72" fmla="*/ 582 w 590"/>
                <a:gd name="T73" fmla="*/ 404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90" h="607">
                  <a:moveTo>
                    <a:pt x="582" y="404"/>
                  </a:moveTo>
                  <a:lnTo>
                    <a:pt x="549" y="394"/>
                  </a:lnTo>
                  <a:lnTo>
                    <a:pt x="536" y="376"/>
                  </a:lnTo>
                  <a:lnTo>
                    <a:pt x="554" y="330"/>
                  </a:lnTo>
                  <a:lnTo>
                    <a:pt x="536" y="319"/>
                  </a:lnTo>
                  <a:lnTo>
                    <a:pt x="518" y="250"/>
                  </a:lnTo>
                  <a:lnTo>
                    <a:pt x="462" y="230"/>
                  </a:lnTo>
                  <a:lnTo>
                    <a:pt x="426" y="161"/>
                  </a:lnTo>
                  <a:lnTo>
                    <a:pt x="360" y="85"/>
                  </a:lnTo>
                  <a:lnTo>
                    <a:pt x="353" y="61"/>
                  </a:lnTo>
                  <a:lnTo>
                    <a:pt x="383" y="33"/>
                  </a:lnTo>
                  <a:lnTo>
                    <a:pt x="384" y="0"/>
                  </a:lnTo>
                  <a:lnTo>
                    <a:pt x="299" y="31"/>
                  </a:lnTo>
                  <a:lnTo>
                    <a:pt x="306" y="39"/>
                  </a:lnTo>
                  <a:lnTo>
                    <a:pt x="297" y="57"/>
                  </a:lnTo>
                  <a:lnTo>
                    <a:pt x="250" y="70"/>
                  </a:lnTo>
                  <a:lnTo>
                    <a:pt x="158" y="125"/>
                  </a:lnTo>
                  <a:lnTo>
                    <a:pt x="133" y="161"/>
                  </a:lnTo>
                  <a:lnTo>
                    <a:pt x="146" y="204"/>
                  </a:lnTo>
                  <a:lnTo>
                    <a:pt x="120" y="278"/>
                  </a:lnTo>
                  <a:lnTo>
                    <a:pt x="139" y="325"/>
                  </a:lnTo>
                  <a:lnTo>
                    <a:pt x="19" y="429"/>
                  </a:lnTo>
                  <a:lnTo>
                    <a:pt x="0" y="465"/>
                  </a:lnTo>
                  <a:lnTo>
                    <a:pt x="13" y="493"/>
                  </a:lnTo>
                  <a:lnTo>
                    <a:pt x="31" y="503"/>
                  </a:lnTo>
                  <a:lnTo>
                    <a:pt x="38" y="552"/>
                  </a:lnTo>
                  <a:lnTo>
                    <a:pt x="130" y="565"/>
                  </a:lnTo>
                  <a:lnTo>
                    <a:pt x="230" y="572"/>
                  </a:lnTo>
                  <a:lnTo>
                    <a:pt x="299" y="607"/>
                  </a:lnTo>
                  <a:lnTo>
                    <a:pt x="407" y="565"/>
                  </a:lnTo>
                  <a:lnTo>
                    <a:pt x="442" y="565"/>
                  </a:lnTo>
                  <a:lnTo>
                    <a:pt x="480" y="521"/>
                  </a:lnTo>
                  <a:lnTo>
                    <a:pt x="534" y="513"/>
                  </a:lnTo>
                  <a:lnTo>
                    <a:pt x="542" y="487"/>
                  </a:lnTo>
                  <a:lnTo>
                    <a:pt x="542" y="472"/>
                  </a:lnTo>
                  <a:lnTo>
                    <a:pt x="590" y="449"/>
                  </a:lnTo>
                  <a:lnTo>
                    <a:pt x="582" y="404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GB" dirty="0">
                <a:latin typeface="Calibri Light" panose="020F0302020204030204" pitchFamily="34" charset="0"/>
                <a:sym typeface="Calibri Light" panose="020F0302020204030204" pitchFamily="34" charset="0"/>
              </a:endParaRPr>
            </a:p>
          </p:txBody>
        </p:sp>
        <p:sp>
          <p:nvSpPr>
            <p:cNvPr id="91" name="Freeform 15">
              <a:extLst>
                <a:ext uri="{FF2B5EF4-FFF2-40B4-BE49-F238E27FC236}">
                  <a16:creationId xmlns:a16="http://schemas.microsoft.com/office/drawing/2014/main" id="{B0FFD63C-9161-8D42-9A7E-3F752DFBDC4B}"/>
                </a:ext>
              </a:extLst>
            </p:cNvPr>
            <p:cNvSpPr>
              <a:spLocks noChangeAspect="1"/>
            </p:cNvSpPr>
            <p:nvPr>
              <p:custDataLst>
                <p:tags r:id="rId14"/>
              </p:custDataLst>
            </p:nvPr>
          </p:nvSpPr>
          <p:spPr bwMode="gray">
            <a:xfrm>
              <a:off x="2893985" y="2014863"/>
              <a:ext cx="384171" cy="361952"/>
            </a:xfrm>
            <a:custGeom>
              <a:avLst/>
              <a:gdLst>
                <a:gd name="T0" fmla="*/ 319 w 645"/>
                <a:gd name="T1" fmla="*/ 66 h 610"/>
                <a:gd name="T2" fmla="*/ 272 w 645"/>
                <a:gd name="T3" fmla="*/ 41 h 610"/>
                <a:gd name="T4" fmla="*/ 230 w 645"/>
                <a:gd name="T5" fmla="*/ 16 h 610"/>
                <a:gd name="T6" fmla="*/ 171 w 645"/>
                <a:gd name="T7" fmla="*/ 0 h 610"/>
                <a:gd name="T8" fmla="*/ 82 w 645"/>
                <a:gd name="T9" fmla="*/ 61 h 610"/>
                <a:gd name="T10" fmla="*/ 58 w 645"/>
                <a:gd name="T11" fmla="*/ 82 h 610"/>
                <a:gd name="T12" fmla="*/ 48 w 645"/>
                <a:gd name="T13" fmla="*/ 140 h 610"/>
                <a:gd name="T14" fmla="*/ 31 w 645"/>
                <a:gd name="T15" fmla="*/ 158 h 610"/>
                <a:gd name="T16" fmla="*/ 30 w 645"/>
                <a:gd name="T17" fmla="*/ 191 h 610"/>
                <a:gd name="T18" fmla="*/ 0 w 645"/>
                <a:gd name="T19" fmla="*/ 219 h 610"/>
                <a:gd name="T20" fmla="*/ 7 w 645"/>
                <a:gd name="T21" fmla="*/ 243 h 610"/>
                <a:gd name="T22" fmla="*/ 73 w 645"/>
                <a:gd name="T23" fmla="*/ 319 h 610"/>
                <a:gd name="T24" fmla="*/ 109 w 645"/>
                <a:gd name="T25" fmla="*/ 388 h 610"/>
                <a:gd name="T26" fmla="*/ 165 w 645"/>
                <a:gd name="T27" fmla="*/ 408 h 610"/>
                <a:gd name="T28" fmla="*/ 183 w 645"/>
                <a:gd name="T29" fmla="*/ 477 h 610"/>
                <a:gd name="T30" fmla="*/ 201 w 645"/>
                <a:gd name="T31" fmla="*/ 488 h 610"/>
                <a:gd name="T32" fmla="*/ 230 w 645"/>
                <a:gd name="T33" fmla="*/ 508 h 610"/>
                <a:gd name="T34" fmla="*/ 249 w 645"/>
                <a:gd name="T35" fmla="*/ 518 h 610"/>
                <a:gd name="T36" fmla="*/ 281 w 645"/>
                <a:gd name="T37" fmla="*/ 538 h 610"/>
                <a:gd name="T38" fmla="*/ 334 w 645"/>
                <a:gd name="T39" fmla="*/ 603 h 610"/>
                <a:gd name="T40" fmla="*/ 370 w 645"/>
                <a:gd name="T41" fmla="*/ 610 h 610"/>
                <a:gd name="T42" fmla="*/ 413 w 645"/>
                <a:gd name="T43" fmla="*/ 587 h 610"/>
                <a:gd name="T44" fmla="*/ 398 w 645"/>
                <a:gd name="T45" fmla="*/ 539 h 610"/>
                <a:gd name="T46" fmla="*/ 405 w 645"/>
                <a:gd name="T47" fmla="*/ 520 h 610"/>
                <a:gd name="T48" fmla="*/ 395 w 645"/>
                <a:gd name="T49" fmla="*/ 497 h 610"/>
                <a:gd name="T50" fmla="*/ 420 w 645"/>
                <a:gd name="T51" fmla="*/ 460 h 610"/>
                <a:gd name="T52" fmla="*/ 474 w 645"/>
                <a:gd name="T53" fmla="*/ 436 h 610"/>
                <a:gd name="T54" fmla="*/ 582 w 645"/>
                <a:gd name="T55" fmla="*/ 436 h 610"/>
                <a:gd name="T56" fmla="*/ 623 w 645"/>
                <a:gd name="T57" fmla="*/ 465 h 610"/>
                <a:gd name="T58" fmla="*/ 635 w 645"/>
                <a:gd name="T59" fmla="*/ 467 h 610"/>
                <a:gd name="T60" fmla="*/ 645 w 645"/>
                <a:gd name="T61" fmla="*/ 455 h 610"/>
                <a:gd name="T62" fmla="*/ 642 w 645"/>
                <a:gd name="T63" fmla="*/ 429 h 610"/>
                <a:gd name="T64" fmla="*/ 630 w 645"/>
                <a:gd name="T65" fmla="*/ 418 h 610"/>
                <a:gd name="T66" fmla="*/ 617 w 645"/>
                <a:gd name="T67" fmla="*/ 414 h 610"/>
                <a:gd name="T68" fmla="*/ 604 w 645"/>
                <a:gd name="T69" fmla="*/ 332 h 610"/>
                <a:gd name="T70" fmla="*/ 607 w 645"/>
                <a:gd name="T71" fmla="*/ 263 h 610"/>
                <a:gd name="T72" fmla="*/ 538 w 645"/>
                <a:gd name="T73" fmla="*/ 204 h 610"/>
                <a:gd name="T74" fmla="*/ 540 w 645"/>
                <a:gd name="T75" fmla="*/ 140 h 610"/>
                <a:gd name="T76" fmla="*/ 505 w 645"/>
                <a:gd name="T77" fmla="*/ 108 h 610"/>
                <a:gd name="T78" fmla="*/ 474 w 645"/>
                <a:gd name="T79" fmla="*/ 125 h 610"/>
                <a:gd name="T80" fmla="*/ 446 w 645"/>
                <a:gd name="T81" fmla="*/ 113 h 610"/>
                <a:gd name="T82" fmla="*/ 413 w 645"/>
                <a:gd name="T83" fmla="*/ 71 h 610"/>
                <a:gd name="T84" fmla="*/ 319 w 645"/>
                <a:gd name="T85" fmla="*/ 66 h 6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645" h="610">
                  <a:moveTo>
                    <a:pt x="319" y="66"/>
                  </a:moveTo>
                  <a:lnTo>
                    <a:pt x="272" y="41"/>
                  </a:lnTo>
                  <a:lnTo>
                    <a:pt x="230" y="16"/>
                  </a:lnTo>
                  <a:lnTo>
                    <a:pt x="171" y="0"/>
                  </a:lnTo>
                  <a:lnTo>
                    <a:pt x="82" y="61"/>
                  </a:lnTo>
                  <a:lnTo>
                    <a:pt x="58" y="82"/>
                  </a:lnTo>
                  <a:lnTo>
                    <a:pt x="48" y="140"/>
                  </a:lnTo>
                  <a:lnTo>
                    <a:pt x="31" y="158"/>
                  </a:lnTo>
                  <a:lnTo>
                    <a:pt x="30" y="191"/>
                  </a:lnTo>
                  <a:lnTo>
                    <a:pt x="0" y="219"/>
                  </a:lnTo>
                  <a:lnTo>
                    <a:pt x="7" y="243"/>
                  </a:lnTo>
                  <a:lnTo>
                    <a:pt x="73" y="319"/>
                  </a:lnTo>
                  <a:lnTo>
                    <a:pt x="109" y="388"/>
                  </a:lnTo>
                  <a:lnTo>
                    <a:pt x="165" y="408"/>
                  </a:lnTo>
                  <a:lnTo>
                    <a:pt x="183" y="477"/>
                  </a:lnTo>
                  <a:lnTo>
                    <a:pt x="201" y="488"/>
                  </a:lnTo>
                  <a:lnTo>
                    <a:pt x="230" y="508"/>
                  </a:lnTo>
                  <a:lnTo>
                    <a:pt x="249" y="518"/>
                  </a:lnTo>
                  <a:lnTo>
                    <a:pt x="281" y="538"/>
                  </a:lnTo>
                  <a:lnTo>
                    <a:pt x="334" y="603"/>
                  </a:lnTo>
                  <a:lnTo>
                    <a:pt x="370" y="610"/>
                  </a:lnTo>
                  <a:lnTo>
                    <a:pt x="413" y="587"/>
                  </a:lnTo>
                  <a:lnTo>
                    <a:pt x="398" y="539"/>
                  </a:lnTo>
                  <a:lnTo>
                    <a:pt x="405" y="520"/>
                  </a:lnTo>
                  <a:lnTo>
                    <a:pt x="395" y="497"/>
                  </a:lnTo>
                  <a:lnTo>
                    <a:pt x="420" y="460"/>
                  </a:lnTo>
                  <a:lnTo>
                    <a:pt x="474" y="436"/>
                  </a:lnTo>
                  <a:lnTo>
                    <a:pt x="582" y="436"/>
                  </a:lnTo>
                  <a:lnTo>
                    <a:pt x="623" y="465"/>
                  </a:lnTo>
                  <a:lnTo>
                    <a:pt x="635" y="467"/>
                  </a:lnTo>
                  <a:lnTo>
                    <a:pt x="645" y="455"/>
                  </a:lnTo>
                  <a:lnTo>
                    <a:pt x="642" y="429"/>
                  </a:lnTo>
                  <a:lnTo>
                    <a:pt x="630" y="418"/>
                  </a:lnTo>
                  <a:lnTo>
                    <a:pt x="617" y="414"/>
                  </a:lnTo>
                  <a:lnTo>
                    <a:pt x="604" y="332"/>
                  </a:lnTo>
                  <a:lnTo>
                    <a:pt x="607" y="263"/>
                  </a:lnTo>
                  <a:lnTo>
                    <a:pt x="538" y="204"/>
                  </a:lnTo>
                  <a:lnTo>
                    <a:pt x="540" y="140"/>
                  </a:lnTo>
                  <a:lnTo>
                    <a:pt x="505" y="108"/>
                  </a:lnTo>
                  <a:lnTo>
                    <a:pt x="474" y="125"/>
                  </a:lnTo>
                  <a:lnTo>
                    <a:pt x="446" y="113"/>
                  </a:lnTo>
                  <a:lnTo>
                    <a:pt x="413" y="71"/>
                  </a:lnTo>
                  <a:lnTo>
                    <a:pt x="319" y="66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GB" dirty="0">
                <a:latin typeface="Calibri Light" panose="020F0302020204030204" pitchFamily="34" charset="0"/>
                <a:sym typeface="Calibri Light" panose="020F0302020204030204" pitchFamily="34" charset="0"/>
              </a:endParaRPr>
            </a:p>
          </p:txBody>
        </p:sp>
        <p:sp>
          <p:nvSpPr>
            <p:cNvPr id="92" name="Freeform 16">
              <a:extLst>
                <a:ext uri="{FF2B5EF4-FFF2-40B4-BE49-F238E27FC236}">
                  <a16:creationId xmlns:a16="http://schemas.microsoft.com/office/drawing/2014/main" id="{AFE3B191-5B2B-D44D-AC7B-B3F0468843C3}"/>
                </a:ext>
              </a:extLst>
            </p:cNvPr>
            <p:cNvSpPr>
              <a:spLocks noChangeAspect="1"/>
            </p:cNvSpPr>
            <p:nvPr>
              <p:custDataLst>
                <p:tags r:id="rId15"/>
              </p:custDataLst>
            </p:nvPr>
          </p:nvSpPr>
          <p:spPr bwMode="gray">
            <a:xfrm>
              <a:off x="2635225" y="3978608"/>
              <a:ext cx="555619" cy="901703"/>
            </a:xfrm>
            <a:custGeom>
              <a:avLst/>
              <a:gdLst>
                <a:gd name="T0" fmla="*/ 686 w 933"/>
                <a:gd name="T1" fmla="*/ 0 h 1517"/>
                <a:gd name="T2" fmla="*/ 666 w 933"/>
                <a:gd name="T3" fmla="*/ 38 h 1517"/>
                <a:gd name="T4" fmla="*/ 601 w 933"/>
                <a:gd name="T5" fmla="*/ 104 h 1517"/>
                <a:gd name="T6" fmla="*/ 569 w 933"/>
                <a:gd name="T7" fmla="*/ 148 h 1517"/>
                <a:gd name="T8" fmla="*/ 507 w 933"/>
                <a:gd name="T9" fmla="*/ 217 h 1517"/>
                <a:gd name="T10" fmla="*/ 382 w 933"/>
                <a:gd name="T11" fmla="*/ 227 h 1517"/>
                <a:gd name="T12" fmla="*/ 349 w 933"/>
                <a:gd name="T13" fmla="*/ 217 h 1517"/>
                <a:gd name="T14" fmla="*/ 326 w 933"/>
                <a:gd name="T15" fmla="*/ 319 h 1517"/>
                <a:gd name="T16" fmla="*/ 218 w 933"/>
                <a:gd name="T17" fmla="*/ 319 h 1517"/>
                <a:gd name="T18" fmla="*/ 102 w 933"/>
                <a:gd name="T19" fmla="*/ 398 h 1517"/>
                <a:gd name="T20" fmla="*/ 66 w 933"/>
                <a:gd name="T21" fmla="*/ 439 h 1517"/>
                <a:gd name="T22" fmla="*/ 83 w 933"/>
                <a:gd name="T23" fmla="*/ 508 h 1517"/>
                <a:gd name="T24" fmla="*/ 71 w 933"/>
                <a:gd name="T25" fmla="*/ 563 h 1517"/>
                <a:gd name="T26" fmla="*/ 33 w 933"/>
                <a:gd name="T27" fmla="*/ 586 h 1517"/>
                <a:gd name="T28" fmla="*/ 33 w 933"/>
                <a:gd name="T29" fmla="*/ 721 h 1517"/>
                <a:gd name="T30" fmla="*/ 0 w 933"/>
                <a:gd name="T31" fmla="*/ 758 h 1517"/>
                <a:gd name="T32" fmla="*/ 73 w 933"/>
                <a:gd name="T33" fmla="*/ 900 h 1517"/>
                <a:gd name="T34" fmla="*/ 93 w 933"/>
                <a:gd name="T35" fmla="*/ 989 h 1517"/>
                <a:gd name="T36" fmla="*/ 112 w 933"/>
                <a:gd name="T37" fmla="*/ 1064 h 1517"/>
                <a:gd name="T38" fmla="*/ 158 w 933"/>
                <a:gd name="T39" fmla="*/ 1263 h 1517"/>
                <a:gd name="T40" fmla="*/ 237 w 933"/>
                <a:gd name="T41" fmla="*/ 1336 h 1517"/>
                <a:gd name="T42" fmla="*/ 357 w 933"/>
                <a:gd name="T43" fmla="*/ 1439 h 1517"/>
                <a:gd name="T44" fmla="*/ 423 w 933"/>
                <a:gd name="T45" fmla="*/ 1469 h 1517"/>
                <a:gd name="T46" fmla="*/ 466 w 933"/>
                <a:gd name="T47" fmla="*/ 1497 h 1517"/>
                <a:gd name="T48" fmla="*/ 594 w 933"/>
                <a:gd name="T49" fmla="*/ 1480 h 1517"/>
                <a:gd name="T50" fmla="*/ 638 w 933"/>
                <a:gd name="T51" fmla="*/ 1480 h 1517"/>
                <a:gd name="T52" fmla="*/ 683 w 933"/>
                <a:gd name="T53" fmla="*/ 1485 h 1517"/>
                <a:gd name="T54" fmla="*/ 739 w 933"/>
                <a:gd name="T55" fmla="*/ 1439 h 1517"/>
                <a:gd name="T56" fmla="*/ 770 w 933"/>
                <a:gd name="T57" fmla="*/ 1390 h 1517"/>
                <a:gd name="T58" fmla="*/ 717 w 933"/>
                <a:gd name="T59" fmla="*/ 1360 h 1517"/>
                <a:gd name="T60" fmla="*/ 744 w 933"/>
                <a:gd name="T61" fmla="*/ 1304 h 1517"/>
                <a:gd name="T62" fmla="*/ 793 w 933"/>
                <a:gd name="T63" fmla="*/ 1235 h 1517"/>
                <a:gd name="T64" fmla="*/ 933 w 933"/>
                <a:gd name="T65" fmla="*/ 1181 h 1517"/>
                <a:gd name="T66" fmla="*/ 895 w 933"/>
                <a:gd name="T67" fmla="*/ 1110 h 1517"/>
                <a:gd name="T68" fmla="*/ 856 w 933"/>
                <a:gd name="T69" fmla="*/ 1058 h 1517"/>
                <a:gd name="T70" fmla="*/ 783 w 933"/>
                <a:gd name="T71" fmla="*/ 995 h 1517"/>
                <a:gd name="T72" fmla="*/ 745 w 933"/>
                <a:gd name="T73" fmla="*/ 1036 h 1517"/>
                <a:gd name="T74" fmla="*/ 686 w 933"/>
                <a:gd name="T75" fmla="*/ 1045 h 1517"/>
                <a:gd name="T76" fmla="*/ 617 w 933"/>
                <a:gd name="T77" fmla="*/ 1038 h 1517"/>
                <a:gd name="T78" fmla="*/ 601 w 933"/>
                <a:gd name="T79" fmla="*/ 969 h 1517"/>
                <a:gd name="T80" fmla="*/ 660 w 933"/>
                <a:gd name="T81" fmla="*/ 985 h 1517"/>
                <a:gd name="T82" fmla="*/ 689 w 933"/>
                <a:gd name="T83" fmla="*/ 969 h 1517"/>
                <a:gd name="T84" fmla="*/ 671 w 933"/>
                <a:gd name="T85" fmla="*/ 916 h 1517"/>
                <a:gd name="T86" fmla="*/ 586 w 933"/>
                <a:gd name="T87" fmla="*/ 897 h 1517"/>
                <a:gd name="T88" fmla="*/ 604 w 933"/>
                <a:gd name="T89" fmla="*/ 872 h 1517"/>
                <a:gd name="T90" fmla="*/ 556 w 933"/>
                <a:gd name="T91" fmla="*/ 745 h 1517"/>
                <a:gd name="T92" fmla="*/ 632 w 933"/>
                <a:gd name="T93" fmla="*/ 749 h 1517"/>
                <a:gd name="T94" fmla="*/ 619 w 933"/>
                <a:gd name="T95" fmla="*/ 684 h 1517"/>
                <a:gd name="T96" fmla="*/ 624 w 933"/>
                <a:gd name="T97" fmla="*/ 581 h 1517"/>
                <a:gd name="T98" fmla="*/ 714 w 933"/>
                <a:gd name="T99" fmla="*/ 546 h 1517"/>
                <a:gd name="T100" fmla="*/ 704 w 933"/>
                <a:gd name="T101" fmla="*/ 430 h 1517"/>
                <a:gd name="T102" fmla="*/ 734 w 933"/>
                <a:gd name="T103" fmla="*/ 231 h 1517"/>
                <a:gd name="T104" fmla="*/ 727 w 933"/>
                <a:gd name="T105" fmla="*/ 170 h 1517"/>
                <a:gd name="T106" fmla="*/ 755 w 933"/>
                <a:gd name="T107" fmla="*/ 25 h 15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33" h="1517">
                  <a:moveTo>
                    <a:pt x="759" y="10"/>
                  </a:moveTo>
                  <a:lnTo>
                    <a:pt x="686" y="0"/>
                  </a:lnTo>
                  <a:lnTo>
                    <a:pt x="671" y="17"/>
                  </a:lnTo>
                  <a:lnTo>
                    <a:pt x="666" y="38"/>
                  </a:lnTo>
                  <a:lnTo>
                    <a:pt x="612" y="66"/>
                  </a:lnTo>
                  <a:lnTo>
                    <a:pt x="601" y="104"/>
                  </a:lnTo>
                  <a:lnTo>
                    <a:pt x="569" y="130"/>
                  </a:lnTo>
                  <a:lnTo>
                    <a:pt x="569" y="148"/>
                  </a:lnTo>
                  <a:lnTo>
                    <a:pt x="509" y="176"/>
                  </a:lnTo>
                  <a:lnTo>
                    <a:pt x="507" y="217"/>
                  </a:lnTo>
                  <a:lnTo>
                    <a:pt x="461" y="234"/>
                  </a:lnTo>
                  <a:lnTo>
                    <a:pt x="382" y="227"/>
                  </a:lnTo>
                  <a:lnTo>
                    <a:pt x="361" y="206"/>
                  </a:lnTo>
                  <a:lnTo>
                    <a:pt x="349" y="217"/>
                  </a:lnTo>
                  <a:lnTo>
                    <a:pt x="367" y="306"/>
                  </a:lnTo>
                  <a:lnTo>
                    <a:pt x="326" y="319"/>
                  </a:lnTo>
                  <a:lnTo>
                    <a:pt x="264" y="337"/>
                  </a:lnTo>
                  <a:lnTo>
                    <a:pt x="218" y="319"/>
                  </a:lnTo>
                  <a:lnTo>
                    <a:pt x="186" y="351"/>
                  </a:lnTo>
                  <a:lnTo>
                    <a:pt x="102" y="398"/>
                  </a:lnTo>
                  <a:lnTo>
                    <a:pt x="71" y="423"/>
                  </a:lnTo>
                  <a:lnTo>
                    <a:pt x="66" y="439"/>
                  </a:lnTo>
                  <a:lnTo>
                    <a:pt x="96" y="477"/>
                  </a:lnTo>
                  <a:lnTo>
                    <a:pt x="83" y="508"/>
                  </a:lnTo>
                  <a:lnTo>
                    <a:pt x="96" y="533"/>
                  </a:lnTo>
                  <a:lnTo>
                    <a:pt x="71" y="563"/>
                  </a:lnTo>
                  <a:lnTo>
                    <a:pt x="40" y="571"/>
                  </a:lnTo>
                  <a:lnTo>
                    <a:pt x="33" y="586"/>
                  </a:lnTo>
                  <a:lnTo>
                    <a:pt x="27" y="610"/>
                  </a:lnTo>
                  <a:lnTo>
                    <a:pt x="33" y="721"/>
                  </a:lnTo>
                  <a:lnTo>
                    <a:pt x="17" y="745"/>
                  </a:lnTo>
                  <a:lnTo>
                    <a:pt x="0" y="758"/>
                  </a:lnTo>
                  <a:lnTo>
                    <a:pt x="35" y="824"/>
                  </a:lnTo>
                  <a:lnTo>
                    <a:pt x="73" y="900"/>
                  </a:lnTo>
                  <a:lnTo>
                    <a:pt x="66" y="920"/>
                  </a:lnTo>
                  <a:lnTo>
                    <a:pt x="93" y="989"/>
                  </a:lnTo>
                  <a:lnTo>
                    <a:pt x="119" y="1051"/>
                  </a:lnTo>
                  <a:lnTo>
                    <a:pt x="112" y="1064"/>
                  </a:lnTo>
                  <a:lnTo>
                    <a:pt x="114" y="1117"/>
                  </a:lnTo>
                  <a:lnTo>
                    <a:pt x="158" y="1263"/>
                  </a:lnTo>
                  <a:lnTo>
                    <a:pt x="213" y="1285"/>
                  </a:lnTo>
                  <a:lnTo>
                    <a:pt x="237" y="1336"/>
                  </a:lnTo>
                  <a:lnTo>
                    <a:pt x="285" y="1383"/>
                  </a:lnTo>
                  <a:lnTo>
                    <a:pt x="357" y="1439"/>
                  </a:lnTo>
                  <a:lnTo>
                    <a:pt x="392" y="1439"/>
                  </a:lnTo>
                  <a:lnTo>
                    <a:pt x="423" y="1469"/>
                  </a:lnTo>
                  <a:lnTo>
                    <a:pt x="461" y="1480"/>
                  </a:lnTo>
                  <a:lnTo>
                    <a:pt x="466" y="1497"/>
                  </a:lnTo>
                  <a:lnTo>
                    <a:pt x="538" y="1517"/>
                  </a:lnTo>
                  <a:lnTo>
                    <a:pt x="594" y="1480"/>
                  </a:lnTo>
                  <a:lnTo>
                    <a:pt x="607" y="1490"/>
                  </a:lnTo>
                  <a:lnTo>
                    <a:pt x="638" y="1480"/>
                  </a:lnTo>
                  <a:lnTo>
                    <a:pt x="658" y="1497"/>
                  </a:lnTo>
                  <a:lnTo>
                    <a:pt x="683" y="1485"/>
                  </a:lnTo>
                  <a:lnTo>
                    <a:pt x="711" y="1453"/>
                  </a:lnTo>
                  <a:lnTo>
                    <a:pt x="739" y="1439"/>
                  </a:lnTo>
                  <a:lnTo>
                    <a:pt x="768" y="1415"/>
                  </a:lnTo>
                  <a:lnTo>
                    <a:pt x="770" y="1390"/>
                  </a:lnTo>
                  <a:lnTo>
                    <a:pt x="739" y="1383"/>
                  </a:lnTo>
                  <a:lnTo>
                    <a:pt x="717" y="1360"/>
                  </a:lnTo>
                  <a:lnTo>
                    <a:pt x="739" y="1332"/>
                  </a:lnTo>
                  <a:lnTo>
                    <a:pt x="744" y="1304"/>
                  </a:lnTo>
                  <a:lnTo>
                    <a:pt x="770" y="1263"/>
                  </a:lnTo>
                  <a:lnTo>
                    <a:pt x="793" y="1235"/>
                  </a:lnTo>
                  <a:lnTo>
                    <a:pt x="865" y="1263"/>
                  </a:lnTo>
                  <a:lnTo>
                    <a:pt x="933" y="1181"/>
                  </a:lnTo>
                  <a:lnTo>
                    <a:pt x="933" y="1150"/>
                  </a:lnTo>
                  <a:lnTo>
                    <a:pt x="895" y="1110"/>
                  </a:lnTo>
                  <a:lnTo>
                    <a:pt x="895" y="1079"/>
                  </a:lnTo>
                  <a:lnTo>
                    <a:pt x="856" y="1058"/>
                  </a:lnTo>
                  <a:lnTo>
                    <a:pt x="818" y="999"/>
                  </a:lnTo>
                  <a:lnTo>
                    <a:pt x="783" y="995"/>
                  </a:lnTo>
                  <a:lnTo>
                    <a:pt x="762" y="1036"/>
                  </a:lnTo>
                  <a:lnTo>
                    <a:pt x="745" y="1036"/>
                  </a:lnTo>
                  <a:lnTo>
                    <a:pt x="708" y="1061"/>
                  </a:lnTo>
                  <a:lnTo>
                    <a:pt x="686" y="1045"/>
                  </a:lnTo>
                  <a:lnTo>
                    <a:pt x="638" y="1020"/>
                  </a:lnTo>
                  <a:lnTo>
                    <a:pt x="617" y="1038"/>
                  </a:lnTo>
                  <a:lnTo>
                    <a:pt x="601" y="1027"/>
                  </a:lnTo>
                  <a:lnTo>
                    <a:pt x="601" y="969"/>
                  </a:lnTo>
                  <a:lnTo>
                    <a:pt x="617" y="964"/>
                  </a:lnTo>
                  <a:lnTo>
                    <a:pt x="660" y="985"/>
                  </a:lnTo>
                  <a:lnTo>
                    <a:pt x="689" y="989"/>
                  </a:lnTo>
                  <a:lnTo>
                    <a:pt x="689" y="969"/>
                  </a:lnTo>
                  <a:lnTo>
                    <a:pt x="703" y="933"/>
                  </a:lnTo>
                  <a:lnTo>
                    <a:pt x="671" y="916"/>
                  </a:lnTo>
                  <a:lnTo>
                    <a:pt x="611" y="916"/>
                  </a:lnTo>
                  <a:lnTo>
                    <a:pt x="586" y="897"/>
                  </a:lnTo>
                  <a:lnTo>
                    <a:pt x="592" y="890"/>
                  </a:lnTo>
                  <a:lnTo>
                    <a:pt x="604" y="872"/>
                  </a:lnTo>
                  <a:lnTo>
                    <a:pt x="569" y="847"/>
                  </a:lnTo>
                  <a:lnTo>
                    <a:pt x="556" y="745"/>
                  </a:lnTo>
                  <a:lnTo>
                    <a:pt x="601" y="770"/>
                  </a:lnTo>
                  <a:lnTo>
                    <a:pt x="632" y="749"/>
                  </a:lnTo>
                  <a:lnTo>
                    <a:pt x="635" y="721"/>
                  </a:lnTo>
                  <a:lnTo>
                    <a:pt x="619" y="684"/>
                  </a:lnTo>
                  <a:lnTo>
                    <a:pt x="617" y="637"/>
                  </a:lnTo>
                  <a:lnTo>
                    <a:pt x="624" y="581"/>
                  </a:lnTo>
                  <a:lnTo>
                    <a:pt x="642" y="556"/>
                  </a:lnTo>
                  <a:lnTo>
                    <a:pt x="714" y="546"/>
                  </a:lnTo>
                  <a:lnTo>
                    <a:pt x="739" y="446"/>
                  </a:lnTo>
                  <a:lnTo>
                    <a:pt x="704" y="430"/>
                  </a:lnTo>
                  <a:lnTo>
                    <a:pt x="714" y="282"/>
                  </a:lnTo>
                  <a:lnTo>
                    <a:pt x="734" y="231"/>
                  </a:lnTo>
                  <a:lnTo>
                    <a:pt x="752" y="180"/>
                  </a:lnTo>
                  <a:lnTo>
                    <a:pt x="727" y="170"/>
                  </a:lnTo>
                  <a:lnTo>
                    <a:pt x="762" y="130"/>
                  </a:lnTo>
                  <a:lnTo>
                    <a:pt x="755" y="25"/>
                  </a:lnTo>
                  <a:lnTo>
                    <a:pt x="759" y="10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GB" dirty="0">
                <a:latin typeface="Calibri Light" panose="020F0302020204030204" pitchFamily="34" charset="0"/>
                <a:sym typeface="Calibri Light" panose="020F0302020204030204" pitchFamily="34" charset="0"/>
              </a:endParaRPr>
            </a:p>
          </p:txBody>
        </p:sp>
        <p:sp>
          <p:nvSpPr>
            <p:cNvPr id="93" name="Freeform 17">
              <a:extLst>
                <a:ext uri="{FF2B5EF4-FFF2-40B4-BE49-F238E27FC236}">
                  <a16:creationId xmlns:a16="http://schemas.microsoft.com/office/drawing/2014/main" id="{3E02084B-A76E-B140-B5C9-B3A278A94ACB}"/>
                </a:ext>
              </a:extLst>
            </p:cNvPr>
            <p:cNvSpPr>
              <a:spLocks noChangeAspect="1"/>
            </p:cNvSpPr>
            <p:nvPr>
              <p:custDataLst>
                <p:tags r:id="rId16"/>
              </p:custDataLst>
            </p:nvPr>
          </p:nvSpPr>
          <p:spPr bwMode="gray">
            <a:xfrm>
              <a:off x="2967009" y="3780169"/>
              <a:ext cx="1012815" cy="965203"/>
            </a:xfrm>
            <a:custGeom>
              <a:avLst/>
              <a:gdLst>
                <a:gd name="T0" fmla="*/ 717 w 1702"/>
                <a:gd name="T1" fmla="*/ 1079 h 1618"/>
                <a:gd name="T2" fmla="*/ 882 w 1702"/>
                <a:gd name="T3" fmla="*/ 880 h 1618"/>
                <a:gd name="T4" fmla="*/ 865 w 1702"/>
                <a:gd name="T5" fmla="*/ 769 h 1618"/>
                <a:gd name="T6" fmla="*/ 944 w 1702"/>
                <a:gd name="T7" fmla="*/ 868 h 1618"/>
                <a:gd name="T8" fmla="*/ 1099 w 1702"/>
                <a:gd name="T9" fmla="*/ 773 h 1618"/>
                <a:gd name="T10" fmla="*/ 1178 w 1702"/>
                <a:gd name="T11" fmla="*/ 651 h 1618"/>
                <a:gd name="T12" fmla="*/ 1444 w 1702"/>
                <a:gd name="T13" fmla="*/ 413 h 1618"/>
                <a:gd name="T14" fmla="*/ 1689 w 1702"/>
                <a:gd name="T15" fmla="*/ 131 h 1618"/>
                <a:gd name="T16" fmla="*/ 1551 w 1702"/>
                <a:gd name="T17" fmla="*/ 225 h 1618"/>
                <a:gd name="T18" fmla="*/ 1451 w 1702"/>
                <a:gd name="T19" fmla="*/ 163 h 1618"/>
                <a:gd name="T20" fmla="*/ 1331 w 1702"/>
                <a:gd name="T21" fmla="*/ 279 h 1618"/>
                <a:gd name="T22" fmla="*/ 1245 w 1702"/>
                <a:gd name="T23" fmla="*/ 355 h 1618"/>
                <a:gd name="T24" fmla="*/ 1225 w 1702"/>
                <a:gd name="T25" fmla="*/ 304 h 1618"/>
                <a:gd name="T26" fmla="*/ 1174 w 1702"/>
                <a:gd name="T27" fmla="*/ 399 h 1618"/>
                <a:gd name="T28" fmla="*/ 1026 w 1702"/>
                <a:gd name="T29" fmla="*/ 447 h 1618"/>
                <a:gd name="T30" fmla="*/ 916 w 1702"/>
                <a:gd name="T31" fmla="*/ 390 h 1618"/>
                <a:gd name="T32" fmla="*/ 771 w 1702"/>
                <a:gd name="T33" fmla="*/ 261 h 1618"/>
                <a:gd name="T34" fmla="*/ 694 w 1702"/>
                <a:gd name="T35" fmla="*/ 223 h 1618"/>
                <a:gd name="T36" fmla="*/ 679 w 1702"/>
                <a:gd name="T37" fmla="*/ 141 h 1618"/>
                <a:gd name="T38" fmla="*/ 648 w 1702"/>
                <a:gd name="T39" fmla="*/ 67 h 1618"/>
                <a:gd name="T40" fmla="*/ 546 w 1702"/>
                <a:gd name="T41" fmla="*/ 84 h 1618"/>
                <a:gd name="T42" fmla="*/ 383 w 1702"/>
                <a:gd name="T43" fmla="*/ 0 h 1618"/>
                <a:gd name="T44" fmla="*/ 306 w 1702"/>
                <a:gd name="T45" fmla="*/ 128 h 1618"/>
                <a:gd name="T46" fmla="*/ 262 w 1702"/>
                <a:gd name="T47" fmla="*/ 217 h 1618"/>
                <a:gd name="T48" fmla="*/ 203 w 1702"/>
                <a:gd name="T49" fmla="*/ 340 h 1618"/>
                <a:gd name="T50" fmla="*/ 171 w 1702"/>
                <a:gd name="T51" fmla="*/ 500 h 1618"/>
                <a:gd name="T52" fmla="*/ 158 w 1702"/>
                <a:gd name="T53" fmla="*/ 612 h 1618"/>
                <a:gd name="T54" fmla="*/ 158 w 1702"/>
                <a:gd name="T55" fmla="*/ 876 h 1618"/>
                <a:gd name="T56" fmla="*/ 61 w 1702"/>
                <a:gd name="T57" fmla="*/ 967 h 1618"/>
                <a:gd name="T58" fmla="*/ 76 w 1702"/>
                <a:gd name="T59" fmla="*/ 1079 h 1618"/>
                <a:gd name="T60" fmla="*/ 13 w 1702"/>
                <a:gd name="T61" fmla="*/ 1177 h 1618"/>
                <a:gd name="T62" fmla="*/ 30 w 1702"/>
                <a:gd name="T63" fmla="*/ 1227 h 1618"/>
                <a:gd name="T64" fmla="*/ 147 w 1702"/>
                <a:gd name="T65" fmla="*/ 1263 h 1618"/>
                <a:gd name="T66" fmla="*/ 104 w 1702"/>
                <a:gd name="T67" fmla="*/ 1315 h 1618"/>
                <a:gd name="T68" fmla="*/ 45 w 1702"/>
                <a:gd name="T69" fmla="*/ 1357 h 1618"/>
                <a:gd name="T70" fmla="*/ 130 w 1702"/>
                <a:gd name="T71" fmla="*/ 1375 h 1618"/>
                <a:gd name="T72" fmla="*/ 206 w 1702"/>
                <a:gd name="T73" fmla="*/ 1366 h 1618"/>
                <a:gd name="T74" fmla="*/ 300 w 1702"/>
                <a:gd name="T75" fmla="*/ 1388 h 1618"/>
                <a:gd name="T76" fmla="*/ 377 w 1702"/>
                <a:gd name="T77" fmla="*/ 1480 h 1618"/>
                <a:gd name="T78" fmla="*/ 326 w 1702"/>
                <a:gd name="T79" fmla="*/ 1615 h 1618"/>
                <a:gd name="T80" fmla="*/ 425 w 1702"/>
                <a:gd name="T81" fmla="*/ 1539 h 1618"/>
                <a:gd name="T82" fmla="*/ 591 w 1702"/>
                <a:gd name="T83" fmla="*/ 1508 h 1618"/>
                <a:gd name="T84" fmla="*/ 642 w 1702"/>
                <a:gd name="T85" fmla="*/ 1440 h 16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702" h="1618">
                  <a:moveTo>
                    <a:pt x="704" y="1388"/>
                  </a:moveTo>
                  <a:lnTo>
                    <a:pt x="735" y="1210"/>
                  </a:lnTo>
                  <a:lnTo>
                    <a:pt x="717" y="1079"/>
                  </a:lnTo>
                  <a:lnTo>
                    <a:pt x="752" y="967"/>
                  </a:lnTo>
                  <a:lnTo>
                    <a:pt x="809" y="893"/>
                  </a:lnTo>
                  <a:lnTo>
                    <a:pt x="882" y="880"/>
                  </a:lnTo>
                  <a:lnTo>
                    <a:pt x="859" y="791"/>
                  </a:lnTo>
                  <a:lnTo>
                    <a:pt x="852" y="766"/>
                  </a:lnTo>
                  <a:lnTo>
                    <a:pt x="865" y="769"/>
                  </a:lnTo>
                  <a:lnTo>
                    <a:pt x="898" y="835"/>
                  </a:lnTo>
                  <a:lnTo>
                    <a:pt x="923" y="880"/>
                  </a:lnTo>
                  <a:lnTo>
                    <a:pt x="944" y="868"/>
                  </a:lnTo>
                  <a:lnTo>
                    <a:pt x="964" y="820"/>
                  </a:lnTo>
                  <a:lnTo>
                    <a:pt x="992" y="778"/>
                  </a:lnTo>
                  <a:lnTo>
                    <a:pt x="1099" y="773"/>
                  </a:lnTo>
                  <a:lnTo>
                    <a:pt x="1197" y="715"/>
                  </a:lnTo>
                  <a:lnTo>
                    <a:pt x="1209" y="690"/>
                  </a:lnTo>
                  <a:lnTo>
                    <a:pt x="1178" y="651"/>
                  </a:lnTo>
                  <a:lnTo>
                    <a:pt x="1201" y="605"/>
                  </a:lnTo>
                  <a:lnTo>
                    <a:pt x="1393" y="478"/>
                  </a:lnTo>
                  <a:lnTo>
                    <a:pt x="1444" y="413"/>
                  </a:lnTo>
                  <a:lnTo>
                    <a:pt x="1623" y="256"/>
                  </a:lnTo>
                  <a:lnTo>
                    <a:pt x="1702" y="144"/>
                  </a:lnTo>
                  <a:lnTo>
                    <a:pt x="1689" y="131"/>
                  </a:lnTo>
                  <a:lnTo>
                    <a:pt x="1671" y="135"/>
                  </a:lnTo>
                  <a:lnTo>
                    <a:pt x="1592" y="214"/>
                  </a:lnTo>
                  <a:lnTo>
                    <a:pt x="1551" y="225"/>
                  </a:lnTo>
                  <a:lnTo>
                    <a:pt x="1507" y="217"/>
                  </a:lnTo>
                  <a:lnTo>
                    <a:pt x="1507" y="197"/>
                  </a:lnTo>
                  <a:lnTo>
                    <a:pt x="1451" y="163"/>
                  </a:lnTo>
                  <a:lnTo>
                    <a:pt x="1411" y="197"/>
                  </a:lnTo>
                  <a:lnTo>
                    <a:pt x="1336" y="251"/>
                  </a:lnTo>
                  <a:lnTo>
                    <a:pt x="1331" y="279"/>
                  </a:lnTo>
                  <a:lnTo>
                    <a:pt x="1319" y="327"/>
                  </a:lnTo>
                  <a:lnTo>
                    <a:pt x="1293" y="327"/>
                  </a:lnTo>
                  <a:lnTo>
                    <a:pt x="1245" y="355"/>
                  </a:lnTo>
                  <a:lnTo>
                    <a:pt x="1232" y="347"/>
                  </a:lnTo>
                  <a:lnTo>
                    <a:pt x="1239" y="320"/>
                  </a:lnTo>
                  <a:lnTo>
                    <a:pt x="1225" y="304"/>
                  </a:lnTo>
                  <a:lnTo>
                    <a:pt x="1204" y="324"/>
                  </a:lnTo>
                  <a:lnTo>
                    <a:pt x="1197" y="358"/>
                  </a:lnTo>
                  <a:lnTo>
                    <a:pt x="1174" y="399"/>
                  </a:lnTo>
                  <a:lnTo>
                    <a:pt x="1156" y="399"/>
                  </a:lnTo>
                  <a:lnTo>
                    <a:pt x="1118" y="413"/>
                  </a:lnTo>
                  <a:lnTo>
                    <a:pt x="1026" y="447"/>
                  </a:lnTo>
                  <a:lnTo>
                    <a:pt x="957" y="460"/>
                  </a:lnTo>
                  <a:lnTo>
                    <a:pt x="923" y="426"/>
                  </a:lnTo>
                  <a:lnTo>
                    <a:pt x="916" y="390"/>
                  </a:lnTo>
                  <a:lnTo>
                    <a:pt x="872" y="371"/>
                  </a:lnTo>
                  <a:lnTo>
                    <a:pt x="841" y="304"/>
                  </a:lnTo>
                  <a:lnTo>
                    <a:pt x="771" y="261"/>
                  </a:lnTo>
                  <a:lnTo>
                    <a:pt x="755" y="251"/>
                  </a:lnTo>
                  <a:lnTo>
                    <a:pt x="707" y="245"/>
                  </a:lnTo>
                  <a:lnTo>
                    <a:pt x="694" y="223"/>
                  </a:lnTo>
                  <a:lnTo>
                    <a:pt x="704" y="197"/>
                  </a:lnTo>
                  <a:lnTo>
                    <a:pt x="670" y="163"/>
                  </a:lnTo>
                  <a:lnTo>
                    <a:pt x="679" y="141"/>
                  </a:lnTo>
                  <a:lnTo>
                    <a:pt x="707" y="112"/>
                  </a:lnTo>
                  <a:lnTo>
                    <a:pt x="676" y="67"/>
                  </a:lnTo>
                  <a:lnTo>
                    <a:pt x="648" y="67"/>
                  </a:lnTo>
                  <a:lnTo>
                    <a:pt x="607" y="79"/>
                  </a:lnTo>
                  <a:lnTo>
                    <a:pt x="563" y="59"/>
                  </a:lnTo>
                  <a:lnTo>
                    <a:pt x="546" y="84"/>
                  </a:lnTo>
                  <a:lnTo>
                    <a:pt x="535" y="84"/>
                  </a:lnTo>
                  <a:lnTo>
                    <a:pt x="449" y="15"/>
                  </a:lnTo>
                  <a:lnTo>
                    <a:pt x="383" y="0"/>
                  </a:lnTo>
                  <a:lnTo>
                    <a:pt x="370" y="11"/>
                  </a:lnTo>
                  <a:lnTo>
                    <a:pt x="367" y="56"/>
                  </a:lnTo>
                  <a:lnTo>
                    <a:pt x="306" y="128"/>
                  </a:lnTo>
                  <a:lnTo>
                    <a:pt x="267" y="131"/>
                  </a:lnTo>
                  <a:lnTo>
                    <a:pt x="247" y="197"/>
                  </a:lnTo>
                  <a:lnTo>
                    <a:pt x="262" y="217"/>
                  </a:lnTo>
                  <a:lnTo>
                    <a:pt x="257" y="237"/>
                  </a:lnTo>
                  <a:lnTo>
                    <a:pt x="219" y="276"/>
                  </a:lnTo>
                  <a:lnTo>
                    <a:pt x="203" y="340"/>
                  </a:lnTo>
                  <a:lnTo>
                    <a:pt x="199" y="355"/>
                  </a:lnTo>
                  <a:lnTo>
                    <a:pt x="206" y="460"/>
                  </a:lnTo>
                  <a:lnTo>
                    <a:pt x="171" y="500"/>
                  </a:lnTo>
                  <a:lnTo>
                    <a:pt x="196" y="510"/>
                  </a:lnTo>
                  <a:lnTo>
                    <a:pt x="178" y="561"/>
                  </a:lnTo>
                  <a:lnTo>
                    <a:pt x="158" y="612"/>
                  </a:lnTo>
                  <a:lnTo>
                    <a:pt x="148" y="760"/>
                  </a:lnTo>
                  <a:lnTo>
                    <a:pt x="183" y="776"/>
                  </a:lnTo>
                  <a:lnTo>
                    <a:pt x="158" y="876"/>
                  </a:lnTo>
                  <a:lnTo>
                    <a:pt x="86" y="886"/>
                  </a:lnTo>
                  <a:lnTo>
                    <a:pt x="68" y="911"/>
                  </a:lnTo>
                  <a:lnTo>
                    <a:pt x="61" y="967"/>
                  </a:lnTo>
                  <a:lnTo>
                    <a:pt x="63" y="1014"/>
                  </a:lnTo>
                  <a:lnTo>
                    <a:pt x="79" y="1051"/>
                  </a:lnTo>
                  <a:lnTo>
                    <a:pt x="76" y="1079"/>
                  </a:lnTo>
                  <a:lnTo>
                    <a:pt x="45" y="1100"/>
                  </a:lnTo>
                  <a:lnTo>
                    <a:pt x="0" y="1075"/>
                  </a:lnTo>
                  <a:lnTo>
                    <a:pt x="13" y="1177"/>
                  </a:lnTo>
                  <a:lnTo>
                    <a:pt x="48" y="1202"/>
                  </a:lnTo>
                  <a:lnTo>
                    <a:pt x="36" y="1220"/>
                  </a:lnTo>
                  <a:lnTo>
                    <a:pt x="30" y="1227"/>
                  </a:lnTo>
                  <a:lnTo>
                    <a:pt x="55" y="1246"/>
                  </a:lnTo>
                  <a:lnTo>
                    <a:pt x="115" y="1246"/>
                  </a:lnTo>
                  <a:lnTo>
                    <a:pt x="147" y="1263"/>
                  </a:lnTo>
                  <a:lnTo>
                    <a:pt x="133" y="1299"/>
                  </a:lnTo>
                  <a:lnTo>
                    <a:pt x="133" y="1319"/>
                  </a:lnTo>
                  <a:lnTo>
                    <a:pt x="104" y="1315"/>
                  </a:lnTo>
                  <a:lnTo>
                    <a:pt x="61" y="1294"/>
                  </a:lnTo>
                  <a:lnTo>
                    <a:pt x="45" y="1299"/>
                  </a:lnTo>
                  <a:lnTo>
                    <a:pt x="45" y="1357"/>
                  </a:lnTo>
                  <a:lnTo>
                    <a:pt x="61" y="1368"/>
                  </a:lnTo>
                  <a:lnTo>
                    <a:pt x="82" y="1350"/>
                  </a:lnTo>
                  <a:lnTo>
                    <a:pt x="130" y="1375"/>
                  </a:lnTo>
                  <a:lnTo>
                    <a:pt x="152" y="1391"/>
                  </a:lnTo>
                  <a:lnTo>
                    <a:pt x="189" y="1366"/>
                  </a:lnTo>
                  <a:lnTo>
                    <a:pt x="206" y="1366"/>
                  </a:lnTo>
                  <a:lnTo>
                    <a:pt x="227" y="1325"/>
                  </a:lnTo>
                  <a:lnTo>
                    <a:pt x="262" y="1329"/>
                  </a:lnTo>
                  <a:lnTo>
                    <a:pt x="300" y="1388"/>
                  </a:lnTo>
                  <a:lnTo>
                    <a:pt x="339" y="1409"/>
                  </a:lnTo>
                  <a:lnTo>
                    <a:pt x="339" y="1440"/>
                  </a:lnTo>
                  <a:lnTo>
                    <a:pt x="377" y="1480"/>
                  </a:lnTo>
                  <a:lnTo>
                    <a:pt x="377" y="1511"/>
                  </a:lnTo>
                  <a:lnTo>
                    <a:pt x="309" y="1593"/>
                  </a:lnTo>
                  <a:lnTo>
                    <a:pt x="326" y="1615"/>
                  </a:lnTo>
                  <a:lnTo>
                    <a:pt x="352" y="1618"/>
                  </a:lnTo>
                  <a:lnTo>
                    <a:pt x="392" y="1590"/>
                  </a:lnTo>
                  <a:lnTo>
                    <a:pt x="425" y="1539"/>
                  </a:lnTo>
                  <a:lnTo>
                    <a:pt x="457" y="1533"/>
                  </a:lnTo>
                  <a:lnTo>
                    <a:pt x="543" y="1526"/>
                  </a:lnTo>
                  <a:lnTo>
                    <a:pt x="591" y="1508"/>
                  </a:lnTo>
                  <a:lnTo>
                    <a:pt x="645" y="1533"/>
                  </a:lnTo>
                  <a:lnTo>
                    <a:pt x="656" y="1518"/>
                  </a:lnTo>
                  <a:lnTo>
                    <a:pt x="642" y="1440"/>
                  </a:lnTo>
                  <a:lnTo>
                    <a:pt x="661" y="1409"/>
                  </a:lnTo>
                  <a:lnTo>
                    <a:pt x="704" y="1388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GB" dirty="0">
                <a:latin typeface="Calibri Light" panose="020F0302020204030204" pitchFamily="34" charset="0"/>
                <a:sym typeface="Calibri Light" panose="020F0302020204030204" pitchFamily="34" charset="0"/>
              </a:endParaRPr>
            </a:p>
          </p:txBody>
        </p:sp>
        <p:sp>
          <p:nvSpPr>
            <p:cNvPr id="94" name="Freeform 19">
              <a:extLst>
                <a:ext uri="{FF2B5EF4-FFF2-40B4-BE49-F238E27FC236}">
                  <a16:creationId xmlns:a16="http://schemas.microsoft.com/office/drawing/2014/main" id="{D73912B7-1D2B-6E45-8663-B0F06AD57D95}"/>
                </a:ext>
              </a:extLst>
            </p:cNvPr>
            <p:cNvSpPr>
              <a:spLocks noChangeAspect="1"/>
            </p:cNvSpPr>
            <p:nvPr>
              <p:custDataLst>
                <p:tags r:id="rId17"/>
              </p:custDataLst>
            </p:nvPr>
          </p:nvSpPr>
          <p:spPr bwMode="gray">
            <a:xfrm>
              <a:off x="2674912" y="2853066"/>
              <a:ext cx="1236649" cy="1201742"/>
            </a:xfrm>
            <a:custGeom>
              <a:avLst/>
              <a:gdLst>
                <a:gd name="T0" fmla="*/ 1025 w 2075"/>
                <a:gd name="T1" fmla="*/ 110 h 2018"/>
                <a:gd name="T2" fmla="*/ 916 w 2075"/>
                <a:gd name="T3" fmla="*/ 296 h 2018"/>
                <a:gd name="T4" fmla="*/ 837 w 2075"/>
                <a:gd name="T5" fmla="*/ 457 h 2018"/>
                <a:gd name="T6" fmla="*/ 946 w 2075"/>
                <a:gd name="T7" fmla="*/ 604 h 2018"/>
                <a:gd name="T8" fmla="*/ 946 w 2075"/>
                <a:gd name="T9" fmla="*/ 426 h 2018"/>
                <a:gd name="T10" fmla="*/ 933 w 2075"/>
                <a:gd name="T11" fmla="*/ 331 h 2018"/>
                <a:gd name="T12" fmla="*/ 1043 w 2075"/>
                <a:gd name="T13" fmla="*/ 385 h 2018"/>
                <a:gd name="T14" fmla="*/ 1184 w 2075"/>
                <a:gd name="T15" fmla="*/ 388 h 2018"/>
                <a:gd name="T16" fmla="*/ 1276 w 2075"/>
                <a:gd name="T17" fmla="*/ 388 h 2018"/>
                <a:gd name="T18" fmla="*/ 1349 w 2075"/>
                <a:gd name="T19" fmla="*/ 393 h 2018"/>
                <a:gd name="T20" fmla="*/ 1409 w 2075"/>
                <a:gd name="T21" fmla="*/ 433 h 2018"/>
                <a:gd name="T22" fmla="*/ 1493 w 2075"/>
                <a:gd name="T23" fmla="*/ 400 h 2018"/>
                <a:gd name="T24" fmla="*/ 1671 w 2075"/>
                <a:gd name="T25" fmla="*/ 505 h 2018"/>
                <a:gd name="T26" fmla="*/ 1735 w 2075"/>
                <a:gd name="T27" fmla="*/ 599 h 2018"/>
                <a:gd name="T28" fmla="*/ 1959 w 2075"/>
                <a:gd name="T29" fmla="*/ 691 h 2018"/>
                <a:gd name="T30" fmla="*/ 2075 w 2075"/>
                <a:gd name="T31" fmla="*/ 887 h 2018"/>
                <a:gd name="T32" fmla="*/ 1826 w 2075"/>
                <a:gd name="T33" fmla="*/ 1247 h 2018"/>
                <a:gd name="T34" fmla="*/ 1691 w 2075"/>
                <a:gd name="T35" fmla="*/ 1347 h 2018"/>
                <a:gd name="T36" fmla="*/ 1737 w 2075"/>
                <a:gd name="T37" fmla="*/ 1558 h 2018"/>
                <a:gd name="T38" fmla="*/ 1579 w 2075"/>
                <a:gd name="T39" fmla="*/ 1525 h 2018"/>
                <a:gd name="T40" fmla="*/ 1643 w 2075"/>
                <a:gd name="T41" fmla="*/ 1716 h 2018"/>
                <a:gd name="T42" fmla="*/ 1605 w 2075"/>
                <a:gd name="T43" fmla="*/ 1860 h 2018"/>
                <a:gd name="T44" fmla="*/ 1413 w 2075"/>
                <a:gd name="T45" fmla="*/ 1984 h 2018"/>
                <a:gd name="T46" fmla="*/ 1261 w 2075"/>
                <a:gd name="T47" fmla="*/ 1819 h 2018"/>
                <a:gd name="T48" fmla="*/ 1375 w 2075"/>
                <a:gd name="T49" fmla="*/ 1645 h 2018"/>
                <a:gd name="T50" fmla="*/ 1296 w 2075"/>
                <a:gd name="T51" fmla="*/ 1479 h 2018"/>
                <a:gd name="T52" fmla="*/ 1309 w 2075"/>
                <a:gd name="T53" fmla="*/ 1377 h 2018"/>
                <a:gd name="T54" fmla="*/ 1230 w 2075"/>
                <a:gd name="T55" fmla="*/ 1178 h 2018"/>
                <a:gd name="T56" fmla="*/ 1067 w 2075"/>
                <a:gd name="T57" fmla="*/ 1152 h 2018"/>
                <a:gd name="T58" fmla="*/ 709 w 2075"/>
                <a:gd name="T59" fmla="*/ 1216 h 2018"/>
                <a:gd name="T60" fmla="*/ 665 w 2075"/>
                <a:gd name="T61" fmla="*/ 1140 h 2018"/>
                <a:gd name="T62" fmla="*/ 507 w 2075"/>
                <a:gd name="T63" fmla="*/ 1267 h 2018"/>
                <a:gd name="T64" fmla="*/ 219 w 2075"/>
                <a:gd name="T65" fmla="*/ 1209 h 2018"/>
                <a:gd name="T66" fmla="*/ 73 w 2075"/>
                <a:gd name="T67" fmla="*/ 1092 h 2018"/>
                <a:gd name="T68" fmla="*/ 0 w 2075"/>
                <a:gd name="T69" fmla="*/ 1017 h 2018"/>
                <a:gd name="T70" fmla="*/ 5 w 2075"/>
                <a:gd name="T71" fmla="*/ 957 h 2018"/>
                <a:gd name="T72" fmla="*/ 71 w 2075"/>
                <a:gd name="T73" fmla="*/ 852 h 2018"/>
                <a:gd name="T74" fmla="*/ 96 w 2075"/>
                <a:gd name="T75" fmla="*/ 757 h 2018"/>
                <a:gd name="T76" fmla="*/ 165 w 2075"/>
                <a:gd name="T77" fmla="*/ 564 h 2018"/>
                <a:gd name="T78" fmla="*/ 211 w 2075"/>
                <a:gd name="T79" fmla="*/ 477 h 2018"/>
                <a:gd name="T80" fmla="*/ 267 w 2075"/>
                <a:gd name="T81" fmla="*/ 479 h 2018"/>
                <a:gd name="T82" fmla="*/ 393 w 2075"/>
                <a:gd name="T83" fmla="*/ 525 h 2018"/>
                <a:gd name="T84" fmla="*/ 342 w 2075"/>
                <a:gd name="T85" fmla="*/ 546 h 2018"/>
                <a:gd name="T86" fmla="*/ 298 w 2075"/>
                <a:gd name="T87" fmla="*/ 650 h 2018"/>
                <a:gd name="T88" fmla="*/ 480 w 2075"/>
                <a:gd name="T89" fmla="*/ 591 h 2018"/>
                <a:gd name="T90" fmla="*/ 572 w 2075"/>
                <a:gd name="T91" fmla="*/ 540 h 2018"/>
                <a:gd name="T92" fmla="*/ 563 w 2075"/>
                <a:gd name="T93" fmla="*/ 464 h 2018"/>
                <a:gd name="T94" fmla="*/ 679 w 2075"/>
                <a:gd name="T95" fmla="*/ 351 h 2018"/>
                <a:gd name="T96" fmla="*/ 538 w 2075"/>
                <a:gd name="T97" fmla="*/ 328 h 2018"/>
                <a:gd name="T98" fmla="*/ 867 w 2075"/>
                <a:gd name="T99" fmla="*/ 0 h 20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075" h="2018">
                  <a:moveTo>
                    <a:pt x="867" y="0"/>
                  </a:moveTo>
                  <a:lnTo>
                    <a:pt x="910" y="22"/>
                  </a:lnTo>
                  <a:lnTo>
                    <a:pt x="984" y="35"/>
                  </a:lnTo>
                  <a:lnTo>
                    <a:pt x="1025" y="110"/>
                  </a:lnTo>
                  <a:lnTo>
                    <a:pt x="1005" y="161"/>
                  </a:lnTo>
                  <a:lnTo>
                    <a:pt x="946" y="242"/>
                  </a:lnTo>
                  <a:lnTo>
                    <a:pt x="947" y="272"/>
                  </a:lnTo>
                  <a:lnTo>
                    <a:pt x="916" y="296"/>
                  </a:lnTo>
                  <a:lnTo>
                    <a:pt x="878" y="309"/>
                  </a:lnTo>
                  <a:lnTo>
                    <a:pt x="873" y="331"/>
                  </a:lnTo>
                  <a:lnTo>
                    <a:pt x="878" y="375"/>
                  </a:lnTo>
                  <a:lnTo>
                    <a:pt x="837" y="457"/>
                  </a:lnTo>
                  <a:lnTo>
                    <a:pt x="857" y="546"/>
                  </a:lnTo>
                  <a:lnTo>
                    <a:pt x="892" y="574"/>
                  </a:lnTo>
                  <a:lnTo>
                    <a:pt x="921" y="581"/>
                  </a:lnTo>
                  <a:lnTo>
                    <a:pt x="946" y="604"/>
                  </a:lnTo>
                  <a:lnTo>
                    <a:pt x="993" y="551"/>
                  </a:lnTo>
                  <a:lnTo>
                    <a:pt x="995" y="525"/>
                  </a:lnTo>
                  <a:lnTo>
                    <a:pt x="954" y="485"/>
                  </a:lnTo>
                  <a:lnTo>
                    <a:pt x="946" y="426"/>
                  </a:lnTo>
                  <a:lnTo>
                    <a:pt x="936" y="398"/>
                  </a:lnTo>
                  <a:lnTo>
                    <a:pt x="936" y="369"/>
                  </a:lnTo>
                  <a:lnTo>
                    <a:pt x="921" y="351"/>
                  </a:lnTo>
                  <a:lnTo>
                    <a:pt x="933" y="331"/>
                  </a:lnTo>
                  <a:lnTo>
                    <a:pt x="977" y="326"/>
                  </a:lnTo>
                  <a:lnTo>
                    <a:pt x="987" y="374"/>
                  </a:lnTo>
                  <a:lnTo>
                    <a:pt x="1025" y="388"/>
                  </a:lnTo>
                  <a:lnTo>
                    <a:pt x="1043" y="385"/>
                  </a:lnTo>
                  <a:lnTo>
                    <a:pt x="1056" y="360"/>
                  </a:lnTo>
                  <a:lnTo>
                    <a:pt x="1067" y="354"/>
                  </a:lnTo>
                  <a:lnTo>
                    <a:pt x="1090" y="392"/>
                  </a:lnTo>
                  <a:lnTo>
                    <a:pt x="1184" y="388"/>
                  </a:lnTo>
                  <a:lnTo>
                    <a:pt x="1242" y="334"/>
                  </a:lnTo>
                  <a:lnTo>
                    <a:pt x="1268" y="341"/>
                  </a:lnTo>
                  <a:lnTo>
                    <a:pt x="1280" y="369"/>
                  </a:lnTo>
                  <a:lnTo>
                    <a:pt x="1276" y="388"/>
                  </a:lnTo>
                  <a:lnTo>
                    <a:pt x="1296" y="406"/>
                  </a:lnTo>
                  <a:lnTo>
                    <a:pt x="1311" y="398"/>
                  </a:lnTo>
                  <a:lnTo>
                    <a:pt x="1317" y="382"/>
                  </a:lnTo>
                  <a:lnTo>
                    <a:pt x="1349" y="393"/>
                  </a:lnTo>
                  <a:lnTo>
                    <a:pt x="1368" y="375"/>
                  </a:lnTo>
                  <a:lnTo>
                    <a:pt x="1388" y="393"/>
                  </a:lnTo>
                  <a:lnTo>
                    <a:pt x="1375" y="413"/>
                  </a:lnTo>
                  <a:lnTo>
                    <a:pt x="1409" y="433"/>
                  </a:lnTo>
                  <a:lnTo>
                    <a:pt x="1437" y="430"/>
                  </a:lnTo>
                  <a:lnTo>
                    <a:pt x="1457" y="398"/>
                  </a:lnTo>
                  <a:lnTo>
                    <a:pt x="1482" y="406"/>
                  </a:lnTo>
                  <a:lnTo>
                    <a:pt x="1493" y="400"/>
                  </a:lnTo>
                  <a:lnTo>
                    <a:pt x="1492" y="367"/>
                  </a:lnTo>
                  <a:lnTo>
                    <a:pt x="1500" y="357"/>
                  </a:lnTo>
                  <a:lnTo>
                    <a:pt x="1625" y="471"/>
                  </a:lnTo>
                  <a:lnTo>
                    <a:pt x="1671" y="505"/>
                  </a:lnTo>
                  <a:lnTo>
                    <a:pt x="1699" y="484"/>
                  </a:lnTo>
                  <a:lnTo>
                    <a:pt x="1730" y="492"/>
                  </a:lnTo>
                  <a:lnTo>
                    <a:pt x="1743" y="527"/>
                  </a:lnTo>
                  <a:lnTo>
                    <a:pt x="1735" y="599"/>
                  </a:lnTo>
                  <a:lnTo>
                    <a:pt x="1784" y="650"/>
                  </a:lnTo>
                  <a:lnTo>
                    <a:pt x="1816" y="653"/>
                  </a:lnTo>
                  <a:lnTo>
                    <a:pt x="1870" y="610"/>
                  </a:lnTo>
                  <a:lnTo>
                    <a:pt x="1959" y="691"/>
                  </a:lnTo>
                  <a:lnTo>
                    <a:pt x="1987" y="732"/>
                  </a:lnTo>
                  <a:lnTo>
                    <a:pt x="2041" y="834"/>
                  </a:lnTo>
                  <a:lnTo>
                    <a:pt x="2075" y="849"/>
                  </a:lnTo>
                  <a:lnTo>
                    <a:pt x="2075" y="887"/>
                  </a:lnTo>
                  <a:lnTo>
                    <a:pt x="2010" y="966"/>
                  </a:lnTo>
                  <a:lnTo>
                    <a:pt x="1934" y="1030"/>
                  </a:lnTo>
                  <a:lnTo>
                    <a:pt x="1908" y="1130"/>
                  </a:lnTo>
                  <a:lnTo>
                    <a:pt x="1826" y="1247"/>
                  </a:lnTo>
                  <a:lnTo>
                    <a:pt x="1784" y="1257"/>
                  </a:lnTo>
                  <a:lnTo>
                    <a:pt x="1742" y="1260"/>
                  </a:lnTo>
                  <a:lnTo>
                    <a:pt x="1719" y="1321"/>
                  </a:lnTo>
                  <a:lnTo>
                    <a:pt x="1691" y="1347"/>
                  </a:lnTo>
                  <a:lnTo>
                    <a:pt x="1697" y="1479"/>
                  </a:lnTo>
                  <a:lnTo>
                    <a:pt x="1750" y="1518"/>
                  </a:lnTo>
                  <a:lnTo>
                    <a:pt x="1750" y="1546"/>
                  </a:lnTo>
                  <a:lnTo>
                    <a:pt x="1737" y="1558"/>
                  </a:lnTo>
                  <a:lnTo>
                    <a:pt x="1694" y="1545"/>
                  </a:lnTo>
                  <a:lnTo>
                    <a:pt x="1663" y="1551"/>
                  </a:lnTo>
                  <a:lnTo>
                    <a:pt x="1599" y="1505"/>
                  </a:lnTo>
                  <a:lnTo>
                    <a:pt x="1579" y="1525"/>
                  </a:lnTo>
                  <a:lnTo>
                    <a:pt x="1627" y="1604"/>
                  </a:lnTo>
                  <a:lnTo>
                    <a:pt x="1627" y="1645"/>
                  </a:lnTo>
                  <a:lnTo>
                    <a:pt x="1646" y="1676"/>
                  </a:lnTo>
                  <a:lnTo>
                    <a:pt x="1643" y="1716"/>
                  </a:lnTo>
                  <a:lnTo>
                    <a:pt x="1658" y="1749"/>
                  </a:lnTo>
                  <a:lnTo>
                    <a:pt x="1643" y="1795"/>
                  </a:lnTo>
                  <a:lnTo>
                    <a:pt x="1608" y="1831"/>
                  </a:lnTo>
                  <a:lnTo>
                    <a:pt x="1605" y="1860"/>
                  </a:lnTo>
                  <a:lnTo>
                    <a:pt x="1533" y="1946"/>
                  </a:lnTo>
                  <a:lnTo>
                    <a:pt x="1516" y="2005"/>
                  </a:lnTo>
                  <a:lnTo>
                    <a:pt x="1447" y="2018"/>
                  </a:lnTo>
                  <a:lnTo>
                    <a:pt x="1413" y="1984"/>
                  </a:lnTo>
                  <a:lnTo>
                    <a:pt x="1406" y="1948"/>
                  </a:lnTo>
                  <a:lnTo>
                    <a:pt x="1362" y="1929"/>
                  </a:lnTo>
                  <a:lnTo>
                    <a:pt x="1331" y="1862"/>
                  </a:lnTo>
                  <a:lnTo>
                    <a:pt x="1261" y="1819"/>
                  </a:lnTo>
                  <a:lnTo>
                    <a:pt x="1276" y="1768"/>
                  </a:lnTo>
                  <a:lnTo>
                    <a:pt x="1299" y="1696"/>
                  </a:lnTo>
                  <a:lnTo>
                    <a:pt x="1365" y="1673"/>
                  </a:lnTo>
                  <a:lnTo>
                    <a:pt x="1375" y="1645"/>
                  </a:lnTo>
                  <a:lnTo>
                    <a:pt x="1349" y="1607"/>
                  </a:lnTo>
                  <a:lnTo>
                    <a:pt x="1299" y="1545"/>
                  </a:lnTo>
                  <a:lnTo>
                    <a:pt x="1317" y="1505"/>
                  </a:lnTo>
                  <a:lnTo>
                    <a:pt x="1296" y="1479"/>
                  </a:lnTo>
                  <a:lnTo>
                    <a:pt x="1303" y="1459"/>
                  </a:lnTo>
                  <a:lnTo>
                    <a:pt x="1334" y="1433"/>
                  </a:lnTo>
                  <a:lnTo>
                    <a:pt x="1334" y="1388"/>
                  </a:lnTo>
                  <a:lnTo>
                    <a:pt x="1309" y="1377"/>
                  </a:lnTo>
                  <a:lnTo>
                    <a:pt x="1309" y="1275"/>
                  </a:lnTo>
                  <a:lnTo>
                    <a:pt x="1335" y="1237"/>
                  </a:lnTo>
                  <a:lnTo>
                    <a:pt x="1270" y="1171"/>
                  </a:lnTo>
                  <a:lnTo>
                    <a:pt x="1230" y="1178"/>
                  </a:lnTo>
                  <a:lnTo>
                    <a:pt x="1184" y="1194"/>
                  </a:lnTo>
                  <a:lnTo>
                    <a:pt x="1132" y="1178"/>
                  </a:lnTo>
                  <a:lnTo>
                    <a:pt x="1094" y="1175"/>
                  </a:lnTo>
                  <a:lnTo>
                    <a:pt x="1067" y="1152"/>
                  </a:lnTo>
                  <a:lnTo>
                    <a:pt x="1000" y="1165"/>
                  </a:lnTo>
                  <a:lnTo>
                    <a:pt x="989" y="1196"/>
                  </a:lnTo>
                  <a:lnTo>
                    <a:pt x="803" y="1202"/>
                  </a:lnTo>
                  <a:lnTo>
                    <a:pt x="709" y="1216"/>
                  </a:lnTo>
                  <a:lnTo>
                    <a:pt x="686" y="1209"/>
                  </a:lnTo>
                  <a:lnTo>
                    <a:pt x="693" y="1178"/>
                  </a:lnTo>
                  <a:lnTo>
                    <a:pt x="699" y="1163"/>
                  </a:lnTo>
                  <a:lnTo>
                    <a:pt x="665" y="1140"/>
                  </a:lnTo>
                  <a:lnTo>
                    <a:pt x="582" y="1163"/>
                  </a:lnTo>
                  <a:lnTo>
                    <a:pt x="546" y="1181"/>
                  </a:lnTo>
                  <a:lnTo>
                    <a:pt x="553" y="1216"/>
                  </a:lnTo>
                  <a:lnTo>
                    <a:pt x="507" y="1267"/>
                  </a:lnTo>
                  <a:lnTo>
                    <a:pt x="480" y="1285"/>
                  </a:lnTo>
                  <a:lnTo>
                    <a:pt x="428" y="1278"/>
                  </a:lnTo>
                  <a:lnTo>
                    <a:pt x="388" y="1235"/>
                  </a:lnTo>
                  <a:lnTo>
                    <a:pt x="219" y="1209"/>
                  </a:lnTo>
                  <a:lnTo>
                    <a:pt x="158" y="1178"/>
                  </a:lnTo>
                  <a:lnTo>
                    <a:pt x="112" y="1171"/>
                  </a:lnTo>
                  <a:lnTo>
                    <a:pt x="78" y="1127"/>
                  </a:lnTo>
                  <a:lnTo>
                    <a:pt x="73" y="1092"/>
                  </a:lnTo>
                  <a:lnTo>
                    <a:pt x="40" y="1078"/>
                  </a:lnTo>
                  <a:lnTo>
                    <a:pt x="17" y="1084"/>
                  </a:lnTo>
                  <a:lnTo>
                    <a:pt x="17" y="1038"/>
                  </a:lnTo>
                  <a:lnTo>
                    <a:pt x="0" y="1017"/>
                  </a:lnTo>
                  <a:lnTo>
                    <a:pt x="7" y="1000"/>
                  </a:lnTo>
                  <a:lnTo>
                    <a:pt x="30" y="985"/>
                  </a:lnTo>
                  <a:lnTo>
                    <a:pt x="36" y="976"/>
                  </a:lnTo>
                  <a:lnTo>
                    <a:pt x="5" y="957"/>
                  </a:lnTo>
                  <a:lnTo>
                    <a:pt x="13" y="934"/>
                  </a:lnTo>
                  <a:lnTo>
                    <a:pt x="64" y="915"/>
                  </a:lnTo>
                  <a:lnTo>
                    <a:pt x="79" y="883"/>
                  </a:lnTo>
                  <a:lnTo>
                    <a:pt x="71" y="852"/>
                  </a:lnTo>
                  <a:lnTo>
                    <a:pt x="112" y="811"/>
                  </a:lnTo>
                  <a:lnTo>
                    <a:pt x="125" y="801"/>
                  </a:lnTo>
                  <a:lnTo>
                    <a:pt x="119" y="780"/>
                  </a:lnTo>
                  <a:lnTo>
                    <a:pt x="96" y="757"/>
                  </a:lnTo>
                  <a:lnTo>
                    <a:pt x="99" y="742"/>
                  </a:lnTo>
                  <a:lnTo>
                    <a:pt x="165" y="714"/>
                  </a:lnTo>
                  <a:lnTo>
                    <a:pt x="181" y="584"/>
                  </a:lnTo>
                  <a:lnTo>
                    <a:pt x="165" y="564"/>
                  </a:lnTo>
                  <a:lnTo>
                    <a:pt x="165" y="479"/>
                  </a:lnTo>
                  <a:lnTo>
                    <a:pt x="178" y="467"/>
                  </a:lnTo>
                  <a:lnTo>
                    <a:pt x="199" y="484"/>
                  </a:lnTo>
                  <a:lnTo>
                    <a:pt x="211" y="477"/>
                  </a:lnTo>
                  <a:lnTo>
                    <a:pt x="199" y="441"/>
                  </a:lnTo>
                  <a:lnTo>
                    <a:pt x="216" y="433"/>
                  </a:lnTo>
                  <a:lnTo>
                    <a:pt x="247" y="441"/>
                  </a:lnTo>
                  <a:lnTo>
                    <a:pt x="267" y="479"/>
                  </a:lnTo>
                  <a:lnTo>
                    <a:pt x="332" y="485"/>
                  </a:lnTo>
                  <a:lnTo>
                    <a:pt x="357" y="485"/>
                  </a:lnTo>
                  <a:lnTo>
                    <a:pt x="364" y="508"/>
                  </a:lnTo>
                  <a:lnTo>
                    <a:pt x="393" y="525"/>
                  </a:lnTo>
                  <a:lnTo>
                    <a:pt x="395" y="533"/>
                  </a:lnTo>
                  <a:lnTo>
                    <a:pt x="380" y="546"/>
                  </a:lnTo>
                  <a:lnTo>
                    <a:pt x="352" y="533"/>
                  </a:lnTo>
                  <a:lnTo>
                    <a:pt x="342" y="546"/>
                  </a:lnTo>
                  <a:lnTo>
                    <a:pt x="355" y="612"/>
                  </a:lnTo>
                  <a:lnTo>
                    <a:pt x="329" y="635"/>
                  </a:lnTo>
                  <a:lnTo>
                    <a:pt x="308" y="635"/>
                  </a:lnTo>
                  <a:lnTo>
                    <a:pt x="298" y="650"/>
                  </a:lnTo>
                  <a:lnTo>
                    <a:pt x="329" y="670"/>
                  </a:lnTo>
                  <a:lnTo>
                    <a:pt x="374" y="653"/>
                  </a:lnTo>
                  <a:lnTo>
                    <a:pt x="443" y="584"/>
                  </a:lnTo>
                  <a:lnTo>
                    <a:pt x="480" y="591"/>
                  </a:lnTo>
                  <a:lnTo>
                    <a:pt x="538" y="597"/>
                  </a:lnTo>
                  <a:lnTo>
                    <a:pt x="563" y="610"/>
                  </a:lnTo>
                  <a:lnTo>
                    <a:pt x="579" y="591"/>
                  </a:lnTo>
                  <a:lnTo>
                    <a:pt x="572" y="540"/>
                  </a:lnTo>
                  <a:lnTo>
                    <a:pt x="599" y="518"/>
                  </a:lnTo>
                  <a:lnTo>
                    <a:pt x="600" y="492"/>
                  </a:lnTo>
                  <a:lnTo>
                    <a:pt x="586" y="472"/>
                  </a:lnTo>
                  <a:lnTo>
                    <a:pt x="563" y="464"/>
                  </a:lnTo>
                  <a:lnTo>
                    <a:pt x="600" y="405"/>
                  </a:lnTo>
                  <a:lnTo>
                    <a:pt x="684" y="393"/>
                  </a:lnTo>
                  <a:lnTo>
                    <a:pt x="699" y="369"/>
                  </a:lnTo>
                  <a:lnTo>
                    <a:pt x="679" y="351"/>
                  </a:lnTo>
                  <a:lnTo>
                    <a:pt x="686" y="331"/>
                  </a:lnTo>
                  <a:lnTo>
                    <a:pt x="661" y="321"/>
                  </a:lnTo>
                  <a:lnTo>
                    <a:pt x="576" y="344"/>
                  </a:lnTo>
                  <a:lnTo>
                    <a:pt x="538" y="328"/>
                  </a:lnTo>
                  <a:lnTo>
                    <a:pt x="515" y="290"/>
                  </a:lnTo>
                  <a:lnTo>
                    <a:pt x="538" y="221"/>
                  </a:lnTo>
                  <a:lnTo>
                    <a:pt x="623" y="148"/>
                  </a:lnTo>
                  <a:lnTo>
                    <a:pt x="867" y="0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GB" dirty="0">
                <a:latin typeface="Calibri Light" panose="020F0302020204030204" pitchFamily="34" charset="0"/>
                <a:sym typeface="Calibri Light" panose="020F0302020204030204" pitchFamily="34" charset="0"/>
              </a:endParaRPr>
            </a:p>
          </p:txBody>
        </p:sp>
        <p:sp>
          <p:nvSpPr>
            <p:cNvPr id="95" name="Freeform 20">
              <a:extLst>
                <a:ext uri="{FF2B5EF4-FFF2-40B4-BE49-F238E27FC236}">
                  <a16:creationId xmlns:a16="http://schemas.microsoft.com/office/drawing/2014/main" id="{0CB4B65B-FFBE-694A-B6B6-F7CEB49BCBFF}"/>
                </a:ext>
              </a:extLst>
            </p:cNvPr>
            <p:cNvSpPr>
              <a:spLocks noChangeAspect="1"/>
            </p:cNvSpPr>
            <p:nvPr>
              <p:custDataLst>
                <p:tags r:id="rId18"/>
              </p:custDataLst>
            </p:nvPr>
          </p:nvSpPr>
          <p:spPr bwMode="gray">
            <a:xfrm>
              <a:off x="3576603" y="3415043"/>
              <a:ext cx="730243" cy="631827"/>
            </a:xfrm>
            <a:custGeom>
              <a:avLst/>
              <a:gdLst>
                <a:gd name="T0" fmla="*/ 17 w 1225"/>
                <a:gd name="T1" fmla="*/ 1000 h 1059"/>
                <a:gd name="T2" fmla="*/ 92 w 1225"/>
                <a:gd name="T3" fmla="*/ 885 h 1059"/>
                <a:gd name="T4" fmla="*/ 142 w 1225"/>
                <a:gd name="T5" fmla="*/ 803 h 1059"/>
                <a:gd name="T6" fmla="*/ 130 w 1225"/>
                <a:gd name="T7" fmla="*/ 730 h 1059"/>
                <a:gd name="T8" fmla="*/ 111 w 1225"/>
                <a:gd name="T9" fmla="*/ 658 h 1059"/>
                <a:gd name="T10" fmla="*/ 83 w 1225"/>
                <a:gd name="T11" fmla="*/ 559 h 1059"/>
                <a:gd name="T12" fmla="*/ 178 w 1225"/>
                <a:gd name="T13" fmla="*/ 599 h 1059"/>
                <a:gd name="T14" fmla="*/ 234 w 1225"/>
                <a:gd name="T15" fmla="*/ 600 h 1059"/>
                <a:gd name="T16" fmla="*/ 181 w 1225"/>
                <a:gd name="T17" fmla="*/ 533 h 1059"/>
                <a:gd name="T18" fmla="*/ 203 w 1225"/>
                <a:gd name="T19" fmla="*/ 375 h 1059"/>
                <a:gd name="T20" fmla="*/ 268 w 1225"/>
                <a:gd name="T21" fmla="*/ 311 h 1059"/>
                <a:gd name="T22" fmla="*/ 392 w 1225"/>
                <a:gd name="T23" fmla="*/ 184 h 1059"/>
                <a:gd name="T24" fmla="*/ 494 w 1225"/>
                <a:gd name="T25" fmla="*/ 20 h 1059"/>
                <a:gd name="T26" fmla="*/ 688 w 1225"/>
                <a:gd name="T27" fmla="*/ 0 h 1059"/>
                <a:gd name="T28" fmla="*/ 721 w 1225"/>
                <a:gd name="T29" fmla="*/ 95 h 1059"/>
                <a:gd name="T30" fmla="*/ 803 w 1225"/>
                <a:gd name="T31" fmla="*/ 79 h 1059"/>
                <a:gd name="T32" fmla="*/ 869 w 1225"/>
                <a:gd name="T33" fmla="*/ 122 h 1059"/>
                <a:gd name="T34" fmla="*/ 913 w 1225"/>
                <a:gd name="T35" fmla="*/ 13 h 1059"/>
                <a:gd name="T36" fmla="*/ 977 w 1225"/>
                <a:gd name="T37" fmla="*/ 30 h 1059"/>
                <a:gd name="T38" fmla="*/ 1094 w 1225"/>
                <a:gd name="T39" fmla="*/ 92 h 1059"/>
                <a:gd name="T40" fmla="*/ 1115 w 1225"/>
                <a:gd name="T41" fmla="*/ 133 h 1059"/>
                <a:gd name="T42" fmla="*/ 1225 w 1225"/>
                <a:gd name="T43" fmla="*/ 171 h 1059"/>
                <a:gd name="T44" fmla="*/ 1096 w 1225"/>
                <a:gd name="T45" fmla="*/ 248 h 1059"/>
                <a:gd name="T46" fmla="*/ 1087 w 1225"/>
                <a:gd name="T47" fmla="*/ 363 h 1059"/>
                <a:gd name="T48" fmla="*/ 1081 w 1225"/>
                <a:gd name="T49" fmla="*/ 434 h 1059"/>
                <a:gd name="T50" fmla="*/ 931 w 1225"/>
                <a:gd name="T51" fmla="*/ 589 h 1059"/>
                <a:gd name="T52" fmla="*/ 865 w 1225"/>
                <a:gd name="T53" fmla="*/ 607 h 1059"/>
                <a:gd name="T54" fmla="*/ 828 w 1225"/>
                <a:gd name="T55" fmla="*/ 582 h 1059"/>
                <a:gd name="T56" fmla="*/ 752 w 1225"/>
                <a:gd name="T57" fmla="*/ 631 h 1059"/>
                <a:gd name="T58" fmla="*/ 676 w 1225"/>
                <a:gd name="T59" fmla="*/ 756 h 1059"/>
                <a:gd name="T60" fmla="*/ 645 w 1225"/>
                <a:gd name="T61" fmla="*/ 747 h 1059"/>
                <a:gd name="T62" fmla="*/ 525 w 1225"/>
                <a:gd name="T63" fmla="*/ 837 h 1059"/>
                <a:gd name="T64" fmla="*/ 481 w 1225"/>
                <a:gd name="T65" fmla="*/ 809 h 1059"/>
                <a:gd name="T66" fmla="*/ 385 w 1225"/>
                <a:gd name="T67" fmla="*/ 809 h 1059"/>
                <a:gd name="T68" fmla="*/ 305 w 1225"/>
                <a:gd name="T69" fmla="*/ 891 h 1059"/>
                <a:gd name="T70" fmla="*/ 267 w 1225"/>
                <a:gd name="T71" fmla="*/ 939 h 1059"/>
                <a:gd name="T72" fmla="*/ 206 w 1225"/>
                <a:gd name="T73" fmla="*/ 959 h 1059"/>
                <a:gd name="T74" fmla="*/ 199 w 1225"/>
                <a:gd name="T75" fmla="*/ 916 h 1059"/>
                <a:gd name="T76" fmla="*/ 171 w 1225"/>
                <a:gd name="T77" fmla="*/ 970 h 1059"/>
                <a:gd name="T78" fmla="*/ 130 w 1225"/>
                <a:gd name="T79" fmla="*/ 1011 h 1059"/>
                <a:gd name="T80" fmla="*/ 0 w 1225"/>
                <a:gd name="T81" fmla="*/ 1059 h 10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225" h="1059">
                  <a:moveTo>
                    <a:pt x="0" y="1059"/>
                  </a:moveTo>
                  <a:lnTo>
                    <a:pt x="17" y="1000"/>
                  </a:lnTo>
                  <a:lnTo>
                    <a:pt x="89" y="914"/>
                  </a:lnTo>
                  <a:lnTo>
                    <a:pt x="92" y="885"/>
                  </a:lnTo>
                  <a:lnTo>
                    <a:pt x="127" y="849"/>
                  </a:lnTo>
                  <a:lnTo>
                    <a:pt x="142" y="803"/>
                  </a:lnTo>
                  <a:lnTo>
                    <a:pt x="127" y="770"/>
                  </a:lnTo>
                  <a:lnTo>
                    <a:pt x="130" y="730"/>
                  </a:lnTo>
                  <a:lnTo>
                    <a:pt x="111" y="699"/>
                  </a:lnTo>
                  <a:lnTo>
                    <a:pt x="111" y="658"/>
                  </a:lnTo>
                  <a:lnTo>
                    <a:pt x="63" y="579"/>
                  </a:lnTo>
                  <a:lnTo>
                    <a:pt x="83" y="559"/>
                  </a:lnTo>
                  <a:lnTo>
                    <a:pt x="147" y="605"/>
                  </a:lnTo>
                  <a:lnTo>
                    <a:pt x="178" y="599"/>
                  </a:lnTo>
                  <a:lnTo>
                    <a:pt x="221" y="612"/>
                  </a:lnTo>
                  <a:lnTo>
                    <a:pt x="234" y="600"/>
                  </a:lnTo>
                  <a:lnTo>
                    <a:pt x="234" y="572"/>
                  </a:lnTo>
                  <a:lnTo>
                    <a:pt x="181" y="533"/>
                  </a:lnTo>
                  <a:lnTo>
                    <a:pt x="175" y="401"/>
                  </a:lnTo>
                  <a:lnTo>
                    <a:pt x="203" y="375"/>
                  </a:lnTo>
                  <a:lnTo>
                    <a:pt x="226" y="314"/>
                  </a:lnTo>
                  <a:lnTo>
                    <a:pt x="268" y="311"/>
                  </a:lnTo>
                  <a:lnTo>
                    <a:pt x="310" y="301"/>
                  </a:lnTo>
                  <a:lnTo>
                    <a:pt x="392" y="184"/>
                  </a:lnTo>
                  <a:lnTo>
                    <a:pt x="418" y="84"/>
                  </a:lnTo>
                  <a:lnTo>
                    <a:pt x="494" y="20"/>
                  </a:lnTo>
                  <a:lnTo>
                    <a:pt x="553" y="33"/>
                  </a:lnTo>
                  <a:lnTo>
                    <a:pt x="688" y="0"/>
                  </a:lnTo>
                  <a:lnTo>
                    <a:pt x="711" y="16"/>
                  </a:lnTo>
                  <a:lnTo>
                    <a:pt x="721" y="95"/>
                  </a:lnTo>
                  <a:lnTo>
                    <a:pt x="747" y="112"/>
                  </a:lnTo>
                  <a:lnTo>
                    <a:pt x="803" y="79"/>
                  </a:lnTo>
                  <a:lnTo>
                    <a:pt x="844" y="79"/>
                  </a:lnTo>
                  <a:lnTo>
                    <a:pt x="869" y="122"/>
                  </a:lnTo>
                  <a:lnTo>
                    <a:pt x="888" y="105"/>
                  </a:lnTo>
                  <a:lnTo>
                    <a:pt x="913" y="13"/>
                  </a:lnTo>
                  <a:lnTo>
                    <a:pt x="931" y="0"/>
                  </a:lnTo>
                  <a:lnTo>
                    <a:pt x="977" y="30"/>
                  </a:lnTo>
                  <a:lnTo>
                    <a:pt x="1064" y="59"/>
                  </a:lnTo>
                  <a:lnTo>
                    <a:pt x="1094" y="92"/>
                  </a:lnTo>
                  <a:lnTo>
                    <a:pt x="1094" y="115"/>
                  </a:lnTo>
                  <a:lnTo>
                    <a:pt x="1115" y="133"/>
                  </a:lnTo>
                  <a:lnTo>
                    <a:pt x="1153" y="122"/>
                  </a:lnTo>
                  <a:lnTo>
                    <a:pt x="1225" y="171"/>
                  </a:lnTo>
                  <a:lnTo>
                    <a:pt x="1150" y="191"/>
                  </a:lnTo>
                  <a:lnTo>
                    <a:pt x="1096" y="248"/>
                  </a:lnTo>
                  <a:lnTo>
                    <a:pt x="1089" y="349"/>
                  </a:lnTo>
                  <a:lnTo>
                    <a:pt x="1087" y="363"/>
                  </a:lnTo>
                  <a:lnTo>
                    <a:pt x="1112" y="383"/>
                  </a:lnTo>
                  <a:lnTo>
                    <a:pt x="1081" y="434"/>
                  </a:lnTo>
                  <a:lnTo>
                    <a:pt x="1068" y="479"/>
                  </a:lnTo>
                  <a:lnTo>
                    <a:pt x="931" y="589"/>
                  </a:lnTo>
                  <a:lnTo>
                    <a:pt x="888" y="607"/>
                  </a:lnTo>
                  <a:lnTo>
                    <a:pt x="865" y="607"/>
                  </a:lnTo>
                  <a:lnTo>
                    <a:pt x="837" y="605"/>
                  </a:lnTo>
                  <a:lnTo>
                    <a:pt x="828" y="582"/>
                  </a:lnTo>
                  <a:lnTo>
                    <a:pt x="773" y="612"/>
                  </a:lnTo>
                  <a:lnTo>
                    <a:pt x="752" y="631"/>
                  </a:lnTo>
                  <a:lnTo>
                    <a:pt x="780" y="645"/>
                  </a:lnTo>
                  <a:lnTo>
                    <a:pt x="676" y="756"/>
                  </a:lnTo>
                  <a:lnTo>
                    <a:pt x="663" y="743"/>
                  </a:lnTo>
                  <a:lnTo>
                    <a:pt x="645" y="747"/>
                  </a:lnTo>
                  <a:lnTo>
                    <a:pt x="566" y="826"/>
                  </a:lnTo>
                  <a:lnTo>
                    <a:pt x="525" y="837"/>
                  </a:lnTo>
                  <a:lnTo>
                    <a:pt x="481" y="829"/>
                  </a:lnTo>
                  <a:lnTo>
                    <a:pt x="481" y="809"/>
                  </a:lnTo>
                  <a:lnTo>
                    <a:pt x="425" y="775"/>
                  </a:lnTo>
                  <a:lnTo>
                    <a:pt x="385" y="809"/>
                  </a:lnTo>
                  <a:lnTo>
                    <a:pt x="310" y="863"/>
                  </a:lnTo>
                  <a:lnTo>
                    <a:pt x="305" y="891"/>
                  </a:lnTo>
                  <a:lnTo>
                    <a:pt x="293" y="939"/>
                  </a:lnTo>
                  <a:lnTo>
                    <a:pt x="267" y="939"/>
                  </a:lnTo>
                  <a:lnTo>
                    <a:pt x="219" y="967"/>
                  </a:lnTo>
                  <a:lnTo>
                    <a:pt x="206" y="959"/>
                  </a:lnTo>
                  <a:lnTo>
                    <a:pt x="213" y="932"/>
                  </a:lnTo>
                  <a:lnTo>
                    <a:pt x="199" y="916"/>
                  </a:lnTo>
                  <a:lnTo>
                    <a:pt x="178" y="936"/>
                  </a:lnTo>
                  <a:lnTo>
                    <a:pt x="171" y="970"/>
                  </a:lnTo>
                  <a:lnTo>
                    <a:pt x="148" y="1011"/>
                  </a:lnTo>
                  <a:lnTo>
                    <a:pt x="130" y="1011"/>
                  </a:lnTo>
                  <a:lnTo>
                    <a:pt x="92" y="1025"/>
                  </a:lnTo>
                  <a:lnTo>
                    <a:pt x="0" y="1059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GB" dirty="0">
                <a:latin typeface="Calibri Light" panose="020F0302020204030204" pitchFamily="34" charset="0"/>
                <a:sym typeface="Calibri Light" panose="020F0302020204030204" pitchFamily="34" charset="0"/>
              </a:endParaRPr>
            </a:p>
          </p:txBody>
        </p:sp>
        <p:sp>
          <p:nvSpPr>
            <p:cNvPr id="96" name="Freeform 21">
              <a:extLst>
                <a:ext uri="{FF2B5EF4-FFF2-40B4-BE49-F238E27FC236}">
                  <a16:creationId xmlns:a16="http://schemas.microsoft.com/office/drawing/2014/main" id="{FDDF687F-9544-6E4E-AA6D-4C767C149A90}"/>
                </a:ext>
              </a:extLst>
            </p:cNvPr>
            <p:cNvSpPr>
              <a:spLocks noChangeAspect="1"/>
            </p:cNvSpPr>
            <p:nvPr>
              <p:custDataLst>
                <p:tags r:id="rId19"/>
              </p:custDataLst>
            </p:nvPr>
          </p:nvSpPr>
          <p:spPr bwMode="gray">
            <a:xfrm>
              <a:off x="1981182" y="3122942"/>
              <a:ext cx="741356" cy="612777"/>
            </a:xfrm>
            <a:custGeom>
              <a:avLst/>
              <a:gdLst>
                <a:gd name="T0" fmla="*/ 1204 w 1243"/>
                <a:gd name="T1" fmla="*/ 368 h 1029"/>
                <a:gd name="T2" fmla="*/ 1133 w 1243"/>
                <a:gd name="T3" fmla="*/ 302 h 1029"/>
                <a:gd name="T4" fmla="*/ 1061 w 1243"/>
                <a:gd name="T5" fmla="*/ 251 h 1029"/>
                <a:gd name="T6" fmla="*/ 1023 w 1243"/>
                <a:gd name="T7" fmla="*/ 176 h 1029"/>
                <a:gd name="T8" fmla="*/ 969 w 1243"/>
                <a:gd name="T9" fmla="*/ 72 h 1029"/>
                <a:gd name="T10" fmla="*/ 906 w 1243"/>
                <a:gd name="T11" fmla="*/ 59 h 1029"/>
                <a:gd name="T12" fmla="*/ 847 w 1243"/>
                <a:gd name="T13" fmla="*/ 36 h 1029"/>
                <a:gd name="T14" fmla="*/ 761 w 1243"/>
                <a:gd name="T15" fmla="*/ 0 h 1029"/>
                <a:gd name="T16" fmla="*/ 562 w 1243"/>
                <a:gd name="T17" fmla="*/ 1 h 1029"/>
                <a:gd name="T18" fmla="*/ 579 w 1243"/>
                <a:gd name="T19" fmla="*/ 49 h 1029"/>
                <a:gd name="T20" fmla="*/ 508 w 1243"/>
                <a:gd name="T21" fmla="*/ 83 h 1029"/>
                <a:gd name="T22" fmla="*/ 483 w 1243"/>
                <a:gd name="T23" fmla="*/ 52 h 1029"/>
                <a:gd name="T24" fmla="*/ 332 w 1243"/>
                <a:gd name="T25" fmla="*/ 87 h 1029"/>
                <a:gd name="T26" fmla="*/ 178 w 1243"/>
                <a:gd name="T27" fmla="*/ 74 h 1029"/>
                <a:gd name="T28" fmla="*/ 130 w 1243"/>
                <a:gd name="T29" fmla="*/ 65 h 1029"/>
                <a:gd name="T30" fmla="*/ 95 w 1243"/>
                <a:gd name="T31" fmla="*/ 55 h 1029"/>
                <a:gd name="T32" fmla="*/ 28 w 1243"/>
                <a:gd name="T33" fmla="*/ 115 h 1029"/>
                <a:gd name="T34" fmla="*/ 16 w 1243"/>
                <a:gd name="T35" fmla="*/ 162 h 1029"/>
                <a:gd name="T36" fmla="*/ 105 w 1243"/>
                <a:gd name="T37" fmla="*/ 141 h 1029"/>
                <a:gd name="T38" fmla="*/ 64 w 1243"/>
                <a:gd name="T39" fmla="*/ 172 h 1029"/>
                <a:gd name="T40" fmla="*/ 69 w 1243"/>
                <a:gd name="T41" fmla="*/ 296 h 1029"/>
                <a:gd name="T42" fmla="*/ 265 w 1243"/>
                <a:gd name="T43" fmla="*/ 399 h 1029"/>
                <a:gd name="T44" fmla="*/ 385 w 1243"/>
                <a:gd name="T45" fmla="*/ 361 h 1029"/>
                <a:gd name="T46" fmla="*/ 432 w 1243"/>
                <a:gd name="T47" fmla="*/ 342 h 1029"/>
                <a:gd name="T48" fmla="*/ 335 w 1243"/>
                <a:gd name="T49" fmla="*/ 468 h 1029"/>
                <a:gd name="T50" fmla="*/ 199 w 1243"/>
                <a:gd name="T51" fmla="*/ 493 h 1029"/>
                <a:gd name="T52" fmla="*/ 127 w 1243"/>
                <a:gd name="T53" fmla="*/ 488 h 1029"/>
                <a:gd name="T54" fmla="*/ 401 w 1243"/>
                <a:gd name="T55" fmla="*/ 848 h 1029"/>
                <a:gd name="T56" fmla="*/ 618 w 1243"/>
                <a:gd name="T57" fmla="*/ 848 h 1029"/>
                <a:gd name="T58" fmla="*/ 732 w 1243"/>
                <a:gd name="T59" fmla="*/ 789 h 1029"/>
                <a:gd name="T60" fmla="*/ 751 w 1243"/>
                <a:gd name="T61" fmla="*/ 741 h 1029"/>
                <a:gd name="T62" fmla="*/ 770 w 1243"/>
                <a:gd name="T63" fmla="*/ 605 h 1029"/>
                <a:gd name="T64" fmla="*/ 834 w 1243"/>
                <a:gd name="T65" fmla="*/ 552 h 1029"/>
                <a:gd name="T66" fmla="*/ 896 w 1243"/>
                <a:gd name="T67" fmla="*/ 541 h 1029"/>
                <a:gd name="T68" fmla="*/ 853 w 1243"/>
                <a:gd name="T69" fmla="*/ 592 h 1029"/>
                <a:gd name="T70" fmla="*/ 847 w 1243"/>
                <a:gd name="T71" fmla="*/ 646 h 1029"/>
                <a:gd name="T72" fmla="*/ 926 w 1243"/>
                <a:gd name="T73" fmla="*/ 680 h 1029"/>
                <a:gd name="T74" fmla="*/ 853 w 1243"/>
                <a:gd name="T75" fmla="*/ 782 h 1029"/>
                <a:gd name="T76" fmla="*/ 903 w 1243"/>
                <a:gd name="T77" fmla="*/ 924 h 1029"/>
                <a:gd name="T78" fmla="*/ 896 w 1243"/>
                <a:gd name="T79" fmla="*/ 1027 h 1029"/>
                <a:gd name="T80" fmla="*/ 978 w 1243"/>
                <a:gd name="T81" fmla="*/ 1006 h 1029"/>
                <a:gd name="T82" fmla="*/ 1023 w 1243"/>
                <a:gd name="T83" fmla="*/ 914 h 1029"/>
                <a:gd name="T84" fmla="*/ 1125 w 1243"/>
                <a:gd name="T85" fmla="*/ 845 h 1029"/>
                <a:gd name="T86" fmla="*/ 1112 w 1243"/>
                <a:gd name="T87" fmla="*/ 782 h 1029"/>
                <a:gd name="T88" fmla="*/ 1187 w 1243"/>
                <a:gd name="T89" fmla="*/ 736 h 1029"/>
                <a:gd name="T90" fmla="*/ 1118 w 1243"/>
                <a:gd name="T91" fmla="*/ 735 h 1029"/>
                <a:gd name="T92" fmla="*/ 1118 w 1243"/>
                <a:gd name="T93" fmla="*/ 649 h 1029"/>
                <a:gd name="T94" fmla="*/ 1181 w 1243"/>
                <a:gd name="T95" fmla="*/ 585 h 1029"/>
                <a:gd name="T96" fmla="*/ 1171 w 1243"/>
                <a:gd name="T97" fmla="*/ 547 h 1029"/>
                <a:gd name="T98" fmla="*/ 1200 w 1243"/>
                <a:gd name="T99" fmla="*/ 523 h 1029"/>
                <a:gd name="T100" fmla="*/ 1177 w 1243"/>
                <a:gd name="T101" fmla="*/ 481 h 1029"/>
                <a:gd name="T102" fmla="*/ 1243 w 1243"/>
                <a:gd name="T103" fmla="*/ 430 h 10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243" h="1029">
                  <a:moveTo>
                    <a:pt x="1235" y="399"/>
                  </a:moveTo>
                  <a:lnTo>
                    <a:pt x="1204" y="368"/>
                  </a:lnTo>
                  <a:lnTo>
                    <a:pt x="1191" y="335"/>
                  </a:lnTo>
                  <a:lnTo>
                    <a:pt x="1133" y="302"/>
                  </a:lnTo>
                  <a:lnTo>
                    <a:pt x="1077" y="292"/>
                  </a:lnTo>
                  <a:lnTo>
                    <a:pt x="1061" y="251"/>
                  </a:lnTo>
                  <a:lnTo>
                    <a:pt x="1036" y="231"/>
                  </a:lnTo>
                  <a:lnTo>
                    <a:pt x="1023" y="176"/>
                  </a:lnTo>
                  <a:lnTo>
                    <a:pt x="969" y="111"/>
                  </a:lnTo>
                  <a:lnTo>
                    <a:pt x="969" y="72"/>
                  </a:lnTo>
                  <a:lnTo>
                    <a:pt x="926" y="62"/>
                  </a:lnTo>
                  <a:lnTo>
                    <a:pt x="906" y="59"/>
                  </a:lnTo>
                  <a:lnTo>
                    <a:pt x="888" y="36"/>
                  </a:lnTo>
                  <a:lnTo>
                    <a:pt x="847" y="36"/>
                  </a:lnTo>
                  <a:lnTo>
                    <a:pt x="817" y="11"/>
                  </a:lnTo>
                  <a:lnTo>
                    <a:pt x="761" y="0"/>
                  </a:lnTo>
                  <a:lnTo>
                    <a:pt x="727" y="4"/>
                  </a:lnTo>
                  <a:lnTo>
                    <a:pt x="562" y="1"/>
                  </a:lnTo>
                  <a:lnTo>
                    <a:pt x="549" y="18"/>
                  </a:lnTo>
                  <a:lnTo>
                    <a:pt x="579" y="49"/>
                  </a:lnTo>
                  <a:lnTo>
                    <a:pt x="572" y="65"/>
                  </a:lnTo>
                  <a:lnTo>
                    <a:pt x="508" y="83"/>
                  </a:lnTo>
                  <a:lnTo>
                    <a:pt x="487" y="74"/>
                  </a:lnTo>
                  <a:lnTo>
                    <a:pt x="483" y="52"/>
                  </a:lnTo>
                  <a:lnTo>
                    <a:pt x="467" y="18"/>
                  </a:lnTo>
                  <a:lnTo>
                    <a:pt x="332" y="87"/>
                  </a:lnTo>
                  <a:lnTo>
                    <a:pt x="271" y="67"/>
                  </a:lnTo>
                  <a:lnTo>
                    <a:pt x="178" y="74"/>
                  </a:lnTo>
                  <a:lnTo>
                    <a:pt x="155" y="52"/>
                  </a:lnTo>
                  <a:lnTo>
                    <a:pt x="130" y="65"/>
                  </a:lnTo>
                  <a:lnTo>
                    <a:pt x="112" y="39"/>
                  </a:lnTo>
                  <a:lnTo>
                    <a:pt x="95" y="55"/>
                  </a:lnTo>
                  <a:lnTo>
                    <a:pt x="79" y="121"/>
                  </a:lnTo>
                  <a:lnTo>
                    <a:pt x="28" y="115"/>
                  </a:lnTo>
                  <a:lnTo>
                    <a:pt x="0" y="161"/>
                  </a:lnTo>
                  <a:lnTo>
                    <a:pt x="16" y="162"/>
                  </a:lnTo>
                  <a:lnTo>
                    <a:pt x="72" y="141"/>
                  </a:lnTo>
                  <a:lnTo>
                    <a:pt x="105" y="141"/>
                  </a:lnTo>
                  <a:lnTo>
                    <a:pt x="99" y="146"/>
                  </a:lnTo>
                  <a:lnTo>
                    <a:pt x="64" y="172"/>
                  </a:lnTo>
                  <a:lnTo>
                    <a:pt x="21" y="213"/>
                  </a:lnTo>
                  <a:lnTo>
                    <a:pt x="69" y="296"/>
                  </a:lnTo>
                  <a:lnTo>
                    <a:pt x="191" y="378"/>
                  </a:lnTo>
                  <a:lnTo>
                    <a:pt x="265" y="399"/>
                  </a:lnTo>
                  <a:lnTo>
                    <a:pt x="316" y="368"/>
                  </a:lnTo>
                  <a:lnTo>
                    <a:pt x="385" y="361"/>
                  </a:lnTo>
                  <a:lnTo>
                    <a:pt x="421" y="330"/>
                  </a:lnTo>
                  <a:lnTo>
                    <a:pt x="432" y="342"/>
                  </a:lnTo>
                  <a:lnTo>
                    <a:pt x="382" y="437"/>
                  </a:lnTo>
                  <a:lnTo>
                    <a:pt x="335" y="468"/>
                  </a:lnTo>
                  <a:lnTo>
                    <a:pt x="275" y="475"/>
                  </a:lnTo>
                  <a:lnTo>
                    <a:pt x="199" y="493"/>
                  </a:lnTo>
                  <a:lnTo>
                    <a:pt x="130" y="475"/>
                  </a:lnTo>
                  <a:lnTo>
                    <a:pt x="127" y="488"/>
                  </a:lnTo>
                  <a:lnTo>
                    <a:pt x="138" y="529"/>
                  </a:lnTo>
                  <a:lnTo>
                    <a:pt x="401" y="848"/>
                  </a:lnTo>
                  <a:lnTo>
                    <a:pt x="483" y="876"/>
                  </a:lnTo>
                  <a:lnTo>
                    <a:pt x="618" y="848"/>
                  </a:lnTo>
                  <a:lnTo>
                    <a:pt x="666" y="809"/>
                  </a:lnTo>
                  <a:lnTo>
                    <a:pt x="732" y="789"/>
                  </a:lnTo>
                  <a:lnTo>
                    <a:pt x="732" y="763"/>
                  </a:lnTo>
                  <a:lnTo>
                    <a:pt x="751" y="741"/>
                  </a:lnTo>
                  <a:lnTo>
                    <a:pt x="779" y="680"/>
                  </a:lnTo>
                  <a:lnTo>
                    <a:pt x="770" y="605"/>
                  </a:lnTo>
                  <a:lnTo>
                    <a:pt x="809" y="526"/>
                  </a:lnTo>
                  <a:lnTo>
                    <a:pt x="834" y="552"/>
                  </a:lnTo>
                  <a:lnTo>
                    <a:pt x="872" y="539"/>
                  </a:lnTo>
                  <a:lnTo>
                    <a:pt x="896" y="541"/>
                  </a:lnTo>
                  <a:lnTo>
                    <a:pt x="890" y="547"/>
                  </a:lnTo>
                  <a:lnTo>
                    <a:pt x="853" y="592"/>
                  </a:lnTo>
                  <a:lnTo>
                    <a:pt x="868" y="620"/>
                  </a:lnTo>
                  <a:lnTo>
                    <a:pt x="847" y="646"/>
                  </a:lnTo>
                  <a:lnTo>
                    <a:pt x="847" y="667"/>
                  </a:lnTo>
                  <a:lnTo>
                    <a:pt x="926" y="680"/>
                  </a:lnTo>
                  <a:lnTo>
                    <a:pt x="865" y="725"/>
                  </a:lnTo>
                  <a:lnTo>
                    <a:pt x="853" y="782"/>
                  </a:lnTo>
                  <a:lnTo>
                    <a:pt x="878" y="807"/>
                  </a:lnTo>
                  <a:lnTo>
                    <a:pt x="903" y="924"/>
                  </a:lnTo>
                  <a:lnTo>
                    <a:pt x="862" y="1029"/>
                  </a:lnTo>
                  <a:lnTo>
                    <a:pt x="896" y="1027"/>
                  </a:lnTo>
                  <a:lnTo>
                    <a:pt x="950" y="980"/>
                  </a:lnTo>
                  <a:lnTo>
                    <a:pt x="978" y="1006"/>
                  </a:lnTo>
                  <a:lnTo>
                    <a:pt x="1000" y="980"/>
                  </a:lnTo>
                  <a:lnTo>
                    <a:pt x="1023" y="914"/>
                  </a:lnTo>
                  <a:lnTo>
                    <a:pt x="1090" y="899"/>
                  </a:lnTo>
                  <a:lnTo>
                    <a:pt x="1125" y="845"/>
                  </a:lnTo>
                  <a:lnTo>
                    <a:pt x="1098" y="800"/>
                  </a:lnTo>
                  <a:lnTo>
                    <a:pt x="1112" y="782"/>
                  </a:lnTo>
                  <a:lnTo>
                    <a:pt x="1163" y="763"/>
                  </a:lnTo>
                  <a:lnTo>
                    <a:pt x="1187" y="736"/>
                  </a:lnTo>
                  <a:lnTo>
                    <a:pt x="1174" y="728"/>
                  </a:lnTo>
                  <a:lnTo>
                    <a:pt x="1118" y="735"/>
                  </a:lnTo>
                  <a:lnTo>
                    <a:pt x="1095" y="715"/>
                  </a:lnTo>
                  <a:lnTo>
                    <a:pt x="1118" y="649"/>
                  </a:lnTo>
                  <a:lnTo>
                    <a:pt x="1181" y="631"/>
                  </a:lnTo>
                  <a:lnTo>
                    <a:pt x="1181" y="585"/>
                  </a:lnTo>
                  <a:lnTo>
                    <a:pt x="1164" y="564"/>
                  </a:lnTo>
                  <a:lnTo>
                    <a:pt x="1171" y="547"/>
                  </a:lnTo>
                  <a:lnTo>
                    <a:pt x="1194" y="532"/>
                  </a:lnTo>
                  <a:lnTo>
                    <a:pt x="1200" y="523"/>
                  </a:lnTo>
                  <a:lnTo>
                    <a:pt x="1169" y="504"/>
                  </a:lnTo>
                  <a:lnTo>
                    <a:pt x="1177" y="481"/>
                  </a:lnTo>
                  <a:lnTo>
                    <a:pt x="1228" y="462"/>
                  </a:lnTo>
                  <a:lnTo>
                    <a:pt x="1243" y="430"/>
                  </a:lnTo>
                  <a:lnTo>
                    <a:pt x="1235" y="399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GB" dirty="0">
                <a:latin typeface="Calibri Light" panose="020F0302020204030204" pitchFamily="34" charset="0"/>
                <a:sym typeface="Calibri Light" panose="020F0302020204030204" pitchFamily="34" charset="0"/>
              </a:endParaRPr>
            </a:p>
          </p:txBody>
        </p:sp>
        <p:sp>
          <p:nvSpPr>
            <p:cNvPr id="97" name="Freeform 22">
              <a:extLst>
                <a:ext uri="{FF2B5EF4-FFF2-40B4-BE49-F238E27FC236}">
                  <a16:creationId xmlns:a16="http://schemas.microsoft.com/office/drawing/2014/main" id="{7C89CBB2-F092-8443-85DC-0F3145A12A03}"/>
                </a:ext>
              </a:extLst>
            </p:cNvPr>
            <p:cNvSpPr>
              <a:spLocks noChangeAspect="1"/>
            </p:cNvSpPr>
            <p:nvPr>
              <p:custDataLst>
                <p:tags r:id="rId20"/>
              </p:custDataLst>
            </p:nvPr>
          </p:nvSpPr>
          <p:spPr bwMode="gray">
            <a:xfrm>
              <a:off x="2149454" y="2402215"/>
              <a:ext cx="1041389" cy="958854"/>
            </a:xfrm>
            <a:custGeom>
              <a:avLst/>
              <a:gdLst>
                <a:gd name="T0" fmla="*/ 268 w 1750"/>
                <a:gd name="T1" fmla="*/ 1174 h 1610"/>
                <a:gd name="T2" fmla="*/ 227 w 1750"/>
                <a:gd name="T3" fmla="*/ 1048 h 1610"/>
                <a:gd name="T4" fmla="*/ 151 w 1750"/>
                <a:gd name="T5" fmla="*/ 974 h 1610"/>
                <a:gd name="T6" fmla="*/ 130 w 1750"/>
                <a:gd name="T7" fmla="*/ 799 h 1610"/>
                <a:gd name="T8" fmla="*/ 0 w 1750"/>
                <a:gd name="T9" fmla="*/ 720 h 1610"/>
                <a:gd name="T10" fmla="*/ 135 w 1750"/>
                <a:gd name="T11" fmla="*/ 540 h 1610"/>
                <a:gd name="T12" fmla="*/ 206 w 1750"/>
                <a:gd name="T13" fmla="*/ 452 h 1610"/>
                <a:gd name="T14" fmla="*/ 244 w 1750"/>
                <a:gd name="T15" fmla="*/ 470 h 1610"/>
                <a:gd name="T16" fmla="*/ 268 w 1750"/>
                <a:gd name="T17" fmla="*/ 531 h 1610"/>
                <a:gd name="T18" fmla="*/ 518 w 1750"/>
                <a:gd name="T19" fmla="*/ 405 h 1610"/>
                <a:gd name="T20" fmla="*/ 694 w 1750"/>
                <a:gd name="T21" fmla="*/ 258 h 1610"/>
                <a:gd name="T22" fmla="*/ 913 w 1750"/>
                <a:gd name="T23" fmla="*/ 0 h 1610"/>
                <a:gd name="T24" fmla="*/ 938 w 1750"/>
                <a:gd name="T25" fmla="*/ 59 h 1610"/>
                <a:gd name="T26" fmla="*/ 1033 w 1750"/>
                <a:gd name="T27" fmla="*/ 120 h 1610"/>
                <a:gd name="T28" fmla="*/ 1166 w 1750"/>
                <a:gd name="T29" fmla="*/ 227 h 1610"/>
                <a:gd name="T30" fmla="*/ 1209 w 1750"/>
                <a:gd name="T31" fmla="*/ 316 h 1610"/>
                <a:gd name="T32" fmla="*/ 1304 w 1750"/>
                <a:gd name="T33" fmla="*/ 452 h 1610"/>
                <a:gd name="T34" fmla="*/ 1319 w 1750"/>
                <a:gd name="T35" fmla="*/ 559 h 1610"/>
                <a:gd name="T36" fmla="*/ 1350 w 1750"/>
                <a:gd name="T37" fmla="*/ 525 h 1610"/>
                <a:gd name="T38" fmla="*/ 1411 w 1750"/>
                <a:gd name="T39" fmla="*/ 502 h 1610"/>
                <a:gd name="T40" fmla="*/ 1452 w 1750"/>
                <a:gd name="T41" fmla="*/ 480 h 1610"/>
                <a:gd name="T42" fmla="*/ 1482 w 1750"/>
                <a:gd name="T43" fmla="*/ 489 h 1610"/>
                <a:gd name="T44" fmla="*/ 1475 w 1750"/>
                <a:gd name="T45" fmla="*/ 579 h 1610"/>
                <a:gd name="T46" fmla="*/ 1569 w 1750"/>
                <a:gd name="T47" fmla="*/ 628 h 1610"/>
                <a:gd name="T48" fmla="*/ 1613 w 1750"/>
                <a:gd name="T49" fmla="*/ 642 h 1610"/>
                <a:gd name="T50" fmla="*/ 1617 w 1750"/>
                <a:gd name="T51" fmla="*/ 714 h 1610"/>
                <a:gd name="T52" fmla="*/ 1587 w 1750"/>
                <a:gd name="T53" fmla="*/ 757 h 1610"/>
                <a:gd name="T54" fmla="*/ 1750 w 1750"/>
                <a:gd name="T55" fmla="*/ 758 h 1610"/>
                <a:gd name="T56" fmla="*/ 1421 w 1750"/>
                <a:gd name="T57" fmla="*/ 979 h 1610"/>
                <a:gd name="T58" fmla="*/ 1421 w 1750"/>
                <a:gd name="T59" fmla="*/ 1086 h 1610"/>
                <a:gd name="T60" fmla="*/ 1544 w 1750"/>
                <a:gd name="T61" fmla="*/ 1079 h 1610"/>
                <a:gd name="T62" fmla="*/ 1562 w 1750"/>
                <a:gd name="T63" fmla="*/ 1109 h 1610"/>
                <a:gd name="T64" fmla="*/ 1567 w 1750"/>
                <a:gd name="T65" fmla="*/ 1151 h 1610"/>
                <a:gd name="T66" fmla="*/ 1446 w 1750"/>
                <a:gd name="T67" fmla="*/ 1222 h 1610"/>
                <a:gd name="T68" fmla="*/ 1483 w 1750"/>
                <a:gd name="T69" fmla="*/ 1250 h 1610"/>
                <a:gd name="T70" fmla="*/ 1455 w 1750"/>
                <a:gd name="T71" fmla="*/ 1298 h 1610"/>
                <a:gd name="T72" fmla="*/ 1446 w 1750"/>
                <a:gd name="T73" fmla="*/ 1368 h 1610"/>
                <a:gd name="T74" fmla="*/ 1363 w 1750"/>
                <a:gd name="T75" fmla="*/ 1349 h 1610"/>
                <a:gd name="T76" fmla="*/ 1257 w 1750"/>
                <a:gd name="T77" fmla="*/ 1411 h 1610"/>
                <a:gd name="T78" fmla="*/ 1181 w 1750"/>
                <a:gd name="T79" fmla="*/ 1408 h 1610"/>
                <a:gd name="T80" fmla="*/ 1212 w 1750"/>
                <a:gd name="T81" fmla="*/ 1393 h 1610"/>
                <a:gd name="T82" fmla="*/ 1225 w 1750"/>
                <a:gd name="T83" fmla="*/ 1304 h 1610"/>
                <a:gd name="T84" fmla="*/ 1263 w 1750"/>
                <a:gd name="T85" fmla="*/ 1304 h 1610"/>
                <a:gd name="T86" fmla="*/ 1276 w 1750"/>
                <a:gd name="T87" fmla="*/ 1283 h 1610"/>
                <a:gd name="T88" fmla="*/ 1240 w 1750"/>
                <a:gd name="T89" fmla="*/ 1243 h 1610"/>
                <a:gd name="T90" fmla="*/ 1150 w 1750"/>
                <a:gd name="T91" fmla="*/ 1237 h 1610"/>
                <a:gd name="T92" fmla="*/ 1099 w 1750"/>
                <a:gd name="T93" fmla="*/ 1191 h 1610"/>
                <a:gd name="T94" fmla="*/ 1094 w 1750"/>
                <a:gd name="T95" fmla="*/ 1235 h 1610"/>
                <a:gd name="T96" fmla="*/ 1061 w 1750"/>
                <a:gd name="T97" fmla="*/ 1225 h 1610"/>
                <a:gd name="T98" fmla="*/ 1048 w 1750"/>
                <a:gd name="T99" fmla="*/ 1322 h 1610"/>
                <a:gd name="T100" fmla="*/ 1048 w 1750"/>
                <a:gd name="T101" fmla="*/ 1472 h 1610"/>
                <a:gd name="T102" fmla="*/ 979 w 1750"/>
                <a:gd name="T103" fmla="*/ 1515 h 1610"/>
                <a:gd name="T104" fmla="*/ 1008 w 1750"/>
                <a:gd name="T105" fmla="*/ 1559 h 1610"/>
                <a:gd name="T106" fmla="*/ 954 w 1750"/>
                <a:gd name="T107" fmla="*/ 1610 h 1610"/>
                <a:gd name="T108" fmla="*/ 910 w 1750"/>
                <a:gd name="T109" fmla="*/ 1546 h 1610"/>
                <a:gd name="T110" fmla="*/ 796 w 1750"/>
                <a:gd name="T111" fmla="*/ 1503 h 1610"/>
                <a:gd name="T112" fmla="*/ 755 w 1750"/>
                <a:gd name="T113" fmla="*/ 1442 h 1610"/>
                <a:gd name="T114" fmla="*/ 688 w 1750"/>
                <a:gd name="T115" fmla="*/ 1322 h 1610"/>
                <a:gd name="T116" fmla="*/ 645 w 1750"/>
                <a:gd name="T117" fmla="*/ 1273 h 1610"/>
                <a:gd name="T118" fmla="*/ 607 w 1750"/>
                <a:gd name="T119" fmla="*/ 1247 h 1610"/>
                <a:gd name="T120" fmla="*/ 536 w 1750"/>
                <a:gd name="T121" fmla="*/ 1222 h 1610"/>
                <a:gd name="T122" fmla="*/ 446 w 1750"/>
                <a:gd name="T123" fmla="*/ 1215 h 16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750" h="1610">
                  <a:moveTo>
                    <a:pt x="281" y="1212"/>
                  </a:moveTo>
                  <a:lnTo>
                    <a:pt x="268" y="1174"/>
                  </a:lnTo>
                  <a:lnTo>
                    <a:pt x="257" y="1095"/>
                  </a:lnTo>
                  <a:lnTo>
                    <a:pt x="227" y="1048"/>
                  </a:lnTo>
                  <a:lnTo>
                    <a:pt x="221" y="998"/>
                  </a:lnTo>
                  <a:lnTo>
                    <a:pt x="151" y="974"/>
                  </a:lnTo>
                  <a:lnTo>
                    <a:pt x="120" y="890"/>
                  </a:lnTo>
                  <a:lnTo>
                    <a:pt x="130" y="799"/>
                  </a:lnTo>
                  <a:lnTo>
                    <a:pt x="61" y="773"/>
                  </a:lnTo>
                  <a:lnTo>
                    <a:pt x="0" y="720"/>
                  </a:lnTo>
                  <a:lnTo>
                    <a:pt x="7" y="683"/>
                  </a:lnTo>
                  <a:lnTo>
                    <a:pt x="135" y="540"/>
                  </a:lnTo>
                  <a:lnTo>
                    <a:pt x="171" y="484"/>
                  </a:lnTo>
                  <a:lnTo>
                    <a:pt x="206" y="452"/>
                  </a:lnTo>
                  <a:lnTo>
                    <a:pt x="230" y="452"/>
                  </a:lnTo>
                  <a:lnTo>
                    <a:pt x="244" y="470"/>
                  </a:lnTo>
                  <a:lnTo>
                    <a:pt x="244" y="508"/>
                  </a:lnTo>
                  <a:lnTo>
                    <a:pt x="268" y="531"/>
                  </a:lnTo>
                  <a:lnTo>
                    <a:pt x="480" y="500"/>
                  </a:lnTo>
                  <a:lnTo>
                    <a:pt x="518" y="405"/>
                  </a:lnTo>
                  <a:lnTo>
                    <a:pt x="594" y="303"/>
                  </a:lnTo>
                  <a:lnTo>
                    <a:pt x="694" y="258"/>
                  </a:lnTo>
                  <a:lnTo>
                    <a:pt x="817" y="46"/>
                  </a:lnTo>
                  <a:lnTo>
                    <a:pt x="913" y="0"/>
                  </a:lnTo>
                  <a:lnTo>
                    <a:pt x="931" y="10"/>
                  </a:lnTo>
                  <a:lnTo>
                    <a:pt x="938" y="59"/>
                  </a:lnTo>
                  <a:lnTo>
                    <a:pt x="1030" y="72"/>
                  </a:lnTo>
                  <a:lnTo>
                    <a:pt x="1033" y="120"/>
                  </a:lnTo>
                  <a:lnTo>
                    <a:pt x="1039" y="199"/>
                  </a:lnTo>
                  <a:lnTo>
                    <a:pt x="1166" y="227"/>
                  </a:lnTo>
                  <a:lnTo>
                    <a:pt x="1199" y="240"/>
                  </a:lnTo>
                  <a:lnTo>
                    <a:pt x="1209" y="316"/>
                  </a:lnTo>
                  <a:lnTo>
                    <a:pt x="1238" y="385"/>
                  </a:lnTo>
                  <a:lnTo>
                    <a:pt x="1304" y="452"/>
                  </a:lnTo>
                  <a:lnTo>
                    <a:pt x="1301" y="533"/>
                  </a:lnTo>
                  <a:lnTo>
                    <a:pt x="1319" y="559"/>
                  </a:lnTo>
                  <a:lnTo>
                    <a:pt x="1342" y="553"/>
                  </a:lnTo>
                  <a:lnTo>
                    <a:pt x="1350" y="525"/>
                  </a:lnTo>
                  <a:lnTo>
                    <a:pt x="1393" y="484"/>
                  </a:lnTo>
                  <a:lnTo>
                    <a:pt x="1411" y="502"/>
                  </a:lnTo>
                  <a:lnTo>
                    <a:pt x="1429" y="502"/>
                  </a:lnTo>
                  <a:lnTo>
                    <a:pt x="1452" y="480"/>
                  </a:lnTo>
                  <a:lnTo>
                    <a:pt x="1472" y="474"/>
                  </a:lnTo>
                  <a:lnTo>
                    <a:pt x="1482" y="489"/>
                  </a:lnTo>
                  <a:lnTo>
                    <a:pt x="1469" y="549"/>
                  </a:lnTo>
                  <a:lnTo>
                    <a:pt x="1475" y="579"/>
                  </a:lnTo>
                  <a:lnTo>
                    <a:pt x="1548" y="559"/>
                  </a:lnTo>
                  <a:lnTo>
                    <a:pt x="1569" y="628"/>
                  </a:lnTo>
                  <a:lnTo>
                    <a:pt x="1582" y="642"/>
                  </a:lnTo>
                  <a:lnTo>
                    <a:pt x="1613" y="642"/>
                  </a:lnTo>
                  <a:lnTo>
                    <a:pt x="1623" y="678"/>
                  </a:lnTo>
                  <a:lnTo>
                    <a:pt x="1617" y="714"/>
                  </a:lnTo>
                  <a:lnTo>
                    <a:pt x="1576" y="742"/>
                  </a:lnTo>
                  <a:lnTo>
                    <a:pt x="1587" y="757"/>
                  </a:lnTo>
                  <a:lnTo>
                    <a:pt x="1719" y="742"/>
                  </a:lnTo>
                  <a:lnTo>
                    <a:pt x="1750" y="758"/>
                  </a:lnTo>
                  <a:lnTo>
                    <a:pt x="1506" y="906"/>
                  </a:lnTo>
                  <a:lnTo>
                    <a:pt x="1421" y="979"/>
                  </a:lnTo>
                  <a:lnTo>
                    <a:pt x="1398" y="1048"/>
                  </a:lnTo>
                  <a:lnTo>
                    <a:pt x="1421" y="1086"/>
                  </a:lnTo>
                  <a:lnTo>
                    <a:pt x="1459" y="1102"/>
                  </a:lnTo>
                  <a:lnTo>
                    <a:pt x="1544" y="1079"/>
                  </a:lnTo>
                  <a:lnTo>
                    <a:pt x="1569" y="1089"/>
                  </a:lnTo>
                  <a:lnTo>
                    <a:pt x="1562" y="1109"/>
                  </a:lnTo>
                  <a:lnTo>
                    <a:pt x="1582" y="1127"/>
                  </a:lnTo>
                  <a:lnTo>
                    <a:pt x="1567" y="1151"/>
                  </a:lnTo>
                  <a:lnTo>
                    <a:pt x="1483" y="1163"/>
                  </a:lnTo>
                  <a:lnTo>
                    <a:pt x="1446" y="1222"/>
                  </a:lnTo>
                  <a:lnTo>
                    <a:pt x="1469" y="1230"/>
                  </a:lnTo>
                  <a:lnTo>
                    <a:pt x="1483" y="1250"/>
                  </a:lnTo>
                  <a:lnTo>
                    <a:pt x="1482" y="1276"/>
                  </a:lnTo>
                  <a:lnTo>
                    <a:pt x="1455" y="1298"/>
                  </a:lnTo>
                  <a:lnTo>
                    <a:pt x="1462" y="1349"/>
                  </a:lnTo>
                  <a:lnTo>
                    <a:pt x="1446" y="1368"/>
                  </a:lnTo>
                  <a:lnTo>
                    <a:pt x="1421" y="1355"/>
                  </a:lnTo>
                  <a:lnTo>
                    <a:pt x="1363" y="1349"/>
                  </a:lnTo>
                  <a:lnTo>
                    <a:pt x="1326" y="1342"/>
                  </a:lnTo>
                  <a:lnTo>
                    <a:pt x="1257" y="1411"/>
                  </a:lnTo>
                  <a:lnTo>
                    <a:pt x="1212" y="1428"/>
                  </a:lnTo>
                  <a:lnTo>
                    <a:pt x="1181" y="1408"/>
                  </a:lnTo>
                  <a:lnTo>
                    <a:pt x="1191" y="1393"/>
                  </a:lnTo>
                  <a:lnTo>
                    <a:pt x="1212" y="1393"/>
                  </a:lnTo>
                  <a:lnTo>
                    <a:pt x="1238" y="1370"/>
                  </a:lnTo>
                  <a:lnTo>
                    <a:pt x="1225" y="1304"/>
                  </a:lnTo>
                  <a:lnTo>
                    <a:pt x="1235" y="1291"/>
                  </a:lnTo>
                  <a:lnTo>
                    <a:pt x="1263" y="1304"/>
                  </a:lnTo>
                  <a:lnTo>
                    <a:pt x="1278" y="1291"/>
                  </a:lnTo>
                  <a:lnTo>
                    <a:pt x="1276" y="1283"/>
                  </a:lnTo>
                  <a:lnTo>
                    <a:pt x="1247" y="1266"/>
                  </a:lnTo>
                  <a:lnTo>
                    <a:pt x="1240" y="1243"/>
                  </a:lnTo>
                  <a:lnTo>
                    <a:pt x="1215" y="1243"/>
                  </a:lnTo>
                  <a:lnTo>
                    <a:pt x="1150" y="1237"/>
                  </a:lnTo>
                  <a:lnTo>
                    <a:pt x="1130" y="1199"/>
                  </a:lnTo>
                  <a:lnTo>
                    <a:pt x="1099" y="1191"/>
                  </a:lnTo>
                  <a:lnTo>
                    <a:pt x="1082" y="1199"/>
                  </a:lnTo>
                  <a:lnTo>
                    <a:pt x="1094" y="1235"/>
                  </a:lnTo>
                  <a:lnTo>
                    <a:pt x="1082" y="1242"/>
                  </a:lnTo>
                  <a:lnTo>
                    <a:pt x="1061" y="1225"/>
                  </a:lnTo>
                  <a:lnTo>
                    <a:pt x="1048" y="1237"/>
                  </a:lnTo>
                  <a:lnTo>
                    <a:pt x="1048" y="1322"/>
                  </a:lnTo>
                  <a:lnTo>
                    <a:pt x="1064" y="1342"/>
                  </a:lnTo>
                  <a:lnTo>
                    <a:pt x="1048" y="1472"/>
                  </a:lnTo>
                  <a:lnTo>
                    <a:pt x="982" y="1500"/>
                  </a:lnTo>
                  <a:lnTo>
                    <a:pt x="979" y="1515"/>
                  </a:lnTo>
                  <a:lnTo>
                    <a:pt x="1002" y="1538"/>
                  </a:lnTo>
                  <a:lnTo>
                    <a:pt x="1008" y="1559"/>
                  </a:lnTo>
                  <a:lnTo>
                    <a:pt x="995" y="1569"/>
                  </a:lnTo>
                  <a:lnTo>
                    <a:pt x="954" y="1610"/>
                  </a:lnTo>
                  <a:lnTo>
                    <a:pt x="923" y="1579"/>
                  </a:lnTo>
                  <a:lnTo>
                    <a:pt x="910" y="1546"/>
                  </a:lnTo>
                  <a:lnTo>
                    <a:pt x="852" y="1513"/>
                  </a:lnTo>
                  <a:lnTo>
                    <a:pt x="796" y="1503"/>
                  </a:lnTo>
                  <a:lnTo>
                    <a:pt x="780" y="1462"/>
                  </a:lnTo>
                  <a:lnTo>
                    <a:pt x="755" y="1442"/>
                  </a:lnTo>
                  <a:lnTo>
                    <a:pt x="742" y="1387"/>
                  </a:lnTo>
                  <a:lnTo>
                    <a:pt x="688" y="1322"/>
                  </a:lnTo>
                  <a:lnTo>
                    <a:pt x="688" y="1283"/>
                  </a:lnTo>
                  <a:lnTo>
                    <a:pt x="645" y="1273"/>
                  </a:lnTo>
                  <a:lnTo>
                    <a:pt x="625" y="1270"/>
                  </a:lnTo>
                  <a:lnTo>
                    <a:pt x="607" y="1247"/>
                  </a:lnTo>
                  <a:lnTo>
                    <a:pt x="566" y="1247"/>
                  </a:lnTo>
                  <a:lnTo>
                    <a:pt x="536" y="1222"/>
                  </a:lnTo>
                  <a:lnTo>
                    <a:pt x="480" y="1211"/>
                  </a:lnTo>
                  <a:lnTo>
                    <a:pt x="446" y="1215"/>
                  </a:lnTo>
                  <a:lnTo>
                    <a:pt x="281" y="1212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GB" dirty="0">
                <a:latin typeface="Calibri Light" panose="020F0302020204030204" pitchFamily="34" charset="0"/>
                <a:sym typeface="Calibri Light" panose="020F0302020204030204" pitchFamily="34" charset="0"/>
              </a:endParaRPr>
            </a:p>
          </p:txBody>
        </p:sp>
        <p:sp>
          <p:nvSpPr>
            <p:cNvPr id="98" name="Freeform 23">
              <a:extLst>
                <a:ext uri="{FF2B5EF4-FFF2-40B4-BE49-F238E27FC236}">
                  <a16:creationId xmlns:a16="http://schemas.microsoft.com/office/drawing/2014/main" id="{9842EF3A-F128-DE4A-8D46-7AB0EFC8E240}"/>
                </a:ext>
              </a:extLst>
            </p:cNvPr>
            <p:cNvSpPr>
              <a:spLocks noChangeAspect="1"/>
            </p:cNvSpPr>
            <p:nvPr>
              <p:custDataLst>
                <p:tags r:id="rId21"/>
              </p:custDataLst>
            </p:nvPr>
          </p:nvSpPr>
          <p:spPr bwMode="gray">
            <a:xfrm>
              <a:off x="3063845" y="2248226"/>
              <a:ext cx="873116" cy="993779"/>
            </a:xfrm>
            <a:custGeom>
              <a:avLst/>
              <a:gdLst>
                <a:gd name="T0" fmla="*/ 656 w 1465"/>
                <a:gd name="T1" fmla="*/ 357 h 1669"/>
                <a:gd name="T2" fmla="*/ 587 w 1465"/>
                <a:gd name="T3" fmla="*/ 444 h 1669"/>
                <a:gd name="T4" fmla="*/ 600 w 1465"/>
                <a:gd name="T5" fmla="*/ 605 h 1669"/>
                <a:gd name="T6" fmla="*/ 786 w 1465"/>
                <a:gd name="T7" fmla="*/ 712 h 1669"/>
                <a:gd name="T8" fmla="*/ 1001 w 1465"/>
                <a:gd name="T9" fmla="*/ 814 h 1669"/>
                <a:gd name="T10" fmla="*/ 1088 w 1465"/>
                <a:gd name="T11" fmla="*/ 855 h 1669"/>
                <a:gd name="T12" fmla="*/ 1286 w 1465"/>
                <a:gd name="T13" fmla="*/ 883 h 1669"/>
                <a:gd name="T14" fmla="*/ 1355 w 1465"/>
                <a:gd name="T15" fmla="*/ 1057 h 1669"/>
                <a:gd name="T16" fmla="*/ 1351 w 1465"/>
                <a:gd name="T17" fmla="*/ 1141 h 1669"/>
                <a:gd name="T18" fmla="*/ 1458 w 1465"/>
                <a:gd name="T19" fmla="*/ 1247 h 1669"/>
                <a:gd name="T20" fmla="*/ 1304 w 1465"/>
                <a:gd name="T21" fmla="*/ 1337 h 1669"/>
                <a:gd name="T22" fmla="*/ 1208 w 1465"/>
                <a:gd name="T23" fmla="*/ 1446 h 1669"/>
                <a:gd name="T24" fmla="*/ 1225 w 1465"/>
                <a:gd name="T25" fmla="*/ 1574 h 1669"/>
                <a:gd name="T26" fmla="*/ 1129 w 1465"/>
                <a:gd name="T27" fmla="*/ 1666 h 1669"/>
                <a:gd name="T28" fmla="*/ 1075 w 1465"/>
                <a:gd name="T29" fmla="*/ 1508 h 1669"/>
                <a:gd name="T30" fmla="*/ 970 w 1465"/>
                <a:gd name="T31" fmla="*/ 1487 h 1669"/>
                <a:gd name="T32" fmla="*/ 838 w 1465"/>
                <a:gd name="T33" fmla="*/ 1416 h 1669"/>
                <a:gd name="T34" fmla="*/ 782 w 1465"/>
                <a:gd name="T35" fmla="*/ 1446 h 1669"/>
                <a:gd name="T36" fmla="*/ 733 w 1465"/>
                <a:gd name="T37" fmla="*/ 1409 h 1669"/>
                <a:gd name="T38" fmla="*/ 662 w 1465"/>
                <a:gd name="T39" fmla="*/ 1398 h 1669"/>
                <a:gd name="T40" fmla="*/ 621 w 1465"/>
                <a:gd name="T41" fmla="*/ 1404 h 1669"/>
                <a:gd name="T42" fmla="*/ 587 w 1465"/>
                <a:gd name="T43" fmla="*/ 1350 h 1669"/>
                <a:gd name="T44" fmla="*/ 412 w 1465"/>
                <a:gd name="T45" fmla="*/ 1370 h 1669"/>
                <a:gd name="T46" fmla="*/ 370 w 1465"/>
                <a:gd name="T47" fmla="*/ 1404 h 1669"/>
                <a:gd name="T48" fmla="*/ 278 w 1465"/>
                <a:gd name="T49" fmla="*/ 1347 h 1669"/>
                <a:gd name="T50" fmla="*/ 281 w 1465"/>
                <a:gd name="T51" fmla="*/ 1414 h 1669"/>
                <a:gd name="T52" fmla="*/ 340 w 1465"/>
                <a:gd name="T53" fmla="*/ 1541 h 1669"/>
                <a:gd name="T54" fmla="*/ 266 w 1465"/>
                <a:gd name="T55" fmla="*/ 1597 h 1669"/>
                <a:gd name="T56" fmla="*/ 182 w 1465"/>
                <a:gd name="T57" fmla="*/ 1473 h 1669"/>
                <a:gd name="T58" fmla="*/ 223 w 1465"/>
                <a:gd name="T59" fmla="*/ 1325 h 1669"/>
                <a:gd name="T60" fmla="*/ 291 w 1465"/>
                <a:gd name="T61" fmla="*/ 1258 h 1669"/>
                <a:gd name="T62" fmla="*/ 329 w 1465"/>
                <a:gd name="T63" fmla="*/ 1051 h 1669"/>
                <a:gd name="T64" fmla="*/ 181 w 1465"/>
                <a:gd name="T65" fmla="*/ 1000 h 1669"/>
                <a:gd name="T66" fmla="*/ 79 w 1465"/>
                <a:gd name="T67" fmla="*/ 972 h 1669"/>
                <a:gd name="T68" fmla="*/ 44 w 1465"/>
                <a:gd name="T69" fmla="*/ 900 h 1669"/>
                <a:gd name="T70" fmla="*/ 38 w 1465"/>
                <a:gd name="T71" fmla="*/ 798 h 1669"/>
                <a:gd name="T72" fmla="*/ 44 w 1465"/>
                <a:gd name="T73" fmla="*/ 643 h 1669"/>
                <a:gd name="T74" fmla="*/ 0 w 1465"/>
                <a:gd name="T75" fmla="*/ 375 h 1669"/>
                <a:gd name="T76" fmla="*/ 128 w 1465"/>
                <a:gd name="T77" fmla="*/ 194 h 1669"/>
                <a:gd name="T78" fmla="*/ 110 w 1465"/>
                <a:gd name="T79" fmla="*/ 104 h 1669"/>
                <a:gd name="T80" fmla="*/ 297 w 1465"/>
                <a:gd name="T81" fmla="*/ 43 h 1669"/>
                <a:gd name="T82" fmla="*/ 360 w 1465"/>
                <a:gd name="T83" fmla="*/ 62 h 1669"/>
                <a:gd name="T84" fmla="*/ 357 w 1465"/>
                <a:gd name="T85" fmla="*/ 0 h 1669"/>
                <a:gd name="T86" fmla="*/ 528 w 1465"/>
                <a:gd name="T87" fmla="*/ 107 h 1669"/>
                <a:gd name="T88" fmla="*/ 687 w 1465"/>
                <a:gd name="T89" fmla="*/ 230 h 16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465" h="1669">
                  <a:moveTo>
                    <a:pt x="735" y="273"/>
                  </a:moveTo>
                  <a:lnTo>
                    <a:pt x="704" y="284"/>
                  </a:lnTo>
                  <a:lnTo>
                    <a:pt x="656" y="357"/>
                  </a:lnTo>
                  <a:lnTo>
                    <a:pt x="608" y="378"/>
                  </a:lnTo>
                  <a:lnTo>
                    <a:pt x="615" y="403"/>
                  </a:lnTo>
                  <a:lnTo>
                    <a:pt x="587" y="444"/>
                  </a:lnTo>
                  <a:lnTo>
                    <a:pt x="597" y="492"/>
                  </a:lnTo>
                  <a:lnTo>
                    <a:pt x="549" y="571"/>
                  </a:lnTo>
                  <a:lnTo>
                    <a:pt x="600" y="605"/>
                  </a:lnTo>
                  <a:lnTo>
                    <a:pt x="641" y="612"/>
                  </a:lnTo>
                  <a:lnTo>
                    <a:pt x="766" y="668"/>
                  </a:lnTo>
                  <a:lnTo>
                    <a:pt x="786" y="712"/>
                  </a:lnTo>
                  <a:lnTo>
                    <a:pt x="899" y="789"/>
                  </a:lnTo>
                  <a:lnTo>
                    <a:pt x="929" y="776"/>
                  </a:lnTo>
                  <a:lnTo>
                    <a:pt x="1001" y="814"/>
                  </a:lnTo>
                  <a:lnTo>
                    <a:pt x="1044" y="824"/>
                  </a:lnTo>
                  <a:lnTo>
                    <a:pt x="1064" y="845"/>
                  </a:lnTo>
                  <a:lnTo>
                    <a:pt x="1088" y="855"/>
                  </a:lnTo>
                  <a:lnTo>
                    <a:pt x="1171" y="896"/>
                  </a:lnTo>
                  <a:lnTo>
                    <a:pt x="1225" y="868"/>
                  </a:lnTo>
                  <a:lnTo>
                    <a:pt x="1286" y="883"/>
                  </a:lnTo>
                  <a:lnTo>
                    <a:pt x="1391" y="1048"/>
                  </a:lnTo>
                  <a:lnTo>
                    <a:pt x="1383" y="1054"/>
                  </a:lnTo>
                  <a:lnTo>
                    <a:pt x="1355" y="1057"/>
                  </a:lnTo>
                  <a:lnTo>
                    <a:pt x="1335" y="1082"/>
                  </a:lnTo>
                  <a:lnTo>
                    <a:pt x="1351" y="1100"/>
                  </a:lnTo>
                  <a:lnTo>
                    <a:pt x="1351" y="1141"/>
                  </a:lnTo>
                  <a:lnTo>
                    <a:pt x="1360" y="1164"/>
                  </a:lnTo>
                  <a:lnTo>
                    <a:pt x="1465" y="1240"/>
                  </a:lnTo>
                  <a:lnTo>
                    <a:pt x="1458" y="1247"/>
                  </a:lnTo>
                  <a:lnTo>
                    <a:pt x="1379" y="1258"/>
                  </a:lnTo>
                  <a:lnTo>
                    <a:pt x="1323" y="1288"/>
                  </a:lnTo>
                  <a:lnTo>
                    <a:pt x="1304" y="1337"/>
                  </a:lnTo>
                  <a:lnTo>
                    <a:pt x="1276" y="1344"/>
                  </a:lnTo>
                  <a:lnTo>
                    <a:pt x="1215" y="1370"/>
                  </a:lnTo>
                  <a:lnTo>
                    <a:pt x="1208" y="1446"/>
                  </a:lnTo>
                  <a:lnTo>
                    <a:pt x="1245" y="1500"/>
                  </a:lnTo>
                  <a:lnTo>
                    <a:pt x="1233" y="1528"/>
                  </a:lnTo>
                  <a:lnTo>
                    <a:pt x="1225" y="1574"/>
                  </a:lnTo>
                  <a:lnTo>
                    <a:pt x="1215" y="1626"/>
                  </a:lnTo>
                  <a:lnTo>
                    <a:pt x="1161" y="1669"/>
                  </a:lnTo>
                  <a:lnTo>
                    <a:pt x="1129" y="1666"/>
                  </a:lnTo>
                  <a:lnTo>
                    <a:pt x="1080" y="1615"/>
                  </a:lnTo>
                  <a:lnTo>
                    <a:pt x="1088" y="1543"/>
                  </a:lnTo>
                  <a:lnTo>
                    <a:pt x="1075" y="1508"/>
                  </a:lnTo>
                  <a:lnTo>
                    <a:pt x="1044" y="1500"/>
                  </a:lnTo>
                  <a:lnTo>
                    <a:pt x="1016" y="1521"/>
                  </a:lnTo>
                  <a:lnTo>
                    <a:pt x="970" y="1487"/>
                  </a:lnTo>
                  <a:lnTo>
                    <a:pt x="845" y="1373"/>
                  </a:lnTo>
                  <a:lnTo>
                    <a:pt x="837" y="1383"/>
                  </a:lnTo>
                  <a:lnTo>
                    <a:pt x="838" y="1416"/>
                  </a:lnTo>
                  <a:lnTo>
                    <a:pt x="827" y="1422"/>
                  </a:lnTo>
                  <a:lnTo>
                    <a:pt x="802" y="1414"/>
                  </a:lnTo>
                  <a:lnTo>
                    <a:pt x="782" y="1446"/>
                  </a:lnTo>
                  <a:lnTo>
                    <a:pt x="754" y="1449"/>
                  </a:lnTo>
                  <a:lnTo>
                    <a:pt x="720" y="1429"/>
                  </a:lnTo>
                  <a:lnTo>
                    <a:pt x="733" y="1409"/>
                  </a:lnTo>
                  <a:lnTo>
                    <a:pt x="713" y="1391"/>
                  </a:lnTo>
                  <a:lnTo>
                    <a:pt x="694" y="1409"/>
                  </a:lnTo>
                  <a:lnTo>
                    <a:pt x="662" y="1398"/>
                  </a:lnTo>
                  <a:lnTo>
                    <a:pt x="656" y="1414"/>
                  </a:lnTo>
                  <a:lnTo>
                    <a:pt x="641" y="1422"/>
                  </a:lnTo>
                  <a:lnTo>
                    <a:pt x="621" y="1404"/>
                  </a:lnTo>
                  <a:lnTo>
                    <a:pt x="625" y="1385"/>
                  </a:lnTo>
                  <a:lnTo>
                    <a:pt x="613" y="1357"/>
                  </a:lnTo>
                  <a:lnTo>
                    <a:pt x="587" y="1350"/>
                  </a:lnTo>
                  <a:lnTo>
                    <a:pt x="529" y="1404"/>
                  </a:lnTo>
                  <a:lnTo>
                    <a:pt x="435" y="1408"/>
                  </a:lnTo>
                  <a:lnTo>
                    <a:pt x="412" y="1370"/>
                  </a:lnTo>
                  <a:lnTo>
                    <a:pt x="401" y="1376"/>
                  </a:lnTo>
                  <a:lnTo>
                    <a:pt x="388" y="1401"/>
                  </a:lnTo>
                  <a:lnTo>
                    <a:pt x="370" y="1404"/>
                  </a:lnTo>
                  <a:lnTo>
                    <a:pt x="332" y="1390"/>
                  </a:lnTo>
                  <a:lnTo>
                    <a:pt x="322" y="1342"/>
                  </a:lnTo>
                  <a:lnTo>
                    <a:pt x="278" y="1347"/>
                  </a:lnTo>
                  <a:lnTo>
                    <a:pt x="266" y="1367"/>
                  </a:lnTo>
                  <a:lnTo>
                    <a:pt x="281" y="1385"/>
                  </a:lnTo>
                  <a:lnTo>
                    <a:pt x="281" y="1414"/>
                  </a:lnTo>
                  <a:lnTo>
                    <a:pt x="291" y="1442"/>
                  </a:lnTo>
                  <a:lnTo>
                    <a:pt x="299" y="1501"/>
                  </a:lnTo>
                  <a:lnTo>
                    <a:pt x="340" y="1541"/>
                  </a:lnTo>
                  <a:lnTo>
                    <a:pt x="338" y="1567"/>
                  </a:lnTo>
                  <a:lnTo>
                    <a:pt x="291" y="1620"/>
                  </a:lnTo>
                  <a:lnTo>
                    <a:pt x="266" y="1597"/>
                  </a:lnTo>
                  <a:lnTo>
                    <a:pt x="237" y="1590"/>
                  </a:lnTo>
                  <a:lnTo>
                    <a:pt x="202" y="1562"/>
                  </a:lnTo>
                  <a:lnTo>
                    <a:pt x="182" y="1473"/>
                  </a:lnTo>
                  <a:lnTo>
                    <a:pt x="223" y="1391"/>
                  </a:lnTo>
                  <a:lnTo>
                    <a:pt x="218" y="1347"/>
                  </a:lnTo>
                  <a:lnTo>
                    <a:pt x="223" y="1325"/>
                  </a:lnTo>
                  <a:lnTo>
                    <a:pt x="261" y="1312"/>
                  </a:lnTo>
                  <a:lnTo>
                    <a:pt x="292" y="1288"/>
                  </a:lnTo>
                  <a:lnTo>
                    <a:pt x="291" y="1258"/>
                  </a:lnTo>
                  <a:lnTo>
                    <a:pt x="350" y="1177"/>
                  </a:lnTo>
                  <a:lnTo>
                    <a:pt x="370" y="1126"/>
                  </a:lnTo>
                  <a:lnTo>
                    <a:pt x="329" y="1051"/>
                  </a:lnTo>
                  <a:lnTo>
                    <a:pt x="255" y="1038"/>
                  </a:lnTo>
                  <a:lnTo>
                    <a:pt x="212" y="1016"/>
                  </a:lnTo>
                  <a:lnTo>
                    <a:pt x="181" y="1000"/>
                  </a:lnTo>
                  <a:lnTo>
                    <a:pt x="49" y="1015"/>
                  </a:lnTo>
                  <a:lnTo>
                    <a:pt x="38" y="1000"/>
                  </a:lnTo>
                  <a:lnTo>
                    <a:pt x="79" y="972"/>
                  </a:lnTo>
                  <a:lnTo>
                    <a:pt x="85" y="936"/>
                  </a:lnTo>
                  <a:lnTo>
                    <a:pt x="75" y="900"/>
                  </a:lnTo>
                  <a:lnTo>
                    <a:pt x="44" y="900"/>
                  </a:lnTo>
                  <a:lnTo>
                    <a:pt x="31" y="886"/>
                  </a:lnTo>
                  <a:lnTo>
                    <a:pt x="10" y="817"/>
                  </a:lnTo>
                  <a:lnTo>
                    <a:pt x="38" y="798"/>
                  </a:lnTo>
                  <a:lnTo>
                    <a:pt x="65" y="753"/>
                  </a:lnTo>
                  <a:lnTo>
                    <a:pt x="69" y="691"/>
                  </a:lnTo>
                  <a:lnTo>
                    <a:pt x="44" y="643"/>
                  </a:lnTo>
                  <a:lnTo>
                    <a:pt x="41" y="600"/>
                  </a:lnTo>
                  <a:lnTo>
                    <a:pt x="3" y="561"/>
                  </a:lnTo>
                  <a:lnTo>
                    <a:pt x="0" y="375"/>
                  </a:lnTo>
                  <a:lnTo>
                    <a:pt x="75" y="261"/>
                  </a:lnTo>
                  <a:lnTo>
                    <a:pt x="85" y="217"/>
                  </a:lnTo>
                  <a:lnTo>
                    <a:pt x="128" y="194"/>
                  </a:lnTo>
                  <a:lnTo>
                    <a:pt x="113" y="146"/>
                  </a:lnTo>
                  <a:lnTo>
                    <a:pt x="120" y="127"/>
                  </a:lnTo>
                  <a:lnTo>
                    <a:pt x="110" y="104"/>
                  </a:lnTo>
                  <a:lnTo>
                    <a:pt x="135" y="67"/>
                  </a:lnTo>
                  <a:lnTo>
                    <a:pt x="189" y="43"/>
                  </a:lnTo>
                  <a:lnTo>
                    <a:pt x="297" y="43"/>
                  </a:lnTo>
                  <a:lnTo>
                    <a:pt x="338" y="72"/>
                  </a:lnTo>
                  <a:lnTo>
                    <a:pt x="350" y="74"/>
                  </a:lnTo>
                  <a:lnTo>
                    <a:pt x="360" y="62"/>
                  </a:lnTo>
                  <a:lnTo>
                    <a:pt x="357" y="36"/>
                  </a:lnTo>
                  <a:lnTo>
                    <a:pt x="345" y="25"/>
                  </a:lnTo>
                  <a:lnTo>
                    <a:pt x="357" y="0"/>
                  </a:lnTo>
                  <a:lnTo>
                    <a:pt x="381" y="5"/>
                  </a:lnTo>
                  <a:lnTo>
                    <a:pt x="444" y="94"/>
                  </a:lnTo>
                  <a:lnTo>
                    <a:pt x="528" y="107"/>
                  </a:lnTo>
                  <a:lnTo>
                    <a:pt x="569" y="146"/>
                  </a:lnTo>
                  <a:lnTo>
                    <a:pt x="570" y="176"/>
                  </a:lnTo>
                  <a:lnTo>
                    <a:pt x="687" y="230"/>
                  </a:lnTo>
                  <a:lnTo>
                    <a:pt x="735" y="273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GB" dirty="0">
                <a:latin typeface="Calibri Light" panose="020F0302020204030204" pitchFamily="34" charset="0"/>
                <a:sym typeface="Calibri Light" panose="020F0302020204030204" pitchFamily="34" charset="0"/>
              </a:endParaRPr>
            </a:p>
          </p:txBody>
        </p:sp>
        <p:sp>
          <p:nvSpPr>
            <p:cNvPr id="99" name="Freeform 24">
              <a:extLst>
                <a:ext uri="{FF2B5EF4-FFF2-40B4-BE49-F238E27FC236}">
                  <a16:creationId xmlns:a16="http://schemas.microsoft.com/office/drawing/2014/main" id="{3C81D0D2-52CB-A24B-ACCC-47C809B7CE35}"/>
                </a:ext>
              </a:extLst>
            </p:cNvPr>
            <p:cNvSpPr>
              <a:spLocks noChangeAspect="1"/>
            </p:cNvSpPr>
            <p:nvPr>
              <p:custDataLst>
                <p:tags r:id="rId22"/>
              </p:custDataLst>
            </p:nvPr>
          </p:nvSpPr>
          <p:spPr bwMode="gray">
            <a:xfrm>
              <a:off x="2760636" y="2322839"/>
              <a:ext cx="354008" cy="423865"/>
            </a:xfrm>
            <a:custGeom>
              <a:avLst/>
              <a:gdLst>
                <a:gd name="T0" fmla="*/ 452 w 593"/>
                <a:gd name="T1" fmla="*/ 44 h 712"/>
                <a:gd name="T2" fmla="*/ 472 w 593"/>
                <a:gd name="T3" fmla="*/ 0 h 712"/>
                <a:gd name="T4" fmla="*/ 504 w 593"/>
                <a:gd name="T5" fmla="*/ 20 h 712"/>
                <a:gd name="T6" fmla="*/ 557 w 593"/>
                <a:gd name="T7" fmla="*/ 85 h 712"/>
                <a:gd name="T8" fmla="*/ 593 w 593"/>
                <a:gd name="T9" fmla="*/ 92 h 712"/>
                <a:gd name="T10" fmla="*/ 583 w 593"/>
                <a:gd name="T11" fmla="*/ 136 h 712"/>
                <a:gd name="T12" fmla="*/ 508 w 593"/>
                <a:gd name="T13" fmla="*/ 250 h 712"/>
                <a:gd name="T14" fmla="*/ 511 w 593"/>
                <a:gd name="T15" fmla="*/ 436 h 712"/>
                <a:gd name="T16" fmla="*/ 478 w 593"/>
                <a:gd name="T17" fmla="*/ 436 h 712"/>
                <a:gd name="T18" fmla="*/ 447 w 593"/>
                <a:gd name="T19" fmla="*/ 462 h 712"/>
                <a:gd name="T20" fmla="*/ 445 w 593"/>
                <a:gd name="T21" fmla="*/ 515 h 712"/>
                <a:gd name="T22" fmla="*/ 463 w 593"/>
                <a:gd name="T23" fmla="*/ 531 h 712"/>
                <a:gd name="T24" fmla="*/ 531 w 593"/>
                <a:gd name="T25" fmla="*/ 541 h 712"/>
                <a:gd name="T26" fmla="*/ 552 w 593"/>
                <a:gd name="T27" fmla="*/ 518 h 712"/>
                <a:gd name="T28" fmla="*/ 577 w 593"/>
                <a:gd name="T29" fmla="*/ 566 h 712"/>
                <a:gd name="T30" fmla="*/ 573 w 593"/>
                <a:gd name="T31" fmla="*/ 628 h 712"/>
                <a:gd name="T32" fmla="*/ 546 w 593"/>
                <a:gd name="T33" fmla="*/ 673 h 712"/>
                <a:gd name="T34" fmla="*/ 518 w 593"/>
                <a:gd name="T35" fmla="*/ 692 h 712"/>
                <a:gd name="T36" fmla="*/ 445 w 593"/>
                <a:gd name="T37" fmla="*/ 712 h 712"/>
                <a:gd name="T38" fmla="*/ 439 w 593"/>
                <a:gd name="T39" fmla="*/ 682 h 712"/>
                <a:gd name="T40" fmla="*/ 452 w 593"/>
                <a:gd name="T41" fmla="*/ 622 h 712"/>
                <a:gd name="T42" fmla="*/ 442 w 593"/>
                <a:gd name="T43" fmla="*/ 607 h 712"/>
                <a:gd name="T44" fmla="*/ 422 w 593"/>
                <a:gd name="T45" fmla="*/ 613 h 712"/>
                <a:gd name="T46" fmla="*/ 399 w 593"/>
                <a:gd name="T47" fmla="*/ 635 h 712"/>
                <a:gd name="T48" fmla="*/ 381 w 593"/>
                <a:gd name="T49" fmla="*/ 635 h 712"/>
                <a:gd name="T50" fmla="*/ 363 w 593"/>
                <a:gd name="T51" fmla="*/ 617 h 712"/>
                <a:gd name="T52" fmla="*/ 320 w 593"/>
                <a:gd name="T53" fmla="*/ 658 h 712"/>
                <a:gd name="T54" fmla="*/ 312 w 593"/>
                <a:gd name="T55" fmla="*/ 686 h 712"/>
                <a:gd name="T56" fmla="*/ 289 w 593"/>
                <a:gd name="T57" fmla="*/ 692 h 712"/>
                <a:gd name="T58" fmla="*/ 271 w 593"/>
                <a:gd name="T59" fmla="*/ 666 h 712"/>
                <a:gd name="T60" fmla="*/ 274 w 593"/>
                <a:gd name="T61" fmla="*/ 585 h 712"/>
                <a:gd name="T62" fmla="*/ 208 w 593"/>
                <a:gd name="T63" fmla="*/ 518 h 712"/>
                <a:gd name="T64" fmla="*/ 179 w 593"/>
                <a:gd name="T65" fmla="*/ 449 h 712"/>
                <a:gd name="T66" fmla="*/ 169 w 593"/>
                <a:gd name="T67" fmla="*/ 373 h 712"/>
                <a:gd name="T68" fmla="*/ 136 w 593"/>
                <a:gd name="T69" fmla="*/ 360 h 712"/>
                <a:gd name="T70" fmla="*/ 9 w 593"/>
                <a:gd name="T71" fmla="*/ 332 h 712"/>
                <a:gd name="T72" fmla="*/ 3 w 593"/>
                <a:gd name="T73" fmla="*/ 253 h 712"/>
                <a:gd name="T74" fmla="*/ 0 w 593"/>
                <a:gd name="T75" fmla="*/ 205 h 712"/>
                <a:gd name="T76" fmla="*/ 100 w 593"/>
                <a:gd name="T77" fmla="*/ 212 h 712"/>
                <a:gd name="T78" fmla="*/ 169 w 593"/>
                <a:gd name="T79" fmla="*/ 247 h 712"/>
                <a:gd name="T80" fmla="*/ 277 w 593"/>
                <a:gd name="T81" fmla="*/ 205 h 712"/>
                <a:gd name="T82" fmla="*/ 312 w 593"/>
                <a:gd name="T83" fmla="*/ 205 h 712"/>
                <a:gd name="T84" fmla="*/ 350 w 593"/>
                <a:gd name="T85" fmla="*/ 161 h 712"/>
                <a:gd name="T86" fmla="*/ 404 w 593"/>
                <a:gd name="T87" fmla="*/ 153 h 712"/>
                <a:gd name="T88" fmla="*/ 412 w 593"/>
                <a:gd name="T89" fmla="*/ 127 h 712"/>
                <a:gd name="T90" fmla="*/ 412 w 593"/>
                <a:gd name="T91" fmla="*/ 112 h 712"/>
                <a:gd name="T92" fmla="*/ 460 w 593"/>
                <a:gd name="T93" fmla="*/ 89 h 712"/>
                <a:gd name="T94" fmla="*/ 452 w 593"/>
                <a:gd name="T95" fmla="*/ 44 h 7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93" h="712">
                  <a:moveTo>
                    <a:pt x="452" y="44"/>
                  </a:moveTo>
                  <a:lnTo>
                    <a:pt x="472" y="0"/>
                  </a:lnTo>
                  <a:lnTo>
                    <a:pt x="504" y="20"/>
                  </a:lnTo>
                  <a:lnTo>
                    <a:pt x="557" y="85"/>
                  </a:lnTo>
                  <a:lnTo>
                    <a:pt x="593" y="92"/>
                  </a:lnTo>
                  <a:lnTo>
                    <a:pt x="583" y="136"/>
                  </a:lnTo>
                  <a:lnTo>
                    <a:pt x="508" y="250"/>
                  </a:lnTo>
                  <a:lnTo>
                    <a:pt x="511" y="436"/>
                  </a:lnTo>
                  <a:lnTo>
                    <a:pt x="478" y="436"/>
                  </a:lnTo>
                  <a:lnTo>
                    <a:pt x="447" y="462"/>
                  </a:lnTo>
                  <a:lnTo>
                    <a:pt x="445" y="515"/>
                  </a:lnTo>
                  <a:lnTo>
                    <a:pt x="463" y="531"/>
                  </a:lnTo>
                  <a:lnTo>
                    <a:pt x="531" y="541"/>
                  </a:lnTo>
                  <a:lnTo>
                    <a:pt x="552" y="518"/>
                  </a:lnTo>
                  <a:lnTo>
                    <a:pt x="577" y="566"/>
                  </a:lnTo>
                  <a:lnTo>
                    <a:pt x="573" y="628"/>
                  </a:lnTo>
                  <a:lnTo>
                    <a:pt x="546" y="673"/>
                  </a:lnTo>
                  <a:lnTo>
                    <a:pt x="518" y="692"/>
                  </a:lnTo>
                  <a:lnTo>
                    <a:pt x="445" y="712"/>
                  </a:lnTo>
                  <a:lnTo>
                    <a:pt x="439" y="682"/>
                  </a:lnTo>
                  <a:lnTo>
                    <a:pt x="452" y="622"/>
                  </a:lnTo>
                  <a:lnTo>
                    <a:pt x="442" y="607"/>
                  </a:lnTo>
                  <a:lnTo>
                    <a:pt x="422" y="613"/>
                  </a:lnTo>
                  <a:lnTo>
                    <a:pt x="399" y="635"/>
                  </a:lnTo>
                  <a:lnTo>
                    <a:pt x="381" y="635"/>
                  </a:lnTo>
                  <a:lnTo>
                    <a:pt x="363" y="617"/>
                  </a:lnTo>
                  <a:lnTo>
                    <a:pt x="320" y="658"/>
                  </a:lnTo>
                  <a:lnTo>
                    <a:pt x="312" y="686"/>
                  </a:lnTo>
                  <a:lnTo>
                    <a:pt x="289" y="692"/>
                  </a:lnTo>
                  <a:lnTo>
                    <a:pt x="271" y="666"/>
                  </a:lnTo>
                  <a:lnTo>
                    <a:pt x="274" y="585"/>
                  </a:lnTo>
                  <a:lnTo>
                    <a:pt x="208" y="518"/>
                  </a:lnTo>
                  <a:lnTo>
                    <a:pt x="179" y="449"/>
                  </a:lnTo>
                  <a:lnTo>
                    <a:pt x="169" y="373"/>
                  </a:lnTo>
                  <a:lnTo>
                    <a:pt x="136" y="360"/>
                  </a:lnTo>
                  <a:lnTo>
                    <a:pt x="9" y="332"/>
                  </a:lnTo>
                  <a:lnTo>
                    <a:pt x="3" y="253"/>
                  </a:lnTo>
                  <a:lnTo>
                    <a:pt x="0" y="205"/>
                  </a:lnTo>
                  <a:lnTo>
                    <a:pt x="100" y="212"/>
                  </a:lnTo>
                  <a:lnTo>
                    <a:pt x="169" y="247"/>
                  </a:lnTo>
                  <a:lnTo>
                    <a:pt x="277" y="205"/>
                  </a:lnTo>
                  <a:lnTo>
                    <a:pt x="312" y="205"/>
                  </a:lnTo>
                  <a:lnTo>
                    <a:pt x="350" y="161"/>
                  </a:lnTo>
                  <a:lnTo>
                    <a:pt x="404" y="153"/>
                  </a:lnTo>
                  <a:lnTo>
                    <a:pt x="412" y="127"/>
                  </a:lnTo>
                  <a:lnTo>
                    <a:pt x="412" y="112"/>
                  </a:lnTo>
                  <a:lnTo>
                    <a:pt x="460" y="89"/>
                  </a:lnTo>
                  <a:lnTo>
                    <a:pt x="452" y="44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GB" dirty="0">
                <a:latin typeface="Calibri Light" panose="020F0302020204030204" pitchFamily="34" charset="0"/>
                <a:sym typeface="Calibri Light" panose="020F0302020204030204" pitchFamily="34" charset="0"/>
              </a:endParaRPr>
            </a:p>
          </p:txBody>
        </p:sp>
        <p:sp>
          <p:nvSpPr>
            <p:cNvPr id="100" name="Freeform 25">
              <a:extLst>
                <a:ext uri="{FF2B5EF4-FFF2-40B4-BE49-F238E27FC236}">
                  <a16:creationId xmlns:a16="http://schemas.microsoft.com/office/drawing/2014/main" id="{D8340469-1265-5A48-8389-1C343885EA3A}"/>
                </a:ext>
              </a:extLst>
            </p:cNvPr>
            <p:cNvSpPr>
              <a:spLocks noChangeAspect="1"/>
            </p:cNvSpPr>
            <p:nvPr>
              <p:custDataLst>
                <p:tags r:id="rId23"/>
              </p:custDataLst>
            </p:nvPr>
          </p:nvSpPr>
          <p:spPr bwMode="gray">
            <a:xfrm>
              <a:off x="4092535" y="2776866"/>
              <a:ext cx="469896" cy="741365"/>
            </a:xfrm>
            <a:custGeom>
              <a:avLst/>
              <a:gdLst>
                <a:gd name="T0" fmla="*/ 490 w 790"/>
                <a:gd name="T1" fmla="*/ 1232 h 1247"/>
                <a:gd name="T2" fmla="*/ 528 w 790"/>
                <a:gd name="T3" fmla="*/ 1232 h 1247"/>
                <a:gd name="T4" fmla="*/ 579 w 790"/>
                <a:gd name="T5" fmla="*/ 1161 h 1247"/>
                <a:gd name="T6" fmla="*/ 586 w 790"/>
                <a:gd name="T7" fmla="*/ 1226 h 1247"/>
                <a:gd name="T8" fmla="*/ 617 w 790"/>
                <a:gd name="T9" fmla="*/ 1216 h 1247"/>
                <a:gd name="T10" fmla="*/ 655 w 790"/>
                <a:gd name="T11" fmla="*/ 1219 h 1247"/>
                <a:gd name="T12" fmla="*/ 635 w 790"/>
                <a:gd name="T13" fmla="*/ 1150 h 1247"/>
                <a:gd name="T14" fmla="*/ 648 w 790"/>
                <a:gd name="T15" fmla="*/ 1130 h 1247"/>
                <a:gd name="T16" fmla="*/ 610 w 790"/>
                <a:gd name="T17" fmla="*/ 961 h 1247"/>
                <a:gd name="T18" fmla="*/ 569 w 790"/>
                <a:gd name="T19" fmla="*/ 875 h 1247"/>
                <a:gd name="T20" fmla="*/ 533 w 790"/>
                <a:gd name="T21" fmla="*/ 796 h 1247"/>
                <a:gd name="T22" fmla="*/ 533 w 790"/>
                <a:gd name="T23" fmla="*/ 638 h 1247"/>
                <a:gd name="T24" fmla="*/ 428 w 790"/>
                <a:gd name="T25" fmla="*/ 587 h 1247"/>
                <a:gd name="T26" fmla="*/ 459 w 790"/>
                <a:gd name="T27" fmla="*/ 509 h 1247"/>
                <a:gd name="T28" fmla="*/ 508 w 790"/>
                <a:gd name="T29" fmla="*/ 504 h 1247"/>
                <a:gd name="T30" fmla="*/ 507 w 790"/>
                <a:gd name="T31" fmla="*/ 458 h 1247"/>
                <a:gd name="T32" fmla="*/ 597 w 790"/>
                <a:gd name="T33" fmla="*/ 430 h 1247"/>
                <a:gd name="T34" fmla="*/ 556 w 790"/>
                <a:gd name="T35" fmla="*/ 382 h 1247"/>
                <a:gd name="T36" fmla="*/ 494 w 790"/>
                <a:gd name="T37" fmla="*/ 346 h 1247"/>
                <a:gd name="T38" fmla="*/ 434 w 790"/>
                <a:gd name="T39" fmla="*/ 298 h 1247"/>
                <a:gd name="T40" fmla="*/ 477 w 790"/>
                <a:gd name="T41" fmla="*/ 165 h 1247"/>
                <a:gd name="T42" fmla="*/ 545 w 790"/>
                <a:gd name="T43" fmla="*/ 175 h 1247"/>
                <a:gd name="T44" fmla="*/ 625 w 790"/>
                <a:gd name="T45" fmla="*/ 193 h 1247"/>
                <a:gd name="T46" fmla="*/ 721 w 790"/>
                <a:gd name="T47" fmla="*/ 250 h 1247"/>
                <a:gd name="T48" fmla="*/ 752 w 790"/>
                <a:gd name="T49" fmla="*/ 227 h 1247"/>
                <a:gd name="T50" fmla="*/ 780 w 790"/>
                <a:gd name="T51" fmla="*/ 84 h 1247"/>
                <a:gd name="T52" fmla="*/ 594 w 790"/>
                <a:gd name="T53" fmla="*/ 61 h 1247"/>
                <a:gd name="T54" fmla="*/ 528 w 790"/>
                <a:gd name="T55" fmla="*/ 7 h 1247"/>
                <a:gd name="T56" fmla="*/ 474 w 790"/>
                <a:gd name="T57" fmla="*/ 35 h 1247"/>
                <a:gd name="T58" fmla="*/ 405 w 790"/>
                <a:gd name="T59" fmla="*/ 45 h 1247"/>
                <a:gd name="T60" fmla="*/ 413 w 790"/>
                <a:gd name="T61" fmla="*/ 127 h 1247"/>
                <a:gd name="T62" fmla="*/ 459 w 790"/>
                <a:gd name="T63" fmla="*/ 199 h 1247"/>
                <a:gd name="T64" fmla="*/ 388 w 790"/>
                <a:gd name="T65" fmla="*/ 262 h 1247"/>
                <a:gd name="T66" fmla="*/ 408 w 790"/>
                <a:gd name="T67" fmla="*/ 402 h 1247"/>
                <a:gd name="T68" fmla="*/ 382 w 790"/>
                <a:gd name="T69" fmla="*/ 504 h 1247"/>
                <a:gd name="T70" fmla="*/ 370 w 790"/>
                <a:gd name="T71" fmla="*/ 688 h 1247"/>
                <a:gd name="T72" fmla="*/ 301 w 790"/>
                <a:gd name="T73" fmla="*/ 717 h 1247"/>
                <a:gd name="T74" fmla="*/ 244 w 790"/>
                <a:gd name="T75" fmla="*/ 767 h 1247"/>
                <a:gd name="T76" fmla="*/ 175 w 790"/>
                <a:gd name="T77" fmla="*/ 813 h 1247"/>
                <a:gd name="T78" fmla="*/ 102 w 790"/>
                <a:gd name="T79" fmla="*/ 872 h 1247"/>
                <a:gd name="T80" fmla="*/ 17 w 790"/>
                <a:gd name="T81" fmla="*/ 851 h 1247"/>
                <a:gd name="T82" fmla="*/ 17 w 790"/>
                <a:gd name="T83" fmla="*/ 907 h 1247"/>
                <a:gd name="T84" fmla="*/ 124 w 790"/>
                <a:gd name="T85" fmla="*/ 1009 h 1247"/>
                <a:gd name="T86" fmla="*/ 217 w 790"/>
                <a:gd name="T87" fmla="*/ 1106 h 1247"/>
                <a:gd name="T88" fmla="*/ 229 w 790"/>
                <a:gd name="T89" fmla="*/ 1168 h 1247"/>
                <a:gd name="T90" fmla="*/ 250 w 790"/>
                <a:gd name="T91" fmla="*/ 1209 h 1247"/>
                <a:gd name="T92" fmla="*/ 360 w 790"/>
                <a:gd name="T93" fmla="*/ 1247 h 1247"/>
                <a:gd name="T94" fmla="*/ 443 w 790"/>
                <a:gd name="T95" fmla="*/ 1166 h 1247"/>
                <a:gd name="T96" fmla="*/ 477 w 790"/>
                <a:gd name="T97" fmla="*/ 1178 h 1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790" h="1247">
                  <a:moveTo>
                    <a:pt x="477" y="1178"/>
                  </a:moveTo>
                  <a:lnTo>
                    <a:pt x="490" y="1232"/>
                  </a:lnTo>
                  <a:lnTo>
                    <a:pt x="507" y="1216"/>
                  </a:lnTo>
                  <a:lnTo>
                    <a:pt x="528" y="1232"/>
                  </a:lnTo>
                  <a:lnTo>
                    <a:pt x="540" y="1175"/>
                  </a:lnTo>
                  <a:lnTo>
                    <a:pt x="579" y="1161"/>
                  </a:lnTo>
                  <a:lnTo>
                    <a:pt x="592" y="1184"/>
                  </a:lnTo>
                  <a:lnTo>
                    <a:pt x="586" y="1226"/>
                  </a:lnTo>
                  <a:lnTo>
                    <a:pt x="601" y="1232"/>
                  </a:lnTo>
                  <a:lnTo>
                    <a:pt x="617" y="1216"/>
                  </a:lnTo>
                  <a:lnTo>
                    <a:pt x="642" y="1229"/>
                  </a:lnTo>
                  <a:lnTo>
                    <a:pt x="655" y="1219"/>
                  </a:lnTo>
                  <a:lnTo>
                    <a:pt x="624" y="1168"/>
                  </a:lnTo>
                  <a:lnTo>
                    <a:pt x="635" y="1150"/>
                  </a:lnTo>
                  <a:lnTo>
                    <a:pt x="658" y="1147"/>
                  </a:lnTo>
                  <a:lnTo>
                    <a:pt x="648" y="1130"/>
                  </a:lnTo>
                  <a:lnTo>
                    <a:pt x="632" y="971"/>
                  </a:lnTo>
                  <a:lnTo>
                    <a:pt x="610" y="961"/>
                  </a:lnTo>
                  <a:lnTo>
                    <a:pt x="604" y="898"/>
                  </a:lnTo>
                  <a:lnTo>
                    <a:pt x="569" y="875"/>
                  </a:lnTo>
                  <a:lnTo>
                    <a:pt x="569" y="851"/>
                  </a:lnTo>
                  <a:lnTo>
                    <a:pt x="533" y="796"/>
                  </a:lnTo>
                  <a:lnTo>
                    <a:pt x="563" y="686"/>
                  </a:lnTo>
                  <a:lnTo>
                    <a:pt x="533" y="638"/>
                  </a:lnTo>
                  <a:lnTo>
                    <a:pt x="477" y="622"/>
                  </a:lnTo>
                  <a:lnTo>
                    <a:pt x="428" y="587"/>
                  </a:lnTo>
                  <a:lnTo>
                    <a:pt x="423" y="560"/>
                  </a:lnTo>
                  <a:lnTo>
                    <a:pt x="459" y="509"/>
                  </a:lnTo>
                  <a:lnTo>
                    <a:pt x="487" y="512"/>
                  </a:lnTo>
                  <a:lnTo>
                    <a:pt x="508" y="504"/>
                  </a:lnTo>
                  <a:lnTo>
                    <a:pt x="497" y="481"/>
                  </a:lnTo>
                  <a:lnTo>
                    <a:pt x="507" y="458"/>
                  </a:lnTo>
                  <a:lnTo>
                    <a:pt x="597" y="443"/>
                  </a:lnTo>
                  <a:lnTo>
                    <a:pt x="597" y="430"/>
                  </a:lnTo>
                  <a:lnTo>
                    <a:pt x="573" y="418"/>
                  </a:lnTo>
                  <a:lnTo>
                    <a:pt x="556" y="382"/>
                  </a:lnTo>
                  <a:lnTo>
                    <a:pt x="515" y="377"/>
                  </a:lnTo>
                  <a:lnTo>
                    <a:pt x="494" y="346"/>
                  </a:lnTo>
                  <a:lnTo>
                    <a:pt x="439" y="316"/>
                  </a:lnTo>
                  <a:lnTo>
                    <a:pt x="434" y="298"/>
                  </a:lnTo>
                  <a:lnTo>
                    <a:pt x="502" y="189"/>
                  </a:lnTo>
                  <a:lnTo>
                    <a:pt x="477" y="165"/>
                  </a:lnTo>
                  <a:lnTo>
                    <a:pt x="494" y="142"/>
                  </a:lnTo>
                  <a:lnTo>
                    <a:pt x="545" y="175"/>
                  </a:lnTo>
                  <a:lnTo>
                    <a:pt x="592" y="206"/>
                  </a:lnTo>
                  <a:lnTo>
                    <a:pt x="625" y="193"/>
                  </a:lnTo>
                  <a:lnTo>
                    <a:pt x="689" y="250"/>
                  </a:lnTo>
                  <a:lnTo>
                    <a:pt x="721" y="250"/>
                  </a:lnTo>
                  <a:lnTo>
                    <a:pt x="739" y="227"/>
                  </a:lnTo>
                  <a:lnTo>
                    <a:pt x="752" y="227"/>
                  </a:lnTo>
                  <a:lnTo>
                    <a:pt x="790" y="176"/>
                  </a:lnTo>
                  <a:lnTo>
                    <a:pt x="780" y="84"/>
                  </a:lnTo>
                  <a:lnTo>
                    <a:pt x="689" y="89"/>
                  </a:lnTo>
                  <a:lnTo>
                    <a:pt x="594" y="61"/>
                  </a:lnTo>
                  <a:lnTo>
                    <a:pt x="559" y="4"/>
                  </a:lnTo>
                  <a:lnTo>
                    <a:pt x="528" y="7"/>
                  </a:lnTo>
                  <a:lnTo>
                    <a:pt x="502" y="32"/>
                  </a:lnTo>
                  <a:lnTo>
                    <a:pt x="474" y="35"/>
                  </a:lnTo>
                  <a:lnTo>
                    <a:pt x="392" y="0"/>
                  </a:lnTo>
                  <a:lnTo>
                    <a:pt x="405" y="45"/>
                  </a:lnTo>
                  <a:lnTo>
                    <a:pt x="421" y="104"/>
                  </a:lnTo>
                  <a:lnTo>
                    <a:pt x="413" y="127"/>
                  </a:lnTo>
                  <a:lnTo>
                    <a:pt x="454" y="171"/>
                  </a:lnTo>
                  <a:lnTo>
                    <a:pt x="459" y="199"/>
                  </a:lnTo>
                  <a:lnTo>
                    <a:pt x="423" y="227"/>
                  </a:lnTo>
                  <a:lnTo>
                    <a:pt x="388" y="262"/>
                  </a:lnTo>
                  <a:lnTo>
                    <a:pt x="428" y="382"/>
                  </a:lnTo>
                  <a:lnTo>
                    <a:pt x="408" y="402"/>
                  </a:lnTo>
                  <a:lnTo>
                    <a:pt x="387" y="425"/>
                  </a:lnTo>
                  <a:lnTo>
                    <a:pt x="382" y="504"/>
                  </a:lnTo>
                  <a:lnTo>
                    <a:pt x="408" y="576"/>
                  </a:lnTo>
                  <a:lnTo>
                    <a:pt x="370" y="688"/>
                  </a:lnTo>
                  <a:lnTo>
                    <a:pt x="342" y="721"/>
                  </a:lnTo>
                  <a:lnTo>
                    <a:pt x="301" y="717"/>
                  </a:lnTo>
                  <a:lnTo>
                    <a:pt x="277" y="760"/>
                  </a:lnTo>
                  <a:lnTo>
                    <a:pt x="244" y="767"/>
                  </a:lnTo>
                  <a:lnTo>
                    <a:pt x="212" y="773"/>
                  </a:lnTo>
                  <a:lnTo>
                    <a:pt x="175" y="813"/>
                  </a:lnTo>
                  <a:lnTo>
                    <a:pt x="150" y="813"/>
                  </a:lnTo>
                  <a:lnTo>
                    <a:pt x="102" y="872"/>
                  </a:lnTo>
                  <a:lnTo>
                    <a:pt x="48" y="865"/>
                  </a:lnTo>
                  <a:lnTo>
                    <a:pt x="17" y="851"/>
                  </a:lnTo>
                  <a:lnTo>
                    <a:pt x="0" y="879"/>
                  </a:lnTo>
                  <a:lnTo>
                    <a:pt x="17" y="907"/>
                  </a:lnTo>
                  <a:lnTo>
                    <a:pt x="124" y="979"/>
                  </a:lnTo>
                  <a:lnTo>
                    <a:pt x="124" y="1009"/>
                  </a:lnTo>
                  <a:lnTo>
                    <a:pt x="199" y="1068"/>
                  </a:lnTo>
                  <a:lnTo>
                    <a:pt x="217" y="1106"/>
                  </a:lnTo>
                  <a:lnTo>
                    <a:pt x="199" y="1135"/>
                  </a:lnTo>
                  <a:lnTo>
                    <a:pt x="229" y="1168"/>
                  </a:lnTo>
                  <a:lnTo>
                    <a:pt x="229" y="1191"/>
                  </a:lnTo>
                  <a:lnTo>
                    <a:pt x="250" y="1209"/>
                  </a:lnTo>
                  <a:lnTo>
                    <a:pt x="288" y="1198"/>
                  </a:lnTo>
                  <a:lnTo>
                    <a:pt x="360" y="1247"/>
                  </a:lnTo>
                  <a:lnTo>
                    <a:pt x="443" y="1191"/>
                  </a:lnTo>
                  <a:lnTo>
                    <a:pt x="443" y="1166"/>
                  </a:lnTo>
                  <a:lnTo>
                    <a:pt x="466" y="1130"/>
                  </a:lnTo>
                  <a:lnTo>
                    <a:pt x="477" y="1178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GB" dirty="0">
                <a:latin typeface="Calibri Light" panose="020F0302020204030204" pitchFamily="34" charset="0"/>
                <a:sym typeface="Calibri Light" panose="020F0302020204030204" pitchFamily="34" charset="0"/>
              </a:endParaRPr>
            </a:p>
          </p:txBody>
        </p:sp>
        <p:sp>
          <p:nvSpPr>
            <p:cNvPr id="101" name="Freeform 26">
              <a:extLst>
                <a:ext uri="{FF2B5EF4-FFF2-40B4-BE49-F238E27FC236}">
                  <a16:creationId xmlns:a16="http://schemas.microsoft.com/office/drawing/2014/main" id="{46F1B8D4-B4C4-0B48-9BA9-228B76BAFA49}"/>
                </a:ext>
              </a:extLst>
            </p:cNvPr>
            <p:cNvSpPr>
              <a:spLocks noChangeAspect="1"/>
            </p:cNvSpPr>
            <p:nvPr>
              <p:custDataLst>
                <p:tags r:id="rId24"/>
              </p:custDataLst>
            </p:nvPr>
          </p:nvSpPr>
          <p:spPr bwMode="gray">
            <a:xfrm>
              <a:off x="3784563" y="2772103"/>
              <a:ext cx="581019" cy="715964"/>
            </a:xfrm>
            <a:custGeom>
              <a:avLst/>
              <a:gdLst>
                <a:gd name="T0" fmla="*/ 17 w 977"/>
                <a:gd name="T1" fmla="*/ 694 h 1204"/>
                <a:gd name="T2" fmla="*/ 37 w 977"/>
                <a:gd name="T3" fmla="*/ 620 h 1204"/>
                <a:gd name="T4" fmla="*/ 7 w 977"/>
                <a:gd name="T5" fmla="*/ 490 h 1204"/>
                <a:gd name="T6" fmla="*/ 96 w 977"/>
                <a:gd name="T7" fmla="*/ 457 h 1204"/>
                <a:gd name="T8" fmla="*/ 171 w 977"/>
                <a:gd name="T9" fmla="*/ 378 h 1204"/>
                <a:gd name="T10" fmla="*/ 257 w 977"/>
                <a:gd name="T11" fmla="*/ 360 h 1204"/>
                <a:gd name="T12" fmla="*/ 143 w 977"/>
                <a:gd name="T13" fmla="*/ 261 h 1204"/>
                <a:gd name="T14" fmla="*/ 127 w 977"/>
                <a:gd name="T15" fmla="*/ 202 h 1204"/>
                <a:gd name="T16" fmla="*/ 175 w 977"/>
                <a:gd name="T17" fmla="*/ 174 h 1204"/>
                <a:gd name="T18" fmla="*/ 78 w 977"/>
                <a:gd name="T19" fmla="*/ 3 h 1204"/>
                <a:gd name="T20" fmla="*/ 226 w 977"/>
                <a:gd name="T21" fmla="*/ 44 h 1204"/>
                <a:gd name="T22" fmla="*/ 374 w 977"/>
                <a:gd name="T23" fmla="*/ 126 h 1204"/>
                <a:gd name="T24" fmla="*/ 474 w 977"/>
                <a:gd name="T25" fmla="*/ 161 h 1204"/>
                <a:gd name="T26" fmla="*/ 686 w 977"/>
                <a:gd name="T27" fmla="*/ 189 h 1204"/>
                <a:gd name="T28" fmla="*/ 735 w 977"/>
                <a:gd name="T29" fmla="*/ 174 h 1204"/>
                <a:gd name="T30" fmla="*/ 800 w 977"/>
                <a:gd name="T31" fmla="*/ 202 h 1204"/>
                <a:gd name="T32" fmla="*/ 888 w 977"/>
                <a:gd name="T33" fmla="*/ 174 h 1204"/>
                <a:gd name="T34" fmla="*/ 913 w 977"/>
                <a:gd name="T35" fmla="*/ 189 h 1204"/>
                <a:gd name="T36" fmla="*/ 972 w 977"/>
                <a:gd name="T37" fmla="*/ 177 h 1204"/>
                <a:gd name="T38" fmla="*/ 941 w 977"/>
                <a:gd name="T39" fmla="*/ 233 h 1204"/>
                <a:gd name="T40" fmla="*/ 946 w 977"/>
                <a:gd name="T41" fmla="*/ 388 h 1204"/>
                <a:gd name="T42" fmla="*/ 905 w 977"/>
                <a:gd name="T43" fmla="*/ 431 h 1204"/>
                <a:gd name="T44" fmla="*/ 926 w 977"/>
                <a:gd name="T45" fmla="*/ 582 h 1204"/>
                <a:gd name="T46" fmla="*/ 860 w 977"/>
                <a:gd name="T47" fmla="*/ 727 h 1204"/>
                <a:gd name="T48" fmla="*/ 795 w 977"/>
                <a:gd name="T49" fmla="*/ 766 h 1204"/>
                <a:gd name="T50" fmla="*/ 730 w 977"/>
                <a:gd name="T51" fmla="*/ 779 h 1204"/>
                <a:gd name="T52" fmla="*/ 668 w 977"/>
                <a:gd name="T53" fmla="*/ 819 h 1204"/>
                <a:gd name="T54" fmla="*/ 566 w 977"/>
                <a:gd name="T55" fmla="*/ 871 h 1204"/>
                <a:gd name="T56" fmla="*/ 518 w 977"/>
                <a:gd name="T57" fmla="*/ 885 h 1204"/>
                <a:gd name="T58" fmla="*/ 642 w 977"/>
                <a:gd name="T59" fmla="*/ 985 h 1204"/>
                <a:gd name="T60" fmla="*/ 717 w 977"/>
                <a:gd name="T61" fmla="*/ 1074 h 1204"/>
                <a:gd name="T62" fmla="*/ 717 w 977"/>
                <a:gd name="T63" fmla="*/ 1141 h 1204"/>
                <a:gd name="T64" fmla="*/ 584 w 977"/>
                <a:gd name="T65" fmla="*/ 1082 h 1204"/>
                <a:gd name="T66" fmla="*/ 541 w 977"/>
                <a:gd name="T67" fmla="*/ 1187 h 1204"/>
                <a:gd name="T68" fmla="*/ 497 w 977"/>
                <a:gd name="T69" fmla="*/ 1161 h 1204"/>
                <a:gd name="T70" fmla="*/ 400 w 977"/>
                <a:gd name="T71" fmla="*/ 1194 h 1204"/>
                <a:gd name="T72" fmla="*/ 364 w 977"/>
                <a:gd name="T73" fmla="*/ 1098 h 1204"/>
                <a:gd name="T74" fmla="*/ 206 w 977"/>
                <a:gd name="T75" fmla="*/ 1115 h 1204"/>
                <a:gd name="T76" fmla="*/ 212 w 977"/>
                <a:gd name="T77" fmla="*/ 1023 h 1204"/>
                <a:gd name="T78" fmla="*/ 178 w 977"/>
                <a:gd name="T79" fmla="*/ 970 h 1204"/>
                <a:gd name="T80" fmla="*/ 96 w 977"/>
                <a:gd name="T81" fmla="*/ 827 h 1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977" h="1204">
                  <a:moveTo>
                    <a:pt x="7" y="746"/>
                  </a:moveTo>
                  <a:lnTo>
                    <a:pt x="17" y="694"/>
                  </a:lnTo>
                  <a:lnTo>
                    <a:pt x="25" y="648"/>
                  </a:lnTo>
                  <a:lnTo>
                    <a:pt x="37" y="620"/>
                  </a:lnTo>
                  <a:lnTo>
                    <a:pt x="0" y="566"/>
                  </a:lnTo>
                  <a:lnTo>
                    <a:pt x="7" y="490"/>
                  </a:lnTo>
                  <a:lnTo>
                    <a:pt x="68" y="464"/>
                  </a:lnTo>
                  <a:lnTo>
                    <a:pt x="96" y="457"/>
                  </a:lnTo>
                  <a:lnTo>
                    <a:pt x="115" y="408"/>
                  </a:lnTo>
                  <a:lnTo>
                    <a:pt x="171" y="378"/>
                  </a:lnTo>
                  <a:lnTo>
                    <a:pt x="250" y="367"/>
                  </a:lnTo>
                  <a:lnTo>
                    <a:pt x="257" y="360"/>
                  </a:lnTo>
                  <a:lnTo>
                    <a:pt x="152" y="284"/>
                  </a:lnTo>
                  <a:lnTo>
                    <a:pt x="143" y="261"/>
                  </a:lnTo>
                  <a:lnTo>
                    <a:pt x="143" y="220"/>
                  </a:lnTo>
                  <a:lnTo>
                    <a:pt x="127" y="202"/>
                  </a:lnTo>
                  <a:lnTo>
                    <a:pt x="147" y="177"/>
                  </a:lnTo>
                  <a:lnTo>
                    <a:pt x="175" y="174"/>
                  </a:lnTo>
                  <a:lnTo>
                    <a:pt x="183" y="168"/>
                  </a:lnTo>
                  <a:lnTo>
                    <a:pt x="78" y="3"/>
                  </a:lnTo>
                  <a:lnTo>
                    <a:pt x="152" y="0"/>
                  </a:lnTo>
                  <a:lnTo>
                    <a:pt x="226" y="44"/>
                  </a:lnTo>
                  <a:lnTo>
                    <a:pt x="242" y="72"/>
                  </a:lnTo>
                  <a:lnTo>
                    <a:pt x="374" y="126"/>
                  </a:lnTo>
                  <a:lnTo>
                    <a:pt x="425" y="117"/>
                  </a:lnTo>
                  <a:lnTo>
                    <a:pt x="474" y="161"/>
                  </a:lnTo>
                  <a:lnTo>
                    <a:pt x="545" y="154"/>
                  </a:lnTo>
                  <a:lnTo>
                    <a:pt x="686" y="189"/>
                  </a:lnTo>
                  <a:lnTo>
                    <a:pt x="721" y="168"/>
                  </a:lnTo>
                  <a:lnTo>
                    <a:pt x="735" y="174"/>
                  </a:lnTo>
                  <a:lnTo>
                    <a:pt x="749" y="194"/>
                  </a:lnTo>
                  <a:lnTo>
                    <a:pt x="800" y="202"/>
                  </a:lnTo>
                  <a:lnTo>
                    <a:pt x="834" y="182"/>
                  </a:lnTo>
                  <a:lnTo>
                    <a:pt x="888" y="174"/>
                  </a:lnTo>
                  <a:lnTo>
                    <a:pt x="906" y="182"/>
                  </a:lnTo>
                  <a:lnTo>
                    <a:pt x="913" y="189"/>
                  </a:lnTo>
                  <a:lnTo>
                    <a:pt x="931" y="133"/>
                  </a:lnTo>
                  <a:lnTo>
                    <a:pt x="972" y="177"/>
                  </a:lnTo>
                  <a:lnTo>
                    <a:pt x="977" y="205"/>
                  </a:lnTo>
                  <a:lnTo>
                    <a:pt x="941" y="233"/>
                  </a:lnTo>
                  <a:lnTo>
                    <a:pt x="906" y="268"/>
                  </a:lnTo>
                  <a:lnTo>
                    <a:pt x="946" y="388"/>
                  </a:lnTo>
                  <a:lnTo>
                    <a:pt x="926" y="408"/>
                  </a:lnTo>
                  <a:lnTo>
                    <a:pt x="905" y="431"/>
                  </a:lnTo>
                  <a:lnTo>
                    <a:pt x="900" y="510"/>
                  </a:lnTo>
                  <a:lnTo>
                    <a:pt x="926" y="582"/>
                  </a:lnTo>
                  <a:lnTo>
                    <a:pt x="888" y="694"/>
                  </a:lnTo>
                  <a:lnTo>
                    <a:pt x="860" y="727"/>
                  </a:lnTo>
                  <a:lnTo>
                    <a:pt x="819" y="723"/>
                  </a:lnTo>
                  <a:lnTo>
                    <a:pt x="795" y="766"/>
                  </a:lnTo>
                  <a:lnTo>
                    <a:pt x="762" y="773"/>
                  </a:lnTo>
                  <a:lnTo>
                    <a:pt x="730" y="779"/>
                  </a:lnTo>
                  <a:lnTo>
                    <a:pt x="693" y="819"/>
                  </a:lnTo>
                  <a:lnTo>
                    <a:pt x="668" y="819"/>
                  </a:lnTo>
                  <a:lnTo>
                    <a:pt x="620" y="878"/>
                  </a:lnTo>
                  <a:lnTo>
                    <a:pt x="566" y="871"/>
                  </a:lnTo>
                  <a:lnTo>
                    <a:pt x="535" y="857"/>
                  </a:lnTo>
                  <a:lnTo>
                    <a:pt x="518" y="885"/>
                  </a:lnTo>
                  <a:lnTo>
                    <a:pt x="535" y="913"/>
                  </a:lnTo>
                  <a:lnTo>
                    <a:pt x="642" y="985"/>
                  </a:lnTo>
                  <a:lnTo>
                    <a:pt x="642" y="1015"/>
                  </a:lnTo>
                  <a:lnTo>
                    <a:pt x="717" y="1074"/>
                  </a:lnTo>
                  <a:lnTo>
                    <a:pt x="735" y="1112"/>
                  </a:lnTo>
                  <a:lnTo>
                    <a:pt x="717" y="1141"/>
                  </a:lnTo>
                  <a:lnTo>
                    <a:pt x="630" y="1112"/>
                  </a:lnTo>
                  <a:lnTo>
                    <a:pt x="584" y="1082"/>
                  </a:lnTo>
                  <a:lnTo>
                    <a:pt x="566" y="1095"/>
                  </a:lnTo>
                  <a:lnTo>
                    <a:pt x="541" y="1187"/>
                  </a:lnTo>
                  <a:lnTo>
                    <a:pt x="522" y="1204"/>
                  </a:lnTo>
                  <a:lnTo>
                    <a:pt x="497" y="1161"/>
                  </a:lnTo>
                  <a:lnTo>
                    <a:pt x="456" y="1161"/>
                  </a:lnTo>
                  <a:lnTo>
                    <a:pt x="400" y="1194"/>
                  </a:lnTo>
                  <a:lnTo>
                    <a:pt x="374" y="1177"/>
                  </a:lnTo>
                  <a:lnTo>
                    <a:pt x="364" y="1098"/>
                  </a:lnTo>
                  <a:lnTo>
                    <a:pt x="341" y="1082"/>
                  </a:lnTo>
                  <a:lnTo>
                    <a:pt x="206" y="1115"/>
                  </a:lnTo>
                  <a:lnTo>
                    <a:pt x="147" y="1102"/>
                  </a:lnTo>
                  <a:lnTo>
                    <a:pt x="212" y="1023"/>
                  </a:lnTo>
                  <a:lnTo>
                    <a:pt x="212" y="985"/>
                  </a:lnTo>
                  <a:lnTo>
                    <a:pt x="178" y="970"/>
                  </a:lnTo>
                  <a:lnTo>
                    <a:pt x="124" y="868"/>
                  </a:lnTo>
                  <a:lnTo>
                    <a:pt x="96" y="827"/>
                  </a:lnTo>
                  <a:lnTo>
                    <a:pt x="7" y="746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GB" dirty="0">
                <a:latin typeface="Calibri Light" panose="020F0302020204030204" pitchFamily="34" charset="0"/>
                <a:sym typeface="Calibri Light" panose="020F0302020204030204" pitchFamily="34" charset="0"/>
              </a:endParaRPr>
            </a:p>
          </p:txBody>
        </p:sp>
        <p:sp>
          <p:nvSpPr>
            <p:cNvPr id="102" name="Freeform 27">
              <a:extLst>
                <a:ext uri="{FF2B5EF4-FFF2-40B4-BE49-F238E27FC236}">
                  <a16:creationId xmlns:a16="http://schemas.microsoft.com/office/drawing/2014/main" id="{D96DA00D-2908-4344-A79A-D5A68DCF0AD1}"/>
                </a:ext>
              </a:extLst>
            </p:cNvPr>
            <p:cNvSpPr>
              <a:spLocks noChangeAspect="1"/>
            </p:cNvSpPr>
            <p:nvPr>
              <p:custDataLst>
                <p:tags r:id="rId25"/>
              </p:custDataLst>
            </p:nvPr>
          </p:nvSpPr>
          <p:spPr bwMode="gray">
            <a:xfrm>
              <a:off x="4991052" y="2780041"/>
              <a:ext cx="187324" cy="225426"/>
            </a:xfrm>
            <a:custGeom>
              <a:avLst/>
              <a:gdLst>
                <a:gd name="T0" fmla="*/ 312 w 312"/>
                <a:gd name="T1" fmla="*/ 0 h 378"/>
                <a:gd name="T2" fmla="*/ 174 w 312"/>
                <a:gd name="T3" fmla="*/ 59 h 378"/>
                <a:gd name="T4" fmla="*/ 85 w 312"/>
                <a:gd name="T5" fmla="*/ 186 h 378"/>
                <a:gd name="T6" fmla="*/ 92 w 312"/>
                <a:gd name="T7" fmla="*/ 224 h 378"/>
                <a:gd name="T8" fmla="*/ 76 w 312"/>
                <a:gd name="T9" fmla="*/ 240 h 378"/>
                <a:gd name="T10" fmla="*/ 41 w 312"/>
                <a:gd name="T11" fmla="*/ 217 h 378"/>
                <a:gd name="T12" fmla="*/ 0 w 312"/>
                <a:gd name="T13" fmla="*/ 303 h 378"/>
                <a:gd name="T14" fmla="*/ 10 w 312"/>
                <a:gd name="T15" fmla="*/ 378 h 378"/>
                <a:gd name="T16" fmla="*/ 69 w 312"/>
                <a:gd name="T17" fmla="*/ 340 h 378"/>
                <a:gd name="T18" fmla="*/ 97 w 312"/>
                <a:gd name="T19" fmla="*/ 319 h 378"/>
                <a:gd name="T20" fmla="*/ 168 w 312"/>
                <a:gd name="T21" fmla="*/ 312 h 378"/>
                <a:gd name="T22" fmla="*/ 202 w 312"/>
                <a:gd name="T23" fmla="*/ 284 h 378"/>
                <a:gd name="T24" fmla="*/ 224 w 312"/>
                <a:gd name="T25" fmla="*/ 316 h 378"/>
                <a:gd name="T26" fmla="*/ 266 w 312"/>
                <a:gd name="T27" fmla="*/ 271 h 378"/>
                <a:gd name="T28" fmla="*/ 293 w 312"/>
                <a:gd name="T29" fmla="*/ 217 h 378"/>
                <a:gd name="T30" fmla="*/ 286 w 312"/>
                <a:gd name="T31" fmla="*/ 97 h 378"/>
                <a:gd name="T32" fmla="*/ 309 w 312"/>
                <a:gd name="T33" fmla="*/ 48 h 378"/>
                <a:gd name="T34" fmla="*/ 312 w 312"/>
                <a:gd name="T35" fmla="*/ 0 h 3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12" h="378">
                  <a:moveTo>
                    <a:pt x="312" y="0"/>
                  </a:moveTo>
                  <a:lnTo>
                    <a:pt x="174" y="59"/>
                  </a:lnTo>
                  <a:lnTo>
                    <a:pt x="85" y="186"/>
                  </a:lnTo>
                  <a:lnTo>
                    <a:pt x="92" y="224"/>
                  </a:lnTo>
                  <a:lnTo>
                    <a:pt x="76" y="240"/>
                  </a:lnTo>
                  <a:lnTo>
                    <a:pt x="41" y="217"/>
                  </a:lnTo>
                  <a:lnTo>
                    <a:pt x="0" y="303"/>
                  </a:lnTo>
                  <a:lnTo>
                    <a:pt x="10" y="378"/>
                  </a:lnTo>
                  <a:lnTo>
                    <a:pt x="69" y="340"/>
                  </a:lnTo>
                  <a:lnTo>
                    <a:pt x="97" y="319"/>
                  </a:lnTo>
                  <a:lnTo>
                    <a:pt x="168" y="312"/>
                  </a:lnTo>
                  <a:lnTo>
                    <a:pt x="202" y="284"/>
                  </a:lnTo>
                  <a:lnTo>
                    <a:pt x="224" y="316"/>
                  </a:lnTo>
                  <a:lnTo>
                    <a:pt x="266" y="271"/>
                  </a:lnTo>
                  <a:lnTo>
                    <a:pt x="293" y="217"/>
                  </a:lnTo>
                  <a:lnTo>
                    <a:pt x="286" y="97"/>
                  </a:lnTo>
                  <a:lnTo>
                    <a:pt x="309" y="48"/>
                  </a:lnTo>
                  <a:lnTo>
                    <a:pt x="312" y="0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GB" dirty="0">
                <a:latin typeface="Calibri Light" panose="020F0302020204030204" pitchFamily="34" charset="0"/>
                <a:sym typeface="Calibri Light" panose="020F0302020204030204" pitchFamily="34" charset="0"/>
              </a:endParaRPr>
            </a:p>
          </p:txBody>
        </p:sp>
        <p:sp>
          <p:nvSpPr>
            <p:cNvPr id="103" name="Freeform 28">
              <a:extLst>
                <a:ext uri="{FF2B5EF4-FFF2-40B4-BE49-F238E27FC236}">
                  <a16:creationId xmlns:a16="http://schemas.microsoft.com/office/drawing/2014/main" id="{80B5D337-2EF0-744E-9214-C6CB0177E845}"/>
                </a:ext>
              </a:extLst>
            </p:cNvPr>
            <p:cNvSpPr>
              <a:spLocks noChangeAspect="1"/>
            </p:cNvSpPr>
            <p:nvPr>
              <p:custDataLst>
                <p:tags r:id="rId26"/>
              </p:custDataLst>
            </p:nvPr>
          </p:nvSpPr>
          <p:spPr bwMode="gray">
            <a:xfrm>
              <a:off x="4740229" y="2433964"/>
              <a:ext cx="668331" cy="374651"/>
            </a:xfrm>
            <a:custGeom>
              <a:avLst/>
              <a:gdLst>
                <a:gd name="T0" fmla="*/ 735 w 1123"/>
                <a:gd name="T1" fmla="*/ 582 h 630"/>
                <a:gd name="T2" fmla="*/ 824 w 1123"/>
                <a:gd name="T3" fmla="*/ 478 h 630"/>
                <a:gd name="T4" fmla="*/ 808 w 1123"/>
                <a:gd name="T5" fmla="*/ 399 h 630"/>
                <a:gd name="T6" fmla="*/ 821 w 1123"/>
                <a:gd name="T7" fmla="*/ 335 h 630"/>
                <a:gd name="T8" fmla="*/ 597 w 1123"/>
                <a:gd name="T9" fmla="*/ 417 h 630"/>
                <a:gd name="T10" fmla="*/ 515 w 1123"/>
                <a:gd name="T11" fmla="*/ 449 h 630"/>
                <a:gd name="T12" fmla="*/ 379 w 1123"/>
                <a:gd name="T13" fmla="*/ 600 h 630"/>
                <a:gd name="T14" fmla="*/ 224 w 1123"/>
                <a:gd name="T15" fmla="*/ 610 h 630"/>
                <a:gd name="T16" fmla="*/ 110 w 1123"/>
                <a:gd name="T17" fmla="*/ 620 h 630"/>
                <a:gd name="T18" fmla="*/ 110 w 1123"/>
                <a:gd name="T19" fmla="*/ 593 h 630"/>
                <a:gd name="T20" fmla="*/ 101 w 1123"/>
                <a:gd name="T21" fmla="*/ 503 h 630"/>
                <a:gd name="T22" fmla="*/ 22 w 1123"/>
                <a:gd name="T23" fmla="*/ 483 h 630"/>
                <a:gd name="T24" fmla="*/ 0 w 1123"/>
                <a:gd name="T25" fmla="*/ 424 h 630"/>
                <a:gd name="T26" fmla="*/ 125 w 1123"/>
                <a:gd name="T27" fmla="*/ 399 h 630"/>
                <a:gd name="T28" fmla="*/ 216 w 1123"/>
                <a:gd name="T29" fmla="*/ 339 h 630"/>
                <a:gd name="T30" fmla="*/ 319 w 1123"/>
                <a:gd name="T31" fmla="*/ 246 h 630"/>
                <a:gd name="T32" fmla="*/ 433 w 1123"/>
                <a:gd name="T33" fmla="*/ 197 h 630"/>
                <a:gd name="T34" fmla="*/ 489 w 1123"/>
                <a:gd name="T35" fmla="*/ 98 h 630"/>
                <a:gd name="T36" fmla="*/ 630 w 1123"/>
                <a:gd name="T37" fmla="*/ 64 h 630"/>
                <a:gd name="T38" fmla="*/ 799 w 1123"/>
                <a:gd name="T39" fmla="*/ 16 h 630"/>
                <a:gd name="T40" fmla="*/ 896 w 1123"/>
                <a:gd name="T41" fmla="*/ 26 h 630"/>
                <a:gd name="T42" fmla="*/ 872 w 1123"/>
                <a:gd name="T43" fmla="*/ 79 h 630"/>
                <a:gd name="T44" fmla="*/ 913 w 1123"/>
                <a:gd name="T45" fmla="*/ 64 h 630"/>
                <a:gd name="T46" fmla="*/ 952 w 1123"/>
                <a:gd name="T47" fmla="*/ 112 h 630"/>
                <a:gd name="T48" fmla="*/ 920 w 1123"/>
                <a:gd name="T49" fmla="*/ 204 h 630"/>
                <a:gd name="T50" fmla="*/ 969 w 1123"/>
                <a:gd name="T51" fmla="*/ 191 h 630"/>
                <a:gd name="T52" fmla="*/ 1086 w 1123"/>
                <a:gd name="T53" fmla="*/ 218 h 630"/>
                <a:gd name="T54" fmla="*/ 1123 w 1123"/>
                <a:gd name="T55" fmla="*/ 291 h 630"/>
                <a:gd name="T56" fmla="*/ 1064 w 1123"/>
                <a:gd name="T57" fmla="*/ 417 h 630"/>
                <a:gd name="T58" fmla="*/ 1079 w 1123"/>
                <a:gd name="T59" fmla="*/ 473 h 630"/>
                <a:gd name="T60" fmla="*/ 972 w 1123"/>
                <a:gd name="T61" fmla="*/ 449 h 630"/>
                <a:gd name="T62" fmla="*/ 865 w 1123"/>
                <a:gd name="T63" fmla="*/ 519 h 6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123" h="630">
                  <a:moveTo>
                    <a:pt x="732" y="630"/>
                  </a:moveTo>
                  <a:lnTo>
                    <a:pt x="735" y="582"/>
                  </a:lnTo>
                  <a:lnTo>
                    <a:pt x="748" y="544"/>
                  </a:lnTo>
                  <a:lnTo>
                    <a:pt x="824" y="478"/>
                  </a:lnTo>
                  <a:lnTo>
                    <a:pt x="841" y="424"/>
                  </a:lnTo>
                  <a:lnTo>
                    <a:pt x="808" y="399"/>
                  </a:lnTo>
                  <a:lnTo>
                    <a:pt x="834" y="355"/>
                  </a:lnTo>
                  <a:lnTo>
                    <a:pt x="821" y="335"/>
                  </a:lnTo>
                  <a:lnTo>
                    <a:pt x="801" y="335"/>
                  </a:lnTo>
                  <a:lnTo>
                    <a:pt x="597" y="417"/>
                  </a:lnTo>
                  <a:lnTo>
                    <a:pt x="546" y="440"/>
                  </a:lnTo>
                  <a:lnTo>
                    <a:pt x="515" y="449"/>
                  </a:lnTo>
                  <a:lnTo>
                    <a:pt x="429" y="562"/>
                  </a:lnTo>
                  <a:lnTo>
                    <a:pt x="379" y="600"/>
                  </a:lnTo>
                  <a:lnTo>
                    <a:pt x="275" y="605"/>
                  </a:lnTo>
                  <a:lnTo>
                    <a:pt x="224" y="610"/>
                  </a:lnTo>
                  <a:lnTo>
                    <a:pt x="176" y="625"/>
                  </a:lnTo>
                  <a:lnTo>
                    <a:pt x="110" y="620"/>
                  </a:lnTo>
                  <a:lnTo>
                    <a:pt x="97" y="610"/>
                  </a:lnTo>
                  <a:lnTo>
                    <a:pt x="110" y="593"/>
                  </a:lnTo>
                  <a:lnTo>
                    <a:pt x="84" y="557"/>
                  </a:lnTo>
                  <a:lnTo>
                    <a:pt x="101" y="503"/>
                  </a:lnTo>
                  <a:lnTo>
                    <a:pt x="76" y="478"/>
                  </a:lnTo>
                  <a:lnTo>
                    <a:pt x="22" y="483"/>
                  </a:lnTo>
                  <a:lnTo>
                    <a:pt x="5" y="465"/>
                  </a:lnTo>
                  <a:lnTo>
                    <a:pt x="0" y="424"/>
                  </a:lnTo>
                  <a:lnTo>
                    <a:pt x="78" y="421"/>
                  </a:lnTo>
                  <a:lnTo>
                    <a:pt x="125" y="399"/>
                  </a:lnTo>
                  <a:lnTo>
                    <a:pt x="196" y="376"/>
                  </a:lnTo>
                  <a:lnTo>
                    <a:pt x="216" y="339"/>
                  </a:lnTo>
                  <a:lnTo>
                    <a:pt x="309" y="294"/>
                  </a:lnTo>
                  <a:lnTo>
                    <a:pt x="319" y="246"/>
                  </a:lnTo>
                  <a:lnTo>
                    <a:pt x="369" y="212"/>
                  </a:lnTo>
                  <a:lnTo>
                    <a:pt x="433" y="197"/>
                  </a:lnTo>
                  <a:lnTo>
                    <a:pt x="461" y="131"/>
                  </a:lnTo>
                  <a:lnTo>
                    <a:pt x="489" y="98"/>
                  </a:lnTo>
                  <a:lnTo>
                    <a:pt x="584" y="39"/>
                  </a:lnTo>
                  <a:lnTo>
                    <a:pt x="630" y="64"/>
                  </a:lnTo>
                  <a:lnTo>
                    <a:pt x="707" y="77"/>
                  </a:lnTo>
                  <a:lnTo>
                    <a:pt x="799" y="16"/>
                  </a:lnTo>
                  <a:lnTo>
                    <a:pt x="847" y="0"/>
                  </a:lnTo>
                  <a:lnTo>
                    <a:pt x="896" y="26"/>
                  </a:lnTo>
                  <a:lnTo>
                    <a:pt x="865" y="57"/>
                  </a:lnTo>
                  <a:lnTo>
                    <a:pt x="872" y="79"/>
                  </a:lnTo>
                  <a:lnTo>
                    <a:pt x="880" y="89"/>
                  </a:lnTo>
                  <a:lnTo>
                    <a:pt x="913" y="64"/>
                  </a:lnTo>
                  <a:lnTo>
                    <a:pt x="931" y="70"/>
                  </a:lnTo>
                  <a:lnTo>
                    <a:pt x="952" y="112"/>
                  </a:lnTo>
                  <a:lnTo>
                    <a:pt x="920" y="191"/>
                  </a:lnTo>
                  <a:lnTo>
                    <a:pt x="920" y="204"/>
                  </a:lnTo>
                  <a:lnTo>
                    <a:pt x="928" y="205"/>
                  </a:lnTo>
                  <a:lnTo>
                    <a:pt x="969" y="191"/>
                  </a:lnTo>
                  <a:lnTo>
                    <a:pt x="1023" y="215"/>
                  </a:lnTo>
                  <a:lnTo>
                    <a:pt x="1086" y="218"/>
                  </a:lnTo>
                  <a:lnTo>
                    <a:pt x="1117" y="228"/>
                  </a:lnTo>
                  <a:lnTo>
                    <a:pt x="1123" y="291"/>
                  </a:lnTo>
                  <a:lnTo>
                    <a:pt x="1048" y="370"/>
                  </a:lnTo>
                  <a:lnTo>
                    <a:pt x="1064" y="417"/>
                  </a:lnTo>
                  <a:lnTo>
                    <a:pt x="1095" y="467"/>
                  </a:lnTo>
                  <a:lnTo>
                    <a:pt x="1079" y="473"/>
                  </a:lnTo>
                  <a:lnTo>
                    <a:pt x="1023" y="434"/>
                  </a:lnTo>
                  <a:lnTo>
                    <a:pt x="972" y="449"/>
                  </a:lnTo>
                  <a:lnTo>
                    <a:pt x="900" y="473"/>
                  </a:lnTo>
                  <a:lnTo>
                    <a:pt x="865" y="519"/>
                  </a:lnTo>
                  <a:lnTo>
                    <a:pt x="732" y="630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GB" dirty="0">
                <a:latin typeface="Calibri Light" panose="020F0302020204030204" pitchFamily="34" charset="0"/>
                <a:sym typeface="Calibri Light" panose="020F0302020204030204" pitchFamily="34" charset="0"/>
              </a:endParaRPr>
            </a:p>
          </p:txBody>
        </p:sp>
        <p:sp>
          <p:nvSpPr>
            <p:cNvPr id="104" name="Freeform 29">
              <a:extLst>
                <a:ext uri="{FF2B5EF4-FFF2-40B4-BE49-F238E27FC236}">
                  <a16:creationId xmlns:a16="http://schemas.microsoft.com/office/drawing/2014/main" id="{7CB28A98-FAF8-2845-863F-7B96AD91120E}"/>
                </a:ext>
              </a:extLst>
            </p:cNvPr>
            <p:cNvSpPr>
              <a:spLocks noChangeAspect="1"/>
            </p:cNvSpPr>
            <p:nvPr>
              <p:custDataLst>
                <p:tags r:id="rId27"/>
              </p:custDataLst>
            </p:nvPr>
          </p:nvSpPr>
          <p:spPr bwMode="gray">
            <a:xfrm>
              <a:off x="2514576" y="3707144"/>
              <a:ext cx="49213" cy="41276"/>
            </a:xfrm>
            <a:custGeom>
              <a:avLst/>
              <a:gdLst>
                <a:gd name="T0" fmla="*/ 0 w 82"/>
                <a:gd name="T1" fmla="*/ 47 h 70"/>
                <a:gd name="T2" fmla="*/ 41 w 82"/>
                <a:gd name="T3" fmla="*/ 70 h 70"/>
                <a:gd name="T4" fmla="*/ 82 w 82"/>
                <a:gd name="T5" fmla="*/ 26 h 70"/>
                <a:gd name="T6" fmla="*/ 54 w 82"/>
                <a:gd name="T7" fmla="*/ 0 h 70"/>
                <a:gd name="T8" fmla="*/ 0 w 82"/>
                <a:gd name="T9" fmla="*/ 47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2" h="70">
                  <a:moveTo>
                    <a:pt x="0" y="47"/>
                  </a:moveTo>
                  <a:lnTo>
                    <a:pt x="41" y="70"/>
                  </a:lnTo>
                  <a:lnTo>
                    <a:pt x="82" y="26"/>
                  </a:lnTo>
                  <a:lnTo>
                    <a:pt x="54" y="0"/>
                  </a:lnTo>
                  <a:lnTo>
                    <a:pt x="0" y="47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GB" dirty="0">
                <a:latin typeface="Calibri Light" panose="020F0302020204030204" pitchFamily="34" charset="0"/>
                <a:sym typeface="Calibri Light" panose="020F0302020204030204" pitchFamily="34" charset="0"/>
              </a:endParaRPr>
            </a:p>
          </p:txBody>
        </p:sp>
        <p:sp>
          <p:nvSpPr>
            <p:cNvPr id="105" name="Freeform 30">
              <a:extLst>
                <a:ext uri="{FF2B5EF4-FFF2-40B4-BE49-F238E27FC236}">
                  <a16:creationId xmlns:a16="http://schemas.microsoft.com/office/drawing/2014/main" id="{04C0C2B4-B81B-0F45-96A1-5CF78918098C}"/>
                </a:ext>
              </a:extLst>
            </p:cNvPr>
            <p:cNvSpPr>
              <a:spLocks noChangeAspect="1"/>
            </p:cNvSpPr>
            <p:nvPr>
              <p:custDataLst>
                <p:tags r:id="rId28"/>
              </p:custDataLst>
            </p:nvPr>
          </p:nvSpPr>
          <p:spPr bwMode="gray">
            <a:xfrm>
              <a:off x="2249467" y="3621419"/>
              <a:ext cx="39687" cy="23813"/>
            </a:xfrm>
            <a:custGeom>
              <a:avLst/>
              <a:gdLst>
                <a:gd name="T0" fmla="*/ 65 w 65"/>
                <a:gd name="T1" fmla="*/ 32 h 38"/>
                <a:gd name="T2" fmla="*/ 55 w 65"/>
                <a:gd name="T3" fmla="*/ 4 h 38"/>
                <a:gd name="T4" fmla="*/ 23 w 65"/>
                <a:gd name="T5" fmla="*/ 0 h 38"/>
                <a:gd name="T6" fmla="*/ 0 w 65"/>
                <a:gd name="T7" fmla="*/ 27 h 38"/>
                <a:gd name="T8" fmla="*/ 32 w 65"/>
                <a:gd name="T9" fmla="*/ 38 h 38"/>
                <a:gd name="T10" fmla="*/ 65 w 65"/>
                <a:gd name="T11" fmla="*/ 32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5" h="38">
                  <a:moveTo>
                    <a:pt x="65" y="32"/>
                  </a:moveTo>
                  <a:lnTo>
                    <a:pt x="55" y="4"/>
                  </a:lnTo>
                  <a:lnTo>
                    <a:pt x="23" y="0"/>
                  </a:lnTo>
                  <a:lnTo>
                    <a:pt x="0" y="27"/>
                  </a:lnTo>
                  <a:lnTo>
                    <a:pt x="32" y="38"/>
                  </a:lnTo>
                  <a:lnTo>
                    <a:pt x="65" y="32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GB" dirty="0">
                <a:latin typeface="Calibri Light" panose="020F0302020204030204" pitchFamily="34" charset="0"/>
                <a:sym typeface="Calibri Light" panose="020F0302020204030204" pitchFamily="34" charset="0"/>
              </a:endParaRPr>
            </a:p>
          </p:txBody>
        </p:sp>
        <p:sp>
          <p:nvSpPr>
            <p:cNvPr id="106" name="Freeform 31">
              <a:extLst>
                <a:ext uri="{FF2B5EF4-FFF2-40B4-BE49-F238E27FC236}">
                  <a16:creationId xmlns:a16="http://schemas.microsoft.com/office/drawing/2014/main" id="{53DD58CD-DD60-8944-B75F-A0E120000836}"/>
                </a:ext>
              </a:extLst>
            </p:cNvPr>
            <p:cNvSpPr>
              <a:spLocks noChangeAspect="1"/>
            </p:cNvSpPr>
            <p:nvPr>
              <p:custDataLst>
                <p:tags r:id="rId29"/>
              </p:custDataLst>
            </p:nvPr>
          </p:nvSpPr>
          <p:spPr bwMode="gray">
            <a:xfrm>
              <a:off x="2508227" y="3673808"/>
              <a:ext cx="17462" cy="28575"/>
            </a:xfrm>
            <a:custGeom>
              <a:avLst/>
              <a:gdLst>
                <a:gd name="T0" fmla="*/ 0 w 29"/>
                <a:gd name="T1" fmla="*/ 49 h 49"/>
                <a:gd name="T2" fmla="*/ 29 w 29"/>
                <a:gd name="T3" fmla="*/ 29 h 49"/>
                <a:gd name="T4" fmla="*/ 18 w 29"/>
                <a:gd name="T5" fmla="*/ 0 h 49"/>
                <a:gd name="T6" fmla="*/ 0 w 29"/>
                <a:gd name="T7" fmla="*/ 4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" h="49">
                  <a:moveTo>
                    <a:pt x="0" y="49"/>
                  </a:moveTo>
                  <a:lnTo>
                    <a:pt x="29" y="29"/>
                  </a:lnTo>
                  <a:lnTo>
                    <a:pt x="18" y="0"/>
                  </a:lnTo>
                  <a:lnTo>
                    <a:pt x="0" y="49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GB" dirty="0">
                <a:latin typeface="Calibri Light" panose="020F0302020204030204" pitchFamily="34" charset="0"/>
                <a:sym typeface="Calibri Light" panose="020F0302020204030204" pitchFamily="34" charset="0"/>
              </a:endParaRPr>
            </a:p>
          </p:txBody>
        </p:sp>
        <p:sp>
          <p:nvSpPr>
            <p:cNvPr id="107" name="Freeform 32">
              <a:extLst>
                <a:ext uri="{FF2B5EF4-FFF2-40B4-BE49-F238E27FC236}">
                  <a16:creationId xmlns:a16="http://schemas.microsoft.com/office/drawing/2014/main" id="{D4D6070E-5D3E-154B-AAD3-3D34548EA12F}"/>
                </a:ext>
              </a:extLst>
            </p:cNvPr>
            <p:cNvSpPr>
              <a:spLocks noChangeAspect="1"/>
            </p:cNvSpPr>
            <p:nvPr>
              <p:custDataLst>
                <p:tags r:id="rId30"/>
              </p:custDataLst>
            </p:nvPr>
          </p:nvSpPr>
          <p:spPr bwMode="gray">
            <a:xfrm>
              <a:off x="3003522" y="2305377"/>
              <a:ext cx="39688" cy="42862"/>
            </a:xfrm>
            <a:custGeom>
              <a:avLst/>
              <a:gdLst>
                <a:gd name="T0" fmla="*/ 46 w 66"/>
                <a:gd name="T1" fmla="*/ 74 h 74"/>
                <a:gd name="T2" fmla="*/ 13 w 66"/>
                <a:gd name="T3" fmla="*/ 64 h 74"/>
                <a:gd name="T4" fmla="*/ 0 w 66"/>
                <a:gd name="T5" fmla="*/ 46 h 74"/>
                <a:gd name="T6" fmla="*/ 18 w 66"/>
                <a:gd name="T7" fmla="*/ 0 h 74"/>
                <a:gd name="T8" fmla="*/ 47 w 66"/>
                <a:gd name="T9" fmla="*/ 20 h 74"/>
                <a:gd name="T10" fmla="*/ 66 w 66"/>
                <a:gd name="T11" fmla="*/ 30 h 74"/>
                <a:gd name="T12" fmla="*/ 46 w 66"/>
                <a:gd name="T13" fmla="*/ 74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6" h="74">
                  <a:moveTo>
                    <a:pt x="46" y="74"/>
                  </a:moveTo>
                  <a:lnTo>
                    <a:pt x="13" y="64"/>
                  </a:lnTo>
                  <a:lnTo>
                    <a:pt x="0" y="46"/>
                  </a:lnTo>
                  <a:lnTo>
                    <a:pt x="18" y="0"/>
                  </a:lnTo>
                  <a:lnTo>
                    <a:pt x="47" y="20"/>
                  </a:lnTo>
                  <a:lnTo>
                    <a:pt x="66" y="30"/>
                  </a:lnTo>
                  <a:lnTo>
                    <a:pt x="46" y="74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GB" dirty="0">
                <a:latin typeface="Calibri Light" panose="020F0302020204030204" pitchFamily="34" charset="0"/>
                <a:sym typeface="Calibri Light" panose="020F0302020204030204" pitchFamily="34" charset="0"/>
              </a:endParaRPr>
            </a:p>
          </p:txBody>
        </p:sp>
        <p:grpSp>
          <p:nvGrpSpPr>
            <p:cNvPr id="108" name="Group 33">
              <a:extLst>
                <a:ext uri="{FF2B5EF4-FFF2-40B4-BE49-F238E27FC236}">
                  <a16:creationId xmlns:a16="http://schemas.microsoft.com/office/drawing/2014/main" id="{8323EAC6-B1A0-FE42-8B61-6FBE1B1B2BAD}"/>
                </a:ext>
              </a:extLst>
            </p:cNvPr>
            <p:cNvGrpSpPr>
              <a:grpSpLocks noChangeAspect="1"/>
            </p:cNvGrpSpPr>
            <p:nvPr>
              <p:custDataLst>
                <p:tags r:id="rId31"/>
              </p:custDataLst>
            </p:nvPr>
          </p:nvGrpSpPr>
          <p:grpSpPr bwMode="gray">
            <a:xfrm>
              <a:off x="2946372" y="2589540"/>
              <a:ext cx="66674" cy="63500"/>
              <a:chOff x="2120" y="1683"/>
              <a:chExt cx="56" cy="54"/>
            </a:xfrm>
            <a:grpFill/>
          </p:grpSpPr>
          <p:sp>
            <p:nvSpPr>
              <p:cNvPr id="127" name="Freeform 34">
                <a:extLst>
                  <a:ext uri="{FF2B5EF4-FFF2-40B4-BE49-F238E27FC236}">
                    <a16:creationId xmlns:a16="http://schemas.microsoft.com/office/drawing/2014/main" id="{7330D38F-3971-8546-BC9D-DCDCED7A01AB}"/>
                  </a:ext>
                </a:extLst>
              </p:cNvPr>
              <p:cNvSpPr>
                <a:spLocks noChangeAspect="1"/>
              </p:cNvSpPr>
              <p:nvPr/>
            </p:nvSpPr>
            <p:spPr bwMode="gray">
              <a:xfrm>
                <a:off x="2122" y="1684"/>
                <a:ext cx="52" cy="51"/>
              </a:xfrm>
              <a:custGeom>
                <a:avLst/>
                <a:gdLst>
                  <a:gd name="T0" fmla="*/ 65 w 105"/>
                  <a:gd name="T1" fmla="*/ 0 h 102"/>
                  <a:gd name="T2" fmla="*/ 102 w 105"/>
                  <a:gd name="T3" fmla="*/ 37 h 102"/>
                  <a:gd name="T4" fmla="*/ 105 w 105"/>
                  <a:gd name="T5" fmla="*/ 81 h 102"/>
                  <a:gd name="T6" fmla="*/ 84 w 105"/>
                  <a:gd name="T7" fmla="*/ 102 h 102"/>
                  <a:gd name="T8" fmla="*/ 18 w 105"/>
                  <a:gd name="T9" fmla="*/ 94 h 102"/>
                  <a:gd name="T10" fmla="*/ 0 w 105"/>
                  <a:gd name="T11" fmla="*/ 77 h 102"/>
                  <a:gd name="T12" fmla="*/ 2 w 105"/>
                  <a:gd name="T13" fmla="*/ 24 h 102"/>
                  <a:gd name="T14" fmla="*/ 33 w 105"/>
                  <a:gd name="T15" fmla="*/ 0 h 102"/>
                  <a:gd name="T16" fmla="*/ 65 w 105"/>
                  <a:gd name="T17" fmla="*/ 0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5" h="102">
                    <a:moveTo>
                      <a:pt x="65" y="0"/>
                    </a:moveTo>
                    <a:lnTo>
                      <a:pt x="102" y="37"/>
                    </a:lnTo>
                    <a:lnTo>
                      <a:pt x="105" y="81"/>
                    </a:lnTo>
                    <a:lnTo>
                      <a:pt x="84" y="102"/>
                    </a:lnTo>
                    <a:lnTo>
                      <a:pt x="18" y="94"/>
                    </a:lnTo>
                    <a:lnTo>
                      <a:pt x="0" y="77"/>
                    </a:lnTo>
                    <a:lnTo>
                      <a:pt x="2" y="24"/>
                    </a:lnTo>
                    <a:lnTo>
                      <a:pt x="33" y="0"/>
                    </a:lnTo>
                    <a:lnTo>
                      <a:pt x="65" y="0"/>
                    </a:lnTo>
                    <a:close/>
                  </a:path>
                </a:pathLst>
              </a:custGeom>
              <a:grpFill/>
              <a:ln w="6350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28" name="Freeform 35">
                <a:extLst>
                  <a:ext uri="{FF2B5EF4-FFF2-40B4-BE49-F238E27FC236}">
                    <a16:creationId xmlns:a16="http://schemas.microsoft.com/office/drawing/2014/main" id="{76C4A476-1141-2D49-9AC4-028EB809B39E}"/>
                  </a:ext>
                </a:extLst>
              </p:cNvPr>
              <p:cNvSpPr>
                <a:spLocks noChangeAspect="1"/>
              </p:cNvSpPr>
              <p:nvPr/>
            </p:nvSpPr>
            <p:spPr bwMode="gray">
              <a:xfrm>
                <a:off x="2152" y="1684"/>
                <a:ext cx="21" cy="21"/>
              </a:xfrm>
              <a:custGeom>
                <a:avLst/>
                <a:gdLst>
                  <a:gd name="T0" fmla="*/ 5 w 42"/>
                  <a:gd name="T1" fmla="*/ 0 h 42"/>
                  <a:gd name="T2" fmla="*/ 0 w 42"/>
                  <a:gd name="T3" fmla="*/ 5 h 42"/>
                  <a:gd name="T4" fmla="*/ 37 w 42"/>
                  <a:gd name="T5" fmla="*/ 42 h 42"/>
                  <a:gd name="T6" fmla="*/ 42 w 42"/>
                  <a:gd name="T7" fmla="*/ 37 h 42"/>
                  <a:gd name="T8" fmla="*/ 5 w 42"/>
                  <a:gd name="T9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42">
                    <a:moveTo>
                      <a:pt x="5" y="0"/>
                    </a:moveTo>
                    <a:lnTo>
                      <a:pt x="0" y="5"/>
                    </a:lnTo>
                    <a:lnTo>
                      <a:pt x="37" y="42"/>
                    </a:lnTo>
                    <a:lnTo>
                      <a:pt x="42" y="37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 w="6350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29" name="Freeform 36">
                <a:extLst>
                  <a:ext uri="{FF2B5EF4-FFF2-40B4-BE49-F238E27FC236}">
                    <a16:creationId xmlns:a16="http://schemas.microsoft.com/office/drawing/2014/main" id="{A2DDF829-DEF7-4C4C-8718-50950F8C8EFE}"/>
                  </a:ext>
                </a:extLst>
              </p:cNvPr>
              <p:cNvSpPr>
                <a:spLocks noChangeAspect="1"/>
              </p:cNvSpPr>
              <p:nvPr/>
            </p:nvSpPr>
            <p:spPr bwMode="gray">
              <a:xfrm>
                <a:off x="2171" y="1703"/>
                <a:ext cx="5" cy="22"/>
              </a:xfrm>
              <a:custGeom>
                <a:avLst/>
                <a:gdLst>
                  <a:gd name="T0" fmla="*/ 6 w 10"/>
                  <a:gd name="T1" fmla="*/ 0 h 44"/>
                  <a:gd name="T2" fmla="*/ 0 w 10"/>
                  <a:gd name="T3" fmla="*/ 0 h 44"/>
                  <a:gd name="T4" fmla="*/ 3 w 10"/>
                  <a:gd name="T5" fmla="*/ 44 h 44"/>
                  <a:gd name="T6" fmla="*/ 10 w 10"/>
                  <a:gd name="T7" fmla="*/ 44 h 44"/>
                  <a:gd name="T8" fmla="*/ 6 w 10"/>
                  <a:gd name="T9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44">
                    <a:moveTo>
                      <a:pt x="6" y="0"/>
                    </a:moveTo>
                    <a:lnTo>
                      <a:pt x="0" y="0"/>
                    </a:lnTo>
                    <a:lnTo>
                      <a:pt x="3" y="44"/>
                    </a:lnTo>
                    <a:lnTo>
                      <a:pt x="10" y="44"/>
                    </a:lnTo>
                    <a:lnTo>
                      <a:pt x="6" y="0"/>
                    </a:lnTo>
                    <a:close/>
                  </a:path>
                </a:pathLst>
              </a:custGeom>
              <a:grpFill/>
              <a:ln w="6350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30" name="Freeform 37">
                <a:extLst>
                  <a:ext uri="{FF2B5EF4-FFF2-40B4-BE49-F238E27FC236}">
                    <a16:creationId xmlns:a16="http://schemas.microsoft.com/office/drawing/2014/main" id="{0641D74E-D460-CF4B-8D1C-E42BDFD3F76E}"/>
                  </a:ext>
                </a:extLst>
              </p:cNvPr>
              <p:cNvSpPr>
                <a:spLocks noChangeAspect="1"/>
              </p:cNvSpPr>
              <p:nvPr/>
            </p:nvSpPr>
            <p:spPr bwMode="gray">
              <a:xfrm>
                <a:off x="2171" y="1702"/>
                <a:ext cx="3" cy="3"/>
              </a:xfrm>
              <a:custGeom>
                <a:avLst/>
                <a:gdLst>
                  <a:gd name="T0" fmla="*/ 5 w 6"/>
                  <a:gd name="T1" fmla="*/ 0 h 5"/>
                  <a:gd name="T2" fmla="*/ 6 w 6"/>
                  <a:gd name="T3" fmla="*/ 2 h 5"/>
                  <a:gd name="T4" fmla="*/ 0 w 6"/>
                  <a:gd name="T5" fmla="*/ 2 h 5"/>
                  <a:gd name="T6" fmla="*/ 0 w 6"/>
                  <a:gd name="T7" fmla="*/ 5 h 5"/>
                  <a:gd name="T8" fmla="*/ 5 w 6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5" y="0"/>
                    </a:moveTo>
                    <a:lnTo>
                      <a:pt x="6" y="2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 w="6350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31" name="Freeform 38">
                <a:extLst>
                  <a:ext uri="{FF2B5EF4-FFF2-40B4-BE49-F238E27FC236}">
                    <a16:creationId xmlns:a16="http://schemas.microsoft.com/office/drawing/2014/main" id="{2B56067C-3560-ED4A-AB54-CE462722C98E}"/>
                  </a:ext>
                </a:extLst>
              </p:cNvPr>
              <p:cNvSpPr>
                <a:spLocks noChangeAspect="1"/>
              </p:cNvSpPr>
              <p:nvPr/>
            </p:nvSpPr>
            <p:spPr bwMode="gray">
              <a:xfrm>
                <a:off x="2162" y="1724"/>
                <a:ext cx="13" cy="13"/>
              </a:xfrm>
              <a:custGeom>
                <a:avLst/>
                <a:gdLst>
                  <a:gd name="T0" fmla="*/ 26 w 26"/>
                  <a:gd name="T1" fmla="*/ 5 h 26"/>
                  <a:gd name="T2" fmla="*/ 21 w 26"/>
                  <a:gd name="T3" fmla="*/ 0 h 26"/>
                  <a:gd name="T4" fmla="*/ 0 w 26"/>
                  <a:gd name="T5" fmla="*/ 21 h 26"/>
                  <a:gd name="T6" fmla="*/ 5 w 26"/>
                  <a:gd name="T7" fmla="*/ 26 h 26"/>
                  <a:gd name="T8" fmla="*/ 26 w 26"/>
                  <a:gd name="T9" fmla="*/ 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26">
                    <a:moveTo>
                      <a:pt x="26" y="5"/>
                    </a:moveTo>
                    <a:lnTo>
                      <a:pt x="21" y="0"/>
                    </a:lnTo>
                    <a:lnTo>
                      <a:pt x="0" y="21"/>
                    </a:lnTo>
                    <a:lnTo>
                      <a:pt x="5" y="26"/>
                    </a:lnTo>
                    <a:lnTo>
                      <a:pt x="26" y="5"/>
                    </a:lnTo>
                    <a:close/>
                  </a:path>
                </a:pathLst>
              </a:custGeom>
              <a:grpFill/>
              <a:ln w="6350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32" name="Freeform 39">
                <a:extLst>
                  <a:ext uri="{FF2B5EF4-FFF2-40B4-BE49-F238E27FC236}">
                    <a16:creationId xmlns:a16="http://schemas.microsoft.com/office/drawing/2014/main" id="{1CD6BE18-9416-A14B-88E1-3963527036E0}"/>
                  </a:ext>
                </a:extLst>
              </p:cNvPr>
              <p:cNvSpPr>
                <a:spLocks noChangeAspect="1"/>
              </p:cNvSpPr>
              <p:nvPr/>
            </p:nvSpPr>
            <p:spPr bwMode="gray">
              <a:xfrm>
                <a:off x="2173" y="1724"/>
                <a:ext cx="3" cy="2"/>
              </a:xfrm>
              <a:custGeom>
                <a:avLst/>
                <a:gdLst>
                  <a:gd name="T0" fmla="*/ 7 w 7"/>
                  <a:gd name="T1" fmla="*/ 2 h 5"/>
                  <a:gd name="T2" fmla="*/ 7 w 7"/>
                  <a:gd name="T3" fmla="*/ 3 h 5"/>
                  <a:gd name="T4" fmla="*/ 5 w 7"/>
                  <a:gd name="T5" fmla="*/ 5 h 5"/>
                  <a:gd name="T6" fmla="*/ 0 w 7"/>
                  <a:gd name="T7" fmla="*/ 0 h 5"/>
                  <a:gd name="T8" fmla="*/ 0 w 7"/>
                  <a:gd name="T9" fmla="*/ 2 h 5"/>
                  <a:gd name="T10" fmla="*/ 7 w 7"/>
                  <a:gd name="T11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5">
                    <a:moveTo>
                      <a:pt x="7" y="2"/>
                    </a:moveTo>
                    <a:lnTo>
                      <a:pt x="7" y="3"/>
                    </a:lnTo>
                    <a:lnTo>
                      <a:pt x="5" y="5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7" y="2"/>
                    </a:lnTo>
                    <a:close/>
                  </a:path>
                </a:pathLst>
              </a:custGeom>
              <a:grpFill/>
              <a:ln w="6350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33" name="Freeform 40">
                <a:extLst>
                  <a:ext uri="{FF2B5EF4-FFF2-40B4-BE49-F238E27FC236}">
                    <a16:creationId xmlns:a16="http://schemas.microsoft.com/office/drawing/2014/main" id="{D5E39E6C-38D5-8243-AB75-D93DD0A3CDAA}"/>
                  </a:ext>
                </a:extLst>
              </p:cNvPr>
              <p:cNvSpPr>
                <a:spLocks noChangeAspect="1"/>
              </p:cNvSpPr>
              <p:nvPr/>
            </p:nvSpPr>
            <p:spPr bwMode="gray">
              <a:xfrm>
                <a:off x="2130" y="1731"/>
                <a:ext cx="34" cy="6"/>
              </a:xfrm>
              <a:custGeom>
                <a:avLst/>
                <a:gdLst>
                  <a:gd name="T0" fmla="*/ 66 w 66"/>
                  <a:gd name="T1" fmla="*/ 13 h 13"/>
                  <a:gd name="T2" fmla="*/ 66 w 66"/>
                  <a:gd name="T3" fmla="*/ 8 h 13"/>
                  <a:gd name="T4" fmla="*/ 0 w 66"/>
                  <a:gd name="T5" fmla="*/ 0 h 13"/>
                  <a:gd name="T6" fmla="*/ 0 w 66"/>
                  <a:gd name="T7" fmla="*/ 5 h 13"/>
                  <a:gd name="T8" fmla="*/ 66 w 66"/>
                  <a:gd name="T9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6" h="13">
                    <a:moveTo>
                      <a:pt x="66" y="13"/>
                    </a:moveTo>
                    <a:lnTo>
                      <a:pt x="66" y="8"/>
                    </a:lnTo>
                    <a:lnTo>
                      <a:pt x="0" y="0"/>
                    </a:lnTo>
                    <a:lnTo>
                      <a:pt x="0" y="5"/>
                    </a:lnTo>
                    <a:lnTo>
                      <a:pt x="66" y="13"/>
                    </a:lnTo>
                    <a:close/>
                  </a:path>
                </a:pathLst>
              </a:custGeom>
              <a:grpFill/>
              <a:ln w="6350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34" name="Freeform 41">
                <a:extLst>
                  <a:ext uri="{FF2B5EF4-FFF2-40B4-BE49-F238E27FC236}">
                    <a16:creationId xmlns:a16="http://schemas.microsoft.com/office/drawing/2014/main" id="{7E2EF872-01C3-E440-8084-D5B754924CA3}"/>
                  </a:ext>
                </a:extLst>
              </p:cNvPr>
              <p:cNvSpPr>
                <a:spLocks noChangeAspect="1"/>
              </p:cNvSpPr>
              <p:nvPr/>
            </p:nvSpPr>
            <p:spPr bwMode="gray">
              <a:xfrm>
                <a:off x="2162" y="1735"/>
                <a:ext cx="3" cy="2"/>
              </a:xfrm>
              <a:custGeom>
                <a:avLst/>
                <a:gdLst>
                  <a:gd name="T0" fmla="*/ 5 w 5"/>
                  <a:gd name="T1" fmla="*/ 5 h 5"/>
                  <a:gd name="T2" fmla="*/ 3 w 5"/>
                  <a:gd name="T3" fmla="*/ 5 h 5"/>
                  <a:gd name="T4" fmla="*/ 3 w 5"/>
                  <a:gd name="T5" fmla="*/ 0 h 5"/>
                  <a:gd name="T6" fmla="*/ 0 w 5"/>
                  <a:gd name="T7" fmla="*/ 0 h 5"/>
                  <a:gd name="T8" fmla="*/ 5 w 5"/>
                  <a:gd name="T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5" y="5"/>
                    </a:moveTo>
                    <a:lnTo>
                      <a:pt x="3" y="5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5" y="5"/>
                    </a:lnTo>
                    <a:close/>
                  </a:path>
                </a:pathLst>
              </a:custGeom>
              <a:grpFill/>
              <a:ln w="6350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35" name="Freeform 42">
                <a:extLst>
                  <a:ext uri="{FF2B5EF4-FFF2-40B4-BE49-F238E27FC236}">
                    <a16:creationId xmlns:a16="http://schemas.microsoft.com/office/drawing/2014/main" id="{E3C68DE3-E87D-1F4D-94AA-5EE5077EBF7E}"/>
                  </a:ext>
                </a:extLst>
              </p:cNvPr>
              <p:cNvSpPr>
                <a:spLocks noChangeAspect="1"/>
              </p:cNvSpPr>
              <p:nvPr/>
            </p:nvSpPr>
            <p:spPr bwMode="gray">
              <a:xfrm>
                <a:off x="2120" y="1722"/>
                <a:ext cx="11" cy="11"/>
              </a:xfrm>
              <a:custGeom>
                <a:avLst/>
                <a:gdLst>
                  <a:gd name="T0" fmla="*/ 18 w 23"/>
                  <a:gd name="T1" fmla="*/ 21 h 21"/>
                  <a:gd name="T2" fmla="*/ 23 w 23"/>
                  <a:gd name="T3" fmla="*/ 16 h 21"/>
                  <a:gd name="T4" fmla="*/ 5 w 23"/>
                  <a:gd name="T5" fmla="*/ 0 h 21"/>
                  <a:gd name="T6" fmla="*/ 0 w 23"/>
                  <a:gd name="T7" fmla="*/ 5 h 21"/>
                  <a:gd name="T8" fmla="*/ 18 w 23"/>
                  <a:gd name="T9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1">
                    <a:moveTo>
                      <a:pt x="18" y="21"/>
                    </a:moveTo>
                    <a:lnTo>
                      <a:pt x="23" y="16"/>
                    </a:lnTo>
                    <a:lnTo>
                      <a:pt x="5" y="0"/>
                    </a:lnTo>
                    <a:lnTo>
                      <a:pt x="0" y="5"/>
                    </a:lnTo>
                    <a:lnTo>
                      <a:pt x="18" y="21"/>
                    </a:lnTo>
                    <a:close/>
                  </a:path>
                </a:pathLst>
              </a:custGeom>
              <a:grpFill/>
              <a:ln w="6350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36" name="Freeform 43">
                <a:extLst>
                  <a:ext uri="{FF2B5EF4-FFF2-40B4-BE49-F238E27FC236}">
                    <a16:creationId xmlns:a16="http://schemas.microsoft.com/office/drawing/2014/main" id="{6A952452-A590-704E-BE53-F987A37A8C16}"/>
                  </a:ext>
                </a:extLst>
              </p:cNvPr>
              <p:cNvSpPr>
                <a:spLocks noChangeAspect="1"/>
              </p:cNvSpPr>
              <p:nvPr/>
            </p:nvSpPr>
            <p:spPr bwMode="gray">
              <a:xfrm>
                <a:off x="2129" y="1731"/>
                <a:ext cx="2" cy="2"/>
              </a:xfrm>
              <a:custGeom>
                <a:avLst/>
                <a:gdLst>
                  <a:gd name="T0" fmla="*/ 3 w 5"/>
                  <a:gd name="T1" fmla="*/ 5 h 5"/>
                  <a:gd name="T2" fmla="*/ 0 w 5"/>
                  <a:gd name="T3" fmla="*/ 5 h 5"/>
                  <a:gd name="T4" fmla="*/ 5 w 5"/>
                  <a:gd name="T5" fmla="*/ 0 h 5"/>
                  <a:gd name="T6" fmla="*/ 3 w 5"/>
                  <a:gd name="T7" fmla="*/ 0 h 5"/>
                  <a:gd name="T8" fmla="*/ 3 w 5"/>
                  <a:gd name="T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3" y="5"/>
                    </a:moveTo>
                    <a:lnTo>
                      <a:pt x="0" y="5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3" y="5"/>
                    </a:lnTo>
                    <a:close/>
                  </a:path>
                </a:pathLst>
              </a:custGeom>
              <a:grpFill/>
              <a:ln w="6350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37" name="Freeform 44">
                <a:extLst>
                  <a:ext uri="{FF2B5EF4-FFF2-40B4-BE49-F238E27FC236}">
                    <a16:creationId xmlns:a16="http://schemas.microsoft.com/office/drawing/2014/main" id="{9699244D-0B4D-234F-AFEB-4C889F60256E}"/>
                  </a:ext>
                </a:extLst>
              </p:cNvPr>
              <p:cNvSpPr>
                <a:spLocks noChangeAspect="1"/>
              </p:cNvSpPr>
              <p:nvPr/>
            </p:nvSpPr>
            <p:spPr bwMode="gray">
              <a:xfrm>
                <a:off x="2120" y="1697"/>
                <a:ext cx="3" cy="26"/>
              </a:xfrm>
              <a:custGeom>
                <a:avLst/>
                <a:gdLst>
                  <a:gd name="T0" fmla="*/ 0 w 6"/>
                  <a:gd name="T1" fmla="*/ 53 h 53"/>
                  <a:gd name="T2" fmla="*/ 5 w 6"/>
                  <a:gd name="T3" fmla="*/ 53 h 53"/>
                  <a:gd name="T4" fmla="*/ 6 w 6"/>
                  <a:gd name="T5" fmla="*/ 0 h 53"/>
                  <a:gd name="T6" fmla="*/ 2 w 6"/>
                  <a:gd name="T7" fmla="*/ 0 h 53"/>
                  <a:gd name="T8" fmla="*/ 0 w 6"/>
                  <a:gd name="T9" fmla="*/ 53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3">
                    <a:moveTo>
                      <a:pt x="0" y="53"/>
                    </a:moveTo>
                    <a:lnTo>
                      <a:pt x="5" y="53"/>
                    </a:lnTo>
                    <a:lnTo>
                      <a:pt x="6" y="0"/>
                    </a:lnTo>
                    <a:lnTo>
                      <a:pt x="2" y="0"/>
                    </a:lnTo>
                    <a:lnTo>
                      <a:pt x="0" y="53"/>
                    </a:lnTo>
                    <a:close/>
                  </a:path>
                </a:pathLst>
              </a:custGeom>
              <a:grpFill/>
              <a:ln w="6350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38" name="Freeform 45">
                <a:extLst>
                  <a:ext uri="{FF2B5EF4-FFF2-40B4-BE49-F238E27FC236}">
                    <a16:creationId xmlns:a16="http://schemas.microsoft.com/office/drawing/2014/main" id="{7F6C8832-F0DD-6C4B-AA74-65FBFAF06EC3}"/>
                  </a:ext>
                </a:extLst>
              </p:cNvPr>
              <p:cNvSpPr>
                <a:spLocks noChangeAspect="1"/>
              </p:cNvSpPr>
              <p:nvPr/>
            </p:nvSpPr>
            <p:spPr bwMode="gray">
              <a:xfrm>
                <a:off x="2120" y="1722"/>
                <a:ext cx="2" cy="3"/>
              </a:xfrm>
              <a:custGeom>
                <a:avLst/>
                <a:gdLst>
                  <a:gd name="T0" fmla="*/ 0 w 5"/>
                  <a:gd name="T1" fmla="*/ 5 h 5"/>
                  <a:gd name="T2" fmla="*/ 0 w 5"/>
                  <a:gd name="T3" fmla="*/ 1 h 5"/>
                  <a:gd name="T4" fmla="*/ 5 w 5"/>
                  <a:gd name="T5" fmla="*/ 1 h 5"/>
                  <a:gd name="T6" fmla="*/ 5 w 5"/>
                  <a:gd name="T7" fmla="*/ 0 h 5"/>
                  <a:gd name="T8" fmla="*/ 0 w 5"/>
                  <a:gd name="T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0" y="5"/>
                    </a:moveTo>
                    <a:lnTo>
                      <a:pt x="0" y="1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6350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39" name="Freeform 46">
                <a:extLst>
                  <a:ext uri="{FF2B5EF4-FFF2-40B4-BE49-F238E27FC236}">
                    <a16:creationId xmlns:a16="http://schemas.microsoft.com/office/drawing/2014/main" id="{7D7D88C2-831C-B749-8845-E29F953B6A59}"/>
                  </a:ext>
                </a:extLst>
              </p:cNvPr>
              <p:cNvSpPr>
                <a:spLocks noChangeAspect="1"/>
              </p:cNvSpPr>
              <p:nvPr/>
            </p:nvSpPr>
            <p:spPr bwMode="gray">
              <a:xfrm>
                <a:off x="2121" y="1684"/>
                <a:ext cx="18" cy="14"/>
              </a:xfrm>
              <a:custGeom>
                <a:avLst/>
                <a:gdLst>
                  <a:gd name="T0" fmla="*/ 0 w 35"/>
                  <a:gd name="T1" fmla="*/ 24 h 29"/>
                  <a:gd name="T2" fmla="*/ 4 w 35"/>
                  <a:gd name="T3" fmla="*/ 29 h 29"/>
                  <a:gd name="T4" fmla="*/ 35 w 35"/>
                  <a:gd name="T5" fmla="*/ 5 h 29"/>
                  <a:gd name="T6" fmla="*/ 30 w 35"/>
                  <a:gd name="T7" fmla="*/ 0 h 29"/>
                  <a:gd name="T8" fmla="*/ 0 w 35"/>
                  <a:gd name="T9" fmla="*/ 24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29">
                    <a:moveTo>
                      <a:pt x="0" y="24"/>
                    </a:moveTo>
                    <a:lnTo>
                      <a:pt x="4" y="29"/>
                    </a:lnTo>
                    <a:lnTo>
                      <a:pt x="35" y="5"/>
                    </a:lnTo>
                    <a:lnTo>
                      <a:pt x="30" y="0"/>
                    </a:lnTo>
                    <a:lnTo>
                      <a:pt x="0" y="24"/>
                    </a:lnTo>
                    <a:close/>
                  </a:path>
                </a:pathLst>
              </a:custGeom>
              <a:grpFill/>
              <a:ln w="6350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40" name="Freeform 47">
                <a:extLst>
                  <a:ext uri="{FF2B5EF4-FFF2-40B4-BE49-F238E27FC236}">
                    <a16:creationId xmlns:a16="http://schemas.microsoft.com/office/drawing/2014/main" id="{80FA8DC6-7EDD-5F4F-93D4-E42C88183AA1}"/>
                  </a:ext>
                </a:extLst>
              </p:cNvPr>
              <p:cNvSpPr>
                <a:spLocks noChangeAspect="1"/>
              </p:cNvSpPr>
              <p:nvPr/>
            </p:nvSpPr>
            <p:spPr bwMode="gray">
              <a:xfrm>
                <a:off x="2121" y="1696"/>
                <a:ext cx="2" cy="2"/>
              </a:xfrm>
              <a:custGeom>
                <a:avLst/>
                <a:gdLst>
                  <a:gd name="T0" fmla="*/ 0 w 4"/>
                  <a:gd name="T1" fmla="*/ 2 h 5"/>
                  <a:gd name="T2" fmla="*/ 0 w 4"/>
                  <a:gd name="T3" fmla="*/ 0 h 5"/>
                  <a:gd name="T4" fmla="*/ 4 w 4"/>
                  <a:gd name="T5" fmla="*/ 5 h 5"/>
                  <a:gd name="T6" fmla="*/ 4 w 4"/>
                  <a:gd name="T7" fmla="*/ 2 h 5"/>
                  <a:gd name="T8" fmla="*/ 0 w 4"/>
                  <a:gd name="T9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0" y="2"/>
                    </a:moveTo>
                    <a:lnTo>
                      <a:pt x="0" y="0"/>
                    </a:lnTo>
                    <a:lnTo>
                      <a:pt x="4" y="5"/>
                    </a:lnTo>
                    <a:lnTo>
                      <a:pt x="4" y="2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6350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41" name="Rectangle 48">
                <a:extLst>
                  <a:ext uri="{FF2B5EF4-FFF2-40B4-BE49-F238E27FC236}">
                    <a16:creationId xmlns:a16="http://schemas.microsoft.com/office/drawing/2014/main" id="{29783249-D22C-E14A-AD8F-2068464C354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gray">
              <a:xfrm>
                <a:off x="2138" y="1683"/>
                <a:ext cx="16" cy="3"/>
              </a:xfrm>
              <a:prstGeom prst="rect">
                <a:avLst/>
              </a:prstGeom>
              <a:grpFill/>
              <a:ln w="6350">
                <a:solidFill>
                  <a:schemeClr val="bg1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42" name="Freeform 49">
                <a:extLst>
                  <a:ext uri="{FF2B5EF4-FFF2-40B4-BE49-F238E27FC236}">
                    <a16:creationId xmlns:a16="http://schemas.microsoft.com/office/drawing/2014/main" id="{C7BF607B-8C40-1C46-A2E4-49FB1572499A}"/>
                  </a:ext>
                </a:extLst>
              </p:cNvPr>
              <p:cNvSpPr>
                <a:spLocks noChangeAspect="1"/>
              </p:cNvSpPr>
              <p:nvPr/>
            </p:nvSpPr>
            <p:spPr bwMode="gray">
              <a:xfrm>
                <a:off x="2136" y="1683"/>
                <a:ext cx="3" cy="3"/>
              </a:xfrm>
              <a:custGeom>
                <a:avLst/>
                <a:gdLst>
                  <a:gd name="T0" fmla="*/ 0 w 5"/>
                  <a:gd name="T1" fmla="*/ 2 h 7"/>
                  <a:gd name="T2" fmla="*/ 2 w 5"/>
                  <a:gd name="T3" fmla="*/ 0 h 7"/>
                  <a:gd name="T4" fmla="*/ 4 w 5"/>
                  <a:gd name="T5" fmla="*/ 0 h 7"/>
                  <a:gd name="T6" fmla="*/ 4 w 5"/>
                  <a:gd name="T7" fmla="*/ 7 h 7"/>
                  <a:gd name="T8" fmla="*/ 5 w 5"/>
                  <a:gd name="T9" fmla="*/ 7 h 7"/>
                  <a:gd name="T10" fmla="*/ 0 w 5"/>
                  <a:gd name="T11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7">
                    <a:moveTo>
                      <a:pt x="0" y="2"/>
                    </a:moveTo>
                    <a:lnTo>
                      <a:pt x="2" y="0"/>
                    </a:lnTo>
                    <a:lnTo>
                      <a:pt x="4" y="0"/>
                    </a:lnTo>
                    <a:lnTo>
                      <a:pt x="4" y="7"/>
                    </a:lnTo>
                    <a:lnTo>
                      <a:pt x="5" y="7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6350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43" name="Freeform 50">
                <a:extLst>
                  <a:ext uri="{FF2B5EF4-FFF2-40B4-BE49-F238E27FC236}">
                    <a16:creationId xmlns:a16="http://schemas.microsoft.com/office/drawing/2014/main" id="{4CB14635-644A-B440-9F63-728E1D68DE26}"/>
                  </a:ext>
                </a:extLst>
              </p:cNvPr>
              <p:cNvSpPr>
                <a:spLocks noChangeAspect="1"/>
              </p:cNvSpPr>
              <p:nvPr/>
            </p:nvSpPr>
            <p:spPr bwMode="gray">
              <a:xfrm>
                <a:off x="2152" y="1683"/>
                <a:ext cx="3" cy="3"/>
              </a:xfrm>
              <a:custGeom>
                <a:avLst/>
                <a:gdLst>
                  <a:gd name="T0" fmla="*/ 3 w 5"/>
                  <a:gd name="T1" fmla="*/ 0 h 7"/>
                  <a:gd name="T2" fmla="*/ 5 w 5"/>
                  <a:gd name="T3" fmla="*/ 2 h 7"/>
                  <a:gd name="T4" fmla="*/ 0 w 5"/>
                  <a:gd name="T5" fmla="*/ 7 h 7"/>
                  <a:gd name="T6" fmla="*/ 3 w 5"/>
                  <a:gd name="T7" fmla="*/ 7 h 7"/>
                  <a:gd name="T8" fmla="*/ 3 w 5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7">
                    <a:moveTo>
                      <a:pt x="3" y="0"/>
                    </a:moveTo>
                    <a:lnTo>
                      <a:pt x="5" y="2"/>
                    </a:lnTo>
                    <a:lnTo>
                      <a:pt x="0" y="7"/>
                    </a:lnTo>
                    <a:lnTo>
                      <a:pt x="3" y="7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6350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</p:grpSp>
        <p:grpSp>
          <p:nvGrpSpPr>
            <p:cNvPr id="109" name="Group 51">
              <a:extLst>
                <a:ext uri="{FF2B5EF4-FFF2-40B4-BE49-F238E27FC236}">
                  <a16:creationId xmlns:a16="http://schemas.microsoft.com/office/drawing/2014/main" id="{248EB82B-4721-9C45-A81B-6BE181142421}"/>
                </a:ext>
              </a:extLst>
            </p:cNvPr>
            <p:cNvGrpSpPr>
              <a:grpSpLocks noChangeAspect="1"/>
            </p:cNvGrpSpPr>
            <p:nvPr>
              <p:custDataLst>
                <p:tags r:id="rId32"/>
              </p:custDataLst>
            </p:nvPr>
          </p:nvGrpSpPr>
          <p:grpSpPr bwMode="gray">
            <a:xfrm>
              <a:off x="2922561" y="2314902"/>
              <a:ext cx="42861" cy="49213"/>
              <a:chOff x="2100" y="1453"/>
              <a:chExt cx="36" cy="41"/>
            </a:xfrm>
            <a:grpFill/>
          </p:grpSpPr>
          <p:sp>
            <p:nvSpPr>
              <p:cNvPr id="114" name="Freeform 41">
                <a:extLst>
                  <a:ext uri="{FF2B5EF4-FFF2-40B4-BE49-F238E27FC236}">
                    <a16:creationId xmlns:a16="http://schemas.microsoft.com/office/drawing/2014/main" id="{0148BE5A-8FBB-224B-9093-288FA0E3BAF8}"/>
                  </a:ext>
                </a:extLst>
              </p:cNvPr>
              <p:cNvSpPr>
                <a:spLocks noChangeAspect="1"/>
              </p:cNvSpPr>
              <p:nvPr/>
            </p:nvSpPr>
            <p:spPr bwMode="gray">
              <a:xfrm>
                <a:off x="2102" y="1455"/>
                <a:ext cx="33" cy="36"/>
              </a:xfrm>
              <a:custGeom>
                <a:avLst/>
                <a:gdLst>
                  <a:gd name="T0" fmla="*/ 46 w 65"/>
                  <a:gd name="T1" fmla="*/ 73 h 73"/>
                  <a:gd name="T2" fmla="*/ 13 w 65"/>
                  <a:gd name="T3" fmla="*/ 63 h 73"/>
                  <a:gd name="T4" fmla="*/ 0 w 65"/>
                  <a:gd name="T5" fmla="*/ 45 h 73"/>
                  <a:gd name="T6" fmla="*/ 18 w 65"/>
                  <a:gd name="T7" fmla="*/ 0 h 73"/>
                  <a:gd name="T8" fmla="*/ 47 w 65"/>
                  <a:gd name="T9" fmla="*/ 19 h 73"/>
                  <a:gd name="T10" fmla="*/ 65 w 65"/>
                  <a:gd name="T11" fmla="*/ 29 h 73"/>
                  <a:gd name="T12" fmla="*/ 46 w 65"/>
                  <a:gd name="T13" fmla="*/ 73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5" h="73">
                    <a:moveTo>
                      <a:pt x="46" y="73"/>
                    </a:moveTo>
                    <a:lnTo>
                      <a:pt x="13" y="63"/>
                    </a:lnTo>
                    <a:lnTo>
                      <a:pt x="0" y="45"/>
                    </a:lnTo>
                    <a:lnTo>
                      <a:pt x="18" y="0"/>
                    </a:lnTo>
                    <a:lnTo>
                      <a:pt x="47" y="19"/>
                    </a:lnTo>
                    <a:lnTo>
                      <a:pt x="65" y="29"/>
                    </a:lnTo>
                    <a:lnTo>
                      <a:pt x="46" y="73"/>
                    </a:lnTo>
                    <a:close/>
                  </a:path>
                </a:pathLst>
              </a:custGeom>
              <a:grpFill/>
              <a:ln w="6350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15" name="Freeform 42">
                <a:extLst>
                  <a:ext uri="{FF2B5EF4-FFF2-40B4-BE49-F238E27FC236}">
                    <a16:creationId xmlns:a16="http://schemas.microsoft.com/office/drawing/2014/main" id="{5B66D79C-E59B-F144-A05D-BC27317EF3F6}"/>
                  </a:ext>
                </a:extLst>
              </p:cNvPr>
              <p:cNvSpPr>
                <a:spLocks noChangeAspect="1"/>
              </p:cNvSpPr>
              <p:nvPr/>
            </p:nvSpPr>
            <p:spPr bwMode="gray">
              <a:xfrm>
                <a:off x="2108" y="1486"/>
                <a:ext cx="18" cy="7"/>
              </a:xfrm>
              <a:custGeom>
                <a:avLst/>
                <a:gdLst>
                  <a:gd name="T0" fmla="*/ 32 w 35"/>
                  <a:gd name="T1" fmla="*/ 14 h 14"/>
                  <a:gd name="T2" fmla="*/ 35 w 35"/>
                  <a:gd name="T3" fmla="*/ 9 h 14"/>
                  <a:gd name="T4" fmla="*/ 3 w 35"/>
                  <a:gd name="T5" fmla="*/ 0 h 14"/>
                  <a:gd name="T6" fmla="*/ 0 w 35"/>
                  <a:gd name="T7" fmla="*/ 4 h 14"/>
                  <a:gd name="T8" fmla="*/ 32 w 35"/>
                  <a:gd name="T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14">
                    <a:moveTo>
                      <a:pt x="32" y="14"/>
                    </a:moveTo>
                    <a:lnTo>
                      <a:pt x="35" y="9"/>
                    </a:lnTo>
                    <a:lnTo>
                      <a:pt x="3" y="0"/>
                    </a:lnTo>
                    <a:lnTo>
                      <a:pt x="0" y="4"/>
                    </a:lnTo>
                    <a:lnTo>
                      <a:pt x="32" y="14"/>
                    </a:lnTo>
                    <a:close/>
                  </a:path>
                </a:pathLst>
              </a:custGeom>
              <a:grpFill/>
              <a:ln w="6350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16" name="Freeform 43">
                <a:extLst>
                  <a:ext uri="{FF2B5EF4-FFF2-40B4-BE49-F238E27FC236}">
                    <a16:creationId xmlns:a16="http://schemas.microsoft.com/office/drawing/2014/main" id="{0568DC6E-B87B-DB4E-B0FE-8390059E79F0}"/>
                  </a:ext>
                </a:extLst>
              </p:cNvPr>
              <p:cNvSpPr>
                <a:spLocks noChangeAspect="1"/>
              </p:cNvSpPr>
              <p:nvPr/>
            </p:nvSpPr>
            <p:spPr bwMode="gray">
              <a:xfrm>
                <a:off x="2101" y="1477"/>
                <a:ext cx="8" cy="11"/>
              </a:xfrm>
              <a:custGeom>
                <a:avLst/>
                <a:gdLst>
                  <a:gd name="T0" fmla="*/ 13 w 18"/>
                  <a:gd name="T1" fmla="*/ 22 h 22"/>
                  <a:gd name="T2" fmla="*/ 18 w 18"/>
                  <a:gd name="T3" fmla="*/ 18 h 22"/>
                  <a:gd name="T4" fmla="*/ 5 w 18"/>
                  <a:gd name="T5" fmla="*/ 0 h 22"/>
                  <a:gd name="T6" fmla="*/ 0 w 18"/>
                  <a:gd name="T7" fmla="*/ 5 h 22"/>
                  <a:gd name="T8" fmla="*/ 13 w 18"/>
                  <a:gd name="T9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22">
                    <a:moveTo>
                      <a:pt x="13" y="22"/>
                    </a:moveTo>
                    <a:lnTo>
                      <a:pt x="18" y="18"/>
                    </a:lnTo>
                    <a:lnTo>
                      <a:pt x="5" y="0"/>
                    </a:lnTo>
                    <a:lnTo>
                      <a:pt x="0" y="5"/>
                    </a:lnTo>
                    <a:lnTo>
                      <a:pt x="13" y="22"/>
                    </a:lnTo>
                    <a:close/>
                  </a:path>
                </a:pathLst>
              </a:custGeom>
              <a:grpFill/>
              <a:ln w="6350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17" name="Freeform 44">
                <a:extLst>
                  <a:ext uri="{FF2B5EF4-FFF2-40B4-BE49-F238E27FC236}">
                    <a16:creationId xmlns:a16="http://schemas.microsoft.com/office/drawing/2014/main" id="{1A81EF62-C192-B148-B54E-E9D173273932}"/>
                  </a:ext>
                </a:extLst>
              </p:cNvPr>
              <p:cNvSpPr>
                <a:spLocks noChangeAspect="1"/>
              </p:cNvSpPr>
              <p:nvPr/>
            </p:nvSpPr>
            <p:spPr bwMode="gray">
              <a:xfrm>
                <a:off x="2107" y="1486"/>
                <a:ext cx="2" cy="2"/>
              </a:xfrm>
              <a:custGeom>
                <a:avLst/>
                <a:gdLst>
                  <a:gd name="T0" fmla="*/ 2 w 5"/>
                  <a:gd name="T1" fmla="*/ 4 h 4"/>
                  <a:gd name="T2" fmla="*/ 0 w 5"/>
                  <a:gd name="T3" fmla="*/ 4 h 4"/>
                  <a:gd name="T4" fmla="*/ 5 w 5"/>
                  <a:gd name="T5" fmla="*/ 0 h 4"/>
                  <a:gd name="T6" fmla="*/ 2 w 5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4">
                    <a:moveTo>
                      <a:pt x="2" y="4"/>
                    </a:moveTo>
                    <a:lnTo>
                      <a:pt x="0" y="4"/>
                    </a:lnTo>
                    <a:lnTo>
                      <a:pt x="5" y="0"/>
                    </a:lnTo>
                    <a:lnTo>
                      <a:pt x="2" y="4"/>
                    </a:lnTo>
                    <a:close/>
                  </a:path>
                </a:pathLst>
              </a:custGeom>
              <a:grpFill/>
              <a:ln w="6350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18" name="Freeform 45">
                <a:extLst>
                  <a:ext uri="{FF2B5EF4-FFF2-40B4-BE49-F238E27FC236}">
                    <a16:creationId xmlns:a16="http://schemas.microsoft.com/office/drawing/2014/main" id="{A6DAB941-1D39-6B41-B180-3D7FC84788B5}"/>
                  </a:ext>
                </a:extLst>
              </p:cNvPr>
              <p:cNvSpPr>
                <a:spLocks noChangeAspect="1"/>
              </p:cNvSpPr>
              <p:nvPr/>
            </p:nvSpPr>
            <p:spPr bwMode="gray">
              <a:xfrm>
                <a:off x="2101" y="1454"/>
                <a:ext cx="11" cy="25"/>
              </a:xfrm>
              <a:custGeom>
                <a:avLst/>
                <a:gdLst>
                  <a:gd name="T0" fmla="*/ 0 w 23"/>
                  <a:gd name="T1" fmla="*/ 46 h 49"/>
                  <a:gd name="T2" fmla="*/ 5 w 23"/>
                  <a:gd name="T3" fmla="*/ 49 h 49"/>
                  <a:gd name="T4" fmla="*/ 23 w 23"/>
                  <a:gd name="T5" fmla="*/ 4 h 49"/>
                  <a:gd name="T6" fmla="*/ 18 w 23"/>
                  <a:gd name="T7" fmla="*/ 0 h 49"/>
                  <a:gd name="T8" fmla="*/ 0 w 23"/>
                  <a:gd name="T9" fmla="*/ 46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49">
                    <a:moveTo>
                      <a:pt x="0" y="46"/>
                    </a:moveTo>
                    <a:lnTo>
                      <a:pt x="5" y="49"/>
                    </a:lnTo>
                    <a:lnTo>
                      <a:pt x="23" y="4"/>
                    </a:lnTo>
                    <a:lnTo>
                      <a:pt x="18" y="0"/>
                    </a:lnTo>
                    <a:lnTo>
                      <a:pt x="0" y="46"/>
                    </a:lnTo>
                    <a:close/>
                  </a:path>
                </a:pathLst>
              </a:custGeom>
              <a:grpFill/>
              <a:ln w="6350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19" name="Freeform 46">
                <a:extLst>
                  <a:ext uri="{FF2B5EF4-FFF2-40B4-BE49-F238E27FC236}">
                    <a16:creationId xmlns:a16="http://schemas.microsoft.com/office/drawing/2014/main" id="{3AA8607B-85FA-B44C-AEBF-6606A6372792}"/>
                  </a:ext>
                </a:extLst>
              </p:cNvPr>
              <p:cNvSpPr>
                <a:spLocks noChangeAspect="1"/>
              </p:cNvSpPr>
              <p:nvPr/>
            </p:nvSpPr>
            <p:spPr bwMode="gray">
              <a:xfrm>
                <a:off x="2100" y="1477"/>
                <a:ext cx="3" cy="2"/>
              </a:xfrm>
              <a:custGeom>
                <a:avLst/>
                <a:gdLst>
                  <a:gd name="T0" fmla="*/ 2 w 7"/>
                  <a:gd name="T1" fmla="*/ 5 h 5"/>
                  <a:gd name="T2" fmla="*/ 0 w 7"/>
                  <a:gd name="T3" fmla="*/ 3 h 5"/>
                  <a:gd name="T4" fmla="*/ 2 w 7"/>
                  <a:gd name="T5" fmla="*/ 0 h 5"/>
                  <a:gd name="T6" fmla="*/ 7 w 7"/>
                  <a:gd name="T7" fmla="*/ 3 h 5"/>
                  <a:gd name="T8" fmla="*/ 7 w 7"/>
                  <a:gd name="T9" fmla="*/ 0 h 5"/>
                  <a:gd name="T10" fmla="*/ 2 w 7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5">
                    <a:moveTo>
                      <a:pt x="2" y="5"/>
                    </a:moveTo>
                    <a:lnTo>
                      <a:pt x="0" y="3"/>
                    </a:lnTo>
                    <a:lnTo>
                      <a:pt x="2" y="0"/>
                    </a:lnTo>
                    <a:lnTo>
                      <a:pt x="7" y="3"/>
                    </a:lnTo>
                    <a:lnTo>
                      <a:pt x="7" y="0"/>
                    </a:lnTo>
                    <a:lnTo>
                      <a:pt x="2" y="5"/>
                    </a:lnTo>
                    <a:close/>
                  </a:path>
                </a:pathLst>
              </a:custGeom>
              <a:grpFill/>
              <a:ln w="6350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20" name="Freeform 47">
                <a:extLst>
                  <a:ext uri="{FF2B5EF4-FFF2-40B4-BE49-F238E27FC236}">
                    <a16:creationId xmlns:a16="http://schemas.microsoft.com/office/drawing/2014/main" id="{5F527447-A5FA-F94A-9165-90C20CC49EF1}"/>
                  </a:ext>
                </a:extLst>
              </p:cNvPr>
              <p:cNvSpPr>
                <a:spLocks noChangeAspect="1"/>
              </p:cNvSpPr>
              <p:nvPr/>
            </p:nvSpPr>
            <p:spPr bwMode="gray">
              <a:xfrm>
                <a:off x="2109" y="1454"/>
                <a:ext cx="17" cy="12"/>
              </a:xfrm>
              <a:custGeom>
                <a:avLst/>
                <a:gdLst>
                  <a:gd name="T0" fmla="*/ 5 w 34"/>
                  <a:gd name="T1" fmla="*/ 0 h 25"/>
                  <a:gd name="T2" fmla="*/ 0 w 34"/>
                  <a:gd name="T3" fmla="*/ 5 h 25"/>
                  <a:gd name="T4" fmla="*/ 29 w 34"/>
                  <a:gd name="T5" fmla="*/ 25 h 25"/>
                  <a:gd name="T6" fmla="*/ 34 w 34"/>
                  <a:gd name="T7" fmla="*/ 20 h 25"/>
                  <a:gd name="T8" fmla="*/ 5 w 34"/>
                  <a:gd name="T9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25">
                    <a:moveTo>
                      <a:pt x="5" y="0"/>
                    </a:moveTo>
                    <a:lnTo>
                      <a:pt x="0" y="5"/>
                    </a:lnTo>
                    <a:lnTo>
                      <a:pt x="29" y="25"/>
                    </a:lnTo>
                    <a:lnTo>
                      <a:pt x="34" y="20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 w="6350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21" name="Freeform 48">
                <a:extLst>
                  <a:ext uri="{FF2B5EF4-FFF2-40B4-BE49-F238E27FC236}">
                    <a16:creationId xmlns:a16="http://schemas.microsoft.com/office/drawing/2014/main" id="{D80CDB91-1E32-A047-B932-5AB28F33FDB8}"/>
                  </a:ext>
                </a:extLst>
              </p:cNvPr>
              <p:cNvSpPr>
                <a:spLocks noChangeAspect="1"/>
              </p:cNvSpPr>
              <p:nvPr/>
            </p:nvSpPr>
            <p:spPr bwMode="gray">
              <a:xfrm>
                <a:off x="2109" y="1453"/>
                <a:ext cx="3" cy="4"/>
              </a:xfrm>
              <a:custGeom>
                <a:avLst/>
                <a:gdLst>
                  <a:gd name="T0" fmla="*/ 0 w 5"/>
                  <a:gd name="T1" fmla="*/ 3 h 8"/>
                  <a:gd name="T2" fmla="*/ 1 w 5"/>
                  <a:gd name="T3" fmla="*/ 0 h 8"/>
                  <a:gd name="T4" fmla="*/ 5 w 5"/>
                  <a:gd name="T5" fmla="*/ 3 h 8"/>
                  <a:gd name="T6" fmla="*/ 0 w 5"/>
                  <a:gd name="T7" fmla="*/ 8 h 8"/>
                  <a:gd name="T8" fmla="*/ 5 w 5"/>
                  <a:gd name="T9" fmla="*/ 7 h 8"/>
                  <a:gd name="T10" fmla="*/ 0 w 5"/>
                  <a:gd name="T11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8">
                    <a:moveTo>
                      <a:pt x="0" y="3"/>
                    </a:moveTo>
                    <a:lnTo>
                      <a:pt x="1" y="0"/>
                    </a:lnTo>
                    <a:lnTo>
                      <a:pt x="5" y="3"/>
                    </a:lnTo>
                    <a:lnTo>
                      <a:pt x="0" y="8"/>
                    </a:lnTo>
                    <a:lnTo>
                      <a:pt x="5" y="7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 w="6350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22" name="Freeform 49">
                <a:extLst>
                  <a:ext uri="{FF2B5EF4-FFF2-40B4-BE49-F238E27FC236}">
                    <a16:creationId xmlns:a16="http://schemas.microsoft.com/office/drawing/2014/main" id="{22CB70C0-F161-D54B-B9CD-F46187646196}"/>
                  </a:ext>
                </a:extLst>
              </p:cNvPr>
              <p:cNvSpPr>
                <a:spLocks noChangeAspect="1"/>
              </p:cNvSpPr>
              <p:nvPr/>
            </p:nvSpPr>
            <p:spPr bwMode="gray">
              <a:xfrm>
                <a:off x="2124" y="1464"/>
                <a:ext cx="11" cy="7"/>
              </a:xfrm>
              <a:custGeom>
                <a:avLst/>
                <a:gdLst>
                  <a:gd name="T0" fmla="*/ 5 w 23"/>
                  <a:gd name="T1" fmla="*/ 0 h 14"/>
                  <a:gd name="T2" fmla="*/ 0 w 23"/>
                  <a:gd name="T3" fmla="*/ 5 h 14"/>
                  <a:gd name="T4" fmla="*/ 18 w 23"/>
                  <a:gd name="T5" fmla="*/ 14 h 14"/>
                  <a:gd name="T6" fmla="*/ 23 w 23"/>
                  <a:gd name="T7" fmla="*/ 10 h 14"/>
                  <a:gd name="T8" fmla="*/ 5 w 23"/>
                  <a:gd name="T9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14">
                    <a:moveTo>
                      <a:pt x="5" y="0"/>
                    </a:moveTo>
                    <a:lnTo>
                      <a:pt x="0" y="5"/>
                    </a:lnTo>
                    <a:lnTo>
                      <a:pt x="18" y="14"/>
                    </a:lnTo>
                    <a:lnTo>
                      <a:pt x="23" y="10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 w="6350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23" name="Freeform 50">
                <a:extLst>
                  <a:ext uri="{FF2B5EF4-FFF2-40B4-BE49-F238E27FC236}">
                    <a16:creationId xmlns:a16="http://schemas.microsoft.com/office/drawing/2014/main" id="{D17E95ED-E91D-3E46-B748-2E7C6E67B078}"/>
                  </a:ext>
                </a:extLst>
              </p:cNvPr>
              <p:cNvSpPr>
                <a:spLocks noChangeAspect="1"/>
              </p:cNvSpPr>
              <p:nvPr/>
            </p:nvSpPr>
            <p:spPr bwMode="gray">
              <a:xfrm>
                <a:off x="2124" y="1464"/>
                <a:ext cx="2" cy="2"/>
              </a:xfrm>
              <a:custGeom>
                <a:avLst/>
                <a:gdLst>
                  <a:gd name="T0" fmla="*/ 0 w 5"/>
                  <a:gd name="T1" fmla="*/ 5 h 5"/>
                  <a:gd name="T2" fmla="*/ 5 w 5"/>
                  <a:gd name="T3" fmla="*/ 0 h 5"/>
                  <a:gd name="T4" fmla="*/ 0 w 5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5">
                    <a:moveTo>
                      <a:pt x="0" y="5"/>
                    </a:moveTo>
                    <a:lnTo>
                      <a:pt x="5" y="0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6350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24" name="Freeform 51">
                <a:extLst>
                  <a:ext uri="{FF2B5EF4-FFF2-40B4-BE49-F238E27FC236}">
                    <a16:creationId xmlns:a16="http://schemas.microsoft.com/office/drawing/2014/main" id="{BDEEC8E2-6FFD-A442-BE00-8910CECCBCA2}"/>
                  </a:ext>
                </a:extLst>
              </p:cNvPr>
              <p:cNvSpPr>
                <a:spLocks noChangeAspect="1"/>
              </p:cNvSpPr>
              <p:nvPr/>
            </p:nvSpPr>
            <p:spPr bwMode="gray">
              <a:xfrm>
                <a:off x="2123" y="1469"/>
                <a:ext cx="13" cy="22"/>
              </a:xfrm>
              <a:custGeom>
                <a:avLst/>
                <a:gdLst>
                  <a:gd name="T0" fmla="*/ 26 w 26"/>
                  <a:gd name="T1" fmla="*/ 1 h 45"/>
                  <a:gd name="T2" fmla="*/ 20 w 26"/>
                  <a:gd name="T3" fmla="*/ 0 h 45"/>
                  <a:gd name="T4" fmla="*/ 0 w 26"/>
                  <a:gd name="T5" fmla="*/ 43 h 45"/>
                  <a:gd name="T6" fmla="*/ 7 w 26"/>
                  <a:gd name="T7" fmla="*/ 45 h 45"/>
                  <a:gd name="T8" fmla="*/ 26 w 26"/>
                  <a:gd name="T9" fmla="*/ 1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45">
                    <a:moveTo>
                      <a:pt x="26" y="1"/>
                    </a:moveTo>
                    <a:lnTo>
                      <a:pt x="20" y="0"/>
                    </a:lnTo>
                    <a:lnTo>
                      <a:pt x="0" y="43"/>
                    </a:lnTo>
                    <a:lnTo>
                      <a:pt x="7" y="45"/>
                    </a:lnTo>
                    <a:lnTo>
                      <a:pt x="26" y="1"/>
                    </a:lnTo>
                    <a:close/>
                  </a:path>
                </a:pathLst>
              </a:custGeom>
              <a:grpFill/>
              <a:ln w="6350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25" name="Freeform 52">
                <a:extLst>
                  <a:ext uri="{FF2B5EF4-FFF2-40B4-BE49-F238E27FC236}">
                    <a16:creationId xmlns:a16="http://schemas.microsoft.com/office/drawing/2014/main" id="{80CF1933-1CA9-3747-B861-62D3B38B5B21}"/>
                  </a:ext>
                </a:extLst>
              </p:cNvPr>
              <p:cNvSpPr>
                <a:spLocks noChangeAspect="1"/>
              </p:cNvSpPr>
              <p:nvPr/>
            </p:nvSpPr>
            <p:spPr bwMode="gray">
              <a:xfrm>
                <a:off x="2133" y="1469"/>
                <a:ext cx="3" cy="2"/>
              </a:xfrm>
              <a:custGeom>
                <a:avLst/>
                <a:gdLst>
                  <a:gd name="T0" fmla="*/ 5 w 6"/>
                  <a:gd name="T1" fmla="*/ 0 h 4"/>
                  <a:gd name="T2" fmla="*/ 6 w 6"/>
                  <a:gd name="T3" fmla="*/ 1 h 4"/>
                  <a:gd name="T4" fmla="*/ 0 w 6"/>
                  <a:gd name="T5" fmla="*/ 0 h 4"/>
                  <a:gd name="T6" fmla="*/ 0 w 6"/>
                  <a:gd name="T7" fmla="*/ 4 h 4"/>
                  <a:gd name="T8" fmla="*/ 5 w 6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4">
                    <a:moveTo>
                      <a:pt x="5" y="0"/>
                    </a:moveTo>
                    <a:lnTo>
                      <a:pt x="6" y="1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 w="6350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26" name="Freeform 53">
                <a:extLst>
                  <a:ext uri="{FF2B5EF4-FFF2-40B4-BE49-F238E27FC236}">
                    <a16:creationId xmlns:a16="http://schemas.microsoft.com/office/drawing/2014/main" id="{F0E7AE7A-44E1-4847-AD6C-9D1BACD9E604}"/>
                  </a:ext>
                </a:extLst>
              </p:cNvPr>
              <p:cNvSpPr>
                <a:spLocks noChangeAspect="1"/>
              </p:cNvSpPr>
              <p:nvPr/>
            </p:nvSpPr>
            <p:spPr bwMode="gray">
              <a:xfrm>
                <a:off x="2123" y="1491"/>
                <a:ext cx="3" cy="3"/>
              </a:xfrm>
              <a:custGeom>
                <a:avLst/>
                <a:gdLst>
                  <a:gd name="T0" fmla="*/ 7 w 7"/>
                  <a:gd name="T1" fmla="*/ 2 h 7"/>
                  <a:gd name="T2" fmla="*/ 5 w 7"/>
                  <a:gd name="T3" fmla="*/ 7 h 7"/>
                  <a:gd name="T4" fmla="*/ 2 w 7"/>
                  <a:gd name="T5" fmla="*/ 5 h 7"/>
                  <a:gd name="T6" fmla="*/ 5 w 7"/>
                  <a:gd name="T7" fmla="*/ 0 h 7"/>
                  <a:gd name="T8" fmla="*/ 0 w 7"/>
                  <a:gd name="T9" fmla="*/ 0 h 7"/>
                  <a:gd name="T10" fmla="*/ 7 w 7"/>
                  <a:gd name="T11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7">
                    <a:moveTo>
                      <a:pt x="7" y="2"/>
                    </a:moveTo>
                    <a:lnTo>
                      <a:pt x="5" y="7"/>
                    </a:lnTo>
                    <a:lnTo>
                      <a:pt x="2" y="5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7" y="2"/>
                    </a:lnTo>
                    <a:close/>
                  </a:path>
                </a:pathLst>
              </a:custGeom>
              <a:grpFill/>
              <a:ln w="6350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</p:grpSp>
        <p:sp>
          <p:nvSpPr>
            <p:cNvPr id="110" name="Freeform 65">
              <a:extLst>
                <a:ext uri="{FF2B5EF4-FFF2-40B4-BE49-F238E27FC236}">
                  <a16:creationId xmlns:a16="http://schemas.microsoft.com/office/drawing/2014/main" id="{604C8BA2-FF30-D047-B6DB-8744F7F37495}"/>
                </a:ext>
              </a:extLst>
            </p:cNvPr>
            <p:cNvSpPr>
              <a:spLocks noChangeAspect="1"/>
            </p:cNvSpPr>
            <p:nvPr>
              <p:custDataLst>
                <p:tags r:id="rId33"/>
              </p:custDataLst>
            </p:nvPr>
          </p:nvSpPr>
          <p:spPr bwMode="gray">
            <a:xfrm>
              <a:off x="3348007" y="4816811"/>
              <a:ext cx="20637" cy="26987"/>
            </a:xfrm>
            <a:custGeom>
              <a:avLst/>
              <a:gdLst>
                <a:gd name="T0" fmla="*/ 36 w 36"/>
                <a:gd name="T1" fmla="*/ 0 h 43"/>
                <a:gd name="T2" fmla="*/ 11 w 36"/>
                <a:gd name="T3" fmla="*/ 0 h 43"/>
                <a:gd name="T4" fmla="*/ 0 w 36"/>
                <a:gd name="T5" fmla="*/ 43 h 43"/>
                <a:gd name="T6" fmla="*/ 13 w 36"/>
                <a:gd name="T7" fmla="*/ 42 h 43"/>
                <a:gd name="T8" fmla="*/ 36 w 36"/>
                <a:gd name="T9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43">
                  <a:moveTo>
                    <a:pt x="36" y="0"/>
                  </a:moveTo>
                  <a:lnTo>
                    <a:pt x="11" y="0"/>
                  </a:lnTo>
                  <a:lnTo>
                    <a:pt x="0" y="43"/>
                  </a:lnTo>
                  <a:lnTo>
                    <a:pt x="13" y="42"/>
                  </a:lnTo>
                  <a:lnTo>
                    <a:pt x="36" y="0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GB" dirty="0">
                <a:latin typeface="Calibri Light" panose="020F0302020204030204" pitchFamily="34" charset="0"/>
                <a:sym typeface="Calibri Light" panose="020F0302020204030204" pitchFamily="34" charset="0"/>
              </a:endParaRPr>
            </a:p>
          </p:txBody>
        </p:sp>
        <p:sp>
          <p:nvSpPr>
            <p:cNvPr id="111" name="Freeform 66">
              <a:extLst>
                <a:ext uri="{FF2B5EF4-FFF2-40B4-BE49-F238E27FC236}">
                  <a16:creationId xmlns:a16="http://schemas.microsoft.com/office/drawing/2014/main" id="{3FA588EF-B234-6D42-9140-795885065BFE}"/>
                </a:ext>
              </a:extLst>
            </p:cNvPr>
            <p:cNvSpPr>
              <a:spLocks noChangeAspect="1"/>
            </p:cNvSpPr>
            <p:nvPr>
              <p:custDataLst>
                <p:tags r:id="rId34"/>
              </p:custDataLst>
            </p:nvPr>
          </p:nvSpPr>
          <p:spPr bwMode="gray">
            <a:xfrm>
              <a:off x="2560613" y="1506861"/>
              <a:ext cx="868354" cy="619128"/>
            </a:xfrm>
            <a:custGeom>
              <a:avLst/>
              <a:gdLst>
                <a:gd name="T0" fmla="*/ 230 w 724"/>
                <a:gd name="T1" fmla="*/ 531 h 545"/>
                <a:gd name="T2" fmla="*/ 183 w 724"/>
                <a:gd name="T3" fmla="*/ 502 h 545"/>
                <a:gd name="T4" fmla="*/ 168 w 724"/>
                <a:gd name="T5" fmla="*/ 498 h 545"/>
                <a:gd name="T6" fmla="*/ 126 w 724"/>
                <a:gd name="T7" fmla="*/ 480 h 545"/>
                <a:gd name="T8" fmla="*/ 96 w 724"/>
                <a:gd name="T9" fmla="*/ 470 h 545"/>
                <a:gd name="T10" fmla="*/ 86 w 724"/>
                <a:gd name="T11" fmla="*/ 440 h 545"/>
                <a:gd name="T12" fmla="*/ 86 w 724"/>
                <a:gd name="T13" fmla="*/ 374 h 545"/>
                <a:gd name="T14" fmla="*/ 74 w 724"/>
                <a:gd name="T15" fmla="*/ 310 h 545"/>
                <a:gd name="T16" fmla="*/ 96 w 724"/>
                <a:gd name="T17" fmla="*/ 280 h 545"/>
                <a:gd name="T18" fmla="*/ 134 w 724"/>
                <a:gd name="T19" fmla="*/ 252 h 545"/>
                <a:gd name="T20" fmla="*/ 138 w 724"/>
                <a:gd name="T21" fmla="*/ 216 h 545"/>
                <a:gd name="T22" fmla="*/ 100 w 724"/>
                <a:gd name="T23" fmla="*/ 198 h 545"/>
                <a:gd name="T24" fmla="*/ 100 w 724"/>
                <a:gd name="T25" fmla="*/ 172 h 545"/>
                <a:gd name="T26" fmla="*/ 56 w 724"/>
                <a:gd name="T27" fmla="*/ 148 h 545"/>
                <a:gd name="T28" fmla="*/ 22 w 724"/>
                <a:gd name="T29" fmla="*/ 140 h 545"/>
                <a:gd name="T30" fmla="*/ 0 w 724"/>
                <a:gd name="T31" fmla="*/ 98 h 545"/>
                <a:gd name="T32" fmla="*/ 22 w 724"/>
                <a:gd name="T33" fmla="*/ 76 h 545"/>
                <a:gd name="T34" fmla="*/ 54 w 724"/>
                <a:gd name="T35" fmla="*/ 46 h 545"/>
                <a:gd name="T36" fmla="*/ 80 w 724"/>
                <a:gd name="T37" fmla="*/ 30 h 545"/>
                <a:gd name="T38" fmla="*/ 124 w 724"/>
                <a:gd name="T39" fmla="*/ 40 h 545"/>
                <a:gd name="T40" fmla="*/ 128 w 724"/>
                <a:gd name="T41" fmla="*/ 18 h 545"/>
                <a:gd name="T42" fmla="*/ 158 w 724"/>
                <a:gd name="T43" fmla="*/ 20 h 545"/>
                <a:gd name="T44" fmla="*/ 194 w 724"/>
                <a:gd name="T45" fmla="*/ 14 h 545"/>
                <a:gd name="T46" fmla="*/ 220 w 724"/>
                <a:gd name="T47" fmla="*/ 14 h 545"/>
                <a:gd name="T48" fmla="*/ 258 w 724"/>
                <a:gd name="T49" fmla="*/ 4 h 545"/>
                <a:gd name="T50" fmla="*/ 272 w 724"/>
                <a:gd name="T51" fmla="*/ 34 h 545"/>
                <a:gd name="T52" fmla="*/ 306 w 724"/>
                <a:gd name="T53" fmla="*/ 68 h 545"/>
                <a:gd name="T54" fmla="*/ 346 w 724"/>
                <a:gd name="T55" fmla="*/ 92 h 545"/>
                <a:gd name="T56" fmla="*/ 374 w 724"/>
                <a:gd name="T57" fmla="*/ 110 h 545"/>
                <a:gd name="T58" fmla="*/ 400 w 724"/>
                <a:gd name="T59" fmla="*/ 150 h 545"/>
                <a:gd name="T60" fmla="*/ 450 w 724"/>
                <a:gd name="T61" fmla="*/ 170 h 545"/>
                <a:gd name="T62" fmla="*/ 448 w 724"/>
                <a:gd name="T63" fmla="*/ 194 h 545"/>
                <a:gd name="T64" fmla="*/ 492 w 724"/>
                <a:gd name="T65" fmla="*/ 198 h 545"/>
                <a:gd name="T66" fmla="*/ 522 w 724"/>
                <a:gd name="T67" fmla="*/ 188 h 545"/>
                <a:gd name="T68" fmla="*/ 568 w 724"/>
                <a:gd name="T69" fmla="*/ 160 h 545"/>
                <a:gd name="T70" fmla="*/ 602 w 724"/>
                <a:gd name="T71" fmla="*/ 156 h 545"/>
                <a:gd name="T72" fmla="*/ 628 w 724"/>
                <a:gd name="T73" fmla="*/ 142 h 545"/>
                <a:gd name="T74" fmla="*/ 650 w 724"/>
                <a:gd name="T75" fmla="*/ 156 h 545"/>
                <a:gd name="T76" fmla="*/ 694 w 724"/>
                <a:gd name="T77" fmla="*/ 158 h 545"/>
                <a:gd name="T78" fmla="*/ 718 w 724"/>
                <a:gd name="T79" fmla="*/ 180 h 545"/>
                <a:gd name="T80" fmla="*/ 722 w 724"/>
                <a:gd name="T81" fmla="*/ 202 h 545"/>
                <a:gd name="T82" fmla="*/ 708 w 724"/>
                <a:gd name="T83" fmla="*/ 256 h 545"/>
                <a:gd name="T84" fmla="*/ 694 w 724"/>
                <a:gd name="T85" fmla="*/ 296 h 545"/>
                <a:gd name="T86" fmla="*/ 674 w 724"/>
                <a:gd name="T87" fmla="*/ 314 h 545"/>
                <a:gd name="T88" fmla="*/ 652 w 724"/>
                <a:gd name="T89" fmla="*/ 340 h 545"/>
                <a:gd name="T90" fmla="*/ 640 w 724"/>
                <a:gd name="T91" fmla="*/ 364 h 545"/>
                <a:gd name="T92" fmla="*/ 592 w 724"/>
                <a:gd name="T93" fmla="*/ 376 h 545"/>
                <a:gd name="T94" fmla="*/ 602 w 724"/>
                <a:gd name="T95" fmla="*/ 410 h 545"/>
                <a:gd name="T96" fmla="*/ 600 w 724"/>
                <a:gd name="T97" fmla="*/ 437 h 545"/>
                <a:gd name="T98" fmla="*/ 642 w 724"/>
                <a:gd name="T99" fmla="*/ 456 h 545"/>
                <a:gd name="T100" fmla="*/ 653 w 724"/>
                <a:gd name="T101" fmla="*/ 507 h 545"/>
                <a:gd name="T102" fmla="*/ 602 w 724"/>
                <a:gd name="T103" fmla="*/ 544 h 545"/>
                <a:gd name="T104" fmla="*/ 577 w 724"/>
                <a:gd name="T105" fmla="*/ 513 h 545"/>
                <a:gd name="T106" fmla="*/ 531 w 724"/>
                <a:gd name="T107" fmla="*/ 505 h 545"/>
                <a:gd name="T108" fmla="*/ 501 w 724"/>
                <a:gd name="T109" fmla="*/ 507 h 545"/>
                <a:gd name="T110" fmla="*/ 436 w 724"/>
                <a:gd name="T111" fmla="*/ 484 h 545"/>
                <a:gd name="T112" fmla="*/ 390 w 724"/>
                <a:gd name="T113" fmla="*/ 459 h 545"/>
                <a:gd name="T114" fmla="*/ 314 w 724"/>
                <a:gd name="T115" fmla="*/ 481 h 545"/>
                <a:gd name="T116" fmla="*/ 296 w 724"/>
                <a:gd name="T117" fmla="*/ 521 h 545"/>
                <a:gd name="T118" fmla="*/ 244 w 724"/>
                <a:gd name="T119" fmla="*/ 545 h 5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724" h="545">
                  <a:moveTo>
                    <a:pt x="244" y="545"/>
                  </a:moveTo>
                  <a:lnTo>
                    <a:pt x="230" y="531"/>
                  </a:lnTo>
                  <a:lnTo>
                    <a:pt x="186" y="523"/>
                  </a:lnTo>
                  <a:lnTo>
                    <a:pt x="183" y="502"/>
                  </a:lnTo>
                  <a:lnTo>
                    <a:pt x="183" y="492"/>
                  </a:lnTo>
                  <a:lnTo>
                    <a:pt x="168" y="498"/>
                  </a:lnTo>
                  <a:lnTo>
                    <a:pt x="150" y="496"/>
                  </a:lnTo>
                  <a:lnTo>
                    <a:pt x="126" y="480"/>
                  </a:lnTo>
                  <a:lnTo>
                    <a:pt x="112" y="470"/>
                  </a:lnTo>
                  <a:lnTo>
                    <a:pt x="96" y="470"/>
                  </a:lnTo>
                  <a:lnTo>
                    <a:pt x="82" y="462"/>
                  </a:lnTo>
                  <a:lnTo>
                    <a:pt x="86" y="440"/>
                  </a:lnTo>
                  <a:lnTo>
                    <a:pt x="86" y="414"/>
                  </a:lnTo>
                  <a:lnTo>
                    <a:pt x="86" y="374"/>
                  </a:lnTo>
                  <a:lnTo>
                    <a:pt x="84" y="352"/>
                  </a:lnTo>
                  <a:lnTo>
                    <a:pt x="74" y="310"/>
                  </a:lnTo>
                  <a:lnTo>
                    <a:pt x="78" y="286"/>
                  </a:lnTo>
                  <a:lnTo>
                    <a:pt x="96" y="280"/>
                  </a:lnTo>
                  <a:lnTo>
                    <a:pt x="104" y="254"/>
                  </a:lnTo>
                  <a:lnTo>
                    <a:pt x="134" y="252"/>
                  </a:lnTo>
                  <a:lnTo>
                    <a:pt x="144" y="234"/>
                  </a:lnTo>
                  <a:lnTo>
                    <a:pt x="138" y="216"/>
                  </a:lnTo>
                  <a:lnTo>
                    <a:pt x="112" y="210"/>
                  </a:lnTo>
                  <a:lnTo>
                    <a:pt x="100" y="198"/>
                  </a:lnTo>
                  <a:lnTo>
                    <a:pt x="112" y="184"/>
                  </a:lnTo>
                  <a:lnTo>
                    <a:pt x="100" y="172"/>
                  </a:lnTo>
                  <a:lnTo>
                    <a:pt x="74" y="170"/>
                  </a:lnTo>
                  <a:lnTo>
                    <a:pt x="56" y="148"/>
                  </a:lnTo>
                  <a:lnTo>
                    <a:pt x="44" y="128"/>
                  </a:lnTo>
                  <a:lnTo>
                    <a:pt x="22" y="140"/>
                  </a:lnTo>
                  <a:lnTo>
                    <a:pt x="0" y="124"/>
                  </a:lnTo>
                  <a:lnTo>
                    <a:pt x="0" y="98"/>
                  </a:lnTo>
                  <a:lnTo>
                    <a:pt x="8" y="82"/>
                  </a:lnTo>
                  <a:lnTo>
                    <a:pt x="22" y="76"/>
                  </a:lnTo>
                  <a:lnTo>
                    <a:pt x="40" y="64"/>
                  </a:lnTo>
                  <a:lnTo>
                    <a:pt x="54" y="46"/>
                  </a:lnTo>
                  <a:lnTo>
                    <a:pt x="64" y="32"/>
                  </a:lnTo>
                  <a:lnTo>
                    <a:pt x="80" y="30"/>
                  </a:lnTo>
                  <a:lnTo>
                    <a:pt x="98" y="40"/>
                  </a:lnTo>
                  <a:lnTo>
                    <a:pt x="124" y="40"/>
                  </a:lnTo>
                  <a:lnTo>
                    <a:pt x="110" y="16"/>
                  </a:lnTo>
                  <a:lnTo>
                    <a:pt x="128" y="18"/>
                  </a:lnTo>
                  <a:lnTo>
                    <a:pt x="142" y="28"/>
                  </a:lnTo>
                  <a:lnTo>
                    <a:pt x="158" y="20"/>
                  </a:lnTo>
                  <a:lnTo>
                    <a:pt x="176" y="12"/>
                  </a:lnTo>
                  <a:lnTo>
                    <a:pt x="194" y="14"/>
                  </a:lnTo>
                  <a:lnTo>
                    <a:pt x="200" y="0"/>
                  </a:lnTo>
                  <a:lnTo>
                    <a:pt x="220" y="14"/>
                  </a:lnTo>
                  <a:lnTo>
                    <a:pt x="244" y="20"/>
                  </a:lnTo>
                  <a:lnTo>
                    <a:pt x="258" y="4"/>
                  </a:lnTo>
                  <a:lnTo>
                    <a:pt x="268" y="10"/>
                  </a:lnTo>
                  <a:lnTo>
                    <a:pt x="272" y="34"/>
                  </a:lnTo>
                  <a:lnTo>
                    <a:pt x="294" y="46"/>
                  </a:lnTo>
                  <a:lnTo>
                    <a:pt x="306" y="68"/>
                  </a:lnTo>
                  <a:lnTo>
                    <a:pt x="328" y="76"/>
                  </a:lnTo>
                  <a:lnTo>
                    <a:pt x="346" y="92"/>
                  </a:lnTo>
                  <a:lnTo>
                    <a:pt x="360" y="92"/>
                  </a:lnTo>
                  <a:lnTo>
                    <a:pt x="374" y="110"/>
                  </a:lnTo>
                  <a:lnTo>
                    <a:pt x="394" y="126"/>
                  </a:lnTo>
                  <a:lnTo>
                    <a:pt x="400" y="150"/>
                  </a:lnTo>
                  <a:lnTo>
                    <a:pt x="426" y="168"/>
                  </a:lnTo>
                  <a:lnTo>
                    <a:pt x="450" y="170"/>
                  </a:lnTo>
                  <a:lnTo>
                    <a:pt x="462" y="188"/>
                  </a:lnTo>
                  <a:lnTo>
                    <a:pt x="448" y="194"/>
                  </a:lnTo>
                  <a:lnTo>
                    <a:pt x="472" y="202"/>
                  </a:lnTo>
                  <a:lnTo>
                    <a:pt x="492" y="198"/>
                  </a:lnTo>
                  <a:lnTo>
                    <a:pt x="509" y="192"/>
                  </a:lnTo>
                  <a:lnTo>
                    <a:pt x="522" y="188"/>
                  </a:lnTo>
                  <a:lnTo>
                    <a:pt x="544" y="170"/>
                  </a:lnTo>
                  <a:lnTo>
                    <a:pt x="568" y="160"/>
                  </a:lnTo>
                  <a:lnTo>
                    <a:pt x="584" y="154"/>
                  </a:lnTo>
                  <a:lnTo>
                    <a:pt x="602" y="156"/>
                  </a:lnTo>
                  <a:lnTo>
                    <a:pt x="616" y="162"/>
                  </a:lnTo>
                  <a:lnTo>
                    <a:pt x="628" y="142"/>
                  </a:lnTo>
                  <a:lnTo>
                    <a:pt x="640" y="142"/>
                  </a:lnTo>
                  <a:lnTo>
                    <a:pt x="650" y="156"/>
                  </a:lnTo>
                  <a:lnTo>
                    <a:pt x="676" y="164"/>
                  </a:lnTo>
                  <a:lnTo>
                    <a:pt x="694" y="158"/>
                  </a:lnTo>
                  <a:lnTo>
                    <a:pt x="704" y="174"/>
                  </a:lnTo>
                  <a:lnTo>
                    <a:pt x="718" y="180"/>
                  </a:lnTo>
                  <a:lnTo>
                    <a:pt x="724" y="192"/>
                  </a:lnTo>
                  <a:lnTo>
                    <a:pt x="722" y="202"/>
                  </a:lnTo>
                  <a:lnTo>
                    <a:pt x="718" y="228"/>
                  </a:lnTo>
                  <a:lnTo>
                    <a:pt x="708" y="256"/>
                  </a:lnTo>
                  <a:lnTo>
                    <a:pt x="702" y="280"/>
                  </a:lnTo>
                  <a:lnTo>
                    <a:pt x="694" y="296"/>
                  </a:lnTo>
                  <a:lnTo>
                    <a:pt x="678" y="292"/>
                  </a:lnTo>
                  <a:lnTo>
                    <a:pt x="674" y="314"/>
                  </a:lnTo>
                  <a:lnTo>
                    <a:pt x="650" y="314"/>
                  </a:lnTo>
                  <a:lnTo>
                    <a:pt x="652" y="340"/>
                  </a:lnTo>
                  <a:lnTo>
                    <a:pt x="650" y="358"/>
                  </a:lnTo>
                  <a:lnTo>
                    <a:pt x="640" y="364"/>
                  </a:lnTo>
                  <a:lnTo>
                    <a:pt x="602" y="360"/>
                  </a:lnTo>
                  <a:lnTo>
                    <a:pt x="592" y="376"/>
                  </a:lnTo>
                  <a:lnTo>
                    <a:pt x="602" y="398"/>
                  </a:lnTo>
                  <a:lnTo>
                    <a:pt x="602" y="410"/>
                  </a:lnTo>
                  <a:lnTo>
                    <a:pt x="580" y="418"/>
                  </a:lnTo>
                  <a:lnTo>
                    <a:pt x="600" y="437"/>
                  </a:lnTo>
                  <a:lnTo>
                    <a:pt x="626" y="451"/>
                  </a:lnTo>
                  <a:lnTo>
                    <a:pt x="642" y="456"/>
                  </a:lnTo>
                  <a:lnTo>
                    <a:pt x="634" y="484"/>
                  </a:lnTo>
                  <a:lnTo>
                    <a:pt x="653" y="507"/>
                  </a:lnTo>
                  <a:lnTo>
                    <a:pt x="634" y="530"/>
                  </a:lnTo>
                  <a:lnTo>
                    <a:pt x="602" y="544"/>
                  </a:lnTo>
                  <a:lnTo>
                    <a:pt x="586" y="544"/>
                  </a:lnTo>
                  <a:lnTo>
                    <a:pt x="577" y="513"/>
                  </a:lnTo>
                  <a:lnTo>
                    <a:pt x="549" y="521"/>
                  </a:lnTo>
                  <a:lnTo>
                    <a:pt x="531" y="505"/>
                  </a:lnTo>
                  <a:lnTo>
                    <a:pt x="515" y="513"/>
                  </a:lnTo>
                  <a:lnTo>
                    <a:pt x="501" y="507"/>
                  </a:lnTo>
                  <a:lnTo>
                    <a:pt x="484" y="486"/>
                  </a:lnTo>
                  <a:lnTo>
                    <a:pt x="436" y="484"/>
                  </a:lnTo>
                  <a:lnTo>
                    <a:pt x="411" y="471"/>
                  </a:lnTo>
                  <a:lnTo>
                    <a:pt x="390" y="459"/>
                  </a:lnTo>
                  <a:lnTo>
                    <a:pt x="359" y="451"/>
                  </a:lnTo>
                  <a:lnTo>
                    <a:pt x="314" y="481"/>
                  </a:lnTo>
                  <a:lnTo>
                    <a:pt x="301" y="492"/>
                  </a:lnTo>
                  <a:lnTo>
                    <a:pt x="296" y="521"/>
                  </a:lnTo>
                  <a:lnTo>
                    <a:pt x="287" y="530"/>
                  </a:lnTo>
                  <a:lnTo>
                    <a:pt x="244" y="545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GB" dirty="0">
                <a:latin typeface="Calibri Light" panose="020F0302020204030204" pitchFamily="34" charset="0"/>
                <a:sym typeface="Calibri Light" panose="020F0302020204030204" pitchFamily="34" charset="0"/>
              </a:endParaRPr>
            </a:p>
          </p:txBody>
        </p:sp>
        <p:sp>
          <p:nvSpPr>
            <p:cNvPr id="112" name="Oval 131">
              <a:extLst>
                <a:ext uri="{FF2B5EF4-FFF2-40B4-BE49-F238E27FC236}">
                  <a16:creationId xmlns:a16="http://schemas.microsoft.com/office/drawing/2014/main" id="{A53EFDC6-550F-C94D-9C70-23A703240B24}"/>
                </a:ext>
              </a:extLst>
            </p:cNvPr>
            <p:cNvSpPr>
              <a:spLocks noChangeArrowheads="1"/>
            </p:cNvSpPr>
            <p:nvPr>
              <p:custDataLst>
                <p:tags r:id="rId35"/>
              </p:custDataLst>
            </p:nvPr>
          </p:nvSpPr>
          <p:spPr bwMode="gray">
            <a:xfrm>
              <a:off x="2940022" y="2584778"/>
              <a:ext cx="50399" cy="50400"/>
            </a:xfrm>
            <a:prstGeom prst="rect">
              <a:avLst/>
            </a:pr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6350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72000" tIns="0" rIns="0" bIns="0" anchor="ctr"/>
            <a:lstStyle/>
            <a:p>
              <a:endParaRPr lang="en-US" sz="900" i="1" dirty="0">
                <a:latin typeface="Calibri Light" panose="020F0302020204030204" pitchFamily="34" charset="0"/>
                <a:sym typeface="Calibri Light" panose="020F0302020204030204" pitchFamily="34" charset="0"/>
              </a:endParaRPr>
            </a:p>
          </p:txBody>
        </p:sp>
        <p:sp>
          <p:nvSpPr>
            <p:cNvPr id="113" name="Oval 133">
              <a:extLst>
                <a:ext uri="{FF2B5EF4-FFF2-40B4-BE49-F238E27FC236}">
                  <a16:creationId xmlns:a16="http://schemas.microsoft.com/office/drawing/2014/main" id="{82918983-4052-4A4F-84AC-54F10C2834B9}"/>
                </a:ext>
              </a:extLst>
            </p:cNvPr>
            <p:cNvSpPr>
              <a:spLocks noChangeArrowheads="1"/>
            </p:cNvSpPr>
            <p:nvPr>
              <p:custDataLst>
                <p:tags r:id="rId36"/>
              </p:custDataLst>
            </p:nvPr>
          </p:nvSpPr>
          <p:spPr bwMode="gray">
            <a:xfrm>
              <a:off x="2473325" y="3818255"/>
              <a:ext cx="50399" cy="50400"/>
            </a:xfrm>
            <a:prstGeom prst="rect">
              <a:avLst/>
            </a:pr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6350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72000" tIns="0" rIns="0" bIns="0" anchor="ctr"/>
            <a:lstStyle/>
            <a:p>
              <a:endParaRPr lang="en-US" sz="900" i="1" dirty="0">
                <a:latin typeface="Calibri Light" panose="020F0302020204030204" pitchFamily="34" charset="0"/>
                <a:sym typeface="Calibri Light" panose="020F0302020204030204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334734689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ettangolo 8">
            <a:extLst>
              <a:ext uri="{FF2B5EF4-FFF2-40B4-BE49-F238E27FC236}">
                <a16:creationId xmlns:a16="http://schemas.microsoft.com/office/drawing/2014/main" id="{70803440-781A-C5F3-653A-77B9A09665D8}"/>
              </a:ext>
            </a:extLst>
          </p:cNvPr>
          <p:cNvSpPr/>
          <p:nvPr/>
        </p:nvSpPr>
        <p:spPr>
          <a:xfrm>
            <a:off x="0" y="355600"/>
            <a:ext cx="12192000" cy="6502400"/>
          </a:xfrm>
          <a:prstGeom prst="rect">
            <a:avLst/>
          </a:prstGeom>
          <a:solidFill>
            <a:srgbClr val="FF6B23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/>
          </a:p>
        </p:txBody>
      </p:sp>
      <p:pic>
        <p:nvPicPr>
          <p:cNvPr id="8" name="Immagine 7">
            <a:hlinkClick r:id="rId2"/>
            <a:extLst>
              <a:ext uri="{FF2B5EF4-FFF2-40B4-BE49-F238E27FC236}">
                <a16:creationId xmlns:a16="http://schemas.microsoft.com/office/drawing/2014/main" id="{78F52711-400A-0CAC-C2A0-70D9F323238C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294145" y="898689"/>
            <a:ext cx="5603711" cy="560371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10233705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numero diapositiva 1">
            <a:extLst>
              <a:ext uri="{FF2B5EF4-FFF2-40B4-BE49-F238E27FC236}">
                <a16:creationId xmlns:a16="http://schemas.microsoft.com/office/drawing/2014/main" id="{EC87420E-68DF-705C-35FE-C384C5D7AD6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1E5AFFC4-60E6-4712-A3E8-3CAA70534424}" type="slidenum">
              <a:rPr lang="it-IT" altLang="it-IT" smtClean="0"/>
              <a:pPr>
                <a:defRPr/>
              </a:pPr>
              <a:t>3</a:t>
            </a:fld>
            <a:endParaRPr lang="it-IT" altLang="it-IT"/>
          </a:p>
        </p:txBody>
      </p:sp>
      <p:grpSp>
        <p:nvGrpSpPr>
          <p:cNvPr id="3" name="Group 8">
            <a:extLst>
              <a:ext uri="{FF2B5EF4-FFF2-40B4-BE49-F238E27FC236}">
                <a16:creationId xmlns:a16="http://schemas.microsoft.com/office/drawing/2014/main" id="{3D7922A5-8BA9-7B52-C629-EEEC11533994}"/>
              </a:ext>
            </a:extLst>
          </p:cNvPr>
          <p:cNvGrpSpPr/>
          <p:nvPr>
            <p:custDataLst>
              <p:tags r:id="rId1"/>
            </p:custDataLst>
          </p:nvPr>
        </p:nvGrpSpPr>
        <p:grpSpPr>
          <a:xfrm>
            <a:off x="1727200" y="714375"/>
            <a:ext cx="9055888" cy="5780666"/>
            <a:chOff x="1866758" y="1555967"/>
            <a:chExt cx="7462691" cy="4719882"/>
          </a:xfrm>
          <a:solidFill>
            <a:schemeClr val="bg1">
              <a:lumMod val="75000"/>
            </a:schemeClr>
          </a:solidFill>
        </p:grpSpPr>
        <p:grpSp>
          <p:nvGrpSpPr>
            <p:cNvPr id="4" name="Group 9">
              <a:extLst>
                <a:ext uri="{FF2B5EF4-FFF2-40B4-BE49-F238E27FC236}">
                  <a16:creationId xmlns:a16="http://schemas.microsoft.com/office/drawing/2014/main" id="{90FC0A40-CDB0-6712-C539-A4E136C9AACD}"/>
                </a:ext>
              </a:extLst>
            </p:cNvPr>
            <p:cNvGrpSpPr/>
            <p:nvPr/>
          </p:nvGrpSpPr>
          <p:grpSpPr>
            <a:xfrm>
              <a:off x="4861766" y="1933610"/>
              <a:ext cx="1438704" cy="2176998"/>
              <a:chOff x="4861766" y="1933610"/>
              <a:chExt cx="1438704" cy="2176998"/>
            </a:xfrm>
            <a:grpFill/>
          </p:grpSpPr>
          <p:grpSp>
            <p:nvGrpSpPr>
              <p:cNvPr id="1234" name="Group 1239">
                <a:extLst>
                  <a:ext uri="{FF2B5EF4-FFF2-40B4-BE49-F238E27FC236}">
                    <a16:creationId xmlns:a16="http://schemas.microsoft.com/office/drawing/2014/main" id="{5C23E2CE-15EA-C686-3880-07D94EB14FDA}"/>
                  </a:ext>
                </a:extLst>
              </p:cNvPr>
              <p:cNvGrpSpPr/>
              <p:nvPr/>
            </p:nvGrpSpPr>
            <p:grpSpPr>
              <a:xfrm>
                <a:off x="5907146" y="3919827"/>
                <a:ext cx="393324" cy="167260"/>
                <a:chOff x="5907146" y="3919827"/>
                <a:chExt cx="393324" cy="167260"/>
              </a:xfrm>
              <a:grpFill/>
            </p:grpSpPr>
            <p:grpSp>
              <p:nvGrpSpPr>
                <p:cNvPr id="1425" name="Group 1430">
                  <a:extLst>
                    <a:ext uri="{FF2B5EF4-FFF2-40B4-BE49-F238E27FC236}">
                      <a16:creationId xmlns:a16="http://schemas.microsoft.com/office/drawing/2014/main" id="{8D715C9D-D5F6-1B19-EDAE-207AF0335C15}"/>
                    </a:ext>
                  </a:extLst>
                </p:cNvPr>
                <p:cNvGrpSpPr/>
                <p:nvPr/>
              </p:nvGrpSpPr>
              <p:grpSpPr bwMode="gray">
                <a:xfrm>
                  <a:off x="5907146" y="3919827"/>
                  <a:ext cx="393324" cy="167260"/>
                  <a:chOff x="5517268" y="3655849"/>
                  <a:chExt cx="358607" cy="152497"/>
                </a:xfrm>
                <a:grpFill/>
              </p:grpSpPr>
              <p:sp>
                <p:nvSpPr>
                  <p:cNvPr id="1427" name="Freeform 62">
                    <a:extLst>
                      <a:ext uri="{FF2B5EF4-FFF2-40B4-BE49-F238E27FC236}">
                        <a16:creationId xmlns:a16="http://schemas.microsoft.com/office/drawing/2014/main" id="{74D6218E-C5F2-8A6B-485F-2C89F1B0769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gray">
                  <a:xfrm>
                    <a:off x="5517268" y="3722568"/>
                    <a:ext cx="14297" cy="10723"/>
                  </a:xfrm>
                  <a:custGeom>
                    <a:avLst/>
                    <a:gdLst>
                      <a:gd name="T0" fmla="*/ 11 w 12"/>
                      <a:gd name="T1" fmla="*/ 8 h 9"/>
                      <a:gd name="T2" fmla="*/ 12 w 12"/>
                      <a:gd name="T3" fmla="*/ 8 h 9"/>
                      <a:gd name="T4" fmla="*/ 11 w 12"/>
                      <a:gd name="T5" fmla="*/ 5 h 9"/>
                      <a:gd name="T6" fmla="*/ 8 w 12"/>
                      <a:gd name="T7" fmla="*/ 0 h 9"/>
                      <a:gd name="T8" fmla="*/ 1 w 12"/>
                      <a:gd name="T9" fmla="*/ 3 h 9"/>
                      <a:gd name="T10" fmla="*/ 0 w 12"/>
                      <a:gd name="T11" fmla="*/ 6 h 9"/>
                      <a:gd name="T12" fmla="*/ 2 w 12"/>
                      <a:gd name="T13" fmla="*/ 6 h 9"/>
                      <a:gd name="T14" fmla="*/ 4 w 12"/>
                      <a:gd name="T15" fmla="*/ 5 h 9"/>
                      <a:gd name="T16" fmla="*/ 6 w 12"/>
                      <a:gd name="T17" fmla="*/ 5 h 9"/>
                      <a:gd name="T18" fmla="*/ 4 w 12"/>
                      <a:gd name="T19" fmla="*/ 8 h 9"/>
                      <a:gd name="T20" fmla="*/ 7 w 12"/>
                      <a:gd name="T21" fmla="*/ 9 h 9"/>
                      <a:gd name="T22" fmla="*/ 9 w 12"/>
                      <a:gd name="T23" fmla="*/ 8 h 9"/>
                      <a:gd name="T24" fmla="*/ 9 w 12"/>
                      <a:gd name="T25" fmla="*/ 7 h 9"/>
                      <a:gd name="T26" fmla="*/ 11 w 12"/>
                      <a:gd name="T27" fmla="*/ 8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</a:cxnLst>
                    <a:rect l="0" t="0" r="r" b="b"/>
                    <a:pathLst>
                      <a:path w="12" h="9">
                        <a:moveTo>
                          <a:pt x="11" y="8"/>
                        </a:moveTo>
                        <a:lnTo>
                          <a:pt x="12" y="8"/>
                        </a:lnTo>
                        <a:lnTo>
                          <a:pt x="11" y="5"/>
                        </a:lnTo>
                        <a:lnTo>
                          <a:pt x="8" y="0"/>
                        </a:lnTo>
                        <a:lnTo>
                          <a:pt x="1" y="3"/>
                        </a:lnTo>
                        <a:lnTo>
                          <a:pt x="0" y="6"/>
                        </a:lnTo>
                        <a:lnTo>
                          <a:pt x="2" y="6"/>
                        </a:lnTo>
                        <a:lnTo>
                          <a:pt x="4" y="5"/>
                        </a:lnTo>
                        <a:lnTo>
                          <a:pt x="6" y="5"/>
                        </a:lnTo>
                        <a:lnTo>
                          <a:pt x="4" y="8"/>
                        </a:lnTo>
                        <a:lnTo>
                          <a:pt x="7" y="9"/>
                        </a:lnTo>
                        <a:lnTo>
                          <a:pt x="9" y="8"/>
                        </a:lnTo>
                        <a:lnTo>
                          <a:pt x="9" y="7"/>
                        </a:lnTo>
                        <a:lnTo>
                          <a:pt x="11" y="8"/>
                        </a:lnTo>
                      </a:path>
                    </a:pathLst>
                  </a:custGeom>
                  <a:grpFill/>
                  <a:ln w="12700" cap="flat">
                    <a:solidFill>
                      <a:schemeClr val="bg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 dirty="0">
                      <a:latin typeface="Calibri Light" panose="020F0302020204030204" pitchFamily="34" charset="0"/>
                      <a:sym typeface="Calibri Light" panose="020F0302020204030204" pitchFamily="34" charset="0"/>
                    </a:endParaRPr>
                  </a:p>
                </p:txBody>
              </p:sp>
              <p:sp>
                <p:nvSpPr>
                  <p:cNvPr id="1428" name="Freeform 64">
                    <a:extLst>
                      <a:ext uri="{FF2B5EF4-FFF2-40B4-BE49-F238E27FC236}">
                        <a16:creationId xmlns:a16="http://schemas.microsoft.com/office/drawing/2014/main" id="{E0258616-793F-FCC2-265D-03FA587C40E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gray">
                  <a:xfrm>
                    <a:off x="5553009" y="3794051"/>
                    <a:ext cx="10723" cy="13105"/>
                  </a:xfrm>
                  <a:custGeom>
                    <a:avLst/>
                    <a:gdLst>
                      <a:gd name="T0" fmla="*/ 6 w 9"/>
                      <a:gd name="T1" fmla="*/ 8 h 11"/>
                      <a:gd name="T2" fmla="*/ 7 w 9"/>
                      <a:gd name="T3" fmla="*/ 7 h 11"/>
                      <a:gd name="T4" fmla="*/ 7 w 9"/>
                      <a:gd name="T5" fmla="*/ 5 h 11"/>
                      <a:gd name="T6" fmla="*/ 8 w 9"/>
                      <a:gd name="T7" fmla="*/ 3 h 11"/>
                      <a:gd name="T8" fmla="*/ 9 w 9"/>
                      <a:gd name="T9" fmla="*/ 0 h 11"/>
                      <a:gd name="T10" fmla="*/ 4 w 9"/>
                      <a:gd name="T11" fmla="*/ 1 h 11"/>
                      <a:gd name="T12" fmla="*/ 0 w 9"/>
                      <a:gd name="T13" fmla="*/ 5 h 11"/>
                      <a:gd name="T14" fmla="*/ 0 w 9"/>
                      <a:gd name="T15" fmla="*/ 7 h 11"/>
                      <a:gd name="T16" fmla="*/ 0 w 9"/>
                      <a:gd name="T17" fmla="*/ 11 h 11"/>
                      <a:gd name="T18" fmla="*/ 6 w 9"/>
                      <a:gd name="T19" fmla="*/ 8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9" h="11">
                        <a:moveTo>
                          <a:pt x="6" y="8"/>
                        </a:moveTo>
                        <a:lnTo>
                          <a:pt x="7" y="7"/>
                        </a:lnTo>
                        <a:lnTo>
                          <a:pt x="7" y="5"/>
                        </a:lnTo>
                        <a:lnTo>
                          <a:pt x="8" y="3"/>
                        </a:lnTo>
                        <a:lnTo>
                          <a:pt x="9" y="0"/>
                        </a:lnTo>
                        <a:lnTo>
                          <a:pt x="4" y="1"/>
                        </a:lnTo>
                        <a:lnTo>
                          <a:pt x="0" y="5"/>
                        </a:lnTo>
                        <a:lnTo>
                          <a:pt x="0" y="7"/>
                        </a:lnTo>
                        <a:lnTo>
                          <a:pt x="0" y="11"/>
                        </a:lnTo>
                        <a:lnTo>
                          <a:pt x="6" y="8"/>
                        </a:lnTo>
                      </a:path>
                    </a:pathLst>
                  </a:custGeom>
                  <a:grpFill/>
                  <a:ln w="12700" cap="flat">
                    <a:solidFill>
                      <a:schemeClr val="bg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 dirty="0">
                      <a:latin typeface="Calibri Light" panose="020F0302020204030204" pitchFamily="34" charset="0"/>
                      <a:sym typeface="Calibri Light" panose="020F0302020204030204" pitchFamily="34" charset="0"/>
                    </a:endParaRPr>
                  </a:p>
                </p:txBody>
              </p:sp>
              <p:sp>
                <p:nvSpPr>
                  <p:cNvPr id="1429" name="Freeform 487">
                    <a:extLst>
                      <a:ext uri="{FF2B5EF4-FFF2-40B4-BE49-F238E27FC236}">
                        <a16:creationId xmlns:a16="http://schemas.microsoft.com/office/drawing/2014/main" id="{26233E76-16DC-83CD-E2C8-E545BF433A8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gray">
                  <a:xfrm>
                    <a:off x="5523225" y="3655849"/>
                    <a:ext cx="352650" cy="152497"/>
                  </a:xfrm>
                  <a:custGeom>
                    <a:avLst/>
                    <a:gdLst>
                      <a:gd name="T0" fmla="*/ 282 w 523"/>
                      <a:gd name="T1" fmla="*/ 194 h 225"/>
                      <a:gd name="T2" fmla="*/ 257 w 523"/>
                      <a:gd name="T3" fmla="*/ 199 h 225"/>
                      <a:gd name="T4" fmla="*/ 214 w 523"/>
                      <a:gd name="T5" fmla="*/ 212 h 225"/>
                      <a:gd name="T6" fmla="*/ 179 w 523"/>
                      <a:gd name="T7" fmla="*/ 215 h 225"/>
                      <a:gd name="T8" fmla="*/ 151 w 523"/>
                      <a:gd name="T9" fmla="*/ 194 h 225"/>
                      <a:gd name="T10" fmla="*/ 125 w 523"/>
                      <a:gd name="T11" fmla="*/ 194 h 225"/>
                      <a:gd name="T12" fmla="*/ 105 w 523"/>
                      <a:gd name="T13" fmla="*/ 213 h 225"/>
                      <a:gd name="T14" fmla="*/ 83 w 523"/>
                      <a:gd name="T15" fmla="*/ 197 h 225"/>
                      <a:gd name="T16" fmla="*/ 77 w 523"/>
                      <a:gd name="T17" fmla="*/ 197 h 225"/>
                      <a:gd name="T18" fmla="*/ 60 w 523"/>
                      <a:gd name="T19" fmla="*/ 194 h 225"/>
                      <a:gd name="T20" fmla="*/ 37 w 523"/>
                      <a:gd name="T21" fmla="*/ 197 h 225"/>
                      <a:gd name="T22" fmla="*/ 56 w 523"/>
                      <a:gd name="T23" fmla="*/ 187 h 225"/>
                      <a:gd name="T24" fmla="*/ 35 w 523"/>
                      <a:gd name="T25" fmla="*/ 184 h 225"/>
                      <a:gd name="T26" fmla="*/ 32 w 523"/>
                      <a:gd name="T27" fmla="*/ 170 h 225"/>
                      <a:gd name="T28" fmla="*/ 29 w 523"/>
                      <a:gd name="T29" fmla="*/ 164 h 225"/>
                      <a:gd name="T30" fmla="*/ 25 w 523"/>
                      <a:gd name="T31" fmla="*/ 146 h 225"/>
                      <a:gd name="T32" fmla="*/ 5 w 523"/>
                      <a:gd name="T33" fmla="*/ 139 h 225"/>
                      <a:gd name="T34" fmla="*/ 9 w 523"/>
                      <a:gd name="T35" fmla="*/ 125 h 225"/>
                      <a:gd name="T36" fmla="*/ 28 w 523"/>
                      <a:gd name="T37" fmla="*/ 134 h 225"/>
                      <a:gd name="T38" fmla="*/ 23 w 523"/>
                      <a:gd name="T39" fmla="*/ 119 h 225"/>
                      <a:gd name="T40" fmla="*/ 17 w 523"/>
                      <a:gd name="T41" fmla="*/ 100 h 225"/>
                      <a:gd name="T42" fmla="*/ 0 w 523"/>
                      <a:gd name="T43" fmla="*/ 92 h 225"/>
                      <a:gd name="T44" fmla="*/ 14 w 523"/>
                      <a:gd name="T45" fmla="*/ 67 h 225"/>
                      <a:gd name="T46" fmla="*/ 40 w 523"/>
                      <a:gd name="T47" fmla="*/ 65 h 225"/>
                      <a:gd name="T48" fmla="*/ 52 w 523"/>
                      <a:gd name="T49" fmla="*/ 63 h 225"/>
                      <a:gd name="T50" fmla="*/ 81 w 523"/>
                      <a:gd name="T51" fmla="*/ 58 h 225"/>
                      <a:gd name="T52" fmla="*/ 104 w 523"/>
                      <a:gd name="T53" fmla="*/ 49 h 225"/>
                      <a:gd name="T54" fmla="*/ 86 w 523"/>
                      <a:gd name="T55" fmla="*/ 46 h 225"/>
                      <a:gd name="T56" fmla="*/ 87 w 523"/>
                      <a:gd name="T57" fmla="*/ 33 h 225"/>
                      <a:gd name="T58" fmla="*/ 127 w 523"/>
                      <a:gd name="T59" fmla="*/ 38 h 225"/>
                      <a:gd name="T60" fmla="*/ 157 w 523"/>
                      <a:gd name="T61" fmla="*/ 26 h 225"/>
                      <a:gd name="T62" fmla="*/ 195 w 523"/>
                      <a:gd name="T63" fmla="*/ 4 h 225"/>
                      <a:gd name="T64" fmla="*/ 248 w 523"/>
                      <a:gd name="T65" fmla="*/ 1 h 225"/>
                      <a:gd name="T66" fmla="*/ 266 w 523"/>
                      <a:gd name="T67" fmla="*/ 15 h 225"/>
                      <a:gd name="T68" fmla="*/ 301 w 523"/>
                      <a:gd name="T69" fmla="*/ 31 h 225"/>
                      <a:gd name="T70" fmla="*/ 346 w 523"/>
                      <a:gd name="T71" fmla="*/ 42 h 225"/>
                      <a:gd name="T72" fmla="*/ 419 w 523"/>
                      <a:gd name="T73" fmla="*/ 26 h 225"/>
                      <a:gd name="T74" fmla="*/ 444 w 523"/>
                      <a:gd name="T75" fmla="*/ 19 h 225"/>
                      <a:gd name="T76" fmla="*/ 466 w 523"/>
                      <a:gd name="T77" fmla="*/ 18 h 225"/>
                      <a:gd name="T78" fmla="*/ 486 w 523"/>
                      <a:gd name="T79" fmla="*/ 38 h 225"/>
                      <a:gd name="T80" fmla="*/ 502 w 523"/>
                      <a:gd name="T81" fmla="*/ 70 h 225"/>
                      <a:gd name="T82" fmla="*/ 513 w 523"/>
                      <a:gd name="T83" fmla="*/ 92 h 225"/>
                      <a:gd name="T84" fmla="*/ 509 w 523"/>
                      <a:gd name="T85" fmla="*/ 126 h 225"/>
                      <a:gd name="T86" fmla="*/ 522 w 523"/>
                      <a:gd name="T87" fmla="*/ 166 h 225"/>
                      <a:gd name="T88" fmla="*/ 497 w 523"/>
                      <a:gd name="T89" fmla="*/ 172 h 225"/>
                      <a:gd name="T90" fmla="*/ 454 w 523"/>
                      <a:gd name="T91" fmla="*/ 177 h 225"/>
                      <a:gd name="T92" fmla="*/ 437 w 523"/>
                      <a:gd name="T93" fmla="*/ 180 h 225"/>
                      <a:gd name="T94" fmla="*/ 396 w 523"/>
                      <a:gd name="T95" fmla="*/ 186 h 225"/>
                      <a:gd name="T96" fmla="*/ 352 w 523"/>
                      <a:gd name="T97" fmla="*/ 193 h 225"/>
                      <a:gd name="T98" fmla="*/ 306 w 523"/>
                      <a:gd name="T99" fmla="*/ 196 h 225"/>
                      <a:gd name="T100" fmla="*/ 303 w 523"/>
                      <a:gd name="T101" fmla="*/ 191 h 225"/>
                      <a:gd name="T102" fmla="*/ 292 w 523"/>
                      <a:gd name="T103" fmla="*/ 198 h 225"/>
                      <a:gd name="T104" fmla="*/ 291 w 523"/>
                      <a:gd name="T105" fmla="*/ 210 h 225"/>
                      <a:gd name="T106" fmla="*/ 281 w 523"/>
                      <a:gd name="T107" fmla="*/ 221 h 225"/>
                      <a:gd name="T108" fmla="*/ 275 w 523"/>
                      <a:gd name="T109" fmla="*/ 217 h 22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</a:cxnLst>
                    <a:rect l="0" t="0" r="r" b="b"/>
                    <a:pathLst>
                      <a:path w="523" h="225">
                        <a:moveTo>
                          <a:pt x="275" y="217"/>
                        </a:moveTo>
                        <a:cubicBezTo>
                          <a:pt x="273" y="210"/>
                          <a:pt x="273" y="210"/>
                          <a:pt x="273" y="210"/>
                        </a:cubicBezTo>
                        <a:cubicBezTo>
                          <a:pt x="275" y="202"/>
                          <a:pt x="275" y="202"/>
                          <a:pt x="275" y="202"/>
                        </a:cubicBezTo>
                        <a:cubicBezTo>
                          <a:pt x="280" y="198"/>
                          <a:pt x="280" y="198"/>
                          <a:pt x="280" y="198"/>
                        </a:cubicBezTo>
                        <a:cubicBezTo>
                          <a:pt x="282" y="194"/>
                          <a:pt x="282" y="194"/>
                          <a:pt x="282" y="194"/>
                        </a:cubicBezTo>
                        <a:cubicBezTo>
                          <a:pt x="278" y="190"/>
                          <a:pt x="278" y="190"/>
                          <a:pt x="278" y="190"/>
                        </a:cubicBezTo>
                        <a:cubicBezTo>
                          <a:pt x="269" y="193"/>
                          <a:pt x="269" y="193"/>
                          <a:pt x="269" y="193"/>
                        </a:cubicBezTo>
                        <a:cubicBezTo>
                          <a:pt x="268" y="198"/>
                          <a:pt x="268" y="198"/>
                          <a:pt x="268" y="198"/>
                        </a:cubicBezTo>
                        <a:cubicBezTo>
                          <a:pt x="264" y="200"/>
                          <a:pt x="264" y="200"/>
                          <a:pt x="264" y="200"/>
                        </a:cubicBezTo>
                        <a:cubicBezTo>
                          <a:pt x="257" y="199"/>
                          <a:pt x="257" y="199"/>
                          <a:pt x="257" y="199"/>
                        </a:cubicBezTo>
                        <a:cubicBezTo>
                          <a:pt x="252" y="195"/>
                          <a:pt x="252" y="195"/>
                          <a:pt x="252" y="195"/>
                        </a:cubicBezTo>
                        <a:cubicBezTo>
                          <a:pt x="241" y="186"/>
                          <a:pt x="233" y="194"/>
                          <a:pt x="225" y="203"/>
                        </a:cubicBezTo>
                        <a:cubicBezTo>
                          <a:pt x="223" y="207"/>
                          <a:pt x="223" y="207"/>
                          <a:pt x="223" y="207"/>
                        </a:cubicBezTo>
                        <a:cubicBezTo>
                          <a:pt x="218" y="208"/>
                          <a:pt x="218" y="208"/>
                          <a:pt x="218" y="208"/>
                        </a:cubicBezTo>
                        <a:cubicBezTo>
                          <a:pt x="214" y="212"/>
                          <a:pt x="214" y="212"/>
                          <a:pt x="214" y="212"/>
                        </a:cubicBezTo>
                        <a:cubicBezTo>
                          <a:pt x="209" y="214"/>
                          <a:pt x="209" y="214"/>
                          <a:pt x="209" y="214"/>
                        </a:cubicBezTo>
                        <a:cubicBezTo>
                          <a:pt x="203" y="213"/>
                          <a:pt x="203" y="213"/>
                          <a:pt x="203" y="213"/>
                        </a:cubicBezTo>
                        <a:cubicBezTo>
                          <a:pt x="193" y="216"/>
                          <a:pt x="193" y="216"/>
                          <a:pt x="193" y="216"/>
                        </a:cubicBezTo>
                        <a:cubicBezTo>
                          <a:pt x="189" y="218"/>
                          <a:pt x="189" y="218"/>
                          <a:pt x="189" y="218"/>
                        </a:cubicBezTo>
                        <a:cubicBezTo>
                          <a:pt x="179" y="215"/>
                          <a:pt x="179" y="215"/>
                          <a:pt x="179" y="215"/>
                        </a:cubicBezTo>
                        <a:cubicBezTo>
                          <a:pt x="174" y="210"/>
                          <a:pt x="174" y="210"/>
                          <a:pt x="174" y="210"/>
                        </a:cubicBezTo>
                        <a:cubicBezTo>
                          <a:pt x="172" y="206"/>
                          <a:pt x="172" y="206"/>
                          <a:pt x="172" y="206"/>
                        </a:cubicBezTo>
                        <a:cubicBezTo>
                          <a:pt x="169" y="203"/>
                          <a:pt x="169" y="203"/>
                          <a:pt x="169" y="203"/>
                        </a:cubicBezTo>
                        <a:cubicBezTo>
                          <a:pt x="164" y="200"/>
                          <a:pt x="164" y="200"/>
                          <a:pt x="164" y="200"/>
                        </a:cubicBezTo>
                        <a:cubicBezTo>
                          <a:pt x="151" y="194"/>
                          <a:pt x="151" y="194"/>
                          <a:pt x="151" y="194"/>
                        </a:cubicBezTo>
                        <a:cubicBezTo>
                          <a:pt x="145" y="190"/>
                          <a:pt x="145" y="190"/>
                          <a:pt x="145" y="190"/>
                        </a:cubicBezTo>
                        <a:cubicBezTo>
                          <a:pt x="136" y="188"/>
                          <a:pt x="136" y="188"/>
                          <a:pt x="136" y="188"/>
                        </a:cubicBezTo>
                        <a:cubicBezTo>
                          <a:pt x="131" y="189"/>
                          <a:pt x="131" y="189"/>
                          <a:pt x="131" y="189"/>
                        </a:cubicBezTo>
                        <a:cubicBezTo>
                          <a:pt x="127" y="189"/>
                          <a:pt x="127" y="189"/>
                          <a:pt x="127" y="189"/>
                        </a:cubicBezTo>
                        <a:cubicBezTo>
                          <a:pt x="125" y="194"/>
                          <a:pt x="125" y="194"/>
                          <a:pt x="125" y="194"/>
                        </a:cubicBezTo>
                        <a:cubicBezTo>
                          <a:pt x="125" y="200"/>
                          <a:pt x="125" y="200"/>
                          <a:pt x="125" y="200"/>
                        </a:cubicBezTo>
                        <a:cubicBezTo>
                          <a:pt x="123" y="202"/>
                          <a:pt x="123" y="202"/>
                          <a:pt x="123" y="202"/>
                        </a:cubicBezTo>
                        <a:cubicBezTo>
                          <a:pt x="123" y="208"/>
                          <a:pt x="123" y="208"/>
                          <a:pt x="123" y="208"/>
                        </a:cubicBezTo>
                        <a:cubicBezTo>
                          <a:pt x="112" y="210"/>
                          <a:pt x="112" y="210"/>
                          <a:pt x="112" y="210"/>
                        </a:cubicBezTo>
                        <a:cubicBezTo>
                          <a:pt x="105" y="213"/>
                          <a:pt x="105" y="213"/>
                          <a:pt x="105" y="213"/>
                        </a:cubicBezTo>
                        <a:cubicBezTo>
                          <a:pt x="99" y="213"/>
                          <a:pt x="99" y="213"/>
                          <a:pt x="99" y="213"/>
                        </a:cubicBezTo>
                        <a:cubicBezTo>
                          <a:pt x="94" y="212"/>
                          <a:pt x="94" y="212"/>
                          <a:pt x="94" y="212"/>
                        </a:cubicBezTo>
                        <a:cubicBezTo>
                          <a:pt x="90" y="209"/>
                          <a:pt x="90" y="209"/>
                          <a:pt x="90" y="209"/>
                        </a:cubicBezTo>
                        <a:cubicBezTo>
                          <a:pt x="85" y="205"/>
                          <a:pt x="85" y="205"/>
                          <a:pt x="85" y="205"/>
                        </a:cubicBezTo>
                        <a:cubicBezTo>
                          <a:pt x="83" y="197"/>
                          <a:pt x="83" y="197"/>
                          <a:pt x="83" y="197"/>
                        </a:cubicBezTo>
                        <a:cubicBezTo>
                          <a:pt x="83" y="195"/>
                          <a:pt x="83" y="195"/>
                          <a:pt x="83" y="195"/>
                        </a:cubicBezTo>
                        <a:cubicBezTo>
                          <a:pt x="80" y="193"/>
                          <a:pt x="80" y="193"/>
                          <a:pt x="80" y="193"/>
                        </a:cubicBezTo>
                        <a:cubicBezTo>
                          <a:pt x="79" y="195"/>
                          <a:pt x="79" y="195"/>
                          <a:pt x="79" y="195"/>
                        </a:cubicBezTo>
                        <a:cubicBezTo>
                          <a:pt x="79" y="197"/>
                          <a:pt x="79" y="197"/>
                          <a:pt x="79" y="197"/>
                        </a:cubicBezTo>
                        <a:cubicBezTo>
                          <a:pt x="77" y="197"/>
                          <a:pt x="77" y="197"/>
                          <a:pt x="77" y="197"/>
                        </a:cubicBezTo>
                        <a:cubicBezTo>
                          <a:pt x="73" y="195"/>
                          <a:pt x="73" y="195"/>
                          <a:pt x="73" y="195"/>
                        </a:cubicBezTo>
                        <a:cubicBezTo>
                          <a:pt x="70" y="191"/>
                          <a:pt x="70" y="191"/>
                          <a:pt x="70" y="191"/>
                        </a:cubicBezTo>
                        <a:cubicBezTo>
                          <a:pt x="69" y="190"/>
                          <a:pt x="69" y="190"/>
                          <a:pt x="69" y="190"/>
                        </a:cubicBezTo>
                        <a:cubicBezTo>
                          <a:pt x="61" y="191"/>
                          <a:pt x="61" y="191"/>
                          <a:pt x="61" y="191"/>
                        </a:cubicBezTo>
                        <a:cubicBezTo>
                          <a:pt x="60" y="194"/>
                          <a:pt x="60" y="194"/>
                          <a:pt x="60" y="194"/>
                        </a:cubicBezTo>
                        <a:cubicBezTo>
                          <a:pt x="55" y="198"/>
                          <a:pt x="55" y="198"/>
                          <a:pt x="55" y="198"/>
                        </a:cubicBezTo>
                        <a:cubicBezTo>
                          <a:pt x="53" y="198"/>
                          <a:pt x="53" y="198"/>
                          <a:pt x="53" y="198"/>
                        </a:cubicBezTo>
                        <a:cubicBezTo>
                          <a:pt x="55" y="194"/>
                          <a:pt x="55" y="194"/>
                          <a:pt x="55" y="194"/>
                        </a:cubicBezTo>
                        <a:cubicBezTo>
                          <a:pt x="54" y="192"/>
                          <a:pt x="54" y="192"/>
                          <a:pt x="54" y="192"/>
                        </a:cubicBezTo>
                        <a:cubicBezTo>
                          <a:pt x="37" y="197"/>
                          <a:pt x="37" y="197"/>
                          <a:pt x="37" y="197"/>
                        </a:cubicBezTo>
                        <a:cubicBezTo>
                          <a:pt x="40" y="193"/>
                          <a:pt x="40" y="193"/>
                          <a:pt x="40" y="193"/>
                        </a:cubicBezTo>
                        <a:cubicBezTo>
                          <a:pt x="45" y="190"/>
                          <a:pt x="45" y="190"/>
                          <a:pt x="45" y="190"/>
                        </a:cubicBezTo>
                        <a:cubicBezTo>
                          <a:pt x="52" y="190"/>
                          <a:pt x="52" y="190"/>
                          <a:pt x="52" y="190"/>
                        </a:cubicBezTo>
                        <a:cubicBezTo>
                          <a:pt x="55" y="188"/>
                          <a:pt x="55" y="188"/>
                          <a:pt x="55" y="188"/>
                        </a:cubicBezTo>
                        <a:cubicBezTo>
                          <a:pt x="56" y="187"/>
                          <a:pt x="56" y="187"/>
                          <a:pt x="56" y="187"/>
                        </a:cubicBezTo>
                        <a:cubicBezTo>
                          <a:pt x="60" y="185"/>
                          <a:pt x="60" y="185"/>
                          <a:pt x="60" y="185"/>
                        </a:cubicBezTo>
                        <a:cubicBezTo>
                          <a:pt x="62" y="182"/>
                          <a:pt x="62" y="182"/>
                          <a:pt x="62" y="182"/>
                        </a:cubicBezTo>
                        <a:cubicBezTo>
                          <a:pt x="58" y="182"/>
                          <a:pt x="58" y="182"/>
                          <a:pt x="58" y="182"/>
                        </a:cubicBezTo>
                        <a:cubicBezTo>
                          <a:pt x="47" y="184"/>
                          <a:pt x="47" y="184"/>
                          <a:pt x="47" y="184"/>
                        </a:cubicBezTo>
                        <a:cubicBezTo>
                          <a:pt x="35" y="184"/>
                          <a:pt x="35" y="184"/>
                          <a:pt x="35" y="184"/>
                        </a:cubicBezTo>
                        <a:cubicBezTo>
                          <a:pt x="34" y="182"/>
                          <a:pt x="34" y="182"/>
                          <a:pt x="34" y="182"/>
                        </a:cubicBezTo>
                        <a:cubicBezTo>
                          <a:pt x="40" y="176"/>
                          <a:pt x="40" y="176"/>
                          <a:pt x="40" y="176"/>
                        </a:cubicBezTo>
                        <a:cubicBezTo>
                          <a:pt x="36" y="172"/>
                          <a:pt x="36" y="172"/>
                          <a:pt x="36" y="172"/>
                        </a:cubicBezTo>
                        <a:cubicBezTo>
                          <a:pt x="34" y="171"/>
                          <a:pt x="34" y="171"/>
                          <a:pt x="34" y="171"/>
                        </a:cubicBezTo>
                        <a:cubicBezTo>
                          <a:pt x="32" y="170"/>
                          <a:pt x="32" y="170"/>
                          <a:pt x="32" y="170"/>
                        </a:cubicBezTo>
                        <a:cubicBezTo>
                          <a:pt x="32" y="166"/>
                          <a:pt x="32" y="166"/>
                          <a:pt x="32" y="166"/>
                        </a:cubicBezTo>
                        <a:cubicBezTo>
                          <a:pt x="35" y="164"/>
                          <a:pt x="35" y="164"/>
                          <a:pt x="35" y="164"/>
                        </a:cubicBezTo>
                        <a:cubicBezTo>
                          <a:pt x="36" y="162"/>
                          <a:pt x="36" y="162"/>
                          <a:pt x="36" y="162"/>
                        </a:cubicBezTo>
                        <a:cubicBezTo>
                          <a:pt x="33" y="162"/>
                          <a:pt x="33" y="162"/>
                          <a:pt x="33" y="162"/>
                        </a:cubicBezTo>
                        <a:cubicBezTo>
                          <a:pt x="29" y="164"/>
                          <a:pt x="29" y="164"/>
                          <a:pt x="29" y="164"/>
                        </a:cubicBezTo>
                        <a:cubicBezTo>
                          <a:pt x="26" y="160"/>
                          <a:pt x="26" y="160"/>
                          <a:pt x="26" y="160"/>
                        </a:cubicBezTo>
                        <a:cubicBezTo>
                          <a:pt x="30" y="158"/>
                          <a:pt x="30" y="158"/>
                          <a:pt x="30" y="158"/>
                        </a:cubicBezTo>
                        <a:cubicBezTo>
                          <a:pt x="31" y="154"/>
                          <a:pt x="31" y="154"/>
                          <a:pt x="31" y="154"/>
                        </a:cubicBezTo>
                        <a:cubicBezTo>
                          <a:pt x="28" y="149"/>
                          <a:pt x="28" y="149"/>
                          <a:pt x="28" y="149"/>
                        </a:cubicBezTo>
                        <a:cubicBezTo>
                          <a:pt x="25" y="146"/>
                          <a:pt x="25" y="146"/>
                          <a:pt x="25" y="146"/>
                        </a:cubicBezTo>
                        <a:cubicBezTo>
                          <a:pt x="18" y="145"/>
                          <a:pt x="18" y="145"/>
                          <a:pt x="18" y="145"/>
                        </a:cubicBezTo>
                        <a:cubicBezTo>
                          <a:pt x="15" y="142"/>
                          <a:pt x="15" y="142"/>
                          <a:pt x="15" y="142"/>
                        </a:cubicBezTo>
                        <a:cubicBezTo>
                          <a:pt x="10" y="143"/>
                          <a:pt x="10" y="143"/>
                          <a:pt x="10" y="143"/>
                        </a:cubicBezTo>
                        <a:cubicBezTo>
                          <a:pt x="8" y="141"/>
                          <a:pt x="8" y="141"/>
                          <a:pt x="8" y="141"/>
                        </a:cubicBezTo>
                        <a:cubicBezTo>
                          <a:pt x="5" y="139"/>
                          <a:pt x="5" y="139"/>
                          <a:pt x="5" y="139"/>
                        </a:cubicBezTo>
                        <a:cubicBezTo>
                          <a:pt x="5" y="137"/>
                          <a:pt x="5" y="137"/>
                          <a:pt x="5" y="137"/>
                        </a:cubicBezTo>
                        <a:cubicBezTo>
                          <a:pt x="8" y="136"/>
                          <a:pt x="8" y="136"/>
                          <a:pt x="8" y="136"/>
                        </a:cubicBezTo>
                        <a:cubicBezTo>
                          <a:pt x="9" y="131"/>
                          <a:pt x="9" y="131"/>
                          <a:pt x="9" y="131"/>
                        </a:cubicBezTo>
                        <a:cubicBezTo>
                          <a:pt x="8" y="128"/>
                          <a:pt x="8" y="128"/>
                          <a:pt x="8" y="128"/>
                        </a:cubicBezTo>
                        <a:cubicBezTo>
                          <a:pt x="9" y="125"/>
                          <a:pt x="9" y="125"/>
                          <a:pt x="9" y="125"/>
                        </a:cubicBezTo>
                        <a:cubicBezTo>
                          <a:pt x="11" y="126"/>
                          <a:pt x="11" y="126"/>
                          <a:pt x="11" y="126"/>
                        </a:cubicBezTo>
                        <a:cubicBezTo>
                          <a:pt x="14" y="134"/>
                          <a:pt x="14" y="134"/>
                          <a:pt x="14" y="134"/>
                        </a:cubicBezTo>
                        <a:cubicBezTo>
                          <a:pt x="17" y="135"/>
                          <a:pt x="17" y="135"/>
                          <a:pt x="17" y="135"/>
                        </a:cubicBezTo>
                        <a:cubicBezTo>
                          <a:pt x="21" y="134"/>
                          <a:pt x="21" y="134"/>
                          <a:pt x="21" y="134"/>
                        </a:cubicBezTo>
                        <a:cubicBezTo>
                          <a:pt x="28" y="134"/>
                          <a:pt x="28" y="134"/>
                          <a:pt x="28" y="134"/>
                        </a:cubicBezTo>
                        <a:cubicBezTo>
                          <a:pt x="26" y="132"/>
                          <a:pt x="26" y="132"/>
                          <a:pt x="26" y="132"/>
                        </a:cubicBezTo>
                        <a:cubicBezTo>
                          <a:pt x="21" y="130"/>
                          <a:pt x="21" y="130"/>
                          <a:pt x="21" y="130"/>
                        </a:cubicBezTo>
                        <a:cubicBezTo>
                          <a:pt x="18" y="126"/>
                          <a:pt x="18" y="126"/>
                          <a:pt x="18" y="126"/>
                        </a:cubicBezTo>
                        <a:cubicBezTo>
                          <a:pt x="19" y="122"/>
                          <a:pt x="19" y="122"/>
                          <a:pt x="19" y="122"/>
                        </a:cubicBezTo>
                        <a:cubicBezTo>
                          <a:pt x="23" y="119"/>
                          <a:pt x="23" y="119"/>
                          <a:pt x="23" y="119"/>
                        </a:cubicBezTo>
                        <a:cubicBezTo>
                          <a:pt x="22" y="116"/>
                          <a:pt x="22" y="116"/>
                          <a:pt x="22" y="116"/>
                        </a:cubicBezTo>
                        <a:cubicBezTo>
                          <a:pt x="19" y="112"/>
                          <a:pt x="19" y="112"/>
                          <a:pt x="19" y="112"/>
                        </a:cubicBezTo>
                        <a:cubicBezTo>
                          <a:pt x="19" y="109"/>
                          <a:pt x="19" y="109"/>
                          <a:pt x="19" y="109"/>
                        </a:cubicBezTo>
                        <a:cubicBezTo>
                          <a:pt x="16" y="105"/>
                          <a:pt x="16" y="105"/>
                          <a:pt x="16" y="105"/>
                        </a:cubicBezTo>
                        <a:cubicBezTo>
                          <a:pt x="17" y="100"/>
                          <a:pt x="17" y="100"/>
                          <a:pt x="17" y="100"/>
                        </a:cubicBezTo>
                        <a:cubicBezTo>
                          <a:pt x="21" y="95"/>
                          <a:pt x="21" y="95"/>
                          <a:pt x="21" y="95"/>
                        </a:cubicBezTo>
                        <a:cubicBezTo>
                          <a:pt x="20" y="93"/>
                          <a:pt x="20" y="93"/>
                          <a:pt x="20" y="93"/>
                        </a:cubicBezTo>
                        <a:cubicBezTo>
                          <a:pt x="12" y="95"/>
                          <a:pt x="12" y="95"/>
                          <a:pt x="12" y="95"/>
                        </a:cubicBezTo>
                        <a:cubicBezTo>
                          <a:pt x="0" y="95"/>
                          <a:pt x="0" y="95"/>
                          <a:pt x="0" y="95"/>
                        </a:cubicBezTo>
                        <a:cubicBezTo>
                          <a:pt x="0" y="92"/>
                          <a:pt x="0" y="92"/>
                          <a:pt x="0" y="92"/>
                        </a:cubicBezTo>
                        <a:cubicBezTo>
                          <a:pt x="1" y="82"/>
                          <a:pt x="1" y="82"/>
                          <a:pt x="1" y="82"/>
                        </a:cubicBezTo>
                        <a:cubicBezTo>
                          <a:pt x="4" y="77"/>
                          <a:pt x="4" y="77"/>
                          <a:pt x="4" y="77"/>
                        </a:cubicBezTo>
                        <a:cubicBezTo>
                          <a:pt x="6" y="76"/>
                          <a:pt x="6" y="76"/>
                          <a:pt x="6" y="76"/>
                        </a:cubicBezTo>
                        <a:cubicBezTo>
                          <a:pt x="10" y="71"/>
                          <a:pt x="10" y="71"/>
                          <a:pt x="10" y="71"/>
                        </a:cubicBezTo>
                        <a:cubicBezTo>
                          <a:pt x="14" y="67"/>
                          <a:pt x="14" y="67"/>
                          <a:pt x="14" y="67"/>
                        </a:cubicBezTo>
                        <a:cubicBezTo>
                          <a:pt x="18" y="63"/>
                          <a:pt x="18" y="63"/>
                          <a:pt x="18" y="63"/>
                        </a:cubicBezTo>
                        <a:cubicBezTo>
                          <a:pt x="24" y="63"/>
                          <a:pt x="24" y="63"/>
                          <a:pt x="24" y="63"/>
                        </a:cubicBezTo>
                        <a:cubicBezTo>
                          <a:pt x="32" y="60"/>
                          <a:pt x="32" y="60"/>
                          <a:pt x="32" y="60"/>
                        </a:cubicBezTo>
                        <a:cubicBezTo>
                          <a:pt x="34" y="63"/>
                          <a:pt x="34" y="63"/>
                          <a:pt x="34" y="63"/>
                        </a:cubicBezTo>
                        <a:cubicBezTo>
                          <a:pt x="40" y="65"/>
                          <a:pt x="40" y="65"/>
                          <a:pt x="40" y="65"/>
                        </a:cubicBezTo>
                        <a:cubicBezTo>
                          <a:pt x="46" y="65"/>
                          <a:pt x="46" y="65"/>
                          <a:pt x="46" y="65"/>
                        </a:cubicBezTo>
                        <a:cubicBezTo>
                          <a:pt x="44" y="57"/>
                          <a:pt x="44" y="57"/>
                          <a:pt x="44" y="57"/>
                        </a:cubicBezTo>
                        <a:cubicBezTo>
                          <a:pt x="49" y="58"/>
                          <a:pt x="49" y="58"/>
                          <a:pt x="49" y="58"/>
                        </a:cubicBezTo>
                        <a:cubicBezTo>
                          <a:pt x="52" y="60"/>
                          <a:pt x="52" y="60"/>
                          <a:pt x="52" y="60"/>
                        </a:cubicBezTo>
                        <a:cubicBezTo>
                          <a:pt x="52" y="63"/>
                          <a:pt x="52" y="63"/>
                          <a:pt x="52" y="63"/>
                        </a:cubicBezTo>
                        <a:cubicBezTo>
                          <a:pt x="55" y="63"/>
                          <a:pt x="55" y="63"/>
                          <a:pt x="55" y="63"/>
                        </a:cubicBezTo>
                        <a:cubicBezTo>
                          <a:pt x="62" y="62"/>
                          <a:pt x="62" y="62"/>
                          <a:pt x="62" y="62"/>
                        </a:cubicBezTo>
                        <a:cubicBezTo>
                          <a:pt x="76" y="62"/>
                          <a:pt x="76" y="62"/>
                          <a:pt x="76" y="62"/>
                        </a:cubicBezTo>
                        <a:cubicBezTo>
                          <a:pt x="82" y="61"/>
                          <a:pt x="82" y="61"/>
                          <a:pt x="82" y="61"/>
                        </a:cubicBezTo>
                        <a:cubicBezTo>
                          <a:pt x="81" y="58"/>
                          <a:pt x="81" y="58"/>
                          <a:pt x="81" y="58"/>
                        </a:cubicBezTo>
                        <a:cubicBezTo>
                          <a:pt x="77" y="57"/>
                          <a:pt x="77" y="57"/>
                          <a:pt x="77" y="57"/>
                        </a:cubicBezTo>
                        <a:cubicBezTo>
                          <a:pt x="77" y="55"/>
                          <a:pt x="77" y="55"/>
                          <a:pt x="77" y="55"/>
                        </a:cubicBezTo>
                        <a:cubicBezTo>
                          <a:pt x="81" y="53"/>
                          <a:pt x="81" y="53"/>
                          <a:pt x="81" y="53"/>
                        </a:cubicBezTo>
                        <a:cubicBezTo>
                          <a:pt x="104" y="51"/>
                          <a:pt x="104" y="51"/>
                          <a:pt x="104" y="51"/>
                        </a:cubicBezTo>
                        <a:cubicBezTo>
                          <a:pt x="104" y="49"/>
                          <a:pt x="104" y="49"/>
                          <a:pt x="104" y="49"/>
                        </a:cubicBezTo>
                        <a:cubicBezTo>
                          <a:pt x="100" y="48"/>
                          <a:pt x="100" y="48"/>
                          <a:pt x="100" y="48"/>
                        </a:cubicBezTo>
                        <a:cubicBezTo>
                          <a:pt x="97" y="49"/>
                          <a:pt x="97" y="49"/>
                          <a:pt x="97" y="49"/>
                        </a:cubicBezTo>
                        <a:cubicBezTo>
                          <a:pt x="90" y="48"/>
                          <a:pt x="90" y="48"/>
                          <a:pt x="90" y="48"/>
                        </a:cubicBezTo>
                        <a:cubicBezTo>
                          <a:pt x="88" y="46"/>
                          <a:pt x="88" y="46"/>
                          <a:pt x="88" y="46"/>
                        </a:cubicBezTo>
                        <a:cubicBezTo>
                          <a:pt x="86" y="46"/>
                          <a:pt x="86" y="46"/>
                          <a:pt x="86" y="46"/>
                        </a:cubicBezTo>
                        <a:cubicBezTo>
                          <a:pt x="85" y="42"/>
                          <a:pt x="85" y="42"/>
                          <a:pt x="85" y="42"/>
                        </a:cubicBezTo>
                        <a:cubicBezTo>
                          <a:pt x="82" y="40"/>
                          <a:pt x="82" y="40"/>
                          <a:pt x="82" y="40"/>
                        </a:cubicBezTo>
                        <a:cubicBezTo>
                          <a:pt x="83" y="37"/>
                          <a:pt x="83" y="37"/>
                          <a:pt x="83" y="37"/>
                        </a:cubicBezTo>
                        <a:cubicBezTo>
                          <a:pt x="86" y="32"/>
                          <a:pt x="86" y="32"/>
                          <a:pt x="86" y="32"/>
                        </a:cubicBezTo>
                        <a:cubicBezTo>
                          <a:pt x="87" y="33"/>
                          <a:pt x="87" y="33"/>
                          <a:pt x="87" y="33"/>
                        </a:cubicBezTo>
                        <a:cubicBezTo>
                          <a:pt x="92" y="33"/>
                          <a:pt x="92" y="33"/>
                          <a:pt x="92" y="33"/>
                        </a:cubicBezTo>
                        <a:cubicBezTo>
                          <a:pt x="98" y="36"/>
                          <a:pt x="98" y="36"/>
                          <a:pt x="98" y="36"/>
                        </a:cubicBezTo>
                        <a:cubicBezTo>
                          <a:pt x="118" y="35"/>
                          <a:pt x="118" y="35"/>
                          <a:pt x="118" y="35"/>
                        </a:cubicBezTo>
                        <a:cubicBezTo>
                          <a:pt x="123" y="36"/>
                          <a:pt x="123" y="36"/>
                          <a:pt x="123" y="36"/>
                        </a:cubicBezTo>
                        <a:cubicBezTo>
                          <a:pt x="127" y="38"/>
                          <a:pt x="127" y="38"/>
                          <a:pt x="127" y="38"/>
                        </a:cubicBezTo>
                        <a:cubicBezTo>
                          <a:pt x="129" y="38"/>
                          <a:pt x="129" y="38"/>
                          <a:pt x="129" y="38"/>
                        </a:cubicBezTo>
                        <a:cubicBezTo>
                          <a:pt x="140" y="39"/>
                          <a:pt x="140" y="39"/>
                          <a:pt x="140" y="39"/>
                        </a:cubicBezTo>
                        <a:cubicBezTo>
                          <a:pt x="147" y="36"/>
                          <a:pt x="147" y="36"/>
                          <a:pt x="147" y="36"/>
                        </a:cubicBezTo>
                        <a:cubicBezTo>
                          <a:pt x="150" y="29"/>
                          <a:pt x="150" y="29"/>
                          <a:pt x="150" y="29"/>
                        </a:cubicBezTo>
                        <a:cubicBezTo>
                          <a:pt x="157" y="26"/>
                          <a:pt x="157" y="26"/>
                          <a:pt x="157" y="26"/>
                        </a:cubicBezTo>
                        <a:cubicBezTo>
                          <a:pt x="163" y="21"/>
                          <a:pt x="163" y="21"/>
                          <a:pt x="163" y="21"/>
                        </a:cubicBezTo>
                        <a:cubicBezTo>
                          <a:pt x="170" y="18"/>
                          <a:pt x="170" y="18"/>
                          <a:pt x="170" y="18"/>
                        </a:cubicBezTo>
                        <a:cubicBezTo>
                          <a:pt x="175" y="14"/>
                          <a:pt x="175" y="14"/>
                          <a:pt x="175" y="14"/>
                        </a:cubicBezTo>
                        <a:cubicBezTo>
                          <a:pt x="181" y="10"/>
                          <a:pt x="181" y="10"/>
                          <a:pt x="181" y="10"/>
                        </a:cubicBezTo>
                        <a:cubicBezTo>
                          <a:pt x="195" y="4"/>
                          <a:pt x="195" y="4"/>
                          <a:pt x="195" y="4"/>
                        </a:cubicBezTo>
                        <a:cubicBezTo>
                          <a:pt x="203" y="3"/>
                          <a:pt x="203" y="3"/>
                          <a:pt x="203" y="3"/>
                        </a:cubicBezTo>
                        <a:cubicBezTo>
                          <a:pt x="212" y="3"/>
                          <a:pt x="212" y="3"/>
                          <a:pt x="212" y="3"/>
                        </a:cubicBezTo>
                        <a:cubicBezTo>
                          <a:pt x="223" y="4"/>
                          <a:pt x="223" y="4"/>
                          <a:pt x="223" y="4"/>
                        </a:cubicBezTo>
                        <a:cubicBezTo>
                          <a:pt x="242" y="4"/>
                          <a:pt x="242" y="4"/>
                          <a:pt x="242" y="4"/>
                        </a:cubicBezTo>
                        <a:cubicBezTo>
                          <a:pt x="248" y="1"/>
                          <a:pt x="248" y="1"/>
                          <a:pt x="248" y="1"/>
                        </a:cubicBezTo>
                        <a:cubicBezTo>
                          <a:pt x="252" y="0"/>
                          <a:pt x="252" y="0"/>
                          <a:pt x="252" y="0"/>
                        </a:cubicBezTo>
                        <a:cubicBezTo>
                          <a:pt x="255" y="1"/>
                          <a:pt x="255" y="1"/>
                          <a:pt x="255" y="1"/>
                        </a:cubicBezTo>
                        <a:cubicBezTo>
                          <a:pt x="255" y="5"/>
                          <a:pt x="255" y="5"/>
                          <a:pt x="255" y="5"/>
                        </a:cubicBezTo>
                        <a:cubicBezTo>
                          <a:pt x="259" y="11"/>
                          <a:pt x="259" y="11"/>
                          <a:pt x="259" y="11"/>
                        </a:cubicBezTo>
                        <a:cubicBezTo>
                          <a:pt x="266" y="15"/>
                          <a:pt x="266" y="15"/>
                          <a:pt x="266" y="15"/>
                        </a:cubicBezTo>
                        <a:cubicBezTo>
                          <a:pt x="273" y="18"/>
                          <a:pt x="273" y="18"/>
                          <a:pt x="273" y="18"/>
                        </a:cubicBezTo>
                        <a:cubicBezTo>
                          <a:pt x="279" y="14"/>
                          <a:pt x="279" y="14"/>
                          <a:pt x="279" y="14"/>
                        </a:cubicBezTo>
                        <a:cubicBezTo>
                          <a:pt x="282" y="19"/>
                          <a:pt x="282" y="19"/>
                          <a:pt x="282" y="19"/>
                        </a:cubicBezTo>
                        <a:cubicBezTo>
                          <a:pt x="286" y="30"/>
                          <a:pt x="286" y="30"/>
                          <a:pt x="286" y="30"/>
                        </a:cubicBezTo>
                        <a:cubicBezTo>
                          <a:pt x="301" y="31"/>
                          <a:pt x="301" y="31"/>
                          <a:pt x="301" y="31"/>
                        </a:cubicBezTo>
                        <a:cubicBezTo>
                          <a:pt x="318" y="41"/>
                          <a:pt x="318" y="41"/>
                          <a:pt x="318" y="41"/>
                        </a:cubicBezTo>
                        <a:cubicBezTo>
                          <a:pt x="321" y="39"/>
                          <a:pt x="321" y="39"/>
                          <a:pt x="321" y="39"/>
                        </a:cubicBezTo>
                        <a:cubicBezTo>
                          <a:pt x="325" y="38"/>
                          <a:pt x="325" y="38"/>
                          <a:pt x="325" y="38"/>
                        </a:cubicBezTo>
                        <a:cubicBezTo>
                          <a:pt x="335" y="43"/>
                          <a:pt x="335" y="43"/>
                          <a:pt x="335" y="43"/>
                        </a:cubicBezTo>
                        <a:cubicBezTo>
                          <a:pt x="346" y="42"/>
                          <a:pt x="346" y="42"/>
                          <a:pt x="346" y="42"/>
                        </a:cubicBezTo>
                        <a:cubicBezTo>
                          <a:pt x="354" y="39"/>
                          <a:pt x="354" y="39"/>
                          <a:pt x="354" y="39"/>
                        </a:cubicBezTo>
                        <a:cubicBezTo>
                          <a:pt x="370" y="37"/>
                          <a:pt x="370" y="37"/>
                          <a:pt x="370" y="37"/>
                        </a:cubicBezTo>
                        <a:cubicBezTo>
                          <a:pt x="387" y="41"/>
                          <a:pt x="387" y="41"/>
                          <a:pt x="387" y="41"/>
                        </a:cubicBezTo>
                        <a:cubicBezTo>
                          <a:pt x="398" y="40"/>
                          <a:pt x="398" y="40"/>
                          <a:pt x="398" y="40"/>
                        </a:cubicBezTo>
                        <a:cubicBezTo>
                          <a:pt x="419" y="26"/>
                          <a:pt x="419" y="26"/>
                          <a:pt x="419" y="26"/>
                        </a:cubicBezTo>
                        <a:cubicBezTo>
                          <a:pt x="428" y="21"/>
                          <a:pt x="428" y="21"/>
                          <a:pt x="428" y="21"/>
                        </a:cubicBezTo>
                        <a:cubicBezTo>
                          <a:pt x="430" y="18"/>
                          <a:pt x="430" y="18"/>
                          <a:pt x="430" y="18"/>
                        </a:cubicBezTo>
                        <a:cubicBezTo>
                          <a:pt x="433" y="21"/>
                          <a:pt x="433" y="21"/>
                          <a:pt x="433" y="21"/>
                        </a:cubicBezTo>
                        <a:cubicBezTo>
                          <a:pt x="437" y="21"/>
                          <a:pt x="437" y="21"/>
                          <a:pt x="437" y="21"/>
                        </a:cubicBezTo>
                        <a:cubicBezTo>
                          <a:pt x="444" y="19"/>
                          <a:pt x="444" y="19"/>
                          <a:pt x="444" y="19"/>
                        </a:cubicBezTo>
                        <a:cubicBezTo>
                          <a:pt x="453" y="22"/>
                          <a:pt x="453" y="22"/>
                          <a:pt x="453" y="22"/>
                        </a:cubicBezTo>
                        <a:cubicBezTo>
                          <a:pt x="457" y="22"/>
                          <a:pt x="457" y="22"/>
                          <a:pt x="457" y="22"/>
                        </a:cubicBezTo>
                        <a:cubicBezTo>
                          <a:pt x="459" y="18"/>
                          <a:pt x="459" y="18"/>
                          <a:pt x="459" y="18"/>
                        </a:cubicBezTo>
                        <a:cubicBezTo>
                          <a:pt x="461" y="17"/>
                          <a:pt x="461" y="17"/>
                          <a:pt x="461" y="17"/>
                        </a:cubicBezTo>
                        <a:cubicBezTo>
                          <a:pt x="466" y="18"/>
                          <a:pt x="466" y="18"/>
                          <a:pt x="466" y="18"/>
                        </a:cubicBezTo>
                        <a:cubicBezTo>
                          <a:pt x="470" y="22"/>
                          <a:pt x="470" y="22"/>
                          <a:pt x="470" y="22"/>
                        </a:cubicBezTo>
                        <a:cubicBezTo>
                          <a:pt x="476" y="30"/>
                          <a:pt x="476" y="30"/>
                          <a:pt x="476" y="30"/>
                        </a:cubicBezTo>
                        <a:cubicBezTo>
                          <a:pt x="478" y="30"/>
                          <a:pt x="478" y="30"/>
                          <a:pt x="478" y="30"/>
                        </a:cubicBezTo>
                        <a:cubicBezTo>
                          <a:pt x="483" y="35"/>
                          <a:pt x="483" y="35"/>
                          <a:pt x="483" y="35"/>
                        </a:cubicBezTo>
                        <a:cubicBezTo>
                          <a:pt x="486" y="38"/>
                          <a:pt x="486" y="38"/>
                          <a:pt x="486" y="38"/>
                        </a:cubicBezTo>
                        <a:cubicBezTo>
                          <a:pt x="490" y="45"/>
                          <a:pt x="490" y="45"/>
                          <a:pt x="490" y="45"/>
                        </a:cubicBezTo>
                        <a:cubicBezTo>
                          <a:pt x="490" y="56"/>
                          <a:pt x="490" y="56"/>
                          <a:pt x="490" y="56"/>
                        </a:cubicBezTo>
                        <a:cubicBezTo>
                          <a:pt x="492" y="63"/>
                          <a:pt x="492" y="63"/>
                          <a:pt x="492" y="63"/>
                        </a:cubicBezTo>
                        <a:cubicBezTo>
                          <a:pt x="496" y="68"/>
                          <a:pt x="496" y="68"/>
                          <a:pt x="496" y="68"/>
                        </a:cubicBezTo>
                        <a:cubicBezTo>
                          <a:pt x="502" y="70"/>
                          <a:pt x="502" y="70"/>
                          <a:pt x="502" y="70"/>
                        </a:cubicBezTo>
                        <a:cubicBezTo>
                          <a:pt x="506" y="73"/>
                          <a:pt x="506" y="73"/>
                          <a:pt x="506" y="73"/>
                        </a:cubicBezTo>
                        <a:cubicBezTo>
                          <a:pt x="511" y="78"/>
                          <a:pt x="511" y="78"/>
                          <a:pt x="511" y="78"/>
                        </a:cubicBezTo>
                        <a:cubicBezTo>
                          <a:pt x="515" y="80"/>
                          <a:pt x="515" y="80"/>
                          <a:pt x="515" y="80"/>
                        </a:cubicBezTo>
                        <a:cubicBezTo>
                          <a:pt x="517" y="82"/>
                          <a:pt x="517" y="82"/>
                          <a:pt x="517" y="82"/>
                        </a:cubicBezTo>
                        <a:cubicBezTo>
                          <a:pt x="513" y="92"/>
                          <a:pt x="513" y="92"/>
                          <a:pt x="513" y="92"/>
                        </a:cubicBezTo>
                        <a:cubicBezTo>
                          <a:pt x="512" y="95"/>
                          <a:pt x="512" y="95"/>
                          <a:pt x="512" y="95"/>
                        </a:cubicBezTo>
                        <a:cubicBezTo>
                          <a:pt x="504" y="99"/>
                          <a:pt x="504" y="99"/>
                          <a:pt x="504" y="99"/>
                        </a:cubicBezTo>
                        <a:cubicBezTo>
                          <a:pt x="505" y="104"/>
                          <a:pt x="505" y="104"/>
                          <a:pt x="505" y="104"/>
                        </a:cubicBezTo>
                        <a:cubicBezTo>
                          <a:pt x="509" y="112"/>
                          <a:pt x="509" y="112"/>
                          <a:pt x="509" y="112"/>
                        </a:cubicBezTo>
                        <a:cubicBezTo>
                          <a:pt x="509" y="126"/>
                          <a:pt x="509" y="126"/>
                          <a:pt x="509" y="126"/>
                        </a:cubicBezTo>
                        <a:cubicBezTo>
                          <a:pt x="509" y="135"/>
                          <a:pt x="509" y="135"/>
                          <a:pt x="509" y="135"/>
                        </a:cubicBezTo>
                        <a:cubicBezTo>
                          <a:pt x="511" y="143"/>
                          <a:pt x="511" y="143"/>
                          <a:pt x="511" y="143"/>
                        </a:cubicBezTo>
                        <a:cubicBezTo>
                          <a:pt x="509" y="153"/>
                          <a:pt x="509" y="153"/>
                          <a:pt x="509" y="153"/>
                        </a:cubicBezTo>
                        <a:cubicBezTo>
                          <a:pt x="516" y="157"/>
                          <a:pt x="516" y="157"/>
                          <a:pt x="516" y="157"/>
                        </a:cubicBezTo>
                        <a:cubicBezTo>
                          <a:pt x="522" y="166"/>
                          <a:pt x="522" y="166"/>
                          <a:pt x="522" y="166"/>
                        </a:cubicBezTo>
                        <a:cubicBezTo>
                          <a:pt x="523" y="174"/>
                          <a:pt x="523" y="174"/>
                          <a:pt x="523" y="174"/>
                        </a:cubicBezTo>
                        <a:cubicBezTo>
                          <a:pt x="519" y="178"/>
                          <a:pt x="519" y="178"/>
                          <a:pt x="519" y="178"/>
                        </a:cubicBezTo>
                        <a:cubicBezTo>
                          <a:pt x="511" y="177"/>
                          <a:pt x="511" y="177"/>
                          <a:pt x="511" y="177"/>
                        </a:cubicBezTo>
                        <a:cubicBezTo>
                          <a:pt x="506" y="171"/>
                          <a:pt x="506" y="171"/>
                          <a:pt x="506" y="171"/>
                        </a:cubicBezTo>
                        <a:cubicBezTo>
                          <a:pt x="497" y="172"/>
                          <a:pt x="497" y="172"/>
                          <a:pt x="497" y="172"/>
                        </a:cubicBezTo>
                        <a:cubicBezTo>
                          <a:pt x="482" y="171"/>
                          <a:pt x="482" y="171"/>
                          <a:pt x="482" y="171"/>
                        </a:cubicBezTo>
                        <a:cubicBezTo>
                          <a:pt x="471" y="167"/>
                          <a:pt x="471" y="167"/>
                          <a:pt x="471" y="167"/>
                        </a:cubicBezTo>
                        <a:cubicBezTo>
                          <a:pt x="459" y="178"/>
                          <a:pt x="459" y="178"/>
                          <a:pt x="459" y="178"/>
                        </a:cubicBezTo>
                        <a:cubicBezTo>
                          <a:pt x="454" y="178"/>
                          <a:pt x="454" y="178"/>
                          <a:pt x="454" y="178"/>
                        </a:cubicBezTo>
                        <a:cubicBezTo>
                          <a:pt x="454" y="177"/>
                          <a:pt x="454" y="177"/>
                          <a:pt x="454" y="177"/>
                        </a:cubicBezTo>
                        <a:cubicBezTo>
                          <a:pt x="454" y="175"/>
                          <a:pt x="454" y="175"/>
                          <a:pt x="454" y="175"/>
                        </a:cubicBezTo>
                        <a:cubicBezTo>
                          <a:pt x="452" y="174"/>
                          <a:pt x="452" y="174"/>
                          <a:pt x="452" y="174"/>
                        </a:cubicBezTo>
                        <a:cubicBezTo>
                          <a:pt x="450" y="172"/>
                          <a:pt x="450" y="172"/>
                          <a:pt x="450" y="172"/>
                        </a:cubicBezTo>
                        <a:cubicBezTo>
                          <a:pt x="446" y="176"/>
                          <a:pt x="446" y="176"/>
                          <a:pt x="446" y="176"/>
                        </a:cubicBezTo>
                        <a:cubicBezTo>
                          <a:pt x="437" y="180"/>
                          <a:pt x="437" y="180"/>
                          <a:pt x="437" y="180"/>
                        </a:cubicBezTo>
                        <a:cubicBezTo>
                          <a:pt x="419" y="181"/>
                          <a:pt x="419" y="181"/>
                          <a:pt x="419" y="181"/>
                        </a:cubicBezTo>
                        <a:cubicBezTo>
                          <a:pt x="414" y="179"/>
                          <a:pt x="414" y="179"/>
                          <a:pt x="414" y="179"/>
                        </a:cubicBezTo>
                        <a:cubicBezTo>
                          <a:pt x="410" y="179"/>
                          <a:pt x="410" y="179"/>
                          <a:pt x="410" y="179"/>
                        </a:cubicBezTo>
                        <a:cubicBezTo>
                          <a:pt x="401" y="182"/>
                          <a:pt x="401" y="182"/>
                          <a:pt x="401" y="182"/>
                        </a:cubicBezTo>
                        <a:cubicBezTo>
                          <a:pt x="396" y="186"/>
                          <a:pt x="396" y="186"/>
                          <a:pt x="396" y="186"/>
                        </a:cubicBezTo>
                        <a:cubicBezTo>
                          <a:pt x="392" y="188"/>
                          <a:pt x="392" y="188"/>
                          <a:pt x="392" y="188"/>
                        </a:cubicBezTo>
                        <a:cubicBezTo>
                          <a:pt x="386" y="190"/>
                          <a:pt x="386" y="190"/>
                          <a:pt x="386" y="190"/>
                        </a:cubicBezTo>
                        <a:cubicBezTo>
                          <a:pt x="383" y="191"/>
                          <a:pt x="383" y="191"/>
                          <a:pt x="383" y="191"/>
                        </a:cubicBezTo>
                        <a:cubicBezTo>
                          <a:pt x="366" y="195"/>
                          <a:pt x="366" y="195"/>
                          <a:pt x="366" y="195"/>
                        </a:cubicBezTo>
                        <a:cubicBezTo>
                          <a:pt x="352" y="193"/>
                          <a:pt x="352" y="193"/>
                          <a:pt x="352" y="193"/>
                        </a:cubicBezTo>
                        <a:cubicBezTo>
                          <a:pt x="346" y="188"/>
                          <a:pt x="346" y="188"/>
                          <a:pt x="346" y="188"/>
                        </a:cubicBezTo>
                        <a:cubicBezTo>
                          <a:pt x="333" y="183"/>
                          <a:pt x="336" y="192"/>
                          <a:pt x="320" y="194"/>
                        </a:cubicBezTo>
                        <a:cubicBezTo>
                          <a:pt x="318" y="196"/>
                          <a:pt x="318" y="196"/>
                          <a:pt x="318" y="196"/>
                        </a:cubicBezTo>
                        <a:cubicBezTo>
                          <a:pt x="310" y="195"/>
                          <a:pt x="310" y="195"/>
                          <a:pt x="310" y="195"/>
                        </a:cubicBezTo>
                        <a:cubicBezTo>
                          <a:pt x="306" y="196"/>
                          <a:pt x="306" y="196"/>
                          <a:pt x="306" y="196"/>
                        </a:cubicBezTo>
                        <a:cubicBezTo>
                          <a:pt x="305" y="195"/>
                          <a:pt x="305" y="195"/>
                          <a:pt x="305" y="195"/>
                        </a:cubicBezTo>
                        <a:cubicBezTo>
                          <a:pt x="305" y="194"/>
                          <a:pt x="305" y="194"/>
                          <a:pt x="305" y="194"/>
                        </a:cubicBezTo>
                        <a:cubicBezTo>
                          <a:pt x="305" y="193"/>
                          <a:pt x="305" y="193"/>
                          <a:pt x="305" y="193"/>
                        </a:cubicBezTo>
                        <a:cubicBezTo>
                          <a:pt x="305" y="193"/>
                          <a:pt x="305" y="193"/>
                          <a:pt x="305" y="193"/>
                        </a:cubicBezTo>
                        <a:cubicBezTo>
                          <a:pt x="303" y="191"/>
                          <a:pt x="303" y="191"/>
                          <a:pt x="303" y="191"/>
                        </a:cubicBezTo>
                        <a:cubicBezTo>
                          <a:pt x="298" y="191"/>
                          <a:pt x="298" y="191"/>
                          <a:pt x="298" y="191"/>
                        </a:cubicBezTo>
                        <a:cubicBezTo>
                          <a:pt x="295" y="189"/>
                          <a:pt x="295" y="189"/>
                          <a:pt x="295" y="189"/>
                        </a:cubicBezTo>
                        <a:cubicBezTo>
                          <a:pt x="293" y="195"/>
                          <a:pt x="293" y="195"/>
                          <a:pt x="293" y="195"/>
                        </a:cubicBezTo>
                        <a:cubicBezTo>
                          <a:pt x="292" y="195"/>
                          <a:pt x="292" y="195"/>
                          <a:pt x="292" y="195"/>
                        </a:cubicBezTo>
                        <a:cubicBezTo>
                          <a:pt x="292" y="198"/>
                          <a:pt x="292" y="198"/>
                          <a:pt x="292" y="198"/>
                        </a:cubicBezTo>
                        <a:cubicBezTo>
                          <a:pt x="291" y="202"/>
                          <a:pt x="291" y="202"/>
                          <a:pt x="291" y="202"/>
                        </a:cubicBezTo>
                        <a:cubicBezTo>
                          <a:pt x="296" y="208"/>
                          <a:pt x="296" y="208"/>
                          <a:pt x="296" y="208"/>
                        </a:cubicBezTo>
                        <a:cubicBezTo>
                          <a:pt x="296" y="210"/>
                          <a:pt x="296" y="210"/>
                          <a:pt x="296" y="210"/>
                        </a:cubicBezTo>
                        <a:cubicBezTo>
                          <a:pt x="295" y="210"/>
                          <a:pt x="295" y="210"/>
                          <a:pt x="295" y="210"/>
                        </a:cubicBezTo>
                        <a:cubicBezTo>
                          <a:pt x="291" y="210"/>
                          <a:pt x="291" y="210"/>
                          <a:pt x="291" y="210"/>
                        </a:cubicBezTo>
                        <a:cubicBezTo>
                          <a:pt x="286" y="212"/>
                          <a:pt x="286" y="212"/>
                          <a:pt x="286" y="212"/>
                        </a:cubicBezTo>
                        <a:cubicBezTo>
                          <a:pt x="286" y="214"/>
                          <a:pt x="286" y="214"/>
                          <a:pt x="286" y="214"/>
                        </a:cubicBezTo>
                        <a:cubicBezTo>
                          <a:pt x="286" y="218"/>
                          <a:pt x="286" y="218"/>
                          <a:pt x="286" y="218"/>
                        </a:cubicBezTo>
                        <a:cubicBezTo>
                          <a:pt x="283" y="221"/>
                          <a:pt x="283" y="221"/>
                          <a:pt x="283" y="221"/>
                        </a:cubicBezTo>
                        <a:cubicBezTo>
                          <a:pt x="281" y="221"/>
                          <a:pt x="281" y="221"/>
                          <a:pt x="281" y="221"/>
                        </a:cubicBezTo>
                        <a:cubicBezTo>
                          <a:pt x="280" y="225"/>
                          <a:pt x="280" y="225"/>
                          <a:pt x="280" y="225"/>
                        </a:cubicBezTo>
                        <a:cubicBezTo>
                          <a:pt x="277" y="222"/>
                          <a:pt x="277" y="222"/>
                          <a:pt x="277" y="222"/>
                        </a:cubicBezTo>
                        <a:cubicBezTo>
                          <a:pt x="276" y="220"/>
                          <a:pt x="276" y="220"/>
                          <a:pt x="276" y="220"/>
                        </a:cubicBezTo>
                        <a:cubicBezTo>
                          <a:pt x="274" y="220"/>
                          <a:pt x="274" y="220"/>
                          <a:pt x="274" y="220"/>
                        </a:cubicBezTo>
                        <a:cubicBezTo>
                          <a:pt x="275" y="217"/>
                          <a:pt x="275" y="217"/>
                          <a:pt x="275" y="217"/>
                        </a:cubicBezTo>
                      </a:path>
                    </a:pathLst>
                  </a:custGeom>
                  <a:grpFill/>
                  <a:ln w="12700" cap="flat">
                    <a:solidFill>
                      <a:schemeClr val="bg1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 dirty="0">
                      <a:latin typeface="Calibri Light" panose="020F0302020204030204" pitchFamily="34" charset="0"/>
                      <a:sym typeface="Calibri Light" panose="020F0302020204030204" pitchFamily="34" charset="0"/>
                    </a:endParaRPr>
                  </a:p>
                </p:txBody>
              </p:sp>
              <p:sp>
                <p:nvSpPr>
                  <p:cNvPr id="1430" name="Freeform 1393">
                    <a:extLst>
                      <a:ext uri="{FF2B5EF4-FFF2-40B4-BE49-F238E27FC236}">
                        <a16:creationId xmlns:a16="http://schemas.microsoft.com/office/drawing/2014/main" id="{86F415D1-3D4C-784A-F2F6-30298910429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gray">
                  <a:xfrm>
                    <a:off x="5530372" y="3761884"/>
                    <a:ext cx="9531" cy="4765"/>
                  </a:xfrm>
                  <a:custGeom>
                    <a:avLst/>
                    <a:gdLst>
                      <a:gd name="T0" fmla="*/ 8 w 8"/>
                      <a:gd name="T1" fmla="*/ 1 h 4"/>
                      <a:gd name="T2" fmla="*/ 8 w 8"/>
                      <a:gd name="T3" fmla="*/ 1 h 4"/>
                      <a:gd name="T4" fmla="*/ 4 w 8"/>
                      <a:gd name="T5" fmla="*/ 0 h 4"/>
                      <a:gd name="T6" fmla="*/ 4 w 8"/>
                      <a:gd name="T7" fmla="*/ 0 h 4"/>
                      <a:gd name="T8" fmla="*/ 3 w 8"/>
                      <a:gd name="T9" fmla="*/ 0 h 4"/>
                      <a:gd name="T10" fmla="*/ 2 w 8"/>
                      <a:gd name="T11" fmla="*/ 0 h 4"/>
                      <a:gd name="T12" fmla="*/ 2 w 8"/>
                      <a:gd name="T13" fmla="*/ 0 h 4"/>
                      <a:gd name="T14" fmla="*/ 1 w 8"/>
                      <a:gd name="T15" fmla="*/ 0 h 4"/>
                      <a:gd name="T16" fmla="*/ 1 w 8"/>
                      <a:gd name="T17" fmla="*/ 1 h 4"/>
                      <a:gd name="T18" fmla="*/ 0 w 8"/>
                      <a:gd name="T19" fmla="*/ 1 h 4"/>
                      <a:gd name="T20" fmla="*/ 0 w 8"/>
                      <a:gd name="T21" fmla="*/ 1 h 4"/>
                      <a:gd name="T22" fmla="*/ 0 w 8"/>
                      <a:gd name="T23" fmla="*/ 2 h 4"/>
                      <a:gd name="T24" fmla="*/ 0 w 8"/>
                      <a:gd name="T25" fmla="*/ 2 h 4"/>
                      <a:gd name="T26" fmla="*/ 0 w 8"/>
                      <a:gd name="T27" fmla="*/ 2 h 4"/>
                      <a:gd name="T28" fmla="*/ 1 w 8"/>
                      <a:gd name="T29" fmla="*/ 2 h 4"/>
                      <a:gd name="T30" fmla="*/ 1 w 8"/>
                      <a:gd name="T31" fmla="*/ 2 h 4"/>
                      <a:gd name="T32" fmla="*/ 1 w 8"/>
                      <a:gd name="T33" fmla="*/ 2 h 4"/>
                      <a:gd name="T34" fmla="*/ 2 w 8"/>
                      <a:gd name="T35" fmla="*/ 2 h 4"/>
                      <a:gd name="T36" fmla="*/ 3 w 8"/>
                      <a:gd name="T37" fmla="*/ 2 h 4"/>
                      <a:gd name="T38" fmla="*/ 3 w 8"/>
                      <a:gd name="T39" fmla="*/ 2 h 4"/>
                      <a:gd name="T40" fmla="*/ 3 w 8"/>
                      <a:gd name="T41" fmla="*/ 3 h 4"/>
                      <a:gd name="T42" fmla="*/ 3 w 8"/>
                      <a:gd name="T43" fmla="*/ 3 h 4"/>
                      <a:gd name="T44" fmla="*/ 3 w 8"/>
                      <a:gd name="T45" fmla="*/ 4 h 4"/>
                      <a:gd name="T46" fmla="*/ 5 w 8"/>
                      <a:gd name="T47" fmla="*/ 4 h 4"/>
                      <a:gd name="T48" fmla="*/ 8 w 8"/>
                      <a:gd name="T49" fmla="*/ 1 h 4"/>
                      <a:gd name="T50" fmla="*/ 8 w 8"/>
                      <a:gd name="T51" fmla="*/ 1 h 4"/>
                      <a:gd name="T52" fmla="*/ 8 w 8"/>
                      <a:gd name="T53" fmla="*/ 1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</a:cxnLst>
                    <a:rect l="0" t="0" r="r" b="b"/>
                    <a:pathLst>
                      <a:path w="8" h="4">
                        <a:moveTo>
                          <a:pt x="8" y="1"/>
                        </a:moveTo>
                        <a:lnTo>
                          <a:pt x="8" y="1"/>
                        </a:lnTo>
                        <a:lnTo>
                          <a:pt x="4" y="0"/>
                        </a:lnTo>
                        <a:lnTo>
                          <a:pt x="4" y="0"/>
                        </a:lnTo>
                        <a:lnTo>
                          <a:pt x="3" y="0"/>
                        </a:lnTo>
                        <a:lnTo>
                          <a:pt x="2" y="0"/>
                        </a:lnTo>
                        <a:lnTo>
                          <a:pt x="2" y="0"/>
                        </a:lnTo>
                        <a:lnTo>
                          <a:pt x="1" y="0"/>
                        </a:lnTo>
                        <a:lnTo>
                          <a:pt x="1" y="1"/>
                        </a:lnTo>
                        <a:lnTo>
                          <a:pt x="0" y="1"/>
                        </a:lnTo>
                        <a:lnTo>
                          <a:pt x="0" y="1"/>
                        </a:lnTo>
                        <a:lnTo>
                          <a:pt x="0" y="2"/>
                        </a:lnTo>
                        <a:lnTo>
                          <a:pt x="0" y="2"/>
                        </a:lnTo>
                        <a:lnTo>
                          <a:pt x="0" y="2"/>
                        </a:lnTo>
                        <a:lnTo>
                          <a:pt x="1" y="2"/>
                        </a:lnTo>
                        <a:lnTo>
                          <a:pt x="1" y="2"/>
                        </a:lnTo>
                        <a:lnTo>
                          <a:pt x="1" y="2"/>
                        </a:lnTo>
                        <a:lnTo>
                          <a:pt x="2" y="2"/>
                        </a:lnTo>
                        <a:lnTo>
                          <a:pt x="3" y="2"/>
                        </a:lnTo>
                        <a:lnTo>
                          <a:pt x="3" y="2"/>
                        </a:lnTo>
                        <a:lnTo>
                          <a:pt x="3" y="3"/>
                        </a:lnTo>
                        <a:lnTo>
                          <a:pt x="3" y="3"/>
                        </a:lnTo>
                        <a:lnTo>
                          <a:pt x="3" y="4"/>
                        </a:lnTo>
                        <a:lnTo>
                          <a:pt x="5" y="4"/>
                        </a:lnTo>
                        <a:lnTo>
                          <a:pt x="8" y="1"/>
                        </a:lnTo>
                        <a:lnTo>
                          <a:pt x="8" y="1"/>
                        </a:lnTo>
                        <a:lnTo>
                          <a:pt x="8" y="1"/>
                        </a:lnTo>
                      </a:path>
                    </a:pathLst>
                  </a:custGeom>
                  <a:grpFill/>
                  <a:ln w="12700" cap="flat">
                    <a:solidFill>
                      <a:schemeClr val="bg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 dirty="0">
                      <a:latin typeface="Calibri Light" panose="020F0302020204030204" pitchFamily="34" charset="0"/>
                      <a:sym typeface="Calibri Light" panose="020F0302020204030204" pitchFamily="34" charset="0"/>
                    </a:endParaRPr>
                  </a:p>
                </p:txBody>
              </p:sp>
              <p:sp>
                <p:nvSpPr>
                  <p:cNvPr id="1431" name="Freeform 63">
                    <a:extLst>
                      <a:ext uri="{FF2B5EF4-FFF2-40B4-BE49-F238E27FC236}">
                        <a16:creationId xmlns:a16="http://schemas.microsoft.com/office/drawing/2014/main" id="{03E68F3D-E035-86A1-A57E-A94FB3AC469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gray">
                  <a:xfrm>
                    <a:off x="5517268" y="3742821"/>
                    <a:ext cx="4765" cy="9531"/>
                  </a:xfrm>
                  <a:custGeom>
                    <a:avLst/>
                    <a:gdLst>
                      <a:gd name="T0" fmla="*/ 2 w 4"/>
                      <a:gd name="T1" fmla="*/ 8 h 8"/>
                      <a:gd name="T2" fmla="*/ 3 w 4"/>
                      <a:gd name="T3" fmla="*/ 7 h 8"/>
                      <a:gd name="T4" fmla="*/ 4 w 4"/>
                      <a:gd name="T5" fmla="*/ 1 h 8"/>
                      <a:gd name="T6" fmla="*/ 3 w 4"/>
                      <a:gd name="T7" fmla="*/ 0 h 8"/>
                      <a:gd name="T8" fmla="*/ 0 w 4"/>
                      <a:gd name="T9" fmla="*/ 0 h 8"/>
                      <a:gd name="T10" fmla="*/ 0 w 4"/>
                      <a:gd name="T11" fmla="*/ 1 h 8"/>
                      <a:gd name="T12" fmla="*/ 2 w 4"/>
                      <a:gd name="T13" fmla="*/ 4 h 8"/>
                      <a:gd name="T14" fmla="*/ 0 w 4"/>
                      <a:gd name="T15" fmla="*/ 6 h 8"/>
                      <a:gd name="T16" fmla="*/ 0 w 4"/>
                      <a:gd name="T17" fmla="*/ 7 h 8"/>
                      <a:gd name="T18" fmla="*/ 2 w 4"/>
                      <a:gd name="T19" fmla="*/ 8 h 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4" h="8">
                        <a:moveTo>
                          <a:pt x="2" y="8"/>
                        </a:moveTo>
                        <a:lnTo>
                          <a:pt x="3" y="7"/>
                        </a:lnTo>
                        <a:lnTo>
                          <a:pt x="4" y="1"/>
                        </a:lnTo>
                        <a:lnTo>
                          <a:pt x="3" y="0"/>
                        </a:lnTo>
                        <a:lnTo>
                          <a:pt x="0" y="0"/>
                        </a:lnTo>
                        <a:lnTo>
                          <a:pt x="0" y="1"/>
                        </a:lnTo>
                        <a:lnTo>
                          <a:pt x="2" y="4"/>
                        </a:lnTo>
                        <a:lnTo>
                          <a:pt x="0" y="6"/>
                        </a:lnTo>
                        <a:lnTo>
                          <a:pt x="0" y="7"/>
                        </a:lnTo>
                        <a:lnTo>
                          <a:pt x="2" y="8"/>
                        </a:lnTo>
                      </a:path>
                    </a:pathLst>
                  </a:custGeom>
                  <a:grpFill/>
                  <a:ln w="12700" cap="flat">
                    <a:solidFill>
                      <a:schemeClr val="bg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 dirty="0">
                      <a:latin typeface="Calibri Light" panose="020F0302020204030204" pitchFamily="34" charset="0"/>
                      <a:sym typeface="Calibri Light" panose="020F0302020204030204" pitchFamily="34" charset="0"/>
                    </a:endParaRPr>
                  </a:p>
                </p:txBody>
              </p:sp>
              <p:sp>
                <p:nvSpPr>
                  <p:cNvPr id="1432" name="Freeform 1387">
                    <a:extLst>
                      <a:ext uri="{FF2B5EF4-FFF2-40B4-BE49-F238E27FC236}">
                        <a16:creationId xmlns:a16="http://schemas.microsoft.com/office/drawing/2014/main" id="{446AAF7B-7031-CB64-F11E-FFA94394030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gray">
                  <a:xfrm>
                    <a:off x="5536330" y="3783328"/>
                    <a:ext cx="8340" cy="5956"/>
                  </a:xfrm>
                  <a:custGeom>
                    <a:avLst/>
                    <a:gdLst>
                      <a:gd name="T0" fmla="*/ 7 w 7"/>
                      <a:gd name="T1" fmla="*/ 1 h 5"/>
                      <a:gd name="T2" fmla="*/ 7 w 7"/>
                      <a:gd name="T3" fmla="*/ 0 h 5"/>
                      <a:gd name="T4" fmla="*/ 7 w 7"/>
                      <a:gd name="T5" fmla="*/ 0 h 5"/>
                      <a:gd name="T6" fmla="*/ 7 w 7"/>
                      <a:gd name="T7" fmla="*/ 0 h 5"/>
                      <a:gd name="T8" fmla="*/ 6 w 7"/>
                      <a:gd name="T9" fmla="*/ 0 h 5"/>
                      <a:gd name="T10" fmla="*/ 4 w 7"/>
                      <a:gd name="T11" fmla="*/ 0 h 5"/>
                      <a:gd name="T12" fmla="*/ 4 w 7"/>
                      <a:gd name="T13" fmla="*/ 0 h 5"/>
                      <a:gd name="T14" fmla="*/ 4 w 7"/>
                      <a:gd name="T15" fmla="*/ 0 h 5"/>
                      <a:gd name="T16" fmla="*/ 3 w 7"/>
                      <a:gd name="T17" fmla="*/ 1 h 5"/>
                      <a:gd name="T18" fmla="*/ 0 w 7"/>
                      <a:gd name="T19" fmla="*/ 3 h 5"/>
                      <a:gd name="T20" fmla="*/ 0 w 7"/>
                      <a:gd name="T21" fmla="*/ 3 h 5"/>
                      <a:gd name="T22" fmla="*/ 0 w 7"/>
                      <a:gd name="T23" fmla="*/ 4 h 5"/>
                      <a:gd name="T24" fmla="*/ 1 w 7"/>
                      <a:gd name="T25" fmla="*/ 4 h 5"/>
                      <a:gd name="T26" fmla="*/ 1 w 7"/>
                      <a:gd name="T27" fmla="*/ 5 h 5"/>
                      <a:gd name="T28" fmla="*/ 1 w 7"/>
                      <a:gd name="T29" fmla="*/ 5 h 5"/>
                      <a:gd name="T30" fmla="*/ 1 w 7"/>
                      <a:gd name="T31" fmla="*/ 3 h 5"/>
                      <a:gd name="T32" fmla="*/ 1 w 7"/>
                      <a:gd name="T33" fmla="*/ 3 h 5"/>
                      <a:gd name="T34" fmla="*/ 2 w 7"/>
                      <a:gd name="T35" fmla="*/ 3 h 5"/>
                      <a:gd name="T36" fmla="*/ 5 w 7"/>
                      <a:gd name="T37" fmla="*/ 2 h 5"/>
                      <a:gd name="T38" fmla="*/ 7 w 7"/>
                      <a:gd name="T39" fmla="*/ 1 h 5"/>
                      <a:gd name="T40" fmla="*/ 7 w 7"/>
                      <a:gd name="T41" fmla="*/ 1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7" h="5">
                        <a:moveTo>
                          <a:pt x="7" y="1"/>
                        </a:moveTo>
                        <a:lnTo>
                          <a:pt x="7" y="0"/>
                        </a:lnTo>
                        <a:lnTo>
                          <a:pt x="7" y="0"/>
                        </a:lnTo>
                        <a:lnTo>
                          <a:pt x="7" y="0"/>
                        </a:lnTo>
                        <a:lnTo>
                          <a:pt x="6" y="0"/>
                        </a:lnTo>
                        <a:lnTo>
                          <a:pt x="4" y="0"/>
                        </a:lnTo>
                        <a:lnTo>
                          <a:pt x="4" y="0"/>
                        </a:lnTo>
                        <a:lnTo>
                          <a:pt x="4" y="0"/>
                        </a:lnTo>
                        <a:lnTo>
                          <a:pt x="3" y="1"/>
                        </a:lnTo>
                        <a:lnTo>
                          <a:pt x="0" y="3"/>
                        </a:lnTo>
                        <a:lnTo>
                          <a:pt x="0" y="3"/>
                        </a:lnTo>
                        <a:lnTo>
                          <a:pt x="0" y="4"/>
                        </a:lnTo>
                        <a:lnTo>
                          <a:pt x="1" y="4"/>
                        </a:lnTo>
                        <a:lnTo>
                          <a:pt x="1" y="5"/>
                        </a:lnTo>
                        <a:lnTo>
                          <a:pt x="1" y="5"/>
                        </a:lnTo>
                        <a:lnTo>
                          <a:pt x="1" y="3"/>
                        </a:lnTo>
                        <a:lnTo>
                          <a:pt x="1" y="3"/>
                        </a:lnTo>
                        <a:lnTo>
                          <a:pt x="2" y="3"/>
                        </a:lnTo>
                        <a:lnTo>
                          <a:pt x="5" y="2"/>
                        </a:lnTo>
                        <a:lnTo>
                          <a:pt x="7" y="1"/>
                        </a:lnTo>
                        <a:lnTo>
                          <a:pt x="7" y="1"/>
                        </a:lnTo>
                      </a:path>
                    </a:pathLst>
                  </a:custGeom>
                  <a:grpFill/>
                  <a:ln w="12700" cap="flat">
                    <a:solidFill>
                      <a:schemeClr val="bg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 dirty="0">
                      <a:latin typeface="Calibri Light" panose="020F0302020204030204" pitchFamily="34" charset="0"/>
                      <a:sym typeface="Calibri Light" panose="020F0302020204030204" pitchFamily="34" charset="0"/>
                    </a:endParaRPr>
                  </a:p>
                </p:txBody>
              </p:sp>
              <p:sp>
                <p:nvSpPr>
                  <p:cNvPr id="1433" name="Freeform 1392">
                    <a:extLst>
                      <a:ext uri="{FF2B5EF4-FFF2-40B4-BE49-F238E27FC236}">
                        <a16:creationId xmlns:a16="http://schemas.microsoft.com/office/drawing/2014/main" id="{599FBE00-0FE4-6451-7442-11AF614C208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gray">
                  <a:xfrm>
                    <a:off x="5519650" y="3764266"/>
                    <a:ext cx="7149" cy="4765"/>
                  </a:xfrm>
                  <a:custGeom>
                    <a:avLst/>
                    <a:gdLst>
                      <a:gd name="T0" fmla="*/ 6 w 6"/>
                      <a:gd name="T1" fmla="*/ 0 h 4"/>
                      <a:gd name="T2" fmla="*/ 6 w 6"/>
                      <a:gd name="T3" fmla="*/ 0 h 4"/>
                      <a:gd name="T4" fmla="*/ 5 w 6"/>
                      <a:gd name="T5" fmla="*/ 0 h 4"/>
                      <a:gd name="T6" fmla="*/ 5 w 6"/>
                      <a:gd name="T7" fmla="*/ 0 h 4"/>
                      <a:gd name="T8" fmla="*/ 1 w 6"/>
                      <a:gd name="T9" fmla="*/ 2 h 4"/>
                      <a:gd name="T10" fmla="*/ 1 w 6"/>
                      <a:gd name="T11" fmla="*/ 2 h 4"/>
                      <a:gd name="T12" fmla="*/ 1 w 6"/>
                      <a:gd name="T13" fmla="*/ 2 h 4"/>
                      <a:gd name="T14" fmla="*/ 0 w 6"/>
                      <a:gd name="T15" fmla="*/ 3 h 4"/>
                      <a:gd name="T16" fmla="*/ 0 w 6"/>
                      <a:gd name="T17" fmla="*/ 4 h 4"/>
                      <a:gd name="T18" fmla="*/ 0 w 6"/>
                      <a:gd name="T19" fmla="*/ 4 h 4"/>
                      <a:gd name="T20" fmla="*/ 1 w 6"/>
                      <a:gd name="T21" fmla="*/ 4 h 4"/>
                      <a:gd name="T22" fmla="*/ 3 w 6"/>
                      <a:gd name="T23" fmla="*/ 3 h 4"/>
                      <a:gd name="T24" fmla="*/ 4 w 6"/>
                      <a:gd name="T25" fmla="*/ 3 h 4"/>
                      <a:gd name="T26" fmla="*/ 5 w 6"/>
                      <a:gd name="T27" fmla="*/ 2 h 4"/>
                      <a:gd name="T28" fmla="*/ 5 w 6"/>
                      <a:gd name="T29" fmla="*/ 2 h 4"/>
                      <a:gd name="T30" fmla="*/ 6 w 6"/>
                      <a:gd name="T31" fmla="*/ 1 h 4"/>
                      <a:gd name="T32" fmla="*/ 6 w 6"/>
                      <a:gd name="T33" fmla="*/ 0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" h="4">
                        <a:moveTo>
                          <a:pt x="6" y="0"/>
                        </a:moveTo>
                        <a:lnTo>
                          <a:pt x="6" y="0"/>
                        </a:lnTo>
                        <a:lnTo>
                          <a:pt x="5" y="0"/>
                        </a:lnTo>
                        <a:lnTo>
                          <a:pt x="5" y="0"/>
                        </a:lnTo>
                        <a:lnTo>
                          <a:pt x="1" y="2"/>
                        </a:lnTo>
                        <a:lnTo>
                          <a:pt x="1" y="2"/>
                        </a:lnTo>
                        <a:lnTo>
                          <a:pt x="1" y="2"/>
                        </a:lnTo>
                        <a:lnTo>
                          <a:pt x="0" y="3"/>
                        </a:lnTo>
                        <a:lnTo>
                          <a:pt x="0" y="4"/>
                        </a:lnTo>
                        <a:lnTo>
                          <a:pt x="0" y="4"/>
                        </a:lnTo>
                        <a:lnTo>
                          <a:pt x="1" y="4"/>
                        </a:lnTo>
                        <a:lnTo>
                          <a:pt x="3" y="3"/>
                        </a:lnTo>
                        <a:lnTo>
                          <a:pt x="4" y="3"/>
                        </a:lnTo>
                        <a:lnTo>
                          <a:pt x="5" y="2"/>
                        </a:lnTo>
                        <a:lnTo>
                          <a:pt x="5" y="2"/>
                        </a:lnTo>
                        <a:lnTo>
                          <a:pt x="6" y="1"/>
                        </a:lnTo>
                        <a:lnTo>
                          <a:pt x="6" y="0"/>
                        </a:lnTo>
                      </a:path>
                    </a:pathLst>
                  </a:custGeom>
                  <a:grpFill/>
                  <a:ln w="12700" cap="flat">
                    <a:solidFill>
                      <a:schemeClr val="bg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 dirty="0">
                      <a:latin typeface="Calibri Light" panose="020F0302020204030204" pitchFamily="34" charset="0"/>
                      <a:sym typeface="Calibri Light" panose="020F0302020204030204" pitchFamily="34" charset="0"/>
                    </a:endParaRPr>
                  </a:p>
                </p:txBody>
              </p:sp>
            </p:grpSp>
            <p:sp>
              <p:nvSpPr>
                <p:cNvPr id="1426" name="Freeform 510">
                  <a:extLst>
                    <a:ext uri="{FF2B5EF4-FFF2-40B4-BE49-F238E27FC236}">
                      <a16:creationId xmlns:a16="http://schemas.microsoft.com/office/drawing/2014/main" id="{D8491E0D-CDA2-3FA4-63FF-604202FA50EF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5911066" y="3922441"/>
                  <a:ext cx="62722" cy="52268"/>
                </a:xfrm>
                <a:custGeom>
                  <a:avLst/>
                  <a:gdLst>
                    <a:gd name="T0" fmla="*/ 31 w 48"/>
                    <a:gd name="T1" fmla="*/ 2 h 40"/>
                    <a:gd name="T2" fmla="*/ 29 w 48"/>
                    <a:gd name="T3" fmla="*/ 2 h 40"/>
                    <a:gd name="T4" fmla="*/ 22 w 48"/>
                    <a:gd name="T5" fmla="*/ 3 h 40"/>
                    <a:gd name="T6" fmla="*/ 17 w 48"/>
                    <a:gd name="T7" fmla="*/ 0 h 40"/>
                    <a:gd name="T8" fmla="*/ 12 w 48"/>
                    <a:gd name="T9" fmla="*/ 2 h 40"/>
                    <a:gd name="T10" fmla="*/ 7 w 48"/>
                    <a:gd name="T11" fmla="*/ 3 h 40"/>
                    <a:gd name="T12" fmla="*/ 5 w 48"/>
                    <a:gd name="T13" fmla="*/ 5 h 40"/>
                    <a:gd name="T14" fmla="*/ 5 w 48"/>
                    <a:gd name="T15" fmla="*/ 7 h 40"/>
                    <a:gd name="T16" fmla="*/ 8 w 48"/>
                    <a:gd name="T17" fmla="*/ 9 h 40"/>
                    <a:gd name="T18" fmla="*/ 8 w 48"/>
                    <a:gd name="T19" fmla="*/ 12 h 40"/>
                    <a:gd name="T20" fmla="*/ 5 w 48"/>
                    <a:gd name="T21" fmla="*/ 15 h 40"/>
                    <a:gd name="T22" fmla="*/ 4 w 48"/>
                    <a:gd name="T23" fmla="*/ 19 h 40"/>
                    <a:gd name="T24" fmla="*/ 3 w 48"/>
                    <a:gd name="T25" fmla="*/ 23 h 40"/>
                    <a:gd name="T26" fmla="*/ 0 w 48"/>
                    <a:gd name="T27" fmla="*/ 28 h 40"/>
                    <a:gd name="T28" fmla="*/ 1 w 48"/>
                    <a:gd name="T29" fmla="*/ 29 h 40"/>
                    <a:gd name="T30" fmla="*/ 3 w 48"/>
                    <a:gd name="T31" fmla="*/ 30 h 40"/>
                    <a:gd name="T32" fmla="*/ 12 w 48"/>
                    <a:gd name="T33" fmla="*/ 29 h 40"/>
                    <a:gd name="T34" fmla="*/ 10 w 48"/>
                    <a:gd name="T35" fmla="*/ 31 h 40"/>
                    <a:gd name="T36" fmla="*/ 6 w 48"/>
                    <a:gd name="T37" fmla="*/ 32 h 40"/>
                    <a:gd name="T38" fmla="*/ 3 w 48"/>
                    <a:gd name="T39" fmla="*/ 35 h 40"/>
                    <a:gd name="T40" fmla="*/ 3 w 48"/>
                    <a:gd name="T41" fmla="*/ 36 h 40"/>
                    <a:gd name="T42" fmla="*/ 3 w 48"/>
                    <a:gd name="T43" fmla="*/ 40 h 40"/>
                    <a:gd name="T44" fmla="*/ 5 w 48"/>
                    <a:gd name="T45" fmla="*/ 40 h 40"/>
                    <a:gd name="T46" fmla="*/ 7 w 48"/>
                    <a:gd name="T47" fmla="*/ 36 h 40"/>
                    <a:gd name="T48" fmla="*/ 10 w 48"/>
                    <a:gd name="T49" fmla="*/ 34 h 40"/>
                    <a:gd name="T50" fmla="*/ 17 w 48"/>
                    <a:gd name="T51" fmla="*/ 29 h 40"/>
                    <a:gd name="T52" fmla="*/ 22 w 48"/>
                    <a:gd name="T53" fmla="*/ 25 h 40"/>
                    <a:gd name="T54" fmla="*/ 25 w 48"/>
                    <a:gd name="T55" fmla="*/ 22 h 40"/>
                    <a:gd name="T56" fmla="*/ 28 w 48"/>
                    <a:gd name="T57" fmla="*/ 22 h 40"/>
                    <a:gd name="T58" fmla="*/ 31 w 48"/>
                    <a:gd name="T59" fmla="*/ 21 h 40"/>
                    <a:gd name="T60" fmla="*/ 36 w 48"/>
                    <a:gd name="T61" fmla="*/ 21 h 40"/>
                    <a:gd name="T62" fmla="*/ 40 w 48"/>
                    <a:gd name="T63" fmla="*/ 21 h 40"/>
                    <a:gd name="T64" fmla="*/ 42 w 48"/>
                    <a:gd name="T65" fmla="*/ 22 h 40"/>
                    <a:gd name="T66" fmla="*/ 47 w 48"/>
                    <a:gd name="T67" fmla="*/ 21 h 40"/>
                    <a:gd name="T68" fmla="*/ 48 w 48"/>
                    <a:gd name="T69" fmla="*/ 19 h 40"/>
                    <a:gd name="T70" fmla="*/ 48 w 48"/>
                    <a:gd name="T71" fmla="*/ 16 h 40"/>
                    <a:gd name="T72" fmla="*/ 45 w 48"/>
                    <a:gd name="T73" fmla="*/ 16 h 40"/>
                    <a:gd name="T74" fmla="*/ 40 w 48"/>
                    <a:gd name="T75" fmla="*/ 14 h 40"/>
                    <a:gd name="T76" fmla="*/ 36 w 48"/>
                    <a:gd name="T77" fmla="*/ 12 h 40"/>
                    <a:gd name="T78" fmla="*/ 34 w 48"/>
                    <a:gd name="T79" fmla="*/ 10 h 40"/>
                    <a:gd name="T80" fmla="*/ 32 w 48"/>
                    <a:gd name="T81" fmla="*/ 8 h 40"/>
                    <a:gd name="T82" fmla="*/ 31 w 48"/>
                    <a:gd name="T83" fmla="*/ 5 h 40"/>
                    <a:gd name="T84" fmla="*/ 31 w 48"/>
                    <a:gd name="T85" fmla="*/ 2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8" h="40">
                      <a:moveTo>
                        <a:pt x="31" y="2"/>
                      </a:moveTo>
                      <a:lnTo>
                        <a:pt x="29" y="2"/>
                      </a:lnTo>
                      <a:lnTo>
                        <a:pt x="22" y="3"/>
                      </a:lnTo>
                      <a:lnTo>
                        <a:pt x="17" y="0"/>
                      </a:lnTo>
                      <a:lnTo>
                        <a:pt x="12" y="2"/>
                      </a:lnTo>
                      <a:lnTo>
                        <a:pt x="7" y="3"/>
                      </a:lnTo>
                      <a:lnTo>
                        <a:pt x="5" y="5"/>
                      </a:lnTo>
                      <a:lnTo>
                        <a:pt x="5" y="7"/>
                      </a:lnTo>
                      <a:lnTo>
                        <a:pt x="8" y="9"/>
                      </a:lnTo>
                      <a:lnTo>
                        <a:pt x="8" y="12"/>
                      </a:lnTo>
                      <a:lnTo>
                        <a:pt x="5" y="15"/>
                      </a:lnTo>
                      <a:lnTo>
                        <a:pt x="4" y="19"/>
                      </a:lnTo>
                      <a:lnTo>
                        <a:pt x="3" y="23"/>
                      </a:lnTo>
                      <a:lnTo>
                        <a:pt x="0" y="28"/>
                      </a:lnTo>
                      <a:lnTo>
                        <a:pt x="1" y="29"/>
                      </a:lnTo>
                      <a:lnTo>
                        <a:pt x="3" y="30"/>
                      </a:lnTo>
                      <a:lnTo>
                        <a:pt x="12" y="29"/>
                      </a:lnTo>
                      <a:lnTo>
                        <a:pt x="10" y="31"/>
                      </a:lnTo>
                      <a:lnTo>
                        <a:pt x="6" y="32"/>
                      </a:lnTo>
                      <a:lnTo>
                        <a:pt x="3" y="35"/>
                      </a:lnTo>
                      <a:lnTo>
                        <a:pt x="3" y="36"/>
                      </a:lnTo>
                      <a:lnTo>
                        <a:pt x="3" y="40"/>
                      </a:lnTo>
                      <a:lnTo>
                        <a:pt x="5" y="40"/>
                      </a:lnTo>
                      <a:lnTo>
                        <a:pt x="7" y="36"/>
                      </a:lnTo>
                      <a:lnTo>
                        <a:pt x="10" y="34"/>
                      </a:lnTo>
                      <a:lnTo>
                        <a:pt x="17" y="29"/>
                      </a:lnTo>
                      <a:lnTo>
                        <a:pt x="22" y="25"/>
                      </a:lnTo>
                      <a:lnTo>
                        <a:pt x="25" y="22"/>
                      </a:lnTo>
                      <a:lnTo>
                        <a:pt x="28" y="22"/>
                      </a:lnTo>
                      <a:lnTo>
                        <a:pt x="31" y="21"/>
                      </a:lnTo>
                      <a:lnTo>
                        <a:pt x="36" y="21"/>
                      </a:lnTo>
                      <a:lnTo>
                        <a:pt x="40" y="21"/>
                      </a:lnTo>
                      <a:lnTo>
                        <a:pt x="42" y="22"/>
                      </a:lnTo>
                      <a:lnTo>
                        <a:pt x="47" y="21"/>
                      </a:lnTo>
                      <a:lnTo>
                        <a:pt x="48" y="19"/>
                      </a:lnTo>
                      <a:lnTo>
                        <a:pt x="48" y="16"/>
                      </a:lnTo>
                      <a:lnTo>
                        <a:pt x="45" y="16"/>
                      </a:lnTo>
                      <a:lnTo>
                        <a:pt x="40" y="14"/>
                      </a:lnTo>
                      <a:lnTo>
                        <a:pt x="36" y="12"/>
                      </a:lnTo>
                      <a:lnTo>
                        <a:pt x="34" y="10"/>
                      </a:lnTo>
                      <a:lnTo>
                        <a:pt x="32" y="8"/>
                      </a:lnTo>
                      <a:lnTo>
                        <a:pt x="31" y="5"/>
                      </a:lnTo>
                      <a:lnTo>
                        <a:pt x="31" y="2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</p:grpSp>
          <p:grpSp>
            <p:nvGrpSpPr>
              <p:cNvPr id="1235" name="Group 1240">
                <a:extLst>
                  <a:ext uri="{FF2B5EF4-FFF2-40B4-BE49-F238E27FC236}">
                    <a16:creationId xmlns:a16="http://schemas.microsoft.com/office/drawing/2014/main" id="{D8D7C441-2EA6-63BA-396A-5FA6E9C7115A}"/>
                  </a:ext>
                </a:extLst>
              </p:cNvPr>
              <p:cNvGrpSpPr/>
              <p:nvPr/>
            </p:nvGrpSpPr>
            <p:grpSpPr>
              <a:xfrm>
                <a:off x="4861766" y="1933610"/>
                <a:ext cx="1342006" cy="2176998"/>
                <a:chOff x="4861766" y="1933610"/>
                <a:chExt cx="1342006" cy="2176998"/>
              </a:xfrm>
              <a:grpFill/>
            </p:grpSpPr>
            <p:sp>
              <p:nvSpPr>
                <p:cNvPr id="1236" name="Freeform 150">
                  <a:extLst>
                    <a:ext uri="{FF2B5EF4-FFF2-40B4-BE49-F238E27FC236}">
                      <a16:creationId xmlns:a16="http://schemas.microsoft.com/office/drawing/2014/main" id="{915646D6-066A-8F2B-5349-2082B3629F01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4861766" y="3020803"/>
                  <a:ext cx="228676" cy="154193"/>
                </a:xfrm>
                <a:custGeom>
                  <a:avLst/>
                  <a:gdLst>
                    <a:gd name="T0" fmla="*/ 65 w 175"/>
                    <a:gd name="T1" fmla="*/ 107 h 118"/>
                    <a:gd name="T2" fmla="*/ 42 w 175"/>
                    <a:gd name="T3" fmla="*/ 102 h 118"/>
                    <a:gd name="T4" fmla="*/ 30 w 175"/>
                    <a:gd name="T5" fmla="*/ 97 h 118"/>
                    <a:gd name="T6" fmla="*/ 44 w 175"/>
                    <a:gd name="T7" fmla="*/ 89 h 118"/>
                    <a:gd name="T8" fmla="*/ 41 w 175"/>
                    <a:gd name="T9" fmla="*/ 78 h 118"/>
                    <a:gd name="T10" fmla="*/ 37 w 175"/>
                    <a:gd name="T11" fmla="*/ 75 h 118"/>
                    <a:gd name="T12" fmla="*/ 31 w 175"/>
                    <a:gd name="T13" fmla="*/ 66 h 118"/>
                    <a:gd name="T14" fmla="*/ 17 w 175"/>
                    <a:gd name="T15" fmla="*/ 66 h 118"/>
                    <a:gd name="T16" fmla="*/ 14 w 175"/>
                    <a:gd name="T17" fmla="*/ 63 h 118"/>
                    <a:gd name="T18" fmla="*/ 29 w 175"/>
                    <a:gd name="T19" fmla="*/ 59 h 118"/>
                    <a:gd name="T20" fmla="*/ 42 w 175"/>
                    <a:gd name="T21" fmla="*/ 52 h 118"/>
                    <a:gd name="T22" fmla="*/ 35 w 175"/>
                    <a:gd name="T23" fmla="*/ 48 h 118"/>
                    <a:gd name="T24" fmla="*/ 40 w 175"/>
                    <a:gd name="T25" fmla="*/ 40 h 118"/>
                    <a:gd name="T26" fmla="*/ 35 w 175"/>
                    <a:gd name="T27" fmla="*/ 39 h 118"/>
                    <a:gd name="T28" fmla="*/ 21 w 175"/>
                    <a:gd name="T29" fmla="*/ 40 h 118"/>
                    <a:gd name="T30" fmla="*/ 0 w 175"/>
                    <a:gd name="T31" fmla="*/ 42 h 118"/>
                    <a:gd name="T32" fmla="*/ 12 w 175"/>
                    <a:gd name="T33" fmla="*/ 37 h 118"/>
                    <a:gd name="T34" fmla="*/ 6 w 175"/>
                    <a:gd name="T35" fmla="*/ 28 h 118"/>
                    <a:gd name="T36" fmla="*/ 20 w 175"/>
                    <a:gd name="T37" fmla="*/ 31 h 118"/>
                    <a:gd name="T38" fmla="*/ 15 w 175"/>
                    <a:gd name="T39" fmla="*/ 25 h 118"/>
                    <a:gd name="T40" fmla="*/ 16 w 175"/>
                    <a:gd name="T41" fmla="*/ 20 h 118"/>
                    <a:gd name="T42" fmla="*/ 23 w 175"/>
                    <a:gd name="T43" fmla="*/ 16 h 118"/>
                    <a:gd name="T44" fmla="*/ 29 w 175"/>
                    <a:gd name="T45" fmla="*/ 23 h 118"/>
                    <a:gd name="T46" fmla="*/ 33 w 175"/>
                    <a:gd name="T47" fmla="*/ 19 h 118"/>
                    <a:gd name="T48" fmla="*/ 30 w 175"/>
                    <a:gd name="T49" fmla="*/ 12 h 118"/>
                    <a:gd name="T50" fmla="*/ 27 w 175"/>
                    <a:gd name="T51" fmla="*/ 7 h 118"/>
                    <a:gd name="T52" fmla="*/ 23 w 175"/>
                    <a:gd name="T53" fmla="*/ 3 h 118"/>
                    <a:gd name="T54" fmla="*/ 32 w 175"/>
                    <a:gd name="T55" fmla="*/ 5 h 118"/>
                    <a:gd name="T56" fmla="*/ 45 w 175"/>
                    <a:gd name="T57" fmla="*/ 18 h 118"/>
                    <a:gd name="T58" fmla="*/ 51 w 175"/>
                    <a:gd name="T59" fmla="*/ 29 h 118"/>
                    <a:gd name="T60" fmla="*/ 45 w 175"/>
                    <a:gd name="T61" fmla="*/ 34 h 118"/>
                    <a:gd name="T62" fmla="*/ 50 w 175"/>
                    <a:gd name="T63" fmla="*/ 42 h 118"/>
                    <a:gd name="T64" fmla="*/ 55 w 175"/>
                    <a:gd name="T65" fmla="*/ 44 h 118"/>
                    <a:gd name="T66" fmla="*/ 63 w 175"/>
                    <a:gd name="T67" fmla="*/ 37 h 118"/>
                    <a:gd name="T68" fmla="*/ 66 w 175"/>
                    <a:gd name="T69" fmla="*/ 21 h 118"/>
                    <a:gd name="T70" fmla="*/ 77 w 175"/>
                    <a:gd name="T71" fmla="*/ 28 h 118"/>
                    <a:gd name="T72" fmla="*/ 82 w 175"/>
                    <a:gd name="T73" fmla="*/ 22 h 118"/>
                    <a:gd name="T74" fmla="*/ 92 w 175"/>
                    <a:gd name="T75" fmla="*/ 13 h 118"/>
                    <a:gd name="T76" fmla="*/ 96 w 175"/>
                    <a:gd name="T77" fmla="*/ 22 h 118"/>
                    <a:gd name="T78" fmla="*/ 103 w 175"/>
                    <a:gd name="T79" fmla="*/ 30 h 118"/>
                    <a:gd name="T80" fmla="*/ 101 w 175"/>
                    <a:gd name="T81" fmla="*/ 14 h 118"/>
                    <a:gd name="T82" fmla="*/ 114 w 175"/>
                    <a:gd name="T83" fmla="*/ 19 h 118"/>
                    <a:gd name="T84" fmla="*/ 123 w 175"/>
                    <a:gd name="T85" fmla="*/ 16 h 118"/>
                    <a:gd name="T86" fmla="*/ 127 w 175"/>
                    <a:gd name="T87" fmla="*/ 2 h 118"/>
                    <a:gd name="T88" fmla="*/ 139 w 175"/>
                    <a:gd name="T89" fmla="*/ 6 h 118"/>
                    <a:gd name="T90" fmla="*/ 146 w 175"/>
                    <a:gd name="T91" fmla="*/ 13 h 118"/>
                    <a:gd name="T92" fmla="*/ 157 w 175"/>
                    <a:gd name="T93" fmla="*/ 6 h 118"/>
                    <a:gd name="T94" fmla="*/ 152 w 175"/>
                    <a:gd name="T95" fmla="*/ 21 h 118"/>
                    <a:gd name="T96" fmla="*/ 162 w 175"/>
                    <a:gd name="T97" fmla="*/ 31 h 118"/>
                    <a:gd name="T98" fmla="*/ 169 w 175"/>
                    <a:gd name="T99" fmla="*/ 35 h 118"/>
                    <a:gd name="T100" fmla="*/ 174 w 175"/>
                    <a:gd name="T101" fmla="*/ 52 h 118"/>
                    <a:gd name="T102" fmla="*/ 171 w 175"/>
                    <a:gd name="T103" fmla="*/ 63 h 118"/>
                    <a:gd name="T104" fmla="*/ 160 w 175"/>
                    <a:gd name="T105" fmla="*/ 70 h 118"/>
                    <a:gd name="T106" fmla="*/ 161 w 175"/>
                    <a:gd name="T107" fmla="*/ 78 h 118"/>
                    <a:gd name="T108" fmla="*/ 149 w 175"/>
                    <a:gd name="T109" fmla="*/ 83 h 118"/>
                    <a:gd name="T110" fmla="*/ 140 w 175"/>
                    <a:gd name="T111" fmla="*/ 89 h 118"/>
                    <a:gd name="T112" fmla="*/ 119 w 175"/>
                    <a:gd name="T113" fmla="*/ 101 h 118"/>
                    <a:gd name="T114" fmla="*/ 111 w 175"/>
                    <a:gd name="T115" fmla="*/ 105 h 118"/>
                    <a:gd name="T116" fmla="*/ 88 w 175"/>
                    <a:gd name="T117" fmla="*/ 118 h 1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175" h="118">
                      <a:moveTo>
                        <a:pt x="72" y="113"/>
                      </a:moveTo>
                      <a:lnTo>
                        <a:pt x="72" y="113"/>
                      </a:lnTo>
                      <a:lnTo>
                        <a:pt x="70" y="112"/>
                      </a:lnTo>
                      <a:lnTo>
                        <a:pt x="67" y="110"/>
                      </a:lnTo>
                      <a:lnTo>
                        <a:pt x="65" y="107"/>
                      </a:lnTo>
                      <a:lnTo>
                        <a:pt x="58" y="103"/>
                      </a:lnTo>
                      <a:lnTo>
                        <a:pt x="53" y="101"/>
                      </a:lnTo>
                      <a:lnTo>
                        <a:pt x="49" y="102"/>
                      </a:lnTo>
                      <a:lnTo>
                        <a:pt x="44" y="101"/>
                      </a:lnTo>
                      <a:lnTo>
                        <a:pt x="42" y="102"/>
                      </a:lnTo>
                      <a:lnTo>
                        <a:pt x="39" y="102"/>
                      </a:lnTo>
                      <a:lnTo>
                        <a:pt x="35" y="101"/>
                      </a:lnTo>
                      <a:lnTo>
                        <a:pt x="32" y="103"/>
                      </a:lnTo>
                      <a:lnTo>
                        <a:pt x="29" y="102"/>
                      </a:lnTo>
                      <a:lnTo>
                        <a:pt x="30" y="97"/>
                      </a:lnTo>
                      <a:lnTo>
                        <a:pt x="29" y="93"/>
                      </a:lnTo>
                      <a:lnTo>
                        <a:pt x="33" y="96"/>
                      </a:lnTo>
                      <a:lnTo>
                        <a:pt x="35" y="94"/>
                      </a:lnTo>
                      <a:lnTo>
                        <a:pt x="39" y="92"/>
                      </a:lnTo>
                      <a:lnTo>
                        <a:pt x="44" y="89"/>
                      </a:lnTo>
                      <a:lnTo>
                        <a:pt x="44" y="84"/>
                      </a:lnTo>
                      <a:lnTo>
                        <a:pt x="38" y="85"/>
                      </a:lnTo>
                      <a:lnTo>
                        <a:pt x="41" y="82"/>
                      </a:lnTo>
                      <a:lnTo>
                        <a:pt x="41" y="80"/>
                      </a:lnTo>
                      <a:lnTo>
                        <a:pt x="41" y="78"/>
                      </a:lnTo>
                      <a:lnTo>
                        <a:pt x="44" y="75"/>
                      </a:lnTo>
                      <a:lnTo>
                        <a:pt x="41" y="75"/>
                      </a:lnTo>
                      <a:lnTo>
                        <a:pt x="39" y="79"/>
                      </a:lnTo>
                      <a:lnTo>
                        <a:pt x="37" y="77"/>
                      </a:lnTo>
                      <a:lnTo>
                        <a:pt x="37" y="75"/>
                      </a:lnTo>
                      <a:lnTo>
                        <a:pt x="35" y="75"/>
                      </a:lnTo>
                      <a:lnTo>
                        <a:pt x="35" y="74"/>
                      </a:lnTo>
                      <a:lnTo>
                        <a:pt x="35" y="71"/>
                      </a:lnTo>
                      <a:lnTo>
                        <a:pt x="33" y="66"/>
                      </a:lnTo>
                      <a:lnTo>
                        <a:pt x="31" y="66"/>
                      </a:lnTo>
                      <a:lnTo>
                        <a:pt x="28" y="67"/>
                      </a:lnTo>
                      <a:lnTo>
                        <a:pt x="26" y="66"/>
                      </a:lnTo>
                      <a:lnTo>
                        <a:pt x="24" y="65"/>
                      </a:lnTo>
                      <a:lnTo>
                        <a:pt x="20" y="65"/>
                      </a:lnTo>
                      <a:lnTo>
                        <a:pt x="17" y="66"/>
                      </a:lnTo>
                      <a:lnTo>
                        <a:pt x="14" y="68"/>
                      </a:lnTo>
                      <a:lnTo>
                        <a:pt x="11" y="69"/>
                      </a:lnTo>
                      <a:lnTo>
                        <a:pt x="10" y="67"/>
                      </a:lnTo>
                      <a:lnTo>
                        <a:pt x="10" y="63"/>
                      </a:lnTo>
                      <a:lnTo>
                        <a:pt x="14" y="63"/>
                      </a:lnTo>
                      <a:lnTo>
                        <a:pt x="19" y="62"/>
                      </a:lnTo>
                      <a:lnTo>
                        <a:pt x="21" y="60"/>
                      </a:lnTo>
                      <a:lnTo>
                        <a:pt x="25" y="60"/>
                      </a:lnTo>
                      <a:lnTo>
                        <a:pt x="28" y="57"/>
                      </a:lnTo>
                      <a:lnTo>
                        <a:pt x="29" y="59"/>
                      </a:lnTo>
                      <a:lnTo>
                        <a:pt x="32" y="57"/>
                      </a:lnTo>
                      <a:lnTo>
                        <a:pt x="35" y="58"/>
                      </a:lnTo>
                      <a:lnTo>
                        <a:pt x="42" y="58"/>
                      </a:lnTo>
                      <a:lnTo>
                        <a:pt x="44" y="52"/>
                      </a:lnTo>
                      <a:lnTo>
                        <a:pt x="42" y="52"/>
                      </a:lnTo>
                      <a:lnTo>
                        <a:pt x="41" y="56"/>
                      </a:lnTo>
                      <a:lnTo>
                        <a:pt x="39" y="54"/>
                      </a:lnTo>
                      <a:lnTo>
                        <a:pt x="32" y="53"/>
                      </a:lnTo>
                      <a:lnTo>
                        <a:pt x="32" y="51"/>
                      </a:lnTo>
                      <a:lnTo>
                        <a:pt x="35" y="48"/>
                      </a:lnTo>
                      <a:lnTo>
                        <a:pt x="36" y="48"/>
                      </a:lnTo>
                      <a:lnTo>
                        <a:pt x="38" y="46"/>
                      </a:lnTo>
                      <a:lnTo>
                        <a:pt x="43" y="43"/>
                      </a:lnTo>
                      <a:lnTo>
                        <a:pt x="43" y="42"/>
                      </a:lnTo>
                      <a:lnTo>
                        <a:pt x="40" y="40"/>
                      </a:lnTo>
                      <a:lnTo>
                        <a:pt x="39" y="41"/>
                      </a:lnTo>
                      <a:lnTo>
                        <a:pt x="36" y="41"/>
                      </a:lnTo>
                      <a:lnTo>
                        <a:pt x="36" y="40"/>
                      </a:lnTo>
                      <a:lnTo>
                        <a:pt x="35" y="39"/>
                      </a:lnTo>
                      <a:lnTo>
                        <a:pt x="35" y="39"/>
                      </a:lnTo>
                      <a:lnTo>
                        <a:pt x="33" y="37"/>
                      </a:lnTo>
                      <a:lnTo>
                        <a:pt x="32" y="36"/>
                      </a:lnTo>
                      <a:lnTo>
                        <a:pt x="26" y="36"/>
                      </a:lnTo>
                      <a:lnTo>
                        <a:pt x="24" y="37"/>
                      </a:lnTo>
                      <a:lnTo>
                        <a:pt x="21" y="40"/>
                      </a:lnTo>
                      <a:lnTo>
                        <a:pt x="19" y="40"/>
                      </a:lnTo>
                      <a:lnTo>
                        <a:pt x="14" y="43"/>
                      </a:lnTo>
                      <a:lnTo>
                        <a:pt x="12" y="43"/>
                      </a:lnTo>
                      <a:lnTo>
                        <a:pt x="7" y="40"/>
                      </a:lnTo>
                      <a:lnTo>
                        <a:pt x="0" y="42"/>
                      </a:lnTo>
                      <a:lnTo>
                        <a:pt x="1" y="39"/>
                      </a:lnTo>
                      <a:lnTo>
                        <a:pt x="2" y="35"/>
                      </a:lnTo>
                      <a:lnTo>
                        <a:pt x="5" y="37"/>
                      </a:lnTo>
                      <a:lnTo>
                        <a:pt x="10" y="40"/>
                      </a:lnTo>
                      <a:lnTo>
                        <a:pt x="12" y="37"/>
                      </a:lnTo>
                      <a:lnTo>
                        <a:pt x="9" y="36"/>
                      </a:lnTo>
                      <a:lnTo>
                        <a:pt x="10" y="36"/>
                      </a:lnTo>
                      <a:lnTo>
                        <a:pt x="11" y="33"/>
                      </a:lnTo>
                      <a:lnTo>
                        <a:pt x="7" y="32"/>
                      </a:lnTo>
                      <a:lnTo>
                        <a:pt x="6" y="28"/>
                      </a:lnTo>
                      <a:lnTo>
                        <a:pt x="13" y="31"/>
                      </a:lnTo>
                      <a:lnTo>
                        <a:pt x="15" y="35"/>
                      </a:lnTo>
                      <a:lnTo>
                        <a:pt x="20" y="34"/>
                      </a:lnTo>
                      <a:lnTo>
                        <a:pt x="18" y="32"/>
                      </a:lnTo>
                      <a:lnTo>
                        <a:pt x="20" y="31"/>
                      </a:lnTo>
                      <a:lnTo>
                        <a:pt x="20" y="29"/>
                      </a:lnTo>
                      <a:lnTo>
                        <a:pt x="15" y="30"/>
                      </a:lnTo>
                      <a:lnTo>
                        <a:pt x="12" y="27"/>
                      </a:lnTo>
                      <a:lnTo>
                        <a:pt x="12" y="26"/>
                      </a:lnTo>
                      <a:lnTo>
                        <a:pt x="15" y="25"/>
                      </a:lnTo>
                      <a:lnTo>
                        <a:pt x="13" y="23"/>
                      </a:lnTo>
                      <a:lnTo>
                        <a:pt x="11" y="19"/>
                      </a:lnTo>
                      <a:lnTo>
                        <a:pt x="11" y="20"/>
                      </a:lnTo>
                      <a:lnTo>
                        <a:pt x="15" y="22"/>
                      </a:lnTo>
                      <a:lnTo>
                        <a:pt x="16" y="20"/>
                      </a:lnTo>
                      <a:lnTo>
                        <a:pt x="14" y="17"/>
                      </a:lnTo>
                      <a:lnTo>
                        <a:pt x="17" y="18"/>
                      </a:lnTo>
                      <a:lnTo>
                        <a:pt x="15" y="15"/>
                      </a:lnTo>
                      <a:lnTo>
                        <a:pt x="17" y="14"/>
                      </a:lnTo>
                      <a:lnTo>
                        <a:pt x="23" y="16"/>
                      </a:lnTo>
                      <a:lnTo>
                        <a:pt x="23" y="21"/>
                      </a:lnTo>
                      <a:lnTo>
                        <a:pt x="23" y="22"/>
                      </a:lnTo>
                      <a:lnTo>
                        <a:pt x="26" y="22"/>
                      </a:lnTo>
                      <a:lnTo>
                        <a:pt x="27" y="20"/>
                      </a:lnTo>
                      <a:lnTo>
                        <a:pt x="29" y="23"/>
                      </a:lnTo>
                      <a:lnTo>
                        <a:pt x="31" y="27"/>
                      </a:lnTo>
                      <a:lnTo>
                        <a:pt x="31" y="24"/>
                      </a:lnTo>
                      <a:lnTo>
                        <a:pt x="33" y="27"/>
                      </a:lnTo>
                      <a:lnTo>
                        <a:pt x="35" y="23"/>
                      </a:lnTo>
                      <a:lnTo>
                        <a:pt x="33" y="19"/>
                      </a:lnTo>
                      <a:lnTo>
                        <a:pt x="33" y="18"/>
                      </a:lnTo>
                      <a:lnTo>
                        <a:pt x="28" y="15"/>
                      </a:lnTo>
                      <a:lnTo>
                        <a:pt x="26" y="13"/>
                      </a:lnTo>
                      <a:lnTo>
                        <a:pt x="27" y="10"/>
                      </a:lnTo>
                      <a:lnTo>
                        <a:pt x="30" y="12"/>
                      </a:lnTo>
                      <a:lnTo>
                        <a:pt x="32" y="12"/>
                      </a:lnTo>
                      <a:lnTo>
                        <a:pt x="33" y="11"/>
                      </a:lnTo>
                      <a:lnTo>
                        <a:pt x="30" y="9"/>
                      </a:lnTo>
                      <a:lnTo>
                        <a:pt x="29" y="7"/>
                      </a:lnTo>
                      <a:lnTo>
                        <a:pt x="27" y="7"/>
                      </a:lnTo>
                      <a:lnTo>
                        <a:pt x="24" y="9"/>
                      </a:lnTo>
                      <a:lnTo>
                        <a:pt x="22" y="8"/>
                      </a:lnTo>
                      <a:lnTo>
                        <a:pt x="22" y="7"/>
                      </a:lnTo>
                      <a:lnTo>
                        <a:pt x="23" y="5"/>
                      </a:lnTo>
                      <a:lnTo>
                        <a:pt x="23" y="3"/>
                      </a:lnTo>
                      <a:lnTo>
                        <a:pt x="26" y="3"/>
                      </a:lnTo>
                      <a:lnTo>
                        <a:pt x="26" y="2"/>
                      </a:lnTo>
                      <a:lnTo>
                        <a:pt x="28" y="5"/>
                      </a:lnTo>
                      <a:lnTo>
                        <a:pt x="30" y="4"/>
                      </a:lnTo>
                      <a:lnTo>
                        <a:pt x="32" y="5"/>
                      </a:lnTo>
                      <a:lnTo>
                        <a:pt x="33" y="5"/>
                      </a:lnTo>
                      <a:lnTo>
                        <a:pt x="36" y="10"/>
                      </a:lnTo>
                      <a:lnTo>
                        <a:pt x="40" y="11"/>
                      </a:lnTo>
                      <a:lnTo>
                        <a:pt x="42" y="14"/>
                      </a:lnTo>
                      <a:lnTo>
                        <a:pt x="45" y="18"/>
                      </a:lnTo>
                      <a:lnTo>
                        <a:pt x="48" y="18"/>
                      </a:lnTo>
                      <a:lnTo>
                        <a:pt x="50" y="20"/>
                      </a:lnTo>
                      <a:lnTo>
                        <a:pt x="48" y="23"/>
                      </a:lnTo>
                      <a:lnTo>
                        <a:pt x="50" y="25"/>
                      </a:lnTo>
                      <a:lnTo>
                        <a:pt x="51" y="29"/>
                      </a:lnTo>
                      <a:lnTo>
                        <a:pt x="50" y="30"/>
                      </a:lnTo>
                      <a:lnTo>
                        <a:pt x="49" y="32"/>
                      </a:lnTo>
                      <a:lnTo>
                        <a:pt x="48" y="33"/>
                      </a:lnTo>
                      <a:lnTo>
                        <a:pt x="44" y="31"/>
                      </a:lnTo>
                      <a:lnTo>
                        <a:pt x="45" y="34"/>
                      </a:lnTo>
                      <a:lnTo>
                        <a:pt x="49" y="36"/>
                      </a:lnTo>
                      <a:lnTo>
                        <a:pt x="49" y="39"/>
                      </a:lnTo>
                      <a:lnTo>
                        <a:pt x="50" y="37"/>
                      </a:lnTo>
                      <a:lnTo>
                        <a:pt x="52" y="41"/>
                      </a:lnTo>
                      <a:lnTo>
                        <a:pt x="50" y="42"/>
                      </a:lnTo>
                      <a:lnTo>
                        <a:pt x="53" y="44"/>
                      </a:lnTo>
                      <a:lnTo>
                        <a:pt x="53" y="46"/>
                      </a:lnTo>
                      <a:lnTo>
                        <a:pt x="53" y="50"/>
                      </a:lnTo>
                      <a:lnTo>
                        <a:pt x="55" y="47"/>
                      </a:lnTo>
                      <a:lnTo>
                        <a:pt x="55" y="44"/>
                      </a:lnTo>
                      <a:lnTo>
                        <a:pt x="58" y="44"/>
                      </a:lnTo>
                      <a:lnTo>
                        <a:pt x="58" y="37"/>
                      </a:lnTo>
                      <a:lnTo>
                        <a:pt x="60" y="34"/>
                      </a:lnTo>
                      <a:lnTo>
                        <a:pt x="62" y="34"/>
                      </a:lnTo>
                      <a:lnTo>
                        <a:pt x="63" y="37"/>
                      </a:lnTo>
                      <a:lnTo>
                        <a:pt x="65" y="40"/>
                      </a:lnTo>
                      <a:lnTo>
                        <a:pt x="66" y="37"/>
                      </a:lnTo>
                      <a:lnTo>
                        <a:pt x="67" y="32"/>
                      </a:lnTo>
                      <a:lnTo>
                        <a:pt x="68" y="28"/>
                      </a:lnTo>
                      <a:lnTo>
                        <a:pt x="66" y="21"/>
                      </a:lnTo>
                      <a:lnTo>
                        <a:pt x="66" y="17"/>
                      </a:lnTo>
                      <a:lnTo>
                        <a:pt x="68" y="16"/>
                      </a:lnTo>
                      <a:lnTo>
                        <a:pt x="70" y="17"/>
                      </a:lnTo>
                      <a:lnTo>
                        <a:pt x="74" y="22"/>
                      </a:lnTo>
                      <a:lnTo>
                        <a:pt x="77" y="28"/>
                      </a:lnTo>
                      <a:lnTo>
                        <a:pt x="78" y="31"/>
                      </a:lnTo>
                      <a:lnTo>
                        <a:pt x="80" y="31"/>
                      </a:lnTo>
                      <a:lnTo>
                        <a:pt x="82" y="30"/>
                      </a:lnTo>
                      <a:lnTo>
                        <a:pt x="82" y="26"/>
                      </a:lnTo>
                      <a:lnTo>
                        <a:pt x="82" y="22"/>
                      </a:lnTo>
                      <a:lnTo>
                        <a:pt x="82" y="19"/>
                      </a:lnTo>
                      <a:lnTo>
                        <a:pt x="85" y="18"/>
                      </a:lnTo>
                      <a:lnTo>
                        <a:pt x="87" y="19"/>
                      </a:lnTo>
                      <a:lnTo>
                        <a:pt x="88" y="16"/>
                      </a:lnTo>
                      <a:lnTo>
                        <a:pt x="92" y="13"/>
                      </a:lnTo>
                      <a:lnTo>
                        <a:pt x="92" y="16"/>
                      </a:lnTo>
                      <a:lnTo>
                        <a:pt x="93" y="16"/>
                      </a:lnTo>
                      <a:lnTo>
                        <a:pt x="94" y="18"/>
                      </a:lnTo>
                      <a:lnTo>
                        <a:pt x="96" y="18"/>
                      </a:lnTo>
                      <a:lnTo>
                        <a:pt x="96" y="22"/>
                      </a:lnTo>
                      <a:lnTo>
                        <a:pt x="98" y="24"/>
                      </a:lnTo>
                      <a:lnTo>
                        <a:pt x="100" y="28"/>
                      </a:lnTo>
                      <a:lnTo>
                        <a:pt x="101" y="32"/>
                      </a:lnTo>
                      <a:lnTo>
                        <a:pt x="102" y="34"/>
                      </a:lnTo>
                      <a:lnTo>
                        <a:pt x="103" y="30"/>
                      </a:lnTo>
                      <a:lnTo>
                        <a:pt x="103" y="26"/>
                      </a:lnTo>
                      <a:lnTo>
                        <a:pt x="102" y="24"/>
                      </a:lnTo>
                      <a:lnTo>
                        <a:pt x="100" y="18"/>
                      </a:lnTo>
                      <a:lnTo>
                        <a:pt x="100" y="15"/>
                      </a:lnTo>
                      <a:lnTo>
                        <a:pt x="101" y="14"/>
                      </a:lnTo>
                      <a:lnTo>
                        <a:pt x="104" y="15"/>
                      </a:lnTo>
                      <a:lnTo>
                        <a:pt x="107" y="17"/>
                      </a:lnTo>
                      <a:lnTo>
                        <a:pt x="109" y="21"/>
                      </a:lnTo>
                      <a:lnTo>
                        <a:pt x="112" y="20"/>
                      </a:lnTo>
                      <a:lnTo>
                        <a:pt x="114" y="19"/>
                      </a:lnTo>
                      <a:lnTo>
                        <a:pt x="115" y="16"/>
                      </a:lnTo>
                      <a:lnTo>
                        <a:pt x="115" y="14"/>
                      </a:lnTo>
                      <a:lnTo>
                        <a:pt x="119" y="14"/>
                      </a:lnTo>
                      <a:lnTo>
                        <a:pt x="119" y="16"/>
                      </a:lnTo>
                      <a:lnTo>
                        <a:pt x="123" y="16"/>
                      </a:lnTo>
                      <a:lnTo>
                        <a:pt x="126" y="15"/>
                      </a:lnTo>
                      <a:lnTo>
                        <a:pt x="128" y="15"/>
                      </a:lnTo>
                      <a:lnTo>
                        <a:pt x="128" y="9"/>
                      </a:lnTo>
                      <a:lnTo>
                        <a:pt x="128" y="5"/>
                      </a:lnTo>
                      <a:lnTo>
                        <a:pt x="127" y="2"/>
                      </a:lnTo>
                      <a:lnTo>
                        <a:pt x="130" y="2"/>
                      </a:lnTo>
                      <a:lnTo>
                        <a:pt x="132" y="0"/>
                      </a:lnTo>
                      <a:lnTo>
                        <a:pt x="135" y="0"/>
                      </a:lnTo>
                      <a:lnTo>
                        <a:pt x="135" y="4"/>
                      </a:lnTo>
                      <a:lnTo>
                        <a:pt x="139" y="6"/>
                      </a:lnTo>
                      <a:lnTo>
                        <a:pt x="139" y="9"/>
                      </a:lnTo>
                      <a:lnTo>
                        <a:pt x="139" y="11"/>
                      </a:lnTo>
                      <a:lnTo>
                        <a:pt x="144" y="14"/>
                      </a:lnTo>
                      <a:lnTo>
                        <a:pt x="145" y="14"/>
                      </a:lnTo>
                      <a:lnTo>
                        <a:pt x="146" y="13"/>
                      </a:lnTo>
                      <a:lnTo>
                        <a:pt x="145" y="11"/>
                      </a:lnTo>
                      <a:lnTo>
                        <a:pt x="150" y="10"/>
                      </a:lnTo>
                      <a:lnTo>
                        <a:pt x="152" y="7"/>
                      </a:lnTo>
                      <a:lnTo>
                        <a:pt x="153" y="6"/>
                      </a:lnTo>
                      <a:lnTo>
                        <a:pt x="157" y="6"/>
                      </a:lnTo>
                      <a:lnTo>
                        <a:pt x="158" y="7"/>
                      </a:lnTo>
                      <a:lnTo>
                        <a:pt x="154" y="9"/>
                      </a:lnTo>
                      <a:lnTo>
                        <a:pt x="149" y="17"/>
                      </a:lnTo>
                      <a:lnTo>
                        <a:pt x="150" y="20"/>
                      </a:lnTo>
                      <a:lnTo>
                        <a:pt x="152" y="21"/>
                      </a:lnTo>
                      <a:lnTo>
                        <a:pt x="156" y="18"/>
                      </a:lnTo>
                      <a:lnTo>
                        <a:pt x="157" y="24"/>
                      </a:lnTo>
                      <a:lnTo>
                        <a:pt x="155" y="29"/>
                      </a:lnTo>
                      <a:lnTo>
                        <a:pt x="155" y="32"/>
                      </a:lnTo>
                      <a:lnTo>
                        <a:pt x="162" y="31"/>
                      </a:lnTo>
                      <a:lnTo>
                        <a:pt x="162" y="33"/>
                      </a:lnTo>
                      <a:lnTo>
                        <a:pt x="162" y="36"/>
                      </a:lnTo>
                      <a:lnTo>
                        <a:pt x="167" y="37"/>
                      </a:lnTo>
                      <a:lnTo>
                        <a:pt x="167" y="33"/>
                      </a:lnTo>
                      <a:lnTo>
                        <a:pt x="169" y="35"/>
                      </a:lnTo>
                      <a:lnTo>
                        <a:pt x="172" y="43"/>
                      </a:lnTo>
                      <a:lnTo>
                        <a:pt x="171" y="46"/>
                      </a:lnTo>
                      <a:lnTo>
                        <a:pt x="170" y="48"/>
                      </a:lnTo>
                      <a:lnTo>
                        <a:pt x="171" y="52"/>
                      </a:lnTo>
                      <a:lnTo>
                        <a:pt x="174" y="52"/>
                      </a:lnTo>
                      <a:lnTo>
                        <a:pt x="174" y="50"/>
                      </a:lnTo>
                      <a:lnTo>
                        <a:pt x="175" y="55"/>
                      </a:lnTo>
                      <a:lnTo>
                        <a:pt x="174" y="58"/>
                      </a:lnTo>
                      <a:lnTo>
                        <a:pt x="171" y="59"/>
                      </a:lnTo>
                      <a:lnTo>
                        <a:pt x="171" y="63"/>
                      </a:lnTo>
                      <a:lnTo>
                        <a:pt x="170" y="63"/>
                      </a:lnTo>
                      <a:lnTo>
                        <a:pt x="168" y="66"/>
                      </a:lnTo>
                      <a:lnTo>
                        <a:pt x="162" y="68"/>
                      </a:lnTo>
                      <a:lnTo>
                        <a:pt x="162" y="70"/>
                      </a:lnTo>
                      <a:lnTo>
                        <a:pt x="160" y="70"/>
                      </a:lnTo>
                      <a:lnTo>
                        <a:pt x="160" y="71"/>
                      </a:lnTo>
                      <a:lnTo>
                        <a:pt x="158" y="73"/>
                      </a:lnTo>
                      <a:lnTo>
                        <a:pt x="161" y="74"/>
                      </a:lnTo>
                      <a:lnTo>
                        <a:pt x="164" y="71"/>
                      </a:lnTo>
                      <a:lnTo>
                        <a:pt x="161" y="78"/>
                      </a:lnTo>
                      <a:lnTo>
                        <a:pt x="158" y="82"/>
                      </a:lnTo>
                      <a:lnTo>
                        <a:pt x="154" y="83"/>
                      </a:lnTo>
                      <a:lnTo>
                        <a:pt x="153" y="87"/>
                      </a:lnTo>
                      <a:lnTo>
                        <a:pt x="149" y="84"/>
                      </a:lnTo>
                      <a:lnTo>
                        <a:pt x="149" y="83"/>
                      </a:lnTo>
                      <a:lnTo>
                        <a:pt x="148" y="80"/>
                      </a:lnTo>
                      <a:lnTo>
                        <a:pt x="146" y="80"/>
                      </a:lnTo>
                      <a:lnTo>
                        <a:pt x="145" y="84"/>
                      </a:lnTo>
                      <a:lnTo>
                        <a:pt x="141" y="87"/>
                      </a:lnTo>
                      <a:lnTo>
                        <a:pt x="140" y="89"/>
                      </a:lnTo>
                      <a:lnTo>
                        <a:pt x="135" y="94"/>
                      </a:lnTo>
                      <a:lnTo>
                        <a:pt x="130" y="98"/>
                      </a:lnTo>
                      <a:lnTo>
                        <a:pt x="127" y="100"/>
                      </a:lnTo>
                      <a:lnTo>
                        <a:pt x="123" y="99"/>
                      </a:lnTo>
                      <a:lnTo>
                        <a:pt x="119" y="101"/>
                      </a:lnTo>
                      <a:lnTo>
                        <a:pt x="119" y="99"/>
                      </a:lnTo>
                      <a:lnTo>
                        <a:pt x="117" y="100"/>
                      </a:lnTo>
                      <a:lnTo>
                        <a:pt x="116" y="101"/>
                      </a:lnTo>
                      <a:lnTo>
                        <a:pt x="116" y="104"/>
                      </a:lnTo>
                      <a:lnTo>
                        <a:pt x="111" y="105"/>
                      </a:lnTo>
                      <a:lnTo>
                        <a:pt x="103" y="114"/>
                      </a:lnTo>
                      <a:lnTo>
                        <a:pt x="96" y="117"/>
                      </a:lnTo>
                      <a:lnTo>
                        <a:pt x="94" y="118"/>
                      </a:lnTo>
                      <a:lnTo>
                        <a:pt x="89" y="117"/>
                      </a:lnTo>
                      <a:lnTo>
                        <a:pt x="88" y="118"/>
                      </a:lnTo>
                      <a:lnTo>
                        <a:pt x="84" y="115"/>
                      </a:lnTo>
                      <a:lnTo>
                        <a:pt x="81" y="115"/>
                      </a:lnTo>
                      <a:lnTo>
                        <a:pt x="76" y="112"/>
                      </a:lnTo>
                      <a:lnTo>
                        <a:pt x="72" y="113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1237" name="Freeform 538">
                  <a:extLst>
                    <a:ext uri="{FF2B5EF4-FFF2-40B4-BE49-F238E27FC236}">
                      <a16:creationId xmlns:a16="http://schemas.microsoft.com/office/drawing/2014/main" id="{49AFB403-4E5F-1C9B-FD1E-57EB0EB59D70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5669322" y="4083169"/>
                  <a:ext cx="3920" cy="5226"/>
                </a:xfrm>
                <a:custGeom>
                  <a:avLst/>
                  <a:gdLst>
                    <a:gd name="T0" fmla="*/ 0 w 3"/>
                    <a:gd name="T1" fmla="*/ 1 h 4"/>
                    <a:gd name="T2" fmla="*/ 0 w 3"/>
                    <a:gd name="T3" fmla="*/ 0 h 4"/>
                    <a:gd name="T4" fmla="*/ 1 w 3"/>
                    <a:gd name="T5" fmla="*/ 1 h 4"/>
                    <a:gd name="T6" fmla="*/ 2 w 3"/>
                    <a:gd name="T7" fmla="*/ 2 h 4"/>
                    <a:gd name="T8" fmla="*/ 3 w 3"/>
                    <a:gd name="T9" fmla="*/ 3 h 4"/>
                    <a:gd name="T10" fmla="*/ 3 w 3"/>
                    <a:gd name="T11" fmla="*/ 4 h 4"/>
                    <a:gd name="T12" fmla="*/ 1 w 3"/>
                    <a:gd name="T13" fmla="*/ 3 h 4"/>
                    <a:gd name="T14" fmla="*/ 0 w 3"/>
                    <a:gd name="T15" fmla="*/ 2 h 4"/>
                    <a:gd name="T16" fmla="*/ 0 w 3"/>
                    <a:gd name="T17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" h="4">
                      <a:moveTo>
                        <a:pt x="0" y="1"/>
                      </a:moveTo>
                      <a:lnTo>
                        <a:pt x="0" y="0"/>
                      </a:lnTo>
                      <a:lnTo>
                        <a:pt x="1" y="1"/>
                      </a:lnTo>
                      <a:lnTo>
                        <a:pt x="2" y="2"/>
                      </a:lnTo>
                      <a:lnTo>
                        <a:pt x="3" y="3"/>
                      </a:lnTo>
                      <a:lnTo>
                        <a:pt x="3" y="4"/>
                      </a:lnTo>
                      <a:lnTo>
                        <a:pt x="1" y="3"/>
                      </a:lnTo>
                      <a:lnTo>
                        <a:pt x="0" y="2"/>
                      </a:lnTo>
                      <a:lnTo>
                        <a:pt x="0" y="1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1238" name="Freeform 127">
                  <a:extLst>
                    <a:ext uri="{FF2B5EF4-FFF2-40B4-BE49-F238E27FC236}">
                      <a16:creationId xmlns:a16="http://schemas.microsoft.com/office/drawing/2014/main" id="{2AA24AD2-169A-5F72-30C9-ECD05E1D1FC2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5696765" y="3827052"/>
                  <a:ext cx="81016" cy="82324"/>
                </a:xfrm>
                <a:custGeom>
                  <a:avLst/>
                  <a:gdLst>
                    <a:gd name="T0" fmla="*/ 42 w 62"/>
                    <a:gd name="T1" fmla="*/ 61 h 63"/>
                    <a:gd name="T2" fmla="*/ 37 w 62"/>
                    <a:gd name="T3" fmla="*/ 56 h 63"/>
                    <a:gd name="T4" fmla="*/ 33 w 62"/>
                    <a:gd name="T5" fmla="*/ 53 h 63"/>
                    <a:gd name="T6" fmla="*/ 29 w 62"/>
                    <a:gd name="T7" fmla="*/ 52 h 63"/>
                    <a:gd name="T8" fmla="*/ 23 w 62"/>
                    <a:gd name="T9" fmla="*/ 41 h 63"/>
                    <a:gd name="T10" fmla="*/ 15 w 62"/>
                    <a:gd name="T11" fmla="*/ 33 h 63"/>
                    <a:gd name="T12" fmla="*/ 10 w 62"/>
                    <a:gd name="T13" fmla="*/ 27 h 63"/>
                    <a:gd name="T14" fmla="*/ 6 w 62"/>
                    <a:gd name="T15" fmla="*/ 22 h 63"/>
                    <a:gd name="T16" fmla="*/ 6 w 62"/>
                    <a:gd name="T17" fmla="*/ 18 h 63"/>
                    <a:gd name="T18" fmla="*/ 2 w 62"/>
                    <a:gd name="T19" fmla="*/ 12 h 63"/>
                    <a:gd name="T20" fmla="*/ 1 w 62"/>
                    <a:gd name="T21" fmla="*/ 9 h 63"/>
                    <a:gd name="T22" fmla="*/ 2 w 62"/>
                    <a:gd name="T23" fmla="*/ 0 h 63"/>
                    <a:gd name="T24" fmla="*/ 9 w 62"/>
                    <a:gd name="T25" fmla="*/ 6 h 63"/>
                    <a:gd name="T26" fmla="*/ 18 w 62"/>
                    <a:gd name="T27" fmla="*/ 2 h 63"/>
                    <a:gd name="T28" fmla="*/ 23 w 62"/>
                    <a:gd name="T29" fmla="*/ 3 h 63"/>
                    <a:gd name="T30" fmla="*/ 26 w 62"/>
                    <a:gd name="T31" fmla="*/ 3 h 63"/>
                    <a:gd name="T32" fmla="*/ 31 w 62"/>
                    <a:gd name="T33" fmla="*/ 3 h 63"/>
                    <a:gd name="T34" fmla="*/ 36 w 62"/>
                    <a:gd name="T35" fmla="*/ 3 h 63"/>
                    <a:gd name="T36" fmla="*/ 39 w 62"/>
                    <a:gd name="T37" fmla="*/ 5 h 63"/>
                    <a:gd name="T38" fmla="*/ 44 w 62"/>
                    <a:gd name="T39" fmla="*/ 6 h 63"/>
                    <a:gd name="T40" fmla="*/ 47 w 62"/>
                    <a:gd name="T41" fmla="*/ 5 h 63"/>
                    <a:gd name="T42" fmla="*/ 48 w 62"/>
                    <a:gd name="T43" fmla="*/ 9 h 63"/>
                    <a:gd name="T44" fmla="*/ 54 w 62"/>
                    <a:gd name="T45" fmla="*/ 8 h 63"/>
                    <a:gd name="T46" fmla="*/ 58 w 62"/>
                    <a:gd name="T47" fmla="*/ 10 h 63"/>
                    <a:gd name="T48" fmla="*/ 55 w 62"/>
                    <a:gd name="T49" fmla="*/ 17 h 63"/>
                    <a:gd name="T50" fmla="*/ 55 w 62"/>
                    <a:gd name="T51" fmla="*/ 19 h 63"/>
                    <a:gd name="T52" fmla="*/ 55 w 62"/>
                    <a:gd name="T53" fmla="*/ 22 h 63"/>
                    <a:gd name="T54" fmla="*/ 57 w 62"/>
                    <a:gd name="T55" fmla="*/ 23 h 63"/>
                    <a:gd name="T56" fmla="*/ 60 w 62"/>
                    <a:gd name="T57" fmla="*/ 26 h 63"/>
                    <a:gd name="T58" fmla="*/ 61 w 62"/>
                    <a:gd name="T59" fmla="*/ 27 h 63"/>
                    <a:gd name="T60" fmla="*/ 61 w 62"/>
                    <a:gd name="T61" fmla="*/ 30 h 63"/>
                    <a:gd name="T62" fmla="*/ 56 w 62"/>
                    <a:gd name="T63" fmla="*/ 29 h 63"/>
                    <a:gd name="T64" fmla="*/ 58 w 62"/>
                    <a:gd name="T65" fmla="*/ 32 h 63"/>
                    <a:gd name="T66" fmla="*/ 60 w 62"/>
                    <a:gd name="T67" fmla="*/ 37 h 63"/>
                    <a:gd name="T68" fmla="*/ 58 w 62"/>
                    <a:gd name="T69" fmla="*/ 37 h 63"/>
                    <a:gd name="T70" fmla="*/ 56 w 62"/>
                    <a:gd name="T71" fmla="*/ 39 h 63"/>
                    <a:gd name="T72" fmla="*/ 53 w 62"/>
                    <a:gd name="T73" fmla="*/ 40 h 63"/>
                    <a:gd name="T74" fmla="*/ 51 w 62"/>
                    <a:gd name="T75" fmla="*/ 40 h 63"/>
                    <a:gd name="T76" fmla="*/ 53 w 62"/>
                    <a:gd name="T77" fmla="*/ 43 h 63"/>
                    <a:gd name="T78" fmla="*/ 53 w 62"/>
                    <a:gd name="T79" fmla="*/ 45 h 63"/>
                    <a:gd name="T80" fmla="*/ 51 w 62"/>
                    <a:gd name="T81" fmla="*/ 44 h 63"/>
                    <a:gd name="T82" fmla="*/ 47 w 62"/>
                    <a:gd name="T83" fmla="*/ 45 h 63"/>
                    <a:gd name="T84" fmla="*/ 46 w 62"/>
                    <a:gd name="T85" fmla="*/ 49 h 63"/>
                    <a:gd name="T86" fmla="*/ 44 w 62"/>
                    <a:gd name="T87" fmla="*/ 51 h 63"/>
                    <a:gd name="T88" fmla="*/ 43 w 62"/>
                    <a:gd name="T89" fmla="*/ 55 h 63"/>
                    <a:gd name="T90" fmla="*/ 45 w 62"/>
                    <a:gd name="T91" fmla="*/ 58 h 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62" h="63">
                      <a:moveTo>
                        <a:pt x="43" y="63"/>
                      </a:moveTo>
                      <a:lnTo>
                        <a:pt x="43" y="61"/>
                      </a:lnTo>
                      <a:lnTo>
                        <a:pt x="42" y="61"/>
                      </a:lnTo>
                      <a:lnTo>
                        <a:pt x="42" y="59"/>
                      </a:lnTo>
                      <a:lnTo>
                        <a:pt x="40" y="58"/>
                      </a:lnTo>
                      <a:lnTo>
                        <a:pt x="37" y="56"/>
                      </a:lnTo>
                      <a:lnTo>
                        <a:pt x="35" y="56"/>
                      </a:lnTo>
                      <a:lnTo>
                        <a:pt x="33" y="54"/>
                      </a:lnTo>
                      <a:lnTo>
                        <a:pt x="33" y="53"/>
                      </a:lnTo>
                      <a:lnTo>
                        <a:pt x="31" y="52"/>
                      </a:lnTo>
                      <a:lnTo>
                        <a:pt x="29" y="53"/>
                      </a:lnTo>
                      <a:lnTo>
                        <a:pt x="29" y="52"/>
                      </a:lnTo>
                      <a:lnTo>
                        <a:pt x="31" y="51"/>
                      </a:lnTo>
                      <a:lnTo>
                        <a:pt x="24" y="44"/>
                      </a:lnTo>
                      <a:lnTo>
                        <a:pt x="23" y="41"/>
                      </a:lnTo>
                      <a:lnTo>
                        <a:pt x="22" y="40"/>
                      </a:lnTo>
                      <a:lnTo>
                        <a:pt x="21" y="39"/>
                      </a:lnTo>
                      <a:lnTo>
                        <a:pt x="15" y="33"/>
                      </a:lnTo>
                      <a:lnTo>
                        <a:pt x="15" y="32"/>
                      </a:lnTo>
                      <a:lnTo>
                        <a:pt x="12" y="28"/>
                      </a:lnTo>
                      <a:lnTo>
                        <a:pt x="10" y="27"/>
                      </a:lnTo>
                      <a:lnTo>
                        <a:pt x="8" y="23"/>
                      </a:lnTo>
                      <a:lnTo>
                        <a:pt x="6" y="23"/>
                      </a:lnTo>
                      <a:lnTo>
                        <a:pt x="6" y="22"/>
                      </a:lnTo>
                      <a:lnTo>
                        <a:pt x="7" y="20"/>
                      </a:lnTo>
                      <a:lnTo>
                        <a:pt x="6" y="19"/>
                      </a:lnTo>
                      <a:lnTo>
                        <a:pt x="6" y="18"/>
                      </a:lnTo>
                      <a:lnTo>
                        <a:pt x="5" y="16"/>
                      </a:lnTo>
                      <a:lnTo>
                        <a:pt x="3" y="12"/>
                      </a:lnTo>
                      <a:lnTo>
                        <a:pt x="2" y="12"/>
                      </a:lnTo>
                      <a:lnTo>
                        <a:pt x="0" y="10"/>
                      </a:lnTo>
                      <a:lnTo>
                        <a:pt x="0" y="9"/>
                      </a:lnTo>
                      <a:lnTo>
                        <a:pt x="1" y="9"/>
                      </a:lnTo>
                      <a:lnTo>
                        <a:pt x="1" y="7"/>
                      </a:lnTo>
                      <a:lnTo>
                        <a:pt x="1" y="2"/>
                      </a:lnTo>
                      <a:lnTo>
                        <a:pt x="2" y="0"/>
                      </a:lnTo>
                      <a:lnTo>
                        <a:pt x="5" y="1"/>
                      </a:lnTo>
                      <a:lnTo>
                        <a:pt x="5" y="2"/>
                      </a:lnTo>
                      <a:lnTo>
                        <a:pt x="9" y="6"/>
                      </a:lnTo>
                      <a:lnTo>
                        <a:pt x="10" y="6"/>
                      </a:lnTo>
                      <a:lnTo>
                        <a:pt x="12" y="1"/>
                      </a:lnTo>
                      <a:lnTo>
                        <a:pt x="18" y="2"/>
                      </a:lnTo>
                      <a:lnTo>
                        <a:pt x="19" y="0"/>
                      </a:lnTo>
                      <a:lnTo>
                        <a:pt x="19" y="0"/>
                      </a:lnTo>
                      <a:lnTo>
                        <a:pt x="23" y="3"/>
                      </a:lnTo>
                      <a:lnTo>
                        <a:pt x="24" y="3"/>
                      </a:lnTo>
                      <a:lnTo>
                        <a:pt x="25" y="2"/>
                      </a:lnTo>
                      <a:lnTo>
                        <a:pt x="26" y="3"/>
                      </a:lnTo>
                      <a:lnTo>
                        <a:pt x="30" y="4"/>
                      </a:lnTo>
                      <a:lnTo>
                        <a:pt x="31" y="3"/>
                      </a:lnTo>
                      <a:lnTo>
                        <a:pt x="31" y="3"/>
                      </a:lnTo>
                      <a:lnTo>
                        <a:pt x="34" y="5"/>
                      </a:lnTo>
                      <a:lnTo>
                        <a:pt x="34" y="5"/>
                      </a:lnTo>
                      <a:lnTo>
                        <a:pt x="36" y="3"/>
                      </a:lnTo>
                      <a:lnTo>
                        <a:pt x="37" y="3"/>
                      </a:lnTo>
                      <a:lnTo>
                        <a:pt x="38" y="5"/>
                      </a:lnTo>
                      <a:lnTo>
                        <a:pt x="39" y="5"/>
                      </a:lnTo>
                      <a:lnTo>
                        <a:pt x="40" y="4"/>
                      </a:lnTo>
                      <a:lnTo>
                        <a:pt x="43" y="4"/>
                      </a:lnTo>
                      <a:lnTo>
                        <a:pt x="44" y="6"/>
                      </a:lnTo>
                      <a:lnTo>
                        <a:pt x="45" y="5"/>
                      </a:lnTo>
                      <a:lnTo>
                        <a:pt x="45" y="5"/>
                      </a:lnTo>
                      <a:lnTo>
                        <a:pt x="47" y="5"/>
                      </a:lnTo>
                      <a:lnTo>
                        <a:pt x="49" y="7"/>
                      </a:lnTo>
                      <a:lnTo>
                        <a:pt x="48" y="8"/>
                      </a:lnTo>
                      <a:lnTo>
                        <a:pt x="48" y="9"/>
                      </a:lnTo>
                      <a:lnTo>
                        <a:pt x="50" y="10"/>
                      </a:lnTo>
                      <a:lnTo>
                        <a:pt x="52" y="10"/>
                      </a:lnTo>
                      <a:lnTo>
                        <a:pt x="54" y="8"/>
                      </a:lnTo>
                      <a:lnTo>
                        <a:pt x="57" y="9"/>
                      </a:lnTo>
                      <a:lnTo>
                        <a:pt x="58" y="9"/>
                      </a:lnTo>
                      <a:lnTo>
                        <a:pt x="58" y="10"/>
                      </a:lnTo>
                      <a:lnTo>
                        <a:pt x="58" y="11"/>
                      </a:lnTo>
                      <a:lnTo>
                        <a:pt x="56" y="14"/>
                      </a:lnTo>
                      <a:lnTo>
                        <a:pt x="55" y="17"/>
                      </a:lnTo>
                      <a:lnTo>
                        <a:pt x="55" y="17"/>
                      </a:lnTo>
                      <a:lnTo>
                        <a:pt x="55" y="18"/>
                      </a:lnTo>
                      <a:lnTo>
                        <a:pt x="55" y="19"/>
                      </a:lnTo>
                      <a:lnTo>
                        <a:pt x="53" y="20"/>
                      </a:lnTo>
                      <a:lnTo>
                        <a:pt x="55" y="22"/>
                      </a:lnTo>
                      <a:lnTo>
                        <a:pt x="55" y="22"/>
                      </a:lnTo>
                      <a:lnTo>
                        <a:pt x="56" y="23"/>
                      </a:lnTo>
                      <a:lnTo>
                        <a:pt x="57" y="23"/>
                      </a:lnTo>
                      <a:lnTo>
                        <a:pt x="57" y="23"/>
                      </a:lnTo>
                      <a:lnTo>
                        <a:pt x="58" y="24"/>
                      </a:lnTo>
                      <a:lnTo>
                        <a:pt x="59" y="26"/>
                      </a:lnTo>
                      <a:lnTo>
                        <a:pt x="60" y="26"/>
                      </a:lnTo>
                      <a:lnTo>
                        <a:pt x="60" y="26"/>
                      </a:lnTo>
                      <a:lnTo>
                        <a:pt x="60" y="27"/>
                      </a:lnTo>
                      <a:lnTo>
                        <a:pt x="61" y="27"/>
                      </a:lnTo>
                      <a:lnTo>
                        <a:pt x="62" y="27"/>
                      </a:lnTo>
                      <a:lnTo>
                        <a:pt x="62" y="28"/>
                      </a:lnTo>
                      <a:lnTo>
                        <a:pt x="61" y="30"/>
                      </a:lnTo>
                      <a:lnTo>
                        <a:pt x="58" y="30"/>
                      </a:lnTo>
                      <a:lnTo>
                        <a:pt x="57" y="29"/>
                      </a:lnTo>
                      <a:lnTo>
                        <a:pt x="56" y="29"/>
                      </a:lnTo>
                      <a:lnTo>
                        <a:pt x="56" y="29"/>
                      </a:lnTo>
                      <a:lnTo>
                        <a:pt x="56" y="30"/>
                      </a:lnTo>
                      <a:lnTo>
                        <a:pt x="58" y="32"/>
                      </a:lnTo>
                      <a:lnTo>
                        <a:pt x="60" y="34"/>
                      </a:lnTo>
                      <a:lnTo>
                        <a:pt x="61" y="35"/>
                      </a:lnTo>
                      <a:lnTo>
                        <a:pt x="60" y="37"/>
                      </a:lnTo>
                      <a:lnTo>
                        <a:pt x="60" y="37"/>
                      </a:lnTo>
                      <a:lnTo>
                        <a:pt x="59" y="38"/>
                      </a:lnTo>
                      <a:lnTo>
                        <a:pt x="58" y="37"/>
                      </a:lnTo>
                      <a:lnTo>
                        <a:pt x="58" y="37"/>
                      </a:lnTo>
                      <a:lnTo>
                        <a:pt x="57" y="39"/>
                      </a:lnTo>
                      <a:lnTo>
                        <a:pt x="56" y="39"/>
                      </a:lnTo>
                      <a:lnTo>
                        <a:pt x="55" y="39"/>
                      </a:lnTo>
                      <a:lnTo>
                        <a:pt x="54" y="40"/>
                      </a:lnTo>
                      <a:lnTo>
                        <a:pt x="53" y="40"/>
                      </a:lnTo>
                      <a:lnTo>
                        <a:pt x="53" y="39"/>
                      </a:lnTo>
                      <a:lnTo>
                        <a:pt x="52" y="39"/>
                      </a:lnTo>
                      <a:lnTo>
                        <a:pt x="51" y="40"/>
                      </a:lnTo>
                      <a:lnTo>
                        <a:pt x="52" y="41"/>
                      </a:lnTo>
                      <a:lnTo>
                        <a:pt x="52" y="41"/>
                      </a:lnTo>
                      <a:lnTo>
                        <a:pt x="53" y="43"/>
                      </a:lnTo>
                      <a:lnTo>
                        <a:pt x="53" y="43"/>
                      </a:lnTo>
                      <a:lnTo>
                        <a:pt x="53" y="45"/>
                      </a:lnTo>
                      <a:lnTo>
                        <a:pt x="53" y="45"/>
                      </a:lnTo>
                      <a:lnTo>
                        <a:pt x="52" y="45"/>
                      </a:lnTo>
                      <a:lnTo>
                        <a:pt x="52" y="45"/>
                      </a:lnTo>
                      <a:lnTo>
                        <a:pt x="51" y="44"/>
                      </a:lnTo>
                      <a:lnTo>
                        <a:pt x="51" y="43"/>
                      </a:lnTo>
                      <a:lnTo>
                        <a:pt x="49" y="43"/>
                      </a:lnTo>
                      <a:lnTo>
                        <a:pt x="47" y="45"/>
                      </a:lnTo>
                      <a:lnTo>
                        <a:pt x="47" y="47"/>
                      </a:lnTo>
                      <a:lnTo>
                        <a:pt x="46" y="47"/>
                      </a:lnTo>
                      <a:lnTo>
                        <a:pt x="46" y="49"/>
                      </a:lnTo>
                      <a:lnTo>
                        <a:pt x="45" y="50"/>
                      </a:lnTo>
                      <a:lnTo>
                        <a:pt x="44" y="50"/>
                      </a:lnTo>
                      <a:lnTo>
                        <a:pt x="44" y="51"/>
                      </a:lnTo>
                      <a:lnTo>
                        <a:pt x="43" y="54"/>
                      </a:lnTo>
                      <a:lnTo>
                        <a:pt x="43" y="54"/>
                      </a:lnTo>
                      <a:lnTo>
                        <a:pt x="43" y="55"/>
                      </a:lnTo>
                      <a:lnTo>
                        <a:pt x="44" y="56"/>
                      </a:lnTo>
                      <a:lnTo>
                        <a:pt x="45" y="57"/>
                      </a:lnTo>
                      <a:lnTo>
                        <a:pt x="45" y="58"/>
                      </a:lnTo>
                      <a:lnTo>
                        <a:pt x="43" y="61"/>
                      </a:lnTo>
                      <a:lnTo>
                        <a:pt x="43" y="63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1239" name="Freeform 149">
                  <a:extLst>
                    <a:ext uri="{FF2B5EF4-FFF2-40B4-BE49-F238E27FC236}">
                      <a16:creationId xmlns:a16="http://schemas.microsoft.com/office/drawing/2014/main" id="{17F6E36E-EE23-9125-42BA-38189782A31E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5703298" y="3730354"/>
                  <a:ext cx="139819" cy="84937"/>
                </a:xfrm>
                <a:custGeom>
                  <a:avLst/>
                  <a:gdLst>
                    <a:gd name="T0" fmla="*/ 21 w 107"/>
                    <a:gd name="T1" fmla="*/ 14 h 65"/>
                    <a:gd name="T2" fmla="*/ 37 w 107"/>
                    <a:gd name="T3" fmla="*/ 19 h 65"/>
                    <a:gd name="T4" fmla="*/ 43 w 107"/>
                    <a:gd name="T5" fmla="*/ 13 h 65"/>
                    <a:gd name="T6" fmla="*/ 56 w 107"/>
                    <a:gd name="T7" fmla="*/ 7 h 65"/>
                    <a:gd name="T8" fmla="*/ 65 w 107"/>
                    <a:gd name="T9" fmla="*/ 7 h 65"/>
                    <a:gd name="T10" fmla="*/ 69 w 107"/>
                    <a:gd name="T11" fmla="*/ 3 h 65"/>
                    <a:gd name="T12" fmla="*/ 79 w 107"/>
                    <a:gd name="T13" fmla="*/ 1 h 65"/>
                    <a:gd name="T14" fmla="*/ 87 w 107"/>
                    <a:gd name="T15" fmla="*/ 1 h 65"/>
                    <a:gd name="T16" fmla="*/ 95 w 107"/>
                    <a:gd name="T17" fmla="*/ 3 h 65"/>
                    <a:gd name="T18" fmla="*/ 103 w 107"/>
                    <a:gd name="T19" fmla="*/ 9 h 65"/>
                    <a:gd name="T20" fmla="*/ 107 w 107"/>
                    <a:gd name="T21" fmla="*/ 14 h 65"/>
                    <a:gd name="T22" fmla="*/ 104 w 107"/>
                    <a:gd name="T23" fmla="*/ 18 h 65"/>
                    <a:gd name="T24" fmla="*/ 97 w 107"/>
                    <a:gd name="T25" fmla="*/ 20 h 65"/>
                    <a:gd name="T26" fmla="*/ 94 w 107"/>
                    <a:gd name="T27" fmla="*/ 25 h 65"/>
                    <a:gd name="T28" fmla="*/ 91 w 107"/>
                    <a:gd name="T29" fmla="*/ 31 h 65"/>
                    <a:gd name="T30" fmla="*/ 87 w 107"/>
                    <a:gd name="T31" fmla="*/ 39 h 65"/>
                    <a:gd name="T32" fmla="*/ 82 w 107"/>
                    <a:gd name="T33" fmla="*/ 46 h 65"/>
                    <a:gd name="T34" fmla="*/ 76 w 107"/>
                    <a:gd name="T35" fmla="*/ 54 h 65"/>
                    <a:gd name="T36" fmla="*/ 65 w 107"/>
                    <a:gd name="T37" fmla="*/ 57 h 65"/>
                    <a:gd name="T38" fmla="*/ 60 w 107"/>
                    <a:gd name="T39" fmla="*/ 55 h 65"/>
                    <a:gd name="T40" fmla="*/ 52 w 107"/>
                    <a:gd name="T41" fmla="*/ 59 h 65"/>
                    <a:gd name="T42" fmla="*/ 46 w 107"/>
                    <a:gd name="T43" fmla="*/ 61 h 65"/>
                    <a:gd name="T44" fmla="*/ 39 w 107"/>
                    <a:gd name="T45" fmla="*/ 63 h 65"/>
                    <a:gd name="T46" fmla="*/ 30 w 107"/>
                    <a:gd name="T47" fmla="*/ 65 h 65"/>
                    <a:gd name="T48" fmla="*/ 22 w 107"/>
                    <a:gd name="T49" fmla="*/ 61 h 65"/>
                    <a:gd name="T50" fmla="*/ 15 w 107"/>
                    <a:gd name="T51" fmla="*/ 54 h 65"/>
                    <a:gd name="T52" fmla="*/ 9 w 107"/>
                    <a:gd name="T53" fmla="*/ 48 h 65"/>
                    <a:gd name="T54" fmla="*/ 4 w 107"/>
                    <a:gd name="T55" fmla="*/ 41 h 65"/>
                    <a:gd name="T56" fmla="*/ 0 w 107"/>
                    <a:gd name="T57" fmla="*/ 40 h 65"/>
                    <a:gd name="T58" fmla="*/ 6 w 107"/>
                    <a:gd name="T59" fmla="*/ 36 h 65"/>
                    <a:gd name="T60" fmla="*/ 6 w 107"/>
                    <a:gd name="T61" fmla="*/ 29 h 65"/>
                    <a:gd name="T62" fmla="*/ 7 w 107"/>
                    <a:gd name="T63" fmla="*/ 22 h 65"/>
                    <a:gd name="T64" fmla="*/ 16 w 107"/>
                    <a:gd name="T65" fmla="*/ 19 h 65"/>
                    <a:gd name="T66" fmla="*/ 17 w 107"/>
                    <a:gd name="T67" fmla="*/ 1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07" h="65">
                      <a:moveTo>
                        <a:pt x="17" y="11"/>
                      </a:moveTo>
                      <a:lnTo>
                        <a:pt x="21" y="14"/>
                      </a:lnTo>
                      <a:lnTo>
                        <a:pt x="27" y="19"/>
                      </a:lnTo>
                      <a:lnTo>
                        <a:pt x="37" y="19"/>
                      </a:lnTo>
                      <a:lnTo>
                        <a:pt x="39" y="18"/>
                      </a:lnTo>
                      <a:lnTo>
                        <a:pt x="43" y="13"/>
                      </a:lnTo>
                      <a:lnTo>
                        <a:pt x="52" y="10"/>
                      </a:lnTo>
                      <a:lnTo>
                        <a:pt x="56" y="7"/>
                      </a:lnTo>
                      <a:lnTo>
                        <a:pt x="61" y="9"/>
                      </a:lnTo>
                      <a:lnTo>
                        <a:pt x="65" y="7"/>
                      </a:lnTo>
                      <a:lnTo>
                        <a:pt x="68" y="6"/>
                      </a:lnTo>
                      <a:lnTo>
                        <a:pt x="69" y="3"/>
                      </a:lnTo>
                      <a:lnTo>
                        <a:pt x="74" y="1"/>
                      </a:lnTo>
                      <a:lnTo>
                        <a:pt x="79" y="1"/>
                      </a:lnTo>
                      <a:lnTo>
                        <a:pt x="82" y="0"/>
                      </a:lnTo>
                      <a:lnTo>
                        <a:pt x="87" y="1"/>
                      </a:lnTo>
                      <a:lnTo>
                        <a:pt x="92" y="5"/>
                      </a:lnTo>
                      <a:lnTo>
                        <a:pt x="95" y="3"/>
                      </a:lnTo>
                      <a:lnTo>
                        <a:pt x="100" y="6"/>
                      </a:lnTo>
                      <a:lnTo>
                        <a:pt x="103" y="9"/>
                      </a:lnTo>
                      <a:lnTo>
                        <a:pt x="106" y="11"/>
                      </a:lnTo>
                      <a:lnTo>
                        <a:pt x="107" y="14"/>
                      </a:lnTo>
                      <a:lnTo>
                        <a:pt x="106" y="16"/>
                      </a:lnTo>
                      <a:lnTo>
                        <a:pt x="104" y="18"/>
                      </a:lnTo>
                      <a:lnTo>
                        <a:pt x="102" y="18"/>
                      </a:lnTo>
                      <a:lnTo>
                        <a:pt x="97" y="20"/>
                      </a:lnTo>
                      <a:lnTo>
                        <a:pt x="94" y="23"/>
                      </a:lnTo>
                      <a:lnTo>
                        <a:pt x="94" y="25"/>
                      </a:lnTo>
                      <a:lnTo>
                        <a:pt x="93" y="28"/>
                      </a:lnTo>
                      <a:lnTo>
                        <a:pt x="91" y="31"/>
                      </a:lnTo>
                      <a:lnTo>
                        <a:pt x="88" y="35"/>
                      </a:lnTo>
                      <a:lnTo>
                        <a:pt x="87" y="39"/>
                      </a:lnTo>
                      <a:lnTo>
                        <a:pt x="85" y="44"/>
                      </a:lnTo>
                      <a:lnTo>
                        <a:pt x="82" y="46"/>
                      </a:lnTo>
                      <a:lnTo>
                        <a:pt x="80" y="52"/>
                      </a:lnTo>
                      <a:lnTo>
                        <a:pt x="76" y="54"/>
                      </a:lnTo>
                      <a:lnTo>
                        <a:pt x="67" y="57"/>
                      </a:lnTo>
                      <a:lnTo>
                        <a:pt x="65" y="57"/>
                      </a:lnTo>
                      <a:lnTo>
                        <a:pt x="64" y="54"/>
                      </a:lnTo>
                      <a:lnTo>
                        <a:pt x="60" y="55"/>
                      </a:lnTo>
                      <a:lnTo>
                        <a:pt x="57" y="56"/>
                      </a:lnTo>
                      <a:lnTo>
                        <a:pt x="52" y="59"/>
                      </a:lnTo>
                      <a:lnTo>
                        <a:pt x="48" y="59"/>
                      </a:lnTo>
                      <a:lnTo>
                        <a:pt x="46" y="61"/>
                      </a:lnTo>
                      <a:lnTo>
                        <a:pt x="42" y="61"/>
                      </a:lnTo>
                      <a:lnTo>
                        <a:pt x="39" y="63"/>
                      </a:lnTo>
                      <a:lnTo>
                        <a:pt x="35" y="64"/>
                      </a:lnTo>
                      <a:lnTo>
                        <a:pt x="30" y="65"/>
                      </a:lnTo>
                      <a:lnTo>
                        <a:pt x="26" y="62"/>
                      </a:lnTo>
                      <a:lnTo>
                        <a:pt x="22" y="61"/>
                      </a:lnTo>
                      <a:lnTo>
                        <a:pt x="19" y="57"/>
                      </a:lnTo>
                      <a:lnTo>
                        <a:pt x="15" y="54"/>
                      </a:lnTo>
                      <a:lnTo>
                        <a:pt x="12" y="50"/>
                      </a:lnTo>
                      <a:lnTo>
                        <a:pt x="9" y="48"/>
                      </a:lnTo>
                      <a:lnTo>
                        <a:pt x="6" y="45"/>
                      </a:lnTo>
                      <a:lnTo>
                        <a:pt x="4" y="41"/>
                      </a:lnTo>
                      <a:lnTo>
                        <a:pt x="2" y="40"/>
                      </a:lnTo>
                      <a:lnTo>
                        <a:pt x="0" y="40"/>
                      </a:lnTo>
                      <a:lnTo>
                        <a:pt x="3" y="36"/>
                      </a:lnTo>
                      <a:lnTo>
                        <a:pt x="6" y="36"/>
                      </a:lnTo>
                      <a:lnTo>
                        <a:pt x="6" y="32"/>
                      </a:lnTo>
                      <a:lnTo>
                        <a:pt x="6" y="29"/>
                      </a:lnTo>
                      <a:lnTo>
                        <a:pt x="9" y="24"/>
                      </a:lnTo>
                      <a:lnTo>
                        <a:pt x="7" y="22"/>
                      </a:lnTo>
                      <a:lnTo>
                        <a:pt x="8" y="20"/>
                      </a:lnTo>
                      <a:lnTo>
                        <a:pt x="16" y="19"/>
                      </a:lnTo>
                      <a:lnTo>
                        <a:pt x="17" y="17"/>
                      </a:lnTo>
                      <a:lnTo>
                        <a:pt x="17" y="11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1240" name="Freeform 155">
                  <a:extLst>
                    <a:ext uri="{FF2B5EF4-FFF2-40B4-BE49-F238E27FC236}">
                      <a16:creationId xmlns:a16="http://schemas.microsoft.com/office/drawing/2014/main" id="{991A2648-7B07-284E-2F72-5EDEE0B6125B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5662790" y="3519972"/>
                  <a:ext cx="205156" cy="193394"/>
                </a:xfrm>
                <a:custGeom>
                  <a:avLst/>
                  <a:gdLst>
                    <a:gd name="T0" fmla="*/ 151 w 157"/>
                    <a:gd name="T1" fmla="*/ 94 h 148"/>
                    <a:gd name="T2" fmla="*/ 156 w 157"/>
                    <a:gd name="T3" fmla="*/ 103 h 148"/>
                    <a:gd name="T4" fmla="*/ 156 w 157"/>
                    <a:gd name="T5" fmla="*/ 115 h 148"/>
                    <a:gd name="T6" fmla="*/ 141 w 157"/>
                    <a:gd name="T7" fmla="*/ 128 h 148"/>
                    <a:gd name="T8" fmla="*/ 136 w 157"/>
                    <a:gd name="T9" fmla="*/ 147 h 148"/>
                    <a:gd name="T10" fmla="*/ 129 w 157"/>
                    <a:gd name="T11" fmla="*/ 146 h 148"/>
                    <a:gd name="T12" fmla="*/ 120 w 157"/>
                    <a:gd name="T13" fmla="*/ 140 h 148"/>
                    <a:gd name="T14" fmla="*/ 110 w 157"/>
                    <a:gd name="T15" fmla="*/ 141 h 148"/>
                    <a:gd name="T16" fmla="*/ 99 w 157"/>
                    <a:gd name="T17" fmla="*/ 141 h 148"/>
                    <a:gd name="T18" fmla="*/ 91 w 157"/>
                    <a:gd name="T19" fmla="*/ 144 h 148"/>
                    <a:gd name="T20" fmla="*/ 84 w 157"/>
                    <a:gd name="T21" fmla="*/ 137 h 148"/>
                    <a:gd name="T22" fmla="*/ 75 w 157"/>
                    <a:gd name="T23" fmla="*/ 137 h 148"/>
                    <a:gd name="T24" fmla="*/ 61 w 157"/>
                    <a:gd name="T25" fmla="*/ 125 h 148"/>
                    <a:gd name="T26" fmla="*/ 57 w 157"/>
                    <a:gd name="T27" fmla="*/ 119 h 148"/>
                    <a:gd name="T28" fmla="*/ 44 w 157"/>
                    <a:gd name="T29" fmla="*/ 117 h 148"/>
                    <a:gd name="T30" fmla="*/ 39 w 157"/>
                    <a:gd name="T31" fmla="*/ 121 h 148"/>
                    <a:gd name="T32" fmla="*/ 35 w 157"/>
                    <a:gd name="T33" fmla="*/ 112 h 148"/>
                    <a:gd name="T34" fmla="*/ 29 w 157"/>
                    <a:gd name="T35" fmla="*/ 107 h 148"/>
                    <a:gd name="T36" fmla="*/ 19 w 157"/>
                    <a:gd name="T37" fmla="*/ 103 h 148"/>
                    <a:gd name="T38" fmla="*/ 10 w 157"/>
                    <a:gd name="T39" fmla="*/ 105 h 148"/>
                    <a:gd name="T40" fmla="*/ 12 w 157"/>
                    <a:gd name="T41" fmla="*/ 91 h 148"/>
                    <a:gd name="T42" fmla="*/ 6 w 157"/>
                    <a:gd name="T43" fmla="*/ 78 h 148"/>
                    <a:gd name="T44" fmla="*/ 5 w 157"/>
                    <a:gd name="T45" fmla="*/ 68 h 148"/>
                    <a:gd name="T46" fmla="*/ 0 w 157"/>
                    <a:gd name="T47" fmla="*/ 55 h 148"/>
                    <a:gd name="T48" fmla="*/ 3 w 157"/>
                    <a:gd name="T49" fmla="*/ 46 h 148"/>
                    <a:gd name="T50" fmla="*/ 1 w 157"/>
                    <a:gd name="T51" fmla="*/ 32 h 148"/>
                    <a:gd name="T52" fmla="*/ 6 w 157"/>
                    <a:gd name="T53" fmla="*/ 30 h 148"/>
                    <a:gd name="T54" fmla="*/ 5 w 157"/>
                    <a:gd name="T55" fmla="*/ 25 h 148"/>
                    <a:gd name="T56" fmla="*/ 11 w 157"/>
                    <a:gd name="T57" fmla="*/ 21 h 148"/>
                    <a:gd name="T58" fmla="*/ 30 w 157"/>
                    <a:gd name="T59" fmla="*/ 16 h 148"/>
                    <a:gd name="T60" fmla="*/ 49 w 157"/>
                    <a:gd name="T61" fmla="*/ 3 h 148"/>
                    <a:gd name="T62" fmla="*/ 69 w 157"/>
                    <a:gd name="T63" fmla="*/ 1 h 148"/>
                    <a:gd name="T64" fmla="*/ 74 w 157"/>
                    <a:gd name="T65" fmla="*/ 6 h 148"/>
                    <a:gd name="T66" fmla="*/ 72 w 157"/>
                    <a:gd name="T67" fmla="*/ 15 h 148"/>
                    <a:gd name="T68" fmla="*/ 75 w 157"/>
                    <a:gd name="T69" fmla="*/ 13 h 148"/>
                    <a:gd name="T70" fmla="*/ 84 w 157"/>
                    <a:gd name="T71" fmla="*/ 12 h 148"/>
                    <a:gd name="T72" fmla="*/ 109 w 157"/>
                    <a:gd name="T73" fmla="*/ 15 h 148"/>
                    <a:gd name="T74" fmla="*/ 138 w 157"/>
                    <a:gd name="T75" fmla="*/ 12 h 148"/>
                    <a:gd name="T76" fmla="*/ 149 w 157"/>
                    <a:gd name="T77" fmla="*/ 22 h 148"/>
                    <a:gd name="T78" fmla="*/ 155 w 157"/>
                    <a:gd name="T79" fmla="*/ 47 h 148"/>
                    <a:gd name="T80" fmla="*/ 151 w 157"/>
                    <a:gd name="T81" fmla="*/ 62 h 148"/>
                    <a:gd name="T82" fmla="*/ 145 w 157"/>
                    <a:gd name="T83" fmla="*/ 71 h 1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157" h="148">
                      <a:moveTo>
                        <a:pt x="148" y="86"/>
                      </a:moveTo>
                      <a:lnTo>
                        <a:pt x="150" y="90"/>
                      </a:lnTo>
                      <a:lnTo>
                        <a:pt x="151" y="94"/>
                      </a:lnTo>
                      <a:lnTo>
                        <a:pt x="153" y="99"/>
                      </a:lnTo>
                      <a:lnTo>
                        <a:pt x="154" y="100"/>
                      </a:lnTo>
                      <a:lnTo>
                        <a:pt x="156" y="103"/>
                      </a:lnTo>
                      <a:lnTo>
                        <a:pt x="156" y="107"/>
                      </a:lnTo>
                      <a:lnTo>
                        <a:pt x="157" y="111"/>
                      </a:lnTo>
                      <a:lnTo>
                        <a:pt x="156" y="115"/>
                      </a:lnTo>
                      <a:lnTo>
                        <a:pt x="151" y="119"/>
                      </a:lnTo>
                      <a:lnTo>
                        <a:pt x="146" y="123"/>
                      </a:lnTo>
                      <a:lnTo>
                        <a:pt x="141" y="128"/>
                      </a:lnTo>
                      <a:lnTo>
                        <a:pt x="136" y="140"/>
                      </a:lnTo>
                      <a:lnTo>
                        <a:pt x="135" y="144"/>
                      </a:lnTo>
                      <a:lnTo>
                        <a:pt x="136" y="147"/>
                      </a:lnTo>
                      <a:lnTo>
                        <a:pt x="133" y="148"/>
                      </a:lnTo>
                      <a:lnTo>
                        <a:pt x="131" y="147"/>
                      </a:lnTo>
                      <a:lnTo>
                        <a:pt x="129" y="146"/>
                      </a:lnTo>
                      <a:lnTo>
                        <a:pt x="126" y="144"/>
                      </a:lnTo>
                      <a:lnTo>
                        <a:pt x="124" y="142"/>
                      </a:lnTo>
                      <a:lnTo>
                        <a:pt x="120" y="140"/>
                      </a:lnTo>
                      <a:lnTo>
                        <a:pt x="116" y="140"/>
                      </a:lnTo>
                      <a:lnTo>
                        <a:pt x="113" y="140"/>
                      </a:lnTo>
                      <a:lnTo>
                        <a:pt x="110" y="141"/>
                      </a:lnTo>
                      <a:lnTo>
                        <a:pt x="108" y="143"/>
                      </a:lnTo>
                      <a:lnTo>
                        <a:pt x="105" y="141"/>
                      </a:lnTo>
                      <a:lnTo>
                        <a:pt x="99" y="141"/>
                      </a:lnTo>
                      <a:lnTo>
                        <a:pt x="96" y="144"/>
                      </a:lnTo>
                      <a:lnTo>
                        <a:pt x="94" y="145"/>
                      </a:lnTo>
                      <a:lnTo>
                        <a:pt x="91" y="144"/>
                      </a:lnTo>
                      <a:lnTo>
                        <a:pt x="90" y="141"/>
                      </a:lnTo>
                      <a:lnTo>
                        <a:pt x="87" y="138"/>
                      </a:lnTo>
                      <a:lnTo>
                        <a:pt x="84" y="137"/>
                      </a:lnTo>
                      <a:lnTo>
                        <a:pt x="81" y="138"/>
                      </a:lnTo>
                      <a:lnTo>
                        <a:pt x="78" y="139"/>
                      </a:lnTo>
                      <a:lnTo>
                        <a:pt x="75" y="137"/>
                      </a:lnTo>
                      <a:lnTo>
                        <a:pt x="69" y="135"/>
                      </a:lnTo>
                      <a:lnTo>
                        <a:pt x="64" y="127"/>
                      </a:lnTo>
                      <a:lnTo>
                        <a:pt x="61" y="125"/>
                      </a:lnTo>
                      <a:lnTo>
                        <a:pt x="60" y="126"/>
                      </a:lnTo>
                      <a:lnTo>
                        <a:pt x="57" y="124"/>
                      </a:lnTo>
                      <a:lnTo>
                        <a:pt x="57" y="119"/>
                      </a:lnTo>
                      <a:lnTo>
                        <a:pt x="51" y="119"/>
                      </a:lnTo>
                      <a:lnTo>
                        <a:pt x="44" y="116"/>
                      </a:lnTo>
                      <a:lnTo>
                        <a:pt x="44" y="117"/>
                      </a:lnTo>
                      <a:lnTo>
                        <a:pt x="45" y="119"/>
                      </a:lnTo>
                      <a:lnTo>
                        <a:pt x="42" y="121"/>
                      </a:lnTo>
                      <a:lnTo>
                        <a:pt x="39" y="121"/>
                      </a:lnTo>
                      <a:lnTo>
                        <a:pt x="34" y="116"/>
                      </a:lnTo>
                      <a:lnTo>
                        <a:pt x="35" y="112"/>
                      </a:lnTo>
                      <a:lnTo>
                        <a:pt x="35" y="112"/>
                      </a:lnTo>
                      <a:lnTo>
                        <a:pt x="35" y="111"/>
                      </a:lnTo>
                      <a:lnTo>
                        <a:pt x="31" y="111"/>
                      </a:lnTo>
                      <a:lnTo>
                        <a:pt x="29" y="107"/>
                      </a:lnTo>
                      <a:lnTo>
                        <a:pt x="23" y="106"/>
                      </a:lnTo>
                      <a:lnTo>
                        <a:pt x="21" y="106"/>
                      </a:lnTo>
                      <a:lnTo>
                        <a:pt x="19" y="103"/>
                      </a:lnTo>
                      <a:lnTo>
                        <a:pt x="16" y="102"/>
                      </a:lnTo>
                      <a:lnTo>
                        <a:pt x="12" y="106"/>
                      </a:lnTo>
                      <a:lnTo>
                        <a:pt x="10" y="105"/>
                      </a:lnTo>
                      <a:lnTo>
                        <a:pt x="11" y="103"/>
                      </a:lnTo>
                      <a:lnTo>
                        <a:pt x="12" y="97"/>
                      </a:lnTo>
                      <a:lnTo>
                        <a:pt x="12" y="91"/>
                      </a:lnTo>
                      <a:lnTo>
                        <a:pt x="12" y="90"/>
                      </a:lnTo>
                      <a:lnTo>
                        <a:pt x="8" y="85"/>
                      </a:lnTo>
                      <a:lnTo>
                        <a:pt x="6" y="78"/>
                      </a:lnTo>
                      <a:lnTo>
                        <a:pt x="7" y="75"/>
                      </a:lnTo>
                      <a:lnTo>
                        <a:pt x="6" y="70"/>
                      </a:lnTo>
                      <a:lnTo>
                        <a:pt x="5" y="68"/>
                      </a:lnTo>
                      <a:lnTo>
                        <a:pt x="5" y="60"/>
                      </a:lnTo>
                      <a:lnTo>
                        <a:pt x="4" y="58"/>
                      </a:lnTo>
                      <a:lnTo>
                        <a:pt x="0" y="55"/>
                      </a:lnTo>
                      <a:lnTo>
                        <a:pt x="0" y="53"/>
                      </a:lnTo>
                      <a:lnTo>
                        <a:pt x="1" y="49"/>
                      </a:lnTo>
                      <a:lnTo>
                        <a:pt x="3" y="46"/>
                      </a:lnTo>
                      <a:lnTo>
                        <a:pt x="4" y="42"/>
                      </a:lnTo>
                      <a:lnTo>
                        <a:pt x="4" y="37"/>
                      </a:lnTo>
                      <a:lnTo>
                        <a:pt x="1" y="32"/>
                      </a:lnTo>
                      <a:lnTo>
                        <a:pt x="0" y="30"/>
                      </a:lnTo>
                      <a:lnTo>
                        <a:pt x="5" y="32"/>
                      </a:lnTo>
                      <a:lnTo>
                        <a:pt x="6" y="30"/>
                      </a:lnTo>
                      <a:lnTo>
                        <a:pt x="6" y="28"/>
                      </a:lnTo>
                      <a:lnTo>
                        <a:pt x="2" y="27"/>
                      </a:lnTo>
                      <a:lnTo>
                        <a:pt x="5" y="25"/>
                      </a:lnTo>
                      <a:lnTo>
                        <a:pt x="8" y="24"/>
                      </a:lnTo>
                      <a:lnTo>
                        <a:pt x="8" y="25"/>
                      </a:lnTo>
                      <a:lnTo>
                        <a:pt x="11" y="21"/>
                      </a:lnTo>
                      <a:lnTo>
                        <a:pt x="15" y="20"/>
                      </a:lnTo>
                      <a:lnTo>
                        <a:pt x="20" y="19"/>
                      </a:lnTo>
                      <a:lnTo>
                        <a:pt x="30" y="16"/>
                      </a:lnTo>
                      <a:lnTo>
                        <a:pt x="39" y="8"/>
                      </a:lnTo>
                      <a:lnTo>
                        <a:pt x="43" y="6"/>
                      </a:lnTo>
                      <a:lnTo>
                        <a:pt x="49" y="3"/>
                      </a:lnTo>
                      <a:lnTo>
                        <a:pt x="62" y="0"/>
                      </a:lnTo>
                      <a:lnTo>
                        <a:pt x="66" y="0"/>
                      </a:lnTo>
                      <a:lnTo>
                        <a:pt x="69" y="1"/>
                      </a:lnTo>
                      <a:lnTo>
                        <a:pt x="71" y="2"/>
                      </a:lnTo>
                      <a:lnTo>
                        <a:pt x="74" y="4"/>
                      </a:lnTo>
                      <a:lnTo>
                        <a:pt x="74" y="6"/>
                      </a:lnTo>
                      <a:lnTo>
                        <a:pt x="68" y="3"/>
                      </a:lnTo>
                      <a:lnTo>
                        <a:pt x="69" y="5"/>
                      </a:lnTo>
                      <a:lnTo>
                        <a:pt x="72" y="15"/>
                      </a:lnTo>
                      <a:lnTo>
                        <a:pt x="74" y="15"/>
                      </a:lnTo>
                      <a:lnTo>
                        <a:pt x="74" y="14"/>
                      </a:lnTo>
                      <a:lnTo>
                        <a:pt x="75" y="13"/>
                      </a:lnTo>
                      <a:lnTo>
                        <a:pt x="77" y="14"/>
                      </a:lnTo>
                      <a:lnTo>
                        <a:pt x="80" y="13"/>
                      </a:lnTo>
                      <a:lnTo>
                        <a:pt x="84" y="12"/>
                      </a:lnTo>
                      <a:lnTo>
                        <a:pt x="87" y="11"/>
                      </a:lnTo>
                      <a:lnTo>
                        <a:pt x="91" y="12"/>
                      </a:lnTo>
                      <a:lnTo>
                        <a:pt x="109" y="15"/>
                      </a:lnTo>
                      <a:lnTo>
                        <a:pt x="124" y="15"/>
                      </a:lnTo>
                      <a:lnTo>
                        <a:pt x="131" y="13"/>
                      </a:lnTo>
                      <a:lnTo>
                        <a:pt x="138" y="12"/>
                      </a:lnTo>
                      <a:lnTo>
                        <a:pt x="142" y="15"/>
                      </a:lnTo>
                      <a:lnTo>
                        <a:pt x="147" y="19"/>
                      </a:lnTo>
                      <a:lnTo>
                        <a:pt x="149" y="22"/>
                      </a:lnTo>
                      <a:lnTo>
                        <a:pt x="149" y="24"/>
                      </a:lnTo>
                      <a:lnTo>
                        <a:pt x="149" y="26"/>
                      </a:lnTo>
                      <a:lnTo>
                        <a:pt x="155" y="47"/>
                      </a:lnTo>
                      <a:lnTo>
                        <a:pt x="155" y="52"/>
                      </a:lnTo>
                      <a:lnTo>
                        <a:pt x="154" y="57"/>
                      </a:lnTo>
                      <a:lnTo>
                        <a:pt x="151" y="62"/>
                      </a:lnTo>
                      <a:lnTo>
                        <a:pt x="147" y="64"/>
                      </a:lnTo>
                      <a:lnTo>
                        <a:pt x="144" y="68"/>
                      </a:lnTo>
                      <a:lnTo>
                        <a:pt x="145" y="71"/>
                      </a:lnTo>
                      <a:lnTo>
                        <a:pt x="150" y="75"/>
                      </a:lnTo>
                      <a:lnTo>
                        <a:pt x="148" y="86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1241" name="Freeform 156">
                  <a:extLst>
                    <a:ext uri="{FF2B5EF4-FFF2-40B4-BE49-F238E27FC236}">
                      <a16:creationId xmlns:a16="http://schemas.microsoft.com/office/drawing/2014/main" id="{255E02EB-D5DD-D52B-B2E3-AF1B512AFD1A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5803915" y="3399754"/>
                  <a:ext cx="154193" cy="90164"/>
                </a:xfrm>
                <a:custGeom>
                  <a:avLst/>
                  <a:gdLst>
                    <a:gd name="T0" fmla="*/ 0 w 118"/>
                    <a:gd name="T1" fmla="*/ 53 h 69"/>
                    <a:gd name="T2" fmla="*/ 4 w 118"/>
                    <a:gd name="T3" fmla="*/ 34 h 69"/>
                    <a:gd name="T4" fmla="*/ 8 w 118"/>
                    <a:gd name="T5" fmla="*/ 27 h 69"/>
                    <a:gd name="T6" fmla="*/ 10 w 118"/>
                    <a:gd name="T7" fmla="*/ 18 h 69"/>
                    <a:gd name="T8" fmla="*/ 16 w 118"/>
                    <a:gd name="T9" fmla="*/ 13 h 69"/>
                    <a:gd name="T10" fmla="*/ 25 w 118"/>
                    <a:gd name="T11" fmla="*/ 10 h 69"/>
                    <a:gd name="T12" fmla="*/ 33 w 118"/>
                    <a:gd name="T13" fmla="*/ 19 h 69"/>
                    <a:gd name="T14" fmla="*/ 35 w 118"/>
                    <a:gd name="T15" fmla="*/ 25 h 69"/>
                    <a:gd name="T16" fmla="*/ 37 w 118"/>
                    <a:gd name="T17" fmla="*/ 26 h 69"/>
                    <a:gd name="T18" fmla="*/ 43 w 118"/>
                    <a:gd name="T19" fmla="*/ 31 h 69"/>
                    <a:gd name="T20" fmla="*/ 49 w 118"/>
                    <a:gd name="T21" fmla="*/ 29 h 69"/>
                    <a:gd name="T22" fmla="*/ 51 w 118"/>
                    <a:gd name="T23" fmla="*/ 32 h 69"/>
                    <a:gd name="T24" fmla="*/ 53 w 118"/>
                    <a:gd name="T25" fmla="*/ 26 h 69"/>
                    <a:gd name="T26" fmla="*/ 54 w 118"/>
                    <a:gd name="T27" fmla="*/ 6 h 69"/>
                    <a:gd name="T28" fmla="*/ 58 w 118"/>
                    <a:gd name="T29" fmla="*/ 4 h 69"/>
                    <a:gd name="T30" fmla="*/ 69 w 118"/>
                    <a:gd name="T31" fmla="*/ 0 h 69"/>
                    <a:gd name="T32" fmla="*/ 78 w 118"/>
                    <a:gd name="T33" fmla="*/ 4 h 69"/>
                    <a:gd name="T34" fmla="*/ 84 w 118"/>
                    <a:gd name="T35" fmla="*/ 9 h 69"/>
                    <a:gd name="T36" fmla="*/ 92 w 118"/>
                    <a:gd name="T37" fmla="*/ 14 h 69"/>
                    <a:gd name="T38" fmla="*/ 99 w 118"/>
                    <a:gd name="T39" fmla="*/ 13 h 69"/>
                    <a:gd name="T40" fmla="*/ 104 w 118"/>
                    <a:gd name="T41" fmla="*/ 14 h 69"/>
                    <a:gd name="T42" fmla="*/ 107 w 118"/>
                    <a:gd name="T43" fmla="*/ 18 h 69"/>
                    <a:gd name="T44" fmla="*/ 110 w 118"/>
                    <a:gd name="T45" fmla="*/ 21 h 69"/>
                    <a:gd name="T46" fmla="*/ 109 w 118"/>
                    <a:gd name="T47" fmla="*/ 30 h 69"/>
                    <a:gd name="T48" fmla="*/ 111 w 118"/>
                    <a:gd name="T49" fmla="*/ 34 h 69"/>
                    <a:gd name="T50" fmla="*/ 112 w 118"/>
                    <a:gd name="T51" fmla="*/ 37 h 69"/>
                    <a:gd name="T52" fmla="*/ 117 w 118"/>
                    <a:gd name="T53" fmla="*/ 45 h 69"/>
                    <a:gd name="T54" fmla="*/ 118 w 118"/>
                    <a:gd name="T55" fmla="*/ 52 h 69"/>
                    <a:gd name="T56" fmla="*/ 115 w 118"/>
                    <a:gd name="T57" fmla="*/ 55 h 69"/>
                    <a:gd name="T58" fmla="*/ 109 w 118"/>
                    <a:gd name="T59" fmla="*/ 60 h 69"/>
                    <a:gd name="T60" fmla="*/ 105 w 118"/>
                    <a:gd name="T61" fmla="*/ 66 h 69"/>
                    <a:gd name="T62" fmla="*/ 99 w 118"/>
                    <a:gd name="T63" fmla="*/ 64 h 69"/>
                    <a:gd name="T64" fmla="*/ 96 w 118"/>
                    <a:gd name="T65" fmla="*/ 68 h 69"/>
                    <a:gd name="T66" fmla="*/ 92 w 118"/>
                    <a:gd name="T67" fmla="*/ 69 h 69"/>
                    <a:gd name="T68" fmla="*/ 88 w 118"/>
                    <a:gd name="T69" fmla="*/ 66 h 69"/>
                    <a:gd name="T70" fmla="*/ 75 w 118"/>
                    <a:gd name="T71" fmla="*/ 55 h 69"/>
                    <a:gd name="T72" fmla="*/ 68 w 118"/>
                    <a:gd name="T73" fmla="*/ 54 h 69"/>
                    <a:gd name="T74" fmla="*/ 64 w 118"/>
                    <a:gd name="T75" fmla="*/ 46 h 69"/>
                    <a:gd name="T76" fmla="*/ 58 w 118"/>
                    <a:gd name="T77" fmla="*/ 50 h 69"/>
                    <a:gd name="T78" fmla="*/ 45 w 118"/>
                    <a:gd name="T79" fmla="*/ 48 h 69"/>
                    <a:gd name="T80" fmla="*/ 38 w 118"/>
                    <a:gd name="T81" fmla="*/ 47 h 69"/>
                    <a:gd name="T82" fmla="*/ 34 w 118"/>
                    <a:gd name="T83" fmla="*/ 47 h 69"/>
                    <a:gd name="T84" fmla="*/ 29 w 118"/>
                    <a:gd name="T85" fmla="*/ 48 h 69"/>
                    <a:gd name="T86" fmla="*/ 25 w 118"/>
                    <a:gd name="T87" fmla="*/ 47 h 69"/>
                    <a:gd name="T88" fmla="*/ 13 w 118"/>
                    <a:gd name="T89" fmla="*/ 49 h 69"/>
                    <a:gd name="T90" fmla="*/ 6 w 118"/>
                    <a:gd name="T91" fmla="*/ 56 h 69"/>
                    <a:gd name="T92" fmla="*/ 1 w 118"/>
                    <a:gd name="T93" fmla="*/ 57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118" h="69">
                      <a:moveTo>
                        <a:pt x="1" y="57"/>
                      </a:moveTo>
                      <a:lnTo>
                        <a:pt x="0" y="53"/>
                      </a:lnTo>
                      <a:lnTo>
                        <a:pt x="2" y="39"/>
                      </a:lnTo>
                      <a:lnTo>
                        <a:pt x="4" y="34"/>
                      </a:lnTo>
                      <a:lnTo>
                        <a:pt x="6" y="31"/>
                      </a:lnTo>
                      <a:lnTo>
                        <a:pt x="8" y="27"/>
                      </a:lnTo>
                      <a:lnTo>
                        <a:pt x="8" y="22"/>
                      </a:lnTo>
                      <a:lnTo>
                        <a:pt x="10" y="18"/>
                      </a:lnTo>
                      <a:lnTo>
                        <a:pt x="13" y="15"/>
                      </a:lnTo>
                      <a:lnTo>
                        <a:pt x="16" y="13"/>
                      </a:lnTo>
                      <a:lnTo>
                        <a:pt x="19" y="12"/>
                      </a:lnTo>
                      <a:lnTo>
                        <a:pt x="25" y="10"/>
                      </a:lnTo>
                      <a:lnTo>
                        <a:pt x="27" y="14"/>
                      </a:lnTo>
                      <a:lnTo>
                        <a:pt x="33" y="19"/>
                      </a:lnTo>
                      <a:lnTo>
                        <a:pt x="34" y="23"/>
                      </a:lnTo>
                      <a:lnTo>
                        <a:pt x="35" y="25"/>
                      </a:lnTo>
                      <a:lnTo>
                        <a:pt x="35" y="22"/>
                      </a:lnTo>
                      <a:lnTo>
                        <a:pt x="37" y="26"/>
                      </a:lnTo>
                      <a:lnTo>
                        <a:pt x="38" y="29"/>
                      </a:lnTo>
                      <a:lnTo>
                        <a:pt x="43" y="31"/>
                      </a:lnTo>
                      <a:lnTo>
                        <a:pt x="45" y="31"/>
                      </a:lnTo>
                      <a:lnTo>
                        <a:pt x="49" y="29"/>
                      </a:lnTo>
                      <a:lnTo>
                        <a:pt x="49" y="31"/>
                      </a:lnTo>
                      <a:lnTo>
                        <a:pt x="51" y="32"/>
                      </a:lnTo>
                      <a:lnTo>
                        <a:pt x="51" y="29"/>
                      </a:lnTo>
                      <a:lnTo>
                        <a:pt x="53" y="26"/>
                      </a:lnTo>
                      <a:lnTo>
                        <a:pt x="54" y="25"/>
                      </a:lnTo>
                      <a:lnTo>
                        <a:pt x="54" y="6"/>
                      </a:lnTo>
                      <a:lnTo>
                        <a:pt x="56" y="4"/>
                      </a:lnTo>
                      <a:lnTo>
                        <a:pt x="58" y="4"/>
                      </a:lnTo>
                      <a:lnTo>
                        <a:pt x="62" y="1"/>
                      </a:lnTo>
                      <a:lnTo>
                        <a:pt x="69" y="0"/>
                      </a:lnTo>
                      <a:lnTo>
                        <a:pt x="74" y="1"/>
                      </a:lnTo>
                      <a:lnTo>
                        <a:pt x="78" y="4"/>
                      </a:lnTo>
                      <a:lnTo>
                        <a:pt x="82" y="6"/>
                      </a:lnTo>
                      <a:lnTo>
                        <a:pt x="84" y="9"/>
                      </a:lnTo>
                      <a:lnTo>
                        <a:pt x="90" y="14"/>
                      </a:lnTo>
                      <a:lnTo>
                        <a:pt x="92" y="14"/>
                      </a:lnTo>
                      <a:lnTo>
                        <a:pt x="95" y="13"/>
                      </a:lnTo>
                      <a:lnTo>
                        <a:pt x="99" y="13"/>
                      </a:lnTo>
                      <a:lnTo>
                        <a:pt x="104" y="14"/>
                      </a:lnTo>
                      <a:lnTo>
                        <a:pt x="104" y="14"/>
                      </a:lnTo>
                      <a:lnTo>
                        <a:pt x="106" y="16"/>
                      </a:lnTo>
                      <a:lnTo>
                        <a:pt x="107" y="18"/>
                      </a:lnTo>
                      <a:lnTo>
                        <a:pt x="109" y="19"/>
                      </a:lnTo>
                      <a:lnTo>
                        <a:pt x="110" y="21"/>
                      </a:lnTo>
                      <a:lnTo>
                        <a:pt x="111" y="23"/>
                      </a:lnTo>
                      <a:lnTo>
                        <a:pt x="109" y="30"/>
                      </a:lnTo>
                      <a:lnTo>
                        <a:pt x="108" y="32"/>
                      </a:lnTo>
                      <a:lnTo>
                        <a:pt x="111" y="34"/>
                      </a:lnTo>
                      <a:lnTo>
                        <a:pt x="112" y="35"/>
                      </a:lnTo>
                      <a:lnTo>
                        <a:pt x="112" y="37"/>
                      </a:lnTo>
                      <a:lnTo>
                        <a:pt x="116" y="43"/>
                      </a:lnTo>
                      <a:lnTo>
                        <a:pt x="117" y="45"/>
                      </a:lnTo>
                      <a:lnTo>
                        <a:pt x="118" y="48"/>
                      </a:lnTo>
                      <a:lnTo>
                        <a:pt x="118" y="52"/>
                      </a:lnTo>
                      <a:lnTo>
                        <a:pt x="117" y="55"/>
                      </a:lnTo>
                      <a:lnTo>
                        <a:pt x="115" y="55"/>
                      </a:lnTo>
                      <a:lnTo>
                        <a:pt x="112" y="56"/>
                      </a:lnTo>
                      <a:lnTo>
                        <a:pt x="109" y="60"/>
                      </a:lnTo>
                      <a:lnTo>
                        <a:pt x="109" y="62"/>
                      </a:lnTo>
                      <a:lnTo>
                        <a:pt x="105" y="66"/>
                      </a:lnTo>
                      <a:lnTo>
                        <a:pt x="103" y="66"/>
                      </a:lnTo>
                      <a:lnTo>
                        <a:pt x="99" y="64"/>
                      </a:lnTo>
                      <a:lnTo>
                        <a:pt x="97" y="66"/>
                      </a:lnTo>
                      <a:lnTo>
                        <a:pt x="96" y="68"/>
                      </a:lnTo>
                      <a:lnTo>
                        <a:pt x="95" y="69"/>
                      </a:lnTo>
                      <a:lnTo>
                        <a:pt x="92" y="69"/>
                      </a:lnTo>
                      <a:lnTo>
                        <a:pt x="90" y="68"/>
                      </a:lnTo>
                      <a:lnTo>
                        <a:pt x="88" y="66"/>
                      </a:lnTo>
                      <a:lnTo>
                        <a:pt x="83" y="60"/>
                      </a:lnTo>
                      <a:lnTo>
                        <a:pt x="75" y="55"/>
                      </a:lnTo>
                      <a:lnTo>
                        <a:pt x="70" y="55"/>
                      </a:lnTo>
                      <a:lnTo>
                        <a:pt x="68" y="54"/>
                      </a:lnTo>
                      <a:lnTo>
                        <a:pt x="65" y="48"/>
                      </a:lnTo>
                      <a:lnTo>
                        <a:pt x="64" y="46"/>
                      </a:lnTo>
                      <a:lnTo>
                        <a:pt x="61" y="47"/>
                      </a:lnTo>
                      <a:lnTo>
                        <a:pt x="58" y="50"/>
                      </a:lnTo>
                      <a:lnTo>
                        <a:pt x="53" y="51"/>
                      </a:lnTo>
                      <a:lnTo>
                        <a:pt x="45" y="48"/>
                      </a:lnTo>
                      <a:lnTo>
                        <a:pt x="43" y="48"/>
                      </a:lnTo>
                      <a:lnTo>
                        <a:pt x="38" y="47"/>
                      </a:lnTo>
                      <a:lnTo>
                        <a:pt x="36" y="48"/>
                      </a:lnTo>
                      <a:lnTo>
                        <a:pt x="34" y="47"/>
                      </a:lnTo>
                      <a:lnTo>
                        <a:pt x="31" y="48"/>
                      </a:lnTo>
                      <a:lnTo>
                        <a:pt x="29" y="48"/>
                      </a:lnTo>
                      <a:lnTo>
                        <a:pt x="27" y="47"/>
                      </a:lnTo>
                      <a:lnTo>
                        <a:pt x="25" y="47"/>
                      </a:lnTo>
                      <a:lnTo>
                        <a:pt x="19" y="47"/>
                      </a:lnTo>
                      <a:lnTo>
                        <a:pt x="13" y="49"/>
                      </a:lnTo>
                      <a:lnTo>
                        <a:pt x="9" y="52"/>
                      </a:lnTo>
                      <a:lnTo>
                        <a:pt x="6" y="56"/>
                      </a:lnTo>
                      <a:lnTo>
                        <a:pt x="4" y="57"/>
                      </a:lnTo>
                      <a:lnTo>
                        <a:pt x="1" y="57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1242" name="Freeform 170">
                  <a:extLst>
                    <a:ext uri="{FF2B5EF4-FFF2-40B4-BE49-F238E27FC236}">
                      <a16:creationId xmlns:a16="http://schemas.microsoft.com/office/drawing/2014/main" id="{FED12AB7-1BCB-58FC-00FC-928B2D88BE0F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5487688" y="3679392"/>
                  <a:ext cx="14374" cy="19600"/>
                </a:xfrm>
                <a:custGeom>
                  <a:avLst/>
                  <a:gdLst>
                    <a:gd name="T0" fmla="*/ 6 w 11"/>
                    <a:gd name="T1" fmla="*/ 15 h 15"/>
                    <a:gd name="T2" fmla="*/ 9 w 11"/>
                    <a:gd name="T3" fmla="*/ 15 h 15"/>
                    <a:gd name="T4" fmla="*/ 11 w 11"/>
                    <a:gd name="T5" fmla="*/ 14 h 15"/>
                    <a:gd name="T6" fmla="*/ 10 w 11"/>
                    <a:gd name="T7" fmla="*/ 10 h 15"/>
                    <a:gd name="T8" fmla="*/ 10 w 11"/>
                    <a:gd name="T9" fmla="*/ 8 h 15"/>
                    <a:gd name="T10" fmla="*/ 8 w 11"/>
                    <a:gd name="T11" fmla="*/ 6 h 15"/>
                    <a:gd name="T12" fmla="*/ 8 w 11"/>
                    <a:gd name="T13" fmla="*/ 3 h 15"/>
                    <a:gd name="T14" fmla="*/ 9 w 11"/>
                    <a:gd name="T15" fmla="*/ 2 h 15"/>
                    <a:gd name="T16" fmla="*/ 6 w 11"/>
                    <a:gd name="T17" fmla="*/ 0 h 15"/>
                    <a:gd name="T18" fmla="*/ 5 w 11"/>
                    <a:gd name="T19" fmla="*/ 1 h 15"/>
                    <a:gd name="T20" fmla="*/ 2 w 11"/>
                    <a:gd name="T21" fmla="*/ 2 h 15"/>
                    <a:gd name="T22" fmla="*/ 0 w 11"/>
                    <a:gd name="T23" fmla="*/ 6 h 15"/>
                    <a:gd name="T24" fmla="*/ 1 w 11"/>
                    <a:gd name="T25" fmla="*/ 10 h 15"/>
                    <a:gd name="T26" fmla="*/ 1 w 11"/>
                    <a:gd name="T27" fmla="*/ 14 h 15"/>
                    <a:gd name="T28" fmla="*/ 6 w 11"/>
                    <a:gd name="T29" fmla="*/ 15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11" h="15">
                      <a:moveTo>
                        <a:pt x="6" y="15"/>
                      </a:moveTo>
                      <a:lnTo>
                        <a:pt x="9" y="15"/>
                      </a:lnTo>
                      <a:lnTo>
                        <a:pt x="11" y="14"/>
                      </a:lnTo>
                      <a:lnTo>
                        <a:pt x="10" y="10"/>
                      </a:lnTo>
                      <a:lnTo>
                        <a:pt x="10" y="8"/>
                      </a:lnTo>
                      <a:lnTo>
                        <a:pt x="8" y="6"/>
                      </a:lnTo>
                      <a:lnTo>
                        <a:pt x="8" y="3"/>
                      </a:lnTo>
                      <a:lnTo>
                        <a:pt x="9" y="2"/>
                      </a:lnTo>
                      <a:lnTo>
                        <a:pt x="6" y="0"/>
                      </a:lnTo>
                      <a:lnTo>
                        <a:pt x="5" y="1"/>
                      </a:lnTo>
                      <a:lnTo>
                        <a:pt x="2" y="2"/>
                      </a:lnTo>
                      <a:lnTo>
                        <a:pt x="0" y="6"/>
                      </a:lnTo>
                      <a:lnTo>
                        <a:pt x="1" y="10"/>
                      </a:lnTo>
                      <a:lnTo>
                        <a:pt x="1" y="14"/>
                      </a:lnTo>
                      <a:lnTo>
                        <a:pt x="6" y="15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grpSp>
              <p:nvGrpSpPr>
                <p:cNvPr id="1243" name="Group 1248">
                  <a:extLst>
                    <a:ext uri="{FF2B5EF4-FFF2-40B4-BE49-F238E27FC236}">
                      <a16:creationId xmlns:a16="http://schemas.microsoft.com/office/drawing/2014/main" id="{E6DCCEC2-32E9-E5D0-DEFF-8A69AFC7CD8B}"/>
                    </a:ext>
                  </a:extLst>
                </p:cNvPr>
                <p:cNvGrpSpPr/>
                <p:nvPr/>
              </p:nvGrpSpPr>
              <p:grpSpPr bwMode="gray">
                <a:xfrm>
                  <a:off x="5509903" y="3776089"/>
                  <a:ext cx="244356" cy="288788"/>
                  <a:chOff x="5601344" y="3778947"/>
                  <a:chExt cx="244356" cy="288788"/>
                </a:xfrm>
                <a:grpFill/>
              </p:grpSpPr>
              <p:sp>
                <p:nvSpPr>
                  <p:cNvPr id="1422" name="Freeform 58">
                    <a:extLst>
                      <a:ext uri="{FF2B5EF4-FFF2-40B4-BE49-F238E27FC236}">
                        <a16:creationId xmlns:a16="http://schemas.microsoft.com/office/drawing/2014/main" id="{27500C67-AB78-C9CB-9FB4-038B8D55BE8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gray">
                  <a:xfrm>
                    <a:off x="5721563" y="4025919"/>
                    <a:ext cx="65336" cy="41816"/>
                  </a:xfrm>
                  <a:custGeom>
                    <a:avLst/>
                    <a:gdLst>
                      <a:gd name="T0" fmla="*/ 50 w 50"/>
                      <a:gd name="T1" fmla="*/ 0 h 32"/>
                      <a:gd name="T2" fmla="*/ 48 w 50"/>
                      <a:gd name="T3" fmla="*/ 1 h 32"/>
                      <a:gd name="T4" fmla="*/ 48 w 50"/>
                      <a:gd name="T5" fmla="*/ 1 h 32"/>
                      <a:gd name="T6" fmla="*/ 48 w 50"/>
                      <a:gd name="T7" fmla="*/ 4 h 32"/>
                      <a:gd name="T8" fmla="*/ 44 w 50"/>
                      <a:gd name="T9" fmla="*/ 10 h 32"/>
                      <a:gd name="T10" fmla="*/ 41 w 50"/>
                      <a:gd name="T11" fmla="*/ 18 h 32"/>
                      <a:gd name="T12" fmla="*/ 41 w 50"/>
                      <a:gd name="T13" fmla="*/ 19 h 32"/>
                      <a:gd name="T14" fmla="*/ 42 w 50"/>
                      <a:gd name="T15" fmla="*/ 20 h 32"/>
                      <a:gd name="T16" fmla="*/ 42 w 50"/>
                      <a:gd name="T17" fmla="*/ 22 h 32"/>
                      <a:gd name="T18" fmla="*/ 44 w 50"/>
                      <a:gd name="T19" fmla="*/ 25 h 32"/>
                      <a:gd name="T20" fmla="*/ 42 w 50"/>
                      <a:gd name="T21" fmla="*/ 30 h 32"/>
                      <a:gd name="T22" fmla="*/ 42 w 50"/>
                      <a:gd name="T23" fmla="*/ 32 h 32"/>
                      <a:gd name="T24" fmla="*/ 37 w 50"/>
                      <a:gd name="T25" fmla="*/ 32 h 32"/>
                      <a:gd name="T26" fmla="*/ 34 w 50"/>
                      <a:gd name="T27" fmla="*/ 31 h 32"/>
                      <a:gd name="T28" fmla="*/ 31 w 50"/>
                      <a:gd name="T29" fmla="*/ 29 h 32"/>
                      <a:gd name="T30" fmla="*/ 28 w 50"/>
                      <a:gd name="T31" fmla="*/ 25 h 32"/>
                      <a:gd name="T32" fmla="*/ 24 w 50"/>
                      <a:gd name="T33" fmla="*/ 24 h 32"/>
                      <a:gd name="T34" fmla="*/ 22 w 50"/>
                      <a:gd name="T35" fmla="*/ 24 h 32"/>
                      <a:gd name="T36" fmla="*/ 20 w 50"/>
                      <a:gd name="T37" fmla="*/ 23 h 32"/>
                      <a:gd name="T38" fmla="*/ 17 w 50"/>
                      <a:gd name="T39" fmla="*/ 20 h 32"/>
                      <a:gd name="T40" fmla="*/ 14 w 50"/>
                      <a:gd name="T41" fmla="*/ 19 h 32"/>
                      <a:gd name="T42" fmla="*/ 11 w 50"/>
                      <a:gd name="T43" fmla="*/ 16 h 32"/>
                      <a:gd name="T44" fmla="*/ 7 w 50"/>
                      <a:gd name="T45" fmla="*/ 15 h 32"/>
                      <a:gd name="T46" fmla="*/ 2 w 50"/>
                      <a:gd name="T47" fmla="*/ 14 h 32"/>
                      <a:gd name="T48" fmla="*/ 0 w 50"/>
                      <a:gd name="T49" fmla="*/ 12 h 32"/>
                      <a:gd name="T50" fmla="*/ 0 w 50"/>
                      <a:gd name="T51" fmla="*/ 7 h 32"/>
                      <a:gd name="T52" fmla="*/ 0 w 50"/>
                      <a:gd name="T53" fmla="*/ 5 h 32"/>
                      <a:gd name="T54" fmla="*/ 1 w 50"/>
                      <a:gd name="T55" fmla="*/ 4 h 32"/>
                      <a:gd name="T56" fmla="*/ 1 w 50"/>
                      <a:gd name="T57" fmla="*/ 3 h 32"/>
                      <a:gd name="T58" fmla="*/ 3 w 50"/>
                      <a:gd name="T59" fmla="*/ 2 h 32"/>
                      <a:gd name="T60" fmla="*/ 5 w 50"/>
                      <a:gd name="T61" fmla="*/ 5 h 32"/>
                      <a:gd name="T62" fmla="*/ 7 w 50"/>
                      <a:gd name="T63" fmla="*/ 4 h 32"/>
                      <a:gd name="T64" fmla="*/ 12 w 50"/>
                      <a:gd name="T65" fmla="*/ 2 h 32"/>
                      <a:gd name="T66" fmla="*/ 18 w 50"/>
                      <a:gd name="T67" fmla="*/ 5 h 32"/>
                      <a:gd name="T68" fmla="*/ 19 w 50"/>
                      <a:gd name="T69" fmla="*/ 6 h 32"/>
                      <a:gd name="T70" fmla="*/ 21 w 50"/>
                      <a:gd name="T71" fmla="*/ 6 h 32"/>
                      <a:gd name="T72" fmla="*/ 23 w 50"/>
                      <a:gd name="T73" fmla="*/ 6 h 32"/>
                      <a:gd name="T74" fmla="*/ 32 w 50"/>
                      <a:gd name="T75" fmla="*/ 5 h 32"/>
                      <a:gd name="T76" fmla="*/ 34 w 50"/>
                      <a:gd name="T77" fmla="*/ 4 h 32"/>
                      <a:gd name="T78" fmla="*/ 37 w 50"/>
                      <a:gd name="T79" fmla="*/ 3 h 32"/>
                      <a:gd name="T80" fmla="*/ 42 w 50"/>
                      <a:gd name="T81" fmla="*/ 3 h 32"/>
                      <a:gd name="T82" fmla="*/ 44 w 50"/>
                      <a:gd name="T83" fmla="*/ 1 h 32"/>
                      <a:gd name="T84" fmla="*/ 47 w 50"/>
                      <a:gd name="T85" fmla="*/ 1 h 32"/>
                      <a:gd name="T86" fmla="*/ 50 w 50"/>
                      <a:gd name="T87" fmla="*/ 0 h 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</a:cxnLst>
                    <a:rect l="0" t="0" r="r" b="b"/>
                    <a:pathLst>
                      <a:path w="50" h="32">
                        <a:moveTo>
                          <a:pt x="50" y="0"/>
                        </a:moveTo>
                        <a:lnTo>
                          <a:pt x="48" y="1"/>
                        </a:lnTo>
                        <a:lnTo>
                          <a:pt x="48" y="1"/>
                        </a:lnTo>
                        <a:lnTo>
                          <a:pt x="48" y="4"/>
                        </a:lnTo>
                        <a:lnTo>
                          <a:pt x="44" y="10"/>
                        </a:lnTo>
                        <a:lnTo>
                          <a:pt x="41" y="18"/>
                        </a:lnTo>
                        <a:lnTo>
                          <a:pt x="41" y="19"/>
                        </a:lnTo>
                        <a:lnTo>
                          <a:pt x="42" y="20"/>
                        </a:lnTo>
                        <a:lnTo>
                          <a:pt x="42" y="22"/>
                        </a:lnTo>
                        <a:lnTo>
                          <a:pt x="44" y="25"/>
                        </a:lnTo>
                        <a:lnTo>
                          <a:pt x="42" y="30"/>
                        </a:lnTo>
                        <a:lnTo>
                          <a:pt x="42" y="32"/>
                        </a:lnTo>
                        <a:lnTo>
                          <a:pt x="37" y="32"/>
                        </a:lnTo>
                        <a:lnTo>
                          <a:pt x="34" y="31"/>
                        </a:lnTo>
                        <a:lnTo>
                          <a:pt x="31" y="29"/>
                        </a:lnTo>
                        <a:lnTo>
                          <a:pt x="28" y="25"/>
                        </a:lnTo>
                        <a:lnTo>
                          <a:pt x="24" y="24"/>
                        </a:lnTo>
                        <a:lnTo>
                          <a:pt x="22" y="24"/>
                        </a:lnTo>
                        <a:lnTo>
                          <a:pt x="20" y="23"/>
                        </a:lnTo>
                        <a:lnTo>
                          <a:pt x="17" y="20"/>
                        </a:lnTo>
                        <a:lnTo>
                          <a:pt x="14" y="19"/>
                        </a:lnTo>
                        <a:lnTo>
                          <a:pt x="11" y="16"/>
                        </a:lnTo>
                        <a:lnTo>
                          <a:pt x="7" y="15"/>
                        </a:lnTo>
                        <a:lnTo>
                          <a:pt x="2" y="14"/>
                        </a:lnTo>
                        <a:lnTo>
                          <a:pt x="0" y="12"/>
                        </a:lnTo>
                        <a:lnTo>
                          <a:pt x="0" y="7"/>
                        </a:lnTo>
                        <a:lnTo>
                          <a:pt x="0" y="5"/>
                        </a:lnTo>
                        <a:lnTo>
                          <a:pt x="1" y="4"/>
                        </a:lnTo>
                        <a:lnTo>
                          <a:pt x="1" y="3"/>
                        </a:lnTo>
                        <a:lnTo>
                          <a:pt x="3" y="2"/>
                        </a:lnTo>
                        <a:lnTo>
                          <a:pt x="5" y="5"/>
                        </a:lnTo>
                        <a:lnTo>
                          <a:pt x="7" y="4"/>
                        </a:lnTo>
                        <a:lnTo>
                          <a:pt x="12" y="2"/>
                        </a:lnTo>
                        <a:lnTo>
                          <a:pt x="18" y="5"/>
                        </a:lnTo>
                        <a:lnTo>
                          <a:pt x="19" y="6"/>
                        </a:lnTo>
                        <a:lnTo>
                          <a:pt x="21" y="6"/>
                        </a:lnTo>
                        <a:lnTo>
                          <a:pt x="23" y="6"/>
                        </a:lnTo>
                        <a:lnTo>
                          <a:pt x="32" y="5"/>
                        </a:lnTo>
                        <a:lnTo>
                          <a:pt x="34" y="4"/>
                        </a:lnTo>
                        <a:lnTo>
                          <a:pt x="37" y="3"/>
                        </a:lnTo>
                        <a:lnTo>
                          <a:pt x="42" y="3"/>
                        </a:lnTo>
                        <a:lnTo>
                          <a:pt x="44" y="1"/>
                        </a:lnTo>
                        <a:lnTo>
                          <a:pt x="47" y="1"/>
                        </a:lnTo>
                        <a:lnTo>
                          <a:pt x="50" y="0"/>
                        </a:lnTo>
                      </a:path>
                    </a:pathLst>
                  </a:custGeom>
                  <a:grpFill/>
                  <a:ln w="12700" cap="flat">
                    <a:solidFill>
                      <a:schemeClr val="bg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 dirty="0">
                      <a:latin typeface="Calibri Light" panose="020F0302020204030204" pitchFamily="34" charset="0"/>
                      <a:sym typeface="Calibri Light" panose="020F0302020204030204" pitchFamily="34" charset="0"/>
                    </a:endParaRPr>
                  </a:p>
                </p:txBody>
              </p:sp>
              <p:sp>
                <p:nvSpPr>
                  <p:cNvPr id="1423" name="Freeform 126">
                    <a:extLst>
                      <a:ext uri="{FF2B5EF4-FFF2-40B4-BE49-F238E27FC236}">
                        <a16:creationId xmlns:a16="http://schemas.microsoft.com/office/drawing/2014/main" id="{48C860E3-96FB-ED85-19AF-B653F8C2F75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gray">
                  <a:xfrm>
                    <a:off x="5601344" y="3778947"/>
                    <a:ext cx="244356" cy="256117"/>
                  </a:xfrm>
                  <a:custGeom>
                    <a:avLst/>
                    <a:gdLst>
                      <a:gd name="T0" fmla="*/ 57 w 187"/>
                      <a:gd name="T1" fmla="*/ 11 h 196"/>
                      <a:gd name="T2" fmla="*/ 54 w 187"/>
                      <a:gd name="T3" fmla="*/ 17 h 196"/>
                      <a:gd name="T4" fmla="*/ 43 w 187"/>
                      <a:gd name="T5" fmla="*/ 15 h 196"/>
                      <a:gd name="T6" fmla="*/ 36 w 187"/>
                      <a:gd name="T7" fmla="*/ 26 h 196"/>
                      <a:gd name="T8" fmla="*/ 28 w 187"/>
                      <a:gd name="T9" fmla="*/ 21 h 196"/>
                      <a:gd name="T10" fmla="*/ 22 w 187"/>
                      <a:gd name="T11" fmla="*/ 22 h 196"/>
                      <a:gd name="T12" fmla="*/ 7 w 187"/>
                      <a:gd name="T13" fmla="*/ 27 h 196"/>
                      <a:gd name="T14" fmla="*/ 1 w 187"/>
                      <a:gd name="T15" fmla="*/ 31 h 196"/>
                      <a:gd name="T16" fmla="*/ 1 w 187"/>
                      <a:gd name="T17" fmla="*/ 45 h 196"/>
                      <a:gd name="T18" fmla="*/ 3 w 187"/>
                      <a:gd name="T19" fmla="*/ 51 h 196"/>
                      <a:gd name="T20" fmla="*/ 4 w 187"/>
                      <a:gd name="T21" fmla="*/ 62 h 196"/>
                      <a:gd name="T22" fmla="*/ 14 w 187"/>
                      <a:gd name="T23" fmla="*/ 70 h 196"/>
                      <a:gd name="T24" fmla="*/ 18 w 187"/>
                      <a:gd name="T25" fmla="*/ 73 h 196"/>
                      <a:gd name="T26" fmla="*/ 27 w 187"/>
                      <a:gd name="T27" fmla="*/ 65 h 196"/>
                      <a:gd name="T28" fmla="*/ 39 w 187"/>
                      <a:gd name="T29" fmla="*/ 61 h 196"/>
                      <a:gd name="T30" fmla="*/ 56 w 187"/>
                      <a:gd name="T31" fmla="*/ 75 h 196"/>
                      <a:gd name="T32" fmla="*/ 67 w 187"/>
                      <a:gd name="T33" fmla="*/ 96 h 196"/>
                      <a:gd name="T34" fmla="*/ 75 w 187"/>
                      <a:gd name="T35" fmla="*/ 103 h 196"/>
                      <a:gd name="T36" fmla="*/ 89 w 187"/>
                      <a:gd name="T37" fmla="*/ 118 h 196"/>
                      <a:gd name="T38" fmla="*/ 110 w 187"/>
                      <a:gd name="T39" fmla="*/ 128 h 196"/>
                      <a:gd name="T40" fmla="*/ 122 w 187"/>
                      <a:gd name="T41" fmla="*/ 138 h 196"/>
                      <a:gd name="T42" fmla="*/ 129 w 187"/>
                      <a:gd name="T43" fmla="*/ 141 h 196"/>
                      <a:gd name="T44" fmla="*/ 132 w 187"/>
                      <a:gd name="T45" fmla="*/ 150 h 196"/>
                      <a:gd name="T46" fmla="*/ 140 w 187"/>
                      <a:gd name="T47" fmla="*/ 152 h 196"/>
                      <a:gd name="T48" fmla="*/ 144 w 187"/>
                      <a:gd name="T49" fmla="*/ 161 h 196"/>
                      <a:gd name="T50" fmla="*/ 147 w 187"/>
                      <a:gd name="T51" fmla="*/ 180 h 196"/>
                      <a:gd name="T52" fmla="*/ 143 w 187"/>
                      <a:gd name="T53" fmla="*/ 191 h 196"/>
                      <a:gd name="T54" fmla="*/ 144 w 187"/>
                      <a:gd name="T55" fmla="*/ 196 h 196"/>
                      <a:gd name="T56" fmla="*/ 151 w 187"/>
                      <a:gd name="T57" fmla="*/ 191 h 196"/>
                      <a:gd name="T58" fmla="*/ 157 w 187"/>
                      <a:gd name="T59" fmla="*/ 186 h 196"/>
                      <a:gd name="T60" fmla="*/ 163 w 187"/>
                      <a:gd name="T61" fmla="*/ 175 h 196"/>
                      <a:gd name="T62" fmla="*/ 164 w 187"/>
                      <a:gd name="T63" fmla="*/ 169 h 196"/>
                      <a:gd name="T64" fmla="*/ 159 w 187"/>
                      <a:gd name="T65" fmla="*/ 161 h 196"/>
                      <a:gd name="T66" fmla="*/ 160 w 187"/>
                      <a:gd name="T67" fmla="*/ 147 h 196"/>
                      <a:gd name="T68" fmla="*/ 175 w 187"/>
                      <a:gd name="T69" fmla="*/ 148 h 196"/>
                      <a:gd name="T70" fmla="*/ 185 w 187"/>
                      <a:gd name="T71" fmla="*/ 157 h 196"/>
                      <a:gd name="T72" fmla="*/ 184 w 187"/>
                      <a:gd name="T73" fmla="*/ 147 h 196"/>
                      <a:gd name="T74" fmla="*/ 165 w 187"/>
                      <a:gd name="T75" fmla="*/ 132 h 196"/>
                      <a:gd name="T76" fmla="*/ 148 w 187"/>
                      <a:gd name="T77" fmla="*/ 124 h 196"/>
                      <a:gd name="T78" fmla="*/ 147 w 187"/>
                      <a:gd name="T79" fmla="*/ 119 h 196"/>
                      <a:gd name="T80" fmla="*/ 145 w 187"/>
                      <a:gd name="T81" fmla="*/ 113 h 196"/>
                      <a:gd name="T82" fmla="*/ 135 w 187"/>
                      <a:gd name="T83" fmla="*/ 114 h 196"/>
                      <a:gd name="T84" fmla="*/ 127 w 187"/>
                      <a:gd name="T85" fmla="*/ 110 h 196"/>
                      <a:gd name="T86" fmla="*/ 117 w 187"/>
                      <a:gd name="T87" fmla="*/ 100 h 196"/>
                      <a:gd name="T88" fmla="*/ 110 w 187"/>
                      <a:gd name="T89" fmla="*/ 82 h 196"/>
                      <a:gd name="T90" fmla="*/ 105 w 187"/>
                      <a:gd name="T91" fmla="*/ 76 h 196"/>
                      <a:gd name="T92" fmla="*/ 91 w 187"/>
                      <a:gd name="T93" fmla="*/ 66 h 196"/>
                      <a:gd name="T94" fmla="*/ 89 w 187"/>
                      <a:gd name="T95" fmla="*/ 51 h 196"/>
                      <a:gd name="T96" fmla="*/ 88 w 187"/>
                      <a:gd name="T97" fmla="*/ 45 h 196"/>
                      <a:gd name="T98" fmla="*/ 92 w 187"/>
                      <a:gd name="T99" fmla="*/ 36 h 196"/>
                      <a:gd name="T100" fmla="*/ 106 w 187"/>
                      <a:gd name="T101" fmla="*/ 32 h 196"/>
                      <a:gd name="T102" fmla="*/ 110 w 187"/>
                      <a:gd name="T103" fmla="*/ 35 h 196"/>
                      <a:gd name="T104" fmla="*/ 114 w 187"/>
                      <a:gd name="T105" fmla="*/ 34 h 196"/>
                      <a:gd name="T106" fmla="*/ 112 w 187"/>
                      <a:gd name="T107" fmla="*/ 30 h 196"/>
                      <a:gd name="T108" fmla="*/ 108 w 187"/>
                      <a:gd name="T109" fmla="*/ 24 h 196"/>
                      <a:gd name="T110" fmla="*/ 106 w 187"/>
                      <a:gd name="T111" fmla="*/ 19 h 196"/>
                      <a:gd name="T112" fmla="*/ 108 w 187"/>
                      <a:gd name="T113" fmla="*/ 13 h 196"/>
                      <a:gd name="T114" fmla="*/ 91 w 187"/>
                      <a:gd name="T115" fmla="*/ 9 h 196"/>
                      <a:gd name="T116" fmla="*/ 86 w 187"/>
                      <a:gd name="T117" fmla="*/ 1 h 196"/>
                      <a:gd name="T118" fmla="*/ 79 w 187"/>
                      <a:gd name="T119" fmla="*/ 2 h 196"/>
                      <a:gd name="T120" fmla="*/ 62 w 187"/>
                      <a:gd name="T121" fmla="*/ 6 h 19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</a:cxnLst>
                    <a:rect l="0" t="0" r="r" b="b"/>
                    <a:pathLst>
                      <a:path w="187" h="196">
                        <a:moveTo>
                          <a:pt x="58" y="5"/>
                        </a:moveTo>
                        <a:lnTo>
                          <a:pt x="58" y="8"/>
                        </a:lnTo>
                        <a:lnTo>
                          <a:pt x="58" y="10"/>
                        </a:lnTo>
                        <a:lnTo>
                          <a:pt x="57" y="11"/>
                        </a:lnTo>
                        <a:lnTo>
                          <a:pt x="53" y="11"/>
                        </a:lnTo>
                        <a:lnTo>
                          <a:pt x="53" y="13"/>
                        </a:lnTo>
                        <a:lnTo>
                          <a:pt x="53" y="15"/>
                        </a:lnTo>
                        <a:lnTo>
                          <a:pt x="54" y="17"/>
                        </a:lnTo>
                        <a:lnTo>
                          <a:pt x="53" y="18"/>
                        </a:lnTo>
                        <a:lnTo>
                          <a:pt x="48" y="17"/>
                        </a:lnTo>
                        <a:lnTo>
                          <a:pt x="44" y="17"/>
                        </a:lnTo>
                        <a:lnTo>
                          <a:pt x="43" y="15"/>
                        </a:lnTo>
                        <a:lnTo>
                          <a:pt x="40" y="14"/>
                        </a:lnTo>
                        <a:lnTo>
                          <a:pt x="40" y="17"/>
                        </a:lnTo>
                        <a:lnTo>
                          <a:pt x="37" y="23"/>
                        </a:lnTo>
                        <a:lnTo>
                          <a:pt x="36" y="26"/>
                        </a:lnTo>
                        <a:lnTo>
                          <a:pt x="35" y="27"/>
                        </a:lnTo>
                        <a:lnTo>
                          <a:pt x="34" y="26"/>
                        </a:lnTo>
                        <a:lnTo>
                          <a:pt x="32" y="23"/>
                        </a:lnTo>
                        <a:lnTo>
                          <a:pt x="28" y="21"/>
                        </a:lnTo>
                        <a:lnTo>
                          <a:pt x="27" y="15"/>
                        </a:lnTo>
                        <a:lnTo>
                          <a:pt x="23" y="17"/>
                        </a:lnTo>
                        <a:lnTo>
                          <a:pt x="22" y="19"/>
                        </a:lnTo>
                        <a:lnTo>
                          <a:pt x="22" y="22"/>
                        </a:lnTo>
                        <a:lnTo>
                          <a:pt x="20" y="23"/>
                        </a:lnTo>
                        <a:lnTo>
                          <a:pt x="18" y="26"/>
                        </a:lnTo>
                        <a:lnTo>
                          <a:pt x="14" y="26"/>
                        </a:lnTo>
                        <a:lnTo>
                          <a:pt x="7" y="27"/>
                        </a:lnTo>
                        <a:lnTo>
                          <a:pt x="4" y="28"/>
                        </a:lnTo>
                        <a:lnTo>
                          <a:pt x="1" y="28"/>
                        </a:lnTo>
                        <a:lnTo>
                          <a:pt x="1" y="29"/>
                        </a:lnTo>
                        <a:lnTo>
                          <a:pt x="1" y="31"/>
                        </a:lnTo>
                        <a:lnTo>
                          <a:pt x="5" y="38"/>
                        </a:lnTo>
                        <a:lnTo>
                          <a:pt x="5" y="41"/>
                        </a:lnTo>
                        <a:lnTo>
                          <a:pt x="2" y="43"/>
                        </a:lnTo>
                        <a:lnTo>
                          <a:pt x="1" y="45"/>
                        </a:lnTo>
                        <a:lnTo>
                          <a:pt x="0" y="48"/>
                        </a:lnTo>
                        <a:lnTo>
                          <a:pt x="0" y="49"/>
                        </a:lnTo>
                        <a:lnTo>
                          <a:pt x="1" y="50"/>
                        </a:lnTo>
                        <a:lnTo>
                          <a:pt x="3" y="51"/>
                        </a:lnTo>
                        <a:lnTo>
                          <a:pt x="4" y="53"/>
                        </a:lnTo>
                        <a:lnTo>
                          <a:pt x="3" y="56"/>
                        </a:lnTo>
                        <a:lnTo>
                          <a:pt x="3" y="59"/>
                        </a:lnTo>
                        <a:lnTo>
                          <a:pt x="4" y="62"/>
                        </a:lnTo>
                        <a:lnTo>
                          <a:pt x="6" y="65"/>
                        </a:lnTo>
                        <a:lnTo>
                          <a:pt x="13" y="66"/>
                        </a:lnTo>
                        <a:lnTo>
                          <a:pt x="14" y="68"/>
                        </a:lnTo>
                        <a:lnTo>
                          <a:pt x="14" y="70"/>
                        </a:lnTo>
                        <a:lnTo>
                          <a:pt x="13" y="73"/>
                        </a:lnTo>
                        <a:lnTo>
                          <a:pt x="13" y="73"/>
                        </a:lnTo>
                        <a:lnTo>
                          <a:pt x="16" y="74"/>
                        </a:lnTo>
                        <a:lnTo>
                          <a:pt x="18" y="73"/>
                        </a:lnTo>
                        <a:lnTo>
                          <a:pt x="23" y="71"/>
                        </a:lnTo>
                        <a:lnTo>
                          <a:pt x="23" y="69"/>
                        </a:lnTo>
                        <a:lnTo>
                          <a:pt x="26" y="65"/>
                        </a:lnTo>
                        <a:lnTo>
                          <a:pt x="27" y="65"/>
                        </a:lnTo>
                        <a:lnTo>
                          <a:pt x="28" y="63"/>
                        </a:lnTo>
                        <a:lnTo>
                          <a:pt x="33" y="61"/>
                        </a:lnTo>
                        <a:lnTo>
                          <a:pt x="36" y="61"/>
                        </a:lnTo>
                        <a:lnTo>
                          <a:pt x="39" y="61"/>
                        </a:lnTo>
                        <a:lnTo>
                          <a:pt x="50" y="68"/>
                        </a:lnTo>
                        <a:lnTo>
                          <a:pt x="55" y="70"/>
                        </a:lnTo>
                        <a:lnTo>
                          <a:pt x="56" y="71"/>
                        </a:lnTo>
                        <a:lnTo>
                          <a:pt x="56" y="75"/>
                        </a:lnTo>
                        <a:lnTo>
                          <a:pt x="60" y="85"/>
                        </a:lnTo>
                        <a:lnTo>
                          <a:pt x="61" y="88"/>
                        </a:lnTo>
                        <a:lnTo>
                          <a:pt x="61" y="90"/>
                        </a:lnTo>
                        <a:lnTo>
                          <a:pt x="67" y="96"/>
                        </a:lnTo>
                        <a:lnTo>
                          <a:pt x="70" y="100"/>
                        </a:lnTo>
                        <a:lnTo>
                          <a:pt x="71" y="104"/>
                        </a:lnTo>
                        <a:lnTo>
                          <a:pt x="73" y="103"/>
                        </a:lnTo>
                        <a:lnTo>
                          <a:pt x="75" y="103"/>
                        </a:lnTo>
                        <a:lnTo>
                          <a:pt x="78" y="105"/>
                        </a:lnTo>
                        <a:lnTo>
                          <a:pt x="82" y="111"/>
                        </a:lnTo>
                        <a:lnTo>
                          <a:pt x="84" y="112"/>
                        </a:lnTo>
                        <a:lnTo>
                          <a:pt x="89" y="118"/>
                        </a:lnTo>
                        <a:lnTo>
                          <a:pt x="93" y="122"/>
                        </a:lnTo>
                        <a:lnTo>
                          <a:pt x="101" y="128"/>
                        </a:lnTo>
                        <a:lnTo>
                          <a:pt x="102" y="127"/>
                        </a:lnTo>
                        <a:lnTo>
                          <a:pt x="110" y="128"/>
                        </a:lnTo>
                        <a:lnTo>
                          <a:pt x="112" y="128"/>
                        </a:lnTo>
                        <a:lnTo>
                          <a:pt x="116" y="133"/>
                        </a:lnTo>
                        <a:lnTo>
                          <a:pt x="117" y="136"/>
                        </a:lnTo>
                        <a:lnTo>
                          <a:pt x="122" y="138"/>
                        </a:lnTo>
                        <a:lnTo>
                          <a:pt x="122" y="139"/>
                        </a:lnTo>
                        <a:lnTo>
                          <a:pt x="122" y="142"/>
                        </a:lnTo>
                        <a:lnTo>
                          <a:pt x="127" y="140"/>
                        </a:lnTo>
                        <a:lnTo>
                          <a:pt x="129" y="141"/>
                        </a:lnTo>
                        <a:lnTo>
                          <a:pt x="130" y="143"/>
                        </a:lnTo>
                        <a:lnTo>
                          <a:pt x="131" y="146"/>
                        </a:lnTo>
                        <a:lnTo>
                          <a:pt x="130" y="148"/>
                        </a:lnTo>
                        <a:lnTo>
                          <a:pt x="132" y="150"/>
                        </a:lnTo>
                        <a:lnTo>
                          <a:pt x="135" y="151"/>
                        </a:lnTo>
                        <a:lnTo>
                          <a:pt x="137" y="153"/>
                        </a:lnTo>
                        <a:lnTo>
                          <a:pt x="138" y="155"/>
                        </a:lnTo>
                        <a:lnTo>
                          <a:pt x="140" y="152"/>
                        </a:lnTo>
                        <a:lnTo>
                          <a:pt x="141" y="152"/>
                        </a:lnTo>
                        <a:lnTo>
                          <a:pt x="143" y="156"/>
                        </a:lnTo>
                        <a:lnTo>
                          <a:pt x="143" y="157"/>
                        </a:lnTo>
                        <a:lnTo>
                          <a:pt x="144" y="161"/>
                        </a:lnTo>
                        <a:lnTo>
                          <a:pt x="147" y="167"/>
                        </a:lnTo>
                        <a:lnTo>
                          <a:pt x="149" y="172"/>
                        </a:lnTo>
                        <a:lnTo>
                          <a:pt x="151" y="178"/>
                        </a:lnTo>
                        <a:lnTo>
                          <a:pt x="147" y="180"/>
                        </a:lnTo>
                        <a:lnTo>
                          <a:pt x="144" y="182"/>
                        </a:lnTo>
                        <a:lnTo>
                          <a:pt x="145" y="184"/>
                        </a:lnTo>
                        <a:lnTo>
                          <a:pt x="144" y="188"/>
                        </a:lnTo>
                        <a:lnTo>
                          <a:pt x="143" y="191"/>
                        </a:lnTo>
                        <a:lnTo>
                          <a:pt x="143" y="194"/>
                        </a:lnTo>
                        <a:lnTo>
                          <a:pt x="143" y="196"/>
                        </a:lnTo>
                        <a:lnTo>
                          <a:pt x="144" y="196"/>
                        </a:lnTo>
                        <a:lnTo>
                          <a:pt x="144" y="196"/>
                        </a:lnTo>
                        <a:lnTo>
                          <a:pt x="145" y="196"/>
                        </a:lnTo>
                        <a:lnTo>
                          <a:pt x="148" y="196"/>
                        </a:lnTo>
                        <a:lnTo>
                          <a:pt x="149" y="196"/>
                        </a:lnTo>
                        <a:lnTo>
                          <a:pt x="151" y="191"/>
                        </a:lnTo>
                        <a:lnTo>
                          <a:pt x="152" y="190"/>
                        </a:lnTo>
                        <a:lnTo>
                          <a:pt x="154" y="188"/>
                        </a:lnTo>
                        <a:lnTo>
                          <a:pt x="156" y="187"/>
                        </a:lnTo>
                        <a:lnTo>
                          <a:pt x="157" y="186"/>
                        </a:lnTo>
                        <a:lnTo>
                          <a:pt x="157" y="179"/>
                        </a:lnTo>
                        <a:lnTo>
                          <a:pt x="157" y="178"/>
                        </a:lnTo>
                        <a:lnTo>
                          <a:pt x="160" y="177"/>
                        </a:lnTo>
                        <a:lnTo>
                          <a:pt x="163" y="175"/>
                        </a:lnTo>
                        <a:lnTo>
                          <a:pt x="164" y="175"/>
                        </a:lnTo>
                        <a:lnTo>
                          <a:pt x="165" y="174"/>
                        </a:lnTo>
                        <a:lnTo>
                          <a:pt x="165" y="170"/>
                        </a:lnTo>
                        <a:lnTo>
                          <a:pt x="164" y="169"/>
                        </a:lnTo>
                        <a:lnTo>
                          <a:pt x="164" y="166"/>
                        </a:lnTo>
                        <a:lnTo>
                          <a:pt x="163" y="164"/>
                        </a:lnTo>
                        <a:lnTo>
                          <a:pt x="160" y="163"/>
                        </a:lnTo>
                        <a:lnTo>
                          <a:pt x="159" y="161"/>
                        </a:lnTo>
                        <a:lnTo>
                          <a:pt x="156" y="160"/>
                        </a:lnTo>
                        <a:lnTo>
                          <a:pt x="156" y="157"/>
                        </a:lnTo>
                        <a:lnTo>
                          <a:pt x="157" y="151"/>
                        </a:lnTo>
                        <a:lnTo>
                          <a:pt x="160" y="147"/>
                        </a:lnTo>
                        <a:lnTo>
                          <a:pt x="163" y="144"/>
                        </a:lnTo>
                        <a:lnTo>
                          <a:pt x="166" y="143"/>
                        </a:lnTo>
                        <a:lnTo>
                          <a:pt x="171" y="147"/>
                        </a:lnTo>
                        <a:lnTo>
                          <a:pt x="175" y="148"/>
                        </a:lnTo>
                        <a:lnTo>
                          <a:pt x="178" y="149"/>
                        </a:lnTo>
                        <a:lnTo>
                          <a:pt x="179" y="152"/>
                        </a:lnTo>
                        <a:lnTo>
                          <a:pt x="181" y="156"/>
                        </a:lnTo>
                        <a:lnTo>
                          <a:pt x="185" y="157"/>
                        </a:lnTo>
                        <a:lnTo>
                          <a:pt x="185" y="157"/>
                        </a:lnTo>
                        <a:lnTo>
                          <a:pt x="187" y="152"/>
                        </a:lnTo>
                        <a:lnTo>
                          <a:pt x="186" y="150"/>
                        </a:lnTo>
                        <a:lnTo>
                          <a:pt x="184" y="147"/>
                        </a:lnTo>
                        <a:lnTo>
                          <a:pt x="181" y="144"/>
                        </a:lnTo>
                        <a:lnTo>
                          <a:pt x="178" y="139"/>
                        </a:lnTo>
                        <a:lnTo>
                          <a:pt x="168" y="135"/>
                        </a:lnTo>
                        <a:lnTo>
                          <a:pt x="165" y="132"/>
                        </a:lnTo>
                        <a:lnTo>
                          <a:pt x="162" y="131"/>
                        </a:lnTo>
                        <a:lnTo>
                          <a:pt x="152" y="126"/>
                        </a:lnTo>
                        <a:lnTo>
                          <a:pt x="149" y="125"/>
                        </a:lnTo>
                        <a:lnTo>
                          <a:pt x="148" y="124"/>
                        </a:lnTo>
                        <a:lnTo>
                          <a:pt x="147" y="124"/>
                        </a:lnTo>
                        <a:lnTo>
                          <a:pt x="145" y="123"/>
                        </a:lnTo>
                        <a:lnTo>
                          <a:pt x="145" y="121"/>
                        </a:lnTo>
                        <a:lnTo>
                          <a:pt x="147" y="119"/>
                        </a:lnTo>
                        <a:lnTo>
                          <a:pt x="149" y="118"/>
                        </a:lnTo>
                        <a:lnTo>
                          <a:pt x="149" y="115"/>
                        </a:lnTo>
                        <a:lnTo>
                          <a:pt x="148" y="113"/>
                        </a:lnTo>
                        <a:lnTo>
                          <a:pt x="145" y="113"/>
                        </a:lnTo>
                        <a:lnTo>
                          <a:pt x="144" y="114"/>
                        </a:lnTo>
                        <a:lnTo>
                          <a:pt x="146" y="113"/>
                        </a:lnTo>
                        <a:lnTo>
                          <a:pt x="144" y="114"/>
                        </a:lnTo>
                        <a:lnTo>
                          <a:pt x="135" y="114"/>
                        </a:lnTo>
                        <a:lnTo>
                          <a:pt x="135" y="116"/>
                        </a:lnTo>
                        <a:lnTo>
                          <a:pt x="131" y="113"/>
                        </a:lnTo>
                        <a:lnTo>
                          <a:pt x="128" y="110"/>
                        </a:lnTo>
                        <a:lnTo>
                          <a:pt x="127" y="110"/>
                        </a:lnTo>
                        <a:lnTo>
                          <a:pt x="126" y="108"/>
                        </a:lnTo>
                        <a:lnTo>
                          <a:pt x="125" y="108"/>
                        </a:lnTo>
                        <a:lnTo>
                          <a:pt x="119" y="102"/>
                        </a:lnTo>
                        <a:lnTo>
                          <a:pt x="117" y="100"/>
                        </a:lnTo>
                        <a:lnTo>
                          <a:pt x="115" y="96"/>
                        </a:lnTo>
                        <a:lnTo>
                          <a:pt x="113" y="91"/>
                        </a:lnTo>
                        <a:lnTo>
                          <a:pt x="112" y="89"/>
                        </a:lnTo>
                        <a:lnTo>
                          <a:pt x="110" y="82"/>
                        </a:lnTo>
                        <a:lnTo>
                          <a:pt x="108" y="78"/>
                        </a:lnTo>
                        <a:lnTo>
                          <a:pt x="107" y="77"/>
                        </a:lnTo>
                        <a:lnTo>
                          <a:pt x="105" y="77"/>
                        </a:lnTo>
                        <a:lnTo>
                          <a:pt x="105" y="76"/>
                        </a:lnTo>
                        <a:lnTo>
                          <a:pt x="101" y="73"/>
                        </a:lnTo>
                        <a:lnTo>
                          <a:pt x="99" y="71"/>
                        </a:lnTo>
                        <a:lnTo>
                          <a:pt x="93" y="69"/>
                        </a:lnTo>
                        <a:lnTo>
                          <a:pt x="91" y="66"/>
                        </a:lnTo>
                        <a:lnTo>
                          <a:pt x="89" y="63"/>
                        </a:lnTo>
                        <a:lnTo>
                          <a:pt x="88" y="61"/>
                        </a:lnTo>
                        <a:lnTo>
                          <a:pt x="88" y="56"/>
                        </a:lnTo>
                        <a:lnTo>
                          <a:pt x="89" y="51"/>
                        </a:lnTo>
                        <a:lnTo>
                          <a:pt x="91" y="49"/>
                        </a:lnTo>
                        <a:lnTo>
                          <a:pt x="91" y="48"/>
                        </a:lnTo>
                        <a:lnTo>
                          <a:pt x="90" y="45"/>
                        </a:lnTo>
                        <a:lnTo>
                          <a:pt x="88" y="45"/>
                        </a:lnTo>
                        <a:lnTo>
                          <a:pt x="87" y="40"/>
                        </a:lnTo>
                        <a:lnTo>
                          <a:pt x="88" y="39"/>
                        </a:lnTo>
                        <a:lnTo>
                          <a:pt x="91" y="36"/>
                        </a:lnTo>
                        <a:lnTo>
                          <a:pt x="92" y="36"/>
                        </a:lnTo>
                        <a:lnTo>
                          <a:pt x="92" y="36"/>
                        </a:lnTo>
                        <a:lnTo>
                          <a:pt x="94" y="36"/>
                        </a:lnTo>
                        <a:lnTo>
                          <a:pt x="103" y="31"/>
                        </a:lnTo>
                        <a:lnTo>
                          <a:pt x="106" y="32"/>
                        </a:lnTo>
                        <a:lnTo>
                          <a:pt x="109" y="31"/>
                        </a:lnTo>
                        <a:lnTo>
                          <a:pt x="110" y="31"/>
                        </a:lnTo>
                        <a:lnTo>
                          <a:pt x="111" y="32"/>
                        </a:lnTo>
                        <a:lnTo>
                          <a:pt x="110" y="35"/>
                        </a:lnTo>
                        <a:lnTo>
                          <a:pt x="110" y="35"/>
                        </a:lnTo>
                        <a:lnTo>
                          <a:pt x="111" y="36"/>
                        </a:lnTo>
                        <a:lnTo>
                          <a:pt x="113" y="35"/>
                        </a:lnTo>
                        <a:lnTo>
                          <a:pt x="114" y="34"/>
                        </a:lnTo>
                        <a:lnTo>
                          <a:pt x="114" y="33"/>
                        </a:lnTo>
                        <a:lnTo>
                          <a:pt x="113" y="32"/>
                        </a:lnTo>
                        <a:lnTo>
                          <a:pt x="113" y="31"/>
                        </a:lnTo>
                        <a:lnTo>
                          <a:pt x="112" y="30"/>
                        </a:lnTo>
                        <a:lnTo>
                          <a:pt x="109" y="29"/>
                        </a:lnTo>
                        <a:lnTo>
                          <a:pt x="109" y="28"/>
                        </a:lnTo>
                        <a:lnTo>
                          <a:pt x="109" y="26"/>
                        </a:lnTo>
                        <a:lnTo>
                          <a:pt x="108" y="24"/>
                        </a:lnTo>
                        <a:lnTo>
                          <a:pt x="108" y="22"/>
                        </a:lnTo>
                        <a:lnTo>
                          <a:pt x="108" y="20"/>
                        </a:lnTo>
                        <a:lnTo>
                          <a:pt x="107" y="20"/>
                        </a:lnTo>
                        <a:lnTo>
                          <a:pt x="106" y="19"/>
                        </a:lnTo>
                        <a:lnTo>
                          <a:pt x="106" y="18"/>
                        </a:lnTo>
                        <a:lnTo>
                          <a:pt x="107" y="16"/>
                        </a:lnTo>
                        <a:lnTo>
                          <a:pt x="110" y="13"/>
                        </a:lnTo>
                        <a:lnTo>
                          <a:pt x="108" y="13"/>
                        </a:lnTo>
                        <a:lnTo>
                          <a:pt x="104" y="12"/>
                        </a:lnTo>
                        <a:lnTo>
                          <a:pt x="95" y="11"/>
                        </a:lnTo>
                        <a:lnTo>
                          <a:pt x="92" y="9"/>
                        </a:lnTo>
                        <a:lnTo>
                          <a:pt x="91" y="9"/>
                        </a:lnTo>
                        <a:lnTo>
                          <a:pt x="87" y="6"/>
                        </a:lnTo>
                        <a:lnTo>
                          <a:pt x="86" y="4"/>
                        </a:lnTo>
                        <a:lnTo>
                          <a:pt x="86" y="2"/>
                        </a:lnTo>
                        <a:lnTo>
                          <a:pt x="86" y="1"/>
                        </a:lnTo>
                        <a:lnTo>
                          <a:pt x="85" y="0"/>
                        </a:lnTo>
                        <a:lnTo>
                          <a:pt x="83" y="0"/>
                        </a:lnTo>
                        <a:lnTo>
                          <a:pt x="82" y="1"/>
                        </a:lnTo>
                        <a:lnTo>
                          <a:pt x="79" y="2"/>
                        </a:lnTo>
                        <a:lnTo>
                          <a:pt x="74" y="2"/>
                        </a:lnTo>
                        <a:lnTo>
                          <a:pt x="68" y="5"/>
                        </a:lnTo>
                        <a:lnTo>
                          <a:pt x="63" y="6"/>
                        </a:lnTo>
                        <a:lnTo>
                          <a:pt x="62" y="6"/>
                        </a:lnTo>
                        <a:lnTo>
                          <a:pt x="58" y="5"/>
                        </a:lnTo>
                      </a:path>
                    </a:pathLst>
                  </a:custGeom>
                  <a:grpFill/>
                  <a:ln w="12700" cap="flat">
                    <a:solidFill>
                      <a:schemeClr val="bg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 dirty="0">
                      <a:latin typeface="Calibri Light" panose="020F0302020204030204" pitchFamily="34" charset="0"/>
                      <a:sym typeface="Calibri Light" panose="020F0302020204030204" pitchFamily="34" charset="0"/>
                    </a:endParaRPr>
                  </a:p>
                </p:txBody>
              </p:sp>
              <p:sp>
                <p:nvSpPr>
                  <p:cNvPr id="1424" name="Freeform 59">
                    <a:extLst>
                      <a:ext uri="{FF2B5EF4-FFF2-40B4-BE49-F238E27FC236}">
                        <a16:creationId xmlns:a16="http://schemas.microsoft.com/office/drawing/2014/main" id="{A48BF48E-4B02-9A1C-FFE6-BE3710386A0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gray">
                  <a:xfrm>
                    <a:off x="5632705" y="3944900"/>
                    <a:ext cx="31361" cy="65336"/>
                  </a:xfrm>
                  <a:custGeom>
                    <a:avLst/>
                    <a:gdLst>
                      <a:gd name="T0" fmla="*/ 26 w 42"/>
                      <a:gd name="T1" fmla="*/ 0 h 88"/>
                      <a:gd name="T2" fmla="*/ 32 w 42"/>
                      <a:gd name="T3" fmla="*/ 2 h 88"/>
                      <a:gd name="T4" fmla="*/ 33 w 42"/>
                      <a:gd name="T5" fmla="*/ 4 h 88"/>
                      <a:gd name="T6" fmla="*/ 36 w 42"/>
                      <a:gd name="T7" fmla="*/ 6 h 88"/>
                      <a:gd name="T8" fmla="*/ 38 w 42"/>
                      <a:gd name="T9" fmla="*/ 11 h 88"/>
                      <a:gd name="T10" fmla="*/ 41 w 42"/>
                      <a:gd name="T11" fmla="*/ 22 h 88"/>
                      <a:gd name="T12" fmla="*/ 42 w 42"/>
                      <a:gd name="T13" fmla="*/ 32 h 88"/>
                      <a:gd name="T14" fmla="*/ 41 w 42"/>
                      <a:gd name="T15" fmla="*/ 40 h 88"/>
                      <a:gd name="T16" fmla="*/ 41 w 42"/>
                      <a:gd name="T17" fmla="*/ 56 h 88"/>
                      <a:gd name="T18" fmla="*/ 40 w 42"/>
                      <a:gd name="T19" fmla="*/ 70 h 88"/>
                      <a:gd name="T20" fmla="*/ 39 w 42"/>
                      <a:gd name="T21" fmla="*/ 74 h 88"/>
                      <a:gd name="T22" fmla="*/ 39 w 42"/>
                      <a:gd name="T23" fmla="*/ 76 h 88"/>
                      <a:gd name="T24" fmla="*/ 36 w 42"/>
                      <a:gd name="T25" fmla="*/ 78 h 88"/>
                      <a:gd name="T26" fmla="*/ 29 w 42"/>
                      <a:gd name="T27" fmla="*/ 77 h 88"/>
                      <a:gd name="T28" fmla="*/ 26 w 42"/>
                      <a:gd name="T29" fmla="*/ 79 h 88"/>
                      <a:gd name="T30" fmla="*/ 24 w 42"/>
                      <a:gd name="T31" fmla="*/ 84 h 88"/>
                      <a:gd name="T32" fmla="*/ 21 w 42"/>
                      <a:gd name="T33" fmla="*/ 87 h 88"/>
                      <a:gd name="T34" fmla="*/ 16 w 42"/>
                      <a:gd name="T35" fmla="*/ 88 h 88"/>
                      <a:gd name="T36" fmla="*/ 13 w 42"/>
                      <a:gd name="T37" fmla="*/ 86 h 88"/>
                      <a:gd name="T38" fmla="*/ 8 w 42"/>
                      <a:gd name="T39" fmla="*/ 78 h 88"/>
                      <a:gd name="T40" fmla="*/ 7 w 42"/>
                      <a:gd name="T41" fmla="*/ 74 h 88"/>
                      <a:gd name="T42" fmla="*/ 7 w 42"/>
                      <a:gd name="T43" fmla="*/ 70 h 88"/>
                      <a:gd name="T44" fmla="*/ 5 w 42"/>
                      <a:gd name="T45" fmla="*/ 67 h 88"/>
                      <a:gd name="T46" fmla="*/ 7 w 42"/>
                      <a:gd name="T47" fmla="*/ 56 h 88"/>
                      <a:gd name="T48" fmla="*/ 9 w 42"/>
                      <a:gd name="T49" fmla="*/ 54 h 88"/>
                      <a:gd name="T50" fmla="*/ 9 w 42"/>
                      <a:gd name="T51" fmla="*/ 51 h 88"/>
                      <a:gd name="T52" fmla="*/ 8 w 42"/>
                      <a:gd name="T53" fmla="*/ 49 h 88"/>
                      <a:gd name="T54" fmla="*/ 5 w 42"/>
                      <a:gd name="T55" fmla="*/ 27 h 88"/>
                      <a:gd name="T56" fmla="*/ 4 w 42"/>
                      <a:gd name="T57" fmla="*/ 27 h 88"/>
                      <a:gd name="T58" fmla="*/ 1 w 42"/>
                      <a:gd name="T59" fmla="*/ 27 h 88"/>
                      <a:gd name="T60" fmla="*/ 0 w 42"/>
                      <a:gd name="T61" fmla="*/ 24 h 88"/>
                      <a:gd name="T62" fmla="*/ 0 w 42"/>
                      <a:gd name="T63" fmla="*/ 13 h 88"/>
                      <a:gd name="T64" fmla="*/ 0 w 42"/>
                      <a:gd name="T65" fmla="*/ 12 h 88"/>
                      <a:gd name="T66" fmla="*/ 5 w 42"/>
                      <a:gd name="T67" fmla="*/ 17 h 88"/>
                      <a:gd name="T68" fmla="*/ 10 w 42"/>
                      <a:gd name="T69" fmla="*/ 16 h 88"/>
                      <a:gd name="T70" fmla="*/ 20 w 42"/>
                      <a:gd name="T71" fmla="*/ 6 h 88"/>
                      <a:gd name="T72" fmla="*/ 23 w 42"/>
                      <a:gd name="T73" fmla="*/ 5 h 88"/>
                      <a:gd name="T74" fmla="*/ 26 w 42"/>
                      <a:gd name="T75" fmla="*/ 0 h 8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</a:cxnLst>
                    <a:rect l="0" t="0" r="r" b="b"/>
                    <a:pathLst>
                      <a:path w="42" h="88">
                        <a:moveTo>
                          <a:pt x="26" y="0"/>
                        </a:moveTo>
                        <a:cubicBezTo>
                          <a:pt x="32" y="2"/>
                          <a:pt x="32" y="2"/>
                          <a:pt x="32" y="2"/>
                        </a:cubicBezTo>
                        <a:cubicBezTo>
                          <a:pt x="33" y="4"/>
                          <a:pt x="33" y="4"/>
                          <a:pt x="33" y="4"/>
                        </a:cubicBezTo>
                        <a:cubicBezTo>
                          <a:pt x="36" y="6"/>
                          <a:pt x="36" y="6"/>
                          <a:pt x="36" y="6"/>
                        </a:cubicBezTo>
                        <a:cubicBezTo>
                          <a:pt x="38" y="11"/>
                          <a:pt x="38" y="11"/>
                          <a:pt x="38" y="11"/>
                        </a:cubicBezTo>
                        <a:cubicBezTo>
                          <a:pt x="41" y="22"/>
                          <a:pt x="41" y="22"/>
                          <a:pt x="41" y="22"/>
                        </a:cubicBezTo>
                        <a:cubicBezTo>
                          <a:pt x="42" y="32"/>
                          <a:pt x="42" y="32"/>
                          <a:pt x="42" y="32"/>
                        </a:cubicBezTo>
                        <a:cubicBezTo>
                          <a:pt x="41" y="40"/>
                          <a:pt x="41" y="40"/>
                          <a:pt x="41" y="40"/>
                        </a:cubicBezTo>
                        <a:cubicBezTo>
                          <a:pt x="41" y="56"/>
                          <a:pt x="41" y="56"/>
                          <a:pt x="41" y="56"/>
                        </a:cubicBezTo>
                        <a:cubicBezTo>
                          <a:pt x="40" y="70"/>
                          <a:pt x="40" y="70"/>
                          <a:pt x="40" y="70"/>
                        </a:cubicBezTo>
                        <a:cubicBezTo>
                          <a:pt x="39" y="74"/>
                          <a:pt x="39" y="74"/>
                          <a:pt x="39" y="74"/>
                        </a:cubicBezTo>
                        <a:cubicBezTo>
                          <a:pt x="39" y="76"/>
                          <a:pt x="39" y="76"/>
                          <a:pt x="39" y="76"/>
                        </a:cubicBezTo>
                        <a:cubicBezTo>
                          <a:pt x="36" y="78"/>
                          <a:pt x="36" y="78"/>
                          <a:pt x="36" y="78"/>
                        </a:cubicBezTo>
                        <a:cubicBezTo>
                          <a:pt x="29" y="77"/>
                          <a:pt x="29" y="77"/>
                          <a:pt x="29" y="77"/>
                        </a:cubicBezTo>
                        <a:cubicBezTo>
                          <a:pt x="26" y="79"/>
                          <a:pt x="26" y="79"/>
                          <a:pt x="26" y="79"/>
                        </a:cubicBezTo>
                        <a:cubicBezTo>
                          <a:pt x="24" y="84"/>
                          <a:pt x="24" y="84"/>
                          <a:pt x="24" y="84"/>
                        </a:cubicBezTo>
                        <a:cubicBezTo>
                          <a:pt x="21" y="87"/>
                          <a:pt x="21" y="87"/>
                          <a:pt x="21" y="87"/>
                        </a:cubicBezTo>
                        <a:cubicBezTo>
                          <a:pt x="16" y="88"/>
                          <a:pt x="16" y="88"/>
                          <a:pt x="16" y="88"/>
                        </a:cubicBezTo>
                        <a:cubicBezTo>
                          <a:pt x="13" y="86"/>
                          <a:pt x="13" y="86"/>
                          <a:pt x="13" y="86"/>
                        </a:cubicBezTo>
                        <a:cubicBezTo>
                          <a:pt x="8" y="78"/>
                          <a:pt x="8" y="78"/>
                          <a:pt x="8" y="78"/>
                        </a:cubicBezTo>
                        <a:cubicBezTo>
                          <a:pt x="7" y="74"/>
                          <a:pt x="7" y="74"/>
                          <a:pt x="7" y="74"/>
                        </a:cubicBezTo>
                        <a:cubicBezTo>
                          <a:pt x="7" y="70"/>
                          <a:pt x="7" y="70"/>
                          <a:pt x="7" y="70"/>
                        </a:cubicBezTo>
                        <a:cubicBezTo>
                          <a:pt x="5" y="67"/>
                          <a:pt x="5" y="67"/>
                          <a:pt x="5" y="67"/>
                        </a:cubicBezTo>
                        <a:cubicBezTo>
                          <a:pt x="7" y="56"/>
                          <a:pt x="7" y="56"/>
                          <a:pt x="7" y="56"/>
                        </a:cubicBezTo>
                        <a:cubicBezTo>
                          <a:pt x="9" y="54"/>
                          <a:pt x="9" y="54"/>
                          <a:pt x="9" y="54"/>
                        </a:cubicBezTo>
                        <a:cubicBezTo>
                          <a:pt x="9" y="51"/>
                          <a:pt x="9" y="51"/>
                          <a:pt x="9" y="51"/>
                        </a:cubicBezTo>
                        <a:cubicBezTo>
                          <a:pt x="8" y="49"/>
                          <a:pt x="8" y="49"/>
                          <a:pt x="8" y="49"/>
                        </a:cubicBezTo>
                        <a:cubicBezTo>
                          <a:pt x="5" y="41"/>
                          <a:pt x="10" y="39"/>
                          <a:pt x="5" y="27"/>
                        </a:cubicBezTo>
                        <a:cubicBezTo>
                          <a:pt x="4" y="27"/>
                          <a:pt x="4" y="27"/>
                          <a:pt x="4" y="27"/>
                        </a:cubicBezTo>
                        <a:cubicBezTo>
                          <a:pt x="1" y="27"/>
                          <a:pt x="1" y="27"/>
                          <a:pt x="1" y="27"/>
                        </a:cubicBezTo>
                        <a:cubicBezTo>
                          <a:pt x="0" y="24"/>
                          <a:pt x="0" y="24"/>
                          <a:pt x="0" y="24"/>
                        </a:cubicBezTo>
                        <a:cubicBezTo>
                          <a:pt x="0" y="13"/>
                          <a:pt x="0" y="13"/>
                          <a:pt x="0" y="13"/>
                        </a:cubicBezTo>
                        <a:cubicBezTo>
                          <a:pt x="0" y="12"/>
                          <a:pt x="0" y="12"/>
                          <a:pt x="0" y="12"/>
                        </a:cubicBezTo>
                        <a:cubicBezTo>
                          <a:pt x="5" y="17"/>
                          <a:pt x="5" y="17"/>
                          <a:pt x="5" y="17"/>
                        </a:cubicBezTo>
                        <a:cubicBezTo>
                          <a:pt x="10" y="16"/>
                          <a:pt x="10" y="16"/>
                          <a:pt x="10" y="16"/>
                        </a:cubicBezTo>
                        <a:cubicBezTo>
                          <a:pt x="20" y="6"/>
                          <a:pt x="20" y="6"/>
                          <a:pt x="20" y="6"/>
                        </a:cubicBezTo>
                        <a:cubicBezTo>
                          <a:pt x="23" y="5"/>
                          <a:pt x="23" y="5"/>
                          <a:pt x="23" y="5"/>
                        </a:cubicBezTo>
                        <a:cubicBezTo>
                          <a:pt x="26" y="0"/>
                          <a:pt x="26" y="0"/>
                          <a:pt x="26" y="0"/>
                        </a:cubicBezTo>
                      </a:path>
                    </a:pathLst>
                  </a:custGeom>
                  <a:grpFill/>
                  <a:ln w="12700" cap="flat">
                    <a:solidFill>
                      <a:schemeClr val="bg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 dirty="0">
                      <a:latin typeface="Calibri Light" panose="020F0302020204030204" pitchFamily="34" charset="0"/>
                      <a:sym typeface="Calibri Light" panose="020F0302020204030204" pitchFamily="34" charset="0"/>
                    </a:endParaRPr>
                  </a:p>
                </p:txBody>
              </p:sp>
            </p:grpSp>
            <p:grpSp>
              <p:nvGrpSpPr>
                <p:cNvPr id="1244" name="Group 1249">
                  <a:extLst>
                    <a:ext uri="{FF2B5EF4-FFF2-40B4-BE49-F238E27FC236}">
                      <a16:creationId xmlns:a16="http://schemas.microsoft.com/office/drawing/2014/main" id="{AA3AE890-99CB-CF73-835E-538B6CB415C2}"/>
                    </a:ext>
                  </a:extLst>
                </p:cNvPr>
                <p:cNvGrpSpPr/>
                <p:nvPr/>
              </p:nvGrpSpPr>
              <p:grpSpPr bwMode="gray">
                <a:xfrm>
                  <a:off x="5600068" y="2882292"/>
                  <a:ext cx="270492" cy="632454"/>
                  <a:chOff x="5237293" y="2709889"/>
                  <a:chExt cx="246617" cy="576632"/>
                </a:xfrm>
                <a:grpFill/>
              </p:grpSpPr>
              <p:sp>
                <p:nvSpPr>
                  <p:cNvPr id="1416" name="Freeform 55">
                    <a:extLst>
                      <a:ext uri="{FF2B5EF4-FFF2-40B4-BE49-F238E27FC236}">
                        <a16:creationId xmlns:a16="http://schemas.microsoft.com/office/drawing/2014/main" id="{3D41C885-260F-6F1C-B6E4-568F68237C6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gray">
                  <a:xfrm>
                    <a:off x="5398129" y="3094707"/>
                    <a:ext cx="9531" cy="15488"/>
                  </a:xfrm>
                  <a:custGeom>
                    <a:avLst/>
                    <a:gdLst>
                      <a:gd name="T0" fmla="*/ 6 w 8"/>
                      <a:gd name="T1" fmla="*/ 2 h 13"/>
                      <a:gd name="T2" fmla="*/ 4 w 8"/>
                      <a:gd name="T3" fmla="*/ 1 h 13"/>
                      <a:gd name="T4" fmla="*/ 3 w 8"/>
                      <a:gd name="T5" fmla="*/ 0 h 13"/>
                      <a:gd name="T6" fmla="*/ 1 w 8"/>
                      <a:gd name="T7" fmla="*/ 2 h 13"/>
                      <a:gd name="T8" fmla="*/ 3 w 8"/>
                      <a:gd name="T9" fmla="*/ 3 h 13"/>
                      <a:gd name="T10" fmla="*/ 3 w 8"/>
                      <a:gd name="T11" fmla="*/ 5 h 13"/>
                      <a:gd name="T12" fmla="*/ 1 w 8"/>
                      <a:gd name="T13" fmla="*/ 5 h 13"/>
                      <a:gd name="T14" fmla="*/ 0 w 8"/>
                      <a:gd name="T15" fmla="*/ 7 h 13"/>
                      <a:gd name="T16" fmla="*/ 1 w 8"/>
                      <a:gd name="T17" fmla="*/ 10 h 13"/>
                      <a:gd name="T18" fmla="*/ 4 w 8"/>
                      <a:gd name="T19" fmla="*/ 11 h 13"/>
                      <a:gd name="T20" fmla="*/ 7 w 8"/>
                      <a:gd name="T21" fmla="*/ 13 h 13"/>
                      <a:gd name="T22" fmla="*/ 8 w 8"/>
                      <a:gd name="T23" fmla="*/ 12 h 13"/>
                      <a:gd name="T24" fmla="*/ 5 w 8"/>
                      <a:gd name="T25" fmla="*/ 10 h 13"/>
                      <a:gd name="T26" fmla="*/ 5 w 8"/>
                      <a:gd name="T27" fmla="*/ 8 h 13"/>
                      <a:gd name="T28" fmla="*/ 7 w 8"/>
                      <a:gd name="T29" fmla="*/ 7 h 13"/>
                      <a:gd name="T30" fmla="*/ 8 w 8"/>
                      <a:gd name="T31" fmla="*/ 5 h 13"/>
                      <a:gd name="T32" fmla="*/ 8 w 8"/>
                      <a:gd name="T33" fmla="*/ 4 h 13"/>
                      <a:gd name="T34" fmla="*/ 6 w 8"/>
                      <a:gd name="T35" fmla="*/ 2 h 1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</a:cxnLst>
                    <a:rect l="0" t="0" r="r" b="b"/>
                    <a:pathLst>
                      <a:path w="8" h="13">
                        <a:moveTo>
                          <a:pt x="6" y="2"/>
                        </a:moveTo>
                        <a:lnTo>
                          <a:pt x="4" y="1"/>
                        </a:lnTo>
                        <a:lnTo>
                          <a:pt x="3" y="0"/>
                        </a:lnTo>
                        <a:lnTo>
                          <a:pt x="1" y="2"/>
                        </a:lnTo>
                        <a:lnTo>
                          <a:pt x="3" y="3"/>
                        </a:lnTo>
                        <a:lnTo>
                          <a:pt x="3" y="5"/>
                        </a:lnTo>
                        <a:lnTo>
                          <a:pt x="1" y="5"/>
                        </a:lnTo>
                        <a:lnTo>
                          <a:pt x="0" y="7"/>
                        </a:lnTo>
                        <a:lnTo>
                          <a:pt x="1" y="10"/>
                        </a:lnTo>
                        <a:lnTo>
                          <a:pt x="4" y="11"/>
                        </a:lnTo>
                        <a:lnTo>
                          <a:pt x="7" y="13"/>
                        </a:lnTo>
                        <a:lnTo>
                          <a:pt x="8" y="12"/>
                        </a:lnTo>
                        <a:lnTo>
                          <a:pt x="5" y="10"/>
                        </a:lnTo>
                        <a:lnTo>
                          <a:pt x="5" y="8"/>
                        </a:lnTo>
                        <a:lnTo>
                          <a:pt x="7" y="7"/>
                        </a:lnTo>
                        <a:lnTo>
                          <a:pt x="8" y="5"/>
                        </a:lnTo>
                        <a:lnTo>
                          <a:pt x="8" y="4"/>
                        </a:lnTo>
                        <a:lnTo>
                          <a:pt x="6" y="2"/>
                        </a:lnTo>
                      </a:path>
                    </a:pathLst>
                  </a:custGeom>
                  <a:grpFill/>
                  <a:ln w="12700" cap="flat">
                    <a:solidFill>
                      <a:schemeClr val="bg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 dirty="0">
                      <a:latin typeface="Calibri Light" panose="020F0302020204030204" pitchFamily="34" charset="0"/>
                      <a:sym typeface="Calibri Light" panose="020F0302020204030204" pitchFamily="34" charset="0"/>
                    </a:endParaRPr>
                  </a:p>
                </p:txBody>
              </p:sp>
              <p:sp>
                <p:nvSpPr>
                  <p:cNvPr id="1417" name="Freeform 163">
                    <a:extLst>
                      <a:ext uri="{FF2B5EF4-FFF2-40B4-BE49-F238E27FC236}">
                        <a16:creationId xmlns:a16="http://schemas.microsoft.com/office/drawing/2014/main" id="{ACF42965-8359-D39B-6673-50749809549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gray">
                  <a:xfrm>
                    <a:off x="5304010" y="3278181"/>
                    <a:ext cx="7149" cy="8340"/>
                  </a:xfrm>
                  <a:custGeom>
                    <a:avLst/>
                    <a:gdLst>
                      <a:gd name="T0" fmla="*/ 6 w 6"/>
                      <a:gd name="T1" fmla="*/ 7 h 7"/>
                      <a:gd name="T2" fmla="*/ 5 w 6"/>
                      <a:gd name="T3" fmla="*/ 2 h 7"/>
                      <a:gd name="T4" fmla="*/ 3 w 6"/>
                      <a:gd name="T5" fmla="*/ 1 h 7"/>
                      <a:gd name="T6" fmla="*/ 1 w 6"/>
                      <a:gd name="T7" fmla="*/ 0 h 7"/>
                      <a:gd name="T8" fmla="*/ 0 w 6"/>
                      <a:gd name="T9" fmla="*/ 5 h 7"/>
                      <a:gd name="T10" fmla="*/ 1 w 6"/>
                      <a:gd name="T11" fmla="*/ 6 h 7"/>
                      <a:gd name="T12" fmla="*/ 4 w 6"/>
                      <a:gd name="T13" fmla="*/ 7 h 7"/>
                      <a:gd name="T14" fmla="*/ 6 w 6"/>
                      <a:gd name="T15" fmla="*/ 7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6" h="7">
                        <a:moveTo>
                          <a:pt x="6" y="7"/>
                        </a:moveTo>
                        <a:lnTo>
                          <a:pt x="5" y="2"/>
                        </a:lnTo>
                        <a:lnTo>
                          <a:pt x="3" y="1"/>
                        </a:lnTo>
                        <a:lnTo>
                          <a:pt x="1" y="0"/>
                        </a:lnTo>
                        <a:lnTo>
                          <a:pt x="0" y="5"/>
                        </a:lnTo>
                        <a:lnTo>
                          <a:pt x="1" y="6"/>
                        </a:lnTo>
                        <a:lnTo>
                          <a:pt x="4" y="7"/>
                        </a:lnTo>
                        <a:lnTo>
                          <a:pt x="6" y="7"/>
                        </a:lnTo>
                      </a:path>
                    </a:pathLst>
                  </a:custGeom>
                  <a:grpFill/>
                  <a:ln w="12700" cap="flat">
                    <a:solidFill>
                      <a:schemeClr val="bg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 dirty="0">
                      <a:latin typeface="Calibri Light" panose="020F0302020204030204" pitchFamily="34" charset="0"/>
                      <a:sym typeface="Calibri Light" panose="020F0302020204030204" pitchFamily="34" charset="0"/>
                    </a:endParaRPr>
                  </a:p>
                </p:txBody>
              </p:sp>
              <p:sp>
                <p:nvSpPr>
                  <p:cNvPr id="1418" name="Freeform 239">
                    <a:extLst>
                      <a:ext uri="{FF2B5EF4-FFF2-40B4-BE49-F238E27FC236}">
                        <a16:creationId xmlns:a16="http://schemas.microsoft.com/office/drawing/2014/main" id="{583684CF-0E56-AED8-D016-31547BD25F3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gray">
                  <a:xfrm>
                    <a:off x="5334986" y="3206698"/>
                    <a:ext cx="13105" cy="38125"/>
                  </a:xfrm>
                  <a:custGeom>
                    <a:avLst/>
                    <a:gdLst>
                      <a:gd name="T0" fmla="*/ 0 w 11"/>
                      <a:gd name="T1" fmla="*/ 32 h 32"/>
                      <a:gd name="T2" fmla="*/ 2 w 11"/>
                      <a:gd name="T3" fmla="*/ 29 h 32"/>
                      <a:gd name="T4" fmla="*/ 4 w 11"/>
                      <a:gd name="T5" fmla="*/ 26 h 32"/>
                      <a:gd name="T6" fmla="*/ 5 w 11"/>
                      <a:gd name="T7" fmla="*/ 21 h 32"/>
                      <a:gd name="T8" fmla="*/ 8 w 11"/>
                      <a:gd name="T9" fmla="*/ 11 h 32"/>
                      <a:gd name="T10" fmla="*/ 10 w 11"/>
                      <a:gd name="T11" fmla="*/ 2 h 32"/>
                      <a:gd name="T12" fmla="*/ 11 w 11"/>
                      <a:gd name="T13" fmla="*/ 1 h 32"/>
                      <a:gd name="T14" fmla="*/ 11 w 11"/>
                      <a:gd name="T15" fmla="*/ 0 h 32"/>
                      <a:gd name="T16" fmla="*/ 10 w 11"/>
                      <a:gd name="T17" fmla="*/ 1 h 32"/>
                      <a:gd name="T18" fmla="*/ 9 w 11"/>
                      <a:gd name="T19" fmla="*/ 4 h 32"/>
                      <a:gd name="T20" fmla="*/ 6 w 11"/>
                      <a:gd name="T21" fmla="*/ 13 h 32"/>
                      <a:gd name="T22" fmla="*/ 4 w 11"/>
                      <a:gd name="T23" fmla="*/ 15 h 32"/>
                      <a:gd name="T24" fmla="*/ 2 w 11"/>
                      <a:gd name="T25" fmla="*/ 21 h 32"/>
                      <a:gd name="T26" fmla="*/ 1 w 11"/>
                      <a:gd name="T27" fmla="*/ 25 h 32"/>
                      <a:gd name="T28" fmla="*/ 0 w 11"/>
                      <a:gd name="T29" fmla="*/ 32 h 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11" h="32">
                        <a:moveTo>
                          <a:pt x="0" y="32"/>
                        </a:moveTo>
                        <a:lnTo>
                          <a:pt x="2" y="29"/>
                        </a:lnTo>
                        <a:lnTo>
                          <a:pt x="4" y="26"/>
                        </a:lnTo>
                        <a:lnTo>
                          <a:pt x="5" y="21"/>
                        </a:lnTo>
                        <a:lnTo>
                          <a:pt x="8" y="11"/>
                        </a:lnTo>
                        <a:lnTo>
                          <a:pt x="10" y="2"/>
                        </a:lnTo>
                        <a:lnTo>
                          <a:pt x="11" y="1"/>
                        </a:lnTo>
                        <a:lnTo>
                          <a:pt x="11" y="0"/>
                        </a:lnTo>
                        <a:lnTo>
                          <a:pt x="10" y="1"/>
                        </a:lnTo>
                        <a:lnTo>
                          <a:pt x="9" y="4"/>
                        </a:lnTo>
                        <a:lnTo>
                          <a:pt x="6" y="13"/>
                        </a:lnTo>
                        <a:lnTo>
                          <a:pt x="4" y="15"/>
                        </a:lnTo>
                        <a:lnTo>
                          <a:pt x="2" y="21"/>
                        </a:lnTo>
                        <a:lnTo>
                          <a:pt x="1" y="25"/>
                        </a:lnTo>
                        <a:lnTo>
                          <a:pt x="0" y="32"/>
                        </a:lnTo>
                      </a:path>
                    </a:pathLst>
                  </a:custGeom>
                  <a:grpFill/>
                  <a:ln w="12700" cap="flat">
                    <a:solidFill>
                      <a:schemeClr val="bg1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 dirty="0">
                      <a:latin typeface="Calibri Light" panose="020F0302020204030204" pitchFamily="34" charset="0"/>
                      <a:sym typeface="Calibri Light" panose="020F0302020204030204" pitchFamily="34" charset="0"/>
                    </a:endParaRPr>
                  </a:p>
                </p:txBody>
              </p:sp>
              <p:sp>
                <p:nvSpPr>
                  <p:cNvPr id="1419" name="Freeform 240">
                    <a:extLst>
                      <a:ext uri="{FF2B5EF4-FFF2-40B4-BE49-F238E27FC236}">
                        <a16:creationId xmlns:a16="http://schemas.microsoft.com/office/drawing/2014/main" id="{A5E5B3DB-221D-B9AE-13C5-32E23731417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gray">
                  <a:xfrm>
                    <a:off x="5334986" y="3206698"/>
                    <a:ext cx="13105" cy="38125"/>
                  </a:xfrm>
                  <a:custGeom>
                    <a:avLst/>
                    <a:gdLst>
                      <a:gd name="T0" fmla="*/ 0 w 11"/>
                      <a:gd name="T1" fmla="*/ 32 h 32"/>
                      <a:gd name="T2" fmla="*/ 2 w 11"/>
                      <a:gd name="T3" fmla="*/ 29 h 32"/>
                      <a:gd name="T4" fmla="*/ 4 w 11"/>
                      <a:gd name="T5" fmla="*/ 26 h 32"/>
                      <a:gd name="T6" fmla="*/ 5 w 11"/>
                      <a:gd name="T7" fmla="*/ 21 h 32"/>
                      <a:gd name="T8" fmla="*/ 8 w 11"/>
                      <a:gd name="T9" fmla="*/ 11 h 32"/>
                      <a:gd name="T10" fmla="*/ 10 w 11"/>
                      <a:gd name="T11" fmla="*/ 2 h 32"/>
                      <a:gd name="T12" fmla="*/ 11 w 11"/>
                      <a:gd name="T13" fmla="*/ 1 h 32"/>
                      <a:gd name="T14" fmla="*/ 11 w 11"/>
                      <a:gd name="T15" fmla="*/ 0 h 32"/>
                      <a:gd name="T16" fmla="*/ 10 w 11"/>
                      <a:gd name="T17" fmla="*/ 1 h 32"/>
                      <a:gd name="T18" fmla="*/ 9 w 11"/>
                      <a:gd name="T19" fmla="*/ 4 h 32"/>
                      <a:gd name="T20" fmla="*/ 6 w 11"/>
                      <a:gd name="T21" fmla="*/ 13 h 32"/>
                      <a:gd name="T22" fmla="*/ 4 w 11"/>
                      <a:gd name="T23" fmla="*/ 15 h 32"/>
                      <a:gd name="T24" fmla="*/ 2 w 11"/>
                      <a:gd name="T25" fmla="*/ 21 h 32"/>
                      <a:gd name="T26" fmla="*/ 1 w 11"/>
                      <a:gd name="T27" fmla="*/ 25 h 32"/>
                      <a:gd name="T28" fmla="*/ 0 w 11"/>
                      <a:gd name="T29" fmla="*/ 32 h 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11" h="32">
                        <a:moveTo>
                          <a:pt x="0" y="32"/>
                        </a:moveTo>
                        <a:lnTo>
                          <a:pt x="2" y="29"/>
                        </a:lnTo>
                        <a:lnTo>
                          <a:pt x="4" y="26"/>
                        </a:lnTo>
                        <a:lnTo>
                          <a:pt x="5" y="21"/>
                        </a:lnTo>
                        <a:lnTo>
                          <a:pt x="8" y="11"/>
                        </a:lnTo>
                        <a:lnTo>
                          <a:pt x="10" y="2"/>
                        </a:lnTo>
                        <a:lnTo>
                          <a:pt x="11" y="1"/>
                        </a:lnTo>
                        <a:lnTo>
                          <a:pt x="11" y="0"/>
                        </a:lnTo>
                        <a:lnTo>
                          <a:pt x="10" y="1"/>
                        </a:lnTo>
                        <a:lnTo>
                          <a:pt x="9" y="4"/>
                        </a:lnTo>
                        <a:lnTo>
                          <a:pt x="6" y="13"/>
                        </a:lnTo>
                        <a:lnTo>
                          <a:pt x="4" y="15"/>
                        </a:lnTo>
                        <a:lnTo>
                          <a:pt x="2" y="21"/>
                        </a:lnTo>
                        <a:lnTo>
                          <a:pt x="1" y="25"/>
                        </a:lnTo>
                        <a:lnTo>
                          <a:pt x="0" y="32"/>
                        </a:lnTo>
                      </a:path>
                    </a:pathLst>
                  </a:custGeom>
                  <a:grpFill/>
                  <a:ln w="12700" cap="flat">
                    <a:solidFill>
                      <a:schemeClr val="bg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 dirty="0">
                      <a:latin typeface="Calibri Light" panose="020F0302020204030204" pitchFamily="34" charset="0"/>
                      <a:sym typeface="Calibri Light" panose="020F0302020204030204" pitchFamily="34" charset="0"/>
                    </a:endParaRPr>
                  </a:p>
                </p:txBody>
              </p:sp>
              <p:sp>
                <p:nvSpPr>
                  <p:cNvPr id="1420" name="Freeform 241">
                    <a:extLst>
                      <a:ext uri="{FF2B5EF4-FFF2-40B4-BE49-F238E27FC236}">
                        <a16:creationId xmlns:a16="http://schemas.microsoft.com/office/drawing/2014/main" id="{FD2C9EE9-540D-721C-5E6C-604E0939233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gray">
                  <a:xfrm>
                    <a:off x="5368345" y="3186444"/>
                    <a:ext cx="16679" cy="34551"/>
                  </a:xfrm>
                  <a:custGeom>
                    <a:avLst/>
                    <a:gdLst>
                      <a:gd name="T0" fmla="*/ 0 w 14"/>
                      <a:gd name="T1" fmla="*/ 29 h 29"/>
                      <a:gd name="T2" fmla="*/ 2 w 14"/>
                      <a:gd name="T3" fmla="*/ 28 h 29"/>
                      <a:gd name="T4" fmla="*/ 5 w 14"/>
                      <a:gd name="T5" fmla="*/ 23 h 29"/>
                      <a:gd name="T6" fmla="*/ 9 w 14"/>
                      <a:gd name="T7" fmla="*/ 19 h 29"/>
                      <a:gd name="T8" fmla="*/ 9 w 14"/>
                      <a:gd name="T9" fmla="*/ 18 h 29"/>
                      <a:gd name="T10" fmla="*/ 12 w 14"/>
                      <a:gd name="T11" fmla="*/ 15 h 29"/>
                      <a:gd name="T12" fmla="*/ 12 w 14"/>
                      <a:gd name="T13" fmla="*/ 13 h 29"/>
                      <a:gd name="T14" fmla="*/ 12 w 14"/>
                      <a:gd name="T15" fmla="*/ 6 h 29"/>
                      <a:gd name="T16" fmla="*/ 12 w 14"/>
                      <a:gd name="T17" fmla="*/ 5 h 29"/>
                      <a:gd name="T18" fmla="*/ 14 w 14"/>
                      <a:gd name="T19" fmla="*/ 4 h 29"/>
                      <a:gd name="T20" fmla="*/ 14 w 14"/>
                      <a:gd name="T21" fmla="*/ 1 h 29"/>
                      <a:gd name="T22" fmla="*/ 12 w 14"/>
                      <a:gd name="T23" fmla="*/ 0 h 29"/>
                      <a:gd name="T24" fmla="*/ 11 w 14"/>
                      <a:gd name="T25" fmla="*/ 2 h 29"/>
                      <a:gd name="T26" fmla="*/ 8 w 14"/>
                      <a:gd name="T27" fmla="*/ 1 h 29"/>
                      <a:gd name="T28" fmla="*/ 3 w 14"/>
                      <a:gd name="T29" fmla="*/ 8 h 29"/>
                      <a:gd name="T30" fmla="*/ 1 w 14"/>
                      <a:gd name="T31" fmla="*/ 11 h 29"/>
                      <a:gd name="T32" fmla="*/ 0 w 14"/>
                      <a:gd name="T33" fmla="*/ 14 h 29"/>
                      <a:gd name="T34" fmla="*/ 1 w 14"/>
                      <a:gd name="T35" fmla="*/ 17 h 29"/>
                      <a:gd name="T36" fmla="*/ 0 w 14"/>
                      <a:gd name="T37" fmla="*/ 19 h 29"/>
                      <a:gd name="T38" fmla="*/ 0 w 14"/>
                      <a:gd name="T39" fmla="*/ 21 h 29"/>
                      <a:gd name="T40" fmla="*/ 1 w 14"/>
                      <a:gd name="T41" fmla="*/ 22 h 29"/>
                      <a:gd name="T42" fmla="*/ 1 w 14"/>
                      <a:gd name="T43" fmla="*/ 25 h 29"/>
                      <a:gd name="T44" fmla="*/ 2 w 14"/>
                      <a:gd name="T45" fmla="*/ 25 h 29"/>
                      <a:gd name="T46" fmla="*/ 2 w 14"/>
                      <a:gd name="T47" fmla="*/ 26 h 29"/>
                      <a:gd name="T48" fmla="*/ 0 w 14"/>
                      <a:gd name="T49" fmla="*/ 29 h 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</a:cxnLst>
                    <a:rect l="0" t="0" r="r" b="b"/>
                    <a:pathLst>
                      <a:path w="14" h="29">
                        <a:moveTo>
                          <a:pt x="0" y="29"/>
                        </a:moveTo>
                        <a:lnTo>
                          <a:pt x="2" y="28"/>
                        </a:lnTo>
                        <a:lnTo>
                          <a:pt x="5" y="23"/>
                        </a:lnTo>
                        <a:lnTo>
                          <a:pt x="9" y="19"/>
                        </a:lnTo>
                        <a:lnTo>
                          <a:pt x="9" y="18"/>
                        </a:lnTo>
                        <a:lnTo>
                          <a:pt x="12" y="15"/>
                        </a:lnTo>
                        <a:lnTo>
                          <a:pt x="12" y="13"/>
                        </a:lnTo>
                        <a:lnTo>
                          <a:pt x="12" y="6"/>
                        </a:lnTo>
                        <a:lnTo>
                          <a:pt x="12" y="5"/>
                        </a:lnTo>
                        <a:lnTo>
                          <a:pt x="14" y="4"/>
                        </a:lnTo>
                        <a:lnTo>
                          <a:pt x="14" y="1"/>
                        </a:lnTo>
                        <a:lnTo>
                          <a:pt x="12" y="0"/>
                        </a:lnTo>
                        <a:lnTo>
                          <a:pt x="11" y="2"/>
                        </a:lnTo>
                        <a:lnTo>
                          <a:pt x="8" y="1"/>
                        </a:lnTo>
                        <a:lnTo>
                          <a:pt x="3" y="8"/>
                        </a:lnTo>
                        <a:lnTo>
                          <a:pt x="1" y="11"/>
                        </a:lnTo>
                        <a:lnTo>
                          <a:pt x="0" y="14"/>
                        </a:lnTo>
                        <a:lnTo>
                          <a:pt x="1" y="17"/>
                        </a:lnTo>
                        <a:lnTo>
                          <a:pt x="0" y="19"/>
                        </a:lnTo>
                        <a:lnTo>
                          <a:pt x="0" y="21"/>
                        </a:lnTo>
                        <a:lnTo>
                          <a:pt x="1" y="22"/>
                        </a:lnTo>
                        <a:lnTo>
                          <a:pt x="1" y="25"/>
                        </a:lnTo>
                        <a:lnTo>
                          <a:pt x="2" y="25"/>
                        </a:lnTo>
                        <a:lnTo>
                          <a:pt x="2" y="26"/>
                        </a:lnTo>
                        <a:lnTo>
                          <a:pt x="0" y="29"/>
                        </a:lnTo>
                      </a:path>
                    </a:pathLst>
                  </a:custGeom>
                  <a:grpFill/>
                  <a:ln w="12700" cap="flat">
                    <a:solidFill>
                      <a:schemeClr val="bg1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 dirty="0">
                      <a:latin typeface="Calibri Light" panose="020F0302020204030204" pitchFamily="34" charset="0"/>
                      <a:sym typeface="Calibri Light" panose="020F0302020204030204" pitchFamily="34" charset="0"/>
                    </a:endParaRPr>
                  </a:p>
                </p:txBody>
              </p:sp>
              <p:sp>
                <p:nvSpPr>
                  <p:cNvPr id="1421" name="Freeform 477">
                    <a:extLst>
                      <a:ext uri="{FF2B5EF4-FFF2-40B4-BE49-F238E27FC236}">
                        <a16:creationId xmlns:a16="http://schemas.microsoft.com/office/drawing/2014/main" id="{D303E3BE-AE70-78F4-DD8A-6E606C88186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gray">
                  <a:xfrm>
                    <a:off x="5237293" y="2709889"/>
                    <a:ext cx="246617" cy="564717"/>
                  </a:xfrm>
                  <a:custGeom>
                    <a:avLst/>
                    <a:gdLst>
                      <a:gd name="T0" fmla="*/ 4 w 207"/>
                      <a:gd name="T1" fmla="*/ 387 h 474"/>
                      <a:gd name="T2" fmla="*/ 7 w 207"/>
                      <a:gd name="T3" fmla="*/ 390 h 474"/>
                      <a:gd name="T4" fmla="*/ 12 w 207"/>
                      <a:gd name="T5" fmla="*/ 403 h 474"/>
                      <a:gd name="T6" fmla="*/ 16 w 207"/>
                      <a:gd name="T7" fmla="*/ 424 h 474"/>
                      <a:gd name="T8" fmla="*/ 26 w 207"/>
                      <a:gd name="T9" fmla="*/ 444 h 474"/>
                      <a:gd name="T10" fmla="*/ 26 w 207"/>
                      <a:gd name="T11" fmla="*/ 460 h 474"/>
                      <a:gd name="T12" fmla="*/ 30 w 207"/>
                      <a:gd name="T13" fmla="*/ 473 h 474"/>
                      <a:gd name="T14" fmla="*/ 49 w 207"/>
                      <a:gd name="T15" fmla="*/ 462 h 474"/>
                      <a:gd name="T16" fmla="*/ 66 w 207"/>
                      <a:gd name="T17" fmla="*/ 452 h 474"/>
                      <a:gd name="T18" fmla="*/ 82 w 207"/>
                      <a:gd name="T19" fmla="*/ 428 h 474"/>
                      <a:gd name="T20" fmla="*/ 87 w 207"/>
                      <a:gd name="T21" fmla="*/ 406 h 474"/>
                      <a:gd name="T22" fmla="*/ 87 w 207"/>
                      <a:gd name="T23" fmla="*/ 398 h 474"/>
                      <a:gd name="T24" fmla="*/ 83 w 207"/>
                      <a:gd name="T25" fmla="*/ 384 h 474"/>
                      <a:gd name="T26" fmla="*/ 79 w 207"/>
                      <a:gd name="T27" fmla="*/ 378 h 474"/>
                      <a:gd name="T28" fmla="*/ 101 w 207"/>
                      <a:gd name="T29" fmla="*/ 370 h 474"/>
                      <a:gd name="T30" fmla="*/ 112 w 207"/>
                      <a:gd name="T31" fmla="*/ 359 h 474"/>
                      <a:gd name="T32" fmla="*/ 98 w 207"/>
                      <a:gd name="T33" fmla="*/ 358 h 474"/>
                      <a:gd name="T34" fmla="*/ 83 w 207"/>
                      <a:gd name="T35" fmla="*/ 352 h 474"/>
                      <a:gd name="T36" fmla="*/ 97 w 207"/>
                      <a:gd name="T37" fmla="*/ 352 h 474"/>
                      <a:gd name="T38" fmla="*/ 107 w 207"/>
                      <a:gd name="T39" fmla="*/ 356 h 474"/>
                      <a:gd name="T40" fmla="*/ 114 w 207"/>
                      <a:gd name="T41" fmla="*/ 328 h 474"/>
                      <a:gd name="T42" fmla="*/ 102 w 207"/>
                      <a:gd name="T43" fmla="*/ 318 h 474"/>
                      <a:gd name="T44" fmla="*/ 89 w 207"/>
                      <a:gd name="T45" fmla="*/ 332 h 474"/>
                      <a:gd name="T46" fmla="*/ 92 w 207"/>
                      <a:gd name="T47" fmla="*/ 326 h 474"/>
                      <a:gd name="T48" fmla="*/ 95 w 207"/>
                      <a:gd name="T49" fmla="*/ 306 h 474"/>
                      <a:gd name="T50" fmla="*/ 99 w 207"/>
                      <a:gd name="T51" fmla="*/ 283 h 474"/>
                      <a:gd name="T52" fmla="*/ 98 w 207"/>
                      <a:gd name="T53" fmla="*/ 254 h 474"/>
                      <a:gd name="T54" fmla="*/ 106 w 207"/>
                      <a:gd name="T55" fmla="*/ 245 h 474"/>
                      <a:gd name="T56" fmla="*/ 113 w 207"/>
                      <a:gd name="T57" fmla="*/ 243 h 474"/>
                      <a:gd name="T58" fmla="*/ 118 w 207"/>
                      <a:gd name="T59" fmla="*/ 233 h 474"/>
                      <a:gd name="T60" fmla="*/ 130 w 207"/>
                      <a:gd name="T61" fmla="*/ 221 h 474"/>
                      <a:gd name="T62" fmla="*/ 146 w 207"/>
                      <a:gd name="T63" fmla="*/ 212 h 474"/>
                      <a:gd name="T64" fmla="*/ 160 w 207"/>
                      <a:gd name="T65" fmla="*/ 191 h 474"/>
                      <a:gd name="T66" fmla="*/ 165 w 207"/>
                      <a:gd name="T67" fmla="*/ 184 h 474"/>
                      <a:gd name="T68" fmla="*/ 159 w 207"/>
                      <a:gd name="T69" fmla="*/ 171 h 474"/>
                      <a:gd name="T70" fmla="*/ 164 w 207"/>
                      <a:gd name="T71" fmla="*/ 152 h 474"/>
                      <a:gd name="T72" fmla="*/ 172 w 207"/>
                      <a:gd name="T73" fmla="*/ 145 h 474"/>
                      <a:gd name="T74" fmla="*/ 177 w 207"/>
                      <a:gd name="T75" fmla="*/ 142 h 474"/>
                      <a:gd name="T76" fmla="*/ 181 w 207"/>
                      <a:gd name="T77" fmla="*/ 133 h 474"/>
                      <a:gd name="T78" fmla="*/ 191 w 207"/>
                      <a:gd name="T79" fmla="*/ 137 h 474"/>
                      <a:gd name="T80" fmla="*/ 205 w 207"/>
                      <a:gd name="T81" fmla="*/ 130 h 474"/>
                      <a:gd name="T82" fmla="*/ 198 w 207"/>
                      <a:gd name="T83" fmla="*/ 85 h 474"/>
                      <a:gd name="T84" fmla="*/ 198 w 207"/>
                      <a:gd name="T85" fmla="*/ 53 h 474"/>
                      <a:gd name="T86" fmla="*/ 152 w 207"/>
                      <a:gd name="T87" fmla="*/ 1 h 474"/>
                      <a:gd name="T88" fmla="*/ 145 w 207"/>
                      <a:gd name="T89" fmla="*/ 8 h 474"/>
                      <a:gd name="T90" fmla="*/ 142 w 207"/>
                      <a:gd name="T91" fmla="*/ 28 h 474"/>
                      <a:gd name="T92" fmla="*/ 113 w 207"/>
                      <a:gd name="T93" fmla="*/ 34 h 474"/>
                      <a:gd name="T94" fmla="*/ 97 w 207"/>
                      <a:gd name="T95" fmla="*/ 43 h 474"/>
                      <a:gd name="T96" fmla="*/ 80 w 207"/>
                      <a:gd name="T97" fmla="*/ 72 h 474"/>
                      <a:gd name="T98" fmla="*/ 70 w 207"/>
                      <a:gd name="T99" fmla="*/ 105 h 474"/>
                      <a:gd name="T100" fmla="*/ 56 w 207"/>
                      <a:gd name="T101" fmla="*/ 129 h 474"/>
                      <a:gd name="T102" fmla="*/ 47 w 207"/>
                      <a:gd name="T103" fmla="*/ 185 h 474"/>
                      <a:gd name="T104" fmla="*/ 30 w 207"/>
                      <a:gd name="T105" fmla="*/ 201 h 474"/>
                      <a:gd name="T106" fmla="*/ 19 w 207"/>
                      <a:gd name="T107" fmla="*/ 234 h 474"/>
                      <a:gd name="T108" fmla="*/ 16 w 207"/>
                      <a:gd name="T109" fmla="*/ 256 h 474"/>
                      <a:gd name="T110" fmla="*/ 24 w 207"/>
                      <a:gd name="T111" fmla="*/ 299 h 474"/>
                      <a:gd name="T112" fmla="*/ 21 w 207"/>
                      <a:gd name="T113" fmla="*/ 330 h 474"/>
                      <a:gd name="T114" fmla="*/ 9 w 207"/>
                      <a:gd name="T115" fmla="*/ 359 h 47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</a:cxnLst>
                    <a:rect l="0" t="0" r="r" b="b"/>
                    <a:pathLst>
                      <a:path w="207" h="474">
                        <a:moveTo>
                          <a:pt x="1" y="365"/>
                        </a:moveTo>
                        <a:lnTo>
                          <a:pt x="0" y="369"/>
                        </a:lnTo>
                        <a:lnTo>
                          <a:pt x="0" y="372"/>
                        </a:lnTo>
                        <a:lnTo>
                          <a:pt x="1" y="384"/>
                        </a:lnTo>
                        <a:lnTo>
                          <a:pt x="2" y="385"/>
                        </a:lnTo>
                        <a:lnTo>
                          <a:pt x="3" y="385"/>
                        </a:lnTo>
                        <a:lnTo>
                          <a:pt x="4" y="387"/>
                        </a:lnTo>
                        <a:lnTo>
                          <a:pt x="4" y="389"/>
                        </a:lnTo>
                        <a:lnTo>
                          <a:pt x="4" y="390"/>
                        </a:lnTo>
                        <a:lnTo>
                          <a:pt x="5" y="388"/>
                        </a:lnTo>
                        <a:lnTo>
                          <a:pt x="6" y="386"/>
                        </a:lnTo>
                        <a:lnTo>
                          <a:pt x="7" y="387"/>
                        </a:lnTo>
                        <a:lnTo>
                          <a:pt x="6" y="390"/>
                        </a:lnTo>
                        <a:lnTo>
                          <a:pt x="7" y="390"/>
                        </a:lnTo>
                        <a:lnTo>
                          <a:pt x="8" y="391"/>
                        </a:lnTo>
                        <a:lnTo>
                          <a:pt x="6" y="392"/>
                        </a:lnTo>
                        <a:lnTo>
                          <a:pt x="5" y="395"/>
                        </a:lnTo>
                        <a:lnTo>
                          <a:pt x="9" y="396"/>
                        </a:lnTo>
                        <a:lnTo>
                          <a:pt x="10" y="399"/>
                        </a:lnTo>
                        <a:lnTo>
                          <a:pt x="9" y="404"/>
                        </a:lnTo>
                        <a:lnTo>
                          <a:pt x="12" y="403"/>
                        </a:lnTo>
                        <a:lnTo>
                          <a:pt x="13" y="406"/>
                        </a:lnTo>
                        <a:lnTo>
                          <a:pt x="11" y="409"/>
                        </a:lnTo>
                        <a:lnTo>
                          <a:pt x="12" y="413"/>
                        </a:lnTo>
                        <a:lnTo>
                          <a:pt x="11" y="417"/>
                        </a:lnTo>
                        <a:lnTo>
                          <a:pt x="14" y="417"/>
                        </a:lnTo>
                        <a:lnTo>
                          <a:pt x="15" y="421"/>
                        </a:lnTo>
                        <a:lnTo>
                          <a:pt x="16" y="424"/>
                        </a:lnTo>
                        <a:lnTo>
                          <a:pt x="18" y="430"/>
                        </a:lnTo>
                        <a:lnTo>
                          <a:pt x="21" y="432"/>
                        </a:lnTo>
                        <a:lnTo>
                          <a:pt x="23" y="436"/>
                        </a:lnTo>
                        <a:lnTo>
                          <a:pt x="26" y="438"/>
                        </a:lnTo>
                        <a:lnTo>
                          <a:pt x="28" y="441"/>
                        </a:lnTo>
                        <a:lnTo>
                          <a:pt x="28" y="443"/>
                        </a:lnTo>
                        <a:lnTo>
                          <a:pt x="26" y="444"/>
                        </a:lnTo>
                        <a:lnTo>
                          <a:pt x="24" y="444"/>
                        </a:lnTo>
                        <a:lnTo>
                          <a:pt x="23" y="445"/>
                        </a:lnTo>
                        <a:lnTo>
                          <a:pt x="26" y="449"/>
                        </a:lnTo>
                        <a:lnTo>
                          <a:pt x="23" y="449"/>
                        </a:lnTo>
                        <a:lnTo>
                          <a:pt x="22" y="448"/>
                        </a:lnTo>
                        <a:lnTo>
                          <a:pt x="21" y="451"/>
                        </a:lnTo>
                        <a:lnTo>
                          <a:pt x="26" y="460"/>
                        </a:lnTo>
                        <a:lnTo>
                          <a:pt x="28" y="464"/>
                        </a:lnTo>
                        <a:lnTo>
                          <a:pt x="29" y="466"/>
                        </a:lnTo>
                        <a:lnTo>
                          <a:pt x="28" y="468"/>
                        </a:lnTo>
                        <a:lnTo>
                          <a:pt x="28" y="471"/>
                        </a:lnTo>
                        <a:lnTo>
                          <a:pt x="27" y="471"/>
                        </a:lnTo>
                        <a:lnTo>
                          <a:pt x="27" y="473"/>
                        </a:lnTo>
                        <a:lnTo>
                          <a:pt x="30" y="473"/>
                        </a:lnTo>
                        <a:lnTo>
                          <a:pt x="34" y="474"/>
                        </a:lnTo>
                        <a:lnTo>
                          <a:pt x="39" y="472"/>
                        </a:lnTo>
                        <a:lnTo>
                          <a:pt x="44" y="472"/>
                        </a:lnTo>
                        <a:lnTo>
                          <a:pt x="47" y="473"/>
                        </a:lnTo>
                        <a:lnTo>
                          <a:pt x="48" y="472"/>
                        </a:lnTo>
                        <a:lnTo>
                          <a:pt x="49" y="468"/>
                        </a:lnTo>
                        <a:lnTo>
                          <a:pt x="49" y="462"/>
                        </a:lnTo>
                        <a:lnTo>
                          <a:pt x="50" y="458"/>
                        </a:lnTo>
                        <a:lnTo>
                          <a:pt x="52" y="454"/>
                        </a:lnTo>
                        <a:lnTo>
                          <a:pt x="54" y="455"/>
                        </a:lnTo>
                        <a:lnTo>
                          <a:pt x="56" y="452"/>
                        </a:lnTo>
                        <a:lnTo>
                          <a:pt x="59" y="451"/>
                        </a:lnTo>
                        <a:lnTo>
                          <a:pt x="63" y="451"/>
                        </a:lnTo>
                        <a:lnTo>
                          <a:pt x="66" y="452"/>
                        </a:lnTo>
                        <a:lnTo>
                          <a:pt x="69" y="451"/>
                        </a:lnTo>
                        <a:lnTo>
                          <a:pt x="72" y="452"/>
                        </a:lnTo>
                        <a:lnTo>
                          <a:pt x="75" y="452"/>
                        </a:lnTo>
                        <a:lnTo>
                          <a:pt x="77" y="446"/>
                        </a:lnTo>
                        <a:lnTo>
                          <a:pt x="79" y="440"/>
                        </a:lnTo>
                        <a:lnTo>
                          <a:pt x="82" y="435"/>
                        </a:lnTo>
                        <a:lnTo>
                          <a:pt x="82" y="428"/>
                        </a:lnTo>
                        <a:lnTo>
                          <a:pt x="84" y="425"/>
                        </a:lnTo>
                        <a:lnTo>
                          <a:pt x="83" y="421"/>
                        </a:lnTo>
                        <a:lnTo>
                          <a:pt x="84" y="418"/>
                        </a:lnTo>
                        <a:lnTo>
                          <a:pt x="86" y="414"/>
                        </a:lnTo>
                        <a:lnTo>
                          <a:pt x="86" y="412"/>
                        </a:lnTo>
                        <a:lnTo>
                          <a:pt x="85" y="409"/>
                        </a:lnTo>
                        <a:lnTo>
                          <a:pt x="87" y="406"/>
                        </a:lnTo>
                        <a:lnTo>
                          <a:pt x="86" y="404"/>
                        </a:lnTo>
                        <a:lnTo>
                          <a:pt x="84" y="402"/>
                        </a:lnTo>
                        <a:lnTo>
                          <a:pt x="84" y="400"/>
                        </a:lnTo>
                        <a:lnTo>
                          <a:pt x="84" y="399"/>
                        </a:lnTo>
                        <a:lnTo>
                          <a:pt x="86" y="400"/>
                        </a:lnTo>
                        <a:lnTo>
                          <a:pt x="88" y="400"/>
                        </a:lnTo>
                        <a:lnTo>
                          <a:pt x="87" y="398"/>
                        </a:lnTo>
                        <a:lnTo>
                          <a:pt x="87" y="397"/>
                        </a:lnTo>
                        <a:lnTo>
                          <a:pt x="88" y="395"/>
                        </a:lnTo>
                        <a:lnTo>
                          <a:pt x="88" y="393"/>
                        </a:lnTo>
                        <a:lnTo>
                          <a:pt x="88" y="389"/>
                        </a:lnTo>
                        <a:lnTo>
                          <a:pt x="88" y="387"/>
                        </a:lnTo>
                        <a:lnTo>
                          <a:pt x="86" y="385"/>
                        </a:lnTo>
                        <a:lnTo>
                          <a:pt x="83" y="384"/>
                        </a:lnTo>
                        <a:lnTo>
                          <a:pt x="84" y="384"/>
                        </a:lnTo>
                        <a:lnTo>
                          <a:pt x="86" y="384"/>
                        </a:lnTo>
                        <a:lnTo>
                          <a:pt x="89" y="384"/>
                        </a:lnTo>
                        <a:lnTo>
                          <a:pt x="90" y="383"/>
                        </a:lnTo>
                        <a:lnTo>
                          <a:pt x="87" y="380"/>
                        </a:lnTo>
                        <a:lnTo>
                          <a:pt x="79" y="379"/>
                        </a:lnTo>
                        <a:lnTo>
                          <a:pt x="79" y="378"/>
                        </a:lnTo>
                        <a:lnTo>
                          <a:pt x="86" y="378"/>
                        </a:lnTo>
                        <a:lnTo>
                          <a:pt x="90" y="379"/>
                        </a:lnTo>
                        <a:lnTo>
                          <a:pt x="92" y="378"/>
                        </a:lnTo>
                        <a:lnTo>
                          <a:pt x="92" y="375"/>
                        </a:lnTo>
                        <a:lnTo>
                          <a:pt x="96" y="375"/>
                        </a:lnTo>
                        <a:lnTo>
                          <a:pt x="100" y="371"/>
                        </a:lnTo>
                        <a:lnTo>
                          <a:pt x="101" y="370"/>
                        </a:lnTo>
                        <a:lnTo>
                          <a:pt x="101" y="366"/>
                        </a:lnTo>
                        <a:lnTo>
                          <a:pt x="103" y="367"/>
                        </a:lnTo>
                        <a:lnTo>
                          <a:pt x="103" y="370"/>
                        </a:lnTo>
                        <a:lnTo>
                          <a:pt x="107" y="370"/>
                        </a:lnTo>
                        <a:lnTo>
                          <a:pt x="109" y="366"/>
                        </a:lnTo>
                        <a:lnTo>
                          <a:pt x="113" y="363"/>
                        </a:lnTo>
                        <a:lnTo>
                          <a:pt x="112" y="359"/>
                        </a:lnTo>
                        <a:lnTo>
                          <a:pt x="114" y="361"/>
                        </a:lnTo>
                        <a:lnTo>
                          <a:pt x="116" y="361"/>
                        </a:lnTo>
                        <a:lnTo>
                          <a:pt x="116" y="359"/>
                        </a:lnTo>
                        <a:lnTo>
                          <a:pt x="117" y="357"/>
                        </a:lnTo>
                        <a:lnTo>
                          <a:pt x="117" y="356"/>
                        </a:lnTo>
                        <a:lnTo>
                          <a:pt x="102" y="359"/>
                        </a:lnTo>
                        <a:lnTo>
                          <a:pt x="98" y="358"/>
                        </a:lnTo>
                        <a:lnTo>
                          <a:pt x="97" y="359"/>
                        </a:lnTo>
                        <a:lnTo>
                          <a:pt x="96" y="358"/>
                        </a:lnTo>
                        <a:lnTo>
                          <a:pt x="95" y="356"/>
                        </a:lnTo>
                        <a:lnTo>
                          <a:pt x="87" y="353"/>
                        </a:lnTo>
                        <a:lnTo>
                          <a:pt x="83" y="354"/>
                        </a:lnTo>
                        <a:lnTo>
                          <a:pt x="82" y="353"/>
                        </a:lnTo>
                        <a:lnTo>
                          <a:pt x="83" y="352"/>
                        </a:lnTo>
                        <a:lnTo>
                          <a:pt x="84" y="350"/>
                        </a:lnTo>
                        <a:lnTo>
                          <a:pt x="87" y="350"/>
                        </a:lnTo>
                        <a:lnTo>
                          <a:pt x="89" y="350"/>
                        </a:lnTo>
                        <a:lnTo>
                          <a:pt x="92" y="350"/>
                        </a:lnTo>
                        <a:lnTo>
                          <a:pt x="93" y="350"/>
                        </a:lnTo>
                        <a:lnTo>
                          <a:pt x="95" y="353"/>
                        </a:lnTo>
                        <a:lnTo>
                          <a:pt x="97" y="352"/>
                        </a:lnTo>
                        <a:lnTo>
                          <a:pt x="97" y="350"/>
                        </a:lnTo>
                        <a:lnTo>
                          <a:pt x="100" y="352"/>
                        </a:lnTo>
                        <a:lnTo>
                          <a:pt x="102" y="353"/>
                        </a:lnTo>
                        <a:lnTo>
                          <a:pt x="103" y="352"/>
                        </a:lnTo>
                        <a:lnTo>
                          <a:pt x="104" y="352"/>
                        </a:lnTo>
                        <a:lnTo>
                          <a:pt x="105" y="356"/>
                        </a:lnTo>
                        <a:lnTo>
                          <a:pt x="107" y="356"/>
                        </a:lnTo>
                        <a:lnTo>
                          <a:pt x="116" y="351"/>
                        </a:lnTo>
                        <a:lnTo>
                          <a:pt x="119" y="346"/>
                        </a:lnTo>
                        <a:lnTo>
                          <a:pt x="121" y="345"/>
                        </a:lnTo>
                        <a:lnTo>
                          <a:pt x="122" y="340"/>
                        </a:lnTo>
                        <a:lnTo>
                          <a:pt x="120" y="335"/>
                        </a:lnTo>
                        <a:lnTo>
                          <a:pt x="116" y="333"/>
                        </a:lnTo>
                        <a:lnTo>
                          <a:pt x="114" y="328"/>
                        </a:lnTo>
                        <a:lnTo>
                          <a:pt x="116" y="328"/>
                        </a:lnTo>
                        <a:lnTo>
                          <a:pt x="116" y="327"/>
                        </a:lnTo>
                        <a:lnTo>
                          <a:pt x="109" y="324"/>
                        </a:lnTo>
                        <a:lnTo>
                          <a:pt x="109" y="322"/>
                        </a:lnTo>
                        <a:lnTo>
                          <a:pt x="108" y="319"/>
                        </a:lnTo>
                        <a:lnTo>
                          <a:pt x="103" y="319"/>
                        </a:lnTo>
                        <a:lnTo>
                          <a:pt x="102" y="318"/>
                        </a:lnTo>
                        <a:lnTo>
                          <a:pt x="101" y="316"/>
                        </a:lnTo>
                        <a:lnTo>
                          <a:pt x="100" y="316"/>
                        </a:lnTo>
                        <a:lnTo>
                          <a:pt x="100" y="318"/>
                        </a:lnTo>
                        <a:lnTo>
                          <a:pt x="98" y="323"/>
                        </a:lnTo>
                        <a:lnTo>
                          <a:pt x="96" y="326"/>
                        </a:lnTo>
                        <a:lnTo>
                          <a:pt x="91" y="330"/>
                        </a:lnTo>
                        <a:lnTo>
                          <a:pt x="89" y="332"/>
                        </a:lnTo>
                        <a:lnTo>
                          <a:pt x="86" y="332"/>
                        </a:lnTo>
                        <a:lnTo>
                          <a:pt x="83" y="332"/>
                        </a:lnTo>
                        <a:lnTo>
                          <a:pt x="80" y="332"/>
                        </a:lnTo>
                        <a:lnTo>
                          <a:pt x="83" y="330"/>
                        </a:lnTo>
                        <a:lnTo>
                          <a:pt x="87" y="329"/>
                        </a:lnTo>
                        <a:lnTo>
                          <a:pt x="89" y="327"/>
                        </a:lnTo>
                        <a:lnTo>
                          <a:pt x="92" y="326"/>
                        </a:lnTo>
                        <a:lnTo>
                          <a:pt x="97" y="321"/>
                        </a:lnTo>
                        <a:lnTo>
                          <a:pt x="97" y="318"/>
                        </a:lnTo>
                        <a:lnTo>
                          <a:pt x="97" y="314"/>
                        </a:lnTo>
                        <a:lnTo>
                          <a:pt x="95" y="314"/>
                        </a:lnTo>
                        <a:lnTo>
                          <a:pt x="96" y="312"/>
                        </a:lnTo>
                        <a:lnTo>
                          <a:pt x="96" y="309"/>
                        </a:lnTo>
                        <a:lnTo>
                          <a:pt x="95" y="306"/>
                        </a:lnTo>
                        <a:lnTo>
                          <a:pt x="95" y="298"/>
                        </a:lnTo>
                        <a:lnTo>
                          <a:pt x="95" y="293"/>
                        </a:lnTo>
                        <a:lnTo>
                          <a:pt x="94" y="287"/>
                        </a:lnTo>
                        <a:lnTo>
                          <a:pt x="94" y="284"/>
                        </a:lnTo>
                        <a:lnTo>
                          <a:pt x="95" y="282"/>
                        </a:lnTo>
                        <a:lnTo>
                          <a:pt x="95" y="280"/>
                        </a:lnTo>
                        <a:lnTo>
                          <a:pt x="99" y="283"/>
                        </a:lnTo>
                        <a:lnTo>
                          <a:pt x="99" y="280"/>
                        </a:lnTo>
                        <a:lnTo>
                          <a:pt x="98" y="274"/>
                        </a:lnTo>
                        <a:lnTo>
                          <a:pt x="99" y="268"/>
                        </a:lnTo>
                        <a:lnTo>
                          <a:pt x="101" y="263"/>
                        </a:lnTo>
                        <a:lnTo>
                          <a:pt x="99" y="260"/>
                        </a:lnTo>
                        <a:lnTo>
                          <a:pt x="98" y="258"/>
                        </a:lnTo>
                        <a:lnTo>
                          <a:pt x="98" y="254"/>
                        </a:lnTo>
                        <a:lnTo>
                          <a:pt x="103" y="256"/>
                        </a:lnTo>
                        <a:lnTo>
                          <a:pt x="103" y="255"/>
                        </a:lnTo>
                        <a:lnTo>
                          <a:pt x="104" y="254"/>
                        </a:lnTo>
                        <a:lnTo>
                          <a:pt x="106" y="252"/>
                        </a:lnTo>
                        <a:lnTo>
                          <a:pt x="106" y="251"/>
                        </a:lnTo>
                        <a:lnTo>
                          <a:pt x="106" y="250"/>
                        </a:lnTo>
                        <a:lnTo>
                          <a:pt x="106" y="245"/>
                        </a:lnTo>
                        <a:lnTo>
                          <a:pt x="105" y="242"/>
                        </a:lnTo>
                        <a:lnTo>
                          <a:pt x="105" y="240"/>
                        </a:lnTo>
                        <a:lnTo>
                          <a:pt x="106" y="243"/>
                        </a:lnTo>
                        <a:lnTo>
                          <a:pt x="109" y="245"/>
                        </a:lnTo>
                        <a:lnTo>
                          <a:pt x="110" y="245"/>
                        </a:lnTo>
                        <a:lnTo>
                          <a:pt x="112" y="242"/>
                        </a:lnTo>
                        <a:lnTo>
                          <a:pt x="113" y="243"/>
                        </a:lnTo>
                        <a:lnTo>
                          <a:pt x="114" y="240"/>
                        </a:lnTo>
                        <a:lnTo>
                          <a:pt x="115" y="239"/>
                        </a:lnTo>
                        <a:lnTo>
                          <a:pt x="112" y="237"/>
                        </a:lnTo>
                        <a:lnTo>
                          <a:pt x="114" y="237"/>
                        </a:lnTo>
                        <a:lnTo>
                          <a:pt x="116" y="236"/>
                        </a:lnTo>
                        <a:lnTo>
                          <a:pt x="116" y="234"/>
                        </a:lnTo>
                        <a:lnTo>
                          <a:pt x="118" y="233"/>
                        </a:lnTo>
                        <a:lnTo>
                          <a:pt x="118" y="231"/>
                        </a:lnTo>
                        <a:lnTo>
                          <a:pt x="120" y="230"/>
                        </a:lnTo>
                        <a:lnTo>
                          <a:pt x="121" y="227"/>
                        </a:lnTo>
                        <a:lnTo>
                          <a:pt x="122" y="226"/>
                        </a:lnTo>
                        <a:lnTo>
                          <a:pt x="125" y="227"/>
                        </a:lnTo>
                        <a:lnTo>
                          <a:pt x="129" y="224"/>
                        </a:lnTo>
                        <a:lnTo>
                          <a:pt x="130" y="221"/>
                        </a:lnTo>
                        <a:lnTo>
                          <a:pt x="134" y="218"/>
                        </a:lnTo>
                        <a:lnTo>
                          <a:pt x="136" y="219"/>
                        </a:lnTo>
                        <a:lnTo>
                          <a:pt x="139" y="218"/>
                        </a:lnTo>
                        <a:lnTo>
                          <a:pt x="140" y="215"/>
                        </a:lnTo>
                        <a:lnTo>
                          <a:pt x="142" y="212"/>
                        </a:lnTo>
                        <a:lnTo>
                          <a:pt x="144" y="214"/>
                        </a:lnTo>
                        <a:lnTo>
                          <a:pt x="146" y="212"/>
                        </a:lnTo>
                        <a:lnTo>
                          <a:pt x="149" y="210"/>
                        </a:lnTo>
                        <a:lnTo>
                          <a:pt x="151" y="207"/>
                        </a:lnTo>
                        <a:lnTo>
                          <a:pt x="152" y="207"/>
                        </a:lnTo>
                        <a:lnTo>
                          <a:pt x="155" y="202"/>
                        </a:lnTo>
                        <a:lnTo>
                          <a:pt x="155" y="199"/>
                        </a:lnTo>
                        <a:lnTo>
                          <a:pt x="159" y="195"/>
                        </a:lnTo>
                        <a:lnTo>
                          <a:pt x="160" y="191"/>
                        </a:lnTo>
                        <a:lnTo>
                          <a:pt x="162" y="188"/>
                        </a:lnTo>
                        <a:lnTo>
                          <a:pt x="164" y="186"/>
                        </a:lnTo>
                        <a:lnTo>
                          <a:pt x="164" y="188"/>
                        </a:lnTo>
                        <a:lnTo>
                          <a:pt x="164" y="191"/>
                        </a:lnTo>
                        <a:lnTo>
                          <a:pt x="166" y="188"/>
                        </a:lnTo>
                        <a:lnTo>
                          <a:pt x="166" y="186"/>
                        </a:lnTo>
                        <a:lnTo>
                          <a:pt x="165" y="184"/>
                        </a:lnTo>
                        <a:lnTo>
                          <a:pt x="165" y="182"/>
                        </a:lnTo>
                        <a:lnTo>
                          <a:pt x="161" y="178"/>
                        </a:lnTo>
                        <a:lnTo>
                          <a:pt x="160" y="176"/>
                        </a:lnTo>
                        <a:lnTo>
                          <a:pt x="161" y="176"/>
                        </a:lnTo>
                        <a:lnTo>
                          <a:pt x="161" y="174"/>
                        </a:lnTo>
                        <a:lnTo>
                          <a:pt x="159" y="172"/>
                        </a:lnTo>
                        <a:lnTo>
                          <a:pt x="159" y="171"/>
                        </a:lnTo>
                        <a:lnTo>
                          <a:pt x="161" y="170"/>
                        </a:lnTo>
                        <a:lnTo>
                          <a:pt x="161" y="168"/>
                        </a:lnTo>
                        <a:lnTo>
                          <a:pt x="164" y="167"/>
                        </a:lnTo>
                        <a:lnTo>
                          <a:pt x="166" y="160"/>
                        </a:lnTo>
                        <a:lnTo>
                          <a:pt x="166" y="158"/>
                        </a:lnTo>
                        <a:lnTo>
                          <a:pt x="164" y="153"/>
                        </a:lnTo>
                        <a:lnTo>
                          <a:pt x="164" y="152"/>
                        </a:lnTo>
                        <a:lnTo>
                          <a:pt x="167" y="150"/>
                        </a:lnTo>
                        <a:lnTo>
                          <a:pt x="168" y="148"/>
                        </a:lnTo>
                        <a:lnTo>
                          <a:pt x="169" y="147"/>
                        </a:lnTo>
                        <a:lnTo>
                          <a:pt x="171" y="149"/>
                        </a:lnTo>
                        <a:lnTo>
                          <a:pt x="172" y="149"/>
                        </a:lnTo>
                        <a:lnTo>
                          <a:pt x="172" y="146"/>
                        </a:lnTo>
                        <a:lnTo>
                          <a:pt x="172" y="145"/>
                        </a:lnTo>
                        <a:lnTo>
                          <a:pt x="174" y="145"/>
                        </a:lnTo>
                        <a:lnTo>
                          <a:pt x="174" y="143"/>
                        </a:lnTo>
                        <a:lnTo>
                          <a:pt x="172" y="138"/>
                        </a:lnTo>
                        <a:lnTo>
                          <a:pt x="172" y="137"/>
                        </a:lnTo>
                        <a:lnTo>
                          <a:pt x="175" y="140"/>
                        </a:lnTo>
                        <a:lnTo>
                          <a:pt x="176" y="142"/>
                        </a:lnTo>
                        <a:lnTo>
                          <a:pt x="177" y="142"/>
                        </a:lnTo>
                        <a:lnTo>
                          <a:pt x="177" y="137"/>
                        </a:lnTo>
                        <a:lnTo>
                          <a:pt x="177" y="138"/>
                        </a:lnTo>
                        <a:lnTo>
                          <a:pt x="178" y="137"/>
                        </a:lnTo>
                        <a:lnTo>
                          <a:pt x="179" y="132"/>
                        </a:lnTo>
                        <a:lnTo>
                          <a:pt x="180" y="131"/>
                        </a:lnTo>
                        <a:lnTo>
                          <a:pt x="181" y="131"/>
                        </a:lnTo>
                        <a:lnTo>
                          <a:pt x="181" y="133"/>
                        </a:lnTo>
                        <a:lnTo>
                          <a:pt x="182" y="134"/>
                        </a:lnTo>
                        <a:lnTo>
                          <a:pt x="183" y="135"/>
                        </a:lnTo>
                        <a:lnTo>
                          <a:pt x="185" y="131"/>
                        </a:lnTo>
                        <a:lnTo>
                          <a:pt x="186" y="132"/>
                        </a:lnTo>
                        <a:lnTo>
                          <a:pt x="188" y="135"/>
                        </a:lnTo>
                        <a:lnTo>
                          <a:pt x="189" y="135"/>
                        </a:lnTo>
                        <a:lnTo>
                          <a:pt x="191" y="137"/>
                        </a:lnTo>
                        <a:lnTo>
                          <a:pt x="192" y="133"/>
                        </a:lnTo>
                        <a:lnTo>
                          <a:pt x="200" y="133"/>
                        </a:lnTo>
                        <a:lnTo>
                          <a:pt x="202" y="134"/>
                        </a:lnTo>
                        <a:lnTo>
                          <a:pt x="204" y="136"/>
                        </a:lnTo>
                        <a:lnTo>
                          <a:pt x="205" y="134"/>
                        </a:lnTo>
                        <a:lnTo>
                          <a:pt x="207" y="133"/>
                        </a:lnTo>
                        <a:lnTo>
                          <a:pt x="205" y="130"/>
                        </a:lnTo>
                        <a:lnTo>
                          <a:pt x="202" y="120"/>
                        </a:lnTo>
                        <a:lnTo>
                          <a:pt x="200" y="114"/>
                        </a:lnTo>
                        <a:lnTo>
                          <a:pt x="202" y="109"/>
                        </a:lnTo>
                        <a:lnTo>
                          <a:pt x="204" y="105"/>
                        </a:lnTo>
                        <a:lnTo>
                          <a:pt x="204" y="102"/>
                        </a:lnTo>
                        <a:lnTo>
                          <a:pt x="204" y="98"/>
                        </a:lnTo>
                        <a:lnTo>
                          <a:pt x="198" y="85"/>
                        </a:lnTo>
                        <a:lnTo>
                          <a:pt x="198" y="81"/>
                        </a:lnTo>
                        <a:lnTo>
                          <a:pt x="199" y="74"/>
                        </a:lnTo>
                        <a:lnTo>
                          <a:pt x="199" y="70"/>
                        </a:lnTo>
                        <a:lnTo>
                          <a:pt x="198" y="68"/>
                        </a:lnTo>
                        <a:lnTo>
                          <a:pt x="197" y="64"/>
                        </a:lnTo>
                        <a:lnTo>
                          <a:pt x="197" y="58"/>
                        </a:lnTo>
                        <a:lnTo>
                          <a:pt x="198" y="53"/>
                        </a:lnTo>
                        <a:lnTo>
                          <a:pt x="199" y="50"/>
                        </a:lnTo>
                        <a:lnTo>
                          <a:pt x="198" y="48"/>
                        </a:lnTo>
                        <a:lnTo>
                          <a:pt x="188" y="31"/>
                        </a:lnTo>
                        <a:lnTo>
                          <a:pt x="183" y="26"/>
                        </a:lnTo>
                        <a:lnTo>
                          <a:pt x="173" y="24"/>
                        </a:lnTo>
                        <a:lnTo>
                          <a:pt x="164" y="14"/>
                        </a:lnTo>
                        <a:lnTo>
                          <a:pt x="152" y="1"/>
                        </a:lnTo>
                        <a:lnTo>
                          <a:pt x="152" y="0"/>
                        </a:lnTo>
                        <a:lnTo>
                          <a:pt x="151" y="0"/>
                        </a:lnTo>
                        <a:lnTo>
                          <a:pt x="144" y="0"/>
                        </a:lnTo>
                        <a:lnTo>
                          <a:pt x="143" y="1"/>
                        </a:lnTo>
                        <a:lnTo>
                          <a:pt x="143" y="4"/>
                        </a:lnTo>
                        <a:lnTo>
                          <a:pt x="144" y="5"/>
                        </a:lnTo>
                        <a:lnTo>
                          <a:pt x="145" y="8"/>
                        </a:lnTo>
                        <a:lnTo>
                          <a:pt x="144" y="11"/>
                        </a:lnTo>
                        <a:lnTo>
                          <a:pt x="143" y="12"/>
                        </a:lnTo>
                        <a:lnTo>
                          <a:pt x="142" y="17"/>
                        </a:lnTo>
                        <a:lnTo>
                          <a:pt x="140" y="20"/>
                        </a:lnTo>
                        <a:lnTo>
                          <a:pt x="140" y="23"/>
                        </a:lnTo>
                        <a:lnTo>
                          <a:pt x="143" y="26"/>
                        </a:lnTo>
                        <a:lnTo>
                          <a:pt x="142" y="28"/>
                        </a:lnTo>
                        <a:lnTo>
                          <a:pt x="139" y="29"/>
                        </a:lnTo>
                        <a:lnTo>
                          <a:pt x="126" y="24"/>
                        </a:lnTo>
                        <a:lnTo>
                          <a:pt x="118" y="23"/>
                        </a:lnTo>
                        <a:lnTo>
                          <a:pt x="115" y="24"/>
                        </a:lnTo>
                        <a:lnTo>
                          <a:pt x="113" y="25"/>
                        </a:lnTo>
                        <a:lnTo>
                          <a:pt x="112" y="27"/>
                        </a:lnTo>
                        <a:lnTo>
                          <a:pt x="113" y="34"/>
                        </a:lnTo>
                        <a:lnTo>
                          <a:pt x="112" y="37"/>
                        </a:lnTo>
                        <a:lnTo>
                          <a:pt x="110" y="43"/>
                        </a:lnTo>
                        <a:lnTo>
                          <a:pt x="108" y="48"/>
                        </a:lnTo>
                        <a:lnTo>
                          <a:pt x="106" y="47"/>
                        </a:lnTo>
                        <a:lnTo>
                          <a:pt x="104" y="44"/>
                        </a:lnTo>
                        <a:lnTo>
                          <a:pt x="100" y="42"/>
                        </a:lnTo>
                        <a:lnTo>
                          <a:pt x="97" y="43"/>
                        </a:lnTo>
                        <a:lnTo>
                          <a:pt x="91" y="48"/>
                        </a:lnTo>
                        <a:lnTo>
                          <a:pt x="89" y="52"/>
                        </a:lnTo>
                        <a:lnTo>
                          <a:pt x="88" y="56"/>
                        </a:lnTo>
                        <a:lnTo>
                          <a:pt x="87" y="60"/>
                        </a:lnTo>
                        <a:lnTo>
                          <a:pt x="86" y="63"/>
                        </a:lnTo>
                        <a:lnTo>
                          <a:pt x="81" y="68"/>
                        </a:lnTo>
                        <a:lnTo>
                          <a:pt x="80" y="72"/>
                        </a:lnTo>
                        <a:lnTo>
                          <a:pt x="84" y="79"/>
                        </a:lnTo>
                        <a:lnTo>
                          <a:pt x="84" y="82"/>
                        </a:lnTo>
                        <a:lnTo>
                          <a:pt x="84" y="85"/>
                        </a:lnTo>
                        <a:lnTo>
                          <a:pt x="82" y="89"/>
                        </a:lnTo>
                        <a:lnTo>
                          <a:pt x="78" y="93"/>
                        </a:lnTo>
                        <a:lnTo>
                          <a:pt x="76" y="96"/>
                        </a:lnTo>
                        <a:lnTo>
                          <a:pt x="70" y="105"/>
                        </a:lnTo>
                        <a:lnTo>
                          <a:pt x="68" y="110"/>
                        </a:lnTo>
                        <a:lnTo>
                          <a:pt x="67" y="116"/>
                        </a:lnTo>
                        <a:lnTo>
                          <a:pt x="66" y="119"/>
                        </a:lnTo>
                        <a:lnTo>
                          <a:pt x="61" y="123"/>
                        </a:lnTo>
                        <a:lnTo>
                          <a:pt x="57" y="123"/>
                        </a:lnTo>
                        <a:lnTo>
                          <a:pt x="56" y="124"/>
                        </a:lnTo>
                        <a:lnTo>
                          <a:pt x="56" y="129"/>
                        </a:lnTo>
                        <a:lnTo>
                          <a:pt x="56" y="135"/>
                        </a:lnTo>
                        <a:lnTo>
                          <a:pt x="56" y="143"/>
                        </a:lnTo>
                        <a:lnTo>
                          <a:pt x="53" y="158"/>
                        </a:lnTo>
                        <a:lnTo>
                          <a:pt x="48" y="168"/>
                        </a:lnTo>
                        <a:lnTo>
                          <a:pt x="43" y="177"/>
                        </a:lnTo>
                        <a:lnTo>
                          <a:pt x="43" y="180"/>
                        </a:lnTo>
                        <a:lnTo>
                          <a:pt x="47" y="185"/>
                        </a:lnTo>
                        <a:lnTo>
                          <a:pt x="49" y="188"/>
                        </a:lnTo>
                        <a:lnTo>
                          <a:pt x="49" y="194"/>
                        </a:lnTo>
                        <a:lnTo>
                          <a:pt x="48" y="197"/>
                        </a:lnTo>
                        <a:lnTo>
                          <a:pt x="45" y="201"/>
                        </a:lnTo>
                        <a:lnTo>
                          <a:pt x="41" y="201"/>
                        </a:lnTo>
                        <a:lnTo>
                          <a:pt x="36" y="199"/>
                        </a:lnTo>
                        <a:lnTo>
                          <a:pt x="30" y="201"/>
                        </a:lnTo>
                        <a:lnTo>
                          <a:pt x="25" y="205"/>
                        </a:lnTo>
                        <a:lnTo>
                          <a:pt x="18" y="214"/>
                        </a:lnTo>
                        <a:lnTo>
                          <a:pt x="16" y="218"/>
                        </a:lnTo>
                        <a:lnTo>
                          <a:pt x="15" y="224"/>
                        </a:lnTo>
                        <a:lnTo>
                          <a:pt x="15" y="229"/>
                        </a:lnTo>
                        <a:lnTo>
                          <a:pt x="18" y="233"/>
                        </a:lnTo>
                        <a:lnTo>
                          <a:pt x="19" y="234"/>
                        </a:lnTo>
                        <a:lnTo>
                          <a:pt x="17" y="237"/>
                        </a:lnTo>
                        <a:lnTo>
                          <a:pt x="17" y="241"/>
                        </a:lnTo>
                        <a:lnTo>
                          <a:pt x="16" y="244"/>
                        </a:lnTo>
                        <a:lnTo>
                          <a:pt x="16" y="249"/>
                        </a:lnTo>
                        <a:lnTo>
                          <a:pt x="15" y="251"/>
                        </a:lnTo>
                        <a:lnTo>
                          <a:pt x="15" y="255"/>
                        </a:lnTo>
                        <a:lnTo>
                          <a:pt x="16" y="256"/>
                        </a:lnTo>
                        <a:lnTo>
                          <a:pt x="17" y="260"/>
                        </a:lnTo>
                        <a:lnTo>
                          <a:pt x="17" y="272"/>
                        </a:lnTo>
                        <a:lnTo>
                          <a:pt x="17" y="279"/>
                        </a:lnTo>
                        <a:lnTo>
                          <a:pt x="19" y="283"/>
                        </a:lnTo>
                        <a:lnTo>
                          <a:pt x="26" y="288"/>
                        </a:lnTo>
                        <a:lnTo>
                          <a:pt x="26" y="293"/>
                        </a:lnTo>
                        <a:lnTo>
                          <a:pt x="24" y="299"/>
                        </a:lnTo>
                        <a:lnTo>
                          <a:pt x="22" y="302"/>
                        </a:lnTo>
                        <a:lnTo>
                          <a:pt x="17" y="304"/>
                        </a:lnTo>
                        <a:lnTo>
                          <a:pt x="17" y="306"/>
                        </a:lnTo>
                        <a:lnTo>
                          <a:pt x="19" y="309"/>
                        </a:lnTo>
                        <a:lnTo>
                          <a:pt x="22" y="319"/>
                        </a:lnTo>
                        <a:lnTo>
                          <a:pt x="20" y="327"/>
                        </a:lnTo>
                        <a:lnTo>
                          <a:pt x="21" y="330"/>
                        </a:lnTo>
                        <a:lnTo>
                          <a:pt x="20" y="334"/>
                        </a:lnTo>
                        <a:lnTo>
                          <a:pt x="19" y="337"/>
                        </a:lnTo>
                        <a:lnTo>
                          <a:pt x="11" y="340"/>
                        </a:lnTo>
                        <a:lnTo>
                          <a:pt x="11" y="344"/>
                        </a:lnTo>
                        <a:lnTo>
                          <a:pt x="7" y="350"/>
                        </a:lnTo>
                        <a:lnTo>
                          <a:pt x="7" y="356"/>
                        </a:lnTo>
                        <a:lnTo>
                          <a:pt x="9" y="359"/>
                        </a:lnTo>
                        <a:lnTo>
                          <a:pt x="6" y="370"/>
                        </a:lnTo>
                        <a:lnTo>
                          <a:pt x="4" y="371"/>
                        </a:lnTo>
                        <a:lnTo>
                          <a:pt x="3" y="369"/>
                        </a:lnTo>
                        <a:lnTo>
                          <a:pt x="2" y="373"/>
                        </a:lnTo>
                        <a:lnTo>
                          <a:pt x="2" y="366"/>
                        </a:lnTo>
                        <a:lnTo>
                          <a:pt x="1" y="365"/>
                        </a:lnTo>
                      </a:path>
                    </a:pathLst>
                  </a:custGeom>
                  <a:grpFill/>
                  <a:ln w="12700" cap="flat">
                    <a:solidFill>
                      <a:schemeClr val="bg1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 dirty="0">
                      <a:latin typeface="Calibri Light" panose="020F0302020204030204" pitchFamily="34" charset="0"/>
                      <a:sym typeface="Calibri Light" panose="020F0302020204030204" pitchFamily="34" charset="0"/>
                    </a:endParaRPr>
                  </a:p>
                </p:txBody>
              </p:sp>
            </p:grpSp>
            <p:sp>
              <p:nvSpPr>
                <p:cNvPr id="1245" name="Freeform 479">
                  <a:extLst>
                    <a:ext uri="{FF2B5EF4-FFF2-40B4-BE49-F238E27FC236}">
                      <a16:creationId xmlns:a16="http://schemas.microsoft.com/office/drawing/2014/main" id="{3233D2C5-E934-311C-C2D3-D952DC205DB2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5567400" y="3717284"/>
                  <a:ext cx="158114" cy="77097"/>
                </a:xfrm>
                <a:custGeom>
                  <a:avLst/>
                  <a:gdLst>
                    <a:gd name="T0" fmla="*/ 68 w 121"/>
                    <a:gd name="T1" fmla="*/ 8 h 59"/>
                    <a:gd name="T2" fmla="*/ 61 w 121"/>
                    <a:gd name="T3" fmla="*/ 12 h 59"/>
                    <a:gd name="T4" fmla="*/ 54 w 121"/>
                    <a:gd name="T5" fmla="*/ 17 h 59"/>
                    <a:gd name="T6" fmla="*/ 53 w 121"/>
                    <a:gd name="T7" fmla="*/ 26 h 59"/>
                    <a:gd name="T8" fmla="*/ 55 w 121"/>
                    <a:gd name="T9" fmla="*/ 33 h 59"/>
                    <a:gd name="T10" fmla="*/ 51 w 121"/>
                    <a:gd name="T11" fmla="*/ 31 h 59"/>
                    <a:gd name="T12" fmla="*/ 44 w 121"/>
                    <a:gd name="T13" fmla="*/ 30 h 59"/>
                    <a:gd name="T14" fmla="*/ 33 w 121"/>
                    <a:gd name="T15" fmla="*/ 33 h 59"/>
                    <a:gd name="T16" fmla="*/ 23 w 121"/>
                    <a:gd name="T17" fmla="*/ 37 h 59"/>
                    <a:gd name="T18" fmla="*/ 16 w 121"/>
                    <a:gd name="T19" fmla="*/ 34 h 59"/>
                    <a:gd name="T20" fmla="*/ 14 w 121"/>
                    <a:gd name="T21" fmla="*/ 38 h 59"/>
                    <a:gd name="T22" fmla="*/ 9 w 121"/>
                    <a:gd name="T23" fmla="*/ 37 h 59"/>
                    <a:gd name="T24" fmla="*/ 5 w 121"/>
                    <a:gd name="T25" fmla="*/ 34 h 59"/>
                    <a:gd name="T26" fmla="*/ 0 w 121"/>
                    <a:gd name="T27" fmla="*/ 35 h 59"/>
                    <a:gd name="T28" fmla="*/ 4 w 121"/>
                    <a:gd name="T29" fmla="*/ 39 h 59"/>
                    <a:gd name="T30" fmla="*/ 4 w 121"/>
                    <a:gd name="T31" fmla="*/ 45 h 59"/>
                    <a:gd name="T32" fmla="*/ 4 w 121"/>
                    <a:gd name="T33" fmla="*/ 48 h 59"/>
                    <a:gd name="T34" fmla="*/ 10 w 121"/>
                    <a:gd name="T35" fmla="*/ 50 h 59"/>
                    <a:gd name="T36" fmla="*/ 14 w 121"/>
                    <a:gd name="T37" fmla="*/ 50 h 59"/>
                    <a:gd name="T38" fmla="*/ 19 w 121"/>
                    <a:gd name="T39" fmla="*/ 51 h 59"/>
                    <a:gd name="T40" fmla="*/ 30 w 121"/>
                    <a:gd name="T41" fmla="*/ 47 h 59"/>
                    <a:gd name="T42" fmla="*/ 38 w 121"/>
                    <a:gd name="T43" fmla="*/ 46 h 59"/>
                    <a:gd name="T44" fmla="*/ 41 w 121"/>
                    <a:gd name="T45" fmla="*/ 45 h 59"/>
                    <a:gd name="T46" fmla="*/ 42 w 121"/>
                    <a:gd name="T47" fmla="*/ 47 h 59"/>
                    <a:gd name="T48" fmla="*/ 43 w 121"/>
                    <a:gd name="T49" fmla="*/ 51 h 59"/>
                    <a:gd name="T50" fmla="*/ 48 w 121"/>
                    <a:gd name="T51" fmla="*/ 54 h 59"/>
                    <a:gd name="T52" fmla="*/ 60 w 121"/>
                    <a:gd name="T53" fmla="*/ 57 h 59"/>
                    <a:gd name="T54" fmla="*/ 66 w 121"/>
                    <a:gd name="T55" fmla="*/ 58 h 59"/>
                    <a:gd name="T56" fmla="*/ 79 w 121"/>
                    <a:gd name="T57" fmla="*/ 59 h 59"/>
                    <a:gd name="T58" fmla="*/ 84 w 121"/>
                    <a:gd name="T59" fmla="*/ 55 h 59"/>
                    <a:gd name="T60" fmla="*/ 94 w 121"/>
                    <a:gd name="T61" fmla="*/ 55 h 59"/>
                    <a:gd name="T62" fmla="*/ 96 w 121"/>
                    <a:gd name="T63" fmla="*/ 52 h 59"/>
                    <a:gd name="T64" fmla="*/ 101 w 121"/>
                    <a:gd name="T65" fmla="*/ 51 h 59"/>
                    <a:gd name="T66" fmla="*/ 107 w 121"/>
                    <a:gd name="T67" fmla="*/ 46 h 59"/>
                    <a:gd name="T68" fmla="*/ 110 w 121"/>
                    <a:gd name="T69" fmla="*/ 42 h 59"/>
                    <a:gd name="T70" fmla="*/ 113 w 121"/>
                    <a:gd name="T71" fmla="*/ 34 h 59"/>
                    <a:gd name="T72" fmla="*/ 112 w 121"/>
                    <a:gd name="T73" fmla="*/ 30 h 59"/>
                    <a:gd name="T74" fmla="*/ 121 w 121"/>
                    <a:gd name="T75" fmla="*/ 27 h 59"/>
                    <a:gd name="T76" fmla="*/ 118 w 121"/>
                    <a:gd name="T77" fmla="*/ 17 h 59"/>
                    <a:gd name="T78" fmla="*/ 117 w 121"/>
                    <a:gd name="T79" fmla="*/ 7 h 59"/>
                    <a:gd name="T80" fmla="*/ 104 w 121"/>
                    <a:gd name="T81" fmla="*/ 5 h 59"/>
                    <a:gd name="T82" fmla="*/ 98 w 121"/>
                    <a:gd name="T83" fmla="*/ 0 h 59"/>
                    <a:gd name="T84" fmla="*/ 86 w 121"/>
                    <a:gd name="T85" fmla="*/ 3 h 59"/>
                    <a:gd name="T86" fmla="*/ 83 w 121"/>
                    <a:gd name="T87" fmla="*/ 7 h 59"/>
                    <a:gd name="T88" fmla="*/ 77 w 121"/>
                    <a:gd name="T89" fmla="*/ 9 h 59"/>
                    <a:gd name="T90" fmla="*/ 72 w 121"/>
                    <a:gd name="T91" fmla="*/ 7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121" h="59">
                      <a:moveTo>
                        <a:pt x="68" y="6"/>
                      </a:moveTo>
                      <a:lnTo>
                        <a:pt x="68" y="8"/>
                      </a:lnTo>
                      <a:lnTo>
                        <a:pt x="62" y="9"/>
                      </a:lnTo>
                      <a:lnTo>
                        <a:pt x="61" y="12"/>
                      </a:lnTo>
                      <a:lnTo>
                        <a:pt x="60" y="15"/>
                      </a:lnTo>
                      <a:lnTo>
                        <a:pt x="54" y="17"/>
                      </a:lnTo>
                      <a:lnTo>
                        <a:pt x="52" y="21"/>
                      </a:lnTo>
                      <a:lnTo>
                        <a:pt x="53" y="26"/>
                      </a:lnTo>
                      <a:lnTo>
                        <a:pt x="55" y="30"/>
                      </a:lnTo>
                      <a:lnTo>
                        <a:pt x="55" y="33"/>
                      </a:lnTo>
                      <a:lnTo>
                        <a:pt x="52" y="33"/>
                      </a:lnTo>
                      <a:lnTo>
                        <a:pt x="51" y="31"/>
                      </a:lnTo>
                      <a:lnTo>
                        <a:pt x="47" y="31"/>
                      </a:lnTo>
                      <a:lnTo>
                        <a:pt x="44" y="30"/>
                      </a:lnTo>
                      <a:lnTo>
                        <a:pt x="43" y="32"/>
                      </a:lnTo>
                      <a:lnTo>
                        <a:pt x="33" y="33"/>
                      </a:lnTo>
                      <a:lnTo>
                        <a:pt x="27" y="37"/>
                      </a:lnTo>
                      <a:lnTo>
                        <a:pt x="23" y="37"/>
                      </a:lnTo>
                      <a:lnTo>
                        <a:pt x="19" y="34"/>
                      </a:lnTo>
                      <a:lnTo>
                        <a:pt x="16" y="34"/>
                      </a:lnTo>
                      <a:lnTo>
                        <a:pt x="14" y="35"/>
                      </a:lnTo>
                      <a:lnTo>
                        <a:pt x="14" y="38"/>
                      </a:lnTo>
                      <a:lnTo>
                        <a:pt x="12" y="38"/>
                      </a:lnTo>
                      <a:lnTo>
                        <a:pt x="9" y="37"/>
                      </a:lnTo>
                      <a:lnTo>
                        <a:pt x="8" y="35"/>
                      </a:lnTo>
                      <a:lnTo>
                        <a:pt x="5" y="34"/>
                      </a:lnTo>
                      <a:lnTo>
                        <a:pt x="3" y="34"/>
                      </a:lnTo>
                      <a:lnTo>
                        <a:pt x="0" y="35"/>
                      </a:lnTo>
                      <a:lnTo>
                        <a:pt x="1" y="38"/>
                      </a:lnTo>
                      <a:lnTo>
                        <a:pt x="4" y="39"/>
                      </a:lnTo>
                      <a:lnTo>
                        <a:pt x="4" y="41"/>
                      </a:lnTo>
                      <a:lnTo>
                        <a:pt x="4" y="45"/>
                      </a:lnTo>
                      <a:lnTo>
                        <a:pt x="3" y="47"/>
                      </a:lnTo>
                      <a:lnTo>
                        <a:pt x="4" y="48"/>
                      </a:lnTo>
                      <a:lnTo>
                        <a:pt x="8" y="49"/>
                      </a:lnTo>
                      <a:lnTo>
                        <a:pt x="10" y="50"/>
                      </a:lnTo>
                      <a:lnTo>
                        <a:pt x="12" y="49"/>
                      </a:lnTo>
                      <a:lnTo>
                        <a:pt x="14" y="50"/>
                      </a:lnTo>
                      <a:lnTo>
                        <a:pt x="18" y="51"/>
                      </a:lnTo>
                      <a:lnTo>
                        <a:pt x="19" y="51"/>
                      </a:lnTo>
                      <a:lnTo>
                        <a:pt x="24" y="50"/>
                      </a:lnTo>
                      <a:lnTo>
                        <a:pt x="30" y="47"/>
                      </a:lnTo>
                      <a:lnTo>
                        <a:pt x="35" y="47"/>
                      </a:lnTo>
                      <a:lnTo>
                        <a:pt x="38" y="46"/>
                      </a:lnTo>
                      <a:lnTo>
                        <a:pt x="39" y="45"/>
                      </a:lnTo>
                      <a:lnTo>
                        <a:pt x="41" y="45"/>
                      </a:lnTo>
                      <a:lnTo>
                        <a:pt x="42" y="46"/>
                      </a:lnTo>
                      <a:lnTo>
                        <a:pt x="42" y="47"/>
                      </a:lnTo>
                      <a:lnTo>
                        <a:pt x="42" y="49"/>
                      </a:lnTo>
                      <a:lnTo>
                        <a:pt x="43" y="51"/>
                      </a:lnTo>
                      <a:lnTo>
                        <a:pt x="47" y="54"/>
                      </a:lnTo>
                      <a:lnTo>
                        <a:pt x="48" y="54"/>
                      </a:lnTo>
                      <a:lnTo>
                        <a:pt x="51" y="56"/>
                      </a:lnTo>
                      <a:lnTo>
                        <a:pt x="60" y="57"/>
                      </a:lnTo>
                      <a:lnTo>
                        <a:pt x="64" y="58"/>
                      </a:lnTo>
                      <a:lnTo>
                        <a:pt x="66" y="58"/>
                      </a:lnTo>
                      <a:lnTo>
                        <a:pt x="70" y="58"/>
                      </a:lnTo>
                      <a:lnTo>
                        <a:pt x="79" y="59"/>
                      </a:lnTo>
                      <a:lnTo>
                        <a:pt x="82" y="58"/>
                      </a:lnTo>
                      <a:lnTo>
                        <a:pt x="84" y="55"/>
                      </a:lnTo>
                      <a:lnTo>
                        <a:pt x="88" y="54"/>
                      </a:lnTo>
                      <a:lnTo>
                        <a:pt x="94" y="55"/>
                      </a:lnTo>
                      <a:lnTo>
                        <a:pt x="95" y="52"/>
                      </a:lnTo>
                      <a:lnTo>
                        <a:pt x="96" y="52"/>
                      </a:lnTo>
                      <a:lnTo>
                        <a:pt x="101" y="53"/>
                      </a:lnTo>
                      <a:lnTo>
                        <a:pt x="101" y="51"/>
                      </a:lnTo>
                      <a:lnTo>
                        <a:pt x="104" y="50"/>
                      </a:lnTo>
                      <a:lnTo>
                        <a:pt x="107" y="46"/>
                      </a:lnTo>
                      <a:lnTo>
                        <a:pt x="110" y="46"/>
                      </a:lnTo>
                      <a:lnTo>
                        <a:pt x="110" y="42"/>
                      </a:lnTo>
                      <a:lnTo>
                        <a:pt x="110" y="39"/>
                      </a:lnTo>
                      <a:lnTo>
                        <a:pt x="113" y="34"/>
                      </a:lnTo>
                      <a:lnTo>
                        <a:pt x="111" y="32"/>
                      </a:lnTo>
                      <a:lnTo>
                        <a:pt x="112" y="30"/>
                      </a:lnTo>
                      <a:lnTo>
                        <a:pt x="120" y="29"/>
                      </a:lnTo>
                      <a:lnTo>
                        <a:pt x="121" y="27"/>
                      </a:lnTo>
                      <a:lnTo>
                        <a:pt x="121" y="21"/>
                      </a:lnTo>
                      <a:lnTo>
                        <a:pt x="118" y="17"/>
                      </a:lnTo>
                      <a:lnTo>
                        <a:pt x="117" y="11"/>
                      </a:lnTo>
                      <a:lnTo>
                        <a:pt x="117" y="7"/>
                      </a:lnTo>
                      <a:lnTo>
                        <a:pt x="115" y="4"/>
                      </a:lnTo>
                      <a:lnTo>
                        <a:pt x="104" y="5"/>
                      </a:lnTo>
                      <a:lnTo>
                        <a:pt x="100" y="2"/>
                      </a:lnTo>
                      <a:lnTo>
                        <a:pt x="98" y="0"/>
                      </a:lnTo>
                      <a:lnTo>
                        <a:pt x="88" y="0"/>
                      </a:lnTo>
                      <a:lnTo>
                        <a:pt x="86" y="3"/>
                      </a:lnTo>
                      <a:lnTo>
                        <a:pt x="86" y="5"/>
                      </a:lnTo>
                      <a:lnTo>
                        <a:pt x="83" y="7"/>
                      </a:lnTo>
                      <a:lnTo>
                        <a:pt x="80" y="8"/>
                      </a:lnTo>
                      <a:lnTo>
                        <a:pt x="77" y="9"/>
                      </a:lnTo>
                      <a:lnTo>
                        <a:pt x="74" y="8"/>
                      </a:lnTo>
                      <a:lnTo>
                        <a:pt x="72" y="7"/>
                      </a:lnTo>
                      <a:lnTo>
                        <a:pt x="68" y="6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1246" name="Freeform 485">
                  <a:extLst>
                    <a:ext uri="{FF2B5EF4-FFF2-40B4-BE49-F238E27FC236}">
                      <a16:creationId xmlns:a16="http://schemas.microsoft.com/office/drawing/2014/main" id="{2E91888E-5907-D73B-23CD-371348DA5AD2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5177997" y="3922441"/>
                  <a:ext cx="67950" cy="133285"/>
                </a:xfrm>
                <a:custGeom>
                  <a:avLst/>
                  <a:gdLst>
                    <a:gd name="T0" fmla="*/ 32 w 52"/>
                    <a:gd name="T1" fmla="*/ 94 h 102"/>
                    <a:gd name="T2" fmla="*/ 34 w 52"/>
                    <a:gd name="T3" fmla="*/ 88 h 102"/>
                    <a:gd name="T4" fmla="*/ 40 w 52"/>
                    <a:gd name="T5" fmla="*/ 82 h 102"/>
                    <a:gd name="T6" fmla="*/ 36 w 52"/>
                    <a:gd name="T7" fmla="*/ 76 h 102"/>
                    <a:gd name="T8" fmla="*/ 35 w 52"/>
                    <a:gd name="T9" fmla="*/ 68 h 102"/>
                    <a:gd name="T10" fmla="*/ 39 w 52"/>
                    <a:gd name="T11" fmla="*/ 62 h 102"/>
                    <a:gd name="T12" fmla="*/ 34 w 52"/>
                    <a:gd name="T13" fmla="*/ 56 h 102"/>
                    <a:gd name="T14" fmla="*/ 36 w 52"/>
                    <a:gd name="T15" fmla="*/ 49 h 102"/>
                    <a:gd name="T16" fmla="*/ 42 w 52"/>
                    <a:gd name="T17" fmla="*/ 45 h 102"/>
                    <a:gd name="T18" fmla="*/ 40 w 52"/>
                    <a:gd name="T19" fmla="*/ 39 h 102"/>
                    <a:gd name="T20" fmla="*/ 42 w 52"/>
                    <a:gd name="T21" fmla="*/ 32 h 102"/>
                    <a:gd name="T22" fmla="*/ 43 w 52"/>
                    <a:gd name="T23" fmla="*/ 24 h 102"/>
                    <a:gd name="T24" fmla="*/ 49 w 52"/>
                    <a:gd name="T25" fmla="*/ 15 h 102"/>
                    <a:gd name="T26" fmla="*/ 52 w 52"/>
                    <a:gd name="T27" fmla="*/ 9 h 102"/>
                    <a:gd name="T28" fmla="*/ 48 w 52"/>
                    <a:gd name="T29" fmla="*/ 3 h 102"/>
                    <a:gd name="T30" fmla="*/ 38 w 52"/>
                    <a:gd name="T31" fmla="*/ 2 h 102"/>
                    <a:gd name="T32" fmla="*/ 27 w 52"/>
                    <a:gd name="T33" fmla="*/ 3 h 102"/>
                    <a:gd name="T34" fmla="*/ 22 w 52"/>
                    <a:gd name="T35" fmla="*/ 3 h 102"/>
                    <a:gd name="T36" fmla="*/ 17 w 52"/>
                    <a:gd name="T37" fmla="*/ 0 h 102"/>
                    <a:gd name="T38" fmla="*/ 10 w 52"/>
                    <a:gd name="T39" fmla="*/ 5 h 102"/>
                    <a:gd name="T40" fmla="*/ 14 w 52"/>
                    <a:gd name="T41" fmla="*/ 21 h 102"/>
                    <a:gd name="T42" fmla="*/ 11 w 52"/>
                    <a:gd name="T43" fmla="*/ 30 h 102"/>
                    <a:gd name="T44" fmla="*/ 9 w 52"/>
                    <a:gd name="T45" fmla="*/ 37 h 102"/>
                    <a:gd name="T46" fmla="*/ 9 w 52"/>
                    <a:gd name="T47" fmla="*/ 44 h 102"/>
                    <a:gd name="T48" fmla="*/ 5 w 52"/>
                    <a:gd name="T49" fmla="*/ 53 h 102"/>
                    <a:gd name="T50" fmla="*/ 1 w 52"/>
                    <a:gd name="T51" fmla="*/ 63 h 102"/>
                    <a:gd name="T52" fmla="*/ 0 w 52"/>
                    <a:gd name="T53" fmla="*/ 68 h 102"/>
                    <a:gd name="T54" fmla="*/ 6 w 52"/>
                    <a:gd name="T55" fmla="*/ 74 h 102"/>
                    <a:gd name="T56" fmla="*/ 12 w 52"/>
                    <a:gd name="T57" fmla="*/ 72 h 102"/>
                    <a:gd name="T58" fmla="*/ 11 w 52"/>
                    <a:gd name="T59" fmla="*/ 75 h 102"/>
                    <a:gd name="T60" fmla="*/ 10 w 52"/>
                    <a:gd name="T61" fmla="*/ 83 h 102"/>
                    <a:gd name="T62" fmla="*/ 11 w 52"/>
                    <a:gd name="T63" fmla="*/ 91 h 102"/>
                    <a:gd name="T64" fmla="*/ 9 w 52"/>
                    <a:gd name="T65" fmla="*/ 98 h 102"/>
                    <a:gd name="T66" fmla="*/ 9 w 52"/>
                    <a:gd name="T67" fmla="*/ 102 h 102"/>
                    <a:gd name="T68" fmla="*/ 16 w 52"/>
                    <a:gd name="T69" fmla="*/ 101 h 102"/>
                    <a:gd name="T70" fmla="*/ 22 w 52"/>
                    <a:gd name="T71" fmla="*/ 102 h 102"/>
                    <a:gd name="T72" fmla="*/ 28 w 52"/>
                    <a:gd name="T73" fmla="*/ 101 h 102"/>
                    <a:gd name="T74" fmla="*/ 33 w 52"/>
                    <a:gd name="T75" fmla="*/ 99 h 1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52" h="102">
                      <a:moveTo>
                        <a:pt x="33" y="99"/>
                      </a:moveTo>
                      <a:lnTo>
                        <a:pt x="32" y="94"/>
                      </a:lnTo>
                      <a:lnTo>
                        <a:pt x="31" y="91"/>
                      </a:lnTo>
                      <a:lnTo>
                        <a:pt x="34" y="88"/>
                      </a:lnTo>
                      <a:lnTo>
                        <a:pt x="38" y="85"/>
                      </a:lnTo>
                      <a:lnTo>
                        <a:pt x="40" y="82"/>
                      </a:lnTo>
                      <a:lnTo>
                        <a:pt x="39" y="79"/>
                      </a:lnTo>
                      <a:lnTo>
                        <a:pt x="36" y="76"/>
                      </a:lnTo>
                      <a:lnTo>
                        <a:pt x="35" y="72"/>
                      </a:lnTo>
                      <a:lnTo>
                        <a:pt x="35" y="68"/>
                      </a:lnTo>
                      <a:lnTo>
                        <a:pt x="37" y="65"/>
                      </a:lnTo>
                      <a:lnTo>
                        <a:pt x="39" y="62"/>
                      </a:lnTo>
                      <a:lnTo>
                        <a:pt x="38" y="61"/>
                      </a:lnTo>
                      <a:lnTo>
                        <a:pt x="34" y="56"/>
                      </a:lnTo>
                      <a:lnTo>
                        <a:pt x="34" y="51"/>
                      </a:lnTo>
                      <a:lnTo>
                        <a:pt x="36" y="49"/>
                      </a:lnTo>
                      <a:lnTo>
                        <a:pt x="39" y="48"/>
                      </a:lnTo>
                      <a:lnTo>
                        <a:pt x="42" y="45"/>
                      </a:lnTo>
                      <a:lnTo>
                        <a:pt x="42" y="42"/>
                      </a:lnTo>
                      <a:lnTo>
                        <a:pt x="40" y="39"/>
                      </a:lnTo>
                      <a:lnTo>
                        <a:pt x="40" y="37"/>
                      </a:lnTo>
                      <a:lnTo>
                        <a:pt x="42" y="32"/>
                      </a:lnTo>
                      <a:lnTo>
                        <a:pt x="43" y="28"/>
                      </a:lnTo>
                      <a:lnTo>
                        <a:pt x="43" y="24"/>
                      </a:lnTo>
                      <a:lnTo>
                        <a:pt x="43" y="22"/>
                      </a:lnTo>
                      <a:lnTo>
                        <a:pt x="49" y="15"/>
                      </a:lnTo>
                      <a:lnTo>
                        <a:pt x="52" y="11"/>
                      </a:lnTo>
                      <a:lnTo>
                        <a:pt x="52" y="9"/>
                      </a:lnTo>
                      <a:lnTo>
                        <a:pt x="49" y="6"/>
                      </a:lnTo>
                      <a:lnTo>
                        <a:pt x="48" y="3"/>
                      </a:lnTo>
                      <a:lnTo>
                        <a:pt x="43" y="2"/>
                      </a:lnTo>
                      <a:lnTo>
                        <a:pt x="38" y="2"/>
                      </a:lnTo>
                      <a:lnTo>
                        <a:pt x="34" y="4"/>
                      </a:lnTo>
                      <a:lnTo>
                        <a:pt x="27" y="3"/>
                      </a:lnTo>
                      <a:lnTo>
                        <a:pt x="24" y="4"/>
                      </a:lnTo>
                      <a:lnTo>
                        <a:pt x="22" y="3"/>
                      </a:lnTo>
                      <a:lnTo>
                        <a:pt x="21" y="0"/>
                      </a:lnTo>
                      <a:lnTo>
                        <a:pt x="17" y="0"/>
                      </a:lnTo>
                      <a:lnTo>
                        <a:pt x="13" y="2"/>
                      </a:lnTo>
                      <a:lnTo>
                        <a:pt x="10" y="5"/>
                      </a:lnTo>
                      <a:lnTo>
                        <a:pt x="13" y="18"/>
                      </a:lnTo>
                      <a:lnTo>
                        <a:pt x="14" y="21"/>
                      </a:lnTo>
                      <a:lnTo>
                        <a:pt x="13" y="23"/>
                      </a:lnTo>
                      <a:lnTo>
                        <a:pt x="11" y="30"/>
                      </a:lnTo>
                      <a:lnTo>
                        <a:pt x="10" y="32"/>
                      </a:lnTo>
                      <a:lnTo>
                        <a:pt x="9" y="37"/>
                      </a:lnTo>
                      <a:lnTo>
                        <a:pt x="9" y="41"/>
                      </a:lnTo>
                      <a:lnTo>
                        <a:pt x="9" y="44"/>
                      </a:lnTo>
                      <a:lnTo>
                        <a:pt x="6" y="49"/>
                      </a:lnTo>
                      <a:lnTo>
                        <a:pt x="5" y="53"/>
                      </a:lnTo>
                      <a:lnTo>
                        <a:pt x="1" y="58"/>
                      </a:lnTo>
                      <a:lnTo>
                        <a:pt x="1" y="63"/>
                      </a:lnTo>
                      <a:lnTo>
                        <a:pt x="0" y="67"/>
                      </a:lnTo>
                      <a:lnTo>
                        <a:pt x="0" y="68"/>
                      </a:lnTo>
                      <a:lnTo>
                        <a:pt x="3" y="70"/>
                      </a:lnTo>
                      <a:lnTo>
                        <a:pt x="6" y="74"/>
                      </a:lnTo>
                      <a:lnTo>
                        <a:pt x="8" y="73"/>
                      </a:lnTo>
                      <a:lnTo>
                        <a:pt x="12" y="72"/>
                      </a:lnTo>
                      <a:lnTo>
                        <a:pt x="11" y="74"/>
                      </a:lnTo>
                      <a:lnTo>
                        <a:pt x="11" y="75"/>
                      </a:lnTo>
                      <a:lnTo>
                        <a:pt x="11" y="79"/>
                      </a:lnTo>
                      <a:lnTo>
                        <a:pt x="10" y="83"/>
                      </a:lnTo>
                      <a:lnTo>
                        <a:pt x="11" y="85"/>
                      </a:lnTo>
                      <a:lnTo>
                        <a:pt x="11" y="91"/>
                      </a:lnTo>
                      <a:lnTo>
                        <a:pt x="10" y="94"/>
                      </a:lnTo>
                      <a:lnTo>
                        <a:pt x="9" y="98"/>
                      </a:lnTo>
                      <a:lnTo>
                        <a:pt x="9" y="101"/>
                      </a:lnTo>
                      <a:lnTo>
                        <a:pt x="9" y="102"/>
                      </a:lnTo>
                      <a:lnTo>
                        <a:pt x="13" y="101"/>
                      </a:lnTo>
                      <a:lnTo>
                        <a:pt x="16" y="101"/>
                      </a:lnTo>
                      <a:lnTo>
                        <a:pt x="20" y="101"/>
                      </a:lnTo>
                      <a:lnTo>
                        <a:pt x="22" y="102"/>
                      </a:lnTo>
                      <a:lnTo>
                        <a:pt x="26" y="102"/>
                      </a:lnTo>
                      <a:lnTo>
                        <a:pt x="28" y="101"/>
                      </a:lnTo>
                      <a:lnTo>
                        <a:pt x="30" y="100"/>
                      </a:lnTo>
                      <a:lnTo>
                        <a:pt x="33" y="99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1247" name="Freeform 509">
                  <a:extLst>
                    <a:ext uri="{FF2B5EF4-FFF2-40B4-BE49-F238E27FC236}">
                      <a16:creationId xmlns:a16="http://schemas.microsoft.com/office/drawing/2014/main" id="{F0EEA326-6947-1B5C-B80B-1CD5C2214983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5911066" y="3922441"/>
                  <a:ext cx="62722" cy="52268"/>
                </a:xfrm>
                <a:custGeom>
                  <a:avLst/>
                  <a:gdLst>
                    <a:gd name="T0" fmla="*/ 31 w 48"/>
                    <a:gd name="T1" fmla="*/ 2 h 40"/>
                    <a:gd name="T2" fmla="*/ 29 w 48"/>
                    <a:gd name="T3" fmla="*/ 2 h 40"/>
                    <a:gd name="T4" fmla="*/ 22 w 48"/>
                    <a:gd name="T5" fmla="*/ 3 h 40"/>
                    <a:gd name="T6" fmla="*/ 17 w 48"/>
                    <a:gd name="T7" fmla="*/ 0 h 40"/>
                    <a:gd name="T8" fmla="*/ 12 w 48"/>
                    <a:gd name="T9" fmla="*/ 2 h 40"/>
                    <a:gd name="T10" fmla="*/ 7 w 48"/>
                    <a:gd name="T11" fmla="*/ 3 h 40"/>
                    <a:gd name="T12" fmla="*/ 5 w 48"/>
                    <a:gd name="T13" fmla="*/ 5 h 40"/>
                    <a:gd name="T14" fmla="*/ 5 w 48"/>
                    <a:gd name="T15" fmla="*/ 7 h 40"/>
                    <a:gd name="T16" fmla="*/ 8 w 48"/>
                    <a:gd name="T17" fmla="*/ 9 h 40"/>
                    <a:gd name="T18" fmla="*/ 8 w 48"/>
                    <a:gd name="T19" fmla="*/ 12 h 40"/>
                    <a:gd name="T20" fmla="*/ 5 w 48"/>
                    <a:gd name="T21" fmla="*/ 15 h 40"/>
                    <a:gd name="T22" fmla="*/ 4 w 48"/>
                    <a:gd name="T23" fmla="*/ 19 h 40"/>
                    <a:gd name="T24" fmla="*/ 3 w 48"/>
                    <a:gd name="T25" fmla="*/ 23 h 40"/>
                    <a:gd name="T26" fmla="*/ 0 w 48"/>
                    <a:gd name="T27" fmla="*/ 28 h 40"/>
                    <a:gd name="T28" fmla="*/ 1 w 48"/>
                    <a:gd name="T29" fmla="*/ 29 h 40"/>
                    <a:gd name="T30" fmla="*/ 3 w 48"/>
                    <a:gd name="T31" fmla="*/ 30 h 40"/>
                    <a:gd name="T32" fmla="*/ 12 w 48"/>
                    <a:gd name="T33" fmla="*/ 29 h 40"/>
                    <a:gd name="T34" fmla="*/ 10 w 48"/>
                    <a:gd name="T35" fmla="*/ 31 h 40"/>
                    <a:gd name="T36" fmla="*/ 6 w 48"/>
                    <a:gd name="T37" fmla="*/ 32 h 40"/>
                    <a:gd name="T38" fmla="*/ 3 w 48"/>
                    <a:gd name="T39" fmla="*/ 35 h 40"/>
                    <a:gd name="T40" fmla="*/ 3 w 48"/>
                    <a:gd name="T41" fmla="*/ 36 h 40"/>
                    <a:gd name="T42" fmla="*/ 3 w 48"/>
                    <a:gd name="T43" fmla="*/ 40 h 40"/>
                    <a:gd name="T44" fmla="*/ 5 w 48"/>
                    <a:gd name="T45" fmla="*/ 40 h 40"/>
                    <a:gd name="T46" fmla="*/ 7 w 48"/>
                    <a:gd name="T47" fmla="*/ 36 h 40"/>
                    <a:gd name="T48" fmla="*/ 10 w 48"/>
                    <a:gd name="T49" fmla="*/ 34 h 40"/>
                    <a:gd name="T50" fmla="*/ 17 w 48"/>
                    <a:gd name="T51" fmla="*/ 29 h 40"/>
                    <a:gd name="T52" fmla="*/ 22 w 48"/>
                    <a:gd name="T53" fmla="*/ 25 h 40"/>
                    <a:gd name="T54" fmla="*/ 25 w 48"/>
                    <a:gd name="T55" fmla="*/ 22 h 40"/>
                    <a:gd name="T56" fmla="*/ 28 w 48"/>
                    <a:gd name="T57" fmla="*/ 22 h 40"/>
                    <a:gd name="T58" fmla="*/ 31 w 48"/>
                    <a:gd name="T59" fmla="*/ 21 h 40"/>
                    <a:gd name="T60" fmla="*/ 36 w 48"/>
                    <a:gd name="T61" fmla="*/ 21 h 40"/>
                    <a:gd name="T62" fmla="*/ 40 w 48"/>
                    <a:gd name="T63" fmla="*/ 21 h 40"/>
                    <a:gd name="T64" fmla="*/ 42 w 48"/>
                    <a:gd name="T65" fmla="*/ 22 h 40"/>
                    <a:gd name="T66" fmla="*/ 47 w 48"/>
                    <a:gd name="T67" fmla="*/ 21 h 40"/>
                    <a:gd name="T68" fmla="*/ 48 w 48"/>
                    <a:gd name="T69" fmla="*/ 19 h 40"/>
                    <a:gd name="T70" fmla="*/ 48 w 48"/>
                    <a:gd name="T71" fmla="*/ 16 h 40"/>
                    <a:gd name="T72" fmla="*/ 45 w 48"/>
                    <a:gd name="T73" fmla="*/ 16 h 40"/>
                    <a:gd name="T74" fmla="*/ 40 w 48"/>
                    <a:gd name="T75" fmla="*/ 14 h 40"/>
                    <a:gd name="T76" fmla="*/ 36 w 48"/>
                    <a:gd name="T77" fmla="*/ 12 h 40"/>
                    <a:gd name="T78" fmla="*/ 34 w 48"/>
                    <a:gd name="T79" fmla="*/ 10 h 40"/>
                    <a:gd name="T80" fmla="*/ 32 w 48"/>
                    <a:gd name="T81" fmla="*/ 8 h 40"/>
                    <a:gd name="T82" fmla="*/ 31 w 48"/>
                    <a:gd name="T83" fmla="*/ 5 h 40"/>
                    <a:gd name="T84" fmla="*/ 31 w 48"/>
                    <a:gd name="T85" fmla="*/ 2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8" h="40">
                      <a:moveTo>
                        <a:pt x="31" y="2"/>
                      </a:moveTo>
                      <a:lnTo>
                        <a:pt x="29" y="2"/>
                      </a:lnTo>
                      <a:lnTo>
                        <a:pt x="22" y="3"/>
                      </a:lnTo>
                      <a:lnTo>
                        <a:pt x="17" y="0"/>
                      </a:lnTo>
                      <a:lnTo>
                        <a:pt x="12" y="2"/>
                      </a:lnTo>
                      <a:lnTo>
                        <a:pt x="7" y="3"/>
                      </a:lnTo>
                      <a:lnTo>
                        <a:pt x="5" y="5"/>
                      </a:lnTo>
                      <a:lnTo>
                        <a:pt x="5" y="7"/>
                      </a:lnTo>
                      <a:lnTo>
                        <a:pt x="8" y="9"/>
                      </a:lnTo>
                      <a:lnTo>
                        <a:pt x="8" y="12"/>
                      </a:lnTo>
                      <a:lnTo>
                        <a:pt x="5" y="15"/>
                      </a:lnTo>
                      <a:lnTo>
                        <a:pt x="4" y="19"/>
                      </a:lnTo>
                      <a:lnTo>
                        <a:pt x="3" y="23"/>
                      </a:lnTo>
                      <a:lnTo>
                        <a:pt x="0" y="28"/>
                      </a:lnTo>
                      <a:lnTo>
                        <a:pt x="1" y="29"/>
                      </a:lnTo>
                      <a:lnTo>
                        <a:pt x="3" y="30"/>
                      </a:lnTo>
                      <a:lnTo>
                        <a:pt x="12" y="29"/>
                      </a:lnTo>
                      <a:lnTo>
                        <a:pt x="10" y="31"/>
                      </a:lnTo>
                      <a:lnTo>
                        <a:pt x="6" y="32"/>
                      </a:lnTo>
                      <a:lnTo>
                        <a:pt x="3" y="35"/>
                      </a:lnTo>
                      <a:lnTo>
                        <a:pt x="3" y="36"/>
                      </a:lnTo>
                      <a:lnTo>
                        <a:pt x="3" y="40"/>
                      </a:lnTo>
                      <a:lnTo>
                        <a:pt x="5" y="40"/>
                      </a:lnTo>
                      <a:lnTo>
                        <a:pt x="7" y="36"/>
                      </a:lnTo>
                      <a:lnTo>
                        <a:pt x="10" y="34"/>
                      </a:lnTo>
                      <a:lnTo>
                        <a:pt x="17" y="29"/>
                      </a:lnTo>
                      <a:lnTo>
                        <a:pt x="22" y="25"/>
                      </a:lnTo>
                      <a:lnTo>
                        <a:pt x="25" y="22"/>
                      </a:lnTo>
                      <a:lnTo>
                        <a:pt x="28" y="22"/>
                      </a:lnTo>
                      <a:lnTo>
                        <a:pt x="31" y="21"/>
                      </a:lnTo>
                      <a:lnTo>
                        <a:pt x="36" y="21"/>
                      </a:lnTo>
                      <a:lnTo>
                        <a:pt x="40" y="21"/>
                      </a:lnTo>
                      <a:lnTo>
                        <a:pt x="42" y="22"/>
                      </a:lnTo>
                      <a:lnTo>
                        <a:pt x="47" y="21"/>
                      </a:lnTo>
                      <a:lnTo>
                        <a:pt x="48" y="19"/>
                      </a:lnTo>
                      <a:lnTo>
                        <a:pt x="48" y="16"/>
                      </a:lnTo>
                      <a:lnTo>
                        <a:pt x="45" y="16"/>
                      </a:lnTo>
                      <a:lnTo>
                        <a:pt x="40" y="14"/>
                      </a:lnTo>
                      <a:lnTo>
                        <a:pt x="36" y="12"/>
                      </a:lnTo>
                      <a:lnTo>
                        <a:pt x="34" y="10"/>
                      </a:lnTo>
                      <a:lnTo>
                        <a:pt x="32" y="8"/>
                      </a:lnTo>
                      <a:lnTo>
                        <a:pt x="31" y="5"/>
                      </a:lnTo>
                      <a:lnTo>
                        <a:pt x="31" y="2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1248" name="Freeform 553">
                  <a:extLst>
                    <a:ext uri="{FF2B5EF4-FFF2-40B4-BE49-F238E27FC236}">
                      <a16:creationId xmlns:a16="http://schemas.microsoft.com/office/drawing/2014/main" id="{2D294DC6-FAD4-4BFA-A5CC-8F44559AC6DD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5776475" y="3488609"/>
                  <a:ext cx="67950" cy="50962"/>
                </a:xfrm>
                <a:custGeom>
                  <a:avLst/>
                  <a:gdLst>
                    <a:gd name="T0" fmla="*/ 0 w 52"/>
                    <a:gd name="T1" fmla="*/ 35 h 39"/>
                    <a:gd name="T2" fmla="*/ 0 w 52"/>
                    <a:gd name="T3" fmla="*/ 33 h 39"/>
                    <a:gd name="T4" fmla="*/ 3 w 52"/>
                    <a:gd name="T5" fmla="*/ 31 h 39"/>
                    <a:gd name="T6" fmla="*/ 4 w 52"/>
                    <a:gd name="T7" fmla="*/ 30 h 39"/>
                    <a:gd name="T8" fmla="*/ 5 w 52"/>
                    <a:gd name="T9" fmla="*/ 26 h 39"/>
                    <a:gd name="T10" fmla="*/ 5 w 52"/>
                    <a:gd name="T11" fmla="*/ 22 h 39"/>
                    <a:gd name="T12" fmla="*/ 7 w 52"/>
                    <a:gd name="T13" fmla="*/ 21 h 39"/>
                    <a:gd name="T14" fmla="*/ 13 w 52"/>
                    <a:gd name="T15" fmla="*/ 20 h 39"/>
                    <a:gd name="T16" fmla="*/ 16 w 52"/>
                    <a:gd name="T17" fmla="*/ 19 h 39"/>
                    <a:gd name="T18" fmla="*/ 19 w 52"/>
                    <a:gd name="T19" fmla="*/ 14 h 39"/>
                    <a:gd name="T20" fmla="*/ 22 w 52"/>
                    <a:gd name="T21" fmla="*/ 10 h 39"/>
                    <a:gd name="T22" fmla="*/ 24 w 52"/>
                    <a:gd name="T23" fmla="*/ 5 h 39"/>
                    <a:gd name="T24" fmla="*/ 24 w 52"/>
                    <a:gd name="T25" fmla="*/ 0 h 39"/>
                    <a:gd name="T26" fmla="*/ 23 w 52"/>
                    <a:gd name="T27" fmla="*/ 9 h 39"/>
                    <a:gd name="T28" fmla="*/ 20 w 52"/>
                    <a:gd name="T29" fmla="*/ 14 h 39"/>
                    <a:gd name="T30" fmla="*/ 18 w 52"/>
                    <a:gd name="T31" fmla="*/ 17 h 39"/>
                    <a:gd name="T32" fmla="*/ 16 w 52"/>
                    <a:gd name="T33" fmla="*/ 19 h 39"/>
                    <a:gd name="T34" fmla="*/ 17 w 52"/>
                    <a:gd name="T35" fmla="*/ 21 h 39"/>
                    <a:gd name="T36" fmla="*/ 19 w 52"/>
                    <a:gd name="T37" fmla="*/ 21 h 39"/>
                    <a:gd name="T38" fmla="*/ 22 w 52"/>
                    <a:gd name="T39" fmla="*/ 22 h 39"/>
                    <a:gd name="T40" fmla="*/ 25 w 52"/>
                    <a:gd name="T41" fmla="*/ 22 h 39"/>
                    <a:gd name="T42" fmla="*/ 25 w 52"/>
                    <a:gd name="T43" fmla="*/ 19 h 39"/>
                    <a:gd name="T44" fmla="*/ 25 w 52"/>
                    <a:gd name="T45" fmla="*/ 15 h 39"/>
                    <a:gd name="T46" fmla="*/ 26 w 52"/>
                    <a:gd name="T47" fmla="*/ 14 h 39"/>
                    <a:gd name="T48" fmla="*/ 27 w 52"/>
                    <a:gd name="T49" fmla="*/ 12 h 39"/>
                    <a:gd name="T50" fmla="*/ 30 w 52"/>
                    <a:gd name="T51" fmla="*/ 11 h 39"/>
                    <a:gd name="T52" fmla="*/ 31 w 52"/>
                    <a:gd name="T53" fmla="*/ 13 h 39"/>
                    <a:gd name="T54" fmla="*/ 34 w 52"/>
                    <a:gd name="T55" fmla="*/ 14 h 39"/>
                    <a:gd name="T56" fmla="*/ 35 w 52"/>
                    <a:gd name="T57" fmla="*/ 15 h 39"/>
                    <a:gd name="T58" fmla="*/ 38 w 52"/>
                    <a:gd name="T59" fmla="*/ 16 h 39"/>
                    <a:gd name="T60" fmla="*/ 42 w 52"/>
                    <a:gd name="T61" fmla="*/ 17 h 39"/>
                    <a:gd name="T62" fmla="*/ 47 w 52"/>
                    <a:gd name="T63" fmla="*/ 17 h 39"/>
                    <a:gd name="T64" fmla="*/ 49 w 52"/>
                    <a:gd name="T65" fmla="*/ 18 h 39"/>
                    <a:gd name="T66" fmla="*/ 52 w 52"/>
                    <a:gd name="T67" fmla="*/ 24 h 39"/>
                    <a:gd name="T68" fmla="*/ 50 w 52"/>
                    <a:gd name="T69" fmla="*/ 28 h 39"/>
                    <a:gd name="T70" fmla="*/ 50 w 52"/>
                    <a:gd name="T71" fmla="*/ 33 h 39"/>
                    <a:gd name="T72" fmla="*/ 51 w 52"/>
                    <a:gd name="T73" fmla="*/ 36 h 39"/>
                    <a:gd name="T74" fmla="*/ 44 w 52"/>
                    <a:gd name="T75" fmla="*/ 37 h 39"/>
                    <a:gd name="T76" fmla="*/ 37 w 52"/>
                    <a:gd name="T77" fmla="*/ 39 h 39"/>
                    <a:gd name="T78" fmla="*/ 22 w 52"/>
                    <a:gd name="T79" fmla="*/ 39 h 39"/>
                    <a:gd name="T80" fmla="*/ 4 w 52"/>
                    <a:gd name="T81" fmla="*/ 36 h 39"/>
                    <a:gd name="T82" fmla="*/ 0 w 52"/>
                    <a:gd name="T83" fmla="*/ 35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52" h="39">
                      <a:moveTo>
                        <a:pt x="0" y="35"/>
                      </a:moveTo>
                      <a:lnTo>
                        <a:pt x="0" y="33"/>
                      </a:lnTo>
                      <a:lnTo>
                        <a:pt x="3" y="31"/>
                      </a:lnTo>
                      <a:lnTo>
                        <a:pt x="4" y="30"/>
                      </a:lnTo>
                      <a:lnTo>
                        <a:pt x="5" y="26"/>
                      </a:lnTo>
                      <a:lnTo>
                        <a:pt x="5" y="22"/>
                      </a:lnTo>
                      <a:lnTo>
                        <a:pt x="7" y="21"/>
                      </a:lnTo>
                      <a:lnTo>
                        <a:pt x="13" y="20"/>
                      </a:lnTo>
                      <a:lnTo>
                        <a:pt x="16" y="19"/>
                      </a:lnTo>
                      <a:lnTo>
                        <a:pt x="19" y="14"/>
                      </a:lnTo>
                      <a:lnTo>
                        <a:pt x="22" y="10"/>
                      </a:lnTo>
                      <a:lnTo>
                        <a:pt x="24" y="5"/>
                      </a:lnTo>
                      <a:lnTo>
                        <a:pt x="24" y="0"/>
                      </a:lnTo>
                      <a:lnTo>
                        <a:pt x="23" y="9"/>
                      </a:lnTo>
                      <a:lnTo>
                        <a:pt x="20" y="14"/>
                      </a:lnTo>
                      <a:lnTo>
                        <a:pt x="18" y="17"/>
                      </a:lnTo>
                      <a:lnTo>
                        <a:pt x="16" y="19"/>
                      </a:lnTo>
                      <a:lnTo>
                        <a:pt x="17" y="21"/>
                      </a:lnTo>
                      <a:lnTo>
                        <a:pt x="19" y="21"/>
                      </a:lnTo>
                      <a:lnTo>
                        <a:pt x="22" y="22"/>
                      </a:lnTo>
                      <a:lnTo>
                        <a:pt x="25" y="22"/>
                      </a:lnTo>
                      <a:lnTo>
                        <a:pt x="25" y="19"/>
                      </a:lnTo>
                      <a:lnTo>
                        <a:pt x="25" y="15"/>
                      </a:lnTo>
                      <a:lnTo>
                        <a:pt x="26" y="14"/>
                      </a:lnTo>
                      <a:lnTo>
                        <a:pt x="27" y="12"/>
                      </a:lnTo>
                      <a:lnTo>
                        <a:pt x="30" y="11"/>
                      </a:lnTo>
                      <a:lnTo>
                        <a:pt x="31" y="13"/>
                      </a:lnTo>
                      <a:lnTo>
                        <a:pt x="34" y="14"/>
                      </a:lnTo>
                      <a:lnTo>
                        <a:pt x="35" y="15"/>
                      </a:lnTo>
                      <a:lnTo>
                        <a:pt x="38" y="16"/>
                      </a:lnTo>
                      <a:lnTo>
                        <a:pt x="42" y="17"/>
                      </a:lnTo>
                      <a:lnTo>
                        <a:pt x="47" y="17"/>
                      </a:lnTo>
                      <a:lnTo>
                        <a:pt x="49" y="18"/>
                      </a:lnTo>
                      <a:lnTo>
                        <a:pt x="52" y="24"/>
                      </a:lnTo>
                      <a:lnTo>
                        <a:pt x="50" y="28"/>
                      </a:lnTo>
                      <a:lnTo>
                        <a:pt x="50" y="33"/>
                      </a:lnTo>
                      <a:lnTo>
                        <a:pt x="51" y="36"/>
                      </a:lnTo>
                      <a:lnTo>
                        <a:pt x="44" y="37"/>
                      </a:lnTo>
                      <a:lnTo>
                        <a:pt x="37" y="39"/>
                      </a:lnTo>
                      <a:lnTo>
                        <a:pt x="22" y="39"/>
                      </a:lnTo>
                      <a:lnTo>
                        <a:pt x="4" y="36"/>
                      </a:lnTo>
                      <a:lnTo>
                        <a:pt x="0" y="35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grpSp>
              <p:nvGrpSpPr>
                <p:cNvPr id="1249" name="Group 1254">
                  <a:extLst>
                    <a:ext uri="{FF2B5EF4-FFF2-40B4-BE49-F238E27FC236}">
                      <a16:creationId xmlns:a16="http://schemas.microsoft.com/office/drawing/2014/main" id="{08EFC176-FC39-1F16-1BDE-81FB8D93CF97}"/>
                    </a:ext>
                  </a:extLst>
                </p:cNvPr>
                <p:cNvGrpSpPr/>
                <p:nvPr/>
              </p:nvGrpSpPr>
              <p:grpSpPr bwMode="gray">
                <a:xfrm>
                  <a:off x="5215891" y="3224653"/>
                  <a:ext cx="133287" cy="103229"/>
                  <a:chOff x="4887025" y="3022033"/>
                  <a:chExt cx="121522" cy="94118"/>
                </a:xfrm>
                <a:grpFill/>
              </p:grpSpPr>
              <p:sp>
                <p:nvSpPr>
                  <p:cNvPr id="1409" name="Freeform 157">
                    <a:extLst>
                      <a:ext uri="{FF2B5EF4-FFF2-40B4-BE49-F238E27FC236}">
                        <a16:creationId xmlns:a16="http://schemas.microsoft.com/office/drawing/2014/main" id="{65D3756F-C1E1-4DF3-6FAB-4D333A4739F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gray">
                  <a:xfrm>
                    <a:off x="4887025" y="3029182"/>
                    <a:ext cx="7149" cy="2383"/>
                  </a:xfrm>
                  <a:custGeom>
                    <a:avLst/>
                    <a:gdLst>
                      <a:gd name="T0" fmla="*/ 6 w 6"/>
                      <a:gd name="T1" fmla="*/ 2 h 2"/>
                      <a:gd name="T2" fmla="*/ 5 w 6"/>
                      <a:gd name="T3" fmla="*/ 1 h 2"/>
                      <a:gd name="T4" fmla="*/ 1 w 6"/>
                      <a:gd name="T5" fmla="*/ 0 h 2"/>
                      <a:gd name="T6" fmla="*/ 0 w 6"/>
                      <a:gd name="T7" fmla="*/ 1 h 2"/>
                      <a:gd name="T8" fmla="*/ 1 w 6"/>
                      <a:gd name="T9" fmla="*/ 2 h 2"/>
                      <a:gd name="T10" fmla="*/ 3 w 6"/>
                      <a:gd name="T11" fmla="*/ 2 h 2"/>
                      <a:gd name="T12" fmla="*/ 5 w 6"/>
                      <a:gd name="T13" fmla="*/ 2 h 2"/>
                      <a:gd name="T14" fmla="*/ 6 w 6"/>
                      <a:gd name="T15" fmla="*/ 2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6" h="2">
                        <a:moveTo>
                          <a:pt x="6" y="2"/>
                        </a:moveTo>
                        <a:lnTo>
                          <a:pt x="5" y="1"/>
                        </a:lnTo>
                        <a:lnTo>
                          <a:pt x="1" y="0"/>
                        </a:lnTo>
                        <a:lnTo>
                          <a:pt x="0" y="1"/>
                        </a:lnTo>
                        <a:lnTo>
                          <a:pt x="1" y="2"/>
                        </a:lnTo>
                        <a:lnTo>
                          <a:pt x="3" y="2"/>
                        </a:lnTo>
                        <a:lnTo>
                          <a:pt x="5" y="2"/>
                        </a:lnTo>
                        <a:lnTo>
                          <a:pt x="6" y="2"/>
                        </a:lnTo>
                      </a:path>
                    </a:pathLst>
                  </a:custGeom>
                  <a:grpFill/>
                  <a:ln w="12700" cap="flat">
                    <a:solidFill>
                      <a:schemeClr val="bg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 dirty="0">
                      <a:latin typeface="Calibri Light" panose="020F0302020204030204" pitchFamily="34" charset="0"/>
                      <a:sym typeface="Calibri Light" panose="020F0302020204030204" pitchFamily="34" charset="0"/>
                    </a:endParaRPr>
                  </a:p>
                </p:txBody>
              </p:sp>
              <p:sp>
                <p:nvSpPr>
                  <p:cNvPr id="1410" name="Freeform 158">
                    <a:extLst>
                      <a:ext uri="{FF2B5EF4-FFF2-40B4-BE49-F238E27FC236}">
                        <a16:creationId xmlns:a16="http://schemas.microsoft.com/office/drawing/2014/main" id="{83120F65-EB82-2D65-5371-B76DC4F71DE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gray">
                  <a:xfrm>
                    <a:off x="4890599" y="3022033"/>
                    <a:ext cx="9531" cy="14297"/>
                  </a:xfrm>
                  <a:custGeom>
                    <a:avLst/>
                    <a:gdLst>
                      <a:gd name="T0" fmla="*/ 8 w 8"/>
                      <a:gd name="T1" fmla="*/ 11 h 12"/>
                      <a:gd name="T2" fmla="*/ 8 w 8"/>
                      <a:gd name="T3" fmla="*/ 12 h 12"/>
                      <a:gd name="T4" fmla="*/ 8 w 8"/>
                      <a:gd name="T5" fmla="*/ 9 h 12"/>
                      <a:gd name="T6" fmla="*/ 7 w 8"/>
                      <a:gd name="T7" fmla="*/ 6 h 12"/>
                      <a:gd name="T8" fmla="*/ 4 w 8"/>
                      <a:gd name="T9" fmla="*/ 2 h 12"/>
                      <a:gd name="T10" fmla="*/ 2 w 8"/>
                      <a:gd name="T11" fmla="*/ 0 h 12"/>
                      <a:gd name="T12" fmla="*/ 0 w 8"/>
                      <a:gd name="T13" fmla="*/ 4 h 12"/>
                      <a:gd name="T14" fmla="*/ 0 w 8"/>
                      <a:gd name="T15" fmla="*/ 5 h 12"/>
                      <a:gd name="T16" fmla="*/ 4 w 8"/>
                      <a:gd name="T17" fmla="*/ 6 h 12"/>
                      <a:gd name="T18" fmla="*/ 6 w 8"/>
                      <a:gd name="T19" fmla="*/ 9 h 12"/>
                      <a:gd name="T20" fmla="*/ 6 w 8"/>
                      <a:gd name="T21" fmla="*/ 11 h 12"/>
                      <a:gd name="T22" fmla="*/ 7 w 8"/>
                      <a:gd name="T23" fmla="*/ 12 h 12"/>
                      <a:gd name="T24" fmla="*/ 8 w 8"/>
                      <a:gd name="T25" fmla="*/ 11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8" h="12">
                        <a:moveTo>
                          <a:pt x="8" y="11"/>
                        </a:moveTo>
                        <a:lnTo>
                          <a:pt x="8" y="12"/>
                        </a:lnTo>
                        <a:lnTo>
                          <a:pt x="8" y="9"/>
                        </a:lnTo>
                        <a:lnTo>
                          <a:pt x="7" y="6"/>
                        </a:lnTo>
                        <a:lnTo>
                          <a:pt x="4" y="2"/>
                        </a:lnTo>
                        <a:lnTo>
                          <a:pt x="2" y="0"/>
                        </a:lnTo>
                        <a:lnTo>
                          <a:pt x="0" y="4"/>
                        </a:lnTo>
                        <a:lnTo>
                          <a:pt x="0" y="5"/>
                        </a:lnTo>
                        <a:lnTo>
                          <a:pt x="4" y="6"/>
                        </a:lnTo>
                        <a:lnTo>
                          <a:pt x="6" y="9"/>
                        </a:lnTo>
                        <a:lnTo>
                          <a:pt x="6" y="11"/>
                        </a:lnTo>
                        <a:lnTo>
                          <a:pt x="7" y="12"/>
                        </a:lnTo>
                        <a:lnTo>
                          <a:pt x="8" y="11"/>
                        </a:lnTo>
                      </a:path>
                    </a:pathLst>
                  </a:custGeom>
                  <a:grpFill/>
                  <a:ln w="12700" cap="flat">
                    <a:solidFill>
                      <a:schemeClr val="bg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 dirty="0">
                      <a:latin typeface="Calibri Light" panose="020F0302020204030204" pitchFamily="34" charset="0"/>
                      <a:sym typeface="Calibri Light" panose="020F0302020204030204" pitchFamily="34" charset="0"/>
                    </a:endParaRPr>
                  </a:p>
                </p:txBody>
              </p:sp>
              <p:sp>
                <p:nvSpPr>
                  <p:cNvPr id="1411" name="Freeform 159">
                    <a:extLst>
                      <a:ext uri="{FF2B5EF4-FFF2-40B4-BE49-F238E27FC236}">
                        <a16:creationId xmlns:a16="http://schemas.microsoft.com/office/drawing/2014/main" id="{F7DCAABD-112A-7C80-12D9-7E3D144BFF1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gray">
                  <a:xfrm>
                    <a:off x="4895364" y="3022033"/>
                    <a:ext cx="8340" cy="9531"/>
                  </a:xfrm>
                  <a:custGeom>
                    <a:avLst/>
                    <a:gdLst>
                      <a:gd name="T0" fmla="*/ 6 w 7"/>
                      <a:gd name="T1" fmla="*/ 8 h 8"/>
                      <a:gd name="T2" fmla="*/ 7 w 7"/>
                      <a:gd name="T3" fmla="*/ 8 h 8"/>
                      <a:gd name="T4" fmla="*/ 7 w 7"/>
                      <a:gd name="T5" fmla="*/ 6 h 8"/>
                      <a:gd name="T6" fmla="*/ 4 w 7"/>
                      <a:gd name="T7" fmla="*/ 2 h 8"/>
                      <a:gd name="T8" fmla="*/ 3 w 7"/>
                      <a:gd name="T9" fmla="*/ 2 h 8"/>
                      <a:gd name="T10" fmla="*/ 1 w 7"/>
                      <a:gd name="T11" fmla="*/ 0 h 8"/>
                      <a:gd name="T12" fmla="*/ 0 w 7"/>
                      <a:gd name="T13" fmla="*/ 0 h 8"/>
                      <a:gd name="T14" fmla="*/ 1 w 7"/>
                      <a:gd name="T15" fmla="*/ 2 h 8"/>
                      <a:gd name="T16" fmla="*/ 3 w 7"/>
                      <a:gd name="T17" fmla="*/ 4 h 8"/>
                      <a:gd name="T18" fmla="*/ 4 w 7"/>
                      <a:gd name="T19" fmla="*/ 8 h 8"/>
                      <a:gd name="T20" fmla="*/ 6 w 7"/>
                      <a:gd name="T21" fmla="*/ 8 h 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7" h="8">
                        <a:moveTo>
                          <a:pt x="6" y="8"/>
                        </a:moveTo>
                        <a:lnTo>
                          <a:pt x="7" y="8"/>
                        </a:lnTo>
                        <a:lnTo>
                          <a:pt x="7" y="6"/>
                        </a:lnTo>
                        <a:lnTo>
                          <a:pt x="4" y="2"/>
                        </a:lnTo>
                        <a:lnTo>
                          <a:pt x="3" y="2"/>
                        </a:lnTo>
                        <a:lnTo>
                          <a:pt x="1" y="0"/>
                        </a:lnTo>
                        <a:lnTo>
                          <a:pt x="0" y="0"/>
                        </a:lnTo>
                        <a:lnTo>
                          <a:pt x="1" y="2"/>
                        </a:lnTo>
                        <a:lnTo>
                          <a:pt x="3" y="4"/>
                        </a:lnTo>
                        <a:lnTo>
                          <a:pt x="4" y="8"/>
                        </a:lnTo>
                        <a:lnTo>
                          <a:pt x="6" y="8"/>
                        </a:lnTo>
                      </a:path>
                    </a:pathLst>
                  </a:custGeom>
                  <a:grpFill/>
                  <a:ln w="12700" cap="flat">
                    <a:solidFill>
                      <a:schemeClr val="bg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 dirty="0">
                      <a:latin typeface="Calibri Light" panose="020F0302020204030204" pitchFamily="34" charset="0"/>
                      <a:sym typeface="Calibri Light" panose="020F0302020204030204" pitchFamily="34" charset="0"/>
                    </a:endParaRPr>
                  </a:p>
                </p:txBody>
              </p:sp>
              <p:sp>
                <p:nvSpPr>
                  <p:cNvPr id="1412" name="Freeform 160">
                    <a:extLst>
                      <a:ext uri="{FF2B5EF4-FFF2-40B4-BE49-F238E27FC236}">
                        <a16:creationId xmlns:a16="http://schemas.microsoft.com/office/drawing/2014/main" id="{A94ECDE8-36E4-B38B-95E2-11E26003719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gray">
                  <a:xfrm>
                    <a:off x="4901322" y="3022033"/>
                    <a:ext cx="5956" cy="4765"/>
                  </a:xfrm>
                  <a:custGeom>
                    <a:avLst/>
                    <a:gdLst>
                      <a:gd name="T0" fmla="*/ 4 w 5"/>
                      <a:gd name="T1" fmla="*/ 1 h 4"/>
                      <a:gd name="T2" fmla="*/ 5 w 5"/>
                      <a:gd name="T3" fmla="*/ 1 h 4"/>
                      <a:gd name="T4" fmla="*/ 1 w 5"/>
                      <a:gd name="T5" fmla="*/ 0 h 4"/>
                      <a:gd name="T6" fmla="*/ 0 w 5"/>
                      <a:gd name="T7" fmla="*/ 1 h 4"/>
                      <a:gd name="T8" fmla="*/ 2 w 5"/>
                      <a:gd name="T9" fmla="*/ 3 h 4"/>
                      <a:gd name="T10" fmla="*/ 3 w 5"/>
                      <a:gd name="T11" fmla="*/ 4 h 4"/>
                      <a:gd name="T12" fmla="*/ 4 w 5"/>
                      <a:gd name="T13" fmla="*/ 4 h 4"/>
                      <a:gd name="T14" fmla="*/ 4 w 5"/>
                      <a:gd name="T15" fmla="*/ 1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5" h="4">
                        <a:moveTo>
                          <a:pt x="4" y="1"/>
                        </a:moveTo>
                        <a:lnTo>
                          <a:pt x="5" y="1"/>
                        </a:lnTo>
                        <a:lnTo>
                          <a:pt x="1" y="0"/>
                        </a:lnTo>
                        <a:lnTo>
                          <a:pt x="0" y="1"/>
                        </a:lnTo>
                        <a:lnTo>
                          <a:pt x="2" y="3"/>
                        </a:lnTo>
                        <a:lnTo>
                          <a:pt x="3" y="4"/>
                        </a:lnTo>
                        <a:lnTo>
                          <a:pt x="4" y="4"/>
                        </a:lnTo>
                        <a:lnTo>
                          <a:pt x="4" y="1"/>
                        </a:lnTo>
                      </a:path>
                    </a:pathLst>
                  </a:custGeom>
                  <a:grpFill/>
                  <a:ln w="12700" cap="flat">
                    <a:solidFill>
                      <a:schemeClr val="bg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 dirty="0">
                      <a:latin typeface="Calibri Light" panose="020F0302020204030204" pitchFamily="34" charset="0"/>
                      <a:sym typeface="Calibri Light" panose="020F0302020204030204" pitchFamily="34" charset="0"/>
                    </a:endParaRPr>
                  </a:p>
                </p:txBody>
              </p:sp>
              <p:sp>
                <p:nvSpPr>
                  <p:cNvPr id="1413" name="Freeform 161">
                    <a:extLst>
                      <a:ext uri="{FF2B5EF4-FFF2-40B4-BE49-F238E27FC236}">
                        <a16:creationId xmlns:a16="http://schemas.microsoft.com/office/drawing/2014/main" id="{2E1192D3-AB57-F22F-1096-42836A56069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gray">
                  <a:xfrm>
                    <a:off x="4898939" y="3038712"/>
                    <a:ext cx="4765" cy="4765"/>
                  </a:xfrm>
                  <a:custGeom>
                    <a:avLst/>
                    <a:gdLst>
                      <a:gd name="T0" fmla="*/ 4 w 4"/>
                      <a:gd name="T1" fmla="*/ 4 h 4"/>
                      <a:gd name="T2" fmla="*/ 4 w 4"/>
                      <a:gd name="T3" fmla="*/ 2 h 4"/>
                      <a:gd name="T4" fmla="*/ 4 w 4"/>
                      <a:gd name="T5" fmla="*/ 0 h 4"/>
                      <a:gd name="T6" fmla="*/ 1 w 4"/>
                      <a:gd name="T7" fmla="*/ 0 h 4"/>
                      <a:gd name="T8" fmla="*/ 0 w 4"/>
                      <a:gd name="T9" fmla="*/ 0 h 4"/>
                      <a:gd name="T10" fmla="*/ 0 w 4"/>
                      <a:gd name="T11" fmla="*/ 1 h 4"/>
                      <a:gd name="T12" fmla="*/ 1 w 4"/>
                      <a:gd name="T13" fmla="*/ 2 h 4"/>
                      <a:gd name="T14" fmla="*/ 2 w 4"/>
                      <a:gd name="T15" fmla="*/ 4 h 4"/>
                      <a:gd name="T16" fmla="*/ 4 w 4"/>
                      <a:gd name="T17" fmla="*/ 4 h 4"/>
                      <a:gd name="T18" fmla="*/ 4 w 4"/>
                      <a:gd name="T19" fmla="*/ 4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4" h="4">
                        <a:moveTo>
                          <a:pt x="4" y="4"/>
                        </a:moveTo>
                        <a:lnTo>
                          <a:pt x="4" y="2"/>
                        </a:lnTo>
                        <a:lnTo>
                          <a:pt x="4" y="0"/>
                        </a:lnTo>
                        <a:lnTo>
                          <a:pt x="1" y="0"/>
                        </a:lnTo>
                        <a:lnTo>
                          <a:pt x="0" y="0"/>
                        </a:lnTo>
                        <a:lnTo>
                          <a:pt x="0" y="1"/>
                        </a:lnTo>
                        <a:lnTo>
                          <a:pt x="1" y="2"/>
                        </a:lnTo>
                        <a:lnTo>
                          <a:pt x="2" y="4"/>
                        </a:lnTo>
                        <a:lnTo>
                          <a:pt x="4" y="4"/>
                        </a:lnTo>
                        <a:lnTo>
                          <a:pt x="4" y="4"/>
                        </a:lnTo>
                      </a:path>
                    </a:pathLst>
                  </a:custGeom>
                  <a:grpFill/>
                  <a:ln w="12700" cap="flat">
                    <a:solidFill>
                      <a:schemeClr val="bg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 dirty="0">
                      <a:latin typeface="Calibri Light" panose="020F0302020204030204" pitchFamily="34" charset="0"/>
                      <a:sym typeface="Calibri Light" panose="020F0302020204030204" pitchFamily="34" charset="0"/>
                    </a:endParaRPr>
                  </a:p>
                </p:txBody>
              </p:sp>
              <p:sp>
                <p:nvSpPr>
                  <p:cNvPr id="1414" name="Freeform 162">
                    <a:extLst>
                      <a:ext uri="{FF2B5EF4-FFF2-40B4-BE49-F238E27FC236}">
                        <a16:creationId xmlns:a16="http://schemas.microsoft.com/office/drawing/2014/main" id="{D81BD4E5-3D9D-ABCC-FF27-89896B3D8B6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gray">
                  <a:xfrm>
                    <a:off x="4896556" y="3048243"/>
                    <a:ext cx="3574" cy="9531"/>
                  </a:xfrm>
                  <a:custGeom>
                    <a:avLst/>
                    <a:gdLst>
                      <a:gd name="T0" fmla="*/ 1 w 3"/>
                      <a:gd name="T1" fmla="*/ 1 h 8"/>
                      <a:gd name="T2" fmla="*/ 1 w 3"/>
                      <a:gd name="T3" fmla="*/ 0 h 8"/>
                      <a:gd name="T4" fmla="*/ 0 w 3"/>
                      <a:gd name="T5" fmla="*/ 1 h 8"/>
                      <a:gd name="T6" fmla="*/ 1 w 3"/>
                      <a:gd name="T7" fmla="*/ 6 h 8"/>
                      <a:gd name="T8" fmla="*/ 2 w 3"/>
                      <a:gd name="T9" fmla="*/ 8 h 8"/>
                      <a:gd name="T10" fmla="*/ 3 w 3"/>
                      <a:gd name="T11" fmla="*/ 8 h 8"/>
                      <a:gd name="T12" fmla="*/ 3 w 3"/>
                      <a:gd name="T13" fmla="*/ 7 h 8"/>
                      <a:gd name="T14" fmla="*/ 3 w 3"/>
                      <a:gd name="T15" fmla="*/ 5 h 8"/>
                      <a:gd name="T16" fmla="*/ 3 w 3"/>
                      <a:gd name="T17" fmla="*/ 4 h 8"/>
                      <a:gd name="T18" fmla="*/ 1 w 3"/>
                      <a:gd name="T19" fmla="*/ 1 h 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3" h="8">
                        <a:moveTo>
                          <a:pt x="1" y="1"/>
                        </a:moveTo>
                        <a:lnTo>
                          <a:pt x="1" y="0"/>
                        </a:lnTo>
                        <a:lnTo>
                          <a:pt x="0" y="1"/>
                        </a:lnTo>
                        <a:lnTo>
                          <a:pt x="1" y="6"/>
                        </a:lnTo>
                        <a:lnTo>
                          <a:pt x="2" y="8"/>
                        </a:lnTo>
                        <a:lnTo>
                          <a:pt x="3" y="8"/>
                        </a:lnTo>
                        <a:lnTo>
                          <a:pt x="3" y="7"/>
                        </a:lnTo>
                        <a:lnTo>
                          <a:pt x="3" y="5"/>
                        </a:lnTo>
                        <a:lnTo>
                          <a:pt x="3" y="4"/>
                        </a:lnTo>
                        <a:lnTo>
                          <a:pt x="1" y="1"/>
                        </a:lnTo>
                      </a:path>
                    </a:pathLst>
                  </a:custGeom>
                  <a:grpFill/>
                  <a:ln w="12700" cap="flat">
                    <a:solidFill>
                      <a:schemeClr val="bg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 dirty="0">
                      <a:latin typeface="Calibri Light" panose="020F0302020204030204" pitchFamily="34" charset="0"/>
                      <a:sym typeface="Calibri Light" panose="020F0302020204030204" pitchFamily="34" charset="0"/>
                    </a:endParaRPr>
                  </a:p>
                </p:txBody>
              </p:sp>
              <p:sp>
                <p:nvSpPr>
                  <p:cNvPr id="1415" name="Freeform 590">
                    <a:extLst>
                      <a:ext uri="{FF2B5EF4-FFF2-40B4-BE49-F238E27FC236}">
                        <a16:creationId xmlns:a16="http://schemas.microsoft.com/office/drawing/2014/main" id="{DC21EF21-37E1-D26F-5F71-3AC90829BEE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gray">
                  <a:xfrm>
                    <a:off x="4999016" y="3086367"/>
                    <a:ext cx="9531" cy="29784"/>
                  </a:xfrm>
                  <a:custGeom>
                    <a:avLst/>
                    <a:gdLst>
                      <a:gd name="T0" fmla="*/ 5 w 8"/>
                      <a:gd name="T1" fmla="*/ 1 h 25"/>
                      <a:gd name="T2" fmla="*/ 4 w 8"/>
                      <a:gd name="T3" fmla="*/ 0 h 25"/>
                      <a:gd name="T4" fmla="*/ 4 w 8"/>
                      <a:gd name="T5" fmla="*/ 2 h 25"/>
                      <a:gd name="T6" fmla="*/ 2 w 8"/>
                      <a:gd name="T7" fmla="*/ 3 h 25"/>
                      <a:gd name="T8" fmla="*/ 1 w 8"/>
                      <a:gd name="T9" fmla="*/ 5 h 25"/>
                      <a:gd name="T10" fmla="*/ 2 w 8"/>
                      <a:gd name="T11" fmla="*/ 6 h 25"/>
                      <a:gd name="T12" fmla="*/ 2 w 8"/>
                      <a:gd name="T13" fmla="*/ 8 h 25"/>
                      <a:gd name="T14" fmla="*/ 3 w 8"/>
                      <a:gd name="T15" fmla="*/ 10 h 25"/>
                      <a:gd name="T16" fmla="*/ 0 w 8"/>
                      <a:gd name="T17" fmla="*/ 13 h 25"/>
                      <a:gd name="T18" fmla="*/ 1 w 8"/>
                      <a:gd name="T19" fmla="*/ 15 h 25"/>
                      <a:gd name="T20" fmla="*/ 2 w 8"/>
                      <a:gd name="T21" fmla="*/ 16 h 25"/>
                      <a:gd name="T22" fmla="*/ 4 w 8"/>
                      <a:gd name="T23" fmla="*/ 14 h 25"/>
                      <a:gd name="T24" fmla="*/ 5 w 8"/>
                      <a:gd name="T25" fmla="*/ 16 h 25"/>
                      <a:gd name="T26" fmla="*/ 5 w 8"/>
                      <a:gd name="T27" fmla="*/ 18 h 25"/>
                      <a:gd name="T28" fmla="*/ 4 w 8"/>
                      <a:gd name="T29" fmla="*/ 25 h 25"/>
                      <a:gd name="T30" fmla="*/ 7 w 8"/>
                      <a:gd name="T31" fmla="*/ 20 h 25"/>
                      <a:gd name="T32" fmla="*/ 7 w 8"/>
                      <a:gd name="T33" fmla="*/ 18 h 25"/>
                      <a:gd name="T34" fmla="*/ 8 w 8"/>
                      <a:gd name="T35" fmla="*/ 16 h 25"/>
                      <a:gd name="T36" fmla="*/ 8 w 8"/>
                      <a:gd name="T37" fmla="*/ 12 h 25"/>
                      <a:gd name="T38" fmla="*/ 8 w 8"/>
                      <a:gd name="T39" fmla="*/ 12 h 25"/>
                      <a:gd name="T40" fmla="*/ 8 w 8"/>
                      <a:gd name="T41" fmla="*/ 9 h 25"/>
                      <a:gd name="T42" fmla="*/ 8 w 8"/>
                      <a:gd name="T43" fmla="*/ 8 h 25"/>
                      <a:gd name="T44" fmla="*/ 6 w 8"/>
                      <a:gd name="T45" fmla="*/ 6 h 25"/>
                      <a:gd name="T46" fmla="*/ 5 w 8"/>
                      <a:gd name="T47" fmla="*/ 1 h 2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</a:cxnLst>
                    <a:rect l="0" t="0" r="r" b="b"/>
                    <a:pathLst>
                      <a:path w="8" h="25">
                        <a:moveTo>
                          <a:pt x="5" y="1"/>
                        </a:moveTo>
                        <a:lnTo>
                          <a:pt x="4" y="0"/>
                        </a:lnTo>
                        <a:lnTo>
                          <a:pt x="4" y="2"/>
                        </a:lnTo>
                        <a:lnTo>
                          <a:pt x="2" y="3"/>
                        </a:lnTo>
                        <a:lnTo>
                          <a:pt x="1" y="5"/>
                        </a:lnTo>
                        <a:lnTo>
                          <a:pt x="2" y="6"/>
                        </a:lnTo>
                        <a:lnTo>
                          <a:pt x="2" y="8"/>
                        </a:lnTo>
                        <a:lnTo>
                          <a:pt x="3" y="10"/>
                        </a:lnTo>
                        <a:lnTo>
                          <a:pt x="0" y="13"/>
                        </a:lnTo>
                        <a:lnTo>
                          <a:pt x="1" y="15"/>
                        </a:lnTo>
                        <a:lnTo>
                          <a:pt x="2" y="16"/>
                        </a:lnTo>
                        <a:lnTo>
                          <a:pt x="4" y="14"/>
                        </a:lnTo>
                        <a:lnTo>
                          <a:pt x="5" y="16"/>
                        </a:lnTo>
                        <a:lnTo>
                          <a:pt x="5" y="18"/>
                        </a:lnTo>
                        <a:lnTo>
                          <a:pt x="4" y="25"/>
                        </a:lnTo>
                        <a:lnTo>
                          <a:pt x="7" y="20"/>
                        </a:lnTo>
                        <a:lnTo>
                          <a:pt x="7" y="18"/>
                        </a:lnTo>
                        <a:lnTo>
                          <a:pt x="8" y="16"/>
                        </a:lnTo>
                        <a:lnTo>
                          <a:pt x="8" y="12"/>
                        </a:lnTo>
                        <a:lnTo>
                          <a:pt x="8" y="12"/>
                        </a:lnTo>
                        <a:lnTo>
                          <a:pt x="8" y="9"/>
                        </a:lnTo>
                        <a:lnTo>
                          <a:pt x="8" y="8"/>
                        </a:lnTo>
                        <a:lnTo>
                          <a:pt x="6" y="6"/>
                        </a:lnTo>
                        <a:lnTo>
                          <a:pt x="5" y="1"/>
                        </a:lnTo>
                      </a:path>
                    </a:pathLst>
                  </a:custGeom>
                  <a:grpFill/>
                  <a:ln w="12700" cap="flat">
                    <a:solidFill>
                      <a:schemeClr val="bg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 dirty="0">
                      <a:latin typeface="Calibri Light" panose="020F0302020204030204" pitchFamily="34" charset="0"/>
                      <a:sym typeface="Calibri Light" panose="020F0302020204030204" pitchFamily="34" charset="0"/>
                    </a:endParaRPr>
                  </a:p>
                </p:txBody>
              </p:sp>
            </p:grpSp>
            <p:grpSp>
              <p:nvGrpSpPr>
                <p:cNvPr id="1250" name="Group 1255">
                  <a:extLst>
                    <a:ext uri="{FF2B5EF4-FFF2-40B4-BE49-F238E27FC236}">
                      <a16:creationId xmlns:a16="http://schemas.microsoft.com/office/drawing/2014/main" id="{F9FD182F-53A5-D7AE-C375-AD6BE06EF9FA}"/>
                    </a:ext>
                  </a:extLst>
                </p:cNvPr>
                <p:cNvGrpSpPr/>
                <p:nvPr/>
              </p:nvGrpSpPr>
              <p:grpSpPr bwMode="gray">
                <a:xfrm>
                  <a:off x="5398831" y="3976017"/>
                  <a:ext cx="62724" cy="32666"/>
                  <a:chOff x="5053818" y="3707079"/>
                  <a:chExt cx="57188" cy="29783"/>
                </a:xfrm>
                <a:grpFill/>
              </p:grpSpPr>
              <p:sp>
                <p:nvSpPr>
                  <p:cNvPr id="1406" name="Freeform 625">
                    <a:extLst>
                      <a:ext uri="{FF2B5EF4-FFF2-40B4-BE49-F238E27FC236}">
                        <a16:creationId xmlns:a16="http://schemas.microsoft.com/office/drawing/2014/main" id="{CB565F54-8EA4-34EC-1715-F7E00F563D6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gray">
                  <a:xfrm>
                    <a:off x="5053818" y="3730906"/>
                    <a:ext cx="5956" cy="5956"/>
                  </a:xfrm>
                  <a:custGeom>
                    <a:avLst/>
                    <a:gdLst>
                      <a:gd name="T0" fmla="*/ 4 w 5"/>
                      <a:gd name="T1" fmla="*/ 0 h 5"/>
                      <a:gd name="T2" fmla="*/ 4 w 5"/>
                      <a:gd name="T3" fmla="*/ 0 h 5"/>
                      <a:gd name="T4" fmla="*/ 5 w 5"/>
                      <a:gd name="T5" fmla="*/ 0 h 5"/>
                      <a:gd name="T6" fmla="*/ 5 w 5"/>
                      <a:gd name="T7" fmla="*/ 2 h 5"/>
                      <a:gd name="T8" fmla="*/ 4 w 5"/>
                      <a:gd name="T9" fmla="*/ 4 h 5"/>
                      <a:gd name="T10" fmla="*/ 2 w 5"/>
                      <a:gd name="T11" fmla="*/ 5 h 5"/>
                      <a:gd name="T12" fmla="*/ 0 w 5"/>
                      <a:gd name="T13" fmla="*/ 4 h 5"/>
                      <a:gd name="T14" fmla="*/ 1 w 5"/>
                      <a:gd name="T15" fmla="*/ 2 h 5"/>
                      <a:gd name="T16" fmla="*/ 4 w 5"/>
                      <a:gd name="T17" fmla="*/ 0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5" h="5">
                        <a:moveTo>
                          <a:pt x="4" y="0"/>
                        </a:moveTo>
                        <a:lnTo>
                          <a:pt x="4" y="0"/>
                        </a:lnTo>
                        <a:lnTo>
                          <a:pt x="5" y="0"/>
                        </a:lnTo>
                        <a:lnTo>
                          <a:pt x="5" y="2"/>
                        </a:lnTo>
                        <a:lnTo>
                          <a:pt x="4" y="4"/>
                        </a:lnTo>
                        <a:lnTo>
                          <a:pt x="2" y="5"/>
                        </a:lnTo>
                        <a:lnTo>
                          <a:pt x="0" y="4"/>
                        </a:lnTo>
                        <a:lnTo>
                          <a:pt x="1" y="2"/>
                        </a:lnTo>
                        <a:lnTo>
                          <a:pt x="4" y="0"/>
                        </a:lnTo>
                      </a:path>
                    </a:pathLst>
                  </a:custGeom>
                  <a:grpFill/>
                  <a:ln w="12700" cap="flat">
                    <a:solidFill>
                      <a:schemeClr val="bg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 dirty="0">
                      <a:latin typeface="Calibri Light" panose="020F0302020204030204" pitchFamily="34" charset="0"/>
                      <a:sym typeface="Calibri Light" panose="020F0302020204030204" pitchFamily="34" charset="0"/>
                    </a:endParaRPr>
                  </a:p>
                </p:txBody>
              </p:sp>
              <p:sp>
                <p:nvSpPr>
                  <p:cNvPr id="1407" name="Freeform 626">
                    <a:extLst>
                      <a:ext uri="{FF2B5EF4-FFF2-40B4-BE49-F238E27FC236}">
                        <a16:creationId xmlns:a16="http://schemas.microsoft.com/office/drawing/2014/main" id="{AA5E6063-401A-B7D3-E940-FFD1C4F442E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gray">
                  <a:xfrm>
                    <a:off x="5075264" y="3709462"/>
                    <a:ext cx="19062" cy="16679"/>
                  </a:xfrm>
                  <a:custGeom>
                    <a:avLst/>
                    <a:gdLst>
                      <a:gd name="T0" fmla="*/ 13 w 16"/>
                      <a:gd name="T1" fmla="*/ 1 h 14"/>
                      <a:gd name="T2" fmla="*/ 12 w 16"/>
                      <a:gd name="T3" fmla="*/ 3 h 14"/>
                      <a:gd name="T4" fmla="*/ 12 w 16"/>
                      <a:gd name="T5" fmla="*/ 5 h 14"/>
                      <a:gd name="T6" fmla="*/ 15 w 16"/>
                      <a:gd name="T7" fmla="*/ 5 h 14"/>
                      <a:gd name="T8" fmla="*/ 16 w 16"/>
                      <a:gd name="T9" fmla="*/ 7 h 14"/>
                      <a:gd name="T10" fmla="*/ 15 w 16"/>
                      <a:gd name="T11" fmla="*/ 11 h 14"/>
                      <a:gd name="T12" fmla="*/ 12 w 16"/>
                      <a:gd name="T13" fmla="*/ 14 h 14"/>
                      <a:gd name="T14" fmla="*/ 7 w 16"/>
                      <a:gd name="T15" fmla="*/ 11 h 14"/>
                      <a:gd name="T16" fmla="*/ 6 w 16"/>
                      <a:gd name="T17" fmla="*/ 9 h 14"/>
                      <a:gd name="T18" fmla="*/ 4 w 16"/>
                      <a:gd name="T19" fmla="*/ 9 h 14"/>
                      <a:gd name="T20" fmla="*/ 2 w 16"/>
                      <a:gd name="T21" fmla="*/ 10 h 14"/>
                      <a:gd name="T22" fmla="*/ 0 w 16"/>
                      <a:gd name="T23" fmla="*/ 8 h 14"/>
                      <a:gd name="T24" fmla="*/ 3 w 16"/>
                      <a:gd name="T25" fmla="*/ 5 h 14"/>
                      <a:gd name="T26" fmla="*/ 13 w 16"/>
                      <a:gd name="T27" fmla="*/ 0 h 14"/>
                      <a:gd name="T28" fmla="*/ 13 w 16"/>
                      <a:gd name="T29" fmla="*/ 0 h 14"/>
                      <a:gd name="T30" fmla="*/ 13 w 16"/>
                      <a:gd name="T31" fmla="*/ 1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</a:cxnLst>
                    <a:rect l="0" t="0" r="r" b="b"/>
                    <a:pathLst>
                      <a:path w="16" h="14">
                        <a:moveTo>
                          <a:pt x="13" y="1"/>
                        </a:moveTo>
                        <a:lnTo>
                          <a:pt x="12" y="3"/>
                        </a:lnTo>
                        <a:lnTo>
                          <a:pt x="12" y="5"/>
                        </a:lnTo>
                        <a:lnTo>
                          <a:pt x="15" y="5"/>
                        </a:lnTo>
                        <a:lnTo>
                          <a:pt x="16" y="7"/>
                        </a:lnTo>
                        <a:lnTo>
                          <a:pt x="15" y="11"/>
                        </a:lnTo>
                        <a:lnTo>
                          <a:pt x="12" y="14"/>
                        </a:lnTo>
                        <a:lnTo>
                          <a:pt x="7" y="11"/>
                        </a:lnTo>
                        <a:lnTo>
                          <a:pt x="6" y="9"/>
                        </a:lnTo>
                        <a:lnTo>
                          <a:pt x="4" y="9"/>
                        </a:lnTo>
                        <a:lnTo>
                          <a:pt x="2" y="10"/>
                        </a:lnTo>
                        <a:lnTo>
                          <a:pt x="0" y="8"/>
                        </a:lnTo>
                        <a:lnTo>
                          <a:pt x="3" y="5"/>
                        </a:lnTo>
                        <a:lnTo>
                          <a:pt x="13" y="0"/>
                        </a:lnTo>
                        <a:lnTo>
                          <a:pt x="13" y="0"/>
                        </a:lnTo>
                        <a:lnTo>
                          <a:pt x="13" y="1"/>
                        </a:lnTo>
                      </a:path>
                    </a:pathLst>
                  </a:custGeom>
                  <a:grpFill/>
                  <a:ln w="12700" cap="flat">
                    <a:solidFill>
                      <a:schemeClr val="bg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 dirty="0">
                      <a:latin typeface="Calibri Light" panose="020F0302020204030204" pitchFamily="34" charset="0"/>
                      <a:sym typeface="Calibri Light" panose="020F0302020204030204" pitchFamily="34" charset="0"/>
                    </a:endParaRPr>
                  </a:p>
                </p:txBody>
              </p:sp>
              <p:sp>
                <p:nvSpPr>
                  <p:cNvPr id="1408" name="Freeform 627">
                    <a:extLst>
                      <a:ext uri="{FF2B5EF4-FFF2-40B4-BE49-F238E27FC236}">
                        <a16:creationId xmlns:a16="http://schemas.microsoft.com/office/drawing/2014/main" id="{47BF8582-8146-5F47-3A5E-61B3AABEF66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gray">
                  <a:xfrm>
                    <a:off x="5102666" y="3707079"/>
                    <a:ext cx="8340" cy="5956"/>
                  </a:xfrm>
                  <a:custGeom>
                    <a:avLst/>
                    <a:gdLst>
                      <a:gd name="T0" fmla="*/ 6 w 7"/>
                      <a:gd name="T1" fmla="*/ 1 h 5"/>
                      <a:gd name="T2" fmla="*/ 6 w 7"/>
                      <a:gd name="T3" fmla="*/ 1 h 5"/>
                      <a:gd name="T4" fmla="*/ 6 w 7"/>
                      <a:gd name="T5" fmla="*/ 2 h 5"/>
                      <a:gd name="T6" fmla="*/ 7 w 7"/>
                      <a:gd name="T7" fmla="*/ 5 h 5"/>
                      <a:gd name="T8" fmla="*/ 5 w 7"/>
                      <a:gd name="T9" fmla="*/ 5 h 5"/>
                      <a:gd name="T10" fmla="*/ 2 w 7"/>
                      <a:gd name="T11" fmla="*/ 4 h 5"/>
                      <a:gd name="T12" fmla="*/ 0 w 7"/>
                      <a:gd name="T13" fmla="*/ 2 h 5"/>
                      <a:gd name="T14" fmla="*/ 2 w 7"/>
                      <a:gd name="T15" fmla="*/ 0 h 5"/>
                      <a:gd name="T16" fmla="*/ 4 w 7"/>
                      <a:gd name="T17" fmla="*/ 0 h 5"/>
                      <a:gd name="T18" fmla="*/ 5 w 7"/>
                      <a:gd name="T19" fmla="*/ 0 h 5"/>
                      <a:gd name="T20" fmla="*/ 6 w 7"/>
                      <a:gd name="T21" fmla="*/ 1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7" h="5">
                        <a:moveTo>
                          <a:pt x="6" y="1"/>
                        </a:moveTo>
                        <a:lnTo>
                          <a:pt x="6" y="1"/>
                        </a:lnTo>
                        <a:lnTo>
                          <a:pt x="6" y="2"/>
                        </a:lnTo>
                        <a:lnTo>
                          <a:pt x="7" y="5"/>
                        </a:lnTo>
                        <a:lnTo>
                          <a:pt x="5" y="5"/>
                        </a:lnTo>
                        <a:lnTo>
                          <a:pt x="2" y="4"/>
                        </a:lnTo>
                        <a:lnTo>
                          <a:pt x="0" y="2"/>
                        </a:lnTo>
                        <a:lnTo>
                          <a:pt x="2" y="0"/>
                        </a:lnTo>
                        <a:lnTo>
                          <a:pt x="4" y="0"/>
                        </a:lnTo>
                        <a:lnTo>
                          <a:pt x="5" y="0"/>
                        </a:lnTo>
                        <a:lnTo>
                          <a:pt x="6" y="1"/>
                        </a:lnTo>
                      </a:path>
                    </a:pathLst>
                  </a:custGeom>
                  <a:grpFill/>
                  <a:ln w="12700" cap="flat">
                    <a:solidFill>
                      <a:schemeClr val="bg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 dirty="0">
                      <a:latin typeface="Calibri Light" panose="020F0302020204030204" pitchFamily="34" charset="0"/>
                      <a:sym typeface="Calibri Light" panose="020F0302020204030204" pitchFamily="34" charset="0"/>
                    </a:endParaRPr>
                  </a:p>
                </p:txBody>
              </p:sp>
            </p:grpSp>
            <p:sp>
              <p:nvSpPr>
                <p:cNvPr id="1251" name="Freeform 475">
                  <a:extLst>
                    <a:ext uri="{FF2B5EF4-FFF2-40B4-BE49-F238E27FC236}">
                      <a16:creationId xmlns:a16="http://schemas.microsoft.com/office/drawing/2014/main" id="{46E83D31-8F4C-2BED-95B5-D98A40554D9E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5158395" y="3506904"/>
                  <a:ext cx="88857" cy="130672"/>
                </a:xfrm>
                <a:custGeom>
                  <a:avLst/>
                  <a:gdLst>
                    <a:gd name="T0" fmla="*/ 65 w 68"/>
                    <a:gd name="T1" fmla="*/ 29 h 100"/>
                    <a:gd name="T2" fmla="*/ 51 w 68"/>
                    <a:gd name="T3" fmla="*/ 25 h 100"/>
                    <a:gd name="T4" fmla="*/ 43 w 68"/>
                    <a:gd name="T5" fmla="*/ 29 h 100"/>
                    <a:gd name="T6" fmla="*/ 39 w 68"/>
                    <a:gd name="T7" fmla="*/ 18 h 100"/>
                    <a:gd name="T8" fmla="*/ 44 w 68"/>
                    <a:gd name="T9" fmla="*/ 12 h 100"/>
                    <a:gd name="T10" fmla="*/ 44 w 68"/>
                    <a:gd name="T11" fmla="*/ 1 h 100"/>
                    <a:gd name="T12" fmla="*/ 39 w 68"/>
                    <a:gd name="T13" fmla="*/ 2 h 100"/>
                    <a:gd name="T14" fmla="*/ 33 w 68"/>
                    <a:gd name="T15" fmla="*/ 6 h 100"/>
                    <a:gd name="T16" fmla="*/ 31 w 68"/>
                    <a:gd name="T17" fmla="*/ 10 h 100"/>
                    <a:gd name="T18" fmla="*/ 25 w 68"/>
                    <a:gd name="T19" fmla="*/ 16 h 100"/>
                    <a:gd name="T20" fmla="*/ 30 w 68"/>
                    <a:gd name="T21" fmla="*/ 18 h 100"/>
                    <a:gd name="T22" fmla="*/ 34 w 68"/>
                    <a:gd name="T23" fmla="*/ 18 h 100"/>
                    <a:gd name="T24" fmla="*/ 29 w 68"/>
                    <a:gd name="T25" fmla="*/ 26 h 100"/>
                    <a:gd name="T26" fmla="*/ 19 w 68"/>
                    <a:gd name="T27" fmla="*/ 28 h 100"/>
                    <a:gd name="T28" fmla="*/ 9 w 68"/>
                    <a:gd name="T29" fmla="*/ 28 h 100"/>
                    <a:gd name="T30" fmla="*/ 7 w 68"/>
                    <a:gd name="T31" fmla="*/ 35 h 100"/>
                    <a:gd name="T32" fmla="*/ 12 w 68"/>
                    <a:gd name="T33" fmla="*/ 38 h 100"/>
                    <a:gd name="T34" fmla="*/ 7 w 68"/>
                    <a:gd name="T35" fmla="*/ 45 h 100"/>
                    <a:gd name="T36" fmla="*/ 7 w 68"/>
                    <a:gd name="T37" fmla="*/ 51 h 100"/>
                    <a:gd name="T38" fmla="*/ 12 w 68"/>
                    <a:gd name="T39" fmla="*/ 52 h 100"/>
                    <a:gd name="T40" fmla="*/ 23 w 68"/>
                    <a:gd name="T41" fmla="*/ 56 h 100"/>
                    <a:gd name="T42" fmla="*/ 16 w 68"/>
                    <a:gd name="T43" fmla="*/ 61 h 100"/>
                    <a:gd name="T44" fmla="*/ 9 w 68"/>
                    <a:gd name="T45" fmla="*/ 72 h 100"/>
                    <a:gd name="T46" fmla="*/ 24 w 68"/>
                    <a:gd name="T47" fmla="*/ 69 h 100"/>
                    <a:gd name="T48" fmla="*/ 16 w 68"/>
                    <a:gd name="T49" fmla="*/ 73 h 100"/>
                    <a:gd name="T50" fmla="*/ 8 w 68"/>
                    <a:gd name="T51" fmla="*/ 79 h 100"/>
                    <a:gd name="T52" fmla="*/ 4 w 68"/>
                    <a:gd name="T53" fmla="*/ 81 h 100"/>
                    <a:gd name="T54" fmla="*/ 0 w 68"/>
                    <a:gd name="T55" fmla="*/ 85 h 100"/>
                    <a:gd name="T56" fmla="*/ 4 w 68"/>
                    <a:gd name="T57" fmla="*/ 87 h 100"/>
                    <a:gd name="T58" fmla="*/ 3 w 68"/>
                    <a:gd name="T59" fmla="*/ 91 h 100"/>
                    <a:gd name="T60" fmla="*/ 11 w 68"/>
                    <a:gd name="T61" fmla="*/ 91 h 100"/>
                    <a:gd name="T62" fmla="*/ 4 w 68"/>
                    <a:gd name="T63" fmla="*/ 97 h 100"/>
                    <a:gd name="T64" fmla="*/ 13 w 68"/>
                    <a:gd name="T65" fmla="*/ 95 h 100"/>
                    <a:gd name="T66" fmla="*/ 9 w 68"/>
                    <a:gd name="T67" fmla="*/ 98 h 100"/>
                    <a:gd name="T68" fmla="*/ 12 w 68"/>
                    <a:gd name="T69" fmla="*/ 99 h 100"/>
                    <a:gd name="T70" fmla="*/ 17 w 68"/>
                    <a:gd name="T71" fmla="*/ 99 h 100"/>
                    <a:gd name="T72" fmla="*/ 29 w 68"/>
                    <a:gd name="T73" fmla="*/ 95 h 100"/>
                    <a:gd name="T74" fmla="*/ 32 w 68"/>
                    <a:gd name="T75" fmla="*/ 90 h 100"/>
                    <a:gd name="T76" fmla="*/ 34 w 68"/>
                    <a:gd name="T77" fmla="*/ 92 h 100"/>
                    <a:gd name="T78" fmla="*/ 42 w 68"/>
                    <a:gd name="T79" fmla="*/ 88 h 100"/>
                    <a:gd name="T80" fmla="*/ 44 w 68"/>
                    <a:gd name="T81" fmla="*/ 85 h 100"/>
                    <a:gd name="T82" fmla="*/ 58 w 68"/>
                    <a:gd name="T83" fmla="*/ 82 h 100"/>
                    <a:gd name="T84" fmla="*/ 63 w 68"/>
                    <a:gd name="T85" fmla="*/ 81 h 100"/>
                    <a:gd name="T86" fmla="*/ 65 w 68"/>
                    <a:gd name="T87" fmla="*/ 69 h 100"/>
                    <a:gd name="T88" fmla="*/ 67 w 68"/>
                    <a:gd name="T89" fmla="*/ 57 h 100"/>
                    <a:gd name="T90" fmla="*/ 67 w 68"/>
                    <a:gd name="T91" fmla="*/ 47 h 100"/>
                    <a:gd name="T92" fmla="*/ 65 w 68"/>
                    <a:gd name="T93" fmla="*/ 34 h 1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68" h="100">
                      <a:moveTo>
                        <a:pt x="65" y="34"/>
                      </a:moveTo>
                      <a:lnTo>
                        <a:pt x="65" y="32"/>
                      </a:lnTo>
                      <a:lnTo>
                        <a:pt x="65" y="29"/>
                      </a:lnTo>
                      <a:lnTo>
                        <a:pt x="64" y="26"/>
                      </a:lnTo>
                      <a:lnTo>
                        <a:pt x="60" y="22"/>
                      </a:lnTo>
                      <a:lnTo>
                        <a:pt x="51" y="25"/>
                      </a:lnTo>
                      <a:lnTo>
                        <a:pt x="50" y="27"/>
                      </a:lnTo>
                      <a:lnTo>
                        <a:pt x="46" y="31"/>
                      </a:lnTo>
                      <a:lnTo>
                        <a:pt x="43" y="29"/>
                      </a:lnTo>
                      <a:lnTo>
                        <a:pt x="41" y="24"/>
                      </a:lnTo>
                      <a:lnTo>
                        <a:pt x="36" y="21"/>
                      </a:lnTo>
                      <a:lnTo>
                        <a:pt x="39" y="18"/>
                      </a:lnTo>
                      <a:lnTo>
                        <a:pt x="39" y="15"/>
                      </a:lnTo>
                      <a:lnTo>
                        <a:pt x="42" y="14"/>
                      </a:lnTo>
                      <a:lnTo>
                        <a:pt x="44" y="12"/>
                      </a:lnTo>
                      <a:lnTo>
                        <a:pt x="45" y="8"/>
                      </a:lnTo>
                      <a:lnTo>
                        <a:pt x="45" y="7"/>
                      </a:lnTo>
                      <a:lnTo>
                        <a:pt x="44" y="1"/>
                      </a:lnTo>
                      <a:lnTo>
                        <a:pt x="44" y="0"/>
                      </a:lnTo>
                      <a:lnTo>
                        <a:pt x="42" y="1"/>
                      </a:lnTo>
                      <a:lnTo>
                        <a:pt x="39" y="2"/>
                      </a:lnTo>
                      <a:lnTo>
                        <a:pt x="38" y="1"/>
                      </a:lnTo>
                      <a:lnTo>
                        <a:pt x="35" y="4"/>
                      </a:lnTo>
                      <a:lnTo>
                        <a:pt x="33" y="6"/>
                      </a:lnTo>
                      <a:lnTo>
                        <a:pt x="32" y="6"/>
                      </a:lnTo>
                      <a:lnTo>
                        <a:pt x="30" y="9"/>
                      </a:lnTo>
                      <a:lnTo>
                        <a:pt x="31" y="10"/>
                      </a:lnTo>
                      <a:lnTo>
                        <a:pt x="31" y="11"/>
                      </a:lnTo>
                      <a:lnTo>
                        <a:pt x="29" y="13"/>
                      </a:lnTo>
                      <a:lnTo>
                        <a:pt x="25" y="16"/>
                      </a:lnTo>
                      <a:lnTo>
                        <a:pt x="26" y="17"/>
                      </a:lnTo>
                      <a:lnTo>
                        <a:pt x="29" y="17"/>
                      </a:lnTo>
                      <a:lnTo>
                        <a:pt x="30" y="18"/>
                      </a:lnTo>
                      <a:lnTo>
                        <a:pt x="32" y="17"/>
                      </a:lnTo>
                      <a:lnTo>
                        <a:pt x="34" y="17"/>
                      </a:lnTo>
                      <a:lnTo>
                        <a:pt x="34" y="18"/>
                      </a:lnTo>
                      <a:lnTo>
                        <a:pt x="34" y="21"/>
                      </a:lnTo>
                      <a:lnTo>
                        <a:pt x="28" y="25"/>
                      </a:lnTo>
                      <a:lnTo>
                        <a:pt x="29" y="26"/>
                      </a:lnTo>
                      <a:lnTo>
                        <a:pt x="28" y="27"/>
                      </a:lnTo>
                      <a:lnTo>
                        <a:pt x="24" y="27"/>
                      </a:lnTo>
                      <a:lnTo>
                        <a:pt x="19" y="28"/>
                      </a:lnTo>
                      <a:lnTo>
                        <a:pt x="17" y="26"/>
                      </a:lnTo>
                      <a:lnTo>
                        <a:pt x="11" y="26"/>
                      </a:lnTo>
                      <a:lnTo>
                        <a:pt x="9" y="28"/>
                      </a:lnTo>
                      <a:lnTo>
                        <a:pt x="7" y="31"/>
                      </a:lnTo>
                      <a:lnTo>
                        <a:pt x="8" y="35"/>
                      </a:lnTo>
                      <a:lnTo>
                        <a:pt x="7" y="35"/>
                      </a:lnTo>
                      <a:lnTo>
                        <a:pt x="4" y="35"/>
                      </a:lnTo>
                      <a:lnTo>
                        <a:pt x="6" y="38"/>
                      </a:lnTo>
                      <a:lnTo>
                        <a:pt x="12" y="38"/>
                      </a:lnTo>
                      <a:lnTo>
                        <a:pt x="13" y="40"/>
                      </a:lnTo>
                      <a:lnTo>
                        <a:pt x="8" y="43"/>
                      </a:lnTo>
                      <a:lnTo>
                        <a:pt x="7" y="45"/>
                      </a:lnTo>
                      <a:lnTo>
                        <a:pt x="5" y="46"/>
                      </a:lnTo>
                      <a:lnTo>
                        <a:pt x="5" y="48"/>
                      </a:lnTo>
                      <a:lnTo>
                        <a:pt x="7" y="51"/>
                      </a:lnTo>
                      <a:lnTo>
                        <a:pt x="8" y="51"/>
                      </a:lnTo>
                      <a:lnTo>
                        <a:pt x="8" y="52"/>
                      </a:lnTo>
                      <a:lnTo>
                        <a:pt x="12" y="52"/>
                      </a:lnTo>
                      <a:lnTo>
                        <a:pt x="12" y="54"/>
                      </a:lnTo>
                      <a:lnTo>
                        <a:pt x="21" y="55"/>
                      </a:lnTo>
                      <a:lnTo>
                        <a:pt x="23" y="56"/>
                      </a:lnTo>
                      <a:lnTo>
                        <a:pt x="21" y="57"/>
                      </a:lnTo>
                      <a:lnTo>
                        <a:pt x="17" y="58"/>
                      </a:lnTo>
                      <a:lnTo>
                        <a:pt x="16" y="61"/>
                      </a:lnTo>
                      <a:lnTo>
                        <a:pt x="15" y="65"/>
                      </a:lnTo>
                      <a:lnTo>
                        <a:pt x="14" y="68"/>
                      </a:lnTo>
                      <a:lnTo>
                        <a:pt x="9" y="72"/>
                      </a:lnTo>
                      <a:lnTo>
                        <a:pt x="19" y="70"/>
                      </a:lnTo>
                      <a:lnTo>
                        <a:pt x="23" y="66"/>
                      </a:lnTo>
                      <a:lnTo>
                        <a:pt x="24" y="69"/>
                      </a:lnTo>
                      <a:lnTo>
                        <a:pt x="26" y="69"/>
                      </a:lnTo>
                      <a:lnTo>
                        <a:pt x="26" y="70"/>
                      </a:lnTo>
                      <a:lnTo>
                        <a:pt x="16" y="73"/>
                      </a:lnTo>
                      <a:lnTo>
                        <a:pt x="12" y="73"/>
                      </a:lnTo>
                      <a:lnTo>
                        <a:pt x="9" y="78"/>
                      </a:lnTo>
                      <a:lnTo>
                        <a:pt x="8" y="79"/>
                      </a:lnTo>
                      <a:lnTo>
                        <a:pt x="8" y="81"/>
                      </a:lnTo>
                      <a:lnTo>
                        <a:pt x="6" y="80"/>
                      </a:lnTo>
                      <a:lnTo>
                        <a:pt x="4" y="81"/>
                      </a:lnTo>
                      <a:lnTo>
                        <a:pt x="2" y="81"/>
                      </a:lnTo>
                      <a:lnTo>
                        <a:pt x="0" y="82"/>
                      </a:lnTo>
                      <a:lnTo>
                        <a:pt x="0" y="85"/>
                      </a:lnTo>
                      <a:lnTo>
                        <a:pt x="7" y="83"/>
                      </a:lnTo>
                      <a:lnTo>
                        <a:pt x="7" y="85"/>
                      </a:lnTo>
                      <a:lnTo>
                        <a:pt x="4" y="87"/>
                      </a:lnTo>
                      <a:lnTo>
                        <a:pt x="2" y="90"/>
                      </a:lnTo>
                      <a:lnTo>
                        <a:pt x="1" y="91"/>
                      </a:lnTo>
                      <a:lnTo>
                        <a:pt x="3" y="91"/>
                      </a:lnTo>
                      <a:lnTo>
                        <a:pt x="4" y="93"/>
                      </a:lnTo>
                      <a:lnTo>
                        <a:pt x="4" y="93"/>
                      </a:lnTo>
                      <a:lnTo>
                        <a:pt x="11" y="91"/>
                      </a:lnTo>
                      <a:lnTo>
                        <a:pt x="11" y="92"/>
                      </a:lnTo>
                      <a:lnTo>
                        <a:pt x="8" y="94"/>
                      </a:lnTo>
                      <a:lnTo>
                        <a:pt x="4" y="97"/>
                      </a:lnTo>
                      <a:lnTo>
                        <a:pt x="6" y="97"/>
                      </a:lnTo>
                      <a:lnTo>
                        <a:pt x="13" y="94"/>
                      </a:lnTo>
                      <a:lnTo>
                        <a:pt x="13" y="95"/>
                      </a:lnTo>
                      <a:lnTo>
                        <a:pt x="13" y="97"/>
                      </a:lnTo>
                      <a:lnTo>
                        <a:pt x="11" y="97"/>
                      </a:lnTo>
                      <a:lnTo>
                        <a:pt x="9" y="98"/>
                      </a:lnTo>
                      <a:lnTo>
                        <a:pt x="10" y="99"/>
                      </a:lnTo>
                      <a:lnTo>
                        <a:pt x="10" y="100"/>
                      </a:lnTo>
                      <a:lnTo>
                        <a:pt x="12" y="99"/>
                      </a:lnTo>
                      <a:lnTo>
                        <a:pt x="15" y="99"/>
                      </a:lnTo>
                      <a:lnTo>
                        <a:pt x="16" y="99"/>
                      </a:lnTo>
                      <a:lnTo>
                        <a:pt x="17" y="99"/>
                      </a:lnTo>
                      <a:lnTo>
                        <a:pt x="20" y="98"/>
                      </a:lnTo>
                      <a:lnTo>
                        <a:pt x="21" y="98"/>
                      </a:lnTo>
                      <a:lnTo>
                        <a:pt x="29" y="95"/>
                      </a:lnTo>
                      <a:lnTo>
                        <a:pt x="32" y="94"/>
                      </a:lnTo>
                      <a:lnTo>
                        <a:pt x="32" y="92"/>
                      </a:lnTo>
                      <a:lnTo>
                        <a:pt x="32" y="90"/>
                      </a:lnTo>
                      <a:lnTo>
                        <a:pt x="33" y="90"/>
                      </a:lnTo>
                      <a:lnTo>
                        <a:pt x="33" y="91"/>
                      </a:lnTo>
                      <a:lnTo>
                        <a:pt x="34" y="92"/>
                      </a:lnTo>
                      <a:lnTo>
                        <a:pt x="38" y="90"/>
                      </a:lnTo>
                      <a:lnTo>
                        <a:pt x="39" y="88"/>
                      </a:lnTo>
                      <a:lnTo>
                        <a:pt x="42" y="88"/>
                      </a:lnTo>
                      <a:lnTo>
                        <a:pt x="43" y="87"/>
                      </a:lnTo>
                      <a:lnTo>
                        <a:pt x="43" y="86"/>
                      </a:lnTo>
                      <a:lnTo>
                        <a:pt x="44" y="85"/>
                      </a:lnTo>
                      <a:lnTo>
                        <a:pt x="51" y="83"/>
                      </a:lnTo>
                      <a:lnTo>
                        <a:pt x="55" y="82"/>
                      </a:lnTo>
                      <a:lnTo>
                        <a:pt x="58" y="82"/>
                      </a:lnTo>
                      <a:lnTo>
                        <a:pt x="60" y="83"/>
                      </a:lnTo>
                      <a:lnTo>
                        <a:pt x="62" y="83"/>
                      </a:lnTo>
                      <a:lnTo>
                        <a:pt x="63" y="81"/>
                      </a:lnTo>
                      <a:lnTo>
                        <a:pt x="62" y="78"/>
                      </a:lnTo>
                      <a:lnTo>
                        <a:pt x="64" y="73"/>
                      </a:lnTo>
                      <a:lnTo>
                        <a:pt x="65" y="69"/>
                      </a:lnTo>
                      <a:lnTo>
                        <a:pt x="67" y="65"/>
                      </a:lnTo>
                      <a:lnTo>
                        <a:pt x="68" y="63"/>
                      </a:lnTo>
                      <a:lnTo>
                        <a:pt x="67" y="57"/>
                      </a:lnTo>
                      <a:lnTo>
                        <a:pt x="65" y="52"/>
                      </a:lnTo>
                      <a:lnTo>
                        <a:pt x="67" y="51"/>
                      </a:lnTo>
                      <a:lnTo>
                        <a:pt x="67" y="47"/>
                      </a:lnTo>
                      <a:lnTo>
                        <a:pt x="63" y="38"/>
                      </a:lnTo>
                      <a:lnTo>
                        <a:pt x="64" y="35"/>
                      </a:lnTo>
                      <a:lnTo>
                        <a:pt x="65" y="34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grpSp>
              <p:nvGrpSpPr>
                <p:cNvPr id="1252" name="Group 1257">
                  <a:extLst>
                    <a:ext uri="{FF2B5EF4-FFF2-40B4-BE49-F238E27FC236}">
                      <a16:creationId xmlns:a16="http://schemas.microsoft.com/office/drawing/2014/main" id="{0C000DD8-AA78-D051-3538-1D0EE9624E1A}"/>
                    </a:ext>
                  </a:extLst>
                </p:cNvPr>
                <p:cNvGrpSpPr/>
                <p:nvPr/>
              </p:nvGrpSpPr>
              <p:grpSpPr bwMode="gray">
                <a:xfrm>
                  <a:off x="5205435" y="3356630"/>
                  <a:ext cx="202543" cy="329293"/>
                  <a:chOff x="5296876" y="3359488"/>
                  <a:chExt cx="202543" cy="329293"/>
                </a:xfrm>
                <a:grpFill/>
              </p:grpSpPr>
              <p:grpSp>
                <p:nvGrpSpPr>
                  <p:cNvPr id="1391" name="Group 1396">
                    <a:extLst>
                      <a:ext uri="{FF2B5EF4-FFF2-40B4-BE49-F238E27FC236}">
                        <a16:creationId xmlns:a16="http://schemas.microsoft.com/office/drawing/2014/main" id="{2C7E4239-B9A8-38F5-3FF8-D00631443D68}"/>
                      </a:ext>
                    </a:extLst>
                  </p:cNvPr>
                  <p:cNvGrpSpPr/>
                  <p:nvPr/>
                </p:nvGrpSpPr>
                <p:grpSpPr bwMode="gray">
                  <a:xfrm>
                    <a:off x="5308638" y="3359488"/>
                    <a:ext cx="190781" cy="329293"/>
                    <a:chOff x="5308638" y="3359488"/>
                    <a:chExt cx="190781" cy="329293"/>
                  </a:xfrm>
                  <a:grpFill/>
                </p:grpSpPr>
                <p:sp>
                  <p:nvSpPr>
                    <p:cNvPr id="1393" name="Freeform 591">
                      <a:extLst>
                        <a:ext uri="{FF2B5EF4-FFF2-40B4-BE49-F238E27FC236}">
                          <a16:creationId xmlns:a16="http://schemas.microsoft.com/office/drawing/2014/main" id="{AD1FF806-DAF9-B7D9-0F50-37182B0964B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gray">
                    <a:xfrm>
                      <a:off x="5317785" y="3388236"/>
                      <a:ext cx="18294" cy="27441"/>
                    </a:xfrm>
                    <a:custGeom>
                      <a:avLst/>
                      <a:gdLst>
                        <a:gd name="T0" fmla="*/ 13 w 14"/>
                        <a:gd name="T1" fmla="*/ 0 h 21"/>
                        <a:gd name="T2" fmla="*/ 11 w 14"/>
                        <a:gd name="T3" fmla="*/ 0 h 21"/>
                        <a:gd name="T4" fmla="*/ 8 w 14"/>
                        <a:gd name="T5" fmla="*/ 2 h 21"/>
                        <a:gd name="T6" fmla="*/ 4 w 14"/>
                        <a:gd name="T7" fmla="*/ 6 h 21"/>
                        <a:gd name="T8" fmla="*/ 4 w 14"/>
                        <a:gd name="T9" fmla="*/ 7 h 21"/>
                        <a:gd name="T10" fmla="*/ 4 w 14"/>
                        <a:gd name="T11" fmla="*/ 8 h 21"/>
                        <a:gd name="T12" fmla="*/ 3 w 14"/>
                        <a:gd name="T13" fmla="*/ 9 h 21"/>
                        <a:gd name="T14" fmla="*/ 1 w 14"/>
                        <a:gd name="T15" fmla="*/ 7 h 21"/>
                        <a:gd name="T16" fmla="*/ 0 w 14"/>
                        <a:gd name="T17" fmla="*/ 10 h 21"/>
                        <a:gd name="T18" fmla="*/ 0 w 14"/>
                        <a:gd name="T19" fmla="*/ 14 h 21"/>
                        <a:gd name="T20" fmla="*/ 2 w 14"/>
                        <a:gd name="T21" fmla="*/ 17 h 21"/>
                        <a:gd name="T22" fmla="*/ 0 w 14"/>
                        <a:gd name="T23" fmla="*/ 19 h 21"/>
                        <a:gd name="T24" fmla="*/ 0 w 14"/>
                        <a:gd name="T25" fmla="*/ 19 h 21"/>
                        <a:gd name="T26" fmla="*/ 1 w 14"/>
                        <a:gd name="T27" fmla="*/ 21 h 21"/>
                        <a:gd name="T28" fmla="*/ 4 w 14"/>
                        <a:gd name="T29" fmla="*/ 20 h 21"/>
                        <a:gd name="T30" fmla="*/ 4 w 14"/>
                        <a:gd name="T31" fmla="*/ 18 h 21"/>
                        <a:gd name="T32" fmla="*/ 5 w 14"/>
                        <a:gd name="T33" fmla="*/ 17 h 21"/>
                        <a:gd name="T34" fmla="*/ 6 w 14"/>
                        <a:gd name="T35" fmla="*/ 16 h 21"/>
                        <a:gd name="T36" fmla="*/ 8 w 14"/>
                        <a:gd name="T37" fmla="*/ 16 h 21"/>
                        <a:gd name="T38" fmla="*/ 10 w 14"/>
                        <a:gd name="T39" fmla="*/ 14 h 21"/>
                        <a:gd name="T40" fmla="*/ 11 w 14"/>
                        <a:gd name="T41" fmla="*/ 12 h 21"/>
                        <a:gd name="T42" fmla="*/ 10 w 14"/>
                        <a:gd name="T43" fmla="*/ 12 h 21"/>
                        <a:gd name="T44" fmla="*/ 10 w 14"/>
                        <a:gd name="T45" fmla="*/ 10 h 21"/>
                        <a:gd name="T46" fmla="*/ 11 w 14"/>
                        <a:gd name="T47" fmla="*/ 8 h 21"/>
                        <a:gd name="T48" fmla="*/ 12 w 14"/>
                        <a:gd name="T49" fmla="*/ 8 h 21"/>
                        <a:gd name="T50" fmla="*/ 14 w 14"/>
                        <a:gd name="T51" fmla="*/ 7 h 21"/>
                        <a:gd name="T52" fmla="*/ 13 w 14"/>
                        <a:gd name="T53" fmla="*/ 7 h 21"/>
                        <a:gd name="T54" fmla="*/ 12 w 14"/>
                        <a:gd name="T55" fmla="*/ 6 h 21"/>
                        <a:gd name="T56" fmla="*/ 13 w 14"/>
                        <a:gd name="T57" fmla="*/ 0 h 2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</a:cxnLst>
                      <a:rect l="0" t="0" r="r" b="b"/>
                      <a:pathLst>
                        <a:path w="14" h="21">
                          <a:moveTo>
                            <a:pt x="13" y="0"/>
                          </a:moveTo>
                          <a:lnTo>
                            <a:pt x="11" y="0"/>
                          </a:lnTo>
                          <a:lnTo>
                            <a:pt x="8" y="2"/>
                          </a:lnTo>
                          <a:lnTo>
                            <a:pt x="4" y="6"/>
                          </a:lnTo>
                          <a:lnTo>
                            <a:pt x="4" y="7"/>
                          </a:lnTo>
                          <a:lnTo>
                            <a:pt x="4" y="8"/>
                          </a:lnTo>
                          <a:lnTo>
                            <a:pt x="3" y="9"/>
                          </a:lnTo>
                          <a:lnTo>
                            <a:pt x="1" y="7"/>
                          </a:lnTo>
                          <a:lnTo>
                            <a:pt x="0" y="10"/>
                          </a:lnTo>
                          <a:lnTo>
                            <a:pt x="0" y="14"/>
                          </a:lnTo>
                          <a:lnTo>
                            <a:pt x="2" y="17"/>
                          </a:lnTo>
                          <a:lnTo>
                            <a:pt x="0" y="19"/>
                          </a:lnTo>
                          <a:lnTo>
                            <a:pt x="0" y="19"/>
                          </a:lnTo>
                          <a:lnTo>
                            <a:pt x="1" y="21"/>
                          </a:lnTo>
                          <a:lnTo>
                            <a:pt x="4" y="20"/>
                          </a:lnTo>
                          <a:lnTo>
                            <a:pt x="4" y="18"/>
                          </a:lnTo>
                          <a:lnTo>
                            <a:pt x="5" y="17"/>
                          </a:lnTo>
                          <a:lnTo>
                            <a:pt x="6" y="16"/>
                          </a:lnTo>
                          <a:lnTo>
                            <a:pt x="8" y="16"/>
                          </a:lnTo>
                          <a:lnTo>
                            <a:pt x="10" y="14"/>
                          </a:lnTo>
                          <a:lnTo>
                            <a:pt x="11" y="12"/>
                          </a:lnTo>
                          <a:lnTo>
                            <a:pt x="10" y="12"/>
                          </a:lnTo>
                          <a:lnTo>
                            <a:pt x="10" y="10"/>
                          </a:lnTo>
                          <a:lnTo>
                            <a:pt x="11" y="8"/>
                          </a:lnTo>
                          <a:lnTo>
                            <a:pt x="12" y="8"/>
                          </a:lnTo>
                          <a:lnTo>
                            <a:pt x="14" y="7"/>
                          </a:lnTo>
                          <a:lnTo>
                            <a:pt x="13" y="7"/>
                          </a:lnTo>
                          <a:lnTo>
                            <a:pt x="12" y="6"/>
                          </a:lnTo>
                          <a:lnTo>
                            <a:pt x="13" y="0"/>
                          </a:lnTo>
                        </a:path>
                      </a:pathLst>
                    </a:custGeom>
                    <a:grpFill/>
                    <a:ln w="12700" cap="flat">
                      <a:solidFill>
                        <a:schemeClr val="bg1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GB" dirty="0">
                        <a:latin typeface="Calibri Light" panose="020F0302020204030204" pitchFamily="34" charset="0"/>
                        <a:sym typeface="Calibri Light" panose="020F0302020204030204" pitchFamily="34" charset="0"/>
                      </a:endParaRPr>
                    </a:p>
                  </p:txBody>
                </p:sp>
                <p:sp>
                  <p:nvSpPr>
                    <p:cNvPr id="1394" name="Freeform 592">
                      <a:extLst>
                        <a:ext uri="{FF2B5EF4-FFF2-40B4-BE49-F238E27FC236}">
                          <a16:creationId xmlns:a16="http://schemas.microsoft.com/office/drawing/2014/main" id="{39A9619C-1A1F-BD1F-B0FA-77ED062A8B8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gray">
                    <a:xfrm>
                      <a:off x="5308638" y="3419597"/>
                      <a:ext cx="9147" cy="5226"/>
                    </a:xfrm>
                    <a:custGeom>
                      <a:avLst/>
                      <a:gdLst>
                        <a:gd name="T0" fmla="*/ 6 w 7"/>
                        <a:gd name="T1" fmla="*/ 1 h 4"/>
                        <a:gd name="T2" fmla="*/ 7 w 7"/>
                        <a:gd name="T3" fmla="*/ 1 h 4"/>
                        <a:gd name="T4" fmla="*/ 5 w 7"/>
                        <a:gd name="T5" fmla="*/ 0 h 4"/>
                        <a:gd name="T6" fmla="*/ 0 w 7"/>
                        <a:gd name="T7" fmla="*/ 1 h 4"/>
                        <a:gd name="T8" fmla="*/ 0 w 7"/>
                        <a:gd name="T9" fmla="*/ 2 h 4"/>
                        <a:gd name="T10" fmla="*/ 2 w 7"/>
                        <a:gd name="T11" fmla="*/ 4 h 4"/>
                        <a:gd name="T12" fmla="*/ 6 w 7"/>
                        <a:gd name="T13" fmla="*/ 4 h 4"/>
                        <a:gd name="T14" fmla="*/ 6 w 7"/>
                        <a:gd name="T15" fmla="*/ 1 h 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</a:cxnLst>
                      <a:rect l="0" t="0" r="r" b="b"/>
                      <a:pathLst>
                        <a:path w="7" h="4">
                          <a:moveTo>
                            <a:pt x="6" y="1"/>
                          </a:moveTo>
                          <a:lnTo>
                            <a:pt x="7" y="1"/>
                          </a:lnTo>
                          <a:lnTo>
                            <a:pt x="5" y="0"/>
                          </a:lnTo>
                          <a:lnTo>
                            <a:pt x="0" y="1"/>
                          </a:lnTo>
                          <a:lnTo>
                            <a:pt x="0" y="2"/>
                          </a:lnTo>
                          <a:lnTo>
                            <a:pt x="2" y="4"/>
                          </a:lnTo>
                          <a:lnTo>
                            <a:pt x="6" y="4"/>
                          </a:lnTo>
                          <a:lnTo>
                            <a:pt x="6" y="1"/>
                          </a:lnTo>
                        </a:path>
                      </a:pathLst>
                    </a:custGeom>
                    <a:grpFill/>
                    <a:ln w="12700" cap="flat">
                      <a:solidFill>
                        <a:schemeClr val="bg1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GB" dirty="0">
                        <a:latin typeface="Calibri Light" panose="020F0302020204030204" pitchFamily="34" charset="0"/>
                        <a:sym typeface="Calibri Light" panose="020F0302020204030204" pitchFamily="34" charset="0"/>
                      </a:endParaRPr>
                    </a:p>
                  </p:txBody>
                </p:sp>
                <p:sp>
                  <p:nvSpPr>
                    <p:cNvPr id="1395" name="Freeform 593">
                      <a:extLst>
                        <a:ext uri="{FF2B5EF4-FFF2-40B4-BE49-F238E27FC236}">
                          <a16:creationId xmlns:a16="http://schemas.microsoft.com/office/drawing/2014/main" id="{6F151D6D-D624-3D76-6693-05EEE9A481E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gray">
                    <a:xfrm>
                      <a:off x="5394881" y="3359488"/>
                      <a:ext cx="13067" cy="10454"/>
                    </a:xfrm>
                    <a:custGeom>
                      <a:avLst/>
                      <a:gdLst>
                        <a:gd name="T0" fmla="*/ 10 w 10"/>
                        <a:gd name="T1" fmla="*/ 7 h 8"/>
                        <a:gd name="T2" fmla="*/ 10 w 10"/>
                        <a:gd name="T3" fmla="*/ 6 h 8"/>
                        <a:gd name="T4" fmla="*/ 9 w 10"/>
                        <a:gd name="T5" fmla="*/ 6 h 8"/>
                        <a:gd name="T6" fmla="*/ 4 w 10"/>
                        <a:gd name="T7" fmla="*/ 5 h 8"/>
                        <a:gd name="T8" fmla="*/ 4 w 10"/>
                        <a:gd name="T9" fmla="*/ 3 h 8"/>
                        <a:gd name="T10" fmla="*/ 2 w 10"/>
                        <a:gd name="T11" fmla="*/ 0 h 8"/>
                        <a:gd name="T12" fmla="*/ 1 w 10"/>
                        <a:gd name="T13" fmla="*/ 0 h 8"/>
                        <a:gd name="T14" fmla="*/ 0 w 10"/>
                        <a:gd name="T15" fmla="*/ 3 h 8"/>
                        <a:gd name="T16" fmla="*/ 0 w 10"/>
                        <a:gd name="T17" fmla="*/ 6 h 8"/>
                        <a:gd name="T18" fmla="*/ 2 w 10"/>
                        <a:gd name="T19" fmla="*/ 7 h 8"/>
                        <a:gd name="T20" fmla="*/ 6 w 10"/>
                        <a:gd name="T21" fmla="*/ 7 h 8"/>
                        <a:gd name="T22" fmla="*/ 9 w 10"/>
                        <a:gd name="T23" fmla="*/ 8 h 8"/>
                        <a:gd name="T24" fmla="*/ 10 w 10"/>
                        <a:gd name="T25" fmla="*/ 7 h 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</a:cxnLst>
                      <a:rect l="0" t="0" r="r" b="b"/>
                      <a:pathLst>
                        <a:path w="10" h="8">
                          <a:moveTo>
                            <a:pt x="10" y="7"/>
                          </a:moveTo>
                          <a:lnTo>
                            <a:pt x="10" y="6"/>
                          </a:lnTo>
                          <a:lnTo>
                            <a:pt x="9" y="6"/>
                          </a:lnTo>
                          <a:lnTo>
                            <a:pt x="4" y="5"/>
                          </a:lnTo>
                          <a:lnTo>
                            <a:pt x="4" y="3"/>
                          </a:lnTo>
                          <a:lnTo>
                            <a:pt x="2" y="0"/>
                          </a:lnTo>
                          <a:lnTo>
                            <a:pt x="1" y="0"/>
                          </a:lnTo>
                          <a:lnTo>
                            <a:pt x="0" y="3"/>
                          </a:lnTo>
                          <a:lnTo>
                            <a:pt x="0" y="6"/>
                          </a:lnTo>
                          <a:lnTo>
                            <a:pt x="2" y="7"/>
                          </a:lnTo>
                          <a:lnTo>
                            <a:pt x="6" y="7"/>
                          </a:lnTo>
                          <a:lnTo>
                            <a:pt x="9" y="8"/>
                          </a:lnTo>
                          <a:lnTo>
                            <a:pt x="10" y="7"/>
                          </a:lnTo>
                        </a:path>
                      </a:pathLst>
                    </a:custGeom>
                    <a:grpFill/>
                    <a:ln w="12700" cap="flat">
                      <a:solidFill>
                        <a:schemeClr val="bg1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GB" dirty="0">
                        <a:latin typeface="Calibri Light" panose="020F0302020204030204" pitchFamily="34" charset="0"/>
                        <a:sym typeface="Calibri Light" panose="020F0302020204030204" pitchFamily="34" charset="0"/>
                      </a:endParaRPr>
                    </a:p>
                  </p:txBody>
                </p:sp>
                <p:sp>
                  <p:nvSpPr>
                    <p:cNvPr id="1396" name="Freeform 594">
                      <a:extLst>
                        <a:ext uri="{FF2B5EF4-FFF2-40B4-BE49-F238E27FC236}">
                          <a16:creationId xmlns:a16="http://schemas.microsoft.com/office/drawing/2014/main" id="{EF5FFD20-10A9-3A7B-5C27-E4B48268612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gray">
                    <a:xfrm>
                      <a:off x="5393575" y="3369942"/>
                      <a:ext cx="5226" cy="3920"/>
                    </a:xfrm>
                    <a:custGeom>
                      <a:avLst/>
                      <a:gdLst>
                        <a:gd name="T0" fmla="*/ 4 w 4"/>
                        <a:gd name="T1" fmla="*/ 3 h 3"/>
                        <a:gd name="T2" fmla="*/ 4 w 4"/>
                        <a:gd name="T3" fmla="*/ 1 h 3"/>
                        <a:gd name="T4" fmla="*/ 2 w 4"/>
                        <a:gd name="T5" fmla="*/ 0 h 3"/>
                        <a:gd name="T6" fmla="*/ 1 w 4"/>
                        <a:gd name="T7" fmla="*/ 0 h 3"/>
                        <a:gd name="T8" fmla="*/ 0 w 4"/>
                        <a:gd name="T9" fmla="*/ 0 h 3"/>
                        <a:gd name="T10" fmla="*/ 0 w 4"/>
                        <a:gd name="T11" fmla="*/ 2 h 3"/>
                        <a:gd name="T12" fmla="*/ 1 w 4"/>
                        <a:gd name="T13" fmla="*/ 3 h 3"/>
                        <a:gd name="T14" fmla="*/ 4 w 4"/>
                        <a:gd name="T15" fmla="*/ 3 h 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</a:cxnLst>
                      <a:rect l="0" t="0" r="r" b="b"/>
                      <a:pathLst>
                        <a:path w="4" h="3">
                          <a:moveTo>
                            <a:pt x="4" y="3"/>
                          </a:moveTo>
                          <a:lnTo>
                            <a:pt x="4" y="1"/>
                          </a:lnTo>
                          <a:lnTo>
                            <a:pt x="2" y="0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lnTo>
                            <a:pt x="0" y="2"/>
                          </a:lnTo>
                          <a:lnTo>
                            <a:pt x="1" y="3"/>
                          </a:lnTo>
                          <a:lnTo>
                            <a:pt x="4" y="3"/>
                          </a:lnTo>
                        </a:path>
                      </a:pathLst>
                    </a:custGeom>
                    <a:grpFill/>
                    <a:ln w="12700" cap="flat">
                      <a:solidFill>
                        <a:schemeClr val="bg1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GB" dirty="0">
                        <a:latin typeface="Calibri Light" panose="020F0302020204030204" pitchFamily="34" charset="0"/>
                        <a:sym typeface="Calibri Light" panose="020F0302020204030204" pitchFamily="34" charset="0"/>
                      </a:endParaRPr>
                    </a:p>
                  </p:txBody>
                </p:sp>
                <p:sp>
                  <p:nvSpPr>
                    <p:cNvPr id="1397" name="Freeform 595">
                      <a:extLst>
                        <a:ext uri="{FF2B5EF4-FFF2-40B4-BE49-F238E27FC236}">
                          <a16:creationId xmlns:a16="http://schemas.microsoft.com/office/drawing/2014/main" id="{D7F46271-AAD3-60C4-FD2E-BFBA68EB090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gray">
                    <a:xfrm>
                      <a:off x="5337385" y="3381702"/>
                      <a:ext cx="162034" cy="307079"/>
                    </a:xfrm>
                    <a:custGeom>
                      <a:avLst/>
                      <a:gdLst>
                        <a:gd name="T0" fmla="*/ 66 w 124"/>
                        <a:gd name="T1" fmla="*/ 220 h 235"/>
                        <a:gd name="T2" fmla="*/ 75 w 124"/>
                        <a:gd name="T3" fmla="*/ 213 h 235"/>
                        <a:gd name="T4" fmla="*/ 95 w 124"/>
                        <a:gd name="T5" fmla="*/ 215 h 235"/>
                        <a:gd name="T6" fmla="*/ 119 w 124"/>
                        <a:gd name="T7" fmla="*/ 202 h 235"/>
                        <a:gd name="T8" fmla="*/ 110 w 124"/>
                        <a:gd name="T9" fmla="*/ 194 h 235"/>
                        <a:gd name="T10" fmla="*/ 114 w 124"/>
                        <a:gd name="T11" fmla="*/ 190 h 235"/>
                        <a:gd name="T12" fmla="*/ 122 w 124"/>
                        <a:gd name="T13" fmla="*/ 181 h 235"/>
                        <a:gd name="T14" fmla="*/ 116 w 124"/>
                        <a:gd name="T15" fmla="*/ 160 h 235"/>
                        <a:gd name="T16" fmla="*/ 97 w 124"/>
                        <a:gd name="T17" fmla="*/ 163 h 235"/>
                        <a:gd name="T18" fmla="*/ 98 w 124"/>
                        <a:gd name="T19" fmla="*/ 146 h 235"/>
                        <a:gd name="T20" fmla="*/ 100 w 124"/>
                        <a:gd name="T21" fmla="*/ 142 h 235"/>
                        <a:gd name="T22" fmla="*/ 91 w 124"/>
                        <a:gd name="T23" fmla="*/ 125 h 235"/>
                        <a:gd name="T24" fmla="*/ 78 w 124"/>
                        <a:gd name="T25" fmla="*/ 111 h 235"/>
                        <a:gd name="T26" fmla="*/ 66 w 124"/>
                        <a:gd name="T27" fmla="*/ 85 h 235"/>
                        <a:gd name="T28" fmla="*/ 45 w 124"/>
                        <a:gd name="T29" fmla="*/ 77 h 235"/>
                        <a:gd name="T30" fmla="*/ 52 w 124"/>
                        <a:gd name="T31" fmla="*/ 66 h 235"/>
                        <a:gd name="T32" fmla="*/ 57 w 124"/>
                        <a:gd name="T33" fmla="*/ 58 h 235"/>
                        <a:gd name="T34" fmla="*/ 68 w 124"/>
                        <a:gd name="T35" fmla="*/ 32 h 235"/>
                        <a:gd name="T36" fmla="*/ 45 w 124"/>
                        <a:gd name="T37" fmla="*/ 28 h 235"/>
                        <a:gd name="T38" fmla="*/ 29 w 124"/>
                        <a:gd name="T39" fmla="*/ 30 h 235"/>
                        <a:gd name="T40" fmla="*/ 32 w 124"/>
                        <a:gd name="T41" fmla="*/ 22 h 235"/>
                        <a:gd name="T42" fmla="*/ 44 w 124"/>
                        <a:gd name="T43" fmla="*/ 0 h 235"/>
                        <a:gd name="T44" fmla="*/ 22 w 124"/>
                        <a:gd name="T45" fmla="*/ 2 h 235"/>
                        <a:gd name="T46" fmla="*/ 11 w 124"/>
                        <a:gd name="T47" fmla="*/ 17 h 235"/>
                        <a:gd name="T48" fmla="*/ 8 w 124"/>
                        <a:gd name="T49" fmla="*/ 33 h 235"/>
                        <a:gd name="T50" fmla="*/ 10 w 124"/>
                        <a:gd name="T51" fmla="*/ 38 h 235"/>
                        <a:gd name="T52" fmla="*/ 8 w 124"/>
                        <a:gd name="T53" fmla="*/ 46 h 235"/>
                        <a:gd name="T54" fmla="*/ 1 w 124"/>
                        <a:gd name="T55" fmla="*/ 56 h 235"/>
                        <a:gd name="T56" fmla="*/ 10 w 124"/>
                        <a:gd name="T57" fmla="*/ 62 h 235"/>
                        <a:gd name="T58" fmla="*/ 9 w 124"/>
                        <a:gd name="T59" fmla="*/ 73 h 235"/>
                        <a:gd name="T60" fmla="*/ 10 w 124"/>
                        <a:gd name="T61" fmla="*/ 82 h 235"/>
                        <a:gd name="T62" fmla="*/ 9 w 124"/>
                        <a:gd name="T63" fmla="*/ 95 h 235"/>
                        <a:gd name="T64" fmla="*/ 16 w 124"/>
                        <a:gd name="T65" fmla="*/ 71 h 235"/>
                        <a:gd name="T66" fmla="*/ 15 w 124"/>
                        <a:gd name="T67" fmla="*/ 79 h 235"/>
                        <a:gd name="T68" fmla="*/ 23 w 124"/>
                        <a:gd name="T69" fmla="*/ 78 h 235"/>
                        <a:gd name="T70" fmla="*/ 22 w 124"/>
                        <a:gd name="T71" fmla="*/ 89 h 235"/>
                        <a:gd name="T72" fmla="*/ 18 w 124"/>
                        <a:gd name="T73" fmla="*/ 107 h 235"/>
                        <a:gd name="T74" fmla="*/ 19 w 124"/>
                        <a:gd name="T75" fmla="*/ 111 h 235"/>
                        <a:gd name="T76" fmla="*/ 28 w 124"/>
                        <a:gd name="T77" fmla="*/ 110 h 235"/>
                        <a:gd name="T78" fmla="*/ 47 w 124"/>
                        <a:gd name="T79" fmla="*/ 107 h 235"/>
                        <a:gd name="T80" fmla="*/ 42 w 124"/>
                        <a:gd name="T81" fmla="*/ 124 h 235"/>
                        <a:gd name="T82" fmla="*/ 52 w 124"/>
                        <a:gd name="T83" fmla="*/ 126 h 235"/>
                        <a:gd name="T84" fmla="*/ 52 w 124"/>
                        <a:gd name="T85" fmla="*/ 139 h 235"/>
                        <a:gd name="T86" fmla="*/ 49 w 124"/>
                        <a:gd name="T87" fmla="*/ 151 h 235"/>
                        <a:gd name="T88" fmla="*/ 28 w 124"/>
                        <a:gd name="T89" fmla="*/ 161 h 235"/>
                        <a:gd name="T90" fmla="*/ 31 w 124"/>
                        <a:gd name="T91" fmla="*/ 177 h 235"/>
                        <a:gd name="T92" fmla="*/ 17 w 124"/>
                        <a:gd name="T93" fmla="*/ 194 h 235"/>
                        <a:gd name="T94" fmla="*/ 28 w 124"/>
                        <a:gd name="T95" fmla="*/ 194 h 235"/>
                        <a:gd name="T96" fmla="*/ 41 w 124"/>
                        <a:gd name="T97" fmla="*/ 199 h 235"/>
                        <a:gd name="T98" fmla="*/ 56 w 124"/>
                        <a:gd name="T99" fmla="*/ 192 h 235"/>
                        <a:gd name="T100" fmla="*/ 45 w 124"/>
                        <a:gd name="T101" fmla="*/ 205 h 235"/>
                        <a:gd name="T102" fmla="*/ 14 w 124"/>
                        <a:gd name="T103" fmla="*/ 228 h 235"/>
                        <a:gd name="T104" fmla="*/ 13 w 124"/>
                        <a:gd name="T105" fmla="*/ 234 h 235"/>
                        <a:gd name="T106" fmla="*/ 22 w 124"/>
                        <a:gd name="T107" fmla="*/ 226 h 235"/>
                        <a:gd name="T108" fmla="*/ 43 w 124"/>
                        <a:gd name="T109" fmla="*/ 219 h 23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  <a:cxn ang="0">
                          <a:pos x="T102" y="T103"/>
                        </a:cxn>
                        <a:cxn ang="0">
                          <a:pos x="T104" y="T105"/>
                        </a:cxn>
                        <a:cxn ang="0">
                          <a:pos x="T106" y="T107"/>
                        </a:cxn>
                        <a:cxn ang="0">
                          <a:pos x="T108" y="T109"/>
                        </a:cxn>
                      </a:cxnLst>
                      <a:rect l="0" t="0" r="r" b="b"/>
                      <a:pathLst>
                        <a:path w="124" h="235">
                          <a:moveTo>
                            <a:pt x="57" y="222"/>
                          </a:moveTo>
                          <a:lnTo>
                            <a:pt x="58" y="222"/>
                          </a:lnTo>
                          <a:lnTo>
                            <a:pt x="59" y="220"/>
                          </a:lnTo>
                          <a:lnTo>
                            <a:pt x="61" y="219"/>
                          </a:lnTo>
                          <a:lnTo>
                            <a:pt x="65" y="220"/>
                          </a:lnTo>
                          <a:lnTo>
                            <a:pt x="66" y="220"/>
                          </a:lnTo>
                          <a:lnTo>
                            <a:pt x="65" y="218"/>
                          </a:lnTo>
                          <a:lnTo>
                            <a:pt x="73" y="218"/>
                          </a:lnTo>
                          <a:lnTo>
                            <a:pt x="73" y="216"/>
                          </a:lnTo>
                          <a:lnTo>
                            <a:pt x="75" y="216"/>
                          </a:lnTo>
                          <a:lnTo>
                            <a:pt x="75" y="214"/>
                          </a:lnTo>
                          <a:lnTo>
                            <a:pt x="75" y="213"/>
                          </a:lnTo>
                          <a:lnTo>
                            <a:pt x="77" y="214"/>
                          </a:lnTo>
                          <a:lnTo>
                            <a:pt x="79" y="215"/>
                          </a:lnTo>
                          <a:lnTo>
                            <a:pt x="82" y="214"/>
                          </a:lnTo>
                          <a:lnTo>
                            <a:pt x="82" y="215"/>
                          </a:lnTo>
                          <a:lnTo>
                            <a:pt x="84" y="216"/>
                          </a:lnTo>
                          <a:lnTo>
                            <a:pt x="95" y="215"/>
                          </a:lnTo>
                          <a:lnTo>
                            <a:pt x="99" y="215"/>
                          </a:lnTo>
                          <a:lnTo>
                            <a:pt x="112" y="211"/>
                          </a:lnTo>
                          <a:lnTo>
                            <a:pt x="113" y="210"/>
                          </a:lnTo>
                          <a:lnTo>
                            <a:pt x="119" y="206"/>
                          </a:lnTo>
                          <a:lnTo>
                            <a:pt x="120" y="203"/>
                          </a:lnTo>
                          <a:lnTo>
                            <a:pt x="119" y="202"/>
                          </a:lnTo>
                          <a:lnTo>
                            <a:pt x="112" y="202"/>
                          </a:lnTo>
                          <a:lnTo>
                            <a:pt x="108" y="201"/>
                          </a:lnTo>
                          <a:lnTo>
                            <a:pt x="108" y="199"/>
                          </a:lnTo>
                          <a:lnTo>
                            <a:pt x="107" y="197"/>
                          </a:lnTo>
                          <a:lnTo>
                            <a:pt x="110" y="196"/>
                          </a:lnTo>
                          <a:lnTo>
                            <a:pt x="110" y="194"/>
                          </a:lnTo>
                          <a:lnTo>
                            <a:pt x="112" y="193"/>
                          </a:lnTo>
                          <a:lnTo>
                            <a:pt x="111" y="192"/>
                          </a:lnTo>
                          <a:lnTo>
                            <a:pt x="109" y="191"/>
                          </a:lnTo>
                          <a:lnTo>
                            <a:pt x="111" y="190"/>
                          </a:lnTo>
                          <a:lnTo>
                            <a:pt x="113" y="189"/>
                          </a:lnTo>
                          <a:lnTo>
                            <a:pt x="114" y="190"/>
                          </a:lnTo>
                          <a:lnTo>
                            <a:pt x="117" y="189"/>
                          </a:lnTo>
                          <a:lnTo>
                            <a:pt x="117" y="188"/>
                          </a:lnTo>
                          <a:lnTo>
                            <a:pt x="117" y="185"/>
                          </a:lnTo>
                          <a:lnTo>
                            <a:pt x="118" y="185"/>
                          </a:lnTo>
                          <a:lnTo>
                            <a:pt x="120" y="184"/>
                          </a:lnTo>
                          <a:lnTo>
                            <a:pt x="122" y="181"/>
                          </a:lnTo>
                          <a:lnTo>
                            <a:pt x="124" y="175"/>
                          </a:lnTo>
                          <a:lnTo>
                            <a:pt x="124" y="171"/>
                          </a:lnTo>
                          <a:lnTo>
                            <a:pt x="124" y="166"/>
                          </a:lnTo>
                          <a:lnTo>
                            <a:pt x="121" y="163"/>
                          </a:lnTo>
                          <a:lnTo>
                            <a:pt x="118" y="161"/>
                          </a:lnTo>
                          <a:lnTo>
                            <a:pt x="116" y="160"/>
                          </a:lnTo>
                          <a:lnTo>
                            <a:pt x="112" y="160"/>
                          </a:lnTo>
                          <a:lnTo>
                            <a:pt x="105" y="161"/>
                          </a:lnTo>
                          <a:lnTo>
                            <a:pt x="103" y="165"/>
                          </a:lnTo>
                          <a:lnTo>
                            <a:pt x="101" y="164"/>
                          </a:lnTo>
                          <a:lnTo>
                            <a:pt x="99" y="163"/>
                          </a:lnTo>
                          <a:lnTo>
                            <a:pt x="97" y="163"/>
                          </a:lnTo>
                          <a:lnTo>
                            <a:pt x="99" y="160"/>
                          </a:lnTo>
                          <a:lnTo>
                            <a:pt x="102" y="156"/>
                          </a:lnTo>
                          <a:lnTo>
                            <a:pt x="103" y="154"/>
                          </a:lnTo>
                          <a:lnTo>
                            <a:pt x="103" y="151"/>
                          </a:lnTo>
                          <a:lnTo>
                            <a:pt x="100" y="147"/>
                          </a:lnTo>
                          <a:lnTo>
                            <a:pt x="98" y="146"/>
                          </a:lnTo>
                          <a:lnTo>
                            <a:pt x="97" y="145"/>
                          </a:lnTo>
                          <a:lnTo>
                            <a:pt x="96" y="143"/>
                          </a:lnTo>
                          <a:lnTo>
                            <a:pt x="92" y="140"/>
                          </a:lnTo>
                          <a:lnTo>
                            <a:pt x="93" y="139"/>
                          </a:lnTo>
                          <a:lnTo>
                            <a:pt x="96" y="142"/>
                          </a:lnTo>
                          <a:lnTo>
                            <a:pt x="100" y="142"/>
                          </a:lnTo>
                          <a:lnTo>
                            <a:pt x="100" y="142"/>
                          </a:lnTo>
                          <a:lnTo>
                            <a:pt x="99" y="138"/>
                          </a:lnTo>
                          <a:lnTo>
                            <a:pt x="97" y="136"/>
                          </a:lnTo>
                          <a:lnTo>
                            <a:pt x="95" y="133"/>
                          </a:lnTo>
                          <a:lnTo>
                            <a:pt x="94" y="128"/>
                          </a:lnTo>
                          <a:lnTo>
                            <a:pt x="91" y="125"/>
                          </a:lnTo>
                          <a:lnTo>
                            <a:pt x="90" y="122"/>
                          </a:lnTo>
                          <a:lnTo>
                            <a:pt x="87" y="118"/>
                          </a:lnTo>
                          <a:lnTo>
                            <a:pt x="84" y="117"/>
                          </a:lnTo>
                          <a:lnTo>
                            <a:pt x="80" y="116"/>
                          </a:lnTo>
                          <a:lnTo>
                            <a:pt x="79" y="115"/>
                          </a:lnTo>
                          <a:lnTo>
                            <a:pt x="78" y="111"/>
                          </a:lnTo>
                          <a:lnTo>
                            <a:pt x="75" y="108"/>
                          </a:lnTo>
                          <a:lnTo>
                            <a:pt x="74" y="104"/>
                          </a:lnTo>
                          <a:lnTo>
                            <a:pt x="73" y="101"/>
                          </a:lnTo>
                          <a:lnTo>
                            <a:pt x="72" y="90"/>
                          </a:lnTo>
                          <a:lnTo>
                            <a:pt x="69" y="88"/>
                          </a:lnTo>
                          <a:lnTo>
                            <a:pt x="66" y="85"/>
                          </a:lnTo>
                          <a:lnTo>
                            <a:pt x="64" y="81"/>
                          </a:lnTo>
                          <a:lnTo>
                            <a:pt x="56" y="77"/>
                          </a:lnTo>
                          <a:lnTo>
                            <a:pt x="54" y="76"/>
                          </a:lnTo>
                          <a:lnTo>
                            <a:pt x="49" y="78"/>
                          </a:lnTo>
                          <a:lnTo>
                            <a:pt x="45" y="77"/>
                          </a:lnTo>
                          <a:lnTo>
                            <a:pt x="45" y="77"/>
                          </a:lnTo>
                          <a:lnTo>
                            <a:pt x="45" y="74"/>
                          </a:lnTo>
                          <a:lnTo>
                            <a:pt x="47" y="73"/>
                          </a:lnTo>
                          <a:lnTo>
                            <a:pt x="50" y="72"/>
                          </a:lnTo>
                          <a:lnTo>
                            <a:pt x="53" y="72"/>
                          </a:lnTo>
                          <a:lnTo>
                            <a:pt x="56" y="71"/>
                          </a:lnTo>
                          <a:lnTo>
                            <a:pt x="52" y="66"/>
                          </a:lnTo>
                          <a:lnTo>
                            <a:pt x="51" y="65"/>
                          </a:lnTo>
                          <a:lnTo>
                            <a:pt x="51" y="64"/>
                          </a:lnTo>
                          <a:lnTo>
                            <a:pt x="53" y="64"/>
                          </a:lnTo>
                          <a:lnTo>
                            <a:pt x="55" y="63"/>
                          </a:lnTo>
                          <a:lnTo>
                            <a:pt x="57" y="60"/>
                          </a:lnTo>
                          <a:lnTo>
                            <a:pt x="57" y="58"/>
                          </a:lnTo>
                          <a:lnTo>
                            <a:pt x="61" y="52"/>
                          </a:lnTo>
                          <a:lnTo>
                            <a:pt x="62" y="50"/>
                          </a:lnTo>
                          <a:lnTo>
                            <a:pt x="63" y="46"/>
                          </a:lnTo>
                          <a:lnTo>
                            <a:pt x="64" y="42"/>
                          </a:lnTo>
                          <a:lnTo>
                            <a:pt x="68" y="37"/>
                          </a:lnTo>
                          <a:lnTo>
                            <a:pt x="68" y="32"/>
                          </a:lnTo>
                          <a:lnTo>
                            <a:pt x="66" y="29"/>
                          </a:lnTo>
                          <a:lnTo>
                            <a:pt x="62" y="29"/>
                          </a:lnTo>
                          <a:lnTo>
                            <a:pt x="58" y="29"/>
                          </a:lnTo>
                          <a:lnTo>
                            <a:pt x="52" y="28"/>
                          </a:lnTo>
                          <a:lnTo>
                            <a:pt x="48" y="29"/>
                          </a:lnTo>
                          <a:lnTo>
                            <a:pt x="45" y="28"/>
                          </a:lnTo>
                          <a:lnTo>
                            <a:pt x="34" y="32"/>
                          </a:lnTo>
                          <a:lnTo>
                            <a:pt x="32" y="33"/>
                          </a:lnTo>
                          <a:lnTo>
                            <a:pt x="31" y="32"/>
                          </a:lnTo>
                          <a:lnTo>
                            <a:pt x="31" y="30"/>
                          </a:lnTo>
                          <a:lnTo>
                            <a:pt x="31" y="29"/>
                          </a:lnTo>
                          <a:lnTo>
                            <a:pt x="29" y="30"/>
                          </a:lnTo>
                          <a:lnTo>
                            <a:pt x="29" y="29"/>
                          </a:lnTo>
                          <a:lnTo>
                            <a:pt x="33" y="28"/>
                          </a:lnTo>
                          <a:lnTo>
                            <a:pt x="36" y="25"/>
                          </a:lnTo>
                          <a:lnTo>
                            <a:pt x="31" y="24"/>
                          </a:lnTo>
                          <a:lnTo>
                            <a:pt x="31" y="22"/>
                          </a:lnTo>
                          <a:lnTo>
                            <a:pt x="32" y="22"/>
                          </a:lnTo>
                          <a:lnTo>
                            <a:pt x="35" y="18"/>
                          </a:lnTo>
                          <a:lnTo>
                            <a:pt x="40" y="15"/>
                          </a:lnTo>
                          <a:lnTo>
                            <a:pt x="43" y="11"/>
                          </a:lnTo>
                          <a:lnTo>
                            <a:pt x="47" y="8"/>
                          </a:lnTo>
                          <a:lnTo>
                            <a:pt x="47" y="1"/>
                          </a:lnTo>
                          <a:lnTo>
                            <a:pt x="44" y="0"/>
                          </a:lnTo>
                          <a:lnTo>
                            <a:pt x="40" y="1"/>
                          </a:lnTo>
                          <a:lnTo>
                            <a:pt x="36" y="2"/>
                          </a:lnTo>
                          <a:lnTo>
                            <a:pt x="32" y="2"/>
                          </a:lnTo>
                          <a:lnTo>
                            <a:pt x="28" y="3"/>
                          </a:lnTo>
                          <a:lnTo>
                            <a:pt x="27" y="3"/>
                          </a:lnTo>
                          <a:lnTo>
                            <a:pt x="22" y="2"/>
                          </a:lnTo>
                          <a:lnTo>
                            <a:pt x="19" y="2"/>
                          </a:lnTo>
                          <a:lnTo>
                            <a:pt x="16" y="7"/>
                          </a:lnTo>
                          <a:lnTo>
                            <a:pt x="15" y="12"/>
                          </a:lnTo>
                          <a:lnTo>
                            <a:pt x="12" y="12"/>
                          </a:lnTo>
                          <a:lnTo>
                            <a:pt x="13" y="16"/>
                          </a:lnTo>
                          <a:lnTo>
                            <a:pt x="11" y="17"/>
                          </a:lnTo>
                          <a:lnTo>
                            <a:pt x="12" y="18"/>
                          </a:lnTo>
                          <a:lnTo>
                            <a:pt x="14" y="21"/>
                          </a:lnTo>
                          <a:lnTo>
                            <a:pt x="6" y="25"/>
                          </a:lnTo>
                          <a:lnTo>
                            <a:pt x="6" y="31"/>
                          </a:lnTo>
                          <a:lnTo>
                            <a:pt x="8" y="33"/>
                          </a:lnTo>
                          <a:lnTo>
                            <a:pt x="8" y="33"/>
                          </a:lnTo>
                          <a:lnTo>
                            <a:pt x="5" y="33"/>
                          </a:lnTo>
                          <a:lnTo>
                            <a:pt x="5" y="33"/>
                          </a:lnTo>
                          <a:lnTo>
                            <a:pt x="5" y="37"/>
                          </a:lnTo>
                          <a:lnTo>
                            <a:pt x="6" y="38"/>
                          </a:lnTo>
                          <a:lnTo>
                            <a:pt x="10" y="37"/>
                          </a:lnTo>
                          <a:lnTo>
                            <a:pt x="10" y="38"/>
                          </a:lnTo>
                          <a:lnTo>
                            <a:pt x="8" y="39"/>
                          </a:lnTo>
                          <a:lnTo>
                            <a:pt x="10" y="40"/>
                          </a:lnTo>
                          <a:lnTo>
                            <a:pt x="8" y="42"/>
                          </a:lnTo>
                          <a:lnTo>
                            <a:pt x="8" y="43"/>
                          </a:lnTo>
                          <a:lnTo>
                            <a:pt x="8" y="45"/>
                          </a:lnTo>
                          <a:lnTo>
                            <a:pt x="8" y="46"/>
                          </a:lnTo>
                          <a:lnTo>
                            <a:pt x="6" y="47"/>
                          </a:lnTo>
                          <a:lnTo>
                            <a:pt x="6" y="48"/>
                          </a:lnTo>
                          <a:lnTo>
                            <a:pt x="5" y="49"/>
                          </a:lnTo>
                          <a:lnTo>
                            <a:pt x="5" y="51"/>
                          </a:lnTo>
                          <a:lnTo>
                            <a:pt x="5" y="55"/>
                          </a:lnTo>
                          <a:lnTo>
                            <a:pt x="1" y="56"/>
                          </a:lnTo>
                          <a:lnTo>
                            <a:pt x="0" y="57"/>
                          </a:lnTo>
                          <a:lnTo>
                            <a:pt x="0" y="58"/>
                          </a:lnTo>
                          <a:lnTo>
                            <a:pt x="3" y="58"/>
                          </a:lnTo>
                          <a:lnTo>
                            <a:pt x="4" y="61"/>
                          </a:lnTo>
                          <a:lnTo>
                            <a:pt x="7" y="64"/>
                          </a:lnTo>
                          <a:lnTo>
                            <a:pt x="10" y="62"/>
                          </a:lnTo>
                          <a:lnTo>
                            <a:pt x="13" y="59"/>
                          </a:lnTo>
                          <a:lnTo>
                            <a:pt x="13" y="59"/>
                          </a:lnTo>
                          <a:lnTo>
                            <a:pt x="13" y="59"/>
                          </a:lnTo>
                          <a:lnTo>
                            <a:pt x="13" y="61"/>
                          </a:lnTo>
                          <a:lnTo>
                            <a:pt x="10" y="70"/>
                          </a:lnTo>
                          <a:lnTo>
                            <a:pt x="9" y="73"/>
                          </a:lnTo>
                          <a:lnTo>
                            <a:pt x="9" y="74"/>
                          </a:lnTo>
                          <a:lnTo>
                            <a:pt x="8" y="76"/>
                          </a:lnTo>
                          <a:lnTo>
                            <a:pt x="8" y="79"/>
                          </a:lnTo>
                          <a:lnTo>
                            <a:pt x="8" y="82"/>
                          </a:lnTo>
                          <a:lnTo>
                            <a:pt x="9" y="81"/>
                          </a:lnTo>
                          <a:lnTo>
                            <a:pt x="10" y="82"/>
                          </a:lnTo>
                          <a:lnTo>
                            <a:pt x="10" y="84"/>
                          </a:lnTo>
                          <a:lnTo>
                            <a:pt x="8" y="89"/>
                          </a:lnTo>
                          <a:lnTo>
                            <a:pt x="6" y="95"/>
                          </a:lnTo>
                          <a:lnTo>
                            <a:pt x="6" y="97"/>
                          </a:lnTo>
                          <a:lnTo>
                            <a:pt x="8" y="97"/>
                          </a:lnTo>
                          <a:lnTo>
                            <a:pt x="9" y="95"/>
                          </a:lnTo>
                          <a:lnTo>
                            <a:pt x="9" y="91"/>
                          </a:lnTo>
                          <a:lnTo>
                            <a:pt x="13" y="84"/>
                          </a:lnTo>
                          <a:lnTo>
                            <a:pt x="12" y="80"/>
                          </a:lnTo>
                          <a:lnTo>
                            <a:pt x="12" y="78"/>
                          </a:lnTo>
                          <a:lnTo>
                            <a:pt x="11" y="77"/>
                          </a:lnTo>
                          <a:lnTo>
                            <a:pt x="16" y="71"/>
                          </a:lnTo>
                          <a:lnTo>
                            <a:pt x="15" y="73"/>
                          </a:lnTo>
                          <a:lnTo>
                            <a:pt x="13" y="78"/>
                          </a:lnTo>
                          <a:lnTo>
                            <a:pt x="13" y="81"/>
                          </a:lnTo>
                          <a:lnTo>
                            <a:pt x="14" y="80"/>
                          </a:lnTo>
                          <a:lnTo>
                            <a:pt x="15" y="80"/>
                          </a:lnTo>
                          <a:lnTo>
                            <a:pt x="15" y="79"/>
                          </a:lnTo>
                          <a:lnTo>
                            <a:pt x="16" y="78"/>
                          </a:lnTo>
                          <a:lnTo>
                            <a:pt x="18" y="80"/>
                          </a:lnTo>
                          <a:lnTo>
                            <a:pt x="18" y="79"/>
                          </a:lnTo>
                          <a:lnTo>
                            <a:pt x="18" y="75"/>
                          </a:lnTo>
                          <a:lnTo>
                            <a:pt x="21" y="77"/>
                          </a:lnTo>
                          <a:lnTo>
                            <a:pt x="23" y="78"/>
                          </a:lnTo>
                          <a:lnTo>
                            <a:pt x="21" y="79"/>
                          </a:lnTo>
                          <a:lnTo>
                            <a:pt x="21" y="80"/>
                          </a:lnTo>
                          <a:lnTo>
                            <a:pt x="20" y="82"/>
                          </a:lnTo>
                          <a:lnTo>
                            <a:pt x="20" y="86"/>
                          </a:lnTo>
                          <a:lnTo>
                            <a:pt x="21" y="87"/>
                          </a:lnTo>
                          <a:lnTo>
                            <a:pt x="22" y="89"/>
                          </a:lnTo>
                          <a:lnTo>
                            <a:pt x="23" y="92"/>
                          </a:lnTo>
                          <a:lnTo>
                            <a:pt x="21" y="94"/>
                          </a:lnTo>
                          <a:lnTo>
                            <a:pt x="20" y="98"/>
                          </a:lnTo>
                          <a:lnTo>
                            <a:pt x="18" y="102"/>
                          </a:lnTo>
                          <a:lnTo>
                            <a:pt x="17" y="104"/>
                          </a:lnTo>
                          <a:lnTo>
                            <a:pt x="18" y="107"/>
                          </a:lnTo>
                          <a:lnTo>
                            <a:pt x="15" y="106"/>
                          </a:lnTo>
                          <a:lnTo>
                            <a:pt x="15" y="107"/>
                          </a:lnTo>
                          <a:lnTo>
                            <a:pt x="17" y="114"/>
                          </a:lnTo>
                          <a:lnTo>
                            <a:pt x="18" y="115"/>
                          </a:lnTo>
                          <a:lnTo>
                            <a:pt x="19" y="115"/>
                          </a:lnTo>
                          <a:lnTo>
                            <a:pt x="19" y="111"/>
                          </a:lnTo>
                          <a:lnTo>
                            <a:pt x="19" y="110"/>
                          </a:lnTo>
                          <a:lnTo>
                            <a:pt x="21" y="110"/>
                          </a:lnTo>
                          <a:lnTo>
                            <a:pt x="25" y="113"/>
                          </a:lnTo>
                          <a:lnTo>
                            <a:pt x="27" y="114"/>
                          </a:lnTo>
                          <a:lnTo>
                            <a:pt x="28" y="112"/>
                          </a:lnTo>
                          <a:lnTo>
                            <a:pt x="28" y="110"/>
                          </a:lnTo>
                          <a:lnTo>
                            <a:pt x="35" y="110"/>
                          </a:lnTo>
                          <a:lnTo>
                            <a:pt x="39" y="108"/>
                          </a:lnTo>
                          <a:lnTo>
                            <a:pt x="40" y="107"/>
                          </a:lnTo>
                          <a:lnTo>
                            <a:pt x="42" y="106"/>
                          </a:lnTo>
                          <a:lnTo>
                            <a:pt x="48" y="107"/>
                          </a:lnTo>
                          <a:lnTo>
                            <a:pt x="47" y="107"/>
                          </a:lnTo>
                          <a:lnTo>
                            <a:pt x="46" y="107"/>
                          </a:lnTo>
                          <a:lnTo>
                            <a:pt x="43" y="110"/>
                          </a:lnTo>
                          <a:lnTo>
                            <a:pt x="40" y="117"/>
                          </a:lnTo>
                          <a:lnTo>
                            <a:pt x="39" y="119"/>
                          </a:lnTo>
                          <a:lnTo>
                            <a:pt x="40" y="121"/>
                          </a:lnTo>
                          <a:lnTo>
                            <a:pt x="42" y="124"/>
                          </a:lnTo>
                          <a:lnTo>
                            <a:pt x="43" y="127"/>
                          </a:lnTo>
                          <a:lnTo>
                            <a:pt x="43" y="127"/>
                          </a:lnTo>
                          <a:lnTo>
                            <a:pt x="44" y="126"/>
                          </a:lnTo>
                          <a:lnTo>
                            <a:pt x="46" y="130"/>
                          </a:lnTo>
                          <a:lnTo>
                            <a:pt x="50" y="128"/>
                          </a:lnTo>
                          <a:lnTo>
                            <a:pt x="52" y="126"/>
                          </a:lnTo>
                          <a:lnTo>
                            <a:pt x="53" y="127"/>
                          </a:lnTo>
                          <a:lnTo>
                            <a:pt x="52" y="128"/>
                          </a:lnTo>
                          <a:lnTo>
                            <a:pt x="52" y="133"/>
                          </a:lnTo>
                          <a:lnTo>
                            <a:pt x="51" y="135"/>
                          </a:lnTo>
                          <a:lnTo>
                            <a:pt x="49" y="138"/>
                          </a:lnTo>
                          <a:lnTo>
                            <a:pt x="52" y="139"/>
                          </a:lnTo>
                          <a:lnTo>
                            <a:pt x="51" y="141"/>
                          </a:lnTo>
                          <a:lnTo>
                            <a:pt x="49" y="146"/>
                          </a:lnTo>
                          <a:lnTo>
                            <a:pt x="50" y="147"/>
                          </a:lnTo>
                          <a:lnTo>
                            <a:pt x="51" y="148"/>
                          </a:lnTo>
                          <a:lnTo>
                            <a:pt x="50" y="149"/>
                          </a:lnTo>
                          <a:lnTo>
                            <a:pt x="49" y="151"/>
                          </a:lnTo>
                          <a:lnTo>
                            <a:pt x="38" y="150"/>
                          </a:lnTo>
                          <a:lnTo>
                            <a:pt x="34" y="153"/>
                          </a:lnTo>
                          <a:lnTo>
                            <a:pt x="30" y="156"/>
                          </a:lnTo>
                          <a:lnTo>
                            <a:pt x="23" y="163"/>
                          </a:lnTo>
                          <a:lnTo>
                            <a:pt x="25" y="164"/>
                          </a:lnTo>
                          <a:lnTo>
                            <a:pt x="28" y="161"/>
                          </a:lnTo>
                          <a:lnTo>
                            <a:pt x="32" y="160"/>
                          </a:lnTo>
                          <a:lnTo>
                            <a:pt x="32" y="163"/>
                          </a:lnTo>
                          <a:lnTo>
                            <a:pt x="32" y="169"/>
                          </a:lnTo>
                          <a:lnTo>
                            <a:pt x="32" y="170"/>
                          </a:lnTo>
                          <a:lnTo>
                            <a:pt x="35" y="171"/>
                          </a:lnTo>
                          <a:lnTo>
                            <a:pt x="31" y="177"/>
                          </a:lnTo>
                          <a:lnTo>
                            <a:pt x="23" y="184"/>
                          </a:lnTo>
                          <a:lnTo>
                            <a:pt x="14" y="188"/>
                          </a:lnTo>
                          <a:lnTo>
                            <a:pt x="14" y="189"/>
                          </a:lnTo>
                          <a:lnTo>
                            <a:pt x="15" y="191"/>
                          </a:lnTo>
                          <a:lnTo>
                            <a:pt x="17" y="194"/>
                          </a:lnTo>
                          <a:lnTo>
                            <a:pt x="17" y="194"/>
                          </a:lnTo>
                          <a:lnTo>
                            <a:pt x="19" y="195"/>
                          </a:lnTo>
                          <a:lnTo>
                            <a:pt x="21" y="194"/>
                          </a:lnTo>
                          <a:lnTo>
                            <a:pt x="24" y="192"/>
                          </a:lnTo>
                          <a:lnTo>
                            <a:pt x="26" y="190"/>
                          </a:lnTo>
                          <a:lnTo>
                            <a:pt x="27" y="191"/>
                          </a:lnTo>
                          <a:lnTo>
                            <a:pt x="28" y="194"/>
                          </a:lnTo>
                          <a:lnTo>
                            <a:pt x="29" y="196"/>
                          </a:lnTo>
                          <a:lnTo>
                            <a:pt x="32" y="196"/>
                          </a:lnTo>
                          <a:lnTo>
                            <a:pt x="35" y="194"/>
                          </a:lnTo>
                          <a:lnTo>
                            <a:pt x="36" y="194"/>
                          </a:lnTo>
                          <a:lnTo>
                            <a:pt x="36" y="194"/>
                          </a:lnTo>
                          <a:lnTo>
                            <a:pt x="41" y="199"/>
                          </a:lnTo>
                          <a:lnTo>
                            <a:pt x="43" y="200"/>
                          </a:lnTo>
                          <a:lnTo>
                            <a:pt x="45" y="200"/>
                          </a:lnTo>
                          <a:lnTo>
                            <a:pt x="47" y="199"/>
                          </a:lnTo>
                          <a:lnTo>
                            <a:pt x="48" y="197"/>
                          </a:lnTo>
                          <a:lnTo>
                            <a:pt x="52" y="195"/>
                          </a:lnTo>
                          <a:lnTo>
                            <a:pt x="56" y="192"/>
                          </a:lnTo>
                          <a:lnTo>
                            <a:pt x="56" y="193"/>
                          </a:lnTo>
                          <a:lnTo>
                            <a:pt x="55" y="196"/>
                          </a:lnTo>
                          <a:lnTo>
                            <a:pt x="51" y="201"/>
                          </a:lnTo>
                          <a:lnTo>
                            <a:pt x="50" y="203"/>
                          </a:lnTo>
                          <a:lnTo>
                            <a:pt x="49" y="205"/>
                          </a:lnTo>
                          <a:lnTo>
                            <a:pt x="45" y="205"/>
                          </a:lnTo>
                          <a:lnTo>
                            <a:pt x="36" y="205"/>
                          </a:lnTo>
                          <a:lnTo>
                            <a:pt x="32" y="206"/>
                          </a:lnTo>
                          <a:lnTo>
                            <a:pt x="30" y="209"/>
                          </a:lnTo>
                          <a:lnTo>
                            <a:pt x="27" y="211"/>
                          </a:lnTo>
                          <a:lnTo>
                            <a:pt x="26" y="215"/>
                          </a:lnTo>
                          <a:lnTo>
                            <a:pt x="14" y="228"/>
                          </a:lnTo>
                          <a:lnTo>
                            <a:pt x="9" y="231"/>
                          </a:lnTo>
                          <a:lnTo>
                            <a:pt x="8" y="233"/>
                          </a:lnTo>
                          <a:lnTo>
                            <a:pt x="8" y="235"/>
                          </a:lnTo>
                          <a:lnTo>
                            <a:pt x="9" y="233"/>
                          </a:lnTo>
                          <a:lnTo>
                            <a:pt x="10" y="232"/>
                          </a:lnTo>
                          <a:lnTo>
                            <a:pt x="13" y="234"/>
                          </a:lnTo>
                          <a:lnTo>
                            <a:pt x="15" y="233"/>
                          </a:lnTo>
                          <a:lnTo>
                            <a:pt x="15" y="235"/>
                          </a:lnTo>
                          <a:lnTo>
                            <a:pt x="17" y="233"/>
                          </a:lnTo>
                          <a:lnTo>
                            <a:pt x="18" y="231"/>
                          </a:lnTo>
                          <a:lnTo>
                            <a:pt x="21" y="229"/>
                          </a:lnTo>
                          <a:lnTo>
                            <a:pt x="22" y="226"/>
                          </a:lnTo>
                          <a:lnTo>
                            <a:pt x="31" y="226"/>
                          </a:lnTo>
                          <a:lnTo>
                            <a:pt x="37" y="228"/>
                          </a:lnTo>
                          <a:lnTo>
                            <a:pt x="39" y="228"/>
                          </a:lnTo>
                          <a:lnTo>
                            <a:pt x="41" y="226"/>
                          </a:lnTo>
                          <a:lnTo>
                            <a:pt x="42" y="219"/>
                          </a:lnTo>
                          <a:lnTo>
                            <a:pt x="43" y="219"/>
                          </a:lnTo>
                          <a:lnTo>
                            <a:pt x="45" y="219"/>
                          </a:lnTo>
                          <a:lnTo>
                            <a:pt x="48" y="218"/>
                          </a:lnTo>
                          <a:lnTo>
                            <a:pt x="53" y="216"/>
                          </a:lnTo>
                          <a:lnTo>
                            <a:pt x="57" y="222"/>
                          </a:lnTo>
                        </a:path>
                      </a:pathLst>
                    </a:custGeom>
                    <a:grpFill/>
                    <a:ln w="12700" cap="flat">
                      <a:solidFill>
                        <a:schemeClr val="bg1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GB" dirty="0">
                        <a:latin typeface="Calibri Light" panose="020F0302020204030204" pitchFamily="34" charset="0"/>
                        <a:sym typeface="Calibri Light" panose="020F0302020204030204" pitchFamily="34" charset="0"/>
                      </a:endParaRPr>
                    </a:p>
                  </p:txBody>
                </p:sp>
                <p:sp>
                  <p:nvSpPr>
                    <p:cNvPr id="1398" name="Freeform 596">
                      <a:extLst>
                        <a:ext uri="{FF2B5EF4-FFF2-40B4-BE49-F238E27FC236}">
                          <a16:creationId xmlns:a16="http://schemas.microsoft.com/office/drawing/2014/main" id="{0DF9CAF4-AD3C-72A9-F101-D65496F0870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gray">
                    <a:xfrm>
                      <a:off x="5434083" y="3663954"/>
                      <a:ext cx="7841" cy="5226"/>
                    </a:xfrm>
                    <a:custGeom>
                      <a:avLst/>
                      <a:gdLst>
                        <a:gd name="T0" fmla="*/ 4 w 6"/>
                        <a:gd name="T1" fmla="*/ 1 h 4"/>
                        <a:gd name="T2" fmla="*/ 4 w 6"/>
                        <a:gd name="T3" fmla="*/ 0 h 4"/>
                        <a:gd name="T4" fmla="*/ 2 w 6"/>
                        <a:gd name="T5" fmla="*/ 1 h 4"/>
                        <a:gd name="T6" fmla="*/ 1 w 6"/>
                        <a:gd name="T7" fmla="*/ 2 h 4"/>
                        <a:gd name="T8" fmla="*/ 0 w 6"/>
                        <a:gd name="T9" fmla="*/ 3 h 4"/>
                        <a:gd name="T10" fmla="*/ 1 w 6"/>
                        <a:gd name="T11" fmla="*/ 3 h 4"/>
                        <a:gd name="T12" fmla="*/ 3 w 6"/>
                        <a:gd name="T13" fmla="*/ 4 h 4"/>
                        <a:gd name="T14" fmla="*/ 5 w 6"/>
                        <a:gd name="T15" fmla="*/ 4 h 4"/>
                        <a:gd name="T16" fmla="*/ 6 w 6"/>
                        <a:gd name="T17" fmla="*/ 2 h 4"/>
                        <a:gd name="T18" fmla="*/ 6 w 6"/>
                        <a:gd name="T19" fmla="*/ 2 h 4"/>
                        <a:gd name="T20" fmla="*/ 4 w 6"/>
                        <a:gd name="T21" fmla="*/ 1 h 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</a:cxnLst>
                      <a:rect l="0" t="0" r="r" b="b"/>
                      <a:pathLst>
                        <a:path w="6" h="4">
                          <a:moveTo>
                            <a:pt x="4" y="1"/>
                          </a:moveTo>
                          <a:lnTo>
                            <a:pt x="4" y="0"/>
                          </a:lnTo>
                          <a:lnTo>
                            <a:pt x="2" y="1"/>
                          </a:lnTo>
                          <a:lnTo>
                            <a:pt x="1" y="2"/>
                          </a:lnTo>
                          <a:lnTo>
                            <a:pt x="0" y="3"/>
                          </a:lnTo>
                          <a:lnTo>
                            <a:pt x="1" y="3"/>
                          </a:lnTo>
                          <a:lnTo>
                            <a:pt x="3" y="4"/>
                          </a:lnTo>
                          <a:lnTo>
                            <a:pt x="5" y="4"/>
                          </a:lnTo>
                          <a:lnTo>
                            <a:pt x="6" y="2"/>
                          </a:lnTo>
                          <a:lnTo>
                            <a:pt x="6" y="2"/>
                          </a:lnTo>
                          <a:lnTo>
                            <a:pt x="4" y="1"/>
                          </a:lnTo>
                        </a:path>
                      </a:pathLst>
                    </a:custGeom>
                    <a:grpFill/>
                    <a:ln w="12700" cap="flat">
                      <a:solidFill>
                        <a:schemeClr val="bg1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GB" dirty="0">
                        <a:latin typeface="Calibri Light" panose="020F0302020204030204" pitchFamily="34" charset="0"/>
                        <a:sym typeface="Calibri Light" panose="020F0302020204030204" pitchFamily="34" charset="0"/>
                      </a:endParaRPr>
                    </a:p>
                  </p:txBody>
                </p:sp>
                <p:sp>
                  <p:nvSpPr>
                    <p:cNvPr id="1399" name="Freeform 597">
                      <a:extLst>
                        <a:ext uri="{FF2B5EF4-FFF2-40B4-BE49-F238E27FC236}">
                          <a16:creationId xmlns:a16="http://schemas.microsoft.com/office/drawing/2014/main" id="{B2D9B269-2BA2-BA0F-5226-161B0A1CD1F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gray">
                    <a:xfrm>
                      <a:off x="5372667" y="3575096"/>
                      <a:ext cx="6533" cy="6533"/>
                    </a:xfrm>
                    <a:custGeom>
                      <a:avLst/>
                      <a:gdLst>
                        <a:gd name="T0" fmla="*/ 4 w 5"/>
                        <a:gd name="T1" fmla="*/ 5 h 5"/>
                        <a:gd name="T2" fmla="*/ 5 w 5"/>
                        <a:gd name="T3" fmla="*/ 3 h 5"/>
                        <a:gd name="T4" fmla="*/ 1 w 5"/>
                        <a:gd name="T5" fmla="*/ 0 h 5"/>
                        <a:gd name="T6" fmla="*/ 0 w 5"/>
                        <a:gd name="T7" fmla="*/ 0 h 5"/>
                        <a:gd name="T8" fmla="*/ 4 w 5"/>
                        <a:gd name="T9" fmla="*/ 5 h 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5" h="5">
                          <a:moveTo>
                            <a:pt x="4" y="5"/>
                          </a:moveTo>
                          <a:lnTo>
                            <a:pt x="5" y="3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lnTo>
                            <a:pt x="4" y="5"/>
                          </a:lnTo>
                        </a:path>
                      </a:pathLst>
                    </a:custGeom>
                    <a:grpFill/>
                    <a:ln w="12700" cap="flat">
                      <a:solidFill>
                        <a:schemeClr val="bg1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GB" dirty="0">
                        <a:latin typeface="Calibri Light" panose="020F0302020204030204" pitchFamily="34" charset="0"/>
                        <a:sym typeface="Calibri Light" panose="020F0302020204030204" pitchFamily="34" charset="0"/>
                      </a:endParaRPr>
                    </a:p>
                  </p:txBody>
                </p:sp>
                <p:sp>
                  <p:nvSpPr>
                    <p:cNvPr id="1400" name="Freeform 598">
                      <a:extLst>
                        <a:ext uri="{FF2B5EF4-FFF2-40B4-BE49-F238E27FC236}">
                          <a16:creationId xmlns:a16="http://schemas.microsoft.com/office/drawing/2014/main" id="{424D6660-3744-3351-6FA1-38DA69DEDB8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gray">
                    <a:xfrm>
                      <a:off x="5364826" y="3539815"/>
                      <a:ext cx="9147" cy="11761"/>
                    </a:xfrm>
                    <a:custGeom>
                      <a:avLst/>
                      <a:gdLst>
                        <a:gd name="T0" fmla="*/ 6 w 7"/>
                        <a:gd name="T1" fmla="*/ 0 h 9"/>
                        <a:gd name="T2" fmla="*/ 3 w 7"/>
                        <a:gd name="T3" fmla="*/ 4 h 9"/>
                        <a:gd name="T4" fmla="*/ 0 w 7"/>
                        <a:gd name="T5" fmla="*/ 9 h 9"/>
                        <a:gd name="T6" fmla="*/ 3 w 7"/>
                        <a:gd name="T7" fmla="*/ 9 h 9"/>
                        <a:gd name="T8" fmla="*/ 6 w 7"/>
                        <a:gd name="T9" fmla="*/ 7 h 9"/>
                        <a:gd name="T10" fmla="*/ 7 w 7"/>
                        <a:gd name="T11" fmla="*/ 5 h 9"/>
                        <a:gd name="T12" fmla="*/ 7 w 7"/>
                        <a:gd name="T13" fmla="*/ 3 h 9"/>
                        <a:gd name="T14" fmla="*/ 7 w 7"/>
                        <a:gd name="T15" fmla="*/ 2 h 9"/>
                        <a:gd name="T16" fmla="*/ 6 w 7"/>
                        <a:gd name="T17" fmla="*/ 0 h 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</a:cxnLst>
                      <a:rect l="0" t="0" r="r" b="b"/>
                      <a:pathLst>
                        <a:path w="7" h="9">
                          <a:moveTo>
                            <a:pt x="6" y="0"/>
                          </a:moveTo>
                          <a:lnTo>
                            <a:pt x="3" y="4"/>
                          </a:lnTo>
                          <a:lnTo>
                            <a:pt x="0" y="9"/>
                          </a:lnTo>
                          <a:lnTo>
                            <a:pt x="3" y="9"/>
                          </a:lnTo>
                          <a:lnTo>
                            <a:pt x="6" y="7"/>
                          </a:lnTo>
                          <a:lnTo>
                            <a:pt x="7" y="5"/>
                          </a:lnTo>
                          <a:lnTo>
                            <a:pt x="7" y="3"/>
                          </a:lnTo>
                          <a:lnTo>
                            <a:pt x="7" y="2"/>
                          </a:lnTo>
                          <a:lnTo>
                            <a:pt x="6" y="0"/>
                          </a:lnTo>
                        </a:path>
                      </a:pathLst>
                    </a:custGeom>
                    <a:grpFill/>
                    <a:ln w="12700" cap="flat">
                      <a:solidFill>
                        <a:schemeClr val="bg1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GB" dirty="0">
                        <a:latin typeface="Calibri Light" panose="020F0302020204030204" pitchFamily="34" charset="0"/>
                        <a:sym typeface="Calibri Light" panose="020F0302020204030204" pitchFamily="34" charset="0"/>
                      </a:endParaRPr>
                    </a:p>
                  </p:txBody>
                </p:sp>
                <p:sp>
                  <p:nvSpPr>
                    <p:cNvPr id="1401" name="Freeform 599">
                      <a:extLst>
                        <a:ext uri="{FF2B5EF4-FFF2-40B4-BE49-F238E27FC236}">
                          <a16:creationId xmlns:a16="http://schemas.microsoft.com/office/drawing/2014/main" id="{CEDE232A-0D46-3DCE-FA94-059D49C060B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gray">
                    <a:xfrm>
                      <a:off x="5353066" y="3494080"/>
                      <a:ext cx="5226" cy="10454"/>
                    </a:xfrm>
                    <a:custGeom>
                      <a:avLst/>
                      <a:gdLst>
                        <a:gd name="T0" fmla="*/ 1 w 4"/>
                        <a:gd name="T1" fmla="*/ 0 h 8"/>
                        <a:gd name="T2" fmla="*/ 1 w 4"/>
                        <a:gd name="T3" fmla="*/ 0 h 8"/>
                        <a:gd name="T4" fmla="*/ 0 w 4"/>
                        <a:gd name="T5" fmla="*/ 2 h 8"/>
                        <a:gd name="T6" fmla="*/ 1 w 4"/>
                        <a:gd name="T7" fmla="*/ 5 h 8"/>
                        <a:gd name="T8" fmla="*/ 2 w 4"/>
                        <a:gd name="T9" fmla="*/ 8 h 8"/>
                        <a:gd name="T10" fmla="*/ 3 w 4"/>
                        <a:gd name="T11" fmla="*/ 7 h 8"/>
                        <a:gd name="T12" fmla="*/ 4 w 4"/>
                        <a:gd name="T13" fmla="*/ 3 h 8"/>
                        <a:gd name="T14" fmla="*/ 3 w 4"/>
                        <a:gd name="T15" fmla="*/ 0 h 8"/>
                        <a:gd name="T16" fmla="*/ 1 w 4"/>
                        <a:gd name="T17" fmla="*/ 0 h 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</a:cxnLst>
                      <a:rect l="0" t="0" r="r" b="b"/>
                      <a:pathLst>
                        <a:path w="4" h="8">
                          <a:moveTo>
                            <a:pt x="1" y="0"/>
                          </a:moveTo>
                          <a:lnTo>
                            <a:pt x="1" y="0"/>
                          </a:lnTo>
                          <a:lnTo>
                            <a:pt x="0" y="2"/>
                          </a:lnTo>
                          <a:lnTo>
                            <a:pt x="1" y="5"/>
                          </a:lnTo>
                          <a:lnTo>
                            <a:pt x="2" y="8"/>
                          </a:lnTo>
                          <a:lnTo>
                            <a:pt x="3" y="7"/>
                          </a:lnTo>
                          <a:lnTo>
                            <a:pt x="4" y="3"/>
                          </a:lnTo>
                          <a:lnTo>
                            <a:pt x="3" y="0"/>
                          </a:lnTo>
                          <a:lnTo>
                            <a:pt x="1" y="0"/>
                          </a:lnTo>
                        </a:path>
                      </a:pathLst>
                    </a:custGeom>
                    <a:grpFill/>
                    <a:ln w="12700" cap="flat">
                      <a:solidFill>
                        <a:schemeClr val="bg1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GB" dirty="0">
                        <a:latin typeface="Calibri Light" panose="020F0302020204030204" pitchFamily="34" charset="0"/>
                        <a:sym typeface="Calibri Light" panose="020F0302020204030204" pitchFamily="34" charset="0"/>
                      </a:endParaRPr>
                    </a:p>
                  </p:txBody>
                </p:sp>
                <p:sp>
                  <p:nvSpPr>
                    <p:cNvPr id="1402" name="Freeform 600">
                      <a:extLst>
                        <a:ext uri="{FF2B5EF4-FFF2-40B4-BE49-F238E27FC236}">
                          <a16:creationId xmlns:a16="http://schemas.microsoft.com/office/drawing/2014/main" id="{BEDFAA51-4131-A415-AF11-46119EED3A9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gray">
                    <a:xfrm>
                      <a:off x="5329545" y="3486239"/>
                      <a:ext cx="9147" cy="10454"/>
                    </a:xfrm>
                    <a:custGeom>
                      <a:avLst/>
                      <a:gdLst>
                        <a:gd name="T0" fmla="*/ 5 w 7"/>
                        <a:gd name="T1" fmla="*/ 1 h 8"/>
                        <a:gd name="T2" fmla="*/ 5 w 7"/>
                        <a:gd name="T3" fmla="*/ 0 h 8"/>
                        <a:gd name="T4" fmla="*/ 4 w 7"/>
                        <a:gd name="T5" fmla="*/ 1 h 8"/>
                        <a:gd name="T6" fmla="*/ 1 w 7"/>
                        <a:gd name="T7" fmla="*/ 2 h 8"/>
                        <a:gd name="T8" fmla="*/ 0 w 7"/>
                        <a:gd name="T9" fmla="*/ 5 h 8"/>
                        <a:gd name="T10" fmla="*/ 0 w 7"/>
                        <a:gd name="T11" fmla="*/ 6 h 8"/>
                        <a:gd name="T12" fmla="*/ 2 w 7"/>
                        <a:gd name="T13" fmla="*/ 4 h 8"/>
                        <a:gd name="T14" fmla="*/ 4 w 7"/>
                        <a:gd name="T15" fmla="*/ 8 h 8"/>
                        <a:gd name="T16" fmla="*/ 6 w 7"/>
                        <a:gd name="T17" fmla="*/ 6 h 8"/>
                        <a:gd name="T18" fmla="*/ 7 w 7"/>
                        <a:gd name="T19" fmla="*/ 4 h 8"/>
                        <a:gd name="T20" fmla="*/ 5 w 7"/>
                        <a:gd name="T21" fmla="*/ 1 h 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</a:cxnLst>
                      <a:rect l="0" t="0" r="r" b="b"/>
                      <a:pathLst>
                        <a:path w="7" h="8">
                          <a:moveTo>
                            <a:pt x="5" y="1"/>
                          </a:moveTo>
                          <a:lnTo>
                            <a:pt x="5" y="0"/>
                          </a:lnTo>
                          <a:lnTo>
                            <a:pt x="4" y="1"/>
                          </a:lnTo>
                          <a:lnTo>
                            <a:pt x="1" y="2"/>
                          </a:lnTo>
                          <a:lnTo>
                            <a:pt x="0" y="5"/>
                          </a:lnTo>
                          <a:lnTo>
                            <a:pt x="0" y="6"/>
                          </a:lnTo>
                          <a:lnTo>
                            <a:pt x="2" y="4"/>
                          </a:lnTo>
                          <a:lnTo>
                            <a:pt x="4" y="8"/>
                          </a:lnTo>
                          <a:lnTo>
                            <a:pt x="6" y="6"/>
                          </a:lnTo>
                          <a:lnTo>
                            <a:pt x="7" y="4"/>
                          </a:lnTo>
                          <a:lnTo>
                            <a:pt x="5" y="1"/>
                          </a:lnTo>
                        </a:path>
                      </a:pathLst>
                    </a:custGeom>
                    <a:grpFill/>
                    <a:ln w="12700" cap="flat">
                      <a:solidFill>
                        <a:schemeClr val="bg1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GB" dirty="0">
                        <a:latin typeface="Calibri Light" panose="020F0302020204030204" pitchFamily="34" charset="0"/>
                        <a:sym typeface="Calibri Light" panose="020F0302020204030204" pitchFamily="34" charset="0"/>
                      </a:endParaRPr>
                    </a:p>
                  </p:txBody>
                </p:sp>
                <p:sp>
                  <p:nvSpPr>
                    <p:cNvPr id="1403" name="Freeform 601">
                      <a:extLst>
                        <a:ext uri="{FF2B5EF4-FFF2-40B4-BE49-F238E27FC236}">
                          <a16:creationId xmlns:a16="http://schemas.microsoft.com/office/drawing/2014/main" id="{44A2B179-A7C5-D1D6-CB3C-355A4A1AB84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gray">
                    <a:xfrm>
                      <a:off x="5338693" y="3478399"/>
                      <a:ext cx="6533" cy="11761"/>
                    </a:xfrm>
                    <a:custGeom>
                      <a:avLst/>
                      <a:gdLst>
                        <a:gd name="T0" fmla="*/ 5 w 5"/>
                        <a:gd name="T1" fmla="*/ 0 h 9"/>
                        <a:gd name="T2" fmla="*/ 3 w 5"/>
                        <a:gd name="T3" fmla="*/ 2 h 9"/>
                        <a:gd name="T4" fmla="*/ 2 w 5"/>
                        <a:gd name="T5" fmla="*/ 4 h 9"/>
                        <a:gd name="T6" fmla="*/ 1 w 5"/>
                        <a:gd name="T7" fmla="*/ 5 h 9"/>
                        <a:gd name="T8" fmla="*/ 0 w 5"/>
                        <a:gd name="T9" fmla="*/ 7 h 9"/>
                        <a:gd name="T10" fmla="*/ 0 w 5"/>
                        <a:gd name="T11" fmla="*/ 9 h 9"/>
                        <a:gd name="T12" fmla="*/ 1 w 5"/>
                        <a:gd name="T13" fmla="*/ 8 h 9"/>
                        <a:gd name="T14" fmla="*/ 3 w 5"/>
                        <a:gd name="T15" fmla="*/ 6 h 9"/>
                        <a:gd name="T16" fmla="*/ 4 w 5"/>
                        <a:gd name="T17" fmla="*/ 3 h 9"/>
                        <a:gd name="T18" fmla="*/ 5 w 5"/>
                        <a:gd name="T19" fmla="*/ 0 h 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</a:cxnLst>
                      <a:rect l="0" t="0" r="r" b="b"/>
                      <a:pathLst>
                        <a:path w="5" h="9">
                          <a:moveTo>
                            <a:pt x="5" y="0"/>
                          </a:moveTo>
                          <a:lnTo>
                            <a:pt x="3" y="2"/>
                          </a:lnTo>
                          <a:lnTo>
                            <a:pt x="2" y="4"/>
                          </a:lnTo>
                          <a:lnTo>
                            <a:pt x="1" y="5"/>
                          </a:lnTo>
                          <a:lnTo>
                            <a:pt x="0" y="7"/>
                          </a:lnTo>
                          <a:lnTo>
                            <a:pt x="0" y="9"/>
                          </a:lnTo>
                          <a:lnTo>
                            <a:pt x="1" y="8"/>
                          </a:lnTo>
                          <a:lnTo>
                            <a:pt x="3" y="6"/>
                          </a:lnTo>
                          <a:lnTo>
                            <a:pt x="4" y="3"/>
                          </a:lnTo>
                          <a:lnTo>
                            <a:pt x="5" y="0"/>
                          </a:lnTo>
                        </a:path>
                      </a:pathLst>
                    </a:custGeom>
                    <a:grpFill/>
                    <a:ln w="12700" cap="flat">
                      <a:solidFill>
                        <a:schemeClr val="bg1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GB" dirty="0">
                        <a:latin typeface="Calibri Light" panose="020F0302020204030204" pitchFamily="34" charset="0"/>
                        <a:sym typeface="Calibri Light" panose="020F0302020204030204" pitchFamily="34" charset="0"/>
                      </a:endParaRPr>
                    </a:p>
                  </p:txBody>
                </p:sp>
                <p:sp>
                  <p:nvSpPr>
                    <p:cNvPr id="1404" name="Freeform 602">
                      <a:extLst>
                        <a:ext uri="{FF2B5EF4-FFF2-40B4-BE49-F238E27FC236}">
                          <a16:creationId xmlns:a16="http://schemas.microsoft.com/office/drawing/2014/main" id="{A0734DFA-6AF5-E9F1-D6F6-D8C1DA81639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gray">
                    <a:xfrm>
                      <a:off x="5332159" y="3460106"/>
                      <a:ext cx="13067" cy="13067"/>
                    </a:xfrm>
                    <a:custGeom>
                      <a:avLst/>
                      <a:gdLst>
                        <a:gd name="T0" fmla="*/ 0 w 10"/>
                        <a:gd name="T1" fmla="*/ 9 h 10"/>
                        <a:gd name="T2" fmla="*/ 0 w 10"/>
                        <a:gd name="T3" fmla="*/ 8 h 10"/>
                        <a:gd name="T4" fmla="*/ 0 w 10"/>
                        <a:gd name="T5" fmla="*/ 9 h 10"/>
                        <a:gd name="T6" fmla="*/ 2 w 10"/>
                        <a:gd name="T7" fmla="*/ 10 h 10"/>
                        <a:gd name="T8" fmla="*/ 5 w 10"/>
                        <a:gd name="T9" fmla="*/ 10 h 10"/>
                        <a:gd name="T10" fmla="*/ 8 w 10"/>
                        <a:gd name="T11" fmla="*/ 8 h 10"/>
                        <a:gd name="T12" fmla="*/ 10 w 10"/>
                        <a:gd name="T13" fmla="*/ 7 h 10"/>
                        <a:gd name="T14" fmla="*/ 10 w 10"/>
                        <a:gd name="T15" fmla="*/ 5 h 10"/>
                        <a:gd name="T16" fmla="*/ 5 w 10"/>
                        <a:gd name="T17" fmla="*/ 1 h 10"/>
                        <a:gd name="T18" fmla="*/ 5 w 10"/>
                        <a:gd name="T19" fmla="*/ 0 h 10"/>
                        <a:gd name="T20" fmla="*/ 2 w 10"/>
                        <a:gd name="T21" fmla="*/ 0 h 10"/>
                        <a:gd name="T22" fmla="*/ 1 w 10"/>
                        <a:gd name="T23" fmla="*/ 1 h 10"/>
                        <a:gd name="T24" fmla="*/ 2 w 10"/>
                        <a:gd name="T25" fmla="*/ 3 h 10"/>
                        <a:gd name="T26" fmla="*/ 4 w 10"/>
                        <a:gd name="T27" fmla="*/ 4 h 10"/>
                        <a:gd name="T28" fmla="*/ 4 w 10"/>
                        <a:gd name="T29" fmla="*/ 7 h 10"/>
                        <a:gd name="T30" fmla="*/ 4 w 10"/>
                        <a:gd name="T31" fmla="*/ 7 h 10"/>
                        <a:gd name="T32" fmla="*/ 4 w 10"/>
                        <a:gd name="T33" fmla="*/ 8 h 10"/>
                        <a:gd name="T34" fmla="*/ 2 w 10"/>
                        <a:gd name="T35" fmla="*/ 9 h 10"/>
                        <a:gd name="T36" fmla="*/ 0 w 10"/>
                        <a:gd name="T37" fmla="*/ 9 h 1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</a:cxnLst>
                      <a:rect l="0" t="0" r="r" b="b"/>
                      <a:pathLst>
                        <a:path w="10" h="10">
                          <a:moveTo>
                            <a:pt x="0" y="9"/>
                          </a:moveTo>
                          <a:lnTo>
                            <a:pt x="0" y="8"/>
                          </a:lnTo>
                          <a:lnTo>
                            <a:pt x="0" y="9"/>
                          </a:lnTo>
                          <a:lnTo>
                            <a:pt x="2" y="10"/>
                          </a:lnTo>
                          <a:lnTo>
                            <a:pt x="5" y="10"/>
                          </a:lnTo>
                          <a:lnTo>
                            <a:pt x="8" y="8"/>
                          </a:lnTo>
                          <a:lnTo>
                            <a:pt x="10" y="7"/>
                          </a:lnTo>
                          <a:lnTo>
                            <a:pt x="10" y="5"/>
                          </a:lnTo>
                          <a:lnTo>
                            <a:pt x="5" y="1"/>
                          </a:lnTo>
                          <a:lnTo>
                            <a:pt x="5" y="0"/>
                          </a:lnTo>
                          <a:lnTo>
                            <a:pt x="2" y="0"/>
                          </a:lnTo>
                          <a:lnTo>
                            <a:pt x="1" y="1"/>
                          </a:lnTo>
                          <a:lnTo>
                            <a:pt x="2" y="3"/>
                          </a:lnTo>
                          <a:lnTo>
                            <a:pt x="4" y="4"/>
                          </a:lnTo>
                          <a:lnTo>
                            <a:pt x="4" y="7"/>
                          </a:lnTo>
                          <a:lnTo>
                            <a:pt x="4" y="7"/>
                          </a:lnTo>
                          <a:lnTo>
                            <a:pt x="4" y="8"/>
                          </a:lnTo>
                          <a:lnTo>
                            <a:pt x="2" y="9"/>
                          </a:lnTo>
                          <a:lnTo>
                            <a:pt x="0" y="9"/>
                          </a:lnTo>
                        </a:path>
                      </a:pathLst>
                    </a:custGeom>
                    <a:grpFill/>
                    <a:ln w="12700" cap="flat">
                      <a:solidFill>
                        <a:schemeClr val="bg1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GB" dirty="0">
                        <a:latin typeface="Calibri Light" panose="020F0302020204030204" pitchFamily="34" charset="0"/>
                        <a:sym typeface="Calibri Light" panose="020F0302020204030204" pitchFamily="34" charset="0"/>
                      </a:endParaRPr>
                    </a:p>
                  </p:txBody>
                </p:sp>
                <p:sp>
                  <p:nvSpPr>
                    <p:cNvPr id="1405" name="Freeform 603">
                      <a:extLst>
                        <a:ext uri="{FF2B5EF4-FFF2-40B4-BE49-F238E27FC236}">
                          <a16:creationId xmlns:a16="http://schemas.microsoft.com/office/drawing/2014/main" id="{3653BE1C-D3EE-C433-5FC0-EDB52E91FDE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gray">
                    <a:xfrm>
                      <a:off x="5325625" y="3418291"/>
                      <a:ext cx="19600" cy="24828"/>
                    </a:xfrm>
                    <a:custGeom>
                      <a:avLst/>
                      <a:gdLst>
                        <a:gd name="T0" fmla="*/ 5 w 15"/>
                        <a:gd name="T1" fmla="*/ 1 h 19"/>
                        <a:gd name="T2" fmla="*/ 5 w 15"/>
                        <a:gd name="T3" fmla="*/ 0 h 19"/>
                        <a:gd name="T4" fmla="*/ 4 w 15"/>
                        <a:gd name="T5" fmla="*/ 6 h 19"/>
                        <a:gd name="T6" fmla="*/ 2 w 15"/>
                        <a:gd name="T7" fmla="*/ 4 h 19"/>
                        <a:gd name="T8" fmla="*/ 0 w 15"/>
                        <a:gd name="T9" fmla="*/ 6 h 19"/>
                        <a:gd name="T10" fmla="*/ 0 w 15"/>
                        <a:gd name="T11" fmla="*/ 9 h 19"/>
                        <a:gd name="T12" fmla="*/ 1 w 15"/>
                        <a:gd name="T13" fmla="*/ 10 h 19"/>
                        <a:gd name="T14" fmla="*/ 3 w 15"/>
                        <a:gd name="T15" fmla="*/ 10 h 19"/>
                        <a:gd name="T16" fmla="*/ 4 w 15"/>
                        <a:gd name="T17" fmla="*/ 13 h 19"/>
                        <a:gd name="T18" fmla="*/ 5 w 15"/>
                        <a:gd name="T19" fmla="*/ 15 h 19"/>
                        <a:gd name="T20" fmla="*/ 5 w 15"/>
                        <a:gd name="T21" fmla="*/ 17 h 19"/>
                        <a:gd name="T22" fmla="*/ 11 w 15"/>
                        <a:gd name="T23" fmla="*/ 16 h 19"/>
                        <a:gd name="T24" fmla="*/ 11 w 15"/>
                        <a:gd name="T25" fmla="*/ 19 h 19"/>
                        <a:gd name="T26" fmla="*/ 13 w 15"/>
                        <a:gd name="T27" fmla="*/ 18 h 19"/>
                        <a:gd name="T28" fmla="*/ 15 w 15"/>
                        <a:gd name="T29" fmla="*/ 14 h 19"/>
                        <a:gd name="T30" fmla="*/ 11 w 15"/>
                        <a:gd name="T31" fmla="*/ 13 h 19"/>
                        <a:gd name="T32" fmla="*/ 10 w 15"/>
                        <a:gd name="T33" fmla="*/ 12 h 19"/>
                        <a:gd name="T34" fmla="*/ 10 w 15"/>
                        <a:gd name="T35" fmla="*/ 9 h 19"/>
                        <a:gd name="T36" fmla="*/ 8 w 15"/>
                        <a:gd name="T37" fmla="*/ 6 h 19"/>
                        <a:gd name="T38" fmla="*/ 8 w 15"/>
                        <a:gd name="T39" fmla="*/ 5 h 19"/>
                        <a:gd name="T40" fmla="*/ 7 w 15"/>
                        <a:gd name="T41" fmla="*/ 2 h 19"/>
                        <a:gd name="T42" fmla="*/ 5 w 15"/>
                        <a:gd name="T43" fmla="*/ 1 h 1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</a:cxnLst>
                      <a:rect l="0" t="0" r="r" b="b"/>
                      <a:pathLst>
                        <a:path w="15" h="19">
                          <a:moveTo>
                            <a:pt x="5" y="1"/>
                          </a:moveTo>
                          <a:lnTo>
                            <a:pt x="5" y="0"/>
                          </a:lnTo>
                          <a:lnTo>
                            <a:pt x="4" y="6"/>
                          </a:lnTo>
                          <a:lnTo>
                            <a:pt x="2" y="4"/>
                          </a:lnTo>
                          <a:lnTo>
                            <a:pt x="0" y="6"/>
                          </a:lnTo>
                          <a:lnTo>
                            <a:pt x="0" y="9"/>
                          </a:lnTo>
                          <a:lnTo>
                            <a:pt x="1" y="10"/>
                          </a:lnTo>
                          <a:lnTo>
                            <a:pt x="3" y="10"/>
                          </a:lnTo>
                          <a:lnTo>
                            <a:pt x="4" y="13"/>
                          </a:lnTo>
                          <a:lnTo>
                            <a:pt x="5" y="15"/>
                          </a:lnTo>
                          <a:lnTo>
                            <a:pt x="5" y="17"/>
                          </a:lnTo>
                          <a:lnTo>
                            <a:pt x="11" y="16"/>
                          </a:lnTo>
                          <a:lnTo>
                            <a:pt x="11" y="19"/>
                          </a:lnTo>
                          <a:lnTo>
                            <a:pt x="13" y="18"/>
                          </a:lnTo>
                          <a:lnTo>
                            <a:pt x="15" y="14"/>
                          </a:lnTo>
                          <a:lnTo>
                            <a:pt x="11" y="13"/>
                          </a:lnTo>
                          <a:lnTo>
                            <a:pt x="10" y="12"/>
                          </a:lnTo>
                          <a:lnTo>
                            <a:pt x="10" y="9"/>
                          </a:lnTo>
                          <a:lnTo>
                            <a:pt x="8" y="6"/>
                          </a:lnTo>
                          <a:lnTo>
                            <a:pt x="8" y="5"/>
                          </a:lnTo>
                          <a:lnTo>
                            <a:pt x="7" y="2"/>
                          </a:lnTo>
                          <a:lnTo>
                            <a:pt x="5" y="1"/>
                          </a:lnTo>
                        </a:path>
                      </a:pathLst>
                    </a:custGeom>
                    <a:grpFill/>
                    <a:ln w="12700" cap="flat">
                      <a:solidFill>
                        <a:schemeClr val="bg1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GB" dirty="0">
                        <a:latin typeface="Calibri Light" panose="020F0302020204030204" pitchFamily="34" charset="0"/>
                        <a:sym typeface="Calibri Light" panose="020F0302020204030204" pitchFamily="34" charset="0"/>
                      </a:endParaRPr>
                    </a:p>
                  </p:txBody>
                </p:sp>
              </p:grpSp>
              <p:sp>
                <p:nvSpPr>
                  <p:cNvPr id="1392" name="Freeform 655">
                    <a:extLst>
                      <a:ext uri="{FF2B5EF4-FFF2-40B4-BE49-F238E27FC236}">
                        <a16:creationId xmlns:a16="http://schemas.microsoft.com/office/drawing/2014/main" id="{8EED7255-7566-F485-9483-1BC4229B6EA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gray">
                  <a:xfrm>
                    <a:off x="5296876" y="3507148"/>
                    <a:ext cx="53576" cy="47042"/>
                  </a:xfrm>
                  <a:custGeom>
                    <a:avLst/>
                    <a:gdLst>
                      <a:gd name="T0" fmla="*/ 9 w 41"/>
                      <a:gd name="T1" fmla="*/ 10 h 36"/>
                      <a:gd name="T2" fmla="*/ 8 w 41"/>
                      <a:gd name="T3" fmla="*/ 14 h 36"/>
                      <a:gd name="T4" fmla="*/ 6 w 41"/>
                      <a:gd name="T5" fmla="*/ 16 h 36"/>
                      <a:gd name="T6" fmla="*/ 3 w 41"/>
                      <a:gd name="T7" fmla="*/ 17 h 36"/>
                      <a:gd name="T8" fmla="*/ 3 w 41"/>
                      <a:gd name="T9" fmla="*/ 20 h 36"/>
                      <a:gd name="T10" fmla="*/ 0 w 41"/>
                      <a:gd name="T11" fmla="*/ 23 h 36"/>
                      <a:gd name="T12" fmla="*/ 5 w 41"/>
                      <a:gd name="T13" fmla="*/ 26 h 36"/>
                      <a:gd name="T14" fmla="*/ 7 w 41"/>
                      <a:gd name="T15" fmla="*/ 31 h 36"/>
                      <a:gd name="T16" fmla="*/ 10 w 41"/>
                      <a:gd name="T17" fmla="*/ 33 h 36"/>
                      <a:gd name="T18" fmla="*/ 14 w 41"/>
                      <a:gd name="T19" fmla="*/ 30 h 36"/>
                      <a:gd name="T20" fmla="*/ 15 w 41"/>
                      <a:gd name="T21" fmla="*/ 27 h 36"/>
                      <a:gd name="T22" fmla="*/ 24 w 41"/>
                      <a:gd name="T23" fmla="*/ 24 h 36"/>
                      <a:gd name="T24" fmla="*/ 28 w 41"/>
                      <a:gd name="T25" fmla="*/ 28 h 36"/>
                      <a:gd name="T26" fmla="*/ 29 w 41"/>
                      <a:gd name="T27" fmla="*/ 31 h 36"/>
                      <a:gd name="T28" fmla="*/ 29 w 41"/>
                      <a:gd name="T29" fmla="*/ 35 h 36"/>
                      <a:gd name="T30" fmla="*/ 29 w 41"/>
                      <a:gd name="T31" fmla="*/ 36 h 36"/>
                      <a:gd name="T32" fmla="*/ 30 w 41"/>
                      <a:gd name="T33" fmla="*/ 36 h 36"/>
                      <a:gd name="T34" fmla="*/ 34 w 41"/>
                      <a:gd name="T35" fmla="*/ 34 h 36"/>
                      <a:gd name="T36" fmla="*/ 35 w 41"/>
                      <a:gd name="T37" fmla="*/ 31 h 36"/>
                      <a:gd name="T38" fmla="*/ 39 w 41"/>
                      <a:gd name="T39" fmla="*/ 30 h 36"/>
                      <a:gd name="T40" fmla="*/ 40 w 41"/>
                      <a:gd name="T41" fmla="*/ 28 h 36"/>
                      <a:gd name="T42" fmla="*/ 39 w 41"/>
                      <a:gd name="T43" fmla="*/ 24 h 36"/>
                      <a:gd name="T44" fmla="*/ 38 w 41"/>
                      <a:gd name="T45" fmla="*/ 23 h 36"/>
                      <a:gd name="T46" fmla="*/ 40 w 41"/>
                      <a:gd name="T47" fmla="*/ 26 h 36"/>
                      <a:gd name="T48" fmla="*/ 41 w 41"/>
                      <a:gd name="T49" fmla="*/ 23 h 36"/>
                      <a:gd name="T50" fmla="*/ 39 w 41"/>
                      <a:gd name="T51" fmla="*/ 19 h 36"/>
                      <a:gd name="T52" fmla="*/ 38 w 41"/>
                      <a:gd name="T53" fmla="*/ 19 h 36"/>
                      <a:gd name="T54" fmla="*/ 33 w 41"/>
                      <a:gd name="T55" fmla="*/ 19 h 36"/>
                      <a:gd name="T56" fmla="*/ 35 w 41"/>
                      <a:gd name="T57" fmla="*/ 16 h 36"/>
                      <a:gd name="T58" fmla="*/ 35 w 41"/>
                      <a:gd name="T59" fmla="*/ 11 h 36"/>
                      <a:gd name="T60" fmla="*/ 32 w 41"/>
                      <a:gd name="T61" fmla="*/ 7 h 36"/>
                      <a:gd name="T62" fmla="*/ 31 w 41"/>
                      <a:gd name="T63" fmla="*/ 5 h 36"/>
                      <a:gd name="T64" fmla="*/ 26 w 41"/>
                      <a:gd name="T65" fmla="*/ 3 h 36"/>
                      <a:gd name="T66" fmla="*/ 19 w 41"/>
                      <a:gd name="T67" fmla="*/ 5 h 36"/>
                      <a:gd name="T68" fmla="*/ 17 w 41"/>
                      <a:gd name="T69" fmla="*/ 7 h 36"/>
                      <a:gd name="T70" fmla="*/ 15 w 41"/>
                      <a:gd name="T71" fmla="*/ 7 h 36"/>
                      <a:gd name="T72" fmla="*/ 14 w 41"/>
                      <a:gd name="T73" fmla="*/ 6 h 36"/>
                      <a:gd name="T74" fmla="*/ 17 w 41"/>
                      <a:gd name="T75" fmla="*/ 3 h 36"/>
                      <a:gd name="T76" fmla="*/ 16 w 41"/>
                      <a:gd name="T77" fmla="*/ 2 h 36"/>
                      <a:gd name="T78" fmla="*/ 14 w 41"/>
                      <a:gd name="T79" fmla="*/ 1 h 36"/>
                      <a:gd name="T80" fmla="*/ 11 w 41"/>
                      <a:gd name="T81" fmla="*/ 0 h 36"/>
                      <a:gd name="T82" fmla="*/ 11 w 41"/>
                      <a:gd name="T83" fmla="*/ 1 h 36"/>
                      <a:gd name="T84" fmla="*/ 10 w 41"/>
                      <a:gd name="T85" fmla="*/ 2 h 36"/>
                      <a:gd name="T86" fmla="*/ 10 w 41"/>
                      <a:gd name="T87" fmla="*/ 3 h 36"/>
                      <a:gd name="T88" fmla="*/ 10 w 41"/>
                      <a:gd name="T89" fmla="*/ 6 h 36"/>
                      <a:gd name="T90" fmla="*/ 10 w 41"/>
                      <a:gd name="T91" fmla="*/ 8 h 36"/>
                      <a:gd name="T92" fmla="*/ 10 w 41"/>
                      <a:gd name="T93" fmla="*/ 10 h 36"/>
                      <a:gd name="T94" fmla="*/ 9 w 41"/>
                      <a:gd name="T95" fmla="*/ 10 h 3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</a:cxnLst>
                    <a:rect l="0" t="0" r="r" b="b"/>
                    <a:pathLst>
                      <a:path w="41" h="36">
                        <a:moveTo>
                          <a:pt x="9" y="10"/>
                        </a:moveTo>
                        <a:lnTo>
                          <a:pt x="8" y="14"/>
                        </a:lnTo>
                        <a:lnTo>
                          <a:pt x="6" y="16"/>
                        </a:lnTo>
                        <a:lnTo>
                          <a:pt x="3" y="17"/>
                        </a:lnTo>
                        <a:lnTo>
                          <a:pt x="3" y="20"/>
                        </a:lnTo>
                        <a:lnTo>
                          <a:pt x="0" y="23"/>
                        </a:lnTo>
                        <a:lnTo>
                          <a:pt x="5" y="26"/>
                        </a:lnTo>
                        <a:lnTo>
                          <a:pt x="7" y="31"/>
                        </a:lnTo>
                        <a:lnTo>
                          <a:pt x="10" y="33"/>
                        </a:lnTo>
                        <a:lnTo>
                          <a:pt x="14" y="30"/>
                        </a:lnTo>
                        <a:lnTo>
                          <a:pt x="15" y="27"/>
                        </a:lnTo>
                        <a:lnTo>
                          <a:pt x="24" y="24"/>
                        </a:lnTo>
                        <a:lnTo>
                          <a:pt x="28" y="28"/>
                        </a:lnTo>
                        <a:lnTo>
                          <a:pt x="29" y="31"/>
                        </a:lnTo>
                        <a:lnTo>
                          <a:pt x="29" y="35"/>
                        </a:lnTo>
                        <a:lnTo>
                          <a:pt x="29" y="36"/>
                        </a:lnTo>
                        <a:lnTo>
                          <a:pt x="30" y="36"/>
                        </a:lnTo>
                        <a:lnTo>
                          <a:pt x="34" y="34"/>
                        </a:lnTo>
                        <a:lnTo>
                          <a:pt x="35" y="31"/>
                        </a:lnTo>
                        <a:lnTo>
                          <a:pt x="39" y="30"/>
                        </a:lnTo>
                        <a:lnTo>
                          <a:pt x="40" y="28"/>
                        </a:lnTo>
                        <a:lnTo>
                          <a:pt x="39" y="24"/>
                        </a:lnTo>
                        <a:lnTo>
                          <a:pt x="38" y="23"/>
                        </a:lnTo>
                        <a:lnTo>
                          <a:pt x="40" y="26"/>
                        </a:lnTo>
                        <a:lnTo>
                          <a:pt x="41" y="23"/>
                        </a:lnTo>
                        <a:lnTo>
                          <a:pt x="39" y="19"/>
                        </a:lnTo>
                        <a:lnTo>
                          <a:pt x="38" y="19"/>
                        </a:lnTo>
                        <a:lnTo>
                          <a:pt x="33" y="19"/>
                        </a:lnTo>
                        <a:lnTo>
                          <a:pt x="35" y="16"/>
                        </a:lnTo>
                        <a:lnTo>
                          <a:pt x="35" y="11"/>
                        </a:lnTo>
                        <a:lnTo>
                          <a:pt x="32" y="7"/>
                        </a:lnTo>
                        <a:lnTo>
                          <a:pt x="31" y="5"/>
                        </a:lnTo>
                        <a:lnTo>
                          <a:pt x="26" y="3"/>
                        </a:lnTo>
                        <a:lnTo>
                          <a:pt x="19" y="5"/>
                        </a:lnTo>
                        <a:lnTo>
                          <a:pt x="17" y="7"/>
                        </a:lnTo>
                        <a:lnTo>
                          <a:pt x="15" y="7"/>
                        </a:lnTo>
                        <a:lnTo>
                          <a:pt x="14" y="6"/>
                        </a:lnTo>
                        <a:lnTo>
                          <a:pt x="17" y="3"/>
                        </a:lnTo>
                        <a:lnTo>
                          <a:pt x="16" y="2"/>
                        </a:lnTo>
                        <a:lnTo>
                          <a:pt x="14" y="1"/>
                        </a:lnTo>
                        <a:lnTo>
                          <a:pt x="11" y="0"/>
                        </a:lnTo>
                        <a:lnTo>
                          <a:pt x="11" y="1"/>
                        </a:lnTo>
                        <a:lnTo>
                          <a:pt x="10" y="2"/>
                        </a:lnTo>
                        <a:lnTo>
                          <a:pt x="10" y="3"/>
                        </a:lnTo>
                        <a:lnTo>
                          <a:pt x="10" y="6"/>
                        </a:lnTo>
                        <a:lnTo>
                          <a:pt x="10" y="8"/>
                        </a:lnTo>
                        <a:lnTo>
                          <a:pt x="10" y="10"/>
                        </a:lnTo>
                        <a:lnTo>
                          <a:pt x="9" y="10"/>
                        </a:lnTo>
                      </a:path>
                    </a:pathLst>
                  </a:custGeom>
                  <a:grpFill/>
                  <a:ln w="12700" cap="flat">
                    <a:solidFill>
                      <a:schemeClr val="bg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 dirty="0">
                      <a:latin typeface="Calibri Light" panose="020F0302020204030204" pitchFamily="34" charset="0"/>
                      <a:sym typeface="Calibri Light" panose="020F0302020204030204" pitchFamily="34" charset="0"/>
                    </a:endParaRPr>
                  </a:p>
                </p:txBody>
              </p:sp>
            </p:grpSp>
            <p:sp>
              <p:nvSpPr>
                <p:cNvPr id="1253" name="Freeform 657">
                  <a:extLst>
                    <a:ext uri="{FF2B5EF4-FFF2-40B4-BE49-F238E27FC236}">
                      <a16:creationId xmlns:a16="http://schemas.microsoft.com/office/drawing/2014/main" id="{5BE07196-DE56-0612-CCB2-D8DEA2008ADA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5827436" y="3606215"/>
                  <a:ext cx="376336" cy="248278"/>
                </a:xfrm>
                <a:custGeom>
                  <a:avLst/>
                  <a:gdLst>
                    <a:gd name="T0" fmla="*/ 43 w 288"/>
                    <a:gd name="T1" fmla="*/ 111 h 190"/>
                    <a:gd name="T2" fmla="*/ 12 w 288"/>
                    <a:gd name="T3" fmla="*/ 109 h 190"/>
                    <a:gd name="T4" fmla="*/ 5 w 288"/>
                    <a:gd name="T5" fmla="*/ 81 h 190"/>
                    <a:gd name="T6" fmla="*/ 25 w 288"/>
                    <a:gd name="T7" fmla="*/ 53 h 190"/>
                    <a:gd name="T8" fmla="*/ 25 w 288"/>
                    <a:gd name="T9" fmla="*/ 28 h 190"/>
                    <a:gd name="T10" fmla="*/ 35 w 288"/>
                    <a:gd name="T11" fmla="*/ 15 h 190"/>
                    <a:gd name="T12" fmla="*/ 64 w 288"/>
                    <a:gd name="T13" fmla="*/ 13 h 190"/>
                    <a:gd name="T14" fmla="*/ 80 w 288"/>
                    <a:gd name="T15" fmla="*/ 19 h 190"/>
                    <a:gd name="T16" fmla="*/ 95 w 288"/>
                    <a:gd name="T17" fmla="*/ 22 h 190"/>
                    <a:gd name="T18" fmla="*/ 112 w 288"/>
                    <a:gd name="T19" fmla="*/ 20 h 190"/>
                    <a:gd name="T20" fmla="*/ 130 w 288"/>
                    <a:gd name="T21" fmla="*/ 25 h 190"/>
                    <a:gd name="T22" fmla="*/ 137 w 288"/>
                    <a:gd name="T23" fmla="*/ 15 h 190"/>
                    <a:gd name="T24" fmla="*/ 156 w 288"/>
                    <a:gd name="T25" fmla="*/ 5 h 190"/>
                    <a:gd name="T26" fmla="*/ 171 w 288"/>
                    <a:gd name="T27" fmla="*/ 2 h 190"/>
                    <a:gd name="T28" fmla="*/ 192 w 288"/>
                    <a:gd name="T29" fmla="*/ 7 h 190"/>
                    <a:gd name="T30" fmla="*/ 193 w 288"/>
                    <a:gd name="T31" fmla="*/ 21 h 190"/>
                    <a:gd name="T32" fmla="*/ 209 w 288"/>
                    <a:gd name="T33" fmla="*/ 31 h 190"/>
                    <a:gd name="T34" fmla="*/ 220 w 288"/>
                    <a:gd name="T35" fmla="*/ 48 h 190"/>
                    <a:gd name="T36" fmla="*/ 244 w 288"/>
                    <a:gd name="T37" fmla="*/ 47 h 190"/>
                    <a:gd name="T38" fmla="*/ 259 w 288"/>
                    <a:gd name="T39" fmla="*/ 58 h 190"/>
                    <a:gd name="T40" fmla="*/ 278 w 288"/>
                    <a:gd name="T41" fmla="*/ 65 h 190"/>
                    <a:gd name="T42" fmla="*/ 286 w 288"/>
                    <a:gd name="T43" fmla="*/ 81 h 190"/>
                    <a:gd name="T44" fmla="*/ 280 w 288"/>
                    <a:gd name="T45" fmla="*/ 93 h 190"/>
                    <a:gd name="T46" fmla="*/ 279 w 288"/>
                    <a:gd name="T47" fmla="*/ 113 h 190"/>
                    <a:gd name="T48" fmla="*/ 257 w 288"/>
                    <a:gd name="T49" fmla="*/ 121 h 190"/>
                    <a:gd name="T50" fmla="*/ 237 w 288"/>
                    <a:gd name="T51" fmla="*/ 135 h 190"/>
                    <a:gd name="T52" fmla="*/ 219 w 288"/>
                    <a:gd name="T53" fmla="*/ 140 h 190"/>
                    <a:gd name="T54" fmla="*/ 210 w 288"/>
                    <a:gd name="T55" fmla="*/ 149 h 190"/>
                    <a:gd name="T56" fmla="*/ 206 w 288"/>
                    <a:gd name="T57" fmla="*/ 158 h 190"/>
                    <a:gd name="T58" fmla="*/ 199 w 288"/>
                    <a:gd name="T59" fmla="*/ 154 h 190"/>
                    <a:gd name="T60" fmla="*/ 193 w 288"/>
                    <a:gd name="T61" fmla="*/ 147 h 190"/>
                    <a:gd name="T62" fmla="*/ 192 w 288"/>
                    <a:gd name="T63" fmla="*/ 152 h 190"/>
                    <a:gd name="T64" fmla="*/ 198 w 288"/>
                    <a:gd name="T65" fmla="*/ 156 h 190"/>
                    <a:gd name="T66" fmla="*/ 205 w 288"/>
                    <a:gd name="T67" fmla="*/ 161 h 190"/>
                    <a:gd name="T68" fmla="*/ 218 w 288"/>
                    <a:gd name="T69" fmla="*/ 171 h 190"/>
                    <a:gd name="T70" fmla="*/ 232 w 288"/>
                    <a:gd name="T71" fmla="*/ 169 h 190"/>
                    <a:gd name="T72" fmla="*/ 209 w 288"/>
                    <a:gd name="T73" fmla="*/ 179 h 190"/>
                    <a:gd name="T74" fmla="*/ 197 w 288"/>
                    <a:gd name="T75" fmla="*/ 187 h 190"/>
                    <a:gd name="T76" fmla="*/ 183 w 288"/>
                    <a:gd name="T77" fmla="*/ 184 h 190"/>
                    <a:gd name="T78" fmla="*/ 176 w 288"/>
                    <a:gd name="T79" fmla="*/ 171 h 190"/>
                    <a:gd name="T80" fmla="*/ 178 w 288"/>
                    <a:gd name="T81" fmla="*/ 159 h 190"/>
                    <a:gd name="T82" fmla="*/ 180 w 288"/>
                    <a:gd name="T83" fmla="*/ 152 h 190"/>
                    <a:gd name="T84" fmla="*/ 162 w 288"/>
                    <a:gd name="T85" fmla="*/ 150 h 190"/>
                    <a:gd name="T86" fmla="*/ 153 w 288"/>
                    <a:gd name="T87" fmla="*/ 143 h 190"/>
                    <a:gd name="T88" fmla="*/ 158 w 288"/>
                    <a:gd name="T89" fmla="*/ 136 h 190"/>
                    <a:gd name="T90" fmla="*/ 143 w 288"/>
                    <a:gd name="T91" fmla="*/ 141 h 190"/>
                    <a:gd name="T92" fmla="*/ 130 w 288"/>
                    <a:gd name="T93" fmla="*/ 147 h 190"/>
                    <a:gd name="T94" fmla="*/ 126 w 288"/>
                    <a:gd name="T95" fmla="*/ 158 h 190"/>
                    <a:gd name="T96" fmla="*/ 121 w 288"/>
                    <a:gd name="T97" fmla="*/ 163 h 190"/>
                    <a:gd name="T98" fmla="*/ 107 w 288"/>
                    <a:gd name="T99" fmla="*/ 171 h 190"/>
                    <a:gd name="T100" fmla="*/ 102 w 288"/>
                    <a:gd name="T101" fmla="*/ 162 h 190"/>
                    <a:gd name="T102" fmla="*/ 111 w 288"/>
                    <a:gd name="T103" fmla="*/ 144 h 190"/>
                    <a:gd name="T104" fmla="*/ 125 w 288"/>
                    <a:gd name="T105" fmla="*/ 140 h 190"/>
                    <a:gd name="T106" fmla="*/ 118 w 288"/>
                    <a:gd name="T107" fmla="*/ 122 h 190"/>
                    <a:gd name="T108" fmla="*/ 110 w 288"/>
                    <a:gd name="T109" fmla="*/ 107 h 190"/>
                    <a:gd name="T110" fmla="*/ 85 w 288"/>
                    <a:gd name="T111" fmla="*/ 96 h 1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288" h="190">
                      <a:moveTo>
                        <a:pt x="72" y="102"/>
                      </a:moveTo>
                      <a:lnTo>
                        <a:pt x="70" y="102"/>
                      </a:lnTo>
                      <a:lnTo>
                        <a:pt x="60" y="108"/>
                      </a:lnTo>
                      <a:lnTo>
                        <a:pt x="55" y="108"/>
                      </a:lnTo>
                      <a:lnTo>
                        <a:pt x="51" y="109"/>
                      </a:lnTo>
                      <a:lnTo>
                        <a:pt x="46" y="113"/>
                      </a:lnTo>
                      <a:lnTo>
                        <a:pt x="43" y="111"/>
                      </a:lnTo>
                      <a:lnTo>
                        <a:pt x="40" y="108"/>
                      </a:lnTo>
                      <a:lnTo>
                        <a:pt x="35" y="109"/>
                      </a:lnTo>
                      <a:lnTo>
                        <a:pt x="31" y="110"/>
                      </a:lnTo>
                      <a:lnTo>
                        <a:pt x="24" y="109"/>
                      </a:lnTo>
                      <a:lnTo>
                        <a:pt x="19" y="108"/>
                      </a:lnTo>
                      <a:lnTo>
                        <a:pt x="14" y="108"/>
                      </a:lnTo>
                      <a:lnTo>
                        <a:pt x="12" y="109"/>
                      </a:lnTo>
                      <a:lnTo>
                        <a:pt x="11" y="106"/>
                      </a:lnTo>
                      <a:lnTo>
                        <a:pt x="8" y="104"/>
                      </a:lnTo>
                      <a:lnTo>
                        <a:pt x="5" y="101"/>
                      </a:lnTo>
                      <a:lnTo>
                        <a:pt x="0" y="98"/>
                      </a:lnTo>
                      <a:lnTo>
                        <a:pt x="2" y="92"/>
                      </a:lnTo>
                      <a:lnTo>
                        <a:pt x="5" y="83"/>
                      </a:lnTo>
                      <a:lnTo>
                        <a:pt x="5" y="81"/>
                      </a:lnTo>
                      <a:lnTo>
                        <a:pt x="7" y="82"/>
                      </a:lnTo>
                      <a:lnTo>
                        <a:pt x="10" y="81"/>
                      </a:lnTo>
                      <a:lnTo>
                        <a:pt x="9" y="78"/>
                      </a:lnTo>
                      <a:lnTo>
                        <a:pt x="10" y="74"/>
                      </a:lnTo>
                      <a:lnTo>
                        <a:pt x="15" y="63"/>
                      </a:lnTo>
                      <a:lnTo>
                        <a:pt x="20" y="57"/>
                      </a:lnTo>
                      <a:lnTo>
                        <a:pt x="25" y="53"/>
                      </a:lnTo>
                      <a:lnTo>
                        <a:pt x="30" y="49"/>
                      </a:lnTo>
                      <a:lnTo>
                        <a:pt x="31" y="45"/>
                      </a:lnTo>
                      <a:lnTo>
                        <a:pt x="30" y="41"/>
                      </a:lnTo>
                      <a:lnTo>
                        <a:pt x="30" y="37"/>
                      </a:lnTo>
                      <a:lnTo>
                        <a:pt x="28" y="34"/>
                      </a:lnTo>
                      <a:lnTo>
                        <a:pt x="27" y="33"/>
                      </a:lnTo>
                      <a:lnTo>
                        <a:pt x="25" y="28"/>
                      </a:lnTo>
                      <a:lnTo>
                        <a:pt x="24" y="24"/>
                      </a:lnTo>
                      <a:lnTo>
                        <a:pt x="22" y="20"/>
                      </a:lnTo>
                      <a:lnTo>
                        <a:pt x="24" y="19"/>
                      </a:lnTo>
                      <a:lnTo>
                        <a:pt x="27" y="18"/>
                      </a:lnTo>
                      <a:lnTo>
                        <a:pt x="29" y="19"/>
                      </a:lnTo>
                      <a:lnTo>
                        <a:pt x="34" y="16"/>
                      </a:lnTo>
                      <a:lnTo>
                        <a:pt x="35" y="15"/>
                      </a:lnTo>
                      <a:lnTo>
                        <a:pt x="36" y="12"/>
                      </a:lnTo>
                      <a:lnTo>
                        <a:pt x="38" y="12"/>
                      </a:lnTo>
                      <a:lnTo>
                        <a:pt x="50" y="10"/>
                      </a:lnTo>
                      <a:lnTo>
                        <a:pt x="52" y="11"/>
                      </a:lnTo>
                      <a:lnTo>
                        <a:pt x="57" y="11"/>
                      </a:lnTo>
                      <a:lnTo>
                        <a:pt x="60" y="10"/>
                      </a:lnTo>
                      <a:lnTo>
                        <a:pt x="64" y="13"/>
                      </a:lnTo>
                      <a:lnTo>
                        <a:pt x="68" y="14"/>
                      </a:lnTo>
                      <a:lnTo>
                        <a:pt x="71" y="15"/>
                      </a:lnTo>
                      <a:lnTo>
                        <a:pt x="73" y="14"/>
                      </a:lnTo>
                      <a:lnTo>
                        <a:pt x="75" y="15"/>
                      </a:lnTo>
                      <a:lnTo>
                        <a:pt x="78" y="16"/>
                      </a:lnTo>
                      <a:lnTo>
                        <a:pt x="80" y="17"/>
                      </a:lnTo>
                      <a:lnTo>
                        <a:pt x="80" y="19"/>
                      </a:lnTo>
                      <a:lnTo>
                        <a:pt x="82" y="21"/>
                      </a:lnTo>
                      <a:lnTo>
                        <a:pt x="87" y="21"/>
                      </a:lnTo>
                      <a:lnTo>
                        <a:pt x="87" y="23"/>
                      </a:lnTo>
                      <a:lnTo>
                        <a:pt x="89" y="24"/>
                      </a:lnTo>
                      <a:lnTo>
                        <a:pt x="91" y="23"/>
                      </a:lnTo>
                      <a:lnTo>
                        <a:pt x="93" y="22"/>
                      </a:lnTo>
                      <a:lnTo>
                        <a:pt x="95" y="22"/>
                      </a:lnTo>
                      <a:lnTo>
                        <a:pt x="97" y="20"/>
                      </a:lnTo>
                      <a:lnTo>
                        <a:pt x="99" y="22"/>
                      </a:lnTo>
                      <a:lnTo>
                        <a:pt x="101" y="23"/>
                      </a:lnTo>
                      <a:lnTo>
                        <a:pt x="104" y="22"/>
                      </a:lnTo>
                      <a:lnTo>
                        <a:pt x="105" y="24"/>
                      </a:lnTo>
                      <a:lnTo>
                        <a:pt x="107" y="25"/>
                      </a:lnTo>
                      <a:lnTo>
                        <a:pt x="112" y="20"/>
                      </a:lnTo>
                      <a:lnTo>
                        <a:pt x="116" y="23"/>
                      </a:lnTo>
                      <a:lnTo>
                        <a:pt x="116" y="25"/>
                      </a:lnTo>
                      <a:lnTo>
                        <a:pt x="119" y="27"/>
                      </a:lnTo>
                      <a:lnTo>
                        <a:pt x="120" y="25"/>
                      </a:lnTo>
                      <a:lnTo>
                        <a:pt x="123" y="25"/>
                      </a:lnTo>
                      <a:lnTo>
                        <a:pt x="128" y="24"/>
                      </a:lnTo>
                      <a:lnTo>
                        <a:pt x="130" y="25"/>
                      </a:lnTo>
                      <a:lnTo>
                        <a:pt x="132" y="25"/>
                      </a:lnTo>
                      <a:lnTo>
                        <a:pt x="134" y="28"/>
                      </a:lnTo>
                      <a:lnTo>
                        <a:pt x="136" y="27"/>
                      </a:lnTo>
                      <a:lnTo>
                        <a:pt x="137" y="25"/>
                      </a:lnTo>
                      <a:lnTo>
                        <a:pt x="137" y="20"/>
                      </a:lnTo>
                      <a:lnTo>
                        <a:pt x="137" y="18"/>
                      </a:lnTo>
                      <a:lnTo>
                        <a:pt x="137" y="15"/>
                      </a:lnTo>
                      <a:lnTo>
                        <a:pt x="138" y="13"/>
                      </a:lnTo>
                      <a:lnTo>
                        <a:pt x="143" y="7"/>
                      </a:lnTo>
                      <a:lnTo>
                        <a:pt x="146" y="6"/>
                      </a:lnTo>
                      <a:lnTo>
                        <a:pt x="148" y="6"/>
                      </a:lnTo>
                      <a:lnTo>
                        <a:pt x="150" y="5"/>
                      </a:lnTo>
                      <a:lnTo>
                        <a:pt x="156" y="5"/>
                      </a:lnTo>
                      <a:lnTo>
                        <a:pt x="156" y="5"/>
                      </a:lnTo>
                      <a:lnTo>
                        <a:pt x="158" y="7"/>
                      </a:lnTo>
                      <a:lnTo>
                        <a:pt x="160" y="7"/>
                      </a:lnTo>
                      <a:lnTo>
                        <a:pt x="162" y="6"/>
                      </a:lnTo>
                      <a:lnTo>
                        <a:pt x="163" y="5"/>
                      </a:lnTo>
                      <a:lnTo>
                        <a:pt x="164" y="2"/>
                      </a:lnTo>
                      <a:lnTo>
                        <a:pt x="166" y="1"/>
                      </a:lnTo>
                      <a:lnTo>
                        <a:pt x="171" y="2"/>
                      </a:lnTo>
                      <a:lnTo>
                        <a:pt x="173" y="2"/>
                      </a:lnTo>
                      <a:lnTo>
                        <a:pt x="178" y="0"/>
                      </a:lnTo>
                      <a:lnTo>
                        <a:pt x="182" y="1"/>
                      </a:lnTo>
                      <a:lnTo>
                        <a:pt x="187" y="0"/>
                      </a:lnTo>
                      <a:lnTo>
                        <a:pt x="191" y="3"/>
                      </a:lnTo>
                      <a:lnTo>
                        <a:pt x="192" y="5"/>
                      </a:lnTo>
                      <a:lnTo>
                        <a:pt x="192" y="7"/>
                      </a:lnTo>
                      <a:lnTo>
                        <a:pt x="196" y="11"/>
                      </a:lnTo>
                      <a:lnTo>
                        <a:pt x="197" y="12"/>
                      </a:lnTo>
                      <a:lnTo>
                        <a:pt x="197" y="15"/>
                      </a:lnTo>
                      <a:lnTo>
                        <a:pt x="194" y="16"/>
                      </a:lnTo>
                      <a:lnTo>
                        <a:pt x="192" y="16"/>
                      </a:lnTo>
                      <a:lnTo>
                        <a:pt x="193" y="19"/>
                      </a:lnTo>
                      <a:lnTo>
                        <a:pt x="193" y="21"/>
                      </a:lnTo>
                      <a:lnTo>
                        <a:pt x="194" y="25"/>
                      </a:lnTo>
                      <a:lnTo>
                        <a:pt x="197" y="27"/>
                      </a:lnTo>
                      <a:lnTo>
                        <a:pt x="199" y="28"/>
                      </a:lnTo>
                      <a:lnTo>
                        <a:pt x="203" y="29"/>
                      </a:lnTo>
                      <a:lnTo>
                        <a:pt x="206" y="28"/>
                      </a:lnTo>
                      <a:lnTo>
                        <a:pt x="208" y="28"/>
                      </a:lnTo>
                      <a:lnTo>
                        <a:pt x="209" y="31"/>
                      </a:lnTo>
                      <a:lnTo>
                        <a:pt x="212" y="34"/>
                      </a:lnTo>
                      <a:lnTo>
                        <a:pt x="214" y="42"/>
                      </a:lnTo>
                      <a:lnTo>
                        <a:pt x="213" y="44"/>
                      </a:lnTo>
                      <a:lnTo>
                        <a:pt x="214" y="46"/>
                      </a:lnTo>
                      <a:lnTo>
                        <a:pt x="216" y="48"/>
                      </a:lnTo>
                      <a:lnTo>
                        <a:pt x="218" y="49"/>
                      </a:lnTo>
                      <a:lnTo>
                        <a:pt x="220" y="48"/>
                      </a:lnTo>
                      <a:lnTo>
                        <a:pt x="222" y="48"/>
                      </a:lnTo>
                      <a:lnTo>
                        <a:pt x="225" y="48"/>
                      </a:lnTo>
                      <a:lnTo>
                        <a:pt x="228" y="51"/>
                      </a:lnTo>
                      <a:lnTo>
                        <a:pt x="230" y="50"/>
                      </a:lnTo>
                      <a:lnTo>
                        <a:pt x="232" y="51"/>
                      </a:lnTo>
                      <a:lnTo>
                        <a:pt x="240" y="49"/>
                      </a:lnTo>
                      <a:lnTo>
                        <a:pt x="244" y="47"/>
                      </a:lnTo>
                      <a:lnTo>
                        <a:pt x="246" y="48"/>
                      </a:lnTo>
                      <a:lnTo>
                        <a:pt x="248" y="50"/>
                      </a:lnTo>
                      <a:lnTo>
                        <a:pt x="250" y="56"/>
                      </a:lnTo>
                      <a:lnTo>
                        <a:pt x="254" y="60"/>
                      </a:lnTo>
                      <a:lnTo>
                        <a:pt x="256" y="59"/>
                      </a:lnTo>
                      <a:lnTo>
                        <a:pt x="257" y="57"/>
                      </a:lnTo>
                      <a:lnTo>
                        <a:pt x="259" y="58"/>
                      </a:lnTo>
                      <a:lnTo>
                        <a:pt x="261" y="59"/>
                      </a:lnTo>
                      <a:lnTo>
                        <a:pt x="263" y="60"/>
                      </a:lnTo>
                      <a:lnTo>
                        <a:pt x="265" y="61"/>
                      </a:lnTo>
                      <a:lnTo>
                        <a:pt x="267" y="62"/>
                      </a:lnTo>
                      <a:lnTo>
                        <a:pt x="272" y="62"/>
                      </a:lnTo>
                      <a:lnTo>
                        <a:pt x="275" y="65"/>
                      </a:lnTo>
                      <a:lnTo>
                        <a:pt x="278" y="65"/>
                      </a:lnTo>
                      <a:lnTo>
                        <a:pt x="281" y="68"/>
                      </a:lnTo>
                      <a:lnTo>
                        <a:pt x="284" y="68"/>
                      </a:lnTo>
                      <a:lnTo>
                        <a:pt x="286" y="68"/>
                      </a:lnTo>
                      <a:lnTo>
                        <a:pt x="288" y="70"/>
                      </a:lnTo>
                      <a:lnTo>
                        <a:pt x="286" y="71"/>
                      </a:lnTo>
                      <a:lnTo>
                        <a:pt x="288" y="78"/>
                      </a:lnTo>
                      <a:lnTo>
                        <a:pt x="286" y="81"/>
                      </a:lnTo>
                      <a:lnTo>
                        <a:pt x="281" y="83"/>
                      </a:lnTo>
                      <a:lnTo>
                        <a:pt x="283" y="84"/>
                      </a:lnTo>
                      <a:lnTo>
                        <a:pt x="285" y="85"/>
                      </a:lnTo>
                      <a:lnTo>
                        <a:pt x="287" y="87"/>
                      </a:lnTo>
                      <a:lnTo>
                        <a:pt x="281" y="88"/>
                      </a:lnTo>
                      <a:lnTo>
                        <a:pt x="281" y="91"/>
                      </a:lnTo>
                      <a:lnTo>
                        <a:pt x="280" y="93"/>
                      </a:lnTo>
                      <a:lnTo>
                        <a:pt x="282" y="94"/>
                      </a:lnTo>
                      <a:lnTo>
                        <a:pt x="283" y="97"/>
                      </a:lnTo>
                      <a:lnTo>
                        <a:pt x="282" y="99"/>
                      </a:lnTo>
                      <a:lnTo>
                        <a:pt x="284" y="100"/>
                      </a:lnTo>
                      <a:lnTo>
                        <a:pt x="283" y="105"/>
                      </a:lnTo>
                      <a:lnTo>
                        <a:pt x="281" y="111"/>
                      </a:lnTo>
                      <a:lnTo>
                        <a:pt x="279" y="113"/>
                      </a:lnTo>
                      <a:lnTo>
                        <a:pt x="275" y="111"/>
                      </a:lnTo>
                      <a:lnTo>
                        <a:pt x="272" y="112"/>
                      </a:lnTo>
                      <a:lnTo>
                        <a:pt x="268" y="110"/>
                      </a:lnTo>
                      <a:lnTo>
                        <a:pt x="266" y="111"/>
                      </a:lnTo>
                      <a:lnTo>
                        <a:pt x="264" y="115"/>
                      </a:lnTo>
                      <a:lnTo>
                        <a:pt x="259" y="117"/>
                      </a:lnTo>
                      <a:lnTo>
                        <a:pt x="257" y="121"/>
                      </a:lnTo>
                      <a:lnTo>
                        <a:pt x="258" y="123"/>
                      </a:lnTo>
                      <a:lnTo>
                        <a:pt x="258" y="128"/>
                      </a:lnTo>
                      <a:lnTo>
                        <a:pt x="251" y="128"/>
                      </a:lnTo>
                      <a:lnTo>
                        <a:pt x="247" y="130"/>
                      </a:lnTo>
                      <a:lnTo>
                        <a:pt x="244" y="132"/>
                      </a:lnTo>
                      <a:lnTo>
                        <a:pt x="242" y="132"/>
                      </a:lnTo>
                      <a:lnTo>
                        <a:pt x="237" y="135"/>
                      </a:lnTo>
                      <a:lnTo>
                        <a:pt x="236" y="138"/>
                      </a:lnTo>
                      <a:lnTo>
                        <a:pt x="232" y="136"/>
                      </a:lnTo>
                      <a:lnTo>
                        <a:pt x="226" y="139"/>
                      </a:lnTo>
                      <a:lnTo>
                        <a:pt x="225" y="140"/>
                      </a:lnTo>
                      <a:lnTo>
                        <a:pt x="225" y="139"/>
                      </a:lnTo>
                      <a:lnTo>
                        <a:pt x="222" y="140"/>
                      </a:lnTo>
                      <a:lnTo>
                        <a:pt x="219" y="140"/>
                      </a:lnTo>
                      <a:lnTo>
                        <a:pt x="215" y="144"/>
                      </a:lnTo>
                      <a:lnTo>
                        <a:pt x="214" y="145"/>
                      </a:lnTo>
                      <a:lnTo>
                        <a:pt x="212" y="148"/>
                      </a:lnTo>
                      <a:lnTo>
                        <a:pt x="210" y="151"/>
                      </a:lnTo>
                      <a:lnTo>
                        <a:pt x="208" y="152"/>
                      </a:lnTo>
                      <a:lnTo>
                        <a:pt x="209" y="150"/>
                      </a:lnTo>
                      <a:lnTo>
                        <a:pt x="210" y="149"/>
                      </a:lnTo>
                      <a:lnTo>
                        <a:pt x="211" y="148"/>
                      </a:lnTo>
                      <a:lnTo>
                        <a:pt x="210" y="144"/>
                      </a:lnTo>
                      <a:lnTo>
                        <a:pt x="209" y="144"/>
                      </a:lnTo>
                      <a:lnTo>
                        <a:pt x="207" y="148"/>
                      </a:lnTo>
                      <a:lnTo>
                        <a:pt x="205" y="151"/>
                      </a:lnTo>
                      <a:lnTo>
                        <a:pt x="206" y="155"/>
                      </a:lnTo>
                      <a:lnTo>
                        <a:pt x="206" y="158"/>
                      </a:lnTo>
                      <a:lnTo>
                        <a:pt x="204" y="158"/>
                      </a:lnTo>
                      <a:lnTo>
                        <a:pt x="204" y="157"/>
                      </a:lnTo>
                      <a:lnTo>
                        <a:pt x="202" y="153"/>
                      </a:lnTo>
                      <a:lnTo>
                        <a:pt x="203" y="152"/>
                      </a:lnTo>
                      <a:lnTo>
                        <a:pt x="202" y="151"/>
                      </a:lnTo>
                      <a:lnTo>
                        <a:pt x="200" y="152"/>
                      </a:lnTo>
                      <a:lnTo>
                        <a:pt x="199" y="154"/>
                      </a:lnTo>
                      <a:lnTo>
                        <a:pt x="198" y="154"/>
                      </a:lnTo>
                      <a:lnTo>
                        <a:pt x="199" y="152"/>
                      </a:lnTo>
                      <a:lnTo>
                        <a:pt x="198" y="151"/>
                      </a:lnTo>
                      <a:lnTo>
                        <a:pt x="194" y="151"/>
                      </a:lnTo>
                      <a:lnTo>
                        <a:pt x="194" y="150"/>
                      </a:lnTo>
                      <a:lnTo>
                        <a:pt x="194" y="148"/>
                      </a:lnTo>
                      <a:lnTo>
                        <a:pt x="193" y="147"/>
                      </a:lnTo>
                      <a:lnTo>
                        <a:pt x="193" y="150"/>
                      </a:lnTo>
                      <a:lnTo>
                        <a:pt x="192" y="151"/>
                      </a:lnTo>
                      <a:lnTo>
                        <a:pt x="186" y="149"/>
                      </a:lnTo>
                      <a:lnTo>
                        <a:pt x="188" y="150"/>
                      </a:lnTo>
                      <a:lnTo>
                        <a:pt x="189" y="152"/>
                      </a:lnTo>
                      <a:lnTo>
                        <a:pt x="190" y="152"/>
                      </a:lnTo>
                      <a:lnTo>
                        <a:pt x="192" y="152"/>
                      </a:lnTo>
                      <a:lnTo>
                        <a:pt x="192" y="154"/>
                      </a:lnTo>
                      <a:lnTo>
                        <a:pt x="192" y="156"/>
                      </a:lnTo>
                      <a:lnTo>
                        <a:pt x="193" y="157"/>
                      </a:lnTo>
                      <a:lnTo>
                        <a:pt x="194" y="156"/>
                      </a:lnTo>
                      <a:lnTo>
                        <a:pt x="194" y="154"/>
                      </a:lnTo>
                      <a:lnTo>
                        <a:pt x="197" y="154"/>
                      </a:lnTo>
                      <a:lnTo>
                        <a:pt x="198" y="156"/>
                      </a:lnTo>
                      <a:lnTo>
                        <a:pt x="200" y="156"/>
                      </a:lnTo>
                      <a:lnTo>
                        <a:pt x="199" y="159"/>
                      </a:lnTo>
                      <a:lnTo>
                        <a:pt x="199" y="160"/>
                      </a:lnTo>
                      <a:lnTo>
                        <a:pt x="201" y="159"/>
                      </a:lnTo>
                      <a:lnTo>
                        <a:pt x="202" y="160"/>
                      </a:lnTo>
                      <a:lnTo>
                        <a:pt x="201" y="162"/>
                      </a:lnTo>
                      <a:lnTo>
                        <a:pt x="205" y="161"/>
                      </a:lnTo>
                      <a:lnTo>
                        <a:pt x="207" y="164"/>
                      </a:lnTo>
                      <a:lnTo>
                        <a:pt x="207" y="167"/>
                      </a:lnTo>
                      <a:lnTo>
                        <a:pt x="208" y="170"/>
                      </a:lnTo>
                      <a:lnTo>
                        <a:pt x="209" y="169"/>
                      </a:lnTo>
                      <a:lnTo>
                        <a:pt x="214" y="170"/>
                      </a:lnTo>
                      <a:lnTo>
                        <a:pt x="214" y="169"/>
                      </a:lnTo>
                      <a:lnTo>
                        <a:pt x="218" y="171"/>
                      </a:lnTo>
                      <a:lnTo>
                        <a:pt x="221" y="167"/>
                      </a:lnTo>
                      <a:lnTo>
                        <a:pt x="222" y="167"/>
                      </a:lnTo>
                      <a:lnTo>
                        <a:pt x="223" y="169"/>
                      </a:lnTo>
                      <a:lnTo>
                        <a:pt x="225" y="167"/>
                      </a:lnTo>
                      <a:lnTo>
                        <a:pt x="229" y="166"/>
                      </a:lnTo>
                      <a:lnTo>
                        <a:pt x="232" y="166"/>
                      </a:lnTo>
                      <a:lnTo>
                        <a:pt x="232" y="169"/>
                      </a:lnTo>
                      <a:lnTo>
                        <a:pt x="231" y="170"/>
                      </a:lnTo>
                      <a:lnTo>
                        <a:pt x="230" y="173"/>
                      </a:lnTo>
                      <a:lnTo>
                        <a:pt x="230" y="175"/>
                      </a:lnTo>
                      <a:lnTo>
                        <a:pt x="225" y="175"/>
                      </a:lnTo>
                      <a:lnTo>
                        <a:pt x="224" y="176"/>
                      </a:lnTo>
                      <a:lnTo>
                        <a:pt x="215" y="174"/>
                      </a:lnTo>
                      <a:lnTo>
                        <a:pt x="209" y="179"/>
                      </a:lnTo>
                      <a:lnTo>
                        <a:pt x="207" y="182"/>
                      </a:lnTo>
                      <a:lnTo>
                        <a:pt x="203" y="181"/>
                      </a:lnTo>
                      <a:lnTo>
                        <a:pt x="199" y="182"/>
                      </a:lnTo>
                      <a:lnTo>
                        <a:pt x="201" y="183"/>
                      </a:lnTo>
                      <a:lnTo>
                        <a:pt x="199" y="183"/>
                      </a:lnTo>
                      <a:lnTo>
                        <a:pt x="197" y="186"/>
                      </a:lnTo>
                      <a:lnTo>
                        <a:pt x="197" y="187"/>
                      </a:lnTo>
                      <a:lnTo>
                        <a:pt x="196" y="188"/>
                      </a:lnTo>
                      <a:lnTo>
                        <a:pt x="194" y="188"/>
                      </a:lnTo>
                      <a:lnTo>
                        <a:pt x="191" y="190"/>
                      </a:lnTo>
                      <a:lnTo>
                        <a:pt x="186" y="189"/>
                      </a:lnTo>
                      <a:lnTo>
                        <a:pt x="185" y="189"/>
                      </a:lnTo>
                      <a:lnTo>
                        <a:pt x="182" y="187"/>
                      </a:lnTo>
                      <a:lnTo>
                        <a:pt x="183" y="184"/>
                      </a:lnTo>
                      <a:lnTo>
                        <a:pt x="183" y="182"/>
                      </a:lnTo>
                      <a:lnTo>
                        <a:pt x="184" y="179"/>
                      </a:lnTo>
                      <a:lnTo>
                        <a:pt x="184" y="176"/>
                      </a:lnTo>
                      <a:lnTo>
                        <a:pt x="182" y="173"/>
                      </a:lnTo>
                      <a:lnTo>
                        <a:pt x="180" y="173"/>
                      </a:lnTo>
                      <a:lnTo>
                        <a:pt x="178" y="173"/>
                      </a:lnTo>
                      <a:lnTo>
                        <a:pt x="176" y="171"/>
                      </a:lnTo>
                      <a:lnTo>
                        <a:pt x="173" y="169"/>
                      </a:lnTo>
                      <a:lnTo>
                        <a:pt x="168" y="169"/>
                      </a:lnTo>
                      <a:lnTo>
                        <a:pt x="168" y="168"/>
                      </a:lnTo>
                      <a:lnTo>
                        <a:pt x="169" y="166"/>
                      </a:lnTo>
                      <a:lnTo>
                        <a:pt x="172" y="165"/>
                      </a:lnTo>
                      <a:lnTo>
                        <a:pt x="175" y="161"/>
                      </a:lnTo>
                      <a:lnTo>
                        <a:pt x="178" y="159"/>
                      </a:lnTo>
                      <a:lnTo>
                        <a:pt x="186" y="157"/>
                      </a:lnTo>
                      <a:lnTo>
                        <a:pt x="187" y="156"/>
                      </a:lnTo>
                      <a:lnTo>
                        <a:pt x="186" y="155"/>
                      </a:lnTo>
                      <a:lnTo>
                        <a:pt x="186" y="153"/>
                      </a:lnTo>
                      <a:lnTo>
                        <a:pt x="184" y="151"/>
                      </a:lnTo>
                      <a:lnTo>
                        <a:pt x="182" y="153"/>
                      </a:lnTo>
                      <a:lnTo>
                        <a:pt x="180" y="152"/>
                      </a:lnTo>
                      <a:lnTo>
                        <a:pt x="179" y="150"/>
                      </a:lnTo>
                      <a:lnTo>
                        <a:pt x="177" y="151"/>
                      </a:lnTo>
                      <a:lnTo>
                        <a:pt x="176" y="152"/>
                      </a:lnTo>
                      <a:lnTo>
                        <a:pt x="175" y="152"/>
                      </a:lnTo>
                      <a:lnTo>
                        <a:pt x="168" y="153"/>
                      </a:lnTo>
                      <a:lnTo>
                        <a:pt x="163" y="152"/>
                      </a:lnTo>
                      <a:lnTo>
                        <a:pt x="162" y="150"/>
                      </a:lnTo>
                      <a:lnTo>
                        <a:pt x="160" y="149"/>
                      </a:lnTo>
                      <a:lnTo>
                        <a:pt x="156" y="149"/>
                      </a:lnTo>
                      <a:lnTo>
                        <a:pt x="156" y="148"/>
                      </a:lnTo>
                      <a:lnTo>
                        <a:pt x="160" y="145"/>
                      </a:lnTo>
                      <a:lnTo>
                        <a:pt x="159" y="145"/>
                      </a:lnTo>
                      <a:lnTo>
                        <a:pt x="155" y="144"/>
                      </a:lnTo>
                      <a:lnTo>
                        <a:pt x="153" y="143"/>
                      </a:lnTo>
                      <a:lnTo>
                        <a:pt x="155" y="143"/>
                      </a:lnTo>
                      <a:lnTo>
                        <a:pt x="163" y="143"/>
                      </a:lnTo>
                      <a:lnTo>
                        <a:pt x="163" y="143"/>
                      </a:lnTo>
                      <a:lnTo>
                        <a:pt x="163" y="142"/>
                      </a:lnTo>
                      <a:lnTo>
                        <a:pt x="161" y="141"/>
                      </a:lnTo>
                      <a:lnTo>
                        <a:pt x="159" y="139"/>
                      </a:lnTo>
                      <a:lnTo>
                        <a:pt x="158" y="136"/>
                      </a:lnTo>
                      <a:lnTo>
                        <a:pt x="157" y="138"/>
                      </a:lnTo>
                      <a:lnTo>
                        <a:pt x="155" y="139"/>
                      </a:lnTo>
                      <a:lnTo>
                        <a:pt x="152" y="140"/>
                      </a:lnTo>
                      <a:lnTo>
                        <a:pt x="153" y="137"/>
                      </a:lnTo>
                      <a:lnTo>
                        <a:pt x="151" y="139"/>
                      </a:lnTo>
                      <a:lnTo>
                        <a:pt x="147" y="140"/>
                      </a:lnTo>
                      <a:lnTo>
                        <a:pt x="143" y="141"/>
                      </a:lnTo>
                      <a:lnTo>
                        <a:pt x="141" y="143"/>
                      </a:lnTo>
                      <a:lnTo>
                        <a:pt x="139" y="143"/>
                      </a:lnTo>
                      <a:lnTo>
                        <a:pt x="138" y="145"/>
                      </a:lnTo>
                      <a:lnTo>
                        <a:pt x="135" y="150"/>
                      </a:lnTo>
                      <a:lnTo>
                        <a:pt x="134" y="150"/>
                      </a:lnTo>
                      <a:lnTo>
                        <a:pt x="133" y="148"/>
                      </a:lnTo>
                      <a:lnTo>
                        <a:pt x="130" y="147"/>
                      </a:lnTo>
                      <a:lnTo>
                        <a:pt x="129" y="146"/>
                      </a:lnTo>
                      <a:lnTo>
                        <a:pt x="130" y="148"/>
                      </a:lnTo>
                      <a:lnTo>
                        <a:pt x="133" y="150"/>
                      </a:lnTo>
                      <a:lnTo>
                        <a:pt x="133" y="153"/>
                      </a:lnTo>
                      <a:lnTo>
                        <a:pt x="132" y="156"/>
                      </a:lnTo>
                      <a:lnTo>
                        <a:pt x="130" y="158"/>
                      </a:lnTo>
                      <a:lnTo>
                        <a:pt x="126" y="158"/>
                      </a:lnTo>
                      <a:lnTo>
                        <a:pt x="125" y="160"/>
                      </a:lnTo>
                      <a:lnTo>
                        <a:pt x="124" y="161"/>
                      </a:lnTo>
                      <a:lnTo>
                        <a:pt x="124" y="162"/>
                      </a:lnTo>
                      <a:lnTo>
                        <a:pt x="122" y="162"/>
                      </a:lnTo>
                      <a:lnTo>
                        <a:pt x="122" y="159"/>
                      </a:lnTo>
                      <a:lnTo>
                        <a:pt x="121" y="158"/>
                      </a:lnTo>
                      <a:lnTo>
                        <a:pt x="121" y="163"/>
                      </a:lnTo>
                      <a:lnTo>
                        <a:pt x="122" y="168"/>
                      </a:lnTo>
                      <a:lnTo>
                        <a:pt x="121" y="168"/>
                      </a:lnTo>
                      <a:lnTo>
                        <a:pt x="119" y="167"/>
                      </a:lnTo>
                      <a:lnTo>
                        <a:pt x="117" y="167"/>
                      </a:lnTo>
                      <a:lnTo>
                        <a:pt x="114" y="168"/>
                      </a:lnTo>
                      <a:lnTo>
                        <a:pt x="110" y="169"/>
                      </a:lnTo>
                      <a:lnTo>
                        <a:pt x="107" y="171"/>
                      </a:lnTo>
                      <a:lnTo>
                        <a:pt x="104" y="171"/>
                      </a:lnTo>
                      <a:lnTo>
                        <a:pt x="100" y="166"/>
                      </a:lnTo>
                      <a:lnTo>
                        <a:pt x="98" y="167"/>
                      </a:lnTo>
                      <a:lnTo>
                        <a:pt x="98" y="166"/>
                      </a:lnTo>
                      <a:lnTo>
                        <a:pt x="100" y="166"/>
                      </a:lnTo>
                      <a:lnTo>
                        <a:pt x="102" y="164"/>
                      </a:lnTo>
                      <a:lnTo>
                        <a:pt x="102" y="162"/>
                      </a:lnTo>
                      <a:lnTo>
                        <a:pt x="103" y="160"/>
                      </a:lnTo>
                      <a:lnTo>
                        <a:pt x="105" y="158"/>
                      </a:lnTo>
                      <a:lnTo>
                        <a:pt x="106" y="156"/>
                      </a:lnTo>
                      <a:lnTo>
                        <a:pt x="107" y="154"/>
                      </a:lnTo>
                      <a:lnTo>
                        <a:pt x="110" y="153"/>
                      </a:lnTo>
                      <a:lnTo>
                        <a:pt x="110" y="146"/>
                      </a:lnTo>
                      <a:lnTo>
                        <a:pt x="111" y="144"/>
                      </a:lnTo>
                      <a:lnTo>
                        <a:pt x="113" y="143"/>
                      </a:lnTo>
                      <a:lnTo>
                        <a:pt x="115" y="145"/>
                      </a:lnTo>
                      <a:lnTo>
                        <a:pt x="116" y="144"/>
                      </a:lnTo>
                      <a:lnTo>
                        <a:pt x="123" y="145"/>
                      </a:lnTo>
                      <a:lnTo>
                        <a:pt x="125" y="144"/>
                      </a:lnTo>
                      <a:lnTo>
                        <a:pt x="126" y="142"/>
                      </a:lnTo>
                      <a:lnTo>
                        <a:pt x="125" y="140"/>
                      </a:lnTo>
                      <a:lnTo>
                        <a:pt x="126" y="137"/>
                      </a:lnTo>
                      <a:lnTo>
                        <a:pt x="125" y="135"/>
                      </a:lnTo>
                      <a:lnTo>
                        <a:pt x="124" y="133"/>
                      </a:lnTo>
                      <a:lnTo>
                        <a:pt x="120" y="131"/>
                      </a:lnTo>
                      <a:lnTo>
                        <a:pt x="118" y="127"/>
                      </a:lnTo>
                      <a:lnTo>
                        <a:pt x="119" y="124"/>
                      </a:lnTo>
                      <a:lnTo>
                        <a:pt x="118" y="122"/>
                      </a:lnTo>
                      <a:lnTo>
                        <a:pt x="116" y="122"/>
                      </a:lnTo>
                      <a:lnTo>
                        <a:pt x="115" y="120"/>
                      </a:lnTo>
                      <a:lnTo>
                        <a:pt x="112" y="118"/>
                      </a:lnTo>
                      <a:lnTo>
                        <a:pt x="113" y="114"/>
                      </a:lnTo>
                      <a:lnTo>
                        <a:pt x="113" y="109"/>
                      </a:lnTo>
                      <a:lnTo>
                        <a:pt x="112" y="107"/>
                      </a:lnTo>
                      <a:lnTo>
                        <a:pt x="110" y="107"/>
                      </a:lnTo>
                      <a:lnTo>
                        <a:pt x="107" y="104"/>
                      </a:lnTo>
                      <a:lnTo>
                        <a:pt x="104" y="104"/>
                      </a:lnTo>
                      <a:lnTo>
                        <a:pt x="100" y="104"/>
                      </a:lnTo>
                      <a:lnTo>
                        <a:pt x="98" y="104"/>
                      </a:lnTo>
                      <a:lnTo>
                        <a:pt x="92" y="99"/>
                      </a:lnTo>
                      <a:lnTo>
                        <a:pt x="90" y="98"/>
                      </a:lnTo>
                      <a:lnTo>
                        <a:pt x="85" y="96"/>
                      </a:lnTo>
                      <a:lnTo>
                        <a:pt x="81" y="98"/>
                      </a:lnTo>
                      <a:lnTo>
                        <a:pt x="78" y="98"/>
                      </a:lnTo>
                      <a:lnTo>
                        <a:pt x="76" y="98"/>
                      </a:lnTo>
                      <a:lnTo>
                        <a:pt x="74" y="99"/>
                      </a:lnTo>
                      <a:lnTo>
                        <a:pt x="72" y="102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1254" name="Freeform 658">
                  <a:extLst>
                    <a:ext uri="{FF2B5EF4-FFF2-40B4-BE49-F238E27FC236}">
                      <a16:creationId xmlns:a16="http://schemas.microsoft.com/office/drawing/2014/main" id="{3992A453-7A7A-1931-8C12-009E8F515061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5618361" y="3648031"/>
                  <a:ext cx="142433" cy="83630"/>
                </a:xfrm>
                <a:custGeom>
                  <a:avLst/>
                  <a:gdLst>
                    <a:gd name="T0" fmla="*/ 107 w 109"/>
                    <a:gd name="T1" fmla="*/ 41 h 64"/>
                    <a:gd name="T2" fmla="*/ 102 w 109"/>
                    <a:gd name="T3" fmla="*/ 43 h 64"/>
                    <a:gd name="T4" fmla="*/ 98 w 109"/>
                    <a:gd name="T5" fmla="*/ 46 h 64"/>
                    <a:gd name="T6" fmla="*/ 98 w 109"/>
                    <a:gd name="T7" fmla="*/ 51 h 64"/>
                    <a:gd name="T8" fmla="*/ 93 w 109"/>
                    <a:gd name="T9" fmla="*/ 54 h 64"/>
                    <a:gd name="T10" fmla="*/ 90 w 109"/>
                    <a:gd name="T11" fmla="*/ 59 h 64"/>
                    <a:gd name="T12" fmla="*/ 83 w 109"/>
                    <a:gd name="T13" fmla="*/ 58 h 64"/>
                    <a:gd name="T14" fmla="*/ 79 w 109"/>
                    <a:gd name="T15" fmla="*/ 61 h 64"/>
                    <a:gd name="T16" fmla="*/ 78 w 109"/>
                    <a:gd name="T17" fmla="*/ 60 h 64"/>
                    <a:gd name="T18" fmla="*/ 65 w 109"/>
                    <a:gd name="T19" fmla="*/ 58 h 64"/>
                    <a:gd name="T20" fmla="*/ 59 w 109"/>
                    <a:gd name="T21" fmla="*/ 53 h 64"/>
                    <a:gd name="T22" fmla="*/ 47 w 109"/>
                    <a:gd name="T23" fmla="*/ 56 h 64"/>
                    <a:gd name="T24" fmla="*/ 44 w 109"/>
                    <a:gd name="T25" fmla="*/ 60 h 64"/>
                    <a:gd name="T26" fmla="*/ 38 w 109"/>
                    <a:gd name="T27" fmla="*/ 62 h 64"/>
                    <a:gd name="T28" fmla="*/ 33 w 109"/>
                    <a:gd name="T29" fmla="*/ 60 h 64"/>
                    <a:gd name="T30" fmla="*/ 27 w 109"/>
                    <a:gd name="T31" fmla="*/ 57 h 64"/>
                    <a:gd name="T32" fmla="*/ 17 w 109"/>
                    <a:gd name="T33" fmla="*/ 47 h 64"/>
                    <a:gd name="T34" fmla="*/ 6 w 109"/>
                    <a:gd name="T35" fmla="*/ 37 h 64"/>
                    <a:gd name="T36" fmla="*/ 5 w 109"/>
                    <a:gd name="T37" fmla="*/ 28 h 64"/>
                    <a:gd name="T38" fmla="*/ 0 w 109"/>
                    <a:gd name="T39" fmla="*/ 23 h 64"/>
                    <a:gd name="T40" fmla="*/ 0 w 109"/>
                    <a:gd name="T41" fmla="*/ 20 h 64"/>
                    <a:gd name="T42" fmla="*/ 5 w 109"/>
                    <a:gd name="T43" fmla="*/ 24 h 64"/>
                    <a:gd name="T44" fmla="*/ 11 w 109"/>
                    <a:gd name="T45" fmla="*/ 18 h 64"/>
                    <a:gd name="T46" fmla="*/ 21 w 109"/>
                    <a:gd name="T47" fmla="*/ 14 h 64"/>
                    <a:gd name="T48" fmla="*/ 34 w 109"/>
                    <a:gd name="T49" fmla="*/ 6 h 64"/>
                    <a:gd name="T50" fmla="*/ 38 w 109"/>
                    <a:gd name="T51" fmla="*/ 1 h 64"/>
                    <a:gd name="T52" fmla="*/ 42 w 109"/>
                    <a:gd name="T53" fmla="*/ 7 h 64"/>
                    <a:gd name="T54" fmla="*/ 46 w 109"/>
                    <a:gd name="T55" fmla="*/ 8 h 64"/>
                    <a:gd name="T56" fmla="*/ 53 w 109"/>
                    <a:gd name="T57" fmla="*/ 5 h 64"/>
                    <a:gd name="T58" fmla="*/ 57 w 109"/>
                    <a:gd name="T59" fmla="*/ 8 h 64"/>
                    <a:gd name="T60" fmla="*/ 65 w 109"/>
                    <a:gd name="T61" fmla="*/ 13 h 64"/>
                    <a:gd name="T62" fmla="*/ 69 w 109"/>
                    <a:gd name="T63" fmla="*/ 14 h 64"/>
                    <a:gd name="T64" fmla="*/ 68 w 109"/>
                    <a:gd name="T65" fmla="*/ 18 h 64"/>
                    <a:gd name="T66" fmla="*/ 76 w 109"/>
                    <a:gd name="T67" fmla="*/ 23 h 64"/>
                    <a:gd name="T68" fmla="*/ 78 w 109"/>
                    <a:gd name="T69" fmla="*/ 19 h 64"/>
                    <a:gd name="T70" fmla="*/ 85 w 109"/>
                    <a:gd name="T71" fmla="*/ 21 h 64"/>
                    <a:gd name="T72" fmla="*/ 91 w 109"/>
                    <a:gd name="T73" fmla="*/ 26 h 64"/>
                    <a:gd name="T74" fmla="*/ 95 w 109"/>
                    <a:gd name="T75" fmla="*/ 27 h 64"/>
                    <a:gd name="T76" fmla="*/ 103 w 109"/>
                    <a:gd name="T77" fmla="*/ 37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</a:cxnLst>
                  <a:rect l="0" t="0" r="r" b="b"/>
                  <a:pathLst>
                    <a:path w="109" h="64">
                      <a:moveTo>
                        <a:pt x="109" y="39"/>
                      </a:moveTo>
                      <a:lnTo>
                        <a:pt x="107" y="41"/>
                      </a:lnTo>
                      <a:lnTo>
                        <a:pt x="104" y="41"/>
                      </a:lnTo>
                      <a:lnTo>
                        <a:pt x="102" y="43"/>
                      </a:lnTo>
                      <a:lnTo>
                        <a:pt x="100" y="46"/>
                      </a:lnTo>
                      <a:lnTo>
                        <a:pt x="98" y="46"/>
                      </a:lnTo>
                      <a:lnTo>
                        <a:pt x="98" y="47"/>
                      </a:lnTo>
                      <a:lnTo>
                        <a:pt x="98" y="51"/>
                      </a:lnTo>
                      <a:lnTo>
                        <a:pt x="96" y="53"/>
                      </a:lnTo>
                      <a:lnTo>
                        <a:pt x="93" y="54"/>
                      </a:lnTo>
                      <a:lnTo>
                        <a:pt x="93" y="56"/>
                      </a:lnTo>
                      <a:lnTo>
                        <a:pt x="90" y="59"/>
                      </a:lnTo>
                      <a:lnTo>
                        <a:pt x="85" y="60"/>
                      </a:lnTo>
                      <a:lnTo>
                        <a:pt x="83" y="58"/>
                      </a:lnTo>
                      <a:lnTo>
                        <a:pt x="82" y="58"/>
                      </a:lnTo>
                      <a:lnTo>
                        <a:pt x="79" y="61"/>
                      </a:lnTo>
                      <a:lnTo>
                        <a:pt x="78" y="64"/>
                      </a:lnTo>
                      <a:lnTo>
                        <a:pt x="78" y="60"/>
                      </a:lnTo>
                      <a:lnTo>
                        <a:pt x="76" y="57"/>
                      </a:lnTo>
                      <a:lnTo>
                        <a:pt x="65" y="58"/>
                      </a:lnTo>
                      <a:lnTo>
                        <a:pt x="61" y="55"/>
                      </a:lnTo>
                      <a:lnTo>
                        <a:pt x="59" y="53"/>
                      </a:lnTo>
                      <a:lnTo>
                        <a:pt x="49" y="53"/>
                      </a:lnTo>
                      <a:lnTo>
                        <a:pt x="47" y="56"/>
                      </a:lnTo>
                      <a:lnTo>
                        <a:pt x="47" y="58"/>
                      </a:lnTo>
                      <a:lnTo>
                        <a:pt x="44" y="60"/>
                      </a:lnTo>
                      <a:lnTo>
                        <a:pt x="41" y="61"/>
                      </a:lnTo>
                      <a:lnTo>
                        <a:pt x="38" y="62"/>
                      </a:lnTo>
                      <a:lnTo>
                        <a:pt x="34" y="61"/>
                      </a:lnTo>
                      <a:lnTo>
                        <a:pt x="33" y="60"/>
                      </a:lnTo>
                      <a:lnTo>
                        <a:pt x="29" y="59"/>
                      </a:lnTo>
                      <a:lnTo>
                        <a:pt x="27" y="57"/>
                      </a:lnTo>
                      <a:lnTo>
                        <a:pt x="20" y="51"/>
                      </a:lnTo>
                      <a:lnTo>
                        <a:pt x="17" y="47"/>
                      </a:lnTo>
                      <a:lnTo>
                        <a:pt x="9" y="41"/>
                      </a:lnTo>
                      <a:lnTo>
                        <a:pt x="6" y="37"/>
                      </a:lnTo>
                      <a:lnTo>
                        <a:pt x="6" y="32"/>
                      </a:lnTo>
                      <a:lnTo>
                        <a:pt x="5" y="28"/>
                      </a:lnTo>
                      <a:lnTo>
                        <a:pt x="2" y="27"/>
                      </a:lnTo>
                      <a:lnTo>
                        <a:pt x="0" y="23"/>
                      </a:lnTo>
                      <a:lnTo>
                        <a:pt x="0" y="21"/>
                      </a:lnTo>
                      <a:lnTo>
                        <a:pt x="0" y="20"/>
                      </a:lnTo>
                      <a:lnTo>
                        <a:pt x="4" y="24"/>
                      </a:lnTo>
                      <a:lnTo>
                        <a:pt x="5" y="24"/>
                      </a:lnTo>
                      <a:lnTo>
                        <a:pt x="6" y="20"/>
                      </a:lnTo>
                      <a:lnTo>
                        <a:pt x="11" y="18"/>
                      </a:lnTo>
                      <a:lnTo>
                        <a:pt x="16" y="17"/>
                      </a:lnTo>
                      <a:lnTo>
                        <a:pt x="21" y="14"/>
                      </a:lnTo>
                      <a:lnTo>
                        <a:pt x="23" y="10"/>
                      </a:lnTo>
                      <a:lnTo>
                        <a:pt x="34" y="6"/>
                      </a:lnTo>
                      <a:lnTo>
                        <a:pt x="35" y="0"/>
                      </a:lnTo>
                      <a:lnTo>
                        <a:pt x="38" y="1"/>
                      </a:lnTo>
                      <a:lnTo>
                        <a:pt x="40" y="4"/>
                      </a:lnTo>
                      <a:lnTo>
                        <a:pt x="42" y="7"/>
                      </a:lnTo>
                      <a:lnTo>
                        <a:pt x="44" y="7"/>
                      </a:lnTo>
                      <a:lnTo>
                        <a:pt x="46" y="8"/>
                      </a:lnTo>
                      <a:lnTo>
                        <a:pt x="50" y="4"/>
                      </a:lnTo>
                      <a:lnTo>
                        <a:pt x="53" y="5"/>
                      </a:lnTo>
                      <a:lnTo>
                        <a:pt x="55" y="8"/>
                      </a:lnTo>
                      <a:lnTo>
                        <a:pt x="57" y="8"/>
                      </a:lnTo>
                      <a:lnTo>
                        <a:pt x="63" y="9"/>
                      </a:lnTo>
                      <a:lnTo>
                        <a:pt x="65" y="13"/>
                      </a:lnTo>
                      <a:lnTo>
                        <a:pt x="69" y="13"/>
                      </a:lnTo>
                      <a:lnTo>
                        <a:pt x="69" y="14"/>
                      </a:lnTo>
                      <a:lnTo>
                        <a:pt x="69" y="14"/>
                      </a:lnTo>
                      <a:lnTo>
                        <a:pt x="68" y="18"/>
                      </a:lnTo>
                      <a:lnTo>
                        <a:pt x="73" y="23"/>
                      </a:lnTo>
                      <a:lnTo>
                        <a:pt x="76" y="23"/>
                      </a:lnTo>
                      <a:lnTo>
                        <a:pt x="79" y="21"/>
                      </a:lnTo>
                      <a:lnTo>
                        <a:pt x="78" y="19"/>
                      </a:lnTo>
                      <a:lnTo>
                        <a:pt x="78" y="18"/>
                      </a:lnTo>
                      <a:lnTo>
                        <a:pt x="85" y="21"/>
                      </a:lnTo>
                      <a:lnTo>
                        <a:pt x="91" y="21"/>
                      </a:lnTo>
                      <a:lnTo>
                        <a:pt x="91" y="26"/>
                      </a:lnTo>
                      <a:lnTo>
                        <a:pt x="94" y="28"/>
                      </a:lnTo>
                      <a:lnTo>
                        <a:pt x="95" y="27"/>
                      </a:lnTo>
                      <a:lnTo>
                        <a:pt x="98" y="29"/>
                      </a:lnTo>
                      <a:lnTo>
                        <a:pt x="103" y="37"/>
                      </a:lnTo>
                      <a:lnTo>
                        <a:pt x="109" y="39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1255" name="Freeform 659">
                  <a:extLst>
                    <a:ext uri="{FF2B5EF4-FFF2-40B4-BE49-F238E27FC236}">
                      <a16:creationId xmlns:a16="http://schemas.microsoft.com/office/drawing/2014/main" id="{FC7DD720-F870-3952-764D-82002A093ACF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5494223" y="3759101"/>
                  <a:ext cx="91471" cy="53576"/>
                </a:xfrm>
                <a:custGeom>
                  <a:avLst/>
                  <a:gdLst>
                    <a:gd name="T0" fmla="*/ 16 w 70"/>
                    <a:gd name="T1" fmla="*/ 37 h 41"/>
                    <a:gd name="T2" fmla="*/ 13 w 70"/>
                    <a:gd name="T3" fmla="*/ 33 h 41"/>
                    <a:gd name="T4" fmla="*/ 12 w 70"/>
                    <a:gd name="T5" fmla="*/ 28 h 41"/>
                    <a:gd name="T6" fmla="*/ 4 w 70"/>
                    <a:gd name="T7" fmla="*/ 33 h 41"/>
                    <a:gd name="T8" fmla="*/ 0 w 70"/>
                    <a:gd name="T9" fmla="*/ 34 h 41"/>
                    <a:gd name="T10" fmla="*/ 2 w 70"/>
                    <a:gd name="T11" fmla="*/ 24 h 41"/>
                    <a:gd name="T12" fmla="*/ 4 w 70"/>
                    <a:gd name="T13" fmla="*/ 21 h 41"/>
                    <a:gd name="T14" fmla="*/ 6 w 70"/>
                    <a:gd name="T15" fmla="*/ 19 h 41"/>
                    <a:gd name="T16" fmla="*/ 9 w 70"/>
                    <a:gd name="T17" fmla="*/ 14 h 41"/>
                    <a:gd name="T18" fmla="*/ 15 w 70"/>
                    <a:gd name="T19" fmla="*/ 5 h 41"/>
                    <a:gd name="T20" fmla="*/ 21 w 70"/>
                    <a:gd name="T21" fmla="*/ 3 h 41"/>
                    <a:gd name="T22" fmla="*/ 25 w 70"/>
                    <a:gd name="T23" fmla="*/ 1 h 41"/>
                    <a:gd name="T24" fmla="*/ 37 w 70"/>
                    <a:gd name="T25" fmla="*/ 1 h 41"/>
                    <a:gd name="T26" fmla="*/ 51 w 70"/>
                    <a:gd name="T27" fmla="*/ 1 h 41"/>
                    <a:gd name="T28" fmla="*/ 57 w 70"/>
                    <a:gd name="T29" fmla="*/ 6 h 41"/>
                    <a:gd name="T30" fmla="*/ 56 w 70"/>
                    <a:gd name="T31" fmla="*/ 11 h 41"/>
                    <a:gd name="T32" fmla="*/ 60 w 70"/>
                    <a:gd name="T33" fmla="*/ 16 h 41"/>
                    <a:gd name="T34" fmla="*/ 66 w 70"/>
                    <a:gd name="T35" fmla="*/ 18 h 41"/>
                    <a:gd name="T36" fmla="*/ 70 w 70"/>
                    <a:gd name="T37" fmla="*/ 18 h 41"/>
                    <a:gd name="T38" fmla="*/ 70 w 70"/>
                    <a:gd name="T39" fmla="*/ 23 h 41"/>
                    <a:gd name="T40" fmla="*/ 65 w 70"/>
                    <a:gd name="T41" fmla="*/ 24 h 41"/>
                    <a:gd name="T42" fmla="*/ 65 w 70"/>
                    <a:gd name="T43" fmla="*/ 28 h 41"/>
                    <a:gd name="T44" fmla="*/ 65 w 70"/>
                    <a:gd name="T45" fmla="*/ 31 h 41"/>
                    <a:gd name="T46" fmla="*/ 56 w 70"/>
                    <a:gd name="T47" fmla="*/ 30 h 41"/>
                    <a:gd name="T48" fmla="*/ 52 w 70"/>
                    <a:gd name="T49" fmla="*/ 27 h 41"/>
                    <a:gd name="T50" fmla="*/ 49 w 70"/>
                    <a:gd name="T51" fmla="*/ 36 h 41"/>
                    <a:gd name="T52" fmla="*/ 47 w 70"/>
                    <a:gd name="T53" fmla="*/ 40 h 41"/>
                    <a:gd name="T54" fmla="*/ 44 w 70"/>
                    <a:gd name="T55" fmla="*/ 36 h 41"/>
                    <a:gd name="T56" fmla="*/ 39 w 70"/>
                    <a:gd name="T57" fmla="*/ 28 h 41"/>
                    <a:gd name="T58" fmla="*/ 34 w 70"/>
                    <a:gd name="T59" fmla="*/ 32 h 41"/>
                    <a:gd name="T60" fmla="*/ 32 w 70"/>
                    <a:gd name="T61" fmla="*/ 36 h 41"/>
                    <a:gd name="T62" fmla="*/ 26 w 70"/>
                    <a:gd name="T63" fmla="*/ 39 h 41"/>
                    <a:gd name="T64" fmla="*/ 16 w 70"/>
                    <a:gd name="T65" fmla="*/ 41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70" h="41">
                      <a:moveTo>
                        <a:pt x="16" y="41"/>
                      </a:moveTo>
                      <a:lnTo>
                        <a:pt x="16" y="37"/>
                      </a:lnTo>
                      <a:lnTo>
                        <a:pt x="13" y="37"/>
                      </a:lnTo>
                      <a:lnTo>
                        <a:pt x="13" y="33"/>
                      </a:lnTo>
                      <a:lnTo>
                        <a:pt x="13" y="29"/>
                      </a:lnTo>
                      <a:lnTo>
                        <a:pt x="12" y="28"/>
                      </a:lnTo>
                      <a:lnTo>
                        <a:pt x="6" y="28"/>
                      </a:lnTo>
                      <a:lnTo>
                        <a:pt x="4" y="33"/>
                      </a:lnTo>
                      <a:lnTo>
                        <a:pt x="1" y="35"/>
                      </a:lnTo>
                      <a:lnTo>
                        <a:pt x="0" y="34"/>
                      </a:lnTo>
                      <a:lnTo>
                        <a:pt x="1" y="27"/>
                      </a:lnTo>
                      <a:lnTo>
                        <a:pt x="2" y="24"/>
                      </a:lnTo>
                      <a:lnTo>
                        <a:pt x="3" y="23"/>
                      </a:lnTo>
                      <a:lnTo>
                        <a:pt x="4" y="21"/>
                      </a:lnTo>
                      <a:lnTo>
                        <a:pt x="6" y="20"/>
                      </a:lnTo>
                      <a:lnTo>
                        <a:pt x="6" y="19"/>
                      </a:lnTo>
                      <a:lnTo>
                        <a:pt x="8" y="16"/>
                      </a:lnTo>
                      <a:lnTo>
                        <a:pt x="9" y="14"/>
                      </a:lnTo>
                      <a:lnTo>
                        <a:pt x="16" y="6"/>
                      </a:lnTo>
                      <a:lnTo>
                        <a:pt x="15" y="5"/>
                      </a:lnTo>
                      <a:lnTo>
                        <a:pt x="16" y="3"/>
                      </a:lnTo>
                      <a:lnTo>
                        <a:pt x="21" y="3"/>
                      </a:lnTo>
                      <a:lnTo>
                        <a:pt x="23" y="2"/>
                      </a:lnTo>
                      <a:lnTo>
                        <a:pt x="25" y="1"/>
                      </a:lnTo>
                      <a:lnTo>
                        <a:pt x="27" y="2"/>
                      </a:lnTo>
                      <a:lnTo>
                        <a:pt x="37" y="1"/>
                      </a:lnTo>
                      <a:lnTo>
                        <a:pt x="44" y="0"/>
                      </a:lnTo>
                      <a:lnTo>
                        <a:pt x="51" y="1"/>
                      </a:lnTo>
                      <a:lnTo>
                        <a:pt x="56" y="3"/>
                      </a:lnTo>
                      <a:lnTo>
                        <a:pt x="57" y="6"/>
                      </a:lnTo>
                      <a:lnTo>
                        <a:pt x="57" y="9"/>
                      </a:lnTo>
                      <a:lnTo>
                        <a:pt x="56" y="11"/>
                      </a:lnTo>
                      <a:lnTo>
                        <a:pt x="59" y="15"/>
                      </a:lnTo>
                      <a:lnTo>
                        <a:pt x="60" y="16"/>
                      </a:lnTo>
                      <a:lnTo>
                        <a:pt x="64" y="17"/>
                      </a:lnTo>
                      <a:lnTo>
                        <a:pt x="66" y="18"/>
                      </a:lnTo>
                      <a:lnTo>
                        <a:pt x="68" y="17"/>
                      </a:lnTo>
                      <a:lnTo>
                        <a:pt x="70" y="18"/>
                      </a:lnTo>
                      <a:lnTo>
                        <a:pt x="70" y="21"/>
                      </a:lnTo>
                      <a:lnTo>
                        <a:pt x="70" y="23"/>
                      </a:lnTo>
                      <a:lnTo>
                        <a:pt x="69" y="24"/>
                      </a:lnTo>
                      <a:lnTo>
                        <a:pt x="65" y="24"/>
                      </a:lnTo>
                      <a:lnTo>
                        <a:pt x="65" y="26"/>
                      </a:lnTo>
                      <a:lnTo>
                        <a:pt x="65" y="28"/>
                      </a:lnTo>
                      <a:lnTo>
                        <a:pt x="66" y="30"/>
                      </a:lnTo>
                      <a:lnTo>
                        <a:pt x="65" y="31"/>
                      </a:lnTo>
                      <a:lnTo>
                        <a:pt x="60" y="30"/>
                      </a:lnTo>
                      <a:lnTo>
                        <a:pt x="56" y="30"/>
                      </a:lnTo>
                      <a:lnTo>
                        <a:pt x="55" y="28"/>
                      </a:lnTo>
                      <a:lnTo>
                        <a:pt x="52" y="27"/>
                      </a:lnTo>
                      <a:lnTo>
                        <a:pt x="52" y="30"/>
                      </a:lnTo>
                      <a:lnTo>
                        <a:pt x="49" y="36"/>
                      </a:lnTo>
                      <a:lnTo>
                        <a:pt x="48" y="39"/>
                      </a:lnTo>
                      <a:lnTo>
                        <a:pt x="47" y="40"/>
                      </a:lnTo>
                      <a:lnTo>
                        <a:pt x="46" y="39"/>
                      </a:lnTo>
                      <a:lnTo>
                        <a:pt x="44" y="36"/>
                      </a:lnTo>
                      <a:lnTo>
                        <a:pt x="40" y="34"/>
                      </a:lnTo>
                      <a:lnTo>
                        <a:pt x="39" y="28"/>
                      </a:lnTo>
                      <a:lnTo>
                        <a:pt x="35" y="30"/>
                      </a:lnTo>
                      <a:lnTo>
                        <a:pt x="34" y="32"/>
                      </a:lnTo>
                      <a:lnTo>
                        <a:pt x="34" y="35"/>
                      </a:lnTo>
                      <a:lnTo>
                        <a:pt x="32" y="36"/>
                      </a:lnTo>
                      <a:lnTo>
                        <a:pt x="30" y="39"/>
                      </a:lnTo>
                      <a:lnTo>
                        <a:pt x="26" y="39"/>
                      </a:lnTo>
                      <a:lnTo>
                        <a:pt x="19" y="40"/>
                      </a:lnTo>
                      <a:lnTo>
                        <a:pt x="16" y="41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1256" name="Freeform 662">
                  <a:extLst>
                    <a:ext uri="{FF2B5EF4-FFF2-40B4-BE49-F238E27FC236}">
                      <a16:creationId xmlns:a16="http://schemas.microsoft.com/office/drawing/2014/main" id="{B454D570-95E8-FB37-CA61-9408FC91F801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5181917" y="3875400"/>
                  <a:ext cx="260036" cy="205156"/>
                </a:xfrm>
                <a:custGeom>
                  <a:avLst/>
                  <a:gdLst>
                    <a:gd name="T0" fmla="*/ 50 w 351"/>
                    <a:gd name="T1" fmla="*/ 224 h 278"/>
                    <a:gd name="T2" fmla="*/ 65 w 351"/>
                    <a:gd name="T3" fmla="*/ 209 h 278"/>
                    <a:gd name="T4" fmla="*/ 57 w 351"/>
                    <a:gd name="T5" fmla="*/ 192 h 278"/>
                    <a:gd name="T6" fmla="*/ 63 w 351"/>
                    <a:gd name="T7" fmla="*/ 174 h 278"/>
                    <a:gd name="T8" fmla="*/ 54 w 351"/>
                    <a:gd name="T9" fmla="*/ 154 h 278"/>
                    <a:gd name="T10" fmla="*/ 69 w 351"/>
                    <a:gd name="T11" fmla="*/ 143 h 278"/>
                    <a:gd name="T12" fmla="*/ 66 w 351"/>
                    <a:gd name="T13" fmla="*/ 129 h 278"/>
                    <a:gd name="T14" fmla="*/ 70 w 351"/>
                    <a:gd name="T15" fmla="*/ 107 h 278"/>
                    <a:gd name="T16" fmla="*/ 86 w 351"/>
                    <a:gd name="T17" fmla="*/ 84 h 278"/>
                    <a:gd name="T18" fmla="*/ 79 w 351"/>
                    <a:gd name="T19" fmla="*/ 70 h 278"/>
                    <a:gd name="T20" fmla="*/ 55 w 351"/>
                    <a:gd name="T21" fmla="*/ 72 h 278"/>
                    <a:gd name="T22" fmla="*/ 33 w 351"/>
                    <a:gd name="T23" fmla="*/ 69 h 278"/>
                    <a:gd name="T24" fmla="*/ 18 w 351"/>
                    <a:gd name="T25" fmla="*/ 67 h 278"/>
                    <a:gd name="T26" fmla="*/ 12 w 351"/>
                    <a:gd name="T27" fmla="*/ 65 h 278"/>
                    <a:gd name="T28" fmla="*/ 13 w 351"/>
                    <a:gd name="T29" fmla="*/ 55 h 278"/>
                    <a:gd name="T30" fmla="*/ 13 w 351"/>
                    <a:gd name="T31" fmla="*/ 42 h 278"/>
                    <a:gd name="T32" fmla="*/ 8 w 351"/>
                    <a:gd name="T33" fmla="*/ 35 h 278"/>
                    <a:gd name="T34" fmla="*/ 8 w 351"/>
                    <a:gd name="T35" fmla="*/ 18 h 278"/>
                    <a:gd name="T36" fmla="*/ 28 w 351"/>
                    <a:gd name="T37" fmla="*/ 11 h 278"/>
                    <a:gd name="T38" fmla="*/ 42 w 351"/>
                    <a:gd name="T39" fmla="*/ 0 h 278"/>
                    <a:gd name="T40" fmla="*/ 65 w 351"/>
                    <a:gd name="T41" fmla="*/ 6 h 278"/>
                    <a:gd name="T42" fmla="*/ 98 w 351"/>
                    <a:gd name="T43" fmla="*/ 4 h 278"/>
                    <a:gd name="T44" fmla="*/ 130 w 351"/>
                    <a:gd name="T45" fmla="*/ 11 h 278"/>
                    <a:gd name="T46" fmla="*/ 156 w 351"/>
                    <a:gd name="T47" fmla="*/ 9 h 278"/>
                    <a:gd name="T48" fmla="*/ 187 w 351"/>
                    <a:gd name="T49" fmla="*/ 12 h 278"/>
                    <a:gd name="T50" fmla="*/ 208 w 351"/>
                    <a:gd name="T51" fmla="*/ 14 h 278"/>
                    <a:gd name="T52" fmla="*/ 225 w 351"/>
                    <a:gd name="T53" fmla="*/ 27 h 278"/>
                    <a:gd name="T54" fmla="*/ 239 w 351"/>
                    <a:gd name="T55" fmla="*/ 35 h 278"/>
                    <a:gd name="T56" fmla="*/ 300 w 351"/>
                    <a:gd name="T57" fmla="*/ 50 h 278"/>
                    <a:gd name="T58" fmla="*/ 305 w 351"/>
                    <a:gd name="T59" fmla="*/ 47 h 278"/>
                    <a:gd name="T60" fmla="*/ 329 w 351"/>
                    <a:gd name="T61" fmla="*/ 51 h 278"/>
                    <a:gd name="T62" fmla="*/ 346 w 351"/>
                    <a:gd name="T63" fmla="*/ 50 h 278"/>
                    <a:gd name="T64" fmla="*/ 346 w 351"/>
                    <a:gd name="T65" fmla="*/ 58 h 278"/>
                    <a:gd name="T66" fmla="*/ 344 w 351"/>
                    <a:gd name="T67" fmla="*/ 73 h 278"/>
                    <a:gd name="T68" fmla="*/ 288 w 351"/>
                    <a:gd name="T69" fmla="*/ 103 h 278"/>
                    <a:gd name="T70" fmla="*/ 277 w 351"/>
                    <a:gd name="T71" fmla="*/ 118 h 278"/>
                    <a:gd name="T72" fmla="*/ 253 w 351"/>
                    <a:gd name="T73" fmla="*/ 153 h 278"/>
                    <a:gd name="T74" fmla="*/ 249 w 351"/>
                    <a:gd name="T75" fmla="*/ 164 h 278"/>
                    <a:gd name="T76" fmla="*/ 253 w 351"/>
                    <a:gd name="T77" fmla="*/ 175 h 278"/>
                    <a:gd name="T78" fmla="*/ 263 w 351"/>
                    <a:gd name="T79" fmla="*/ 180 h 278"/>
                    <a:gd name="T80" fmla="*/ 256 w 351"/>
                    <a:gd name="T81" fmla="*/ 193 h 278"/>
                    <a:gd name="T82" fmla="*/ 242 w 351"/>
                    <a:gd name="T83" fmla="*/ 209 h 278"/>
                    <a:gd name="T84" fmla="*/ 237 w 351"/>
                    <a:gd name="T85" fmla="*/ 222 h 278"/>
                    <a:gd name="T86" fmla="*/ 212 w 351"/>
                    <a:gd name="T87" fmla="*/ 237 h 278"/>
                    <a:gd name="T88" fmla="*/ 203 w 351"/>
                    <a:gd name="T89" fmla="*/ 253 h 278"/>
                    <a:gd name="T90" fmla="*/ 185 w 351"/>
                    <a:gd name="T91" fmla="*/ 256 h 278"/>
                    <a:gd name="T92" fmla="*/ 162 w 351"/>
                    <a:gd name="T93" fmla="*/ 255 h 278"/>
                    <a:gd name="T94" fmla="*/ 131 w 351"/>
                    <a:gd name="T95" fmla="*/ 263 h 278"/>
                    <a:gd name="T96" fmla="*/ 115 w 351"/>
                    <a:gd name="T97" fmla="*/ 271 h 278"/>
                    <a:gd name="T98" fmla="*/ 107 w 351"/>
                    <a:gd name="T99" fmla="*/ 278 h 278"/>
                    <a:gd name="T100" fmla="*/ 86 w 351"/>
                    <a:gd name="T101" fmla="*/ 264 h 278"/>
                    <a:gd name="T102" fmla="*/ 82 w 351"/>
                    <a:gd name="T103" fmla="*/ 251 h 278"/>
                    <a:gd name="T104" fmla="*/ 75 w 351"/>
                    <a:gd name="T105" fmla="*/ 243 h 278"/>
                    <a:gd name="T106" fmla="*/ 53 w 351"/>
                    <a:gd name="T107" fmla="*/ 239 h 2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351" h="278">
                      <a:moveTo>
                        <a:pt x="53" y="239"/>
                      </a:moveTo>
                      <a:cubicBezTo>
                        <a:pt x="51" y="230"/>
                        <a:pt x="51" y="230"/>
                        <a:pt x="51" y="230"/>
                      </a:cubicBezTo>
                      <a:cubicBezTo>
                        <a:pt x="50" y="224"/>
                        <a:pt x="50" y="224"/>
                        <a:pt x="50" y="224"/>
                      </a:cubicBezTo>
                      <a:cubicBezTo>
                        <a:pt x="54" y="219"/>
                        <a:pt x="54" y="219"/>
                        <a:pt x="54" y="219"/>
                      </a:cubicBezTo>
                      <a:cubicBezTo>
                        <a:pt x="62" y="214"/>
                        <a:pt x="62" y="214"/>
                        <a:pt x="62" y="214"/>
                      </a:cubicBezTo>
                      <a:cubicBezTo>
                        <a:pt x="65" y="209"/>
                        <a:pt x="65" y="209"/>
                        <a:pt x="65" y="209"/>
                      </a:cubicBezTo>
                      <a:cubicBezTo>
                        <a:pt x="63" y="204"/>
                        <a:pt x="63" y="204"/>
                        <a:pt x="63" y="204"/>
                      </a:cubicBezTo>
                      <a:cubicBezTo>
                        <a:pt x="59" y="198"/>
                        <a:pt x="59" y="198"/>
                        <a:pt x="59" y="198"/>
                      </a:cubicBezTo>
                      <a:cubicBezTo>
                        <a:pt x="57" y="192"/>
                        <a:pt x="57" y="192"/>
                        <a:pt x="57" y="192"/>
                      </a:cubicBezTo>
                      <a:cubicBezTo>
                        <a:pt x="57" y="184"/>
                        <a:pt x="57" y="184"/>
                        <a:pt x="57" y="184"/>
                      </a:cubicBezTo>
                      <a:cubicBezTo>
                        <a:pt x="61" y="178"/>
                        <a:pt x="61" y="178"/>
                        <a:pt x="61" y="178"/>
                      </a:cubicBezTo>
                      <a:cubicBezTo>
                        <a:pt x="63" y="174"/>
                        <a:pt x="63" y="174"/>
                        <a:pt x="63" y="174"/>
                      </a:cubicBezTo>
                      <a:cubicBezTo>
                        <a:pt x="62" y="171"/>
                        <a:pt x="62" y="171"/>
                        <a:pt x="62" y="171"/>
                      </a:cubicBezTo>
                      <a:cubicBezTo>
                        <a:pt x="55" y="162"/>
                        <a:pt x="55" y="162"/>
                        <a:pt x="55" y="162"/>
                      </a:cubicBezTo>
                      <a:cubicBezTo>
                        <a:pt x="54" y="154"/>
                        <a:pt x="54" y="154"/>
                        <a:pt x="54" y="154"/>
                      </a:cubicBezTo>
                      <a:cubicBezTo>
                        <a:pt x="58" y="150"/>
                        <a:pt x="58" y="150"/>
                        <a:pt x="58" y="150"/>
                      </a:cubicBezTo>
                      <a:cubicBezTo>
                        <a:pt x="64" y="149"/>
                        <a:pt x="64" y="149"/>
                        <a:pt x="64" y="149"/>
                      </a:cubicBezTo>
                      <a:cubicBezTo>
                        <a:pt x="69" y="143"/>
                        <a:pt x="69" y="143"/>
                        <a:pt x="69" y="143"/>
                      </a:cubicBezTo>
                      <a:cubicBezTo>
                        <a:pt x="69" y="138"/>
                        <a:pt x="69" y="138"/>
                        <a:pt x="69" y="138"/>
                      </a:cubicBezTo>
                      <a:cubicBezTo>
                        <a:pt x="66" y="133"/>
                        <a:pt x="66" y="133"/>
                        <a:pt x="66" y="133"/>
                      </a:cubicBezTo>
                      <a:cubicBezTo>
                        <a:pt x="66" y="129"/>
                        <a:pt x="66" y="129"/>
                        <a:pt x="66" y="129"/>
                      </a:cubicBezTo>
                      <a:cubicBezTo>
                        <a:pt x="69" y="121"/>
                        <a:pt x="69" y="121"/>
                        <a:pt x="69" y="121"/>
                      </a:cubicBezTo>
                      <a:cubicBezTo>
                        <a:pt x="70" y="114"/>
                        <a:pt x="70" y="114"/>
                        <a:pt x="70" y="114"/>
                      </a:cubicBezTo>
                      <a:cubicBezTo>
                        <a:pt x="70" y="107"/>
                        <a:pt x="70" y="107"/>
                        <a:pt x="70" y="107"/>
                      </a:cubicBezTo>
                      <a:cubicBezTo>
                        <a:pt x="71" y="102"/>
                        <a:pt x="71" y="102"/>
                        <a:pt x="71" y="102"/>
                      </a:cubicBezTo>
                      <a:cubicBezTo>
                        <a:pt x="82" y="91"/>
                        <a:pt x="82" y="91"/>
                        <a:pt x="82" y="91"/>
                      </a:cubicBezTo>
                      <a:cubicBezTo>
                        <a:pt x="86" y="84"/>
                        <a:pt x="86" y="84"/>
                        <a:pt x="86" y="84"/>
                      </a:cubicBezTo>
                      <a:cubicBezTo>
                        <a:pt x="86" y="80"/>
                        <a:pt x="86" y="80"/>
                        <a:pt x="86" y="80"/>
                      </a:cubicBezTo>
                      <a:cubicBezTo>
                        <a:pt x="82" y="75"/>
                        <a:pt x="82" y="75"/>
                        <a:pt x="82" y="75"/>
                      </a:cubicBezTo>
                      <a:cubicBezTo>
                        <a:pt x="79" y="70"/>
                        <a:pt x="79" y="70"/>
                        <a:pt x="79" y="70"/>
                      </a:cubicBezTo>
                      <a:cubicBezTo>
                        <a:pt x="71" y="69"/>
                        <a:pt x="71" y="69"/>
                        <a:pt x="71" y="69"/>
                      </a:cubicBezTo>
                      <a:cubicBezTo>
                        <a:pt x="62" y="68"/>
                        <a:pt x="62" y="68"/>
                        <a:pt x="62" y="68"/>
                      </a:cubicBezTo>
                      <a:cubicBezTo>
                        <a:pt x="55" y="72"/>
                        <a:pt x="55" y="72"/>
                        <a:pt x="55" y="72"/>
                      </a:cubicBezTo>
                      <a:cubicBezTo>
                        <a:pt x="43" y="70"/>
                        <a:pt x="43" y="70"/>
                        <a:pt x="43" y="70"/>
                      </a:cubicBezTo>
                      <a:cubicBezTo>
                        <a:pt x="37" y="71"/>
                        <a:pt x="37" y="71"/>
                        <a:pt x="37" y="71"/>
                      </a:cubicBezTo>
                      <a:cubicBezTo>
                        <a:pt x="33" y="69"/>
                        <a:pt x="33" y="69"/>
                        <a:pt x="33" y="69"/>
                      </a:cubicBezTo>
                      <a:cubicBezTo>
                        <a:pt x="32" y="63"/>
                        <a:pt x="32" y="63"/>
                        <a:pt x="32" y="63"/>
                      </a:cubicBezTo>
                      <a:cubicBezTo>
                        <a:pt x="25" y="64"/>
                        <a:pt x="25" y="64"/>
                        <a:pt x="25" y="64"/>
                      </a:cubicBezTo>
                      <a:cubicBezTo>
                        <a:pt x="18" y="67"/>
                        <a:pt x="18" y="67"/>
                        <a:pt x="18" y="67"/>
                      </a:cubicBezTo>
                      <a:cubicBezTo>
                        <a:pt x="13" y="72"/>
                        <a:pt x="13" y="72"/>
                        <a:pt x="13" y="72"/>
                      </a:cubicBezTo>
                      <a:cubicBezTo>
                        <a:pt x="12" y="70"/>
                        <a:pt x="12" y="70"/>
                        <a:pt x="12" y="70"/>
                      </a:cubicBezTo>
                      <a:cubicBezTo>
                        <a:pt x="12" y="65"/>
                        <a:pt x="12" y="65"/>
                        <a:pt x="12" y="65"/>
                      </a:cubicBezTo>
                      <a:cubicBezTo>
                        <a:pt x="14" y="59"/>
                        <a:pt x="14" y="59"/>
                        <a:pt x="14" y="59"/>
                      </a:cubicBezTo>
                      <a:cubicBezTo>
                        <a:pt x="17" y="54"/>
                        <a:pt x="17" y="54"/>
                        <a:pt x="17" y="54"/>
                      </a:cubicBezTo>
                      <a:cubicBezTo>
                        <a:pt x="13" y="55"/>
                        <a:pt x="13" y="55"/>
                        <a:pt x="13" y="55"/>
                      </a:cubicBezTo>
                      <a:cubicBezTo>
                        <a:pt x="14" y="50"/>
                        <a:pt x="14" y="50"/>
                        <a:pt x="14" y="50"/>
                      </a:cubicBezTo>
                      <a:cubicBezTo>
                        <a:pt x="10" y="48"/>
                        <a:pt x="10" y="48"/>
                        <a:pt x="10" y="48"/>
                      </a:cubicBezTo>
                      <a:cubicBezTo>
                        <a:pt x="13" y="42"/>
                        <a:pt x="13" y="42"/>
                        <a:pt x="13" y="42"/>
                      </a:cubicBezTo>
                      <a:cubicBezTo>
                        <a:pt x="11" y="42"/>
                        <a:pt x="11" y="42"/>
                        <a:pt x="11" y="42"/>
                      </a:cubicBezTo>
                      <a:cubicBezTo>
                        <a:pt x="7" y="40"/>
                        <a:pt x="7" y="40"/>
                        <a:pt x="7" y="40"/>
                      </a:cubicBezTo>
                      <a:cubicBezTo>
                        <a:pt x="8" y="35"/>
                        <a:pt x="8" y="35"/>
                        <a:pt x="8" y="35"/>
                      </a:cubicBezTo>
                      <a:cubicBezTo>
                        <a:pt x="0" y="29"/>
                        <a:pt x="0" y="29"/>
                        <a:pt x="0" y="29"/>
                      </a:cubicBezTo>
                      <a:cubicBezTo>
                        <a:pt x="2" y="22"/>
                        <a:pt x="2" y="22"/>
                        <a:pt x="2" y="22"/>
                      </a:cubicBezTo>
                      <a:cubicBezTo>
                        <a:pt x="8" y="18"/>
                        <a:pt x="8" y="18"/>
                        <a:pt x="8" y="18"/>
                      </a:cubicBezTo>
                      <a:cubicBezTo>
                        <a:pt x="14" y="16"/>
                        <a:pt x="14" y="16"/>
                        <a:pt x="14" y="16"/>
                      </a:cubicBezTo>
                      <a:cubicBezTo>
                        <a:pt x="24" y="15"/>
                        <a:pt x="24" y="15"/>
                        <a:pt x="24" y="15"/>
                      </a:cubicBezTo>
                      <a:cubicBezTo>
                        <a:pt x="28" y="11"/>
                        <a:pt x="28" y="11"/>
                        <a:pt x="28" y="11"/>
                      </a:cubicBezTo>
                      <a:cubicBezTo>
                        <a:pt x="27" y="8"/>
                        <a:pt x="27" y="8"/>
                        <a:pt x="27" y="8"/>
                      </a:cubicBezTo>
                      <a:cubicBezTo>
                        <a:pt x="31" y="3"/>
                        <a:pt x="31" y="3"/>
                        <a:pt x="31" y="3"/>
                      </a:cubicBezTo>
                      <a:cubicBezTo>
                        <a:pt x="42" y="0"/>
                        <a:pt x="42" y="0"/>
                        <a:pt x="42" y="0"/>
                      </a:cubicBezTo>
                      <a:cubicBezTo>
                        <a:pt x="48" y="1"/>
                        <a:pt x="48" y="1"/>
                        <a:pt x="48" y="1"/>
                      </a:cubicBezTo>
                      <a:cubicBezTo>
                        <a:pt x="55" y="5"/>
                        <a:pt x="55" y="5"/>
                        <a:pt x="55" y="5"/>
                      </a:cubicBezTo>
                      <a:cubicBezTo>
                        <a:pt x="65" y="6"/>
                        <a:pt x="65" y="6"/>
                        <a:pt x="65" y="6"/>
                      </a:cubicBezTo>
                      <a:cubicBezTo>
                        <a:pt x="86" y="6"/>
                        <a:pt x="86" y="6"/>
                        <a:pt x="86" y="6"/>
                      </a:cubicBezTo>
                      <a:cubicBezTo>
                        <a:pt x="91" y="3"/>
                        <a:pt x="91" y="3"/>
                        <a:pt x="91" y="3"/>
                      </a:cubicBezTo>
                      <a:cubicBezTo>
                        <a:pt x="98" y="4"/>
                        <a:pt x="98" y="4"/>
                        <a:pt x="98" y="4"/>
                      </a:cubicBezTo>
                      <a:cubicBezTo>
                        <a:pt x="107" y="7"/>
                        <a:pt x="107" y="7"/>
                        <a:pt x="107" y="7"/>
                      </a:cubicBezTo>
                      <a:cubicBezTo>
                        <a:pt x="113" y="7"/>
                        <a:pt x="113" y="7"/>
                        <a:pt x="113" y="7"/>
                      </a:cubicBezTo>
                      <a:cubicBezTo>
                        <a:pt x="130" y="11"/>
                        <a:pt x="130" y="11"/>
                        <a:pt x="130" y="11"/>
                      </a:cubicBezTo>
                      <a:cubicBezTo>
                        <a:pt x="139" y="12"/>
                        <a:pt x="139" y="12"/>
                        <a:pt x="139" y="12"/>
                      </a:cubicBezTo>
                      <a:cubicBezTo>
                        <a:pt x="149" y="11"/>
                        <a:pt x="149" y="11"/>
                        <a:pt x="149" y="11"/>
                      </a:cubicBezTo>
                      <a:cubicBezTo>
                        <a:pt x="156" y="9"/>
                        <a:pt x="156" y="9"/>
                        <a:pt x="156" y="9"/>
                      </a:cubicBezTo>
                      <a:cubicBezTo>
                        <a:pt x="162" y="11"/>
                        <a:pt x="162" y="11"/>
                        <a:pt x="162" y="11"/>
                      </a:cubicBezTo>
                      <a:cubicBezTo>
                        <a:pt x="172" y="13"/>
                        <a:pt x="172" y="13"/>
                        <a:pt x="172" y="13"/>
                      </a:cubicBezTo>
                      <a:cubicBezTo>
                        <a:pt x="187" y="12"/>
                        <a:pt x="187" y="12"/>
                        <a:pt x="187" y="12"/>
                      </a:cubicBezTo>
                      <a:cubicBezTo>
                        <a:pt x="194" y="15"/>
                        <a:pt x="194" y="15"/>
                        <a:pt x="194" y="15"/>
                      </a:cubicBezTo>
                      <a:cubicBezTo>
                        <a:pt x="203" y="15"/>
                        <a:pt x="203" y="15"/>
                        <a:pt x="203" y="15"/>
                      </a:cubicBezTo>
                      <a:cubicBezTo>
                        <a:pt x="208" y="14"/>
                        <a:pt x="208" y="14"/>
                        <a:pt x="208" y="14"/>
                      </a:cubicBezTo>
                      <a:cubicBezTo>
                        <a:pt x="209" y="16"/>
                        <a:pt x="209" y="16"/>
                        <a:pt x="209" y="16"/>
                      </a:cubicBezTo>
                      <a:cubicBezTo>
                        <a:pt x="220" y="25"/>
                        <a:pt x="220" y="25"/>
                        <a:pt x="220" y="25"/>
                      </a:cubicBezTo>
                      <a:cubicBezTo>
                        <a:pt x="225" y="27"/>
                        <a:pt x="225" y="27"/>
                        <a:pt x="225" y="27"/>
                      </a:cubicBezTo>
                      <a:cubicBezTo>
                        <a:pt x="230" y="28"/>
                        <a:pt x="230" y="28"/>
                        <a:pt x="230" y="28"/>
                      </a:cubicBezTo>
                      <a:cubicBezTo>
                        <a:pt x="236" y="32"/>
                        <a:pt x="236" y="32"/>
                        <a:pt x="236" y="32"/>
                      </a:cubicBezTo>
                      <a:cubicBezTo>
                        <a:pt x="239" y="35"/>
                        <a:pt x="239" y="35"/>
                        <a:pt x="239" y="35"/>
                      </a:cubicBezTo>
                      <a:cubicBezTo>
                        <a:pt x="263" y="41"/>
                        <a:pt x="263" y="41"/>
                        <a:pt x="263" y="41"/>
                      </a:cubicBezTo>
                      <a:cubicBezTo>
                        <a:pt x="283" y="47"/>
                        <a:pt x="275" y="24"/>
                        <a:pt x="299" y="47"/>
                      </a:cubicBezTo>
                      <a:cubicBezTo>
                        <a:pt x="300" y="50"/>
                        <a:pt x="300" y="50"/>
                        <a:pt x="300" y="50"/>
                      </a:cubicBezTo>
                      <a:cubicBezTo>
                        <a:pt x="304" y="50"/>
                        <a:pt x="304" y="50"/>
                        <a:pt x="304" y="50"/>
                      </a:cubicBezTo>
                      <a:cubicBezTo>
                        <a:pt x="306" y="49"/>
                        <a:pt x="306" y="49"/>
                        <a:pt x="306" y="49"/>
                      </a:cubicBezTo>
                      <a:cubicBezTo>
                        <a:pt x="305" y="47"/>
                        <a:pt x="305" y="47"/>
                        <a:pt x="305" y="47"/>
                      </a:cubicBezTo>
                      <a:cubicBezTo>
                        <a:pt x="311" y="51"/>
                        <a:pt x="311" y="51"/>
                        <a:pt x="311" y="51"/>
                      </a:cubicBezTo>
                      <a:cubicBezTo>
                        <a:pt x="315" y="52"/>
                        <a:pt x="315" y="52"/>
                        <a:pt x="315" y="52"/>
                      </a:cubicBezTo>
                      <a:cubicBezTo>
                        <a:pt x="329" y="51"/>
                        <a:pt x="329" y="51"/>
                        <a:pt x="329" y="51"/>
                      </a:cubicBezTo>
                      <a:cubicBezTo>
                        <a:pt x="336" y="50"/>
                        <a:pt x="336" y="50"/>
                        <a:pt x="336" y="50"/>
                      </a:cubicBezTo>
                      <a:cubicBezTo>
                        <a:pt x="343" y="50"/>
                        <a:pt x="343" y="50"/>
                        <a:pt x="343" y="50"/>
                      </a:cubicBezTo>
                      <a:cubicBezTo>
                        <a:pt x="346" y="50"/>
                        <a:pt x="346" y="50"/>
                        <a:pt x="346" y="50"/>
                      </a:cubicBezTo>
                      <a:cubicBezTo>
                        <a:pt x="350" y="52"/>
                        <a:pt x="350" y="52"/>
                        <a:pt x="350" y="52"/>
                      </a:cubicBezTo>
                      <a:cubicBezTo>
                        <a:pt x="351" y="56"/>
                        <a:pt x="351" y="56"/>
                        <a:pt x="351" y="56"/>
                      </a:cubicBezTo>
                      <a:cubicBezTo>
                        <a:pt x="346" y="58"/>
                        <a:pt x="346" y="58"/>
                        <a:pt x="346" y="58"/>
                      </a:cubicBezTo>
                      <a:cubicBezTo>
                        <a:pt x="347" y="63"/>
                        <a:pt x="347" y="63"/>
                        <a:pt x="347" y="63"/>
                      </a:cubicBezTo>
                      <a:cubicBezTo>
                        <a:pt x="349" y="67"/>
                        <a:pt x="349" y="67"/>
                        <a:pt x="349" y="67"/>
                      </a:cubicBezTo>
                      <a:cubicBezTo>
                        <a:pt x="344" y="73"/>
                        <a:pt x="344" y="73"/>
                        <a:pt x="344" y="73"/>
                      </a:cubicBezTo>
                      <a:cubicBezTo>
                        <a:pt x="325" y="85"/>
                        <a:pt x="325" y="85"/>
                        <a:pt x="325" y="85"/>
                      </a:cubicBezTo>
                      <a:cubicBezTo>
                        <a:pt x="318" y="92"/>
                        <a:pt x="318" y="92"/>
                        <a:pt x="318" y="92"/>
                      </a:cubicBezTo>
                      <a:cubicBezTo>
                        <a:pt x="288" y="103"/>
                        <a:pt x="288" y="103"/>
                        <a:pt x="288" y="103"/>
                      </a:cubicBezTo>
                      <a:cubicBezTo>
                        <a:pt x="282" y="111"/>
                        <a:pt x="282" y="111"/>
                        <a:pt x="282" y="111"/>
                      </a:cubicBezTo>
                      <a:cubicBezTo>
                        <a:pt x="282" y="114"/>
                        <a:pt x="282" y="114"/>
                        <a:pt x="282" y="114"/>
                      </a:cubicBezTo>
                      <a:cubicBezTo>
                        <a:pt x="277" y="118"/>
                        <a:pt x="277" y="118"/>
                        <a:pt x="277" y="118"/>
                      </a:cubicBezTo>
                      <a:cubicBezTo>
                        <a:pt x="271" y="126"/>
                        <a:pt x="271" y="126"/>
                        <a:pt x="271" y="126"/>
                      </a:cubicBezTo>
                      <a:cubicBezTo>
                        <a:pt x="263" y="140"/>
                        <a:pt x="263" y="140"/>
                        <a:pt x="263" y="140"/>
                      </a:cubicBezTo>
                      <a:cubicBezTo>
                        <a:pt x="253" y="153"/>
                        <a:pt x="253" y="153"/>
                        <a:pt x="253" y="153"/>
                      </a:cubicBezTo>
                      <a:cubicBezTo>
                        <a:pt x="251" y="159"/>
                        <a:pt x="251" y="159"/>
                        <a:pt x="251" y="159"/>
                      </a:cubicBezTo>
                      <a:cubicBezTo>
                        <a:pt x="249" y="162"/>
                        <a:pt x="249" y="162"/>
                        <a:pt x="249" y="162"/>
                      </a:cubicBezTo>
                      <a:cubicBezTo>
                        <a:pt x="249" y="164"/>
                        <a:pt x="249" y="164"/>
                        <a:pt x="249" y="164"/>
                      </a:cubicBezTo>
                      <a:cubicBezTo>
                        <a:pt x="251" y="167"/>
                        <a:pt x="251" y="167"/>
                        <a:pt x="251" y="167"/>
                      </a:cubicBezTo>
                      <a:cubicBezTo>
                        <a:pt x="252" y="172"/>
                        <a:pt x="252" y="172"/>
                        <a:pt x="252" y="172"/>
                      </a:cubicBezTo>
                      <a:cubicBezTo>
                        <a:pt x="253" y="175"/>
                        <a:pt x="253" y="175"/>
                        <a:pt x="253" y="175"/>
                      </a:cubicBezTo>
                      <a:cubicBezTo>
                        <a:pt x="256" y="178"/>
                        <a:pt x="256" y="178"/>
                        <a:pt x="256" y="178"/>
                      </a:cubicBezTo>
                      <a:cubicBezTo>
                        <a:pt x="259" y="180"/>
                        <a:pt x="259" y="180"/>
                        <a:pt x="259" y="180"/>
                      </a:cubicBezTo>
                      <a:cubicBezTo>
                        <a:pt x="263" y="180"/>
                        <a:pt x="263" y="180"/>
                        <a:pt x="263" y="180"/>
                      </a:cubicBezTo>
                      <a:cubicBezTo>
                        <a:pt x="264" y="183"/>
                        <a:pt x="264" y="183"/>
                        <a:pt x="264" y="183"/>
                      </a:cubicBezTo>
                      <a:cubicBezTo>
                        <a:pt x="262" y="188"/>
                        <a:pt x="262" y="188"/>
                        <a:pt x="262" y="188"/>
                      </a:cubicBezTo>
                      <a:cubicBezTo>
                        <a:pt x="256" y="193"/>
                        <a:pt x="256" y="193"/>
                        <a:pt x="256" y="193"/>
                      </a:cubicBezTo>
                      <a:cubicBezTo>
                        <a:pt x="251" y="197"/>
                        <a:pt x="251" y="197"/>
                        <a:pt x="251" y="197"/>
                      </a:cubicBezTo>
                      <a:cubicBezTo>
                        <a:pt x="247" y="200"/>
                        <a:pt x="247" y="200"/>
                        <a:pt x="247" y="200"/>
                      </a:cubicBezTo>
                      <a:cubicBezTo>
                        <a:pt x="242" y="209"/>
                        <a:pt x="242" y="209"/>
                        <a:pt x="242" y="209"/>
                      </a:cubicBezTo>
                      <a:cubicBezTo>
                        <a:pt x="241" y="213"/>
                        <a:pt x="241" y="213"/>
                        <a:pt x="241" y="213"/>
                      </a:cubicBezTo>
                      <a:cubicBezTo>
                        <a:pt x="238" y="217"/>
                        <a:pt x="238" y="217"/>
                        <a:pt x="238" y="217"/>
                      </a:cubicBezTo>
                      <a:cubicBezTo>
                        <a:pt x="237" y="222"/>
                        <a:pt x="237" y="222"/>
                        <a:pt x="237" y="222"/>
                      </a:cubicBezTo>
                      <a:cubicBezTo>
                        <a:pt x="238" y="225"/>
                        <a:pt x="238" y="225"/>
                        <a:pt x="238" y="225"/>
                      </a:cubicBezTo>
                      <a:cubicBezTo>
                        <a:pt x="222" y="227"/>
                        <a:pt x="222" y="227"/>
                        <a:pt x="222" y="227"/>
                      </a:cubicBezTo>
                      <a:cubicBezTo>
                        <a:pt x="212" y="237"/>
                        <a:pt x="212" y="237"/>
                        <a:pt x="212" y="237"/>
                      </a:cubicBezTo>
                      <a:cubicBezTo>
                        <a:pt x="208" y="246"/>
                        <a:pt x="208" y="246"/>
                        <a:pt x="208" y="246"/>
                      </a:cubicBezTo>
                      <a:cubicBezTo>
                        <a:pt x="206" y="250"/>
                        <a:pt x="206" y="250"/>
                        <a:pt x="206" y="250"/>
                      </a:cubicBezTo>
                      <a:cubicBezTo>
                        <a:pt x="203" y="253"/>
                        <a:pt x="203" y="253"/>
                        <a:pt x="203" y="253"/>
                      </a:cubicBezTo>
                      <a:cubicBezTo>
                        <a:pt x="199" y="254"/>
                        <a:pt x="199" y="254"/>
                        <a:pt x="199" y="254"/>
                      </a:cubicBezTo>
                      <a:cubicBezTo>
                        <a:pt x="193" y="253"/>
                        <a:pt x="193" y="253"/>
                        <a:pt x="193" y="253"/>
                      </a:cubicBezTo>
                      <a:cubicBezTo>
                        <a:pt x="185" y="256"/>
                        <a:pt x="185" y="256"/>
                        <a:pt x="185" y="256"/>
                      </a:cubicBezTo>
                      <a:cubicBezTo>
                        <a:pt x="179" y="256"/>
                        <a:pt x="179" y="256"/>
                        <a:pt x="179" y="256"/>
                      </a:cubicBezTo>
                      <a:cubicBezTo>
                        <a:pt x="171" y="254"/>
                        <a:pt x="171" y="254"/>
                        <a:pt x="171" y="254"/>
                      </a:cubicBezTo>
                      <a:cubicBezTo>
                        <a:pt x="162" y="255"/>
                        <a:pt x="162" y="255"/>
                        <a:pt x="162" y="255"/>
                      </a:cubicBezTo>
                      <a:cubicBezTo>
                        <a:pt x="156" y="254"/>
                        <a:pt x="156" y="254"/>
                        <a:pt x="156" y="254"/>
                      </a:cubicBezTo>
                      <a:cubicBezTo>
                        <a:pt x="137" y="257"/>
                        <a:pt x="137" y="257"/>
                        <a:pt x="137" y="257"/>
                      </a:cubicBezTo>
                      <a:cubicBezTo>
                        <a:pt x="131" y="263"/>
                        <a:pt x="131" y="263"/>
                        <a:pt x="131" y="263"/>
                      </a:cubicBezTo>
                      <a:cubicBezTo>
                        <a:pt x="125" y="263"/>
                        <a:pt x="125" y="263"/>
                        <a:pt x="125" y="263"/>
                      </a:cubicBezTo>
                      <a:cubicBezTo>
                        <a:pt x="119" y="266"/>
                        <a:pt x="119" y="266"/>
                        <a:pt x="119" y="266"/>
                      </a:cubicBezTo>
                      <a:cubicBezTo>
                        <a:pt x="115" y="271"/>
                        <a:pt x="115" y="271"/>
                        <a:pt x="115" y="271"/>
                      </a:cubicBezTo>
                      <a:cubicBezTo>
                        <a:pt x="113" y="273"/>
                        <a:pt x="113" y="273"/>
                        <a:pt x="113" y="273"/>
                      </a:cubicBezTo>
                      <a:cubicBezTo>
                        <a:pt x="111" y="276"/>
                        <a:pt x="111" y="276"/>
                        <a:pt x="111" y="276"/>
                      </a:cubicBezTo>
                      <a:cubicBezTo>
                        <a:pt x="107" y="278"/>
                        <a:pt x="107" y="278"/>
                        <a:pt x="107" y="278"/>
                      </a:cubicBezTo>
                      <a:cubicBezTo>
                        <a:pt x="98" y="277"/>
                        <a:pt x="98" y="277"/>
                        <a:pt x="98" y="277"/>
                      </a:cubicBezTo>
                      <a:cubicBezTo>
                        <a:pt x="92" y="272"/>
                        <a:pt x="92" y="272"/>
                        <a:pt x="92" y="272"/>
                      </a:cubicBezTo>
                      <a:cubicBezTo>
                        <a:pt x="86" y="264"/>
                        <a:pt x="86" y="264"/>
                        <a:pt x="86" y="264"/>
                      </a:cubicBezTo>
                      <a:cubicBezTo>
                        <a:pt x="86" y="259"/>
                        <a:pt x="86" y="259"/>
                        <a:pt x="86" y="259"/>
                      </a:cubicBezTo>
                      <a:cubicBezTo>
                        <a:pt x="82" y="256"/>
                        <a:pt x="82" y="256"/>
                        <a:pt x="82" y="256"/>
                      </a:cubicBezTo>
                      <a:cubicBezTo>
                        <a:pt x="82" y="251"/>
                        <a:pt x="82" y="251"/>
                        <a:pt x="82" y="251"/>
                      </a:cubicBezTo>
                      <a:cubicBezTo>
                        <a:pt x="81" y="249"/>
                        <a:pt x="81" y="249"/>
                        <a:pt x="81" y="249"/>
                      </a:cubicBezTo>
                      <a:cubicBezTo>
                        <a:pt x="79" y="247"/>
                        <a:pt x="79" y="247"/>
                        <a:pt x="79" y="247"/>
                      </a:cubicBezTo>
                      <a:cubicBezTo>
                        <a:pt x="75" y="243"/>
                        <a:pt x="75" y="243"/>
                        <a:pt x="75" y="243"/>
                      </a:cubicBezTo>
                      <a:cubicBezTo>
                        <a:pt x="67" y="239"/>
                        <a:pt x="67" y="239"/>
                        <a:pt x="67" y="239"/>
                      </a:cubicBezTo>
                      <a:cubicBezTo>
                        <a:pt x="64" y="238"/>
                        <a:pt x="64" y="238"/>
                        <a:pt x="64" y="238"/>
                      </a:cubicBezTo>
                      <a:cubicBezTo>
                        <a:pt x="53" y="239"/>
                        <a:pt x="53" y="239"/>
                        <a:pt x="53" y="239"/>
                      </a:cubicBez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1257" name="Freeform 740">
                  <a:extLst>
                    <a:ext uri="{FF2B5EF4-FFF2-40B4-BE49-F238E27FC236}">
                      <a16:creationId xmlns:a16="http://schemas.microsoft.com/office/drawing/2014/main" id="{FF7210EF-80F6-D33B-57AA-EEA5F0A19C51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5833969" y="3862333"/>
                  <a:ext cx="130673" cy="81016"/>
                </a:xfrm>
                <a:custGeom>
                  <a:avLst/>
                  <a:gdLst>
                    <a:gd name="T0" fmla="*/ 9 w 100"/>
                    <a:gd name="T1" fmla="*/ 60 h 62"/>
                    <a:gd name="T2" fmla="*/ 9 w 100"/>
                    <a:gd name="T3" fmla="*/ 55 h 62"/>
                    <a:gd name="T4" fmla="*/ 8 w 100"/>
                    <a:gd name="T5" fmla="*/ 46 h 62"/>
                    <a:gd name="T6" fmla="*/ 1 w 100"/>
                    <a:gd name="T7" fmla="*/ 40 h 62"/>
                    <a:gd name="T8" fmla="*/ 1 w 100"/>
                    <a:gd name="T9" fmla="*/ 34 h 62"/>
                    <a:gd name="T10" fmla="*/ 4 w 100"/>
                    <a:gd name="T11" fmla="*/ 26 h 62"/>
                    <a:gd name="T12" fmla="*/ 8 w 100"/>
                    <a:gd name="T13" fmla="*/ 23 h 62"/>
                    <a:gd name="T14" fmla="*/ 4 w 100"/>
                    <a:gd name="T15" fmla="*/ 18 h 62"/>
                    <a:gd name="T16" fmla="*/ 1 w 100"/>
                    <a:gd name="T17" fmla="*/ 14 h 62"/>
                    <a:gd name="T18" fmla="*/ 0 w 100"/>
                    <a:gd name="T19" fmla="*/ 8 h 62"/>
                    <a:gd name="T20" fmla="*/ 1 w 100"/>
                    <a:gd name="T21" fmla="*/ 1 h 62"/>
                    <a:gd name="T22" fmla="*/ 6 w 100"/>
                    <a:gd name="T23" fmla="*/ 0 h 62"/>
                    <a:gd name="T24" fmla="*/ 10 w 100"/>
                    <a:gd name="T25" fmla="*/ 1 h 62"/>
                    <a:gd name="T26" fmla="*/ 8 w 100"/>
                    <a:gd name="T27" fmla="*/ 5 h 62"/>
                    <a:gd name="T28" fmla="*/ 11 w 100"/>
                    <a:gd name="T29" fmla="*/ 8 h 62"/>
                    <a:gd name="T30" fmla="*/ 15 w 100"/>
                    <a:gd name="T31" fmla="*/ 8 h 62"/>
                    <a:gd name="T32" fmla="*/ 25 w 100"/>
                    <a:gd name="T33" fmla="*/ 9 h 62"/>
                    <a:gd name="T34" fmla="*/ 37 w 100"/>
                    <a:gd name="T35" fmla="*/ 9 h 62"/>
                    <a:gd name="T36" fmla="*/ 50 w 100"/>
                    <a:gd name="T37" fmla="*/ 11 h 62"/>
                    <a:gd name="T38" fmla="*/ 54 w 100"/>
                    <a:gd name="T39" fmla="*/ 9 h 62"/>
                    <a:gd name="T40" fmla="*/ 60 w 100"/>
                    <a:gd name="T41" fmla="*/ 6 h 62"/>
                    <a:gd name="T42" fmla="*/ 66 w 100"/>
                    <a:gd name="T43" fmla="*/ 3 h 62"/>
                    <a:gd name="T44" fmla="*/ 73 w 100"/>
                    <a:gd name="T45" fmla="*/ 1 h 62"/>
                    <a:gd name="T46" fmla="*/ 79 w 100"/>
                    <a:gd name="T47" fmla="*/ 1 h 62"/>
                    <a:gd name="T48" fmla="*/ 81 w 100"/>
                    <a:gd name="T49" fmla="*/ 3 h 62"/>
                    <a:gd name="T50" fmla="*/ 89 w 100"/>
                    <a:gd name="T51" fmla="*/ 5 h 62"/>
                    <a:gd name="T52" fmla="*/ 95 w 100"/>
                    <a:gd name="T53" fmla="*/ 9 h 62"/>
                    <a:gd name="T54" fmla="*/ 100 w 100"/>
                    <a:gd name="T55" fmla="*/ 8 h 62"/>
                    <a:gd name="T56" fmla="*/ 99 w 100"/>
                    <a:gd name="T57" fmla="*/ 13 h 62"/>
                    <a:gd name="T58" fmla="*/ 98 w 100"/>
                    <a:gd name="T59" fmla="*/ 16 h 62"/>
                    <a:gd name="T60" fmla="*/ 93 w 100"/>
                    <a:gd name="T61" fmla="*/ 18 h 62"/>
                    <a:gd name="T62" fmla="*/ 89 w 100"/>
                    <a:gd name="T63" fmla="*/ 22 h 62"/>
                    <a:gd name="T64" fmla="*/ 89 w 100"/>
                    <a:gd name="T65" fmla="*/ 30 h 62"/>
                    <a:gd name="T66" fmla="*/ 86 w 100"/>
                    <a:gd name="T67" fmla="*/ 31 h 62"/>
                    <a:gd name="T68" fmla="*/ 86 w 100"/>
                    <a:gd name="T69" fmla="*/ 33 h 62"/>
                    <a:gd name="T70" fmla="*/ 82 w 100"/>
                    <a:gd name="T71" fmla="*/ 35 h 62"/>
                    <a:gd name="T72" fmla="*/ 83 w 100"/>
                    <a:gd name="T73" fmla="*/ 37 h 62"/>
                    <a:gd name="T74" fmla="*/ 85 w 100"/>
                    <a:gd name="T75" fmla="*/ 37 h 62"/>
                    <a:gd name="T76" fmla="*/ 86 w 100"/>
                    <a:gd name="T77" fmla="*/ 39 h 62"/>
                    <a:gd name="T78" fmla="*/ 87 w 100"/>
                    <a:gd name="T79" fmla="*/ 42 h 62"/>
                    <a:gd name="T80" fmla="*/ 90 w 100"/>
                    <a:gd name="T81" fmla="*/ 47 h 62"/>
                    <a:gd name="T82" fmla="*/ 90 w 100"/>
                    <a:gd name="T83" fmla="*/ 48 h 62"/>
                    <a:gd name="T84" fmla="*/ 88 w 100"/>
                    <a:gd name="T85" fmla="*/ 48 h 62"/>
                    <a:gd name="T86" fmla="*/ 81 w 100"/>
                    <a:gd name="T87" fmla="*/ 49 h 62"/>
                    <a:gd name="T88" fmla="*/ 76 w 100"/>
                    <a:gd name="T89" fmla="*/ 46 h 62"/>
                    <a:gd name="T90" fmla="*/ 71 w 100"/>
                    <a:gd name="T91" fmla="*/ 48 h 62"/>
                    <a:gd name="T92" fmla="*/ 66 w 100"/>
                    <a:gd name="T93" fmla="*/ 49 h 62"/>
                    <a:gd name="T94" fmla="*/ 64 w 100"/>
                    <a:gd name="T95" fmla="*/ 51 h 62"/>
                    <a:gd name="T96" fmla="*/ 60 w 100"/>
                    <a:gd name="T97" fmla="*/ 51 h 62"/>
                    <a:gd name="T98" fmla="*/ 60 w 100"/>
                    <a:gd name="T99" fmla="*/ 57 h 62"/>
                    <a:gd name="T100" fmla="*/ 56 w 100"/>
                    <a:gd name="T101" fmla="*/ 60 h 62"/>
                    <a:gd name="T102" fmla="*/ 50 w 100"/>
                    <a:gd name="T103" fmla="*/ 62 h 62"/>
                    <a:gd name="T104" fmla="*/ 39 w 100"/>
                    <a:gd name="T105" fmla="*/ 58 h 62"/>
                    <a:gd name="T106" fmla="*/ 37 w 100"/>
                    <a:gd name="T107" fmla="*/ 56 h 62"/>
                    <a:gd name="T108" fmla="*/ 34 w 100"/>
                    <a:gd name="T109" fmla="*/ 56 h 62"/>
                    <a:gd name="T110" fmla="*/ 25 w 100"/>
                    <a:gd name="T111" fmla="*/ 59 h 62"/>
                    <a:gd name="T112" fmla="*/ 18 w 100"/>
                    <a:gd name="T113" fmla="*/ 59 h 62"/>
                    <a:gd name="T114" fmla="*/ 13 w 100"/>
                    <a:gd name="T115" fmla="*/ 60 h 62"/>
                    <a:gd name="T116" fmla="*/ 9 w 100"/>
                    <a:gd name="T117" fmla="*/ 60 h 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100" h="62">
                      <a:moveTo>
                        <a:pt x="9" y="60"/>
                      </a:moveTo>
                      <a:lnTo>
                        <a:pt x="9" y="55"/>
                      </a:lnTo>
                      <a:lnTo>
                        <a:pt x="8" y="46"/>
                      </a:lnTo>
                      <a:lnTo>
                        <a:pt x="1" y="40"/>
                      </a:lnTo>
                      <a:lnTo>
                        <a:pt x="1" y="34"/>
                      </a:lnTo>
                      <a:lnTo>
                        <a:pt x="4" y="26"/>
                      </a:lnTo>
                      <a:lnTo>
                        <a:pt x="8" y="23"/>
                      </a:lnTo>
                      <a:lnTo>
                        <a:pt x="4" y="18"/>
                      </a:lnTo>
                      <a:lnTo>
                        <a:pt x="1" y="14"/>
                      </a:lnTo>
                      <a:lnTo>
                        <a:pt x="0" y="8"/>
                      </a:lnTo>
                      <a:lnTo>
                        <a:pt x="1" y="1"/>
                      </a:lnTo>
                      <a:lnTo>
                        <a:pt x="6" y="0"/>
                      </a:lnTo>
                      <a:lnTo>
                        <a:pt x="10" y="1"/>
                      </a:lnTo>
                      <a:lnTo>
                        <a:pt x="8" y="5"/>
                      </a:lnTo>
                      <a:lnTo>
                        <a:pt x="11" y="8"/>
                      </a:lnTo>
                      <a:lnTo>
                        <a:pt x="15" y="8"/>
                      </a:lnTo>
                      <a:lnTo>
                        <a:pt x="25" y="9"/>
                      </a:lnTo>
                      <a:lnTo>
                        <a:pt x="37" y="9"/>
                      </a:lnTo>
                      <a:lnTo>
                        <a:pt x="50" y="11"/>
                      </a:lnTo>
                      <a:lnTo>
                        <a:pt x="54" y="9"/>
                      </a:lnTo>
                      <a:lnTo>
                        <a:pt x="60" y="6"/>
                      </a:lnTo>
                      <a:lnTo>
                        <a:pt x="66" y="3"/>
                      </a:lnTo>
                      <a:lnTo>
                        <a:pt x="73" y="1"/>
                      </a:lnTo>
                      <a:lnTo>
                        <a:pt x="79" y="1"/>
                      </a:lnTo>
                      <a:lnTo>
                        <a:pt x="81" y="3"/>
                      </a:lnTo>
                      <a:lnTo>
                        <a:pt x="89" y="5"/>
                      </a:lnTo>
                      <a:lnTo>
                        <a:pt x="95" y="9"/>
                      </a:lnTo>
                      <a:lnTo>
                        <a:pt x="100" y="8"/>
                      </a:lnTo>
                      <a:lnTo>
                        <a:pt x="99" y="13"/>
                      </a:lnTo>
                      <a:lnTo>
                        <a:pt x="98" y="16"/>
                      </a:lnTo>
                      <a:lnTo>
                        <a:pt x="93" y="18"/>
                      </a:lnTo>
                      <a:lnTo>
                        <a:pt x="89" y="22"/>
                      </a:lnTo>
                      <a:lnTo>
                        <a:pt x="89" y="30"/>
                      </a:lnTo>
                      <a:lnTo>
                        <a:pt x="86" y="31"/>
                      </a:lnTo>
                      <a:lnTo>
                        <a:pt x="86" y="33"/>
                      </a:lnTo>
                      <a:lnTo>
                        <a:pt x="82" y="35"/>
                      </a:lnTo>
                      <a:lnTo>
                        <a:pt x="83" y="37"/>
                      </a:lnTo>
                      <a:lnTo>
                        <a:pt x="85" y="37"/>
                      </a:lnTo>
                      <a:lnTo>
                        <a:pt x="86" y="39"/>
                      </a:lnTo>
                      <a:lnTo>
                        <a:pt x="87" y="42"/>
                      </a:lnTo>
                      <a:lnTo>
                        <a:pt x="90" y="47"/>
                      </a:lnTo>
                      <a:lnTo>
                        <a:pt x="90" y="48"/>
                      </a:lnTo>
                      <a:lnTo>
                        <a:pt x="88" y="48"/>
                      </a:lnTo>
                      <a:lnTo>
                        <a:pt x="81" y="49"/>
                      </a:lnTo>
                      <a:lnTo>
                        <a:pt x="76" y="46"/>
                      </a:lnTo>
                      <a:lnTo>
                        <a:pt x="71" y="48"/>
                      </a:lnTo>
                      <a:lnTo>
                        <a:pt x="66" y="49"/>
                      </a:lnTo>
                      <a:lnTo>
                        <a:pt x="64" y="51"/>
                      </a:lnTo>
                      <a:lnTo>
                        <a:pt x="60" y="51"/>
                      </a:lnTo>
                      <a:lnTo>
                        <a:pt x="60" y="57"/>
                      </a:lnTo>
                      <a:lnTo>
                        <a:pt x="56" y="60"/>
                      </a:lnTo>
                      <a:lnTo>
                        <a:pt x="50" y="62"/>
                      </a:lnTo>
                      <a:lnTo>
                        <a:pt x="39" y="58"/>
                      </a:lnTo>
                      <a:lnTo>
                        <a:pt x="37" y="56"/>
                      </a:lnTo>
                      <a:lnTo>
                        <a:pt x="34" y="56"/>
                      </a:lnTo>
                      <a:lnTo>
                        <a:pt x="25" y="59"/>
                      </a:lnTo>
                      <a:lnTo>
                        <a:pt x="18" y="59"/>
                      </a:lnTo>
                      <a:lnTo>
                        <a:pt x="13" y="60"/>
                      </a:lnTo>
                      <a:lnTo>
                        <a:pt x="9" y="60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1258" name="Freeform 743">
                  <a:extLst>
                    <a:ext uri="{FF2B5EF4-FFF2-40B4-BE49-F238E27FC236}">
                      <a16:creationId xmlns:a16="http://schemas.microsoft.com/office/drawing/2014/main" id="{8AF7F3B8-F0C0-0F13-4F69-A824BD9B5087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5709832" y="3883239"/>
                  <a:ext cx="10454" cy="3920"/>
                </a:xfrm>
                <a:custGeom>
                  <a:avLst/>
                  <a:gdLst>
                    <a:gd name="T0" fmla="*/ 0 w 8"/>
                    <a:gd name="T1" fmla="*/ 1 h 3"/>
                    <a:gd name="T2" fmla="*/ 1 w 8"/>
                    <a:gd name="T3" fmla="*/ 0 h 3"/>
                    <a:gd name="T4" fmla="*/ 5 w 8"/>
                    <a:gd name="T5" fmla="*/ 1 h 3"/>
                    <a:gd name="T6" fmla="*/ 7 w 8"/>
                    <a:gd name="T7" fmla="*/ 2 h 3"/>
                    <a:gd name="T8" fmla="*/ 8 w 8"/>
                    <a:gd name="T9" fmla="*/ 2 h 3"/>
                    <a:gd name="T10" fmla="*/ 7 w 8"/>
                    <a:gd name="T11" fmla="*/ 2 h 3"/>
                    <a:gd name="T12" fmla="*/ 4 w 8"/>
                    <a:gd name="T13" fmla="*/ 3 h 3"/>
                    <a:gd name="T14" fmla="*/ 1 w 8"/>
                    <a:gd name="T15" fmla="*/ 2 h 3"/>
                    <a:gd name="T16" fmla="*/ 0 w 8"/>
                    <a:gd name="T17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8" h="3">
                      <a:moveTo>
                        <a:pt x="0" y="1"/>
                      </a:moveTo>
                      <a:lnTo>
                        <a:pt x="1" y="0"/>
                      </a:lnTo>
                      <a:lnTo>
                        <a:pt x="5" y="1"/>
                      </a:lnTo>
                      <a:lnTo>
                        <a:pt x="7" y="2"/>
                      </a:lnTo>
                      <a:lnTo>
                        <a:pt x="8" y="2"/>
                      </a:lnTo>
                      <a:lnTo>
                        <a:pt x="7" y="2"/>
                      </a:lnTo>
                      <a:lnTo>
                        <a:pt x="4" y="3"/>
                      </a:lnTo>
                      <a:lnTo>
                        <a:pt x="1" y="2"/>
                      </a:lnTo>
                      <a:lnTo>
                        <a:pt x="0" y="1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1259" name="Freeform 744">
                  <a:extLst>
                    <a:ext uri="{FF2B5EF4-FFF2-40B4-BE49-F238E27FC236}">
                      <a16:creationId xmlns:a16="http://schemas.microsoft.com/office/drawing/2014/main" id="{78DC9E92-E613-EE1C-B41C-4CB391D52EEF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5715058" y="3895000"/>
                  <a:ext cx="10454" cy="2614"/>
                </a:xfrm>
                <a:custGeom>
                  <a:avLst/>
                  <a:gdLst>
                    <a:gd name="T0" fmla="*/ 0 w 8"/>
                    <a:gd name="T1" fmla="*/ 1 h 2"/>
                    <a:gd name="T2" fmla="*/ 1 w 8"/>
                    <a:gd name="T3" fmla="*/ 0 h 2"/>
                    <a:gd name="T4" fmla="*/ 7 w 8"/>
                    <a:gd name="T5" fmla="*/ 0 h 2"/>
                    <a:gd name="T6" fmla="*/ 7 w 8"/>
                    <a:gd name="T7" fmla="*/ 1 h 2"/>
                    <a:gd name="T8" fmla="*/ 8 w 8"/>
                    <a:gd name="T9" fmla="*/ 2 h 2"/>
                    <a:gd name="T10" fmla="*/ 1 w 8"/>
                    <a:gd name="T11" fmla="*/ 2 h 2"/>
                    <a:gd name="T12" fmla="*/ 0 w 8"/>
                    <a:gd name="T13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8" h="2">
                      <a:moveTo>
                        <a:pt x="0" y="1"/>
                      </a:moveTo>
                      <a:lnTo>
                        <a:pt x="1" y="0"/>
                      </a:lnTo>
                      <a:lnTo>
                        <a:pt x="7" y="0"/>
                      </a:lnTo>
                      <a:lnTo>
                        <a:pt x="7" y="1"/>
                      </a:lnTo>
                      <a:lnTo>
                        <a:pt x="8" y="2"/>
                      </a:lnTo>
                      <a:lnTo>
                        <a:pt x="1" y="2"/>
                      </a:lnTo>
                      <a:lnTo>
                        <a:pt x="0" y="1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1260" name="Freeform 745">
                  <a:extLst>
                    <a:ext uri="{FF2B5EF4-FFF2-40B4-BE49-F238E27FC236}">
                      <a16:creationId xmlns:a16="http://schemas.microsoft.com/office/drawing/2014/main" id="{B839108C-D0CB-207C-9505-741A17E71644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5724206" y="3892386"/>
                  <a:ext cx="28749" cy="16987"/>
                </a:xfrm>
                <a:custGeom>
                  <a:avLst/>
                  <a:gdLst>
                    <a:gd name="T0" fmla="*/ 22 w 22"/>
                    <a:gd name="T1" fmla="*/ 13 h 13"/>
                    <a:gd name="T2" fmla="*/ 13 w 22"/>
                    <a:gd name="T3" fmla="*/ 6 h 13"/>
                    <a:gd name="T4" fmla="*/ 9 w 22"/>
                    <a:gd name="T5" fmla="*/ 6 h 13"/>
                    <a:gd name="T6" fmla="*/ 4 w 22"/>
                    <a:gd name="T7" fmla="*/ 3 h 13"/>
                    <a:gd name="T8" fmla="*/ 0 w 22"/>
                    <a:gd name="T9" fmla="*/ 2 h 13"/>
                    <a:gd name="T10" fmla="*/ 1 w 22"/>
                    <a:gd name="T11" fmla="*/ 0 h 13"/>
                    <a:gd name="T12" fmla="*/ 5 w 22"/>
                    <a:gd name="T13" fmla="*/ 2 h 13"/>
                    <a:gd name="T14" fmla="*/ 6 w 22"/>
                    <a:gd name="T15" fmla="*/ 3 h 13"/>
                    <a:gd name="T16" fmla="*/ 8 w 22"/>
                    <a:gd name="T17" fmla="*/ 3 h 13"/>
                    <a:gd name="T18" fmla="*/ 10 w 22"/>
                    <a:gd name="T19" fmla="*/ 2 h 13"/>
                    <a:gd name="T20" fmla="*/ 12 w 22"/>
                    <a:gd name="T21" fmla="*/ 3 h 13"/>
                    <a:gd name="T22" fmla="*/ 12 w 22"/>
                    <a:gd name="T23" fmla="*/ 4 h 13"/>
                    <a:gd name="T24" fmla="*/ 14 w 22"/>
                    <a:gd name="T25" fmla="*/ 6 h 13"/>
                    <a:gd name="T26" fmla="*/ 16 w 22"/>
                    <a:gd name="T27" fmla="*/ 6 h 13"/>
                    <a:gd name="T28" fmla="*/ 19 w 22"/>
                    <a:gd name="T29" fmla="*/ 8 h 13"/>
                    <a:gd name="T30" fmla="*/ 21 w 22"/>
                    <a:gd name="T31" fmla="*/ 9 h 13"/>
                    <a:gd name="T32" fmla="*/ 21 w 22"/>
                    <a:gd name="T33" fmla="*/ 11 h 13"/>
                    <a:gd name="T34" fmla="*/ 22 w 22"/>
                    <a:gd name="T35" fmla="*/ 11 h 13"/>
                    <a:gd name="T36" fmla="*/ 22 w 22"/>
                    <a:gd name="T37" fmla="*/ 13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22" h="13">
                      <a:moveTo>
                        <a:pt x="22" y="13"/>
                      </a:moveTo>
                      <a:lnTo>
                        <a:pt x="13" y="6"/>
                      </a:lnTo>
                      <a:lnTo>
                        <a:pt x="9" y="6"/>
                      </a:lnTo>
                      <a:lnTo>
                        <a:pt x="4" y="3"/>
                      </a:lnTo>
                      <a:lnTo>
                        <a:pt x="0" y="2"/>
                      </a:lnTo>
                      <a:lnTo>
                        <a:pt x="1" y="0"/>
                      </a:lnTo>
                      <a:lnTo>
                        <a:pt x="5" y="2"/>
                      </a:lnTo>
                      <a:lnTo>
                        <a:pt x="6" y="3"/>
                      </a:lnTo>
                      <a:lnTo>
                        <a:pt x="8" y="3"/>
                      </a:lnTo>
                      <a:lnTo>
                        <a:pt x="10" y="2"/>
                      </a:lnTo>
                      <a:lnTo>
                        <a:pt x="12" y="3"/>
                      </a:lnTo>
                      <a:lnTo>
                        <a:pt x="12" y="4"/>
                      </a:lnTo>
                      <a:lnTo>
                        <a:pt x="14" y="6"/>
                      </a:lnTo>
                      <a:lnTo>
                        <a:pt x="16" y="6"/>
                      </a:lnTo>
                      <a:lnTo>
                        <a:pt x="19" y="8"/>
                      </a:lnTo>
                      <a:lnTo>
                        <a:pt x="21" y="9"/>
                      </a:lnTo>
                      <a:lnTo>
                        <a:pt x="21" y="11"/>
                      </a:lnTo>
                      <a:lnTo>
                        <a:pt x="22" y="11"/>
                      </a:lnTo>
                      <a:lnTo>
                        <a:pt x="22" y="13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grpSp>
              <p:nvGrpSpPr>
                <p:cNvPr id="1261" name="Group 1266">
                  <a:extLst>
                    <a:ext uri="{FF2B5EF4-FFF2-40B4-BE49-F238E27FC236}">
                      <a16:creationId xmlns:a16="http://schemas.microsoft.com/office/drawing/2014/main" id="{48D56318-7729-94D4-F9C3-CD15198D49DB}"/>
                    </a:ext>
                  </a:extLst>
                </p:cNvPr>
                <p:cNvGrpSpPr/>
                <p:nvPr/>
              </p:nvGrpSpPr>
              <p:grpSpPr bwMode="gray">
                <a:xfrm>
                  <a:off x="5651030" y="3790462"/>
                  <a:ext cx="121524" cy="104538"/>
                  <a:chOff x="5283756" y="3537902"/>
                  <a:chExt cx="110799" cy="95311"/>
                </a:xfrm>
                <a:grpFill/>
              </p:grpSpPr>
              <p:sp>
                <p:nvSpPr>
                  <p:cNvPr id="1388" name="Freeform 741">
                    <a:extLst>
                      <a:ext uri="{FF2B5EF4-FFF2-40B4-BE49-F238E27FC236}">
                        <a16:creationId xmlns:a16="http://schemas.microsoft.com/office/drawing/2014/main" id="{A3434218-8A2F-3419-3063-68A5671DEED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gray">
                  <a:xfrm>
                    <a:off x="5300435" y="3576027"/>
                    <a:ext cx="5956" cy="5956"/>
                  </a:xfrm>
                  <a:custGeom>
                    <a:avLst/>
                    <a:gdLst>
                      <a:gd name="T0" fmla="*/ 1 w 5"/>
                      <a:gd name="T1" fmla="*/ 0 h 5"/>
                      <a:gd name="T2" fmla="*/ 3 w 5"/>
                      <a:gd name="T3" fmla="*/ 2 h 5"/>
                      <a:gd name="T4" fmla="*/ 5 w 5"/>
                      <a:gd name="T5" fmla="*/ 3 h 5"/>
                      <a:gd name="T6" fmla="*/ 5 w 5"/>
                      <a:gd name="T7" fmla="*/ 5 h 5"/>
                      <a:gd name="T8" fmla="*/ 3 w 5"/>
                      <a:gd name="T9" fmla="*/ 4 h 5"/>
                      <a:gd name="T10" fmla="*/ 1 w 5"/>
                      <a:gd name="T11" fmla="*/ 3 h 5"/>
                      <a:gd name="T12" fmla="*/ 0 w 5"/>
                      <a:gd name="T13" fmla="*/ 3 h 5"/>
                      <a:gd name="T14" fmla="*/ 1 w 5"/>
                      <a:gd name="T15" fmla="*/ 0 h 5"/>
                      <a:gd name="T16" fmla="*/ 1 w 5"/>
                      <a:gd name="T17" fmla="*/ 0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5" h="5">
                        <a:moveTo>
                          <a:pt x="1" y="0"/>
                        </a:moveTo>
                        <a:lnTo>
                          <a:pt x="3" y="2"/>
                        </a:lnTo>
                        <a:lnTo>
                          <a:pt x="5" y="3"/>
                        </a:lnTo>
                        <a:lnTo>
                          <a:pt x="5" y="5"/>
                        </a:lnTo>
                        <a:lnTo>
                          <a:pt x="3" y="4"/>
                        </a:lnTo>
                        <a:lnTo>
                          <a:pt x="1" y="3"/>
                        </a:lnTo>
                        <a:lnTo>
                          <a:pt x="0" y="3"/>
                        </a:lnTo>
                        <a:lnTo>
                          <a:pt x="1" y="0"/>
                        </a:lnTo>
                        <a:lnTo>
                          <a:pt x="1" y="0"/>
                        </a:lnTo>
                      </a:path>
                    </a:pathLst>
                  </a:custGeom>
                  <a:grpFill/>
                  <a:ln w="12700" cap="flat">
                    <a:solidFill>
                      <a:schemeClr val="bg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 dirty="0">
                      <a:latin typeface="Calibri Light" panose="020F0302020204030204" pitchFamily="34" charset="0"/>
                      <a:sym typeface="Calibri Light" panose="020F0302020204030204" pitchFamily="34" charset="0"/>
                    </a:endParaRPr>
                  </a:p>
                </p:txBody>
              </p:sp>
              <p:sp>
                <p:nvSpPr>
                  <p:cNvPr id="1389" name="Freeform 742">
                    <a:extLst>
                      <a:ext uri="{FF2B5EF4-FFF2-40B4-BE49-F238E27FC236}">
                        <a16:creationId xmlns:a16="http://schemas.microsoft.com/office/drawing/2014/main" id="{4A000C2F-5EAE-EED2-B20B-DC75A2E6DEF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gray">
                  <a:xfrm>
                    <a:off x="5298052" y="3576027"/>
                    <a:ext cx="3574" cy="14297"/>
                  </a:xfrm>
                  <a:custGeom>
                    <a:avLst/>
                    <a:gdLst>
                      <a:gd name="T0" fmla="*/ 0 w 3"/>
                      <a:gd name="T1" fmla="*/ 1 h 12"/>
                      <a:gd name="T2" fmla="*/ 0 w 3"/>
                      <a:gd name="T3" fmla="*/ 1 h 12"/>
                      <a:gd name="T4" fmla="*/ 1 w 3"/>
                      <a:gd name="T5" fmla="*/ 0 h 12"/>
                      <a:gd name="T6" fmla="*/ 1 w 3"/>
                      <a:gd name="T7" fmla="*/ 1 h 12"/>
                      <a:gd name="T8" fmla="*/ 1 w 3"/>
                      <a:gd name="T9" fmla="*/ 3 h 12"/>
                      <a:gd name="T10" fmla="*/ 2 w 3"/>
                      <a:gd name="T11" fmla="*/ 5 h 12"/>
                      <a:gd name="T12" fmla="*/ 2 w 3"/>
                      <a:gd name="T13" fmla="*/ 8 h 12"/>
                      <a:gd name="T14" fmla="*/ 3 w 3"/>
                      <a:gd name="T15" fmla="*/ 12 h 12"/>
                      <a:gd name="T16" fmla="*/ 0 w 3"/>
                      <a:gd name="T17" fmla="*/ 7 h 12"/>
                      <a:gd name="T18" fmla="*/ 0 w 3"/>
                      <a:gd name="T19" fmla="*/ 7 h 12"/>
                      <a:gd name="T20" fmla="*/ 1 w 3"/>
                      <a:gd name="T21" fmla="*/ 5 h 12"/>
                      <a:gd name="T22" fmla="*/ 1 w 3"/>
                      <a:gd name="T23" fmla="*/ 4 h 12"/>
                      <a:gd name="T24" fmla="*/ 0 w 3"/>
                      <a:gd name="T25" fmla="*/ 1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" h="12">
                        <a:moveTo>
                          <a:pt x="0" y="1"/>
                        </a:moveTo>
                        <a:lnTo>
                          <a:pt x="0" y="1"/>
                        </a:lnTo>
                        <a:lnTo>
                          <a:pt x="1" y="0"/>
                        </a:lnTo>
                        <a:lnTo>
                          <a:pt x="1" y="1"/>
                        </a:lnTo>
                        <a:lnTo>
                          <a:pt x="1" y="3"/>
                        </a:lnTo>
                        <a:lnTo>
                          <a:pt x="2" y="5"/>
                        </a:lnTo>
                        <a:lnTo>
                          <a:pt x="2" y="8"/>
                        </a:lnTo>
                        <a:lnTo>
                          <a:pt x="3" y="12"/>
                        </a:lnTo>
                        <a:lnTo>
                          <a:pt x="0" y="7"/>
                        </a:lnTo>
                        <a:lnTo>
                          <a:pt x="0" y="7"/>
                        </a:lnTo>
                        <a:lnTo>
                          <a:pt x="1" y="5"/>
                        </a:lnTo>
                        <a:lnTo>
                          <a:pt x="1" y="4"/>
                        </a:lnTo>
                        <a:lnTo>
                          <a:pt x="0" y="1"/>
                        </a:lnTo>
                      </a:path>
                    </a:pathLst>
                  </a:custGeom>
                  <a:grpFill/>
                  <a:ln w="12700" cap="flat">
                    <a:solidFill>
                      <a:schemeClr val="bg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 dirty="0">
                      <a:latin typeface="Calibri Light" panose="020F0302020204030204" pitchFamily="34" charset="0"/>
                      <a:sym typeface="Calibri Light" panose="020F0302020204030204" pitchFamily="34" charset="0"/>
                    </a:endParaRPr>
                  </a:p>
                </p:txBody>
              </p:sp>
              <p:sp>
                <p:nvSpPr>
                  <p:cNvPr id="1390" name="Freeform 746">
                    <a:extLst>
                      <a:ext uri="{FF2B5EF4-FFF2-40B4-BE49-F238E27FC236}">
                        <a16:creationId xmlns:a16="http://schemas.microsoft.com/office/drawing/2014/main" id="{9934A0A6-3BDF-1378-205E-D073510F5D2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gray">
                  <a:xfrm>
                    <a:off x="5283756" y="3537902"/>
                    <a:ext cx="110799" cy="95311"/>
                  </a:xfrm>
                  <a:custGeom>
                    <a:avLst/>
                    <a:gdLst>
                      <a:gd name="T0" fmla="*/ 75 w 93"/>
                      <a:gd name="T1" fmla="*/ 18 h 80"/>
                      <a:gd name="T2" fmla="*/ 62 w 93"/>
                      <a:gd name="T3" fmla="*/ 15 h 80"/>
                      <a:gd name="T4" fmla="*/ 52 w 93"/>
                      <a:gd name="T5" fmla="*/ 4 h 80"/>
                      <a:gd name="T6" fmla="*/ 47 w 93"/>
                      <a:gd name="T7" fmla="*/ 2 h 80"/>
                      <a:gd name="T8" fmla="*/ 43 w 93"/>
                      <a:gd name="T9" fmla="*/ 2 h 80"/>
                      <a:gd name="T10" fmla="*/ 43 w 93"/>
                      <a:gd name="T11" fmla="*/ 5 h 80"/>
                      <a:gd name="T12" fmla="*/ 40 w 93"/>
                      <a:gd name="T13" fmla="*/ 6 h 80"/>
                      <a:gd name="T14" fmla="*/ 32 w 93"/>
                      <a:gd name="T15" fmla="*/ 10 h 80"/>
                      <a:gd name="T16" fmla="*/ 34 w 93"/>
                      <a:gd name="T17" fmla="*/ 16 h 80"/>
                      <a:gd name="T18" fmla="*/ 27 w 93"/>
                      <a:gd name="T19" fmla="*/ 21 h 80"/>
                      <a:gd name="T20" fmla="*/ 27 w 93"/>
                      <a:gd name="T21" fmla="*/ 28 h 80"/>
                      <a:gd name="T22" fmla="*/ 23 w 93"/>
                      <a:gd name="T23" fmla="*/ 28 h 80"/>
                      <a:gd name="T24" fmla="*/ 21 w 93"/>
                      <a:gd name="T25" fmla="*/ 26 h 80"/>
                      <a:gd name="T26" fmla="*/ 17 w 93"/>
                      <a:gd name="T27" fmla="*/ 22 h 80"/>
                      <a:gd name="T28" fmla="*/ 9 w 93"/>
                      <a:gd name="T29" fmla="*/ 27 h 80"/>
                      <a:gd name="T30" fmla="*/ 2 w 93"/>
                      <a:gd name="T31" fmla="*/ 27 h 80"/>
                      <a:gd name="T32" fmla="*/ 5 w 93"/>
                      <a:gd name="T33" fmla="*/ 39 h 80"/>
                      <a:gd name="T34" fmla="*/ 11 w 93"/>
                      <a:gd name="T35" fmla="*/ 34 h 80"/>
                      <a:gd name="T36" fmla="*/ 19 w 93"/>
                      <a:gd name="T37" fmla="*/ 33 h 80"/>
                      <a:gd name="T38" fmla="*/ 22 w 93"/>
                      <a:gd name="T39" fmla="*/ 38 h 80"/>
                      <a:gd name="T40" fmla="*/ 30 w 93"/>
                      <a:gd name="T41" fmla="*/ 51 h 80"/>
                      <a:gd name="T42" fmla="*/ 26 w 93"/>
                      <a:gd name="T43" fmla="*/ 55 h 80"/>
                      <a:gd name="T44" fmla="*/ 34 w 93"/>
                      <a:gd name="T45" fmla="*/ 63 h 80"/>
                      <a:gd name="T46" fmla="*/ 39 w 93"/>
                      <a:gd name="T47" fmla="*/ 69 h 80"/>
                      <a:gd name="T48" fmla="*/ 53 w 93"/>
                      <a:gd name="T49" fmla="*/ 71 h 80"/>
                      <a:gd name="T50" fmla="*/ 64 w 93"/>
                      <a:gd name="T51" fmla="*/ 80 h 80"/>
                      <a:gd name="T52" fmla="*/ 58 w 93"/>
                      <a:gd name="T53" fmla="*/ 69 h 80"/>
                      <a:gd name="T54" fmla="*/ 50 w 93"/>
                      <a:gd name="T55" fmla="*/ 61 h 80"/>
                      <a:gd name="T56" fmla="*/ 45 w 93"/>
                      <a:gd name="T57" fmla="*/ 55 h 80"/>
                      <a:gd name="T58" fmla="*/ 41 w 93"/>
                      <a:gd name="T59" fmla="*/ 50 h 80"/>
                      <a:gd name="T60" fmla="*/ 41 w 93"/>
                      <a:gd name="T61" fmla="*/ 46 h 80"/>
                      <a:gd name="T62" fmla="*/ 37 w 93"/>
                      <a:gd name="T63" fmla="*/ 40 h 80"/>
                      <a:gd name="T64" fmla="*/ 36 w 93"/>
                      <a:gd name="T65" fmla="*/ 37 h 80"/>
                      <a:gd name="T66" fmla="*/ 37 w 93"/>
                      <a:gd name="T67" fmla="*/ 28 h 80"/>
                      <a:gd name="T68" fmla="*/ 44 w 93"/>
                      <a:gd name="T69" fmla="*/ 34 h 80"/>
                      <a:gd name="T70" fmla="*/ 53 w 93"/>
                      <a:gd name="T71" fmla="*/ 30 h 80"/>
                      <a:gd name="T72" fmla="*/ 58 w 93"/>
                      <a:gd name="T73" fmla="*/ 31 h 80"/>
                      <a:gd name="T74" fmla="*/ 61 w 93"/>
                      <a:gd name="T75" fmla="*/ 31 h 80"/>
                      <a:gd name="T76" fmla="*/ 66 w 93"/>
                      <a:gd name="T77" fmla="*/ 31 h 80"/>
                      <a:gd name="T78" fmla="*/ 71 w 93"/>
                      <a:gd name="T79" fmla="*/ 31 h 80"/>
                      <a:gd name="T80" fmla="*/ 74 w 93"/>
                      <a:gd name="T81" fmla="*/ 33 h 80"/>
                      <a:gd name="T82" fmla="*/ 79 w 93"/>
                      <a:gd name="T83" fmla="*/ 34 h 80"/>
                      <a:gd name="T84" fmla="*/ 82 w 93"/>
                      <a:gd name="T85" fmla="*/ 33 h 80"/>
                      <a:gd name="T86" fmla="*/ 83 w 93"/>
                      <a:gd name="T87" fmla="*/ 37 h 80"/>
                      <a:gd name="T88" fmla="*/ 89 w 93"/>
                      <a:gd name="T89" fmla="*/ 36 h 80"/>
                      <a:gd name="T90" fmla="*/ 88 w 93"/>
                      <a:gd name="T91" fmla="*/ 32 h 80"/>
                      <a:gd name="T92" fmla="*/ 90 w 93"/>
                      <a:gd name="T93" fmla="*/ 29 h 80"/>
                      <a:gd name="T94" fmla="*/ 93 w 93"/>
                      <a:gd name="T95" fmla="*/ 29 h 80"/>
                      <a:gd name="T96" fmla="*/ 91 w 93"/>
                      <a:gd name="T97" fmla="*/ 29 h 80"/>
                      <a:gd name="T98" fmla="*/ 88 w 93"/>
                      <a:gd name="T99" fmla="*/ 28 h 80"/>
                      <a:gd name="T100" fmla="*/ 86 w 93"/>
                      <a:gd name="T101" fmla="*/ 26 h 80"/>
                      <a:gd name="T102" fmla="*/ 86 w 93"/>
                      <a:gd name="T103" fmla="*/ 24 h 80"/>
                      <a:gd name="T104" fmla="*/ 87 w 93"/>
                      <a:gd name="T105" fmla="*/ 23 h 80"/>
                      <a:gd name="T106" fmla="*/ 86 w 93"/>
                      <a:gd name="T107" fmla="*/ 22 h 80"/>
                      <a:gd name="T108" fmla="*/ 84 w 93"/>
                      <a:gd name="T109" fmla="*/ 21 h 80"/>
                      <a:gd name="T110" fmla="*/ 84 w 93"/>
                      <a:gd name="T111" fmla="*/ 19 h 80"/>
                      <a:gd name="T112" fmla="*/ 82 w 93"/>
                      <a:gd name="T113" fmla="*/ 15 h 8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93" h="80">
                        <a:moveTo>
                          <a:pt x="82" y="15"/>
                        </a:moveTo>
                        <a:lnTo>
                          <a:pt x="79" y="17"/>
                        </a:lnTo>
                        <a:lnTo>
                          <a:pt x="75" y="18"/>
                        </a:lnTo>
                        <a:lnTo>
                          <a:pt x="70" y="19"/>
                        </a:lnTo>
                        <a:lnTo>
                          <a:pt x="66" y="16"/>
                        </a:lnTo>
                        <a:lnTo>
                          <a:pt x="62" y="15"/>
                        </a:lnTo>
                        <a:lnTo>
                          <a:pt x="59" y="11"/>
                        </a:lnTo>
                        <a:lnTo>
                          <a:pt x="55" y="8"/>
                        </a:lnTo>
                        <a:lnTo>
                          <a:pt x="52" y="4"/>
                        </a:lnTo>
                        <a:lnTo>
                          <a:pt x="49" y="2"/>
                        </a:lnTo>
                        <a:lnTo>
                          <a:pt x="48" y="2"/>
                        </a:lnTo>
                        <a:lnTo>
                          <a:pt x="47" y="2"/>
                        </a:lnTo>
                        <a:lnTo>
                          <a:pt x="45" y="0"/>
                        </a:lnTo>
                        <a:lnTo>
                          <a:pt x="44" y="0"/>
                        </a:lnTo>
                        <a:lnTo>
                          <a:pt x="43" y="2"/>
                        </a:lnTo>
                        <a:lnTo>
                          <a:pt x="43" y="3"/>
                        </a:lnTo>
                        <a:lnTo>
                          <a:pt x="43" y="4"/>
                        </a:lnTo>
                        <a:lnTo>
                          <a:pt x="43" y="5"/>
                        </a:lnTo>
                        <a:lnTo>
                          <a:pt x="42" y="4"/>
                        </a:lnTo>
                        <a:lnTo>
                          <a:pt x="40" y="4"/>
                        </a:lnTo>
                        <a:lnTo>
                          <a:pt x="40" y="6"/>
                        </a:lnTo>
                        <a:lnTo>
                          <a:pt x="39" y="7"/>
                        </a:lnTo>
                        <a:lnTo>
                          <a:pt x="33" y="8"/>
                        </a:lnTo>
                        <a:lnTo>
                          <a:pt x="32" y="10"/>
                        </a:lnTo>
                        <a:lnTo>
                          <a:pt x="32" y="11"/>
                        </a:lnTo>
                        <a:lnTo>
                          <a:pt x="34" y="13"/>
                        </a:lnTo>
                        <a:lnTo>
                          <a:pt x="34" y="16"/>
                        </a:lnTo>
                        <a:lnTo>
                          <a:pt x="33" y="19"/>
                        </a:lnTo>
                        <a:lnTo>
                          <a:pt x="30" y="19"/>
                        </a:lnTo>
                        <a:lnTo>
                          <a:pt x="27" y="21"/>
                        </a:lnTo>
                        <a:lnTo>
                          <a:pt x="28" y="23"/>
                        </a:lnTo>
                        <a:lnTo>
                          <a:pt x="27" y="25"/>
                        </a:lnTo>
                        <a:lnTo>
                          <a:pt x="27" y="28"/>
                        </a:lnTo>
                        <a:lnTo>
                          <a:pt x="26" y="29"/>
                        </a:lnTo>
                        <a:lnTo>
                          <a:pt x="25" y="29"/>
                        </a:lnTo>
                        <a:lnTo>
                          <a:pt x="23" y="28"/>
                        </a:lnTo>
                        <a:lnTo>
                          <a:pt x="22" y="27"/>
                        </a:lnTo>
                        <a:lnTo>
                          <a:pt x="22" y="26"/>
                        </a:lnTo>
                        <a:lnTo>
                          <a:pt x="21" y="26"/>
                        </a:lnTo>
                        <a:lnTo>
                          <a:pt x="21" y="28"/>
                        </a:lnTo>
                        <a:lnTo>
                          <a:pt x="20" y="28"/>
                        </a:lnTo>
                        <a:lnTo>
                          <a:pt x="17" y="22"/>
                        </a:lnTo>
                        <a:lnTo>
                          <a:pt x="15" y="22"/>
                        </a:lnTo>
                        <a:lnTo>
                          <a:pt x="13" y="26"/>
                        </a:lnTo>
                        <a:lnTo>
                          <a:pt x="9" y="27"/>
                        </a:lnTo>
                        <a:lnTo>
                          <a:pt x="7" y="25"/>
                        </a:lnTo>
                        <a:lnTo>
                          <a:pt x="6" y="27"/>
                        </a:lnTo>
                        <a:lnTo>
                          <a:pt x="2" y="27"/>
                        </a:lnTo>
                        <a:lnTo>
                          <a:pt x="0" y="25"/>
                        </a:lnTo>
                        <a:lnTo>
                          <a:pt x="1" y="32"/>
                        </a:lnTo>
                        <a:lnTo>
                          <a:pt x="5" y="39"/>
                        </a:lnTo>
                        <a:lnTo>
                          <a:pt x="6" y="40"/>
                        </a:lnTo>
                        <a:lnTo>
                          <a:pt x="8" y="40"/>
                        </a:lnTo>
                        <a:lnTo>
                          <a:pt x="11" y="34"/>
                        </a:lnTo>
                        <a:lnTo>
                          <a:pt x="13" y="29"/>
                        </a:lnTo>
                        <a:lnTo>
                          <a:pt x="17" y="30"/>
                        </a:lnTo>
                        <a:lnTo>
                          <a:pt x="19" y="33"/>
                        </a:lnTo>
                        <a:lnTo>
                          <a:pt x="20" y="33"/>
                        </a:lnTo>
                        <a:lnTo>
                          <a:pt x="21" y="34"/>
                        </a:lnTo>
                        <a:lnTo>
                          <a:pt x="22" y="38"/>
                        </a:lnTo>
                        <a:lnTo>
                          <a:pt x="22" y="42"/>
                        </a:lnTo>
                        <a:lnTo>
                          <a:pt x="24" y="46"/>
                        </a:lnTo>
                        <a:lnTo>
                          <a:pt x="30" y="51"/>
                        </a:lnTo>
                        <a:lnTo>
                          <a:pt x="27" y="52"/>
                        </a:lnTo>
                        <a:lnTo>
                          <a:pt x="26" y="53"/>
                        </a:lnTo>
                        <a:lnTo>
                          <a:pt x="26" y="55"/>
                        </a:lnTo>
                        <a:lnTo>
                          <a:pt x="30" y="59"/>
                        </a:lnTo>
                        <a:lnTo>
                          <a:pt x="32" y="61"/>
                        </a:lnTo>
                        <a:lnTo>
                          <a:pt x="34" y="63"/>
                        </a:lnTo>
                        <a:lnTo>
                          <a:pt x="37" y="64"/>
                        </a:lnTo>
                        <a:lnTo>
                          <a:pt x="39" y="67"/>
                        </a:lnTo>
                        <a:lnTo>
                          <a:pt x="39" y="69"/>
                        </a:lnTo>
                        <a:lnTo>
                          <a:pt x="44" y="69"/>
                        </a:lnTo>
                        <a:lnTo>
                          <a:pt x="48" y="69"/>
                        </a:lnTo>
                        <a:lnTo>
                          <a:pt x="53" y="71"/>
                        </a:lnTo>
                        <a:lnTo>
                          <a:pt x="57" y="75"/>
                        </a:lnTo>
                        <a:lnTo>
                          <a:pt x="61" y="78"/>
                        </a:lnTo>
                        <a:lnTo>
                          <a:pt x="64" y="80"/>
                        </a:lnTo>
                        <a:lnTo>
                          <a:pt x="66" y="79"/>
                        </a:lnTo>
                        <a:lnTo>
                          <a:pt x="59" y="72"/>
                        </a:lnTo>
                        <a:lnTo>
                          <a:pt x="58" y="69"/>
                        </a:lnTo>
                        <a:lnTo>
                          <a:pt x="57" y="68"/>
                        </a:lnTo>
                        <a:lnTo>
                          <a:pt x="56" y="67"/>
                        </a:lnTo>
                        <a:lnTo>
                          <a:pt x="50" y="61"/>
                        </a:lnTo>
                        <a:lnTo>
                          <a:pt x="50" y="60"/>
                        </a:lnTo>
                        <a:lnTo>
                          <a:pt x="47" y="56"/>
                        </a:lnTo>
                        <a:lnTo>
                          <a:pt x="45" y="55"/>
                        </a:lnTo>
                        <a:lnTo>
                          <a:pt x="43" y="51"/>
                        </a:lnTo>
                        <a:lnTo>
                          <a:pt x="41" y="51"/>
                        </a:lnTo>
                        <a:lnTo>
                          <a:pt x="41" y="50"/>
                        </a:lnTo>
                        <a:lnTo>
                          <a:pt x="42" y="48"/>
                        </a:lnTo>
                        <a:lnTo>
                          <a:pt x="41" y="47"/>
                        </a:lnTo>
                        <a:lnTo>
                          <a:pt x="41" y="46"/>
                        </a:lnTo>
                        <a:lnTo>
                          <a:pt x="40" y="44"/>
                        </a:lnTo>
                        <a:lnTo>
                          <a:pt x="38" y="40"/>
                        </a:lnTo>
                        <a:lnTo>
                          <a:pt x="37" y="40"/>
                        </a:lnTo>
                        <a:lnTo>
                          <a:pt x="35" y="38"/>
                        </a:lnTo>
                        <a:lnTo>
                          <a:pt x="35" y="37"/>
                        </a:lnTo>
                        <a:lnTo>
                          <a:pt x="36" y="37"/>
                        </a:lnTo>
                        <a:lnTo>
                          <a:pt x="36" y="35"/>
                        </a:lnTo>
                        <a:lnTo>
                          <a:pt x="36" y="30"/>
                        </a:lnTo>
                        <a:lnTo>
                          <a:pt x="37" y="28"/>
                        </a:lnTo>
                        <a:lnTo>
                          <a:pt x="40" y="29"/>
                        </a:lnTo>
                        <a:lnTo>
                          <a:pt x="40" y="30"/>
                        </a:lnTo>
                        <a:lnTo>
                          <a:pt x="44" y="34"/>
                        </a:lnTo>
                        <a:lnTo>
                          <a:pt x="45" y="34"/>
                        </a:lnTo>
                        <a:lnTo>
                          <a:pt x="47" y="29"/>
                        </a:lnTo>
                        <a:lnTo>
                          <a:pt x="53" y="30"/>
                        </a:lnTo>
                        <a:lnTo>
                          <a:pt x="54" y="28"/>
                        </a:lnTo>
                        <a:lnTo>
                          <a:pt x="54" y="28"/>
                        </a:lnTo>
                        <a:lnTo>
                          <a:pt x="58" y="31"/>
                        </a:lnTo>
                        <a:lnTo>
                          <a:pt x="59" y="31"/>
                        </a:lnTo>
                        <a:lnTo>
                          <a:pt x="60" y="30"/>
                        </a:lnTo>
                        <a:lnTo>
                          <a:pt x="61" y="31"/>
                        </a:lnTo>
                        <a:lnTo>
                          <a:pt x="65" y="32"/>
                        </a:lnTo>
                        <a:lnTo>
                          <a:pt x="66" y="31"/>
                        </a:lnTo>
                        <a:lnTo>
                          <a:pt x="66" y="31"/>
                        </a:lnTo>
                        <a:lnTo>
                          <a:pt x="69" y="33"/>
                        </a:lnTo>
                        <a:lnTo>
                          <a:pt x="69" y="33"/>
                        </a:lnTo>
                        <a:lnTo>
                          <a:pt x="71" y="31"/>
                        </a:lnTo>
                        <a:lnTo>
                          <a:pt x="72" y="31"/>
                        </a:lnTo>
                        <a:lnTo>
                          <a:pt x="73" y="33"/>
                        </a:lnTo>
                        <a:lnTo>
                          <a:pt x="74" y="33"/>
                        </a:lnTo>
                        <a:lnTo>
                          <a:pt x="75" y="32"/>
                        </a:lnTo>
                        <a:lnTo>
                          <a:pt x="78" y="32"/>
                        </a:lnTo>
                        <a:lnTo>
                          <a:pt x="79" y="34"/>
                        </a:lnTo>
                        <a:lnTo>
                          <a:pt x="80" y="33"/>
                        </a:lnTo>
                        <a:lnTo>
                          <a:pt x="80" y="33"/>
                        </a:lnTo>
                        <a:lnTo>
                          <a:pt x="82" y="33"/>
                        </a:lnTo>
                        <a:lnTo>
                          <a:pt x="84" y="35"/>
                        </a:lnTo>
                        <a:lnTo>
                          <a:pt x="83" y="36"/>
                        </a:lnTo>
                        <a:lnTo>
                          <a:pt x="83" y="37"/>
                        </a:lnTo>
                        <a:lnTo>
                          <a:pt x="85" y="38"/>
                        </a:lnTo>
                        <a:lnTo>
                          <a:pt x="87" y="38"/>
                        </a:lnTo>
                        <a:lnTo>
                          <a:pt x="89" y="36"/>
                        </a:lnTo>
                        <a:lnTo>
                          <a:pt x="90" y="35"/>
                        </a:lnTo>
                        <a:lnTo>
                          <a:pt x="89" y="34"/>
                        </a:lnTo>
                        <a:lnTo>
                          <a:pt x="88" y="32"/>
                        </a:lnTo>
                        <a:lnTo>
                          <a:pt x="89" y="31"/>
                        </a:lnTo>
                        <a:lnTo>
                          <a:pt x="90" y="30"/>
                        </a:lnTo>
                        <a:lnTo>
                          <a:pt x="90" y="29"/>
                        </a:lnTo>
                        <a:lnTo>
                          <a:pt x="91" y="30"/>
                        </a:lnTo>
                        <a:lnTo>
                          <a:pt x="92" y="30"/>
                        </a:lnTo>
                        <a:lnTo>
                          <a:pt x="93" y="29"/>
                        </a:lnTo>
                        <a:lnTo>
                          <a:pt x="93" y="29"/>
                        </a:lnTo>
                        <a:lnTo>
                          <a:pt x="92" y="28"/>
                        </a:lnTo>
                        <a:lnTo>
                          <a:pt x="91" y="29"/>
                        </a:lnTo>
                        <a:lnTo>
                          <a:pt x="90" y="28"/>
                        </a:lnTo>
                        <a:lnTo>
                          <a:pt x="89" y="28"/>
                        </a:lnTo>
                        <a:lnTo>
                          <a:pt x="88" y="28"/>
                        </a:lnTo>
                        <a:lnTo>
                          <a:pt x="87" y="26"/>
                        </a:lnTo>
                        <a:lnTo>
                          <a:pt x="87" y="26"/>
                        </a:lnTo>
                        <a:lnTo>
                          <a:pt x="86" y="26"/>
                        </a:lnTo>
                        <a:lnTo>
                          <a:pt x="86" y="26"/>
                        </a:lnTo>
                        <a:lnTo>
                          <a:pt x="86" y="25"/>
                        </a:lnTo>
                        <a:lnTo>
                          <a:pt x="86" y="24"/>
                        </a:lnTo>
                        <a:lnTo>
                          <a:pt x="86" y="24"/>
                        </a:lnTo>
                        <a:lnTo>
                          <a:pt x="87" y="24"/>
                        </a:lnTo>
                        <a:lnTo>
                          <a:pt x="87" y="23"/>
                        </a:lnTo>
                        <a:lnTo>
                          <a:pt x="87" y="22"/>
                        </a:lnTo>
                        <a:lnTo>
                          <a:pt x="87" y="22"/>
                        </a:lnTo>
                        <a:lnTo>
                          <a:pt x="86" y="22"/>
                        </a:lnTo>
                        <a:lnTo>
                          <a:pt x="86" y="22"/>
                        </a:lnTo>
                        <a:lnTo>
                          <a:pt x="84" y="22"/>
                        </a:lnTo>
                        <a:lnTo>
                          <a:pt x="84" y="21"/>
                        </a:lnTo>
                        <a:lnTo>
                          <a:pt x="85" y="20"/>
                        </a:lnTo>
                        <a:lnTo>
                          <a:pt x="85" y="19"/>
                        </a:lnTo>
                        <a:lnTo>
                          <a:pt x="84" y="19"/>
                        </a:lnTo>
                        <a:lnTo>
                          <a:pt x="84" y="18"/>
                        </a:lnTo>
                        <a:lnTo>
                          <a:pt x="84" y="17"/>
                        </a:lnTo>
                        <a:lnTo>
                          <a:pt x="82" y="15"/>
                        </a:lnTo>
                      </a:path>
                    </a:pathLst>
                  </a:custGeom>
                  <a:grpFill/>
                  <a:ln w="12700" cap="flat">
                    <a:solidFill>
                      <a:schemeClr val="bg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 dirty="0">
                      <a:latin typeface="Calibri Light" panose="020F0302020204030204" pitchFamily="34" charset="0"/>
                      <a:sym typeface="Calibri Light" panose="020F0302020204030204" pitchFamily="34" charset="0"/>
                    </a:endParaRPr>
                  </a:p>
                </p:txBody>
              </p:sp>
            </p:grpSp>
            <p:grpSp>
              <p:nvGrpSpPr>
                <p:cNvPr id="1262" name="Group 1267">
                  <a:extLst>
                    <a:ext uri="{FF2B5EF4-FFF2-40B4-BE49-F238E27FC236}">
                      <a16:creationId xmlns:a16="http://schemas.microsoft.com/office/drawing/2014/main" id="{33C7ABA1-12F0-530B-ED4D-AB829E58DEF7}"/>
                    </a:ext>
                  </a:extLst>
                </p:cNvPr>
                <p:cNvGrpSpPr/>
                <p:nvPr/>
              </p:nvGrpSpPr>
              <p:grpSpPr bwMode="gray">
                <a:xfrm>
                  <a:off x="5769942" y="3905454"/>
                  <a:ext cx="37896" cy="90164"/>
                  <a:chOff x="5392172" y="3642744"/>
                  <a:chExt cx="34551" cy="82206"/>
                </a:xfrm>
                <a:grpFill/>
              </p:grpSpPr>
              <p:sp>
                <p:nvSpPr>
                  <p:cNvPr id="1385" name="Freeform 70">
                    <a:extLst>
                      <a:ext uri="{FF2B5EF4-FFF2-40B4-BE49-F238E27FC236}">
                        <a16:creationId xmlns:a16="http://schemas.microsoft.com/office/drawing/2014/main" id="{8462AB38-4C4D-5F45-CDF0-D696A25CDAF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gray">
                  <a:xfrm>
                    <a:off x="5399321" y="3715419"/>
                    <a:ext cx="8340" cy="9531"/>
                  </a:xfrm>
                  <a:custGeom>
                    <a:avLst/>
                    <a:gdLst>
                      <a:gd name="T0" fmla="*/ 7 w 7"/>
                      <a:gd name="T1" fmla="*/ 7 h 8"/>
                      <a:gd name="T2" fmla="*/ 7 w 7"/>
                      <a:gd name="T3" fmla="*/ 6 h 8"/>
                      <a:gd name="T4" fmla="*/ 4 w 7"/>
                      <a:gd name="T5" fmla="*/ 1 h 8"/>
                      <a:gd name="T6" fmla="*/ 3 w 7"/>
                      <a:gd name="T7" fmla="*/ 0 h 8"/>
                      <a:gd name="T8" fmla="*/ 0 w 7"/>
                      <a:gd name="T9" fmla="*/ 0 h 8"/>
                      <a:gd name="T10" fmla="*/ 3 w 7"/>
                      <a:gd name="T11" fmla="*/ 5 h 8"/>
                      <a:gd name="T12" fmla="*/ 5 w 7"/>
                      <a:gd name="T13" fmla="*/ 8 h 8"/>
                      <a:gd name="T14" fmla="*/ 7 w 7"/>
                      <a:gd name="T15" fmla="*/ 7 h 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7" h="8">
                        <a:moveTo>
                          <a:pt x="7" y="7"/>
                        </a:moveTo>
                        <a:lnTo>
                          <a:pt x="7" y="6"/>
                        </a:lnTo>
                        <a:lnTo>
                          <a:pt x="4" y="1"/>
                        </a:lnTo>
                        <a:lnTo>
                          <a:pt x="3" y="0"/>
                        </a:lnTo>
                        <a:lnTo>
                          <a:pt x="0" y="0"/>
                        </a:lnTo>
                        <a:lnTo>
                          <a:pt x="3" y="5"/>
                        </a:lnTo>
                        <a:lnTo>
                          <a:pt x="5" y="8"/>
                        </a:lnTo>
                        <a:lnTo>
                          <a:pt x="7" y="7"/>
                        </a:lnTo>
                      </a:path>
                    </a:pathLst>
                  </a:custGeom>
                  <a:grpFill/>
                  <a:ln w="12700" cap="flat">
                    <a:solidFill>
                      <a:schemeClr val="bg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 dirty="0">
                      <a:latin typeface="Calibri Light" panose="020F0302020204030204" pitchFamily="34" charset="0"/>
                      <a:sym typeface="Calibri Light" panose="020F0302020204030204" pitchFamily="34" charset="0"/>
                    </a:endParaRPr>
                  </a:p>
                </p:txBody>
              </p:sp>
              <p:sp>
                <p:nvSpPr>
                  <p:cNvPr id="1386" name="Freeform 128">
                    <a:extLst>
                      <a:ext uri="{FF2B5EF4-FFF2-40B4-BE49-F238E27FC236}">
                        <a16:creationId xmlns:a16="http://schemas.microsoft.com/office/drawing/2014/main" id="{20488BB0-0748-0B71-65E8-5ED1D029189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gray">
                  <a:xfrm>
                    <a:off x="5408852" y="3716610"/>
                    <a:ext cx="1191" cy="0"/>
                  </a:xfrm>
                  <a:custGeom>
                    <a:avLst/>
                    <a:gdLst>
                      <a:gd name="T0" fmla="*/ 0 w 1"/>
                      <a:gd name="T1" fmla="*/ 1 w 1"/>
                      <a:gd name="T2" fmla="*/ 1 w 1"/>
                      <a:gd name="T3" fmla="*/ 1 w 1"/>
                      <a:gd name="T4" fmla="*/ 0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  <a:cxn ang="0">
                        <a:pos x="T4" y="0"/>
                      </a:cxn>
                    </a:cxnLst>
                    <a:rect l="0" t="0" r="r" b="b"/>
                    <a:pathLst>
                      <a:path w="1">
                        <a:moveTo>
                          <a:pt x="0" y="0"/>
                        </a:moveTo>
                        <a:lnTo>
                          <a:pt x="1" y="0"/>
                        </a:lnTo>
                        <a:lnTo>
                          <a:pt x="1" y="0"/>
                        </a:lnTo>
                        <a:lnTo>
                          <a:pt x="1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12700" cap="flat">
                    <a:solidFill>
                      <a:schemeClr val="bg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 dirty="0">
                      <a:latin typeface="Calibri Light" panose="020F0302020204030204" pitchFamily="34" charset="0"/>
                      <a:sym typeface="Calibri Light" panose="020F0302020204030204" pitchFamily="34" charset="0"/>
                    </a:endParaRPr>
                  </a:p>
                </p:txBody>
              </p:sp>
              <p:sp>
                <p:nvSpPr>
                  <p:cNvPr id="1387" name="Freeform 747">
                    <a:extLst>
                      <a:ext uri="{FF2B5EF4-FFF2-40B4-BE49-F238E27FC236}">
                        <a16:creationId xmlns:a16="http://schemas.microsoft.com/office/drawing/2014/main" id="{627F3E8B-3F36-8717-BCAF-2A23DFAE1FC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gray">
                  <a:xfrm>
                    <a:off x="5392172" y="3642744"/>
                    <a:ext cx="34551" cy="73865"/>
                  </a:xfrm>
                  <a:custGeom>
                    <a:avLst/>
                    <a:gdLst>
                      <a:gd name="T0" fmla="*/ 14 w 29"/>
                      <a:gd name="T1" fmla="*/ 62 h 62"/>
                      <a:gd name="T2" fmla="*/ 12 w 29"/>
                      <a:gd name="T3" fmla="*/ 61 h 62"/>
                      <a:gd name="T4" fmla="*/ 12 w 29"/>
                      <a:gd name="T5" fmla="*/ 58 h 62"/>
                      <a:gd name="T6" fmla="*/ 9 w 29"/>
                      <a:gd name="T7" fmla="*/ 55 h 62"/>
                      <a:gd name="T8" fmla="*/ 4 w 29"/>
                      <a:gd name="T9" fmla="*/ 53 h 62"/>
                      <a:gd name="T10" fmla="*/ 2 w 29"/>
                      <a:gd name="T11" fmla="*/ 49 h 62"/>
                      <a:gd name="T12" fmla="*/ 0 w 29"/>
                      <a:gd name="T13" fmla="*/ 46 h 62"/>
                      <a:gd name="T14" fmla="*/ 2 w 29"/>
                      <a:gd name="T15" fmla="*/ 46 h 62"/>
                      <a:gd name="T16" fmla="*/ 2 w 29"/>
                      <a:gd name="T17" fmla="*/ 44 h 62"/>
                      <a:gd name="T18" fmla="*/ 1 w 29"/>
                      <a:gd name="T19" fmla="*/ 40 h 62"/>
                      <a:gd name="T20" fmla="*/ 2 w 29"/>
                      <a:gd name="T21" fmla="*/ 36 h 62"/>
                      <a:gd name="T22" fmla="*/ 3 w 29"/>
                      <a:gd name="T23" fmla="*/ 36 h 62"/>
                      <a:gd name="T24" fmla="*/ 3 w 29"/>
                      <a:gd name="T25" fmla="*/ 33 h 62"/>
                      <a:gd name="T26" fmla="*/ 4 w 29"/>
                      <a:gd name="T27" fmla="*/ 30 h 62"/>
                      <a:gd name="T28" fmla="*/ 2 w 29"/>
                      <a:gd name="T29" fmla="*/ 27 h 62"/>
                      <a:gd name="T30" fmla="*/ 5 w 29"/>
                      <a:gd name="T31" fmla="*/ 18 h 62"/>
                      <a:gd name="T32" fmla="*/ 4 w 29"/>
                      <a:gd name="T33" fmla="*/ 16 h 62"/>
                      <a:gd name="T34" fmla="*/ 1 w 29"/>
                      <a:gd name="T35" fmla="*/ 16 h 62"/>
                      <a:gd name="T36" fmla="*/ 2 w 29"/>
                      <a:gd name="T37" fmla="*/ 12 h 62"/>
                      <a:gd name="T38" fmla="*/ 2 w 29"/>
                      <a:gd name="T39" fmla="*/ 9 h 62"/>
                      <a:gd name="T40" fmla="*/ 3 w 29"/>
                      <a:gd name="T41" fmla="*/ 4 h 62"/>
                      <a:gd name="T42" fmla="*/ 5 w 29"/>
                      <a:gd name="T43" fmla="*/ 2 h 62"/>
                      <a:gd name="T44" fmla="*/ 7 w 29"/>
                      <a:gd name="T45" fmla="*/ 0 h 62"/>
                      <a:gd name="T46" fmla="*/ 9 w 29"/>
                      <a:gd name="T47" fmla="*/ 2 h 62"/>
                      <a:gd name="T48" fmla="*/ 13 w 29"/>
                      <a:gd name="T49" fmla="*/ 2 h 62"/>
                      <a:gd name="T50" fmla="*/ 16 w 29"/>
                      <a:gd name="T51" fmla="*/ 6 h 62"/>
                      <a:gd name="T52" fmla="*/ 18 w 29"/>
                      <a:gd name="T53" fmla="*/ 7 h 62"/>
                      <a:gd name="T54" fmla="*/ 22 w 29"/>
                      <a:gd name="T55" fmla="*/ 11 h 62"/>
                      <a:gd name="T56" fmla="*/ 20 w 29"/>
                      <a:gd name="T57" fmla="*/ 22 h 62"/>
                      <a:gd name="T58" fmla="*/ 21 w 29"/>
                      <a:gd name="T59" fmla="*/ 27 h 62"/>
                      <a:gd name="T60" fmla="*/ 23 w 29"/>
                      <a:gd name="T61" fmla="*/ 32 h 62"/>
                      <a:gd name="T62" fmla="*/ 28 w 29"/>
                      <a:gd name="T63" fmla="*/ 37 h 62"/>
                      <a:gd name="T64" fmla="*/ 29 w 29"/>
                      <a:gd name="T65" fmla="*/ 40 h 62"/>
                      <a:gd name="T66" fmla="*/ 29 w 29"/>
                      <a:gd name="T67" fmla="*/ 44 h 62"/>
                      <a:gd name="T68" fmla="*/ 25 w 29"/>
                      <a:gd name="T69" fmla="*/ 48 h 62"/>
                      <a:gd name="T70" fmla="*/ 22 w 29"/>
                      <a:gd name="T71" fmla="*/ 53 h 62"/>
                      <a:gd name="T72" fmla="*/ 19 w 29"/>
                      <a:gd name="T73" fmla="*/ 55 h 62"/>
                      <a:gd name="T74" fmla="*/ 18 w 29"/>
                      <a:gd name="T75" fmla="*/ 58 h 62"/>
                      <a:gd name="T76" fmla="*/ 17 w 29"/>
                      <a:gd name="T77" fmla="*/ 60 h 62"/>
                      <a:gd name="T78" fmla="*/ 15 w 29"/>
                      <a:gd name="T79" fmla="*/ 62 h 62"/>
                      <a:gd name="T80" fmla="*/ 14 w 29"/>
                      <a:gd name="T81" fmla="*/ 62 h 6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</a:cxnLst>
                    <a:rect l="0" t="0" r="r" b="b"/>
                    <a:pathLst>
                      <a:path w="29" h="62">
                        <a:moveTo>
                          <a:pt x="14" y="62"/>
                        </a:moveTo>
                        <a:lnTo>
                          <a:pt x="12" y="61"/>
                        </a:lnTo>
                        <a:lnTo>
                          <a:pt x="12" y="58"/>
                        </a:lnTo>
                        <a:lnTo>
                          <a:pt x="9" y="55"/>
                        </a:lnTo>
                        <a:lnTo>
                          <a:pt x="4" y="53"/>
                        </a:lnTo>
                        <a:lnTo>
                          <a:pt x="2" y="49"/>
                        </a:lnTo>
                        <a:lnTo>
                          <a:pt x="0" y="46"/>
                        </a:lnTo>
                        <a:lnTo>
                          <a:pt x="2" y="46"/>
                        </a:lnTo>
                        <a:lnTo>
                          <a:pt x="2" y="44"/>
                        </a:lnTo>
                        <a:lnTo>
                          <a:pt x="1" y="40"/>
                        </a:lnTo>
                        <a:lnTo>
                          <a:pt x="2" y="36"/>
                        </a:lnTo>
                        <a:lnTo>
                          <a:pt x="3" y="36"/>
                        </a:lnTo>
                        <a:lnTo>
                          <a:pt x="3" y="33"/>
                        </a:lnTo>
                        <a:lnTo>
                          <a:pt x="4" y="30"/>
                        </a:lnTo>
                        <a:lnTo>
                          <a:pt x="2" y="27"/>
                        </a:lnTo>
                        <a:lnTo>
                          <a:pt x="5" y="18"/>
                        </a:lnTo>
                        <a:lnTo>
                          <a:pt x="4" y="16"/>
                        </a:lnTo>
                        <a:lnTo>
                          <a:pt x="1" y="16"/>
                        </a:lnTo>
                        <a:lnTo>
                          <a:pt x="2" y="12"/>
                        </a:lnTo>
                        <a:lnTo>
                          <a:pt x="2" y="9"/>
                        </a:lnTo>
                        <a:lnTo>
                          <a:pt x="3" y="4"/>
                        </a:lnTo>
                        <a:lnTo>
                          <a:pt x="5" y="2"/>
                        </a:lnTo>
                        <a:lnTo>
                          <a:pt x="7" y="0"/>
                        </a:lnTo>
                        <a:lnTo>
                          <a:pt x="9" y="2"/>
                        </a:lnTo>
                        <a:lnTo>
                          <a:pt x="13" y="2"/>
                        </a:lnTo>
                        <a:lnTo>
                          <a:pt x="16" y="6"/>
                        </a:lnTo>
                        <a:lnTo>
                          <a:pt x="18" y="7"/>
                        </a:lnTo>
                        <a:lnTo>
                          <a:pt x="22" y="11"/>
                        </a:lnTo>
                        <a:lnTo>
                          <a:pt x="20" y="22"/>
                        </a:lnTo>
                        <a:lnTo>
                          <a:pt x="21" y="27"/>
                        </a:lnTo>
                        <a:lnTo>
                          <a:pt x="23" y="32"/>
                        </a:lnTo>
                        <a:lnTo>
                          <a:pt x="28" y="37"/>
                        </a:lnTo>
                        <a:lnTo>
                          <a:pt x="29" y="40"/>
                        </a:lnTo>
                        <a:lnTo>
                          <a:pt x="29" y="44"/>
                        </a:lnTo>
                        <a:lnTo>
                          <a:pt x="25" y="48"/>
                        </a:lnTo>
                        <a:lnTo>
                          <a:pt x="22" y="53"/>
                        </a:lnTo>
                        <a:lnTo>
                          <a:pt x="19" y="55"/>
                        </a:lnTo>
                        <a:lnTo>
                          <a:pt x="18" y="58"/>
                        </a:lnTo>
                        <a:lnTo>
                          <a:pt x="17" y="60"/>
                        </a:lnTo>
                        <a:lnTo>
                          <a:pt x="15" y="62"/>
                        </a:lnTo>
                        <a:lnTo>
                          <a:pt x="14" y="62"/>
                        </a:lnTo>
                      </a:path>
                    </a:pathLst>
                  </a:custGeom>
                  <a:grpFill/>
                  <a:ln w="12700" cap="flat">
                    <a:solidFill>
                      <a:schemeClr val="bg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 dirty="0">
                      <a:latin typeface="Calibri Light" panose="020F0302020204030204" pitchFamily="34" charset="0"/>
                      <a:sym typeface="Calibri Light" panose="020F0302020204030204" pitchFamily="34" charset="0"/>
                    </a:endParaRPr>
                  </a:p>
                </p:txBody>
              </p:sp>
            </p:grpSp>
            <p:sp>
              <p:nvSpPr>
                <p:cNvPr id="1263" name="Freeform 750">
                  <a:extLst>
                    <a:ext uri="{FF2B5EF4-FFF2-40B4-BE49-F238E27FC236}">
                      <a16:creationId xmlns:a16="http://schemas.microsoft.com/office/drawing/2014/main" id="{8A87F416-8F2B-62F0-E7C3-A59E7B86A88F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5805223" y="3459863"/>
                  <a:ext cx="120218" cy="92777"/>
                </a:xfrm>
                <a:custGeom>
                  <a:avLst/>
                  <a:gdLst>
                    <a:gd name="T0" fmla="*/ 2 w 92"/>
                    <a:gd name="T1" fmla="*/ 17 h 71"/>
                    <a:gd name="T2" fmla="*/ 2 w 92"/>
                    <a:gd name="T3" fmla="*/ 23 h 71"/>
                    <a:gd name="T4" fmla="*/ 2 w 92"/>
                    <a:gd name="T5" fmla="*/ 19 h 71"/>
                    <a:gd name="T6" fmla="*/ 4 w 92"/>
                    <a:gd name="T7" fmla="*/ 27 h 71"/>
                    <a:gd name="T8" fmla="*/ 3 w 92"/>
                    <a:gd name="T9" fmla="*/ 32 h 71"/>
                    <a:gd name="T10" fmla="*/ 5 w 92"/>
                    <a:gd name="T11" fmla="*/ 34 h 71"/>
                    <a:gd name="T12" fmla="*/ 9 w 92"/>
                    <a:gd name="T13" fmla="*/ 35 h 71"/>
                    <a:gd name="T14" fmla="*/ 13 w 92"/>
                    <a:gd name="T15" fmla="*/ 37 h 71"/>
                    <a:gd name="T16" fmla="*/ 20 w 92"/>
                    <a:gd name="T17" fmla="*/ 39 h 71"/>
                    <a:gd name="T18" fmla="*/ 27 w 92"/>
                    <a:gd name="T19" fmla="*/ 40 h 71"/>
                    <a:gd name="T20" fmla="*/ 28 w 92"/>
                    <a:gd name="T21" fmla="*/ 50 h 71"/>
                    <a:gd name="T22" fmla="*/ 29 w 92"/>
                    <a:gd name="T23" fmla="*/ 58 h 71"/>
                    <a:gd name="T24" fmla="*/ 38 w 92"/>
                    <a:gd name="T25" fmla="*/ 65 h 71"/>
                    <a:gd name="T26" fmla="*/ 40 w 92"/>
                    <a:gd name="T27" fmla="*/ 70 h 71"/>
                    <a:gd name="T28" fmla="*/ 48 w 92"/>
                    <a:gd name="T29" fmla="*/ 70 h 71"/>
                    <a:gd name="T30" fmla="*/ 55 w 92"/>
                    <a:gd name="T31" fmla="*/ 70 h 71"/>
                    <a:gd name="T32" fmla="*/ 59 w 92"/>
                    <a:gd name="T33" fmla="*/ 69 h 71"/>
                    <a:gd name="T34" fmla="*/ 61 w 92"/>
                    <a:gd name="T35" fmla="*/ 65 h 71"/>
                    <a:gd name="T36" fmla="*/ 65 w 92"/>
                    <a:gd name="T37" fmla="*/ 63 h 71"/>
                    <a:gd name="T38" fmla="*/ 69 w 92"/>
                    <a:gd name="T39" fmla="*/ 61 h 71"/>
                    <a:gd name="T40" fmla="*/ 72 w 92"/>
                    <a:gd name="T41" fmla="*/ 63 h 71"/>
                    <a:gd name="T42" fmla="*/ 77 w 92"/>
                    <a:gd name="T43" fmla="*/ 63 h 71"/>
                    <a:gd name="T44" fmla="*/ 74 w 92"/>
                    <a:gd name="T45" fmla="*/ 59 h 71"/>
                    <a:gd name="T46" fmla="*/ 74 w 92"/>
                    <a:gd name="T47" fmla="*/ 55 h 71"/>
                    <a:gd name="T48" fmla="*/ 77 w 92"/>
                    <a:gd name="T49" fmla="*/ 49 h 71"/>
                    <a:gd name="T50" fmla="*/ 77 w 92"/>
                    <a:gd name="T51" fmla="*/ 44 h 71"/>
                    <a:gd name="T52" fmla="*/ 80 w 92"/>
                    <a:gd name="T53" fmla="*/ 40 h 71"/>
                    <a:gd name="T54" fmla="*/ 84 w 92"/>
                    <a:gd name="T55" fmla="*/ 39 h 71"/>
                    <a:gd name="T56" fmla="*/ 90 w 92"/>
                    <a:gd name="T57" fmla="*/ 37 h 71"/>
                    <a:gd name="T58" fmla="*/ 90 w 92"/>
                    <a:gd name="T59" fmla="*/ 31 h 71"/>
                    <a:gd name="T60" fmla="*/ 87 w 92"/>
                    <a:gd name="T61" fmla="*/ 29 h 71"/>
                    <a:gd name="T62" fmla="*/ 90 w 92"/>
                    <a:gd name="T63" fmla="*/ 25 h 71"/>
                    <a:gd name="T64" fmla="*/ 91 w 92"/>
                    <a:gd name="T65" fmla="*/ 23 h 71"/>
                    <a:gd name="T66" fmla="*/ 89 w 92"/>
                    <a:gd name="T67" fmla="*/ 22 h 71"/>
                    <a:gd name="T68" fmla="*/ 82 w 92"/>
                    <a:gd name="T69" fmla="*/ 14 h 71"/>
                    <a:gd name="T70" fmla="*/ 69 w 92"/>
                    <a:gd name="T71" fmla="*/ 9 h 71"/>
                    <a:gd name="T72" fmla="*/ 64 w 92"/>
                    <a:gd name="T73" fmla="*/ 2 h 71"/>
                    <a:gd name="T74" fmla="*/ 60 w 92"/>
                    <a:gd name="T75" fmla="*/ 1 h 71"/>
                    <a:gd name="T76" fmla="*/ 52 w 92"/>
                    <a:gd name="T77" fmla="*/ 5 h 71"/>
                    <a:gd name="T78" fmla="*/ 42 w 92"/>
                    <a:gd name="T79" fmla="*/ 2 h 71"/>
                    <a:gd name="T80" fmla="*/ 35 w 92"/>
                    <a:gd name="T81" fmla="*/ 2 h 71"/>
                    <a:gd name="T82" fmla="*/ 30 w 92"/>
                    <a:gd name="T83" fmla="*/ 2 h 71"/>
                    <a:gd name="T84" fmla="*/ 26 w 92"/>
                    <a:gd name="T85" fmla="*/ 1 h 71"/>
                    <a:gd name="T86" fmla="*/ 18 w 92"/>
                    <a:gd name="T87" fmla="*/ 1 h 71"/>
                    <a:gd name="T88" fmla="*/ 8 w 92"/>
                    <a:gd name="T89" fmla="*/ 6 h 71"/>
                    <a:gd name="T90" fmla="*/ 3 w 92"/>
                    <a:gd name="T91" fmla="*/ 11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92" h="71">
                      <a:moveTo>
                        <a:pt x="0" y="11"/>
                      </a:moveTo>
                      <a:lnTo>
                        <a:pt x="2" y="17"/>
                      </a:lnTo>
                      <a:lnTo>
                        <a:pt x="2" y="21"/>
                      </a:lnTo>
                      <a:lnTo>
                        <a:pt x="2" y="23"/>
                      </a:lnTo>
                      <a:lnTo>
                        <a:pt x="2" y="16"/>
                      </a:lnTo>
                      <a:lnTo>
                        <a:pt x="2" y="19"/>
                      </a:lnTo>
                      <a:lnTo>
                        <a:pt x="2" y="21"/>
                      </a:lnTo>
                      <a:lnTo>
                        <a:pt x="4" y="27"/>
                      </a:lnTo>
                      <a:lnTo>
                        <a:pt x="4" y="30"/>
                      </a:lnTo>
                      <a:lnTo>
                        <a:pt x="3" y="32"/>
                      </a:lnTo>
                      <a:lnTo>
                        <a:pt x="4" y="32"/>
                      </a:lnTo>
                      <a:lnTo>
                        <a:pt x="5" y="34"/>
                      </a:lnTo>
                      <a:lnTo>
                        <a:pt x="8" y="33"/>
                      </a:lnTo>
                      <a:lnTo>
                        <a:pt x="9" y="35"/>
                      </a:lnTo>
                      <a:lnTo>
                        <a:pt x="12" y="36"/>
                      </a:lnTo>
                      <a:lnTo>
                        <a:pt x="13" y="37"/>
                      </a:lnTo>
                      <a:lnTo>
                        <a:pt x="16" y="38"/>
                      </a:lnTo>
                      <a:lnTo>
                        <a:pt x="20" y="39"/>
                      </a:lnTo>
                      <a:lnTo>
                        <a:pt x="25" y="39"/>
                      </a:lnTo>
                      <a:lnTo>
                        <a:pt x="27" y="40"/>
                      </a:lnTo>
                      <a:lnTo>
                        <a:pt x="30" y="46"/>
                      </a:lnTo>
                      <a:lnTo>
                        <a:pt x="28" y="50"/>
                      </a:lnTo>
                      <a:lnTo>
                        <a:pt x="28" y="55"/>
                      </a:lnTo>
                      <a:lnTo>
                        <a:pt x="29" y="58"/>
                      </a:lnTo>
                      <a:lnTo>
                        <a:pt x="33" y="61"/>
                      </a:lnTo>
                      <a:lnTo>
                        <a:pt x="38" y="65"/>
                      </a:lnTo>
                      <a:lnTo>
                        <a:pt x="40" y="68"/>
                      </a:lnTo>
                      <a:lnTo>
                        <a:pt x="40" y="70"/>
                      </a:lnTo>
                      <a:lnTo>
                        <a:pt x="45" y="71"/>
                      </a:lnTo>
                      <a:lnTo>
                        <a:pt x="48" y="70"/>
                      </a:lnTo>
                      <a:lnTo>
                        <a:pt x="54" y="71"/>
                      </a:lnTo>
                      <a:lnTo>
                        <a:pt x="55" y="70"/>
                      </a:lnTo>
                      <a:lnTo>
                        <a:pt x="57" y="68"/>
                      </a:lnTo>
                      <a:lnTo>
                        <a:pt x="59" y="69"/>
                      </a:lnTo>
                      <a:lnTo>
                        <a:pt x="61" y="68"/>
                      </a:lnTo>
                      <a:lnTo>
                        <a:pt x="61" y="65"/>
                      </a:lnTo>
                      <a:lnTo>
                        <a:pt x="63" y="63"/>
                      </a:lnTo>
                      <a:lnTo>
                        <a:pt x="65" y="63"/>
                      </a:lnTo>
                      <a:lnTo>
                        <a:pt x="67" y="62"/>
                      </a:lnTo>
                      <a:lnTo>
                        <a:pt x="69" y="61"/>
                      </a:lnTo>
                      <a:lnTo>
                        <a:pt x="71" y="61"/>
                      </a:lnTo>
                      <a:lnTo>
                        <a:pt x="72" y="63"/>
                      </a:lnTo>
                      <a:lnTo>
                        <a:pt x="74" y="65"/>
                      </a:lnTo>
                      <a:lnTo>
                        <a:pt x="77" y="63"/>
                      </a:lnTo>
                      <a:lnTo>
                        <a:pt x="76" y="61"/>
                      </a:lnTo>
                      <a:lnTo>
                        <a:pt x="74" y="59"/>
                      </a:lnTo>
                      <a:lnTo>
                        <a:pt x="74" y="57"/>
                      </a:lnTo>
                      <a:lnTo>
                        <a:pt x="74" y="55"/>
                      </a:lnTo>
                      <a:lnTo>
                        <a:pt x="77" y="51"/>
                      </a:lnTo>
                      <a:lnTo>
                        <a:pt x="77" y="49"/>
                      </a:lnTo>
                      <a:lnTo>
                        <a:pt x="77" y="46"/>
                      </a:lnTo>
                      <a:lnTo>
                        <a:pt x="77" y="44"/>
                      </a:lnTo>
                      <a:lnTo>
                        <a:pt x="78" y="42"/>
                      </a:lnTo>
                      <a:lnTo>
                        <a:pt x="80" y="40"/>
                      </a:lnTo>
                      <a:lnTo>
                        <a:pt x="82" y="40"/>
                      </a:lnTo>
                      <a:lnTo>
                        <a:pt x="84" y="39"/>
                      </a:lnTo>
                      <a:lnTo>
                        <a:pt x="86" y="37"/>
                      </a:lnTo>
                      <a:lnTo>
                        <a:pt x="90" y="37"/>
                      </a:lnTo>
                      <a:lnTo>
                        <a:pt x="92" y="32"/>
                      </a:lnTo>
                      <a:lnTo>
                        <a:pt x="90" y="31"/>
                      </a:lnTo>
                      <a:lnTo>
                        <a:pt x="87" y="31"/>
                      </a:lnTo>
                      <a:lnTo>
                        <a:pt x="87" y="29"/>
                      </a:lnTo>
                      <a:lnTo>
                        <a:pt x="87" y="27"/>
                      </a:lnTo>
                      <a:lnTo>
                        <a:pt x="90" y="25"/>
                      </a:lnTo>
                      <a:lnTo>
                        <a:pt x="91" y="24"/>
                      </a:lnTo>
                      <a:lnTo>
                        <a:pt x="91" y="23"/>
                      </a:lnTo>
                      <a:lnTo>
                        <a:pt x="91" y="23"/>
                      </a:lnTo>
                      <a:lnTo>
                        <a:pt x="89" y="22"/>
                      </a:lnTo>
                      <a:lnTo>
                        <a:pt x="87" y="20"/>
                      </a:lnTo>
                      <a:lnTo>
                        <a:pt x="82" y="14"/>
                      </a:lnTo>
                      <a:lnTo>
                        <a:pt x="74" y="9"/>
                      </a:lnTo>
                      <a:lnTo>
                        <a:pt x="69" y="9"/>
                      </a:lnTo>
                      <a:lnTo>
                        <a:pt x="67" y="8"/>
                      </a:lnTo>
                      <a:lnTo>
                        <a:pt x="64" y="2"/>
                      </a:lnTo>
                      <a:lnTo>
                        <a:pt x="63" y="0"/>
                      </a:lnTo>
                      <a:lnTo>
                        <a:pt x="60" y="1"/>
                      </a:lnTo>
                      <a:lnTo>
                        <a:pt x="57" y="4"/>
                      </a:lnTo>
                      <a:lnTo>
                        <a:pt x="52" y="5"/>
                      </a:lnTo>
                      <a:lnTo>
                        <a:pt x="44" y="2"/>
                      </a:lnTo>
                      <a:lnTo>
                        <a:pt x="42" y="2"/>
                      </a:lnTo>
                      <a:lnTo>
                        <a:pt x="37" y="1"/>
                      </a:lnTo>
                      <a:lnTo>
                        <a:pt x="35" y="2"/>
                      </a:lnTo>
                      <a:lnTo>
                        <a:pt x="33" y="1"/>
                      </a:lnTo>
                      <a:lnTo>
                        <a:pt x="30" y="2"/>
                      </a:lnTo>
                      <a:lnTo>
                        <a:pt x="28" y="2"/>
                      </a:lnTo>
                      <a:lnTo>
                        <a:pt x="26" y="1"/>
                      </a:lnTo>
                      <a:lnTo>
                        <a:pt x="24" y="1"/>
                      </a:lnTo>
                      <a:lnTo>
                        <a:pt x="18" y="1"/>
                      </a:lnTo>
                      <a:lnTo>
                        <a:pt x="12" y="3"/>
                      </a:lnTo>
                      <a:lnTo>
                        <a:pt x="8" y="6"/>
                      </a:lnTo>
                      <a:lnTo>
                        <a:pt x="5" y="10"/>
                      </a:lnTo>
                      <a:lnTo>
                        <a:pt x="3" y="11"/>
                      </a:lnTo>
                      <a:lnTo>
                        <a:pt x="0" y="11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1264" name="Freeform 850">
                  <a:extLst>
                    <a:ext uri="{FF2B5EF4-FFF2-40B4-BE49-F238E27FC236}">
                      <a16:creationId xmlns:a16="http://schemas.microsoft.com/office/drawing/2014/main" id="{2F28A5E2-A23F-2BA0-232C-3173B0B36551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5850957" y="3471624"/>
                  <a:ext cx="199928" cy="171180"/>
                </a:xfrm>
                <a:custGeom>
                  <a:avLst/>
                  <a:gdLst>
                    <a:gd name="T0" fmla="*/ 1 w 153"/>
                    <a:gd name="T1" fmla="*/ 108 h 131"/>
                    <a:gd name="T2" fmla="*/ 7 w 153"/>
                    <a:gd name="T3" fmla="*/ 99 h 131"/>
                    <a:gd name="T4" fmla="*/ 11 w 153"/>
                    <a:gd name="T5" fmla="*/ 84 h 131"/>
                    <a:gd name="T6" fmla="*/ 10 w 153"/>
                    <a:gd name="T7" fmla="*/ 62 h 131"/>
                    <a:gd name="T8" fmla="*/ 20 w 153"/>
                    <a:gd name="T9" fmla="*/ 61 h 131"/>
                    <a:gd name="T10" fmla="*/ 26 w 153"/>
                    <a:gd name="T11" fmla="*/ 60 h 131"/>
                    <a:gd name="T12" fmla="*/ 30 w 153"/>
                    <a:gd name="T13" fmla="*/ 55 h 131"/>
                    <a:gd name="T14" fmla="*/ 36 w 153"/>
                    <a:gd name="T15" fmla="*/ 52 h 131"/>
                    <a:gd name="T16" fmla="*/ 42 w 153"/>
                    <a:gd name="T17" fmla="*/ 54 h 131"/>
                    <a:gd name="T18" fmla="*/ 38 w 153"/>
                    <a:gd name="T19" fmla="*/ 48 h 131"/>
                    <a:gd name="T20" fmla="*/ 42 w 153"/>
                    <a:gd name="T21" fmla="*/ 40 h 131"/>
                    <a:gd name="T22" fmla="*/ 43 w 153"/>
                    <a:gd name="T23" fmla="*/ 33 h 131"/>
                    <a:gd name="T24" fmla="*/ 49 w 153"/>
                    <a:gd name="T25" fmla="*/ 30 h 131"/>
                    <a:gd name="T26" fmla="*/ 57 w 153"/>
                    <a:gd name="T27" fmla="*/ 23 h 131"/>
                    <a:gd name="T28" fmla="*/ 52 w 153"/>
                    <a:gd name="T29" fmla="*/ 20 h 131"/>
                    <a:gd name="T30" fmla="*/ 56 w 153"/>
                    <a:gd name="T31" fmla="*/ 15 h 131"/>
                    <a:gd name="T32" fmla="*/ 59 w 153"/>
                    <a:gd name="T33" fmla="*/ 14 h 131"/>
                    <a:gd name="T34" fmla="*/ 63 w 153"/>
                    <a:gd name="T35" fmla="*/ 9 h 131"/>
                    <a:gd name="T36" fmla="*/ 73 w 153"/>
                    <a:gd name="T37" fmla="*/ 7 h 131"/>
                    <a:gd name="T38" fmla="*/ 79 w 153"/>
                    <a:gd name="T39" fmla="*/ 0 h 131"/>
                    <a:gd name="T40" fmla="*/ 87 w 153"/>
                    <a:gd name="T41" fmla="*/ 1 h 131"/>
                    <a:gd name="T42" fmla="*/ 95 w 153"/>
                    <a:gd name="T43" fmla="*/ 3 h 131"/>
                    <a:gd name="T44" fmla="*/ 100 w 153"/>
                    <a:gd name="T45" fmla="*/ 13 h 131"/>
                    <a:gd name="T46" fmla="*/ 108 w 153"/>
                    <a:gd name="T47" fmla="*/ 8 h 131"/>
                    <a:gd name="T48" fmla="*/ 117 w 153"/>
                    <a:gd name="T49" fmla="*/ 10 h 131"/>
                    <a:gd name="T50" fmla="*/ 124 w 153"/>
                    <a:gd name="T51" fmla="*/ 15 h 131"/>
                    <a:gd name="T52" fmla="*/ 123 w 153"/>
                    <a:gd name="T53" fmla="*/ 23 h 131"/>
                    <a:gd name="T54" fmla="*/ 125 w 153"/>
                    <a:gd name="T55" fmla="*/ 30 h 131"/>
                    <a:gd name="T56" fmla="*/ 122 w 153"/>
                    <a:gd name="T57" fmla="*/ 36 h 131"/>
                    <a:gd name="T58" fmla="*/ 128 w 153"/>
                    <a:gd name="T59" fmla="*/ 45 h 131"/>
                    <a:gd name="T60" fmla="*/ 136 w 153"/>
                    <a:gd name="T61" fmla="*/ 56 h 131"/>
                    <a:gd name="T62" fmla="*/ 138 w 153"/>
                    <a:gd name="T63" fmla="*/ 63 h 131"/>
                    <a:gd name="T64" fmla="*/ 148 w 153"/>
                    <a:gd name="T65" fmla="*/ 65 h 131"/>
                    <a:gd name="T66" fmla="*/ 150 w 153"/>
                    <a:gd name="T67" fmla="*/ 70 h 131"/>
                    <a:gd name="T68" fmla="*/ 151 w 153"/>
                    <a:gd name="T69" fmla="*/ 76 h 131"/>
                    <a:gd name="T70" fmla="*/ 145 w 153"/>
                    <a:gd name="T71" fmla="*/ 82 h 131"/>
                    <a:gd name="T72" fmla="*/ 134 w 153"/>
                    <a:gd name="T73" fmla="*/ 78 h 131"/>
                    <a:gd name="T74" fmla="*/ 129 w 153"/>
                    <a:gd name="T75" fmla="*/ 82 h 131"/>
                    <a:gd name="T76" fmla="*/ 133 w 153"/>
                    <a:gd name="T77" fmla="*/ 90 h 131"/>
                    <a:gd name="T78" fmla="*/ 134 w 153"/>
                    <a:gd name="T79" fmla="*/ 96 h 131"/>
                    <a:gd name="T80" fmla="*/ 137 w 153"/>
                    <a:gd name="T81" fmla="*/ 102 h 131"/>
                    <a:gd name="T82" fmla="*/ 130 w 153"/>
                    <a:gd name="T83" fmla="*/ 109 h 131"/>
                    <a:gd name="T84" fmla="*/ 120 w 153"/>
                    <a:gd name="T85" fmla="*/ 116 h 131"/>
                    <a:gd name="T86" fmla="*/ 119 w 153"/>
                    <a:gd name="T87" fmla="*/ 123 h 131"/>
                    <a:gd name="T88" fmla="*/ 116 w 153"/>
                    <a:gd name="T89" fmla="*/ 131 h 131"/>
                    <a:gd name="T90" fmla="*/ 110 w 153"/>
                    <a:gd name="T91" fmla="*/ 127 h 131"/>
                    <a:gd name="T92" fmla="*/ 101 w 153"/>
                    <a:gd name="T93" fmla="*/ 130 h 131"/>
                    <a:gd name="T94" fmla="*/ 94 w 153"/>
                    <a:gd name="T95" fmla="*/ 123 h 131"/>
                    <a:gd name="T96" fmla="*/ 86 w 153"/>
                    <a:gd name="T97" fmla="*/ 125 h 131"/>
                    <a:gd name="T98" fmla="*/ 79 w 153"/>
                    <a:gd name="T99" fmla="*/ 123 h 131"/>
                    <a:gd name="T100" fmla="*/ 73 w 153"/>
                    <a:gd name="T101" fmla="*/ 126 h 131"/>
                    <a:gd name="T102" fmla="*/ 69 w 153"/>
                    <a:gd name="T103" fmla="*/ 124 h 131"/>
                    <a:gd name="T104" fmla="*/ 62 w 153"/>
                    <a:gd name="T105" fmla="*/ 120 h 131"/>
                    <a:gd name="T106" fmla="*/ 55 w 153"/>
                    <a:gd name="T107" fmla="*/ 117 h 131"/>
                    <a:gd name="T108" fmla="*/ 46 w 153"/>
                    <a:gd name="T109" fmla="*/ 116 h 131"/>
                    <a:gd name="T110" fmla="*/ 34 w 153"/>
                    <a:gd name="T111" fmla="*/ 114 h 131"/>
                    <a:gd name="T112" fmla="*/ 18 w 153"/>
                    <a:gd name="T113" fmla="*/ 115 h 131"/>
                    <a:gd name="T114" fmla="*/ 11 w 153"/>
                    <a:gd name="T115" fmla="*/ 122 h 131"/>
                    <a:gd name="T116" fmla="*/ 4 w 153"/>
                    <a:gd name="T117" fmla="*/ 123 h 1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153" h="131">
                      <a:moveTo>
                        <a:pt x="4" y="123"/>
                      </a:moveTo>
                      <a:lnTo>
                        <a:pt x="6" y="112"/>
                      </a:lnTo>
                      <a:lnTo>
                        <a:pt x="1" y="108"/>
                      </a:lnTo>
                      <a:lnTo>
                        <a:pt x="0" y="105"/>
                      </a:lnTo>
                      <a:lnTo>
                        <a:pt x="3" y="101"/>
                      </a:lnTo>
                      <a:lnTo>
                        <a:pt x="7" y="99"/>
                      </a:lnTo>
                      <a:lnTo>
                        <a:pt x="10" y="94"/>
                      </a:lnTo>
                      <a:lnTo>
                        <a:pt x="11" y="89"/>
                      </a:lnTo>
                      <a:lnTo>
                        <a:pt x="11" y="84"/>
                      </a:lnTo>
                      <a:lnTo>
                        <a:pt x="5" y="63"/>
                      </a:lnTo>
                      <a:lnTo>
                        <a:pt x="5" y="61"/>
                      </a:lnTo>
                      <a:lnTo>
                        <a:pt x="10" y="62"/>
                      </a:lnTo>
                      <a:lnTo>
                        <a:pt x="13" y="61"/>
                      </a:lnTo>
                      <a:lnTo>
                        <a:pt x="19" y="62"/>
                      </a:lnTo>
                      <a:lnTo>
                        <a:pt x="20" y="61"/>
                      </a:lnTo>
                      <a:lnTo>
                        <a:pt x="22" y="59"/>
                      </a:lnTo>
                      <a:lnTo>
                        <a:pt x="24" y="60"/>
                      </a:lnTo>
                      <a:lnTo>
                        <a:pt x="26" y="60"/>
                      </a:lnTo>
                      <a:lnTo>
                        <a:pt x="26" y="56"/>
                      </a:lnTo>
                      <a:lnTo>
                        <a:pt x="28" y="54"/>
                      </a:lnTo>
                      <a:lnTo>
                        <a:pt x="30" y="55"/>
                      </a:lnTo>
                      <a:lnTo>
                        <a:pt x="32" y="53"/>
                      </a:lnTo>
                      <a:lnTo>
                        <a:pt x="34" y="52"/>
                      </a:lnTo>
                      <a:lnTo>
                        <a:pt x="36" y="52"/>
                      </a:lnTo>
                      <a:lnTo>
                        <a:pt x="37" y="54"/>
                      </a:lnTo>
                      <a:lnTo>
                        <a:pt x="39" y="56"/>
                      </a:lnTo>
                      <a:lnTo>
                        <a:pt x="42" y="54"/>
                      </a:lnTo>
                      <a:lnTo>
                        <a:pt x="41" y="52"/>
                      </a:lnTo>
                      <a:lnTo>
                        <a:pt x="39" y="50"/>
                      </a:lnTo>
                      <a:lnTo>
                        <a:pt x="38" y="48"/>
                      </a:lnTo>
                      <a:lnTo>
                        <a:pt x="39" y="46"/>
                      </a:lnTo>
                      <a:lnTo>
                        <a:pt x="42" y="42"/>
                      </a:lnTo>
                      <a:lnTo>
                        <a:pt x="42" y="40"/>
                      </a:lnTo>
                      <a:lnTo>
                        <a:pt x="42" y="37"/>
                      </a:lnTo>
                      <a:lnTo>
                        <a:pt x="42" y="35"/>
                      </a:lnTo>
                      <a:lnTo>
                        <a:pt x="43" y="33"/>
                      </a:lnTo>
                      <a:lnTo>
                        <a:pt x="45" y="31"/>
                      </a:lnTo>
                      <a:lnTo>
                        <a:pt x="47" y="31"/>
                      </a:lnTo>
                      <a:lnTo>
                        <a:pt x="49" y="30"/>
                      </a:lnTo>
                      <a:lnTo>
                        <a:pt x="51" y="28"/>
                      </a:lnTo>
                      <a:lnTo>
                        <a:pt x="55" y="28"/>
                      </a:lnTo>
                      <a:lnTo>
                        <a:pt x="57" y="23"/>
                      </a:lnTo>
                      <a:lnTo>
                        <a:pt x="55" y="22"/>
                      </a:lnTo>
                      <a:lnTo>
                        <a:pt x="52" y="22"/>
                      </a:lnTo>
                      <a:lnTo>
                        <a:pt x="52" y="20"/>
                      </a:lnTo>
                      <a:lnTo>
                        <a:pt x="52" y="18"/>
                      </a:lnTo>
                      <a:lnTo>
                        <a:pt x="55" y="16"/>
                      </a:lnTo>
                      <a:lnTo>
                        <a:pt x="56" y="15"/>
                      </a:lnTo>
                      <a:lnTo>
                        <a:pt x="56" y="14"/>
                      </a:lnTo>
                      <a:lnTo>
                        <a:pt x="56" y="14"/>
                      </a:lnTo>
                      <a:lnTo>
                        <a:pt x="59" y="14"/>
                      </a:lnTo>
                      <a:lnTo>
                        <a:pt x="60" y="13"/>
                      </a:lnTo>
                      <a:lnTo>
                        <a:pt x="61" y="11"/>
                      </a:lnTo>
                      <a:lnTo>
                        <a:pt x="63" y="9"/>
                      </a:lnTo>
                      <a:lnTo>
                        <a:pt x="67" y="11"/>
                      </a:lnTo>
                      <a:lnTo>
                        <a:pt x="69" y="11"/>
                      </a:lnTo>
                      <a:lnTo>
                        <a:pt x="73" y="7"/>
                      </a:lnTo>
                      <a:lnTo>
                        <a:pt x="73" y="5"/>
                      </a:lnTo>
                      <a:lnTo>
                        <a:pt x="76" y="1"/>
                      </a:lnTo>
                      <a:lnTo>
                        <a:pt x="79" y="0"/>
                      </a:lnTo>
                      <a:lnTo>
                        <a:pt x="81" y="0"/>
                      </a:lnTo>
                      <a:lnTo>
                        <a:pt x="82" y="2"/>
                      </a:lnTo>
                      <a:lnTo>
                        <a:pt x="87" y="1"/>
                      </a:lnTo>
                      <a:lnTo>
                        <a:pt x="89" y="2"/>
                      </a:lnTo>
                      <a:lnTo>
                        <a:pt x="90" y="4"/>
                      </a:lnTo>
                      <a:lnTo>
                        <a:pt x="95" y="3"/>
                      </a:lnTo>
                      <a:lnTo>
                        <a:pt x="97" y="4"/>
                      </a:lnTo>
                      <a:lnTo>
                        <a:pt x="101" y="7"/>
                      </a:lnTo>
                      <a:lnTo>
                        <a:pt x="100" y="13"/>
                      </a:lnTo>
                      <a:lnTo>
                        <a:pt x="105" y="10"/>
                      </a:lnTo>
                      <a:lnTo>
                        <a:pt x="107" y="10"/>
                      </a:lnTo>
                      <a:lnTo>
                        <a:pt x="108" y="8"/>
                      </a:lnTo>
                      <a:lnTo>
                        <a:pt x="113" y="8"/>
                      </a:lnTo>
                      <a:lnTo>
                        <a:pt x="115" y="8"/>
                      </a:lnTo>
                      <a:lnTo>
                        <a:pt x="117" y="10"/>
                      </a:lnTo>
                      <a:lnTo>
                        <a:pt x="119" y="11"/>
                      </a:lnTo>
                      <a:lnTo>
                        <a:pt x="122" y="15"/>
                      </a:lnTo>
                      <a:lnTo>
                        <a:pt x="124" y="15"/>
                      </a:lnTo>
                      <a:lnTo>
                        <a:pt x="124" y="19"/>
                      </a:lnTo>
                      <a:lnTo>
                        <a:pt x="123" y="21"/>
                      </a:lnTo>
                      <a:lnTo>
                        <a:pt x="123" y="23"/>
                      </a:lnTo>
                      <a:lnTo>
                        <a:pt x="125" y="25"/>
                      </a:lnTo>
                      <a:lnTo>
                        <a:pt x="125" y="27"/>
                      </a:lnTo>
                      <a:lnTo>
                        <a:pt x="125" y="30"/>
                      </a:lnTo>
                      <a:lnTo>
                        <a:pt x="125" y="32"/>
                      </a:lnTo>
                      <a:lnTo>
                        <a:pt x="123" y="33"/>
                      </a:lnTo>
                      <a:lnTo>
                        <a:pt x="122" y="36"/>
                      </a:lnTo>
                      <a:lnTo>
                        <a:pt x="123" y="38"/>
                      </a:lnTo>
                      <a:lnTo>
                        <a:pt x="126" y="41"/>
                      </a:lnTo>
                      <a:lnTo>
                        <a:pt x="128" y="45"/>
                      </a:lnTo>
                      <a:lnTo>
                        <a:pt x="131" y="52"/>
                      </a:lnTo>
                      <a:lnTo>
                        <a:pt x="132" y="54"/>
                      </a:lnTo>
                      <a:lnTo>
                        <a:pt x="136" y="56"/>
                      </a:lnTo>
                      <a:lnTo>
                        <a:pt x="138" y="58"/>
                      </a:lnTo>
                      <a:lnTo>
                        <a:pt x="138" y="60"/>
                      </a:lnTo>
                      <a:lnTo>
                        <a:pt x="138" y="63"/>
                      </a:lnTo>
                      <a:lnTo>
                        <a:pt x="138" y="65"/>
                      </a:lnTo>
                      <a:lnTo>
                        <a:pt x="146" y="64"/>
                      </a:lnTo>
                      <a:lnTo>
                        <a:pt x="148" y="65"/>
                      </a:lnTo>
                      <a:lnTo>
                        <a:pt x="150" y="66"/>
                      </a:lnTo>
                      <a:lnTo>
                        <a:pt x="149" y="68"/>
                      </a:lnTo>
                      <a:lnTo>
                        <a:pt x="150" y="70"/>
                      </a:lnTo>
                      <a:lnTo>
                        <a:pt x="153" y="70"/>
                      </a:lnTo>
                      <a:lnTo>
                        <a:pt x="153" y="74"/>
                      </a:lnTo>
                      <a:lnTo>
                        <a:pt x="151" y="76"/>
                      </a:lnTo>
                      <a:lnTo>
                        <a:pt x="150" y="78"/>
                      </a:lnTo>
                      <a:lnTo>
                        <a:pt x="146" y="81"/>
                      </a:lnTo>
                      <a:lnTo>
                        <a:pt x="145" y="82"/>
                      </a:lnTo>
                      <a:lnTo>
                        <a:pt x="140" y="82"/>
                      </a:lnTo>
                      <a:lnTo>
                        <a:pt x="136" y="78"/>
                      </a:lnTo>
                      <a:lnTo>
                        <a:pt x="134" y="78"/>
                      </a:lnTo>
                      <a:lnTo>
                        <a:pt x="132" y="79"/>
                      </a:lnTo>
                      <a:lnTo>
                        <a:pt x="132" y="82"/>
                      </a:lnTo>
                      <a:lnTo>
                        <a:pt x="129" y="82"/>
                      </a:lnTo>
                      <a:lnTo>
                        <a:pt x="129" y="85"/>
                      </a:lnTo>
                      <a:lnTo>
                        <a:pt x="133" y="88"/>
                      </a:lnTo>
                      <a:lnTo>
                        <a:pt x="133" y="90"/>
                      </a:lnTo>
                      <a:lnTo>
                        <a:pt x="133" y="92"/>
                      </a:lnTo>
                      <a:lnTo>
                        <a:pt x="135" y="94"/>
                      </a:lnTo>
                      <a:lnTo>
                        <a:pt x="134" y="96"/>
                      </a:lnTo>
                      <a:lnTo>
                        <a:pt x="136" y="97"/>
                      </a:lnTo>
                      <a:lnTo>
                        <a:pt x="137" y="100"/>
                      </a:lnTo>
                      <a:lnTo>
                        <a:pt x="137" y="102"/>
                      </a:lnTo>
                      <a:lnTo>
                        <a:pt x="138" y="108"/>
                      </a:lnTo>
                      <a:lnTo>
                        <a:pt x="132" y="108"/>
                      </a:lnTo>
                      <a:lnTo>
                        <a:pt x="130" y="109"/>
                      </a:lnTo>
                      <a:lnTo>
                        <a:pt x="128" y="109"/>
                      </a:lnTo>
                      <a:lnTo>
                        <a:pt x="125" y="110"/>
                      </a:lnTo>
                      <a:lnTo>
                        <a:pt x="120" y="116"/>
                      </a:lnTo>
                      <a:lnTo>
                        <a:pt x="119" y="118"/>
                      </a:lnTo>
                      <a:lnTo>
                        <a:pt x="119" y="121"/>
                      </a:lnTo>
                      <a:lnTo>
                        <a:pt x="119" y="123"/>
                      </a:lnTo>
                      <a:lnTo>
                        <a:pt x="119" y="128"/>
                      </a:lnTo>
                      <a:lnTo>
                        <a:pt x="118" y="130"/>
                      </a:lnTo>
                      <a:lnTo>
                        <a:pt x="116" y="131"/>
                      </a:lnTo>
                      <a:lnTo>
                        <a:pt x="114" y="128"/>
                      </a:lnTo>
                      <a:lnTo>
                        <a:pt x="112" y="128"/>
                      </a:lnTo>
                      <a:lnTo>
                        <a:pt x="110" y="127"/>
                      </a:lnTo>
                      <a:lnTo>
                        <a:pt x="105" y="128"/>
                      </a:lnTo>
                      <a:lnTo>
                        <a:pt x="102" y="128"/>
                      </a:lnTo>
                      <a:lnTo>
                        <a:pt x="101" y="130"/>
                      </a:lnTo>
                      <a:lnTo>
                        <a:pt x="98" y="128"/>
                      </a:lnTo>
                      <a:lnTo>
                        <a:pt x="98" y="126"/>
                      </a:lnTo>
                      <a:lnTo>
                        <a:pt x="94" y="123"/>
                      </a:lnTo>
                      <a:lnTo>
                        <a:pt x="89" y="128"/>
                      </a:lnTo>
                      <a:lnTo>
                        <a:pt x="87" y="127"/>
                      </a:lnTo>
                      <a:lnTo>
                        <a:pt x="86" y="125"/>
                      </a:lnTo>
                      <a:lnTo>
                        <a:pt x="83" y="126"/>
                      </a:lnTo>
                      <a:lnTo>
                        <a:pt x="81" y="125"/>
                      </a:lnTo>
                      <a:lnTo>
                        <a:pt x="79" y="123"/>
                      </a:lnTo>
                      <a:lnTo>
                        <a:pt x="77" y="125"/>
                      </a:lnTo>
                      <a:lnTo>
                        <a:pt x="75" y="125"/>
                      </a:lnTo>
                      <a:lnTo>
                        <a:pt x="73" y="126"/>
                      </a:lnTo>
                      <a:lnTo>
                        <a:pt x="71" y="127"/>
                      </a:lnTo>
                      <a:lnTo>
                        <a:pt x="69" y="126"/>
                      </a:lnTo>
                      <a:lnTo>
                        <a:pt x="69" y="124"/>
                      </a:lnTo>
                      <a:lnTo>
                        <a:pt x="64" y="124"/>
                      </a:lnTo>
                      <a:lnTo>
                        <a:pt x="62" y="122"/>
                      </a:lnTo>
                      <a:lnTo>
                        <a:pt x="62" y="120"/>
                      </a:lnTo>
                      <a:lnTo>
                        <a:pt x="60" y="119"/>
                      </a:lnTo>
                      <a:lnTo>
                        <a:pt x="57" y="118"/>
                      </a:lnTo>
                      <a:lnTo>
                        <a:pt x="55" y="117"/>
                      </a:lnTo>
                      <a:lnTo>
                        <a:pt x="53" y="118"/>
                      </a:lnTo>
                      <a:lnTo>
                        <a:pt x="50" y="117"/>
                      </a:lnTo>
                      <a:lnTo>
                        <a:pt x="46" y="116"/>
                      </a:lnTo>
                      <a:lnTo>
                        <a:pt x="42" y="113"/>
                      </a:lnTo>
                      <a:lnTo>
                        <a:pt x="39" y="114"/>
                      </a:lnTo>
                      <a:lnTo>
                        <a:pt x="34" y="114"/>
                      </a:lnTo>
                      <a:lnTo>
                        <a:pt x="32" y="113"/>
                      </a:lnTo>
                      <a:lnTo>
                        <a:pt x="20" y="115"/>
                      </a:lnTo>
                      <a:lnTo>
                        <a:pt x="18" y="115"/>
                      </a:lnTo>
                      <a:lnTo>
                        <a:pt x="17" y="118"/>
                      </a:lnTo>
                      <a:lnTo>
                        <a:pt x="16" y="119"/>
                      </a:lnTo>
                      <a:lnTo>
                        <a:pt x="11" y="122"/>
                      </a:lnTo>
                      <a:lnTo>
                        <a:pt x="9" y="121"/>
                      </a:lnTo>
                      <a:lnTo>
                        <a:pt x="6" y="122"/>
                      </a:lnTo>
                      <a:lnTo>
                        <a:pt x="4" y="123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1265" name="Freeform 851">
                  <a:extLst>
                    <a:ext uri="{FF2B5EF4-FFF2-40B4-BE49-F238E27FC236}">
                      <a16:creationId xmlns:a16="http://schemas.microsoft.com/office/drawing/2014/main" id="{8A59C940-95E5-80C4-9DB1-FDA48160DE1E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5720286" y="3698993"/>
                  <a:ext cx="113684" cy="56189"/>
                </a:xfrm>
                <a:custGeom>
                  <a:avLst/>
                  <a:gdLst>
                    <a:gd name="T0" fmla="*/ 82 w 87"/>
                    <a:gd name="T1" fmla="*/ 27 h 43"/>
                    <a:gd name="T2" fmla="*/ 79 w 87"/>
                    <a:gd name="T3" fmla="*/ 29 h 43"/>
                    <a:gd name="T4" fmla="*/ 74 w 87"/>
                    <a:gd name="T5" fmla="*/ 25 h 43"/>
                    <a:gd name="T6" fmla="*/ 69 w 87"/>
                    <a:gd name="T7" fmla="*/ 24 h 43"/>
                    <a:gd name="T8" fmla="*/ 66 w 87"/>
                    <a:gd name="T9" fmla="*/ 25 h 43"/>
                    <a:gd name="T10" fmla="*/ 61 w 87"/>
                    <a:gd name="T11" fmla="*/ 25 h 43"/>
                    <a:gd name="T12" fmla="*/ 56 w 87"/>
                    <a:gd name="T13" fmla="*/ 27 h 43"/>
                    <a:gd name="T14" fmla="*/ 55 w 87"/>
                    <a:gd name="T15" fmla="*/ 30 h 43"/>
                    <a:gd name="T16" fmla="*/ 52 w 87"/>
                    <a:gd name="T17" fmla="*/ 31 h 43"/>
                    <a:gd name="T18" fmla="*/ 48 w 87"/>
                    <a:gd name="T19" fmla="*/ 33 h 43"/>
                    <a:gd name="T20" fmla="*/ 43 w 87"/>
                    <a:gd name="T21" fmla="*/ 31 h 43"/>
                    <a:gd name="T22" fmla="*/ 39 w 87"/>
                    <a:gd name="T23" fmla="*/ 34 h 43"/>
                    <a:gd name="T24" fmla="*/ 30 w 87"/>
                    <a:gd name="T25" fmla="*/ 37 h 43"/>
                    <a:gd name="T26" fmla="*/ 26 w 87"/>
                    <a:gd name="T27" fmla="*/ 43 h 43"/>
                    <a:gd name="T28" fmla="*/ 24 w 87"/>
                    <a:gd name="T29" fmla="*/ 43 h 43"/>
                    <a:gd name="T30" fmla="*/ 14 w 87"/>
                    <a:gd name="T31" fmla="*/ 43 h 43"/>
                    <a:gd name="T32" fmla="*/ 8 w 87"/>
                    <a:gd name="T33" fmla="*/ 38 h 43"/>
                    <a:gd name="T34" fmla="*/ 4 w 87"/>
                    <a:gd name="T35" fmla="*/ 35 h 43"/>
                    <a:gd name="T36" fmla="*/ 1 w 87"/>
                    <a:gd name="T37" fmla="*/ 31 h 43"/>
                    <a:gd name="T38" fmla="*/ 0 w 87"/>
                    <a:gd name="T39" fmla="*/ 25 h 43"/>
                    <a:gd name="T40" fmla="*/ 1 w 87"/>
                    <a:gd name="T41" fmla="*/ 22 h 43"/>
                    <a:gd name="T42" fmla="*/ 4 w 87"/>
                    <a:gd name="T43" fmla="*/ 19 h 43"/>
                    <a:gd name="T44" fmla="*/ 5 w 87"/>
                    <a:gd name="T45" fmla="*/ 19 h 43"/>
                    <a:gd name="T46" fmla="*/ 7 w 87"/>
                    <a:gd name="T47" fmla="*/ 21 h 43"/>
                    <a:gd name="T48" fmla="*/ 12 w 87"/>
                    <a:gd name="T49" fmla="*/ 20 h 43"/>
                    <a:gd name="T50" fmla="*/ 15 w 87"/>
                    <a:gd name="T51" fmla="*/ 17 h 43"/>
                    <a:gd name="T52" fmla="*/ 15 w 87"/>
                    <a:gd name="T53" fmla="*/ 15 h 43"/>
                    <a:gd name="T54" fmla="*/ 18 w 87"/>
                    <a:gd name="T55" fmla="*/ 14 h 43"/>
                    <a:gd name="T56" fmla="*/ 20 w 87"/>
                    <a:gd name="T57" fmla="*/ 12 h 43"/>
                    <a:gd name="T58" fmla="*/ 20 w 87"/>
                    <a:gd name="T59" fmla="*/ 8 h 43"/>
                    <a:gd name="T60" fmla="*/ 20 w 87"/>
                    <a:gd name="T61" fmla="*/ 7 h 43"/>
                    <a:gd name="T62" fmla="*/ 22 w 87"/>
                    <a:gd name="T63" fmla="*/ 7 h 43"/>
                    <a:gd name="T64" fmla="*/ 24 w 87"/>
                    <a:gd name="T65" fmla="*/ 4 h 43"/>
                    <a:gd name="T66" fmla="*/ 26 w 87"/>
                    <a:gd name="T67" fmla="*/ 2 h 43"/>
                    <a:gd name="T68" fmla="*/ 29 w 87"/>
                    <a:gd name="T69" fmla="*/ 2 h 43"/>
                    <a:gd name="T70" fmla="*/ 31 w 87"/>
                    <a:gd name="T71" fmla="*/ 0 h 43"/>
                    <a:gd name="T72" fmla="*/ 34 w 87"/>
                    <a:gd name="T73" fmla="*/ 2 h 43"/>
                    <a:gd name="T74" fmla="*/ 37 w 87"/>
                    <a:gd name="T75" fmla="*/ 1 h 43"/>
                    <a:gd name="T76" fmla="*/ 40 w 87"/>
                    <a:gd name="T77" fmla="*/ 0 h 43"/>
                    <a:gd name="T78" fmla="*/ 43 w 87"/>
                    <a:gd name="T79" fmla="*/ 1 h 43"/>
                    <a:gd name="T80" fmla="*/ 46 w 87"/>
                    <a:gd name="T81" fmla="*/ 4 h 43"/>
                    <a:gd name="T82" fmla="*/ 47 w 87"/>
                    <a:gd name="T83" fmla="*/ 7 h 43"/>
                    <a:gd name="T84" fmla="*/ 50 w 87"/>
                    <a:gd name="T85" fmla="*/ 8 h 43"/>
                    <a:gd name="T86" fmla="*/ 52 w 87"/>
                    <a:gd name="T87" fmla="*/ 7 h 43"/>
                    <a:gd name="T88" fmla="*/ 55 w 87"/>
                    <a:gd name="T89" fmla="*/ 4 h 43"/>
                    <a:gd name="T90" fmla="*/ 61 w 87"/>
                    <a:gd name="T91" fmla="*/ 4 h 43"/>
                    <a:gd name="T92" fmla="*/ 64 w 87"/>
                    <a:gd name="T93" fmla="*/ 6 h 43"/>
                    <a:gd name="T94" fmla="*/ 66 w 87"/>
                    <a:gd name="T95" fmla="*/ 4 h 43"/>
                    <a:gd name="T96" fmla="*/ 69 w 87"/>
                    <a:gd name="T97" fmla="*/ 3 h 43"/>
                    <a:gd name="T98" fmla="*/ 72 w 87"/>
                    <a:gd name="T99" fmla="*/ 3 h 43"/>
                    <a:gd name="T100" fmla="*/ 76 w 87"/>
                    <a:gd name="T101" fmla="*/ 3 h 43"/>
                    <a:gd name="T102" fmla="*/ 80 w 87"/>
                    <a:gd name="T103" fmla="*/ 5 h 43"/>
                    <a:gd name="T104" fmla="*/ 82 w 87"/>
                    <a:gd name="T105" fmla="*/ 7 h 43"/>
                    <a:gd name="T106" fmla="*/ 85 w 87"/>
                    <a:gd name="T107" fmla="*/ 10 h 43"/>
                    <a:gd name="T108" fmla="*/ 87 w 87"/>
                    <a:gd name="T109" fmla="*/ 10 h 43"/>
                    <a:gd name="T110" fmla="*/ 87 w 87"/>
                    <a:gd name="T111" fmla="*/ 12 h 43"/>
                    <a:gd name="T112" fmla="*/ 84 w 87"/>
                    <a:gd name="T113" fmla="*/ 21 h 43"/>
                    <a:gd name="T114" fmla="*/ 82 w 87"/>
                    <a:gd name="T115" fmla="*/ 27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87" h="43">
                      <a:moveTo>
                        <a:pt x="82" y="27"/>
                      </a:moveTo>
                      <a:lnTo>
                        <a:pt x="79" y="29"/>
                      </a:lnTo>
                      <a:lnTo>
                        <a:pt x="74" y="25"/>
                      </a:lnTo>
                      <a:lnTo>
                        <a:pt x="69" y="24"/>
                      </a:lnTo>
                      <a:lnTo>
                        <a:pt x="66" y="25"/>
                      </a:lnTo>
                      <a:lnTo>
                        <a:pt x="61" y="25"/>
                      </a:lnTo>
                      <a:lnTo>
                        <a:pt x="56" y="27"/>
                      </a:lnTo>
                      <a:lnTo>
                        <a:pt x="55" y="30"/>
                      </a:lnTo>
                      <a:lnTo>
                        <a:pt x="52" y="31"/>
                      </a:lnTo>
                      <a:lnTo>
                        <a:pt x="48" y="33"/>
                      </a:lnTo>
                      <a:lnTo>
                        <a:pt x="43" y="31"/>
                      </a:lnTo>
                      <a:lnTo>
                        <a:pt x="39" y="34"/>
                      </a:lnTo>
                      <a:lnTo>
                        <a:pt x="30" y="37"/>
                      </a:lnTo>
                      <a:lnTo>
                        <a:pt x="26" y="43"/>
                      </a:lnTo>
                      <a:lnTo>
                        <a:pt x="24" y="43"/>
                      </a:lnTo>
                      <a:lnTo>
                        <a:pt x="14" y="43"/>
                      </a:lnTo>
                      <a:lnTo>
                        <a:pt x="8" y="38"/>
                      </a:lnTo>
                      <a:lnTo>
                        <a:pt x="4" y="35"/>
                      </a:lnTo>
                      <a:lnTo>
                        <a:pt x="1" y="31"/>
                      </a:lnTo>
                      <a:lnTo>
                        <a:pt x="0" y="25"/>
                      </a:lnTo>
                      <a:lnTo>
                        <a:pt x="1" y="22"/>
                      </a:lnTo>
                      <a:lnTo>
                        <a:pt x="4" y="19"/>
                      </a:lnTo>
                      <a:lnTo>
                        <a:pt x="5" y="19"/>
                      </a:lnTo>
                      <a:lnTo>
                        <a:pt x="7" y="21"/>
                      </a:lnTo>
                      <a:lnTo>
                        <a:pt x="12" y="20"/>
                      </a:lnTo>
                      <a:lnTo>
                        <a:pt x="15" y="17"/>
                      </a:lnTo>
                      <a:lnTo>
                        <a:pt x="15" y="15"/>
                      </a:lnTo>
                      <a:lnTo>
                        <a:pt x="18" y="14"/>
                      </a:lnTo>
                      <a:lnTo>
                        <a:pt x="20" y="12"/>
                      </a:lnTo>
                      <a:lnTo>
                        <a:pt x="20" y="8"/>
                      </a:lnTo>
                      <a:lnTo>
                        <a:pt x="20" y="7"/>
                      </a:lnTo>
                      <a:lnTo>
                        <a:pt x="22" y="7"/>
                      </a:lnTo>
                      <a:lnTo>
                        <a:pt x="24" y="4"/>
                      </a:lnTo>
                      <a:lnTo>
                        <a:pt x="26" y="2"/>
                      </a:lnTo>
                      <a:lnTo>
                        <a:pt x="29" y="2"/>
                      </a:lnTo>
                      <a:lnTo>
                        <a:pt x="31" y="0"/>
                      </a:lnTo>
                      <a:lnTo>
                        <a:pt x="34" y="2"/>
                      </a:lnTo>
                      <a:lnTo>
                        <a:pt x="37" y="1"/>
                      </a:lnTo>
                      <a:lnTo>
                        <a:pt x="40" y="0"/>
                      </a:lnTo>
                      <a:lnTo>
                        <a:pt x="43" y="1"/>
                      </a:lnTo>
                      <a:lnTo>
                        <a:pt x="46" y="4"/>
                      </a:lnTo>
                      <a:lnTo>
                        <a:pt x="47" y="7"/>
                      </a:lnTo>
                      <a:lnTo>
                        <a:pt x="50" y="8"/>
                      </a:lnTo>
                      <a:lnTo>
                        <a:pt x="52" y="7"/>
                      </a:lnTo>
                      <a:lnTo>
                        <a:pt x="55" y="4"/>
                      </a:lnTo>
                      <a:lnTo>
                        <a:pt x="61" y="4"/>
                      </a:lnTo>
                      <a:lnTo>
                        <a:pt x="64" y="6"/>
                      </a:lnTo>
                      <a:lnTo>
                        <a:pt x="66" y="4"/>
                      </a:lnTo>
                      <a:lnTo>
                        <a:pt x="69" y="3"/>
                      </a:lnTo>
                      <a:lnTo>
                        <a:pt x="72" y="3"/>
                      </a:lnTo>
                      <a:lnTo>
                        <a:pt x="76" y="3"/>
                      </a:lnTo>
                      <a:lnTo>
                        <a:pt x="80" y="5"/>
                      </a:lnTo>
                      <a:lnTo>
                        <a:pt x="82" y="7"/>
                      </a:lnTo>
                      <a:lnTo>
                        <a:pt x="85" y="10"/>
                      </a:lnTo>
                      <a:lnTo>
                        <a:pt x="87" y="10"/>
                      </a:lnTo>
                      <a:lnTo>
                        <a:pt x="87" y="12"/>
                      </a:lnTo>
                      <a:lnTo>
                        <a:pt x="84" y="21"/>
                      </a:lnTo>
                      <a:lnTo>
                        <a:pt x="82" y="27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1266" name="Freeform 852">
                  <a:extLst>
                    <a:ext uri="{FF2B5EF4-FFF2-40B4-BE49-F238E27FC236}">
                      <a16:creationId xmlns:a16="http://schemas.microsoft.com/office/drawing/2014/main" id="{54144D5A-6063-8B46-D478-C0EE22862790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5567399" y="3766942"/>
                  <a:ext cx="5226" cy="11761"/>
                </a:xfrm>
                <a:custGeom>
                  <a:avLst/>
                  <a:gdLst>
                    <a:gd name="T0" fmla="*/ 3 w 4"/>
                    <a:gd name="T1" fmla="*/ 9 h 9"/>
                    <a:gd name="T2" fmla="*/ 4 w 4"/>
                    <a:gd name="T3" fmla="*/ 7 h 9"/>
                    <a:gd name="T4" fmla="*/ 4 w 4"/>
                    <a:gd name="T5" fmla="*/ 3 h 9"/>
                    <a:gd name="T6" fmla="*/ 4 w 4"/>
                    <a:gd name="T7" fmla="*/ 1 h 9"/>
                    <a:gd name="T8" fmla="*/ 1 w 4"/>
                    <a:gd name="T9" fmla="*/ 0 h 9"/>
                    <a:gd name="T10" fmla="*/ 1 w 4"/>
                    <a:gd name="T11" fmla="*/ 3 h 9"/>
                    <a:gd name="T12" fmla="*/ 0 w 4"/>
                    <a:gd name="T13" fmla="*/ 5 h 9"/>
                    <a:gd name="T14" fmla="*/ 3 w 4"/>
                    <a:gd name="T15" fmla="*/ 9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" h="9">
                      <a:moveTo>
                        <a:pt x="3" y="9"/>
                      </a:moveTo>
                      <a:lnTo>
                        <a:pt x="4" y="7"/>
                      </a:lnTo>
                      <a:lnTo>
                        <a:pt x="4" y="3"/>
                      </a:lnTo>
                      <a:lnTo>
                        <a:pt x="4" y="1"/>
                      </a:lnTo>
                      <a:lnTo>
                        <a:pt x="1" y="0"/>
                      </a:lnTo>
                      <a:lnTo>
                        <a:pt x="1" y="3"/>
                      </a:lnTo>
                      <a:lnTo>
                        <a:pt x="0" y="5"/>
                      </a:lnTo>
                      <a:lnTo>
                        <a:pt x="3" y="9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1267" name="Freeform 928">
                  <a:extLst>
                    <a:ext uri="{FF2B5EF4-FFF2-40B4-BE49-F238E27FC236}">
                      <a16:creationId xmlns:a16="http://schemas.microsoft.com/office/drawing/2014/main" id="{5CB766CA-CD68-E247-DCF5-BB73C034BFA8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5648416" y="3782623"/>
                  <a:ext cx="66642" cy="45735"/>
                </a:xfrm>
                <a:custGeom>
                  <a:avLst/>
                  <a:gdLst>
                    <a:gd name="T0" fmla="*/ 39 w 51"/>
                    <a:gd name="T1" fmla="*/ 1 h 35"/>
                    <a:gd name="T2" fmla="*/ 34 w 51"/>
                    <a:gd name="T3" fmla="*/ 2 h 35"/>
                    <a:gd name="T4" fmla="*/ 32 w 51"/>
                    <a:gd name="T5" fmla="*/ 5 h 35"/>
                    <a:gd name="T6" fmla="*/ 22 w 51"/>
                    <a:gd name="T7" fmla="*/ 5 h 35"/>
                    <a:gd name="T8" fmla="*/ 17 w 51"/>
                    <a:gd name="T9" fmla="*/ 9 h 35"/>
                    <a:gd name="T10" fmla="*/ 4 w 51"/>
                    <a:gd name="T11" fmla="*/ 8 h 35"/>
                    <a:gd name="T12" fmla="*/ 0 w 51"/>
                    <a:gd name="T13" fmla="*/ 13 h 35"/>
                    <a:gd name="T14" fmla="*/ 1 w 51"/>
                    <a:gd name="T15" fmla="*/ 15 h 35"/>
                    <a:gd name="T16" fmla="*/ 2 w 51"/>
                    <a:gd name="T17" fmla="*/ 17 h 35"/>
                    <a:gd name="T18" fmla="*/ 3 w 51"/>
                    <a:gd name="T19" fmla="*/ 21 h 35"/>
                    <a:gd name="T20" fmla="*/ 3 w 51"/>
                    <a:gd name="T21" fmla="*/ 24 h 35"/>
                    <a:gd name="T22" fmla="*/ 7 w 51"/>
                    <a:gd name="T23" fmla="*/ 26 h 35"/>
                    <a:gd name="T24" fmla="*/ 8 w 51"/>
                    <a:gd name="T25" fmla="*/ 28 h 35"/>
                    <a:gd name="T26" fmla="*/ 7 w 51"/>
                    <a:gd name="T27" fmla="*/ 30 h 35"/>
                    <a:gd name="T28" fmla="*/ 4 w 51"/>
                    <a:gd name="T29" fmla="*/ 30 h 35"/>
                    <a:gd name="T30" fmla="*/ 4 w 51"/>
                    <a:gd name="T31" fmla="*/ 33 h 35"/>
                    <a:gd name="T32" fmla="*/ 9 w 51"/>
                    <a:gd name="T33" fmla="*/ 31 h 35"/>
                    <a:gd name="T34" fmla="*/ 15 w 51"/>
                    <a:gd name="T35" fmla="*/ 32 h 35"/>
                    <a:gd name="T36" fmla="*/ 19 w 51"/>
                    <a:gd name="T37" fmla="*/ 28 h 35"/>
                    <a:gd name="T38" fmla="*/ 23 w 51"/>
                    <a:gd name="T39" fmla="*/ 34 h 35"/>
                    <a:gd name="T40" fmla="*/ 24 w 51"/>
                    <a:gd name="T41" fmla="*/ 32 h 35"/>
                    <a:gd name="T42" fmla="*/ 25 w 51"/>
                    <a:gd name="T43" fmla="*/ 34 h 35"/>
                    <a:gd name="T44" fmla="*/ 28 w 51"/>
                    <a:gd name="T45" fmla="*/ 35 h 35"/>
                    <a:gd name="T46" fmla="*/ 29 w 51"/>
                    <a:gd name="T47" fmla="*/ 31 h 35"/>
                    <a:gd name="T48" fmla="*/ 29 w 51"/>
                    <a:gd name="T49" fmla="*/ 27 h 35"/>
                    <a:gd name="T50" fmla="*/ 35 w 51"/>
                    <a:gd name="T51" fmla="*/ 25 h 35"/>
                    <a:gd name="T52" fmla="*/ 36 w 51"/>
                    <a:gd name="T53" fmla="*/ 19 h 35"/>
                    <a:gd name="T54" fmla="*/ 34 w 51"/>
                    <a:gd name="T55" fmla="*/ 16 h 35"/>
                    <a:gd name="T56" fmla="*/ 41 w 51"/>
                    <a:gd name="T57" fmla="*/ 13 h 35"/>
                    <a:gd name="T58" fmla="*/ 42 w 51"/>
                    <a:gd name="T59" fmla="*/ 10 h 35"/>
                    <a:gd name="T60" fmla="*/ 45 w 51"/>
                    <a:gd name="T61" fmla="*/ 11 h 35"/>
                    <a:gd name="T62" fmla="*/ 45 w 51"/>
                    <a:gd name="T63" fmla="*/ 9 h 35"/>
                    <a:gd name="T64" fmla="*/ 46 w 51"/>
                    <a:gd name="T65" fmla="*/ 6 h 35"/>
                    <a:gd name="T66" fmla="*/ 49 w 51"/>
                    <a:gd name="T67" fmla="*/ 8 h 35"/>
                    <a:gd name="T68" fmla="*/ 51 w 51"/>
                    <a:gd name="T69" fmla="*/ 8 h 35"/>
                    <a:gd name="T70" fmla="*/ 46 w 51"/>
                    <a:gd name="T71" fmla="*/ 1 h 35"/>
                    <a:gd name="T72" fmla="*/ 42 w 51"/>
                    <a:gd name="T73" fmla="*/ 0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51" h="35">
                      <a:moveTo>
                        <a:pt x="42" y="0"/>
                      </a:moveTo>
                      <a:lnTo>
                        <a:pt x="39" y="1"/>
                      </a:lnTo>
                      <a:lnTo>
                        <a:pt x="39" y="3"/>
                      </a:lnTo>
                      <a:lnTo>
                        <a:pt x="34" y="2"/>
                      </a:lnTo>
                      <a:lnTo>
                        <a:pt x="33" y="2"/>
                      </a:lnTo>
                      <a:lnTo>
                        <a:pt x="32" y="5"/>
                      </a:lnTo>
                      <a:lnTo>
                        <a:pt x="26" y="4"/>
                      </a:lnTo>
                      <a:lnTo>
                        <a:pt x="22" y="5"/>
                      </a:lnTo>
                      <a:lnTo>
                        <a:pt x="20" y="8"/>
                      </a:lnTo>
                      <a:lnTo>
                        <a:pt x="17" y="9"/>
                      </a:lnTo>
                      <a:lnTo>
                        <a:pt x="8" y="8"/>
                      </a:lnTo>
                      <a:lnTo>
                        <a:pt x="4" y="8"/>
                      </a:lnTo>
                      <a:lnTo>
                        <a:pt x="1" y="11"/>
                      </a:lnTo>
                      <a:lnTo>
                        <a:pt x="0" y="13"/>
                      </a:lnTo>
                      <a:lnTo>
                        <a:pt x="0" y="14"/>
                      </a:lnTo>
                      <a:lnTo>
                        <a:pt x="1" y="15"/>
                      </a:lnTo>
                      <a:lnTo>
                        <a:pt x="2" y="15"/>
                      </a:lnTo>
                      <a:lnTo>
                        <a:pt x="2" y="17"/>
                      </a:lnTo>
                      <a:lnTo>
                        <a:pt x="2" y="19"/>
                      </a:lnTo>
                      <a:lnTo>
                        <a:pt x="3" y="21"/>
                      </a:lnTo>
                      <a:lnTo>
                        <a:pt x="3" y="23"/>
                      </a:lnTo>
                      <a:lnTo>
                        <a:pt x="3" y="24"/>
                      </a:lnTo>
                      <a:lnTo>
                        <a:pt x="6" y="25"/>
                      </a:lnTo>
                      <a:lnTo>
                        <a:pt x="7" y="26"/>
                      </a:lnTo>
                      <a:lnTo>
                        <a:pt x="7" y="27"/>
                      </a:lnTo>
                      <a:lnTo>
                        <a:pt x="8" y="28"/>
                      </a:lnTo>
                      <a:lnTo>
                        <a:pt x="8" y="29"/>
                      </a:lnTo>
                      <a:lnTo>
                        <a:pt x="7" y="30"/>
                      </a:lnTo>
                      <a:lnTo>
                        <a:pt x="5" y="31"/>
                      </a:lnTo>
                      <a:lnTo>
                        <a:pt x="4" y="30"/>
                      </a:lnTo>
                      <a:lnTo>
                        <a:pt x="2" y="31"/>
                      </a:lnTo>
                      <a:lnTo>
                        <a:pt x="4" y="33"/>
                      </a:lnTo>
                      <a:lnTo>
                        <a:pt x="8" y="33"/>
                      </a:lnTo>
                      <a:lnTo>
                        <a:pt x="9" y="31"/>
                      </a:lnTo>
                      <a:lnTo>
                        <a:pt x="11" y="33"/>
                      </a:lnTo>
                      <a:lnTo>
                        <a:pt x="15" y="32"/>
                      </a:lnTo>
                      <a:lnTo>
                        <a:pt x="17" y="28"/>
                      </a:lnTo>
                      <a:lnTo>
                        <a:pt x="19" y="28"/>
                      </a:lnTo>
                      <a:lnTo>
                        <a:pt x="22" y="34"/>
                      </a:lnTo>
                      <a:lnTo>
                        <a:pt x="23" y="34"/>
                      </a:lnTo>
                      <a:lnTo>
                        <a:pt x="23" y="32"/>
                      </a:lnTo>
                      <a:lnTo>
                        <a:pt x="24" y="32"/>
                      </a:lnTo>
                      <a:lnTo>
                        <a:pt x="24" y="33"/>
                      </a:lnTo>
                      <a:lnTo>
                        <a:pt x="25" y="34"/>
                      </a:lnTo>
                      <a:lnTo>
                        <a:pt x="27" y="35"/>
                      </a:lnTo>
                      <a:lnTo>
                        <a:pt x="28" y="35"/>
                      </a:lnTo>
                      <a:lnTo>
                        <a:pt x="29" y="34"/>
                      </a:lnTo>
                      <a:lnTo>
                        <a:pt x="29" y="31"/>
                      </a:lnTo>
                      <a:lnTo>
                        <a:pt x="30" y="29"/>
                      </a:lnTo>
                      <a:lnTo>
                        <a:pt x="29" y="27"/>
                      </a:lnTo>
                      <a:lnTo>
                        <a:pt x="32" y="25"/>
                      </a:lnTo>
                      <a:lnTo>
                        <a:pt x="35" y="25"/>
                      </a:lnTo>
                      <a:lnTo>
                        <a:pt x="36" y="22"/>
                      </a:lnTo>
                      <a:lnTo>
                        <a:pt x="36" y="19"/>
                      </a:lnTo>
                      <a:lnTo>
                        <a:pt x="34" y="17"/>
                      </a:lnTo>
                      <a:lnTo>
                        <a:pt x="34" y="16"/>
                      </a:lnTo>
                      <a:lnTo>
                        <a:pt x="35" y="14"/>
                      </a:lnTo>
                      <a:lnTo>
                        <a:pt x="41" y="13"/>
                      </a:lnTo>
                      <a:lnTo>
                        <a:pt x="42" y="12"/>
                      </a:lnTo>
                      <a:lnTo>
                        <a:pt x="42" y="10"/>
                      </a:lnTo>
                      <a:lnTo>
                        <a:pt x="44" y="10"/>
                      </a:lnTo>
                      <a:lnTo>
                        <a:pt x="45" y="11"/>
                      </a:lnTo>
                      <a:lnTo>
                        <a:pt x="45" y="10"/>
                      </a:lnTo>
                      <a:lnTo>
                        <a:pt x="45" y="9"/>
                      </a:lnTo>
                      <a:lnTo>
                        <a:pt x="45" y="8"/>
                      </a:lnTo>
                      <a:lnTo>
                        <a:pt x="46" y="6"/>
                      </a:lnTo>
                      <a:lnTo>
                        <a:pt x="47" y="6"/>
                      </a:lnTo>
                      <a:lnTo>
                        <a:pt x="49" y="8"/>
                      </a:lnTo>
                      <a:lnTo>
                        <a:pt x="50" y="8"/>
                      </a:lnTo>
                      <a:lnTo>
                        <a:pt x="51" y="8"/>
                      </a:lnTo>
                      <a:lnTo>
                        <a:pt x="48" y="5"/>
                      </a:lnTo>
                      <a:lnTo>
                        <a:pt x="46" y="1"/>
                      </a:lnTo>
                      <a:lnTo>
                        <a:pt x="44" y="0"/>
                      </a:lnTo>
                      <a:lnTo>
                        <a:pt x="42" y="0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1268" name="Freeform 929">
                  <a:extLst>
                    <a:ext uri="{FF2B5EF4-FFF2-40B4-BE49-F238E27FC236}">
                      <a16:creationId xmlns:a16="http://schemas.microsoft.com/office/drawing/2014/main" id="{B32590D4-B206-F0D1-49A2-B8A8ACE1DBF4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5796075" y="3913294"/>
                  <a:ext cx="49655" cy="40508"/>
                </a:xfrm>
                <a:custGeom>
                  <a:avLst/>
                  <a:gdLst>
                    <a:gd name="T0" fmla="*/ 8 w 38"/>
                    <a:gd name="T1" fmla="*/ 31 h 31"/>
                    <a:gd name="T2" fmla="*/ 3 w 38"/>
                    <a:gd name="T3" fmla="*/ 26 h 31"/>
                    <a:gd name="T4" fmla="*/ 1 w 38"/>
                    <a:gd name="T5" fmla="*/ 21 h 31"/>
                    <a:gd name="T6" fmla="*/ 0 w 38"/>
                    <a:gd name="T7" fmla="*/ 16 h 31"/>
                    <a:gd name="T8" fmla="*/ 2 w 38"/>
                    <a:gd name="T9" fmla="*/ 5 h 31"/>
                    <a:gd name="T10" fmla="*/ 2 w 38"/>
                    <a:gd name="T11" fmla="*/ 6 h 31"/>
                    <a:gd name="T12" fmla="*/ 3 w 38"/>
                    <a:gd name="T13" fmla="*/ 6 h 31"/>
                    <a:gd name="T14" fmla="*/ 5 w 38"/>
                    <a:gd name="T15" fmla="*/ 5 h 31"/>
                    <a:gd name="T16" fmla="*/ 5 w 38"/>
                    <a:gd name="T17" fmla="*/ 3 h 31"/>
                    <a:gd name="T18" fmla="*/ 10 w 38"/>
                    <a:gd name="T19" fmla="*/ 1 h 31"/>
                    <a:gd name="T20" fmla="*/ 10 w 38"/>
                    <a:gd name="T21" fmla="*/ 1 h 31"/>
                    <a:gd name="T22" fmla="*/ 12 w 38"/>
                    <a:gd name="T23" fmla="*/ 3 h 31"/>
                    <a:gd name="T24" fmla="*/ 13 w 38"/>
                    <a:gd name="T25" fmla="*/ 3 h 31"/>
                    <a:gd name="T26" fmla="*/ 13 w 38"/>
                    <a:gd name="T27" fmla="*/ 2 h 31"/>
                    <a:gd name="T28" fmla="*/ 15 w 38"/>
                    <a:gd name="T29" fmla="*/ 1 h 31"/>
                    <a:gd name="T30" fmla="*/ 20 w 38"/>
                    <a:gd name="T31" fmla="*/ 1 h 31"/>
                    <a:gd name="T32" fmla="*/ 21 w 38"/>
                    <a:gd name="T33" fmla="*/ 0 h 31"/>
                    <a:gd name="T34" fmla="*/ 25 w 38"/>
                    <a:gd name="T35" fmla="*/ 1 h 31"/>
                    <a:gd name="T36" fmla="*/ 28 w 38"/>
                    <a:gd name="T37" fmla="*/ 1 h 31"/>
                    <a:gd name="T38" fmla="*/ 30 w 38"/>
                    <a:gd name="T39" fmla="*/ 1 h 31"/>
                    <a:gd name="T40" fmla="*/ 37 w 38"/>
                    <a:gd name="T41" fmla="*/ 7 h 31"/>
                    <a:gd name="T42" fmla="*/ 38 w 38"/>
                    <a:gd name="T43" fmla="*/ 16 h 31"/>
                    <a:gd name="T44" fmla="*/ 38 w 38"/>
                    <a:gd name="T45" fmla="*/ 21 h 31"/>
                    <a:gd name="T46" fmla="*/ 37 w 38"/>
                    <a:gd name="T47" fmla="*/ 21 h 31"/>
                    <a:gd name="T48" fmla="*/ 33 w 38"/>
                    <a:gd name="T49" fmla="*/ 25 h 31"/>
                    <a:gd name="T50" fmla="*/ 27 w 38"/>
                    <a:gd name="T51" fmla="*/ 25 h 31"/>
                    <a:gd name="T52" fmla="*/ 22 w 38"/>
                    <a:gd name="T53" fmla="*/ 27 h 31"/>
                    <a:gd name="T54" fmla="*/ 18 w 38"/>
                    <a:gd name="T55" fmla="*/ 30 h 31"/>
                    <a:gd name="T56" fmla="*/ 8 w 38"/>
                    <a:gd name="T57" fmla="*/ 31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38" h="31">
                      <a:moveTo>
                        <a:pt x="8" y="31"/>
                      </a:moveTo>
                      <a:lnTo>
                        <a:pt x="3" y="26"/>
                      </a:lnTo>
                      <a:lnTo>
                        <a:pt x="1" y="21"/>
                      </a:lnTo>
                      <a:lnTo>
                        <a:pt x="0" y="16"/>
                      </a:lnTo>
                      <a:lnTo>
                        <a:pt x="2" y="5"/>
                      </a:lnTo>
                      <a:lnTo>
                        <a:pt x="2" y="6"/>
                      </a:lnTo>
                      <a:lnTo>
                        <a:pt x="3" y="6"/>
                      </a:lnTo>
                      <a:lnTo>
                        <a:pt x="5" y="5"/>
                      </a:lnTo>
                      <a:lnTo>
                        <a:pt x="5" y="3"/>
                      </a:lnTo>
                      <a:lnTo>
                        <a:pt x="10" y="1"/>
                      </a:lnTo>
                      <a:lnTo>
                        <a:pt x="10" y="1"/>
                      </a:lnTo>
                      <a:lnTo>
                        <a:pt x="12" y="3"/>
                      </a:lnTo>
                      <a:lnTo>
                        <a:pt x="13" y="3"/>
                      </a:lnTo>
                      <a:lnTo>
                        <a:pt x="13" y="2"/>
                      </a:lnTo>
                      <a:lnTo>
                        <a:pt x="15" y="1"/>
                      </a:lnTo>
                      <a:lnTo>
                        <a:pt x="20" y="1"/>
                      </a:lnTo>
                      <a:lnTo>
                        <a:pt x="21" y="0"/>
                      </a:lnTo>
                      <a:lnTo>
                        <a:pt x="25" y="1"/>
                      </a:lnTo>
                      <a:lnTo>
                        <a:pt x="28" y="1"/>
                      </a:lnTo>
                      <a:lnTo>
                        <a:pt x="30" y="1"/>
                      </a:lnTo>
                      <a:lnTo>
                        <a:pt x="37" y="7"/>
                      </a:lnTo>
                      <a:lnTo>
                        <a:pt x="38" y="16"/>
                      </a:lnTo>
                      <a:lnTo>
                        <a:pt x="38" y="21"/>
                      </a:lnTo>
                      <a:lnTo>
                        <a:pt x="37" y="21"/>
                      </a:lnTo>
                      <a:lnTo>
                        <a:pt x="33" y="25"/>
                      </a:lnTo>
                      <a:lnTo>
                        <a:pt x="27" y="25"/>
                      </a:lnTo>
                      <a:lnTo>
                        <a:pt x="22" y="27"/>
                      </a:lnTo>
                      <a:lnTo>
                        <a:pt x="18" y="30"/>
                      </a:lnTo>
                      <a:lnTo>
                        <a:pt x="8" y="31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1269" name="Freeform 934">
                  <a:extLst>
                    <a:ext uri="{FF2B5EF4-FFF2-40B4-BE49-F238E27FC236}">
                      <a16:creationId xmlns:a16="http://schemas.microsoft.com/office/drawing/2014/main" id="{75051F0C-0EE3-E7AD-74C7-8198A6221C52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5788234" y="3739501"/>
                  <a:ext cx="198620" cy="137205"/>
                </a:xfrm>
                <a:custGeom>
                  <a:avLst/>
                  <a:gdLst>
                    <a:gd name="T0" fmla="*/ 130 w 152"/>
                    <a:gd name="T1" fmla="*/ 103 h 105"/>
                    <a:gd name="T2" fmla="*/ 116 w 152"/>
                    <a:gd name="T3" fmla="*/ 97 h 105"/>
                    <a:gd name="T4" fmla="*/ 108 w 152"/>
                    <a:gd name="T5" fmla="*/ 95 h 105"/>
                    <a:gd name="T6" fmla="*/ 95 w 152"/>
                    <a:gd name="T7" fmla="*/ 100 h 105"/>
                    <a:gd name="T8" fmla="*/ 85 w 152"/>
                    <a:gd name="T9" fmla="*/ 105 h 105"/>
                    <a:gd name="T10" fmla="*/ 60 w 152"/>
                    <a:gd name="T11" fmla="*/ 103 h 105"/>
                    <a:gd name="T12" fmla="*/ 46 w 152"/>
                    <a:gd name="T13" fmla="*/ 102 h 105"/>
                    <a:gd name="T14" fmla="*/ 45 w 152"/>
                    <a:gd name="T15" fmla="*/ 95 h 105"/>
                    <a:gd name="T16" fmla="*/ 38 w 152"/>
                    <a:gd name="T17" fmla="*/ 93 h 105"/>
                    <a:gd name="T18" fmla="*/ 39 w 152"/>
                    <a:gd name="T19" fmla="*/ 85 h 105"/>
                    <a:gd name="T20" fmla="*/ 34 w 152"/>
                    <a:gd name="T21" fmla="*/ 84 h 105"/>
                    <a:gd name="T22" fmla="*/ 21 w 152"/>
                    <a:gd name="T23" fmla="*/ 78 h 105"/>
                    <a:gd name="T24" fmla="*/ 20 w 152"/>
                    <a:gd name="T25" fmla="*/ 71 h 105"/>
                    <a:gd name="T26" fmla="*/ 15 w 152"/>
                    <a:gd name="T27" fmla="*/ 68 h 105"/>
                    <a:gd name="T28" fmla="*/ 11 w 152"/>
                    <a:gd name="T29" fmla="*/ 59 h 105"/>
                    <a:gd name="T30" fmla="*/ 6 w 152"/>
                    <a:gd name="T31" fmla="*/ 52 h 105"/>
                    <a:gd name="T32" fmla="*/ 0 w 152"/>
                    <a:gd name="T33" fmla="*/ 50 h 105"/>
                    <a:gd name="T34" fmla="*/ 11 w 152"/>
                    <a:gd name="T35" fmla="*/ 47 h 105"/>
                    <a:gd name="T36" fmla="*/ 17 w 152"/>
                    <a:gd name="T37" fmla="*/ 39 h 105"/>
                    <a:gd name="T38" fmla="*/ 22 w 152"/>
                    <a:gd name="T39" fmla="*/ 32 h 105"/>
                    <a:gd name="T40" fmla="*/ 26 w 152"/>
                    <a:gd name="T41" fmla="*/ 24 h 105"/>
                    <a:gd name="T42" fmla="*/ 29 w 152"/>
                    <a:gd name="T43" fmla="*/ 18 h 105"/>
                    <a:gd name="T44" fmla="*/ 32 w 152"/>
                    <a:gd name="T45" fmla="*/ 13 h 105"/>
                    <a:gd name="T46" fmla="*/ 39 w 152"/>
                    <a:gd name="T47" fmla="*/ 11 h 105"/>
                    <a:gd name="T48" fmla="*/ 42 w 152"/>
                    <a:gd name="T49" fmla="*/ 7 h 105"/>
                    <a:gd name="T50" fmla="*/ 49 w 152"/>
                    <a:gd name="T51" fmla="*/ 6 h 105"/>
                    <a:gd name="T52" fmla="*/ 61 w 152"/>
                    <a:gd name="T53" fmla="*/ 8 h 105"/>
                    <a:gd name="T54" fmla="*/ 70 w 152"/>
                    <a:gd name="T55" fmla="*/ 6 h 105"/>
                    <a:gd name="T56" fmla="*/ 76 w 152"/>
                    <a:gd name="T57" fmla="*/ 11 h 105"/>
                    <a:gd name="T58" fmla="*/ 85 w 152"/>
                    <a:gd name="T59" fmla="*/ 6 h 105"/>
                    <a:gd name="T60" fmla="*/ 100 w 152"/>
                    <a:gd name="T61" fmla="*/ 0 h 105"/>
                    <a:gd name="T62" fmla="*/ 104 w 152"/>
                    <a:gd name="T63" fmla="*/ 0 h 105"/>
                    <a:gd name="T64" fmla="*/ 112 w 152"/>
                    <a:gd name="T65" fmla="*/ 7 h 105"/>
                    <a:gd name="T66" fmla="*/ 115 w 152"/>
                    <a:gd name="T67" fmla="*/ 16 h 105"/>
                    <a:gd name="T68" fmla="*/ 123 w 152"/>
                    <a:gd name="T69" fmla="*/ 28 h 105"/>
                    <a:gd name="T70" fmla="*/ 127 w 152"/>
                    <a:gd name="T71" fmla="*/ 42 h 105"/>
                    <a:gd name="T72" fmla="*/ 127 w 152"/>
                    <a:gd name="T73" fmla="*/ 52 h 105"/>
                    <a:gd name="T74" fmla="*/ 128 w 152"/>
                    <a:gd name="T75" fmla="*/ 59 h 105"/>
                    <a:gd name="T76" fmla="*/ 128 w 152"/>
                    <a:gd name="T77" fmla="*/ 65 h 105"/>
                    <a:gd name="T78" fmla="*/ 134 w 152"/>
                    <a:gd name="T79" fmla="*/ 69 h 105"/>
                    <a:gd name="T80" fmla="*/ 140 w 152"/>
                    <a:gd name="T81" fmla="*/ 67 h 105"/>
                    <a:gd name="T82" fmla="*/ 147 w 152"/>
                    <a:gd name="T83" fmla="*/ 65 h 105"/>
                    <a:gd name="T84" fmla="*/ 151 w 152"/>
                    <a:gd name="T85" fmla="*/ 66 h 105"/>
                    <a:gd name="T86" fmla="*/ 151 w 152"/>
                    <a:gd name="T87" fmla="*/ 73 h 105"/>
                    <a:gd name="T88" fmla="*/ 150 w 152"/>
                    <a:gd name="T89" fmla="*/ 78 h 105"/>
                    <a:gd name="T90" fmla="*/ 146 w 152"/>
                    <a:gd name="T91" fmla="*/ 80 h 105"/>
                    <a:gd name="T92" fmla="*/ 141 w 152"/>
                    <a:gd name="T93" fmla="*/ 85 h 105"/>
                    <a:gd name="T94" fmla="*/ 138 w 152"/>
                    <a:gd name="T95" fmla="*/ 85 h 105"/>
                    <a:gd name="T96" fmla="*/ 141 w 152"/>
                    <a:gd name="T97" fmla="*/ 80 h 105"/>
                    <a:gd name="T98" fmla="*/ 139 w 152"/>
                    <a:gd name="T99" fmla="*/ 76 h 105"/>
                    <a:gd name="T100" fmla="*/ 137 w 152"/>
                    <a:gd name="T101" fmla="*/ 86 h 105"/>
                    <a:gd name="T102" fmla="*/ 135 w 152"/>
                    <a:gd name="T103" fmla="*/ 91 h 105"/>
                    <a:gd name="T104" fmla="*/ 135 w 152"/>
                    <a:gd name="T105" fmla="*/ 99 h 10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152" h="105">
                      <a:moveTo>
                        <a:pt x="135" y="102"/>
                      </a:moveTo>
                      <a:lnTo>
                        <a:pt x="130" y="103"/>
                      </a:lnTo>
                      <a:lnTo>
                        <a:pt x="124" y="99"/>
                      </a:lnTo>
                      <a:lnTo>
                        <a:pt x="116" y="97"/>
                      </a:lnTo>
                      <a:lnTo>
                        <a:pt x="114" y="95"/>
                      </a:lnTo>
                      <a:lnTo>
                        <a:pt x="108" y="95"/>
                      </a:lnTo>
                      <a:lnTo>
                        <a:pt x="101" y="97"/>
                      </a:lnTo>
                      <a:lnTo>
                        <a:pt x="95" y="100"/>
                      </a:lnTo>
                      <a:lnTo>
                        <a:pt x="89" y="103"/>
                      </a:lnTo>
                      <a:lnTo>
                        <a:pt x="85" y="105"/>
                      </a:lnTo>
                      <a:lnTo>
                        <a:pt x="72" y="103"/>
                      </a:lnTo>
                      <a:lnTo>
                        <a:pt x="60" y="103"/>
                      </a:lnTo>
                      <a:lnTo>
                        <a:pt x="50" y="102"/>
                      </a:lnTo>
                      <a:lnTo>
                        <a:pt x="46" y="102"/>
                      </a:lnTo>
                      <a:lnTo>
                        <a:pt x="43" y="99"/>
                      </a:lnTo>
                      <a:lnTo>
                        <a:pt x="45" y="95"/>
                      </a:lnTo>
                      <a:lnTo>
                        <a:pt x="41" y="94"/>
                      </a:lnTo>
                      <a:lnTo>
                        <a:pt x="38" y="93"/>
                      </a:lnTo>
                      <a:lnTo>
                        <a:pt x="36" y="88"/>
                      </a:lnTo>
                      <a:lnTo>
                        <a:pt x="39" y="85"/>
                      </a:lnTo>
                      <a:lnTo>
                        <a:pt x="37" y="82"/>
                      </a:lnTo>
                      <a:lnTo>
                        <a:pt x="34" y="84"/>
                      </a:lnTo>
                      <a:lnTo>
                        <a:pt x="25" y="81"/>
                      </a:lnTo>
                      <a:lnTo>
                        <a:pt x="21" y="78"/>
                      </a:lnTo>
                      <a:lnTo>
                        <a:pt x="21" y="73"/>
                      </a:lnTo>
                      <a:lnTo>
                        <a:pt x="20" y="71"/>
                      </a:lnTo>
                      <a:lnTo>
                        <a:pt x="18" y="69"/>
                      </a:lnTo>
                      <a:lnTo>
                        <a:pt x="15" y="68"/>
                      </a:lnTo>
                      <a:lnTo>
                        <a:pt x="12" y="65"/>
                      </a:lnTo>
                      <a:lnTo>
                        <a:pt x="11" y="59"/>
                      </a:lnTo>
                      <a:lnTo>
                        <a:pt x="9" y="56"/>
                      </a:lnTo>
                      <a:lnTo>
                        <a:pt x="6" y="52"/>
                      </a:lnTo>
                      <a:lnTo>
                        <a:pt x="2" y="51"/>
                      </a:lnTo>
                      <a:lnTo>
                        <a:pt x="0" y="50"/>
                      </a:lnTo>
                      <a:lnTo>
                        <a:pt x="2" y="50"/>
                      </a:lnTo>
                      <a:lnTo>
                        <a:pt x="11" y="47"/>
                      </a:lnTo>
                      <a:lnTo>
                        <a:pt x="15" y="45"/>
                      </a:lnTo>
                      <a:lnTo>
                        <a:pt x="17" y="39"/>
                      </a:lnTo>
                      <a:lnTo>
                        <a:pt x="20" y="37"/>
                      </a:lnTo>
                      <a:lnTo>
                        <a:pt x="22" y="32"/>
                      </a:lnTo>
                      <a:lnTo>
                        <a:pt x="23" y="28"/>
                      </a:lnTo>
                      <a:lnTo>
                        <a:pt x="26" y="24"/>
                      </a:lnTo>
                      <a:lnTo>
                        <a:pt x="28" y="21"/>
                      </a:lnTo>
                      <a:lnTo>
                        <a:pt x="29" y="18"/>
                      </a:lnTo>
                      <a:lnTo>
                        <a:pt x="29" y="16"/>
                      </a:lnTo>
                      <a:lnTo>
                        <a:pt x="32" y="13"/>
                      </a:lnTo>
                      <a:lnTo>
                        <a:pt x="37" y="11"/>
                      </a:lnTo>
                      <a:lnTo>
                        <a:pt x="39" y="11"/>
                      </a:lnTo>
                      <a:lnTo>
                        <a:pt x="41" y="9"/>
                      </a:lnTo>
                      <a:lnTo>
                        <a:pt x="42" y="7"/>
                      </a:lnTo>
                      <a:lnTo>
                        <a:pt x="44" y="6"/>
                      </a:lnTo>
                      <a:lnTo>
                        <a:pt x="49" y="6"/>
                      </a:lnTo>
                      <a:lnTo>
                        <a:pt x="54" y="7"/>
                      </a:lnTo>
                      <a:lnTo>
                        <a:pt x="61" y="8"/>
                      </a:lnTo>
                      <a:lnTo>
                        <a:pt x="65" y="7"/>
                      </a:lnTo>
                      <a:lnTo>
                        <a:pt x="70" y="6"/>
                      </a:lnTo>
                      <a:lnTo>
                        <a:pt x="73" y="9"/>
                      </a:lnTo>
                      <a:lnTo>
                        <a:pt x="76" y="11"/>
                      </a:lnTo>
                      <a:lnTo>
                        <a:pt x="81" y="7"/>
                      </a:lnTo>
                      <a:lnTo>
                        <a:pt x="85" y="6"/>
                      </a:lnTo>
                      <a:lnTo>
                        <a:pt x="90" y="6"/>
                      </a:lnTo>
                      <a:lnTo>
                        <a:pt x="100" y="0"/>
                      </a:lnTo>
                      <a:lnTo>
                        <a:pt x="102" y="0"/>
                      </a:lnTo>
                      <a:lnTo>
                        <a:pt x="104" y="0"/>
                      </a:lnTo>
                      <a:lnTo>
                        <a:pt x="108" y="3"/>
                      </a:lnTo>
                      <a:lnTo>
                        <a:pt x="112" y="7"/>
                      </a:lnTo>
                      <a:lnTo>
                        <a:pt x="114" y="11"/>
                      </a:lnTo>
                      <a:lnTo>
                        <a:pt x="115" y="16"/>
                      </a:lnTo>
                      <a:lnTo>
                        <a:pt x="119" y="22"/>
                      </a:lnTo>
                      <a:lnTo>
                        <a:pt x="123" y="28"/>
                      </a:lnTo>
                      <a:lnTo>
                        <a:pt x="126" y="34"/>
                      </a:lnTo>
                      <a:lnTo>
                        <a:pt x="127" y="42"/>
                      </a:lnTo>
                      <a:lnTo>
                        <a:pt x="127" y="47"/>
                      </a:lnTo>
                      <a:lnTo>
                        <a:pt x="127" y="52"/>
                      </a:lnTo>
                      <a:lnTo>
                        <a:pt x="127" y="56"/>
                      </a:lnTo>
                      <a:lnTo>
                        <a:pt x="128" y="59"/>
                      </a:lnTo>
                      <a:lnTo>
                        <a:pt x="128" y="64"/>
                      </a:lnTo>
                      <a:lnTo>
                        <a:pt x="128" y="65"/>
                      </a:lnTo>
                      <a:lnTo>
                        <a:pt x="130" y="64"/>
                      </a:lnTo>
                      <a:lnTo>
                        <a:pt x="134" y="69"/>
                      </a:lnTo>
                      <a:lnTo>
                        <a:pt x="137" y="69"/>
                      </a:lnTo>
                      <a:lnTo>
                        <a:pt x="140" y="67"/>
                      </a:lnTo>
                      <a:lnTo>
                        <a:pt x="144" y="66"/>
                      </a:lnTo>
                      <a:lnTo>
                        <a:pt x="147" y="65"/>
                      </a:lnTo>
                      <a:lnTo>
                        <a:pt x="149" y="65"/>
                      </a:lnTo>
                      <a:lnTo>
                        <a:pt x="151" y="66"/>
                      </a:lnTo>
                      <a:lnTo>
                        <a:pt x="152" y="68"/>
                      </a:lnTo>
                      <a:lnTo>
                        <a:pt x="151" y="73"/>
                      </a:lnTo>
                      <a:lnTo>
                        <a:pt x="151" y="76"/>
                      </a:lnTo>
                      <a:lnTo>
                        <a:pt x="150" y="78"/>
                      </a:lnTo>
                      <a:lnTo>
                        <a:pt x="149" y="80"/>
                      </a:lnTo>
                      <a:lnTo>
                        <a:pt x="146" y="80"/>
                      </a:lnTo>
                      <a:lnTo>
                        <a:pt x="143" y="82"/>
                      </a:lnTo>
                      <a:lnTo>
                        <a:pt x="141" y="85"/>
                      </a:lnTo>
                      <a:lnTo>
                        <a:pt x="138" y="87"/>
                      </a:lnTo>
                      <a:lnTo>
                        <a:pt x="138" y="85"/>
                      </a:lnTo>
                      <a:lnTo>
                        <a:pt x="140" y="84"/>
                      </a:lnTo>
                      <a:lnTo>
                        <a:pt x="141" y="80"/>
                      </a:lnTo>
                      <a:lnTo>
                        <a:pt x="141" y="76"/>
                      </a:lnTo>
                      <a:lnTo>
                        <a:pt x="139" y="76"/>
                      </a:lnTo>
                      <a:lnTo>
                        <a:pt x="138" y="82"/>
                      </a:lnTo>
                      <a:lnTo>
                        <a:pt x="137" y="86"/>
                      </a:lnTo>
                      <a:lnTo>
                        <a:pt x="136" y="89"/>
                      </a:lnTo>
                      <a:lnTo>
                        <a:pt x="135" y="91"/>
                      </a:lnTo>
                      <a:lnTo>
                        <a:pt x="135" y="97"/>
                      </a:lnTo>
                      <a:lnTo>
                        <a:pt x="135" y="99"/>
                      </a:lnTo>
                      <a:lnTo>
                        <a:pt x="135" y="102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grpSp>
              <p:nvGrpSpPr>
                <p:cNvPr id="1270" name="Group 1275">
                  <a:extLst>
                    <a:ext uri="{FF2B5EF4-FFF2-40B4-BE49-F238E27FC236}">
                      <a16:creationId xmlns:a16="http://schemas.microsoft.com/office/drawing/2014/main" id="{6078A98B-EEE9-FA3C-897D-9E8801CCD52E}"/>
                    </a:ext>
                  </a:extLst>
                </p:cNvPr>
                <p:cNvGrpSpPr/>
                <p:nvPr/>
              </p:nvGrpSpPr>
              <p:grpSpPr bwMode="gray">
                <a:xfrm>
                  <a:off x="5823516" y="3359245"/>
                  <a:ext cx="27441" cy="44428"/>
                  <a:chOff x="5441019" y="3144745"/>
                  <a:chExt cx="25019" cy="40507"/>
                </a:xfrm>
                <a:grpFill/>
              </p:grpSpPr>
              <p:sp>
                <p:nvSpPr>
                  <p:cNvPr id="1383" name="Freeform 935">
                    <a:extLst>
                      <a:ext uri="{FF2B5EF4-FFF2-40B4-BE49-F238E27FC236}">
                        <a16:creationId xmlns:a16="http://schemas.microsoft.com/office/drawing/2014/main" id="{11018BF7-6E79-6D88-F65C-E383365A1F3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gray">
                  <a:xfrm>
                    <a:off x="5441019" y="3161424"/>
                    <a:ext cx="25019" cy="23828"/>
                  </a:xfrm>
                  <a:custGeom>
                    <a:avLst/>
                    <a:gdLst>
                      <a:gd name="T0" fmla="*/ 17 w 21"/>
                      <a:gd name="T1" fmla="*/ 0 h 20"/>
                      <a:gd name="T2" fmla="*/ 16 w 21"/>
                      <a:gd name="T3" fmla="*/ 0 h 20"/>
                      <a:gd name="T4" fmla="*/ 11 w 21"/>
                      <a:gd name="T5" fmla="*/ 1 h 20"/>
                      <a:gd name="T6" fmla="*/ 7 w 21"/>
                      <a:gd name="T7" fmla="*/ 0 h 20"/>
                      <a:gd name="T8" fmla="*/ 6 w 21"/>
                      <a:gd name="T9" fmla="*/ 4 h 20"/>
                      <a:gd name="T10" fmla="*/ 4 w 21"/>
                      <a:gd name="T11" fmla="*/ 3 h 20"/>
                      <a:gd name="T12" fmla="*/ 2 w 21"/>
                      <a:gd name="T13" fmla="*/ 4 h 20"/>
                      <a:gd name="T14" fmla="*/ 0 w 21"/>
                      <a:gd name="T15" fmla="*/ 3 h 20"/>
                      <a:gd name="T16" fmla="*/ 0 w 21"/>
                      <a:gd name="T17" fmla="*/ 10 h 20"/>
                      <a:gd name="T18" fmla="*/ 2 w 21"/>
                      <a:gd name="T19" fmla="*/ 12 h 20"/>
                      <a:gd name="T20" fmla="*/ 3 w 21"/>
                      <a:gd name="T21" fmla="*/ 13 h 20"/>
                      <a:gd name="T22" fmla="*/ 3 w 21"/>
                      <a:gd name="T23" fmla="*/ 16 h 20"/>
                      <a:gd name="T24" fmla="*/ 2 w 21"/>
                      <a:gd name="T25" fmla="*/ 18 h 20"/>
                      <a:gd name="T26" fmla="*/ 2 w 21"/>
                      <a:gd name="T27" fmla="*/ 20 h 20"/>
                      <a:gd name="T28" fmla="*/ 4 w 21"/>
                      <a:gd name="T29" fmla="*/ 17 h 20"/>
                      <a:gd name="T30" fmla="*/ 6 w 21"/>
                      <a:gd name="T31" fmla="*/ 13 h 20"/>
                      <a:gd name="T32" fmla="*/ 7 w 21"/>
                      <a:gd name="T33" fmla="*/ 10 h 20"/>
                      <a:gd name="T34" fmla="*/ 11 w 21"/>
                      <a:gd name="T35" fmla="*/ 11 h 20"/>
                      <a:gd name="T36" fmla="*/ 12 w 21"/>
                      <a:gd name="T37" fmla="*/ 11 h 20"/>
                      <a:gd name="T38" fmla="*/ 14 w 21"/>
                      <a:gd name="T39" fmla="*/ 10 h 20"/>
                      <a:gd name="T40" fmla="*/ 15 w 21"/>
                      <a:gd name="T41" fmla="*/ 8 h 20"/>
                      <a:gd name="T42" fmla="*/ 17 w 21"/>
                      <a:gd name="T43" fmla="*/ 7 h 20"/>
                      <a:gd name="T44" fmla="*/ 19 w 21"/>
                      <a:gd name="T45" fmla="*/ 5 h 20"/>
                      <a:gd name="T46" fmla="*/ 21 w 21"/>
                      <a:gd name="T47" fmla="*/ 5 h 20"/>
                      <a:gd name="T48" fmla="*/ 21 w 21"/>
                      <a:gd name="T49" fmla="*/ 4 h 20"/>
                      <a:gd name="T50" fmla="*/ 19 w 21"/>
                      <a:gd name="T51" fmla="*/ 1 h 20"/>
                      <a:gd name="T52" fmla="*/ 17 w 21"/>
                      <a:gd name="T53" fmla="*/ 1 h 20"/>
                      <a:gd name="T54" fmla="*/ 17 w 21"/>
                      <a:gd name="T55" fmla="*/ 0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</a:cxnLst>
                    <a:rect l="0" t="0" r="r" b="b"/>
                    <a:pathLst>
                      <a:path w="21" h="20">
                        <a:moveTo>
                          <a:pt x="17" y="0"/>
                        </a:moveTo>
                        <a:lnTo>
                          <a:pt x="16" y="0"/>
                        </a:lnTo>
                        <a:lnTo>
                          <a:pt x="11" y="1"/>
                        </a:lnTo>
                        <a:lnTo>
                          <a:pt x="7" y="0"/>
                        </a:lnTo>
                        <a:lnTo>
                          <a:pt x="6" y="4"/>
                        </a:lnTo>
                        <a:lnTo>
                          <a:pt x="4" y="3"/>
                        </a:lnTo>
                        <a:lnTo>
                          <a:pt x="2" y="4"/>
                        </a:lnTo>
                        <a:lnTo>
                          <a:pt x="0" y="3"/>
                        </a:lnTo>
                        <a:lnTo>
                          <a:pt x="0" y="10"/>
                        </a:lnTo>
                        <a:lnTo>
                          <a:pt x="2" y="12"/>
                        </a:lnTo>
                        <a:lnTo>
                          <a:pt x="3" y="13"/>
                        </a:lnTo>
                        <a:lnTo>
                          <a:pt x="3" y="16"/>
                        </a:lnTo>
                        <a:lnTo>
                          <a:pt x="2" y="18"/>
                        </a:lnTo>
                        <a:lnTo>
                          <a:pt x="2" y="20"/>
                        </a:lnTo>
                        <a:lnTo>
                          <a:pt x="4" y="17"/>
                        </a:lnTo>
                        <a:lnTo>
                          <a:pt x="6" y="13"/>
                        </a:lnTo>
                        <a:lnTo>
                          <a:pt x="7" y="10"/>
                        </a:lnTo>
                        <a:lnTo>
                          <a:pt x="11" y="11"/>
                        </a:lnTo>
                        <a:lnTo>
                          <a:pt x="12" y="11"/>
                        </a:lnTo>
                        <a:lnTo>
                          <a:pt x="14" y="10"/>
                        </a:lnTo>
                        <a:lnTo>
                          <a:pt x="15" y="8"/>
                        </a:lnTo>
                        <a:lnTo>
                          <a:pt x="17" y="7"/>
                        </a:lnTo>
                        <a:lnTo>
                          <a:pt x="19" y="5"/>
                        </a:lnTo>
                        <a:lnTo>
                          <a:pt x="21" y="5"/>
                        </a:lnTo>
                        <a:lnTo>
                          <a:pt x="21" y="4"/>
                        </a:lnTo>
                        <a:lnTo>
                          <a:pt x="19" y="1"/>
                        </a:lnTo>
                        <a:lnTo>
                          <a:pt x="17" y="1"/>
                        </a:lnTo>
                        <a:lnTo>
                          <a:pt x="17" y="0"/>
                        </a:lnTo>
                      </a:path>
                    </a:pathLst>
                  </a:custGeom>
                  <a:grpFill/>
                  <a:ln w="12700" cap="flat">
                    <a:solidFill>
                      <a:schemeClr val="bg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 dirty="0">
                      <a:latin typeface="Calibri Light" panose="020F0302020204030204" pitchFamily="34" charset="0"/>
                      <a:sym typeface="Calibri Light" panose="020F0302020204030204" pitchFamily="34" charset="0"/>
                    </a:endParaRPr>
                  </a:p>
                </p:txBody>
              </p:sp>
              <p:sp>
                <p:nvSpPr>
                  <p:cNvPr id="1384" name="Freeform 936">
                    <a:extLst>
                      <a:ext uri="{FF2B5EF4-FFF2-40B4-BE49-F238E27FC236}">
                        <a16:creationId xmlns:a16="http://schemas.microsoft.com/office/drawing/2014/main" id="{B4B6BE9B-5D8E-A0D0-5793-8BB1B562364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gray">
                  <a:xfrm>
                    <a:off x="5443402" y="3144745"/>
                    <a:ext cx="17870" cy="13105"/>
                  </a:xfrm>
                  <a:custGeom>
                    <a:avLst/>
                    <a:gdLst>
                      <a:gd name="T0" fmla="*/ 5 w 15"/>
                      <a:gd name="T1" fmla="*/ 4 h 11"/>
                      <a:gd name="T2" fmla="*/ 1 w 15"/>
                      <a:gd name="T3" fmla="*/ 5 h 11"/>
                      <a:gd name="T4" fmla="*/ 0 w 15"/>
                      <a:gd name="T5" fmla="*/ 5 h 11"/>
                      <a:gd name="T6" fmla="*/ 1 w 15"/>
                      <a:gd name="T7" fmla="*/ 6 h 11"/>
                      <a:gd name="T8" fmla="*/ 4 w 15"/>
                      <a:gd name="T9" fmla="*/ 6 h 11"/>
                      <a:gd name="T10" fmla="*/ 5 w 15"/>
                      <a:gd name="T11" fmla="*/ 8 h 11"/>
                      <a:gd name="T12" fmla="*/ 6 w 15"/>
                      <a:gd name="T13" fmla="*/ 11 h 11"/>
                      <a:gd name="T14" fmla="*/ 9 w 15"/>
                      <a:gd name="T15" fmla="*/ 11 h 11"/>
                      <a:gd name="T16" fmla="*/ 10 w 15"/>
                      <a:gd name="T17" fmla="*/ 8 h 11"/>
                      <a:gd name="T18" fmla="*/ 15 w 15"/>
                      <a:gd name="T19" fmla="*/ 6 h 11"/>
                      <a:gd name="T20" fmla="*/ 15 w 15"/>
                      <a:gd name="T21" fmla="*/ 4 h 11"/>
                      <a:gd name="T22" fmla="*/ 13 w 15"/>
                      <a:gd name="T23" fmla="*/ 2 h 11"/>
                      <a:gd name="T24" fmla="*/ 12 w 15"/>
                      <a:gd name="T25" fmla="*/ 2 h 11"/>
                      <a:gd name="T26" fmla="*/ 10 w 15"/>
                      <a:gd name="T27" fmla="*/ 0 h 11"/>
                      <a:gd name="T28" fmla="*/ 9 w 15"/>
                      <a:gd name="T29" fmla="*/ 0 h 11"/>
                      <a:gd name="T30" fmla="*/ 7 w 15"/>
                      <a:gd name="T31" fmla="*/ 3 h 11"/>
                      <a:gd name="T32" fmla="*/ 5 w 15"/>
                      <a:gd name="T33" fmla="*/ 4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15" h="11">
                        <a:moveTo>
                          <a:pt x="5" y="4"/>
                        </a:moveTo>
                        <a:lnTo>
                          <a:pt x="1" y="5"/>
                        </a:lnTo>
                        <a:lnTo>
                          <a:pt x="0" y="5"/>
                        </a:lnTo>
                        <a:lnTo>
                          <a:pt x="1" y="6"/>
                        </a:lnTo>
                        <a:lnTo>
                          <a:pt x="4" y="6"/>
                        </a:lnTo>
                        <a:lnTo>
                          <a:pt x="5" y="8"/>
                        </a:lnTo>
                        <a:lnTo>
                          <a:pt x="6" y="11"/>
                        </a:lnTo>
                        <a:lnTo>
                          <a:pt x="9" y="11"/>
                        </a:lnTo>
                        <a:lnTo>
                          <a:pt x="10" y="8"/>
                        </a:lnTo>
                        <a:lnTo>
                          <a:pt x="15" y="6"/>
                        </a:lnTo>
                        <a:lnTo>
                          <a:pt x="15" y="4"/>
                        </a:lnTo>
                        <a:lnTo>
                          <a:pt x="13" y="2"/>
                        </a:lnTo>
                        <a:lnTo>
                          <a:pt x="12" y="2"/>
                        </a:lnTo>
                        <a:lnTo>
                          <a:pt x="10" y="0"/>
                        </a:lnTo>
                        <a:lnTo>
                          <a:pt x="9" y="0"/>
                        </a:lnTo>
                        <a:lnTo>
                          <a:pt x="7" y="3"/>
                        </a:lnTo>
                        <a:lnTo>
                          <a:pt x="5" y="4"/>
                        </a:lnTo>
                      </a:path>
                    </a:pathLst>
                  </a:custGeom>
                  <a:grpFill/>
                  <a:ln w="12700" cap="flat">
                    <a:solidFill>
                      <a:schemeClr val="bg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 dirty="0">
                      <a:latin typeface="Calibri Light" panose="020F0302020204030204" pitchFamily="34" charset="0"/>
                      <a:sym typeface="Calibri Light" panose="020F0302020204030204" pitchFamily="34" charset="0"/>
                    </a:endParaRPr>
                  </a:p>
                </p:txBody>
              </p:sp>
            </p:grpSp>
            <p:sp>
              <p:nvSpPr>
                <p:cNvPr id="1271" name="Freeform 937">
                  <a:extLst>
                    <a:ext uri="{FF2B5EF4-FFF2-40B4-BE49-F238E27FC236}">
                      <a16:creationId xmlns:a16="http://schemas.microsoft.com/office/drawing/2014/main" id="{B2B548A3-98A3-B3B2-8E33-666A6FDD99A9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5854879" y="3334418"/>
                  <a:ext cx="101924" cy="83630"/>
                </a:xfrm>
                <a:custGeom>
                  <a:avLst/>
                  <a:gdLst>
                    <a:gd name="T0" fmla="*/ 63 w 137"/>
                    <a:gd name="T1" fmla="*/ 0 h 113"/>
                    <a:gd name="T2" fmla="*/ 72 w 137"/>
                    <a:gd name="T3" fmla="*/ 3 h 113"/>
                    <a:gd name="T4" fmla="*/ 82 w 137"/>
                    <a:gd name="T5" fmla="*/ 7 h 113"/>
                    <a:gd name="T6" fmla="*/ 94 w 137"/>
                    <a:gd name="T7" fmla="*/ 11 h 113"/>
                    <a:gd name="T8" fmla="*/ 123 w 137"/>
                    <a:gd name="T9" fmla="*/ 14 h 113"/>
                    <a:gd name="T10" fmla="*/ 130 w 137"/>
                    <a:gd name="T11" fmla="*/ 8 h 113"/>
                    <a:gd name="T12" fmla="*/ 136 w 137"/>
                    <a:gd name="T13" fmla="*/ 12 h 113"/>
                    <a:gd name="T14" fmla="*/ 136 w 137"/>
                    <a:gd name="T15" fmla="*/ 20 h 113"/>
                    <a:gd name="T16" fmla="*/ 126 w 137"/>
                    <a:gd name="T17" fmla="*/ 33 h 113"/>
                    <a:gd name="T18" fmla="*/ 124 w 137"/>
                    <a:gd name="T19" fmla="*/ 47 h 113"/>
                    <a:gd name="T20" fmla="*/ 115 w 137"/>
                    <a:gd name="T21" fmla="*/ 79 h 113"/>
                    <a:gd name="T22" fmla="*/ 121 w 137"/>
                    <a:gd name="T23" fmla="*/ 83 h 113"/>
                    <a:gd name="T24" fmla="*/ 134 w 137"/>
                    <a:gd name="T25" fmla="*/ 91 h 113"/>
                    <a:gd name="T26" fmla="*/ 128 w 137"/>
                    <a:gd name="T27" fmla="*/ 99 h 113"/>
                    <a:gd name="T28" fmla="*/ 120 w 137"/>
                    <a:gd name="T29" fmla="*/ 90 h 113"/>
                    <a:gd name="T30" fmla="*/ 118 w 137"/>
                    <a:gd name="T31" fmla="*/ 101 h 113"/>
                    <a:gd name="T32" fmla="*/ 115 w 137"/>
                    <a:gd name="T33" fmla="*/ 113 h 113"/>
                    <a:gd name="T34" fmla="*/ 106 w 137"/>
                    <a:gd name="T35" fmla="*/ 110 h 113"/>
                    <a:gd name="T36" fmla="*/ 94 w 137"/>
                    <a:gd name="T37" fmla="*/ 113 h 113"/>
                    <a:gd name="T38" fmla="*/ 79 w 137"/>
                    <a:gd name="T39" fmla="*/ 103 h 113"/>
                    <a:gd name="T40" fmla="*/ 68 w 137"/>
                    <a:gd name="T41" fmla="*/ 95 h 113"/>
                    <a:gd name="T42" fmla="*/ 53 w 137"/>
                    <a:gd name="T43" fmla="*/ 88 h 113"/>
                    <a:gd name="T44" fmla="*/ 33 w 137"/>
                    <a:gd name="T45" fmla="*/ 95 h 113"/>
                    <a:gd name="T46" fmla="*/ 26 w 137"/>
                    <a:gd name="T47" fmla="*/ 98 h 113"/>
                    <a:gd name="T48" fmla="*/ 29 w 137"/>
                    <a:gd name="T49" fmla="*/ 79 h 113"/>
                    <a:gd name="T50" fmla="*/ 31 w 137"/>
                    <a:gd name="T51" fmla="*/ 71 h 113"/>
                    <a:gd name="T52" fmla="*/ 22 w 137"/>
                    <a:gd name="T53" fmla="*/ 74 h 113"/>
                    <a:gd name="T54" fmla="*/ 15 w 137"/>
                    <a:gd name="T55" fmla="*/ 72 h 113"/>
                    <a:gd name="T56" fmla="*/ 8 w 137"/>
                    <a:gd name="T57" fmla="*/ 71 h 113"/>
                    <a:gd name="T58" fmla="*/ 3 w 137"/>
                    <a:gd name="T59" fmla="*/ 61 h 113"/>
                    <a:gd name="T60" fmla="*/ 4 w 137"/>
                    <a:gd name="T61" fmla="*/ 51 h 113"/>
                    <a:gd name="T62" fmla="*/ 9 w 137"/>
                    <a:gd name="T63" fmla="*/ 48 h 113"/>
                    <a:gd name="T64" fmla="*/ 2 w 137"/>
                    <a:gd name="T65" fmla="*/ 41 h 113"/>
                    <a:gd name="T66" fmla="*/ 3 w 137"/>
                    <a:gd name="T67" fmla="*/ 36 h 113"/>
                    <a:gd name="T68" fmla="*/ 2 w 137"/>
                    <a:gd name="T69" fmla="*/ 26 h 113"/>
                    <a:gd name="T70" fmla="*/ 18 w 137"/>
                    <a:gd name="T71" fmla="*/ 19 h 113"/>
                    <a:gd name="T72" fmla="*/ 20 w 137"/>
                    <a:gd name="T73" fmla="*/ 16 h 113"/>
                    <a:gd name="T74" fmla="*/ 28 w 137"/>
                    <a:gd name="T75" fmla="*/ 11 h 113"/>
                    <a:gd name="T76" fmla="*/ 40 w 137"/>
                    <a:gd name="T77" fmla="*/ 7 h 113"/>
                    <a:gd name="T78" fmla="*/ 56 w 137"/>
                    <a:gd name="T79" fmla="*/ 9 h 113"/>
                    <a:gd name="T80" fmla="*/ 58 w 137"/>
                    <a:gd name="T81" fmla="*/ 3 h 1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137" h="113">
                      <a:moveTo>
                        <a:pt x="62" y="3"/>
                      </a:moveTo>
                      <a:cubicBezTo>
                        <a:pt x="63" y="0"/>
                        <a:pt x="63" y="0"/>
                        <a:pt x="63" y="0"/>
                      </a:cubicBezTo>
                      <a:cubicBezTo>
                        <a:pt x="68" y="5"/>
                        <a:pt x="68" y="5"/>
                        <a:pt x="68" y="5"/>
                      </a:cubicBezTo>
                      <a:cubicBezTo>
                        <a:pt x="72" y="3"/>
                        <a:pt x="72" y="3"/>
                        <a:pt x="72" y="3"/>
                      </a:cubicBezTo>
                      <a:cubicBezTo>
                        <a:pt x="76" y="4"/>
                        <a:pt x="76" y="4"/>
                        <a:pt x="76" y="4"/>
                      </a:cubicBezTo>
                      <a:cubicBezTo>
                        <a:pt x="82" y="7"/>
                        <a:pt x="82" y="7"/>
                        <a:pt x="82" y="7"/>
                      </a:cubicBezTo>
                      <a:cubicBezTo>
                        <a:pt x="92" y="8"/>
                        <a:pt x="92" y="8"/>
                        <a:pt x="92" y="8"/>
                      </a:cubicBezTo>
                      <a:cubicBezTo>
                        <a:pt x="94" y="11"/>
                        <a:pt x="94" y="11"/>
                        <a:pt x="94" y="11"/>
                      </a:cubicBezTo>
                      <a:cubicBezTo>
                        <a:pt x="100" y="13"/>
                        <a:pt x="100" y="13"/>
                        <a:pt x="100" y="13"/>
                      </a:cubicBezTo>
                      <a:cubicBezTo>
                        <a:pt x="123" y="14"/>
                        <a:pt x="123" y="14"/>
                        <a:pt x="123" y="14"/>
                      </a:cubicBezTo>
                      <a:cubicBezTo>
                        <a:pt x="129" y="11"/>
                        <a:pt x="129" y="11"/>
                        <a:pt x="129" y="11"/>
                      </a:cubicBezTo>
                      <a:cubicBezTo>
                        <a:pt x="130" y="8"/>
                        <a:pt x="130" y="8"/>
                        <a:pt x="130" y="8"/>
                      </a:cubicBezTo>
                      <a:cubicBezTo>
                        <a:pt x="133" y="8"/>
                        <a:pt x="133" y="8"/>
                        <a:pt x="133" y="8"/>
                      </a:cubicBezTo>
                      <a:cubicBezTo>
                        <a:pt x="136" y="12"/>
                        <a:pt x="136" y="12"/>
                        <a:pt x="136" y="12"/>
                      </a:cubicBezTo>
                      <a:cubicBezTo>
                        <a:pt x="137" y="16"/>
                        <a:pt x="137" y="16"/>
                        <a:pt x="137" y="16"/>
                      </a:cubicBezTo>
                      <a:cubicBezTo>
                        <a:pt x="136" y="20"/>
                        <a:pt x="136" y="20"/>
                        <a:pt x="136" y="20"/>
                      </a:cubicBezTo>
                      <a:cubicBezTo>
                        <a:pt x="130" y="25"/>
                        <a:pt x="130" y="25"/>
                        <a:pt x="130" y="25"/>
                      </a:cubicBezTo>
                      <a:cubicBezTo>
                        <a:pt x="126" y="33"/>
                        <a:pt x="126" y="33"/>
                        <a:pt x="126" y="33"/>
                      </a:cubicBezTo>
                      <a:cubicBezTo>
                        <a:pt x="122" y="40"/>
                        <a:pt x="122" y="40"/>
                        <a:pt x="122" y="40"/>
                      </a:cubicBezTo>
                      <a:cubicBezTo>
                        <a:pt x="124" y="47"/>
                        <a:pt x="124" y="47"/>
                        <a:pt x="124" y="47"/>
                      </a:cubicBezTo>
                      <a:cubicBezTo>
                        <a:pt x="123" y="56"/>
                        <a:pt x="123" y="56"/>
                        <a:pt x="123" y="56"/>
                      </a:cubicBezTo>
                      <a:cubicBezTo>
                        <a:pt x="130" y="73"/>
                        <a:pt x="118" y="69"/>
                        <a:pt x="115" y="79"/>
                      </a:cubicBezTo>
                      <a:cubicBezTo>
                        <a:pt x="117" y="83"/>
                        <a:pt x="117" y="83"/>
                        <a:pt x="117" y="83"/>
                      </a:cubicBezTo>
                      <a:cubicBezTo>
                        <a:pt x="121" y="83"/>
                        <a:pt x="121" y="83"/>
                        <a:pt x="121" y="83"/>
                      </a:cubicBezTo>
                      <a:cubicBezTo>
                        <a:pt x="128" y="83"/>
                        <a:pt x="128" y="83"/>
                        <a:pt x="128" y="83"/>
                      </a:cubicBezTo>
                      <a:cubicBezTo>
                        <a:pt x="134" y="91"/>
                        <a:pt x="134" y="91"/>
                        <a:pt x="134" y="91"/>
                      </a:cubicBezTo>
                      <a:cubicBezTo>
                        <a:pt x="133" y="99"/>
                        <a:pt x="133" y="99"/>
                        <a:pt x="133" y="99"/>
                      </a:cubicBezTo>
                      <a:cubicBezTo>
                        <a:pt x="128" y="99"/>
                        <a:pt x="128" y="99"/>
                        <a:pt x="128" y="99"/>
                      </a:cubicBezTo>
                      <a:cubicBezTo>
                        <a:pt x="124" y="94"/>
                        <a:pt x="124" y="94"/>
                        <a:pt x="124" y="94"/>
                      </a:cubicBezTo>
                      <a:cubicBezTo>
                        <a:pt x="120" y="90"/>
                        <a:pt x="120" y="90"/>
                        <a:pt x="120" y="90"/>
                      </a:cubicBezTo>
                      <a:cubicBezTo>
                        <a:pt x="120" y="97"/>
                        <a:pt x="120" y="97"/>
                        <a:pt x="120" y="97"/>
                      </a:cubicBezTo>
                      <a:cubicBezTo>
                        <a:pt x="118" y="101"/>
                        <a:pt x="118" y="101"/>
                        <a:pt x="118" y="101"/>
                      </a:cubicBezTo>
                      <a:cubicBezTo>
                        <a:pt x="114" y="109"/>
                        <a:pt x="114" y="109"/>
                        <a:pt x="114" y="109"/>
                      </a:cubicBezTo>
                      <a:cubicBezTo>
                        <a:pt x="115" y="113"/>
                        <a:pt x="115" y="113"/>
                        <a:pt x="115" y="113"/>
                      </a:cubicBezTo>
                      <a:cubicBezTo>
                        <a:pt x="115" y="112"/>
                        <a:pt x="115" y="112"/>
                        <a:pt x="115" y="112"/>
                      </a:cubicBezTo>
                      <a:cubicBezTo>
                        <a:pt x="106" y="110"/>
                        <a:pt x="106" y="110"/>
                        <a:pt x="106" y="110"/>
                      </a:cubicBezTo>
                      <a:cubicBezTo>
                        <a:pt x="98" y="111"/>
                        <a:pt x="98" y="111"/>
                        <a:pt x="98" y="111"/>
                      </a:cubicBezTo>
                      <a:cubicBezTo>
                        <a:pt x="94" y="113"/>
                        <a:pt x="94" y="113"/>
                        <a:pt x="94" y="113"/>
                      </a:cubicBezTo>
                      <a:cubicBezTo>
                        <a:pt x="90" y="113"/>
                        <a:pt x="90" y="113"/>
                        <a:pt x="90" y="113"/>
                      </a:cubicBezTo>
                      <a:cubicBezTo>
                        <a:pt x="79" y="103"/>
                        <a:pt x="79" y="103"/>
                        <a:pt x="79" y="103"/>
                      </a:cubicBezTo>
                      <a:cubicBezTo>
                        <a:pt x="76" y="98"/>
                        <a:pt x="76" y="98"/>
                        <a:pt x="76" y="98"/>
                      </a:cubicBezTo>
                      <a:cubicBezTo>
                        <a:pt x="68" y="95"/>
                        <a:pt x="68" y="95"/>
                        <a:pt x="68" y="95"/>
                      </a:cubicBezTo>
                      <a:cubicBezTo>
                        <a:pt x="62" y="90"/>
                        <a:pt x="62" y="90"/>
                        <a:pt x="62" y="90"/>
                      </a:cubicBezTo>
                      <a:cubicBezTo>
                        <a:pt x="53" y="88"/>
                        <a:pt x="53" y="88"/>
                        <a:pt x="53" y="88"/>
                      </a:cubicBezTo>
                      <a:cubicBezTo>
                        <a:pt x="40" y="90"/>
                        <a:pt x="40" y="90"/>
                        <a:pt x="40" y="90"/>
                      </a:cubicBezTo>
                      <a:cubicBezTo>
                        <a:pt x="33" y="95"/>
                        <a:pt x="33" y="95"/>
                        <a:pt x="33" y="95"/>
                      </a:cubicBezTo>
                      <a:cubicBezTo>
                        <a:pt x="29" y="95"/>
                        <a:pt x="29" y="95"/>
                        <a:pt x="29" y="95"/>
                      </a:cubicBezTo>
                      <a:cubicBezTo>
                        <a:pt x="26" y="98"/>
                        <a:pt x="26" y="98"/>
                        <a:pt x="26" y="98"/>
                      </a:cubicBezTo>
                      <a:cubicBezTo>
                        <a:pt x="28" y="92"/>
                        <a:pt x="28" y="92"/>
                        <a:pt x="28" y="92"/>
                      </a:cubicBezTo>
                      <a:cubicBezTo>
                        <a:pt x="29" y="79"/>
                        <a:pt x="29" y="79"/>
                        <a:pt x="29" y="79"/>
                      </a:cubicBezTo>
                      <a:cubicBezTo>
                        <a:pt x="31" y="74"/>
                        <a:pt x="31" y="74"/>
                        <a:pt x="31" y="74"/>
                      </a:cubicBezTo>
                      <a:cubicBezTo>
                        <a:pt x="31" y="71"/>
                        <a:pt x="31" y="71"/>
                        <a:pt x="31" y="71"/>
                      </a:cubicBezTo>
                      <a:cubicBezTo>
                        <a:pt x="24" y="70"/>
                        <a:pt x="24" y="70"/>
                        <a:pt x="24" y="70"/>
                      </a:cubicBezTo>
                      <a:cubicBezTo>
                        <a:pt x="22" y="74"/>
                        <a:pt x="22" y="74"/>
                        <a:pt x="22" y="74"/>
                      </a:cubicBezTo>
                      <a:cubicBezTo>
                        <a:pt x="18" y="77"/>
                        <a:pt x="18" y="77"/>
                        <a:pt x="18" y="77"/>
                      </a:cubicBezTo>
                      <a:cubicBezTo>
                        <a:pt x="15" y="72"/>
                        <a:pt x="15" y="72"/>
                        <a:pt x="15" y="72"/>
                      </a:cubicBezTo>
                      <a:cubicBezTo>
                        <a:pt x="12" y="72"/>
                        <a:pt x="12" y="72"/>
                        <a:pt x="12" y="72"/>
                      </a:cubicBezTo>
                      <a:cubicBezTo>
                        <a:pt x="8" y="71"/>
                        <a:pt x="8" y="71"/>
                        <a:pt x="8" y="71"/>
                      </a:cubicBezTo>
                      <a:cubicBezTo>
                        <a:pt x="6" y="65"/>
                        <a:pt x="6" y="65"/>
                        <a:pt x="6" y="65"/>
                      </a:cubicBezTo>
                      <a:cubicBezTo>
                        <a:pt x="3" y="61"/>
                        <a:pt x="3" y="61"/>
                        <a:pt x="3" y="61"/>
                      </a:cubicBezTo>
                      <a:cubicBezTo>
                        <a:pt x="2" y="56"/>
                        <a:pt x="2" y="56"/>
                        <a:pt x="2" y="56"/>
                      </a:cubicBezTo>
                      <a:cubicBezTo>
                        <a:pt x="4" y="51"/>
                        <a:pt x="4" y="51"/>
                        <a:pt x="4" y="51"/>
                      </a:cubicBezTo>
                      <a:cubicBezTo>
                        <a:pt x="10" y="50"/>
                        <a:pt x="10" y="50"/>
                        <a:pt x="10" y="50"/>
                      </a:cubicBezTo>
                      <a:cubicBezTo>
                        <a:pt x="9" y="48"/>
                        <a:pt x="9" y="48"/>
                        <a:pt x="9" y="48"/>
                      </a:cubicBezTo>
                      <a:cubicBezTo>
                        <a:pt x="2" y="47"/>
                        <a:pt x="2" y="47"/>
                        <a:pt x="2" y="47"/>
                      </a:cubicBezTo>
                      <a:cubicBezTo>
                        <a:pt x="2" y="41"/>
                        <a:pt x="2" y="41"/>
                        <a:pt x="2" y="41"/>
                      </a:cubicBezTo>
                      <a:cubicBezTo>
                        <a:pt x="3" y="39"/>
                        <a:pt x="3" y="39"/>
                        <a:pt x="3" y="39"/>
                      </a:cubicBezTo>
                      <a:cubicBezTo>
                        <a:pt x="3" y="36"/>
                        <a:pt x="3" y="36"/>
                        <a:pt x="3" y="36"/>
                      </a:cubicBezTo>
                      <a:cubicBezTo>
                        <a:pt x="0" y="36"/>
                        <a:pt x="0" y="36"/>
                        <a:pt x="0" y="3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4" y="23"/>
                        <a:pt x="4" y="23"/>
                        <a:pt x="4" y="23"/>
                      </a:cubicBezTo>
                      <a:cubicBezTo>
                        <a:pt x="18" y="19"/>
                        <a:pt x="18" y="19"/>
                        <a:pt x="18" y="19"/>
                      </a:cubicBezTo>
                      <a:cubicBezTo>
                        <a:pt x="19" y="17"/>
                        <a:pt x="19" y="17"/>
                        <a:pt x="19" y="17"/>
                      </a:cubicBezTo>
                      <a:cubicBezTo>
                        <a:pt x="20" y="16"/>
                        <a:pt x="20" y="16"/>
                        <a:pt x="20" y="16"/>
                      </a:cubicBezTo>
                      <a:cubicBezTo>
                        <a:pt x="25" y="14"/>
                        <a:pt x="25" y="14"/>
                        <a:pt x="25" y="14"/>
                      </a:cubicBezTo>
                      <a:cubicBezTo>
                        <a:pt x="28" y="11"/>
                        <a:pt x="28" y="11"/>
                        <a:pt x="28" y="11"/>
                      </a:cubicBezTo>
                      <a:cubicBezTo>
                        <a:pt x="38" y="11"/>
                        <a:pt x="38" y="11"/>
                        <a:pt x="38" y="11"/>
                      </a:cubicBezTo>
                      <a:cubicBezTo>
                        <a:pt x="40" y="7"/>
                        <a:pt x="40" y="7"/>
                        <a:pt x="40" y="7"/>
                      </a:cubicBezTo>
                      <a:cubicBezTo>
                        <a:pt x="45" y="10"/>
                        <a:pt x="45" y="10"/>
                        <a:pt x="45" y="10"/>
                      </a:cubicBezTo>
                      <a:cubicBezTo>
                        <a:pt x="56" y="9"/>
                        <a:pt x="56" y="9"/>
                        <a:pt x="56" y="9"/>
                      </a:cubicBezTo>
                      <a:cubicBezTo>
                        <a:pt x="58" y="7"/>
                        <a:pt x="58" y="7"/>
                        <a:pt x="58" y="7"/>
                      </a:cubicBezTo>
                      <a:cubicBezTo>
                        <a:pt x="58" y="3"/>
                        <a:pt x="58" y="3"/>
                        <a:pt x="58" y="3"/>
                      </a:cubicBezTo>
                      <a:cubicBezTo>
                        <a:pt x="62" y="3"/>
                        <a:pt x="62" y="3"/>
                        <a:pt x="62" y="3"/>
                      </a:cubicBez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grpSp>
              <p:nvGrpSpPr>
                <p:cNvPr id="1272" name="Group 1277">
                  <a:extLst>
                    <a:ext uri="{FF2B5EF4-FFF2-40B4-BE49-F238E27FC236}">
                      <a16:creationId xmlns:a16="http://schemas.microsoft.com/office/drawing/2014/main" id="{4AFFA89C-4EBA-4BB3-82BF-B866081AE063}"/>
                    </a:ext>
                  </a:extLst>
                </p:cNvPr>
                <p:cNvGrpSpPr/>
                <p:nvPr/>
              </p:nvGrpSpPr>
              <p:grpSpPr bwMode="gray">
                <a:xfrm>
                  <a:off x="5494223" y="3518666"/>
                  <a:ext cx="184248" cy="248278"/>
                  <a:chOff x="5140790" y="3290095"/>
                  <a:chExt cx="167985" cy="226364"/>
                </a:xfrm>
                <a:grpFill/>
              </p:grpSpPr>
              <p:sp>
                <p:nvSpPr>
                  <p:cNvPr id="1381" name="Freeform 938">
                    <a:extLst>
                      <a:ext uri="{FF2B5EF4-FFF2-40B4-BE49-F238E27FC236}">
                        <a16:creationId xmlns:a16="http://schemas.microsoft.com/office/drawing/2014/main" id="{066612F6-C8FA-BEEB-091A-4F5B39DE172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gray">
                  <a:xfrm>
                    <a:off x="5140790" y="3290095"/>
                    <a:ext cx="167985" cy="226364"/>
                  </a:xfrm>
                  <a:custGeom>
                    <a:avLst/>
                    <a:gdLst>
                      <a:gd name="T0" fmla="*/ 78 w 141"/>
                      <a:gd name="T1" fmla="*/ 20 h 190"/>
                      <a:gd name="T2" fmla="*/ 74 w 141"/>
                      <a:gd name="T3" fmla="*/ 16 h 190"/>
                      <a:gd name="T4" fmla="*/ 66 w 141"/>
                      <a:gd name="T5" fmla="*/ 14 h 190"/>
                      <a:gd name="T6" fmla="*/ 61 w 141"/>
                      <a:gd name="T7" fmla="*/ 11 h 190"/>
                      <a:gd name="T8" fmla="*/ 56 w 141"/>
                      <a:gd name="T9" fmla="*/ 1 h 190"/>
                      <a:gd name="T10" fmla="*/ 46 w 141"/>
                      <a:gd name="T11" fmla="*/ 0 h 190"/>
                      <a:gd name="T12" fmla="*/ 47 w 141"/>
                      <a:gd name="T13" fmla="*/ 9 h 190"/>
                      <a:gd name="T14" fmla="*/ 43 w 141"/>
                      <a:gd name="T15" fmla="*/ 16 h 190"/>
                      <a:gd name="T16" fmla="*/ 46 w 141"/>
                      <a:gd name="T17" fmla="*/ 20 h 190"/>
                      <a:gd name="T18" fmla="*/ 46 w 141"/>
                      <a:gd name="T19" fmla="*/ 25 h 190"/>
                      <a:gd name="T20" fmla="*/ 42 w 141"/>
                      <a:gd name="T21" fmla="*/ 31 h 190"/>
                      <a:gd name="T22" fmla="*/ 41 w 141"/>
                      <a:gd name="T23" fmla="*/ 41 h 190"/>
                      <a:gd name="T24" fmla="*/ 35 w 141"/>
                      <a:gd name="T25" fmla="*/ 40 h 190"/>
                      <a:gd name="T26" fmla="*/ 21 w 141"/>
                      <a:gd name="T27" fmla="*/ 34 h 190"/>
                      <a:gd name="T28" fmla="*/ 18 w 141"/>
                      <a:gd name="T29" fmla="*/ 40 h 190"/>
                      <a:gd name="T30" fmla="*/ 25 w 141"/>
                      <a:gd name="T31" fmla="*/ 46 h 190"/>
                      <a:gd name="T32" fmla="*/ 15 w 141"/>
                      <a:gd name="T33" fmla="*/ 58 h 190"/>
                      <a:gd name="T34" fmla="*/ 16 w 141"/>
                      <a:gd name="T35" fmla="*/ 69 h 190"/>
                      <a:gd name="T36" fmla="*/ 9 w 141"/>
                      <a:gd name="T37" fmla="*/ 80 h 190"/>
                      <a:gd name="T38" fmla="*/ 0 w 141"/>
                      <a:gd name="T39" fmla="*/ 82 h 190"/>
                      <a:gd name="T40" fmla="*/ 1 w 141"/>
                      <a:gd name="T41" fmla="*/ 98 h 190"/>
                      <a:gd name="T42" fmla="*/ 1 w 141"/>
                      <a:gd name="T43" fmla="*/ 109 h 190"/>
                      <a:gd name="T44" fmla="*/ 4 w 141"/>
                      <a:gd name="T45" fmla="*/ 118 h 190"/>
                      <a:gd name="T46" fmla="*/ 3 w 141"/>
                      <a:gd name="T47" fmla="*/ 129 h 190"/>
                      <a:gd name="T48" fmla="*/ 4 w 141"/>
                      <a:gd name="T49" fmla="*/ 138 h 190"/>
                      <a:gd name="T50" fmla="*/ 17 w 141"/>
                      <a:gd name="T51" fmla="*/ 147 h 190"/>
                      <a:gd name="T52" fmla="*/ 27 w 141"/>
                      <a:gd name="T53" fmla="*/ 162 h 190"/>
                      <a:gd name="T54" fmla="*/ 25 w 141"/>
                      <a:gd name="T55" fmla="*/ 184 h 190"/>
                      <a:gd name="T56" fmla="*/ 44 w 141"/>
                      <a:gd name="T57" fmla="*/ 184 h 190"/>
                      <a:gd name="T58" fmla="*/ 61 w 141"/>
                      <a:gd name="T59" fmla="*/ 186 h 190"/>
                      <a:gd name="T60" fmla="*/ 70 w 141"/>
                      <a:gd name="T61" fmla="*/ 190 h 190"/>
                      <a:gd name="T62" fmla="*/ 79 w 141"/>
                      <a:gd name="T63" fmla="*/ 189 h 190"/>
                      <a:gd name="T64" fmla="*/ 100 w 141"/>
                      <a:gd name="T65" fmla="*/ 182 h 190"/>
                      <a:gd name="T66" fmla="*/ 111 w 141"/>
                      <a:gd name="T67" fmla="*/ 185 h 190"/>
                      <a:gd name="T68" fmla="*/ 110 w 141"/>
                      <a:gd name="T69" fmla="*/ 169 h 190"/>
                      <a:gd name="T70" fmla="*/ 124 w 141"/>
                      <a:gd name="T71" fmla="*/ 160 h 190"/>
                      <a:gd name="T72" fmla="*/ 112 w 141"/>
                      <a:gd name="T73" fmla="*/ 146 h 190"/>
                      <a:gd name="T74" fmla="*/ 100 w 141"/>
                      <a:gd name="T75" fmla="*/ 127 h 190"/>
                      <a:gd name="T76" fmla="*/ 95 w 141"/>
                      <a:gd name="T77" fmla="*/ 119 h 190"/>
                      <a:gd name="T78" fmla="*/ 106 w 141"/>
                      <a:gd name="T79" fmla="*/ 117 h 190"/>
                      <a:gd name="T80" fmla="*/ 129 w 141"/>
                      <a:gd name="T81" fmla="*/ 105 h 190"/>
                      <a:gd name="T82" fmla="*/ 137 w 141"/>
                      <a:gd name="T83" fmla="*/ 106 h 190"/>
                      <a:gd name="T84" fmla="*/ 141 w 141"/>
                      <a:gd name="T85" fmla="*/ 92 h 190"/>
                      <a:gd name="T86" fmla="*/ 136 w 141"/>
                      <a:gd name="T87" fmla="*/ 76 h 190"/>
                      <a:gd name="T88" fmla="*/ 133 w 141"/>
                      <a:gd name="T89" fmla="*/ 59 h 190"/>
                      <a:gd name="T90" fmla="*/ 132 w 141"/>
                      <a:gd name="T91" fmla="*/ 47 h 190"/>
                      <a:gd name="T92" fmla="*/ 129 w 141"/>
                      <a:gd name="T93" fmla="*/ 31 h 190"/>
                      <a:gd name="T94" fmla="*/ 117 w 141"/>
                      <a:gd name="T95" fmla="*/ 21 h 190"/>
                      <a:gd name="T96" fmla="*/ 111 w 141"/>
                      <a:gd name="T97" fmla="*/ 16 h 190"/>
                      <a:gd name="T98" fmla="*/ 101 w 141"/>
                      <a:gd name="T99" fmla="*/ 17 h 190"/>
                      <a:gd name="T100" fmla="*/ 104 w 141"/>
                      <a:gd name="T101" fmla="*/ 12 h 190"/>
                      <a:gd name="T102" fmla="*/ 95 w 141"/>
                      <a:gd name="T103" fmla="*/ 21 h 190"/>
                      <a:gd name="T104" fmla="*/ 86 w 141"/>
                      <a:gd name="T105" fmla="*/ 26 h 190"/>
                      <a:gd name="T106" fmla="*/ 75 w 141"/>
                      <a:gd name="T107" fmla="*/ 25 h 19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</a:cxnLst>
                    <a:rect l="0" t="0" r="r" b="b"/>
                    <a:pathLst>
                      <a:path w="141" h="190">
                        <a:moveTo>
                          <a:pt x="75" y="25"/>
                        </a:moveTo>
                        <a:lnTo>
                          <a:pt x="75" y="24"/>
                        </a:lnTo>
                        <a:lnTo>
                          <a:pt x="76" y="21"/>
                        </a:lnTo>
                        <a:lnTo>
                          <a:pt x="78" y="20"/>
                        </a:lnTo>
                        <a:lnTo>
                          <a:pt x="79" y="18"/>
                        </a:lnTo>
                        <a:lnTo>
                          <a:pt x="79" y="15"/>
                        </a:lnTo>
                        <a:lnTo>
                          <a:pt x="78" y="14"/>
                        </a:lnTo>
                        <a:lnTo>
                          <a:pt x="74" y="16"/>
                        </a:lnTo>
                        <a:lnTo>
                          <a:pt x="72" y="16"/>
                        </a:lnTo>
                        <a:lnTo>
                          <a:pt x="70" y="14"/>
                        </a:lnTo>
                        <a:lnTo>
                          <a:pt x="67" y="13"/>
                        </a:lnTo>
                        <a:lnTo>
                          <a:pt x="66" y="14"/>
                        </a:lnTo>
                        <a:lnTo>
                          <a:pt x="64" y="14"/>
                        </a:lnTo>
                        <a:lnTo>
                          <a:pt x="64" y="12"/>
                        </a:lnTo>
                        <a:lnTo>
                          <a:pt x="62" y="12"/>
                        </a:lnTo>
                        <a:lnTo>
                          <a:pt x="61" y="11"/>
                        </a:lnTo>
                        <a:lnTo>
                          <a:pt x="62" y="9"/>
                        </a:lnTo>
                        <a:lnTo>
                          <a:pt x="62" y="7"/>
                        </a:lnTo>
                        <a:lnTo>
                          <a:pt x="61" y="3"/>
                        </a:lnTo>
                        <a:lnTo>
                          <a:pt x="56" y="1"/>
                        </a:lnTo>
                        <a:lnTo>
                          <a:pt x="55" y="2"/>
                        </a:lnTo>
                        <a:lnTo>
                          <a:pt x="55" y="0"/>
                        </a:lnTo>
                        <a:lnTo>
                          <a:pt x="52" y="1"/>
                        </a:lnTo>
                        <a:lnTo>
                          <a:pt x="46" y="0"/>
                        </a:lnTo>
                        <a:lnTo>
                          <a:pt x="43" y="0"/>
                        </a:lnTo>
                        <a:lnTo>
                          <a:pt x="43" y="3"/>
                        </a:lnTo>
                        <a:lnTo>
                          <a:pt x="46" y="7"/>
                        </a:lnTo>
                        <a:lnTo>
                          <a:pt x="47" y="9"/>
                        </a:lnTo>
                        <a:lnTo>
                          <a:pt x="48" y="11"/>
                        </a:lnTo>
                        <a:lnTo>
                          <a:pt x="44" y="13"/>
                        </a:lnTo>
                        <a:lnTo>
                          <a:pt x="44" y="14"/>
                        </a:lnTo>
                        <a:lnTo>
                          <a:pt x="43" y="16"/>
                        </a:lnTo>
                        <a:lnTo>
                          <a:pt x="44" y="16"/>
                        </a:lnTo>
                        <a:lnTo>
                          <a:pt x="46" y="17"/>
                        </a:lnTo>
                        <a:lnTo>
                          <a:pt x="45" y="18"/>
                        </a:lnTo>
                        <a:lnTo>
                          <a:pt x="46" y="20"/>
                        </a:lnTo>
                        <a:lnTo>
                          <a:pt x="47" y="22"/>
                        </a:lnTo>
                        <a:lnTo>
                          <a:pt x="47" y="23"/>
                        </a:lnTo>
                        <a:lnTo>
                          <a:pt x="46" y="23"/>
                        </a:lnTo>
                        <a:lnTo>
                          <a:pt x="46" y="25"/>
                        </a:lnTo>
                        <a:lnTo>
                          <a:pt x="49" y="28"/>
                        </a:lnTo>
                        <a:lnTo>
                          <a:pt x="49" y="29"/>
                        </a:lnTo>
                        <a:lnTo>
                          <a:pt x="43" y="29"/>
                        </a:lnTo>
                        <a:lnTo>
                          <a:pt x="42" y="31"/>
                        </a:lnTo>
                        <a:lnTo>
                          <a:pt x="41" y="32"/>
                        </a:lnTo>
                        <a:lnTo>
                          <a:pt x="41" y="37"/>
                        </a:lnTo>
                        <a:lnTo>
                          <a:pt x="43" y="43"/>
                        </a:lnTo>
                        <a:lnTo>
                          <a:pt x="41" y="41"/>
                        </a:lnTo>
                        <a:lnTo>
                          <a:pt x="39" y="37"/>
                        </a:lnTo>
                        <a:lnTo>
                          <a:pt x="37" y="36"/>
                        </a:lnTo>
                        <a:lnTo>
                          <a:pt x="37" y="39"/>
                        </a:lnTo>
                        <a:lnTo>
                          <a:pt x="35" y="40"/>
                        </a:lnTo>
                        <a:lnTo>
                          <a:pt x="34" y="36"/>
                        </a:lnTo>
                        <a:lnTo>
                          <a:pt x="33" y="33"/>
                        </a:lnTo>
                        <a:lnTo>
                          <a:pt x="29" y="33"/>
                        </a:lnTo>
                        <a:lnTo>
                          <a:pt x="21" y="34"/>
                        </a:lnTo>
                        <a:lnTo>
                          <a:pt x="19" y="36"/>
                        </a:lnTo>
                        <a:lnTo>
                          <a:pt x="18" y="38"/>
                        </a:lnTo>
                        <a:lnTo>
                          <a:pt x="17" y="40"/>
                        </a:lnTo>
                        <a:lnTo>
                          <a:pt x="18" y="40"/>
                        </a:lnTo>
                        <a:lnTo>
                          <a:pt x="21" y="41"/>
                        </a:lnTo>
                        <a:lnTo>
                          <a:pt x="22" y="42"/>
                        </a:lnTo>
                        <a:lnTo>
                          <a:pt x="23" y="44"/>
                        </a:lnTo>
                        <a:lnTo>
                          <a:pt x="25" y="46"/>
                        </a:lnTo>
                        <a:lnTo>
                          <a:pt x="24" y="46"/>
                        </a:lnTo>
                        <a:lnTo>
                          <a:pt x="22" y="43"/>
                        </a:lnTo>
                        <a:lnTo>
                          <a:pt x="18" y="44"/>
                        </a:lnTo>
                        <a:lnTo>
                          <a:pt x="15" y="58"/>
                        </a:lnTo>
                        <a:lnTo>
                          <a:pt x="10" y="61"/>
                        </a:lnTo>
                        <a:lnTo>
                          <a:pt x="12" y="64"/>
                        </a:lnTo>
                        <a:lnTo>
                          <a:pt x="17" y="66"/>
                        </a:lnTo>
                        <a:lnTo>
                          <a:pt x="16" y="69"/>
                        </a:lnTo>
                        <a:lnTo>
                          <a:pt x="14" y="72"/>
                        </a:lnTo>
                        <a:lnTo>
                          <a:pt x="12" y="74"/>
                        </a:lnTo>
                        <a:lnTo>
                          <a:pt x="11" y="77"/>
                        </a:lnTo>
                        <a:lnTo>
                          <a:pt x="9" y="80"/>
                        </a:lnTo>
                        <a:lnTo>
                          <a:pt x="7" y="81"/>
                        </a:lnTo>
                        <a:lnTo>
                          <a:pt x="4" y="79"/>
                        </a:lnTo>
                        <a:lnTo>
                          <a:pt x="0" y="79"/>
                        </a:lnTo>
                        <a:lnTo>
                          <a:pt x="0" y="82"/>
                        </a:lnTo>
                        <a:lnTo>
                          <a:pt x="1" y="86"/>
                        </a:lnTo>
                        <a:lnTo>
                          <a:pt x="2" y="89"/>
                        </a:lnTo>
                        <a:lnTo>
                          <a:pt x="1" y="92"/>
                        </a:lnTo>
                        <a:lnTo>
                          <a:pt x="1" y="98"/>
                        </a:lnTo>
                        <a:lnTo>
                          <a:pt x="0" y="100"/>
                        </a:lnTo>
                        <a:lnTo>
                          <a:pt x="0" y="102"/>
                        </a:lnTo>
                        <a:lnTo>
                          <a:pt x="1" y="107"/>
                        </a:lnTo>
                        <a:lnTo>
                          <a:pt x="1" y="109"/>
                        </a:lnTo>
                        <a:lnTo>
                          <a:pt x="2" y="111"/>
                        </a:lnTo>
                        <a:lnTo>
                          <a:pt x="3" y="113"/>
                        </a:lnTo>
                        <a:lnTo>
                          <a:pt x="4" y="116"/>
                        </a:lnTo>
                        <a:lnTo>
                          <a:pt x="4" y="118"/>
                        </a:lnTo>
                        <a:lnTo>
                          <a:pt x="1" y="123"/>
                        </a:lnTo>
                        <a:lnTo>
                          <a:pt x="4" y="125"/>
                        </a:lnTo>
                        <a:lnTo>
                          <a:pt x="3" y="126"/>
                        </a:lnTo>
                        <a:lnTo>
                          <a:pt x="3" y="129"/>
                        </a:lnTo>
                        <a:lnTo>
                          <a:pt x="5" y="131"/>
                        </a:lnTo>
                        <a:lnTo>
                          <a:pt x="5" y="133"/>
                        </a:lnTo>
                        <a:lnTo>
                          <a:pt x="6" y="137"/>
                        </a:lnTo>
                        <a:lnTo>
                          <a:pt x="4" y="138"/>
                        </a:lnTo>
                        <a:lnTo>
                          <a:pt x="8" y="141"/>
                        </a:lnTo>
                        <a:lnTo>
                          <a:pt x="10" y="143"/>
                        </a:lnTo>
                        <a:lnTo>
                          <a:pt x="12" y="146"/>
                        </a:lnTo>
                        <a:lnTo>
                          <a:pt x="17" y="147"/>
                        </a:lnTo>
                        <a:lnTo>
                          <a:pt x="29" y="150"/>
                        </a:lnTo>
                        <a:lnTo>
                          <a:pt x="33" y="152"/>
                        </a:lnTo>
                        <a:lnTo>
                          <a:pt x="32" y="155"/>
                        </a:lnTo>
                        <a:lnTo>
                          <a:pt x="27" y="162"/>
                        </a:lnTo>
                        <a:lnTo>
                          <a:pt x="26" y="166"/>
                        </a:lnTo>
                        <a:lnTo>
                          <a:pt x="25" y="173"/>
                        </a:lnTo>
                        <a:lnTo>
                          <a:pt x="24" y="181"/>
                        </a:lnTo>
                        <a:lnTo>
                          <a:pt x="25" y="184"/>
                        </a:lnTo>
                        <a:lnTo>
                          <a:pt x="25" y="185"/>
                        </a:lnTo>
                        <a:lnTo>
                          <a:pt x="27" y="186"/>
                        </a:lnTo>
                        <a:lnTo>
                          <a:pt x="37" y="185"/>
                        </a:lnTo>
                        <a:lnTo>
                          <a:pt x="44" y="184"/>
                        </a:lnTo>
                        <a:lnTo>
                          <a:pt x="51" y="185"/>
                        </a:lnTo>
                        <a:lnTo>
                          <a:pt x="56" y="187"/>
                        </a:lnTo>
                        <a:lnTo>
                          <a:pt x="59" y="186"/>
                        </a:lnTo>
                        <a:lnTo>
                          <a:pt x="61" y="186"/>
                        </a:lnTo>
                        <a:lnTo>
                          <a:pt x="64" y="187"/>
                        </a:lnTo>
                        <a:lnTo>
                          <a:pt x="65" y="189"/>
                        </a:lnTo>
                        <a:lnTo>
                          <a:pt x="68" y="190"/>
                        </a:lnTo>
                        <a:lnTo>
                          <a:pt x="70" y="190"/>
                        </a:lnTo>
                        <a:lnTo>
                          <a:pt x="70" y="187"/>
                        </a:lnTo>
                        <a:lnTo>
                          <a:pt x="72" y="186"/>
                        </a:lnTo>
                        <a:lnTo>
                          <a:pt x="75" y="186"/>
                        </a:lnTo>
                        <a:lnTo>
                          <a:pt x="79" y="189"/>
                        </a:lnTo>
                        <a:lnTo>
                          <a:pt x="83" y="189"/>
                        </a:lnTo>
                        <a:lnTo>
                          <a:pt x="89" y="185"/>
                        </a:lnTo>
                        <a:lnTo>
                          <a:pt x="99" y="184"/>
                        </a:lnTo>
                        <a:lnTo>
                          <a:pt x="100" y="182"/>
                        </a:lnTo>
                        <a:lnTo>
                          <a:pt x="103" y="183"/>
                        </a:lnTo>
                        <a:lnTo>
                          <a:pt x="107" y="183"/>
                        </a:lnTo>
                        <a:lnTo>
                          <a:pt x="108" y="185"/>
                        </a:lnTo>
                        <a:lnTo>
                          <a:pt x="111" y="185"/>
                        </a:lnTo>
                        <a:lnTo>
                          <a:pt x="111" y="182"/>
                        </a:lnTo>
                        <a:lnTo>
                          <a:pt x="109" y="178"/>
                        </a:lnTo>
                        <a:lnTo>
                          <a:pt x="108" y="173"/>
                        </a:lnTo>
                        <a:lnTo>
                          <a:pt x="110" y="169"/>
                        </a:lnTo>
                        <a:lnTo>
                          <a:pt x="116" y="167"/>
                        </a:lnTo>
                        <a:lnTo>
                          <a:pt x="117" y="164"/>
                        </a:lnTo>
                        <a:lnTo>
                          <a:pt x="118" y="161"/>
                        </a:lnTo>
                        <a:lnTo>
                          <a:pt x="124" y="160"/>
                        </a:lnTo>
                        <a:lnTo>
                          <a:pt x="124" y="158"/>
                        </a:lnTo>
                        <a:lnTo>
                          <a:pt x="122" y="156"/>
                        </a:lnTo>
                        <a:lnTo>
                          <a:pt x="115" y="150"/>
                        </a:lnTo>
                        <a:lnTo>
                          <a:pt x="112" y="146"/>
                        </a:lnTo>
                        <a:lnTo>
                          <a:pt x="104" y="140"/>
                        </a:lnTo>
                        <a:lnTo>
                          <a:pt x="101" y="136"/>
                        </a:lnTo>
                        <a:lnTo>
                          <a:pt x="101" y="131"/>
                        </a:lnTo>
                        <a:lnTo>
                          <a:pt x="100" y="127"/>
                        </a:lnTo>
                        <a:lnTo>
                          <a:pt x="97" y="126"/>
                        </a:lnTo>
                        <a:lnTo>
                          <a:pt x="95" y="122"/>
                        </a:lnTo>
                        <a:lnTo>
                          <a:pt x="95" y="120"/>
                        </a:lnTo>
                        <a:lnTo>
                          <a:pt x="95" y="119"/>
                        </a:lnTo>
                        <a:lnTo>
                          <a:pt x="99" y="123"/>
                        </a:lnTo>
                        <a:lnTo>
                          <a:pt x="100" y="123"/>
                        </a:lnTo>
                        <a:lnTo>
                          <a:pt x="101" y="119"/>
                        </a:lnTo>
                        <a:lnTo>
                          <a:pt x="106" y="117"/>
                        </a:lnTo>
                        <a:lnTo>
                          <a:pt x="111" y="115"/>
                        </a:lnTo>
                        <a:lnTo>
                          <a:pt x="116" y="113"/>
                        </a:lnTo>
                        <a:lnTo>
                          <a:pt x="118" y="109"/>
                        </a:lnTo>
                        <a:lnTo>
                          <a:pt x="129" y="105"/>
                        </a:lnTo>
                        <a:lnTo>
                          <a:pt x="130" y="99"/>
                        </a:lnTo>
                        <a:lnTo>
                          <a:pt x="133" y="100"/>
                        </a:lnTo>
                        <a:lnTo>
                          <a:pt x="135" y="103"/>
                        </a:lnTo>
                        <a:lnTo>
                          <a:pt x="137" y="106"/>
                        </a:lnTo>
                        <a:lnTo>
                          <a:pt x="139" y="106"/>
                        </a:lnTo>
                        <a:lnTo>
                          <a:pt x="140" y="104"/>
                        </a:lnTo>
                        <a:lnTo>
                          <a:pt x="141" y="98"/>
                        </a:lnTo>
                        <a:lnTo>
                          <a:pt x="141" y="92"/>
                        </a:lnTo>
                        <a:lnTo>
                          <a:pt x="141" y="91"/>
                        </a:lnTo>
                        <a:lnTo>
                          <a:pt x="137" y="86"/>
                        </a:lnTo>
                        <a:lnTo>
                          <a:pt x="135" y="79"/>
                        </a:lnTo>
                        <a:lnTo>
                          <a:pt x="136" y="76"/>
                        </a:lnTo>
                        <a:lnTo>
                          <a:pt x="135" y="71"/>
                        </a:lnTo>
                        <a:lnTo>
                          <a:pt x="134" y="69"/>
                        </a:lnTo>
                        <a:lnTo>
                          <a:pt x="134" y="61"/>
                        </a:lnTo>
                        <a:lnTo>
                          <a:pt x="133" y="59"/>
                        </a:lnTo>
                        <a:lnTo>
                          <a:pt x="129" y="56"/>
                        </a:lnTo>
                        <a:lnTo>
                          <a:pt x="129" y="54"/>
                        </a:lnTo>
                        <a:lnTo>
                          <a:pt x="130" y="50"/>
                        </a:lnTo>
                        <a:lnTo>
                          <a:pt x="132" y="47"/>
                        </a:lnTo>
                        <a:lnTo>
                          <a:pt x="133" y="43"/>
                        </a:lnTo>
                        <a:lnTo>
                          <a:pt x="133" y="38"/>
                        </a:lnTo>
                        <a:lnTo>
                          <a:pt x="130" y="33"/>
                        </a:lnTo>
                        <a:lnTo>
                          <a:pt x="129" y="31"/>
                        </a:lnTo>
                        <a:lnTo>
                          <a:pt x="123" y="29"/>
                        </a:lnTo>
                        <a:lnTo>
                          <a:pt x="122" y="25"/>
                        </a:lnTo>
                        <a:lnTo>
                          <a:pt x="120" y="21"/>
                        </a:lnTo>
                        <a:lnTo>
                          <a:pt x="117" y="21"/>
                        </a:lnTo>
                        <a:lnTo>
                          <a:pt x="115" y="20"/>
                        </a:lnTo>
                        <a:lnTo>
                          <a:pt x="115" y="20"/>
                        </a:lnTo>
                        <a:lnTo>
                          <a:pt x="113" y="17"/>
                        </a:lnTo>
                        <a:lnTo>
                          <a:pt x="111" y="16"/>
                        </a:lnTo>
                        <a:lnTo>
                          <a:pt x="110" y="14"/>
                        </a:lnTo>
                        <a:lnTo>
                          <a:pt x="105" y="15"/>
                        </a:lnTo>
                        <a:lnTo>
                          <a:pt x="103" y="16"/>
                        </a:lnTo>
                        <a:lnTo>
                          <a:pt x="101" y="17"/>
                        </a:lnTo>
                        <a:lnTo>
                          <a:pt x="101" y="16"/>
                        </a:lnTo>
                        <a:lnTo>
                          <a:pt x="103" y="14"/>
                        </a:lnTo>
                        <a:lnTo>
                          <a:pt x="106" y="12"/>
                        </a:lnTo>
                        <a:lnTo>
                          <a:pt x="104" y="12"/>
                        </a:lnTo>
                        <a:lnTo>
                          <a:pt x="101" y="12"/>
                        </a:lnTo>
                        <a:lnTo>
                          <a:pt x="98" y="17"/>
                        </a:lnTo>
                        <a:lnTo>
                          <a:pt x="96" y="20"/>
                        </a:lnTo>
                        <a:lnTo>
                          <a:pt x="95" y="21"/>
                        </a:lnTo>
                        <a:lnTo>
                          <a:pt x="95" y="19"/>
                        </a:lnTo>
                        <a:lnTo>
                          <a:pt x="90" y="20"/>
                        </a:lnTo>
                        <a:lnTo>
                          <a:pt x="85" y="24"/>
                        </a:lnTo>
                        <a:lnTo>
                          <a:pt x="86" y="26"/>
                        </a:lnTo>
                        <a:lnTo>
                          <a:pt x="83" y="26"/>
                        </a:lnTo>
                        <a:lnTo>
                          <a:pt x="80" y="25"/>
                        </a:lnTo>
                        <a:lnTo>
                          <a:pt x="76" y="27"/>
                        </a:lnTo>
                        <a:lnTo>
                          <a:pt x="75" y="25"/>
                        </a:lnTo>
                      </a:path>
                    </a:pathLst>
                  </a:custGeom>
                  <a:grpFill/>
                  <a:ln w="12700" cap="flat">
                    <a:solidFill>
                      <a:schemeClr val="bg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 dirty="0">
                      <a:latin typeface="Calibri Light" panose="020F0302020204030204" pitchFamily="34" charset="0"/>
                      <a:sym typeface="Calibri Light" panose="020F0302020204030204" pitchFamily="34" charset="0"/>
                    </a:endParaRPr>
                  </a:p>
                </p:txBody>
              </p:sp>
              <p:sp>
                <p:nvSpPr>
                  <p:cNvPr id="1382" name="Freeform 939">
                    <a:extLst>
                      <a:ext uri="{FF2B5EF4-FFF2-40B4-BE49-F238E27FC236}">
                        <a16:creationId xmlns:a16="http://schemas.microsoft.com/office/drawing/2014/main" id="{8A51BCBE-E547-BC32-329D-92062FD60CB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gray">
                  <a:xfrm>
                    <a:off x="5275416" y="3298434"/>
                    <a:ext cx="9531" cy="11914"/>
                  </a:xfrm>
                  <a:custGeom>
                    <a:avLst/>
                    <a:gdLst>
                      <a:gd name="T0" fmla="*/ 7 w 8"/>
                      <a:gd name="T1" fmla="*/ 5 h 10"/>
                      <a:gd name="T2" fmla="*/ 7 w 8"/>
                      <a:gd name="T3" fmla="*/ 7 h 10"/>
                      <a:gd name="T4" fmla="*/ 8 w 8"/>
                      <a:gd name="T5" fmla="*/ 9 h 10"/>
                      <a:gd name="T6" fmla="*/ 8 w 8"/>
                      <a:gd name="T7" fmla="*/ 10 h 10"/>
                      <a:gd name="T8" fmla="*/ 7 w 8"/>
                      <a:gd name="T9" fmla="*/ 9 h 10"/>
                      <a:gd name="T10" fmla="*/ 5 w 8"/>
                      <a:gd name="T11" fmla="*/ 9 h 10"/>
                      <a:gd name="T12" fmla="*/ 4 w 8"/>
                      <a:gd name="T13" fmla="*/ 10 h 10"/>
                      <a:gd name="T14" fmla="*/ 2 w 8"/>
                      <a:gd name="T15" fmla="*/ 10 h 10"/>
                      <a:gd name="T16" fmla="*/ 0 w 8"/>
                      <a:gd name="T17" fmla="*/ 8 h 10"/>
                      <a:gd name="T18" fmla="*/ 0 w 8"/>
                      <a:gd name="T19" fmla="*/ 7 h 10"/>
                      <a:gd name="T20" fmla="*/ 0 w 8"/>
                      <a:gd name="T21" fmla="*/ 5 h 10"/>
                      <a:gd name="T22" fmla="*/ 0 w 8"/>
                      <a:gd name="T23" fmla="*/ 3 h 10"/>
                      <a:gd name="T24" fmla="*/ 1 w 8"/>
                      <a:gd name="T25" fmla="*/ 3 h 10"/>
                      <a:gd name="T26" fmla="*/ 5 w 8"/>
                      <a:gd name="T27" fmla="*/ 5 h 10"/>
                      <a:gd name="T28" fmla="*/ 4 w 8"/>
                      <a:gd name="T29" fmla="*/ 3 h 10"/>
                      <a:gd name="T30" fmla="*/ 2 w 8"/>
                      <a:gd name="T31" fmla="*/ 2 h 10"/>
                      <a:gd name="T32" fmla="*/ 2 w 8"/>
                      <a:gd name="T33" fmla="*/ 0 h 10"/>
                      <a:gd name="T34" fmla="*/ 2 w 8"/>
                      <a:gd name="T35" fmla="*/ 0 h 10"/>
                      <a:gd name="T36" fmla="*/ 4 w 8"/>
                      <a:gd name="T37" fmla="*/ 0 h 10"/>
                      <a:gd name="T38" fmla="*/ 4 w 8"/>
                      <a:gd name="T39" fmla="*/ 1 h 10"/>
                      <a:gd name="T40" fmla="*/ 6 w 8"/>
                      <a:gd name="T41" fmla="*/ 1 h 10"/>
                      <a:gd name="T42" fmla="*/ 8 w 8"/>
                      <a:gd name="T43" fmla="*/ 2 h 10"/>
                      <a:gd name="T44" fmla="*/ 7 w 8"/>
                      <a:gd name="T45" fmla="*/ 5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8" h="10">
                        <a:moveTo>
                          <a:pt x="7" y="5"/>
                        </a:moveTo>
                        <a:lnTo>
                          <a:pt x="7" y="7"/>
                        </a:lnTo>
                        <a:lnTo>
                          <a:pt x="8" y="9"/>
                        </a:lnTo>
                        <a:lnTo>
                          <a:pt x="8" y="10"/>
                        </a:lnTo>
                        <a:lnTo>
                          <a:pt x="7" y="9"/>
                        </a:lnTo>
                        <a:lnTo>
                          <a:pt x="5" y="9"/>
                        </a:lnTo>
                        <a:lnTo>
                          <a:pt x="4" y="10"/>
                        </a:lnTo>
                        <a:lnTo>
                          <a:pt x="2" y="10"/>
                        </a:lnTo>
                        <a:lnTo>
                          <a:pt x="0" y="8"/>
                        </a:lnTo>
                        <a:lnTo>
                          <a:pt x="0" y="7"/>
                        </a:lnTo>
                        <a:lnTo>
                          <a:pt x="0" y="5"/>
                        </a:lnTo>
                        <a:lnTo>
                          <a:pt x="0" y="3"/>
                        </a:lnTo>
                        <a:lnTo>
                          <a:pt x="1" y="3"/>
                        </a:lnTo>
                        <a:lnTo>
                          <a:pt x="5" y="5"/>
                        </a:lnTo>
                        <a:lnTo>
                          <a:pt x="4" y="3"/>
                        </a:lnTo>
                        <a:lnTo>
                          <a:pt x="2" y="2"/>
                        </a:lnTo>
                        <a:lnTo>
                          <a:pt x="2" y="0"/>
                        </a:lnTo>
                        <a:lnTo>
                          <a:pt x="2" y="0"/>
                        </a:lnTo>
                        <a:lnTo>
                          <a:pt x="4" y="0"/>
                        </a:lnTo>
                        <a:lnTo>
                          <a:pt x="4" y="1"/>
                        </a:lnTo>
                        <a:lnTo>
                          <a:pt x="6" y="1"/>
                        </a:lnTo>
                        <a:lnTo>
                          <a:pt x="8" y="2"/>
                        </a:lnTo>
                        <a:lnTo>
                          <a:pt x="7" y="5"/>
                        </a:lnTo>
                      </a:path>
                    </a:pathLst>
                  </a:custGeom>
                  <a:grpFill/>
                  <a:ln w="12700" cap="flat">
                    <a:solidFill>
                      <a:schemeClr val="bg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 dirty="0">
                      <a:latin typeface="Calibri Light" panose="020F0302020204030204" pitchFamily="34" charset="0"/>
                      <a:sym typeface="Calibri Light" panose="020F0302020204030204" pitchFamily="34" charset="0"/>
                    </a:endParaRPr>
                  </a:p>
                </p:txBody>
              </p:sp>
            </p:grpSp>
            <p:sp>
              <p:nvSpPr>
                <p:cNvPr id="1273" name="Freeform 1019">
                  <a:extLst>
                    <a:ext uri="{FF2B5EF4-FFF2-40B4-BE49-F238E27FC236}">
                      <a16:creationId xmlns:a16="http://schemas.microsoft.com/office/drawing/2014/main" id="{76E0B2A7-211D-D7D9-2C43-8BFB751423E8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5752952" y="3878014"/>
                  <a:ext cx="40507" cy="48348"/>
                </a:xfrm>
                <a:custGeom>
                  <a:avLst/>
                  <a:gdLst>
                    <a:gd name="T0" fmla="*/ 26 w 31"/>
                    <a:gd name="T1" fmla="*/ 22 h 37"/>
                    <a:gd name="T2" fmla="*/ 26 w 31"/>
                    <a:gd name="T3" fmla="*/ 22 h 37"/>
                    <a:gd name="T4" fmla="*/ 26 w 31"/>
                    <a:gd name="T5" fmla="*/ 21 h 37"/>
                    <a:gd name="T6" fmla="*/ 26 w 31"/>
                    <a:gd name="T7" fmla="*/ 20 h 37"/>
                    <a:gd name="T8" fmla="*/ 26 w 31"/>
                    <a:gd name="T9" fmla="*/ 19 h 37"/>
                    <a:gd name="T10" fmla="*/ 25 w 31"/>
                    <a:gd name="T11" fmla="*/ 18 h 37"/>
                    <a:gd name="T12" fmla="*/ 26 w 31"/>
                    <a:gd name="T13" fmla="*/ 18 h 37"/>
                    <a:gd name="T14" fmla="*/ 28 w 31"/>
                    <a:gd name="T15" fmla="*/ 18 h 37"/>
                    <a:gd name="T16" fmla="*/ 29 w 31"/>
                    <a:gd name="T17" fmla="*/ 18 h 37"/>
                    <a:gd name="T18" fmla="*/ 29 w 31"/>
                    <a:gd name="T19" fmla="*/ 18 h 37"/>
                    <a:gd name="T20" fmla="*/ 30 w 31"/>
                    <a:gd name="T21" fmla="*/ 17 h 37"/>
                    <a:gd name="T22" fmla="*/ 30 w 31"/>
                    <a:gd name="T23" fmla="*/ 17 h 37"/>
                    <a:gd name="T24" fmla="*/ 31 w 31"/>
                    <a:gd name="T25" fmla="*/ 15 h 37"/>
                    <a:gd name="T26" fmla="*/ 30 w 31"/>
                    <a:gd name="T27" fmla="*/ 15 h 37"/>
                    <a:gd name="T28" fmla="*/ 30 w 31"/>
                    <a:gd name="T29" fmla="*/ 14 h 37"/>
                    <a:gd name="T30" fmla="*/ 27 w 31"/>
                    <a:gd name="T31" fmla="*/ 14 h 37"/>
                    <a:gd name="T32" fmla="*/ 27 w 31"/>
                    <a:gd name="T33" fmla="*/ 13 h 37"/>
                    <a:gd name="T34" fmla="*/ 26 w 31"/>
                    <a:gd name="T35" fmla="*/ 13 h 37"/>
                    <a:gd name="T36" fmla="*/ 25 w 31"/>
                    <a:gd name="T37" fmla="*/ 11 h 37"/>
                    <a:gd name="T38" fmla="*/ 24 w 31"/>
                    <a:gd name="T39" fmla="*/ 11 h 37"/>
                    <a:gd name="T40" fmla="*/ 24 w 31"/>
                    <a:gd name="T41" fmla="*/ 11 h 37"/>
                    <a:gd name="T42" fmla="*/ 22 w 31"/>
                    <a:gd name="T43" fmla="*/ 11 h 37"/>
                    <a:gd name="T44" fmla="*/ 22 w 31"/>
                    <a:gd name="T45" fmla="*/ 11 h 37"/>
                    <a:gd name="T46" fmla="*/ 22 w 31"/>
                    <a:gd name="T47" fmla="*/ 11 h 37"/>
                    <a:gd name="T48" fmla="*/ 21 w 31"/>
                    <a:gd name="T49" fmla="*/ 11 h 37"/>
                    <a:gd name="T50" fmla="*/ 21 w 31"/>
                    <a:gd name="T51" fmla="*/ 10 h 37"/>
                    <a:gd name="T52" fmla="*/ 21 w 31"/>
                    <a:gd name="T53" fmla="*/ 9 h 37"/>
                    <a:gd name="T54" fmla="*/ 20 w 31"/>
                    <a:gd name="T55" fmla="*/ 10 h 37"/>
                    <a:gd name="T56" fmla="*/ 19 w 31"/>
                    <a:gd name="T57" fmla="*/ 9 h 37"/>
                    <a:gd name="T58" fmla="*/ 19 w 31"/>
                    <a:gd name="T59" fmla="*/ 9 h 37"/>
                    <a:gd name="T60" fmla="*/ 18 w 31"/>
                    <a:gd name="T61" fmla="*/ 9 h 37"/>
                    <a:gd name="T62" fmla="*/ 18 w 31"/>
                    <a:gd name="T63" fmla="*/ 8 h 37"/>
                    <a:gd name="T64" fmla="*/ 16 w 31"/>
                    <a:gd name="T65" fmla="*/ 5 h 37"/>
                    <a:gd name="T66" fmla="*/ 15 w 31"/>
                    <a:gd name="T67" fmla="*/ 5 h 37"/>
                    <a:gd name="T68" fmla="*/ 14 w 31"/>
                    <a:gd name="T69" fmla="*/ 4 h 37"/>
                    <a:gd name="T70" fmla="*/ 13 w 31"/>
                    <a:gd name="T71" fmla="*/ 4 h 37"/>
                    <a:gd name="T72" fmla="*/ 12 w 31"/>
                    <a:gd name="T73" fmla="*/ 2 h 37"/>
                    <a:gd name="T74" fmla="*/ 12 w 31"/>
                    <a:gd name="T75" fmla="*/ 0 h 37"/>
                    <a:gd name="T76" fmla="*/ 11 w 31"/>
                    <a:gd name="T77" fmla="*/ 1 h 37"/>
                    <a:gd name="T78" fmla="*/ 10 w 31"/>
                    <a:gd name="T79" fmla="*/ 0 h 37"/>
                    <a:gd name="T80" fmla="*/ 8 w 31"/>
                    <a:gd name="T81" fmla="*/ 1 h 37"/>
                    <a:gd name="T82" fmla="*/ 9 w 31"/>
                    <a:gd name="T83" fmla="*/ 2 h 37"/>
                    <a:gd name="T84" fmla="*/ 10 w 31"/>
                    <a:gd name="T85" fmla="*/ 4 h 37"/>
                    <a:gd name="T86" fmla="*/ 10 w 31"/>
                    <a:gd name="T87" fmla="*/ 6 h 37"/>
                    <a:gd name="T88" fmla="*/ 9 w 31"/>
                    <a:gd name="T89" fmla="*/ 6 h 37"/>
                    <a:gd name="T90" fmla="*/ 8 w 31"/>
                    <a:gd name="T91" fmla="*/ 4 h 37"/>
                    <a:gd name="T92" fmla="*/ 4 w 31"/>
                    <a:gd name="T93" fmla="*/ 6 h 37"/>
                    <a:gd name="T94" fmla="*/ 3 w 31"/>
                    <a:gd name="T95" fmla="*/ 8 h 37"/>
                    <a:gd name="T96" fmla="*/ 2 w 31"/>
                    <a:gd name="T97" fmla="*/ 11 h 37"/>
                    <a:gd name="T98" fmla="*/ 1 w 31"/>
                    <a:gd name="T99" fmla="*/ 12 h 37"/>
                    <a:gd name="T100" fmla="*/ 0 w 31"/>
                    <a:gd name="T101" fmla="*/ 15 h 37"/>
                    <a:gd name="T102" fmla="*/ 1 w 31"/>
                    <a:gd name="T103" fmla="*/ 17 h 37"/>
                    <a:gd name="T104" fmla="*/ 2 w 31"/>
                    <a:gd name="T105" fmla="*/ 19 h 37"/>
                    <a:gd name="T106" fmla="*/ 0 w 31"/>
                    <a:gd name="T107" fmla="*/ 24 h 37"/>
                    <a:gd name="T108" fmla="*/ 8 w 31"/>
                    <a:gd name="T109" fmla="*/ 30 h 37"/>
                    <a:gd name="T110" fmla="*/ 12 w 31"/>
                    <a:gd name="T111" fmla="*/ 36 h 37"/>
                    <a:gd name="T112" fmla="*/ 15 w 31"/>
                    <a:gd name="T113" fmla="*/ 33 h 37"/>
                    <a:gd name="T114" fmla="*/ 16 w 31"/>
                    <a:gd name="T115" fmla="*/ 25 h 37"/>
                    <a:gd name="T116" fmla="*/ 20 w 31"/>
                    <a:gd name="T117" fmla="*/ 21 h 37"/>
                    <a:gd name="T118" fmla="*/ 26 w 31"/>
                    <a:gd name="T119" fmla="*/ 23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31" h="37">
                      <a:moveTo>
                        <a:pt x="26" y="23"/>
                      </a:moveTo>
                      <a:lnTo>
                        <a:pt x="26" y="22"/>
                      </a:lnTo>
                      <a:lnTo>
                        <a:pt x="26" y="22"/>
                      </a:lnTo>
                      <a:lnTo>
                        <a:pt x="26" y="22"/>
                      </a:lnTo>
                      <a:lnTo>
                        <a:pt x="26" y="21"/>
                      </a:lnTo>
                      <a:lnTo>
                        <a:pt x="26" y="21"/>
                      </a:lnTo>
                      <a:lnTo>
                        <a:pt x="27" y="21"/>
                      </a:lnTo>
                      <a:lnTo>
                        <a:pt x="26" y="20"/>
                      </a:lnTo>
                      <a:lnTo>
                        <a:pt x="26" y="19"/>
                      </a:lnTo>
                      <a:lnTo>
                        <a:pt x="26" y="19"/>
                      </a:lnTo>
                      <a:lnTo>
                        <a:pt x="25" y="19"/>
                      </a:lnTo>
                      <a:lnTo>
                        <a:pt x="25" y="18"/>
                      </a:lnTo>
                      <a:lnTo>
                        <a:pt x="26" y="18"/>
                      </a:lnTo>
                      <a:lnTo>
                        <a:pt x="26" y="18"/>
                      </a:lnTo>
                      <a:lnTo>
                        <a:pt x="27" y="18"/>
                      </a:lnTo>
                      <a:lnTo>
                        <a:pt x="28" y="18"/>
                      </a:lnTo>
                      <a:lnTo>
                        <a:pt x="29" y="19"/>
                      </a:lnTo>
                      <a:lnTo>
                        <a:pt x="29" y="18"/>
                      </a:lnTo>
                      <a:lnTo>
                        <a:pt x="29" y="18"/>
                      </a:lnTo>
                      <a:lnTo>
                        <a:pt x="29" y="18"/>
                      </a:lnTo>
                      <a:lnTo>
                        <a:pt x="29" y="18"/>
                      </a:lnTo>
                      <a:lnTo>
                        <a:pt x="30" y="17"/>
                      </a:lnTo>
                      <a:lnTo>
                        <a:pt x="30" y="17"/>
                      </a:lnTo>
                      <a:lnTo>
                        <a:pt x="30" y="17"/>
                      </a:lnTo>
                      <a:lnTo>
                        <a:pt x="30" y="17"/>
                      </a:lnTo>
                      <a:lnTo>
                        <a:pt x="31" y="15"/>
                      </a:lnTo>
                      <a:lnTo>
                        <a:pt x="31" y="15"/>
                      </a:lnTo>
                      <a:lnTo>
                        <a:pt x="30" y="15"/>
                      </a:lnTo>
                      <a:lnTo>
                        <a:pt x="30" y="15"/>
                      </a:lnTo>
                      <a:lnTo>
                        <a:pt x="30" y="14"/>
                      </a:lnTo>
                      <a:lnTo>
                        <a:pt x="29" y="14"/>
                      </a:lnTo>
                      <a:lnTo>
                        <a:pt x="27" y="14"/>
                      </a:lnTo>
                      <a:lnTo>
                        <a:pt x="27" y="13"/>
                      </a:lnTo>
                      <a:lnTo>
                        <a:pt x="27" y="13"/>
                      </a:lnTo>
                      <a:lnTo>
                        <a:pt x="26" y="13"/>
                      </a:lnTo>
                      <a:lnTo>
                        <a:pt x="26" y="13"/>
                      </a:lnTo>
                      <a:lnTo>
                        <a:pt x="25" y="12"/>
                      </a:lnTo>
                      <a:lnTo>
                        <a:pt x="25" y="11"/>
                      </a:lnTo>
                      <a:lnTo>
                        <a:pt x="25" y="11"/>
                      </a:lnTo>
                      <a:lnTo>
                        <a:pt x="24" y="11"/>
                      </a:lnTo>
                      <a:lnTo>
                        <a:pt x="24" y="11"/>
                      </a:lnTo>
                      <a:lnTo>
                        <a:pt x="24" y="11"/>
                      </a:lnTo>
                      <a:lnTo>
                        <a:pt x="23" y="11"/>
                      </a:lnTo>
                      <a:lnTo>
                        <a:pt x="22" y="11"/>
                      </a:lnTo>
                      <a:lnTo>
                        <a:pt x="22" y="11"/>
                      </a:lnTo>
                      <a:lnTo>
                        <a:pt x="22" y="11"/>
                      </a:lnTo>
                      <a:lnTo>
                        <a:pt x="22" y="11"/>
                      </a:lnTo>
                      <a:lnTo>
                        <a:pt x="22" y="11"/>
                      </a:lnTo>
                      <a:lnTo>
                        <a:pt x="21" y="11"/>
                      </a:lnTo>
                      <a:lnTo>
                        <a:pt x="21" y="11"/>
                      </a:lnTo>
                      <a:lnTo>
                        <a:pt x="21" y="10"/>
                      </a:lnTo>
                      <a:lnTo>
                        <a:pt x="21" y="10"/>
                      </a:lnTo>
                      <a:lnTo>
                        <a:pt x="21" y="10"/>
                      </a:lnTo>
                      <a:lnTo>
                        <a:pt x="21" y="9"/>
                      </a:lnTo>
                      <a:lnTo>
                        <a:pt x="21" y="9"/>
                      </a:lnTo>
                      <a:lnTo>
                        <a:pt x="20" y="10"/>
                      </a:lnTo>
                      <a:lnTo>
                        <a:pt x="20" y="9"/>
                      </a:lnTo>
                      <a:lnTo>
                        <a:pt x="19" y="9"/>
                      </a:lnTo>
                      <a:lnTo>
                        <a:pt x="19" y="10"/>
                      </a:lnTo>
                      <a:lnTo>
                        <a:pt x="19" y="9"/>
                      </a:lnTo>
                      <a:lnTo>
                        <a:pt x="19" y="9"/>
                      </a:lnTo>
                      <a:lnTo>
                        <a:pt x="18" y="9"/>
                      </a:lnTo>
                      <a:lnTo>
                        <a:pt x="18" y="8"/>
                      </a:lnTo>
                      <a:lnTo>
                        <a:pt x="18" y="8"/>
                      </a:lnTo>
                      <a:lnTo>
                        <a:pt x="18" y="7"/>
                      </a:lnTo>
                      <a:lnTo>
                        <a:pt x="16" y="5"/>
                      </a:lnTo>
                      <a:lnTo>
                        <a:pt x="16" y="5"/>
                      </a:lnTo>
                      <a:lnTo>
                        <a:pt x="15" y="5"/>
                      </a:lnTo>
                      <a:lnTo>
                        <a:pt x="14" y="5"/>
                      </a:lnTo>
                      <a:lnTo>
                        <a:pt x="14" y="4"/>
                      </a:lnTo>
                      <a:lnTo>
                        <a:pt x="14" y="4"/>
                      </a:lnTo>
                      <a:lnTo>
                        <a:pt x="13" y="4"/>
                      </a:lnTo>
                      <a:lnTo>
                        <a:pt x="13" y="3"/>
                      </a:lnTo>
                      <a:lnTo>
                        <a:pt x="12" y="2"/>
                      </a:lnTo>
                      <a:lnTo>
                        <a:pt x="12" y="2"/>
                      </a:lnTo>
                      <a:lnTo>
                        <a:pt x="12" y="0"/>
                      </a:lnTo>
                      <a:lnTo>
                        <a:pt x="12" y="0"/>
                      </a:lnTo>
                      <a:lnTo>
                        <a:pt x="11" y="1"/>
                      </a:lnTo>
                      <a:lnTo>
                        <a:pt x="10" y="1"/>
                      </a:lnTo>
                      <a:lnTo>
                        <a:pt x="10" y="0"/>
                      </a:lnTo>
                      <a:lnTo>
                        <a:pt x="9" y="0"/>
                      </a:lnTo>
                      <a:lnTo>
                        <a:pt x="8" y="1"/>
                      </a:lnTo>
                      <a:lnTo>
                        <a:pt x="9" y="2"/>
                      </a:lnTo>
                      <a:lnTo>
                        <a:pt x="9" y="2"/>
                      </a:lnTo>
                      <a:lnTo>
                        <a:pt x="10" y="4"/>
                      </a:lnTo>
                      <a:lnTo>
                        <a:pt x="10" y="4"/>
                      </a:lnTo>
                      <a:lnTo>
                        <a:pt x="10" y="6"/>
                      </a:lnTo>
                      <a:lnTo>
                        <a:pt x="10" y="6"/>
                      </a:lnTo>
                      <a:lnTo>
                        <a:pt x="9" y="6"/>
                      </a:lnTo>
                      <a:lnTo>
                        <a:pt x="9" y="6"/>
                      </a:lnTo>
                      <a:lnTo>
                        <a:pt x="8" y="5"/>
                      </a:lnTo>
                      <a:lnTo>
                        <a:pt x="8" y="4"/>
                      </a:lnTo>
                      <a:lnTo>
                        <a:pt x="6" y="4"/>
                      </a:lnTo>
                      <a:lnTo>
                        <a:pt x="4" y="6"/>
                      </a:lnTo>
                      <a:lnTo>
                        <a:pt x="4" y="8"/>
                      </a:lnTo>
                      <a:lnTo>
                        <a:pt x="3" y="8"/>
                      </a:lnTo>
                      <a:lnTo>
                        <a:pt x="3" y="10"/>
                      </a:lnTo>
                      <a:lnTo>
                        <a:pt x="2" y="11"/>
                      </a:lnTo>
                      <a:lnTo>
                        <a:pt x="1" y="11"/>
                      </a:lnTo>
                      <a:lnTo>
                        <a:pt x="1" y="12"/>
                      </a:lnTo>
                      <a:lnTo>
                        <a:pt x="0" y="15"/>
                      </a:lnTo>
                      <a:lnTo>
                        <a:pt x="0" y="15"/>
                      </a:lnTo>
                      <a:lnTo>
                        <a:pt x="0" y="16"/>
                      </a:lnTo>
                      <a:lnTo>
                        <a:pt x="1" y="17"/>
                      </a:lnTo>
                      <a:lnTo>
                        <a:pt x="2" y="18"/>
                      </a:lnTo>
                      <a:lnTo>
                        <a:pt x="2" y="19"/>
                      </a:lnTo>
                      <a:lnTo>
                        <a:pt x="0" y="22"/>
                      </a:lnTo>
                      <a:lnTo>
                        <a:pt x="0" y="24"/>
                      </a:lnTo>
                      <a:lnTo>
                        <a:pt x="5" y="27"/>
                      </a:lnTo>
                      <a:lnTo>
                        <a:pt x="8" y="30"/>
                      </a:lnTo>
                      <a:lnTo>
                        <a:pt x="10" y="32"/>
                      </a:lnTo>
                      <a:lnTo>
                        <a:pt x="12" y="36"/>
                      </a:lnTo>
                      <a:lnTo>
                        <a:pt x="14" y="37"/>
                      </a:lnTo>
                      <a:lnTo>
                        <a:pt x="15" y="33"/>
                      </a:lnTo>
                      <a:lnTo>
                        <a:pt x="15" y="30"/>
                      </a:lnTo>
                      <a:lnTo>
                        <a:pt x="16" y="25"/>
                      </a:lnTo>
                      <a:lnTo>
                        <a:pt x="18" y="23"/>
                      </a:lnTo>
                      <a:lnTo>
                        <a:pt x="20" y="21"/>
                      </a:lnTo>
                      <a:lnTo>
                        <a:pt x="22" y="23"/>
                      </a:lnTo>
                      <a:lnTo>
                        <a:pt x="26" y="23"/>
                      </a:lnTo>
                      <a:lnTo>
                        <a:pt x="26" y="23"/>
                      </a:lnTo>
                      <a:close/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1274" name="Freeform 1020">
                  <a:extLst>
                    <a:ext uri="{FF2B5EF4-FFF2-40B4-BE49-F238E27FC236}">
                      <a16:creationId xmlns:a16="http://schemas.microsoft.com/office/drawing/2014/main" id="{F992E0CC-0C7A-7C4C-D12C-5334077FE334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5758179" y="3800917"/>
                  <a:ext cx="86244" cy="113685"/>
                </a:xfrm>
                <a:custGeom>
                  <a:avLst/>
                  <a:gdLst>
                    <a:gd name="T0" fmla="*/ 61 w 66"/>
                    <a:gd name="T1" fmla="*/ 46 h 87"/>
                    <a:gd name="T2" fmla="*/ 44 w 66"/>
                    <a:gd name="T3" fmla="*/ 31 h 87"/>
                    <a:gd name="T4" fmla="*/ 34 w 66"/>
                    <a:gd name="T5" fmla="*/ 12 h 87"/>
                    <a:gd name="T6" fmla="*/ 18 w 66"/>
                    <a:gd name="T7" fmla="*/ 1 h 87"/>
                    <a:gd name="T8" fmla="*/ 2 w 66"/>
                    <a:gd name="T9" fmla="*/ 9 h 87"/>
                    <a:gd name="T10" fmla="*/ 2 w 66"/>
                    <a:gd name="T11" fmla="*/ 14 h 87"/>
                    <a:gd name="T12" fmla="*/ 5 w 66"/>
                    <a:gd name="T13" fmla="*/ 16 h 87"/>
                    <a:gd name="T14" fmla="*/ 5 w 66"/>
                    <a:gd name="T15" fmla="*/ 18 h 87"/>
                    <a:gd name="T16" fmla="*/ 10 w 66"/>
                    <a:gd name="T17" fmla="*/ 20 h 87"/>
                    <a:gd name="T18" fmla="*/ 8 w 66"/>
                    <a:gd name="T19" fmla="*/ 22 h 87"/>
                    <a:gd name="T20" fmla="*/ 10 w 66"/>
                    <a:gd name="T21" fmla="*/ 29 h 87"/>
                    <a:gd name="T22" fmla="*/ 8 w 66"/>
                    <a:gd name="T23" fmla="*/ 37 h 87"/>
                    <a:gd name="T24" fmla="*/ 9 w 66"/>
                    <a:gd name="T25" fmla="*/ 43 h 87"/>
                    <a:gd name="T26" fmla="*/ 13 w 66"/>
                    <a:gd name="T27" fmla="*/ 46 h 87"/>
                    <a:gd name="T28" fmla="*/ 11 w 66"/>
                    <a:gd name="T29" fmla="*/ 50 h 87"/>
                    <a:gd name="T30" fmla="*/ 13 w 66"/>
                    <a:gd name="T31" fmla="*/ 54 h 87"/>
                    <a:gd name="T32" fmla="*/ 11 w 66"/>
                    <a:gd name="T33" fmla="*/ 57 h 87"/>
                    <a:gd name="T34" fmla="*/ 9 w 66"/>
                    <a:gd name="T35" fmla="*/ 62 h 87"/>
                    <a:gd name="T36" fmla="*/ 12 w 66"/>
                    <a:gd name="T37" fmla="*/ 64 h 87"/>
                    <a:gd name="T38" fmla="*/ 15 w 66"/>
                    <a:gd name="T39" fmla="*/ 68 h 87"/>
                    <a:gd name="T40" fmla="*/ 17 w 66"/>
                    <a:gd name="T41" fmla="*/ 68 h 87"/>
                    <a:gd name="T42" fmla="*/ 17 w 66"/>
                    <a:gd name="T43" fmla="*/ 70 h 87"/>
                    <a:gd name="T44" fmla="*/ 19 w 66"/>
                    <a:gd name="T45" fmla="*/ 70 h 87"/>
                    <a:gd name="T46" fmla="*/ 21 w 66"/>
                    <a:gd name="T47" fmla="*/ 71 h 87"/>
                    <a:gd name="T48" fmla="*/ 25 w 66"/>
                    <a:gd name="T49" fmla="*/ 73 h 87"/>
                    <a:gd name="T50" fmla="*/ 26 w 66"/>
                    <a:gd name="T51" fmla="*/ 76 h 87"/>
                    <a:gd name="T52" fmla="*/ 27 w 66"/>
                    <a:gd name="T53" fmla="*/ 76 h 87"/>
                    <a:gd name="T54" fmla="*/ 30 w 66"/>
                    <a:gd name="T55" fmla="*/ 75 h 87"/>
                    <a:gd name="T56" fmla="*/ 29 w 66"/>
                    <a:gd name="T57" fmla="*/ 73 h 87"/>
                    <a:gd name="T58" fmla="*/ 30 w 66"/>
                    <a:gd name="T59" fmla="*/ 73 h 87"/>
                    <a:gd name="T60" fmla="*/ 31 w 66"/>
                    <a:gd name="T61" fmla="*/ 72 h 87"/>
                    <a:gd name="T62" fmla="*/ 31 w 66"/>
                    <a:gd name="T63" fmla="*/ 71 h 87"/>
                    <a:gd name="T64" fmla="*/ 31 w 66"/>
                    <a:gd name="T65" fmla="*/ 69 h 87"/>
                    <a:gd name="T66" fmla="*/ 31 w 66"/>
                    <a:gd name="T67" fmla="*/ 68 h 87"/>
                    <a:gd name="T68" fmla="*/ 32 w 66"/>
                    <a:gd name="T69" fmla="*/ 67 h 87"/>
                    <a:gd name="T70" fmla="*/ 34 w 66"/>
                    <a:gd name="T71" fmla="*/ 67 h 87"/>
                    <a:gd name="T72" fmla="*/ 35 w 66"/>
                    <a:gd name="T73" fmla="*/ 68 h 87"/>
                    <a:gd name="T74" fmla="*/ 35 w 66"/>
                    <a:gd name="T75" fmla="*/ 69 h 87"/>
                    <a:gd name="T76" fmla="*/ 36 w 66"/>
                    <a:gd name="T77" fmla="*/ 69 h 87"/>
                    <a:gd name="T78" fmla="*/ 38 w 66"/>
                    <a:gd name="T79" fmla="*/ 69 h 87"/>
                    <a:gd name="T80" fmla="*/ 39 w 66"/>
                    <a:gd name="T81" fmla="*/ 69 h 87"/>
                    <a:gd name="T82" fmla="*/ 40 w 66"/>
                    <a:gd name="T83" fmla="*/ 72 h 87"/>
                    <a:gd name="T84" fmla="*/ 40 w 66"/>
                    <a:gd name="T85" fmla="*/ 73 h 87"/>
                    <a:gd name="T86" fmla="*/ 42 w 66"/>
                    <a:gd name="T87" fmla="*/ 74 h 87"/>
                    <a:gd name="T88" fmla="*/ 44 w 66"/>
                    <a:gd name="T89" fmla="*/ 75 h 87"/>
                    <a:gd name="T90" fmla="*/ 43 w 66"/>
                    <a:gd name="T91" fmla="*/ 77 h 87"/>
                    <a:gd name="T92" fmla="*/ 44 w 66"/>
                    <a:gd name="T93" fmla="*/ 78 h 87"/>
                    <a:gd name="T94" fmla="*/ 46 w 66"/>
                    <a:gd name="T95" fmla="*/ 78 h 87"/>
                    <a:gd name="T96" fmla="*/ 47 w 66"/>
                    <a:gd name="T97" fmla="*/ 79 h 87"/>
                    <a:gd name="T98" fmla="*/ 49 w 66"/>
                    <a:gd name="T99" fmla="*/ 78 h 87"/>
                    <a:gd name="T100" fmla="*/ 49 w 66"/>
                    <a:gd name="T101" fmla="*/ 80 h 87"/>
                    <a:gd name="T102" fmla="*/ 48 w 66"/>
                    <a:gd name="T103" fmla="*/ 82 h 87"/>
                    <a:gd name="T104" fmla="*/ 48 w 66"/>
                    <a:gd name="T105" fmla="*/ 83 h 87"/>
                    <a:gd name="T106" fmla="*/ 47 w 66"/>
                    <a:gd name="T107" fmla="*/ 84 h 87"/>
                    <a:gd name="T108" fmla="*/ 46 w 66"/>
                    <a:gd name="T109" fmla="*/ 85 h 87"/>
                    <a:gd name="T110" fmla="*/ 49 w 66"/>
                    <a:gd name="T111" fmla="*/ 87 h 87"/>
                    <a:gd name="T112" fmla="*/ 62 w 66"/>
                    <a:gd name="T113" fmla="*/ 73 h 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66" h="87">
                      <a:moveTo>
                        <a:pt x="62" y="65"/>
                      </a:moveTo>
                      <a:lnTo>
                        <a:pt x="59" y="61"/>
                      </a:lnTo>
                      <a:lnTo>
                        <a:pt x="58" y="55"/>
                      </a:lnTo>
                      <a:lnTo>
                        <a:pt x="59" y="48"/>
                      </a:lnTo>
                      <a:lnTo>
                        <a:pt x="64" y="47"/>
                      </a:lnTo>
                      <a:lnTo>
                        <a:pt x="61" y="46"/>
                      </a:lnTo>
                      <a:lnTo>
                        <a:pt x="59" y="41"/>
                      </a:lnTo>
                      <a:lnTo>
                        <a:pt x="62" y="38"/>
                      </a:lnTo>
                      <a:lnTo>
                        <a:pt x="60" y="35"/>
                      </a:lnTo>
                      <a:lnTo>
                        <a:pt x="57" y="37"/>
                      </a:lnTo>
                      <a:lnTo>
                        <a:pt x="48" y="34"/>
                      </a:lnTo>
                      <a:lnTo>
                        <a:pt x="44" y="31"/>
                      </a:lnTo>
                      <a:lnTo>
                        <a:pt x="44" y="26"/>
                      </a:lnTo>
                      <a:lnTo>
                        <a:pt x="43" y="24"/>
                      </a:lnTo>
                      <a:lnTo>
                        <a:pt x="41" y="22"/>
                      </a:lnTo>
                      <a:lnTo>
                        <a:pt x="38" y="21"/>
                      </a:lnTo>
                      <a:lnTo>
                        <a:pt x="35" y="18"/>
                      </a:lnTo>
                      <a:lnTo>
                        <a:pt x="34" y="12"/>
                      </a:lnTo>
                      <a:lnTo>
                        <a:pt x="32" y="9"/>
                      </a:lnTo>
                      <a:lnTo>
                        <a:pt x="29" y="5"/>
                      </a:lnTo>
                      <a:lnTo>
                        <a:pt x="25" y="4"/>
                      </a:lnTo>
                      <a:lnTo>
                        <a:pt x="23" y="3"/>
                      </a:lnTo>
                      <a:lnTo>
                        <a:pt x="22" y="0"/>
                      </a:lnTo>
                      <a:lnTo>
                        <a:pt x="18" y="1"/>
                      </a:lnTo>
                      <a:lnTo>
                        <a:pt x="15" y="2"/>
                      </a:lnTo>
                      <a:lnTo>
                        <a:pt x="10" y="5"/>
                      </a:lnTo>
                      <a:lnTo>
                        <a:pt x="6" y="5"/>
                      </a:lnTo>
                      <a:lnTo>
                        <a:pt x="4" y="7"/>
                      </a:lnTo>
                      <a:lnTo>
                        <a:pt x="0" y="7"/>
                      </a:lnTo>
                      <a:lnTo>
                        <a:pt x="2" y="9"/>
                      </a:lnTo>
                      <a:lnTo>
                        <a:pt x="2" y="10"/>
                      </a:lnTo>
                      <a:lnTo>
                        <a:pt x="2" y="11"/>
                      </a:lnTo>
                      <a:lnTo>
                        <a:pt x="3" y="11"/>
                      </a:lnTo>
                      <a:lnTo>
                        <a:pt x="3" y="12"/>
                      </a:lnTo>
                      <a:lnTo>
                        <a:pt x="2" y="13"/>
                      </a:lnTo>
                      <a:lnTo>
                        <a:pt x="2" y="14"/>
                      </a:lnTo>
                      <a:lnTo>
                        <a:pt x="4" y="14"/>
                      </a:lnTo>
                      <a:lnTo>
                        <a:pt x="4" y="14"/>
                      </a:lnTo>
                      <a:lnTo>
                        <a:pt x="5" y="14"/>
                      </a:lnTo>
                      <a:lnTo>
                        <a:pt x="5" y="14"/>
                      </a:lnTo>
                      <a:lnTo>
                        <a:pt x="5" y="15"/>
                      </a:lnTo>
                      <a:lnTo>
                        <a:pt x="5" y="16"/>
                      </a:lnTo>
                      <a:lnTo>
                        <a:pt x="4" y="16"/>
                      </a:lnTo>
                      <a:lnTo>
                        <a:pt x="4" y="16"/>
                      </a:lnTo>
                      <a:lnTo>
                        <a:pt x="4" y="17"/>
                      </a:lnTo>
                      <a:lnTo>
                        <a:pt x="4" y="18"/>
                      </a:lnTo>
                      <a:lnTo>
                        <a:pt x="4" y="18"/>
                      </a:lnTo>
                      <a:lnTo>
                        <a:pt x="5" y="18"/>
                      </a:lnTo>
                      <a:lnTo>
                        <a:pt x="5" y="18"/>
                      </a:lnTo>
                      <a:lnTo>
                        <a:pt x="6" y="20"/>
                      </a:lnTo>
                      <a:lnTo>
                        <a:pt x="7" y="20"/>
                      </a:lnTo>
                      <a:lnTo>
                        <a:pt x="8" y="20"/>
                      </a:lnTo>
                      <a:lnTo>
                        <a:pt x="9" y="21"/>
                      </a:lnTo>
                      <a:lnTo>
                        <a:pt x="10" y="20"/>
                      </a:lnTo>
                      <a:lnTo>
                        <a:pt x="11" y="21"/>
                      </a:lnTo>
                      <a:lnTo>
                        <a:pt x="11" y="21"/>
                      </a:lnTo>
                      <a:lnTo>
                        <a:pt x="10" y="22"/>
                      </a:lnTo>
                      <a:lnTo>
                        <a:pt x="9" y="22"/>
                      </a:lnTo>
                      <a:lnTo>
                        <a:pt x="8" y="21"/>
                      </a:lnTo>
                      <a:lnTo>
                        <a:pt x="8" y="22"/>
                      </a:lnTo>
                      <a:lnTo>
                        <a:pt x="7" y="23"/>
                      </a:lnTo>
                      <a:lnTo>
                        <a:pt x="6" y="24"/>
                      </a:lnTo>
                      <a:lnTo>
                        <a:pt x="7" y="26"/>
                      </a:lnTo>
                      <a:lnTo>
                        <a:pt x="8" y="27"/>
                      </a:lnTo>
                      <a:lnTo>
                        <a:pt x="7" y="28"/>
                      </a:lnTo>
                      <a:lnTo>
                        <a:pt x="10" y="29"/>
                      </a:lnTo>
                      <a:lnTo>
                        <a:pt x="11" y="29"/>
                      </a:lnTo>
                      <a:lnTo>
                        <a:pt x="11" y="30"/>
                      </a:lnTo>
                      <a:lnTo>
                        <a:pt x="11" y="31"/>
                      </a:lnTo>
                      <a:lnTo>
                        <a:pt x="9" y="34"/>
                      </a:lnTo>
                      <a:lnTo>
                        <a:pt x="8" y="37"/>
                      </a:lnTo>
                      <a:lnTo>
                        <a:pt x="8" y="37"/>
                      </a:lnTo>
                      <a:lnTo>
                        <a:pt x="8" y="38"/>
                      </a:lnTo>
                      <a:lnTo>
                        <a:pt x="8" y="39"/>
                      </a:lnTo>
                      <a:lnTo>
                        <a:pt x="6" y="40"/>
                      </a:lnTo>
                      <a:lnTo>
                        <a:pt x="8" y="42"/>
                      </a:lnTo>
                      <a:lnTo>
                        <a:pt x="8" y="42"/>
                      </a:lnTo>
                      <a:lnTo>
                        <a:pt x="9" y="43"/>
                      </a:lnTo>
                      <a:lnTo>
                        <a:pt x="10" y="43"/>
                      </a:lnTo>
                      <a:lnTo>
                        <a:pt x="10" y="43"/>
                      </a:lnTo>
                      <a:lnTo>
                        <a:pt x="11" y="44"/>
                      </a:lnTo>
                      <a:lnTo>
                        <a:pt x="12" y="46"/>
                      </a:lnTo>
                      <a:lnTo>
                        <a:pt x="13" y="46"/>
                      </a:lnTo>
                      <a:lnTo>
                        <a:pt x="13" y="46"/>
                      </a:lnTo>
                      <a:lnTo>
                        <a:pt x="13" y="47"/>
                      </a:lnTo>
                      <a:lnTo>
                        <a:pt x="14" y="47"/>
                      </a:lnTo>
                      <a:lnTo>
                        <a:pt x="15" y="47"/>
                      </a:lnTo>
                      <a:lnTo>
                        <a:pt x="15" y="48"/>
                      </a:lnTo>
                      <a:lnTo>
                        <a:pt x="14" y="50"/>
                      </a:lnTo>
                      <a:lnTo>
                        <a:pt x="11" y="50"/>
                      </a:lnTo>
                      <a:lnTo>
                        <a:pt x="10" y="49"/>
                      </a:lnTo>
                      <a:lnTo>
                        <a:pt x="9" y="49"/>
                      </a:lnTo>
                      <a:lnTo>
                        <a:pt x="9" y="49"/>
                      </a:lnTo>
                      <a:lnTo>
                        <a:pt x="9" y="50"/>
                      </a:lnTo>
                      <a:lnTo>
                        <a:pt x="11" y="52"/>
                      </a:lnTo>
                      <a:lnTo>
                        <a:pt x="13" y="54"/>
                      </a:lnTo>
                      <a:lnTo>
                        <a:pt x="14" y="55"/>
                      </a:lnTo>
                      <a:lnTo>
                        <a:pt x="13" y="57"/>
                      </a:lnTo>
                      <a:lnTo>
                        <a:pt x="13" y="57"/>
                      </a:lnTo>
                      <a:lnTo>
                        <a:pt x="12" y="58"/>
                      </a:lnTo>
                      <a:lnTo>
                        <a:pt x="11" y="57"/>
                      </a:lnTo>
                      <a:lnTo>
                        <a:pt x="11" y="57"/>
                      </a:lnTo>
                      <a:lnTo>
                        <a:pt x="10" y="59"/>
                      </a:lnTo>
                      <a:lnTo>
                        <a:pt x="9" y="59"/>
                      </a:lnTo>
                      <a:lnTo>
                        <a:pt x="8" y="59"/>
                      </a:lnTo>
                      <a:lnTo>
                        <a:pt x="8" y="61"/>
                      </a:lnTo>
                      <a:lnTo>
                        <a:pt x="8" y="61"/>
                      </a:lnTo>
                      <a:lnTo>
                        <a:pt x="9" y="62"/>
                      </a:lnTo>
                      <a:lnTo>
                        <a:pt x="9" y="63"/>
                      </a:lnTo>
                      <a:lnTo>
                        <a:pt x="10" y="63"/>
                      </a:lnTo>
                      <a:lnTo>
                        <a:pt x="10" y="63"/>
                      </a:lnTo>
                      <a:lnTo>
                        <a:pt x="10" y="64"/>
                      </a:lnTo>
                      <a:lnTo>
                        <a:pt x="11" y="64"/>
                      </a:lnTo>
                      <a:lnTo>
                        <a:pt x="12" y="64"/>
                      </a:lnTo>
                      <a:lnTo>
                        <a:pt x="12" y="64"/>
                      </a:lnTo>
                      <a:lnTo>
                        <a:pt x="14" y="66"/>
                      </a:lnTo>
                      <a:lnTo>
                        <a:pt x="14" y="67"/>
                      </a:lnTo>
                      <a:lnTo>
                        <a:pt x="14" y="67"/>
                      </a:lnTo>
                      <a:lnTo>
                        <a:pt x="14" y="68"/>
                      </a:lnTo>
                      <a:lnTo>
                        <a:pt x="15" y="68"/>
                      </a:lnTo>
                      <a:lnTo>
                        <a:pt x="15" y="68"/>
                      </a:lnTo>
                      <a:lnTo>
                        <a:pt x="15" y="69"/>
                      </a:lnTo>
                      <a:lnTo>
                        <a:pt x="15" y="68"/>
                      </a:lnTo>
                      <a:lnTo>
                        <a:pt x="16" y="68"/>
                      </a:lnTo>
                      <a:lnTo>
                        <a:pt x="16" y="69"/>
                      </a:lnTo>
                      <a:lnTo>
                        <a:pt x="17" y="68"/>
                      </a:lnTo>
                      <a:lnTo>
                        <a:pt x="17" y="68"/>
                      </a:lnTo>
                      <a:lnTo>
                        <a:pt x="17" y="69"/>
                      </a:lnTo>
                      <a:lnTo>
                        <a:pt x="17" y="69"/>
                      </a:lnTo>
                      <a:lnTo>
                        <a:pt x="17" y="69"/>
                      </a:lnTo>
                      <a:lnTo>
                        <a:pt x="17" y="70"/>
                      </a:lnTo>
                      <a:lnTo>
                        <a:pt x="17" y="70"/>
                      </a:lnTo>
                      <a:lnTo>
                        <a:pt x="18" y="70"/>
                      </a:lnTo>
                      <a:lnTo>
                        <a:pt x="18" y="70"/>
                      </a:lnTo>
                      <a:lnTo>
                        <a:pt x="18" y="70"/>
                      </a:lnTo>
                      <a:lnTo>
                        <a:pt x="18" y="70"/>
                      </a:lnTo>
                      <a:lnTo>
                        <a:pt x="18" y="70"/>
                      </a:lnTo>
                      <a:lnTo>
                        <a:pt x="19" y="70"/>
                      </a:lnTo>
                      <a:lnTo>
                        <a:pt x="20" y="70"/>
                      </a:lnTo>
                      <a:lnTo>
                        <a:pt x="20" y="70"/>
                      </a:lnTo>
                      <a:lnTo>
                        <a:pt x="20" y="70"/>
                      </a:lnTo>
                      <a:lnTo>
                        <a:pt x="21" y="70"/>
                      </a:lnTo>
                      <a:lnTo>
                        <a:pt x="21" y="70"/>
                      </a:lnTo>
                      <a:lnTo>
                        <a:pt x="21" y="71"/>
                      </a:lnTo>
                      <a:lnTo>
                        <a:pt x="22" y="72"/>
                      </a:lnTo>
                      <a:lnTo>
                        <a:pt x="22" y="72"/>
                      </a:lnTo>
                      <a:lnTo>
                        <a:pt x="23" y="72"/>
                      </a:lnTo>
                      <a:lnTo>
                        <a:pt x="23" y="72"/>
                      </a:lnTo>
                      <a:lnTo>
                        <a:pt x="23" y="73"/>
                      </a:lnTo>
                      <a:lnTo>
                        <a:pt x="25" y="73"/>
                      </a:lnTo>
                      <a:lnTo>
                        <a:pt x="26" y="73"/>
                      </a:lnTo>
                      <a:lnTo>
                        <a:pt x="26" y="74"/>
                      </a:lnTo>
                      <a:lnTo>
                        <a:pt x="26" y="74"/>
                      </a:lnTo>
                      <a:lnTo>
                        <a:pt x="27" y="74"/>
                      </a:lnTo>
                      <a:lnTo>
                        <a:pt x="27" y="74"/>
                      </a:lnTo>
                      <a:lnTo>
                        <a:pt x="26" y="76"/>
                      </a:lnTo>
                      <a:lnTo>
                        <a:pt x="26" y="76"/>
                      </a:lnTo>
                      <a:lnTo>
                        <a:pt x="26" y="76"/>
                      </a:lnTo>
                      <a:lnTo>
                        <a:pt x="26" y="76"/>
                      </a:lnTo>
                      <a:lnTo>
                        <a:pt x="27" y="76"/>
                      </a:lnTo>
                      <a:lnTo>
                        <a:pt x="27" y="76"/>
                      </a:lnTo>
                      <a:lnTo>
                        <a:pt x="27" y="76"/>
                      </a:lnTo>
                      <a:lnTo>
                        <a:pt x="28" y="76"/>
                      </a:lnTo>
                      <a:lnTo>
                        <a:pt x="28" y="76"/>
                      </a:lnTo>
                      <a:lnTo>
                        <a:pt x="28" y="76"/>
                      </a:lnTo>
                      <a:lnTo>
                        <a:pt x="28" y="76"/>
                      </a:lnTo>
                      <a:lnTo>
                        <a:pt x="28" y="75"/>
                      </a:lnTo>
                      <a:lnTo>
                        <a:pt x="30" y="75"/>
                      </a:lnTo>
                      <a:lnTo>
                        <a:pt x="30" y="74"/>
                      </a:lnTo>
                      <a:lnTo>
                        <a:pt x="30" y="74"/>
                      </a:lnTo>
                      <a:lnTo>
                        <a:pt x="29" y="74"/>
                      </a:lnTo>
                      <a:lnTo>
                        <a:pt x="29" y="74"/>
                      </a:lnTo>
                      <a:lnTo>
                        <a:pt x="28" y="74"/>
                      </a:lnTo>
                      <a:lnTo>
                        <a:pt x="29" y="73"/>
                      </a:lnTo>
                      <a:lnTo>
                        <a:pt x="29" y="73"/>
                      </a:lnTo>
                      <a:lnTo>
                        <a:pt x="29" y="73"/>
                      </a:lnTo>
                      <a:lnTo>
                        <a:pt x="30" y="73"/>
                      </a:lnTo>
                      <a:lnTo>
                        <a:pt x="30" y="73"/>
                      </a:lnTo>
                      <a:lnTo>
                        <a:pt x="30" y="73"/>
                      </a:lnTo>
                      <a:lnTo>
                        <a:pt x="30" y="73"/>
                      </a:lnTo>
                      <a:lnTo>
                        <a:pt x="30" y="72"/>
                      </a:lnTo>
                      <a:lnTo>
                        <a:pt x="31" y="72"/>
                      </a:lnTo>
                      <a:lnTo>
                        <a:pt x="31" y="72"/>
                      </a:lnTo>
                      <a:lnTo>
                        <a:pt x="31" y="72"/>
                      </a:lnTo>
                      <a:lnTo>
                        <a:pt x="31" y="72"/>
                      </a:lnTo>
                      <a:lnTo>
                        <a:pt x="31" y="72"/>
                      </a:lnTo>
                      <a:lnTo>
                        <a:pt x="31" y="72"/>
                      </a:lnTo>
                      <a:lnTo>
                        <a:pt x="31" y="72"/>
                      </a:lnTo>
                      <a:lnTo>
                        <a:pt x="31" y="72"/>
                      </a:lnTo>
                      <a:lnTo>
                        <a:pt x="32" y="72"/>
                      </a:lnTo>
                      <a:lnTo>
                        <a:pt x="32" y="71"/>
                      </a:lnTo>
                      <a:lnTo>
                        <a:pt x="31" y="71"/>
                      </a:lnTo>
                      <a:lnTo>
                        <a:pt x="32" y="70"/>
                      </a:lnTo>
                      <a:lnTo>
                        <a:pt x="32" y="70"/>
                      </a:lnTo>
                      <a:lnTo>
                        <a:pt x="32" y="70"/>
                      </a:lnTo>
                      <a:lnTo>
                        <a:pt x="32" y="69"/>
                      </a:lnTo>
                      <a:lnTo>
                        <a:pt x="31" y="69"/>
                      </a:lnTo>
                      <a:lnTo>
                        <a:pt x="31" y="69"/>
                      </a:lnTo>
                      <a:lnTo>
                        <a:pt x="31" y="69"/>
                      </a:lnTo>
                      <a:lnTo>
                        <a:pt x="31" y="69"/>
                      </a:lnTo>
                      <a:lnTo>
                        <a:pt x="31" y="68"/>
                      </a:lnTo>
                      <a:lnTo>
                        <a:pt x="31" y="68"/>
                      </a:lnTo>
                      <a:lnTo>
                        <a:pt x="31" y="68"/>
                      </a:lnTo>
                      <a:lnTo>
                        <a:pt x="31" y="68"/>
                      </a:lnTo>
                      <a:lnTo>
                        <a:pt x="31" y="68"/>
                      </a:lnTo>
                      <a:lnTo>
                        <a:pt x="31" y="68"/>
                      </a:lnTo>
                      <a:lnTo>
                        <a:pt x="31" y="68"/>
                      </a:lnTo>
                      <a:lnTo>
                        <a:pt x="32" y="68"/>
                      </a:lnTo>
                      <a:lnTo>
                        <a:pt x="32" y="68"/>
                      </a:lnTo>
                      <a:lnTo>
                        <a:pt x="32" y="67"/>
                      </a:lnTo>
                      <a:lnTo>
                        <a:pt x="32" y="67"/>
                      </a:lnTo>
                      <a:lnTo>
                        <a:pt x="33" y="67"/>
                      </a:lnTo>
                      <a:lnTo>
                        <a:pt x="33" y="67"/>
                      </a:lnTo>
                      <a:lnTo>
                        <a:pt x="34" y="67"/>
                      </a:lnTo>
                      <a:lnTo>
                        <a:pt x="34" y="67"/>
                      </a:lnTo>
                      <a:lnTo>
                        <a:pt x="34" y="67"/>
                      </a:lnTo>
                      <a:lnTo>
                        <a:pt x="34" y="67"/>
                      </a:lnTo>
                      <a:lnTo>
                        <a:pt x="35" y="67"/>
                      </a:lnTo>
                      <a:lnTo>
                        <a:pt x="35" y="67"/>
                      </a:lnTo>
                      <a:lnTo>
                        <a:pt x="35" y="68"/>
                      </a:lnTo>
                      <a:lnTo>
                        <a:pt x="35" y="68"/>
                      </a:lnTo>
                      <a:lnTo>
                        <a:pt x="35" y="68"/>
                      </a:lnTo>
                      <a:lnTo>
                        <a:pt x="35" y="68"/>
                      </a:lnTo>
                      <a:lnTo>
                        <a:pt x="35" y="68"/>
                      </a:lnTo>
                      <a:lnTo>
                        <a:pt x="35" y="68"/>
                      </a:lnTo>
                      <a:lnTo>
                        <a:pt x="34" y="68"/>
                      </a:lnTo>
                      <a:lnTo>
                        <a:pt x="35" y="69"/>
                      </a:lnTo>
                      <a:lnTo>
                        <a:pt x="35" y="69"/>
                      </a:lnTo>
                      <a:lnTo>
                        <a:pt x="35" y="69"/>
                      </a:lnTo>
                      <a:lnTo>
                        <a:pt x="35" y="69"/>
                      </a:lnTo>
                      <a:lnTo>
                        <a:pt x="36" y="69"/>
                      </a:lnTo>
                      <a:lnTo>
                        <a:pt x="36" y="69"/>
                      </a:lnTo>
                      <a:lnTo>
                        <a:pt x="36" y="69"/>
                      </a:lnTo>
                      <a:lnTo>
                        <a:pt x="36" y="69"/>
                      </a:lnTo>
                      <a:lnTo>
                        <a:pt x="36" y="69"/>
                      </a:lnTo>
                      <a:lnTo>
                        <a:pt x="36" y="69"/>
                      </a:lnTo>
                      <a:lnTo>
                        <a:pt x="37" y="69"/>
                      </a:lnTo>
                      <a:lnTo>
                        <a:pt x="37" y="69"/>
                      </a:lnTo>
                      <a:lnTo>
                        <a:pt x="38" y="69"/>
                      </a:lnTo>
                      <a:lnTo>
                        <a:pt x="38" y="69"/>
                      </a:lnTo>
                      <a:lnTo>
                        <a:pt x="38" y="69"/>
                      </a:lnTo>
                      <a:lnTo>
                        <a:pt x="38" y="69"/>
                      </a:lnTo>
                      <a:lnTo>
                        <a:pt x="38" y="69"/>
                      </a:lnTo>
                      <a:lnTo>
                        <a:pt x="39" y="69"/>
                      </a:lnTo>
                      <a:lnTo>
                        <a:pt x="39" y="69"/>
                      </a:lnTo>
                      <a:lnTo>
                        <a:pt x="39" y="69"/>
                      </a:lnTo>
                      <a:lnTo>
                        <a:pt x="39" y="71"/>
                      </a:lnTo>
                      <a:lnTo>
                        <a:pt x="39" y="72"/>
                      </a:lnTo>
                      <a:lnTo>
                        <a:pt x="39" y="72"/>
                      </a:lnTo>
                      <a:lnTo>
                        <a:pt x="39" y="72"/>
                      </a:lnTo>
                      <a:lnTo>
                        <a:pt x="40" y="72"/>
                      </a:lnTo>
                      <a:lnTo>
                        <a:pt x="40" y="72"/>
                      </a:lnTo>
                      <a:lnTo>
                        <a:pt x="40" y="72"/>
                      </a:lnTo>
                      <a:lnTo>
                        <a:pt x="40" y="72"/>
                      </a:lnTo>
                      <a:lnTo>
                        <a:pt x="40" y="72"/>
                      </a:lnTo>
                      <a:lnTo>
                        <a:pt x="41" y="72"/>
                      </a:lnTo>
                      <a:lnTo>
                        <a:pt x="40" y="73"/>
                      </a:lnTo>
                      <a:lnTo>
                        <a:pt x="40" y="73"/>
                      </a:lnTo>
                      <a:lnTo>
                        <a:pt x="41" y="74"/>
                      </a:lnTo>
                      <a:lnTo>
                        <a:pt x="41" y="74"/>
                      </a:lnTo>
                      <a:lnTo>
                        <a:pt x="41" y="74"/>
                      </a:lnTo>
                      <a:lnTo>
                        <a:pt x="41" y="74"/>
                      </a:lnTo>
                      <a:lnTo>
                        <a:pt x="42" y="74"/>
                      </a:lnTo>
                      <a:lnTo>
                        <a:pt x="42" y="74"/>
                      </a:lnTo>
                      <a:lnTo>
                        <a:pt x="42" y="74"/>
                      </a:lnTo>
                      <a:lnTo>
                        <a:pt x="42" y="74"/>
                      </a:lnTo>
                      <a:lnTo>
                        <a:pt x="43" y="75"/>
                      </a:lnTo>
                      <a:lnTo>
                        <a:pt x="44" y="75"/>
                      </a:lnTo>
                      <a:lnTo>
                        <a:pt x="44" y="75"/>
                      </a:lnTo>
                      <a:lnTo>
                        <a:pt x="44" y="75"/>
                      </a:lnTo>
                      <a:lnTo>
                        <a:pt x="43" y="76"/>
                      </a:lnTo>
                      <a:lnTo>
                        <a:pt x="43" y="76"/>
                      </a:lnTo>
                      <a:lnTo>
                        <a:pt x="43" y="77"/>
                      </a:lnTo>
                      <a:lnTo>
                        <a:pt x="43" y="77"/>
                      </a:lnTo>
                      <a:lnTo>
                        <a:pt x="43" y="77"/>
                      </a:lnTo>
                      <a:lnTo>
                        <a:pt x="43" y="77"/>
                      </a:lnTo>
                      <a:lnTo>
                        <a:pt x="44" y="77"/>
                      </a:lnTo>
                      <a:lnTo>
                        <a:pt x="44" y="78"/>
                      </a:lnTo>
                      <a:lnTo>
                        <a:pt x="44" y="77"/>
                      </a:lnTo>
                      <a:lnTo>
                        <a:pt x="44" y="78"/>
                      </a:lnTo>
                      <a:lnTo>
                        <a:pt x="44" y="78"/>
                      </a:lnTo>
                      <a:lnTo>
                        <a:pt x="44" y="78"/>
                      </a:lnTo>
                      <a:lnTo>
                        <a:pt x="45" y="78"/>
                      </a:lnTo>
                      <a:lnTo>
                        <a:pt x="45" y="78"/>
                      </a:lnTo>
                      <a:lnTo>
                        <a:pt x="45" y="78"/>
                      </a:lnTo>
                      <a:lnTo>
                        <a:pt x="45" y="78"/>
                      </a:lnTo>
                      <a:lnTo>
                        <a:pt x="45" y="78"/>
                      </a:lnTo>
                      <a:lnTo>
                        <a:pt x="46" y="78"/>
                      </a:lnTo>
                      <a:lnTo>
                        <a:pt x="46" y="78"/>
                      </a:lnTo>
                      <a:lnTo>
                        <a:pt x="46" y="78"/>
                      </a:lnTo>
                      <a:lnTo>
                        <a:pt x="46" y="78"/>
                      </a:lnTo>
                      <a:lnTo>
                        <a:pt x="47" y="79"/>
                      </a:lnTo>
                      <a:lnTo>
                        <a:pt x="47" y="78"/>
                      </a:lnTo>
                      <a:lnTo>
                        <a:pt x="47" y="79"/>
                      </a:lnTo>
                      <a:lnTo>
                        <a:pt x="47" y="80"/>
                      </a:lnTo>
                      <a:lnTo>
                        <a:pt x="47" y="79"/>
                      </a:lnTo>
                      <a:lnTo>
                        <a:pt x="47" y="79"/>
                      </a:lnTo>
                      <a:lnTo>
                        <a:pt x="48" y="79"/>
                      </a:lnTo>
                      <a:lnTo>
                        <a:pt x="48" y="79"/>
                      </a:lnTo>
                      <a:lnTo>
                        <a:pt x="49" y="78"/>
                      </a:lnTo>
                      <a:lnTo>
                        <a:pt x="49" y="79"/>
                      </a:lnTo>
                      <a:lnTo>
                        <a:pt x="49" y="79"/>
                      </a:lnTo>
                      <a:lnTo>
                        <a:pt x="49" y="80"/>
                      </a:lnTo>
                      <a:lnTo>
                        <a:pt x="49" y="80"/>
                      </a:lnTo>
                      <a:lnTo>
                        <a:pt x="49" y="80"/>
                      </a:lnTo>
                      <a:lnTo>
                        <a:pt x="49" y="80"/>
                      </a:lnTo>
                      <a:lnTo>
                        <a:pt x="49" y="80"/>
                      </a:lnTo>
                      <a:lnTo>
                        <a:pt x="49" y="80"/>
                      </a:lnTo>
                      <a:lnTo>
                        <a:pt x="49" y="80"/>
                      </a:lnTo>
                      <a:lnTo>
                        <a:pt x="49" y="81"/>
                      </a:lnTo>
                      <a:lnTo>
                        <a:pt x="48" y="81"/>
                      </a:lnTo>
                      <a:lnTo>
                        <a:pt x="48" y="82"/>
                      </a:lnTo>
                      <a:lnTo>
                        <a:pt x="48" y="82"/>
                      </a:lnTo>
                      <a:lnTo>
                        <a:pt x="48" y="82"/>
                      </a:lnTo>
                      <a:lnTo>
                        <a:pt x="48" y="82"/>
                      </a:lnTo>
                      <a:lnTo>
                        <a:pt x="48" y="82"/>
                      </a:lnTo>
                      <a:lnTo>
                        <a:pt x="48" y="82"/>
                      </a:lnTo>
                      <a:lnTo>
                        <a:pt x="48" y="83"/>
                      </a:lnTo>
                      <a:lnTo>
                        <a:pt x="47" y="83"/>
                      </a:lnTo>
                      <a:lnTo>
                        <a:pt x="47" y="83"/>
                      </a:lnTo>
                      <a:lnTo>
                        <a:pt x="47" y="83"/>
                      </a:lnTo>
                      <a:lnTo>
                        <a:pt x="47" y="84"/>
                      </a:lnTo>
                      <a:lnTo>
                        <a:pt x="47" y="84"/>
                      </a:lnTo>
                      <a:lnTo>
                        <a:pt x="47" y="84"/>
                      </a:lnTo>
                      <a:lnTo>
                        <a:pt x="47" y="85"/>
                      </a:lnTo>
                      <a:lnTo>
                        <a:pt x="47" y="85"/>
                      </a:lnTo>
                      <a:lnTo>
                        <a:pt x="47" y="85"/>
                      </a:lnTo>
                      <a:lnTo>
                        <a:pt x="47" y="86"/>
                      </a:lnTo>
                      <a:lnTo>
                        <a:pt x="46" y="86"/>
                      </a:lnTo>
                      <a:lnTo>
                        <a:pt x="46" y="85"/>
                      </a:lnTo>
                      <a:lnTo>
                        <a:pt x="45" y="86"/>
                      </a:lnTo>
                      <a:lnTo>
                        <a:pt x="46" y="86"/>
                      </a:lnTo>
                      <a:lnTo>
                        <a:pt x="45" y="86"/>
                      </a:lnTo>
                      <a:lnTo>
                        <a:pt x="45" y="86"/>
                      </a:lnTo>
                      <a:lnTo>
                        <a:pt x="44" y="87"/>
                      </a:lnTo>
                      <a:lnTo>
                        <a:pt x="49" y="87"/>
                      </a:lnTo>
                      <a:lnTo>
                        <a:pt x="50" y="86"/>
                      </a:lnTo>
                      <a:lnTo>
                        <a:pt x="54" y="87"/>
                      </a:lnTo>
                      <a:lnTo>
                        <a:pt x="57" y="87"/>
                      </a:lnTo>
                      <a:lnTo>
                        <a:pt x="59" y="87"/>
                      </a:lnTo>
                      <a:lnTo>
                        <a:pt x="59" y="81"/>
                      </a:lnTo>
                      <a:lnTo>
                        <a:pt x="62" y="73"/>
                      </a:lnTo>
                      <a:lnTo>
                        <a:pt x="66" y="70"/>
                      </a:lnTo>
                      <a:lnTo>
                        <a:pt x="62" y="65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1275" name="Freeform 1022">
                  <a:extLst>
                    <a:ext uri="{FF2B5EF4-FFF2-40B4-BE49-F238E27FC236}">
                      <a16:creationId xmlns:a16="http://schemas.microsoft.com/office/drawing/2014/main" id="{4AF5A189-C88D-5934-BD5F-33AE20095F55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5785622" y="3888467"/>
                  <a:ext cx="36587" cy="32667"/>
                </a:xfrm>
                <a:custGeom>
                  <a:avLst/>
                  <a:gdLst>
                    <a:gd name="T0" fmla="*/ 24 w 28"/>
                    <a:gd name="T1" fmla="*/ 19 h 25"/>
                    <a:gd name="T2" fmla="*/ 26 w 28"/>
                    <a:gd name="T3" fmla="*/ 18 h 25"/>
                    <a:gd name="T4" fmla="*/ 26 w 28"/>
                    <a:gd name="T5" fmla="*/ 17 h 25"/>
                    <a:gd name="T6" fmla="*/ 26 w 28"/>
                    <a:gd name="T7" fmla="*/ 16 h 25"/>
                    <a:gd name="T8" fmla="*/ 27 w 28"/>
                    <a:gd name="T9" fmla="*/ 15 h 25"/>
                    <a:gd name="T10" fmla="*/ 27 w 28"/>
                    <a:gd name="T11" fmla="*/ 14 h 25"/>
                    <a:gd name="T12" fmla="*/ 28 w 28"/>
                    <a:gd name="T13" fmla="*/ 13 h 25"/>
                    <a:gd name="T14" fmla="*/ 28 w 28"/>
                    <a:gd name="T15" fmla="*/ 13 h 25"/>
                    <a:gd name="T16" fmla="*/ 27 w 28"/>
                    <a:gd name="T17" fmla="*/ 12 h 25"/>
                    <a:gd name="T18" fmla="*/ 26 w 28"/>
                    <a:gd name="T19" fmla="*/ 13 h 25"/>
                    <a:gd name="T20" fmla="*/ 25 w 28"/>
                    <a:gd name="T21" fmla="*/ 11 h 25"/>
                    <a:gd name="T22" fmla="*/ 24 w 28"/>
                    <a:gd name="T23" fmla="*/ 11 h 25"/>
                    <a:gd name="T24" fmla="*/ 24 w 28"/>
                    <a:gd name="T25" fmla="*/ 11 h 25"/>
                    <a:gd name="T26" fmla="*/ 23 w 28"/>
                    <a:gd name="T27" fmla="*/ 10 h 25"/>
                    <a:gd name="T28" fmla="*/ 22 w 28"/>
                    <a:gd name="T29" fmla="*/ 10 h 25"/>
                    <a:gd name="T30" fmla="*/ 22 w 28"/>
                    <a:gd name="T31" fmla="*/ 9 h 25"/>
                    <a:gd name="T32" fmla="*/ 22 w 28"/>
                    <a:gd name="T33" fmla="*/ 8 h 25"/>
                    <a:gd name="T34" fmla="*/ 21 w 28"/>
                    <a:gd name="T35" fmla="*/ 7 h 25"/>
                    <a:gd name="T36" fmla="*/ 20 w 28"/>
                    <a:gd name="T37" fmla="*/ 7 h 25"/>
                    <a:gd name="T38" fmla="*/ 19 w 28"/>
                    <a:gd name="T39" fmla="*/ 5 h 25"/>
                    <a:gd name="T40" fmla="*/ 19 w 28"/>
                    <a:gd name="T41" fmla="*/ 5 h 25"/>
                    <a:gd name="T42" fmla="*/ 18 w 28"/>
                    <a:gd name="T43" fmla="*/ 4 h 25"/>
                    <a:gd name="T44" fmla="*/ 17 w 28"/>
                    <a:gd name="T45" fmla="*/ 2 h 25"/>
                    <a:gd name="T46" fmla="*/ 17 w 28"/>
                    <a:gd name="T47" fmla="*/ 2 h 25"/>
                    <a:gd name="T48" fmla="*/ 15 w 28"/>
                    <a:gd name="T49" fmla="*/ 2 h 25"/>
                    <a:gd name="T50" fmla="*/ 15 w 28"/>
                    <a:gd name="T51" fmla="*/ 2 h 25"/>
                    <a:gd name="T52" fmla="*/ 14 w 28"/>
                    <a:gd name="T53" fmla="*/ 2 h 25"/>
                    <a:gd name="T54" fmla="*/ 14 w 28"/>
                    <a:gd name="T55" fmla="*/ 1 h 25"/>
                    <a:gd name="T56" fmla="*/ 14 w 28"/>
                    <a:gd name="T57" fmla="*/ 0 h 25"/>
                    <a:gd name="T58" fmla="*/ 13 w 28"/>
                    <a:gd name="T59" fmla="*/ 0 h 25"/>
                    <a:gd name="T60" fmla="*/ 11 w 28"/>
                    <a:gd name="T61" fmla="*/ 0 h 25"/>
                    <a:gd name="T62" fmla="*/ 10 w 28"/>
                    <a:gd name="T63" fmla="*/ 1 h 25"/>
                    <a:gd name="T64" fmla="*/ 10 w 28"/>
                    <a:gd name="T65" fmla="*/ 1 h 25"/>
                    <a:gd name="T66" fmla="*/ 10 w 28"/>
                    <a:gd name="T67" fmla="*/ 2 h 25"/>
                    <a:gd name="T68" fmla="*/ 11 w 28"/>
                    <a:gd name="T69" fmla="*/ 3 h 25"/>
                    <a:gd name="T70" fmla="*/ 11 w 28"/>
                    <a:gd name="T71" fmla="*/ 4 h 25"/>
                    <a:gd name="T72" fmla="*/ 10 w 28"/>
                    <a:gd name="T73" fmla="*/ 5 h 25"/>
                    <a:gd name="T74" fmla="*/ 10 w 28"/>
                    <a:gd name="T75" fmla="*/ 5 h 25"/>
                    <a:gd name="T76" fmla="*/ 9 w 28"/>
                    <a:gd name="T77" fmla="*/ 6 h 25"/>
                    <a:gd name="T78" fmla="*/ 8 w 28"/>
                    <a:gd name="T79" fmla="*/ 6 h 25"/>
                    <a:gd name="T80" fmla="*/ 8 w 28"/>
                    <a:gd name="T81" fmla="*/ 7 h 25"/>
                    <a:gd name="T82" fmla="*/ 7 w 28"/>
                    <a:gd name="T83" fmla="*/ 8 h 25"/>
                    <a:gd name="T84" fmla="*/ 7 w 28"/>
                    <a:gd name="T85" fmla="*/ 9 h 25"/>
                    <a:gd name="T86" fmla="*/ 5 w 28"/>
                    <a:gd name="T87" fmla="*/ 9 h 25"/>
                    <a:gd name="T88" fmla="*/ 4 w 28"/>
                    <a:gd name="T89" fmla="*/ 10 h 25"/>
                    <a:gd name="T90" fmla="*/ 3 w 28"/>
                    <a:gd name="T91" fmla="*/ 10 h 25"/>
                    <a:gd name="T92" fmla="*/ 0 w 28"/>
                    <a:gd name="T93" fmla="*/ 10 h 25"/>
                    <a:gd name="T94" fmla="*/ 1 w 28"/>
                    <a:gd name="T95" fmla="*/ 12 h 25"/>
                    <a:gd name="T96" fmla="*/ 1 w 28"/>
                    <a:gd name="T97" fmla="*/ 14 h 25"/>
                    <a:gd name="T98" fmla="*/ 1 w 28"/>
                    <a:gd name="T99" fmla="*/ 15 h 25"/>
                    <a:gd name="T100" fmla="*/ 10 w 28"/>
                    <a:gd name="T101" fmla="*/ 24 h 25"/>
                    <a:gd name="T102" fmla="*/ 13 w 28"/>
                    <a:gd name="T103" fmla="*/ 22 h 25"/>
                    <a:gd name="T104" fmla="*/ 21 w 28"/>
                    <a:gd name="T105" fmla="*/ 22 h 25"/>
                    <a:gd name="T106" fmla="*/ 24 w 28"/>
                    <a:gd name="T107" fmla="*/ 19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28" h="25">
                      <a:moveTo>
                        <a:pt x="24" y="19"/>
                      </a:moveTo>
                      <a:lnTo>
                        <a:pt x="24" y="19"/>
                      </a:lnTo>
                      <a:lnTo>
                        <a:pt x="25" y="19"/>
                      </a:lnTo>
                      <a:lnTo>
                        <a:pt x="24" y="19"/>
                      </a:lnTo>
                      <a:lnTo>
                        <a:pt x="25" y="18"/>
                      </a:lnTo>
                      <a:lnTo>
                        <a:pt x="25" y="19"/>
                      </a:lnTo>
                      <a:lnTo>
                        <a:pt x="26" y="19"/>
                      </a:lnTo>
                      <a:lnTo>
                        <a:pt x="26" y="18"/>
                      </a:lnTo>
                      <a:lnTo>
                        <a:pt x="26" y="18"/>
                      </a:lnTo>
                      <a:lnTo>
                        <a:pt x="26" y="18"/>
                      </a:lnTo>
                      <a:lnTo>
                        <a:pt x="26" y="17"/>
                      </a:lnTo>
                      <a:lnTo>
                        <a:pt x="26" y="17"/>
                      </a:lnTo>
                      <a:lnTo>
                        <a:pt x="26" y="17"/>
                      </a:lnTo>
                      <a:lnTo>
                        <a:pt x="26" y="16"/>
                      </a:lnTo>
                      <a:lnTo>
                        <a:pt x="26" y="16"/>
                      </a:lnTo>
                      <a:lnTo>
                        <a:pt x="26" y="16"/>
                      </a:lnTo>
                      <a:lnTo>
                        <a:pt x="27" y="16"/>
                      </a:lnTo>
                      <a:lnTo>
                        <a:pt x="27" y="15"/>
                      </a:lnTo>
                      <a:lnTo>
                        <a:pt x="27" y="15"/>
                      </a:lnTo>
                      <a:lnTo>
                        <a:pt x="27" y="15"/>
                      </a:lnTo>
                      <a:lnTo>
                        <a:pt x="27" y="15"/>
                      </a:lnTo>
                      <a:lnTo>
                        <a:pt x="27" y="15"/>
                      </a:lnTo>
                      <a:lnTo>
                        <a:pt x="27" y="15"/>
                      </a:lnTo>
                      <a:lnTo>
                        <a:pt x="27" y="14"/>
                      </a:lnTo>
                      <a:lnTo>
                        <a:pt x="28" y="14"/>
                      </a:lnTo>
                      <a:lnTo>
                        <a:pt x="28" y="13"/>
                      </a:lnTo>
                      <a:lnTo>
                        <a:pt x="28" y="13"/>
                      </a:lnTo>
                      <a:lnTo>
                        <a:pt x="28" y="13"/>
                      </a:lnTo>
                      <a:lnTo>
                        <a:pt x="28" y="13"/>
                      </a:lnTo>
                      <a:lnTo>
                        <a:pt x="28" y="13"/>
                      </a:lnTo>
                      <a:lnTo>
                        <a:pt x="28" y="13"/>
                      </a:lnTo>
                      <a:lnTo>
                        <a:pt x="28" y="13"/>
                      </a:lnTo>
                      <a:lnTo>
                        <a:pt x="28" y="12"/>
                      </a:lnTo>
                      <a:lnTo>
                        <a:pt x="28" y="12"/>
                      </a:lnTo>
                      <a:lnTo>
                        <a:pt x="28" y="11"/>
                      </a:lnTo>
                      <a:lnTo>
                        <a:pt x="27" y="12"/>
                      </a:lnTo>
                      <a:lnTo>
                        <a:pt x="27" y="12"/>
                      </a:lnTo>
                      <a:lnTo>
                        <a:pt x="26" y="12"/>
                      </a:lnTo>
                      <a:lnTo>
                        <a:pt x="26" y="12"/>
                      </a:lnTo>
                      <a:lnTo>
                        <a:pt x="26" y="13"/>
                      </a:lnTo>
                      <a:lnTo>
                        <a:pt x="26" y="12"/>
                      </a:lnTo>
                      <a:lnTo>
                        <a:pt x="26" y="11"/>
                      </a:lnTo>
                      <a:lnTo>
                        <a:pt x="26" y="12"/>
                      </a:lnTo>
                      <a:lnTo>
                        <a:pt x="25" y="11"/>
                      </a:lnTo>
                      <a:lnTo>
                        <a:pt x="25" y="11"/>
                      </a:lnTo>
                      <a:lnTo>
                        <a:pt x="25" y="11"/>
                      </a:lnTo>
                      <a:lnTo>
                        <a:pt x="25" y="11"/>
                      </a:lnTo>
                      <a:lnTo>
                        <a:pt x="24" y="11"/>
                      </a:lnTo>
                      <a:lnTo>
                        <a:pt x="24" y="11"/>
                      </a:lnTo>
                      <a:lnTo>
                        <a:pt x="24" y="11"/>
                      </a:lnTo>
                      <a:lnTo>
                        <a:pt x="24" y="11"/>
                      </a:lnTo>
                      <a:lnTo>
                        <a:pt x="24" y="11"/>
                      </a:lnTo>
                      <a:lnTo>
                        <a:pt x="23" y="11"/>
                      </a:lnTo>
                      <a:lnTo>
                        <a:pt x="23" y="11"/>
                      </a:lnTo>
                      <a:lnTo>
                        <a:pt x="23" y="11"/>
                      </a:lnTo>
                      <a:lnTo>
                        <a:pt x="23" y="10"/>
                      </a:lnTo>
                      <a:lnTo>
                        <a:pt x="23" y="11"/>
                      </a:lnTo>
                      <a:lnTo>
                        <a:pt x="23" y="10"/>
                      </a:lnTo>
                      <a:lnTo>
                        <a:pt x="22" y="10"/>
                      </a:lnTo>
                      <a:lnTo>
                        <a:pt x="22" y="10"/>
                      </a:lnTo>
                      <a:lnTo>
                        <a:pt x="22" y="10"/>
                      </a:lnTo>
                      <a:lnTo>
                        <a:pt x="22" y="10"/>
                      </a:lnTo>
                      <a:lnTo>
                        <a:pt x="22" y="9"/>
                      </a:lnTo>
                      <a:lnTo>
                        <a:pt x="22" y="9"/>
                      </a:lnTo>
                      <a:lnTo>
                        <a:pt x="23" y="8"/>
                      </a:lnTo>
                      <a:lnTo>
                        <a:pt x="23" y="8"/>
                      </a:lnTo>
                      <a:lnTo>
                        <a:pt x="23" y="8"/>
                      </a:lnTo>
                      <a:lnTo>
                        <a:pt x="22" y="8"/>
                      </a:lnTo>
                      <a:lnTo>
                        <a:pt x="21" y="7"/>
                      </a:lnTo>
                      <a:lnTo>
                        <a:pt x="21" y="7"/>
                      </a:lnTo>
                      <a:lnTo>
                        <a:pt x="21" y="7"/>
                      </a:lnTo>
                      <a:lnTo>
                        <a:pt x="21" y="7"/>
                      </a:lnTo>
                      <a:lnTo>
                        <a:pt x="20" y="7"/>
                      </a:lnTo>
                      <a:lnTo>
                        <a:pt x="20" y="7"/>
                      </a:lnTo>
                      <a:lnTo>
                        <a:pt x="20" y="7"/>
                      </a:lnTo>
                      <a:lnTo>
                        <a:pt x="20" y="7"/>
                      </a:lnTo>
                      <a:lnTo>
                        <a:pt x="19" y="6"/>
                      </a:lnTo>
                      <a:lnTo>
                        <a:pt x="19" y="6"/>
                      </a:lnTo>
                      <a:lnTo>
                        <a:pt x="20" y="5"/>
                      </a:lnTo>
                      <a:lnTo>
                        <a:pt x="19" y="5"/>
                      </a:lnTo>
                      <a:lnTo>
                        <a:pt x="19" y="5"/>
                      </a:lnTo>
                      <a:lnTo>
                        <a:pt x="19" y="5"/>
                      </a:lnTo>
                      <a:lnTo>
                        <a:pt x="19" y="5"/>
                      </a:lnTo>
                      <a:lnTo>
                        <a:pt x="19" y="5"/>
                      </a:lnTo>
                      <a:lnTo>
                        <a:pt x="18" y="5"/>
                      </a:lnTo>
                      <a:lnTo>
                        <a:pt x="18" y="5"/>
                      </a:lnTo>
                      <a:lnTo>
                        <a:pt x="18" y="5"/>
                      </a:lnTo>
                      <a:lnTo>
                        <a:pt x="18" y="4"/>
                      </a:lnTo>
                      <a:lnTo>
                        <a:pt x="18" y="2"/>
                      </a:lnTo>
                      <a:lnTo>
                        <a:pt x="18" y="2"/>
                      </a:lnTo>
                      <a:lnTo>
                        <a:pt x="18" y="2"/>
                      </a:lnTo>
                      <a:lnTo>
                        <a:pt x="17" y="2"/>
                      </a:lnTo>
                      <a:lnTo>
                        <a:pt x="17" y="2"/>
                      </a:lnTo>
                      <a:lnTo>
                        <a:pt x="17" y="2"/>
                      </a:lnTo>
                      <a:lnTo>
                        <a:pt x="17" y="2"/>
                      </a:lnTo>
                      <a:lnTo>
                        <a:pt x="17" y="2"/>
                      </a:lnTo>
                      <a:lnTo>
                        <a:pt x="16" y="2"/>
                      </a:lnTo>
                      <a:lnTo>
                        <a:pt x="16" y="2"/>
                      </a:lnTo>
                      <a:lnTo>
                        <a:pt x="15" y="2"/>
                      </a:lnTo>
                      <a:lnTo>
                        <a:pt x="15" y="2"/>
                      </a:lnTo>
                      <a:lnTo>
                        <a:pt x="15" y="2"/>
                      </a:lnTo>
                      <a:lnTo>
                        <a:pt x="15" y="2"/>
                      </a:lnTo>
                      <a:lnTo>
                        <a:pt x="15" y="2"/>
                      </a:lnTo>
                      <a:lnTo>
                        <a:pt x="15" y="2"/>
                      </a:lnTo>
                      <a:lnTo>
                        <a:pt x="14" y="2"/>
                      </a:lnTo>
                      <a:lnTo>
                        <a:pt x="14" y="2"/>
                      </a:lnTo>
                      <a:lnTo>
                        <a:pt x="14" y="2"/>
                      </a:lnTo>
                      <a:lnTo>
                        <a:pt x="14" y="2"/>
                      </a:lnTo>
                      <a:lnTo>
                        <a:pt x="13" y="1"/>
                      </a:lnTo>
                      <a:lnTo>
                        <a:pt x="14" y="1"/>
                      </a:lnTo>
                      <a:lnTo>
                        <a:pt x="14" y="1"/>
                      </a:lnTo>
                      <a:lnTo>
                        <a:pt x="14" y="1"/>
                      </a:lnTo>
                      <a:lnTo>
                        <a:pt x="14" y="1"/>
                      </a:lnTo>
                      <a:lnTo>
                        <a:pt x="14" y="1"/>
                      </a:lnTo>
                      <a:lnTo>
                        <a:pt x="14" y="1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13" y="0"/>
                      </a:lnTo>
                      <a:lnTo>
                        <a:pt x="13" y="0"/>
                      </a:lnTo>
                      <a:lnTo>
                        <a:pt x="13" y="0"/>
                      </a:lnTo>
                      <a:lnTo>
                        <a:pt x="13" y="0"/>
                      </a:lnTo>
                      <a:lnTo>
                        <a:pt x="12" y="0"/>
                      </a:lnTo>
                      <a:lnTo>
                        <a:pt x="12" y="0"/>
                      </a:lnTo>
                      <a:lnTo>
                        <a:pt x="11" y="0"/>
                      </a:lnTo>
                      <a:lnTo>
                        <a:pt x="11" y="0"/>
                      </a:lnTo>
                      <a:lnTo>
                        <a:pt x="11" y="1"/>
                      </a:lnTo>
                      <a:lnTo>
                        <a:pt x="11" y="1"/>
                      </a:lnTo>
                      <a:lnTo>
                        <a:pt x="10" y="1"/>
                      </a:lnTo>
                      <a:lnTo>
                        <a:pt x="10" y="1"/>
                      </a:lnTo>
                      <a:lnTo>
                        <a:pt x="10" y="1"/>
                      </a:lnTo>
                      <a:lnTo>
                        <a:pt x="10" y="1"/>
                      </a:lnTo>
                      <a:lnTo>
                        <a:pt x="10" y="1"/>
                      </a:lnTo>
                      <a:lnTo>
                        <a:pt x="10" y="1"/>
                      </a:lnTo>
                      <a:lnTo>
                        <a:pt x="10" y="1"/>
                      </a:lnTo>
                      <a:lnTo>
                        <a:pt x="10" y="2"/>
                      </a:lnTo>
                      <a:lnTo>
                        <a:pt x="10" y="2"/>
                      </a:lnTo>
                      <a:lnTo>
                        <a:pt x="10" y="2"/>
                      </a:lnTo>
                      <a:lnTo>
                        <a:pt x="10" y="2"/>
                      </a:lnTo>
                      <a:lnTo>
                        <a:pt x="11" y="2"/>
                      </a:lnTo>
                      <a:lnTo>
                        <a:pt x="11" y="3"/>
                      </a:lnTo>
                      <a:lnTo>
                        <a:pt x="11" y="3"/>
                      </a:lnTo>
                      <a:lnTo>
                        <a:pt x="11" y="3"/>
                      </a:lnTo>
                      <a:lnTo>
                        <a:pt x="10" y="4"/>
                      </a:lnTo>
                      <a:lnTo>
                        <a:pt x="11" y="4"/>
                      </a:lnTo>
                      <a:lnTo>
                        <a:pt x="11" y="5"/>
                      </a:lnTo>
                      <a:lnTo>
                        <a:pt x="10" y="5"/>
                      </a:lnTo>
                      <a:lnTo>
                        <a:pt x="10" y="5"/>
                      </a:lnTo>
                      <a:lnTo>
                        <a:pt x="10" y="5"/>
                      </a:lnTo>
                      <a:lnTo>
                        <a:pt x="10" y="5"/>
                      </a:lnTo>
                      <a:lnTo>
                        <a:pt x="10" y="5"/>
                      </a:lnTo>
                      <a:lnTo>
                        <a:pt x="10" y="5"/>
                      </a:lnTo>
                      <a:lnTo>
                        <a:pt x="10" y="5"/>
                      </a:lnTo>
                      <a:lnTo>
                        <a:pt x="10" y="5"/>
                      </a:lnTo>
                      <a:lnTo>
                        <a:pt x="9" y="5"/>
                      </a:lnTo>
                      <a:lnTo>
                        <a:pt x="9" y="6"/>
                      </a:lnTo>
                      <a:lnTo>
                        <a:pt x="9" y="6"/>
                      </a:lnTo>
                      <a:lnTo>
                        <a:pt x="9" y="6"/>
                      </a:lnTo>
                      <a:lnTo>
                        <a:pt x="9" y="6"/>
                      </a:lnTo>
                      <a:lnTo>
                        <a:pt x="8" y="6"/>
                      </a:lnTo>
                      <a:lnTo>
                        <a:pt x="8" y="6"/>
                      </a:lnTo>
                      <a:lnTo>
                        <a:pt x="8" y="6"/>
                      </a:lnTo>
                      <a:lnTo>
                        <a:pt x="7" y="7"/>
                      </a:lnTo>
                      <a:lnTo>
                        <a:pt x="8" y="7"/>
                      </a:lnTo>
                      <a:lnTo>
                        <a:pt x="8" y="7"/>
                      </a:lnTo>
                      <a:lnTo>
                        <a:pt x="9" y="7"/>
                      </a:lnTo>
                      <a:lnTo>
                        <a:pt x="9" y="7"/>
                      </a:lnTo>
                      <a:lnTo>
                        <a:pt x="9" y="8"/>
                      </a:lnTo>
                      <a:lnTo>
                        <a:pt x="7" y="8"/>
                      </a:lnTo>
                      <a:lnTo>
                        <a:pt x="7" y="9"/>
                      </a:lnTo>
                      <a:lnTo>
                        <a:pt x="7" y="9"/>
                      </a:lnTo>
                      <a:lnTo>
                        <a:pt x="7" y="9"/>
                      </a:lnTo>
                      <a:lnTo>
                        <a:pt x="7" y="9"/>
                      </a:lnTo>
                      <a:lnTo>
                        <a:pt x="6" y="9"/>
                      </a:lnTo>
                      <a:lnTo>
                        <a:pt x="6" y="9"/>
                      </a:lnTo>
                      <a:lnTo>
                        <a:pt x="6" y="9"/>
                      </a:lnTo>
                      <a:lnTo>
                        <a:pt x="5" y="9"/>
                      </a:lnTo>
                      <a:lnTo>
                        <a:pt x="5" y="9"/>
                      </a:lnTo>
                      <a:lnTo>
                        <a:pt x="5" y="9"/>
                      </a:lnTo>
                      <a:lnTo>
                        <a:pt x="4" y="10"/>
                      </a:lnTo>
                      <a:lnTo>
                        <a:pt x="4" y="10"/>
                      </a:lnTo>
                      <a:lnTo>
                        <a:pt x="4" y="10"/>
                      </a:lnTo>
                      <a:lnTo>
                        <a:pt x="4" y="10"/>
                      </a:lnTo>
                      <a:lnTo>
                        <a:pt x="4" y="11"/>
                      </a:lnTo>
                      <a:lnTo>
                        <a:pt x="3" y="10"/>
                      </a:lnTo>
                      <a:lnTo>
                        <a:pt x="2" y="10"/>
                      </a:lnTo>
                      <a:lnTo>
                        <a:pt x="1" y="10"/>
                      </a:lnTo>
                      <a:lnTo>
                        <a:pt x="1" y="10"/>
                      </a:lnTo>
                      <a:lnTo>
                        <a:pt x="0" y="10"/>
                      </a:lnTo>
                      <a:lnTo>
                        <a:pt x="0" y="11"/>
                      </a:lnTo>
                      <a:lnTo>
                        <a:pt x="1" y="11"/>
                      </a:lnTo>
                      <a:lnTo>
                        <a:pt x="1" y="11"/>
                      </a:lnTo>
                      <a:lnTo>
                        <a:pt x="1" y="12"/>
                      </a:lnTo>
                      <a:lnTo>
                        <a:pt x="2" y="13"/>
                      </a:lnTo>
                      <a:lnTo>
                        <a:pt x="1" y="13"/>
                      </a:lnTo>
                      <a:lnTo>
                        <a:pt x="1" y="13"/>
                      </a:lnTo>
                      <a:lnTo>
                        <a:pt x="1" y="14"/>
                      </a:lnTo>
                      <a:lnTo>
                        <a:pt x="1" y="14"/>
                      </a:lnTo>
                      <a:lnTo>
                        <a:pt x="1" y="14"/>
                      </a:lnTo>
                      <a:lnTo>
                        <a:pt x="1" y="15"/>
                      </a:lnTo>
                      <a:lnTo>
                        <a:pt x="1" y="15"/>
                      </a:lnTo>
                      <a:lnTo>
                        <a:pt x="1" y="15"/>
                      </a:lnTo>
                      <a:lnTo>
                        <a:pt x="4" y="19"/>
                      </a:lnTo>
                      <a:lnTo>
                        <a:pt x="6" y="20"/>
                      </a:lnTo>
                      <a:lnTo>
                        <a:pt x="10" y="24"/>
                      </a:lnTo>
                      <a:lnTo>
                        <a:pt x="10" y="25"/>
                      </a:lnTo>
                      <a:lnTo>
                        <a:pt x="11" y="25"/>
                      </a:lnTo>
                      <a:lnTo>
                        <a:pt x="13" y="24"/>
                      </a:lnTo>
                      <a:lnTo>
                        <a:pt x="13" y="22"/>
                      </a:lnTo>
                      <a:lnTo>
                        <a:pt x="18" y="20"/>
                      </a:lnTo>
                      <a:lnTo>
                        <a:pt x="18" y="20"/>
                      </a:lnTo>
                      <a:lnTo>
                        <a:pt x="20" y="22"/>
                      </a:lnTo>
                      <a:lnTo>
                        <a:pt x="21" y="22"/>
                      </a:lnTo>
                      <a:lnTo>
                        <a:pt x="21" y="21"/>
                      </a:lnTo>
                      <a:lnTo>
                        <a:pt x="23" y="20"/>
                      </a:lnTo>
                      <a:lnTo>
                        <a:pt x="24" y="19"/>
                      </a:lnTo>
                      <a:lnTo>
                        <a:pt x="24" y="19"/>
                      </a:lnTo>
                      <a:close/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1276" name="Freeform 1024">
                  <a:extLst>
                    <a:ext uri="{FF2B5EF4-FFF2-40B4-BE49-F238E27FC236}">
                      <a16:creationId xmlns:a16="http://schemas.microsoft.com/office/drawing/2014/main" id="{3F0B7F5F-D719-3C6B-B262-021598581365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5921520" y="3731660"/>
                  <a:ext cx="69257" cy="91470"/>
                </a:xfrm>
                <a:custGeom>
                  <a:avLst/>
                  <a:gdLst>
                    <a:gd name="T0" fmla="*/ 50 w 53"/>
                    <a:gd name="T1" fmla="*/ 45 h 70"/>
                    <a:gd name="T2" fmla="*/ 49 w 53"/>
                    <a:gd name="T3" fmla="*/ 43 h 70"/>
                    <a:gd name="T4" fmla="*/ 48 w 53"/>
                    <a:gd name="T5" fmla="*/ 40 h 70"/>
                    <a:gd name="T6" fmla="*/ 46 w 53"/>
                    <a:gd name="T7" fmla="*/ 38 h 70"/>
                    <a:gd name="T8" fmla="*/ 44 w 53"/>
                    <a:gd name="T9" fmla="*/ 36 h 70"/>
                    <a:gd name="T10" fmla="*/ 43 w 53"/>
                    <a:gd name="T11" fmla="*/ 33 h 70"/>
                    <a:gd name="T12" fmla="*/ 40 w 53"/>
                    <a:gd name="T13" fmla="*/ 34 h 70"/>
                    <a:gd name="T14" fmla="*/ 41 w 53"/>
                    <a:gd name="T15" fmla="*/ 31 h 70"/>
                    <a:gd name="T16" fmla="*/ 41 w 53"/>
                    <a:gd name="T17" fmla="*/ 28 h 70"/>
                    <a:gd name="T18" fmla="*/ 40 w 53"/>
                    <a:gd name="T19" fmla="*/ 25 h 70"/>
                    <a:gd name="T20" fmla="*/ 38 w 53"/>
                    <a:gd name="T21" fmla="*/ 22 h 70"/>
                    <a:gd name="T22" fmla="*/ 39 w 53"/>
                    <a:gd name="T23" fmla="*/ 16 h 70"/>
                    <a:gd name="T24" fmla="*/ 35 w 53"/>
                    <a:gd name="T25" fmla="*/ 13 h 70"/>
                    <a:gd name="T26" fmla="*/ 31 w 53"/>
                    <a:gd name="T27" fmla="*/ 13 h 70"/>
                    <a:gd name="T28" fmla="*/ 28 w 53"/>
                    <a:gd name="T29" fmla="*/ 8 h 70"/>
                    <a:gd name="T30" fmla="*/ 26 w 53"/>
                    <a:gd name="T31" fmla="*/ 8 h 70"/>
                    <a:gd name="T32" fmla="*/ 18 w 53"/>
                    <a:gd name="T33" fmla="*/ 2 h 70"/>
                    <a:gd name="T34" fmla="*/ 9 w 53"/>
                    <a:gd name="T35" fmla="*/ 2 h 70"/>
                    <a:gd name="T36" fmla="*/ 4 w 53"/>
                    <a:gd name="T37" fmla="*/ 2 h 70"/>
                    <a:gd name="T38" fmla="*/ 0 w 53"/>
                    <a:gd name="T39" fmla="*/ 6 h 70"/>
                    <a:gd name="T40" fmla="*/ 6 w 53"/>
                    <a:gd name="T41" fmla="*/ 9 h 70"/>
                    <a:gd name="T42" fmla="*/ 12 w 53"/>
                    <a:gd name="T43" fmla="*/ 17 h 70"/>
                    <a:gd name="T44" fmla="*/ 17 w 53"/>
                    <a:gd name="T45" fmla="*/ 28 h 70"/>
                    <a:gd name="T46" fmla="*/ 24 w 53"/>
                    <a:gd name="T47" fmla="*/ 40 h 70"/>
                    <a:gd name="T48" fmla="*/ 25 w 53"/>
                    <a:gd name="T49" fmla="*/ 53 h 70"/>
                    <a:gd name="T50" fmla="*/ 25 w 53"/>
                    <a:gd name="T51" fmla="*/ 62 h 70"/>
                    <a:gd name="T52" fmla="*/ 26 w 53"/>
                    <a:gd name="T53" fmla="*/ 70 h 70"/>
                    <a:gd name="T54" fmla="*/ 30 w 53"/>
                    <a:gd name="T55" fmla="*/ 68 h 70"/>
                    <a:gd name="T56" fmla="*/ 31 w 53"/>
                    <a:gd name="T57" fmla="*/ 64 h 70"/>
                    <a:gd name="T58" fmla="*/ 34 w 53"/>
                    <a:gd name="T59" fmla="*/ 60 h 70"/>
                    <a:gd name="T60" fmla="*/ 38 w 53"/>
                    <a:gd name="T61" fmla="*/ 57 h 70"/>
                    <a:gd name="T62" fmla="*/ 39 w 53"/>
                    <a:gd name="T63" fmla="*/ 48 h 70"/>
                    <a:gd name="T64" fmla="*/ 43 w 53"/>
                    <a:gd name="T65" fmla="*/ 49 h 70"/>
                    <a:gd name="T66" fmla="*/ 51 w 53"/>
                    <a:gd name="T67" fmla="*/ 49 h 70"/>
                    <a:gd name="T68" fmla="*/ 53 w 53"/>
                    <a:gd name="T69" fmla="*/ 48 h 70"/>
                    <a:gd name="T70" fmla="*/ 52 w 53"/>
                    <a:gd name="T71" fmla="*/ 45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53" h="70">
                      <a:moveTo>
                        <a:pt x="52" y="45"/>
                      </a:moveTo>
                      <a:lnTo>
                        <a:pt x="50" y="45"/>
                      </a:lnTo>
                      <a:lnTo>
                        <a:pt x="51" y="45"/>
                      </a:lnTo>
                      <a:lnTo>
                        <a:pt x="49" y="43"/>
                      </a:lnTo>
                      <a:lnTo>
                        <a:pt x="49" y="40"/>
                      </a:lnTo>
                      <a:lnTo>
                        <a:pt x="48" y="40"/>
                      </a:lnTo>
                      <a:lnTo>
                        <a:pt x="47" y="41"/>
                      </a:lnTo>
                      <a:lnTo>
                        <a:pt x="46" y="38"/>
                      </a:lnTo>
                      <a:lnTo>
                        <a:pt x="43" y="37"/>
                      </a:lnTo>
                      <a:lnTo>
                        <a:pt x="44" y="36"/>
                      </a:lnTo>
                      <a:lnTo>
                        <a:pt x="44" y="35"/>
                      </a:lnTo>
                      <a:lnTo>
                        <a:pt x="43" y="33"/>
                      </a:lnTo>
                      <a:lnTo>
                        <a:pt x="41" y="34"/>
                      </a:lnTo>
                      <a:lnTo>
                        <a:pt x="40" y="34"/>
                      </a:lnTo>
                      <a:lnTo>
                        <a:pt x="40" y="34"/>
                      </a:lnTo>
                      <a:lnTo>
                        <a:pt x="41" y="31"/>
                      </a:lnTo>
                      <a:lnTo>
                        <a:pt x="40" y="28"/>
                      </a:lnTo>
                      <a:lnTo>
                        <a:pt x="41" y="28"/>
                      </a:lnTo>
                      <a:lnTo>
                        <a:pt x="40" y="26"/>
                      </a:lnTo>
                      <a:lnTo>
                        <a:pt x="40" y="25"/>
                      </a:lnTo>
                      <a:lnTo>
                        <a:pt x="39" y="24"/>
                      </a:lnTo>
                      <a:lnTo>
                        <a:pt x="38" y="22"/>
                      </a:lnTo>
                      <a:lnTo>
                        <a:pt x="38" y="19"/>
                      </a:lnTo>
                      <a:lnTo>
                        <a:pt x="39" y="16"/>
                      </a:lnTo>
                      <a:lnTo>
                        <a:pt x="36" y="15"/>
                      </a:lnTo>
                      <a:lnTo>
                        <a:pt x="35" y="13"/>
                      </a:lnTo>
                      <a:lnTo>
                        <a:pt x="34" y="12"/>
                      </a:lnTo>
                      <a:lnTo>
                        <a:pt x="31" y="13"/>
                      </a:lnTo>
                      <a:lnTo>
                        <a:pt x="32" y="10"/>
                      </a:lnTo>
                      <a:lnTo>
                        <a:pt x="28" y="8"/>
                      </a:lnTo>
                      <a:lnTo>
                        <a:pt x="28" y="8"/>
                      </a:lnTo>
                      <a:lnTo>
                        <a:pt x="26" y="8"/>
                      </a:lnTo>
                      <a:lnTo>
                        <a:pt x="20" y="3"/>
                      </a:lnTo>
                      <a:lnTo>
                        <a:pt x="18" y="2"/>
                      </a:lnTo>
                      <a:lnTo>
                        <a:pt x="13" y="0"/>
                      </a:lnTo>
                      <a:lnTo>
                        <a:pt x="9" y="2"/>
                      </a:lnTo>
                      <a:lnTo>
                        <a:pt x="6" y="2"/>
                      </a:lnTo>
                      <a:lnTo>
                        <a:pt x="4" y="2"/>
                      </a:lnTo>
                      <a:lnTo>
                        <a:pt x="2" y="3"/>
                      </a:lnTo>
                      <a:lnTo>
                        <a:pt x="0" y="6"/>
                      </a:lnTo>
                      <a:lnTo>
                        <a:pt x="2" y="6"/>
                      </a:lnTo>
                      <a:lnTo>
                        <a:pt x="6" y="9"/>
                      </a:lnTo>
                      <a:lnTo>
                        <a:pt x="10" y="13"/>
                      </a:lnTo>
                      <a:lnTo>
                        <a:pt x="12" y="17"/>
                      </a:lnTo>
                      <a:lnTo>
                        <a:pt x="13" y="22"/>
                      </a:lnTo>
                      <a:lnTo>
                        <a:pt x="17" y="28"/>
                      </a:lnTo>
                      <a:lnTo>
                        <a:pt x="21" y="34"/>
                      </a:lnTo>
                      <a:lnTo>
                        <a:pt x="24" y="40"/>
                      </a:lnTo>
                      <a:lnTo>
                        <a:pt x="25" y="48"/>
                      </a:lnTo>
                      <a:lnTo>
                        <a:pt x="25" y="53"/>
                      </a:lnTo>
                      <a:lnTo>
                        <a:pt x="25" y="58"/>
                      </a:lnTo>
                      <a:lnTo>
                        <a:pt x="25" y="62"/>
                      </a:lnTo>
                      <a:lnTo>
                        <a:pt x="26" y="65"/>
                      </a:lnTo>
                      <a:lnTo>
                        <a:pt x="26" y="70"/>
                      </a:lnTo>
                      <a:lnTo>
                        <a:pt x="28" y="70"/>
                      </a:lnTo>
                      <a:lnTo>
                        <a:pt x="30" y="68"/>
                      </a:lnTo>
                      <a:lnTo>
                        <a:pt x="30" y="66"/>
                      </a:lnTo>
                      <a:lnTo>
                        <a:pt x="31" y="64"/>
                      </a:lnTo>
                      <a:lnTo>
                        <a:pt x="33" y="62"/>
                      </a:lnTo>
                      <a:lnTo>
                        <a:pt x="34" y="60"/>
                      </a:lnTo>
                      <a:lnTo>
                        <a:pt x="35" y="58"/>
                      </a:lnTo>
                      <a:lnTo>
                        <a:pt x="38" y="57"/>
                      </a:lnTo>
                      <a:lnTo>
                        <a:pt x="38" y="50"/>
                      </a:lnTo>
                      <a:lnTo>
                        <a:pt x="39" y="48"/>
                      </a:lnTo>
                      <a:lnTo>
                        <a:pt x="41" y="47"/>
                      </a:lnTo>
                      <a:lnTo>
                        <a:pt x="43" y="49"/>
                      </a:lnTo>
                      <a:lnTo>
                        <a:pt x="44" y="48"/>
                      </a:lnTo>
                      <a:lnTo>
                        <a:pt x="51" y="49"/>
                      </a:lnTo>
                      <a:lnTo>
                        <a:pt x="53" y="48"/>
                      </a:lnTo>
                      <a:lnTo>
                        <a:pt x="53" y="48"/>
                      </a:lnTo>
                      <a:lnTo>
                        <a:pt x="53" y="48"/>
                      </a:lnTo>
                      <a:lnTo>
                        <a:pt x="52" y="45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1277" name="Freeform 1030">
                  <a:extLst>
                    <a:ext uri="{FF2B5EF4-FFF2-40B4-BE49-F238E27FC236}">
                      <a16:creationId xmlns:a16="http://schemas.microsoft.com/office/drawing/2014/main" id="{59D46437-6B3E-D3CA-783F-2CFA3E0A7E83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5958109" y="3742115"/>
                  <a:ext cx="33975" cy="52269"/>
                </a:xfrm>
                <a:custGeom>
                  <a:avLst/>
                  <a:gdLst>
                    <a:gd name="T0" fmla="*/ 25 w 26"/>
                    <a:gd name="T1" fmla="*/ 36 h 40"/>
                    <a:gd name="T2" fmla="*/ 26 w 26"/>
                    <a:gd name="T3" fmla="*/ 33 h 40"/>
                    <a:gd name="T4" fmla="*/ 25 w 26"/>
                    <a:gd name="T5" fmla="*/ 31 h 40"/>
                    <a:gd name="T6" fmla="*/ 24 w 26"/>
                    <a:gd name="T7" fmla="*/ 29 h 40"/>
                    <a:gd name="T8" fmla="*/ 20 w 26"/>
                    <a:gd name="T9" fmla="*/ 27 h 40"/>
                    <a:gd name="T10" fmla="*/ 18 w 26"/>
                    <a:gd name="T11" fmla="*/ 23 h 40"/>
                    <a:gd name="T12" fmla="*/ 19 w 26"/>
                    <a:gd name="T13" fmla="*/ 20 h 40"/>
                    <a:gd name="T14" fmla="*/ 18 w 26"/>
                    <a:gd name="T15" fmla="*/ 18 h 40"/>
                    <a:gd name="T16" fmla="*/ 16 w 26"/>
                    <a:gd name="T17" fmla="*/ 18 h 40"/>
                    <a:gd name="T18" fmla="*/ 15 w 26"/>
                    <a:gd name="T19" fmla="*/ 16 h 40"/>
                    <a:gd name="T20" fmla="*/ 12 w 26"/>
                    <a:gd name="T21" fmla="*/ 14 h 40"/>
                    <a:gd name="T22" fmla="*/ 13 w 26"/>
                    <a:gd name="T23" fmla="*/ 9 h 40"/>
                    <a:gd name="T24" fmla="*/ 13 w 26"/>
                    <a:gd name="T25" fmla="*/ 5 h 40"/>
                    <a:gd name="T26" fmla="*/ 12 w 26"/>
                    <a:gd name="T27" fmla="*/ 3 h 40"/>
                    <a:gd name="T28" fmla="*/ 10 w 26"/>
                    <a:gd name="T29" fmla="*/ 3 h 40"/>
                    <a:gd name="T30" fmla="*/ 7 w 26"/>
                    <a:gd name="T31" fmla="*/ 0 h 40"/>
                    <a:gd name="T32" fmla="*/ 4 w 26"/>
                    <a:gd name="T33" fmla="*/ 0 h 40"/>
                    <a:gd name="T34" fmla="*/ 0 w 26"/>
                    <a:gd name="T35" fmla="*/ 0 h 40"/>
                    <a:gd name="T36" fmla="*/ 0 w 26"/>
                    <a:gd name="T37" fmla="*/ 0 h 40"/>
                    <a:gd name="T38" fmla="*/ 0 w 26"/>
                    <a:gd name="T39" fmla="*/ 0 h 40"/>
                    <a:gd name="T40" fmla="*/ 4 w 26"/>
                    <a:gd name="T41" fmla="*/ 2 h 40"/>
                    <a:gd name="T42" fmla="*/ 3 w 26"/>
                    <a:gd name="T43" fmla="*/ 5 h 40"/>
                    <a:gd name="T44" fmla="*/ 6 w 26"/>
                    <a:gd name="T45" fmla="*/ 4 h 40"/>
                    <a:gd name="T46" fmla="*/ 7 w 26"/>
                    <a:gd name="T47" fmla="*/ 5 h 40"/>
                    <a:gd name="T48" fmla="*/ 8 w 26"/>
                    <a:gd name="T49" fmla="*/ 7 h 40"/>
                    <a:gd name="T50" fmla="*/ 11 w 26"/>
                    <a:gd name="T51" fmla="*/ 8 h 40"/>
                    <a:gd name="T52" fmla="*/ 10 w 26"/>
                    <a:gd name="T53" fmla="*/ 11 h 40"/>
                    <a:gd name="T54" fmla="*/ 10 w 26"/>
                    <a:gd name="T55" fmla="*/ 14 h 40"/>
                    <a:gd name="T56" fmla="*/ 11 w 26"/>
                    <a:gd name="T57" fmla="*/ 16 h 40"/>
                    <a:gd name="T58" fmla="*/ 12 w 26"/>
                    <a:gd name="T59" fmla="*/ 17 h 40"/>
                    <a:gd name="T60" fmla="*/ 12 w 26"/>
                    <a:gd name="T61" fmla="*/ 18 h 40"/>
                    <a:gd name="T62" fmla="*/ 13 w 26"/>
                    <a:gd name="T63" fmla="*/ 20 h 40"/>
                    <a:gd name="T64" fmla="*/ 12 w 26"/>
                    <a:gd name="T65" fmla="*/ 20 h 40"/>
                    <a:gd name="T66" fmla="*/ 13 w 26"/>
                    <a:gd name="T67" fmla="*/ 23 h 40"/>
                    <a:gd name="T68" fmla="*/ 12 w 26"/>
                    <a:gd name="T69" fmla="*/ 26 h 40"/>
                    <a:gd name="T70" fmla="*/ 12 w 26"/>
                    <a:gd name="T71" fmla="*/ 26 h 40"/>
                    <a:gd name="T72" fmla="*/ 13 w 26"/>
                    <a:gd name="T73" fmla="*/ 26 h 40"/>
                    <a:gd name="T74" fmla="*/ 15 w 26"/>
                    <a:gd name="T75" fmla="*/ 25 h 40"/>
                    <a:gd name="T76" fmla="*/ 16 w 26"/>
                    <a:gd name="T77" fmla="*/ 27 h 40"/>
                    <a:gd name="T78" fmla="*/ 16 w 26"/>
                    <a:gd name="T79" fmla="*/ 28 h 40"/>
                    <a:gd name="T80" fmla="*/ 15 w 26"/>
                    <a:gd name="T81" fmla="*/ 29 h 40"/>
                    <a:gd name="T82" fmla="*/ 18 w 26"/>
                    <a:gd name="T83" fmla="*/ 30 h 40"/>
                    <a:gd name="T84" fmla="*/ 19 w 26"/>
                    <a:gd name="T85" fmla="*/ 33 h 40"/>
                    <a:gd name="T86" fmla="*/ 20 w 26"/>
                    <a:gd name="T87" fmla="*/ 32 h 40"/>
                    <a:gd name="T88" fmla="*/ 21 w 26"/>
                    <a:gd name="T89" fmla="*/ 32 h 40"/>
                    <a:gd name="T90" fmla="*/ 21 w 26"/>
                    <a:gd name="T91" fmla="*/ 35 h 40"/>
                    <a:gd name="T92" fmla="*/ 23 w 26"/>
                    <a:gd name="T93" fmla="*/ 37 h 40"/>
                    <a:gd name="T94" fmla="*/ 22 w 26"/>
                    <a:gd name="T95" fmla="*/ 37 h 40"/>
                    <a:gd name="T96" fmla="*/ 24 w 26"/>
                    <a:gd name="T97" fmla="*/ 37 h 40"/>
                    <a:gd name="T98" fmla="*/ 25 w 26"/>
                    <a:gd name="T99" fmla="*/ 40 h 40"/>
                    <a:gd name="T100" fmla="*/ 25 w 26"/>
                    <a:gd name="T101" fmla="*/ 40 h 40"/>
                    <a:gd name="T102" fmla="*/ 26 w 26"/>
                    <a:gd name="T103" fmla="*/ 38 h 40"/>
                    <a:gd name="T104" fmla="*/ 25 w 26"/>
                    <a:gd name="T105" fmla="*/ 36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26" h="40">
                      <a:moveTo>
                        <a:pt x="25" y="36"/>
                      </a:moveTo>
                      <a:lnTo>
                        <a:pt x="26" y="33"/>
                      </a:lnTo>
                      <a:lnTo>
                        <a:pt x="25" y="31"/>
                      </a:lnTo>
                      <a:lnTo>
                        <a:pt x="24" y="29"/>
                      </a:lnTo>
                      <a:lnTo>
                        <a:pt x="20" y="27"/>
                      </a:lnTo>
                      <a:lnTo>
                        <a:pt x="18" y="23"/>
                      </a:lnTo>
                      <a:lnTo>
                        <a:pt x="19" y="20"/>
                      </a:lnTo>
                      <a:lnTo>
                        <a:pt x="18" y="18"/>
                      </a:lnTo>
                      <a:lnTo>
                        <a:pt x="16" y="18"/>
                      </a:lnTo>
                      <a:lnTo>
                        <a:pt x="15" y="16"/>
                      </a:lnTo>
                      <a:lnTo>
                        <a:pt x="12" y="14"/>
                      </a:lnTo>
                      <a:lnTo>
                        <a:pt x="13" y="9"/>
                      </a:lnTo>
                      <a:lnTo>
                        <a:pt x="13" y="5"/>
                      </a:lnTo>
                      <a:lnTo>
                        <a:pt x="12" y="3"/>
                      </a:lnTo>
                      <a:lnTo>
                        <a:pt x="10" y="3"/>
                      </a:lnTo>
                      <a:lnTo>
                        <a:pt x="7" y="0"/>
                      </a:lnTo>
                      <a:lnTo>
                        <a:pt x="4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4" y="2"/>
                      </a:lnTo>
                      <a:lnTo>
                        <a:pt x="3" y="5"/>
                      </a:lnTo>
                      <a:lnTo>
                        <a:pt x="6" y="4"/>
                      </a:lnTo>
                      <a:lnTo>
                        <a:pt x="7" y="5"/>
                      </a:lnTo>
                      <a:lnTo>
                        <a:pt x="8" y="7"/>
                      </a:lnTo>
                      <a:lnTo>
                        <a:pt x="11" y="8"/>
                      </a:lnTo>
                      <a:lnTo>
                        <a:pt x="10" y="11"/>
                      </a:lnTo>
                      <a:lnTo>
                        <a:pt x="10" y="14"/>
                      </a:lnTo>
                      <a:lnTo>
                        <a:pt x="11" y="16"/>
                      </a:lnTo>
                      <a:lnTo>
                        <a:pt x="12" y="17"/>
                      </a:lnTo>
                      <a:lnTo>
                        <a:pt x="12" y="18"/>
                      </a:lnTo>
                      <a:lnTo>
                        <a:pt x="13" y="20"/>
                      </a:lnTo>
                      <a:lnTo>
                        <a:pt x="12" y="20"/>
                      </a:lnTo>
                      <a:lnTo>
                        <a:pt x="13" y="23"/>
                      </a:lnTo>
                      <a:lnTo>
                        <a:pt x="12" y="26"/>
                      </a:lnTo>
                      <a:lnTo>
                        <a:pt x="12" y="26"/>
                      </a:lnTo>
                      <a:lnTo>
                        <a:pt x="13" y="26"/>
                      </a:lnTo>
                      <a:lnTo>
                        <a:pt x="15" y="25"/>
                      </a:lnTo>
                      <a:lnTo>
                        <a:pt x="16" y="27"/>
                      </a:lnTo>
                      <a:lnTo>
                        <a:pt x="16" y="28"/>
                      </a:lnTo>
                      <a:lnTo>
                        <a:pt x="15" y="29"/>
                      </a:lnTo>
                      <a:lnTo>
                        <a:pt x="18" y="30"/>
                      </a:lnTo>
                      <a:lnTo>
                        <a:pt x="19" y="33"/>
                      </a:lnTo>
                      <a:lnTo>
                        <a:pt x="20" y="32"/>
                      </a:lnTo>
                      <a:lnTo>
                        <a:pt x="21" y="32"/>
                      </a:lnTo>
                      <a:lnTo>
                        <a:pt x="21" y="35"/>
                      </a:lnTo>
                      <a:lnTo>
                        <a:pt x="23" y="37"/>
                      </a:lnTo>
                      <a:lnTo>
                        <a:pt x="22" y="37"/>
                      </a:lnTo>
                      <a:lnTo>
                        <a:pt x="24" y="37"/>
                      </a:lnTo>
                      <a:lnTo>
                        <a:pt x="25" y="40"/>
                      </a:lnTo>
                      <a:lnTo>
                        <a:pt x="25" y="40"/>
                      </a:lnTo>
                      <a:lnTo>
                        <a:pt x="26" y="38"/>
                      </a:lnTo>
                      <a:lnTo>
                        <a:pt x="25" y="36"/>
                      </a:lnTo>
                      <a:close/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grpSp>
              <p:nvGrpSpPr>
                <p:cNvPr id="1278" name="Group 1283">
                  <a:extLst>
                    <a:ext uri="{FF2B5EF4-FFF2-40B4-BE49-F238E27FC236}">
                      <a16:creationId xmlns:a16="http://schemas.microsoft.com/office/drawing/2014/main" id="{59EBE3FE-F3B9-3CB9-C643-2A46544C6B6E}"/>
                    </a:ext>
                  </a:extLst>
                </p:cNvPr>
                <p:cNvGrpSpPr/>
                <p:nvPr/>
              </p:nvGrpSpPr>
              <p:grpSpPr bwMode="gray">
                <a:xfrm>
                  <a:off x="5858799" y="4087088"/>
                  <a:ext cx="75787" cy="23520"/>
                  <a:chOff x="5473187" y="3808347"/>
                  <a:chExt cx="69099" cy="21444"/>
                </a:xfrm>
                <a:grpFill/>
              </p:grpSpPr>
              <p:sp>
                <p:nvSpPr>
                  <p:cNvPr id="1378" name="Freeform 65">
                    <a:extLst>
                      <a:ext uri="{FF2B5EF4-FFF2-40B4-BE49-F238E27FC236}">
                        <a16:creationId xmlns:a16="http://schemas.microsoft.com/office/drawing/2014/main" id="{50869EA6-FEA6-ABF1-32CD-77390E0C8A5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gray">
                  <a:xfrm>
                    <a:off x="5473187" y="3813112"/>
                    <a:ext cx="52421" cy="16679"/>
                  </a:xfrm>
                  <a:custGeom>
                    <a:avLst/>
                    <a:gdLst>
                      <a:gd name="T0" fmla="*/ 43 w 78"/>
                      <a:gd name="T1" fmla="*/ 9 h 25"/>
                      <a:gd name="T2" fmla="*/ 39 w 78"/>
                      <a:gd name="T3" fmla="*/ 7 h 25"/>
                      <a:gd name="T4" fmla="*/ 23 w 78"/>
                      <a:gd name="T5" fmla="*/ 10 h 25"/>
                      <a:gd name="T6" fmla="*/ 20 w 78"/>
                      <a:gd name="T7" fmla="*/ 7 h 25"/>
                      <a:gd name="T8" fmla="*/ 17 w 78"/>
                      <a:gd name="T9" fmla="*/ 6 h 25"/>
                      <a:gd name="T10" fmla="*/ 18 w 78"/>
                      <a:gd name="T11" fmla="*/ 4 h 25"/>
                      <a:gd name="T12" fmla="*/ 16 w 78"/>
                      <a:gd name="T13" fmla="*/ 1 h 25"/>
                      <a:gd name="T14" fmla="*/ 13 w 78"/>
                      <a:gd name="T15" fmla="*/ 4 h 25"/>
                      <a:gd name="T16" fmla="*/ 7 w 78"/>
                      <a:gd name="T17" fmla="*/ 1 h 25"/>
                      <a:gd name="T18" fmla="*/ 6 w 78"/>
                      <a:gd name="T19" fmla="*/ 0 h 25"/>
                      <a:gd name="T20" fmla="*/ 4 w 78"/>
                      <a:gd name="T21" fmla="*/ 4 h 25"/>
                      <a:gd name="T22" fmla="*/ 2 w 78"/>
                      <a:gd name="T23" fmla="*/ 4 h 25"/>
                      <a:gd name="T24" fmla="*/ 0 w 78"/>
                      <a:gd name="T25" fmla="*/ 15 h 25"/>
                      <a:gd name="T26" fmla="*/ 3 w 78"/>
                      <a:gd name="T27" fmla="*/ 14 h 25"/>
                      <a:gd name="T28" fmla="*/ 29 w 78"/>
                      <a:gd name="T29" fmla="*/ 18 h 25"/>
                      <a:gd name="T30" fmla="*/ 33 w 78"/>
                      <a:gd name="T31" fmla="*/ 20 h 25"/>
                      <a:gd name="T32" fmla="*/ 35 w 78"/>
                      <a:gd name="T33" fmla="*/ 25 h 25"/>
                      <a:gd name="T34" fmla="*/ 44 w 78"/>
                      <a:gd name="T35" fmla="*/ 24 h 25"/>
                      <a:gd name="T36" fmla="*/ 49 w 78"/>
                      <a:gd name="T37" fmla="*/ 22 h 25"/>
                      <a:gd name="T38" fmla="*/ 54 w 78"/>
                      <a:gd name="T39" fmla="*/ 23 h 25"/>
                      <a:gd name="T40" fmla="*/ 58 w 78"/>
                      <a:gd name="T41" fmla="*/ 22 h 25"/>
                      <a:gd name="T42" fmla="*/ 63 w 78"/>
                      <a:gd name="T43" fmla="*/ 22 h 25"/>
                      <a:gd name="T44" fmla="*/ 68 w 78"/>
                      <a:gd name="T45" fmla="*/ 20 h 25"/>
                      <a:gd name="T46" fmla="*/ 73 w 78"/>
                      <a:gd name="T47" fmla="*/ 23 h 25"/>
                      <a:gd name="T48" fmla="*/ 78 w 78"/>
                      <a:gd name="T49" fmla="*/ 15 h 25"/>
                      <a:gd name="T50" fmla="*/ 77 w 78"/>
                      <a:gd name="T51" fmla="*/ 13 h 25"/>
                      <a:gd name="T52" fmla="*/ 74 w 78"/>
                      <a:gd name="T53" fmla="*/ 14 h 25"/>
                      <a:gd name="T54" fmla="*/ 71 w 78"/>
                      <a:gd name="T55" fmla="*/ 15 h 25"/>
                      <a:gd name="T56" fmla="*/ 67 w 78"/>
                      <a:gd name="T57" fmla="*/ 16 h 25"/>
                      <a:gd name="T58" fmla="*/ 63 w 78"/>
                      <a:gd name="T59" fmla="*/ 15 h 25"/>
                      <a:gd name="T60" fmla="*/ 60 w 78"/>
                      <a:gd name="T61" fmla="*/ 11 h 25"/>
                      <a:gd name="T62" fmla="*/ 55 w 78"/>
                      <a:gd name="T63" fmla="*/ 11 h 25"/>
                      <a:gd name="T64" fmla="*/ 46 w 78"/>
                      <a:gd name="T65" fmla="*/ 11 h 25"/>
                      <a:gd name="T66" fmla="*/ 43 w 78"/>
                      <a:gd name="T67" fmla="*/ 10 h 25"/>
                      <a:gd name="T68" fmla="*/ 43 w 78"/>
                      <a:gd name="T69" fmla="*/ 9 h 2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</a:cxnLst>
                    <a:rect l="0" t="0" r="r" b="b"/>
                    <a:pathLst>
                      <a:path w="78" h="25">
                        <a:moveTo>
                          <a:pt x="43" y="9"/>
                        </a:moveTo>
                        <a:cubicBezTo>
                          <a:pt x="39" y="7"/>
                          <a:pt x="39" y="7"/>
                          <a:pt x="39" y="7"/>
                        </a:cubicBezTo>
                        <a:cubicBezTo>
                          <a:pt x="23" y="10"/>
                          <a:pt x="23" y="10"/>
                          <a:pt x="23" y="10"/>
                        </a:cubicBezTo>
                        <a:cubicBezTo>
                          <a:pt x="20" y="7"/>
                          <a:pt x="20" y="7"/>
                          <a:pt x="20" y="7"/>
                        </a:cubicBezTo>
                        <a:cubicBezTo>
                          <a:pt x="17" y="6"/>
                          <a:pt x="17" y="6"/>
                          <a:pt x="17" y="6"/>
                        </a:cubicBezTo>
                        <a:cubicBezTo>
                          <a:pt x="18" y="4"/>
                          <a:pt x="18" y="4"/>
                          <a:pt x="18" y="4"/>
                        </a:cubicBezTo>
                        <a:cubicBezTo>
                          <a:pt x="16" y="1"/>
                          <a:pt x="16" y="1"/>
                          <a:pt x="16" y="1"/>
                        </a:cubicBezTo>
                        <a:cubicBezTo>
                          <a:pt x="13" y="4"/>
                          <a:pt x="13" y="4"/>
                          <a:pt x="13" y="4"/>
                        </a:cubicBezTo>
                        <a:cubicBezTo>
                          <a:pt x="7" y="1"/>
                          <a:pt x="7" y="1"/>
                          <a:pt x="7" y="1"/>
                        </a:cubicBezTo>
                        <a:cubicBezTo>
                          <a:pt x="6" y="0"/>
                          <a:pt x="6" y="0"/>
                          <a:pt x="6" y="0"/>
                        </a:cubicBezTo>
                        <a:cubicBezTo>
                          <a:pt x="4" y="4"/>
                          <a:pt x="4" y="4"/>
                          <a:pt x="4" y="4"/>
                        </a:cubicBezTo>
                        <a:cubicBezTo>
                          <a:pt x="2" y="4"/>
                          <a:pt x="2" y="4"/>
                          <a:pt x="2" y="4"/>
                        </a:cubicBezTo>
                        <a:cubicBezTo>
                          <a:pt x="0" y="15"/>
                          <a:pt x="0" y="15"/>
                          <a:pt x="0" y="15"/>
                        </a:cubicBezTo>
                        <a:cubicBezTo>
                          <a:pt x="3" y="14"/>
                          <a:pt x="3" y="14"/>
                          <a:pt x="3" y="14"/>
                        </a:cubicBezTo>
                        <a:cubicBezTo>
                          <a:pt x="11" y="15"/>
                          <a:pt x="22" y="12"/>
                          <a:pt x="29" y="18"/>
                        </a:cubicBezTo>
                        <a:cubicBezTo>
                          <a:pt x="33" y="20"/>
                          <a:pt x="33" y="20"/>
                          <a:pt x="33" y="20"/>
                        </a:cubicBezTo>
                        <a:cubicBezTo>
                          <a:pt x="35" y="25"/>
                          <a:pt x="35" y="25"/>
                          <a:pt x="35" y="25"/>
                        </a:cubicBezTo>
                        <a:cubicBezTo>
                          <a:pt x="44" y="24"/>
                          <a:pt x="44" y="24"/>
                          <a:pt x="44" y="24"/>
                        </a:cubicBezTo>
                        <a:cubicBezTo>
                          <a:pt x="49" y="22"/>
                          <a:pt x="49" y="22"/>
                          <a:pt x="49" y="22"/>
                        </a:cubicBezTo>
                        <a:cubicBezTo>
                          <a:pt x="54" y="23"/>
                          <a:pt x="54" y="23"/>
                          <a:pt x="54" y="23"/>
                        </a:cubicBezTo>
                        <a:cubicBezTo>
                          <a:pt x="58" y="22"/>
                          <a:pt x="58" y="22"/>
                          <a:pt x="58" y="22"/>
                        </a:cubicBezTo>
                        <a:cubicBezTo>
                          <a:pt x="63" y="22"/>
                          <a:pt x="63" y="22"/>
                          <a:pt x="63" y="22"/>
                        </a:cubicBezTo>
                        <a:cubicBezTo>
                          <a:pt x="68" y="20"/>
                          <a:pt x="68" y="20"/>
                          <a:pt x="68" y="20"/>
                        </a:cubicBezTo>
                        <a:cubicBezTo>
                          <a:pt x="73" y="23"/>
                          <a:pt x="73" y="23"/>
                          <a:pt x="73" y="23"/>
                        </a:cubicBezTo>
                        <a:cubicBezTo>
                          <a:pt x="78" y="15"/>
                          <a:pt x="78" y="15"/>
                          <a:pt x="78" y="15"/>
                        </a:cubicBezTo>
                        <a:cubicBezTo>
                          <a:pt x="77" y="13"/>
                          <a:pt x="77" y="13"/>
                          <a:pt x="77" y="13"/>
                        </a:cubicBezTo>
                        <a:cubicBezTo>
                          <a:pt x="74" y="14"/>
                          <a:pt x="74" y="14"/>
                          <a:pt x="74" y="14"/>
                        </a:cubicBezTo>
                        <a:cubicBezTo>
                          <a:pt x="71" y="15"/>
                          <a:pt x="71" y="15"/>
                          <a:pt x="71" y="15"/>
                        </a:cubicBezTo>
                        <a:cubicBezTo>
                          <a:pt x="67" y="16"/>
                          <a:pt x="67" y="16"/>
                          <a:pt x="67" y="16"/>
                        </a:cubicBezTo>
                        <a:cubicBezTo>
                          <a:pt x="63" y="15"/>
                          <a:pt x="63" y="15"/>
                          <a:pt x="63" y="15"/>
                        </a:cubicBezTo>
                        <a:cubicBezTo>
                          <a:pt x="60" y="11"/>
                          <a:pt x="60" y="11"/>
                          <a:pt x="60" y="11"/>
                        </a:cubicBezTo>
                        <a:cubicBezTo>
                          <a:pt x="55" y="11"/>
                          <a:pt x="55" y="11"/>
                          <a:pt x="55" y="11"/>
                        </a:cubicBezTo>
                        <a:cubicBezTo>
                          <a:pt x="46" y="11"/>
                          <a:pt x="46" y="11"/>
                          <a:pt x="46" y="11"/>
                        </a:cubicBezTo>
                        <a:cubicBezTo>
                          <a:pt x="43" y="10"/>
                          <a:pt x="43" y="10"/>
                          <a:pt x="43" y="10"/>
                        </a:cubicBezTo>
                        <a:cubicBezTo>
                          <a:pt x="43" y="9"/>
                          <a:pt x="43" y="9"/>
                          <a:pt x="43" y="9"/>
                        </a:cubicBezTo>
                      </a:path>
                    </a:pathLst>
                  </a:custGeom>
                  <a:grpFill/>
                  <a:ln w="12700" cap="flat">
                    <a:solidFill>
                      <a:schemeClr val="bg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 dirty="0">
                      <a:latin typeface="Calibri Light" panose="020F0302020204030204" pitchFamily="34" charset="0"/>
                      <a:sym typeface="Calibri Light" panose="020F0302020204030204" pitchFamily="34" charset="0"/>
                    </a:endParaRPr>
                  </a:p>
                </p:txBody>
              </p:sp>
              <p:sp>
                <p:nvSpPr>
                  <p:cNvPr id="1379" name="Freeform 1384">
                    <a:extLst>
                      <a:ext uri="{FF2B5EF4-FFF2-40B4-BE49-F238E27FC236}">
                        <a16:creationId xmlns:a16="http://schemas.microsoft.com/office/drawing/2014/main" id="{7E208377-65C1-F967-0935-ADFBA05AEC2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gray">
                  <a:xfrm>
                    <a:off x="5535138" y="3817878"/>
                    <a:ext cx="3574" cy="1191"/>
                  </a:xfrm>
                  <a:custGeom>
                    <a:avLst/>
                    <a:gdLst>
                      <a:gd name="T0" fmla="*/ 3 w 3"/>
                      <a:gd name="T1" fmla="*/ 0 h 1"/>
                      <a:gd name="T2" fmla="*/ 2 w 3"/>
                      <a:gd name="T3" fmla="*/ 0 h 1"/>
                      <a:gd name="T4" fmla="*/ 1 w 3"/>
                      <a:gd name="T5" fmla="*/ 0 h 1"/>
                      <a:gd name="T6" fmla="*/ 0 w 3"/>
                      <a:gd name="T7" fmla="*/ 1 h 1"/>
                      <a:gd name="T8" fmla="*/ 0 w 3"/>
                      <a:gd name="T9" fmla="*/ 1 h 1"/>
                      <a:gd name="T10" fmla="*/ 1 w 3"/>
                      <a:gd name="T11" fmla="*/ 1 h 1"/>
                      <a:gd name="T12" fmla="*/ 3 w 3"/>
                      <a:gd name="T13" fmla="*/ 0 h 1"/>
                      <a:gd name="T14" fmla="*/ 3 w 3"/>
                      <a:gd name="T15" fmla="*/ 0 h 1"/>
                      <a:gd name="T16" fmla="*/ 3 w 3"/>
                      <a:gd name="T17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3" h="1">
                        <a:moveTo>
                          <a:pt x="3" y="0"/>
                        </a:moveTo>
                        <a:lnTo>
                          <a:pt x="2" y="0"/>
                        </a:lnTo>
                        <a:lnTo>
                          <a:pt x="1" y="0"/>
                        </a:lnTo>
                        <a:lnTo>
                          <a:pt x="0" y="1"/>
                        </a:lnTo>
                        <a:lnTo>
                          <a:pt x="0" y="1"/>
                        </a:lnTo>
                        <a:lnTo>
                          <a:pt x="1" y="1"/>
                        </a:lnTo>
                        <a:lnTo>
                          <a:pt x="3" y="0"/>
                        </a:lnTo>
                        <a:lnTo>
                          <a:pt x="3" y="0"/>
                        </a:lnTo>
                        <a:lnTo>
                          <a:pt x="3" y="0"/>
                        </a:lnTo>
                      </a:path>
                    </a:pathLst>
                  </a:custGeom>
                  <a:grpFill/>
                  <a:ln w="12700" cap="flat">
                    <a:solidFill>
                      <a:schemeClr val="bg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 dirty="0">
                      <a:latin typeface="Calibri Light" panose="020F0302020204030204" pitchFamily="34" charset="0"/>
                      <a:sym typeface="Calibri Light" panose="020F0302020204030204" pitchFamily="34" charset="0"/>
                    </a:endParaRPr>
                  </a:p>
                </p:txBody>
              </p:sp>
              <p:sp>
                <p:nvSpPr>
                  <p:cNvPr id="1380" name="Freeform 1385">
                    <a:extLst>
                      <a:ext uri="{FF2B5EF4-FFF2-40B4-BE49-F238E27FC236}">
                        <a16:creationId xmlns:a16="http://schemas.microsoft.com/office/drawing/2014/main" id="{51CD9EB5-C461-39D5-E88C-47E38E6A6ED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gray">
                  <a:xfrm>
                    <a:off x="5539903" y="3808347"/>
                    <a:ext cx="2383" cy="9531"/>
                  </a:xfrm>
                  <a:custGeom>
                    <a:avLst/>
                    <a:gdLst>
                      <a:gd name="T0" fmla="*/ 2 w 2"/>
                      <a:gd name="T1" fmla="*/ 0 h 8"/>
                      <a:gd name="T2" fmla="*/ 2 w 2"/>
                      <a:gd name="T3" fmla="*/ 0 h 8"/>
                      <a:gd name="T4" fmla="*/ 2 w 2"/>
                      <a:gd name="T5" fmla="*/ 0 h 8"/>
                      <a:gd name="T6" fmla="*/ 1 w 2"/>
                      <a:gd name="T7" fmla="*/ 1 h 8"/>
                      <a:gd name="T8" fmla="*/ 1 w 2"/>
                      <a:gd name="T9" fmla="*/ 4 h 8"/>
                      <a:gd name="T10" fmla="*/ 1 w 2"/>
                      <a:gd name="T11" fmla="*/ 6 h 8"/>
                      <a:gd name="T12" fmla="*/ 0 w 2"/>
                      <a:gd name="T13" fmla="*/ 7 h 8"/>
                      <a:gd name="T14" fmla="*/ 0 w 2"/>
                      <a:gd name="T15" fmla="*/ 8 h 8"/>
                      <a:gd name="T16" fmla="*/ 0 w 2"/>
                      <a:gd name="T17" fmla="*/ 8 h 8"/>
                      <a:gd name="T18" fmla="*/ 1 w 2"/>
                      <a:gd name="T19" fmla="*/ 8 h 8"/>
                      <a:gd name="T20" fmla="*/ 1 w 2"/>
                      <a:gd name="T21" fmla="*/ 8 h 8"/>
                      <a:gd name="T22" fmla="*/ 2 w 2"/>
                      <a:gd name="T23" fmla="*/ 7 h 8"/>
                      <a:gd name="T24" fmla="*/ 2 w 2"/>
                      <a:gd name="T25" fmla="*/ 6 h 8"/>
                      <a:gd name="T26" fmla="*/ 2 w 2"/>
                      <a:gd name="T27" fmla="*/ 6 h 8"/>
                      <a:gd name="T28" fmla="*/ 2 w 2"/>
                      <a:gd name="T29" fmla="*/ 5 h 8"/>
                      <a:gd name="T30" fmla="*/ 2 w 2"/>
                      <a:gd name="T31" fmla="*/ 5 h 8"/>
                      <a:gd name="T32" fmla="*/ 2 w 2"/>
                      <a:gd name="T33" fmla="*/ 5 h 8"/>
                      <a:gd name="T34" fmla="*/ 1 w 2"/>
                      <a:gd name="T35" fmla="*/ 5 h 8"/>
                      <a:gd name="T36" fmla="*/ 1 w 2"/>
                      <a:gd name="T37" fmla="*/ 4 h 8"/>
                      <a:gd name="T38" fmla="*/ 1 w 2"/>
                      <a:gd name="T39" fmla="*/ 4 h 8"/>
                      <a:gd name="T40" fmla="*/ 1 w 2"/>
                      <a:gd name="T41" fmla="*/ 4 h 8"/>
                      <a:gd name="T42" fmla="*/ 2 w 2"/>
                      <a:gd name="T43" fmla="*/ 1 h 8"/>
                      <a:gd name="T44" fmla="*/ 2 w 2"/>
                      <a:gd name="T45" fmla="*/ 1 h 8"/>
                      <a:gd name="T46" fmla="*/ 2 w 2"/>
                      <a:gd name="T47" fmla="*/ 0 h 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</a:cxnLst>
                    <a:rect l="0" t="0" r="r" b="b"/>
                    <a:pathLst>
                      <a:path w="2" h="8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2" y="0"/>
                        </a:lnTo>
                        <a:lnTo>
                          <a:pt x="1" y="1"/>
                        </a:lnTo>
                        <a:lnTo>
                          <a:pt x="1" y="4"/>
                        </a:lnTo>
                        <a:lnTo>
                          <a:pt x="1" y="6"/>
                        </a:lnTo>
                        <a:lnTo>
                          <a:pt x="0" y="7"/>
                        </a:lnTo>
                        <a:lnTo>
                          <a:pt x="0" y="8"/>
                        </a:lnTo>
                        <a:lnTo>
                          <a:pt x="0" y="8"/>
                        </a:lnTo>
                        <a:lnTo>
                          <a:pt x="1" y="8"/>
                        </a:lnTo>
                        <a:lnTo>
                          <a:pt x="1" y="8"/>
                        </a:lnTo>
                        <a:lnTo>
                          <a:pt x="2" y="7"/>
                        </a:lnTo>
                        <a:lnTo>
                          <a:pt x="2" y="6"/>
                        </a:lnTo>
                        <a:lnTo>
                          <a:pt x="2" y="6"/>
                        </a:lnTo>
                        <a:lnTo>
                          <a:pt x="2" y="5"/>
                        </a:lnTo>
                        <a:lnTo>
                          <a:pt x="2" y="5"/>
                        </a:lnTo>
                        <a:lnTo>
                          <a:pt x="2" y="5"/>
                        </a:lnTo>
                        <a:lnTo>
                          <a:pt x="1" y="5"/>
                        </a:lnTo>
                        <a:lnTo>
                          <a:pt x="1" y="4"/>
                        </a:lnTo>
                        <a:lnTo>
                          <a:pt x="1" y="4"/>
                        </a:lnTo>
                        <a:lnTo>
                          <a:pt x="1" y="4"/>
                        </a:lnTo>
                        <a:lnTo>
                          <a:pt x="2" y="1"/>
                        </a:lnTo>
                        <a:lnTo>
                          <a:pt x="2" y="1"/>
                        </a:lnTo>
                        <a:lnTo>
                          <a:pt x="2" y="0"/>
                        </a:lnTo>
                      </a:path>
                    </a:pathLst>
                  </a:custGeom>
                  <a:grpFill/>
                  <a:ln w="12700" cap="flat">
                    <a:solidFill>
                      <a:schemeClr val="bg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 dirty="0">
                      <a:latin typeface="Calibri Light" panose="020F0302020204030204" pitchFamily="34" charset="0"/>
                      <a:sym typeface="Calibri Light" panose="020F0302020204030204" pitchFamily="34" charset="0"/>
                    </a:endParaRPr>
                  </a:p>
                </p:txBody>
              </p:sp>
            </p:grpSp>
            <p:sp>
              <p:nvSpPr>
                <p:cNvPr id="1279" name="Freeform 1384">
                  <a:extLst>
                    <a:ext uri="{FF2B5EF4-FFF2-40B4-BE49-F238E27FC236}">
                      <a16:creationId xmlns:a16="http://schemas.microsoft.com/office/drawing/2014/main" id="{8121CDD5-3FA9-E8D7-AC00-77B7A29658DB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5844424" y="4072716"/>
                  <a:ext cx="5226" cy="6533"/>
                </a:xfrm>
                <a:custGeom>
                  <a:avLst/>
                  <a:gdLst>
                    <a:gd name="T0" fmla="*/ 1 w 4"/>
                    <a:gd name="T1" fmla="*/ 0 h 5"/>
                    <a:gd name="T2" fmla="*/ 1 w 4"/>
                    <a:gd name="T3" fmla="*/ 0 h 5"/>
                    <a:gd name="T4" fmla="*/ 0 w 4"/>
                    <a:gd name="T5" fmla="*/ 1 h 5"/>
                    <a:gd name="T6" fmla="*/ 1 w 4"/>
                    <a:gd name="T7" fmla="*/ 3 h 5"/>
                    <a:gd name="T8" fmla="*/ 1 w 4"/>
                    <a:gd name="T9" fmla="*/ 4 h 5"/>
                    <a:gd name="T10" fmla="*/ 1 w 4"/>
                    <a:gd name="T11" fmla="*/ 4 h 5"/>
                    <a:gd name="T12" fmla="*/ 1 w 4"/>
                    <a:gd name="T13" fmla="*/ 4 h 5"/>
                    <a:gd name="T14" fmla="*/ 1 w 4"/>
                    <a:gd name="T15" fmla="*/ 4 h 5"/>
                    <a:gd name="T16" fmla="*/ 2 w 4"/>
                    <a:gd name="T17" fmla="*/ 5 h 5"/>
                    <a:gd name="T18" fmla="*/ 3 w 4"/>
                    <a:gd name="T19" fmla="*/ 5 h 5"/>
                    <a:gd name="T20" fmla="*/ 3 w 4"/>
                    <a:gd name="T21" fmla="*/ 5 h 5"/>
                    <a:gd name="T22" fmla="*/ 3 w 4"/>
                    <a:gd name="T23" fmla="*/ 5 h 5"/>
                    <a:gd name="T24" fmla="*/ 4 w 4"/>
                    <a:gd name="T25" fmla="*/ 3 h 5"/>
                    <a:gd name="T26" fmla="*/ 4 w 4"/>
                    <a:gd name="T27" fmla="*/ 3 h 5"/>
                    <a:gd name="T28" fmla="*/ 4 w 4"/>
                    <a:gd name="T29" fmla="*/ 3 h 5"/>
                    <a:gd name="T30" fmla="*/ 3 w 4"/>
                    <a:gd name="T31" fmla="*/ 2 h 5"/>
                    <a:gd name="T32" fmla="*/ 2 w 4"/>
                    <a:gd name="T33" fmla="*/ 2 h 5"/>
                    <a:gd name="T34" fmla="*/ 1 w 4"/>
                    <a:gd name="T35" fmla="*/ 0 h 5"/>
                    <a:gd name="T36" fmla="*/ 1 w 4"/>
                    <a:gd name="T37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4" h="5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1" y="3"/>
                      </a:lnTo>
                      <a:lnTo>
                        <a:pt x="1" y="4"/>
                      </a:lnTo>
                      <a:lnTo>
                        <a:pt x="1" y="4"/>
                      </a:lnTo>
                      <a:lnTo>
                        <a:pt x="1" y="4"/>
                      </a:lnTo>
                      <a:lnTo>
                        <a:pt x="1" y="4"/>
                      </a:lnTo>
                      <a:lnTo>
                        <a:pt x="2" y="5"/>
                      </a:lnTo>
                      <a:lnTo>
                        <a:pt x="3" y="5"/>
                      </a:lnTo>
                      <a:lnTo>
                        <a:pt x="3" y="5"/>
                      </a:lnTo>
                      <a:lnTo>
                        <a:pt x="3" y="5"/>
                      </a:ln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3" y="2"/>
                      </a:lnTo>
                      <a:lnTo>
                        <a:pt x="2" y="2"/>
                      </a:lnTo>
                      <a:lnTo>
                        <a:pt x="1" y="0"/>
                      </a:lnTo>
                      <a:lnTo>
                        <a:pt x="1" y="0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grpSp>
              <p:nvGrpSpPr>
                <p:cNvPr id="1280" name="Group 1285">
                  <a:extLst>
                    <a:ext uri="{FF2B5EF4-FFF2-40B4-BE49-F238E27FC236}">
                      <a16:creationId xmlns:a16="http://schemas.microsoft.com/office/drawing/2014/main" id="{A8BE19FE-269C-5FD7-B660-A4674B158899}"/>
                    </a:ext>
                  </a:extLst>
                </p:cNvPr>
                <p:cNvGrpSpPr/>
                <p:nvPr/>
              </p:nvGrpSpPr>
              <p:grpSpPr bwMode="gray">
                <a:xfrm>
                  <a:off x="5789542" y="3928975"/>
                  <a:ext cx="131979" cy="143740"/>
                  <a:chOff x="5410043" y="3664189"/>
                  <a:chExt cx="120330" cy="131053"/>
                </a:xfrm>
                <a:grpFill/>
              </p:grpSpPr>
              <p:sp>
                <p:nvSpPr>
                  <p:cNvPr id="1357" name="Freeform 60">
                    <a:extLst>
                      <a:ext uri="{FF2B5EF4-FFF2-40B4-BE49-F238E27FC236}">
                        <a16:creationId xmlns:a16="http://schemas.microsoft.com/office/drawing/2014/main" id="{3A614C2A-20A0-8E27-9517-307B7920940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gray">
                  <a:xfrm>
                    <a:off x="5491057" y="3689208"/>
                    <a:ext cx="5956" cy="5956"/>
                  </a:xfrm>
                  <a:custGeom>
                    <a:avLst/>
                    <a:gdLst>
                      <a:gd name="T0" fmla="*/ 4 w 5"/>
                      <a:gd name="T1" fmla="*/ 4 h 5"/>
                      <a:gd name="T2" fmla="*/ 5 w 5"/>
                      <a:gd name="T3" fmla="*/ 4 h 5"/>
                      <a:gd name="T4" fmla="*/ 4 w 5"/>
                      <a:gd name="T5" fmla="*/ 3 h 5"/>
                      <a:gd name="T6" fmla="*/ 4 w 5"/>
                      <a:gd name="T7" fmla="*/ 1 h 5"/>
                      <a:gd name="T8" fmla="*/ 3 w 5"/>
                      <a:gd name="T9" fmla="*/ 0 h 5"/>
                      <a:gd name="T10" fmla="*/ 0 w 5"/>
                      <a:gd name="T11" fmla="*/ 2 h 5"/>
                      <a:gd name="T12" fmla="*/ 1 w 5"/>
                      <a:gd name="T13" fmla="*/ 4 h 5"/>
                      <a:gd name="T14" fmla="*/ 3 w 5"/>
                      <a:gd name="T15" fmla="*/ 5 h 5"/>
                      <a:gd name="T16" fmla="*/ 4 w 5"/>
                      <a:gd name="T17" fmla="*/ 4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5" h="5">
                        <a:moveTo>
                          <a:pt x="4" y="4"/>
                        </a:moveTo>
                        <a:lnTo>
                          <a:pt x="5" y="4"/>
                        </a:lnTo>
                        <a:lnTo>
                          <a:pt x="4" y="3"/>
                        </a:lnTo>
                        <a:lnTo>
                          <a:pt x="4" y="1"/>
                        </a:lnTo>
                        <a:lnTo>
                          <a:pt x="3" y="0"/>
                        </a:lnTo>
                        <a:lnTo>
                          <a:pt x="0" y="2"/>
                        </a:lnTo>
                        <a:lnTo>
                          <a:pt x="1" y="4"/>
                        </a:lnTo>
                        <a:lnTo>
                          <a:pt x="3" y="5"/>
                        </a:lnTo>
                        <a:lnTo>
                          <a:pt x="4" y="4"/>
                        </a:lnTo>
                      </a:path>
                    </a:pathLst>
                  </a:custGeom>
                  <a:grpFill/>
                  <a:ln w="12700" cap="flat">
                    <a:solidFill>
                      <a:schemeClr val="bg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 dirty="0">
                      <a:latin typeface="Calibri Light" panose="020F0302020204030204" pitchFamily="34" charset="0"/>
                      <a:sym typeface="Calibri Light" panose="020F0302020204030204" pitchFamily="34" charset="0"/>
                    </a:endParaRPr>
                  </a:p>
                </p:txBody>
              </p:sp>
              <p:sp>
                <p:nvSpPr>
                  <p:cNvPr id="1358" name="Freeform 61">
                    <a:extLst>
                      <a:ext uri="{FF2B5EF4-FFF2-40B4-BE49-F238E27FC236}">
                        <a16:creationId xmlns:a16="http://schemas.microsoft.com/office/drawing/2014/main" id="{B86A1457-31BB-05B6-1A35-265048A08DC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gray">
                  <a:xfrm>
                    <a:off x="5500588" y="3709462"/>
                    <a:ext cx="7149" cy="4765"/>
                  </a:xfrm>
                  <a:custGeom>
                    <a:avLst/>
                    <a:gdLst>
                      <a:gd name="T0" fmla="*/ 6 w 6"/>
                      <a:gd name="T1" fmla="*/ 1 h 4"/>
                      <a:gd name="T2" fmla="*/ 5 w 6"/>
                      <a:gd name="T3" fmla="*/ 1 h 4"/>
                      <a:gd name="T4" fmla="*/ 5 w 6"/>
                      <a:gd name="T5" fmla="*/ 0 h 4"/>
                      <a:gd name="T6" fmla="*/ 4 w 6"/>
                      <a:gd name="T7" fmla="*/ 0 h 4"/>
                      <a:gd name="T8" fmla="*/ 1 w 6"/>
                      <a:gd name="T9" fmla="*/ 1 h 4"/>
                      <a:gd name="T10" fmla="*/ 0 w 6"/>
                      <a:gd name="T11" fmla="*/ 3 h 4"/>
                      <a:gd name="T12" fmla="*/ 1 w 6"/>
                      <a:gd name="T13" fmla="*/ 4 h 4"/>
                      <a:gd name="T14" fmla="*/ 3 w 6"/>
                      <a:gd name="T15" fmla="*/ 3 h 4"/>
                      <a:gd name="T16" fmla="*/ 4 w 6"/>
                      <a:gd name="T17" fmla="*/ 4 h 4"/>
                      <a:gd name="T18" fmla="*/ 6 w 6"/>
                      <a:gd name="T19" fmla="*/ 1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6" h="4">
                        <a:moveTo>
                          <a:pt x="6" y="1"/>
                        </a:moveTo>
                        <a:lnTo>
                          <a:pt x="5" y="1"/>
                        </a:lnTo>
                        <a:lnTo>
                          <a:pt x="5" y="0"/>
                        </a:lnTo>
                        <a:lnTo>
                          <a:pt x="4" y="0"/>
                        </a:lnTo>
                        <a:lnTo>
                          <a:pt x="1" y="1"/>
                        </a:lnTo>
                        <a:lnTo>
                          <a:pt x="0" y="3"/>
                        </a:lnTo>
                        <a:lnTo>
                          <a:pt x="1" y="4"/>
                        </a:lnTo>
                        <a:lnTo>
                          <a:pt x="3" y="3"/>
                        </a:lnTo>
                        <a:lnTo>
                          <a:pt x="4" y="4"/>
                        </a:lnTo>
                        <a:lnTo>
                          <a:pt x="6" y="1"/>
                        </a:lnTo>
                      </a:path>
                    </a:pathLst>
                  </a:custGeom>
                  <a:grpFill/>
                  <a:ln w="12700" cap="flat">
                    <a:solidFill>
                      <a:schemeClr val="bg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 dirty="0">
                      <a:latin typeface="Calibri Light" panose="020F0302020204030204" pitchFamily="34" charset="0"/>
                      <a:sym typeface="Calibri Light" panose="020F0302020204030204" pitchFamily="34" charset="0"/>
                    </a:endParaRPr>
                  </a:p>
                </p:txBody>
              </p:sp>
              <p:sp>
                <p:nvSpPr>
                  <p:cNvPr id="1359" name="Freeform 66">
                    <a:extLst>
                      <a:ext uri="{FF2B5EF4-FFF2-40B4-BE49-F238E27FC236}">
                        <a16:creationId xmlns:a16="http://schemas.microsoft.com/office/drawing/2014/main" id="{C208F0AC-D86B-AB43-59B7-C723D8D2AD7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gray">
                  <a:xfrm>
                    <a:off x="5494632" y="3758309"/>
                    <a:ext cx="5956" cy="7149"/>
                  </a:xfrm>
                  <a:custGeom>
                    <a:avLst/>
                    <a:gdLst>
                      <a:gd name="T0" fmla="*/ 4 w 5"/>
                      <a:gd name="T1" fmla="*/ 6 h 6"/>
                      <a:gd name="T2" fmla="*/ 5 w 5"/>
                      <a:gd name="T3" fmla="*/ 5 h 6"/>
                      <a:gd name="T4" fmla="*/ 5 w 5"/>
                      <a:gd name="T5" fmla="*/ 3 h 6"/>
                      <a:gd name="T6" fmla="*/ 5 w 5"/>
                      <a:gd name="T7" fmla="*/ 2 h 6"/>
                      <a:gd name="T8" fmla="*/ 2 w 5"/>
                      <a:gd name="T9" fmla="*/ 0 h 6"/>
                      <a:gd name="T10" fmla="*/ 1 w 5"/>
                      <a:gd name="T11" fmla="*/ 0 h 6"/>
                      <a:gd name="T12" fmla="*/ 0 w 5"/>
                      <a:gd name="T13" fmla="*/ 1 h 6"/>
                      <a:gd name="T14" fmla="*/ 2 w 5"/>
                      <a:gd name="T15" fmla="*/ 3 h 6"/>
                      <a:gd name="T16" fmla="*/ 4 w 5"/>
                      <a:gd name="T17" fmla="*/ 6 h 6"/>
                      <a:gd name="T18" fmla="*/ 4 w 5"/>
                      <a:gd name="T19" fmla="*/ 6 h 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5" h="6">
                        <a:moveTo>
                          <a:pt x="4" y="6"/>
                        </a:moveTo>
                        <a:lnTo>
                          <a:pt x="5" y="5"/>
                        </a:lnTo>
                        <a:lnTo>
                          <a:pt x="5" y="3"/>
                        </a:lnTo>
                        <a:lnTo>
                          <a:pt x="5" y="2"/>
                        </a:lnTo>
                        <a:lnTo>
                          <a:pt x="2" y="0"/>
                        </a:lnTo>
                        <a:lnTo>
                          <a:pt x="1" y="0"/>
                        </a:lnTo>
                        <a:lnTo>
                          <a:pt x="0" y="1"/>
                        </a:lnTo>
                        <a:lnTo>
                          <a:pt x="2" y="3"/>
                        </a:lnTo>
                        <a:lnTo>
                          <a:pt x="4" y="6"/>
                        </a:lnTo>
                        <a:lnTo>
                          <a:pt x="4" y="6"/>
                        </a:lnTo>
                      </a:path>
                    </a:pathLst>
                  </a:custGeom>
                  <a:grpFill/>
                  <a:ln w="12700" cap="flat">
                    <a:solidFill>
                      <a:schemeClr val="bg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 dirty="0">
                      <a:latin typeface="Calibri Light" panose="020F0302020204030204" pitchFamily="34" charset="0"/>
                      <a:sym typeface="Calibri Light" panose="020F0302020204030204" pitchFamily="34" charset="0"/>
                    </a:endParaRPr>
                  </a:p>
                </p:txBody>
              </p:sp>
              <p:sp>
                <p:nvSpPr>
                  <p:cNvPr id="1360" name="Freeform 67">
                    <a:extLst>
                      <a:ext uri="{FF2B5EF4-FFF2-40B4-BE49-F238E27FC236}">
                        <a16:creationId xmlns:a16="http://schemas.microsoft.com/office/drawing/2014/main" id="{B2F72093-6CF1-BADE-A6D9-0C3638D6E77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gray">
                  <a:xfrm>
                    <a:off x="5508928" y="3777371"/>
                    <a:ext cx="2383" cy="5956"/>
                  </a:xfrm>
                  <a:custGeom>
                    <a:avLst/>
                    <a:gdLst>
                      <a:gd name="T0" fmla="*/ 0 w 2"/>
                      <a:gd name="T1" fmla="*/ 5 h 5"/>
                      <a:gd name="T2" fmla="*/ 2 w 2"/>
                      <a:gd name="T3" fmla="*/ 5 h 5"/>
                      <a:gd name="T4" fmla="*/ 2 w 2"/>
                      <a:gd name="T5" fmla="*/ 0 h 5"/>
                      <a:gd name="T6" fmla="*/ 1 w 2"/>
                      <a:gd name="T7" fmla="*/ 1 h 5"/>
                      <a:gd name="T8" fmla="*/ 0 w 2"/>
                      <a:gd name="T9" fmla="*/ 2 h 5"/>
                      <a:gd name="T10" fmla="*/ 0 w 2"/>
                      <a:gd name="T11" fmla="*/ 5 h 5"/>
                      <a:gd name="T12" fmla="*/ 0 w 2"/>
                      <a:gd name="T13" fmla="*/ 5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" h="5">
                        <a:moveTo>
                          <a:pt x="0" y="5"/>
                        </a:moveTo>
                        <a:lnTo>
                          <a:pt x="2" y="5"/>
                        </a:lnTo>
                        <a:lnTo>
                          <a:pt x="2" y="0"/>
                        </a:lnTo>
                        <a:lnTo>
                          <a:pt x="1" y="1"/>
                        </a:lnTo>
                        <a:lnTo>
                          <a:pt x="0" y="2"/>
                        </a:lnTo>
                        <a:lnTo>
                          <a:pt x="0" y="5"/>
                        </a:lnTo>
                        <a:lnTo>
                          <a:pt x="0" y="5"/>
                        </a:lnTo>
                      </a:path>
                    </a:pathLst>
                  </a:custGeom>
                  <a:grpFill/>
                  <a:ln w="12700" cap="flat">
                    <a:solidFill>
                      <a:schemeClr val="bg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 dirty="0">
                      <a:latin typeface="Calibri Light" panose="020F0302020204030204" pitchFamily="34" charset="0"/>
                      <a:sym typeface="Calibri Light" panose="020F0302020204030204" pitchFamily="34" charset="0"/>
                    </a:endParaRPr>
                  </a:p>
                </p:txBody>
              </p:sp>
              <p:sp>
                <p:nvSpPr>
                  <p:cNvPr id="1361" name="Freeform 68">
                    <a:extLst>
                      <a:ext uri="{FF2B5EF4-FFF2-40B4-BE49-F238E27FC236}">
                        <a16:creationId xmlns:a16="http://schemas.microsoft.com/office/drawing/2014/main" id="{258DDDC2-DE66-3620-AEAA-14FCAAF7D58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gray">
                  <a:xfrm>
                    <a:off x="5413618" y="3747587"/>
                    <a:ext cx="7149" cy="8340"/>
                  </a:xfrm>
                  <a:custGeom>
                    <a:avLst/>
                    <a:gdLst>
                      <a:gd name="T0" fmla="*/ 5 w 6"/>
                      <a:gd name="T1" fmla="*/ 7 h 7"/>
                      <a:gd name="T2" fmla="*/ 6 w 6"/>
                      <a:gd name="T3" fmla="*/ 5 h 7"/>
                      <a:gd name="T4" fmla="*/ 4 w 6"/>
                      <a:gd name="T5" fmla="*/ 3 h 7"/>
                      <a:gd name="T6" fmla="*/ 3 w 6"/>
                      <a:gd name="T7" fmla="*/ 0 h 7"/>
                      <a:gd name="T8" fmla="*/ 2 w 6"/>
                      <a:gd name="T9" fmla="*/ 1 h 7"/>
                      <a:gd name="T10" fmla="*/ 0 w 6"/>
                      <a:gd name="T11" fmla="*/ 3 h 7"/>
                      <a:gd name="T12" fmla="*/ 2 w 6"/>
                      <a:gd name="T13" fmla="*/ 6 h 7"/>
                      <a:gd name="T14" fmla="*/ 4 w 6"/>
                      <a:gd name="T15" fmla="*/ 6 h 7"/>
                      <a:gd name="T16" fmla="*/ 5 w 6"/>
                      <a:gd name="T17" fmla="*/ 7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6" h="7">
                        <a:moveTo>
                          <a:pt x="5" y="7"/>
                        </a:moveTo>
                        <a:lnTo>
                          <a:pt x="6" y="5"/>
                        </a:lnTo>
                        <a:lnTo>
                          <a:pt x="4" y="3"/>
                        </a:lnTo>
                        <a:lnTo>
                          <a:pt x="3" y="0"/>
                        </a:lnTo>
                        <a:lnTo>
                          <a:pt x="2" y="1"/>
                        </a:lnTo>
                        <a:lnTo>
                          <a:pt x="0" y="3"/>
                        </a:lnTo>
                        <a:lnTo>
                          <a:pt x="2" y="6"/>
                        </a:lnTo>
                        <a:lnTo>
                          <a:pt x="4" y="6"/>
                        </a:lnTo>
                        <a:lnTo>
                          <a:pt x="5" y="7"/>
                        </a:lnTo>
                      </a:path>
                    </a:pathLst>
                  </a:custGeom>
                  <a:grpFill/>
                  <a:ln w="12700" cap="flat">
                    <a:solidFill>
                      <a:schemeClr val="bg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 dirty="0">
                      <a:latin typeface="Calibri Light" panose="020F0302020204030204" pitchFamily="34" charset="0"/>
                      <a:sym typeface="Calibri Light" panose="020F0302020204030204" pitchFamily="34" charset="0"/>
                    </a:endParaRPr>
                  </a:p>
                </p:txBody>
              </p:sp>
              <p:sp>
                <p:nvSpPr>
                  <p:cNvPr id="1362" name="Freeform 69">
                    <a:extLst>
                      <a:ext uri="{FF2B5EF4-FFF2-40B4-BE49-F238E27FC236}">
                        <a16:creationId xmlns:a16="http://schemas.microsoft.com/office/drawing/2014/main" id="{8230D19C-CA46-1D59-8456-FFD9DD55A62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gray">
                  <a:xfrm>
                    <a:off x="5462464" y="3733289"/>
                    <a:ext cx="30976" cy="25019"/>
                  </a:xfrm>
                  <a:custGeom>
                    <a:avLst/>
                    <a:gdLst>
                      <a:gd name="T0" fmla="*/ 26 w 26"/>
                      <a:gd name="T1" fmla="*/ 19 h 21"/>
                      <a:gd name="T2" fmla="*/ 26 w 26"/>
                      <a:gd name="T3" fmla="*/ 20 h 21"/>
                      <a:gd name="T4" fmla="*/ 26 w 26"/>
                      <a:gd name="T5" fmla="*/ 17 h 21"/>
                      <a:gd name="T6" fmla="*/ 22 w 26"/>
                      <a:gd name="T7" fmla="*/ 16 h 21"/>
                      <a:gd name="T8" fmla="*/ 20 w 26"/>
                      <a:gd name="T9" fmla="*/ 12 h 21"/>
                      <a:gd name="T10" fmla="*/ 20 w 26"/>
                      <a:gd name="T11" fmla="*/ 9 h 21"/>
                      <a:gd name="T12" fmla="*/ 18 w 26"/>
                      <a:gd name="T13" fmla="*/ 8 h 21"/>
                      <a:gd name="T14" fmla="*/ 14 w 26"/>
                      <a:gd name="T15" fmla="*/ 7 h 21"/>
                      <a:gd name="T16" fmla="*/ 11 w 26"/>
                      <a:gd name="T17" fmla="*/ 5 h 21"/>
                      <a:gd name="T18" fmla="*/ 6 w 26"/>
                      <a:gd name="T19" fmla="*/ 1 h 21"/>
                      <a:gd name="T20" fmla="*/ 6 w 26"/>
                      <a:gd name="T21" fmla="*/ 0 h 21"/>
                      <a:gd name="T22" fmla="*/ 4 w 26"/>
                      <a:gd name="T23" fmla="*/ 0 h 21"/>
                      <a:gd name="T24" fmla="*/ 1 w 26"/>
                      <a:gd name="T25" fmla="*/ 2 h 21"/>
                      <a:gd name="T26" fmla="*/ 0 w 26"/>
                      <a:gd name="T27" fmla="*/ 3 h 21"/>
                      <a:gd name="T28" fmla="*/ 3 w 26"/>
                      <a:gd name="T29" fmla="*/ 3 h 21"/>
                      <a:gd name="T30" fmla="*/ 6 w 26"/>
                      <a:gd name="T31" fmla="*/ 7 h 21"/>
                      <a:gd name="T32" fmla="*/ 9 w 26"/>
                      <a:gd name="T33" fmla="*/ 9 h 21"/>
                      <a:gd name="T34" fmla="*/ 10 w 26"/>
                      <a:gd name="T35" fmla="*/ 11 h 21"/>
                      <a:gd name="T36" fmla="*/ 12 w 26"/>
                      <a:gd name="T37" fmla="*/ 12 h 21"/>
                      <a:gd name="T38" fmla="*/ 15 w 26"/>
                      <a:gd name="T39" fmla="*/ 13 h 21"/>
                      <a:gd name="T40" fmla="*/ 18 w 26"/>
                      <a:gd name="T41" fmla="*/ 15 h 21"/>
                      <a:gd name="T42" fmla="*/ 19 w 26"/>
                      <a:gd name="T43" fmla="*/ 17 h 21"/>
                      <a:gd name="T44" fmla="*/ 20 w 26"/>
                      <a:gd name="T45" fmla="*/ 20 h 21"/>
                      <a:gd name="T46" fmla="*/ 22 w 26"/>
                      <a:gd name="T47" fmla="*/ 21 h 21"/>
                      <a:gd name="T48" fmla="*/ 26 w 26"/>
                      <a:gd name="T49" fmla="*/ 21 h 21"/>
                      <a:gd name="T50" fmla="*/ 26 w 26"/>
                      <a:gd name="T51" fmla="*/ 19 h 2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</a:cxnLst>
                    <a:rect l="0" t="0" r="r" b="b"/>
                    <a:pathLst>
                      <a:path w="26" h="21">
                        <a:moveTo>
                          <a:pt x="26" y="19"/>
                        </a:moveTo>
                        <a:lnTo>
                          <a:pt x="26" y="20"/>
                        </a:lnTo>
                        <a:lnTo>
                          <a:pt x="26" y="17"/>
                        </a:lnTo>
                        <a:lnTo>
                          <a:pt x="22" y="16"/>
                        </a:lnTo>
                        <a:lnTo>
                          <a:pt x="20" y="12"/>
                        </a:lnTo>
                        <a:lnTo>
                          <a:pt x="20" y="9"/>
                        </a:lnTo>
                        <a:lnTo>
                          <a:pt x="18" y="8"/>
                        </a:lnTo>
                        <a:lnTo>
                          <a:pt x="14" y="7"/>
                        </a:lnTo>
                        <a:lnTo>
                          <a:pt x="11" y="5"/>
                        </a:lnTo>
                        <a:lnTo>
                          <a:pt x="6" y="1"/>
                        </a:lnTo>
                        <a:lnTo>
                          <a:pt x="6" y="0"/>
                        </a:lnTo>
                        <a:lnTo>
                          <a:pt x="4" y="0"/>
                        </a:lnTo>
                        <a:lnTo>
                          <a:pt x="1" y="2"/>
                        </a:lnTo>
                        <a:lnTo>
                          <a:pt x="0" y="3"/>
                        </a:lnTo>
                        <a:lnTo>
                          <a:pt x="3" y="3"/>
                        </a:lnTo>
                        <a:lnTo>
                          <a:pt x="6" y="7"/>
                        </a:lnTo>
                        <a:lnTo>
                          <a:pt x="9" y="9"/>
                        </a:lnTo>
                        <a:lnTo>
                          <a:pt x="10" y="11"/>
                        </a:lnTo>
                        <a:lnTo>
                          <a:pt x="12" y="12"/>
                        </a:lnTo>
                        <a:lnTo>
                          <a:pt x="15" y="13"/>
                        </a:lnTo>
                        <a:lnTo>
                          <a:pt x="18" y="15"/>
                        </a:lnTo>
                        <a:lnTo>
                          <a:pt x="19" y="17"/>
                        </a:lnTo>
                        <a:lnTo>
                          <a:pt x="20" y="20"/>
                        </a:lnTo>
                        <a:lnTo>
                          <a:pt x="22" y="21"/>
                        </a:lnTo>
                        <a:lnTo>
                          <a:pt x="26" y="21"/>
                        </a:lnTo>
                        <a:lnTo>
                          <a:pt x="26" y="19"/>
                        </a:lnTo>
                      </a:path>
                    </a:pathLst>
                  </a:custGeom>
                  <a:grpFill/>
                  <a:ln w="12700" cap="flat">
                    <a:solidFill>
                      <a:schemeClr val="bg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 dirty="0">
                      <a:latin typeface="Calibri Light" panose="020F0302020204030204" pitchFamily="34" charset="0"/>
                      <a:sym typeface="Calibri Light" panose="020F0302020204030204" pitchFamily="34" charset="0"/>
                    </a:endParaRPr>
                  </a:p>
                </p:txBody>
              </p:sp>
              <p:sp>
                <p:nvSpPr>
                  <p:cNvPr id="1363" name="Freeform 129">
                    <a:extLst>
                      <a:ext uri="{FF2B5EF4-FFF2-40B4-BE49-F238E27FC236}">
                        <a16:creationId xmlns:a16="http://schemas.microsoft.com/office/drawing/2014/main" id="{C326C1D6-5EB9-DFDF-6FD9-B95F65D0206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gray">
                  <a:xfrm>
                    <a:off x="5410043" y="3664189"/>
                    <a:ext cx="120330" cy="131053"/>
                  </a:xfrm>
                  <a:custGeom>
                    <a:avLst/>
                    <a:gdLst>
                      <a:gd name="T0" fmla="*/ 94 w 101"/>
                      <a:gd name="T1" fmla="*/ 0 h 110"/>
                      <a:gd name="T2" fmla="*/ 84 w 101"/>
                      <a:gd name="T3" fmla="*/ 11 h 110"/>
                      <a:gd name="T4" fmla="*/ 68 w 101"/>
                      <a:gd name="T5" fmla="*/ 5 h 110"/>
                      <a:gd name="T6" fmla="*/ 47 w 101"/>
                      <a:gd name="T7" fmla="*/ 9 h 110"/>
                      <a:gd name="T8" fmla="*/ 38 w 101"/>
                      <a:gd name="T9" fmla="*/ 13 h 110"/>
                      <a:gd name="T10" fmla="*/ 23 w 101"/>
                      <a:gd name="T11" fmla="*/ 18 h 110"/>
                      <a:gd name="T12" fmla="*/ 14 w 101"/>
                      <a:gd name="T13" fmla="*/ 26 h 110"/>
                      <a:gd name="T14" fmla="*/ 4 w 101"/>
                      <a:gd name="T15" fmla="*/ 37 h 110"/>
                      <a:gd name="T16" fmla="*/ 0 w 101"/>
                      <a:gd name="T17" fmla="*/ 44 h 110"/>
                      <a:gd name="T18" fmla="*/ 4 w 101"/>
                      <a:gd name="T19" fmla="*/ 51 h 110"/>
                      <a:gd name="T20" fmla="*/ 14 w 101"/>
                      <a:gd name="T21" fmla="*/ 58 h 110"/>
                      <a:gd name="T22" fmla="*/ 9 w 101"/>
                      <a:gd name="T23" fmla="*/ 61 h 110"/>
                      <a:gd name="T24" fmla="*/ 15 w 101"/>
                      <a:gd name="T25" fmla="*/ 71 h 110"/>
                      <a:gd name="T26" fmla="*/ 19 w 101"/>
                      <a:gd name="T27" fmla="*/ 70 h 110"/>
                      <a:gd name="T28" fmla="*/ 31 w 101"/>
                      <a:gd name="T29" fmla="*/ 71 h 110"/>
                      <a:gd name="T30" fmla="*/ 40 w 101"/>
                      <a:gd name="T31" fmla="*/ 70 h 110"/>
                      <a:gd name="T32" fmla="*/ 46 w 101"/>
                      <a:gd name="T33" fmla="*/ 77 h 110"/>
                      <a:gd name="T34" fmla="*/ 33 w 101"/>
                      <a:gd name="T35" fmla="*/ 74 h 110"/>
                      <a:gd name="T36" fmla="*/ 25 w 101"/>
                      <a:gd name="T37" fmla="*/ 73 h 110"/>
                      <a:gd name="T38" fmla="*/ 15 w 101"/>
                      <a:gd name="T39" fmla="*/ 80 h 110"/>
                      <a:gd name="T40" fmla="*/ 21 w 101"/>
                      <a:gd name="T41" fmla="*/ 88 h 110"/>
                      <a:gd name="T42" fmla="*/ 23 w 101"/>
                      <a:gd name="T43" fmla="*/ 101 h 110"/>
                      <a:gd name="T44" fmla="*/ 27 w 101"/>
                      <a:gd name="T45" fmla="*/ 100 h 110"/>
                      <a:gd name="T46" fmla="*/ 32 w 101"/>
                      <a:gd name="T47" fmla="*/ 102 h 110"/>
                      <a:gd name="T48" fmla="*/ 36 w 101"/>
                      <a:gd name="T49" fmla="*/ 110 h 110"/>
                      <a:gd name="T50" fmla="*/ 41 w 101"/>
                      <a:gd name="T51" fmla="*/ 106 h 110"/>
                      <a:gd name="T52" fmla="*/ 45 w 101"/>
                      <a:gd name="T53" fmla="*/ 103 h 110"/>
                      <a:gd name="T54" fmla="*/ 40 w 101"/>
                      <a:gd name="T55" fmla="*/ 88 h 110"/>
                      <a:gd name="T56" fmla="*/ 47 w 101"/>
                      <a:gd name="T57" fmla="*/ 92 h 110"/>
                      <a:gd name="T58" fmla="*/ 51 w 101"/>
                      <a:gd name="T59" fmla="*/ 88 h 110"/>
                      <a:gd name="T60" fmla="*/ 46 w 101"/>
                      <a:gd name="T61" fmla="*/ 79 h 110"/>
                      <a:gd name="T62" fmla="*/ 57 w 101"/>
                      <a:gd name="T63" fmla="*/ 82 h 110"/>
                      <a:gd name="T64" fmla="*/ 58 w 101"/>
                      <a:gd name="T65" fmla="*/ 73 h 110"/>
                      <a:gd name="T66" fmla="*/ 53 w 101"/>
                      <a:gd name="T67" fmla="*/ 68 h 110"/>
                      <a:gd name="T68" fmla="*/ 46 w 101"/>
                      <a:gd name="T69" fmla="*/ 65 h 110"/>
                      <a:gd name="T70" fmla="*/ 38 w 101"/>
                      <a:gd name="T71" fmla="*/ 61 h 110"/>
                      <a:gd name="T72" fmla="*/ 42 w 101"/>
                      <a:gd name="T73" fmla="*/ 59 h 110"/>
                      <a:gd name="T74" fmla="*/ 42 w 101"/>
                      <a:gd name="T75" fmla="*/ 54 h 110"/>
                      <a:gd name="T76" fmla="*/ 47 w 101"/>
                      <a:gd name="T77" fmla="*/ 53 h 110"/>
                      <a:gd name="T78" fmla="*/ 49 w 101"/>
                      <a:gd name="T79" fmla="*/ 55 h 110"/>
                      <a:gd name="T80" fmla="*/ 42 w 101"/>
                      <a:gd name="T81" fmla="*/ 45 h 110"/>
                      <a:gd name="T82" fmla="*/ 38 w 101"/>
                      <a:gd name="T83" fmla="*/ 35 h 110"/>
                      <a:gd name="T84" fmla="*/ 43 w 101"/>
                      <a:gd name="T85" fmla="*/ 25 h 110"/>
                      <a:gd name="T86" fmla="*/ 49 w 101"/>
                      <a:gd name="T87" fmla="*/ 32 h 110"/>
                      <a:gd name="T88" fmla="*/ 55 w 101"/>
                      <a:gd name="T89" fmla="*/ 38 h 110"/>
                      <a:gd name="T90" fmla="*/ 53 w 101"/>
                      <a:gd name="T91" fmla="*/ 32 h 110"/>
                      <a:gd name="T92" fmla="*/ 60 w 101"/>
                      <a:gd name="T93" fmla="*/ 39 h 110"/>
                      <a:gd name="T94" fmla="*/ 58 w 101"/>
                      <a:gd name="T95" fmla="*/ 30 h 110"/>
                      <a:gd name="T96" fmla="*/ 64 w 101"/>
                      <a:gd name="T97" fmla="*/ 32 h 110"/>
                      <a:gd name="T98" fmla="*/ 55 w 101"/>
                      <a:gd name="T99" fmla="*/ 25 h 110"/>
                      <a:gd name="T100" fmla="*/ 67 w 101"/>
                      <a:gd name="T101" fmla="*/ 18 h 110"/>
                      <a:gd name="T102" fmla="*/ 74 w 101"/>
                      <a:gd name="T103" fmla="*/ 19 h 110"/>
                      <a:gd name="T104" fmla="*/ 93 w 101"/>
                      <a:gd name="T105" fmla="*/ 23 h 110"/>
                      <a:gd name="T106" fmla="*/ 98 w 101"/>
                      <a:gd name="T107" fmla="*/ 10 h 110"/>
                      <a:gd name="T108" fmla="*/ 98 w 101"/>
                      <a:gd name="T109" fmla="*/ 2 h 1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</a:cxnLst>
                    <a:rect l="0" t="0" r="r" b="b"/>
                    <a:pathLst>
                      <a:path w="101" h="110">
                        <a:moveTo>
                          <a:pt x="98" y="2"/>
                        </a:moveTo>
                        <a:lnTo>
                          <a:pt x="98" y="0"/>
                        </a:lnTo>
                        <a:lnTo>
                          <a:pt x="94" y="0"/>
                        </a:lnTo>
                        <a:lnTo>
                          <a:pt x="94" y="6"/>
                        </a:lnTo>
                        <a:lnTo>
                          <a:pt x="90" y="9"/>
                        </a:lnTo>
                        <a:lnTo>
                          <a:pt x="84" y="11"/>
                        </a:lnTo>
                        <a:lnTo>
                          <a:pt x="73" y="7"/>
                        </a:lnTo>
                        <a:lnTo>
                          <a:pt x="71" y="5"/>
                        </a:lnTo>
                        <a:lnTo>
                          <a:pt x="68" y="5"/>
                        </a:lnTo>
                        <a:lnTo>
                          <a:pt x="59" y="8"/>
                        </a:lnTo>
                        <a:lnTo>
                          <a:pt x="52" y="8"/>
                        </a:lnTo>
                        <a:lnTo>
                          <a:pt x="47" y="9"/>
                        </a:lnTo>
                        <a:lnTo>
                          <a:pt x="43" y="9"/>
                        </a:lnTo>
                        <a:lnTo>
                          <a:pt x="42" y="9"/>
                        </a:lnTo>
                        <a:lnTo>
                          <a:pt x="38" y="13"/>
                        </a:lnTo>
                        <a:lnTo>
                          <a:pt x="32" y="13"/>
                        </a:lnTo>
                        <a:lnTo>
                          <a:pt x="27" y="15"/>
                        </a:lnTo>
                        <a:lnTo>
                          <a:pt x="23" y="18"/>
                        </a:lnTo>
                        <a:lnTo>
                          <a:pt x="13" y="19"/>
                        </a:lnTo>
                        <a:lnTo>
                          <a:pt x="14" y="22"/>
                        </a:lnTo>
                        <a:lnTo>
                          <a:pt x="14" y="26"/>
                        </a:lnTo>
                        <a:lnTo>
                          <a:pt x="10" y="30"/>
                        </a:lnTo>
                        <a:lnTo>
                          <a:pt x="7" y="35"/>
                        </a:lnTo>
                        <a:lnTo>
                          <a:pt x="4" y="37"/>
                        </a:lnTo>
                        <a:lnTo>
                          <a:pt x="3" y="40"/>
                        </a:lnTo>
                        <a:lnTo>
                          <a:pt x="2" y="42"/>
                        </a:lnTo>
                        <a:lnTo>
                          <a:pt x="0" y="44"/>
                        </a:lnTo>
                        <a:lnTo>
                          <a:pt x="1" y="45"/>
                        </a:lnTo>
                        <a:lnTo>
                          <a:pt x="2" y="49"/>
                        </a:lnTo>
                        <a:lnTo>
                          <a:pt x="4" y="51"/>
                        </a:lnTo>
                        <a:lnTo>
                          <a:pt x="8" y="59"/>
                        </a:lnTo>
                        <a:lnTo>
                          <a:pt x="10" y="56"/>
                        </a:lnTo>
                        <a:lnTo>
                          <a:pt x="14" y="58"/>
                        </a:lnTo>
                        <a:lnTo>
                          <a:pt x="15" y="60"/>
                        </a:lnTo>
                        <a:lnTo>
                          <a:pt x="12" y="61"/>
                        </a:lnTo>
                        <a:lnTo>
                          <a:pt x="9" y="61"/>
                        </a:lnTo>
                        <a:lnTo>
                          <a:pt x="12" y="66"/>
                        </a:lnTo>
                        <a:lnTo>
                          <a:pt x="14" y="70"/>
                        </a:lnTo>
                        <a:lnTo>
                          <a:pt x="15" y="71"/>
                        </a:lnTo>
                        <a:lnTo>
                          <a:pt x="17" y="71"/>
                        </a:lnTo>
                        <a:lnTo>
                          <a:pt x="17" y="70"/>
                        </a:lnTo>
                        <a:lnTo>
                          <a:pt x="19" y="70"/>
                        </a:lnTo>
                        <a:lnTo>
                          <a:pt x="23" y="71"/>
                        </a:lnTo>
                        <a:lnTo>
                          <a:pt x="28" y="71"/>
                        </a:lnTo>
                        <a:lnTo>
                          <a:pt x="31" y="71"/>
                        </a:lnTo>
                        <a:lnTo>
                          <a:pt x="35" y="71"/>
                        </a:lnTo>
                        <a:lnTo>
                          <a:pt x="38" y="72"/>
                        </a:lnTo>
                        <a:lnTo>
                          <a:pt x="40" y="70"/>
                        </a:lnTo>
                        <a:lnTo>
                          <a:pt x="43" y="74"/>
                        </a:lnTo>
                        <a:lnTo>
                          <a:pt x="47" y="75"/>
                        </a:lnTo>
                        <a:lnTo>
                          <a:pt x="46" y="77"/>
                        </a:lnTo>
                        <a:lnTo>
                          <a:pt x="43" y="78"/>
                        </a:lnTo>
                        <a:lnTo>
                          <a:pt x="36" y="75"/>
                        </a:lnTo>
                        <a:lnTo>
                          <a:pt x="33" y="74"/>
                        </a:lnTo>
                        <a:lnTo>
                          <a:pt x="31" y="74"/>
                        </a:lnTo>
                        <a:lnTo>
                          <a:pt x="29" y="72"/>
                        </a:lnTo>
                        <a:lnTo>
                          <a:pt x="25" y="73"/>
                        </a:lnTo>
                        <a:lnTo>
                          <a:pt x="21" y="75"/>
                        </a:lnTo>
                        <a:lnTo>
                          <a:pt x="19" y="75"/>
                        </a:lnTo>
                        <a:lnTo>
                          <a:pt x="15" y="80"/>
                        </a:lnTo>
                        <a:lnTo>
                          <a:pt x="15" y="83"/>
                        </a:lnTo>
                        <a:lnTo>
                          <a:pt x="17" y="87"/>
                        </a:lnTo>
                        <a:lnTo>
                          <a:pt x="21" y="88"/>
                        </a:lnTo>
                        <a:lnTo>
                          <a:pt x="23" y="92"/>
                        </a:lnTo>
                        <a:lnTo>
                          <a:pt x="22" y="97"/>
                        </a:lnTo>
                        <a:lnTo>
                          <a:pt x="23" y="101"/>
                        </a:lnTo>
                        <a:lnTo>
                          <a:pt x="24" y="103"/>
                        </a:lnTo>
                        <a:lnTo>
                          <a:pt x="27" y="104"/>
                        </a:lnTo>
                        <a:lnTo>
                          <a:pt x="27" y="100"/>
                        </a:lnTo>
                        <a:lnTo>
                          <a:pt x="29" y="98"/>
                        </a:lnTo>
                        <a:lnTo>
                          <a:pt x="30" y="100"/>
                        </a:lnTo>
                        <a:lnTo>
                          <a:pt x="32" y="102"/>
                        </a:lnTo>
                        <a:lnTo>
                          <a:pt x="34" y="107"/>
                        </a:lnTo>
                        <a:lnTo>
                          <a:pt x="34" y="110"/>
                        </a:lnTo>
                        <a:lnTo>
                          <a:pt x="36" y="110"/>
                        </a:lnTo>
                        <a:lnTo>
                          <a:pt x="37" y="104"/>
                        </a:lnTo>
                        <a:lnTo>
                          <a:pt x="40" y="103"/>
                        </a:lnTo>
                        <a:lnTo>
                          <a:pt x="41" y="106"/>
                        </a:lnTo>
                        <a:lnTo>
                          <a:pt x="43" y="108"/>
                        </a:lnTo>
                        <a:lnTo>
                          <a:pt x="46" y="109"/>
                        </a:lnTo>
                        <a:lnTo>
                          <a:pt x="45" y="103"/>
                        </a:lnTo>
                        <a:lnTo>
                          <a:pt x="43" y="94"/>
                        </a:lnTo>
                        <a:lnTo>
                          <a:pt x="41" y="91"/>
                        </a:lnTo>
                        <a:lnTo>
                          <a:pt x="40" y="88"/>
                        </a:lnTo>
                        <a:lnTo>
                          <a:pt x="46" y="91"/>
                        </a:lnTo>
                        <a:lnTo>
                          <a:pt x="46" y="93"/>
                        </a:lnTo>
                        <a:lnTo>
                          <a:pt x="47" y="92"/>
                        </a:lnTo>
                        <a:lnTo>
                          <a:pt x="49" y="91"/>
                        </a:lnTo>
                        <a:lnTo>
                          <a:pt x="52" y="90"/>
                        </a:lnTo>
                        <a:lnTo>
                          <a:pt x="51" y="88"/>
                        </a:lnTo>
                        <a:lnTo>
                          <a:pt x="48" y="86"/>
                        </a:lnTo>
                        <a:lnTo>
                          <a:pt x="46" y="82"/>
                        </a:lnTo>
                        <a:lnTo>
                          <a:pt x="46" y="79"/>
                        </a:lnTo>
                        <a:lnTo>
                          <a:pt x="50" y="79"/>
                        </a:lnTo>
                        <a:lnTo>
                          <a:pt x="54" y="79"/>
                        </a:lnTo>
                        <a:lnTo>
                          <a:pt x="57" y="82"/>
                        </a:lnTo>
                        <a:lnTo>
                          <a:pt x="61" y="84"/>
                        </a:lnTo>
                        <a:lnTo>
                          <a:pt x="60" y="74"/>
                        </a:lnTo>
                        <a:lnTo>
                          <a:pt x="58" y="73"/>
                        </a:lnTo>
                        <a:lnTo>
                          <a:pt x="57" y="72"/>
                        </a:lnTo>
                        <a:lnTo>
                          <a:pt x="55" y="70"/>
                        </a:lnTo>
                        <a:lnTo>
                          <a:pt x="53" y="68"/>
                        </a:lnTo>
                        <a:lnTo>
                          <a:pt x="50" y="68"/>
                        </a:lnTo>
                        <a:lnTo>
                          <a:pt x="49" y="65"/>
                        </a:lnTo>
                        <a:lnTo>
                          <a:pt x="46" y="65"/>
                        </a:lnTo>
                        <a:lnTo>
                          <a:pt x="45" y="64"/>
                        </a:lnTo>
                        <a:lnTo>
                          <a:pt x="42" y="63"/>
                        </a:lnTo>
                        <a:lnTo>
                          <a:pt x="38" y="61"/>
                        </a:lnTo>
                        <a:lnTo>
                          <a:pt x="37" y="60"/>
                        </a:lnTo>
                        <a:lnTo>
                          <a:pt x="40" y="59"/>
                        </a:lnTo>
                        <a:lnTo>
                          <a:pt x="42" y="59"/>
                        </a:lnTo>
                        <a:lnTo>
                          <a:pt x="43" y="59"/>
                        </a:lnTo>
                        <a:lnTo>
                          <a:pt x="44" y="58"/>
                        </a:lnTo>
                        <a:lnTo>
                          <a:pt x="42" y="54"/>
                        </a:lnTo>
                        <a:lnTo>
                          <a:pt x="43" y="51"/>
                        </a:lnTo>
                        <a:lnTo>
                          <a:pt x="46" y="52"/>
                        </a:lnTo>
                        <a:lnTo>
                          <a:pt x="47" y="53"/>
                        </a:lnTo>
                        <a:lnTo>
                          <a:pt x="46" y="56"/>
                        </a:lnTo>
                        <a:lnTo>
                          <a:pt x="48" y="56"/>
                        </a:lnTo>
                        <a:lnTo>
                          <a:pt x="49" y="55"/>
                        </a:lnTo>
                        <a:lnTo>
                          <a:pt x="49" y="53"/>
                        </a:lnTo>
                        <a:lnTo>
                          <a:pt x="47" y="49"/>
                        </a:lnTo>
                        <a:lnTo>
                          <a:pt x="42" y="45"/>
                        </a:lnTo>
                        <a:lnTo>
                          <a:pt x="41" y="40"/>
                        </a:lnTo>
                        <a:lnTo>
                          <a:pt x="39" y="38"/>
                        </a:lnTo>
                        <a:lnTo>
                          <a:pt x="38" y="35"/>
                        </a:lnTo>
                        <a:lnTo>
                          <a:pt x="38" y="30"/>
                        </a:lnTo>
                        <a:lnTo>
                          <a:pt x="39" y="26"/>
                        </a:lnTo>
                        <a:lnTo>
                          <a:pt x="43" y="25"/>
                        </a:lnTo>
                        <a:lnTo>
                          <a:pt x="42" y="27"/>
                        </a:lnTo>
                        <a:lnTo>
                          <a:pt x="42" y="28"/>
                        </a:lnTo>
                        <a:lnTo>
                          <a:pt x="49" y="32"/>
                        </a:lnTo>
                        <a:lnTo>
                          <a:pt x="50" y="36"/>
                        </a:lnTo>
                        <a:lnTo>
                          <a:pt x="54" y="39"/>
                        </a:lnTo>
                        <a:lnTo>
                          <a:pt x="55" y="38"/>
                        </a:lnTo>
                        <a:lnTo>
                          <a:pt x="53" y="36"/>
                        </a:lnTo>
                        <a:lnTo>
                          <a:pt x="52" y="32"/>
                        </a:lnTo>
                        <a:lnTo>
                          <a:pt x="53" y="32"/>
                        </a:lnTo>
                        <a:lnTo>
                          <a:pt x="56" y="34"/>
                        </a:lnTo>
                        <a:lnTo>
                          <a:pt x="58" y="36"/>
                        </a:lnTo>
                        <a:lnTo>
                          <a:pt x="60" y="39"/>
                        </a:lnTo>
                        <a:lnTo>
                          <a:pt x="59" y="35"/>
                        </a:lnTo>
                        <a:lnTo>
                          <a:pt x="57" y="32"/>
                        </a:lnTo>
                        <a:lnTo>
                          <a:pt x="58" y="30"/>
                        </a:lnTo>
                        <a:lnTo>
                          <a:pt x="62" y="31"/>
                        </a:lnTo>
                        <a:lnTo>
                          <a:pt x="65" y="34"/>
                        </a:lnTo>
                        <a:lnTo>
                          <a:pt x="64" y="32"/>
                        </a:lnTo>
                        <a:lnTo>
                          <a:pt x="62" y="29"/>
                        </a:lnTo>
                        <a:lnTo>
                          <a:pt x="58" y="27"/>
                        </a:lnTo>
                        <a:lnTo>
                          <a:pt x="55" y="25"/>
                        </a:lnTo>
                        <a:lnTo>
                          <a:pt x="59" y="22"/>
                        </a:lnTo>
                        <a:lnTo>
                          <a:pt x="64" y="21"/>
                        </a:lnTo>
                        <a:lnTo>
                          <a:pt x="67" y="18"/>
                        </a:lnTo>
                        <a:lnTo>
                          <a:pt x="70" y="19"/>
                        </a:lnTo>
                        <a:lnTo>
                          <a:pt x="72" y="19"/>
                        </a:lnTo>
                        <a:lnTo>
                          <a:pt x="74" y="19"/>
                        </a:lnTo>
                        <a:lnTo>
                          <a:pt x="77" y="17"/>
                        </a:lnTo>
                        <a:lnTo>
                          <a:pt x="90" y="21"/>
                        </a:lnTo>
                        <a:lnTo>
                          <a:pt x="93" y="23"/>
                        </a:lnTo>
                        <a:lnTo>
                          <a:pt x="96" y="18"/>
                        </a:lnTo>
                        <a:lnTo>
                          <a:pt x="97" y="14"/>
                        </a:lnTo>
                        <a:lnTo>
                          <a:pt x="98" y="10"/>
                        </a:lnTo>
                        <a:lnTo>
                          <a:pt x="101" y="7"/>
                        </a:lnTo>
                        <a:lnTo>
                          <a:pt x="101" y="4"/>
                        </a:lnTo>
                        <a:lnTo>
                          <a:pt x="98" y="2"/>
                        </a:lnTo>
                        <a:close/>
                      </a:path>
                    </a:pathLst>
                  </a:custGeom>
                  <a:grpFill/>
                  <a:ln w="12700" cap="flat">
                    <a:solidFill>
                      <a:schemeClr val="bg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 dirty="0">
                      <a:latin typeface="Calibri Light" panose="020F0302020204030204" pitchFamily="34" charset="0"/>
                      <a:sym typeface="Calibri Light" panose="020F0302020204030204" pitchFamily="34" charset="0"/>
                    </a:endParaRPr>
                  </a:p>
                </p:txBody>
              </p:sp>
              <p:sp>
                <p:nvSpPr>
                  <p:cNvPr id="1364" name="Freeform 1329">
                    <a:extLst>
                      <a:ext uri="{FF2B5EF4-FFF2-40B4-BE49-F238E27FC236}">
                        <a16:creationId xmlns:a16="http://schemas.microsoft.com/office/drawing/2014/main" id="{3FB1547E-0092-6650-9CBB-3665F071B70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gray">
                  <a:xfrm>
                    <a:off x="5418382" y="3758309"/>
                    <a:ext cx="5956" cy="7149"/>
                  </a:xfrm>
                  <a:custGeom>
                    <a:avLst/>
                    <a:gdLst>
                      <a:gd name="T0" fmla="*/ 1 w 5"/>
                      <a:gd name="T1" fmla="*/ 1 h 6"/>
                      <a:gd name="T2" fmla="*/ 1 w 5"/>
                      <a:gd name="T3" fmla="*/ 0 h 6"/>
                      <a:gd name="T4" fmla="*/ 0 w 5"/>
                      <a:gd name="T5" fmla="*/ 1 h 6"/>
                      <a:gd name="T6" fmla="*/ 0 w 5"/>
                      <a:gd name="T7" fmla="*/ 1 h 6"/>
                      <a:gd name="T8" fmla="*/ 0 w 5"/>
                      <a:gd name="T9" fmla="*/ 1 h 6"/>
                      <a:gd name="T10" fmla="*/ 0 w 5"/>
                      <a:gd name="T11" fmla="*/ 1 h 6"/>
                      <a:gd name="T12" fmla="*/ 0 w 5"/>
                      <a:gd name="T13" fmla="*/ 3 h 6"/>
                      <a:gd name="T14" fmla="*/ 1 w 5"/>
                      <a:gd name="T15" fmla="*/ 4 h 6"/>
                      <a:gd name="T16" fmla="*/ 1 w 5"/>
                      <a:gd name="T17" fmla="*/ 4 h 6"/>
                      <a:gd name="T18" fmla="*/ 1 w 5"/>
                      <a:gd name="T19" fmla="*/ 5 h 6"/>
                      <a:gd name="T20" fmla="*/ 1 w 5"/>
                      <a:gd name="T21" fmla="*/ 5 h 6"/>
                      <a:gd name="T22" fmla="*/ 3 w 5"/>
                      <a:gd name="T23" fmla="*/ 6 h 6"/>
                      <a:gd name="T24" fmla="*/ 3 w 5"/>
                      <a:gd name="T25" fmla="*/ 6 h 6"/>
                      <a:gd name="T26" fmla="*/ 3 w 5"/>
                      <a:gd name="T27" fmla="*/ 6 h 6"/>
                      <a:gd name="T28" fmla="*/ 3 w 5"/>
                      <a:gd name="T29" fmla="*/ 6 h 6"/>
                      <a:gd name="T30" fmla="*/ 3 w 5"/>
                      <a:gd name="T31" fmla="*/ 6 h 6"/>
                      <a:gd name="T32" fmla="*/ 3 w 5"/>
                      <a:gd name="T33" fmla="*/ 5 h 6"/>
                      <a:gd name="T34" fmla="*/ 3 w 5"/>
                      <a:gd name="T35" fmla="*/ 4 h 6"/>
                      <a:gd name="T36" fmla="*/ 4 w 5"/>
                      <a:gd name="T37" fmla="*/ 4 h 6"/>
                      <a:gd name="T38" fmla="*/ 5 w 5"/>
                      <a:gd name="T39" fmla="*/ 5 h 6"/>
                      <a:gd name="T40" fmla="*/ 4 w 5"/>
                      <a:gd name="T41" fmla="*/ 3 h 6"/>
                      <a:gd name="T42" fmla="*/ 4 w 5"/>
                      <a:gd name="T43" fmla="*/ 3 h 6"/>
                      <a:gd name="T44" fmla="*/ 3 w 5"/>
                      <a:gd name="T45" fmla="*/ 3 h 6"/>
                      <a:gd name="T46" fmla="*/ 3 w 5"/>
                      <a:gd name="T47" fmla="*/ 3 h 6"/>
                      <a:gd name="T48" fmla="*/ 2 w 5"/>
                      <a:gd name="T49" fmla="*/ 2 h 6"/>
                      <a:gd name="T50" fmla="*/ 2 w 5"/>
                      <a:gd name="T51" fmla="*/ 3 h 6"/>
                      <a:gd name="T52" fmla="*/ 2 w 5"/>
                      <a:gd name="T53" fmla="*/ 3 h 6"/>
                      <a:gd name="T54" fmla="*/ 2 w 5"/>
                      <a:gd name="T55" fmla="*/ 2 h 6"/>
                      <a:gd name="T56" fmla="*/ 1 w 5"/>
                      <a:gd name="T57" fmla="*/ 2 h 6"/>
                      <a:gd name="T58" fmla="*/ 1 w 5"/>
                      <a:gd name="T59" fmla="*/ 1 h 6"/>
                      <a:gd name="T60" fmla="*/ 1 w 5"/>
                      <a:gd name="T61" fmla="*/ 1 h 6"/>
                      <a:gd name="T62" fmla="*/ 1 w 5"/>
                      <a:gd name="T63" fmla="*/ 1 h 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</a:cxnLst>
                    <a:rect l="0" t="0" r="r" b="b"/>
                    <a:pathLst>
                      <a:path w="5" h="6">
                        <a:moveTo>
                          <a:pt x="1" y="1"/>
                        </a:moveTo>
                        <a:lnTo>
                          <a:pt x="1" y="0"/>
                        </a:lnTo>
                        <a:lnTo>
                          <a:pt x="0" y="1"/>
                        </a:lnTo>
                        <a:lnTo>
                          <a:pt x="0" y="1"/>
                        </a:lnTo>
                        <a:lnTo>
                          <a:pt x="0" y="1"/>
                        </a:lnTo>
                        <a:lnTo>
                          <a:pt x="0" y="1"/>
                        </a:lnTo>
                        <a:lnTo>
                          <a:pt x="0" y="3"/>
                        </a:lnTo>
                        <a:lnTo>
                          <a:pt x="1" y="4"/>
                        </a:lnTo>
                        <a:lnTo>
                          <a:pt x="1" y="4"/>
                        </a:lnTo>
                        <a:lnTo>
                          <a:pt x="1" y="5"/>
                        </a:lnTo>
                        <a:lnTo>
                          <a:pt x="1" y="5"/>
                        </a:lnTo>
                        <a:lnTo>
                          <a:pt x="3" y="6"/>
                        </a:lnTo>
                        <a:lnTo>
                          <a:pt x="3" y="6"/>
                        </a:lnTo>
                        <a:lnTo>
                          <a:pt x="3" y="6"/>
                        </a:lnTo>
                        <a:lnTo>
                          <a:pt x="3" y="6"/>
                        </a:lnTo>
                        <a:lnTo>
                          <a:pt x="3" y="6"/>
                        </a:lnTo>
                        <a:lnTo>
                          <a:pt x="3" y="5"/>
                        </a:lnTo>
                        <a:lnTo>
                          <a:pt x="3" y="4"/>
                        </a:lnTo>
                        <a:lnTo>
                          <a:pt x="4" y="4"/>
                        </a:lnTo>
                        <a:lnTo>
                          <a:pt x="5" y="5"/>
                        </a:lnTo>
                        <a:lnTo>
                          <a:pt x="4" y="3"/>
                        </a:lnTo>
                        <a:lnTo>
                          <a:pt x="4" y="3"/>
                        </a:lnTo>
                        <a:lnTo>
                          <a:pt x="3" y="3"/>
                        </a:lnTo>
                        <a:lnTo>
                          <a:pt x="3" y="3"/>
                        </a:lnTo>
                        <a:lnTo>
                          <a:pt x="2" y="2"/>
                        </a:lnTo>
                        <a:lnTo>
                          <a:pt x="2" y="3"/>
                        </a:lnTo>
                        <a:lnTo>
                          <a:pt x="2" y="3"/>
                        </a:lnTo>
                        <a:lnTo>
                          <a:pt x="2" y="2"/>
                        </a:lnTo>
                        <a:lnTo>
                          <a:pt x="1" y="2"/>
                        </a:lnTo>
                        <a:lnTo>
                          <a:pt x="1" y="1"/>
                        </a:lnTo>
                        <a:lnTo>
                          <a:pt x="1" y="1"/>
                        </a:lnTo>
                        <a:lnTo>
                          <a:pt x="1" y="1"/>
                        </a:lnTo>
                      </a:path>
                    </a:pathLst>
                  </a:custGeom>
                  <a:grpFill/>
                  <a:ln w="12700" cap="flat">
                    <a:solidFill>
                      <a:schemeClr val="bg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 dirty="0">
                      <a:latin typeface="Calibri Light" panose="020F0302020204030204" pitchFamily="34" charset="0"/>
                      <a:sym typeface="Calibri Light" panose="020F0302020204030204" pitchFamily="34" charset="0"/>
                    </a:endParaRPr>
                  </a:p>
                </p:txBody>
              </p:sp>
              <p:sp>
                <p:nvSpPr>
                  <p:cNvPr id="1365" name="Freeform 1385">
                    <a:extLst>
                      <a:ext uri="{FF2B5EF4-FFF2-40B4-BE49-F238E27FC236}">
                        <a16:creationId xmlns:a16="http://schemas.microsoft.com/office/drawing/2014/main" id="{4BCF5966-3329-C94D-CAC2-7AE60C17312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gray">
                  <a:xfrm>
                    <a:off x="5524416" y="3789285"/>
                    <a:ext cx="3574" cy="3574"/>
                  </a:xfrm>
                  <a:custGeom>
                    <a:avLst/>
                    <a:gdLst>
                      <a:gd name="T0" fmla="*/ 3 w 3"/>
                      <a:gd name="T1" fmla="*/ 2 h 3"/>
                      <a:gd name="T2" fmla="*/ 3 w 3"/>
                      <a:gd name="T3" fmla="*/ 2 h 3"/>
                      <a:gd name="T4" fmla="*/ 3 w 3"/>
                      <a:gd name="T5" fmla="*/ 1 h 3"/>
                      <a:gd name="T6" fmla="*/ 3 w 3"/>
                      <a:gd name="T7" fmla="*/ 1 h 3"/>
                      <a:gd name="T8" fmla="*/ 2 w 3"/>
                      <a:gd name="T9" fmla="*/ 0 h 3"/>
                      <a:gd name="T10" fmla="*/ 2 w 3"/>
                      <a:gd name="T11" fmla="*/ 0 h 3"/>
                      <a:gd name="T12" fmla="*/ 2 w 3"/>
                      <a:gd name="T13" fmla="*/ 0 h 3"/>
                      <a:gd name="T14" fmla="*/ 2 w 3"/>
                      <a:gd name="T15" fmla="*/ 0 h 3"/>
                      <a:gd name="T16" fmla="*/ 0 w 3"/>
                      <a:gd name="T17" fmla="*/ 1 h 3"/>
                      <a:gd name="T18" fmla="*/ 0 w 3"/>
                      <a:gd name="T19" fmla="*/ 2 h 3"/>
                      <a:gd name="T20" fmla="*/ 0 w 3"/>
                      <a:gd name="T21" fmla="*/ 2 h 3"/>
                      <a:gd name="T22" fmla="*/ 0 w 3"/>
                      <a:gd name="T23" fmla="*/ 3 h 3"/>
                      <a:gd name="T24" fmla="*/ 1 w 3"/>
                      <a:gd name="T25" fmla="*/ 3 h 3"/>
                      <a:gd name="T26" fmla="*/ 1 w 3"/>
                      <a:gd name="T27" fmla="*/ 3 h 3"/>
                      <a:gd name="T28" fmla="*/ 1 w 3"/>
                      <a:gd name="T29" fmla="*/ 3 h 3"/>
                      <a:gd name="T30" fmla="*/ 2 w 3"/>
                      <a:gd name="T31" fmla="*/ 2 h 3"/>
                      <a:gd name="T32" fmla="*/ 3 w 3"/>
                      <a:gd name="T33" fmla="*/ 2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" h="3">
                        <a:moveTo>
                          <a:pt x="3" y="2"/>
                        </a:moveTo>
                        <a:lnTo>
                          <a:pt x="3" y="2"/>
                        </a:lnTo>
                        <a:lnTo>
                          <a:pt x="3" y="1"/>
                        </a:lnTo>
                        <a:lnTo>
                          <a:pt x="3" y="1"/>
                        </a:lnTo>
                        <a:lnTo>
                          <a:pt x="2" y="0"/>
                        </a:lnTo>
                        <a:lnTo>
                          <a:pt x="2" y="0"/>
                        </a:lnTo>
                        <a:lnTo>
                          <a:pt x="2" y="0"/>
                        </a:lnTo>
                        <a:lnTo>
                          <a:pt x="2" y="0"/>
                        </a:lnTo>
                        <a:lnTo>
                          <a:pt x="0" y="1"/>
                        </a:lnTo>
                        <a:lnTo>
                          <a:pt x="0" y="2"/>
                        </a:lnTo>
                        <a:lnTo>
                          <a:pt x="0" y="2"/>
                        </a:lnTo>
                        <a:lnTo>
                          <a:pt x="0" y="3"/>
                        </a:lnTo>
                        <a:lnTo>
                          <a:pt x="1" y="3"/>
                        </a:lnTo>
                        <a:lnTo>
                          <a:pt x="1" y="3"/>
                        </a:lnTo>
                        <a:lnTo>
                          <a:pt x="1" y="3"/>
                        </a:lnTo>
                        <a:lnTo>
                          <a:pt x="2" y="2"/>
                        </a:lnTo>
                        <a:lnTo>
                          <a:pt x="3" y="2"/>
                        </a:lnTo>
                      </a:path>
                    </a:pathLst>
                  </a:custGeom>
                  <a:grpFill/>
                  <a:ln w="12700" cap="flat">
                    <a:solidFill>
                      <a:schemeClr val="bg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 dirty="0">
                      <a:latin typeface="Calibri Light" panose="020F0302020204030204" pitchFamily="34" charset="0"/>
                      <a:sym typeface="Calibri Light" panose="020F0302020204030204" pitchFamily="34" charset="0"/>
                    </a:endParaRPr>
                  </a:p>
                </p:txBody>
              </p:sp>
              <p:sp>
                <p:nvSpPr>
                  <p:cNvPr id="1366" name="Freeform 1386">
                    <a:extLst>
                      <a:ext uri="{FF2B5EF4-FFF2-40B4-BE49-F238E27FC236}">
                        <a16:creationId xmlns:a16="http://schemas.microsoft.com/office/drawing/2014/main" id="{A62886CA-DF16-80A9-E7CC-4C385D0F7C4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gray">
                  <a:xfrm>
                    <a:off x="5514884" y="3783328"/>
                    <a:ext cx="5956" cy="3574"/>
                  </a:xfrm>
                  <a:custGeom>
                    <a:avLst/>
                    <a:gdLst>
                      <a:gd name="T0" fmla="*/ 5 w 5"/>
                      <a:gd name="T1" fmla="*/ 0 h 3"/>
                      <a:gd name="T2" fmla="*/ 5 w 5"/>
                      <a:gd name="T3" fmla="*/ 0 h 3"/>
                      <a:gd name="T4" fmla="*/ 4 w 5"/>
                      <a:gd name="T5" fmla="*/ 0 h 3"/>
                      <a:gd name="T6" fmla="*/ 3 w 5"/>
                      <a:gd name="T7" fmla="*/ 0 h 3"/>
                      <a:gd name="T8" fmla="*/ 0 w 5"/>
                      <a:gd name="T9" fmla="*/ 3 h 3"/>
                      <a:gd name="T10" fmla="*/ 0 w 5"/>
                      <a:gd name="T11" fmla="*/ 3 h 3"/>
                      <a:gd name="T12" fmla="*/ 0 w 5"/>
                      <a:gd name="T13" fmla="*/ 3 h 3"/>
                      <a:gd name="T14" fmla="*/ 1 w 5"/>
                      <a:gd name="T15" fmla="*/ 3 h 3"/>
                      <a:gd name="T16" fmla="*/ 1 w 5"/>
                      <a:gd name="T17" fmla="*/ 3 h 3"/>
                      <a:gd name="T18" fmla="*/ 2 w 5"/>
                      <a:gd name="T19" fmla="*/ 2 h 3"/>
                      <a:gd name="T20" fmla="*/ 2 w 5"/>
                      <a:gd name="T21" fmla="*/ 2 h 3"/>
                      <a:gd name="T22" fmla="*/ 2 w 5"/>
                      <a:gd name="T23" fmla="*/ 1 h 3"/>
                      <a:gd name="T24" fmla="*/ 2 w 5"/>
                      <a:gd name="T25" fmla="*/ 1 h 3"/>
                      <a:gd name="T26" fmla="*/ 4 w 5"/>
                      <a:gd name="T27" fmla="*/ 0 h 3"/>
                      <a:gd name="T28" fmla="*/ 4 w 5"/>
                      <a:gd name="T29" fmla="*/ 0 h 3"/>
                      <a:gd name="T30" fmla="*/ 5 w 5"/>
                      <a:gd name="T31" fmla="*/ 0 h 3"/>
                      <a:gd name="T32" fmla="*/ 5 w 5"/>
                      <a:gd name="T33" fmla="*/ 0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" h="3">
                        <a:moveTo>
                          <a:pt x="5" y="0"/>
                        </a:moveTo>
                        <a:lnTo>
                          <a:pt x="5" y="0"/>
                        </a:lnTo>
                        <a:lnTo>
                          <a:pt x="4" y="0"/>
                        </a:lnTo>
                        <a:lnTo>
                          <a:pt x="3" y="0"/>
                        </a:lnTo>
                        <a:lnTo>
                          <a:pt x="0" y="3"/>
                        </a:lnTo>
                        <a:lnTo>
                          <a:pt x="0" y="3"/>
                        </a:lnTo>
                        <a:lnTo>
                          <a:pt x="0" y="3"/>
                        </a:lnTo>
                        <a:lnTo>
                          <a:pt x="1" y="3"/>
                        </a:lnTo>
                        <a:lnTo>
                          <a:pt x="1" y="3"/>
                        </a:lnTo>
                        <a:lnTo>
                          <a:pt x="2" y="2"/>
                        </a:lnTo>
                        <a:lnTo>
                          <a:pt x="2" y="2"/>
                        </a:lnTo>
                        <a:lnTo>
                          <a:pt x="2" y="1"/>
                        </a:lnTo>
                        <a:lnTo>
                          <a:pt x="2" y="1"/>
                        </a:lnTo>
                        <a:lnTo>
                          <a:pt x="4" y="0"/>
                        </a:lnTo>
                        <a:lnTo>
                          <a:pt x="4" y="0"/>
                        </a:lnTo>
                        <a:lnTo>
                          <a:pt x="5" y="0"/>
                        </a:lnTo>
                        <a:lnTo>
                          <a:pt x="5" y="0"/>
                        </a:lnTo>
                      </a:path>
                    </a:pathLst>
                  </a:custGeom>
                  <a:grpFill/>
                  <a:ln w="12700" cap="flat">
                    <a:solidFill>
                      <a:schemeClr val="bg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 dirty="0">
                      <a:latin typeface="Calibri Light" panose="020F0302020204030204" pitchFamily="34" charset="0"/>
                      <a:sym typeface="Calibri Light" panose="020F0302020204030204" pitchFamily="34" charset="0"/>
                    </a:endParaRPr>
                  </a:p>
                </p:txBody>
              </p:sp>
              <p:sp>
                <p:nvSpPr>
                  <p:cNvPr id="1367" name="Freeform 1388">
                    <a:extLst>
                      <a:ext uri="{FF2B5EF4-FFF2-40B4-BE49-F238E27FC236}">
                        <a16:creationId xmlns:a16="http://schemas.microsoft.com/office/drawing/2014/main" id="{ABACA109-076E-03F2-A5A6-8FFAE634146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gray">
                  <a:xfrm>
                    <a:off x="5487482" y="3786902"/>
                    <a:ext cx="4765" cy="2383"/>
                  </a:xfrm>
                  <a:custGeom>
                    <a:avLst/>
                    <a:gdLst>
                      <a:gd name="T0" fmla="*/ 4 w 4"/>
                      <a:gd name="T1" fmla="*/ 0 h 2"/>
                      <a:gd name="T2" fmla="*/ 3 w 4"/>
                      <a:gd name="T3" fmla="*/ 0 h 2"/>
                      <a:gd name="T4" fmla="*/ 3 w 4"/>
                      <a:gd name="T5" fmla="*/ 0 h 2"/>
                      <a:gd name="T6" fmla="*/ 1 w 4"/>
                      <a:gd name="T7" fmla="*/ 0 h 2"/>
                      <a:gd name="T8" fmla="*/ 1 w 4"/>
                      <a:gd name="T9" fmla="*/ 0 h 2"/>
                      <a:gd name="T10" fmla="*/ 1 w 4"/>
                      <a:gd name="T11" fmla="*/ 1 h 2"/>
                      <a:gd name="T12" fmla="*/ 0 w 4"/>
                      <a:gd name="T13" fmla="*/ 2 h 2"/>
                      <a:gd name="T14" fmla="*/ 0 w 4"/>
                      <a:gd name="T15" fmla="*/ 2 h 2"/>
                      <a:gd name="T16" fmla="*/ 1 w 4"/>
                      <a:gd name="T17" fmla="*/ 2 h 2"/>
                      <a:gd name="T18" fmla="*/ 3 w 4"/>
                      <a:gd name="T19" fmla="*/ 2 h 2"/>
                      <a:gd name="T20" fmla="*/ 3 w 4"/>
                      <a:gd name="T21" fmla="*/ 2 h 2"/>
                      <a:gd name="T22" fmla="*/ 3 w 4"/>
                      <a:gd name="T23" fmla="*/ 2 h 2"/>
                      <a:gd name="T24" fmla="*/ 3 w 4"/>
                      <a:gd name="T25" fmla="*/ 1 h 2"/>
                      <a:gd name="T26" fmla="*/ 4 w 4"/>
                      <a:gd name="T27" fmla="*/ 1 h 2"/>
                      <a:gd name="T28" fmla="*/ 4 w 4"/>
                      <a:gd name="T29" fmla="*/ 1 h 2"/>
                      <a:gd name="T30" fmla="*/ 3 w 4"/>
                      <a:gd name="T31" fmla="*/ 0 h 2"/>
                      <a:gd name="T32" fmla="*/ 4 w 4"/>
                      <a:gd name="T33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" h="2">
                        <a:moveTo>
                          <a:pt x="4" y="0"/>
                        </a:moveTo>
                        <a:lnTo>
                          <a:pt x="3" y="0"/>
                        </a:lnTo>
                        <a:lnTo>
                          <a:pt x="3" y="0"/>
                        </a:lnTo>
                        <a:lnTo>
                          <a:pt x="1" y="0"/>
                        </a:lnTo>
                        <a:lnTo>
                          <a:pt x="1" y="0"/>
                        </a:lnTo>
                        <a:lnTo>
                          <a:pt x="1" y="1"/>
                        </a:lnTo>
                        <a:lnTo>
                          <a:pt x="0" y="2"/>
                        </a:lnTo>
                        <a:lnTo>
                          <a:pt x="0" y="2"/>
                        </a:lnTo>
                        <a:lnTo>
                          <a:pt x="1" y="2"/>
                        </a:lnTo>
                        <a:lnTo>
                          <a:pt x="3" y="2"/>
                        </a:lnTo>
                        <a:lnTo>
                          <a:pt x="3" y="2"/>
                        </a:lnTo>
                        <a:lnTo>
                          <a:pt x="3" y="2"/>
                        </a:lnTo>
                        <a:lnTo>
                          <a:pt x="3" y="1"/>
                        </a:lnTo>
                        <a:lnTo>
                          <a:pt x="4" y="1"/>
                        </a:lnTo>
                        <a:lnTo>
                          <a:pt x="4" y="1"/>
                        </a:lnTo>
                        <a:lnTo>
                          <a:pt x="3" y="0"/>
                        </a:lnTo>
                        <a:lnTo>
                          <a:pt x="4" y="0"/>
                        </a:lnTo>
                      </a:path>
                    </a:pathLst>
                  </a:custGeom>
                  <a:grpFill/>
                  <a:ln w="12700" cap="flat">
                    <a:solidFill>
                      <a:schemeClr val="bg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 dirty="0">
                      <a:latin typeface="Calibri Light" panose="020F0302020204030204" pitchFamily="34" charset="0"/>
                      <a:sym typeface="Calibri Light" panose="020F0302020204030204" pitchFamily="34" charset="0"/>
                    </a:endParaRPr>
                  </a:p>
                </p:txBody>
              </p:sp>
              <p:sp>
                <p:nvSpPr>
                  <p:cNvPr id="1368" name="Freeform 1389">
                    <a:extLst>
                      <a:ext uri="{FF2B5EF4-FFF2-40B4-BE49-F238E27FC236}">
                        <a16:creationId xmlns:a16="http://schemas.microsoft.com/office/drawing/2014/main" id="{73660189-F9C7-8172-9AA9-98613A71E99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gray">
                  <a:xfrm>
                    <a:off x="5493440" y="3779754"/>
                    <a:ext cx="2383" cy="3574"/>
                  </a:xfrm>
                  <a:custGeom>
                    <a:avLst/>
                    <a:gdLst>
                      <a:gd name="T0" fmla="*/ 1 w 2"/>
                      <a:gd name="T1" fmla="*/ 0 h 3"/>
                      <a:gd name="T2" fmla="*/ 0 w 2"/>
                      <a:gd name="T3" fmla="*/ 0 h 3"/>
                      <a:gd name="T4" fmla="*/ 0 w 2"/>
                      <a:gd name="T5" fmla="*/ 0 h 3"/>
                      <a:gd name="T6" fmla="*/ 1 w 2"/>
                      <a:gd name="T7" fmla="*/ 2 h 3"/>
                      <a:gd name="T8" fmla="*/ 1 w 2"/>
                      <a:gd name="T9" fmla="*/ 3 h 3"/>
                      <a:gd name="T10" fmla="*/ 1 w 2"/>
                      <a:gd name="T11" fmla="*/ 3 h 3"/>
                      <a:gd name="T12" fmla="*/ 1 w 2"/>
                      <a:gd name="T13" fmla="*/ 3 h 3"/>
                      <a:gd name="T14" fmla="*/ 1 w 2"/>
                      <a:gd name="T15" fmla="*/ 3 h 3"/>
                      <a:gd name="T16" fmla="*/ 2 w 2"/>
                      <a:gd name="T17" fmla="*/ 2 h 3"/>
                      <a:gd name="T18" fmla="*/ 2 w 2"/>
                      <a:gd name="T19" fmla="*/ 2 h 3"/>
                      <a:gd name="T20" fmla="*/ 2 w 2"/>
                      <a:gd name="T21" fmla="*/ 2 h 3"/>
                      <a:gd name="T22" fmla="*/ 2 w 2"/>
                      <a:gd name="T23" fmla="*/ 2 h 3"/>
                      <a:gd name="T24" fmla="*/ 2 w 2"/>
                      <a:gd name="T25" fmla="*/ 1 h 3"/>
                      <a:gd name="T26" fmla="*/ 1 w 2"/>
                      <a:gd name="T27" fmla="*/ 0 h 3"/>
                      <a:gd name="T28" fmla="*/ 1 w 2"/>
                      <a:gd name="T29" fmla="*/ 0 h 3"/>
                      <a:gd name="T30" fmla="*/ 1 w 2"/>
                      <a:gd name="T31" fmla="*/ 0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</a:cxnLst>
                    <a:rect l="0" t="0" r="r" b="b"/>
                    <a:pathLst>
                      <a:path w="2" h="3">
                        <a:moveTo>
                          <a:pt x="1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1" y="2"/>
                        </a:lnTo>
                        <a:lnTo>
                          <a:pt x="1" y="3"/>
                        </a:lnTo>
                        <a:lnTo>
                          <a:pt x="1" y="3"/>
                        </a:lnTo>
                        <a:lnTo>
                          <a:pt x="1" y="3"/>
                        </a:lnTo>
                        <a:lnTo>
                          <a:pt x="1" y="3"/>
                        </a:lnTo>
                        <a:lnTo>
                          <a:pt x="2" y="2"/>
                        </a:lnTo>
                        <a:lnTo>
                          <a:pt x="2" y="2"/>
                        </a:lnTo>
                        <a:lnTo>
                          <a:pt x="2" y="2"/>
                        </a:lnTo>
                        <a:lnTo>
                          <a:pt x="2" y="2"/>
                        </a:lnTo>
                        <a:lnTo>
                          <a:pt x="2" y="1"/>
                        </a:lnTo>
                        <a:lnTo>
                          <a:pt x="1" y="0"/>
                        </a:lnTo>
                        <a:lnTo>
                          <a:pt x="1" y="0"/>
                        </a:lnTo>
                        <a:lnTo>
                          <a:pt x="1" y="0"/>
                        </a:lnTo>
                      </a:path>
                    </a:pathLst>
                  </a:custGeom>
                  <a:grpFill/>
                  <a:ln w="12700" cap="flat">
                    <a:solidFill>
                      <a:schemeClr val="bg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 dirty="0">
                      <a:latin typeface="Calibri Light" panose="020F0302020204030204" pitchFamily="34" charset="0"/>
                      <a:sym typeface="Calibri Light" panose="020F0302020204030204" pitchFamily="34" charset="0"/>
                    </a:endParaRPr>
                  </a:p>
                </p:txBody>
              </p:sp>
              <p:sp>
                <p:nvSpPr>
                  <p:cNvPr id="1369" name="Freeform 1390">
                    <a:extLst>
                      <a:ext uri="{FF2B5EF4-FFF2-40B4-BE49-F238E27FC236}">
                        <a16:creationId xmlns:a16="http://schemas.microsoft.com/office/drawing/2014/main" id="{38A34FAD-E854-6464-653F-25E66DFADED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gray">
                  <a:xfrm>
                    <a:off x="5501779" y="3777371"/>
                    <a:ext cx="4765" cy="4765"/>
                  </a:xfrm>
                  <a:custGeom>
                    <a:avLst/>
                    <a:gdLst>
                      <a:gd name="T0" fmla="*/ 3 w 4"/>
                      <a:gd name="T1" fmla="*/ 1 h 4"/>
                      <a:gd name="T2" fmla="*/ 4 w 4"/>
                      <a:gd name="T3" fmla="*/ 0 h 4"/>
                      <a:gd name="T4" fmla="*/ 2 w 4"/>
                      <a:gd name="T5" fmla="*/ 0 h 4"/>
                      <a:gd name="T6" fmla="*/ 2 w 4"/>
                      <a:gd name="T7" fmla="*/ 0 h 4"/>
                      <a:gd name="T8" fmla="*/ 2 w 4"/>
                      <a:gd name="T9" fmla="*/ 1 h 4"/>
                      <a:gd name="T10" fmla="*/ 2 w 4"/>
                      <a:gd name="T11" fmla="*/ 1 h 4"/>
                      <a:gd name="T12" fmla="*/ 1 w 4"/>
                      <a:gd name="T13" fmla="*/ 1 h 4"/>
                      <a:gd name="T14" fmla="*/ 1 w 4"/>
                      <a:gd name="T15" fmla="*/ 2 h 4"/>
                      <a:gd name="T16" fmla="*/ 0 w 4"/>
                      <a:gd name="T17" fmla="*/ 2 h 4"/>
                      <a:gd name="T18" fmla="*/ 0 w 4"/>
                      <a:gd name="T19" fmla="*/ 2 h 4"/>
                      <a:gd name="T20" fmla="*/ 0 w 4"/>
                      <a:gd name="T21" fmla="*/ 2 h 4"/>
                      <a:gd name="T22" fmla="*/ 0 w 4"/>
                      <a:gd name="T23" fmla="*/ 2 h 4"/>
                      <a:gd name="T24" fmla="*/ 0 w 4"/>
                      <a:gd name="T25" fmla="*/ 3 h 4"/>
                      <a:gd name="T26" fmla="*/ 1 w 4"/>
                      <a:gd name="T27" fmla="*/ 3 h 4"/>
                      <a:gd name="T28" fmla="*/ 2 w 4"/>
                      <a:gd name="T29" fmla="*/ 4 h 4"/>
                      <a:gd name="T30" fmla="*/ 2 w 4"/>
                      <a:gd name="T31" fmla="*/ 4 h 4"/>
                      <a:gd name="T32" fmla="*/ 3 w 4"/>
                      <a:gd name="T33" fmla="*/ 3 h 4"/>
                      <a:gd name="T34" fmla="*/ 3 w 4"/>
                      <a:gd name="T35" fmla="*/ 2 h 4"/>
                      <a:gd name="T36" fmla="*/ 3 w 4"/>
                      <a:gd name="T37" fmla="*/ 1 h 4"/>
                      <a:gd name="T38" fmla="*/ 3 w 4"/>
                      <a:gd name="T39" fmla="*/ 1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</a:cxnLst>
                    <a:rect l="0" t="0" r="r" b="b"/>
                    <a:pathLst>
                      <a:path w="4" h="4">
                        <a:moveTo>
                          <a:pt x="3" y="1"/>
                        </a:moveTo>
                        <a:lnTo>
                          <a:pt x="4" y="0"/>
                        </a:lnTo>
                        <a:lnTo>
                          <a:pt x="2" y="0"/>
                        </a:lnTo>
                        <a:lnTo>
                          <a:pt x="2" y="0"/>
                        </a:lnTo>
                        <a:lnTo>
                          <a:pt x="2" y="1"/>
                        </a:lnTo>
                        <a:lnTo>
                          <a:pt x="2" y="1"/>
                        </a:lnTo>
                        <a:lnTo>
                          <a:pt x="1" y="1"/>
                        </a:lnTo>
                        <a:lnTo>
                          <a:pt x="1" y="2"/>
                        </a:lnTo>
                        <a:lnTo>
                          <a:pt x="0" y="2"/>
                        </a:lnTo>
                        <a:lnTo>
                          <a:pt x="0" y="2"/>
                        </a:lnTo>
                        <a:lnTo>
                          <a:pt x="0" y="2"/>
                        </a:lnTo>
                        <a:lnTo>
                          <a:pt x="0" y="2"/>
                        </a:lnTo>
                        <a:lnTo>
                          <a:pt x="0" y="3"/>
                        </a:lnTo>
                        <a:lnTo>
                          <a:pt x="1" y="3"/>
                        </a:lnTo>
                        <a:lnTo>
                          <a:pt x="2" y="4"/>
                        </a:lnTo>
                        <a:lnTo>
                          <a:pt x="2" y="4"/>
                        </a:lnTo>
                        <a:lnTo>
                          <a:pt x="3" y="3"/>
                        </a:lnTo>
                        <a:lnTo>
                          <a:pt x="3" y="2"/>
                        </a:lnTo>
                        <a:lnTo>
                          <a:pt x="3" y="1"/>
                        </a:lnTo>
                        <a:lnTo>
                          <a:pt x="3" y="1"/>
                        </a:lnTo>
                      </a:path>
                    </a:pathLst>
                  </a:custGeom>
                  <a:grpFill/>
                  <a:ln w="12700" cap="flat">
                    <a:solidFill>
                      <a:schemeClr val="bg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 dirty="0">
                      <a:latin typeface="Calibri Light" panose="020F0302020204030204" pitchFamily="34" charset="0"/>
                      <a:sym typeface="Calibri Light" panose="020F0302020204030204" pitchFamily="34" charset="0"/>
                    </a:endParaRPr>
                  </a:p>
                </p:txBody>
              </p:sp>
              <p:sp>
                <p:nvSpPr>
                  <p:cNvPr id="1370" name="Freeform 1391">
                    <a:extLst>
                      <a:ext uri="{FF2B5EF4-FFF2-40B4-BE49-F238E27FC236}">
                        <a16:creationId xmlns:a16="http://schemas.microsoft.com/office/drawing/2014/main" id="{F0CAED3B-FD95-CB2B-F656-2A2EEC70947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gray">
                  <a:xfrm>
                    <a:off x="5488674" y="3769031"/>
                    <a:ext cx="2383" cy="4765"/>
                  </a:xfrm>
                  <a:custGeom>
                    <a:avLst/>
                    <a:gdLst>
                      <a:gd name="T0" fmla="*/ 1 w 2"/>
                      <a:gd name="T1" fmla="*/ 0 h 4"/>
                      <a:gd name="T2" fmla="*/ 1 w 2"/>
                      <a:gd name="T3" fmla="*/ 0 h 4"/>
                      <a:gd name="T4" fmla="*/ 1 w 2"/>
                      <a:gd name="T5" fmla="*/ 1 h 4"/>
                      <a:gd name="T6" fmla="*/ 0 w 2"/>
                      <a:gd name="T7" fmla="*/ 1 h 4"/>
                      <a:gd name="T8" fmla="*/ 0 w 2"/>
                      <a:gd name="T9" fmla="*/ 2 h 4"/>
                      <a:gd name="T10" fmla="*/ 0 w 2"/>
                      <a:gd name="T11" fmla="*/ 2 h 4"/>
                      <a:gd name="T12" fmla="*/ 0 w 2"/>
                      <a:gd name="T13" fmla="*/ 4 h 4"/>
                      <a:gd name="T14" fmla="*/ 0 w 2"/>
                      <a:gd name="T15" fmla="*/ 4 h 4"/>
                      <a:gd name="T16" fmla="*/ 1 w 2"/>
                      <a:gd name="T17" fmla="*/ 4 h 4"/>
                      <a:gd name="T18" fmla="*/ 1 w 2"/>
                      <a:gd name="T19" fmla="*/ 3 h 4"/>
                      <a:gd name="T20" fmla="*/ 1 w 2"/>
                      <a:gd name="T21" fmla="*/ 3 h 4"/>
                      <a:gd name="T22" fmla="*/ 2 w 2"/>
                      <a:gd name="T23" fmla="*/ 2 h 4"/>
                      <a:gd name="T24" fmla="*/ 2 w 2"/>
                      <a:gd name="T25" fmla="*/ 2 h 4"/>
                      <a:gd name="T26" fmla="*/ 2 w 2"/>
                      <a:gd name="T27" fmla="*/ 2 h 4"/>
                      <a:gd name="T28" fmla="*/ 2 w 2"/>
                      <a:gd name="T29" fmla="*/ 2 h 4"/>
                      <a:gd name="T30" fmla="*/ 1 w 2"/>
                      <a:gd name="T31" fmla="*/ 0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</a:cxnLst>
                    <a:rect l="0" t="0" r="r" b="b"/>
                    <a:pathLst>
                      <a:path w="2" h="4">
                        <a:moveTo>
                          <a:pt x="1" y="0"/>
                        </a:moveTo>
                        <a:lnTo>
                          <a:pt x="1" y="0"/>
                        </a:lnTo>
                        <a:lnTo>
                          <a:pt x="1" y="1"/>
                        </a:lnTo>
                        <a:lnTo>
                          <a:pt x="0" y="1"/>
                        </a:lnTo>
                        <a:lnTo>
                          <a:pt x="0" y="2"/>
                        </a:lnTo>
                        <a:lnTo>
                          <a:pt x="0" y="2"/>
                        </a:lnTo>
                        <a:lnTo>
                          <a:pt x="0" y="4"/>
                        </a:lnTo>
                        <a:lnTo>
                          <a:pt x="0" y="4"/>
                        </a:lnTo>
                        <a:lnTo>
                          <a:pt x="1" y="4"/>
                        </a:lnTo>
                        <a:lnTo>
                          <a:pt x="1" y="3"/>
                        </a:lnTo>
                        <a:lnTo>
                          <a:pt x="1" y="3"/>
                        </a:lnTo>
                        <a:lnTo>
                          <a:pt x="2" y="2"/>
                        </a:lnTo>
                        <a:lnTo>
                          <a:pt x="2" y="2"/>
                        </a:lnTo>
                        <a:lnTo>
                          <a:pt x="2" y="2"/>
                        </a:lnTo>
                        <a:lnTo>
                          <a:pt x="2" y="2"/>
                        </a:lnTo>
                        <a:lnTo>
                          <a:pt x="1" y="0"/>
                        </a:lnTo>
                      </a:path>
                    </a:pathLst>
                  </a:custGeom>
                  <a:grpFill/>
                  <a:ln w="12700" cap="flat">
                    <a:solidFill>
                      <a:schemeClr val="bg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 dirty="0">
                      <a:latin typeface="Calibri Light" panose="020F0302020204030204" pitchFamily="34" charset="0"/>
                      <a:sym typeface="Calibri Light" panose="020F0302020204030204" pitchFamily="34" charset="0"/>
                    </a:endParaRPr>
                  </a:p>
                </p:txBody>
              </p:sp>
              <p:sp>
                <p:nvSpPr>
                  <p:cNvPr id="1371" name="Freeform 1394">
                    <a:extLst>
                      <a:ext uri="{FF2B5EF4-FFF2-40B4-BE49-F238E27FC236}">
                        <a16:creationId xmlns:a16="http://schemas.microsoft.com/office/drawing/2014/main" id="{7B0C13D1-8B2B-DA56-845D-8157CDE43FA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gray">
                  <a:xfrm>
                    <a:off x="5486291" y="3764266"/>
                    <a:ext cx="3574" cy="4765"/>
                  </a:xfrm>
                  <a:custGeom>
                    <a:avLst/>
                    <a:gdLst>
                      <a:gd name="T0" fmla="*/ 2 w 3"/>
                      <a:gd name="T1" fmla="*/ 0 h 4"/>
                      <a:gd name="T2" fmla="*/ 1 w 3"/>
                      <a:gd name="T3" fmla="*/ 0 h 4"/>
                      <a:gd name="T4" fmla="*/ 1 w 3"/>
                      <a:gd name="T5" fmla="*/ 1 h 4"/>
                      <a:gd name="T6" fmla="*/ 1 w 3"/>
                      <a:gd name="T7" fmla="*/ 1 h 4"/>
                      <a:gd name="T8" fmla="*/ 0 w 3"/>
                      <a:gd name="T9" fmla="*/ 2 h 4"/>
                      <a:gd name="T10" fmla="*/ 0 w 3"/>
                      <a:gd name="T11" fmla="*/ 4 h 4"/>
                      <a:gd name="T12" fmla="*/ 1 w 3"/>
                      <a:gd name="T13" fmla="*/ 4 h 4"/>
                      <a:gd name="T14" fmla="*/ 1 w 3"/>
                      <a:gd name="T15" fmla="*/ 3 h 4"/>
                      <a:gd name="T16" fmla="*/ 1 w 3"/>
                      <a:gd name="T17" fmla="*/ 3 h 4"/>
                      <a:gd name="T18" fmla="*/ 2 w 3"/>
                      <a:gd name="T19" fmla="*/ 3 h 4"/>
                      <a:gd name="T20" fmla="*/ 2 w 3"/>
                      <a:gd name="T21" fmla="*/ 2 h 4"/>
                      <a:gd name="T22" fmla="*/ 2 w 3"/>
                      <a:gd name="T23" fmla="*/ 2 h 4"/>
                      <a:gd name="T24" fmla="*/ 3 w 3"/>
                      <a:gd name="T25" fmla="*/ 1 h 4"/>
                      <a:gd name="T26" fmla="*/ 3 w 3"/>
                      <a:gd name="T27" fmla="*/ 1 h 4"/>
                      <a:gd name="T28" fmla="*/ 2 w 3"/>
                      <a:gd name="T29" fmla="*/ 0 h 4"/>
                      <a:gd name="T30" fmla="*/ 2 w 3"/>
                      <a:gd name="T31" fmla="*/ 0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</a:cxnLst>
                    <a:rect l="0" t="0" r="r" b="b"/>
                    <a:pathLst>
                      <a:path w="3" h="4">
                        <a:moveTo>
                          <a:pt x="2" y="0"/>
                        </a:moveTo>
                        <a:lnTo>
                          <a:pt x="1" y="0"/>
                        </a:lnTo>
                        <a:lnTo>
                          <a:pt x="1" y="1"/>
                        </a:lnTo>
                        <a:lnTo>
                          <a:pt x="1" y="1"/>
                        </a:lnTo>
                        <a:lnTo>
                          <a:pt x="0" y="2"/>
                        </a:lnTo>
                        <a:lnTo>
                          <a:pt x="0" y="4"/>
                        </a:lnTo>
                        <a:lnTo>
                          <a:pt x="1" y="4"/>
                        </a:lnTo>
                        <a:lnTo>
                          <a:pt x="1" y="3"/>
                        </a:lnTo>
                        <a:lnTo>
                          <a:pt x="1" y="3"/>
                        </a:lnTo>
                        <a:lnTo>
                          <a:pt x="2" y="3"/>
                        </a:lnTo>
                        <a:lnTo>
                          <a:pt x="2" y="2"/>
                        </a:lnTo>
                        <a:lnTo>
                          <a:pt x="2" y="2"/>
                        </a:lnTo>
                        <a:lnTo>
                          <a:pt x="3" y="1"/>
                        </a:lnTo>
                        <a:lnTo>
                          <a:pt x="3" y="1"/>
                        </a:lnTo>
                        <a:lnTo>
                          <a:pt x="2" y="0"/>
                        </a:lnTo>
                        <a:lnTo>
                          <a:pt x="2" y="0"/>
                        </a:lnTo>
                      </a:path>
                    </a:pathLst>
                  </a:custGeom>
                  <a:grpFill/>
                  <a:ln w="12700" cap="flat">
                    <a:solidFill>
                      <a:schemeClr val="bg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 dirty="0">
                      <a:latin typeface="Calibri Light" panose="020F0302020204030204" pitchFamily="34" charset="0"/>
                      <a:sym typeface="Calibri Light" panose="020F0302020204030204" pitchFamily="34" charset="0"/>
                    </a:endParaRPr>
                  </a:p>
                </p:txBody>
              </p:sp>
              <p:sp>
                <p:nvSpPr>
                  <p:cNvPr id="1372" name="Freeform 1395">
                    <a:extLst>
                      <a:ext uri="{FF2B5EF4-FFF2-40B4-BE49-F238E27FC236}">
                        <a16:creationId xmlns:a16="http://schemas.microsoft.com/office/drawing/2014/main" id="{F2B89DDB-EB87-3F00-86BE-AB1ADA00766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gray">
                  <a:xfrm>
                    <a:off x="5500588" y="3764266"/>
                    <a:ext cx="4765" cy="4765"/>
                  </a:xfrm>
                  <a:custGeom>
                    <a:avLst/>
                    <a:gdLst>
                      <a:gd name="T0" fmla="*/ 1 w 4"/>
                      <a:gd name="T1" fmla="*/ 0 h 4"/>
                      <a:gd name="T2" fmla="*/ 0 w 4"/>
                      <a:gd name="T3" fmla="*/ 0 h 4"/>
                      <a:gd name="T4" fmla="*/ 0 w 4"/>
                      <a:gd name="T5" fmla="*/ 1 h 4"/>
                      <a:gd name="T6" fmla="*/ 0 w 4"/>
                      <a:gd name="T7" fmla="*/ 2 h 4"/>
                      <a:gd name="T8" fmla="*/ 0 w 4"/>
                      <a:gd name="T9" fmla="*/ 2 h 4"/>
                      <a:gd name="T10" fmla="*/ 3 w 4"/>
                      <a:gd name="T11" fmla="*/ 3 h 4"/>
                      <a:gd name="T12" fmla="*/ 3 w 4"/>
                      <a:gd name="T13" fmla="*/ 4 h 4"/>
                      <a:gd name="T14" fmla="*/ 4 w 4"/>
                      <a:gd name="T15" fmla="*/ 3 h 4"/>
                      <a:gd name="T16" fmla="*/ 4 w 4"/>
                      <a:gd name="T17" fmla="*/ 3 h 4"/>
                      <a:gd name="T18" fmla="*/ 4 w 4"/>
                      <a:gd name="T19" fmla="*/ 3 h 4"/>
                      <a:gd name="T20" fmla="*/ 4 w 4"/>
                      <a:gd name="T21" fmla="*/ 2 h 4"/>
                      <a:gd name="T22" fmla="*/ 4 w 4"/>
                      <a:gd name="T23" fmla="*/ 2 h 4"/>
                      <a:gd name="T24" fmla="*/ 4 w 4"/>
                      <a:gd name="T25" fmla="*/ 2 h 4"/>
                      <a:gd name="T26" fmla="*/ 3 w 4"/>
                      <a:gd name="T27" fmla="*/ 2 h 4"/>
                      <a:gd name="T28" fmla="*/ 3 w 4"/>
                      <a:gd name="T29" fmla="*/ 2 h 4"/>
                      <a:gd name="T30" fmla="*/ 3 w 4"/>
                      <a:gd name="T31" fmla="*/ 1 h 4"/>
                      <a:gd name="T32" fmla="*/ 2 w 4"/>
                      <a:gd name="T33" fmla="*/ 1 h 4"/>
                      <a:gd name="T34" fmla="*/ 1 w 4"/>
                      <a:gd name="T35" fmla="*/ 1 h 4"/>
                      <a:gd name="T36" fmla="*/ 1 w 4"/>
                      <a:gd name="T37" fmla="*/ 0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</a:cxnLst>
                    <a:rect l="0" t="0" r="r" b="b"/>
                    <a:pathLst>
                      <a:path w="4" h="4">
                        <a:moveTo>
                          <a:pt x="1" y="0"/>
                        </a:moveTo>
                        <a:lnTo>
                          <a:pt x="0" y="0"/>
                        </a:lnTo>
                        <a:lnTo>
                          <a:pt x="0" y="1"/>
                        </a:lnTo>
                        <a:lnTo>
                          <a:pt x="0" y="2"/>
                        </a:lnTo>
                        <a:lnTo>
                          <a:pt x="0" y="2"/>
                        </a:lnTo>
                        <a:lnTo>
                          <a:pt x="3" y="3"/>
                        </a:lnTo>
                        <a:lnTo>
                          <a:pt x="3" y="4"/>
                        </a:lnTo>
                        <a:lnTo>
                          <a:pt x="4" y="3"/>
                        </a:lnTo>
                        <a:lnTo>
                          <a:pt x="4" y="3"/>
                        </a:lnTo>
                        <a:lnTo>
                          <a:pt x="4" y="3"/>
                        </a:lnTo>
                        <a:lnTo>
                          <a:pt x="4" y="2"/>
                        </a:lnTo>
                        <a:lnTo>
                          <a:pt x="4" y="2"/>
                        </a:lnTo>
                        <a:lnTo>
                          <a:pt x="4" y="2"/>
                        </a:lnTo>
                        <a:lnTo>
                          <a:pt x="3" y="2"/>
                        </a:lnTo>
                        <a:lnTo>
                          <a:pt x="3" y="2"/>
                        </a:lnTo>
                        <a:lnTo>
                          <a:pt x="3" y="1"/>
                        </a:lnTo>
                        <a:lnTo>
                          <a:pt x="2" y="1"/>
                        </a:lnTo>
                        <a:lnTo>
                          <a:pt x="1" y="1"/>
                        </a:lnTo>
                        <a:lnTo>
                          <a:pt x="1" y="0"/>
                        </a:lnTo>
                      </a:path>
                    </a:pathLst>
                  </a:custGeom>
                  <a:grpFill/>
                  <a:ln w="12700" cap="flat">
                    <a:solidFill>
                      <a:schemeClr val="bg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 dirty="0">
                      <a:latin typeface="Calibri Light" panose="020F0302020204030204" pitchFamily="34" charset="0"/>
                      <a:sym typeface="Calibri Light" panose="020F0302020204030204" pitchFamily="34" charset="0"/>
                    </a:endParaRPr>
                  </a:p>
                </p:txBody>
              </p:sp>
              <p:sp>
                <p:nvSpPr>
                  <p:cNvPr id="1373" name="Freeform 1396">
                    <a:extLst>
                      <a:ext uri="{FF2B5EF4-FFF2-40B4-BE49-F238E27FC236}">
                        <a16:creationId xmlns:a16="http://schemas.microsoft.com/office/drawing/2014/main" id="{64EF3586-4044-CA53-C741-619C9D79AE9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gray">
                  <a:xfrm>
                    <a:off x="5489865" y="3733289"/>
                    <a:ext cx="4765" cy="5956"/>
                  </a:xfrm>
                  <a:custGeom>
                    <a:avLst/>
                    <a:gdLst>
                      <a:gd name="T0" fmla="*/ 1 w 4"/>
                      <a:gd name="T1" fmla="*/ 0 h 5"/>
                      <a:gd name="T2" fmla="*/ 1 w 4"/>
                      <a:gd name="T3" fmla="*/ 0 h 5"/>
                      <a:gd name="T4" fmla="*/ 0 w 4"/>
                      <a:gd name="T5" fmla="*/ 1 h 5"/>
                      <a:gd name="T6" fmla="*/ 0 w 4"/>
                      <a:gd name="T7" fmla="*/ 1 h 5"/>
                      <a:gd name="T8" fmla="*/ 0 w 4"/>
                      <a:gd name="T9" fmla="*/ 2 h 5"/>
                      <a:gd name="T10" fmla="*/ 1 w 4"/>
                      <a:gd name="T11" fmla="*/ 3 h 5"/>
                      <a:gd name="T12" fmla="*/ 3 w 4"/>
                      <a:gd name="T13" fmla="*/ 4 h 5"/>
                      <a:gd name="T14" fmla="*/ 3 w 4"/>
                      <a:gd name="T15" fmla="*/ 5 h 5"/>
                      <a:gd name="T16" fmla="*/ 4 w 4"/>
                      <a:gd name="T17" fmla="*/ 5 h 5"/>
                      <a:gd name="T18" fmla="*/ 4 w 4"/>
                      <a:gd name="T19" fmla="*/ 4 h 5"/>
                      <a:gd name="T20" fmla="*/ 4 w 4"/>
                      <a:gd name="T21" fmla="*/ 4 h 5"/>
                      <a:gd name="T22" fmla="*/ 4 w 4"/>
                      <a:gd name="T23" fmla="*/ 4 h 5"/>
                      <a:gd name="T24" fmla="*/ 2 w 4"/>
                      <a:gd name="T25" fmla="*/ 2 h 5"/>
                      <a:gd name="T26" fmla="*/ 1 w 4"/>
                      <a:gd name="T27" fmla="*/ 0 h 5"/>
                      <a:gd name="T28" fmla="*/ 1 w 4"/>
                      <a:gd name="T29" fmla="*/ 0 h 5"/>
                      <a:gd name="T30" fmla="*/ 1 w 4"/>
                      <a:gd name="T31" fmla="*/ 0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</a:cxnLst>
                    <a:rect l="0" t="0" r="r" b="b"/>
                    <a:pathLst>
                      <a:path w="4" h="5">
                        <a:moveTo>
                          <a:pt x="1" y="0"/>
                        </a:moveTo>
                        <a:lnTo>
                          <a:pt x="1" y="0"/>
                        </a:lnTo>
                        <a:lnTo>
                          <a:pt x="0" y="1"/>
                        </a:lnTo>
                        <a:lnTo>
                          <a:pt x="0" y="1"/>
                        </a:lnTo>
                        <a:lnTo>
                          <a:pt x="0" y="2"/>
                        </a:lnTo>
                        <a:lnTo>
                          <a:pt x="1" y="3"/>
                        </a:lnTo>
                        <a:lnTo>
                          <a:pt x="3" y="4"/>
                        </a:lnTo>
                        <a:lnTo>
                          <a:pt x="3" y="5"/>
                        </a:lnTo>
                        <a:lnTo>
                          <a:pt x="4" y="5"/>
                        </a:lnTo>
                        <a:lnTo>
                          <a:pt x="4" y="4"/>
                        </a:lnTo>
                        <a:lnTo>
                          <a:pt x="4" y="4"/>
                        </a:lnTo>
                        <a:lnTo>
                          <a:pt x="4" y="4"/>
                        </a:lnTo>
                        <a:lnTo>
                          <a:pt x="2" y="2"/>
                        </a:lnTo>
                        <a:lnTo>
                          <a:pt x="1" y="0"/>
                        </a:lnTo>
                        <a:lnTo>
                          <a:pt x="1" y="0"/>
                        </a:lnTo>
                        <a:lnTo>
                          <a:pt x="1" y="0"/>
                        </a:lnTo>
                      </a:path>
                    </a:pathLst>
                  </a:custGeom>
                  <a:grpFill/>
                  <a:ln w="12700" cap="flat">
                    <a:solidFill>
                      <a:schemeClr val="bg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 dirty="0">
                      <a:latin typeface="Calibri Light" panose="020F0302020204030204" pitchFamily="34" charset="0"/>
                      <a:sym typeface="Calibri Light" panose="020F0302020204030204" pitchFamily="34" charset="0"/>
                    </a:endParaRPr>
                  </a:p>
                </p:txBody>
              </p:sp>
              <p:sp>
                <p:nvSpPr>
                  <p:cNvPr id="1374" name="Freeform 1397">
                    <a:extLst>
                      <a:ext uri="{FF2B5EF4-FFF2-40B4-BE49-F238E27FC236}">
                        <a16:creationId xmlns:a16="http://schemas.microsoft.com/office/drawing/2014/main" id="{AD106A8A-7118-F58B-936A-3EF7B3FA872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gray">
                  <a:xfrm>
                    <a:off x="5489865" y="3776180"/>
                    <a:ext cx="1191" cy="2383"/>
                  </a:xfrm>
                  <a:custGeom>
                    <a:avLst/>
                    <a:gdLst>
                      <a:gd name="T0" fmla="*/ 1 w 1"/>
                      <a:gd name="T1" fmla="*/ 0 h 2"/>
                      <a:gd name="T2" fmla="*/ 1 w 1"/>
                      <a:gd name="T3" fmla="*/ 0 h 2"/>
                      <a:gd name="T4" fmla="*/ 1 w 1"/>
                      <a:gd name="T5" fmla="*/ 0 h 2"/>
                      <a:gd name="T6" fmla="*/ 1 w 1"/>
                      <a:gd name="T7" fmla="*/ 0 h 2"/>
                      <a:gd name="T8" fmla="*/ 0 w 1"/>
                      <a:gd name="T9" fmla="*/ 1 h 2"/>
                      <a:gd name="T10" fmla="*/ 0 w 1"/>
                      <a:gd name="T11" fmla="*/ 1 h 2"/>
                      <a:gd name="T12" fmla="*/ 0 w 1"/>
                      <a:gd name="T13" fmla="*/ 1 h 2"/>
                      <a:gd name="T14" fmla="*/ 0 w 1"/>
                      <a:gd name="T15" fmla="*/ 2 h 2"/>
                      <a:gd name="T16" fmla="*/ 1 w 1"/>
                      <a:gd name="T17" fmla="*/ 2 h 2"/>
                      <a:gd name="T18" fmla="*/ 1 w 1"/>
                      <a:gd name="T19" fmla="*/ 2 h 2"/>
                      <a:gd name="T20" fmla="*/ 1 w 1"/>
                      <a:gd name="T21" fmla="*/ 2 h 2"/>
                      <a:gd name="T22" fmla="*/ 1 w 1"/>
                      <a:gd name="T23" fmla="*/ 1 h 2"/>
                      <a:gd name="T24" fmla="*/ 1 w 1"/>
                      <a:gd name="T25" fmla="*/ 1 h 2"/>
                      <a:gd name="T26" fmla="*/ 1 w 1"/>
                      <a:gd name="T27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</a:cxnLst>
                    <a:rect l="0" t="0" r="r" b="b"/>
                    <a:pathLst>
                      <a:path w="1" h="2">
                        <a:moveTo>
                          <a:pt x="1" y="0"/>
                        </a:moveTo>
                        <a:lnTo>
                          <a:pt x="1" y="0"/>
                        </a:lnTo>
                        <a:lnTo>
                          <a:pt x="1" y="0"/>
                        </a:lnTo>
                        <a:lnTo>
                          <a:pt x="1" y="0"/>
                        </a:lnTo>
                        <a:lnTo>
                          <a:pt x="0" y="1"/>
                        </a:lnTo>
                        <a:lnTo>
                          <a:pt x="0" y="1"/>
                        </a:lnTo>
                        <a:lnTo>
                          <a:pt x="0" y="1"/>
                        </a:lnTo>
                        <a:lnTo>
                          <a:pt x="0" y="2"/>
                        </a:lnTo>
                        <a:lnTo>
                          <a:pt x="1" y="2"/>
                        </a:lnTo>
                        <a:lnTo>
                          <a:pt x="1" y="2"/>
                        </a:lnTo>
                        <a:lnTo>
                          <a:pt x="1" y="2"/>
                        </a:lnTo>
                        <a:lnTo>
                          <a:pt x="1" y="1"/>
                        </a:lnTo>
                        <a:lnTo>
                          <a:pt x="1" y="1"/>
                        </a:lnTo>
                        <a:lnTo>
                          <a:pt x="1" y="0"/>
                        </a:lnTo>
                      </a:path>
                    </a:pathLst>
                  </a:custGeom>
                  <a:grpFill/>
                  <a:ln w="12700" cap="flat">
                    <a:solidFill>
                      <a:schemeClr val="bg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 dirty="0">
                      <a:latin typeface="Calibri Light" panose="020F0302020204030204" pitchFamily="34" charset="0"/>
                      <a:sym typeface="Calibri Light" panose="020F0302020204030204" pitchFamily="34" charset="0"/>
                    </a:endParaRPr>
                  </a:p>
                </p:txBody>
              </p:sp>
              <p:sp>
                <p:nvSpPr>
                  <p:cNvPr id="1375" name="Freeform 1398">
                    <a:extLst>
                      <a:ext uri="{FF2B5EF4-FFF2-40B4-BE49-F238E27FC236}">
                        <a16:creationId xmlns:a16="http://schemas.microsoft.com/office/drawing/2014/main" id="{DCF1E246-F4D6-2FA9-54AE-4F7F46D9B4D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gray">
                  <a:xfrm>
                    <a:off x="5512502" y="3702314"/>
                    <a:ext cx="7149" cy="4765"/>
                  </a:xfrm>
                  <a:custGeom>
                    <a:avLst/>
                    <a:gdLst>
                      <a:gd name="T0" fmla="*/ 6 w 6"/>
                      <a:gd name="T1" fmla="*/ 2 h 4"/>
                      <a:gd name="T2" fmla="*/ 5 w 6"/>
                      <a:gd name="T3" fmla="*/ 1 h 4"/>
                      <a:gd name="T4" fmla="*/ 5 w 6"/>
                      <a:gd name="T5" fmla="*/ 0 h 4"/>
                      <a:gd name="T6" fmla="*/ 2 w 6"/>
                      <a:gd name="T7" fmla="*/ 1 h 4"/>
                      <a:gd name="T8" fmla="*/ 2 w 6"/>
                      <a:gd name="T9" fmla="*/ 2 h 4"/>
                      <a:gd name="T10" fmla="*/ 0 w 6"/>
                      <a:gd name="T11" fmla="*/ 2 h 4"/>
                      <a:gd name="T12" fmla="*/ 0 w 6"/>
                      <a:gd name="T13" fmla="*/ 2 h 4"/>
                      <a:gd name="T14" fmla="*/ 0 w 6"/>
                      <a:gd name="T15" fmla="*/ 3 h 4"/>
                      <a:gd name="T16" fmla="*/ 2 w 6"/>
                      <a:gd name="T17" fmla="*/ 4 h 4"/>
                      <a:gd name="T18" fmla="*/ 3 w 6"/>
                      <a:gd name="T19" fmla="*/ 4 h 4"/>
                      <a:gd name="T20" fmla="*/ 4 w 6"/>
                      <a:gd name="T21" fmla="*/ 3 h 4"/>
                      <a:gd name="T22" fmla="*/ 5 w 6"/>
                      <a:gd name="T23" fmla="*/ 3 h 4"/>
                      <a:gd name="T24" fmla="*/ 6 w 6"/>
                      <a:gd name="T25" fmla="*/ 3 h 4"/>
                      <a:gd name="T26" fmla="*/ 6 w 6"/>
                      <a:gd name="T27" fmla="*/ 3 h 4"/>
                      <a:gd name="T28" fmla="*/ 6 w 6"/>
                      <a:gd name="T29" fmla="*/ 3 h 4"/>
                      <a:gd name="T30" fmla="*/ 6 w 6"/>
                      <a:gd name="T31" fmla="*/ 2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</a:cxnLst>
                    <a:rect l="0" t="0" r="r" b="b"/>
                    <a:pathLst>
                      <a:path w="6" h="4">
                        <a:moveTo>
                          <a:pt x="6" y="2"/>
                        </a:moveTo>
                        <a:lnTo>
                          <a:pt x="5" y="1"/>
                        </a:lnTo>
                        <a:lnTo>
                          <a:pt x="5" y="0"/>
                        </a:lnTo>
                        <a:lnTo>
                          <a:pt x="2" y="1"/>
                        </a:lnTo>
                        <a:lnTo>
                          <a:pt x="2" y="2"/>
                        </a:lnTo>
                        <a:lnTo>
                          <a:pt x="0" y="2"/>
                        </a:lnTo>
                        <a:lnTo>
                          <a:pt x="0" y="2"/>
                        </a:lnTo>
                        <a:lnTo>
                          <a:pt x="0" y="3"/>
                        </a:lnTo>
                        <a:lnTo>
                          <a:pt x="2" y="4"/>
                        </a:lnTo>
                        <a:lnTo>
                          <a:pt x="3" y="4"/>
                        </a:lnTo>
                        <a:lnTo>
                          <a:pt x="4" y="3"/>
                        </a:lnTo>
                        <a:lnTo>
                          <a:pt x="5" y="3"/>
                        </a:lnTo>
                        <a:lnTo>
                          <a:pt x="6" y="3"/>
                        </a:lnTo>
                        <a:lnTo>
                          <a:pt x="6" y="3"/>
                        </a:lnTo>
                        <a:lnTo>
                          <a:pt x="6" y="3"/>
                        </a:lnTo>
                        <a:lnTo>
                          <a:pt x="6" y="2"/>
                        </a:lnTo>
                      </a:path>
                    </a:pathLst>
                  </a:custGeom>
                  <a:grpFill/>
                  <a:ln w="12700" cap="flat">
                    <a:solidFill>
                      <a:schemeClr val="bg1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 dirty="0">
                      <a:latin typeface="Calibri Light" panose="020F0302020204030204" pitchFamily="34" charset="0"/>
                      <a:sym typeface="Calibri Light" panose="020F0302020204030204" pitchFamily="34" charset="0"/>
                    </a:endParaRPr>
                  </a:p>
                </p:txBody>
              </p:sp>
              <p:sp>
                <p:nvSpPr>
                  <p:cNvPr id="1376" name="Freeform 1399">
                    <a:extLst>
                      <a:ext uri="{FF2B5EF4-FFF2-40B4-BE49-F238E27FC236}">
                        <a16:creationId xmlns:a16="http://schemas.microsoft.com/office/drawing/2014/main" id="{902ECE1E-2641-9898-BF11-93381DE5FC3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gray">
                  <a:xfrm>
                    <a:off x="5512502" y="3702314"/>
                    <a:ext cx="7149" cy="4765"/>
                  </a:xfrm>
                  <a:custGeom>
                    <a:avLst/>
                    <a:gdLst>
                      <a:gd name="T0" fmla="*/ 6 w 6"/>
                      <a:gd name="T1" fmla="*/ 2 h 4"/>
                      <a:gd name="T2" fmla="*/ 5 w 6"/>
                      <a:gd name="T3" fmla="*/ 1 h 4"/>
                      <a:gd name="T4" fmla="*/ 5 w 6"/>
                      <a:gd name="T5" fmla="*/ 0 h 4"/>
                      <a:gd name="T6" fmla="*/ 2 w 6"/>
                      <a:gd name="T7" fmla="*/ 1 h 4"/>
                      <a:gd name="T8" fmla="*/ 2 w 6"/>
                      <a:gd name="T9" fmla="*/ 2 h 4"/>
                      <a:gd name="T10" fmla="*/ 0 w 6"/>
                      <a:gd name="T11" fmla="*/ 2 h 4"/>
                      <a:gd name="T12" fmla="*/ 0 w 6"/>
                      <a:gd name="T13" fmla="*/ 2 h 4"/>
                      <a:gd name="T14" fmla="*/ 0 w 6"/>
                      <a:gd name="T15" fmla="*/ 3 h 4"/>
                      <a:gd name="T16" fmla="*/ 2 w 6"/>
                      <a:gd name="T17" fmla="*/ 4 h 4"/>
                      <a:gd name="T18" fmla="*/ 3 w 6"/>
                      <a:gd name="T19" fmla="*/ 4 h 4"/>
                      <a:gd name="T20" fmla="*/ 4 w 6"/>
                      <a:gd name="T21" fmla="*/ 3 h 4"/>
                      <a:gd name="T22" fmla="*/ 5 w 6"/>
                      <a:gd name="T23" fmla="*/ 3 h 4"/>
                      <a:gd name="T24" fmla="*/ 6 w 6"/>
                      <a:gd name="T25" fmla="*/ 3 h 4"/>
                      <a:gd name="T26" fmla="*/ 6 w 6"/>
                      <a:gd name="T27" fmla="*/ 3 h 4"/>
                      <a:gd name="T28" fmla="*/ 6 w 6"/>
                      <a:gd name="T29" fmla="*/ 3 h 4"/>
                      <a:gd name="T30" fmla="*/ 6 w 6"/>
                      <a:gd name="T31" fmla="*/ 2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</a:cxnLst>
                    <a:rect l="0" t="0" r="r" b="b"/>
                    <a:pathLst>
                      <a:path w="6" h="4">
                        <a:moveTo>
                          <a:pt x="6" y="2"/>
                        </a:moveTo>
                        <a:lnTo>
                          <a:pt x="5" y="1"/>
                        </a:lnTo>
                        <a:lnTo>
                          <a:pt x="5" y="0"/>
                        </a:lnTo>
                        <a:lnTo>
                          <a:pt x="2" y="1"/>
                        </a:lnTo>
                        <a:lnTo>
                          <a:pt x="2" y="2"/>
                        </a:lnTo>
                        <a:lnTo>
                          <a:pt x="0" y="2"/>
                        </a:lnTo>
                        <a:lnTo>
                          <a:pt x="0" y="2"/>
                        </a:lnTo>
                        <a:lnTo>
                          <a:pt x="0" y="3"/>
                        </a:lnTo>
                        <a:lnTo>
                          <a:pt x="2" y="4"/>
                        </a:lnTo>
                        <a:lnTo>
                          <a:pt x="3" y="4"/>
                        </a:lnTo>
                        <a:lnTo>
                          <a:pt x="4" y="3"/>
                        </a:lnTo>
                        <a:lnTo>
                          <a:pt x="5" y="3"/>
                        </a:lnTo>
                        <a:lnTo>
                          <a:pt x="6" y="3"/>
                        </a:lnTo>
                        <a:lnTo>
                          <a:pt x="6" y="3"/>
                        </a:lnTo>
                        <a:lnTo>
                          <a:pt x="6" y="3"/>
                        </a:lnTo>
                        <a:lnTo>
                          <a:pt x="6" y="2"/>
                        </a:lnTo>
                      </a:path>
                    </a:pathLst>
                  </a:custGeom>
                  <a:grpFill/>
                  <a:ln w="12700" cap="flat">
                    <a:solidFill>
                      <a:schemeClr val="bg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 dirty="0">
                      <a:latin typeface="Calibri Light" panose="020F0302020204030204" pitchFamily="34" charset="0"/>
                      <a:sym typeface="Calibri Light" panose="020F0302020204030204" pitchFamily="34" charset="0"/>
                    </a:endParaRPr>
                  </a:p>
                </p:txBody>
              </p:sp>
              <p:sp>
                <p:nvSpPr>
                  <p:cNvPr id="1377" name="Freeform 1400">
                    <a:extLst>
                      <a:ext uri="{FF2B5EF4-FFF2-40B4-BE49-F238E27FC236}">
                        <a16:creationId xmlns:a16="http://schemas.microsoft.com/office/drawing/2014/main" id="{7C0C5DA9-D1C4-0179-8420-C3943D80992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gray">
                  <a:xfrm>
                    <a:off x="5508928" y="3696357"/>
                    <a:ext cx="4765" cy="2383"/>
                  </a:xfrm>
                  <a:custGeom>
                    <a:avLst/>
                    <a:gdLst>
                      <a:gd name="T0" fmla="*/ 3 w 4"/>
                      <a:gd name="T1" fmla="*/ 0 h 2"/>
                      <a:gd name="T2" fmla="*/ 3 w 4"/>
                      <a:gd name="T3" fmla="*/ 0 h 2"/>
                      <a:gd name="T4" fmla="*/ 2 w 4"/>
                      <a:gd name="T5" fmla="*/ 0 h 2"/>
                      <a:gd name="T6" fmla="*/ 1 w 4"/>
                      <a:gd name="T7" fmla="*/ 0 h 2"/>
                      <a:gd name="T8" fmla="*/ 1 w 4"/>
                      <a:gd name="T9" fmla="*/ 0 h 2"/>
                      <a:gd name="T10" fmla="*/ 0 w 4"/>
                      <a:gd name="T11" fmla="*/ 1 h 2"/>
                      <a:gd name="T12" fmla="*/ 0 w 4"/>
                      <a:gd name="T13" fmla="*/ 1 h 2"/>
                      <a:gd name="T14" fmla="*/ 1 w 4"/>
                      <a:gd name="T15" fmla="*/ 1 h 2"/>
                      <a:gd name="T16" fmla="*/ 1 w 4"/>
                      <a:gd name="T17" fmla="*/ 2 h 2"/>
                      <a:gd name="T18" fmla="*/ 2 w 4"/>
                      <a:gd name="T19" fmla="*/ 2 h 2"/>
                      <a:gd name="T20" fmla="*/ 2 w 4"/>
                      <a:gd name="T21" fmla="*/ 2 h 2"/>
                      <a:gd name="T22" fmla="*/ 3 w 4"/>
                      <a:gd name="T23" fmla="*/ 2 h 2"/>
                      <a:gd name="T24" fmla="*/ 3 w 4"/>
                      <a:gd name="T25" fmla="*/ 2 h 2"/>
                      <a:gd name="T26" fmla="*/ 4 w 4"/>
                      <a:gd name="T27" fmla="*/ 2 h 2"/>
                      <a:gd name="T28" fmla="*/ 4 w 4"/>
                      <a:gd name="T29" fmla="*/ 1 h 2"/>
                      <a:gd name="T30" fmla="*/ 3 w 4"/>
                      <a:gd name="T31" fmla="*/ 0 h 2"/>
                      <a:gd name="T32" fmla="*/ 3 w 4"/>
                      <a:gd name="T33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" h="2">
                        <a:moveTo>
                          <a:pt x="3" y="0"/>
                        </a:moveTo>
                        <a:lnTo>
                          <a:pt x="3" y="0"/>
                        </a:lnTo>
                        <a:lnTo>
                          <a:pt x="2" y="0"/>
                        </a:lnTo>
                        <a:lnTo>
                          <a:pt x="1" y="0"/>
                        </a:lnTo>
                        <a:lnTo>
                          <a:pt x="1" y="0"/>
                        </a:lnTo>
                        <a:lnTo>
                          <a:pt x="0" y="1"/>
                        </a:lnTo>
                        <a:lnTo>
                          <a:pt x="0" y="1"/>
                        </a:lnTo>
                        <a:lnTo>
                          <a:pt x="1" y="1"/>
                        </a:lnTo>
                        <a:lnTo>
                          <a:pt x="1" y="2"/>
                        </a:lnTo>
                        <a:lnTo>
                          <a:pt x="2" y="2"/>
                        </a:lnTo>
                        <a:lnTo>
                          <a:pt x="2" y="2"/>
                        </a:lnTo>
                        <a:lnTo>
                          <a:pt x="3" y="2"/>
                        </a:lnTo>
                        <a:lnTo>
                          <a:pt x="3" y="2"/>
                        </a:lnTo>
                        <a:lnTo>
                          <a:pt x="4" y="2"/>
                        </a:lnTo>
                        <a:lnTo>
                          <a:pt x="4" y="1"/>
                        </a:lnTo>
                        <a:lnTo>
                          <a:pt x="3" y="0"/>
                        </a:lnTo>
                        <a:lnTo>
                          <a:pt x="3" y="0"/>
                        </a:lnTo>
                      </a:path>
                    </a:pathLst>
                  </a:custGeom>
                  <a:grpFill/>
                  <a:ln w="12700" cap="flat">
                    <a:solidFill>
                      <a:schemeClr val="bg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 dirty="0">
                      <a:latin typeface="Calibri Light" panose="020F0302020204030204" pitchFamily="34" charset="0"/>
                      <a:sym typeface="Calibri Light" panose="020F0302020204030204" pitchFamily="34" charset="0"/>
                    </a:endParaRPr>
                  </a:p>
                </p:txBody>
              </p:sp>
            </p:grpSp>
            <p:grpSp>
              <p:nvGrpSpPr>
                <p:cNvPr id="1281" name="Group 1286">
                  <a:extLst>
                    <a:ext uri="{FF2B5EF4-FFF2-40B4-BE49-F238E27FC236}">
                      <a16:creationId xmlns:a16="http://schemas.microsoft.com/office/drawing/2014/main" id="{A1EC3F99-E267-05E9-C5E5-6C1AFCE7E3D2}"/>
                    </a:ext>
                  </a:extLst>
                </p:cNvPr>
                <p:cNvGrpSpPr/>
                <p:nvPr/>
              </p:nvGrpSpPr>
              <p:grpSpPr bwMode="gray">
                <a:xfrm>
                  <a:off x="5274691" y="3649335"/>
                  <a:ext cx="294013" cy="291400"/>
                  <a:chOff x="5366132" y="3652193"/>
                  <a:chExt cx="294013" cy="291400"/>
                </a:xfrm>
                <a:grpFill/>
              </p:grpSpPr>
              <p:sp>
                <p:nvSpPr>
                  <p:cNvPr id="1352" name="Freeform 251">
                    <a:extLst>
                      <a:ext uri="{FF2B5EF4-FFF2-40B4-BE49-F238E27FC236}">
                        <a16:creationId xmlns:a16="http://schemas.microsoft.com/office/drawing/2014/main" id="{E1E736C3-63DE-72BF-98B6-786132C5B9A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gray">
                  <a:xfrm>
                    <a:off x="5640545" y="3897858"/>
                    <a:ext cx="19600" cy="45735"/>
                  </a:xfrm>
                  <a:custGeom>
                    <a:avLst/>
                    <a:gdLst>
                      <a:gd name="T0" fmla="*/ 12 w 15"/>
                      <a:gd name="T1" fmla="*/ 0 h 35"/>
                      <a:gd name="T2" fmla="*/ 13 w 15"/>
                      <a:gd name="T3" fmla="*/ 0 h 35"/>
                      <a:gd name="T4" fmla="*/ 14 w 15"/>
                      <a:gd name="T5" fmla="*/ 9 h 35"/>
                      <a:gd name="T6" fmla="*/ 15 w 15"/>
                      <a:gd name="T7" fmla="*/ 17 h 35"/>
                      <a:gd name="T8" fmla="*/ 15 w 15"/>
                      <a:gd name="T9" fmla="*/ 20 h 35"/>
                      <a:gd name="T10" fmla="*/ 14 w 15"/>
                      <a:gd name="T11" fmla="*/ 23 h 35"/>
                      <a:gd name="T12" fmla="*/ 13 w 15"/>
                      <a:gd name="T13" fmla="*/ 26 h 35"/>
                      <a:gd name="T14" fmla="*/ 12 w 15"/>
                      <a:gd name="T15" fmla="*/ 30 h 35"/>
                      <a:gd name="T16" fmla="*/ 10 w 15"/>
                      <a:gd name="T17" fmla="*/ 33 h 35"/>
                      <a:gd name="T18" fmla="*/ 10 w 15"/>
                      <a:gd name="T19" fmla="*/ 35 h 35"/>
                      <a:gd name="T20" fmla="*/ 9 w 15"/>
                      <a:gd name="T21" fmla="*/ 32 h 35"/>
                      <a:gd name="T22" fmla="*/ 7 w 15"/>
                      <a:gd name="T23" fmla="*/ 32 h 35"/>
                      <a:gd name="T24" fmla="*/ 5 w 15"/>
                      <a:gd name="T25" fmla="*/ 31 h 35"/>
                      <a:gd name="T26" fmla="*/ 4 w 15"/>
                      <a:gd name="T27" fmla="*/ 30 h 35"/>
                      <a:gd name="T28" fmla="*/ 4 w 15"/>
                      <a:gd name="T29" fmla="*/ 27 h 35"/>
                      <a:gd name="T30" fmla="*/ 2 w 15"/>
                      <a:gd name="T31" fmla="*/ 27 h 35"/>
                      <a:gd name="T32" fmla="*/ 2 w 15"/>
                      <a:gd name="T33" fmla="*/ 24 h 35"/>
                      <a:gd name="T34" fmla="*/ 1 w 15"/>
                      <a:gd name="T35" fmla="*/ 19 h 35"/>
                      <a:gd name="T36" fmla="*/ 0 w 15"/>
                      <a:gd name="T37" fmla="*/ 17 h 35"/>
                      <a:gd name="T38" fmla="*/ 0 w 15"/>
                      <a:gd name="T39" fmla="*/ 13 h 35"/>
                      <a:gd name="T40" fmla="*/ 2 w 15"/>
                      <a:gd name="T41" fmla="*/ 9 h 35"/>
                      <a:gd name="T42" fmla="*/ 3 w 15"/>
                      <a:gd name="T43" fmla="*/ 9 h 35"/>
                      <a:gd name="T44" fmla="*/ 5 w 15"/>
                      <a:gd name="T45" fmla="*/ 8 h 35"/>
                      <a:gd name="T46" fmla="*/ 8 w 15"/>
                      <a:gd name="T47" fmla="*/ 6 h 35"/>
                      <a:gd name="T48" fmla="*/ 11 w 15"/>
                      <a:gd name="T49" fmla="*/ 5 h 35"/>
                      <a:gd name="T50" fmla="*/ 11 w 15"/>
                      <a:gd name="T51" fmla="*/ 4 h 35"/>
                      <a:gd name="T52" fmla="*/ 12 w 15"/>
                      <a:gd name="T53" fmla="*/ 0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</a:cxnLst>
                    <a:rect l="0" t="0" r="r" b="b"/>
                    <a:pathLst>
                      <a:path w="15" h="35">
                        <a:moveTo>
                          <a:pt x="12" y="0"/>
                        </a:moveTo>
                        <a:lnTo>
                          <a:pt x="13" y="0"/>
                        </a:lnTo>
                        <a:lnTo>
                          <a:pt x="14" y="9"/>
                        </a:lnTo>
                        <a:lnTo>
                          <a:pt x="15" y="17"/>
                        </a:lnTo>
                        <a:lnTo>
                          <a:pt x="15" y="20"/>
                        </a:lnTo>
                        <a:lnTo>
                          <a:pt x="14" y="23"/>
                        </a:lnTo>
                        <a:lnTo>
                          <a:pt x="13" y="26"/>
                        </a:lnTo>
                        <a:lnTo>
                          <a:pt x="12" y="30"/>
                        </a:lnTo>
                        <a:lnTo>
                          <a:pt x="10" y="33"/>
                        </a:lnTo>
                        <a:lnTo>
                          <a:pt x="10" y="35"/>
                        </a:lnTo>
                        <a:lnTo>
                          <a:pt x="9" y="32"/>
                        </a:lnTo>
                        <a:lnTo>
                          <a:pt x="7" y="32"/>
                        </a:lnTo>
                        <a:lnTo>
                          <a:pt x="5" y="31"/>
                        </a:lnTo>
                        <a:lnTo>
                          <a:pt x="4" y="30"/>
                        </a:lnTo>
                        <a:lnTo>
                          <a:pt x="4" y="27"/>
                        </a:lnTo>
                        <a:lnTo>
                          <a:pt x="2" y="27"/>
                        </a:lnTo>
                        <a:lnTo>
                          <a:pt x="2" y="24"/>
                        </a:lnTo>
                        <a:lnTo>
                          <a:pt x="1" y="19"/>
                        </a:lnTo>
                        <a:lnTo>
                          <a:pt x="0" y="17"/>
                        </a:lnTo>
                        <a:lnTo>
                          <a:pt x="0" y="13"/>
                        </a:lnTo>
                        <a:lnTo>
                          <a:pt x="2" y="9"/>
                        </a:lnTo>
                        <a:lnTo>
                          <a:pt x="3" y="9"/>
                        </a:lnTo>
                        <a:lnTo>
                          <a:pt x="5" y="8"/>
                        </a:lnTo>
                        <a:lnTo>
                          <a:pt x="8" y="6"/>
                        </a:lnTo>
                        <a:lnTo>
                          <a:pt x="11" y="5"/>
                        </a:lnTo>
                        <a:lnTo>
                          <a:pt x="11" y="4"/>
                        </a:lnTo>
                        <a:lnTo>
                          <a:pt x="12" y="0"/>
                        </a:lnTo>
                      </a:path>
                    </a:pathLst>
                  </a:custGeom>
                  <a:grpFill/>
                  <a:ln w="12700" cap="flat">
                    <a:solidFill>
                      <a:schemeClr val="bg1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 dirty="0">
                      <a:latin typeface="Calibri Light" panose="020F0302020204030204" pitchFamily="34" charset="0"/>
                      <a:sym typeface="Calibri Light" panose="020F0302020204030204" pitchFamily="34" charset="0"/>
                    </a:endParaRPr>
                  </a:p>
                </p:txBody>
              </p:sp>
              <p:grpSp>
                <p:nvGrpSpPr>
                  <p:cNvPr id="1353" name="Group 1358">
                    <a:extLst>
                      <a:ext uri="{FF2B5EF4-FFF2-40B4-BE49-F238E27FC236}">
                        <a16:creationId xmlns:a16="http://schemas.microsoft.com/office/drawing/2014/main" id="{8B6C45B1-CCD8-E041-9B08-45C3DB4A4F70}"/>
                      </a:ext>
                    </a:extLst>
                  </p:cNvPr>
                  <p:cNvGrpSpPr/>
                  <p:nvPr/>
                </p:nvGrpSpPr>
                <p:grpSpPr bwMode="gray">
                  <a:xfrm>
                    <a:off x="5366132" y="3652193"/>
                    <a:ext cx="262651" cy="263958"/>
                    <a:chOff x="4940638" y="3409232"/>
                    <a:chExt cx="239469" cy="240660"/>
                  </a:xfrm>
                  <a:grpFill/>
                </p:grpSpPr>
                <p:sp>
                  <p:nvSpPr>
                    <p:cNvPr id="1354" name="Freeform 483">
                      <a:extLst>
                        <a:ext uri="{FF2B5EF4-FFF2-40B4-BE49-F238E27FC236}">
                          <a16:creationId xmlns:a16="http://schemas.microsoft.com/office/drawing/2014/main" id="{4CA6A7C7-BF04-9886-1B4F-59BAE6725BF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gray">
                    <a:xfrm>
                      <a:off x="4940638" y="3409232"/>
                      <a:ext cx="239469" cy="240660"/>
                    </a:xfrm>
                    <a:custGeom>
                      <a:avLst/>
                      <a:gdLst>
                        <a:gd name="T0" fmla="*/ 101 w 201"/>
                        <a:gd name="T1" fmla="*/ 11 h 202"/>
                        <a:gd name="T2" fmla="*/ 93 w 201"/>
                        <a:gd name="T3" fmla="*/ 29 h 202"/>
                        <a:gd name="T4" fmla="*/ 82 w 201"/>
                        <a:gd name="T5" fmla="*/ 40 h 202"/>
                        <a:gd name="T6" fmla="*/ 72 w 201"/>
                        <a:gd name="T7" fmla="*/ 45 h 202"/>
                        <a:gd name="T8" fmla="*/ 55 w 201"/>
                        <a:gd name="T9" fmla="*/ 39 h 202"/>
                        <a:gd name="T10" fmla="*/ 46 w 201"/>
                        <a:gd name="T11" fmla="*/ 41 h 202"/>
                        <a:gd name="T12" fmla="*/ 51 w 201"/>
                        <a:gd name="T13" fmla="*/ 59 h 202"/>
                        <a:gd name="T14" fmla="*/ 47 w 201"/>
                        <a:gd name="T15" fmla="*/ 60 h 202"/>
                        <a:gd name="T16" fmla="*/ 27 w 201"/>
                        <a:gd name="T17" fmla="*/ 56 h 202"/>
                        <a:gd name="T18" fmla="*/ 15 w 201"/>
                        <a:gd name="T19" fmla="*/ 60 h 202"/>
                        <a:gd name="T20" fmla="*/ 0 w 201"/>
                        <a:gd name="T21" fmla="*/ 68 h 202"/>
                        <a:gd name="T22" fmla="*/ 3 w 201"/>
                        <a:gd name="T23" fmla="*/ 72 h 202"/>
                        <a:gd name="T24" fmla="*/ 3 w 201"/>
                        <a:gd name="T25" fmla="*/ 76 h 202"/>
                        <a:gd name="T26" fmla="*/ 13 w 201"/>
                        <a:gd name="T27" fmla="*/ 79 h 202"/>
                        <a:gd name="T28" fmla="*/ 30 w 201"/>
                        <a:gd name="T29" fmla="*/ 85 h 202"/>
                        <a:gd name="T30" fmla="*/ 37 w 201"/>
                        <a:gd name="T31" fmla="*/ 87 h 202"/>
                        <a:gd name="T32" fmla="*/ 43 w 201"/>
                        <a:gd name="T33" fmla="*/ 95 h 202"/>
                        <a:gd name="T34" fmla="*/ 42 w 201"/>
                        <a:gd name="T35" fmla="*/ 102 h 202"/>
                        <a:gd name="T36" fmla="*/ 55 w 201"/>
                        <a:gd name="T37" fmla="*/ 115 h 202"/>
                        <a:gd name="T38" fmla="*/ 57 w 201"/>
                        <a:gd name="T39" fmla="*/ 128 h 202"/>
                        <a:gd name="T40" fmla="*/ 64 w 201"/>
                        <a:gd name="T41" fmla="*/ 138 h 202"/>
                        <a:gd name="T42" fmla="*/ 57 w 201"/>
                        <a:gd name="T43" fmla="*/ 153 h 202"/>
                        <a:gd name="T44" fmla="*/ 57 w 201"/>
                        <a:gd name="T45" fmla="*/ 158 h 202"/>
                        <a:gd name="T46" fmla="*/ 47 w 201"/>
                        <a:gd name="T47" fmla="*/ 182 h 202"/>
                        <a:gd name="T48" fmla="*/ 64 w 201"/>
                        <a:gd name="T49" fmla="*/ 193 h 202"/>
                        <a:gd name="T50" fmla="*/ 90 w 201"/>
                        <a:gd name="T51" fmla="*/ 194 h 202"/>
                        <a:gd name="T52" fmla="*/ 105 w 201"/>
                        <a:gd name="T53" fmla="*/ 202 h 202"/>
                        <a:gd name="T54" fmla="*/ 125 w 201"/>
                        <a:gd name="T55" fmla="*/ 201 h 202"/>
                        <a:gd name="T56" fmla="*/ 131 w 201"/>
                        <a:gd name="T57" fmla="*/ 182 h 202"/>
                        <a:gd name="T58" fmla="*/ 141 w 201"/>
                        <a:gd name="T59" fmla="*/ 178 h 202"/>
                        <a:gd name="T60" fmla="*/ 152 w 201"/>
                        <a:gd name="T61" fmla="*/ 181 h 202"/>
                        <a:gd name="T62" fmla="*/ 160 w 201"/>
                        <a:gd name="T63" fmla="*/ 181 h 202"/>
                        <a:gd name="T64" fmla="*/ 172 w 201"/>
                        <a:gd name="T65" fmla="*/ 186 h 202"/>
                        <a:gd name="T66" fmla="*/ 185 w 201"/>
                        <a:gd name="T67" fmla="*/ 176 h 202"/>
                        <a:gd name="T68" fmla="*/ 193 w 201"/>
                        <a:gd name="T69" fmla="*/ 170 h 202"/>
                        <a:gd name="T70" fmla="*/ 184 w 201"/>
                        <a:gd name="T71" fmla="*/ 159 h 202"/>
                        <a:gd name="T72" fmla="*/ 181 w 201"/>
                        <a:gd name="T73" fmla="*/ 147 h 202"/>
                        <a:gd name="T74" fmla="*/ 185 w 201"/>
                        <a:gd name="T75" fmla="*/ 138 h 202"/>
                        <a:gd name="T76" fmla="*/ 184 w 201"/>
                        <a:gd name="T77" fmla="*/ 125 h 202"/>
                        <a:gd name="T78" fmla="*/ 180 w 201"/>
                        <a:gd name="T79" fmla="*/ 112 h 202"/>
                        <a:gd name="T80" fmla="*/ 169 w 201"/>
                        <a:gd name="T81" fmla="*/ 111 h 202"/>
                        <a:gd name="T82" fmla="*/ 174 w 201"/>
                        <a:gd name="T83" fmla="*/ 103 h 202"/>
                        <a:gd name="T84" fmla="*/ 184 w 201"/>
                        <a:gd name="T85" fmla="*/ 87 h 202"/>
                        <a:gd name="T86" fmla="*/ 192 w 201"/>
                        <a:gd name="T87" fmla="*/ 81 h 202"/>
                        <a:gd name="T88" fmla="*/ 201 w 201"/>
                        <a:gd name="T89" fmla="*/ 52 h 202"/>
                        <a:gd name="T90" fmla="*/ 176 w 201"/>
                        <a:gd name="T91" fmla="*/ 41 h 202"/>
                        <a:gd name="T92" fmla="*/ 159 w 201"/>
                        <a:gd name="T93" fmla="*/ 37 h 202"/>
                        <a:gd name="T94" fmla="*/ 152 w 201"/>
                        <a:gd name="T95" fmla="*/ 24 h 202"/>
                        <a:gd name="T96" fmla="*/ 142 w 201"/>
                        <a:gd name="T97" fmla="*/ 27 h 202"/>
                        <a:gd name="T98" fmla="*/ 131 w 201"/>
                        <a:gd name="T99" fmla="*/ 15 h 202"/>
                        <a:gd name="T100" fmla="*/ 118 w 201"/>
                        <a:gd name="T101" fmla="*/ 5 h 20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</a:cxnLst>
                      <a:rect l="0" t="0" r="r" b="b"/>
                      <a:pathLst>
                        <a:path w="201" h="202">
                          <a:moveTo>
                            <a:pt x="118" y="0"/>
                          </a:moveTo>
                          <a:lnTo>
                            <a:pt x="117" y="1"/>
                          </a:lnTo>
                          <a:lnTo>
                            <a:pt x="111" y="2"/>
                          </a:lnTo>
                          <a:lnTo>
                            <a:pt x="103" y="5"/>
                          </a:lnTo>
                          <a:lnTo>
                            <a:pt x="101" y="11"/>
                          </a:lnTo>
                          <a:lnTo>
                            <a:pt x="100" y="19"/>
                          </a:lnTo>
                          <a:lnTo>
                            <a:pt x="101" y="20"/>
                          </a:lnTo>
                          <a:lnTo>
                            <a:pt x="101" y="22"/>
                          </a:lnTo>
                          <a:lnTo>
                            <a:pt x="97" y="26"/>
                          </a:lnTo>
                          <a:lnTo>
                            <a:pt x="93" y="29"/>
                          </a:lnTo>
                          <a:lnTo>
                            <a:pt x="84" y="32"/>
                          </a:lnTo>
                          <a:lnTo>
                            <a:pt x="79" y="35"/>
                          </a:lnTo>
                          <a:lnTo>
                            <a:pt x="78" y="38"/>
                          </a:lnTo>
                          <a:lnTo>
                            <a:pt x="78" y="40"/>
                          </a:lnTo>
                          <a:lnTo>
                            <a:pt x="82" y="40"/>
                          </a:lnTo>
                          <a:lnTo>
                            <a:pt x="84" y="41"/>
                          </a:lnTo>
                          <a:lnTo>
                            <a:pt x="83" y="42"/>
                          </a:lnTo>
                          <a:lnTo>
                            <a:pt x="77" y="42"/>
                          </a:lnTo>
                          <a:lnTo>
                            <a:pt x="74" y="44"/>
                          </a:lnTo>
                          <a:lnTo>
                            <a:pt x="72" y="45"/>
                          </a:lnTo>
                          <a:lnTo>
                            <a:pt x="69" y="45"/>
                          </a:lnTo>
                          <a:lnTo>
                            <a:pt x="65" y="44"/>
                          </a:lnTo>
                          <a:lnTo>
                            <a:pt x="60" y="43"/>
                          </a:lnTo>
                          <a:lnTo>
                            <a:pt x="59" y="43"/>
                          </a:lnTo>
                          <a:lnTo>
                            <a:pt x="55" y="39"/>
                          </a:lnTo>
                          <a:lnTo>
                            <a:pt x="56" y="36"/>
                          </a:lnTo>
                          <a:lnTo>
                            <a:pt x="55" y="35"/>
                          </a:lnTo>
                          <a:lnTo>
                            <a:pt x="48" y="36"/>
                          </a:lnTo>
                          <a:lnTo>
                            <a:pt x="46" y="35"/>
                          </a:lnTo>
                          <a:lnTo>
                            <a:pt x="46" y="41"/>
                          </a:lnTo>
                          <a:lnTo>
                            <a:pt x="47" y="43"/>
                          </a:lnTo>
                          <a:lnTo>
                            <a:pt x="49" y="45"/>
                          </a:lnTo>
                          <a:lnTo>
                            <a:pt x="51" y="51"/>
                          </a:lnTo>
                          <a:lnTo>
                            <a:pt x="51" y="55"/>
                          </a:lnTo>
                          <a:lnTo>
                            <a:pt x="51" y="59"/>
                          </a:lnTo>
                          <a:lnTo>
                            <a:pt x="53" y="60"/>
                          </a:lnTo>
                          <a:lnTo>
                            <a:pt x="52" y="61"/>
                          </a:lnTo>
                          <a:lnTo>
                            <a:pt x="49" y="61"/>
                          </a:lnTo>
                          <a:lnTo>
                            <a:pt x="48" y="60"/>
                          </a:lnTo>
                          <a:lnTo>
                            <a:pt x="47" y="60"/>
                          </a:lnTo>
                          <a:lnTo>
                            <a:pt x="44" y="60"/>
                          </a:lnTo>
                          <a:lnTo>
                            <a:pt x="42" y="61"/>
                          </a:lnTo>
                          <a:lnTo>
                            <a:pt x="40" y="61"/>
                          </a:lnTo>
                          <a:lnTo>
                            <a:pt x="34" y="63"/>
                          </a:lnTo>
                          <a:lnTo>
                            <a:pt x="27" y="56"/>
                          </a:lnTo>
                          <a:lnTo>
                            <a:pt x="22" y="56"/>
                          </a:lnTo>
                          <a:lnTo>
                            <a:pt x="21" y="56"/>
                          </a:lnTo>
                          <a:lnTo>
                            <a:pt x="19" y="57"/>
                          </a:lnTo>
                          <a:lnTo>
                            <a:pt x="19" y="59"/>
                          </a:lnTo>
                          <a:lnTo>
                            <a:pt x="15" y="60"/>
                          </a:lnTo>
                          <a:lnTo>
                            <a:pt x="12" y="60"/>
                          </a:lnTo>
                          <a:lnTo>
                            <a:pt x="8" y="61"/>
                          </a:lnTo>
                          <a:lnTo>
                            <a:pt x="1" y="64"/>
                          </a:lnTo>
                          <a:lnTo>
                            <a:pt x="0" y="67"/>
                          </a:lnTo>
                          <a:lnTo>
                            <a:pt x="0" y="68"/>
                          </a:lnTo>
                          <a:lnTo>
                            <a:pt x="6" y="67"/>
                          </a:lnTo>
                          <a:lnTo>
                            <a:pt x="5" y="69"/>
                          </a:lnTo>
                          <a:lnTo>
                            <a:pt x="4" y="69"/>
                          </a:lnTo>
                          <a:lnTo>
                            <a:pt x="3" y="71"/>
                          </a:lnTo>
                          <a:lnTo>
                            <a:pt x="3" y="72"/>
                          </a:lnTo>
                          <a:lnTo>
                            <a:pt x="5" y="72"/>
                          </a:lnTo>
                          <a:lnTo>
                            <a:pt x="8" y="72"/>
                          </a:lnTo>
                          <a:lnTo>
                            <a:pt x="8" y="74"/>
                          </a:lnTo>
                          <a:lnTo>
                            <a:pt x="1" y="75"/>
                          </a:lnTo>
                          <a:lnTo>
                            <a:pt x="3" y="76"/>
                          </a:lnTo>
                          <a:lnTo>
                            <a:pt x="7" y="78"/>
                          </a:lnTo>
                          <a:lnTo>
                            <a:pt x="7" y="81"/>
                          </a:lnTo>
                          <a:lnTo>
                            <a:pt x="10" y="81"/>
                          </a:lnTo>
                          <a:lnTo>
                            <a:pt x="10" y="80"/>
                          </a:lnTo>
                          <a:lnTo>
                            <a:pt x="13" y="79"/>
                          </a:lnTo>
                          <a:lnTo>
                            <a:pt x="22" y="82"/>
                          </a:lnTo>
                          <a:lnTo>
                            <a:pt x="24" y="84"/>
                          </a:lnTo>
                          <a:lnTo>
                            <a:pt x="25" y="86"/>
                          </a:lnTo>
                          <a:lnTo>
                            <a:pt x="27" y="86"/>
                          </a:lnTo>
                          <a:lnTo>
                            <a:pt x="30" y="85"/>
                          </a:lnTo>
                          <a:lnTo>
                            <a:pt x="32" y="86"/>
                          </a:lnTo>
                          <a:lnTo>
                            <a:pt x="31" y="87"/>
                          </a:lnTo>
                          <a:lnTo>
                            <a:pt x="34" y="88"/>
                          </a:lnTo>
                          <a:lnTo>
                            <a:pt x="36" y="87"/>
                          </a:lnTo>
                          <a:lnTo>
                            <a:pt x="37" y="87"/>
                          </a:lnTo>
                          <a:lnTo>
                            <a:pt x="36" y="93"/>
                          </a:lnTo>
                          <a:lnTo>
                            <a:pt x="40" y="93"/>
                          </a:lnTo>
                          <a:lnTo>
                            <a:pt x="45" y="93"/>
                          </a:lnTo>
                          <a:lnTo>
                            <a:pt x="48" y="94"/>
                          </a:lnTo>
                          <a:lnTo>
                            <a:pt x="43" y="95"/>
                          </a:lnTo>
                          <a:lnTo>
                            <a:pt x="43" y="97"/>
                          </a:lnTo>
                          <a:lnTo>
                            <a:pt x="45" y="99"/>
                          </a:lnTo>
                          <a:lnTo>
                            <a:pt x="43" y="101"/>
                          </a:lnTo>
                          <a:lnTo>
                            <a:pt x="42" y="99"/>
                          </a:lnTo>
                          <a:lnTo>
                            <a:pt x="42" y="102"/>
                          </a:lnTo>
                          <a:lnTo>
                            <a:pt x="45" y="106"/>
                          </a:lnTo>
                          <a:lnTo>
                            <a:pt x="47" y="108"/>
                          </a:lnTo>
                          <a:lnTo>
                            <a:pt x="47" y="110"/>
                          </a:lnTo>
                          <a:lnTo>
                            <a:pt x="51" y="113"/>
                          </a:lnTo>
                          <a:lnTo>
                            <a:pt x="55" y="115"/>
                          </a:lnTo>
                          <a:lnTo>
                            <a:pt x="59" y="116"/>
                          </a:lnTo>
                          <a:lnTo>
                            <a:pt x="58" y="118"/>
                          </a:lnTo>
                          <a:lnTo>
                            <a:pt x="59" y="120"/>
                          </a:lnTo>
                          <a:lnTo>
                            <a:pt x="59" y="124"/>
                          </a:lnTo>
                          <a:lnTo>
                            <a:pt x="57" y="128"/>
                          </a:lnTo>
                          <a:lnTo>
                            <a:pt x="59" y="130"/>
                          </a:lnTo>
                          <a:lnTo>
                            <a:pt x="61" y="132"/>
                          </a:lnTo>
                          <a:lnTo>
                            <a:pt x="64" y="135"/>
                          </a:lnTo>
                          <a:lnTo>
                            <a:pt x="65" y="139"/>
                          </a:lnTo>
                          <a:lnTo>
                            <a:pt x="64" y="138"/>
                          </a:lnTo>
                          <a:lnTo>
                            <a:pt x="60" y="133"/>
                          </a:lnTo>
                          <a:lnTo>
                            <a:pt x="59" y="135"/>
                          </a:lnTo>
                          <a:lnTo>
                            <a:pt x="59" y="140"/>
                          </a:lnTo>
                          <a:lnTo>
                            <a:pt x="57" y="150"/>
                          </a:lnTo>
                          <a:lnTo>
                            <a:pt x="57" y="153"/>
                          </a:lnTo>
                          <a:lnTo>
                            <a:pt x="59" y="150"/>
                          </a:lnTo>
                          <a:lnTo>
                            <a:pt x="60" y="153"/>
                          </a:lnTo>
                          <a:lnTo>
                            <a:pt x="59" y="153"/>
                          </a:lnTo>
                          <a:lnTo>
                            <a:pt x="57" y="155"/>
                          </a:lnTo>
                          <a:lnTo>
                            <a:pt x="57" y="158"/>
                          </a:lnTo>
                          <a:lnTo>
                            <a:pt x="54" y="176"/>
                          </a:lnTo>
                          <a:lnTo>
                            <a:pt x="52" y="179"/>
                          </a:lnTo>
                          <a:lnTo>
                            <a:pt x="49" y="181"/>
                          </a:lnTo>
                          <a:lnTo>
                            <a:pt x="47" y="180"/>
                          </a:lnTo>
                          <a:lnTo>
                            <a:pt x="47" y="182"/>
                          </a:lnTo>
                          <a:lnTo>
                            <a:pt x="53" y="187"/>
                          </a:lnTo>
                          <a:lnTo>
                            <a:pt x="56" y="188"/>
                          </a:lnTo>
                          <a:lnTo>
                            <a:pt x="59" y="189"/>
                          </a:lnTo>
                          <a:lnTo>
                            <a:pt x="62" y="191"/>
                          </a:lnTo>
                          <a:lnTo>
                            <a:pt x="64" y="193"/>
                          </a:lnTo>
                          <a:lnTo>
                            <a:pt x="78" y="196"/>
                          </a:lnTo>
                          <a:lnTo>
                            <a:pt x="82" y="197"/>
                          </a:lnTo>
                          <a:lnTo>
                            <a:pt x="84" y="196"/>
                          </a:lnTo>
                          <a:lnTo>
                            <a:pt x="87" y="194"/>
                          </a:lnTo>
                          <a:lnTo>
                            <a:pt x="90" y="194"/>
                          </a:lnTo>
                          <a:lnTo>
                            <a:pt x="92" y="194"/>
                          </a:lnTo>
                          <a:lnTo>
                            <a:pt x="96" y="197"/>
                          </a:lnTo>
                          <a:lnTo>
                            <a:pt x="100" y="198"/>
                          </a:lnTo>
                          <a:lnTo>
                            <a:pt x="102" y="199"/>
                          </a:lnTo>
                          <a:lnTo>
                            <a:pt x="105" y="202"/>
                          </a:lnTo>
                          <a:lnTo>
                            <a:pt x="107" y="202"/>
                          </a:lnTo>
                          <a:lnTo>
                            <a:pt x="115" y="202"/>
                          </a:lnTo>
                          <a:lnTo>
                            <a:pt x="119" y="201"/>
                          </a:lnTo>
                          <a:lnTo>
                            <a:pt x="123" y="201"/>
                          </a:lnTo>
                          <a:lnTo>
                            <a:pt x="125" y="201"/>
                          </a:lnTo>
                          <a:lnTo>
                            <a:pt x="124" y="193"/>
                          </a:lnTo>
                          <a:lnTo>
                            <a:pt x="123" y="192"/>
                          </a:lnTo>
                          <a:lnTo>
                            <a:pt x="124" y="188"/>
                          </a:lnTo>
                          <a:lnTo>
                            <a:pt x="125" y="185"/>
                          </a:lnTo>
                          <a:lnTo>
                            <a:pt x="131" y="182"/>
                          </a:lnTo>
                          <a:lnTo>
                            <a:pt x="134" y="180"/>
                          </a:lnTo>
                          <a:lnTo>
                            <a:pt x="136" y="179"/>
                          </a:lnTo>
                          <a:lnTo>
                            <a:pt x="138" y="177"/>
                          </a:lnTo>
                          <a:lnTo>
                            <a:pt x="140" y="177"/>
                          </a:lnTo>
                          <a:lnTo>
                            <a:pt x="141" y="178"/>
                          </a:lnTo>
                          <a:lnTo>
                            <a:pt x="146" y="179"/>
                          </a:lnTo>
                          <a:lnTo>
                            <a:pt x="146" y="179"/>
                          </a:lnTo>
                          <a:lnTo>
                            <a:pt x="147" y="180"/>
                          </a:lnTo>
                          <a:lnTo>
                            <a:pt x="148" y="180"/>
                          </a:lnTo>
                          <a:lnTo>
                            <a:pt x="152" y="181"/>
                          </a:lnTo>
                          <a:lnTo>
                            <a:pt x="152" y="180"/>
                          </a:lnTo>
                          <a:lnTo>
                            <a:pt x="155" y="180"/>
                          </a:lnTo>
                          <a:lnTo>
                            <a:pt x="156" y="181"/>
                          </a:lnTo>
                          <a:lnTo>
                            <a:pt x="158" y="181"/>
                          </a:lnTo>
                          <a:lnTo>
                            <a:pt x="160" y="181"/>
                          </a:lnTo>
                          <a:lnTo>
                            <a:pt x="160" y="183"/>
                          </a:lnTo>
                          <a:lnTo>
                            <a:pt x="161" y="184"/>
                          </a:lnTo>
                          <a:lnTo>
                            <a:pt x="165" y="184"/>
                          </a:lnTo>
                          <a:lnTo>
                            <a:pt x="167" y="186"/>
                          </a:lnTo>
                          <a:lnTo>
                            <a:pt x="172" y="186"/>
                          </a:lnTo>
                          <a:lnTo>
                            <a:pt x="178" y="184"/>
                          </a:lnTo>
                          <a:lnTo>
                            <a:pt x="180" y="183"/>
                          </a:lnTo>
                          <a:lnTo>
                            <a:pt x="180" y="181"/>
                          </a:lnTo>
                          <a:lnTo>
                            <a:pt x="182" y="179"/>
                          </a:lnTo>
                          <a:lnTo>
                            <a:pt x="185" y="176"/>
                          </a:lnTo>
                          <a:lnTo>
                            <a:pt x="187" y="175"/>
                          </a:lnTo>
                          <a:lnTo>
                            <a:pt x="187" y="173"/>
                          </a:lnTo>
                          <a:lnTo>
                            <a:pt x="193" y="171"/>
                          </a:lnTo>
                          <a:lnTo>
                            <a:pt x="193" y="170"/>
                          </a:lnTo>
                          <a:lnTo>
                            <a:pt x="193" y="170"/>
                          </a:lnTo>
                          <a:lnTo>
                            <a:pt x="194" y="167"/>
                          </a:lnTo>
                          <a:lnTo>
                            <a:pt x="194" y="165"/>
                          </a:lnTo>
                          <a:lnTo>
                            <a:pt x="193" y="163"/>
                          </a:lnTo>
                          <a:lnTo>
                            <a:pt x="186" y="162"/>
                          </a:lnTo>
                          <a:lnTo>
                            <a:pt x="184" y="159"/>
                          </a:lnTo>
                          <a:lnTo>
                            <a:pt x="183" y="156"/>
                          </a:lnTo>
                          <a:lnTo>
                            <a:pt x="183" y="153"/>
                          </a:lnTo>
                          <a:lnTo>
                            <a:pt x="184" y="150"/>
                          </a:lnTo>
                          <a:lnTo>
                            <a:pt x="183" y="148"/>
                          </a:lnTo>
                          <a:lnTo>
                            <a:pt x="181" y="147"/>
                          </a:lnTo>
                          <a:lnTo>
                            <a:pt x="180" y="146"/>
                          </a:lnTo>
                          <a:lnTo>
                            <a:pt x="180" y="145"/>
                          </a:lnTo>
                          <a:lnTo>
                            <a:pt x="181" y="142"/>
                          </a:lnTo>
                          <a:lnTo>
                            <a:pt x="182" y="140"/>
                          </a:lnTo>
                          <a:lnTo>
                            <a:pt x="185" y="138"/>
                          </a:lnTo>
                          <a:lnTo>
                            <a:pt x="185" y="135"/>
                          </a:lnTo>
                          <a:lnTo>
                            <a:pt x="181" y="128"/>
                          </a:lnTo>
                          <a:lnTo>
                            <a:pt x="181" y="126"/>
                          </a:lnTo>
                          <a:lnTo>
                            <a:pt x="181" y="125"/>
                          </a:lnTo>
                          <a:lnTo>
                            <a:pt x="184" y="125"/>
                          </a:lnTo>
                          <a:lnTo>
                            <a:pt x="184" y="121"/>
                          </a:lnTo>
                          <a:lnTo>
                            <a:pt x="181" y="121"/>
                          </a:lnTo>
                          <a:lnTo>
                            <a:pt x="181" y="117"/>
                          </a:lnTo>
                          <a:lnTo>
                            <a:pt x="181" y="113"/>
                          </a:lnTo>
                          <a:lnTo>
                            <a:pt x="180" y="112"/>
                          </a:lnTo>
                          <a:lnTo>
                            <a:pt x="174" y="112"/>
                          </a:lnTo>
                          <a:lnTo>
                            <a:pt x="172" y="117"/>
                          </a:lnTo>
                          <a:lnTo>
                            <a:pt x="169" y="119"/>
                          </a:lnTo>
                          <a:lnTo>
                            <a:pt x="168" y="118"/>
                          </a:lnTo>
                          <a:lnTo>
                            <a:pt x="169" y="111"/>
                          </a:lnTo>
                          <a:lnTo>
                            <a:pt x="170" y="108"/>
                          </a:lnTo>
                          <a:lnTo>
                            <a:pt x="171" y="107"/>
                          </a:lnTo>
                          <a:lnTo>
                            <a:pt x="172" y="105"/>
                          </a:lnTo>
                          <a:lnTo>
                            <a:pt x="174" y="104"/>
                          </a:lnTo>
                          <a:lnTo>
                            <a:pt x="174" y="103"/>
                          </a:lnTo>
                          <a:lnTo>
                            <a:pt x="176" y="100"/>
                          </a:lnTo>
                          <a:lnTo>
                            <a:pt x="177" y="98"/>
                          </a:lnTo>
                          <a:lnTo>
                            <a:pt x="184" y="90"/>
                          </a:lnTo>
                          <a:lnTo>
                            <a:pt x="183" y="89"/>
                          </a:lnTo>
                          <a:lnTo>
                            <a:pt x="184" y="87"/>
                          </a:lnTo>
                          <a:lnTo>
                            <a:pt x="189" y="87"/>
                          </a:lnTo>
                          <a:lnTo>
                            <a:pt x="191" y="86"/>
                          </a:lnTo>
                          <a:lnTo>
                            <a:pt x="193" y="85"/>
                          </a:lnTo>
                          <a:lnTo>
                            <a:pt x="193" y="84"/>
                          </a:lnTo>
                          <a:lnTo>
                            <a:pt x="192" y="81"/>
                          </a:lnTo>
                          <a:lnTo>
                            <a:pt x="193" y="73"/>
                          </a:lnTo>
                          <a:lnTo>
                            <a:pt x="194" y="66"/>
                          </a:lnTo>
                          <a:lnTo>
                            <a:pt x="195" y="62"/>
                          </a:lnTo>
                          <a:lnTo>
                            <a:pt x="200" y="55"/>
                          </a:lnTo>
                          <a:lnTo>
                            <a:pt x="201" y="52"/>
                          </a:lnTo>
                          <a:lnTo>
                            <a:pt x="197" y="50"/>
                          </a:lnTo>
                          <a:lnTo>
                            <a:pt x="185" y="47"/>
                          </a:lnTo>
                          <a:lnTo>
                            <a:pt x="180" y="46"/>
                          </a:lnTo>
                          <a:lnTo>
                            <a:pt x="178" y="43"/>
                          </a:lnTo>
                          <a:lnTo>
                            <a:pt x="176" y="41"/>
                          </a:lnTo>
                          <a:lnTo>
                            <a:pt x="172" y="38"/>
                          </a:lnTo>
                          <a:lnTo>
                            <a:pt x="169" y="38"/>
                          </a:lnTo>
                          <a:lnTo>
                            <a:pt x="164" y="37"/>
                          </a:lnTo>
                          <a:lnTo>
                            <a:pt x="161" y="38"/>
                          </a:lnTo>
                          <a:lnTo>
                            <a:pt x="159" y="37"/>
                          </a:lnTo>
                          <a:lnTo>
                            <a:pt x="156" y="35"/>
                          </a:lnTo>
                          <a:lnTo>
                            <a:pt x="153" y="33"/>
                          </a:lnTo>
                          <a:lnTo>
                            <a:pt x="154" y="32"/>
                          </a:lnTo>
                          <a:lnTo>
                            <a:pt x="152" y="31"/>
                          </a:lnTo>
                          <a:lnTo>
                            <a:pt x="152" y="24"/>
                          </a:lnTo>
                          <a:lnTo>
                            <a:pt x="150" y="24"/>
                          </a:lnTo>
                          <a:lnTo>
                            <a:pt x="148" y="26"/>
                          </a:lnTo>
                          <a:lnTo>
                            <a:pt x="147" y="29"/>
                          </a:lnTo>
                          <a:lnTo>
                            <a:pt x="144" y="29"/>
                          </a:lnTo>
                          <a:lnTo>
                            <a:pt x="142" y="27"/>
                          </a:lnTo>
                          <a:lnTo>
                            <a:pt x="141" y="22"/>
                          </a:lnTo>
                          <a:lnTo>
                            <a:pt x="140" y="20"/>
                          </a:lnTo>
                          <a:lnTo>
                            <a:pt x="139" y="18"/>
                          </a:lnTo>
                          <a:lnTo>
                            <a:pt x="135" y="17"/>
                          </a:lnTo>
                          <a:lnTo>
                            <a:pt x="131" y="15"/>
                          </a:lnTo>
                          <a:lnTo>
                            <a:pt x="128" y="15"/>
                          </a:lnTo>
                          <a:lnTo>
                            <a:pt x="125" y="9"/>
                          </a:lnTo>
                          <a:lnTo>
                            <a:pt x="122" y="9"/>
                          </a:lnTo>
                          <a:lnTo>
                            <a:pt x="119" y="8"/>
                          </a:lnTo>
                          <a:lnTo>
                            <a:pt x="118" y="5"/>
                          </a:lnTo>
                          <a:lnTo>
                            <a:pt x="118" y="0"/>
                          </a:lnTo>
                        </a:path>
                      </a:pathLst>
                    </a:custGeom>
                    <a:grpFill/>
                    <a:ln w="12700" cap="flat">
                      <a:solidFill>
                        <a:schemeClr val="bg1"/>
                      </a:solidFill>
                      <a:prstDash val="solid"/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GB" dirty="0">
                        <a:latin typeface="Calibri Light" panose="020F0302020204030204" pitchFamily="34" charset="0"/>
                        <a:sym typeface="Calibri Light" panose="020F0302020204030204" pitchFamily="34" charset="0"/>
                      </a:endParaRPr>
                    </a:p>
                  </p:txBody>
                </p:sp>
                <p:sp>
                  <p:nvSpPr>
                    <p:cNvPr id="1355" name="Freeform 1401">
                      <a:extLst>
                        <a:ext uri="{FF2B5EF4-FFF2-40B4-BE49-F238E27FC236}">
                          <a16:creationId xmlns:a16="http://schemas.microsoft.com/office/drawing/2014/main" id="{D82FFB3B-3E17-3D7B-0C2B-2FF29BA0474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gray">
                    <a:xfrm>
                      <a:off x="4977570" y="3455697"/>
                      <a:ext cx="3574" cy="3574"/>
                    </a:xfrm>
                    <a:custGeom>
                      <a:avLst/>
                      <a:gdLst>
                        <a:gd name="T0" fmla="*/ 3 w 3"/>
                        <a:gd name="T1" fmla="*/ 0 h 3"/>
                        <a:gd name="T2" fmla="*/ 3 w 3"/>
                        <a:gd name="T3" fmla="*/ 0 h 3"/>
                        <a:gd name="T4" fmla="*/ 2 w 3"/>
                        <a:gd name="T5" fmla="*/ 0 h 3"/>
                        <a:gd name="T6" fmla="*/ 1 w 3"/>
                        <a:gd name="T7" fmla="*/ 1 h 3"/>
                        <a:gd name="T8" fmla="*/ 0 w 3"/>
                        <a:gd name="T9" fmla="*/ 2 h 3"/>
                        <a:gd name="T10" fmla="*/ 0 w 3"/>
                        <a:gd name="T11" fmla="*/ 2 h 3"/>
                        <a:gd name="T12" fmla="*/ 0 w 3"/>
                        <a:gd name="T13" fmla="*/ 2 h 3"/>
                        <a:gd name="T14" fmla="*/ 0 w 3"/>
                        <a:gd name="T15" fmla="*/ 2 h 3"/>
                        <a:gd name="T16" fmla="*/ 0 w 3"/>
                        <a:gd name="T17" fmla="*/ 2 h 3"/>
                        <a:gd name="T18" fmla="*/ 1 w 3"/>
                        <a:gd name="T19" fmla="*/ 3 h 3"/>
                        <a:gd name="T20" fmla="*/ 1 w 3"/>
                        <a:gd name="T21" fmla="*/ 3 h 3"/>
                        <a:gd name="T22" fmla="*/ 2 w 3"/>
                        <a:gd name="T23" fmla="*/ 2 h 3"/>
                        <a:gd name="T24" fmla="*/ 3 w 3"/>
                        <a:gd name="T25" fmla="*/ 0 h 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</a:cxnLst>
                      <a:rect l="0" t="0" r="r" b="b"/>
                      <a:pathLst>
                        <a:path w="3" h="3">
                          <a:moveTo>
                            <a:pt x="3" y="0"/>
                          </a:moveTo>
                          <a:lnTo>
                            <a:pt x="3" y="0"/>
                          </a:lnTo>
                          <a:lnTo>
                            <a:pt x="2" y="0"/>
                          </a:lnTo>
                          <a:lnTo>
                            <a:pt x="1" y="1"/>
                          </a:lnTo>
                          <a:lnTo>
                            <a:pt x="0" y="2"/>
                          </a:lnTo>
                          <a:lnTo>
                            <a:pt x="0" y="2"/>
                          </a:lnTo>
                          <a:lnTo>
                            <a:pt x="0" y="2"/>
                          </a:lnTo>
                          <a:lnTo>
                            <a:pt x="0" y="2"/>
                          </a:lnTo>
                          <a:lnTo>
                            <a:pt x="0" y="2"/>
                          </a:lnTo>
                          <a:lnTo>
                            <a:pt x="1" y="3"/>
                          </a:lnTo>
                          <a:lnTo>
                            <a:pt x="1" y="3"/>
                          </a:lnTo>
                          <a:lnTo>
                            <a:pt x="2" y="2"/>
                          </a:lnTo>
                          <a:lnTo>
                            <a:pt x="3" y="0"/>
                          </a:lnTo>
                        </a:path>
                      </a:pathLst>
                    </a:custGeom>
                    <a:grpFill/>
                    <a:ln w="12700" cap="flat">
                      <a:solidFill>
                        <a:schemeClr val="bg1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GB" dirty="0">
                        <a:latin typeface="Calibri Light" panose="020F0302020204030204" pitchFamily="34" charset="0"/>
                        <a:sym typeface="Calibri Light" panose="020F0302020204030204" pitchFamily="34" charset="0"/>
                      </a:endParaRPr>
                    </a:p>
                  </p:txBody>
                </p:sp>
                <p:sp>
                  <p:nvSpPr>
                    <p:cNvPr id="1356" name="Freeform 1402">
                      <a:extLst>
                        <a:ext uri="{FF2B5EF4-FFF2-40B4-BE49-F238E27FC236}">
                          <a16:creationId xmlns:a16="http://schemas.microsoft.com/office/drawing/2014/main" id="{4969E44F-4DC2-6197-08B0-303A81CC986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gray">
                    <a:xfrm>
                      <a:off x="4985909" y="3464037"/>
                      <a:ext cx="4765" cy="2383"/>
                    </a:xfrm>
                    <a:custGeom>
                      <a:avLst/>
                      <a:gdLst>
                        <a:gd name="T0" fmla="*/ 1 w 4"/>
                        <a:gd name="T1" fmla="*/ 0 h 2"/>
                        <a:gd name="T2" fmla="*/ 0 w 4"/>
                        <a:gd name="T3" fmla="*/ 0 h 2"/>
                        <a:gd name="T4" fmla="*/ 0 w 4"/>
                        <a:gd name="T5" fmla="*/ 0 h 2"/>
                        <a:gd name="T6" fmla="*/ 0 w 4"/>
                        <a:gd name="T7" fmla="*/ 0 h 2"/>
                        <a:gd name="T8" fmla="*/ 0 w 4"/>
                        <a:gd name="T9" fmla="*/ 1 h 2"/>
                        <a:gd name="T10" fmla="*/ 0 w 4"/>
                        <a:gd name="T11" fmla="*/ 1 h 2"/>
                        <a:gd name="T12" fmla="*/ 3 w 4"/>
                        <a:gd name="T13" fmla="*/ 2 h 2"/>
                        <a:gd name="T14" fmla="*/ 4 w 4"/>
                        <a:gd name="T15" fmla="*/ 1 h 2"/>
                        <a:gd name="T16" fmla="*/ 4 w 4"/>
                        <a:gd name="T17" fmla="*/ 0 h 2"/>
                        <a:gd name="T18" fmla="*/ 3 w 4"/>
                        <a:gd name="T19" fmla="*/ 0 h 2"/>
                        <a:gd name="T20" fmla="*/ 2 w 4"/>
                        <a:gd name="T21" fmla="*/ 0 h 2"/>
                        <a:gd name="T22" fmla="*/ 1 w 4"/>
                        <a:gd name="T23" fmla="*/ 0 h 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</a:cxnLst>
                      <a:rect l="0" t="0" r="r" b="b"/>
                      <a:pathLst>
                        <a:path w="4" h="2">
                          <a:moveTo>
                            <a:pt x="1" y="0"/>
                          </a:moveTo>
                          <a:lnTo>
                            <a:pt x="0" y="0"/>
                          </a:lnTo>
                          <a:lnTo>
                            <a:pt x="0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lnTo>
                            <a:pt x="0" y="1"/>
                          </a:lnTo>
                          <a:lnTo>
                            <a:pt x="3" y="2"/>
                          </a:lnTo>
                          <a:lnTo>
                            <a:pt x="4" y="1"/>
                          </a:lnTo>
                          <a:lnTo>
                            <a:pt x="4" y="0"/>
                          </a:lnTo>
                          <a:lnTo>
                            <a:pt x="3" y="0"/>
                          </a:lnTo>
                          <a:lnTo>
                            <a:pt x="2" y="0"/>
                          </a:lnTo>
                          <a:lnTo>
                            <a:pt x="1" y="0"/>
                          </a:lnTo>
                        </a:path>
                      </a:pathLst>
                    </a:custGeom>
                    <a:grpFill/>
                    <a:ln w="12700" cap="flat">
                      <a:solidFill>
                        <a:schemeClr val="bg1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GB" dirty="0">
                        <a:latin typeface="Calibri Light" panose="020F0302020204030204" pitchFamily="34" charset="0"/>
                        <a:sym typeface="Calibri Light" panose="020F0302020204030204" pitchFamily="34" charset="0"/>
                      </a:endParaRPr>
                    </a:p>
                  </p:txBody>
                </p:sp>
              </p:grpSp>
            </p:grpSp>
            <p:grpSp>
              <p:nvGrpSpPr>
                <p:cNvPr id="1282" name="Group 1287">
                  <a:extLst>
                    <a:ext uri="{FF2B5EF4-FFF2-40B4-BE49-F238E27FC236}">
                      <a16:creationId xmlns:a16="http://schemas.microsoft.com/office/drawing/2014/main" id="{587F6A61-F5C8-6650-E8BF-944EC5A4C2E6}"/>
                    </a:ext>
                  </a:extLst>
                </p:cNvPr>
                <p:cNvGrpSpPr/>
                <p:nvPr/>
              </p:nvGrpSpPr>
              <p:grpSpPr bwMode="gray">
                <a:xfrm>
                  <a:off x="5537341" y="3414126"/>
                  <a:ext cx="96697" cy="116298"/>
                  <a:chOff x="5180105" y="3194784"/>
                  <a:chExt cx="88162" cy="106033"/>
                </a:xfrm>
                <a:grpFill/>
              </p:grpSpPr>
              <p:sp>
                <p:nvSpPr>
                  <p:cNvPr id="1343" name="Freeform 164">
                    <a:extLst>
                      <a:ext uri="{FF2B5EF4-FFF2-40B4-BE49-F238E27FC236}">
                        <a16:creationId xmlns:a16="http://schemas.microsoft.com/office/drawing/2014/main" id="{D3A1772F-5D39-69B9-F487-E523BD0F1EC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gray">
                  <a:xfrm>
                    <a:off x="5250398" y="3287712"/>
                    <a:ext cx="7149" cy="13105"/>
                  </a:xfrm>
                  <a:custGeom>
                    <a:avLst/>
                    <a:gdLst>
                      <a:gd name="T0" fmla="*/ 2 w 6"/>
                      <a:gd name="T1" fmla="*/ 1 h 11"/>
                      <a:gd name="T2" fmla="*/ 2 w 6"/>
                      <a:gd name="T3" fmla="*/ 0 h 11"/>
                      <a:gd name="T4" fmla="*/ 3 w 6"/>
                      <a:gd name="T5" fmla="*/ 1 h 11"/>
                      <a:gd name="T6" fmla="*/ 4 w 6"/>
                      <a:gd name="T7" fmla="*/ 2 h 11"/>
                      <a:gd name="T8" fmla="*/ 6 w 6"/>
                      <a:gd name="T9" fmla="*/ 3 h 11"/>
                      <a:gd name="T10" fmla="*/ 6 w 6"/>
                      <a:gd name="T11" fmla="*/ 5 h 11"/>
                      <a:gd name="T12" fmla="*/ 5 w 6"/>
                      <a:gd name="T13" fmla="*/ 6 h 11"/>
                      <a:gd name="T14" fmla="*/ 4 w 6"/>
                      <a:gd name="T15" fmla="*/ 7 h 11"/>
                      <a:gd name="T16" fmla="*/ 4 w 6"/>
                      <a:gd name="T17" fmla="*/ 11 h 11"/>
                      <a:gd name="T18" fmla="*/ 3 w 6"/>
                      <a:gd name="T19" fmla="*/ 10 h 11"/>
                      <a:gd name="T20" fmla="*/ 3 w 6"/>
                      <a:gd name="T21" fmla="*/ 6 h 11"/>
                      <a:gd name="T22" fmla="*/ 2 w 6"/>
                      <a:gd name="T23" fmla="*/ 5 h 11"/>
                      <a:gd name="T24" fmla="*/ 2 w 6"/>
                      <a:gd name="T25" fmla="*/ 3 h 11"/>
                      <a:gd name="T26" fmla="*/ 1 w 6"/>
                      <a:gd name="T27" fmla="*/ 3 h 11"/>
                      <a:gd name="T28" fmla="*/ 0 w 6"/>
                      <a:gd name="T29" fmla="*/ 1 h 11"/>
                      <a:gd name="T30" fmla="*/ 0 w 6"/>
                      <a:gd name="T31" fmla="*/ 1 h 11"/>
                      <a:gd name="T32" fmla="*/ 2 w 6"/>
                      <a:gd name="T33" fmla="*/ 1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" h="11">
                        <a:moveTo>
                          <a:pt x="2" y="1"/>
                        </a:moveTo>
                        <a:lnTo>
                          <a:pt x="2" y="0"/>
                        </a:lnTo>
                        <a:lnTo>
                          <a:pt x="3" y="1"/>
                        </a:lnTo>
                        <a:lnTo>
                          <a:pt x="4" y="2"/>
                        </a:lnTo>
                        <a:lnTo>
                          <a:pt x="6" y="3"/>
                        </a:lnTo>
                        <a:lnTo>
                          <a:pt x="6" y="5"/>
                        </a:lnTo>
                        <a:lnTo>
                          <a:pt x="5" y="6"/>
                        </a:lnTo>
                        <a:lnTo>
                          <a:pt x="4" y="7"/>
                        </a:lnTo>
                        <a:lnTo>
                          <a:pt x="4" y="11"/>
                        </a:lnTo>
                        <a:lnTo>
                          <a:pt x="3" y="10"/>
                        </a:lnTo>
                        <a:lnTo>
                          <a:pt x="3" y="6"/>
                        </a:lnTo>
                        <a:lnTo>
                          <a:pt x="2" y="5"/>
                        </a:lnTo>
                        <a:lnTo>
                          <a:pt x="2" y="3"/>
                        </a:lnTo>
                        <a:lnTo>
                          <a:pt x="1" y="3"/>
                        </a:lnTo>
                        <a:lnTo>
                          <a:pt x="0" y="1"/>
                        </a:lnTo>
                        <a:lnTo>
                          <a:pt x="0" y="1"/>
                        </a:lnTo>
                        <a:lnTo>
                          <a:pt x="2" y="1"/>
                        </a:lnTo>
                      </a:path>
                    </a:pathLst>
                  </a:custGeom>
                  <a:grpFill/>
                  <a:ln w="12700" cap="flat">
                    <a:solidFill>
                      <a:schemeClr val="bg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 dirty="0">
                      <a:latin typeface="Calibri Light" panose="020F0302020204030204" pitchFamily="34" charset="0"/>
                      <a:sym typeface="Calibri Light" panose="020F0302020204030204" pitchFamily="34" charset="0"/>
                    </a:endParaRPr>
                  </a:p>
                </p:txBody>
              </p:sp>
              <p:sp>
                <p:nvSpPr>
                  <p:cNvPr id="1344" name="Freeform 165">
                    <a:extLst>
                      <a:ext uri="{FF2B5EF4-FFF2-40B4-BE49-F238E27FC236}">
                        <a16:creationId xmlns:a16="http://schemas.microsoft.com/office/drawing/2014/main" id="{F78794BB-D304-FB17-80A1-33109ABE3EF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gray">
                  <a:xfrm>
                    <a:off x="5237293" y="3287712"/>
                    <a:ext cx="14297" cy="10723"/>
                  </a:xfrm>
                  <a:custGeom>
                    <a:avLst/>
                    <a:gdLst>
                      <a:gd name="T0" fmla="*/ 4 w 12"/>
                      <a:gd name="T1" fmla="*/ 0 h 9"/>
                      <a:gd name="T2" fmla="*/ 4 w 12"/>
                      <a:gd name="T3" fmla="*/ 1 h 9"/>
                      <a:gd name="T4" fmla="*/ 5 w 12"/>
                      <a:gd name="T5" fmla="*/ 2 h 9"/>
                      <a:gd name="T6" fmla="*/ 6 w 12"/>
                      <a:gd name="T7" fmla="*/ 2 h 9"/>
                      <a:gd name="T8" fmla="*/ 7 w 12"/>
                      <a:gd name="T9" fmla="*/ 3 h 9"/>
                      <a:gd name="T10" fmla="*/ 7 w 12"/>
                      <a:gd name="T11" fmla="*/ 3 h 9"/>
                      <a:gd name="T12" fmla="*/ 7 w 12"/>
                      <a:gd name="T13" fmla="*/ 3 h 9"/>
                      <a:gd name="T14" fmla="*/ 9 w 12"/>
                      <a:gd name="T15" fmla="*/ 3 h 9"/>
                      <a:gd name="T16" fmla="*/ 9 w 12"/>
                      <a:gd name="T17" fmla="*/ 2 h 9"/>
                      <a:gd name="T18" fmla="*/ 10 w 12"/>
                      <a:gd name="T19" fmla="*/ 2 h 9"/>
                      <a:gd name="T20" fmla="*/ 10 w 12"/>
                      <a:gd name="T21" fmla="*/ 3 h 9"/>
                      <a:gd name="T22" fmla="*/ 11 w 12"/>
                      <a:gd name="T23" fmla="*/ 5 h 9"/>
                      <a:gd name="T24" fmla="*/ 12 w 12"/>
                      <a:gd name="T25" fmla="*/ 8 h 9"/>
                      <a:gd name="T26" fmla="*/ 11 w 12"/>
                      <a:gd name="T27" fmla="*/ 9 h 9"/>
                      <a:gd name="T28" fmla="*/ 9 w 12"/>
                      <a:gd name="T29" fmla="*/ 8 h 9"/>
                      <a:gd name="T30" fmla="*/ 7 w 12"/>
                      <a:gd name="T31" fmla="*/ 9 h 9"/>
                      <a:gd name="T32" fmla="*/ 6 w 12"/>
                      <a:gd name="T33" fmla="*/ 9 h 9"/>
                      <a:gd name="T34" fmla="*/ 4 w 12"/>
                      <a:gd name="T35" fmla="*/ 7 h 9"/>
                      <a:gd name="T36" fmla="*/ 0 w 12"/>
                      <a:gd name="T37" fmla="*/ 6 h 9"/>
                      <a:gd name="T38" fmla="*/ 0 w 12"/>
                      <a:gd name="T39" fmla="*/ 4 h 9"/>
                      <a:gd name="T40" fmla="*/ 1 w 12"/>
                      <a:gd name="T41" fmla="*/ 5 h 9"/>
                      <a:gd name="T42" fmla="*/ 2 w 12"/>
                      <a:gd name="T43" fmla="*/ 3 h 9"/>
                      <a:gd name="T44" fmla="*/ 1 w 12"/>
                      <a:gd name="T45" fmla="*/ 3 h 9"/>
                      <a:gd name="T46" fmla="*/ 0 w 12"/>
                      <a:gd name="T47" fmla="*/ 2 h 9"/>
                      <a:gd name="T48" fmla="*/ 1 w 12"/>
                      <a:gd name="T49" fmla="*/ 1 h 9"/>
                      <a:gd name="T50" fmla="*/ 3 w 12"/>
                      <a:gd name="T51" fmla="*/ 1 h 9"/>
                      <a:gd name="T52" fmla="*/ 4 w 12"/>
                      <a:gd name="T53" fmla="*/ 0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</a:cxnLst>
                    <a:rect l="0" t="0" r="r" b="b"/>
                    <a:pathLst>
                      <a:path w="12" h="9">
                        <a:moveTo>
                          <a:pt x="4" y="0"/>
                        </a:moveTo>
                        <a:lnTo>
                          <a:pt x="4" y="1"/>
                        </a:lnTo>
                        <a:lnTo>
                          <a:pt x="5" y="2"/>
                        </a:lnTo>
                        <a:lnTo>
                          <a:pt x="6" y="2"/>
                        </a:lnTo>
                        <a:lnTo>
                          <a:pt x="7" y="3"/>
                        </a:lnTo>
                        <a:lnTo>
                          <a:pt x="7" y="3"/>
                        </a:lnTo>
                        <a:lnTo>
                          <a:pt x="7" y="3"/>
                        </a:lnTo>
                        <a:lnTo>
                          <a:pt x="9" y="3"/>
                        </a:lnTo>
                        <a:lnTo>
                          <a:pt x="9" y="2"/>
                        </a:lnTo>
                        <a:lnTo>
                          <a:pt x="10" y="2"/>
                        </a:lnTo>
                        <a:lnTo>
                          <a:pt x="10" y="3"/>
                        </a:lnTo>
                        <a:lnTo>
                          <a:pt x="11" y="5"/>
                        </a:lnTo>
                        <a:lnTo>
                          <a:pt x="12" y="8"/>
                        </a:lnTo>
                        <a:lnTo>
                          <a:pt x="11" y="9"/>
                        </a:lnTo>
                        <a:lnTo>
                          <a:pt x="9" y="8"/>
                        </a:lnTo>
                        <a:lnTo>
                          <a:pt x="7" y="9"/>
                        </a:lnTo>
                        <a:lnTo>
                          <a:pt x="6" y="9"/>
                        </a:lnTo>
                        <a:lnTo>
                          <a:pt x="4" y="7"/>
                        </a:lnTo>
                        <a:lnTo>
                          <a:pt x="0" y="6"/>
                        </a:lnTo>
                        <a:lnTo>
                          <a:pt x="0" y="4"/>
                        </a:lnTo>
                        <a:lnTo>
                          <a:pt x="1" y="5"/>
                        </a:lnTo>
                        <a:lnTo>
                          <a:pt x="2" y="3"/>
                        </a:lnTo>
                        <a:lnTo>
                          <a:pt x="1" y="3"/>
                        </a:lnTo>
                        <a:lnTo>
                          <a:pt x="0" y="2"/>
                        </a:lnTo>
                        <a:lnTo>
                          <a:pt x="1" y="1"/>
                        </a:lnTo>
                        <a:lnTo>
                          <a:pt x="3" y="1"/>
                        </a:lnTo>
                        <a:lnTo>
                          <a:pt x="4" y="0"/>
                        </a:lnTo>
                      </a:path>
                    </a:pathLst>
                  </a:custGeom>
                  <a:grpFill/>
                  <a:ln w="12700" cap="flat">
                    <a:solidFill>
                      <a:schemeClr val="bg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 dirty="0">
                      <a:latin typeface="Calibri Light" panose="020F0302020204030204" pitchFamily="34" charset="0"/>
                      <a:sym typeface="Calibri Light" panose="020F0302020204030204" pitchFamily="34" charset="0"/>
                    </a:endParaRPr>
                  </a:p>
                </p:txBody>
              </p:sp>
              <p:sp>
                <p:nvSpPr>
                  <p:cNvPr id="1345" name="Freeform 166">
                    <a:extLst>
                      <a:ext uri="{FF2B5EF4-FFF2-40B4-BE49-F238E27FC236}">
                        <a16:creationId xmlns:a16="http://schemas.microsoft.com/office/drawing/2014/main" id="{F0D90CFC-FA43-2F08-B14A-4A20B59D2FA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gray">
                  <a:xfrm>
                    <a:off x="5212273" y="3266267"/>
                    <a:ext cx="21445" cy="19062"/>
                  </a:xfrm>
                  <a:custGeom>
                    <a:avLst/>
                    <a:gdLst>
                      <a:gd name="T0" fmla="*/ 5 w 18"/>
                      <a:gd name="T1" fmla="*/ 2 h 16"/>
                      <a:gd name="T2" fmla="*/ 6 w 18"/>
                      <a:gd name="T3" fmla="*/ 2 h 16"/>
                      <a:gd name="T4" fmla="*/ 10 w 18"/>
                      <a:gd name="T5" fmla="*/ 1 h 16"/>
                      <a:gd name="T6" fmla="*/ 12 w 18"/>
                      <a:gd name="T7" fmla="*/ 3 h 16"/>
                      <a:gd name="T8" fmla="*/ 13 w 18"/>
                      <a:gd name="T9" fmla="*/ 2 h 16"/>
                      <a:gd name="T10" fmla="*/ 13 w 18"/>
                      <a:gd name="T11" fmla="*/ 0 h 16"/>
                      <a:gd name="T12" fmla="*/ 14 w 18"/>
                      <a:gd name="T13" fmla="*/ 0 h 16"/>
                      <a:gd name="T14" fmla="*/ 16 w 18"/>
                      <a:gd name="T15" fmla="*/ 4 h 16"/>
                      <a:gd name="T16" fmla="*/ 16 w 18"/>
                      <a:gd name="T17" fmla="*/ 6 h 16"/>
                      <a:gd name="T18" fmla="*/ 17 w 18"/>
                      <a:gd name="T19" fmla="*/ 8 h 16"/>
                      <a:gd name="T20" fmla="*/ 17 w 18"/>
                      <a:gd name="T21" fmla="*/ 8 h 16"/>
                      <a:gd name="T22" fmla="*/ 18 w 18"/>
                      <a:gd name="T23" fmla="*/ 9 h 16"/>
                      <a:gd name="T24" fmla="*/ 18 w 18"/>
                      <a:gd name="T25" fmla="*/ 10 h 16"/>
                      <a:gd name="T26" fmla="*/ 17 w 18"/>
                      <a:gd name="T27" fmla="*/ 10 h 16"/>
                      <a:gd name="T28" fmla="*/ 17 w 18"/>
                      <a:gd name="T29" fmla="*/ 12 h 16"/>
                      <a:gd name="T30" fmla="*/ 17 w 18"/>
                      <a:gd name="T31" fmla="*/ 15 h 16"/>
                      <a:gd name="T32" fmla="*/ 14 w 18"/>
                      <a:gd name="T33" fmla="*/ 15 h 16"/>
                      <a:gd name="T34" fmla="*/ 13 w 18"/>
                      <a:gd name="T35" fmla="*/ 16 h 16"/>
                      <a:gd name="T36" fmla="*/ 12 w 18"/>
                      <a:gd name="T37" fmla="*/ 16 h 16"/>
                      <a:gd name="T38" fmla="*/ 9 w 18"/>
                      <a:gd name="T39" fmla="*/ 15 h 16"/>
                      <a:gd name="T40" fmla="*/ 6 w 18"/>
                      <a:gd name="T41" fmla="*/ 15 h 16"/>
                      <a:gd name="T42" fmla="*/ 6 w 18"/>
                      <a:gd name="T43" fmla="*/ 14 h 16"/>
                      <a:gd name="T44" fmla="*/ 8 w 18"/>
                      <a:gd name="T45" fmla="*/ 13 h 16"/>
                      <a:gd name="T46" fmla="*/ 6 w 18"/>
                      <a:gd name="T47" fmla="*/ 13 h 16"/>
                      <a:gd name="T48" fmla="*/ 3 w 18"/>
                      <a:gd name="T49" fmla="*/ 11 h 16"/>
                      <a:gd name="T50" fmla="*/ 2 w 18"/>
                      <a:gd name="T51" fmla="*/ 10 h 16"/>
                      <a:gd name="T52" fmla="*/ 1 w 18"/>
                      <a:gd name="T53" fmla="*/ 8 h 16"/>
                      <a:gd name="T54" fmla="*/ 2 w 18"/>
                      <a:gd name="T55" fmla="*/ 7 h 16"/>
                      <a:gd name="T56" fmla="*/ 1 w 18"/>
                      <a:gd name="T57" fmla="*/ 6 h 16"/>
                      <a:gd name="T58" fmla="*/ 1 w 18"/>
                      <a:gd name="T59" fmla="*/ 6 h 16"/>
                      <a:gd name="T60" fmla="*/ 1 w 18"/>
                      <a:gd name="T61" fmla="*/ 5 h 16"/>
                      <a:gd name="T62" fmla="*/ 0 w 18"/>
                      <a:gd name="T63" fmla="*/ 4 h 16"/>
                      <a:gd name="T64" fmla="*/ 0 w 18"/>
                      <a:gd name="T65" fmla="*/ 3 h 16"/>
                      <a:gd name="T66" fmla="*/ 2 w 18"/>
                      <a:gd name="T67" fmla="*/ 3 h 16"/>
                      <a:gd name="T68" fmla="*/ 3 w 18"/>
                      <a:gd name="T69" fmla="*/ 3 h 16"/>
                      <a:gd name="T70" fmla="*/ 5 w 18"/>
                      <a:gd name="T71" fmla="*/ 2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</a:cxnLst>
                    <a:rect l="0" t="0" r="r" b="b"/>
                    <a:pathLst>
                      <a:path w="18" h="16">
                        <a:moveTo>
                          <a:pt x="5" y="2"/>
                        </a:moveTo>
                        <a:lnTo>
                          <a:pt x="6" y="2"/>
                        </a:lnTo>
                        <a:lnTo>
                          <a:pt x="10" y="1"/>
                        </a:lnTo>
                        <a:lnTo>
                          <a:pt x="12" y="3"/>
                        </a:lnTo>
                        <a:lnTo>
                          <a:pt x="13" y="2"/>
                        </a:lnTo>
                        <a:lnTo>
                          <a:pt x="13" y="0"/>
                        </a:lnTo>
                        <a:lnTo>
                          <a:pt x="14" y="0"/>
                        </a:lnTo>
                        <a:lnTo>
                          <a:pt x="16" y="4"/>
                        </a:lnTo>
                        <a:lnTo>
                          <a:pt x="16" y="6"/>
                        </a:lnTo>
                        <a:lnTo>
                          <a:pt x="17" y="8"/>
                        </a:lnTo>
                        <a:lnTo>
                          <a:pt x="17" y="8"/>
                        </a:lnTo>
                        <a:lnTo>
                          <a:pt x="18" y="9"/>
                        </a:lnTo>
                        <a:lnTo>
                          <a:pt x="18" y="10"/>
                        </a:lnTo>
                        <a:lnTo>
                          <a:pt x="17" y="10"/>
                        </a:lnTo>
                        <a:lnTo>
                          <a:pt x="17" y="12"/>
                        </a:lnTo>
                        <a:lnTo>
                          <a:pt x="17" y="15"/>
                        </a:lnTo>
                        <a:lnTo>
                          <a:pt x="14" y="15"/>
                        </a:lnTo>
                        <a:lnTo>
                          <a:pt x="13" y="16"/>
                        </a:lnTo>
                        <a:lnTo>
                          <a:pt x="12" y="16"/>
                        </a:lnTo>
                        <a:lnTo>
                          <a:pt x="9" y="15"/>
                        </a:lnTo>
                        <a:lnTo>
                          <a:pt x="6" y="15"/>
                        </a:lnTo>
                        <a:lnTo>
                          <a:pt x="6" y="14"/>
                        </a:lnTo>
                        <a:lnTo>
                          <a:pt x="8" y="13"/>
                        </a:lnTo>
                        <a:lnTo>
                          <a:pt x="6" y="13"/>
                        </a:lnTo>
                        <a:lnTo>
                          <a:pt x="3" y="11"/>
                        </a:lnTo>
                        <a:lnTo>
                          <a:pt x="2" y="10"/>
                        </a:lnTo>
                        <a:lnTo>
                          <a:pt x="1" y="8"/>
                        </a:lnTo>
                        <a:lnTo>
                          <a:pt x="2" y="7"/>
                        </a:lnTo>
                        <a:lnTo>
                          <a:pt x="1" y="6"/>
                        </a:lnTo>
                        <a:lnTo>
                          <a:pt x="1" y="6"/>
                        </a:lnTo>
                        <a:lnTo>
                          <a:pt x="1" y="5"/>
                        </a:lnTo>
                        <a:lnTo>
                          <a:pt x="0" y="4"/>
                        </a:lnTo>
                        <a:lnTo>
                          <a:pt x="0" y="3"/>
                        </a:lnTo>
                        <a:lnTo>
                          <a:pt x="2" y="3"/>
                        </a:lnTo>
                        <a:lnTo>
                          <a:pt x="3" y="3"/>
                        </a:lnTo>
                        <a:lnTo>
                          <a:pt x="5" y="2"/>
                        </a:lnTo>
                      </a:path>
                    </a:pathLst>
                  </a:custGeom>
                  <a:grpFill/>
                  <a:ln w="12700" cap="flat">
                    <a:solidFill>
                      <a:schemeClr val="bg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 dirty="0">
                      <a:latin typeface="Calibri Light" panose="020F0302020204030204" pitchFamily="34" charset="0"/>
                      <a:sym typeface="Calibri Light" panose="020F0302020204030204" pitchFamily="34" charset="0"/>
                    </a:endParaRPr>
                  </a:p>
                </p:txBody>
              </p:sp>
              <p:sp>
                <p:nvSpPr>
                  <p:cNvPr id="1346" name="Freeform 167">
                    <a:extLst>
                      <a:ext uri="{FF2B5EF4-FFF2-40B4-BE49-F238E27FC236}">
                        <a16:creationId xmlns:a16="http://schemas.microsoft.com/office/drawing/2014/main" id="{57B445E9-CF83-E839-DD42-55BEAAF43DC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gray">
                  <a:xfrm>
                    <a:off x="5230144" y="3280563"/>
                    <a:ext cx="5956" cy="15488"/>
                  </a:xfrm>
                  <a:custGeom>
                    <a:avLst/>
                    <a:gdLst>
                      <a:gd name="T0" fmla="*/ 3 w 5"/>
                      <a:gd name="T1" fmla="*/ 4 h 13"/>
                      <a:gd name="T2" fmla="*/ 3 w 5"/>
                      <a:gd name="T3" fmla="*/ 2 h 13"/>
                      <a:gd name="T4" fmla="*/ 4 w 5"/>
                      <a:gd name="T5" fmla="*/ 0 h 13"/>
                      <a:gd name="T6" fmla="*/ 4 w 5"/>
                      <a:gd name="T7" fmla="*/ 0 h 13"/>
                      <a:gd name="T8" fmla="*/ 5 w 5"/>
                      <a:gd name="T9" fmla="*/ 5 h 13"/>
                      <a:gd name="T10" fmla="*/ 3 w 5"/>
                      <a:gd name="T11" fmla="*/ 8 h 13"/>
                      <a:gd name="T12" fmla="*/ 3 w 5"/>
                      <a:gd name="T13" fmla="*/ 9 h 13"/>
                      <a:gd name="T14" fmla="*/ 2 w 5"/>
                      <a:gd name="T15" fmla="*/ 10 h 13"/>
                      <a:gd name="T16" fmla="*/ 2 w 5"/>
                      <a:gd name="T17" fmla="*/ 12 h 13"/>
                      <a:gd name="T18" fmla="*/ 1 w 5"/>
                      <a:gd name="T19" fmla="*/ 13 h 13"/>
                      <a:gd name="T20" fmla="*/ 1 w 5"/>
                      <a:gd name="T21" fmla="*/ 11 h 13"/>
                      <a:gd name="T22" fmla="*/ 0 w 5"/>
                      <a:gd name="T23" fmla="*/ 9 h 13"/>
                      <a:gd name="T24" fmla="*/ 0 w 5"/>
                      <a:gd name="T25" fmla="*/ 8 h 13"/>
                      <a:gd name="T26" fmla="*/ 1 w 5"/>
                      <a:gd name="T27" fmla="*/ 6 h 13"/>
                      <a:gd name="T28" fmla="*/ 2 w 5"/>
                      <a:gd name="T29" fmla="*/ 4 h 13"/>
                      <a:gd name="T30" fmla="*/ 3 w 5"/>
                      <a:gd name="T31" fmla="*/ 4 h 1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</a:cxnLst>
                    <a:rect l="0" t="0" r="r" b="b"/>
                    <a:pathLst>
                      <a:path w="5" h="13">
                        <a:moveTo>
                          <a:pt x="3" y="4"/>
                        </a:moveTo>
                        <a:lnTo>
                          <a:pt x="3" y="2"/>
                        </a:lnTo>
                        <a:lnTo>
                          <a:pt x="4" y="0"/>
                        </a:lnTo>
                        <a:lnTo>
                          <a:pt x="4" y="0"/>
                        </a:lnTo>
                        <a:lnTo>
                          <a:pt x="5" y="5"/>
                        </a:lnTo>
                        <a:lnTo>
                          <a:pt x="3" y="8"/>
                        </a:lnTo>
                        <a:lnTo>
                          <a:pt x="3" y="9"/>
                        </a:lnTo>
                        <a:lnTo>
                          <a:pt x="2" y="10"/>
                        </a:lnTo>
                        <a:lnTo>
                          <a:pt x="2" y="12"/>
                        </a:lnTo>
                        <a:lnTo>
                          <a:pt x="1" y="13"/>
                        </a:lnTo>
                        <a:lnTo>
                          <a:pt x="1" y="11"/>
                        </a:lnTo>
                        <a:lnTo>
                          <a:pt x="0" y="9"/>
                        </a:lnTo>
                        <a:lnTo>
                          <a:pt x="0" y="8"/>
                        </a:lnTo>
                        <a:lnTo>
                          <a:pt x="1" y="6"/>
                        </a:lnTo>
                        <a:lnTo>
                          <a:pt x="2" y="4"/>
                        </a:lnTo>
                        <a:lnTo>
                          <a:pt x="3" y="4"/>
                        </a:lnTo>
                      </a:path>
                    </a:pathLst>
                  </a:custGeom>
                  <a:grpFill/>
                  <a:ln w="12700" cap="flat">
                    <a:solidFill>
                      <a:schemeClr val="bg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 dirty="0">
                      <a:latin typeface="Calibri Light" panose="020F0302020204030204" pitchFamily="34" charset="0"/>
                      <a:sym typeface="Calibri Light" panose="020F0302020204030204" pitchFamily="34" charset="0"/>
                    </a:endParaRPr>
                  </a:p>
                </p:txBody>
              </p:sp>
              <p:sp>
                <p:nvSpPr>
                  <p:cNvPr id="1347" name="Freeform 168">
                    <a:extLst>
                      <a:ext uri="{FF2B5EF4-FFF2-40B4-BE49-F238E27FC236}">
                        <a16:creationId xmlns:a16="http://schemas.microsoft.com/office/drawing/2014/main" id="{E381EF05-F89F-D512-56CE-3AF1A9F3C12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gray">
                  <a:xfrm>
                    <a:off x="5234909" y="3248396"/>
                    <a:ext cx="33358" cy="38125"/>
                  </a:xfrm>
                  <a:custGeom>
                    <a:avLst/>
                    <a:gdLst>
                      <a:gd name="T0" fmla="*/ 10 w 28"/>
                      <a:gd name="T1" fmla="*/ 5 h 32"/>
                      <a:gd name="T2" fmla="*/ 14 w 28"/>
                      <a:gd name="T3" fmla="*/ 6 h 32"/>
                      <a:gd name="T4" fmla="*/ 13 w 28"/>
                      <a:gd name="T5" fmla="*/ 9 h 32"/>
                      <a:gd name="T6" fmla="*/ 13 w 28"/>
                      <a:gd name="T7" fmla="*/ 10 h 32"/>
                      <a:gd name="T8" fmla="*/ 13 w 28"/>
                      <a:gd name="T9" fmla="*/ 12 h 32"/>
                      <a:gd name="T10" fmla="*/ 15 w 28"/>
                      <a:gd name="T11" fmla="*/ 12 h 32"/>
                      <a:gd name="T12" fmla="*/ 16 w 28"/>
                      <a:gd name="T13" fmla="*/ 9 h 32"/>
                      <a:gd name="T14" fmla="*/ 16 w 28"/>
                      <a:gd name="T15" fmla="*/ 8 h 32"/>
                      <a:gd name="T16" fmla="*/ 16 w 28"/>
                      <a:gd name="T17" fmla="*/ 7 h 32"/>
                      <a:gd name="T18" fmla="*/ 18 w 28"/>
                      <a:gd name="T19" fmla="*/ 12 h 32"/>
                      <a:gd name="T20" fmla="*/ 17 w 28"/>
                      <a:gd name="T21" fmla="*/ 13 h 32"/>
                      <a:gd name="T22" fmla="*/ 17 w 28"/>
                      <a:gd name="T23" fmla="*/ 13 h 32"/>
                      <a:gd name="T24" fmla="*/ 19 w 28"/>
                      <a:gd name="T25" fmla="*/ 6 h 32"/>
                      <a:gd name="T26" fmla="*/ 16 w 28"/>
                      <a:gd name="T27" fmla="*/ 5 h 32"/>
                      <a:gd name="T28" fmla="*/ 18 w 28"/>
                      <a:gd name="T29" fmla="*/ 2 h 32"/>
                      <a:gd name="T30" fmla="*/ 21 w 28"/>
                      <a:gd name="T31" fmla="*/ 1 h 32"/>
                      <a:gd name="T32" fmla="*/ 25 w 28"/>
                      <a:gd name="T33" fmla="*/ 2 h 32"/>
                      <a:gd name="T34" fmla="*/ 26 w 28"/>
                      <a:gd name="T35" fmla="*/ 6 h 32"/>
                      <a:gd name="T36" fmla="*/ 27 w 28"/>
                      <a:gd name="T37" fmla="*/ 9 h 32"/>
                      <a:gd name="T38" fmla="*/ 27 w 28"/>
                      <a:gd name="T39" fmla="*/ 11 h 32"/>
                      <a:gd name="T40" fmla="*/ 26 w 28"/>
                      <a:gd name="T41" fmla="*/ 14 h 32"/>
                      <a:gd name="T42" fmla="*/ 24 w 28"/>
                      <a:gd name="T43" fmla="*/ 15 h 32"/>
                      <a:gd name="T44" fmla="*/ 21 w 28"/>
                      <a:gd name="T45" fmla="*/ 18 h 32"/>
                      <a:gd name="T46" fmla="*/ 23 w 28"/>
                      <a:gd name="T47" fmla="*/ 21 h 32"/>
                      <a:gd name="T48" fmla="*/ 24 w 28"/>
                      <a:gd name="T49" fmla="*/ 25 h 32"/>
                      <a:gd name="T50" fmla="*/ 20 w 28"/>
                      <a:gd name="T51" fmla="*/ 27 h 32"/>
                      <a:gd name="T52" fmla="*/ 20 w 28"/>
                      <a:gd name="T53" fmla="*/ 29 h 32"/>
                      <a:gd name="T54" fmla="*/ 20 w 28"/>
                      <a:gd name="T55" fmla="*/ 30 h 32"/>
                      <a:gd name="T56" fmla="*/ 20 w 28"/>
                      <a:gd name="T57" fmla="*/ 32 h 32"/>
                      <a:gd name="T58" fmla="*/ 17 w 28"/>
                      <a:gd name="T59" fmla="*/ 32 h 32"/>
                      <a:gd name="T60" fmla="*/ 12 w 28"/>
                      <a:gd name="T61" fmla="*/ 30 h 32"/>
                      <a:gd name="T62" fmla="*/ 13 w 28"/>
                      <a:gd name="T63" fmla="*/ 30 h 32"/>
                      <a:gd name="T64" fmla="*/ 13 w 28"/>
                      <a:gd name="T65" fmla="*/ 29 h 32"/>
                      <a:gd name="T66" fmla="*/ 9 w 28"/>
                      <a:gd name="T67" fmla="*/ 26 h 32"/>
                      <a:gd name="T68" fmla="*/ 6 w 28"/>
                      <a:gd name="T69" fmla="*/ 24 h 32"/>
                      <a:gd name="T70" fmla="*/ 4 w 28"/>
                      <a:gd name="T71" fmla="*/ 23 h 32"/>
                      <a:gd name="T72" fmla="*/ 4 w 28"/>
                      <a:gd name="T73" fmla="*/ 22 h 32"/>
                      <a:gd name="T74" fmla="*/ 4 w 28"/>
                      <a:gd name="T75" fmla="*/ 15 h 32"/>
                      <a:gd name="T76" fmla="*/ 2 w 28"/>
                      <a:gd name="T77" fmla="*/ 14 h 32"/>
                      <a:gd name="T78" fmla="*/ 2 w 28"/>
                      <a:gd name="T79" fmla="*/ 13 h 32"/>
                      <a:gd name="T80" fmla="*/ 0 w 28"/>
                      <a:gd name="T81" fmla="*/ 12 h 32"/>
                      <a:gd name="T82" fmla="*/ 6 w 28"/>
                      <a:gd name="T83" fmla="*/ 12 h 32"/>
                      <a:gd name="T84" fmla="*/ 8 w 28"/>
                      <a:gd name="T85" fmla="*/ 9 h 32"/>
                      <a:gd name="T86" fmla="*/ 10 w 28"/>
                      <a:gd name="T87" fmla="*/ 8 h 32"/>
                      <a:gd name="T88" fmla="*/ 8 w 28"/>
                      <a:gd name="T89" fmla="*/ 5 h 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</a:cxnLst>
                    <a:rect l="0" t="0" r="r" b="b"/>
                    <a:pathLst>
                      <a:path w="28" h="32">
                        <a:moveTo>
                          <a:pt x="8" y="5"/>
                        </a:moveTo>
                        <a:lnTo>
                          <a:pt x="10" y="5"/>
                        </a:lnTo>
                        <a:lnTo>
                          <a:pt x="14" y="5"/>
                        </a:lnTo>
                        <a:lnTo>
                          <a:pt x="14" y="6"/>
                        </a:lnTo>
                        <a:lnTo>
                          <a:pt x="13" y="7"/>
                        </a:lnTo>
                        <a:lnTo>
                          <a:pt x="13" y="9"/>
                        </a:lnTo>
                        <a:lnTo>
                          <a:pt x="12" y="10"/>
                        </a:lnTo>
                        <a:lnTo>
                          <a:pt x="13" y="10"/>
                        </a:lnTo>
                        <a:lnTo>
                          <a:pt x="13" y="10"/>
                        </a:lnTo>
                        <a:lnTo>
                          <a:pt x="13" y="12"/>
                        </a:lnTo>
                        <a:lnTo>
                          <a:pt x="14" y="13"/>
                        </a:lnTo>
                        <a:lnTo>
                          <a:pt x="15" y="12"/>
                        </a:lnTo>
                        <a:lnTo>
                          <a:pt x="16" y="10"/>
                        </a:lnTo>
                        <a:lnTo>
                          <a:pt x="16" y="9"/>
                        </a:lnTo>
                        <a:lnTo>
                          <a:pt x="16" y="8"/>
                        </a:lnTo>
                        <a:lnTo>
                          <a:pt x="16" y="8"/>
                        </a:lnTo>
                        <a:lnTo>
                          <a:pt x="16" y="7"/>
                        </a:lnTo>
                        <a:lnTo>
                          <a:pt x="16" y="7"/>
                        </a:lnTo>
                        <a:lnTo>
                          <a:pt x="18" y="10"/>
                        </a:lnTo>
                        <a:lnTo>
                          <a:pt x="18" y="12"/>
                        </a:lnTo>
                        <a:lnTo>
                          <a:pt x="17" y="12"/>
                        </a:lnTo>
                        <a:lnTo>
                          <a:pt x="17" y="13"/>
                        </a:lnTo>
                        <a:lnTo>
                          <a:pt x="17" y="13"/>
                        </a:lnTo>
                        <a:lnTo>
                          <a:pt x="17" y="13"/>
                        </a:lnTo>
                        <a:lnTo>
                          <a:pt x="18" y="13"/>
                        </a:lnTo>
                        <a:lnTo>
                          <a:pt x="19" y="6"/>
                        </a:lnTo>
                        <a:lnTo>
                          <a:pt x="18" y="6"/>
                        </a:lnTo>
                        <a:lnTo>
                          <a:pt x="16" y="5"/>
                        </a:lnTo>
                        <a:lnTo>
                          <a:pt x="16" y="4"/>
                        </a:lnTo>
                        <a:lnTo>
                          <a:pt x="18" y="2"/>
                        </a:lnTo>
                        <a:lnTo>
                          <a:pt x="21" y="1"/>
                        </a:lnTo>
                        <a:lnTo>
                          <a:pt x="21" y="1"/>
                        </a:lnTo>
                        <a:lnTo>
                          <a:pt x="23" y="0"/>
                        </a:lnTo>
                        <a:lnTo>
                          <a:pt x="25" y="2"/>
                        </a:lnTo>
                        <a:lnTo>
                          <a:pt x="26" y="6"/>
                        </a:lnTo>
                        <a:lnTo>
                          <a:pt x="26" y="6"/>
                        </a:lnTo>
                        <a:lnTo>
                          <a:pt x="26" y="8"/>
                        </a:lnTo>
                        <a:lnTo>
                          <a:pt x="27" y="9"/>
                        </a:lnTo>
                        <a:lnTo>
                          <a:pt x="28" y="9"/>
                        </a:lnTo>
                        <a:lnTo>
                          <a:pt x="27" y="11"/>
                        </a:lnTo>
                        <a:lnTo>
                          <a:pt x="28" y="14"/>
                        </a:lnTo>
                        <a:lnTo>
                          <a:pt x="26" y="14"/>
                        </a:lnTo>
                        <a:lnTo>
                          <a:pt x="25" y="15"/>
                        </a:lnTo>
                        <a:lnTo>
                          <a:pt x="24" y="15"/>
                        </a:lnTo>
                        <a:lnTo>
                          <a:pt x="22" y="17"/>
                        </a:lnTo>
                        <a:lnTo>
                          <a:pt x="21" y="18"/>
                        </a:lnTo>
                        <a:lnTo>
                          <a:pt x="21" y="20"/>
                        </a:lnTo>
                        <a:lnTo>
                          <a:pt x="23" y="21"/>
                        </a:lnTo>
                        <a:lnTo>
                          <a:pt x="25" y="22"/>
                        </a:lnTo>
                        <a:lnTo>
                          <a:pt x="24" y="25"/>
                        </a:lnTo>
                        <a:lnTo>
                          <a:pt x="20" y="26"/>
                        </a:lnTo>
                        <a:lnTo>
                          <a:pt x="20" y="27"/>
                        </a:lnTo>
                        <a:lnTo>
                          <a:pt x="20" y="29"/>
                        </a:lnTo>
                        <a:lnTo>
                          <a:pt x="20" y="29"/>
                        </a:lnTo>
                        <a:lnTo>
                          <a:pt x="20" y="30"/>
                        </a:lnTo>
                        <a:lnTo>
                          <a:pt x="20" y="30"/>
                        </a:lnTo>
                        <a:lnTo>
                          <a:pt x="20" y="30"/>
                        </a:lnTo>
                        <a:lnTo>
                          <a:pt x="20" y="32"/>
                        </a:lnTo>
                        <a:lnTo>
                          <a:pt x="18" y="32"/>
                        </a:lnTo>
                        <a:lnTo>
                          <a:pt x="17" y="32"/>
                        </a:lnTo>
                        <a:lnTo>
                          <a:pt x="13" y="31"/>
                        </a:lnTo>
                        <a:lnTo>
                          <a:pt x="12" y="30"/>
                        </a:lnTo>
                        <a:lnTo>
                          <a:pt x="12" y="30"/>
                        </a:lnTo>
                        <a:lnTo>
                          <a:pt x="13" y="30"/>
                        </a:lnTo>
                        <a:lnTo>
                          <a:pt x="13" y="29"/>
                        </a:lnTo>
                        <a:lnTo>
                          <a:pt x="13" y="29"/>
                        </a:lnTo>
                        <a:lnTo>
                          <a:pt x="13" y="27"/>
                        </a:lnTo>
                        <a:lnTo>
                          <a:pt x="9" y="26"/>
                        </a:lnTo>
                        <a:lnTo>
                          <a:pt x="6" y="27"/>
                        </a:lnTo>
                        <a:lnTo>
                          <a:pt x="6" y="24"/>
                        </a:lnTo>
                        <a:lnTo>
                          <a:pt x="4" y="23"/>
                        </a:lnTo>
                        <a:lnTo>
                          <a:pt x="4" y="23"/>
                        </a:lnTo>
                        <a:lnTo>
                          <a:pt x="4" y="22"/>
                        </a:lnTo>
                        <a:lnTo>
                          <a:pt x="4" y="22"/>
                        </a:lnTo>
                        <a:lnTo>
                          <a:pt x="4" y="21"/>
                        </a:lnTo>
                        <a:lnTo>
                          <a:pt x="4" y="15"/>
                        </a:lnTo>
                        <a:lnTo>
                          <a:pt x="4" y="14"/>
                        </a:lnTo>
                        <a:lnTo>
                          <a:pt x="2" y="14"/>
                        </a:lnTo>
                        <a:lnTo>
                          <a:pt x="1" y="14"/>
                        </a:lnTo>
                        <a:lnTo>
                          <a:pt x="2" y="13"/>
                        </a:lnTo>
                        <a:lnTo>
                          <a:pt x="0" y="13"/>
                        </a:lnTo>
                        <a:lnTo>
                          <a:pt x="0" y="12"/>
                        </a:lnTo>
                        <a:lnTo>
                          <a:pt x="2" y="12"/>
                        </a:lnTo>
                        <a:lnTo>
                          <a:pt x="6" y="12"/>
                        </a:lnTo>
                        <a:lnTo>
                          <a:pt x="7" y="11"/>
                        </a:lnTo>
                        <a:lnTo>
                          <a:pt x="8" y="9"/>
                        </a:lnTo>
                        <a:lnTo>
                          <a:pt x="9" y="9"/>
                        </a:lnTo>
                        <a:lnTo>
                          <a:pt x="10" y="8"/>
                        </a:lnTo>
                        <a:lnTo>
                          <a:pt x="10" y="6"/>
                        </a:lnTo>
                        <a:lnTo>
                          <a:pt x="8" y="5"/>
                        </a:lnTo>
                      </a:path>
                    </a:pathLst>
                  </a:custGeom>
                  <a:grpFill/>
                  <a:ln w="12700" cap="flat">
                    <a:solidFill>
                      <a:schemeClr val="bg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 dirty="0">
                      <a:latin typeface="Calibri Light" panose="020F0302020204030204" pitchFamily="34" charset="0"/>
                      <a:sym typeface="Calibri Light" panose="020F0302020204030204" pitchFamily="34" charset="0"/>
                    </a:endParaRPr>
                  </a:p>
                </p:txBody>
              </p:sp>
              <p:sp>
                <p:nvSpPr>
                  <p:cNvPr id="1348" name="Freeform 169">
                    <a:extLst>
                      <a:ext uri="{FF2B5EF4-FFF2-40B4-BE49-F238E27FC236}">
                        <a16:creationId xmlns:a16="http://schemas.microsoft.com/office/drawing/2014/main" id="{A2CF0123-63B2-406D-AB76-93502235BE6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gray">
                  <a:xfrm>
                    <a:off x="5180105" y="3194784"/>
                    <a:ext cx="52421" cy="96502"/>
                  </a:xfrm>
                  <a:custGeom>
                    <a:avLst/>
                    <a:gdLst>
                      <a:gd name="T0" fmla="*/ 13 w 44"/>
                      <a:gd name="T1" fmla="*/ 80 h 81"/>
                      <a:gd name="T2" fmla="*/ 22 w 44"/>
                      <a:gd name="T3" fmla="*/ 80 h 81"/>
                      <a:gd name="T4" fmla="*/ 23 w 44"/>
                      <a:gd name="T5" fmla="*/ 80 h 81"/>
                      <a:gd name="T6" fmla="*/ 24 w 44"/>
                      <a:gd name="T7" fmla="*/ 80 h 81"/>
                      <a:gd name="T8" fmla="*/ 26 w 44"/>
                      <a:gd name="T9" fmla="*/ 79 h 81"/>
                      <a:gd name="T10" fmla="*/ 24 w 44"/>
                      <a:gd name="T11" fmla="*/ 77 h 81"/>
                      <a:gd name="T12" fmla="*/ 22 w 44"/>
                      <a:gd name="T13" fmla="*/ 75 h 81"/>
                      <a:gd name="T14" fmla="*/ 24 w 44"/>
                      <a:gd name="T15" fmla="*/ 71 h 81"/>
                      <a:gd name="T16" fmla="*/ 24 w 44"/>
                      <a:gd name="T17" fmla="*/ 70 h 81"/>
                      <a:gd name="T18" fmla="*/ 24 w 44"/>
                      <a:gd name="T19" fmla="*/ 64 h 81"/>
                      <a:gd name="T20" fmla="*/ 26 w 44"/>
                      <a:gd name="T21" fmla="*/ 60 h 81"/>
                      <a:gd name="T22" fmla="*/ 24 w 44"/>
                      <a:gd name="T23" fmla="*/ 57 h 81"/>
                      <a:gd name="T24" fmla="*/ 29 w 44"/>
                      <a:gd name="T25" fmla="*/ 57 h 81"/>
                      <a:gd name="T26" fmla="*/ 28 w 44"/>
                      <a:gd name="T27" fmla="*/ 53 h 81"/>
                      <a:gd name="T28" fmla="*/ 33 w 44"/>
                      <a:gd name="T29" fmla="*/ 53 h 81"/>
                      <a:gd name="T30" fmla="*/ 34 w 44"/>
                      <a:gd name="T31" fmla="*/ 47 h 81"/>
                      <a:gd name="T32" fmla="*/ 37 w 44"/>
                      <a:gd name="T33" fmla="*/ 43 h 81"/>
                      <a:gd name="T34" fmla="*/ 38 w 44"/>
                      <a:gd name="T35" fmla="*/ 46 h 81"/>
                      <a:gd name="T36" fmla="*/ 40 w 44"/>
                      <a:gd name="T37" fmla="*/ 45 h 81"/>
                      <a:gd name="T38" fmla="*/ 44 w 44"/>
                      <a:gd name="T39" fmla="*/ 38 h 81"/>
                      <a:gd name="T40" fmla="*/ 42 w 44"/>
                      <a:gd name="T41" fmla="*/ 35 h 81"/>
                      <a:gd name="T42" fmla="*/ 37 w 44"/>
                      <a:gd name="T43" fmla="*/ 36 h 81"/>
                      <a:gd name="T44" fmla="*/ 35 w 44"/>
                      <a:gd name="T45" fmla="*/ 34 h 81"/>
                      <a:gd name="T46" fmla="*/ 32 w 44"/>
                      <a:gd name="T47" fmla="*/ 35 h 81"/>
                      <a:gd name="T48" fmla="*/ 35 w 44"/>
                      <a:gd name="T49" fmla="*/ 31 h 81"/>
                      <a:gd name="T50" fmla="*/ 31 w 44"/>
                      <a:gd name="T51" fmla="*/ 32 h 81"/>
                      <a:gd name="T52" fmla="*/ 33 w 44"/>
                      <a:gd name="T53" fmla="*/ 29 h 81"/>
                      <a:gd name="T54" fmla="*/ 34 w 44"/>
                      <a:gd name="T55" fmla="*/ 27 h 81"/>
                      <a:gd name="T56" fmla="*/ 35 w 44"/>
                      <a:gd name="T57" fmla="*/ 19 h 81"/>
                      <a:gd name="T58" fmla="*/ 38 w 44"/>
                      <a:gd name="T59" fmla="*/ 11 h 81"/>
                      <a:gd name="T60" fmla="*/ 37 w 44"/>
                      <a:gd name="T61" fmla="*/ 2 h 81"/>
                      <a:gd name="T62" fmla="*/ 37 w 44"/>
                      <a:gd name="T63" fmla="*/ 0 h 81"/>
                      <a:gd name="T64" fmla="*/ 29 w 44"/>
                      <a:gd name="T65" fmla="*/ 5 h 81"/>
                      <a:gd name="T66" fmla="*/ 24 w 44"/>
                      <a:gd name="T67" fmla="*/ 12 h 81"/>
                      <a:gd name="T68" fmla="*/ 9 w 44"/>
                      <a:gd name="T69" fmla="*/ 18 h 81"/>
                      <a:gd name="T70" fmla="*/ 4 w 44"/>
                      <a:gd name="T71" fmla="*/ 23 h 81"/>
                      <a:gd name="T72" fmla="*/ 2 w 44"/>
                      <a:gd name="T73" fmla="*/ 34 h 81"/>
                      <a:gd name="T74" fmla="*/ 0 w 44"/>
                      <a:gd name="T75" fmla="*/ 42 h 81"/>
                      <a:gd name="T76" fmla="*/ 2 w 44"/>
                      <a:gd name="T77" fmla="*/ 53 h 81"/>
                      <a:gd name="T78" fmla="*/ 1 w 44"/>
                      <a:gd name="T79" fmla="*/ 62 h 81"/>
                      <a:gd name="T80" fmla="*/ 3 w 44"/>
                      <a:gd name="T81" fmla="*/ 61 h 81"/>
                      <a:gd name="T82" fmla="*/ 8 w 44"/>
                      <a:gd name="T83" fmla="*/ 65 h 81"/>
                      <a:gd name="T84" fmla="*/ 10 w 44"/>
                      <a:gd name="T85" fmla="*/ 77 h 8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</a:cxnLst>
                    <a:rect l="0" t="0" r="r" b="b"/>
                    <a:pathLst>
                      <a:path w="44" h="81">
                        <a:moveTo>
                          <a:pt x="10" y="80"/>
                        </a:moveTo>
                        <a:lnTo>
                          <a:pt x="13" y="80"/>
                        </a:lnTo>
                        <a:lnTo>
                          <a:pt x="19" y="81"/>
                        </a:lnTo>
                        <a:lnTo>
                          <a:pt x="22" y="80"/>
                        </a:lnTo>
                        <a:lnTo>
                          <a:pt x="23" y="80"/>
                        </a:lnTo>
                        <a:lnTo>
                          <a:pt x="23" y="80"/>
                        </a:lnTo>
                        <a:lnTo>
                          <a:pt x="24" y="79"/>
                        </a:lnTo>
                        <a:lnTo>
                          <a:pt x="24" y="80"/>
                        </a:lnTo>
                        <a:lnTo>
                          <a:pt x="26" y="80"/>
                        </a:lnTo>
                        <a:lnTo>
                          <a:pt x="26" y="79"/>
                        </a:lnTo>
                        <a:lnTo>
                          <a:pt x="25" y="78"/>
                        </a:lnTo>
                        <a:lnTo>
                          <a:pt x="24" y="77"/>
                        </a:lnTo>
                        <a:lnTo>
                          <a:pt x="22" y="77"/>
                        </a:lnTo>
                        <a:lnTo>
                          <a:pt x="22" y="75"/>
                        </a:lnTo>
                        <a:lnTo>
                          <a:pt x="22" y="73"/>
                        </a:lnTo>
                        <a:lnTo>
                          <a:pt x="24" y="71"/>
                        </a:lnTo>
                        <a:lnTo>
                          <a:pt x="24" y="70"/>
                        </a:lnTo>
                        <a:lnTo>
                          <a:pt x="24" y="70"/>
                        </a:lnTo>
                        <a:lnTo>
                          <a:pt x="23" y="67"/>
                        </a:lnTo>
                        <a:lnTo>
                          <a:pt x="24" y="64"/>
                        </a:lnTo>
                        <a:lnTo>
                          <a:pt x="23" y="63"/>
                        </a:lnTo>
                        <a:lnTo>
                          <a:pt x="26" y="60"/>
                        </a:lnTo>
                        <a:lnTo>
                          <a:pt x="26" y="59"/>
                        </a:lnTo>
                        <a:lnTo>
                          <a:pt x="24" y="57"/>
                        </a:lnTo>
                        <a:lnTo>
                          <a:pt x="26" y="57"/>
                        </a:lnTo>
                        <a:lnTo>
                          <a:pt x="29" y="57"/>
                        </a:lnTo>
                        <a:lnTo>
                          <a:pt x="30" y="55"/>
                        </a:lnTo>
                        <a:lnTo>
                          <a:pt x="28" y="53"/>
                        </a:lnTo>
                        <a:lnTo>
                          <a:pt x="29" y="52"/>
                        </a:lnTo>
                        <a:lnTo>
                          <a:pt x="33" y="53"/>
                        </a:lnTo>
                        <a:lnTo>
                          <a:pt x="35" y="50"/>
                        </a:lnTo>
                        <a:lnTo>
                          <a:pt x="34" y="47"/>
                        </a:lnTo>
                        <a:lnTo>
                          <a:pt x="35" y="44"/>
                        </a:lnTo>
                        <a:lnTo>
                          <a:pt x="37" y="43"/>
                        </a:lnTo>
                        <a:lnTo>
                          <a:pt x="37" y="44"/>
                        </a:lnTo>
                        <a:lnTo>
                          <a:pt x="38" y="46"/>
                        </a:lnTo>
                        <a:lnTo>
                          <a:pt x="40" y="44"/>
                        </a:lnTo>
                        <a:lnTo>
                          <a:pt x="40" y="45"/>
                        </a:lnTo>
                        <a:lnTo>
                          <a:pt x="44" y="41"/>
                        </a:lnTo>
                        <a:lnTo>
                          <a:pt x="44" y="38"/>
                        </a:lnTo>
                        <a:lnTo>
                          <a:pt x="44" y="36"/>
                        </a:lnTo>
                        <a:lnTo>
                          <a:pt x="42" y="35"/>
                        </a:lnTo>
                        <a:lnTo>
                          <a:pt x="40" y="36"/>
                        </a:lnTo>
                        <a:lnTo>
                          <a:pt x="37" y="36"/>
                        </a:lnTo>
                        <a:lnTo>
                          <a:pt x="36" y="34"/>
                        </a:lnTo>
                        <a:lnTo>
                          <a:pt x="35" y="34"/>
                        </a:lnTo>
                        <a:lnTo>
                          <a:pt x="33" y="36"/>
                        </a:lnTo>
                        <a:lnTo>
                          <a:pt x="32" y="35"/>
                        </a:lnTo>
                        <a:lnTo>
                          <a:pt x="32" y="33"/>
                        </a:lnTo>
                        <a:lnTo>
                          <a:pt x="35" y="31"/>
                        </a:lnTo>
                        <a:lnTo>
                          <a:pt x="34" y="31"/>
                        </a:lnTo>
                        <a:lnTo>
                          <a:pt x="31" y="32"/>
                        </a:lnTo>
                        <a:lnTo>
                          <a:pt x="31" y="30"/>
                        </a:lnTo>
                        <a:lnTo>
                          <a:pt x="33" y="29"/>
                        </a:lnTo>
                        <a:lnTo>
                          <a:pt x="34" y="27"/>
                        </a:lnTo>
                        <a:lnTo>
                          <a:pt x="34" y="27"/>
                        </a:lnTo>
                        <a:lnTo>
                          <a:pt x="34" y="23"/>
                        </a:lnTo>
                        <a:lnTo>
                          <a:pt x="35" y="19"/>
                        </a:lnTo>
                        <a:lnTo>
                          <a:pt x="38" y="14"/>
                        </a:lnTo>
                        <a:lnTo>
                          <a:pt x="38" y="11"/>
                        </a:lnTo>
                        <a:lnTo>
                          <a:pt x="36" y="5"/>
                        </a:lnTo>
                        <a:lnTo>
                          <a:pt x="37" y="2"/>
                        </a:lnTo>
                        <a:lnTo>
                          <a:pt x="38" y="1"/>
                        </a:lnTo>
                        <a:lnTo>
                          <a:pt x="37" y="0"/>
                        </a:lnTo>
                        <a:lnTo>
                          <a:pt x="35" y="2"/>
                        </a:lnTo>
                        <a:lnTo>
                          <a:pt x="29" y="5"/>
                        </a:lnTo>
                        <a:lnTo>
                          <a:pt x="24" y="10"/>
                        </a:lnTo>
                        <a:lnTo>
                          <a:pt x="24" y="12"/>
                        </a:lnTo>
                        <a:lnTo>
                          <a:pt x="20" y="15"/>
                        </a:lnTo>
                        <a:lnTo>
                          <a:pt x="9" y="18"/>
                        </a:lnTo>
                        <a:lnTo>
                          <a:pt x="6" y="20"/>
                        </a:lnTo>
                        <a:lnTo>
                          <a:pt x="4" y="23"/>
                        </a:lnTo>
                        <a:lnTo>
                          <a:pt x="2" y="31"/>
                        </a:lnTo>
                        <a:lnTo>
                          <a:pt x="2" y="34"/>
                        </a:lnTo>
                        <a:lnTo>
                          <a:pt x="0" y="38"/>
                        </a:lnTo>
                        <a:lnTo>
                          <a:pt x="0" y="42"/>
                        </a:lnTo>
                        <a:lnTo>
                          <a:pt x="1" y="50"/>
                        </a:lnTo>
                        <a:lnTo>
                          <a:pt x="2" y="53"/>
                        </a:lnTo>
                        <a:lnTo>
                          <a:pt x="2" y="57"/>
                        </a:lnTo>
                        <a:lnTo>
                          <a:pt x="1" y="62"/>
                        </a:lnTo>
                        <a:lnTo>
                          <a:pt x="2" y="62"/>
                        </a:lnTo>
                        <a:lnTo>
                          <a:pt x="3" y="61"/>
                        </a:lnTo>
                        <a:lnTo>
                          <a:pt x="6" y="63"/>
                        </a:lnTo>
                        <a:lnTo>
                          <a:pt x="8" y="65"/>
                        </a:lnTo>
                        <a:lnTo>
                          <a:pt x="10" y="68"/>
                        </a:lnTo>
                        <a:lnTo>
                          <a:pt x="10" y="77"/>
                        </a:lnTo>
                        <a:lnTo>
                          <a:pt x="10" y="80"/>
                        </a:lnTo>
                      </a:path>
                    </a:pathLst>
                  </a:custGeom>
                  <a:grpFill/>
                  <a:ln w="12700" cap="flat">
                    <a:solidFill>
                      <a:schemeClr val="bg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 dirty="0">
                      <a:latin typeface="Calibri Light" panose="020F0302020204030204" pitchFamily="34" charset="0"/>
                      <a:sym typeface="Calibri Light" panose="020F0302020204030204" pitchFamily="34" charset="0"/>
                    </a:endParaRPr>
                  </a:p>
                </p:txBody>
              </p:sp>
              <p:sp>
                <p:nvSpPr>
                  <p:cNvPr id="1349" name="Freeform 1403">
                    <a:extLst>
                      <a:ext uri="{FF2B5EF4-FFF2-40B4-BE49-F238E27FC236}">
                        <a16:creationId xmlns:a16="http://schemas.microsoft.com/office/drawing/2014/main" id="{898B3B12-7B9C-DDFE-023A-0DABF4A50C6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gray">
                  <a:xfrm>
                    <a:off x="5233717" y="3209081"/>
                    <a:ext cx="5956" cy="3574"/>
                  </a:xfrm>
                  <a:custGeom>
                    <a:avLst/>
                    <a:gdLst>
                      <a:gd name="T0" fmla="*/ 5 w 5"/>
                      <a:gd name="T1" fmla="*/ 0 h 3"/>
                      <a:gd name="T2" fmla="*/ 5 w 5"/>
                      <a:gd name="T3" fmla="*/ 0 h 3"/>
                      <a:gd name="T4" fmla="*/ 4 w 5"/>
                      <a:gd name="T5" fmla="*/ 0 h 3"/>
                      <a:gd name="T6" fmla="*/ 4 w 5"/>
                      <a:gd name="T7" fmla="*/ 0 h 3"/>
                      <a:gd name="T8" fmla="*/ 3 w 5"/>
                      <a:gd name="T9" fmla="*/ 0 h 3"/>
                      <a:gd name="T10" fmla="*/ 0 w 5"/>
                      <a:gd name="T11" fmla="*/ 0 h 3"/>
                      <a:gd name="T12" fmla="*/ 0 w 5"/>
                      <a:gd name="T13" fmla="*/ 0 h 3"/>
                      <a:gd name="T14" fmla="*/ 0 w 5"/>
                      <a:gd name="T15" fmla="*/ 2 h 3"/>
                      <a:gd name="T16" fmla="*/ 0 w 5"/>
                      <a:gd name="T17" fmla="*/ 2 h 3"/>
                      <a:gd name="T18" fmla="*/ 1 w 5"/>
                      <a:gd name="T19" fmla="*/ 3 h 3"/>
                      <a:gd name="T20" fmla="*/ 1 w 5"/>
                      <a:gd name="T21" fmla="*/ 3 h 3"/>
                      <a:gd name="T22" fmla="*/ 2 w 5"/>
                      <a:gd name="T23" fmla="*/ 3 h 3"/>
                      <a:gd name="T24" fmla="*/ 3 w 5"/>
                      <a:gd name="T25" fmla="*/ 2 h 3"/>
                      <a:gd name="T26" fmla="*/ 3 w 5"/>
                      <a:gd name="T27" fmla="*/ 2 h 3"/>
                      <a:gd name="T28" fmla="*/ 3 w 5"/>
                      <a:gd name="T29" fmla="*/ 2 h 3"/>
                      <a:gd name="T30" fmla="*/ 3 w 5"/>
                      <a:gd name="T31" fmla="*/ 1 h 3"/>
                      <a:gd name="T32" fmla="*/ 3 w 5"/>
                      <a:gd name="T33" fmla="*/ 0 h 3"/>
                      <a:gd name="T34" fmla="*/ 5 w 5"/>
                      <a:gd name="T35" fmla="*/ 0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</a:cxnLst>
                    <a:rect l="0" t="0" r="r" b="b"/>
                    <a:pathLst>
                      <a:path w="5" h="3">
                        <a:moveTo>
                          <a:pt x="5" y="0"/>
                        </a:moveTo>
                        <a:lnTo>
                          <a:pt x="5" y="0"/>
                        </a:lnTo>
                        <a:lnTo>
                          <a:pt x="4" y="0"/>
                        </a:lnTo>
                        <a:lnTo>
                          <a:pt x="4" y="0"/>
                        </a:lnTo>
                        <a:lnTo>
                          <a:pt x="3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2"/>
                        </a:lnTo>
                        <a:lnTo>
                          <a:pt x="0" y="2"/>
                        </a:lnTo>
                        <a:lnTo>
                          <a:pt x="1" y="3"/>
                        </a:lnTo>
                        <a:lnTo>
                          <a:pt x="1" y="3"/>
                        </a:lnTo>
                        <a:lnTo>
                          <a:pt x="2" y="3"/>
                        </a:lnTo>
                        <a:lnTo>
                          <a:pt x="3" y="2"/>
                        </a:lnTo>
                        <a:lnTo>
                          <a:pt x="3" y="2"/>
                        </a:lnTo>
                        <a:lnTo>
                          <a:pt x="3" y="2"/>
                        </a:lnTo>
                        <a:lnTo>
                          <a:pt x="3" y="1"/>
                        </a:lnTo>
                        <a:lnTo>
                          <a:pt x="3" y="0"/>
                        </a:lnTo>
                        <a:lnTo>
                          <a:pt x="5" y="0"/>
                        </a:lnTo>
                      </a:path>
                    </a:pathLst>
                  </a:custGeom>
                  <a:grpFill/>
                  <a:ln w="12700" cap="flat">
                    <a:solidFill>
                      <a:schemeClr val="bg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 dirty="0">
                      <a:latin typeface="Calibri Light" panose="020F0302020204030204" pitchFamily="34" charset="0"/>
                      <a:sym typeface="Calibri Light" panose="020F0302020204030204" pitchFamily="34" charset="0"/>
                    </a:endParaRPr>
                  </a:p>
                </p:txBody>
              </p:sp>
              <p:sp>
                <p:nvSpPr>
                  <p:cNvPr id="1350" name="Freeform 1404">
                    <a:extLst>
                      <a:ext uri="{FF2B5EF4-FFF2-40B4-BE49-F238E27FC236}">
                        <a16:creationId xmlns:a16="http://schemas.microsoft.com/office/drawing/2014/main" id="{A6E28966-6854-30BF-81C0-382615DFFBE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gray">
                  <a:xfrm>
                    <a:off x="5226569" y="3254353"/>
                    <a:ext cx="2383" cy="8340"/>
                  </a:xfrm>
                  <a:custGeom>
                    <a:avLst/>
                    <a:gdLst>
                      <a:gd name="T0" fmla="*/ 1 w 2"/>
                      <a:gd name="T1" fmla="*/ 0 h 7"/>
                      <a:gd name="T2" fmla="*/ 1 w 2"/>
                      <a:gd name="T3" fmla="*/ 0 h 7"/>
                      <a:gd name="T4" fmla="*/ 1 w 2"/>
                      <a:gd name="T5" fmla="*/ 0 h 7"/>
                      <a:gd name="T6" fmla="*/ 0 w 2"/>
                      <a:gd name="T7" fmla="*/ 0 h 7"/>
                      <a:gd name="T8" fmla="*/ 0 w 2"/>
                      <a:gd name="T9" fmla="*/ 0 h 7"/>
                      <a:gd name="T10" fmla="*/ 0 w 2"/>
                      <a:gd name="T11" fmla="*/ 5 h 7"/>
                      <a:gd name="T12" fmla="*/ 0 w 2"/>
                      <a:gd name="T13" fmla="*/ 6 h 7"/>
                      <a:gd name="T14" fmla="*/ 1 w 2"/>
                      <a:gd name="T15" fmla="*/ 7 h 7"/>
                      <a:gd name="T16" fmla="*/ 1 w 2"/>
                      <a:gd name="T17" fmla="*/ 7 h 7"/>
                      <a:gd name="T18" fmla="*/ 2 w 2"/>
                      <a:gd name="T19" fmla="*/ 6 h 7"/>
                      <a:gd name="T20" fmla="*/ 2 w 2"/>
                      <a:gd name="T21" fmla="*/ 4 h 7"/>
                      <a:gd name="T22" fmla="*/ 2 w 2"/>
                      <a:gd name="T23" fmla="*/ 3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2" h="7">
                        <a:moveTo>
                          <a:pt x="1" y="0"/>
                        </a:moveTo>
                        <a:lnTo>
                          <a:pt x="1" y="0"/>
                        </a:lnTo>
                        <a:lnTo>
                          <a:pt x="1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5"/>
                        </a:lnTo>
                        <a:lnTo>
                          <a:pt x="0" y="6"/>
                        </a:lnTo>
                        <a:lnTo>
                          <a:pt x="1" y="7"/>
                        </a:lnTo>
                        <a:lnTo>
                          <a:pt x="1" y="7"/>
                        </a:lnTo>
                        <a:lnTo>
                          <a:pt x="2" y="6"/>
                        </a:lnTo>
                        <a:lnTo>
                          <a:pt x="2" y="4"/>
                        </a:lnTo>
                        <a:lnTo>
                          <a:pt x="2" y="3"/>
                        </a:lnTo>
                      </a:path>
                    </a:pathLst>
                  </a:custGeom>
                  <a:grpFill/>
                  <a:ln w="12700" cap="flat">
                    <a:solidFill>
                      <a:schemeClr val="bg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 dirty="0">
                      <a:latin typeface="Calibri Light" panose="020F0302020204030204" pitchFamily="34" charset="0"/>
                      <a:sym typeface="Calibri Light" panose="020F0302020204030204" pitchFamily="34" charset="0"/>
                    </a:endParaRPr>
                  </a:p>
                </p:txBody>
              </p:sp>
              <p:sp>
                <p:nvSpPr>
                  <p:cNvPr id="1351" name="Freeform 1405">
                    <a:extLst>
                      <a:ext uri="{FF2B5EF4-FFF2-40B4-BE49-F238E27FC236}">
                        <a16:creationId xmlns:a16="http://schemas.microsoft.com/office/drawing/2014/main" id="{3C1E384A-1546-671E-4744-949F7018E6A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gray">
                  <a:xfrm>
                    <a:off x="5209890" y="3284137"/>
                    <a:ext cx="8340" cy="7149"/>
                  </a:xfrm>
                  <a:custGeom>
                    <a:avLst/>
                    <a:gdLst>
                      <a:gd name="T0" fmla="*/ 4 w 12"/>
                      <a:gd name="T1" fmla="*/ 0 h 10"/>
                      <a:gd name="T2" fmla="*/ 1 w 12"/>
                      <a:gd name="T3" fmla="*/ 0 h 10"/>
                      <a:gd name="T4" fmla="*/ 1 w 12"/>
                      <a:gd name="T5" fmla="*/ 1 h 10"/>
                      <a:gd name="T6" fmla="*/ 0 w 12"/>
                      <a:gd name="T7" fmla="*/ 1 h 10"/>
                      <a:gd name="T8" fmla="*/ 0 w 12"/>
                      <a:gd name="T9" fmla="*/ 1 h 10"/>
                      <a:gd name="T10" fmla="*/ 0 w 12"/>
                      <a:gd name="T11" fmla="*/ 2 h 10"/>
                      <a:gd name="T12" fmla="*/ 2 w 12"/>
                      <a:gd name="T13" fmla="*/ 3 h 10"/>
                      <a:gd name="T14" fmla="*/ 2 w 12"/>
                      <a:gd name="T15" fmla="*/ 3 h 10"/>
                      <a:gd name="T16" fmla="*/ 3 w 12"/>
                      <a:gd name="T17" fmla="*/ 4 h 10"/>
                      <a:gd name="T18" fmla="*/ 4 w 12"/>
                      <a:gd name="T19" fmla="*/ 4 h 10"/>
                      <a:gd name="T20" fmla="*/ 5 w 12"/>
                      <a:gd name="T21" fmla="*/ 4 h 10"/>
                      <a:gd name="T22" fmla="*/ 6 w 12"/>
                      <a:gd name="T23" fmla="*/ 6 h 10"/>
                      <a:gd name="T24" fmla="*/ 6 w 12"/>
                      <a:gd name="T25" fmla="*/ 7 h 10"/>
                      <a:gd name="T26" fmla="*/ 6 w 12"/>
                      <a:gd name="T27" fmla="*/ 8 h 10"/>
                      <a:gd name="T28" fmla="*/ 5 w 12"/>
                      <a:gd name="T29" fmla="*/ 7 h 10"/>
                      <a:gd name="T30" fmla="*/ 5 w 12"/>
                      <a:gd name="T31" fmla="*/ 7 h 10"/>
                      <a:gd name="T32" fmla="*/ 5 w 12"/>
                      <a:gd name="T33" fmla="*/ 6 h 10"/>
                      <a:gd name="T34" fmla="*/ 5 w 12"/>
                      <a:gd name="T35" fmla="*/ 6 h 10"/>
                      <a:gd name="T36" fmla="*/ 4 w 12"/>
                      <a:gd name="T37" fmla="*/ 5 h 10"/>
                      <a:gd name="T38" fmla="*/ 4 w 12"/>
                      <a:gd name="T39" fmla="*/ 5 h 10"/>
                      <a:gd name="T40" fmla="*/ 4 w 12"/>
                      <a:gd name="T41" fmla="*/ 6 h 10"/>
                      <a:gd name="T42" fmla="*/ 4 w 12"/>
                      <a:gd name="T43" fmla="*/ 7 h 10"/>
                      <a:gd name="T44" fmla="*/ 4 w 12"/>
                      <a:gd name="T45" fmla="*/ 8 h 10"/>
                      <a:gd name="T46" fmla="*/ 4 w 12"/>
                      <a:gd name="T47" fmla="*/ 8 h 10"/>
                      <a:gd name="T48" fmla="*/ 5 w 12"/>
                      <a:gd name="T49" fmla="*/ 9 h 10"/>
                      <a:gd name="T50" fmla="*/ 5 w 12"/>
                      <a:gd name="T51" fmla="*/ 9 h 10"/>
                      <a:gd name="T52" fmla="*/ 5 w 12"/>
                      <a:gd name="T53" fmla="*/ 9 h 10"/>
                      <a:gd name="T54" fmla="*/ 7 w 12"/>
                      <a:gd name="T55" fmla="*/ 9 h 10"/>
                      <a:gd name="T56" fmla="*/ 7 w 12"/>
                      <a:gd name="T57" fmla="*/ 9 h 10"/>
                      <a:gd name="T58" fmla="*/ 7 w 12"/>
                      <a:gd name="T59" fmla="*/ 9 h 10"/>
                      <a:gd name="T60" fmla="*/ 7 w 12"/>
                      <a:gd name="T61" fmla="*/ 9 h 10"/>
                      <a:gd name="T62" fmla="*/ 8 w 12"/>
                      <a:gd name="T63" fmla="*/ 9 h 10"/>
                      <a:gd name="T64" fmla="*/ 8 w 12"/>
                      <a:gd name="T65" fmla="*/ 9 h 10"/>
                      <a:gd name="T66" fmla="*/ 9 w 12"/>
                      <a:gd name="T67" fmla="*/ 10 h 10"/>
                      <a:gd name="T68" fmla="*/ 10 w 12"/>
                      <a:gd name="T69" fmla="*/ 10 h 10"/>
                      <a:gd name="T70" fmla="*/ 11 w 12"/>
                      <a:gd name="T71" fmla="*/ 10 h 10"/>
                      <a:gd name="T72" fmla="*/ 12 w 12"/>
                      <a:gd name="T73" fmla="*/ 10 h 10"/>
                      <a:gd name="T74" fmla="*/ 12 w 12"/>
                      <a:gd name="T75" fmla="*/ 10 h 10"/>
                      <a:gd name="T76" fmla="*/ 11 w 12"/>
                      <a:gd name="T77" fmla="*/ 5 h 10"/>
                      <a:gd name="T78" fmla="*/ 10 w 12"/>
                      <a:gd name="T79" fmla="*/ 4 h 10"/>
                      <a:gd name="T80" fmla="*/ 9 w 12"/>
                      <a:gd name="T81" fmla="*/ 4 h 10"/>
                      <a:gd name="T82" fmla="*/ 6 w 12"/>
                      <a:gd name="T83" fmla="*/ 1 h 10"/>
                      <a:gd name="T84" fmla="*/ 5 w 12"/>
                      <a:gd name="T85" fmla="*/ 1 h 10"/>
                      <a:gd name="T86" fmla="*/ 4 w 12"/>
                      <a:gd name="T87" fmla="*/ 1 h 10"/>
                      <a:gd name="T88" fmla="*/ 4 w 12"/>
                      <a:gd name="T89" fmla="*/ 1 h 10"/>
                      <a:gd name="T90" fmla="*/ 4 w 12"/>
                      <a:gd name="T91" fmla="*/ 0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</a:cxnLst>
                    <a:rect l="0" t="0" r="r" b="b"/>
                    <a:pathLst>
                      <a:path w="12" h="10">
                        <a:moveTo>
                          <a:pt x="4" y="0"/>
                        </a:move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2"/>
                          <a:pt x="0" y="2"/>
                          <a:pt x="0" y="2"/>
                        </a:cubicBezTo>
                        <a:cubicBezTo>
                          <a:pt x="2" y="3"/>
                          <a:pt x="2" y="3"/>
                          <a:pt x="2" y="3"/>
                        </a:cubicBezTo>
                        <a:cubicBezTo>
                          <a:pt x="2" y="3"/>
                          <a:pt x="2" y="3"/>
                          <a:pt x="2" y="3"/>
                        </a:cubicBezTo>
                        <a:cubicBezTo>
                          <a:pt x="3" y="4"/>
                          <a:pt x="3" y="4"/>
                          <a:pt x="3" y="4"/>
                        </a:cubicBezTo>
                        <a:cubicBezTo>
                          <a:pt x="4" y="4"/>
                          <a:pt x="4" y="4"/>
                          <a:pt x="4" y="4"/>
                        </a:cubicBezTo>
                        <a:cubicBezTo>
                          <a:pt x="5" y="4"/>
                          <a:pt x="5" y="4"/>
                          <a:pt x="5" y="4"/>
                        </a:cubicBezTo>
                        <a:cubicBezTo>
                          <a:pt x="6" y="6"/>
                          <a:pt x="6" y="6"/>
                          <a:pt x="6" y="6"/>
                        </a:cubicBezTo>
                        <a:cubicBezTo>
                          <a:pt x="6" y="7"/>
                          <a:pt x="6" y="7"/>
                          <a:pt x="6" y="7"/>
                        </a:cubicBezTo>
                        <a:cubicBezTo>
                          <a:pt x="6" y="8"/>
                          <a:pt x="6" y="8"/>
                          <a:pt x="6" y="8"/>
                        </a:cubicBezTo>
                        <a:cubicBezTo>
                          <a:pt x="5" y="7"/>
                          <a:pt x="5" y="7"/>
                          <a:pt x="5" y="7"/>
                        </a:cubicBezTo>
                        <a:cubicBezTo>
                          <a:pt x="5" y="7"/>
                          <a:pt x="5" y="7"/>
                          <a:pt x="5" y="7"/>
                        </a:cubicBezTo>
                        <a:cubicBezTo>
                          <a:pt x="5" y="6"/>
                          <a:pt x="5" y="6"/>
                          <a:pt x="5" y="6"/>
                        </a:cubicBezTo>
                        <a:cubicBezTo>
                          <a:pt x="5" y="6"/>
                          <a:pt x="5" y="6"/>
                          <a:pt x="5" y="6"/>
                        </a:cubicBezTo>
                        <a:cubicBezTo>
                          <a:pt x="4" y="5"/>
                          <a:pt x="4" y="5"/>
                          <a:pt x="4" y="5"/>
                        </a:cubicBezTo>
                        <a:cubicBezTo>
                          <a:pt x="4" y="5"/>
                          <a:pt x="4" y="5"/>
                          <a:pt x="4" y="5"/>
                        </a:cubicBezTo>
                        <a:cubicBezTo>
                          <a:pt x="4" y="6"/>
                          <a:pt x="4" y="6"/>
                          <a:pt x="4" y="6"/>
                        </a:cubicBezTo>
                        <a:cubicBezTo>
                          <a:pt x="4" y="7"/>
                          <a:pt x="4" y="7"/>
                          <a:pt x="4" y="7"/>
                        </a:cubicBezTo>
                        <a:cubicBezTo>
                          <a:pt x="4" y="8"/>
                          <a:pt x="4" y="8"/>
                          <a:pt x="4" y="8"/>
                        </a:cubicBezTo>
                        <a:cubicBezTo>
                          <a:pt x="4" y="8"/>
                          <a:pt x="4" y="8"/>
                          <a:pt x="4" y="8"/>
                        </a:cubicBezTo>
                        <a:cubicBezTo>
                          <a:pt x="5" y="9"/>
                          <a:pt x="5" y="9"/>
                          <a:pt x="5" y="9"/>
                        </a:cubicBezTo>
                        <a:cubicBezTo>
                          <a:pt x="5" y="9"/>
                          <a:pt x="5" y="9"/>
                          <a:pt x="5" y="9"/>
                        </a:cubicBezTo>
                        <a:cubicBezTo>
                          <a:pt x="5" y="9"/>
                          <a:pt x="5" y="9"/>
                          <a:pt x="5" y="9"/>
                        </a:cubicBezTo>
                        <a:cubicBezTo>
                          <a:pt x="7" y="9"/>
                          <a:pt x="7" y="9"/>
                          <a:pt x="7" y="9"/>
                        </a:cubicBezTo>
                        <a:cubicBezTo>
                          <a:pt x="7" y="9"/>
                          <a:pt x="7" y="9"/>
                          <a:pt x="7" y="9"/>
                        </a:cubicBezTo>
                        <a:cubicBezTo>
                          <a:pt x="7" y="9"/>
                          <a:pt x="7" y="9"/>
                          <a:pt x="7" y="9"/>
                        </a:cubicBezTo>
                        <a:cubicBezTo>
                          <a:pt x="7" y="9"/>
                          <a:pt x="7" y="9"/>
                          <a:pt x="7" y="9"/>
                        </a:cubicBezTo>
                        <a:cubicBezTo>
                          <a:pt x="8" y="9"/>
                          <a:pt x="8" y="9"/>
                          <a:pt x="8" y="9"/>
                        </a:cubicBezTo>
                        <a:cubicBezTo>
                          <a:pt x="8" y="9"/>
                          <a:pt x="8" y="9"/>
                          <a:pt x="8" y="9"/>
                        </a:cubicBezTo>
                        <a:cubicBezTo>
                          <a:pt x="9" y="10"/>
                          <a:pt x="9" y="10"/>
                          <a:pt x="9" y="10"/>
                        </a:cubicBezTo>
                        <a:cubicBezTo>
                          <a:pt x="10" y="10"/>
                          <a:pt x="10" y="10"/>
                          <a:pt x="10" y="10"/>
                        </a:cubicBezTo>
                        <a:cubicBezTo>
                          <a:pt x="11" y="10"/>
                          <a:pt x="11" y="10"/>
                          <a:pt x="11" y="10"/>
                        </a:cubicBezTo>
                        <a:cubicBezTo>
                          <a:pt x="12" y="10"/>
                          <a:pt x="12" y="10"/>
                          <a:pt x="12" y="10"/>
                        </a:cubicBezTo>
                        <a:cubicBezTo>
                          <a:pt x="12" y="10"/>
                          <a:pt x="12" y="10"/>
                          <a:pt x="12" y="10"/>
                        </a:cubicBezTo>
                        <a:cubicBezTo>
                          <a:pt x="12" y="8"/>
                          <a:pt x="11" y="7"/>
                          <a:pt x="11" y="5"/>
                        </a:cubicBezTo>
                        <a:cubicBezTo>
                          <a:pt x="10" y="4"/>
                          <a:pt x="10" y="4"/>
                          <a:pt x="10" y="4"/>
                        </a:cubicBezTo>
                        <a:cubicBezTo>
                          <a:pt x="9" y="4"/>
                          <a:pt x="9" y="4"/>
                          <a:pt x="9" y="4"/>
                        </a:cubicBezTo>
                        <a:cubicBezTo>
                          <a:pt x="6" y="1"/>
                          <a:pt x="6" y="1"/>
                          <a:pt x="6" y="1"/>
                        </a:cubicBezTo>
                        <a:cubicBezTo>
                          <a:pt x="5" y="1"/>
                          <a:pt x="5" y="1"/>
                          <a:pt x="5" y="1"/>
                        </a:cubicBezTo>
                        <a:cubicBezTo>
                          <a:pt x="4" y="1"/>
                          <a:pt x="4" y="1"/>
                          <a:pt x="4" y="1"/>
                        </a:cubicBezTo>
                        <a:cubicBezTo>
                          <a:pt x="4" y="1"/>
                          <a:pt x="4" y="1"/>
                          <a:pt x="4" y="1"/>
                        </a:cubicBezTo>
                        <a:cubicBezTo>
                          <a:pt x="4" y="0"/>
                          <a:pt x="4" y="0"/>
                          <a:pt x="4" y="0"/>
                        </a:cubicBezTo>
                      </a:path>
                    </a:pathLst>
                  </a:custGeom>
                  <a:grpFill/>
                  <a:ln w="12700" cap="flat">
                    <a:solidFill>
                      <a:schemeClr val="bg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 dirty="0">
                      <a:latin typeface="Calibri Light" panose="020F0302020204030204" pitchFamily="34" charset="0"/>
                      <a:sym typeface="Calibri Light" panose="020F0302020204030204" pitchFamily="34" charset="0"/>
                    </a:endParaRPr>
                  </a:p>
                </p:txBody>
              </p:sp>
            </p:grpSp>
            <p:grpSp>
              <p:nvGrpSpPr>
                <p:cNvPr id="1283" name="Group 1288">
                  <a:extLst>
                    <a:ext uri="{FF2B5EF4-FFF2-40B4-BE49-F238E27FC236}">
                      <a16:creationId xmlns:a16="http://schemas.microsoft.com/office/drawing/2014/main" id="{81DC3857-B6C5-3002-5572-25AFD67DE43D}"/>
                    </a:ext>
                  </a:extLst>
                </p:cNvPr>
                <p:cNvGrpSpPr/>
                <p:nvPr/>
              </p:nvGrpSpPr>
              <p:grpSpPr bwMode="gray">
                <a:xfrm>
                  <a:off x="5797385" y="2823490"/>
                  <a:ext cx="224756" cy="505700"/>
                  <a:chOff x="5417192" y="2656278"/>
                  <a:chExt cx="204918" cy="461066"/>
                </a:xfrm>
                <a:grpFill/>
              </p:grpSpPr>
              <p:sp>
                <p:nvSpPr>
                  <p:cNvPr id="1338" name="Freeform 56">
                    <a:extLst>
                      <a:ext uri="{FF2B5EF4-FFF2-40B4-BE49-F238E27FC236}">
                        <a16:creationId xmlns:a16="http://schemas.microsoft.com/office/drawing/2014/main" id="{E4A117D7-E46C-45B1-AC9B-53744E2E35D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gray">
                  <a:xfrm>
                    <a:off x="5436253" y="3101856"/>
                    <a:ext cx="3574" cy="4765"/>
                  </a:xfrm>
                  <a:custGeom>
                    <a:avLst/>
                    <a:gdLst>
                      <a:gd name="T0" fmla="*/ 3 w 3"/>
                      <a:gd name="T1" fmla="*/ 2 h 4"/>
                      <a:gd name="T2" fmla="*/ 2 w 3"/>
                      <a:gd name="T3" fmla="*/ 0 h 4"/>
                      <a:gd name="T4" fmla="*/ 1 w 3"/>
                      <a:gd name="T5" fmla="*/ 0 h 4"/>
                      <a:gd name="T6" fmla="*/ 0 w 3"/>
                      <a:gd name="T7" fmla="*/ 2 h 4"/>
                      <a:gd name="T8" fmla="*/ 1 w 3"/>
                      <a:gd name="T9" fmla="*/ 4 h 4"/>
                      <a:gd name="T10" fmla="*/ 3 w 3"/>
                      <a:gd name="T11" fmla="*/ 4 h 4"/>
                      <a:gd name="T12" fmla="*/ 3 w 3"/>
                      <a:gd name="T13" fmla="*/ 2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3" h="4">
                        <a:moveTo>
                          <a:pt x="3" y="2"/>
                        </a:moveTo>
                        <a:lnTo>
                          <a:pt x="2" y="0"/>
                        </a:lnTo>
                        <a:lnTo>
                          <a:pt x="1" y="0"/>
                        </a:lnTo>
                        <a:lnTo>
                          <a:pt x="0" y="2"/>
                        </a:lnTo>
                        <a:lnTo>
                          <a:pt x="1" y="4"/>
                        </a:lnTo>
                        <a:lnTo>
                          <a:pt x="3" y="4"/>
                        </a:lnTo>
                        <a:lnTo>
                          <a:pt x="3" y="2"/>
                        </a:lnTo>
                      </a:path>
                    </a:pathLst>
                  </a:custGeom>
                  <a:grpFill/>
                  <a:ln w="12700" cap="flat">
                    <a:solidFill>
                      <a:schemeClr val="bg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 dirty="0">
                      <a:latin typeface="Calibri Light" panose="020F0302020204030204" pitchFamily="34" charset="0"/>
                      <a:sym typeface="Calibri Light" panose="020F0302020204030204" pitchFamily="34" charset="0"/>
                    </a:endParaRPr>
                  </a:p>
                </p:txBody>
              </p:sp>
              <p:sp>
                <p:nvSpPr>
                  <p:cNvPr id="1339" name="Freeform 57">
                    <a:extLst>
                      <a:ext uri="{FF2B5EF4-FFF2-40B4-BE49-F238E27FC236}">
                        <a16:creationId xmlns:a16="http://schemas.microsoft.com/office/drawing/2014/main" id="{D86138D8-E04C-E865-6891-792B56D8B69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gray">
                  <a:xfrm>
                    <a:off x="5449359" y="3100665"/>
                    <a:ext cx="8340" cy="9531"/>
                  </a:xfrm>
                  <a:custGeom>
                    <a:avLst/>
                    <a:gdLst>
                      <a:gd name="T0" fmla="*/ 4 w 7"/>
                      <a:gd name="T1" fmla="*/ 8 h 8"/>
                      <a:gd name="T2" fmla="*/ 5 w 7"/>
                      <a:gd name="T3" fmla="*/ 7 h 8"/>
                      <a:gd name="T4" fmla="*/ 6 w 7"/>
                      <a:gd name="T5" fmla="*/ 4 h 8"/>
                      <a:gd name="T6" fmla="*/ 7 w 7"/>
                      <a:gd name="T7" fmla="*/ 0 h 8"/>
                      <a:gd name="T8" fmla="*/ 6 w 7"/>
                      <a:gd name="T9" fmla="*/ 0 h 8"/>
                      <a:gd name="T10" fmla="*/ 1 w 7"/>
                      <a:gd name="T11" fmla="*/ 3 h 8"/>
                      <a:gd name="T12" fmla="*/ 1 w 7"/>
                      <a:gd name="T13" fmla="*/ 4 h 8"/>
                      <a:gd name="T14" fmla="*/ 0 w 7"/>
                      <a:gd name="T15" fmla="*/ 5 h 8"/>
                      <a:gd name="T16" fmla="*/ 0 w 7"/>
                      <a:gd name="T17" fmla="*/ 7 h 8"/>
                      <a:gd name="T18" fmla="*/ 2 w 7"/>
                      <a:gd name="T19" fmla="*/ 7 h 8"/>
                      <a:gd name="T20" fmla="*/ 4 w 7"/>
                      <a:gd name="T21" fmla="*/ 8 h 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7" h="8">
                        <a:moveTo>
                          <a:pt x="4" y="8"/>
                        </a:moveTo>
                        <a:lnTo>
                          <a:pt x="5" y="7"/>
                        </a:lnTo>
                        <a:lnTo>
                          <a:pt x="6" y="4"/>
                        </a:lnTo>
                        <a:lnTo>
                          <a:pt x="7" y="0"/>
                        </a:lnTo>
                        <a:lnTo>
                          <a:pt x="6" y="0"/>
                        </a:lnTo>
                        <a:lnTo>
                          <a:pt x="1" y="3"/>
                        </a:lnTo>
                        <a:lnTo>
                          <a:pt x="1" y="4"/>
                        </a:lnTo>
                        <a:lnTo>
                          <a:pt x="0" y="5"/>
                        </a:lnTo>
                        <a:lnTo>
                          <a:pt x="0" y="7"/>
                        </a:lnTo>
                        <a:lnTo>
                          <a:pt x="2" y="7"/>
                        </a:lnTo>
                        <a:lnTo>
                          <a:pt x="4" y="8"/>
                        </a:lnTo>
                      </a:path>
                    </a:pathLst>
                  </a:custGeom>
                  <a:grpFill/>
                  <a:ln w="12700" cap="flat">
                    <a:solidFill>
                      <a:schemeClr val="bg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 dirty="0">
                      <a:latin typeface="Calibri Light" panose="020F0302020204030204" pitchFamily="34" charset="0"/>
                      <a:sym typeface="Calibri Light" panose="020F0302020204030204" pitchFamily="34" charset="0"/>
                    </a:endParaRPr>
                  </a:p>
                </p:txBody>
              </p:sp>
              <p:sp>
                <p:nvSpPr>
                  <p:cNvPr id="1340" name="Freeform 125">
                    <a:extLst>
                      <a:ext uri="{FF2B5EF4-FFF2-40B4-BE49-F238E27FC236}">
                        <a16:creationId xmlns:a16="http://schemas.microsoft.com/office/drawing/2014/main" id="{CA5AEADE-9029-CF05-9DC4-23C950AA767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gray">
                  <a:xfrm>
                    <a:off x="5417192" y="2656278"/>
                    <a:ext cx="204918" cy="461066"/>
                  </a:xfrm>
                  <a:custGeom>
                    <a:avLst/>
                    <a:gdLst>
                      <a:gd name="T0" fmla="*/ 13 w 172"/>
                      <a:gd name="T1" fmla="*/ 59 h 387"/>
                      <a:gd name="T2" fmla="*/ 47 w 172"/>
                      <a:gd name="T3" fmla="*/ 93 h 387"/>
                      <a:gd name="T4" fmla="*/ 46 w 172"/>
                      <a:gd name="T5" fmla="*/ 109 h 387"/>
                      <a:gd name="T6" fmla="*/ 47 w 172"/>
                      <a:gd name="T7" fmla="*/ 126 h 387"/>
                      <a:gd name="T8" fmla="*/ 53 w 172"/>
                      <a:gd name="T9" fmla="*/ 150 h 387"/>
                      <a:gd name="T10" fmla="*/ 54 w 172"/>
                      <a:gd name="T11" fmla="*/ 175 h 387"/>
                      <a:gd name="T12" fmla="*/ 61 w 172"/>
                      <a:gd name="T13" fmla="*/ 181 h 387"/>
                      <a:gd name="T14" fmla="*/ 69 w 172"/>
                      <a:gd name="T15" fmla="*/ 187 h 387"/>
                      <a:gd name="T16" fmla="*/ 78 w 172"/>
                      <a:gd name="T17" fmla="*/ 212 h 387"/>
                      <a:gd name="T18" fmla="*/ 73 w 172"/>
                      <a:gd name="T19" fmla="*/ 214 h 387"/>
                      <a:gd name="T20" fmla="*/ 58 w 172"/>
                      <a:gd name="T21" fmla="*/ 231 h 387"/>
                      <a:gd name="T22" fmla="*/ 34 w 172"/>
                      <a:gd name="T23" fmla="*/ 265 h 387"/>
                      <a:gd name="T24" fmla="*/ 26 w 172"/>
                      <a:gd name="T25" fmla="*/ 274 h 387"/>
                      <a:gd name="T26" fmla="*/ 18 w 172"/>
                      <a:gd name="T27" fmla="*/ 281 h 387"/>
                      <a:gd name="T28" fmla="*/ 11 w 172"/>
                      <a:gd name="T29" fmla="*/ 286 h 387"/>
                      <a:gd name="T30" fmla="*/ 6 w 172"/>
                      <a:gd name="T31" fmla="*/ 294 h 387"/>
                      <a:gd name="T32" fmla="*/ 10 w 172"/>
                      <a:gd name="T33" fmla="*/ 308 h 387"/>
                      <a:gd name="T34" fmla="*/ 12 w 172"/>
                      <a:gd name="T35" fmla="*/ 324 h 387"/>
                      <a:gd name="T36" fmla="*/ 17 w 172"/>
                      <a:gd name="T37" fmla="*/ 333 h 387"/>
                      <a:gd name="T38" fmla="*/ 13 w 172"/>
                      <a:gd name="T39" fmla="*/ 334 h 387"/>
                      <a:gd name="T40" fmla="*/ 11 w 172"/>
                      <a:gd name="T41" fmla="*/ 347 h 387"/>
                      <a:gd name="T42" fmla="*/ 11 w 172"/>
                      <a:gd name="T43" fmla="*/ 353 h 387"/>
                      <a:gd name="T44" fmla="*/ 13 w 172"/>
                      <a:gd name="T45" fmla="*/ 359 h 387"/>
                      <a:gd name="T46" fmla="*/ 18 w 172"/>
                      <a:gd name="T47" fmla="*/ 363 h 387"/>
                      <a:gd name="T48" fmla="*/ 29 w 172"/>
                      <a:gd name="T49" fmla="*/ 369 h 387"/>
                      <a:gd name="T50" fmla="*/ 35 w 172"/>
                      <a:gd name="T51" fmla="*/ 372 h 387"/>
                      <a:gd name="T52" fmla="*/ 40 w 172"/>
                      <a:gd name="T53" fmla="*/ 382 h 387"/>
                      <a:gd name="T54" fmla="*/ 40 w 172"/>
                      <a:gd name="T55" fmla="*/ 385 h 387"/>
                      <a:gd name="T56" fmla="*/ 45 w 172"/>
                      <a:gd name="T57" fmla="*/ 383 h 387"/>
                      <a:gd name="T58" fmla="*/ 58 w 172"/>
                      <a:gd name="T59" fmla="*/ 380 h 387"/>
                      <a:gd name="T60" fmla="*/ 66 w 172"/>
                      <a:gd name="T61" fmla="*/ 375 h 387"/>
                      <a:gd name="T62" fmla="*/ 78 w 172"/>
                      <a:gd name="T63" fmla="*/ 369 h 387"/>
                      <a:gd name="T64" fmla="*/ 84 w 172"/>
                      <a:gd name="T65" fmla="*/ 367 h 387"/>
                      <a:gd name="T66" fmla="*/ 95 w 172"/>
                      <a:gd name="T67" fmla="*/ 366 h 387"/>
                      <a:gd name="T68" fmla="*/ 109 w 172"/>
                      <a:gd name="T69" fmla="*/ 365 h 387"/>
                      <a:gd name="T70" fmla="*/ 122 w 172"/>
                      <a:gd name="T71" fmla="*/ 355 h 387"/>
                      <a:gd name="T72" fmla="*/ 166 w 172"/>
                      <a:gd name="T73" fmla="*/ 303 h 387"/>
                      <a:gd name="T74" fmla="*/ 168 w 172"/>
                      <a:gd name="T75" fmla="*/ 278 h 387"/>
                      <a:gd name="T76" fmla="*/ 153 w 172"/>
                      <a:gd name="T77" fmla="*/ 257 h 387"/>
                      <a:gd name="T78" fmla="*/ 159 w 172"/>
                      <a:gd name="T79" fmla="*/ 238 h 387"/>
                      <a:gd name="T80" fmla="*/ 151 w 172"/>
                      <a:gd name="T81" fmla="*/ 217 h 387"/>
                      <a:gd name="T82" fmla="*/ 147 w 172"/>
                      <a:gd name="T83" fmla="*/ 202 h 387"/>
                      <a:gd name="T84" fmla="*/ 152 w 172"/>
                      <a:gd name="T85" fmla="*/ 184 h 387"/>
                      <a:gd name="T86" fmla="*/ 143 w 172"/>
                      <a:gd name="T87" fmla="*/ 157 h 387"/>
                      <a:gd name="T88" fmla="*/ 137 w 172"/>
                      <a:gd name="T89" fmla="*/ 135 h 387"/>
                      <a:gd name="T90" fmla="*/ 149 w 172"/>
                      <a:gd name="T91" fmla="*/ 102 h 387"/>
                      <a:gd name="T92" fmla="*/ 132 w 172"/>
                      <a:gd name="T93" fmla="*/ 84 h 387"/>
                      <a:gd name="T94" fmla="*/ 125 w 172"/>
                      <a:gd name="T95" fmla="*/ 67 h 387"/>
                      <a:gd name="T96" fmla="*/ 126 w 172"/>
                      <a:gd name="T97" fmla="*/ 53 h 387"/>
                      <a:gd name="T98" fmla="*/ 133 w 172"/>
                      <a:gd name="T99" fmla="*/ 36 h 387"/>
                      <a:gd name="T100" fmla="*/ 131 w 172"/>
                      <a:gd name="T101" fmla="*/ 11 h 387"/>
                      <a:gd name="T102" fmla="*/ 118 w 172"/>
                      <a:gd name="T103" fmla="*/ 0 h 387"/>
                      <a:gd name="T104" fmla="*/ 90 w 172"/>
                      <a:gd name="T105" fmla="*/ 9 h 387"/>
                      <a:gd name="T106" fmla="*/ 82 w 172"/>
                      <a:gd name="T107" fmla="*/ 38 h 387"/>
                      <a:gd name="T108" fmla="*/ 72 w 172"/>
                      <a:gd name="T109" fmla="*/ 58 h 387"/>
                      <a:gd name="T110" fmla="*/ 60 w 172"/>
                      <a:gd name="T111" fmla="*/ 59 h 387"/>
                      <a:gd name="T112" fmla="*/ 45 w 172"/>
                      <a:gd name="T113" fmla="*/ 62 h 387"/>
                      <a:gd name="T114" fmla="*/ 28 w 172"/>
                      <a:gd name="T115" fmla="*/ 56 h 387"/>
                      <a:gd name="T116" fmla="*/ 11 w 172"/>
                      <a:gd name="T117" fmla="*/ 33 h 387"/>
                      <a:gd name="T118" fmla="*/ 6 w 172"/>
                      <a:gd name="T119" fmla="*/ 43 h 38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</a:cxnLst>
                    <a:rect l="0" t="0" r="r" b="b"/>
                    <a:pathLst>
                      <a:path w="172" h="387">
                        <a:moveTo>
                          <a:pt x="0" y="45"/>
                        </a:moveTo>
                        <a:lnTo>
                          <a:pt x="1" y="45"/>
                        </a:lnTo>
                        <a:lnTo>
                          <a:pt x="1" y="46"/>
                        </a:lnTo>
                        <a:lnTo>
                          <a:pt x="13" y="59"/>
                        </a:lnTo>
                        <a:lnTo>
                          <a:pt x="22" y="69"/>
                        </a:lnTo>
                        <a:lnTo>
                          <a:pt x="32" y="71"/>
                        </a:lnTo>
                        <a:lnTo>
                          <a:pt x="37" y="76"/>
                        </a:lnTo>
                        <a:lnTo>
                          <a:pt x="47" y="93"/>
                        </a:lnTo>
                        <a:lnTo>
                          <a:pt x="48" y="95"/>
                        </a:lnTo>
                        <a:lnTo>
                          <a:pt x="47" y="98"/>
                        </a:lnTo>
                        <a:lnTo>
                          <a:pt x="46" y="103"/>
                        </a:lnTo>
                        <a:lnTo>
                          <a:pt x="46" y="109"/>
                        </a:lnTo>
                        <a:lnTo>
                          <a:pt x="47" y="113"/>
                        </a:lnTo>
                        <a:lnTo>
                          <a:pt x="48" y="115"/>
                        </a:lnTo>
                        <a:lnTo>
                          <a:pt x="48" y="119"/>
                        </a:lnTo>
                        <a:lnTo>
                          <a:pt x="47" y="126"/>
                        </a:lnTo>
                        <a:lnTo>
                          <a:pt x="47" y="130"/>
                        </a:lnTo>
                        <a:lnTo>
                          <a:pt x="53" y="143"/>
                        </a:lnTo>
                        <a:lnTo>
                          <a:pt x="53" y="147"/>
                        </a:lnTo>
                        <a:lnTo>
                          <a:pt x="53" y="150"/>
                        </a:lnTo>
                        <a:lnTo>
                          <a:pt x="51" y="154"/>
                        </a:lnTo>
                        <a:lnTo>
                          <a:pt x="49" y="159"/>
                        </a:lnTo>
                        <a:lnTo>
                          <a:pt x="51" y="165"/>
                        </a:lnTo>
                        <a:lnTo>
                          <a:pt x="54" y="175"/>
                        </a:lnTo>
                        <a:lnTo>
                          <a:pt x="57" y="177"/>
                        </a:lnTo>
                        <a:lnTo>
                          <a:pt x="58" y="178"/>
                        </a:lnTo>
                        <a:lnTo>
                          <a:pt x="59" y="179"/>
                        </a:lnTo>
                        <a:lnTo>
                          <a:pt x="61" y="181"/>
                        </a:lnTo>
                        <a:lnTo>
                          <a:pt x="63" y="179"/>
                        </a:lnTo>
                        <a:lnTo>
                          <a:pt x="64" y="180"/>
                        </a:lnTo>
                        <a:lnTo>
                          <a:pt x="65" y="184"/>
                        </a:lnTo>
                        <a:lnTo>
                          <a:pt x="69" y="187"/>
                        </a:lnTo>
                        <a:lnTo>
                          <a:pt x="74" y="194"/>
                        </a:lnTo>
                        <a:lnTo>
                          <a:pt x="76" y="197"/>
                        </a:lnTo>
                        <a:lnTo>
                          <a:pt x="75" y="206"/>
                        </a:lnTo>
                        <a:lnTo>
                          <a:pt x="78" y="212"/>
                        </a:lnTo>
                        <a:lnTo>
                          <a:pt x="76" y="211"/>
                        </a:lnTo>
                        <a:lnTo>
                          <a:pt x="75" y="213"/>
                        </a:lnTo>
                        <a:lnTo>
                          <a:pt x="75" y="216"/>
                        </a:lnTo>
                        <a:lnTo>
                          <a:pt x="73" y="214"/>
                        </a:lnTo>
                        <a:lnTo>
                          <a:pt x="70" y="215"/>
                        </a:lnTo>
                        <a:lnTo>
                          <a:pt x="65" y="217"/>
                        </a:lnTo>
                        <a:lnTo>
                          <a:pt x="62" y="227"/>
                        </a:lnTo>
                        <a:lnTo>
                          <a:pt x="58" y="231"/>
                        </a:lnTo>
                        <a:lnTo>
                          <a:pt x="52" y="239"/>
                        </a:lnTo>
                        <a:lnTo>
                          <a:pt x="45" y="247"/>
                        </a:lnTo>
                        <a:lnTo>
                          <a:pt x="40" y="253"/>
                        </a:lnTo>
                        <a:lnTo>
                          <a:pt x="34" y="265"/>
                        </a:lnTo>
                        <a:lnTo>
                          <a:pt x="31" y="267"/>
                        </a:lnTo>
                        <a:lnTo>
                          <a:pt x="30" y="270"/>
                        </a:lnTo>
                        <a:lnTo>
                          <a:pt x="28" y="271"/>
                        </a:lnTo>
                        <a:lnTo>
                          <a:pt x="26" y="274"/>
                        </a:lnTo>
                        <a:lnTo>
                          <a:pt x="21" y="275"/>
                        </a:lnTo>
                        <a:lnTo>
                          <a:pt x="18" y="274"/>
                        </a:lnTo>
                        <a:lnTo>
                          <a:pt x="16" y="278"/>
                        </a:lnTo>
                        <a:lnTo>
                          <a:pt x="18" y="281"/>
                        </a:lnTo>
                        <a:lnTo>
                          <a:pt x="17" y="281"/>
                        </a:lnTo>
                        <a:lnTo>
                          <a:pt x="12" y="282"/>
                        </a:lnTo>
                        <a:lnTo>
                          <a:pt x="12" y="283"/>
                        </a:lnTo>
                        <a:lnTo>
                          <a:pt x="11" y="286"/>
                        </a:lnTo>
                        <a:lnTo>
                          <a:pt x="9" y="286"/>
                        </a:lnTo>
                        <a:lnTo>
                          <a:pt x="9" y="287"/>
                        </a:lnTo>
                        <a:lnTo>
                          <a:pt x="8" y="289"/>
                        </a:lnTo>
                        <a:lnTo>
                          <a:pt x="6" y="294"/>
                        </a:lnTo>
                        <a:lnTo>
                          <a:pt x="7" y="300"/>
                        </a:lnTo>
                        <a:lnTo>
                          <a:pt x="8" y="302"/>
                        </a:lnTo>
                        <a:lnTo>
                          <a:pt x="9" y="304"/>
                        </a:lnTo>
                        <a:lnTo>
                          <a:pt x="10" y="308"/>
                        </a:lnTo>
                        <a:lnTo>
                          <a:pt x="9" y="315"/>
                        </a:lnTo>
                        <a:lnTo>
                          <a:pt x="10" y="318"/>
                        </a:lnTo>
                        <a:lnTo>
                          <a:pt x="12" y="321"/>
                        </a:lnTo>
                        <a:lnTo>
                          <a:pt x="12" y="324"/>
                        </a:lnTo>
                        <a:lnTo>
                          <a:pt x="13" y="328"/>
                        </a:lnTo>
                        <a:lnTo>
                          <a:pt x="14" y="330"/>
                        </a:lnTo>
                        <a:lnTo>
                          <a:pt x="16" y="332"/>
                        </a:lnTo>
                        <a:lnTo>
                          <a:pt x="17" y="333"/>
                        </a:lnTo>
                        <a:lnTo>
                          <a:pt x="15" y="332"/>
                        </a:lnTo>
                        <a:lnTo>
                          <a:pt x="13" y="332"/>
                        </a:lnTo>
                        <a:lnTo>
                          <a:pt x="13" y="333"/>
                        </a:lnTo>
                        <a:lnTo>
                          <a:pt x="13" y="334"/>
                        </a:lnTo>
                        <a:lnTo>
                          <a:pt x="12" y="337"/>
                        </a:lnTo>
                        <a:lnTo>
                          <a:pt x="13" y="339"/>
                        </a:lnTo>
                        <a:lnTo>
                          <a:pt x="13" y="343"/>
                        </a:lnTo>
                        <a:lnTo>
                          <a:pt x="11" y="347"/>
                        </a:lnTo>
                        <a:lnTo>
                          <a:pt x="10" y="347"/>
                        </a:lnTo>
                        <a:lnTo>
                          <a:pt x="9" y="350"/>
                        </a:lnTo>
                        <a:lnTo>
                          <a:pt x="10" y="352"/>
                        </a:lnTo>
                        <a:lnTo>
                          <a:pt x="11" y="353"/>
                        </a:lnTo>
                        <a:lnTo>
                          <a:pt x="10" y="355"/>
                        </a:lnTo>
                        <a:lnTo>
                          <a:pt x="11" y="356"/>
                        </a:lnTo>
                        <a:lnTo>
                          <a:pt x="13" y="357"/>
                        </a:lnTo>
                        <a:lnTo>
                          <a:pt x="13" y="359"/>
                        </a:lnTo>
                        <a:lnTo>
                          <a:pt x="11" y="359"/>
                        </a:lnTo>
                        <a:lnTo>
                          <a:pt x="11" y="361"/>
                        </a:lnTo>
                        <a:lnTo>
                          <a:pt x="15" y="361"/>
                        </a:lnTo>
                        <a:lnTo>
                          <a:pt x="18" y="363"/>
                        </a:lnTo>
                        <a:lnTo>
                          <a:pt x="20" y="365"/>
                        </a:lnTo>
                        <a:lnTo>
                          <a:pt x="23" y="367"/>
                        </a:lnTo>
                        <a:lnTo>
                          <a:pt x="28" y="368"/>
                        </a:lnTo>
                        <a:lnTo>
                          <a:pt x="29" y="369"/>
                        </a:lnTo>
                        <a:lnTo>
                          <a:pt x="28" y="371"/>
                        </a:lnTo>
                        <a:lnTo>
                          <a:pt x="31" y="373"/>
                        </a:lnTo>
                        <a:lnTo>
                          <a:pt x="35" y="370"/>
                        </a:lnTo>
                        <a:lnTo>
                          <a:pt x="35" y="372"/>
                        </a:lnTo>
                        <a:lnTo>
                          <a:pt x="35" y="375"/>
                        </a:lnTo>
                        <a:lnTo>
                          <a:pt x="37" y="380"/>
                        </a:lnTo>
                        <a:lnTo>
                          <a:pt x="37" y="381"/>
                        </a:lnTo>
                        <a:lnTo>
                          <a:pt x="40" y="382"/>
                        </a:lnTo>
                        <a:lnTo>
                          <a:pt x="39" y="384"/>
                        </a:lnTo>
                        <a:lnTo>
                          <a:pt x="36" y="386"/>
                        </a:lnTo>
                        <a:lnTo>
                          <a:pt x="37" y="387"/>
                        </a:lnTo>
                        <a:lnTo>
                          <a:pt x="40" y="385"/>
                        </a:lnTo>
                        <a:lnTo>
                          <a:pt x="43" y="379"/>
                        </a:lnTo>
                        <a:lnTo>
                          <a:pt x="44" y="380"/>
                        </a:lnTo>
                        <a:lnTo>
                          <a:pt x="44" y="383"/>
                        </a:lnTo>
                        <a:lnTo>
                          <a:pt x="45" y="383"/>
                        </a:lnTo>
                        <a:lnTo>
                          <a:pt x="52" y="380"/>
                        </a:lnTo>
                        <a:lnTo>
                          <a:pt x="54" y="380"/>
                        </a:lnTo>
                        <a:lnTo>
                          <a:pt x="57" y="378"/>
                        </a:lnTo>
                        <a:lnTo>
                          <a:pt x="58" y="380"/>
                        </a:lnTo>
                        <a:lnTo>
                          <a:pt x="59" y="380"/>
                        </a:lnTo>
                        <a:lnTo>
                          <a:pt x="62" y="377"/>
                        </a:lnTo>
                        <a:lnTo>
                          <a:pt x="64" y="376"/>
                        </a:lnTo>
                        <a:lnTo>
                          <a:pt x="66" y="375"/>
                        </a:lnTo>
                        <a:lnTo>
                          <a:pt x="68" y="376"/>
                        </a:lnTo>
                        <a:lnTo>
                          <a:pt x="73" y="373"/>
                        </a:lnTo>
                        <a:lnTo>
                          <a:pt x="75" y="373"/>
                        </a:lnTo>
                        <a:lnTo>
                          <a:pt x="78" y="369"/>
                        </a:lnTo>
                        <a:lnTo>
                          <a:pt x="79" y="372"/>
                        </a:lnTo>
                        <a:lnTo>
                          <a:pt x="84" y="369"/>
                        </a:lnTo>
                        <a:lnTo>
                          <a:pt x="83" y="367"/>
                        </a:lnTo>
                        <a:lnTo>
                          <a:pt x="84" y="367"/>
                        </a:lnTo>
                        <a:lnTo>
                          <a:pt x="87" y="368"/>
                        </a:lnTo>
                        <a:lnTo>
                          <a:pt x="88" y="368"/>
                        </a:lnTo>
                        <a:lnTo>
                          <a:pt x="90" y="367"/>
                        </a:lnTo>
                        <a:lnTo>
                          <a:pt x="95" y="366"/>
                        </a:lnTo>
                        <a:lnTo>
                          <a:pt x="99" y="364"/>
                        </a:lnTo>
                        <a:lnTo>
                          <a:pt x="101" y="363"/>
                        </a:lnTo>
                        <a:lnTo>
                          <a:pt x="104" y="365"/>
                        </a:lnTo>
                        <a:lnTo>
                          <a:pt x="109" y="365"/>
                        </a:lnTo>
                        <a:lnTo>
                          <a:pt x="110" y="364"/>
                        </a:lnTo>
                        <a:lnTo>
                          <a:pt x="112" y="363"/>
                        </a:lnTo>
                        <a:lnTo>
                          <a:pt x="112" y="363"/>
                        </a:lnTo>
                        <a:lnTo>
                          <a:pt x="122" y="355"/>
                        </a:lnTo>
                        <a:lnTo>
                          <a:pt x="136" y="341"/>
                        </a:lnTo>
                        <a:lnTo>
                          <a:pt x="148" y="329"/>
                        </a:lnTo>
                        <a:lnTo>
                          <a:pt x="163" y="309"/>
                        </a:lnTo>
                        <a:lnTo>
                          <a:pt x="166" y="303"/>
                        </a:lnTo>
                        <a:lnTo>
                          <a:pt x="172" y="292"/>
                        </a:lnTo>
                        <a:lnTo>
                          <a:pt x="172" y="281"/>
                        </a:lnTo>
                        <a:lnTo>
                          <a:pt x="170" y="282"/>
                        </a:lnTo>
                        <a:lnTo>
                          <a:pt x="168" y="278"/>
                        </a:lnTo>
                        <a:lnTo>
                          <a:pt x="166" y="273"/>
                        </a:lnTo>
                        <a:lnTo>
                          <a:pt x="157" y="266"/>
                        </a:lnTo>
                        <a:lnTo>
                          <a:pt x="155" y="263"/>
                        </a:lnTo>
                        <a:lnTo>
                          <a:pt x="153" y="257"/>
                        </a:lnTo>
                        <a:lnTo>
                          <a:pt x="155" y="252"/>
                        </a:lnTo>
                        <a:lnTo>
                          <a:pt x="157" y="248"/>
                        </a:lnTo>
                        <a:lnTo>
                          <a:pt x="159" y="243"/>
                        </a:lnTo>
                        <a:lnTo>
                          <a:pt x="159" y="238"/>
                        </a:lnTo>
                        <a:lnTo>
                          <a:pt x="154" y="233"/>
                        </a:lnTo>
                        <a:lnTo>
                          <a:pt x="152" y="229"/>
                        </a:lnTo>
                        <a:lnTo>
                          <a:pt x="153" y="222"/>
                        </a:lnTo>
                        <a:lnTo>
                          <a:pt x="151" y="217"/>
                        </a:lnTo>
                        <a:lnTo>
                          <a:pt x="146" y="216"/>
                        </a:lnTo>
                        <a:lnTo>
                          <a:pt x="146" y="210"/>
                        </a:lnTo>
                        <a:lnTo>
                          <a:pt x="147" y="207"/>
                        </a:lnTo>
                        <a:lnTo>
                          <a:pt x="147" y="202"/>
                        </a:lnTo>
                        <a:lnTo>
                          <a:pt x="146" y="199"/>
                        </a:lnTo>
                        <a:lnTo>
                          <a:pt x="147" y="195"/>
                        </a:lnTo>
                        <a:lnTo>
                          <a:pt x="148" y="188"/>
                        </a:lnTo>
                        <a:lnTo>
                          <a:pt x="152" y="184"/>
                        </a:lnTo>
                        <a:lnTo>
                          <a:pt x="152" y="180"/>
                        </a:lnTo>
                        <a:lnTo>
                          <a:pt x="151" y="175"/>
                        </a:lnTo>
                        <a:lnTo>
                          <a:pt x="147" y="165"/>
                        </a:lnTo>
                        <a:lnTo>
                          <a:pt x="143" y="157"/>
                        </a:lnTo>
                        <a:lnTo>
                          <a:pt x="142" y="152"/>
                        </a:lnTo>
                        <a:lnTo>
                          <a:pt x="140" y="147"/>
                        </a:lnTo>
                        <a:lnTo>
                          <a:pt x="138" y="141"/>
                        </a:lnTo>
                        <a:lnTo>
                          <a:pt x="137" y="135"/>
                        </a:lnTo>
                        <a:lnTo>
                          <a:pt x="139" y="132"/>
                        </a:lnTo>
                        <a:lnTo>
                          <a:pt x="144" y="119"/>
                        </a:lnTo>
                        <a:lnTo>
                          <a:pt x="149" y="109"/>
                        </a:lnTo>
                        <a:lnTo>
                          <a:pt x="149" y="102"/>
                        </a:lnTo>
                        <a:lnTo>
                          <a:pt x="146" y="98"/>
                        </a:lnTo>
                        <a:lnTo>
                          <a:pt x="140" y="87"/>
                        </a:lnTo>
                        <a:lnTo>
                          <a:pt x="136" y="84"/>
                        </a:lnTo>
                        <a:lnTo>
                          <a:pt x="132" y="84"/>
                        </a:lnTo>
                        <a:lnTo>
                          <a:pt x="129" y="82"/>
                        </a:lnTo>
                        <a:lnTo>
                          <a:pt x="127" y="80"/>
                        </a:lnTo>
                        <a:lnTo>
                          <a:pt x="126" y="74"/>
                        </a:lnTo>
                        <a:lnTo>
                          <a:pt x="125" y="67"/>
                        </a:lnTo>
                        <a:lnTo>
                          <a:pt x="126" y="64"/>
                        </a:lnTo>
                        <a:lnTo>
                          <a:pt x="129" y="56"/>
                        </a:lnTo>
                        <a:lnTo>
                          <a:pt x="129" y="54"/>
                        </a:lnTo>
                        <a:lnTo>
                          <a:pt x="126" y="53"/>
                        </a:lnTo>
                        <a:lnTo>
                          <a:pt x="135" y="45"/>
                        </a:lnTo>
                        <a:lnTo>
                          <a:pt x="132" y="43"/>
                        </a:lnTo>
                        <a:lnTo>
                          <a:pt x="132" y="40"/>
                        </a:lnTo>
                        <a:lnTo>
                          <a:pt x="133" y="36"/>
                        </a:lnTo>
                        <a:lnTo>
                          <a:pt x="139" y="29"/>
                        </a:lnTo>
                        <a:lnTo>
                          <a:pt x="138" y="24"/>
                        </a:lnTo>
                        <a:lnTo>
                          <a:pt x="136" y="16"/>
                        </a:lnTo>
                        <a:lnTo>
                          <a:pt x="131" y="11"/>
                        </a:lnTo>
                        <a:lnTo>
                          <a:pt x="126" y="10"/>
                        </a:lnTo>
                        <a:lnTo>
                          <a:pt x="123" y="7"/>
                        </a:lnTo>
                        <a:lnTo>
                          <a:pt x="120" y="1"/>
                        </a:lnTo>
                        <a:lnTo>
                          <a:pt x="118" y="0"/>
                        </a:lnTo>
                        <a:lnTo>
                          <a:pt x="112" y="1"/>
                        </a:lnTo>
                        <a:lnTo>
                          <a:pt x="101" y="6"/>
                        </a:lnTo>
                        <a:lnTo>
                          <a:pt x="93" y="7"/>
                        </a:lnTo>
                        <a:lnTo>
                          <a:pt x="90" y="9"/>
                        </a:lnTo>
                        <a:lnTo>
                          <a:pt x="87" y="13"/>
                        </a:lnTo>
                        <a:lnTo>
                          <a:pt x="83" y="22"/>
                        </a:lnTo>
                        <a:lnTo>
                          <a:pt x="82" y="34"/>
                        </a:lnTo>
                        <a:lnTo>
                          <a:pt x="82" y="38"/>
                        </a:lnTo>
                        <a:lnTo>
                          <a:pt x="82" y="45"/>
                        </a:lnTo>
                        <a:lnTo>
                          <a:pt x="82" y="48"/>
                        </a:lnTo>
                        <a:lnTo>
                          <a:pt x="74" y="54"/>
                        </a:lnTo>
                        <a:lnTo>
                          <a:pt x="72" y="58"/>
                        </a:lnTo>
                        <a:lnTo>
                          <a:pt x="68" y="61"/>
                        </a:lnTo>
                        <a:lnTo>
                          <a:pt x="64" y="62"/>
                        </a:lnTo>
                        <a:lnTo>
                          <a:pt x="61" y="62"/>
                        </a:lnTo>
                        <a:lnTo>
                          <a:pt x="60" y="59"/>
                        </a:lnTo>
                        <a:lnTo>
                          <a:pt x="57" y="56"/>
                        </a:lnTo>
                        <a:lnTo>
                          <a:pt x="54" y="54"/>
                        </a:lnTo>
                        <a:lnTo>
                          <a:pt x="49" y="59"/>
                        </a:lnTo>
                        <a:lnTo>
                          <a:pt x="45" y="62"/>
                        </a:lnTo>
                        <a:lnTo>
                          <a:pt x="41" y="62"/>
                        </a:lnTo>
                        <a:lnTo>
                          <a:pt x="37" y="60"/>
                        </a:lnTo>
                        <a:lnTo>
                          <a:pt x="30" y="59"/>
                        </a:lnTo>
                        <a:lnTo>
                          <a:pt x="28" y="56"/>
                        </a:lnTo>
                        <a:lnTo>
                          <a:pt x="27" y="51"/>
                        </a:lnTo>
                        <a:lnTo>
                          <a:pt x="18" y="38"/>
                        </a:lnTo>
                        <a:lnTo>
                          <a:pt x="15" y="35"/>
                        </a:lnTo>
                        <a:lnTo>
                          <a:pt x="11" y="33"/>
                        </a:lnTo>
                        <a:lnTo>
                          <a:pt x="7" y="35"/>
                        </a:lnTo>
                        <a:lnTo>
                          <a:pt x="8" y="39"/>
                        </a:lnTo>
                        <a:lnTo>
                          <a:pt x="8" y="42"/>
                        </a:lnTo>
                        <a:lnTo>
                          <a:pt x="6" y="43"/>
                        </a:lnTo>
                        <a:lnTo>
                          <a:pt x="4" y="42"/>
                        </a:lnTo>
                        <a:lnTo>
                          <a:pt x="1" y="42"/>
                        </a:lnTo>
                        <a:lnTo>
                          <a:pt x="0" y="45"/>
                        </a:lnTo>
                      </a:path>
                    </a:pathLst>
                  </a:custGeom>
                  <a:grpFill/>
                  <a:ln w="12700" cap="flat">
                    <a:solidFill>
                      <a:schemeClr val="bg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 dirty="0">
                      <a:latin typeface="Calibri Light" panose="020F0302020204030204" pitchFamily="34" charset="0"/>
                      <a:sym typeface="Calibri Light" panose="020F0302020204030204" pitchFamily="34" charset="0"/>
                    </a:endParaRPr>
                  </a:p>
                </p:txBody>
              </p:sp>
              <p:sp>
                <p:nvSpPr>
                  <p:cNvPr id="1341" name="Freeform 1407">
                    <a:extLst>
                      <a:ext uri="{FF2B5EF4-FFF2-40B4-BE49-F238E27FC236}">
                        <a16:creationId xmlns:a16="http://schemas.microsoft.com/office/drawing/2014/main" id="{68778CEE-76BF-7F8C-7B7A-0C6C3EA0E9B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gray">
                  <a:xfrm>
                    <a:off x="5426722" y="2981526"/>
                    <a:ext cx="5956" cy="4765"/>
                  </a:xfrm>
                  <a:custGeom>
                    <a:avLst/>
                    <a:gdLst>
                      <a:gd name="T0" fmla="*/ 5 w 5"/>
                      <a:gd name="T1" fmla="*/ 1 h 4"/>
                      <a:gd name="T2" fmla="*/ 5 w 5"/>
                      <a:gd name="T3" fmla="*/ 1 h 4"/>
                      <a:gd name="T4" fmla="*/ 4 w 5"/>
                      <a:gd name="T5" fmla="*/ 0 h 4"/>
                      <a:gd name="T6" fmla="*/ 4 w 5"/>
                      <a:gd name="T7" fmla="*/ 0 h 4"/>
                      <a:gd name="T8" fmla="*/ 4 w 5"/>
                      <a:gd name="T9" fmla="*/ 1 h 4"/>
                      <a:gd name="T10" fmla="*/ 3 w 5"/>
                      <a:gd name="T11" fmla="*/ 1 h 4"/>
                      <a:gd name="T12" fmla="*/ 3 w 5"/>
                      <a:gd name="T13" fmla="*/ 1 h 4"/>
                      <a:gd name="T14" fmla="*/ 2 w 5"/>
                      <a:gd name="T15" fmla="*/ 1 h 4"/>
                      <a:gd name="T16" fmla="*/ 0 w 5"/>
                      <a:gd name="T17" fmla="*/ 0 h 4"/>
                      <a:gd name="T18" fmla="*/ 0 w 5"/>
                      <a:gd name="T19" fmla="*/ 0 h 4"/>
                      <a:gd name="T20" fmla="*/ 0 w 5"/>
                      <a:gd name="T21" fmla="*/ 0 h 4"/>
                      <a:gd name="T22" fmla="*/ 0 w 5"/>
                      <a:gd name="T23" fmla="*/ 1 h 4"/>
                      <a:gd name="T24" fmla="*/ 1 w 5"/>
                      <a:gd name="T25" fmla="*/ 3 h 4"/>
                      <a:gd name="T26" fmla="*/ 1 w 5"/>
                      <a:gd name="T27" fmla="*/ 3 h 4"/>
                      <a:gd name="T28" fmla="*/ 1 w 5"/>
                      <a:gd name="T29" fmla="*/ 3 h 4"/>
                      <a:gd name="T30" fmla="*/ 2 w 5"/>
                      <a:gd name="T31" fmla="*/ 4 h 4"/>
                      <a:gd name="T32" fmla="*/ 3 w 5"/>
                      <a:gd name="T33" fmla="*/ 4 h 4"/>
                      <a:gd name="T34" fmla="*/ 3 w 5"/>
                      <a:gd name="T35" fmla="*/ 4 h 4"/>
                      <a:gd name="T36" fmla="*/ 5 w 5"/>
                      <a:gd name="T37" fmla="*/ 1 h 4"/>
                      <a:gd name="T38" fmla="*/ 5 w 5"/>
                      <a:gd name="T39" fmla="*/ 1 h 4"/>
                      <a:gd name="T40" fmla="*/ 5 w 5"/>
                      <a:gd name="T41" fmla="*/ 1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5" h="4">
                        <a:moveTo>
                          <a:pt x="5" y="1"/>
                        </a:moveTo>
                        <a:lnTo>
                          <a:pt x="5" y="1"/>
                        </a:lnTo>
                        <a:lnTo>
                          <a:pt x="4" y="0"/>
                        </a:lnTo>
                        <a:lnTo>
                          <a:pt x="4" y="0"/>
                        </a:lnTo>
                        <a:lnTo>
                          <a:pt x="4" y="1"/>
                        </a:lnTo>
                        <a:lnTo>
                          <a:pt x="3" y="1"/>
                        </a:lnTo>
                        <a:lnTo>
                          <a:pt x="3" y="1"/>
                        </a:lnTo>
                        <a:lnTo>
                          <a:pt x="2" y="1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1"/>
                        </a:lnTo>
                        <a:lnTo>
                          <a:pt x="1" y="3"/>
                        </a:lnTo>
                        <a:lnTo>
                          <a:pt x="1" y="3"/>
                        </a:lnTo>
                        <a:lnTo>
                          <a:pt x="1" y="3"/>
                        </a:lnTo>
                        <a:lnTo>
                          <a:pt x="2" y="4"/>
                        </a:lnTo>
                        <a:lnTo>
                          <a:pt x="3" y="4"/>
                        </a:lnTo>
                        <a:lnTo>
                          <a:pt x="3" y="4"/>
                        </a:lnTo>
                        <a:lnTo>
                          <a:pt x="5" y="1"/>
                        </a:lnTo>
                        <a:lnTo>
                          <a:pt x="5" y="1"/>
                        </a:lnTo>
                        <a:lnTo>
                          <a:pt x="5" y="1"/>
                        </a:lnTo>
                      </a:path>
                    </a:pathLst>
                  </a:custGeom>
                  <a:grpFill/>
                  <a:ln w="12700" cap="flat">
                    <a:solidFill>
                      <a:schemeClr val="bg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 dirty="0">
                      <a:latin typeface="Calibri Light" panose="020F0302020204030204" pitchFamily="34" charset="0"/>
                      <a:sym typeface="Calibri Light" panose="020F0302020204030204" pitchFamily="34" charset="0"/>
                    </a:endParaRPr>
                  </a:p>
                </p:txBody>
              </p:sp>
              <p:sp>
                <p:nvSpPr>
                  <p:cNvPr id="1342" name="Freeform 1409">
                    <a:extLst>
                      <a:ext uri="{FF2B5EF4-FFF2-40B4-BE49-F238E27FC236}">
                        <a16:creationId xmlns:a16="http://schemas.microsoft.com/office/drawing/2014/main" id="{01A1990D-74CB-C218-FDD7-6F1BA76C6B8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gray">
                  <a:xfrm>
                    <a:off x="5491056" y="2902894"/>
                    <a:ext cx="9531" cy="5956"/>
                  </a:xfrm>
                  <a:custGeom>
                    <a:avLst/>
                    <a:gdLst>
                      <a:gd name="T0" fmla="*/ 2 w 14"/>
                      <a:gd name="T1" fmla="*/ 8 h 9"/>
                      <a:gd name="T2" fmla="*/ 2 w 14"/>
                      <a:gd name="T3" fmla="*/ 8 h 9"/>
                      <a:gd name="T4" fmla="*/ 5 w 14"/>
                      <a:gd name="T5" fmla="*/ 9 h 9"/>
                      <a:gd name="T6" fmla="*/ 6 w 14"/>
                      <a:gd name="T7" fmla="*/ 9 h 9"/>
                      <a:gd name="T8" fmla="*/ 8 w 14"/>
                      <a:gd name="T9" fmla="*/ 8 h 9"/>
                      <a:gd name="T10" fmla="*/ 9 w 14"/>
                      <a:gd name="T11" fmla="*/ 5 h 9"/>
                      <a:gd name="T12" fmla="*/ 13 w 14"/>
                      <a:gd name="T13" fmla="*/ 4 h 9"/>
                      <a:gd name="T14" fmla="*/ 14 w 14"/>
                      <a:gd name="T15" fmla="*/ 4 h 9"/>
                      <a:gd name="T16" fmla="*/ 14 w 14"/>
                      <a:gd name="T17" fmla="*/ 3 h 9"/>
                      <a:gd name="T18" fmla="*/ 14 w 14"/>
                      <a:gd name="T19" fmla="*/ 3 h 9"/>
                      <a:gd name="T20" fmla="*/ 9 w 14"/>
                      <a:gd name="T21" fmla="*/ 0 h 9"/>
                      <a:gd name="T22" fmla="*/ 7 w 14"/>
                      <a:gd name="T23" fmla="*/ 0 h 9"/>
                      <a:gd name="T24" fmla="*/ 4 w 14"/>
                      <a:gd name="T25" fmla="*/ 1 h 9"/>
                      <a:gd name="T26" fmla="*/ 3 w 14"/>
                      <a:gd name="T27" fmla="*/ 1 h 9"/>
                      <a:gd name="T28" fmla="*/ 3 w 14"/>
                      <a:gd name="T29" fmla="*/ 2 h 9"/>
                      <a:gd name="T30" fmla="*/ 1 w 14"/>
                      <a:gd name="T31" fmla="*/ 6 h 9"/>
                      <a:gd name="T32" fmla="*/ 2 w 14"/>
                      <a:gd name="T33" fmla="*/ 7 h 9"/>
                      <a:gd name="T34" fmla="*/ 2 w 14"/>
                      <a:gd name="T35" fmla="*/ 8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</a:cxnLst>
                    <a:rect l="0" t="0" r="r" b="b"/>
                    <a:pathLst>
                      <a:path w="14" h="9">
                        <a:moveTo>
                          <a:pt x="2" y="8"/>
                        </a:moveTo>
                        <a:cubicBezTo>
                          <a:pt x="2" y="8"/>
                          <a:pt x="2" y="8"/>
                          <a:pt x="2" y="8"/>
                        </a:cubicBezTo>
                        <a:cubicBezTo>
                          <a:pt x="5" y="9"/>
                          <a:pt x="5" y="9"/>
                          <a:pt x="5" y="9"/>
                        </a:cubicBezTo>
                        <a:cubicBezTo>
                          <a:pt x="6" y="9"/>
                          <a:pt x="6" y="9"/>
                          <a:pt x="6" y="9"/>
                        </a:cubicBezTo>
                        <a:cubicBezTo>
                          <a:pt x="8" y="8"/>
                          <a:pt x="8" y="8"/>
                          <a:pt x="8" y="8"/>
                        </a:cubicBezTo>
                        <a:cubicBezTo>
                          <a:pt x="9" y="5"/>
                          <a:pt x="9" y="5"/>
                          <a:pt x="9" y="5"/>
                        </a:cubicBezTo>
                        <a:cubicBezTo>
                          <a:pt x="13" y="4"/>
                          <a:pt x="13" y="4"/>
                          <a:pt x="13" y="4"/>
                        </a:cubicBezTo>
                        <a:cubicBezTo>
                          <a:pt x="14" y="4"/>
                          <a:pt x="14" y="4"/>
                          <a:pt x="14" y="4"/>
                        </a:cubicBezTo>
                        <a:cubicBezTo>
                          <a:pt x="14" y="3"/>
                          <a:pt x="14" y="3"/>
                          <a:pt x="14" y="3"/>
                        </a:cubicBezTo>
                        <a:cubicBezTo>
                          <a:pt x="14" y="3"/>
                          <a:pt x="14" y="3"/>
                          <a:pt x="14" y="3"/>
                        </a:cubicBezTo>
                        <a:cubicBezTo>
                          <a:pt x="9" y="0"/>
                          <a:pt x="9" y="0"/>
                          <a:pt x="9" y="0"/>
                        </a:cubicBezTo>
                        <a:cubicBezTo>
                          <a:pt x="7" y="0"/>
                          <a:pt x="7" y="0"/>
                          <a:pt x="7" y="0"/>
                        </a:cubicBezTo>
                        <a:cubicBezTo>
                          <a:pt x="4" y="1"/>
                          <a:pt x="4" y="1"/>
                          <a:pt x="4" y="1"/>
                        </a:cubicBezTo>
                        <a:cubicBezTo>
                          <a:pt x="3" y="1"/>
                          <a:pt x="3" y="1"/>
                          <a:pt x="3" y="1"/>
                        </a:cubicBezTo>
                        <a:cubicBezTo>
                          <a:pt x="3" y="2"/>
                          <a:pt x="3" y="2"/>
                          <a:pt x="3" y="2"/>
                        </a:cubicBezTo>
                        <a:cubicBezTo>
                          <a:pt x="0" y="4"/>
                          <a:pt x="1" y="3"/>
                          <a:pt x="1" y="6"/>
                        </a:cubicBezTo>
                        <a:cubicBezTo>
                          <a:pt x="2" y="7"/>
                          <a:pt x="2" y="7"/>
                          <a:pt x="2" y="7"/>
                        </a:cubicBezTo>
                        <a:cubicBezTo>
                          <a:pt x="2" y="8"/>
                          <a:pt x="2" y="8"/>
                          <a:pt x="2" y="8"/>
                        </a:cubicBezTo>
                      </a:path>
                    </a:pathLst>
                  </a:custGeom>
                  <a:grpFill/>
                  <a:ln w="12700" cap="flat">
                    <a:solidFill>
                      <a:schemeClr val="bg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 dirty="0">
                      <a:latin typeface="Calibri Light" panose="020F0302020204030204" pitchFamily="34" charset="0"/>
                      <a:sym typeface="Calibri Light" panose="020F0302020204030204" pitchFamily="34" charset="0"/>
                    </a:endParaRPr>
                  </a:p>
                </p:txBody>
              </p:sp>
            </p:grpSp>
            <p:grpSp>
              <p:nvGrpSpPr>
                <p:cNvPr id="1284" name="Group 1289">
                  <a:extLst>
                    <a:ext uri="{FF2B5EF4-FFF2-40B4-BE49-F238E27FC236}">
                      <a16:creationId xmlns:a16="http://schemas.microsoft.com/office/drawing/2014/main" id="{8224F8AD-8DD0-EBF0-A9A1-D8E25C6415D5}"/>
                    </a:ext>
                  </a:extLst>
                </p:cNvPr>
                <p:cNvGrpSpPr/>
                <p:nvPr/>
              </p:nvGrpSpPr>
              <p:grpSpPr bwMode="gray">
                <a:xfrm>
                  <a:off x="5469397" y="1933610"/>
                  <a:ext cx="543596" cy="1468754"/>
                  <a:chOff x="5560838" y="1936468"/>
                  <a:chExt cx="543596" cy="1468754"/>
                </a:xfrm>
                <a:grpFill/>
              </p:grpSpPr>
              <p:grpSp>
                <p:nvGrpSpPr>
                  <p:cNvPr id="1296" name="Group 1301">
                    <a:extLst>
                      <a:ext uri="{FF2B5EF4-FFF2-40B4-BE49-F238E27FC236}">
                        <a16:creationId xmlns:a16="http://schemas.microsoft.com/office/drawing/2014/main" id="{B1048ED8-74B2-5459-0A05-5B011342CFFF}"/>
                      </a:ext>
                    </a:extLst>
                  </p:cNvPr>
                  <p:cNvGrpSpPr/>
                  <p:nvPr/>
                </p:nvGrpSpPr>
                <p:grpSpPr bwMode="gray">
                  <a:xfrm>
                    <a:off x="5679745" y="1936468"/>
                    <a:ext cx="346282" cy="416845"/>
                    <a:chOff x="5679745" y="1936468"/>
                    <a:chExt cx="346282" cy="416845"/>
                  </a:xfrm>
                  <a:grpFill/>
                </p:grpSpPr>
                <p:sp>
                  <p:nvSpPr>
                    <p:cNvPr id="1328" name="Freeform 816">
                      <a:extLst>
                        <a:ext uri="{FF2B5EF4-FFF2-40B4-BE49-F238E27FC236}">
                          <a16:creationId xmlns:a16="http://schemas.microsoft.com/office/drawing/2014/main" id="{93F83BFF-E793-E49C-E39F-3F421BECA0D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gray">
                    <a:xfrm>
                      <a:off x="5679745" y="2125943"/>
                      <a:ext cx="33975" cy="70563"/>
                    </a:xfrm>
                    <a:custGeom>
                      <a:avLst/>
                      <a:gdLst>
                        <a:gd name="T0" fmla="*/ 26 w 26"/>
                        <a:gd name="T1" fmla="*/ 48 h 54"/>
                        <a:gd name="T2" fmla="*/ 23 w 26"/>
                        <a:gd name="T3" fmla="*/ 45 h 54"/>
                        <a:gd name="T4" fmla="*/ 22 w 26"/>
                        <a:gd name="T5" fmla="*/ 42 h 54"/>
                        <a:gd name="T6" fmla="*/ 22 w 26"/>
                        <a:gd name="T7" fmla="*/ 40 h 54"/>
                        <a:gd name="T8" fmla="*/ 22 w 26"/>
                        <a:gd name="T9" fmla="*/ 38 h 54"/>
                        <a:gd name="T10" fmla="*/ 22 w 26"/>
                        <a:gd name="T11" fmla="*/ 37 h 54"/>
                        <a:gd name="T12" fmla="*/ 20 w 26"/>
                        <a:gd name="T13" fmla="*/ 37 h 54"/>
                        <a:gd name="T14" fmla="*/ 15 w 26"/>
                        <a:gd name="T15" fmla="*/ 32 h 54"/>
                        <a:gd name="T16" fmla="*/ 15 w 26"/>
                        <a:gd name="T17" fmla="*/ 30 h 54"/>
                        <a:gd name="T18" fmla="*/ 13 w 26"/>
                        <a:gd name="T19" fmla="*/ 28 h 54"/>
                        <a:gd name="T20" fmla="*/ 14 w 26"/>
                        <a:gd name="T21" fmla="*/ 25 h 54"/>
                        <a:gd name="T22" fmla="*/ 11 w 26"/>
                        <a:gd name="T23" fmla="*/ 24 h 54"/>
                        <a:gd name="T24" fmla="*/ 10 w 26"/>
                        <a:gd name="T25" fmla="*/ 12 h 54"/>
                        <a:gd name="T26" fmla="*/ 6 w 26"/>
                        <a:gd name="T27" fmla="*/ 7 h 54"/>
                        <a:gd name="T28" fmla="*/ 6 w 26"/>
                        <a:gd name="T29" fmla="*/ 4 h 54"/>
                        <a:gd name="T30" fmla="*/ 4 w 26"/>
                        <a:gd name="T31" fmla="*/ 2 h 54"/>
                        <a:gd name="T32" fmla="*/ 0 w 26"/>
                        <a:gd name="T33" fmla="*/ 0 h 54"/>
                        <a:gd name="T34" fmla="*/ 0 w 26"/>
                        <a:gd name="T35" fmla="*/ 10 h 54"/>
                        <a:gd name="T36" fmla="*/ 1 w 26"/>
                        <a:gd name="T37" fmla="*/ 12 h 54"/>
                        <a:gd name="T38" fmla="*/ 3 w 26"/>
                        <a:gd name="T39" fmla="*/ 12 h 54"/>
                        <a:gd name="T40" fmla="*/ 5 w 26"/>
                        <a:gd name="T41" fmla="*/ 21 h 54"/>
                        <a:gd name="T42" fmla="*/ 6 w 26"/>
                        <a:gd name="T43" fmla="*/ 28 h 54"/>
                        <a:gd name="T44" fmla="*/ 9 w 26"/>
                        <a:gd name="T45" fmla="*/ 33 h 54"/>
                        <a:gd name="T46" fmla="*/ 12 w 26"/>
                        <a:gd name="T47" fmla="*/ 36 h 54"/>
                        <a:gd name="T48" fmla="*/ 14 w 26"/>
                        <a:gd name="T49" fmla="*/ 35 h 54"/>
                        <a:gd name="T50" fmla="*/ 18 w 26"/>
                        <a:gd name="T51" fmla="*/ 41 h 54"/>
                        <a:gd name="T52" fmla="*/ 18 w 26"/>
                        <a:gd name="T53" fmla="*/ 43 h 54"/>
                        <a:gd name="T54" fmla="*/ 20 w 26"/>
                        <a:gd name="T55" fmla="*/ 45 h 54"/>
                        <a:gd name="T56" fmla="*/ 22 w 26"/>
                        <a:gd name="T57" fmla="*/ 53 h 54"/>
                        <a:gd name="T58" fmla="*/ 26 w 26"/>
                        <a:gd name="T59" fmla="*/ 54 h 54"/>
                        <a:gd name="T60" fmla="*/ 25 w 26"/>
                        <a:gd name="T61" fmla="*/ 50 h 54"/>
                        <a:gd name="T62" fmla="*/ 26 w 26"/>
                        <a:gd name="T63" fmla="*/ 48 h 5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</a:cxnLst>
                      <a:rect l="0" t="0" r="r" b="b"/>
                      <a:pathLst>
                        <a:path w="26" h="54">
                          <a:moveTo>
                            <a:pt x="26" y="48"/>
                          </a:moveTo>
                          <a:lnTo>
                            <a:pt x="23" y="45"/>
                          </a:lnTo>
                          <a:lnTo>
                            <a:pt x="22" y="42"/>
                          </a:lnTo>
                          <a:lnTo>
                            <a:pt x="22" y="40"/>
                          </a:lnTo>
                          <a:lnTo>
                            <a:pt x="22" y="38"/>
                          </a:lnTo>
                          <a:lnTo>
                            <a:pt x="22" y="37"/>
                          </a:lnTo>
                          <a:lnTo>
                            <a:pt x="20" y="37"/>
                          </a:lnTo>
                          <a:lnTo>
                            <a:pt x="15" y="32"/>
                          </a:lnTo>
                          <a:lnTo>
                            <a:pt x="15" y="30"/>
                          </a:lnTo>
                          <a:lnTo>
                            <a:pt x="13" y="28"/>
                          </a:lnTo>
                          <a:lnTo>
                            <a:pt x="14" y="25"/>
                          </a:lnTo>
                          <a:lnTo>
                            <a:pt x="11" y="24"/>
                          </a:lnTo>
                          <a:lnTo>
                            <a:pt x="10" y="12"/>
                          </a:lnTo>
                          <a:lnTo>
                            <a:pt x="6" y="7"/>
                          </a:lnTo>
                          <a:lnTo>
                            <a:pt x="6" y="4"/>
                          </a:lnTo>
                          <a:lnTo>
                            <a:pt x="4" y="2"/>
                          </a:lnTo>
                          <a:lnTo>
                            <a:pt x="0" y="0"/>
                          </a:lnTo>
                          <a:lnTo>
                            <a:pt x="0" y="10"/>
                          </a:lnTo>
                          <a:lnTo>
                            <a:pt x="1" y="12"/>
                          </a:lnTo>
                          <a:lnTo>
                            <a:pt x="3" y="12"/>
                          </a:lnTo>
                          <a:lnTo>
                            <a:pt x="5" y="21"/>
                          </a:lnTo>
                          <a:lnTo>
                            <a:pt x="6" y="28"/>
                          </a:lnTo>
                          <a:lnTo>
                            <a:pt x="9" y="33"/>
                          </a:lnTo>
                          <a:lnTo>
                            <a:pt x="12" y="36"/>
                          </a:lnTo>
                          <a:lnTo>
                            <a:pt x="14" y="35"/>
                          </a:lnTo>
                          <a:lnTo>
                            <a:pt x="18" y="41"/>
                          </a:lnTo>
                          <a:lnTo>
                            <a:pt x="18" y="43"/>
                          </a:lnTo>
                          <a:lnTo>
                            <a:pt x="20" y="45"/>
                          </a:lnTo>
                          <a:lnTo>
                            <a:pt x="22" y="53"/>
                          </a:lnTo>
                          <a:lnTo>
                            <a:pt x="26" y="54"/>
                          </a:lnTo>
                          <a:lnTo>
                            <a:pt x="25" y="50"/>
                          </a:lnTo>
                          <a:lnTo>
                            <a:pt x="26" y="48"/>
                          </a:lnTo>
                          <a:close/>
                        </a:path>
                      </a:pathLst>
                    </a:custGeom>
                    <a:grpFill/>
                    <a:ln w="12700" cap="flat">
                      <a:solidFill>
                        <a:schemeClr val="bg1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GB" dirty="0">
                        <a:latin typeface="Calibri Light" panose="020F0302020204030204" pitchFamily="34" charset="0"/>
                        <a:sym typeface="Calibri Light" panose="020F0302020204030204" pitchFamily="34" charset="0"/>
                      </a:endParaRPr>
                    </a:p>
                  </p:txBody>
                </p:sp>
                <p:sp>
                  <p:nvSpPr>
                    <p:cNvPr id="1329" name="Freeform 817">
                      <a:extLst>
                        <a:ext uri="{FF2B5EF4-FFF2-40B4-BE49-F238E27FC236}">
                          <a16:creationId xmlns:a16="http://schemas.microsoft.com/office/drawing/2014/main" id="{7D414D03-ACFA-F842-53FA-C8453F2F4B7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gray">
                    <a:xfrm>
                      <a:off x="5880980" y="2153384"/>
                      <a:ext cx="47042" cy="44429"/>
                    </a:xfrm>
                    <a:custGeom>
                      <a:avLst/>
                      <a:gdLst>
                        <a:gd name="T0" fmla="*/ 15 w 36"/>
                        <a:gd name="T1" fmla="*/ 34 h 34"/>
                        <a:gd name="T2" fmla="*/ 16 w 36"/>
                        <a:gd name="T3" fmla="*/ 32 h 34"/>
                        <a:gd name="T4" fmla="*/ 19 w 36"/>
                        <a:gd name="T5" fmla="*/ 32 h 34"/>
                        <a:gd name="T6" fmla="*/ 23 w 36"/>
                        <a:gd name="T7" fmla="*/ 29 h 34"/>
                        <a:gd name="T8" fmla="*/ 30 w 36"/>
                        <a:gd name="T9" fmla="*/ 28 h 34"/>
                        <a:gd name="T10" fmla="*/ 30 w 36"/>
                        <a:gd name="T11" fmla="*/ 25 h 34"/>
                        <a:gd name="T12" fmla="*/ 30 w 36"/>
                        <a:gd name="T13" fmla="*/ 24 h 34"/>
                        <a:gd name="T14" fmla="*/ 32 w 36"/>
                        <a:gd name="T15" fmla="*/ 15 h 34"/>
                        <a:gd name="T16" fmla="*/ 36 w 36"/>
                        <a:gd name="T17" fmla="*/ 11 h 34"/>
                        <a:gd name="T18" fmla="*/ 32 w 36"/>
                        <a:gd name="T19" fmla="*/ 7 h 34"/>
                        <a:gd name="T20" fmla="*/ 30 w 36"/>
                        <a:gd name="T21" fmla="*/ 4 h 34"/>
                        <a:gd name="T22" fmla="*/ 30 w 36"/>
                        <a:gd name="T23" fmla="*/ 2 h 34"/>
                        <a:gd name="T24" fmla="*/ 19 w 36"/>
                        <a:gd name="T25" fmla="*/ 4 h 34"/>
                        <a:gd name="T26" fmla="*/ 17 w 36"/>
                        <a:gd name="T27" fmla="*/ 4 h 34"/>
                        <a:gd name="T28" fmla="*/ 19 w 36"/>
                        <a:gd name="T29" fmla="*/ 3 h 34"/>
                        <a:gd name="T30" fmla="*/ 20 w 36"/>
                        <a:gd name="T31" fmla="*/ 0 h 34"/>
                        <a:gd name="T32" fmla="*/ 19 w 36"/>
                        <a:gd name="T33" fmla="*/ 1 h 34"/>
                        <a:gd name="T34" fmla="*/ 15 w 36"/>
                        <a:gd name="T35" fmla="*/ 2 h 34"/>
                        <a:gd name="T36" fmla="*/ 13 w 36"/>
                        <a:gd name="T37" fmla="*/ 6 h 34"/>
                        <a:gd name="T38" fmla="*/ 11 w 36"/>
                        <a:gd name="T39" fmla="*/ 8 h 34"/>
                        <a:gd name="T40" fmla="*/ 9 w 36"/>
                        <a:gd name="T41" fmla="*/ 7 h 34"/>
                        <a:gd name="T42" fmla="*/ 8 w 36"/>
                        <a:gd name="T43" fmla="*/ 9 h 34"/>
                        <a:gd name="T44" fmla="*/ 0 w 36"/>
                        <a:gd name="T45" fmla="*/ 12 h 34"/>
                        <a:gd name="T46" fmla="*/ 3 w 36"/>
                        <a:gd name="T47" fmla="*/ 15 h 34"/>
                        <a:gd name="T48" fmla="*/ 7 w 36"/>
                        <a:gd name="T49" fmla="*/ 16 h 34"/>
                        <a:gd name="T50" fmla="*/ 7 w 36"/>
                        <a:gd name="T51" fmla="*/ 19 h 34"/>
                        <a:gd name="T52" fmla="*/ 7 w 36"/>
                        <a:gd name="T53" fmla="*/ 21 h 34"/>
                        <a:gd name="T54" fmla="*/ 7 w 36"/>
                        <a:gd name="T55" fmla="*/ 25 h 34"/>
                        <a:gd name="T56" fmla="*/ 9 w 36"/>
                        <a:gd name="T57" fmla="*/ 29 h 34"/>
                        <a:gd name="T58" fmla="*/ 10 w 36"/>
                        <a:gd name="T59" fmla="*/ 31 h 34"/>
                        <a:gd name="T60" fmla="*/ 11 w 36"/>
                        <a:gd name="T61" fmla="*/ 33 h 34"/>
                        <a:gd name="T62" fmla="*/ 15 w 36"/>
                        <a:gd name="T63" fmla="*/ 34 h 3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</a:cxnLst>
                      <a:rect l="0" t="0" r="r" b="b"/>
                      <a:pathLst>
                        <a:path w="36" h="34">
                          <a:moveTo>
                            <a:pt x="15" y="34"/>
                          </a:moveTo>
                          <a:lnTo>
                            <a:pt x="16" y="32"/>
                          </a:lnTo>
                          <a:lnTo>
                            <a:pt x="19" y="32"/>
                          </a:lnTo>
                          <a:lnTo>
                            <a:pt x="23" y="29"/>
                          </a:lnTo>
                          <a:lnTo>
                            <a:pt x="30" y="28"/>
                          </a:lnTo>
                          <a:lnTo>
                            <a:pt x="30" y="25"/>
                          </a:lnTo>
                          <a:lnTo>
                            <a:pt x="30" y="24"/>
                          </a:lnTo>
                          <a:lnTo>
                            <a:pt x="32" y="15"/>
                          </a:lnTo>
                          <a:lnTo>
                            <a:pt x="36" y="11"/>
                          </a:lnTo>
                          <a:lnTo>
                            <a:pt x="32" y="7"/>
                          </a:lnTo>
                          <a:lnTo>
                            <a:pt x="30" y="4"/>
                          </a:lnTo>
                          <a:lnTo>
                            <a:pt x="30" y="2"/>
                          </a:lnTo>
                          <a:lnTo>
                            <a:pt x="19" y="4"/>
                          </a:lnTo>
                          <a:lnTo>
                            <a:pt x="17" y="4"/>
                          </a:lnTo>
                          <a:lnTo>
                            <a:pt x="19" y="3"/>
                          </a:lnTo>
                          <a:lnTo>
                            <a:pt x="20" y="0"/>
                          </a:lnTo>
                          <a:lnTo>
                            <a:pt x="19" y="1"/>
                          </a:lnTo>
                          <a:lnTo>
                            <a:pt x="15" y="2"/>
                          </a:lnTo>
                          <a:lnTo>
                            <a:pt x="13" y="6"/>
                          </a:lnTo>
                          <a:lnTo>
                            <a:pt x="11" y="8"/>
                          </a:lnTo>
                          <a:lnTo>
                            <a:pt x="9" y="7"/>
                          </a:lnTo>
                          <a:lnTo>
                            <a:pt x="8" y="9"/>
                          </a:lnTo>
                          <a:lnTo>
                            <a:pt x="0" y="12"/>
                          </a:lnTo>
                          <a:lnTo>
                            <a:pt x="3" y="15"/>
                          </a:lnTo>
                          <a:lnTo>
                            <a:pt x="7" y="16"/>
                          </a:lnTo>
                          <a:lnTo>
                            <a:pt x="7" y="19"/>
                          </a:lnTo>
                          <a:lnTo>
                            <a:pt x="7" y="21"/>
                          </a:lnTo>
                          <a:lnTo>
                            <a:pt x="7" y="25"/>
                          </a:lnTo>
                          <a:lnTo>
                            <a:pt x="9" y="29"/>
                          </a:lnTo>
                          <a:lnTo>
                            <a:pt x="10" y="31"/>
                          </a:lnTo>
                          <a:lnTo>
                            <a:pt x="11" y="33"/>
                          </a:lnTo>
                          <a:lnTo>
                            <a:pt x="15" y="34"/>
                          </a:lnTo>
                          <a:close/>
                        </a:path>
                      </a:pathLst>
                    </a:custGeom>
                    <a:grpFill/>
                    <a:ln w="12700" cap="flat">
                      <a:solidFill>
                        <a:schemeClr val="bg1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GB" dirty="0">
                        <a:latin typeface="Calibri Light" panose="020F0302020204030204" pitchFamily="34" charset="0"/>
                        <a:sym typeface="Calibri Light" panose="020F0302020204030204" pitchFamily="34" charset="0"/>
                      </a:endParaRPr>
                    </a:p>
                  </p:txBody>
                </p:sp>
                <p:sp>
                  <p:nvSpPr>
                    <p:cNvPr id="1330" name="Rectangle 818">
                      <a:extLst>
                        <a:ext uri="{FF2B5EF4-FFF2-40B4-BE49-F238E27FC236}">
                          <a16:creationId xmlns:a16="http://schemas.microsoft.com/office/drawing/2014/main" id="{8E8B4205-4986-5C86-1E59-C24CE94BF9B9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gray">
                    <a:xfrm>
                      <a:off x="5945009" y="2206960"/>
                      <a:ext cx="1306" cy="1306"/>
                    </a:xfrm>
                    <a:prstGeom prst="rect">
                      <a:avLst/>
                    </a:prstGeom>
                    <a:grpFill/>
                    <a:ln w="12700" cap="flat">
                      <a:solidFill>
                        <a:schemeClr val="bg1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GB" dirty="0">
                        <a:latin typeface="Calibri Light" panose="020F0302020204030204" pitchFamily="34" charset="0"/>
                        <a:sym typeface="Calibri Light" panose="020F0302020204030204" pitchFamily="34" charset="0"/>
                      </a:endParaRPr>
                    </a:p>
                  </p:txBody>
                </p:sp>
                <p:sp>
                  <p:nvSpPr>
                    <p:cNvPr id="1331" name="Rectangle 819">
                      <a:extLst>
                        <a:ext uri="{FF2B5EF4-FFF2-40B4-BE49-F238E27FC236}">
                          <a16:creationId xmlns:a16="http://schemas.microsoft.com/office/drawing/2014/main" id="{6E4F0421-C7CD-63BA-68D6-939635F1BEF5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gray">
                    <a:xfrm>
                      <a:off x="5945009" y="2208267"/>
                      <a:ext cx="1306" cy="1306"/>
                    </a:xfrm>
                    <a:prstGeom prst="rect">
                      <a:avLst/>
                    </a:prstGeom>
                    <a:grpFill/>
                    <a:ln w="12700" cap="flat">
                      <a:solidFill>
                        <a:schemeClr val="bg1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GB" dirty="0">
                        <a:latin typeface="Calibri Light" panose="020F0302020204030204" pitchFamily="34" charset="0"/>
                        <a:sym typeface="Calibri Light" panose="020F0302020204030204" pitchFamily="34" charset="0"/>
                      </a:endParaRPr>
                    </a:p>
                  </p:txBody>
                </p:sp>
                <p:sp>
                  <p:nvSpPr>
                    <p:cNvPr id="1332" name="Freeform 820">
                      <a:extLst>
                        <a:ext uri="{FF2B5EF4-FFF2-40B4-BE49-F238E27FC236}">
                          <a16:creationId xmlns:a16="http://schemas.microsoft.com/office/drawing/2014/main" id="{8401C6D7-30CB-E7D6-E7A6-3F3D89933E3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gray">
                    <a:xfrm>
                      <a:off x="5894047" y="2187359"/>
                      <a:ext cx="84937" cy="101924"/>
                    </a:xfrm>
                    <a:custGeom>
                      <a:avLst/>
                      <a:gdLst>
                        <a:gd name="T0" fmla="*/ 60 w 65"/>
                        <a:gd name="T1" fmla="*/ 39 h 78"/>
                        <a:gd name="T2" fmla="*/ 58 w 65"/>
                        <a:gd name="T3" fmla="*/ 37 h 78"/>
                        <a:gd name="T4" fmla="*/ 56 w 65"/>
                        <a:gd name="T5" fmla="*/ 34 h 78"/>
                        <a:gd name="T6" fmla="*/ 53 w 65"/>
                        <a:gd name="T7" fmla="*/ 32 h 78"/>
                        <a:gd name="T8" fmla="*/ 47 w 65"/>
                        <a:gd name="T9" fmla="*/ 36 h 78"/>
                        <a:gd name="T10" fmla="*/ 43 w 65"/>
                        <a:gd name="T11" fmla="*/ 32 h 78"/>
                        <a:gd name="T12" fmla="*/ 38 w 65"/>
                        <a:gd name="T13" fmla="*/ 26 h 78"/>
                        <a:gd name="T14" fmla="*/ 35 w 65"/>
                        <a:gd name="T15" fmla="*/ 22 h 78"/>
                        <a:gd name="T16" fmla="*/ 36 w 65"/>
                        <a:gd name="T17" fmla="*/ 15 h 78"/>
                        <a:gd name="T18" fmla="*/ 39 w 65"/>
                        <a:gd name="T19" fmla="*/ 13 h 78"/>
                        <a:gd name="T20" fmla="*/ 37 w 65"/>
                        <a:gd name="T21" fmla="*/ 6 h 78"/>
                        <a:gd name="T22" fmla="*/ 33 w 65"/>
                        <a:gd name="T23" fmla="*/ 4 h 78"/>
                        <a:gd name="T24" fmla="*/ 32 w 65"/>
                        <a:gd name="T25" fmla="*/ 0 h 78"/>
                        <a:gd name="T26" fmla="*/ 31 w 65"/>
                        <a:gd name="T27" fmla="*/ 4 h 78"/>
                        <a:gd name="T28" fmla="*/ 26 w 65"/>
                        <a:gd name="T29" fmla="*/ 8 h 78"/>
                        <a:gd name="T30" fmla="*/ 15 w 65"/>
                        <a:gd name="T31" fmla="*/ 7 h 78"/>
                        <a:gd name="T32" fmla="*/ 1 w 65"/>
                        <a:gd name="T33" fmla="*/ 15 h 78"/>
                        <a:gd name="T34" fmla="*/ 0 w 65"/>
                        <a:gd name="T35" fmla="*/ 19 h 78"/>
                        <a:gd name="T36" fmla="*/ 4 w 65"/>
                        <a:gd name="T37" fmla="*/ 22 h 78"/>
                        <a:gd name="T38" fmla="*/ 5 w 65"/>
                        <a:gd name="T39" fmla="*/ 25 h 78"/>
                        <a:gd name="T40" fmla="*/ 10 w 65"/>
                        <a:gd name="T41" fmla="*/ 32 h 78"/>
                        <a:gd name="T42" fmla="*/ 8 w 65"/>
                        <a:gd name="T43" fmla="*/ 39 h 78"/>
                        <a:gd name="T44" fmla="*/ 6 w 65"/>
                        <a:gd name="T45" fmla="*/ 44 h 78"/>
                        <a:gd name="T46" fmla="*/ 6 w 65"/>
                        <a:gd name="T47" fmla="*/ 48 h 78"/>
                        <a:gd name="T48" fmla="*/ 6 w 65"/>
                        <a:gd name="T49" fmla="*/ 50 h 78"/>
                        <a:gd name="T50" fmla="*/ 2 w 65"/>
                        <a:gd name="T51" fmla="*/ 55 h 78"/>
                        <a:gd name="T52" fmla="*/ 1 w 65"/>
                        <a:gd name="T53" fmla="*/ 57 h 78"/>
                        <a:gd name="T54" fmla="*/ 1 w 65"/>
                        <a:gd name="T55" fmla="*/ 60 h 78"/>
                        <a:gd name="T56" fmla="*/ 2 w 65"/>
                        <a:gd name="T57" fmla="*/ 65 h 78"/>
                        <a:gd name="T58" fmla="*/ 7 w 65"/>
                        <a:gd name="T59" fmla="*/ 65 h 78"/>
                        <a:gd name="T60" fmla="*/ 19 w 65"/>
                        <a:gd name="T61" fmla="*/ 63 h 78"/>
                        <a:gd name="T62" fmla="*/ 23 w 65"/>
                        <a:gd name="T63" fmla="*/ 60 h 78"/>
                        <a:gd name="T64" fmla="*/ 26 w 65"/>
                        <a:gd name="T65" fmla="*/ 55 h 78"/>
                        <a:gd name="T66" fmla="*/ 28 w 65"/>
                        <a:gd name="T67" fmla="*/ 56 h 78"/>
                        <a:gd name="T68" fmla="*/ 28 w 65"/>
                        <a:gd name="T69" fmla="*/ 60 h 78"/>
                        <a:gd name="T70" fmla="*/ 30 w 65"/>
                        <a:gd name="T71" fmla="*/ 57 h 78"/>
                        <a:gd name="T72" fmla="*/ 31 w 65"/>
                        <a:gd name="T73" fmla="*/ 60 h 78"/>
                        <a:gd name="T74" fmla="*/ 29 w 65"/>
                        <a:gd name="T75" fmla="*/ 62 h 78"/>
                        <a:gd name="T76" fmla="*/ 28 w 65"/>
                        <a:gd name="T77" fmla="*/ 68 h 78"/>
                        <a:gd name="T78" fmla="*/ 25 w 65"/>
                        <a:gd name="T79" fmla="*/ 74 h 78"/>
                        <a:gd name="T80" fmla="*/ 29 w 65"/>
                        <a:gd name="T81" fmla="*/ 76 h 78"/>
                        <a:gd name="T82" fmla="*/ 32 w 65"/>
                        <a:gd name="T83" fmla="*/ 76 h 78"/>
                        <a:gd name="T84" fmla="*/ 32 w 65"/>
                        <a:gd name="T85" fmla="*/ 72 h 78"/>
                        <a:gd name="T86" fmla="*/ 36 w 65"/>
                        <a:gd name="T87" fmla="*/ 68 h 78"/>
                        <a:gd name="T88" fmla="*/ 37 w 65"/>
                        <a:gd name="T89" fmla="*/ 69 h 78"/>
                        <a:gd name="T90" fmla="*/ 41 w 65"/>
                        <a:gd name="T91" fmla="*/ 68 h 78"/>
                        <a:gd name="T92" fmla="*/ 43 w 65"/>
                        <a:gd name="T93" fmla="*/ 65 h 78"/>
                        <a:gd name="T94" fmla="*/ 44 w 65"/>
                        <a:gd name="T95" fmla="*/ 63 h 78"/>
                        <a:gd name="T96" fmla="*/ 48 w 65"/>
                        <a:gd name="T97" fmla="*/ 59 h 78"/>
                        <a:gd name="T98" fmla="*/ 49 w 65"/>
                        <a:gd name="T99" fmla="*/ 54 h 78"/>
                        <a:gd name="T100" fmla="*/ 53 w 65"/>
                        <a:gd name="T101" fmla="*/ 48 h 78"/>
                        <a:gd name="T102" fmla="*/ 65 w 65"/>
                        <a:gd name="T103" fmla="*/ 45 h 78"/>
                        <a:gd name="T104" fmla="*/ 65 w 65"/>
                        <a:gd name="T105" fmla="*/ 42 h 7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  <a:cxn ang="0">
                          <a:pos x="T102" y="T103"/>
                        </a:cxn>
                        <a:cxn ang="0">
                          <a:pos x="T104" y="T105"/>
                        </a:cxn>
                      </a:cxnLst>
                      <a:rect l="0" t="0" r="r" b="b"/>
                      <a:pathLst>
                        <a:path w="65" h="78">
                          <a:moveTo>
                            <a:pt x="61" y="41"/>
                          </a:moveTo>
                          <a:lnTo>
                            <a:pt x="60" y="39"/>
                          </a:lnTo>
                          <a:lnTo>
                            <a:pt x="58" y="39"/>
                          </a:lnTo>
                          <a:lnTo>
                            <a:pt x="58" y="37"/>
                          </a:lnTo>
                          <a:lnTo>
                            <a:pt x="57" y="34"/>
                          </a:lnTo>
                          <a:lnTo>
                            <a:pt x="56" y="34"/>
                          </a:lnTo>
                          <a:lnTo>
                            <a:pt x="53" y="31"/>
                          </a:lnTo>
                          <a:lnTo>
                            <a:pt x="53" y="32"/>
                          </a:lnTo>
                          <a:lnTo>
                            <a:pt x="52" y="33"/>
                          </a:lnTo>
                          <a:lnTo>
                            <a:pt x="47" y="36"/>
                          </a:lnTo>
                          <a:lnTo>
                            <a:pt x="44" y="34"/>
                          </a:lnTo>
                          <a:lnTo>
                            <a:pt x="43" y="32"/>
                          </a:lnTo>
                          <a:lnTo>
                            <a:pt x="40" y="31"/>
                          </a:lnTo>
                          <a:lnTo>
                            <a:pt x="38" y="26"/>
                          </a:lnTo>
                          <a:lnTo>
                            <a:pt x="36" y="25"/>
                          </a:lnTo>
                          <a:lnTo>
                            <a:pt x="35" y="22"/>
                          </a:lnTo>
                          <a:lnTo>
                            <a:pt x="35" y="19"/>
                          </a:lnTo>
                          <a:lnTo>
                            <a:pt x="36" y="15"/>
                          </a:lnTo>
                          <a:lnTo>
                            <a:pt x="39" y="16"/>
                          </a:lnTo>
                          <a:lnTo>
                            <a:pt x="39" y="13"/>
                          </a:lnTo>
                          <a:lnTo>
                            <a:pt x="40" y="11"/>
                          </a:lnTo>
                          <a:lnTo>
                            <a:pt x="37" y="6"/>
                          </a:lnTo>
                          <a:lnTo>
                            <a:pt x="35" y="8"/>
                          </a:lnTo>
                          <a:lnTo>
                            <a:pt x="33" y="4"/>
                          </a:lnTo>
                          <a:lnTo>
                            <a:pt x="33" y="2"/>
                          </a:lnTo>
                          <a:lnTo>
                            <a:pt x="32" y="0"/>
                          </a:lnTo>
                          <a:lnTo>
                            <a:pt x="32" y="0"/>
                          </a:lnTo>
                          <a:lnTo>
                            <a:pt x="31" y="4"/>
                          </a:lnTo>
                          <a:lnTo>
                            <a:pt x="27" y="6"/>
                          </a:lnTo>
                          <a:lnTo>
                            <a:pt x="26" y="8"/>
                          </a:lnTo>
                          <a:lnTo>
                            <a:pt x="19" y="9"/>
                          </a:lnTo>
                          <a:lnTo>
                            <a:pt x="15" y="7"/>
                          </a:lnTo>
                          <a:lnTo>
                            <a:pt x="9" y="10"/>
                          </a:lnTo>
                          <a:lnTo>
                            <a:pt x="1" y="15"/>
                          </a:lnTo>
                          <a:lnTo>
                            <a:pt x="1" y="17"/>
                          </a:lnTo>
                          <a:lnTo>
                            <a:pt x="0" y="19"/>
                          </a:lnTo>
                          <a:lnTo>
                            <a:pt x="2" y="20"/>
                          </a:lnTo>
                          <a:lnTo>
                            <a:pt x="4" y="22"/>
                          </a:lnTo>
                          <a:lnTo>
                            <a:pt x="5" y="22"/>
                          </a:lnTo>
                          <a:lnTo>
                            <a:pt x="5" y="25"/>
                          </a:lnTo>
                          <a:lnTo>
                            <a:pt x="11" y="30"/>
                          </a:lnTo>
                          <a:lnTo>
                            <a:pt x="10" y="32"/>
                          </a:lnTo>
                          <a:lnTo>
                            <a:pt x="10" y="35"/>
                          </a:lnTo>
                          <a:lnTo>
                            <a:pt x="8" y="39"/>
                          </a:lnTo>
                          <a:lnTo>
                            <a:pt x="8" y="41"/>
                          </a:lnTo>
                          <a:lnTo>
                            <a:pt x="6" y="44"/>
                          </a:lnTo>
                          <a:lnTo>
                            <a:pt x="6" y="46"/>
                          </a:lnTo>
                          <a:lnTo>
                            <a:pt x="6" y="48"/>
                          </a:lnTo>
                          <a:lnTo>
                            <a:pt x="6" y="48"/>
                          </a:lnTo>
                          <a:lnTo>
                            <a:pt x="6" y="50"/>
                          </a:lnTo>
                          <a:lnTo>
                            <a:pt x="6" y="51"/>
                          </a:lnTo>
                          <a:lnTo>
                            <a:pt x="2" y="55"/>
                          </a:lnTo>
                          <a:lnTo>
                            <a:pt x="2" y="56"/>
                          </a:lnTo>
                          <a:lnTo>
                            <a:pt x="1" y="57"/>
                          </a:lnTo>
                          <a:lnTo>
                            <a:pt x="0" y="58"/>
                          </a:lnTo>
                          <a:lnTo>
                            <a:pt x="1" y="60"/>
                          </a:lnTo>
                          <a:lnTo>
                            <a:pt x="0" y="63"/>
                          </a:lnTo>
                          <a:lnTo>
                            <a:pt x="2" y="65"/>
                          </a:lnTo>
                          <a:lnTo>
                            <a:pt x="5" y="63"/>
                          </a:lnTo>
                          <a:lnTo>
                            <a:pt x="7" y="65"/>
                          </a:lnTo>
                          <a:lnTo>
                            <a:pt x="9" y="63"/>
                          </a:lnTo>
                          <a:lnTo>
                            <a:pt x="19" y="63"/>
                          </a:lnTo>
                          <a:lnTo>
                            <a:pt x="20" y="61"/>
                          </a:lnTo>
                          <a:lnTo>
                            <a:pt x="23" y="60"/>
                          </a:lnTo>
                          <a:lnTo>
                            <a:pt x="23" y="58"/>
                          </a:lnTo>
                          <a:lnTo>
                            <a:pt x="26" y="55"/>
                          </a:lnTo>
                          <a:lnTo>
                            <a:pt x="28" y="56"/>
                          </a:lnTo>
                          <a:lnTo>
                            <a:pt x="28" y="56"/>
                          </a:lnTo>
                          <a:lnTo>
                            <a:pt x="28" y="58"/>
                          </a:lnTo>
                          <a:lnTo>
                            <a:pt x="28" y="60"/>
                          </a:lnTo>
                          <a:lnTo>
                            <a:pt x="28" y="61"/>
                          </a:lnTo>
                          <a:lnTo>
                            <a:pt x="30" y="57"/>
                          </a:lnTo>
                          <a:lnTo>
                            <a:pt x="32" y="57"/>
                          </a:lnTo>
                          <a:lnTo>
                            <a:pt x="31" y="60"/>
                          </a:lnTo>
                          <a:lnTo>
                            <a:pt x="31" y="62"/>
                          </a:lnTo>
                          <a:lnTo>
                            <a:pt x="29" y="62"/>
                          </a:lnTo>
                          <a:lnTo>
                            <a:pt x="28" y="65"/>
                          </a:lnTo>
                          <a:lnTo>
                            <a:pt x="28" y="68"/>
                          </a:lnTo>
                          <a:lnTo>
                            <a:pt x="28" y="69"/>
                          </a:lnTo>
                          <a:lnTo>
                            <a:pt x="25" y="74"/>
                          </a:lnTo>
                          <a:lnTo>
                            <a:pt x="27" y="77"/>
                          </a:lnTo>
                          <a:lnTo>
                            <a:pt x="29" y="76"/>
                          </a:lnTo>
                          <a:lnTo>
                            <a:pt x="30" y="78"/>
                          </a:lnTo>
                          <a:lnTo>
                            <a:pt x="32" y="76"/>
                          </a:lnTo>
                          <a:lnTo>
                            <a:pt x="32" y="73"/>
                          </a:lnTo>
                          <a:lnTo>
                            <a:pt x="32" y="72"/>
                          </a:lnTo>
                          <a:lnTo>
                            <a:pt x="36" y="69"/>
                          </a:lnTo>
                          <a:lnTo>
                            <a:pt x="36" y="68"/>
                          </a:lnTo>
                          <a:lnTo>
                            <a:pt x="37" y="68"/>
                          </a:lnTo>
                          <a:lnTo>
                            <a:pt x="37" y="69"/>
                          </a:lnTo>
                          <a:lnTo>
                            <a:pt x="39" y="69"/>
                          </a:lnTo>
                          <a:lnTo>
                            <a:pt x="41" y="68"/>
                          </a:lnTo>
                          <a:lnTo>
                            <a:pt x="42" y="67"/>
                          </a:lnTo>
                          <a:lnTo>
                            <a:pt x="43" y="65"/>
                          </a:lnTo>
                          <a:lnTo>
                            <a:pt x="44" y="65"/>
                          </a:lnTo>
                          <a:lnTo>
                            <a:pt x="44" y="63"/>
                          </a:lnTo>
                          <a:lnTo>
                            <a:pt x="47" y="62"/>
                          </a:lnTo>
                          <a:lnTo>
                            <a:pt x="48" y="59"/>
                          </a:lnTo>
                          <a:lnTo>
                            <a:pt x="48" y="56"/>
                          </a:lnTo>
                          <a:lnTo>
                            <a:pt x="49" y="54"/>
                          </a:lnTo>
                          <a:lnTo>
                            <a:pt x="52" y="51"/>
                          </a:lnTo>
                          <a:lnTo>
                            <a:pt x="53" y="48"/>
                          </a:lnTo>
                          <a:lnTo>
                            <a:pt x="60" y="45"/>
                          </a:lnTo>
                          <a:lnTo>
                            <a:pt x="65" y="45"/>
                          </a:lnTo>
                          <a:lnTo>
                            <a:pt x="65" y="43"/>
                          </a:lnTo>
                          <a:lnTo>
                            <a:pt x="65" y="42"/>
                          </a:lnTo>
                          <a:lnTo>
                            <a:pt x="61" y="41"/>
                          </a:lnTo>
                          <a:close/>
                        </a:path>
                      </a:pathLst>
                    </a:custGeom>
                    <a:grpFill/>
                    <a:ln w="12700" cap="flat">
                      <a:solidFill>
                        <a:schemeClr val="bg1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GB" dirty="0">
                        <a:latin typeface="Calibri Light" panose="020F0302020204030204" pitchFamily="34" charset="0"/>
                        <a:sym typeface="Calibri Light" panose="020F0302020204030204" pitchFamily="34" charset="0"/>
                      </a:endParaRPr>
                    </a:p>
                  </p:txBody>
                </p:sp>
                <p:sp>
                  <p:nvSpPr>
                    <p:cNvPr id="1333" name="Freeform 821">
                      <a:extLst>
                        <a:ext uri="{FF2B5EF4-FFF2-40B4-BE49-F238E27FC236}">
                          <a16:creationId xmlns:a16="http://schemas.microsoft.com/office/drawing/2014/main" id="{EC4DFC75-D368-4613-4529-608EFD5B2B1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gray">
                    <a:xfrm>
                      <a:off x="6009039" y="2133784"/>
                      <a:ext cx="11761" cy="18294"/>
                    </a:xfrm>
                    <a:custGeom>
                      <a:avLst/>
                      <a:gdLst>
                        <a:gd name="T0" fmla="*/ 5 w 9"/>
                        <a:gd name="T1" fmla="*/ 5 h 14"/>
                        <a:gd name="T2" fmla="*/ 4 w 9"/>
                        <a:gd name="T3" fmla="*/ 2 h 14"/>
                        <a:gd name="T4" fmla="*/ 2 w 9"/>
                        <a:gd name="T5" fmla="*/ 0 h 14"/>
                        <a:gd name="T6" fmla="*/ 1 w 9"/>
                        <a:gd name="T7" fmla="*/ 0 h 14"/>
                        <a:gd name="T8" fmla="*/ 1 w 9"/>
                        <a:gd name="T9" fmla="*/ 2 h 14"/>
                        <a:gd name="T10" fmla="*/ 0 w 9"/>
                        <a:gd name="T11" fmla="*/ 3 h 14"/>
                        <a:gd name="T12" fmla="*/ 1 w 9"/>
                        <a:gd name="T13" fmla="*/ 8 h 14"/>
                        <a:gd name="T14" fmla="*/ 2 w 9"/>
                        <a:gd name="T15" fmla="*/ 9 h 14"/>
                        <a:gd name="T16" fmla="*/ 3 w 9"/>
                        <a:gd name="T17" fmla="*/ 12 h 14"/>
                        <a:gd name="T18" fmla="*/ 5 w 9"/>
                        <a:gd name="T19" fmla="*/ 14 h 14"/>
                        <a:gd name="T20" fmla="*/ 8 w 9"/>
                        <a:gd name="T21" fmla="*/ 13 h 14"/>
                        <a:gd name="T22" fmla="*/ 8 w 9"/>
                        <a:gd name="T23" fmla="*/ 11 h 14"/>
                        <a:gd name="T24" fmla="*/ 9 w 9"/>
                        <a:gd name="T25" fmla="*/ 10 h 14"/>
                        <a:gd name="T26" fmla="*/ 6 w 9"/>
                        <a:gd name="T27" fmla="*/ 6 h 14"/>
                        <a:gd name="T28" fmla="*/ 5 w 9"/>
                        <a:gd name="T29" fmla="*/ 5 h 1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</a:cxnLst>
                      <a:rect l="0" t="0" r="r" b="b"/>
                      <a:pathLst>
                        <a:path w="9" h="14">
                          <a:moveTo>
                            <a:pt x="5" y="5"/>
                          </a:moveTo>
                          <a:lnTo>
                            <a:pt x="4" y="2"/>
                          </a:lnTo>
                          <a:lnTo>
                            <a:pt x="2" y="0"/>
                          </a:lnTo>
                          <a:lnTo>
                            <a:pt x="1" y="0"/>
                          </a:lnTo>
                          <a:lnTo>
                            <a:pt x="1" y="2"/>
                          </a:lnTo>
                          <a:lnTo>
                            <a:pt x="0" y="3"/>
                          </a:lnTo>
                          <a:lnTo>
                            <a:pt x="1" y="8"/>
                          </a:lnTo>
                          <a:lnTo>
                            <a:pt x="2" y="9"/>
                          </a:lnTo>
                          <a:lnTo>
                            <a:pt x="3" y="12"/>
                          </a:lnTo>
                          <a:lnTo>
                            <a:pt x="5" y="14"/>
                          </a:lnTo>
                          <a:lnTo>
                            <a:pt x="8" y="13"/>
                          </a:lnTo>
                          <a:lnTo>
                            <a:pt x="8" y="11"/>
                          </a:lnTo>
                          <a:lnTo>
                            <a:pt x="9" y="10"/>
                          </a:lnTo>
                          <a:lnTo>
                            <a:pt x="6" y="6"/>
                          </a:lnTo>
                          <a:lnTo>
                            <a:pt x="5" y="5"/>
                          </a:lnTo>
                          <a:close/>
                        </a:path>
                      </a:pathLst>
                    </a:custGeom>
                    <a:grpFill/>
                    <a:ln w="12700" cap="flat">
                      <a:solidFill>
                        <a:schemeClr val="bg1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GB" dirty="0">
                        <a:latin typeface="Calibri Light" panose="020F0302020204030204" pitchFamily="34" charset="0"/>
                        <a:sym typeface="Calibri Light" panose="020F0302020204030204" pitchFamily="34" charset="0"/>
                      </a:endParaRPr>
                    </a:p>
                  </p:txBody>
                </p:sp>
                <p:sp>
                  <p:nvSpPr>
                    <p:cNvPr id="1334" name="Freeform 1040">
                      <a:extLst>
                        <a:ext uri="{FF2B5EF4-FFF2-40B4-BE49-F238E27FC236}">
                          <a16:creationId xmlns:a16="http://schemas.microsoft.com/office/drawing/2014/main" id="{5A8732C7-3E47-7653-B7C8-AA4E90F604E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gray">
                    <a:xfrm>
                      <a:off x="5837858" y="1954763"/>
                      <a:ext cx="13067" cy="15681"/>
                    </a:xfrm>
                    <a:custGeom>
                      <a:avLst/>
                      <a:gdLst>
                        <a:gd name="T0" fmla="*/ 4 w 10"/>
                        <a:gd name="T1" fmla="*/ 0 h 12"/>
                        <a:gd name="T2" fmla="*/ 3 w 10"/>
                        <a:gd name="T3" fmla="*/ 0 h 12"/>
                        <a:gd name="T4" fmla="*/ 2 w 10"/>
                        <a:gd name="T5" fmla="*/ 3 h 12"/>
                        <a:gd name="T6" fmla="*/ 0 w 10"/>
                        <a:gd name="T7" fmla="*/ 5 h 12"/>
                        <a:gd name="T8" fmla="*/ 0 w 10"/>
                        <a:gd name="T9" fmla="*/ 7 h 12"/>
                        <a:gd name="T10" fmla="*/ 0 w 10"/>
                        <a:gd name="T11" fmla="*/ 8 h 12"/>
                        <a:gd name="T12" fmla="*/ 5 w 10"/>
                        <a:gd name="T13" fmla="*/ 12 h 12"/>
                        <a:gd name="T14" fmla="*/ 6 w 10"/>
                        <a:gd name="T15" fmla="*/ 11 h 12"/>
                        <a:gd name="T16" fmla="*/ 6 w 10"/>
                        <a:gd name="T17" fmla="*/ 10 h 12"/>
                        <a:gd name="T18" fmla="*/ 7 w 10"/>
                        <a:gd name="T19" fmla="*/ 10 h 12"/>
                        <a:gd name="T20" fmla="*/ 8 w 10"/>
                        <a:gd name="T21" fmla="*/ 9 h 12"/>
                        <a:gd name="T22" fmla="*/ 10 w 10"/>
                        <a:gd name="T23" fmla="*/ 6 h 12"/>
                        <a:gd name="T24" fmla="*/ 10 w 10"/>
                        <a:gd name="T25" fmla="*/ 5 h 12"/>
                        <a:gd name="T26" fmla="*/ 7 w 10"/>
                        <a:gd name="T27" fmla="*/ 3 h 12"/>
                        <a:gd name="T28" fmla="*/ 7 w 10"/>
                        <a:gd name="T29" fmla="*/ 2 h 12"/>
                        <a:gd name="T30" fmla="*/ 4 w 10"/>
                        <a:gd name="T31" fmla="*/ 0 h 1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</a:cxnLst>
                      <a:rect l="0" t="0" r="r" b="b"/>
                      <a:pathLst>
                        <a:path w="10" h="12">
                          <a:moveTo>
                            <a:pt x="4" y="0"/>
                          </a:moveTo>
                          <a:lnTo>
                            <a:pt x="3" y="0"/>
                          </a:lnTo>
                          <a:lnTo>
                            <a:pt x="2" y="3"/>
                          </a:lnTo>
                          <a:lnTo>
                            <a:pt x="0" y="5"/>
                          </a:lnTo>
                          <a:lnTo>
                            <a:pt x="0" y="7"/>
                          </a:lnTo>
                          <a:lnTo>
                            <a:pt x="0" y="8"/>
                          </a:lnTo>
                          <a:lnTo>
                            <a:pt x="5" y="12"/>
                          </a:lnTo>
                          <a:lnTo>
                            <a:pt x="6" y="11"/>
                          </a:lnTo>
                          <a:lnTo>
                            <a:pt x="6" y="10"/>
                          </a:lnTo>
                          <a:lnTo>
                            <a:pt x="7" y="10"/>
                          </a:lnTo>
                          <a:lnTo>
                            <a:pt x="8" y="9"/>
                          </a:lnTo>
                          <a:lnTo>
                            <a:pt x="10" y="6"/>
                          </a:lnTo>
                          <a:lnTo>
                            <a:pt x="10" y="5"/>
                          </a:lnTo>
                          <a:lnTo>
                            <a:pt x="7" y="3"/>
                          </a:lnTo>
                          <a:lnTo>
                            <a:pt x="7" y="2"/>
                          </a:lnTo>
                          <a:lnTo>
                            <a:pt x="4" y="0"/>
                          </a:lnTo>
                        </a:path>
                      </a:pathLst>
                    </a:custGeom>
                    <a:grpFill/>
                    <a:ln w="12700" cap="flat">
                      <a:solidFill>
                        <a:schemeClr val="bg1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GB" dirty="0">
                        <a:latin typeface="Calibri Light" panose="020F0302020204030204" pitchFamily="34" charset="0"/>
                        <a:sym typeface="Calibri Light" panose="020F0302020204030204" pitchFamily="34" charset="0"/>
                      </a:endParaRPr>
                    </a:p>
                  </p:txBody>
                </p:sp>
                <p:sp>
                  <p:nvSpPr>
                    <p:cNvPr id="1335" name="Freeform 1041">
                      <a:extLst>
                        <a:ext uri="{FF2B5EF4-FFF2-40B4-BE49-F238E27FC236}">
                          <a16:creationId xmlns:a16="http://schemas.microsoft.com/office/drawing/2014/main" id="{6AD00054-DDD6-B0E8-3D50-4A45CB95C4F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gray">
                    <a:xfrm>
                      <a:off x="5683665" y="1991351"/>
                      <a:ext cx="223450" cy="361962"/>
                    </a:xfrm>
                    <a:custGeom>
                      <a:avLst/>
                      <a:gdLst>
                        <a:gd name="T0" fmla="*/ 80 w 171"/>
                        <a:gd name="T1" fmla="*/ 25 h 277"/>
                        <a:gd name="T2" fmla="*/ 82 w 171"/>
                        <a:gd name="T3" fmla="*/ 62 h 277"/>
                        <a:gd name="T4" fmla="*/ 82 w 171"/>
                        <a:gd name="T5" fmla="*/ 85 h 277"/>
                        <a:gd name="T6" fmla="*/ 75 w 171"/>
                        <a:gd name="T7" fmla="*/ 63 h 277"/>
                        <a:gd name="T8" fmla="*/ 60 w 171"/>
                        <a:gd name="T9" fmla="*/ 25 h 277"/>
                        <a:gd name="T10" fmla="*/ 51 w 171"/>
                        <a:gd name="T11" fmla="*/ 55 h 277"/>
                        <a:gd name="T12" fmla="*/ 44 w 171"/>
                        <a:gd name="T13" fmla="*/ 54 h 277"/>
                        <a:gd name="T14" fmla="*/ 38 w 171"/>
                        <a:gd name="T15" fmla="*/ 45 h 277"/>
                        <a:gd name="T16" fmla="*/ 42 w 171"/>
                        <a:gd name="T17" fmla="*/ 33 h 277"/>
                        <a:gd name="T18" fmla="*/ 35 w 171"/>
                        <a:gd name="T19" fmla="*/ 27 h 277"/>
                        <a:gd name="T20" fmla="*/ 24 w 171"/>
                        <a:gd name="T21" fmla="*/ 36 h 277"/>
                        <a:gd name="T22" fmla="*/ 7 w 171"/>
                        <a:gd name="T23" fmla="*/ 29 h 277"/>
                        <a:gd name="T24" fmla="*/ 2 w 171"/>
                        <a:gd name="T25" fmla="*/ 40 h 277"/>
                        <a:gd name="T26" fmla="*/ 2 w 171"/>
                        <a:gd name="T27" fmla="*/ 64 h 277"/>
                        <a:gd name="T28" fmla="*/ 8 w 171"/>
                        <a:gd name="T29" fmla="*/ 79 h 277"/>
                        <a:gd name="T30" fmla="*/ 17 w 171"/>
                        <a:gd name="T31" fmla="*/ 73 h 277"/>
                        <a:gd name="T32" fmla="*/ 16 w 171"/>
                        <a:gd name="T33" fmla="*/ 87 h 277"/>
                        <a:gd name="T34" fmla="*/ 16 w 171"/>
                        <a:gd name="T35" fmla="*/ 100 h 277"/>
                        <a:gd name="T36" fmla="*/ 16 w 171"/>
                        <a:gd name="T37" fmla="*/ 115 h 277"/>
                        <a:gd name="T38" fmla="*/ 40 w 171"/>
                        <a:gd name="T39" fmla="*/ 133 h 277"/>
                        <a:gd name="T40" fmla="*/ 37 w 171"/>
                        <a:gd name="T41" fmla="*/ 150 h 277"/>
                        <a:gd name="T42" fmla="*/ 50 w 171"/>
                        <a:gd name="T43" fmla="*/ 158 h 277"/>
                        <a:gd name="T44" fmla="*/ 64 w 171"/>
                        <a:gd name="T45" fmla="*/ 144 h 277"/>
                        <a:gd name="T46" fmla="*/ 65 w 171"/>
                        <a:gd name="T47" fmla="*/ 115 h 277"/>
                        <a:gd name="T48" fmla="*/ 73 w 171"/>
                        <a:gd name="T49" fmla="*/ 113 h 277"/>
                        <a:gd name="T50" fmla="*/ 85 w 171"/>
                        <a:gd name="T51" fmla="*/ 136 h 277"/>
                        <a:gd name="T52" fmla="*/ 95 w 171"/>
                        <a:gd name="T53" fmla="*/ 116 h 277"/>
                        <a:gd name="T54" fmla="*/ 91 w 171"/>
                        <a:gd name="T55" fmla="*/ 139 h 277"/>
                        <a:gd name="T56" fmla="*/ 101 w 171"/>
                        <a:gd name="T57" fmla="*/ 143 h 277"/>
                        <a:gd name="T58" fmla="*/ 80 w 171"/>
                        <a:gd name="T59" fmla="*/ 154 h 277"/>
                        <a:gd name="T60" fmla="*/ 69 w 171"/>
                        <a:gd name="T61" fmla="*/ 166 h 277"/>
                        <a:gd name="T62" fmla="*/ 53 w 171"/>
                        <a:gd name="T63" fmla="*/ 171 h 277"/>
                        <a:gd name="T64" fmla="*/ 51 w 171"/>
                        <a:gd name="T65" fmla="*/ 194 h 277"/>
                        <a:gd name="T66" fmla="*/ 64 w 171"/>
                        <a:gd name="T67" fmla="*/ 192 h 277"/>
                        <a:gd name="T68" fmla="*/ 81 w 171"/>
                        <a:gd name="T69" fmla="*/ 188 h 277"/>
                        <a:gd name="T70" fmla="*/ 98 w 171"/>
                        <a:gd name="T71" fmla="*/ 184 h 277"/>
                        <a:gd name="T72" fmla="*/ 85 w 171"/>
                        <a:gd name="T73" fmla="*/ 193 h 277"/>
                        <a:gd name="T74" fmla="*/ 82 w 171"/>
                        <a:gd name="T75" fmla="*/ 206 h 277"/>
                        <a:gd name="T76" fmla="*/ 65 w 171"/>
                        <a:gd name="T77" fmla="*/ 210 h 277"/>
                        <a:gd name="T78" fmla="*/ 55 w 171"/>
                        <a:gd name="T79" fmla="*/ 223 h 277"/>
                        <a:gd name="T80" fmla="*/ 73 w 171"/>
                        <a:gd name="T81" fmla="*/ 246 h 277"/>
                        <a:gd name="T82" fmla="*/ 90 w 171"/>
                        <a:gd name="T83" fmla="*/ 249 h 277"/>
                        <a:gd name="T84" fmla="*/ 90 w 171"/>
                        <a:gd name="T85" fmla="*/ 276 h 277"/>
                        <a:gd name="T86" fmla="*/ 102 w 171"/>
                        <a:gd name="T87" fmla="*/ 268 h 277"/>
                        <a:gd name="T88" fmla="*/ 105 w 171"/>
                        <a:gd name="T89" fmla="*/ 248 h 277"/>
                        <a:gd name="T90" fmla="*/ 113 w 171"/>
                        <a:gd name="T91" fmla="*/ 219 h 277"/>
                        <a:gd name="T92" fmla="*/ 122 w 171"/>
                        <a:gd name="T93" fmla="*/ 208 h 277"/>
                        <a:gd name="T94" fmla="*/ 123 w 171"/>
                        <a:gd name="T95" fmla="*/ 185 h 277"/>
                        <a:gd name="T96" fmla="*/ 132 w 171"/>
                        <a:gd name="T97" fmla="*/ 169 h 277"/>
                        <a:gd name="T98" fmla="*/ 133 w 171"/>
                        <a:gd name="T99" fmla="*/ 143 h 277"/>
                        <a:gd name="T100" fmla="*/ 147 w 171"/>
                        <a:gd name="T101" fmla="*/ 128 h 277"/>
                        <a:gd name="T102" fmla="*/ 170 w 171"/>
                        <a:gd name="T103" fmla="*/ 108 h 277"/>
                        <a:gd name="T104" fmla="*/ 142 w 171"/>
                        <a:gd name="T105" fmla="*/ 83 h 277"/>
                        <a:gd name="T106" fmla="*/ 129 w 171"/>
                        <a:gd name="T107" fmla="*/ 61 h 277"/>
                        <a:gd name="T108" fmla="*/ 116 w 171"/>
                        <a:gd name="T109" fmla="*/ 51 h 277"/>
                        <a:gd name="T110" fmla="*/ 110 w 171"/>
                        <a:gd name="T111" fmla="*/ 49 h 277"/>
                        <a:gd name="T112" fmla="*/ 101 w 171"/>
                        <a:gd name="T113" fmla="*/ 12 h 277"/>
                        <a:gd name="T114" fmla="*/ 90 w 171"/>
                        <a:gd name="T115" fmla="*/ 0 h 277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  <a:cxn ang="0">
                          <a:pos x="T102" y="T103"/>
                        </a:cxn>
                        <a:cxn ang="0">
                          <a:pos x="T104" y="T105"/>
                        </a:cxn>
                        <a:cxn ang="0">
                          <a:pos x="T106" y="T107"/>
                        </a:cxn>
                        <a:cxn ang="0">
                          <a:pos x="T108" y="T109"/>
                        </a:cxn>
                        <a:cxn ang="0">
                          <a:pos x="T110" y="T111"/>
                        </a:cxn>
                        <a:cxn ang="0">
                          <a:pos x="T112" y="T113"/>
                        </a:cxn>
                        <a:cxn ang="0">
                          <a:pos x="T114" y="T115"/>
                        </a:cxn>
                      </a:cxnLst>
                      <a:rect l="0" t="0" r="r" b="b"/>
                      <a:pathLst>
                        <a:path w="171" h="277">
                          <a:moveTo>
                            <a:pt x="85" y="6"/>
                          </a:moveTo>
                          <a:lnTo>
                            <a:pt x="84" y="6"/>
                          </a:lnTo>
                          <a:lnTo>
                            <a:pt x="84" y="12"/>
                          </a:lnTo>
                          <a:lnTo>
                            <a:pt x="83" y="14"/>
                          </a:lnTo>
                          <a:lnTo>
                            <a:pt x="85" y="18"/>
                          </a:lnTo>
                          <a:lnTo>
                            <a:pt x="81" y="19"/>
                          </a:lnTo>
                          <a:lnTo>
                            <a:pt x="80" y="22"/>
                          </a:lnTo>
                          <a:lnTo>
                            <a:pt x="80" y="25"/>
                          </a:lnTo>
                          <a:lnTo>
                            <a:pt x="79" y="28"/>
                          </a:lnTo>
                          <a:lnTo>
                            <a:pt x="79" y="33"/>
                          </a:lnTo>
                          <a:lnTo>
                            <a:pt x="80" y="33"/>
                          </a:lnTo>
                          <a:lnTo>
                            <a:pt x="80" y="37"/>
                          </a:lnTo>
                          <a:lnTo>
                            <a:pt x="81" y="44"/>
                          </a:lnTo>
                          <a:lnTo>
                            <a:pt x="82" y="46"/>
                          </a:lnTo>
                          <a:lnTo>
                            <a:pt x="82" y="58"/>
                          </a:lnTo>
                          <a:lnTo>
                            <a:pt x="82" y="62"/>
                          </a:lnTo>
                          <a:lnTo>
                            <a:pt x="83" y="71"/>
                          </a:lnTo>
                          <a:lnTo>
                            <a:pt x="84" y="73"/>
                          </a:lnTo>
                          <a:lnTo>
                            <a:pt x="84" y="80"/>
                          </a:lnTo>
                          <a:lnTo>
                            <a:pt x="92" y="100"/>
                          </a:lnTo>
                          <a:lnTo>
                            <a:pt x="92" y="101"/>
                          </a:lnTo>
                          <a:lnTo>
                            <a:pt x="89" y="100"/>
                          </a:lnTo>
                          <a:lnTo>
                            <a:pt x="86" y="96"/>
                          </a:lnTo>
                          <a:lnTo>
                            <a:pt x="82" y="85"/>
                          </a:lnTo>
                          <a:lnTo>
                            <a:pt x="79" y="79"/>
                          </a:lnTo>
                          <a:lnTo>
                            <a:pt x="76" y="80"/>
                          </a:lnTo>
                          <a:lnTo>
                            <a:pt x="76" y="81"/>
                          </a:lnTo>
                          <a:lnTo>
                            <a:pt x="75" y="81"/>
                          </a:lnTo>
                          <a:lnTo>
                            <a:pt x="75" y="80"/>
                          </a:lnTo>
                          <a:lnTo>
                            <a:pt x="76" y="76"/>
                          </a:lnTo>
                          <a:lnTo>
                            <a:pt x="76" y="68"/>
                          </a:lnTo>
                          <a:lnTo>
                            <a:pt x="75" y="63"/>
                          </a:lnTo>
                          <a:lnTo>
                            <a:pt x="75" y="57"/>
                          </a:lnTo>
                          <a:lnTo>
                            <a:pt x="73" y="49"/>
                          </a:lnTo>
                          <a:lnTo>
                            <a:pt x="73" y="42"/>
                          </a:lnTo>
                          <a:lnTo>
                            <a:pt x="71" y="36"/>
                          </a:lnTo>
                          <a:lnTo>
                            <a:pt x="69" y="33"/>
                          </a:lnTo>
                          <a:lnTo>
                            <a:pt x="69" y="31"/>
                          </a:lnTo>
                          <a:lnTo>
                            <a:pt x="64" y="29"/>
                          </a:lnTo>
                          <a:lnTo>
                            <a:pt x="60" y="25"/>
                          </a:lnTo>
                          <a:lnTo>
                            <a:pt x="58" y="31"/>
                          </a:lnTo>
                          <a:lnTo>
                            <a:pt x="57" y="35"/>
                          </a:lnTo>
                          <a:lnTo>
                            <a:pt x="54" y="38"/>
                          </a:lnTo>
                          <a:lnTo>
                            <a:pt x="54" y="41"/>
                          </a:lnTo>
                          <a:lnTo>
                            <a:pt x="51" y="44"/>
                          </a:lnTo>
                          <a:lnTo>
                            <a:pt x="50" y="48"/>
                          </a:lnTo>
                          <a:lnTo>
                            <a:pt x="51" y="51"/>
                          </a:lnTo>
                          <a:lnTo>
                            <a:pt x="51" y="55"/>
                          </a:lnTo>
                          <a:lnTo>
                            <a:pt x="53" y="68"/>
                          </a:lnTo>
                          <a:lnTo>
                            <a:pt x="55" y="73"/>
                          </a:lnTo>
                          <a:lnTo>
                            <a:pt x="56" y="76"/>
                          </a:lnTo>
                          <a:lnTo>
                            <a:pt x="54" y="75"/>
                          </a:lnTo>
                          <a:lnTo>
                            <a:pt x="51" y="70"/>
                          </a:lnTo>
                          <a:lnTo>
                            <a:pt x="49" y="65"/>
                          </a:lnTo>
                          <a:lnTo>
                            <a:pt x="47" y="59"/>
                          </a:lnTo>
                          <a:lnTo>
                            <a:pt x="44" y="54"/>
                          </a:lnTo>
                          <a:lnTo>
                            <a:pt x="43" y="57"/>
                          </a:lnTo>
                          <a:lnTo>
                            <a:pt x="42" y="61"/>
                          </a:lnTo>
                          <a:lnTo>
                            <a:pt x="41" y="58"/>
                          </a:lnTo>
                          <a:lnTo>
                            <a:pt x="41" y="55"/>
                          </a:lnTo>
                          <a:lnTo>
                            <a:pt x="40" y="51"/>
                          </a:lnTo>
                          <a:lnTo>
                            <a:pt x="42" y="50"/>
                          </a:lnTo>
                          <a:lnTo>
                            <a:pt x="44" y="45"/>
                          </a:lnTo>
                          <a:lnTo>
                            <a:pt x="38" y="45"/>
                          </a:lnTo>
                          <a:lnTo>
                            <a:pt x="30" y="49"/>
                          </a:lnTo>
                          <a:lnTo>
                            <a:pt x="26" y="47"/>
                          </a:lnTo>
                          <a:lnTo>
                            <a:pt x="28" y="45"/>
                          </a:lnTo>
                          <a:lnTo>
                            <a:pt x="33" y="43"/>
                          </a:lnTo>
                          <a:lnTo>
                            <a:pt x="36" y="38"/>
                          </a:lnTo>
                          <a:lnTo>
                            <a:pt x="37" y="35"/>
                          </a:lnTo>
                          <a:lnTo>
                            <a:pt x="41" y="35"/>
                          </a:lnTo>
                          <a:lnTo>
                            <a:pt x="42" y="33"/>
                          </a:lnTo>
                          <a:lnTo>
                            <a:pt x="44" y="36"/>
                          </a:lnTo>
                          <a:lnTo>
                            <a:pt x="49" y="33"/>
                          </a:lnTo>
                          <a:lnTo>
                            <a:pt x="50" y="31"/>
                          </a:lnTo>
                          <a:lnTo>
                            <a:pt x="50" y="28"/>
                          </a:lnTo>
                          <a:lnTo>
                            <a:pt x="49" y="21"/>
                          </a:lnTo>
                          <a:lnTo>
                            <a:pt x="46" y="21"/>
                          </a:lnTo>
                          <a:lnTo>
                            <a:pt x="41" y="23"/>
                          </a:lnTo>
                          <a:lnTo>
                            <a:pt x="35" y="27"/>
                          </a:lnTo>
                          <a:lnTo>
                            <a:pt x="29" y="29"/>
                          </a:lnTo>
                          <a:lnTo>
                            <a:pt x="28" y="28"/>
                          </a:lnTo>
                          <a:lnTo>
                            <a:pt x="26" y="27"/>
                          </a:lnTo>
                          <a:lnTo>
                            <a:pt x="26" y="24"/>
                          </a:lnTo>
                          <a:lnTo>
                            <a:pt x="25" y="21"/>
                          </a:lnTo>
                          <a:lnTo>
                            <a:pt x="23" y="22"/>
                          </a:lnTo>
                          <a:lnTo>
                            <a:pt x="24" y="36"/>
                          </a:lnTo>
                          <a:lnTo>
                            <a:pt x="24" y="36"/>
                          </a:lnTo>
                          <a:lnTo>
                            <a:pt x="22" y="34"/>
                          </a:lnTo>
                          <a:lnTo>
                            <a:pt x="21" y="36"/>
                          </a:lnTo>
                          <a:lnTo>
                            <a:pt x="15" y="23"/>
                          </a:lnTo>
                          <a:lnTo>
                            <a:pt x="12" y="25"/>
                          </a:lnTo>
                          <a:lnTo>
                            <a:pt x="13" y="28"/>
                          </a:lnTo>
                          <a:lnTo>
                            <a:pt x="12" y="31"/>
                          </a:lnTo>
                          <a:lnTo>
                            <a:pt x="8" y="28"/>
                          </a:lnTo>
                          <a:lnTo>
                            <a:pt x="7" y="29"/>
                          </a:lnTo>
                          <a:lnTo>
                            <a:pt x="7" y="32"/>
                          </a:lnTo>
                          <a:lnTo>
                            <a:pt x="10" y="39"/>
                          </a:lnTo>
                          <a:lnTo>
                            <a:pt x="10" y="41"/>
                          </a:lnTo>
                          <a:lnTo>
                            <a:pt x="6" y="40"/>
                          </a:lnTo>
                          <a:lnTo>
                            <a:pt x="4" y="34"/>
                          </a:lnTo>
                          <a:lnTo>
                            <a:pt x="2" y="34"/>
                          </a:lnTo>
                          <a:lnTo>
                            <a:pt x="2" y="37"/>
                          </a:lnTo>
                          <a:lnTo>
                            <a:pt x="2" y="40"/>
                          </a:lnTo>
                          <a:lnTo>
                            <a:pt x="5" y="46"/>
                          </a:lnTo>
                          <a:lnTo>
                            <a:pt x="4" y="50"/>
                          </a:lnTo>
                          <a:lnTo>
                            <a:pt x="2" y="48"/>
                          </a:lnTo>
                          <a:lnTo>
                            <a:pt x="0" y="49"/>
                          </a:lnTo>
                          <a:lnTo>
                            <a:pt x="0" y="51"/>
                          </a:lnTo>
                          <a:lnTo>
                            <a:pt x="2" y="53"/>
                          </a:lnTo>
                          <a:lnTo>
                            <a:pt x="2" y="57"/>
                          </a:lnTo>
                          <a:lnTo>
                            <a:pt x="2" y="64"/>
                          </a:lnTo>
                          <a:lnTo>
                            <a:pt x="2" y="68"/>
                          </a:lnTo>
                          <a:lnTo>
                            <a:pt x="4" y="66"/>
                          </a:lnTo>
                          <a:lnTo>
                            <a:pt x="4" y="68"/>
                          </a:lnTo>
                          <a:lnTo>
                            <a:pt x="5" y="74"/>
                          </a:lnTo>
                          <a:lnTo>
                            <a:pt x="5" y="70"/>
                          </a:lnTo>
                          <a:lnTo>
                            <a:pt x="7" y="74"/>
                          </a:lnTo>
                          <a:lnTo>
                            <a:pt x="7" y="77"/>
                          </a:lnTo>
                          <a:lnTo>
                            <a:pt x="8" y="79"/>
                          </a:lnTo>
                          <a:lnTo>
                            <a:pt x="8" y="84"/>
                          </a:lnTo>
                          <a:lnTo>
                            <a:pt x="10" y="85"/>
                          </a:lnTo>
                          <a:lnTo>
                            <a:pt x="12" y="84"/>
                          </a:lnTo>
                          <a:lnTo>
                            <a:pt x="15" y="76"/>
                          </a:lnTo>
                          <a:lnTo>
                            <a:pt x="11" y="71"/>
                          </a:lnTo>
                          <a:lnTo>
                            <a:pt x="16" y="72"/>
                          </a:lnTo>
                          <a:lnTo>
                            <a:pt x="17" y="75"/>
                          </a:lnTo>
                          <a:lnTo>
                            <a:pt x="17" y="73"/>
                          </a:lnTo>
                          <a:lnTo>
                            <a:pt x="19" y="71"/>
                          </a:lnTo>
                          <a:lnTo>
                            <a:pt x="21" y="70"/>
                          </a:lnTo>
                          <a:lnTo>
                            <a:pt x="21" y="75"/>
                          </a:lnTo>
                          <a:lnTo>
                            <a:pt x="21" y="76"/>
                          </a:lnTo>
                          <a:lnTo>
                            <a:pt x="19" y="79"/>
                          </a:lnTo>
                          <a:lnTo>
                            <a:pt x="18" y="82"/>
                          </a:lnTo>
                          <a:lnTo>
                            <a:pt x="19" y="85"/>
                          </a:lnTo>
                          <a:lnTo>
                            <a:pt x="16" y="87"/>
                          </a:lnTo>
                          <a:lnTo>
                            <a:pt x="16" y="90"/>
                          </a:lnTo>
                          <a:lnTo>
                            <a:pt x="20" y="93"/>
                          </a:lnTo>
                          <a:lnTo>
                            <a:pt x="20" y="96"/>
                          </a:lnTo>
                          <a:lnTo>
                            <a:pt x="23" y="97"/>
                          </a:lnTo>
                          <a:lnTo>
                            <a:pt x="26" y="96"/>
                          </a:lnTo>
                          <a:lnTo>
                            <a:pt x="28" y="100"/>
                          </a:lnTo>
                          <a:lnTo>
                            <a:pt x="27" y="103"/>
                          </a:lnTo>
                          <a:lnTo>
                            <a:pt x="16" y="100"/>
                          </a:lnTo>
                          <a:lnTo>
                            <a:pt x="14" y="97"/>
                          </a:lnTo>
                          <a:lnTo>
                            <a:pt x="11" y="97"/>
                          </a:lnTo>
                          <a:lnTo>
                            <a:pt x="12" y="100"/>
                          </a:lnTo>
                          <a:lnTo>
                            <a:pt x="17" y="106"/>
                          </a:lnTo>
                          <a:lnTo>
                            <a:pt x="20" y="107"/>
                          </a:lnTo>
                          <a:lnTo>
                            <a:pt x="20" y="109"/>
                          </a:lnTo>
                          <a:lnTo>
                            <a:pt x="17" y="110"/>
                          </a:lnTo>
                          <a:lnTo>
                            <a:pt x="16" y="115"/>
                          </a:lnTo>
                          <a:lnTo>
                            <a:pt x="20" y="119"/>
                          </a:lnTo>
                          <a:lnTo>
                            <a:pt x="19" y="121"/>
                          </a:lnTo>
                          <a:lnTo>
                            <a:pt x="21" y="123"/>
                          </a:lnTo>
                          <a:lnTo>
                            <a:pt x="21" y="126"/>
                          </a:lnTo>
                          <a:lnTo>
                            <a:pt x="32" y="131"/>
                          </a:lnTo>
                          <a:lnTo>
                            <a:pt x="37" y="131"/>
                          </a:lnTo>
                          <a:lnTo>
                            <a:pt x="40" y="129"/>
                          </a:lnTo>
                          <a:lnTo>
                            <a:pt x="40" y="133"/>
                          </a:lnTo>
                          <a:lnTo>
                            <a:pt x="36" y="135"/>
                          </a:lnTo>
                          <a:lnTo>
                            <a:pt x="29" y="136"/>
                          </a:lnTo>
                          <a:lnTo>
                            <a:pt x="28" y="138"/>
                          </a:lnTo>
                          <a:lnTo>
                            <a:pt x="30" y="141"/>
                          </a:lnTo>
                          <a:lnTo>
                            <a:pt x="31" y="145"/>
                          </a:lnTo>
                          <a:lnTo>
                            <a:pt x="35" y="146"/>
                          </a:lnTo>
                          <a:lnTo>
                            <a:pt x="37" y="145"/>
                          </a:lnTo>
                          <a:lnTo>
                            <a:pt x="37" y="150"/>
                          </a:lnTo>
                          <a:lnTo>
                            <a:pt x="36" y="153"/>
                          </a:lnTo>
                          <a:lnTo>
                            <a:pt x="37" y="156"/>
                          </a:lnTo>
                          <a:lnTo>
                            <a:pt x="38" y="155"/>
                          </a:lnTo>
                          <a:lnTo>
                            <a:pt x="42" y="158"/>
                          </a:lnTo>
                          <a:lnTo>
                            <a:pt x="44" y="156"/>
                          </a:lnTo>
                          <a:lnTo>
                            <a:pt x="45" y="158"/>
                          </a:lnTo>
                          <a:lnTo>
                            <a:pt x="46" y="156"/>
                          </a:lnTo>
                          <a:lnTo>
                            <a:pt x="50" y="158"/>
                          </a:lnTo>
                          <a:lnTo>
                            <a:pt x="51" y="154"/>
                          </a:lnTo>
                          <a:lnTo>
                            <a:pt x="55" y="154"/>
                          </a:lnTo>
                          <a:lnTo>
                            <a:pt x="56" y="150"/>
                          </a:lnTo>
                          <a:lnTo>
                            <a:pt x="55" y="149"/>
                          </a:lnTo>
                          <a:lnTo>
                            <a:pt x="57" y="144"/>
                          </a:lnTo>
                          <a:lnTo>
                            <a:pt x="60" y="144"/>
                          </a:lnTo>
                          <a:lnTo>
                            <a:pt x="62" y="145"/>
                          </a:lnTo>
                          <a:lnTo>
                            <a:pt x="64" y="144"/>
                          </a:lnTo>
                          <a:lnTo>
                            <a:pt x="63" y="140"/>
                          </a:lnTo>
                          <a:lnTo>
                            <a:pt x="61" y="138"/>
                          </a:lnTo>
                          <a:lnTo>
                            <a:pt x="59" y="138"/>
                          </a:lnTo>
                          <a:lnTo>
                            <a:pt x="61" y="134"/>
                          </a:lnTo>
                          <a:lnTo>
                            <a:pt x="61" y="126"/>
                          </a:lnTo>
                          <a:lnTo>
                            <a:pt x="62" y="120"/>
                          </a:lnTo>
                          <a:lnTo>
                            <a:pt x="63" y="117"/>
                          </a:lnTo>
                          <a:lnTo>
                            <a:pt x="65" y="115"/>
                          </a:lnTo>
                          <a:lnTo>
                            <a:pt x="66" y="116"/>
                          </a:lnTo>
                          <a:lnTo>
                            <a:pt x="67" y="119"/>
                          </a:lnTo>
                          <a:lnTo>
                            <a:pt x="66" y="123"/>
                          </a:lnTo>
                          <a:lnTo>
                            <a:pt x="68" y="126"/>
                          </a:lnTo>
                          <a:lnTo>
                            <a:pt x="69" y="126"/>
                          </a:lnTo>
                          <a:lnTo>
                            <a:pt x="72" y="121"/>
                          </a:lnTo>
                          <a:lnTo>
                            <a:pt x="72" y="118"/>
                          </a:lnTo>
                          <a:lnTo>
                            <a:pt x="73" y="113"/>
                          </a:lnTo>
                          <a:lnTo>
                            <a:pt x="75" y="107"/>
                          </a:lnTo>
                          <a:lnTo>
                            <a:pt x="77" y="111"/>
                          </a:lnTo>
                          <a:lnTo>
                            <a:pt x="77" y="116"/>
                          </a:lnTo>
                          <a:lnTo>
                            <a:pt x="73" y="127"/>
                          </a:lnTo>
                          <a:lnTo>
                            <a:pt x="74" y="135"/>
                          </a:lnTo>
                          <a:lnTo>
                            <a:pt x="76" y="136"/>
                          </a:lnTo>
                          <a:lnTo>
                            <a:pt x="78" y="139"/>
                          </a:lnTo>
                          <a:lnTo>
                            <a:pt x="85" y="136"/>
                          </a:lnTo>
                          <a:lnTo>
                            <a:pt x="86" y="132"/>
                          </a:lnTo>
                          <a:lnTo>
                            <a:pt x="89" y="131"/>
                          </a:lnTo>
                          <a:lnTo>
                            <a:pt x="90" y="128"/>
                          </a:lnTo>
                          <a:lnTo>
                            <a:pt x="91" y="124"/>
                          </a:lnTo>
                          <a:lnTo>
                            <a:pt x="90" y="120"/>
                          </a:lnTo>
                          <a:lnTo>
                            <a:pt x="93" y="118"/>
                          </a:lnTo>
                          <a:lnTo>
                            <a:pt x="94" y="115"/>
                          </a:lnTo>
                          <a:lnTo>
                            <a:pt x="95" y="116"/>
                          </a:lnTo>
                          <a:lnTo>
                            <a:pt x="96" y="120"/>
                          </a:lnTo>
                          <a:lnTo>
                            <a:pt x="97" y="121"/>
                          </a:lnTo>
                          <a:lnTo>
                            <a:pt x="94" y="127"/>
                          </a:lnTo>
                          <a:lnTo>
                            <a:pt x="92" y="128"/>
                          </a:lnTo>
                          <a:lnTo>
                            <a:pt x="92" y="132"/>
                          </a:lnTo>
                          <a:lnTo>
                            <a:pt x="91" y="133"/>
                          </a:lnTo>
                          <a:lnTo>
                            <a:pt x="90" y="137"/>
                          </a:lnTo>
                          <a:lnTo>
                            <a:pt x="91" y="139"/>
                          </a:lnTo>
                          <a:lnTo>
                            <a:pt x="93" y="140"/>
                          </a:lnTo>
                          <a:lnTo>
                            <a:pt x="94" y="137"/>
                          </a:lnTo>
                          <a:lnTo>
                            <a:pt x="97" y="142"/>
                          </a:lnTo>
                          <a:lnTo>
                            <a:pt x="99" y="143"/>
                          </a:lnTo>
                          <a:lnTo>
                            <a:pt x="105" y="139"/>
                          </a:lnTo>
                          <a:lnTo>
                            <a:pt x="106" y="141"/>
                          </a:lnTo>
                          <a:lnTo>
                            <a:pt x="105" y="143"/>
                          </a:lnTo>
                          <a:lnTo>
                            <a:pt x="101" y="143"/>
                          </a:lnTo>
                          <a:lnTo>
                            <a:pt x="100" y="145"/>
                          </a:lnTo>
                          <a:lnTo>
                            <a:pt x="97" y="146"/>
                          </a:lnTo>
                          <a:lnTo>
                            <a:pt x="97" y="148"/>
                          </a:lnTo>
                          <a:lnTo>
                            <a:pt x="91" y="148"/>
                          </a:lnTo>
                          <a:lnTo>
                            <a:pt x="89" y="145"/>
                          </a:lnTo>
                          <a:lnTo>
                            <a:pt x="82" y="146"/>
                          </a:lnTo>
                          <a:lnTo>
                            <a:pt x="77" y="150"/>
                          </a:lnTo>
                          <a:lnTo>
                            <a:pt x="80" y="154"/>
                          </a:lnTo>
                          <a:lnTo>
                            <a:pt x="79" y="157"/>
                          </a:lnTo>
                          <a:lnTo>
                            <a:pt x="76" y="155"/>
                          </a:lnTo>
                          <a:lnTo>
                            <a:pt x="74" y="154"/>
                          </a:lnTo>
                          <a:lnTo>
                            <a:pt x="73" y="158"/>
                          </a:lnTo>
                          <a:lnTo>
                            <a:pt x="71" y="158"/>
                          </a:lnTo>
                          <a:lnTo>
                            <a:pt x="70" y="161"/>
                          </a:lnTo>
                          <a:lnTo>
                            <a:pt x="69" y="162"/>
                          </a:lnTo>
                          <a:lnTo>
                            <a:pt x="69" y="166"/>
                          </a:lnTo>
                          <a:lnTo>
                            <a:pt x="67" y="167"/>
                          </a:lnTo>
                          <a:lnTo>
                            <a:pt x="65" y="166"/>
                          </a:lnTo>
                          <a:lnTo>
                            <a:pt x="56" y="169"/>
                          </a:lnTo>
                          <a:lnTo>
                            <a:pt x="55" y="171"/>
                          </a:lnTo>
                          <a:lnTo>
                            <a:pt x="57" y="174"/>
                          </a:lnTo>
                          <a:lnTo>
                            <a:pt x="56" y="176"/>
                          </a:lnTo>
                          <a:lnTo>
                            <a:pt x="54" y="175"/>
                          </a:lnTo>
                          <a:lnTo>
                            <a:pt x="53" y="171"/>
                          </a:lnTo>
                          <a:lnTo>
                            <a:pt x="51" y="169"/>
                          </a:lnTo>
                          <a:lnTo>
                            <a:pt x="49" y="170"/>
                          </a:lnTo>
                          <a:lnTo>
                            <a:pt x="47" y="172"/>
                          </a:lnTo>
                          <a:lnTo>
                            <a:pt x="47" y="182"/>
                          </a:lnTo>
                          <a:lnTo>
                            <a:pt x="50" y="189"/>
                          </a:lnTo>
                          <a:lnTo>
                            <a:pt x="49" y="191"/>
                          </a:lnTo>
                          <a:lnTo>
                            <a:pt x="49" y="193"/>
                          </a:lnTo>
                          <a:lnTo>
                            <a:pt x="51" y="194"/>
                          </a:lnTo>
                          <a:lnTo>
                            <a:pt x="54" y="194"/>
                          </a:lnTo>
                          <a:lnTo>
                            <a:pt x="56" y="191"/>
                          </a:lnTo>
                          <a:lnTo>
                            <a:pt x="58" y="192"/>
                          </a:lnTo>
                          <a:lnTo>
                            <a:pt x="60" y="192"/>
                          </a:lnTo>
                          <a:lnTo>
                            <a:pt x="62" y="192"/>
                          </a:lnTo>
                          <a:lnTo>
                            <a:pt x="62" y="190"/>
                          </a:lnTo>
                          <a:lnTo>
                            <a:pt x="64" y="190"/>
                          </a:lnTo>
                          <a:lnTo>
                            <a:pt x="64" y="192"/>
                          </a:lnTo>
                          <a:lnTo>
                            <a:pt x="66" y="192"/>
                          </a:lnTo>
                          <a:lnTo>
                            <a:pt x="67" y="189"/>
                          </a:lnTo>
                          <a:lnTo>
                            <a:pt x="68" y="191"/>
                          </a:lnTo>
                          <a:lnTo>
                            <a:pt x="72" y="189"/>
                          </a:lnTo>
                          <a:lnTo>
                            <a:pt x="75" y="186"/>
                          </a:lnTo>
                          <a:lnTo>
                            <a:pt x="77" y="185"/>
                          </a:lnTo>
                          <a:lnTo>
                            <a:pt x="80" y="185"/>
                          </a:lnTo>
                          <a:lnTo>
                            <a:pt x="81" y="188"/>
                          </a:lnTo>
                          <a:lnTo>
                            <a:pt x="89" y="185"/>
                          </a:lnTo>
                          <a:lnTo>
                            <a:pt x="91" y="186"/>
                          </a:lnTo>
                          <a:lnTo>
                            <a:pt x="94" y="184"/>
                          </a:lnTo>
                          <a:lnTo>
                            <a:pt x="95" y="180"/>
                          </a:lnTo>
                          <a:lnTo>
                            <a:pt x="98" y="180"/>
                          </a:lnTo>
                          <a:lnTo>
                            <a:pt x="98" y="183"/>
                          </a:lnTo>
                          <a:lnTo>
                            <a:pt x="97" y="182"/>
                          </a:lnTo>
                          <a:lnTo>
                            <a:pt x="98" y="184"/>
                          </a:lnTo>
                          <a:lnTo>
                            <a:pt x="99" y="189"/>
                          </a:lnTo>
                          <a:lnTo>
                            <a:pt x="98" y="190"/>
                          </a:lnTo>
                          <a:lnTo>
                            <a:pt x="93" y="188"/>
                          </a:lnTo>
                          <a:lnTo>
                            <a:pt x="92" y="190"/>
                          </a:lnTo>
                          <a:lnTo>
                            <a:pt x="90" y="188"/>
                          </a:lnTo>
                          <a:lnTo>
                            <a:pt x="89" y="191"/>
                          </a:lnTo>
                          <a:lnTo>
                            <a:pt x="86" y="191"/>
                          </a:lnTo>
                          <a:lnTo>
                            <a:pt x="85" y="193"/>
                          </a:lnTo>
                          <a:lnTo>
                            <a:pt x="83" y="194"/>
                          </a:lnTo>
                          <a:lnTo>
                            <a:pt x="81" y="193"/>
                          </a:lnTo>
                          <a:lnTo>
                            <a:pt x="78" y="194"/>
                          </a:lnTo>
                          <a:lnTo>
                            <a:pt x="68" y="198"/>
                          </a:lnTo>
                          <a:lnTo>
                            <a:pt x="66" y="198"/>
                          </a:lnTo>
                          <a:lnTo>
                            <a:pt x="67" y="201"/>
                          </a:lnTo>
                          <a:lnTo>
                            <a:pt x="69" y="204"/>
                          </a:lnTo>
                          <a:lnTo>
                            <a:pt x="82" y="206"/>
                          </a:lnTo>
                          <a:lnTo>
                            <a:pt x="84" y="210"/>
                          </a:lnTo>
                          <a:lnTo>
                            <a:pt x="84" y="212"/>
                          </a:lnTo>
                          <a:lnTo>
                            <a:pt x="75" y="209"/>
                          </a:lnTo>
                          <a:lnTo>
                            <a:pt x="75" y="208"/>
                          </a:lnTo>
                          <a:lnTo>
                            <a:pt x="71" y="209"/>
                          </a:lnTo>
                          <a:lnTo>
                            <a:pt x="68" y="208"/>
                          </a:lnTo>
                          <a:lnTo>
                            <a:pt x="65" y="208"/>
                          </a:lnTo>
                          <a:lnTo>
                            <a:pt x="65" y="210"/>
                          </a:lnTo>
                          <a:lnTo>
                            <a:pt x="64" y="212"/>
                          </a:lnTo>
                          <a:lnTo>
                            <a:pt x="62" y="213"/>
                          </a:lnTo>
                          <a:lnTo>
                            <a:pt x="61" y="206"/>
                          </a:lnTo>
                          <a:lnTo>
                            <a:pt x="57" y="205"/>
                          </a:lnTo>
                          <a:lnTo>
                            <a:pt x="53" y="210"/>
                          </a:lnTo>
                          <a:lnTo>
                            <a:pt x="54" y="214"/>
                          </a:lnTo>
                          <a:lnTo>
                            <a:pt x="53" y="219"/>
                          </a:lnTo>
                          <a:lnTo>
                            <a:pt x="55" y="223"/>
                          </a:lnTo>
                          <a:lnTo>
                            <a:pt x="56" y="228"/>
                          </a:lnTo>
                          <a:lnTo>
                            <a:pt x="58" y="230"/>
                          </a:lnTo>
                          <a:lnTo>
                            <a:pt x="59" y="235"/>
                          </a:lnTo>
                          <a:lnTo>
                            <a:pt x="68" y="239"/>
                          </a:lnTo>
                          <a:lnTo>
                            <a:pt x="69" y="239"/>
                          </a:lnTo>
                          <a:lnTo>
                            <a:pt x="72" y="241"/>
                          </a:lnTo>
                          <a:lnTo>
                            <a:pt x="72" y="245"/>
                          </a:lnTo>
                          <a:lnTo>
                            <a:pt x="73" y="246"/>
                          </a:lnTo>
                          <a:lnTo>
                            <a:pt x="78" y="247"/>
                          </a:lnTo>
                          <a:lnTo>
                            <a:pt x="80" y="245"/>
                          </a:lnTo>
                          <a:lnTo>
                            <a:pt x="82" y="247"/>
                          </a:lnTo>
                          <a:lnTo>
                            <a:pt x="83" y="245"/>
                          </a:lnTo>
                          <a:lnTo>
                            <a:pt x="86" y="245"/>
                          </a:lnTo>
                          <a:lnTo>
                            <a:pt x="89" y="247"/>
                          </a:lnTo>
                          <a:lnTo>
                            <a:pt x="90" y="247"/>
                          </a:lnTo>
                          <a:lnTo>
                            <a:pt x="90" y="249"/>
                          </a:lnTo>
                          <a:lnTo>
                            <a:pt x="88" y="253"/>
                          </a:lnTo>
                          <a:lnTo>
                            <a:pt x="87" y="251"/>
                          </a:lnTo>
                          <a:lnTo>
                            <a:pt x="83" y="251"/>
                          </a:lnTo>
                          <a:lnTo>
                            <a:pt x="78" y="254"/>
                          </a:lnTo>
                          <a:lnTo>
                            <a:pt x="78" y="257"/>
                          </a:lnTo>
                          <a:lnTo>
                            <a:pt x="89" y="267"/>
                          </a:lnTo>
                          <a:lnTo>
                            <a:pt x="90" y="269"/>
                          </a:lnTo>
                          <a:lnTo>
                            <a:pt x="90" y="276"/>
                          </a:lnTo>
                          <a:lnTo>
                            <a:pt x="91" y="276"/>
                          </a:lnTo>
                          <a:lnTo>
                            <a:pt x="93" y="272"/>
                          </a:lnTo>
                          <a:lnTo>
                            <a:pt x="93" y="274"/>
                          </a:lnTo>
                          <a:lnTo>
                            <a:pt x="95" y="277"/>
                          </a:lnTo>
                          <a:lnTo>
                            <a:pt x="98" y="276"/>
                          </a:lnTo>
                          <a:lnTo>
                            <a:pt x="101" y="273"/>
                          </a:lnTo>
                          <a:lnTo>
                            <a:pt x="101" y="269"/>
                          </a:lnTo>
                          <a:lnTo>
                            <a:pt x="102" y="268"/>
                          </a:lnTo>
                          <a:lnTo>
                            <a:pt x="102" y="266"/>
                          </a:lnTo>
                          <a:lnTo>
                            <a:pt x="101" y="262"/>
                          </a:lnTo>
                          <a:lnTo>
                            <a:pt x="101" y="260"/>
                          </a:lnTo>
                          <a:lnTo>
                            <a:pt x="101" y="258"/>
                          </a:lnTo>
                          <a:lnTo>
                            <a:pt x="102" y="256"/>
                          </a:lnTo>
                          <a:lnTo>
                            <a:pt x="105" y="253"/>
                          </a:lnTo>
                          <a:lnTo>
                            <a:pt x="106" y="248"/>
                          </a:lnTo>
                          <a:lnTo>
                            <a:pt x="105" y="248"/>
                          </a:lnTo>
                          <a:lnTo>
                            <a:pt x="106" y="246"/>
                          </a:lnTo>
                          <a:lnTo>
                            <a:pt x="105" y="243"/>
                          </a:lnTo>
                          <a:lnTo>
                            <a:pt x="107" y="238"/>
                          </a:lnTo>
                          <a:lnTo>
                            <a:pt x="106" y="235"/>
                          </a:lnTo>
                          <a:lnTo>
                            <a:pt x="106" y="228"/>
                          </a:lnTo>
                          <a:lnTo>
                            <a:pt x="107" y="226"/>
                          </a:lnTo>
                          <a:lnTo>
                            <a:pt x="110" y="220"/>
                          </a:lnTo>
                          <a:lnTo>
                            <a:pt x="113" y="219"/>
                          </a:lnTo>
                          <a:lnTo>
                            <a:pt x="112" y="216"/>
                          </a:lnTo>
                          <a:lnTo>
                            <a:pt x="110" y="217"/>
                          </a:lnTo>
                          <a:lnTo>
                            <a:pt x="110" y="214"/>
                          </a:lnTo>
                          <a:lnTo>
                            <a:pt x="117" y="211"/>
                          </a:lnTo>
                          <a:lnTo>
                            <a:pt x="119" y="213"/>
                          </a:lnTo>
                          <a:lnTo>
                            <a:pt x="120" y="212"/>
                          </a:lnTo>
                          <a:lnTo>
                            <a:pt x="120" y="209"/>
                          </a:lnTo>
                          <a:lnTo>
                            <a:pt x="122" y="208"/>
                          </a:lnTo>
                          <a:lnTo>
                            <a:pt x="122" y="205"/>
                          </a:lnTo>
                          <a:lnTo>
                            <a:pt x="122" y="202"/>
                          </a:lnTo>
                          <a:lnTo>
                            <a:pt x="123" y="199"/>
                          </a:lnTo>
                          <a:lnTo>
                            <a:pt x="123" y="197"/>
                          </a:lnTo>
                          <a:lnTo>
                            <a:pt x="122" y="197"/>
                          </a:lnTo>
                          <a:lnTo>
                            <a:pt x="123" y="192"/>
                          </a:lnTo>
                          <a:lnTo>
                            <a:pt x="124" y="187"/>
                          </a:lnTo>
                          <a:lnTo>
                            <a:pt x="123" y="185"/>
                          </a:lnTo>
                          <a:lnTo>
                            <a:pt x="123" y="181"/>
                          </a:lnTo>
                          <a:lnTo>
                            <a:pt x="123" y="176"/>
                          </a:lnTo>
                          <a:lnTo>
                            <a:pt x="123" y="174"/>
                          </a:lnTo>
                          <a:lnTo>
                            <a:pt x="123" y="172"/>
                          </a:lnTo>
                          <a:lnTo>
                            <a:pt x="127" y="170"/>
                          </a:lnTo>
                          <a:lnTo>
                            <a:pt x="131" y="172"/>
                          </a:lnTo>
                          <a:lnTo>
                            <a:pt x="132" y="172"/>
                          </a:lnTo>
                          <a:lnTo>
                            <a:pt x="132" y="169"/>
                          </a:lnTo>
                          <a:lnTo>
                            <a:pt x="132" y="165"/>
                          </a:lnTo>
                          <a:lnTo>
                            <a:pt x="132" y="159"/>
                          </a:lnTo>
                          <a:lnTo>
                            <a:pt x="133" y="156"/>
                          </a:lnTo>
                          <a:lnTo>
                            <a:pt x="132" y="153"/>
                          </a:lnTo>
                          <a:lnTo>
                            <a:pt x="133" y="153"/>
                          </a:lnTo>
                          <a:lnTo>
                            <a:pt x="133" y="151"/>
                          </a:lnTo>
                          <a:lnTo>
                            <a:pt x="133" y="148"/>
                          </a:lnTo>
                          <a:lnTo>
                            <a:pt x="133" y="143"/>
                          </a:lnTo>
                          <a:lnTo>
                            <a:pt x="132" y="140"/>
                          </a:lnTo>
                          <a:lnTo>
                            <a:pt x="137" y="139"/>
                          </a:lnTo>
                          <a:lnTo>
                            <a:pt x="138" y="136"/>
                          </a:lnTo>
                          <a:lnTo>
                            <a:pt x="140" y="137"/>
                          </a:lnTo>
                          <a:lnTo>
                            <a:pt x="141" y="131"/>
                          </a:lnTo>
                          <a:lnTo>
                            <a:pt x="140" y="128"/>
                          </a:lnTo>
                          <a:lnTo>
                            <a:pt x="144" y="127"/>
                          </a:lnTo>
                          <a:lnTo>
                            <a:pt x="147" y="128"/>
                          </a:lnTo>
                          <a:lnTo>
                            <a:pt x="150" y="123"/>
                          </a:lnTo>
                          <a:lnTo>
                            <a:pt x="155" y="123"/>
                          </a:lnTo>
                          <a:lnTo>
                            <a:pt x="159" y="119"/>
                          </a:lnTo>
                          <a:lnTo>
                            <a:pt x="165" y="121"/>
                          </a:lnTo>
                          <a:lnTo>
                            <a:pt x="168" y="120"/>
                          </a:lnTo>
                          <a:lnTo>
                            <a:pt x="169" y="119"/>
                          </a:lnTo>
                          <a:lnTo>
                            <a:pt x="171" y="113"/>
                          </a:lnTo>
                          <a:lnTo>
                            <a:pt x="170" y="108"/>
                          </a:lnTo>
                          <a:lnTo>
                            <a:pt x="170" y="105"/>
                          </a:lnTo>
                          <a:lnTo>
                            <a:pt x="170" y="105"/>
                          </a:lnTo>
                          <a:lnTo>
                            <a:pt x="165" y="105"/>
                          </a:lnTo>
                          <a:lnTo>
                            <a:pt x="154" y="100"/>
                          </a:lnTo>
                          <a:lnTo>
                            <a:pt x="152" y="97"/>
                          </a:lnTo>
                          <a:lnTo>
                            <a:pt x="145" y="93"/>
                          </a:lnTo>
                          <a:lnTo>
                            <a:pt x="143" y="87"/>
                          </a:lnTo>
                          <a:lnTo>
                            <a:pt x="142" y="83"/>
                          </a:lnTo>
                          <a:lnTo>
                            <a:pt x="140" y="82"/>
                          </a:lnTo>
                          <a:lnTo>
                            <a:pt x="138" y="79"/>
                          </a:lnTo>
                          <a:lnTo>
                            <a:pt x="128" y="79"/>
                          </a:lnTo>
                          <a:lnTo>
                            <a:pt x="128" y="72"/>
                          </a:lnTo>
                          <a:lnTo>
                            <a:pt x="128" y="68"/>
                          </a:lnTo>
                          <a:lnTo>
                            <a:pt x="128" y="66"/>
                          </a:lnTo>
                          <a:lnTo>
                            <a:pt x="129" y="64"/>
                          </a:lnTo>
                          <a:lnTo>
                            <a:pt x="129" y="61"/>
                          </a:lnTo>
                          <a:lnTo>
                            <a:pt x="127" y="55"/>
                          </a:lnTo>
                          <a:lnTo>
                            <a:pt x="125" y="49"/>
                          </a:lnTo>
                          <a:lnTo>
                            <a:pt x="123" y="44"/>
                          </a:lnTo>
                          <a:lnTo>
                            <a:pt x="120" y="44"/>
                          </a:lnTo>
                          <a:lnTo>
                            <a:pt x="119" y="41"/>
                          </a:lnTo>
                          <a:lnTo>
                            <a:pt x="118" y="42"/>
                          </a:lnTo>
                          <a:lnTo>
                            <a:pt x="116" y="47"/>
                          </a:lnTo>
                          <a:lnTo>
                            <a:pt x="116" y="51"/>
                          </a:lnTo>
                          <a:lnTo>
                            <a:pt x="117" y="54"/>
                          </a:lnTo>
                          <a:lnTo>
                            <a:pt x="113" y="58"/>
                          </a:lnTo>
                          <a:lnTo>
                            <a:pt x="110" y="64"/>
                          </a:lnTo>
                          <a:lnTo>
                            <a:pt x="109" y="62"/>
                          </a:lnTo>
                          <a:lnTo>
                            <a:pt x="111" y="60"/>
                          </a:lnTo>
                          <a:lnTo>
                            <a:pt x="112" y="55"/>
                          </a:lnTo>
                          <a:lnTo>
                            <a:pt x="111" y="50"/>
                          </a:lnTo>
                          <a:lnTo>
                            <a:pt x="110" y="49"/>
                          </a:lnTo>
                          <a:lnTo>
                            <a:pt x="109" y="50"/>
                          </a:lnTo>
                          <a:lnTo>
                            <a:pt x="110" y="47"/>
                          </a:lnTo>
                          <a:lnTo>
                            <a:pt x="111" y="45"/>
                          </a:lnTo>
                          <a:lnTo>
                            <a:pt x="112" y="36"/>
                          </a:lnTo>
                          <a:lnTo>
                            <a:pt x="114" y="35"/>
                          </a:lnTo>
                          <a:lnTo>
                            <a:pt x="115" y="29"/>
                          </a:lnTo>
                          <a:lnTo>
                            <a:pt x="111" y="23"/>
                          </a:lnTo>
                          <a:lnTo>
                            <a:pt x="101" y="12"/>
                          </a:lnTo>
                          <a:lnTo>
                            <a:pt x="97" y="14"/>
                          </a:lnTo>
                          <a:lnTo>
                            <a:pt x="98" y="17"/>
                          </a:lnTo>
                          <a:lnTo>
                            <a:pt x="98" y="19"/>
                          </a:lnTo>
                          <a:lnTo>
                            <a:pt x="95" y="18"/>
                          </a:lnTo>
                          <a:lnTo>
                            <a:pt x="94" y="18"/>
                          </a:lnTo>
                          <a:lnTo>
                            <a:pt x="94" y="10"/>
                          </a:lnTo>
                          <a:lnTo>
                            <a:pt x="93" y="6"/>
                          </a:lnTo>
                          <a:lnTo>
                            <a:pt x="90" y="0"/>
                          </a:lnTo>
                          <a:lnTo>
                            <a:pt x="89" y="0"/>
                          </a:lnTo>
                          <a:lnTo>
                            <a:pt x="85" y="3"/>
                          </a:lnTo>
                          <a:lnTo>
                            <a:pt x="85" y="4"/>
                          </a:lnTo>
                          <a:lnTo>
                            <a:pt x="84" y="6"/>
                          </a:lnTo>
                          <a:lnTo>
                            <a:pt x="85" y="6"/>
                          </a:lnTo>
                          <a:close/>
                        </a:path>
                      </a:pathLst>
                    </a:custGeom>
                    <a:grpFill/>
                    <a:ln w="12700" cap="flat">
                      <a:solidFill>
                        <a:schemeClr val="bg1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GB" dirty="0">
                        <a:latin typeface="Calibri Light" panose="020F0302020204030204" pitchFamily="34" charset="0"/>
                        <a:sym typeface="Calibri Light" panose="020F0302020204030204" pitchFamily="34" charset="0"/>
                      </a:endParaRPr>
                    </a:p>
                  </p:txBody>
                </p:sp>
                <p:sp>
                  <p:nvSpPr>
                    <p:cNvPr id="1336" name="Freeform 1042">
                      <a:extLst>
                        <a:ext uri="{FF2B5EF4-FFF2-40B4-BE49-F238E27FC236}">
                          <a16:creationId xmlns:a16="http://schemas.microsoft.com/office/drawing/2014/main" id="{0CF01646-5E8F-6EA0-E6A1-D43A1EB5FEE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gray">
                    <a:xfrm>
                      <a:off x="5830018" y="1936468"/>
                      <a:ext cx="196009" cy="160728"/>
                    </a:xfrm>
                    <a:custGeom>
                      <a:avLst/>
                      <a:gdLst>
                        <a:gd name="T0" fmla="*/ 141 w 150"/>
                        <a:gd name="T1" fmla="*/ 31 h 123"/>
                        <a:gd name="T2" fmla="*/ 111 w 150"/>
                        <a:gd name="T3" fmla="*/ 20 h 123"/>
                        <a:gd name="T4" fmla="*/ 107 w 150"/>
                        <a:gd name="T5" fmla="*/ 23 h 123"/>
                        <a:gd name="T6" fmla="*/ 108 w 150"/>
                        <a:gd name="T7" fmla="*/ 19 h 123"/>
                        <a:gd name="T8" fmla="*/ 105 w 150"/>
                        <a:gd name="T9" fmla="*/ 13 h 123"/>
                        <a:gd name="T10" fmla="*/ 93 w 150"/>
                        <a:gd name="T11" fmla="*/ 34 h 123"/>
                        <a:gd name="T12" fmla="*/ 86 w 150"/>
                        <a:gd name="T13" fmla="*/ 37 h 123"/>
                        <a:gd name="T14" fmla="*/ 84 w 150"/>
                        <a:gd name="T15" fmla="*/ 33 h 123"/>
                        <a:gd name="T16" fmla="*/ 86 w 150"/>
                        <a:gd name="T17" fmla="*/ 23 h 123"/>
                        <a:gd name="T18" fmla="*/ 89 w 150"/>
                        <a:gd name="T19" fmla="*/ 17 h 123"/>
                        <a:gd name="T20" fmla="*/ 88 w 150"/>
                        <a:gd name="T21" fmla="*/ 5 h 123"/>
                        <a:gd name="T22" fmla="*/ 73 w 150"/>
                        <a:gd name="T23" fmla="*/ 44 h 123"/>
                        <a:gd name="T24" fmla="*/ 66 w 150"/>
                        <a:gd name="T25" fmla="*/ 23 h 123"/>
                        <a:gd name="T26" fmla="*/ 63 w 150"/>
                        <a:gd name="T27" fmla="*/ 22 h 123"/>
                        <a:gd name="T28" fmla="*/ 49 w 150"/>
                        <a:gd name="T29" fmla="*/ 28 h 123"/>
                        <a:gd name="T30" fmla="*/ 49 w 150"/>
                        <a:gd name="T31" fmla="*/ 19 h 123"/>
                        <a:gd name="T32" fmla="*/ 31 w 150"/>
                        <a:gd name="T33" fmla="*/ 1 h 123"/>
                        <a:gd name="T34" fmla="*/ 28 w 150"/>
                        <a:gd name="T35" fmla="*/ 11 h 123"/>
                        <a:gd name="T36" fmla="*/ 32 w 150"/>
                        <a:gd name="T37" fmla="*/ 11 h 123"/>
                        <a:gd name="T38" fmla="*/ 33 w 150"/>
                        <a:gd name="T39" fmla="*/ 28 h 123"/>
                        <a:gd name="T40" fmla="*/ 26 w 150"/>
                        <a:gd name="T41" fmla="*/ 20 h 123"/>
                        <a:gd name="T42" fmla="*/ 22 w 150"/>
                        <a:gd name="T43" fmla="*/ 15 h 123"/>
                        <a:gd name="T44" fmla="*/ 7 w 150"/>
                        <a:gd name="T45" fmla="*/ 30 h 123"/>
                        <a:gd name="T46" fmla="*/ 1 w 150"/>
                        <a:gd name="T47" fmla="*/ 36 h 123"/>
                        <a:gd name="T48" fmla="*/ 15 w 150"/>
                        <a:gd name="T49" fmla="*/ 49 h 123"/>
                        <a:gd name="T50" fmla="*/ 13 w 150"/>
                        <a:gd name="T51" fmla="*/ 53 h 123"/>
                        <a:gd name="T52" fmla="*/ 9 w 150"/>
                        <a:gd name="T53" fmla="*/ 60 h 123"/>
                        <a:gd name="T54" fmla="*/ 13 w 150"/>
                        <a:gd name="T55" fmla="*/ 69 h 123"/>
                        <a:gd name="T56" fmla="*/ 15 w 150"/>
                        <a:gd name="T57" fmla="*/ 72 h 123"/>
                        <a:gd name="T58" fmla="*/ 28 w 150"/>
                        <a:gd name="T59" fmla="*/ 76 h 123"/>
                        <a:gd name="T60" fmla="*/ 42 w 150"/>
                        <a:gd name="T61" fmla="*/ 70 h 123"/>
                        <a:gd name="T62" fmla="*/ 62 w 150"/>
                        <a:gd name="T63" fmla="*/ 66 h 123"/>
                        <a:gd name="T64" fmla="*/ 68 w 150"/>
                        <a:gd name="T65" fmla="*/ 70 h 123"/>
                        <a:gd name="T66" fmla="*/ 65 w 150"/>
                        <a:gd name="T67" fmla="*/ 75 h 123"/>
                        <a:gd name="T68" fmla="*/ 50 w 150"/>
                        <a:gd name="T69" fmla="*/ 76 h 123"/>
                        <a:gd name="T70" fmla="*/ 49 w 150"/>
                        <a:gd name="T71" fmla="*/ 85 h 123"/>
                        <a:gd name="T72" fmla="*/ 51 w 150"/>
                        <a:gd name="T73" fmla="*/ 89 h 123"/>
                        <a:gd name="T74" fmla="*/ 39 w 150"/>
                        <a:gd name="T75" fmla="*/ 84 h 123"/>
                        <a:gd name="T76" fmla="*/ 33 w 150"/>
                        <a:gd name="T77" fmla="*/ 89 h 123"/>
                        <a:gd name="T78" fmla="*/ 47 w 150"/>
                        <a:gd name="T79" fmla="*/ 101 h 123"/>
                        <a:gd name="T80" fmla="*/ 53 w 150"/>
                        <a:gd name="T81" fmla="*/ 104 h 123"/>
                        <a:gd name="T82" fmla="*/ 60 w 150"/>
                        <a:gd name="T83" fmla="*/ 103 h 123"/>
                        <a:gd name="T84" fmla="*/ 79 w 150"/>
                        <a:gd name="T85" fmla="*/ 101 h 123"/>
                        <a:gd name="T86" fmla="*/ 80 w 150"/>
                        <a:gd name="T87" fmla="*/ 115 h 123"/>
                        <a:gd name="T88" fmla="*/ 82 w 150"/>
                        <a:gd name="T89" fmla="*/ 120 h 123"/>
                        <a:gd name="T90" fmla="*/ 89 w 150"/>
                        <a:gd name="T91" fmla="*/ 123 h 123"/>
                        <a:gd name="T92" fmla="*/ 104 w 150"/>
                        <a:gd name="T93" fmla="*/ 110 h 123"/>
                        <a:gd name="T94" fmla="*/ 116 w 150"/>
                        <a:gd name="T95" fmla="*/ 109 h 123"/>
                        <a:gd name="T96" fmla="*/ 126 w 150"/>
                        <a:gd name="T97" fmla="*/ 100 h 123"/>
                        <a:gd name="T98" fmla="*/ 129 w 150"/>
                        <a:gd name="T99" fmla="*/ 91 h 123"/>
                        <a:gd name="T100" fmla="*/ 132 w 150"/>
                        <a:gd name="T101" fmla="*/ 80 h 123"/>
                        <a:gd name="T102" fmla="*/ 139 w 150"/>
                        <a:gd name="T103" fmla="*/ 73 h 123"/>
                        <a:gd name="T104" fmla="*/ 143 w 150"/>
                        <a:gd name="T105" fmla="*/ 65 h 123"/>
                        <a:gd name="T106" fmla="*/ 148 w 150"/>
                        <a:gd name="T107" fmla="*/ 55 h 123"/>
                        <a:gd name="T108" fmla="*/ 149 w 150"/>
                        <a:gd name="T109" fmla="*/ 48 h 12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  <a:cxn ang="0">
                          <a:pos x="T102" y="T103"/>
                        </a:cxn>
                        <a:cxn ang="0">
                          <a:pos x="T104" y="T105"/>
                        </a:cxn>
                        <a:cxn ang="0">
                          <a:pos x="T106" y="T107"/>
                        </a:cxn>
                        <a:cxn ang="0">
                          <a:pos x="T108" y="T109"/>
                        </a:cxn>
                      </a:cxnLst>
                      <a:rect l="0" t="0" r="r" b="b"/>
                      <a:pathLst>
                        <a:path w="150" h="123">
                          <a:moveTo>
                            <a:pt x="149" y="48"/>
                          </a:moveTo>
                          <a:lnTo>
                            <a:pt x="150" y="40"/>
                          </a:lnTo>
                          <a:lnTo>
                            <a:pt x="150" y="38"/>
                          </a:lnTo>
                          <a:lnTo>
                            <a:pt x="144" y="31"/>
                          </a:lnTo>
                          <a:lnTo>
                            <a:pt x="141" y="31"/>
                          </a:lnTo>
                          <a:lnTo>
                            <a:pt x="141" y="31"/>
                          </a:lnTo>
                          <a:lnTo>
                            <a:pt x="123" y="26"/>
                          </a:lnTo>
                          <a:lnTo>
                            <a:pt x="112" y="24"/>
                          </a:lnTo>
                          <a:lnTo>
                            <a:pt x="113" y="16"/>
                          </a:lnTo>
                          <a:lnTo>
                            <a:pt x="111" y="20"/>
                          </a:lnTo>
                          <a:lnTo>
                            <a:pt x="111" y="20"/>
                          </a:lnTo>
                          <a:lnTo>
                            <a:pt x="108" y="24"/>
                          </a:lnTo>
                          <a:lnTo>
                            <a:pt x="108" y="24"/>
                          </a:lnTo>
                          <a:lnTo>
                            <a:pt x="107" y="24"/>
                          </a:lnTo>
                          <a:lnTo>
                            <a:pt x="107" y="23"/>
                          </a:lnTo>
                          <a:lnTo>
                            <a:pt x="106" y="23"/>
                          </a:lnTo>
                          <a:lnTo>
                            <a:pt x="106" y="23"/>
                          </a:lnTo>
                          <a:lnTo>
                            <a:pt x="107" y="20"/>
                          </a:lnTo>
                          <a:lnTo>
                            <a:pt x="107" y="20"/>
                          </a:lnTo>
                          <a:lnTo>
                            <a:pt x="108" y="19"/>
                          </a:lnTo>
                          <a:lnTo>
                            <a:pt x="109" y="18"/>
                          </a:lnTo>
                          <a:lnTo>
                            <a:pt x="108" y="17"/>
                          </a:lnTo>
                          <a:lnTo>
                            <a:pt x="108" y="16"/>
                          </a:lnTo>
                          <a:lnTo>
                            <a:pt x="107" y="15"/>
                          </a:lnTo>
                          <a:lnTo>
                            <a:pt x="105" y="13"/>
                          </a:lnTo>
                          <a:lnTo>
                            <a:pt x="103" y="13"/>
                          </a:lnTo>
                          <a:lnTo>
                            <a:pt x="102" y="14"/>
                          </a:lnTo>
                          <a:lnTo>
                            <a:pt x="102" y="14"/>
                          </a:lnTo>
                          <a:lnTo>
                            <a:pt x="95" y="28"/>
                          </a:lnTo>
                          <a:lnTo>
                            <a:pt x="93" y="34"/>
                          </a:lnTo>
                          <a:lnTo>
                            <a:pt x="93" y="35"/>
                          </a:lnTo>
                          <a:lnTo>
                            <a:pt x="93" y="35"/>
                          </a:lnTo>
                          <a:lnTo>
                            <a:pt x="92" y="36"/>
                          </a:lnTo>
                          <a:lnTo>
                            <a:pt x="86" y="37"/>
                          </a:lnTo>
                          <a:lnTo>
                            <a:pt x="86" y="37"/>
                          </a:lnTo>
                          <a:lnTo>
                            <a:pt x="85" y="36"/>
                          </a:lnTo>
                          <a:lnTo>
                            <a:pt x="85" y="36"/>
                          </a:lnTo>
                          <a:lnTo>
                            <a:pt x="84" y="36"/>
                          </a:lnTo>
                          <a:lnTo>
                            <a:pt x="84" y="34"/>
                          </a:lnTo>
                          <a:lnTo>
                            <a:pt x="84" y="33"/>
                          </a:lnTo>
                          <a:lnTo>
                            <a:pt x="84" y="33"/>
                          </a:lnTo>
                          <a:lnTo>
                            <a:pt x="84" y="24"/>
                          </a:lnTo>
                          <a:lnTo>
                            <a:pt x="85" y="24"/>
                          </a:lnTo>
                          <a:lnTo>
                            <a:pt x="85" y="24"/>
                          </a:lnTo>
                          <a:lnTo>
                            <a:pt x="86" y="23"/>
                          </a:lnTo>
                          <a:lnTo>
                            <a:pt x="86" y="23"/>
                          </a:lnTo>
                          <a:lnTo>
                            <a:pt x="87" y="23"/>
                          </a:lnTo>
                          <a:lnTo>
                            <a:pt x="88" y="22"/>
                          </a:lnTo>
                          <a:lnTo>
                            <a:pt x="88" y="22"/>
                          </a:lnTo>
                          <a:lnTo>
                            <a:pt x="89" y="17"/>
                          </a:lnTo>
                          <a:lnTo>
                            <a:pt x="89" y="7"/>
                          </a:lnTo>
                          <a:lnTo>
                            <a:pt x="88" y="6"/>
                          </a:lnTo>
                          <a:lnTo>
                            <a:pt x="88" y="6"/>
                          </a:lnTo>
                          <a:lnTo>
                            <a:pt x="88" y="5"/>
                          </a:lnTo>
                          <a:lnTo>
                            <a:pt x="88" y="5"/>
                          </a:lnTo>
                          <a:lnTo>
                            <a:pt x="81" y="1"/>
                          </a:lnTo>
                          <a:lnTo>
                            <a:pt x="75" y="7"/>
                          </a:lnTo>
                          <a:lnTo>
                            <a:pt x="74" y="17"/>
                          </a:lnTo>
                          <a:lnTo>
                            <a:pt x="75" y="23"/>
                          </a:lnTo>
                          <a:lnTo>
                            <a:pt x="73" y="44"/>
                          </a:lnTo>
                          <a:lnTo>
                            <a:pt x="71" y="45"/>
                          </a:lnTo>
                          <a:lnTo>
                            <a:pt x="68" y="37"/>
                          </a:lnTo>
                          <a:lnTo>
                            <a:pt x="66" y="28"/>
                          </a:lnTo>
                          <a:lnTo>
                            <a:pt x="66" y="27"/>
                          </a:lnTo>
                          <a:lnTo>
                            <a:pt x="66" y="23"/>
                          </a:lnTo>
                          <a:lnTo>
                            <a:pt x="65" y="23"/>
                          </a:lnTo>
                          <a:lnTo>
                            <a:pt x="65" y="23"/>
                          </a:lnTo>
                          <a:lnTo>
                            <a:pt x="65" y="23"/>
                          </a:lnTo>
                          <a:lnTo>
                            <a:pt x="64" y="22"/>
                          </a:lnTo>
                          <a:lnTo>
                            <a:pt x="63" y="22"/>
                          </a:lnTo>
                          <a:lnTo>
                            <a:pt x="59" y="23"/>
                          </a:lnTo>
                          <a:lnTo>
                            <a:pt x="56" y="25"/>
                          </a:lnTo>
                          <a:lnTo>
                            <a:pt x="53" y="28"/>
                          </a:lnTo>
                          <a:lnTo>
                            <a:pt x="51" y="28"/>
                          </a:lnTo>
                          <a:lnTo>
                            <a:pt x="49" y="28"/>
                          </a:lnTo>
                          <a:lnTo>
                            <a:pt x="49" y="28"/>
                          </a:lnTo>
                          <a:lnTo>
                            <a:pt x="49" y="27"/>
                          </a:lnTo>
                          <a:lnTo>
                            <a:pt x="49" y="27"/>
                          </a:lnTo>
                          <a:lnTo>
                            <a:pt x="47" y="23"/>
                          </a:lnTo>
                          <a:lnTo>
                            <a:pt x="49" y="19"/>
                          </a:lnTo>
                          <a:lnTo>
                            <a:pt x="49" y="19"/>
                          </a:lnTo>
                          <a:lnTo>
                            <a:pt x="42" y="10"/>
                          </a:lnTo>
                          <a:lnTo>
                            <a:pt x="36" y="4"/>
                          </a:lnTo>
                          <a:lnTo>
                            <a:pt x="36" y="4"/>
                          </a:lnTo>
                          <a:lnTo>
                            <a:pt x="31" y="1"/>
                          </a:lnTo>
                          <a:lnTo>
                            <a:pt x="30" y="0"/>
                          </a:lnTo>
                          <a:lnTo>
                            <a:pt x="30" y="1"/>
                          </a:lnTo>
                          <a:lnTo>
                            <a:pt x="28" y="5"/>
                          </a:lnTo>
                          <a:lnTo>
                            <a:pt x="28" y="11"/>
                          </a:lnTo>
                          <a:lnTo>
                            <a:pt x="28" y="11"/>
                          </a:lnTo>
                          <a:lnTo>
                            <a:pt x="28" y="11"/>
                          </a:lnTo>
                          <a:lnTo>
                            <a:pt x="29" y="11"/>
                          </a:lnTo>
                          <a:lnTo>
                            <a:pt x="29" y="11"/>
                          </a:lnTo>
                          <a:lnTo>
                            <a:pt x="30" y="11"/>
                          </a:lnTo>
                          <a:lnTo>
                            <a:pt x="32" y="11"/>
                          </a:lnTo>
                          <a:lnTo>
                            <a:pt x="34" y="12"/>
                          </a:lnTo>
                          <a:lnTo>
                            <a:pt x="34" y="13"/>
                          </a:lnTo>
                          <a:lnTo>
                            <a:pt x="33" y="27"/>
                          </a:lnTo>
                          <a:lnTo>
                            <a:pt x="33" y="28"/>
                          </a:lnTo>
                          <a:lnTo>
                            <a:pt x="33" y="28"/>
                          </a:lnTo>
                          <a:lnTo>
                            <a:pt x="30" y="28"/>
                          </a:lnTo>
                          <a:lnTo>
                            <a:pt x="30" y="28"/>
                          </a:lnTo>
                          <a:lnTo>
                            <a:pt x="29" y="27"/>
                          </a:lnTo>
                          <a:lnTo>
                            <a:pt x="27" y="22"/>
                          </a:lnTo>
                          <a:lnTo>
                            <a:pt x="26" y="20"/>
                          </a:lnTo>
                          <a:lnTo>
                            <a:pt x="26" y="20"/>
                          </a:lnTo>
                          <a:lnTo>
                            <a:pt x="26" y="18"/>
                          </a:lnTo>
                          <a:lnTo>
                            <a:pt x="25" y="17"/>
                          </a:lnTo>
                          <a:lnTo>
                            <a:pt x="24" y="17"/>
                          </a:lnTo>
                          <a:lnTo>
                            <a:pt x="22" y="15"/>
                          </a:lnTo>
                          <a:lnTo>
                            <a:pt x="20" y="15"/>
                          </a:lnTo>
                          <a:lnTo>
                            <a:pt x="20" y="17"/>
                          </a:lnTo>
                          <a:lnTo>
                            <a:pt x="19" y="31"/>
                          </a:lnTo>
                          <a:lnTo>
                            <a:pt x="16" y="31"/>
                          </a:lnTo>
                          <a:lnTo>
                            <a:pt x="7" y="30"/>
                          </a:lnTo>
                          <a:lnTo>
                            <a:pt x="4" y="31"/>
                          </a:lnTo>
                          <a:lnTo>
                            <a:pt x="2" y="33"/>
                          </a:lnTo>
                          <a:lnTo>
                            <a:pt x="1" y="35"/>
                          </a:lnTo>
                          <a:lnTo>
                            <a:pt x="0" y="36"/>
                          </a:lnTo>
                          <a:lnTo>
                            <a:pt x="1" y="36"/>
                          </a:lnTo>
                          <a:lnTo>
                            <a:pt x="10" y="40"/>
                          </a:lnTo>
                          <a:lnTo>
                            <a:pt x="17" y="44"/>
                          </a:lnTo>
                          <a:lnTo>
                            <a:pt x="16" y="48"/>
                          </a:lnTo>
                          <a:lnTo>
                            <a:pt x="16" y="48"/>
                          </a:lnTo>
                          <a:lnTo>
                            <a:pt x="15" y="49"/>
                          </a:lnTo>
                          <a:lnTo>
                            <a:pt x="16" y="51"/>
                          </a:lnTo>
                          <a:lnTo>
                            <a:pt x="15" y="53"/>
                          </a:lnTo>
                          <a:lnTo>
                            <a:pt x="12" y="51"/>
                          </a:lnTo>
                          <a:lnTo>
                            <a:pt x="12" y="51"/>
                          </a:lnTo>
                          <a:lnTo>
                            <a:pt x="13" y="53"/>
                          </a:lnTo>
                          <a:lnTo>
                            <a:pt x="13" y="54"/>
                          </a:lnTo>
                          <a:lnTo>
                            <a:pt x="10" y="54"/>
                          </a:lnTo>
                          <a:lnTo>
                            <a:pt x="7" y="58"/>
                          </a:lnTo>
                          <a:lnTo>
                            <a:pt x="7" y="60"/>
                          </a:lnTo>
                          <a:lnTo>
                            <a:pt x="9" y="60"/>
                          </a:lnTo>
                          <a:lnTo>
                            <a:pt x="9" y="63"/>
                          </a:lnTo>
                          <a:lnTo>
                            <a:pt x="11" y="65"/>
                          </a:lnTo>
                          <a:lnTo>
                            <a:pt x="11" y="67"/>
                          </a:lnTo>
                          <a:lnTo>
                            <a:pt x="12" y="71"/>
                          </a:lnTo>
                          <a:lnTo>
                            <a:pt x="13" y="69"/>
                          </a:lnTo>
                          <a:lnTo>
                            <a:pt x="15" y="67"/>
                          </a:lnTo>
                          <a:lnTo>
                            <a:pt x="15" y="69"/>
                          </a:lnTo>
                          <a:lnTo>
                            <a:pt x="15" y="70"/>
                          </a:lnTo>
                          <a:lnTo>
                            <a:pt x="16" y="70"/>
                          </a:lnTo>
                          <a:lnTo>
                            <a:pt x="15" y="72"/>
                          </a:lnTo>
                          <a:lnTo>
                            <a:pt x="17" y="74"/>
                          </a:lnTo>
                          <a:lnTo>
                            <a:pt x="26" y="73"/>
                          </a:lnTo>
                          <a:lnTo>
                            <a:pt x="27" y="74"/>
                          </a:lnTo>
                          <a:lnTo>
                            <a:pt x="27" y="76"/>
                          </a:lnTo>
                          <a:lnTo>
                            <a:pt x="28" y="76"/>
                          </a:lnTo>
                          <a:lnTo>
                            <a:pt x="31" y="74"/>
                          </a:lnTo>
                          <a:lnTo>
                            <a:pt x="31" y="73"/>
                          </a:lnTo>
                          <a:lnTo>
                            <a:pt x="36" y="73"/>
                          </a:lnTo>
                          <a:lnTo>
                            <a:pt x="38" y="70"/>
                          </a:lnTo>
                          <a:lnTo>
                            <a:pt x="42" y="70"/>
                          </a:lnTo>
                          <a:lnTo>
                            <a:pt x="42" y="69"/>
                          </a:lnTo>
                          <a:lnTo>
                            <a:pt x="47" y="70"/>
                          </a:lnTo>
                          <a:lnTo>
                            <a:pt x="49" y="67"/>
                          </a:lnTo>
                          <a:lnTo>
                            <a:pt x="60" y="68"/>
                          </a:lnTo>
                          <a:lnTo>
                            <a:pt x="62" y="66"/>
                          </a:lnTo>
                          <a:lnTo>
                            <a:pt x="65" y="67"/>
                          </a:lnTo>
                          <a:lnTo>
                            <a:pt x="67" y="65"/>
                          </a:lnTo>
                          <a:lnTo>
                            <a:pt x="66" y="68"/>
                          </a:lnTo>
                          <a:lnTo>
                            <a:pt x="64" y="70"/>
                          </a:lnTo>
                          <a:lnTo>
                            <a:pt x="68" y="70"/>
                          </a:lnTo>
                          <a:lnTo>
                            <a:pt x="67" y="71"/>
                          </a:lnTo>
                          <a:lnTo>
                            <a:pt x="67" y="73"/>
                          </a:lnTo>
                          <a:lnTo>
                            <a:pt x="65" y="74"/>
                          </a:lnTo>
                          <a:lnTo>
                            <a:pt x="64" y="75"/>
                          </a:lnTo>
                          <a:lnTo>
                            <a:pt x="65" y="75"/>
                          </a:lnTo>
                          <a:lnTo>
                            <a:pt x="64" y="76"/>
                          </a:lnTo>
                          <a:lnTo>
                            <a:pt x="52" y="76"/>
                          </a:lnTo>
                          <a:lnTo>
                            <a:pt x="51" y="78"/>
                          </a:lnTo>
                          <a:lnTo>
                            <a:pt x="50" y="78"/>
                          </a:lnTo>
                          <a:lnTo>
                            <a:pt x="50" y="76"/>
                          </a:lnTo>
                          <a:lnTo>
                            <a:pt x="45" y="78"/>
                          </a:lnTo>
                          <a:lnTo>
                            <a:pt x="46" y="80"/>
                          </a:lnTo>
                          <a:lnTo>
                            <a:pt x="45" y="82"/>
                          </a:lnTo>
                          <a:lnTo>
                            <a:pt x="49" y="83"/>
                          </a:lnTo>
                          <a:lnTo>
                            <a:pt x="49" y="85"/>
                          </a:lnTo>
                          <a:lnTo>
                            <a:pt x="52" y="84"/>
                          </a:lnTo>
                          <a:lnTo>
                            <a:pt x="53" y="86"/>
                          </a:lnTo>
                          <a:lnTo>
                            <a:pt x="52" y="87"/>
                          </a:lnTo>
                          <a:lnTo>
                            <a:pt x="53" y="88"/>
                          </a:lnTo>
                          <a:lnTo>
                            <a:pt x="51" y="89"/>
                          </a:lnTo>
                          <a:lnTo>
                            <a:pt x="48" y="87"/>
                          </a:lnTo>
                          <a:lnTo>
                            <a:pt x="41" y="87"/>
                          </a:lnTo>
                          <a:lnTo>
                            <a:pt x="40" y="86"/>
                          </a:lnTo>
                          <a:lnTo>
                            <a:pt x="39" y="86"/>
                          </a:lnTo>
                          <a:lnTo>
                            <a:pt x="39" y="84"/>
                          </a:lnTo>
                          <a:lnTo>
                            <a:pt x="35" y="82"/>
                          </a:lnTo>
                          <a:lnTo>
                            <a:pt x="31" y="85"/>
                          </a:lnTo>
                          <a:lnTo>
                            <a:pt x="31" y="86"/>
                          </a:lnTo>
                          <a:lnTo>
                            <a:pt x="32" y="87"/>
                          </a:lnTo>
                          <a:lnTo>
                            <a:pt x="33" y="89"/>
                          </a:lnTo>
                          <a:lnTo>
                            <a:pt x="34" y="92"/>
                          </a:lnTo>
                          <a:lnTo>
                            <a:pt x="37" y="93"/>
                          </a:lnTo>
                          <a:lnTo>
                            <a:pt x="40" y="97"/>
                          </a:lnTo>
                          <a:lnTo>
                            <a:pt x="47" y="98"/>
                          </a:lnTo>
                          <a:lnTo>
                            <a:pt x="47" y="101"/>
                          </a:lnTo>
                          <a:lnTo>
                            <a:pt x="47" y="104"/>
                          </a:lnTo>
                          <a:lnTo>
                            <a:pt x="50" y="106"/>
                          </a:lnTo>
                          <a:lnTo>
                            <a:pt x="53" y="105"/>
                          </a:lnTo>
                          <a:lnTo>
                            <a:pt x="53" y="105"/>
                          </a:lnTo>
                          <a:lnTo>
                            <a:pt x="53" y="104"/>
                          </a:lnTo>
                          <a:lnTo>
                            <a:pt x="57" y="102"/>
                          </a:lnTo>
                          <a:lnTo>
                            <a:pt x="59" y="104"/>
                          </a:lnTo>
                          <a:lnTo>
                            <a:pt x="59" y="101"/>
                          </a:lnTo>
                          <a:lnTo>
                            <a:pt x="60" y="101"/>
                          </a:lnTo>
                          <a:lnTo>
                            <a:pt x="60" y="103"/>
                          </a:lnTo>
                          <a:lnTo>
                            <a:pt x="66" y="105"/>
                          </a:lnTo>
                          <a:lnTo>
                            <a:pt x="69" y="101"/>
                          </a:lnTo>
                          <a:lnTo>
                            <a:pt x="76" y="104"/>
                          </a:lnTo>
                          <a:lnTo>
                            <a:pt x="78" y="103"/>
                          </a:lnTo>
                          <a:lnTo>
                            <a:pt x="79" y="101"/>
                          </a:lnTo>
                          <a:lnTo>
                            <a:pt x="79" y="102"/>
                          </a:lnTo>
                          <a:lnTo>
                            <a:pt x="79" y="105"/>
                          </a:lnTo>
                          <a:lnTo>
                            <a:pt x="77" y="108"/>
                          </a:lnTo>
                          <a:lnTo>
                            <a:pt x="78" y="112"/>
                          </a:lnTo>
                          <a:lnTo>
                            <a:pt x="80" y="115"/>
                          </a:lnTo>
                          <a:lnTo>
                            <a:pt x="81" y="114"/>
                          </a:lnTo>
                          <a:lnTo>
                            <a:pt x="80" y="116"/>
                          </a:lnTo>
                          <a:lnTo>
                            <a:pt x="82" y="118"/>
                          </a:lnTo>
                          <a:lnTo>
                            <a:pt x="82" y="119"/>
                          </a:lnTo>
                          <a:lnTo>
                            <a:pt x="82" y="120"/>
                          </a:lnTo>
                          <a:lnTo>
                            <a:pt x="87" y="121"/>
                          </a:lnTo>
                          <a:lnTo>
                            <a:pt x="88" y="123"/>
                          </a:lnTo>
                          <a:lnTo>
                            <a:pt x="88" y="123"/>
                          </a:lnTo>
                          <a:lnTo>
                            <a:pt x="89" y="121"/>
                          </a:lnTo>
                          <a:lnTo>
                            <a:pt x="89" y="123"/>
                          </a:lnTo>
                          <a:lnTo>
                            <a:pt x="98" y="122"/>
                          </a:lnTo>
                          <a:lnTo>
                            <a:pt x="102" y="119"/>
                          </a:lnTo>
                          <a:lnTo>
                            <a:pt x="103" y="116"/>
                          </a:lnTo>
                          <a:lnTo>
                            <a:pt x="103" y="112"/>
                          </a:lnTo>
                          <a:lnTo>
                            <a:pt x="104" y="110"/>
                          </a:lnTo>
                          <a:lnTo>
                            <a:pt x="109" y="109"/>
                          </a:lnTo>
                          <a:lnTo>
                            <a:pt x="112" y="105"/>
                          </a:lnTo>
                          <a:lnTo>
                            <a:pt x="115" y="106"/>
                          </a:lnTo>
                          <a:lnTo>
                            <a:pt x="115" y="108"/>
                          </a:lnTo>
                          <a:lnTo>
                            <a:pt x="116" y="109"/>
                          </a:lnTo>
                          <a:lnTo>
                            <a:pt x="118" y="106"/>
                          </a:lnTo>
                          <a:lnTo>
                            <a:pt x="120" y="108"/>
                          </a:lnTo>
                          <a:lnTo>
                            <a:pt x="123" y="104"/>
                          </a:lnTo>
                          <a:lnTo>
                            <a:pt x="126" y="102"/>
                          </a:lnTo>
                          <a:lnTo>
                            <a:pt x="126" y="100"/>
                          </a:lnTo>
                          <a:lnTo>
                            <a:pt x="128" y="98"/>
                          </a:lnTo>
                          <a:lnTo>
                            <a:pt x="127" y="96"/>
                          </a:lnTo>
                          <a:lnTo>
                            <a:pt x="129" y="95"/>
                          </a:lnTo>
                          <a:lnTo>
                            <a:pt x="129" y="93"/>
                          </a:lnTo>
                          <a:lnTo>
                            <a:pt x="129" y="91"/>
                          </a:lnTo>
                          <a:lnTo>
                            <a:pt x="130" y="91"/>
                          </a:lnTo>
                          <a:lnTo>
                            <a:pt x="130" y="89"/>
                          </a:lnTo>
                          <a:lnTo>
                            <a:pt x="128" y="88"/>
                          </a:lnTo>
                          <a:lnTo>
                            <a:pt x="128" y="84"/>
                          </a:lnTo>
                          <a:lnTo>
                            <a:pt x="132" y="80"/>
                          </a:lnTo>
                          <a:lnTo>
                            <a:pt x="132" y="79"/>
                          </a:lnTo>
                          <a:lnTo>
                            <a:pt x="135" y="80"/>
                          </a:lnTo>
                          <a:lnTo>
                            <a:pt x="136" y="76"/>
                          </a:lnTo>
                          <a:lnTo>
                            <a:pt x="138" y="76"/>
                          </a:lnTo>
                          <a:lnTo>
                            <a:pt x="139" y="73"/>
                          </a:lnTo>
                          <a:lnTo>
                            <a:pt x="141" y="73"/>
                          </a:lnTo>
                          <a:lnTo>
                            <a:pt x="140" y="72"/>
                          </a:lnTo>
                          <a:lnTo>
                            <a:pt x="140" y="70"/>
                          </a:lnTo>
                          <a:lnTo>
                            <a:pt x="143" y="67"/>
                          </a:lnTo>
                          <a:lnTo>
                            <a:pt x="143" y="65"/>
                          </a:lnTo>
                          <a:lnTo>
                            <a:pt x="148" y="64"/>
                          </a:lnTo>
                          <a:lnTo>
                            <a:pt x="150" y="61"/>
                          </a:lnTo>
                          <a:lnTo>
                            <a:pt x="150" y="58"/>
                          </a:lnTo>
                          <a:lnTo>
                            <a:pt x="148" y="56"/>
                          </a:lnTo>
                          <a:lnTo>
                            <a:pt x="148" y="55"/>
                          </a:lnTo>
                          <a:lnTo>
                            <a:pt x="148" y="54"/>
                          </a:lnTo>
                          <a:lnTo>
                            <a:pt x="149" y="51"/>
                          </a:lnTo>
                          <a:lnTo>
                            <a:pt x="149" y="49"/>
                          </a:lnTo>
                          <a:lnTo>
                            <a:pt x="149" y="48"/>
                          </a:lnTo>
                          <a:lnTo>
                            <a:pt x="149" y="48"/>
                          </a:lnTo>
                          <a:close/>
                        </a:path>
                      </a:pathLst>
                    </a:custGeom>
                    <a:grpFill/>
                    <a:ln w="12700" cap="flat">
                      <a:solidFill>
                        <a:schemeClr val="bg1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GB" dirty="0">
                        <a:latin typeface="Calibri Light" panose="020F0302020204030204" pitchFamily="34" charset="0"/>
                        <a:sym typeface="Calibri Light" panose="020F0302020204030204" pitchFamily="34" charset="0"/>
                      </a:endParaRPr>
                    </a:p>
                  </p:txBody>
                </p:sp>
                <p:sp>
                  <p:nvSpPr>
                    <p:cNvPr id="1337" name="Freeform 1420">
                      <a:extLst>
                        <a:ext uri="{FF2B5EF4-FFF2-40B4-BE49-F238E27FC236}">
                          <a16:creationId xmlns:a16="http://schemas.microsoft.com/office/drawing/2014/main" id="{6FED65EB-F19C-5956-AB3D-E8C7B872EF9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gray">
                    <a:xfrm>
                      <a:off x="5877060" y="2098500"/>
                      <a:ext cx="16987" cy="14374"/>
                    </a:xfrm>
                    <a:custGeom>
                      <a:avLst/>
                      <a:gdLst>
                        <a:gd name="T0" fmla="*/ 7 w 13"/>
                        <a:gd name="T1" fmla="*/ 1 h 11"/>
                        <a:gd name="T2" fmla="*/ 7 w 13"/>
                        <a:gd name="T3" fmla="*/ 1 h 11"/>
                        <a:gd name="T4" fmla="*/ 3 w 13"/>
                        <a:gd name="T5" fmla="*/ 0 h 11"/>
                        <a:gd name="T6" fmla="*/ 2 w 13"/>
                        <a:gd name="T7" fmla="*/ 1 h 11"/>
                        <a:gd name="T8" fmla="*/ 1 w 13"/>
                        <a:gd name="T9" fmla="*/ 1 h 11"/>
                        <a:gd name="T10" fmla="*/ 1 w 13"/>
                        <a:gd name="T11" fmla="*/ 1 h 11"/>
                        <a:gd name="T12" fmla="*/ 0 w 13"/>
                        <a:gd name="T13" fmla="*/ 7 h 11"/>
                        <a:gd name="T14" fmla="*/ 1 w 13"/>
                        <a:gd name="T15" fmla="*/ 8 h 11"/>
                        <a:gd name="T16" fmla="*/ 2 w 13"/>
                        <a:gd name="T17" fmla="*/ 9 h 11"/>
                        <a:gd name="T18" fmla="*/ 5 w 13"/>
                        <a:gd name="T19" fmla="*/ 11 h 11"/>
                        <a:gd name="T20" fmla="*/ 5 w 13"/>
                        <a:gd name="T21" fmla="*/ 11 h 11"/>
                        <a:gd name="T22" fmla="*/ 6 w 13"/>
                        <a:gd name="T23" fmla="*/ 11 h 11"/>
                        <a:gd name="T24" fmla="*/ 7 w 13"/>
                        <a:gd name="T25" fmla="*/ 10 h 11"/>
                        <a:gd name="T26" fmla="*/ 11 w 13"/>
                        <a:gd name="T27" fmla="*/ 10 h 11"/>
                        <a:gd name="T28" fmla="*/ 11 w 13"/>
                        <a:gd name="T29" fmla="*/ 9 h 11"/>
                        <a:gd name="T30" fmla="*/ 13 w 13"/>
                        <a:gd name="T31" fmla="*/ 6 h 11"/>
                        <a:gd name="T32" fmla="*/ 13 w 13"/>
                        <a:gd name="T33" fmla="*/ 6 h 11"/>
                        <a:gd name="T34" fmla="*/ 12 w 13"/>
                        <a:gd name="T35" fmla="*/ 5 h 11"/>
                        <a:gd name="T36" fmla="*/ 11 w 13"/>
                        <a:gd name="T37" fmla="*/ 3 h 11"/>
                        <a:gd name="T38" fmla="*/ 11 w 13"/>
                        <a:gd name="T39" fmla="*/ 3 h 11"/>
                        <a:gd name="T40" fmla="*/ 10 w 13"/>
                        <a:gd name="T41" fmla="*/ 3 h 11"/>
                        <a:gd name="T42" fmla="*/ 9 w 13"/>
                        <a:gd name="T43" fmla="*/ 2 h 11"/>
                        <a:gd name="T44" fmla="*/ 8 w 13"/>
                        <a:gd name="T45" fmla="*/ 2 h 11"/>
                        <a:gd name="T46" fmla="*/ 7 w 13"/>
                        <a:gd name="T47" fmla="*/ 1 h 11"/>
                        <a:gd name="T48" fmla="*/ 7 w 13"/>
                        <a:gd name="T49" fmla="*/ 1 h 1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</a:cxnLst>
                      <a:rect l="0" t="0" r="r" b="b"/>
                      <a:pathLst>
                        <a:path w="13" h="11">
                          <a:moveTo>
                            <a:pt x="7" y="1"/>
                          </a:moveTo>
                          <a:lnTo>
                            <a:pt x="7" y="1"/>
                          </a:lnTo>
                          <a:lnTo>
                            <a:pt x="3" y="0"/>
                          </a:lnTo>
                          <a:lnTo>
                            <a:pt x="2" y="1"/>
                          </a:lnTo>
                          <a:lnTo>
                            <a:pt x="1" y="1"/>
                          </a:lnTo>
                          <a:lnTo>
                            <a:pt x="1" y="1"/>
                          </a:lnTo>
                          <a:lnTo>
                            <a:pt x="0" y="7"/>
                          </a:lnTo>
                          <a:lnTo>
                            <a:pt x="1" y="8"/>
                          </a:lnTo>
                          <a:lnTo>
                            <a:pt x="2" y="9"/>
                          </a:lnTo>
                          <a:lnTo>
                            <a:pt x="5" y="11"/>
                          </a:lnTo>
                          <a:lnTo>
                            <a:pt x="5" y="11"/>
                          </a:lnTo>
                          <a:lnTo>
                            <a:pt x="6" y="11"/>
                          </a:lnTo>
                          <a:lnTo>
                            <a:pt x="7" y="10"/>
                          </a:lnTo>
                          <a:lnTo>
                            <a:pt x="11" y="10"/>
                          </a:lnTo>
                          <a:lnTo>
                            <a:pt x="11" y="9"/>
                          </a:lnTo>
                          <a:lnTo>
                            <a:pt x="13" y="6"/>
                          </a:lnTo>
                          <a:lnTo>
                            <a:pt x="13" y="6"/>
                          </a:lnTo>
                          <a:lnTo>
                            <a:pt x="12" y="5"/>
                          </a:lnTo>
                          <a:lnTo>
                            <a:pt x="11" y="3"/>
                          </a:lnTo>
                          <a:lnTo>
                            <a:pt x="11" y="3"/>
                          </a:lnTo>
                          <a:lnTo>
                            <a:pt x="10" y="3"/>
                          </a:lnTo>
                          <a:lnTo>
                            <a:pt x="9" y="2"/>
                          </a:lnTo>
                          <a:lnTo>
                            <a:pt x="8" y="2"/>
                          </a:lnTo>
                          <a:lnTo>
                            <a:pt x="7" y="1"/>
                          </a:lnTo>
                          <a:lnTo>
                            <a:pt x="7" y="1"/>
                          </a:lnTo>
                        </a:path>
                      </a:pathLst>
                    </a:custGeom>
                    <a:grpFill/>
                    <a:ln w="12700" cap="flat">
                      <a:solidFill>
                        <a:schemeClr val="bg1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GB" dirty="0">
                        <a:latin typeface="Calibri Light" panose="020F0302020204030204" pitchFamily="34" charset="0"/>
                        <a:sym typeface="Calibri Light" panose="020F0302020204030204" pitchFamily="34" charset="0"/>
                      </a:endParaRPr>
                    </a:p>
                  </p:txBody>
                </p:sp>
              </p:grpSp>
              <p:grpSp>
                <p:nvGrpSpPr>
                  <p:cNvPr id="1297" name="Group 1302">
                    <a:extLst>
                      <a:ext uri="{FF2B5EF4-FFF2-40B4-BE49-F238E27FC236}">
                        <a16:creationId xmlns:a16="http://schemas.microsoft.com/office/drawing/2014/main" id="{3C11AF33-A1E5-0C7D-F7E9-1E5A2E28C191}"/>
                      </a:ext>
                    </a:extLst>
                  </p:cNvPr>
                  <p:cNvGrpSpPr/>
                  <p:nvPr/>
                </p:nvGrpSpPr>
                <p:grpSpPr bwMode="gray">
                  <a:xfrm>
                    <a:off x="5560838" y="2761009"/>
                    <a:ext cx="543596" cy="644213"/>
                    <a:chOff x="5118153" y="2596708"/>
                    <a:chExt cx="495616" cy="587353"/>
                  </a:xfrm>
                  <a:grpFill/>
                </p:grpSpPr>
                <p:sp>
                  <p:nvSpPr>
                    <p:cNvPr id="1298" name="Freeform 604">
                      <a:extLst>
                        <a:ext uri="{FF2B5EF4-FFF2-40B4-BE49-F238E27FC236}">
                          <a16:creationId xmlns:a16="http://schemas.microsoft.com/office/drawing/2014/main" id="{DD6F825D-C82D-A563-769E-856CA891BFF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gray">
                    <a:xfrm>
                      <a:off x="5298054" y="2715846"/>
                      <a:ext cx="42890" cy="40507"/>
                    </a:xfrm>
                    <a:custGeom>
                      <a:avLst/>
                      <a:gdLst>
                        <a:gd name="T0" fmla="*/ 22 w 36"/>
                        <a:gd name="T1" fmla="*/ 1 h 34"/>
                        <a:gd name="T2" fmla="*/ 24 w 36"/>
                        <a:gd name="T3" fmla="*/ 0 h 34"/>
                        <a:gd name="T4" fmla="*/ 25 w 36"/>
                        <a:gd name="T5" fmla="*/ 3 h 34"/>
                        <a:gd name="T6" fmla="*/ 25 w 36"/>
                        <a:gd name="T7" fmla="*/ 5 h 34"/>
                        <a:gd name="T8" fmla="*/ 24 w 36"/>
                        <a:gd name="T9" fmla="*/ 8 h 34"/>
                        <a:gd name="T10" fmla="*/ 25 w 36"/>
                        <a:gd name="T11" fmla="*/ 7 h 34"/>
                        <a:gd name="T12" fmla="*/ 26 w 36"/>
                        <a:gd name="T13" fmla="*/ 9 h 34"/>
                        <a:gd name="T14" fmla="*/ 25 w 36"/>
                        <a:gd name="T15" fmla="*/ 13 h 34"/>
                        <a:gd name="T16" fmla="*/ 23 w 36"/>
                        <a:gd name="T17" fmla="*/ 16 h 34"/>
                        <a:gd name="T18" fmla="*/ 24 w 36"/>
                        <a:gd name="T19" fmla="*/ 15 h 34"/>
                        <a:gd name="T20" fmla="*/ 26 w 36"/>
                        <a:gd name="T21" fmla="*/ 14 h 34"/>
                        <a:gd name="T22" fmla="*/ 27 w 36"/>
                        <a:gd name="T23" fmla="*/ 9 h 34"/>
                        <a:gd name="T24" fmla="*/ 30 w 36"/>
                        <a:gd name="T25" fmla="*/ 9 h 34"/>
                        <a:gd name="T26" fmla="*/ 29 w 36"/>
                        <a:gd name="T27" fmla="*/ 7 h 34"/>
                        <a:gd name="T28" fmla="*/ 31 w 36"/>
                        <a:gd name="T29" fmla="*/ 4 h 34"/>
                        <a:gd name="T30" fmla="*/ 33 w 36"/>
                        <a:gd name="T31" fmla="*/ 5 h 34"/>
                        <a:gd name="T32" fmla="*/ 36 w 36"/>
                        <a:gd name="T33" fmla="*/ 8 h 34"/>
                        <a:gd name="T34" fmla="*/ 36 w 36"/>
                        <a:gd name="T35" fmla="*/ 12 h 34"/>
                        <a:gd name="T36" fmla="*/ 35 w 36"/>
                        <a:gd name="T37" fmla="*/ 15 h 34"/>
                        <a:gd name="T38" fmla="*/ 34 w 36"/>
                        <a:gd name="T39" fmla="*/ 17 h 34"/>
                        <a:gd name="T40" fmla="*/ 31 w 36"/>
                        <a:gd name="T41" fmla="*/ 18 h 34"/>
                        <a:gd name="T42" fmla="*/ 28 w 36"/>
                        <a:gd name="T43" fmla="*/ 20 h 34"/>
                        <a:gd name="T44" fmla="*/ 27 w 36"/>
                        <a:gd name="T45" fmla="*/ 23 h 34"/>
                        <a:gd name="T46" fmla="*/ 26 w 36"/>
                        <a:gd name="T47" fmla="*/ 20 h 34"/>
                        <a:gd name="T48" fmla="*/ 23 w 36"/>
                        <a:gd name="T49" fmla="*/ 24 h 34"/>
                        <a:gd name="T50" fmla="*/ 23 w 36"/>
                        <a:gd name="T51" fmla="*/ 26 h 34"/>
                        <a:gd name="T52" fmla="*/ 21 w 36"/>
                        <a:gd name="T53" fmla="*/ 28 h 34"/>
                        <a:gd name="T54" fmla="*/ 20 w 36"/>
                        <a:gd name="T55" fmla="*/ 26 h 34"/>
                        <a:gd name="T56" fmla="*/ 19 w 36"/>
                        <a:gd name="T57" fmla="*/ 23 h 34"/>
                        <a:gd name="T58" fmla="*/ 20 w 36"/>
                        <a:gd name="T59" fmla="*/ 21 h 34"/>
                        <a:gd name="T60" fmla="*/ 17 w 36"/>
                        <a:gd name="T61" fmla="*/ 25 h 34"/>
                        <a:gd name="T62" fmla="*/ 14 w 36"/>
                        <a:gd name="T63" fmla="*/ 28 h 34"/>
                        <a:gd name="T64" fmla="*/ 9 w 36"/>
                        <a:gd name="T65" fmla="*/ 32 h 34"/>
                        <a:gd name="T66" fmla="*/ 9 w 36"/>
                        <a:gd name="T67" fmla="*/ 29 h 34"/>
                        <a:gd name="T68" fmla="*/ 7 w 36"/>
                        <a:gd name="T69" fmla="*/ 29 h 34"/>
                        <a:gd name="T70" fmla="*/ 5 w 36"/>
                        <a:gd name="T71" fmla="*/ 32 h 34"/>
                        <a:gd name="T72" fmla="*/ 0 w 36"/>
                        <a:gd name="T73" fmla="*/ 34 h 34"/>
                        <a:gd name="T74" fmla="*/ 0 w 36"/>
                        <a:gd name="T75" fmla="*/ 33 h 34"/>
                        <a:gd name="T76" fmla="*/ 0 w 36"/>
                        <a:gd name="T77" fmla="*/ 29 h 34"/>
                        <a:gd name="T78" fmla="*/ 2 w 36"/>
                        <a:gd name="T79" fmla="*/ 28 h 34"/>
                        <a:gd name="T80" fmla="*/ 3 w 36"/>
                        <a:gd name="T81" fmla="*/ 26 h 34"/>
                        <a:gd name="T82" fmla="*/ 5 w 36"/>
                        <a:gd name="T83" fmla="*/ 26 h 34"/>
                        <a:gd name="T84" fmla="*/ 7 w 36"/>
                        <a:gd name="T85" fmla="*/ 24 h 34"/>
                        <a:gd name="T86" fmla="*/ 9 w 36"/>
                        <a:gd name="T87" fmla="*/ 24 h 34"/>
                        <a:gd name="T88" fmla="*/ 10 w 36"/>
                        <a:gd name="T89" fmla="*/ 22 h 34"/>
                        <a:gd name="T90" fmla="*/ 15 w 36"/>
                        <a:gd name="T91" fmla="*/ 20 h 34"/>
                        <a:gd name="T92" fmla="*/ 15 w 36"/>
                        <a:gd name="T93" fmla="*/ 19 h 34"/>
                        <a:gd name="T94" fmla="*/ 19 w 36"/>
                        <a:gd name="T95" fmla="*/ 14 h 34"/>
                        <a:gd name="T96" fmla="*/ 19 w 36"/>
                        <a:gd name="T97" fmla="*/ 11 h 34"/>
                        <a:gd name="T98" fmla="*/ 20 w 36"/>
                        <a:gd name="T99" fmla="*/ 10 h 34"/>
                        <a:gd name="T100" fmla="*/ 20 w 36"/>
                        <a:gd name="T101" fmla="*/ 8 h 34"/>
                        <a:gd name="T102" fmla="*/ 20 w 36"/>
                        <a:gd name="T103" fmla="*/ 4 h 34"/>
                        <a:gd name="T104" fmla="*/ 22 w 36"/>
                        <a:gd name="T105" fmla="*/ 1 h 3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  <a:cxn ang="0">
                          <a:pos x="T102" y="T103"/>
                        </a:cxn>
                        <a:cxn ang="0">
                          <a:pos x="T104" y="T105"/>
                        </a:cxn>
                      </a:cxnLst>
                      <a:rect l="0" t="0" r="r" b="b"/>
                      <a:pathLst>
                        <a:path w="36" h="34">
                          <a:moveTo>
                            <a:pt x="22" y="1"/>
                          </a:moveTo>
                          <a:lnTo>
                            <a:pt x="24" y="0"/>
                          </a:lnTo>
                          <a:lnTo>
                            <a:pt x="25" y="3"/>
                          </a:lnTo>
                          <a:lnTo>
                            <a:pt x="25" y="5"/>
                          </a:lnTo>
                          <a:lnTo>
                            <a:pt x="24" y="8"/>
                          </a:lnTo>
                          <a:lnTo>
                            <a:pt x="25" y="7"/>
                          </a:lnTo>
                          <a:lnTo>
                            <a:pt x="26" y="9"/>
                          </a:lnTo>
                          <a:lnTo>
                            <a:pt x="25" y="13"/>
                          </a:lnTo>
                          <a:lnTo>
                            <a:pt x="23" y="16"/>
                          </a:lnTo>
                          <a:lnTo>
                            <a:pt x="24" y="15"/>
                          </a:lnTo>
                          <a:lnTo>
                            <a:pt x="26" y="14"/>
                          </a:lnTo>
                          <a:lnTo>
                            <a:pt x="27" y="9"/>
                          </a:lnTo>
                          <a:lnTo>
                            <a:pt x="30" y="9"/>
                          </a:lnTo>
                          <a:lnTo>
                            <a:pt x="29" y="7"/>
                          </a:lnTo>
                          <a:lnTo>
                            <a:pt x="31" y="4"/>
                          </a:lnTo>
                          <a:lnTo>
                            <a:pt x="33" y="5"/>
                          </a:lnTo>
                          <a:lnTo>
                            <a:pt x="36" y="8"/>
                          </a:lnTo>
                          <a:lnTo>
                            <a:pt x="36" y="12"/>
                          </a:lnTo>
                          <a:lnTo>
                            <a:pt x="35" y="15"/>
                          </a:lnTo>
                          <a:lnTo>
                            <a:pt x="34" y="17"/>
                          </a:lnTo>
                          <a:lnTo>
                            <a:pt x="31" y="18"/>
                          </a:lnTo>
                          <a:lnTo>
                            <a:pt x="28" y="20"/>
                          </a:lnTo>
                          <a:lnTo>
                            <a:pt x="27" y="23"/>
                          </a:lnTo>
                          <a:lnTo>
                            <a:pt x="26" y="20"/>
                          </a:lnTo>
                          <a:lnTo>
                            <a:pt x="23" y="24"/>
                          </a:lnTo>
                          <a:lnTo>
                            <a:pt x="23" y="26"/>
                          </a:lnTo>
                          <a:lnTo>
                            <a:pt x="21" y="28"/>
                          </a:lnTo>
                          <a:lnTo>
                            <a:pt x="20" y="26"/>
                          </a:lnTo>
                          <a:lnTo>
                            <a:pt x="19" y="23"/>
                          </a:lnTo>
                          <a:lnTo>
                            <a:pt x="20" y="21"/>
                          </a:lnTo>
                          <a:lnTo>
                            <a:pt x="17" y="25"/>
                          </a:lnTo>
                          <a:lnTo>
                            <a:pt x="14" y="28"/>
                          </a:lnTo>
                          <a:lnTo>
                            <a:pt x="9" y="32"/>
                          </a:lnTo>
                          <a:lnTo>
                            <a:pt x="9" y="29"/>
                          </a:lnTo>
                          <a:lnTo>
                            <a:pt x="7" y="29"/>
                          </a:lnTo>
                          <a:lnTo>
                            <a:pt x="5" y="32"/>
                          </a:lnTo>
                          <a:lnTo>
                            <a:pt x="0" y="34"/>
                          </a:lnTo>
                          <a:lnTo>
                            <a:pt x="0" y="33"/>
                          </a:lnTo>
                          <a:lnTo>
                            <a:pt x="0" y="29"/>
                          </a:lnTo>
                          <a:lnTo>
                            <a:pt x="2" y="28"/>
                          </a:lnTo>
                          <a:lnTo>
                            <a:pt x="3" y="26"/>
                          </a:lnTo>
                          <a:lnTo>
                            <a:pt x="5" y="26"/>
                          </a:lnTo>
                          <a:lnTo>
                            <a:pt x="7" y="24"/>
                          </a:lnTo>
                          <a:lnTo>
                            <a:pt x="9" y="24"/>
                          </a:lnTo>
                          <a:lnTo>
                            <a:pt x="10" y="22"/>
                          </a:lnTo>
                          <a:lnTo>
                            <a:pt x="15" y="20"/>
                          </a:lnTo>
                          <a:lnTo>
                            <a:pt x="15" y="19"/>
                          </a:lnTo>
                          <a:lnTo>
                            <a:pt x="19" y="14"/>
                          </a:lnTo>
                          <a:lnTo>
                            <a:pt x="19" y="11"/>
                          </a:lnTo>
                          <a:lnTo>
                            <a:pt x="20" y="10"/>
                          </a:lnTo>
                          <a:lnTo>
                            <a:pt x="20" y="8"/>
                          </a:lnTo>
                          <a:lnTo>
                            <a:pt x="20" y="4"/>
                          </a:lnTo>
                          <a:lnTo>
                            <a:pt x="22" y="1"/>
                          </a:lnTo>
                        </a:path>
                      </a:pathLst>
                    </a:custGeom>
                    <a:grpFill/>
                    <a:ln w="12700" cap="flat">
                      <a:solidFill>
                        <a:schemeClr val="bg1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GB" dirty="0">
                        <a:latin typeface="Calibri Light" panose="020F0302020204030204" pitchFamily="34" charset="0"/>
                        <a:sym typeface="Calibri Light" panose="020F0302020204030204" pitchFamily="34" charset="0"/>
                      </a:endParaRPr>
                    </a:p>
                  </p:txBody>
                </p:sp>
                <p:sp>
                  <p:nvSpPr>
                    <p:cNvPr id="1299" name="Freeform 605">
                      <a:extLst>
                        <a:ext uri="{FF2B5EF4-FFF2-40B4-BE49-F238E27FC236}">
                          <a16:creationId xmlns:a16="http://schemas.microsoft.com/office/drawing/2014/main" id="{9E634D8D-7CFA-237F-B828-F46FB3DE53D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gray">
                    <a:xfrm>
                      <a:off x="5300436" y="2715846"/>
                      <a:ext cx="16679" cy="20253"/>
                    </a:xfrm>
                    <a:custGeom>
                      <a:avLst/>
                      <a:gdLst>
                        <a:gd name="T0" fmla="*/ 1 w 14"/>
                        <a:gd name="T1" fmla="*/ 12 h 17"/>
                        <a:gd name="T2" fmla="*/ 2 w 14"/>
                        <a:gd name="T3" fmla="*/ 11 h 17"/>
                        <a:gd name="T4" fmla="*/ 1 w 14"/>
                        <a:gd name="T5" fmla="*/ 10 h 17"/>
                        <a:gd name="T6" fmla="*/ 1 w 14"/>
                        <a:gd name="T7" fmla="*/ 8 h 17"/>
                        <a:gd name="T8" fmla="*/ 3 w 14"/>
                        <a:gd name="T9" fmla="*/ 9 h 17"/>
                        <a:gd name="T10" fmla="*/ 4 w 14"/>
                        <a:gd name="T11" fmla="*/ 8 h 17"/>
                        <a:gd name="T12" fmla="*/ 5 w 14"/>
                        <a:gd name="T13" fmla="*/ 8 h 17"/>
                        <a:gd name="T14" fmla="*/ 6 w 14"/>
                        <a:gd name="T15" fmla="*/ 7 h 17"/>
                        <a:gd name="T16" fmla="*/ 7 w 14"/>
                        <a:gd name="T17" fmla="*/ 3 h 17"/>
                        <a:gd name="T18" fmla="*/ 8 w 14"/>
                        <a:gd name="T19" fmla="*/ 6 h 17"/>
                        <a:gd name="T20" fmla="*/ 10 w 14"/>
                        <a:gd name="T21" fmla="*/ 6 h 17"/>
                        <a:gd name="T22" fmla="*/ 10 w 14"/>
                        <a:gd name="T23" fmla="*/ 0 h 17"/>
                        <a:gd name="T24" fmla="*/ 14 w 14"/>
                        <a:gd name="T25" fmla="*/ 6 h 17"/>
                        <a:gd name="T26" fmla="*/ 14 w 14"/>
                        <a:gd name="T27" fmla="*/ 9 h 17"/>
                        <a:gd name="T28" fmla="*/ 14 w 14"/>
                        <a:gd name="T29" fmla="*/ 14 h 17"/>
                        <a:gd name="T30" fmla="*/ 12 w 14"/>
                        <a:gd name="T31" fmla="*/ 14 h 17"/>
                        <a:gd name="T32" fmla="*/ 10 w 14"/>
                        <a:gd name="T33" fmla="*/ 16 h 17"/>
                        <a:gd name="T34" fmla="*/ 8 w 14"/>
                        <a:gd name="T35" fmla="*/ 17 h 17"/>
                        <a:gd name="T36" fmla="*/ 7 w 14"/>
                        <a:gd name="T37" fmla="*/ 14 h 17"/>
                        <a:gd name="T38" fmla="*/ 9 w 14"/>
                        <a:gd name="T39" fmla="*/ 12 h 17"/>
                        <a:gd name="T40" fmla="*/ 10 w 14"/>
                        <a:gd name="T41" fmla="*/ 10 h 17"/>
                        <a:gd name="T42" fmla="*/ 8 w 14"/>
                        <a:gd name="T43" fmla="*/ 12 h 17"/>
                        <a:gd name="T44" fmla="*/ 7 w 14"/>
                        <a:gd name="T45" fmla="*/ 12 h 17"/>
                        <a:gd name="T46" fmla="*/ 1 w 14"/>
                        <a:gd name="T47" fmla="*/ 16 h 17"/>
                        <a:gd name="T48" fmla="*/ 0 w 14"/>
                        <a:gd name="T49" fmla="*/ 14 h 17"/>
                        <a:gd name="T50" fmla="*/ 1 w 14"/>
                        <a:gd name="T51" fmla="*/ 12 h 17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</a:cxnLst>
                      <a:rect l="0" t="0" r="r" b="b"/>
                      <a:pathLst>
                        <a:path w="14" h="17">
                          <a:moveTo>
                            <a:pt x="1" y="12"/>
                          </a:moveTo>
                          <a:lnTo>
                            <a:pt x="2" y="11"/>
                          </a:lnTo>
                          <a:lnTo>
                            <a:pt x="1" y="10"/>
                          </a:lnTo>
                          <a:lnTo>
                            <a:pt x="1" y="8"/>
                          </a:lnTo>
                          <a:lnTo>
                            <a:pt x="3" y="9"/>
                          </a:lnTo>
                          <a:lnTo>
                            <a:pt x="4" y="8"/>
                          </a:lnTo>
                          <a:lnTo>
                            <a:pt x="5" y="8"/>
                          </a:lnTo>
                          <a:lnTo>
                            <a:pt x="6" y="7"/>
                          </a:lnTo>
                          <a:lnTo>
                            <a:pt x="7" y="3"/>
                          </a:lnTo>
                          <a:lnTo>
                            <a:pt x="8" y="6"/>
                          </a:lnTo>
                          <a:lnTo>
                            <a:pt x="10" y="6"/>
                          </a:lnTo>
                          <a:lnTo>
                            <a:pt x="10" y="0"/>
                          </a:lnTo>
                          <a:lnTo>
                            <a:pt x="14" y="6"/>
                          </a:lnTo>
                          <a:lnTo>
                            <a:pt x="14" y="9"/>
                          </a:lnTo>
                          <a:lnTo>
                            <a:pt x="14" y="14"/>
                          </a:lnTo>
                          <a:lnTo>
                            <a:pt x="12" y="14"/>
                          </a:lnTo>
                          <a:lnTo>
                            <a:pt x="10" y="16"/>
                          </a:lnTo>
                          <a:lnTo>
                            <a:pt x="8" y="17"/>
                          </a:lnTo>
                          <a:lnTo>
                            <a:pt x="7" y="14"/>
                          </a:lnTo>
                          <a:lnTo>
                            <a:pt x="9" y="12"/>
                          </a:lnTo>
                          <a:lnTo>
                            <a:pt x="10" y="10"/>
                          </a:lnTo>
                          <a:lnTo>
                            <a:pt x="8" y="12"/>
                          </a:lnTo>
                          <a:lnTo>
                            <a:pt x="7" y="12"/>
                          </a:lnTo>
                          <a:lnTo>
                            <a:pt x="1" y="16"/>
                          </a:lnTo>
                          <a:lnTo>
                            <a:pt x="0" y="14"/>
                          </a:lnTo>
                          <a:lnTo>
                            <a:pt x="1" y="12"/>
                          </a:lnTo>
                        </a:path>
                      </a:pathLst>
                    </a:custGeom>
                    <a:grpFill/>
                    <a:ln w="12700" cap="flat">
                      <a:solidFill>
                        <a:schemeClr val="bg1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GB" dirty="0">
                        <a:latin typeface="Calibri Light" panose="020F0302020204030204" pitchFamily="34" charset="0"/>
                        <a:sym typeface="Calibri Light" panose="020F0302020204030204" pitchFamily="34" charset="0"/>
                      </a:endParaRPr>
                    </a:p>
                  </p:txBody>
                </p:sp>
                <p:sp>
                  <p:nvSpPr>
                    <p:cNvPr id="1300" name="Freeform 606">
                      <a:extLst>
                        <a:ext uri="{FF2B5EF4-FFF2-40B4-BE49-F238E27FC236}">
                          <a16:creationId xmlns:a16="http://schemas.microsoft.com/office/drawing/2014/main" id="{85243BDD-B68E-EC25-C99C-77805F14F3A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gray">
                    <a:xfrm>
                      <a:off x="5321881" y="2697975"/>
                      <a:ext cx="11914" cy="16679"/>
                    </a:xfrm>
                    <a:custGeom>
                      <a:avLst/>
                      <a:gdLst>
                        <a:gd name="T0" fmla="*/ 4 w 10"/>
                        <a:gd name="T1" fmla="*/ 4 h 14"/>
                        <a:gd name="T2" fmla="*/ 5 w 10"/>
                        <a:gd name="T3" fmla="*/ 4 h 14"/>
                        <a:gd name="T4" fmla="*/ 6 w 10"/>
                        <a:gd name="T5" fmla="*/ 0 h 14"/>
                        <a:gd name="T6" fmla="*/ 8 w 10"/>
                        <a:gd name="T7" fmla="*/ 0 h 14"/>
                        <a:gd name="T8" fmla="*/ 10 w 10"/>
                        <a:gd name="T9" fmla="*/ 1 h 14"/>
                        <a:gd name="T10" fmla="*/ 9 w 10"/>
                        <a:gd name="T11" fmla="*/ 3 h 14"/>
                        <a:gd name="T12" fmla="*/ 9 w 10"/>
                        <a:gd name="T13" fmla="*/ 6 h 14"/>
                        <a:gd name="T14" fmla="*/ 7 w 10"/>
                        <a:gd name="T15" fmla="*/ 10 h 14"/>
                        <a:gd name="T16" fmla="*/ 4 w 10"/>
                        <a:gd name="T17" fmla="*/ 13 h 14"/>
                        <a:gd name="T18" fmla="*/ 2 w 10"/>
                        <a:gd name="T19" fmla="*/ 14 h 14"/>
                        <a:gd name="T20" fmla="*/ 0 w 10"/>
                        <a:gd name="T21" fmla="*/ 14 h 14"/>
                        <a:gd name="T22" fmla="*/ 0 w 10"/>
                        <a:gd name="T23" fmla="*/ 12 h 14"/>
                        <a:gd name="T24" fmla="*/ 0 w 10"/>
                        <a:gd name="T25" fmla="*/ 8 h 14"/>
                        <a:gd name="T26" fmla="*/ 4 w 10"/>
                        <a:gd name="T27" fmla="*/ 6 h 14"/>
                        <a:gd name="T28" fmla="*/ 4 w 10"/>
                        <a:gd name="T29" fmla="*/ 4 h 1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</a:cxnLst>
                      <a:rect l="0" t="0" r="r" b="b"/>
                      <a:pathLst>
                        <a:path w="10" h="14">
                          <a:moveTo>
                            <a:pt x="4" y="4"/>
                          </a:moveTo>
                          <a:lnTo>
                            <a:pt x="5" y="4"/>
                          </a:lnTo>
                          <a:lnTo>
                            <a:pt x="6" y="0"/>
                          </a:lnTo>
                          <a:lnTo>
                            <a:pt x="8" y="0"/>
                          </a:lnTo>
                          <a:lnTo>
                            <a:pt x="10" y="1"/>
                          </a:lnTo>
                          <a:lnTo>
                            <a:pt x="9" y="3"/>
                          </a:lnTo>
                          <a:lnTo>
                            <a:pt x="9" y="6"/>
                          </a:lnTo>
                          <a:lnTo>
                            <a:pt x="7" y="10"/>
                          </a:lnTo>
                          <a:lnTo>
                            <a:pt x="4" y="13"/>
                          </a:lnTo>
                          <a:lnTo>
                            <a:pt x="2" y="14"/>
                          </a:lnTo>
                          <a:lnTo>
                            <a:pt x="0" y="14"/>
                          </a:lnTo>
                          <a:lnTo>
                            <a:pt x="0" y="12"/>
                          </a:lnTo>
                          <a:lnTo>
                            <a:pt x="0" y="8"/>
                          </a:lnTo>
                          <a:lnTo>
                            <a:pt x="4" y="6"/>
                          </a:lnTo>
                          <a:lnTo>
                            <a:pt x="4" y="4"/>
                          </a:lnTo>
                        </a:path>
                      </a:pathLst>
                    </a:custGeom>
                    <a:grpFill/>
                    <a:ln w="12700" cap="flat">
                      <a:solidFill>
                        <a:schemeClr val="bg1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GB" dirty="0">
                        <a:latin typeface="Calibri Light" panose="020F0302020204030204" pitchFamily="34" charset="0"/>
                        <a:sym typeface="Calibri Light" panose="020F0302020204030204" pitchFamily="34" charset="0"/>
                      </a:endParaRPr>
                    </a:p>
                  </p:txBody>
                </p:sp>
                <p:sp>
                  <p:nvSpPr>
                    <p:cNvPr id="1301" name="Freeform 607">
                      <a:extLst>
                        <a:ext uri="{FF2B5EF4-FFF2-40B4-BE49-F238E27FC236}">
                          <a16:creationId xmlns:a16="http://schemas.microsoft.com/office/drawing/2014/main" id="{F4323D47-D69D-4B51-E50C-F494041C419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gray">
                    <a:xfrm>
                      <a:off x="5306393" y="2769458"/>
                      <a:ext cx="10723" cy="11914"/>
                    </a:xfrm>
                    <a:custGeom>
                      <a:avLst/>
                      <a:gdLst>
                        <a:gd name="T0" fmla="*/ 3 w 9"/>
                        <a:gd name="T1" fmla="*/ 5 h 10"/>
                        <a:gd name="T2" fmla="*/ 3 w 9"/>
                        <a:gd name="T3" fmla="*/ 5 h 10"/>
                        <a:gd name="T4" fmla="*/ 2 w 9"/>
                        <a:gd name="T5" fmla="*/ 2 h 10"/>
                        <a:gd name="T6" fmla="*/ 4 w 9"/>
                        <a:gd name="T7" fmla="*/ 3 h 10"/>
                        <a:gd name="T8" fmla="*/ 6 w 9"/>
                        <a:gd name="T9" fmla="*/ 2 h 10"/>
                        <a:gd name="T10" fmla="*/ 9 w 9"/>
                        <a:gd name="T11" fmla="*/ 0 h 10"/>
                        <a:gd name="T12" fmla="*/ 9 w 9"/>
                        <a:gd name="T13" fmla="*/ 2 h 10"/>
                        <a:gd name="T14" fmla="*/ 9 w 9"/>
                        <a:gd name="T15" fmla="*/ 4 h 10"/>
                        <a:gd name="T16" fmla="*/ 7 w 9"/>
                        <a:gd name="T17" fmla="*/ 5 h 10"/>
                        <a:gd name="T18" fmla="*/ 5 w 9"/>
                        <a:gd name="T19" fmla="*/ 7 h 10"/>
                        <a:gd name="T20" fmla="*/ 3 w 9"/>
                        <a:gd name="T21" fmla="*/ 10 h 10"/>
                        <a:gd name="T22" fmla="*/ 2 w 9"/>
                        <a:gd name="T23" fmla="*/ 10 h 10"/>
                        <a:gd name="T24" fmla="*/ 0 w 9"/>
                        <a:gd name="T25" fmla="*/ 9 h 10"/>
                        <a:gd name="T26" fmla="*/ 2 w 9"/>
                        <a:gd name="T27" fmla="*/ 6 h 10"/>
                        <a:gd name="T28" fmla="*/ 4 w 9"/>
                        <a:gd name="T29" fmla="*/ 6 h 10"/>
                        <a:gd name="T30" fmla="*/ 3 w 9"/>
                        <a:gd name="T31" fmla="*/ 5 h 1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</a:cxnLst>
                      <a:rect l="0" t="0" r="r" b="b"/>
                      <a:pathLst>
                        <a:path w="9" h="10">
                          <a:moveTo>
                            <a:pt x="3" y="5"/>
                          </a:moveTo>
                          <a:lnTo>
                            <a:pt x="3" y="5"/>
                          </a:lnTo>
                          <a:lnTo>
                            <a:pt x="2" y="2"/>
                          </a:lnTo>
                          <a:lnTo>
                            <a:pt x="4" y="3"/>
                          </a:lnTo>
                          <a:lnTo>
                            <a:pt x="6" y="2"/>
                          </a:lnTo>
                          <a:lnTo>
                            <a:pt x="9" y="0"/>
                          </a:lnTo>
                          <a:lnTo>
                            <a:pt x="9" y="2"/>
                          </a:lnTo>
                          <a:lnTo>
                            <a:pt x="9" y="4"/>
                          </a:lnTo>
                          <a:lnTo>
                            <a:pt x="7" y="5"/>
                          </a:lnTo>
                          <a:lnTo>
                            <a:pt x="5" y="7"/>
                          </a:lnTo>
                          <a:lnTo>
                            <a:pt x="3" y="10"/>
                          </a:lnTo>
                          <a:lnTo>
                            <a:pt x="2" y="10"/>
                          </a:lnTo>
                          <a:lnTo>
                            <a:pt x="0" y="9"/>
                          </a:lnTo>
                          <a:lnTo>
                            <a:pt x="2" y="6"/>
                          </a:lnTo>
                          <a:lnTo>
                            <a:pt x="4" y="6"/>
                          </a:lnTo>
                          <a:lnTo>
                            <a:pt x="3" y="5"/>
                          </a:lnTo>
                        </a:path>
                      </a:pathLst>
                    </a:custGeom>
                    <a:grpFill/>
                    <a:ln w="12700" cap="flat">
                      <a:solidFill>
                        <a:schemeClr val="bg1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GB" dirty="0">
                        <a:latin typeface="Calibri Light" panose="020F0302020204030204" pitchFamily="34" charset="0"/>
                        <a:sym typeface="Calibri Light" panose="020F0302020204030204" pitchFamily="34" charset="0"/>
                      </a:endParaRPr>
                    </a:p>
                  </p:txBody>
                </p:sp>
                <p:sp>
                  <p:nvSpPr>
                    <p:cNvPr id="1302" name="Freeform 609">
                      <a:extLst>
                        <a:ext uri="{FF2B5EF4-FFF2-40B4-BE49-F238E27FC236}">
                          <a16:creationId xmlns:a16="http://schemas.microsoft.com/office/drawing/2014/main" id="{DED50809-C073-DA9A-1573-A65B5250F4F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gray">
                    <a:xfrm>
                      <a:off x="5345708" y="2683679"/>
                      <a:ext cx="22637" cy="27402"/>
                    </a:xfrm>
                    <a:custGeom>
                      <a:avLst/>
                      <a:gdLst>
                        <a:gd name="T0" fmla="*/ 2 w 19"/>
                        <a:gd name="T1" fmla="*/ 16 h 23"/>
                        <a:gd name="T2" fmla="*/ 0 w 19"/>
                        <a:gd name="T3" fmla="*/ 15 h 23"/>
                        <a:gd name="T4" fmla="*/ 2 w 19"/>
                        <a:gd name="T5" fmla="*/ 15 h 23"/>
                        <a:gd name="T6" fmla="*/ 3 w 19"/>
                        <a:gd name="T7" fmla="*/ 14 h 23"/>
                        <a:gd name="T8" fmla="*/ 4 w 19"/>
                        <a:gd name="T9" fmla="*/ 12 h 23"/>
                        <a:gd name="T10" fmla="*/ 1 w 19"/>
                        <a:gd name="T11" fmla="*/ 12 h 23"/>
                        <a:gd name="T12" fmla="*/ 3 w 19"/>
                        <a:gd name="T13" fmla="*/ 11 h 23"/>
                        <a:gd name="T14" fmla="*/ 2 w 19"/>
                        <a:gd name="T15" fmla="*/ 9 h 23"/>
                        <a:gd name="T16" fmla="*/ 4 w 19"/>
                        <a:gd name="T17" fmla="*/ 7 h 23"/>
                        <a:gd name="T18" fmla="*/ 6 w 19"/>
                        <a:gd name="T19" fmla="*/ 9 h 23"/>
                        <a:gd name="T20" fmla="*/ 8 w 19"/>
                        <a:gd name="T21" fmla="*/ 6 h 23"/>
                        <a:gd name="T22" fmla="*/ 6 w 19"/>
                        <a:gd name="T23" fmla="*/ 4 h 23"/>
                        <a:gd name="T24" fmla="*/ 8 w 19"/>
                        <a:gd name="T25" fmla="*/ 4 h 23"/>
                        <a:gd name="T26" fmla="*/ 10 w 19"/>
                        <a:gd name="T27" fmla="*/ 5 h 23"/>
                        <a:gd name="T28" fmla="*/ 12 w 19"/>
                        <a:gd name="T29" fmla="*/ 3 h 23"/>
                        <a:gd name="T30" fmla="*/ 10 w 19"/>
                        <a:gd name="T31" fmla="*/ 0 h 23"/>
                        <a:gd name="T32" fmla="*/ 13 w 19"/>
                        <a:gd name="T33" fmla="*/ 3 h 23"/>
                        <a:gd name="T34" fmla="*/ 13 w 19"/>
                        <a:gd name="T35" fmla="*/ 0 h 23"/>
                        <a:gd name="T36" fmla="*/ 15 w 19"/>
                        <a:gd name="T37" fmla="*/ 0 h 23"/>
                        <a:gd name="T38" fmla="*/ 17 w 19"/>
                        <a:gd name="T39" fmla="*/ 4 h 23"/>
                        <a:gd name="T40" fmla="*/ 18 w 19"/>
                        <a:gd name="T41" fmla="*/ 5 h 23"/>
                        <a:gd name="T42" fmla="*/ 19 w 19"/>
                        <a:gd name="T43" fmla="*/ 9 h 23"/>
                        <a:gd name="T44" fmla="*/ 17 w 19"/>
                        <a:gd name="T45" fmla="*/ 12 h 23"/>
                        <a:gd name="T46" fmla="*/ 17 w 19"/>
                        <a:gd name="T47" fmla="*/ 18 h 23"/>
                        <a:gd name="T48" fmla="*/ 12 w 19"/>
                        <a:gd name="T49" fmla="*/ 18 h 23"/>
                        <a:gd name="T50" fmla="*/ 12 w 19"/>
                        <a:gd name="T51" fmla="*/ 17 h 23"/>
                        <a:gd name="T52" fmla="*/ 10 w 19"/>
                        <a:gd name="T53" fmla="*/ 17 h 23"/>
                        <a:gd name="T54" fmla="*/ 8 w 19"/>
                        <a:gd name="T55" fmla="*/ 21 h 23"/>
                        <a:gd name="T56" fmla="*/ 3 w 19"/>
                        <a:gd name="T57" fmla="*/ 22 h 23"/>
                        <a:gd name="T58" fmla="*/ 1 w 19"/>
                        <a:gd name="T59" fmla="*/ 23 h 23"/>
                        <a:gd name="T60" fmla="*/ 0 w 19"/>
                        <a:gd name="T61" fmla="*/ 21 h 23"/>
                        <a:gd name="T62" fmla="*/ 3 w 19"/>
                        <a:gd name="T63" fmla="*/ 19 h 23"/>
                        <a:gd name="T64" fmla="*/ 4 w 19"/>
                        <a:gd name="T65" fmla="*/ 17 h 23"/>
                        <a:gd name="T66" fmla="*/ 2 w 19"/>
                        <a:gd name="T67" fmla="*/ 16 h 2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</a:cxnLst>
                      <a:rect l="0" t="0" r="r" b="b"/>
                      <a:pathLst>
                        <a:path w="19" h="23">
                          <a:moveTo>
                            <a:pt x="2" y="16"/>
                          </a:moveTo>
                          <a:lnTo>
                            <a:pt x="0" y="15"/>
                          </a:lnTo>
                          <a:lnTo>
                            <a:pt x="2" y="15"/>
                          </a:lnTo>
                          <a:lnTo>
                            <a:pt x="3" y="14"/>
                          </a:lnTo>
                          <a:lnTo>
                            <a:pt x="4" y="12"/>
                          </a:lnTo>
                          <a:lnTo>
                            <a:pt x="1" y="12"/>
                          </a:lnTo>
                          <a:lnTo>
                            <a:pt x="3" y="11"/>
                          </a:lnTo>
                          <a:lnTo>
                            <a:pt x="2" y="9"/>
                          </a:lnTo>
                          <a:lnTo>
                            <a:pt x="4" y="7"/>
                          </a:lnTo>
                          <a:lnTo>
                            <a:pt x="6" y="9"/>
                          </a:lnTo>
                          <a:lnTo>
                            <a:pt x="8" y="6"/>
                          </a:lnTo>
                          <a:lnTo>
                            <a:pt x="6" y="4"/>
                          </a:lnTo>
                          <a:lnTo>
                            <a:pt x="8" y="4"/>
                          </a:lnTo>
                          <a:lnTo>
                            <a:pt x="10" y="5"/>
                          </a:lnTo>
                          <a:lnTo>
                            <a:pt x="12" y="3"/>
                          </a:lnTo>
                          <a:lnTo>
                            <a:pt x="10" y="0"/>
                          </a:lnTo>
                          <a:lnTo>
                            <a:pt x="13" y="3"/>
                          </a:lnTo>
                          <a:lnTo>
                            <a:pt x="13" y="0"/>
                          </a:lnTo>
                          <a:lnTo>
                            <a:pt x="15" y="0"/>
                          </a:lnTo>
                          <a:lnTo>
                            <a:pt x="17" y="4"/>
                          </a:lnTo>
                          <a:lnTo>
                            <a:pt x="18" y="5"/>
                          </a:lnTo>
                          <a:lnTo>
                            <a:pt x="19" y="9"/>
                          </a:lnTo>
                          <a:lnTo>
                            <a:pt x="17" y="12"/>
                          </a:lnTo>
                          <a:lnTo>
                            <a:pt x="17" y="18"/>
                          </a:lnTo>
                          <a:lnTo>
                            <a:pt x="12" y="18"/>
                          </a:lnTo>
                          <a:lnTo>
                            <a:pt x="12" y="17"/>
                          </a:lnTo>
                          <a:lnTo>
                            <a:pt x="10" y="17"/>
                          </a:lnTo>
                          <a:lnTo>
                            <a:pt x="8" y="21"/>
                          </a:lnTo>
                          <a:lnTo>
                            <a:pt x="3" y="22"/>
                          </a:lnTo>
                          <a:lnTo>
                            <a:pt x="1" y="23"/>
                          </a:lnTo>
                          <a:lnTo>
                            <a:pt x="0" y="21"/>
                          </a:lnTo>
                          <a:lnTo>
                            <a:pt x="3" y="19"/>
                          </a:lnTo>
                          <a:lnTo>
                            <a:pt x="4" y="17"/>
                          </a:lnTo>
                          <a:lnTo>
                            <a:pt x="2" y="16"/>
                          </a:lnTo>
                        </a:path>
                      </a:pathLst>
                    </a:custGeom>
                    <a:grpFill/>
                    <a:ln w="12700" cap="flat">
                      <a:solidFill>
                        <a:schemeClr val="bg1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GB" dirty="0">
                        <a:latin typeface="Calibri Light" panose="020F0302020204030204" pitchFamily="34" charset="0"/>
                        <a:sym typeface="Calibri Light" panose="020F0302020204030204" pitchFamily="34" charset="0"/>
                      </a:endParaRPr>
                    </a:p>
                  </p:txBody>
                </p:sp>
                <p:sp>
                  <p:nvSpPr>
                    <p:cNvPr id="1303" name="Freeform 610">
                      <a:extLst>
                        <a:ext uri="{FF2B5EF4-FFF2-40B4-BE49-F238E27FC236}">
                          <a16:creationId xmlns:a16="http://schemas.microsoft.com/office/drawing/2014/main" id="{D850EF0F-1118-DC5E-F8B6-902EDDB3508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gray">
                    <a:xfrm>
                      <a:off x="5370727" y="2667000"/>
                      <a:ext cx="16679" cy="17870"/>
                    </a:xfrm>
                    <a:custGeom>
                      <a:avLst/>
                      <a:gdLst>
                        <a:gd name="T0" fmla="*/ 2 w 14"/>
                        <a:gd name="T1" fmla="*/ 7 h 15"/>
                        <a:gd name="T2" fmla="*/ 6 w 14"/>
                        <a:gd name="T3" fmla="*/ 8 h 15"/>
                        <a:gd name="T4" fmla="*/ 6 w 14"/>
                        <a:gd name="T5" fmla="*/ 7 h 15"/>
                        <a:gd name="T6" fmla="*/ 7 w 14"/>
                        <a:gd name="T7" fmla="*/ 4 h 15"/>
                        <a:gd name="T8" fmla="*/ 8 w 14"/>
                        <a:gd name="T9" fmla="*/ 6 h 15"/>
                        <a:gd name="T10" fmla="*/ 9 w 14"/>
                        <a:gd name="T11" fmla="*/ 6 h 15"/>
                        <a:gd name="T12" fmla="*/ 10 w 14"/>
                        <a:gd name="T13" fmla="*/ 3 h 15"/>
                        <a:gd name="T14" fmla="*/ 10 w 14"/>
                        <a:gd name="T15" fmla="*/ 0 h 15"/>
                        <a:gd name="T16" fmla="*/ 13 w 14"/>
                        <a:gd name="T17" fmla="*/ 2 h 15"/>
                        <a:gd name="T18" fmla="*/ 14 w 14"/>
                        <a:gd name="T19" fmla="*/ 4 h 15"/>
                        <a:gd name="T20" fmla="*/ 11 w 14"/>
                        <a:gd name="T21" fmla="*/ 9 h 15"/>
                        <a:gd name="T22" fmla="*/ 11 w 14"/>
                        <a:gd name="T23" fmla="*/ 12 h 15"/>
                        <a:gd name="T24" fmla="*/ 4 w 14"/>
                        <a:gd name="T25" fmla="*/ 15 h 15"/>
                        <a:gd name="T26" fmla="*/ 0 w 14"/>
                        <a:gd name="T27" fmla="*/ 14 h 15"/>
                        <a:gd name="T28" fmla="*/ 0 w 14"/>
                        <a:gd name="T29" fmla="*/ 12 h 15"/>
                        <a:gd name="T30" fmla="*/ 2 w 14"/>
                        <a:gd name="T31" fmla="*/ 12 h 15"/>
                        <a:gd name="T32" fmla="*/ 2 w 14"/>
                        <a:gd name="T33" fmla="*/ 11 h 15"/>
                        <a:gd name="T34" fmla="*/ 2 w 14"/>
                        <a:gd name="T35" fmla="*/ 7 h 1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</a:cxnLst>
                      <a:rect l="0" t="0" r="r" b="b"/>
                      <a:pathLst>
                        <a:path w="14" h="15">
                          <a:moveTo>
                            <a:pt x="2" y="7"/>
                          </a:moveTo>
                          <a:lnTo>
                            <a:pt x="6" y="8"/>
                          </a:lnTo>
                          <a:lnTo>
                            <a:pt x="6" y="7"/>
                          </a:lnTo>
                          <a:lnTo>
                            <a:pt x="7" y="4"/>
                          </a:lnTo>
                          <a:lnTo>
                            <a:pt x="8" y="6"/>
                          </a:lnTo>
                          <a:lnTo>
                            <a:pt x="9" y="6"/>
                          </a:lnTo>
                          <a:lnTo>
                            <a:pt x="10" y="3"/>
                          </a:lnTo>
                          <a:lnTo>
                            <a:pt x="10" y="0"/>
                          </a:lnTo>
                          <a:lnTo>
                            <a:pt x="13" y="2"/>
                          </a:lnTo>
                          <a:lnTo>
                            <a:pt x="14" y="4"/>
                          </a:lnTo>
                          <a:lnTo>
                            <a:pt x="11" y="9"/>
                          </a:lnTo>
                          <a:lnTo>
                            <a:pt x="11" y="12"/>
                          </a:lnTo>
                          <a:lnTo>
                            <a:pt x="4" y="15"/>
                          </a:lnTo>
                          <a:lnTo>
                            <a:pt x="0" y="14"/>
                          </a:lnTo>
                          <a:lnTo>
                            <a:pt x="0" y="12"/>
                          </a:lnTo>
                          <a:lnTo>
                            <a:pt x="2" y="12"/>
                          </a:lnTo>
                          <a:lnTo>
                            <a:pt x="2" y="11"/>
                          </a:lnTo>
                          <a:lnTo>
                            <a:pt x="2" y="7"/>
                          </a:lnTo>
                        </a:path>
                      </a:pathLst>
                    </a:custGeom>
                    <a:grpFill/>
                    <a:ln w="12700" cap="flat">
                      <a:solidFill>
                        <a:schemeClr val="bg1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GB" dirty="0">
                        <a:latin typeface="Calibri Light" panose="020F0302020204030204" pitchFamily="34" charset="0"/>
                        <a:sym typeface="Calibri Light" panose="020F0302020204030204" pitchFamily="34" charset="0"/>
                      </a:endParaRPr>
                    </a:p>
                  </p:txBody>
                </p:sp>
                <p:sp>
                  <p:nvSpPr>
                    <p:cNvPr id="1304" name="Freeform 611">
                      <a:extLst>
                        <a:ext uri="{FF2B5EF4-FFF2-40B4-BE49-F238E27FC236}">
                          <a16:creationId xmlns:a16="http://schemas.microsoft.com/office/drawing/2014/main" id="{6B68CE44-83BA-0279-C29F-BEA2C0F0B0F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gray">
                    <a:xfrm>
                      <a:off x="5381449" y="2655086"/>
                      <a:ext cx="16679" cy="15488"/>
                    </a:xfrm>
                    <a:custGeom>
                      <a:avLst/>
                      <a:gdLst>
                        <a:gd name="T0" fmla="*/ 3 w 14"/>
                        <a:gd name="T1" fmla="*/ 3 h 13"/>
                        <a:gd name="T2" fmla="*/ 1 w 14"/>
                        <a:gd name="T3" fmla="*/ 4 h 13"/>
                        <a:gd name="T4" fmla="*/ 1 w 14"/>
                        <a:gd name="T5" fmla="*/ 3 h 13"/>
                        <a:gd name="T6" fmla="*/ 0 w 14"/>
                        <a:gd name="T7" fmla="*/ 1 h 13"/>
                        <a:gd name="T8" fmla="*/ 1 w 14"/>
                        <a:gd name="T9" fmla="*/ 0 h 13"/>
                        <a:gd name="T10" fmla="*/ 2 w 14"/>
                        <a:gd name="T11" fmla="*/ 1 h 13"/>
                        <a:gd name="T12" fmla="*/ 6 w 14"/>
                        <a:gd name="T13" fmla="*/ 1 h 13"/>
                        <a:gd name="T14" fmla="*/ 7 w 14"/>
                        <a:gd name="T15" fmla="*/ 1 h 13"/>
                        <a:gd name="T16" fmla="*/ 8 w 14"/>
                        <a:gd name="T17" fmla="*/ 2 h 13"/>
                        <a:gd name="T18" fmla="*/ 7 w 14"/>
                        <a:gd name="T19" fmla="*/ 6 h 13"/>
                        <a:gd name="T20" fmla="*/ 8 w 14"/>
                        <a:gd name="T21" fmla="*/ 6 h 13"/>
                        <a:gd name="T22" fmla="*/ 9 w 14"/>
                        <a:gd name="T23" fmla="*/ 4 h 13"/>
                        <a:gd name="T24" fmla="*/ 10 w 14"/>
                        <a:gd name="T25" fmla="*/ 3 h 13"/>
                        <a:gd name="T26" fmla="*/ 14 w 14"/>
                        <a:gd name="T27" fmla="*/ 4 h 13"/>
                        <a:gd name="T28" fmla="*/ 10 w 14"/>
                        <a:gd name="T29" fmla="*/ 12 h 13"/>
                        <a:gd name="T30" fmla="*/ 9 w 14"/>
                        <a:gd name="T31" fmla="*/ 13 h 13"/>
                        <a:gd name="T32" fmla="*/ 2 w 14"/>
                        <a:gd name="T33" fmla="*/ 8 h 13"/>
                        <a:gd name="T34" fmla="*/ 2 w 14"/>
                        <a:gd name="T35" fmla="*/ 6 h 13"/>
                        <a:gd name="T36" fmla="*/ 3 w 14"/>
                        <a:gd name="T37" fmla="*/ 7 h 13"/>
                        <a:gd name="T38" fmla="*/ 4 w 14"/>
                        <a:gd name="T39" fmla="*/ 3 h 13"/>
                        <a:gd name="T40" fmla="*/ 3 w 14"/>
                        <a:gd name="T41" fmla="*/ 3 h 1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</a:cxnLst>
                      <a:rect l="0" t="0" r="r" b="b"/>
                      <a:pathLst>
                        <a:path w="14" h="13">
                          <a:moveTo>
                            <a:pt x="3" y="3"/>
                          </a:moveTo>
                          <a:lnTo>
                            <a:pt x="1" y="4"/>
                          </a:lnTo>
                          <a:lnTo>
                            <a:pt x="1" y="3"/>
                          </a:lnTo>
                          <a:lnTo>
                            <a:pt x="0" y="1"/>
                          </a:lnTo>
                          <a:lnTo>
                            <a:pt x="1" y="0"/>
                          </a:lnTo>
                          <a:lnTo>
                            <a:pt x="2" y="1"/>
                          </a:lnTo>
                          <a:lnTo>
                            <a:pt x="6" y="1"/>
                          </a:lnTo>
                          <a:lnTo>
                            <a:pt x="7" y="1"/>
                          </a:lnTo>
                          <a:lnTo>
                            <a:pt x="8" y="2"/>
                          </a:lnTo>
                          <a:lnTo>
                            <a:pt x="7" y="6"/>
                          </a:lnTo>
                          <a:lnTo>
                            <a:pt x="8" y="6"/>
                          </a:lnTo>
                          <a:lnTo>
                            <a:pt x="9" y="4"/>
                          </a:lnTo>
                          <a:lnTo>
                            <a:pt x="10" y="3"/>
                          </a:lnTo>
                          <a:lnTo>
                            <a:pt x="14" y="4"/>
                          </a:lnTo>
                          <a:lnTo>
                            <a:pt x="10" y="12"/>
                          </a:lnTo>
                          <a:lnTo>
                            <a:pt x="9" y="13"/>
                          </a:lnTo>
                          <a:lnTo>
                            <a:pt x="2" y="8"/>
                          </a:lnTo>
                          <a:lnTo>
                            <a:pt x="2" y="6"/>
                          </a:lnTo>
                          <a:lnTo>
                            <a:pt x="3" y="7"/>
                          </a:lnTo>
                          <a:lnTo>
                            <a:pt x="4" y="3"/>
                          </a:lnTo>
                          <a:lnTo>
                            <a:pt x="3" y="3"/>
                          </a:lnTo>
                        </a:path>
                      </a:pathLst>
                    </a:custGeom>
                    <a:grpFill/>
                    <a:ln w="12700" cap="flat">
                      <a:solidFill>
                        <a:schemeClr val="bg1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GB" dirty="0">
                        <a:latin typeface="Calibri Light" panose="020F0302020204030204" pitchFamily="34" charset="0"/>
                        <a:sym typeface="Calibri Light" panose="020F0302020204030204" pitchFamily="34" charset="0"/>
                      </a:endParaRPr>
                    </a:p>
                  </p:txBody>
                </p:sp>
                <p:sp>
                  <p:nvSpPr>
                    <p:cNvPr id="1305" name="Freeform 612">
                      <a:extLst>
                        <a:ext uri="{FF2B5EF4-FFF2-40B4-BE49-F238E27FC236}">
                          <a16:creationId xmlns:a16="http://schemas.microsoft.com/office/drawing/2014/main" id="{88E2C419-1671-7E45-1FB4-06CDC342D1D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gray">
                    <a:xfrm>
                      <a:off x="5398129" y="2646746"/>
                      <a:ext cx="9531" cy="11914"/>
                    </a:xfrm>
                    <a:custGeom>
                      <a:avLst/>
                      <a:gdLst>
                        <a:gd name="T0" fmla="*/ 4 w 8"/>
                        <a:gd name="T1" fmla="*/ 4 h 10"/>
                        <a:gd name="T2" fmla="*/ 4 w 8"/>
                        <a:gd name="T3" fmla="*/ 3 h 10"/>
                        <a:gd name="T4" fmla="*/ 5 w 8"/>
                        <a:gd name="T5" fmla="*/ 4 h 10"/>
                        <a:gd name="T6" fmla="*/ 6 w 8"/>
                        <a:gd name="T7" fmla="*/ 4 h 10"/>
                        <a:gd name="T8" fmla="*/ 8 w 8"/>
                        <a:gd name="T9" fmla="*/ 8 h 10"/>
                        <a:gd name="T10" fmla="*/ 7 w 8"/>
                        <a:gd name="T11" fmla="*/ 10 h 10"/>
                        <a:gd name="T12" fmla="*/ 3 w 8"/>
                        <a:gd name="T13" fmla="*/ 8 h 10"/>
                        <a:gd name="T14" fmla="*/ 1 w 8"/>
                        <a:gd name="T15" fmla="*/ 2 h 10"/>
                        <a:gd name="T16" fmla="*/ 0 w 8"/>
                        <a:gd name="T17" fmla="*/ 0 h 10"/>
                        <a:gd name="T18" fmla="*/ 0 w 8"/>
                        <a:gd name="T19" fmla="*/ 0 h 10"/>
                        <a:gd name="T20" fmla="*/ 2 w 8"/>
                        <a:gd name="T21" fmla="*/ 1 h 10"/>
                        <a:gd name="T22" fmla="*/ 3 w 8"/>
                        <a:gd name="T23" fmla="*/ 4 h 10"/>
                        <a:gd name="T24" fmla="*/ 4 w 8"/>
                        <a:gd name="T25" fmla="*/ 4 h 1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</a:cxnLst>
                      <a:rect l="0" t="0" r="r" b="b"/>
                      <a:pathLst>
                        <a:path w="8" h="10">
                          <a:moveTo>
                            <a:pt x="4" y="4"/>
                          </a:moveTo>
                          <a:lnTo>
                            <a:pt x="4" y="3"/>
                          </a:lnTo>
                          <a:lnTo>
                            <a:pt x="5" y="4"/>
                          </a:lnTo>
                          <a:lnTo>
                            <a:pt x="6" y="4"/>
                          </a:lnTo>
                          <a:lnTo>
                            <a:pt x="8" y="8"/>
                          </a:lnTo>
                          <a:lnTo>
                            <a:pt x="7" y="10"/>
                          </a:lnTo>
                          <a:lnTo>
                            <a:pt x="3" y="8"/>
                          </a:lnTo>
                          <a:lnTo>
                            <a:pt x="1" y="2"/>
                          </a:lnTo>
                          <a:lnTo>
                            <a:pt x="0" y="0"/>
                          </a:lnTo>
                          <a:lnTo>
                            <a:pt x="0" y="0"/>
                          </a:lnTo>
                          <a:lnTo>
                            <a:pt x="2" y="1"/>
                          </a:lnTo>
                          <a:lnTo>
                            <a:pt x="3" y="4"/>
                          </a:lnTo>
                          <a:lnTo>
                            <a:pt x="4" y="4"/>
                          </a:lnTo>
                        </a:path>
                      </a:pathLst>
                    </a:custGeom>
                    <a:grpFill/>
                    <a:ln w="12700" cap="flat">
                      <a:solidFill>
                        <a:schemeClr val="bg1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GB" dirty="0">
                        <a:latin typeface="Calibri Light" panose="020F0302020204030204" pitchFamily="34" charset="0"/>
                        <a:sym typeface="Calibri Light" panose="020F0302020204030204" pitchFamily="34" charset="0"/>
                      </a:endParaRPr>
                    </a:p>
                  </p:txBody>
                </p:sp>
                <p:sp>
                  <p:nvSpPr>
                    <p:cNvPr id="1306" name="Freeform 613">
                      <a:extLst>
                        <a:ext uri="{FF2B5EF4-FFF2-40B4-BE49-F238E27FC236}">
                          <a16:creationId xmlns:a16="http://schemas.microsoft.com/office/drawing/2014/main" id="{C86C7799-EBFC-9ECC-2C4B-D4F7372A8F0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gray">
                    <a:xfrm>
                      <a:off x="5414808" y="2647938"/>
                      <a:ext cx="7149" cy="9531"/>
                    </a:xfrm>
                    <a:custGeom>
                      <a:avLst/>
                      <a:gdLst>
                        <a:gd name="T0" fmla="*/ 4 w 6"/>
                        <a:gd name="T1" fmla="*/ 0 h 8"/>
                        <a:gd name="T2" fmla="*/ 4 w 6"/>
                        <a:gd name="T3" fmla="*/ 0 h 8"/>
                        <a:gd name="T4" fmla="*/ 6 w 6"/>
                        <a:gd name="T5" fmla="*/ 1 h 8"/>
                        <a:gd name="T6" fmla="*/ 5 w 6"/>
                        <a:gd name="T7" fmla="*/ 4 h 8"/>
                        <a:gd name="T8" fmla="*/ 5 w 6"/>
                        <a:gd name="T9" fmla="*/ 8 h 8"/>
                        <a:gd name="T10" fmla="*/ 4 w 6"/>
                        <a:gd name="T11" fmla="*/ 8 h 8"/>
                        <a:gd name="T12" fmla="*/ 3 w 6"/>
                        <a:gd name="T13" fmla="*/ 8 h 8"/>
                        <a:gd name="T14" fmla="*/ 3 w 6"/>
                        <a:gd name="T15" fmla="*/ 5 h 8"/>
                        <a:gd name="T16" fmla="*/ 2 w 6"/>
                        <a:gd name="T17" fmla="*/ 7 h 8"/>
                        <a:gd name="T18" fmla="*/ 0 w 6"/>
                        <a:gd name="T19" fmla="*/ 5 h 8"/>
                        <a:gd name="T20" fmla="*/ 0 w 6"/>
                        <a:gd name="T21" fmla="*/ 3 h 8"/>
                        <a:gd name="T22" fmla="*/ 1 w 6"/>
                        <a:gd name="T23" fmla="*/ 1 h 8"/>
                        <a:gd name="T24" fmla="*/ 4 w 6"/>
                        <a:gd name="T25" fmla="*/ 0 h 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</a:cxnLst>
                      <a:rect l="0" t="0" r="r" b="b"/>
                      <a:pathLst>
                        <a:path w="6" h="8">
                          <a:moveTo>
                            <a:pt x="4" y="0"/>
                          </a:moveTo>
                          <a:lnTo>
                            <a:pt x="4" y="0"/>
                          </a:lnTo>
                          <a:lnTo>
                            <a:pt x="6" y="1"/>
                          </a:lnTo>
                          <a:lnTo>
                            <a:pt x="5" y="4"/>
                          </a:lnTo>
                          <a:lnTo>
                            <a:pt x="5" y="8"/>
                          </a:lnTo>
                          <a:lnTo>
                            <a:pt x="4" y="8"/>
                          </a:lnTo>
                          <a:lnTo>
                            <a:pt x="3" y="8"/>
                          </a:lnTo>
                          <a:lnTo>
                            <a:pt x="3" y="5"/>
                          </a:lnTo>
                          <a:lnTo>
                            <a:pt x="2" y="7"/>
                          </a:lnTo>
                          <a:lnTo>
                            <a:pt x="0" y="5"/>
                          </a:lnTo>
                          <a:lnTo>
                            <a:pt x="0" y="3"/>
                          </a:lnTo>
                          <a:lnTo>
                            <a:pt x="1" y="1"/>
                          </a:lnTo>
                          <a:lnTo>
                            <a:pt x="4" y="0"/>
                          </a:lnTo>
                        </a:path>
                      </a:pathLst>
                    </a:custGeom>
                    <a:grpFill/>
                    <a:ln w="12700" cap="flat">
                      <a:solidFill>
                        <a:schemeClr val="bg1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GB" dirty="0">
                        <a:latin typeface="Calibri Light" panose="020F0302020204030204" pitchFamily="34" charset="0"/>
                        <a:sym typeface="Calibri Light" panose="020F0302020204030204" pitchFamily="34" charset="0"/>
                      </a:endParaRPr>
                    </a:p>
                  </p:txBody>
                </p:sp>
                <p:sp>
                  <p:nvSpPr>
                    <p:cNvPr id="1307" name="Freeform 614">
                      <a:extLst>
                        <a:ext uri="{FF2B5EF4-FFF2-40B4-BE49-F238E27FC236}">
                          <a16:creationId xmlns:a16="http://schemas.microsoft.com/office/drawing/2014/main" id="{A57BBFBF-5238-2941-2F4C-0685BFC4292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gray">
                    <a:xfrm>
                      <a:off x="5452933" y="2639598"/>
                      <a:ext cx="8340" cy="7149"/>
                    </a:xfrm>
                    <a:custGeom>
                      <a:avLst/>
                      <a:gdLst>
                        <a:gd name="T0" fmla="*/ 4 w 7"/>
                        <a:gd name="T1" fmla="*/ 6 h 6"/>
                        <a:gd name="T2" fmla="*/ 0 w 7"/>
                        <a:gd name="T3" fmla="*/ 3 h 6"/>
                        <a:gd name="T4" fmla="*/ 0 w 7"/>
                        <a:gd name="T5" fmla="*/ 2 h 6"/>
                        <a:gd name="T6" fmla="*/ 1 w 7"/>
                        <a:gd name="T7" fmla="*/ 0 h 6"/>
                        <a:gd name="T8" fmla="*/ 6 w 7"/>
                        <a:gd name="T9" fmla="*/ 2 h 6"/>
                        <a:gd name="T10" fmla="*/ 7 w 7"/>
                        <a:gd name="T11" fmla="*/ 3 h 6"/>
                        <a:gd name="T12" fmla="*/ 7 w 7"/>
                        <a:gd name="T13" fmla="*/ 6 h 6"/>
                        <a:gd name="T14" fmla="*/ 4 w 7"/>
                        <a:gd name="T15" fmla="*/ 6 h 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</a:cxnLst>
                      <a:rect l="0" t="0" r="r" b="b"/>
                      <a:pathLst>
                        <a:path w="7" h="6">
                          <a:moveTo>
                            <a:pt x="4" y="6"/>
                          </a:moveTo>
                          <a:lnTo>
                            <a:pt x="0" y="3"/>
                          </a:lnTo>
                          <a:lnTo>
                            <a:pt x="0" y="2"/>
                          </a:lnTo>
                          <a:lnTo>
                            <a:pt x="1" y="0"/>
                          </a:lnTo>
                          <a:lnTo>
                            <a:pt x="6" y="2"/>
                          </a:lnTo>
                          <a:lnTo>
                            <a:pt x="7" y="3"/>
                          </a:lnTo>
                          <a:lnTo>
                            <a:pt x="7" y="6"/>
                          </a:lnTo>
                          <a:lnTo>
                            <a:pt x="4" y="6"/>
                          </a:lnTo>
                        </a:path>
                      </a:pathLst>
                    </a:custGeom>
                    <a:grpFill/>
                    <a:ln w="12700" cap="flat">
                      <a:solidFill>
                        <a:schemeClr val="bg1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GB" dirty="0">
                        <a:latin typeface="Calibri Light" panose="020F0302020204030204" pitchFamily="34" charset="0"/>
                        <a:sym typeface="Calibri Light" panose="020F0302020204030204" pitchFamily="34" charset="0"/>
                      </a:endParaRPr>
                    </a:p>
                  </p:txBody>
                </p:sp>
                <p:sp>
                  <p:nvSpPr>
                    <p:cNvPr id="1308" name="Freeform 615">
                      <a:extLst>
                        <a:ext uri="{FF2B5EF4-FFF2-40B4-BE49-F238E27FC236}">
                          <a16:creationId xmlns:a16="http://schemas.microsoft.com/office/drawing/2014/main" id="{2A99A216-DEB2-C04B-327F-01503EC772B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gray">
                    <a:xfrm>
                      <a:off x="5444593" y="2619344"/>
                      <a:ext cx="20253" cy="14297"/>
                    </a:xfrm>
                    <a:custGeom>
                      <a:avLst/>
                      <a:gdLst>
                        <a:gd name="T0" fmla="*/ 5 w 17"/>
                        <a:gd name="T1" fmla="*/ 3 h 12"/>
                        <a:gd name="T2" fmla="*/ 6 w 17"/>
                        <a:gd name="T3" fmla="*/ 3 h 12"/>
                        <a:gd name="T4" fmla="*/ 6 w 17"/>
                        <a:gd name="T5" fmla="*/ 2 h 12"/>
                        <a:gd name="T6" fmla="*/ 7 w 17"/>
                        <a:gd name="T7" fmla="*/ 2 h 12"/>
                        <a:gd name="T8" fmla="*/ 8 w 17"/>
                        <a:gd name="T9" fmla="*/ 1 h 12"/>
                        <a:gd name="T10" fmla="*/ 8 w 17"/>
                        <a:gd name="T11" fmla="*/ 1 h 12"/>
                        <a:gd name="T12" fmla="*/ 9 w 17"/>
                        <a:gd name="T13" fmla="*/ 4 h 12"/>
                        <a:gd name="T14" fmla="*/ 12 w 17"/>
                        <a:gd name="T15" fmla="*/ 3 h 12"/>
                        <a:gd name="T16" fmla="*/ 12 w 17"/>
                        <a:gd name="T17" fmla="*/ 0 h 12"/>
                        <a:gd name="T18" fmla="*/ 13 w 17"/>
                        <a:gd name="T19" fmla="*/ 0 h 12"/>
                        <a:gd name="T20" fmla="*/ 14 w 17"/>
                        <a:gd name="T21" fmla="*/ 2 h 12"/>
                        <a:gd name="T22" fmla="*/ 16 w 17"/>
                        <a:gd name="T23" fmla="*/ 3 h 12"/>
                        <a:gd name="T24" fmla="*/ 17 w 17"/>
                        <a:gd name="T25" fmla="*/ 4 h 12"/>
                        <a:gd name="T26" fmla="*/ 17 w 17"/>
                        <a:gd name="T27" fmla="*/ 6 h 12"/>
                        <a:gd name="T28" fmla="*/ 15 w 17"/>
                        <a:gd name="T29" fmla="*/ 6 h 12"/>
                        <a:gd name="T30" fmla="*/ 15 w 17"/>
                        <a:gd name="T31" fmla="*/ 8 h 12"/>
                        <a:gd name="T32" fmla="*/ 13 w 17"/>
                        <a:gd name="T33" fmla="*/ 10 h 12"/>
                        <a:gd name="T34" fmla="*/ 12 w 17"/>
                        <a:gd name="T35" fmla="*/ 8 h 12"/>
                        <a:gd name="T36" fmla="*/ 10 w 17"/>
                        <a:gd name="T37" fmla="*/ 11 h 12"/>
                        <a:gd name="T38" fmla="*/ 9 w 17"/>
                        <a:gd name="T39" fmla="*/ 11 h 12"/>
                        <a:gd name="T40" fmla="*/ 8 w 17"/>
                        <a:gd name="T41" fmla="*/ 10 h 12"/>
                        <a:gd name="T42" fmla="*/ 5 w 17"/>
                        <a:gd name="T43" fmla="*/ 11 h 12"/>
                        <a:gd name="T44" fmla="*/ 4 w 17"/>
                        <a:gd name="T45" fmla="*/ 9 h 12"/>
                        <a:gd name="T46" fmla="*/ 4 w 17"/>
                        <a:gd name="T47" fmla="*/ 12 h 12"/>
                        <a:gd name="T48" fmla="*/ 3 w 17"/>
                        <a:gd name="T49" fmla="*/ 7 h 12"/>
                        <a:gd name="T50" fmla="*/ 0 w 17"/>
                        <a:gd name="T51" fmla="*/ 6 h 12"/>
                        <a:gd name="T52" fmla="*/ 2 w 17"/>
                        <a:gd name="T53" fmla="*/ 4 h 12"/>
                        <a:gd name="T54" fmla="*/ 4 w 17"/>
                        <a:gd name="T55" fmla="*/ 4 h 12"/>
                        <a:gd name="T56" fmla="*/ 5 w 17"/>
                        <a:gd name="T57" fmla="*/ 3 h 1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</a:cxnLst>
                      <a:rect l="0" t="0" r="r" b="b"/>
                      <a:pathLst>
                        <a:path w="17" h="12">
                          <a:moveTo>
                            <a:pt x="5" y="3"/>
                          </a:moveTo>
                          <a:lnTo>
                            <a:pt x="6" y="3"/>
                          </a:lnTo>
                          <a:lnTo>
                            <a:pt x="6" y="2"/>
                          </a:lnTo>
                          <a:lnTo>
                            <a:pt x="7" y="2"/>
                          </a:lnTo>
                          <a:lnTo>
                            <a:pt x="8" y="1"/>
                          </a:lnTo>
                          <a:lnTo>
                            <a:pt x="8" y="1"/>
                          </a:lnTo>
                          <a:lnTo>
                            <a:pt x="9" y="4"/>
                          </a:lnTo>
                          <a:lnTo>
                            <a:pt x="12" y="3"/>
                          </a:lnTo>
                          <a:lnTo>
                            <a:pt x="12" y="0"/>
                          </a:lnTo>
                          <a:lnTo>
                            <a:pt x="13" y="0"/>
                          </a:lnTo>
                          <a:lnTo>
                            <a:pt x="14" y="2"/>
                          </a:lnTo>
                          <a:lnTo>
                            <a:pt x="16" y="3"/>
                          </a:lnTo>
                          <a:lnTo>
                            <a:pt x="17" y="4"/>
                          </a:lnTo>
                          <a:lnTo>
                            <a:pt x="17" y="6"/>
                          </a:lnTo>
                          <a:lnTo>
                            <a:pt x="15" y="6"/>
                          </a:lnTo>
                          <a:lnTo>
                            <a:pt x="15" y="8"/>
                          </a:lnTo>
                          <a:lnTo>
                            <a:pt x="13" y="10"/>
                          </a:lnTo>
                          <a:lnTo>
                            <a:pt x="12" y="8"/>
                          </a:lnTo>
                          <a:lnTo>
                            <a:pt x="10" y="11"/>
                          </a:lnTo>
                          <a:lnTo>
                            <a:pt x="9" y="11"/>
                          </a:lnTo>
                          <a:lnTo>
                            <a:pt x="8" y="10"/>
                          </a:lnTo>
                          <a:lnTo>
                            <a:pt x="5" y="11"/>
                          </a:lnTo>
                          <a:lnTo>
                            <a:pt x="4" y="9"/>
                          </a:lnTo>
                          <a:lnTo>
                            <a:pt x="4" y="12"/>
                          </a:lnTo>
                          <a:lnTo>
                            <a:pt x="3" y="7"/>
                          </a:lnTo>
                          <a:lnTo>
                            <a:pt x="0" y="6"/>
                          </a:lnTo>
                          <a:lnTo>
                            <a:pt x="2" y="4"/>
                          </a:lnTo>
                          <a:lnTo>
                            <a:pt x="4" y="4"/>
                          </a:lnTo>
                          <a:lnTo>
                            <a:pt x="5" y="3"/>
                          </a:lnTo>
                        </a:path>
                      </a:pathLst>
                    </a:custGeom>
                    <a:grpFill/>
                    <a:ln w="12700" cap="flat">
                      <a:solidFill>
                        <a:schemeClr val="bg1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GB" dirty="0">
                        <a:latin typeface="Calibri Light" panose="020F0302020204030204" pitchFamily="34" charset="0"/>
                        <a:sym typeface="Calibri Light" panose="020F0302020204030204" pitchFamily="34" charset="0"/>
                      </a:endParaRPr>
                    </a:p>
                  </p:txBody>
                </p:sp>
                <p:sp>
                  <p:nvSpPr>
                    <p:cNvPr id="1309" name="Freeform 616">
                      <a:extLst>
                        <a:ext uri="{FF2B5EF4-FFF2-40B4-BE49-F238E27FC236}">
                          <a16:creationId xmlns:a16="http://schemas.microsoft.com/office/drawing/2014/main" id="{5B187E28-95E6-B0AB-3D96-A35CCBF8FD2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gray">
                    <a:xfrm>
                      <a:off x="5461272" y="2627684"/>
                      <a:ext cx="13105" cy="15488"/>
                    </a:xfrm>
                    <a:custGeom>
                      <a:avLst/>
                      <a:gdLst>
                        <a:gd name="T0" fmla="*/ 7 w 11"/>
                        <a:gd name="T1" fmla="*/ 12 h 13"/>
                        <a:gd name="T2" fmla="*/ 7 w 11"/>
                        <a:gd name="T3" fmla="*/ 11 h 13"/>
                        <a:gd name="T4" fmla="*/ 7 w 11"/>
                        <a:gd name="T5" fmla="*/ 12 h 13"/>
                        <a:gd name="T6" fmla="*/ 6 w 11"/>
                        <a:gd name="T7" fmla="*/ 13 h 13"/>
                        <a:gd name="T8" fmla="*/ 3 w 11"/>
                        <a:gd name="T9" fmla="*/ 13 h 13"/>
                        <a:gd name="T10" fmla="*/ 1 w 11"/>
                        <a:gd name="T11" fmla="*/ 11 h 13"/>
                        <a:gd name="T12" fmla="*/ 1 w 11"/>
                        <a:gd name="T13" fmla="*/ 9 h 13"/>
                        <a:gd name="T14" fmla="*/ 1 w 11"/>
                        <a:gd name="T15" fmla="*/ 8 h 13"/>
                        <a:gd name="T16" fmla="*/ 0 w 11"/>
                        <a:gd name="T17" fmla="*/ 5 h 13"/>
                        <a:gd name="T18" fmla="*/ 2 w 11"/>
                        <a:gd name="T19" fmla="*/ 4 h 13"/>
                        <a:gd name="T20" fmla="*/ 3 w 11"/>
                        <a:gd name="T21" fmla="*/ 5 h 13"/>
                        <a:gd name="T22" fmla="*/ 4 w 11"/>
                        <a:gd name="T23" fmla="*/ 2 h 13"/>
                        <a:gd name="T24" fmla="*/ 7 w 11"/>
                        <a:gd name="T25" fmla="*/ 3 h 13"/>
                        <a:gd name="T26" fmla="*/ 8 w 11"/>
                        <a:gd name="T27" fmla="*/ 0 h 13"/>
                        <a:gd name="T28" fmla="*/ 10 w 11"/>
                        <a:gd name="T29" fmla="*/ 3 h 13"/>
                        <a:gd name="T30" fmla="*/ 11 w 11"/>
                        <a:gd name="T31" fmla="*/ 5 h 13"/>
                        <a:gd name="T32" fmla="*/ 10 w 11"/>
                        <a:gd name="T33" fmla="*/ 9 h 13"/>
                        <a:gd name="T34" fmla="*/ 7 w 11"/>
                        <a:gd name="T35" fmla="*/ 12 h 1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</a:cxnLst>
                      <a:rect l="0" t="0" r="r" b="b"/>
                      <a:pathLst>
                        <a:path w="11" h="13">
                          <a:moveTo>
                            <a:pt x="7" y="12"/>
                          </a:moveTo>
                          <a:lnTo>
                            <a:pt x="7" y="11"/>
                          </a:lnTo>
                          <a:lnTo>
                            <a:pt x="7" y="12"/>
                          </a:lnTo>
                          <a:lnTo>
                            <a:pt x="6" y="13"/>
                          </a:lnTo>
                          <a:lnTo>
                            <a:pt x="3" y="13"/>
                          </a:lnTo>
                          <a:lnTo>
                            <a:pt x="1" y="11"/>
                          </a:lnTo>
                          <a:lnTo>
                            <a:pt x="1" y="9"/>
                          </a:lnTo>
                          <a:lnTo>
                            <a:pt x="1" y="8"/>
                          </a:lnTo>
                          <a:lnTo>
                            <a:pt x="0" y="5"/>
                          </a:lnTo>
                          <a:lnTo>
                            <a:pt x="2" y="4"/>
                          </a:lnTo>
                          <a:lnTo>
                            <a:pt x="3" y="5"/>
                          </a:lnTo>
                          <a:lnTo>
                            <a:pt x="4" y="2"/>
                          </a:lnTo>
                          <a:lnTo>
                            <a:pt x="7" y="3"/>
                          </a:lnTo>
                          <a:lnTo>
                            <a:pt x="8" y="0"/>
                          </a:lnTo>
                          <a:lnTo>
                            <a:pt x="10" y="3"/>
                          </a:lnTo>
                          <a:lnTo>
                            <a:pt x="11" y="5"/>
                          </a:lnTo>
                          <a:lnTo>
                            <a:pt x="10" y="9"/>
                          </a:lnTo>
                          <a:lnTo>
                            <a:pt x="7" y="12"/>
                          </a:lnTo>
                        </a:path>
                      </a:pathLst>
                    </a:custGeom>
                    <a:grpFill/>
                    <a:ln w="12700" cap="flat">
                      <a:solidFill>
                        <a:schemeClr val="bg1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GB" dirty="0">
                        <a:latin typeface="Calibri Light" panose="020F0302020204030204" pitchFamily="34" charset="0"/>
                        <a:sym typeface="Calibri Light" panose="020F0302020204030204" pitchFamily="34" charset="0"/>
                      </a:endParaRPr>
                    </a:p>
                  </p:txBody>
                </p:sp>
                <p:sp>
                  <p:nvSpPr>
                    <p:cNvPr id="1310" name="Freeform 617">
                      <a:extLst>
                        <a:ext uri="{FF2B5EF4-FFF2-40B4-BE49-F238E27FC236}">
                          <a16:creationId xmlns:a16="http://schemas.microsoft.com/office/drawing/2014/main" id="{255A3C25-24F5-0602-5D61-7BCFD2384D8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gray">
                    <a:xfrm>
                      <a:off x="5475569" y="2618153"/>
                      <a:ext cx="7149" cy="14297"/>
                    </a:xfrm>
                    <a:custGeom>
                      <a:avLst/>
                      <a:gdLst>
                        <a:gd name="T0" fmla="*/ 4 w 6"/>
                        <a:gd name="T1" fmla="*/ 10 h 12"/>
                        <a:gd name="T2" fmla="*/ 3 w 6"/>
                        <a:gd name="T3" fmla="*/ 12 h 12"/>
                        <a:gd name="T4" fmla="*/ 2 w 6"/>
                        <a:gd name="T5" fmla="*/ 7 h 12"/>
                        <a:gd name="T6" fmla="*/ 0 w 6"/>
                        <a:gd name="T7" fmla="*/ 2 h 12"/>
                        <a:gd name="T8" fmla="*/ 1 w 6"/>
                        <a:gd name="T9" fmla="*/ 0 h 12"/>
                        <a:gd name="T10" fmla="*/ 2 w 6"/>
                        <a:gd name="T11" fmla="*/ 3 h 12"/>
                        <a:gd name="T12" fmla="*/ 3 w 6"/>
                        <a:gd name="T13" fmla="*/ 2 h 12"/>
                        <a:gd name="T14" fmla="*/ 5 w 6"/>
                        <a:gd name="T15" fmla="*/ 4 h 12"/>
                        <a:gd name="T16" fmla="*/ 6 w 6"/>
                        <a:gd name="T17" fmla="*/ 8 h 12"/>
                        <a:gd name="T18" fmla="*/ 6 w 6"/>
                        <a:gd name="T19" fmla="*/ 10 h 12"/>
                        <a:gd name="T20" fmla="*/ 4 w 6"/>
                        <a:gd name="T21" fmla="*/ 10 h 1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</a:cxnLst>
                      <a:rect l="0" t="0" r="r" b="b"/>
                      <a:pathLst>
                        <a:path w="6" h="12">
                          <a:moveTo>
                            <a:pt x="4" y="10"/>
                          </a:moveTo>
                          <a:lnTo>
                            <a:pt x="3" y="12"/>
                          </a:lnTo>
                          <a:lnTo>
                            <a:pt x="2" y="7"/>
                          </a:lnTo>
                          <a:lnTo>
                            <a:pt x="0" y="2"/>
                          </a:lnTo>
                          <a:lnTo>
                            <a:pt x="1" y="0"/>
                          </a:lnTo>
                          <a:lnTo>
                            <a:pt x="2" y="3"/>
                          </a:lnTo>
                          <a:lnTo>
                            <a:pt x="3" y="2"/>
                          </a:lnTo>
                          <a:lnTo>
                            <a:pt x="5" y="4"/>
                          </a:lnTo>
                          <a:lnTo>
                            <a:pt x="6" y="8"/>
                          </a:lnTo>
                          <a:lnTo>
                            <a:pt x="6" y="10"/>
                          </a:lnTo>
                          <a:lnTo>
                            <a:pt x="4" y="10"/>
                          </a:lnTo>
                        </a:path>
                      </a:pathLst>
                    </a:custGeom>
                    <a:grpFill/>
                    <a:ln w="12700" cap="flat">
                      <a:solidFill>
                        <a:schemeClr val="bg1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GB" dirty="0">
                        <a:latin typeface="Calibri Light" panose="020F0302020204030204" pitchFamily="34" charset="0"/>
                        <a:sym typeface="Calibri Light" panose="020F0302020204030204" pitchFamily="34" charset="0"/>
                      </a:endParaRPr>
                    </a:p>
                  </p:txBody>
                </p:sp>
                <p:sp>
                  <p:nvSpPr>
                    <p:cNvPr id="1311" name="Freeform 618">
                      <a:extLst>
                        <a:ext uri="{FF2B5EF4-FFF2-40B4-BE49-F238E27FC236}">
                          <a16:creationId xmlns:a16="http://schemas.microsoft.com/office/drawing/2014/main" id="{A0710F9C-9F64-9F95-6861-A459E04709C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gray">
                    <a:xfrm>
                      <a:off x="5506545" y="2596708"/>
                      <a:ext cx="13105" cy="10723"/>
                    </a:xfrm>
                    <a:custGeom>
                      <a:avLst/>
                      <a:gdLst>
                        <a:gd name="T0" fmla="*/ 8 w 11"/>
                        <a:gd name="T1" fmla="*/ 2 h 9"/>
                        <a:gd name="T2" fmla="*/ 11 w 11"/>
                        <a:gd name="T3" fmla="*/ 6 h 9"/>
                        <a:gd name="T4" fmla="*/ 11 w 11"/>
                        <a:gd name="T5" fmla="*/ 8 h 9"/>
                        <a:gd name="T6" fmla="*/ 8 w 11"/>
                        <a:gd name="T7" fmla="*/ 7 h 9"/>
                        <a:gd name="T8" fmla="*/ 7 w 11"/>
                        <a:gd name="T9" fmla="*/ 9 h 9"/>
                        <a:gd name="T10" fmla="*/ 5 w 11"/>
                        <a:gd name="T11" fmla="*/ 8 h 9"/>
                        <a:gd name="T12" fmla="*/ 2 w 11"/>
                        <a:gd name="T13" fmla="*/ 9 h 9"/>
                        <a:gd name="T14" fmla="*/ 2 w 11"/>
                        <a:gd name="T15" fmla="*/ 7 h 9"/>
                        <a:gd name="T16" fmla="*/ 3 w 11"/>
                        <a:gd name="T17" fmla="*/ 6 h 9"/>
                        <a:gd name="T18" fmla="*/ 4 w 11"/>
                        <a:gd name="T19" fmla="*/ 4 h 9"/>
                        <a:gd name="T20" fmla="*/ 0 w 11"/>
                        <a:gd name="T21" fmla="*/ 5 h 9"/>
                        <a:gd name="T22" fmla="*/ 0 w 11"/>
                        <a:gd name="T23" fmla="*/ 3 h 9"/>
                        <a:gd name="T24" fmla="*/ 3 w 11"/>
                        <a:gd name="T25" fmla="*/ 3 h 9"/>
                        <a:gd name="T26" fmla="*/ 5 w 11"/>
                        <a:gd name="T27" fmla="*/ 3 h 9"/>
                        <a:gd name="T28" fmla="*/ 5 w 11"/>
                        <a:gd name="T29" fmla="*/ 1 h 9"/>
                        <a:gd name="T30" fmla="*/ 5 w 11"/>
                        <a:gd name="T31" fmla="*/ 0 h 9"/>
                        <a:gd name="T32" fmla="*/ 8 w 11"/>
                        <a:gd name="T33" fmla="*/ 2 h 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</a:cxnLst>
                      <a:rect l="0" t="0" r="r" b="b"/>
                      <a:pathLst>
                        <a:path w="11" h="9">
                          <a:moveTo>
                            <a:pt x="8" y="2"/>
                          </a:moveTo>
                          <a:lnTo>
                            <a:pt x="11" y="6"/>
                          </a:lnTo>
                          <a:lnTo>
                            <a:pt x="11" y="8"/>
                          </a:lnTo>
                          <a:lnTo>
                            <a:pt x="8" y="7"/>
                          </a:lnTo>
                          <a:lnTo>
                            <a:pt x="7" y="9"/>
                          </a:lnTo>
                          <a:lnTo>
                            <a:pt x="5" y="8"/>
                          </a:lnTo>
                          <a:lnTo>
                            <a:pt x="2" y="9"/>
                          </a:lnTo>
                          <a:lnTo>
                            <a:pt x="2" y="7"/>
                          </a:lnTo>
                          <a:lnTo>
                            <a:pt x="3" y="6"/>
                          </a:lnTo>
                          <a:lnTo>
                            <a:pt x="4" y="4"/>
                          </a:lnTo>
                          <a:lnTo>
                            <a:pt x="0" y="5"/>
                          </a:lnTo>
                          <a:lnTo>
                            <a:pt x="0" y="3"/>
                          </a:lnTo>
                          <a:lnTo>
                            <a:pt x="3" y="3"/>
                          </a:lnTo>
                          <a:lnTo>
                            <a:pt x="5" y="3"/>
                          </a:lnTo>
                          <a:lnTo>
                            <a:pt x="5" y="1"/>
                          </a:lnTo>
                          <a:lnTo>
                            <a:pt x="5" y="0"/>
                          </a:lnTo>
                          <a:lnTo>
                            <a:pt x="8" y="2"/>
                          </a:lnTo>
                        </a:path>
                      </a:pathLst>
                    </a:custGeom>
                    <a:grpFill/>
                    <a:ln w="12700" cap="flat">
                      <a:solidFill>
                        <a:schemeClr val="bg1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GB" dirty="0">
                        <a:latin typeface="Calibri Light" panose="020F0302020204030204" pitchFamily="34" charset="0"/>
                        <a:sym typeface="Calibri Light" panose="020F0302020204030204" pitchFamily="34" charset="0"/>
                      </a:endParaRPr>
                    </a:p>
                  </p:txBody>
                </p:sp>
                <p:sp>
                  <p:nvSpPr>
                    <p:cNvPr id="1312" name="Freeform 619">
                      <a:extLst>
                        <a:ext uri="{FF2B5EF4-FFF2-40B4-BE49-F238E27FC236}">
                          <a16:creationId xmlns:a16="http://schemas.microsoft.com/office/drawing/2014/main" id="{C0544D48-D161-6EF3-FAB8-734B52DA330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gray">
                    <a:xfrm>
                      <a:off x="5188445" y="2963655"/>
                      <a:ext cx="14297" cy="9531"/>
                    </a:xfrm>
                    <a:custGeom>
                      <a:avLst/>
                      <a:gdLst>
                        <a:gd name="T0" fmla="*/ 0 w 12"/>
                        <a:gd name="T1" fmla="*/ 5 h 8"/>
                        <a:gd name="T2" fmla="*/ 1 w 12"/>
                        <a:gd name="T3" fmla="*/ 5 h 8"/>
                        <a:gd name="T4" fmla="*/ 1 w 12"/>
                        <a:gd name="T5" fmla="*/ 3 h 8"/>
                        <a:gd name="T6" fmla="*/ 3 w 12"/>
                        <a:gd name="T7" fmla="*/ 4 h 8"/>
                        <a:gd name="T8" fmla="*/ 4 w 12"/>
                        <a:gd name="T9" fmla="*/ 3 h 8"/>
                        <a:gd name="T10" fmla="*/ 4 w 12"/>
                        <a:gd name="T11" fmla="*/ 2 h 8"/>
                        <a:gd name="T12" fmla="*/ 8 w 12"/>
                        <a:gd name="T13" fmla="*/ 0 h 8"/>
                        <a:gd name="T14" fmla="*/ 11 w 12"/>
                        <a:gd name="T15" fmla="*/ 0 h 8"/>
                        <a:gd name="T16" fmla="*/ 10 w 12"/>
                        <a:gd name="T17" fmla="*/ 1 h 8"/>
                        <a:gd name="T18" fmla="*/ 11 w 12"/>
                        <a:gd name="T19" fmla="*/ 2 h 8"/>
                        <a:gd name="T20" fmla="*/ 12 w 12"/>
                        <a:gd name="T21" fmla="*/ 4 h 8"/>
                        <a:gd name="T22" fmla="*/ 6 w 12"/>
                        <a:gd name="T23" fmla="*/ 6 h 8"/>
                        <a:gd name="T24" fmla="*/ 2 w 12"/>
                        <a:gd name="T25" fmla="*/ 8 h 8"/>
                        <a:gd name="T26" fmla="*/ 0 w 12"/>
                        <a:gd name="T27" fmla="*/ 6 h 8"/>
                        <a:gd name="T28" fmla="*/ 0 w 12"/>
                        <a:gd name="T29" fmla="*/ 5 h 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</a:cxnLst>
                      <a:rect l="0" t="0" r="r" b="b"/>
                      <a:pathLst>
                        <a:path w="12" h="8">
                          <a:moveTo>
                            <a:pt x="0" y="5"/>
                          </a:moveTo>
                          <a:lnTo>
                            <a:pt x="1" y="5"/>
                          </a:lnTo>
                          <a:lnTo>
                            <a:pt x="1" y="3"/>
                          </a:lnTo>
                          <a:lnTo>
                            <a:pt x="3" y="4"/>
                          </a:lnTo>
                          <a:lnTo>
                            <a:pt x="4" y="3"/>
                          </a:lnTo>
                          <a:lnTo>
                            <a:pt x="4" y="2"/>
                          </a:lnTo>
                          <a:lnTo>
                            <a:pt x="8" y="0"/>
                          </a:lnTo>
                          <a:lnTo>
                            <a:pt x="11" y="0"/>
                          </a:lnTo>
                          <a:lnTo>
                            <a:pt x="10" y="1"/>
                          </a:lnTo>
                          <a:lnTo>
                            <a:pt x="11" y="2"/>
                          </a:lnTo>
                          <a:lnTo>
                            <a:pt x="12" y="4"/>
                          </a:lnTo>
                          <a:lnTo>
                            <a:pt x="6" y="6"/>
                          </a:lnTo>
                          <a:lnTo>
                            <a:pt x="2" y="8"/>
                          </a:lnTo>
                          <a:lnTo>
                            <a:pt x="0" y="6"/>
                          </a:lnTo>
                          <a:lnTo>
                            <a:pt x="0" y="5"/>
                          </a:lnTo>
                        </a:path>
                      </a:pathLst>
                    </a:custGeom>
                    <a:grpFill/>
                    <a:ln w="12700" cap="flat">
                      <a:solidFill>
                        <a:schemeClr val="bg1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GB" dirty="0">
                        <a:latin typeface="Calibri Light" panose="020F0302020204030204" pitchFamily="34" charset="0"/>
                        <a:sym typeface="Calibri Light" panose="020F0302020204030204" pitchFamily="34" charset="0"/>
                      </a:endParaRPr>
                    </a:p>
                  </p:txBody>
                </p:sp>
                <p:sp>
                  <p:nvSpPr>
                    <p:cNvPr id="1313" name="Freeform 620">
                      <a:extLst>
                        <a:ext uri="{FF2B5EF4-FFF2-40B4-BE49-F238E27FC236}">
                          <a16:creationId xmlns:a16="http://schemas.microsoft.com/office/drawing/2014/main" id="{5F84E337-F4FA-DDA2-0D05-1AB81A7FED7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gray">
                    <a:xfrm>
                      <a:off x="5118153" y="3067305"/>
                      <a:ext cx="3574" cy="7149"/>
                    </a:xfrm>
                    <a:custGeom>
                      <a:avLst/>
                      <a:gdLst>
                        <a:gd name="T0" fmla="*/ 3 w 3"/>
                        <a:gd name="T1" fmla="*/ 1 h 6"/>
                        <a:gd name="T2" fmla="*/ 3 w 3"/>
                        <a:gd name="T3" fmla="*/ 0 h 6"/>
                        <a:gd name="T4" fmla="*/ 1 w 3"/>
                        <a:gd name="T5" fmla="*/ 3 h 6"/>
                        <a:gd name="T6" fmla="*/ 0 w 3"/>
                        <a:gd name="T7" fmla="*/ 5 h 6"/>
                        <a:gd name="T8" fmla="*/ 0 w 3"/>
                        <a:gd name="T9" fmla="*/ 6 h 6"/>
                        <a:gd name="T10" fmla="*/ 2 w 3"/>
                        <a:gd name="T11" fmla="*/ 5 h 6"/>
                        <a:gd name="T12" fmla="*/ 3 w 3"/>
                        <a:gd name="T13" fmla="*/ 2 h 6"/>
                        <a:gd name="T14" fmla="*/ 3 w 3"/>
                        <a:gd name="T15" fmla="*/ 1 h 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</a:cxnLst>
                      <a:rect l="0" t="0" r="r" b="b"/>
                      <a:pathLst>
                        <a:path w="3" h="6">
                          <a:moveTo>
                            <a:pt x="3" y="1"/>
                          </a:moveTo>
                          <a:lnTo>
                            <a:pt x="3" y="0"/>
                          </a:lnTo>
                          <a:lnTo>
                            <a:pt x="1" y="3"/>
                          </a:lnTo>
                          <a:lnTo>
                            <a:pt x="0" y="5"/>
                          </a:lnTo>
                          <a:lnTo>
                            <a:pt x="0" y="6"/>
                          </a:lnTo>
                          <a:lnTo>
                            <a:pt x="2" y="5"/>
                          </a:lnTo>
                          <a:lnTo>
                            <a:pt x="3" y="2"/>
                          </a:lnTo>
                          <a:lnTo>
                            <a:pt x="3" y="1"/>
                          </a:lnTo>
                        </a:path>
                      </a:pathLst>
                    </a:custGeom>
                    <a:grpFill/>
                    <a:ln w="12700" cap="flat">
                      <a:solidFill>
                        <a:schemeClr val="bg1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GB" dirty="0">
                        <a:latin typeface="Calibri Light" panose="020F0302020204030204" pitchFamily="34" charset="0"/>
                        <a:sym typeface="Calibri Light" panose="020F0302020204030204" pitchFamily="34" charset="0"/>
                      </a:endParaRPr>
                    </a:p>
                  </p:txBody>
                </p:sp>
                <p:sp>
                  <p:nvSpPr>
                    <p:cNvPr id="1314" name="Freeform 621">
                      <a:extLst>
                        <a:ext uri="{FF2B5EF4-FFF2-40B4-BE49-F238E27FC236}">
                          <a16:creationId xmlns:a16="http://schemas.microsoft.com/office/drawing/2014/main" id="{D987470B-33A6-03B9-F470-5897979FA15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gray">
                    <a:xfrm>
                      <a:off x="5138406" y="3018459"/>
                      <a:ext cx="3574" cy="5956"/>
                    </a:xfrm>
                    <a:custGeom>
                      <a:avLst/>
                      <a:gdLst>
                        <a:gd name="T0" fmla="*/ 1 w 3"/>
                        <a:gd name="T1" fmla="*/ 5 h 5"/>
                        <a:gd name="T2" fmla="*/ 3 w 3"/>
                        <a:gd name="T3" fmla="*/ 1 h 5"/>
                        <a:gd name="T4" fmla="*/ 2 w 3"/>
                        <a:gd name="T5" fmla="*/ 0 h 5"/>
                        <a:gd name="T6" fmla="*/ 1 w 3"/>
                        <a:gd name="T7" fmla="*/ 0 h 5"/>
                        <a:gd name="T8" fmla="*/ 0 w 3"/>
                        <a:gd name="T9" fmla="*/ 0 h 5"/>
                        <a:gd name="T10" fmla="*/ 0 w 3"/>
                        <a:gd name="T11" fmla="*/ 5 h 5"/>
                        <a:gd name="T12" fmla="*/ 1 w 3"/>
                        <a:gd name="T13" fmla="*/ 5 h 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</a:cxnLst>
                      <a:rect l="0" t="0" r="r" b="b"/>
                      <a:pathLst>
                        <a:path w="3" h="5">
                          <a:moveTo>
                            <a:pt x="1" y="5"/>
                          </a:moveTo>
                          <a:lnTo>
                            <a:pt x="3" y="1"/>
                          </a:lnTo>
                          <a:lnTo>
                            <a:pt x="2" y="0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lnTo>
                            <a:pt x="0" y="5"/>
                          </a:lnTo>
                          <a:lnTo>
                            <a:pt x="1" y="5"/>
                          </a:lnTo>
                        </a:path>
                      </a:pathLst>
                    </a:custGeom>
                    <a:grpFill/>
                    <a:ln w="12700" cap="flat">
                      <a:solidFill>
                        <a:schemeClr val="bg1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GB" dirty="0">
                        <a:latin typeface="Calibri Light" panose="020F0302020204030204" pitchFamily="34" charset="0"/>
                        <a:sym typeface="Calibri Light" panose="020F0302020204030204" pitchFamily="34" charset="0"/>
                      </a:endParaRPr>
                    </a:p>
                  </p:txBody>
                </p:sp>
                <p:sp>
                  <p:nvSpPr>
                    <p:cNvPr id="1315" name="Freeform 622">
                      <a:extLst>
                        <a:ext uri="{FF2B5EF4-FFF2-40B4-BE49-F238E27FC236}">
                          <a16:creationId xmlns:a16="http://schemas.microsoft.com/office/drawing/2014/main" id="{D70EF63F-6E13-3E95-C01E-C210FCFE2E8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gray">
                    <a:xfrm>
                      <a:off x="5122919" y="3038712"/>
                      <a:ext cx="2383" cy="4765"/>
                    </a:xfrm>
                    <a:custGeom>
                      <a:avLst/>
                      <a:gdLst>
                        <a:gd name="T0" fmla="*/ 0 w 2"/>
                        <a:gd name="T1" fmla="*/ 4 h 4"/>
                        <a:gd name="T2" fmla="*/ 1 w 2"/>
                        <a:gd name="T3" fmla="*/ 3 h 4"/>
                        <a:gd name="T4" fmla="*/ 2 w 2"/>
                        <a:gd name="T5" fmla="*/ 2 h 4"/>
                        <a:gd name="T6" fmla="*/ 2 w 2"/>
                        <a:gd name="T7" fmla="*/ 1 h 4"/>
                        <a:gd name="T8" fmla="*/ 0 w 2"/>
                        <a:gd name="T9" fmla="*/ 0 h 4"/>
                        <a:gd name="T10" fmla="*/ 0 w 2"/>
                        <a:gd name="T11" fmla="*/ 4 h 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2" h="4">
                          <a:moveTo>
                            <a:pt x="0" y="4"/>
                          </a:moveTo>
                          <a:lnTo>
                            <a:pt x="1" y="3"/>
                          </a:lnTo>
                          <a:lnTo>
                            <a:pt x="2" y="2"/>
                          </a:lnTo>
                          <a:lnTo>
                            <a:pt x="2" y="1"/>
                          </a:lnTo>
                          <a:lnTo>
                            <a:pt x="0" y="0"/>
                          </a:lnTo>
                          <a:lnTo>
                            <a:pt x="0" y="4"/>
                          </a:lnTo>
                        </a:path>
                      </a:pathLst>
                    </a:custGeom>
                    <a:grpFill/>
                    <a:ln w="12700" cap="flat">
                      <a:solidFill>
                        <a:schemeClr val="bg1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GB" dirty="0">
                        <a:latin typeface="Calibri Light" panose="020F0302020204030204" pitchFamily="34" charset="0"/>
                        <a:sym typeface="Calibri Light" panose="020F0302020204030204" pitchFamily="34" charset="0"/>
                      </a:endParaRPr>
                    </a:p>
                  </p:txBody>
                </p:sp>
                <p:sp>
                  <p:nvSpPr>
                    <p:cNvPr id="1316" name="Freeform 623">
                      <a:extLst>
                        <a:ext uri="{FF2B5EF4-FFF2-40B4-BE49-F238E27FC236}">
                          <a16:creationId xmlns:a16="http://schemas.microsoft.com/office/drawing/2014/main" id="{9671CCB2-3963-0935-A87E-80EC6323E0F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gray">
                    <a:xfrm>
                      <a:off x="5128876" y="3113769"/>
                      <a:ext cx="2383" cy="7149"/>
                    </a:xfrm>
                    <a:custGeom>
                      <a:avLst/>
                      <a:gdLst>
                        <a:gd name="T0" fmla="*/ 2 w 2"/>
                        <a:gd name="T1" fmla="*/ 6 h 6"/>
                        <a:gd name="T2" fmla="*/ 2 w 2"/>
                        <a:gd name="T3" fmla="*/ 2 h 6"/>
                        <a:gd name="T4" fmla="*/ 1 w 2"/>
                        <a:gd name="T5" fmla="*/ 0 h 6"/>
                        <a:gd name="T6" fmla="*/ 0 w 2"/>
                        <a:gd name="T7" fmla="*/ 0 h 6"/>
                        <a:gd name="T8" fmla="*/ 0 w 2"/>
                        <a:gd name="T9" fmla="*/ 4 h 6"/>
                        <a:gd name="T10" fmla="*/ 0 w 2"/>
                        <a:gd name="T11" fmla="*/ 5 h 6"/>
                        <a:gd name="T12" fmla="*/ 2 w 2"/>
                        <a:gd name="T13" fmla="*/ 6 h 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</a:cxnLst>
                      <a:rect l="0" t="0" r="r" b="b"/>
                      <a:pathLst>
                        <a:path w="2" h="6">
                          <a:moveTo>
                            <a:pt x="2" y="6"/>
                          </a:moveTo>
                          <a:lnTo>
                            <a:pt x="2" y="2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lnTo>
                            <a:pt x="0" y="4"/>
                          </a:lnTo>
                          <a:lnTo>
                            <a:pt x="0" y="5"/>
                          </a:lnTo>
                          <a:lnTo>
                            <a:pt x="2" y="6"/>
                          </a:lnTo>
                        </a:path>
                      </a:pathLst>
                    </a:custGeom>
                    <a:grpFill/>
                    <a:ln w="12700" cap="flat">
                      <a:solidFill>
                        <a:schemeClr val="bg1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GB" dirty="0">
                        <a:latin typeface="Calibri Light" panose="020F0302020204030204" pitchFamily="34" charset="0"/>
                        <a:sym typeface="Calibri Light" panose="020F0302020204030204" pitchFamily="34" charset="0"/>
                      </a:endParaRPr>
                    </a:p>
                  </p:txBody>
                </p:sp>
                <p:sp>
                  <p:nvSpPr>
                    <p:cNvPr id="1317" name="Freeform 624">
                      <a:extLst>
                        <a:ext uri="{FF2B5EF4-FFF2-40B4-BE49-F238E27FC236}">
                          <a16:creationId xmlns:a16="http://schemas.microsoft.com/office/drawing/2014/main" id="{2F69B626-4CD3-653F-AF81-D441FB97859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gray">
                    <a:xfrm>
                      <a:off x="5126493" y="3135214"/>
                      <a:ext cx="1191" cy="7149"/>
                    </a:xfrm>
                    <a:custGeom>
                      <a:avLst/>
                      <a:gdLst>
                        <a:gd name="T0" fmla="*/ 1 w 1"/>
                        <a:gd name="T1" fmla="*/ 6 h 6"/>
                        <a:gd name="T2" fmla="*/ 1 w 1"/>
                        <a:gd name="T3" fmla="*/ 1 h 6"/>
                        <a:gd name="T4" fmla="*/ 0 w 1"/>
                        <a:gd name="T5" fmla="*/ 0 h 6"/>
                        <a:gd name="T6" fmla="*/ 0 w 1"/>
                        <a:gd name="T7" fmla="*/ 1 h 6"/>
                        <a:gd name="T8" fmla="*/ 0 w 1"/>
                        <a:gd name="T9" fmla="*/ 6 h 6"/>
                        <a:gd name="T10" fmla="*/ 1 w 1"/>
                        <a:gd name="T11" fmla="*/ 6 h 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1" h="6">
                          <a:moveTo>
                            <a:pt x="1" y="6"/>
                          </a:moveTo>
                          <a:lnTo>
                            <a:pt x="1" y="1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lnTo>
                            <a:pt x="0" y="6"/>
                          </a:lnTo>
                          <a:lnTo>
                            <a:pt x="1" y="6"/>
                          </a:lnTo>
                        </a:path>
                      </a:pathLst>
                    </a:custGeom>
                    <a:grpFill/>
                    <a:ln w="12700" cap="flat">
                      <a:solidFill>
                        <a:schemeClr val="bg1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GB" dirty="0">
                        <a:latin typeface="Calibri Light" panose="020F0302020204030204" pitchFamily="34" charset="0"/>
                        <a:sym typeface="Calibri Light" panose="020F0302020204030204" pitchFamily="34" charset="0"/>
                      </a:endParaRPr>
                    </a:p>
                  </p:txBody>
                </p:sp>
                <p:sp>
                  <p:nvSpPr>
                    <p:cNvPr id="1318" name="Freeform 656">
                      <a:extLst>
                        <a:ext uri="{FF2B5EF4-FFF2-40B4-BE49-F238E27FC236}">
                          <a16:creationId xmlns:a16="http://schemas.microsoft.com/office/drawing/2014/main" id="{192E44C2-4D7D-5EBB-0EB3-3A5D53A92F7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gray">
                    <a:xfrm>
                      <a:off x="5122919" y="2597900"/>
                      <a:ext cx="490850" cy="586161"/>
                    </a:xfrm>
                    <a:custGeom>
                      <a:avLst/>
                      <a:gdLst>
                        <a:gd name="T0" fmla="*/ 393 w 412"/>
                        <a:gd name="T1" fmla="*/ 62 h 492"/>
                        <a:gd name="T2" fmla="*/ 382 w 412"/>
                        <a:gd name="T3" fmla="*/ 46 h 492"/>
                        <a:gd name="T4" fmla="*/ 392 w 412"/>
                        <a:gd name="T5" fmla="*/ 22 h 492"/>
                        <a:gd name="T6" fmla="*/ 373 w 412"/>
                        <a:gd name="T7" fmla="*/ 21 h 492"/>
                        <a:gd name="T8" fmla="*/ 364 w 412"/>
                        <a:gd name="T9" fmla="*/ 14 h 492"/>
                        <a:gd name="T10" fmla="*/ 352 w 412"/>
                        <a:gd name="T11" fmla="*/ 20 h 492"/>
                        <a:gd name="T12" fmla="*/ 340 w 412"/>
                        <a:gd name="T13" fmla="*/ 9 h 492"/>
                        <a:gd name="T14" fmla="*/ 320 w 412"/>
                        <a:gd name="T15" fmla="*/ 33 h 492"/>
                        <a:gd name="T16" fmla="*/ 311 w 412"/>
                        <a:gd name="T17" fmla="*/ 8 h 492"/>
                        <a:gd name="T18" fmla="*/ 290 w 412"/>
                        <a:gd name="T19" fmla="*/ 46 h 492"/>
                        <a:gd name="T20" fmla="*/ 273 w 412"/>
                        <a:gd name="T21" fmla="*/ 44 h 492"/>
                        <a:gd name="T22" fmla="*/ 269 w 412"/>
                        <a:gd name="T23" fmla="*/ 52 h 492"/>
                        <a:gd name="T24" fmla="*/ 253 w 412"/>
                        <a:gd name="T25" fmla="*/ 59 h 492"/>
                        <a:gd name="T26" fmla="*/ 243 w 412"/>
                        <a:gd name="T27" fmla="*/ 62 h 492"/>
                        <a:gd name="T28" fmla="*/ 230 w 412"/>
                        <a:gd name="T29" fmla="*/ 85 h 492"/>
                        <a:gd name="T30" fmla="*/ 210 w 412"/>
                        <a:gd name="T31" fmla="*/ 83 h 492"/>
                        <a:gd name="T32" fmla="*/ 204 w 412"/>
                        <a:gd name="T33" fmla="*/ 103 h 492"/>
                        <a:gd name="T34" fmla="*/ 183 w 412"/>
                        <a:gd name="T35" fmla="*/ 118 h 492"/>
                        <a:gd name="T36" fmla="*/ 183 w 412"/>
                        <a:gd name="T37" fmla="*/ 122 h 492"/>
                        <a:gd name="T38" fmla="*/ 170 w 412"/>
                        <a:gd name="T39" fmla="*/ 137 h 492"/>
                        <a:gd name="T40" fmla="*/ 162 w 412"/>
                        <a:gd name="T41" fmla="*/ 157 h 492"/>
                        <a:gd name="T42" fmla="*/ 150 w 412"/>
                        <a:gd name="T43" fmla="*/ 171 h 492"/>
                        <a:gd name="T44" fmla="*/ 132 w 412"/>
                        <a:gd name="T45" fmla="*/ 195 h 492"/>
                        <a:gd name="T46" fmla="*/ 126 w 412"/>
                        <a:gd name="T47" fmla="*/ 213 h 492"/>
                        <a:gd name="T48" fmla="*/ 122 w 412"/>
                        <a:gd name="T49" fmla="*/ 231 h 492"/>
                        <a:gd name="T50" fmla="*/ 112 w 412"/>
                        <a:gd name="T51" fmla="*/ 248 h 492"/>
                        <a:gd name="T52" fmla="*/ 104 w 412"/>
                        <a:gd name="T53" fmla="*/ 261 h 492"/>
                        <a:gd name="T54" fmla="*/ 88 w 412"/>
                        <a:gd name="T55" fmla="*/ 280 h 492"/>
                        <a:gd name="T56" fmla="*/ 92 w 412"/>
                        <a:gd name="T57" fmla="*/ 305 h 492"/>
                        <a:gd name="T58" fmla="*/ 82 w 412"/>
                        <a:gd name="T59" fmla="*/ 317 h 492"/>
                        <a:gd name="T60" fmla="*/ 66 w 412"/>
                        <a:gd name="T61" fmla="*/ 317 h 492"/>
                        <a:gd name="T62" fmla="*/ 48 w 412"/>
                        <a:gd name="T63" fmla="*/ 325 h 492"/>
                        <a:gd name="T64" fmla="*/ 40 w 412"/>
                        <a:gd name="T65" fmla="*/ 342 h 492"/>
                        <a:gd name="T66" fmla="*/ 22 w 412"/>
                        <a:gd name="T67" fmla="*/ 351 h 492"/>
                        <a:gd name="T68" fmla="*/ 15 w 412"/>
                        <a:gd name="T69" fmla="*/ 363 h 492"/>
                        <a:gd name="T70" fmla="*/ 15 w 412"/>
                        <a:gd name="T71" fmla="*/ 370 h 492"/>
                        <a:gd name="T72" fmla="*/ 5 w 412"/>
                        <a:gd name="T73" fmla="*/ 379 h 492"/>
                        <a:gd name="T74" fmla="*/ 21 w 412"/>
                        <a:gd name="T75" fmla="*/ 390 h 492"/>
                        <a:gd name="T76" fmla="*/ 37 w 412"/>
                        <a:gd name="T77" fmla="*/ 392 h 492"/>
                        <a:gd name="T78" fmla="*/ 16 w 412"/>
                        <a:gd name="T79" fmla="*/ 396 h 492"/>
                        <a:gd name="T80" fmla="*/ 0 w 412"/>
                        <a:gd name="T81" fmla="*/ 407 h 492"/>
                        <a:gd name="T82" fmla="*/ 8 w 412"/>
                        <a:gd name="T83" fmla="*/ 422 h 492"/>
                        <a:gd name="T84" fmla="*/ 25 w 412"/>
                        <a:gd name="T85" fmla="*/ 413 h 492"/>
                        <a:gd name="T86" fmla="*/ 11 w 412"/>
                        <a:gd name="T87" fmla="*/ 436 h 492"/>
                        <a:gd name="T88" fmla="*/ 5 w 412"/>
                        <a:gd name="T89" fmla="*/ 451 h 492"/>
                        <a:gd name="T90" fmla="*/ 19 w 412"/>
                        <a:gd name="T91" fmla="*/ 455 h 492"/>
                        <a:gd name="T92" fmla="*/ 24 w 412"/>
                        <a:gd name="T93" fmla="*/ 485 h 492"/>
                        <a:gd name="T94" fmla="*/ 55 w 412"/>
                        <a:gd name="T95" fmla="*/ 483 h 492"/>
                        <a:gd name="T96" fmla="*/ 85 w 412"/>
                        <a:gd name="T97" fmla="*/ 450 h 492"/>
                        <a:gd name="T98" fmla="*/ 87 w 412"/>
                        <a:gd name="T99" fmla="*/ 436 h 492"/>
                        <a:gd name="T100" fmla="*/ 98 w 412"/>
                        <a:gd name="T101" fmla="*/ 467 h 492"/>
                        <a:gd name="T102" fmla="*/ 115 w 412"/>
                        <a:gd name="T103" fmla="*/ 403 h 492"/>
                        <a:gd name="T104" fmla="*/ 112 w 412"/>
                        <a:gd name="T105" fmla="*/ 343 h 492"/>
                        <a:gd name="T106" fmla="*/ 141 w 412"/>
                        <a:gd name="T107" fmla="*/ 295 h 492"/>
                        <a:gd name="T108" fmla="*/ 157 w 412"/>
                        <a:gd name="T109" fmla="*/ 217 h 492"/>
                        <a:gd name="T110" fmla="*/ 183 w 412"/>
                        <a:gd name="T111" fmla="*/ 154 h 492"/>
                        <a:gd name="T112" fmla="*/ 211 w 412"/>
                        <a:gd name="T113" fmla="*/ 118 h 492"/>
                        <a:gd name="T114" fmla="*/ 239 w 412"/>
                        <a:gd name="T115" fmla="*/ 95 h 492"/>
                        <a:gd name="T116" fmla="*/ 277 w 412"/>
                        <a:gd name="T117" fmla="*/ 108 h 492"/>
                        <a:gd name="T118" fmla="*/ 329 w 412"/>
                        <a:gd name="T119" fmla="*/ 94 h 492"/>
                        <a:gd name="T120" fmla="*/ 383 w 412"/>
                        <a:gd name="T121" fmla="*/ 65 h 492"/>
                        <a:gd name="T122" fmla="*/ 399 w 412"/>
                        <a:gd name="T123" fmla="*/ 69 h 49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  <a:cxn ang="0">
                          <a:pos x="T102" y="T103"/>
                        </a:cxn>
                        <a:cxn ang="0">
                          <a:pos x="T104" y="T105"/>
                        </a:cxn>
                        <a:cxn ang="0">
                          <a:pos x="T106" y="T107"/>
                        </a:cxn>
                        <a:cxn ang="0">
                          <a:pos x="T108" y="T109"/>
                        </a:cxn>
                        <a:cxn ang="0">
                          <a:pos x="T110" y="T111"/>
                        </a:cxn>
                        <a:cxn ang="0">
                          <a:pos x="T112" y="T113"/>
                        </a:cxn>
                        <a:cxn ang="0">
                          <a:pos x="T114" y="T115"/>
                        </a:cxn>
                        <a:cxn ang="0">
                          <a:pos x="T116" y="T117"/>
                        </a:cxn>
                        <a:cxn ang="0">
                          <a:pos x="T118" y="T119"/>
                        </a:cxn>
                        <a:cxn ang="0">
                          <a:pos x="T120" y="T121"/>
                        </a:cxn>
                        <a:cxn ang="0">
                          <a:pos x="T122" y="T123"/>
                        </a:cxn>
                      </a:cxnLst>
                      <a:rect l="0" t="0" r="r" b="b"/>
                      <a:pathLst>
                        <a:path w="412" h="492">
                          <a:moveTo>
                            <a:pt x="411" y="63"/>
                          </a:moveTo>
                          <a:lnTo>
                            <a:pt x="404" y="62"/>
                          </a:lnTo>
                          <a:lnTo>
                            <a:pt x="403" y="68"/>
                          </a:lnTo>
                          <a:lnTo>
                            <a:pt x="402" y="68"/>
                          </a:lnTo>
                          <a:lnTo>
                            <a:pt x="402" y="67"/>
                          </a:lnTo>
                          <a:lnTo>
                            <a:pt x="399" y="65"/>
                          </a:lnTo>
                          <a:lnTo>
                            <a:pt x="398" y="64"/>
                          </a:lnTo>
                          <a:lnTo>
                            <a:pt x="398" y="67"/>
                          </a:lnTo>
                          <a:lnTo>
                            <a:pt x="398" y="68"/>
                          </a:lnTo>
                          <a:lnTo>
                            <a:pt x="396" y="65"/>
                          </a:lnTo>
                          <a:lnTo>
                            <a:pt x="393" y="66"/>
                          </a:lnTo>
                          <a:lnTo>
                            <a:pt x="389" y="68"/>
                          </a:lnTo>
                          <a:lnTo>
                            <a:pt x="391" y="64"/>
                          </a:lnTo>
                          <a:lnTo>
                            <a:pt x="393" y="62"/>
                          </a:lnTo>
                          <a:lnTo>
                            <a:pt x="395" y="62"/>
                          </a:lnTo>
                          <a:lnTo>
                            <a:pt x="396" y="60"/>
                          </a:lnTo>
                          <a:lnTo>
                            <a:pt x="395" y="58"/>
                          </a:lnTo>
                          <a:lnTo>
                            <a:pt x="394" y="56"/>
                          </a:lnTo>
                          <a:lnTo>
                            <a:pt x="388" y="57"/>
                          </a:lnTo>
                          <a:lnTo>
                            <a:pt x="389" y="55"/>
                          </a:lnTo>
                          <a:lnTo>
                            <a:pt x="387" y="54"/>
                          </a:lnTo>
                          <a:lnTo>
                            <a:pt x="383" y="51"/>
                          </a:lnTo>
                          <a:lnTo>
                            <a:pt x="380" y="49"/>
                          </a:lnTo>
                          <a:lnTo>
                            <a:pt x="376" y="47"/>
                          </a:lnTo>
                          <a:lnTo>
                            <a:pt x="375" y="46"/>
                          </a:lnTo>
                          <a:lnTo>
                            <a:pt x="376" y="45"/>
                          </a:lnTo>
                          <a:lnTo>
                            <a:pt x="376" y="43"/>
                          </a:lnTo>
                          <a:lnTo>
                            <a:pt x="382" y="46"/>
                          </a:lnTo>
                          <a:lnTo>
                            <a:pt x="396" y="49"/>
                          </a:lnTo>
                          <a:lnTo>
                            <a:pt x="407" y="40"/>
                          </a:lnTo>
                          <a:lnTo>
                            <a:pt x="411" y="39"/>
                          </a:lnTo>
                          <a:lnTo>
                            <a:pt x="412" y="37"/>
                          </a:lnTo>
                          <a:lnTo>
                            <a:pt x="412" y="33"/>
                          </a:lnTo>
                          <a:lnTo>
                            <a:pt x="408" y="31"/>
                          </a:lnTo>
                          <a:lnTo>
                            <a:pt x="406" y="27"/>
                          </a:lnTo>
                          <a:lnTo>
                            <a:pt x="402" y="27"/>
                          </a:lnTo>
                          <a:lnTo>
                            <a:pt x="399" y="25"/>
                          </a:lnTo>
                          <a:lnTo>
                            <a:pt x="402" y="24"/>
                          </a:lnTo>
                          <a:lnTo>
                            <a:pt x="398" y="21"/>
                          </a:lnTo>
                          <a:lnTo>
                            <a:pt x="396" y="19"/>
                          </a:lnTo>
                          <a:lnTo>
                            <a:pt x="394" y="21"/>
                          </a:lnTo>
                          <a:lnTo>
                            <a:pt x="392" y="22"/>
                          </a:lnTo>
                          <a:lnTo>
                            <a:pt x="392" y="20"/>
                          </a:lnTo>
                          <a:lnTo>
                            <a:pt x="391" y="19"/>
                          </a:lnTo>
                          <a:lnTo>
                            <a:pt x="386" y="21"/>
                          </a:lnTo>
                          <a:lnTo>
                            <a:pt x="385" y="20"/>
                          </a:lnTo>
                          <a:lnTo>
                            <a:pt x="385" y="19"/>
                          </a:lnTo>
                          <a:lnTo>
                            <a:pt x="385" y="17"/>
                          </a:lnTo>
                          <a:lnTo>
                            <a:pt x="385" y="15"/>
                          </a:lnTo>
                          <a:lnTo>
                            <a:pt x="384" y="13"/>
                          </a:lnTo>
                          <a:lnTo>
                            <a:pt x="383" y="12"/>
                          </a:lnTo>
                          <a:lnTo>
                            <a:pt x="381" y="13"/>
                          </a:lnTo>
                          <a:lnTo>
                            <a:pt x="379" y="12"/>
                          </a:lnTo>
                          <a:lnTo>
                            <a:pt x="377" y="12"/>
                          </a:lnTo>
                          <a:lnTo>
                            <a:pt x="374" y="17"/>
                          </a:lnTo>
                          <a:lnTo>
                            <a:pt x="373" y="21"/>
                          </a:lnTo>
                          <a:lnTo>
                            <a:pt x="373" y="26"/>
                          </a:lnTo>
                          <a:lnTo>
                            <a:pt x="374" y="30"/>
                          </a:lnTo>
                          <a:lnTo>
                            <a:pt x="370" y="32"/>
                          </a:lnTo>
                          <a:lnTo>
                            <a:pt x="368" y="30"/>
                          </a:lnTo>
                          <a:lnTo>
                            <a:pt x="364" y="31"/>
                          </a:lnTo>
                          <a:lnTo>
                            <a:pt x="364" y="29"/>
                          </a:lnTo>
                          <a:lnTo>
                            <a:pt x="367" y="27"/>
                          </a:lnTo>
                          <a:lnTo>
                            <a:pt x="369" y="22"/>
                          </a:lnTo>
                          <a:lnTo>
                            <a:pt x="368" y="20"/>
                          </a:lnTo>
                          <a:lnTo>
                            <a:pt x="364" y="23"/>
                          </a:lnTo>
                          <a:lnTo>
                            <a:pt x="361" y="23"/>
                          </a:lnTo>
                          <a:lnTo>
                            <a:pt x="365" y="20"/>
                          </a:lnTo>
                          <a:lnTo>
                            <a:pt x="363" y="16"/>
                          </a:lnTo>
                          <a:lnTo>
                            <a:pt x="364" y="14"/>
                          </a:lnTo>
                          <a:lnTo>
                            <a:pt x="369" y="15"/>
                          </a:lnTo>
                          <a:lnTo>
                            <a:pt x="372" y="11"/>
                          </a:lnTo>
                          <a:lnTo>
                            <a:pt x="372" y="6"/>
                          </a:lnTo>
                          <a:lnTo>
                            <a:pt x="368" y="6"/>
                          </a:lnTo>
                          <a:lnTo>
                            <a:pt x="369" y="3"/>
                          </a:lnTo>
                          <a:lnTo>
                            <a:pt x="367" y="2"/>
                          </a:lnTo>
                          <a:lnTo>
                            <a:pt x="365" y="2"/>
                          </a:lnTo>
                          <a:lnTo>
                            <a:pt x="361" y="4"/>
                          </a:lnTo>
                          <a:lnTo>
                            <a:pt x="358" y="0"/>
                          </a:lnTo>
                          <a:lnTo>
                            <a:pt x="357" y="6"/>
                          </a:lnTo>
                          <a:lnTo>
                            <a:pt x="356" y="11"/>
                          </a:lnTo>
                          <a:lnTo>
                            <a:pt x="355" y="15"/>
                          </a:lnTo>
                          <a:lnTo>
                            <a:pt x="353" y="17"/>
                          </a:lnTo>
                          <a:lnTo>
                            <a:pt x="352" y="20"/>
                          </a:lnTo>
                          <a:lnTo>
                            <a:pt x="352" y="23"/>
                          </a:lnTo>
                          <a:lnTo>
                            <a:pt x="350" y="24"/>
                          </a:lnTo>
                          <a:lnTo>
                            <a:pt x="350" y="26"/>
                          </a:lnTo>
                          <a:lnTo>
                            <a:pt x="350" y="30"/>
                          </a:lnTo>
                          <a:lnTo>
                            <a:pt x="346" y="30"/>
                          </a:lnTo>
                          <a:lnTo>
                            <a:pt x="342" y="35"/>
                          </a:lnTo>
                          <a:lnTo>
                            <a:pt x="342" y="30"/>
                          </a:lnTo>
                          <a:lnTo>
                            <a:pt x="344" y="25"/>
                          </a:lnTo>
                          <a:lnTo>
                            <a:pt x="341" y="21"/>
                          </a:lnTo>
                          <a:lnTo>
                            <a:pt x="343" y="19"/>
                          </a:lnTo>
                          <a:lnTo>
                            <a:pt x="344" y="12"/>
                          </a:lnTo>
                          <a:lnTo>
                            <a:pt x="343" y="9"/>
                          </a:lnTo>
                          <a:lnTo>
                            <a:pt x="342" y="8"/>
                          </a:lnTo>
                          <a:lnTo>
                            <a:pt x="340" y="9"/>
                          </a:lnTo>
                          <a:lnTo>
                            <a:pt x="330" y="26"/>
                          </a:lnTo>
                          <a:lnTo>
                            <a:pt x="329" y="28"/>
                          </a:lnTo>
                          <a:lnTo>
                            <a:pt x="327" y="33"/>
                          </a:lnTo>
                          <a:lnTo>
                            <a:pt x="324" y="36"/>
                          </a:lnTo>
                          <a:lnTo>
                            <a:pt x="322" y="41"/>
                          </a:lnTo>
                          <a:lnTo>
                            <a:pt x="325" y="38"/>
                          </a:lnTo>
                          <a:lnTo>
                            <a:pt x="318" y="49"/>
                          </a:lnTo>
                          <a:lnTo>
                            <a:pt x="316" y="50"/>
                          </a:lnTo>
                          <a:lnTo>
                            <a:pt x="316" y="47"/>
                          </a:lnTo>
                          <a:lnTo>
                            <a:pt x="316" y="43"/>
                          </a:lnTo>
                          <a:lnTo>
                            <a:pt x="318" y="41"/>
                          </a:lnTo>
                          <a:lnTo>
                            <a:pt x="319" y="40"/>
                          </a:lnTo>
                          <a:lnTo>
                            <a:pt x="319" y="38"/>
                          </a:lnTo>
                          <a:lnTo>
                            <a:pt x="320" y="33"/>
                          </a:lnTo>
                          <a:lnTo>
                            <a:pt x="320" y="30"/>
                          </a:lnTo>
                          <a:lnTo>
                            <a:pt x="321" y="25"/>
                          </a:lnTo>
                          <a:lnTo>
                            <a:pt x="327" y="17"/>
                          </a:lnTo>
                          <a:lnTo>
                            <a:pt x="330" y="13"/>
                          </a:lnTo>
                          <a:lnTo>
                            <a:pt x="327" y="11"/>
                          </a:lnTo>
                          <a:lnTo>
                            <a:pt x="323" y="15"/>
                          </a:lnTo>
                          <a:lnTo>
                            <a:pt x="320" y="15"/>
                          </a:lnTo>
                          <a:lnTo>
                            <a:pt x="320" y="11"/>
                          </a:lnTo>
                          <a:lnTo>
                            <a:pt x="318" y="10"/>
                          </a:lnTo>
                          <a:lnTo>
                            <a:pt x="317" y="8"/>
                          </a:lnTo>
                          <a:lnTo>
                            <a:pt x="317" y="6"/>
                          </a:lnTo>
                          <a:lnTo>
                            <a:pt x="314" y="10"/>
                          </a:lnTo>
                          <a:lnTo>
                            <a:pt x="313" y="8"/>
                          </a:lnTo>
                          <a:lnTo>
                            <a:pt x="311" y="8"/>
                          </a:lnTo>
                          <a:lnTo>
                            <a:pt x="311" y="15"/>
                          </a:lnTo>
                          <a:lnTo>
                            <a:pt x="306" y="13"/>
                          </a:lnTo>
                          <a:lnTo>
                            <a:pt x="308" y="17"/>
                          </a:lnTo>
                          <a:lnTo>
                            <a:pt x="311" y="20"/>
                          </a:lnTo>
                          <a:lnTo>
                            <a:pt x="311" y="21"/>
                          </a:lnTo>
                          <a:lnTo>
                            <a:pt x="307" y="24"/>
                          </a:lnTo>
                          <a:lnTo>
                            <a:pt x="305" y="27"/>
                          </a:lnTo>
                          <a:lnTo>
                            <a:pt x="305" y="30"/>
                          </a:lnTo>
                          <a:lnTo>
                            <a:pt x="299" y="30"/>
                          </a:lnTo>
                          <a:lnTo>
                            <a:pt x="295" y="34"/>
                          </a:lnTo>
                          <a:lnTo>
                            <a:pt x="294" y="38"/>
                          </a:lnTo>
                          <a:lnTo>
                            <a:pt x="290" y="42"/>
                          </a:lnTo>
                          <a:lnTo>
                            <a:pt x="290" y="44"/>
                          </a:lnTo>
                          <a:lnTo>
                            <a:pt x="290" y="46"/>
                          </a:lnTo>
                          <a:lnTo>
                            <a:pt x="290" y="49"/>
                          </a:lnTo>
                          <a:lnTo>
                            <a:pt x="289" y="54"/>
                          </a:lnTo>
                          <a:lnTo>
                            <a:pt x="287" y="54"/>
                          </a:lnTo>
                          <a:lnTo>
                            <a:pt x="285" y="52"/>
                          </a:lnTo>
                          <a:lnTo>
                            <a:pt x="285" y="50"/>
                          </a:lnTo>
                          <a:lnTo>
                            <a:pt x="287" y="49"/>
                          </a:lnTo>
                          <a:lnTo>
                            <a:pt x="283" y="47"/>
                          </a:lnTo>
                          <a:lnTo>
                            <a:pt x="285" y="45"/>
                          </a:lnTo>
                          <a:lnTo>
                            <a:pt x="284" y="44"/>
                          </a:lnTo>
                          <a:lnTo>
                            <a:pt x="276" y="43"/>
                          </a:lnTo>
                          <a:lnTo>
                            <a:pt x="277" y="46"/>
                          </a:lnTo>
                          <a:lnTo>
                            <a:pt x="275" y="47"/>
                          </a:lnTo>
                          <a:lnTo>
                            <a:pt x="273" y="46"/>
                          </a:lnTo>
                          <a:lnTo>
                            <a:pt x="273" y="44"/>
                          </a:lnTo>
                          <a:lnTo>
                            <a:pt x="272" y="41"/>
                          </a:lnTo>
                          <a:lnTo>
                            <a:pt x="271" y="42"/>
                          </a:lnTo>
                          <a:lnTo>
                            <a:pt x="270" y="39"/>
                          </a:lnTo>
                          <a:lnTo>
                            <a:pt x="269" y="41"/>
                          </a:lnTo>
                          <a:lnTo>
                            <a:pt x="268" y="39"/>
                          </a:lnTo>
                          <a:lnTo>
                            <a:pt x="266" y="41"/>
                          </a:lnTo>
                          <a:lnTo>
                            <a:pt x="266" y="45"/>
                          </a:lnTo>
                          <a:lnTo>
                            <a:pt x="265" y="43"/>
                          </a:lnTo>
                          <a:lnTo>
                            <a:pt x="264" y="39"/>
                          </a:lnTo>
                          <a:lnTo>
                            <a:pt x="262" y="38"/>
                          </a:lnTo>
                          <a:lnTo>
                            <a:pt x="262" y="46"/>
                          </a:lnTo>
                          <a:lnTo>
                            <a:pt x="268" y="49"/>
                          </a:lnTo>
                          <a:lnTo>
                            <a:pt x="269" y="49"/>
                          </a:lnTo>
                          <a:lnTo>
                            <a:pt x="269" y="52"/>
                          </a:lnTo>
                          <a:lnTo>
                            <a:pt x="269" y="55"/>
                          </a:lnTo>
                          <a:lnTo>
                            <a:pt x="269" y="58"/>
                          </a:lnTo>
                          <a:lnTo>
                            <a:pt x="270" y="62"/>
                          </a:lnTo>
                          <a:lnTo>
                            <a:pt x="270" y="65"/>
                          </a:lnTo>
                          <a:lnTo>
                            <a:pt x="268" y="64"/>
                          </a:lnTo>
                          <a:lnTo>
                            <a:pt x="262" y="55"/>
                          </a:lnTo>
                          <a:lnTo>
                            <a:pt x="258" y="51"/>
                          </a:lnTo>
                          <a:lnTo>
                            <a:pt x="259" y="57"/>
                          </a:lnTo>
                          <a:lnTo>
                            <a:pt x="257" y="56"/>
                          </a:lnTo>
                          <a:lnTo>
                            <a:pt x="256" y="60"/>
                          </a:lnTo>
                          <a:lnTo>
                            <a:pt x="255" y="60"/>
                          </a:lnTo>
                          <a:lnTo>
                            <a:pt x="254" y="62"/>
                          </a:lnTo>
                          <a:lnTo>
                            <a:pt x="253" y="60"/>
                          </a:lnTo>
                          <a:lnTo>
                            <a:pt x="253" y="59"/>
                          </a:lnTo>
                          <a:lnTo>
                            <a:pt x="254" y="55"/>
                          </a:lnTo>
                          <a:lnTo>
                            <a:pt x="252" y="57"/>
                          </a:lnTo>
                          <a:lnTo>
                            <a:pt x="249" y="60"/>
                          </a:lnTo>
                          <a:lnTo>
                            <a:pt x="248" y="63"/>
                          </a:lnTo>
                          <a:lnTo>
                            <a:pt x="247" y="64"/>
                          </a:lnTo>
                          <a:lnTo>
                            <a:pt x="247" y="68"/>
                          </a:lnTo>
                          <a:lnTo>
                            <a:pt x="248" y="70"/>
                          </a:lnTo>
                          <a:lnTo>
                            <a:pt x="243" y="75"/>
                          </a:lnTo>
                          <a:lnTo>
                            <a:pt x="242" y="80"/>
                          </a:lnTo>
                          <a:lnTo>
                            <a:pt x="239" y="83"/>
                          </a:lnTo>
                          <a:lnTo>
                            <a:pt x="242" y="77"/>
                          </a:lnTo>
                          <a:lnTo>
                            <a:pt x="243" y="73"/>
                          </a:lnTo>
                          <a:lnTo>
                            <a:pt x="243" y="67"/>
                          </a:lnTo>
                          <a:lnTo>
                            <a:pt x="243" y="62"/>
                          </a:lnTo>
                          <a:lnTo>
                            <a:pt x="243" y="55"/>
                          </a:lnTo>
                          <a:lnTo>
                            <a:pt x="239" y="57"/>
                          </a:lnTo>
                          <a:lnTo>
                            <a:pt x="238" y="60"/>
                          </a:lnTo>
                          <a:lnTo>
                            <a:pt x="235" y="65"/>
                          </a:lnTo>
                          <a:lnTo>
                            <a:pt x="234" y="72"/>
                          </a:lnTo>
                          <a:lnTo>
                            <a:pt x="232" y="77"/>
                          </a:lnTo>
                          <a:lnTo>
                            <a:pt x="232" y="62"/>
                          </a:lnTo>
                          <a:lnTo>
                            <a:pt x="225" y="63"/>
                          </a:lnTo>
                          <a:lnTo>
                            <a:pt x="222" y="68"/>
                          </a:lnTo>
                          <a:lnTo>
                            <a:pt x="222" y="70"/>
                          </a:lnTo>
                          <a:lnTo>
                            <a:pt x="222" y="76"/>
                          </a:lnTo>
                          <a:lnTo>
                            <a:pt x="225" y="80"/>
                          </a:lnTo>
                          <a:lnTo>
                            <a:pt x="228" y="81"/>
                          </a:lnTo>
                          <a:lnTo>
                            <a:pt x="230" y="85"/>
                          </a:lnTo>
                          <a:lnTo>
                            <a:pt x="230" y="88"/>
                          </a:lnTo>
                          <a:lnTo>
                            <a:pt x="227" y="88"/>
                          </a:lnTo>
                          <a:lnTo>
                            <a:pt x="225" y="82"/>
                          </a:lnTo>
                          <a:lnTo>
                            <a:pt x="222" y="81"/>
                          </a:lnTo>
                          <a:lnTo>
                            <a:pt x="219" y="76"/>
                          </a:lnTo>
                          <a:lnTo>
                            <a:pt x="217" y="73"/>
                          </a:lnTo>
                          <a:lnTo>
                            <a:pt x="214" y="74"/>
                          </a:lnTo>
                          <a:lnTo>
                            <a:pt x="215" y="79"/>
                          </a:lnTo>
                          <a:lnTo>
                            <a:pt x="219" y="82"/>
                          </a:lnTo>
                          <a:lnTo>
                            <a:pt x="217" y="85"/>
                          </a:lnTo>
                          <a:lnTo>
                            <a:pt x="214" y="84"/>
                          </a:lnTo>
                          <a:lnTo>
                            <a:pt x="213" y="85"/>
                          </a:lnTo>
                          <a:lnTo>
                            <a:pt x="213" y="81"/>
                          </a:lnTo>
                          <a:lnTo>
                            <a:pt x="210" y="83"/>
                          </a:lnTo>
                          <a:lnTo>
                            <a:pt x="210" y="81"/>
                          </a:lnTo>
                          <a:lnTo>
                            <a:pt x="211" y="77"/>
                          </a:lnTo>
                          <a:lnTo>
                            <a:pt x="209" y="76"/>
                          </a:lnTo>
                          <a:lnTo>
                            <a:pt x="209" y="77"/>
                          </a:lnTo>
                          <a:lnTo>
                            <a:pt x="206" y="84"/>
                          </a:lnTo>
                          <a:lnTo>
                            <a:pt x="207" y="87"/>
                          </a:lnTo>
                          <a:lnTo>
                            <a:pt x="208" y="89"/>
                          </a:lnTo>
                          <a:lnTo>
                            <a:pt x="201" y="93"/>
                          </a:lnTo>
                          <a:lnTo>
                            <a:pt x="200" y="94"/>
                          </a:lnTo>
                          <a:lnTo>
                            <a:pt x="199" y="97"/>
                          </a:lnTo>
                          <a:lnTo>
                            <a:pt x="199" y="99"/>
                          </a:lnTo>
                          <a:lnTo>
                            <a:pt x="200" y="102"/>
                          </a:lnTo>
                          <a:lnTo>
                            <a:pt x="202" y="101"/>
                          </a:lnTo>
                          <a:lnTo>
                            <a:pt x="204" y="103"/>
                          </a:lnTo>
                          <a:lnTo>
                            <a:pt x="200" y="103"/>
                          </a:lnTo>
                          <a:lnTo>
                            <a:pt x="201" y="106"/>
                          </a:lnTo>
                          <a:lnTo>
                            <a:pt x="201" y="108"/>
                          </a:lnTo>
                          <a:lnTo>
                            <a:pt x="197" y="107"/>
                          </a:lnTo>
                          <a:lnTo>
                            <a:pt x="196" y="107"/>
                          </a:lnTo>
                          <a:lnTo>
                            <a:pt x="199" y="110"/>
                          </a:lnTo>
                          <a:lnTo>
                            <a:pt x="197" y="111"/>
                          </a:lnTo>
                          <a:lnTo>
                            <a:pt x="193" y="110"/>
                          </a:lnTo>
                          <a:lnTo>
                            <a:pt x="193" y="112"/>
                          </a:lnTo>
                          <a:lnTo>
                            <a:pt x="191" y="111"/>
                          </a:lnTo>
                          <a:lnTo>
                            <a:pt x="186" y="113"/>
                          </a:lnTo>
                          <a:lnTo>
                            <a:pt x="184" y="116"/>
                          </a:lnTo>
                          <a:lnTo>
                            <a:pt x="183" y="117"/>
                          </a:lnTo>
                          <a:lnTo>
                            <a:pt x="183" y="118"/>
                          </a:lnTo>
                          <a:lnTo>
                            <a:pt x="186" y="120"/>
                          </a:lnTo>
                          <a:lnTo>
                            <a:pt x="188" y="119"/>
                          </a:lnTo>
                          <a:lnTo>
                            <a:pt x="190" y="118"/>
                          </a:lnTo>
                          <a:lnTo>
                            <a:pt x="195" y="120"/>
                          </a:lnTo>
                          <a:lnTo>
                            <a:pt x="198" y="118"/>
                          </a:lnTo>
                          <a:lnTo>
                            <a:pt x="199" y="119"/>
                          </a:lnTo>
                          <a:lnTo>
                            <a:pt x="200" y="121"/>
                          </a:lnTo>
                          <a:lnTo>
                            <a:pt x="197" y="121"/>
                          </a:lnTo>
                          <a:lnTo>
                            <a:pt x="195" y="123"/>
                          </a:lnTo>
                          <a:lnTo>
                            <a:pt x="195" y="127"/>
                          </a:lnTo>
                          <a:lnTo>
                            <a:pt x="191" y="125"/>
                          </a:lnTo>
                          <a:lnTo>
                            <a:pt x="187" y="125"/>
                          </a:lnTo>
                          <a:lnTo>
                            <a:pt x="187" y="123"/>
                          </a:lnTo>
                          <a:lnTo>
                            <a:pt x="183" y="122"/>
                          </a:lnTo>
                          <a:lnTo>
                            <a:pt x="179" y="125"/>
                          </a:lnTo>
                          <a:lnTo>
                            <a:pt x="178" y="127"/>
                          </a:lnTo>
                          <a:lnTo>
                            <a:pt x="181" y="132"/>
                          </a:lnTo>
                          <a:lnTo>
                            <a:pt x="181" y="134"/>
                          </a:lnTo>
                          <a:lnTo>
                            <a:pt x="179" y="134"/>
                          </a:lnTo>
                          <a:lnTo>
                            <a:pt x="180" y="138"/>
                          </a:lnTo>
                          <a:lnTo>
                            <a:pt x="181" y="141"/>
                          </a:lnTo>
                          <a:lnTo>
                            <a:pt x="179" y="140"/>
                          </a:lnTo>
                          <a:lnTo>
                            <a:pt x="179" y="144"/>
                          </a:lnTo>
                          <a:lnTo>
                            <a:pt x="176" y="144"/>
                          </a:lnTo>
                          <a:lnTo>
                            <a:pt x="175" y="133"/>
                          </a:lnTo>
                          <a:lnTo>
                            <a:pt x="172" y="133"/>
                          </a:lnTo>
                          <a:lnTo>
                            <a:pt x="171" y="137"/>
                          </a:lnTo>
                          <a:lnTo>
                            <a:pt x="170" y="137"/>
                          </a:lnTo>
                          <a:lnTo>
                            <a:pt x="169" y="138"/>
                          </a:lnTo>
                          <a:lnTo>
                            <a:pt x="171" y="139"/>
                          </a:lnTo>
                          <a:lnTo>
                            <a:pt x="171" y="140"/>
                          </a:lnTo>
                          <a:lnTo>
                            <a:pt x="169" y="141"/>
                          </a:lnTo>
                          <a:lnTo>
                            <a:pt x="166" y="142"/>
                          </a:lnTo>
                          <a:lnTo>
                            <a:pt x="166" y="145"/>
                          </a:lnTo>
                          <a:lnTo>
                            <a:pt x="166" y="147"/>
                          </a:lnTo>
                          <a:lnTo>
                            <a:pt x="169" y="150"/>
                          </a:lnTo>
                          <a:lnTo>
                            <a:pt x="166" y="151"/>
                          </a:lnTo>
                          <a:lnTo>
                            <a:pt x="168" y="152"/>
                          </a:lnTo>
                          <a:lnTo>
                            <a:pt x="166" y="153"/>
                          </a:lnTo>
                          <a:lnTo>
                            <a:pt x="165" y="157"/>
                          </a:lnTo>
                          <a:lnTo>
                            <a:pt x="163" y="157"/>
                          </a:lnTo>
                          <a:lnTo>
                            <a:pt x="162" y="157"/>
                          </a:lnTo>
                          <a:lnTo>
                            <a:pt x="162" y="158"/>
                          </a:lnTo>
                          <a:lnTo>
                            <a:pt x="165" y="159"/>
                          </a:lnTo>
                          <a:lnTo>
                            <a:pt x="171" y="157"/>
                          </a:lnTo>
                          <a:lnTo>
                            <a:pt x="167" y="162"/>
                          </a:lnTo>
                          <a:lnTo>
                            <a:pt x="165" y="163"/>
                          </a:lnTo>
                          <a:lnTo>
                            <a:pt x="159" y="162"/>
                          </a:lnTo>
                          <a:lnTo>
                            <a:pt x="158" y="161"/>
                          </a:lnTo>
                          <a:lnTo>
                            <a:pt x="158" y="158"/>
                          </a:lnTo>
                          <a:lnTo>
                            <a:pt x="156" y="159"/>
                          </a:lnTo>
                          <a:lnTo>
                            <a:pt x="153" y="162"/>
                          </a:lnTo>
                          <a:lnTo>
                            <a:pt x="151" y="166"/>
                          </a:lnTo>
                          <a:lnTo>
                            <a:pt x="148" y="168"/>
                          </a:lnTo>
                          <a:lnTo>
                            <a:pt x="148" y="171"/>
                          </a:lnTo>
                          <a:lnTo>
                            <a:pt x="150" y="171"/>
                          </a:lnTo>
                          <a:lnTo>
                            <a:pt x="150" y="174"/>
                          </a:lnTo>
                          <a:lnTo>
                            <a:pt x="149" y="175"/>
                          </a:lnTo>
                          <a:lnTo>
                            <a:pt x="147" y="176"/>
                          </a:lnTo>
                          <a:lnTo>
                            <a:pt x="146" y="181"/>
                          </a:lnTo>
                          <a:lnTo>
                            <a:pt x="144" y="181"/>
                          </a:lnTo>
                          <a:lnTo>
                            <a:pt x="142" y="182"/>
                          </a:lnTo>
                          <a:lnTo>
                            <a:pt x="140" y="182"/>
                          </a:lnTo>
                          <a:lnTo>
                            <a:pt x="137" y="185"/>
                          </a:lnTo>
                          <a:lnTo>
                            <a:pt x="139" y="188"/>
                          </a:lnTo>
                          <a:lnTo>
                            <a:pt x="139" y="189"/>
                          </a:lnTo>
                          <a:lnTo>
                            <a:pt x="135" y="190"/>
                          </a:lnTo>
                          <a:lnTo>
                            <a:pt x="135" y="193"/>
                          </a:lnTo>
                          <a:lnTo>
                            <a:pt x="132" y="193"/>
                          </a:lnTo>
                          <a:lnTo>
                            <a:pt x="132" y="195"/>
                          </a:lnTo>
                          <a:lnTo>
                            <a:pt x="131" y="196"/>
                          </a:lnTo>
                          <a:lnTo>
                            <a:pt x="131" y="198"/>
                          </a:lnTo>
                          <a:lnTo>
                            <a:pt x="135" y="200"/>
                          </a:lnTo>
                          <a:lnTo>
                            <a:pt x="133" y="201"/>
                          </a:lnTo>
                          <a:lnTo>
                            <a:pt x="131" y="202"/>
                          </a:lnTo>
                          <a:lnTo>
                            <a:pt x="130" y="201"/>
                          </a:lnTo>
                          <a:lnTo>
                            <a:pt x="129" y="202"/>
                          </a:lnTo>
                          <a:lnTo>
                            <a:pt x="130" y="206"/>
                          </a:lnTo>
                          <a:lnTo>
                            <a:pt x="131" y="209"/>
                          </a:lnTo>
                          <a:lnTo>
                            <a:pt x="133" y="206"/>
                          </a:lnTo>
                          <a:lnTo>
                            <a:pt x="134" y="207"/>
                          </a:lnTo>
                          <a:lnTo>
                            <a:pt x="133" y="210"/>
                          </a:lnTo>
                          <a:lnTo>
                            <a:pt x="127" y="211"/>
                          </a:lnTo>
                          <a:lnTo>
                            <a:pt x="126" y="213"/>
                          </a:lnTo>
                          <a:lnTo>
                            <a:pt x="126" y="216"/>
                          </a:lnTo>
                          <a:lnTo>
                            <a:pt x="123" y="219"/>
                          </a:lnTo>
                          <a:lnTo>
                            <a:pt x="121" y="219"/>
                          </a:lnTo>
                          <a:lnTo>
                            <a:pt x="119" y="223"/>
                          </a:lnTo>
                          <a:lnTo>
                            <a:pt x="122" y="223"/>
                          </a:lnTo>
                          <a:lnTo>
                            <a:pt x="124" y="220"/>
                          </a:lnTo>
                          <a:lnTo>
                            <a:pt x="127" y="219"/>
                          </a:lnTo>
                          <a:lnTo>
                            <a:pt x="127" y="222"/>
                          </a:lnTo>
                          <a:lnTo>
                            <a:pt x="129" y="226"/>
                          </a:lnTo>
                          <a:lnTo>
                            <a:pt x="123" y="224"/>
                          </a:lnTo>
                          <a:lnTo>
                            <a:pt x="123" y="226"/>
                          </a:lnTo>
                          <a:lnTo>
                            <a:pt x="124" y="227"/>
                          </a:lnTo>
                          <a:lnTo>
                            <a:pt x="122" y="229"/>
                          </a:lnTo>
                          <a:lnTo>
                            <a:pt x="122" y="231"/>
                          </a:lnTo>
                          <a:lnTo>
                            <a:pt x="122" y="233"/>
                          </a:lnTo>
                          <a:lnTo>
                            <a:pt x="121" y="234"/>
                          </a:lnTo>
                          <a:lnTo>
                            <a:pt x="119" y="233"/>
                          </a:lnTo>
                          <a:lnTo>
                            <a:pt x="118" y="235"/>
                          </a:lnTo>
                          <a:lnTo>
                            <a:pt x="119" y="237"/>
                          </a:lnTo>
                          <a:lnTo>
                            <a:pt x="121" y="239"/>
                          </a:lnTo>
                          <a:lnTo>
                            <a:pt x="122" y="245"/>
                          </a:lnTo>
                          <a:lnTo>
                            <a:pt x="119" y="242"/>
                          </a:lnTo>
                          <a:lnTo>
                            <a:pt x="117" y="241"/>
                          </a:lnTo>
                          <a:lnTo>
                            <a:pt x="115" y="238"/>
                          </a:lnTo>
                          <a:lnTo>
                            <a:pt x="116" y="243"/>
                          </a:lnTo>
                          <a:lnTo>
                            <a:pt x="115" y="244"/>
                          </a:lnTo>
                          <a:lnTo>
                            <a:pt x="113" y="245"/>
                          </a:lnTo>
                          <a:lnTo>
                            <a:pt x="112" y="248"/>
                          </a:lnTo>
                          <a:lnTo>
                            <a:pt x="114" y="249"/>
                          </a:lnTo>
                          <a:lnTo>
                            <a:pt x="115" y="248"/>
                          </a:lnTo>
                          <a:lnTo>
                            <a:pt x="116" y="245"/>
                          </a:lnTo>
                          <a:lnTo>
                            <a:pt x="117" y="246"/>
                          </a:lnTo>
                          <a:lnTo>
                            <a:pt x="116" y="248"/>
                          </a:lnTo>
                          <a:lnTo>
                            <a:pt x="116" y="250"/>
                          </a:lnTo>
                          <a:lnTo>
                            <a:pt x="117" y="252"/>
                          </a:lnTo>
                          <a:lnTo>
                            <a:pt x="115" y="254"/>
                          </a:lnTo>
                          <a:lnTo>
                            <a:pt x="112" y="252"/>
                          </a:lnTo>
                          <a:lnTo>
                            <a:pt x="110" y="255"/>
                          </a:lnTo>
                          <a:lnTo>
                            <a:pt x="109" y="254"/>
                          </a:lnTo>
                          <a:lnTo>
                            <a:pt x="106" y="257"/>
                          </a:lnTo>
                          <a:lnTo>
                            <a:pt x="106" y="259"/>
                          </a:lnTo>
                          <a:lnTo>
                            <a:pt x="104" y="261"/>
                          </a:lnTo>
                          <a:lnTo>
                            <a:pt x="102" y="262"/>
                          </a:lnTo>
                          <a:lnTo>
                            <a:pt x="100" y="268"/>
                          </a:lnTo>
                          <a:lnTo>
                            <a:pt x="103" y="267"/>
                          </a:lnTo>
                          <a:lnTo>
                            <a:pt x="106" y="265"/>
                          </a:lnTo>
                          <a:lnTo>
                            <a:pt x="107" y="266"/>
                          </a:lnTo>
                          <a:lnTo>
                            <a:pt x="102" y="269"/>
                          </a:lnTo>
                          <a:lnTo>
                            <a:pt x="102" y="271"/>
                          </a:lnTo>
                          <a:lnTo>
                            <a:pt x="103" y="274"/>
                          </a:lnTo>
                          <a:lnTo>
                            <a:pt x="102" y="276"/>
                          </a:lnTo>
                          <a:lnTo>
                            <a:pt x="98" y="278"/>
                          </a:lnTo>
                          <a:lnTo>
                            <a:pt x="94" y="274"/>
                          </a:lnTo>
                          <a:lnTo>
                            <a:pt x="94" y="274"/>
                          </a:lnTo>
                          <a:lnTo>
                            <a:pt x="91" y="278"/>
                          </a:lnTo>
                          <a:lnTo>
                            <a:pt x="88" y="280"/>
                          </a:lnTo>
                          <a:lnTo>
                            <a:pt x="88" y="282"/>
                          </a:lnTo>
                          <a:lnTo>
                            <a:pt x="86" y="284"/>
                          </a:lnTo>
                          <a:lnTo>
                            <a:pt x="81" y="291"/>
                          </a:lnTo>
                          <a:lnTo>
                            <a:pt x="80" y="293"/>
                          </a:lnTo>
                          <a:lnTo>
                            <a:pt x="81" y="296"/>
                          </a:lnTo>
                          <a:lnTo>
                            <a:pt x="81" y="297"/>
                          </a:lnTo>
                          <a:lnTo>
                            <a:pt x="75" y="301"/>
                          </a:lnTo>
                          <a:lnTo>
                            <a:pt x="75" y="304"/>
                          </a:lnTo>
                          <a:lnTo>
                            <a:pt x="76" y="305"/>
                          </a:lnTo>
                          <a:lnTo>
                            <a:pt x="79" y="304"/>
                          </a:lnTo>
                          <a:lnTo>
                            <a:pt x="78" y="308"/>
                          </a:lnTo>
                          <a:lnTo>
                            <a:pt x="80" y="312"/>
                          </a:lnTo>
                          <a:lnTo>
                            <a:pt x="82" y="312"/>
                          </a:lnTo>
                          <a:lnTo>
                            <a:pt x="92" y="305"/>
                          </a:lnTo>
                          <a:lnTo>
                            <a:pt x="99" y="301"/>
                          </a:lnTo>
                          <a:lnTo>
                            <a:pt x="100" y="300"/>
                          </a:lnTo>
                          <a:lnTo>
                            <a:pt x="102" y="301"/>
                          </a:lnTo>
                          <a:lnTo>
                            <a:pt x="101" y="302"/>
                          </a:lnTo>
                          <a:lnTo>
                            <a:pt x="97" y="305"/>
                          </a:lnTo>
                          <a:lnTo>
                            <a:pt x="94" y="305"/>
                          </a:lnTo>
                          <a:lnTo>
                            <a:pt x="92" y="307"/>
                          </a:lnTo>
                          <a:lnTo>
                            <a:pt x="89" y="309"/>
                          </a:lnTo>
                          <a:lnTo>
                            <a:pt x="90" y="312"/>
                          </a:lnTo>
                          <a:lnTo>
                            <a:pt x="90" y="312"/>
                          </a:lnTo>
                          <a:lnTo>
                            <a:pt x="85" y="314"/>
                          </a:lnTo>
                          <a:lnTo>
                            <a:pt x="83" y="314"/>
                          </a:lnTo>
                          <a:lnTo>
                            <a:pt x="81" y="315"/>
                          </a:lnTo>
                          <a:lnTo>
                            <a:pt x="82" y="317"/>
                          </a:lnTo>
                          <a:lnTo>
                            <a:pt x="81" y="318"/>
                          </a:lnTo>
                          <a:lnTo>
                            <a:pt x="78" y="317"/>
                          </a:lnTo>
                          <a:lnTo>
                            <a:pt x="78" y="314"/>
                          </a:lnTo>
                          <a:lnTo>
                            <a:pt x="76" y="310"/>
                          </a:lnTo>
                          <a:lnTo>
                            <a:pt x="75" y="309"/>
                          </a:lnTo>
                          <a:lnTo>
                            <a:pt x="73" y="309"/>
                          </a:lnTo>
                          <a:lnTo>
                            <a:pt x="72" y="310"/>
                          </a:lnTo>
                          <a:lnTo>
                            <a:pt x="70" y="310"/>
                          </a:lnTo>
                          <a:lnTo>
                            <a:pt x="68" y="313"/>
                          </a:lnTo>
                          <a:lnTo>
                            <a:pt x="68" y="314"/>
                          </a:lnTo>
                          <a:lnTo>
                            <a:pt x="70" y="316"/>
                          </a:lnTo>
                          <a:lnTo>
                            <a:pt x="70" y="317"/>
                          </a:lnTo>
                          <a:lnTo>
                            <a:pt x="67" y="319"/>
                          </a:lnTo>
                          <a:lnTo>
                            <a:pt x="66" y="317"/>
                          </a:lnTo>
                          <a:lnTo>
                            <a:pt x="66" y="315"/>
                          </a:lnTo>
                          <a:lnTo>
                            <a:pt x="65" y="313"/>
                          </a:lnTo>
                          <a:lnTo>
                            <a:pt x="57" y="317"/>
                          </a:lnTo>
                          <a:lnTo>
                            <a:pt x="56" y="318"/>
                          </a:lnTo>
                          <a:lnTo>
                            <a:pt x="55" y="321"/>
                          </a:lnTo>
                          <a:lnTo>
                            <a:pt x="53" y="321"/>
                          </a:lnTo>
                          <a:lnTo>
                            <a:pt x="54" y="323"/>
                          </a:lnTo>
                          <a:lnTo>
                            <a:pt x="53" y="324"/>
                          </a:lnTo>
                          <a:lnTo>
                            <a:pt x="50" y="324"/>
                          </a:lnTo>
                          <a:lnTo>
                            <a:pt x="50" y="323"/>
                          </a:lnTo>
                          <a:lnTo>
                            <a:pt x="50" y="322"/>
                          </a:lnTo>
                          <a:lnTo>
                            <a:pt x="49" y="322"/>
                          </a:lnTo>
                          <a:lnTo>
                            <a:pt x="48" y="323"/>
                          </a:lnTo>
                          <a:lnTo>
                            <a:pt x="48" y="325"/>
                          </a:lnTo>
                          <a:lnTo>
                            <a:pt x="48" y="325"/>
                          </a:lnTo>
                          <a:lnTo>
                            <a:pt x="45" y="325"/>
                          </a:lnTo>
                          <a:lnTo>
                            <a:pt x="41" y="327"/>
                          </a:lnTo>
                          <a:lnTo>
                            <a:pt x="40" y="331"/>
                          </a:lnTo>
                          <a:lnTo>
                            <a:pt x="39" y="335"/>
                          </a:lnTo>
                          <a:lnTo>
                            <a:pt x="37" y="333"/>
                          </a:lnTo>
                          <a:lnTo>
                            <a:pt x="34" y="333"/>
                          </a:lnTo>
                          <a:lnTo>
                            <a:pt x="32" y="335"/>
                          </a:lnTo>
                          <a:lnTo>
                            <a:pt x="31" y="337"/>
                          </a:lnTo>
                          <a:lnTo>
                            <a:pt x="34" y="339"/>
                          </a:lnTo>
                          <a:lnTo>
                            <a:pt x="32" y="340"/>
                          </a:lnTo>
                          <a:lnTo>
                            <a:pt x="35" y="341"/>
                          </a:lnTo>
                          <a:lnTo>
                            <a:pt x="38" y="340"/>
                          </a:lnTo>
                          <a:lnTo>
                            <a:pt x="40" y="342"/>
                          </a:lnTo>
                          <a:lnTo>
                            <a:pt x="41" y="343"/>
                          </a:lnTo>
                          <a:lnTo>
                            <a:pt x="39" y="345"/>
                          </a:lnTo>
                          <a:lnTo>
                            <a:pt x="40" y="347"/>
                          </a:lnTo>
                          <a:lnTo>
                            <a:pt x="37" y="346"/>
                          </a:lnTo>
                          <a:lnTo>
                            <a:pt x="35" y="346"/>
                          </a:lnTo>
                          <a:lnTo>
                            <a:pt x="28" y="345"/>
                          </a:lnTo>
                          <a:lnTo>
                            <a:pt x="27" y="345"/>
                          </a:lnTo>
                          <a:lnTo>
                            <a:pt x="25" y="347"/>
                          </a:lnTo>
                          <a:lnTo>
                            <a:pt x="23" y="346"/>
                          </a:lnTo>
                          <a:lnTo>
                            <a:pt x="21" y="347"/>
                          </a:lnTo>
                          <a:lnTo>
                            <a:pt x="21" y="348"/>
                          </a:lnTo>
                          <a:lnTo>
                            <a:pt x="23" y="349"/>
                          </a:lnTo>
                          <a:lnTo>
                            <a:pt x="21" y="349"/>
                          </a:lnTo>
                          <a:lnTo>
                            <a:pt x="22" y="351"/>
                          </a:lnTo>
                          <a:lnTo>
                            <a:pt x="24" y="351"/>
                          </a:lnTo>
                          <a:lnTo>
                            <a:pt x="25" y="350"/>
                          </a:lnTo>
                          <a:lnTo>
                            <a:pt x="23" y="353"/>
                          </a:lnTo>
                          <a:lnTo>
                            <a:pt x="24" y="355"/>
                          </a:lnTo>
                          <a:lnTo>
                            <a:pt x="25" y="360"/>
                          </a:lnTo>
                          <a:lnTo>
                            <a:pt x="24" y="360"/>
                          </a:lnTo>
                          <a:lnTo>
                            <a:pt x="23" y="356"/>
                          </a:lnTo>
                          <a:lnTo>
                            <a:pt x="21" y="354"/>
                          </a:lnTo>
                          <a:lnTo>
                            <a:pt x="19" y="356"/>
                          </a:lnTo>
                          <a:lnTo>
                            <a:pt x="17" y="358"/>
                          </a:lnTo>
                          <a:lnTo>
                            <a:pt x="16" y="361"/>
                          </a:lnTo>
                          <a:lnTo>
                            <a:pt x="18" y="362"/>
                          </a:lnTo>
                          <a:lnTo>
                            <a:pt x="18" y="365"/>
                          </a:lnTo>
                          <a:lnTo>
                            <a:pt x="15" y="363"/>
                          </a:lnTo>
                          <a:lnTo>
                            <a:pt x="14" y="361"/>
                          </a:lnTo>
                          <a:lnTo>
                            <a:pt x="12" y="361"/>
                          </a:lnTo>
                          <a:lnTo>
                            <a:pt x="8" y="361"/>
                          </a:lnTo>
                          <a:lnTo>
                            <a:pt x="8" y="363"/>
                          </a:lnTo>
                          <a:lnTo>
                            <a:pt x="8" y="365"/>
                          </a:lnTo>
                          <a:lnTo>
                            <a:pt x="3" y="361"/>
                          </a:lnTo>
                          <a:lnTo>
                            <a:pt x="2" y="362"/>
                          </a:lnTo>
                          <a:lnTo>
                            <a:pt x="5" y="366"/>
                          </a:lnTo>
                          <a:lnTo>
                            <a:pt x="3" y="368"/>
                          </a:lnTo>
                          <a:lnTo>
                            <a:pt x="3" y="369"/>
                          </a:lnTo>
                          <a:lnTo>
                            <a:pt x="12" y="369"/>
                          </a:lnTo>
                          <a:lnTo>
                            <a:pt x="19" y="367"/>
                          </a:lnTo>
                          <a:lnTo>
                            <a:pt x="15" y="369"/>
                          </a:lnTo>
                          <a:lnTo>
                            <a:pt x="15" y="370"/>
                          </a:lnTo>
                          <a:lnTo>
                            <a:pt x="19" y="370"/>
                          </a:lnTo>
                          <a:lnTo>
                            <a:pt x="21" y="369"/>
                          </a:lnTo>
                          <a:lnTo>
                            <a:pt x="22" y="370"/>
                          </a:lnTo>
                          <a:lnTo>
                            <a:pt x="19" y="371"/>
                          </a:lnTo>
                          <a:lnTo>
                            <a:pt x="15" y="372"/>
                          </a:lnTo>
                          <a:lnTo>
                            <a:pt x="10" y="372"/>
                          </a:lnTo>
                          <a:lnTo>
                            <a:pt x="8" y="371"/>
                          </a:lnTo>
                          <a:lnTo>
                            <a:pt x="7" y="371"/>
                          </a:lnTo>
                          <a:lnTo>
                            <a:pt x="3" y="373"/>
                          </a:lnTo>
                          <a:lnTo>
                            <a:pt x="3" y="375"/>
                          </a:lnTo>
                          <a:lnTo>
                            <a:pt x="1" y="375"/>
                          </a:lnTo>
                          <a:lnTo>
                            <a:pt x="1" y="375"/>
                          </a:lnTo>
                          <a:lnTo>
                            <a:pt x="0" y="378"/>
                          </a:lnTo>
                          <a:lnTo>
                            <a:pt x="5" y="379"/>
                          </a:lnTo>
                          <a:lnTo>
                            <a:pt x="4" y="381"/>
                          </a:lnTo>
                          <a:lnTo>
                            <a:pt x="5" y="383"/>
                          </a:lnTo>
                          <a:lnTo>
                            <a:pt x="3" y="384"/>
                          </a:lnTo>
                          <a:lnTo>
                            <a:pt x="1" y="387"/>
                          </a:lnTo>
                          <a:lnTo>
                            <a:pt x="2" y="388"/>
                          </a:lnTo>
                          <a:lnTo>
                            <a:pt x="1" y="390"/>
                          </a:lnTo>
                          <a:lnTo>
                            <a:pt x="1" y="392"/>
                          </a:lnTo>
                          <a:lnTo>
                            <a:pt x="2" y="393"/>
                          </a:lnTo>
                          <a:lnTo>
                            <a:pt x="2" y="395"/>
                          </a:lnTo>
                          <a:lnTo>
                            <a:pt x="6" y="396"/>
                          </a:lnTo>
                          <a:lnTo>
                            <a:pt x="15" y="392"/>
                          </a:lnTo>
                          <a:lnTo>
                            <a:pt x="17" y="394"/>
                          </a:lnTo>
                          <a:lnTo>
                            <a:pt x="20" y="394"/>
                          </a:lnTo>
                          <a:lnTo>
                            <a:pt x="21" y="390"/>
                          </a:lnTo>
                          <a:lnTo>
                            <a:pt x="24" y="386"/>
                          </a:lnTo>
                          <a:lnTo>
                            <a:pt x="24" y="388"/>
                          </a:lnTo>
                          <a:lnTo>
                            <a:pt x="24" y="392"/>
                          </a:lnTo>
                          <a:lnTo>
                            <a:pt x="25" y="394"/>
                          </a:lnTo>
                          <a:lnTo>
                            <a:pt x="28" y="394"/>
                          </a:lnTo>
                          <a:lnTo>
                            <a:pt x="31" y="392"/>
                          </a:lnTo>
                          <a:lnTo>
                            <a:pt x="32" y="394"/>
                          </a:lnTo>
                          <a:lnTo>
                            <a:pt x="35" y="390"/>
                          </a:lnTo>
                          <a:lnTo>
                            <a:pt x="36" y="383"/>
                          </a:lnTo>
                          <a:lnTo>
                            <a:pt x="40" y="381"/>
                          </a:lnTo>
                          <a:lnTo>
                            <a:pt x="40" y="383"/>
                          </a:lnTo>
                          <a:lnTo>
                            <a:pt x="38" y="387"/>
                          </a:lnTo>
                          <a:lnTo>
                            <a:pt x="37" y="390"/>
                          </a:lnTo>
                          <a:lnTo>
                            <a:pt x="37" y="392"/>
                          </a:lnTo>
                          <a:lnTo>
                            <a:pt x="38" y="391"/>
                          </a:lnTo>
                          <a:lnTo>
                            <a:pt x="40" y="390"/>
                          </a:lnTo>
                          <a:lnTo>
                            <a:pt x="42" y="391"/>
                          </a:lnTo>
                          <a:lnTo>
                            <a:pt x="38" y="394"/>
                          </a:lnTo>
                          <a:lnTo>
                            <a:pt x="33" y="396"/>
                          </a:lnTo>
                          <a:lnTo>
                            <a:pt x="32" y="399"/>
                          </a:lnTo>
                          <a:lnTo>
                            <a:pt x="34" y="401"/>
                          </a:lnTo>
                          <a:lnTo>
                            <a:pt x="30" y="403"/>
                          </a:lnTo>
                          <a:lnTo>
                            <a:pt x="30" y="400"/>
                          </a:lnTo>
                          <a:lnTo>
                            <a:pt x="29" y="398"/>
                          </a:lnTo>
                          <a:lnTo>
                            <a:pt x="27" y="396"/>
                          </a:lnTo>
                          <a:lnTo>
                            <a:pt x="23" y="396"/>
                          </a:lnTo>
                          <a:lnTo>
                            <a:pt x="20" y="397"/>
                          </a:lnTo>
                          <a:lnTo>
                            <a:pt x="16" y="396"/>
                          </a:lnTo>
                          <a:lnTo>
                            <a:pt x="14" y="397"/>
                          </a:lnTo>
                          <a:lnTo>
                            <a:pt x="11" y="396"/>
                          </a:lnTo>
                          <a:lnTo>
                            <a:pt x="8" y="399"/>
                          </a:lnTo>
                          <a:lnTo>
                            <a:pt x="3" y="397"/>
                          </a:lnTo>
                          <a:lnTo>
                            <a:pt x="1" y="401"/>
                          </a:lnTo>
                          <a:lnTo>
                            <a:pt x="1" y="404"/>
                          </a:lnTo>
                          <a:lnTo>
                            <a:pt x="4" y="404"/>
                          </a:lnTo>
                          <a:lnTo>
                            <a:pt x="5" y="404"/>
                          </a:lnTo>
                          <a:lnTo>
                            <a:pt x="5" y="408"/>
                          </a:lnTo>
                          <a:lnTo>
                            <a:pt x="3" y="407"/>
                          </a:lnTo>
                          <a:lnTo>
                            <a:pt x="1" y="405"/>
                          </a:lnTo>
                          <a:lnTo>
                            <a:pt x="1" y="406"/>
                          </a:lnTo>
                          <a:lnTo>
                            <a:pt x="0" y="406"/>
                          </a:lnTo>
                          <a:lnTo>
                            <a:pt x="0" y="407"/>
                          </a:lnTo>
                          <a:lnTo>
                            <a:pt x="3" y="412"/>
                          </a:lnTo>
                          <a:lnTo>
                            <a:pt x="5" y="413"/>
                          </a:lnTo>
                          <a:lnTo>
                            <a:pt x="8" y="410"/>
                          </a:lnTo>
                          <a:lnTo>
                            <a:pt x="11" y="409"/>
                          </a:lnTo>
                          <a:lnTo>
                            <a:pt x="7" y="413"/>
                          </a:lnTo>
                          <a:lnTo>
                            <a:pt x="6" y="416"/>
                          </a:lnTo>
                          <a:lnTo>
                            <a:pt x="7" y="417"/>
                          </a:lnTo>
                          <a:lnTo>
                            <a:pt x="4" y="418"/>
                          </a:lnTo>
                          <a:lnTo>
                            <a:pt x="2" y="420"/>
                          </a:lnTo>
                          <a:lnTo>
                            <a:pt x="3" y="422"/>
                          </a:lnTo>
                          <a:lnTo>
                            <a:pt x="5" y="424"/>
                          </a:lnTo>
                          <a:lnTo>
                            <a:pt x="5" y="426"/>
                          </a:lnTo>
                          <a:lnTo>
                            <a:pt x="7" y="425"/>
                          </a:lnTo>
                          <a:lnTo>
                            <a:pt x="8" y="422"/>
                          </a:lnTo>
                          <a:lnTo>
                            <a:pt x="8" y="425"/>
                          </a:lnTo>
                          <a:lnTo>
                            <a:pt x="11" y="429"/>
                          </a:lnTo>
                          <a:lnTo>
                            <a:pt x="9" y="429"/>
                          </a:lnTo>
                          <a:lnTo>
                            <a:pt x="6" y="431"/>
                          </a:lnTo>
                          <a:lnTo>
                            <a:pt x="6" y="433"/>
                          </a:lnTo>
                          <a:lnTo>
                            <a:pt x="8" y="434"/>
                          </a:lnTo>
                          <a:lnTo>
                            <a:pt x="11" y="432"/>
                          </a:lnTo>
                          <a:lnTo>
                            <a:pt x="12" y="429"/>
                          </a:lnTo>
                          <a:lnTo>
                            <a:pt x="12" y="425"/>
                          </a:lnTo>
                          <a:lnTo>
                            <a:pt x="15" y="423"/>
                          </a:lnTo>
                          <a:lnTo>
                            <a:pt x="18" y="420"/>
                          </a:lnTo>
                          <a:lnTo>
                            <a:pt x="21" y="414"/>
                          </a:lnTo>
                          <a:lnTo>
                            <a:pt x="24" y="412"/>
                          </a:lnTo>
                          <a:lnTo>
                            <a:pt x="25" y="413"/>
                          </a:lnTo>
                          <a:lnTo>
                            <a:pt x="25" y="414"/>
                          </a:lnTo>
                          <a:lnTo>
                            <a:pt x="29" y="413"/>
                          </a:lnTo>
                          <a:lnTo>
                            <a:pt x="32" y="414"/>
                          </a:lnTo>
                          <a:lnTo>
                            <a:pt x="27" y="416"/>
                          </a:lnTo>
                          <a:lnTo>
                            <a:pt x="27" y="419"/>
                          </a:lnTo>
                          <a:lnTo>
                            <a:pt x="25" y="421"/>
                          </a:lnTo>
                          <a:lnTo>
                            <a:pt x="25" y="417"/>
                          </a:lnTo>
                          <a:lnTo>
                            <a:pt x="24" y="417"/>
                          </a:lnTo>
                          <a:lnTo>
                            <a:pt x="21" y="421"/>
                          </a:lnTo>
                          <a:lnTo>
                            <a:pt x="18" y="425"/>
                          </a:lnTo>
                          <a:lnTo>
                            <a:pt x="20" y="426"/>
                          </a:lnTo>
                          <a:lnTo>
                            <a:pt x="20" y="427"/>
                          </a:lnTo>
                          <a:lnTo>
                            <a:pt x="17" y="429"/>
                          </a:lnTo>
                          <a:lnTo>
                            <a:pt x="11" y="436"/>
                          </a:lnTo>
                          <a:lnTo>
                            <a:pt x="14" y="437"/>
                          </a:lnTo>
                          <a:lnTo>
                            <a:pt x="19" y="437"/>
                          </a:lnTo>
                          <a:lnTo>
                            <a:pt x="20" y="436"/>
                          </a:lnTo>
                          <a:lnTo>
                            <a:pt x="21" y="437"/>
                          </a:lnTo>
                          <a:lnTo>
                            <a:pt x="15" y="439"/>
                          </a:lnTo>
                          <a:lnTo>
                            <a:pt x="14" y="441"/>
                          </a:lnTo>
                          <a:lnTo>
                            <a:pt x="14" y="442"/>
                          </a:lnTo>
                          <a:lnTo>
                            <a:pt x="11" y="442"/>
                          </a:lnTo>
                          <a:lnTo>
                            <a:pt x="9" y="443"/>
                          </a:lnTo>
                          <a:lnTo>
                            <a:pt x="7" y="442"/>
                          </a:lnTo>
                          <a:lnTo>
                            <a:pt x="5" y="446"/>
                          </a:lnTo>
                          <a:lnTo>
                            <a:pt x="3" y="448"/>
                          </a:lnTo>
                          <a:lnTo>
                            <a:pt x="3" y="451"/>
                          </a:lnTo>
                          <a:lnTo>
                            <a:pt x="5" y="451"/>
                          </a:lnTo>
                          <a:lnTo>
                            <a:pt x="5" y="452"/>
                          </a:lnTo>
                          <a:lnTo>
                            <a:pt x="7" y="452"/>
                          </a:lnTo>
                          <a:lnTo>
                            <a:pt x="8" y="450"/>
                          </a:lnTo>
                          <a:lnTo>
                            <a:pt x="10" y="452"/>
                          </a:lnTo>
                          <a:lnTo>
                            <a:pt x="11" y="452"/>
                          </a:lnTo>
                          <a:lnTo>
                            <a:pt x="12" y="450"/>
                          </a:lnTo>
                          <a:lnTo>
                            <a:pt x="12" y="448"/>
                          </a:lnTo>
                          <a:lnTo>
                            <a:pt x="14" y="450"/>
                          </a:lnTo>
                          <a:lnTo>
                            <a:pt x="18" y="447"/>
                          </a:lnTo>
                          <a:lnTo>
                            <a:pt x="20" y="446"/>
                          </a:lnTo>
                          <a:lnTo>
                            <a:pt x="21" y="447"/>
                          </a:lnTo>
                          <a:lnTo>
                            <a:pt x="17" y="452"/>
                          </a:lnTo>
                          <a:lnTo>
                            <a:pt x="19" y="452"/>
                          </a:lnTo>
                          <a:lnTo>
                            <a:pt x="19" y="455"/>
                          </a:lnTo>
                          <a:lnTo>
                            <a:pt x="17" y="457"/>
                          </a:lnTo>
                          <a:lnTo>
                            <a:pt x="16" y="459"/>
                          </a:lnTo>
                          <a:lnTo>
                            <a:pt x="14" y="461"/>
                          </a:lnTo>
                          <a:lnTo>
                            <a:pt x="15" y="463"/>
                          </a:lnTo>
                          <a:lnTo>
                            <a:pt x="15" y="464"/>
                          </a:lnTo>
                          <a:lnTo>
                            <a:pt x="13" y="464"/>
                          </a:lnTo>
                          <a:lnTo>
                            <a:pt x="11" y="464"/>
                          </a:lnTo>
                          <a:lnTo>
                            <a:pt x="10" y="463"/>
                          </a:lnTo>
                          <a:lnTo>
                            <a:pt x="10" y="463"/>
                          </a:lnTo>
                          <a:lnTo>
                            <a:pt x="7" y="472"/>
                          </a:lnTo>
                          <a:lnTo>
                            <a:pt x="11" y="477"/>
                          </a:lnTo>
                          <a:lnTo>
                            <a:pt x="17" y="482"/>
                          </a:lnTo>
                          <a:lnTo>
                            <a:pt x="21" y="485"/>
                          </a:lnTo>
                          <a:lnTo>
                            <a:pt x="24" y="485"/>
                          </a:lnTo>
                          <a:lnTo>
                            <a:pt x="27" y="481"/>
                          </a:lnTo>
                          <a:lnTo>
                            <a:pt x="27" y="486"/>
                          </a:lnTo>
                          <a:lnTo>
                            <a:pt x="26" y="490"/>
                          </a:lnTo>
                          <a:lnTo>
                            <a:pt x="28" y="489"/>
                          </a:lnTo>
                          <a:lnTo>
                            <a:pt x="31" y="490"/>
                          </a:lnTo>
                          <a:lnTo>
                            <a:pt x="32" y="487"/>
                          </a:lnTo>
                          <a:lnTo>
                            <a:pt x="36" y="488"/>
                          </a:lnTo>
                          <a:lnTo>
                            <a:pt x="34" y="490"/>
                          </a:lnTo>
                          <a:lnTo>
                            <a:pt x="38" y="492"/>
                          </a:lnTo>
                          <a:lnTo>
                            <a:pt x="42" y="491"/>
                          </a:lnTo>
                          <a:lnTo>
                            <a:pt x="46" y="488"/>
                          </a:lnTo>
                          <a:lnTo>
                            <a:pt x="47" y="484"/>
                          </a:lnTo>
                          <a:lnTo>
                            <a:pt x="49" y="487"/>
                          </a:lnTo>
                          <a:lnTo>
                            <a:pt x="55" y="483"/>
                          </a:lnTo>
                          <a:lnTo>
                            <a:pt x="61" y="476"/>
                          </a:lnTo>
                          <a:lnTo>
                            <a:pt x="64" y="474"/>
                          </a:lnTo>
                          <a:lnTo>
                            <a:pt x="65" y="470"/>
                          </a:lnTo>
                          <a:lnTo>
                            <a:pt x="67" y="469"/>
                          </a:lnTo>
                          <a:lnTo>
                            <a:pt x="68" y="467"/>
                          </a:lnTo>
                          <a:lnTo>
                            <a:pt x="72" y="462"/>
                          </a:lnTo>
                          <a:lnTo>
                            <a:pt x="72" y="460"/>
                          </a:lnTo>
                          <a:lnTo>
                            <a:pt x="75" y="462"/>
                          </a:lnTo>
                          <a:lnTo>
                            <a:pt x="79" y="462"/>
                          </a:lnTo>
                          <a:lnTo>
                            <a:pt x="81" y="461"/>
                          </a:lnTo>
                          <a:lnTo>
                            <a:pt x="83" y="457"/>
                          </a:lnTo>
                          <a:lnTo>
                            <a:pt x="83" y="455"/>
                          </a:lnTo>
                          <a:lnTo>
                            <a:pt x="85" y="453"/>
                          </a:lnTo>
                          <a:lnTo>
                            <a:pt x="85" y="450"/>
                          </a:lnTo>
                          <a:lnTo>
                            <a:pt x="83" y="448"/>
                          </a:lnTo>
                          <a:lnTo>
                            <a:pt x="81" y="446"/>
                          </a:lnTo>
                          <a:lnTo>
                            <a:pt x="83" y="445"/>
                          </a:lnTo>
                          <a:lnTo>
                            <a:pt x="83" y="444"/>
                          </a:lnTo>
                          <a:lnTo>
                            <a:pt x="82" y="440"/>
                          </a:lnTo>
                          <a:lnTo>
                            <a:pt x="83" y="441"/>
                          </a:lnTo>
                          <a:lnTo>
                            <a:pt x="85" y="443"/>
                          </a:lnTo>
                          <a:lnTo>
                            <a:pt x="85" y="446"/>
                          </a:lnTo>
                          <a:lnTo>
                            <a:pt x="87" y="445"/>
                          </a:lnTo>
                          <a:lnTo>
                            <a:pt x="87" y="443"/>
                          </a:lnTo>
                          <a:lnTo>
                            <a:pt x="85" y="441"/>
                          </a:lnTo>
                          <a:lnTo>
                            <a:pt x="85" y="437"/>
                          </a:lnTo>
                          <a:lnTo>
                            <a:pt x="85" y="435"/>
                          </a:lnTo>
                          <a:lnTo>
                            <a:pt x="87" y="436"/>
                          </a:lnTo>
                          <a:lnTo>
                            <a:pt x="88" y="435"/>
                          </a:lnTo>
                          <a:lnTo>
                            <a:pt x="89" y="435"/>
                          </a:lnTo>
                          <a:lnTo>
                            <a:pt x="89" y="438"/>
                          </a:lnTo>
                          <a:lnTo>
                            <a:pt x="88" y="439"/>
                          </a:lnTo>
                          <a:lnTo>
                            <a:pt x="87" y="440"/>
                          </a:lnTo>
                          <a:lnTo>
                            <a:pt x="88" y="444"/>
                          </a:lnTo>
                          <a:lnTo>
                            <a:pt x="89" y="452"/>
                          </a:lnTo>
                          <a:lnTo>
                            <a:pt x="89" y="455"/>
                          </a:lnTo>
                          <a:lnTo>
                            <a:pt x="92" y="455"/>
                          </a:lnTo>
                          <a:lnTo>
                            <a:pt x="94" y="457"/>
                          </a:lnTo>
                          <a:lnTo>
                            <a:pt x="96" y="457"/>
                          </a:lnTo>
                          <a:lnTo>
                            <a:pt x="97" y="459"/>
                          </a:lnTo>
                          <a:lnTo>
                            <a:pt x="98" y="460"/>
                          </a:lnTo>
                          <a:lnTo>
                            <a:pt x="98" y="467"/>
                          </a:lnTo>
                          <a:lnTo>
                            <a:pt x="99" y="463"/>
                          </a:lnTo>
                          <a:lnTo>
                            <a:pt x="100" y="465"/>
                          </a:lnTo>
                          <a:lnTo>
                            <a:pt x="102" y="464"/>
                          </a:lnTo>
                          <a:lnTo>
                            <a:pt x="105" y="453"/>
                          </a:lnTo>
                          <a:lnTo>
                            <a:pt x="103" y="450"/>
                          </a:lnTo>
                          <a:lnTo>
                            <a:pt x="103" y="444"/>
                          </a:lnTo>
                          <a:lnTo>
                            <a:pt x="107" y="438"/>
                          </a:lnTo>
                          <a:lnTo>
                            <a:pt x="107" y="435"/>
                          </a:lnTo>
                          <a:lnTo>
                            <a:pt x="115" y="431"/>
                          </a:lnTo>
                          <a:lnTo>
                            <a:pt x="116" y="429"/>
                          </a:lnTo>
                          <a:lnTo>
                            <a:pt x="117" y="424"/>
                          </a:lnTo>
                          <a:lnTo>
                            <a:pt x="116" y="422"/>
                          </a:lnTo>
                          <a:lnTo>
                            <a:pt x="118" y="413"/>
                          </a:lnTo>
                          <a:lnTo>
                            <a:pt x="115" y="403"/>
                          </a:lnTo>
                          <a:lnTo>
                            <a:pt x="113" y="400"/>
                          </a:lnTo>
                          <a:lnTo>
                            <a:pt x="113" y="398"/>
                          </a:lnTo>
                          <a:lnTo>
                            <a:pt x="118" y="396"/>
                          </a:lnTo>
                          <a:lnTo>
                            <a:pt x="120" y="393"/>
                          </a:lnTo>
                          <a:lnTo>
                            <a:pt x="122" y="387"/>
                          </a:lnTo>
                          <a:lnTo>
                            <a:pt x="122" y="382"/>
                          </a:lnTo>
                          <a:lnTo>
                            <a:pt x="115" y="377"/>
                          </a:lnTo>
                          <a:lnTo>
                            <a:pt x="113" y="373"/>
                          </a:lnTo>
                          <a:lnTo>
                            <a:pt x="113" y="366"/>
                          </a:lnTo>
                          <a:lnTo>
                            <a:pt x="113" y="354"/>
                          </a:lnTo>
                          <a:lnTo>
                            <a:pt x="112" y="350"/>
                          </a:lnTo>
                          <a:lnTo>
                            <a:pt x="111" y="349"/>
                          </a:lnTo>
                          <a:lnTo>
                            <a:pt x="111" y="345"/>
                          </a:lnTo>
                          <a:lnTo>
                            <a:pt x="112" y="343"/>
                          </a:lnTo>
                          <a:lnTo>
                            <a:pt x="112" y="338"/>
                          </a:lnTo>
                          <a:lnTo>
                            <a:pt x="113" y="335"/>
                          </a:lnTo>
                          <a:lnTo>
                            <a:pt x="113" y="331"/>
                          </a:lnTo>
                          <a:lnTo>
                            <a:pt x="115" y="328"/>
                          </a:lnTo>
                          <a:lnTo>
                            <a:pt x="114" y="327"/>
                          </a:lnTo>
                          <a:lnTo>
                            <a:pt x="111" y="323"/>
                          </a:lnTo>
                          <a:lnTo>
                            <a:pt x="111" y="318"/>
                          </a:lnTo>
                          <a:lnTo>
                            <a:pt x="112" y="312"/>
                          </a:lnTo>
                          <a:lnTo>
                            <a:pt x="114" y="308"/>
                          </a:lnTo>
                          <a:lnTo>
                            <a:pt x="121" y="299"/>
                          </a:lnTo>
                          <a:lnTo>
                            <a:pt x="126" y="295"/>
                          </a:lnTo>
                          <a:lnTo>
                            <a:pt x="132" y="293"/>
                          </a:lnTo>
                          <a:lnTo>
                            <a:pt x="137" y="295"/>
                          </a:lnTo>
                          <a:lnTo>
                            <a:pt x="141" y="295"/>
                          </a:lnTo>
                          <a:lnTo>
                            <a:pt x="144" y="292"/>
                          </a:lnTo>
                          <a:lnTo>
                            <a:pt x="145" y="288"/>
                          </a:lnTo>
                          <a:lnTo>
                            <a:pt x="145" y="282"/>
                          </a:lnTo>
                          <a:lnTo>
                            <a:pt x="143" y="279"/>
                          </a:lnTo>
                          <a:lnTo>
                            <a:pt x="139" y="275"/>
                          </a:lnTo>
                          <a:lnTo>
                            <a:pt x="139" y="272"/>
                          </a:lnTo>
                          <a:lnTo>
                            <a:pt x="144" y="262"/>
                          </a:lnTo>
                          <a:lnTo>
                            <a:pt x="149" y="252"/>
                          </a:lnTo>
                          <a:lnTo>
                            <a:pt x="152" y="237"/>
                          </a:lnTo>
                          <a:lnTo>
                            <a:pt x="152" y="229"/>
                          </a:lnTo>
                          <a:lnTo>
                            <a:pt x="152" y="223"/>
                          </a:lnTo>
                          <a:lnTo>
                            <a:pt x="152" y="219"/>
                          </a:lnTo>
                          <a:lnTo>
                            <a:pt x="153" y="217"/>
                          </a:lnTo>
                          <a:lnTo>
                            <a:pt x="157" y="217"/>
                          </a:lnTo>
                          <a:lnTo>
                            <a:pt x="162" y="213"/>
                          </a:lnTo>
                          <a:lnTo>
                            <a:pt x="163" y="210"/>
                          </a:lnTo>
                          <a:lnTo>
                            <a:pt x="164" y="204"/>
                          </a:lnTo>
                          <a:lnTo>
                            <a:pt x="166" y="199"/>
                          </a:lnTo>
                          <a:lnTo>
                            <a:pt x="172" y="190"/>
                          </a:lnTo>
                          <a:lnTo>
                            <a:pt x="174" y="187"/>
                          </a:lnTo>
                          <a:lnTo>
                            <a:pt x="178" y="183"/>
                          </a:lnTo>
                          <a:lnTo>
                            <a:pt x="180" y="179"/>
                          </a:lnTo>
                          <a:lnTo>
                            <a:pt x="180" y="176"/>
                          </a:lnTo>
                          <a:lnTo>
                            <a:pt x="180" y="173"/>
                          </a:lnTo>
                          <a:lnTo>
                            <a:pt x="176" y="166"/>
                          </a:lnTo>
                          <a:lnTo>
                            <a:pt x="177" y="162"/>
                          </a:lnTo>
                          <a:lnTo>
                            <a:pt x="182" y="157"/>
                          </a:lnTo>
                          <a:lnTo>
                            <a:pt x="183" y="154"/>
                          </a:lnTo>
                          <a:lnTo>
                            <a:pt x="184" y="151"/>
                          </a:lnTo>
                          <a:lnTo>
                            <a:pt x="185" y="146"/>
                          </a:lnTo>
                          <a:lnTo>
                            <a:pt x="187" y="142"/>
                          </a:lnTo>
                          <a:lnTo>
                            <a:pt x="193" y="137"/>
                          </a:lnTo>
                          <a:lnTo>
                            <a:pt x="196" y="136"/>
                          </a:lnTo>
                          <a:lnTo>
                            <a:pt x="200" y="138"/>
                          </a:lnTo>
                          <a:lnTo>
                            <a:pt x="202" y="141"/>
                          </a:lnTo>
                          <a:lnTo>
                            <a:pt x="204" y="142"/>
                          </a:lnTo>
                          <a:lnTo>
                            <a:pt x="206" y="137"/>
                          </a:lnTo>
                          <a:lnTo>
                            <a:pt x="208" y="131"/>
                          </a:lnTo>
                          <a:lnTo>
                            <a:pt x="209" y="128"/>
                          </a:lnTo>
                          <a:lnTo>
                            <a:pt x="208" y="121"/>
                          </a:lnTo>
                          <a:lnTo>
                            <a:pt x="209" y="119"/>
                          </a:lnTo>
                          <a:lnTo>
                            <a:pt x="211" y="118"/>
                          </a:lnTo>
                          <a:lnTo>
                            <a:pt x="214" y="117"/>
                          </a:lnTo>
                          <a:lnTo>
                            <a:pt x="222" y="118"/>
                          </a:lnTo>
                          <a:lnTo>
                            <a:pt x="235" y="123"/>
                          </a:lnTo>
                          <a:lnTo>
                            <a:pt x="238" y="122"/>
                          </a:lnTo>
                          <a:lnTo>
                            <a:pt x="239" y="120"/>
                          </a:lnTo>
                          <a:lnTo>
                            <a:pt x="236" y="117"/>
                          </a:lnTo>
                          <a:lnTo>
                            <a:pt x="236" y="114"/>
                          </a:lnTo>
                          <a:lnTo>
                            <a:pt x="238" y="111"/>
                          </a:lnTo>
                          <a:lnTo>
                            <a:pt x="239" y="106"/>
                          </a:lnTo>
                          <a:lnTo>
                            <a:pt x="240" y="105"/>
                          </a:lnTo>
                          <a:lnTo>
                            <a:pt x="241" y="102"/>
                          </a:lnTo>
                          <a:lnTo>
                            <a:pt x="240" y="99"/>
                          </a:lnTo>
                          <a:lnTo>
                            <a:pt x="239" y="98"/>
                          </a:lnTo>
                          <a:lnTo>
                            <a:pt x="239" y="95"/>
                          </a:lnTo>
                          <a:lnTo>
                            <a:pt x="240" y="94"/>
                          </a:lnTo>
                          <a:lnTo>
                            <a:pt x="247" y="94"/>
                          </a:lnTo>
                          <a:lnTo>
                            <a:pt x="248" y="92"/>
                          </a:lnTo>
                          <a:lnTo>
                            <a:pt x="251" y="91"/>
                          </a:lnTo>
                          <a:lnTo>
                            <a:pt x="253" y="92"/>
                          </a:lnTo>
                          <a:lnTo>
                            <a:pt x="255" y="91"/>
                          </a:lnTo>
                          <a:lnTo>
                            <a:pt x="255" y="88"/>
                          </a:lnTo>
                          <a:lnTo>
                            <a:pt x="254" y="84"/>
                          </a:lnTo>
                          <a:lnTo>
                            <a:pt x="258" y="82"/>
                          </a:lnTo>
                          <a:lnTo>
                            <a:pt x="262" y="84"/>
                          </a:lnTo>
                          <a:lnTo>
                            <a:pt x="265" y="88"/>
                          </a:lnTo>
                          <a:lnTo>
                            <a:pt x="274" y="100"/>
                          </a:lnTo>
                          <a:lnTo>
                            <a:pt x="275" y="106"/>
                          </a:lnTo>
                          <a:lnTo>
                            <a:pt x="277" y="108"/>
                          </a:lnTo>
                          <a:lnTo>
                            <a:pt x="284" y="109"/>
                          </a:lnTo>
                          <a:lnTo>
                            <a:pt x="288" y="111"/>
                          </a:lnTo>
                          <a:lnTo>
                            <a:pt x="292" y="111"/>
                          </a:lnTo>
                          <a:lnTo>
                            <a:pt x="296" y="108"/>
                          </a:lnTo>
                          <a:lnTo>
                            <a:pt x="301" y="103"/>
                          </a:lnTo>
                          <a:lnTo>
                            <a:pt x="304" y="105"/>
                          </a:lnTo>
                          <a:lnTo>
                            <a:pt x="307" y="108"/>
                          </a:lnTo>
                          <a:lnTo>
                            <a:pt x="308" y="111"/>
                          </a:lnTo>
                          <a:lnTo>
                            <a:pt x="311" y="112"/>
                          </a:lnTo>
                          <a:lnTo>
                            <a:pt x="315" y="110"/>
                          </a:lnTo>
                          <a:lnTo>
                            <a:pt x="319" y="107"/>
                          </a:lnTo>
                          <a:lnTo>
                            <a:pt x="321" y="103"/>
                          </a:lnTo>
                          <a:lnTo>
                            <a:pt x="329" y="97"/>
                          </a:lnTo>
                          <a:lnTo>
                            <a:pt x="329" y="94"/>
                          </a:lnTo>
                          <a:lnTo>
                            <a:pt x="329" y="87"/>
                          </a:lnTo>
                          <a:lnTo>
                            <a:pt x="329" y="83"/>
                          </a:lnTo>
                          <a:lnTo>
                            <a:pt x="330" y="71"/>
                          </a:lnTo>
                          <a:lnTo>
                            <a:pt x="334" y="62"/>
                          </a:lnTo>
                          <a:lnTo>
                            <a:pt x="337" y="58"/>
                          </a:lnTo>
                          <a:lnTo>
                            <a:pt x="340" y="56"/>
                          </a:lnTo>
                          <a:lnTo>
                            <a:pt x="348" y="55"/>
                          </a:lnTo>
                          <a:lnTo>
                            <a:pt x="359" y="50"/>
                          </a:lnTo>
                          <a:lnTo>
                            <a:pt x="365" y="49"/>
                          </a:lnTo>
                          <a:lnTo>
                            <a:pt x="367" y="50"/>
                          </a:lnTo>
                          <a:lnTo>
                            <a:pt x="370" y="56"/>
                          </a:lnTo>
                          <a:lnTo>
                            <a:pt x="373" y="59"/>
                          </a:lnTo>
                          <a:lnTo>
                            <a:pt x="378" y="60"/>
                          </a:lnTo>
                          <a:lnTo>
                            <a:pt x="383" y="65"/>
                          </a:lnTo>
                          <a:lnTo>
                            <a:pt x="385" y="73"/>
                          </a:lnTo>
                          <a:lnTo>
                            <a:pt x="386" y="78"/>
                          </a:lnTo>
                          <a:lnTo>
                            <a:pt x="380" y="85"/>
                          </a:lnTo>
                          <a:lnTo>
                            <a:pt x="379" y="89"/>
                          </a:lnTo>
                          <a:lnTo>
                            <a:pt x="379" y="92"/>
                          </a:lnTo>
                          <a:lnTo>
                            <a:pt x="382" y="94"/>
                          </a:lnTo>
                          <a:lnTo>
                            <a:pt x="383" y="94"/>
                          </a:lnTo>
                          <a:lnTo>
                            <a:pt x="385" y="91"/>
                          </a:lnTo>
                          <a:lnTo>
                            <a:pt x="386" y="90"/>
                          </a:lnTo>
                          <a:lnTo>
                            <a:pt x="386" y="87"/>
                          </a:lnTo>
                          <a:lnTo>
                            <a:pt x="386" y="86"/>
                          </a:lnTo>
                          <a:lnTo>
                            <a:pt x="396" y="80"/>
                          </a:lnTo>
                          <a:lnTo>
                            <a:pt x="398" y="78"/>
                          </a:lnTo>
                          <a:lnTo>
                            <a:pt x="399" y="69"/>
                          </a:lnTo>
                          <a:lnTo>
                            <a:pt x="406" y="73"/>
                          </a:lnTo>
                          <a:lnTo>
                            <a:pt x="410" y="72"/>
                          </a:lnTo>
                          <a:lnTo>
                            <a:pt x="410" y="71"/>
                          </a:lnTo>
                          <a:lnTo>
                            <a:pt x="411" y="67"/>
                          </a:lnTo>
                          <a:lnTo>
                            <a:pt x="411" y="64"/>
                          </a:lnTo>
                          <a:lnTo>
                            <a:pt x="411" y="63"/>
                          </a:lnTo>
                        </a:path>
                      </a:pathLst>
                    </a:custGeom>
                    <a:grpFill/>
                    <a:ln w="12700" cap="flat">
                      <a:solidFill>
                        <a:schemeClr val="bg1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GB" dirty="0">
                        <a:latin typeface="Calibri Light" panose="020F0302020204030204" pitchFamily="34" charset="0"/>
                        <a:sym typeface="Calibri Light" panose="020F0302020204030204" pitchFamily="34" charset="0"/>
                      </a:endParaRPr>
                    </a:p>
                  </p:txBody>
                </p:sp>
                <p:sp>
                  <p:nvSpPr>
                    <p:cNvPr id="1319" name="Freeform 1406">
                      <a:extLst>
                        <a:ext uri="{FF2B5EF4-FFF2-40B4-BE49-F238E27FC236}">
                          <a16:creationId xmlns:a16="http://schemas.microsoft.com/office/drawing/2014/main" id="{6EB1CFD2-0A06-CF41-1BCF-2D07748D930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gray">
                    <a:xfrm>
                      <a:off x="5175339" y="2973186"/>
                      <a:ext cx="7149" cy="7149"/>
                    </a:xfrm>
                    <a:custGeom>
                      <a:avLst/>
                      <a:gdLst>
                        <a:gd name="T0" fmla="*/ 6 w 6"/>
                        <a:gd name="T1" fmla="*/ 3 h 6"/>
                        <a:gd name="T2" fmla="*/ 6 w 6"/>
                        <a:gd name="T3" fmla="*/ 2 h 6"/>
                        <a:gd name="T4" fmla="*/ 5 w 6"/>
                        <a:gd name="T5" fmla="*/ 0 h 6"/>
                        <a:gd name="T6" fmla="*/ 3 w 6"/>
                        <a:gd name="T7" fmla="*/ 0 h 6"/>
                        <a:gd name="T8" fmla="*/ 1 w 6"/>
                        <a:gd name="T9" fmla="*/ 1 h 6"/>
                        <a:gd name="T10" fmla="*/ 0 w 6"/>
                        <a:gd name="T11" fmla="*/ 2 h 6"/>
                        <a:gd name="T12" fmla="*/ 0 w 6"/>
                        <a:gd name="T13" fmla="*/ 2 h 6"/>
                        <a:gd name="T14" fmla="*/ 0 w 6"/>
                        <a:gd name="T15" fmla="*/ 2 h 6"/>
                        <a:gd name="T16" fmla="*/ 0 w 6"/>
                        <a:gd name="T17" fmla="*/ 3 h 6"/>
                        <a:gd name="T18" fmla="*/ 0 w 6"/>
                        <a:gd name="T19" fmla="*/ 3 h 6"/>
                        <a:gd name="T20" fmla="*/ 0 w 6"/>
                        <a:gd name="T21" fmla="*/ 3 h 6"/>
                        <a:gd name="T22" fmla="*/ 0 w 6"/>
                        <a:gd name="T23" fmla="*/ 4 h 6"/>
                        <a:gd name="T24" fmla="*/ 0 w 6"/>
                        <a:gd name="T25" fmla="*/ 4 h 6"/>
                        <a:gd name="T26" fmla="*/ 1 w 6"/>
                        <a:gd name="T27" fmla="*/ 3 h 6"/>
                        <a:gd name="T28" fmla="*/ 1 w 6"/>
                        <a:gd name="T29" fmla="*/ 3 h 6"/>
                        <a:gd name="T30" fmla="*/ 2 w 6"/>
                        <a:gd name="T31" fmla="*/ 4 h 6"/>
                        <a:gd name="T32" fmla="*/ 3 w 6"/>
                        <a:gd name="T33" fmla="*/ 4 h 6"/>
                        <a:gd name="T34" fmla="*/ 3 w 6"/>
                        <a:gd name="T35" fmla="*/ 4 h 6"/>
                        <a:gd name="T36" fmla="*/ 3 w 6"/>
                        <a:gd name="T37" fmla="*/ 4 h 6"/>
                        <a:gd name="T38" fmla="*/ 3 w 6"/>
                        <a:gd name="T39" fmla="*/ 4 h 6"/>
                        <a:gd name="T40" fmla="*/ 2 w 6"/>
                        <a:gd name="T41" fmla="*/ 4 h 6"/>
                        <a:gd name="T42" fmla="*/ 2 w 6"/>
                        <a:gd name="T43" fmla="*/ 4 h 6"/>
                        <a:gd name="T44" fmla="*/ 2 w 6"/>
                        <a:gd name="T45" fmla="*/ 5 h 6"/>
                        <a:gd name="T46" fmla="*/ 3 w 6"/>
                        <a:gd name="T47" fmla="*/ 6 h 6"/>
                        <a:gd name="T48" fmla="*/ 5 w 6"/>
                        <a:gd name="T49" fmla="*/ 5 h 6"/>
                        <a:gd name="T50" fmla="*/ 5 w 6"/>
                        <a:gd name="T51" fmla="*/ 5 h 6"/>
                        <a:gd name="T52" fmla="*/ 5 w 6"/>
                        <a:gd name="T53" fmla="*/ 4 h 6"/>
                        <a:gd name="T54" fmla="*/ 6 w 6"/>
                        <a:gd name="T55" fmla="*/ 4 h 6"/>
                        <a:gd name="T56" fmla="*/ 6 w 6"/>
                        <a:gd name="T57" fmla="*/ 4 h 6"/>
                        <a:gd name="T58" fmla="*/ 6 w 6"/>
                        <a:gd name="T59" fmla="*/ 3 h 6"/>
                        <a:gd name="T60" fmla="*/ 6 w 6"/>
                        <a:gd name="T61" fmla="*/ 3 h 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</a:cxnLst>
                      <a:rect l="0" t="0" r="r" b="b"/>
                      <a:pathLst>
                        <a:path w="6" h="6">
                          <a:moveTo>
                            <a:pt x="6" y="3"/>
                          </a:moveTo>
                          <a:lnTo>
                            <a:pt x="6" y="2"/>
                          </a:lnTo>
                          <a:lnTo>
                            <a:pt x="5" y="0"/>
                          </a:lnTo>
                          <a:lnTo>
                            <a:pt x="3" y="0"/>
                          </a:lnTo>
                          <a:lnTo>
                            <a:pt x="1" y="1"/>
                          </a:lnTo>
                          <a:lnTo>
                            <a:pt x="0" y="2"/>
                          </a:lnTo>
                          <a:lnTo>
                            <a:pt x="0" y="2"/>
                          </a:lnTo>
                          <a:lnTo>
                            <a:pt x="0" y="2"/>
                          </a:lnTo>
                          <a:lnTo>
                            <a:pt x="0" y="3"/>
                          </a:lnTo>
                          <a:lnTo>
                            <a:pt x="0" y="3"/>
                          </a:lnTo>
                          <a:lnTo>
                            <a:pt x="0" y="3"/>
                          </a:lnTo>
                          <a:lnTo>
                            <a:pt x="0" y="4"/>
                          </a:lnTo>
                          <a:lnTo>
                            <a:pt x="0" y="4"/>
                          </a:lnTo>
                          <a:lnTo>
                            <a:pt x="1" y="3"/>
                          </a:lnTo>
                          <a:lnTo>
                            <a:pt x="1" y="3"/>
                          </a:lnTo>
                          <a:lnTo>
                            <a:pt x="2" y="4"/>
                          </a:lnTo>
                          <a:lnTo>
                            <a:pt x="3" y="4"/>
                          </a:lnTo>
                          <a:lnTo>
                            <a:pt x="3" y="4"/>
                          </a:lnTo>
                          <a:lnTo>
                            <a:pt x="3" y="4"/>
                          </a:lnTo>
                          <a:lnTo>
                            <a:pt x="3" y="4"/>
                          </a:lnTo>
                          <a:lnTo>
                            <a:pt x="2" y="4"/>
                          </a:lnTo>
                          <a:lnTo>
                            <a:pt x="2" y="4"/>
                          </a:lnTo>
                          <a:lnTo>
                            <a:pt x="2" y="5"/>
                          </a:lnTo>
                          <a:lnTo>
                            <a:pt x="3" y="6"/>
                          </a:lnTo>
                          <a:lnTo>
                            <a:pt x="5" y="5"/>
                          </a:lnTo>
                          <a:lnTo>
                            <a:pt x="5" y="5"/>
                          </a:lnTo>
                          <a:lnTo>
                            <a:pt x="5" y="4"/>
                          </a:lnTo>
                          <a:lnTo>
                            <a:pt x="6" y="4"/>
                          </a:lnTo>
                          <a:lnTo>
                            <a:pt x="6" y="4"/>
                          </a:lnTo>
                          <a:lnTo>
                            <a:pt x="6" y="3"/>
                          </a:lnTo>
                          <a:lnTo>
                            <a:pt x="6" y="3"/>
                          </a:lnTo>
                        </a:path>
                      </a:pathLst>
                    </a:custGeom>
                    <a:grpFill/>
                    <a:ln w="12700" cap="flat">
                      <a:solidFill>
                        <a:schemeClr val="bg1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GB" dirty="0">
                        <a:latin typeface="Calibri Light" panose="020F0302020204030204" pitchFamily="34" charset="0"/>
                        <a:sym typeface="Calibri Light" panose="020F0302020204030204" pitchFamily="34" charset="0"/>
                      </a:endParaRPr>
                    </a:p>
                  </p:txBody>
                </p:sp>
                <p:sp>
                  <p:nvSpPr>
                    <p:cNvPr id="1320" name="Freeform 1408">
                      <a:extLst>
                        <a:ext uri="{FF2B5EF4-FFF2-40B4-BE49-F238E27FC236}">
                          <a16:creationId xmlns:a16="http://schemas.microsoft.com/office/drawing/2014/main" id="{203374E8-81DC-CF00-D394-C5BCAAD4C42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gray">
                    <a:xfrm>
                      <a:off x="5183680" y="2957698"/>
                      <a:ext cx="11914" cy="7149"/>
                    </a:xfrm>
                    <a:custGeom>
                      <a:avLst/>
                      <a:gdLst>
                        <a:gd name="T0" fmla="*/ 10 w 10"/>
                        <a:gd name="T1" fmla="*/ 4 h 6"/>
                        <a:gd name="T2" fmla="*/ 10 w 10"/>
                        <a:gd name="T3" fmla="*/ 4 h 6"/>
                        <a:gd name="T4" fmla="*/ 9 w 10"/>
                        <a:gd name="T5" fmla="*/ 1 h 6"/>
                        <a:gd name="T6" fmla="*/ 9 w 10"/>
                        <a:gd name="T7" fmla="*/ 0 h 6"/>
                        <a:gd name="T8" fmla="*/ 8 w 10"/>
                        <a:gd name="T9" fmla="*/ 1 h 6"/>
                        <a:gd name="T10" fmla="*/ 8 w 10"/>
                        <a:gd name="T11" fmla="*/ 1 h 6"/>
                        <a:gd name="T12" fmla="*/ 7 w 10"/>
                        <a:gd name="T13" fmla="*/ 2 h 6"/>
                        <a:gd name="T14" fmla="*/ 7 w 10"/>
                        <a:gd name="T15" fmla="*/ 3 h 6"/>
                        <a:gd name="T16" fmla="*/ 4 w 10"/>
                        <a:gd name="T17" fmla="*/ 4 h 6"/>
                        <a:gd name="T18" fmla="*/ 3 w 10"/>
                        <a:gd name="T19" fmla="*/ 4 h 6"/>
                        <a:gd name="T20" fmla="*/ 3 w 10"/>
                        <a:gd name="T21" fmla="*/ 5 h 6"/>
                        <a:gd name="T22" fmla="*/ 2 w 10"/>
                        <a:gd name="T23" fmla="*/ 5 h 6"/>
                        <a:gd name="T24" fmla="*/ 2 w 10"/>
                        <a:gd name="T25" fmla="*/ 5 h 6"/>
                        <a:gd name="T26" fmla="*/ 0 w 10"/>
                        <a:gd name="T27" fmla="*/ 6 h 6"/>
                        <a:gd name="T28" fmla="*/ 0 w 10"/>
                        <a:gd name="T29" fmla="*/ 6 h 6"/>
                        <a:gd name="T30" fmla="*/ 0 w 10"/>
                        <a:gd name="T31" fmla="*/ 6 h 6"/>
                        <a:gd name="T32" fmla="*/ 1 w 10"/>
                        <a:gd name="T33" fmla="*/ 6 h 6"/>
                        <a:gd name="T34" fmla="*/ 1 w 10"/>
                        <a:gd name="T35" fmla="*/ 6 h 6"/>
                        <a:gd name="T36" fmla="*/ 5 w 10"/>
                        <a:gd name="T37" fmla="*/ 6 h 6"/>
                        <a:gd name="T38" fmla="*/ 7 w 10"/>
                        <a:gd name="T39" fmla="*/ 6 h 6"/>
                        <a:gd name="T40" fmla="*/ 8 w 10"/>
                        <a:gd name="T41" fmla="*/ 5 h 6"/>
                        <a:gd name="T42" fmla="*/ 8 w 10"/>
                        <a:gd name="T43" fmla="*/ 5 h 6"/>
                        <a:gd name="T44" fmla="*/ 9 w 10"/>
                        <a:gd name="T45" fmla="*/ 5 h 6"/>
                        <a:gd name="T46" fmla="*/ 9 w 10"/>
                        <a:gd name="T47" fmla="*/ 5 h 6"/>
                        <a:gd name="T48" fmla="*/ 9 w 10"/>
                        <a:gd name="T49" fmla="*/ 4 h 6"/>
                        <a:gd name="T50" fmla="*/ 10 w 10"/>
                        <a:gd name="T51" fmla="*/ 4 h 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</a:cxnLst>
                      <a:rect l="0" t="0" r="r" b="b"/>
                      <a:pathLst>
                        <a:path w="10" h="6">
                          <a:moveTo>
                            <a:pt x="10" y="4"/>
                          </a:moveTo>
                          <a:lnTo>
                            <a:pt x="10" y="4"/>
                          </a:lnTo>
                          <a:lnTo>
                            <a:pt x="9" y="1"/>
                          </a:lnTo>
                          <a:lnTo>
                            <a:pt x="9" y="0"/>
                          </a:lnTo>
                          <a:lnTo>
                            <a:pt x="8" y="1"/>
                          </a:lnTo>
                          <a:lnTo>
                            <a:pt x="8" y="1"/>
                          </a:lnTo>
                          <a:lnTo>
                            <a:pt x="7" y="2"/>
                          </a:lnTo>
                          <a:lnTo>
                            <a:pt x="7" y="3"/>
                          </a:lnTo>
                          <a:lnTo>
                            <a:pt x="4" y="4"/>
                          </a:lnTo>
                          <a:lnTo>
                            <a:pt x="3" y="4"/>
                          </a:lnTo>
                          <a:lnTo>
                            <a:pt x="3" y="5"/>
                          </a:lnTo>
                          <a:lnTo>
                            <a:pt x="2" y="5"/>
                          </a:lnTo>
                          <a:lnTo>
                            <a:pt x="2" y="5"/>
                          </a:lnTo>
                          <a:lnTo>
                            <a:pt x="0" y="6"/>
                          </a:lnTo>
                          <a:lnTo>
                            <a:pt x="0" y="6"/>
                          </a:lnTo>
                          <a:lnTo>
                            <a:pt x="0" y="6"/>
                          </a:lnTo>
                          <a:lnTo>
                            <a:pt x="1" y="6"/>
                          </a:lnTo>
                          <a:lnTo>
                            <a:pt x="1" y="6"/>
                          </a:lnTo>
                          <a:lnTo>
                            <a:pt x="5" y="6"/>
                          </a:lnTo>
                          <a:lnTo>
                            <a:pt x="7" y="6"/>
                          </a:lnTo>
                          <a:lnTo>
                            <a:pt x="8" y="5"/>
                          </a:lnTo>
                          <a:lnTo>
                            <a:pt x="8" y="5"/>
                          </a:lnTo>
                          <a:lnTo>
                            <a:pt x="9" y="5"/>
                          </a:lnTo>
                          <a:lnTo>
                            <a:pt x="9" y="5"/>
                          </a:lnTo>
                          <a:lnTo>
                            <a:pt x="9" y="4"/>
                          </a:lnTo>
                          <a:lnTo>
                            <a:pt x="10" y="4"/>
                          </a:lnTo>
                        </a:path>
                      </a:pathLst>
                    </a:custGeom>
                    <a:grpFill/>
                    <a:ln w="12700" cap="flat">
                      <a:solidFill>
                        <a:schemeClr val="bg1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GB" dirty="0">
                        <a:latin typeface="Calibri Light" panose="020F0302020204030204" pitchFamily="34" charset="0"/>
                        <a:sym typeface="Calibri Light" panose="020F0302020204030204" pitchFamily="34" charset="0"/>
                      </a:endParaRPr>
                    </a:p>
                  </p:txBody>
                </p:sp>
                <p:sp>
                  <p:nvSpPr>
                    <p:cNvPr id="1321" name="Freeform 1413">
                      <a:extLst>
                        <a:ext uri="{FF2B5EF4-FFF2-40B4-BE49-F238E27FC236}">
                          <a16:creationId xmlns:a16="http://schemas.microsoft.com/office/drawing/2014/main" id="{178DEA50-6445-5CFB-B818-6EF8921956A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gray">
                    <a:xfrm>
                      <a:off x="5269459" y="2759928"/>
                      <a:ext cx="7149" cy="14297"/>
                    </a:xfrm>
                    <a:custGeom>
                      <a:avLst/>
                      <a:gdLst>
                        <a:gd name="T0" fmla="*/ 10 w 10"/>
                        <a:gd name="T1" fmla="*/ 2 h 22"/>
                        <a:gd name="T2" fmla="*/ 10 w 10"/>
                        <a:gd name="T3" fmla="*/ 2 h 22"/>
                        <a:gd name="T4" fmla="*/ 10 w 10"/>
                        <a:gd name="T5" fmla="*/ 2 h 22"/>
                        <a:gd name="T6" fmla="*/ 10 w 10"/>
                        <a:gd name="T7" fmla="*/ 1 h 22"/>
                        <a:gd name="T8" fmla="*/ 8 w 10"/>
                        <a:gd name="T9" fmla="*/ 0 h 22"/>
                        <a:gd name="T10" fmla="*/ 7 w 10"/>
                        <a:gd name="T11" fmla="*/ 0 h 22"/>
                        <a:gd name="T12" fmla="*/ 0 w 10"/>
                        <a:gd name="T13" fmla="*/ 21 h 22"/>
                        <a:gd name="T14" fmla="*/ 0 w 10"/>
                        <a:gd name="T15" fmla="*/ 22 h 22"/>
                        <a:gd name="T16" fmla="*/ 1 w 10"/>
                        <a:gd name="T17" fmla="*/ 22 h 22"/>
                        <a:gd name="T18" fmla="*/ 6 w 10"/>
                        <a:gd name="T19" fmla="*/ 17 h 22"/>
                        <a:gd name="T20" fmla="*/ 9 w 10"/>
                        <a:gd name="T21" fmla="*/ 11 h 22"/>
                        <a:gd name="T22" fmla="*/ 10 w 10"/>
                        <a:gd name="T23" fmla="*/ 11 h 22"/>
                        <a:gd name="T24" fmla="*/ 10 w 10"/>
                        <a:gd name="T25" fmla="*/ 10 h 22"/>
                        <a:gd name="T26" fmla="*/ 9 w 10"/>
                        <a:gd name="T27" fmla="*/ 7 h 22"/>
                        <a:gd name="T28" fmla="*/ 9 w 10"/>
                        <a:gd name="T29" fmla="*/ 6 h 22"/>
                        <a:gd name="T30" fmla="*/ 9 w 10"/>
                        <a:gd name="T31" fmla="*/ 6 h 22"/>
                        <a:gd name="T32" fmla="*/ 8 w 10"/>
                        <a:gd name="T33" fmla="*/ 6 h 22"/>
                        <a:gd name="T34" fmla="*/ 8 w 10"/>
                        <a:gd name="T35" fmla="*/ 7 h 22"/>
                        <a:gd name="T36" fmla="*/ 8 w 10"/>
                        <a:gd name="T37" fmla="*/ 7 h 22"/>
                        <a:gd name="T38" fmla="*/ 8 w 10"/>
                        <a:gd name="T39" fmla="*/ 7 h 22"/>
                        <a:gd name="T40" fmla="*/ 7 w 10"/>
                        <a:gd name="T41" fmla="*/ 7 h 22"/>
                        <a:gd name="T42" fmla="*/ 7 w 10"/>
                        <a:gd name="T43" fmla="*/ 6 h 22"/>
                        <a:gd name="T44" fmla="*/ 9 w 10"/>
                        <a:gd name="T45" fmla="*/ 4 h 22"/>
                        <a:gd name="T46" fmla="*/ 9 w 10"/>
                        <a:gd name="T47" fmla="*/ 3 h 22"/>
                        <a:gd name="T48" fmla="*/ 10 w 10"/>
                        <a:gd name="T49" fmla="*/ 2 h 2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</a:cxnLst>
                      <a:rect l="0" t="0" r="r" b="b"/>
                      <a:pathLst>
                        <a:path w="10" h="22">
                          <a:moveTo>
                            <a:pt x="10" y="2"/>
                          </a:moveTo>
                          <a:cubicBezTo>
                            <a:pt x="10" y="2"/>
                            <a:pt x="10" y="2"/>
                            <a:pt x="10" y="2"/>
                          </a:cubicBezTo>
                          <a:cubicBezTo>
                            <a:pt x="10" y="2"/>
                            <a:pt x="10" y="2"/>
                            <a:pt x="10" y="2"/>
                          </a:cubicBezTo>
                          <a:cubicBezTo>
                            <a:pt x="10" y="1"/>
                            <a:pt x="10" y="1"/>
                            <a:pt x="10" y="1"/>
                          </a:cubicBezTo>
                          <a:cubicBezTo>
                            <a:pt x="8" y="0"/>
                            <a:pt x="8" y="0"/>
                            <a:pt x="8" y="0"/>
                          </a:cubicBezTo>
                          <a:cubicBezTo>
                            <a:pt x="7" y="0"/>
                            <a:pt x="7" y="0"/>
                            <a:pt x="7" y="0"/>
                          </a:cubicBezTo>
                          <a:cubicBezTo>
                            <a:pt x="3" y="9"/>
                            <a:pt x="4" y="12"/>
                            <a:pt x="0" y="21"/>
                          </a:cubicBezTo>
                          <a:cubicBezTo>
                            <a:pt x="0" y="22"/>
                            <a:pt x="0" y="22"/>
                            <a:pt x="0" y="22"/>
                          </a:cubicBezTo>
                          <a:cubicBezTo>
                            <a:pt x="1" y="22"/>
                            <a:pt x="1" y="22"/>
                            <a:pt x="1" y="22"/>
                          </a:cubicBezTo>
                          <a:cubicBezTo>
                            <a:pt x="6" y="17"/>
                            <a:pt x="6" y="17"/>
                            <a:pt x="6" y="17"/>
                          </a:cubicBezTo>
                          <a:cubicBezTo>
                            <a:pt x="9" y="11"/>
                            <a:pt x="9" y="11"/>
                            <a:pt x="9" y="11"/>
                          </a:cubicBezTo>
                          <a:cubicBezTo>
                            <a:pt x="10" y="11"/>
                            <a:pt x="10" y="11"/>
                            <a:pt x="10" y="11"/>
                          </a:cubicBezTo>
                          <a:cubicBezTo>
                            <a:pt x="10" y="10"/>
                            <a:pt x="10" y="10"/>
                            <a:pt x="10" y="10"/>
                          </a:cubicBezTo>
                          <a:cubicBezTo>
                            <a:pt x="9" y="7"/>
                            <a:pt x="9" y="7"/>
                            <a:pt x="9" y="7"/>
                          </a:cubicBezTo>
                          <a:cubicBezTo>
                            <a:pt x="9" y="6"/>
                            <a:pt x="9" y="6"/>
                            <a:pt x="9" y="6"/>
                          </a:cubicBezTo>
                          <a:cubicBezTo>
                            <a:pt x="9" y="6"/>
                            <a:pt x="9" y="6"/>
                            <a:pt x="9" y="6"/>
                          </a:cubicBezTo>
                          <a:cubicBezTo>
                            <a:pt x="8" y="6"/>
                            <a:pt x="8" y="6"/>
                            <a:pt x="8" y="6"/>
                          </a:cubicBezTo>
                          <a:cubicBezTo>
                            <a:pt x="8" y="7"/>
                            <a:pt x="8" y="7"/>
                            <a:pt x="8" y="7"/>
                          </a:cubicBezTo>
                          <a:cubicBezTo>
                            <a:pt x="8" y="7"/>
                            <a:pt x="8" y="7"/>
                            <a:pt x="8" y="7"/>
                          </a:cubicBezTo>
                          <a:cubicBezTo>
                            <a:pt x="8" y="7"/>
                            <a:pt x="8" y="7"/>
                            <a:pt x="8" y="7"/>
                          </a:cubicBezTo>
                          <a:cubicBezTo>
                            <a:pt x="7" y="7"/>
                            <a:pt x="7" y="7"/>
                            <a:pt x="7" y="7"/>
                          </a:cubicBezTo>
                          <a:cubicBezTo>
                            <a:pt x="7" y="6"/>
                            <a:pt x="7" y="6"/>
                            <a:pt x="7" y="6"/>
                          </a:cubicBezTo>
                          <a:cubicBezTo>
                            <a:pt x="9" y="4"/>
                            <a:pt x="9" y="4"/>
                            <a:pt x="9" y="4"/>
                          </a:cubicBezTo>
                          <a:cubicBezTo>
                            <a:pt x="9" y="3"/>
                            <a:pt x="9" y="3"/>
                            <a:pt x="9" y="3"/>
                          </a:cubicBezTo>
                          <a:cubicBezTo>
                            <a:pt x="10" y="2"/>
                            <a:pt x="10" y="2"/>
                            <a:pt x="10" y="2"/>
                          </a:cubicBezTo>
                        </a:path>
                      </a:pathLst>
                    </a:custGeom>
                    <a:grpFill/>
                    <a:ln w="12700" cap="flat">
                      <a:solidFill>
                        <a:schemeClr val="bg1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GB" dirty="0">
                        <a:latin typeface="Calibri Light" panose="020F0302020204030204" pitchFamily="34" charset="0"/>
                        <a:sym typeface="Calibri Light" panose="020F0302020204030204" pitchFamily="34" charset="0"/>
                      </a:endParaRPr>
                    </a:p>
                  </p:txBody>
                </p:sp>
                <p:sp>
                  <p:nvSpPr>
                    <p:cNvPr id="1322" name="Freeform 1414">
                      <a:extLst>
                        <a:ext uri="{FF2B5EF4-FFF2-40B4-BE49-F238E27FC236}">
                          <a16:creationId xmlns:a16="http://schemas.microsoft.com/office/drawing/2014/main" id="{AF160268-F9C0-B27B-356C-73DBB8C4DB2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gray">
                    <a:xfrm>
                      <a:off x="5276608" y="2756354"/>
                      <a:ext cx="4765" cy="9531"/>
                    </a:xfrm>
                    <a:custGeom>
                      <a:avLst/>
                      <a:gdLst>
                        <a:gd name="T0" fmla="*/ 4 w 4"/>
                        <a:gd name="T1" fmla="*/ 1 h 8"/>
                        <a:gd name="T2" fmla="*/ 4 w 4"/>
                        <a:gd name="T3" fmla="*/ 1 h 8"/>
                        <a:gd name="T4" fmla="*/ 4 w 4"/>
                        <a:gd name="T5" fmla="*/ 1 h 8"/>
                        <a:gd name="T6" fmla="*/ 4 w 4"/>
                        <a:gd name="T7" fmla="*/ 1 h 8"/>
                        <a:gd name="T8" fmla="*/ 3 w 4"/>
                        <a:gd name="T9" fmla="*/ 0 h 8"/>
                        <a:gd name="T10" fmla="*/ 2 w 4"/>
                        <a:gd name="T11" fmla="*/ 0 h 8"/>
                        <a:gd name="T12" fmla="*/ 2 w 4"/>
                        <a:gd name="T13" fmla="*/ 1 h 8"/>
                        <a:gd name="T14" fmla="*/ 2 w 4"/>
                        <a:gd name="T15" fmla="*/ 1 h 8"/>
                        <a:gd name="T16" fmla="*/ 2 w 4"/>
                        <a:gd name="T17" fmla="*/ 1 h 8"/>
                        <a:gd name="T18" fmla="*/ 0 w 4"/>
                        <a:gd name="T19" fmla="*/ 5 h 8"/>
                        <a:gd name="T20" fmla="*/ 0 w 4"/>
                        <a:gd name="T21" fmla="*/ 5 h 8"/>
                        <a:gd name="T22" fmla="*/ 0 w 4"/>
                        <a:gd name="T23" fmla="*/ 6 h 8"/>
                        <a:gd name="T24" fmla="*/ 0 w 4"/>
                        <a:gd name="T25" fmla="*/ 7 h 8"/>
                        <a:gd name="T26" fmla="*/ 1 w 4"/>
                        <a:gd name="T27" fmla="*/ 7 h 8"/>
                        <a:gd name="T28" fmla="*/ 2 w 4"/>
                        <a:gd name="T29" fmla="*/ 8 h 8"/>
                        <a:gd name="T30" fmla="*/ 2 w 4"/>
                        <a:gd name="T31" fmla="*/ 8 h 8"/>
                        <a:gd name="T32" fmla="*/ 3 w 4"/>
                        <a:gd name="T33" fmla="*/ 7 h 8"/>
                        <a:gd name="T34" fmla="*/ 4 w 4"/>
                        <a:gd name="T35" fmla="*/ 6 h 8"/>
                        <a:gd name="T36" fmla="*/ 4 w 4"/>
                        <a:gd name="T37" fmla="*/ 2 h 8"/>
                        <a:gd name="T38" fmla="*/ 4 w 4"/>
                        <a:gd name="T39" fmla="*/ 2 h 8"/>
                        <a:gd name="T40" fmla="*/ 4 w 4"/>
                        <a:gd name="T41" fmla="*/ 1 h 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</a:cxnLst>
                      <a:rect l="0" t="0" r="r" b="b"/>
                      <a:pathLst>
                        <a:path w="4" h="8">
                          <a:moveTo>
                            <a:pt x="4" y="1"/>
                          </a:moveTo>
                          <a:lnTo>
                            <a:pt x="4" y="1"/>
                          </a:lnTo>
                          <a:lnTo>
                            <a:pt x="4" y="1"/>
                          </a:lnTo>
                          <a:lnTo>
                            <a:pt x="4" y="1"/>
                          </a:lnTo>
                          <a:lnTo>
                            <a:pt x="3" y="0"/>
                          </a:lnTo>
                          <a:lnTo>
                            <a:pt x="2" y="0"/>
                          </a:lnTo>
                          <a:lnTo>
                            <a:pt x="2" y="1"/>
                          </a:lnTo>
                          <a:lnTo>
                            <a:pt x="2" y="1"/>
                          </a:lnTo>
                          <a:lnTo>
                            <a:pt x="2" y="1"/>
                          </a:lnTo>
                          <a:lnTo>
                            <a:pt x="0" y="5"/>
                          </a:lnTo>
                          <a:lnTo>
                            <a:pt x="0" y="5"/>
                          </a:lnTo>
                          <a:lnTo>
                            <a:pt x="0" y="6"/>
                          </a:lnTo>
                          <a:lnTo>
                            <a:pt x="0" y="7"/>
                          </a:lnTo>
                          <a:lnTo>
                            <a:pt x="1" y="7"/>
                          </a:lnTo>
                          <a:lnTo>
                            <a:pt x="2" y="8"/>
                          </a:lnTo>
                          <a:lnTo>
                            <a:pt x="2" y="8"/>
                          </a:lnTo>
                          <a:lnTo>
                            <a:pt x="3" y="7"/>
                          </a:lnTo>
                          <a:lnTo>
                            <a:pt x="4" y="6"/>
                          </a:lnTo>
                          <a:lnTo>
                            <a:pt x="4" y="2"/>
                          </a:lnTo>
                          <a:lnTo>
                            <a:pt x="4" y="2"/>
                          </a:lnTo>
                          <a:lnTo>
                            <a:pt x="4" y="1"/>
                          </a:lnTo>
                        </a:path>
                      </a:pathLst>
                    </a:custGeom>
                    <a:grpFill/>
                    <a:ln w="12700" cap="flat">
                      <a:solidFill>
                        <a:schemeClr val="bg1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GB" dirty="0">
                        <a:latin typeface="Calibri Light" panose="020F0302020204030204" pitchFamily="34" charset="0"/>
                        <a:sym typeface="Calibri Light" panose="020F0302020204030204" pitchFamily="34" charset="0"/>
                      </a:endParaRPr>
                    </a:p>
                  </p:txBody>
                </p:sp>
                <p:sp>
                  <p:nvSpPr>
                    <p:cNvPr id="1323" name="Freeform 1415">
                      <a:extLst>
                        <a:ext uri="{FF2B5EF4-FFF2-40B4-BE49-F238E27FC236}">
                          <a16:creationId xmlns:a16="http://schemas.microsoft.com/office/drawing/2014/main" id="{6DEE317E-E43D-27FF-888D-7E6C6AE50B8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gray">
                    <a:xfrm>
                      <a:off x="5281373" y="2750396"/>
                      <a:ext cx="13105" cy="11914"/>
                    </a:xfrm>
                    <a:custGeom>
                      <a:avLst/>
                      <a:gdLst>
                        <a:gd name="T0" fmla="*/ 1 w 11"/>
                        <a:gd name="T1" fmla="*/ 10 h 10"/>
                        <a:gd name="T2" fmla="*/ 2 w 11"/>
                        <a:gd name="T3" fmla="*/ 10 h 10"/>
                        <a:gd name="T4" fmla="*/ 2 w 11"/>
                        <a:gd name="T5" fmla="*/ 10 h 10"/>
                        <a:gd name="T6" fmla="*/ 4 w 11"/>
                        <a:gd name="T7" fmla="*/ 9 h 10"/>
                        <a:gd name="T8" fmla="*/ 5 w 11"/>
                        <a:gd name="T9" fmla="*/ 9 h 10"/>
                        <a:gd name="T10" fmla="*/ 7 w 11"/>
                        <a:gd name="T11" fmla="*/ 8 h 10"/>
                        <a:gd name="T12" fmla="*/ 7 w 11"/>
                        <a:gd name="T13" fmla="*/ 8 h 10"/>
                        <a:gd name="T14" fmla="*/ 7 w 11"/>
                        <a:gd name="T15" fmla="*/ 6 h 10"/>
                        <a:gd name="T16" fmla="*/ 7 w 11"/>
                        <a:gd name="T17" fmla="*/ 6 h 10"/>
                        <a:gd name="T18" fmla="*/ 6 w 11"/>
                        <a:gd name="T19" fmla="*/ 6 h 10"/>
                        <a:gd name="T20" fmla="*/ 7 w 11"/>
                        <a:gd name="T21" fmla="*/ 5 h 10"/>
                        <a:gd name="T22" fmla="*/ 7 w 11"/>
                        <a:gd name="T23" fmla="*/ 5 h 10"/>
                        <a:gd name="T24" fmla="*/ 8 w 11"/>
                        <a:gd name="T25" fmla="*/ 4 h 10"/>
                        <a:gd name="T26" fmla="*/ 9 w 11"/>
                        <a:gd name="T27" fmla="*/ 4 h 10"/>
                        <a:gd name="T28" fmla="*/ 10 w 11"/>
                        <a:gd name="T29" fmla="*/ 4 h 10"/>
                        <a:gd name="T30" fmla="*/ 10 w 11"/>
                        <a:gd name="T31" fmla="*/ 4 h 10"/>
                        <a:gd name="T32" fmla="*/ 11 w 11"/>
                        <a:gd name="T33" fmla="*/ 3 h 10"/>
                        <a:gd name="T34" fmla="*/ 11 w 11"/>
                        <a:gd name="T35" fmla="*/ 1 h 10"/>
                        <a:gd name="T36" fmla="*/ 11 w 11"/>
                        <a:gd name="T37" fmla="*/ 1 h 10"/>
                        <a:gd name="T38" fmla="*/ 11 w 11"/>
                        <a:gd name="T39" fmla="*/ 1 h 10"/>
                        <a:gd name="T40" fmla="*/ 10 w 11"/>
                        <a:gd name="T41" fmla="*/ 1 h 10"/>
                        <a:gd name="T42" fmla="*/ 10 w 11"/>
                        <a:gd name="T43" fmla="*/ 1 h 10"/>
                        <a:gd name="T44" fmla="*/ 10 w 11"/>
                        <a:gd name="T45" fmla="*/ 1 h 10"/>
                        <a:gd name="T46" fmla="*/ 10 w 11"/>
                        <a:gd name="T47" fmla="*/ 2 h 10"/>
                        <a:gd name="T48" fmla="*/ 8 w 11"/>
                        <a:gd name="T49" fmla="*/ 2 h 10"/>
                        <a:gd name="T50" fmla="*/ 8 w 11"/>
                        <a:gd name="T51" fmla="*/ 1 h 10"/>
                        <a:gd name="T52" fmla="*/ 8 w 11"/>
                        <a:gd name="T53" fmla="*/ 1 h 10"/>
                        <a:gd name="T54" fmla="*/ 6 w 11"/>
                        <a:gd name="T55" fmla="*/ 1 h 10"/>
                        <a:gd name="T56" fmla="*/ 4 w 11"/>
                        <a:gd name="T57" fmla="*/ 0 h 10"/>
                        <a:gd name="T58" fmla="*/ 4 w 11"/>
                        <a:gd name="T59" fmla="*/ 0 h 10"/>
                        <a:gd name="T60" fmla="*/ 3 w 11"/>
                        <a:gd name="T61" fmla="*/ 1 h 10"/>
                        <a:gd name="T62" fmla="*/ 2 w 11"/>
                        <a:gd name="T63" fmla="*/ 2 h 10"/>
                        <a:gd name="T64" fmla="*/ 2 w 11"/>
                        <a:gd name="T65" fmla="*/ 4 h 10"/>
                        <a:gd name="T66" fmla="*/ 1 w 11"/>
                        <a:gd name="T67" fmla="*/ 8 h 10"/>
                        <a:gd name="T68" fmla="*/ 1 w 11"/>
                        <a:gd name="T69" fmla="*/ 8 h 10"/>
                        <a:gd name="T70" fmla="*/ 1 w 11"/>
                        <a:gd name="T71" fmla="*/ 8 h 10"/>
                        <a:gd name="T72" fmla="*/ 0 w 11"/>
                        <a:gd name="T73" fmla="*/ 9 h 10"/>
                        <a:gd name="T74" fmla="*/ 0 w 11"/>
                        <a:gd name="T75" fmla="*/ 9 h 10"/>
                        <a:gd name="T76" fmla="*/ 1 w 11"/>
                        <a:gd name="T77" fmla="*/ 9 h 10"/>
                        <a:gd name="T78" fmla="*/ 1 w 11"/>
                        <a:gd name="T79" fmla="*/ 10 h 10"/>
                        <a:gd name="T80" fmla="*/ 1 w 11"/>
                        <a:gd name="T81" fmla="*/ 10 h 1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</a:cxnLst>
                      <a:rect l="0" t="0" r="r" b="b"/>
                      <a:pathLst>
                        <a:path w="11" h="10">
                          <a:moveTo>
                            <a:pt x="1" y="10"/>
                          </a:moveTo>
                          <a:lnTo>
                            <a:pt x="2" y="10"/>
                          </a:lnTo>
                          <a:lnTo>
                            <a:pt x="2" y="10"/>
                          </a:lnTo>
                          <a:lnTo>
                            <a:pt x="4" y="9"/>
                          </a:lnTo>
                          <a:lnTo>
                            <a:pt x="5" y="9"/>
                          </a:lnTo>
                          <a:lnTo>
                            <a:pt x="7" y="8"/>
                          </a:lnTo>
                          <a:lnTo>
                            <a:pt x="7" y="8"/>
                          </a:lnTo>
                          <a:lnTo>
                            <a:pt x="7" y="6"/>
                          </a:lnTo>
                          <a:lnTo>
                            <a:pt x="7" y="6"/>
                          </a:lnTo>
                          <a:lnTo>
                            <a:pt x="6" y="6"/>
                          </a:lnTo>
                          <a:lnTo>
                            <a:pt x="7" y="5"/>
                          </a:lnTo>
                          <a:lnTo>
                            <a:pt x="7" y="5"/>
                          </a:lnTo>
                          <a:lnTo>
                            <a:pt x="8" y="4"/>
                          </a:lnTo>
                          <a:lnTo>
                            <a:pt x="9" y="4"/>
                          </a:lnTo>
                          <a:lnTo>
                            <a:pt x="10" y="4"/>
                          </a:lnTo>
                          <a:lnTo>
                            <a:pt x="10" y="4"/>
                          </a:lnTo>
                          <a:lnTo>
                            <a:pt x="11" y="3"/>
                          </a:lnTo>
                          <a:lnTo>
                            <a:pt x="11" y="1"/>
                          </a:lnTo>
                          <a:lnTo>
                            <a:pt x="11" y="1"/>
                          </a:lnTo>
                          <a:lnTo>
                            <a:pt x="11" y="1"/>
                          </a:lnTo>
                          <a:lnTo>
                            <a:pt x="10" y="1"/>
                          </a:lnTo>
                          <a:lnTo>
                            <a:pt x="10" y="1"/>
                          </a:lnTo>
                          <a:lnTo>
                            <a:pt x="10" y="1"/>
                          </a:lnTo>
                          <a:lnTo>
                            <a:pt x="10" y="2"/>
                          </a:lnTo>
                          <a:lnTo>
                            <a:pt x="8" y="2"/>
                          </a:lnTo>
                          <a:lnTo>
                            <a:pt x="8" y="1"/>
                          </a:lnTo>
                          <a:lnTo>
                            <a:pt x="8" y="1"/>
                          </a:lnTo>
                          <a:lnTo>
                            <a:pt x="6" y="1"/>
                          </a:lnTo>
                          <a:lnTo>
                            <a:pt x="4" y="0"/>
                          </a:lnTo>
                          <a:lnTo>
                            <a:pt x="4" y="0"/>
                          </a:lnTo>
                          <a:lnTo>
                            <a:pt x="3" y="1"/>
                          </a:lnTo>
                          <a:lnTo>
                            <a:pt x="2" y="2"/>
                          </a:lnTo>
                          <a:lnTo>
                            <a:pt x="2" y="4"/>
                          </a:lnTo>
                          <a:lnTo>
                            <a:pt x="1" y="8"/>
                          </a:lnTo>
                          <a:lnTo>
                            <a:pt x="1" y="8"/>
                          </a:lnTo>
                          <a:lnTo>
                            <a:pt x="1" y="8"/>
                          </a:lnTo>
                          <a:lnTo>
                            <a:pt x="0" y="9"/>
                          </a:lnTo>
                          <a:lnTo>
                            <a:pt x="0" y="9"/>
                          </a:lnTo>
                          <a:lnTo>
                            <a:pt x="1" y="9"/>
                          </a:lnTo>
                          <a:lnTo>
                            <a:pt x="1" y="10"/>
                          </a:lnTo>
                          <a:lnTo>
                            <a:pt x="1" y="10"/>
                          </a:lnTo>
                        </a:path>
                      </a:pathLst>
                    </a:custGeom>
                    <a:grpFill/>
                    <a:ln w="12700" cap="flat">
                      <a:solidFill>
                        <a:schemeClr val="bg1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GB" dirty="0">
                        <a:latin typeface="Calibri Light" panose="020F0302020204030204" pitchFamily="34" charset="0"/>
                        <a:sym typeface="Calibri Light" panose="020F0302020204030204" pitchFamily="34" charset="0"/>
                      </a:endParaRPr>
                    </a:p>
                  </p:txBody>
                </p:sp>
                <p:sp>
                  <p:nvSpPr>
                    <p:cNvPr id="1324" name="Freeform 1416">
                      <a:extLst>
                        <a:ext uri="{FF2B5EF4-FFF2-40B4-BE49-F238E27FC236}">
                          <a16:creationId xmlns:a16="http://schemas.microsoft.com/office/drawing/2014/main" id="{9B60C956-85AA-2773-2FA8-A2D6BEC0A62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gray">
                    <a:xfrm>
                      <a:off x="5334986" y="2713463"/>
                      <a:ext cx="7149" cy="5956"/>
                    </a:xfrm>
                    <a:custGeom>
                      <a:avLst/>
                      <a:gdLst>
                        <a:gd name="T0" fmla="*/ 4 w 6"/>
                        <a:gd name="T1" fmla="*/ 5 h 5"/>
                        <a:gd name="T2" fmla="*/ 5 w 6"/>
                        <a:gd name="T3" fmla="*/ 5 h 5"/>
                        <a:gd name="T4" fmla="*/ 5 w 6"/>
                        <a:gd name="T5" fmla="*/ 5 h 5"/>
                        <a:gd name="T6" fmla="*/ 6 w 6"/>
                        <a:gd name="T7" fmla="*/ 5 h 5"/>
                        <a:gd name="T8" fmla="*/ 6 w 6"/>
                        <a:gd name="T9" fmla="*/ 3 h 5"/>
                        <a:gd name="T10" fmla="*/ 6 w 6"/>
                        <a:gd name="T11" fmla="*/ 2 h 5"/>
                        <a:gd name="T12" fmla="*/ 5 w 6"/>
                        <a:gd name="T13" fmla="*/ 1 h 5"/>
                        <a:gd name="T14" fmla="*/ 5 w 6"/>
                        <a:gd name="T15" fmla="*/ 1 h 5"/>
                        <a:gd name="T16" fmla="*/ 5 w 6"/>
                        <a:gd name="T17" fmla="*/ 1 h 5"/>
                        <a:gd name="T18" fmla="*/ 2 w 6"/>
                        <a:gd name="T19" fmla="*/ 0 h 5"/>
                        <a:gd name="T20" fmla="*/ 1 w 6"/>
                        <a:gd name="T21" fmla="*/ 0 h 5"/>
                        <a:gd name="T22" fmla="*/ 1 w 6"/>
                        <a:gd name="T23" fmla="*/ 0 h 5"/>
                        <a:gd name="T24" fmla="*/ 1 w 6"/>
                        <a:gd name="T25" fmla="*/ 0 h 5"/>
                        <a:gd name="T26" fmla="*/ 1 w 6"/>
                        <a:gd name="T27" fmla="*/ 0 h 5"/>
                        <a:gd name="T28" fmla="*/ 0 w 6"/>
                        <a:gd name="T29" fmla="*/ 1 h 5"/>
                        <a:gd name="T30" fmla="*/ 0 w 6"/>
                        <a:gd name="T31" fmla="*/ 1 h 5"/>
                        <a:gd name="T32" fmla="*/ 1 w 6"/>
                        <a:gd name="T33" fmla="*/ 2 h 5"/>
                        <a:gd name="T34" fmla="*/ 2 w 6"/>
                        <a:gd name="T35" fmla="*/ 4 h 5"/>
                        <a:gd name="T36" fmla="*/ 3 w 6"/>
                        <a:gd name="T37" fmla="*/ 5 h 5"/>
                        <a:gd name="T38" fmla="*/ 4 w 6"/>
                        <a:gd name="T39" fmla="*/ 5 h 5"/>
                        <a:gd name="T40" fmla="*/ 4 w 6"/>
                        <a:gd name="T41" fmla="*/ 5 h 5"/>
                        <a:gd name="T42" fmla="*/ 4 w 6"/>
                        <a:gd name="T43" fmla="*/ 5 h 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</a:cxnLst>
                      <a:rect l="0" t="0" r="r" b="b"/>
                      <a:pathLst>
                        <a:path w="6" h="5">
                          <a:moveTo>
                            <a:pt x="4" y="5"/>
                          </a:moveTo>
                          <a:lnTo>
                            <a:pt x="5" y="5"/>
                          </a:lnTo>
                          <a:lnTo>
                            <a:pt x="5" y="5"/>
                          </a:lnTo>
                          <a:lnTo>
                            <a:pt x="6" y="5"/>
                          </a:lnTo>
                          <a:lnTo>
                            <a:pt x="6" y="3"/>
                          </a:lnTo>
                          <a:lnTo>
                            <a:pt x="6" y="2"/>
                          </a:lnTo>
                          <a:lnTo>
                            <a:pt x="5" y="1"/>
                          </a:lnTo>
                          <a:lnTo>
                            <a:pt x="5" y="1"/>
                          </a:lnTo>
                          <a:lnTo>
                            <a:pt x="5" y="1"/>
                          </a:lnTo>
                          <a:lnTo>
                            <a:pt x="2" y="0"/>
                          </a:lnTo>
                          <a:lnTo>
                            <a:pt x="1" y="0"/>
                          </a:lnTo>
                          <a:lnTo>
                            <a:pt x="1" y="0"/>
                          </a:lnTo>
                          <a:lnTo>
                            <a:pt x="1" y="0"/>
                          </a:lnTo>
                          <a:lnTo>
                            <a:pt x="1" y="0"/>
                          </a:lnTo>
                          <a:lnTo>
                            <a:pt x="0" y="1"/>
                          </a:lnTo>
                          <a:lnTo>
                            <a:pt x="0" y="1"/>
                          </a:lnTo>
                          <a:lnTo>
                            <a:pt x="1" y="2"/>
                          </a:lnTo>
                          <a:lnTo>
                            <a:pt x="2" y="4"/>
                          </a:lnTo>
                          <a:lnTo>
                            <a:pt x="3" y="5"/>
                          </a:lnTo>
                          <a:lnTo>
                            <a:pt x="4" y="5"/>
                          </a:lnTo>
                          <a:lnTo>
                            <a:pt x="4" y="5"/>
                          </a:lnTo>
                          <a:lnTo>
                            <a:pt x="4" y="5"/>
                          </a:lnTo>
                        </a:path>
                      </a:pathLst>
                    </a:custGeom>
                    <a:grpFill/>
                    <a:ln w="12700" cap="flat">
                      <a:solidFill>
                        <a:schemeClr val="bg1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GB" dirty="0">
                        <a:latin typeface="Calibri Light" panose="020F0302020204030204" pitchFamily="34" charset="0"/>
                        <a:sym typeface="Calibri Light" panose="020F0302020204030204" pitchFamily="34" charset="0"/>
                      </a:endParaRPr>
                    </a:p>
                  </p:txBody>
                </p:sp>
                <p:sp>
                  <p:nvSpPr>
                    <p:cNvPr id="1325" name="Freeform 1417">
                      <a:extLst>
                        <a:ext uri="{FF2B5EF4-FFF2-40B4-BE49-F238E27FC236}">
                          <a16:creationId xmlns:a16="http://schemas.microsoft.com/office/drawing/2014/main" id="{3388E60E-50C0-F520-FF54-2E8C1BE082D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gray">
                    <a:xfrm>
                      <a:off x="5345708" y="2720612"/>
                      <a:ext cx="5956" cy="5956"/>
                    </a:xfrm>
                    <a:custGeom>
                      <a:avLst/>
                      <a:gdLst>
                        <a:gd name="T0" fmla="*/ 1 w 5"/>
                        <a:gd name="T1" fmla="*/ 5 h 5"/>
                        <a:gd name="T2" fmla="*/ 1 w 5"/>
                        <a:gd name="T3" fmla="*/ 5 h 5"/>
                        <a:gd name="T4" fmla="*/ 4 w 5"/>
                        <a:gd name="T5" fmla="*/ 5 h 5"/>
                        <a:gd name="T6" fmla="*/ 5 w 5"/>
                        <a:gd name="T7" fmla="*/ 5 h 5"/>
                        <a:gd name="T8" fmla="*/ 5 w 5"/>
                        <a:gd name="T9" fmla="*/ 5 h 5"/>
                        <a:gd name="T10" fmla="*/ 5 w 5"/>
                        <a:gd name="T11" fmla="*/ 4 h 5"/>
                        <a:gd name="T12" fmla="*/ 5 w 5"/>
                        <a:gd name="T13" fmla="*/ 4 h 5"/>
                        <a:gd name="T14" fmla="*/ 3 w 5"/>
                        <a:gd name="T15" fmla="*/ 0 h 5"/>
                        <a:gd name="T16" fmla="*/ 3 w 5"/>
                        <a:gd name="T17" fmla="*/ 0 h 5"/>
                        <a:gd name="T18" fmla="*/ 2 w 5"/>
                        <a:gd name="T19" fmla="*/ 0 h 5"/>
                        <a:gd name="T20" fmla="*/ 0 w 5"/>
                        <a:gd name="T21" fmla="*/ 4 h 5"/>
                        <a:gd name="T22" fmla="*/ 0 w 5"/>
                        <a:gd name="T23" fmla="*/ 4 h 5"/>
                        <a:gd name="T24" fmla="*/ 0 w 5"/>
                        <a:gd name="T25" fmla="*/ 5 h 5"/>
                        <a:gd name="T26" fmla="*/ 1 w 5"/>
                        <a:gd name="T27" fmla="*/ 5 h 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</a:cxnLst>
                      <a:rect l="0" t="0" r="r" b="b"/>
                      <a:pathLst>
                        <a:path w="5" h="5">
                          <a:moveTo>
                            <a:pt x="1" y="5"/>
                          </a:moveTo>
                          <a:lnTo>
                            <a:pt x="1" y="5"/>
                          </a:lnTo>
                          <a:lnTo>
                            <a:pt x="4" y="5"/>
                          </a:lnTo>
                          <a:lnTo>
                            <a:pt x="5" y="5"/>
                          </a:lnTo>
                          <a:lnTo>
                            <a:pt x="5" y="5"/>
                          </a:lnTo>
                          <a:lnTo>
                            <a:pt x="5" y="4"/>
                          </a:lnTo>
                          <a:lnTo>
                            <a:pt x="5" y="4"/>
                          </a:lnTo>
                          <a:lnTo>
                            <a:pt x="3" y="0"/>
                          </a:lnTo>
                          <a:lnTo>
                            <a:pt x="3" y="0"/>
                          </a:lnTo>
                          <a:lnTo>
                            <a:pt x="2" y="0"/>
                          </a:lnTo>
                          <a:lnTo>
                            <a:pt x="0" y="4"/>
                          </a:lnTo>
                          <a:lnTo>
                            <a:pt x="0" y="4"/>
                          </a:lnTo>
                          <a:lnTo>
                            <a:pt x="0" y="5"/>
                          </a:lnTo>
                          <a:lnTo>
                            <a:pt x="1" y="5"/>
                          </a:lnTo>
                        </a:path>
                      </a:pathLst>
                    </a:custGeom>
                    <a:grpFill/>
                    <a:ln w="12700" cap="flat">
                      <a:solidFill>
                        <a:schemeClr val="bg1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GB" dirty="0">
                        <a:latin typeface="Calibri Light" panose="020F0302020204030204" pitchFamily="34" charset="0"/>
                        <a:sym typeface="Calibri Light" panose="020F0302020204030204" pitchFamily="34" charset="0"/>
                      </a:endParaRPr>
                    </a:p>
                  </p:txBody>
                </p:sp>
                <p:sp>
                  <p:nvSpPr>
                    <p:cNvPr id="1326" name="Freeform 1418">
                      <a:extLst>
                        <a:ext uri="{FF2B5EF4-FFF2-40B4-BE49-F238E27FC236}">
                          <a16:creationId xmlns:a16="http://schemas.microsoft.com/office/drawing/2014/main" id="{593F54BD-08D9-E6A8-8631-B3DE196E8D5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gray">
                    <a:xfrm>
                      <a:off x="5350474" y="2718229"/>
                      <a:ext cx="7149" cy="5956"/>
                    </a:xfrm>
                    <a:custGeom>
                      <a:avLst/>
                      <a:gdLst>
                        <a:gd name="T0" fmla="*/ 2 w 6"/>
                        <a:gd name="T1" fmla="*/ 5 h 5"/>
                        <a:gd name="T2" fmla="*/ 2 w 6"/>
                        <a:gd name="T3" fmla="*/ 5 h 5"/>
                        <a:gd name="T4" fmla="*/ 3 w 6"/>
                        <a:gd name="T5" fmla="*/ 5 h 5"/>
                        <a:gd name="T6" fmla="*/ 4 w 6"/>
                        <a:gd name="T7" fmla="*/ 5 h 5"/>
                        <a:gd name="T8" fmla="*/ 6 w 6"/>
                        <a:gd name="T9" fmla="*/ 2 h 5"/>
                        <a:gd name="T10" fmla="*/ 6 w 6"/>
                        <a:gd name="T11" fmla="*/ 2 h 5"/>
                        <a:gd name="T12" fmla="*/ 6 w 6"/>
                        <a:gd name="T13" fmla="*/ 2 h 5"/>
                        <a:gd name="T14" fmla="*/ 6 w 6"/>
                        <a:gd name="T15" fmla="*/ 2 h 5"/>
                        <a:gd name="T16" fmla="*/ 6 w 6"/>
                        <a:gd name="T17" fmla="*/ 2 h 5"/>
                        <a:gd name="T18" fmla="*/ 6 w 6"/>
                        <a:gd name="T19" fmla="*/ 1 h 5"/>
                        <a:gd name="T20" fmla="*/ 5 w 6"/>
                        <a:gd name="T21" fmla="*/ 0 h 5"/>
                        <a:gd name="T22" fmla="*/ 4 w 6"/>
                        <a:gd name="T23" fmla="*/ 0 h 5"/>
                        <a:gd name="T24" fmla="*/ 4 w 6"/>
                        <a:gd name="T25" fmla="*/ 0 h 5"/>
                        <a:gd name="T26" fmla="*/ 1 w 6"/>
                        <a:gd name="T27" fmla="*/ 0 h 5"/>
                        <a:gd name="T28" fmla="*/ 1 w 6"/>
                        <a:gd name="T29" fmla="*/ 0 h 5"/>
                        <a:gd name="T30" fmla="*/ 0 w 6"/>
                        <a:gd name="T31" fmla="*/ 0 h 5"/>
                        <a:gd name="T32" fmla="*/ 0 w 6"/>
                        <a:gd name="T33" fmla="*/ 1 h 5"/>
                        <a:gd name="T34" fmla="*/ 1 w 6"/>
                        <a:gd name="T35" fmla="*/ 1 h 5"/>
                        <a:gd name="T36" fmla="*/ 1 w 6"/>
                        <a:gd name="T37" fmla="*/ 2 h 5"/>
                        <a:gd name="T38" fmla="*/ 2 w 6"/>
                        <a:gd name="T39" fmla="*/ 2 h 5"/>
                        <a:gd name="T40" fmla="*/ 2 w 6"/>
                        <a:gd name="T41" fmla="*/ 4 h 5"/>
                        <a:gd name="T42" fmla="*/ 2 w 6"/>
                        <a:gd name="T43" fmla="*/ 5 h 5"/>
                        <a:gd name="T44" fmla="*/ 2 w 6"/>
                        <a:gd name="T45" fmla="*/ 5 h 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</a:cxnLst>
                      <a:rect l="0" t="0" r="r" b="b"/>
                      <a:pathLst>
                        <a:path w="6" h="5">
                          <a:moveTo>
                            <a:pt x="2" y="5"/>
                          </a:moveTo>
                          <a:lnTo>
                            <a:pt x="2" y="5"/>
                          </a:lnTo>
                          <a:lnTo>
                            <a:pt x="3" y="5"/>
                          </a:lnTo>
                          <a:lnTo>
                            <a:pt x="4" y="5"/>
                          </a:lnTo>
                          <a:lnTo>
                            <a:pt x="6" y="2"/>
                          </a:lnTo>
                          <a:lnTo>
                            <a:pt x="6" y="2"/>
                          </a:lnTo>
                          <a:lnTo>
                            <a:pt x="6" y="2"/>
                          </a:lnTo>
                          <a:lnTo>
                            <a:pt x="6" y="2"/>
                          </a:lnTo>
                          <a:lnTo>
                            <a:pt x="6" y="2"/>
                          </a:lnTo>
                          <a:lnTo>
                            <a:pt x="6" y="1"/>
                          </a:lnTo>
                          <a:lnTo>
                            <a:pt x="5" y="0"/>
                          </a:lnTo>
                          <a:lnTo>
                            <a:pt x="4" y="0"/>
                          </a:lnTo>
                          <a:lnTo>
                            <a:pt x="4" y="0"/>
                          </a:lnTo>
                          <a:lnTo>
                            <a:pt x="1" y="0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lnTo>
                            <a:pt x="1" y="1"/>
                          </a:lnTo>
                          <a:lnTo>
                            <a:pt x="1" y="2"/>
                          </a:lnTo>
                          <a:lnTo>
                            <a:pt x="2" y="2"/>
                          </a:lnTo>
                          <a:lnTo>
                            <a:pt x="2" y="4"/>
                          </a:lnTo>
                          <a:lnTo>
                            <a:pt x="2" y="5"/>
                          </a:lnTo>
                          <a:lnTo>
                            <a:pt x="2" y="5"/>
                          </a:lnTo>
                        </a:path>
                      </a:pathLst>
                    </a:custGeom>
                    <a:grpFill/>
                    <a:ln w="12700" cap="flat">
                      <a:solidFill>
                        <a:schemeClr val="bg1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GB" dirty="0">
                        <a:latin typeface="Calibri Light" panose="020F0302020204030204" pitchFamily="34" charset="0"/>
                        <a:sym typeface="Calibri Light" panose="020F0302020204030204" pitchFamily="34" charset="0"/>
                      </a:endParaRPr>
                    </a:p>
                  </p:txBody>
                </p:sp>
                <p:sp>
                  <p:nvSpPr>
                    <p:cNvPr id="1327" name="Freeform 1419">
                      <a:extLst>
                        <a:ext uri="{FF2B5EF4-FFF2-40B4-BE49-F238E27FC236}">
                          <a16:creationId xmlns:a16="http://schemas.microsoft.com/office/drawing/2014/main" id="{F641ECE3-CC69-98C3-9FB4-65ADA97C704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gray">
                    <a:xfrm>
                      <a:off x="5479143" y="2601473"/>
                      <a:ext cx="7149" cy="7149"/>
                    </a:xfrm>
                    <a:custGeom>
                      <a:avLst/>
                      <a:gdLst>
                        <a:gd name="T0" fmla="*/ 3 w 6"/>
                        <a:gd name="T1" fmla="*/ 5 h 6"/>
                        <a:gd name="T2" fmla="*/ 4 w 6"/>
                        <a:gd name="T3" fmla="*/ 5 h 6"/>
                        <a:gd name="T4" fmla="*/ 5 w 6"/>
                        <a:gd name="T5" fmla="*/ 5 h 6"/>
                        <a:gd name="T6" fmla="*/ 6 w 6"/>
                        <a:gd name="T7" fmla="*/ 4 h 6"/>
                        <a:gd name="T8" fmla="*/ 6 w 6"/>
                        <a:gd name="T9" fmla="*/ 3 h 6"/>
                        <a:gd name="T10" fmla="*/ 5 w 6"/>
                        <a:gd name="T11" fmla="*/ 1 h 6"/>
                        <a:gd name="T12" fmla="*/ 3 w 6"/>
                        <a:gd name="T13" fmla="*/ 0 h 6"/>
                        <a:gd name="T14" fmla="*/ 3 w 6"/>
                        <a:gd name="T15" fmla="*/ 0 h 6"/>
                        <a:gd name="T16" fmla="*/ 2 w 6"/>
                        <a:gd name="T17" fmla="*/ 0 h 6"/>
                        <a:gd name="T18" fmla="*/ 2 w 6"/>
                        <a:gd name="T19" fmla="*/ 0 h 6"/>
                        <a:gd name="T20" fmla="*/ 1 w 6"/>
                        <a:gd name="T21" fmla="*/ 0 h 6"/>
                        <a:gd name="T22" fmla="*/ 1 w 6"/>
                        <a:gd name="T23" fmla="*/ 0 h 6"/>
                        <a:gd name="T24" fmla="*/ 0 w 6"/>
                        <a:gd name="T25" fmla="*/ 1 h 6"/>
                        <a:gd name="T26" fmla="*/ 0 w 6"/>
                        <a:gd name="T27" fmla="*/ 2 h 6"/>
                        <a:gd name="T28" fmla="*/ 1 w 6"/>
                        <a:gd name="T29" fmla="*/ 4 h 6"/>
                        <a:gd name="T30" fmla="*/ 2 w 6"/>
                        <a:gd name="T31" fmla="*/ 5 h 6"/>
                        <a:gd name="T32" fmla="*/ 3 w 6"/>
                        <a:gd name="T33" fmla="*/ 6 h 6"/>
                        <a:gd name="T34" fmla="*/ 3 w 6"/>
                        <a:gd name="T35" fmla="*/ 6 h 6"/>
                        <a:gd name="T36" fmla="*/ 3 w 6"/>
                        <a:gd name="T37" fmla="*/ 5 h 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</a:cxnLst>
                      <a:rect l="0" t="0" r="r" b="b"/>
                      <a:pathLst>
                        <a:path w="6" h="6">
                          <a:moveTo>
                            <a:pt x="3" y="5"/>
                          </a:moveTo>
                          <a:lnTo>
                            <a:pt x="4" y="5"/>
                          </a:lnTo>
                          <a:lnTo>
                            <a:pt x="5" y="5"/>
                          </a:lnTo>
                          <a:lnTo>
                            <a:pt x="6" y="4"/>
                          </a:lnTo>
                          <a:lnTo>
                            <a:pt x="6" y="3"/>
                          </a:lnTo>
                          <a:lnTo>
                            <a:pt x="5" y="1"/>
                          </a:lnTo>
                          <a:lnTo>
                            <a:pt x="3" y="0"/>
                          </a:lnTo>
                          <a:lnTo>
                            <a:pt x="3" y="0"/>
                          </a:lnTo>
                          <a:lnTo>
                            <a:pt x="2" y="0"/>
                          </a:lnTo>
                          <a:lnTo>
                            <a:pt x="2" y="0"/>
                          </a:lnTo>
                          <a:lnTo>
                            <a:pt x="1" y="0"/>
                          </a:lnTo>
                          <a:lnTo>
                            <a:pt x="1" y="0"/>
                          </a:lnTo>
                          <a:lnTo>
                            <a:pt x="0" y="1"/>
                          </a:lnTo>
                          <a:lnTo>
                            <a:pt x="0" y="2"/>
                          </a:lnTo>
                          <a:lnTo>
                            <a:pt x="1" y="4"/>
                          </a:lnTo>
                          <a:lnTo>
                            <a:pt x="2" y="5"/>
                          </a:lnTo>
                          <a:lnTo>
                            <a:pt x="3" y="6"/>
                          </a:lnTo>
                          <a:lnTo>
                            <a:pt x="3" y="6"/>
                          </a:lnTo>
                          <a:lnTo>
                            <a:pt x="3" y="5"/>
                          </a:lnTo>
                        </a:path>
                      </a:pathLst>
                    </a:custGeom>
                    <a:grpFill/>
                    <a:ln w="12700" cap="flat">
                      <a:solidFill>
                        <a:schemeClr val="bg1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GB" dirty="0">
                        <a:latin typeface="Calibri Light" panose="020F0302020204030204" pitchFamily="34" charset="0"/>
                        <a:sym typeface="Calibri Light" panose="020F0302020204030204" pitchFamily="34" charset="0"/>
                      </a:endParaRPr>
                    </a:p>
                  </p:txBody>
                </p:sp>
              </p:grpSp>
            </p:grpSp>
            <p:grpSp>
              <p:nvGrpSpPr>
                <p:cNvPr id="1285" name="Group 1290">
                  <a:extLst>
                    <a:ext uri="{FF2B5EF4-FFF2-40B4-BE49-F238E27FC236}">
                      <a16:creationId xmlns:a16="http://schemas.microsoft.com/office/drawing/2014/main" id="{B5324D65-AA96-4794-9D8D-8DA9684636E7}"/>
                    </a:ext>
                  </a:extLst>
                </p:cNvPr>
                <p:cNvGrpSpPr/>
                <p:nvPr/>
              </p:nvGrpSpPr>
              <p:grpSpPr bwMode="gray">
                <a:xfrm>
                  <a:off x="5444599" y="3570922"/>
                  <a:ext cx="73177" cy="90164"/>
                  <a:chOff x="5095518" y="3337749"/>
                  <a:chExt cx="66718" cy="82206"/>
                </a:xfrm>
                <a:grpFill/>
              </p:grpSpPr>
              <p:sp>
                <p:nvSpPr>
                  <p:cNvPr id="1287" name="Freeform 243">
                    <a:extLst>
                      <a:ext uri="{FF2B5EF4-FFF2-40B4-BE49-F238E27FC236}">
                        <a16:creationId xmlns:a16="http://schemas.microsoft.com/office/drawing/2014/main" id="{CC1321E6-0F52-57F5-D9CA-5BFF10E390D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gray">
                  <a:xfrm>
                    <a:off x="5119345" y="3342516"/>
                    <a:ext cx="4765" cy="10723"/>
                  </a:xfrm>
                  <a:custGeom>
                    <a:avLst/>
                    <a:gdLst>
                      <a:gd name="T0" fmla="*/ 4 w 4"/>
                      <a:gd name="T1" fmla="*/ 3 h 9"/>
                      <a:gd name="T2" fmla="*/ 4 w 4"/>
                      <a:gd name="T3" fmla="*/ 0 h 9"/>
                      <a:gd name="T4" fmla="*/ 4 w 4"/>
                      <a:gd name="T5" fmla="*/ 1 h 9"/>
                      <a:gd name="T6" fmla="*/ 3 w 4"/>
                      <a:gd name="T7" fmla="*/ 4 h 9"/>
                      <a:gd name="T8" fmla="*/ 0 w 4"/>
                      <a:gd name="T9" fmla="*/ 7 h 9"/>
                      <a:gd name="T10" fmla="*/ 0 w 4"/>
                      <a:gd name="T11" fmla="*/ 9 h 9"/>
                      <a:gd name="T12" fmla="*/ 2 w 4"/>
                      <a:gd name="T13" fmla="*/ 8 h 9"/>
                      <a:gd name="T14" fmla="*/ 3 w 4"/>
                      <a:gd name="T15" fmla="*/ 5 h 9"/>
                      <a:gd name="T16" fmla="*/ 4 w 4"/>
                      <a:gd name="T17" fmla="*/ 3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4" h="9">
                        <a:moveTo>
                          <a:pt x="4" y="3"/>
                        </a:moveTo>
                        <a:lnTo>
                          <a:pt x="4" y="0"/>
                        </a:lnTo>
                        <a:lnTo>
                          <a:pt x="4" y="1"/>
                        </a:lnTo>
                        <a:lnTo>
                          <a:pt x="3" y="4"/>
                        </a:lnTo>
                        <a:lnTo>
                          <a:pt x="0" y="7"/>
                        </a:lnTo>
                        <a:lnTo>
                          <a:pt x="0" y="9"/>
                        </a:lnTo>
                        <a:lnTo>
                          <a:pt x="2" y="8"/>
                        </a:lnTo>
                        <a:lnTo>
                          <a:pt x="3" y="5"/>
                        </a:lnTo>
                        <a:lnTo>
                          <a:pt x="4" y="3"/>
                        </a:lnTo>
                      </a:path>
                    </a:pathLst>
                  </a:custGeom>
                  <a:grpFill/>
                  <a:ln w="12700" cap="flat">
                    <a:solidFill>
                      <a:schemeClr val="bg1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 dirty="0">
                      <a:latin typeface="Calibri Light" panose="020F0302020204030204" pitchFamily="34" charset="0"/>
                      <a:sym typeface="Calibri Light" panose="020F0302020204030204" pitchFamily="34" charset="0"/>
                    </a:endParaRPr>
                  </a:p>
                </p:txBody>
              </p:sp>
              <p:sp>
                <p:nvSpPr>
                  <p:cNvPr id="1288" name="Freeform 244">
                    <a:extLst>
                      <a:ext uri="{FF2B5EF4-FFF2-40B4-BE49-F238E27FC236}">
                        <a16:creationId xmlns:a16="http://schemas.microsoft.com/office/drawing/2014/main" id="{A496DD8F-78A6-F92D-DFCA-FC4575C38B9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gray">
                  <a:xfrm>
                    <a:off x="5119345" y="3342516"/>
                    <a:ext cx="4765" cy="10723"/>
                  </a:xfrm>
                  <a:custGeom>
                    <a:avLst/>
                    <a:gdLst>
                      <a:gd name="T0" fmla="*/ 4 w 4"/>
                      <a:gd name="T1" fmla="*/ 3 h 9"/>
                      <a:gd name="T2" fmla="*/ 4 w 4"/>
                      <a:gd name="T3" fmla="*/ 0 h 9"/>
                      <a:gd name="T4" fmla="*/ 4 w 4"/>
                      <a:gd name="T5" fmla="*/ 1 h 9"/>
                      <a:gd name="T6" fmla="*/ 3 w 4"/>
                      <a:gd name="T7" fmla="*/ 4 h 9"/>
                      <a:gd name="T8" fmla="*/ 0 w 4"/>
                      <a:gd name="T9" fmla="*/ 7 h 9"/>
                      <a:gd name="T10" fmla="*/ 0 w 4"/>
                      <a:gd name="T11" fmla="*/ 9 h 9"/>
                      <a:gd name="T12" fmla="*/ 2 w 4"/>
                      <a:gd name="T13" fmla="*/ 8 h 9"/>
                      <a:gd name="T14" fmla="*/ 3 w 4"/>
                      <a:gd name="T15" fmla="*/ 5 h 9"/>
                      <a:gd name="T16" fmla="*/ 4 w 4"/>
                      <a:gd name="T17" fmla="*/ 3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4" h="9">
                        <a:moveTo>
                          <a:pt x="4" y="3"/>
                        </a:moveTo>
                        <a:lnTo>
                          <a:pt x="4" y="0"/>
                        </a:lnTo>
                        <a:lnTo>
                          <a:pt x="4" y="1"/>
                        </a:lnTo>
                        <a:lnTo>
                          <a:pt x="3" y="4"/>
                        </a:lnTo>
                        <a:lnTo>
                          <a:pt x="0" y="7"/>
                        </a:lnTo>
                        <a:lnTo>
                          <a:pt x="0" y="9"/>
                        </a:lnTo>
                        <a:lnTo>
                          <a:pt x="2" y="8"/>
                        </a:lnTo>
                        <a:lnTo>
                          <a:pt x="3" y="5"/>
                        </a:lnTo>
                        <a:lnTo>
                          <a:pt x="4" y="3"/>
                        </a:lnTo>
                      </a:path>
                    </a:pathLst>
                  </a:custGeom>
                  <a:grpFill/>
                  <a:ln w="12700" cap="flat">
                    <a:solidFill>
                      <a:schemeClr val="bg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 dirty="0">
                      <a:latin typeface="Calibri Light" panose="020F0302020204030204" pitchFamily="34" charset="0"/>
                      <a:sym typeface="Calibri Light" panose="020F0302020204030204" pitchFamily="34" charset="0"/>
                    </a:endParaRPr>
                  </a:p>
                </p:txBody>
              </p:sp>
              <p:sp>
                <p:nvSpPr>
                  <p:cNvPr id="1289" name="Freeform 245">
                    <a:extLst>
                      <a:ext uri="{FF2B5EF4-FFF2-40B4-BE49-F238E27FC236}">
                        <a16:creationId xmlns:a16="http://schemas.microsoft.com/office/drawing/2014/main" id="{7B9674AB-ADB7-B0AF-C59A-19C3C4CEAD9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gray">
                  <a:xfrm>
                    <a:off x="5103858" y="3387788"/>
                    <a:ext cx="5956" cy="4765"/>
                  </a:xfrm>
                  <a:custGeom>
                    <a:avLst/>
                    <a:gdLst>
                      <a:gd name="T0" fmla="*/ 1 w 5"/>
                      <a:gd name="T1" fmla="*/ 1 h 4"/>
                      <a:gd name="T2" fmla="*/ 0 w 5"/>
                      <a:gd name="T3" fmla="*/ 1 h 4"/>
                      <a:gd name="T4" fmla="*/ 2 w 5"/>
                      <a:gd name="T5" fmla="*/ 0 h 4"/>
                      <a:gd name="T6" fmla="*/ 5 w 5"/>
                      <a:gd name="T7" fmla="*/ 3 h 4"/>
                      <a:gd name="T8" fmla="*/ 5 w 5"/>
                      <a:gd name="T9" fmla="*/ 4 h 4"/>
                      <a:gd name="T10" fmla="*/ 1 w 5"/>
                      <a:gd name="T11" fmla="*/ 1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5" h="4">
                        <a:moveTo>
                          <a:pt x="1" y="1"/>
                        </a:moveTo>
                        <a:lnTo>
                          <a:pt x="0" y="1"/>
                        </a:lnTo>
                        <a:lnTo>
                          <a:pt x="2" y="0"/>
                        </a:lnTo>
                        <a:lnTo>
                          <a:pt x="5" y="3"/>
                        </a:lnTo>
                        <a:lnTo>
                          <a:pt x="5" y="4"/>
                        </a:lnTo>
                        <a:lnTo>
                          <a:pt x="1" y="1"/>
                        </a:lnTo>
                      </a:path>
                    </a:pathLst>
                  </a:custGeom>
                  <a:grpFill/>
                  <a:ln w="12700" cap="flat">
                    <a:solidFill>
                      <a:schemeClr val="bg1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 dirty="0">
                      <a:latin typeface="Calibri Light" panose="020F0302020204030204" pitchFamily="34" charset="0"/>
                      <a:sym typeface="Calibri Light" panose="020F0302020204030204" pitchFamily="34" charset="0"/>
                    </a:endParaRPr>
                  </a:p>
                </p:txBody>
              </p:sp>
              <p:sp>
                <p:nvSpPr>
                  <p:cNvPr id="1290" name="Freeform 246">
                    <a:extLst>
                      <a:ext uri="{FF2B5EF4-FFF2-40B4-BE49-F238E27FC236}">
                        <a16:creationId xmlns:a16="http://schemas.microsoft.com/office/drawing/2014/main" id="{22C80C5F-A9A6-0E5E-339A-84E380C2A24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gray">
                  <a:xfrm>
                    <a:off x="5103858" y="3387788"/>
                    <a:ext cx="5956" cy="4765"/>
                  </a:xfrm>
                  <a:custGeom>
                    <a:avLst/>
                    <a:gdLst>
                      <a:gd name="T0" fmla="*/ 1 w 5"/>
                      <a:gd name="T1" fmla="*/ 1 h 4"/>
                      <a:gd name="T2" fmla="*/ 0 w 5"/>
                      <a:gd name="T3" fmla="*/ 1 h 4"/>
                      <a:gd name="T4" fmla="*/ 2 w 5"/>
                      <a:gd name="T5" fmla="*/ 0 h 4"/>
                      <a:gd name="T6" fmla="*/ 5 w 5"/>
                      <a:gd name="T7" fmla="*/ 3 h 4"/>
                      <a:gd name="T8" fmla="*/ 5 w 5"/>
                      <a:gd name="T9" fmla="*/ 4 h 4"/>
                      <a:gd name="T10" fmla="*/ 1 w 5"/>
                      <a:gd name="T11" fmla="*/ 1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5" h="4">
                        <a:moveTo>
                          <a:pt x="1" y="1"/>
                        </a:moveTo>
                        <a:lnTo>
                          <a:pt x="0" y="1"/>
                        </a:lnTo>
                        <a:lnTo>
                          <a:pt x="2" y="0"/>
                        </a:lnTo>
                        <a:lnTo>
                          <a:pt x="5" y="3"/>
                        </a:lnTo>
                        <a:lnTo>
                          <a:pt x="5" y="4"/>
                        </a:lnTo>
                        <a:lnTo>
                          <a:pt x="1" y="1"/>
                        </a:lnTo>
                      </a:path>
                    </a:pathLst>
                  </a:custGeom>
                  <a:grpFill/>
                  <a:ln w="12700" cap="flat">
                    <a:solidFill>
                      <a:schemeClr val="bg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 dirty="0">
                      <a:latin typeface="Calibri Light" panose="020F0302020204030204" pitchFamily="34" charset="0"/>
                      <a:sym typeface="Calibri Light" panose="020F0302020204030204" pitchFamily="34" charset="0"/>
                    </a:endParaRPr>
                  </a:p>
                </p:txBody>
              </p:sp>
              <p:sp>
                <p:nvSpPr>
                  <p:cNvPr id="1291" name="Freeform 247">
                    <a:extLst>
                      <a:ext uri="{FF2B5EF4-FFF2-40B4-BE49-F238E27FC236}">
                        <a16:creationId xmlns:a16="http://schemas.microsoft.com/office/drawing/2014/main" id="{DC45B52B-2F9A-B917-0193-A2D02FB793E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gray">
                  <a:xfrm>
                    <a:off x="5100283" y="3391362"/>
                    <a:ext cx="5956" cy="2383"/>
                  </a:xfrm>
                  <a:custGeom>
                    <a:avLst/>
                    <a:gdLst>
                      <a:gd name="T0" fmla="*/ 0 w 5"/>
                      <a:gd name="T1" fmla="*/ 0 h 2"/>
                      <a:gd name="T2" fmla="*/ 2 w 5"/>
                      <a:gd name="T3" fmla="*/ 0 h 2"/>
                      <a:gd name="T4" fmla="*/ 5 w 5"/>
                      <a:gd name="T5" fmla="*/ 1 h 2"/>
                      <a:gd name="T6" fmla="*/ 5 w 5"/>
                      <a:gd name="T7" fmla="*/ 2 h 2"/>
                      <a:gd name="T8" fmla="*/ 0 w 5"/>
                      <a:gd name="T9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5" h="2">
                        <a:moveTo>
                          <a:pt x="0" y="0"/>
                        </a:moveTo>
                        <a:lnTo>
                          <a:pt x="2" y="0"/>
                        </a:lnTo>
                        <a:lnTo>
                          <a:pt x="5" y="1"/>
                        </a:lnTo>
                        <a:lnTo>
                          <a:pt x="5" y="2"/>
                        </a:lnTo>
                        <a:lnTo>
                          <a:pt x="0" y="0"/>
                        </a:lnTo>
                      </a:path>
                    </a:pathLst>
                  </a:custGeom>
                  <a:grpFill/>
                  <a:ln w="12700" cap="flat">
                    <a:solidFill>
                      <a:schemeClr val="bg1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 dirty="0">
                      <a:latin typeface="Calibri Light" panose="020F0302020204030204" pitchFamily="34" charset="0"/>
                      <a:sym typeface="Calibri Light" panose="020F0302020204030204" pitchFamily="34" charset="0"/>
                    </a:endParaRPr>
                  </a:p>
                </p:txBody>
              </p:sp>
              <p:sp>
                <p:nvSpPr>
                  <p:cNvPr id="1292" name="Freeform 248">
                    <a:extLst>
                      <a:ext uri="{FF2B5EF4-FFF2-40B4-BE49-F238E27FC236}">
                        <a16:creationId xmlns:a16="http://schemas.microsoft.com/office/drawing/2014/main" id="{659D5287-0482-A2E3-34BF-1BC78C917E2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gray">
                  <a:xfrm>
                    <a:off x="5100283" y="3391362"/>
                    <a:ext cx="5956" cy="2383"/>
                  </a:xfrm>
                  <a:custGeom>
                    <a:avLst/>
                    <a:gdLst>
                      <a:gd name="T0" fmla="*/ 0 w 5"/>
                      <a:gd name="T1" fmla="*/ 0 h 2"/>
                      <a:gd name="T2" fmla="*/ 2 w 5"/>
                      <a:gd name="T3" fmla="*/ 0 h 2"/>
                      <a:gd name="T4" fmla="*/ 5 w 5"/>
                      <a:gd name="T5" fmla="*/ 1 h 2"/>
                      <a:gd name="T6" fmla="*/ 5 w 5"/>
                      <a:gd name="T7" fmla="*/ 2 h 2"/>
                      <a:gd name="T8" fmla="*/ 0 w 5"/>
                      <a:gd name="T9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5" h="2">
                        <a:moveTo>
                          <a:pt x="0" y="0"/>
                        </a:moveTo>
                        <a:lnTo>
                          <a:pt x="2" y="0"/>
                        </a:lnTo>
                        <a:lnTo>
                          <a:pt x="5" y="1"/>
                        </a:lnTo>
                        <a:lnTo>
                          <a:pt x="5" y="2"/>
                        </a:lnTo>
                        <a:lnTo>
                          <a:pt x="0" y="0"/>
                        </a:lnTo>
                      </a:path>
                    </a:pathLst>
                  </a:custGeom>
                  <a:grpFill/>
                  <a:ln w="12700" cap="flat">
                    <a:solidFill>
                      <a:schemeClr val="bg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 dirty="0">
                      <a:latin typeface="Calibri Light" panose="020F0302020204030204" pitchFamily="34" charset="0"/>
                      <a:sym typeface="Calibri Light" panose="020F0302020204030204" pitchFamily="34" charset="0"/>
                    </a:endParaRPr>
                  </a:p>
                </p:txBody>
              </p:sp>
              <p:sp>
                <p:nvSpPr>
                  <p:cNvPr id="1293" name="Freeform 249">
                    <a:extLst>
                      <a:ext uri="{FF2B5EF4-FFF2-40B4-BE49-F238E27FC236}">
                        <a16:creationId xmlns:a16="http://schemas.microsoft.com/office/drawing/2014/main" id="{9AD00E42-3917-08F8-7447-719FD798C92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gray">
                  <a:xfrm>
                    <a:off x="5096709" y="3396128"/>
                    <a:ext cx="2383" cy="3574"/>
                  </a:xfrm>
                  <a:custGeom>
                    <a:avLst/>
                    <a:gdLst>
                      <a:gd name="T0" fmla="*/ 0 w 2"/>
                      <a:gd name="T1" fmla="*/ 0 h 3"/>
                      <a:gd name="T2" fmla="*/ 0 w 2"/>
                      <a:gd name="T3" fmla="*/ 3 h 3"/>
                      <a:gd name="T4" fmla="*/ 1 w 2"/>
                      <a:gd name="T5" fmla="*/ 3 h 3"/>
                      <a:gd name="T6" fmla="*/ 2 w 2"/>
                      <a:gd name="T7" fmla="*/ 2 h 3"/>
                      <a:gd name="T8" fmla="*/ 2 w 2"/>
                      <a:gd name="T9" fmla="*/ 1 h 3"/>
                      <a:gd name="T10" fmla="*/ 0 w 2"/>
                      <a:gd name="T11" fmla="*/ 0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2" h="3">
                        <a:moveTo>
                          <a:pt x="0" y="0"/>
                        </a:moveTo>
                        <a:lnTo>
                          <a:pt x="0" y="3"/>
                        </a:lnTo>
                        <a:lnTo>
                          <a:pt x="1" y="3"/>
                        </a:lnTo>
                        <a:lnTo>
                          <a:pt x="2" y="2"/>
                        </a:lnTo>
                        <a:lnTo>
                          <a:pt x="2" y="1"/>
                        </a:lnTo>
                        <a:lnTo>
                          <a:pt x="0" y="0"/>
                        </a:lnTo>
                      </a:path>
                    </a:pathLst>
                  </a:custGeom>
                  <a:grpFill/>
                  <a:ln w="12700" cap="flat">
                    <a:solidFill>
                      <a:schemeClr val="bg1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 dirty="0">
                      <a:latin typeface="Calibri Light" panose="020F0302020204030204" pitchFamily="34" charset="0"/>
                      <a:sym typeface="Calibri Light" panose="020F0302020204030204" pitchFamily="34" charset="0"/>
                    </a:endParaRPr>
                  </a:p>
                </p:txBody>
              </p:sp>
              <p:sp>
                <p:nvSpPr>
                  <p:cNvPr id="1294" name="Freeform 250">
                    <a:extLst>
                      <a:ext uri="{FF2B5EF4-FFF2-40B4-BE49-F238E27FC236}">
                        <a16:creationId xmlns:a16="http://schemas.microsoft.com/office/drawing/2014/main" id="{57B48CA1-EA90-8446-86A8-6CDF388F153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gray">
                  <a:xfrm>
                    <a:off x="5096709" y="3396128"/>
                    <a:ext cx="2383" cy="3574"/>
                  </a:xfrm>
                  <a:custGeom>
                    <a:avLst/>
                    <a:gdLst>
                      <a:gd name="T0" fmla="*/ 0 w 2"/>
                      <a:gd name="T1" fmla="*/ 0 h 3"/>
                      <a:gd name="T2" fmla="*/ 0 w 2"/>
                      <a:gd name="T3" fmla="*/ 3 h 3"/>
                      <a:gd name="T4" fmla="*/ 1 w 2"/>
                      <a:gd name="T5" fmla="*/ 3 h 3"/>
                      <a:gd name="T6" fmla="*/ 2 w 2"/>
                      <a:gd name="T7" fmla="*/ 2 h 3"/>
                      <a:gd name="T8" fmla="*/ 2 w 2"/>
                      <a:gd name="T9" fmla="*/ 1 h 3"/>
                      <a:gd name="T10" fmla="*/ 0 w 2"/>
                      <a:gd name="T11" fmla="*/ 0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2" h="3">
                        <a:moveTo>
                          <a:pt x="0" y="0"/>
                        </a:moveTo>
                        <a:lnTo>
                          <a:pt x="0" y="3"/>
                        </a:lnTo>
                        <a:lnTo>
                          <a:pt x="1" y="3"/>
                        </a:lnTo>
                        <a:lnTo>
                          <a:pt x="2" y="2"/>
                        </a:lnTo>
                        <a:lnTo>
                          <a:pt x="2" y="1"/>
                        </a:lnTo>
                        <a:lnTo>
                          <a:pt x="0" y="0"/>
                        </a:lnTo>
                      </a:path>
                    </a:pathLst>
                  </a:custGeom>
                  <a:grpFill/>
                  <a:ln w="12700" cap="flat">
                    <a:solidFill>
                      <a:schemeClr val="bg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 dirty="0">
                      <a:latin typeface="Calibri Light" panose="020F0302020204030204" pitchFamily="34" charset="0"/>
                      <a:sym typeface="Calibri Light" panose="020F0302020204030204" pitchFamily="34" charset="0"/>
                    </a:endParaRPr>
                  </a:p>
                </p:txBody>
              </p:sp>
              <p:sp>
                <p:nvSpPr>
                  <p:cNvPr id="1295" name="Freeform 481">
                    <a:extLst>
                      <a:ext uri="{FF2B5EF4-FFF2-40B4-BE49-F238E27FC236}">
                        <a16:creationId xmlns:a16="http://schemas.microsoft.com/office/drawing/2014/main" id="{AEE570B9-B4EA-F208-0845-2A027646160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gray">
                  <a:xfrm>
                    <a:off x="5095518" y="3337749"/>
                    <a:ext cx="66718" cy="82206"/>
                  </a:xfrm>
                  <a:custGeom>
                    <a:avLst/>
                    <a:gdLst>
                      <a:gd name="T0" fmla="*/ 35 w 56"/>
                      <a:gd name="T1" fmla="*/ 69 h 69"/>
                      <a:gd name="T2" fmla="*/ 33 w 56"/>
                      <a:gd name="T3" fmla="*/ 64 h 69"/>
                      <a:gd name="T4" fmla="*/ 33 w 56"/>
                      <a:gd name="T5" fmla="*/ 58 h 69"/>
                      <a:gd name="T6" fmla="*/ 28 w 56"/>
                      <a:gd name="T7" fmla="*/ 56 h 69"/>
                      <a:gd name="T8" fmla="*/ 25 w 56"/>
                      <a:gd name="T9" fmla="*/ 53 h 69"/>
                      <a:gd name="T10" fmla="*/ 22 w 56"/>
                      <a:gd name="T11" fmla="*/ 51 h 69"/>
                      <a:gd name="T12" fmla="*/ 14 w 56"/>
                      <a:gd name="T13" fmla="*/ 52 h 69"/>
                      <a:gd name="T14" fmla="*/ 4 w 56"/>
                      <a:gd name="T15" fmla="*/ 57 h 69"/>
                      <a:gd name="T16" fmla="*/ 0 w 56"/>
                      <a:gd name="T17" fmla="*/ 54 h 69"/>
                      <a:gd name="T18" fmla="*/ 3 w 56"/>
                      <a:gd name="T19" fmla="*/ 53 h 69"/>
                      <a:gd name="T20" fmla="*/ 8 w 56"/>
                      <a:gd name="T21" fmla="*/ 54 h 69"/>
                      <a:gd name="T22" fmla="*/ 12 w 56"/>
                      <a:gd name="T23" fmla="*/ 52 h 69"/>
                      <a:gd name="T24" fmla="*/ 7 w 56"/>
                      <a:gd name="T25" fmla="*/ 52 h 69"/>
                      <a:gd name="T26" fmla="*/ 6 w 56"/>
                      <a:gd name="T27" fmla="*/ 50 h 69"/>
                      <a:gd name="T28" fmla="*/ 15 w 56"/>
                      <a:gd name="T29" fmla="*/ 47 h 69"/>
                      <a:gd name="T30" fmla="*/ 22 w 56"/>
                      <a:gd name="T31" fmla="*/ 45 h 69"/>
                      <a:gd name="T32" fmla="*/ 17 w 56"/>
                      <a:gd name="T33" fmla="*/ 45 h 69"/>
                      <a:gd name="T34" fmla="*/ 12 w 56"/>
                      <a:gd name="T35" fmla="*/ 44 h 69"/>
                      <a:gd name="T36" fmla="*/ 11 w 56"/>
                      <a:gd name="T37" fmla="*/ 39 h 69"/>
                      <a:gd name="T38" fmla="*/ 17 w 56"/>
                      <a:gd name="T39" fmla="*/ 30 h 69"/>
                      <a:gd name="T40" fmla="*/ 21 w 56"/>
                      <a:gd name="T41" fmla="*/ 15 h 69"/>
                      <a:gd name="T42" fmla="*/ 25 w 56"/>
                      <a:gd name="T43" fmla="*/ 16 h 69"/>
                      <a:gd name="T44" fmla="*/ 26 w 56"/>
                      <a:gd name="T45" fmla="*/ 19 h 69"/>
                      <a:gd name="T46" fmla="*/ 24 w 56"/>
                      <a:gd name="T47" fmla="*/ 20 h 69"/>
                      <a:gd name="T48" fmla="*/ 24 w 56"/>
                      <a:gd name="T49" fmla="*/ 23 h 69"/>
                      <a:gd name="T50" fmla="*/ 24 w 56"/>
                      <a:gd name="T51" fmla="*/ 27 h 69"/>
                      <a:gd name="T52" fmla="*/ 28 w 56"/>
                      <a:gd name="T53" fmla="*/ 30 h 69"/>
                      <a:gd name="T54" fmla="*/ 30 w 56"/>
                      <a:gd name="T55" fmla="*/ 29 h 69"/>
                      <a:gd name="T56" fmla="*/ 29 w 56"/>
                      <a:gd name="T57" fmla="*/ 25 h 69"/>
                      <a:gd name="T58" fmla="*/ 30 w 56"/>
                      <a:gd name="T59" fmla="*/ 24 h 69"/>
                      <a:gd name="T60" fmla="*/ 31 w 56"/>
                      <a:gd name="T61" fmla="*/ 19 h 69"/>
                      <a:gd name="T62" fmla="*/ 32 w 56"/>
                      <a:gd name="T63" fmla="*/ 15 h 69"/>
                      <a:gd name="T64" fmla="*/ 30 w 56"/>
                      <a:gd name="T65" fmla="*/ 13 h 69"/>
                      <a:gd name="T66" fmla="*/ 30 w 56"/>
                      <a:gd name="T67" fmla="*/ 8 h 69"/>
                      <a:gd name="T68" fmla="*/ 33 w 56"/>
                      <a:gd name="T69" fmla="*/ 3 h 69"/>
                      <a:gd name="T70" fmla="*/ 39 w 56"/>
                      <a:gd name="T71" fmla="*/ 1 h 69"/>
                      <a:gd name="T72" fmla="*/ 46 w 56"/>
                      <a:gd name="T73" fmla="*/ 0 h 69"/>
                      <a:gd name="T74" fmla="*/ 52 w 56"/>
                      <a:gd name="T75" fmla="*/ 1 h 69"/>
                      <a:gd name="T76" fmla="*/ 56 w 56"/>
                      <a:gd name="T77" fmla="*/ 4 h 69"/>
                      <a:gd name="T78" fmla="*/ 48 w 56"/>
                      <a:gd name="T79" fmla="*/ 21 h 69"/>
                      <a:gd name="T80" fmla="*/ 55 w 56"/>
                      <a:gd name="T81" fmla="*/ 26 h 69"/>
                      <a:gd name="T82" fmla="*/ 52 w 56"/>
                      <a:gd name="T83" fmla="*/ 32 h 69"/>
                      <a:gd name="T84" fmla="*/ 49 w 56"/>
                      <a:gd name="T85" fmla="*/ 37 h 69"/>
                      <a:gd name="T86" fmla="*/ 45 w 56"/>
                      <a:gd name="T87" fmla="*/ 41 h 69"/>
                      <a:gd name="T88" fmla="*/ 38 w 56"/>
                      <a:gd name="T89" fmla="*/ 39 h 69"/>
                      <a:gd name="T90" fmla="*/ 39 w 56"/>
                      <a:gd name="T91" fmla="*/ 46 h 69"/>
                      <a:gd name="T92" fmla="*/ 39 w 56"/>
                      <a:gd name="T93" fmla="*/ 52 h 69"/>
                      <a:gd name="T94" fmla="*/ 38 w 56"/>
                      <a:gd name="T95" fmla="*/ 60 h 69"/>
                      <a:gd name="T96" fmla="*/ 39 w 56"/>
                      <a:gd name="T97" fmla="*/ 67 h 6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</a:cxnLst>
                    <a:rect l="0" t="0" r="r" b="b"/>
                    <a:pathLst>
                      <a:path w="56" h="69">
                        <a:moveTo>
                          <a:pt x="39" y="69"/>
                        </a:moveTo>
                        <a:lnTo>
                          <a:pt x="35" y="69"/>
                        </a:lnTo>
                        <a:lnTo>
                          <a:pt x="33" y="67"/>
                        </a:lnTo>
                        <a:lnTo>
                          <a:pt x="33" y="64"/>
                        </a:lnTo>
                        <a:lnTo>
                          <a:pt x="33" y="61"/>
                        </a:lnTo>
                        <a:lnTo>
                          <a:pt x="33" y="58"/>
                        </a:lnTo>
                        <a:lnTo>
                          <a:pt x="30" y="56"/>
                        </a:lnTo>
                        <a:lnTo>
                          <a:pt x="28" y="56"/>
                        </a:lnTo>
                        <a:lnTo>
                          <a:pt x="26" y="55"/>
                        </a:lnTo>
                        <a:lnTo>
                          <a:pt x="25" y="53"/>
                        </a:lnTo>
                        <a:lnTo>
                          <a:pt x="24" y="53"/>
                        </a:lnTo>
                        <a:lnTo>
                          <a:pt x="22" y="51"/>
                        </a:lnTo>
                        <a:lnTo>
                          <a:pt x="18" y="51"/>
                        </a:lnTo>
                        <a:lnTo>
                          <a:pt x="14" y="52"/>
                        </a:lnTo>
                        <a:lnTo>
                          <a:pt x="10" y="55"/>
                        </a:lnTo>
                        <a:lnTo>
                          <a:pt x="4" y="57"/>
                        </a:lnTo>
                        <a:lnTo>
                          <a:pt x="0" y="54"/>
                        </a:lnTo>
                        <a:lnTo>
                          <a:pt x="0" y="54"/>
                        </a:lnTo>
                        <a:lnTo>
                          <a:pt x="0" y="53"/>
                        </a:lnTo>
                        <a:lnTo>
                          <a:pt x="3" y="53"/>
                        </a:lnTo>
                        <a:lnTo>
                          <a:pt x="5" y="55"/>
                        </a:lnTo>
                        <a:lnTo>
                          <a:pt x="8" y="54"/>
                        </a:lnTo>
                        <a:lnTo>
                          <a:pt x="11" y="54"/>
                        </a:lnTo>
                        <a:lnTo>
                          <a:pt x="12" y="52"/>
                        </a:lnTo>
                        <a:lnTo>
                          <a:pt x="9" y="52"/>
                        </a:lnTo>
                        <a:lnTo>
                          <a:pt x="7" y="52"/>
                        </a:lnTo>
                        <a:lnTo>
                          <a:pt x="5" y="52"/>
                        </a:lnTo>
                        <a:lnTo>
                          <a:pt x="6" y="50"/>
                        </a:lnTo>
                        <a:lnTo>
                          <a:pt x="12" y="49"/>
                        </a:lnTo>
                        <a:lnTo>
                          <a:pt x="15" y="47"/>
                        </a:lnTo>
                        <a:lnTo>
                          <a:pt x="20" y="46"/>
                        </a:lnTo>
                        <a:lnTo>
                          <a:pt x="22" y="45"/>
                        </a:lnTo>
                        <a:lnTo>
                          <a:pt x="21" y="43"/>
                        </a:lnTo>
                        <a:lnTo>
                          <a:pt x="17" y="45"/>
                        </a:lnTo>
                        <a:lnTo>
                          <a:pt x="14" y="45"/>
                        </a:lnTo>
                        <a:lnTo>
                          <a:pt x="12" y="44"/>
                        </a:lnTo>
                        <a:lnTo>
                          <a:pt x="11" y="42"/>
                        </a:lnTo>
                        <a:lnTo>
                          <a:pt x="11" y="39"/>
                        </a:lnTo>
                        <a:lnTo>
                          <a:pt x="11" y="38"/>
                        </a:lnTo>
                        <a:lnTo>
                          <a:pt x="17" y="30"/>
                        </a:lnTo>
                        <a:lnTo>
                          <a:pt x="19" y="20"/>
                        </a:lnTo>
                        <a:lnTo>
                          <a:pt x="21" y="15"/>
                        </a:lnTo>
                        <a:lnTo>
                          <a:pt x="24" y="14"/>
                        </a:lnTo>
                        <a:lnTo>
                          <a:pt x="25" y="16"/>
                        </a:lnTo>
                        <a:lnTo>
                          <a:pt x="26" y="17"/>
                        </a:lnTo>
                        <a:lnTo>
                          <a:pt x="26" y="19"/>
                        </a:lnTo>
                        <a:lnTo>
                          <a:pt x="26" y="19"/>
                        </a:lnTo>
                        <a:lnTo>
                          <a:pt x="24" y="20"/>
                        </a:lnTo>
                        <a:lnTo>
                          <a:pt x="24" y="21"/>
                        </a:lnTo>
                        <a:lnTo>
                          <a:pt x="24" y="23"/>
                        </a:lnTo>
                        <a:lnTo>
                          <a:pt x="24" y="26"/>
                        </a:lnTo>
                        <a:lnTo>
                          <a:pt x="24" y="27"/>
                        </a:lnTo>
                        <a:lnTo>
                          <a:pt x="25" y="29"/>
                        </a:lnTo>
                        <a:lnTo>
                          <a:pt x="28" y="30"/>
                        </a:lnTo>
                        <a:lnTo>
                          <a:pt x="30" y="30"/>
                        </a:lnTo>
                        <a:lnTo>
                          <a:pt x="30" y="29"/>
                        </a:lnTo>
                        <a:lnTo>
                          <a:pt x="30" y="27"/>
                        </a:lnTo>
                        <a:lnTo>
                          <a:pt x="29" y="25"/>
                        </a:lnTo>
                        <a:lnTo>
                          <a:pt x="28" y="24"/>
                        </a:lnTo>
                        <a:lnTo>
                          <a:pt x="30" y="24"/>
                        </a:lnTo>
                        <a:lnTo>
                          <a:pt x="31" y="22"/>
                        </a:lnTo>
                        <a:lnTo>
                          <a:pt x="31" y="19"/>
                        </a:lnTo>
                        <a:lnTo>
                          <a:pt x="33" y="15"/>
                        </a:lnTo>
                        <a:lnTo>
                          <a:pt x="32" y="15"/>
                        </a:lnTo>
                        <a:lnTo>
                          <a:pt x="30" y="15"/>
                        </a:lnTo>
                        <a:lnTo>
                          <a:pt x="30" y="13"/>
                        </a:lnTo>
                        <a:lnTo>
                          <a:pt x="29" y="9"/>
                        </a:lnTo>
                        <a:lnTo>
                          <a:pt x="30" y="8"/>
                        </a:lnTo>
                        <a:lnTo>
                          <a:pt x="31" y="6"/>
                        </a:lnTo>
                        <a:lnTo>
                          <a:pt x="33" y="3"/>
                        </a:lnTo>
                        <a:lnTo>
                          <a:pt x="37" y="2"/>
                        </a:lnTo>
                        <a:lnTo>
                          <a:pt x="39" y="1"/>
                        </a:lnTo>
                        <a:lnTo>
                          <a:pt x="43" y="2"/>
                        </a:lnTo>
                        <a:lnTo>
                          <a:pt x="46" y="0"/>
                        </a:lnTo>
                        <a:lnTo>
                          <a:pt x="50" y="0"/>
                        </a:lnTo>
                        <a:lnTo>
                          <a:pt x="52" y="1"/>
                        </a:lnTo>
                        <a:lnTo>
                          <a:pt x="55" y="3"/>
                        </a:lnTo>
                        <a:lnTo>
                          <a:pt x="56" y="4"/>
                        </a:lnTo>
                        <a:lnTo>
                          <a:pt x="53" y="18"/>
                        </a:lnTo>
                        <a:lnTo>
                          <a:pt x="48" y="21"/>
                        </a:lnTo>
                        <a:lnTo>
                          <a:pt x="50" y="24"/>
                        </a:lnTo>
                        <a:lnTo>
                          <a:pt x="55" y="26"/>
                        </a:lnTo>
                        <a:lnTo>
                          <a:pt x="54" y="29"/>
                        </a:lnTo>
                        <a:lnTo>
                          <a:pt x="52" y="32"/>
                        </a:lnTo>
                        <a:lnTo>
                          <a:pt x="50" y="34"/>
                        </a:lnTo>
                        <a:lnTo>
                          <a:pt x="49" y="37"/>
                        </a:lnTo>
                        <a:lnTo>
                          <a:pt x="47" y="40"/>
                        </a:lnTo>
                        <a:lnTo>
                          <a:pt x="45" y="41"/>
                        </a:lnTo>
                        <a:lnTo>
                          <a:pt x="42" y="39"/>
                        </a:lnTo>
                        <a:lnTo>
                          <a:pt x="38" y="39"/>
                        </a:lnTo>
                        <a:lnTo>
                          <a:pt x="38" y="42"/>
                        </a:lnTo>
                        <a:lnTo>
                          <a:pt x="39" y="46"/>
                        </a:lnTo>
                        <a:lnTo>
                          <a:pt x="40" y="49"/>
                        </a:lnTo>
                        <a:lnTo>
                          <a:pt x="39" y="52"/>
                        </a:lnTo>
                        <a:lnTo>
                          <a:pt x="39" y="58"/>
                        </a:lnTo>
                        <a:lnTo>
                          <a:pt x="38" y="60"/>
                        </a:lnTo>
                        <a:lnTo>
                          <a:pt x="38" y="62"/>
                        </a:lnTo>
                        <a:lnTo>
                          <a:pt x="39" y="67"/>
                        </a:lnTo>
                        <a:lnTo>
                          <a:pt x="39" y="69"/>
                        </a:lnTo>
                      </a:path>
                    </a:pathLst>
                  </a:custGeom>
                  <a:grpFill/>
                  <a:ln w="12700" cap="flat">
                    <a:solidFill>
                      <a:schemeClr val="bg1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 dirty="0">
                      <a:latin typeface="Calibri Light" panose="020F0302020204030204" pitchFamily="34" charset="0"/>
                      <a:sym typeface="Calibri Light" panose="020F0302020204030204" pitchFamily="34" charset="0"/>
                    </a:endParaRPr>
                  </a:p>
                </p:txBody>
              </p:sp>
            </p:grpSp>
            <p:sp>
              <p:nvSpPr>
                <p:cNvPr id="1286" name="Freeform 660">
                  <a:extLst>
                    <a:ext uri="{FF2B5EF4-FFF2-40B4-BE49-F238E27FC236}">
                      <a16:creationId xmlns:a16="http://schemas.microsoft.com/office/drawing/2014/main" id="{AC08C767-C586-E735-BC48-7811F88457F8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5428897" y="3637575"/>
                  <a:ext cx="70563" cy="61416"/>
                </a:xfrm>
                <a:custGeom>
                  <a:avLst/>
                  <a:gdLst>
                    <a:gd name="T0" fmla="*/ 46 w 54"/>
                    <a:gd name="T1" fmla="*/ 46 h 47"/>
                    <a:gd name="T2" fmla="*/ 43 w 54"/>
                    <a:gd name="T3" fmla="*/ 47 h 47"/>
                    <a:gd name="T4" fmla="*/ 41 w 54"/>
                    <a:gd name="T5" fmla="*/ 46 h 47"/>
                    <a:gd name="T6" fmla="*/ 38 w 54"/>
                    <a:gd name="T7" fmla="*/ 44 h 47"/>
                    <a:gd name="T8" fmla="*/ 35 w 54"/>
                    <a:gd name="T9" fmla="*/ 42 h 47"/>
                    <a:gd name="T10" fmla="*/ 36 w 54"/>
                    <a:gd name="T11" fmla="*/ 41 h 47"/>
                    <a:gd name="T12" fmla="*/ 34 w 54"/>
                    <a:gd name="T13" fmla="*/ 40 h 47"/>
                    <a:gd name="T14" fmla="*/ 34 w 54"/>
                    <a:gd name="T15" fmla="*/ 33 h 47"/>
                    <a:gd name="T16" fmla="*/ 32 w 54"/>
                    <a:gd name="T17" fmla="*/ 33 h 47"/>
                    <a:gd name="T18" fmla="*/ 30 w 54"/>
                    <a:gd name="T19" fmla="*/ 35 h 47"/>
                    <a:gd name="T20" fmla="*/ 29 w 54"/>
                    <a:gd name="T21" fmla="*/ 38 h 47"/>
                    <a:gd name="T22" fmla="*/ 26 w 54"/>
                    <a:gd name="T23" fmla="*/ 38 h 47"/>
                    <a:gd name="T24" fmla="*/ 24 w 54"/>
                    <a:gd name="T25" fmla="*/ 37 h 47"/>
                    <a:gd name="T26" fmla="*/ 23 w 54"/>
                    <a:gd name="T27" fmla="*/ 31 h 47"/>
                    <a:gd name="T28" fmla="*/ 22 w 54"/>
                    <a:gd name="T29" fmla="*/ 29 h 47"/>
                    <a:gd name="T30" fmla="*/ 21 w 54"/>
                    <a:gd name="T31" fmla="*/ 27 h 47"/>
                    <a:gd name="T32" fmla="*/ 17 w 54"/>
                    <a:gd name="T33" fmla="*/ 26 h 47"/>
                    <a:gd name="T34" fmla="*/ 13 w 54"/>
                    <a:gd name="T35" fmla="*/ 24 h 47"/>
                    <a:gd name="T36" fmla="*/ 10 w 54"/>
                    <a:gd name="T37" fmla="*/ 24 h 47"/>
                    <a:gd name="T38" fmla="*/ 7 w 54"/>
                    <a:gd name="T39" fmla="*/ 18 h 47"/>
                    <a:gd name="T40" fmla="*/ 4 w 54"/>
                    <a:gd name="T41" fmla="*/ 18 h 47"/>
                    <a:gd name="T42" fmla="*/ 1 w 54"/>
                    <a:gd name="T43" fmla="*/ 17 h 47"/>
                    <a:gd name="T44" fmla="*/ 0 w 54"/>
                    <a:gd name="T45" fmla="*/ 14 h 47"/>
                    <a:gd name="T46" fmla="*/ 0 w 54"/>
                    <a:gd name="T47" fmla="*/ 8 h 47"/>
                    <a:gd name="T48" fmla="*/ 7 w 54"/>
                    <a:gd name="T49" fmla="*/ 4 h 47"/>
                    <a:gd name="T50" fmla="*/ 10 w 54"/>
                    <a:gd name="T51" fmla="*/ 3 h 47"/>
                    <a:gd name="T52" fmla="*/ 12 w 54"/>
                    <a:gd name="T53" fmla="*/ 3 h 47"/>
                    <a:gd name="T54" fmla="*/ 12 w 54"/>
                    <a:gd name="T55" fmla="*/ 3 h 47"/>
                    <a:gd name="T56" fmla="*/ 16 w 54"/>
                    <a:gd name="T57" fmla="*/ 6 h 47"/>
                    <a:gd name="T58" fmla="*/ 22 w 54"/>
                    <a:gd name="T59" fmla="*/ 4 h 47"/>
                    <a:gd name="T60" fmla="*/ 26 w 54"/>
                    <a:gd name="T61" fmla="*/ 1 h 47"/>
                    <a:gd name="T62" fmla="*/ 30 w 54"/>
                    <a:gd name="T63" fmla="*/ 0 h 47"/>
                    <a:gd name="T64" fmla="*/ 34 w 54"/>
                    <a:gd name="T65" fmla="*/ 0 h 47"/>
                    <a:gd name="T66" fmla="*/ 36 w 54"/>
                    <a:gd name="T67" fmla="*/ 2 h 47"/>
                    <a:gd name="T68" fmla="*/ 37 w 54"/>
                    <a:gd name="T69" fmla="*/ 2 h 47"/>
                    <a:gd name="T70" fmla="*/ 38 w 54"/>
                    <a:gd name="T71" fmla="*/ 4 h 47"/>
                    <a:gd name="T72" fmla="*/ 40 w 54"/>
                    <a:gd name="T73" fmla="*/ 5 h 47"/>
                    <a:gd name="T74" fmla="*/ 42 w 54"/>
                    <a:gd name="T75" fmla="*/ 5 h 47"/>
                    <a:gd name="T76" fmla="*/ 45 w 54"/>
                    <a:gd name="T77" fmla="*/ 7 h 47"/>
                    <a:gd name="T78" fmla="*/ 45 w 54"/>
                    <a:gd name="T79" fmla="*/ 10 h 47"/>
                    <a:gd name="T80" fmla="*/ 45 w 54"/>
                    <a:gd name="T81" fmla="*/ 13 h 47"/>
                    <a:gd name="T82" fmla="*/ 45 w 54"/>
                    <a:gd name="T83" fmla="*/ 16 h 47"/>
                    <a:gd name="T84" fmla="*/ 47 w 54"/>
                    <a:gd name="T85" fmla="*/ 18 h 47"/>
                    <a:gd name="T86" fmla="*/ 51 w 54"/>
                    <a:gd name="T87" fmla="*/ 18 h 47"/>
                    <a:gd name="T88" fmla="*/ 52 w 54"/>
                    <a:gd name="T89" fmla="*/ 20 h 47"/>
                    <a:gd name="T90" fmla="*/ 53 w 54"/>
                    <a:gd name="T91" fmla="*/ 22 h 47"/>
                    <a:gd name="T92" fmla="*/ 54 w 54"/>
                    <a:gd name="T93" fmla="*/ 25 h 47"/>
                    <a:gd name="T94" fmla="*/ 54 w 54"/>
                    <a:gd name="T95" fmla="*/ 27 h 47"/>
                    <a:gd name="T96" fmla="*/ 51 w 54"/>
                    <a:gd name="T97" fmla="*/ 32 h 47"/>
                    <a:gd name="T98" fmla="*/ 50 w 54"/>
                    <a:gd name="T99" fmla="*/ 33 h 47"/>
                    <a:gd name="T100" fmla="*/ 47 w 54"/>
                    <a:gd name="T101" fmla="*/ 34 h 47"/>
                    <a:gd name="T102" fmla="*/ 45 w 54"/>
                    <a:gd name="T103" fmla="*/ 38 h 47"/>
                    <a:gd name="T104" fmla="*/ 46 w 54"/>
                    <a:gd name="T105" fmla="*/ 42 h 47"/>
                    <a:gd name="T106" fmla="*/ 46 w 54"/>
                    <a:gd name="T107" fmla="*/ 46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54" h="47">
                      <a:moveTo>
                        <a:pt x="46" y="46"/>
                      </a:moveTo>
                      <a:lnTo>
                        <a:pt x="43" y="47"/>
                      </a:lnTo>
                      <a:lnTo>
                        <a:pt x="41" y="46"/>
                      </a:lnTo>
                      <a:lnTo>
                        <a:pt x="38" y="44"/>
                      </a:lnTo>
                      <a:lnTo>
                        <a:pt x="35" y="42"/>
                      </a:lnTo>
                      <a:lnTo>
                        <a:pt x="36" y="41"/>
                      </a:lnTo>
                      <a:lnTo>
                        <a:pt x="34" y="40"/>
                      </a:lnTo>
                      <a:lnTo>
                        <a:pt x="34" y="33"/>
                      </a:lnTo>
                      <a:lnTo>
                        <a:pt x="32" y="33"/>
                      </a:lnTo>
                      <a:lnTo>
                        <a:pt x="30" y="35"/>
                      </a:lnTo>
                      <a:lnTo>
                        <a:pt x="29" y="38"/>
                      </a:lnTo>
                      <a:lnTo>
                        <a:pt x="26" y="38"/>
                      </a:lnTo>
                      <a:lnTo>
                        <a:pt x="24" y="37"/>
                      </a:lnTo>
                      <a:lnTo>
                        <a:pt x="23" y="31"/>
                      </a:lnTo>
                      <a:lnTo>
                        <a:pt x="22" y="29"/>
                      </a:lnTo>
                      <a:lnTo>
                        <a:pt x="21" y="27"/>
                      </a:lnTo>
                      <a:lnTo>
                        <a:pt x="17" y="26"/>
                      </a:lnTo>
                      <a:lnTo>
                        <a:pt x="13" y="24"/>
                      </a:lnTo>
                      <a:lnTo>
                        <a:pt x="10" y="24"/>
                      </a:lnTo>
                      <a:lnTo>
                        <a:pt x="7" y="18"/>
                      </a:lnTo>
                      <a:lnTo>
                        <a:pt x="4" y="18"/>
                      </a:lnTo>
                      <a:lnTo>
                        <a:pt x="1" y="17"/>
                      </a:lnTo>
                      <a:lnTo>
                        <a:pt x="0" y="14"/>
                      </a:lnTo>
                      <a:lnTo>
                        <a:pt x="0" y="8"/>
                      </a:lnTo>
                      <a:lnTo>
                        <a:pt x="7" y="4"/>
                      </a:lnTo>
                      <a:lnTo>
                        <a:pt x="10" y="3"/>
                      </a:lnTo>
                      <a:lnTo>
                        <a:pt x="12" y="3"/>
                      </a:lnTo>
                      <a:lnTo>
                        <a:pt x="12" y="3"/>
                      </a:lnTo>
                      <a:lnTo>
                        <a:pt x="16" y="6"/>
                      </a:lnTo>
                      <a:lnTo>
                        <a:pt x="22" y="4"/>
                      </a:lnTo>
                      <a:lnTo>
                        <a:pt x="26" y="1"/>
                      </a:lnTo>
                      <a:lnTo>
                        <a:pt x="30" y="0"/>
                      </a:lnTo>
                      <a:lnTo>
                        <a:pt x="34" y="0"/>
                      </a:lnTo>
                      <a:lnTo>
                        <a:pt x="36" y="2"/>
                      </a:lnTo>
                      <a:lnTo>
                        <a:pt x="37" y="2"/>
                      </a:lnTo>
                      <a:lnTo>
                        <a:pt x="38" y="4"/>
                      </a:lnTo>
                      <a:lnTo>
                        <a:pt x="40" y="5"/>
                      </a:lnTo>
                      <a:lnTo>
                        <a:pt x="42" y="5"/>
                      </a:lnTo>
                      <a:lnTo>
                        <a:pt x="45" y="7"/>
                      </a:lnTo>
                      <a:lnTo>
                        <a:pt x="45" y="10"/>
                      </a:lnTo>
                      <a:lnTo>
                        <a:pt x="45" y="13"/>
                      </a:lnTo>
                      <a:lnTo>
                        <a:pt x="45" y="16"/>
                      </a:lnTo>
                      <a:lnTo>
                        <a:pt x="47" y="18"/>
                      </a:lnTo>
                      <a:lnTo>
                        <a:pt x="51" y="18"/>
                      </a:lnTo>
                      <a:lnTo>
                        <a:pt x="52" y="20"/>
                      </a:lnTo>
                      <a:lnTo>
                        <a:pt x="53" y="22"/>
                      </a:lnTo>
                      <a:lnTo>
                        <a:pt x="54" y="25"/>
                      </a:lnTo>
                      <a:lnTo>
                        <a:pt x="54" y="27"/>
                      </a:lnTo>
                      <a:lnTo>
                        <a:pt x="51" y="32"/>
                      </a:lnTo>
                      <a:lnTo>
                        <a:pt x="50" y="33"/>
                      </a:lnTo>
                      <a:lnTo>
                        <a:pt x="47" y="34"/>
                      </a:lnTo>
                      <a:lnTo>
                        <a:pt x="45" y="38"/>
                      </a:lnTo>
                      <a:lnTo>
                        <a:pt x="46" y="42"/>
                      </a:lnTo>
                      <a:lnTo>
                        <a:pt x="46" y="46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</p:grpSp>
        </p:grpSp>
        <p:grpSp>
          <p:nvGrpSpPr>
            <p:cNvPr id="5" name="Group 10">
              <a:extLst>
                <a:ext uri="{FF2B5EF4-FFF2-40B4-BE49-F238E27FC236}">
                  <a16:creationId xmlns:a16="http://schemas.microsoft.com/office/drawing/2014/main" id="{47838F0E-A5DB-2E23-3887-8BC12903A62A}"/>
                </a:ext>
              </a:extLst>
            </p:cNvPr>
            <p:cNvGrpSpPr/>
            <p:nvPr/>
          </p:nvGrpSpPr>
          <p:grpSpPr bwMode="gray">
            <a:xfrm>
              <a:off x="6041735" y="3878013"/>
              <a:ext cx="641602" cy="738296"/>
              <a:chOff x="6133176" y="3880871"/>
              <a:chExt cx="641602" cy="738296"/>
            </a:xfrm>
            <a:grpFill/>
          </p:grpSpPr>
          <p:sp>
            <p:nvSpPr>
              <p:cNvPr id="1187" name="Freeform 8">
                <a:extLst>
                  <a:ext uri="{FF2B5EF4-FFF2-40B4-BE49-F238E27FC236}">
                    <a16:creationId xmlns:a16="http://schemas.microsoft.com/office/drawing/2014/main" id="{F9C4636F-3D50-B564-4B11-B554CF3C08A4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6184146" y="4172255"/>
                <a:ext cx="14373" cy="30056"/>
              </a:xfrm>
              <a:custGeom>
                <a:avLst/>
                <a:gdLst>
                  <a:gd name="T0" fmla="*/ 8 w 11"/>
                  <a:gd name="T1" fmla="*/ 19 h 23"/>
                  <a:gd name="T2" fmla="*/ 9 w 11"/>
                  <a:gd name="T3" fmla="*/ 18 h 23"/>
                  <a:gd name="T4" fmla="*/ 9 w 11"/>
                  <a:gd name="T5" fmla="*/ 16 h 23"/>
                  <a:gd name="T6" fmla="*/ 10 w 11"/>
                  <a:gd name="T7" fmla="*/ 14 h 23"/>
                  <a:gd name="T8" fmla="*/ 9 w 11"/>
                  <a:gd name="T9" fmla="*/ 11 h 23"/>
                  <a:gd name="T10" fmla="*/ 9 w 11"/>
                  <a:gd name="T11" fmla="*/ 8 h 23"/>
                  <a:gd name="T12" fmla="*/ 10 w 11"/>
                  <a:gd name="T13" fmla="*/ 6 h 23"/>
                  <a:gd name="T14" fmla="*/ 10 w 11"/>
                  <a:gd name="T15" fmla="*/ 3 h 23"/>
                  <a:gd name="T16" fmla="*/ 10 w 11"/>
                  <a:gd name="T17" fmla="*/ 3 h 23"/>
                  <a:gd name="T18" fmla="*/ 11 w 11"/>
                  <a:gd name="T19" fmla="*/ 3 h 23"/>
                  <a:gd name="T20" fmla="*/ 9 w 11"/>
                  <a:gd name="T21" fmla="*/ 3 h 23"/>
                  <a:gd name="T22" fmla="*/ 8 w 11"/>
                  <a:gd name="T23" fmla="*/ 2 h 23"/>
                  <a:gd name="T24" fmla="*/ 8 w 11"/>
                  <a:gd name="T25" fmla="*/ 0 h 23"/>
                  <a:gd name="T26" fmla="*/ 6 w 11"/>
                  <a:gd name="T27" fmla="*/ 1 h 23"/>
                  <a:gd name="T28" fmla="*/ 4 w 11"/>
                  <a:gd name="T29" fmla="*/ 0 h 23"/>
                  <a:gd name="T30" fmla="*/ 3 w 11"/>
                  <a:gd name="T31" fmla="*/ 1 h 23"/>
                  <a:gd name="T32" fmla="*/ 3 w 11"/>
                  <a:gd name="T33" fmla="*/ 1 h 23"/>
                  <a:gd name="T34" fmla="*/ 2 w 11"/>
                  <a:gd name="T35" fmla="*/ 4 h 23"/>
                  <a:gd name="T36" fmla="*/ 1 w 11"/>
                  <a:gd name="T37" fmla="*/ 6 h 23"/>
                  <a:gd name="T38" fmla="*/ 1 w 11"/>
                  <a:gd name="T39" fmla="*/ 10 h 23"/>
                  <a:gd name="T40" fmla="*/ 2 w 11"/>
                  <a:gd name="T41" fmla="*/ 11 h 23"/>
                  <a:gd name="T42" fmla="*/ 1 w 11"/>
                  <a:gd name="T43" fmla="*/ 13 h 23"/>
                  <a:gd name="T44" fmla="*/ 4 w 11"/>
                  <a:gd name="T45" fmla="*/ 12 h 23"/>
                  <a:gd name="T46" fmla="*/ 5 w 11"/>
                  <a:gd name="T47" fmla="*/ 13 h 23"/>
                  <a:gd name="T48" fmla="*/ 5 w 11"/>
                  <a:gd name="T49" fmla="*/ 14 h 23"/>
                  <a:gd name="T50" fmla="*/ 5 w 11"/>
                  <a:gd name="T51" fmla="*/ 14 h 23"/>
                  <a:gd name="T52" fmla="*/ 3 w 11"/>
                  <a:gd name="T53" fmla="*/ 14 h 23"/>
                  <a:gd name="T54" fmla="*/ 2 w 11"/>
                  <a:gd name="T55" fmla="*/ 15 h 23"/>
                  <a:gd name="T56" fmla="*/ 2 w 11"/>
                  <a:gd name="T57" fmla="*/ 16 h 23"/>
                  <a:gd name="T58" fmla="*/ 1 w 11"/>
                  <a:gd name="T59" fmla="*/ 19 h 23"/>
                  <a:gd name="T60" fmla="*/ 0 w 11"/>
                  <a:gd name="T61" fmla="*/ 20 h 23"/>
                  <a:gd name="T62" fmla="*/ 0 w 11"/>
                  <a:gd name="T63" fmla="*/ 21 h 23"/>
                  <a:gd name="T64" fmla="*/ 0 w 11"/>
                  <a:gd name="T65" fmla="*/ 23 h 23"/>
                  <a:gd name="T66" fmla="*/ 1 w 11"/>
                  <a:gd name="T67" fmla="*/ 22 h 23"/>
                  <a:gd name="T68" fmla="*/ 4 w 11"/>
                  <a:gd name="T69" fmla="*/ 21 h 23"/>
                  <a:gd name="T70" fmla="*/ 7 w 11"/>
                  <a:gd name="T71" fmla="*/ 19 h 23"/>
                  <a:gd name="T72" fmla="*/ 8 w 11"/>
                  <a:gd name="T73" fmla="*/ 19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" h="23">
                    <a:moveTo>
                      <a:pt x="8" y="19"/>
                    </a:moveTo>
                    <a:lnTo>
                      <a:pt x="9" y="18"/>
                    </a:lnTo>
                    <a:lnTo>
                      <a:pt x="9" y="16"/>
                    </a:lnTo>
                    <a:lnTo>
                      <a:pt x="10" y="14"/>
                    </a:lnTo>
                    <a:lnTo>
                      <a:pt x="9" y="11"/>
                    </a:lnTo>
                    <a:lnTo>
                      <a:pt x="9" y="8"/>
                    </a:lnTo>
                    <a:lnTo>
                      <a:pt x="10" y="6"/>
                    </a:lnTo>
                    <a:lnTo>
                      <a:pt x="10" y="3"/>
                    </a:lnTo>
                    <a:lnTo>
                      <a:pt x="10" y="3"/>
                    </a:lnTo>
                    <a:lnTo>
                      <a:pt x="11" y="3"/>
                    </a:lnTo>
                    <a:lnTo>
                      <a:pt x="9" y="3"/>
                    </a:lnTo>
                    <a:lnTo>
                      <a:pt x="8" y="2"/>
                    </a:lnTo>
                    <a:lnTo>
                      <a:pt x="8" y="0"/>
                    </a:lnTo>
                    <a:lnTo>
                      <a:pt x="6" y="1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2" y="4"/>
                    </a:lnTo>
                    <a:lnTo>
                      <a:pt x="1" y="6"/>
                    </a:lnTo>
                    <a:lnTo>
                      <a:pt x="1" y="10"/>
                    </a:lnTo>
                    <a:lnTo>
                      <a:pt x="2" y="11"/>
                    </a:lnTo>
                    <a:lnTo>
                      <a:pt x="1" y="13"/>
                    </a:lnTo>
                    <a:lnTo>
                      <a:pt x="4" y="12"/>
                    </a:lnTo>
                    <a:lnTo>
                      <a:pt x="5" y="13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3" y="14"/>
                    </a:lnTo>
                    <a:lnTo>
                      <a:pt x="2" y="15"/>
                    </a:lnTo>
                    <a:lnTo>
                      <a:pt x="2" y="16"/>
                    </a:lnTo>
                    <a:lnTo>
                      <a:pt x="1" y="19"/>
                    </a:lnTo>
                    <a:lnTo>
                      <a:pt x="0" y="20"/>
                    </a:lnTo>
                    <a:lnTo>
                      <a:pt x="0" y="21"/>
                    </a:lnTo>
                    <a:lnTo>
                      <a:pt x="0" y="23"/>
                    </a:lnTo>
                    <a:lnTo>
                      <a:pt x="1" y="22"/>
                    </a:lnTo>
                    <a:lnTo>
                      <a:pt x="4" y="21"/>
                    </a:lnTo>
                    <a:lnTo>
                      <a:pt x="7" y="19"/>
                    </a:lnTo>
                    <a:lnTo>
                      <a:pt x="8" y="19"/>
                    </a:lnTo>
                  </a:path>
                </a:pathLst>
              </a:custGeom>
              <a:grpFill/>
              <a:ln w="12700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188" name="Freeform 9">
                <a:extLst>
                  <a:ext uri="{FF2B5EF4-FFF2-40B4-BE49-F238E27FC236}">
                    <a16:creationId xmlns:a16="http://schemas.microsoft.com/office/drawing/2014/main" id="{C2B3F1F7-DBC0-7C10-0DDC-38B1CD79DC47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6168465" y="4195776"/>
                <a:ext cx="7841" cy="9148"/>
              </a:xfrm>
              <a:custGeom>
                <a:avLst/>
                <a:gdLst>
                  <a:gd name="T0" fmla="*/ 1 w 6"/>
                  <a:gd name="T1" fmla="*/ 7 h 7"/>
                  <a:gd name="T2" fmla="*/ 2 w 6"/>
                  <a:gd name="T3" fmla="*/ 6 h 7"/>
                  <a:gd name="T4" fmla="*/ 2 w 6"/>
                  <a:gd name="T5" fmla="*/ 5 h 7"/>
                  <a:gd name="T6" fmla="*/ 6 w 6"/>
                  <a:gd name="T7" fmla="*/ 2 h 7"/>
                  <a:gd name="T8" fmla="*/ 5 w 6"/>
                  <a:gd name="T9" fmla="*/ 0 h 7"/>
                  <a:gd name="T10" fmla="*/ 0 w 6"/>
                  <a:gd name="T11" fmla="*/ 5 h 7"/>
                  <a:gd name="T12" fmla="*/ 1 w 6"/>
                  <a:gd name="T13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7">
                    <a:moveTo>
                      <a:pt x="1" y="7"/>
                    </a:moveTo>
                    <a:lnTo>
                      <a:pt x="2" y="6"/>
                    </a:lnTo>
                    <a:lnTo>
                      <a:pt x="2" y="5"/>
                    </a:lnTo>
                    <a:lnTo>
                      <a:pt x="6" y="2"/>
                    </a:lnTo>
                    <a:lnTo>
                      <a:pt x="5" y="0"/>
                    </a:lnTo>
                    <a:lnTo>
                      <a:pt x="0" y="5"/>
                    </a:lnTo>
                    <a:lnTo>
                      <a:pt x="1" y="7"/>
                    </a:lnTo>
                  </a:path>
                </a:pathLst>
              </a:custGeom>
              <a:grpFill/>
              <a:ln w="12700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189" name="Freeform 71">
                <a:extLst>
                  <a:ext uri="{FF2B5EF4-FFF2-40B4-BE49-F238E27FC236}">
                    <a16:creationId xmlns:a16="http://schemas.microsoft.com/office/drawing/2014/main" id="{0AE91532-5E6B-FC91-4AD2-30E646F52F5B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6607518" y="4304238"/>
                <a:ext cx="19599" cy="10454"/>
              </a:xfrm>
              <a:custGeom>
                <a:avLst/>
                <a:gdLst>
                  <a:gd name="T0" fmla="*/ 15 w 15"/>
                  <a:gd name="T1" fmla="*/ 1 h 8"/>
                  <a:gd name="T2" fmla="*/ 14 w 15"/>
                  <a:gd name="T3" fmla="*/ 0 h 8"/>
                  <a:gd name="T4" fmla="*/ 8 w 15"/>
                  <a:gd name="T5" fmla="*/ 1 h 8"/>
                  <a:gd name="T6" fmla="*/ 7 w 15"/>
                  <a:gd name="T7" fmla="*/ 4 h 8"/>
                  <a:gd name="T8" fmla="*/ 3 w 15"/>
                  <a:gd name="T9" fmla="*/ 5 h 8"/>
                  <a:gd name="T10" fmla="*/ 0 w 15"/>
                  <a:gd name="T11" fmla="*/ 7 h 8"/>
                  <a:gd name="T12" fmla="*/ 1 w 15"/>
                  <a:gd name="T13" fmla="*/ 8 h 8"/>
                  <a:gd name="T14" fmla="*/ 8 w 15"/>
                  <a:gd name="T15" fmla="*/ 6 h 8"/>
                  <a:gd name="T16" fmla="*/ 15 w 15"/>
                  <a:gd name="T17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8">
                    <a:moveTo>
                      <a:pt x="15" y="1"/>
                    </a:moveTo>
                    <a:lnTo>
                      <a:pt x="14" y="0"/>
                    </a:lnTo>
                    <a:lnTo>
                      <a:pt x="8" y="1"/>
                    </a:lnTo>
                    <a:lnTo>
                      <a:pt x="7" y="4"/>
                    </a:lnTo>
                    <a:lnTo>
                      <a:pt x="3" y="5"/>
                    </a:lnTo>
                    <a:lnTo>
                      <a:pt x="0" y="7"/>
                    </a:lnTo>
                    <a:lnTo>
                      <a:pt x="1" y="8"/>
                    </a:lnTo>
                    <a:lnTo>
                      <a:pt x="8" y="6"/>
                    </a:lnTo>
                    <a:lnTo>
                      <a:pt x="15" y="1"/>
                    </a:lnTo>
                  </a:path>
                </a:pathLst>
              </a:custGeom>
              <a:grpFill/>
              <a:ln w="12700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190" name="Freeform 72">
                <a:extLst>
                  <a:ext uri="{FF2B5EF4-FFF2-40B4-BE49-F238E27FC236}">
                    <a16:creationId xmlns:a16="http://schemas.microsoft.com/office/drawing/2014/main" id="{9139771B-2BB8-12DF-6505-0261412AD85C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6676773" y="4445367"/>
                <a:ext cx="6532" cy="10454"/>
              </a:xfrm>
              <a:custGeom>
                <a:avLst/>
                <a:gdLst>
                  <a:gd name="T0" fmla="*/ 0 w 5"/>
                  <a:gd name="T1" fmla="*/ 8 h 8"/>
                  <a:gd name="T2" fmla="*/ 1 w 5"/>
                  <a:gd name="T3" fmla="*/ 8 h 8"/>
                  <a:gd name="T4" fmla="*/ 1 w 5"/>
                  <a:gd name="T5" fmla="*/ 7 h 8"/>
                  <a:gd name="T6" fmla="*/ 2 w 5"/>
                  <a:gd name="T7" fmla="*/ 6 h 8"/>
                  <a:gd name="T8" fmla="*/ 2 w 5"/>
                  <a:gd name="T9" fmla="*/ 5 h 8"/>
                  <a:gd name="T10" fmla="*/ 2 w 5"/>
                  <a:gd name="T11" fmla="*/ 5 h 8"/>
                  <a:gd name="T12" fmla="*/ 5 w 5"/>
                  <a:gd name="T13" fmla="*/ 3 h 8"/>
                  <a:gd name="T14" fmla="*/ 5 w 5"/>
                  <a:gd name="T15" fmla="*/ 3 h 8"/>
                  <a:gd name="T16" fmla="*/ 4 w 5"/>
                  <a:gd name="T17" fmla="*/ 2 h 8"/>
                  <a:gd name="T18" fmla="*/ 5 w 5"/>
                  <a:gd name="T19" fmla="*/ 1 h 8"/>
                  <a:gd name="T20" fmla="*/ 4 w 5"/>
                  <a:gd name="T21" fmla="*/ 0 h 8"/>
                  <a:gd name="T22" fmla="*/ 3 w 5"/>
                  <a:gd name="T23" fmla="*/ 1 h 8"/>
                  <a:gd name="T24" fmla="*/ 2 w 5"/>
                  <a:gd name="T25" fmla="*/ 3 h 8"/>
                  <a:gd name="T26" fmla="*/ 2 w 5"/>
                  <a:gd name="T27" fmla="*/ 4 h 8"/>
                  <a:gd name="T28" fmla="*/ 0 w 5"/>
                  <a:gd name="T29" fmla="*/ 5 h 8"/>
                  <a:gd name="T30" fmla="*/ 1 w 5"/>
                  <a:gd name="T31" fmla="*/ 6 h 8"/>
                  <a:gd name="T32" fmla="*/ 0 w 5"/>
                  <a:gd name="T33" fmla="*/ 7 h 8"/>
                  <a:gd name="T34" fmla="*/ 0 w 5"/>
                  <a:gd name="T35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" h="8">
                    <a:moveTo>
                      <a:pt x="0" y="8"/>
                    </a:moveTo>
                    <a:lnTo>
                      <a:pt x="1" y="8"/>
                    </a:lnTo>
                    <a:lnTo>
                      <a:pt x="1" y="7"/>
                    </a:lnTo>
                    <a:lnTo>
                      <a:pt x="2" y="6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4" y="2"/>
                    </a:lnTo>
                    <a:lnTo>
                      <a:pt x="5" y="1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0" y="5"/>
                    </a:lnTo>
                    <a:lnTo>
                      <a:pt x="1" y="6"/>
                    </a:lnTo>
                    <a:lnTo>
                      <a:pt x="0" y="7"/>
                    </a:lnTo>
                    <a:lnTo>
                      <a:pt x="0" y="8"/>
                    </a:lnTo>
                  </a:path>
                </a:pathLst>
              </a:custGeom>
              <a:grpFill/>
              <a:ln w="12700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191" name="Freeform 130">
                <a:extLst>
                  <a:ext uri="{FF2B5EF4-FFF2-40B4-BE49-F238E27FC236}">
                    <a16:creationId xmlns:a16="http://schemas.microsoft.com/office/drawing/2014/main" id="{70758DF9-6ED5-D75D-0E22-06519BB7D6B0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6188066" y="4116065"/>
                <a:ext cx="35280" cy="43123"/>
              </a:xfrm>
              <a:custGeom>
                <a:avLst/>
                <a:gdLst>
                  <a:gd name="T0" fmla="*/ 20 w 48"/>
                  <a:gd name="T1" fmla="*/ 49 h 59"/>
                  <a:gd name="T2" fmla="*/ 23 w 48"/>
                  <a:gd name="T3" fmla="*/ 47 h 59"/>
                  <a:gd name="T4" fmla="*/ 28 w 48"/>
                  <a:gd name="T5" fmla="*/ 43 h 59"/>
                  <a:gd name="T6" fmla="*/ 29 w 48"/>
                  <a:gd name="T7" fmla="*/ 40 h 59"/>
                  <a:gd name="T8" fmla="*/ 27 w 48"/>
                  <a:gd name="T9" fmla="*/ 38 h 59"/>
                  <a:gd name="T10" fmla="*/ 29 w 48"/>
                  <a:gd name="T11" fmla="*/ 35 h 59"/>
                  <a:gd name="T12" fmla="*/ 37 w 48"/>
                  <a:gd name="T13" fmla="*/ 32 h 59"/>
                  <a:gd name="T14" fmla="*/ 40 w 48"/>
                  <a:gd name="T15" fmla="*/ 32 h 59"/>
                  <a:gd name="T16" fmla="*/ 39 w 48"/>
                  <a:gd name="T17" fmla="*/ 30 h 59"/>
                  <a:gd name="T18" fmla="*/ 37 w 48"/>
                  <a:gd name="T19" fmla="*/ 27 h 59"/>
                  <a:gd name="T20" fmla="*/ 39 w 48"/>
                  <a:gd name="T21" fmla="*/ 25 h 59"/>
                  <a:gd name="T22" fmla="*/ 45 w 48"/>
                  <a:gd name="T23" fmla="*/ 22 h 59"/>
                  <a:gd name="T24" fmla="*/ 47 w 48"/>
                  <a:gd name="T25" fmla="*/ 20 h 59"/>
                  <a:gd name="T26" fmla="*/ 46 w 48"/>
                  <a:gd name="T27" fmla="*/ 18 h 59"/>
                  <a:gd name="T28" fmla="*/ 45 w 48"/>
                  <a:gd name="T29" fmla="*/ 13 h 59"/>
                  <a:gd name="T30" fmla="*/ 43 w 48"/>
                  <a:gd name="T31" fmla="*/ 10 h 59"/>
                  <a:gd name="T32" fmla="*/ 39 w 48"/>
                  <a:gd name="T33" fmla="*/ 8 h 59"/>
                  <a:gd name="T34" fmla="*/ 41 w 48"/>
                  <a:gd name="T35" fmla="*/ 6 h 59"/>
                  <a:gd name="T36" fmla="*/ 43 w 48"/>
                  <a:gd name="T37" fmla="*/ 5 h 59"/>
                  <a:gd name="T38" fmla="*/ 42 w 48"/>
                  <a:gd name="T39" fmla="*/ 2 h 59"/>
                  <a:gd name="T40" fmla="*/ 39 w 48"/>
                  <a:gd name="T41" fmla="*/ 0 h 59"/>
                  <a:gd name="T42" fmla="*/ 37 w 48"/>
                  <a:gd name="T43" fmla="*/ 2 h 59"/>
                  <a:gd name="T44" fmla="*/ 29 w 48"/>
                  <a:gd name="T45" fmla="*/ 7 h 59"/>
                  <a:gd name="T46" fmla="*/ 21 w 48"/>
                  <a:gd name="T47" fmla="*/ 15 h 59"/>
                  <a:gd name="T48" fmla="*/ 14 w 48"/>
                  <a:gd name="T49" fmla="*/ 28 h 59"/>
                  <a:gd name="T50" fmla="*/ 13 w 48"/>
                  <a:gd name="T51" fmla="*/ 30 h 59"/>
                  <a:gd name="T52" fmla="*/ 0 w 48"/>
                  <a:gd name="T53" fmla="*/ 57 h 59"/>
                  <a:gd name="T54" fmla="*/ 7 w 48"/>
                  <a:gd name="T55" fmla="*/ 58 h 59"/>
                  <a:gd name="T56" fmla="*/ 9 w 48"/>
                  <a:gd name="T57" fmla="*/ 59 h 59"/>
                  <a:gd name="T58" fmla="*/ 13 w 48"/>
                  <a:gd name="T59" fmla="*/ 58 h 59"/>
                  <a:gd name="T60" fmla="*/ 15 w 48"/>
                  <a:gd name="T61" fmla="*/ 51 h 59"/>
                  <a:gd name="T62" fmla="*/ 16 w 48"/>
                  <a:gd name="T63" fmla="*/ 53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8" h="59">
                    <a:moveTo>
                      <a:pt x="16" y="53"/>
                    </a:moveTo>
                    <a:cubicBezTo>
                      <a:pt x="20" y="49"/>
                      <a:pt x="20" y="49"/>
                      <a:pt x="20" y="49"/>
                    </a:cubicBezTo>
                    <a:cubicBezTo>
                      <a:pt x="22" y="49"/>
                      <a:pt x="22" y="49"/>
                      <a:pt x="22" y="49"/>
                    </a:cubicBezTo>
                    <a:cubicBezTo>
                      <a:pt x="23" y="47"/>
                      <a:pt x="23" y="47"/>
                      <a:pt x="23" y="47"/>
                    </a:cubicBezTo>
                    <a:cubicBezTo>
                      <a:pt x="26" y="45"/>
                      <a:pt x="26" y="45"/>
                      <a:pt x="26" y="45"/>
                    </a:cubicBezTo>
                    <a:cubicBezTo>
                      <a:pt x="28" y="43"/>
                      <a:pt x="28" y="43"/>
                      <a:pt x="28" y="43"/>
                    </a:cubicBezTo>
                    <a:cubicBezTo>
                      <a:pt x="30" y="42"/>
                      <a:pt x="30" y="42"/>
                      <a:pt x="30" y="42"/>
                    </a:cubicBezTo>
                    <a:cubicBezTo>
                      <a:pt x="29" y="40"/>
                      <a:pt x="29" y="40"/>
                      <a:pt x="29" y="40"/>
                    </a:cubicBezTo>
                    <a:cubicBezTo>
                      <a:pt x="27" y="39"/>
                      <a:pt x="27" y="39"/>
                      <a:pt x="27" y="39"/>
                    </a:cubicBezTo>
                    <a:cubicBezTo>
                      <a:pt x="27" y="38"/>
                      <a:pt x="27" y="38"/>
                      <a:pt x="27" y="38"/>
                    </a:cubicBezTo>
                    <a:cubicBezTo>
                      <a:pt x="28" y="36"/>
                      <a:pt x="28" y="36"/>
                      <a:pt x="28" y="36"/>
                    </a:cubicBezTo>
                    <a:cubicBezTo>
                      <a:pt x="29" y="35"/>
                      <a:pt x="29" y="35"/>
                      <a:pt x="29" y="35"/>
                    </a:cubicBezTo>
                    <a:cubicBezTo>
                      <a:pt x="30" y="32"/>
                      <a:pt x="30" y="32"/>
                      <a:pt x="30" y="32"/>
                    </a:cubicBezTo>
                    <a:cubicBezTo>
                      <a:pt x="37" y="32"/>
                      <a:pt x="37" y="32"/>
                      <a:pt x="37" y="32"/>
                    </a:cubicBezTo>
                    <a:cubicBezTo>
                      <a:pt x="39" y="32"/>
                      <a:pt x="39" y="32"/>
                      <a:pt x="39" y="32"/>
                    </a:cubicBezTo>
                    <a:cubicBezTo>
                      <a:pt x="40" y="32"/>
                      <a:pt x="40" y="32"/>
                      <a:pt x="40" y="32"/>
                    </a:cubicBezTo>
                    <a:cubicBezTo>
                      <a:pt x="40" y="32"/>
                      <a:pt x="40" y="32"/>
                      <a:pt x="40" y="32"/>
                    </a:cubicBezTo>
                    <a:cubicBezTo>
                      <a:pt x="39" y="30"/>
                      <a:pt x="39" y="30"/>
                      <a:pt x="39" y="30"/>
                    </a:cubicBezTo>
                    <a:cubicBezTo>
                      <a:pt x="37" y="29"/>
                      <a:pt x="37" y="29"/>
                      <a:pt x="37" y="29"/>
                    </a:cubicBezTo>
                    <a:cubicBezTo>
                      <a:pt x="37" y="27"/>
                      <a:pt x="37" y="27"/>
                      <a:pt x="37" y="27"/>
                    </a:cubicBezTo>
                    <a:cubicBezTo>
                      <a:pt x="39" y="26"/>
                      <a:pt x="39" y="26"/>
                      <a:pt x="39" y="26"/>
                    </a:cubicBezTo>
                    <a:cubicBezTo>
                      <a:pt x="39" y="25"/>
                      <a:pt x="39" y="25"/>
                      <a:pt x="39" y="25"/>
                    </a:cubicBezTo>
                    <a:cubicBezTo>
                      <a:pt x="42" y="24"/>
                      <a:pt x="42" y="24"/>
                      <a:pt x="42" y="24"/>
                    </a:cubicBezTo>
                    <a:cubicBezTo>
                      <a:pt x="45" y="22"/>
                      <a:pt x="45" y="22"/>
                      <a:pt x="45" y="22"/>
                    </a:cubicBezTo>
                    <a:cubicBezTo>
                      <a:pt x="46" y="22"/>
                      <a:pt x="46" y="22"/>
                      <a:pt x="46" y="22"/>
                    </a:cubicBezTo>
                    <a:cubicBezTo>
                      <a:pt x="47" y="20"/>
                      <a:pt x="47" y="20"/>
                      <a:pt x="47" y="20"/>
                    </a:cubicBezTo>
                    <a:cubicBezTo>
                      <a:pt x="48" y="19"/>
                      <a:pt x="48" y="19"/>
                      <a:pt x="48" y="19"/>
                    </a:cubicBezTo>
                    <a:cubicBezTo>
                      <a:pt x="46" y="18"/>
                      <a:pt x="46" y="18"/>
                      <a:pt x="46" y="18"/>
                    </a:cubicBezTo>
                    <a:cubicBezTo>
                      <a:pt x="47" y="15"/>
                      <a:pt x="47" y="15"/>
                      <a:pt x="47" y="15"/>
                    </a:cubicBezTo>
                    <a:cubicBezTo>
                      <a:pt x="45" y="13"/>
                      <a:pt x="45" y="13"/>
                      <a:pt x="45" y="13"/>
                    </a:cubicBezTo>
                    <a:cubicBezTo>
                      <a:pt x="46" y="11"/>
                      <a:pt x="46" y="11"/>
                      <a:pt x="46" y="11"/>
                    </a:cubicBezTo>
                    <a:cubicBezTo>
                      <a:pt x="43" y="10"/>
                      <a:pt x="43" y="10"/>
                      <a:pt x="43" y="10"/>
                    </a:cubicBezTo>
                    <a:cubicBezTo>
                      <a:pt x="42" y="8"/>
                      <a:pt x="42" y="8"/>
                      <a:pt x="42" y="8"/>
                    </a:cubicBezTo>
                    <a:cubicBezTo>
                      <a:pt x="39" y="8"/>
                      <a:pt x="39" y="8"/>
                      <a:pt x="39" y="8"/>
                    </a:cubicBezTo>
                    <a:cubicBezTo>
                      <a:pt x="40" y="7"/>
                      <a:pt x="40" y="7"/>
                      <a:pt x="40" y="7"/>
                    </a:cubicBezTo>
                    <a:cubicBezTo>
                      <a:pt x="41" y="6"/>
                      <a:pt x="41" y="6"/>
                      <a:pt x="41" y="6"/>
                    </a:cubicBezTo>
                    <a:cubicBezTo>
                      <a:pt x="41" y="5"/>
                      <a:pt x="41" y="5"/>
                      <a:pt x="41" y="5"/>
                    </a:cubicBezTo>
                    <a:cubicBezTo>
                      <a:pt x="43" y="5"/>
                      <a:pt x="43" y="5"/>
                      <a:pt x="43" y="5"/>
                    </a:cubicBezTo>
                    <a:cubicBezTo>
                      <a:pt x="43" y="3"/>
                      <a:pt x="43" y="3"/>
                      <a:pt x="43" y="3"/>
                    </a:cubicBezTo>
                    <a:cubicBezTo>
                      <a:pt x="42" y="2"/>
                      <a:pt x="42" y="2"/>
                      <a:pt x="42" y="2"/>
                    </a:cubicBezTo>
                    <a:cubicBezTo>
                      <a:pt x="40" y="2"/>
                      <a:pt x="40" y="2"/>
                      <a:pt x="40" y="2"/>
                    </a:cubicBezTo>
                    <a:cubicBezTo>
                      <a:pt x="39" y="0"/>
                      <a:pt x="39" y="0"/>
                      <a:pt x="39" y="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37" y="2"/>
                      <a:pt x="37" y="2"/>
                      <a:pt x="37" y="2"/>
                    </a:cubicBezTo>
                    <a:cubicBezTo>
                      <a:pt x="28" y="2"/>
                      <a:pt x="28" y="2"/>
                      <a:pt x="28" y="2"/>
                    </a:cubicBezTo>
                    <a:cubicBezTo>
                      <a:pt x="29" y="7"/>
                      <a:pt x="29" y="7"/>
                      <a:pt x="29" y="7"/>
                    </a:cubicBezTo>
                    <a:cubicBezTo>
                      <a:pt x="24" y="11"/>
                      <a:pt x="24" y="11"/>
                      <a:pt x="24" y="11"/>
                    </a:cubicBezTo>
                    <a:cubicBezTo>
                      <a:pt x="21" y="15"/>
                      <a:pt x="21" y="15"/>
                      <a:pt x="21" y="15"/>
                    </a:cubicBezTo>
                    <a:cubicBezTo>
                      <a:pt x="17" y="27"/>
                      <a:pt x="17" y="27"/>
                      <a:pt x="17" y="27"/>
                    </a:cubicBezTo>
                    <a:cubicBezTo>
                      <a:pt x="14" y="28"/>
                      <a:pt x="14" y="28"/>
                      <a:pt x="14" y="28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13" y="30"/>
                      <a:pt x="13" y="30"/>
                      <a:pt x="13" y="30"/>
                    </a:cubicBezTo>
                    <a:cubicBezTo>
                      <a:pt x="9" y="36"/>
                      <a:pt x="4" y="49"/>
                      <a:pt x="0" y="55"/>
                    </a:cubicBezTo>
                    <a:cubicBezTo>
                      <a:pt x="0" y="57"/>
                      <a:pt x="0" y="57"/>
                      <a:pt x="0" y="57"/>
                    </a:cubicBezTo>
                    <a:cubicBezTo>
                      <a:pt x="1" y="58"/>
                      <a:pt x="1" y="58"/>
                      <a:pt x="1" y="58"/>
                    </a:cubicBezTo>
                    <a:cubicBezTo>
                      <a:pt x="7" y="58"/>
                      <a:pt x="7" y="58"/>
                      <a:pt x="7" y="58"/>
                    </a:cubicBezTo>
                    <a:cubicBezTo>
                      <a:pt x="8" y="59"/>
                      <a:pt x="8" y="59"/>
                      <a:pt x="8" y="59"/>
                    </a:cubicBezTo>
                    <a:cubicBezTo>
                      <a:pt x="9" y="59"/>
                      <a:pt x="9" y="59"/>
                      <a:pt x="9" y="59"/>
                    </a:cubicBezTo>
                    <a:cubicBezTo>
                      <a:pt x="11" y="58"/>
                      <a:pt x="11" y="58"/>
                      <a:pt x="11" y="58"/>
                    </a:cubicBezTo>
                    <a:cubicBezTo>
                      <a:pt x="13" y="58"/>
                      <a:pt x="13" y="58"/>
                      <a:pt x="13" y="58"/>
                    </a:cubicBezTo>
                    <a:cubicBezTo>
                      <a:pt x="14" y="52"/>
                      <a:pt x="14" y="52"/>
                      <a:pt x="14" y="52"/>
                    </a:cubicBezTo>
                    <a:cubicBezTo>
                      <a:pt x="15" y="51"/>
                      <a:pt x="15" y="51"/>
                      <a:pt x="15" y="51"/>
                    </a:cubicBezTo>
                    <a:cubicBezTo>
                      <a:pt x="16" y="51"/>
                      <a:pt x="16" y="51"/>
                      <a:pt x="16" y="51"/>
                    </a:cubicBezTo>
                    <a:cubicBezTo>
                      <a:pt x="16" y="53"/>
                      <a:pt x="16" y="53"/>
                      <a:pt x="16" y="53"/>
                    </a:cubicBezTo>
                  </a:path>
                </a:pathLst>
              </a:custGeom>
              <a:grpFill/>
              <a:ln w="12700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192" name="Freeform 131">
                <a:extLst>
                  <a:ext uri="{FF2B5EF4-FFF2-40B4-BE49-F238E27FC236}">
                    <a16:creationId xmlns:a16="http://schemas.microsoft.com/office/drawing/2014/main" id="{289BDB35-7FBE-298C-373A-C21ABCD25BCF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6623198" y="4319918"/>
                <a:ext cx="7841" cy="14374"/>
              </a:xfrm>
              <a:custGeom>
                <a:avLst/>
                <a:gdLst>
                  <a:gd name="T0" fmla="*/ 0 w 6"/>
                  <a:gd name="T1" fmla="*/ 4 h 11"/>
                  <a:gd name="T2" fmla="*/ 1 w 6"/>
                  <a:gd name="T3" fmla="*/ 5 h 11"/>
                  <a:gd name="T4" fmla="*/ 1 w 6"/>
                  <a:gd name="T5" fmla="*/ 7 h 11"/>
                  <a:gd name="T6" fmla="*/ 1 w 6"/>
                  <a:gd name="T7" fmla="*/ 7 h 11"/>
                  <a:gd name="T8" fmla="*/ 2 w 6"/>
                  <a:gd name="T9" fmla="*/ 9 h 11"/>
                  <a:gd name="T10" fmla="*/ 1 w 6"/>
                  <a:gd name="T11" fmla="*/ 10 h 11"/>
                  <a:gd name="T12" fmla="*/ 2 w 6"/>
                  <a:gd name="T13" fmla="*/ 10 h 11"/>
                  <a:gd name="T14" fmla="*/ 4 w 6"/>
                  <a:gd name="T15" fmla="*/ 11 h 11"/>
                  <a:gd name="T16" fmla="*/ 4 w 6"/>
                  <a:gd name="T17" fmla="*/ 10 h 11"/>
                  <a:gd name="T18" fmla="*/ 6 w 6"/>
                  <a:gd name="T19" fmla="*/ 7 h 11"/>
                  <a:gd name="T20" fmla="*/ 6 w 6"/>
                  <a:gd name="T21" fmla="*/ 5 h 11"/>
                  <a:gd name="T22" fmla="*/ 5 w 6"/>
                  <a:gd name="T23" fmla="*/ 4 h 11"/>
                  <a:gd name="T24" fmla="*/ 5 w 6"/>
                  <a:gd name="T25" fmla="*/ 3 h 11"/>
                  <a:gd name="T26" fmla="*/ 6 w 6"/>
                  <a:gd name="T27" fmla="*/ 2 h 11"/>
                  <a:gd name="T28" fmla="*/ 6 w 6"/>
                  <a:gd name="T29" fmla="*/ 1 h 11"/>
                  <a:gd name="T30" fmla="*/ 5 w 6"/>
                  <a:gd name="T31" fmla="*/ 0 h 11"/>
                  <a:gd name="T32" fmla="*/ 3 w 6"/>
                  <a:gd name="T33" fmla="*/ 1 h 11"/>
                  <a:gd name="T34" fmla="*/ 2 w 6"/>
                  <a:gd name="T35" fmla="*/ 1 h 11"/>
                  <a:gd name="T36" fmla="*/ 0 w 6"/>
                  <a:gd name="T37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6" h="11">
                    <a:moveTo>
                      <a:pt x="0" y="4"/>
                    </a:moveTo>
                    <a:lnTo>
                      <a:pt x="1" y="5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2" y="9"/>
                    </a:lnTo>
                    <a:lnTo>
                      <a:pt x="1" y="10"/>
                    </a:lnTo>
                    <a:lnTo>
                      <a:pt x="2" y="10"/>
                    </a:lnTo>
                    <a:lnTo>
                      <a:pt x="4" y="11"/>
                    </a:lnTo>
                    <a:lnTo>
                      <a:pt x="4" y="10"/>
                    </a:lnTo>
                    <a:lnTo>
                      <a:pt x="6" y="7"/>
                    </a:lnTo>
                    <a:lnTo>
                      <a:pt x="6" y="5"/>
                    </a:lnTo>
                    <a:lnTo>
                      <a:pt x="5" y="4"/>
                    </a:lnTo>
                    <a:lnTo>
                      <a:pt x="5" y="3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0" y="4"/>
                    </a:lnTo>
                  </a:path>
                </a:pathLst>
              </a:custGeom>
              <a:grpFill/>
              <a:ln w="12700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193" name="Freeform 146">
                <a:extLst>
                  <a:ext uri="{FF2B5EF4-FFF2-40B4-BE49-F238E27FC236}">
                    <a16:creationId xmlns:a16="http://schemas.microsoft.com/office/drawing/2014/main" id="{825E6000-A5E7-A480-DDB6-51355829B9AA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6377539" y="3984083"/>
                <a:ext cx="397239" cy="361971"/>
              </a:xfrm>
              <a:custGeom>
                <a:avLst/>
                <a:gdLst>
                  <a:gd name="T0" fmla="*/ 266 w 304"/>
                  <a:gd name="T1" fmla="*/ 276 h 277"/>
                  <a:gd name="T2" fmla="*/ 242 w 304"/>
                  <a:gd name="T3" fmla="*/ 272 h 277"/>
                  <a:gd name="T4" fmla="*/ 230 w 304"/>
                  <a:gd name="T5" fmla="*/ 270 h 277"/>
                  <a:gd name="T6" fmla="*/ 208 w 304"/>
                  <a:gd name="T7" fmla="*/ 263 h 277"/>
                  <a:gd name="T8" fmla="*/ 195 w 304"/>
                  <a:gd name="T9" fmla="*/ 242 h 277"/>
                  <a:gd name="T10" fmla="*/ 177 w 304"/>
                  <a:gd name="T11" fmla="*/ 250 h 277"/>
                  <a:gd name="T12" fmla="*/ 160 w 304"/>
                  <a:gd name="T13" fmla="*/ 251 h 277"/>
                  <a:gd name="T14" fmla="*/ 148 w 304"/>
                  <a:gd name="T15" fmla="*/ 248 h 277"/>
                  <a:gd name="T16" fmla="*/ 134 w 304"/>
                  <a:gd name="T17" fmla="*/ 237 h 277"/>
                  <a:gd name="T18" fmla="*/ 116 w 304"/>
                  <a:gd name="T19" fmla="*/ 229 h 277"/>
                  <a:gd name="T20" fmla="*/ 102 w 304"/>
                  <a:gd name="T21" fmla="*/ 206 h 277"/>
                  <a:gd name="T22" fmla="*/ 93 w 304"/>
                  <a:gd name="T23" fmla="*/ 191 h 277"/>
                  <a:gd name="T24" fmla="*/ 85 w 304"/>
                  <a:gd name="T25" fmla="*/ 191 h 277"/>
                  <a:gd name="T26" fmla="*/ 79 w 304"/>
                  <a:gd name="T27" fmla="*/ 182 h 277"/>
                  <a:gd name="T28" fmla="*/ 73 w 304"/>
                  <a:gd name="T29" fmla="*/ 185 h 277"/>
                  <a:gd name="T30" fmla="*/ 69 w 304"/>
                  <a:gd name="T31" fmla="*/ 189 h 277"/>
                  <a:gd name="T32" fmla="*/ 55 w 304"/>
                  <a:gd name="T33" fmla="*/ 172 h 277"/>
                  <a:gd name="T34" fmla="*/ 50 w 304"/>
                  <a:gd name="T35" fmla="*/ 146 h 277"/>
                  <a:gd name="T36" fmla="*/ 33 w 304"/>
                  <a:gd name="T37" fmla="*/ 135 h 277"/>
                  <a:gd name="T38" fmla="*/ 24 w 304"/>
                  <a:gd name="T39" fmla="*/ 122 h 277"/>
                  <a:gd name="T40" fmla="*/ 21 w 304"/>
                  <a:gd name="T41" fmla="*/ 113 h 277"/>
                  <a:gd name="T42" fmla="*/ 29 w 304"/>
                  <a:gd name="T43" fmla="*/ 95 h 277"/>
                  <a:gd name="T44" fmla="*/ 30 w 304"/>
                  <a:gd name="T45" fmla="*/ 80 h 277"/>
                  <a:gd name="T46" fmla="*/ 12 w 304"/>
                  <a:gd name="T47" fmla="*/ 61 h 277"/>
                  <a:gd name="T48" fmla="*/ 4 w 304"/>
                  <a:gd name="T49" fmla="*/ 34 h 277"/>
                  <a:gd name="T50" fmla="*/ 0 w 304"/>
                  <a:gd name="T51" fmla="*/ 9 h 277"/>
                  <a:gd name="T52" fmla="*/ 11 w 304"/>
                  <a:gd name="T53" fmla="*/ 5 h 277"/>
                  <a:gd name="T54" fmla="*/ 36 w 304"/>
                  <a:gd name="T55" fmla="*/ 20 h 277"/>
                  <a:gd name="T56" fmla="*/ 48 w 304"/>
                  <a:gd name="T57" fmla="*/ 8 h 277"/>
                  <a:gd name="T58" fmla="*/ 66 w 304"/>
                  <a:gd name="T59" fmla="*/ 16 h 277"/>
                  <a:gd name="T60" fmla="*/ 67 w 304"/>
                  <a:gd name="T61" fmla="*/ 25 h 277"/>
                  <a:gd name="T62" fmla="*/ 76 w 304"/>
                  <a:gd name="T63" fmla="*/ 35 h 277"/>
                  <a:gd name="T64" fmla="*/ 88 w 304"/>
                  <a:gd name="T65" fmla="*/ 50 h 277"/>
                  <a:gd name="T66" fmla="*/ 104 w 304"/>
                  <a:gd name="T67" fmla="*/ 59 h 277"/>
                  <a:gd name="T68" fmla="*/ 144 w 304"/>
                  <a:gd name="T69" fmla="*/ 60 h 277"/>
                  <a:gd name="T70" fmla="*/ 157 w 304"/>
                  <a:gd name="T71" fmla="*/ 60 h 277"/>
                  <a:gd name="T72" fmla="*/ 174 w 304"/>
                  <a:gd name="T73" fmla="*/ 39 h 277"/>
                  <a:gd name="T74" fmla="*/ 192 w 304"/>
                  <a:gd name="T75" fmla="*/ 35 h 277"/>
                  <a:gd name="T76" fmla="*/ 209 w 304"/>
                  <a:gd name="T77" fmla="*/ 35 h 277"/>
                  <a:gd name="T78" fmla="*/ 233 w 304"/>
                  <a:gd name="T79" fmla="*/ 43 h 277"/>
                  <a:gd name="T80" fmla="*/ 247 w 304"/>
                  <a:gd name="T81" fmla="*/ 54 h 277"/>
                  <a:gd name="T82" fmla="*/ 271 w 304"/>
                  <a:gd name="T83" fmla="*/ 67 h 277"/>
                  <a:gd name="T84" fmla="*/ 270 w 304"/>
                  <a:gd name="T85" fmla="*/ 93 h 277"/>
                  <a:gd name="T86" fmla="*/ 259 w 304"/>
                  <a:gd name="T87" fmla="*/ 121 h 277"/>
                  <a:gd name="T88" fmla="*/ 261 w 304"/>
                  <a:gd name="T89" fmla="*/ 139 h 277"/>
                  <a:gd name="T90" fmla="*/ 266 w 304"/>
                  <a:gd name="T91" fmla="*/ 161 h 277"/>
                  <a:gd name="T92" fmla="*/ 278 w 304"/>
                  <a:gd name="T93" fmla="*/ 173 h 277"/>
                  <a:gd name="T94" fmla="*/ 268 w 304"/>
                  <a:gd name="T95" fmla="*/ 198 h 277"/>
                  <a:gd name="T96" fmla="*/ 294 w 304"/>
                  <a:gd name="T97" fmla="*/ 222 h 277"/>
                  <a:gd name="T98" fmla="*/ 302 w 304"/>
                  <a:gd name="T99" fmla="*/ 241 h 277"/>
                  <a:gd name="T100" fmla="*/ 295 w 304"/>
                  <a:gd name="T101" fmla="*/ 251 h 277"/>
                  <a:gd name="T102" fmla="*/ 278 w 304"/>
                  <a:gd name="T103" fmla="*/ 269 h 2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304" h="277">
                    <a:moveTo>
                      <a:pt x="277" y="277"/>
                    </a:moveTo>
                    <a:lnTo>
                      <a:pt x="276" y="277"/>
                    </a:lnTo>
                    <a:lnTo>
                      <a:pt x="274" y="277"/>
                    </a:lnTo>
                    <a:lnTo>
                      <a:pt x="270" y="277"/>
                    </a:lnTo>
                    <a:lnTo>
                      <a:pt x="266" y="276"/>
                    </a:lnTo>
                    <a:lnTo>
                      <a:pt x="261" y="275"/>
                    </a:lnTo>
                    <a:lnTo>
                      <a:pt x="260" y="272"/>
                    </a:lnTo>
                    <a:lnTo>
                      <a:pt x="257" y="274"/>
                    </a:lnTo>
                    <a:lnTo>
                      <a:pt x="248" y="274"/>
                    </a:lnTo>
                    <a:lnTo>
                      <a:pt x="242" y="272"/>
                    </a:lnTo>
                    <a:lnTo>
                      <a:pt x="239" y="271"/>
                    </a:lnTo>
                    <a:lnTo>
                      <a:pt x="238" y="272"/>
                    </a:lnTo>
                    <a:lnTo>
                      <a:pt x="237" y="273"/>
                    </a:lnTo>
                    <a:lnTo>
                      <a:pt x="234" y="271"/>
                    </a:lnTo>
                    <a:lnTo>
                      <a:pt x="230" y="270"/>
                    </a:lnTo>
                    <a:lnTo>
                      <a:pt x="225" y="270"/>
                    </a:lnTo>
                    <a:lnTo>
                      <a:pt x="219" y="269"/>
                    </a:lnTo>
                    <a:lnTo>
                      <a:pt x="216" y="268"/>
                    </a:lnTo>
                    <a:lnTo>
                      <a:pt x="210" y="267"/>
                    </a:lnTo>
                    <a:lnTo>
                      <a:pt x="208" y="263"/>
                    </a:lnTo>
                    <a:lnTo>
                      <a:pt x="205" y="258"/>
                    </a:lnTo>
                    <a:lnTo>
                      <a:pt x="204" y="251"/>
                    </a:lnTo>
                    <a:lnTo>
                      <a:pt x="202" y="246"/>
                    </a:lnTo>
                    <a:lnTo>
                      <a:pt x="198" y="244"/>
                    </a:lnTo>
                    <a:lnTo>
                      <a:pt x="195" y="242"/>
                    </a:lnTo>
                    <a:lnTo>
                      <a:pt x="193" y="242"/>
                    </a:lnTo>
                    <a:lnTo>
                      <a:pt x="187" y="245"/>
                    </a:lnTo>
                    <a:lnTo>
                      <a:pt x="181" y="246"/>
                    </a:lnTo>
                    <a:lnTo>
                      <a:pt x="179" y="249"/>
                    </a:lnTo>
                    <a:lnTo>
                      <a:pt x="177" y="250"/>
                    </a:lnTo>
                    <a:lnTo>
                      <a:pt x="174" y="250"/>
                    </a:lnTo>
                    <a:lnTo>
                      <a:pt x="170" y="253"/>
                    </a:lnTo>
                    <a:lnTo>
                      <a:pt x="166" y="254"/>
                    </a:lnTo>
                    <a:lnTo>
                      <a:pt x="162" y="253"/>
                    </a:lnTo>
                    <a:lnTo>
                      <a:pt x="160" y="251"/>
                    </a:lnTo>
                    <a:lnTo>
                      <a:pt x="156" y="250"/>
                    </a:lnTo>
                    <a:lnTo>
                      <a:pt x="152" y="250"/>
                    </a:lnTo>
                    <a:lnTo>
                      <a:pt x="150" y="250"/>
                    </a:lnTo>
                    <a:lnTo>
                      <a:pt x="147" y="247"/>
                    </a:lnTo>
                    <a:lnTo>
                      <a:pt x="148" y="248"/>
                    </a:lnTo>
                    <a:lnTo>
                      <a:pt x="148" y="246"/>
                    </a:lnTo>
                    <a:lnTo>
                      <a:pt x="145" y="245"/>
                    </a:lnTo>
                    <a:lnTo>
                      <a:pt x="136" y="242"/>
                    </a:lnTo>
                    <a:lnTo>
                      <a:pt x="134" y="239"/>
                    </a:lnTo>
                    <a:lnTo>
                      <a:pt x="134" y="237"/>
                    </a:lnTo>
                    <a:lnTo>
                      <a:pt x="131" y="235"/>
                    </a:lnTo>
                    <a:lnTo>
                      <a:pt x="127" y="232"/>
                    </a:lnTo>
                    <a:lnTo>
                      <a:pt x="123" y="231"/>
                    </a:lnTo>
                    <a:lnTo>
                      <a:pt x="119" y="231"/>
                    </a:lnTo>
                    <a:lnTo>
                      <a:pt x="116" y="229"/>
                    </a:lnTo>
                    <a:lnTo>
                      <a:pt x="114" y="227"/>
                    </a:lnTo>
                    <a:lnTo>
                      <a:pt x="111" y="220"/>
                    </a:lnTo>
                    <a:lnTo>
                      <a:pt x="109" y="215"/>
                    </a:lnTo>
                    <a:lnTo>
                      <a:pt x="108" y="211"/>
                    </a:lnTo>
                    <a:lnTo>
                      <a:pt x="102" y="206"/>
                    </a:lnTo>
                    <a:lnTo>
                      <a:pt x="101" y="202"/>
                    </a:lnTo>
                    <a:lnTo>
                      <a:pt x="100" y="199"/>
                    </a:lnTo>
                    <a:lnTo>
                      <a:pt x="97" y="198"/>
                    </a:lnTo>
                    <a:lnTo>
                      <a:pt x="94" y="193"/>
                    </a:lnTo>
                    <a:lnTo>
                      <a:pt x="93" y="191"/>
                    </a:lnTo>
                    <a:lnTo>
                      <a:pt x="92" y="189"/>
                    </a:lnTo>
                    <a:lnTo>
                      <a:pt x="91" y="188"/>
                    </a:lnTo>
                    <a:lnTo>
                      <a:pt x="88" y="189"/>
                    </a:lnTo>
                    <a:lnTo>
                      <a:pt x="85" y="192"/>
                    </a:lnTo>
                    <a:lnTo>
                      <a:pt x="85" y="191"/>
                    </a:lnTo>
                    <a:lnTo>
                      <a:pt x="83" y="190"/>
                    </a:lnTo>
                    <a:lnTo>
                      <a:pt x="82" y="189"/>
                    </a:lnTo>
                    <a:lnTo>
                      <a:pt x="80" y="188"/>
                    </a:lnTo>
                    <a:lnTo>
                      <a:pt x="79" y="185"/>
                    </a:lnTo>
                    <a:lnTo>
                      <a:pt x="79" y="182"/>
                    </a:lnTo>
                    <a:lnTo>
                      <a:pt x="77" y="181"/>
                    </a:lnTo>
                    <a:lnTo>
                      <a:pt x="75" y="180"/>
                    </a:lnTo>
                    <a:lnTo>
                      <a:pt x="73" y="181"/>
                    </a:lnTo>
                    <a:lnTo>
                      <a:pt x="74" y="184"/>
                    </a:lnTo>
                    <a:lnTo>
                      <a:pt x="73" y="185"/>
                    </a:lnTo>
                    <a:lnTo>
                      <a:pt x="74" y="187"/>
                    </a:lnTo>
                    <a:lnTo>
                      <a:pt x="71" y="187"/>
                    </a:lnTo>
                    <a:lnTo>
                      <a:pt x="71" y="190"/>
                    </a:lnTo>
                    <a:lnTo>
                      <a:pt x="70" y="189"/>
                    </a:lnTo>
                    <a:lnTo>
                      <a:pt x="69" y="189"/>
                    </a:lnTo>
                    <a:lnTo>
                      <a:pt x="63" y="184"/>
                    </a:lnTo>
                    <a:lnTo>
                      <a:pt x="61" y="182"/>
                    </a:lnTo>
                    <a:lnTo>
                      <a:pt x="59" y="180"/>
                    </a:lnTo>
                    <a:lnTo>
                      <a:pt x="59" y="174"/>
                    </a:lnTo>
                    <a:lnTo>
                      <a:pt x="55" y="172"/>
                    </a:lnTo>
                    <a:lnTo>
                      <a:pt x="55" y="166"/>
                    </a:lnTo>
                    <a:lnTo>
                      <a:pt x="56" y="158"/>
                    </a:lnTo>
                    <a:lnTo>
                      <a:pt x="54" y="154"/>
                    </a:lnTo>
                    <a:lnTo>
                      <a:pt x="52" y="150"/>
                    </a:lnTo>
                    <a:lnTo>
                      <a:pt x="50" y="146"/>
                    </a:lnTo>
                    <a:lnTo>
                      <a:pt x="48" y="143"/>
                    </a:lnTo>
                    <a:lnTo>
                      <a:pt x="44" y="142"/>
                    </a:lnTo>
                    <a:lnTo>
                      <a:pt x="41" y="141"/>
                    </a:lnTo>
                    <a:lnTo>
                      <a:pt x="37" y="138"/>
                    </a:lnTo>
                    <a:lnTo>
                      <a:pt x="33" y="135"/>
                    </a:lnTo>
                    <a:lnTo>
                      <a:pt x="29" y="133"/>
                    </a:lnTo>
                    <a:lnTo>
                      <a:pt x="29" y="129"/>
                    </a:lnTo>
                    <a:lnTo>
                      <a:pt x="27" y="126"/>
                    </a:lnTo>
                    <a:lnTo>
                      <a:pt x="26" y="124"/>
                    </a:lnTo>
                    <a:lnTo>
                      <a:pt x="24" y="122"/>
                    </a:lnTo>
                    <a:lnTo>
                      <a:pt x="22" y="122"/>
                    </a:lnTo>
                    <a:lnTo>
                      <a:pt x="20" y="120"/>
                    </a:lnTo>
                    <a:lnTo>
                      <a:pt x="19" y="116"/>
                    </a:lnTo>
                    <a:lnTo>
                      <a:pt x="20" y="115"/>
                    </a:lnTo>
                    <a:lnTo>
                      <a:pt x="21" y="113"/>
                    </a:lnTo>
                    <a:lnTo>
                      <a:pt x="22" y="106"/>
                    </a:lnTo>
                    <a:lnTo>
                      <a:pt x="23" y="104"/>
                    </a:lnTo>
                    <a:lnTo>
                      <a:pt x="26" y="103"/>
                    </a:lnTo>
                    <a:lnTo>
                      <a:pt x="26" y="101"/>
                    </a:lnTo>
                    <a:lnTo>
                      <a:pt x="29" y="95"/>
                    </a:lnTo>
                    <a:lnTo>
                      <a:pt x="32" y="92"/>
                    </a:lnTo>
                    <a:lnTo>
                      <a:pt x="31" y="86"/>
                    </a:lnTo>
                    <a:lnTo>
                      <a:pt x="32" y="82"/>
                    </a:lnTo>
                    <a:lnTo>
                      <a:pt x="34" y="80"/>
                    </a:lnTo>
                    <a:lnTo>
                      <a:pt x="30" y="80"/>
                    </a:lnTo>
                    <a:lnTo>
                      <a:pt x="23" y="79"/>
                    </a:lnTo>
                    <a:lnTo>
                      <a:pt x="20" y="76"/>
                    </a:lnTo>
                    <a:lnTo>
                      <a:pt x="18" y="69"/>
                    </a:lnTo>
                    <a:lnTo>
                      <a:pt x="15" y="67"/>
                    </a:lnTo>
                    <a:lnTo>
                      <a:pt x="12" y="61"/>
                    </a:lnTo>
                    <a:lnTo>
                      <a:pt x="11" y="52"/>
                    </a:lnTo>
                    <a:lnTo>
                      <a:pt x="10" y="47"/>
                    </a:lnTo>
                    <a:lnTo>
                      <a:pt x="7" y="42"/>
                    </a:lnTo>
                    <a:lnTo>
                      <a:pt x="3" y="40"/>
                    </a:lnTo>
                    <a:lnTo>
                      <a:pt x="4" y="34"/>
                    </a:lnTo>
                    <a:lnTo>
                      <a:pt x="3" y="30"/>
                    </a:lnTo>
                    <a:lnTo>
                      <a:pt x="3" y="25"/>
                    </a:lnTo>
                    <a:lnTo>
                      <a:pt x="3" y="17"/>
                    </a:lnTo>
                    <a:lnTo>
                      <a:pt x="1" y="12"/>
                    </a:lnTo>
                    <a:lnTo>
                      <a:pt x="0" y="9"/>
                    </a:lnTo>
                    <a:lnTo>
                      <a:pt x="5" y="7"/>
                    </a:lnTo>
                    <a:lnTo>
                      <a:pt x="5" y="5"/>
                    </a:lnTo>
                    <a:lnTo>
                      <a:pt x="7" y="0"/>
                    </a:lnTo>
                    <a:lnTo>
                      <a:pt x="10" y="3"/>
                    </a:lnTo>
                    <a:lnTo>
                      <a:pt x="11" y="5"/>
                    </a:lnTo>
                    <a:lnTo>
                      <a:pt x="20" y="18"/>
                    </a:lnTo>
                    <a:lnTo>
                      <a:pt x="25" y="19"/>
                    </a:lnTo>
                    <a:lnTo>
                      <a:pt x="29" y="20"/>
                    </a:lnTo>
                    <a:lnTo>
                      <a:pt x="31" y="20"/>
                    </a:lnTo>
                    <a:lnTo>
                      <a:pt x="36" y="20"/>
                    </a:lnTo>
                    <a:lnTo>
                      <a:pt x="37" y="20"/>
                    </a:lnTo>
                    <a:lnTo>
                      <a:pt x="40" y="19"/>
                    </a:lnTo>
                    <a:lnTo>
                      <a:pt x="44" y="15"/>
                    </a:lnTo>
                    <a:lnTo>
                      <a:pt x="45" y="11"/>
                    </a:lnTo>
                    <a:lnTo>
                      <a:pt x="48" y="8"/>
                    </a:lnTo>
                    <a:lnTo>
                      <a:pt x="52" y="5"/>
                    </a:lnTo>
                    <a:lnTo>
                      <a:pt x="59" y="4"/>
                    </a:lnTo>
                    <a:lnTo>
                      <a:pt x="64" y="7"/>
                    </a:lnTo>
                    <a:lnTo>
                      <a:pt x="64" y="11"/>
                    </a:lnTo>
                    <a:lnTo>
                      <a:pt x="66" y="16"/>
                    </a:lnTo>
                    <a:lnTo>
                      <a:pt x="62" y="19"/>
                    </a:lnTo>
                    <a:lnTo>
                      <a:pt x="61" y="20"/>
                    </a:lnTo>
                    <a:lnTo>
                      <a:pt x="64" y="22"/>
                    </a:lnTo>
                    <a:lnTo>
                      <a:pt x="65" y="24"/>
                    </a:lnTo>
                    <a:lnTo>
                      <a:pt x="67" y="25"/>
                    </a:lnTo>
                    <a:lnTo>
                      <a:pt x="70" y="26"/>
                    </a:lnTo>
                    <a:lnTo>
                      <a:pt x="72" y="27"/>
                    </a:lnTo>
                    <a:lnTo>
                      <a:pt x="74" y="27"/>
                    </a:lnTo>
                    <a:lnTo>
                      <a:pt x="75" y="27"/>
                    </a:lnTo>
                    <a:lnTo>
                      <a:pt x="76" y="35"/>
                    </a:lnTo>
                    <a:lnTo>
                      <a:pt x="77" y="41"/>
                    </a:lnTo>
                    <a:lnTo>
                      <a:pt x="79" y="45"/>
                    </a:lnTo>
                    <a:lnTo>
                      <a:pt x="82" y="48"/>
                    </a:lnTo>
                    <a:lnTo>
                      <a:pt x="85" y="48"/>
                    </a:lnTo>
                    <a:lnTo>
                      <a:pt x="88" y="50"/>
                    </a:lnTo>
                    <a:lnTo>
                      <a:pt x="92" y="49"/>
                    </a:lnTo>
                    <a:lnTo>
                      <a:pt x="96" y="50"/>
                    </a:lnTo>
                    <a:lnTo>
                      <a:pt x="98" y="51"/>
                    </a:lnTo>
                    <a:lnTo>
                      <a:pt x="100" y="55"/>
                    </a:lnTo>
                    <a:lnTo>
                      <a:pt x="104" y="59"/>
                    </a:lnTo>
                    <a:lnTo>
                      <a:pt x="109" y="62"/>
                    </a:lnTo>
                    <a:lnTo>
                      <a:pt x="119" y="65"/>
                    </a:lnTo>
                    <a:lnTo>
                      <a:pt x="123" y="65"/>
                    </a:lnTo>
                    <a:lnTo>
                      <a:pt x="139" y="60"/>
                    </a:lnTo>
                    <a:lnTo>
                      <a:pt x="144" y="60"/>
                    </a:lnTo>
                    <a:lnTo>
                      <a:pt x="151" y="58"/>
                    </a:lnTo>
                    <a:lnTo>
                      <a:pt x="149" y="59"/>
                    </a:lnTo>
                    <a:lnTo>
                      <a:pt x="145" y="60"/>
                    </a:lnTo>
                    <a:lnTo>
                      <a:pt x="151" y="61"/>
                    </a:lnTo>
                    <a:lnTo>
                      <a:pt x="157" y="60"/>
                    </a:lnTo>
                    <a:lnTo>
                      <a:pt x="157" y="54"/>
                    </a:lnTo>
                    <a:lnTo>
                      <a:pt x="155" y="48"/>
                    </a:lnTo>
                    <a:lnTo>
                      <a:pt x="159" y="48"/>
                    </a:lnTo>
                    <a:lnTo>
                      <a:pt x="164" y="47"/>
                    </a:lnTo>
                    <a:lnTo>
                      <a:pt x="174" y="39"/>
                    </a:lnTo>
                    <a:lnTo>
                      <a:pt x="178" y="35"/>
                    </a:lnTo>
                    <a:lnTo>
                      <a:pt x="183" y="34"/>
                    </a:lnTo>
                    <a:lnTo>
                      <a:pt x="186" y="34"/>
                    </a:lnTo>
                    <a:lnTo>
                      <a:pt x="190" y="35"/>
                    </a:lnTo>
                    <a:lnTo>
                      <a:pt x="192" y="35"/>
                    </a:lnTo>
                    <a:lnTo>
                      <a:pt x="194" y="33"/>
                    </a:lnTo>
                    <a:lnTo>
                      <a:pt x="195" y="31"/>
                    </a:lnTo>
                    <a:lnTo>
                      <a:pt x="199" y="30"/>
                    </a:lnTo>
                    <a:lnTo>
                      <a:pt x="205" y="31"/>
                    </a:lnTo>
                    <a:lnTo>
                      <a:pt x="209" y="35"/>
                    </a:lnTo>
                    <a:lnTo>
                      <a:pt x="212" y="38"/>
                    </a:lnTo>
                    <a:lnTo>
                      <a:pt x="223" y="42"/>
                    </a:lnTo>
                    <a:lnTo>
                      <a:pt x="227" y="43"/>
                    </a:lnTo>
                    <a:lnTo>
                      <a:pt x="230" y="44"/>
                    </a:lnTo>
                    <a:lnTo>
                      <a:pt x="233" y="43"/>
                    </a:lnTo>
                    <a:lnTo>
                      <a:pt x="237" y="44"/>
                    </a:lnTo>
                    <a:lnTo>
                      <a:pt x="240" y="46"/>
                    </a:lnTo>
                    <a:lnTo>
                      <a:pt x="243" y="50"/>
                    </a:lnTo>
                    <a:lnTo>
                      <a:pt x="244" y="53"/>
                    </a:lnTo>
                    <a:lnTo>
                      <a:pt x="247" y="54"/>
                    </a:lnTo>
                    <a:lnTo>
                      <a:pt x="251" y="57"/>
                    </a:lnTo>
                    <a:lnTo>
                      <a:pt x="257" y="63"/>
                    </a:lnTo>
                    <a:lnTo>
                      <a:pt x="263" y="65"/>
                    </a:lnTo>
                    <a:lnTo>
                      <a:pt x="270" y="65"/>
                    </a:lnTo>
                    <a:lnTo>
                      <a:pt x="271" y="67"/>
                    </a:lnTo>
                    <a:lnTo>
                      <a:pt x="271" y="77"/>
                    </a:lnTo>
                    <a:lnTo>
                      <a:pt x="272" y="80"/>
                    </a:lnTo>
                    <a:lnTo>
                      <a:pt x="272" y="84"/>
                    </a:lnTo>
                    <a:lnTo>
                      <a:pt x="271" y="88"/>
                    </a:lnTo>
                    <a:lnTo>
                      <a:pt x="270" y="93"/>
                    </a:lnTo>
                    <a:lnTo>
                      <a:pt x="269" y="99"/>
                    </a:lnTo>
                    <a:lnTo>
                      <a:pt x="265" y="106"/>
                    </a:lnTo>
                    <a:lnTo>
                      <a:pt x="265" y="109"/>
                    </a:lnTo>
                    <a:lnTo>
                      <a:pt x="259" y="112"/>
                    </a:lnTo>
                    <a:lnTo>
                      <a:pt x="259" y="121"/>
                    </a:lnTo>
                    <a:lnTo>
                      <a:pt x="263" y="122"/>
                    </a:lnTo>
                    <a:lnTo>
                      <a:pt x="264" y="125"/>
                    </a:lnTo>
                    <a:lnTo>
                      <a:pt x="261" y="130"/>
                    </a:lnTo>
                    <a:lnTo>
                      <a:pt x="260" y="136"/>
                    </a:lnTo>
                    <a:lnTo>
                      <a:pt x="261" y="139"/>
                    </a:lnTo>
                    <a:lnTo>
                      <a:pt x="263" y="144"/>
                    </a:lnTo>
                    <a:lnTo>
                      <a:pt x="264" y="149"/>
                    </a:lnTo>
                    <a:lnTo>
                      <a:pt x="263" y="154"/>
                    </a:lnTo>
                    <a:lnTo>
                      <a:pt x="263" y="158"/>
                    </a:lnTo>
                    <a:lnTo>
                      <a:pt x="266" y="161"/>
                    </a:lnTo>
                    <a:lnTo>
                      <a:pt x="270" y="162"/>
                    </a:lnTo>
                    <a:lnTo>
                      <a:pt x="273" y="162"/>
                    </a:lnTo>
                    <a:lnTo>
                      <a:pt x="276" y="164"/>
                    </a:lnTo>
                    <a:lnTo>
                      <a:pt x="278" y="169"/>
                    </a:lnTo>
                    <a:lnTo>
                      <a:pt x="278" y="173"/>
                    </a:lnTo>
                    <a:lnTo>
                      <a:pt x="276" y="178"/>
                    </a:lnTo>
                    <a:lnTo>
                      <a:pt x="270" y="186"/>
                    </a:lnTo>
                    <a:lnTo>
                      <a:pt x="266" y="194"/>
                    </a:lnTo>
                    <a:lnTo>
                      <a:pt x="265" y="195"/>
                    </a:lnTo>
                    <a:lnTo>
                      <a:pt x="268" y="198"/>
                    </a:lnTo>
                    <a:lnTo>
                      <a:pt x="272" y="202"/>
                    </a:lnTo>
                    <a:lnTo>
                      <a:pt x="277" y="214"/>
                    </a:lnTo>
                    <a:lnTo>
                      <a:pt x="281" y="217"/>
                    </a:lnTo>
                    <a:lnTo>
                      <a:pt x="286" y="219"/>
                    </a:lnTo>
                    <a:lnTo>
                      <a:pt x="294" y="222"/>
                    </a:lnTo>
                    <a:lnTo>
                      <a:pt x="295" y="224"/>
                    </a:lnTo>
                    <a:lnTo>
                      <a:pt x="296" y="231"/>
                    </a:lnTo>
                    <a:lnTo>
                      <a:pt x="296" y="236"/>
                    </a:lnTo>
                    <a:lnTo>
                      <a:pt x="296" y="240"/>
                    </a:lnTo>
                    <a:lnTo>
                      <a:pt x="302" y="241"/>
                    </a:lnTo>
                    <a:lnTo>
                      <a:pt x="304" y="242"/>
                    </a:lnTo>
                    <a:lnTo>
                      <a:pt x="304" y="245"/>
                    </a:lnTo>
                    <a:lnTo>
                      <a:pt x="303" y="246"/>
                    </a:lnTo>
                    <a:lnTo>
                      <a:pt x="299" y="250"/>
                    </a:lnTo>
                    <a:lnTo>
                      <a:pt x="295" y="251"/>
                    </a:lnTo>
                    <a:lnTo>
                      <a:pt x="291" y="253"/>
                    </a:lnTo>
                    <a:lnTo>
                      <a:pt x="287" y="254"/>
                    </a:lnTo>
                    <a:lnTo>
                      <a:pt x="283" y="257"/>
                    </a:lnTo>
                    <a:lnTo>
                      <a:pt x="281" y="261"/>
                    </a:lnTo>
                    <a:lnTo>
                      <a:pt x="278" y="269"/>
                    </a:lnTo>
                    <a:lnTo>
                      <a:pt x="277" y="272"/>
                    </a:lnTo>
                    <a:lnTo>
                      <a:pt x="277" y="277"/>
                    </a:lnTo>
                  </a:path>
                </a:pathLst>
              </a:custGeom>
              <a:grpFill/>
              <a:ln w="12700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194" name="Freeform 175">
                <a:extLst>
                  <a:ext uri="{FF2B5EF4-FFF2-40B4-BE49-F238E27FC236}">
                    <a16:creationId xmlns:a16="http://schemas.microsoft.com/office/drawing/2014/main" id="{880D0A6F-933E-789D-F5F0-36A4C15B4B2B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6540879" y="4351282"/>
                <a:ext cx="160726" cy="184252"/>
              </a:xfrm>
              <a:custGeom>
                <a:avLst/>
                <a:gdLst>
                  <a:gd name="T0" fmla="*/ 104 w 218"/>
                  <a:gd name="T1" fmla="*/ 1 h 248"/>
                  <a:gd name="T2" fmla="*/ 105 w 218"/>
                  <a:gd name="T3" fmla="*/ 20 h 248"/>
                  <a:gd name="T4" fmla="*/ 109 w 218"/>
                  <a:gd name="T5" fmla="*/ 21 h 248"/>
                  <a:gd name="T6" fmla="*/ 100 w 218"/>
                  <a:gd name="T7" fmla="*/ 27 h 248"/>
                  <a:gd name="T8" fmla="*/ 89 w 218"/>
                  <a:gd name="T9" fmla="*/ 67 h 248"/>
                  <a:gd name="T10" fmla="*/ 84 w 218"/>
                  <a:gd name="T11" fmla="*/ 148 h 248"/>
                  <a:gd name="T12" fmla="*/ 29 w 218"/>
                  <a:gd name="T13" fmla="*/ 248 h 248"/>
                  <a:gd name="T14" fmla="*/ 48 w 218"/>
                  <a:gd name="T15" fmla="*/ 242 h 248"/>
                  <a:gd name="T16" fmla="*/ 59 w 218"/>
                  <a:gd name="T17" fmla="*/ 236 h 248"/>
                  <a:gd name="T18" fmla="*/ 77 w 218"/>
                  <a:gd name="T19" fmla="*/ 237 h 248"/>
                  <a:gd name="T20" fmla="*/ 82 w 218"/>
                  <a:gd name="T21" fmla="*/ 238 h 248"/>
                  <a:gd name="T22" fmla="*/ 88 w 218"/>
                  <a:gd name="T23" fmla="*/ 234 h 248"/>
                  <a:gd name="T24" fmla="*/ 92 w 218"/>
                  <a:gd name="T25" fmla="*/ 227 h 248"/>
                  <a:gd name="T26" fmla="*/ 91 w 218"/>
                  <a:gd name="T27" fmla="*/ 221 h 248"/>
                  <a:gd name="T28" fmla="*/ 99 w 218"/>
                  <a:gd name="T29" fmla="*/ 212 h 248"/>
                  <a:gd name="T30" fmla="*/ 142 w 218"/>
                  <a:gd name="T31" fmla="*/ 181 h 248"/>
                  <a:gd name="T32" fmla="*/ 147 w 218"/>
                  <a:gd name="T33" fmla="*/ 179 h 248"/>
                  <a:gd name="T34" fmla="*/ 157 w 218"/>
                  <a:gd name="T35" fmla="*/ 178 h 248"/>
                  <a:gd name="T36" fmla="*/ 162 w 218"/>
                  <a:gd name="T37" fmla="*/ 173 h 248"/>
                  <a:gd name="T38" fmla="*/ 160 w 218"/>
                  <a:gd name="T39" fmla="*/ 167 h 248"/>
                  <a:gd name="T40" fmla="*/ 159 w 218"/>
                  <a:gd name="T41" fmla="*/ 156 h 248"/>
                  <a:gd name="T42" fmla="*/ 160 w 218"/>
                  <a:gd name="T43" fmla="*/ 146 h 248"/>
                  <a:gd name="T44" fmla="*/ 170 w 218"/>
                  <a:gd name="T45" fmla="*/ 132 h 248"/>
                  <a:gd name="T46" fmla="*/ 174 w 218"/>
                  <a:gd name="T47" fmla="*/ 132 h 248"/>
                  <a:gd name="T48" fmla="*/ 177 w 218"/>
                  <a:gd name="T49" fmla="*/ 135 h 248"/>
                  <a:gd name="T50" fmla="*/ 181 w 218"/>
                  <a:gd name="T51" fmla="*/ 135 h 248"/>
                  <a:gd name="T52" fmla="*/ 188 w 218"/>
                  <a:gd name="T53" fmla="*/ 123 h 248"/>
                  <a:gd name="T54" fmla="*/ 195 w 218"/>
                  <a:gd name="T55" fmla="*/ 112 h 248"/>
                  <a:gd name="T56" fmla="*/ 212 w 218"/>
                  <a:gd name="T57" fmla="*/ 92 h 248"/>
                  <a:gd name="T58" fmla="*/ 215 w 218"/>
                  <a:gd name="T59" fmla="*/ 83 h 248"/>
                  <a:gd name="T60" fmla="*/ 218 w 218"/>
                  <a:gd name="T61" fmla="*/ 74 h 248"/>
                  <a:gd name="T62" fmla="*/ 214 w 218"/>
                  <a:gd name="T63" fmla="*/ 71 h 248"/>
                  <a:gd name="T64" fmla="*/ 207 w 218"/>
                  <a:gd name="T65" fmla="*/ 68 h 248"/>
                  <a:gd name="T66" fmla="*/ 200 w 218"/>
                  <a:gd name="T67" fmla="*/ 58 h 248"/>
                  <a:gd name="T68" fmla="*/ 195 w 218"/>
                  <a:gd name="T69" fmla="*/ 54 h 248"/>
                  <a:gd name="T70" fmla="*/ 192 w 218"/>
                  <a:gd name="T71" fmla="*/ 48 h 248"/>
                  <a:gd name="T72" fmla="*/ 187 w 218"/>
                  <a:gd name="T73" fmla="*/ 41 h 248"/>
                  <a:gd name="T74" fmla="*/ 177 w 218"/>
                  <a:gd name="T75" fmla="*/ 38 h 248"/>
                  <a:gd name="T76" fmla="*/ 161 w 218"/>
                  <a:gd name="T77" fmla="*/ 34 h 248"/>
                  <a:gd name="T78" fmla="*/ 145 w 218"/>
                  <a:gd name="T79" fmla="*/ 27 h 248"/>
                  <a:gd name="T80" fmla="*/ 136 w 218"/>
                  <a:gd name="T81" fmla="*/ 21 h 248"/>
                  <a:gd name="T82" fmla="*/ 128 w 218"/>
                  <a:gd name="T83" fmla="*/ 12 h 248"/>
                  <a:gd name="T84" fmla="*/ 123 w 218"/>
                  <a:gd name="T85" fmla="*/ 7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18" h="248">
                    <a:moveTo>
                      <a:pt x="120" y="0"/>
                    </a:moveTo>
                    <a:cubicBezTo>
                      <a:pt x="104" y="1"/>
                      <a:pt x="104" y="1"/>
                      <a:pt x="104" y="1"/>
                    </a:cubicBezTo>
                    <a:cubicBezTo>
                      <a:pt x="107" y="18"/>
                      <a:pt x="107" y="18"/>
                      <a:pt x="107" y="18"/>
                    </a:cubicBezTo>
                    <a:cubicBezTo>
                      <a:pt x="105" y="20"/>
                      <a:pt x="105" y="20"/>
                      <a:pt x="105" y="20"/>
                    </a:cubicBezTo>
                    <a:cubicBezTo>
                      <a:pt x="107" y="21"/>
                      <a:pt x="107" y="21"/>
                      <a:pt x="107" y="21"/>
                    </a:cubicBezTo>
                    <a:cubicBezTo>
                      <a:pt x="109" y="21"/>
                      <a:pt x="109" y="21"/>
                      <a:pt x="109" y="21"/>
                    </a:cubicBezTo>
                    <a:cubicBezTo>
                      <a:pt x="108" y="27"/>
                      <a:pt x="108" y="27"/>
                      <a:pt x="108" y="27"/>
                    </a:cubicBezTo>
                    <a:cubicBezTo>
                      <a:pt x="100" y="27"/>
                      <a:pt x="100" y="27"/>
                      <a:pt x="100" y="27"/>
                    </a:cubicBezTo>
                    <a:cubicBezTo>
                      <a:pt x="98" y="41"/>
                      <a:pt x="98" y="41"/>
                      <a:pt x="98" y="41"/>
                    </a:cubicBezTo>
                    <a:cubicBezTo>
                      <a:pt x="89" y="67"/>
                      <a:pt x="89" y="67"/>
                      <a:pt x="89" y="67"/>
                    </a:cubicBezTo>
                    <a:cubicBezTo>
                      <a:pt x="104" y="88"/>
                      <a:pt x="104" y="88"/>
                      <a:pt x="104" y="88"/>
                    </a:cubicBezTo>
                    <a:cubicBezTo>
                      <a:pt x="84" y="148"/>
                      <a:pt x="84" y="148"/>
                      <a:pt x="84" y="148"/>
                    </a:cubicBezTo>
                    <a:cubicBezTo>
                      <a:pt x="0" y="177"/>
                      <a:pt x="0" y="177"/>
                      <a:pt x="0" y="177"/>
                    </a:cubicBezTo>
                    <a:cubicBezTo>
                      <a:pt x="29" y="248"/>
                      <a:pt x="29" y="248"/>
                      <a:pt x="29" y="248"/>
                    </a:cubicBezTo>
                    <a:cubicBezTo>
                      <a:pt x="42" y="243"/>
                      <a:pt x="42" y="243"/>
                      <a:pt x="42" y="243"/>
                    </a:cubicBezTo>
                    <a:cubicBezTo>
                      <a:pt x="48" y="242"/>
                      <a:pt x="48" y="242"/>
                      <a:pt x="48" y="242"/>
                    </a:cubicBezTo>
                    <a:cubicBezTo>
                      <a:pt x="55" y="240"/>
                      <a:pt x="55" y="240"/>
                      <a:pt x="55" y="240"/>
                    </a:cubicBezTo>
                    <a:cubicBezTo>
                      <a:pt x="59" y="236"/>
                      <a:pt x="59" y="236"/>
                      <a:pt x="59" y="236"/>
                    </a:cubicBezTo>
                    <a:cubicBezTo>
                      <a:pt x="69" y="236"/>
                      <a:pt x="69" y="236"/>
                      <a:pt x="69" y="236"/>
                    </a:cubicBezTo>
                    <a:cubicBezTo>
                      <a:pt x="77" y="237"/>
                      <a:pt x="77" y="237"/>
                      <a:pt x="77" y="237"/>
                    </a:cubicBezTo>
                    <a:cubicBezTo>
                      <a:pt x="78" y="238"/>
                      <a:pt x="78" y="238"/>
                      <a:pt x="78" y="238"/>
                    </a:cubicBezTo>
                    <a:cubicBezTo>
                      <a:pt x="82" y="238"/>
                      <a:pt x="82" y="238"/>
                      <a:pt x="82" y="238"/>
                    </a:cubicBezTo>
                    <a:cubicBezTo>
                      <a:pt x="84" y="236"/>
                      <a:pt x="84" y="236"/>
                      <a:pt x="84" y="236"/>
                    </a:cubicBezTo>
                    <a:cubicBezTo>
                      <a:pt x="88" y="234"/>
                      <a:pt x="88" y="234"/>
                      <a:pt x="88" y="234"/>
                    </a:cubicBezTo>
                    <a:cubicBezTo>
                      <a:pt x="91" y="229"/>
                      <a:pt x="91" y="229"/>
                      <a:pt x="91" y="229"/>
                    </a:cubicBezTo>
                    <a:cubicBezTo>
                      <a:pt x="92" y="227"/>
                      <a:pt x="92" y="227"/>
                      <a:pt x="92" y="227"/>
                    </a:cubicBezTo>
                    <a:cubicBezTo>
                      <a:pt x="91" y="224"/>
                      <a:pt x="91" y="224"/>
                      <a:pt x="91" y="224"/>
                    </a:cubicBezTo>
                    <a:cubicBezTo>
                      <a:pt x="91" y="221"/>
                      <a:pt x="91" y="221"/>
                      <a:pt x="91" y="221"/>
                    </a:cubicBezTo>
                    <a:cubicBezTo>
                      <a:pt x="94" y="218"/>
                      <a:pt x="94" y="218"/>
                      <a:pt x="94" y="218"/>
                    </a:cubicBezTo>
                    <a:cubicBezTo>
                      <a:pt x="99" y="212"/>
                      <a:pt x="99" y="212"/>
                      <a:pt x="99" y="212"/>
                    </a:cubicBezTo>
                    <a:cubicBezTo>
                      <a:pt x="114" y="209"/>
                      <a:pt x="114" y="209"/>
                      <a:pt x="114" y="209"/>
                    </a:cubicBezTo>
                    <a:cubicBezTo>
                      <a:pt x="137" y="211"/>
                      <a:pt x="121" y="185"/>
                      <a:pt x="142" y="181"/>
                    </a:cubicBezTo>
                    <a:cubicBezTo>
                      <a:pt x="144" y="178"/>
                      <a:pt x="144" y="178"/>
                      <a:pt x="144" y="178"/>
                    </a:cubicBezTo>
                    <a:cubicBezTo>
                      <a:pt x="147" y="179"/>
                      <a:pt x="147" y="179"/>
                      <a:pt x="147" y="179"/>
                    </a:cubicBezTo>
                    <a:cubicBezTo>
                      <a:pt x="154" y="178"/>
                      <a:pt x="154" y="178"/>
                      <a:pt x="154" y="178"/>
                    </a:cubicBezTo>
                    <a:cubicBezTo>
                      <a:pt x="157" y="178"/>
                      <a:pt x="157" y="178"/>
                      <a:pt x="157" y="178"/>
                    </a:cubicBezTo>
                    <a:cubicBezTo>
                      <a:pt x="161" y="176"/>
                      <a:pt x="161" y="176"/>
                      <a:pt x="161" y="176"/>
                    </a:cubicBezTo>
                    <a:cubicBezTo>
                      <a:pt x="162" y="173"/>
                      <a:pt x="162" y="173"/>
                      <a:pt x="162" y="173"/>
                    </a:cubicBezTo>
                    <a:cubicBezTo>
                      <a:pt x="161" y="168"/>
                      <a:pt x="161" y="168"/>
                      <a:pt x="161" y="168"/>
                    </a:cubicBezTo>
                    <a:cubicBezTo>
                      <a:pt x="160" y="167"/>
                      <a:pt x="160" y="167"/>
                      <a:pt x="160" y="167"/>
                    </a:cubicBezTo>
                    <a:cubicBezTo>
                      <a:pt x="159" y="160"/>
                      <a:pt x="159" y="160"/>
                      <a:pt x="159" y="160"/>
                    </a:cubicBezTo>
                    <a:cubicBezTo>
                      <a:pt x="159" y="156"/>
                      <a:pt x="159" y="156"/>
                      <a:pt x="159" y="156"/>
                    </a:cubicBezTo>
                    <a:cubicBezTo>
                      <a:pt x="160" y="151"/>
                      <a:pt x="160" y="151"/>
                      <a:pt x="160" y="151"/>
                    </a:cubicBezTo>
                    <a:cubicBezTo>
                      <a:pt x="160" y="146"/>
                      <a:pt x="160" y="146"/>
                      <a:pt x="160" y="146"/>
                    </a:cubicBezTo>
                    <a:cubicBezTo>
                      <a:pt x="167" y="136"/>
                      <a:pt x="167" y="136"/>
                      <a:pt x="167" y="136"/>
                    </a:cubicBezTo>
                    <a:cubicBezTo>
                      <a:pt x="170" y="132"/>
                      <a:pt x="170" y="132"/>
                      <a:pt x="170" y="132"/>
                    </a:cubicBezTo>
                    <a:cubicBezTo>
                      <a:pt x="173" y="130"/>
                      <a:pt x="173" y="130"/>
                      <a:pt x="173" y="130"/>
                    </a:cubicBezTo>
                    <a:cubicBezTo>
                      <a:pt x="174" y="132"/>
                      <a:pt x="174" y="132"/>
                      <a:pt x="174" y="132"/>
                    </a:cubicBezTo>
                    <a:cubicBezTo>
                      <a:pt x="175" y="134"/>
                      <a:pt x="175" y="134"/>
                      <a:pt x="175" y="134"/>
                    </a:cubicBezTo>
                    <a:cubicBezTo>
                      <a:pt x="177" y="135"/>
                      <a:pt x="177" y="135"/>
                      <a:pt x="177" y="135"/>
                    </a:cubicBezTo>
                    <a:cubicBezTo>
                      <a:pt x="180" y="136"/>
                      <a:pt x="180" y="136"/>
                      <a:pt x="180" y="136"/>
                    </a:cubicBezTo>
                    <a:cubicBezTo>
                      <a:pt x="181" y="135"/>
                      <a:pt x="181" y="135"/>
                      <a:pt x="181" y="135"/>
                    </a:cubicBezTo>
                    <a:cubicBezTo>
                      <a:pt x="186" y="126"/>
                      <a:pt x="186" y="126"/>
                      <a:pt x="186" y="126"/>
                    </a:cubicBezTo>
                    <a:cubicBezTo>
                      <a:pt x="188" y="123"/>
                      <a:pt x="188" y="123"/>
                      <a:pt x="188" y="123"/>
                    </a:cubicBezTo>
                    <a:cubicBezTo>
                      <a:pt x="192" y="116"/>
                      <a:pt x="192" y="116"/>
                      <a:pt x="192" y="116"/>
                    </a:cubicBezTo>
                    <a:cubicBezTo>
                      <a:pt x="195" y="112"/>
                      <a:pt x="195" y="112"/>
                      <a:pt x="195" y="112"/>
                    </a:cubicBezTo>
                    <a:cubicBezTo>
                      <a:pt x="202" y="106"/>
                      <a:pt x="202" y="106"/>
                      <a:pt x="202" y="106"/>
                    </a:cubicBezTo>
                    <a:cubicBezTo>
                      <a:pt x="212" y="92"/>
                      <a:pt x="212" y="92"/>
                      <a:pt x="212" y="92"/>
                    </a:cubicBezTo>
                    <a:cubicBezTo>
                      <a:pt x="215" y="86"/>
                      <a:pt x="215" y="86"/>
                      <a:pt x="215" y="86"/>
                    </a:cubicBezTo>
                    <a:cubicBezTo>
                      <a:pt x="215" y="83"/>
                      <a:pt x="215" y="83"/>
                      <a:pt x="215" y="83"/>
                    </a:cubicBezTo>
                    <a:cubicBezTo>
                      <a:pt x="218" y="76"/>
                      <a:pt x="218" y="76"/>
                      <a:pt x="218" y="76"/>
                    </a:cubicBezTo>
                    <a:cubicBezTo>
                      <a:pt x="218" y="74"/>
                      <a:pt x="218" y="74"/>
                      <a:pt x="218" y="74"/>
                    </a:cubicBezTo>
                    <a:cubicBezTo>
                      <a:pt x="216" y="72"/>
                      <a:pt x="216" y="72"/>
                      <a:pt x="216" y="72"/>
                    </a:cubicBezTo>
                    <a:cubicBezTo>
                      <a:pt x="214" y="71"/>
                      <a:pt x="214" y="71"/>
                      <a:pt x="214" y="71"/>
                    </a:cubicBezTo>
                    <a:cubicBezTo>
                      <a:pt x="213" y="69"/>
                      <a:pt x="213" y="69"/>
                      <a:pt x="213" y="69"/>
                    </a:cubicBezTo>
                    <a:cubicBezTo>
                      <a:pt x="207" y="68"/>
                      <a:pt x="207" y="68"/>
                      <a:pt x="207" y="68"/>
                    </a:cubicBezTo>
                    <a:cubicBezTo>
                      <a:pt x="202" y="64"/>
                      <a:pt x="202" y="64"/>
                      <a:pt x="202" y="64"/>
                    </a:cubicBezTo>
                    <a:cubicBezTo>
                      <a:pt x="200" y="58"/>
                      <a:pt x="200" y="58"/>
                      <a:pt x="200" y="58"/>
                    </a:cubicBezTo>
                    <a:cubicBezTo>
                      <a:pt x="197" y="56"/>
                      <a:pt x="197" y="56"/>
                      <a:pt x="197" y="56"/>
                    </a:cubicBezTo>
                    <a:cubicBezTo>
                      <a:pt x="195" y="54"/>
                      <a:pt x="195" y="54"/>
                      <a:pt x="195" y="54"/>
                    </a:cubicBezTo>
                    <a:cubicBezTo>
                      <a:pt x="194" y="51"/>
                      <a:pt x="194" y="51"/>
                      <a:pt x="194" y="51"/>
                    </a:cubicBezTo>
                    <a:cubicBezTo>
                      <a:pt x="192" y="48"/>
                      <a:pt x="192" y="48"/>
                      <a:pt x="192" y="48"/>
                    </a:cubicBezTo>
                    <a:cubicBezTo>
                      <a:pt x="190" y="46"/>
                      <a:pt x="190" y="46"/>
                      <a:pt x="190" y="46"/>
                    </a:cubicBezTo>
                    <a:cubicBezTo>
                      <a:pt x="187" y="41"/>
                      <a:pt x="187" y="41"/>
                      <a:pt x="187" y="41"/>
                    </a:cubicBezTo>
                    <a:cubicBezTo>
                      <a:pt x="181" y="38"/>
                      <a:pt x="181" y="38"/>
                      <a:pt x="181" y="38"/>
                    </a:cubicBezTo>
                    <a:cubicBezTo>
                      <a:pt x="177" y="38"/>
                      <a:pt x="177" y="38"/>
                      <a:pt x="177" y="38"/>
                    </a:cubicBezTo>
                    <a:cubicBezTo>
                      <a:pt x="169" y="34"/>
                      <a:pt x="169" y="34"/>
                      <a:pt x="169" y="34"/>
                    </a:cubicBezTo>
                    <a:cubicBezTo>
                      <a:pt x="161" y="34"/>
                      <a:pt x="161" y="34"/>
                      <a:pt x="161" y="34"/>
                    </a:cubicBezTo>
                    <a:cubicBezTo>
                      <a:pt x="158" y="32"/>
                      <a:pt x="158" y="32"/>
                      <a:pt x="158" y="32"/>
                    </a:cubicBezTo>
                    <a:cubicBezTo>
                      <a:pt x="145" y="27"/>
                      <a:pt x="145" y="27"/>
                      <a:pt x="145" y="27"/>
                    </a:cubicBezTo>
                    <a:cubicBezTo>
                      <a:pt x="140" y="23"/>
                      <a:pt x="140" y="23"/>
                      <a:pt x="140" y="23"/>
                    </a:cubicBezTo>
                    <a:cubicBezTo>
                      <a:pt x="136" y="21"/>
                      <a:pt x="136" y="21"/>
                      <a:pt x="136" y="21"/>
                    </a:cubicBezTo>
                    <a:cubicBezTo>
                      <a:pt x="132" y="17"/>
                      <a:pt x="132" y="17"/>
                      <a:pt x="132" y="17"/>
                    </a:cubicBezTo>
                    <a:cubicBezTo>
                      <a:pt x="128" y="12"/>
                      <a:pt x="128" y="12"/>
                      <a:pt x="128" y="12"/>
                    </a:cubicBezTo>
                    <a:cubicBezTo>
                      <a:pt x="128" y="11"/>
                      <a:pt x="128" y="11"/>
                      <a:pt x="128" y="11"/>
                    </a:cubicBezTo>
                    <a:cubicBezTo>
                      <a:pt x="123" y="7"/>
                      <a:pt x="123" y="7"/>
                      <a:pt x="123" y="7"/>
                    </a:cubicBezTo>
                    <a:lnTo>
                      <a:pt x="120" y="0"/>
                    </a:lnTo>
                    <a:close/>
                  </a:path>
                </a:pathLst>
              </a:custGeom>
              <a:grpFill/>
              <a:ln w="12700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195" name="Freeform 253">
                <a:extLst>
                  <a:ext uri="{FF2B5EF4-FFF2-40B4-BE49-F238E27FC236}">
                    <a16:creationId xmlns:a16="http://schemas.microsoft.com/office/drawing/2014/main" id="{759A8C6B-7829-E38F-BBEB-0D845C418A48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6574853" y="4365656"/>
                <a:ext cx="3920" cy="2614"/>
              </a:xfrm>
              <a:custGeom>
                <a:avLst/>
                <a:gdLst>
                  <a:gd name="T0" fmla="*/ 0 w 3"/>
                  <a:gd name="T1" fmla="*/ 2 h 2"/>
                  <a:gd name="T2" fmla="*/ 2 w 3"/>
                  <a:gd name="T3" fmla="*/ 2 h 2"/>
                  <a:gd name="T4" fmla="*/ 2 w 3"/>
                  <a:gd name="T5" fmla="*/ 2 h 2"/>
                  <a:gd name="T6" fmla="*/ 3 w 3"/>
                  <a:gd name="T7" fmla="*/ 2 h 2"/>
                  <a:gd name="T8" fmla="*/ 3 w 3"/>
                  <a:gd name="T9" fmla="*/ 2 h 2"/>
                  <a:gd name="T10" fmla="*/ 3 w 3"/>
                  <a:gd name="T11" fmla="*/ 1 h 2"/>
                  <a:gd name="T12" fmla="*/ 3 w 3"/>
                  <a:gd name="T13" fmla="*/ 1 h 2"/>
                  <a:gd name="T14" fmla="*/ 2 w 3"/>
                  <a:gd name="T15" fmla="*/ 0 h 2"/>
                  <a:gd name="T16" fmla="*/ 2 w 3"/>
                  <a:gd name="T17" fmla="*/ 0 h 2"/>
                  <a:gd name="T18" fmla="*/ 0 w 3"/>
                  <a:gd name="T19" fmla="*/ 1 h 2"/>
                  <a:gd name="T20" fmla="*/ 0 w 3"/>
                  <a:gd name="T2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lnTo>
                      <a:pt x="2" y="2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1"/>
                    </a:lnTo>
                    <a:lnTo>
                      <a:pt x="0" y="2"/>
                    </a:lnTo>
                  </a:path>
                </a:pathLst>
              </a:custGeom>
              <a:grpFill/>
              <a:ln w="12700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196" name="Freeform 254">
                <a:extLst>
                  <a:ext uri="{FF2B5EF4-FFF2-40B4-BE49-F238E27FC236}">
                    <a16:creationId xmlns:a16="http://schemas.microsoft.com/office/drawing/2014/main" id="{5EFEE798-A058-56D5-598D-3CA5AE6458B3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6574853" y="4365656"/>
                <a:ext cx="3920" cy="2614"/>
              </a:xfrm>
              <a:custGeom>
                <a:avLst/>
                <a:gdLst>
                  <a:gd name="T0" fmla="*/ 0 w 3"/>
                  <a:gd name="T1" fmla="*/ 2 h 2"/>
                  <a:gd name="T2" fmla="*/ 2 w 3"/>
                  <a:gd name="T3" fmla="*/ 2 h 2"/>
                  <a:gd name="T4" fmla="*/ 2 w 3"/>
                  <a:gd name="T5" fmla="*/ 2 h 2"/>
                  <a:gd name="T6" fmla="*/ 3 w 3"/>
                  <a:gd name="T7" fmla="*/ 2 h 2"/>
                  <a:gd name="T8" fmla="*/ 3 w 3"/>
                  <a:gd name="T9" fmla="*/ 2 h 2"/>
                  <a:gd name="T10" fmla="*/ 3 w 3"/>
                  <a:gd name="T11" fmla="*/ 1 h 2"/>
                  <a:gd name="T12" fmla="*/ 3 w 3"/>
                  <a:gd name="T13" fmla="*/ 1 h 2"/>
                  <a:gd name="T14" fmla="*/ 2 w 3"/>
                  <a:gd name="T15" fmla="*/ 0 h 2"/>
                  <a:gd name="T16" fmla="*/ 2 w 3"/>
                  <a:gd name="T17" fmla="*/ 0 h 2"/>
                  <a:gd name="T18" fmla="*/ 0 w 3"/>
                  <a:gd name="T19" fmla="*/ 1 h 2"/>
                  <a:gd name="T20" fmla="*/ 0 w 3"/>
                  <a:gd name="T2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lnTo>
                      <a:pt x="2" y="2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1"/>
                    </a:lnTo>
                    <a:lnTo>
                      <a:pt x="0" y="2"/>
                    </a:lnTo>
                  </a:path>
                </a:pathLst>
              </a:custGeom>
              <a:grpFill/>
              <a:ln w="12700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197" name="Freeform 255">
                <a:extLst>
                  <a:ext uri="{FF2B5EF4-FFF2-40B4-BE49-F238E27FC236}">
                    <a16:creationId xmlns:a16="http://schemas.microsoft.com/office/drawing/2014/main" id="{D1A88163-ECEA-4189-DB77-9CED959C4D03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6346180" y="4596951"/>
                <a:ext cx="2614" cy="1306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0 h 1"/>
                  <a:gd name="T4" fmla="*/ 0 w 2"/>
                  <a:gd name="T5" fmla="*/ 1 h 1"/>
                  <a:gd name="T6" fmla="*/ 2 w 2"/>
                  <a:gd name="T7" fmla="*/ 1 h 1"/>
                  <a:gd name="T8" fmla="*/ 2 w 2"/>
                  <a:gd name="T9" fmla="*/ 0 h 1"/>
                  <a:gd name="T10" fmla="*/ 1 w 2"/>
                  <a:gd name="T11" fmla="*/ 0 h 1"/>
                  <a:gd name="T12" fmla="*/ 1 w 2"/>
                  <a:gd name="T1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grpFill/>
              <a:ln w="12700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198" name="Freeform 256">
                <a:extLst>
                  <a:ext uri="{FF2B5EF4-FFF2-40B4-BE49-F238E27FC236}">
                    <a16:creationId xmlns:a16="http://schemas.microsoft.com/office/drawing/2014/main" id="{A9F85490-D4FC-C4D9-8D32-A1103BD7B2C8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6346180" y="4596951"/>
                <a:ext cx="2614" cy="1306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0 h 1"/>
                  <a:gd name="T4" fmla="*/ 0 w 2"/>
                  <a:gd name="T5" fmla="*/ 1 h 1"/>
                  <a:gd name="T6" fmla="*/ 2 w 2"/>
                  <a:gd name="T7" fmla="*/ 1 h 1"/>
                  <a:gd name="T8" fmla="*/ 2 w 2"/>
                  <a:gd name="T9" fmla="*/ 0 h 1"/>
                  <a:gd name="T10" fmla="*/ 1 w 2"/>
                  <a:gd name="T11" fmla="*/ 0 h 1"/>
                  <a:gd name="T12" fmla="*/ 1 w 2"/>
                  <a:gd name="T1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grpFill/>
              <a:ln w="12700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199" name="Freeform 257">
                <a:extLst>
                  <a:ext uri="{FF2B5EF4-FFF2-40B4-BE49-F238E27FC236}">
                    <a16:creationId xmlns:a16="http://schemas.microsoft.com/office/drawing/2014/main" id="{259A84E1-76DA-F65B-7D75-176E3EECEC7B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6346180" y="4590418"/>
                <a:ext cx="2614" cy="2614"/>
              </a:xfrm>
              <a:custGeom>
                <a:avLst/>
                <a:gdLst>
                  <a:gd name="T0" fmla="*/ 0 w 2"/>
                  <a:gd name="T1" fmla="*/ 1 h 2"/>
                  <a:gd name="T2" fmla="*/ 1 w 2"/>
                  <a:gd name="T3" fmla="*/ 2 h 2"/>
                  <a:gd name="T4" fmla="*/ 1 w 2"/>
                  <a:gd name="T5" fmla="*/ 2 h 2"/>
                  <a:gd name="T6" fmla="*/ 2 w 2"/>
                  <a:gd name="T7" fmla="*/ 2 h 2"/>
                  <a:gd name="T8" fmla="*/ 1 w 2"/>
                  <a:gd name="T9" fmla="*/ 1 h 2"/>
                  <a:gd name="T10" fmla="*/ 1 w 2"/>
                  <a:gd name="T11" fmla="*/ 0 h 2"/>
                  <a:gd name="T12" fmla="*/ 0 w 2"/>
                  <a:gd name="T13" fmla="*/ 0 h 2"/>
                  <a:gd name="T14" fmla="*/ 0 w 2"/>
                  <a:gd name="T1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lnTo>
                      <a:pt x="1" y="2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</a:path>
                </a:pathLst>
              </a:custGeom>
              <a:grpFill/>
              <a:ln w="12700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200" name="Freeform 258">
                <a:extLst>
                  <a:ext uri="{FF2B5EF4-FFF2-40B4-BE49-F238E27FC236}">
                    <a16:creationId xmlns:a16="http://schemas.microsoft.com/office/drawing/2014/main" id="{12BEAA6E-B78D-E930-E098-F71E0A8875D6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6346180" y="4590418"/>
                <a:ext cx="2614" cy="2614"/>
              </a:xfrm>
              <a:custGeom>
                <a:avLst/>
                <a:gdLst>
                  <a:gd name="T0" fmla="*/ 0 w 2"/>
                  <a:gd name="T1" fmla="*/ 1 h 2"/>
                  <a:gd name="T2" fmla="*/ 1 w 2"/>
                  <a:gd name="T3" fmla="*/ 2 h 2"/>
                  <a:gd name="T4" fmla="*/ 1 w 2"/>
                  <a:gd name="T5" fmla="*/ 2 h 2"/>
                  <a:gd name="T6" fmla="*/ 2 w 2"/>
                  <a:gd name="T7" fmla="*/ 2 h 2"/>
                  <a:gd name="T8" fmla="*/ 1 w 2"/>
                  <a:gd name="T9" fmla="*/ 1 h 2"/>
                  <a:gd name="T10" fmla="*/ 1 w 2"/>
                  <a:gd name="T11" fmla="*/ 0 h 2"/>
                  <a:gd name="T12" fmla="*/ 0 w 2"/>
                  <a:gd name="T13" fmla="*/ 0 h 2"/>
                  <a:gd name="T14" fmla="*/ 0 w 2"/>
                  <a:gd name="T1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lnTo>
                      <a:pt x="1" y="2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</a:path>
                </a:pathLst>
              </a:custGeom>
              <a:grpFill/>
              <a:ln w="12700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201" name="Freeform 259">
                <a:extLst>
                  <a:ext uri="{FF2B5EF4-FFF2-40B4-BE49-F238E27FC236}">
                    <a16:creationId xmlns:a16="http://schemas.microsoft.com/office/drawing/2014/main" id="{DE1A4A04-EA73-9D73-30DB-ABA0E7287621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6342259" y="4560363"/>
                <a:ext cx="2614" cy="2614"/>
              </a:xfrm>
              <a:custGeom>
                <a:avLst/>
                <a:gdLst>
                  <a:gd name="T0" fmla="*/ 0 w 2"/>
                  <a:gd name="T1" fmla="*/ 2 h 2"/>
                  <a:gd name="T2" fmla="*/ 1 w 2"/>
                  <a:gd name="T3" fmla="*/ 2 h 2"/>
                  <a:gd name="T4" fmla="*/ 2 w 2"/>
                  <a:gd name="T5" fmla="*/ 0 h 2"/>
                  <a:gd name="T6" fmla="*/ 1 w 2"/>
                  <a:gd name="T7" fmla="*/ 0 h 2"/>
                  <a:gd name="T8" fmla="*/ 0 w 2"/>
                  <a:gd name="T9" fmla="*/ 0 h 2"/>
                  <a:gd name="T10" fmla="*/ 0 w 2"/>
                  <a:gd name="T11" fmla="*/ 1 h 2"/>
                  <a:gd name="T12" fmla="*/ 0 w 2"/>
                  <a:gd name="T13" fmla="*/ 2 h 2"/>
                  <a:gd name="T14" fmla="*/ 0 w 2"/>
                  <a:gd name="T1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1" y="2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</a:path>
                </a:pathLst>
              </a:custGeom>
              <a:grpFill/>
              <a:ln w="12700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202" name="Freeform 260">
                <a:extLst>
                  <a:ext uri="{FF2B5EF4-FFF2-40B4-BE49-F238E27FC236}">
                    <a16:creationId xmlns:a16="http://schemas.microsoft.com/office/drawing/2014/main" id="{EEA649B9-496E-C7C2-F8BA-1ECD6E02E143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6342259" y="4560363"/>
                <a:ext cx="2614" cy="2614"/>
              </a:xfrm>
              <a:custGeom>
                <a:avLst/>
                <a:gdLst>
                  <a:gd name="T0" fmla="*/ 0 w 2"/>
                  <a:gd name="T1" fmla="*/ 2 h 2"/>
                  <a:gd name="T2" fmla="*/ 1 w 2"/>
                  <a:gd name="T3" fmla="*/ 2 h 2"/>
                  <a:gd name="T4" fmla="*/ 2 w 2"/>
                  <a:gd name="T5" fmla="*/ 0 h 2"/>
                  <a:gd name="T6" fmla="*/ 1 w 2"/>
                  <a:gd name="T7" fmla="*/ 0 h 2"/>
                  <a:gd name="T8" fmla="*/ 0 w 2"/>
                  <a:gd name="T9" fmla="*/ 0 h 2"/>
                  <a:gd name="T10" fmla="*/ 0 w 2"/>
                  <a:gd name="T11" fmla="*/ 1 h 2"/>
                  <a:gd name="T12" fmla="*/ 0 w 2"/>
                  <a:gd name="T13" fmla="*/ 2 h 2"/>
                  <a:gd name="T14" fmla="*/ 0 w 2"/>
                  <a:gd name="T1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1" y="2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</a:path>
                </a:pathLst>
              </a:custGeom>
              <a:grpFill/>
              <a:ln w="12700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203" name="Freeform 489">
                <a:extLst>
                  <a:ext uri="{FF2B5EF4-FFF2-40B4-BE49-F238E27FC236}">
                    <a16:creationId xmlns:a16="http://schemas.microsoft.com/office/drawing/2014/main" id="{CAC8C5A7-623C-92C7-9A0C-289C93B5E363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6428502" y="4231059"/>
                <a:ext cx="35280" cy="36588"/>
              </a:xfrm>
              <a:custGeom>
                <a:avLst/>
                <a:gdLst>
                  <a:gd name="T0" fmla="*/ 27 w 27"/>
                  <a:gd name="T1" fmla="*/ 28 h 28"/>
                  <a:gd name="T2" fmla="*/ 27 w 27"/>
                  <a:gd name="T3" fmla="*/ 24 h 28"/>
                  <a:gd name="T4" fmla="*/ 26 w 27"/>
                  <a:gd name="T5" fmla="*/ 23 h 28"/>
                  <a:gd name="T6" fmla="*/ 24 w 27"/>
                  <a:gd name="T7" fmla="*/ 21 h 28"/>
                  <a:gd name="T8" fmla="*/ 23 w 27"/>
                  <a:gd name="T9" fmla="*/ 15 h 28"/>
                  <a:gd name="T10" fmla="*/ 20 w 27"/>
                  <a:gd name="T11" fmla="*/ 14 h 28"/>
                  <a:gd name="T12" fmla="*/ 18 w 27"/>
                  <a:gd name="T13" fmla="*/ 14 h 28"/>
                  <a:gd name="T14" fmla="*/ 18 w 27"/>
                  <a:gd name="T15" fmla="*/ 12 h 28"/>
                  <a:gd name="T16" fmla="*/ 19 w 27"/>
                  <a:gd name="T17" fmla="*/ 12 h 28"/>
                  <a:gd name="T18" fmla="*/ 20 w 27"/>
                  <a:gd name="T19" fmla="*/ 10 h 28"/>
                  <a:gd name="T20" fmla="*/ 24 w 27"/>
                  <a:gd name="T21" fmla="*/ 10 h 28"/>
                  <a:gd name="T22" fmla="*/ 26 w 27"/>
                  <a:gd name="T23" fmla="*/ 8 h 28"/>
                  <a:gd name="T24" fmla="*/ 26 w 27"/>
                  <a:gd name="T25" fmla="*/ 6 h 28"/>
                  <a:gd name="T26" fmla="*/ 26 w 27"/>
                  <a:gd name="T27" fmla="*/ 5 h 28"/>
                  <a:gd name="T28" fmla="*/ 23 w 27"/>
                  <a:gd name="T29" fmla="*/ 3 h 28"/>
                  <a:gd name="T30" fmla="*/ 22 w 27"/>
                  <a:gd name="T31" fmla="*/ 2 h 28"/>
                  <a:gd name="T32" fmla="*/ 22 w 27"/>
                  <a:gd name="T33" fmla="*/ 1 h 28"/>
                  <a:gd name="T34" fmla="*/ 19 w 27"/>
                  <a:gd name="T35" fmla="*/ 1 h 28"/>
                  <a:gd name="T36" fmla="*/ 15 w 27"/>
                  <a:gd name="T37" fmla="*/ 0 h 28"/>
                  <a:gd name="T38" fmla="*/ 11 w 27"/>
                  <a:gd name="T39" fmla="*/ 2 h 28"/>
                  <a:gd name="T40" fmla="*/ 7 w 27"/>
                  <a:gd name="T41" fmla="*/ 7 h 28"/>
                  <a:gd name="T42" fmla="*/ 5 w 27"/>
                  <a:gd name="T43" fmla="*/ 13 h 28"/>
                  <a:gd name="T44" fmla="*/ 0 w 27"/>
                  <a:gd name="T45" fmla="*/ 17 h 28"/>
                  <a:gd name="T46" fmla="*/ 1 w 27"/>
                  <a:gd name="T47" fmla="*/ 18 h 28"/>
                  <a:gd name="T48" fmla="*/ 7 w 27"/>
                  <a:gd name="T49" fmla="*/ 19 h 28"/>
                  <a:gd name="T50" fmla="*/ 13 w 27"/>
                  <a:gd name="T51" fmla="*/ 21 h 28"/>
                  <a:gd name="T52" fmla="*/ 15 w 27"/>
                  <a:gd name="T53" fmla="*/ 23 h 28"/>
                  <a:gd name="T54" fmla="*/ 18 w 27"/>
                  <a:gd name="T55" fmla="*/ 27 h 28"/>
                  <a:gd name="T56" fmla="*/ 27 w 27"/>
                  <a:gd name="T57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27" h="28">
                    <a:moveTo>
                      <a:pt x="27" y="28"/>
                    </a:moveTo>
                    <a:lnTo>
                      <a:pt x="27" y="24"/>
                    </a:lnTo>
                    <a:lnTo>
                      <a:pt x="26" y="23"/>
                    </a:lnTo>
                    <a:lnTo>
                      <a:pt x="24" y="21"/>
                    </a:lnTo>
                    <a:lnTo>
                      <a:pt x="23" y="15"/>
                    </a:lnTo>
                    <a:lnTo>
                      <a:pt x="20" y="14"/>
                    </a:lnTo>
                    <a:lnTo>
                      <a:pt x="18" y="14"/>
                    </a:lnTo>
                    <a:lnTo>
                      <a:pt x="18" y="12"/>
                    </a:lnTo>
                    <a:lnTo>
                      <a:pt x="19" y="12"/>
                    </a:lnTo>
                    <a:lnTo>
                      <a:pt x="20" y="10"/>
                    </a:lnTo>
                    <a:lnTo>
                      <a:pt x="24" y="10"/>
                    </a:lnTo>
                    <a:lnTo>
                      <a:pt x="26" y="8"/>
                    </a:lnTo>
                    <a:lnTo>
                      <a:pt x="26" y="6"/>
                    </a:lnTo>
                    <a:lnTo>
                      <a:pt x="26" y="5"/>
                    </a:lnTo>
                    <a:lnTo>
                      <a:pt x="23" y="3"/>
                    </a:lnTo>
                    <a:lnTo>
                      <a:pt x="22" y="2"/>
                    </a:lnTo>
                    <a:lnTo>
                      <a:pt x="22" y="1"/>
                    </a:lnTo>
                    <a:lnTo>
                      <a:pt x="19" y="1"/>
                    </a:lnTo>
                    <a:lnTo>
                      <a:pt x="15" y="0"/>
                    </a:lnTo>
                    <a:lnTo>
                      <a:pt x="11" y="2"/>
                    </a:lnTo>
                    <a:lnTo>
                      <a:pt x="7" y="7"/>
                    </a:lnTo>
                    <a:lnTo>
                      <a:pt x="5" y="13"/>
                    </a:lnTo>
                    <a:lnTo>
                      <a:pt x="0" y="17"/>
                    </a:lnTo>
                    <a:lnTo>
                      <a:pt x="1" y="18"/>
                    </a:lnTo>
                    <a:lnTo>
                      <a:pt x="7" y="19"/>
                    </a:lnTo>
                    <a:lnTo>
                      <a:pt x="13" y="21"/>
                    </a:lnTo>
                    <a:lnTo>
                      <a:pt x="15" y="23"/>
                    </a:lnTo>
                    <a:lnTo>
                      <a:pt x="18" y="27"/>
                    </a:lnTo>
                    <a:lnTo>
                      <a:pt x="27" y="28"/>
                    </a:lnTo>
                  </a:path>
                </a:pathLst>
              </a:custGeom>
              <a:grpFill/>
              <a:ln w="12700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204" name="Freeform 490">
                <a:extLst>
                  <a:ext uri="{FF2B5EF4-FFF2-40B4-BE49-F238E27FC236}">
                    <a16:creationId xmlns:a16="http://schemas.microsoft.com/office/drawing/2014/main" id="{0A44AD3C-6C99-7204-9A14-1C0F49079D9F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6428502" y="4231059"/>
                <a:ext cx="35280" cy="36588"/>
              </a:xfrm>
              <a:custGeom>
                <a:avLst/>
                <a:gdLst>
                  <a:gd name="T0" fmla="*/ 27 w 27"/>
                  <a:gd name="T1" fmla="*/ 28 h 28"/>
                  <a:gd name="T2" fmla="*/ 27 w 27"/>
                  <a:gd name="T3" fmla="*/ 24 h 28"/>
                  <a:gd name="T4" fmla="*/ 26 w 27"/>
                  <a:gd name="T5" fmla="*/ 23 h 28"/>
                  <a:gd name="T6" fmla="*/ 24 w 27"/>
                  <a:gd name="T7" fmla="*/ 21 h 28"/>
                  <a:gd name="T8" fmla="*/ 23 w 27"/>
                  <a:gd name="T9" fmla="*/ 15 h 28"/>
                  <a:gd name="T10" fmla="*/ 20 w 27"/>
                  <a:gd name="T11" fmla="*/ 14 h 28"/>
                  <a:gd name="T12" fmla="*/ 18 w 27"/>
                  <a:gd name="T13" fmla="*/ 14 h 28"/>
                  <a:gd name="T14" fmla="*/ 18 w 27"/>
                  <a:gd name="T15" fmla="*/ 12 h 28"/>
                  <a:gd name="T16" fmla="*/ 19 w 27"/>
                  <a:gd name="T17" fmla="*/ 12 h 28"/>
                  <a:gd name="T18" fmla="*/ 20 w 27"/>
                  <a:gd name="T19" fmla="*/ 10 h 28"/>
                  <a:gd name="T20" fmla="*/ 24 w 27"/>
                  <a:gd name="T21" fmla="*/ 10 h 28"/>
                  <a:gd name="T22" fmla="*/ 26 w 27"/>
                  <a:gd name="T23" fmla="*/ 8 h 28"/>
                  <a:gd name="T24" fmla="*/ 26 w 27"/>
                  <a:gd name="T25" fmla="*/ 6 h 28"/>
                  <a:gd name="T26" fmla="*/ 26 w 27"/>
                  <a:gd name="T27" fmla="*/ 5 h 28"/>
                  <a:gd name="T28" fmla="*/ 23 w 27"/>
                  <a:gd name="T29" fmla="*/ 3 h 28"/>
                  <a:gd name="T30" fmla="*/ 22 w 27"/>
                  <a:gd name="T31" fmla="*/ 2 h 28"/>
                  <a:gd name="T32" fmla="*/ 22 w 27"/>
                  <a:gd name="T33" fmla="*/ 1 h 28"/>
                  <a:gd name="T34" fmla="*/ 19 w 27"/>
                  <a:gd name="T35" fmla="*/ 1 h 28"/>
                  <a:gd name="T36" fmla="*/ 15 w 27"/>
                  <a:gd name="T37" fmla="*/ 0 h 28"/>
                  <a:gd name="T38" fmla="*/ 11 w 27"/>
                  <a:gd name="T39" fmla="*/ 2 h 28"/>
                  <a:gd name="T40" fmla="*/ 7 w 27"/>
                  <a:gd name="T41" fmla="*/ 7 h 28"/>
                  <a:gd name="T42" fmla="*/ 5 w 27"/>
                  <a:gd name="T43" fmla="*/ 13 h 28"/>
                  <a:gd name="T44" fmla="*/ 0 w 27"/>
                  <a:gd name="T45" fmla="*/ 17 h 28"/>
                  <a:gd name="T46" fmla="*/ 1 w 27"/>
                  <a:gd name="T47" fmla="*/ 18 h 28"/>
                  <a:gd name="T48" fmla="*/ 7 w 27"/>
                  <a:gd name="T49" fmla="*/ 19 h 28"/>
                  <a:gd name="T50" fmla="*/ 13 w 27"/>
                  <a:gd name="T51" fmla="*/ 21 h 28"/>
                  <a:gd name="T52" fmla="*/ 15 w 27"/>
                  <a:gd name="T53" fmla="*/ 23 h 28"/>
                  <a:gd name="T54" fmla="*/ 18 w 27"/>
                  <a:gd name="T55" fmla="*/ 27 h 28"/>
                  <a:gd name="T56" fmla="*/ 27 w 27"/>
                  <a:gd name="T57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27" h="28">
                    <a:moveTo>
                      <a:pt x="27" y="28"/>
                    </a:moveTo>
                    <a:lnTo>
                      <a:pt x="27" y="24"/>
                    </a:lnTo>
                    <a:lnTo>
                      <a:pt x="26" y="23"/>
                    </a:lnTo>
                    <a:lnTo>
                      <a:pt x="24" y="21"/>
                    </a:lnTo>
                    <a:lnTo>
                      <a:pt x="23" y="15"/>
                    </a:lnTo>
                    <a:lnTo>
                      <a:pt x="20" y="14"/>
                    </a:lnTo>
                    <a:lnTo>
                      <a:pt x="18" y="14"/>
                    </a:lnTo>
                    <a:lnTo>
                      <a:pt x="18" y="12"/>
                    </a:lnTo>
                    <a:lnTo>
                      <a:pt x="19" y="12"/>
                    </a:lnTo>
                    <a:lnTo>
                      <a:pt x="20" y="10"/>
                    </a:lnTo>
                    <a:lnTo>
                      <a:pt x="24" y="10"/>
                    </a:lnTo>
                    <a:lnTo>
                      <a:pt x="26" y="8"/>
                    </a:lnTo>
                    <a:lnTo>
                      <a:pt x="26" y="6"/>
                    </a:lnTo>
                    <a:lnTo>
                      <a:pt x="26" y="5"/>
                    </a:lnTo>
                    <a:lnTo>
                      <a:pt x="23" y="3"/>
                    </a:lnTo>
                    <a:lnTo>
                      <a:pt x="22" y="2"/>
                    </a:lnTo>
                    <a:lnTo>
                      <a:pt x="22" y="1"/>
                    </a:lnTo>
                    <a:lnTo>
                      <a:pt x="19" y="1"/>
                    </a:lnTo>
                    <a:lnTo>
                      <a:pt x="15" y="0"/>
                    </a:lnTo>
                    <a:lnTo>
                      <a:pt x="11" y="2"/>
                    </a:lnTo>
                    <a:lnTo>
                      <a:pt x="7" y="7"/>
                    </a:lnTo>
                    <a:lnTo>
                      <a:pt x="5" y="13"/>
                    </a:lnTo>
                    <a:lnTo>
                      <a:pt x="0" y="17"/>
                    </a:lnTo>
                    <a:lnTo>
                      <a:pt x="1" y="18"/>
                    </a:lnTo>
                    <a:lnTo>
                      <a:pt x="7" y="19"/>
                    </a:lnTo>
                    <a:lnTo>
                      <a:pt x="13" y="21"/>
                    </a:lnTo>
                    <a:lnTo>
                      <a:pt x="15" y="23"/>
                    </a:lnTo>
                    <a:lnTo>
                      <a:pt x="18" y="27"/>
                    </a:lnTo>
                    <a:lnTo>
                      <a:pt x="27" y="28"/>
                    </a:lnTo>
                  </a:path>
                </a:pathLst>
              </a:custGeom>
              <a:grpFill/>
              <a:ln w="12700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205" name="Freeform 545">
                <a:extLst>
                  <a:ext uri="{FF2B5EF4-FFF2-40B4-BE49-F238E27FC236}">
                    <a16:creationId xmlns:a16="http://schemas.microsoft.com/office/drawing/2014/main" id="{DD6E2BFA-572F-FBAF-FBFC-E2E83202FBF2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6508211" y="4319918"/>
                <a:ext cx="2614" cy="7841"/>
              </a:xfrm>
              <a:custGeom>
                <a:avLst/>
                <a:gdLst>
                  <a:gd name="T0" fmla="*/ 2 w 2"/>
                  <a:gd name="T1" fmla="*/ 1 h 6"/>
                  <a:gd name="T2" fmla="*/ 0 w 2"/>
                  <a:gd name="T3" fmla="*/ 0 h 6"/>
                  <a:gd name="T4" fmla="*/ 0 w 2"/>
                  <a:gd name="T5" fmla="*/ 4 h 6"/>
                  <a:gd name="T6" fmla="*/ 0 w 2"/>
                  <a:gd name="T7" fmla="*/ 6 h 6"/>
                  <a:gd name="T8" fmla="*/ 1 w 2"/>
                  <a:gd name="T9" fmla="*/ 5 h 6"/>
                  <a:gd name="T10" fmla="*/ 2 w 2"/>
                  <a:gd name="T11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6">
                    <a:moveTo>
                      <a:pt x="2" y="1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1" y="5"/>
                    </a:lnTo>
                    <a:lnTo>
                      <a:pt x="2" y="1"/>
                    </a:lnTo>
                  </a:path>
                </a:pathLst>
              </a:custGeom>
              <a:grpFill/>
              <a:ln w="12700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206" name="Freeform 546">
                <a:extLst>
                  <a:ext uri="{FF2B5EF4-FFF2-40B4-BE49-F238E27FC236}">
                    <a16:creationId xmlns:a16="http://schemas.microsoft.com/office/drawing/2014/main" id="{F0779B98-7403-803F-05FC-36A144E14415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6508211" y="4319918"/>
                <a:ext cx="2614" cy="7841"/>
              </a:xfrm>
              <a:custGeom>
                <a:avLst/>
                <a:gdLst>
                  <a:gd name="T0" fmla="*/ 2 w 2"/>
                  <a:gd name="T1" fmla="*/ 1 h 6"/>
                  <a:gd name="T2" fmla="*/ 0 w 2"/>
                  <a:gd name="T3" fmla="*/ 0 h 6"/>
                  <a:gd name="T4" fmla="*/ 0 w 2"/>
                  <a:gd name="T5" fmla="*/ 4 h 6"/>
                  <a:gd name="T6" fmla="*/ 0 w 2"/>
                  <a:gd name="T7" fmla="*/ 6 h 6"/>
                  <a:gd name="T8" fmla="*/ 1 w 2"/>
                  <a:gd name="T9" fmla="*/ 5 h 6"/>
                  <a:gd name="T10" fmla="*/ 2 w 2"/>
                  <a:gd name="T11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6">
                    <a:moveTo>
                      <a:pt x="2" y="1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1" y="5"/>
                    </a:lnTo>
                    <a:lnTo>
                      <a:pt x="2" y="1"/>
                    </a:lnTo>
                  </a:path>
                </a:pathLst>
              </a:custGeom>
              <a:grpFill/>
              <a:ln w="12700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207" name="Freeform 563">
                <a:extLst>
                  <a:ext uri="{FF2B5EF4-FFF2-40B4-BE49-F238E27FC236}">
                    <a16:creationId xmlns:a16="http://schemas.microsoft.com/office/drawing/2014/main" id="{E14380F0-B2BC-575E-B871-AF4ABFEC8F63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6185455" y="4151347"/>
                <a:ext cx="87550" cy="101927"/>
              </a:xfrm>
              <a:custGeom>
                <a:avLst/>
                <a:gdLst>
                  <a:gd name="T0" fmla="*/ 62 w 67"/>
                  <a:gd name="T1" fmla="*/ 28 h 78"/>
                  <a:gd name="T2" fmla="*/ 67 w 67"/>
                  <a:gd name="T3" fmla="*/ 22 h 78"/>
                  <a:gd name="T4" fmla="*/ 62 w 67"/>
                  <a:gd name="T5" fmla="*/ 0 h 78"/>
                  <a:gd name="T6" fmla="*/ 48 w 67"/>
                  <a:gd name="T7" fmla="*/ 8 h 78"/>
                  <a:gd name="T8" fmla="*/ 41 w 67"/>
                  <a:gd name="T9" fmla="*/ 11 h 78"/>
                  <a:gd name="T10" fmla="*/ 28 w 67"/>
                  <a:gd name="T11" fmla="*/ 19 h 78"/>
                  <a:gd name="T12" fmla="*/ 25 w 67"/>
                  <a:gd name="T13" fmla="*/ 20 h 78"/>
                  <a:gd name="T14" fmla="*/ 22 w 67"/>
                  <a:gd name="T15" fmla="*/ 20 h 78"/>
                  <a:gd name="T16" fmla="*/ 20 w 67"/>
                  <a:gd name="T17" fmla="*/ 19 h 78"/>
                  <a:gd name="T18" fmla="*/ 18 w 67"/>
                  <a:gd name="T19" fmla="*/ 17 h 78"/>
                  <a:gd name="T20" fmla="*/ 16 w 67"/>
                  <a:gd name="T21" fmla="*/ 15 h 78"/>
                  <a:gd name="T22" fmla="*/ 14 w 67"/>
                  <a:gd name="T23" fmla="*/ 13 h 78"/>
                  <a:gd name="T24" fmla="*/ 13 w 67"/>
                  <a:gd name="T25" fmla="*/ 12 h 78"/>
                  <a:gd name="T26" fmla="*/ 10 w 67"/>
                  <a:gd name="T27" fmla="*/ 13 h 78"/>
                  <a:gd name="T28" fmla="*/ 10 w 67"/>
                  <a:gd name="T29" fmla="*/ 19 h 78"/>
                  <a:gd name="T30" fmla="*/ 9 w 67"/>
                  <a:gd name="T31" fmla="*/ 19 h 78"/>
                  <a:gd name="T32" fmla="*/ 9 w 67"/>
                  <a:gd name="T33" fmla="*/ 22 h 78"/>
                  <a:gd name="T34" fmla="*/ 8 w 67"/>
                  <a:gd name="T35" fmla="*/ 24 h 78"/>
                  <a:gd name="T36" fmla="*/ 8 w 67"/>
                  <a:gd name="T37" fmla="*/ 27 h 78"/>
                  <a:gd name="T38" fmla="*/ 9 w 67"/>
                  <a:gd name="T39" fmla="*/ 30 h 78"/>
                  <a:gd name="T40" fmla="*/ 8 w 67"/>
                  <a:gd name="T41" fmla="*/ 32 h 78"/>
                  <a:gd name="T42" fmla="*/ 8 w 67"/>
                  <a:gd name="T43" fmla="*/ 34 h 78"/>
                  <a:gd name="T44" fmla="*/ 7 w 67"/>
                  <a:gd name="T45" fmla="*/ 35 h 78"/>
                  <a:gd name="T46" fmla="*/ 8 w 67"/>
                  <a:gd name="T47" fmla="*/ 36 h 78"/>
                  <a:gd name="T48" fmla="*/ 7 w 67"/>
                  <a:gd name="T49" fmla="*/ 40 h 78"/>
                  <a:gd name="T50" fmla="*/ 8 w 67"/>
                  <a:gd name="T51" fmla="*/ 42 h 78"/>
                  <a:gd name="T52" fmla="*/ 5 w 67"/>
                  <a:gd name="T53" fmla="*/ 47 h 78"/>
                  <a:gd name="T54" fmla="*/ 3 w 67"/>
                  <a:gd name="T55" fmla="*/ 53 h 78"/>
                  <a:gd name="T56" fmla="*/ 2 w 67"/>
                  <a:gd name="T57" fmla="*/ 69 h 78"/>
                  <a:gd name="T58" fmla="*/ 1 w 67"/>
                  <a:gd name="T59" fmla="*/ 71 h 78"/>
                  <a:gd name="T60" fmla="*/ 0 w 67"/>
                  <a:gd name="T61" fmla="*/ 73 h 78"/>
                  <a:gd name="T62" fmla="*/ 1 w 67"/>
                  <a:gd name="T63" fmla="*/ 76 h 78"/>
                  <a:gd name="T64" fmla="*/ 19 w 67"/>
                  <a:gd name="T65" fmla="*/ 78 h 78"/>
                  <a:gd name="T66" fmla="*/ 24 w 67"/>
                  <a:gd name="T67" fmla="*/ 73 h 78"/>
                  <a:gd name="T68" fmla="*/ 24 w 67"/>
                  <a:gd name="T69" fmla="*/ 72 h 78"/>
                  <a:gd name="T70" fmla="*/ 28 w 67"/>
                  <a:gd name="T71" fmla="*/ 65 h 78"/>
                  <a:gd name="T72" fmla="*/ 40 w 67"/>
                  <a:gd name="T73" fmla="*/ 63 h 78"/>
                  <a:gd name="T74" fmla="*/ 41 w 67"/>
                  <a:gd name="T75" fmla="*/ 60 h 78"/>
                  <a:gd name="T76" fmla="*/ 42 w 67"/>
                  <a:gd name="T77" fmla="*/ 56 h 78"/>
                  <a:gd name="T78" fmla="*/ 49 w 67"/>
                  <a:gd name="T79" fmla="*/ 52 h 78"/>
                  <a:gd name="T80" fmla="*/ 49 w 67"/>
                  <a:gd name="T81" fmla="*/ 52 h 78"/>
                  <a:gd name="T82" fmla="*/ 34 w 67"/>
                  <a:gd name="T83" fmla="*/ 36 h 78"/>
                  <a:gd name="T84" fmla="*/ 32 w 67"/>
                  <a:gd name="T85" fmla="*/ 34 h 78"/>
                  <a:gd name="T86" fmla="*/ 43 w 67"/>
                  <a:gd name="T87" fmla="*/ 32 h 78"/>
                  <a:gd name="T88" fmla="*/ 62 w 67"/>
                  <a:gd name="T89" fmla="*/ 28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67" h="78">
                    <a:moveTo>
                      <a:pt x="62" y="28"/>
                    </a:moveTo>
                    <a:lnTo>
                      <a:pt x="67" y="22"/>
                    </a:lnTo>
                    <a:lnTo>
                      <a:pt x="62" y="0"/>
                    </a:lnTo>
                    <a:lnTo>
                      <a:pt x="48" y="8"/>
                    </a:lnTo>
                    <a:lnTo>
                      <a:pt x="41" y="11"/>
                    </a:lnTo>
                    <a:lnTo>
                      <a:pt x="28" y="19"/>
                    </a:lnTo>
                    <a:lnTo>
                      <a:pt x="25" y="20"/>
                    </a:lnTo>
                    <a:lnTo>
                      <a:pt x="22" y="20"/>
                    </a:lnTo>
                    <a:lnTo>
                      <a:pt x="20" y="19"/>
                    </a:lnTo>
                    <a:lnTo>
                      <a:pt x="18" y="17"/>
                    </a:lnTo>
                    <a:lnTo>
                      <a:pt x="16" y="15"/>
                    </a:lnTo>
                    <a:lnTo>
                      <a:pt x="14" y="13"/>
                    </a:lnTo>
                    <a:lnTo>
                      <a:pt x="13" y="12"/>
                    </a:lnTo>
                    <a:lnTo>
                      <a:pt x="10" y="13"/>
                    </a:lnTo>
                    <a:lnTo>
                      <a:pt x="10" y="19"/>
                    </a:lnTo>
                    <a:lnTo>
                      <a:pt x="9" y="19"/>
                    </a:lnTo>
                    <a:lnTo>
                      <a:pt x="9" y="22"/>
                    </a:lnTo>
                    <a:lnTo>
                      <a:pt x="8" y="24"/>
                    </a:lnTo>
                    <a:lnTo>
                      <a:pt x="8" y="27"/>
                    </a:lnTo>
                    <a:lnTo>
                      <a:pt x="9" y="30"/>
                    </a:lnTo>
                    <a:lnTo>
                      <a:pt x="8" y="32"/>
                    </a:lnTo>
                    <a:lnTo>
                      <a:pt x="8" y="34"/>
                    </a:lnTo>
                    <a:lnTo>
                      <a:pt x="7" y="35"/>
                    </a:lnTo>
                    <a:lnTo>
                      <a:pt x="8" y="36"/>
                    </a:lnTo>
                    <a:lnTo>
                      <a:pt x="7" y="40"/>
                    </a:lnTo>
                    <a:lnTo>
                      <a:pt x="8" y="42"/>
                    </a:lnTo>
                    <a:lnTo>
                      <a:pt x="5" y="47"/>
                    </a:lnTo>
                    <a:lnTo>
                      <a:pt x="3" y="53"/>
                    </a:lnTo>
                    <a:lnTo>
                      <a:pt x="2" y="69"/>
                    </a:lnTo>
                    <a:lnTo>
                      <a:pt x="1" y="71"/>
                    </a:lnTo>
                    <a:lnTo>
                      <a:pt x="0" y="73"/>
                    </a:lnTo>
                    <a:lnTo>
                      <a:pt x="1" y="76"/>
                    </a:lnTo>
                    <a:lnTo>
                      <a:pt x="19" y="78"/>
                    </a:lnTo>
                    <a:lnTo>
                      <a:pt x="24" y="73"/>
                    </a:lnTo>
                    <a:lnTo>
                      <a:pt x="24" y="72"/>
                    </a:lnTo>
                    <a:lnTo>
                      <a:pt x="28" y="65"/>
                    </a:lnTo>
                    <a:lnTo>
                      <a:pt x="40" y="63"/>
                    </a:lnTo>
                    <a:lnTo>
                      <a:pt x="41" y="60"/>
                    </a:lnTo>
                    <a:lnTo>
                      <a:pt x="42" y="56"/>
                    </a:lnTo>
                    <a:lnTo>
                      <a:pt x="49" y="52"/>
                    </a:lnTo>
                    <a:lnTo>
                      <a:pt x="49" y="52"/>
                    </a:lnTo>
                    <a:lnTo>
                      <a:pt x="34" y="36"/>
                    </a:lnTo>
                    <a:lnTo>
                      <a:pt x="32" y="34"/>
                    </a:lnTo>
                    <a:lnTo>
                      <a:pt x="43" y="32"/>
                    </a:lnTo>
                    <a:lnTo>
                      <a:pt x="62" y="28"/>
                    </a:lnTo>
                  </a:path>
                </a:pathLst>
              </a:custGeom>
              <a:grpFill/>
              <a:ln w="12700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208" name="Line 565">
                <a:extLst>
                  <a:ext uri="{FF2B5EF4-FFF2-40B4-BE49-F238E27FC236}">
                    <a16:creationId xmlns:a16="http://schemas.microsoft.com/office/drawing/2014/main" id="{8391AF82-F1E4-18E5-12B0-CF79235A7674}"/>
                  </a:ext>
                </a:extLst>
              </p:cNvPr>
              <p:cNvSpPr>
                <a:spLocks noChangeShapeType="1"/>
              </p:cNvSpPr>
              <p:nvPr/>
            </p:nvSpPr>
            <p:spPr bwMode="gray">
              <a:xfrm>
                <a:off x="6198522" y="4176175"/>
                <a:ext cx="0" cy="0"/>
              </a:xfrm>
              <a:prstGeom prst="line">
                <a:avLst/>
              </a:prstGeom>
              <a:grpFill/>
              <a:ln w="12700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209" name="Line 566">
                <a:extLst>
                  <a:ext uri="{FF2B5EF4-FFF2-40B4-BE49-F238E27FC236}">
                    <a16:creationId xmlns:a16="http://schemas.microsoft.com/office/drawing/2014/main" id="{744E4BA6-22FC-CB86-6E0B-0C0C8D951C0F}"/>
                  </a:ext>
                </a:extLst>
              </p:cNvPr>
              <p:cNvSpPr>
                <a:spLocks noChangeShapeType="1"/>
              </p:cNvSpPr>
              <p:nvPr/>
            </p:nvSpPr>
            <p:spPr bwMode="gray">
              <a:xfrm>
                <a:off x="6198522" y="4176175"/>
                <a:ext cx="0" cy="0"/>
              </a:xfrm>
              <a:prstGeom prst="line">
                <a:avLst/>
              </a:prstGeom>
              <a:grpFill/>
              <a:ln w="12700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210" name="Freeform 567">
                <a:extLst>
                  <a:ext uri="{FF2B5EF4-FFF2-40B4-BE49-F238E27FC236}">
                    <a16:creationId xmlns:a16="http://schemas.microsoft.com/office/drawing/2014/main" id="{3E6E407C-C594-0B49-1E59-39CD8EDC0B23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6531726" y="4325145"/>
                <a:ext cx="96696" cy="77099"/>
              </a:xfrm>
              <a:custGeom>
                <a:avLst/>
                <a:gdLst>
                  <a:gd name="T0" fmla="*/ 56 w 74"/>
                  <a:gd name="T1" fmla="*/ 59 h 59"/>
                  <a:gd name="T2" fmla="*/ 0 w 74"/>
                  <a:gd name="T3" fmla="*/ 34 h 59"/>
                  <a:gd name="T4" fmla="*/ 0 w 74"/>
                  <a:gd name="T5" fmla="*/ 32 h 59"/>
                  <a:gd name="T6" fmla="*/ 1 w 74"/>
                  <a:gd name="T7" fmla="*/ 31 h 59"/>
                  <a:gd name="T8" fmla="*/ 3 w 74"/>
                  <a:gd name="T9" fmla="*/ 35 h 59"/>
                  <a:gd name="T10" fmla="*/ 12 w 74"/>
                  <a:gd name="T11" fmla="*/ 36 h 59"/>
                  <a:gd name="T12" fmla="*/ 14 w 74"/>
                  <a:gd name="T13" fmla="*/ 34 h 59"/>
                  <a:gd name="T14" fmla="*/ 23 w 74"/>
                  <a:gd name="T15" fmla="*/ 33 h 59"/>
                  <a:gd name="T16" fmla="*/ 27 w 74"/>
                  <a:gd name="T17" fmla="*/ 34 h 59"/>
                  <a:gd name="T18" fmla="*/ 38 w 74"/>
                  <a:gd name="T19" fmla="*/ 34 h 59"/>
                  <a:gd name="T20" fmla="*/ 40 w 74"/>
                  <a:gd name="T21" fmla="*/ 32 h 59"/>
                  <a:gd name="T22" fmla="*/ 43 w 74"/>
                  <a:gd name="T23" fmla="*/ 30 h 59"/>
                  <a:gd name="T24" fmla="*/ 45 w 74"/>
                  <a:gd name="T25" fmla="*/ 29 h 59"/>
                  <a:gd name="T26" fmla="*/ 44 w 74"/>
                  <a:gd name="T27" fmla="*/ 28 h 59"/>
                  <a:gd name="T28" fmla="*/ 47 w 74"/>
                  <a:gd name="T29" fmla="*/ 27 h 59"/>
                  <a:gd name="T30" fmla="*/ 48 w 74"/>
                  <a:gd name="T31" fmla="*/ 26 h 59"/>
                  <a:gd name="T32" fmla="*/ 48 w 74"/>
                  <a:gd name="T33" fmla="*/ 24 h 59"/>
                  <a:gd name="T34" fmla="*/ 49 w 74"/>
                  <a:gd name="T35" fmla="*/ 22 h 59"/>
                  <a:gd name="T36" fmla="*/ 53 w 74"/>
                  <a:gd name="T37" fmla="*/ 19 h 59"/>
                  <a:gd name="T38" fmla="*/ 55 w 74"/>
                  <a:gd name="T39" fmla="*/ 17 h 59"/>
                  <a:gd name="T40" fmla="*/ 59 w 74"/>
                  <a:gd name="T41" fmla="*/ 14 h 59"/>
                  <a:gd name="T42" fmla="*/ 60 w 74"/>
                  <a:gd name="T43" fmla="*/ 13 h 59"/>
                  <a:gd name="T44" fmla="*/ 61 w 74"/>
                  <a:gd name="T45" fmla="*/ 11 h 59"/>
                  <a:gd name="T46" fmla="*/ 62 w 74"/>
                  <a:gd name="T47" fmla="*/ 9 h 59"/>
                  <a:gd name="T48" fmla="*/ 63 w 74"/>
                  <a:gd name="T49" fmla="*/ 8 h 59"/>
                  <a:gd name="T50" fmla="*/ 69 w 74"/>
                  <a:gd name="T51" fmla="*/ 3 h 59"/>
                  <a:gd name="T52" fmla="*/ 71 w 74"/>
                  <a:gd name="T53" fmla="*/ 1 h 59"/>
                  <a:gd name="T54" fmla="*/ 71 w 74"/>
                  <a:gd name="T55" fmla="*/ 3 h 59"/>
                  <a:gd name="T56" fmla="*/ 71 w 74"/>
                  <a:gd name="T57" fmla="*/ 6 h 59"/>
                  <a:gd name="T58" fmla="*/ 74 w 74"/>
                  <a:gd name="T59" fmla="*/ 7 h 59"/>
                  <a:gd name="T60" fmla="*/ 74 w 74"/>
                  <a:gd name="T61" fmla="*/ 18 h 59"/>
                  <a:gd name="T62" fmla="*/ 65 w 74"/>
                  <a:gd name="T63" fmla="*/ 21 h 59"/>
                  <a:gd name="T64" fmla="*/ 66 w 74"/>
                  <a:gd name="T65" fmla="*/ 32 h 59"/>
                  <a:gd name="T66" fmla="*/ 68 w 74"/>
                  <a:gd name="T67" fmla="*/ 32 h 59"/>
                  <a:gd name="T68" fmla="*/ 63 w 74"/>
                  <a:gd name="T69" fmla="*/ 36 h 59"/>
                  <a:gd name="T70" fmla="*/ 57 w 74"/>
                  <a:gd name="T71" fmla="*/ 58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74" h="59">
                    <a:moveTo>
                      <a:pt x="57" y="58"/>
                    </a:moveTo>
                    <a:lnTo>
                      <a:pt x="56" y="59"/>
                    </a:lnTo>
                    <a:lnTo>
                      <a:pt x="16" y="54"/>
                    </a:lnTo>
                    <a:lnTo>
                      <a:pt x="0" y="34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1" y="31"/>
                    </a:lnTo>
                    <a:lnTo>
                      <a:pt x="1" y="31"/>
                    </a:lnTo>
                    <a:lnTo>
                      <a:pt x="2" y="34"/>
                    </a:lnTo>
                    <a:lnTo>
                      <a:pt x="3" y="35"/>
                    </a:lnTo>
                    <a:lnTo>
                      <a:pt x="7" y="36"/>
                    </a:lnTo>
                    <a:lnTo>
                      <a:pt x="12" y="36"/>
                    </a:lnTo>
                    <a:lnTo>
                      <a:pt x="12" y="36"/>
                    </a:lnTo>
                    <a:lnTo>
                      <a:pt x="14" y="34"/>
                    </a:lnTo>
                    <a:lnTo>
                      <a:pt x="17" y="32"/>
                    </a:lnTo>
                    <a:lnTo>
                      <a:pt x="23" y="33"/>
                    </a:lnTo>
                    <a:lnTo>
                      <a:pt x="26" y="34"/>
                    </a:lnTo>
                    <a:lnTo>
                      <a:pt x="27" y="34"/>
                    </a:lnTo>
                    <a:lnTo>
                      <a:pt x="30" y="35"/>
                    </a:lnTo>
                    <a:lnTo>
                      <a:pt x="38" y="34"/>
                    </a:lnTo>
                    <a:lnTo>
                      <a:pt x="39" y="33"/>
                    </a:lnTo>
                    <a:lnTo>
                      <a:pt x="40" y="32"/>
                    </a:lnTo>
                    <a:lnTo>
                      <a:pt x="43" y="31"/>
                    </a:lnTo>
                    <a:lnTo>
                      <a:pt x="43" y="30"/>
                    </a:lnTo>
                    <a:lnTo>
                      <a:pt x="45" y="30"/>
                    </a:lnTo>
                    <a:lnTo>
                      <a:pt x="45" y="29"/>
                    </a:lnTo>
                    <a:lnTo>
                      <a:pt x="44" y="28"/>
                    </a:lnTo>
                    <a:lnTo>
                      <a:pt x="44" y="28"/>
                    </a:lnTo>
                    <a:lnTo>
                      <a:pt x="44" y="28"/>
                    </a:lnTo>
                    <a:lnTo>
                      <a:pt x="47" y="27"/>
                    </a:lnTo>
                    <a:lnTo>
                      <a:pt x="47" y="27"/>
                    </a:lnTo>
                    <a:lnTo>
                      <a:pt x="48" y="26"/>
                    </a:lnTo>
                    <a:lnTo>
                      <a:pt x="47" y="25"/>
                    </a:lnTo>
                    <a:lnTo>
                      <a:pt x="48" y="24"/>
                    </a:lnTo>
                    <a:lnTo>
                      <a:pt x="48" y="23"/>
                    </a:lnTo>
                    <a:lnTo>
                      <a:pt x="49" y="22"/>
                    </a:lnTo>
                    <a:lnTo>
                      <a:pt x="52" y="20"/>
                    </a:lnTo>
                    <a:lnTo>
                      <a:pt x="53" y="19"/>
                    </a:lnTo>
                    <a:lnTo>
                      <a:pt x="54" y="18"/>
                    </a:lnTo>
                    <a:lnTo>
                      <a:pt x="55" y="17"/>
                    </a:lnTo>
                    <a:lnTo>
                      <a:pt x="57" y="15"/>
                    </a:lnTo>
                    <a:lnTo>
                      <a:pt x="59" y="14"/>
                    </a:lnTo>
                    <a:lnTo>
                      <a:pt x="60" y="13"/>
                    </a:lnTo>
                    <a:lnTo>
                      <a:pt x="60" y="13"/>
                    </a:lnTo>
                    <a:lnTo>
                      <a:pt x="60" y="12"/>
                    </a:lnTo>
                    <a:lnTo>
                      <a:pt x="61" y="11"/>
                    </a:lnTo>
                    <a:lnTo>
                      <a:pt x="62" y="10"/>
                    </a:lnTo>
                    <a:lnTo>
                      <a:pt x="62" y="9"/>
                    </a:lnTo>
                    <a:lnTo>
                      <a:pt x="63" y="9"/>
                    </a:lnTo>
                    <a:lnTo>
                      <a:pt x="63" y="8"/>
                    </a:lnTo>
                    <a:lnTo>
                      <a:pt x="66" y="6"/>
                    </a:lnTo>
                    <a:lnTo>
                      <a:pt x="69" y="3"/>
                    </a:lnTo>
                    <a:lnTo>
                      <a:pt x="70" y="0"/>
                    </a:lnTo>
                    <a:lnTo>
                      <a:pt x="71" y="1"/>
                    </a:lnTo>
                    <a:lnTo>
                      <a:pt x="71" y="3"/>
                    </a:lnTo>
                    <a:lnTo>
                      <a:pt x="71" y="3"/>
                    </a:lnTo>
                    <a:lnTo>
                      <a:pt x="72" y="5"/>
                    </a:lnTo>
                    <a:lnTo>
                      <a:pt x="71" y="6"/>
                    </a:lnTo>
                    <a:lnTo>
                      <a:pt x="72" y="6"/>
                    </a:lnTo>
                    <a:lnTo>
                      <a:pt x="74" y="7"/>
                    </a:lnTo>
                    <a:lnTo>
                      <a:pt x="74" y="9"/>
                    </a:lnTo>
                    <a:lnTo>
                      <a:pt x="74" y="18"/>
                    </a:lnTo>
                    <a:lnTo>
                      <a:pt x="74" y="20"/>
                    </a:lnTo>
                    <a:lnTo>
                      <a:pt x="65" y="21"/>
                    </a:lnTo>
                    <a:lnTo>
                      <a:pt x="67" y="31"/>
                    </a:lnTo>
                    <a:lnTo>
                      <a:pt x="66" y="32"/>
                    </a:lnTo>
                    <a:lnTo>
                      <a:pt x="67" y="32"/>
                    </a:lnTo>
                    <a:lnTo>
                      <a:pt x="68" y="32"/>
                    </a:lnTo>
                    <a:lnTo>
                      <a:pt x="68" y="36"/>
                    </a:lnTo>
                    <a:lnTo>
                      <a:pt x="63" y="36"/>
                    </a:lnTo>
                    <a:lnTo>
                      <a:pt x="62" y="44"/>
                    </a:lnTo>
                    <a:lnTo>
                      <a:pt x="57" y="58"/>
                    </a:lnTo>
                  </a:path>
                </a:pathLst>
              </a:custGeom>
              <a:grpFill/>
              <a:ln w="12700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211" name="Freeform 569">
                <a:extLst>
                  <a:ext uri="{FF2B5EF4-FFF2-40B4-BE49-F238E27FC236}">
                    <a16:creationId xmlns:a16="http://schemas.microsoft.com/office/drawing/2014/main" id="{B770EF43-802D-90AC-1C08-590634C92F0D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6346174" y="4483264"/>
                <a:ext cx="215605" cy="135903"/>
              </a:xfrm>
              <a:custGeom>
                <a:avLst/>
                <a:gdLst>
                  <a:gd name="T0" fmla="*/ 159 w 165"/>
                  <a:gd name="T1" fmla="*/ 41 h 104"/>
                  <a:gd name="T2" fmla="*/ 154 w 165"/>
                  <a:gd name="T3" fmla="*/ 46 h 104"/>
                  <a:gd name="T4" fmla="*/ 152 w 165"/>
                  <a:gd name="T5" fmla="*/ 53 h 104"/>
                  <a:gd name="T6" fmla="*/ 153 w 165"/>
                  <a:gd name="T7" fmla="*/ 56 h 104"/>
                  <a:gd name="T8" fmla="*/ 151 w 165"/>
                  <a:gd name="T9" fmla="*/ 57 h 104"/>
                  <a:gd name="T10" fmla="*/ 147 w 165"/>
                  <a:gd name="T11" fmla="*/ 57 h 104"/>
                  <a:gd name="T12" fmla="*/ 141 w 165"/>
                  <a:gd name="T13" fmla="*/ 61 h 104"/>
                  <a:gd name="T14" fmla="*/ 133 w 165"/>
                  <a:gd name="T15" fmla="*/ 63 h 104"/>
                  <a:gd name="T16" fmla="*/ 126 w 165"/>
                  <a:gd name="T17" fmla="*/ 66 h 104"/>
                  <a:gd name="T18" fmla="*/ 118 w 165"/>
                  <a:gd name="T19" fmla="*/ 69 h 104"/>
                  <a:gd name="T20" fmla="*/ 110 w 165"/>
                  <a:gd name="T21" fmla="*/ 70 h 104"/>
                  <a:gd name="T22" fmla="*/ 102 w 165"/>
                  <a:gd name="T23" fmla="*/ 74 h 104"/>
                  <a:gd name="T24" fmla="*/ 100 w 165"/>
                  <a:gd name="T25" fmla="*/ 78 h 104"/>
                  <a:gd name="T26" fmla="*/ 95 w 165"/>
                  <a:gd name="T27" fmla="*/ 82 h 104"/>
                  <a:gd name="T28" fmla="*/ 94 w 165"/>
                  <a:gd name="T29" fmla="*/ 83 h 104"/>
                  <a:gd name="T30" fmla="*/ 82 w 165"/>
                  <a:gd name="T31" fmla="*/ 83 h 104"/>
                  <a:gd name="T32" fmla="*/ 78 w 165"/>
                  <a:gd name="T33" fmla="*/ 88 h 104"/>
                  <a:gd name="T34" fmla="*/ 71 w 165"/>
                  <a:gd name="T35" fmla="*/ 91 h 104"/>
                  <a:gd name="T36" fmla="*/ 63 w 165"/>
                  <a:gd name="T37" fmla="*/ 92 h 104"/>
                  <a:gd name="T38" fmla="*/ 56 w 165"/>
                  <a:gd name="T39" fmla="*/ 92 h 104"/>
                  <a:gd name="T40" fmla="*/ 50 w 165"/>
                  <a:gd name="T41" fmla="*/ 92 h 104"/>
                  <a:gd name="T42" fmla="*/ 45 w 165"/>
                  <a:gd name="T43" fmla="*/ 98 h 104"/>
                  <a:gd name="T44" fmla="*/ 35 w 165"/>
                  <a:gd name="T45" fmla="*/ 102 h 104"/>
                  <a:gd name="T46" fmla="*/ 25 w 165"/>
                  <a:gd name="T47" fmla="*/ 104 h 104"/>
                  <a:gd name="T48" fmla="*/ 20 w 165"/>
                  <a:gd name="T49" fmla="*/ 104 h 104"/>
                  <a:gd name="T50" fmla="*/ 13 w 165"/>
                  <a:gd name="T51" fmla="*/ 103 h 104"/>
                  <a:gd name="T52" fmla="*/ 9 w 165"/>
                  <a:gd name="T53" fmla="*/ 95 h 104"/>
                  <a:gd name="T54" fmla="*/ 9 w 165"/>
                  <a:gd name="T55" fmla="*/ 85 h 104"/>
                  <a:gd name="T56" fmla="*/ 7 w 165"/>
                  <a:gd name="T57" fmla="*/ 82 h 104"/>
                  <a:gd name="T58" fmla="*/ 5 w 165"/>
                  <a:gd name="T59" fmla="*/ 71 h 104"/>
                  <a:gd name="T60" fmla="*/ 3 w 165"/>
                  <a:gd name="T61" fmla="*/ 67 h 104"/>
                  <a:gd name="T62" fmla="*/ 1 w 165"/>
                  <a:gd name="T63" fmla="*/ 62 h 104"/>
                  <a:gd name="T64" fmla="*/ 0 w 165"/>
                  <a:gd name="T65" fmla="*/ 60 h 104"/>
                  <a:gd name="T66" fmla="*/ 1 w 165"/>
                  <a:gd name="T67" fmla="*/ 59 h 104"/>
                  <a:gd name="T68" fmla="*/ 1 w 165"/>
                  <a:gd name="T69" fmla="*/ 56 h 104"/>
                  <a:gd name="T70" fmla="*/ 2 w 165"/>
                  <a:gd name="T71" fmla="*/ 52 h 104"/>
                  <a:gd name="T72" fmla="*/ 2 w 165"/>
                  <a:gd name="T73" fmla="*/ 46 h 104"/>
                  <a:gd name="T74" fmla="*/ 1 w 165"/>
                  <a:gd name="T75" fmla="*/ 43 h 104"/>
                  <a:gd name="T76" fmla="*/ 5 w 165"/>
                  <a:gd name="T77" fmla="*/ 40 h 104"/>
                  <a:gd name="T78" fmla="*/ 8 w 165"/>
                  <a:gd name="T79" fmla="*/ 36 h 104"/>
                  <a:gd name="T80" fmla="*/ 11 w 165"/>
                  <a:gd name="T81" fmla="*/ 33 h 104"/>
                  <a:gd name="T82" fmla="*/ 19 w 165"/>
                  <a:gd name="T83" fmla="*/ 31 h 104"/>
                  <a:gd name="T84" fmla="*/ 40 w 165"/>
                  <a:gd name="T85" fmla="*/ 26 h 104"/>
                  <a:gd name="T86" fmla="*/ 55 w 165"/>
                  <a:gd name="T87" fmla="*/ 28 h 104"/>
                  <a:gd name="T88" fmla="*/ 65 w 165"/>
                  <a:gd name="T89" fmla="*/ 27 h 104"/>
                  <a:gd name="T90" fmla="*/ 72 w 165"/>
                  <a:gd name="T91" fmla="*/ 34 h 104"/>
                  <a:gd name="T92" fmla="*/ 78 w 165"/>
                  <a:gd name="T93" fmla="*/ 26 h 104"/>
                  <a:gd name="T94" fmla="*/ 102 w 165"/>
                  <a:gd name="T95" fmla="*/ 6 h 104"/>
                  <a:gd name="T96" fmla="*/ 149 w 165"/>
                  <a:gd name="T97" fmla="*/ 0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65" h="104">
                    <a:moveTo>
                      <a:pt x="165" y="40"/>
                    </a:moveTo>
                    <a:lnTo>
                      <a:pt x="159" y="41"/>
                    </a:lnTo>
                    <a:lnTo>
                      <a:pt x="156" y="44"/>
                    </a:lnTo>
                    <a:lnTo>
                      <a:pt x="154" y="46"/>
                    </a:lnTo>
                    <a:lnTo>
                      <a:pt x="152" y="51"/>
                    </a:lnTo>
                    <a:lnTo>
                      <a:pt x="152" y="53"/>
                    </a:lnTo>
                    <a:lnTo>
                      <a:pt x="153" y="55"/>
                    </a:lnTo>
                    <a:lnTo>
                      <a:pt x="153" y="56"/>
                    </a:lnTo>
                    <a:lnTo>
                      <a:pt x="152" y="56"/>
                    </a:lnTo>
                    <a:lnTo>
                      <a:pt x="151" y="57"/>
                    </a:lnTo>
                    <a:lnTo>
                      <a:pt x="149" y="56"/>
                    </a:lnTo>
                    <a:lnTo>
                      <a:pt x="147" y="57"/>
                    </a:lnTo>
                    <a:lnTo>
                      <a:pt x="143" y="58"/>
                    </a:lnTo>
                    <a:lnTo>
                      <a:pt x="141" y="61"/>
                    </a:lnTo>
                    <a:lnTo>
                      <a:pt x="137" y="62"/>
                    </a:lnTo>
                    <a:lnTo>
                      <a:pt x="133" y="63"/>
                    </a:lnTo>
                    <a:lnTo>
                      <a:pt x="130" y="63"/>
                    </a:lnTo>
                    <a:lnTo>
                      <a:pt x="126" y="66"/>
                    </a:lnTo>
                    <a:lnTo>
                      <a:pt x="124" y="66"/>
                    </a:lnTo>
                    <a:lnTo>
                      <a:pt x="118" y="69"/>
                    </a:lnTo>
                    <a:lnTo>
                      <a:pt x="115" y="69"/>
                    </a:lnTo>
                    <a:lnTo>
                      <a:pt x="110" y="70"/>
                    </a:lnTo>
                    <a:lnTo>
                      <a:pt x="105" y="72"/>
                    </a:lnTo>
                    <a:lnTo>
                      <a:pt x="102" y="74"/>
                    </a:lnTo>
                    <a:lnTo>
                      <a:pt x="102" y="76"/>
                    </a:lnTo>
                    <a:lnTo>
                      <a:pt x="100" y="78"/>
                    </a:lnTo>
                    <a:lnTo>
                      <a:pt x="96" y="81"/>
                    </a:lnTo>
                    <a:lnTo>
                      <a:pt x="95" y="82"/>
                    </a:lnTo>
                    <a:lnTo>
                      <a:pt x="95" y="83"/>
                    </a:lnTo>
                    <a:lnTo>
                      <a:pt x="94" y="83"/>
                    </a:lnTo>
                    <a:lnTo>
                      <a:pt x="86" y="83"/>
                    </a:lnTo>
                    <a:lnTo>
                      <a:pt x="82" y="83"/>
                    </a:lnTo>
                    <a:lnTo>
                      <a:pt x="79" y="86"/>
                    </a:lnTo>
                    <a:lnTo>
                      <a:pt x="78" y="88"/>
                    </a:lnTo>
                    <a:lnTo>
                      <a:pt x="73" y="90"/>
                    </a:lnTo>
                    <a:lnTo>
                      <a:pt x="71" y="91"/>
                    </a:lnTo>
                    <a:lnTo>
                      <a:pt x="65" y="92"/>
                    </a:lnTo>
                    <a:lnTo>
                      <a:pt x="63" y="92"/>
                    </a:lnTo>
                    <a:lnTo>
                      <a:pt x="60" y="92"/>
                    </a:lnTo>
                    <a:lnTo>
                      <a:pt x="56" y="92"/>
                    </a:lnTo>
                    <a:lnTo>
                      <a:pt x="53" y="92"/>
                    </a:lnTo>
                    <a:lnTo>
                      <a:pt x="50" y="92"/>
                    </a:lnTo>
                    <a:lnTo>
                      <a:pt x="47" y="94"/>
                    </a:lnTo>
                    <a:lnTo>
                      <a:pt x="45" y="98"/>
                    </a:lnTo>
                    <a:lnTo>
                      <a:pt x="39" y="101"/>
                    </a:lnTo>
                    <a:lnTo>
                      <a:pt x="35" y="102"/>
                    </a:lnTo>
                    <a:lnTo>
                      <a:pt x="29" y="102"/>
                    </a:lnTo>
                    <a:lnTo>
                      <a:pt x="25" y="104"/>
                    </a:lnTo>
                    <a:lnTo>
                      <a:pt x="22" y="104"/>
                    </a:lnTo>
                    <a:lnTo>
                      <a:pt x="20" y="104"/>
                    </a:lnTo>
                    <a:lnTo>
                      <a:pt x="17" y="103"/>
                    </a:lnTo>
                    <a:lnTo>
                      <a:pt x="13" y="103"/>
                    </a:lnTo>
                    <a:lnTo>
                      <a:pt x="12" y="99"/>
                    </a:lnTo>
                    <a:lnTo>
                      <a:pt x="9" y="95"/>
                    </a:lnTo>
                    <a:lnTo>
                      <a:pt x="9" y="88"/>
                    </a:lnTo>
                    <a:lnTo>
                      <a:pt x="9" y="85"/>
                    </a:lnTo>
                    <a:lnTo>
                      <a:pt x="7" y="83"/>
                    </a:lnTo>
                    <a:lnTo>
                      <a:pt x="7" y="82"/>
                    </a:lnTo>
                    <a:lnTo>
                      <a:pt x="5" y="76"/>
                    </a:lnTo>
                    <a:lnTo>
                      <a:pt x="5" y="71"/>
                    </a:lnTo>
                    <a:lnTo>
                      <a:pt x="4" y="69"/>
                    </a:lnTo>
                    <a:lnTo>
                      <a:pt x="3" y="67"/>
                    </a:lnTo>
                    <a:lnTo>
                      <a:pt x="3" y="65"/>
                    </a:lnTo>
                    <a:lnTo>
                      <a:pt x="1" y="62"/>
                    </a:lnTo>
                    <a:lnTo>
                      <a:pt x="0" y="61"/>
                    </a:lnTo>
                    <a:lnTo>
                      <a:pt x="0" y="60"/>
                    </a:lnTo>
                    <a:lnTo>
                      <a:pt x="1" y="61"/>
                    </a:lnTo>
                    <a:lnTo>
                      <a:pt x="1" y="59"/>
                    </a:lnTo>
                    <a:lnTo>
                      <a:pt x="1" y="58"/>
                    </a:lnTo>
                    <a:lnTo>
                      <a:pt x="1" y="56"/>
                    </a:lnTo>
                    <a:lnTo>
                      <a:pt x="0" y="54"/>
                    </a:lnTo>
                    <a:lnTo>
                      <a:pt x="2" y="52"/>
                    </a:lnTo>
                    <a:lnTo>
                      <a:pt x="2" y="51"/>
                    </a:lnTo>
                    <a:lnTo>
                      <a:pt x="2" y="46"/>
                    </a:lnTo>
                    <a:lnTo>
                      <a:pt x="1" y="43"/>
                    </a:lnTo>
                    <a:lnTo>
                      <a:pt x="1" y="43"/>
                    </a:lnTo>
                    <a:lnTo>
                      <a:pt x="4" y="41"/>
                    </a:lnTo>
                    <a:lnTo>
                      <a:pt x="5" y="40"/>
                    </a:lnTo>
                    <a:lnTo>
                      <a:pt x="6" y="37"/>
                    </a:lnTo>
                    <a:lnTo>
                      <a:pt x="8" y="36"/>
                    </a:lnTo>
                    <a:lnTo>
                      <a:pt x="10" y="35"/>
                    </a:lnTo>
                    <a:lnTo>
                      <a:pt x="11" y="33"/>
                    </a:lnTo>
                    <a:lnTo>
                      <a:pt x="13" y="32"/>
                    </a:lnTo>
                    <a:lnTo>
                      <a:pt x="19" y="31"/>
                    </a:lnTo>
                    <a:lnTo>
                      <a:pt x="27" y="26"/>
                    </a:lnTo>
                    <a:lnTo>
                      <a:pt x="40" y="26"/>
                    </a:lnTo>
                    <a:lnTo>
                      <a:pt x="44" y="27"/>
                    </a:lnTo>
                    <a:lnTo>
                      <a:pt x="55" y="28"/>
                    </a:lnTo>
                    <a:lnTo>
                      <a:pt x="59" y="28"/>
                    </a:lnTo>
                    <a:lnTo>
                      <a:pt x="65" y="27"/>
                    </a:lnTo>
                    <a:lnTo>
                      <a:pt x="69" y="34"/>
                    </a:lnTo>
                    <a:lnTo>
                      <a:pt x="72" y="34"/>
                    </a:lnTo>
                    <a:lnTo>
                      <a:pt x="77" y="31"/>
                    </a:lnTo>
                    <a:lnTo>
                      <a:pt x="78" y="26"/>
                    </a:lnTo>
                    <a:lnTo>
                      <a:pt x="87" y="14"/>
                    </a:lnTo>
                    <a:lnTo>
                      <a:pt x="102" y="6"/>
                    </a:lnTo>
                    <a:lnTo>
                      <a:pt x="129" y="3"/>
                    </a:lnTo>
                    <a:lnTo>
                      <a:pt x="149" y="0"/>
                    </a:lnTo>
                    <a:lnTo>
                      <a:pt x="165" y="40"/>
                    </a:lnTo>
                  </a:path>
                </a:pathLst>
              </a:custGeom>
              <a:grpFill/>
              <a:ln w="12700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212" name="Freeform 573">
                <a:extLst>
                  <a:ext uri="{FF2B5EF4-FFF2-40B4-BE49-F238E27FC236}">
                    <a16:creationId xmlns:a16="http://schemas.microsoft.com/office/drawing/2014/main" id="{F5017087-A610-0C16-6738-BD6CFFDD798B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6142328" y="4092543"/>
                <a:ext cx="39201" cy="19600"/>
              </a:xfrm>
              <a:custGeom>
                <a:avLst/>
                <a:gdLst>
                  <a:gd name="T0" fmla="*/ 26 w 30"/>
                  <a:gd name="T1" fmla="*/ 6 h 15"/>
                  <a:gd name="T2" fmla="*/ 30 w 30"/>
                  <a:gd name="T3" fmla="*/ 0 h 15"/>
                  <a:gd name="T4" fmla="*/ 26 w 30"/>
                  <a:gd name="T5" fmla="*/ 2 h 15"/>
                  <a:gd name="T6" fmla="*/ 19 w 30"/>
                  <a:gd name="T7" fmla="*/ 5 h 15"/>
                  <a:gd name="T8" fmla="*/ 5 w 30"/>
                  <a:gd name="T9" fmla="*/ 8 h 15"/>
                  <a:gd name="T10" fmla="*/ 4 w 30"/>
                  <a:gd name="T11" fmla="*/ 10 h 15"/>
                  <a:gd name="T12" fmla="*/ 0 w 30"/>
                  <a:gd name="T13" fmla="*/ 11 h 15"/>
                  <a:gd name="T14" fmla="*/ 1 w 30"/>
                  <a:gd name="T15" fmla="*/ 12 h 15"/>
                  <a:gd name="T16" fmla="*/ 1 w 30"/>
                  <a:gd name="T17" fmla="*/ 12 h 15"/>
                  <a:gd name="T18" fmla="*/ 2 w 30"/>
                  <a:gd name="T19" fmla="*/ 12 h 15"/>
                  <a:gd name="T20" fmla="*/ 2 w 30"/>
                  <a:gd name="T21" fmla="*/ 13 h 15"/>
                  <a:gd name="T22" fmla="*/ 3 w 30"/>
                  <a:gd name="T23" fmla="*/ 12 h 15"/>
                  <a:gd name="T24" fmla="*/ 4 w 30"/>
                  <a:gd name="T25" fmla="*/ 12 h 15"/>
                  <a:gd name="T26" fmla="*/ 5 w 30"/>
                  <a:gd name="T27" fmla="*/ 12 h 15"/>
                  <a:gd name="T28" fmla="*/ 6 w 30"/>
                  <a:gd name="T29" fmla="*/ 11 h 15"/>
                  <a:gd name="T30" fmla="*/ 6 w 30"/>
                  <a:gd name="T31" fmla="*/ 11 h 15"/>
                  <a:gd name="T32" fmla="*/ 7 w 30"/>
                  <a:gd name="T33" fmla="*/ 11 h 15"/>
                  <a:gd name="T34" fmla="*/ 9 w 30"/>
                  <a:gd name="T35" fmla="*/ 11 h 15"/>
                  <a:gd name="T36" fmla="*/ 10 w 30"/>
                  <a:gd name="T37" fmla="*/ 11 h 15"/>
                  <a:gd name="T38" fmla="*/ 10 w 30"/>
                  <a:gd name="T39" fmla="*/ 11 h 15"/>
                  <a:gd name="T40" fmla="*/ 10 w 30"/>
                  <a:gd name="T41" fmla="*/ 11 h 15"/>
                  <a:gd name="T42" fmla="*/ 11 w 30"/>
                  <a:gd name="T43" fmla="*/ 11 h 15"/>
                  <a:gd name="T44" fmla="*/ 11 w 30"/>
                  <a:gd name="T45" fmla="*/ 11 h 15"/>
                  <a:gd name="T46" fmla="*/ 11 w 30"/>
                  <a:gd name="T47" fmla="*/ 11 h 15"/>
                  <a:gd name="T48" fmla="*/ 11 w 30"/>
                  <a:gd name="T49" fmla="*/ 11 h 15"/>
                  <a:gd name="T50" fmla="*/ 11 w 30"/>
                  <a:gd name="T51" fmla="*/ 12 h 15"/>
                  <a:gd name="T52" fmla="*/ 12 w 30"/>
                  <a:gd name="T53" fmla="*/ 12 h 15"/>
                  <a:gd name="T54" fmla="*/ 13 w 30"/>
                  <a:gd name="T55" fmla="*/ 13 h 15"/>
                  <a:gd name="T56" fmla="*/ 12 w 30"/>
                  <a:gd name="T57" fmla="*/ 14 h 15"/>
                  <a:gd name="T58" fmla="*/ 13 w 30"/>
                  <a:gd name="T59" fmla="*/ 15 h 15"/>
                  <a:gd name="T60" fmla="*/ 13 w 30"/>
                  <a:gd name="T61" fmla="*/ 14 h 15"/>
                  <a:gd name="T62" fmla="*/ 13 w 30"/>
                  <a:gd name="T63" fmla="*/ 13 h 15"/>
                  <a:gd name="T64" fmla="*/ 13 w 30"/>
                  <a:gd name="T65" fmla="*/ 13 h 15"/>
                  <a:gd name="T66" fmla="*/ 14 w 30"/>
                  <a:gd name="T67" fmla="*/ 13 h 15"/>
                  <a:gd name="T68" fmla="*/ 14 w 30"/>
                  <a:gd name="T69" fmla="*/ 13 h 15"/>
                  <a:gd name="T70" fmla="*/ 15 w 30"/>
                  <a:gd name="T71" fmla="*/ 13 h 15"/>
                  <a:gd name="T72" fmla="*/ 15 w 30"/>
                  <a:gd name="T73" fmla="*/ 14 h 15"/>
                  <a:gd name="T74" fmla="*/ 15 w 30"/>
                  <a:gd name="T75" fmla="*/ 13 h 15"/>
                  <a:gd name="T76" fmla="*/ 15 w 30"/>
                  <a:gd name="T77" fmla="*/ 13 h 15"/>
                  <a:gd name="T78" fmla="*/ 15 w 30"/>
                  <a:gd name="T79" fmla="*/ 13 h 15"/>
                  <a:gd name="T80" fmla="*/ 16 w 30"/>
                  <a:gd name="T81" fmla="*/ 13 h 15"/>
                  <a:gd name="T82" fmla="*/ 16 w 30"/>
                  <a:gd name="T83" fmla="*/ 14 h 15"/>
                  <a:gd name="T84" fmla="*/ 17 w 30"/>
                  <a:gd name="T85" fmla="*/ 13 h 15"/>
                  <a:gd name="T86" fmla="*/ 17 w 30"/>
                  <a:gd name="T87" fmla="*/ 13 h 15"/>
                  <a:gd name="T88" fmla="*/ 17 w 30"/>
                  <a:gd name="T89" fmla="*/ 13 h 15"/>
                  <a:gd name="T90" fmla="*/ 17 w 30"/>
                  <a:gd name="T91" fmla="*/ 13 h 15"/>
                  <a:gd name="T92" fmla="*/ 18 w 30"/>
                  <a:gd name="T93" fmla="*/ 13 h 15"/>
                  <a:gd name="T94" fmla="*/ 18 w 30"/>
                  <a:gd name="T95" fmla="*/ 13 h 15"/>
                  <a:gd name="T96" fmla="*/ 18 w 30"/>
                  <a:gd name="T97" fmla="*/ 13 h 15"/>
                  <a:gd name="T98" fmla="*/ 18 w 30"/>
                  <a:gd name="T99" fmla="*/ 12 h 15"/>
                  <a:gd name="T100" fmla="*/ 19 w 30"/>
                  <a:gd name="T101" fmla="*/ 12 h 15"/>
                  <a:gd name="T102" fmla="*/ 19 w 30"/>
                  <a:gd name="T103" fmla="*/ 12 h 15"/>
                  <a:gd name="T104" fmla="*/ 19 w 30"/>
                  <a:gd name="T105" fmla="*/ 13 h 15"/>
                  <a:gd name="T106" fmla="*/ 20 w 30"/>
                  <a:gd name="T107" fmla="*/ 13 h 15"/>
                  <a:gd name="T108" fmla="*/ 22 w 30"/>
                  <a:gd name="T109" fmla="*/ 13 h 15"/>
                  <a:gd name="T110" fmla="*/ 24 w 30"/>
                  <a:gd name="T111" fmla="*/ 6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30" h="15">
                    <a:moveTo>
                      <a:pt x="24" y="6"/>
                    </a:moveTo>
                    <a:lnTo>
                      <a:pt x="26" y="6"/>
                    </a:lnTo>
                    <a:lnTo>
                      <a:pt x="28" y="3"/>
                    </a:lnTo>
                    <a:lnTo>
                      <a:pt x="30" y="0"/>
                    </a:lnTo>
                    <a:lnTo>
                      <a:pt x="28" y="0"/>
                    </a:lnTo>
                    <a:lnTo>
                      <a:pt x="26" y="2"/>
                    </a:lnTo>
                    <a:lnTo>
                      <a:pt x="23" y="3"/>
                    </a:lnTo>
                    <a:lnTo>
                      <a:pt x="19" y="5"/>
                    </a:lnTo>
                    <a:lnTo>
                      <a:pt x="11" y="8"/>
                    </a:lnTo>
                    <a:lnTo>
                      <a:pt x="5" y="8"/>
                    </a:lnTo>
                    <a:lnTo>
                      <a:pt x="4" y="7"/>
                    </a:lnTo>
                    <a:lnTo>
                      <a:pt x="4" y="10"/>
                    </a:lnTo>
                    <a:lnTo>
                      <a:pt x="2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3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7" y="11"/>
                    </a:lnTo>
                    <a:lnTo>
                      <a:pt x="8" y="11"/>
                    </a:lnTo>
                    <a:lnTo>
                      <a:pt x="9" y="11"/>
                    </a:lnTo>
                    <a:lnTo>
                      <a:pt x="10" y="11"/>
                    </a:lnTo>
                    <a:lnTo>
                      <a:pt x="10" y="11"/>
                    </a:lnTo>
                    <a:lnTo>
                      <a:pt x="10" y="11"/>
                    </a:lnTo>
                    <a:lnTo>
                      <a:pt x="10" y="11"/>
                    </a:lnTo>
                    <a:lnTo>
                      <a:pt x="10" y="11"/>
                    </a:lnTo>
                    <a:lnTo>
                      <a:pt x="10" y="11"/>
                    </a:lnTo>
                    <a:lnTo>
                      <a:pt x="10" y="11"/>
                    </a:lnTo>
                    <a:lnTo>
                      <a:pt x="11" y="11"/>
                    </a:lnTo>
                    <a:lnTo>
                      <a:pt x="11" y="11"/>
                    </a:lnTo>
                    <a:lnTo>
                      <a:pt x="11" y="11"/>
                    </a:lnTo>
                    <a:lnTo>
                      <a:pt x="11" y="11"/>
                    </a:lnTo>
                    <a:lnTo>
                      <a:pt x="11" y="11"/>
                    </a:lnTo>
                    <a:lnTo>
                      <a:pt x="11" y="11"/>
                    </a:lnTo>
                    <a:lnTo>
                      <a:pt x="11" y="11"/>
                    </a:lnTo>
                    <a:lnTo>
                      <a:pt x="11" y="12"/>
                    </a:lnTo>
                    <a:lnTo>
                      <a:pt x="11" y="12"/>
                    </a:lnTo>
                    <a:lnTo>
                      <a:pt x="12" y="12"/>
                    </a:lnTo>
                    <a:lnTo>
                      <a:pt x="12" y="12"/>
                    </a:lnTo>
                    <a:lnTo>
                      <a:pt x="12" y="13"/>
                    </a:lnTo>
                    <a:lnTo>
                      <a:pt x="13" y="13"/>
                    </a:lnTo>
                    <a:lnTo>
                      <a:pt x="12" y="14"/>
                    </a:lnTo>
                    <a:lnTo>
                      <a:pt x="12" y="14"/>
                    </a:lnTo>
                    <a:lnTo>
                      <a:pt x="12" y="15"/>
                    </a:lnTo>
                    <a:lnTo>
                      <a:pt x="13" y="15"/>
                    </a:lnTo>
                    <a:lnTo>
                      <a:pt x="13" y="14"/>
                    </a:lnTo>
                    <a:lnTo>
                      <a:pt x="13" y="14"/>
                    </a:lnTo>
                    <a:lnTo>
                      <a:pt x="13" y="13"/>
                    </a:lnTo>
                    <a:lnTo>
                      <a:pt x="13" y="13"/>
                    </a:lnTo>
                    <a:lnTo>
                      <a:pt x="13" y="13"/>
                    </a:lnTo>
                    <a:lnTo>
                      <a:pt x="13" y="13"/>
                    </a:lnTo>
                    <a:lnTo>
                      <a:pt x="14" y="13"/>
                    </a:lnTo>
                    <a:lnTo>
                      <a:pt x="14" y="13"/>
                    </a:lnTo>
                    <a:lnTo>
                      <a:pt x="14" y="13"/>
                    </a:lnTo>
                    <a:lnTo>
                      <a:pt x="14" y="13"/>
                    </a:lnTo>
                    <a:lnTo>
                      <a:pt x="14" y="13"/>
                    </a:lnTo>
                    <a:lnTo>
                      <a:pt x="15" y="13"/>
                    </a:lnTo>
                    <a:lnTo>
                      <a:pt x="15" y="14"/>
                    </a:lnTo>
                    <a:lnTo>
                      <a:pt x="15" y="14"/>
                    </a:lnTo>
                    <a:lnTo>
                      <a:pt x="15" y="14"/>
                    </a:lnTo>
                    <a:lnTo>
                      <a:pt x="15" y="13"/>
                    </a:lnTo>
                    <a:lnTo>
                      <a:pt x="15" y="13"/>
                    </a:lnTo>
                    <a:lnTo>
                      <a:pt x="15" y="13"/>
                    </a:lnTo>
                    <a:lnTo>
                      <a:pt x="15" y="13"/>
                    </a:lnTo>
                    <a:lnTo>
                      <a:pt x="15" y="13"/>
                    </a:lnTo>
                    <a:lnTo>
                      <a:pt x="16" y="13"/>
                    </a:lnTo>
                    <a:lnTo>
                      <a:pt x="16" y="13"/>
                    </a:lnTo>
                    <a:lnTo>
                      <a:pt x="16" y="13"/>
                    </a:lnTo>
                    <a:lnTo>
                      <a:pt x="16" y="14"/>
                    </a:lnTo>
                    <a:lnTo>
                      <a:pt x="16" y="13"/>
                    </a:lnTo>
                    <a:lnTo>
                      <a:pt x="17" y="13"/>
                    </a:lnTo>
                    <a:lnTo>
                      <a:pt x="17" y="13"/>
                    </a:lnTo>
                    <a:lnTo>
                      <a:pt x="17" y="13"/>
                    </a:lnTo>
                    <a:lnTo>
                      <a:pt x="17" y="13"/>
                    </a:lnTo>
                    <a:lnTo>
                      <a:pt x="17" y="13"/>
                    </a:lnTo>
                    <a:lnTo>
                      <a:pt x="17" y="13"/>
                    </a:lnTo>
                    <a:lnTo>
                      <a:pt x="17" y="13"/>
                    </a:lnTo>
                    <a:lnTo>
                      <a:pt x="18" y="13"/>
                    </a:lnTo>
                    <a:lnTo>
                      <a:pt x="18" y="13"/>
                    </a:lnTo>
                    <a:lnTo>
                      <a:pt x="18" y="13"/>
                    </a:lnTo>
                    <a:lnTo>
                      <a:pt x="18" y="13"/>
                    </a:lnTo>
                    <a:lnTo>
                      <a:pt x="18" y="13"/>
                    </a:lnTo>
                    <a:lnTo>
                      <a:pt x="18" y="13"/>
                    </a:lnTo>
                    <a:lnTo>
                      <a:pt x="18" y="12"/>
                    </a:lnTo>
                    <a:lnTo>
                      <a:pt x="18" y="12"/>
                    </a:lnTo>
                    <a:lnTo>
                      <a:pt x="18" y="12"/>
                    </a:lnTo>
                    <a:lnTo>
                      <a:pt x="19" y="12"/>
                    </a:lnTo>
                    <a:lnTo>
                      <a:pt x="19" y="12"/>
                    </a:lnTo>
                    <a:lnTo>
                      <a:pt x="19" y="12"/>
                    </a:lnTo>
                    <a:lnTo>
                      <a:pt x="19" y="13"/>
                    </a:lnTo>
                    <a:lnTo>
                      <a:pt x="19" y="13"/>
                    </a:lnTo>
                    <a:lnTo>
                      <a:pt x="19" y="13"/>
                    </a:lnTo>
                    <a:lnTo>
                      <a:pt x="20" y="13"/>
                    </a:lnTo>
                    <a:lnTo>
                      <a:pt x="21" y="13"/>
                    </a:lnTo>
                    <a:lnTo>
                      <a:pt x="22" y="13"/>
                    </a:lnTo>
                    <a:lnTo>
                      <a:pt x="21" y="11"/>
                    </a:lnTo>
                    <a:lnTo>
                      <a:pt x="24" y="6"/>
                    </a:lnTo>
                    <a:close/>
                  </a:path>
                </a:pathLst>
              </a:custGeom>
              <a:grpFill/>
              <a:ln w="12700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213" name="Freeform 574">
                <a:extLst>
                  <a:ext uri="{FF2B5EF4-FFF2-40B4-BE49-F238E27FC236}">
                    <a16:creationId xmlns:a16="http://schemas.microsoft.com/office/drawing/2014/main" id="{3F8080F3-9BF8-7A11-9EF1-8F96680F909E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6139715" y="4106917"/>
                <a:ext cx="1306" cy="1306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0 h 1"/>
                  <a:gd name="T6" fmla="*/ 0 w 1"/>
                  <a:gd name="T7" fmla="*/ 0 h 1"/>
                  <a:gd name="T8" fmla="*/ 0 w 1"/>
                  <a:gd name="T9" fmla="*/ 0 h 1"/>
                  <a:gd name="T10" fmla="*/ 1 w 1"/>
                  <a:gd name="T1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1"/>
                    </a:lnTo>
                  </a:path>
                </a:pathLst>
              </a:custGeom>
              <a:grpFill/>
              <a:ln w="12700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214" name="Freeform 575">
                <a:extLst>
                  <a:ext uri="{FF2B5EF4-FFF2-40B4-BE49-F238E27FC236}">
                    <a16:creationId xmlns:a16="http://schemas.microsoft.com/office/drawing/2014/main" id="{E89462E1-8B6B-0E39-40C1-88B8A6E9B038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6139715" y="4106917"/>
                <a:ext cx="1306" cy="1306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0 h 1"/>
                  <a:gd name="T6" fmla="*/ 0 w 1"/>
                  <a:gd name="T7" fmla="*/ 0 h 1"/>
                  <a:gd name="T8" fmla="*/ 0 w 1"/>
                  <a:gd name="T9" fmla="*/ 0 h 1"/>
                  <a:gd name="T10" fmla="*/ 1 w 1"/>
                  <a:gd name="T1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grpFill/>
              <a:ln w="12700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215" name="Freeform 663">
                <a:extLst>
                  <a:ext uri="{FF2B5EF4-FFF2-40B4-BE49-F238E27FC236}">
                    <a16:creationId xmlns:a16="http://schemas.microsoft.com/office/drawing/2014/main" id="{998F3C0F-7CCF-6305-8F12-F1230D37DCC4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6169768" y="4153961"/>
                <a:ext cx="30054" cy="94086"/>
              </a:xfrm>
              <a:custGeom>
                <a:avLst/>
                <a:gdLst>
                  <a:gd name="T0" fmla="*/ 13 w 23"/>
                  <a:gd name="T1" fmla="*/ 69 h 72"/>
                  <a:gd name="T2" fmla="*/ 15 w 23"/>
                  <a:gd name="T3" fmla="*/ 51 h 72"/>
                  <a:gd name="T4" fmla="*/ 20 w 23"/>
                  <a:gd name="T5" fmla="*/ 40 h 72"/>
                  <a:gd name="T6" fmla="*/ 20 w 23"/>
                  <a:gd name="T7" fmla="*/ 34 h 72"/>
                  <a:gd name="T8" fmla="*/ 18 w 23"/>
                  <a:gd name="T9" fmla="*/ 33 h 72"/>
                  <a:gd name="T10" fmla="*/ 12 w 23"/>
                  <a:gd name="T11" fmla="*/ 36 h 72"/>
                  <a:gd name="T12" fmla="*/ 11 w 23"/>
                  <a:gd name="T13" fmla="*/ 35 h 72"/>
                  <a:gd name="T14" fmla="*/ 12 w 23"/>
                  <a:gd name="T15" fmla="*/ 33 h 72"/>
                  <a:gd name="T16" fmla="*/ 13 w 23"/>
                  <a:gd name="T17" fmla="*/ 29 h 72"/>
                  <a:gd name="T18" fmla="*/ 16 w 23"/>
                  <a:gd name="T19" fmla="*/ 28 h 72"/>
                  <a:gd name="T20" fmla="*/ 16 w 23"/>
                  <a:gd name="T21" fmla="*/ 27 h 72"/>
                  <a:gd name="T22" fmla="*/ 12 w 23"/>
                  <a:gd name="T23" fmla="*/ 27 h 72"/>
                  <a:gd name="T24" fmla="*/ 12 w 23"/>
                  <a:gd name="T25" fmla="*/ 24 h 72"/>
                  <a:gd name="T26" fmla="*/ 13 w 23"/>
                  <a:gd name="T27" fmla="*/ 18 h 72"/>
                  <a:gd name="T28" fmla="*/ 14 w 23"/>
                  <a:gd name="T29" fmla="*/ 15 h 72"/>
                  <a:gd name="T30" fmla="*/ 17 w 23"/>
                  <a:gd name="T31" fmla="*/ 15 h 72"/>
                  <a:gd name="T32" fmla="*/ 19 w 23"/>
                  <a:gd name="T33" fmla="*/ 16 h 72"/>
                  <a:gd name="T34" fmla="*/ 22 w 23"/>
                  <a:gd name="T35" fmla="*/ 17 h 72"/>
                  <a:gd name="T36" fmla="*/ 23 w 23"/>
                  <a:gd name="T37" fmla="*/ 9 h 72"/>
                  <a:gd name="T38" fmla="*/ 22 w 23"/>
                  <a:gd name="T39" fmla="*/ 6 h 72"/>
                  <a:gd name="T40" fmla="*/ 23 w 23"/>
                  <a:gd name="T41" fmla="*/ 3 h 72"/>
                  <a:gd name="T42" fmla="*/ 23 w 23"/>
                  <a:gd name="T43" fmla="*/ 0 h 72"/>
                  <a:gd name="T44" fmla="*/ 22 w 23"/>
                  <a:gd name="T45" fmla="*/ 0 h 72"/>
                  <a:gd name="T46" fmla="*/ 20 w 23"/>
                  <a:gd name="T47" fmla="*/ 4 h 72"/>
                  <a:gd name="T48" fmla="*/ 18 w 23"/>
                  <a:gd name="T49" fmla="*/ 4 h 72"/>
                  <a:gd name="T50" fmla="*/ 14 w 23"/>
                  <a:gd name="T51" fmla="*/ 4 h 72"/>
                  <a:gd name="T52" fmla="*/ 13 w 23"/>
                  <a:gd name="T53" fmla="*/ 4 h 72"/>
                  <a:gd name="T54" fmla="*/ 11 w 23"/>
                  <a:gd name="T55" fmla="*/ 12 h 72"/>
                  <a:gd name="T56" fmla="*/ 8 w 23"/>
                  <a:gd name="T57" fmla="*/ 22 h 72"/>
                  <a:gd name="T58" fmla="*/ 4 w 23"/>
                  <a:gd name="T59" fmla="*/ 32 h 72"/>
                  <a:gd name="T60" fmla="*/ 1 w 23"/>
                  <a:gd name="T61" fmla="*/ 37 h 72"/>
                  <a:gd name="T62" fmla="*/ 0 w 23"/>
                  <a:gd name="T63" fmla="*/ 39 h 72"/>
                  <a:gd name="T64" fmla="*/ 1 w 23"/>
                  <a:gd name="T65" fmla="*/ 42 h 72"/>
                  <a:gd name="T66" fmla="*/ 11 w 23"/>
                  <a:gd name="T67" fmla="*/ 72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3" h="72">
                    <a:moveTo>
                      <a:pt x="12" y="71"/>
                    </a:moveTo>
                    <a:lnTo>
                      <a:pt x="13" y="69"/>
                    </a:lnTo>
                    <a:lnTo>
                      <a:pt x="14" y="67"/>
                    </a:lnTo>
                    <a:lnTo>
                      <a:pt x="15" y="51"/>
                    </a:lnTo>
                    <a:lnTo>
                      <a:pt x="17" y="45"/>
                    </a:lnTo>
                    <a:lnTo>
                      <a:pt x="20" y="40"/>
                    </a:lnTo>
                    <a:lnTo>
                      <a:pt x="19" y="38"/>
                    </a:lnTo>
                    <a:lnTo>
                      <a:pt x="20" y="34"/>
                    </a:lnTo>
                    <a:lnTo>
                      <a:pt x="19" y="33"/>
                    </a:lnTo>
                    <a:lnTo>
                      <a:pt x="18" y="33"/>
                    </a:lnTo>
                    <a:lnTo>
                      <a:pt x="15" y="35"/>
                    </a:lnTo>
                    <a:lnTo>
                      <a:pt x="12" y="36"/>
                    </a:lnTo>
                    <a:lnTo>
                      <a:pt x="11" y="37"/>
                    </a:lnTo>
                    <a:lnTo>
                      <a:pt x="11" y="35"/>
                    </a:lnTo>
                    <a:lnTo>
                      <a:pt x="11" y="34"/>
                    </a:lnTo>
                    <a:lnTo>
                      <a:pt x="12" y="33"/>
                    </a:lnTo>
                    <a:lnTo>
                      <a:pt x="13" y="30"/>
                    </a:lnTo>
                    <a:lnTo>
                      <a:pt x="13" y="29"/>
                    </a:lnTo>
                    <a:lnTo>
                      <a:pt x="14" y="28"/>
                    </a:lnTo>
                    <a:lnTo>
                      <a:pt x="16" y="28"/>
                    </a:lnTo>
                    <a:lnTo>
                      <a:pt x="16" y="28"/>
                    </a:lnTo>
                    <a:lnTo>
                      <a:pt x="16" y="27"/>
                    </a:lnTo>
                    <a:lnTo>
                      <a:pt x="15" y="26"/>
                    </a:lnTo>
                    <a:lnTo>
                      <a:pt x="12" y="27"/>
                    </a:lnTo>
                    <a:lnTo>
                      <a:pt x="13" y="25"/>
                    </a:lnTo>
                    <a:lnTo>
                      <a:pt x="12" y="24"/>
                    </a:lnTo>
                    <a:lnTo>
                      <a:pt x="12" y="20"/>
                    </a:lnTo>
                    <a:lnTo>
                      <a:pt x="13" y="18"/>
                    </a:lnTo>
                    <a:lnTo>
                      <a:pt x="14" y="15"/>
                    </a:lnTo>
                    <a:lnTo>
                      <a:pt x="14" y="15"/>
                    </a:lnTo>
                    <a:lnTo>
                      <a:pt x="15" y="14"/>
                    </a:lnTo>
                    <a:lnTo>
                      <a:pt x="17" y="15"/>
                    </a:lnTo>
                    <a:lnTo>
                      <a:pt x="19" y="14"/>
                    </a:lnTo>
                    <a:lnTo>
                      <a:pt x="19" y="16"/>
                    </a:lnTo>
                    <a:lnTo>
                      <a:pt x="20" y="17"/>
                    </a:lnTo>
                    <a:lnTo>
                      <a:pt x="22" y="17"/>
                    </a:lnTo>
                    <a:lnTo>
                      <a:pt x="22" y="11"/>
                    </a:lnTo>
                    <a:lnTo>
                      <a:pt x="23" y="9"/>
                    </a:lnTo>
                    <a:lnTo>
                      <a:pt x="22" y="7"/>
                    </a:lnTo>
                    <a:lnTo>
                      <a:pt x="22" y="6"/>
                    </a:lnTo>
                    <a:lnTo>
                      <a:pt x="22" y="4"/>
                    </a:lnTo>
                    <a:lnTo>
                      <a:pt x="23" y="3"/>
                    </a:lnTo>
                    <a:lnTo>
                      <a:pt x="23" y="1"/>
                    </a:lnTo>
                    <a:lnTo>
                      <a:pt x="23" y="0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21" y="4"/>
                    </a:lnTo>
                    <a:lnTo>
                      <a:pt x="20" y="4"/>
                    </a:lnTo>
                    <a:lnTo>
                      <a:pt x="19" y="4"/>
                    </a:lnTo>
                    <a:lnTo>
                      <a:pt x="18" y="4"/>
                    </a:lnTo>
                    <a:lnTo>
                      <a:pt x="18" y="4"/>
                    </a:lnTo>
                    <a:lnTo>
                      <a:pt x="14" y="4"/>
                    </a:lnTo>
                    <a:lnTo>
                      <a:pt x="14" y="3"/>
                    </a:lnTo>
                    <a:lnTo>
                      <a:pt x="13" y="4"/>
                    </a:lnTo>
                    <a:lnTo>
                      <a:pt x="13" y="7"/>
                    </a:lnTo>
                    <a:lnTo>
                      <a:pt x="11" y="12"/>
                    </a:lnTo>
                    <a:lnTo>
                      <a:pt x="10" y="14"/>
                    </a:lnTo>
                    <a:lnTo>
                      <a:pt x="8" y="22"/>
                    </a:lnTo>
                    <a:lnTo>
                      <a:pt x="6" y="30"/>
                    </a:lnTo>
                    <a:lnTo>
                      <a:pt x="4" y="32"/>
                    </a:lnTo>
                    <a:lnTo>
                      <a:pt x="5" y="34"/>
                    </a:lnTo>
                    <a:lnTo>
                      <a:pt x="1" y="37"/>
                    </a:lnTo>
                    <a:lnTo>
                      <a:pt x="1" y="38"/>
                    </a:lnTo>
                    <a:lnTo>
                      <a:pt x="0" y="39"/>
                    </a:lnTo>
                    <a:lnTo>
                      <a:pt x="0" y="41"/>
                    </a:lnTo>
                    <a:lnTo>
                      <a:pt x="1" y="42"/>
                    </a:lnTo>
                    <a:lnTo>
                      <a:pt x="6" y="59"/>
                    </a:lnTo>
                    <a:lnTo>
                      <a:pt x="11" y="72"/>
                    </a:lnTo>
                    <a:lnTo>
                      <a:pt x="12" y="71"/>
                    </a:lnTo>
                  </a:path>
                </a:pathLst>
              </a:custGeom>
              <a:grpFill/>
              <a:ln w="12700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216" name="Freeform 664">
                <a:extLst>
                  <a:ext uri="{FF2B5EF4-FFF2-40B4-BE49-F238E27FC236}">
                    <a16:creationId xmlns:a16="http://schemas.microsoft.com/office/drawing/2014/main" id="{62A757B4-97FE-A716-5048-A702A7106A98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6266464" y="4046807"/>
                <a:ext cx="202539" cy="206467"/>
              </a:xfrm>
              <a:custGeom>
                <a:avLst/>
                <a:gdLst>
                  <a:gd name="T0" fmla="*/ 153 w 155"/>
                  <a:gd name="T1" fmla="*/ 145 h 158"/>
                  <a:gd name="T2" fmla="*/ 148 w 155"/>
                  <a:gd name="T3" fmla="*/ 142 h 158"/>
                  <a:gd name="T4" fmla="*/ 146 w 155"/>
                  <a:gd name="T5" fmla="*/ 143 h 158"/>
                  <a:gd name="T6" fmla="*/ 139 w 155"/>
                  <a:gd name="T7" fmla="*/ 141 h 158"/>
                  <a:gd name="T8" fmla="*/ 131 w 155"/>
                  <a:gd name="T9" fmla="*/ 148 h 158"/>
                  <a:gd name="T10" fmla="*/ 124 w 155"/>
                  <a:gd name="T11" fmla="*/ 158 h 158"/>
                  <a:gd name="T12" fmla="*/ 77 w 155"/>
                  <a:gd name="T13" fmla="*/ 149 h 158"/>
                  <a:gd name="T14" fmla="*/ 77 w 155"/>
                  <a:gd name="T15" fmla="*/ 136 h 158"/>
                  <a:gd name="T16" fmla="*/ 68 w 155"/>
                  <a:gd name="T17" fmla="*/ 135 h 158"/>
                  <a:gd name="T18" fmla="*/ 64 w 155"/>
                  <a:gd name="T19" fmla="*/ 128 h 158"/>
                  <a:gd name="T20" fmla="*/ 29 w 155"/>
                  <a:gd name="T21" fmla="*/ 108 h 158"/>
                  <a:gd name="T22" fmla="*/ 0 w 155"/>
                  <a:gd name="T23" fmla="*/ 80 h 158"/>
                  <a:gd name="T24" fmla="*/ 17 w 155"/>
                  <a:gd name="T25" fmla="*/ 69 h 158"/>
                  <a:gd name="T26" fmla="*/ 28 w 155"/>
                  <a:gd name="T27" fmla="*/ 64 h 158"/>
                  <a:gd name="T28" fmla="*/ 32 w 155"/>
                  <a:gd name="T29" fmla="*/ 60 h 158"/>
                  <a:gd name="T30" fmla="*/ 39 w 155"/>
                  <a:gd name="T31" fmla="*/ 52 h 158"/>
                  <a:gd name="T32" fmla="*/ 41 w 155"/>
                  <a:gd name="T33" fmla="*/ 21 h 158"/>
                  <a:gd name="T34" fmla="*/ 55 w 155"/>
                  <a:gd name="T35" fmla="*/ 9 h 158"/>
                  <a:gd name="T36" fmla="*/ 66 w 155"/>
                  <a:gd name="T37" fmla="*/ 0 h 158"/>
                  <a:gd name="T38" fmla="*/ 81 w 155"/>
                  <a:gd name="T39" fmla="*/ 3 h 158"/>
                  <a:gd name="T40" fmla="*/ 89 w 155"/>
                  <a:gd name="T41" fmla="*/ 6 h 158"/>
                  <a:gd name="T42" fmla="*/ 96 w 155"/>
                  <a:gd name="T43" fmla="*/ 4 h 158"/>
                  <a:gd name="T44" fmla="*/ 100 w 155"/>
                  <a:gd name="T45" fmla="*/ 19 h 158"/>
                  <a:gd name="T46" fmla="*/ 105 w 155"/>
                  <a:gd name="T47" fmla="*/ 28 h 158"/>
                  <a:gd name="T48" fmla="*/ 115 w 155"/>
                  <a:gd name="T49" fmla="*/ 32 h 158"/>
                  <a:gd name="T50" fmla="*/ 117 w 155"/>
                  <a:gd name="T51" fmla="*/ 34 h 158"/>
                  <a:gd name="T52" fmla="*/ 117 w 155"/>
                  <a:gd name="T53" fmla="*/ 44 h 158"/>
                  <a:gd name="T54" fmla="*/ 111 w 155"/>
                  <a:gd name="T55" fmla="*/ 53 h 158"/>
                  <a:gd name="T56" fmla="*/ 108 w 155"/>
                  <a:gd name="T57" fmla="*/ 56 h 158"/>
                  <a:gd name="T58" fmla="*/ 106 w 155"/>
                  <a:gd name="T59" fmla="*/ 65 h 158"/>
                  <a:gd name="T60" fmla="*/ 104 w 155"/>
                  <a:gd name="T61" fmla="*/ 68 h 158"/>
                  <a:gd name="T62" fmla="*/ 107 w 155"/>
                  <a:gd name="T63" fmla="*/ 74 h 158"/>
                  <a:gd name="T64" fmla="*/ 111 w 155"/>
                  <a:gd name="T65" fmla="*/ 76 h 158"/>
                  <a:gd name="T66" fmla="*/ 114 w 155"/>
                  <a:gd name="T67" fmla="*/ 81 h 158"/>
                  <a:gd name="T68" fmla="*/ 118 w 155"/>
                  <a:gd name="T69" fmla="*/ 87 h 158"/>
                  <a:gd name="T70" fmla="*/ 126 w 155"/>
                  <a:gd name="T71" fmla="*/ 93 h 158"/>
                  <a:gd name="T72" fmla="*/ 133 w 155"/>
                  <a:gd name="T73" fmla="*/ 95 h 158"/>
                  <a:gd name="T74" fmla="*/ 137 w 155"/>
                  <a:gd name="T75" fmla="*/ 102 h 158"/>
                  <a:gd name="T76" fmla="*/ 141 w 155"/>
                  <a:gd name="T77" fmla="*/ 110 h 158"/>
                  <a:gd name="T78" fmla="*/ 140 w 155"/>
                  <a:gd name="T79" fmla="*/ 124 h 158"/>
                  <a:gd name="T80" fmla="*/ 144 w 155"/>
                  <a:gd name="T81" fmla="*/ 132 h 158"/>
                  <a:gd name="T82" fmla="*/ 148 w 155"/>
                  <a:gd name="T83" fmla="*/ 136 h 158"/>
                  <a:gd name="T84" fmla="*/ 155 w 155"/>
                  <a:gd name="T85" fmla="*/ 141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55" h="158">
                    <a:moveTo>
                      <a:pt x="155" y="141"/>
                    </a:moveTo>
                    <a:lnTo>
                      <a:pt x="153" y="145"/>
                    </a:lnTo>
                    <a:lnTo>
                      <a:pt x="151" y="143"/>
                    </a:lnTo>
                    <a:lnTo>
                      <a:pt x="148" y="142"/>
                    </a:lnTo>
                    <a:lnTo>
                      <a:pt x="147" y="142"/>
                    </a:lnTo>
                    <a:lnTo>
                      <a:pt x="146" y="143"/>
                    </a:lnTo>
                    <a:lnTo>
                      <a:pt x="143" y="142"/>
                    </a:lnTo>
                    <a:lnTo>
                      <a:pt x="139" y="141"/>
                    </a:lnTo>
                    <a:lnTo>
                      <a:pt x="134" y="143"/>
                    </a:lnTo>
                    <a:lnTo>
                      <a:pt x="131" y="148"/>
                    </a:lnTo>
                    <a:lnTo>
                      <a:pt x="129" y="154"/>
                    </a:lnTo>
                    <a:lnTo>
                      <a:pt x="124" y="158"/>
                    </a:lnTo>
                    <a:lnTo>
                      <a:pt x="95" y="157"/>
                    </a:lnTo>
                    <a:lnTo>
                      <a:pt x="77" y="149"/>
                    </a:lnTo>
                    <a:lnTo>
                      <a:pt x="77" y="147"/>
                    </a:lnTo>
                    <a:lnTo>
                      <a:pt x="77" y="136"/>
                    </a:lnTo>
                    <a:lnTo>
                      <a:pt x="75" y="136"/>
                    </a:lnTo>
                    <a:lnTo>
                      <a:pt x="68" y="135"/>
                    </a:lnTo>
                    <a:lnTo>
                      <a:pt x="65" y="129"/>
                    </a:lnTo>
                    <a:lnTo>
                      <a:pt x="64" y="128"/>
                    </a:lnTo>
                    <a:lnTo>
                      <a:pt x="47" y="122"/>
                    </a:lnTo>
                    <a:lnTo>
                      <a:pt x="29" y="108"/>
                    </a:lnTo>
                    <a:lnTo>
                      <a:pt x="5" y="102"/>
                    </a:lnTo>
                    <a:lnTo>
                      <a:pt x="0" y="80"/>
                    </a:lnTo>
                    <a:lnTo>
                      <a:pt x="13" y="72"/>
                    </a:lnTo>
                    <a:lnTo>
                      <a:pt x="17" y="69"/>
                    </a:lnTo>
                    <a:lnTo>
                      <a:pt x="21" y="67"/>
                    </a:lnTo>
                    <a:lnTo>
                      <a:pt x="28" y="64"/>
                    </a:lnTo>
                    <a:lnTo>
                      <a:pt x="31" y="61"/>
                    </a:lnTo>
                    <a:lnTo>
                      <a:pt x="32" y="60"/>
                    </a:lnTo>
                    <a:lnTo>
                      <a:pt x="36" y="59"/>
                    </a:lnTo>
                    <a:lnTo>
                      <a:pt x="39" y="52"/>
                    </a:lnTo>
                    <a:lnTo>
                      <a:pt x="40" y="41"/>
                    </a:lnTo>
                    <a:lnTo>
                      <a:pt x="41" y="21"/>
                    </a:lnTo>
                    <a:lnTo>
                      <a:pt x="49" y="17"/>
                    </a:lnTo>
                    <a:lnTo>
                      <a:pt x="55" y="9"/>
                    </a:lnTo>
                    <a:lnTo>
                      <a:pt x="60" y="6"/>
                    </a:lnTo>
                    <a:lnTo>
                      <a:pt x="66" y="0"/>
                    </a:lnTo>
                    <a:lnTo>
                      <a:pt x="73" y="2"/>
                    </a:lnTo>
                    <a:lnTo>
                      <a:pt x="81" y="3"/>
                    </a:lnTo>
                    <a:lnTo>
                      <a:pt x="86" y="2"/>
                    </a:lnTo>
                    <a:lnTo>
                      <a:pt x="89" y="6"/>
                    </a:lnTo>
                    <a:lnTo>
                      <a:pt x="94" y="6"/>
                    </a:lnTo>
                    <a:lnTo>
                      <a:pt x="96" y="4"/>
                    </a:lnTo>
                    <a:lnTo>
                      <a:pt x="97" y="13"/>
                    </a:lnTo>
                    <a:lnTo>
                      <a:pt x="100" y="19"/>
                    </a:lnTo>
                    <a:lnTo>
                      <a:pt x="103" y="21"/>
                    </a:lnTo>
                    <a:lnTo>
                      <a:pt x="105" y="28"/>
                    </a:lnTo>
                    <a:lnTo>
                      <a:pt x="108" y="31"/>
                    </a:lnTo>
                    <a:lnTo>
                      <a:pt x="115" y="32"/>
                    </a:lnTo>
                    <a:lnTo>
                      <a:pt x="119" y="33"/>
                    </a:lnTo>
                    <a:lnTo>
                      <a:pt x="117" y="34"/>
                    </a:lnTo>
                    <a:lnTo>
                      <a:pt x="116" y="38"/>
                    </a:lnTo>
                    <a:lnTo>
                      <a:pt x="117" y="44"/>
                    </a:lnTo>
                    <a:lnTo>
                      <a:pt x="114" y="47"/>
                    </a:lnTo>
                    <a:lnTo>
                      <a:pt x="111" y="53"/>
                    </a:lnTo>
                    <a:lnTo>
                      <a:pt x="111" y="55"/>
                    </a:lnTo>
                    <a:lnTo>
                      <a:pt x="108" y="56"/>
                    </a:lnTo>
                    <a:lnTo>
                      <a:pt x="107" y="58"/>
                    </a:lnTo>
                    <a:lnTo>
                      <a:pt x="106" y="65"/>
                    </a:lnTo>
                    <a:lnTo>
                      <a:pt x="105" y="67"/>
                    </a:lnTo>
                    <a:lnTo>
                      <a:pt x="104" y="68"/>
                    </a:lnTo>
                    <a:lnTo>
                      <a:pt x="105" y="72"/>
                    </a:lnTo>
                    <a:lnTo>
                      <a:pt x="107" y="74"/>
                    </a:lnTo>
                    <a:lnTo>
                      <a:pt x="109" y="74"/>
                    </a:lnTo>
                    <a:lnTo>
                      <a:pt x="111" y="76"/>
                    </a:lnTo>
                    <a:lnTo>
                      <a:pt x="112" y="78"/>
                    </a:lnTo>
                    <a:lnTo>
                      <a:pt x="114" y="81"/>
                    </a:lnTo>
                    <a:lnTo>
                      <a:pt x="114" y="85"/>
                    </a:lnTo>
                    <a:lnTo>
                      <a:pt x="118" y="87"/>
                    </a:lnTo>
                    <a:lnTo>
                      <a:pt x="122" y="90"/>
                    </a:lnTo>
                    <a:lnTo>
                      <a:pt x="126" y="93"/>
                    </a:lnTo>
                    <a:lnTo>
                      <a:pt x="129" y="94"/>
                    </a:lnTo>
                    <a:lnTo>
                      <a:pt x="133" y="95"/>
                    </a:lnTo>
                    <a:lnTo>
                      <a:pt x="135" y="98"/>
                    </a:lnTo>
                    <a:lnTo>
                      <a:pt x="137" y="102"/>
                    </a:lnTo>
                    <a:lnTo>
                      <a:pt x="139" y="106"/>
                    </a:lnTo>
                    <a:lnTo>
                      <a:pt x="141" y="110"/>
                    </a:lnTo>
                    <a:lnTo>
                      <a:pt x="140" y="118"/>
                    </a:lnTo>
                    <a:lnTo>
                      <a:pt x="140" y="124"/>
                    </a:lnTo>
                    <a:lnTo>
                      <a:pt x="144" y="126"/>
                    </a:lnTo>
                    <a:lnTo>
                      <a:pt x="144" y="132"/>
                    </a:lnTo>
                    <a:lnTo>
                      <a:pt x="146" y="134"/>
                    </a:lnTo>
                    <a:lnTo>
                      <a:pt x="148" y="136"/>
                    </a:lnTo>
                    <a:lnTo>
                      <a:pt x="154" y="141"/>
                    </a:lnTo>
                    <a:lnTo>
                      <a:pt x="155" y="141"/>
                    </a:lnTo>
                  </a:path>
                </a:pathLst>
              </a:custGeom>
              <a:grpFill/>
              <a:ln w="12700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217" name="Freeform 665">
                <a:extLst>
                  <a:ext uri="{FF2B5EF4-FFF2-40B4-BE49-F238E27FC236}">
                    <a16:creationId xmlns:a16="http://schemas.microsoft.com/office/drawing/2014/main" id="{22BA8D20-AAD2-1612-A4FD-98054BE4076C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6514738" y="4322534"/>
                <a:ext cx="16987" cy="37898"/>
              </a:xfrm>
              <a:custGeom>
                <a:avLst/>
                <a:gdLst>
                  <a:gd name="T0" fmla="*/ 4 w 13"/>
                  <a:gd name="T1" fmla="*/ 29 h 29"/>
                  <a:gd name="T2" fmla="*/ 10 w 13"/>
                  <a:gd name="T3" fmla="*/ 26 h 29"/>
                  <a:gd name="T4" fmla="*/ 10 w 13"/>
                  <a:gd name="T5" fmla="*/ 25 h 29"/>
                  <a:gd name="T6" fmla="*/ 11 w 13"/>
                  <a:gd name="T7" fmla="*/ 24 h 29"/>
                  <a:gd name="T8" fmla="*/ 12 w 13"/>
                  <a:gd name="T9" fmla="*/ 21 h 29"/>
                  <a:gd name="T10" fmla="*/ 12 w 13"/>
                  <a:gd name="T11" fmla="*/ 20 h 29"/>
                  <a:gd name="T12" fmla="*/ 12 w 13"/>
                  <a:gd name="T13" fmla="*/ 16 h 29"/>
                  <a:gd name="T14" fmla="*/ 12 w 13"/>
                  <a:gd name="T15" fmla="*/ 15 h 29"/>
                  <a:gd name="T16" fmla="*/ 11 w 13"/>
                  <a:gd name="T17" fmla="*/ 12 h 29"/>
                  <a:gd name="T18" fmla="*/ 12 w 13"/>
                  <a:gd name="T19" fmla="*/ 10 h 29"/>
                  <a:gd name="T20" fmla="*/ 12 w 13"/>
                  <a:gd name="T21" fmla="*/ 9 h 29"/>
                  <a:gd name="T22" fmla="*/ 12 w 13"/>
                  <a:gd name="T23" fmla="*/ 9 h 29"/>
                  <a:gd name="T24" fmla="*/ 12 w 13"/>
                  <a:gd name="T25" fmla="*/ 7 h 29"/>
                  <a:gd name="T26" fmla="*/ 12 w 13"/>
                  <a:gd name="T27" fmla="*/ 6 h 29"/>
                  <a:gd name="T28" fmla="*/ 13 w 13"/>
                  <a:gd name="T29" fmla="*/ 5 h 29"/>
                  <a:gd name="T30" fmla="*/ 12 w 13"/>
                  <a:gd name="T31" fmla="*/ 4 h 29"/>
                  <a:gd name="T32" fmla="*/ 10 w 13"/>
                  <a:gd name="T33" fmla="*/ 4 h 29"/>
                  <a:gd name="T34" fmla="*/ 9 w 13"/>
                  <a:gd name="T35" fmla="*/ 3 h 29"/>
                  <a:gd name="T36" fmla="*/ 9 w 13"/>
                  <a:gd name="T37" fmla="*/ 2 h 29"/>
                  <a:gd name="T38" fmla="*/ 8 w 13"/>
                  <a:gd name="T39" fmla="*/ 1 h 29"/>
                  <a:gd name="T40" fmla="*/ 6 w 13"/>
                  <a:gd name="T41" fmla="*/ 0 h 29"/>
                  <a:gd name="T42" fmla="*/ 5 w 13"/>
                  <a:gd name="T43" fmla="*/ 2 h 29"/>
                  <a:gd name="T44" fmla="*/ 4 w 13"/>
                  <a:gd name="T45" fmla="*/ 4 h 29"/>
                  <a:gd name="T46" fmla="*/ 3 w 13"/>
                  <a:gd name="T47" fmla="*/ 8 h 29"/>
                  <a:gd name="T48" fmla="*/ 1 w 13"/>
                  <a:gd name="T49" fmla="*/ 11 h 29"/>
                  <a:gd name="T50" fmla="*/ 0 w 13"/>
                  <a:gd name="T51" fmla="*/ 13 h 29"/>
                  <a:gd name="T52" fmla="*/ 0 w 13"/>
                  <a:gd name="T53" fmla="*/ 15 h 29"/>
                  <a:gd name="T54" fmla="*/ 0 w 13"/>
                  <a:gd name="T55" fmla="*/ 16 h 29"/>
                  <a:gd name="T56" fmla="*/ 0 w 13"/>
                  <a:gd name="T57" fmla="*/ 17 h 29"/>
                  <a:gd name="T58" fmla="*/ 0 w 13"/>
                  <a:gd name="T59" fmla="*/ 18 h 29"/>
                  <a:gd name="T60" fmla="*/ 0 w 13"/>
                  <a:gd name="T61" fmla="*/ 19 h 29"/>
                  <a:gd name="T62" fmla="*/ 1 w 13"/>
                  <a:gd name="T63" fmla="*/ 21 h 29"/>
                  <a:gd name="T64" fmla="*/ 0 w 13"/>
                  <a:gd name="T65" fmla="*/ 22 h 29"/>
                  <a:gd name="T66" fmla="*/ 1 w 13"/>
                  <a:gd name="T67" fmla="*/ 23 h 29"/>
                  <a:gd name="T68" fmla="*/ 1 w 13"/>
                  <a:gd name="T69" fmla="*/ 24 h 29"/>
                  <a:gd name="T70" fmla="*/ 0 w 13"/>
                  <a:gd name="T71" fmla="*/ 25 h 29"/>
                  <a:gd name="T72" fmla="*/ 3 w 13"/>
                  <a:gd name="T73" fmla="*/ 28 h 29"/>
                  <a:gd name="T74" fmla="*/ 4 w 13"/>
                  <a:gd name="T75" fmla="*/ 2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29">
                    <a:moveTo>
                      <a:pt x="4" y="29"/>
                    </a:moveTo>
                    <a:lnTo>
                      <a:pt x="10" y="26"/>
                    </a:lnTo>
                    <a:lnTo>
                      <a:pt x="10" y="25"/>
                    </a:lnTo>
                    <a:lnTo>
                      <a:pt x="11" y="24"/>
                    </a:lnTo>
                    <a:lnTo>
                      <a:pt x="12" y="21"/>
                    </a:lnTo>
                    <a:lnTo>
                      <a:pt x="12" y="20"/>
                    </a:lnTo>
                    <a:lnTo>
                      <a:pt x="12" y="16"/>
                    </a:lnTo>
                    <a:lnTo>
                      <a:pt x="12" y="15"/>
                    </a:lnTo>
                    <a:lnTo>
                      <a:pt x="11" y="12"/>
                    </a:lnTo>
                    <a:lnTo>
                      <a:pt x="12" y="10"/>
                    </a:lnTo>
                    <a:lnTo>
                      <a:pt x="12" y="9"/>
                    </a:lnTo>
                    <a:lnTo>
                      <a:pt x="12" y="9"/>
                    </a:lnTo>
                    <a:lnTo>
                      <a:pt x="12" y="7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2" y="4"/>
                    </a:lnTo>
                    <a:lnTo>
                      <a:pt x="10" y="4"/>
                    </a:lnTo>
                    <a:lnTo>
                      <a:pt x="9" y="3"/>
                    </a:lnTo>
                    <a:lnTo>
                      <a:pt x="9" y="2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5" y="2"/>
                    </a:lnTo>
                    <a:lnTo>
                      <a:pt x="4" y="4"/>
                    </a:lnTo>
                    <a:lnTo>
                      <a:pt x="3" y="8"/>
                    </a:lnTo>
                    <a:lnTo>
                      <a:pt x="1" y="11"/>
                    </a:lnTo>
                    <a:lnTo>
                      <a:pt x="0" y="13"/>
                    </a:lnTo>
                    <a:lnTo>
                      <a:pt x="0" y="15"/>
                    </a:lnTo>
                    <a:lnTo>
                      <a:pt x="0" y="16"/>
                    </a:lnTo>
                    <a:lnTo>
                      <a:pt x="0" y="17"/>
                    </a:lnTo>
                    <a:lnTo>
                      <a:pt x="0" y="18"/>
                    </a:lnTo>
                    <a:lnTo>
                      <a:pt x="0" y="19"/>
                    </a:lnTo>
                    <a:lnTo>
                      <a:pt x="1" y="21"/>
                    </a:lnTo>
                    <a:lnTo>
                      <a:pt x="0" y="22"/>
                    </a:lnTo>
                    <a:lnTo>
                      <a:pt x="1" y="23"/>
                    </a:lnTo>
                    <a:lnTo>
                      <a:pt x="1" y="24"/>
                    </a:lnTo>
                    <a:lnTo>
                      <a:pt x="0" y="25"/>
                    </a:lnTo>
                    <a:lnTo>
                      <a:pt x="3" y="28"/>
                    </a:lnTo>
                    <a:lnTo>
                      <a:pt x="4" y="29"/>
                    </a:lnTo>
                  </a:path>
                </a:pathLst>
              </a:custGeom>
              <a:grpFill/>
              <a:ln w="12700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218" name="Freeform 675">
                <a:extLst>
                  <a:ext uri="{FF2B5EF4-FFF2-40B4-BE49-F238E27FC236}">
                    <a16:creationId xmlns:a16="http://schemas.microsoft.com/office/drawing/2014/main" id="{AB05430D-F72F-2CC1-38EF-5D2D239DAB7D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6361854" y="3943573"/>
                <a:ext cx="64029" cy="66644"/>
              </a:xfrm>
              <a:custGeom>
                <a:avLst/>
                <a:gdLst>
                  <a:gd name="T0" fmla="*/ 22 w 49"/>
                  <a:gd name="T1" fmla="*/ 34 h 51"/>
                  <a:gd name="T2" fmla="*/ 19 w 49"/>
                  <a:gd name="T3" fmla="*/ 31 h 51"/>
                  <a:gd name="T4" fmla="*/ 18 w 49"/>
                  <a:gd name="T5" fmla="*/ 30 h 51"/>
                  <a:gd name="T6" fmla="*/ 16 w 49"/>
                  <a:gd name="T7" fmla="*/ 29 h 51"/>
                  <a:gd name="T8" fmla="*/ 13 w 49"/>
                  <a:gd name="T9" fmla="*/ 26 h 51"/>
                  <a:gd name="T10" fmla="*/ 11 w 49"/>
                  <a:gd name="T11" fmla="*/ 24 h 51"/>
                  <a:gd name="T12" fmla="*/ 8 w 49"/>
                  <a:gd name="T13" fmla="*/ 23 h 51"/>
                  <a:gd name="T14" fmla="*/ 5 w 49"/>
                  <a:gd name="T15" fmla="*/ 20 h 51"/>
                  <a:gd name="T16" fmla="*/ 4 w 49"/>
                  <a:gd name="T17" fmla="*/ 16 h 51"/>
                  <a:gd name="T18" fmla="*/ 4 w 49"/>
                  <a:gd name="T19" fmla="*/ 10 h 51"/>
                  <a:gd name="T20" fmla="*/ 2 w 49"/>
                  <a:gd name="T21" fmla="*/ 6 h 51"/>
                  <a:gd name="T22" fmla="*/ 0 w 49"/>
                  <a:gd name="T23" fmla="*/ 4 h 51"/>
                  <a:gd name="T24" fmla="*/ 6 w 49"/>
                  <a:gd name="T25" fmla="*/ 4 h 51"/>
                  <a:gd name="T26" fmla="*/ 8 w 49"/>
                  <a:gd name="T27" fmla="*/ 2 h 51"/>
                  <a:gd name="T28" fmla="*/ 13 w 49"/>
                  <a:gd name="T29" fmla="*/ 2 h 51"/>
                  <a:gd name="T30" fmla="*/ 15 w 49"/>
                  <a:gd name="T31" fmla="*/ 1 h 51"/>
                  <a:gd name="T32" fmla="*/ 19 w 49"/>
                  <a:gd name="T33" fmla="*/ 2 h 51"/>
                  <a:gd name="T34" fmla="*/ 22 w 49"/>
                  <a:gd name="T35" fmla="*/ 1 h 51"/>
                  <a:gd name="T36" fmla="*/ 25 w 49"/>
                  <a:gd name="T37" fmla="*/ 0 h 51"/>
                  <a:gd name="T38" fmla="*/ 26 w 49"/>
                  <a:gd name="T39" fmla="*/ 2 h 51"/>
                  <a:gd name="T40" fmla="*/ 28 w 49"/>
                  <a:gd name="T41" fmla="*/ 6 h 51"/>
                  <a:gd name="T42" fmla="*/ 31 w 49"/>
                  <a:gd name="T43" fmla="*/ 6 h 51"/>
                  <a:gd name="T44" fmla="*/ 33 w 49"/>
                  <a:gd name="T45" fmla="*/ 8 h 51"/>
                  <a:gd name="T46" fmla="*/ 33 w 49"/>
                  <a:gd name="T47" fmla="*/ 10 h 51"/>
                  <a:gd name="T48" fmla="*/ 32 w 49"/>
                  <a:gd name="T49" fmla="*/ 12 h 51"/>
                  <a:gd name="T50" fmla="*/ 32 w 49"/>
                  <a:gd name="T51" fmla="*/ 14 h 51"/>
                  <a:gd name="T52" fmla="*/ 32 w 49"/>
                  <a:gd name="T53" fmla="*/ 16 h 51"/>
                  <a:gd name="T54" fmla="*/ 34 w 49"/>
                  <a:gd name="T55" fmla="*/ 18 h 51"/>
                  <a:gd name="T56" fmla="*/ 35 w 49"/>
                  <a:gd name="T57" fmla="*/ 19 h 51"/>
                  <a:gd name="T58" fmla="*/ 40 w 49"/>
                  <a:gd name="T59" fmla="*/ 22 h 51"/>
                  <a:gd name="T60" fmla="*/ 40 w 49"/>
                  <a:gd name="T61" fmla="*/ 25 h 51"/>
                  <a:gd name="T62" fmla="*/ 39 w 49"/>
                  <a:gd name="T63" fmla="*/ 27 h 51"/>
                  <a:gd name="T64" fmla="*/ 36 w 49"/>
                  <a:gd name="T65" fmla="*/ 27 h 51"/>
                  <a:gd name="T66" fmla="*/ 37 w 49"/>
                  <a:gd name="T67" fmla="*/ 29 h 51"/>
                  <a:gd name="T68" fmla="*/ 40 w 49"/>
                  <a:gd name="T69" fmla="*/ 33 h 51"/>
                  <a:gd name="T70" fmla="*/ 44 w 49"/>
                  <a:gd name="T71" fmla="*/ 35 h 51"/>
                  <a:gd name="T72" fmla="*/ 47 w 49"/>
                  <a:gd name="T73" fmla="*/ 35 h 51"/>
                  <a:gd name="T74" fmla="*/ 49 w 49"/>
                  <a:gd name="T75" fmla="*/ 36 h 51"/>
                  <a:gd name="T76" fmla="*/ 48 w 49"/>
                  <a:gd name="T77" fmla="*/ 38 h 51"/>
                  <a:gd name="T78" fmla="*/ 47 w 49"/>
                  <a:gd name="T79" fmla="*/ 40 h 51"/>
                  <a:gd name="T80" fmla="*/ 49 w 49"/>
                  <a:gd name="T81" fmla="*/ 42 h 51"/>
                  <a:gd name="T82" fmla="*/ 49 w 49"/>
                  <a:gd name="T83" fmla="*/ 44 h 51"/>
                  <a:gd name="T84" fmla="*/ 47 w 49"/>
                  <a:gd name="T85" fmla="*/ 44 h 51"/>
                  <a:gd name="T86" fmla="*/ 48 w 49"/>
                  <a:gd name="T87" fmla="*/ 47 h 51"/>
                  <a:gd name="T88" fmla="*/ 49 w 49"/>
                  <a:gd name="T89" fmla="*/ 49 h 51"/>
                  <a:gd name="T90" fmla="*/ 49 w 49"/>
                  <a:gd name="T91" fmla="*/ 51 h 51"/>
                  <a:gd name="T92" fmla="*/ 48 w 49"/>
                  <a:gd name="T93" fmla="*/ 51 h 51"/>
                  <a:gd name="T94" fmla="*/ 43 w 49"/>
                  <a:gd name="T95" fmla="*/ 51 h 51"/>
                  <a:gd name="T96" fmla="*/ 41 w 49"/>
                  <a:gd name="T97" fmla="*/ 51 h 51"/>
                  <a:gd name="T98" fmla="*/ 40 w 49"/>
                  <a:gd name="T99" fmla="*/ 44 h 51"/>
                  <a:gd name="T100" fmla="*/ 40 w 49"/>
                  <a:gd name="T101" fmla="*/ 42 h 51"/>
                  <a:gd name="T102" fmla="*/ 38 w 49"/>
                  <a:gd name="T103" fmla="*/ 39 h 51"/>
                  <a:gd name="T104" fmla="*/ 38 w 49"/>
                  <a:gd name="T105" fmla="*/ 37 h 51"/>
                  <a:gd name="T106" fmla="*/ 35 w 49"/>
                  <a:gd name="T107" fmla="*/ 36 h 51"/>
                  <a:gd name="T108" fmla="*/ 33 w 49"/>
                  <a:gd name="T109" fmla="*/ 37 h 51"/>
                  <a:gd name="T110" fmla="*/ 31 w 49"/>
                  <a:gd name="T111" fmla="*/ 37 h 51"/>
                  <a:gd name="T112" fmla="*/ 28 w 49"/>
                  <a:gd name="T113" fmla="*/ 36 h 51"/>
                  <a:gd name="T114" fmla="*/ 27 w 49"/>
                  <a:gd name="T115" fmla="*/ 34 h 51"/>
                  <a:gd name="T116" fmla="*/ 25 w 49"/>
                  <a:gd name="T117" fmla="*/ 34 h 51"/>
                  <a:gd name="T118" fmla="*/ 22 w 49"/>
                  <a:gd name="T119" fmla="*/ 34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49" h="51">
                    <a:moveTo>
                      <a:pt x="22" y="34"/>
                    </a:moveTo>
                    <a:lnTo>
                      <a:pt x="19" y="31"/>
                    </a:lnTo>
                    <a:lnTo>
                      <a:pt x="18" y="30"/>
                    </a:lnTo>
                    <a:lnTo>
                      <a:pt x="16" y="29"/>
                    </a:lnTo>
                    <a:lnTo>
                      <a:pt x="13" y="26"/>
                    </a:lnTo>
                    <a:lnTo>
                      <a:pt x="11" y="24"/>
                    </a:lnTo>
                    <a:lnTo>
                      <a:pt x="8" y="23"/>
                    </a:lnTo>
                    <a:lnTo>
                      <a:pt x="5" y="20"/>
                    </a:lnTo>
                    <a:lnTo>
                      <a:pt x="4" y="16"/>
                    </a:lnTo>
                    <a:lnTo>
                      <a:pt x="4" y="10"/>
                    </a:lnTo>
                    <a:lnTo>
                      <a:pt x="2" y="6"/>
                    </a:lnTo>
                    <a:lnTo>
                      <a:pt x="0" y="4"/>
                    </a:lnTo>
                    <a:lnTo>
                      <a:pt x="6" y="4"/>
                    </a:lnTo>
                    <a:lnTo>
                      <a:pt x="8" y="2"/>
                    </a:lnTo>
                    <a:lnTo>
                      <a:pt x="13" y="2"/>
                    </a:lnTo>
                    <a:lnTo>
                      <a:pt x="15" y="1"/>
                    </a:lnTo>
                    <a:lnTo>
                      <a:pt x="19" y="2"/>
                    </a:lnTo>
                    <a:lnTo>
                      <a:pt x="22" y="1"/>
                    </a:lnTo>
                    <a:lnTo>
                      <a:pt x="25" y="0"/>
                    </a:lnTo>
                    <a:lnTo>
                      <a:pt x="26" y="2"/>
                    </a:lnTo>
                    <a:lnTo>
                      <a:pt x="28" y="6"/>
                    </a:lnTo>
                    <a:lnTo>
                      <a:pt x="31" y="6"/>
                    </a:lnTo>
                    <a:lnTo>
                      <a:pt x="33" y="8"/>
                    </a:lnTo>
                    <a:lnTo>
                      <a:pt x="33" y="10"/>
                    </a:lnTo>
                    <a:lnTo>
                      <a:pt x="32" y="12"/>
                    </a:lnTo>
                    <a:lnTo>
                      <a:pt x="32" y="14"/>
                    </a:lnTo>
                    <a:lnTo>
                      <a:pt x="32" y="16"/>
                    </a:lnTo>
                    <a:lnTo>
                      <a:pt x="34" y="18"/>
                    </a:lnTo>
                    <a:lnTo>
                      <a:pt x="35" y="19"/>
                    </a:lnTo>
                    <a:lnTo>
                      <a:pt x="40" y="22"/>
                    </a:lnTo>
                    <a:lnTo>
                      <a:pt x="40" y="25"/>
                    </a:lnTo>
                    <a:lnTo>
                      <a:pt x="39" y="27"/>
                    </a:lnTo>
                    <a:lnTo>
                      <a:pt x="36" y="27"/>
                    </a:lnTo>
                    <a:lnTo>
                      <a:pt x="37" y="29"/>
                    </a:lnTo>
                    <a:lnTo>
                      <a:pt x="40" y="33"/>
                    </a:lnTo>
                    <a:lnTo>
                      <a:pt x="44" y="35"/>
                    </a:lnTo>
                    <a:lnTo>
                      <a:pt x="47" y="35"/>
                    </a:lnTo>
                    <a:lnTo>
                      <a:pt x="49" y="36"/>
                    </a:lnTo>
                    <a:lnTo>
                      <a:pt x="48" y="38"/>
                    </a:lnTo>
                    <a:lnTo>
                      <a:pt x="47" y="40"/>
                    </a:lnTo>
                    <a:lnTo>
                      <a:pt x="49" y="42"/>
                    </a:lnTo>
                    <a:lnTo>
                      <a:pt x="49" y="44"/>
                    </a:lnTo>
                    <a:lnTo>
                      <a:pt x="47" y="44"/>
                    </a:lnTo>
                    <a:lnTo>
                      <a:pt x="48" y="47"/>
                    </a:lnTo>
                    <a:lnTo>
                      <a:pt x="49" y="49"/>
                    </a:lnTo>
                    <a:lnTo>
                      <a:pt x="49" y="51"/>
                    </a:lnTo>
                    <a:lnTo>
                      <a:pt x="48" y="51"/>
                    </a:lnTo>
                    <a:lnTo>
                      <a:pt x="43" y="51"/>
                    </a:lnTo>
                    <a:lnTo>
                      <a:pt x="41" y="51"/>
                    </a:lnTo>
                    <a:lnTo>
                      <a:pt x="40" y="44"/>
                    </a:lnTo>
                    <a:lnTo>
                      <a:pt x="40" y="42"/>
                    </a:lnTo>
                    <a:lnTo>
                      <a:pt x="38" y="39"/>
                    </a:lnTo>
                    <a:lnTo>
                      <a:pt x="38" y="37"/>
                    </a:lnTo>
                    <a:lnTo>
                      <a:pt x="35" y="36"/>
                    </a:lnTo>
                    <a:lnTo>
                      <a:pt x="33" y="37"/>
                    </a:lnTo>
                    <a:lnTo>
                      <a:pt x="31" y="37"/>
                    </a:lnTo>
                    <a:lnTo>
                      <a:pt x="28" y="36"/>
                    </a:lnTo>
                    <a:lnTo>
                      <a:pt x="27" y="34"/>
                    </a:lnTo>
                    <a:lnTo>
                      <a:pt x="25" y="34"/>
                    </a:lnTo>
                    <a:lnTo>
                      <a:pt x="22" y="34"/>
                    </a:lnTo>
                  </a:path>
                </a:pathLst>
              </a:custGeom>
              <a:grpFill/>
              <a:ln w="12700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219" name="Freeform 833">
                <a:extLst>
                  <a:ext uri="{FF2B5EF4-FFF2-40B4-BE49-F238E27FC236}">
                    <a16:creationId xmlns:a16="http://schemas.microsoft.com/office/drawing/2014/main" id="{09C41786-A27C-1AAD-128A-80995CA832A8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6133176" y="4106918"/>
                <a:ext cx="37895" cy="14374"/>
              </a:xfrm>
              <a:custGeom>
                <a:avLst/>
                <a:gdLst>
                  <a:gd name="T0" fmla="*/ 47 w 51"/>
                  <a:gd name="T1" fmla="*/ 4 h 20"/>
                  <a:gd name="T2" fmla="*/ 47 w 51"/>
                  <a:gd name="T3" fmla="*/ 4 h 20"/>
                  <a:gd name="T4" fmla="*/ 46 w 51"/>
                  <a:gd name="T5" fmla="*/ 3 h 20"/>
                  <a:gd name="T6" fmla="*/ 45 w 51"/>
                  <a:gd name="T7" fmla="*/ 3 h 20"/>
                  <a:gd name="T8" fmla="*/ 45 w 51"/>
                  <a:gd name="T9" fmla="*/ 3 h 20"/>
                  <a:gd name="T10" fmla="*/ 45 w 51"/>
                  <a:gd name="T11" fmla="*/ 4 h 20"/>
                  <a:gd name="T12" fmla="*/ 45 w 51"/>
                  <a:gd name="T13" fmla="*/ 4 h 20"/>
                  <a:gd name="T14" fmla="*/ 44 w 51"/>
                  <a:gd name="T15" fmla="*/ 4 h 20"/>
                  <a:gd name="T16" fmla="*/ 43 w 51"/>
                  <a:gd name="T17" fmla="*/ 5 h 20"/>
                  <a:gd name="T18" fmla="*/ 43 w 51"/>
                  <a:gd name="T19" fmla="*/ 5 h 20"/>
                  <a:gd name="T20" fmla="*/ 42 w 51"/>
                  <a:gd name="T21" fmla="*/ 5 h 20"/>
                  <a:gd name="T22" fmla="*/ 41 w 51"/>
                  <a:gd name="T23" fmla="*/ 5 h 20"/>
                  <a:gd name="T24" fmla="*/ 41 w 51"/>
                  <a:gd name="T25" fmla="*/ 5 h 20"/>
                  <a:gd name="T26" fmla="*/ 41 w 51"/>
                  <a:gd name="T27" fmla="*/ 4 h 20"/>
                  <a:gd name="T28" fmla="*/ 40 w 51"/>
                  <a:gd name="T29" fmla="*/ 4 h 20"/>
                  <a:gd name="T30" fmla="*/ 40 w 51"/>
                  <a:gd name="T31" fmla="*/ 5 h 20"/>
                  <a:gd name="T32" fmla="*/ 40 w 51"/>
                  <a:gd name="T33" fmla="*/ 6 h 20"/>
                  <a:gd name="T34" fmla="*/ 39 w 51"/>
                  <a:gd name="T35" fmla="*/ 6 h 20"/>
                  <a:gd name="T36" fmla="*/ 38 w 51"/>
                  <a:gd name="T37" fmla="*/ 5 h 20"/>
                  <a:gd name="T38" fmla="*/ 37 w 51"/>
                  <a:gd name="T39" fmla="*/ 5 h 20"/>
                  <a:gd name="T40" fmla="*/ 37 w 51"/>
                  <a:gd name="T41" fmla="*/ 4 h 20"/>
                  <a:gd name="T42" fmla="*/ 36 w 51"/>
                  <a:gd name="T43" fmla="*/ 4 h 20"/>
                  <a:gd name="T44" fmla="*/ 35 w 51"/>
                  <a:gd name="T45" fmla="*/ 5 h 20"/>
                  <a:gd name="T46" fmla="*/ 35 w 51"/>
                  <a:gd name="T47" fmla="*/ 6 h 20"/>
                  <a:gd name="T48" fmla="*/ 34 w 51"/>
                  <a:gd name="T49" fmla="*/ 7 h 20"/>
                  <a:gd name="T50" fmla="*/ 34 w 51"/>
                  <a:gd name="T51" fmla="*/ 6 h 20"/>
                  <a:gd name="T52" fmla="*/ 34 w 51"/>
                  <a:gd name="T53" fmla="*/ 4 h 20"/>
                  <a:gd name="T54" fmla="*/ 34 w 51"/>
                  <a:gd name="T55" fmla="*/ 2 h 20"/>
                  <a:gd name="T56" fmla="*/ 33 w 51"/>
                  <a:gd name="T57" fmla="*/ 2 h 20"/>
                  <a:gd name="T58" fmla="*/ 33 w 51"/>
                  <a:gd name="T59" fmla="*/ 1 h 20"/>
                  <a:gd name="T60" fmla="*/ 32 w 51"/>
                  <a:gd name="T61" fmla="*/ 0 h 20"/>
                  <a:gd name="T62" fmla="*/ 32 w 51"/>
                  <a:gd name="T63" fmla="*/ 0 h 20"/>
                  <a:gd name="T64" fmla="*/ 31 w 51"/>
                  <a:gd name="T65" fmla="*/ 0 h 20"/>
                  <a:gd name="T66" fmla="*/ 31 w 51"/>
                  <a:gd name="T67" fmla="*/ 0 h 20"/>
                  <a:gd name="T68" fmla="*/ 30 w 51"/>
                  <a:gd name="T69" fmla="*/ 0 h 20"/>
                  <a:gd name="T70" fmla="*/ 30 w 51"/>
                  <a:gd name="T71" fmla="*/ 1 h 20"/>
                  <a:gd name="T72" fmla="*/ 27 w 51"/>
                  <a:gd name="T73" fmla="*/ 0 h 20"/>
                  <a:gd name="T74" fmla="*/ 24 w 51"/>
                  <a:gd name="T75" fmla="*/ 1 h 20"/>
                  <a:gd name="T76" fmla="*/ 23 w 51"/>
                  <a:gd name="T77" fmla="*/ 1 h 20"/>
                  <a:gd name="T78" fmla="*/ 18 w 51"/>
                  <a:gd name="T79" fmla="*/ 3 h 20"/>
                  <a:gd name="T80" fmla="*/ 17 w 51"/>
                  <a:gd name="T81" fmla="*/ 4 h 20"/>
                  <a:gd name="T82" fmla="*/ 16 w 51"/>
                  <a:gd name="T83" fmla="*/ 3 h 20"/>
                  <a:gd name="T84" fmla="*/ 15 w 51"/>
                  <a:gd name="T85" fmla="*/ 2 h 20"/>
                  <a:gd name="T86" fmla="*/ 14 w 51"/>
                  <a:gd name="T87" fmla="*/ 2 h 20"/>
                  <a:gd name="T88" fmla="*/ 13 w 51"/>
                  <a:gd name="T89" fmla="*/ 0 h 20"/>
                  <a:gd name="T90" fmla="*/ 11 w 51"/>
                  <a:gd name="T91" fmla="*/ 1 h 20"/>
                  <a:gd name="T92" fmla="*/ 11 w 51"/>
                  <a:gd name="T93" fmla="*/ 2 h 20"/>
                  <a:gd name="T94" fmla="*/ 10 w 51"/>
                  <a:gd name="T95" fmla="*/ 1 h 20"/>
                  <a:gd name="T96" fmla="*/ 0 w 51"/>
                  <a:gd name="T97" fmla="*/ 5 h 20"/>
                  <a:gd name="T98" fmla="*/ 6 w 51"/>
                  <a:gd name="T99" fmla="*/ 16 h 20"/>
                  <a:gd name="T100" fmla="*/ 22 w 51"/>
                  <a:gd name="T101" fmla="*/ 20 h 20"/>
                  <a:gd name="T102" fmla="*/ 35 w 51"/>
                  <a:gd name="T103" fmla="*/ 15 h 20"/>
                  <a:gd name="T104" fmla="*/ 47 w 51"/>
                  <a:gd name="T105" fmla="*/ 8 h 20"/>
                  <a:gd name="T106" fmla="*/ 49 w 51"/>
                  <a:gd name="T107" fmla="*/ 4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51" h="20">
                    <a:moveTo>
                      <a:pt x="48" y="4"/>
                    </a:moveTo>
                    <a:cubicBezTo>
                      <a:pt x="47" y="4"/>
                      <a:pt x="47" y="4"/>
                      <a:pt x="47" y="4"/>
                    </a:cubicBezTo>
                    <a:cubicBezTo>
                      <a:pt x="46" y="4"/>
                      <a:pt x="46" y="4"/>
                      <a:pt x="46" y="4"/>
                    </a:cubicBezTo>
                    <a:cubicBezTo>
                      <a:pt x="47" y="4"/>
                      <a:pt x="47" y="4"/>
                      <a:pt x="47" y="4"/>
                    </a:cubicBezTo>
                    <a:cubicBezTo>
                      <a:pt x="46" y="3"/>
                      <a:pt x="46" y="3"/>
                      <a:pt x="46" y="3"/>
                    </a:cubicBezTo>
                    <a:cubicBezTo>
                      <a:pt x="46" y="3"/>
                      <a:pt x="46" y="3"/>
                      <a:pt x="46" y="3"/>
                    </a:cubicBezTo>
                    <a:cubicBezTo>
                      <a:pt x="46" y="2"/>
                      <a:pt x="46" y="2"/>
                      <a:pt x="46" y="2"/>
                    </a:cubicBezTo>
                    <a:cubicBezTo>
                      <a:pt x="45" y="3"/>
                      <a:pt x="45" y="3"/>
                      <a:pt x="45" y="3"/>
                    </a:cubicBezTo>
                    <a:cubicBezTo>
                      <a:pt x="45" y="3"/>
                      <a:pt x="45" y="3"/>
                      <a:pt x="45" y="3"/>
                    </a:cubicBezTo>
                    <a:cubicBezTo>
                      <a:pt x="45" y="3"/>
                      <a:pt x="45" y="3"/>
                      <a:pt x="45" y="3"/>
                    </a:cubicBezTo>
                    <a:cubicBezTo>
                      <a:pt x="45" y="4"/>
                      <a:pt x="45" y="4"/>
                      <a:pt x="45" y="4"/>
                    </a:cubicBezTo>
                    <a:cubicBezTo>
                      <a:pt x="45" y="4"/>
                      <a:pt x="45" y="4"/>
                      <a:pt x="45" y="4"/>
                    </a:cubicBezTo>
                    <a:cubicBezTo>
                      <a:pt x="45" y="4"/>
                      <a:pt x="45" y="4"/>
                      <a:pt x="45" y="4"/>
                    </a:cubicBezTo>
                    <a:cubicBezTo>
                      <a:pt x="45" y="4"/>
                      <a:pt x="45" y="4"/>
                      <a:pt x="45" y="4"/>
                    </a:cubicBezTo>
                    <a:cubicBezTo>
                      <a:pt x="45" y="4"/>
                      <a:pt x="45" y="4"/>
                      <a:pt x="45" y="4"/>
                    </a:cubicBezTo>
                    <a:cubicBezTo>
                      <a:pt x="44" y="4"/>
                      <a:pt x="44" y="4"/>
                      <a:pt x="44" y="4"/>
                    </a:cubicBezTo>
                    <a:cubicBezTo>
                      <a:pt x="43" y="5"/>
                      <a:pt x="43" y="5"/>
                      <a:pt x="43" y="5"/>
                    </a:cubicBezTo>
                    <a:cubicBezTo>
                      <a:pt x="43" y="5"/>
                      <a:pt x="43" y="5"/>
                      <a:pt x="43" y="5"/>
                    </a:cubicBezTo>
                    <a:cubicBezTo>
                      <a:pt x="43" y="5"/>
                      <a:pt x="43" y="5"/>
                      <a:pt x="43" y="5"/>
                    </a:cubicBezTo>
                    <a:cubicBezTo>
                      <a:pt x="43" y="5"/>
                      <a:pt x="43" y="5"/>
                      <a:pt x="43" y="5"/>
                    </a:cubicBezTo>
                    <a:cubicBezTo>
                      <a:pt x="42" y="5"/>
                      <a:pt x="42" y="5"/>
                      <a:pt x="42" y="5"/>
                    </a:cubicBezTo>
                    <a:cubicBezTo>
                      <a:pt x="42" y="5"/>
                      <a:pt x="42" y="5"/>
                      <a:pt x="42" y="5"/>
                    </a:cubicBezTo>
                    <a:cubicBezTo>
                      <a:pt x="42" y="5"/>
                      <a:pt x="42" y="5"/>
                      <a:pt x="42" y="5"/>
                    </a:cubicBezTo>
                    <a:cubicBezTo>
                      <a:pt x="41" y="5"/>
                      <a:pt x="41" y="5"/>
                      <a:pt x="41" y="5"/>
                    </a:cubicBezTo>
                    <a:cubicBezTo>
                      <a:pt x="41" y="6"/>
                      <a:pt x="41" y="6"/>
                      <a:pt x="41" y="6"/>
                    </a:cubicBezTo>
                    <a:cubicBezTo>
                      <a:pt x="41" y="5"/>
                      <a:pt x="41" y="5"/>
                      <a:pt x="41" y="5"/>
                    </a:cubicBezTo>
                    <a:cubicBezTo>
                      <a:pt x="41" y="5"/>
                      <a:pt x="41" y="5"/>
                      <a:pt x="41" y="5"/>
                    </a:cubicBezTo>
                    <a:cubicBezTo>
                      <a:pt x="41" y="4"/>
                      <a:pt x="41" y="4"/>
                      <a:pt x="41" y="4"/>
                    </a:cubicBezTo>
                    <a:cubicBezTo>
                      <a:pt x="40" y="4"/>
                      <a:pt x="40" y="4"/>
                      <a:pt x="40" y="4"/>
                    </a:cubicBezTo>
                    <a:cubicBezTo>
                      <a:pt x="40" y="4"/>
                      <a:pt x="40" y="4"/>
                      <a:pt x="40" y="4"/>
                    </a:cubicBezTo>
                    <a:cubicBezTo>
                      <a:pt x="40" y="4"/>
                      <a:pt x="40" y="4"/>
                      <a:pt x="40" y="4"/>
                    </a:cubicBezTo>
                    <a:cubicBezTo>
                      <a:pt x="40" y="5"/>
                      <a:pt x="40" y="5"/>
                      <a:pt x="40" y="5"/>
                    </a:cubicBezTo>
                    <a:cubicBezTo>
                      <a:pt x="40" y="5"/>
                      <a:pt x="40" y="5"/>
                      <a:pt x="40" y="5"/>
                    </a:cubicBezTo>
                    <a:cubicBezTo>
                      <a:pt x="40" y="6"/>
                      <a:pt x="40" y="6"/>
                      <a:pt x="40" y="6"/>
                    </a:cubicBezTo>
                    <a:cubicBezTo>
                      <a:pt x="40" y="6"/>
                      <a:pt x="40" y="6"/>
                      <a:pt x="40" y="6"/>
                    </a:cubicBezTo>
                    <a:cubicBezTo>
                      <a:pt x="39" y="6"/>
                      <a:pt x="39" y="6"/>
                      <a:pt x="39" y="6"/>
                    </a:cubicBezTo>
                    <a:cubicBezTo>
                      <a:pt x="39" y="5"/>
                      <a:pt x="39" y="5"/>
                      <a:pt x="39" y="5"/>
                    </a:cubicBezTo>
                    <a:cubicBezTo>
                      <a:pt x="38" y="5"/>
                      <a:pt x="38" y="5"/>
                      <a:pt x="38" y="5"/>
                    </a:cubicBezTo>
                    <a:cubicBezTo>
                      <a:pt x="38" y="5"/>
                      <a:pt x="38" y="5"/>
                      <a:pt x="38" y="5"/>
                    </a:cubicBezTo>
                    <a:cubicBezTo>
                      <a:pt x="37" y="5"/>
                      <a:pt x="37" y="5"/>
                      <a:pt x="37" y="5"/>
                    </a:cubicBezTo>
                    <a:cubicBezTo>
                      <a:pt x="37" y="5"/>
                      <a:pt x="37" y="5"/>
                      <a:pt x="37" y="5"/>
                    </a:cubicBezTo>
                    <a:cubicBezTo>
                      <a:pt x="37" y="4"/>
                      <a:pt x="37" y="4"/>
                      <a:pt x="37" y="4"/>
                    </a:cubicBezTo>
                    <a:cubicBezTo>
                      <a:pt x="36" y="4"/>
                      <a:pt x="36" y="4"/>
                      <a:pt x="36" y="4"/>
                    </a:cubicBezTo>
                    <a:cubicBezTo>
                      <a:pt x="36" y="4"/>
                      <a:pt x="36" y="4"/>
                      <a:pt x="36" y="4"/>
                    </a:cubicBezTo>
                    <a:cubicBezTo>
                      <a:pt x="35" y="4"/>
                      <a:pt x="35" y="4"/>
                      <a:pt x="35" y="4"/>
                    </a:cubicBezTo>
                    <a:cubicBezTo>
                      <a:pt x="35" y="5"/>
                      <a:pt x="35" y="5"/>
                      <a:pt x="35" y="5"/>
                    </a:cubicBezTo>
                    <a:cubicBezTo>
                      <a:pt x="35" y="6"/>
                      <a:pt x="35" y="6"/>
                      <a:pt x="35" y="6"/>
                    </a:cubicBezTo>
                    <a:cubicBezTo>
                      <a:pt x="35" y="6"/>
                      <a:pt x="35" y="6"/>
                      <a:pt x="35" y="6"/>
                    </a:cubicBezTo>
                    <a:cubicBezTo>
                      <a:pt x="35" y="7"/>
                      <a:pt x="35" y="7"/>
                      <a:pt x="35" y="7"/>
                    </a:cubicBezTo>
                    <a:cubicBezTo>
                      <a:pt x="34" y="7"/>
                      <a:pt x="34" y="7"/>
                      <a:pt x="34" y="7"/>
                    </a:cubicBezTo>
                    <a:cubicBezTo>
                      <a:pt x="34" y="6"/>
                      <a:pt x="34" y="6"/>
                      <a:pt x="34" y="6"/>
                    </a:cubicBezTo>
                    <a:cubicBezTo>
                      <a:pt x="34" y="6"/>
                      <a:pt x="34" y="6"/>
                      <a:pt x="34" y="6"/>
                    </a:cubicBezTo>
                    <a:cubicBezTo>
                      <a:pt x="35" y="5"/>
                      <a:pt x="35" y="5"/>
                      <a:pt x="35" y="5"/>
                    </a:cubicBezTo>
                    <a:cubicBezTo>
                      <a:pt x="34" y="4"/>
                      <a:pt x="34" y="4"/>
                      <a:pt x="34" y="4"/>
                    </a:cubicBezTo>
                    <a:cubicBezTo>
                      <a:pt x="34" y="3"/>
                      <a:pt x="34" y="3"/>
                      <a:pt x="34" y="3"/>
                    </a:cubicBezTo>
                    <a:cubicBezTo>
                      <a:pt x="34" y="2"/>
                      <a:pt x="34" y="2"/>
                      <a:pt x="34" y="2"/>
                    </a:cubicBezTo>
                    <a:cubicBezTo>
                      <a:pt x="33" y="2"/>
                      <a:pt x="33" y="2"/>
                      <a:pt x="33" y="2"/>
                    </a:cubicBezTo>
                    <a:cubicBezTo>
                      <a:pt x="33" y="2"/>
                      <a:pt x="33" y="2"/>
                      <a:pt x="33" y="2"/>
                    </a:cubicBezTo>
                    <a:cubicBezTo>
                      <a:pt x="33" y="1"/>
                      <a:pt x="33" y="1"/>
                      <a:pt x="33" y="1"/>
                    </a:cubicBezTo>
                    <a:cubicBezTo>
                      <a:pt x="33" y="1"/>
                      <a:pt x="33" y="1"/>
                      <a:pt x="33" y="1"/>
                    </a:cubicBezTo>
                    <a:cubicBezTo>
                      <a:pt x="33" y="0"/>
                      <a:pt x="33" y="0"/>
                      <a:pt x="33" y="0"/>
                    </a:cubicBezTo>
                    <a:cubicBezTo>
                      <a:pt x="32" y="0"/>
                      <a:pt x="32" y="0"/>
                      <a:pt x="32" y="0"/>
                    </a:cubicBezTo>
                    <a:cubicBezTo>
                      <a:pt x="32" y="0"/>
                      <a:pt x="32" y="0"/>
                      <a:pt x="32" y="0"/>
                    </a:cubicBezTo>
                    <a:cubicBezTo>
                      <a:pt x="32" y="0"/>
                      <a:pt x="32" y="0"/>
                      <a:pt x="32" y="0"/>
                    </a:cubicBezTo>
                    <a:cubicBezTo>
                      <a:pt x="32" y="0"/>
                      <a:pt x="32" y="0"/>
                      <a:pt x="32" y="0"/>
                    </a:cubicBezTo>
                    <a:cubicBezTo>
                      <a:pt x="31" y="0"/>
                      <a:pt x="31" y="0"/>
                      <a:pt x="31" y="0"/>
                    </a:cubicBezTo>
                    <a:cubicBezTo>
                      <a:pt x="31" y="0"/>
                      <a:pt x="31" y="0"/>
                      <a:pt x="31" y="0"/>
                    </a:cubicBezTo>
                    <a:cubicBezTo>
                      <a:pt x="31" y="0"/>
                      <a:pt x="31" y="0"/>
                      <a:pt x="31" y="0"/>
                    </a:cubicBezTo>
                    <a:cubicBezTo>
                      <a:pt x="31" y="0"/>
                      <a:pt x="31" y="0"/>
                      <a:pt x="31" y="0"/>
                    </a:cubicBezTo>
                    <a:cubicBezTo>
                      <a:pt x="30" y="0"/>
                      <a:pt x="30" y="0"/>
                      <a:pt x="30" y="0"/>
                    </a:cubicBezTo>
                    <a:cubicBezTo>
                      <a:pt x="30" y="1"/>
                      <a:pt x="30" y="1"/>
                      <a:pt x="30" y="1"/>
                    </a:cubicBezTo>
                    <a:cubicBezTo>
                      <a:pt x="30" y="1"/>
                      <a:pt x="30" y="1"/>
                      <a:pt x="30" y="1"/>
                    </a:cubicBezTo>
                    <a:cubicBezTo>
                      <a:pt x="28" y="1"/>
                      <a:pt x="28" y="1"/>
                      <a:pt x="28" y="1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5" y="0"/>
                      <a:pt x="25" y="0"/>
                      <a:pt x="25" y="0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20" y="1"/>
                      <a:pt x="21" y="4"/>
                      <a:pt x="18" y="3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22" y="20"/>
                      <a:pt x="22" y="20"/>
                      <a:pt x="22" y="20"/>
                    </a:cubicBezTo>
                    <a:cubicBezTo>
                      <a:pt x="27" y="16"/>
                      <a:pt x="27" y="16"/>
                      <a:pt x="27" y="16"/>
                    </a:cubicBezTo>
                    <a:cubicBezTo>
                      <a:pt x="35" y="15"/>
                      <a:pt x="35" y="15"/>
                      <a:pt x="35" y="15"/>
                    </a:cubicBezTo>
                    <a:cubicBezTo>
                      <a:pt x="41" y="9"/>
                      <a:pt x="41" y="9"/>
                      <a:pt x="41" y="9"/>
                    </a:cubicBezTo>
                    <a:cubicBezTo>
                      <a:pt x="47" y="8"/>
                      <a:pt x="47" y="8"/>
                      <a:pt x="47" y="8"/>
                    </a:cubicBezTo>
                    <a:cubicBezTo>
                      <a:pt x="51" y="4"/>
                      <a:pt x="51" y="4"/>
                      <a:pt x="51" y="4"/>
                    </a:cubicBezTo>
                    <a:cubicBezTo>
                      <a:pt x="49" y="4"/>
                      <a:pt x="49" y="4"/>
                      <a:pt x="49" y="4"/>
                    </a:cubicBezTo>
                    <a:lnTo>
                      <a:pt x="48" y="4"/>
                    </a:lnTo>
                    <a:close/>
                  </a:path>
                </a:pathLst>
              </a:custGeom>
              <a:grpFill/>
              <a:ln w="12700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220" name="Freeform 838">
                <a:extLst>
                  <a:ext uri="{FF2B5EF4-FFF2-40B4-BE49-F238E27FC236}">
                    <a16:creationId xmlns:a16="http://schemas.microsoft.com/office/drawing/2014/main" id="{9C45B0D0-A310-7883-C9E4-92334D814078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6327875" y="4529000"/>
                <a:ext cx="2614" cy="3920"/>
              </a:xfrm>
              <a:custGeom>
                <a:avLst/>
                <a:gdLst>
                  <a:gd name="T0" fmla="*/ 2 w 2"/>
                  <a:gd name="T1" fmla="*/ 3 h 3"/>
                  <a:gd name="T2" fmla="*/ 2 w 2"/>
                  <a:gd name="T3" fmla="*/ 3 h 3"/>
                  <a:gd name="T4" fmla="*/ 2 w 2"/>
                  <a:gd name="T5" fmla="*/ 2 h 3"/>
                  <a:gd name="T6" fmla="*/ 1 w 2"/>
                  <a:gd name="T7" fmla="*/ 2 h 3"/>
                  <a:gd name="T8" fmla="*/ 0 w 2"/>
                  <a:gd name="T9" fmla="*/ 0 h 3"/>
                  <a:gd name="T10" fmla="*/ 0 w 2"/>
                  <a:gd name="T11" fmla="*/ 0 h 3"/>
                  <a:gd name="T12" fmla="*/ 0 w 2"/>
                  <a:gd name="T13" fmla="*/ 1 h 3"/>
                  <a:gd name="T14" fmla="*/ 1 w 2"/>
                  <a:gd name="T15" fmla="*/ 3 h 3"/>
                  <a:gd name="T16" fmla="*/ 2 w 2"/>
                  <a:gd name="T1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lnTo>
                      <a:pt x="2" y="3"/>
                    </a:lnTo>
                    <a:lnTo>
                      <a:pt x="2" y="2"/>
                    </a:lnTo>
                    <a:lnTo>
                      <a:pt x="1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2" y="3"/>
                    </a:lnTo>
                  </a:path>
                </a:pathLst>
              </a:custGeom>
              <a:grpFill/>
              <a:ln w="12700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221" name="Freeform 839">
                <a:extLst>
                  <a:ext uri="{FF2B5EF4-FFF2-40B4-BE49-F238E27FC236}">
                    <a16:creationId xmlns:a16="http://schemas.microsoft.com/office/drawing/2014/main" id="{8D6CB885-C303-BA4C-3F88-58A99EB0972A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6329182" y="4527695"/>
                <a:ext cx="1306" cy="3920"/>
              </a:xfrm>
              <a:custGeom>
                <a:avLst/>
                <a:gdLst>
                  <a:gd name="T0" fmla="*/ 0 w 1"/>
                  <a:gd name="T1" fmla="*/ 0 h 3"/>
                  <a:gd name="T2" fmla="*/ 0 w 1"/>
                  <a:gd name="T3" fmla="*/ 0 h 3"/>
                  <a:gd name="T4" fmla="*/ 0 w 1"/>
                  <a:gd name="T5" fmla="*/ 1 h 3"/>
                  <a:gd name="T6" fmla="*/ 0 w 1"/>
                  <a:gd name="T7" fmla="*/ 1 h 3"/>
                  <a:gd name="T8" fmla="*/ 0 w 1"/>
                  <a:gd name="T9" fmla="*/ 2 h 3"/>
                  <a:gd name="T10" fmla="*/ 1 w 1"/>
                  <a:gd name="T11" fmla="*/ 3 h 3"/>
                  <a:gd name="T12" fmla="*/ 1 w 1"/>
                  <a:gd name="T13" fmla="*/ 3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1 h 3"/>
                  <a:gd name="T20" fmla="*/ 0 w 1"/>
                  <a:gd name="T2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0" y="0"/>
                    </a:lnTo>
                  </a:path>
                </a:pathLst>
              </a:custGeom>
              <a:grpFill/>
              <a:ln w="12700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222" name="Freeform 840">
                <a:extLst>
                  <a:ext uri="{FF2B5EF4-FFF2-40B4-BE49-F238E27FC236}">
                    <a16:creationId xmlns:a16="http://schemas.microsoft.com/office/drawing/2014/main" id="{3AA1F269-6A94-8322-2955-AAE3E277C1B4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6331796" y="4530308"/>
                <a:ext cx="2614" cy="3920"/>
              </a:xfrm>
              <a:custGeom>
                <a:avLst/>
                <a:gdLst>
                  <a:gd name="T0" fmla="*/ 2 w 2"/>
                  <a:gd name="T1" fmla="*/ 3 h 3"/>
                  <a:gd name="T2" fmla="*/ 2 w 2"/>
                  <a:gd name="T3" fmla="*/ 3 h 3"/>
                  <a:gd name="T4" fmla="*/ 2 w 2"/>
                  <a:gd name="T5" fmla="*/ 1 h 3"/>
                  <a:gd name="T6" fmla="*/ 1 w 2"/>
                  <a:gd name="T7" fmla="*/ 0 h 3"/>
                  <a:gd name="T8" fmla="*/ 1 w 2"/>
                  <a:gd name="T9" fmla="*/ 0 h 3"/>
                  <a:gd name="T10" fmla="*/ 0 w 2"/>
                  <a:gd name="T11" fmla="*/ 1 h 3"/>
                  <a:gd name="T12" fmla="*/ 1 w 2"/>
                  <a:gd name="T13" fmla="*/ 2 h 3"/>
                  <a:gd name="T14" fmla="*/ 1 w 2"/>
                  <a:gd name="T15" fmla="*/ 3 h 3"/>
                  <a:gd name="T16" fmla="*/ 2 w 2"/>
                  <a:gd name="T1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lnTo>
                      <a:pt x="2" y="3"/>
                    </a:lnTo>
                    <a:lnTo>
                      <a:pt x="2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2" y="3"/>
                    </a:lnTo>
                  </a:path>
                </a:pathLst>
              </a:custGeom>
              <a:grpFill/>
              <a:ln w="12700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223" name="Freeform 853">
                <a:extLst>
                  <a:ext uri="{FF2B5EF4-FFF2-40B4-BE49-F238E27FC236}">
                    <a16:creationId xmlns:a16="http://schemas.microsoft.com/office/drawing/2014/main" id="{8E14ADA8-5634-D69F-A6A1-C99CA116DC28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6198512" y="4050728"/>
                <a:ext cx="146351" cy="126756"/>
              </a:xfrm>
              <a:custGeom>
                <a:avLst/>
                <a:gdLst>
                  <a:gd name="T0" fmla="*/ 69 w 112"/>
                  <a:gd name="T1" fmla="*/ 66 h 97"/>
                  <a:gd name="T2" fmla="*/ 83 w 112"/>
                  <a:gd name="T3" fmla="*/ 58 h 97"/>
                  <a:gd name="T4" fmla="*/ 91 w 112"/>
                  <a:gd name="T5" fmla="*/ 49 h 97"/>
                  <a:gd name="T6" fmla="*/ 101 w 112"/>
                  <a:gd name="T7" fmla="*/ 14 h 97"/>
                  <a:gd name="T8" fmla="*/ 109 w 112"/>
                  <a:gd name="T9" fmla="*/ 3 h 97"/>
                  <a:gd name="T10" fmla="*/ 108 w 112"/>
                  <a:gd name="T11" fmla="*/ 1 h 97"/>
                  <a:gd name="T12" fmla="*/ 99 w 112"/>
                  <a:gd name="T13" fmla="*/ 4 h 97"/>
                  <a:gd name="T14" fmla="*/ 84 w 112"/>
                  <a:gd name="T15" fmla="*/ 4 h 97"/>
                  <a:gd name="T16" fmla="*/ 74 w 112"/>
                  <a:gd name="T17" fmla="*/ 9 h 97"/>
                  <a:gd name="T18" fmla="*/ 59 w 112"/>
                  <a:gd name="T19" fmla="*/ 13 h 97"/>
                  <a:gd name="T20" fmla="*/ 46 w 112"/>
                  <a:gd name="T21" fmla="*/ 8 h 97"/>
                  <a:gd name="T22" fmla="*/ 35 w 112"/>
                  <a:gd name="T23" fmla="*/ 12 h 97"/>
                  <a:gd name="T24" fmla="*/ 27 w 112"/>
                  <a:gd name="T25" fmla="*/ 13 h 97"/>
                  <a:gd name="T26" fmla="*/ 24 w 112"/>
                  <a:gd name="T27" fmla="*/ 12 h 97"/>
                  <a:gd name="T28" fmla="*/ 21 w 112"/>
                  <a:gd name="T29" fmla="*/ 10 h 97"/>
                  <a:gd name="T30" fmla="*/ 17 w 112"/>
                  <a:gd name="T31" fmla="*/ 13 h 97"/>
                  <a:gd name="T32" fmla="*/ 19 w 112"/>
                  <a:gd name="T33" fmla="*/ 21 h 97"/>
                  <a:gd name="T34" fmla="*/ 17 w 112"/>
                  <a:gd name="T35" fmla="*/ 21 h 97"/>
                  <a:gd name="T36" fmla="*/ 14 w 112"/>
                  <a:gd name="T37" fmla="*/ 26 h 97"/>
                  <a:gd name="T38" fmla="*/ 10 w 112"/>
                  <a:gd name="T39" fmla="*/ 30 h 97"/>
                  <a:gd name="T40" fmla="*/ 7 w 112"/>
                  <a:gd name="T41" fmla="*/ 27 h 97"/>
                  <a:gd name="T42" fmla="*/ 6 w 112"/>
                  <a:gd name="T43" fmla="*/ 35 h 97"/>
                  <a:gd name="T44" fmla="*/ 7 w 112"/>
                  <a:gd name="T45" fmla="*/ 48 h 97"/>
                  <a:gd name="T46" fmla="*/ 13 w 112"/>
                  <a:gd name="T47" fmla="*/ 50 h 97"/>
                  <a:gd name="T48" fmla="*/ 15 w 112"/>
                  <a:gd name="T49" fmla="*/ 52 h 97"/>
                  <a:gd name="T50" fmla="*/ 15 w 112"/>
                  <a:gd name="T51" fmla="*/ 53 h 97"/>
                  <a:gd name="T52" fmla="*/ 14 w 112"/>
                  <a:gd name="T53" fmla="*/ 55 h 97"/>
                  <a:gd name="T54" fmla="*/ 18 w 112"/>
                  <a:gd name="T55" fmla="*/ 56 h 97"/>
                  <a:gd name="T56" fmla="*/ 18 w 112"/>
                  <a:gd name="T57" fmla="*/ 60 h 97"/>
                  <a:gd name="T58" fmla="*/ 18 w 112"/>
                  <a:gd name="T59" fmla="*/ 62 h 97"/>
                  <a:gd name="T60" fmla="*/ 14 w 112"/>
                  <a:gd name="T61" fmla="*/ 64 h 97"/>
                  <a:gd name="T62" fmla="*/ 13 w 112"/>
                  <a:gd name="T63" fmla="*/ 66 h 97"/>
                  <a:gd name="T64" fmla="*/ 14 w 112"/>
                  <a:gd name="T65" fmla="*/ 68 h 97"/>
                  <a:gd name="T66" fmla="*/ 9 w 112"/>
                  <a:gd name="T67" fmla="*/ 68 h 97"/>
                  <a:gd name="T68" fmla="*/ 7 w 112"/>
                  <a:gd name="T69" fmla="*/ 72 h 97"/>
                  <a:gd name="T70" fmla="*/ 9 w 112"/>
                  <a:gd name="T71" fmla="*/ 74 h 97"/>
                  <a:gd name="T72" fmla="*/ 5 w 112"/>
                  <a:gd name="T73" fmla="*/ 77 h 97"/>
                  <a:gd name="T74" fmla="*/ 1 w 112"/>
                  <a:gd name="T75" fmla="*/ 80 h 97"/>
                  <a:gd name="T76" fmla="*/ 0 w 112"/>
                  <a:gd name="T77" fmla="*/ 85 h 97"/>
                  <a:gd name="T78" fmla="*/ 0 w 112"/>
                  <a:gd name="T79" fmla="*/ 90 h 97"/>
                  <a:gd name="T80" fmla="*/ 6 w 112"/>
                  <a:gd name="T81" fmla="*/ 92 h 97"/>
                  <a:gd name="T82" fmla="*/ 12 w 112"/>
                  <a:gd name="T83" fmla="*/ 97 h 97"/>
                  <a:gd name="T84" fmla="*/ 31 w 112"/>
                  <a:gd name="T85" fmla="*/ 88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2" h="97">
                    <a:moveTo>
                      <a:pt x="52" y="77"/>
                    </a:moveTo>
                    <a:lnTo>
                      <a:pt x="65" y="69"/>
                    </a:lnTo>
                    <a:lnTo>
                      <a:pt x="69" y="66"/>
                    </a:lnTo>
                    <a:lnTo>
                      <a:pt x="73" y="64"/>
                    </a:lnTo>
                    <a:lnTo>
                      <a:pt x="80" y="61"/>
                    </a:lnTo>
                    <a:lnTo>
                      <a:pt x="83" y="58"/>
                    </a:lnTo>
                    <a:lnTo>
                      <a:pt x="84" y="57"/>
                    </a:lnTo>
                    <a:lnTo>
                      <a:pt x="88" y="56"/>
                    </a:lnTo>
                    <a:lnTo>
                      <a:pt x="91" y="49"/>
                    </a:lnTo>
                    <a:lnTo>
                      <a:pt x="92" y="38"/>
                    </a:lnTo>
                    <a:lnTo>
                      <a:pt x="93" y="18"/>
                    </a:lnTo>
                    <a:lnTo>
                      <a:pt x="101" y="14"/>
                    </a:lnTo>
                    <a:lnTo>
                      <a:pt x="107" y="6"/>
                    </a:lnTo>
                    <a:lnTo>
                      <a:pt x="112" y="3"/>
                    </a:lnTo>
                    <a:lnTo>
                      <a:pt x="109" y="3"/>
                    </a:lnTo>
                    <a:lnTo>
                      <a:pt x="109" y="3"/>
                    </a:lnTo>
                    <a:lnTo>
                      <a:pt x="109" y="1"/>
                    </a:lnTo>
                    <a:lnTo>
                      <a:pt x="108" y="1"/>
                    </a:lnTo>
                    <a:lnTo>
                      <a:pt x="107" y="0"/>
                    </a:lnTo>
                    <a:lnTo>
                      <a:pt x="104" y="2"/>
                    </a:lnTo>
                    <a:lnTo>
                      <a:pt x="99" y="4"/>
                    </a:lnTo>
                    <a:lnTo>
                      <a:pt x="89" y="5"/>
                    </a:lnTo>
                    <a:lnTo>
                      <a:pt x="86" y="4"/>
                    </a:lnTo>
                    <a:lnTo>
                      <a:pt x="84" y="4"/>
                    </a:lnTo>
                    <a:lnTo>
                      <a:pt x="79" y="5"/>
                    </a:lnTo>
                    <a:lnTo>
                      <a:pt x="76" y="8"/>
                    </a:lnTo>
                    <a:lnTo>
                      <a:pt x="74" y="9"/>
                    </a:lnTo>
                    <a:lnTo>
                      <a:pt x="70" y="10"/>
                    </a:lnTo>
                    <a:lnTo>
                      <a:pt x="69" y="10"/>
                    </a:lnTo>
                    <a:lnTo>
                      <a:pt x="59" y="13"/>
                    </a:lnTo>
                    <a:lnTo>
                      <a:pt x="51" y="12"/>
                    </a:lnTo>
                    <a:lnTo>
                      <a:pt x="48" y="9"/>
                    </a:lnTo>
                    <a:lnTo>
                      <a:pt x="46" y="8"/>
                    </a:lnTo>
                    <a:lnTo>
                      <a:pt x="42" y="8"/>
                    </a:lnTo>
                    <a:lnTo>
                      <a:pt x="39" y="10"/>
                    </a:lnTo>
                    <a:lnTo>
                      <a:pt x="35" y="12"/>
                    </a:lnTo>
                    <a:lnTo>
                      <a:pt x="33" y="12"/>
                    </a:lnTo>
                    <a:lnTo>
                      <a:pt x="32" y="13"/>
                    </a:lnTo>
                    <a:lnTo>
                      <a:pt x="27" y="13"/>
                    </a:lnTo>
                    <a:lnTo>
                      <a:pt x="25" y="13"/>
                    </a:lnTo>
                    <a:lnTo>
                      <a:pt x="24" y="13"/>
                    </a:lnTo>
                    <a:lnTo>
                      <a:pt x="24" y="12"/>
                    </a:lnTo>
                    <a:lnTo>
                      <a:pt x="24" y="12"/>
                    </a:lnTo>
                    <a:lnTo>
                      <a:pt x="23" y="10"/>
                    </a:lnTo>
                    <a:lnTo>
                      <a:pt x="21" y="10"/>
                    </a:lnTo>
                    <a:lnTo>
                      <a:pt x="19" y="9"/>
                    </a:lnTo>
                    <a:lnTo>
                      <a:pt x="18" y="13"/>
                    </a:lnTo>
                    <a:lnTo>
                      <a:pt x="17" y="13"/>
                    </a:lnTo>
                    <a:lnTo>
                      <a:pt x="17" y="14"/>
                    </a:lnTo>
                    <a:lnTo>
                      <a:pt x="17" y="17"/>
                    </a:lnTo>
                    <a:lnTo>
                      <a:pt x="19" y="21"/>
                    </a:lnTo>
                    <a:lnTo>
                      <a:pt x="19" y="21"/>
                    </a:lnTo>
                    <a:lnTo>
                      <a:pt x="19" y="21"/>
                    </a:lnTo>
                    <a:lnTo>
                      <a:pt x="17" y="21"/>
                    </a:lnTo>
                    <a:lnTo>
                      <a:pt x="14" y="22"/>
                    </a:lnTo>
                    <a:lnTo>
                      <a:pt x="14" y="23"/>
                    </a:lnTo>
                    <a:lnTo>
                      <a:pt x="14" y="26"/>
                    </a:lnTo>
                    <a:lnTo>
                      <a:pt x="12" y="27"/>
                    </a:lnTo>
                    <a:lnTo>
                      <a:pt x="11" y="27"/>
                    </a:lnTo>
                    <a:lnTo>
                      <a:pt x="10" y="30"/>
                    </a:lnTo>
                    <a:lnTo>
                      <a:pt x="9" y="28"/>
                    </a:lnTo>
                    <a:lnTo>
                      <a:pt x="8" y="27"/>
                    </a:lnTo>
                    <a:lnTo>
                      <a:pt x="7" y="27"/>
                    </a:lnTo>
                    <a:lnTo>
                      <a:pt x="7" y="31"/>
                    </a:lnTo>
                    <a:lnTo>
                      <a:pt x="5" y="34"/>
                    </a:lnTo>
                    <a:lnTo>
                      <a:pt x="6" y="35"/>
                    </a:lnTo>
                    <a:lnTo>
                      <a:pt x="8" y="39"/>
                    </a:lnTo>
                    <a:lnTo>
                      <a:pt x="8" y="44"/>
                    </a:lnTo>
                    <a:lnTo>
                      <a:pt x="7" y="48"/>
                    </a:lnTo>
                    <a:lnTo>
                      <a:pt x="8" y="51"/>
                    </a:lnTo>
                    <a:lnTo>
                      <a:pt x="13" y="51"/>
                    </a:lnTo>
                    <a:lnTo>
                      <a:pt x="13" y="50"/>
                    </a:lnTo>
                    <a:lnTo>
                      <a:pt x="14" y="50"/>
                    </a:lnTo>
                    <a:lnTo>
                      <a:pt x="14" y="52"/>
                    </a:lnTo>
                    <a:lnTo>
                      <a:pt x="15" y="52"/>
                    </a:lnTo>
                    <a:lnTo>
                      <a:pt x="16" y="52"/>
                    </a:lnTo>
                    <a:lnTo>
                      <a:pt x="16" y="53"/>
                    </a:lnTo>
                    <a:lnTo>
                      <a:pt x="15" y="53"/>
                    </a:lnTo>
                    <a:lnTo>
                      <a:pt x="15" y="53"/>
                    </a:lnTo>
                    <a:lnTo>
                      <a:pt x="14" y="54"/>
                    </a:lnTo>
                    <a:lnTo>
                      <a:pt x="14" y="55"/>
                    </a:lnTo>
                    <a:lnTo>
                      <a:pt x="15" y="55"/>
                    </a:lnTo>
                    <a:lnTo>
                      <a:pt x="16" y="56"/>
                    </a:lnTo>
                    <a:lnTo>
                      <a:pt x="18" y="56"/>
                    </a:lnTo>
                    <a:lnTo>
                      <a:pt x="17" y="57"/>
                    </a:lnTo>
                    <a:lnTo>
                      <a:pt x="18" y="58"/>
                    </a:lnTo>
                    <a:lnTo>
                      <a:pt x="18" y="60"/>
                    </a:lnTo>
                    <a:lnTo>
                      <a:pt x="19" y="61"/>
                    </a:lnTo>
                    <a:lnTo>
                      <a:pt x="18" y="61"/>
                    </a:lnTo>
                    <a:lnTo>
                      <a:pt x="18" y="62"/>
                    </a:lnTo>
                    <a:lnTo>
                      <a:pt x="17" y="62"/>
                    </a:lnTo>
                    <a:lnTo>
                      <a:pt x="15" y="64"/>
                    </a:lnTo>
                    <a:lnTo>
                      <a:pt x="14" y="64"/>
                    </a:lnTo>
                    <a:lnTo>
                      <a:pt x="14" y="65"/>
                    </a:lnTo>
                    <a:lnTo>
                      <a:pt x="13" y="66"/>
                    </a:lnTo>
                    <a:lnTo>
                      <a:pt x="13" y="66"/>
                    </a:lnTo>
                    <a:lnTo>
                      <a:pt x="14" y="67"/>
                    </a:lnTo>
                    <a:lnTo>
                      <a:pt x="14" y="68"/>
                    </a:lnTo>
                    <a:lnTo>
                      <a:pt x="14" y="68"/>
                    </a:lnTo>
                    <a:lnTo>
                      <a:pt x="14" y="68"/>
                    </a:lnTo>
                    <a:lnTo>
                      <a:pt x="13" y="68"/>
                    </a:lnTo>
                    <a:lnTo>
                      <a:pt x="9" y="68"/>
                    </a:lnTo>
                    <a:lnTo>
                      <a:pt x="8" y="70"/>
                    </a:lnTo>
                    <a:lnTo>
                      <a:pt x="8" y="70"/>
                    </a:lnTo>
                    <a:lnTo>
                      <a:pt x="7" y="72"/>
                    </a:lnTo>
                    <a:lnTo>
                      <a:pt x="7" y="72"/>
                    </a:lnTo>
                    <a:lnTo>
                      <a:pt x="8" y="73"/>
                    </a:lnTo>
                    <a:lnTo>
                      <a:pt x="9" y="74"/>
                    </a:lnTo>
                    <a:lnTo>
                      <a:pt x="8" y="74"/>
                    </a:lnTo>
                    <a:lnTo>
                      <a:pt x="6" y="75"/>
                    </a:lnTo>
                    <a:lnTo>
                      <a:pt x="5" y="77"/>
                    </a:lnTo>
                    <a:lnTo>
                      <a:pt x="4" y="78"/>
                    </a:lnTo>
                    <a:lnTo>
                      <a:pt x="3" y="78"/>
                    </a:lnTo>
                    <a:lnTo>
                      <a:pt x="1" y="80"/>
                    </a:lnTo>
                    <a:lnTo>
                      <a:pt x="1" y="82"/>
                    </a:lnTo>
                    <a:lnTo>
                      <a:pt x="0" y="83"/>
                    </a:lnTo>
                    <a:lnTo>
                      <a:pt x="0" y="85"/>
                    </a:lnTo>
                    <a:lnTo>
                      <a:pt x="0" y="86"/>
                    </a:lnTo>
                    <a:lnTo>
                      <a:pt x="1" y="88"/>
                    </a:lnTo>
                    <a:lnTo>
                      <a:pt x="0" y="90"/>
                    </a:lnTo>
                    <a:lnTo>
                      <a:pt x="3" y="89"/>
                    </a:lnTo>
                    <a:lnTo>
                      <a:pt x="4" y="90"/>
                    </a:lnTo>
                    <a:lnTo>
                      <a:pt x="6" y="92"/>
                    </a:lnTo>
                    <a:lnTo>
                      <a:pt x="8" y="94"/>
                    </a:lnTo>
                    <a:lnTo>
                      <a:pt x="10" y="96"/>
                    </a:lnTo>
                    <a:lnTo>
                      <a:pt x="12" y="97"/>
                    </a:lnTo>
                    <a:lnTo>
                      <a:pt x="15" y="97"/>
                    </a:lnTo>
                    <a:lnTo>
                      <a:pt x="18" y="97"/>
                    </a:lnTo>
                    <a:lnTo>
                      <a:pt x="31" y="88"/>
                    </a:lnTo>
                    <a:lnTo>
                      <a:pt x="38" y="85"/>
                    </a:lnTo>
                    <a:lnTo>
                      <a:pt x="52" y="77"/>
                    </a:lnTo>
                  </a:path>
                </a:pathLst>
              </a:custGeom>
              <a:grpFill/>
              <a:ln w="12700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224" name="Freeform 860">
                <a:extLst>
                  <a:ext uri="{FF2B5EF4-FFF2-40B4-BE49-F238E27FC236}">
                    <a16:creationId xmlns:a16="http://schemas.microsoft.com/office/drawing/2014/main" id="{2C195F28-2525-6017-4EE1-855C3C28F714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6390598" y="3988003"/>
                <a:ext cx="24828" cy="22215"/>
              </a:xfrm>
              <a:custGeom>
                <a:avLst/>
                <a:gdLst>
                  <a:gd name="T0" fmla="*/ 19 w 19"/>
                  <a:gd name="T1" fmla="*/ 17 h 17"/>
                  <a:gd name="T2" fmla="*/ 15 w 19"/>
                  <a:gd name="T3" fmla="*/ 16 h 17"/>
                  <a:gd name="T4" fmla="*/ 10 w 19"/>
                  <a:gd name="T5" fmla="*/ 15 h 17"/>
                  <a:gd name="T6" fmla="*/ 1 w 19"/>
                  <a:gd name="T7" fmla="*/ 2 h 17"/>
                  <a:gd name="T8" fmla="*/ 0 w 19"/>
                  <a:gd name="T9" fmla="*/ 0 h 17"/>
                  <a:gd name="T10" fmla="*/ 3 w 19"/>
                  <a:gd name="T11" fmla="*/ 0 h 17"/>
                  <a:gd name="T12" fmla="*/ 5 w 19"/>
                  <a:gd name="T13" fmla="*/ 0 h 17"/>
                  <a:gd name="T14" fmla="*/ 6 w 19"/>
                  <a:gd name="T15" fmla="*/ 2 h 17"/>
                  <a:gd name="T16" fmla="*/ 9 w 19"/>
                  <a:gd name="T17" fmla="*/ 3 h 17"/>
                  <a:gd name="T18" fmla="*/ 11 w 19"/>
                  <a:gd name="T19" fmla="*/ 4 h 17"/>
                  <a:gd name="T20" fmla="*/ 13 w 19"/>
                  <a:gd name="T21" fmla="*/ 2 h 17"/>
                  <a:gd name="T22" fmla="*/ 16 w 19"/>
                  <a:gd name="T23" fmla="*/ 3 h 17"/>
                  <a:gd name="T24" fmla="*/ 16 w 19"/>
                  <a:gd name="T25" fmla="*/ 5 h 17"/>
                  <a:gd name="T26" fmla="*/ 18 w 19"/>
                  <a:gd name="T27" fmla="*/ 8 h 17"/>
                  <a:gd name="T28" fmla="*/ 18 w 19"/>
                  <a:gd name="T29" fmla="*/ 10 h 17"/>
                  <a:gd name="T30" fmla="*/ 19 w 19"/>
                  <a:gd name="T31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9" h="17">
                    <a:moveTo>
                      <a:pt x="19" y="17"/>
                    </a:moveTo>
                    <a:lnTo>
                      <a:pt x="15" y="16"/>
                    </a:lnTo>
                    <a:lnTo>
                      <a:pt x="10" y="15"/>
                    </a:lnTo>
                    <a:lnTo>
                      <a:pt x="1" y="2"/>
                    </a:lnTo>
                    <a:lnTo>
                      <a:pt x="0" y="0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6" y="2"/>
                    </a:lnTo>
                    <a:lnTo>
                      <a:pt x="9" y="3"/>
                    </a:lnTo>
                    <a:lnTo>
                      <a:pt x="11" y="4"/>
                    </a:lnTo>
                    <a:lnTo>
                      <a:pt x="13" y="2"/>
                    </a:lnTo>
                    <a:lnTo>
                      <a:pt x="16" y="3"/>
                    </a:lnTo>
                    <a:lnTo>
                      <a:pt x="16" y="5"/>
                    </a:lnTo>
                    <a:lnTo>
                      <a:pt x="18" y="8"/>
                    </a:lnTo>
                    <a:lnTo>
                      <a:pt x="18" y="10"/>
                    </a:lnTo>
                    <a:lnTo>
                      <a:pt x="19" y="17"/>
                    </a:lnTo>
                  </a:path>
                </a:pathLst>
              </a:custGeom>
              <a:grpFill/>
              <a:ln w="12700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225" name="Freeform 1016">
                <a:extLst>
                  <a:ext uri="{FF2B5EF4-FFF2-40B4-BE49-F238E27FC236}">
                    <a16:creationId xmlns:a16="http://schemas.microsoft.com/office/drawing/2014/main" id="{0455B7C4-592C-1965-88CE-045E3AD9B7B7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6178910" y="4180095"/>
                <a:ext cx="437745" cy="359358"/>
              </a:xfrm>
              <a:custGeom>
                <a:avLst/>
                <a:gdLst>
                  <a:gd name="T0" fmla="*/ 470 w 592"/>
                  <a:gd name="T1" fmla="*/ 244 h 486"/>
                  <a:gd name="T2" fmla="*/ 469 w 592"/>
                  <a:gd name="T3" fmla="*/ 251 h 486"/>
                  <a:gd name="T4" fmla="*/ 476 w 592"/>
                  <a:gd name="T5" fmla="*/ 257 h 486"/>
                  <a:gd name="T6" fmla="*/ 577 w 592"/>
                  <a:gd name="T7" fmla="*/ 300 h 486"/>
                  <a:gd name="T8" fmla="*/ 572 w 592"/>
                  <a:gd name="T9" fmla="*/ 381 h 486"/>
                  <a:gd name="T10" fmla="*/ 453 w 592"/>
                  <a:gd name="T11" fmla="*/ 417 h 486"/>
                  <a:gd name="T12" fmla="*/ 364 w 592"/>
                  <a:gd name="T13" fmla="*/ 456 h 486"/>
                  <a:gd name="T14" fmla="*/ 347 w 592"/>
                  <a:gd name="T15" fmla="*/ 471 h 486"/>
                  <a:gd name="T16" fmla="*/ 322 w 592"/>
                  <a:gd name="T17" fmla="*/ 461 h 486"/>
                  <a:gd name="T18" fmla="*/ 273 w 592"/>
                  <a:gd name="T19" fmla="*/ 456 h 486"/>
                  <a:gd name="T20" fmla="*/ 245 w 592"/>
                  <a:gd name="T21" fmla="*/ 470 h 486"/>
                  <a:gd name="T22" fmla="*/ 236 w 592"/>
                  <a:gd name="T23" fmla="*/ 477 h 486"/>
                  <a:gd name="T24" fmla="*/ 227 w 592"/>
                  <a:gd name="T25" fmla="*/ 486 h 486"/>
                  <a:gd name="T26" fmla="*/ 226 w 592"/>
                  <a:gd name="T27" fmla="*/ 478 h 486"/>
                  <a:gd name="T28" fmla="*/ 215 w 592"/>
                  <a:gd name="T29" fmla="*/ 463 h 486"/>
                  <a:gd name="T30" fmla="*/ 200 w 592"/>
                  <a:gd name="T31" fmla="*/ 443 h 486"/>
                  <a:gd name="T32" fmla="*/ 186 w 592"/>
                  <a:gd name="T33" fmla="*/ 421 h 486"/>
                  <a:gd name="T34" fmla="*/ 181 w 592"/>
                  <a:gd name="T35" fmla="*/ 412 h 486"/>
                  <a:gd name="T36" fmla="*/ 176 w 592"/>
                  <a:gd name="T37" fmla="*/ 396 h 486"/>
                  <a:gd name="T38" fmla="*/ 169 w 592"/>
                  <a:gd name="T39" fmla="*/ 387 h 486"/>
                  <a:gd name="T40" fmla="*/ 154 w 592"/>
                  <a:gd name="T41" fmla="*/ 373 h 486"/>
                  <a:gd name="T42" fmla="*/ 145 w 592"/>
                  <a:gd name="T43" fmla="*/ 370 h 486"/>
                  <a:gd name="T44" fmla="*/ 132 w 592"/>
                  <a:gd name="T45" fmla="*/ 360 h 486"/>
                  <a:gd name="T46" fmla="*/ 124 w 592"/>
                  <a:gd name="T47" fmla="*/ 327 h 486"/>
                  <a:gd name="T48" fmla="*/ 123 w 592"/>
                  <a:gd name="T49" fmla="*/ 320 h 486"/>
                  <a:gd name="T50" fmla="*/ 123 w 592"/>
                  <a:gd name="T51" fmla="*/ 302 h 486"/>
                  <a:gd name="T52" fmla="*/ 117 w 592"/>
                  <a:gd name="T53" fmla="*/ 291 h 486"/>
                  <a:gd name="T54" fmla="*/ 112 w 592"/>
                  <a:gd name="T55" fmla="*/ 278 h 486"/>
                  <a:gd name="T56" fmla="*/ 93 w 592"/>
                  <a:gd name="T57" fmla="*/ 255 h 486"/>
                  <a:gd name="T58" fmla="*/ 90 w 592"/>
                  <a:gd name="T59" fmla="*/ 252 h 486"/>
                  <a:gd name="T60" fmla="*/ 81 w 592"/>
                  <a:gd name="T61" fmla="*/ 251 h 486"/>
                  <a:gd name="T62" fmla="*/ 75 w 592"/>
                  <a:gd name="T63" fmla="*/ 242 h 486"/>
                  <a:gd name="T64" fmla="*/ 72 w 592"/>
                  <a:gd name="T65" fmla="*/ 232 h 486"/>
                  <a:gd name="T66" fmla="*/ 61 w 592"/>
                  <a:gd name="T67" fmla="*/ 207 h 486"/>
                  <a:gd name="T68" fmla="*/ 55 w 592"/>
                  <a:gd name="T69" fmla="*/ 199 h 486"/>
                  <a:gd name="T70" fmla="*/ 41 w 592"/>
                  <a:gd name="T71" fmla="*/ 175 h 486"/>
                  <a:gd name="T72" fmla="*/ 30 w 592"/>
                  <a:gd name="T73" fmla="*/ 161 h 486"/>
                  <a:gd name="T74" fmla="*/ 16 w 592"/>
                  <a:gd name="T75" fmla="*/ 135 h 486"/>
                  <a:gd name="T76" fmla="*/ 4 w 592"/>
                  <a:gd name="T77" fmla="*/ 132 h 486"/>
                  <a:gd name="T78" fmla="*/ 0 w 592"/>
                  <a:gd name="T79" fmla="*/ 134 h 486"/>
                  <a:gd name="T80" fmla="*/ 7 w 592"/>
                  <a:gd name="T81" fmla="*/ 104 h 486"/>
                  <a:gd name="T82" fmla="*/ 10 w 592"/>
                  <a:gd name="T83" fmla="*/ 96 h 486"/>
                  <a:gd name="T84" fmla="*/ 50 w 592"/>
                  <a:gd name="T85" fmla="*/ 89 h 486"/>
                  <a:gd name="T86" fmla="*/ 80 w 592"/>
                  <a:gd name="T87" fmla="*/ 68 h 486"/>
                  <a:gd name="T88" fmla="*/ 95 w 592"/>
                  <a:gd name="T89" fmla="*/ 53 h 486"/>
                  <a:gd name="T90" fmla="*/ 84 w 592"/>
                  <a:gd name="T91" fmla="*/ 17 h 486"/>
                  <a:gd name="T92" fmla="*/ 169 w 592"/>
                  <a:gd name="T93" fmla="*/ 12 h 486"/>
                  <a:gd name="T94" fmla="*/ 233 w 592"/>
                  <a:gd name="T95" fmla="*/ 49 h 486"/>
                  <a:gd name="T96" fmla="*/ 253 w 592"/>
                  <a:gd name="T97" fmla="*/ 61 h 486"/>
                  <a:gd name="T98" fmla="*/ 286 w 592"/>
                  <a:gd name="T99" fmla="*/ 97 h 486"/>
                  <a:gd name="T100" fmla="*/ 350 w 592"/>
                  <a:gd name="T101" fmla="*/ 104 h 486"/>
                  <a:gd name="T102" fmla="*/ 368 w 592"/>
                  <a:gd name="T103" fmla="*/ 118 h 486"/>
                  <a:gd name="T104" fmla="*/ 389 w 592"/>
                  <a:gd name="T105" fmla="*/ 127 h 486"/>
                  <a:gd name="T106" fmla="*/ 396 w 592"/>
                  <a:gd name="T107" fmla="*/ 141 h 486"/>
                  <a:gd name="T108" fmla="*/ 411 w 592"/>
                  <a:gd name="T109" fmla="*/ 154 h 486"/>
                  <a:gd name="T110" fmla="*/ 411 w 592"/>
                  <a:gd name="T111" fmla="*/ 158 h 486"/>
                  <a:gd name="T112" fmla="*/ 433 w 592"/>
                  <a:gd name="T113" fmla="*/ 178 h 486"/>
                  <a:gd name="T114" fmla="*/ 437 w 592"/>
                  <a:gd name="T115" fmla="*/ 193 h 486"/>
                  <a:gd name="T116" fmla="*/ 434 w 592"/>
                  <a:gd name="T117" fmla="*/ 204 h 486"/>
                  <a:gd name="T118" fmla="*/ 447 w 592"/>
                  <a:gd name="T119" fmla="*/ 227 h 486"/>
                  <a:gd name="T120" fmla="*/ 452 w 592"/>
                  <a:gd name="T121" fmla="*/ 234 h 486"/>
                  <a:gd name="T122" fmla="*/ 458 w 592"/>
                  <a:gd name="T123" fmla="*/ 244 h 4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592" h="486">
                    <a:moveTo>
                      <a:pt x="471" y="240"/>
                    </a:moveTo>
                    <a:cubicBezTo>
                      <a:pt x="469" y="242"/>
                      <a:pt x="469" y="242"/>
                      <a:pt x="469" y="242"/>
                    </a:cubicBezTo>
                    <a:cubicBezTo>
                      <a:pt x="470" y="244"/>
                      <a:pt x="470" y="244"/>
                      <a:pt x="470" y="244"/>
                    </a:cubicBezTo>
                    <a:cubicBezTo>
                      <a:pt x="471" y="245"/>
                      <a:pt x="471" y="245"/>
                      <a:pt x="471" y="245"/>
                    </a:cubicBezTo>
                    <a:cubicBezTo>
                      <a:pt x="470" y="248"/>
                      <a:pt x="470" y="248"/>
                      <a:pt x="470" y="248"/>
                    </a:cubicBezTo>
                    <a:cubicBezTo>
                      <a:pt x="469" y="251"/>
                      <a:pt x="469" y="251"/>
                      <a:pt x="469" y="251"/>
                    </a:cubicBezTo>
                    <a:cubicBezTo>
                      <a:pt x="474" y="251"/>
                      <a:pt x="474" y="251"/>
                      <a:pt x="474" y="251"/>
                    </a:cubicBezTo>
                    <a:cubicBezTo>
                      <a:pt x="476" y="253"/>
                      <a:pt x="476" y="253"/>
                      <a:pt x="476" y="253"/>
                    </a:cubicBezTo>
                    <a:cubicBezTo>
                      <a:pt x="476" y="257"/>
                      <a:pt x="476" y="257"/>
                      <a:pt x="476" y="257"/>
                    </a:cubicBezTo>
                    <a:cubicBezTo>
                      <a:pt x="504" y="293"/>
                      <a:pt x="504" y="293"/>
                      <a:pt x="504" y="293"/>
                    </a:cubicBezTo>
                    <a:cubicBezTo>
                      <a:pt x="575" y="302"/>
                      <a:pt x="575" y="302"/>
                      <a:pt x="575" y="302"/>
                    </a:cubicBezTo>
                    <a:cubicBezTo>
                      <a:pt x="577" y="300"/>
                      <a:pt x="577" y="300"/>
                      <a:pt x="577" y="300"/>
                    </a:cubicBezTo>
                    <a:cubicBezTo>
                      <a:pt x="577" y="300"/>
                      <a:pt x="577" y="300"/>
                      <a:pt x="577" y="300"/>
                    </a:cubicBezTo>
                    <a:cubicBezTo>
                      <a:pt x="592" y="321"/>
                      <a:pt x="592" y="321"/>
                      <a:pt x="592" y="321"/>
                    </a:cubicBezTo>
                    <a:cubicBezTo>
                      <a:pt x="572" y="381"/>
                      <a:pt x="572" y="381"/>
                      <a:pt x="572" y="381"/>
                    </a:cubicBezTo>
                    <a:cubicBezTo>
                      <a:pt x="488" y="410"/>
                      <a:pt x="488" y="410"/>
                      <a:pt x="488" y="410"/>
                    </a:cubicBezTo>
                    <a:cubicBezTo>
                      <a:pt x="488" y="410"/>
                      <a:pt x="488" y="410"/>
                      <a:pt x="488" y="410"/>
                    </a:cubicBezTo>
                    <a:cubicBezTo>
                      <a:pt x="453" y="417"/>
                      <a:pt x="453" y="417"/>
                      <a:pt x="453" y="417"/>
                    </a:cubicBezTo>
                    <a:cubicBezTo>
                      <a:pt x="406" y="422"/>
                      <a:pt x="406" y="422"/>
                      <a:pt x="406" y="422"/>
                    </a:cubicBezTo>
                    <a:cubicBezTo>
                      <a:pt x="380" y="435"/>
                      <a:pt x="380" y="435"/>
                      <a:pt x="380" y="435"/>
                    </a:cubicBezTo>
                    <a:cubicBezTo>
                      <a:pt x="364" y="456"/>
                      <a:pt x="364" y="456"/>
                      <a:pt x="364" y="456"/>
                    </a:cubicBezTo>
                    <a:cubicBezTo>
                      <a:pt x="361" y="466"/>
                      <a:pt x="361" y="466"/>
                      <a:pt x="361" y="466"/>
                    </a:cubicBezTo>
                    <a:cubicBezTo>
                      <a:pt x="352" y="471"/>
                      <a:pt x="352" y="471"/>
                      <a:pt x="352" y="471"/>
                    </a:cubicBezTo>
                    <a:cubicBezTo>
                      <a:pt x="347" y="471"/>
                      <a:pt x="347" y="471"/>
                      <a:pt x="347" y="471"/>
                    </a:cubicBezTo>
                    <a:cubicBezTo>
                      <a:pt x="340" y="459"/>
                      <a:pt x="340" y="459"/>
                      <a:pt x="340" y="459"/>
                    </a:cubicBezTo>
                    <a:cubicBezTo>
                      <a:pt x="329" y="461"/>
                      <a:pt x="329" y="461"/>
                      <a:pt x="329" y="461"/>
                    </a:cubicBezTo>
                    <a:cubicBezTo>
                      <a:pt x="322" y="461"/>
                      <a:pt x="322" y="461"/>
                      <a:pt x="322" y="461"/>
                    </a:cubicBezTo>
                    <a:cubicBezTo>
                      <a:pt x="303" y="459"/>
                      <a:pt x="303" y="459"/>
                      <a:pt x="303" y="459"/>
                    </a:cubicBezTo>
                    <a:cubicBezTo>
                      <a:pt x="296" y="456"/>
                      <a:pt x="296" y="456"/>
                      <a:pt x="296" y="456"/>
                    </a:cubicBezTo>
                    <a:cubicBezTo>
                      <a:pt x="273" y="456"/>
                      <a:pt x="273" y="456"/>
                      <a:pt x="273" y="456"/>
                    </a:cubicBezTo>
                    <a:cubicBezTo>
                      <a:pt x="259" y="466"/>
                      <a:pt x="259" y="466"/>
                      <a:pt x="259" y="466"/>
                    </a:cubicBezTo>
                    <a:cubicBezTo>
                      <a:pt x="248" y="467"/>
                      <a:pt x="248" y="467"/>
                      <a:pt x="248" y="467"/>
                    </a:cubicBezTo>
                    <a:cubicBezTo>
                      <a:pt x="245" y="470"/>
                      <a:pt x="245" y="470"/>
                      <a:pt x="245" y="470"/>
                    </a:cubicBezTo>
                    <a:cubicBezTo>
                      <a:pt x="243" y="473"/>
                      <a:pt x="243" y="473"/>
                      <a:pt x="243" y="473"/>
                    </a:cubicBezTo>
                    <a:cubicBezTo>
                      <a:pt x="239" y="475"/>
                      <a:pt x="239" y="475"/>
                      <a:pt x="239" y="475"/>
                    </a:cubicBezTo>
                    <a:cubicBezTo>
                      <a:pt x="236" y="477"/>
                      <a:pt x="236" y="477"/>
                      <a:pt x="236" y="477"/>
                    </a:cubicBezTo>
                    <a:cubicBezTo>
                      <a:pt x="235" y="481"/>
                      <a:pt x="235" y="481"/>
                      <a:pt x="235" y="481"/>
                    </a:cubicBezTo>
                    <a:cubicBezTo>
                      <a:pt x="232" y="484"/>
                      <a:pt x="232" y="484"/>
                      <a:pt x="232" y="484"/>
                    </a:cubicBezTo>
                    <a:cubicBezTo>
                      <a:pt x="227" y="486"/>
                      <a:pt x="227" y="486"/>
                      <a:pt x="227" y="486"/>
                    </a:cubicBezTo>
                    <a:cubicBezTo>
                      <a:pt x="227" y="486"/>
                      <a:pt x="227" y="486"/>
                      <a:pt x="227" y="486"/>
                    </a:cubicBezTo>
                    <a:cubicBezTo>
                      <a:pt x="226" y="483"/>
                      <a:pt x="226" y="483"/>
                      <a:pt x="226" y="483"/>
                    </a:cubicBezTo>
                    <a:cubicBezTo>
                      <a:pt x="226" y="478"/>
                      <a:pt x="226" y="478"/>
                      <a:pt x="226" y="478"/>
                    </a:cubicBezTo>
                    <a:cubicBezTo>
                      <a:pt x="219" y="467"/>
                      <a:pt x="219" y="467"/>
                      <a:pt x="219" y="467"/>
                    </a:cubicBezTo>
                    <a:cubicBezTo>
                      <a:pt x="218" y="466"/>
                      <a:pt x="218" y="466"/>
                      <a:pt x="218" y="466"/>
                    </a:cubicBezTo>
                    <a:cubicBezTo>
                      <a:pt x="215" y="463"/>
                      <a:pt x="215" y="463"/>
                      <a:pt x="215" y="463"/>
                    </a:cubicBezTo>
                    <a:cubicBezTo>
                      <a:pt x="213" y="454"/>
                      <a:pt x="213" y="454"/>
                      <a:pt x="213" y="454"/>
                    </a:cubicBezTo>
                    <a:cubicBezTo>
                      <a:pt x="204" y="445"/>
                      <a:pt x="204" y="445"/>
                      <a:pt x="204" y="445"/>
                    </a:cubicBezTo>
                    <a:cubicBezTo>
                      <a:pt x="200" y="443"/>
                      <a:pt x="200" y="443"/>
                      <a:pt x="200" y="443"/>
                    </a:cubicBezTo>
                    <a:cubicBezTo>
                      <a:pt x="197" y="440"/>
                      <a:pt x="197" y="440"/>
                      <a:pt x="197" y="440"/>
                    </a:cubicBezTo>
                    <a:cubicBezTo>
                      <a:pt x="192" y="432"/>
                      <a:pt x="192" y="432"/>
                      <a:pt x="192" y="432"/>
                    </a:cubicBezTo>
                    <a:cubicBezTo>
                      <a:pt x="186" y="421"/>
                      <a:pt x="186" y="421"/>
                      <a:pt x="186" y="421"/>
                    </a:cubicBezTo>
                    <a:cubicBezTo>
                      <a:pt x="184" y="419"/>
                      <a:pt x="184" y="419"/>
                      <a:pt x="184" y="419"/>
                    </a:cubicBezTo>
                    <a:cubicBezTo>
                      <a:pt x="183" y="417"/>
                      <a:pt x="183" y="417"/>
                      <a:pt x="183" y="417"/>
                    </a:cubicBezTo>
                    <a:cubicBezTo>
                      <a:pt x="181" y="412"/>
                      <a:pt x="181" y="412"/>
                      <a:pt x="181" y="412"/>
                    </a:cubicBezTo>
                    <a:cubicBezTo>
                      <a:pt x="181" y="406"/>
                      <a:pt x="181" y="406"/>
                      <a:pt x="181" y="406"/>
                    </a:cubicBezTo>
                    <a:cubicBezTo>
                      <a:pt x="179" y="401"/>
                      <a:pt x="179" y="401"/>
                      <a:pt x="179" y="401"/>
                    </a:cubicBezTo>
                    <a:cubicBezTo>
                      <a:pt x="176" y="396"/>
                      <a:pt x="176" y="396"/>
                      <a:pt x="176" y="396"/>
                    </a:cubicBezTo>
                    <a:cubicBezTo>
                      <a:pt x="172" y="392"/>
                      <a:pt x="172" y="392"/>
                      <a:pt x="172" y="392"/>
                    </a:cubicBezTo>
                    <a:cubicBezTo>
                      <a:pt x="171" y="389"/>
                      <a:pt x="171" y="389"/>
                      <a:pt x="171" y="389"/>
                    </a:cubicBezTo>
                    <a:cubicBezTo>
                      <a:pt x="169" y="387"/>
                      <a:pt x="169" y="387"/>
                      <a:pt x="169" y="387"/>
                    </a:cubicBezTo>
                    <a:cubicBezTo>
                      <a:pt x="164" y="381"/>
                      <a:pt x="164" y="381"/>
                      <a:pt x="164" y="381"/>
                    </a:cubicBezTo>
                    <a:cubicBezTo>
                      <a:pt x="161" y="378"/>
                      <a:pt x="161" y="378"/>
                      <a:pt x="161" y="378"/>
                    </a:cubicBezTo>
                    <a:cubicBezTo>
                      <a:pt x="154" y="373"/>
                      <a:pt x="154" y="373"/>
                      <a:pt x="154" y="373"/>
                    </a:cubicBezTo>
                    <a:cubicBezTo>
                      <a:pt x="150" y="371"/>
                      <a:pt x="150" y="371"/>
                      <a:pt x="150" y="371"/>
                    </a:cubicBezTo>
                    <a:cubicBezTo>
                      <a:pt x="149" y="371"/>
                      <a:pt x="149" y="371"/>
                      <a:pt x="149" y="371"/>
                    </a:cubicBezTo>
                    <a:cubicBezTo>
                      <a:pt x="145" y="370"/>
                      <a:pt x="145" y="370"/>
                      <a:pt x="145" y="370"/>
                    </a:cubicBezTo>
                    <a:cubicBezTo>
                      <a:pt x="138" y="366"/>
                      <a:pt x="138" y="366"/>
                      <a:pt x="138" y="366"/>
                    </a:cubicBezTo>
                    <a:cubicBezTo>
                      <a:pt x="135" y="363"/>
                      <a:pt x="135" y="363"/>
                      <a:pt x="135" y="363"/>
                    </a:cubicBezTo>
                    <a:cubicBezTo>
                      <a:pt x="132" y="360"/>
                      <a:pt x="132" y="360"/>
                      <a:pt x="132" y="360"/>
                    </a:cubicBezTo>
                    <a:cubicBezTo>
                      <a:pt x="129" y="353"/>
                      <a:pt x="129" y="353"/>
                      <a:pt x="129" y="353"/>
                    </a:cubicBezTo>
                    <a:cubicBezTo>
                      <a:pt x="128" y="348"/>
                      <a:pt x="128" y="348"/>
                      <a:pt x="128" y="348"/>
                    </a:cubicBezTo>
                    <a:cubicBezTo>
                      <a:pt x="124" y="327"/>
                      <a:pt x="124" y="327"/>
                      <a:pt x="124" y="327"/>
                    </a:cubicBezTo>
                    <a:cubicBezTo>
                      <a:pt x="122" y="324"/>
                      <a:pt x="122" y="324"/>
                      <a:pt x="122" y="324"/>
                    </a:cubicBezTo>
                    <a:cubicBezTo>
                      <a:pt x="122" y="321"/>
                      <a:pt x="122" y="321"/>
                      <a:pt x="122" y="321"/>
                    </a:cubicBezTo>
                    <a:cubicBezTo>
                      <a:pt x="123" y="320"/>
                      <a:pt x="123" y="320"/>
                      <a:pt x="123" y="320"/>
                    </a:cubicBezTo>
                    <a:cubicBezTo>
                      <a:pt x="124" y="316"/>
                      <a:pt x="124" y="316"/>
                      <a:pt x="124" y="316"/>
                    </a:cubicBezTo>
                    <a:cubicBezTo>
                      <a:pt x="125" y="309"/>
                      <a:pt x="125" y="309"/>
                      <a:pt x="125" y="309"/>
                    </a:cubicBezTo>
                    <a:cubicBezTo>
                      <a:pt x="123" y="302"/>
                      <a:pt x="123" y="302"/>
                      <a:pt x="123" y="302"/>
                    </a:cubicBezTo>
                    <a:cubicBezTo>
                      <a:pt x="121" y="298"/>
                      <a:pt x="121" y="298"/>
                      <a:pt x="121" y="298"/>
                    </a:cubicBezTo>
                    <a:cubicBezTo>
                      <a:pt x="119" y="296"/>
                      <a:pt x="119" y="296"/>
                      <a:pt x="119" y="296"/>
                    </a:cubicBezTo>
                    <a:cubicBezTo>
                      <a:pt x="117" y="291"/>
                      <a:pt x="117" y="291"/>
                      <a:pt x="117" y="291"/>
                    </a:cubicBezTo>
                    <a:cubicBezTo>
                      <a:pt x="116" y="286"/>
                      <a:pt x="116" y="286"/>
                      <a:pt x="116" y="286"/>
                    </a:cubicBezTo>
                    <a:cubicBezTo>
                      <a:pt x="114" y="283"/>
                      <a:pt x="114" y="283"/>
                      <a:pt x="114" y="283"/>
                    </a:cubicBezTo>
                    <a:cubicBezTo>
                      <a:pt x="112" y="278"/>
                      <a:pt x="112" y="278"/>
                      <a:pt x="112" y="278"/>
                    </a:cubicBezTo>
                    <a:cubicBezTo>
                      <a:pt x="106" y="266"/>
                      <a:pt x="106" y="266"/>
                      <a:pt x="106" y="266"/>
                    </a:cubicBezTo>
                    <a:cubicBezTo>
                      <a:pt x="98" y="259"/>
                      <a:pt x="98" y="259"/>
                      <a:pt x="98" y="259"/>
                    </a:cubicBezTo>
                    <a:cubicBezTo>
                      <a:pt x="93" y="255"/>
                      <a:pt x="93" y="255"/>
                      <a:pt x="93" y="255"/>
                    </a:cubicBezTo>
                    <a:cubicBezTo>
                      <a:pt x="92" y="254"/>
                      <a:pt x="92" y="254"/>
                      <a:pt x="92" y="254"/>
                    </a:cubicBezTo>
                    <a:cubicBezTo>
                      <a:pt x="90" y="254"/>
                      <a:pt x="90" y="254"/>
                      <a:pt x="90" y="254"/>
                    </a:cubicBezTo>
                    <a:cubicBezTo>
                      <a:pt x="90" y="252"/>
                      <a:pt x="90" y="252"/>
                      <a:pt x="90" y="252"/>
                    </a:cubicBezTo>
                    <a:cubicBezTo>
                      <a:pt x="86" y="250"/>
                      <a:pt x="86" y="250"/>
                      <a:pt x="86" y="250"/>
                    </a:cubicBezTo>
                    <a:cubicBezTo>
                      <a:pt x="83" y="250"/>
                      <a:pt x="83" y="250"/>
                      <a:pt x="83" y="250"/>
                    </a:cubicBezTo>
                    <a:cubicBezTo>
                      <a:pt x="81" y="251"/>
                      <a:pt x="81" y="251"/>
                      <a:pt x="81" y="251"/>
                    </a:cubicBezTo>
                    <a:cubicBezTo>
                      <a:pt x="79" y="250"/>
                      <a:pt x="79" y="250"/>
                      <a:pt x="79" y="250"/>
                    </a:cubicBezTo>
                    <a:cubicBezTo>
                      <a:pt x="78" y="246"/>
                      <a:pt x="78" y="246"/>
                      <a:pt x="78" y="246"/>
                    </a:cubicBezTo>
                    <a:cubicBezTo>
                      <a:pt x="75" y="242"/>
                      <a:pt x="75" y="242"/>
                      <a:pt x="75" y="242"/>
                    </a:cubicBezTo>
                    <a:cubicBezTo>
                      <a:pt x="72" y="238"/>
                      <a:pt x="72" y="238"/>
                      <a:pt x="72" y="238"/>
                    </a:cubicBezTo>
                    <a:cubicBezTo>
                      <a:pt x="72" y="233"/>
                      <a:pt x="72" y="233"/>
                      <a:pt x="72" y="233"/>
                    </a:cubicBezTo>
                    <a:cubicBezTo>
                      <a:pt x="72" y="232"/>
                      <a:pt x="72" y="232"/>
                      <a:pt x="72" y="232"/>
                    </a:cubicBezTo>
                    <a:cubicBezTo>
                      <a:pt x="68" y="217"/>
                      <a:pt x="68" y="217"/>
                      <a:pt x="68" y="217"/>
                    </a:cubicBezTo>
                    <a:cubicBezTo>
                      <a:pt x="65" y="213"/>
                      <a:pt x="65" y="213"/>
                      <a:pt x="65" y="213"/>
                    </a:cubicBezTo>
                    <a:cubicBezTo>
                      <a:pt x="61" y="207"/>
                      <a:pt x="61" y="207"/>
                      <a:pt x="61" y="207"/>
                    </a:cubicBezTo>
                    <a:cubicBezTo>
                      <a:pt x="57" y="205"/>
                      <a:pt x="57" y="205"/>
                      <a:pt x="57" y="205"/>
                    </a:cubicBezTo>
                    <a:cubicBezTo>
                      <a:pt x="55" y="203"/>
                      <a:pt x="55" y="203"/>
                      <a:pt x="55" y="203"/>
                    </a:cubicBezTo>
                    <a:cubicBezTo>
                      <a:pt x="55" y="199"/>
                      <a:pt x="55" y="199"/>
                      <a:pt x="55" y="199"/>
                    </a:cubicBezTo>
                    <a:cubicBezTo>
                      <a:pt x="49" y="191"/>
                      <a:pt x="49" y="191"/>
                      <a:pt x="49" y="191"/>
                    </a:cubicBezTo>
                    <a:cubicBezTo>
                      <a:pt x="44" y="179"/>
                      <a:pt x="44" y="179"/>
                      <a:pt x="44" y="179"/>
                    </a:cubicBezTo>
                    <a:cubicBezTo>
                      <a:pt x="41" y="175"/>
                      <a:pt x="41" y="175"/>
                      <a:pt x="41" y="175"/>
                    </a:cubicBezTo>
                    <a:cubicBezTo>
                      <a:pt x="37" y="172"/>
                      <a:pt x="37" y="172"/>
                      <a:pt x="37" y="172"/>
                    </a:cubicBezTo>
                    <a:cubicBezTo>
                      <a:pt x="31" y="164"/>
                      <a:pt x="31" y="164"/>
                      <a:pt x="31" y="164"/>
                    </a:cubicBezTo>
                    <a:cubicBezTo>
                      <a:pt x="30" y="161"/>
                      <a:pt x="30" y="161"/>
                      <a:pt x="30" y="161"/>
                    </a:cubicBezTo>
                    <a:cubicBezTo>
                      <a:pt x="26" y="156"/>
                      <a:pt x="26" y="156"/>
                      <a:pt x="26" y="156"/>
                    </a:cubicBezTo>
                    <a:cubicBezTo>
                      <a:pt x="23" y="148"/>
                      <a:pt x="23" y="148"/>
                      <a:pt x="23" y="148"/>
                    </a:cubicBezTo>
                    <a:cubicBezTo>
                      <a:pt x="16" y="135"/>
                      <a:pt x="16" y="135"/>
                      <a:pt x="16" y="135"/>
                    </a:cubicBezTo>
                    <a:cubicBezTo>
                      <a:pt x="13" y="133"/>
                      <a:pt x="13" y="133"/>
                      <a:pt x="13" y="133"/>
                    </a:cubicBezTo>
                    <a:cubicBezTo>
                      <a:pt x="9" y="133"/>
                      <a:pt x="9" y="133"/>
                      <a:pt x="9" y="133"/>
                    </a:cubicBezTo>
                    <a:cubicBezTo>
                      <a:pt x="4" y="132"/>
                      <a:pt x="4" y="132"/>
                      <a:pt x="4" y="132"/>
                    </a:cubicBezTo>
                    <a:cubicBezTo>
                      <a:pt x="3" y="131"/>
                      <a:pt x="3" y="131"/>
                      <a:pt x="3" y="131"/>
                    </a:cubicBezTo>
                    <a:cubicBezTo>
                      <a:pt x="1" y="132"/>
                      <a:pt x="1" y="132"/>
                      <a:pt x="1" y="132"/>
                    </a:cubicBezTo>
                    <a:cubicBezTo>
                      <a:pt x="0" y="134"/>
                      <a:pt x="0" y="134"/>
                      <a:pt x="0" y="134"/>
                    </a:cubicBezTo>
                    <a:cubicBezTo>
                      <a:pt x="5" y="120"/>
                      <a:pt x="5" y="120"/>
                      <a:pt x="5" y="120"/>
                    </a:cubicBezTo>
                    <a:cubicBezTo>
                      <a:pt x="6" y="109"/>
                      <a:pt x="6" y="109"/>
                      <a:pt x="6" y="109"/>
                    </a:cubicBezTo>
                    <a:cubicBezTo>
                      <a:pt x="7" y="104"/>
                      <a:pt x="7" y="104"/>
                      <a:pt x="7" y="104"/>
                    </a:cubicBezTo>
                    <a:cubicBezTo>
                      <a:pt x="9" y="99"/>
                      <a:pt x="9" y="99"/>
                      <a:pt x="9" y="99"/>
                    </a:cubicBezTo>
                    <a:cubicBezTo>
                      <a:pt x="9" y="91"/>
                      <a:pt x="9" y="91"/>
                      <a:pt x="9" y="91"/>
                    </a:cubicBezTo>
                    <a:cubicBezTo>
                      <a:pt x="10" y="96"/>
                      <a:pt x="10" y="96"/>
                      <a:pt x="10" y="96"/>
                    </a:cubicBezTo>
                    <a:cubicBezTo>
                      <a:pt x="41" y="100"/>
                      <a:pt x="41" y="100"/>
                      <a:pt x="41" y="100"/>
                    </a:cubicBezTo>
                    <a:cubicBezTo>
                      <a:pt x="50" y="91"/>
                      <a:pt x="50" y="91"/>
                      <a:pt x="50" y="91"/>
                    </a:cubicBezTo>
                    <a:cubicBezTo>
                      <a:pt x="50" y="89"/>
                      <a:pt x="50" y="89"/>
                      <a:pt x="50" y="89"/>
                    </a:cubicBezTo>
                    <a:cubicBezTo>
                      <a:pt x="58" y="76"/>
                      <a:pt x="58" y="76"/>
                      <a:pt x="58" y="76"/>
                    </a:cubicBezTo>
                    <a:cubicBezTo>
                      <a:pt x="79" y="73"/>
                      <a:pt x="79" y="73"/>
                      <a:pt x="79" y="73"/>
                    </a:cubicBezTo>
                    <a:cubicBezTo>
                      <a:pt x="80" y="68"/>
                      <a:pt x="80" y="68"/>
                      <a:pt x="80" y="68"/>
                    </a:cubicBezTo>
                    <a:cubicBezTo>
                      <a:pt x="83" y="60"/>
                      <a:pt x="83" y="60"/>
                      <a:pt x="83" y="60"/>
                    </a:cubicBezTo>
                    <a:cubicBezTo>
                      <a:pt x="94" y="54"/>
                      <a:pt x="94" y="54"/>
                      <a:pt x="94" y="54"/>
                    </a:cubicBezTo>
                    <a:cubicBezTo>
                      <a:pt x="95" y="53"/>
                      <a:pt x="95" y="53"/>
                      <a:pt x="95" y="53"/>
                    </a:cubicBezTo>
                    <a:cubicBezTo>
                      <a:pt x="68" y="26"/>
                      <a:pt x="68" y="26"/>
                      <a:pt x="68" y="26"/>
                    </a:cubicBezTo>
                    <a:cubicBezTo>
                      <a:pt x="64" y="22"/>
                      <a:pt x="64" y="22"/>
                      <a:pt x="64" y="22"/>
                    </a:cubicBezTo>
                    <a:cubicBezTo>
                      <a:pt x="84" y="17"/>
                      <a:pt x="84" y="17"/>
                      <a:pt x="84" y="17"/>
                    </a:cubicBezTo>
                    <a:cubicBezTo>
                      <a:pt x="118" y="11"/>
                      <a:pt x="118" y="11"/>
                      <a:pt x="118" y="11"/>
                    </a:cubicBezTo>
                    <a:cubicBezTo>
                      <a:pt x="127" y="0"/>
                      <a:pt x="127" y="0"/>
                      <a:pt x="127" y="0"/>
                    </a:cubicBezTo>
                    <a:cubicBezTo>
                      <a:pt x="169" y="12"/>
                      <a:pt x="169" y="12"/>
                      <a:pt x="169" y="12"/>
                    </a:cubicBezTo>
                    <a:cubicBezTo>
                      <a:pt x="201" y="36"/>
                      <a:pt x="201" y="36"/>
                      <a:pt x="201" y="36"/>
                    </a:cubicBezTo>
                    <a:cubicBezTo>
                      <a:pt x="230" y="47"/>
                      <a:pt x="230" y="47"/>
                      <a:pt x="230" y="47"/>
                    </a:cubicBezTo>
                    <a:cubicBezTo>
                      <a:pt x="233" y="49"/>
                      <a:pt x="233" y="49"/>
                      <a:pt x="233" y="49"/>
                    </a:cubicBezTo>
                    <a:cubicBezTo>
                      <a:pt x="237" y="59"/>
                      <a:pt x="237" y="59"/>
                      <a:pt x="237" y="59"/>
                    </a:cubicBezTo>
                    <a:cubicBezTo>
                      <a:pt x="252" y="60"/>
                      <a:pt x="252" y="60"/>
                      <a:pt x="252" y="60"/>
                    </a:cubicBezTo>
                    <a:cubicBezTo>
                      <a:pt x="253" y="61"/>
                      <a:pt x="253" y="61"/>
                      <a:pt x="253" y="61"/>
                    </a:cubicBezTo>
                    <a:cubicBezTo>
                      <a:pt x="253" y="81"/>
                      <a:pt x="253" y="81"/>
                      <a:pt x="253" y="81"/>
                    </a:cubicBezTo>
                    <a:cubicBezTo>
                      <a:pt x="254" y="83"/>
                      <a:pt x="254" y="83"/>
                      <a:pt x="254" y="83"/>
                    </a:cubicBezTo>
                    <a:cubicBezTo>
                      <a:pt x="286" y="97"/>
                      <a:pt x="286" y="97"/>
                      <a:pt x="286" y="97"/>
                    </a:cubicBezTo>
                    <a:cubicBezTo>
                      <a:pt x="336" y="100"/>
                      <a:pt x="336" y="100"/>
                      <a:pt x="336" y="100"/>
                    </a:cubicBezTo>
                    <a:cubicBezTo>
                      <a:pt x="338" y="102"/>
                      <a:pt x="338" y="102"/>
                      <a:pt x="338" y="102"/>
                    </a:cubicBezTo>
                    <a:cubicBezTo>
                      <a:pt x="350" y="104"/>
                      <a:pt x="350" y="104"/>
                      <a:pt x="350" y="104"/>
                    </a:cubicBezTo>
                    <a:cubicBezTo>
                      <a:pt x="360" y="107"/>
                      <a:pt x="360" y="107"/>
                      <a:pt x="360" y="107"/>
                    </a:cubicBezTo>
                    <a:cubicBezTo>
                      <a:pt x="363" y="111"/>
                      <a:pt x="363" y="111"/>
                      <a:pt x="363" y="111"/>
                    </a:cubicBezTo>
                    <a:cubicBezTo>
                      <a:pt x="368" y="118"/>
                      <a:pt x="368" y="118"/>
                      <a:pt x="368" y="118"/>
                    </a:cubicBezTo>
                    <a:cubicBezTo>
                      <a:pt x="385" y="119"/>
                      <a:pt x="385" y="119"/>
                      <a:pt x="385" y="119"/>
                    </a:cubicBezTo>
                    <a:cubicBezTo>
                      <a:pt x="387" y="121"/>
                      <a:pt x="387" y="121"/>
                      <a:pt x="387" y="121"/>
                    </a:cubicBezTo>
                    <a:cubicBezTo>
                      <a:pt x="389" y="127"/>
                      <a:pt x="389" y="127"/>
                      <a:pt x="389" y="127"/>
                    </a:cubicBezTo>
                    <a:cubicBezTo>
                      <a:pt x="391" y="129"/>
                      <a:pt x="391" y="129"/>
                      <a:pt x="391" y="129"/>
                    </a:cubicBezTo>
                    <a:cubicBezTo>
                      <a:pt x="392" y="133"/>
                      <a:pt x="392" y="133"/>
                      <a:pt x="392" y="133"/>
                    </a:cubicBezTo>
                    <a:cubicBezTo>
                      <a:pt x="396" y="141"/>
                      <a:pt x="396" y="141"/>
                      <a:pt x="396" y="141"/>
                    </a:cubicBezTo>
                    <a:cubicBezTo>
                      <a:pt x="401" y="142"/>
                      <a:pt x="401" y="142"/>
                      <a:pt x="401" y="142"/>
                    </a:cubicBezTo>
                    <a:cubicBezTo>
                      <a:pt x="404" y="149"/>
                      <a:pt x="404" y="149"/>
                      <a:pt x="404" y="149"/>
                    </a:cubicBezTo>
                    <a:cubicBezTo>
                      <a:pt x="411" y="154"/>
                      <a:pt x="411" y="154"/>
                      <a:pt x="411" y="154"/>
                    </a:cubicBezTo>
                    <a:cubicBezTo>
                      <a:pt x="411" y="154"/>
                      <a:pt x="411" y="154"/>
                      <a:pt x="411" y="154"/>
                    </a:cubicBezTo>
                    <a:cubicBezTo>
                      <a:pt x="410" y="156"/>
                      <a:pt x="410" y="156"/>
                      <a:pt x="410" y="156"/>
                    </a:cubicBezTo>
                    <a:cubicBezTo>
                      <a:pt x="411" y="158"/>
                      <a:pt x="411" y="158"/>
                      <a:pt x="411" y="158"/>
                    </a:cubicBezTo>
                    <a:cubicBezTo>
                      <a:pt x="413" y="163"/>
                      <a:pt x="413" y="163"/>
                      <a:pt x="413" y="163"/>
                    </a:cubicBezTo>
                    <a:cubicBezTo>
                      <a:pt x="417" y="164"/>
                      <a:pt x="417" y="164"/>
                      <a:pt x="417" y="164"/>
                    </a:cubicBezTo>
                    <a:cubicBezTo>
                      <a:pt x="422" y="169"/>
                      <a:pt x="431" y="171"/>
                      <a:pt x="433" y="178"/>
                    </a:cubicBezTo>
                    <a:cubicBezTo>
                      <a:pt x="432" y="183"/>
                      <a:pt x="432" y="183"/>
                      <a:pt x="432" y="183"/>
                    </a:cubicBezTo>
                    <a:cubicBezTo>
                      <a:pt x="436" y="189"/>
                      <a:pt x="436" y="189"/>
                      <a:pt x="436" y="189"/>
                    </a:cubicBezTo>
                    <a:cubicBezTo>
                      <a:pt x="437" y="193"/>
                      <a:pt x="437" y="193"/>
                      <a:pt x="437" y="193"/>
                    </a:cubicBezTo>
                    <a:cubicBezTo>
                      <a:pt x="437" y="195"/>
                      <a:pt x="437" y="195"/>
                      <a:pt x="437" y="195"/>
                    </a:cubicBezTo>
                    <a:cubicBezTo>
                      <a:pt x="434" y="198"/>
                      <a:pt x="434" y="198"/>
                      <a:pt x="434" y="198"/>
                    </a:cubicBezTo>
                    <a:cubicBezTo>
                      <a:pt x="434" y="204"/>
                      <a:pt x="434" y="204"/>
                      <a:pt x="434" y="204"/>
                    </a:cubicBezTo>
                    <a:cubicBezTo>
                      <a:pt x="438" y="210"/>
                      <a:pt x="438" y="210"/>
                      <a:pt x="438" y="210"/>
                    </a:cubicBezTo>
                    <a:cubicBezTo>
                      <a:pt x="445" y="217"/>
                      <a:pt x="445" y="217"/>
                      <a:pt x="445" y="217"/>
                    </a:cubicBezTo>
                    <a:cubicBezTo>
                      <a:pt x="447" y="227"/>
                      <a:pt x="447" y="227"/>
                      <a:pt x="447" y="227"/>
                    </a:cubicBezTo>
                    <a:cubicBezTo>
                      <a:pt x="450" y="230"/>
                      <a:pt x="450" y="230"/>
                      <a:pt x="450" y="230"/>
                    </a:cubicBezTo>
                    <a:cubicBezTo>
                      <a:pt x="450" y="233"/>
                      <a:pt x="450" y="233"/>
                      <a:pt x="450" y="233"/>
                    </a:cubicBezTo>
                    <a:cubicBezTo>
                      <a:pt x="452" y="234"/>
                      <a:pt x="452" y="234"/>
                      <a:pt x="452" y="234"/>
                    </a:cubicBezTo>
                    <a:cubicBezTo>
                      <a:pt x="452" y="237"/>
                      <a:pt x="452" y="237"/>
                      <a:pt x="452" y="237"/>
                    </a:cubicBezTo>
                    <a:cubicBezTo>
                      <a:pt x="454" y="237"/>
                      <a:pt x="454" y="237"/>
                      <a:pt x="454" y="237"/>
                    </a:cubicBezTo>
                    <a:cubicBezTo>
                      <a:pt x="458" y="244"/>
                      <a:pt x="458" y="244"/>
                      <a:pt x="458" y="244"/>
                    </a:cubicBezTo>
                    <a:cubicBezTo>
                      <a:pt x="460" y="244"/>
                      <a:pt x="460" y="244"/>
                      <a:pt x="460" y="244"/>
                    </a:cubicBezTo>
                    <a:cubicBezTo>
                      <a:pt x="471" y="240"/>
                      <a:pt x="471" y="240"/>
                      <a:pt x="471" y="240"/>
                    </a:cubicBezTo>
                  </a:path>
                </a:pathLst>
              </a:custGeom>
              <a:grpFill/>
              <a:ln w="12700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226" name="Freeform 1023">
                <a:extLst>
                  <a:ext uri="{FF2B5EF4-FFF2-40B4-BE49-F238E27FC236}">
                    <a16:creationId xmlns:a16="http://schemas.microsoft.com/office/drawing/2014/main" id="{4DE22010-FE41-32A0-3A0B-49639F30BFB8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6322647" y="3888687"/>
                <a:ext cx="105843" cy="60111"/>
              </a:xfrm>
              <a:custGeom>
                <a:avLst/>
                <a:gdLst>
                  <a:gd name="T0" fmla="*/ 114 w 143"/>
                  <a:gd name="T1" fmla="*/ 70 h 81"/>
                  <a:gd name="T2" fmla="*/ 129 w 143"/>
                  <a:gd name="T3" fmla="*/ 76 h 81"/>
                  <a:gd name="T4" fmla="*/ 143 w 143"/>
                  <a:gd name="T5" fmla="*/ 77 h 81"/>
                  <a:gd name="T6" fmla="*/ 133 w 143"/>
                  <a:gd name="T7" fmla="*/ 64 h 81"/>
                  <a:gd name="T8" fmla="*/ 133 w 143"/>
                  <a:gd name="T9" fmla="*/ 55 h 81"/>
                  <a:gd name="T10" fmla="*/ 137 w 143"/>
                  <a:gd name="T11" fmla="*/ 52 h 81"/>
                  <a:gd name="T12" fmla="*/ 124 w 143"/>
                  <a:gd name="T13" fmla="*/ 45 h 81"/>
                  <a:gd name="T14" fmla="*/ 117 w 143"/>
                  <a:gd name="T15" fmla="*/ 28 h 81"/>
                  <a:gd name="T16" fmla="*/ 106 w 143"/>
                  <a:gd name="T17" fmla="*/ 25 h 81"/>
                  <a:gd name="T18" fmla="*/ 91 w 143"/>
                  <a:gd name="T19" fmla="*/ 21 h 81"/>
                  <a:gd name="T20" fmla="*/ 76 w 143"/>
                  <a:gd name="T21" fmla="*/ 22 h 81"/>
                  <a:gd name="T22" fmla="*/ 77 w 143"/>
                  <a:gd name="T23" fmla="*/ 28 h 81"/>
                  <a:gd name="T24" fmla="*/ 81 w 143"/>
                  <a:gd name="T25" fmla="*/ 31 h 81"/>
                  <a:gd name="T26" fmla="*/ 82 w 143"/>
                  <a:gd name="T27" fmla="*/ 35 h 81"/>
                  <a:gd name="T28" fmla="*/ 85 w 143"/>
                  <a:gd name="T29" fmla="*/ 40 h 81"/>
                  <a:gd name="T30" fmla="*/ 85 w 143"/>
                  <a:gd name="T31" fmla="*/ 45 h 81"/>
                  <a:gd name="T32" fmla="*/ 86 w 143"/>
                  <a:gd name="T33" fmla="*/ 48 h 81"/>
                  <a:gd name="T34" fmla="*/ 83 w 143"/>
                  <a:gd name="T35" fmla="*/ 49 h 81"/>
                  <a:gd name="T36" fmla="*/ 80 w 143"/>
                  <a:gd name="T37" fmla="*/ 49 h 81"/>
                  <a:gd name="T38" fmla="*/ 78 w 143"/>
                  <a:gd name="T39" fmla="*/ 46 h 81"/>
                  <a:gd name="T40" fmla="*/ 71 w 143"/>
                  <a:gd name="T41" fmla="*/ 47 h 81"/>
                  <a:gd name="T42" fmla="*/ 68 w 143"/>
                  <a:gd name="T43" fmla="*/ 46 h 81"/>
                  <a:gd name="T44" fmla="*/ 61 w 143"/>
                  <a:gd name="T45" fmla="*/ 48 h 81"/>
                  <a:gd name="T46" fmla="*/ 58 w 143"/>
                  <a:gd name="T47" fmla="*/ 46 h 81"/>
                  <a:gd name="T48" fmla="*/ 55 w 143"/>
                  <a:gd name="T49" fmla="*/ 46 h 81"/>
                  <a:gd name="T50" fmla="*/ 55 w 143"/>
                  <a:gd name="T51" fmla="*/ 38 h 81"/>
                  <a:gd name="T52" fmla="*/ 58 w 143"/>
                  <a:gd name="T53" fmla="*/ 30 h 81"/>
                  <a:gd name="T54" fmla="*/ 61 w 143"/>
                  <a:gd name="T55" fmla="*/ 26 h 81"/>
                  <a:gd name="T56" fmla="*/ 64 w 143"/>
                  <a:gd name="T57" fmla="*/ 20 h 81"/>
                  <a:gd name="T58" fmla="*/ 39 w 143"/>
                  <a:gd name="T59" fmla="*/ 3 h 81"/>
                  <a:gd name="T60" fmla="*/ 19 w 143"/>
                  <a:gd name="T61" fmla="*/ 1 h 81"/>
                  <a:gd name="T62" fmla="*/ 11 w 143"/>
                  <a:gd name="T63" fmla="*/ 20 h 81"/>
                  <a:gd name="T64" fmla="*/ 12 w 143"/>
                  <a:gd name="T65" fmla="*/ 25 h 81"/>
                  <a:gd name="T66" fmla="*/ 8 w 143"/>
                  <a:gd name="T67" fmla="*/ 29 h 81"/>
                  <a:gd name="T68" fmla="*/ 3 w 143"/>
                  <a:gd name="T69" fmla="*/ 31 h 81"/>
                  <a:gd name="T70" fmla="*/ 1 w 143"/>
                  <a:gd name="T71" fmla="*/ 35 h 81"/>
                  <a:gd name="T72" fmla="*/ 2 w 143"/>
                  <a:gd name="T73" fmla="*/ 41 h 81"/>
                  <a:gd name="T74" fmla="*/ 5 w 143"/>
                  <a:gd name="T75" fmla="*/ 59 h 81"/>
                  <a:gd name="T76" fmla="*/ 3 w 143"/>
                  <a:gd name="T77" fmla="*/ 67 h 81"/>
                  <a:gd name="T78" fmla="*/ 23 w 143"/>
                  <a:gd name="T79" fmla="*/ 68 h 81"/>
                  <a:gd name="T80" fmla="*/ 31 w 143"/>
                  <a:gd name="T81" fmla="*/ 63 h 81"/>
                  <a:gd name="T82" fmla="*/ 46 w 143"/>
                  <a:gd name="T83" fmla="*/ 76 h 81"/>
                  <a:gd name="T84" fmla="*/ 63 w 143"/>
                  <a:gd name="T85" fmla="*/ 81 h 81"/>
                  <a:gd name="T86" fmla="*/ 79 w 143"/>
                  <a:gd name="T87" fmla="*/ 76 h 81"/>
                  <a:gd name="T88" fmla="*/ 97 w 143"/>
                  <a:gd name="T89" fmla="*/ 74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43" h="81">
                    <a:moveTo>
                      <a:pt x="106" y="68"/>
                    </a:moveTo>
                    <a:cubicBezTo>
                      <a:pt x="110" y="69"/>
                      <a:pt x="110" y="69"/>
                      <a:pt x="110" y="69"/>
                    </a:cubicBezTo>
                    <a:cubicBezTo>
                      <a:pt x="114" y="70"/>
                      <a:pt x="114" y="70"/>
                      <a:pt x="114" y="70"/>
                    </a:cubicBezTo>
                    <a:cubicBezTo>
                      <a:pt x="117" y="73"/>
                      <a:pt x="117" y="73"/>
                      <a:pt x="117" y="73"/>
                    </a:cubicBezTo>
                    <a:cubicBezTo>
                      <a:pt x="125" y="77"/>
                      <a:pt x="125" y="77"/>
                      <a:pt x="125" y="77"/>
                    </a:cubicBezTo>
                    <a:cubicBezTo>
                      <a:pt x="129" y="76"/>
                      <a:pt x="129" y="76"/>
                      <a:pt x="129" y="76"/>
                    </a:cubicBezTo>
                    <a:cubicBezTo>
                      <a:pt x="137" y="79"/>
                      <a:pt x="137" y="79"/>
                      <a:pt x="137" y="79"/>
                    </a:cubicBezTo>
                    <a:cubicBezTo>
                      <a:pt x="141" y="80"/>
                      <a:pt x="141" y="80"/>
                      <a:pt x="141" y="80"/>
                    </a:cubicBezTo>
                    <a:cubicBezTo>
                      <a:pt x="143" y="77"/>
                      <a:pt x="143" y="77"/>
                      <a:pt x="143" y="77"/>
                    </a:cubicBezTo>
                    <a:cubicBezTo>
                      <a:pt x="141" y="73"/>
                      <a:pt x="141" y="73"/>
                      <a:pt x="141" y="73"/>
                    </a:cubicBezTo>
                    <a:cubicBezTo>
                      <a:pt x="135" y="68"/>
                      <a:pt x="135" y="68"/>
                      <a:pt x="135" y="68"/>
                    </a:cubicBezTo>
                    <a:cubicBezTo>
                      <a:pt x="133" y="64"/>
                      <a:pt x="133" y="64"/>
                      <a:pt x="133" y="64"/>
                    </a:cubicBezTo>
                    <a:cubicBezTo>
                      <a:pt x="131" y="61"/>
                      <a:pt x="131" y="61"/>
                      <a:pt x="131" y="61"/>
                    </a:cubicBezTo>
                    <a:cubicBezTo>
                      <a:pt x="131" y="57"/>
                      <a:pt x="131" y="57"/>
                      <a:pt x="131" y="57"/>
                    </a:cubicBezTo>
                    <a:cubicBezTo>
                      <a:pt x="133" y="55"/>
                      <a:pt x="133" y="55"/>
                      <a:pt x="133" y="55"/>
                    </a:cubicBezTo>
                    <a:cubicBezTo>
                      <a:pt x="137" y="52"/>
                      <a:pt x="137" y="52"/>
                      <a:pt x="137" y="52"/>
                    </a:cubicBezTo>
                    <a:cubicBezTo>
                      <a:pt x="137" y="52"/>
                      <a:pt x="137" y="52"/>
                      <a:pt x="137" y="52"/>
                    </a:cubicBezTo>
                    <a:cubicBezTo>
                      <a:pt x="137" y="52"/>
                      <a:pt x="137" y="52"/>
                      <a:pt x="137" y="52"/>
                    </a:cubicBezTo>
                    <a:cubicBezTo>
                      <a:pt x="134" y="50"/>
                      <a:pt x="134" y="50"/>
                      <a:pt x="134" y="50"/>
                    </a:cubicBezTo>
                    <a:cubicBezTo>
                      <a:pt x="131" y="48"/>
                      <a:pt x="131" y="48"/>
                      <a:pt x="131" y="48"/>
                    </a:cubicBezTo>
                    <a:cubicBezTo>
                      <a:pt x="124" y="45"/>
                      <a:pt x="124" y="45"/>
                      <a:pt x="124" y="45"/>
                    </a:cubicBezTo>
                    <a:cubicBezTo>
                      <a:pt x="117" y="40"/>
                      <a:pt x="117" y="40"/>
                      <a:pt x="117" y="40"/>
                    </a:cubicBezTo>
                    <a:cubicBezTo>
                      <a:pt x="119" y="32"/>
                      <a:pt x="119" y="32"/>
                      <a:pt x="119" y="32"/>
                    </a:cubicBezTo>
                    <a:cubicBezTo>
                      <a:pt x="117" y="28"/>
                      <a:pt x="117" y="28"/>
                      <a:pt x="117" y="28"/>
                    </a:cubicBezTo>
                    <a:cubicBezTo>
                      <a:pt x="114" y="27"/>
                      <a:pt x="114" y="27"/>
                      <a:pt x="114" y="27"/>
                    </a:cubicBezTo>
                    <a:cubicBezTo>
                      <a:pt x="109" y="27"/>
                      <a:pt x="109" y="27"/>
                      <a:pt x="109" y="27"/>
                    </a:cubicBezTo>
                    <a:cubicBezTo>
                      <a:pt x="106" y="25"/>
                      <a:pt x="106" y="25"/>
                      <a:pt x="106" y="25"/>
                    </a:cubicBezTo>
                    <a:cubicBezTo>
                      <a:pt x="103" y="22"/>
                      <a:pt x="103" y="22"/>
                      <a:pt x="103" y="22"/>
                    </a:cubicBezTo>
                    <a:cubicBezTo>
                      <a:pt x="95" y="20"/>
                      <a:pt x="95" y="20"/>
                      <a:pt x="95" y="20"/>
                    </a:cubicBezTo>
                    <a:cubicBezTo>
                      <a:pt x="91" y="21"/>
                      <a:pt x="91" y="21"/>
                      <a:pt x="91" y="21"/>
                    </a:cubicBezTo>
                    <a:cubicBezTo>
                      <a:pt x="88" y="19"/>
                      <a:pt x="88" y="19"/>
                      <a:pt x="88" y="19"/>
                    </a:cubicBezTo>
                    <a:cubicBezTo>
                      <a:pt x="84" y="19"/>
                      <a:pt x="84" y="19"/>
                      <a:pt x="84" y="19"/>
                    </a:cubicBezTo>
                    <a:cubicBezTo>
                      <a:pt x="76" y="22"/>
                      <a:pt x="76" y="22"/>
                      <a:pt x="76" y="22"/>
                    </a:cubicBezTo>
                    <a:cubicBezTo>
                      <a:pt x="73" y="24"/>
                      <a:pt x="73" y="24"/>
                      <a:pt x="73" y="24"/>
                    </a:cubicBezTo>
                    <a:cubicBezTo>
                      <a:pt x="75" y="26"/>
                      <a:pt x="75" y="26"/>
                      <a:pt x="75" y="26"/>
                    </a:cubicBezTo>
                    <a:cubicBezTo>
                      <a:pt x="77" y="28"/>
                      <a:pt x="77" y="28"/>
                      <a:pt x="77" y="28"/>
                    </a:cubicBezTo>
                    <a:cubicBezTo>
                      <a:pt x="79" y="29"/>
                      <a:pt x="79" y="29"/>
                      <a:pt x="79" y="29"/>
                    </a:cubicBezTo>
                    <a:cubicBezTo>
                      <a:pt x="81" y="30"/>
                      <a:pt x="81" y="30"/>
                      <a:pt x="81" y="30"/>
                    </a:cubicBezTo>
                    <a:cubicBezTo>
                      <a:pt x="81" y="31"/>
                      <a:pt x="81" y="31"/>
                      <a:pt x="81" y="31"/>
                    </a:cubicBezTo>
                    <a:cubicBezTo>
                      <a:pt x="81" y="32"/>
                      <a:pt x="81" y="32"/>
                      <a:pt x="81" y="32"/>
                    </a:cubicBezTo>
                    <a:cubicBezTo>
                      <a:pt x="82" y="34"/>
                      <a:pt x="82" y="34"/>
                      <a:pt x="82" y="34"/>
                    </a:cubicBezTo>
                    <a:cubicBezTo>
                      <a:pt x="82" y="35"/>
                      <a:pt x="82" y="35"/>
                      <a:pt x="82" y="35"/>
                    </a:cubicBezTo>
                    <a:cubicBezTo>
                      <a:pt x="82" y="36"/>
                      <a:pt x="82" y="36"/>
                      <a:pt x="82" y="36"/>
                    </a:cubicBezTo>
                    <a:cubicBezTo>
                      <a:pt x="85" y="38"/>
                      <a:pt x="85" y="38"/>
                      <a:pt x="85" y="38"/>
                    </a:cubicBezTo>
                    <a:cubicBezTo>
                      <a:pt x="85" y="40"/>
                      <a:pt x="85" y="40"/>
                      <a:pt x="85" y="40"/>
                    </a:cubicBezTo>
                    <a:cubicBezTo>
                      <a:pt x="85" y="42"/>
                      <a:pt x="85" y="42"/>
                      <a:pt x="85" y="42"/>
                    </a:cubicBezTo>
                    <a:cubicBezTo>
                      <a:pt x="85" y="43"/>
                      <a:pt x="85" y="43"/>
                      <a:pt x="85" y="43"/>
                    </a:cubicBezTo>
                    <a:cubicBezTo>
                      <a:pt x="85" y="45"/>
                      <a:pt x="85" y="45"/>
                      <a:pt x="85" y="45"/>
                    </a:cubicBezTo>
                    <a:cubicBezTo>
                      <a:pt x="85" y="46"/>
                      <a:pt x="85" y="46"/>
                      <a:pt x="85" y="46"/>
                    </a:cubicBezTo>
                    <a:cubicBezTo>
                      <a:pt x="86" y="47"/>
                      <a:pt x="86" y="47"/>
                      <a:pt x="86" y="47"/>
                    </a:cubicBezTo>
                    <a:cubicBezTo>
                      <a:pt x="86" y="48"/>
                      <a:pt x="86" y="48"/>
                      <a:pt x="86" y="48"/>
                    </a:cubicBezTo>
                    <a:cubicBezTo>
                      <a:pt x="85" y="49"/>
                      <a:pt x="85" y="49"/>
                      <a:pt x="85" y="49"/>
                    </a:cubicBezTo>
                    <a:cubicBezTo>
                      <a:pt x="84" y="50"/>
                      <a:pt x="84" y="50"/>
                      <a:pt x="84" y="50"/>
                    </a:cubicBezTo>
                    <a:cubicBezTo>
                      <a:pt x="83" y="49"/>
                      <a:pt x="83" y="49"/>
                      <a:pt x="83" y="49"/>
                    </a:cubicBezTo>
                    <a:cubicBezTo>
                      <a:pt x="82" y="48"/>
                      <a:pt x="82" y="48"/>
                      <a:pt x="82" y="48"/>
                    </a:cubicBezTo>
                    <a:cubicBezTo>
                      <a:pt x="81" y="50"/>
                      <a:pt x="81" y="50"/>
                      <a:pt x="81" y="50"/>
                    </a:cubicBezTo>
                    <a:cubicBezTo>
                      <a:pt x="80" y="49"/>
                      <a:pt x="80" y="49"/>
                      <a:pt x="80" y="49"/>
                    </a:cubicBezTo>
                    <a:cubicBezTo>
                      <a:pt x="80" y="48"/>
                      <a:pt x="80" y="48"/>
                      <a:pt x="80" y="48"/>
                    </a:cubicBezTo>
                    <a:cubicBezTo>
                      <a:pt x="78" y="47"/>
                      <a:pt x="78" y="47"/>
                      <a:pt x="78" y="47"/>
                    </a:cubicBezTo>
                    <a:cubicBezTo>
                      <a:pt x="78" y="46"/>
                      <a:pt x="78" y="46"/>
                      <a:pt x="78" y="46"/>
                    </a:cubicBezTo>
                    <a:cubicBezTo>
                      <a:pt x="76" y="45"/>
                      <a:pt x="76" y="45"/>
                      <a:pt x="76" y="45"/>
                    </a:cubicBezTo>
                    <a:cubicBezTo>
                      <a:pt x="74" y="46"/>
                      <a:pt x="74" y="46"/>
                      <a:pt x="74" y="46"/>
                    </a:cubicBezTo>
                    <a:cubicBezTo>
                      <a:pt x="71" y="47"/>
                      <a:pt x="71" y="47"/>
                      <a:pt x="71" y="47"/>
                    </a:cubicBezTo>
                    <a:cubicBezTo>
                      <a:pt x="70" y="46"/>
                      <a:pt x="70" y="46"/>
                      <a:pt x="70" y="46"/>
                    </a:cubicBezTo>
                    <a:cubicBezTo>
                      <a:pt x="68" y="47"/>
                      <a:pt x="68" y="47"/>
                      <a:pt x="68" y="47"/>
                    </a:cubicBezTo>
                    <a:cubicBezTo>
                      <a:pt x="68" y="46"/>
                      <a:pt x="68" y="46"/>
                      <a:pt x="68" y="46"/>
                    </a:cubicBezTo>
                    <a:cubicBezTo>
                      <a:pt x="68" y="45"/>
                      <a:pt x="68" y="45"/>
                      <a:pt x="68" y="45"/>
                    </a:cubicBezTo>
                    <a:cubicBezTo>
                      <a:pt x="66" y="39"/>
                      <a:pt x="63" y="45"/>
                      <a:pt x="61" y="46"/>
                    </a:cubicBezTo>
                    <a:cubicBezTo>
                      <a:pt x="61" y="48"/>
                      <a:pt x="61" y="48"/>
                      <a:pt x="61" y="48"/>
                    </a:cubicBezTo>
                    <a:cubicBezTo>
                      <a:pt x="59" y="48"/>
                      <a:pt x="59" y="48"/>
                      <a:pt x="59" y="48"/>
                    </a:cubicBezTo>
                    <a:cubicBezTo>
                      <a:pt x="59" y="47"/>
                      <a:pt x="59" y="47"/>
                      <a:pt x="59" y="47"/>
                    </a:cubicBezTo>
                    <a:cubicBezTo>
                      <a:pt x="58" y="46"/>
                      <a:pt x="58" y="46"/>
                      <a:pt x="58" y="46"/>
                    </a:cubicBezTo>
                    <a:cubicBezTo>
                      <a:pt x="57" y="46"/>
                      <a:pt x="57" y="46"/>
                      <a:pt x="57" y="46"/>
                    </a:cubicBezTo>
                    <a:cubicBezTo>
                      <a:pt x="56" y="47"/>
                      <a:pt x="56" y="47"/>
                      <a:pt x="56" y="47"/>
                    </a:cubicBezTo>
                    <a:cubicBezTo>
                      <a:pt x="55" y="46"/>
                      <a:pt x="55" y="46"/>
                      <a:pt x="55" y="46"/>
                    </a:cubicBezTo>
                    <a:cubicBezTo>
                      <a:pt x="55" y="44"/>
                      <a:pt x="55" y="44"/>
                      <a:pt x="55" y="44"/>
                    </a:cubicBezTo>
                    <a:cubicBezTo>
                      <a:pt x="55" y="40"/>
                      <a:pt x="55" y="40"/>
                      <a:pt x="55" y="40"/>
                    </a:cubicBezTo>
                    <a:cubicBezTo>
                      <a:pt x="55" y="38"/>
                      <a:pt x="55" y="38"/>
                      <a:pt x="55" y="38"/>
                    </a:cubicBezTo>
                    <a:cubicBezTo>
                      <a:pt x="57" y="35"/>
                      <a:pt x="57" y="35"/>
                      <a:pt x="57" y="35"/>
                    </a:cubicBezTo>
                    <a:cubicBezTo>
                      <a:pt x="58" y="33"/>
                      <a:pt x="58" y="33"/>
                      <a:pt x="58" y="33"/>
                    </a:cubicBezTo>
                    <a:cubicBezTo>
                      <a:pt x="58" y="30"/>
                      <a:pt x="58" y="30"/>
                      <a:pt x="58" y="30"/>
                    </a:cubicBezTo>
                    <a:cubicBezTo>
                      <a:pt x="58" y="28"/>
                      <a:pt x="58" y="28"/>
                      <a:pt x="58" y="28"/>
                    </a:cubicBezTo>
                    <a:cubicBezTo>
                      <a:pt x="59" y="26"/>
                      <a:pt x="59" y="26"/>
                      <a:pt x="59" y="26"/>
                    </a:cubicBezTo>
                    <a:cubicBezTo>
                      <a:pt x="61" y="26"/>
                      <a:pt x="61" y="26"/>
                      <a:pt x="61" y="26"/>
                    </a:cubicBezTo>
                    <a:cubicBezTo>
                      <a:pt x="63" y="25"/>
                      <a:pt x="63" y="25"/>
                      <a:pt x="63" y="25"/>
                    </a:cubicBezTo>
                    <a:cubicBezTo>
                      <a:pt x="65" y="23"/>
                      <a:pt x="65" y="23"/>
                      <a:pt x="65" y="23"/>
                    </a:cubicBezTo>
                    <a:cubicBezTo>
                      <a:pt x="64" y="20"/>
                      <a:pt x="64" y="20"/>
                      <a:pt x="64" y="20"/>
                    </a:cubicBezTo>
                    <a:cubicBezTo>
                      <a:pt x="44" y="8"/>
                      <a:pt x="44" y="8"/>
                      <a:pt x="44" y="8"/>
                    </a:cubicBezTo>
                    <a:cubicBezTo>
                      <a:pt x="42" y="6"/>
                      <a:pt x="42" y="6"/>
                      <a:pt x="42" y="6"/>
                    </a:cubicBezTo>
                    <a:cubicBezTo>
                      <a:pt x="39" y="3"/>
                      <a:pt x="39" y="3"/>
                      <a:pt x="39" y="3"/>
                    </a:cubicBezTo>
                    <a:cubicBezTo>
                      <a:pt x="31" y="3"/>
                      <a:pt x="31" y="3"/>
                      <a:pt x="31" y="3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5" y="15"/>
                      <a:pt x="11" y="6"/>
                      <a:pt x="12" y="19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2" y="22"/>
                      <a:pt x="12" y="22"/>
                      <a:pt x="12" y="22"/>
                    </a:cubicBezTo>
                    <a:cubicBezTo>
                      <a:pt x="12" y="23"/>
                      <a:pt x="12" y="23"/>
                      <a:pt x="12" y="23"/>
                    </a:cubicBezTo>
                    <a:cubicBezTo>
                      <a:pt x="12" y="25"/>
                      <a:pt x="12" y="25"/>
                      <a:pt x="12" y="25"/>
                    </a:cubicBezTo>
                    <a:cubicBezTo>
                      <a:pt x="11" y="26"/>
                      <a:pt x="11" y="26"/>
                      <a:pt x="11" y="26"/>
                    </a:cubicBezTo>
                    <a:cubicBezTo>
                      <a:pt x="9" y="28"/>
                      <a:pt x="9" y="28"/>
                      <a:pt x="9" y="28"/>
                    </a:cubicBezTo>
                    <a:cubicBezTo>
                      <a:pt x="8" y="29"/>
                      <a:pt x="8" y="29"/>
                      <a:pt x="8" y="29"/>
                    </a:cubicBezTo>
                    <a:cubicBezTo>
                      <a:pt x="7" y="30"/>
                      <a:pt x="7" y="30"/>
                      <a:pt x="7" y="30"/>
                    </a:cubicBezTo>
                    <a:cubicBezTo>
                      <a:pt x="4" y="31"/>
                      <a:pt x="4" y="31"/>
                      <a:pt x="4" y="31"/>
                    </a:cubicBezTo>
                    <a:cubicBezTo>
                      <a:pt x="3" y="31"/>
                      <a:pt x="3" y="31"/>
                      <a:pt x="3" y="31"/>
                    </a:cubicBezTo>
                    <a:cubicBezTo>
                      <a:pt x="2" y="33"/>
                      <a:pt x="2" y="33"/>
                      <a:pt x="2" y="33"/>
                    </a:cubicBezTo>
                    <a:cubicBezTo>
                      <a:pt x="2" y="34"/>
                      <a:pt x="2" y="34"/>
                      <a:pt x="2" y="34"/>
                    </a:cubicBezTo>
                    <a:cubicBezTo>
                      <a:pt x="1" y="35"/>
                      <a:pt x="1" y="35"/>
                      <a:pt x="1" y="35"/>
                    </a:cubicBezTo>
                    <a:cubicBezTo>
                      <a:pt x="1" y="35"/>
                      <a:pt x="1" y="35"/>
                      <a:pt x="1" y="35"/>
                    </a:cubicBezTo>
                    <a:cubicBezTo>
                      <a:pt x="1" y="35"/>
                      <a:pt x="1" y="35"/>
                      <a:pt x="1" y="35"/>
                    </a:cubicBezTo>
                    <a:cubicBezTo>
                      <a:pt x="2" y="41"/>
                      <a:pt x="2" y="41"/>
                      <a:pt x="2" y="41"/>
                    </a:cubicBezTo>
                    <a:cubicBezTo>
                      <a:pt x="6" y="46"/>
                      <a:pt x="6" y="46"/>
                      <a:pt x="6" y="46"/>
                    </a:cubicBezTo>
                    <a:cubicBezTo>
                      <a:pt x="6" y="52"/>
                      <a:pt x="6" y="52"/>
                      <a:pt x="6" y="52"/>
                    </a:cubicBezTo>
                    <a:cubicBezTo>
                      <a:pt x="5" y="59"/>
                      <a:pt x="5" y="59"/>
                      <a:pt x="5" y="59"/>
                    </a:cubicBezTo>
                    <a:cubicBezTo>
                      <a:pt x="2" y="63"/>
                      <a:pt x="2" y="63"/>
                      <a:pt x="2" y="63"/>
                    </a:cubicBezTo>
                    <a:cubicBezTo>
                      <a:pt x="0" y="64"/>
                      <a:pt x="0" y="64"/>
                      <a:pt x="0" y="64"/>
                    </a:cubicBezTo>
                    <a:cubicBezTo>
                      <a:pt x="3" y="67"/>
                      <a:pt x="3" y="67"/>
                      <a:pt x="3" y="67"/>
                    </a:cubicBezTo>
                    <a:cubicBezTo>
                      <a:pt x="7" y="67"/>
                      <a:pt x="7" y="67"/>
                      <a:pt x="7" y="67"/>
                    </a:cubicBezTo>
                    <a:cubicBezTo>
                      <a:pt x="14" y="65"/>
                      <a:pt x="14" y="65"/>
                      <a:pt x="14" y="65"/>
                    </a:cubicBezTo>
                    <a:cubicBezTo>
                      <a:pt x="23" y="68"/>
                      <a:pt x="23" y="68"/>
                      <a:pt x="23" y="68"/>
                    </a:cubicBezTo>
                    <a:cubicBezTo>
                      <a:pt x="27" y="68"/>
                      <a:pt x="27" y="68"/>
                      <a:pt x="27" y="68"/>
                    </a:cubicBezTo>
                    <a:cubicBezTo>
                      <a:pt x="29" y="64"/>
                      <a:pt x="29" y="64"/>
                      <a:pt x="29" y="64"/>
                    </a:cubicBezTo>
                    <a:cubicBezTo>
                      <a:pt x="31" y="63"/>
                      <a:pt x="31" y="63"/>
                      <a:pt x="31" y="63"/>
                    </a:cubicBezTo>
                    <a:cubicBezTo>
                      <a:pt x="36" y="64"/>
                      <a:pt x="36" y="64"/>
                      <a:pt x="36" y="64"/>
                    </a:cubicBezTo>
                    <a:cubicBezTo>
                      <a:pt x="40" y="68"/>
                      <a:pt x="40" y="68"/>
                      <a:pt x="40" y="68"/>
                    </a:cubicBezTo>
                    <a:cubicBezTo>
                      <a:pt x="46" y="76"/>
                      <a:pt x="46" y="76"/>
                      <a:pt x="46" y="76"/>
                    </a:cubicBezTo>
                    <a:cubicBezTo>
                      <a:pt x="48" y="76"/>
                      <a:pt x="48" y="76"/>
                      <a:pt x="48" y="76"/>
                    </a:cubicBezTo>
                    <a:cubicBezTo>
                      <a:pt x="53" y="81"/>
                      <a:pt x="53" y="81"/>
                      <a:pt x="53" y="81"/>
                    </a:cubicBezTo>
                    <a:cubicBezTo>
                      <a:pt x="63" y="81"/>
                      <a:pt x="63" y="81"/>
                      <a:pt x="63" y="81"/>
                    </a:cubicBezTo>
                    <a:cubicBezTo>
                      <a:pt x="67" y="78"/>
                      <a:pt x="67" y="78"/>
                      <a:pt x="67" y="78"/>
                    </a:cubicBezTo>
                    <a:cubicBezTo>
                      <a:pt x="75" y="78"/>
                      <a:pt x="75" y="78"/>
                      <a:pt x="75" y="78"/>
                    </a:cubicBezTo>
                    <a:cubicBezTo>
                      <a:pt x="79" y="76"/>
                      <a:pt x="79" y="76"/>
                      <a:pt x="79" y="76"/>
                    </a:cubicBezTo>
                    <a:cubicBezTo>
                      <a:pt x="87" y="77"/>
                      <a:pt x="87" y="77"/>
                      <a:pt x="87" y="77"/>
                    </a:cubicBezTo>
                    <a:cubicBezTo>
                      <a:pt x="91" y="76"/>
                      <a:pt x="91" y="76"/>
                      <a:pt x="91" y="76"/>
                    </a:cubicBezTo>
                    <a:cubicBezTo>
                      <a:pt x="97" y="74"/>
                      <a:pt x="97" y="74"/>
                      <a:pt x="97" y="74"/>
                    </a:cubicBezTo>
                    <a:cubicBezTo>
                      <a:pt x="99" y="73"/>
                      <a:pt x="99" y="73"/>
                      <a:pt x="99" y="73"/>
                    </a:cubicBezTo>
                    <a:lnTo>
                      <a:pt x="106" y="68"/>
                    </a:lnTo>
                    <a:close/>
                  </a:path>
                </a:pathLst>
              </a:custGeom>
              <a:grpFill/>
              <a:ln w="12700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227" name="Freeform 1026">
                <a:extLst>
                  <a:ext uri="{FF2B5EF4-FFF2-40B4-BE49-F238E27FC236}">
                    <a16:creationId xmlns:a16="http://schemas.microsoft.com/office/drawing/2014/main" id="{9CDAE49E-1AFF-FA86-A168-8ED7DA1B7B1B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6420650" y="3968401"/>
                <a:ext cx="22213" cy="30056"/>
              </a:xfrm>
              <a:custGeom>
                <a:avLst/>
                <a:gdLst>
                  <a:gd name="T0" fmla="*/ 17 w 17"/>
                  <a:gd name="T1" fmla="*/ 15 h 23"/>
                  <a:gd name="T2" fmla="*/ 15 w 17"/>
                  <a:gd name="T3" fmla="*/ 16 h 23"/>
                  <a:gd name="T4" fmla="*/ 13 w 17"/>
                  <a:gd name="T5" fmla="*/ 17 h 23"/>
                  <a:gd name="T6" fmla="*/ 12 w 17"/>
                  <a:gd name="T7" fmla="*/ 19 h 23"/>
                  <a:gd name="T8" fmla="*/ 13 w 17"/>
                  <a:gd name="T9" fmla="*/ 20 h 23"/>
                  <a:gd name="T10" fmla="*/ 12 w 17"/>
                  <a:gd name="T11" fmla="*/ 21 h 23"/>
                  <a:gd name="T12" fmla="*/ 12 w 17"/>
                  <a:gd name="T13" fmla="*/ 23 h 23"/>
                  <a:gd name="T14" fmla="*/ 10 w 17"/>
                  <a:gd name="T15" fmla="*/ 21 h 23"/>
                  <a:gd name="T16" fmla="*/ 9 w 17"/>
                  <a:gd name="T17" fmla="*/ 21 h 23"/>
                  <a:gd name="T18" fmla="*/ 9 w 17"/>
                  <a:gd name="T19" fmla="*/ 23 h 23"/>
                  <a:gd name="T20" fmla="*/ 9 w 17"/>
                  <a:gd name="T21" fmla="*/ 21 h 23"/>
                  <a:gd name="T22" fmla="*/ 8 w 17"/>
                  <a:gd name="T23" fmla="*/ 20 h 23"/>
                  <a:gd name="T24" fmla="*/ 7 w 17"/>
                  <a:gd name="T25" fmla="*/ 20 h 23"/>
                  <a:gd name="T26" fmla="*/ 7 w 17"/>
                  <a:gd name="T27" fmla="*/ 19 h 23"/>
                  <a:gd name="T28" fmla="*/ 8 w 17"/>
                  <a:gd name="T29" fmla="*/ 17 h 23"/>
                  <a:gd name="T30" fmla="*/ 6 w 17"/>
                  <a:gd name="T31" fmla="*/ 19 h 23"/>
                  <a:gd name="T32" fmla="*/ 6 w 17"/>
                  <a:gd name="T33" fmla="*/ 17 h 23"/>
                  <a:gd name="T34" fmla="*/ 6 w 17"/>
                  <a:gd name="T35" fmla="*/ 15 h 23"/>
                  <a:gd name="T36" fmla="*/ 4 w 17"/>
                  <a:gd name="T37" fmla="*/ 13 h 23"/>
                  <a:gd name="T38" fmla="*/ 3 w 17"/>
                  <a:gd name="T39" fmla="*/ 10 h 23"/>
                  <a:gd name="T40" fmla="*/ 2 w 17"/>
                  <a:gd name="T41" fmla="*/ 8 h 23"/>
                  <a:gd name="T42" fmla="*/ 1 w 17"/>
                  <a:gd name="T43" fmla="*/ 7 h 23"/>
                  <a:gd name="T44" fmla="*/ 1 w 17"/>
                  <a:gd name="T45" fmla="*/ 4 h 23"/>
                  <a:gd name="T46" fmla="*/ 2 w 17"/>
                  <a:gd name="T47" fmla="*/ 3 h 23"/>
                  <a:gd name="T48" fmla="*/ 4 w 17"/>
                  <a:gd name="T49" fmla="*/ 3 h 23"/>
                  <a:gd name="T50" fmla="*/ 6 w 17"/>
                  <a:gd name="T51" fmla="*/ 1 h 23"/>
                  <a:gd name="T52" fmla="*/ 8 w 17"/>
                  <a:gd name="T53" fmla="*/ 0 h 23"/>
                  <a:gd name="T54" fmla="*/ 9 w 17"/>
                  <a:gd name="T55" fmla="*/ 1 h 23"/>
                  <a:gd name="T56" fmla="*/ 10 w 17"/>
                  <a:gd name="T57" fmla="*/ 2 h 23"/>
                  <a:gd name="T58" fmla="*/ 11 w 17"/>
                  <a:gd name="T59" fmla="*/ 3 h 23"/>
                  <a:gd name="T60" fmla="*/ 12 w 17"/>
                  <a:gd name="T61" fmla="*/ 4 h 23"/>
                  <a:gd name="T62" fmla="*/ 11 w 17"/>
                  <a:gd name="T63" fmla="*/ 4 h 23"/>
                  <a:gd name="T64" fmla="*/ 11 w 17"/>
                  <a:gd name="T65" fmla="*/ 6 h 23"/>
                  <a:gd name="T66" fmla="*/ 9 w 17"/>
                  <a:gd name="T67" fmla="*/ 6 h 23"/>
                  <a:gd name="T68" fmla="*/ 8 w 17"/>
                  <a:gd name="T69" fmla="*/ 7 h 23"/>
                  <a:gd name="T70" fmla="*/ 8 w 17"/>
                  <a:gd name="T71" fmla="*/ 8 h 23"/>
                  <a:gd name="T72" fmla="*/ 8 w 17"/>
                  <a:gd name="T73" fmla="*/ 9 h 23"/>
                  <a:gd name="T74" fmla="*/ 8 w 17"/>
                  <a:gd name="T75" fmla="*/ 11 h 23"/>
                  <a:gd name="T76" fmla="*/ 10 w 17"/>
                  <a:gd name="T77" fmla="*/ 12 h 23"/>
                  <a:gd name="T78" fmla="*/ 11 w 17"/>
                  <a:gd name="T79" fmla="*/ 12 h 23"/>
                  <a:gd name="T80" fmla="*/ 12 w 17"/>
                  <a:gd name="T81" fmla="*/ 12 h 23"/>
                  <a:gd name="T82" fmla="*/ 14 w 17"/>
                  <a:gd name="T83" fmla="*/ 12 h 23"/>
                  <a:gd name="T84" fmla="*/ 15 w 17"/>
                  <a:gd name="T85" fmla="*/ 12 h 23"/>
                  <a:gd name="T86" fmla="*/ 16 w 17"/>
                  <a:gd name="T87" fmla="*/ 1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7" h="23">
                    <a:moveTo>
                      <a:pt x="17" y="14"/>
                    </a:moveTo>
                    <a:lnTo>
                      <a:pt x="17" y="15"/>
                    </a:lnTo>
                    <a:lnTo>
                      <a:pt x="17" y="15"/>
                    </a:lnTo>
                    <a:lnTo>
                      <a:pt x="17" y="16"/>
                    </a:lnTo>
                    <a:lnTo>
                      <a:pt x="15" y="16"/>
                    </a:lnTo>
                    <a:lnTo>
                      <a:pt x="15" y="16"/>
                    </a:lnTo>
                    <a:lnTo>
                      <a:pt x="14" y="16"/>
                    </a:lnTo>
                    <a:lnTo>
                      <a:pt x="15" y="17"/>
                    </a:lnTo>
                    <a:lnTo>
                      <a:pt x="13" y="17"/>
                    </a:lnTo>
                    <a:lnTo>
                      <a:pt x="13" y="18"/>
                    </a:lnTo>
                    <a:lnTo>
                      <a:pt x="12" y="19"/>
                    </a:lnTo>
                    <a:lnTo>
                      <a:pt x="12" y="19"/>
                    </a:lnTo>
                    <a:lnTo>
                      <a:pt x="12" y="19"/>
                    </a:lnTo>
                    <a:lnTo>
                      <a:pt x="13" y="19"/>
                    </a:lnTo>
                    <a:lnTo>
                      <a:pt x="13" y="20"/>
                    </a:lnTo>
                    <a:lnTo>
                      <a:pt x="13" y="20"/>
                    </a:lnTo>
                    <a:lnTo>
                      <a:pt x="13" y="21"/>
                    </a:lnTo>
                    <a:lnTo>
                      <a:pt x="12" y="21"/>
                    </a:lnTo>
                    <a:lnTo>
                      <a:pt x="12" y="22"/>
                    </a:lnTo>
                    <a:lnTo>
                      <a:pt x="12" y="23"/>
                    </a:lnTo>
                    <a:lnTo>
                      <a:pt x="12" y="23"/>
                    </a:lnTo>
                    <a:lnTo>
                      <a:pt x="11" y="22"/>
                    </a:lnTo>
                    <a:lnTo>
                      <a:pt x="11" y="21"/>
                    </a:lnTo>
                    <a:lnTo>
                      <a:pt x="10" y="21"/>
                    </a:lnTo>
                    <a:lnTo>
                      <a:pt x="11" y="21"/>
                    </a:lnTo>
                    <a:lnTo>
                      <a:pt x="10" y="21"/>
                    </a:lnTo>
                    <a:lnTo>
                      <a:pt x="9" y="21"/>
                    </a:lnTo>
                    <a:lnTo>
                      <a:pt x="9" y="21"/>
                    </a:lnTo>
                    <a:lnTo>
                      <a:pt x="9" y="21"/>
                    </a:lnTo>
                    <a:lnTo>
                      <a:pt x="9" y="23"/>
                    </a:lnTo>
                    <a:lnTo>
                      <a:pt x="9" y="23"/>
                    </a:lnTo>
                    <a:lnTo>
                      <a:pt x="9" y="22"/>
                    </a:lnTo>
                    <a:lnTo>
                      <a:pt x="9" y="21"/>
                    </a:lnTo>
                    <a:lnTo>
                      <a:pt x="8" y="21"/>
                    </a:lnTo>
                    <a:lnTo>
                      <a:pt x="9" y="21"/>
                    </a:lnTo>
                    <a:lnTo>
                      <a:pt x="8" y="20"/>
                    </a:lnTo>
                    <a:lnTo>
                      <a:pt x="8" y="20"/>
                    </a:lnTo>
                    <a:lnTo>
                      <a:pt x="8" y="21"/>
                    </a:lnTo>
                    <a:lnTo>
                      <a:pt x="7" y="20"/>
                    </a:lnTo>
                    <a:lnTo>
                      <a:pt x="7" y="19"/>
                    </a:lnTo>
                    <a:lnTo>
                      <a:pt x="7" y="19"/>
                    </a:lnTo>
                    <a:lnTo>
                      <a:pt x="7" y="19"/>
                    </a:lnTo>
                    <a:lnTo>
                      <a:pt x="8" y="19"/>
                    </a:lnTo>
                    <a:lnTo>
                      <a:pt x="8" y="18"/>
                    </a:lnTo>
                    <a:lnTo>
                      <a:pt x="8" y="17"/>
                    </a:lnTo>
                    <a:lnTo>
                      <a:pt x="7" y="17"/>
                    </a:lnTo>
                    <a:lnTo>
                      <a:pt x="7" y="19"/>
                    </a:lnTo>
                    <a:lnTo>
                      <a:pt x="6" y="19"/>
                    </a:lnTo>
                    <a:lnTo>
                      <a:pt x="6" y="18"/>
                    </a:lnTo>
                    <a:lnTo>
                      <a:pt x="6" y="18"/>
                    </a:lnTo>
                    <a:lnTo>
                      <a:pt x="6" y="17"/>
                    </a:lnTo>
                    <a:lnTo>
                      <a:pt x="5" y="17"/>
                    </a:lnTo>
                    <a:lnTo>
                      <a:pt x="6" y="16"/>
                    </a:lnTo>
                    <a:lnTo>
                      <a:pt x="6" y="15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3" y="11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7"/>
                    </a:lnTo>
                    <a:lnTo>
                      <a:pt x="1" y="7"/>
                    </a:lnTo>
                    <a:lnTo>
                      <a:pt x="1" y="6"/>
                    </a:lnTo>
                    <a:lnTo>
                      <a:pt x="0" y="6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5" y="2"/>
                    </a:lnTo>
                    <a:lnTo>
                      <a:pt x="6" y="1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8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1"/>
                    </a:lnTo>
                    <a:lnTo>
                      <a:pt x="10" y="1"/>
                    </a:lnTo>
                    <a:lnTo>
                      <a:pt x="11" y="2"/>
                    </a:lnTo>
                    <a:lnTo>
                      <a:pt x="10" y="2"/>
                    </a:lnTo>
                    <a:lnTo>
                      <a:pt x="11" y="3"/>
                    </a:lnTo>
                    <a:lnTo>
                      <a:pt x="11" y="3"/>
                    </a:lnTo>
                    <a:lnTo>
                      <a:pt x="11" y="3"/>
                    </a:lnTo>
                    <a:lnTo>
                      <a:pt x="11" y="4"/>
                    </a:lnTo>
                    <a:lnTo>
                      <a:pt x="12" y="4"/>
                    </a:lnTo>
                    <a:lnTo>
                      <a:pt x="12" y="4"/>
                    </a:lnTo>
                    <a:lnTo>
                      <a:pt x="12" y="4"/>
                    </a:lnTo>
                    <a:lnTo>
                      <a:pt x="11" y="5"/>
                    </a:lnTo>
                    <a:lnTo>
                      <a:pt x="11" y="4"/>
                    </a:lnTo>
                    <a:lnTo>
                      <a:pt x="11" y="4"/>
                    </a:lnTo>
                    <a:lnTo>
                      <a:pt x="11" y="6"/>
                    </a:lnTo>
                    <a:lnTo>
                      <a:pt x="11" y="6"/>
                    </a:lnTo>
                    <a:lnTo>
                      <a:pt x="9" y="6"/>
                    </a:lnTo>
                    <a:lnTo>
                      <a:pt x="9" y="6"/>
                    </a:lnTo>
                    <a:lnTo>
                      <a:pt x="9" y="6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8" y="7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7" y="8"/>
                    </a:lnTo>
                    <a:lnTo>
                      <a:pt x="7" y="10"/>
                    </a:lnTo>
                    <a:lnTo>
                      <a:pt x="8" y="9"/>
                    </a:lnTo>
                    <a:lnTo>
                      <a:pt x="9" y="10"/>
                    </a:lnTo>
                    <a:lnTo>
                      <a:pt x="9" y="10"/>
                    </a:lnTo>
                    <a:lnTo>
                      <a:pt x="8" y="11"/>
                    </a:lnTo>
                    <a:lnTo>
                      <a:pt x="9" y="11"/>
                    </a:lnTo>
                    <a:lnTo>
                      <a:pt x="10" y="11"/>
                    </a:lnTo>
                    <a:lnTo>
                      <a:pt x="10" y="12"/>
                    </a:lnTo>
                    <a:lnTo>
                      <a:pt x="9" y="12"/>
                    </a:lnTo>
                    <a:lnTo>
                      <a:pt x="10" y="12"/>
                    </a:lnTo>
                    <a:lnTo>
                      <a:pt x="11" y="12"/>
                    </a:lnTo>
                    <a:lnTo>
                      <a:pt x="11" y="12"/>
                    </a:lnTo>
                    <a:lnTo>
                      <a:pt x="11" y="11"/>
                    </a:lnTo>
                    <a:lnTo>
                      <a:pt x="12" y="12"/>
                    </a:lnTo>
                    <a:lnTo>
                      <a:pt x="13" y="13"/>
                    </a:lnTo>
                    <a:lnTo>
                      <a:pt x="13" y="13"/>
                    </a:lnTo>
                    <a:lnTo>
                      <a:pt x="14" y="12"/>
                    </a:lnTo>
                    <a:lnTo>
                      <a:pt x="15" y="12"/>
                    </a:lnTo>
                    <a:lnTo>
                      <a:pt x="15" y="12"/>
                    </a:lnTo>
                    <a:lnTo>
                      <a:pt x="15" y="12"/>
                    </a:lnTo>
                    <a:lnTo>
                      <a:pt x="16" y="13"/>
                    </a:lnTo>
                    <a:lnTo>
                      <a:pt x="16" y="13"/>
                    </a:lnTo>
                    <a:lnTo>
                      <a:pt x="16" y="13"/>
                    </a:lnTo>
                    <a:lnTo>
                      <a:pt x="17" y="14"/>
                    </a:lnTo>
                    <a:lnTo>
                      <a:pt x="17" y="14"/>
                    </a:lnTo>
                    <a:close/>
                  </a:path>
                </a:pathLst>
              </a:custGeom>
              <a:grpFill/>
              <a:ln w="12700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228" name="Freeform 1027">
                <a:extLst>
                  <a:ext uri="{FF2B5EF4-FFF2-40B4-BE49-F238E27FC236}">
                    <a16:creationId xmlns:a16="http://schemas.microsoft.com/office/drawing/2014/main" id="{8F1EF132-A7E1-9719-2369-C16905BC258A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6394502" y="3927890"/>
                <a:ext cx="111069" cy="91473"/>
              </a:xfrm>
              <a:custGeom>
                <a:avLst/>
                <a:gdLst>
                  <a:gd name="T0" fmla="*/ 146 w 150"/>
                  <a:gd name="T1" fmla="*/ 51 h 125"/>
                  <a:gd name="T2" fmla="*/ 139 w 150"/>
                  <a:gd name="T3" fmla="*/ 47 h 125"/>
                  <a:gd name="T4" fmla="*/ 129 w 150"/>
                  <a:gd name="T5" fmla="*/ 47 h 125"/>
                  <a:gd name="T6" fmla="*/ 120 w 150"/>
                  <a:gd name="T7" fmla="*/ 34 h 125"/>
                  <a:gd name="T8" fmla="*/ 98 w 150"/>
                  <a:gd name="T9" fmla="*/ 1 h 125"/>
                  <a:gd name="T10" fmla="*/ 94 w 150"/>
                  <a:gd name="T11" fmla="*/ 10 h 125"/>
                  <a:gd name="T12" fmla="*/ 69 w 150"/>
                  <a:gd name="T13" fmla="*/ 24 h 125"/>
                  <a:gd name="T14" fmla="*/ 62 w 150"/>
                  <a:gd name="T15" fmla="*/ 20 h 125"/>
                  <a:gd name="T16" fmla="*/ 56 w 150"/>
                  <a:gd name="T17" fmla="*/ 12 h 125"/>
                  <a:gd name="T18" fmla="*/ 48 w 150"/>
                  <a:gd name="T19" fmla="*/ 3 h 125"/>
                  <a:gd name="T20" fmla="*/ 40 w 150"/>
                  <a:gd name="T21" fmla="*/ 0 h 125"/>
                  <a:gd name="T22" fmla="*/ 40 w 150"/>
                  <a:gd name="T23" fmla="*/ 0 h 125"/>
                  <a:gd name="T24" fmla="*/ 34 w 150"/>
                  <a:gd name="T25" fmla="*/ 5 h 125"/>
                  <a:gd name="T26" fmla="*/ 36 w 150"/>
                  <a:gd name="T27" fmla="*/ 12 h 125"/>
                  <a:gd name="T28" fmla="*/ 45 w 150"/>
                  <a:gd name="T29" fmla="*/ 21 h 125"/>
                  <a:gd name="T30" fmla="*/ 44 w 150"/>
                  <a:gd name="T31" fmla="*/ 28 h 125"/>
                  <a:gd name="T32" fmla="*/ 32 w 150"/>
                  <a:gd name="T33" fmla="*/ 24 h 125"/>
                  <a:gd name="T34" fmla="*/ 20 w 150"/>
                  <a:gd name="T35" fmla="*/ 21 h 125"/>
                  <a:gd name="T36" fmla="*/ 13 w 150"/>
                  <a:gd name="T37" fmla="*/ 17 h 125"/>
                  <a:gd name="T38" fmla="*/ 2 w 150"/>
                  <a:gd name="T39" fmla="*/ 21 h 125"/>
                  <a:gd name="T40" fmla="*/ 1 w 150"/>
                  <a:gd name="T41" fmla="*/ 26 h 125"/>
                  <a:gd name="T42" fmla="*/ 10 w 150"/>
                  <a:gd name="T43" fmla="*/ 33 h 125"/>
                  <a:gd name="T44" fmla="*/ 14 w 150"/>
                  <a:gd name="T45" fmla="*/ 39 h 125"/>
                  <a:gd name="T46" fmla="*/ 12 w 150"/>
                  <a:gd name="T47" fmla="*/ 46 h 125"/>
                  <a:gd name="T48" fmla="*/ 15 w 150"/>
                  <a:gd name="T49" fmla="*/ 54 h 125"/>
                  <a:gd name="T50" fmla="*/ 26 w 150"/>
                  <a:gd name="T51" fmla="*/ 61 h 125"/>
                  <a:gd name="T52" fmla="*/ 24 w 150"/>
                  <a:gd name="T53" fmla="*/ 69 h 125"/>
                  <a:gd name="T54" fmla="*/ 21 w 150"/>
                  <a:gd name="T55" fmla="*/ 73 h 125"/>
                  <a:gd name="T56" fmla="*/ 34 w 150"/>
                  <a:gd name="T57" fmla="*/ 84 h 125"/>
                  <a:gd name="T58" fmla="*/ 42 w 150"/>
                  <a:gd name="T59" fmla="*/ 85 h 125"/>
                  <a:gd name="T60" fmla="*/ 39 w 150"/>
                  <a:gd name="T61" fmla="*/ 93 h 125"/>
                  <a:gd name="T62" fmla="*/ 42 w 150"/>
                  <a:gd name="T63" fmla="*/ 99 h 125"/>
                  <a:gd name="T64" fmla="*/ 40 w 150"/>
                  <a:gd name="T65" fmla="*/ 104 h 125"/>
                  <a:gd name="T66" fmla="*/ 43 w 150"/>
                  <a:gd name="T67" fmla="*/ 111 h 125"/>
                  <a:gd name="T68" fmla="*/ 54 w 150"/>
                  <a:gd name="T69" fmla="*/ 103 h 125"/>
                  <a:gd name="T70" fmla="*/ 62 w 150"/>
                  <a:gd name="T71" fmla="*/ 91 h 125"/>
                  <a:gd name="T72" fmla="*/ 82 w 150"/>
                  <a:gd name="T73" fmla="*/ 83 h 125"/>
                  <a:gd name="T74" fmla="*/ 90 w 150"/>
                  <a:gd name="T75" fmla="*/ 95 h 125"/>
                  <a:gd name="T76" fmla="*/ 86 w 150"/>
                  <a:gd name="T77" fmla="*/ 110 h 125"/>
                  <a:gd name="T78" fmla="*/ 90 w 150"/>
                  <a:gd name="T79" fmla="*/ 115 h 125"/>
                  <a:gd name="T80" fmla="*/ 96 w 150"/>
                  <a:gd name="T81" fmla="*/ 120 h 125"/>
                  <a:gd name="T82" fmla="*/ 104 w 150"/>
                  <a:gd name="T83" fmla="*/ 125 h 125"/>
                  <a:gd name="T84" fmla="*/ 110 w 150"/>
                  <a:gd name="T85" fmla="*/ 124 h 125"/>
                  <a:gd name="T86" fmla="*/ 109 w 150"/>
                  <a:gd name="T87" fmla="*/ 105 h 125"/>
                  <a:gd name="T88" fmla="*/ 114 w 150"/>
                  <a:gd name="T89" fmla="*/ 98 h 125"/>
                  <a:gd name="T90" fmla="*/ 122 w 150"/>
                  <a:gd name="T91" fmla="*/ 92 h 125"/>
                  <a:gd name="T92" fmla="*/ 126 w 150"/>
                  <a:gd name="T93" fmla="*/ 74 h 125"/>
                  <a:gd name="T94" fmla="*/ 132 w 150"/>
                  <a:gd name="T95" fmla="*/ 59 h 125"/>
                  <a:gd name="T96" fmla="*/ 145 w 150"/>
                  <a:gd name="T97" fmla="*/ 55 h 125"/>
                  <a:gd name="T98" fmla="*/ 149 w 150"/>
                  <a:gd name="T99" fmla="*/ 55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50" h="125">
                    <a:moveTo>
                      <a:pt x="149" y="55"/>
                    </a:moveTo>
                    <a:cubicBezTo>
                      <a:pt x="146" y="51"/>
                      <a:pt x="146" y="51"/>
                      <a:pt x="146" y="51"/>
                    </a:cubicBezTo>
                    <a:cubicBezTo>
                      <a:pt x="143" y="50"/>
                      <a:pt x="143" y="50"/>
                      <a:pt x="143" y="50"/>
                    </a:cubicBezTo>
                    <a:cubicBezTo>
                      <a:pt x="139" y="47"/>
                      <a:pt x="139" y="47"/>
                      <a:pt x="139" y="47"/>
                    </a:cubicBezTo>
                    <a:cubicBezTo>
                      <a:pt x="133" y="49"/>
                      <a:pt x="133" y="49"/>
                      <a:pt x="133" y="49"/>
                    </a:cubicBezTo>
                    <a:cubicBezTo>
                      <a:pt x="129" y="47"/>
                      <a:pt x="129" y="47"/>
                      <a:pt x="129" y="47"/>
                    </a:cubicBezTo>
                    <a:cubicBezTo>
                      <a:pt x="125" y="42"/>
                      <a:pt x="125" y="42"/>
                      <a:pt x="125" y="42"/>
                    </a:cubicBezTo>
                    <a:cubicBezTo>
                      <a:pt x="120" y="34"/>
                      <a:pt x="120" y="34"/>
                      <a:pt x="120" y="34"/>
                    </a:cubicBezTo>
                    <a:cubicBezTo>
                      <a:pt x="112" y="17"/>
                      <a:pt x="112" y="17"/>
                      <a:pt x="112" y="17"/>
                    </a:cubicBezTo>
                    <a:cubicBezTo>
                      <a:pt x="98" y="1"/>
                      <a:pt x="98" y="1"/>
                      <a:pt x="98" y="1"/>
                    </a:cubicBezTo>
                    <a:cubicBezTo>
                      <a:pt x="96" y="6"/>
                      <a:pt x="96" y="6"/>
                      <a:pt x="96" y="6"/>
                    </a:cubicBezTo>
                    <a:cubicBezTo>
                      <a:pt x="94" y="10"/>
                      <a:pt x="94" y="10"/>
                      <a:pt x="94" y="10"/>
                    </a:cubicBezTo>
                    <a:cubicBezTo>
                      <a:pt x="90" y="12"/>
                      <a:pt x="90" y="12"/>
                      <a:pt x="90" y="12"/>
                    </a:cubicBezTo>
                    <a:cubicBezTo>
                      <a:pt x="80" y="18"/>
                      <a:pt x="89" y="30"/>
                      <a:pt x="69" y="24"/>
                    </a:cubicBezTo>
                    <a:cubicBezTo>
                      <a:pt x="64" y="24"/>
                      <a:pt x="64" y="24"/>
                      <a:pt x="64" y="24"/>
                    </a:cubicBezTo>
                    <a:cubicBezTo>
                      <a:pt x="62" y="20"/>
                      <a:pt x="62" y="20"/>
                      <a:pt x="62" y="20"/>
                    </a:cubicBezTo>
                    <a:cubicBezTo>
                      <a:pt x="60" y="12"/>
                      <a:pt x="60" y="12"/>
                      <a:pt x="60" y="12"/>
                    </a:cubicBezTo>
                    <a:cubicBezTo>
                      <a:pt x="56" y="12"/>
                      <a:pt x="56" y="12"/>
                      <a:pt x="56" y="12"/>
                    </a:cubicBezTo>
                    <a:cubicBezTo>
                      <a:pt x="54" y="8"/>
                      <a:pt x="54" y="8"/>
                      <a:pt x="54" y="8"/>
                    </a:cubicBezTo>
                    <a:cubicBezTo>
                      <a:pt x="48" y="3"/>
                      <a:pt x="48" y="3"/>
                      <a:pt x="48" y="3"/>
                    </a:cubicBezTo>
                    <a:cubicBezTo>
                      <a:pt x="44" y="3"/>
                      <a:pt x="44" y="3"/>
                      <a:pt x="44" y="3"/>
                    </a:cubicBezTo>
                    <a:cubicBezTo>
                      <a:pt x="40" y="0"/>
                      <a:pt x="40" y="0"/>
                      <a:pt x="40" y="0"/>
                    </a:cubicBezTo>
                    <a:cubicBezTo>
                      <a:pt x="40" y="0"/>
                      <a:pt x="40" y="0"/>
                      <a:pt x="40" y="0"/>
                    </a:cubicBezTo>
                    <a:cubicBezTo>
                      <a:pt x="40" y="0"/>
                      <a:pt x="40" y="0"/>
                      <a:pt x="40" y="0"/>
                    </a:cubicBezTo>
                    <a:cubicBezTo>
                      <a:pt x="36" y="3"/>
                      <a:pt x="36" y="3"/>
                      <a:pt x="36" y="3"/>
                    </a:cubicBezTo>
                    <a:cubicBezTo>
                      <a:pt x="34" y="5"/>
                      <a:pt x="34" y="5"/>
                      <a:pt x="34" y="5"/>
                    </a:cubicBezTo>
                    <a:cubicBezTo>
                      <a:pt x="34" y="9"/>
                      <a:pt x="34" y="9"/>
                      <a:pt x="34" y="9"/>
                    </a:cubicBezTo>
                    <a:cubicBezTo>
                      <a:pt x="36" y="12"/>
                      <a:pt x="36" y="12"/>
                      <a:pt x="36" y="12"/>
                    </a:cubicBezTo>
                    <a:cubicBezTo>
                      <a:pt x="38" y="16"/>
                      <a:pt x="38" y="16"/>
                      <a:pt x="38" y="16"/>
                    </a:cubicBezTo>
                    <a:cubicBezTo>
                      <a:pt x="45" y="21"/>
                      <a:pt x="45" y="21"/>
                      <a:pt x="45" y="21"/>
                    </a:cubicBezTo>
                    <a:cubicBezTo>
                      <a:pt x="46" y="25"/>
                      <a:pt x="46" y="25"/>
                      <a:pt x="46" y="25"/>
                    </a:cubicBezTo>
                    <a:cubicBezTo>
                      <a:pt x="44" y="28"/>
                      <a:pt x="44" y="28"/>
                      <a:pt x="44" y="28"/>
                    </a:cubicBezTo>
                    <a:cubicBezTo>
                      <a:pt x="40" y="28"/>
                      <a:pt x="40" y="28"/>
                      <a:pt x="40" y="28"/>
                    </a:cubicBezTo>
                    <a:cubicBezTo>
                      <a:pt x="32" y="24"/>
                      <a:pt x="32" y="24"/>
                      <a:pt x="32" y="24"/>
                    </a:cubicBezTo>
                    <a:cubicBezTo>
                      <a:pt x="28" y="25"/>
                      <a:pt x="28" y="25"/>
                      <a:pt x="28" y="25"/>
                    </a:cubicBezTo>
                    <a:cubicBezTo>
                      <a:pt x="20" y="21"/>
                      <a:pt x="20" y="21"/>
                      <a:pt x="20" y="21"/>
                    </a:cubicBezTo>
                    <a:cubicBezTo>
                      <a:pt x="17" y="18"/>
                      <a:pt x="17" y="18"/>
                      <a:pt x="17" y="18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6"/>
                      <a:pt x="1" y="26"/>
                      <a:pt x="1" y="26"/>
                    </a:cubicBezTo>
                    <a:cubicBezTo>
                      <a:pt x="6" y="32"/>
                      <a:pt x="6" y="32"/>
                      <a:pt x="6" y="32"/>
                    </a:cubicBezTo>
                    <a:cubicBezTo>
                      <a:pt x="10" y="33"/>
                      <a:pt x="10" y="33"/>
                      <a:pt x="10" y="33"/>
                    </a:cubicBezTo>
                    <a:cubicBezTo>
                      <a:pt x="14" y="35"/>
                      <a:pt x="14" y="35"/>
                      <a:pt x="14" y="35"/>
                    </a:cubicBezTo>
                    <a:cubicBezTo>
                      <a:pt x="14" y="39"/>
                      <a:pt x="14" y="39"/>
                      <a:pt x="14" y="39"/>
                    </a:cubicBezTo>
                    <a:cubicBezTo>
                      <a:pt x="12" y="42"/>
                      <a:pt x="12" y="42"/>
                      <a:pt x="12" y="42"/>
                    </a:cubicBezTo>
                    <a:cubicBezTo>
                      <a:pt x="12" y="46"/>
                      <a:pt x="12" y="46"/>
                      <a:pt x="12" y="46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5" y="54"/>
                      <a:pt x="15" y="54"/>
                      <a:pt x="15" y="54"/>
                    </a:cubicBezTo>
                    <a:cubicBezTo>
                      <a:pt x="18" y="56"/>
                      <a:pt x="18" y="56"/>
                      <a:pt x="18" y="56"/>
                    </a:cubicBezTo>
                    <a:cubicBezTo>
                      <a:pt x="26" y="61"/>
                      <a:pt x="26" y="61"/>
                      <a:pt x="26" y="61"/>
                    </a:cubicBezTo>
                    <a:cubicBezTo>
                      <a:pt x="26" y="65"/>
                      <a:pt x="26" y="65"/>
                      <a:pt x="26" y="65"/>
                    </a:cubicBezTo>
                    <a:cubicBezTo>
                      <a:pt x="24" y="69"/>
                      <a:pt x="24" y="69"/>
                      <a:pt x="24" y="69"/>
                    </a:cubicBezTo>
                    <a:cubicBezTo>
                      <a:pt x="20" y="69"/>
                      <a:pt x="20" y="69"/>
                      <a:pt x="20" y="69"/>
                    </a:cubicBezTo>
                    <a:cubicBezTo>
                      <a:pt x="21" y="73"/>
                      <a:pt x="21" y="73"/>
                      <a:pt x="21" y="73"/>
                    </a:cubicBezTo>
                    <a:cubicBezTo>
                      <a:pt x="27" y="80"/>
                      <a:pt x="27" y="80"/>
                      <a:pt x="27" y="80"/>
                    </a:cubicBezTo>
                    <a:cubicBezTo>
                      <a:pt x="34" y="84"/>
                      <a:pt x="34" y="84"/>
                      <a:pt x="34" y="84"/>
                    </a:cubicBezTo>
                    <a:cubicBezTo>
                      <a:pt x="38" y="84"/>
                      <a:pt x="38" y="84"/>
                      <a:pt x="38" y="84"/>
                    </a:cubicBezTo>
                    <a:cubicBezTo>
                      <a:pt x="42" y="85"/>
                      <a:pt x="42" y="85"/>
                      <a:pt x="42" y="85"/>
                    </a:cubicBezTo>
                    <a:cubicBezTo>
                      <a:pt x="40" y="89"/>
                      <a:pt x="40" y="89"/>
                      <a:pt x="40" y="89"/>
                    </a:cubicBezTo>
                    <a:cubicBezTo>
                      <a:pt x="39" y="93"/>
                      <a:pt x="39" y="93"/>
                      <a:pt x="39" y="93"/>
                    </a:cubicBezTo>
                    <a:cubicBezTo>
                      <a:pt x="42" y="95"/>
                      <a:pt x="42" y="95"/>
                      <a:pt x="42" y="95"/>
                    </a:cubicBezTo>
                    <a:cubicBezTo>
                      <a:pt x="42" y="99"/>
                      <a:pt x="42" y="99"/>
                      <a:pt x="42" y="99"/>
                    </a:cubicBezTo>
                    <a:cubicBezTo>
                      <a:pt x="38" y="101"/>
                      <a:pt x="38" y="101"/>
                      <a:pt x="38" y="101"/>
                    </a:cubicBezTo>
                    <a:cubicBezTo>
                      <a:pt x="40" y="104"/>
                      <a:pt x="40" y="104"/>
                      <a:pt x="40" y="104"/>
                    </a:cubicBezTo>
                    <a:cubicBezTo>
                      <a:pt x="42" y="108"/>
                      <a:pt x="42" y="108"/>
                      <a:pt x="42" y="108"/>
                    </a:cubicBezTo>
                    <a:cubicBezTo>
                      <a:pt x="43" y="111"/>
                      <a:pt x="43" y="111"/>
                      <a:pt x="43" y="111"/>
                    </a:cubicBezTo>
                    <a:cubicBezTo>
                      <a:pt x="48" y="110"/>
                      <a:pt x="48" y="110"/>
                      <a:pt x="48" y="110"/>
                    </a:cubicBezTo>
                    <a:cubicBezTo>
                      <a:pt x="54" y="103"/>
                      <a:pt x="54" y="103"/>
                      <a:pt x="54" y="103"/>
                    </a:cubicBezTo>
                    <a:cubicBezTo>
                      <a:pt x="57" y="96"/>
                      <a:pt x="57" y="96"/>
                      <a:pt x="57" y="96"/>
                    </a:cubicBezTo>
                    <a:cubicBezTo>
                      <a:pt x="62" y="91"/>
                      <a:pt x="62" y="91"/>
                      <a:pt x="62" y="91"/>
                    </a:cubicBezTo>
                    <a:cubicBezTo>
                      <a:pt x="69" y="86"/>
                      <a:pt x="69" y="86"/>
                      <a:pt x="69" y="86"/>
                    </a:cubicBezTo>
                    <a:cubicBezTo>
                      <a:pt x="82" y="83"/>
                      <a:pt x="82" y="83"/>
                      <a:pt x="82" y="83"/>
                    </a:cubicBezTo>
                    <a:cubicBezTo>
                      <a:pt x="90" y="88"/>
                      <a:pt x="90" y="88"/>
                      <a:pt x="90" y="88"/>
                    </a:cubicBezTo>
                    <a:cubicBezTo>
                      <a:pt x="90" y="95"/>
                      <a:pt x="90" y="95"/>
                      <a:pt x="90" y="95"/>
                    </a:cubicBezTo>
                    <a:cubicBezTo>
                      <a:pt x="94" y="105"/>
                      <a:pt x="94" y="105"/>
                      <a:pt x="94" y="105"/>
                    </a:cubicBezTo>
                    <a:cubicBezTo>
                      <a:pt x="86" y="110"/>
                      <a:pt x="86" y="110"/>
                      <a:pt x="86" y="110"/>
                    </a:cubicBezTo>
                    <a:cubicBezTo>
                      <a:pt x="84" y="112"/>
                      <a:pt x="84" y="112"/>
                      <a:pt x="84" y="112"/>
                    </a:cubicBezTo>
                    <a:cubicBezTo>
                      <a:pt x="90" y="115"/>
                      <a:pt x="90" y="115"/>
                      <a:pt x="90" y="115"/>
                    </a:cubicBezTo>
                    <a:cubicBezTo>
                      <a:pt x="92" y="118"/>
                      <a:pt x="92" y="118"/>
                      <a:pt x="92" y="118"/>
                    </a:cubicBezTo>
                    <a:cubicBezTo>
                      <a:pt x="96" y="120"/>
                      <a:pt x="96" y="120"/>
                      <a:pt x="96" y="120"/>
                    </a:cubicBezTo>
                    <a:cubicBezTo>
                      <a:pt x="100" y="123"/>
                      <a:pt x="100" y="123"/>
                      <a:pt x="100" y="123"/>
                    </a:cubicBezTo>
                    <a:cubicBezTo>
                      <a:pt x="104" y="125"/>
                      <a:pt x="104" y="125"/>
                      <a:pt x="104" y="125"/>
                    </a:cubicBezTo>
                    <a:cubicBezTo>
                      <a:pt x="107" y="125"/>
                      <a:pt x="107" y="125"/>
                      <a:pt x="107" y="125"/>
                    </a:cubicBezTo>
                    <a:cubicBezTo>
                      <a:pt x="110" y="124"/>
                      <a:pt x="110" y="124"/>
                      <a:pt x="110" y="124"/>
                    </a:cubicBezTo>
                    <a:cubicBezTo>
                      <a:pt x="108" y="116"/>
                      <a:pt x="108" y="116"/>
                      <a:pt x="108" y="116"/>
                    </a:cubicBezTo>
                    <a:cubicBezTo>
                      <a:pt x="109" y="105"/>
                      <a:pt x="109" y="105"/>
                      <a:pt x="109" y="105"/>
                    </a:cubicBezTo>
                    <a:cubicBezTo>
                      <a:pt x="110" y="101"/>
                      <a:pt x="110" y="101"/>
                      <a:pt x="110" y="101"/>
                    </a:cubicBezTo>
                    <a:cubicBezTo>
                      <a:pt x="114" y="98"/>
                      <a:pt x="114" y="98"/>
                      <a:pt x="114" y="98"/>
                    </a:cubicBezTo>
                    <a:cubicBezTo>
                      <a:pt x="120" y="105"/>
                      <a:pt x="120" y="105"/>
                      <a:pt x="120" y="105"/>
                    </a:cubicBezTo>
                    <a:cubicBezTo>
                      <a:pt x="122" y="92"/>
                      <a:pt x="122" y="92"/>
                      <a:pt x="122" y="92"/>
                    </a:cubicBezTo>
                    <a:cubicBezTo>
                      <a:pt x="125" y="84"/>
                      <a:pt x="125" y="84"/>
                      <a:pt x="125" y="84"/>
                    </a:cubicBezTo>
                    <a:cubicBezTo>
                      <a:pt x="126" y="74"/>
                      <a:pt x="126" y="74"/>
                      <a:pt x="126" y="74"/>
                    </a:cubicBezTo>
                    <a:cubicBezTo>
                      <a:pt x="128" y="65"/>
                      <a:pt x="128" y="65"/>
                      <a:pt x="128" y="65"/>
                    </a:cubicBezTo>
                    <a:cubicBezTo>
                      <a:pt x="132" y="59"/>
                      <a:pt x="132" y="59"/>
                      <a:pt x="132" y="59"/>
                    </a:cubicBezTo>
                    <a:cubicBezTo>
                      <a:pt x="137" y="56"/>
                      <a:pt x="137" y="56"/>
                      <a:pt x="137" y="56"/>
                    </a:cubicBezTo>
                    <a:cubicBezTo>
                      <a:pt x="145" y="55"/>
                      <a:pt x="145" y="55"/>
                      <a:pt x="145" y="55"/>
                    </a:cubicBezTo>
                    <a:cubicBezTo>
                      <a:pt x="150" y="60"/>
                      <a:pt x="150" y="60"/>
                      <a:pt x="150" y="60"/>
                    </a:cubicBezTo>
                    <a:lnTo>
                      <a:pt x="149" y="55"/>
                    </a:lnTo>
                    <a:close/>
                  </a:path>
                </a:pathLst>
              </a:custGeom>
              <a:grpFill/>
              <a:ln w="12700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229" name="Freeform 1028">
                <a:extLst>
                  <a:ext uri="{FF2B5EF4-FFF2-40B4-BE49-F238E27FC236}">
                    <a16:creationId xmlns:a16="http://schemas.microsoft.com/office/drawing/2014/main" id="{A8121DF6-7942-A988-F38D-0423888EE230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6420636" y="3927890"/>
                <a:ext cx="3920" cy="1306"/>
              </a:xfrm>
              <a:custGeom>
                <a:avLst/>
                <a:gdLst>
                  <a:gd name="T0" fmla="*/ 0 w 3"/>
                  <a:gd name="T1" fmla="*/ 1 h 1"/>
                  <a:gd name="T2" fmla="*/ 3 w 3"/>
                  <a:gd name="T3" fmla="*/ 0 h 1"/>
                  <a:gd name="T4" fmla="*/ 3 w 3"/>
                  <a:gd name="T5" fmla="*/ 0 h 1"/>
                  <a:gd name="T6" fmla="*/ 3 w 3"/>
                  <a:gd name="T7" fmla="*/ 0 h 1"/>
                  <a:gd name="T8" fmla="*/ 0 w 3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0" y="1"/>
                    </a:move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12700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230" name="Freeform 1029">
                <a:extLst>
                  <a:ext uri="{FF2B5EF4-FFF2-40B4-BE49-F238E27FC236}">
                    <a16:creationId xmlns:a16="http://schemas.microsoft.com/office/drawing/2014/main" id="{013CF9E1-7C0F-47DD-24BC-145711A55495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6420636" y="3937036"/>
                <a:ext cx="7841" cy="9148"/>
              </a:xfrm>
              <a:custGeom>
                <a:avLst/>
                <a:gdLst>
                  <a:gd name="T0" fmla="*/ 5 w 6"/>
                  <a:gd name="T1" fmla="*/ 5 h 7"/>
                  <a:gd name="T2" fmla="*/ 6 w 6"/>
                  <a:gd name="T3" fmla="*/ 7 h 7"/>
                  <a:gd name="T4" fmla="*/ 6 w 6"/>
                  <a:gd name="T5" fmla="*/ 5 h 7"/>
                  <a:gd name="T6" fmla="*/ 2 w 6"/>
                  <a:gd name="T7" fmla="*/ 2 h 7"/>
                  <a:gd name="T8" fmla="*/ 0 w 6"/>
                  <a:gd name="T9" fmla="*/ 0 h 7"/>
                  <a:gd name="T10" fmla="*/ 2 w 6"/>
                  <a:gd name="T11" fmla="*/ 2 h 7"/>
                  <a:gd name="T12" fmla="*/ 5 w 6"/>
                  <a:gd name="T13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7">
                    <a:moveTo>
                      <a:pt x="5" y="5"/>
                    </a:moveTo>
                    <a:lnTo>
                      <a:pt x="6" y="7"/>
                    </a:lnTo>
                    <a:lnTo>
                      <a:pt x="6" y="5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5" y="5"/>
                    </a:lnTo>
                    <a:close/>
                  </a:path>
                </a:pathLst>
              </a:custGeom>
              <a:grpFill/>
              <a:ln w="12700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231" name="Freeform 1031">
                <a:extLst>
                  <a:ext uri="{FF2B5EF4-FFF2-40B4-BE49-F238E27FC236}">
                    <a16:creationId xmlns:a16="http://schemas.microsoft.com/office/drawing/2014/main" id="{1C5A4ADB-0803-47F6-0720-E79578794163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6420639" y="3968400"/>
                <a:ext cx="22213" cy="30056"/>
              </a:xfrm>
              <a:custGeom>
                <a:avLst/>
                <a:gdLst>
                  <a:gd name="T0" fmla="*/ 15 w 17"/>
                  <a:gd name="T1" fmla="*/ 12 h 23"/>
                  <a:gd name="T2" fmla="*/ 14 w 17"/>
                  <a:gd name="T3" fmla="*/ 12 h 23"/>
                  <a:gd name="T4" fmla="*/ 12 w 17"/>
                  <a:gd name="T5" fmla="*/ 12 h 23"/>
                  <a:gd name="T6" fmla="*/ 11 w 17"/>
                  <a:gd name="T7" fmla="*/ 12 h 23"/>
                  <a:gd name="T8" fmla="*/ 10 w 17"/>
                  <a:gd name="T9" fmla="*/ 12 h 23"/>
                  <a:gd name="T10" fmla="*/ 8 w 17"/>
                  <a:gd name="T11" fmla="*/ 11 h 23"/>
                  <a:gd name="T12" fmla="*/ 8 w 17"/>
                  <a:gd name="T13" fmla="*/ 9 h 23"/>
                  <a:gd name="T14" fmla="*/ 8 w 17"/>
                  <a:gd name="T15" fmla="*/ 8 h 23"/>
                  <a:gd name="T16" fmla="*/ 8 w 17"/>
                  <a:gd name="T17" fmla="*/ 7 h 23"/>
                  <a:gd name="T18" fmla="*/ 9 w 17"/>
                  <a:gd name="T19" fmla="*/ 6 h 23"/>
                  <a:gd name="T20" fmla="*/ 11 w 17"/>
                  <a:gd name="T21" fmla="*/ 6 h 23"/>
                  <a:gd name="T22" fmla="*/ 11 w 17"/>
                  <a:gd name="T23" fmla="*/ 4 h 23"/>
                  <a:gd name="T24" fmla="*/ 12 w 17"/>
                  <a:gd name="T25" fmla="*/ 4 h 23"/>
                  <a:gd name="T26" fmla="*/ 11 w 17"/>
                  <a:gd name="T27" fmla="*/ 3 h 23"/>
                  <a:gd name="T28" fmla="*/ 10 w 17"/>
                  <a:gd name="T29" fmla="*/ 2 h 23"/>
                  <a:gd name="T30" fmla="*/ 9 w 17"/>
                  <a:gd name="T31" fmla="*/ 1 h 23"/>
                  <a:gd name="T32" fmla="*/ 8 w 17"/>
                  <a:gd name="T33" fmla="*/ 0 h 23"/>
                  <a:gd name="T34" fmla="*/ 6 w 17"/>
                  <a:gd name="T35" fmla="*/ 1 h 23"/>
                  <a:gd name="T36" fmla="*/ 4 w 17"/>
                  <a:gd name="T37" fmla="*/ 3 h 23"/>
                  <a:gd name="T38" fmla="*/ 2 w 17"/>
                  <a:gd name="T39" fmla="*/ 3 h 23"/>
                  <a:gd name="T40" fmla="*/ 1 w 17"/>
                  <a:gd name="T41" fmla="*/ 4 h 23"/>
                  <a:gd name="T42" fmla="*/ 1 w 17"/>
                  <a:gd name="T43" fmla="*/ 7 h 23"/>
                  <a:gd name="T44" fmla="*/ 2 w 17"/>
                  <a:gd name="T45" fmla="*/ 8 h 23"/>
                  <a:gd name="T46" fmla="*/ 3 w 17"/>
                  <a:gd name="T47" fmla="*/ 10 h 23"/>
                  <a:gd name="T48" fmla="*/ 4 w 17"/>
                  <a:gd name="T49" fmla="*/ 13 h 23"/>
                  <a:gd name="T50" fmla="*/ 6 w 17"/>
                  <a:gd name="T51" fmla="*/ 15 h 23"/>
                  <a:gd name="T52" fmla="*/ 6 w 17"/>
                  <a:gd name="T53" fmla="*/ 17 h 23"/>
                  <a:gd name="T54" fmla="*/ 6 w 17"/>
                  <a:gd name="T55" fmla="*/ 19 h 23"/>
                  <a:gd name="T56" fmla="*/ 8 w 17"/>
                  <a:gd name="T57" fmla="*/ 17 h 23"/>
                  <a:gd name="T58" fmla="*/ 7 w 17"/>
                  <a:gd name="T59" fmla="*/ 19 h 23"/>
                  <a:gd name="T60" fmla="*/ 7 w 17"/>
                  <a:gd name="T61" fmla="*/ 20 h 23"/>
                  <a:gd name="T62" fmla="*/ 8 w 17"/>
                  <a:gd name="T63" fmla="*/ 20 h 23"/>
                  <a:gd name="T64" fmla="*/ 9 w 17"/>
                  <a:gd name="T65" fmla="*/ 21 h 23"/>
                  <a:gd name="T66" fmla="*/ 9 w 17"/>
                  <a:gd name="T67" fmla="*/ 23 h 23"/>
                  <a:gd name="T68" fmla="*/ 9 w 17"/>
                  <a:gd name="T69" fmla="*/ 21 h 23"/>
                  <a:gd name="T70" fmla="*/ 10 w 17"/>
                  <a:gd name="T71" fmla="*/ 21 h 23"/>
                  <a:gd name="T72" fmla="*/ 12 w 17"/>
                  <a:gd name="T73" fmla="*/ 23 h 23"/>
                  <a:gd name="T74" fmla="*/ 12 w 17"/>
                  <a:gd name="T75" fmla="*/ 21 h 23"/>
                  <a:gd name="T76" fmla="*/ 13 w 17"/>
                  <a:gd name="T77" fmla="*/ 20 h 23"/>
                  <a:gd name="T78" fmla="*/ 12 w 17"/>
                  <a:gd name="T79" fmla="*/ 19 h 23"/>
                  <a:gd name="T80" fmla="*/ 13 w 17"/>
                  <a:gd name="T81" fmla="*/ 17 h 23"/>
                  <a:gd name="T82" fmla="*/ 15 w 17"/>
                  <a:gd name="T83" fmla="*/ 16 h 23"/>
                  <a:gd name="T84" fmla="*/ 17 w 17"/>
                  <a:gd name="T85" fmla="*/ 15 h 23"/>
                  <a:gd name="T86" fmla="*/ 17 w 17"/>
                  <a:gd name="T87" fmla="*/ 1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7" h="23">
                    <a:moveTo>
                      <a:pt x="16" y="13"/>
                    </a:moveTo>
                    <a:lnTo>
                      <a:pt x="16" y="13"/>
                    </a:lnTo>
                    <a:lnTo>
                      <a:pt x="15" y="12"/>
                    </a:lnTo>
                    <a:lnTo>
                      <a:pt x="15" y="12"/>
                    </a:lnTo>
                    <a:lnTo>
                      <a:pt x="15" y="12"/>
                    </a:lnTo>
                    <a:lnTo>
                      <a:pt x="14" y="12"/>
                    </a:lnTo>
                    <a:lnTo>
                      <a:pt x="13" y="13"/>
                    </a:lnTo>
                    <a:lnTo>
                      <a:pt x="13" y="13"/>
                    </a:lnTo>
                    <a:lnTo>
                      <a:pt x="12" y="12"/>
                    </a:lnTo>
                    <a:lnTo>
                      <a:pt x="11" y="11"/>
                    </a:lnTo>
                    <a:lnTo>
                      <a:pt x="11" y="12"/>
                    </a:lnTo>
                    <a:lnTo>
                      <a:pt x="11" y="12"/>
                    </a:lnTo>
                    <a:lnTo>
                      <a:pt x="10" y="12"/>
                    </a:lnTo>
                    <a:lnTo>
                      <a:pt x="9" y="12"/>
                    </a:lnTo>
                    <a:lnTo>
                      <a:pt x="10" y="12"/>
                    </a:lnTo>
                    <a:lnTo>
                      <a:pt x="10" y="11"/>
                    </a:lnTo>
                    <a:lnTo>
                      <a:pt x="9" y="11"/>
                    </a:lnTo>
                    <a:lnTo>
                      <a:pt x="8" y="11"/>
                    </a:lnTo>
                    <a:lnTo>
                      <a:pt x="9" y="10"/>
                    </a:lnTo>
                    <a:lnTo>
                      <a:pt x="9" y="10"/>
                    </a:lnTo>
                    <a:lnTo>
                      <a:pt x="8" y="9"/>
                    </a:lnTo>
                    <a:lnTo>
                      <a:pt x="7" y="10"/>
                    </a:lnTo>
                    <a:lnTo>
                      <a:pt x="7" y="8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8" y="7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9" y="6"/>
                    </a:lnTo>
                    <a:lnTo>
                      <a:pt x="9" y="6"/>
                    </a:lnTo>
                    <a:lnTo>
                      <a:pt x="9" y="6"/>
                    </a:lnTo>
                    <a:lnTo>
                      <a:pt x="11" y="6"/>
                    </a:lnTo>
                    <a:lnTo>
                      <a:pt x="11" y="6"/>
                    </a:lnTo>
                    <a:lnTo>
                      <a:pt x="11" y="4"/>
                    </a:lnTo>
                    <a:lnTo>
                      <a:pt x="11" y="4"/>
                    </a:lnTo>
                    <a:lnTo>
                      <a:pt x="11" y="5"/>
                    </a:lnTo>
                    <a:lnTo>
                      <a:pt x="12" y="4"/>
                    </a:lnTo>
                    <a:lnTo>
                      <a:pt x="12" y="4"/>
                    </a:lnTo>
                    <a:lnTo>
                      <a:pt x="12" y="4"/>
                    </a:lnTo>
                    <a:lnTo>
                      <a:pt x="11" y="4"/>
                    </a:lnTo>
                    <a:lnTo>
                      <a:pt x="11" y="3"/>
                    </a:lnTo>
                    <a:lnTo>
                      <a:pt x="11" y="3"/>
                    </a:lnTo>
                    <a:lnTo>
                      <a:pt x="11" y="3"/>
                    </a:lnTo>
                    <a:lnTo>
                      <a:pt x="10" y="2"/>
                    </a:lnTo>
                    <a:lnTo>
                      <a:pt x="11" y="2"/>
                    </a:lnTo>
                    <a:lnTo>
                      <a:pt x="10" y="1"/>
                    </a:lnTo>
                    <a:lnTo>
                      <a:pt x="9" y="1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5" y="2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2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0" y="6"/>
                    </a:lnTo>
                    <a:lnTo>
                      <a:pt x="1" y="6"/>
                    </a:lnTo>
                    <a:lnTo>
                      <a:pt x="1" y="7"/>
                    </a:lnTo>
                    <a:lnTo>
                      <a:pt x="2" y="7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1"/>
                    </a:lnTo>
                    <a:lnTo>
                      <a:pt x="4" y="12"/>
                    </a:lnTo>
                    <a:lnTo>
                      <a:pt x="4" y="13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6" y="15"/>
                    </a:lnTo>
                    <a:lnTo>
                      <a:pt x="6" y="16"/>
                    </a:lnTo>
                    <a:lnTo>
                      <a:pt x="5" y="17"/>
                    </a:lnTo>
                    <a:lnTo>
                      <a:pt x="6" y="17"/>
                    </a:lnTo>
                    <a:lnTo>
                      <a:pt x="6" y="18"/>
                    </a:lnTo>
                    <a:lnTo>
                      <a:pt x="6" y="18"/>
                    </a:lnTo>
                    <a:lnTo>
                      <a:pt x="6" y="19"/>
                    </a:lnTo>
                    <a:lnTo>
                      <a:pt x="7" y="19"/>
                    </a:lnTo>
                    <a:lnTo>
                      <a:pt x="7" y="17"/>
                    </a:lnTo>
                    <a:lnTo>
                      <a:pt x="8" y="17"/>
                    </a:lnTo>
                    <a:lnTo>
                      <a:pt x="8" y="18"/>
                    </a:lnTo>
                    <a:lnTo>
                      <a:pt x="8" y="19"/>
                    </a:lnTo>
                    <a:lnTo>
                      <a:pt x="7" y="19"/>
                    </a:lnTo>
                    <a:lnTo>
                      <a:pt x="7" y="19"/>
                    </a:lnTo>
                    <a:lnTo>
                      <a:pt x="7" y="19"/>
                    </a:lnTo>
                    <a:lnTo>
                      <a:pt x="7" y="20"/>
                    </a:lnTo>
                    <a:lnTo>
                      <a:pt x="8" y="21"/>
                    </a:lnTo>
                    <a:lnTo>
                      <a:pt x="8" y="20"/>
                    </a:lnTo>
                    <a:lnTo>
                      <a:pt x="8" y="20"/>
                    </a:lnTo>
                    <a:lnTo>
                      <a:pt x="9" y="21"/>
                    </a:lnTo>
                    <a:lnTo>
                      <a:pt x="8" y="21"/>
                    </a:lnTo>
                    <a:lnTo>
                      <a:pt x="9" y="21"/>
                    </a:lnTo>
                    <a:lnTo>
                      <a:pt x="9" y="22"/>
                    </a:lnTo>
                    <a:lnTo>
                      <a:pt x="9" y="23"/>
                    </a:lnTo>
                    <a:lnTo>
                      <a:pt x="9" y="23"/>
                    </a:lnTo>
                    <a:lnTo>
                      <a:pt x="9" y="21"/>
                    </a:lnTo>
                    <a:lnTo>
                      <a:pt x="9" y="21"/>
                    </a:lnTo>
                    <a:lnTo>
                      <a:pt x="9" y="21"/>
                    </a:lnTo>
                    <a:lnTo>
                      <a:pt x="10" y="21"/>
                    </a:lnTo>
                    <a:lnTo>
                      <a:pt x="11" y="21"/>
                    </a:lnTo>
                    <a:lnTo>
                      <a:pt x="10" y="21"/>
                    </a:lnTo>
                    <a:lnTo>
                      <a:pt x="11" y="21"/>
                    </a:lnTo>
                    <a:lnTo>
                      <a:pt x="11" y="22"/>
                    </a:lnTo>
                    <a:lnTo>
                      <a:pt x="12" y="23"/>
                    </a:lnTo>
                    <a:lnTo>
                      <a:pt x="12" y="23"/>
                    </a:lnTo>
                    <a:lnTo>
                      <a:pt x="12" y="22"/>
                    </a:lnTo>
                    <a:lnTo>
                      <a:pt x="12" y="21"/>
                    </a:lnTo>
                    <a:lnTo>
                      <a:pt x="13" y="21"/>
                    </a:lnTo>
                    <a:lnTo>
                      <a:pt x="13" y="20"/>
                    </a:lnTo>
                    <a:lnTo>
                      <a:pt x="13" y="20"/>
                    </a:lnTo>
                    <a:lnTo>
                      <a:pt x="13" y="19"/>
                    </a:lnTo>
                    <a:lnTo>
                      <a:pt x="12" y="19"/>
                    </a:lnTo>
                    <a:lnTo>
                      <a:pt x="12" y="19"/>
                    </a:lnTo>
                    <a:lnTo>
                      <a:pt x="12" y="19"/>
                    </a:lnTo>
                    <a:lnTo>
                      <a:pt x="13" y="18"/>
                    </a:lnTo>
                    <a:lnTo>
                      <a:pt x="13" y="17"/>
                    </a:lnTo>
                    <a:lnTo>
                      <a:pt x="15" y="17"/>
                    </a:lnTo>
                    <a:lnTo>
                      <a:pt x="14" y="16"/>
                    </a:lnTo>
                    <a:lnTo>
                      <a:pt x="15" y="16"/>
                    </a:lnTo>
                    <a:lnTo>
                      <a:pt x="15" y="16"/>
                    </a:lnTo>
                    <a:lnTo>
                      <a:pt x="17" y="16"/>
                    </a:lnTo>
                    <a:lnTo>
                      <a:pt x="17" y="15"/>
                    </a:lnTo>
                    <a:lnTo>
                      <a:pt x="17" y="15"/>
                    </a:lnTo>
                    <a:lnTo>
                      <a:pt x="17" y="14"/>
                    </a:lnTo>
                    <a:lnTo>
                      <a:pt x="17" y="14"/>
                    </a:lnTo>
                    <a:lnTo>
                      <a:pt x="16" y="13"/>
                    </a:lnTo>
                    <a:lnTo>
                      <a:pt x="16" y="13"/>
                    </a:lnTo>
                    <a:close/>
                  </a:path>
                </a:pathLst>
              </a:custGeom>
              <a:grpFill/>
              <a:ln w="12700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232" name="Freeform 1032">
                <a:extLst>
                  <a:ext uri="{FF2B5EF4-FFF2-40B4-BE49-F238E27FC236}">
                    <a16:creationId xmlns:a16="http://schemas.microsoft.com/office/drawing/2014/main" id="{69E9BB18-83D5-2189-C238-B4520CF7B07F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6289939" y="3880871"/>
                <a:ext cx="47041" cy="33976"/>
              </a:xfrm>
              <a:custGeom>
                <a:avLst/>
                <a:gdLst>
                  <a:gd name="T0" fmla="*/ 46 w 64"/>
                  <a:gd name="T1" fmla="*/ 47 h 47"/>
                  <a:gd name="T2" fmla="*/ 47 w 64"/>
                  <a:gd name="T3" fmla="*/ 46 h 47"/>
                  <a:gd name="T4" fmla="*/ 47 w 64"/>
                  <a:gd name="T5" fmla="*/ 45 h 47"/>
                  <a:gd name="T6" fmla="*/ 48 w 64"/>
                  <a:gd name="T7" fmla="*/ 43 h 47"/>
                  <a:gd name="T8" fmla="*/ 49 w 64"/>
                  <a:gd name="T9" fmla="*/ 43 h 47"/>
                  <a:gd name="T10" fmla="*/ 52 w 64"/>
                  <a:gd name="T11" fmla="*/ 42 h 47"/>
                  <a:gd name="T12" fmla="*/ 53 w 64"/>
                  <a:gd name="T13" fmla="*/ 41 h 47"/>
                  <a:gd name="T14" fmla="*/ 54 w 64"/>
                  <a:gd name="T15" fmla="*/ 40 h 47"/>
                  <a:gd name="T16" fmla="*/ 56 w 64"/>
                  <a:gd name="T17" fmla="*/ 38 h 47"/>
                  <a:gd name="T18" fmla="*/ 57 w 64"/>
                  <a:gd name="T19" fmla="*/ 37 h 47"/>
                  <a:gd name="T20" fmla="*/ 57 w 64"/>
                  <a:gd name="T21" fmla="*/ 35 h 47"/>
                  <a:gd name="T22" fmla="*/ 57 w 64"/>
                  <a:gd name="T23" fmla="*/ 34 h 47"/>
                  <a:gd name="T24" fmla="*/ 56 w 64"/>
                  <a:gd name="T25" fmla="*/ 32 h 47"/>
                  <a:gd name="T26" fmla="*/ 57 w 64"/>
                  <a:gd name="T27" fmla="*/ 31 h 47"/>
                  <a:gd name="T28" fmla="*/ 64 w 64"/>
                  <a:gd name="T29" fmla="*/ 13 h 47"/>
                  <a:gd name="T30" fmla="*/ 64 w 64"/>
                  <a:gd name="T31" fmla="*/ 13 h 47"/>
                  <a:gd name="T32" fmla="*/ 55 w 64"/>
                  <a:gd name="T33" fmla="*/ 14 h 47"/>
                  <a:gd name="T34" fmla="*/ 50 w 64"/>
                  <a:gd name="T35" fmla="*/ 13 h 47"/>
                  <a:gd name="T36" fmla="*/ 39 w 64"/>
                  <a:gd name="T37" fmla="*/ 8 h 47"/>
                  <a:gd name="T38" fmla="*/ 31 w 64"/>
                  <a:gd name="T39" fmla="*/ 7 h 47"/>
                  <a:gd name="T40" fmla="*/ 28 w 64"/>
                  <a:gd name="T41" fmla="*/ 4 h 47"/>
                  <a:gd name="T42" fmla="*/ 20 w 64"/>
                  <a:gd name="T43" fmla="*/ 1 h 47"/>
                  <a:gd name="T44" fmla="*/ 16 w 64"/>
                  <a:gd name="T45" fmla="*/ 2 h 47"/>
                  <a:gd name="T46" fmla="*/ 12 w 64"/>
                  <a:gd name="T47" fmla="*/ 0 h 47"/>
                  <a:gd name="T48" fmla="*/ 8 w 64"/>
                  <a:gd name="T49" fmla="*/ 1 h 47"/>
                  <a:gd name="T50" fmla="*/ 0 w 64"/>
                  <a:gd name="T51" fmla="*/ 4 h 47"/>
                  <a:gd name="T52" fmla="*/ 2 w 64"/>
                  <a:gd name="T53" fmla="*/ 6 h 47"/>
                  <a:gd name="T54" fmla="*/ 7 w 64"/>
                  <a:gd name="T55" fmla="*/ 9 h 47"/>
                  <a:gd name="T56" fmla="*/ 11 w 64"/>
                  <a:gd name="T57" fmla="*/ 14 h 47"/>
                  <a:gd name="T58" fmla="*/ 16 w 64"/>
                  <a:gd name="T59" fmla="*/ 17 h 47"/>
                  <a:gd name="T60" fmla="*/ 28 w 64"/>
                  <a:gd name="T61" fmla="*/ 20 h 47"/>
                  <a:gd name="T62" fmla="*/ 34 w 64"/>
                  <a:gd name="T63" fmla="*/ 26 h 47"/>
                  <a:gd name="T64" fmla="*/ 39 w 64"/>
                  <a:gd name="T65" fmla="*/ 30 h 47"/>
                  <a:gd name="T66" fmla="*/ 43 w 64"/>
                  <a:gd name="T67" fmla="*/ 35 h 47"/>
                  <a:gd name="T68" fmla="*/ 45 w 64"/>
                  <a:gd name="T69" fmla="*/ 42 h 47"/>
                  <a:gd name="T70" fmla="*/ 46 w 64"/>
                  <a:gd name="T71" fmla="*/ 47 h 47"/>
                  <a:gd name="T72" fmla="*/ 46 w 64"/>
                  <a:gd name="T73" fmla="*/ 47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64" h="47">
                    <a:moveTo>
                      <a:pt x="46" y="47"/>
                    </a:moveTo>
                    <a:cubicBezTo>
                      <a:pt x="47" y="46"/>
                      <a:pt x="47" y="46"/>
                      <a:pt x="47" y="46"/>
                    </a:cubicBezTo>
                    <a:cubicBezTo>
                      <a:pt x="47" y="45"/>
                      <a:pt x="47" y="45"/>
                      <a:pt x="47" y="45"/>
                    </a:cubicBezTo>
                    <a:cubicBezTo>
                      <a:pt x="48" y="43"/>
                      <a:pt x="48" y="43"/>
                      <a:pt x="48" y="43"/>
                    </a:cubicBezTo>
                    <a:cubicBezTo>
                      <a:pt x="49" y="43"/>
                      <a:pt x="49" y="43"/>
                      <a:pt x="49" y="43"/>
                    </a:cubicBezTo>
                    <a:cubicBezTo>
                      <a:pt x="52" y="42"/>
                      <a:pt x="52" y="42"/>
                      <a:pt x="52" y="42"/>
                    </a:cubicBezTo>
                    <a:cubicBezTo>
                      <a:pt x="53" y="41"/>
                      <a:pt x="53" y="41"/>
                      <a:pt x="53" y="41"/>
                    </a:cubicBezTo>
                    <a:cubicBezTo>
                      <a:pt x="54" y="40"/>
                      <a:pt x="54" y="40"/>
                      <a:pt x="54" y="40"/>
                    </a:cubicBezTo>
                    <a:cubicBezTo>
                      <a:pt x="56" y="38"/>
                      <a:pt x="56" y="38"/>
                      <a:pt x="56" y="38"/>
                    </a:cubicBezTo>
                    <a:cubicBezTo>
                      <a:pt x="57" y="37"/>
                      <a:pt x="57" y="37"/>
                      <a:pt x="57" y="37"/>
                    </a:cubicBezTo>
                    <a:cubicBezTo>
                      <a:pt x="57" y="35"/>
                      <a:pt x="57" y="35"/>
                      <a:pt x="57" y="35"/>
                    </a:cubicBezTo>
                    <a:cubicBezTo>
                      <a:pt x="57" y="34"/>
                      <a:pt x="57" y="34"/>
                      <a:pt x="57" y="34"/>
                    </a:cubicBezTo>
                    <a:cubicBezTo>
                      <a:pt x="56" y="32"/>
                      <a:pt x="56" y="32"/>
                      <a:pt x="56" y="32"/>
                    </a:cubicBezTo>
                    <a:cubicBezTo>
                      <a:pt x="57" y="31"/>
                      <a:pt x="57" y="31"/>
                      <a:pt x="57" y="31"/>
                    </a:cubicBezTo>
                    <a:cubicBezTo>
                      <a:pt x="56" y="18"/>
                      <a:pt x="60" y="27"/>
                      <a:pt x="64" y="13"/>
                    </a:cubicBezTo>
                    <a:cubicBezTo>
                      <a:pt x="64" y="13"/>
                      <a:pt x="64" y="13"/>
                      <a:pt x="64" y="13"/>
                    </a:cubicBezTo>
                    <a:cubicBezTo>
                      <a:pt x="55" y="14"/>
                      <a:pt x="55" y="14"/>
                      <a:pt x="55" y="14"/>
                    </a:cubicBezTo>
                    <a:cubicBezTo>
                      <a:pt x="50" y="13"/>
                      <a:pt x="50" y="13"/>
                      <a:pt x="50" y="13"/>
                    </a:cubicBezTo>
                    <a:cubicBezTo>
                      <a:pt x="39" y="8"/>
                      <a:pt x="39" y="8"/>
                      <a:pt x="39" y="8"/>
                    </a:cubicBezTo>
                    <a:cubicBezTo>
                      <a:pt x="31" y="7"/>
                      <a:pt x="31" y="7"/>
                      <a:pt x="31" y="7"/>
                    </a:cubicBezTo>
                    <a:cubicBezTo>
                      <a:pt x="28" y="4"/>
                      <a:pt x="28" y="4"/>
                      <a:pt x="28" y="4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6" y="17"/>
                      <a:pt x="16" y="17"/>
                      <a:pt x="16" y="17"/>
                    </a:cubicBezTo>
                    <a:cubicBezTo>
                      <a:pt x="28" y="20"/>
                      <a:pt x="28" y="20"/>
                      <a:pt x="28" y="20"/>
                    </a:cubicBezTo>
                    <a:cubicBezTo>
                      <a:pt x="34" y="26"/>
                      <a:pt x="34" y="26"/>
                      <a:pt x="34" y="26"/>
                    </a:cubicBezTo>
                    <a:cubicBezTo>
                      <a:pt x="39" y="30"/>
                      <a:pt x="39" y="30"/>
                      <a:pt x="39" y="30"/>
                    </a:cubicBezTo>
                    <a:cubicBezTo>
                      <a:pt x="43" y="35"/>
                      <a:pt x="43" y="35"/>
                      <a:pt x="43" y="35"/>
                    </a:cubicBezTo>
                    <a:cubicBezTo>
                      <a:pt x="45" y="42"/>
                      <a:pt x="45" y="42"/>
                      <a:pt x="45" y="42"/>
                    </a:cubicBezTo>
                    <a:cubicBezTo>
                      <a:pt x="46" y="47"/>
                      <a:pt x="46" y="47"/>
                      <a:pt x="46" y="47"/>
                    </a:cubicBezTo>
                    <a:cubicBezTo>
                      <a:pt x="46" y="47"/>
                      <a:pt x="46" y="47"/>
                      <a:pt x="46" y="47"/>
                    </a:cubicBezTo>
                    <a:close/>
                  </a:path>
                </a:pathLst>
              </a:custGeom>
              <a:grpFill/>
              <a:ln w="12700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233" name="Freeform 1033">
                <a:extLst>
                  <a:ext uri="{FF2B5EF4-FFF2-40B4-BE49-F238E27FC236}">
                    <a16:creationId xmlns:a16="http://schemas.microsoft.com/office/drawing/2014/main" id="{47D4D6B5-4A66-1FEB-18DC-1270127E4FE7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6363089" y="3905629"/>
                <a:ext cx="23520" cy="20908"/>
              </a:xfrm>
              <a:custGeom>
                <a:avLst/>
                <a:gdLst>
                  <a:gd name="T0" fmla="*/ 6 w 31"/>
                  <a:gd name="T1" fmla="*/ 3 h 27"/>
                  <a:gd name="T2" fmla="*/ 4 w 31"/>
                  <a:gd name="T3" fmla="*/ 3 h 27"/>
                  <a:gd name="T4" fmla="*/ 3 w 31"/>
                  <a:gd name="T5" fmla="*/ 5 h 27"/>
                  <a:gd name="T6" fmla="*/ 3 w 31"/>
                  <a:gd name="T7" fmla="*/ 7 h 27"/>
                  <a:gd name="T8" fmla="*/ 3 w 31"/>
                  <a:gd name="T9" fmla="*/ 10 h 27"/>
                  <a:gd name="T10" fmla="*/ 2 w 31"/>
                  <a:gd name="T11" fmla="*/ 12 h 27"/>
                  <a:gd name="T12" fmla="*/ 0 w 31"/>
                  <a:gd name="T13" fmla="*/ 15 h 27"/>
                  <a:gd name="T14" fmla="*/ 0 w 31"/>
                  <a:gd name="T15" fmla="*/ 17 h 27"/>
                  <a:gd name="T16" fmla="*/ 0 w 31"/>
                  <a:gd name="T17" fmla="*/ 21 h 27"/>
                  <a:gd name="T18" fmla="*/ 0 w 31"/>
                  <a:gd name="T19" fmla="*/ 23 h 27"/>
                  <a:gd name="T20" fmla="*/ 1 w 31"/>
                  <a:gd name="T21" fmla="*/ 24 h 27"/>
                  <a:gd name="T22" fmla="*/ 2 w 31"/>
                  <a:gd name="T23" fmla="*/ 23 h 27"/>
                  <a:gd name="T24" fmla="*/ 3 w 31"/>
                  <a:gd name="T25" fmla="*/ 23 h 27"/>
                  <a:gd name="T26" fmla="*/ 4 w 31"/>
                  <a:gd name="T27" fmla="*/ 24 h 27"/>
                  <a:gd name="T28" fmla="*/ 4 w 31"/>
                  <a:gd name="T29" fmla="*/ 25 h 27"/>
                  <a:gd name="T30" fmla="*/ 6 w 31"/>
                  <a:gd name="T31" fmla="*/ 25 h 27"/>
                  <a:gd name="T32" fmla="*/ 6 w 31"/>
                  <a:gd name="T33" fmla="*/ 23 h 27"/>
                  <a:gd name="T34" fmla="*/ 13 w 31"/>
                  <a:gd name="T35" fmla="*/ 22 h 27"/>
                  <a:gd name="T36" fmla="*/ 13 w 31"/>
                  <a:gd name="T37" fmla="*/ 23 h 27"/>
                  <a:gd name="T38" fmla="*/ 13 w 31"/>
                  <a:gd name="T39" fmla="*/ 24 h 27"/>
                  <a:gd name="T40" fmla="*/ 15 w 31"/>
                  <a:gd name="T41" fmla="*/ 23 h 27"/>
                  <a:gd name="T42" fmla="*/ 16 w 31"/>
                  <a:gd name="T43" fmla="*/ 24 h 27"/>
                  <a:gd name="T44" fmla="*/ 19 w 31"/>
                  <a:gd name="T45" fmla="*/ 23 h 27"/>
                  <a:gd name="T46" fmla="*/ 21 w 31"/>
                  <a:gd name="T47" fmla="*/ 22 h 27"/>
                  <a:gd name="T48" fmla="*/ 23 w 31"/>
                  <a:gd name="T49" fmla="*/ 23 h 27"/>
                  <a:gd name="T50" fmla="*/ 23 w 31"/>
                  <a:gd name="T51" fmla="*/ 24 h 27"/>
                  <a:gd name="T52" fmla="*/ 25 w 31"/>
                  <a:gd name="T53" fmla="*/ 25 h 27"/>
                  <a:gd name="T54" fmla="*/ 25 w 31"/>
                  <a:gd name="T55" fmla="*/ 26 h 27"/>
                  <a:gd name="T56" fmla="*/ 26 w 31"/>
                  <a:gd name="T57" fmla="*/ 27 h 27"/>
                  <a:gd name="T58" fmla="*/ 27 w 31"/>
                  <a:gd name="T59" fmla="*/ 25 h 27"/>
                  <a:gd name="T60" fmla="*/ 28 w 31"/>
                  <a:gd name="T61" fmla="*/ 26 h 27"/>
                  <a:gd name="T62" fmla="*/ 29 w 31"/>
                  <a:gd name="T63" fmla="*/ 27 h 27"/>
                  <a:gd name="T64" fmla="*/ 30 w 31"/>
                  <a:gd name="T65" fmla="*/ 26 h 27"/>
                  <a:gd name="T66" fmla="*/ 31 w 31"/>
                  <a:gd name="T67" fmla="*/ 25 h 27"/>
                  <a:gd name="T68" fmla="*/ 31 w 31"/>
                  <a:gd name="T69" fmla="*/ 24 h 27"/>
                  <a:gd name="T70" fmla="*/ 30 w 31"/>
                  <a:gd name="T71" fmla="*/ 23 h 27"/>
                  <a:gd name="T72" fmla="*/ 30 w 31"/>
                  <a:gd name="T73" fmla="*/ 22 h 27"/>
                  <a:gd name="T74" fmla="*/ 30 w 31"/>
                  <a:gd name="T75" fmla="*/ 20 h 27"/>
                  <a:gd name="T76" fmla="*/ 30 w 31"/>
                  <a:gd name="T77" fmla="*/ 19 h 27"/>
                  <a:gd name="T78" fmla="*/ 30 w 31"/>
                  <a:gd name="T79" fmla="*/ 17 h 27"/>
                  <a:gd name="T80" fmla="*/ 30 w 31"/>
                  <a:gd name="T81" fmla="*/ 15 h 27"/>
                  <a:gd name="T82" fmla="*/ 27 w 31"/>
                  <a:gd name="T83" fmla="*/ 13 h 27"/>
                  <a:gd name="T84" fmla="*/ 27 w 31"/>
                  <a:gd name="T85" fmla="*/ 12 h 27"/>
                  <a:gd name="T86" fmla="*/ 27 w 31"/>
                  <a:gd name="T87" fmla="*/ 11 h 27"/>
                  <a:gd name="T88" fmla="*/ 26 w 31"/>
                  <a:gd name="T89" fmla="*/ 9 h 27"/>
                  <a:gd name="T90" fmla="*/ 26 w 31"/>
                  <a:gd name="T91" fmla="*/ 8 h 27"/>
                  <a:gd name="T92" fmla="*/ 26 w 31"/>
                  <a:gd name="T93" fmla="*/ 7 h 27"/>
                  <a:gd name="T94" fmla="*/ 24 w 31"/>
                  <a:gd name="T95" fmla="*/ 6 h 27"/>
                  <a:gd name="T96" fmla="*/ 22 w 31"/>
                  <a:gd name="T97" fmla="*/ 5 h 27"/>
                  <a:gd name="T98" fmla="*/ 20 w 31"/>
                  <a:gd name="T99" fmla="*/ 3 h 27"/>
                  <a:gd name="T100" fmla="*/ 18 w 31"/>
                  <a:gd name="T101" fmla="*/ 1 h 27"/>
                  <a:gd name="T102" fmla="*/ 14 w 31"/>
                  <a:gd name="T103" fmla="*/ 2 h 27"/>
                  <a:gd name="T104" fmla="*/ 10 w 31"/>
                  <a:gd name="T105" fmla="*/ 0 h 27"/>
                  <a:gd name="T106" fmla="*/ 8 w 31"/>
                  <a:gd name="T107" fmla="*/ 2 h 27"/>
                  <a:gd name="T108" fmla="*/ 6 w 31"/>
                  <a:gd name="T109" fmla="*/ 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31" h="27">
                    <a:moveTo>
                      <a:pt x="6" y="3"/>
                    </a:moveTo>
                    <a:cubicBezTo>
                      <a:pt x="4" y="3"/>
                      <a:pt x="4" y="3"/>
                      <a:pt x="4" y="3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1" y="24"/>
                      <a:pt x="1" y="24"/>
                      <a:pt x="1" y="24"/>
                    </a:cubicBezTo>
                    <a:cubicBezTo>
                      <a:pt x="2" y="23"/>
                      <a:pt x="2" y="23"/>
                      <a:pt x="2" y="23"/>
                    </a:cubicBezTo>
                    <a:cubicBezTo>
                      <a:pt x="3" y="23"/>
                      <a:pt x="3" y="23"/>
                      <a:pt x="3" y="23"/>
                    </a:cubicBezTo>
                    <a:cubicBezTo>
                      <a:pt x="4" y="24"/>
                      <a:pt x="4" y="24"/>
                      <a:pt x="4" y="24"/>
                    </a:cubicBezTo>
                    <a:cubicBezTo>
                      <a:pt x="4" y="25"/>
                      <a:pt x="4" y="25"/>
                      <a:pt x="4" y="25"/>
                    </a:cubicBezTo>
                    <a:cubicBezTo>
                      <a:pt x="6" y="25"/>
                      <a:pt x="6" y="25"/>
                      <a:pt x="6" y="25"/>
                    </a:cubicBezTo>
                    <a:cubicBezTo>
                      <a:pt x="6" y="23"/>
                      <a:pt x="6" y="23"/>
                      <a:pt x="6" y="23"/>
                    </a:cubicBezTo>
                    <a:cubicBezTo>
                      <a:pt x="8" y="22"/>
                      <a:pt x="11" y="16"/>
                      <a:pt x="13" y="22"/>
                    </a:cubicBezTo>
                    <a:cubicBezTo>
                      <a:pt x="13" y="23"/>
                      <a:pt x="13" y="23"/>
                      <a:pt x="13" y="23"/>
                    </a:cubicBezTo>
                    <a:cubicBezTo>
                      <a:pt x="13" y="24"/>
                      <a:pt x="13" y="24"/>
                      <a:pt x="13" y="24"/>
                    </a:cubicBezTo>
                    <a:cubicBezTo>
                      <a:pt x="15" y="23"/>
                      <a:pt x="15" y="23"/>
                      <a:pt x="15" y="23"/>
                    </a:cubicBezTo>
                    <a:cubicBezTo>
                      <a:pt x="16" y="24"/>
                      <a:pt x="16" y="24"/>
                      <a:pt x="16" y="24"/>
                    </a:cubicBezTo>
                    <a:cubicBezTo>
                      <a:pt x="19" y="23"/>
                      <a:pt x="19" y="23"/>
                      <a:pt x="19" y="23"/>
                    </a:cubicBezTo>
                    <a:cubicBezTo>
                      <a:pt x="21" y="22"/>
                      <a:pt x="21" y="22"/>
                      <a:pt x="21" y="22"/>
                    </a:cubicBezTo>
                    <a:cubicBezTo>
                      <a:pt x="23" y="23"/>
                      <a:pt x="23" y="23"/>
                      <a:pt x="23" y="23"/>
                    </a:cubicBezTo>
                    <a:cubicBezTo>
                      <a:pt x="23" y="24"/>
                      <a:pt x="23" y="24"/>
                      <a:pt x="23" y="24"/>
                    </a:cubicBezTo>
                    <a:cubicBezTo>
                      <a:pt x="25" y="25"/>
                      <a:pt x="25" y="25"/>
                      <a:pt x="25" y="25"/>
                    </a:cubicBezTo>
                    <a:cubicBezTo>
                      <a:pt x="25" y="26"/>
                      <a:pt x="25" y="26"/>
                      <a:pt x="25" y="26"/>
                    </a:cubicBezTo>
                    <a:cubicBezTo>
                      <a:pt x="26" y="27"/>
                      <a:pt x="26" y="27"/>
                      <a:pt x="26" y="27"/>
                    </a:cubicBezTo>
                    <a:cubicBezTo>
                      <a:pt x="27" y="25"/>
                      <a:pt x="27" y="25"/>
                      <a:pt x="27" y="25"/>
                    </a:cubicBezTo>
                    <a:cubicBezTo>
                      <a:pt x="28" y="26"/>
                      <a:pt x="28" y="26"/>
                      <a:pt x="28" y="26"/>
                    </a:cubicBezTo>
                    <a:cubicBezTo>
                      <a:pt x="29" y="27"/>
                      <a:pt x="29" y="27"/>
                      <a:pt x="29" y="27"/>
                    </a:cubicBezTo>
                    <a:cubicBezTo>
                      <a:pt x="30" y="26"/>
                      <a:pt x="30" y="26"/>
                      <a:pt x="30" y="26"/>
                    </a:cubicBezTo>
                    <a:cubicBezTo>
                      <a:pt x="31" y="25"/>
                      <a:pt x="31" y="25"/>
                      <a:pt x="31" y="25"/>
                    </a:cubicBezTo>
                    <a:cubicBezTo>
                      <a:pt x="31" y="24"/>
                      <a:pt x="31" y="24"/>
                      <a:pt x="31" y="24"/>
                    </a:cubicBezTo>
                    <a:cubicBezTo>
                      <a:pt x="30" y="23"/>
                      <a:pt x="30" y="23"/>
                      <a:pt x="30" y="23"/>
                    </a:cubicBezTo>
                    <a:cubicBezTo>
                      <a:pt x="30" y="22"/>
                      <a:pt x="30" y="22"/>
                      <a:pt x="30" y="22"/>
                    </a:cubicBezTo>
                    <a:cubicBezTo>
                      <a:pt x="30" y="20"/>
                      <a:pt x="30" y="20"/>
                      <a:pt x="30" y="20"/>
                    </a:cubicBezTo>
                    <a:cubicBezTo>
                      <a:pt x="30" y="19"/>
                      <a:pt x="30" y="19"/>
                      <a:pt x="30" y="19"/>
                    </a:cubicBezTo>
                    <a:cubicBezTo>
                      <a:pt x="30" y="17"/>
                      <a:pt x="30" y="17"/>
                      <a:pt x="30" y="17"/>
                    </a:cubicBezTo>
                    <a:cubicBezTo>
                      <a:pt x="30" y="15"/>
                      <a:pt x="30" y="15"/>
                      <a:pt x="30" y="15"/>
                    </a:cubicBezTo>
                    <a:cubicBezTo>
                      <a:pt x="27" y="13"/>
                      <a:pt x="27" y="13"/>
                      <a:pt x="27" y="13"/>
                    </a:cubicBezTo>
                    <a:cubicBezTo>
                      <a:pt x="27" y="12"/>
                      <a:pt x="27" y="12"/>
                      <a:pt x="27" y="12"/>
                    </a:cubicBezTo>
                    <a:cubicBezTo>
                      <a:pt x="27" y="11"/>
                      <a:pt x="27" y="11"/>
                      <a:pt x="27" y="11"/>
                    </a:cubicBezTo>
                    <a:cubicBezTo>
                      <a:pt x="26" y="9"/>
                      <a:pt x="26" y="9"/>
                      <a:pt x="26" y="9"/>
                    </a:cubicBezTo>
                    <a:cubicBezTo>
                      <a:pt x="26" y="8"/>
                      <a:pt x="26" y="8"/>
                      <a:pt x="26" y="8"/>
                    </a:cubicBezTo>
                    <a:cubicBezTo>
                      <a:pt x="26" y="7"/>
                      <a:pt x="26" y="7"/>
                      <a:pt x="26" y="7"/>
                    </a:cubicBezTo>
                    <a:cubicBezTo>
                      <a:pt x="24" y="6"/>
                      <a:pt x="24" y="6"/>
                      <a:pt x="24" y="6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8" y="2"/>
                      <a:pt x="8" y="2"/>
                      <a:pt x="8" y="2"/>
                    </a:cubicBezTo>
                    <a:lnTo>
                      <a:pt x="6" y="3"/>
                    </a:lnTo>
                    <a:close/>
                  </a:path>
                </a:pathLst>
              </a:custGeom>
              <a:grpFill/>
              <a:ln w="12700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</p:grpSp>
        <p:grpSp>
          <p:nvGrpSpPr>
            <p:cNvPr id="6" name="Group 11">
              <a:extLst>
                <a:ext uri="{FF2B5EF4-FFF2-40B4-BE49-F238E27FC236}">
                  <a16:creationId xmlns:a16="http://schemas.microsoft.com/office/drawing/2014/main" id="{9033E06F-EDA3-C935-C01D-7C76386844F2}"/>
                </a:ext>
              </a:extLst>
            </p:cNvPr>
            <p:cNvGrpSpPr/>
            <p:nvPr/>
          </p:nvGrpSpPr>
          <p:grpSpPr bwMode="gray">
            <a:xfrm>
              <a:off x="5939813" y="1795097"/>
              <a:ext cx="3389636" cy="2148251"/>
              <a:chOff x="6031254" y="1797955"/>
              <a:chExt cx="3389636" cy="2148251"/>
            </a:xfrm>
            <a:grpFill/>
          </p:grpSpPr>
          <p:sp>
            <p:nvSpPr>
              <p:cNvPr id="999" name="Freeform 177">
                <a:extLst>
                  <a:ext uri="{FF2B5EF4-FFF2-40B4-BE49-F238E27FC236}">
                    <a16:creationId xmlns:a16="http://schemas.microsoft.com/office/drawing/2014/main" id="{056C5026-FC82-0ECD-5D04-7830E39E404C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9162159" y="2730956"/>
                <a:ext cx="82324" cy="47042"/>
              </a:xfrm>
              <a:custGeom>
                <a:avLst/>
                <a:gdLst>
                  <a:gd name="T0" fmla="*/ 24 w 63"/>
                  <a:gd name="T1" fmla="*/ 30 h 36"/>
                  <a:gd name="T2" fmla="*/ 23 w 63"/>
                  <a:gd name="T3" fmla="*/ 29 h 36"/>
                  <a:gd name="T4" fmla="*/ 20 w 63"/>
                  <a:gd name="T5" fmla="*/ 30 h 36"/>
                  <a:gd name="T6" fmla="*/ 19 w 63"/>
                  <a:gd name="T7" fmla="*/ 32 h 36"/>
                  <a:gd name="T8" fmla="*/ 18 w 63"/>
                  <a:gd name="T9" fmla="*/ 35 h 36"/>
                  <a:gd name="T10" fmla="*/ 11 w 63"/>
                  <a:gd name="T11" fmla="*/ 36 h 36"/>
                  <a:gd name="T12" fmla="*/ 11 w 63"/>
                  <a:gd name="T13" fmla="*/ 35 h 36"/>
                  <a:gd name="T14" fmla="*/ 5 w 63"/>
                  <a:gd name="T15" fmla="*/ 36 h 36"/>
                  <a:gd name="T16" fmla="*/ 4 w 63"/>
                  <a:gd name="T17" fmla="*/ 34 h 36"/>
                  <a:gd name="T18" fmla="*/ 1 w 63"/>
                  <a:gd name="T19" fmla="*/ 30 h 36"/>
                  <a:gd name="T20" fmla="*/ 0 w 63"/>
                  <a:gd name="T21" fmla="*/ 27 h 36"/>
                  <a:gd name="T22" fmla="*/ 1 w 63"/>
                  <a:gd name="T23" fmla="*/ 23 h 36"/>
                  <a:gd name="T24" fmla="*/ 4 w 63"/>
                  <a:gd name="T25" fmla="*/ 22 h 36"/>
                  <a:gd name="T26" fmla="*/ 5 w 63"/>
                  <a:gd name="T27" fmla="*/ 18 h 36"/>
                  <a:gd name="T28" fmla="*/ 11 w 63"/>
                  <a:gd name="T29" fmla="*/ 13 h 36"/>
                  <a:gd name="T30" fmla="*/ 12 w 63"/>
                  <a:gd name="T31" fmla="*/ 10 h 36"/>
                  <a:gd name="T32" fmla="*/ 16 w 63"/>
                  <a:gd name="T33" fmla="*/ 6 h 36"/>
                  <a:gd name="T34" fmla="*/ 18 w 63"/>
                  <a:gd name="T35" fmla="*/ 6 h 36"/>
                  <a:gd name="T36" fmla="*/ 20 w 63"/>
                  <a:gd name="T37" fmla="*/ 4 h 36"/>
                  <a:gd name="T38" fmla="*/ 24 w 63"/>
                  <a:gd name="T39" fmla="*/ 2 h 36"/>
                  <a:gd name="T40" fmla="*/ 24 w 63"/>
                  <a:gd name="T41" fmla="*/ 2 h 36"/>
                  <a:gd name="T42" fmla="*/ 26 w 63"/>
                  <a:gd name="T43" fmla="*/ 2 h 36"/>
                  <a:gd name="T44" fmla="*/ 30 w 63"/>
                  <a:gd name="T45" fmla="*/ 1 h 36"/>
                  <a:gd name="T46" fmla="*/ 34 w 63"/>
                  <a:gd name="T47" fmla="*/ 4 h 36"/>
                  <a:gd name="T48" fmla="*/ 37 w 63"/>
                  <a:gd name="T49" fmla="*/ 1 h 36"/>
                  <a:gd name="T50" fmla="*/ 39 w 63"/>
                  <a:gd name="T51" fmla="*/ 1 h 36"/>
                  <a:gd name="T52" fmla="*/ 39 w 63"/>
                  <a:gd name="T53" fmla="*/ 0 h 36"/>
                  <a:gd name="T54" fmla="*/ 46 w 63"/>
                  <a:gd name="T55" fmla="*/ 4 h 36"/>
                  <a:gd name="T56" fmla="*/ 54 w 63"/>
                  <a:gd name="T57" fmla="*/ 6 h 36"/>
                  <a:gd name="T58" fmla="*/ 55 w 63"/>
                  <a:gd name="T59" fmla="*/ 7 h 36"/>
                  <a:gd name="T60" fmla="*/ 54 w 63"/>
                  <a:gd name="T61" fmla="*/ 9 h 36"/>
                  <a:gd name="T62" fmla="*/ 54 w 63"/>
                  <a:gd name="T63" fmla="*/ 10 h 36"/>
                  <a:gd name="T64" fmla="*/ 62 w 63"/>
                  <a:gd name="T65" fmla="*/ 17 h 36"/>
                  <a:gd name="T66" fmla="*/ 63 w 63"/>
                  <a:gd name="T67" fmla="*/ 20 h 36"/>
                  <a:gd name="T68" fmla="*/ 62 w 63"/>
                  <a:gd name="T69" fmla="*/ 23 h 36"/>
                  <a:gd name="T70" fmla="*/ 56 w 63"/>
                  <a:gd name="T71" fmla="*/ 27 h 36"/>
                  <a:gd name="T72" fmla="*/ 42 w 63"/>
                  <a:gd name="T73" fmla="*/ 31 h 36"/>
                  <a:gd name="T74" fmla="*/ 39 w 63"/>
                  <a:gd name="T75" fmla="*/ 33 h 36"/>
                  <a:gd name="T76" fmla="*/ 33 w 63"/>
                  <a:gd name="T77" fmla="*/ 32 h 36"/>
                  <a:gd name="T78" fmla="*/ 32 w 63"/>
                  <a:gd name="T79" fmla="*/ 31 h 36"/>
                  <a:gd name="T80" fmla="*/ 24 w 63"/>
                  <a:gd name="T81" fmla="*/ 30 h 36"/>
                  <a:gd name="T82" fmla="*/ 24 w 63"/>
                  <a:gd name="T83" fmla="*/ 3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63" h="36">
                    <a:moveTo>
                      <a:pt x="24" y="30"/>
                    </a:moveTo>
                    <a:lnTo>
                      <a:pt x="23" y="29"/>
                    </a:lnTo>
                    <a:lnTo>
                      <a:pt x="20" y="30"/>
                    </a:lnTo>
                    <a:lnTo>
                      <a:pt x="19" y="32"/>
                    </a:lnTo>
                    <a:lnTo>
                      <a:pt x="18" y="35"/>
                    </a:lnTo>
                    <a:lnTo>
                      <a:pt x="11" y="36"/>
                    </a:lnTo>
                    <a:lnTo>
                      <a:pt x="11" y="35"/>
                    </a:lnTo>
                    <a:lnTo>
                      <a:pt x="5" y="36"/>
                    </a:lnTo>
                    <a:lnTo>
                      <a:pt x="4" y="34"/>
                    </a:lnTo>
                    <a:lnTo>
                      <a:pt x="1" y="30"/>
                    </a:lnTo>
                    <a:lnTo>
                      <a:pt x="0" y="27"/>
                    </a:lnTo>
                    <a:lnTo>
                      <a:pt x="1" y="23"/>
                    </a:lnTo>
                    <a:lnTo>
                      <a:pt x="4" y="22"/>
                    </a:lnTo>
                    <a:lnTo>
                      <a:pt x="5" y="18"/>
                    </a:lnTo>
                    <a:lnTo>
                      <a:pt x="11" y="13"/>
                    </a:lnTo>
                    <a:lnTo>
                      <a:pt x="12" y="10"/>
                    </a:lnTo>
                    <a:lnTo>
                      <a:pt x="16" y="6"/>
                    </a:lnTo>
                    <a:lnTo>
                      <a:pt x="18" y="6"/>
                    </a:lnTo>
                    <a:lnTo>
                      <a:pt x="20" y="4"/>
                    </a:lnTo>
                    <a:lnTo>
                      <a:pt x="24" y="2"/>
                    </a:lnTo>
                    <a:lnTo>
                      <a:pt x="24" y="2"/>
                    </a:lnTo>
                    <a:lnTo>
                      <a:pt x="26" y="2"/>
                    </a:lnTo>
                    <a:lnTo>
                      <a:pt x="30" y="1"/>
                    </a:lnTo>
                    <a:lnTo>
                      <a:pt x="34" y="4"/>
                    </a:lnTo>
                    <a:lnTo>
                      <a:pt x="37" y="1"/>
                    </a:lnTo>
                    <a:lnTo>
                      <a:pt x="39" y="1"/>
                    </a:lnTo>
                    <a:lnTo>
                      <a:pt x="39" y="0"/>
                    </a:lnTo>
                    <a:lnTo>
                      <a:pt x="46" y="4"/>
                    </a:lnTo>
                    <a:lnTo>
                      <a:pt x="54" y="6"/>
                    </a:lnTo>
                    <a:lnTo>
                      <a:pt x="55" y="7"/>
                    </a:lnTo>
                    <a:lnTo>
                      <a:pt x="54" y="9"/>
                    </a:lnTo>
                    <a:lnTo>
                      <a:pt x="54" y="10"/>
                    </a:lnTo>
                    <a:lnTo>
                      <a:pt x="62" y="17"/>
                    </a:lnTo>
                    <a:lnTo>
                      <a:pt x="63" y="20"/>
                    </a:lnTo>
                    <a:lnTo>
                      <a:pt x="62" y="23"/>
                    </a:lnTo>
                    <a:lnTo>
                      <a:pt x="56" y="27"/>
                    </a:lnTo>
                    <a:lnTo>
                      <a:pt x="42" y="31"/>
                    </a:lnTo>
                    <a:lnTo>
                      <a:pt x="39" y="33"/>
                    </a:lnTo>
                    <a:lnTo>
                      <a:pt x="33" y="32"/>
                    </a:lnTo>
                    <a:lnTo>
                      <a:pt x="32" y="31"/>
                    </a:lnTo>
                    <a:lnTo>
                      <a:pt x="24" y="30"/>
                    </a:lnTo>
                    <a:lnTo>
                      <a:pt x="24" y="30"/>
                    </a:lnTo>
                  </a:path>
                </a:pathLst>
              </a:custGeom>
              <a:grpFill/>
              <a:ln w="12700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000" name="Freeform 388">
                <a:extLst>
                  <a:ext uri="{FF2B5EF4-FFF2-40B4-BE49-F238E27FC236}">
                    <a16:creationId xmlns:a16="http://schemas.microsoft.com/office/drawing/2014/main" id="{555C6485-44D6-FE98-D9D1-06F27ABE51C1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8400340" y="3541123"/>
                <a:ext cx="64030" cy="271798"/>
              </a:xfrm>
              <a:custGeom>
                <a:avLst/>
                <a:gdLst>
                  <a:gd name="T0" fmla="*/ 28 w 87"/>
                  <a:gd name="T1" fmla="*/ 0 h 368"/>
                  <a:gd name="T2" fmla="*/ 35 w 87"/>
                  <a:gd name="T3" fmla="*/ 11 h 368"/>
                  <a:gd name="T4" fmla="*/ 39 w 87"/>
                  <a:gd name="T5" fmla="*/ 40 h 368"/>
                  <a:gd name="T6" fmla="*/ 47 w 87"/>
                  <a:gd name="T7" fmla="*/ 73 h 368"/>
                  <a:gd name="T8" fmla="*/ 46 w 87"/>
                  <a:gd name="T9" fmla="*/ 95 h 368"/>
                  <a:gd name="T10" fmla="*/ 43 w 87"/>
                  <a:gd name="T11" fmla="*/ 107 h 368"/>
                  <a:gd name="T12" fmla="*/ 45 w 87"/>
                  <a:gd name="T13" fmla="*/ 124 h 368"/>
                  <a:gd name="T14" fmla="*/ 47 w 87"/>
                  <a:gd name="T15" fmla="*/ 131 h 368"/>
                  <a:gd name="T16" fmla="*/ 52 w 87"/>
                  <a:gd name="T17" fmla="*/ 147 h 368"/>
                  <a:gd name="T18" fmla="*/ 59 w 87"/>
                  <a:gd name="T19" fmla="*/ 175 h 368"/>
                  <a:gd name="T20" fmla="*/ 71 w 87"/>
                  <a:gd name="T21" fmla="*/ 217 h 368"/>
                  <a:gd name="T22" fmla="*/ 76 w 87"/>
                  <a:gd name="T23" fmla="*/ 234 h 368"/>
                  <a:gd name="T24" fmla="*/ 86 w 87"/>
                  <a:gd name="T25" fmla="*/ 248 h 368"/>
                  <a:gd name="T26" fmla="*/ 76 w 87"/>
                  <a:gd name="T27" fmla="*/ 237 h 368"/>
                  <a:gd name="T28" fmla="*/ 61 w 87"/>
                  <a:gd name="T29" fmla="*/ 228 h 368"/>
                  <a:gd name="T30" fmla="*/ 47 w 87"/>
                  <a:gd name="T31" fmla="*/ 228 h 368"/>
                  <a:gd name="T32" fmla="*/ 38 w 87"/>
                  <a:gd name="T33" fmla="*/ 243 h 368"/>
                  <a:gd name="T34" fmla="*/ 33 w 87"/>
                  <a:gd name="T35" fmla="*/ 259 h 368"/>
                  <a:gd name="T36" fmla="*/ 27 w 87"/>
                  <a:gd name="T37" fmla="*/ 289 h 368"/>
                  <a:gd name="T38" fmla="*/ 31 w 87"/>
                  <a:gd name="T39" fmla="*/ 307 h 368"/>
                  <a:gd name="T40" fmla="*/ 40 w 87"/>
                  <a:gd name="T41" fmla="*/ 324 h 368"/>
                  <a:gd name="T42" fmla="*/ 45 w 87"/>
                  <a:gd name="T43" fmla="*/ 332 h 368"/>
                  <a:gd name="T44" fmla="*/ 51 w 87"/>
                  <a:gd name="T45" fmla="*/ 334 h 368"/>
                  <a:gd name="T46" fmla="*/ 55 w 87"/>
                  <a:gd name="T47" fmla="*/ 349 h 368"/>
                  <a:gd name="T48" fmla="*/ 52 w 87"/>
                  <a:gd name="T49" fmla="*/ 363 h 368"/>
                  <a:gd name="T50" fmla="*/ 35 w 87"/>
                  <a:gd name="T51" fmla="*/ 338 h 368"/>
                  <a:gd name="T52" fmla="*/ 23 w 87"/>
                  <a:gd name="T53" fmla="*/ 343 h 368"/>
                  <a:gd name="T54" fmla="*/ 15 w 87"/>
                  <a:gd name="T55" fmla="*/ 368 h 368"/>
                  <a:gd name="T56" fmla="*/ 8 w 87"/>
                  <a:gd name="T57" fmla="*/ 352 h 368"/>
                  <a:gd name="T58" fmla="*/ 10 w 87"/>
                  <a:gd name="T59" fmla="*/ 318 h 368"/>
                  <a:gd name="T60" fmla="*/ 16 w 87"/>
                  <a:gd name="T61" fmla="*/ 283 h 368"/>
                  <a:gd name="T62" fmla="*/ 14 w 87"/>
                  <a:gd name="T63" fmla="*/ 217 h 368"/>
                  <a:gd name="T64" fmla="*/ 16 w 87"/>
                  <a:gd name="T65" fmla="*/ 200 h 368"/>
                  <a:gd name="T66" fmla="*/ 15 w 87"/>
                  <a:gd name="T67" fmla="*/ 191 h 368"/>
                  <a:gd name="T68" fmla="*/ 12 w 87"/>
                  <a:gd name="T69" fmla="*/ 177 h 368"/>
                  <a:gd name="T70" fmla="*/ 15 w 87"/>
                  <a:gd name="T71" fmla="*/ 151 h 368"/>
                  <a:gd name="T72" fmla="*/ 10 w 87"/>
                  <a:gd name="T73" fmla="*/ 133 h 368"/>
                  <a:gd name="T74" fmla="*/ 2 w 87"/>
                  <a:gd name="T75" fmla="*/ 124 h 368"/>
                  <a:gd name="T76" fmla="*/ 1 w 87"/>
                  <a:gd name="T77" fmla="*/ 115 h 368"/>
                  <a:gd name="T78" fmla="*/ 0 w 87"/>
                  <a:gd name="T79" fmla="*/ 96 h 368"/>
                  <a:gd name="T80" fmla="*/ 6 w 87"/>
                  <a:gd name="T81" fmla="*/ 64 h 368"/>
                  <a:gd name="T82" fmla="*/ 4 w 87"/>
                  <a:gd name="T83" fmla="*/ 49 h 368"/>
                  <a:gd name="T84" fmla="*/ 12 w 87"/>
                  <a:gd name="T85" fmla="*/ 40 h 368"/>
                  <a:gd name="T86" fmla="*/ 19 w 87"/>
                  <a:gd name="T87" fmla="*/ 44 h 368"/>
                  <a:gd name="T88" fmla="*/ 26 w 87"/>
                  <a:gd name="T89" fmla="*/ 41 h 368"/>
                  <a:gd name="T90" fmla="*/ 26 w 87"/>
                  <a:gd name="T91" fmla="*/ 33 h 368"/>
                  <a:gd name="T92" fmla="*/ 30 w 87"/>
                  <a:gd name="T93" fmla="*/ 32 h 368"/>
                  <a:gd name="T94" fmla="*/ 25 w 87"/>
                  <a:gd name="T95" fmla="*/ 17 h 368"/>
                  <a:gd name="T96" fmla="*/ 19 w 87"/>
                  <a:gd name="T97" fmla="*/ 4 h 368"/>
                  <a:gd name="T98" fmla="*/ 24 w 87"/>
                  <a:gd name="T99" fmla="*/ 3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87" h="368">
                    <a:moveTo>
                      <a:pt x="26" y="1"/>
                    </a:moveTo>
                    <a:cubicBezTo>
                      <a:pt x="28" y="0"/>
                      <a:pt x="28" y="0"/>
                      <a:pt x="28" y="0"/>
                    </a:cubicBezTo>
                    <a:cubicBezTo>
                      <a:pt x="32" y="2"/>
                      <a:pt x="32" y="2"/>
                      <a:pt x="32" y="2"/>
                    </a:cubicBezTo>
                    <a:cubicBezTo>
                      <a:pt x="35" y="11"/>
                      <a:pt x="35" y="11"/>
                      <a:pt x="35" y="11"/>
                    </a:cubicBezTo>
                    <a:cubicBezTo>
                      <a:pt x="37" y="30"/>
                      <a:pt x="37" y="30"/>
                      <a:pt x="37" y="30"/>
                    </a:cubicBezTo>
                    <a:cubicBezTo>
                      <a:pt x="39" y="40"/>
                      <a:pt x="39" y="40"/>
                      <a:pt x="39" y="40"/>
                    </a:cubicBezTo>
                    <a:cubicBezTo>
                      <a:pt x="44" y="58"/>
                      <a:pt x="44" y="58"/>
                      <a:pt x="44" y="58"/>
                    </a:cubicBezTo>
                    <a:cubicBezTo>
                      <a:pt x="47" y="73"/>
                      <a:pt x="47" y="73"/>
                      <a:pt x="47" y="73"/>
                    </a:cubicBezTo>
                    <a:cubicBezTo>
                      <a:pt x="47" y="84"/>
                      <a:pt x="47" y="84"/>
                      <a:pt x="47" y="84"/>
                    </a:cubicBezTo>
                    <a:cubicBezTo>
                      <a:pt x="46" y="95"/>
                      <a:pt x="46" y="95"/>
                      <a:pt x="46" y="95"/>
                    </a:cubicBezTo>
                    <a:cubicBezTo>
                      <a:pt x="42" y="97"/>
                      <a:pt x="42" y="97"/>
                      <a:pt x="42" y="97"/>
                    </a:cubicBezTo>
                    <a:cubicBezTo>
                      <a:pt x="43" y="107"/>
                      <a:pt x="43" y="107"/>
                      <a:pt x="43" y="107"/>
                    </a:cubicBezTo>
                    <a:cubicBezTo>
                      <a:pt x="45" y="116"/>
                      <a:pt x="45" y="116"/>
                      <a:pt x="45" y="116"/>
                    </a:cubicBezTo>
                    <a:cubicBezTo>
                      <a:pt x="45" y="124"/>
                      <a:pt x="45" y="124"/>
                      <a:pt x="45" y="124"/>
                    </a:cubicBezTo>
                    <a:cubicBezTo>
                      <a:pt x="45" y="131"/>
                      <a:pt x="45" y="131"/>
                      <a:pt x="45" y="131"/>
                    </a:cubicBezTo>
                    <a:cubicBezTo>
                      <a:pt x="47" y="131"/>
                      <a:pt x="47" y="131"/>
                      <a:pt x="47" y="131"/>
                    </a:cubicBezTo>
                    <a:cubicBezTo>
                      <a:pt x="50" y="139"/>
                      <a:pt x="50" y="139"/>
                      <a:pt x="50" y="139"/>
                    </a:cubicBezTo>
                    <a:cubicBezTo>
                      <a:pt x="52" y="147"/>
                      <a:pt x="52" y="147"/>
                      <a:pt x="52" y="147"/>
                    </a:cubicBezTo>
                    <a:cubicBezTo>
                      <a:pt x="53" y="149"/>
                      <a:pt x="53" y="149"/>
                      <a:pt x="53" y="149"/>
                    </a:cubicBezTo>
                    <a:cubicBezTo>
                      <a:pt x="59" y="175"/>
                      <a:pt x="59" y="175"/>
                      <a:pt x="59" y="175"/>
                    </a:cubicBezTo>
                    <a:cubicBezTo>
                      <a:pt x="69" y="207"/>
                      <a:pt x="69" y="207"/>
                      <a:pt x="69" y="207"/>
                    </a:cubicBezTo>
                    <a:cubicBezTo>
                      <a:pt x="71" y="217"/>
                      <a:pt x="71" y="217"/>
                      <a:pt x="71" y="217"/>
                    </a:cubicBezTo>
                    <a:cubicBezTo>
                      <a:pt x="73" y="227"/>
                      <a:pt x="73" y="227"/>
                      <a:pt x="73" y="227"/>
                    </a:cubicBezTo>
                    <a:cubicBezTo>
                      <a:pt x="76" y="234"/>
                      <a:pt x="76" y="234"/>
                      <a:pt x="76" y="234"/>
                    </a:cubicBezTo>
                    <a:cubicBezTo>
                      <a:pt x="80" y="242"/>
                      <a:pt x="80" y="242"/>
                      <a:pt x="80" y="242"/>
                    </a:cubicBezTo>
                    <a:cubicBezTo>
                      <a:pt x="86" y="248"/>
                      <a:pt x="86" y="248"/>
                      <a:pt x="86" y="248"/>
                    </a:cubicBezTo>
                    <a:cubicBezTo>
                      <a:pt x="87" y="253"/>
                      <a:pt x="87" y="253"/>
                      <a:pt x="87" y="253"/>
                    </a:cubicBezTo>
                    <a:cubicBezTo>
                      <a:pt x="76" y="237"/>
                      <a:pt x="76" y="237"/>
                      <a:pt x="76" y="237"/>
                    </a:cubicBezTo>
                    <a:cubicBezTo>
                      <a:pt x="69" y="232"/>
                      <a:pt x="69" y="232"/>
                      <a:pt x="69" y="232"/>
                    </a:cubicBezTo>
                    <a:cubicBezTo>
                      <a:pt x="61" y="228"/>
                      <a:pt x="61" y="228"/>
                      <a:pt x="61" y="228"/>
                    </a:cubicBezTo>
                    <a:cubicBezTo>
                      <a:pt x="53" y="227"/>
                      <a:pt x="53" y="227"/>
                      <a:pt x="53" y="227"/>
                    </a:cubicBezTo>
                    <a:cubicBezTo>
                      <a:pt x="47" y="228"/>
                      <a:pt x="47" y="228"/>
                      <a:pt x="47" y="228"/>
                    </a:cubicBezTo>
                    <a:cubicBezTo>
                      <a:pt x="40" y="233"/>
                      <a:pt x="40" y="233"/>
                      <a:pt x="40" y="233"/>
                    </a:cubicBezTo>
                    <a:cubicBezTo>
                      <a:pt x="38" y="243"/>
                      <a:pt x="38" y="243"/>
                      <a:pt x="38" y="243"/>
                    </a:cubicBezTo>
                    <a:cubicBezTo>
                      <a:pt x="37" y="251"/>
                      <a:pt x="37" y="251"/>
                      <a:pt x="37" y="251"/>
                    </a:cubicBezTo>
                    <a:cubicBezTo>
                      <a:pt x="33" y="259"/>
                      <a:pt x="33" y="259"/>
                      <a:pt x="33" y="259"/>
                    </a:cubicBezTo>
                    <a:cubicBezTo>
                      <a:pt x="28" y="280"/>
                      <a:pt x="28" y="280"/>
                      <a:pt x="28" y="280"/>
                    </a:cubicBezTo>
                    <a:cubicBezTo>
                      <a:pt x="27" y="289"/>
                      <a:pt x="27" y="289"/>
                      <a:pt x="27" y="289"/>
                    </a:cubicBezTo>
                    <a:cubicBezTo>
                      <a:pt x="27" y="299"/>
                      <a:pt x="27" y="299"/>
                      <a:pt x="27" y="299"/>
                    </a:cubicBezTo>
                    <a:cubicBezTo>
                      <a:pt x="31" y="307"/>
                      <a:pt x="31" y="307"/>
                      <a:pt x="31" y="307"/>
                    </a:cubicBezTo>
                    <a:cubicBezTo>
                      <a:pt x="39" y="318"/>
                      <a:pt x="39" y="318"/>
                      <a:pt x="39" y="318"/>
                    </a:cubicBezTo>
                    <a:cubicBezTo>
                      <a:pt x="40" y="324"/>
                      <a:pt x="40" y="324"/>
                      <a:pt x="40" y="324"/>
                    </a:cubicBezTo>
                    <a:cubicBezTo>
                      <a:pt x="42" y="329"/>
                      <a:pt x="42" y="329"/>
                      <a:pt x="42" y="329"/>
                    </a:cubicBezTo>
                    <a:cubicBezTo>
                      <a:pt x="45" y="332"/>
                      <a:pt x="45" y="332"/>
                      <a:pt x="45" y="332"/>
                    </a:cubicBezTo>
                    <a:cubicBezTo>
                      <a:pt x="49" y="335"/>
                      <a:pt x="49" y="335"/>
                      <a:pt x="49" y="335"/>
                    </a:cubicBezTo>
                    <a:cubicBezTo>
                      <a:pt x="51" y="334"/>
                      <a:pt x="51" y="334"/>
                      <a:pt x="51" y="334"/>
                    </a:cubicBezTo>
                    <a:cubicBezTo>
                      <a:pt x="52" y="336"/>
                      <a:pt x="52" y="336"/>
                      <a:pt x="52" y="336"/>
                    </a:cubicBezTo>
                    <a:cubicBezTo>
                      <a:pt x="55" y="349"/>
                      <a:pt x="55" y="349"/>
                      <a:pt x="55" y="349"/>
                    </a:cubicBezTo>
                    <a:cubicBezTo>
                      <a:pt x="55" y="357"/>
                      <a:pt x="55" y="357"/>
                      <a:pt x="55" y="357"/>
                    </a:cubicBezTo>
                    <a:cubicBezTo>
                      <a:pt x="52" y="363"/>
                      <a:pt x="52" y="363"/>
                      <a:pt x="52" y="363"/>
                    </a:cubicBezTo>
                    <a:cubicBezTo>
                      <a:pt x="48" y="344"/>
                      <a:pt x="48" y="344"/>
                      <a:pt x="48" y="344"/>
                    </a:cubicBezTo>
                    <a:cubicBezTo>
                      <a:pt x="35" y="338"/>
                      <a:pt x="35" y="338"/>
                      <a:pt x="35" y="338"/>
                    </a:cubicBezTo>
                    <a:cubicBezTo>
                      <a:pt x="28" y="338"/>
                      <a:pt x="28" y="338"/>
                      <a:pt x="28" y="338"/>
                    </a:cubicBezTo>
                    <a:cubicBezTo>
                      <a:pt x="23" y="343"/>
                      <a:pt x="23" y="343"/>
                      <a:pt x="23" y="343"/>
                    </a:cubicBezTo>
                    <a:cubicBezTo>
                      <a:pt x="18" y="360"/>
                      <a:pt x="18" y="360"/>
                      <a:pt x="18" y="360"/>
                    </a:cubicBezTo>
                    <a:cubicBezTo>
                      <a:pt x="15" y="368"/>
                      <a:pt x="15" y="368"/>
                      <a:pt x="15" y="368"/>
                    </a:cubicBezTo>
                    <a:cubicBezTo>
                      <a:pt x="9" y="364"/>
                      <a:pt x="9" y="364"/>
                      <a:pt x="9" y="364"/>
                    </a:cubicBezTo>
                    <a:cubicBezTo>
                      <a:pt x="8" y="352"/>
                      <a:pt x="8" y="352"/>
                      <a:pt x="8" y="352"/>
                    </a:cubicBezTo>
                    <a:cubicBezTo>
                      <a:pt x="7" y="339"/>
                      <a:pt x="7" y="339"/>
                      <a:pt x="7" y="339"/>
                    </a:cubicBezTo>
                    <a:cubicBezTo>
                      <a:pt x="10" y="318"/>
                      <a:pt x="10" y="318"/>
                      <a:pt x="10" y="318"/>
                    </a:cubicBezTo>
                    <a:cubicBezTo>
                      <a:pt x="13" y="288"/>
                      <a:pt x="13" y="288"/>
                      <a:pt x="13" y="288"/>
                    </a:cubicBezTo>
                    <a:cubicBezTo>
                      <a:pt x="16" y="283"/>
                      <a:pt x="16" y="283"/>
                      <a:pt x="16" y="283"/>
                    </a:cubicBezTo>
                    <a:cubicBezTo>
                      <a:pt x="15" y="275"/>
                      <a:pt x="15" y="275"/>
                      <a:pt x="15" y="275"/>
                    </a:cubicBezTo>
                    <a:cubicBezTo>
                      <a:pt x="1" y="240"/>
                      <a:pt x="11" y="250"/>
                      <a:pt x="14" y="217"/>
                    </a:cubicBezTo>
                    <a:cubicBezTo>
                      <a:pt x="14" y="201"/>
                      <a:pt x="14" y="201"/>
                      <a:pt x="14" y="201"/>
                    </a:cubicBezTo>
                    <a:cubicBezTo>
                      <a:pt x="16" y="200"/>
                      <a:pt x="16" y="200"/>
                      <a:pt x="16" y="200"/>
                    </a:cubicBezTo>
                    <a:cubicBezTo>
                      <a:pt x="15" y="197"/>
                      <a:pt x="15" y="197"/>
                      <a:pt x="15" y="197"/>
                    </a:cubicBezTo>
                    <a:cubicBezTo>
                      <a:pt x="15" y="191"/>
                      <a:pt x="15" y="191"/>
                      <a:pt x="15" y="191"/>
                    </a:cubicBezTo>
                    <a:cubicBezTo>
                      <a:pt x="14" y="183"/>
                      <a:pt x="14" y="183"/>
                      <a:pt x="14" y="183"/>
                    </a:cubicBezTo>
                    <a:cubicBezTo>
                      <a:pt x="12" y="177"/>
                      <a:pt x="12" y="177"/>
                      <a:pt x="12" y="177"/>
                    </a:cubicBezTo>
                    <a:cubicBezTo>
                      <a:pt x="12" y="168"/>
                      <a:pt x="12" y="168"/>
                      <a:pt x="12" y="168"/>
                    </a:cubicBezTo>
                    <a:cubicBezTo>
                      <a:pt x="15" y="151"/>
                      <a:pt x="15" y="151"/>
                      <a:pt x="15" y="151"/>
                    </a:cubicBezTo>
                    <a:cubicBezTo>
                      <a:pt x="15" y="145"/>
                      <a:pt x="15" y="145"/>
                      <a:pt x="15" y="145"/>
                    </a:cubicBezTo>
                    <a:cubicBezTo>
                      <a:pt x="10" y="133"/>
                      <a:pt x="10" y="133"/>
                      <a:pt x="10" y="133"/>
                    </a:cubicBezTo>
                    <a:cubicBezTo>
                      <a:pt x="6" y="127"/>
                      <a:pt x="6" y="127"/>
                      <a:pt x="6" y="127"/>
                    </a:cubicBezTo>
                    <a:cubicBezTo>
                      <a:pt x="2" y="124"/>
                      <a:pt x="2" y="124"/>
                      <a:pt x="2" y="124"/>
                    </a:cubicBezTo>
                    <a:cubicBezTo>
                      <a:pt x="3" y="121"/>
                      <a:pt x="3" y="121"/>
                      <a:pt x="3" y="121"/>
                    </a:cubicBezTo>
                    <a:cubicBezTo>
                      <a:pt x="1" y="115"/>
                      <a:pt x="1" y="115"/>
                      <a:pt x="1" y="115"/>
                    </a:cubicBezTo>
                    <a:cubicBezTo>
                      <a:pt x="0" y="105"/>
                      <a:pt x="0" y="105"/>
                      <a:pt x="0" y="105"/>
                    </a:cubicBezTo>
                    <a:cubicBezTo>
                      <a:pt x="0" y="96"/>
                      <a:pt x="0" y="96"/>
                      <a:pt x="0" y="96"/>
                    </a:cubicBezTo>
                    <a:cubicBezTo>
                      <a:pt x="5" y="81"/>
                      <a:pt x="5" y="81"/>
                      <a:pt x="5" y="81"/>
                    </a:cubicBezTo>
                    <a:cubicBezTo>
                      <a:pt x="6" y="64"/>
                      <a:pt x="6" y="64"/>
                      <a:pt x="6" y="64"/>
                    </a:cubicBezTo>
                    <a:cubicBezTo>
                      <a:pt x="6" y="55"/>
                      <a:pt x="6" y="55"/>
                      <a:pt x="6" y="55"/>
                    </a:cubicBezTo>
                    <a:cubicBezTo>
                      <a:pt x="4" y="49"/>
                      <a:pt x="4" y="49"/>
                      <a:pt x="4" y="49"/>
                    </a:cubicBezTo>
                    <a:cubicBezTo>
                      <a:pt x="7" y="43"/>
                      <a:pt x="7" y="43"/>
                      <a:pt x="7" y="43"/>
                    </a:cubicBezTo>
                    <a:cubicBezTo>
                      <a:pt x="12" y="40"/>
                      <a:pt x="12" y="40"/>
                      <a:pt x="12" y="40"/>
                    </a:cubicBezTo>
                    <a:cubicBezTo>
                      <a:pt x="15" y="41"/>
                      <a:pt x="15" y="41"/>
                      <a:pt x="15" y="41"/>
                    </a:cubicBezTo>
                    <a:cubicBezTo>
                      <a:pt x="19" y="44"/>
                      <a:pt x="19" y="44"/>
                      <a:pt x="19" y="44"/>
                    </a:cubicBezTo>
                    <a:cubicBezTo>
                      <a:pt x="24" y="44"/>
                      <a:pt x="24" y="44"/>
                      <a:pt x="24" y="44"/>
                    </a:cubicBezTo>
                    <a:cubicBezTo>
                      <a:pt x="26" y="41"/>
                      <a:pt x="26" y="41"/>
                      <a:pt x="26" y="41"/>
                    </a:cubicBezTo>
                    <a:cubicBezTo>
                      <a:pt x="24" y="38"/>
                      <a:pt x="24" y="38"/>
                      <a:pt x="24" y="38"/>
                    </a:cubicBezTo>
                    <a:cubicBezTo>
                      <a:pt x="26" y="33"/>
                      <a:pt x="26" y="33"/>
                      <a:pt x="26" y="33"/>
                    </a:cubicBezTo>
                    <a:cubicBezTo>
                      <a:pt x="28" y="34"/>
                      <a:pt x="28" y="34"/>
                      <a:pt x="28" y="34"/>
                    </a:cubicBezTo>
                    <a:cubicBezTo>
                      <a:pt x="30" y="32"/>
                      <a:pt x="30" y="32"/>
                      <a:pt x="30" y="32"/>
                    </a:cubicBezTo>
                    <a:cubicBezTo>
                      <a:pt x="27" y="26"/>
                      <a:pt x="27" y="26"/>
                      <a:pt x="27" y="26"/>
                    </a:cubicBezTo>
                    <a:cubicBezTo>
                      <a:pt x="25" y="17"/>
                      <a:pt x="25" y="17"/>
                      <a:pt x="25" y="17"/>
                    </a:cubicBezTo>
                    <a:cubicBezTo>
                      <a:pt x="20" y="7"/>
                      <a:pt x="20" y="7"/>
                      <a:pt x="20" y="7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6" y="1"/>
                      <a:pt x="26" y="1"/>
                      <a:pt x="26" y="1"/>
                    </a:cubicBezTo>
                  </a:path>
                </a:pathLst>
              </a:custGeom>
              <a:grpFill/>
              <a:ln w="12700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001" name="Freeform 390">
                <a:extLst>
                  <a:ext uri="{FF2B5EF4-FFF2-40B4-BE49-F238E27FC236}">
                    <a16:creationId xmlns:a16="http://schemas.microsoft.com/office/drawing/2014/main" id="{DD163F02-6D27-96CB-F48A-B6F56E77212A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8308870" y="3511068"/>
                <a:ext cx="18294" cy="20907"/>
              </a:xfrm>
              <a:custGeom>
                <a:avLst/>
                <a:gdLst>
                  <a:gd name="T0" fmla="*/ 0 w 14"/>
                  <a:gd name="T1" fmla="*/ 11 h 16"/>
                  <a:gd name="T2" fmla="*/ 0 w 14"/>
                  <a:gd name="T3" fmla="*/ 13 h 16"/>
                  <a:gd name="T4" fmla="*/ 1 w 14"/>
                  <a:gd name="T5" fmla="*/ 11 h 16"/>
                  <a:gd name="T6" fmla="*/ 4 w 14"/>
                  <a:gd name="T7" fmla="*/ 13 h 16"/>
                  <a:gd name="T8" fmla="*/ 5 w 14"/>
                  <a:gd name="T9" fmla="*/ 15 h 16"/>
                  <a:gd name="T10" fmla="*/ 7 w 14"/>
                  <a:gd name="T11" fmla="*/ 16 h 16"/>
                  <a:gd name="T12" fmla="*/ 10 w 14"/>
                  <a:gd name="T13" fmla="*/ 13 h 16"/>
                  <a:gd name="T14" fmla="*/ 11 w 14"/>
                  <a:gd name="T15" fmla="*/ 11 h 16"/>
                  <a:gd name="T16" fmla="*/ 12 w 14"/>
                  <a:gd name="T17" fmla="*/ 7 h 16"/>
                  <a:gd name="T18" fmla="*/ 14 w 14"/>
                  <a:gd name="T19" fmla="*/ 5 h 16"/>
                  <a:gd name="T20" fmla="*/ 11 w 14"/>
                  <a:gd name="T21" fmla="*/ 2 h 16"/>
                  <a:gd name="T22" fmla="*/ 5 w 14"/>
                  <a:gd name="T23" fmla="*/ 0 h 16"/>
                  <a:gd name="T24" fmla="*/ 4 w 14"/>
                  <a:gd name="T25" fmla="*/ 7 h 16"/>
                  <a:gd name="T26" fmla="*/ 0 w 14"/>
                  <a:gd name="T27" fmla="*/ 11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4" h="16">
                    <a:moveTo>
                      <a:pt x="0" y="11"/>
                    </a:moveTo>
                    <a:lnTo>
                      <a:pt x="0" y="13"/>
                    </a:lnTo>
                    <a:lnTo>
                      <a:pt x="1" y="11"/>
                    </a:lnTo>
                    <a:lnTo>
                      <a:pt x="4" y="13"/>
                    </a:lnTo>
                    <a:lnTo>
                      <a:pt x="5" y="15"/>
                    </a:lnTo>
                    <a:lnTo>
                      <a:pt x="7" y="16"/>
                    </a:lnTo>
                    <a:lnTo>
                      <a:pt x="10" y="13"/>
                    </a:lnTo>
                    <a:lnTo>
                      <a:pt x="11" y="11"/>
                    </a:lnTo>
                    <a:lnTo>
                      <a:pt x="12" y="7"/>
                    </a:lnTo>
                    <a:lnTo>
                      <a:pt x="14" y="5"/>
                    </a:lnTo>
                    <a:lnTo>
                      <a:pt x="11" y="2"/>
                    </a:lnTo>
                    <a:lnTo>
                      <a:pt x="5" y="0"/>
                    </a:lnTo>
                    <a:lnTo>
                      <a:pt x="4" y="7"/>
                    </a:lnTo>
                    <a:lnTo>
                      <a:pt x="0" y="11"/>
                    </a:lnTo>
                  </a:path>
                </a:pathLst>
              </a:custGeom>
              <a:grpFill/>
              <a:ln w="12700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002" name="Freeform 391">
                <a:extLst>
                  <a:ext uri="{FF2B5EF4-FFF2-40B4-BE49-F238E27FC236}">
                    <a16:creationId xmlns:a16="http://schemas.microsoft.com/office/drawing/2014/main" id="{C7F88C83-A7BC-ED8F-6C10-96EED4A1B283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8308870" y="3511068"/>
                <a:ext cx="18294" cy="20907"/>
              </a:xfrm>
              <a:custGeom>
                <a:avLst/>
                <a:gdLst>
                  <a:gd name="T0" fmla="*/ 0 w 14"/>
                  <a:gd name="T1" fmla="*/ 11 h 16"/>
                  <a:gd name="T2" fmla="*/ 0 w 14"/>
                  <a:gd name="T3" fmla="*/ 13 h 16"/>
                  <a:gd name="T4" fmla="*/ 1 w 14"/>
                  <a:gd name="T5" fmla="*/ 11 h 16"/>
                  <a:gd name="T6" fmla="*/ 4 w 14"/>
                  <a:gd name="T7" fmla="*/ 13 h 16"/>
                  <a:gd name="T8" fmla="*/ 5 w 14"/>
                  <a:gd name="T9" fmla="*/ 15 h 16"/>
                  <a:gd name="T10" fmla="*/ 7 w 14"/>
                  <a:gd name="T11" fmla="*/ 16 h 16"/>
                  <a:gd name="T12" fmla="*/ 10 w 14"/>
                  <a:gd name="T13" fmla="*/ 13 h 16"/>
                  <a:gd name="T14" fmla="*/ 11 w 14"/>
                  <a:gd name="T15" fmla="*/ 11 h 16"/>
                  <a:gd name="T16" fmla="*/ 12 w 14"/>
                  <a:gd name="T17" fmla="*/ 7 h 16"/>
                  <a:gd name="T18" fmla="*/ 14 w 14"/>
                  <a:gd name="T19" fmla="*/ 5 h 16"/>
                  <a:gd name="T20" fmla="*/ 11 w 14"/>
                  <a:gd name="T21" fmla="*/ 2 h 16"/>
                  <a:gd name="T22" fmla="*/ 5 w 14"/>
                  <a:gd name="T23" fmla="*/ 0 h 16"/>
                  <a:gd name="T24" fmla="*/ 4 w 14"/>
                  <a:gd name="T25" fmla="*/ 7 h 16"/>
                  <a:gd name="T26" fmla="*/ 0 w 14"/>
                  <a:gd name="T27" fmla="*/ 11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4" h="16">
                    <a:moveTo>
                      <a:pt x="0" y="11"/>
                    </a:moveTo>
                    <a:lnTo>
                      <a:pt x="0" y="13"/>
                    </a:lnTo>
                    <a:lnTo>
                      <a:pt x="1" y="11"/>
                    </a:lnTo>
                    <a:lnTo>
                      <a:pt x="4" y="13"/>
                    </a:lnTo>
                    <a:lnTo>
                      <a:pt x="5" y="15"/>
                    </a:lnTo>
                    <a:lnTo>
                      <a:pt x="7" y="16"/>
                    </a:lnTo>
                    <a:lnTo>
                      <a:pt x="10" y="13"/>
                    </a:lnTo>
                    <a:lnTo>
                      <a:pt x="11" y="11"/>
                    </a:lnTo>
                    <a:lnTo>
                      <a:pt x="12" y="7"/>
                    </a:lnTo>
                    <a:lnTo>
                      <a:pt x="14" y="5"/>
                    </a:lnTo>
                    <a:lnTo>
                      <a:pt x="11" y="2"/>
                    </a:lnTo>
                    <a:lnTo>
                      <a:pt x="5" y="0"/>
                    </a:lnTo>
                    <a:lnTo>
                      <a:pt x="4" y="7"/>
                    </a:lnTo>
                    <a:lnTo>
                      <a:pt x="0" y="11"/>
                    </a:lnTo>
                  </a:path>
                </a:pathLst>
              </a:custGeom>
              <a:grpFill/>
              <a:ln w="12700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003" name="Freeform 392">
                <a:extLst>
                  <a:ext uri="{FF2B5EF4-FFF2-40B4-BE49-F238E27FC236}">
                    <a16:creationId xmlns:a16="http://schemas.microsoft.com/office/drawing/2014/main" id="{967E3356-44AE-187B-C355-EB0DD9343D96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8849854" y="3359489"/>
                <a:ext cx="24828" cy="28748"/>
              </a:xfrm>
              <a:custGeom>
                <a:avLst/>
                <a:gdLst>
                  <a:gd name="T0" fmla="*/ 16 w 19"/>
                  <a:gd name="T1" fmla="*/ 0 h 22"/>
                  <a:gd name="T2" fmla="*/ 14 w 19"/>
                  <a:gd name="T3" fmla="*/ 2 h 22"/>
                  <a:gd name="T4" fmla="*/ 5 w 19"/>
                  <a:gd name="T5" fmla="*/ 5 h 22"/>
                  <a:gd name="T6" fmla="*/ 4 w 19"/>
                  <a:gd name="T7" fmla="*/ 7 h 22"/>
                  <a:gd name="T8" fmla="*/ 6 w 19"/>
                  <a:gd name="T9" fmla="*/ 7 h 22"/>
                  <a:gd name="T10" fmla="*/ 5 w 19"/>
                  <a:gd name="T11" fmla="*/ 12 h 22"/>
                  <a:gd name="T12" fmla="*/ 0 w 19"/>
                  <a:gd name="T13" fmla="*/ 22 h 22"/>
                  <a:gd name="T14" fmla="*/ 6 w 19"/>
                  <a:gd name="T15" fmla="*/ 16 h 22"/>
                  <a:gd name="T16" fmla="*/ 10 w 19"/>
                  <a:gd name="T17" fmla="*/ 12 h 22"/>
                  <a:gd name="T18" fmla="*/ 16 w 19"/>
                  <a:gd name="T19" fmla="*/ 10 h 22"/>
                  <a:gd name="T20" fmla="*/ 19 w 19"/>
                  <a:gd name="T21" fmla="*/ 7 h 22"/>
                  <a:gd name="T22" fmla="*/ 19 w 19"/>
                  <a:gd name="T23" fmla="*/ 2 h 22"/>
                  <a:gd name="T24" fmla="*/ 18 w 19"/>
                  <a:gd name="T25" fmla="*/ 0 h 22"/>
                  <a:gd name="T26" fmla="*/ 16 w 19"/>
                  <a:gd name="T27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9" h="22">
                    <a:moveTo>
                      <a:pt x="16" y="0"/>
                    </a:moveTo>
                    <a:lnTo>
                      <a:pt x="14" y="2"/>
                    </a:lnTo>
                    <a:lnTo>
                      <a:pt x="5" y="5"/>
                    </a:lnTo>
                    <a:lnTo>
                      <a:pt x="4" y="7"/>
                    </a:lnTo>
                    <a:lnTo>
                      <a:pt x="6" y="7"/>
                    </a:lnTo>
                    <a:lnTo>
                      <a:pt x="5" y="12"/>
                    </a:lnTo>
                    <a:lnTo>
                      <a:pt x="0" y="22"/>
                    </a:lnTo>
                    <a:lnTo>
                      <a:pt x="6" y="16"/>
                    </a:lnTo>
                    <a:lnTo>
                      <a:pt x="10" y="12"/>
                    </a:lnTo>
                    <a:lnTo>
                      <a:pt x="16" y="10"/>
                    </a:lnTo>
                    <a:lnTo>
                      <a:pt x="19" y="7"/>
                    </a:lnTo>
                    <a:lnTo>
                      <a:pt x="19" y="2"/>
                    </a:lnTo>
                    <a:lnTo>
                      <a:pt x="18" y="0"/>
                    </a:lnTo>
                    <a:lnTo>
                      <a:pt x="16" y="0"/>
                    </a:lnTo>
                  </a:path>
                </a:pathLst>
              </a:custGeom>
              <a:grpFill/>
              <a:ln w="12700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004" name="Freeform 393">
                <a:extLst>
                  <a:ext uri="{FF2B5EF4-FFF2-40B4-BE49-F238E27FC236}">
                    <a16:creationId xmlns:a16="http://schemas.microsoft.com/office/drawing/2014/main" id="{5C521424-579A-B203-4CAC-6145FEEF1203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8849854" y="3359489"/>
                <a:ext cx="24828" cy="28748"/>
              </a:xfrm>
              <a:custGeom>
                <a:avLst/>
                <a:gdLst>
                  <a:gd name="T0" fmla="*/ 16 w 19"/>
                  <a:gd name="T1" fmla="*/ 0 h 22"/>
                  <a:gd name="T2" fmla="*/ 14 w 19"/>
                  <a:gd name="T3" fmla="*/ 2 h 22"/>
                  <a:gd name="T4" fmla="*/ 5 w 19"/>
                  <a:gd name="T5" fmla="*/ 5 h 22"/>
                  <a:gd name="T6" fmla="*/ 4 w 19"/>
                  <a:gd name="T7" fmla="*/ 7 h 22"/>
                  <a:gd name="T8" fmla="*/ 6 w 19"/>
                  <a:gd name="T9" fmla="*/ 7 h 22"/>
                  <a:gd name="T10" fmla="*/ 5 w 19"/>
                  <a:gd name="T11" fmla="*/ 12 h 22"/>
                  <a:gd name="T12" fmla="*/ 0 w 19"/>
                  <a:gd name="T13" fmla="*/ 22 h 22"/>
                  <a:gd name="T14" fmla="*/ 6 w 19"/>
                  <a:gd name="T15" fmla="*/ 16 h 22"/>
                  <a:gd name="T16" fmla="*/ 10 w 19"/>
                  <a:gd name="T17" fmla="*/ 12 h 22"/>
                  <a:gd name="T18" fmla="*/ 16 w 19"/>
                  <a:gd name="T19" fmla="*/ 10 h 22"/>
                  <a:gd name="T20" fmla="*/ 19 w 19"/>
                  <a:gd name="T21" fmla="*/ 7 h 22"/>
                  <a:gd name="T22" fmla="*/ 19 w 19"/>
                  <a:gd name="T23" fmla="*/ 2 h 22"/>
                  <a:gd name="T24" fmla="*/ 18 w 19"/>
                  <a:gd name="T25" fmla="*/ 0 h 22"/>
                  <a:gd name="T26" fmla="*/ 16 w 19"/>
                  <a:gd name="T27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9" h="22">
                    <a:moveTo>
                      <a:pt x="16" y="0"/>
                    </a:moveTo>
                    <a:lnTo>
                      <a:pt x="14" y="2"/>
                    </a:lnTo>
                    <a:lnTo>
                      <a:pt x="5" y="5"/>
                    </a:lnTo>
                    <a:lnTo>
                      <a:pt x="4" y="7"/>
                    </a:lnTo>
                    <a:lnTo>
                      <a:pt x="6" y="7"/>
                    </a:lnTo>
                    <a:lnTo>
                      <a:pt x="5" y="12"/>
                    </a:lnTo>
                    <a:lnTo>
                      <a:pt x="0" y="22"/>
                    </a:lnTo>
                    <a:lnTo>
                      <a:pt x="6" y="16"/>
                    </a:lnTo>
                    <a:lnTo>
                      <a:pt x="10" y="12"/>
                    </a:lnTo>
                    <a:lnTo>
                      <a:pt x="16" y="10"/>
                    </a:lnTo>
                    <a:lnTo>
                      <a:pt x="19" y="7"/>
                    </a:lnTo>
                    <a:lnTo>
                      <a:pt x="19" y="2"/>
                    </a:lnTo>
                    <a:lnTo>
                      <a:pt x="18" y="0"/>
                    </a:lnTo>
                    <a:lnTo>
                      <a:pt x="16" y="0"/>
                    </a:lnTo>
                  </a:path>
                </a:pathLst>
              </a:custGeom>
              <a:grpFill/>
              <a:ln w="12700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005" name="Freeform 394">
                <a:extLst>
                  <a:ext uri="{FF2B5EF4-FFF2-40B4-BE49-F238E27FC236}">
                    <a16:creationId xmlns:a16="http://schemas.microsoft.com/office/drawing/2014/main" id="{5127B97D-3050-9FF8-66E9-E06231D695D9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8702194" y="3658728"/>
                <a:ext cx="5226" cy="9147"/>
              </a:xfrm>
              <a:custGeom>
                <a:avLst/>
                <a:gdLst>
                  <a:gd name="T0" fmla="*/ 4 w 4"/>
                  <a:gd name="T1" fmla="*/ 2 h 7"/>
                  <a:gd name="T2" fmla="*/ 4 w 4"/>
                  <a:gd name="T3" fmla="*/ 0 h 7"/>
                  <a:gd name="T4" fmla="*/ 1 w 4"/>
                  <a:gd name="T5" fmla="*/ 3 h 7"/>
                  <a:gd name="T6" fmla="*/ 0 w 4"/>
                  <a:gd name="T7" fmla="*/ 6 h 7"/>
                  <a:gd name="T8" fmla="*/ 0 w 4"/>
                  <a:gd name="T9" fmla="*/ 7 h 7"/>
                  <a:gd name="T10" fmla="*/ 2 w 4"/>
                  <a:gd name="T11" fmla="*/ 6 h 7"/>
                  <a:gd name="T12" fmla="*/ 3 w 4"/>
                  <a:gd name="T13" fmla="*/ 4 h 7"/>
                  <a:gd name="T14" fmla="*/ 4 w 4"/>
                  <a:gd name="T15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7">
                    <a:moveTo>
                      <a:pt x="4" y="2"/>
                    </a:moveTo>
                    <a:lnTo>
                      <a:pt x="4" y="0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2" y="6"/>
                    </a:lnTo>
                    <a:lnTo>
                      <a:pt x="3" y="4"/>
                    </a:lnTo>
                    <a:lnTo>
                      <a:pt x="4" y="2"/>
                    </a:lnTo>
                  </a:path>
                </a:pathLst>
              </a:custGeom>
              <a:grpFill/>
              <a:ln w="12700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006" name="Freeform 395">
                <a:extLst>
                  <a:ext uri="{FF2B5EF4-FFF2-40B4-BE49-F238E27FC236}">
                    <a16:creationId xmlns:a16="http://schemas.microsoft.com/office/drawing/2014/main" id="{5CFC51FA-E726-540C-3FC2-F379947743EE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8702194" y="3658728"/>
                <a:ext cx="5226" cy="9147"/>
              </a:xfrm>
              <a:custGeom>
                <a:avLst/>
                <a:gdLst>
                  <a:gd name="T0" fmla="*/ 4 w 4"/>
                  <a:gd name="T1" fmla="*/ 2 h 7"/>
                  <a:gd name="T2" fmla="*/ 4 w 4"/>
                  <a:gd name="T3" fmla="*/ 0 h 7"/>
                  <a:gd name="T4" fmla="*/ 1 w 4"/>
                  <a:gd name="T5" fmla="*/ 3 h 7"/>
                  <a:gd name="T6" fmla="*/ 0 w 4"/>
                  <a:gd name="T7" fmla="*/ 6 h 7"/>
                  <a:gd name="T8" fmla="*/ 0 w 4"/>
                  <a:gd name="T9" fmla="*/ 7 h 7"/>
                  <a:gd name="T10" fmla="*/ 2 w 4"/>
                  <a:gd name="T11" fmla="*/ 6 h 7"/>
                  <a:gd name="T12" fmla="*/ 3 w 4"/>
                  <a:gd name="T13" fmla="*/ 4 h 7"/>
                  <a:gd name="T14" fmla="*/ 4 w 4"/>
                  <a:gd name="T15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7">
                    <a:moveTo>
                      <a:pt x="4" y="2"/>
                    </a:moveTo>
                    <a:lnTo>
                      <a:pt x="4" y="0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2" y="6"/>
                    </a:lnTo>
                    <a:lnTo>
                      <a:pt x="3" y="4"/>
                    </a:lnTo>
                    <a:lnTo>
                      <a:pt x="4" y="2"/>
                    </a:lnTo>
                  </a:path>
                </a:pathLst>
              </a:custGeom>
              <a:grpFill/>
              <a:ln w="12700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007" name="Freeform 396">
                <a:extLst>
                  <a:ext uri="{FF2B5EF4-FFF2-40B4-BE49-F238E27FC236}">
                    <a16:creationId xmlns:a16="http://schemas.microsoft.com/office/drawing/2014/main" id="{17075421-B633-0F4A-43D8-C18D36FC9F62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8681285" y="3665262"/>
                <a:ext cx="19600" cy="22214"/>
              </a:xfrm>
              <a:custGeom>
                <a:avLst/>
                <a:gdLst>
                  <a:gd name="T0" fmla="*/ 13 w 15"/>
                  <a:gd name="T1" fmla="*/ 0 h 17"/>
                  <a:gd name="T2" fmla="*/ 11 w 15"/>
                  <a:gd name="T3" fmla="*/ 2 h 17"/>
                  <a:gd name="T4" fmla="*/ 8 w 15"/>
                  <a:gd name="T5" fmla="*/ 7 h 17"/>
                  <a:gd name="T6" fmla="*/ 6 w 15"/>
                  <a:gd name="T7" fmla="*/ 8 h 17"/>
                  <a:gd name="T8" fmla="*/ 4 w 15"/>
                  <a:gd name="T9" fmla="*/ 9 h 17"/>
                  <a:gd name="T10" fmla="*/ 2 w 15"/>
                  <a:gd name="T11" fmla="*/ 11 h 17"/>
                  <a:gd name="T12" fmla="*/ 1 w 15"/>
                  <a:gd name="T13" fmla="*/ 11 h 17"/>
                  <a:gd name="T14" fmla="*/ 0 w 15"/>
                  <a:gd name="T15" fmla="*/ 12 h 17"/>
                  <a:gd name="T16" fmla="*/ 0 w 15"/>
                  <a:gd name="T17" fmla="*/ 16 h 17"/>
                  <a:gd name="T18" fmla="*/ 1 w 15"/>
                  <a:gd name="T19" fmla="*/ 17 h 17"/>
                  <a:gd name="T20" fmla="*/ 6 w 15"/>
                  <a:gd name="T21" fmla="*/ 13 h 17"/>
                  <a:gd name="T22" fmla="*/ 10 w 15"/>
                  <a:gd name="T23" fmla="*/ 12 h 17"/>
                  <a:gd name="T24" fmla="*/ 12 w 15"/>
                  <a:gd name="T25" fmla="*/ 10 h 17"/>
                  <a:gd name="T26" fmla="*/ 13 w 15"/>
                  <a:gd name="T27" fmla="*/ 7 h 17"/>
                  <a:gd name="T28" fmla="*/ 15 w 15"/>
                  <a:gd name="T29" fmla="*/ 5 h 17"/>
                  <a:gd name="T30" fmla="*/ 15 w 15"/>
                  <a:gd name="T31" fmla="*/ 2 h 17"/>
                  <a:gd name="T32" fmla="*/ 14 w 15"/>
                  <a:gd name="T33" fmla="*/ 0 h 17"/>
                  <a:gd name="T34" fmla="*/ 13 w 15"/>
                  <a:gd name="T35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5" h="17">
                    <a:moveTo>
                      <a:pt x="13" y="0"/>
                    </a:moveTo>
                    <a:lnTo>
                      <a:pt x="11" y="2"/>
                    </a:lnTo>
                    <a:lnTo>
                      <a:pt x="8" y="7"/>
                    </a:lnTo>
                    <a:lnTo>
                      <a:pt x="6" y="8"/>
                    </a:lnTo>
                    <a:lnTo>
                      <a:pt x="4" y="9"/>
                    </a:lnTo>
                    <a:lnTo>
                      <a:pt x="2" y="11"/>
                    </a:lnTo>
                    <a:lnTo>
                      <a:pt x="1" y="11"/>
                    </a:lnTo>
                    <a:lnTo>
                      <a:pt x="0" y="12"/>
                    </a:lnTo>
                    <a:lnTo>
                      <a:pt x="0" y="16"/>
                    </a:lnTo>
                    <a:lnTo>
                      <a:pt x="1" y="17"/>
                    </a:lnTo>
                    <a:lnTo>
                      <a:pt x="6" y="13"/>
                    </a:lnTo>
                    <a:lnTo>
                      <a:pt x="10" y="12"/>
                    </a:lnTo>
                    <a:lnTo>
                      <a:pt x="12" y="10"/>
                    </a:lnTo>
                    <a:lnTo>
                      <a:pt x="13" y="7"/>
                    </a:lnTo>
                    <a:lnTo>
                      <a:pt x="15" y="5"/>
                    </a:lnTo>
                    <a:lnTo>
                      <a:pt x="15" y="2"/>
                    </a:lnTo>
                    <a:lnTo>
                      <a:pt x="14" y="0"/>
                    </a:lnTo>
                    <a:lnTo>
                      <a:pt x="13" y="0"/>
                    </a:lnTo>
                  </a:path>
                </a:pathLst>
              </a:custGeom>
              <a:grpFill/>
              <a:ln w="12700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008" name="Freeform 397">
                <a:extLst>
                  <a:ext uri="{FF2B5EF4-FFF2-40B4-BE49-F238E27FC236}">
                    <a16:creationId xmlns:a16="http://schemas.microsoft.com/office/drawing/2014/main" id="{B03853B9-C654-F110-8EE0-3C9A3B3AC1AE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8681285" y="3665262"/>
                <a:ext cx="19600" cy="22214"/>
              </a:xfrm>
              <a:custGeom>
                <a:avLst/>
                <a:gdLst>
                  <a:gd name="T0" fmla="*/ 13 w 15"/>
                  <a:gd name="T1" fmla="*/ 0 h 17"/>
                  <a:gd name="T2" fmla="*/ 11 w 15"/>
                  <a:gd name="T3" fmla="*/ 2 h 17"/>
                  <a:gd name="T4" fmla="*/ 8 w 15"/>
                  <a:gd name="T5" fmla="*/ 7 h 17"/>
                  <a:gd name="T6" fmla="*/ 6 w 15"/>
                  <a:gd name="T7" fmla="*/ 8 h 17"/>
                  <a:gd name="T8" fmla="*/ 4 w 15"/>
                  <a:gd name="T9" fmla="*/ 9 h 17"/>
                  <a:gd name="T10" fmla="*/ 2 w 15"/>
                  <a:gd name="T11" fmla="*/ 11 h 17"/>
                  <a:gd name="T12" fmla="*/ 1 w 15"/>
                  <a:gd name="T13" fmla="*/ 11 h 17"/>
                  <a:gd name="T14" fmla="*/ 0 w 15"/>
                  <a:gd name="T15" fmla="*/ 12 h 17"/>
                  <a:gd name="T16" fmla="*/ 0 w 15"/>
                  <a:gd name="T17" fmla="*/ 16 h 17"/>
                  <a:gd name="T18" fmla="*/ 1 w 15"/>
                  <a:gd name="T19" fmla="*/ 17 h 17"/>
                  <a:gd name="T20" fmla="*/ 6 w 15"/>
                  <a:gd name="T21" fmla="*/ 13 h 17"/>
                  <a:gd name="T22" fmla="*/ 10 w 15"/>
                  <a:gd name="T23" fmla="*/ 12 h 17"/>
                  <a:gd name="T24" fmla="*/ 12 w 15"/>
                  <a:gd name="T25" fmla="*/ 10 h 17"/>
                  <a:gd name="T26" fmla="*/ 13 w 15"/>
                  <a:gd name="T27" fmla="*/ 7 h 17"/>
                  <a:gd name="T28" fmla="*/ 15 w 15"/>
                  <a:gd name="T29" fmla="*/ 5 h 17"/>
                  <a:gd name="T30" fmla="*/ 15 w 15"/>
                  <a:gd name="T31" fmla="*/ 2 h 17"/>
                  <a:gd name="T32" fmla="*/ 14 w 15"/>
                  <a:gd name="T33" fmla="*/ 0 h 17"/>
                  <a:gd name="T34" fmla="*/ 13 w 15"/>
                  <a:gd name="T35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5" h="17">
                    <a:moveTo>
                      <a:pt x="13" y="0"/>
                    </a:moveTo>
                    <a:lnTo>
                      <a:pt x="11" y="2"/>
                    </a:lnTo>
                    <a:lnTo>
                      <a:pt x="8" y="7"/>
                    </a:lnTo>
                    <a:lnTo>
                      <a:pt x="6" y="8"/>
                    </a:lnTo>
                    <a:lnTo>
                      <a:pt x="4" y="9"/>
                    </a:lnTo>
                    <a:lnTo>
                      <a:pt x="2" y="11"/>
                    </a:lnTo>
                    <a:lnTo>
                      <a:pt x="1" y="11"/>
                    </a:lnTo>
                    <a:lnTo>
                      <a:pt x="0" y="12"/>
                    </a:lnTo>
                    <a:lnTo>
                      <a:pt x="0" y="16"/>
                    </a:lnTo>
                    <a:lnTo>
                      <a:pt x="1" y="17"/>
                    </a:lnTo>
                    <a:lnTo>
                      <a:pt x="6" y="13"/>
                    </a:lnTo>
                    <a:lnTo>
                      <a:pt x="10" y="12"/>
                    </a:lnTo>
                    <a:lnTo>
                      <a:pt x="12" y="10"/>
                    </a:lnTo>
                    <a:lnTo>
                      <a:pt x="13" y="7"/>
                    </a:lnTo>
                    <a:lnTo>
                      <a:pt x="15" y="5"/>
                    </a:lnTo>
                    <a:lnTo>
                      <a:pt x="15" y="2"/>
                    </a:lnTo>
                    <a:lnTo>
                      <a:pt x="14" y="0"/>
                    </a:lnTo>
                    <a:lnTo>
                      <a:pt x="13" y="0"/>
                    </a:lnTo>
                  </a:path>
                </a:pathLst>
              </a:custGeom>
              <a:grpFill/>
              <a:ln w="12700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009" name="Freeform 398">
                <a:extLst>
                  <a:ext uri="{FF2B5EF4-FFF2-40B4-BE49-F238E27FC236}">
                    <a16:creationId xmlns:a16="http://schemas.microsoft.com/office/drawing/2014/main" id="{B61781FE-28FC-4A13-348E-BFE3A26EEC19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8666912" y="3699236"/>
                <a:ext cx="5226" cy="11761"/>
              </a:xfrm>
              <a:custGeom>
                <a:avLst/>
                <a:gdLst>
                  <a:gd name="T0" fmla="*/ 4 w 4"/>
                  <a:gd name="T1" fmla="*/ 0 h 9"/>
                  <a:gd name="T2" fmla="*/ 1 w 4"/>
                  <a:gd name="T3" fmla="*/ 6 h 9"/>
                  <a:gd name="T4" fmla="*/ 0 w 4"/>
                  <a:gd name="T5" fmla="*/ 9 h 9"/>
                  <a:gd name="T6" fmla="*/ 3 w 4"/>
                  <a:gd name="T7" fmla="*/ 7 h 9"/>
                  <a:gd name="T8" fmla="*/ 3 w 4"/>
                  <a:gd name="T9" fmla="*/ 5 h 9"/>
                  <a:gd name="T10" fmla="*/ 4 w 4"/>
                  <a:gd name="T11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9">
                    <a:moveTo>
                      <a:pt x="4" y="0"/>
                    </a:moveTo>
                    <a:lnTo>
                      <a:pt x="1" y="6"/>
                    </a:lnTo>
                    <a:lnTo>
                      <a:pt x="0" y="9"/>
                    </a:lnTo>
                    <a:lnTo>
                      <a:pt x="3" y="7"/>
                    </a:lnTo>
                    <a:lnTo>
                      <a:pt x="3" y="5"/>
                    </a:lnTo>
                    <a:lnTo>
                      <a:pt x="4" y="0"/>
                    </a:lnTo>
                  </a:path>
                </a:pathLst>
              </a:custGeom>
              <a:grpFill/>
              <a:ln w="12700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010" name="Freeform 399">
                <a:extLst>
                  <a:ext uri="{FF2B5EF4-FFF2-40B4-BE49-F238E27FC236}">
                    <a16:creationId xmlns:a16="http://schemas.microsoft.com/office/drawing/2014/main" id="{1F8EED63-C71C-D3BF-1E69-4FF921C301D8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8666912" y="3699236"/>
                <a:ext cx="5226" cy="11761"/>
              </a:xfrm>
              <a:custGeom>
                <a:avLst/>
                <a:gdLst>
                  <a:gd name="T0" fmla="*/ 4 w 4"/>
                  <a:gd name="T1" fmla="*/ 0 h 9"/>
                  <a:gd name="T2" fmla="*/ 1 w 4"/>
                  <a:gd name="T3" fmla="*/ 6 h 9"/>
                  <a:gd name="T4" fmla="*/ 0 w 4"/>
                  <a:gd name="T5" fmla="*/ 9 h 9"/>
                  <a:gd name="T6" fmla="*/ 3 w 4"/>
                  <a:gd name="T7" fmla="*/ 7 h 9"/>
                  <a:gd name="T8" fmla="*/ 3 w 4"/>
                  <a:gd name="T9" fmla="*/ 5 h 9"/>
                  <a:gd name="T10" fmla="*/ 4 w 4"/>
                  <a:gd name="T11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9">
                    <a:moveTo>
                      <a:pt x="4" y="0"/>
                    </a:moveTo>
                    <a:lnTo>
                      <a:pt x="1" y="6"/>
                    </a:lnTo>
                    <a:lnTo>
                      <a:pt x="0" y="9"/>
                    </a:lnTo>
                    <a:lnTo>
                      <a:pt x="3" y="7"/>
                    </a:lnTo>
                    <a:lnTo>
                      <a:pt x="3" y="5"/>
                    </a:lnTo>
                    <a:lnTo>
                      <a:pt x="4" y="0"/>
                    </a:lnTo>
                  </a:path>
                </a:pathLst>
              </a:custGeom>
              <a:grpFill/>
              <a:ln w="12700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011" name="Freeform 400">
                <a:extLst>
                  <a:ext uri="{FF2B5EF4-FFF2-40B4-BE49-F238E27FC236}">
                    <a16:creationId xmlns:a16="http://schemas.microsoft.com/office/drawing/2014/main" id="{83D7C67E-ED03-1A17-3F55-3ED457521C53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8657765" y="3722757"/>
                <a:ext cx="2614" cy="5226"/>
              </a:xfrm>
              <a:custGeom>
                <a:avLst/>
                <a:gdLst>
                  <a:gd name="T0" fmla="*/ 1 w 2"/>
                  <a:gd name="T1" fmla="*/ 0 h 4"/>
                  <a:gd name="T2" fmla="*/ 0 w 2"/>
                  <a:gd name="T3" fmla="*/ 4 h 4"/>
                  <a:gd name="T4" fmla="*/ 2 w 2"/>
                  <a:gd name="T5" fmla="*/ 3 h 4"/>
                  <a:gd name="T6" fmla="*/ 2 w 2"/>
                  <a:gd name="T7" fmla="*/ 1 h 4"/>
                  <a:gd name="T8" fmla="*/ 1 w 2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1" y="0"/>
                    </a:moveTo>
                    <a:lnTo>
                      <a:pt x="0" y="4"/>
                    </a:lnTo>
                    <a:lnTo>
                      <a:pt x="2" y="3"/>
                    </a:lnTo>
                    <a:lnTo>
                      <a:pt x="2" y="1"/>
                    </a:lnTo>
                    <a:lnTo>
                      <a:pt x="1" y="0"/>
                    </a:lnTo>
                  </a:path>
                </a:pathLst>
              </a:custGeom>
              <a:grpFill/>
              <a:ln w="12700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012" name="Freeform 401">
                <a:extLst>
                  <a:ext uri="{FF2B5EF4-FFF2-40B4-BE49-F238E27FC236}">
                    <a16:creationId xmlns:a16="http://schemas.microsoft.com/office/drawing/2014/main" id="{0D702BD2-5B32-E679-CEF8-16B99FF98E38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8657765" y="3722757"/>
                <a:ext cx="2614" cy="5226"/>
              </a:xfrm>
              <a:custGeom>
                <a:avLst/>
                <a:gdLst>
                  <a:gd name="T0" fmla="*/ 1 w 2"/>
                  <a:gd name="T1" fmla="*/ 0 h 4"/>
                  <a:gd name="T2" fmla="*/ 0 w 2"/>
                  <a:gd name="T3" fmla="*/ 4 h 4"/>
                  <a:gd name="T4" fmla="*/ 2 w 2"/>
                  <a:gd name="T5" fmla="*/ 3 h 4"/>
                  <a:gd name="T6" fmla="*/ 2 w 2"/>
                  <a:gd name="T7" fmla="*/ 1 h 4"/>
                  <a:gd name="T8" fmla="*/ 1 w 2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1" y="0"/>
                    </a:moveTo>
                    <a:lnTo>
                      <a:pt x="0" y="4"/>
                    </a:lnTo>
                    <a:lnTo>
                      <a:pt x="2" y="3"/>
                    </a:lnTo>
                    <a:lnTo>
                      <a:pt x="2" y="1"/>
                    </a:lnTo>
                    <a:lnTo>
                      <a:pt x="1" y="0"/>
                    </a:lnTo>
                  </a:path>
                </a:pathLst>
              </a:custGeom>
              <a:grpFill/>
              <a:ln w="12700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013" name="Freeform 413">
                <a:extLst>
                  <a:ext uri="{FF2B5EF4-FFF2-40B4-BE49-F238E27FC236}">
                    <a16:creationId xmlns:a16="http://schemas.microsoft.com/office/drawing/2014/main" id="{D6E38239-30DC-517C-5641-C54A4DE417CC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8900816" y="3505842"/>
                <a:ext cx="15681" cy="23521"/>
              </a:xfrm>
              <a:custGeom>
                <a:avLst/>
                <a:gdLst>
                  <a:gd name="T0" fmla="*/ 2 w 12"/>
                  <a:gd name="T1" fmla="*/ 0 h 18"/>
                  <a:gd name="T2" fmla="*/ 5 w 12"/>
                  <a:gd name="T3" fmla="*/ 2 h 18"/>
                  <a:gd name="T4" fmla="*/ 5 w 12"/>
                  <a:gd name="T5" fmla="*/ 2 h 18"/>
                  <a:gd name="T6" fmla="*/ 5 w 12"/>
                  <a:gd name="T7" fmla="*/ 4 h 18"/>
                  <a:gd name="T8" fmla="*/ 5 w 12"/>
                  <a:gd name="T9" fmla="*/ 6 h 18"/>
                  <a:gd name="T10" fmla="*/ 6 w 12"/>
                  <a:gd name="T11" fmla="*/ 7 h 18"/>
                  <a:gd name="T12" fmla="*/ 6 w 12"/>
                  <a:gd name="T13" fmla="*/ 8 h 18"/>
                  <a:gd name="T14" fmla="*/ 8 w 12"/>
                  <a:gd name="T15" fmla="*/ 11 h 18"/>
                  <a:gd name="T16" fmla="*/ 10 w 12"/>
                  <a:gd name="T17" fmla="*/ 12 h 18"/>
                  <a:gd name="T18" fmla="*/ 12 w 12"/>
                  <a:gd name="T19" fmla="*/ 17 h 18"/>
                  <a:gd name="T20" fmla="*/ 10 w 12"/>
                  <a:gd name="T21" fmla="*/ 18 h 18"/>
                  <a:gd name="T22" fmla="*/ 8 w 12"/>
                  <a:gd name="T23" fmla="*/ 15 h 18"/>
                  <a:gd name="T24" fmla="*/ 5 w 12"/>
                  <a:gd name="T25" fmla="*/ 14 h 18"/>
                  <a:gd name="T26" fmla="*/ 2 w 12"/>
                  <a:gd name="T27" fmla="*/ 6 h 18"/>
                  <a:gd name="T28" fmla="*/ 0 w 12"/>
                  <a:gd name="T29" fmla="*/ 2 h 18"/>
                  <a:gd name="T30" fmla="*/ 0 w 12"/>
                  <a:gd name="T31" fmla="*/ 1 h 18"/>
                  <a:gd name="T32" fmla="*/ 2 w 12"/>
                  <a:gd name="T33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2" h="18">
                    <a:moveTo>
                      <a:pt x="2" y="0"/>
                    </a:moveTo>
                    <a:lnTo>
                      <a:pt x="5" y="2"/>
                    </a:lnTo>
                    <a:lnTo>
                      <a:pt x="5" y="2"/>
                    </a:lnTo>
                    <a:lnTo>
                      <a:pt x="5" y="4"/>
                    </a:lnTo>
                    <a:lnTo>
                      <a:pt x="5" y="6"/>
                    </a:lnTo>
                    <a:lnTo>
                      <a:pt x="6" y="7"/>
                    </a:lnTo>
                    <a:lnTo>
                      <a:pt x="6" y="8"/>
                    </a:lnTo>
                    <a:lnTo>
                      <a:pt x="8" y="11"/>
                    </a:lnTo>
                    <a:lnTo>
                      <a:pt x="10" y="12"/>
                    </a:lnTo>
                    <a:lnTo>
                      <a:pt x="12" y="17"/>
                    </a:lnTo>
                    <a:lnTo>
                      <a:pt x="10" y="18"/>
                    </a:lnTo>
                    <a:lnTo>
                      <a:pt x="8" y="15"/>
                    </a:lnTo>
                    <a:lnTo>
                      <a:pt x="5" y="14"/>
                    </a:lnTo>
                    <a:lnTo>
                      <a:pt x="2" y="6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2" y="0"/>
                    </a:lnTo>
                  </a:path>
                </a:pathLst>
              </a:custGeom>
              <a:grpFill/>
              <a:ln w="12700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014" name="Freeform 414">
                <a:extLst>
                  <a:ext uri="{FF2B5EF4-FFF2-40B4-BE49-F238E27FC236}">
                    <a16:creationId xmlns:a16="http://schemas.microsoft.com/office/drawing/2014/main" id="{51C86E09-AC61-DEDC-060C-1997F43D5D92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8900816" y="3505842"/>
                <a:ext cx="15681" cy="23521"/>
              </a:xfrm>
              <a:custGeom>
                <a:avLst/>
                <a:gdLst>
                  <a:gd name="T0" fmla="*/ 2 w 12"/>
                  <a:gd name="T1" fmla="*/ 0 h 18"/>
                  <a:gd name="T2" fmla="*/ 5 w 12"/>
                  <a:gd name="T3" fmla="*/ 2 h 18"/>
                  <a:gd name="T4" fmla="*/ 5 w 12"/>
                  <a:gd name="T5" fmla="*/ 2 h 18"/>
                  <a:gd name="T6" fmla="*/ 5 w 12"/>
                  <a:gd name="T7" fmla="*/ 4 h 18"/>
                  <a:gd name="T8" fmla="*/ 5 w 12"/>
                  <a:gd name="T9" fmla="*/ 6 h 18"/>
                  <a:gd name="T10" fmla="*/ 6 w 12"/>
                  <a:gd name="T11" fmla="*/ 7 h 18"/>
                  <a:gd name="T12" fmla="*/ 6 w 12"/>
                  <a:gd name="T13" fmla="*/ 8 h 18"/>
                  <a:gd name="T14" fmla="*/ 8 w 12"/>
                  <a:gd name="T15" fmla="*/ 11 h 18"/>
                  <a:gd name="T16" fmla="*/ 10 w 12"/>
                  <a:gd name="T17" fmla="*/ 12 h 18"/>
                  <a:gd name="T18" fmla="*/ 12 w 12"/>
                  <a:gd name="T19" fmla="*/ 17 h 18"/>
                  <a:gd name="T20" fmla="*/ 10 w 12"/>
                  <a:gd name="T21" fmla="*/ 18 h 18"/>
                  <a:gd name="T22" fmla="*/ 8 w 12"/>
                  <a:gd name="T23" fmla="*/ 15 h 18"/>
                  <a:gd name="T24" fmla="*/ 5 w 12"/>
                  <a:gd name="T25" fmla="*/ 14 h 18"/>
                  <a:gd name="T26" fmla="*/ 2 w 12"/>
                  <a:gd name="T27" fmla="*/ 6 h 18"/>
                  <a:gd name="T28" fmla="*/ 0 w 12"/>
                  <a:gd name="T29" fmla="*/ 2 h 18"/>
                  <a:gd name="T30" fmla="*/ 0 w 12"/>
                  <a:gd name="T31" fmla="*/ 1 h 18"/>
                  <a:gd name="T32" fmla="*/ 2 w 12"/>
                  <a:gd name="T33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2" h="18">
                    <a:moveTo>
                      <a:pt x="2" y="0"/>
                    </a:moveTo>
                    <a:lnTo>
                      <a:pt x="5" y="2"/>
                    </a:lnTo>
                    <a:lnTo>
                      <a:pt x="5" y="2"/>
                    </a:lnTo>
                    <a:lnTo>
                      <a:pt x="5" y="4"/>
                    </a:lnTo>
                    <a:lnTo>
                      <a:pt x="5" y="6"/>
                    </a:lnTo>
                    <a:lnTo>
                      <a:pt x="6" y="7"/>
                    </a:lnTo>
                    <a:lnTo>
                      <a:pt x="6" y="8"/>
                    </a:lnTo>
                    <a:lnTo>
                      <a:pt x="8" y="11"/>
                    </a:lnTo>
                    <a:lnTo>
                      <a:pt x="10" y="12"/>
                    </a:lnTo>
                    <a:lnTo>
                      <a:pt x="12" y="17"/>
                    </a:lnTo>
                    <a:lnTo>
                      <a:pt x="10" y="18"/>
                    </a:lnTo>
                    <a:lnTo>
                      <a:pt x="8" y="15"/>
                    </a:lnTo>
                    <a:lnTo>
                      <a:pt x="5" y="14"/>
                    </a:lnTo>
                    <a:lnTo>
                      <a:pt x="2" y="6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2" y="0"/>
                    </a:lnTo>
                  </a:path>
                </a:pathLst>
              </a:custGeom>
              <a:grpFill/>
              <a:ln w="12700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015" name="Freeform 415">
                <a:extLst>
                  <a:ext uri="{FF2B5EF4-FFF2-40B4-BE49-F238E27FC236}">
                    <a16:creationId xmlns:a16="http://schemas.microsoft.com/office/drawing/2014/main" id="{CE132E6B-3761-2590-93C7-76204F0CE43A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8930870" y="3522829"/>
                <a:ext cx="11761" cy="13067"/>
              </a:xfrm>
              <a:custGeom>
                <a:avLst/>
                <a:gdLst>
                  <a:gd name="T0" fmla="*/ 0 w 9"/>
                  <a:gd name="T1" fmla="*/ 0 h 10"/>
                  <a:gd name="T2" fmla="*/ 1 w 9"/>
                  <a:gd name="T3" fmla="*/ 0 h 10"/>
                  <a:gd name="T4" fmla="*/ 4 w 9"/>
                  <a:gd name="T5" fmla="*/ 6 h 10"/>
                  <a:gd name="T6" fmla="*/ 5 w 9"/>
                  <a:gd name="T7" fmla="*/ 4 h 10"/>
                  <a:gd name="T8" fmla="*/ 7 w 9"/>
                  <a:gd name="T9" fmla="*/ 6 h 10"/>
                  <a:gd name="T10" fmla="*/ 9 w 9"/>
                  <a:gd name="T11" fmla="*/ 9 h 10"/>
                  <a:gd name="T12" fmla="*/ 8 w 9"/>
                  <a:gd name="T13" fmla="*/ 10 h 10"/>
                  <a:gd name="T14" fmla="*/ 5 w 9"/>
                  <a:gd name="T15" fmla="*/ 7 h 10"/>
                  <a:gd name="T16" fmla="*/ 4 w 9"/>
                  <a:gd name="T17" fmla="*/ 6 h 10"/>
                  <a:gd name="T18" fmla="*/ 2 w 9"/>
                  <a:gd name="T19" fmla="*/ 6 h 10"/>
                  <a:gd name="T20" fmla="*/ 0 w 9"/>
                  <a:gd name="T21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" h="10">
                    <a:moveTo>
                      <a:pt x="0" y="0"/>
                    </a:moveTo>
                    <a:lnTo>
                      <a:pt x="1" y="0"/>
                    </a:lnTo>
                    <a:lnTo>
                      <a:pt x="4" y="6"/>
                    </a:lnTo>
                    <a:lnTo>
                      <a:pt x="5" y="4"/>
                    </a:lnTo>
                    <a:lnTo>
                      <a:pt x="7" y="6"/>
                    </a:lnTo>
                    <a:lnTo>
                      <a:pt x="9" y="9"/>
                    </a:lnTo>
                    <a:lnTo>
                      <a:pt x="8" y="10"/>
                    </a:lnTo>
                    <a:lnTo>
                      <a:pt x="5" y="7"/>
                    </a:lnTo>
                    <a:lnTo>
                      <a:pt x="4" y="6"/>
                    </a:lnTo>
                    <a:lnTo>
                      <a:pt x="2" y="6"/>
                    </a:lnTo>
                    <a:lnTo>
                      <a:pt x="0" y="0"/>
                    </a:lnTo>
                  </a:path>
                </a:pathLst>
              </a:custGeom>
              <a:grpFill/>
              <a:ln w="12700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016" name="Freeform 416">
                <a:extLst>
                  <a:ext uri="{FF2B5EF4-FFF2-40B4-BE49-F238E27FC236}">
                    <a16:creationId xmlns:a16="http://schemas.microsoft.com/office/drawing/2014/main" id="{05EB7E73-7361-1DBC-A944-88BE6B1D1872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8930870" y="3522829"/>
                <a:ext cx="11761" cy="13067"/>
              </a:xfrm>
              <a:custGeom>
                <a:avLst/>
                <a:gdLst>
                  <a:gd name="T0" fmla="*/ 0 w 9"/>
                  <a:gd name="T1" fmla="*/ 0 h 10"/>
                  <a:gd name="T2" fmla="*/ 1 w 9"/>
                  <a:gd name="T3" fmla="*/ 0 h 10"/>
                  <a:gd name="T4" fmla="*/ 4 w 9"/>
                  <a:gd name="T5" fmla="*/ 6 h 10"/>
                  <a:gd name="T6" fmla="*/ 5 w 9"/>
                  <a:gd name="T7" fmla="*/ 4 h 10"/>
                  <a:gd name="T8" fmla="*/ 7 w 9"/>
                  <a:gd name="T9" fmla="*/ 6 h 10"/>
                  <a:gd name="T10" fmla="*/ 9 w 9"/>
                  <a:gd name="T11" fmla="*/ 9 h 10"/>
                  <a:gd name="T12" fmla="*/ 8 w 9"/>
                  <a:gd name="T13" fmla="*/ 10 h 10"/>
                  <a:gd name="T14" fmla="*/ 5 w 9"/>
                  <a:gd name="T15" fmla="*/ 7 h 10"/>
                  <a:gd name="T16" fmla="*/ 4 w 9"/>
                  <a:gd name="T17" fmla="*/ 6 h 10"/>
                  <a:gd name="T18" fmla="*/ 2 w 9"/>
                  <a:gd name="T19" fmla="*/ 6 h 10"/>
                  <a:gd name="T20" fmla="*/ 0 w 9"/>
                  <a:gd name="T21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" h="10">
                    <a:moveTo>
                      <a:pt x="0" y="0"/>
                    </a:moveTo>
                    <a:lnTo>
                      <a:pt x="1" y="0"/>
                    </a:lnTo>
                    <a:lnTo>
                      <a:pt x="4" y="6"/>
                    </a:lnTo>
                    <a:lnTo>
                      <a:pt x="5" y="4"/>
                    </a:lnTo>
                    <a:lnTo>
                      <a:pt x="7" y="6"/>
                    </a:lnTo>
                    <a:lnTo>
                      <a:pt x="9" y="9"/>
                    </a:lnTo>
                    <a:lnTo>
                      <a:pt x="8" y="10"/>
                    </a:lnTo>
                    <a:lnTo>
                      <a:pt x="5" y="7"/>
                    </a:lnTo>
                    <a:lnTo>
                      <a:pt x="4" y="6"/>
                    </a:lnTo>
                    <a:lnTo>
                      <a:pt x="2" y="6"/>
                    </a:lnTo>
                    <a:lnTo>
                      <a:pt x="0" y="0"/>
                    </a:lnTo>
                  </a:path>
                </a:pathLst>
              </a:custGeom>
              <a:grpFill/>
              <a:ln w="12700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017" name="Freeform 417">
                <a:extLst>
                  <a:ext uri="{FF2B5EF4-FFF2-40B4-BE49-F238E27FC236}">
                    <a16:creationId xmlns:a16="http://schemas.microsoft.com/office/drawing/2014/main" id="{15B83F64-13F7-F329-23C5-314380876835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7522223" y="2065834"/>
                <a:ext cx="125445" cy="158114"/>
              </a:xfrm>
              <a:custGeom>
                <a:avLst/>
                <a:gdLst>
                  <a:gd name="T0" fmla="*/ 12 w 96"/>
                  <a:gd name="T1" fmla="*/ 79 h 121"/>
                  <a:gd name="T2" fmla="*/ 14 w 96"/>
                  <a:gd name="T3" fmla="*/ 68 h 121"/>
                  <a:gd name="T4" fmla="*/ 19 w 96"/>
                  <a:gd name="T5" fmla="*/ 53 h 121"/>
                  <a:gd name="T6" fmla="*/ 27 w 96"/>
                  <a:gd name="T7" fmla="*/ 58 h 121"/>
                  <a:gd name="T8" fmla="*/ 22 w 96"/>
                  <a:gd name="T9" fmla="*/ 43 h 121"/>
                  <a:gd name="T10" fmla="*/ 26 w 96"/>
                  <a:gd name="T11" fmla="*/ 34 h 121"/>
                  <a:gd name="T12" fmla="*/ 26 w 96"/>
                  <a:gd name="T13" fmla="*/ 33 h 121"/>
                  <a:gd name="T14" fmla="*/ 28 w 96"/>
                  <a:gd name="T15" fmla="*/ 27 h 121"/>
                  <a:gd name="T16" fmla="*/ 30 w 96"/>
                  <a:gd name="T17" fmla="*/ 25 h 121"/>
                  <a:gd name="T18" fmla="*/ 35 w 96"/>
                  <a:gd name="T19" fmla="*/ 15 h 121"/>
                  <a:gd name="T20" fmla="*/ 35 w 96"/>
                  <a:gd name="T21" fmla="*/ 8 h 121"/>
                  <a:gd name="T22" fmla="*/ 39 w 96"/>
                  <a:gd name="T23" fmla="*/ 11 h 121"/>
                  <a:gd name="T24" fmla="*/ 44 w 96"/>
                  <a:gd name="T25" fmla="*/ 18 h 121"/>
                  <a:gd name="T26" fmla="*/ 44 w 96"/>
                  <a:gd name="T27" fmla="*/ 4 h 121"/>
                  <a:gd name="T28" fmla="*/ 56 w 96"/>
                  <a:gd name="T29" fmla="*/ 3 h 121"/>
                  <a:gd name="T30" fmla="*/ 56 w 96"/>
                  <a:gd name="T31" fmla="*/ 8 h 121"/>
                  <a:gd name="T32" fmla="*/ 60 w 96"/>
                  <a:gd name="T33" fmla="*/ 9 h 121"/>
                  <a:gd name="T34" fmla="*/ 56 w 96"/>
                  <a:gd name="T35" fmla="*/ 21 h 121"/>
                  <a:gd name="T36" fmla="*/ 56 w 96"/>
                  <a:gd name="T37" fmla="*/ 31 h 121"/>
                  <a:gd name="T38" fmla="*/ 60 w 96"/>
                  <a:gd name="T39" fmla="*/ 30 h 121"/>
                  <a:gd name="T40" fmla="*/ 62 w 96"/>
                  <a:gd name="T41" fmla="*/ 19 h 121"/>
                  <a:gd name="T42" fmla="*/ 67 w 96"/>
                  <a:gd name="T43" fmla="*/ 22 h 121"/>
                  <a:gd name="T44" fmla="*/ 68 w 96"/>
                  <a:gd name="T45" fmla="*/ 28 h 121"/>
                  <a:gd name="T46" fmla="*/ 72 w 96"/>
                  <a:gd name="T47" fmla="*/ 20 h 121"/>
                  <a:gd name="T48" fmla="*/ 75 w 96"/>
                  <a:gd name="T49" fmla="*/ 27 h 121"/>
                  <a:gd name="T50" fmla="*/ 75 w 96"/>
                  <a:gd name="T51" fmla="*/ 33 h 121"/>
                  <a:gd name="T52" fmla="*/ 78 w 96"/>
                  <a:gd name="T53" fmla="*/ 37 h 121"/>
                  <a:gd name="T54" fmla="*/ 80 w 96"/>
                  <a:gd name="T55" fmla="*/ 31 h 121"/>
                  <a:gd name="T56" fmla="*/ 84 w 96"/>
                  <a:gd name="T57" fmla="*/ 46 h 121"/>
                  <a:gd name="T58" fmla="*/ 96 w 96"/>
                  <a:gd name="T59" fmla="*/ 56 h 121"/>
                  <a:gd name="T60" fmla="*/ 96 w 96"/>
                  <a:gd name="T61" fmla="*/ 67 h 121"/>
                  <a:gd name="T62" fmla="*/ 96 w 96"/>
                  <a:gd name="T63" fmla="*/ 74 h 121"/>
                  <a:gd name="T64" fmla="*/ 91 w 96"/>
                  <a:gd name="T65" fmla="*/ 89 h 121"/>
                  <a:gd name="T66" fmla="*/ 86 w 96"/>
                  <a:gd name="T67" fmla="*/ 91 h 121"/>
                  <a:gd name="T68" fmla="*/ 69 w 96"/>
                  <a:gd name="T69" fmla="*/ 99 h 121"/>
                  <a:gd name="T70" fmla="*/ 62 w 96"/>
                  <a:gd name="T71" fmla="*/ 100 h 121"/>
                  <a:gd name="T72" fmla="*/ 57 w 96"/>
                  <a:gd name="T73" fmla="*/ 100 h 121"/>
                  <a:gd name="T74" fmla="*/ 55 w 96"/>
                  <a:gd name="T75" fmla="*/ 104 h 121"/>
                  <a:gd name="T76" fmla="*/ 42 w 96"/>
                  <a:gd name="T77" fmla="*/ 101 h 121"/>
                  <a:gd name="T78" fmla="*/ 38 w 96"/>
                  <a:gd name="T79" fmla="*/ 101 h 121"/>
                  <a:gd name="T80" fmla="*/ 26 w 96"/>
                  <a:gd name="T81" fmla="*/ 106 h 121"/>
                  <a:gd name="T82" fmla="*/ 22 w 96"/>
                  <a:gd name="T83" fmla="*/ 111 h 121"/>
                  <a:gd name="T84" fmla="*/ 11 w 96"/>
                  <a:gd name="T85" fmla="*/ 118 h 121"/>
                  <a:gd name="T86" fmla="*/ 1 w 96"/>
                  <a:gd name="T87" fmla="*/ 119 h 121"/>
                  <a:gd name="T88" fmla="*/ 3 w 96"/>
                  <a:gd name="T89" fmla="*/ 114 h 121"/>
                  <a:gd name="T90" fmla="*/ 0 w 96"/>
                  <a:gd name="T91" fmla="*/ 113 h 121"/>
                  <a:gd name="T92" fmla="*/ 2 w 96"/>
                  <a:gd name="T93" fmla="*/ 102 h 121"/>
                  <a:gd name="T94" fmla="*/ 9 w 96"/>
                  <a:gd name="T95" fmla="*/ 86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96" h="121">
                    <a:moveTo>
                      <a:pt x="9" y="82"/>
                    </a:moveTo>
                    <a:lnTo>
                      <a:pt x="12" y="79"/>
                    </a:lnTo>
                    <a:lnTo>
                      <a:pt x="12" y="78"/>
                    </a:lnTo>
                    <a:lnTo>
                      <a:pt x="14" y="68"/>
                    </a:lnTo>
                    <a:lnTo>
                      <a:pt x="14" y="65"/>
                    </a:lnTo>
                    <a:lnTo>
                      <a:pt x="19" y="53"/>
                    </a:lnTo>
                    <a:lnTo>
                      <a:pt x="24" y="58"/>
                    </a:lnTo>
                    <a:lnTo>
                      <a:pt x="27" y="58"/>
                    </a:lnTo>
                    <a:lnTo>
                      <a:pt x="22" y="52"/>
                    </a:lnTo>
                    <a:lnTo>
                      <a:pt x="22" y="43"/>
                    </a:lnTo>
                    <a:lnTo>
                      <a:pt x="23" y="37"/>
                    </a:lnTo>
                    <a:lnTo>
                      <a:pt x="26" y="34"/>
                    </a:lnTo>
                    <a:lnTo>
                      <a:pt x="28" y="33"/>
                    </a:lnTo>
                    <a:lnTo>
                      <a:pt x="26" y="33"/>
                    </a:lnTo>
                    <a:lnTo>
                      <a:pt x="26" y="30"/>
                    </a:lnTo>
                    <a:lnTo>
                      <a:pt x="28" y="27"/>
                    </a:lnTo>
                    <a:lnTo>
                      <a:pt x="31" y="26"/>
                    </a:lnTo>
                    <a:lnTo>
                      <a:pt x="30" y="25"/>
                    </a:lnTo>
                    <a:lnTo>
                      <a:pt x="30" y="21"/>
                    </a:lnTo>
                    <a:lnTo>
                      <a:pt x="35" y="15"/>
                    </a:lnTo>
                    <a:lnTo>
                      <a:pt x="36" y="12"/>
                    </a:lnTo>
                    <a:lnTo>
                      <a:pt x="35" y="8"/>
                    </a:lnTo>
                    <a:lnTo>
                      <a:pt x="37" y="6"/>
                    </a:lnTo>
                    <a:lnTo>
                      <a:pt x="39" y="11"/>
                    </a:lnTo>
                    <a:lnTo>
                      <a:pt x="40" y="16"/>
                    </a:lnTo>
                    <a:lnTo>
                      <a:pt x="44" y="18"/>
                    </a:lnTo>
                    <a:lnTo>
                      <a:pt x="45" y="14"/>
                    </a:lnTo>
                    <a:lnTo>
                      <a:pt x="44" y="4"/>
                    </a:lnTo>
                    <a:lnTo>
                      <a:pt x="48" y="0"/>
                    </a:lnTo>
                    <a:lnTo>
                      <a:pt x="56" y="3"/>
                    </a:lnTo>
                    <a:lnTo>
                      <a:pt x="56" y="10"/>
                    </a:lnTo>
                    <a:lnTo>
                      <a:pt x="56" y="8"/>
                    </a:lnTo>
                    <a:lnTo>
                      <a:pt x="57" y="6"/>
                    </a:lnTo>
                    <a:lnTo>
                      <a:pt x="60" y="9"/>
                    </a:lnTo>
                    <a:lnTo>
                      <a:pt x="60" y="12"/>
                    </a:lnTo>
                    <a:lnTo>
                      <a:pt x="56" y="21"/>
                    </a:lnTo>
                    <a:lnTo>
                      <a:pt x="56" y="27"/>
                    </a:lnTo>
                    <a:lnTo>
                      <a:pt x="56" y="31"/>
                    </a:lnTo>
                    <a:lnTo>
                      <a:pt x="56" y="35"/>
                    </a:lnTo>
                    <a:lnTo>
                      <a:pt x="60" y="30"/>
                    </a:lnTo>
                    <a:lnTo>
                      <a:pt x="62" y="24"/>
                    </a:lnTo>
                    <a:lnTo>
                      <a:pt x="62" y="19"/>
                    </a:lnTo>
                    <a:lnTo>
                      <a:pt x="64" y="18"/>
                    </a:lnTo>
                    <a:lnTo>
                      <a:pt x="67" y="22"/>
                    </a:lnTo>
                    <a:lnTo>
                      <a:pt x="68" y="27"/>
                    </a:lnTo>
                    <a:lnTo>
                      <a:pt x="68" y="28"/>
                    </a:lnTo>
                    <a:lnTo>
                      <a:pt x="70" y="25"/>
                    </a:lnTo>
                    <a:lnTo>
                      <a:pt x="72" y="20"/>
                    </a:lnTo>
                    <a:lnTo>
                      <a:pt x="74" y="22"/>
                    </a:lnTo>
                    <a:lnTo>
                      <a:pt x="75" y="27"/>
                    </a:lnTo>
                    <a:lnTo>
                      <a:pt x="74" y="31"/>
                    </a:lnTo>
                    <a:lnTo>
                      <a:pt x="75" y="33"/>
                    </a:lnTo>
                    <a:lnTo>
                      <a:pt x="77" y="37"/>
                    </a:lnTo>
                    <a:lnTo>
                      <a:pt x="78" y="37"/>
                    </a:lnTo>
                    <a:lnTo>
                      <a:pt x="78" y="33"/>
                    </a:lnTo>
                    <a:lnTo>
                      <a:pt x="80" y="31"/>
                    </a:lnTo>
                    <a:lnTo>
                      <a:pt x="81" y="39"/>
                    </a:lnTo>
                    <a:lnTo>
                      <a:pt x="84" y="46"/>
                    </a:lnTo>
                    <a:lnTo>
                      <a:pt x="94" y="53"/>
                    </a:lnTo>
                    <a:lnTo>
                      <a:pt x="96" y="56"/>
                    </a:lnTo>
                    <a:lnTo>
                      <a:pt x="96" y="62"/>
                    </a:lnTo>
                    <a:lnTo>
                      <a:pt x="96" y="67"/>
                    </a:lnTo>
                    <a:lnTo>
                      <a:pt x="96" y="70"/>
                    </a:lnTo>
                    <a:lnTo>
                      <a:pt x="96" y="74"/>
                    </a:lnTo>
                    <a:lnTo>
                      <a:pt x="96" y="79"/>
                    </a:lnTo>
                    <a:lnTo>
                      <a:pt x="91" y="89"/>
                    </a:lnTo>
                    <a:lnTo>
                      <a:pt x="89" y="93"/>
                    </a:lnTo>
                    <a:lnTo>
                      <a:pt x="86" y="91"/>
                    </a:lnTo>
                    <a:lnTo>
                      <a:pt x="81" y="92"/>
                    </a:lnTo>
                    <a:lnTo>
                      <a:pt x="69" y="99"/>
                    </a:lnTo>
                    <a:lnTo>
                      <a:pt x="65" y="98"/>
                    </a:lnTo>
                    <a:lnTo>
                      <a:pt x="62" y="100"/>
                    </a:lnTo>
                    <a:lnTo>
                      <a:pt x="59" y="99"/>
                    </a:lnTo>
                    <a:lnTo>
                      <a:pt x="57" y="100"/>
                    </a:lnTo>
                    <a:lnTo>
                      <a:pt x="57" y="102"/>
                    </a:lnTo>
                    <a:lnTo>
                      <a:pt x="55" y="104"/>
                    </a:lnTo>
                    <a:lnTo>
                      <a:pt x="50" y="99"/>
                    </a:lnTo>
                    <a:lnTo>
                      <a:pt x="42" y="101"/>
                    </a:lnTo>
                    <a:lnTo>
                      <a:pt x="40" y="100"/>
                    </a:lnTo>
                    <a:lnTo>
                      <a:pt x="38" y="101"/>
                    </a:lnTo>
                    <a:lnTo>
                      <a:pt x="28" y="101"/>
                    </a:lnTo>
                    <a:lnTo>
                      <a:pt x="26" y="106"/>
                    </a:lnTo>
                    <a:lnTo>
                      <a:pt x="25" y="106"/>
                    </a:lnTo>
                    <a:lnTo>
                      <a:pt x="22" y="111"/>
                    </a:lnTo>
                    <a:lnTo>
                      <a:pt x="15" y="114"/>
                    </a:lnTo>
                    <a:lnTo>
                      <a:pt x="11" y="118"/>
                    </a:lnTo>
                    <a:lnTo>
                      <a:pt x="9" y="121"/>
                    </a:lnTo>
                    <a:lnTo>
                      <a:pt x="1" y="119"/>
                    </a:lnTo>
                    <a:lnTo>
                      <a:pt x="1" y="118"/>
                    </a:lnTo>
                    <a:lnTo>
                      <a:pt x="3" y="114"/>
                    </a:lnTo>
                    <a:lnTo>
                      <a:pt x="3" y="112"/>
                    </a:lnTo>
                    <a:lnTo>
                      <a:pt x="0" y="113"/>
                    </a:lnTo>
                    <a:lnTo>
                      <a:pt x="1" y="105"/>
                    </a:lnTo>
                    <a:lnTo>
                      <a:pt x="2" y="102"/>
                    </a:lnTo>
                    <a:lnTo>
                      <a:pt x="10" y="87"/>
                    </a:lnTo>
                    <a:lnTo>
                      <a:pt x="9" y="86"/>
                    </a:lnTo>
                    <a:lnTo>
                      <a:pt x="9" y="82"/>
                    </a:lnTo>
                  </a:path>
                </a:pathLst>
              </a:custGeom>
              <a:grpFill/>
              <a:ln w="12700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018" name="Freeform 419">
                <a:extLst>
                  <a:ext uri="{FF2B5EF4-FFF2-40B4-BE49-F238E27FC236}">
                    <a16:creationId xmlns:a16="http://schemas.microsoft.com/office/drawing/2014/main" id="{86BDC909-64D2-0AA3-9A02-52A1E9A9045F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8269669" y="2542787"/>
                <a:ext cx="16987" cy="27441"/>
              </a:xfrm>
              <a:custGeom>
                <a:avLst/>
                <a:gdLst>
                  <a:gd name="T0" fmla="*/ 9 w 13"/>
                  <a:gd name="T1" fmla="*/ 11 h 21"/>
                  <a:gd name="T2" fmla="*/ 10 w 13"/>
                  <a:gd name="T3" fmla="*/ 13 h 21"/>
                  <a:gd name="T4" fmla="*/ 12 w 13"/>
                  <a:gd name="T5" fmla="*/ 14 h 21"/>
                  <a:gd name="T6" fmla="*/ 13 w 13"/>
                  <a:gd name="T7" fmla="*/ 17 h 21"/>
                  <a:gd name="T8" fmla="*/ 13 w 13"/>
                  <a:gd name="T9" fmla="*/ 21 h 21"/>
                  <a:gd name="T10" fmla="*/ 10 w 13"/>
                  <a:gd name="T11" fmla="*/ 20 h 21"/>
                  <a:gd name="T12" fmla="*/ 9 w 13"/>
                  <a:gd name="T13" fmla="*/ 16 h 21"/>
                  <a:gd name="T14" fmla="*/ 5 w 13"/>
                  <a:gd name="T15" fmla="*/ 12 h 21"/>
                  <a:gd name="T16" fmla="*/ 4 w 13"/>
                  <a:gd name="T17" fmla="*/ 8 h 21"/>
                  <a:gd name="T18" fmla="*/ 0 w 13"/>
                  <a:gd name="T19" fmla="*/ 4 h 21"/>
                  <a:gd name="T20" fmla="*/ 0 w 13"/>
                  <a:gd name="T21" fmla="*/ 0 h 21"/>
                  <a:gd name="T22" fmla="*/ 2 w 13"/>
                  <a:gd name="T23" fmla="*/ 0 h 21"/>
                  <a:gd name="T24" fmla="*/ 4 w 13"/>
                  <a:gd name="T25" fmla="*/ 5 h 21"/>
                  <a:gd name="T26" fmla="*/ 9 w 13"/>
                  <a:gd name="T27" fmla="*/ 11 h 21"/>
                  <a:gd name="T28" fmla="*/ 9 w 13"/>
                  <a:gd name="T29" fmla="*/ 1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3" h="21">
                    <a:moveTo>
                      <a:pt x="9" y="11"/>
                    </a:moveTo>
                    <a:lnTo>
                      <a:pt x="10" y="13"/>
                    </a:lnTo>
                    <a:lnTo>
                      <a:pt x="12" y="14"/>
                    </a:lnTo>
                    <a:lnTo>
                      <a:pt x="13" y="17"/>
                    </a:lnTo>
                    <a:lnTo>
                      <a:pt x="13" y="21"/>
                    </a:lnTo>
                    <a:lnTo>
                      <a:pt x="10" y="20"/>
                    </a:lnTo>
                    <a:lnTo>
                      <a:pt x="9" y="16"/>
                    </a:lnTo>
                    <a:lnTo>
                      <a:pt x="5" y="12"/>
                    </a:lnTo>
                    <a:lnTo>
                      <a:pt x="4" y="8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5"/>
                    </a:lnTo>
                    <a:lnTo>
                      <a:pt x="9" y="11"/>
                    </a:lnTo>
                    <a:lnTo>
                      <a:pt x="9" y="11"/>
                    </a:lnTo>
                  </a:path>
                </a:pathLst>
              </a:custGeom>
              <a:grpFill/>
              <a:ln w="12700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019" name="Freeform 420">
                <a:extLst>
                  <a:ext uri="{FF2B5EF4-FFF2-40B4-BE49-F238E27FC236}">
                    <a16:creationId xmlns:a16="http://schemas.microsoft.com/office/drawing/2014/main" id="{425FF012-F762-CDB3-7D0B-AF6AF768EC6C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8269669" y="2542787"/>
                <a:ext cx="16987" cy="27441"/>
              </a:xfrm>
              <a:custGeom>
                <a:avLst/>
                <a:gdLst>
                  <a:gd name="T0" fmla="*/ 9 w 13"/>
                  <a:gd name="T1" fmla="*/ 11 h 21"/>
                  <a:gd name="T2" fmla="*/ 10 w 13"/>
                  <a:gd name="T3" fmla="*/ 13 h 21"/>
                  <a:gd name="T4" fmla="*/ 12 w 13"/>
                  <a:gd name="T5" fmla="*/ 14 h 21"/>
                  <a:gd name="T6" fmla="*/ 13 w 13"/>
                  <a:gd name="T7" fmla="*/ 17 h 21"/>
                  <a:gd name="T8" fmla="*/ 13 w 13"/>
                  <a:gd name="T9" fmla="*/ 21 h 21"/>
                  <a:gd name="T10" fmla="*/ 10 w 13"/>
                  <a:gd name="T11" fmla="*/ 20 h 21"/>
                  <a:gd name="T12" fmla="*/ 9 w 13"/>
                  <a:gd name="T13" fmla="*/ 16 h 21"/>
                  <a:gd name="T14" fmla="*/ 5 w 13"/>
                  <a:gd name="T15" fmla="*/ 12 h 21"/>
                  <a:gd name="T16" fmla="*/ 4 w 13"/>
                  <a:gd name="T17" fmla="*/ 8 h 21"/>
                  <a:gd name="T18" fmla="*/ 0 w 13"/>
                  <a:gd name="T19" fmla="*/ 4 h 21"/>
                  <a:gd name="T20" fmla="*/ 0 w 13"/>
                  <a:gd name="T21" fmla="*/ 0 h 21"/>
                  <a:gd name="T22" fmla="*/ 2 w 13"/>
                  <a:gd name="T23" fmla="*/ 0 h 21"/>
                  <a:gd name="T24" fmla="*/ 4 w 13"/>
                  <a:gd name="T25" fmla="*/ 5 h 21"/>
                  <a:gd name="T26" fmla="*/ 9 w 13"/>
                  <a:gd name="T27" fmla="*/ 11 h 21"/>
                  <a:gd name="T28" fmla="*/ 9 w 13"/>
                  <a:gd name="T29" fmla="*/ 1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3" h="21">
                    <a:moveTo>
                      <a:pt x="9" y="11"/>
                    </a:moveTo>
                    <a:lnTo>
                      <a:pt x="10" y="13"/>
                    </a:lnTo>
                    <a:lnTo>
                      <a:pt x="12" y="14"/>
                    </a:lnTo>
                    <a:lnTo>
                      <a:pt x="13" y="17"/>
                    </a:lnTo>
                    <a:lnTo>
                      <a:pt x="13" y="21"/>
                    </a:lnTo>
                    <a:lnTo>
                      <a:pt x="10" y="20"/>
                    </a:lnTo>
                    <a:lnTo>
                      <a:pt x="9" y="16"/>
                    </a:lnTo>
                    <a:lnTo>
                      <a:pt x="5" y="12"/>
                    </a:lnTo>
                    <a:lnTo>
                      <a:pt x="4" y="8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5"/>
                    </a:lnTo>
                    <a:lnTo>
                      <a:pt x="9" y="11"/>
                    </a:lnTo>
                    <a:lnTo>
                      <a:pt x="9" y="11"/>
                    </a:lnTo>
                  </a:path>
                </a:pathLst>
              </a:custGeom>
              <a:grpFill/>
              <a:ln w="12700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020" name="Freeform 421">
                <a:extLst>
                  <a:ext uri="{FF2B5EF4-FFF2-40B4-BE49-F238E27FC236}">
                    <a16:creationId xmlns:a16="http://schemas.microsoft.com/office/drawing/2014/main" id="{E6316A63-849F-21DE-1526-FC86A21ED1C9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8269669" y="2413421"/>
                <a:ext cx="11761" cy="41816"/>
              </a:xfrm>
              <a:custGeom>
                <a:avLst/>
                <a:gdLst>
                  <a:gd name="T0" fmla="*/ 7 w 9"/>
                  <a:gd name="T1" fmla="*/ 19 h 32"/>
                  <a:gd name="T2" fmla="*/ 6 w 9"/>
                  <a:gd name="T3" fmla="*/ 23 h 32"/>
                  <a:gd name="T4" fmla="*/ 5 w 9"/>
                  <a:gd name="T5" fmla="*/ 24 h 32"/>
                  <a:gd name="T6" fmla="*/ 6 w 9"/>
                  <a:gd name="T7" fmla="*/ 30 h 32"/>
                  <a:gd name="T8" fmla="*/ 5 w 9"/>
                  <a:gd name="T9" fmla="*/ 32 h 32"/>
                  <a:gd name="T10" fmla="*/ 1 w 9"/>
                  <a:gd name="T11" fmla="*/ 30 h 32"/>
                  <a:gd name="T12" fmla="*/ 0 w 9"/>
                  <a:gd name="T13" fmla="*/ 27 h 32"/>
                  <a:gd name="T14" fmla="*/ 1 w 9"/>
                  <a:gd name="T15" fmla="*/ 24 h 32"/>
                  <a:gd name="T16" fmla="*/ 0 w 9"/>
                  <a:gd name="T17" fmla="*/ 23 h 32"/>
                  <a:gd name="T18" fmla="*/ 1 w 9"/>
                  <a:gd name="T19" fmla="*/ 20 h 32"/>
                  <a:gd name="T20" fmla="*/ 1 w 9"/>
                  <a:gd name="T21" fmla="*/ 15 h 32"/>
                  <a:gd name="T22" fmla="*/ 1 w 9"/>
                  <a:gd name="T23" fmla="*/ 10 h 32"/>
                  <a:gd name="T24" fmla="*/ 1 w 9"/>
                  <a:gd name="T25" fmla="*/ 7 h 32"/>
                  <a:gd name="T26" fmla="*/ 1 w 9"/>
                  <a:gd name="T27" fmla="*/ 0 h 32"/>
                  <a:gd name="T28" fmla="*/ 2 w 9"/>
                  <a:gd name="T29" fmla="*/ 4 h 32"/>
                  <a:gd name="T30" fmla="*/ 4 w 9"/>
                  <a:gd name="T31" fmla="*/ 6 h 32"/>
                  <a:gd name="T32" fmla="*/ 5 w 9"/>
                  <a:gd name="T33" fmla="*/ 11 h 32"/>
                  <a:gd name="T34" fmla="*/ 7 w 9"/>
                  <a:gd name="T35" fmla="*/ 14 h 32"/>
                  <a:gd name="T36" fmla="*/ 9 w 9"/>
                  <a:gd name="T37" fmla="*/ 15 h 32"/>
                  <a:gd name="T38" fmla="*/ 7 w 9"/>
                  <a:gd name="T39" fmla="*/ 19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9" h="32">
                    <a:moveTo>
                      <a:pt x="7" y="19"/>
                    </a:moveTo>
                    <a:lnTo>
                      <a:pt x="6" y="23"/>
                    </a:lnTo>
                    <a:lnTo>
                      <a:pt x="5" y="24"/>
                    </a:lnTo>
                    <a:lnTo>
                      <a:pt x="6" y="30"/>
                    </a:lnTo>
                    <a:lnTo>
                      <a:pt x="5" y="32"/>
                    </a:lnTo>
                    <a:lnTo>
                      <a:pt x="1" y="30"/>
                    </a:lnTo>
                    <a:lnTo>
                      <a:pt x="0" y="27"/>
                    </a:lnTo>
                    <a:lnTo>
                      <a:pt x="1" y="24"/>
                    </a:lnTo>
                    <a:lnTo>
                      <a:pt x="0" y="23"/>
                    </a:lnTo>
                    <a:lnTo>
                      <a:pt x="1" y="20"/>
                    </a:lnTo>
                    <a:lnTo>
                      <a:pt x="1" y="15"/>
                    </a:lnTo>
                    <a:lnTo>
                      <a:pt x="1" y="10"/>
                    </a:lnTo>
                    <a:lnTo>
                      <a:pt x="1" y="7"/>
                    </a:lnTo>
                    <a:lnTo>
                      <a:pt x="1" y="0"/>
                    </a:lnTo>
                    <a:lnTo>
                      <a:pt x="2" y="4"/>
                    </a:lnTo>
                    <a:lnTo>
                      <a:pt x="4" y="6"/>
                    </a:lnTo>
                    <a:lnTo>
                      <a:pt x="5" y="11"/>
                    </a:lnTo>
                    <a:lnTo>
                      <a:pt x="7" y="14"/>
                    </a:lnTo>
                    <a:lnTo>
                      <a:pt x="9" y="15"/>
                    </a:lnTo>
                    <a:lnTo>
                      <a:pt x="7" y="19"/>
                    </a:lnTo>
                  </a:path>
                </a:pathLst>
              </a:custGeom>
              <a:grpFill/>
              <a:ln w="12700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021" name="Freeform 422">
                <a:extLst>
                  <a:ext uri="{FF2B5EF4-FFF2-40B4-BE49-F238E27FC236}">
                    <a16:creationId xmlns:a16="http://schemas.microsoft.com/office/drawing/2014/main" id="{8E5D712F-F2E5-E06F-96AD-A22122D12D12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8269669" y="2413421"/>
                <a:ext cx="11761" cy="41816"/>
              </a:xfrm>
              <a:custGeom>
                <a:avLst/>
                <a:gdLst>
                  <a:gd name="T0" fmla="*/ 7 w 9"/>
                  <a:gd name="T1" fmla="*/ 19 h 32"/>
                  <a:gd name="T2" fmla="*/ 6 w 9"/>
                  <a:gd name="T3" fmla="*/ 23 h 32"/>
                  <a:gd name="T4" fmla="*/ 5 w 9"/>
                  <a:gd name="T5" fmla="*/ 24 h 32"/>
                  <a:gd name="T6" fmla="*/ 6 w 9"/>
                  <a:gd name="T7" fmla="*/ 30 h 32"/>
                  <a:gd name="T8" fmla="*/ 5 w 9"/>
                  <a:gd name="T9" fmla="*/ 32 h 32"/>
                  <a:gd name="T10" fmla="*/ 1 w 9"/>
                  <a:gd name="T11" fmla="*/ 30 h 32"/>
                  <a:gd name="T12" fmla="*/ 0 w 9"/>
                  <a:gd name="T13" fmla="*/ 27 h 32"/>
                  <a:gd name="T14" fmla="*/ 1 w 9"/>
                  <a:gd name="T15" fmla="*/ 24 h 32"/>
                  <a:gd name="T16" fmla="*/ 0 w 9"/>
                  <a:gd name="T17" fmla="*/ 23 h 32"/>
                  <a:gd name="T18" fmla="*/ 1 w 9"/>
                  <a:gd name="T19" fmla="*/ 20 h 32"/>
                  <a:gd name="T20" fmla="*/ 1 w 9"/>
                  <a:gd name="T21" fmla="*/ 15 h 32"/>
                  <a:gd name="T22" fmla="*/ 1 w 9"/>
                  <a:gd name="T23" fmla="*/ 10 h 32"/>
                  <a:gd name="T24" fmla="*/ 1 w 9"/>
                  <a:gd name="T25" fmla="*/ 7 h 32"/>
                  <a:gd name="T26" fmla="*/ 1 w 9"/>
                  <a:gd name="T27" fmla="*/ 0 h 32"/>
                  <a:gd name="T28" fmla="*/ 2 w 9"/>
                  <a:gd name="T29" fmla="*/ 4 h 32"/>
                  <a:gd name="T30" fmla="*/ 4 w 9"/>
                  <a:gd name="T31" fmla="*/ 6 h 32"/>
                  <a:gd name="T32" fmla="*/ 5 w 9"/>
                  <a:gd name="T33" fmla="*/ 11 h 32"/>
                  <a:gd name="T34" fmla="*/ 7 w 9"/>
                  <a:gd name="T35" fmla="*/ 14 h 32"/>
                  <a:gd name="T36" fmla="*/ 9 w 9"/>
                  <a:gd name="T37" fmla="*/ 15 h 32"/>
                  <a:gd name="T38" fmla="*/ 7 w 9"/>
                  <a:gd name="T39" fmla="*/ 19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9" h="32">
                    <a:moveTo>
                      <a:pt x="7" y="19"/>
                    </a:moveTo>
                    <a:lnTo>
                      <a:pt x="6" y="23"/>
                    </a:lnTo>
                    <a:lnTo>
                      <a:pt x="5" y="24"/>
                    </a:lnTo>
                    <a:lnTo>
                      <a:pt x="6" y="30"/>
                    </a:lnTo>
                    <a:lnTo>
                      <a:pt x="5" y="32"/>
                    </a:lnTo>
                    <a:lnTo>
                      <a:pt x="1" y="30"/>
                    </a:lnTo>
                    <a:lnTo>
                      <a:pt x="0" y="27"/>
                    </a:lnTo>
                    <a:lnTo>
                      <a:pt x="1" y="24"/>
                    </a:lnTo>
                    <a:lnTo>
                      <a:pt x="0" y="23"/>
                    </a:lnTo>
                    <a:lnTo>
                      <a:pt x="1" y="20"/>
                    </a:lnTo>
                    <a:lnTo>
                      <a:pt x="1" y="15"/>
                    </a:lnTo>
                    <a:lnTo>
                      <a:pt x="1" y="10"/>
                    </a:lnTo>
                    <a:lnTo>
                      <a:pt x="1" y="7"/>
                    </a:lnTo>
                    <a:lnTo>
                      <a:pt x="1" y="0"/>
                    </a:lnTo>
                    <a:lnTo>
                      <a:pt x="2" y="4"/>
                    </a:lnTo>
                    <a:lnTo>
                      <a:pt x="4" y="6"/>
                    </a:lnTo>
                    <a:lnTo>
                      <a:pt x="5" y="11"/>
                    </a:lnTo>
                    <a:lnTo>
                      <a:pt x="7" y="14"/>
                    </a:lnTo>
                    <a:lnTo>
                      <a:pt x="9" y="15"/>
                    </a:lnTo>
                    <a:lnTo>
                      <a:pt x="7" y="19"/>
                    </a:lnTo>
                  </a:path>
                </a:pathLst>
              </a:custGeom>
              <a:grpFill/>
              <a:ln w="12700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022" name="Freeform 423">
                <a:extLst>
                  <a:ext uri="{FF2B5EF4-FFF2-40B4-BE49-F238E27FC236}">
                    <a16:creationId xmlns:a16="http://schemas.microsoft.com/office/drawing/2014/main" id="{AA572A14-D57E-0568-0860-1CE3D5865FE7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8295803" y="2382060"/>
                <a:ext cx="137205" cy="125445"/>
              </a:xfrm>
              <a:custGeom>
                <a:avLst/>
                <a:gdLst>
                  <a:gd name="T0" fmla="*/ 52 w 105"/>
                  <a:gd name="T1" fmla="*/ 26 h 96"/>
                  <a:gd name="T2" fmla="*/ 54 w 105"/>
                  <a:gd name="T3" fmla="*/ 26 h 96"/>
                  <a:gd name="T4" fmla="*/ 58 w 105"/>
                  <a:gd name="T5" fmla="*/ 30 h 96"/>
                  <a:gd name="T6" fmla="*/ 56 w 105"/>
                  <a:gd name="T7" fmla="*/ 35 h 96"/>
                  <a:gd name="T8" fmla="*/ 57 w 105"/>
                  <a:gd name="T9" fmla="*/ 37 h 96"/>
                  <a:gd name="T10" fmla="*/ 59 w 105"/>
                  <a:gd name="T11" fmla="*/ 38 h 96"/>
                  <a:gd name="T12" fmla="*/ 62 w 105"/>
                  <a:gd name="T13" fmla="*/ 39 h 96"/>
                  <a:gd name="T14" fmla="*/ 66 w 105"/>
                  <a:gd name="T15" fmla="*/ 39 h 96"/>
                  <a:gd name="T16" fmla="*/ 67 w 105"/>
                  <a:gd name="T17" fmla="*/ 30 h 96"/>
                  <a:gd name="T18" fmla="*/ 65 w 105"/>
                  <a:gd name="T19" fmla="*/ 17 h 96"/>
                  <a:gd name="T20" fmla="*/ 68 w 105"/>
                  <a:gd name="T21" fmla="*/ 10 h 96"/>
                  <a:gd name="T22" fmla="*/ 77 w 105"/>
                  <a:gd name="T23" fmla="*/ 14 h 96"/>
                  <a:gd name="T24" fmla="*/ 84 w 105"/>
                  <a:gd name="T25" fmla="*/ 26 h 96"/>
                  <a:gd name="T26" fmla="*/ 89 w 105"/>
                  <a:gd name="T27" fmla="*/ 32 h 96"/>
                  <a:gd name="T28" fmla="*/ 91 w 105"/>
                  <a:gd name="T29" fmla="*/ 37 h 96"/>
                  <a:gd name="T30" fmla="*/ 89 w 105"/>
                  <a:gd name="T31" fmla="*/ 44 h 96"/>
                  <a:gd name="T32" fmla="*/ 86 w 105"/>
                  <a:gd name="T33" fmla="*/ 49 h 96"/>
                  <a:gd name="T34" fmla="*/ 85 w 105"/>
                  <a:gd name="T35" fmla="*/ 55 h 96"/>
                  <a:gd name="T36" fmla="*/ 89 w 105"/>
                  <a:gd name="T37" fmla="*/ 67 h 96"/>
                  <a:gd name="T38" fmla="*/ 99 w 105"/>
                  <a:gd name="T39" fmla="*/ 75 h 96"/>
                  <a:gd name="T40" fmla="*/ 105 w 105"/>
                  <a:gd name="T41" fmla="*/ 80 h 96"/>
                  <a:gd name="T42" fmla="*/ 99 w 105"/>
                  <a:gd name="T43" fmla="*/ 84 h 96"/>
                  <a:gd name="T44" fmla="*/ 91 w 105"/>
                  <a:gd name="T45" fmla="*/ 83 h 96"/>
                  <a:gd name="T46" fmla="*/ 88 w 105"/>
                  <a:gd name="T47" fmla="*/ 87 h 96"/>
                  <a:gd name="T48" fmla="*/ 83 w 105"/>
                  <a:gd name="T49" fmla="*/ 79 h 96"/>
                  <a:gd name="T50" fmla="*/ 81 w 105"/>
                  <a:gd name="T51" fmla="*/ 73 h 96"/>
                  <a:gd name="T52" fmla="*/ 69 w 105"/>
                  <a:gd name="T53" fmla="*/ 80 h 96"/>
                  <a:gd name="T54" fmla="*/ 61 w 105"/>
                  <a:gd name="T55" fmla="*/ 87 h 96"/>
                  <a:gd name="T56" fmla="*/ 50 w 105"/>
                  <a:gd name="T57" fmla="*/ 90 h 96"/>
                  <a:gd name="T58" fmla="*/ 50 w 105"/>
                  <a:gd name="T59" fmla="*/ 88 h 96"/>
                  <a:gd name="T60" fmla="*/ 49 w 105"/>
                  <a:gd name="T61" fmla="*/ 84 h 96"/>
                  <a:gd name="T62" fmla="*/ 47 w 105"/>
                  <a:gd name="T63" fmla="*/ 74 h 96"/>
                  <a:gd name="T64" fmla="*/ 42 w 105"/>
                  <a:gd name="T65" fmla="*/ 83 h 96"/>
                  <a:gd name="T66" fmla="*/ 43 w 105"/>
                  <a:gd name="T67" fmla="*/ 86 h 96"/>
                  <a:gd name="T68" fmla="*/ 40 w 105"/>
                  <a:gd name="T69" fmla="*/ 96 h 96"/>
                  <a:gd name="T70" fmla="*/ 33 w 105"/>
                  <a:gd name="T71" fmla="*/ 93 h 96"/>
                  <a:gd name="T72" fmla="*/ 20 w 105"/>
                  <a:gd name="T73" fmla="*/ 89 h 96"/>
                  <a:gd name="T74" fmla="*/ 16 w 105"/>
                  <a:gd name="T75" fmla="*/ 75 h 96"/>
                  <a:gd name="T76" fmla="*/ 4 w 105"/>
                  <a:gd name="T77" fmla="*/ 70 h 96"/>
                  <a:gd name="T78" fmla="*/ 0 w 105"/>
                  <a:gd name="T79" fmla="*/ 57 h 96"/>
                  <a:gd name="T80" fmla="*/ 6 w 105"/>
                  <a:gd name="T81" fmla="*/ 57 h 96"/>
                  <a:gd name="T82" fmla="*/ 8 w 105"/>
                  <a:gd name="T83" fmla="*/ 52 h 96"/>
                  <a:gd name="T84" fmla="*/ 4 w 105"/>
                  <a:gd name="T85" fmla="*/ 51 h 96"/>
                  <a:gd name="T86" fmla="*/ 7 w 105"/>
                  <a:gd name="T87" fmla="*/ 50 h 96"/>
                  <a:gd name="T88" fmla="*/ 4 w 105"/>
                  <a:gd name="T89" fmla="*/ 44 h 96"/>
                  <a:gd name="T90" fmla="*/ 2 w 105"/>
                  <a:gd name="T91" fmla="*/ 40 h 96"/>
                  <a:gd name="T92" fmla="*/ 6 w 105"/>
                  <a:gd name="T93" fmla="*/ 41 h 96"/>
                  <a:gd name="T94" fmla="*/ 5 w 105"/>
                  <a:gd name="T95" fmla="*/ 35 h 96"/>
                  <a:gd name="T96" fmla="*/ 7 w 105"/>
                  <a:gd name="T97" fmla="*/ 29 h 96"/>
                  <a:gd name="T98" fmla="*/ 12 w 105"/>
                  <a:gd name="T99" fmla="*/ 28 h 96"/>
                  <a:gd name="T100" fmla="*/ 10 w 105"/>
                  <a:gd name="T101" fmla="*/ 26 h 96"/>
                  <a:gd name="T102" fmla="*/ 7 w 105"/>
                  <a:gd name="T103" fmla="*/ 19 h 96"/>
                  <a:gd name="T104" fmla="*/ 10 w 105"/>
                  <a:gd name="T105" fmla="*/ 15 h 96"/>
                  <a:gd name="T106" fmla="*/ 20 w 105"/>
                  <a:gd name="T107" fmla="*/ 13 h 96"/>
                  <a:gd name="T108" fmla="*/ 23 w 105"/>
                  <a:gd name="T109" fmla="*/ 6 h 96"/>
                  <a:gd name="T110" fmla="*/ 34 w 105"/>
                  <a:gd name="T111" fmla="*/ 0 h 96"/>
                  <a:gd name="T112" fmla="*/ 34 w 105"/>
                  <a:gd name="T113" fmla="*/ 4 h 96"/>
                  <a:gd name="T114" fmla="*/ 42 w 105"/>
                  <a:gd name="T115" fmla="*/ 15 h 96"/>
                  <a:gd name="T116" fmla="*/ 46 w 105"/>
                  <a:gd name="T117" fmla="*/ 15 h 96"/>
                  <a:gd name="T118" fmla="*/ 49 w 105"/>
                  <a:gd name="T119" fmla="*/ 20 h 96"/>
                  <a:gd name="T120" fmla="*/ 49 w 105"/>
                  <a:gd name="T121" fmla="*/ 25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05" h="96">
                    <a:moveTo>
                      <a:pt x="51" y="25"/>
                    </a:moveTo>
                    <a:lnTo>
                      <a:pt x="52" y="26"/>
                    </a:lnTo>
                    <a:lnTo>
                      <a:pt x="52" y="28"/>
                    </a:lnTo>
                    <a:lnTo>
                      <a:pt x="54" y="26"/>
                    </a:lnTo>
                    <a:lnTo>
                      <a:pt x="58" y="27"/>
                    </a:lnTo>
                    <a:lnTo>
                      <a:pt x="58" y="30"/>
                    </a:lnTo>
                    <a:lnTo>
                      <a:pt x="58" y="31"/>
                    </a:lnTo>
                    <a:lnTo>
                      <a:pt x="56" y="35"/>
                    </a:lnTo>
                    <a:lnTo>
                      <a:pt x="57" y="35"/>
                    </a:lnTo>
                    <a:lnTo>
                      <a:pt x="57" y="37"/>
                    </a:lnTo>
                    <a:lnTo>
                      <a:pt x="57" y="39"/>
                    </a:lnTo>
                    <a:lnTo>
                      <a:pt x="59" y="38"/>
                    </a:lnTo>
                    <a:lnTo>
                      <a:pt x="61" y="40"/>
                    </a:lnTo>
                    <a:lnTo>
                      <a:pt x="62" y="39"/>
                    </a:lnTo>
                    <a:lnTo>
                      <a:pt x="65" y="39"/>
                    </a:lnTo>
                    <a:lnTo>
                      <a:pt x="66" y="39"/>
                    </a:lnTo>
                    <a:lnTo>
                      <a:pt x="66" y="32"/>
                    </a:lnTo>
                    <a:lnTo>
                      <a:pt x="67" y="30"/>
                    </a:lnTo>
                    <a:lnTo>
                      <a:pt x="65" y="26"/>
                    </a:lnTo>
                    <a:lnTo>
                      <a:pt x="65" y="17"/>
                    </a:lnTo>
                    <a:lnTo>
                      <a:pt x="65" y="14"/>
                    </a:lnTo>
                    <a:lnTo>
                      <a:pt x="68" y="10"/>
                    </a:lnTo>
                    <a:lnTo>
                      <a:pt x="70" y="9"/>
                    </a:lnTo>
                    <a:lnTo>
                      <a:pt x="77" y="14"/>
                    </a:lnTo>
                    <a:lnTo>
                      <a:pt x="83" y="23"/>
                    </a:lnTo>
                    <a:lnTo>
                      <a:pt x="84" y="26"/>
                    </a:lnTo>
                    <a:lnTo>
                      <a:pt x="86" y="31"/>
                    </a:lnTo>
                    <a:lnTo>
                      <a:pt x="89" y="32"/>
                    </a:lnTo>
                    <a:lnTo>
                      <a:pt x="91" y="33"/>
                    </a:lnTo>
                    <a:lnTo>
                      <a:pt x="91" y="37"/>
                    </a:lnTo>
                    <a:lnTo>
                      <a:pt x="90" y="40"/>
                    </a:lnTo>
                    <a:lnTo>
                      <a:pt x="89" y="44"/>
                    </a:lnTo>
                    <a:lnTo>
                      <a:pt x="88" y="47"/>
                    </a:lnTo>
                    <a:lnTo>
                      <a:pt x="86" y="49"/>
                    </a:lnTo>
                    <a:lnTo>
                      <a:pt x="85" y="52"/>
                    </a:lnTo>
                    <a:lnTo>
                      <a:pt x="85" y="55"/>
                    </a:lnTo>
                    <a:lnTo>
                      <a:pt x="86" y="58"/>
                    </a:lnTo>
                    <a:lnTo>
                      <a:pt x="89" y="67"/>
                    </a:lnTo>
                    <a:lnTo>
                      <a:pt x="93" y="73"/>
                    </a:lnTo>
                    <a:lnTo>
                      <a:pt x="99" y="75"/>
                    </a:lnTo>
                    <a:lnTo>
                      <a:pt x="105" y="78"/>
                    </a:lnTo>
                    <a:lnTo>
                      <a:pt x="105" y="80"/>
                    </a:lnTo>
                    <a:lnTo>
                      <a:pt x="105" y="82"/>
                    </a:lnTo>
                    <a:lnTo>
                      <a:pt x="99" y="84"/>
                    </a:lnTo>
                    <a:lnTo>
                      <a:pt x="92" y="80"/>
                    </a:lnTo>
                    <a:lnTo>
                      <a:pt x="91" y="83"/>
                    </a:lnTo>
                    <a:lnTo>
                      <a:pt x="91" y="85"/>
                    </a:lnTo>
                    <a:lnTo>
                      <a:pt x="88" y="87"/>
                    </a:lnTo>
                    <a:lnTo>
                      <a:pt x="81" y="79"/>
                    </a:lnTo>
                    <a:lnTo>
                      <a:pt x="83" y="79"/>
                    </a:lnTo>
                    <a:lnTo>
                      <a:pt x="84" y="75"/>
                    </a:lnTo>
                    <a:lnTo>
                      <a:pt x="81" y="73"/>
                    </a:lnTo>
                    <a:lnTo>
                      <a:pt x="76" y="78"/>
                    </a:lnTo>
                    <a:lnTo>
                      <a:pt x="69" y="80"/>
                    </a:lnTo>
                    <a:lnTo>
                      <a:pt x="65" y="83"/>
                    </a:lnTo>
                    <a:lnTo>
                      <a:pt x="61" y="87"/>
                    </a:lnTo>
                    <a:lnTo>
                      <a:pt x="53" y="90"/>
                    </a:lnTo>
                    <a:lnTo>
                      <a:pt x="50" y="90"/>
                    </a:lnTo>
                    <a:lnTo>
                      <a:pt x="47" y="87"/>
                    </a:lnTo>
                    <a:lnTo>
                      <a:pt x="50" y="88"/>
                    </a:lnTo>
                    <a:lnTo>
                      <a:pt x="52" y="86"/>
                    </a:lnTo>
                    <a:lnTo>
                      <a:pt x="49" y="84"/>
                    </a:lnTo>
                    <a:lnTo>
                      <a:pt x="47" y="80"/>
                    </a:lnTo>
                    <a:lnTo>
                      <a:pt x="47" y="74"/>
                    </a:lnTo>
                    <a:lnTo>
                      <a:pt x="43" y="77"/>
                    </a:lnTo>
                    <a:lnTo>
                      <a:pt x="42" y="83"/>
                    </a:lnTo>
                    <a:lnTo>
                      <a:pt x="45" y="82"/>
                    </a:lnTo>
                    <a:lnTo>
                      <a:pt x="43" y="86"/>
                    </a:lnTo>
                    <a:lnTo>
                      <a:pt x="42" y="92"/>
                    </a:lnTo>
                    <a:lnTo>
                      <a:pt x="40" y="96"/>
                    </a:lnTo>
                    <a:lnTo>
                      <a:pt x="37" y="96"/>
                    </a:lnTo>
                    <a:lnTo>
                      <a:pt x="33" y="93"/>
                    </a:lnTo>
                    <a:lnTo>
                      <a:pt x="26" y="92"/>
                    </a:lnTo>
                    <a:lnTo>
                      <a:pt x="20" y="89"/>
                    </a:lnTo>
                    <a:lnTo>
                      <a:pt x="17" y="83"/>
                    </a:lnTo>
                    <a:lnTo>
                      <a:pt x="16" y="75"/>
                    </a:lnTo>
                    <a:lnTo>
                      <a:pt x="12" y="76"/>
                    </a:lnTo>
                    <a:lnTo>
                      <a:pt x="4" y="70"/>
                    </a:lnTo>
                    <a:lnTo>
                      <a:pt x="3" y="65"/>
                    </a:lnTo>
                    <a:lnTo>
                      <a:pt x="0" y="57"/>
                    </a:lnTo>
                    <a:lnTo>
                      <a:pt x="3" y="54"/>
                    </a:lnTo>
                    <a:lnTo>
                      <a:pt x="6" y="57"/>
                    </a:lnTo>
                    <a:lnTo>
                      <a:pt x="9" y="55"/>
                    </a:lnTo>
                    <a:lnTo>
                      <a:pt x="8" y="52"/>
                    </a:lnTo>
                    <a:lnTo>
                      <a:pt x="5" y="52"/>
                    </a:lnTo>
                    <a:lnTo>
                      <a:pt x="4" y="51"/>
                    </a:lnTo>
                    <a:lnTo>
                      <a:pt x="5" y="50"/>
                    </a:lnTo>
                    <a:lnTo>
                      <a:pt x="7" y="50"/>
                    </a:lnTo>
                    <a:lnTo>
                      <a:pt x="7" y="46"/>
                    </a:lnTo>
                    <a:lnTo>
                      <a:pt x="4" y="44"/>
                    </a:lnTo>
                    <a:lnTo>
                      <a:pt x="2" y="40"/>
                    </a:lnTo>
                    <a:lnTo>
                      <a:pt x="2" y="40"/>
                    </a:lnTo>
                    <a:lnTo>
                      <a:pt x="5" y="43"/>
                    </a:lnTo>
                    <a:lnTo>
                      <a:pt x="6" y="41"/>
                    </a:lnTo>
                    <a:lnTo>
                      <a:pt x="6" y="38"/>
                    </a:lnTo>
                    <a:lnTo>
                      <a:pt x="5" y="35"/>
                    </a:lnTo>
                    <a:lnTo>
                      <a:pt x="5" y="31"/>
                    </a:lnTo>
                    <a:lnTo>
                      <a:pt x="7" y="29"/>
                    </a:lnTo>
                    <a:lnTo>
                      <a:pt x="11" y="30"/>
                    </a:lnTo>
                    <a:lnTo>
                      <a:pt x="12" y="28"/>
                    </a:lnTo>
                    <a:lnTo>
                      <a:pt x="11" y="24"/>
                    </a:lnTo>
                    <a:lnTo>
                      <a:pt x="10" y="26"/>
                    </a:lnTo>
                    <a:lnTo>
                      <a:pt x="8" y="23"/>
                    </a:lnTo>
                    <a:lnTo>
                      <a:pt x="7" y="19"/>
                    </a:lnTo>
                    <a:lnTo>
                      <a:pt x="8" y="18"/>
                    </a:lnTo>
                    <a:lnTo>
                      <a:pt x="10" y="15"/>
                    </a:lnTo>
                    <a:lnTo>
                      <a:pt x="12" y="16"/>
                    </a:lnTo>
                    <a:lnTo>
                      <a:pt x="20" y="13"/>
                    </a:lnTo>
                    <a:lnTo>
                      <a:pt x="22" y="5"/>
                    </a:lnTo>
                    <a:lnTo>
                      <a:pt x="23" y="6"/>
                    </a:lnTo>
                    <a:lnTo>
                      <a:pt x="30" y="1"/>
                    </a:lnTo>
                    <a:lnTo>
                      <a:pt x="34" y="0"/>
                    </a:lnTo>
                    <a:lnTo>
                      <a:pt x="36" y="0"/>
                    </a:lnTo>
                    <a:lnTo>
                      <a:pt x="34" y="4"/>
                    </a:lnTo>
                    <a:lnTo>
                      <a:pt x="34" y="7"/>
                    </a:lnTo>
                    <a:lnTo>
                      <a:pt x="42" y="15"/>
                    </a:lnTo>
                    <a:lnTo>
                      <a:pt x="43" y="17"/>
                    </a:lnTo>
                    <a:lnTo>
                      <a:pt x="46" y="15"/>
                    </a:lnTo>
                    <a:lnTo>
                      <a:pt x="47" y="18"/>
                    </a:lnTo>
                    <a:lnTo>
                      <a:pt x="49" y="20"/>
                    </a:lnTo>
                    <a:lnTo>
                      <a:pt x="47" y="23"/>
                    </a:lnTo>
                    <a:lnTo>
                      <a:pt x="49" y="25"/>
                    </a:lnTo>
                    <a:lnTo>
                      <a:pt x="51" y="25"/>
                    </a:lnTo>
                  </a:path>
                </a:pathLst>
              </a:custGeom>
              <a:grpFill/>
              <a:ln w="12700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023" name="Freeform 425">
                <a:extLst>
                  <a:ext uri="{FF2B5EF4-FFF2-40B4-BE49-F238E27FC236}">
                    <a16:creationId xmlns:a16="http://schemas.microsoft.com/office/drawing/2014/main" id="{2DF2AC63-5555-B4CA-D1E9-3C236E35C939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8391195" y="2388593"/>
                <a:ext cx="86244" cy="94083"/>
              </a:xfrm>
              <a:custGeom>
                <a:avLst/>
                <a:gdLst>
                  <a:gd name="T0" fmla="*/ 0 w 66"/>
                  <a:gd name="T1" fmla="*/ 0 h 72"/>
                  <a:gd name="T2" fmla="*/ 5 w 66"/>
                  <a:gd name="T3" fmla="*/ 3 h 72"/>
                  <a:gd name="T4" fmla="*/ 10 w 66"/>
                  <a:gd name="T5" fmla="*/ 9 h 72"/>
                  <a:gd name="T6" fmla="*/ 13 w 66"/>
                  <a:gd name="T7" fmla="*/ 11 h 72"/>
                  <a:gd name="T8" fmla="*/ 17 w 66"/>
                  <a:gd name="T9" fmla="*/ 17 h 72"/>
                  <a:gd name="T10" fmla="*/ 19 w 66"/>
                  <a:gd name="T11" fmla="*/ 19 h 72"/>
                  <a:gd name="T12" fmla="*/ 26 w 66"/>
                  <a:gd name="T13" fmla="*/ 21 h 72"/>
                  <a:gd name="T14" fmla="*/ 32 w 66"/>
                  <a:gd name="T15" fmla="*/ 17 h 72"/>
                  <a:gd name="T16" fmla="*/ 34 w 66"/>
                  <a:gd name="T17" fmla="*/ 16 h 72"/>
                  <a:gd name="T18" fmla="*/ 41 w 66"/>
                  <a:gd name="T19" fmla="*/ 18 h 72"/>
                  <a:gd name="T20" fmla="*/ 45 w 66"/>
                  <a:gd name="T21" fmla="*/ 26 h 72"/>
                  <a:gd name="T22" fmla="*/ 49 w 66"/>
                  <a:gd name="T23" fmla="*/ 28 h 72"/>
                  <a:gd name="T24" fmla="*/ 54 w 66"/>
                  <a:gd name="T25" fmla="*/ 31 h 72"/>
                  <a:gd name="T26" fmla="*/ 59 w 66"/>
                  <a:gd name="T27" fmla="*/ 34 h 72"/>
                  <a:gd name="T28" fmla="*/ 63 w 66"/>
                  <a:gd name="T29" fmla="*/ 39 h 72"/>
                  <a:gd name="T30" fmla="*/ 65 w 66"/>
                  <a:gd name="T31" fmla="*/ 39 h 72"/>
                  <a:gd name="T32" fmla="*/ 66 w 66"/>
                  <a:gd name="T33" fmla="*/ 42 h 72"/>
                  <a:gd name="T34" fmla="*/ 60 w 66"/>
                  <a:gd name="T35" fmla="*/ 41 h 72"/>
                  <a:gd name="T36" fmla="*/ 58 w 66"/>
                  <a:gd name="T37" fmla="*/ 42 h 72"/>
                  <a:gd name="T38" fmla="*/ 56 w 66"/>
                  <a:gd name="T39" fmla="*/ 44 h 72"/>
                  <a:gd name="T40" fmla="*/ 53 w 66"/>
                  <a:gd name="T41" fmla="*/ 45 h 72"/>
                  <a:gd name="T42" fmla="*/ 54 w 66"/>
                  <a:gd name="T43" fmla="*/ 46 h 72"/>
                  <a:gd name="T44" fmla="*/ 54 w 66"/>
                  <a:gd name="T45" fmla="*/ 49 h 72"/>
                  <a:gd name="T46" fmla="*/ 54 w 66"/>
                  <a:gd name="T47" fmla="*/ 53 h 72"/>
                  <a:gd name="T48" fmla="*/ 55 w 66"/>
                  <a:gd name="T49" fmla="*/ 56 h 72"/>
                  <a:gd name="T50" fmla="*/ 54 w 66"/>
                  <a:gd name="T51" fmla="*/ 57 h 72"/>
                  <a:gd name="T52" fmla="*/ 53 w 66"/>
                  <a:gd name="T53" fmla="*/ 62 h 72"/>
                  <a:gd name="T54" fmla="*/ 49 w 66"/>
                  <a:gd name="T55" fmla="*/ 65 h 72"/>
                  <a:gd name="T56" fmla="*/ 48 w 66"/>
                  <a:gd name="T57" fmla="*/ 67 h 72"/>
                  <a:gd name="T58" fmla="*/ 41 w 66"/>
                  <a:gd name="T59" fmla="*/ 72 h 72"/>
                  <a:gd name="T60" fmla="*/ 38 w 66"/>
                  <a:gd name="T61" fmla="*/ 69 h 72"/>
                  <a:gd name="T62" fmla="*/ 27 w 66"/>
                  <a:gd name="T63" fmla="*/ 67 h 72"/>
                  <a:gd name="T64" fmla="*/ 23 w 66"/>
                  <a:gd name="T65" fmla="*/ 64 h 72"/>
                  <a:gd name="T66" fmla="*/ 16 w 66"/>
                  <a:gd name="T67" fmla="*/ 47 h 72"/>
                  <a:gd name="T68" fmla="*/ 17 w 66"/>
                  <a:gd name="T69" fmla="*/ 43 h 72"/>
                  <a:gd name="T70" fmla="*/ 21 w 66"/>
                  <a:gd name="T71" fmla="*/ 31 h 72"/>
                  <a:gd name="T72" fmla="*/ 22 w 66"/>
                  <a:gd name="T73" fmla="*/ 24 h 72"/>
                  <a:gd name="T74" fmla="*/ 19 w 66"/>
                  <a:gd name="T75" fmla="*/ 24 h 72"/>
                  <a:gd name="T76" fmla="*/ 18 w 66"/>
                  <a:gd name="T77" fmla="*/ 21 h 72"/>
                  <a:gd name="T78" fmla="*/ 6 w 66"/>
                  <a:gd name="T79" fmla="*/ 5 h 72"/>
                  <a:gd name="T80" fmla="*/ 3 w 66"/>
                  <a:gd name="T81" fmla="*/ 4 h 72"/>
                  <a:gd name="T82" fmla="*/ 0 w 66"/>
                  <a:gd name="T83" fmla="*/ 0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66" h="72">
                    <a:moveTo>
                      <a:pt x="0" y="0"/>
                    </a:moveTo>
                    <a:lnTo>
                      <a:pt x="5" y="3"/>
                    </a:lnTo>
                    <a:lnTo>
                      <a:pt x="10" y="9"/>
                    </a:lnTo>
                    <a:lnTo>
                      <a:pt x="13" y="11"/>
                    </a:lnTo>
                    <a:lnTo>
                      <a:pt x="17" y="17"/>
                    </a:lnTo>
                    <a:lnTo>
                      <a:pt x="19" y="19"/>
                    </a:lnTo>
                    <a:lnTo>
                      <a:pt x="26" y="21"/>
                    </a:lnTo>
                    <a:lnTo>
                      <a:pt x="32" y="17"/>
                    </a:lnTo>
                    <a:lnTo>
                      <a:pt x="34" y="16"/>
                    </a:lnTo>
                    <a:lnTo>
                      <a:pt x="41" y="18"/>
                    </a:lnTo>
                    <a:lnTo>
                      <a:pt x="45" y="26"/>
                    </a:lnTo>
                    <a:lnTo>
                      <a:pt x="49" y="28"/>
                    </a:lnTo>
                    <a:lnTo>
                      <a:pt x="54" y="31"/>
                    </a:lnTo>
                    <a:lnTo>
                      <a:pt x="59" y="34"/>
                    </a:lnTo>
                    <a:lnTo>
                      <a:pt x="63" y="39"/>
                    </a:lnTo>
                    <a:lnTo>
                      <a:pt x="65" y="39"/>
                    </a:lnTo>
                    <a:lnTo>
                      <a:pt x="66" y="42"/>
                    </a:lnTo>
                    <a:lnTo>
                      <a:pt x="60" y="41"/>
                    </a:lnTo>
                    <a:lnTo>
                      <a:pt x="58" y="42"/>
                    </a:lnTo>
                    <a:lnTo>
                      <a:pt x="56" y="44"/>
                    </a:lnTo>
                    <a:lnTo>
                      <a:pt x="53" y="45"/>
                    </a:lnTo>
                    <a:lnTo>
                      <a:pt x="54" y="46"/>
                    </a:lnTo>
                    <a:lnTo>
                      <a:pt x="54" y="49"/>
                    </a:lnTo>
                    <a:lnTo>
                      <a:pt x="54" y="53"/>
                    </a:lnTo>
                    <a:lnTo>
                      <a:pt x="55" y="56"/>
                    </a:lnTo>
                    <a:lnTo>
                      <a:pt x="54" y="57"/>
                    </a:lnTo>
                    <a:lnTo>
                      <a:pt x="53" y="62"/>
                    </a:lnTo>
                    <a:lnTo>
                      <a:pt x="49" y="65"/>
                    </a:lnTo>
                    <a:lnTo>
                      <a:pt x="48" y="67"/>
                    </a:lnTo>
                    <a:lnTo>
                      <a:pt x="41" y="72"/>
                    </a:lnTo>
                    <a:lnTo>
                      <a:pt x="38" y="69"/>
                    </a:lnTo>
                    <a:lnTo>
                      <a:pt x="27" y="67"/>
                    </a:lnTo>
                    <a:lnTo>
                      <a:pt x="23" y="64"/>
                    </a:lnTo>
                    <a:lnTo>
                      <a:pt x="16" y="47"/>
                    </a:lnTo>
                    <a:lnTo>
                      <a:pt x="17" y="43"/>
                    </a:lnTo>
                    <a:lnTo>
                      <a:pt x="21" y="31"/>
                    </a:lnTo>
                    <a:lnTo>
                      <a:pt x="22" y="24"/>
                    </a:lnTo>
                    <a:lnTo>
                      <a:pt x="19" y="24"/>
                    </a:lnTo>
                    <a:lnTo>
                      <a:pt x="18" y="21"/>
                    </a:lnTo>
                    <a:lnTo>
                      <a:pt x="6" y="5"/>
                    </a:lnTo>
                    <a:lnTo>
                      <a:pt x="3" y="4"/>
                    </a:lnTo>
                    <a:lnTo>
                      <a:pt x="0" y="0"/>
                    </a:lnTo>
                  </a:path>
                </a:pathLst>
              </a:custGeom>
              <a:grpFill/>
              <a:ln w="12700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024" name="Freeform 427">
                <a:extLst>
                  <a:ext uri="{FF2B5EF4-FFF2-40B4-BE49-F238E27FC236}">
                    <a16:creationId xmlns:a16="http://schemas.microsoft.com/office/drawing/2014/main" id="{5534338F-FD7B-6E1A-BF78-60D69AD4C00B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8494425" y="2438249"/>
                <a:ext cx="99312" cy="67950"/>
              </a:xfrm>
              <a:custGeom>
                <a:avLst/>
                <a:gdLst>
                  <a:gd name="T0" fmla="*/ 1 w 76"/>
                  <a:gd name="T1" fmla="*/ 0 h 52"/>
                  <a:gd name="T2" fmla="*/ 2 w 76"/>
                  <a:gd name="T3" fmla="*/ 1 h 52"/>
                  <a:gd name="T4" fmla="*/ 5 w 76"/>
                  <a:gd name="T5" fmla="*/ 2 h 52"/>
                  <a:gd name="T6" fmla="*/ 6 w 76"/>
                  <a:gd name="T7" fmla="*/ 4 h 52"/>
                  <a:gd name="T8" fmla="*/ 7 w 76"/>
                  <a:gd name="T9" fmla="*/ 7 h 52"/>
                  <a:gd name="T10" fmla="*/ 10 w 76"/>
                  <a:gd name="T11" fmla="*/ 8 h 52"/>
                  <a:gd name="T12" fmla="*/ 14 w 76"/>
                  <a:gd name="T13" fmla="*/ 10 h 52"/>
                  <a:gd name="T14" fmla="*/ 19 w 76"/>
                  <a:gd name="T15" fmla="*/ 10 h 52"/>
                  <a:gd name="T16" fmla="*/ 20 w 76"/>
                  <a:gd name="T17" fmla="*/ 9 h 52"/>
                  <a:gd name="T18" fmla="*/ 36 w 76"/>
                  <a:gd name="T19" fmla="*/ 11 h 52"/>
                  <a:gd name="T20" fmla="*/ 37 w 76"/>
                  <a:gd name="T21" fmla="*/ 14 h 52"/>
                  <a:gd name="T22" fmla="*/ 35 w 76"/>
                  <a:gd name="T23" fmla="*/ 14 h 52"/>
                  <a:gd name="T24" fmla="*/ 35 w 76"/>
                  <a:gd name="T25" fmla="*/ 16 h 52"/>
                  <a:gd name="T26" fmla="*/ 31 w 76"/>
                  <a:gd name="T27" fmla="*/ 19 h 52"/>
                  <a:gd name="T28" fmla="*/ 37 w 76"/>
                  <a:gd name="T29" fmla="*/ 18 h 52"/>
                  <a:gd name="T30" fmla="*/ 44 w 76"/>
                  <a:gd name="T31" fmla="*/ 19 h 52"/>
                  <a:gd name="T32" fmla="*/ 46 w 76"/>
                  <a:gd name="T33" fmla="*/ 18 h 52"/>
                  <a:gd name="T34" fmla="*/ 49 w 76"/>
                  <a:gd name="T35" fmla="*/ 18 h 52"/>
                  <a:gd name="T36" fmla="*/ 52 w 76"/>
                  <a:gd name="T37" fmla="*/ 19 h 52"/>
                  <a:gd name="T38" fmla="*/ 54 w 76"/>
                  <a:gd name="T39" fmla="*/ 22 h 52"/>
                  <a:gd name="T40" fmla="*/ 59 w 76"/>
                  <a:gd name="T41" fmla="*/ 22 h 52"/>
                  <a:gd name="T42" fmla="*/ 63 w 76"/>
                  <a:gd name="T43" fmla="*/ 23 h 52"/>
                  <a:gd name="T44" fmla="*/ 65 w 76"/>
                  <a:gd name="T45" fmla="*/ 26 h 52"/>
                  <a:gd name="T46" fmla="*/ 76 w 76"/>
                  <a:gd name="T47" fmla="*/ 28 h 52"/>
                  <a:gd name="T48" fmla="*/ 74 w 76"/>
                  <a:gd name="T49" fmla="*/ 31 h 52"/>
                  <a:gd name="T50" fmla="*/ 74 w 76"/>
                  <a:gd name="T51" fmla="*/ 39 h 52"/>
                  <a:gd name="T52" fmla="*/ 70 w 76"/>
                  <a:gd name="T53" fmla="*/ 44 h 52"/>
                  <a:gd name="T54" fmla="*/ 60 w 76"/>
                  <a:gd name="T55" fmla="*/ 50 h 52"/>
                  <a:gd name="T56" fmla="*/ 57 w 76"/>
                  <a:gd name="T57" fmla="*/ 52 h 52"/>
                  <a:gd name="T58" fmla="*/ 55 w 76"/>
                  <a:gd name="T59" fmla="*/ 49 h 52"/>
                  <a:gd name="T60" fmla="*/ 53 w 76"/>
                  <a:gd name="T61" fmla="*/ 50 h 52"/>
                  <a:gd name="T62" fmla="*/ 51 w 76"/>
                  <a:gd name="T63" fmla="*/ 50 h 52"/>
                  <a:gd name="T64" fmla="*/ 50 w 76"/>
                  <a:gd name="T65" fmla="*/ 47 h 52"/>
                  <a:gd name="T66" fmla="*/ 49 w 76"/>
                  <a:gd name="T67" fmla="*/ 50 h 52"/>
                  <a:gd name="T68" fmla="*/ 46 w 76"/>
                  <a:gd name="T69" fmla="*/ 50 h 52"/>
                  <a:gd name="T70" fmla="*/ 41 w 76"/>
                  <a:gd name="T71" fmla="*/ 49 h 52"/>
                  <a:gd name="T72" fmla="*/ 38 w 76"/>
                  <a:gd name="T73" fmla="*/ 45 h 52"/>
                  <a:gd name="T74" fmla="*/ 33 w 76"/>
                  <a:gd name="T75" fmla="*/ 45 h 52"/>
                  <a:gd name="T76" fmla="*/ 30 w 76"/>
                  <a:gd name="T77" fmla="*/ 44 h 52"/>
                  <a:gd name="T78" fmla="*/ 27 w 76"/>
                  <a:gd name="T79" fmla="*/ 40 h 52"/>
                  <a:gd name="T80" fmla="*/ 24 w 76"/>
                  <a:gd name="T81" fmla="*/ 39 h 52"/>
                  <a:gd name="T82" fmla="*/ 22 w 76"/>
                  <a:gd name="T83" fmla="*/ 35 h 52"/>
                  <a:gd name="T84" fmla="*/ 16 w 76"/>
                  <a:gd name="T85" fmla="*/ 34 h 52"/>
                  <a:gd name="T86" fmla="*/ 13 w 76"/>
                  <a:gd name="T87" fmla="*/ 31 h 52"/>
                  <a:gd name="T88" fmla="*/ 13 w 76"/>
                  <a:gd name="T89" fmla="*/ 23 h 52"/>
                  <a:gd name="T90" fmla="*/ 9 w 76"/>
                  <a:gd name="T91" fmla="*/ 19 h 52"/>
                  <a:gd name="T92" fmla="*/ 7 w 76"/>
                  <a:gd name="T93" fmla="*/ 13 h 52"/>
                  <a:gd name="T94" fmla="*/ 1 w 76"/>
                  <a:gd name="T95" fmla="*/ 6 h 52"/>
                  <a:gd name="T96" fmla="*/ 0 w 76"/>
                  <a:gd name="T97" fmla="*/ 1 h 52"/>
                  <a:gd name="T98" fmla="*/ 1 w 76"/>
                  <a:gd name="T99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76" h="52">
                    <a:moveTo>
                      <a:pt x="1" y="0"/>
                    </a:moveTo>
                    <a:lnTo>
                      <a:pt x="2" y="1"/>
                    </a:lnTo>
                    <a:lnTo>
                      <a:pt x="5" y="2"/>
                    </a:lnTo>
                    <a:lnTo>
                      <a:pt x="6" y="4"/>
                    </a:lnTo>
                    <a:lnTo>
                      <a:pt x="7" y="7"/>
                    </a:lnTo>
                    <a:lnTo>
                      <a:pt x="10" y="8"/>
                    </a:lnTo>
                    <a:lnTo>
                      <a:pt x="14" y="10"/>
                    </a:lnTo>
                    <a:lnTo>
                      <a:pt x="19" y="10"/>
                    </a:lnTo>
                    <a:lnTo>
                      <a:pt x="20" y="9"/>
                    </a:lnTo>
                    <a:lnTo>
                      <a:pt x="36" y="11"/>
                    </a:lnTo>
                    <a:lnTo>
                      <a:pt x="37" y="14"/>
                    </a:lnTo>
                    <a:lnTo>
                      <a:pt x="35" y="14"/>
                    </a:lnTo>
                    <a:lnTo>
                      <a:pt x="35" y="16"/>
                    </a:lnTo>
                    <a:lnTo>
                      <a:pt x="31" y="19"/>
                    </a:lnTo>
                    <a:lnTo>
                      <a:pt x="37" y="18"/>
                    </a:lnTo>
                    <a:lnTo>
                      <a:pt x="44" y="19"/>
                    </a:lnTo>
                    <a:lnTo>
                      <a:pt x="46" y="18"/>
                    </a:lnTo>
                    <a:lnTo>
                      <a:pt x="49" y="18"/>
                    </a:lnTo>
                    <a:lnTo>
                      <a:pt x="52" y="19"/>
                    </a:lnTo>
                    <a:lnTo>
                      <a:pt x="54" y="22"/>
                    </a:lnTo>
                    <a:lnTo>
                      <a:pt x="59" y="22"/>
                    </a:lnTo>
                    <a:lnTo>
                      <a:pt x="63" y="23"/>
                    </a:lnTo>
                    <a:lnTo>
                      <a:pt x="65" y="26"/>
                    </a:lnTo>
                    <a:lnTo>
                      <a:pt x="76" y="28"/>
                    </a:lnTo>
                    <a:lnTo>
                      <a:pt x="74" y="31"/>
                    </a:lnTo>
                    <a:lnTo>
                      <a:pt x="74" y="39"/>
                    </a:lnTo>
                    <a:lnTo>
                      <a:pt x="70" y="44"/>
                    </a:lnTo>
                    <a:lnTo>
                      <a:pt x="60" y="50"/>
                    </a:lnTo>
                    <a:lnTo>
                      <a:pt x="57" y="52"/>
                    </a:lnTo>
                    <a:lnTo>
                      <a:pt x="55" y="49"/>
                    </a:lnTo>
                    <a:lnTo>
                      <a:pt x="53" y="50"/>
                    </a:lnTo>
                    <a:lnTo>
                      <a:pt x="51" y="50"/>
                    </a:lnTo>
                    <a:lnTo>
                      <a:pt x="50" y="47"/>
                    </a:lnTo>
                    <a:lnTo>
                      <a:pt x="49" y="50"/>
                    </a:lnTo>
                    <a:lnTo>
                      <a:pt x="46" y="50"/>
                    </a:lnTo>
                    <a:lnTo>
                      <a:pt x="41" y="49"/>
                    </a:lnTo>
                    <a:lnTo>
                      <a:pt x="38" y="45"/>
                    </a:lnTo>
                    <a:lnTo>
                      <a:pt x="33" y="45"/>
                    </a:lnTo>
                    <a:lnTo>
                      <a:pt x="30" y="44"/>
                    </a:lnTo>
                    <a:lnTo>
                      <a:pt x="27" y="40"/>
                    </a:lnTo>
                    <a:lnTo>
                      <a:pt x="24" y="39"/>
                    </a:lnTo>
                    <a:lnTo>
                      <a:pt x="22" y="35"/>
                    </a:lnTo>
                    <a:lnTo>
                      <a:pt x="16" y="34"/>
                    </a:lnTo>
                    <a:lnTo>
                      <a:pt x="13" y="31"/>
                    </a:lnTo>
                    <a:lnTo>
                      <a:pt x="13" y="23"/>
                    </a:lnTo>
                    <a:lnTo>
                      <a:pt x="9" y="19"/>
                    </a:lnTo>
                    <a:lnTo>
                      <a:pt x="7" y="13"/>
                    </a:lnTo>
                    <a:lnTo>
                      <a:pt x="1" y="6"/>
                    </a:lnTo>
                    <a:lnTo>
                      <a:pt x="0" y="1"/>
                    </a:lnTo>
                    <a:lnTo>
                      <a:pt x="1" y="0"/>
                    </a:lnTo>
                  </a:path>
                </a:pathLst>
              </a:custGeom>
              <a:grpFill/>
              <a:ln w="12700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025" name="Freeform 429">
                <a:extLst>
                  <a:ext uri="{FF2B5EF4-FFF2-40B4-BE49-F238E27FC236}">
                    <a16:creationId xmlns:a16="http://schemas.microsoft.com/office/drawing/2014/main" id="{5EF5500B-DA03-CEA9-1F32-B7FA6A351AED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8366366" y="2537560"/>
                <a:ext cx="20907" cy="31361"/>
              </a:xfrm>
              <a:custGeom>
                <a:avLst/>
                <a:gdLst>
                  <a:gd name="T0" fmla="*/ 14 w 16"/>
                  <a:gd name="T1" fmla="*/ 10 h 24"/>
                  <a:gd name="T2" fmla="*/ 14 w 16"/>
                  <a:gd name="T3" fmla="*/ 4 h 24"/>
                  <a:gd name="T4" fmla="*/ 12 w 16"/>
                  <a:gd name="T5" fmla="*/ 2 h 24"/>
                  <a:gd name="T6" fmla="*/ 7 w 16"/>
                  <a:gd name="T7" fmla="*/ 0 h 24"/>
                  <a:gd name="T8" fmla="*/ 3 w 16"/>
                  <a:gd name="T9" fmla="*/ 2 h 24"/>
                  <a:gd name="T10" fmla="*/ 0 w 16"/>
                  <a:gd name="T11" fmla="*/ 6 h 24"/>
                  <a:gd name="T12" fmla="*/ 0 w 16"/>
                  <a:gd name="T13" fmla="*/ 8 h 24"/>
                  <a:gd name="T14" fmla="*/ 1 w 16"/>
                  <a:gd name="T15" fmla="*/ 17 h 24"/>
                  <a:gd name="T16" fmla="*/ 1 w 16"/>
                  <a:gd name="T17" fmla="*/ 21 h 24"/>
                  <a:gd name="T18" fmla="*/ 6 w 16"/>
                  <a:gd name="T19" fmla="*/ 24 h 24"/>
                  <a:gd name="T20" fmla="*/ 8 w 16"/>
                  <a:gd name="T21" fmla="*/ 24 h 24"/>
                  <a:gd name="T22" fmla="*/ 5 w 16"/>
                  <a:gd name="T23" fmla="*/ 23 h 24"/>
                  <a:gd name="T24" fmla="*/ 5 w 16"/>
                  <a:gd name="T25" fmla="*/ 21 h 24"/>
                  <a:gd name="T26" fmla="*/ 9 w 16"/>
                  <a:gd name="T27" fmla="*/ 20 h 24"/>
                  <a:gd name="T28" fmla="*/ 10 w 16"/>
                  <a:gd name="T29" fmla="*/ 18 h 24"/>
                  <a:gd name="T30" fmla="*/ 12 w 16"/>
                  <a:gd name="T31" fmla="*/ 17 h 24"/>
                  <a:gd name="T32" fmla="*/ 14 w 16"/>
                  <a:gd name="T33" fmla="*/ 14 h 24"/>
                  <a:gd name="T34" fmla="*/ 16 w 16"/>
                  <a:gd name="T35" fmla="*/ 13 h 24"/>
                  <a:gd name="T36" fmla="*/ 13 w 16"/>
                  <a:gd name="T37" fmla="*/ 12 h 24"/>
                  <a:gd name="T38" fmla="*/ 14 w 16"/>
                  <a:gd name="T39" fmla="*/ 1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6" h="24">
                    <a:moveTo>
                      <a:pt x="14" y="10"/>
                    </a:moveTo>
                    <a:lnTo>
                      <a:pt x="14" y="4"/>
                    </a:lnTo>
                    <a:lnTo>
                      <a:pt x="12" y="2"/>
                    </a:lnTo>
                    <a:lnTo>
                      <a:pt x="7" y="0"/>
                    </a:lnTo>
                    <a:lnTo>
                      <a:pt x="3" y="2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1" y="17"/>
                    </a:lnTo>
                    <a:lnTo>
                      <a:pt x="1" y="21"/>
                    </a:lnTo>
                    <a:lnTo>
                      <a:pt x="6" y="24"/>
                    </a:lnTo>
                    <a:lnTo>
                      <a:pt x="8" y="24"/>
                    </a:lnTo>
                    <a:lnTo>
                      <a:pt x="5" y="23"/>
                    </a:lnTo>
                    <a:lnTo>
                      <a:pt x="5" y="21"/>
                    </a:lnTo>
                    <a:lnTo>
                      <a:pt x="9" y="20"/>
                    </a:lnTo>
                    <a:lnTo>
                      <a:pt x="10" y="18"/>
                    </a:lnTo>
                    <a:lnTo>
                      <a:pt x="12" y="17"/>
                    </a:lnTo>
                    <a:lnTo>
                      <a:pt x="14" y="14"/>
                    </a:lnTo>
                    <a:lnTo>
                      <a:pt x="16" y="13"/>
                    </a:lnTo>
                    <a:lnTo>
                      <a:pt x="13" y="12"/>
                    </a:lnTo>
                    <a:lnTo>
                      <a:pt x="14" y="10"/>
                    </a:lnTo>
                  </a:path>
                </a:pathLst>
              </a:custGeom>
              <a:grpFill/>
              <a:ln w="12700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026" name="Freeform 431">
                <a:extLst>
                  <a:ext uri="{FF2B5EF4-FFF2-40B4-BE49-F238E27FC236}">
                    <a16:creationId xmlns:a16="http://schemas.microsoft.com/office/drawing/2014/main" id="{BF340956-9C2C-4888-9DF5-5EE8B438EB9F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8357219" y="2566308"/>
                <a:ext cx="81016" cy="50962"/>
              </a:xfrm>
              <a:custGeom>
                <a:avLst/>
                <a:gdLst>
                  <a:gd name="T0" fmla="*/ 26 w 62"/>
                  <a:gd name="T1" fmla="*/ 2 h 39"/>
                  <a:gd name="T2" fmla="*/ 32 w 62"/>
                  <a:gd name="T3" fmla="*/ 0 h 39"/>
                  <a:gd name="T4" fmla="*/ 37 w 62"/>
                  <a:gd name="T5" fmla="*/ 0 h 39"/>
                  <a:gd name="T6" fmla="*/ 39 w 62"/>
                  <a:gd name="T7" fmla="*/ 2 h 39"/>
                  <a:gd name="T8" fmla="*/ 43 w 62"/>
                  <a:gd name="T9" fmla="*/ 5 h 39"/>
                  <a:gd name="T10" fmla="*/ 45 w 62"/>
                  <a:gd name="T11" fmla="*/ 5 h 39"/>
                  <a:gd name="T12" fmla="*/ 49 w 62"/>
                  <a:gd name="T13" fmla="*/ 11 h 39"/>
                  <a:gd name="T14" fmla="*/ 54 w 62"/>
                  <a:gd name="T15" fmla="*/ 15 h 39"/>
                  <a:gd name="T16" fmla="*/ 59 w 62"/>
                  <a:gd name="T17" fmla="*/ 23 h 39"/>
                  <a:gd name="T18" fmla="*/ 60 w 62"/>
                  <a:gd name="T19" fmla="*/ 27 h 39"/>
                  <a:gd name="T20" fmla="*/ 60 w 62"/>
                  <a:gd name="T21" fmla="*/ 32 h 39"/>
                  <a:gd name="T22" fmla="*/ 61 w 62"/>
                  <a:gd name="T23" fmla="*/ 36 h 39"/>
                  <a:gd name="T24" fmla="*/ 62 w 62"/>
                  <a:gd name="T25" fmla="*/ 39 h 39"/>
                  <a:gd name="T26" fmla="*/ 58 w 62"/>
                  <a:gd name="T27" fmla="*/ 38 h 39"/>
                  <a:gd name="T28" fmla="*/ 56 w 62"/>
                  <a:gd name="T29" fmla="*/ 39 h 39"/>
                  <a:gd name="T30" fmla="*/ 52 w 62"/>
                  <a:gd name="T31" fmla="*/ 39 h 39"/>
                  <a:gd name="T32" fmla="*/ 49 w 62"/>
                  <a:gd name="T33" fmla="*/ 37 h 39"/>
                  <a:gd name="T34" fmla="*/ 41 w 62"/>
                  <a:gd name="T35" fmla="*/ 37 h 39"/>
                  <a:gd name="T36" fmla="*/ 36 w 62"/>
                  <a:gd name="T37" fmla="*/ 34 h 39"/>
                  <a:gd name="T38" fmla="*/ 33 w 62"/>
                  <a:gd name="T39" fmla="*/ 32 h 39"/>
                  <a:gd name="T40" fmla="*/ 29 w 62"/>
                  <a:gd name="T41" fmla="*/ 33 h 39"/>
                  <a:gd name="T42" fmla="*/ 25 w 62"/>
                  <a:gd name="T43" fmla="*/ 32 h 39"/>
                  <a:gd name="T44" fmla="*/ 20 w 62"/>
                  <a:gd name="T45" fmla="*/ 28 h 39"/>
                  <a:gd name="T46" fmla="*/ 14 w 62"/>
                  <a:gd name="T47" fmla="*/ 27 h 39"/>
                  <a:gd name="T48" fmla="*/ 6 w 62"/>
                  <a:gd name="T49" fmla="*/ 32 h 39"/>
                  <a:gd name="T50" fmla="*/ 3 w 62"/>
                  <a:gd name="T51" fmla="*/ 31 h 39"/>
                  <a:gd name="T52" fmla="*/ 0 w 62"/>
                  <a:gd name="T53" fmla="*/ 28 h 39"/>
                  <a:gd name="T54" fmla="*/ 2 w 62"/>
                  <a:gd name="T55" fmla="*/ 25 h 39"/>
                  <a:gd name="T56" fmla="*/ 11 w 62"/>
                  <a:gd name="T57" fmla="*/ 25 h 39"/>
                  <a:gd name="T58" fmla="*/ 12 w 62"/>
                  <a:gd name="T59" fmla="*/ 23 h 39"/>
                  <a:gd name="T60" fmla="*/ 14 w 62"/>
                  <a:gd name="T61" fmla="*/ 18 h 39"/>
                  <a:gd name="T62" fmla="*/ 17 w 62"/>
                  <a:gd name="T63" fmla="*/ 9 h 39"/>
                  <a:gd name="T64" fmla="*/ 17 w 62"/>
                  <a:gd name="T65" fmla="*/ 6 h 39"/>
                  <a:gd name="T66" fmla="*/ 19 w 62"/>
                  <a:gd name="T67" fmla="*/ 3 h 39"/>
                  <a:gd name="T68" fmla="*/ 26 w 62"/>
                  <a:gd name="T69" fmla="*/ 2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2" h="39">
                    <a:moveTo>
                      <a:pt x="26" y="2"/>
                    </a:moveTo>
                    <a:lnTo>
                      <a:pt x="32" y="0"/>
                    </a:lnTo>
                    <a:lnTo>
                      <a:pt x="37" y="0"/>
                    </a:lnTo>
                    <a:lnTo>
                      <a:pt x="39" y="2"/>
                    </a:lnTo>
                    <a:lnTo>
                      <a:pt x="43" y="5"/>
                    </a:lnTo>
                    <a:lnTo>
                      <a:pt x="45" y="5"/>
                    </a:lnTo>
                    <a:lnTo>
                      <a:pt x="49" y="11"/>
                    </a:lnTo>
                    <a:lnTo>
                      <a:pt x="54" y="15"/>
                    </a:lnTo>
                    <a:lnTo>
                      <a:pt x="59" y="23"/>
                    </a:lnTo>
                    <a:lnTo>
                      <a:pt x="60" y="27"/>
                    </a:lnTo>
                    <a:lnTo>
                      <a:pt x="60" y="32"/>
                    </a:lnTo>
                    <a:lnTo>
                      <a:pt x="61" y="36"/>
                    </a:lnTo>
                    <a:lnTo>
                      <a:pt x="62" y="39"/>
                    </a:lnTo>
                    <a:lnTo>
                      <a:pt x="58" y="38"/>
                    </a:lnTo>
                    <a:lnTo>
                      <a:pt x="56" y="39"/>
                    </a:lnTo>
                    <a:lnTo>
                      <a:pt x="52" y="39"/>
                    </a:lnTo>
                    <a:lnTo>
                      <a:pt x="49" y="37"/>
                    </a:lnTo>
                    <a:lnTo>
                      <a:pt x="41" y="37"/>
                    </a:lnTo>
                    <a:lnTo>
                      <a:pt x="36" y="34"/>
                    </a:lnTo>
                    <a:lnTo>
                      <a:pt x="33" y="32"/>
                    </a:lnTo>
                    <a:lnTo>
                      <a:pt x="29" y="33"/>
                    </a:lnTo>
                    <a:lnTo>
                      <a:pt x="25" y="32"/>
                    </a:lnTo>
                    <a:lnTo>
                      <a:pt x="20" y="28"/>
                    </a:lnTo>
                    <a:lnTo>
                      <a:pt x="14" y="27"/>
                    </a:lnTo>
                    <a:lnTo>
                      <a:pt x="6" y="32"/>
                    </a:lnTo>
                    <a:lnTo>
                      <a:pt x="3" y="31"/>
                    </a:lnTo>
                    <a:lnTo>
                      <a:pt x="0" y="28"/>
                    </a:lnTo>
                    <a:lnTo>
                      <a:pt x="2" y="25"/>
                    </a:lnTo>
                    <a:lnTo>
                      <a:pt x="11" y="25"/>
                    </a:lnTo>
                    <a:lnTo>
                      <a:pt x="12" y="23"/>
                    </a:lnTo>
                    <a:lnTo>
                      <a:pt x="14" y="18"/>
                    </a:lnTo>
                    <a:lnTo>
                      <a:pt x="17" y="9"/>
                    </a:lnTo>
                    <a:lnTo>
                      <a:pt x="17" y="6"/>
                    </a:lnTo>
                    <a:lnTo>
                      <a:pt x="19" y="3"/>
                    </a:lnTo>
                    <a:lnTo>
                      <a:pt x="26" y="2"/>
                    </a:lnTo>
                  </a:path>
                </a:pathLst>
              </a:custGeom>
              <a:grpFill/>
              <a:ln w="12700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027" name="Freeform 433">
                <a:extLst>
                  <a:ext uri="{FF2B5EF4-FFF2-40B4-BE49-F238E27FC236}">
                    <a16:creationId xmlns:a16="http://schemas.microsoft.com/office/drawing/2014/main" id="{82BD8097-B86C-DE91-5D2C-DE58A6228661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6527808" y="2606816"/>
                <a:ext cx="129365" cy="192089"/>
              </a:xfrm>
              <a:custGeom>
                <a:avLst/>
                <a:gdLst>
                  <a:gd name="T0" fmla="*/ 80 w 175"/>
                  <a:gd name="T1" fmla="*/ 12 h 260"/>
                  <a:gd name="T2" fmla="*/ 104 w 175"/>
                  <a:gd name="T3" fmla="*/ 0 h 260"/>
                  <a:gd name="T4" fmla="*/ 122 w 175"/>
                  <a:gd name="T5" fmla="*/ 9 h 260"/>
                  <a:gd name="T6" fmla="*/ 143 w 175"/>
                  <a:gd name="T7" fmla="*/ 24 h 260"/>
                  <a:gd name="T8" fmla="*/ 141 w 175"/>
                  <a:gd name="T9" fmla="*/ 35 h 260"/>
                  <a:gd name="T10" fmla="*/ 121 w 175"/>
                  <a:gd name="T11" fmla="*/ 45 h 260"/>
                  <a:gd name="T12" fmla="*/ 138 w 175"/>
                  <a:gd name="T13" fmla="*/ 49 h 260"/>
                  <a:gd name="T14" fmla="*/ 127 w 175"/>
                  <a:gd name="T15" fmla="*/ 59 h 260"/>
                  <a:gd name="T16" fmla="*/ 124 w 175"/>
                  <a:gd name="T17" fmla="*/ 61 h 260"/>
                  <a:gd name="T18" fmla="*/ 121 w 175"/>
                  <a:gd name="T19" fmla="*/ 82 h 260"/>
                  <a:gd name="T20" fmla="*/ 118 w 175"/>
                  <a:gd name="T21" fmla="*/ 85 h 260"/>
                  <a:gd name="T22" fmla="*/ 114 w 175"/>
                  <a:gd name="T23" fmla="*/ 97 h 260"/>
                  <a:gd name="T24" fmla="*/ 117 w 175"/>
                  <a:gd name="T25" fmla="*/ 116 h 260"/>
                  <a:gd name="T26" fmla="*/ 114 w 175"/>
                  <a:gd name="T27" fmla="*/ 137 h 260"/>
                  <a:gd name="T28" fmla="*/ 120 w 175"/>
                  <a:gd name="T29" fmla="*/ 170 h 260"/>
                  <a:gd name="T30" fmla="*/ 130 w 175"/>
                  <a:gd name="T31" fmla="*/ 191 h 260"/>
                  <a:gd name="T32" fmla="*/ 144 w 175"/>
                  <a:gd name="T33" fmla="*/ 218 h 260"/>
                  <a:gd name="T34" fmla="*/ 158 w 175"/>
                  <a:gd name="T35" fmla="*/ 231 h 260"/>
                  <a:gd name="T36" fmla="*/ 175 w 175"/>
                  <a:gd name="T37" fmla="*/ 242 h 260"/>
                  <a:gd name="T38" fmla="*/ 167 w 175"/>
                  <a:gd name="T39" fmla="*/ 251 h 260"/>
                  <a:gd name="T40" fmla="*/ 165 w 175"/>
                  <a:gd name="T41" fmla="*/ 255 h 260"/>
                  <a:gd name="T42" fmla="*/ 156 w 175"/>
                  <a:gd name="T43" fmla="*/ 257 h 260"/>
                  <a:gd name="T44" fmla="*/ 148 w 175"/>
                  <a:gd name="T45" fmla="*/ 241 h 260"/>
                  <a:gd name="T46" fmla="*/ 135 w 175"/>
                  <a:gd name="T47" fmla="*/ 247 h 260"/>
                  <a:gd name="T48" fmla="*/ 142 w 175"/>
                  <a:gd name="T49" fmla="*/ 249 h 260"/>
                  <a:gd name="T50" fmla="*/ 130 w 175"/>
                  <a:gd name="T51" fmla="*/ 251 h 260"/>
                  <a:gd name="T52" fmla="*/ 127 w 175"/>
                  <a:gd name="T53" fmla="*/ 253 h 260"/>
                  <a:gd name="T54" fmla="*/ 115 w 175"/>
                  <a:gd name="T55" fmla="*/ 244 h 260"/>
                  <a:gd name="T56" fmla="*/ 110 w 175"/>
                  <a:gd name="T57" fmla="*/ 250 h 260"/>
                  <a:gd name="T58" fmla="*/ 95 w 175"/>
                  <a:gd name="T59" fmla="*/ 246 h 260"/>
                  <a:gd name="T60" fmla="*/ 99 w 175"/>
                  <a:gd name="T61" fmla="*/ 239 h 260"/>
                  <a:gd name="T62" fmla="*/ 76 w 175"/>
                  <a:gd name="T63" fmla="*/ 241 h 260"/>
                  <a:gd name="T64" fmla="*/ 67 w 175"/>
                  <a:gd name="T65" fmla="*/ 237 h 260"/>
                  <a:gd name="T66" fmla="*/ 67 w 175"/>
                  <a:gd name="T67" fmla="*/ 224 h 260"/>
                  <a:gd name="T68" fmla="*/ 66 w 175"/>
                  <a:gd name="T69" fmla="*/ 215 h 260"/>
                  <a:gd name="T70" fmla="*/ 71 w 175"/>
                  <a:gd name="T71" fmla="*/ 212 h 260"/>
                  <a:gd name="T72" fmla="*/ 82 w 175"/>
                  <a:gd name="T73" fmla="*/ 211 h 260"/>
                  <a:gd name="T74" fmla="*/ 75 w 175"/>
                  <a:gd name="T75" fmla="*/ 205 h 260"/>
                  <a:gd name="T76" fmla="*/ 61 w 175"/>
                  <a:gd name="T77" fmla="*/ 195 h 260"/>
                  <a:gd name="T78" fmla="*/ 73 w 175"/>
                  <a:gd name="T79" fmla="*/ 178 h 260"/>
                  <a:gd name="T80" fmla="*/ 58 w 175"/>
                  <a:gd name="T81" fmla="*/ 195 h 260"/>
                  <a:gd name="T82" fmla="*/ 57 w 175"/>
                  <a:gd name="T83" fmla="*/ 177 h 260"/>
                  <a:gd name="T84" fmla="*/ 48 w 175"/>
                  <a:gd name="T85" fmla="*/ 176 h 260"/>
                  <a:gd name="T86" fmla="*/ 41 w 175"/>
                  <a:gd name="T87" fmla="*/ 181 h 260"/>
                  <a:gd name="T88" fmla="*/ 35 w 175"/>
                  <a:gd name="T89" fmla="*/ 163 h 260"/>
                  <a:gd name="T90" fmla="*/ 28 w 175"/>
                  <a:gd name="T91" fmla="*/ 170 h 260"/>
                  <a:gd name="T92" fmla="*/ 19 w 175"/>
                  <a:gd name="T93" fmla="*/ 178 h 260"/>
                  <a:gd name="T94" fmla="*/ 10 w 175"/>
                  <a:gd name="T95" fmla="*/ 174 h 260"/>
                  <a:gd name="T96" fmla="*/ 6 w 175"/>
                  <a:gd name="T97" fmla="*/ 126 h 260"/>
                  <a:gd name="T98" fmla="*/ 19 w 175"/>
                  <a:gd name="T99" fmla="*/ 121 h 260"/>
                  <a:gd name="T100" fmla="*/ 27 w 175"/>
                  <a:gd name="T101" fmla="*/ 128 h 260"/>
                  <a:gd name="T102" fmla="*/ 31 w 175"/>
                  <a:gd name="T103" fmla="*/ 117 h 260"/>
                  <a:gd name="T104" fmla="*/ 35 w 175"/>
                  <a:gd name="T105" fmla="*/ 102 h 260"/>
                  <a:gd name="T106" fmla="*/ 38 w 175"/>
                  <a:gd name="T107" fmla="*/ 89 h 260"/>
                  <a:gd name="T108" fmla="*/ 45 w 175"/>
                  <a:gd name="T109" fmla="*/ 80 h 260"/>
                  <a:gd name="T110" fmla="*/ 38 w 175"/>
                  <a:gd name="T111" fmla="*/ 78 h 260"/>
                  <a:gd name="T112" fmla="*/ 29 w 175"/>
                  <a:gd name="T113" fmla="*/ 65 h 260"/>
                  <a:gd name="T114" fmla="*/ 45 w 175"/>
                  <a:gd name="T115" fmla="*/ 47 h 260"/>
                  <a:gd name="T116" fmla="*/ 51 w 175"/>
                  <a:gd name="T117" fmla="*/ 45 h 260"/>
                  <a:gd name="T118" fmla="*/ 53 w 175"/>
                  <a:gd name="T119" fmla="*/ 38 h 260"/>
                  <a:gd name="T120" fmla="*/ 49 w 175"/>
                  <a:gd name="T121" fmla="*/ 27 h 2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75" h="260">
                    <a:moveTo>
                      <a:pt x="66" y="11"/>
                    </a:moveTo>
                    <a:cubicBezTo>
                      <a:pt x="67" y="9"/>
                      <a:pt x="67" y="9"/>
                      <a:pt x="67" y="9"/>
                    </a:cubicBezTo>
                    <a:cubicBezTo>
                      <a:pt x="80" y="12"/>
                      <a:pt x="80" y="12"/>
                      <a:pt x="80" y="12"/>
                    </a:cubicBezTo>
                    <a:cubicBezTo>
                      <a:pt x="85" y="7"/>
                      <a:pt x="85" y="7"/>
                      <a:pt x="85" y="7"/>
                    </a:cubicBezTo>
                    <a:cubicBezTo>
                      <a:pt x="98" y="0"/>
                      <a:pt x="98" y="0"/>
                      <a:pt x="98" y="0"/>
                    </a:cubicBezTo>
                    <a:cubicBezTo>
                      <a:pt x="104" y="0"/>
                      <a:pt x="104" y="0"/>
                      <a:pt x="104" y="0"/>
                    </a:cubicBezTo>
                    <a:cubicBezTo>
                      <a:pt x="110" y="6"/>
                      <a:pt x="110" y="6"/>
                      <a:pt x="110" y="6"/>
                    </a:cubicBezTo>
                    <a:cubicBezTo>
                      <a:pt x="114" y="8"/>
                      <a:pt x="114" y="8"/>
                      <a:pt x="114" y="8"/>
                    </a:cubicBezTo>
                    <a:cubicBezTo>
                      <a:pt x="122" y="9"/>
                      <a:pt x="122" y="9"/>
                      <a:pt x="122" y="9"/>
                    </a:cubicBezTo>
                    <a:cubicBezTo>
                      <a:pt x="133" y="17"/>
                      <a:pt x="133" y="17"/>
                      <a:pt x="133" y="17"/>
                    </a:cubicBezTo>
                    <a:cubicBezTo>
                      <a:pt x="139" y="18"/>
                      <a:pt x="139" y="18"/>
                      <a:pt x="139" y="18"/>
                    </a:cubicBezTo>
                    <a:cubicBezTo>
                      <a:pt x="143" y="24"/>
                      <a:pt x="143" y="24"/>
                      <a:pt x="143" y="24"/>
                    </a:cubicBezTo>
                    <a:cubicBezTo>
                      <a:pt x="145" y="28"/>
                      <a:pt x="145" y="28"/>
                      <a:pt x="145" y="28"/>
                    </a:cubicBezTo>
                    <a:cubicBezTo>
                      <a:pt x="127" y="33"/>
                      <a:pt x="127" y="33"/>
                      <a:pt x="127" y="33"/>
                    </a:cubicBezTo>
                    <a:cubicBezTo>
                      <a:pt x="141" y="35"/>
                      <a:pt x="141" y="35"/>
                      <a:pt x="141" y="35"/>
                    </a:cubicBezTo>
                    <a:cubicBezTo>
                      <a:pt x="139" y="39"/>
                      <a:pt x="139" y="39"/>
                      <a:pt x="139" y="39"/>
                    </a:cubicBezTo>
                    <a:cubicBezTo>
                      <a:pt x="133" y="38"/>
                      <a:pt x="133" y="38"/>
                      <a:pt x="133" y="38"/>
                    </a:cubicBezTo>
                    <a:cubicBezTo>
                      <a:pt x="121" y="45"/>
                      <a:pt x="121" y="45"/>
                      <a:pt x="121" y="45"/>
                    </a:cubicBezTo>
                    <a:cubicBezTo>
                      <a:pt x="128" y="45"/>
                      <a:pt x="128" y="45"/>
                      <a:pt x="128" y="45"/>
                    </a:cubicBezTo>
                    <a:cubicBezTo>
                      <a:pt x="138" y="42"/>
                      <a:pt x="138" y="42"/>
                      <a:pt x="138" y="42"/>
                    </a:cubicBezTo>
                    <a:cubicBezTo>
                      <a:pt x="138" y="49"/>
                      <a:pt x="138" y="49"/>
                      <a:pt x="138" y="49"/>
                    </a:cubicBezTo>
                    <a:cubicBezTo>
                      <a:pt x="136" y="53"/>
                      <a:pt x="136" y="53"/>
                      <a:pt x="136" y="53"/>
                    </a:cubicBezTo>
                    <a:cubicBezTo>
                      <a:pt x="132" y="57"/>
                      <a:pt x="132" y="57"/>
                      <a:pt x="132" y="57"/>
                    </a:cubicBezTo>
                    <a:cubicBezTo>
                      <a:pt x="127" y="59"/>
                      <a:pt x="127" y="59"/>
                      <a:pt x="127" y="59"/>
                    </a:cubicBezTo>
                    <a:cubicBezTo>
                      <a:pt x="117" y="58"/>
                      <a:pt x="117" y="58"/>
                      <a:pt x="117" y="58"/>
                    </a:cubicBezTo>
                    <a:cubicBezTo>
                      <a:pt x="116" y="62"/>
                      <a:pt x="116" y="62"/>
                      <a:pt x="116" y="62"/>
                    </a:cubicBezTo>
                    <a:cubicBezTo>
                      <a:pt x="124" y="61"/>
                      <a:pt x="124" y="61"/>
                      <a:pt x="124" y="61"/>
                    </a:cubicBezTo>
                    <a:cubicBezTo>
                      <a:pt x="126" y="67"/>
                      <a:pt x="126" y="67"/>
                      <a:pt x="126" y="67"/>
                    </a:cubicBezTo>
                    <a:cubicBezTo>
                      <a:pt x="122" y="74"/>
                      <a:pt x="122" y="74"/>
                      <a:pt x="122" y="74"/>
                    </a:cubicBezTo>
                    <a:cubicBezTo>
                      <a:pt x="121" y="82"/>
                      <a:pt x="121" y="82"/>
                      <a:pt x="121" y="82"/>
                    </a:cubicBezTo>
                    <a:cubicBezTo>
                      <a:pt x="118" y="80"/>
                      <a:pt x="118" y="80"/>
                      <a:pt x="118" y="80"/>
                    </a:cubicBezTo>
                    <a:cubicBezTo>
                      <a:pt x="116" y="82"/>
                      <a:pt x="116" y="82"/>
                      <a:pt x="116" y="82"/>
                    </a:cubicBezTo>
                    <a:cubicBezTo>
                      <a:pt x="118" y="85"/>
                      <a:pt x="118" y="85"/>
                      <a:pt x="118" y="85"/>
                    </a:cubicBezTo>
                    <a:cubicBezTo>
                      <a:pt x="117" y="91"/>
                      <a:pt x="117" y="91"/>
                      <a:pt x="117" y="91"/>
                    </a:cubicBezTo>
                    <a:cubicBezTo>
                      <a:pt x="114" y="91"/>
                      <a:pt x="114" y="91"/>
                      <a:pt x="114" y="91"/>
                    </a:cubicBezTo>
                    <a:cubicBezTo>
                      <a:pt x="114" y="97"/>
                      <a:pt x="114" y="97"/>
                      <a:pt x="114" y="97"/>
                    </a:cubicBezTo>
                    <a:cubicBezTo>
                      <a:pt x="114" y="103"/>
                      <a:pt x="114" y="103"/>
                      <a:pt x="114" y="103"/>
                    </a:cubicBezTo>
                    <a:cubicBezTo>
                      <a:pt x="114" y="110"/>
                      <a:pt x="114" y="110"/>
                      <a:pt x="114" y="110"/>
                    </a:cubicBezTo>
                    <a:cubicBezTo>
                      <a:pt x="117" y="116"/>
                      <a:pt x="117" y="116"/>
                      <a:pt x="117" y="116"/>
                    </a:cubicBezTo>
                    <a:cubicBezTo>
                      <a:pt x="116" y="121"/>
                      <a:pt x="116" y="121"/>
                      <a:pt x="116" y="121"/>
                    </a:cubicBezTo>
                    <a:cubicBezTo>
                      <a:pt x="113" y="131"/>
                      <a:pt x="113" y="131"/>
                      <a:pt x="113" y="131"/>
                    </a:cubicBezTo>
                    <a:cubicBezTo>
                      <a:pt x="114" y="137"/>
                      <a:pt x="114" y="137"/>
                      <a:pt x="114" y="137"/>
                    </a:cubicBezTo>
                    <a:cubicBezTo>
                      <a:pt x="116" y="140"/>
                      <a:pt x="116" y="140"/>
                      <a:pt x="116" y="140"/>
                    </a:cubicBezTo>
                    <a:cubicBezTo>
                      <a:pt x="118" y="160"/>
                      <a:pt x="118" y="160"/>
                      <a:pt x="118" y="160"/>
                    </a:cubicBezTo>
                    <a:cubicBezTo>
                      <a:pt x="120" y="170"/>
                      <a:pt x="120" y="170"/>
                      <a:pt x="120" y="170"/>
                    </a:cubicBezTo>
                    <a:cubicBezTo>
                      <a:pt x="121" y="175"/>
                      <a:pt x="121" y="175"/>
                      <a:pt x="121" y="175"/>
                    </a:cubicBezTo>
                    <a:cubicBezTo>
                      <a:pt x="126" y="181"/>
                      <a:pt x="126" y="181"/>
                      <a:pt x="126" y="181"/>
                    </a:cubicBezTo>
                    <a:cubicBezTo>
                      <a:pt x="130" y="191"/>
                      <a:pt x="130" y="191"/>
                      <a:pt x="130" y="191"/>
                    </a:cubicBezTo>
                    <a:cubicBezTo>
                      <a:pt x="132" y="196"/>
                      <a:pt x="132" y="196"/>
                      <a:pt x="132" y="196"/>
                    </a:cubicBezTo>
                    <a:cubicBezTo>
                      <a:pt x="132" y="202"/>
                      <a:pt x="132" y="202"/>
                      <a:pt x="132" y="202"/>
                    </a:cubicBezTo>
                    <a:cubicBezTo>
                      <a:pt x="144" y="218"/>
                      <a:pt x="144" y="218"/>
                      <a:pt x="144" y="218"/>
                    </a:cubicBezTo>
                    <a:cubicBezTo>
                      <a:pt x="150" y="223"/>
                      <a:pt x="150" y="223"/>
                      <a:pt x="150" y="223"/>
                    </a:cubicBezTo>
                    <a:cubicBezTo>
                      <a:pt x="154" y="225"/>
                      <a:pt x="154" y="225"/>
                      <a:pt x="154" y="225"/>
                    </a:cubicBezTo>
                    <a:cubicBezTo>
                      <a:pt x="158" y="231"/>
                      <a:pt x="158" y="231"/>
                      <a:pt x="158" y="231"/>
                    </a:cubicBezTo>
                    <a:cubicBezTo>
                      <a:pt x="167" y="237"/>
                      <a:pt x="167" y="237"/>
                      <a:pt x="167" y="237"/>
                    </a:cubicBezTo>
                    <a:cubicBezTo>
                      <a:pt x="170" y="237"/>
                      <a:pt x="170" y="237"/>
                      <a:pt x="170" y="237"/>
                    </a:cubicBezTo>
                    <a:cubicBezTo>
                      <a:pt x="175" y="242"/>
                      <a:pt x="175" y="242"/>
                      <a:pt x="175" y="242"/>
                    </a:cubicBezTo>
                    <a:cubicBezTo>
                      <a:pt x="172" y="243"/>
                      <a:pt x="172" y="243"/>
                      <a:pt x="172" y="243"/>
                    </a:cubicBezTo>
                    <a:cubicBezTo>
                      <a:pt x="172" y="248"/>
                      <a:pt x="172" y="248"/>
                      <a:pt x="172" y="248"/>
                    </a:cubicBezTo>
                    <a:cubicBezTo>
                      <a:pt x="167" y="251"/>
                      <a:pt x="167" y="251"/>
                      <a:pt x="167" y="251"/>
                    </a:cubicBezTo>
                    <a:cubicBezTo>
                      <a:pt x="156" y="249"/>
                      <a:pt x="156" y="249"/>
                      <a:pt x="156" y="249"/>
                    </a:cubicBezTo>
                    <a:cubicBezTo>
                      <a:pt x="154" y="252"/>
                      <a:pt x="154" y="252"/>
                      <a:pt x="154" y="252"/>
                    </a:cubicBezTo>
                    <a:cubicBezTo>
                      <a:pt x="165" y="255"/>
                      <a:pt x="165" y="255"/>
                      <a:pt x="165" y="255"/>
                    </a:cubicBezTo>
                    <a:cubicBezTo>
                      <a:pt x="161" y="256"/>
                      <a:pt x="161" y="256"/>
                      <a:pt x="161" y="256"/>
                    </a:cubicBezTo>
                    <a:cubicBezTo>
                      <a:pt x="160" y="260"/>
                      <a:pt x="160" y="260"/>
                      <a:pt x="160" y="260"/>
                    </a:cubicBezTo>
                    <a:cubicBezTo>
                      <a:pt x="156" y="257"/>
                      <a:pt x="156" y="257"/>
                      <a:pt x="156" y="257"/>
                    </a:cubicBezTo>
                    <a:cubicBezTo>
                      <a:pt x="149" y="249"/>
                      <a:pt x="149" y="249"/>
                      <a:pt x="149" y="249"/>
                    </a:cubicBezTo>
                    <a:cubicBezTo>
                      <a:pt x="146" y="247"/>
                      <a:pt x="146" y="247"/>
                      <a:pt x="146" y="247"/>
                    </a:cubicBezTo>
                    <a:cubicBezTo>
                      <a:pt x="148" y="241"/>
                      <a:pt x="148" y="241"/>
                      <a:pt x="148" y="241"/>
                    </a:cubicBezTo>
                    <a:cubicBezTo>
                      <a:pt x="142" y="243"/>
                      <a:pt x="142" y="243"/>
                      <a:pt x="142" y="243"/>
                    </a:cubicBezTo>
                    <a:cubicBezTo>
                      <a:pt x="138" y="243"/>
                      <a:pt x="138" y="243"/>
                      <a:pt x="138" y="243"/>
                    </a:cubicBezTo>
                    <a:cubicBezTo>
                      <a:pt x="135" y="247"/>
                      <a:pt x="135" y="247"/>
                      <a:pt x="135" y="247"/>
                    </a:cubicBezTo>
                    <a:cubicBezTo>
                      <a:pt x="136" y="250"/>
                      <a:pt x="136" y="250"/>
                      <a:pt x="136" y="250"/>
                    </a:cubicBezTo>
                    <a:cubicBezTo>
                      <a:pt x="139" y="251"/>
                      <a:pt x="139" y="251"/>
                      <a:pt x="139" y="251"/>
                    </a:cubicBezTo>
                    <a:cubicBezTo>
                      <a:pt x="142" y="249"/>
                      <a:pt x="142" y="249"/>
                      <a:pt x="142" y="249"/>
                    </a:cubicBezTo>
                    <a:cubicBezTo>
                      <a:pt x="143" y="255"/>
                      <a:pt x="143" y="255"/>
                      <a:pt x="143" y="255"/>
                    </a:cubicBezTo>
                    <a:cubicBezTo>
                      <a:pt x="136" y="256"/>
                      <a:pt x="136" y="256"/>
                      <a:pt x="136" y="256"/>
                    </a:cubicBezTo>
                    <a:cubicBezTo>
                      <a:pt x="130" y="251"/>
                      <a:pt x="130" y="251"/>
                      <a:pt x="130" y="251"/>
                    </a:cubicBezTo>
                    <a:cubicBezTo>
                      <a:pt x="128" y="251"/>
                      <a:pt x="128" y="251"/>
                      <a:pt x="128" y="251"/>
                    </a:cubicBezTo>
                    <a:cubicBezTo>
                      <a:pt x="129" y="255"/>
                      <a:pt x="129" y="255"/>
                      <a:pt x="129" y="255"/>
                    </a:cubicBezTo>
                    <a:cubicBezTo>
                      <a:pt x="127" y="253"/>
                      <a:pt x="127" y="253"/>
                      <a:pt x="127" y="253"/>
                    </a:cubicBezTo>
                    <a:cubicBezTo>
                      <a:pt x="123" y="247"/>
                      <a:pt x="123" y="247"/>
                      <a:pt x="123" y="247"/>
                    </a:cubicBezTo>
                    <a:cubicBezTo>
                      <a:pt x="119" y="247"/>
                      <a:pt x="119" y="247"/>
                      <a:pt x="119" y="247"/>
                    </a:cubicBezTo>
                    <a:cubicBezTo>
                      <a:pt x="115" y="244"/>
                      <a:pt x="115" y="244"/>
                      <a:pt x="115" y="244"/>
                    </a:cubicBezTo>
                    <a:cubicBezTo>
                      <a:pt x="113" y="249"/>
                      <a:pt x="113" y="249"/>
                      <a:pt x="113" y="249"/>
                    </a:cubicBezTo>
                    <a:cubicBezTo>
                      <a:pt x="111" y="248"/>
                      <a:pt x="111" y="248"/>
                      <a:pt x="111" y="248"/>
                    </a:cubicBezTo>
                    <a:cubicBezTo>
                      <a:pt x="110" y="250"/>
                      <a:pt x="110" y="250"/>
                      <a:pt x="110" y="250"/>
                    </a:cubicBezTo>
                    <a:cubicBezTo>
                      <a:pt x="109" y="256"/>
                      <a:pt x="109" y="256"/>
                      <a:pt x="109" y="256"/>
                    </a:cubicBezTo>
                    <a:cubicBezTo>
                      <a:pt x="106" y="256"/>
                      <a:pt x="106" y="256"/>
                      <a:pt x="106" y="256"/>
                    </a:cubicBezTo>
                    <a:cubicBezTo>
                      <a:pt x="95" y="246"/>
                      <a:pt x="95" y="246"/>
                      <a:pt x="95" y="246"/>
                    </a:cubicBezTo>
                    <a:cubicBezTo>
                      <a:pt x="94" y="241"/>
                      <a:pt x="94" y="241"/>
                      <a:pt x="94" y="241"/>
                    </a:cubicBezTo>
                    <a:cubicBezTo>
                      <a:pt x="99" y="241"/>
                      <a:pt x="99" y="241"/>
                      <a:pt x="99" y="241"/>
                    </a:cubicBezTo>
                    <a:cubicBezTo>
                      <a:pt x="99" y="239"/>
                      <a:pt x="99" y="239"/>
                      <a:pt x="99" y="239"/>
                    </a:cubicBezTo>
                    <a:cubicBezTo>
                      <a:pt x="91" y="238"/>
                      <a:pt x="91" y="238"/>
                      <a:pt x="91" y="238"/>
                    </a:cubicBezTo>
                    <a:cubicBezTo>
                      <a:pt x="79" y="242"/>
                      <a:pt x="79" y="242"/>
                      <a:pt x="79" y="242"/>
                    </a:cubicBezTo>
                    <a:cubicBezTo>
                      <a:pt x="76" y="241"/>
                      <a:pt x="76" y="241"/>
                      <a:pt x="76" y="241"/>
                    </a:cubicBezTo>
                    <a:cubicBezTo>
                      <a:pt x="73" y="236"/>
                      <a:pt x="73" y="236"/>
                      <a:pt x="73" y="236"/>
                    </a:cubicBezTo>
                    <a:cubicBezTo>
                      <a:pt x="71" y="238"/>
                      <a:pt x="71" y="238"/>
                      <a:pt x="71" y="238"/>
                    </a:cubicBezTo>
                    <a:cubicBezTo>
                      <a:pt x="67" y="237"/>
                      <a:pt x="67" y="237"/>
                      <a:pt x="67" y="237"/>
                    </a:cubicBezTo>
                    <a:cubicBezTo>
                      <a:pt x="66" y="234"/>
                      <a:pt x="66" y="234"/>
                      <a:pt x="66" y="234"/>
                    </a:cubicBezTo>
                    <a:cubicBezTo>
                      <a:pt x="66" y="230"/>
                      <a:pt x="66" y="230"/>
                      <a:pt x="66" y="230"/>
                    </a:cubicBezTo>
                    <a:cubicBezTo>
                      <a:pt x="67" y="224"/>
                      <a:pt x="67" y="224"/>
                      <a:pt x="67" y="224"/>
                    </a:cubicBezTo>
                    <a:cubicBezTo>
                      <a:pt x="66" y="221"/>
                      <a:pt x="66" y="221"/>
                      <a:pt x="66" y="221"/>
                    </a:cubicBezTo>
                    <a:cubicBezTo>
                      <a:pt x="64" y="217"/>
                      <a:pt x="64" y="217"/>
                      <a:pt x="64" y="217"/>
                    </a:cubicBezTo>
                    <a:cubicBezTo>
                      <a:pt x="66" y="215"/>
                      <a:pt x="66" y="215"/>
                      <a:pt x="66" y="215"/>
                    </a:cubicBezTo>
                    <a:cubicBezTo>
                      <a:pt x="72" y="219"/>
                      <a:pt x="72" y="219"/>
                      <a:pt x="72" y="219"/>
                    </a:cubicBezTo>
                    <a:cubicBezTo>
                      <a:pt x="73" y="217"/>
                      <a:pt x="73" y="217"/>
                      <a:pt x="73" y="217"/>
                    </a:cubicBezTo>
                    <a:cubicBezTo>
                      <a:pt x="71" y="212"/>
                      <a:pt x="71" y="212"/>
                      <a:pt x="71" y="212"/>
                    </a:cubicBezTo>
                    <a:cubicBezTo>
                      <a:pt x="76" y="214"/>
                      <a:pt x="76" y="214"/>
                      <a:pt x="76" y="214"/>
                    </a:cubicBezTo>
                    <a:cubicBezTo>
                      <a:pt x="82" y="213"/>
                      <a:pt x="82" y="213"/>
                      <a:pt x="82" y="213"/>
                    </a:cubicBezTo>
                    <a:cubicBezTo>
                      <a:pt x="82" y="211"/>
                      <a:pt x="82" y="211"/>
                      <a:pt x="82" y="211"/>
                    </a:cubicBezTo>
                    <a:cubicBezTo>
                      <a:pt x="76" y="210"/>
                      <a:pt x="76" y="210"/>
                      <a:pt x="76" y="210"/>
                    </a:cubicBezTo>
                    <a:cubicBezTo>
                      <a:pt x="79" y="207"/>
                      <a:pt x="79" y="207"/>
                      <a:pt x="79" y="207"/>
                    </a:cubicBezTo>
                    <a:cubicBezTo>
                      <a:pt x="75" y="205"/>
                      <a:pt x="75" y="205"/>
                      <a:pt x="75" y="205"/>
                    </a:cubicBezTo>
                    <a:cubicBezTo>
                      <a:pt x="66" y="203"/>
                      <a:pt x="66" y="203"/>
                      <a:pt x="66" y="203"/>
                    </a:cubicBezTo>
                    <a:cubicBezTo>
                      <a:pt x="61" y="199"/>
                      <a:pt x="61" y="199"/>
                      <a:pt x="61" y="199"/>
                    </a:cubicBezTo>
                    <a:cubicBezTo>
                      <a:pt x="61" y="195"/>
                      <a:pt x="61" y="195"/>
                      <a:pt x="61" y="195"/>
                    </a:cubicBezTo>
                    <a:cubicBezTo>
                      <a:pt x="63" y="195"/>
                      <a:pt x="63" y="195"/>
                      <a:pt x="63" y="195"/>
                    </a:cubicBezTo>
                    <a:cubicBezTo>
                      <a:pt x="64" y="190"/>
                      <a:pt x="64" y="190"/>
                      <a:pt x="64" y="190"/>
                    </a:cubicBezTo>
                    <a:cubicBezTo>
                      <a:pt x="73" y="178"/>
                      <a:pt x="73" y="178"/>
                      <a:pt x="73" y="178"/>
                    </a:cubicBezTo>
                    <a:cubicBezTo>
                      <a:pt x="66" y="183"/>
                      <a:pt x="66" y="183"/>
                      <a:pt x="66" y="183"/>
                    </a:cubicBezTo>
                    <a:cubicBezTo>
                      <a:pt x="61" y="191"/>
                      <a:pt x="61" y="191"/>
                      <a:pt x="61" y="191"/>
                    </a:cubicBezTo>
                    <a:cubicBezTo>
                      <a:pt x="58" y="195"/>
                      <a:pt x="58" y="195"/>
                      <a:pt x="58" y="195"/>
                    </a:cubicBezTo>
                    <a:cubicBezTo>
                      <a:pt x="58" y="187"/>
                      <a:pt x="58" y="187"/>
                      <a:pt x="58" y="187"/>
                    </a:cubicBezTo>
                    <a:cubicBezTo>
                      <a:pt x="57" y="183"/>
                      <a:pt x="57" y="183"/>
                      <a:pt x="57" y="183"/>
                    </a:cubicBezTo>
                    <a:cubicBezTo>
                      <a:pt x="57" y="177"/>
                      <a:pt x="57" y="177"/>
                      <a:pt x="57" y="177"/>
                    </a:cubicBezTo>
                    <a:cubicBezTo>
                      <a:pt x="58" y="172"/>
                      <a:pt x="58" y="172"/>
                      <a:pt x="58" y="172"/>
                    </a:cubicBezTo>
                    <a:cubicBezTo>
                      <a:pt x="52" y="179"/>
                      <a:pt x="52" y="179"/>
                      <a:pt x="52" y="179"/>
                    </a:cubicBezTo>
                    <a:cubicBezTo>
                      <a:pt x="48" y="176"/>
                      <a:pt x="48" y="176"/>
                      <a:pt x="48" y="176"/>
                    </a:cubicBezTo>
                    <a:cubicBezTo>
                      <a:pt x="46" y="181"/>
                      <a:pt x="46" y="181"/>
                      <a:pt x="46" y="181"/>
                    </a:cubicBezTo>
                    <a:cubicBezTo>
                      <a:pt x="43" y="178"/>
                      <a:pt x="43" y="178"/>
                      <a:pt x="43" y="178"/>
                    </a:cubicBezTo>
                    <a:cubicBezTo>
                      <a:pt x="41" y="181"/>
                      <a:pt x="41" y="181"/>
                      <a:pt x="41" y="181"/>
                    </a:cubicBezTo>
                    <a:cubicBezTo>
                      <a:pt x="39" y="175"/>
                      <a:pt x="39" y="175"/>
                      <a:pt x="39" y="175"/>
                    </a:cubicBezTo>
                    <a:cubicBezTo>
                      <a:pt x="39" y="167"/>
                      <a:pt x="39" y="167"/>
                      <a:pt x="39" y="167"/>
                    </a:cubicBezTo>
                    <a:cubicBezTo>
                      <a:pt x="35" y="163"/>
                      <a:pt x="35" y="163"/>
                      <a:pt x="35" y="163"/>
                    </a:cubicBezTo>
                    <a:cubicBezTo>
                      <a:pt x="31" y="171"/>
                      <a:pt x="31" y="171"/>
                      <a:pt x="31" y="171"/>
                    </a:cubicBezTo>
                    <a:cubicBezTo>
                      <a:pt x="30" y="178"/>
                      <a:pt x="30" y="178"/>
                      <a:pt x="30" y="178"/>
                    </a:cubicBezTo>
                    <a:cubicBezTo>
                      <a:pt x="28" y="170"/>
                      <a:pt x="28" y="170"/>
                      <a:pt x="28" y="170"/>
                    </a:cubicBezTo>
                    <a:cubicBezTo>
                      <a:pt x="25" y="173"/>
                      <a:pt x="25" y="173"/>
                      <a:pt x="25" y="173"/>
                    </a:cubicBezTo>
                    <a:cubicBezTo>
                      <a:pt x="25" y="178"/>
                      <a:pt x="25" y="178"/>
                      <a:pt x="25" y="178"/>
                    </a:cubicBezTo>
                    <a:cubicBezTo>
                      <a:pt x="19" y="178"/>
                      <a:pt x="19" y="178"/>
                      <a:pt x="19" y="178"/>
                    </a:cubicBezTo>
                    <a:cubicBezTo>
                      <a:pt x="16" y="178"/>
                      <a:pt x="16" y="178"/>
                      <a:pt x="16" y="178"/>
                    </a:cubicBezTo>
                    <a:cubicBezTo>
                      <a:pt x="14" y="175"/>
                      <a:pt x="14" y="175"/>
                      <a:pt x="14" y="175"/>
                    </a:cubicBezTo>
                    <a:cubicBezTo>
                      <a:pt x="10" y="174"/>
                      <a:pt x="10" y="174"/>
                      <a:pt x="10" y="174"/>
                    </a:cubicBezTo>
                    <a:cubicBezTo>
                      <a:pt x="7" y="169"/>
                      <a:pt x="7" y="169"/>
                      <a:pt x="7" y="169"/>
                    </a:cubicBezTo>
                    <a:cubicBezTo>
                      <a:pt x="0" y="154"/>
                      <a:pt x="3" y="146"/>
                      <a:pt x="4" y="131"/>
                    </a:cubicBezTo>
                    <a:cubicBezTo>
                      <a:pt x="6" y="126"/>
                      <a:pt x="6" y="126"/>
                      <a:pt x="6" y="126"/>
                    </a:cubicBezTo>
                    <a:cubicBezTo>
                      <a:pt x="13" y="120"/>
                      <a:pt x="13" y="120"/>
                      <a:pt x="13" y="120"/>
                    </a:cubicBezTo>
                    <a:cubicBezTo>
                      <a:pt x="16" y="124"/>
                      <a:pt x="16" y="124"/>
                      <a:pt x="16" y="124"/>
                    </a:cubicBezTo>
                    <a:cubicBezTo>
                      <a:pt x="19" y="121"/>
                      <a:pt x="19" y="121"/>
                      <a:pt x="19" y="121"/>
                    </a:cubicBezTo>
                    <a:cubicBezTo>
                      <a:pt x="24" y="120"/>
                      <a:pt x="24" y="120"/>
                      <a:pt x="24" y="120"/>
                    </a:cubicBezTo>
                    <a:cubicBezTo>
                      <a:pt x="24" y="125"/>
                      <a:pt x="24" y="125"/>
                      <a:pt x="24" y="125"/>
                    </a:cubicBezTo>
                    <a:cubicBezTo>
                      <a:pt x="27" y="128"/>
                      <a:pt x="27" y="128"/>
                      <a:pt x="27" y="128"/>
                    </a:cubicBezTo>
                    <a:cubicBezTo>
                      <a:pt x="28" y="124"/>
                      <a:pt x="28" y="124"/>
                      <a:pt x="28" y="124"/>
                    </a:cubicBezTo>
                    <a:cubicBezTo>
                      <a:pt x="29" y="118"/>
                      <a:pt x="29" y="118"/>
                      <a:pt x="29" y="118"/>
                    </a:cubicBezTo>
                    <a:cubicBezTo>
                      <a:pt x="31" y="117"/>
                      <a:pt x="31" y="117"/>
                      <a:pt x="31" y="117"/>
                    </a:cubicBezTo>
                    <a:cubicBezTo>
                      <a:pt x="32" y="106"/>
                      <a:pt x="32" y="106"/>
                      <a:pt x="32" y="106"/>
                    </a:cubicBezTo>
                    <a:cubicBezTo>
                      <a:pt x="35" y="106"/>
                      <a:pt x="35" y="106"/>
                      <a:pt x="35" y="106"/>
                    </a:cubicBezTo>
                    <a:cubicBezTo>
                      <a:pt x="35" y="102"/>
                      <a:pt x="35" y="102"/>
                      <a:pt x="35" y="102"/>
                    </a:cubicBezTo>
                    <a:cubicBezTo>
                      <a:pt x="34" y="97"/>
                      <a:pt x="34" y="97"/>
                      <a:pt x="34" y="97"/>
                    </a:cubicBezTo>
                    <a:cubicBezTo>
                      <a:pt x="38" y="96"/>
                      <a:pt x="38" y="96"/>
                      <a:pt x="38" y="96"/>
                    </a:cubicBezTo>
                    <a:cubicBezTo>
                      <a:pt x="38" y="89"/>
                      <a:pt x="38" y="89"/>
                      <a:pt x="38" y="89"/>
                    </a:cubicBezTo>
                    <a:cubicBezTo>
                      <a:pt x="40" y="88"/>
                      <a:pt x="40" y="88"/>
                      <a:pt x="40" y="88"/>
                    </a:cubicBezTo>
                    <a:cubicBezTo>
                      <a:pt x="42" y="83"/>
                      <a:pt x="42" y="83"/>
                      <a:pt x="42" y="83"/>
                    </a:cubicBezTo>
                    <a:cubicBezTo>
                      <a:pt x="45" y="80"/>
                      <a:pt x="45" y="80"/>
                      <a:pt x="45" y="80"/>
                    </a:cubicBezTo>
                    <a:cubicBezTo>
                      <a:pt x="46" y="77"/>
                      <a:pt x="46" y="77"/>
                      <a:pt x="46" y="77"/>
                    </a:cubicBezTo>
                    <a:cubicBezTo>
                      <a:pt x="41" y="82"/>
                      <a:pt x="41" y="82"/>
                      <a:pt x="41" y="82"/>
                    </a:cubicBezTo>
                    <a:cubicBezTo>
                      <a:pt x="38" y="78"/>
                      <a:pt x="38" y="78"/>
                      <a:pt x="38" y="78"/>
                    </a:cubicBezTo>
                    <a:cubicBezTo>
                      <a:pt x="41" y="72"/>
                      <a:pt x="41" y="72"/>
                      <a:pt x="41" y="72"/>
                    </a:cubicBezTo>
                    <a:cubicBezTo>
                      <a:pt x="37" y="73"/>
                      <a:pt x="37" y="73"/>
                      <a:pt x="37" y="73"/>
                    </a:cubicBezTo>
                    <a:cubicBezTo>
                      <a:pt x="29" y="65"/>
                      <a:pt x="29" y="65"/>
                      <a:pt x="29" y="65"/>
                    </a:cubicBezTo>
                    <a:cubicBezTo>
                      <a:pt x="30" y="57"/>
                      <a:pt x="30" y="57"/>
                      <a:pt x="30" y="57"/>
                    </a:cubicBezTo>
                    <a:cubicBezTo>
                      <a:pt x="39" y="50"/>
                      <a:pt x="39" y="50"/>
                      <a:pt x="39" y="50"/>
                    </a:cubicBezTo>
                    <a:cubicBezTo>
                      <a:pt x="45" y="47"/>
                      <a:pt x="45" y="47"/>
                      <a:pt x="45" y="47"/>
                    </a:cubicBezTo>
                    <a:cubicBezTo>
                      <a:pt x="49" y="49"/>
                      <a:pt x="49" y="49"/>
                      <a:pt x="49" y="49"/>
                    </a:cubicBezTo>
                    <a:cubicBezTo>
                      <a:pt x="55" y="45"/>
                      <a:pt x="55" y="45"/>
                      <a:pt x="55" y="45"/>
                    </a:cubicBezTo>
                    <a:cubicBezTo>
                      <a:pt x="51" y="45"/>
                      <a:pt x="51" y="45"/>
                      <a:pt x="51" y="45"/>
                    </a:cubicBezTo>
                    <a:cubicBezTo>
                      <a:pt x="48" y="42"/>
                      <a:pt x="48" y="42"/>
                      <a:pt x="48" y="42"/>
                    </a:cubicBezTo>
                    <a:cubicBezTo>
                      <a:pt x="50" y="38"/>
                      <a:pt x="50" y="38"/>
                      <a:pt x="50" y="38"/>
                    </a:cubicBezTo>
                    <a:cubicBezTo>
                      <a:pt x="53" y="38"/>
                      <a:pt x="53" y="38"/>
                      <a:pt x="53" y="38"/>
                    </a:cubicBezTo>
                    <a:cubicBezTo>
                      <a:pt x="52" y="34"/>
                      <a:pt x="52" y="34"/>
                      <a:pt x="52" y="34"/>
                    </a:cubicBezTo>
                    <a:cubicBezTo>
                      <a:pt x="49" y="32"/>
                      <a:pt x="49" y="32"/>
                      <a:pt x="49" y="32"/>
                    </a:cubicBezTo>
                    <a:cubicBezTo>
                      <a:pt x="49" y="27"/>
                      <a:pt x="49" y="27"/>
                      <a:pt x="49" y="27"/>
                    </a:cubicBezTo>
                    <a:cubicBezTo>
                      <a:pt x="58" y="16"/>
                      <a:pt x="58" y="16"/>
                      <a:pt x="58" y="16"/>
                    </a:cubicBezTo>
                    <a:cubicBezTo>
                      <a:pt x="66" y="11"/>
                      <a:pt x="66" y="11"/>
                      <a:pt x="66" y="11"/>
                    </a:cubicBezTo>
                  </a:path>
                </a:pathLst>
              </a:custGeom>
              <a:grpFill/>
              <a:ln w="12700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028" name="Freeform 434">
                <a:extLst>
                  <a:ext uri="{FF2B5EF4-FFF2-40B4-BE49-F238E27FC236}">
                    <a16:creationId xmlns:a16="http://schemas.microsoft.com/office/drawing/2014/main" id="{95130FBF-0CE7-E389-D1E6-C81C394BE790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6527808" y="2606816"/>
                <a:ext cx="129365" cy="192089"/>
              </a:xfrm>
              <a:custGeom>
                <a:avLst/>
                <a:gdLst>
                  <a:gd name="T0" fmla="*/ 80 w 175"/>
                  <a:gd name="T1" fmla="*/ 12 h 260"/>
                  <a:gd name="T2" fmla="*/ 104 w 175"/>
                  <a:gd name="T3" fmla="*/ 0 h 260"/>
                  <a:gd name="T4" fmla="*/ 122 w 175"/>
                  <a:gd name="T5" fmla="*/ 9 h 260"/>
                  <a:gd name="T6" fmla="*/ 143 w 175"/>
                  <a:gd name="T7" fmla="*/ 24 h 260"/>
                  <a:gd name="T8" fmla="*/ 141 w 175"/>
                  <a:gd name="T9" fmla="*/ 35 h 260"/>
                  <a:gd name="T10" fmla="*/ 121 w 175"/>
                  <a:gd name="T11" fmla="*/ 45 h 260"/>
                  <a:gd name="T12" fmla="*/ 138 w 175"/>
                  <a:gd name="T13" fmla="*/ 49 h 260"/>
                  <a:gd name="T14" fmla="*/ 127 w 175"/>
                  <a:gd name="T15" fmla="*/ 59 h 260"/>
                  <a:gd name="T16" fmla="*/ 124 w 175"/>
                  <a:gd name="T17" fmla="*/ 61 h 260"/>
                  <a:gd name="T18" fmla="*/ 121 w 175"/>
                  <a:gd name="T19" fmla="*/ 82 h 260"/>
                  <a:gd name="T20" fmla="*/ 118 w 175"/>
                  <a:gd name="T21" fmla="*/ 85 h 260"/>
                  <a:gd name="T22" fmla="*/ 114 w 175"/>
                  <a:gd name="T23" fmla="*/ 97 h 260"/>
                  <a:gd name="T24" fmla="*/ 117 w 175"/>
                  <a:gd name="T25" fmla="*/ 116 h 260"/>
                  <a:gd name="T26" fmla="*/ 114 w 175"/>
                  <a:gd name="T27" fmla="*/ 137 h 260"/>
                  <a:gd name="T28" fmla="*/ 120 w 175"/>
                  <a:gd name="T29" fmla="*/ 170 h 260"/>
                  <a:gd name="T30" fmla="*/ 130 w 175"/>
                  <a:gd name="T31" fmla="*/ 191 h 260"/>
                  <a:gd name="T32" fmla="*/ 144 w 175"/>
                  <a:gd name="T33" fmla="*/ 218 h 260"/>
                  <a:gd name="T34" fmla="*/ 158 w 175"/>
                  <a:gd name="T35" fmla="*/ 231 h 260"/>
                  <a:gd name="T36" fmla="*/ 175 w 175"/>
                  <a:gd name="T37" fmla="*/ 242 h 260"/>
                  <a:gd name="T38" fmla="*/ 167 w 175"/>
                  <a:gd name="T39" fmla="*/ 251 h 260"/>
                  <a:gd name="T40" fmla="*/ 165 w 175"/>
                  <a:gd name="T41" fmla="*/ 255 h 260"/>
                  <a:gd name="T42" fmla="*/ 156 w 175"/>
                  <a:gd name="T43" fmla="*/ 257 h 260"/>
                  <a:gd name="T44" fmla="*/ 148 w 175"/>
                  <a:gd name="T45" fmla="*/ 241 h 260"/>
                  <a:gd name="T46" fmla="*/ 135 w 175"/>
                  <a:gd name="T47" fmla="*/ 247 h 260"/>
                  <a:gd name="T48" fmla="*/ 142 w 175"/>
                  <a:gd name="T49" fmla="*/ 249 h 260"/>
                  <a:gd name="T50" fmla="*/ 130 w 175"/>
                  <a:gd name="T51" fmla="*/ 251 h 260"/>
                  <a:gd name="T52" fmla="*/ 127 w 175"/>
                  <a:gd name="T53" fmla="*/ 253 h 260"/>
                  <a:gd name="T54" fmla="*/ 115 w 175"/>
                  <a:gd name="T55" fmla="*/ 244 h 260"/>
                  <a:gd name="T56" fmla="*/ 110 w 175"/>
                  <a:gd name="T57" fmla="*/ 250 h 260"/>
                  <a:gd name="T58" fmla="*/ 95 w 175"/>
                  <a:gd name="T59" fmla="*/ 246 h 260"/>
                  <a:gd name="T60" fmla="*/ 99 w 175"/>
                  <a:gd name="T61" fmla="*/ 239 h 260"/>
                  <a:gd name="T62" fmla="*/ 76 w 175"/>
                  <a:gd name="T63" fmla="*/ 241 h 260"/>
                  <a:gd name="T64" fmla="*/ 67 w 175"/>
                  <a:gd name="T65" fmla="*/ 237 h 260"/>
                  <a:gd name="T66" fmla="*/ 67 w 175"/>
                  <a:gd name="T67" fmla="*/ 224 h 260"/>
                  <a:gd name="T68" fmla="*/ 66 w 175"/>
                  <a:gd name="T69" fmla="*/ 215 h 260"/>
                  <a:gd name="T70" fmla="*/ 71 w 175"/>
                  <a:gd name="T71" fmla="*/ 212 h 260"/>
                  <a:gd name="T72" fmla="*/ 82 w 175"/>
                  <a:gd name="T73" fmla="*/ 211 h 260"/>
                  <a:gd name="T74" fmla="*/ 75 w 175"/>
                  <a:gd name="T75" fmla="*/ 205 h 260"/>
                  <a:gd name="T76" fmla="*/ 61 w 175"/>
                  <a:gd name="T77" fmla="*/ 195 h 260"/>
                  <a:gd name="T78" fmla="*/ 73 w 175"/>
                  <a:gd name="T79" fmla="*/ 178 h 260"/>
                  <a:gd name="T80" fmla="*/ 58 w 175"/>
                  <a:gd name="T81" fmla="*/ 195 h 260"/>
                  <a:gd name="T82" fmla="*/ 57 w 175"/>
                  <a:gd name="T83" fmla="*/ 177 h 260"/>
                  <a:gd name="T84" fmla="*/ 48 w 175"/>
                  <a:gd name="T85" fmla="*/ 176 h 260"/>
                  <a:gd name="T86" fmla="*/ 41 w 175"/>
                  <a:gd name="T87" fmla="*/ 181 h 260"/>
                  <a:gd name="T88" fmla="*/ 35 w 175"/>
                  <a:gd name="T89" fmla="*/ 163 h 260"/>
                  <a:gd name="T90" fmla="*/ 28 w 175"/>
                  <a:gd name="T91" fmla="*/ 170 h 260"/>
                  <a:gd name="T92" fmla="*/ 19 w 175"/>
                  <a:gd name="T93" fmla="*/ 178 h 260"/>
                  <a:gd name="T94" fmla="*/ 10 w 175"/>
                  <a:gd name="T95" fmla="*/ 174 h 260"/>
                  <a:gd name="T96" fmla="*/ 6 w 175"/>
                  <a:gd name="T97" fmla="*/ 126 h 260"/>
                  <a:gd name="T98" fmla="*/ 19 w 175"/>
                  <a:gd name="T99" fmla="*/ 121 h 260"/>
                  <a:gd name="T100" fmla="*/ 27 w 175"/>
                  <a:gd name="T101" fmla="*/ 128 h 260"/>
                  <a:gd name="T102" fmla="*/ 31 w 175"/>
                  <a:gd name="T103" fmla="*/ 117 h 260"/>
                  <a:gd name="T104" fmla="*/ 35 w 175"/>
                  <a:gd name="T105" fmla="*/ 102 h 260"/>
                  <a:gd name="T106" fmla="*/ 38 w 175"/>
                  <a:gd name="T107" fmla="*/ 89 h 260"/>
                  <a:gd name="T108" fmla="*/ 45 w 175"/>
                  <a:gd name="T109" fmla="*/ 80 h 260"/>
                  <a:gd name="T110" fmla="*/ 38 w 175"/>
                  <a:gd name="T111" fmla="*/ 78 h 260"/>
                  <a:gd name="T112" fmla="*/ 29 w 175"/>
                  <a:gd name="T113" fmla="*/ 65 h 260"/>
                  <a:gd name="T114" fmla="*/ 45 w 175"/>
                  <a:gd name="T115" fmla="*/ 47 h 260"/>
                  <a:gd name="T116" fmla="*/ 51 w 175"/>
                  <a:gd name="T117" fmla="*/ 45 h 260"/>
                  <a:gd name="T118" fmla="*/ 53 w 175"/>
                  <a:gd name="T119" fmla="*/ 38 h 260"/>
                  <a:gd name="T120" fmla="*/ 49 w 175"/>
                  <a:gd name="T121" fmla="*/ 27 h 2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75" h="260">
                    <a:moveTo>
                      <a:pt x="66" y="11"/>
                    </a:moveTo>
                    <a:cubicBezTo>
                      <a:pt x="67" y="9"/>
                      <a:pt x="67" y="9"/>
                      <a:pt x="67" y="9"/>
                    </a:cubicBezTo>
                    <a:cubicBezTo>
                      <a:pt x="80" y="12"/>
                      <a:pt x="80" y="12"/>
                      <a:pt x="80" y="12"/>
                    </a:cubicBezTo>
                    <a:cubicBezTo>
                      <a:pt x="85" y="7"/>
                      <a:pt x="85" y="7"/>
                      <a:pt x="85" y="7"/>
                    </a:cubicBezTo>
                    <a:cubicBezTo>
                      <a:pt x="98" y="0"/>
                      <a:pt x="98" y="0"/>
                      <a:pt x="98" y="0"/>
                    </a:cubicBezTo>
                    <a:cubicBezTo>
                      <a:pt x="104" y="0"/>
                      <a:pt x="104" y="0"/>
                      <a:pt x="104" y="0"/>
                    </a:cubicBezTo>
                    <a:cubicBezTo>
                      <a:pt x="110" y="6"/>
                      <a:pt x="110" y="6"/>
                      <a:pt x="110" y="6"/>
                    </a:cubicBezTo>
                    <a:cubicBezTo>
                      <a:pt x="114" y="8"/>
                      <a:pt x="114" y="8"/>
                      <a:pt x="114" y="8"/>
                    </a:cubicBezTo>
                    <a:cubicBezTo>
                      <a:pt x="122" y="9"/>
                      <a:pt x="122" y="9"/>
                      <a:pt x="122" y="9"/>
                    </a:cubicBezTo>
                    <a:cubicBezTo>
                      <a:pt x="133" y="17"/>
                      <a:pt x="133" y="17"/>
                      <a:pt x="133" y="17"/>
                    </a:cubicBezTo>
                    <a:cubicBezTo>
                      <a:pt x="139" y="18"/>
                      <a:pt x="139" y="18"/>
                      <a:pt x="139" y="18"/>
                    </a:cubicBezTo>
                    <a:cubicBezTo>
                      <a:pt x="143" y="24"/>
                      <a:pt x="143" y="24"/>
                      <a:pt x="143" y="24"/>
                    </a:cubicBezTo>
                    <a:cubicBezTo>
                      <a:pt x="145" y="28"/>
                      <a:pt x="145" y="28"/>
                      <a:pt x="145" y="28"/>
                    </a:cubicBezTo>
                    <a:cubicBezTo>
                      <a:pt x="127" y="33"/>
                      <a:pt x="127" y="33"/>
                      <a:pt x="127" y="33"/>
                    </a:cubicBezTo>
                    <a:cubicBezTo>
                      <a:pt x="141" y="35"/>
                      <a:pt x="141" y="35"/>
                      <a:pt x="141" y="35"/>
                    </a:cubicBezTo>
                    <a:cubicBezTo>
                      <a:pt x="139" y="39"/>
                      <a:pt x="139" y="39"/>
                      <a:pt x="139" y="39"/>
                    </a:cubicBezTo>
                    <a:cubicBezTo>
                      <a:pt x="133" y="38"/>
                      <a:pt x="133" y="38"/>
                      <a:pt x="133" y="38"/>
                    </a:cubicBezTo>
                    <a:cubicBezTo>
                      <a:pt x="121" y="45"/>
                      <a:pt x="121" y="45"/>
                      <a:pt x="121" y="45"/>
                    </a:cubicBezTo>
                    <a:cubicBezTo>
                      <a:pt x="128" y="45"/>
                      <a:pt x="128" y="45"/>
                      <a:pt x="128" y="45"/>
                    </a:cubicBezTo>
                    <a:cubicBezTo>
                      <a:pt x="138" y="42"/>
                      <a:pt x="138" y="42"/>
                      <a:pt x="138" y="42"/>
                    </a:cubicBezTo>
                    <a:cubicBezTo>
                      <a:pt x="138" y="49"/>
                      <a:pt x="138" y="49"/>
                      <a:pt x="138" y="49"/>
                    </a:cubicBezTo>
                    <a:cubicBezTo>
                      <a:pt x="136" y="53"/>
                      <a:pt x="136" y="53"/>
                      <a:pt x="136" y="53"/>
                    </a:cubicBezTo>
                    <a:cubicBezTo>
                      <a:pt x="132" y="57"/>
                      <a:pt x="132" y="57"/>
                      <a:pt x="132" y="57"/>
                    </a:cubicBezTo>
                    <a:cubicBezTo>
                      <a:pt x="127" y="59"/>
                      <a:pt x="127" y="59"/>
                      <a:pt x="127" y="59"/>
                    </a:cubicBezTo>
                    <a:cubicBezTo>
                      <a:pt x="117" y="58"/>
                      <a:pt x="117" y="58"/>
                      <a:pt x="117" y="58"/>
                    </a:cubicBezTo>
                    <a:cubicBezTo>
                      <a:pt x="116" y="62"/>
                      <a:pt x="116" y="62"/>
                      <a:pt x="116" y="62"/>
                    </a:cubicBezTo>
                    <a:cubicBezTo>
                      <a:pt x="124" y="61"/>
                      <a:pt x="124" y="61"/>
                      <a:pt x="124" y="61"/>
                    </a:cubicBezTo>
                    <a:cubicBezTo>
                      <a:pt x="126" y="67"/>
                      <a:pt x="126" y="67"/>
                      <a:pt x="126" y="67"/>
                    </a:cubicBezTo>
                    <a:cubicBezTo>
                      <a:pt x="122" y="74"/>
                      <a:pt x="122" y="74"/>
                      <a:pt x="122" y="74"/>
                    </a:cubicBezTo>
                    <a:cubicBezTo>
                      <a:pt x="121" y="82"/>
                      <a:pt x="121" y="82"/>
                      <a:pt x="121" y="82"/>
                    </a:cubicBezTo>
                    <a:cubicBezTo>
                      <a:pt x="118" y="80"/>
                      <a:pt x="118" y="80"/>
                      <a:pt x="118" y="80"/>
                    </a:cubicBezTo>
                    <a:cubicBezTo>
                      <a:pt x="116" y="82"/>
                      <a:pt x="116" y="82"/>
                      <a:pt x="116" y="82"/>
                    </a:cubicBezTo>
                    <a:cubicBezTo>
                      <a:pt x="118" y="85"/>
                      <a:pt x="118" y="85"/>
                      <a:pt x="118" y="85"/>
                    </a:cubicBezTo>
                    <a:cubicBezTo>
                      <a:pt x="117" y="91"/>
                      <a:pt x="117" y="91"/>
                      <a:pt x="117" y="91"/>
                    </a:cubicBezTo>
                    <a:cubicBezTo>
                      <a:pt x="114" y="91"/>
                      <a:pt x="114" y="91"/>
                      <a:pt x="114" y="91"/>
                    </a:cubicBezTo>
                    <a:cubicBezTo>
                      <a:pt x="114" y="97"/>
                      <a:pt x="114" y="97"/>
                      <a:pt x="114" y="97"/>
                    </a:cubicBezTo>
                    <a:cubicBezTo>
                      <a:pt x="114" y="103"/>
                      <a:pt x="114" y="103"/>
                      <a:pt x="114" y="103"/>
                    </a:cubicBezTo>
                    <a:cubicBezTo>
                      <a:pt x="114" y="110"/>
                      <a:pt x="114" y="110"/>
                      <a:pt x="114" y="110"/>
                    </a:cubicBezTo>
                    <a:cubicBezTo>
                      <a:pt x="117" y="116"/>
                      <a:pt x="117" y="116"/>
                      <a:pt x="117" y="116"/>
                    </a:cubicBezTo>
                    <a:cubicBezTo>
                      <a:pt x="116" y="121"/>
                      <a:pt x="116" y="121"/>
                      <a:pt x="116" y="121"/>
                    </a:cubicBezTo>
                    <a:cubicBezTo>
                      <a:pt x="113" y="131"/>
                      <a:pt x="113" y="131"/>
                      <a:pt x="113" y="131"/>
                    </a:cubicBezTo>
                    <a:cubicBezTo>
                      <a:pt x="114" y="137"/>
                      <a:pt x="114" y="137"/>
                      <a:pt x="114" y="137"/>
                    </a:cubicBezTo>
                    <a:cubicBezTo>
                      <a:pt x="116" y="140"/>
                      <a:pt x="116" y="140"/>
                      <a:pt x="116" y="140"/>
                    </a:cubicBezTo>
                    <a:cubicBezTo>
                      <a:pt x="118" y="160"/>
                      <a:pt x="118" y="160"/>
                      <a:pt x="118" y="160"/>
                    </a:cubicBezTo>
                    <a:cubicBezTo>
                      <a:pt x="120" y="170"/>
                      <a:pt x="120" y="170"/>
                      <a:pt x="120" y="170"/>
                    </a:cubicBezTo>
                    <a:cubicBezTo>
                      <a:pt x="121" y="175"/>
                      <a:pt x="121" y="175"/>
                      <a:pt x="121" y="175"/>
                    </a:cubicBezTo>
                    <a:cubicBezTo>
                      <a:pt x="126" y="181"/>
                      <a:pt x="126" y="181"/>
                      <a:pt x="126" y="181"/>
                    </a:cubicBezTo>
                    <a:cubicBezTo>
                      <a:pt x="130" y="191"/>
                      <a:pt x="130" y="191"/>
                      <a:pt x="130" y="191"/>
                    </a:cubicBezTo>
                    <a:cubicBezTo>
                      <a:pt x="132" y="196"/>
                      <a:pt x="132" y="196"/>
                      <a:pt x="132" y="196"/>
                    </a:cubicBezTo>
                    <a:cubicBezTo>
                      <a:pt x="132" y="202"/>
                      <a:pt x="132" y="202"/>
                      <a:pt x="132" y="202"/>
                    </a:cubicBezTo>
                    <a:cubicBezTo>
                      <a:pt x="144" y="218"/>
                      <a:pt x="144" y="218"/>
                      <a:pt x="144" y="218"/>
                    </a:cubicBezTo>
                    <a:cubicBezTo>
                      <a:pt x="150" y="223"/>
                      <a:pt x="150" y="223"/>
                      <a:pt x="150" y="223"/>
                    </a:cubicBezTo>
                    <a:cubicBezTo>
                      <a:pt x="154" y="225"/>
                      <a:pt x="154" y="225"/>
                      <a:pt x="154" y="225"/>
                    </a:cubicBezTo>
                    <a:cubicBezTo>
                      <a:pt x="158" y="231"/>
                      <a:pt x="158" y="231"/>
                      <a:pt x="158" y="231"/>
                    </a:cubicBezTo>
                    <a:cubicBezTo>
                      <a:pt x="167" y="237"/>
                      <a:pt x="167" y="237"/>
                      <a:pt x="167" y="237"/>
                    </a:cubicBezTo>
                    <a:cubicBezTo>
                      <a:pt x="170" y="237"/>
                      <a:pt x="170" y="237"/>
                      <a:pt x="170" y="237"/>
                    </a:cubicBezTo>
                    <a:cubicBezTo>
                      <a:pt x="175" y="242"/>
                      <a:pt x="175" y="242"/>
                      <a:pt x="175" y="242"/>
                    </a:cubicBezTo>
                    <a:cubicBezTo>
                      <a:pt x="172" y="243"/>
                      <a:pt x="172" y="243"/>
                      <a:pt x="172" y="243"/>
                    </a:cubicBezTo>
                    <a:cubicBezTo>
                      <a:pt x="172" y="248"/>
                      <a:pt x="172" y="248"/>
                      <a:pt x="172" y="248"/>
                    </a:cubicBezTo>
                    <a:cubicBezTo>
                      <a:pt x="167" y="251"/>
                      <a:pt x="167" y="251"/>
                      <a:pt x="167" y="251"/>
                    </a:cubicBezTo>
                    <a:cubicBezTo>
                      <a:pt x="156" y="249"/>
                      <a:pt x="156" y="249"/>
                      <a:pt x="156" y="249"/>
                    </a:cubicBezTo>
                    <a:cubicBezTo>
                      <a:pt x="154" y="252"/>
                      <a:pt x="154" y="252"/>
                      <a:pt x="154" y="252"/>
                    </a:cubicBezTo>
                    <a:cubicBezTo>
                      <a:pt x="165" y="255"/>
                      <a:pt x="165" y="255"/>
                      <a:pt x="165" y="255"/>
                    </a:cubicBezTo>
                    <a:cubicBezTo>
                      <a:pt x="161" y="256"/>
                      <a:pt x="161" y="256"/>
                      <a:pt x="161" y="256"/>
                    </a:cubicBezTo>
                    <a:cubicBezTo>
                      <a:pt x="160" y="260"/>
                      <a:pt x="160" y="260"/>
                      <a:pt x="160" y="260"/>
                    </a:cubicBezTo>
                    <a:cubicBezTo>
                      <a:pt x="156" y="257"/>
                      <a:pt x="156" y="257"/>
                      <a:pt x="156" y="257"/>
                    </a:cubicBezTo>
                    <a:cubicBezTo>
                      <a:pt x="149" y="249"/>
                      <a:pt x="149" y="249"/>
                      <a:pt x="149" y="249"/>
                    </a:cubicBezTo>
                    <a:cubicBezTo>
                      <a:pt x="146" y="247"/>
                      <a:pt x="146" y="247"/>
                      <a:pt x="146" y="247"/>
                    </a:cubicBezTo>
                    <a:cubicBezTo>
                      <a:pt x="148" y="241"/>
                      <a:pt x="148" y="241"/>
                      <a:pt x="148" y="241"/>
                    </a:cubicBezTo>
                    <a:cubicBezTo>
                      <a:pt x="142" y="243"/>
                      <a:pt x="142" y="243"/>
                      <a:pt x="142" y="243"/>
                    </a:cubicBezTo>
                    <a:cubicBezTo>
                      <a:pt x="138" y="243"/>
                      <a:pt x="138" y="243"/>
                      <a:pt x="138" y="243"/>
                    </a:cubicBezTo>
                    <a:cubicBezTo>
                      <a:pt x="135" y="247"/>
                      <a:pt x="135" y="247"/>
                      <a:pt x="135" y="247"/>
                    </a:cubicBezTo>
                    <a:cubicBezTo>
                      <a:pt x="136" y="250"/>
                      <a:pt x="136" y="250"/>
                      <a:pt x="136" y="250"/>
                    </a:cubicBezTo>
                    <a:cubicBezTo>
                      <a:pt x="139" y="251"/>
                      <a:pt x="139" y="251"/>
                      <a:pt x="139" y="251"/>
                    </a:cubicBezTo>
                    <a:cubicBezTo>
                      <a:pt x="142" y="249"/>
                      <a:pt x="142" y="249"/>
                      <a:pt x="142" y="249"/>
                    </a:cubicBezTo>
                    <a:cubicBezTo>
                      <a:pt x="143" y="255"/>
                      <a:pt x="143" y="255"/>
                      <a:pt x="143" y="255"/>
                    </a:cubicBezTo>
                    <a:cubicBezTo>
                      <a:pt x="136" y="256"/>
                      <a:pt x="136" y="256"/>
                      <a:pt x="136" y="256"/>
                    </a:cubicBezTo>
                    <a:cubicBezTo>
                      <a:pt x="130" y="251"/>
                      <a:pt x="130" y="251"/>
                      <a:pt x="130" y="251"/>
                    </a:cubicBezTo>
                    <a:cubicBezTo>
                      <a:pt x="128" y="251"/>
                      <a:pt x="128" y="251"/>
                      <a:pt x="128" y="251"/>
                    </a:cubicBezTo>
                    <a:cubicBezTo>
                      <a:pt x="129" y="255"/>
                      <a:pt x="129" y="255"/>
                      <a:pt x="129" y="255"/>
                    </a:cubicBezTo>
                    <a:cubicBezTo>
                      <a:pt x="127" y="253"/>
                      <a:pt x="127" y="253"/>
                      <a:pt x="127" y="253"/>
                    </a:cubicBezTo>
                    <a:cubicBezTo>
                      <a:pt x="123" y="247"/>
                      <a:pt x="123" y="247"/>
                      <a:pt x="123" y="247"/>
                    </a:cubicBezTo>
                    <a:cubicBezTo>
                      <a:pt x="119" y="247"/>
                      <a:pt x="119" y="247"/>
                      <a:pt x="119" y="247"/>
                    </a:cubicBezTo>
                    <a:cubicBezTo>
                      <a:pt x="115" y="244"/>
                      <a:pt x="115" y="244"/>
                      <a:pt x="115" y="244"/>
                    </a:cubicBezTo>
                    <a:cubicBezTo>
                      <a:pt x="113" y="249"/>
                      <a:pt x="113" y="249"/>
                      <a:pt x="113" y="249"/>
                    </a:cubicBezTo>
                    <a:cubicBezTo>
                      <a:pt x="111" y="248"/>
                      <a:pt x="111" y="248"/>
                      <a:pt x="111" y="248"/>
                    </a:cubicBezTo>
                    <a:cubicBezTo>
                      <a:pt x="110" y="250"/>
                      <a:pt x="110" y="250"/>
                      <a:pt x="110" y="250"/>
                    </a:cubicBezTo>
                    <a:cubicBezTo>
                      <a:pt x="109" y="256"/>
                      <a:pt x="109" y="256"/>
                      <a:pt x="109" y="256"/>
                    </a:cubicBezTo>
                    <a:cubicBezTo>
                      <a:pt x="106" y="256"/>
                      <a:pt x="106" y="256"/>
                      <a:pt x="106" y="256"/>
                    </a:cubicBezTo>
                    <a:cubicBezTo>
                      <a:pt x="95" y="246"/>
                      <a:pt x="95" y="246"/>
                      <a:pt x="95" y="246"/>
                    </a:cubicBezTo>
                    <a:cubicBezTo>
                      <a:pt x="94" y="241"/>
                      <a:pt x="94" y="241"/>
                      <a:pt x="94" y="241"/>
                    </a:cubicBezTo>
                    <a:cubicBezTo>
                      <a:pt x="99" y="241"/>
                      <a:pt x="99" y="241"/>
                      <a:pt x="99" y="241"/>
                    </a:cubicBezTo>
                    <a:cubicBezTo>
                      <a:pt x="99" y="239"/>
                      <a:pt x="99" y="239"/>
                      <a:pt x="99" y="239"/>
                    </a:cubicBezTo>
                    <a:cubicBezTo>
                      <a:pt x="91" y="238"/>
                      <a:pt x="91" y="238"/>
                      <a:pt x="91" y="238"/>
                    </a:cubicBezTo>
                    <a:cubicBezTo>
                      <a:pt x="79" y="242"/>
                      <a:pt x="79" y="242"/>
                      <a:pt x="79" y="242"/>
                    </a:cubicBezTo>
                    <a:cubicBezTo>
                      <a:pt x="76" y="241"/>
                      <a:pt x="76" y="241"/>
                      <a:pt x="76" y="241"/>
                    </a:cubicBezTo>
                    <a:cubicBezTo>
                      <a:pt x="73" y="236"/>
                      <a:pt x="73" y="236"/>
                      <a:pt x="73" y="236"/>
                    </a:cubicBezTo>
                    <a:cubicBezTo>
                      <a:pt x="71" y="238"/>
                      <a:pt x="71" y="238"/>
                      <a:pt x="71" y="238"/>
                    </a:cubicBezTo>
                    <a:cubicBezTo>
                      <a:pt x="67" y="237"/>
                      <a:pt x="67" y="237"/>
                      <a:pt x="67" y="237"/>
                    </a:cubicBezTo>
                    <a:cubicBezTo>
                      <a:pt x="66" y="234"/>
                      <a:pt x="66" y="234"/>
                      <a:pt x="66" y="234"/>
                    </a:cubicBezTo>
                    <a:cubicBezTo>
                      <a:pt x="66" y="230"/>
                      <a:pt x="66" y="230"/>
                      <a:pt x="66" y="230"/>
                    </a:cubicBezTo>
                    <a:cubicBezTo>
                      <a:pt x="67" y="224"/>
                      <a:pt x="67" y="224"/>
                      <a:pt x="67" y="224"/>
                    </a:cubicBezTo>
                    <a:cubicBezTo>
                      <a:pt x="66" y="221"/>
                      <a:pt x="66" y="221"/>
                      <a:pt x="66" y="221"/>
                    </a:cubicBezTo>
                    <a:cubicBezTo>
                      <a:pt x="64" y="217"/>
                      <a:pt x="64" y="217"/>
                      <a:pt x="64" y="217"/>
                    </a:cubicBezTo>
                    <a:cubicBezTo>
                      <a:pt x="66" y="215"/>
                      <a:pt x="66" y="215"/>
                      <a:pt x="66" y="215"/>
                    </a:cubicBezTo>
                    <a:cubicBezTo>
                      <a:pt x="72" y="219"/>
                      <a:pt x="72" y="219"/>
                      <a:pt x="72" y="219"/>
                    </a:cubicBezTo>
                    <a:cubicBezTo>
                      <a:pt x="73" y="217"/>
                      <a:pt x="73" y="217"/>
                      <a:pt x="73" y="217"/>
                    </a:cubicBezTo>
                    <a:cubicBezTo>
                      <a:pt x="71" y="212"/>
                      <a:pt x="71" y="212"/>
                      <a:pt x="71" y="212"/>
                    </a:cubicBezTo>
                    <a:cubicBezTo>
                      <a:pt x="76" y="214"/>
                      <a:pt x="76" y="214"/>
                      <a:pt x="76" y="214"/>
                    </a:cubicBezTo>
                    <a:cubicBezTo>
                      <a:pt x="82" y="213"/>
                      <a:pt x="82" y="213"/>
                      <a:pt x="82" y="213"/>
                    </a:cubicBezTo>
                    <a:cubicBezTo>
                      <a:pt x="82" y="211"/>
                      <a:pt x="82" y="211"/>
                      <a:pt x="82" y="211"/>
                    </a:cubicBezTo>
                    <a:cubicBezTo>
                      <a:pt x="76" y="210"/>
                      <a:pt x="76" y="210"/>
                      <a:pt x="76" y="210"/>
                    </a:cubicBezTo>
                    <a:cubicBezTo>
                      <a:pt x="79" y="207"/>
                      <a:pt x="79" y="207"/>
                      <a:pt x="79" y="207"/>
                    </a:cubicBezTo>
                    <a:cubicBezTo>
                      <a:pt x="75" y="205"/>
                      <a:pt x="75" y="205"/>
                      <a:pt x="75" y="205"/>
                    </a:cubicBezTo>
                    <a:cubicBezTo>
                      <a:pt x="66" y="203"/>
                      <a:pt x="66" y="203"/>
                      <a:pt x="66" y="203"/>
                    </a:cubicBezTo>
                    <a:cubicBezTo>
                      <a:pt x="61" y="199"/>
                      <a:pt x="61" y="199"/>
                      <a:pt x="61" y="199"/>
                    </a:cubicBezTo>
                    <a:cubicBezTo>
                      <a:pt x="61" y="195"/>
                      <a:pt x="61" y="195"/>
                      <a:pt x="61" y="195"/>
                    </a:cubicBezTo>
                    <a:cubicBezTo>
                      <a:pt x="63" y="195"/>
                      <a:pt x="63" y="195"/>
                      <a:pt x="63" y="195"/>
                    </a:cubicBezTo>
                    <a:cubicBezTo>
                      <a:pt x="64" y="190"/>
                      <a:pt x="64" y="190"/>
                      <a:pt x="64" y="190"/>
                    </a:cubicBezTo>
                    <a:cubicBezTo>
                      <a:pt x="73" y="178"/>
                      <a:pt x="73" y="178"/>
                      <a:pt x="73" y="178"/>
                    </a:cubicBezTo>
                    <a:cubicBezTo>
                      <a:pt x="66" y="183"/>
                      <a:pt x="66" y="183"/>
                      <a:pt x="66" y="183"/>
                    </a:cubicBezTo>
                    <a:cubicBezTo>
                      <a:pt x="61" y="191"/>
                      <a:pt x="61" y="191"/>
                      <a:pt x="61" y="191"/>
                    </a:cubicBezTo>
                    <a:cubicBezTo>
                      <a:pt x="58" y="195"/>
                      <a:pt x="58" y="195"/>
                      <a:pt x="58" y="195"/>
                    </a:cubicBezTo>
                    <a:cubicBezTo>
                      <a:pt x="58" y="187"/>
                      <a:pt x="58" y="187"/>
                      <a:pt x="58" y="187"/>
                    </a:cubicBezTo>
                    <a:cubicBezTo>
                      <a:pt x="57" y="183"/>
                      <a:pt x="57" y="183"/>
                      <a:pt x="57" y="183"/>
                    </a:cubicBezTo>
                    <a:cubicBezTo>
                      <a:pt x="57" y="177"/>
                      <a:pt x="57" y="177"/>
                      <a:pt x="57" y="177"/>
                    </a:cubicBezTo>
                    <a:cubicBezTo>
                      <a:pt x="58" y="172"/>
                      <a:pt x="58" y="172"/>
                      <a:pt x="58" y="172"/>
                    </a:cubicBezTo>
                    <a:cubicBezTo>
                      <a:pt x="52" y="179"/>
                      <a:pt x="52" y="179"/>
                      <a:pt x="52" y="179"/>
                    </a:cubicBezTo>
                    <a:cubicBezTo>
                      <a:pt x="48" y="176"/>
                      <a:pt x="48" y="176"/>
                      <a:pt x="48" y="176"/>
                    </a:cubicBezTo>
                    <a:cubicBezTo>
                      <a:pt x="46" y="181"/>
                      <a:pt x="46" y="181"/>
                      <a:pt x="46" y="181"/>
                    </a:cubicBezTo>
                    <a:cubicBezTo>
                      <a:pt x="43" y="178"/>
                      <a:pt x="43" y="178"/>
                      <a:pt x="43" y="178"/>
                    </a:cubicBezTo>
                    <a:cubicBezTo>
                      <a:pt x="41" y="181"/>
                      <a:pt x="41" y="181"/>
                      <a:pt x="41" y="181"/>
                    </a:cubicBezTo>
                    <a:cubicBezTo>
                      <a:pt x="39" y="175"/>
                      <a:pt x="39" y="175"/>
                      <a:pt x="39" y="175"/>
                    </a:cubicBezTo>
                    <a:cubicBezTo>
                      <a:pt x="39" y="167"/>
                      <a:pt x="39" y="167"/>
                      <a:pt x="39" y="167"/>
                    </a:cubicBezTo>
                    <a:cubicBezTo>
                      <a:pt x="35" y="163"/>
                      <a:pt x="35" y="163"/>
                      <a:pt x="35" y="163"/>
                    </a:cubicBezTo>
                    <a:cubicBezTo>
                      <a:pt x="31" y="171"/>
                      <a:pt x="31" y="171"/>
                      <a:pt x="31" y="171"/>
                    </a:cubicBezTo>
                    <a:cubicBezTo>
                      <a:pt x="30" y="178"/>
                      <a:pt x="30" y="178"/>
                      <a:pt x="30" y="178"/>
                    </a:cubicBezTo>
                    <a:cubicBezTo>
                      <a:pt x="28" y="170"/>
                      <a:pt x="28" y="170"/>
                      <a:pt x="28" y="170"/>
                    </a:cubicBezTo>
                    <a:cubicBezTo>
                      <a:pt x="25" y="173"/>
                      <a:pt x="25" y="173"/>
                      <a:pt x="25" y="173"/>
                    </a:cubicBezTo>
                    <a:cubicBezTo>
                      <a:pt x="25" y="178"/>
                      <a:pt x="25" y="178"/>
                      <a:pt x="25" y="178"/>
                    </a:cubicBezTo>
                    <a:cubicBezTo>
                      <a:pt x="19" y="178"/>
                      <a:pt x="19" y="178"/>
                      <a:pt x="19" y="178"/>
                    </a:cubicBezTo>
                    <a:cubicBezTo>
                      <a:pt x="16" y="178"/>
                      <a:pt x="16" y="178"/>
                      <a:pt x="16" y="178"/>
                    </a:cubicBezTo>
                    <a:cubicBezTo>
                      <a:pt x="14" y="175"/>
                      <a:pt x="14" y="175"/>
                      <a:pt x="14" y="175"/>
                    </a:cubicBezTo>
                    <a:cubicBezTo>
                      <a:pt x="10" y="174"/>
                      <a:pt x="10" y="174"/>
                      <a:pt x="10" y="174"/>
                    </a:cubicBezTo>
                    <a:cubicBezTo>
                      <a:pt x="7" y="169"/>
                      <a:pt x="7" y="169"/>
                      <a:pt x="7" y="169"/>
                    </a:cubicBezTo>
                    <a:cubicBezTo>
                      <a:pt x="0" y="154"/>
                      <a:pt x="3" y="146"/>
                      <a:pt x="4" y="131"/>
                    </a:cubicBezTo>
                    <a:cubicBezTo>
                      <a:pt x="6" y="126"/>
                      <a:pt x="6" y="126"/>
                      <a:pt x="6" y="126"/>
                    </a:cubicBezTo>
                    <a:cubicBezTo>
                      <a:pt x="13" y="120"/>
                      <a:pt x="13" y="120"/>
                      <a:pt x="13" y="120"/>
                    </a:cubicBezTo>
                    <a:cubicBezTo>
                      <a:pt x="16" y="124"/>
                      <a:pt x="16" y="124"/>
                      <a:pt x="16" y="124"/>
                    </a:cubicBezTo>
                    <a:cubicBezTo>
                      <a:pt x="19" y="121"/>
                      <a:pt x="19" y="121"/>
                      <a:pt x="19" y="121"/>
                    </a:cubicBezTo>
                    <a:cubicBezTo>
                      <a:pt x="24" y="120"/>
                      <a:pt x="24" y="120"/>
                      <a:pt x="24" y="120"/>
                    </a:cubicBezTo>
                    <a:cubicBezTo>
                      <a:pt x="24" y="125"/>
                      <a:pt x="24" y="125"/>
                      <a:pt x="24" y="125"/>
                    </a:cubicBezTo>
                    <a:cubicBezTo>
                      <a:pt x="27" y="128"/>
                      <a:pt x="27" y="128"/>
                      <a:pt x="27" y="128"/>
                    </a:cubicBezTo>
                    <a:cubicBezTo>
                      <a:pt x="28" y="124"/>
                      <a:pt x="28" y="124"/>
                      <a:pt x="28" y="124"/>
                    </a:cubicBezTo>
                    <a:cubicBezTo>
                      <a:pt x="29" y="118"/>
                      <a:pt x="29" y="118"/>
                      <a:pt x="29" y="118"/>
                    </a:cubicBezTo>
                    <a:cubicBezTo>
                      <a:pt x="31" y="117"/>
                      <a:pt x="31" y="117"/>
                      <a:pt x="31" y="117"/>
                    </a:cubicBezTo>
                    <a:cubicBezTo>
                      <a:pt x="32" y="106"/>
                      <a:pt x="32" y="106"/>
                      <a:pt x="32" y="106"/>
                    </a:cubicBezTo>
                    <a:cubicBezTo>
                      <a:pt x="35" y="106"/>
                      <a:pt x="35" y="106"/>
                      <a:pt x="35" y="106"/>
                    </a:cubicBezTo>
                    <a:cubicBezTo>
                      <a:pt x="35" y="102"/>
                      <a:pt x="35" y="102"/>
                      <a:pt x="35" y="102"/>
                    </a:cubicBezTo>
                    <a:cubicBezTo>
                      <a:pt x="34" y="97"/>
                      <a:pt x="34" y="97"/>
                      <a:pt x="34" y="97"/>
                    </a:cubicBezTo>
                    <a:cubicBezTo>
                      <a:pt x="38" y="96"/>
                      <a:pt x="38" y="96"/>
                      <a:pt x="38" y="96"/>
                    </a:cubicBezTo>
                    <a:cubicBezTo>
                      <a:pt x="38" y="89"/>
                      <a:pt x="38" y="89"/>
                      <a:pt x="38" y="89"/>
                    </a:cubicBezTo>
                    <a:cubicBezTo>
                      <a:pt x="40" y="88"/>
                      <a:pt x="40" y="88"/>
                      <a:pt x="40" y="88"/>
                    </a:cubicBezTo>
                    <a:cubicBezTo>
                      <a:pt x="42" y="83"/>
                      <a:pt x="42" y="83"/>
                      <a:pt x="42" y="83"/>
                    </a:cubicBezTo>
                    <a:cubicBezTo>
                      <a:pt x="45" y="80"/>
                      <a:pt x="45" y="80"/>
                      <a:pt x="45" y="80"/>
                    </a:cubicBezTo>
                    <a:cubicBezTo>
                      <a:pt x="46" y="77"/>
                      <a:pt x="46" y="77"/>
                      <a:pt x="46" y="77"/>
                    </a:cubicBezTo>
                    <a:cubicBezTo>
                      <a:pt x="41" y="82"/>
                      <a:pt x="41" y="82"/>
                      <a:pt x="41" y="82"/>
                    </a:cubicBezTo>
                    <a:cubicBezTo>
                      <a:pt x="38" y="78"/>
                      <a:pt x="38" y="78"/>
                      <a:pt x="38" y="78"/>
                    </a:cubicBezTo>
                    <a:cubicBezTo>
                      <a:pt x="41" y="72"/>
                      <a:pt x="41" y="72"/>
                      <a:pt x="41" y="72"/>
                    </a:cubicBezTo>
                    <a:cubicBezTo>
                      <a:pt x="37" y="73"/>
                      <a:pt x="37" y="73"/>
                      <a:pt x="37" y="73"/>
                    </a:cubicBezTo>
                    <a:cubicBezTo>
                      <a:pt x="29" y="65"/>
                      <a:pt x="29" y="65"/>
                      <a:pt x="29" y="65"/>
                    </a:cubicBezTo>
                    <a:cubicBezTo>
                      <a:pt x="30" y="57"/>
                      <a:pt x="30" y="57"/>
                      <a:pt x="30" y="57"/>
                    </a:cubicBezTo>
                    <a:cubicBezTo>
                      <a:pt x="39" y="50"/>
                      <a:pt x="39" y="50"/>
                      <a:pt x="39" y="50"/>
                    </a:cubicBezTo>
                    <a:cubicBezTo>
                      <a:pt x="45" y="47"/>
                      <a:pt x="45" y="47"/>
                      <a:pt x="45" y="47"/>
                    </a:cubicBezTo>
                    <a:cubicBezTo>
                      <a:pt x="49" y="49"/>
                      <a:pt x="49" y="49"/>
                      <a:pt x="49" y="49"/>
                    </a:cubicBezTo>
                    <a:cubicBezTo>
                      <a:pt x="55" y="45"/>
                      <a:pt x="55" y="45"/>
                      <a:pt x="55" y="45"/>
                    </a:cubicBezTo>
                    <a:cubicBezTo>
                      <a:pt x="51" y="45"/>
                      <a:pt x="51" y="45"/>
                      <a:pt x="51" y="45"/>
                    </a:cubicBezTo>
                    <a:cubicBezTo>
                      <a:pt x="48" y="42"/>
                      <a:pt x="48" y="42"/>
                      <a:pt x="48" y="42"/>
                    </a:cubicBezTo>
                    <a:cubicBezTo>
                      <a:pt x="50" y="38"/>
                      <a:pt x="50" y="38"/>
                      <a:pt x="50" y="38"/>
                    </a:cubicBezTo>
                    <a:cubicBezTo>
                      <a:pt x="53" y="38"/>
                      <a:pt x="53" y="38"/>
                      <a:pt x="53" y="38"/>
                    </a:cubicBezTo>
                    <a:cubicBezTo>
                      <a:pt x="52" y="34"/>
                      <a:pt x="52" y="34"/>
                      <a:pt x="52" y="34"/>
                    </a:cubicBezTo>
                    <a:cubicBezTo>
                      <a:pt x="49" y="32"/>
                      <a:pt x="49" y="32"/>
                      <a:pt x="49" y="32"/>
                    </a:cubicBezTo>
                    <a:cubicBezTo>
                      <a:pt x="49" y="27"/>
                      <a:pt x="49" y="27"/>
                      <a:pt x="49" y="27"/>
                    </a:cubicBezTo>
                    <a:cubicBezTo>
                      <a:pt x="58" y="16"/>
                      <a:pt x="58" y="16"/>
                      <a:pt x="58" y="16"/>
                    </a:cubicBezTo>
                    <a:cubicBezTo>
                      <a:pt x="66" y="11"/>
                      <a:pt x="66" y="11"/>
                      <a:pt x="66" y="11"/>
                    </a:cubicBezTo>
                  </a:path>
                </a:pathLst>
              </a:custGeom>
              <a:grpFill/>
              <a:ln w="12700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029" name="Freeform 435">
                <a:extLst>
                  <a:ext uri="{FF2B5EF4-FFF2-40B4-BE49-F238E27FC236}">
                    <a16:creationId xmlns:a16="http://schemas.microsoft.com/office/drawing/2014/main" id="{5BE1975F-447B-9DAC-7A3D-938D245E9C82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6574851" y="2316724"/>
                <a:ext cx="318840" cy="300545"/>
              </a:xfrm>
              <a:custGeom>
                <a:avLst/>
                <a:gdLst>
                  <a:gd name="T0" fmla="*/ 9 w 244"/>
                  <a:gd name="T1" fmla="*/ 193 h 230"/>
                  <a:gd name="T2" fmla="*/ 26 w 244"/>
                  <a:gd name="T3" fmla="*/ 182 h 230"/>
                  <a:gd name="T4" fmla="*/ 24 w 244"/>
                  <a:gd name="T5" fmla="*/ 178 h 230"/>
                  <a:gd name="T6" fmla="*/ 24 w 244"/>
                  <a:gd name="T7" fmla="*/ 167 h 230"/>
                  <a:gd name="T8" fmla="*/ 32 w 244"/>
                  <a:gd name="T9" fmla="*/ 160 h 230"/>
                  <a:gd name="T10" fmla="*/ 31 w 244"/>
                  <a:gd name="T11" fmla="*/ 153 h 230"/>
                  <a:gd name="T12" fmla="*/ 42 w 244"/>
                  <a:gd name="T13" fmla="*/ 147 h 230"/>
                  <a:gd name="T14" fmla="*/ 33 w 244"/>
                  <a:gd name="T15" fmla="*/ 139 h 230"/>
                  <a:gd name="T16" fmla="*/ 30 w 244"/>
                  <a:gd name="T17" fmla="*/ 132 h 230"/>
                  <a:gd name="T18" fmla="*/ 31 w 244"/>
                  <a:gd name="T19" fmla="*/ 119 h 230"/>
                  <a:gd name="T20" fmla="*/ 47 w 244"/>
                  <a:gd name="T21" fmla="*/ 117 h 230"/>
                  <a:gd name="T22" fmla="*/ 67 w 244"/>
                  <a:gd name="T23" fmla="*/ 102 h 230"/>
                  <a:gd name="T24" fmla="*/ 75 w 244"/>
                  <a:gd name="T25" fmla="*/ 90 h 230"/>
                  <a:gd name="T26" fmla="*/ 88 w 244"/>
                  <a:gd name="T27" fmla="*/ 73 h 230"/>
                  <a:gd name="T28" fmla="*/ 108 w 244"/>
                  <a:gd name="T29" fmla="*/ 57 h 230"/>
                  <a:gd name="T30" fmla="*/ 112 w 244"/>
                  <a:gd name="T31" fmla="*/ 64 h 230"/>
                  <a:gd name="T32" fmla="*/ 115 w 244"/>
                  <a:gd name="T33" fmla="*/ 49 h 230"/>
                  <a:gd name="T34" fmla="*/ 123 w 244"/>
                  <a:gd name="T35" fmla="*/ 47 h 230"/>
                  <a:gd name="T36" fmla="*/ 145 w 244"/>
                  <a:gd name="T37" fmla="*/ 53 h 230"/>
                  <a:gd name="T38" fmla="*/ 166 w 244"/>
                  <a:gd name="T39" fmla="*/ 46 h 230"/>
                  <a:gd name="T40" fmla="*/ 178 w 244"/>
                  <a:gd name="T41" fmla="*/ 36 h 230"/>
                  <a:gd name="T42" fmla="*/ 191 w 244"/>
                  <a:gd name="T43" fmla="*/ 31 h 230"/>
                  <a:gd name="T44" fmla="*/ 200 w 244"/>
                  <a:gd name="T45" fmla="*/ 12 h 230"/>
                  <a:gd name="T46" fmla="*/ 217 w 244"/>
                  <a:gd name="T47" fmla="*/ 0 h 230"/>
                  <a:gd name="T48" fmla="*/ 241 w 244"/>
                  <a:gd name="T49" fmla="*/ 11 h 230"/>
                  <a:gd name="T50" fmla="*/ 240 w 244"/>
                  <a:gd name="T51" fmla="*/ 32 h 230"/>
                  <a:gd name="T52" fmla="*/ 231 w 244"/>
                  <a:gd name="T53" fmla="*/ 51 h 230"/>
                  <a:gd name="T54" fmla="*/ 212 w 244"/>
                  <a:gd name="T55" fmla="*/ 64 h 230"/>
                  <a:gd name="T56" fmla="*/ 188 w 244"/>
                  <a:gd name="T57" fmla="*/ 71 h 230"/>
                  <a:gd name="T58" fmla="*/ 178 w 244"/>
                  <a:gd name="T59" fmla="*/ 80 h 230"/>
                  <a:gd name="T60" fmla="*/ 156 w 244"/>
                  <a:gd name="T61" fmla="*/ 88 h 230"/>
                  <a:gd name="T62" fmla="*/ 137 w 244"/>
                  <a:gd name="T63" fmla="*/ 108 h 230"/>
                  <a:gd name="T64" fmla="*/ 113 w 244"/>
                  <a:gd name="T65" fmla="*/ 128 h 230"/>
                  <a:gd name="T66" fmla="*/ 109 w 244"/>
                  <a:gd name="T67" fmla="*/ 131 h 230"/>
                  <a:gd name="T68" fmla="*/ 104 w 244"/>
                  <a:gd name="T69" fmla="*/ 148 h 230"/>
                  <a:gd name="T70" fmla="*/ 96 w 244"/>
                  <a:gd name="T71" fmla="*/ 150 h 230"/>
                  <a:gd name="T72" fmla="*/ 86 w 244"/>
                  <a:gd name="T73" fmla="*/ 154 h 230"/>
                  <a:gd name="T74" fmla="*/ 86 w 244"/>
                  <a:gd name="T75" fmla="*/ 163 h 230"/>
                  <a:gd name="T76" fmla="*/ 72 w 244"/>
                  <a:gd name="T77" fmla="*/ 158 h 230"/>
                  <a:gd name="T78" fmla="*/ 79 w 244"/>
                  <a:gd name="T79" fmla="*/ 175 h 230"/>
                  <a:gd name="T80" fmla="*/ 76 w 244"/>
                  <a:gd name="T81" fmla="*/ 181 h 230"/>
                  <a:gd name="T82" fmla="*/ 73 w 244"/>
                  <a:gd name="T83" fmla="*/ 188 h 230"/>
                  <a:gd name="T84" fmla="*/ 62 w 244"/>
                  <a:gd name="T85" fmla="*/ 174 h 230"/>
                  <a:gd name="T86" fmla="*/ 64 w 244"/>
                  <a:gd name="T87" fmla="*/ 189 h 230"/>
                  <a:gd name="T88" fmla="*/ 66 w 244"/>
                  <a:gd name="T89" fmla="*/ 199 h 230"/>
                  <a:gd name="T90" fmla="*/ 52 w 244"/>
                  <a:gd name="T91" fmla="*/ 196 h 230"/>
                  <a:gd name="T92" fmla="*/ 61 w 244"/>
                  <a:gd name="T93" fmla="*/ 209 h 230"/>
                  <a:gd name="T94" fmla="*/ 53 w 244"/>
                  <a:gd name="T95" fmla="*/ 208 h 230"/>
                  <a:gd name="T96" fmla="*/ 56 w 244"/>
                  <a:gd name="T97" fmla="*/ 220 h 230"/>
                  <a:gd name="T98" fmla="*/ 46 w 244"/>
                  <a:gd name="T99" fmla="*/ 230 h 230"/>
                  <a:gd name="T100" fmla="*/ 24 w 244"/>
                  <a:gd name="T101" fmla="*/ 220 h 230"/>
                  <a:gd name="T102" fmla="*/ 11 w 244"/>
                  <a:gd name="T103" fmla="*/ 219 h 230"/>
                  <a:gd name="T104" fmla="*/ 19 w 244"/>
                  <a:gd name="T105" fmla="*/ 210 h 230"/>
                  <a:gd name="T106" fmla="*/ 15 w 244"/>
                  <a:gd name="T107" fmla="*/ 206 h 230"/>
                  <a:gd name="T108" fmla="*/ 0 w 244"/>
                  <a:gd name="T109" fmla="*/ 200 h 2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244" h="230">
                    <a:moveTo>
                      <a:pt x="0" y="200"/>
                    </a:moveTo>
                    <a:lnTo>
                      <a:pt x="0" y="199"/>
                    </a:lnTo>
                    <a:lnTo>
                      <a:pt x="1" y="200"/>
                    </a:lnTo>
                    <a:lnTo>
                      <a:pt x="5" y="199"/>
                    </a:lnTo>
                    <a:lnTo>
                      <a:pt x="9" y="193"/>
                    </a:lnTo>
                    <a:lnTo>
                      <a:pt x="17" y="190"/>
                    </a:lnTo>
                    <a:lnTo>
                      <a:pt x="16" y="189"/>
                    </a:lnTo>
                    <a:lnTo>
                      <a:pt x="18" y="184"/>
                    </a:lnTo>
                    <a:lnTo>
                      <a:pt x="22" y="180"/>
                    </a:lnTo>
                    <a:lnTo>
                      <a:pt x="26" y="182"/>
                    </a:lnTo>
                    <a:lnTo>
                      <a:pt x="30" y="183"/>
                    </a:lnTo>
                    <a:lnTo>
                      <a:pt x="33" y="185"/>
                    </a:lnTo>
                    <a:lnTo>
                      <a:pt x="39" y="186"/>
                    </a:lnTo>
                    <a:lnTo>
                      <a:pt x="36" y="183"/>
                    </a:lnTo>
                    <a:lnTo>
                      <a:pt x="24" y="178"/>
                    </a:lnTo>
                    <a:lnTo>
                      <a:pt x="22" y="175"/>
                    </a:lnTo>
                    <a:lnTo>
                      <a:pt x="24" y="176"/>
                    </a:lnTo>
                    <a:lnTo>
                      <a:pt x="30" y="175"/>
                    </a:lnTo>
                    <a:lnTo>
                      <a:pt x="31" y="172"/>
                    </a:lnTo>
                    <a:lnTo>
                      <a:pt x="24" y="167"/>
                    </a:lnTo>
                    <a:lnTo>
                      <a:pt x="24" y="166"/>
                    </a:lnTo>
                    <a:lnTo>
                      <a:pt x="35" y="165"/>
                    </a:lnTo>
                    <a:lnTo>
                      <a:pt x="37" y="163"/>
                    </a:lnTo>
                    <a:lnTo>
                      <a:pt x="35" y="161"/>
                    </a:lnTo>
                    <a:lnTo>
                      <a:pt x="32" y="160"/>
                    </a:lnTo>
                    <a:lnTo>
                      <a:pt x="30" y="158"/>
                    </a:lnTo>
                    <a:lnTo>
                      <a:pt x="28" y="155"/>
                    </a:lnTo>
                    <a:lnTo>
                      <a:pt x="28" y="151"/>
                    </a:lnTo>
                    <a:lnTo>
                      <a:pt x="30" y="150"/>
                    </a:lnTo>
                    <a:lnTo>
                      <a:pt x="31" y="153"/>
                    </a:lnTo>
                    <a:lnTo>
                      <a:pt x="37" y="149"/>
                    </a:lnTo>
                    <a:lnTo>
                      <a:pt x="44" y="150"/>
                    </a:lnTo>
                    <a:lnTo>
                      <a:pt x="47" y="148"/>
                    </a:lnTo>
                    <a:lnTo>
                      <a:pt x="44" y="149"/>
                    </a:lnTo>
                    <a:lnTo>
                      <a:pt x="42" y="147"/>
                    </a:lnTo>
                    <a:lnTo>
                      <a:pt x="40" y="143"/>
                    </a:lnTo>
                    <a:lnTo>
                      <a:pt x="37" y="143"/>
                    </a:lnTo>
                    <a:lnTo>
                      <a:pt x="31" y="144"/>
                    </a:lnTo>
                    <a:lnTo>
                      <a:pt x="31" y="142"/>
                    </a:lnTo>
                    <a:lnTo>
                      <a:pt x="33" y="139"/>
                    </a:lnTo>
                    <a:lnTo>
                      <a:pt x="36" y="132"/>
                    </a:lnTo>
                    <a:lnTo>
                      <a:pt x="34" y="132"/>
                    </a:lnTo>
                    <a:lnTo>
                      <a:pt x="34" y="131"/>
                    </a:lnTo>
                    <a:lnTo>
                      <a:pt x="32" y="128"/>
                    </a:lnTo>
                    <a:lnTo>
                      <a:pt x="30" y="132"/>
                    </a:lnTo>
                    <a:lnTo>
                      <a:pt x="30" y="128"/>
                    </a:lnTo>
                    <a:lnTo>
                      <a:pt x="28" y="127"/>
                    </a:lnTo>
                    <a:lnTo>
                      <a:pt x="30" y="123"/>
                    </a:lnTo>
                    <a:lnTo>
                      <a:pt x="29" y="122"/>
                    </a:lnTo>
                    <a:lnTo>
                      <a:pt x="31" y="119"/>
                    </a:lnTo>
                    <a:lnTo>
                      <a:pt x="36" y="119"/>
                    </a:lnTo>
                    <a:lnTo>
                      <a:pt x="36" y="124"/>
                    </a:lnTo>
                    <a:lnTo>
                      <a:pt x="38" y="125"/>
                    </a:lnTo>
                    <a:lnTo>
                      <a:pt x="44" y="121"/>
                    </a:lnTo>
                    <a:lnTo>
                      <a:pt x="47" y="117"/>
                    </a:lnTo>
                    <a:lnTo>
                      <a:pt x="48" y="112"/>
                    </a:lnTo>
                    <a:lnTo>
                      <a:pt x="53" y="110"/>
                    </a:lnTo>
                    <a:lnTo>
                      <a:pt x="61" y="111"/>
                    </a:lnTo>
                    <a:lnTo>
                      <a:pt x="66" y="105"/>
                    </a:lnTo>
                    <a:lnTo>
                      <a:pt x="67" y="102"/>
                    </a:lnTo>
                    <a:lnTo>
                      <a:pt x="66" y="98"/>
                    </a:lnTo>
                    <a:lnTo>
                      <a:pt x="69" y="97"/>
                    </a:lnTo>
                    <a:lnTo>
                      <a:pt x="68" y="93"/>
                    </a:lnTo>
                    <a:lnTo>
                      <a:pt x="72" y="89"/>
                    </a:lnTo>
                    <a:lnTo>
                      <a:pt x="75" y="90"/>
                    </a:lnTo>
                    <a:lnTo>
                      <a:pt x="78" y="88"/>
                    </a:lnTo>
                    <a:lnTo>
                      <a:pt x="76" y="86"/>
                    </a:lnTo>
                    <a:lnTo>
                      <a:pt x="79" y="80"/>
                    </a:lnTo>
                    <a:lnTo>
                      <a:pt x="80" y="78"/>
                    </a:lnTo>
                    <a:lnTo>
                      <a:pt x="88" y="73"/>
                    </a:lnTo>
                    <a:lnTo>
                      <a:pt x="97" y="70"/>
                    </a:lnTo>
                    <a:lnTo>
                      <a:pt x="99" y="68"/>
                    </a:lnTo>
                    <a:lnTo>
                      <a:pt x="99" y="64"/>
                    </a:lnTo>
                    <a:lnTo>
                      <a:pt x="101" y="61"/>
                    </a:lnTo>
                    <a:lnTo>
                      <a:pt x="108" y="57"/>
                    </a:lnTo>
                    <a:lnTo>
                      <a:pt x="111" y="58"/>
                    </a:lnTo>
                    <a:lnTo>
                      <a:pt x="109" y="61"/>
                    </a:lnTo>
                    <a:lnTo>
                      <a:pt x="108" y="67"/>
                    </a:lnTo>
                    <a:lnTo>
                      <a:pt x="110" y="67"/>
                    </a:lnTo>
                    <a:lnTo>
                      <a:pt x="112" y="64"/>
                    </a:lnTo>
                    <a:lnTo>
                      <a:pt x="117" y="61"/>
                    </a:lnTo>
                    <a:lnTo>
                      <a:pt x="118" y="58"/>
                    </a:lnTo>
                    <a:lnTo>
                      <a:pt x="116" y="56"/>
                    </a:lnTo>
                    <a:lnTo>
                      <a:pt x="115" y="54"/>
                    </a:lnTo>
                    <a:lnTo>
                      <a:pt x="115" y="49"/>
                    </a:lnTo>
                    <a:lnTo>
                      <a:pt x="117" y="50"/>
                    </a:lnTo>
                    <a:lnTo>
                      <a:pt x="118" y="47"/>
                    </a:lnTo>
                    <a:lnTo>
                      <a:pt x="117" y="46"/>
                    </a:lnTo>
                    <a:lnTo>
                      <a:pt x="123" y="44"/>
                    </a:lnTo>
                    <a:lnTo>
                      <a:pt x="123" y="47"/>
                    </a:lnTo>
                    <a:lnTo>
                      <a:pt x="136" y="48"/>
                    </a:lnTo>
                    <a:lnTo>
                      <a:pt x="136" y="54"/>
                    </a:lnTo>
                    <a:lnTo>
                      <a:pt x="139" y="55"/>
                    </a:lnTo>
                    <a:lnTo>
                      <a:pt x="142" y="52"/>
                    </a:lnTo>
                    <a:lnTo>
                      <a:pt x="145" y="53"/>
                    </a:lnTo>
                    <a:lnTo>
                      <a:pt x="158" y="45"/>
                    </a:lnTo>
                    <a:lnTo>
                      <a:pt x="161" y="45"/>
                    </a:lnTo>
                    <a:lnTo>
                      <a:pt x="162" y="46"/>
                    </a:lnTo>
                    <a:lnTo>
                      <a:pt x="163" y="47"/>
                    </a:lnTo>
                    <a:lnTo>
                      <a:pt x="166" y="46"/>
                    </a:lnTo>
                    <a:lnTo>
                      <a:pt x="167" y="45"/>
                    </a:lnTo>
                    <a:lnTo>
                      <a:pt x="169" y="45"/>
                    </a:lnTo>
                    <a:lnTo>
                      <a:pt x="170" y="43"/>
                    </a:lnTo>
                    <a:lnTo>
                      <a:pt x="173" y="42"/>
                    </a:lnTo>
                    <a:lnTo>
                      <a:pt x="178" y="36"/>
                    </a:lnTo>
                    <a:lnTo>
                      <a:pt x="183" y="36"/>
                    </a:lnTo>
                    <a:lnTo>
                      <a:pt x="184" y="34"/>
                    </a:lnTo>
                    <a:lnTo>
                      <a:pt x="186" y="30"/>
                    </a:lnTo>
                    <a:lnTo>
                      <a:pt x="189" y="32"/>
                    </a:lnTo>
                    <a:lnTo>
                      <a:pt x="191" y="31"/>
                    </a:lnTo>
                    <a:lnTo>
                      <a:pt x="193" y="28"/>
                    </a:lnTo>
                    <a:lnTo>
                      <a:pt x="192" y="20"/>
                    </a:lnTo>
                    <a:lnTo>
                      <a:pt x="194" y="17"/>
                    </a:lnTo>
                    <a:lnTo>
                      <a:pt x="197" y="15"/>
                    </a:lnTo>
                    <a:lnTo>
                      <a:pt x="200" y="12"/>
                    </a:lnTo>
                    <a:lnTo>
                      <a:pt x="202" y="12"/>
                    </a:lnTo>
                    <a:lnTo>
                      <a:pt x="205" y="8"/>
                    </a:lnTo>
                    <a:lnTo>
                      <a:pt x="207" y="4"/>
                    </a:lnTo>
                    <a:lnTo>
                      <a:pt x="210" y="6"/>
                    </a:lnTo>
                    <a:lnTo>
                      <a:pt x="217" y="0"/>
                    </a:lnTo>
                    <a:lnTo>
                      <a:pt x="226" y="0"/>
                    </a:lnTo>
                    <a:lnTo>
                      <a:pt x="235" y="4"/>
                    </a:lnTo>
                    <a:lnTo>
                      <a:pt x="238" y="6"/>
                    </a:lnTo>
                    <a:lnTo>
                      <a:pt x="239" y="9"/>
                    </a:lnTo>
                    <a:lnTo>
                      <a:pt x="241" y="11"/>
                    </a:lnTo>
                    <a:lnTo>
                      <a:pt x="241" y="13"/>
                    </a:lnTo>
                    <a:lnTo>
                      <a:pt x="244" y="22"/>
                    </a:lnTo>
                    <a:lnTo>
                      <a:pt x="244" y="25"/>
                    </a:lnTo>
                    <a:lnTo>
                      <a:pt x="241" y="27"/>
                    </a:lnTo>
                    <a:lnTo>
                      <a:pt x="240" y="32"/>
                    </a:lnTo>
                    <a:lnTo>
                      <a:pt x="244" y="33"/>
                    </a:lnTo>
                    <a:lnTo>
                      <a:pt x="243" y="34"/>
                    </a:lnTo>
                    <a:lnTo>
                      <a:pt x="240" y="37"/>
                    </a:lnTo>
                    <a:lnTo>
                      <a:pt x="237" y="41"/>
                    </a:lnTo>
                    <a:lnTo>
                      <a:pt x="231" y="51"/>
                    </a:lnTo>
                    <a:lnTo>
                      <a:pt x="234" y="55"/>
                    </a:lnTo>
                    <a:lnTo>
                      <a:pt x="229" y="52"/>
                    </a:lnTo>
                    <a:lnTo>
                      <a:pt x="226" y="52"/>
                    </a:lnTo>
                    <a:lnTo>
                      <a:pt x="224" y="53"/>
                    </a:lnTo>
                    <a:lnTo>
                      <a:pt x="212" y="64"/>
                    </a:lnTo>
                    <a:lnTo>
                      <a:pt x="206" y="67"/>
                    </a:lnTo>
                    <a:lnTo>
                      <a:pt x="203" y="67"/>
                    </a:lnTo>
                    <a:lnTo>
                      <a:pt x="197" y="70"/>
                    </a:lnTo>
                    <a:lnTo>
                      <a:pt x="194" y="69"/>
                    </a:lnTo>
                    <a:lnTo>
                      <a:pt x="188" y="71"/>
                    </a:lnTo>
                    <a:lnTo>
                      <a:pt x="186" y="73"/>
                    </a:lnTo>
                    <a:lnTo>
                      <a:pt x="185" y="76"/>
                    </a:lnTo>
                    <a:lnTo>
                      <a:pt x="182" y="79"/>
                    </a:lnTo>
                    <a:lnTo>
                      <a:pt x="181" y="76"/>
                    </a:lnTo>
                    <a:lnTo>
                      <a:pt x="178" y="80"/>
                    </a:lnTo>
                    <a:lnTo>
                      <a:pt x="162" y="90"/>
                    </a:lnTo>
                    <a:lnTo>
                      <a:pt x="160" y="89"/>
                    </a:lnTo>
                    <a:lnTo>
                      <a:pt x="158" y="84"/>
                    </a:lnTo>
                    <a:lnTo>
                      <a:pt x="156" y="85"/>
                    </a:lnTo>
                    <a:lnTo>
                      <a:pt x="156" y="88"/>
                    </a:lnTo>
                    <a:lnTo>
                      <a:pt x="156" y="89"/>
                    </a:lnTo>
                    <a:lnTo>
                      <a:pt x="155" y="92"/>
                    </a:lnTo>
                    <a:lnTo>
                      <a:pt x="147" y="101"/>
                    </a:lnTo>
                    <a:lnTo>
                      <a:pt x="139" y="103"/>
                    </a:lnTo>
                    <a:lnTo>
                      <a:pt x="137" y="108"/>
                    </a:lnTo>
                    <a:lnTo>
                      <a:pt x="136" y="105"/>
                    </a:lnTo>
                    <a:lnTo>
                      <a:pt x="130" y="115"/>
                    </a:lnTo>
                    <a:lnTo>
                      <a:pt x="122" y="125"/>
                    </a:lnTo>
                    <a:lnTo>
                      <a:pt x="115" y="126"/>
                    </a:lnTo>
                    <a:lnTo>
                      <a:pt x="113" y="128"/>
                    </a:lnTo>
                    <a:lnTo>
                      <a:pt x="113" y="126"/>
                    </a:lnTo>
                    <a:lnTo>
                      <a:pt x="109" y="126"/>
                    </a:lnTo>
                    <a:lnTo>
                      <a:pt x="108" y="124"/>
                    </a:lnTo>
                    <a:lnTo>
                      <a:pt x="106" y="129"/>
                    </a:lnTo>
                    <a:lnTo>
                      <a:pt x="109" y="131"/>
                    </a:lnTo>
                    <a:lnTo>
                      <a:pt x="111" y="132"/>
                    </a:lnTo>
                    <a:lnTo>
                      <a:pt x="112" y="134"/>
                    </a:lnTo>
                    <a:lnTo>
                      <a:pt x="104" y="142"/>
                    </a:lnTo>
                    <a:lnTo>
                      <a:pt x="105" y="145"/>
                    </a:lnTo>
                    <a:lnTo>
                      <a:pt x="104" y="148"/>
                    </a:lnTo>
                    <a:lnTo>
                      <a:pt x="99" y="149"/>
                    </a:lnTo>
                    <a:lnTo>
                      <a:pt x="96" y="146"/>
                    </a:lnTo>
                    <a:lnTo>
                      <a:pt x="92" y="144"/>
                    </a:lnTo>
                    <a:lnTo>
                      <a:pt x="92" y="146"/>
                    </a:lnTo>
                    <a:lnTo>
                      <a:pt x="96" y="150"/>
                    </a:lnTo>
                    <a:lnTo>
                      <a:pt x="99" y="157"/>
                    </a:lnTo>
                    <a:lnTo>
                      <a:pt x="88" y="149"/>
                    </a:lnTo>
                    <a:lnTo>
                      <a:pt x="86" y="150"/>
                    </a:lnTo>
                    <a:lnTo>
                      <a:pt x="86" y="152"/>
                    </a:lnTo>
                    <a:lnTo>
                      <a:pt x="86" y="154"/>
                    </a:lnTo>
                    <a:lnTo>
                      <a:pt x="87" y="157"/>
                    </a:lnTo>
                    <a:lnTo>
                      <a:pt x="88" y="159"/>
                    </a:lnTo>
                    <a:lnTo>
                      <a:pt x="85" y="156"/>
                    </a:lnTo>
                    <a:lnTo>
                      <a:pt x="84" y="158"/>
                    </a:lnTo>
                    <a:lnTo>
                      <a:pt x="86" y="163"/>
                    </a:lnTo>
                    <a:lnTo>
                      <a:pt x="85" y="165"/>
                    </a:lnTo>
                    <a:lnTo>
                      <a:pt x="83" y="165"/>
                    </a:lnTo>
                    <a:lnTo>
                      <a:pt x="81" y="162"/>
                    </a:lnTo>
                    <a:lnTo>
                      <a:pt x="73" y="155"/>
                    </a:lnTo>
                    <a:lnTo>
                      <a:pt x="72" y="158"/>
                    </a:lnTo>
                    <a:lnTo>
                      <a:pt x="76" y="162"/>
                    </a:lnTo>
                    <a:lnTo>
                      <a:pt x="78" y="166"/>
                    </a:lnTo>
                    <a:lnTo>
                      <a:pt x="80" y="172"/>
                    </a:lnTo>
                    <a:lnTo>
                      <a:pt x="81" y="175"/>
                    </a:lnTo>
                    <a:lnTo>
                      <a:pt x="79" y="175"/>
                    </a:lnTo>
                    <a:lnTo>
                      <a:pt x="79" y="176"/>
                    </a:lnTo>
                    <a:lnTo>
                      <a:pt x="78" y="180"/>
                    </a:lnTo>
                    <a:lnTo>
                      <a:pt x="76" y="177"/>
                    </a:lnTo>
                    <a:lnTo>
                      <a:pt x="76" y="177"/>
                    </a:lnTo>
                    <a:lnTo>
                      <a:pt x="76" y="181"/>
                    </a:lnTo>
                    <a:lnTo>
                      <a:pt x="76" y="182"/>
                    </a:lnTo>
                    <a:lnTo>
                      <a:pt x="75" y="183"/>
                    </a:lnTo>
                    <a:lnTo>
                      <a:pt x="73" y="181"/>
                    </a:lnTo>
                    <a:lnTo>
                      <a:pt x="72" y="184"/>
                    </a:lnTo>
                    <a:lnTo>
                      <a:pt x="73" y="188"/>
                    </a:lnTo>
                    <a:lnTo>
                      <a:pt x="71" y="189"/>
                    </a:lnTo>
                    <a:lnTo>
                      <a:pt x="69" y="186"/>
                    </a:lnTo>
                    <a:lnTo>
                      <a:pt x="67" y="186"/>
                    </a:lnTo>
                    <a:lnTo>
                      <a:pt x="66" y="182"/>
                    </a:lnTo>
                    <a:lnTo>
                      <a:pt x="62" y="174"/>
                    </a:lnTo>
                    <a:lnTo>
                      <a:pt x="60" y="180"/>
                    </a:lnTo>
                    <a:lnTo>
                      <a:pt x="61" y="183"/>
                    </a:lnTo>
                    <a:lnTo>
                      <a:pt x="57" y="185"/>
                    </a:lnTo>
                    <a:lnTo>
                      <a:pt x="62" y="187"/>
                    </a:lnTo>
                    <a:lnTo>
                      <a:pt x="64" y="189"/>
                    </a:lnTo>
                    <a:lnTo>
                      <a:pt x="64" y="192"/>
                    </a:lnTo>
                    <a:lnTo>
                      <a:pt x="67" y="193"/>
                    </a:lnTo>
                    <a:lnTo>
                      <a:pt x="65" y="194"/>
                    </a:lnTo>
                    <a:lnTo>
                      <a:pt x="66" y="196"/>
                    </a:lnTo>
                    <a:lnTo>
                      <a:pt x="66" y="199"/>
                    </a:lnTo>
                    <a:lnTo>
                      <a:pt x="66" y="202"/>
                    </a:lnTo>
                    <a:lnTo>
                      <a:pt x="63" y="203"/>
                    </a:lnTo>
                    <a:lnTo>
                      <a:pt x="61" y="198"/>
                    </a:lnTo>
                    <a:lnTo>
                      <a:pt x="59" y="198"/>
                    </a:lnTo>
                    <a:lnTo>
                      <a:pt x="52" y="196"/>
                    </a:lnTo>
                    <a:lnTo>
                      <a:pt x="49" y="197"/>
                    </a:lnTo>
                    <a:lnTo>
                      <a:pt x="52" y="199"/>
                    </a:lnTo>
                    <a:lnTo>
                      <a:pt x="56" y="200"/>
                    </a:lnTo>
                    <a:lnTo>
                      <a:pt x="60" y="206"/>
                    </a:lnTo>
                    <a:lnTo>
                      <a:pt x="61" y="209"/>
                    </a:lnTo>
                    <a:lnTo>
                      <a:pt x="60" y="211"/>
                    </a:lnTo>
                    <a:lnTo>
                      <a:pt x="58" y="212"/>
                    </a:lnTo>
                    <a:lnTo>
                      <a:pt x="58" y="214"/>
                    </a:lnTo>
                    <a:lnTo>
                      <a:pt x="55" y="211"/>
                    </a:lnTo>
                    <a:lnTo>
                      <a:pt x="53" y="208"/>
                    </a:lnTo>
                    <a:lnTo>
                      <a:pt x="50" y="207"/>
                    </a:lnTo>
                    <a:lnTo>
                      <a:pt x="52" y="212"/>
                    </a:lnTo>
                    <a:lnTo>
                      <a:pt x="53" y="215"/>
                    </a:lnTo>
                    <a:lnTo>
                      <a:pt x="56" y="217"/>
                    </a:lnTo>
                    <a:lnTo>
                      <a:pt x="56" y="220"/>
                    </a:lnTo>
                    <a:lnTo>
                      <a:pt x="53" y="222"/>
                    </a:lnTo>
                    <a:lnTo>
                      <a:pt x="52" y="226"/>
                    </a:lnTo>
                    <a:lnTo>
                      <a:pt x="50" y="226"/>
                    </a:lnTo>
                    <a:lnTo>
                      <a:pt x="48" y="230"/>
                    </a:lnTo>
                    <a:lnTo>
                      <a:pt x="46" y="230"/>
                    </a:lnTo>
                    <a:lnTo>
                      <a:pt x="44" y="228"/>
                    </a:lnTo>
                    <a:lnTo>
                      <a:pt x="39" y="228"/>
                    </a:lnTo>
                    <a:lnTo>
                      <a:pt x="33" y="225"/>
                    </a:lnTo>
                    <a:lnTo>
                      <a:pt x="28" y="224"/>
                    </a:lnTo>
                    <a:lnTo>
                      <a:pt x="24" y="220"/>
                    </a:lnTo>
                    <a:lnTo>
                      <a:pt x="18" y="221"/>
                    </a:lnTo>
                    <a:lnTo>
                      <a:pt x="11" y="225"/>
                    </a:lnTo>
                    <a:lnTo>
                      <a:pt x="7" y="224"/>
                    </a:lnTo>
                    <a:lnTo>
                      <a:pt x="10" y="222"/>
                    </a:lnTo>
                    <a:lnTo>
                      <a:pt x="11" y="219"/>
                    </a:lnTo>
                    <a:lnTo>
                      <a:pt x="10" y="219"/>
                    </a:lnTo>
                    <a:lnTo>
                      <a:pt x="10" y="216"/>
                    </a:lnTo>
                    <a:lnTo>
                      <a:pt x="11" y="214"/>
                    </a:lnTo>
                    <a:lnTo>
                      <a:pt x="16" y="209"/>
                    </a:lnTo>
                    <a:lnTo>
                      <a:pt x="19" y="210"/>
                    </a:lnTo>
                    <a:lnTo>
                      <a:pt x="23" y="206"/>
                    </a:lnTo>
                    <a:lnTo>
                      <a:pt x="22" y="206"/>
                    </a:lnTo>
                    <a:lnTo>
                      <a:pt x="20" y="203"/>
                    </a:lnTo>
                    <a:lnTo>
                      <a:pt x="19" y="206"/>
                    </a:lnTo>
                    <a:lnTo>
                      <a:pt x="15" y="206"/>
                    </a:lnTo>
                    <a:lnTo>
                      <a:pt x="12" y="210"/>
                    </a:lnTo>
                    <a:lnTo>
                      <a:pt x="5" y="210"/>
                    </a:lnTo>
                    <a:lnTo>
                      <a:pt x="5" y="207"/>
                    </a:lnTo>
                    <a:lnTo>
                      <a:pt x="1" y="204"/>
                    </a:lnTo>
                    <a:lnTo>
                      <a:pt x="0" y="200"/>
                    </a:lnTo>
                  </a:path>
                </a:pathLst>
              </a:custGeom>
              <a:grpFill/>
              <a:ln w="12700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030" name="Freeform 436">
                <a:extLst>
                  <a:ext uri="{FF2B5EF4-FFF2-40B4-BE49-F238E27FC236}">
                    <a16:creationId xmlns:a16="http://schemas.microsoft.com/office/drawing/2014/main" id="{2A6CCDC9-AB06-6D30-577F-AF4DB5B32574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6574851" y="2316724"/>
                <a:ext cx="318840" cy="300545"/>
              </a:xfrm>
              <a:custGeom>
                <a:avLst/>
                <a:gdLst>
                  <a:gd name="T0" fmla="*/ 9 w 244"/>
                  <a:gd name="T1" fmla="*/ 193 h 230"/>
                  <a:gd name="T2" fmla="*/ 26 w 244"/>
                  <a:gd name="T3" fmla="*/ 182 h 230"/>
                  <a:gd name="T4" fmla="*/ 24 w 244"/>
                  <a:gd name="T5" fmla="*/ 178 h 230"/>
                  <a:gd name="T6" fmla="*/ 24 w 244"/>
                  <a:gd name="T7" fmla="*/ 167 h 230"/>
                  <a:gd name="T8" fmla="*/ 32 w 244"/>
                  <a:gd name="T9" fmla="*/ 160 h 230"/>
                  <a:gd name="T10" fmla="*/ 31 w 244"/>
                  <a:gd name="T11" fmla="*/ 153 h 230"/>
                  <a:gd name="T12" fmla="*/ 42 w 244"/>
                  <a:gd name="T13" fmla="*/ 147 h 230"/>
                  <a:gd name="T14" fmla="*/ 33 w 244"/>
                  <a:gd name="T15" fmla="*/ 139 h 230"/>
                  <a:gd name="T16" fmla="*/ 30 w 244"/>
                  <a:gd name="T17" fmla="*/ 132 h 230"/>
                  <a:gd name="T18" fmla="*/ 31 w 244"/>
                  <a:gd name="T19" fmla="*/ 119 h 230"/>
                  <a:gd name="T20" fmla="*/ 47 w 244"/>
                  <a:gd name="T21" fmla="*/ 117 h 230"/>
                  <a:gd name="T22" fmla="*/ 67 w 244"/>
                  <a:gd name="T23" fmla="*/ 102 h 230"/>
                  <a:gd name="T24" fmla="*/ 75 w 244"/>
                  <a:gd name="T25" fmla="*/ 90 h 230"/>
                  <a:gd name="T26" fmla="*/ 88 w 244"/>
                  <a:gd name="T27" fmla="*/ 73 h 230"/>
                  <a:gd name="T28" fmla="*/ 108 w 244"/>
                  <a:gd name="T29" fmla="*/ 57 h 230"/>
                  <a:gd name="T30" fmla="*/ 112 w 244"/>
                  <a:gd name="T31" fmla="*/ 64 h 230"/>
                  <a:gd name="T32" fmla="*/ 115 w 244"/>
                  <a:gd name="T33" fmla="*/ 49 h 230"/>
                  <a:gd name="T34" fmla="*/ 123 w 244"/>
                  <a:gd name="T35" fmla="*/ 47 h 230"/>
                  <a:gd name="T36" fmla="*/ 145 w 244"/>
                  <a:gd name="T37" fmla="*/ 53 h 230"/>
                  <a:gd name="T38" fmla="*/ 166 w 244"/>
                  <a:gd name="T39" fmla="*/ 46 h 230"/>
                  <a:gd name="T40" fmla="*/ 178 w 244"/>
                  <a:gd name="T41" fmla="*/ 36 h 230"/>
                  <a:gd name="T42" fmla="*/ 191 w 244"/>
                  <a:gd name="T43" fmla="*/ 31 h 230"/>
                  <a:gd name="T44" fmla="*/ 200 w 244"/>
                  <a:gd name="T45" fmla="*/ 12 h 230"/>
                  <a:gd name="T46" fmla="*/ 217 w 244"/>
                  <a:gd name="T47" fmla="*/ 0 h 230"/>
                  <a:gd name="T48" fmla="*/ 241 w 244"/>
                  <a:gd name="T49" fmla="*/ 11 h 230"/>
                  <a:gd name="T50" fmla="*/ 240 w 244"/>
                  <a:gd name="T51" fmla="*/ 32 h 230"/>
                  <a:gd name="T52" fmla="*/ 231 w 244"/>
                  <a:gd name="T53" fmla="*/ 51 h 230"/>
                  <a:gd name="T54" fmla="*/ 212 w 244"/>
                  <a:gd name="T55" fmla="*/ 64 h 230"/>
                  <a:gd name="T56" fmla="*/ 188 w 244"/>
                  <a:gd name="T57" fmla="*/ 71 h 230"/>
                  <a:gd name="T58" fmla="*/ 178 w 244"/>
                  <a:gd name="T59" fmla="*/ 80 h 230"/>
                  <a:gd name="T60" fmla="*/ 156 w 244"/>
                  <a:gd name="T61" fmla="*/ 88 h 230"/>
                  <a:gd name="T62" fmla="*/ 137 w 244"/>
                  <a:gd name="T63" fmla="*/ 108 h 230"/>
                  <a:gd name="T64" fmla="*/ 113 w 244"/>
                  <a:gd name="T65" fmla="*/ 128 h 230"/>
                  <a:gd name="T66" fmla="*/ 109 w 244"/>
                  <a:gd name="T67" fmla="*/ 131 h 230"/>
                  <a:gd name="T68" fmla="*/ 104 w 244"/>
                  <a:gd name="T69" fmla="*/ 148 h 230"/>
                  <a:gd name="T70" fmla="*/ 96 w 244"/>
                  <a:gd name="T71" fmla="*/ 150 h 230"/>
                  <a:gd name="T72" fmla="*/ 86 w 244"/>
                  <a:gd name="T73" fmla="*/ 154 h 230"/>
                  <a:gd name="T74" fmla="*/ 86 w 244"/>
                  <a:gd name="T75" fmla="*/ 163 h 230"/>
                  <a:gd name="T76" fmla="*/ 72 w 244"/>
                  <a:gd name="T77" fmla="*/ 158 h 230"/>
                  <a:gd name="T78" fmla="*/ 79 w 244"/>
                  <a:gd name="T79" fmla="*/ 175 h 230"/>
                  <a:gd name="T80" fmla="*/ 76 w 244"/>
                  <a:gd name="T81" fmla="*/ 181 h 230"/>
                  <a:gd name="T82" fmla="*/ 73 w 244"/>
                  <a:gd name="T83" fmla="*/ 188 h 230"/>
                  <a:gd name="T84" fmla="*/ 62 w 244"/>
                  <a:gd name="T85" fmla="*/ 174 h 230"/>
                  <a:gd name="T86" fmla="*/ 64 w 244"/>
                  <a:gd name="T87" fmla="*/ 189 h 230"/>
                  <a:gd name="T88" fmla="*/ 66 w 244"/>
                  <a:gd name="T89" fmla="*/ 199 h 230"/>
                  <a:gd name="T90" fmla="*/ 52 w 244"/>
                  <a:gd name="T91" fmla="*/ 196 h 230"/>
                  <a:gd name="T92" fmla="*/ 61 w 244"/>
                  <a:gd name="T93" fmla="*/ 209 h 230"/>
                  <a:gd name="T94" fmla="*/ 53 w 244"/>
                  <a:gd name="T95" fmla="*/ 208 h 230"/>
                  <a:gd name="T96" fmla="*/ 56 w 244"/>
                  <a:gd name="T97" fmla="*/ 220 h 230"/>
                  <a:gd name="T98" fmla="*/ 46 w 244"/>
                  <a:gd name="T99" fmla="*/ 230 h 230"/>
                  <a:gd name="T100" fmla="*/ 24 w 244"/>
                  <a:gd name="T101" fmla="*/ 220 h 230"/>
                  <a:gd name="T102" fmla="*/ 11 w 244"/>
                  <a:gd name="T103" fmla="*/ 219 h 230"/>
                  <a:gd name="T104" fmla="*/ 19 w 244"/>
                  <a:gd name="T105" fmla="*/ 210 h 230"/>
                  <a:gd name="T106" fmla="*/ 15 w 244"/>
                  <a:gd name="T107" fmla="*/ 206 h 230"/>
                  <a:gd name="T108" fmla="*/ 0 w 244"/>
                  <a:gd name="T109" fmla="*/ 200 h 2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244" h="230">
                    <a:moveTo>
                      <a:pt x="0" y="200"/>
                    </a:moveTo>
                    <a:lnTo>
                      <a:pt x="0" y="199"/>
                    </a:lnTo>
                    <a:lnTo>
                      <a:pt x="1" y="200"/>
                    </a:lnTo>
                    <a:lnTo>
                      <a:pt x="5" y="199"/>
                    </a:lnTo>
                    <a:lnTo>
                      <a:pt x="9" y="193"/>
                    </a:lnTo>
                    <a:lnTo>
                      <a:pt x="17" y="190"/>
                    </a:lnTo>
                    <a:lnTo>
                      <a:pt x="16" y="189"/>
                    </a:lnTo>
                    <a:lnTo>
                      <a:pt x="18" y="184"/>
                    </a:lnTo>
                    <a:lnTo>
                      <a:pt x="22" y="180"/>
                    </a:lnTo>
                    <a:lnTo>
                      <a:pt x="26" y="182"/>
                    </a:lnTo>
                    <a:lnTo>
                      <a:pt x="30" y="183"/>
                    </a:lnTo>
                    <a:lnTo>
                      <a:pt x="33" y="185"/>
                    </a:lnTo>
                    <a:lnTo>
                      <a:pt x="39" y="186"/>
                    </a:lnTo>
                    <a:lnTo>
                      <a:pt x="36" y="183"/>
                    </a:lnTo>
                    <a:lnTo>
                      <a:pt x="24" y="178"/>
                    </a:lnTo>
                    <a:lnTo>
                      <a:pt x="22" y="175"/>
                    </a:lnTo>
                    <a:lnTo>
                      <a:pt x="24" y="176"/>
                    </a:lnTo>
                    <a:lnTo>
                      <a:pt x="30" y="175"/>
                    </a:lnTo>
                    <a:lnTo>
                      <a:pt x="31" y="172"/>
                    </a:lnTo>
                    <a:lnTo>
                      <a:pt x="24" y="167"/>
                    </a:lnTo>
                    <a:lnTo>
                      <a:pt x="24" y="166"/>
                    </a:lnTo>
                    <a:lnTo>
                      <a:pt x="35" y="165"/>
                    </a:lnTo>
                    <a:lnTo>
                      <a:pt x="37" y="163"/>
                    </a:lnTo>
                    <a:lnTo>
                      <a:pt x="35" y="161"/>
                    </a:lnTo>
                    <a:lnTo>
                      <a:pt x="32" y="160"/>
                    </a:lnTo>
                    <a:lnTo>
                      <a:pt x="30" y="158"/>
                    </a:lnTo>
                    <a:lnTo>
                      <a:pt x="28" y="155"/>
                    </a:lnTo>
                    <a:lnTo>
                      <a:pt x="28" y="151"/>
                    </a:lnTo>
                    <a:lnTo>
                      <a:pt x="30" y="150"/>
                    </a:lnTo>
                    <a:lnTo>
                      <a:pt x="31" y="153"/>
                    </a:lnTo>
                    <a:lnTo>
                      <a:pt x="37" y="149"/>
                    </a:lnTo>
                    <a:lnTo>
                      <a:pt x="44" y="150"/>
                    </a:lnTo>
                    <a:lnTo>
                      <a:pt x="47" y="148"/>
                    </a:lnTo>
                    <a:lnTo>
                      <a:pt x="44" y="149"/>
                    </a:lnTo>
                    <a:lnTo>
                      <a:pt x="42" y="147"/>
                    </a:lnTo>
                    <a:lnTo>
                      <a:pt x="40" y="143"/>
                    </a:lnTo>
                    <a:lnTo>
                      <a:pt x="37" y="143"/>
                    </a:lnTo>
                    <a:lnTo>
                      <a:pt x="31" y="144"/>
                    </a:lnTo>
                    <a:lnTo>
                      <a:pt x="31" y="142"/>
                    </a:lnTo>
                    <a:lnTo>
                      <a:pt x="33" y="139"/>
                    </a:lnTo>
                    <a:lnTo>
                      <a:pt x="36" y="132"/>
                    </a:lnTo>
                    <a:lnTo>
                      <a:pt x="34" y="132"/>
                    </a:lnTo>
                    <a:lnTo>
                      <a:pt x="34" y="131"/>
                    </a:lnTo>
                    <a:lnTo>
                      <a:pt x="32" y="128"/>
                    </a:lnTo>
                    <a:lnTo>
                      <a:pt x="30" y="132"/>
                    </a:lnTo>
                    <a:lnTo>
                      <a:pt x="30" y="128"/>
                    </a:lnTo>
                    <a:lnTo>
                      <a:pt x="28" y="127"/>
                    </a:lnTo>
                    <a:lnTo>
                      <a:pt x="30" y="123"/>
                    </a:lnTo>
                    <a:lnTo>
                      <a:pt x="29" y="122"/>
                    </a:lnTo>
                    <a:lnTo>
                      <a:pt x="31" y="119"/>
                    </a:lnTo>
                    <a:lnTo>
                      <a:pt x="36" y="119"/>
                    </a:lnTo>
                    <a:lnTo>
                      <a:pt x="36" y="124"/>
                    </a:lnTo>
                    <a:lnTo>
                      <a:pt x="38" y="125"/>
                    </a:lnTo>
                    <a:lnTo>
                      <a:pt x="44" y="121"/>
                    </a:lnTo>
                    <a:lnTo>
                      <a:pt x="47" y="117"/>
                    </a:lnTo>
                    <a:lnTo>
                      <a:pt x="48" y="112"/>
                    </a:lnTo>
                    <a:lnTo>
                      <a:pt x="53" y="110"/>
                    </a:lnTo>
                    <a:lnTo>
                      <a:pt x="61" y="111"/>
                    </a:lnTo>
                    <a:lnTo>
                      <a:pt x="66" y="105"/>
                    </a:lnTo>
                    <a:lnTo>
                      <a:pt x="67" y="102"/>
                    </a:lnTo>
                    <a:lnTo>
                      <a:pt x="66" y="98"/>
                    </a:lnTo>
                    <a:lnTo>
                      <a:pt x="69" y="97"/>
                    </a:lnTo>
                    <a:lnTo>
                      <a:pt x="68" y="93"/>
                    </a:lnTo>
                    <a:lnTo>
                      <a:pt x="72" y="89"/>
                    </a:lnTo>
                    <a:lnTo>
                      <a:pt x="75" y="90"/>
                    </a:lnTo>
                    <a:lnTo>
                      <a:pt x="78" y="88"/>
                    </a:lnTo>
                    <a:lnTo>
                      <a:pt x="76" y="86"/>
                    </a:lnTo>
                    <a:lnTo>
                      <a:pt x="79" y="80"/>
                    </a:lnTo>
                    <a:lnTo>
                      <a:pt x="80" y="78"/>
                    </a:lnTo>
                    <a:lnTo>
                      <a:pt x="88" y="73"/>
                    </a:lnTo>
                    <a:lnTo>
                      <a:pt x="97" y="70"/>
                    </a:lnTo>
                    <a:lnTo>
                      <a:pt x="99" y="68"/>
                    </a:lnTo>
                    <a:lnTo>
                      <a:pt x="99" y="64"/>
                    </a:lnTo>
                    <a:lnTo>
                      <a:pt x="101" y="61"/>
                    </a:lnTo>
                    <a:lnTo>
                      <a:pt x="108" y="57"/>
                    </a:lnTo>
                    <a:lnTo>
                      <a:pt x="111" y="58"/>
                    </a:lnTo>
                    <a:lnTo>
                      <a:pt x="109" y="61"/>
                    </a:lnTo>
                    <a:lnTo>
                      <a:pt x="108" y="67"/>
                    </a:lnTo>
                    <a:lnTo>
                      <a:pt x="110" y="67"/>
                    </a:lnTo>
                    <a:lnTo>
                      <a:pt x="112" y="64"/>
                    </a:lnTo>
                    <a:lnTo>
                      <a:pt x="117" y="61"/>
                    </a:lnTo>
                    <a:lnTo>
                      <a:pt x="118" y="58"/>
                    </a:lnTo>
                    <a:lnTo>
                      <a:pt x="116" y="56"/>
                    </a:lnTo>
                    <a:lnTo>
                      <a:pt x="115" y="54"/>
                    </a:lnTo>
                    <a:lnTo>
                      <a:pt x="115" y="49"/>
                    </a:lnTo>
                    <a:lnTo>
                      <a:pt x="117" y="50"/>
                    </a:lnTo>
                    <a:lnTo>
                      <a:pt x="118" y="47"/>
                    </a:lnTo>
                    <a:lnTo>
                      <a:pt x="117" y="46"/>
                    </a:lnTo>
                    <a:lnTo>
                      <a:pt x="123" y="44"/>
                    </a:lnTo>
                    <a:lnTo>
                      <a:pt x="123" y="47"/>
                    </a:lnTo>
                    <a:lnTo>
                      <a:pt x="136" y="48"/>
                    </a:lnTo>
                    <a:lnTo>
                      <a:pt x="136" y="54"/>
                    </a:lnTo>
                    <a:lnTo>
                      <a:pt x="139" y="55"/>
                    </a:lnTo>
                    <a:lnTo>
                      <a:pt x="142" y="52"/>
                    </a:lnTo>
                    <a:lnTo>
                      <a:pt x="145" y="53"/>
                    </a:lnTo>
                    <a:lnTo>
                      <a:pt x="158" y="45"/>
                    </a:lnTo>
                    <a:lnTo>
                      <a:pt x="161" y="45"/>
                    </a:lnTo>
                    <a:lnTo>
                      <a:pt x="162" y="46"/>
                    </a:lnTo>
                    <a:lnTo>
                      <a:pt x="163" y="47"/>
                    </a:lnTo>
                    <a:lnTo>
                      <a:pt x="166" y="46"/>
                    </a:lnTo>
                    <a:lnTo>
                      <a:pt x="167" y="45"/>
                    </a:lnTo>
                    <a:lnTo>
                      <a:pt x="169" y="45"/>
                    </a:lnTo>
                    <a:lnTo>
                      <a:pt x="170" y="43"/>
                    </a:lnTo>
                    <a:lnTo>
                      <a:pt x="173" y="42"/>
                    </a:lnTo>
                    <a:lnTo>
                      <a:pt x="178" y="36"/>
                    </a:lnTo>
                    <a:lnTo>
                      <a:pt x="183" y="36"/>
                    </a:lnTo>
                    <a:lnTo>
                      <a:pt x="184" y="34"/>
                    </a:lnTo>
                    <a:lnTo>
                      <a:pt x="186" y="30"/>
                    </a:lnTo>
                    <a:lnTo>
                      <a:pt x="189" y="32"/>
                    </a:lnTo>
                    <a:lnTo>
                      <a:pt x="191" y="31"/>
                    </a:lnTo>
                    <a:lnTo>
                      <a:pt x="193" y="28"/>
                    </a:lnTo>
                    <a:lnTo>
                      <a:pt x="192" y="20"/>
                    </a:lnTo>
                    <a:lnTo>
                      <a:pt x="194" y="17"/>
                    </a:lnTo>
                    <a:lnTo>
                      <a:pt x="197" y="15"/>
                    </a:lnTo>
                    <a:lnTo>
                      <a:pt x="200" y="12"/>
                    </a:lnTo>
                    <a:lnTo>
                      <a:pt x="202" y="12"/>
                    </a:lnTo>
                    <a:lnTo>
                      <a:pt x="205" y="8"/>
                    </a:lnTo>
                    <a:lnTo>
                      <a:pt x="207" y="4"/>
                    </a:lnTo>
                    <a:lnTo>
                      <a:pt x="210" y="6"/>
                    </a:lnTo>
                    <a:lnTo>
                      <a:pt x="217" y="0"/>
                    </a:lnTo>
                    <a:lnTo>
                      <a:pt x="226" y="0"/>
                    </a:lnTo>
                    <a:lnTo>
                      <a:pt x="235" y="4"/>
                    </a:lnTo>
                    <a:lnTo>
                      <a:pt x="238" y="6"/>
                    </a:lnTo>
                    <a:lnTo>
                      <a:pt x="239" y="9"/>
                    </a:lnTo>
                    <a:lnTo>
                      <a:pt x="241" y="11"/>
                    </a:lnTo>
                    <a:lnTo>
                      <a:pt x="241" y="13"/>
                    </a:lnTo>
                    <a:lnTo>
                      <a:pt x="244" y="22"/>
                    </a:lnTo>
                    <a:lnTo>
                      <a:pt x="244" y="25"/>
                    </a:lnTo>
                    <a:lnTo>
                      <a:pt x="241" y="27"/>
                    </a:lnTo>
                    <a:lnTo>
                      <a:pt x="240" y="32"/>
                    </a:lnTo>
                    <a:lnTo>
                      <a:pt x="244" y="33"/>
                    </a:lnTo>
                    <a:lnTo>
                      <a:pt x="243" y="34"/>
                    </a:lnTo>
                    <a:lnTo>
                      <a:pt x="240" y="37"/>
                    </a:lnTo>
                    <a:lnTo>
                      <a:pt x="237" y="41"/>
                    </a:lnTo>
                    <a:lnTo>
                      <a:pt x="231" y="51"/>
                    </a:lnTo>
                    <a:lnTo>
                      <a:pt x="234" y="55"/>
                    </a:lnTo>
                    <a:lnTo>
                      <a:pt x="229" y="52"/>
                    </a:lnTo>
                    <a:lnTo>
                      <a:pt x="226" y="52"/>
                    </a:lnTo>
                    <a:lnTo>
                      <a:pt x="224" y="53"/>
                    </a:lnTo>
                    <a:lnTo>
                      <a:pt x="212" y="64"/>
                    </a:lnTo>
                    <a:lnTo>
                      <a:pt x="206" y="67"/>
                    </a:lnTo>
                    <a:lnTo>
                      <a:pt x="203" y="67"/>
                    </a:lnTo>
                    <a:lnTo>
                      <a:pt x="197" y="70"/>
                    </a:lnTo>
                    <a:lnTo>
                      <a:pt x="194" y="69"/>
                    </a:lnTo>
                    <a:lnTo>
                      <a:pt x="188" y="71"/>
                    </a:lnTo>
                    <a:lnTo>
                      <a:pt x="186" y="73"/>
                    </a:lnTo>
                    <a:lnTo>
                      <a:pt x="185" y="76"/>
                    </a:lnTo>
                    <a:lnTo>
                      <a:pt x="182" y="79"/>
                    </a:lnTo>
                    <a:lnTo>
                      <a:pt x="181" y="76"/>
                    </a:lnTo>
                    <a:lnTo>
                      <a:pt x="178" y="80"/>
                    </a:lnTo>
                    <a:lnTo>
                      <a:pt x="162" y="90"/>
                    </a:lnTo>
                    <a:lnTo>
                      <a:pt x="160" y="89"/>
                    </a:lnTo>
                    <a:lnTo>
                      <a:pt x="158" y="84"/>
                    </a:lnTo>
                    <a:lnTo>
                      <a:pt x="156" y="85"/>
                    </a:lnTo>
                    <a:lnTo>
                      <a:pt x="156" y="88"/>
                    </a:lnTo>
                    <a:lnTo>
                      <a:pt x="156" y="89"/>
                    </a:lnTo>
                    <a:lnTo>
                      <a:pt x="155" y="92"/>
                    </a:lnTo>
                    <a:lnTo>
                      <a:pt x="147" y="101"/>
                    </a:lnTo>
                    <a:lnTo>
                      <a:pt x="139" y="103"/>
                    </a:lnTo>
                    <a:lnTo>
                      <a:pt x="137" y="108"/>
                    </a:lnTo>
                    <a:lnTo>
                      <a:pt x="136" y="105"/>
                    </a:lnTo>
                    <a:lnTo>
                      <a:pt x="130" y="115"/>
                    </a:lnTo>
                    <a:lnTo>
                      <a:pt x="122" y="125"/>
                    </a:lnTo>
                    <a:lnTo>
                      <a:pt x="115" y="126"/>
                    </a:lnTo>
                    <a:lnTo>
                      <a:pt x="113" y="128"/>
                    </a:lnTo>
                    <a:lnTo>
                      <a:pt x="113" y="126"/>
                    </a:lnTo>
                    <a:lnTo>
                      <a:pt x="109" y="126"/>
                    </a:lnTo>
                    <a:lnTo>
                      <a:pt x="108" y="124"/>
                    </a:lnTo>
                    <a:lnTo>
                      <a:pt x="106" y="129"/>
                    </a:lnTo>
                    <a:lnTo>
                      <a:pt x="109" y="131"/>
                    </a:lnTo>
                    <a:lnTo>
                      <a:pt x="111" y="132"/>
                    </a:lnTo>
                    <a:lnTo>
                      <a:pt x="112" y="134"/>
                    </a:lnTo>
                    <a:lnTo>
                      <a:pt x="104" y="142"/>
                    </a:lnTo>
                    <a:lnTo>
                      <a:pt x="105" y="145"/>
                    </a:lnTo>
                    <a:lnTo>
                      <a:pt x="104" y="148"/>
                    </a:lnTo>
                    <a:lnTo>
                      <a:pt x="99" y="149"/>
                    </a:lnTo>
                    <a:lnTo>
                      <a:pt x="96" y="146"/>
                    </a:lnTo>
                    <a:lnTo>
                      <a:pt x="92" y="144"/>
                    </a:lnTo>
                    <a:lnTo>
                      <a:pt x="92" y="146"/>
                    </a:lnTo>
                    <a:lnTo>
                      <a:pt x="96" y="150"/>
                    </a:lnTo>
                    <a:lnTo>
                      <a:pt x="99" y="157"/>
                    </a:lnTo>
                    <a:lnTo>
                      <a:pt x="88" y="149"/>
                    </a:lnTo>
                    <a:lnTo>
                      <a:pt x="86" y="150"/>
                    </a:lnTo>
                    <a:lnTo>
                      <a:pt x="86" y="152"/>
                    </a:lnTo>
                    <a:lnTo>
                      <a:pt x="86" y="154"/>
                    </a:lnTo>
                    <a:lnTo>
                      <a:pt x="87" y="157"/>
                    </a:lnTo>
                    <a:lnTo>
                      <a:pt x="88" y="159"/>
                    </a:lnTo>
                    <a:lnTo>
                      <a:pt x="85" y="156"/>
                    </a:lnTo>
                    <a:lnTo>
                      <a:pt x="84" y="158"/>
                    </a:lnTo>
                    <a:lnTo>
                      <a:pt x="86" y="163"/>
                    </a:lnTo>
                    <a:lnTo>
                      <a:pt x="85" y="165"/>
                    </a:lnTo>
                    <a:lnTo>
                      <a:pt x="83" y="165"/>
                    </a:lnTo>
                    <a:lnTo>
                      <a:pt x="81" y="162"/>
                    </a:lnTo>
                    <a:lnTo>
                      <a:pt x="73" y="155"/>
                    </a:lnTo>
                    <a:lnTo>
                      <a:pt x="72" y="158"/>
                    </a:lnTo>
                    <a:lnTo>
                      <a:pt x="76" y="162"/>
                    </a:lnTo>
                    <a:lnTo>
                      <a:pt x="78" y="166"/>
                    </a:lnTo>
                    <a:lnTo>
                      <a:pt x="80" y="172"/>
                    </a:lnTo>
                    <a:lnTo>
                      <a:pt x="81" y="175"/>
                    </a:lnTo>
                    <a:lnTo>
                      <a:pt x="79" y="175"/>
                    </a:lnTo>
                    <a:lnTo>
                      <a:pt x="79" y="176"/>
                    </a:lnTo>
                    <a:lnTo>
                      <a:pt x="78" y="180"/>
                    </a:lnTo>
                    <a:lnTo>
                      <a:pt x="76" y="177"/>
                    </a:lnTo>
                    <a:lnTo>
                      <a:pt x="76" y="177"/>
                    </a:lnTo>
                    <a:lnTo>
                      <a:pt x="76" y="181"/>
                    </a:lnTo>
                    <a:lnTo>
                      <a:pt x="76" y="182"/>
                    </a:lnTo>
                    <a:lnTo>
                      <a:pt x="75" y="183"/>
                    </a:lnTo>
                    <a:lnTo>
                      <a:pt x="73" y="181"/>
                    </a:lnTo>
                    <a:lnTo>
                      <a:pt x="72" y="184"/>
                    </a:lnTo>
                    <a:lnTo>
                      <a:pt x="73" y="188"/>
                    </a:lnTo>
                    <a:lnTo>
                      <a:pt x="71" y="189"/>
                    </a:lnTo>
                    <a:lnTo>
                      <a:pt x="69" y="186"/>
                    </a:lnTo>
                    <a:lnTo>
                      <a:pt x="67" y="186"/>
                    </a:lnTo>
                    <a:lnTo>
                      <a:pt x="66" y="182"/>
                    </a:lnTo>
                    <a:lnTo>
                      <a:pt x="62" y="174"/>
                    </a:lnTo>
                    <a:lnTo>
                      <a:pt x="60" y="180"/>
                    </a:lnTo>
                    <a:lnTo>
                      <a:pt x="61" y="183"/>
                    </a:lnTo>
                    <a:lnTo>
                      <a:pt x="57" y="185"/>
                    </a:lnTo>
                    <a:lnTo>
                      <a:pt x="62" y="187"/>
                    </a:lnTo>
                    <a:lnTo>
                      <a:pt x="64" y="189"/>
                    </a:lnTo>
                    <a:lnTo>
                      <a:pt x="64" y="192"/>
                    </a:lnTo>
                    <a:lnTo>
                      <a:pt x="67" y="193"/>
                    </a:lnTo>
                    <a:lnTo>
                      <a:pt x="65" y="194"/>
                    </a:lnTo>
                    <a:lnTo>
                      <a:pt x="66" y="196"/>
                    </a:lnTo>
                    <a:lnTo>
                      <a:pt x="66" y="199"/>
                    </a:lnTo>
                    <a:lnTo>
                      <a:pt x="66" y="202"/>
                    </a:lnTo>
                    <a:lnTo>
                      <a:pt x="63" y="203"/>
                    </a:lnTo>
                    <a:lnTo>
                      <a:pt x="61" y="198"/>
                    </a:lnTo>
                    <a:lnTo>
                      <a:pt x="59" y="198"/>
                    </a:lnTo>
                    <a:lnTo>
                      <a:pt x="52" y="196"/>
                    </a:lnTo>
                    <a:lnTo>
                      <a:pt x="49" y="197"/>
                    </a:lnTo>
                    <a:lnTo>
                      <a:pt x="52" y="199"/>
                    </a:lnTo>
                    <a:lnTo>
                      <a:pt x="56" y="200"/>
                    </a:lnTo>
                    <a:lnTo>
                      <a:pt x="60" y="206"/>
                    </a:lnTo>
                    <a:lnTo>
                      <a:pt x="61" y="209"/>
                    </a:lnTo>
                    <a:lnTo>
                      <a:pt x="60" y="211"/>
                    </a:lnTo>
                    <a:lnTo>
                      <a:pt x="58" y="212"/>
                    </a:lnTo>
                    <a:lnTo>
                      <a:pt x="58" y="214"/>
                    </a:lnTo>
                    <a:lnTo>
                      <a:pt x="55" y="211"/>
                    </a:lnTo>
                    <a:lnTo>
                      <a:pt x="53" y="208"/>
                    </a:lnTo>
                    <a:lnTo>
                      <a:pt x="50" y="207"/>
                    </a:lnTo>
                    <a:lnTo>
                      <a:pt x="52" y="212"/>
                    </a:lnTo>
                    <a:lnTo>
                      <a:pt x="53" y="215"/>
                    </a:lnTo>
                    <a:lnTo>
                      <a:pt x="56" y="217"/>
                    </a:lnTo>
                    <a:lnTo>
                      <a:pt x="56" y="220"/>
                    </a:lnTo>
                    <a:lnTo>
                      <a:pt x="53" y="222"/>
                    </a:lnTo>
                    <a:lnTo>
                      <a:pt x="52" y="226"/>
                    </a:lnTo>
                    <a:lnTo>
                      <a:pt x="50" y="226"/>
                    </a:lnTo>
                    <a:lnTo>
                      <a:pt x="48" y="230"/>
                    </a:lnTo>
                    <a:lnTo>
                      <a:pt x="46" y="230"/>
                    </a:lnTo>
                    <a:lnTo>
                      <a:pt x="44" y="228"/>
                    </a:lnTo>
                    <a:lnTo>
                      <a:pt x="39" y="228"/>
                    </a:lnTo>
                    <a:lnTo>
                      <a:pt x="33" y="225"/>
                    </a:lnTo>
                    <a:lnTo>
                      <a:pt x="28" y="224"/>
                    </a:lnTo>
                    <a:lnTo>
                      <a:pt x="24" y="220"/>
                    </a:lnTo>
                    <a:lnTo>
                      <a:pt x="18" y="221"/>
                    </a:lnTo>
                    <a:lnTo>
                      <a:pt x="11" y="225"/>
                    </a:lnTo>
                    <a:lnTo>
                      <a:pt x="7" y="224"/>
                    </a:lnTo>
                    <a:lnTo>
                      <a:pt x="10" y="222"/>
                    </a:lnTo>
                    <a:lnTo>
                      <a:pt x="11" y="219"/>
                    </a:lnTo>
                    <a:lnTo>
                      <a:pt x="10" y="219"/>
                    </a:lnTo>
                    <a:lnTo>
                      <a:pt x="10" y="216"/>
                    </a:lnTo>
                    <a:lnTo>
                      <a:pt x="11" y="214"/>
                    </a:lnTo>
                    <a:lnTo>
                      <a:pt x="16" y="209"/>
                    </a:lnTo>
                    <a:lnTo>
                      <a:pt x="19" y="210"/>
                    </a:lnTo>
                    <a:lnTo>
                      <a:pt x="23" y="206"/>
                    </a:lnTo>
                    <a:lnTo>
                      <a:pt x="22" y="206"/>
                    </a:lnTo>
                    <a:lnTo>
                      <a:pt x="20" y="203"/>
                    </a:lnTo>
                    <a:lnTo>
                      <a:pt x="19" y="206"/>
                    </a:lnTo>
                    <a:lnTo>
                      <a:pt x="15" y="206"/>
                    </a:lnTo>
                    <a:lnTo>
                      <a:pt x="12" y="210"/>
                    </a:lnTo>
                    <a:lnTo>
                      <a:pt x="5" y="210"/>
                    </a:lnTo>
                    <a:lnTo>
                      <a:pt x="5" y="207"/>
                    </a:lnTo>
                    <a:lnTo>
                      <a:pt x="1" y="204"/>
                    </a:lnTo>
                    <a:lnTo>
                      <a:pt x="0" y="200"/>
                    </a:lnTo>
                  </a:path>
                </a:pathLst>
              </a:custGeom>
              <a:grpFill/>
              <a:ln w="12700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031" name="Freeform 437">
                <a:extLst>
                  <a:ext uri="{FF2B5EF4-FFF2-40B4-BE49-F238E27FC236}">
                    <a16:creationId xmlns:a16="http://schemas.microsoft.com/office/drawing/2014/main" id="{07535DE6-551B-FBF1-BECB-AF8957108FD6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6547409" y="2745329"/>
                <a:ext cx="18294" cy="30056"/>
              </a:xfrm>
              <a:custGeom>
                <a:avLst/>
                <a:gdLst>
                  <a:gd name="T0" fmla="*/ 0 w 14"/>
                  <a:gd name="T1" fmla="*/ 3 h 23"/>
                  <a:gd name="T2" fmla="*/ 0 w 14"/>
                  <a:gd name="T3" fmla="*/ 2 h 23"/>
                  <a:gd name="T4" fmla="*/ 4 w 14"/>
                  <a:gd name="T5" fmla="*/ 0 h 23"/>
                  <a:gd name="T6" fmla="*/ 6 w 14"/>
                  <a:gd name="T7" fmla="*/ 2 h 23"/>
                  <a:gd name="T8" fmla="*/ 9 w 14"/>
                  <a:gd name="T9" fmla="*/ 4 h 23"/>
                  <a:gd name="T10" fmla="*/ 10 w 14"/>
                  <a:gd name="T11" fmla="*/ 2 h 23"/>
                  <a:gd name="T12" fmla="*/ 13 w 14"/>
                  <a:gd name="T13" fmla="*/ 8 h 23"/>
                  <a:gd name="T14" fmla="*/ 14 w 14"/>
                  <a:gd name="T15" fmla="*/ 11 h 23"/>
                  <a:gd name="T16" fmla="*/ 13 w 14"/>
                  <a:gd name="T17" fmla="*/ 15 h 23"/>
                  <a:gd name="T18" fmla="*/ 13 w 14"/>
                  <a:gd name="T19" fmla="*/ 16 h 23"/>
                  <a:gd name="T20" fmla="*/ 13 w 14"/>
                  <a:gd name="T21" fmla="*/ 19 h 23"/>
                  <a:gd name="T22" fmla="*/ 14 w 14"/>
                  <a:gd name="T23" fmla="*/ 22 h 23"/>
                  <a:gd name="T24" fmla="*/ 13 w 14"/>
                  <a:gd name="T25" fmla="*/ 23 h 23"/>
                  <a:gd name="T26" fmla="*/ 10 w 14"/>
                  <a:gd name="T27" fmla="*/ 17 h 23"/>
                  <a:gd name="T28" fmla="*/ 9 w 14"/>
                  <a:gd name="T29" fmla="*/ 13 h 23"/>
                  <a:gd name="T30" fmla="*/ 6 w 14"/>
                  <a:gd name="T31" fmla="*/ 7 h 23"/>
                  <a:gd name="T32" fmla="*/ 1 w 14"/>
                  <a:gd name="T33" fmla="*/ 5 h 23"/>
                  <a:gd name="T34" fmla="*/ 0 w 14"/>
                  <a:gd name="T35" fmla="*/ 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4" h="23">
                    <a:moveTo>
                      <a:pt x="0" y="3"/>
                    </a:moveTo>
                    <a:lnTo>
                      <a:pt x="0" y="2"/>
                    </a:lnTo>
                    <a:lnTo>
                      <a:pt x="4" y="0"/>
                    </a:lnTo>
                    <a:lnTo>
                      <a:pt x="6" y="2"/>
                    </a:lnTo>
                    <a:lnTo>
                      <a:pt x="9" y="4"/>
                    </a:lnTo>
                    <a:lnTo>
                      <a:pt x="10" y="2"/>
                    </a:lnTo>
                    <a:lnTo>
                      <a:pt x="13" y="8"/>
                    </a:lnTo>
                    <a:lnTo>
                      <a:pt x="14" y="11"/>
                    </a:lnTo>
                    <a:lnTo>
                      <a:pt x="13" y="15"/>
                    </a:lnTo>
                    <a:lnTo>
                      <a:pt x="13" y="16"/>
                    </a:lnTo>
                    <a:lnTo>
                      <a:pt x="13" y="19"/>
                    </a:lnTo>
                    <a:lnTo>
                      <a:pt x="14" y="22"/>
                    </a:lnTo>
                    <a:lnTo>
                      <a:pt x="13" y="23"/>
                    </a:lnTo>
                    <a:lnTo>
                      <a:pt x="10" y="17"/>
                    </a:lnTo>
                    <a:lnTo>
                      <a:pt x="9" y="13"/>
                    </a:lnTo>
                    <a:lnTo>
                      <a:pt x="6" y="7"/>
                    </a:lnTo>
                    <a:lnTo>
                      <a:pt x="1" y="5"/>
                    </a:lnTo>
                    <a:lnTo>
                      <a:pt x="0" y="3"/>
                    </a:lnTo>
                  </a:path>
                </a:pathLst>
              </a:custGeom>
              <a:grpFill/>
              <a:ln w="12700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032" name="Freeform 438">
                <a:extLst>
                  <a:ext uri="{FF2B5EF4-FFF2-40B4-BE49-F238E27FC236}">
                    <a16:creationId xmlns:a16="http://schemas.microsoft.com/office/drawing/2014/main" id="{4FD04B23-3FAA-C9EC-A552-BFE24D92A833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6547409" y="2745329"/>
                <a:ext cx="18294" cy="30056"/>
              </a:xfrm>
              <a:custGeom>
                <a:avLst/>
                <a:gdLst>
                  <a:gd name="T0" fmla="*/ 0 w 14"/>
                  <a:gd name="T1" fmla="*/ 3 h 23"/>
                  <a:gd name="T2" fmla="*/ 0 w 14"/>
                  <a:gd name="T3" fmla="*/ 2 h 23"/>
                  <a:gd name="T4" fmla="*/ 4 w 14"/>
                  <a:gd name="T5" fmla="*/ 0 h 23"/>
                  <a:gd name="T6" fmla="*/ 6 w 14"/>
                  <a:gd name="T7" fmla="*/ 2 h 23"/>
                  <a:gd name="T8" fmla="*/ 9 w 14"/>
                  <a:gd name="T9" fmla="*/ 4 h 23"/>
                  <a:gd name="T10" fmla="*/ 10 w 14"/>
                  <a:gd name="T11" fmla="*/ 2 h 23"/>
                  <a:gd name="T12" fmla="*/ 13 w 14"/>
                  <a:gd name="T13" fmla="*/ 8 h 23"/>
                  <a:gd name="T14" fmla="*/ 14 w 14"/>
                  <a:gd name="T15" fmla="*/ 11 h 23"/>
                  <a:gd name="T16" fmla="*/ 13 w 14"/>
                  <a:gd name="T17" fmla="*/ 15 h 23"/>
                  <a:gd name="T18" fmla="*/ 13 w 14"/>
                  <a:gd name="T19" fmla="*/ 16 h 23"/>
                  <a:gd name="T20" fmla="*/ 13 w 14"/>
                  <a:gd name="T21" fmla="*/ 19 h 23"/>
                  <a:gd name="T22" fmla="*/ 14 w 14"/>
                  <a:gd name="T23" fmla="*/ 22 h 23"/>
                  <a:gd name="T24" fmla="*/ 13 w 14"/>
                  <a:gd name="T25" fmla="*/ 23 h 23"/>
                  <a:gd name="T26" fmla="*/ 10 w 14"/>
                  <a:gd name="T27" fmla="*/ 17 h 23"/>
                  <a:gd name="T28" fmla="*/ 9 w 14"/>
                  <a:gd name="T29" fmla="*/ 13 h 23"/>
                  <a:gd name="T30" fmla="*/ 6 w 14"/>
                  <a:gd name="T31" fmla="*/ 7 h 23"/>
                  <a:gd name="T32" fmla="*/ 1 w 14"/>
                  <a:gd name="T33" fmla="*/ 5 h 23"/>
                  <a:gd name="T34" fmla="*/ 0 w 14"/>
                  <a:gd name="T35" fmla="*/ 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4" h="23">
                    <a:moveTo>
                      <a:pt x="0" y="3"/>
                    </a:moveTo>
                    <a:lnTo>
                      <a:pt x="0" y="2"/>
                    </a:lnTo>
                    <a:lnTo>
                      <a:pt x="4" y="0"/>
                    </a:lnTo>
                    <a:lnTo>
                      <a:pt x="6" y="2"/>
                    </a:lnTo>
                    <a:lnTo>
                      <a:pt x="9" y="4"/>
                    </a:lnTo>
                    <a:lnTo>
                      <a:pt x="10" y="2"/>
                    </a:lnTo>
                    <a:lnTo>
                      <a:pt x="13" y="8"/>
                    </a:lnTo>
                    <a:lnTo>
                      <a:pt x="14" y="11"/>
                    </a:lnTo>
                    <a:lnTo>
                      <a:pt x="13" y="15"/>
                    </a:lnTo>
                    <a:lnTo>
                      <a:pt x="13" y="16"/>
                    </a:lnTo>
                    <a:lnTo>
                      <a:pt x="13" y="19"/>
                    </a:lnTo>
                    <a:lnTo>
                      <a:pt x="14" y="22"/>
                    </a:lnTo>
                    <a:lnTo>
                      <a:pt x="13" y="23"/>
                    </a:lnTo>
                    <a:lnTo>
                      <a:pt x="10" y="17"/>
                    </a:lnTo>
                    <a:lnTo>
                      <a:pt x="9" y="13"/>
                    </a:lnTo>
                    <a:lnTo>
                      <a:pt x="6" y="7"/>
                    </a:lnTo>
                    <a:lnTo>
                      <a:pt x="1" y="5"/>
                    </a:lnTo>
                    <a:lnTo>
                      <a:pt x="0" y="3"/>
                    </a:lnTo>
                  </a:path>
                </a:pathLst>
              </a:custGeom>
              <a:grpFill/>
              <a:ln w="12700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033" name="Freeform 439">
                <a:extLst>
                  <a:ext uri="{FF2B5EF4-FFF2-40B4-BE49-F238E27FC236}">
                    <a16:creationId xmlns:a16="http://schemas.microsoft.com/office/drawing/2014/main" id="{7C94FDCA-589C-00D2-BDB5-089E648E4B30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7671190" y="2199118"/>
                <a:ext cx="26135" cy="14374"/>
              </a:xfrm>
              <a:custGeom>
                <a:avLst/>
                <a:gdLst>
                  <a:gd name="T0" fmla="*/ 7 w 20"/>
                  <a:gd name="T1" fmla="*/ 0 h 11"/>
                  <a:gd name="T2" fmla="*/ 11 w 20"/>
                  <a:gd name="T3" fmla="*/ 3 h 11"/>
                  <a:gd name="T4" fmla="*/ 14 w 20"/>
                  <a:gd name="T5" fmla="*/ 0 h 11"/>
                  <a:gd name="T6" fmla="*/ 17 w 20"/>
                  <a:gd name="T7" fmla="*/ 0 h 11"/>
                  <a:gd name="T8" fmla="*/ 17 w 20"/>
                  <a:gd name="T9" fmla="*/ 2 h 11"/>
                  <a:gd name="T10" fmla="*/ 19 w 20"/>
                  <a:gd name="T11" fmla="*/ 2 h 11"/>
                  <a:gd name="T12" fmla="*/ 20 w 20"/>
                  <a:gd name="T13" fmla="*/ 4 h 11"/>
                  <a:gd name="T14" fmla="*/ 17 w 20"/>
                  <a:gd name="T15" fmla="*/ 8 h 11"/>
                  <a:gd name="T16" fmla="*/ 16 w 20"/>
                  <a:gd name="T17" fmla="*/ 11 h 11"/>
                  <a:gd name="T18" fmla="*/ 15 w 20"/>
                  <a:gd name="T19" fmla="*/ 9 h 11"/>
                  <a:gd name="T20" fmla="*/ 0 w 20"/>
                  <a:gd name="T21" fmla="*/ 4 h 11"/>
                  <a:gd name="T22" fmla="*/ 1 w 20"/>
                  <a:gd name="T23" fmla="*/ 3 h 11"/>
                  <a:gd name="T24" fmla="*/ 3 w 20"/>
                  <a:gd name="T25" fmla="*/ 3 h 11"/>
                  <a:gd name="T26" fmla="*/ 4 w 20"/>
                  <a:gd name="T27" fmla="*/ 0 h 11"/>
                  <a:gd name="T28" fmla="*/ 7 w 20"/>
                  <a:gd name="T2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0" h="11">
                    <a:moveTo>
                      <a:pt x="7" y="0"/>
                    </a:moveTo>
                    <a:lnTo>
                      <a:pt x="11" y="3"/>
                    </a:lnTo>
                    <a:lnTo>
                      <a:pt x="14" y="0"/>
                    </a:lnTo>
                    <a:lnTo>
                      <a:pt x="17" y="0"/>
                    </a:lnTo>
                    <a:lnTo>
                      <a:pt x="17" y="2"/>
                    </a:lnTo>
                    <a:lnTo>
                      <a:pt x="19" y="2"/>
                    </a:lnTo>
                    <a:lnTo>
                      <a:pt x="20" y="4"/>
                    </a:lnTo>
                    <a:lnTo>
                      <a:pt x="17" y="8"/>
                    </a:lnTo>
                    <a:lnTo>
                      <a:pt x="16" y="11"/>
                    </a:lnTo>
                    <a:lnTo>
                      <a:pt x="15" y="9"/>
                    </a:lnTo>
                    <a:lnTo>
                      <a:pt x="0" y="4"/>
                    </a:lnTo>
                    <a:lnTo>
                      <a:pt x="1" y="3"/>
                    </a:lnTo>
                    <a:lnTo>
                      <a:pt x="3" y="3"/>
                    </a:lnTo>
                    <a:lnTo>
                      <a:pt x="4" y="0"/>
                    </a:lnTo>
                    <a:lnTo>
                      <a:pt x="7" y="0"/>
                    </a:lnTo>
                  </a:path>
                </a:pathLst>
              </a:custGeom>
              <a:grpFill/>
              <a:ln w="12700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034" name="Freeform 440">
                <a:extLst>
                  <a:ext uri="{FF2B5EF4-FFF2-40B4-BE49-F238E27FC236}">
                    <a16:creationId xmlns:a16="http://schemas.microsoft.com/office/drawing/2014/main" id="{C42227D7-519F-1213-73BA-45111EE6D591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7671190" y="2199118"/>
                <a:ext cx="26135" cy="14374"/>
              </a:xfrm>
              <a:custGeom>
                <a:avLst/>
                <a:gdLst>
                  <a:gd name="T0" fmla="*/ 7 w 20"/>
                  <a:gd name="T1" fmla="*/ 0 h 11"/>
                  <a:gd name="T2" fmla="*/ 11 w 20"/>
                  <a:gd name="T3" fmla="*/ 3 h 11"/>
                  <a:gd name="T4" fmla="*/ 14 w 20"/>
                  <a:gd name="T5" fmla="*/ 0 h 11"/>
                  <a:gd name="T6" fmla="*/ 17 w 20"/>
                  <a:gd name="T7" fmla="*/ 0 h 11"/>
                  <a:gd name="T8" fmla="*/ 17 w 20"/>
                  <a:gd name="T9" fmla="*/ 2 h 11"/>
                  <a:gd name="T10" fmla="*/ 19 w 20"/>
                  <a:gd name="T11" fmla="*/ 2 h 11"/>
                  <a:gd name="T12" fmla="*/ 20 w 20"/>
                  <a:gd name="T13" fmla="*/ 4 h 11"/>
                  <a:gd name="T14" fmla="*/ 17 w 20"/>
                  <a:gd name="T15" fmla="*/ 8 h 11"/>
                  <a:gd name="T16" fmla="*/ 16 w 20"/>
                  <a:gd name="T17" fmla="*/ 11 h 11"/>
                  <a:gd name="T18" fmla="*/ 15 w 20"/>
                  <a:gd name="T19" fmla="*/ 9 h 11"/>
                  <a:gd name="T20" fmla="*/ 0 w 20"/>
                  <a:gd name="T21" fmla="*/ 4 h 11"/>
                  <a:gd name="T22" fmla="*/ 1 w 20"/>
                  <a:gd name="T23" fmla="*/ 3 h 11"/>
                  <a:gd name="T24" fmla="*/ 3 w 20"/>
                  <a:gd name="T25" fmla="*/ 3 h 11"/>
                  <a:gd name="T26" fmla="*/ 4 w 20"/>
                  <a:gd name="T27" fmla="*/ 0 h 11"/>
                  <a:gd name="T28" fmla="*/ 7 w 20"/>
                  <a:gd name="T2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0" h="11">
                    <a:moveTo>
                      <a:pt x="7" y="0"/>
                    </a:moveTo>
                    <a:lnTo>
                      <a:pt x="11" y="3"/>
                    </a:lnTo>
                    <a:lnTo>
                      <a:pt x="14" y="0"/>
                    </a:lnTo>
                    <a:lnTo>
                      <a:pt x="17" y="0"/>
                    </a:lnTo>
                    <a:lnTo>
                      <a:pt x="17" y="2"/>
                    </a:lnTo>
                    <a:lnTo>
                      <a:pt x="19" y="2"/>
                    </a:lnTo>
                    <a:lnTo>
                      <a:pt x="20" y="4"/>
                    </a:lnTo>
                    <a:lnTo>
                      <a:pt x="17" y="8"/>
                    </a:lnTo>
                    <a:lnTo>
                      <a:pt x="16" y="11"/>
                    </a:lnTo>
                    <a:lnTo>
                      <a:pt x="15" y="9"/>
                    </a:lnTo>
                    <a:lnTo>
                      <a:pt x="0" y="4"/>
                    </a:lnTo>
                    <a:lnTo>
                      <a:pt x="1" y="3"/>
                    </a:lnTo>
                    <a:lnTo>
                      <a:pt x="3" y="3"/>
                    </a:lnTo>
                    <a:lnTo>
                      <a:pt x="4" y="0"/>
                    </a:lnTo>
                    <a:lnTo>
                      <a:pt x="7" y="0"/>
                    </a:lnTo>
                  </a:path>
                </a:pathLst>
              </a:custGeom>
              <a:grpFill/>
              <a:ln w="12700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035" name="Freeform 441">
                <a:extLst>
                  <a:ext uri="{FF2B5EF4-FFF2-40B4-BE49-F238E27FC236}">
                    <a16:creationId xmlns:a16="http://schemas.microsoft.com/office/drawing/2014/main" id="{29879BC9-3273-7424-DE34-519A10B260E0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7310535" y="2282749"/>
                <a:ext cx="9147" cy="16987"/>
              </a:xfrm>
              <a:custGeom>
                <a:avLst/>
                <a:gdLst>
                  <a:gd name="T0" fmla="*/ 6 w 7"/>
                  <a:gd name="T1" fmla="*/ 0 h 13"/>
                  <a:gd name="T2" fmla="*/ 5 w 7"/>
                  <a:gd name="T3" fmla="*/ 1 h 13"/>
                  <a:gd name="T4" fmla="*/ 4 w 7"/>
                  <a:gd name="T5" fmla="*/ 4 h 13"/>
                  <a:gd name="T6" fmla="*/ 6 w 7"/>
                  <a:gd name="T7" fmla="*/ 5 h 13"/>
                  <a:gd name="T8" fmla="*/ 6 w 7"/>
                  <a:gd name="T9" fmla="*/ 8 h 13"/>
                  <a:gd name="T10" fmla="*/ 7 w 7"/>
                  <a:gd name="T11" fmla="*/ 8 h 13"/>
                  <a:gd name="T12" fmla="*/ 7 w 7"/>
                  <a:gd name="T13" fmla="*/ 11 h 13"/>
                  <a:gd name="T14" fmla="*/ 5 w 7"/>
                  <a:gd name="T15" fmla="*/ 13 h 13"/>
                  <a:gd name="T16" fmla="*/ 3 w 7"/>
                  <a:gd name="T17" fmla="*/ 12 h 13"/>
                  <a:gd name="T18" fmla="*/ 2 w 7"/>
                  <a:gd name="T19" fmla="*/ 13 h 13"/>
                  <a:gd name="T20" fmla="*/ 0 w 7"/>
                  <a:gd name="T21" fmla="*/ 13 h 13"/>
                  <a:gd name="T22" fmla="*/ 0 w 7"/>
                  <a:gd name="T23" fmla="*/ 8 h 13"/>
                  <a:gd name="T24" fmla="*/ 0 w 7"/>
                  <a:gd name="T25" fmla="*/ 4 h 13"/>
                  <a:gd name="T26" fmla="*/ 2 w 7"/>
                  <a:gd name="T27" fmla="*/ 3 h 13"/>
                  <a:gd name="T28" fmla="*/ 6 w 7"/>
                  <a:gd name="T29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13">
                    <a:moveTo>
                      <a:pt x="6" y="0"/>
                    </a:moveTo>
                    <a:lnTo>
                      <a:pt x="5" y="1"/>
                    </a:lnTo>
                    <a:lnTo>
                      <a:pt x="4" y="4"/>
                    </a:lnTo>
                    <a:lnTo>
                      <a:pt x="6" y="5"/>
                    </a:lnTo>
                    <a:lnTo>
                      <a:pt x="6" y="8"/>
                    </a:lnTo>
                    <a:lnTo>
                      <a:pt x="7" y="8"/>
                    </a:lnTo>
                    <a:lnTo>
                      <a:pt x="7" y="11"/>
                    </a:lnTo>
                    <a:lnTo>
                      <a:pt x="5" y="13"/>
                    </a:lnTo>
                    <a:lnTo>
                      <a:pt x="3" y="12"/>
                    </a:lnTo>
                    <a:lnTo>
                      <a:pt x="2" y="13"/>
                    </a:lnTo>
                    <a:lnTo>
                      <a:pt x="0" y="13"/>
                    </a:lnTo>
                    <a:lnTo>
                      <a:pt x="0" y="8"/>
                    </a:lnTo>
                    <a:lnTo>
                      <a:pt x="0" y="4"/>
                    </a:lnTo>
                    <a:lnTo>
                      <a:pt x="2" y="3"/>
                    </a:lnTo>
                    <a:lnTo>
                      <a:pt x="6" y="0"/>
                    </a:lnTo>
                  </a:path>
                </a:pathLst>
              </a:custGeom>
              <a:grpFill/>
              <a:ln w="12700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036" name="Freeform 442">
                <a:extLst>
                  <a:ext uri="{FF2B5EF4-FFF2-40B4-BE49-F238E27FC236}">
                    <a16:creationId xmlns:a16="http://schemas.microsoft.com/office/drawing/2014/main" id="{82025AF5-6D91-29CD-4A87-A75C925C591E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7310535" y="2282749"/>
                <a:ext cx="9147" cy="16987"/>
              </a:xfrm>
              <a:custGeom>
                <a:avLst/>
                <a:gdLst>
                  <a:gd name="T0" fmla="*/ 6 w 7"/>
                  <a:gd name="T1" fmla="*/ 0 h 13"/>
                  <a:gd name="T2" fmla="*/ 5 w 7"/>
                  <a:gd name="T3" fmla="*/ 1 h 13"/>
                  <a:gd name="T4" fmla="*/ 4 w 7"/>
                  <a:gd name="T5" fmla="*/ 4 h 13"/>
                  <a:gd name="T6" fmla="*/ 6 w 7"/>
                  <a:gd name="T7" fmla="*/ 5 h 13"/>
                  <a:gd name="T8" fmla="*/ 6 w 7"/>
                  <a:gd name="T9" fmla="*/ 8 h 13"/>
                  <a:gd name="T10" fmla="*/ 7 w 7"/>
                  <a:gd name="T11" fmla="*/ 8 h 13"/>
                  <a:gd name="T12" fmla="*/ 7 w 7"/>
                  <a:gd name="T13" fmla="*/ 11 h 13"/>
                  <a:gd name="T14" fmla="*/ 5 w 7"/>
                  <a:gd name="T15" fmla="*/ 13 h 13"/>
                  <a:gd name="T16" fmla="*/ 3 w 7"/>
                  <a:gd name="T17" fmla="*/ 12 h 13"/>
                  <a:gd name="T18" fmla="*/ 2 w 7"/>
                  <a:gd name="T19" fmla="*/ 13 h 13"/>
                  <a:gd name="T20" fmla="*/ 0 w 7"/>
                  <a:gd name="T21" fmla="*/ 13 h 13"/>
                  <a:gd name="T22" fmla="*/ 0 w 7"/>
                  <a:gd name="T23" fmla="*/ 8 h 13"/>
                  <a:gd name="T24" fmla="*/ 0 w 7"/>
                  <a:gd name="T25" fmla="*/ 4 h 13"/>
                  <a:gd name="T26" fmla="*/ 2 w 7"/>
                  <a:gd name="T27" fmla="*/ 3 h 13"/>
                  <a:gd name="T28" fmla="*/ 6 w 7"/>
                  <a:gd name="T29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13">
                    <a:moveTo>
                      <a:pt x="6" y="0"/>
                    </a:moveTo>
                    <a:lnTo>
                      <a:pt x="5" y="1"/>
                    </a:lnTo>
                    <a:lnTo>
                      <a:pt x="4" y="4"/>
                    </a:lnTo>
                    <a:lnTo>
                      <a:pt x="6" y="5"/>
                    </a:lnTo>
                    <a:lnTo>
                      <a:pt x="6" y="8"/>
                    </a:lnTo>
                    <a:lnTo>
                      <a:pt x="7" y="8"/>
                    </a:lnTo>
                    <a:lnTo>
                      <a:pt x="7" y="11"/>
                    </a:lnTo>
                    <a:lnTo>
                      <a:pt x="5" y="13"/>
                    </a:lnTo>
                    <a:lnTo>
                      <a:pt x="3" y="12"/>
                    </a:lnTo>
                    <a:lnTo>
                      <a:pt x="2" y="13"/>
                    </a:lnTo>
                    <a:lnTo>
                      <a:pt x="0" y="13"/>
                    </a:lnTo>
                    <a:lnTo>
                      <a:pt x="0" y="8"/>
                    </a:lnTo>
                    <a:lnTo>
                      <a:pt x="0" y="4"/>
                    </a:lnTo>
                    <a:lnTo>
                      <a:pt x="2" y="3"/>
                    </a:lnTo>
                    <a:lnTo>
                      <a:pt x="6" y="0"/>
                    </a:lnTo>
                  </a:path>
                </a:pathLst>
              </a:custGeom>
              <a:grpFill/>
              <a:ln w="12700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037" name="Freeform 443">
                <a:extLst>
                  <a:ext uri="{FF2B5EF4-FFF2-40B4-BE49-F238E27FC236}">
                    <a16:creationId xmlns:a16="http://schemas.microsoft.com/office/drawing/2014/main" id="{B389B50B-7E53-00F9-B035-EF2405381316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7437287" y="2375526"/>
                <a:ext cx="27441" cy="14374"/>
              </a:xfrm>
              <a:custGeom>
                <a:avLst/>
                <a:gdLst>
                  <a:gd name="T0" fmla="*/ 17 w 21"/>
                  <a:gd name="T1" fmla="*/ 1 h 11"/>
                  <a:gd name="T2" fmla="*/ 16 w 21"/>
                  <a:gd name="T3" fmla="*/ 3 h 11"/>
                  <a:gd name="T4" fmla="*/ 16 w 21"/>
                  <a:gd name="T5" fmla="*/ 5 h 11"/>
                  <a:gd name="T6" fmla="*/ 17 w 21"/>
                  <a:gd name="T7" fmla="*/ 7 h 11"/>
                  <a:gd name="T8" fmla="*/ 17 w 21"/>
                  <a:gd name="T9" fmla="*/ 9 h 11"/>
                  <a:gd name="T10" fmla="*/ 17 w 21"/>
                  <a:gd name="T11" fmla="*/ 11 h 11"/>
                  <a:gd name="T12" fmla="*/ 8 w 21"/>
                  <a:gd name="T13" fmla="*/ 10 h 11"/>
                  <a:gd name="T14" fmla="*/ 4 w 21"/>
                  <a:gd name="T15" fmla="*/ 7 h 11"/>
                  <a:gd name="T16" fmla="*/ 1 w 21"/>
                  <a:gd name="T17" fmla="*/ 5 h 11"/>
                  <a:gd name="T18" fmla="*/ 0 w 21"/>
                  <a:gd name="T19" fmla="*/ 2 h 11"/>
                  <a:gd name="T20" fmla="*/ 1 w 21"/>
                  <a:gd name="T21" fmla="*/ 2 h 11"/>
                  <a:gd name="T22" fmla="*/ 3 w 21"/>
                  <a:gd name="T23" fmla="*/ 3 h 11"/>
                  <a:gd name="T24" fmla="*/ 3 w 21"/>
                  <a:gd name="T25" fmla="*/ 5 h 11"/>
                  <a:gd name="T26" fmla="*/ 4 w 21"/>
                  <a:gd name="T27" fmla="*/ 3 h 11"/>
                  <a:gd name="T28" fmla="*/ 5 w 21"/>
                  <a:gd name="T29" fmla="*/ 2 h 11"/>
                  <a:gd name="T30" fmla="*/ 7 w 21"/>
                  <a:gd name="T31" fmla="*/ 0 h 11"/>
                  <a:gd name="T32" fmla="*/ 12 w 21"/>
                  <a:gd name="T33" fmla="*/ 3 h 11"/>
                  <a:gd name="T34" fmla="*/ 16 w 21"/>
                  <a:gd name="T35" fmla="*/ 0 h 11"/>
                  <a:gd name="T36" fmla="*/ 18 w 21"/>
                  <a:gd name="T37" fmla="*/ 1 h 11"/>
                  <a:gd name="T38" fmla="*/ 21 w 21"/>
                  <a:gd name="T39" fmla="*/ 3 h 11"/>
                  <a:gd name="T40" fmla="*/ 21 w 21"/>
                  <a:gd name="T41" fmla="*/ 5 h 11"/>
                  <a:gd name="T42" fmla="*/ 21 w 21"/>
                  <a:gd name="T43" fmla="*/ 9 h 11"/>
                  <a:gd name="T44" fmla="*/ 19 w 21"/>
                  <a:gd name="T45" fmla="*/ 7 h 11"/>
                  <a:gd name="T46" fmla="*/ 19 w 21"/>
                  <a:gd name="T47" fmla="*/ 3 h 11"/>
                  <a:gd name="T48" fmla="*/ 17 w 21"/>
                  <a:gd name="T4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1" h="11">
                    <a:moveTo>
                      <a:pt x="17" y="1"/>
                    </a:moveTo>
                    <a:lnTo>
                      <a:pt x="16" y="3"/>
                    </a:lnTo>
                    <a:lnTo>
                      <a:pt x="16" y="5"/>
                    </a:lnTo>
                    <a:lnTo>
                      <a:pt x="17" y="7"/>
                    </a:lnTo>
                    <a:lnTo>
                      <a:pt x="17" y="9"/>
                    </a:lnTo>
                    <a:lnTo>
                      <a:pt x="17" y="11"/>
                    </a:lnTo>
                    <a:lnTo>
                      <a:pt x="8" y="10"/>
                    </a:lnTo>
                    <a:lnTo>
                      <a:pt x="4" y="7"/>
                    </a:lnTo>
                    <a:lnTo>
                      <a:pt x="1" y="5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3" y="3"/>
                    </a:lnTo>
                    <a:lnTo>
                      <a:pt x="3" y="5"/>
                    </a:lnTo>
                    <a:lnTo>
                      <a:pt x="4" y="3"/>
                    </a:lnTo>
                    <a:lnTo>
                      <a:pt x="5" y="2"/>
                    </a:lnTo>
                    <a:lnTo>
                      <a:pt x="7" y="0"/>
                    </a:lnTo>
                    <a:lnTo>
                      <a:pt x="12" y="3"/>
                    </a:lnTo>
                    <a:lnTo>
                      <a:pt x="16" y="0"/>
                    </a:lnTo>
                    <a:lnTo>
                      <a:pt x="18" y="1"/>
                    </a:lnTo>
                    <a:lnTo>
                      <a:pt x="21" y="3"/>
                    </a:lnTo>
                    <a:lnTo>
                      <a:pt x="21" y="5"/>
                    </a:lnTo>
                    <a:lnTo>
                      <a:pt x="21" y="9"/>
                    </a:lnTo>
                    <a:lnTo>
                      <a:pt x="19" y="7"/>
                    </a:lnTo>
                    <a:lnTo>
                      <a:pt x="19" y="3"/>
                    </a:lnTo>
                    <a:lnTo>
                      <a:pt x="17" y="1"/>
                    </a:lnTo>
                  </a:path>
                </a:pathLst>
              </a:custGeom>
              <a:grpFill/>
              <a:ln w="12700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038" name="Freeform 444">
                <a:extLst>
                  <a:ext uri="{FF2B5EF4-FFF2-40B4-BE49-F238E27FC236}">
                    <a16:creationId xmlns:a16="http://schemas.microsoft.com/office/drawing/2014/main" id="{D33C7EA9-DA96-C69D-0235-A95D73750164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7437287" y="2375526"/>
                <a:ext cx="27441" cy="14374"/>
              </a:xfrm>
              <a:custGeom>
                <a:avLst/>
                <a:gdLst>
                  <a:gd name="T0" fmla="*/ 17 w 21"/>
                  <a:gd name="T1" fmla="*/ 1 h 11"/>
                  <a:gd name="T2" fmla="*/ 16 w 21"/>
                  <a:gd name="T3" fmla="*/ 3 h 11"/>
                  <a:gd name="T4" fmla="*/ 16 w 21"/>
                  <a:gd name="T5" fmla="*/ 5 h 11"/>
                  <a:gd name="T6" fmla="*/ 17 w 21"/>
                  <a:gd name="T7" fmla="*/ 7 h 11"/>
                  <a:gd name="T8" fmla="*/ 17 w 21"/>
                  <a:gd name="T9" fmla="*/ 9 h 11"/>
                  <a:gd name="T10" fmla="*/ 17 w 21"/>
                  <a:gd name="T11" fmla="*/ 11 h 11"/>
                  <a:gd name="T12" fmla="*/ 8 w 21"/>
                  <a:gd name="T13" fmla="*/ 10 h 11"/>
                  <a:gd name="T14" fmla="*/ 4 w 21"/>
                  <a:gd name="T15" fmla="*/ 7 h 11"/>
                  <a:gd name="T16" fmla="*/ 1 w 21"/>
                  <a:gd name="T17" fmla="*/ 5 h 11"/>
                  <a:gd name="T18" fmla="*/ 0 w 21"/>
                  <a:gd name="T19" fmla="*/ 2 h 11"/>
                  <a:gd name="T20" fmla="*/ 1 w 21"/>
                  <a:gd name="T21" fmla="*/ 2 h 11"/>
                  <a:gd name="T22" fmla="*/ 3 w 21"/>
                  <a:gd name="T23" fmla="*/ 3 h 11"/>
                  <a:gd name="T24" fmla="*/ 3 w 21"/>
                  <a:gd name="T25" fmla="*/ 5 h 11"/>
                  <a:gd name="T26" fmla="*/ 4 w 21"/>
                  <a:gd name="T27" fmla="*/ 3 h 11"/>
                  <a:gd name="T28" fmla="*/ 5 w 21"/>
                  <a:gd name="T29" fmla="*/ 2 h 11"/>
                  <a:gd name="T30" fmla="*/ 7 w 21"/>
                  <a:gd name="T31" fmla="*/ 0 h 11"/>
                  <a:gd name="T32" fmla="*/ 12 w 21"/>
                  <a:gd name="T33" fmla="*/ 3 h 11"/>
                  <a:gd name="T34" fmla="*/ 16 w 21"/>
                  <a:gd name="T35" fmla="*/ 0 h 11"/>
                  <a:gd name="T36" fmla="*/ 18 w 21"/>
                  <a:gd name="T37" fmla="*/ 1 h 11"/>
                  <a:gd name="T38" fmla="*/ 21 w 21"/>
                  <a:gd name="T39" fmla="*/ 3 h 11"/>
                  <a:gd name="T40" fmla="*/ 21 w 21"/>
                  <a:gd name="T41" fmla="*/ 5 h 11"/>
                  <a:gd name="T42" fmla="*/ 21 w 21"/>
                  <a:gd name="T43" fmla="*/ 9 h 11"/>
                  <a:gd name="T44" fmla="*/ 19 w 21"/>
                  <a:gd name="T45" fmla="*/ 7 h 11"/>
                  <a:gd name="T46" fmla="*/ 19 w 21"/>
                  <a:gd name="T47" fmla="*/ 3 h 11"/>
                  <a:gd name="T48" fmla="*/ 17 w 21"/>
                  <a:gd name="T4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1" h="11">
                    <a:moveTo>
                      <a:pt x="17" y="1"/>
                    </a:moveTo>
                    <a:lnTo>
                      <a:pt x="16" y="3"/>
                    </a:lnTo>
                    <a:lnTo>
                      <a:pt x="16" y="5"/>
                    </a:lnTo>
                    <a:lnTo>
                      <a:pt x="17" y="7"/>
                    </a:lnTo>
                    <a:lnTo>
                      <a:pt x="17" y="9"/>
                    </a:lnTo>
                    <a:lnTo>
                      <a:pt x="17" y="11"/>
                    </a:lnTo>
                    <a:lnTo>
                      <a:pt x="8" y="10"/>
                    </a:lnTo>
                    <a:lnTo>
                      <a:pt x="4" y="7"/>
                    </a:lnTo>
                    <a:lnTo>
                      <a:pt x="1" y="5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3" y="3"/>
                    </a:lnTo>
                    <a:lnTo>
                      <a:pt x="3" y="5"/>
                    </a:lnTo>
                    <a:lnTo>
                      <a:pt x="4" y="3"/>
                    </a:lnTo>
                    <a:lnTo>
                      <a:pt x="5" y="2"/>
                    </a:lnTo>
                    <a:lnTo>
                      <a:pt x="7" y="0"/>
                    </a:lnTo>
                    <a:lnTo>
                      <a:pt x="12" y="3"/>
                    </a:lnTo>
                    <a:lnTo>
                      <a:pt x="16" y="0"/>
                    </a:lnTo>
                    <a:lnTo>
                      <a:pt x="18" y="1"/>
                    </a:lnTo>
                    <a:lnTo>
                      <a:pt x="21" y="3"/>
                    </a:lnTo>
                    <a:lnTo>
                      <a:pt x="21" y="5"/>
                    </a:lnTo>
                    <a:lnTo>
                      <a:pt x="21" y="9"/>
                    </a:lnTo>
                    <a:lnTo>
                      <a:pt x="19" y="7"/>
                    </a:lnTo>
                    <a:lnTo>
                      <a:pt x="19" y="3"/>
                    </a:lnTo>
                    <a:lnTo>
                      <a:pt x="17" y="1"/>
                    </a:lnTo>
                  </a:path>
                </a:pathLst>
              </a:custGeom>
              <a:grpFill/>
              <a:ln w="12700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039" name="Freeform 445">
                <a:extLst>
                  <a:ext uri="{FF2B5EF4-FFF2-40B4-BE49-F238E27FC236}">
                    <a16:creationId xmlns:a16="http://schemas.microsoft.com/office/drawing/2014/main" id="{35D6B653-7916-FED6-8AE9-56FE6A659B40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7435980" y="2298430"/>
                <a:ext cx="24828" cy="26135"/>
              </a:xfrm>
              <a:custGeom>
                <a:avLst/>
                <a:gdLst>
                  <a:gd name="T0" fmla="*/ 18 w 19"/>
                  <a:gd name="T1" fmla="*/ 10 h 20"/>
                  <a:gd name="T2" fmla="*/ 18 w 19"/>
                  <a:gd name="T3" fmla="*/ 11 h 20"/>
                  <a:gd name="T4" fmla="*/ 13 w 19"/>
                  <a:gd name="T5" fmla="*/ 17 h 20"/>
                  <a:gd name="T6" fmla="*/ 9 w 19"/>
                  <a:gd name="T7" fmla="*/ 20 h 20"/>
                  <a:gd name="T8" fmla="*/ 7 w 19"/>
                  <a:gd name="T9" fmla="*/ 19 h 20"/>
                  <a:gd name="T10" fmla="*/ 7 w 19"/>
                  <a:gd name="T11" fmla="*/ 18 h 20"/>
                  <a:gd name="T12" fmla="*/ 9 w 19"/>
                  <a:gd name="T13" fmla="*/ 18 h 20"/>
                  <a:gd name="T14" fmla="*/ 11 w 19"/>
                  <a:gd name="T15" fmla="*/ 15 h 20"/>
                  <a:gd name="T16" fmla="*/ 11 w 19"/>
                  <a:gd name="T17" fmla="*/ 14 h 20"/>
                  <a:gd name="T18" fmla="*/ 6 w 19"/>
                  <a:gd name="T19" fmla="*/ 17 h 20"/>
                  <a:gd name="T20" fmla="*/ 1 w 19"/>
                  <a:gd name="T21" fmla="*/ 18 h 20"/>
                  <a:gd name="T22" fmla="*/ 0 w 19"/>
                  <a:gd name="T23" fmla="*/ 16 h 20"/>
                  <a:gd name="T24" fmla="*/ 5 w 19"/>
                  <a:gd name="T25" fmla="*/ 10 h 20"/>
                  <a:gd name="T26" fmla="*/ 7 w 19"/>
                  <a:gd name="T27" fmla="*/ 10 h 20"/>
                  <a:gd name="T28" fmla="*/ 13 w 19"/>
                  <a:gd name="T29" fmla="*/ 5 h 20"/>
                  <a:gd name="T30" fmla="*/ 17 w 19"/>
                  <a:gd name="T31" fmla="*/ 0 h 20"/>
                  <a:gd name="T32" fmla="*/ 19 w 19"/>
                  <a:gd name="T33" fmla="*/ 4 h 20"/>
                  <a:gd name="T34" fmla="*/ 19 w 19"/>
                  <a:gd name="T35" fmla="*/ 7 h 20"/>
                  <a:gd name="T36" fmla="*/ 18 w 19"/>
                  <a:gd name="T37" fmla="*/ 10 h 20"/>
                  <a:gd name="T38" fmla="*/ 18 w 19"/>
                  <a:gd name="T39" fmla="*/ 11 h 20"/>
                  <a:gd name="T40" fmla="*/ 18 w 19"/>
                  <a:gd name="T41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9" h="20">
                    <a:moveTo>
                      <a:pt x="18" y="10"/>
                    </a:moveTo>
                    <a:lnTo>
                      <a:pt x="18" y="11"/>
                    </a:lnTo>
                    <a:lnTo>
                      <a:pt x="13" y="17"/>
                    </a:lnTo>
                    <a:lnTo>
                      <a:pt x="9" y="20"/>
                    </a:lnTo>
                    <a:lnTo>
                      <a:pt x="7" y="19"/>
                    </a:lnTo>
                    <a:lnTo>
                      <a:pt x="7" y="18"/>
                    </a:lnTo>
                    <a:lnTo>
                      <a:pt x="9" y="18"/>
                    </a:lnTo>
                    <a:lnTo>
                      <a:pt x="11" y="15"/>
                    </a:lnTo>
                    <a:lnTo>
                      <a:pt x="11" y="14"/>
                    </a:lnTo>
                    <a:lnTo>
                      <a:pt x="6" y="17"/>
                    </a:lnTo>
                    <a:lnTo>
                      <a:pt x="1" y="18"/>
                    </a:lnTo>
                    <a:lnTo>
                      <a:pt x="0" y="16"/>
                    </a:lnTo>
                    <a:lnTo>
                      <a:pt x="5" y="10"/>
                    </a:lnTo>
                    <a:lnTo>
                      <a:pt x="7" y="10"/>
                    </a:lnTo>
                    <a:lnTo>
                      <a:pt x="13" y="5"/>
                    </a:lnTo>
                    <a:lnTo>
                      <a:pt x="17" y="0"/>
                    </a:lnTo>
                    <a:lnTo>
                      <a:pt x="19" y="4"/>
                    </a:lnTo>
                    <a:lnTo>
                      <a:pt x="19" y="7"/>
                    </a:lnTo>
                    <a:lnTo>
                      <a:pt x="18" y="10"/>
                    </a:lnTo>
                    <a:lnTo>
                      <a:pt x="18" y="11"/>
                    </a:lnTo>
                    <a:lnTo>
                      <a:pt x="18" y="10"/>
                    </a:lnTo>
                  </a:path>
                </a:pathLst>
              </a:custGeom>
              <a:grpFill/>
              <a:ln w="12700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040" name="Freeform 446">
                <a:extLst>
                  <a:ext uri="{FF2B5EF4-FFF2-40B4-BE49-F238E27FC236}">
                    <a16:creationId xmlns:a16="http://schemas.microsoft.com/office/drawing/2014/main" id="{622C75B6-07BF-3EBF-2347-B2974F48F774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7435980" y="2298430"/>
                <a:ext cx="24828" cy="26135"/>
              </a:xfrm>
              <a:custGeom>
                <a:avLst/>
                <a:gdLst>
                  <a:gd name="T0" fmla="*/ 18 w 19"/>
                  <a:gd name="T1" fmla="*/ 10 h 20"/>
                  <a:gd name="T2" fmla="*/ 18 w 19"/>
                  <a:gd name="T3" fmla="*/ 11 h 20"/>
                  <a:gd name="T4" fmla="*/ 13 w 19"/>
                  <a:gd name="T5" fmla="*/ 17 h 20"/>
                  <a:gd name="T6" fmla="*/ 9 w 19"/>
                  <a:gd name="T7" fmla="*/ 20 h 20"/>
                  <a:gd name="T8" fmla="*/ 7 w 19"/>
                  <a:gd name="T9" fmla="*/ 19 h 20"/>
                  <a:gd name="T10" fmla="*/ 7 w 19"/>
                  <a:gd name="T11" fmla="*/ 18 h 20"/>
                  <a:gd name="T12" fmla="*/ 9 w 19"/>
                  <a:gd name="T13" fmla="*/ 18 h 20"/>
                  <a:gd name="T14" fmla="*/ 11 w 19"/>
                  <a:gd name="T15" fmla="*/ 15 h 20"/>
                  <a:gd name="T16" fmla="*/ 11 w 19"/>
                  <a:gd name="T17" fmla="*/ 14 h 20"/>
                  <a:gd name="T18" fmla="*/ 6 w 19"/>
                  <a:gd name="T19" fmla="*/ 17 h 20"/>
                  <a:gd name="T20" fmla="*/ 1 w 19"/>
                  <a:gd name="T21" fmla="*/ 18 h 20"/>
                  <a:gd name="T22" fmla="*/ 0 w 19"/>
                  <a:gd name="T23" fmla="*/ 16 h 20"/>
                  <a:gd name="T24" fmla="*/ 5 w 19"/>
                  <a:gd name="T25" fmla="*/ 10 h 20"/>
                  <a:gd name="T26" fmla="*/ 7 w 19"/>
                  <a:gd name="T27" fmla="*/ 10 h 20"/>
                  <a:gd name="T28" fmla="*/ 13 w 19"/>
                  <a:gd name="T29" fmla="*/ 5 h 20"/>
                  <a:gd name="T30" fmla="*/ 17 w 19"/>
                  <a:gd name="T31" fmla="*/ 0 h 20"/>
                  <a:gd name="T32" fmla="*/ 19 w 19"/>
                  <a:gd name="T33" fmla="*/ 4 h 20"/>
                  <a:gd name="T34" fmla="*/ 19 w 19"/>
                  <a:gd name="T35" fmla="*/ 7 h 20"/>
                  <a:gd name="T36" fmla="*/ 18 w 19"/>
                  <a:gd name="T37" fmla="*/ 10 h 20"/>
                  <a:gd name="T38" fmla="*/ 18 w 19"/>
                  <a:gd name="T39" fmla="*/ 11 h 20"/>
                  <a:gd name="T40" fmla="*/ 18 w 19"/>
                  <a:gd name="T41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9" h="20">
                    <a:moveTo>
                      <a:pt x="18" y="10"/>
                    </a:moveTo>
                    <a:lnTo>
                      <a:pt x="18" y="11"/>
                    </a:lnTo>
                    <a:lnTo>
                      <a:pt x="13" y="17"/>
                    </a:lnTo>
                    <a:lnTo>
                      <a:pt x="9" y="20"/>
                    </a:lnTo>
                    <a:lnTo>
                      <a:pt x="7" y="19"/>
                    </a:lnTo>
                    <a:lnTo>
                      <a:pt x="7" y="18"/>
                    </a:lnTo>
                    <a:lnTo>
                      <a:pt x="9" y="18"/>
                    </a:lnTo>
                    <a:lnTo>
                      <a:pt x="11" y="15"/>
                    </a:lnTo>
                    <a:lnTo>
                      <a:pt x="11" y="14"/>
                    </a:lnTo>
                    <a:lnTo>
                      <a:pt x="6" y="17"/>
                    </a:lnTo>
                    <a:lnTo>
                      <a:pt x="1" y="18"/>
                    </a:lnTo>
                    <a:lnTo>
                      <a:pt x="0" y="16"/>
                    </a:lnTo>
                    <a:lnTo>
                      <a:pt x="5" y="10"/>
                    </a:lnTo>
                    <a:lnTo>
                      <a:pt x="7" y="10"/>
                    </a:lnTo>
                    <a:lnTo>
                      <a:pt x="13" y="5"/>
                    </a:lnTo>
                    <a:lnTo>
                      <a:pt x="17" y="0"/>
                    </a:lnTo>
                    <a:lnTo>
                      <a:pt x="19" y="4"/>
                    </a:lnTo>
                    <a:lnTo>
                      <a:pt x="19" y="7"/>
                    </a:lnTo>
                    <a:lnTo>
                      <a:pt x="18" y="10"/>
                    </a:lnTo>
                    <a:lnTo>
                      <a:pt x="18" y="11"/>
                    </a:lnTo>
                    <a:lnTo>
                      <a:pt x="18" y="10"/>
                    </a:lnTo>
                  </a:path>
                </a:pathLst>
              </a:custGeom>
              <a:grpFill/>
              <a:ln w="12700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041" name="Freeform 447">
                <a:extLst>
                  <a:ext uri="{FF2B5EF4-FFF2-40B4-BE49-F238E27FC236}">
                    <a16:creationId xmlns:a16="http://schemas.microsoft.com/office/drawing/2014/main" id="{CC18B679-6341-F77C-04FF-F50D20D5F3EE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7773114" y="2519265"/>
                <a:ext cx="39202" cy="33975"/>
              </a:xfrm>
              <a:custGeom>
                <a:avLst/>
                <a:gdLst>
                  <a:gd name="T0" fmla="*/ 24 w 30"/>
                  <a:gd name="T1" fmla="*/ 2 h 26"/>
                  <a:gd name="T2" fmla="*/ 27 w 30"/>
                  <a:gd name="T3" fmla="*/ 5 h 26"/>
                  <a:gd name="T4" fmla="*/ 29 w 30"/>
                  <a:gd name="T5" fmla="*/ 5 h 26"/>
                  <a:gd name="T6" fmla="*/ 30 w 30"/>
                  <a:gd name="T7" fmla="*/ 7 h 26"/>
                  <a:gd name="T8" fmla="*/ 29 w 30"/>
                  <a:gd name="T9" fmla="*/ 13 h 26"/>
                  <a:gd name="T10" fmla="*/ 28 w 30"/>
                  <a:gd name="T11" fmla="*/ 20 h 26"/>
                  <a:gd name="T12" fmla="*/ 25 w 30"/>
                  <a:gd name="T13" fmla="*/ 21 h 26"/>
                  <a:gd name="T14" fmla="*/ 21 w 30"/>
                  <a:gd name="T15" fmla="*/ 26 h 26"/>
                  <a:gd name="T16" fmla="*/ 15 w 30"/>
                  <a:gd name="T17" fmla="*/ 24 h 26"/>
                  <a:gd name="T18" fmla="*/ 11 w 30"/>
                  <a:gd name="T19" fmla="*/ 24 h 26"/>
                  <a:gd name="T20" fmla="*/ 8 w 30"/>
                  <a:gd name="T21" fmla="*/ 20 h 26"/>
                  <a:gd name="T22" fmla="*/ 2 w 30"/>
                  <a:gd name="T23" fmla="*/ 17 h 26"/>
                  <a:gd name="T24" fmla="*/ 0 w 30"/>
                  <a:gd name="T25" fmla="*/ 14 h 26"/>
                  <a:gd name="T26" fmla="*/ 0 w 30"/>
                  <a:gd name="T27" fmla="*/ 12 h 26"/>
                  <a:gd name="T28" fmla="*/ 1 w 30"/>
                  <a:gd name="T29" fmla="*/ 10 h 26"/>
                  <a:gd name="T30" fmla="*/ 3 w 30"/>
                  <a:gd name="T31" fmla="*/ 12 h 26"/>
                  <a:gd name="T32" fmla="*/ 6 w 30"/>
                  <a:gd name="T33" fmla="*/ 12 h 26"/>
                  <a:gd name="T34" fmla="*/ 7 w 30"/>
                  <a:gd name="T35" fmla="*/ 11 h 26"/>
                  <a:gd name="T36" fmla="*/ 9 w 30"/>
                  <a:gd name="T37" fmla="*/ 8 h 26"/>
                  <a:gd name="T38" fmla="*/ 8 w 30"/>
                  <a:gd name="T39" fmla="*/ 5 h 26"/>
                  <a:gd name="T40" fmla="*/ 7 w 30"/>
                  <a:gd name="T41" fmla="*/ 3 h 26"/>
                  <a:gd name="T42" fmla="*/ 9 w 30"/>
                  <a:gd name="T43" fmla="*/ 0 h 26"/>
                  <a:gd name="T44" fmla="*/ 18 w 30"/>
                  <a:gd name="T45" fmla="*/ 3 h 26"/>
                  <a:gd name="T46" fmla="*/ 22 w 30"/>
                  <a:gd name="T47" fmla="*/ 3 h 26"/>
                  <a:gd name="T48" fmla="*/ 24 w 30"/>
                  <a:gd name="T49" fmla="*/ 2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0" h="26">
                    <a:moveTo>
                      <a:pt x="24" y="2"/>
                    </a:moveTo>
                    <a:lnTo>
                      <a:pt x="27" y="5"/>
                    </a:lnTo>
                    <a:lnTo>
                      <a:pt x="29" y="5"/>
                    </a:lnTo>
                    <a:lnTo>
                      <a:pt x="30" y="7"/>
                    </a:lnTo>
                    <a:lnTo>
                      <a:pt x="29" y="13"/>
                    </a:lnTo>
                    <a:lnTo>
                      <a:pt x="28" y="20"/>
                    </a:lnTo>
                    <a:lnTo>
                      <a:pt x="25" y="21"/>
                    </a:lnTo>
                    <a:lnTo>
                      <a:pt x="21" y="26"/>
                    </a:lnTo>
                    <a:lnTo>
                      <a:pt x="15" y="24"/>
                    </a:lnTo>
                    <a:lnTo>
                      <a:pt x="11" y="24"/>
                    </a:lnTo>
                    <a:lnTo>
                      <a:pt x="8" y="20"/>
                    </a:lnTo>
                    <a:lnTo>
                      <a:pt x="2" y="17"/>
                    </a:lnTo>
                    <a:lnTo>
                      <a:pt x="0" y="14"/>
                    </a:lnTo>
                    <a:lnTo>
                      <a:pt x="0" y="12"/>
                    </a:lnTo>
                    <a:lnTo>
                      <a:pt x="1" y="10"/>
                    </a:lnTo>
                    <a:lnTo>
                      <a:pt x="3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9" y="8"/>
                    </a:lnTo>
                    <a:lnTo>
                      <a:pt x="8" y="5"/>
                    </a:lnTo>
                    <a:lnTo>
                      <a:pt x="7" y="3"/>
                    </a:lnTo>
                    <a:lnTo>
                      <a:pt x="9" y="0"/>
                    </a:lnTo>
                    <a:lnTo>
                      <a:pt x="18" y="3"/>
                    </a:lnTo>
                    <a:lnTo>
                      <a:pt x="22" y="3"/>
                    </a:lnTo>
                    <a:lnTo>
                      <a:pt x="24" y="2"/>
                    </a:lnTo>
                  </a:path>
                </a:pathLst>
              </a:custGeom>
              <a:grpFill/>
              <a:ln w="12700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042" name="Freeform 448">
                <a:extLst>
                  <a:ext uri="{FF2B5EF4-FFF2-40B4-BE49-F238E27FC236}">
                    <a16:creationId xmlns:a16="http://schemas.microsoft.com/office/drawing/2014/main" id="{FF195836-6912-2036-F2F1-A596F61255BF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7773114" y="2519265"/>
                <a:ext cx="39202" cy="33975"/>
              </a:xfrm>
              <a:custGeom>
                <a:avLst/>
                <a:gdLst>
                  <a:gd name="T0" fmla="*/ 24 w 30"/>
                  <a:gd name="T1" fmla="*/ 2 h 26"/>
                  <a:gd name="T2" fmla="*/ 27 w 30"/>
                  <a:gd name="T3" fmla="*/ 5 h 26"/>
                  <a:gd name="T4" fmla="*/ 29 w 30"/>
                  <a:gd name="T5" fmla="*/ 5 h 26"/>
                  <a:gd name="T6" fmla="*/ 30 w 30"/>
                  <a:gd name="T7" fmla="*/ 7 h 26"/>
                  <a:gd name="T8" fmla="*/ 29 w 30"/>
                  <a:gd name="T9" fmla="*/ 13 h 26"/>
                  <a:gd name="T10" fmla="*/ 28 w 30"/>
                  <a:gd name="T11" fmla="*/ 20 h 26"/>
                  <a:gd name="T12" fmla="*/ 25 w 30"/>
                  <a:gd name="T13" fmla="*/ 21 h 26"/>
                  <a:gd name="T14" fmla="*/ 21 w 30"/>
                  <a:gd name="T15" fmla="*/ 26 h 26"/>
                  <a:gd name="T16" fmla="*/ 15 w 30"/>
                  <a:gd name="T17" fmla="*/ 24 h 26"/>
                  <a:gd name="T18" fmla="*/ 11 w 30"/>
                  <a:gd name="T19" fmla="*/ 24 h 26"/>
                  <a:gd name="T20" fmla="*/ 8 w 30"/>
                  <a:gd name="T21" fmla="*/ 20 h 26"/>
                  <a:gd name="T22" fmla="*/ 2 w 30"/>
                  <a:gd name="T23" fmla="*/ 17 h 26"/>
                  <a:gd name="T24" fmla="*/ 0 w 30"/>
                  <a:gd name="T25" fmla="*/ 14 h 26"/>
                  <a:gd name="T26" fmla="*/ 0 w 30"/>
                  <a:gd name="T27" fmla="*/ 12 h 26"/>
                  <a:gd name="T28" fmla="*/ 1 w 30"/>
                  <a:gd name="T29" fmla="*/ 10 h 26"/>
                  <a:gd name="T30" fmla="*/ 3 w 30"/>
                  <a:gd name="T31" fmla="*/ 12 h 26"/>
                  <a:gd name="T32" fmla="*/ 6 w 30"/>
                  <a:gd name="T33" fmla="*/ 12 h 26"/>
                  <a:gd name="T34" fmla="*/ 7 w 30"/>
                  <a:gd name="T35" fmla="*/ 11 h 26"/>
                  <a:gd name="T36" fmla="*/ 9 w 30"/>
                  <a:gd name="T37" fmla="*/ 8 h 26"/>
                  <a:gd name="T38" fmla="*/ 8 w 30"/>
                  <a:gd name="T39" fmla="*/ 5 h 26"/>
                  <a:gd name="T40" fmla="*/ 7 w 30"/>
                  <a:gd name="T41" fmla="*/ 3 h 26"/>
                  <a:gd name="T42" fmla="*/ 9 w 30"/>
                  <a:gd name="T43" fmla="*/ 0 h 26"/>
                  <a:gd name="T44" fmla="*/ 18 w 30"/>
                  <a:gd name="T45" fmla="*/ 3 h 26"/>
                  <a:gd name="T46" fmla="*/ 22 w 30"/>
                  <a:gd name="T47" fmla="*/ 3 h 26"/>
                  <a:gd name="T48" fmla="*/ 24 w 30"/>
                  <a:gd name="T49" fmla="*/ 2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0" h="26">
                    <a:moveTo>
                      <a:pt x="24" y="2"/>
                    </a:moveTo>
                    <a:lnTo>
                      <a:pt x="27" y="5"/>
                    </a:lnTo>
                    <a:lnTo>
                      <a:pt x="29" y="5"/>
                    </a:lnTo>
                    <a:lnTo>
                      <a:pt x="30" y="7"/>
                    </a:lnTo>
                    <a:lnTo>
                      <a:pt x="29" y="13"/>
                    </a:lnTo>
                    <a:lnTo>
                      <a:pt x="28" y="20"/>
                    </a:lnTo>
                    <a:lnTo>
                      <a:pt x="25" y="21"/>
                    </a:lnTo>
                    <a:lnTo>
                      <a:pt x="21" y="26"/>
                    </a:lnTo>
                    <a:lnTo>
                      <a:pt x="15" y="24"/>
                    </a:lnTo>
                    <a:lnTo>
                      <a:pt x="11" y="24"/>
                    </a:lnTo>
                    <a:lnTo>
                      <a:pt x="8" y="20"/>
                    </a:lnTo>
                    <a:lnTo>
                      <a:pt x="2" y="17"/>
                    </a:lnTo>
                    <a:lnTo>
                      <a:pt x="0" y="14"/>
                    </a:lnTo>
                    <a:lnTo>
                      <a:pt x="0" y="12"/>
                    </a:lnTo>
                    <a:lnTo>
                      <a:pt x="1" y="10"/>
                    </a:lnTo>
                    <a:lnTo>
                      <a:pt x="3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9" y="8"/>
                    </a:lnTo>
                    <a:lnTo>
                      <a:pt x="8" y="5"/>
                    </a:lnTo>
                    <a:lnTo>
                      <a:pt x="7" y="3"/>
                    </a:lnTo>
                    <a:lnTo>
                      <a:pt x="9" y="0"/>
                    </a:lnTo>
                    <a:lnTo>
                      <a:pt x="18" y="3"/>
                    </a:lnTo>
                    <a:lnTo>
                      <a:pt x="22" y="3"/>
                    </a:lnTo>
                    <a:lnTo>
                      <a:pt x="24" y="2"/>
                    </a:lnTo>
                  </a:path>
                </a:pathLst>
              </a:custGeom>
              <a:grpFill/>
              <a:ln w="12700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043" name="Freeform 449">
                <a:extLst>
                  <a:ext uri="{FF2B5EF4-FFF2-40B4-BE49-F238E27FC236}">
                    <a16:creationId xmlns:a16="http://schemas.microsoft.com/office/drawing/2014/main" id="{EE5DA54A-1245-2A6A-0208-A41F9372A8EC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8297109" y="2728341"/>
                <a:ext cx="24828" cy="11761"/>
              </a:xfrm>
              <a:custGeom>
                <a:avLst/>
                <a:gdLst>
                  <a:gd name="T0" fmla="*/ 5 w 19"/>
                  <a:gd name="T1" fmla="*/ 0 h 9"/>
                  <a:gd name="T2" fmla="*/ 7 w 19"/>
                  <a:gd name="T3" fmla="*/ 2 h 9"/>
                  <a:gd name="T4" fmla="*/ 9 w 19"/>
                  <a:gd name="T5" fmla="*/ 2 h 9"/>
                  <a:gd name="T6" fmla="*/ 10 w 19"/>
                  <a:gd name="T7" fmla="*/ 1 h 9"/>
                  <a:gd name="T8" fmla="*/ 19 w 19"/>
                  <a:gd name="T9" fmla="*/ 2 h 9"/>
                  <a:gd name="T10" fmla="*/ 19 w 19"/>
                  <a:gd name="T11" fmla="*/ 4 h 9"/>
                  <a:gd name="T12" fmla="*/ 16 w 19"/>
                  <a:gd name="T13" fmla="*/ 9 h 9"/>
                  <a:gd name="T14" fmla="*/ 14 w 19"/>
                  <a:gd name="T15" fmla="*/ 8 h 9"/>
                  <a:gd name="T16" fmla="*/ 12 w 19"/>
                  <a:gd name="T17" fmla="*/ 9 h 9"/>
                  <a:gd name="T18" fmla="*/ 1 w 19"/>
                  <a:gd name="T19" fmla="*/ 4 h 9"/>
                  <a:gd name="T20" fmla="*/ 0 w 19"/>
                  <a:gd name="T21" fmla="*/ 3 h 9"/>
                  <a:gd name="T22" fmla="*/ 2 w 19"/>
                  <a:gd name="T23" fmla="*/ 2 h 9"/>
                  <a:gd name="T24" fmla="*/ 5 w 19"/>
                  <a:gd name="T2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9" h="9">
                    <a:moveTo>
                      <a:pt x="5" y="0"/>
                    </a:moveTo>
                    <a:lnTo>
                      <a:pt x="7" y="2"/>
                    </a:lnTo>
                    <a:lnTo>
                      <a:pt x="9" y="2"/>
                    </a:lnTo>
                    <a:lnTo>
                      <a:pt x="10" y="1"/>
                    </a:lnTo>
                    <a:lnTo>
                      <a:pt x="19" y="2"/>
                    </a:lnTo>
                    <a:lnTo>
                      <a:pt x="19" y="4"/>
                    </a:lnTo>
                    <a:lnTo>
                      <a:pt x="16" y="9"/>
                    </a:lnTo>
                    <a:lnTo>
                      <a:pt x="14" y="8"/>
                    </a:lnTo>
                    <a:lnTo>
                      <a:pt x="12" y="9"/>
                    </a:lnTo>
                    <a:lnTo>
                      <a:pt x="1" y="4"/>
                    </a:lnTo>
                    <a:lnTo>
                      <a:pt x="0" y="3"/>
                    </a:lnTo>
                    <a:lnTo>
                      <a:pt x="2" y="2"/>
                    </a:lnTo>
                    <a:lnTo>
                      <a:pt x="5" y="0"/>
                    </a:lnTo>
                  </a:path>
                </a:pathLst>
              </a:custGeom>
              <a:grpFill/>
              <a:ln w="12700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044" name="Freeform 450">
                <a:extLst>
                  <a:ext uri="{FF2B5EF4-FFF2-40B4-BE49-F238E27FC236}">
                    <a16:creationId xmlns:a16="http://schemas.microsoft.com/office/drawing/2014/main" id="{F5575530-FAB3-781A-151F-957F6CD009D2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8297109" y="2728341"/>
                <a:ext cx="24828" cy="11761"/>
              </a:xfrm>
              <a:custGeom>
                <a:avLst/>
                <a:gdLst>
                  <a:gd name="T0" fmla="*/ 5 w 19"/>
                  <a:gd name="T1" fmla="*/ 0 h 9"/>
                  <a:gd name="T2" fmla="*/ 7 w 19"/>
                  <a:gd name="T3" fmla="*/ 2 h 9"/>
                  <a:gd name="T4" fmla="*/ 9 w 19"/>
                  <a:gd name="T5" fmla="*/ 2 h 9"/>
                  <a:gd name="T6" fmla="*/ 10 w 19"/>
                  <a:gd name="T7" fmla="*/ 1 h 9"/>
                  <a:gd name="T8" fmla="*/ 19 w 19"/>
                  <a:gd name="T9" fmla="*/ 2 h 9"/>
                  <a:gd name="T10" fmla="*/ 19 w 19"/>
                  <a:gd name="T11" fmla="*/ 4 h 9"/>
                  <a:gd name="T12" fmla="*/ 16 w 19"/>
                  <a:gd name="T13" fmla="*/ 9 h 9"/>
                  <a:gd name="T14" fmla="*/ 14 w 19"/>
                  <a:gd name="T15" fmla="*/ 8 h 9"/>
                  <a:gd name="T16" fmla="*/ 12 w 19"/>
                  <a:gd name="T17" fmla="*/ 9 h 9"/>
                  <a:gd name="T18" fmla="*/ 1 w 19"/>
                  <a:gd name="T19" fmla="*/ 4 h 9"/>
                  <a:gd name="T20" fmla="*/ 0 w 19"/>
                  <a:gd name="T21" fmla="*/ 3 h 9"/>
                  <a:gd name="T22" fmla="*/ 2 w 19"/>
                  <a:gd name="T23" fmla="*/ 2 h 9"/>
                  <a:gd name="T24" fmla="*/ 5 w 19"/>
                  <a:gd name="T2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9" h="9">
                    <a:moveTo>
                      <a:pt x="5" y="0"/>
                    </a:moveTo>
                    <a:lnTo>
                      <a:pt x="7" y="2"/>
                    </a:lnTo>
                    <a:lnTo>
                      <a:pt x="9" y="2"/>
                    </a:lnTo>
                    <a:lnTo>
                      <a:pt x="10" y="1"/>
                    </a:lnTo>
                    <a:lnTo>
                      <a:pt x="19" y="2"/>
                    </a:lnTo>
                    <a:lnTo>
                      <a:pt x="19" y="4"/>
                    </a:lnTo>
                    <a:lnTo>
                      <a:pt x="16" y="9"/>
                    </a:lnTo>
                    <a:lnTo>
                      <a:pt x="14" y="8"/>
                    </a:lnTo>
                    <a:lnTo>
                      <a:pt x="12" y="9"/>
                    </a:lnTo>
                    <a:lnTo>
                      <a:pt x="1" y="4"/>
                    </a:lnTo>
                    <a:lnTo>
                      <a:pt x="0" y="3"/>
                    </a:lnTo>
                    <a:lnTo>
                      <a:pt x="2" y="2"/>
                    </a:lnTo>
                    <a:lnTo>
                      <a:pt x="5" y="0"/>
                    </a:lnTo>
                  </a:path>
                </a:pathLst>
              </a:custGeom>
              <a:grpFill/>
              <a:ln w="12700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045" name="Freeform 451">
                <a:extLst>
                  <a:ext uri="{FF2B5EF4-FFF2-40B4-BE49-F238E27FC236}">
                    <a16:creationId xmlns:a16="http://schemas.microsoft.com/office/drawing/2014/main" id="{959BBDBF-4907-BF01-8E7C-BBC33C2F530B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8320631" y="2725727"/>
                <a:ext cx="22214" cy="20907"/>
              </a:xfrm>
              <a:custGeom>
                <a:avLst/>
                <a:gdLst>
                  <a:gd name="T0" fmla="*/ 2 w 17"/>
                  <a:gd name="T1" fmla="*/ 6 h 16"/>
                  <a:gd name="T2" fmla="*/ 6 w 17"/>
                  <a:gd name="T3" fmla="*/ 4 h 16"/>
                  <a:gd name="T4" fmla="*/ 8 w 17"/>
                  <a:gd name="T5" fmla="*/ 4 h 16"/>
                  <a:gd name="T6" fmla="*/ 9 w 17"/>
                  <a:gd name="T7" fmla="*/ 5 h 16"/>
                  <a:gd name="T8" fmla="*/ 10 w 17"/>
                  <a:gd name="T9" fmla="*/ 4 h 16"/>
                  <a:gd name="T10" fmla="*/ 10 w 17"/>
                  <a:gd name="T11" fmla="*/ 1 h 16"/>
                  <a:gd name="T12" fmla="*/ 12 w 17"/>
                  <a:gd name="T13" fmla="*/ 0 h 16"/>
                  <a:gd name="T14" fmla="*/ 15 w 17"/>
                  <a:gd name="T15" fmla="*/ 1 h 16"/>
                  <a:gd name="T16" fmla="*/ 17 w 17"/>
                  <a:gd name="T17" fmla="*/ 4 h 16"/>
                  <a:gd name="T18" fmla="*/ 17 w 17"/>
                  <a:gd name="T19" fmla="*/ 8 h 16"/>
                  <a:gd name="T20" fmla="*/ 17 w 17"/>
                  <a:gd name="T21" fmla="*/ 9 h 16"/>
                  <a:gd name="T22" fmla="*/ 16 w 17"/>
                  <a:gd name="T23" fmla="*/ 10 h 16"/>
                  <a:gd name="T24" fmla="*/ 11 w 17"/>
                  <a:gd name="T25" fmla="*/ 15 h 16"/>
                  <a:gd name="T26" fmla="*/ 7 w 17"/>
                  <a:gd name="T27" fmla="*/ 15 h 16"/>
                  <a:gd name="T28" fmla="*/ 4 w 17"/>
                  <a:gd name="T29" fmla="*/ 16 h 16"/>
                  <a:gd name="T30" fmla="*/ 2 w 17"/>
                  <a:gd name="T31" fmla="*/ 15 h 16"/>
                  <a:gd name="T32" fmla="*/ 0 w 17"/>
                  <a:gd name="T33" fmla="*/ 15 h 16"/>
                  <a:gd name="T34" fmla="*/ 0 w 17"/>
                  <a:gd name="T35" fmla="*/ 13 h 16"/>
                  <a:gd name="T36" fmla="*/ 3 w 17"/>
                  <a:gd name="T37" fmla="*/ 9 h 16"/>
                  <a:gd name="T38" fmla="*/ 2 w 17"/>
                  <a:gd name="T39" fmla="*/ 7 h 16"/>
                  <a:gd name="T40" fmla="*/ 2 w 17"/>
                  <a:gd name="T41" fmla="*/ 6 h 16"/>
                  <a:gd name="T42" fmla="*/ 2 w 17"/>
                  <a:gd name="T43" fmla="*/ 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7" h="16">
                    <a:moveTo>
                      <a:pt x="2" y="6"/>
                    </a:moveTo>
                    <a:lnTo>
                      <a:pt x="6" y="4"/>
                    </a:lnTo>
                    <a:lnTo>
                      <a:pt x="8" y="4"/>
                    </a:lnTo>
                    <a:lnTo>
                      <a:pt x="9" y="5"/>
                    </a:lnTo>
                    <a:lnTo>
                      <a:pt x="10" y="4"/>
                    </a:lnTo>
                    <a:lnTo>
                      <a:pt x="10" y="1"/>
                    </a:lnTo>
                    <a:lnTo>
                      <a:pt x="12" y="0"/>
                    </a:lnTo>
                    <a:lnTo>
                      <a:pt x="15" y="1"/>
                    </a:lnTo>
                    <a:lnTo>
                      <a:pt x="17" y="4"/>
                    </a:lnTo>
                    <a:lnTo>
                      <a:pt x="17" y="8"/>
                    </a:lnTo>
                    <a:lnTo>
                      <a:pt x="17" y="9"/>
                    </a:lnTo>
                    <a:lnTo>
                      <a:pt x="16" y="10"/>
                    </a:lnTo>
                    <a:lnTo>
                      <a:pt x="11" y="15"/>
                    </a:lnTo>
                    <a:lnTo>
                      <a:pt x="7" y="15"/>
                    </a:lnTo>
                    <a:lnTo>
                      <a:pt x="4" y="16"/>
                    </a:lnTo>
                    <a:lnTo>
                      <a:pt x="2" y="15"/>
                    </a:lnTo>
                    <a:lnTo>
                      <a:pt x="0" y="15"/>
                    </a:lnTo>
                    <a:lnTo>
                      <a:pt x="0" y="13"/>
                    </a:lnTo>
                    <a:lnTo>
                      <a:pt x="3" y="9"/>
                    </a:lnTo>
                    <a:lnTo>
                      <a:pt x="2" y="7"/>
                    </a:lnTo>
                    <a:lnTo>
                      <a:pt x="2" y="6"/>
                    </a:lnTo>
                    <a:lnTo>
                      <a:pt x="2" y="6"/>
                    </a:lnTo>
                  </a:path>
                </a:pathLst>
              </a:custGeom>
              <a:grpFill/>
              <a:ln w="12700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046" name="Freeform 452">
                <a:extLst>
                  <a:ext uri="{FF2B5EF4-FFF2-40B4-BE49-F238E27FC236}">
                    <a16:creationId xmlns:a16="http://schemas.microsoft.com/office/drawing/2014/main" id="{8403F7A0-4C6E-FE75-3DC5-066B0EBA57C4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8320631" y="2725727"/>
                <a:ext cx="22214" cy="20907"/>
              </a:xfrm>
              <a:custGeom>
                <a:avLst/>
                <a:gdLst>
                  <a:gd name="T0" fmla="*/ 2 w 17"/>
                  <a:gd name="T1" fmla="*/ 6 h 16"/>
                  <a:gd name="T2" fmla="*/ 6 w 17"/>
                  <a:gd name="T3" fmla="*/ 4 h 16"/>
                  <a:gd name="T4" fmla="*/ 8 w 17"/>
                  <a:gd name="T5" fmla="*/ 4 h 16"/>
                  <a:gd name="T6" fmla="*/ 9 w 17"/>
                  <a:gd name="T7" fmla="*/ 5 h 16"/>
                  <a:gd name="T8" fmla="*/ 10 w 17"/>
                  <a:gd name="T9" fmla="*/ 4 h 16"/>
                  <a:gd name="T10" fmla="*/ 10 w 17"/>
                  <a:gd name="T11" fmla="*/ 1 h 16"/>
                  <a:gd name="T12" fmla="*/ 12 w 17"/>
                  <a:gd name="T13" fmla="*/ 0 h 16"/>
                  <a:gd name="T14" fmla="*/ 15 w 17"/>
                  <a:gd name="T15" fmla="*/ 1 h 16"/>
                  <a:gd name="T16" fmla="*/ 17 w 17"/>
                  <a:gd name="T17" fmla="*/ 4 h 16"/>
                  <a:gd name="T18" fmla="*/ 17 w 17"/>
                  <a:gd name="T19" fmla="*/ 8 h 16"/>
                  <a:gd name="T20" fmla="*/ 17 w 17"/>
                  <a:gd name="T21" fmla="*/ 9 h 16"/>
                  <a:gd name="T22" fmla="*/ 16 w 17"/>
                  <a:gd name="T23" fmla="*/ 10 h 16"/>
                  <a:gd name="T24" fmla="*/ 11 w 17"/>
                  <a:gd name="T25" fmla="*/ 15 h 16"/>
                  <a:gd name="T26" fmla="*/ 7 w 17"/>
                  <a:gd name="T27" fmla="*/ 15 h 16"/>
                  <a:gd name="T28" fmla="*/ 4 w 17"/>
                  <a:gd name="T29" fmla="*/ 16 h 16"/>
                  <a:gd name="T30" fmla="*/ 2 w 17"/>
                  <a:gd name="T31" fmla="*/ 15 h 16"/>
                  <a:gd name="T32" fmla="*/ 0 w 17"/>
                  <a:gd name="T33" fmla="*/ 15 h 16"/>
                  <a:gd name="T34" fmla="*/ 0 w 17"/>
                  <a:gd name="T35" fmla="*/ 13 h 16"/>
                  <a:gd name="T36" fmla="*/ 3 w 17"/>
                  <a:gd name="T37" fmla="*/ 9 h 16"/>
                  <a:gd name="T38" fmla="*/ 2 w 17"/>
                  <a:gd name="T39" fmla="*/ 7 h 16"/>
                  <a:gd name="T40" fmla="*/ 2 w 17"/>
                  <a:gd name="T41" fmla="*/ 6 h 16"/>
                  <a:gd name="T42" fmla="*/ 2 w 17"/>
                  <a:gd name="T43" fmla="*/ 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7" h="16">
                    <a:moveTo>
                      <a:pt x="2" y="6"/>
                    </a:moveTo>
                    <a:lnTo>
                      <a:pt x="6" y="4"/>
                    </a:lnTo>
                    <a:lnTo>
                      <a:pt x="8" y="4"/>
                    </a:lnTo>
                    <a:lnTo>
                      <a:pt x="9" y="5"/>
                    </a:lnTo>
                    <a:lnTo>
                      <a:pt x="10" y="4"/>
                    </a:lnTo>
                    <a:lnTo>
                      <a:pt x="10" y="1"/>
                    </a:lnTo>
                    <a:lnTo>
                      <a:pt x="12" y="0"/>
                    </a:lnTo>
                    <a:lnTo>
                      <a:pt x="15" y="1"/>
                    </a:lnTo>
                    <a:lnTo>
                      <a:pt x="17" y="4"/>
                    </a:lnTo>
                    <a:lnTo>
                      <a:pt x="17" y="8"/>
                    </a:lnTo>
                    <a:lnTo>
                      <a:pt x="17" y="9"/>
                    </a:lnTo>
                    <a:lnTo>
                      <a:pt x="16" y="10"/>
                    </a:lnTo>
                    <a:lnTo>
                      <a:pt x="11" y="15"/>
                    </a:lnTo>
                    <a:lnTo>
                      <a:pt x="7" y="15"/>
                    </a:lnTo>
                    <a:lnTo>
                      <a:pt x="4" y="16"/>
                    </a:lnTo>
                    <a:lnTo>
                      <a:pt x="2" y="15"/>
                    </a:lnTo>
                    <a:lnTo>
                      <a:pt x="0" y="15"/>
                    </a:lnTo>
                    <a:lnTo>
                      <a:pt x="0" y="13"/>
                    </a:lnTo>
                    <a:lnTo>
                      <a:pt x="3" y="9"/>
                    </a:lnTo>
                    <a:lnTo>
                      <a:pt x="2" y="7"/>
                    </a:lnTo>
                    <a:lnTo>
                      <a:pt x="2" y="6"/>
                    </a:lnTo>
                    <a:lnTo>
                      <a:pt x="2" y="6"/>
                    </a:lnTo>
                  </a:path>
                </a:pathLst>
              </a:custGeom>
              <a:grpFill/>
              <a:ln w="12700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047" name="Freeform 453">
                <a:extLst>
                  <a:ext uri="{FF2B5EF4-FFF2-40B4-BE49-F238E27FC236}">
                    <a16:creationId xmlns:a16="http://schemas.microsoft.com/office/drawing/2014/main" id="{8F726632-9946-713A-23DC-3A733A80B6FC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8348072" y="2668231"/>
                <a:ext cx="31361" cy="22214"/>
              </a:xfrm>
              <a:custGeom>
                <a:avLst/>
                <a:gdLst>
                  <a:gd name="T0" fmla="*/ 12 w 24"/>
                  <a:gd name="T1" fmla="*/ 2 h 17"/>
                  <a:gd name="T2" fmla="*/ 15 w 24"/>
                  <a:gd name="T3" fmla="*/ 2 h 17"/>
                  <a:gd name="T4" fmla="*/ 23 w 24"/>
                  <a:gd name="T5" fmla="*/ 1 h 17"/>
                  <a:gd name="T6" fmla="*/ 24 w 24"/>
                  <a:gd name="T7" fmla="*/ 2 h 17"/>
                  <a:gd name="T8" fmla="*/ 24 w 24"/>
                  <a:gd name="T9" fmla="*/ 4 h 17"/>
                  <a:gd name="T10" fmla="*/ 22 w 24"/>
                  <a:gd name="T11" fmla="*/ 7 h 17"/>
                  <a:gd name="T12" fmla="*/ 22 w 24"/>
                  <a:gd name="T13" fmla="*/ 10 h 17"/>
                  <a:gd name="T14" fmla="*/ 20 w 24"/>
                  <a:gd name="T15" fmla="*/ 12 h 17"/>
                  <a:gd name="T16" fmla="*/ 20 w 24"/>
                  <a:gd name="T17" fmla="*/ 11 h 17"/>
                  <a:gd name="T18" fmla="*/ 20 w 24"/>
                  <a:gd name="T19" fmla="*/ 7 h 17"/>
                  <a:gd name="T20" fmla="*/ 17 w 24"/>
                  <a:gd name="T21" fmla="*/ 14 h 17"/>
                  <a:gd name="T22" fmla="*/ 15 w 24"/>
                  <a:gd name="T23" fmla="*/ 14 h 17"/>
                  <a:gd name="T24" fmla="*/ 12 w 24"/>
                  <a:gd name="T25" fmla="*/ 12 h 17"/>
                  <a:gd name="T26" fmla="*/ 10 w 24"/>
                  <a:gd name="T27" fmla="*/ 15 h 17"/>
                  <a:gd name="T28" fmla="*/ 5 w 24"/>
                  <a:gd name="T29" fmla="*/ 15 h 17"/>
                  <a:gd name="T30" fmla="*/ 5 w 24"/>
                  <a:gd name="T31" fmla="*/ 16 h 17"/>
                  <a:gd name="T32" fmla="*/ 3 w 24"/>
                  <a:gd name="T33" fmla="*/ 17 h 17"/>
                  <a:gd name="T34" fmla="*/ 0 w 24"/>
                  <a:gd name="T35" fmla="*/ 13 h 17"/>
                  <a:gd name="T36" fmla="*/ 1 w 24"/>
                  <a:gd name="T37" fmla="*/ 11 h 17"/>
                  <a:gd name="T38" fmla="*/ 2 w 24"/>
                  <a:gd name="T39" fmla="*/ 10 h 17"/>
                  <a:gd name="T40" fmla="*/ 2 w 24"/>
                  <a:gd name="T41" fmla="*/ 8 h 17"/>
                  <a:gd name="T42" fmla="*/ 3 w 24"/>
                  <a:gd name="T43" fmla="*/ 6 h 17"/>
                  <a:gd name="T44" fmla="*/ 5 w 24"/>
                  <a:gd name="T45" fmla="*/ 6 h 17"/>
                  <a:gd name="T46" fmla="*/ 5 w 24"/>
                  <a:gd name="T47" fmla="*/ 3 h 17"/>
                  <a:gd name="T48" fmla="*/ 4 w 24"/>
                  <a:gd name="T49" fmla="*/ 1 h 17"/>
                  <a:gd name="T50" fmla="*/ 6 w 24"/>
                  <a:gd name="T51" fmla="*/ 0 h 17"/>
                  <a:gd name="T52" fmla="*/ 11 w 24"/>
                  <a:gd name="T53" fmla="*/ 0 h 17"/>
                  <a:gd name="T54" fmla="*/ 12 w 24"/>
                  <a:gd name="T55" fmla="*/ 1 h 17"/>
                  <a:gd name="T56" fmla="*/ 12 w 24"/>
                  <a:gd name="T57" fmla="*/ 2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24" h="17">
                    <a:moveTo>
                      <a:pt x="12" y="2"/>
                    </a:moveTo>
                    <a:lnTo>
                      <a:pt x="15" y="2"/>
                    </a:lnTo>
                    <a:lnTo>
                      <a:pt x="23" y="1"/>
                    </a:lnTo>
                    <a:lnTo>
                      <a:pt x="24" y="2"/>
                    </a:lnTo>
                    <a:lnTo>
                      <a:pt x="24" y="4"/>
                    </a:lnTo>
                    <a:lnTo>
                      <a:pt x="22" y="7"/>
                    </a:lnTo>
                    <a:lnTo>
                      <a:pt x="22" y="10"/>
                    </a:lnTo>
                    <a:lnTo>
                      <a:pt x="20" y="12"/>
                    </a:lnTo>
                    <a:lnTo>
                      <a:pt x="20" y="11"/>
                    </a:lnTo>
                    <a:lnTo>
                      <a:pt x="20" y="7"/>
                    </a:lnTo>
                    <a:lnTo>
                      <a:pt x="17" y="14"/>
                    </a:lnTo>
                    <a:lnTo>
                      <a:pt x="15" y="14"/>
                    </a:lnTo>
                    <a:lnTo>
                      <a:pt x="12" y="12"/>
                    </a:lnTo>
                    <a:lnTo>
                      <a:pt x="10" y="15"/>
                    </a:lnTo>
                    <a:lnTo>
                      <a:pt x="5" y="15"/>
                    </a:lnTo>
                    <a:lnTo>
                      <a:pt x="5" y="16"/>
                    </a:lnTo>
                    <a:lnTo>
                      <a:pt x="3" y="17"/>
                    </a:lnTo>
                    <a:lnTo>
                      <a:pt x="0" y="13"/>
                    </a:lnTo>
                    <a:lnTo>
                      <a:pt x="1" y="11"/>
                    </a:lnTo>
                    <a:lnTo>
                      <a:pt x="2" y="10"/>
                    </a:lnTo>
                    <a:lnTo>
                      <a:pt x="2" y="8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5" y="3"/>
                    </a:lnTo>
                    <a:lnTo>
                      <a:pt x="4" y="1"/>
                    </a:lnTo>
                    <a:lnTo>
                      <a:pt x="6" y="0"/>
                    </a:lnTo>
                    <a:lnTo>
                      <a:pt x="11" y="0"/>
                    </a:lnTo>
                    <a:lnTo>
                      <a:pt x="12" y="1"/>
                    </a:lnTo>
                    <a:lnTo>
                      <a:pt x="12" y="2"/>
                    </a:lnTo>
                  </a:path>
                </a:pathLst>
              </a:custGeom>
              <a:grpFill/>
              <a:ln w="12700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048" name="Freeform 454">
                <a:extLst>
                  <a:ext uri="{FF2B5EF4-FFF2-40B4-BE49-F238E27FC236}">
                    <a16:creationId xmlns:a16="http://schemas.microsoft.com/office/drawing/2014/main" id="{9FC39AF6-DDDD-2F7E-AE5F-D2BD797946AB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8348072" y="2668231"/>
                <a:ext cx="31361" cy="22214"/>
              </a:xfrm>
              <a:custGeom>
                <a:avLst/>
                <a:gdLst>
                  <a:gd name="T0" fmla="*/ 12 w 24"/>
                  <a:gd name="T1" fmla="*/ 2 h 17"/>
                  <a:gd name="T2" fmla="*/ 15 w 24"/>
                  <a:gd name="T3" fmla="*/ 2 h 17"/>
                  <a:gd name="T4" fmla="*/ 23 w 24"/>
                  <a:gd name="T5" fmla="*/ 1 h 17"/>
                  <a:gd name="T6" fmla="*/ 24 w 24"/>
                  <a:gd name="T7" fmla="*/ 2 h 17"/>
                  <a:gd name="T8" fmla="*/ 24 w 24"/>
                  <a:gd name="T9" fmla="*/ 4 h 17"/>
                  <a:gd name="T10" fmla="*/ 22 w 24"/>
                  <a:gd name="T11" fmla="*/ 7 h 17"/>
                  <a:gd name="T12" fmla="*/ 22 w 24"/>
                  <a:gd name="T13" fmla="*/ 10 h 17"/>
                  <a:gd name="T14" fmla="*/ 20 w 24"/>
                  <a:gd name="T15" fmla="*/ 12 h 17"/>
                  <a:gd name="T16" fmla="*/ 20 w 24"/>
                  <a:gd name="T17" fmla="*/ 11 h 17"/>
                  <a:gd name="T18" fmla="*/ 20 w 24"/>
                  <a:gd name="T19" fmla="*/ 7 h 17"/>
                  <a:gd name="T20" fmla="*/ 17 w 24"/>
                  <a:gd name="T21" fmla="*/ 14 h 17"/>
                  <a:gd name="T22" fmla="*/ 15 w 24"/>
                  <a:gd name="T23" fmla="*/ 14 h 17"/>
                  <a:gd name="T24" fmla="*/ 12 w 24"/>
                  <a:gd name="T25" fmla="*/ 12 h 17"/>
                  <a:gd name="T26" fmla="*/ 10 w 24"/>
                  <a:gd name="T27" fmla="*/ 15 h 17"/>
                  <a:gd name="T28" fmla="*/ 5 w 24"/>
                  <a:gd name="T29" fmla="*/ 15 h 17"/>
                  <a:gd name="T30" fmla="*/ 5 w 24"/>
                  <a:gd name="T31" fmla="*/ 16 h 17"/>
                  <a:gd name="T32" fmla="*/ 3 w 24"/>
                  <a:gd name="T33" fmla="*/ 17 h 17"/>
                  <a:gd name="T34" fmla="*/ 0 w 24"/>
                  <a:gd name="T35" fmla="*/ 13 h 17"/>
                  <a:gd name="T36" fmla="*/ 1 w 24"/>
                  <a:gd name="T37" fmla="*/ 11 h 17"/>
                  <a:gd name="T38" fmla="*/ 2 w 24"/>
                  <a:gd name="T39" fmla="*/ 10 h 17"/>
                  <a:gd name="T40" fmla="*/ 2 w 24"/>
                  <a:gd name="T41" fmla="*/ 8 h 17"/>
                  <a:gd name="T42" fmla="*/ 3 w 24"/>
                  <a:gd name="T43" fmla="*/ 6 h 17"/>
                  <a:gd name="T44" fmla="*/ 5 w 24"/>
                  <a:gd name="T45" fmla="*/ 6 h 17"/>
                  <a:gd name="T46" fmla="*/ 5 w 24"/>
                  <a:gd name="T47" fmla="*/ 3 h 17"/>
                  <a:gd name="T48" fmla="*/ 4 w 24"/>
                  <a:gd name="T49" fmla="*/ 1 h 17"/>
                  <a:gd name="T50" fmla="*/ 6 w 24"/>
                  <a:gd name="T51" fmla="*/ 0 h 17"/>
                  <a:gd name="T52" fmla="*/ 11 w 24"/>
                  <a:gd name="T53" fmla="*/ 0 h 17"/>
                  <a:gd name="T54" fmla="*/ 12 w 24"/>
                  <a:gd name="T55" fmla="*/ 1 h 17"/>
                  <a:gd name="T56" fmla="*/ 12 w 24"/>
                  <a:gd name="T57" fmla="*/ 2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24" h="17">
                    <a:moveTo>
                      <a:pt x="12" y="2"/>
                    </a:moveTo>
                    <a:lnTo>
                      <a:pt x="15" y="2"/>
                    </a:lnTo>
                    <a:lnTo>
                      <a:pt x="23" y="1"/>
                    </a:lnTo>
                    <a:lnTo>
                      <a:pt x="24" y="2"/>
                    </a:lnTo>
                    <a:lnTo>
                      <a:pt x="24" y="4"/>
                    </a:lnTo>
                    <a:lnTo>
                      <a:pt x="22" y="7"/>
                    </a:lnTo>
                    <a:lnTo>
                      <a:pt x="22" y="10"/>
                    </a:lnTo>
                    <a:lnTo>
                      <a:pt x="20" y="12"/>
                    </a:lnTo>
                    <a:lnTo>
                      <a:pt x="20" y="11"/>
                    </a:lnTo>
                    <a:lnTo>
                      <a:pt x="20" y="7"/>
                    </a:lnTo>
                    <a:lnTo>
                      <a:pt x="17" y="14"/>
                    </a:lnTo>
                    <a:lnTo>
                      <a:pt x="15" y="14"/>
                    </a:lnTo>
                    <a:lnTo>
                      <a:pt x="12" y="12"/>
                    </a:lnTo>
                    <a:lnTo>
                      <a:pt x="10" y="15"/>
                    </a:lnTo>
                    <a:lnTo>
                      <a:pt x="5" y="15"/>
                    </a:lnTo>
                    <a:lnTo>
                      <a:pt x="5" y="16"/>
                    </a:lnTo>
                    <a:lnTo>
                      <a:pt x="3" y="17"/>
                    </a:lnTo>
                    <a:lnTo>
                      <a:pt x="0" y="13"/>
                    </a:lnTo>
                    <a:lnTo>
                      <a:pt x="1" y="11"/>
                    </a:lnTo>
                    <a:lnTo>
                      <a:pt x="2" y="10"/>
                    </a:lnTo>
                    <a:lnTo>
                      <a:pt x="2" y="8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5" y="3"/>
                    </a:lnTo>
                    <a:lnTo>
                      <a:pt x="4" y="1"/>
                    </a:lnTo>
                    <a:lnTo>
                      <a:pt x="6" y="0"/>
                    </a:lnTo>
                    <a:lnTo>
                      <a:pt x="11" y="0"/>
                    </a:lnTo>
                    <a:lnTo>
                      <a:pt x="12" y="1"/>
                    </a:lnTo>
                    <a:lnTo>
                      <a:pt x="12" y="2"/>
                    </a:lnTo>
                  </a:path>
                </a:pathLst>
              </a:custGeom>
              <a:grpFill/>
              <a:ln w="12700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049" name="Freeform 455">
                <a:extLst>
                  <a:ext uri="{FF2B5EF4-FFF2-40B4-BE49-F238E27FC236}">
                    <a16:creationId xmlns:a16="http://schemas.microsoft.com/office/drawing/2014/main" id="{13E7EFA9-921E-8FA0-2D95-08F8B2FD49EB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8941324" y="2827652"/>
                <a:ext cx="32667" cy="30056"/>
              </a:xfrm>
              <a:custGeom>
                <a:avLst/>
                <a:gdLst>
                  <a:gd name="T0" fmla="*/ 4 w 25"/>
                  <a:gd name="T1" fmla="*/ 2 h 23"/>
                  <a:gd name="T2" fmla="*/ 7 w 25"/>
                  <a:gd name="T3" fmla="*/ 0 h 23"/>
                  <a:gd name="T4" fmla="*/ 10 w 25"/>
                  <a:gd name="T5" fmla="*/ 1 h 23"/>
                  <a:gd name="T6" fmla="*/ 14 w 25"/>
                  <a:gd name="T7" fmla="*/ 4 h 23"/>
                  <a:gd name="T8" fmla="*/ 24 w 25"/>
                  <a:gd name="T9" fmla="*/ 9 h 23"/>
                  <a:gd name="T10" fmla="*/ 25 w 25"/>
                  <a:gd name="T11" fmla="*/ 12 h 23"/>
                  <a:gd name="T12" fmla="*/ 25 w 25"/>
                  <a:gd name="T13" fmla="*/ 14 h 23"/>
                  <a:gd name="T14" fmla="*/ 23 w 25"/>
                  <a:gd name="T15" fmla="*/ 15 h 23"/>
                  <a:gd name="T16" fmla="*/ 23 w 25"/>
                  <a:gd name="T17" fmla="*/ 19 h 23"/>
                  <a:gd name="T18" fmla="*/ 22 w 25"/>
                  <a:gd name="T19" fmla="*/ 22 h 23"/>
                  <a:gd name="T20" fmla="*/ 20 w 25"/>
                  <a:gd name="T21" fmla="*/ 23 h 23"/>
                  <a:gd name="T22" fmla="*/ 12 w 25"/>
                  <a:gd name="T23" fmla="*/ 20 h 23"/>
                  <a:gd name="T24" fmla="*/ 9 w 25"/>
                  <a:gd name="T25" fmla="*/ 17 h 23"/>
                  <a:gd name="T26" fmla="*/ 7 w 25"/>
                  <a:gd name="T27" fmla="*/ 15 h 23"/>
                  <a:gd name="T28" fmla="*/ 5 w 25"/>
                  <a:gd name="T29" fmla="*/ 12 h 23"/>
                  <a:gd name="T30" fmla="*/ 1 w 25"/>
                  <a:gd name="T31" fmla="*/ 10 h 23"/>
                  <a:gd name="T32" fmla="*/ 0 w 25"/>
                  <a:gd name="T33" fmla="*/ 7 h 23"/>
                  <a:gd name="T34" fmla="*/ 1 w 25"/>
                  <a:gd name="T35" fmla="*/ 4 h 23"/>
                  <a:gd name="T36" fmla="*/ 4 w 25"/>
                  <a:gd name="T37" fmla="*/ 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5" h="23">
                    <a:moveTo>
                      <a:pt x="4" y="2"/>
                    </a:moveTo>
                    <a:lnTo>
                      <a:pt x="7" y="0"/>
                    </a:lnTo>
                    <a:lnTo>
                      <a:pt x="10" y="1"/>
                    </a:lnTo>
                    <a:lnTo>
                      <a:pt x="14" y="4"/>
                    </a:lnTo>
                    <a:lnTo>
                      <a:pt x="24" y="9"/>
                    </a:lnTo>
                    <a:lnTo>
                      <a:pt x="25" y="12"/>
                    </a:lnTo>
                    <a:lnTo>
                      <a:pt x="25" y="14"/>
                    </a:lnTo>
                    <a:lnTo>
                      <a:pt x="23" y="15"/>
                    </a:lnTo>
                    <a:lnTo>
                      <a:pt x="23" y="19"/>
                    </a:lnTo>
                    <a:lnTo>
                      <a:pt x="22" y="22"/>
                    </a:lnTo>
                    <a:lnTo>
                      <a:pt x="20" y="23"/>
                    </a:lnTo>
                    <a:lnTo>
                      <a:pt x="12" y="20"/>
                    </a:lnTo>
                    <a:lnTo>
                      <a:pt x="9" y="17"/>
                    </a:lnTo>
                    <a:lnTo>
                      <a:pt x="7" y="15"/>
                    </a:lnTo>
                    <a:lnTo>
                      <a:pt x="5" y="12"/>
                    </a:lnTo>
                    <a:lnTo>
                      <a:pt x="1" y="10"/>
                    </a:lnTo>
                    <a:lnTo>
                      <a:pt x="0" y="7"/>
                    </a:lnTo>
                    <a:lnTo>
                      <a:pt x="1" y="4"/>
                    </a:lnTo>
                    <a:lnTo>
                      <a:pt x="4" y="2"/>
                    </a:lnTo>
                  </a:path>
                </a:pathLst>
              </a:custGeom>
              <a:grpFill/>
              <a:ln w="12700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050" name="Freeform 456">
                <a:extLst>
                  <a:ext uri="{FF2B5EF4-FFF2-40B4-BE49-F238E27FC236}">
                    <a16:creationId xmlns:a16="http://schemas.microsoft.com/office/drawing/2014/main" id="{D96AF5C8-FE46-C6A8-FB3D-C0E87AA7921C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8941324" y="2827652"/>
                <a:ext cx="32667" cy="30056"/>
              </a:xfrm>
              <a:custGeom>
                <a:avLst/>
                <a:gdLst>
                  <a:gd name="T0" fmla="*/ 4 w 25"/>
                  <a:gd name="T1" fmla="*/ 2 h 23"/>
                  <a:gd name="T2" fmla="*/ 7 w 25"/>
                  <a:gd name="T3" fmla="*/ 0 h 23"/>
                  <a:gd name="T4" fmla="*/ 10 w 25"/>
                  <a:gd name="T5" fmla="*/ 1 h 23"/>
                  <a:gd name="T6" fmla="*/ 14 w 25"/>
                  <a:gd name="T7" fmla="*/ 4 h 23"/>
                  <a:gd name="T8" fmla="*/ 24 w 25"/>
                  <a:gd name="T9" fmla="*/ 9 h 23"/>
                  <a:gd name="T10" fmla="*/ 25 w 25"/>
                  <a:gd name="T11" fmla="*/ 12 h 23"/>
                  <a:gd name="T12" fmla="*/ 25 w 25"/>
                  <a:gd name="T13" fmla="*/ 14 h 23"/>
                  <a:gd name="T14" fmla="*/ 23 w 25"/>
                  <a:gd name="T15" fmla="*/ 15 h 23"/>
                  <a:gd name="T16" fmla="*/ 23 w 25"/>
                  <a:gd name="T17" fmla="*/ 19 h 23"/>
                  <a:gd name="T18" fmla="*/ 22 w 25"/>
                  <a:gd name="T19" fmla="*/ 22 h 23"/>
                  <a:gd name="T20" fmla="*/ 20 w 25"/>
                  <a:gd name="T21" fmla="*/ 23 h 23"/>
                  <a:gd name="T22" fmla="*/ 12 w 25"/>
                  <a:gd name="T23" fmla="*/ 20 h 23"/>
                  <a:gd name="T24" fmla="*/ 9 w 25"/>
                  <a:gd name="T25" fmla="*/ 17 h 23"/>
                  <a:gd name="T26" fmla="*/ 7 w 25"/>
                  <a:gd name="T27" fmla="*/ 15 h 23"/>
                  <a:gd name="T28" fmla="*/ 5 w 25"/>
                  <a:gd name="T29" fmla="*/ 12 h 23"/>
                  <a:gd name="T30" fmla="*/ 1 w 25"/>
                  <a:gd name="T31" fmla="*/ 10 h 23"/>
                  <a:gd name="T32" fmla="*/ 0 w 25"/>
                  <a:gd name="T33" fmla="*/ 7 h 23"/>
                  <a:gd name="T34" fmla="*/ 1 w 25"/>
                  <a:gd name="T35" fmla="*/ 4 h 23"/>
                  <a:gd name="T36" fmla="*/ 4 w 25"/>
                  <a:gd name="T37" fmla="*/ 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5" h="23">
                    <a:moveTo>
                      <a:pt x="4" y="2"/>
                    </a:moveTo>
                    <a:lnTo>
                      <a:pt x="7" y="0"/>
                    </a:lnTo>
                    <a:lnTo>
                      <a:pt x="10" y="1"/>
                    </a:lnTo>
                    <a:lnTo>
                      <a:pt x="14" y="4"/>
                    </a:lnTo>
                    <a:lnTo>
                      <a:pt x="24" y="9"/>
                    </a:lnTo>
                    <a:lnTo>
                      <a:pt x="25" y="12"/>
                    </a:lnTo>
                    <a:lnTo>
                      <a:pt x="25" y="14"/>
                    </a:lnTo>
                    <a:lnTo>
                      <a:pt x="23" y="15"/>
                    </a:lnTo>
                    <a:lnTo>
                      <a:pt x="23" y="19"/>
                    </a:lnTo>
                    <a:lnTo>
                      <a:pt x="22" y="22"/>
                    </a:lnTo>
                    <a:lnTo>
                      <a:pt x="20" y="23"/>
                    </a:lnTo>
                    <a:lnTo>
                      <a:pt x="12" y="20"/>
                    </a:lnTo>
                    <a:lnTo>
                      <a:pt x="9" y="17"/>
                    </a:lnTo>
                    <a:lnTo>
                      <a:pt x="7" y="15"/>
                    </a:lnTo>
                    <a:lnTo>
                      <a:pt x="5" y="12"/>
                    </a:lnTo>
                    <a:lnTo>
                      <a:pt x="1" y="10"/>
                    </a:lnTo>
                    <a:lnTo>
                      <a:pt x="0" y="7"/>
                    </a:lnTo>
                    <a:lnTo>
                      <a:pt x="1" y="4"/>
                    </a:lnTo>
                    <a:lnTo>
                      <a:pt x="4" y="2"/>
                    </a:lnTo>
                  </a:path>
                </a:pathLst>
              </a:custGeom>
              <a:grpFill/>
              <a:ln w="12700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051" name="Freeform 457">
                <a:extLst>
                  <a:ext uri="{FF2B5EF4-FFF2-40B4-BE49-F238E27FC236}">
                    <a16:creationId xmlns:a16="http://schemas.microsoft.com/office/drawing/2014/main" id="{A8512F13-A8EF-2B2D-6032-C8FAC4BFF2D5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6461166" y="2860320"/>
                <a:ext cx="44428" cy="47042"/>
              </a:xfrm>
              <a:custGeom>
                <a:avLst/>
                <a:gdLst>
                  <a:gd name="T0" fmla="*/ 7 w 34"/>
                  <a:gd name="T1" fmla="*/ 2 h 36"/>
                  <a:gd name="T2" fmla="*/ 8 w 34"/>
                  <a:gd name="T3" fmla="*/ 1 h 36"/>
                  <a:gd name="T4" fmla="*/ 10 w 34"/>
                  <a:gd name="T5" fmla="*/ 1 h 36"/>
                  <a:gd name="T6" fmla="*/ 11 w 34"/>
                  <a:gd name="T7" fmla="*/ 2 h 36"/>
                  <a:gd name="T8" fmla="*/ 14 w 34"/>
                  <a:gd name="T9" fmla="*/ 0 h 36"/>
                  <a:gd name="T10" fmla="*/ 16 w 34"/>
                  <a:gd name="T11" fmla="*/ 0 h 36"/>
                  <a:gd name="T12" fmla="*/ 27 w 34"/>
                  <a:gd name="T13" fmla="*/ 10 h 36"/>
                  <a:gd name="T14" fmla="*/ 29 w 34"/>
                  <a:gd name="T15" fmla="*/ 14 h 36"/>
                  <a:gd name="T16" fmla="*/ 31 w 34"/>
                  <a:gd name="T17" fmla="*/ 15 h 36"/>
                  <a:gd name="T18" fmla="*/ 31 w 34"/>
                  <a:gd name="T19" fmla="*/ 9 h 36"/>
                  <a:gd name="T20" fmla="*/ 32 w 34"/>
                  <a:gd name="T21" fmla="*/ 14 h 36"/>
                  <a:gd name="T22" fmla="*/ 34 w 34"/>
                  <a:gd name="T23" fmla="*/ 18 h 36"/>
                  <a:gd name="T24" fmla="*/ 33 w 34"/>
                  <a:gd name="T25" fmla="*/ 22 h 36"/>
                  <a:gd name="T26" fmla="*/ 31 w 34"/>
                  <a:gd name="T27" fmla="*/ 18 h 36"/>
                  <a:gd name="T28" fmla="*/ 28 w 34"/>
                  <a:gd name="T29" fmla="*/ 22 h 36"/>
                  <a:gd name="T30" fmla="*/ 22 w 34"/>
                  <a:gd name="T31" fmla="*/ 30 h 36"/>
                  <a:gd name="T32" fmla="*/ 18 w 34"/>
                  <a:gd name="T33" fmla="*/ 32 h 36"/>
                  <a:gd name="T34" fmla="*/ 16 w 34"/>
                  <a:gd name="T35" fmla="*/ 32 h 36"/>
                  <a:gd name="T36" fmla="*/ 13 w 34"/>
                  <a:gd name="T37" fmla="*/ 35 h 36"/>
                  <a:gd name="T38" fmla="*/ 10 w 34"/>
                  <a:gd name="T39" fmla="*/ 36 h 36"/>
                  <a:gd name="T40" fmla="*/ 9 w 34"/>
                  <a:gd name="T41" fmla="*/ 33 h 36"/>
                  <a:gd name="T42" fmla="*/ 8 w 34"/>
                  <a:gd name="T43" fmla="*/ 36 h 36"/>
                  <a:gd name="T44" fmla="*/ 6 w 34"/>
                  <a:gd name="T45" fmla="*/ 33 h 36"/>
                  <a:gd name="T46" fmla="*/ 3 w 34"/>
                  <a:gd name="T47" fmla="*/ 30 h 36"/>
                  <a:gd name="T48" fmla="*/ 2 w 34"/>
                  <a:gd name="T49" fmla="*/ 30 h 36"/>
                  <a:gd name="T50" fmla="*/ 2 w 34"/>
                  <a:gd name="T51" fmla="*/ 33 h 36"/>
                  <a:gd name="T52" fmla="*/ 2 w 34"/>
                  <a:gd name="T53" fmla="*/ 36 h 36"/>
                  <a:gd name="T54" fmla="*/ 1 w 34"/>
                  <a:gd name="T55" fmla="*/ 33 h 36"/>
                  <a:gd name="T56" fmla="*/ 0 w 34"/>
                  <a:gd name="T57" fmla="*/ 30 h 36"/>
                  <a:gd name="T58" fmla="*/ 1 w 34"/>
                  <a:gd name="T59" fmla="*/ 26 h 36"/>
                  <a:gd name="T60" fmla="*/ 1 w 34"/>
                  <a:gd name="T61" fmla="*/ 15 h 36"/>
                  <a:gd name="T62" fmla="*/ 2 w 34"/>
                  <a:gd name="T63" fmla="*/ 11 h 36"/>
                  <a:gd name="T64" fmla="*/ 6 w 34"/>
                  <a:gd name="T65" fmla="*/ 5 h 36"/>
                  <a:gd name="T66" fmla="*/ 7 w 34"/>
                  <a:gd name="T67" fmla="*/ 2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4" h="36">
                    <a:moveTo>
                      <a:pt x="7" y="2"/>
                    </a:moveTo>
                    <a:lnTo>
                      <a:pt x="8" y="1"/>
                    </a:lnTo>
                    <a:lnTo>
                      <a:pt x="10" y="1"/>
                    </a:lnTo>
                    <a:lnTo>
                      <a:pt x="11" y="2"/>
                    </a:lnTo>
                    <a:lnTo>
                      <a:pt x="14" y="0"/>
                    </a:lnTo>
                    <a:lnTo>
                      <a:pt x="16" y="0"/>
                    </a:lnTo>
                    <a:lnTo>
                      <a:pt x="27" y="10"/>
                    </a:lnTo>
                    <a:lnTo>
                      <a:pt x="29" y="14"/>
                    </a:lnTo>
                    <a:lnTo>
                      <a:pt x="31" y="15"/>
                    </a:lnTo>
                    <a:lnTo>
                      <a:pt x="31" y="9"/>
                    </a:lnTo>
                    <a:lnTo>
                      <a:pt x="32" y="14"/>
                    </a:lnTo>
                    <a:lnTo>
                      <a:pt x="34" y="18"/>
                    </a:lnTo>
                    <a:lnTo>
                      <a:pt x="33" y="22"/>
                    </a:lnTo>
                    <a:lnTo>
                      <a:pt x="31" y="18"/>
                    </a:lnTo>
                    <a:lnTo>
                      <a:pt x="28" y="22"/>
                    </a:lnTo>
                    <a:lnTo>
                      <a:pt x="22" y="30"/>
                    </a:lnTo>
                    <a:lnTo>
                      <a:pt x="18" y="32"/>
                    </a:lnTo>
                    <a:lnTo>
                      <a:pt x="16" y="32"/>
                    </a:lnTo>
                    <a:lnTo>
                      <a:pt x="13" y="35"/>
                    </a:lnTo>
                    <a:lnTo>
                      <a:pt x="10" y="36"/>
                    </a:lnTo>
                    <a:lnTo>
                      <a:pt x="9" y="33"/>
                    </a:lnTo>
                    <a:lnTo>
                      <a:pt x="8" y="36"/>
                    </a:lnTo>
                    <a:lnTo>
                      <a:pt x="6" y="33"/>
                    </a:lnTo>
                    <a:lnTo>
                      <a:pt x="3" y="30"/>
                    </a:lnTo>
                    <a:lnTo>
                      <a:pt x="2" y="30"/>
                    </a:lnTo>
                    <a:lnTo>
                      <a:pt x="2" y="33"/>
                    </a:lnTo>
                    <a:lnTo>
                      <a:pt x="2" y="36"/>
                    </a:lnTo>
                    <a:lnTo>
                      <a:pt x="1" y="33"/>
                    </a:lnTo>
                    <a:lnTo>
                      <a:pt x="0" y="30"/>
                    </a:lnTo>
                    <a:lnTo>
                      <a:pt x="1" y="26"/>
                    </a:lnTo>
                    <a:lnTo>
                      <a:pt x="1" y="15"/>
                    </a:lnTo>
                    <a:lnTo>
                      <a:pt x="2" y="11"/>
                    </a:lnTo>
                    <a:lnTo>
                      <a:pt x="6" y="5"/>
                    </a:lnTo>
                    <a:lnTo>
                      <a:pt x="7" y="2"/>
                    </a:lnTo>
                  </a:path>
                </a:pathLst>
              </a:custGeom>
              <a:grpFill/>
              <a:ln w="12700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052" name="Freeform 458">
                <a:extLst>
                  <a:ext uri="{FF2B5EF4-FFF2-40B4-BE49-F238E27FC236}">
                    <a16:creationId xmlns:a16="http://schemas.microsoft.com/office/drawing/2014/main" id="{6FE000C6-A403-C179-3DB0-7AE06596D5CB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6461166" y="2860320"/>
                <a:ext cx="44428" cy="47042"/>
              </a:xfrm>
              <a:custGeom>
                <a:avLst/>
                <a:gdLst>
                  <a:gd name="T0" fmla="*/ 7 w 34"/>
                  <a:gd name="T1" fmla="*/ 2 h 36"/>
                  <a:gd name="T2" fmla="*/ 8 w 34"/>
                  <a:gd name="T3" fmla="*/ 1 h 36"/>
                  <a:gd name="T4" fmla="*/ 10 w 34"/>
                  <a:gd name="T5" fmla="*/ 1 h 36"/>
                  <a:gd name="T6" fmla="*/ 11 w 34"/>
                  <a:gd name="T7" fmla="*/ 2 h 36"/>
                  <a:gd name="T8" fmla="*/ 14 w 34"/>
                  <a:gd name="T9" fmla="*/ 0 h 36"/>
                  <a:gd name="T10" fmla="*/ 16 w 34"/>
                  <a:gd name="T11" fmla="*/ 0 h 36"/>
                  <a:gd name="T12" fmla="*/ 27 w 34"/>
                  <a:gd name="T13" fmla="*/ 10 h 36"/>
                  <a:gd name="T14" fmla="*/ 29 w 34"/>
                  <a:gd name="T15" fmla="*/ 14 h 36"/>
                  <a:gd name="T16" fmla="*/ 31 w 34"/>
                  <a:gd name="T17" fmla="*/ 15 h 36"/>
                  <a:gd name="T18" fmla="*/ 31 w 34"/>
                  <a:gd name="T19" fmla="*/ 9 h 36"/>
                  <a:gd name="T20" fmla="*/ 32 w 34"/>
                  <a:gd name="T21" fmla="*/ 14 h 36"/>
                  <a:gd name="T22" fmla="*/ 34 w 34"/>
                  <a:gd name="T23" fmla="*/ 18 h 36"/>
                  <a:gd name="T24" fmla="*/ 33 w 34"/>
                  <a:gd name="T25" fmla="*/ 22 h 36"/>
                  <a:gd name="T26" fmla="*/ 31 w 34"/>
                  <a:gd name="T27" fmla="*/ 18 h 36"/>
                  <a:gd name="T28" fmla="*/ 28 w 34"/>
                  <a:gd name="T29" fmla="*/ 22 h 36"/>
                  <a:gd name="T30" fmla="*/ 22 w 34"/>
                  <a:gd name="T31" fmla="*/ 30 h 36"/>
                  <a:gd name="T32" fmla="*/ 18 w 34"/>
                  <a:gd name="T33" fmla="*/ 32 h 36"/>
                  <a:gd name="T34" fmla="*/ 16 w 34"/>
                  <a:gd name="T35" fmla="*/ 32 h 36"/>
                  <a:gd name="T36" fmla="*/ 13 w 34"/>
                  <a:gd name="T37" fmla="*/ 35 h 36"/>
                  <a:gd name="T38" fmla="*/ 10 w 34"/>
                  <a:gd name="T39" fmla="*/ 36 h 36"/>
                  <a:gd name="T40" fmla="*/ 9 w 34"/>
                  <a:gd name="T41" fmla="*/ 33 h 36"/>
                  <a:gd name="T42" fmla="*/ 8 w 34"/>
                  <a:gd name="T43" fmla="*/ 36 h 36"/>
                  <a:gd name="T44" fmla="*/ 6 w 34"/>
                  <a:gd name="T45" fmla="*/ 33 h 36"/>
                  <a:gd name="T46" fmla="*/ 3 w 34"/>
                  <a:gd name="T47" fmla="*/ 30 h 36"/>
                  <a:gd name="T48" fmla="*/ 2 w 34"/>
                  <a:gd name="T49" fmla="*/ 30 h 36"/>
                  <a:gd name="T50" fmla="*/ 2 w 34"/>
                  <a:gd name="T51" fmla="*/ 33 h 36"/>
                  <a:gd name="T52" fmla="*/ 2 w 34"/>
                  <a:gd name="T53" fmla="*/ 36 h 36"/>
                  <a:gd name="T54" fmla="*/ 1 w 34"/>
                  <a:gd name="T55" fmla="*/ 33 h 36"/>
                  <a:gd name="T56" fmla="*/ 0 w 34"/>
                  <a:gd name="T57" fmla="*/ 30 h 36"/>
                  <a:gd name="T58" fmla="*/ 1 w 34"/>
                  <a:gd name="T59" fmla="*/ 26 h 36"/>
                  <a:gd name="T60" fmla="*/ 1 w 34"/>
                  <a:gd name="T61" fmla="*/ 15 h 36"/>
                  <a:gd name="T62" fmla="*/ 2 w 34"/>
                  <a:gd name="T63" fmla="*/ 11 h 36"/>
                  <a:gd name="T64" fmla="*/ 6 w 34"/>
                  <a:gd name="T65" fmla="*/ 5 h 36"/>
                  <a:gd name="T66" fmla="*/ 7 w 34"/>
                  <a:gd name="T67" fmla="*/ 2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4" h="36">
                    <a:moveTo>
                      <a:pt x="7" y="2"/>
                    </a:moveTo>
                    <a:lnTo>
                      <a:pt x="8" y="1"/>
                    </a:lnTo>
                    <a:lnTo>
                      <a:pt x="10" y="1"/>
                    </a:lnTo>
                    <a:lnTo>
                      <a:pt x="11" y="2"/>
                    </a:lnTo>
                    <a:lnTo>
                      <a:pt x="14" y="0"/>
                    </a:lnTo>
                    <a:lnTo>
                      <a:pt x="16" y="0"/>
                    </a:lnTo>
                    <a:lnTo>
                      <a:pt x="27" y="10"/>
                    </a:lnTo>
                    <a:lnTo>
                      <a:pt x="29" y="14"/>
                    </a:lnTo>
                    <a:lnTo>
                      <a:pt x="31" y="15"/>
                    </a:lnTo>
                    <a:lnTo>
                      <a:pt x="31" y="9"/>
                    </a:lnTo>
                    <a:lnTo>
                      <a:pt x="32" y="14"/>
                    </a:lnTo>
                    <a:lnTo>
                      <a:pt x="34" y="18"/>
                    </a:lnTo>
                    <a:lnTo>
                      <a:pt x="33" y="22"/>
                    </a:lnTo>
                    <a:lnTo>
                      <a:pt x="31" y="18"/>
                    </a:lnTo>
                    <a:lnTo>
                      <a:pt x="28" y="22"/>
                    </a:lnTo>
                    <a:lnTo>
                      <a:pt x="22" y="30"/>
                    </a:lnTo>
                    <a:lnTo>
                      <a:pt x="18" y="32"/>
                    </a:lnTo>
                    <a:lnTo>
                      <a:pt x="16" y="32"/>
                    </a:lnTo>
                    <a:lnTo>
                      <a:pt x="13" y="35"/>
                    </a:lnTo>
                    <a:lnTo>
                      <a:pt x="10" y="36"/>
                    </a:lnTo>
                    <a:lnTo>
                      <a:pt x="9" y="33"/>
                    </a:lnTo>
                    <a:lnTo>
                      <a:pt x="8" y="36"/>
                    </a:lnTo>
                    <a:lnTo>
                      <a:pt x="6" y="33"/>
                    </a:lnTo>
                    <a:lnTo>
                      <a:pt x="3" y="30"/>
                    </a:lnTo>
                    <a:lnTo>
                      <a:pt x="2" y="30"/>
                    </a:lnTo>
                    <a:lnTo>
                      <a:pt x="2" y="33"/>
                    </a:lnTo>
                    <a:lnTo>
                      <a:pt x="2" y="36"/>
                    </a:lnTo>
                    <a:lnTo>
                      <a:pt x="1" y="33"/>
                    </a:lnTo>
                    <a:lnTo>
                      <a:pt x="0" y="30"/>
                    </a:lnTo>
                    <a:lnTo>
                      <a:pt x="1" y="26"/>
                    </a:lnTo>
                    <a:lnTo>
                      <a:pt x="1" y="15"/>
                    </a:lnTo>
                    <a:lnTo>
                      <a:pt x="2" y="11"/>
                    </a:lnTo>
                    <a:lnTo>
                      <a:pt x="6" y="5"/>
                    </a:lnTo>
                    <a:lnTo>
                      <a:pt x="7" y="2"/>
                    </a:lnTo>
                  </a:path>
                </a:pathLst>
              </a:custGeom>
              <a:grpFill/>
              <a:ln w="12700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053" name="Freeform 459">
                <a:extLst>
                  <a:ext uri="{FF2B5EF4-FFF2-40B4-BE49-F238E27FC236}">
                    <a16:creationId xmlns:a16="http://schemas.microsoft.com/office/drawing/2014/main" id="{7163F4F6-055B-09DE-567A-5E5DCE14ABE9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6675467" y="2804132"/>
                <a:ext cx="43122" cy="45735"/>
              </a:xfrm>
              <a:custGeom>
                <a:avLst/>
                <a:gdLst>
                  <a:gd name="T0" fmla="*/ 5 w 33"/>
                  <a:gd name="T1" fmla="*/ 21 h 35"/>
                  <a:gd name="T2" fmla="*/ 4 w 33"/>
                  <a:gd name="T3" fmla="*/ 21 h 35"/>
                  <a:gd name="T4" fmla="*/ 2 w 33"/>
                  <a:gd name="T5" fmla="*/ 15 h 35"/>
                  <a:gd name="T6" fmla="*/ 2 w 33"/>
                  <a:gd name="T7" fmla="*/ 14 h 35"/>
                  <a:gd name="T8" fmla="*/ 1 w 33"/>
                  <a:gd name="T9" fmla="*/ 13 h 35"/>
                  <a:gd name="T10" fmla="*/ 0 w 33"/>
                  <a:gd name="T11" fmla="*/ 10 h 35"/>
                  <a:gd name="T12" fmla="*/ 3 w 33"/>
                  <a:gd name="T13" fmla="*/ 11 h 35"/>
                  <a:gd name="T14" fmla="*/ 6 w 33"/>
                  <a:gd name="T15" fmla="*/ 10 h 35"/>
                  <a:gd name="T16" fmla="*/ 2 w 33"/>
                  <a:gd name="T17" fmla="*/ 7 h 35"/>
                  <a:gd name="T18" fmla="*/ 3 w 33"/>
                  <a:gd name="T19" fmla="*/ 6 h 35"/>
                  <a:gd name="T20" fmla="*/ 5 w 33"/>
                  <a:gd name="T21" fmla="*/ 4 h 35"/>
                  <a:gd name="T22" fmla="*/ 6 w 33"/>
                  <a:gd name="T23" fmla="*/ 0 h 35"/>
                  <a:gd name="T24" fmla="*/ 8 w 33"/>
                  <a:gd name="T25" fmla="*/ 0 h 35"/>
                  <a:gd name="T26" fmla="*/ 11 w 33"/>
                  <a:gd name="T27" fmla="*/ 4 h 35"/>
                  <a:gd name="T28" fmla="*/ 13 w 33"/>
                  <a:gd name="T29" fmla="*/ 6 h 35"/>
                  <a:gd name="T30" fmla="*/ 15 w 33"/>
                  <a:gd name="T31" fmla="*/ 10 h 35"/>
                  <a:gd name="T32" fmla="*/ 20 w 33"/>
                  <a:gd name="T33" fmla="*/ 13 h 35"/>
                  <a:gd name="T34" fmla="*/ 24 w 33"/>
                  <a:gd name="T35" fmla="*/ 17 h 35"/>
                  <a:gd name="T36" fmla="*/ 32 w 33"/>
                  <a:gd name="T37" fmla="*/ 28 h 35"/>
                  <a:gd name="T38" fmla="*/ 33 w 33"/>
                  <a:gd name="T39" fmla="*/ 31 h 35"/>
                  <a:gd name="T40" fmla="*/ 30 w 33"/>
                  <a:gd name="T41" fmla="*/ 35 h 35"/>
                  <a:gd name="T42" fmla="*/ 28 w 33"/>
                  <a:gd name="T43" fmla="*/ 33 h 35"/>
                  <a:gd name="T44" fmla="*/ 26 w 33"/>
                  <a:gd name="T45" fmla="*/ 33 h 35"/>
                  <a:gd name="T46" fmla="*/ 24 w 33"/>
                  <a:gd name="T47" fmla="*/ 35 h 35"/>
                  <a:gd name="T48" fmla="*/ 22 w 33"/>
                  <a:gd name="T49" fmla="*/ 35 h 35"/>
                  <a:gd name="T50" fmla="*/ 18 w 33"/>
                  <a:gd name="T51" fmla="*/ 32 h 35"/>
                  <a:gd name="T52" fmla="*/ 19 w 33"/>
                  <a:gd name="T53" fmla="*/ 30 h 35"/>
                  <a:gd name="T54" fmla="*/ 16 w 33"/>
                  <a:gd name="T55" fmla="*/ 27 h 35"/>
                  <a:gd name="T56" fmla="*/ 13 w 33"/>
                  <a:gd name="T57" fmla="*/ 27 h 35"/>
                  <a:gd name="T58" fmla="*/ 8 w 33"/>
                  <a:gd name="T59" fmla="*/ 23 h 35"/>
                  <a:gd name="T60" fmla="*/ 9 w 33"/>
                  <a:gd name="T61" fmla="*/ 27 h 35"/>
                  <a:gd name="T62" fmla="*/ 11 w 33"/>
                  <a:gd name="T63" fmla="*/ 30 h 35"/>
                  <a:gd name="T64" fmla="*/ 11 w 33"/>
                  <a:gd name="T65" fmla="*/ 32 h 35"/>
                  <a:gd name="T66" fmla="*/ 9 w 33"/>
                  <a:gd name="T67" fmla="*/ 27 h 35"/>
                  <a:gd name="T68" fmla="*/ 5 w 33"/>
                  <a:gd name="T69" fmla="*/ 21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3" h="35">
                    <a:moveTo>
                      <a:pt x="5" y="21"/>
                    </a:moveTo>
                    <a:lnTo>
                      <a:pt x="4" y="21"/>
                    </a:lnTo>
                    <a:lnTo>
                      <a:pt x="2" y="15"/>
                    </a:lnTo>
                    <a:lnTo>
                      <a:pt x="2" y="14"/>
                    </a:lnTo>
                    <a:lnTo>
                      <a:pt x="1" y="13"/>
                    </a:lnTo>
                    <a:lnTo>
                      <a:pt x="0" y="10"/>
                    </a:lnTo>
                    <a:lnTo>
                      <a:pt x="3" y="11"/>
                    </a:lnTo>
                    <a:lnTo>
                      <a:pt x="6" y="10"/>
                    </a:lnTo>
                    <a:lnTo>
                      <a:pt x="2" y="7"/>
                    </a:lnTo>
                    <a:lnTo>
                      <a:pt x="3" y="6"/>
                    </a:lnTo>
                    <a:lnTo>
                      <a:pt x="5" y="4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1" y="4"/>
                    </a:lnTo>
                    <a:lnTo>
                      <a:pt x="13" y="6"/>
                    </a:lnTo>
                    <a:lnTo>
                      <a:pt x="15" y="10"/>
                    </a:lnTo>
                    <a:lnTo>
                      <a:pt x="20" y="13"/>
                    </a:lnTo>
                    <a:lnTo>
                      <a:pt x="24" y="17"/>
                    </a:lnTo>
                    <a:lnTo>
                      <a:pt x="32" y="28"/>
                    </a:lnTo>
                    <a:lnTo>
                      <a:pt x="33" y="31"/>
                    </a:lnTo>
                    <a:lnTo>
                      <a:pt x="30" y="35"/>
                    </a:lnTo>
                    <a:lnTo>
                      <a:pt x="28" y="33"/>
                    </a:lnTo>
                    <a:lnTo>
                      <a:pt x="26" y="33"/>
                    </a:lnTo>
                    <a:lnTo>
                      <a:pt x="24" y="35"/>
                    </a:lnTo>
                    <a:lnTo>
                      <a:pt x="22" y="35"/>
                    </a:lnTo>
                    <a:lnTo>
                      <a:pt x="18" y="32"/>
                    </a:lnTo>
                    <a:lnTo>
                      <a:pt x="19" y="30"/>
                    </a:lnTo>
                    <a:lnTo>
                      <a:pt x="16" y="27"/>
                    </a:lnTo>
                    <a:lnTo>
                      <a:pt x="13" y="27"/>
                    </a:lnTo>
                    <a:lnTo>
                      <a:pt x="8" y="23"/>
                    </a:lnTo>
                    <a:lnTo>
                      <a:pt x="9" y="27"/>
                    </a:lnTo>
                    <a:lnTo>
                      <a:pt x="11" y="30"/>
                    </a:lnTo>
                    <a:lnTo>
                      <a:pt x="11" y="32"/>
                    </a:lnTo>
                    <a:lnTo>
                      <a:pt x="9" y="27"/>
                    </a:lnTo>
                    <a:lnTo>
                      <a:pt x="5" y="21"/>
                    </a:lnTo>
                  </a:path>
                </a:pathLst>
              </a:custGeom>
              <a:grpFill/>
              <a:ln w="12700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054" name="Freeform 460">
                <a:extLst>
                  <a:ext uri="{FF2B5EF4-FFF2-40B4-BE49-F238E27FC236}">
                    <a16:creationId xmlns:a16="http://schemas.microsoft.com/office/drawing/2014/main" id="{C53BBF1C-DB56-6E39-EA24-EC5A37857D49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6675467" y="2804132"/>
                <a:ext cx="43122" cy="45735"/>
              </a:xfrm>
              <a:custGeom>
                <a:avLst/>
                <a:gdLst>
                  <a:gd name="T0" fmla="*/ 5 w 33"/>
                  <a:gd name="T1" fmla="*/ 21 h 35"/>
                  <a:gd name="T2" fmla="*/ 4 w 33"/>
                  <a:gd name="T3" fmla="*/ 21 h 35"/>
                  <a:gd name="T4" fmla="*/ 2 w 33"/>
                  <a:gd name="T5" fmla="*/ 15 h 35"/>
                  <a:gd name="T6" fmla="*/ 2 w 33"/>
                  <a:gd name="T7" fmla="*/ 14 h 35"/>
                  <a:gd name="T8" fmla="*/ 1 w 33"/>
                  <a:gd name="T9" fmla="*/ 13 h 35"/>
                  <a:gd name="T10" fmla="*/ 0 w 33"/>
                  <a:gd name="T11" fmla="*/ 10 h 35"/>
                  <a:gd name="T12" fmla="*/ 3 w 33"/>
                  <a:gd name="T13" fmla="*/ 11 h 35"/>
                  <a:gd name="T14" fmla="*/ 6 w 33"/>
                  <a:gd name="T15" fmla="*/ 10 h 35"/>
                  <a:gd name="T16" fmla="*/ 2 w 33"/>
                  <a:gd name="T17" fmla="*/ 7 h 35"/>
                  <a:gd name="T18" fmla="*/ 3 w 33"/>
                  <a:gd name="T19" fmla="*/ 6 h 35"/>
                  <a:gd name="T20" fmla="*/ 5 w 33"/>
                  <a:gd name="T21" fmla="*/ 4 h 35"/>
                  <a:gd name="T22" fmla="*/ 6 w 33"/>
                  <a:gd name="T23" fmla="*/ 0 h 35"/>
                  <a:gd name="T24" fmla="*/ 8 w 33"/>
                  <a:gd name="T25" fmla="*/ 0 h 35"/>
                  <a:gd name="T26" fmla="*/ 11 w 33"/>
                  <a:gd name="T27" fmla="*/ 4 h 35"/>
                  <a:gd name="T28" fmla="*/ 13 w 33"/>
                  <a:gd name="T29" fmla="*/ 6 h 35"/>
                  <a:gd name="T30" fmla="*/ 15 w 33"/>
                  <a:gd name="T31" fmla="*/ 10 h 35"/>
                  <a:gd name="T32" fmla="*/ 20 w 33"/>
                  <a:gd name="T33" fmla="*/ 13 h 35"/>
                  <a:gd name="T34" fmla="*/ 24 w 33"/>
                  <a:gd name="T35" fmla="*/ 17 h 35"/>
                  <a:gd name="T36" fmla="*/ 32 w 33"/>
                  <a:gd name="T37" fmla="*/ 28 h 35"/>
                  <a:gd name="T38" fmla="*/ 33 w 33"/>
                  <a:gd name="T39" fmla="*/ 31 h 35"/>
                  <a:gd name="T40" fmla="*/ 30 w 33"/>
                  <a:gd name="T41" fmla="*/ 35 h 35"/>
                  <a:gd name="T42" fmla="*/ 28 w 33"/>
                  <a:gd name="T43" fmla="*/ 33 h 35"/>
                  <a:gd name="T44" fmla="*/ 26 w 33"/>
                  <a:gd name="T45" fmla="*/ 33 h 35"/>
                  <a:gd name="T46" fmla="*/ 24 w 33"/>
                  <a:gd name="T47" fmla="*/ 35 h 35"/>
                  <a:gd name="T48" fmla="*/ 22 w 33"/>
                  <a:gd name="T49" fmla="*/ 35 h 35"/>
                  <a:gd name="T50" fmla="*/ 18 w 33"/>
                  <a:gd name="T51" fmla="*/ 32 h 35"/>
                  <a:gd name="T52" fmla="*/ 19 w 33"/>
                  <a:gd name="T53" fmla="*/ 30 h 35"/>
                  <a:gd name="T54" fmla="*/ 16 w 33"/>
                  <a:gd name="T55" fmla="*/ 27 h 35"/>
                  <a:gd name="T56" fmla="*/ 13 w 33"/>
                  <a:gd name="T57" fmla="*/ 27 h 35"/>
                  <a:gd name="T58" fmla="*/ 8 w 33"/>
                  <a:gd name="T59" fmla="*/ 23 h 35"/>
                  <a:gd name="T60" fmla="*/ 9 w 33"/>
                  <a:gd name="T61" fmla="*/ 27 h 35"/>
                  <a:gd name="T62" fmla="*/ 11 w 33"/>
                  <a:gd name="T63" fmla="*/ 30 h 35"/>
                  <a:gd name="T64" fmla="*/ 11 w 33"/>
                  <a:gd name="T65" fmla="*/ 32 h 35"/>
                  <a:gd name="T66" fmla="*/ 9 w 33"/>
                  <a:gd name="T67" fmla="*/ 27 h 35"/>
                  <a:gd name="T68" fmla="*/ 5 w 33"/>
                  <a:gd name="T69" fmla="*/ 21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3" h="35">
                    <a:moveTo>
                      <a:pt x="5" y="21"/>
                    </a:moveTo>
                    <a:lnTo>
                      <a:pt x="4" y="21"/>
                    </a:lnTo>
                    <a:lnTo>
                      <a:pt x="2" y="15"/>
                    </a:lnTo>
                    <a:lnTo>
                      <a:pt x="2" y="14"/>
                    </a:lnTo>
                    <a:lnTo>
                      <a:pt x="1" y="13"/>
                    </a:lnTo>
                    <a:lnTo>
                      <a:pt x="0" y="10"/>
                    </a:lnTo>
                    <a:lnTo>
                      <a:pt x="3" y="11"/>
                    </a:lnTo>
                    <a:lnTo>
                      <a:pt x="6" y="10"/>
                    </a:lnTo>
                    <a:lnTo>
                      <a:pt x="2" y="7"/>
                    </a:lnTo>
                    <a:lnTo>
                      <a:pt x="3" y="6"/>
                    </a:lnTo>
                    <a:lnTo>
                      <a:pt x="5" y="4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1" y="4"/>
                    </a:lnTo>
                    <a:lnTo>
                      <a:pt x="13" y="6"/>
                    </a:lnTo>
                    <a:lnTo>
                      <a:pt x="15" y="10"/>
                    </a:lnTo>
                    <a:lnTo>
                      <a:pt x="20" y="13"/>
                    </a:lnTo>
                    <a:lnTo>
                      <a:pt x="24" y="17"/>
                    </a:lnTo>
                    <a:lnTo>
                      <a:pt x="32" y="28"/>
                    </a:lnTo>
                    <a:lnTo>
                      <a:pt x="33" y="31"/>
                    </a:lnTo>
                    <a:lnTo>
                      <a:pt x="30" y="35"/>
                    </a:lnTo>
                    <a:lnTo>
                      <a:pt x="28" y="33"/>
                    </a:lnTo>
                    <a:lnTo>
                      <a:pt x="26" y="33"/>
                    </a:lnTo>
                    <a:lnTo>
                      <a:pt x="24" y="35"/>
                    </a:lnTo>
                    <a:lnTo>
                      <a:pt x="22" y="35"/>
                    </a:lnTo>
                    <a:lnTo>
                      <a:pt x="18" y="32"/>
                    </a:lnTo>
                    <a:lnTo>
                      <a:pt x="19" y="30"/>
                    </a:lnTo>
                    <a:lnTo>
                      <a:pt x="16" y="27"/>
                    </a:lnTo>
                    <a:lnTo>
                      <a:pt x="13" y="27"/>
                    </a:lnTo>
                    <a:lnTo>
                      <a:pt x="8" y="23"/>
                    </a:lnTo>
                    <a:lnTo>
                      <a:pt x="9" y="27"/>
                    </a:lnTo>
                    <a:lnTo>
                      <a:pt x="11" y="30"/>
                    </a:lnTo>
                    <a:lnTo>
                      <a:pt x="11" y="32"/>
                    </a:lnTo>
                    <a:lnTo>
                      <a:pt x="9" y="27"/>
                    </a:lnTo>
                    <a:lnTo>
                      <a:pt x="5" y="21"/>
                    </a:lnTo>
                  </a:path>
                </a:pathLst>
              </a:custGeom>
              <a:grpFill/>
              <a:ln w="12700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055" name="Freeform 461">
                <a:extLst>
                  <a:ext uri="{FF2B5EF4-FFF2-40B4-BE49-F238E27FC236}">
                    <a16:creationId xmlns:a16="http://schemas.microsoft.com/office/drawing/2014/main" id="{1B5F3CC1-6291-6236-6880-B7F42B58D5D6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6915905" y="2600283"/>
                <a:ext cx="31361" cy="32667"/>
              </a:xfrm>
              <a:custGeom>
                <a:avLst/>
                <a:gdLst>
                  <a:gd name="T0" fmla="*/ 2 w 24"/>
                  <a:gd name="T1" fmla="*/ 25 h 25"/>
                  <a:gd name="T2" fmla="*/ 0 w 24"/>
                  <a:gd name="T3" fmla="*/ 24 h 25"/>
                  <a:gd name="T4" fmla="*/ 3 w 24"/>
                  <a:gd name="T5" fmla="*/ 18 h 25"/>
                  <a:gd name="T6" fmla="*/ 3 w 24"/>
                  <a:gd name="T7" fmla="*/ 15 h 25"/>
                  <a:gd name="T8" fmla="*/ 2 w 24"/>
                  <a:gd name="T9" fmla="*/ 10 h 25"/>
                  <a:gd name="T10" fmla="*/ 6 w 24"/>
                  <a:gd name="T11" fmla="*/ 2 h 25"/>
                  <a:gd name="T12" fmla="*/ 11 w 24"/>
                  <a:gd name="T13" fmla="*/ 0 h 25"/>
                  <a:gd name="T14" fmla="*/ 15 w 24"/>
                  <a:gd name="T15" fmla="*/ 2 h 25"/>
                  <a:gd name="T16" fmla="*/ 17 w 24"/>
                  <a:gd name="T17" fmla="*/ 5 h 25"/>
                  <a:gd name="T18" fmla="*/ 15 w 24"/>
                  <a:gd name="T19" fmla="*/ 12 h 25"/>
                  <a:gd name="T20" fmla="*/ 22 w 24"/>
                  <a:gd name="T21" fmla="*/ 12 h 25"/>
                  <a:gd name="T22" fmla="*/ 24 w 24"/>
                  <a:gd name="T23" fmla="*/ 16 h 25"/>
                  <a:gd name="T24" fmla="*/ 19 w 24"/>
                  <a:gd name="T25" fmla="*/ 18 h 25"/>
                  <a:gd name="T26" fmla="*/ 17 w 24"/>
                  <a:gd name="T27" fmla="*/ 21 h 25"/>
                  <a:gd name="T28" fmla="*/ 12 w 24"/>
                  <a:gd name="T29" fmla="*/ 20 h 25"/>
                  <a:gd name="T30" fmla="*/ 6 w 24"/>
                  <a:gd name="T31" fmla="*/ 23 h 25"/>
                  <a:gd name="T32" fmla="*/ 6 w 24"/>
                  <a:gd name="T33" fmla="*/ 19 h 25"/>
                  <a:gd name="T34" fmla="*/ 3 w 24"/>
                  <a:gd name="T35" fmla="*/ 25 h 25"/>
                  <a:gd name="T36" fmla="*/ 2 w 24"/>
                  <a:gd name="T37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4" h="25">
                    <a:moveTo>
                      <a:pt x="2" y="25"/>
                    </a:moveTo>
                    <a:lnTo>
                      <a:pt x="0" y="24"/>
                    </a:lnTo>
                    <a:lnTo>
                      <a:pt x="3" y="18"/>
                    </a:lnTo>
                    <a:lnTo>
                      <a:pt x="3" y="15"/>
                    </a:lnTo>
                    <a:lnTo>
                      <a:pt x="2" y="10"/>
                    </a:lnTo>
                    <a:lnTo>
                      <a:pt x="6" y="2"/>
                    </a:lnTo>
                    <a:lnTo>
                      <a:pt x="11" y="0"/>
                    </a:lnTo>
                    <a:lnTo>
                      <a:pt x="15" y="2"/>
                    </a:lnTo>
                    <a:lnTo>
                      <a:pt x="17" y="5"/>
                    </a:lnTo>
                    <a:lnTo>
                      <a:pt x="15" y="12"/>
                    </a:lnTo>
                    <a:lnTo>
                      <a:pt x="22" y="12"/>
                    </a:lnTo>
                    <a:lnTo>
                      <a:pt x="24" y="16"/>
                    </a:lnTo>
                    <a:lnTo>
                      <a:pt x="19" y="18"/>
                    </a:lnTo>
                    <a:lnTo>
                      <a:pt x="17" y="21"/>
                    </a:lnTo>
                    <a:lnTo>
                      <a:pt x="12" y="20"/>
                    </a:lnTo>
                    <a:lnTo>
                      <a:pt x="6" y="23"/>
                    </a:lnTo>
                    <a:lnTo>
                      <a:pt x="6" y="19"/>
                    </a:lnTo>
                    <a:lnTo>
                      <a:pt x="3" y="25"/>
                    </a:lnTo>
                    <a:lnTo>
                      <a:pt x="2" y="25"/>
                    </a:lnTo>
                  </a:path>
                </a:pathLst>
              </a:custGeom>
              <a:grpFill/>
              <a:ln w="12700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056" name="Freeform 462">
                <a:extLst>
                  <a:ext uri="{FF2B5EF4-FFF2-40B4-BE49-F238E27FC236}">
                    <a16:creationId xmlns:a16="http://schemas.microsoft.com/office/drawing/2014/main" id="{835877B7-3FB2-E373-1438-962C32D61670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6915905" y="2600283"/>
                <a:ext cx="31361" cy="32667"/>
              </a:xfrm>
              <a:custGeom>
                <a:avLst/>
                <a:gdLst>
                  <a:gd name="T0" fmla="*/ 2 w 24"/>
                  <a:gd name="T1" fmla="*/ 25 h 25"/>
                  <a:gd name="T2" fmla="*/ 0 w 24"/>
                  <a:gd name="T3" fmla="*/ 24 h 25"/>
                  <a:gd name="T4" fmla="*/ 3 w 24"/>
                  <a:gd name="T5" fmla="*/ 18 h 25"/>
                  <a:gd name="T6" fmla="*/ 3 w 24"/>
                  <a:gd name="T7" fmla="*/ 15 h 25"/>
                  <a:gd name="T8" fmla="*/ 2 w 24"/>
                  <a:gd name="T9" fmla="*/ 10 h 25"/>
                  <a:gd name="T10" fmla="*/ 6 w 24"/>
                  <a:gd name="T11" fmla="*/ 2 h 25"/>
                  <a:gd name="T12" fmla="*/ 11 w 24"/>
                  <a:gd name="T13" fmla="*/ 0 h 25"/>
                  <a:gd name="T14" fmla="*/ 15 w 24"/>
                  <a:gd name="T15" fmla="*/ 2 h 25"/>
                  <a:gd name="T16" fmla="*/ 17 w 24"/>
                  <a:gd name="T17" fmla="*/ 5 h 25"/>
                  <a:gd name="T18" fmla="*/ 15 w 24"/>
                  <a:gd name="T19" fmla="*/ 12 h 25"/>
                  <a:gd name="T20" fmla="*/ 22 w 24"/>
                  <a:gd name="T21" fmla="*/ 12 h 25"/>
                  <a:gd name="T22" fmla="*/ 24 w 24"/>
                  <a:gd name="T23" fmla="*/ 16 h 25"/>
                  <a:gd name="T24" fmla="*/ 19 w 24"/>
                  <a:gd name="T25" fmla="*/ 18 h 25"/>
                  <a:gd name="T26" fmla="*/ 17 w 24"/>
                  <a:gd name="T27" fmla="*/ 21 h 25"/>
                  <a:gd name="T28" fmla="*/ 12 w 24"/>
                  <a:gd name="T29" fmla="*/ 20 h 25"/>
                  <a:gd name="T30" fmla="*/ 6 w 24"/>
                  <a:gd name="T31" fmla="*/ 23 h 25"/>
                  <a:gd name="T32" fmla="*/ 6 w 24"/>
                  <a:gd name="T33" fmla="*/ 19 h 25"/>
                  <a:gd name="T34" fmla="*/ 3 w 24"/>
                  <a:gd name="T35" fmla="*/ 25 h 25"/>
                  <a:gd name="T36" fmla="*/ 2 w 24"/>
                  <a:gd name="T37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4" h="25">
                    <a:moveTo>
                      <a:pt x="2" y="25"/>
                    </a:moveTo>
                    <a:lnTo>
                      <a:pt x="0" y="24"/>
                    </a:lnTo>
                    <a:lnTo>
                      <a:pt x="3" y="18"/>
                    </a:lnTo>
                    <a:lnTo>
                      <a:pt x="3" y="15"/>
                    </a:lnTo>
                    <a:lnTo>
                      <a:pt x="2" y="10"/>
                    </a:lnTo>
                    <a:lnTo>
                      <a:pt x="6" y="2"/>
                    </a:lnTo>
                    <a:lnTo>
                      <a:pt x="11" y="0"/>
                    </a:lnTo>
                    <a:lnTo>
                      <a:pt x="15" y="2"/>
                    </a:lnTo>
                    <a:lnTo>
                      <a:pt x="17" y="5"/>
                    </a:lnTo>
                    <a:lnTo>
                      <a:pt x="15" y="12"/>
                    </a:lnTo>
                    <a:lnTo>
                      <a:pt x="22" y="12"/>
                    </a:lnTo>
                    <a:lnTo>
                      <a:pt x="24" y="16"/>
                    </a:lnTo>
                    <a:lnTo>
                      <a:pt x="19" y="18"/>
                    </a:lnTo>
                    <a:lnTo>
                      <a:pt x="17" y="21"/>
                    </a:lnTo>
                    <a:lnTo>
                      <a:pt x="12" y="20"/>
                    </a:lnTo>
                    <a:lnTo>
                      <a:pt x="6" y="23"/>
                    </a:lnTo>
                    <a:lnTo>
                      <a:pt x="6" y="19"/>
                    </a:lnTo>
                    <a:lnTo>
                      <a:pt x="3" y="25"/>
                    </a:lnTo>
                    <a:lnTo>
                      <a:pt x="2" y="25"/>
                    </a:lnTo>
                  </a:path>
                </a:pathLst>
              </a:custGeom>
              <a:grpFill/>
              <a:ln w="12700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057" name="Freeform 463">
                <a:extLst>
                  <a:ext uri="{FF2B5EF4-FFF2-40B4-BE49-F238E27FC236}">
                    <a16:creationId xmlns:a16="http://schemas.microsoft.com/office/drawing/2014/main" id="{22EEC722-2C48-373E-CC71-EAA9348ECFD4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7000841" y="2627724"/>
                <a:ext cx="14374" cy="16987"/>
              </a:xfrm>
              <a:custGeom>
                <a:avLst/>
                <a:gdLst>
                  <a:gd name="T0" fmla="*/ 0 w 11"/>
                  <a:gd name="T1" fmla="*/ 3 h 13"/>
                  <a:gd name="T2" fmla="*/ 0 w 11"/>
                  <a:gd name="T3" fmla="*/ 1 h 13"/>
                  <a:gd name="T4" fmla="*/ 3 w 11"/>
                  <a:gd name="T5" fmla="*/ 0 h 13"/>
                  <a:gd name="T6" fmla="*/ 10 w 11"/>
                  <a:gd name="T7" fmla="*/ 2 h 13"/>
                  <a:gd name="T8" fmla="*/ 11 w 11"/>
                  <a:gd name="T9" fmla="*/ 3 h 13"/>
                  <a:gd name="T10" fmla="*/ 8 w 11"/>
                  <a:gd name="T11" fmla="*/ 4 h 13"/>
                  <a:gd name="T12" fmla="*/ 7 w 11"/>
                  <a:gd name="T13" fmla="*/ 10 h 13"/>
                  <a:gd name="T14" fmla="*/ 7 w 11"/>
                  <a:gd name="T15" fmla="*/ 13 h 13"/>
                  <a:gd name="T16" fmla="*/ 0 w 11"/>
                  <a:gd name="T17" fmla="*/ 6 h 13"/>
                  <a:gd name="T18" fmla="*/ 0 w 11"/>
                  <a:gd name="T19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" h="13">
                    <a:moveTo>
                      <a:pt x="0" y="3"/>
                    </a:moveTo>
                    <a:lnTo>
                      <a:pt x="0" y="1"/>
                    </a:lnTo>
                    <a:lnTo>
                      <a:pt x="3" y="0"/>
                    </a:lnTo>
                    <a:lnTo>
                      <a:pt x="10" y="2"/>
                    </a:lnTo>
                    <a:lnTo>
                      <a:pt x="11" y="3"/>
                    </a:lnTo>
                    <a:lnTo>
                      <a:pt x="8" y="4"/>
                    </a:lnTo>
                    <a:lnTo>
                      <a:pt x="7" y="10"/>
                    </a:lnTo>
                    <a:lnTo>
                      <a:pt x="7" y="13"/>
                    </a:lnTo>
                    <a:lnTo>
                      <a:pt x="0" y="6"/>
                    </a:lnTo>
                    <a:lnTo>
                      <a:pt x="0" y="3"/>
                    </a:lnTo>
                  </a:path>
                </a:pathLst>
              </a:custGeom>
              <a:grpFill/>
              <a:ln w="12700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058" name="Freeform 464">
                <a:extLst>
                  <a:ext uri="{FF2B5EF4-FFF2-40B4-BE49-F238E27FC236}">
                    <a16:creationId xmlns:a16="http://schemas.microsoft.com/office/drawing/2014/main" id="{75A58C6F-5824-ECF7-44CD-05349B6C9695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7000841" y="2627724"/>
                <a:ext cx="14374" cy="16987"/>
              </a:xfrm>
              <a:custGeom>
                <a:avLst/>
                <a:gdLst>
                  <a:gd name="T0" fmla="*/ 0 w 11"/>
                  <a:gd name="T1" fmla="*/ 3 h 13"/>
                  <a:gd name="T2" fmla="*/ 0 w 11"/>
                  <a:gd name="T3" fmla="*/ 1 h 13"/>
                  <a:gd name="T4" fmla="*/ 3 w 11"/>
                  <a:gd name="T5" fmla="*/ 0 h 13"/>
                  <a:gd name="T6" fmla="*/ 10 w 11"/>
                  <a:gd name="T7" fmla="*/ 2 h 13"/>
                  <a:gd name="T8" fmla="*/ 11 w 11"/>
                  <a:gd name="T9" fmla="*/ 3 h 13"/>
                  <a:gd name="T10" fmla="*/ 8 w 11"/>
                  <a:gd name="T11" fmla="*/ 4 h 13"/>
                  <a:gd name="T12" fmla="*/ 7 w 11"/>
                  <a:gd name="T13" fmla="*/ 10 h 13"/>
                  <a:gd name="T14" fmla="*/ 7 w 11"/>
                  <a:gd name="T15" fmla="*/ 13 h 13"/>
                  <a:gd name="T16" fmla="*/ 0 w 11"/>
                  <a:gd name="T17" fmla="*/ 6 h 13"/>
                  <a:gd name="T18" fmla="*/ 0 w 11"/>
                  <a:gd name="T19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" h="13">
                    <a:moveTo>
                      <a:pt x="0" y="3"/>
                    </a:moveTo>
                    <a:lnTo>
                      <a:pt x="0" y="1"/>
                    </a:lnTo>
                    <a:lnTo>
                      <a:pt x="3" y="0"/>
                    </a:lnTo>
                    <a:lnTo>
                      <a:pt x="10" y="2"/>
                    </a:lnTo>
                    <a:lnTo>
                      <a:pt x="11" y="3"/>
                    </a:lnTo>
                    <a:lnTo>
                      <a:pt x="8" y="4"/>
                    </a:lnTo>
                    <a:lnTo>
                      <a:pt x="7" y="10"/>
                    </a:lnTo>
                    <a:lnTo>
                      <a:pt x="7" y="13"/>
                    </a:lnTo>
                    <a:lnTo>
                      <a:pt x="0" y="6"/>
                    </a:lnTo>
                    <a:lnTo>
                      <a:pt x="0" y="3"/>
                    </a:lnTo>
                  </a:path>
                </a:pathLst>
              </a:custGeom>
              <a:grpFill/>
              <a:ln w="12700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059" name="Freeform 465">
                <a:extLst>
                  <a:ext uri="{FF2B5EF4-FFF2-40B4-BE49-F238E27FC236}">
                    <a16:creationId xmlns:a16="http://schemas.microsoft.com/office/drawing/2014/main" id="{27C60D43-7AF0-F443-5ADF-78730F926F6D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7093619" y="2630337"/>
                <a:ext cx="16987" cy="26135"/>
              </a:xfrm>
              <a:custGeom>
                <a:avLst/>
                <a:gdLst>
                  <a:gd name="T0" fmla="*/ 9 w 13"/>
                  <a:gd name="T1" fmla="*/ 2 h 20"/>
                  <a:gd name="T2" fmla="*/ 9 w 13"/>
                  <a:gd name="T3" fmla="*/ 5 h 20"/>
                  <a:gd name="T4" fmla="*/ 13 w 13"/>
                  <a:gd name="T5" fmla="*/ 8 h 20"/>
                  <a:gd name="T6" fmla="*/ 13 w 13"/>
                  <a:gd name="T7" fmla="*/ 14 h 20"/>
                  <a:gd name="T8" fmla="*/ 13 w 13"/>
                  <a:gd name="T9" fmla="*/ 18 h 20"/>
                  <a:gd name="T10" fmla="*/ 12 w 13"/>
                  <a:gd name="T11" fmla="*/ 20 h 20"/>
                  <a:gd name="T12" fmla="*/ 10 w 13"/>
                  <a:gd name="T13" fmla="*/ 18 h 20"/>
                  <a:gd name="T14" fmla="*/ 6 w 13"/>
                  <a:gd name="T15" fmla="*/ 18 h 20"/>
                  <a:gd name="T16" fmla="*/ 2 w 13"/>
                  <a:gd name="T17" fmla="*/ 15 h 20"/>
                  <a:gd name="T18" fmla="*/ 0 w 13"/>
                  <a:gd name="T19" fmla="*/ 13 h 20"/>
                  <a:gd name="T20" fmla="*/ 2 w 13"/>
                  <a:gd name="T21" fmla="*/ 9 h 20"/>
                  <a:gd name="T22" fmla="*/ 8 w 13"/>
                  <a:gd name="T23" fmla="*/ 0 h 20"/>
                  <a:gd name="T24" fmla="*/ 10 w 13"/>
                  <a:gd name="T25" fmla="*/ 1 h 20"/>
                  <a:gd name="T26" fmla="*/ 9 w 13"/>
                  <a:gd name="T27" fmla="*/ 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3" h="20">
                    <a:moveTo>
                      <a:pt x="9" y="2"/>
                    </a:moveTo>
                    <a:lnTo>
                      <a:pt x="9" y="5"/>
                    </a:lnTo>
                    <a:lnTo>
                      <a:pt x="13" y="8"/>
                    </a:lnTo>
                    <a:lnTo>
                      <a:pt x="13" y="14"/>
                    </a:lnTo>
                    <a:lnTo>
                      <a:pt x="13" y="18"/>
                    </a:lnTo>
                    <a:lnTo>
                      <a:pt x="12" y="20"/>
                    </a:lnTo>
                    <a:lnTo>
                      <a:pt x="10" y="18"/>
                    </a:lnTo>
                    <a:lnTo>
                      <a:pt x="6" y="18"/>
                    </a:lnTo>
                    <a:lnTo>
                      <a:pt x="2" y="15"/>
                    </a:lnTo>
                    <a:lnTo>
                      <a:pt x="0" y="13"/>
                    </a:lnTo>
                    <a:lnTo>
                      <a:pt x="2" y="9"/>
                    </a:lnTo>
                    <a:lnTo>
                      <a:pt x="8" y="0"/>
                    </a:lnTo>
                    <a:lnTo>
                      <a:pt x="10" y="1"/>
                    </a:lnTo>
                    <a:lnTo>
                      <a:pt x="9" y="2"/>
                    </a:lnTo>
                  </a:path>
                </a:pathLst>
              </a:custGeom>
              <a:grpFill/>
              <a:ln w="12700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060" name="Freeform 466">
                <a:extLst>
                  <a:ext uri="{FF2B5EF4-FFF2-40B4-BE49-F238E27FC236}">
                    <a16:creationId xmlns:a16="http://schemas.microsoft.com/office/drawing/2014/main" id="{02BA956E-3AD7-3395-BF9A-D6F7D62B3120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7093619" y="2630337"/>
                <a:ext cx="16987" cy="26135"/>
              </a:xfrm>
              <a:custGeom>
                <a:avLst/>
                <a:gdLst>
                  <a:gd name="T0" fmla="*/ 9 w 13"/>
                  <a:gd name="T1" fmla="*/ 2 h 20"/>
                  <a:gd name="T2" fmla="*/ 9 w 13"/>
                  <a:gd name="T3" fmla="*/ 5 h 20"/>
                  <a:gd name="T4" fmla="*/ 13 w 13"/>
                  <a:gd name="T5" fmla="*/ 8 h 20"/>
                  <a:gd name="T6" fmla="*/ 13 w 13"/>
                  <a:gd name="T7" fmla="*/ 14 h 20"/>
                  <a:gd name="T8" fmla="*/ 13 w 13"/>
                  <a:gd name="T9" fmla="*/ 18 h 20"/>
                  <a:gd name="T10" fmla="*/ 12 w 13"/>
                  <a:gd name="T11" fmla="*/ 20 h 20"/>
                  <a:gd name="T12" fmla="*/ 10 w 13"/>
                  <a:gd name="T13" fmla="*/ 18 h 20"/>
                  <a:gd name="T14" fmla="*/ 6 w 13"/>
                  <a:gd name="T15" fmla="*/ 18 h 20"/>
                  <a:gd name="T16" fmla="*/ 2 w 13"/>
                  <a:gd name="T17" fmla="*/ 15 h 20"/>
                  <a:gd name="T18" fmla="*/ 0 w 13"/>
                  <a:gd name="T19" fmla="*/ 13 h 20"/>
                  <a:gd name="T20" fmla="*/ 2 w 13"/>
                  <a:gd name="T21" fmla="*/ 9 h 20"/>
                  <a:gd name="T22" fmla="*/ 8 w 13"/>
                  <a:gd name="T23" fmla="*/ 0 h 20"/>
                  <a:gd name="T24" fmla="*/ 10 w 13"/>
                  <a:gd name="T25" fmla="*/ 1 h 20"/>
                  <a:gd name="T26" fmla="*/ 9 w 13"/>
                  <a:gd name="T27" fmla="*/ 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3" h="20">
                    <a:moveTo>
                      <a:pt x="9" y="2"/>
                    </a:moveTo>
                    <a:lnTo>
                      <a:pt x="9" y="5"/>
                    </a:lnTo>
                    <a:lnTo>
                      <a:pt x="13" y="8"/>
                    </a:lnTo>
                    <a:lnTo>
                      <a:pt x="13" y="14"/>
                    </a:lnTo>
                    <a:lnTo>
                      <a:pt x="13" y="18"/>
                    </a:lnTo>
                    <a:lnTo>
                      <a:pt x="12" y="20"/>
                    </a:lnTo>
                    <a:lnTo>
                      <a:pt x="10" y="18"/>
                    </a:lnTo>
                    <a:lnTo>
                      <a:pt x="6" y="18"/>
                    </a:lnTo>
                    <a:lnTo>
                      <a:pt x="2" y="15"/>
                    </a:lnTo>
                    <a:lnTo>
                      <a:pt x="0" y="13"/>
                    </a:lnTo>
                    <a:lnTo>
                      <a:pt x="2" y="9"/>
                    </a:lnTo>
                    <a:lnTo>
                      <a:pt x="8" y="0"/>
                    </a:lnTo>
                    <a:lnTo>
                      <a:pt x="10" y="1"/>
                    </a:lnTo>
                    <a:lnTo>
                      <a:pt x="9" y="2"/>
                    </a:lnTo>
                  </a:path>
                </a:pathLst>
              </a:custGeom>
              <a:grpFill/>
              <a:ln w="12700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061" name="Freeform 467">
                <a:extLst>
                  <a:ext uri="{FF2B5EF4-FFF2-40B4-BE49-F238E27FC236}">
                    <a16:creationId xmlns:a16="http://schemas.microsoft.com/office/drawing/2014/main" id="{9A02F7A9-88B1-3D8D-B021-700B5FD37F1D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7057030" y="2663005"/>
                <a:ext cx="28748" cy="23521"/>
              </a:xfrm>
              <a:custGeom>
                <a:avLst/>
                <a:gdLst>
                  <a:gd name="T0" fmla="*/ 7 w 22"/>
                  <a:gd name="T1" fmla="*/ 4 h 18"/>
                  <a:gd name="T2" fmla="*/ 8 w 22"/>
                  <a:gd name="T3" fmla="*/ 3 h 18"/>
                  <a:gd name="T4" fmla="*/ 11 w 22"/>
                  <a:gd name="T5" fmla="*/ 0 h 18"/>
                  <a:gd name="T6" fmla="*/ 20 w 22"/>
                  <a:gd name="T7" fmla="*/ 3 h 18"/>
                  <a:gd name="T8" fmla="*/ 22 w 22"/>
                  <a:gd name="T9" fmla="*/ 6 h 18"/>
                  <a:gd name="T10" fmla="*/ 21 w 22"/>
                  <a:gd name="T11" fmla="*/ 10 h 18"/>
                  <a:gd name="T12" fmla="*/ 19 w 22"/>
                  <a:gd name="T13" fmla="*/ 11 h 18"/>
                  <a:gd name="T14" fmla="*/ 15 w 22"/>
                  <a:gd name="T15" fmla="*/ 15 h 18"/>
                  <a:gd name="T16" fmla="*/ 2 w 22"/>
                  <a:gd name="T17" fmla="*/ 18 h 18"/>
                  <a:gd name="T18" fmla="*/ 0 w 22"/>
                  <a:gd name="T19" fmla="*/ 15 h 18"/>
                  <a:gd name="T20" fmla="*/ 2 w 22"/>
                  <a:gd name="T21" fmla="*/ 11 h 18"/>
                  <a:gd name="T22" fmla="*/ 7 w 22"/>
                  <a:gd name="T23" fmla="*/ 4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2" h="18">
                    <a:moveTo>
                      <a:pt x="7" y="4"/>
                    </a:moveTo>
                    <a:lnTo>
                      <a:pt x="8" y="3"/>
                    </a:lnTo>
                    <a:lnTo>
                      <a:pt x="11" y="0"/>
                    </a:lnTo>
                    <a:lnTo>
                      <a:pt x="20" y="3"/>
                    </a:lnTo>
                    <a:lnTo>
                      <a:pt x="22" y="6"/>
                    </a:lnTo>
                    <a:lnTo>
                      <a:pt x="21" y="10"/>
                    </a:lnTo>
                    <a:lnTo>
                      <a:pt x="19" y="11"/>
                    </a:lnTo>
                    <a:lnTo>
                      <a:pt x="15" y="15"/>
                    </a:lnTo>
                    <a:lnTo>
                      <a:pt x="2" y="18"/>
                    </a:lnTo>
                    <a:lnTo>
                      <a:pt x="0" y="15"/>
                    </a:lnTo>
                    <a:lnTo>
                      <a:pt x="2" y="11"/>
                    </a:lnTo>
                    <a:lnTo>
                      <a:pt x="7" y="4"/>
                    </a:lnTo>
                  </a:path>
                </a:pathLst>
              </a:custGeom>
              <a:grpFill/>
              <a:ln w="12700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062" name="Freeform 468">
                <a:extLst>
                  <a:ext uri="{FF2B5EF4-FFF2-40B4-BE49-F238E27FC236}">
                    <a16:creationId xmlns:a16="http://schemas.microsoft.com/office/drawing/2014/main" id="{B3C764B6-7AC0-E65B-7337-F940B5950649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7057030" y="2663005"/>
                <a:ext cx="28748" cy="23521"/>
              </a:xfrm>
              <a:custGeom>
                <a:avLst/>
                <a:gdLst>
                  <a:gd name="T0" fmla="*/ 7 w 22"/>
                  <a:gd name="T1" fmla="*/ 4 h 18"/>
                  <a:gd name="T2" fmla="*/ 8 w 22"/>
                  <a:gd name="T3" fmla="*/ 3 h 18"/>
                  <a:gd name="T4" fmla="*/ 11 w 22"/>
                  <a:gd name="T5" fmla="*/ 0 h 18"/>
                  <a:gd name="T6" fmla="*/ 20 w 22"/>
                  <a:gd name="T7" fmla="*/ 3 h 18"/>
                  <a:gd name="T8" fmla="*/ 22 w 22"/>
                  <a:gd name="T9" fmla="*/ 6 h 18"/>
                  <a:gd name="T10" fmla="*/ 21 w 22"/>
                  <a:gd name="T11" fmla="*/ 10 h 18"/>
                  <a:gd name="T12" fmla="*/ 19 w 22"/>
                  <a:gd name="T13" fmla="*/ 11 h 18"/>
                  <a:gd name="T14" fmla="*/ 15 w 22"/>
                  <a:gd name="T15" fmla="*/ 15 h 18"/>
                  <a:gd name="T16" fmla="*/ 2 w 22"/>
                  <a:gd name="T17" fmla="*/ 18 h 18"/>
                  <a:gd name="T18" fmla="*/ 0 w 22"/>
                  <a:gd name="T19" fmla="*/ 15 h 18"/>
                  <a:gd name="T20" fmla="*/ 2 w 22"/>
                  <a:gd name="T21" fmla="*/ 11 h 18"/>
                  <a:gd name="T22" fmla="*/ 7 w 22"/>
                  <a:gd name="T23" fmla="*/ 4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2" h="18">
                    <a:moveTo>
                      <a:pt x="7" y="4"/>
                    </a:moveTo>
                    <a:lnTo>
                      <a:pt x="8" y="3"/>
                    </a:lnTo>
                    <a:lnTo>
                      <a:pt x="11" y="0"/>
                    </a:lnTo>
                    <a:lnTo>
                      <a:pt x="20" y="3"/>
                    </a:lnTo>
                    <a:lnTo>
                      <a:pt x="22" y="6"/>
                    </a:lnTo>
                    <a:lnTo>
                      <a:pt x="21" y="10"/>
                    </a:lnTo>
                    <a:lnTo>
                      <a:pt x="19" y="11"/>
                    </a:lnTo>
                    <a:lnTo>
                      <a:pt x="15" y="15"/>
                    </a:lnTo>
                    <a:lnTo>
                      <a:pt x="2" y="18"/>
                    </a:lnTo>
                    <a:lnTo>
                      <a:pt x="0" y="15"/>
                    </a:lnTo>
                    <a:lnTo>
                      <a:pt x="2" y="11"/>
                    </a:lnTo>
                    <a:lnTo>
                      <a:pt x="7" y="4"/>
                    </a:lnTo>
                  </a:path>
                </a:pathLst>
              </a:custGeom>
              <a:grpFill/>
              <a:ln w="12700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063" name="Freeform 469">
                <a:extLst>
                  <a:ext uri="{FF2B5EF4-FFF2-40B4-BE49-F238E27FC236}">
                    <a16:creationId xmlns:a16="http://schemas.microsoft.com/office/drawing/2014/main" id="{24C0010E-FB04-6438-40C5-CA043532988A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7151115" y="2440862"/>
                <a:ext cx="16987" cy="27441"/>
              </a:xfrm>
              <a:custGeom>
                <a:avLst/>
                <a:gdLst>
                  <a:gd name="T0" fmla="*/ 12 w 13"/>
                  <a:gd name="T1" fmla="*/ 7 h 21"/>
                  <a:gd name="T2" fmla="*/ 13 w 13"/>
                  <a:gd name="T3" fmla="*/ 8 h 21"/>
                  <a:gd name="T4" fmla="*/ 13 w 13"/>
                  <a:gd name="T5" fmla="*/ 11 h 21"/>
                  <a:gd name="T6" fmla="*/ 10 w 13"/>
                  <a:gd name="T7" fmla="*/ 11 h 21"/>
                  <a:gd name="T8" fmla="*/ 9 w 13"/>
                  <a:gd name="T9" fmla="*/ 14 h 21"/>
                  <a:gd name="T10" fmla="*/ 9 w 13"/>
                  <a:gd name="T11" fmla="*/ 21 h 21"/>
                  <a:gd name="T12" fmla="*/ 8 w 13"/>
                  <a:gd name="T13" fmla="*/ 17 h 21"/>
                  <a:gd name="T14" fmla="*/ 7 w 13"/>
                  <a:gd name="T15" fmla="*/ 11 h 21"/>
                  <a:gd name="T16" fmla="*/ 6 w 13"/>
                  <a:gd name="T17" fmla="*/ 12 h 21"/>
                  <a:gd name="T18" fmla="*/ 4 w 13"/>
                  <a:gd name="T19" fmla="*/ 9 h 21"/>
                  <a:gd name="T20" fmla="*/ 3 w 13"/>
                  <a:gd name="T21" fmla="*/ 9 h 21"/>
                  <a:gd name="T22" fmla="*/ 2 w 13"/>
                  <a:gd name="T23" fmla="*/ 13 h 21"/>
                  <a:gd name="T24" fmla="*/ 4 w 13"/>
                  <a:gd name="T25" fmla="*/ 20 h 21"/>
                  <a:gd name="T26" fmla="*/ 0 w 13"/>
                  <a:gd name="T27" fmla="*/ 9 h 21"/>
                  <a:gd name="T28" fmla="*/ 1 w 13"/>
                  <a:gd name="T29" fmla="*/ 6 h 21"/>
                  <a:gd name="T30" fmla="*/ 3 w 13"/>
                  <a:gd name="T31" fmla="*/ 4 h 21"/>
                  <a:gd name="T32" fmla="*/ 4 w 13"/>
                  <a:gd name="T33" fmla="*/ 6 h 21"/>
                  <a:gd name="T34" fmla="*/ 5 w 13"/>
                  <a:gd name="T35" fmla="*/ 7 h 21"/>
                  <a:gd name="T36" fmla="*/ 7 w 13"/>
                  <a:gd name="T37" fmla="*/ 6 h 21"/>
                  <a:gd name="T38" fmla="*/ 8 w 13"/>
                  <a:gd name="T39" fmla="*/ 2 h 21"/>
                  <a:gd name="T40" fmla="*/ 6 w 13"/>
                  <a:gd name="T41" fmla="*/ 2 h 21"/>
                  <a:gd name="T42" fmla="*/ 7 w 13"/>
                  <a:gd name="T43" fmla="*/ 1 h 21"/>
                  <a:gd name="T44" fmla="*/ 10 w 13"/>
                  <a:gd name="T45" fmla="*/ 0 h 21"/>
                  <a:gd name="T46" fmla="*/ 12 w 13"/>
                  <a:gd name="T47" fmla="*/ 2 h 21"/>
                  <a:gd name="T48" fmla="*/ 11 w 13"/>
                  <a:gd name="T49" fmla="*/ 4 h 21"/>
                  <a:gd name="T50" fmla="*/ 12 w 13"/>
                  <a:gd name="T51" fmla="*/ 7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3" h="21">
                    <a:moveTo>
                      <a:pt x="12" y="7"/>
                    </a:moveTo>
                    <a:lnTo>
                      <a:pt x="13" y="8"/>
                    </a:lnTo>
                    <a:lnTo>
                      <a:pt x="13" y="11"/>
                    </a:lnTo>
                    <a:lnTo>
                      <a:pt x="10" y="11"/>
                    </a:lnTo>
                    <a:lnTo>
                      <a:pt x="9" y="14"/>
                    </a:lnTo>
                    <a:lnTo>
                      <a:pt x="9" y="21"/>
                    </a:lnTo>
                    <a:lnTo>
                      <a:pt x="8" y="17"/>
                    </a:lnTo>
                    <a:lnTo>
                      <a:pt x="7" y="11"/>
                    </a:lnTo>
                    <a:lnTo>
                      <a:pt x="6" y="12"/>
                    </a:lnTo>
                    <a:lnTo>
                      <a:pt x="4" y="9"/>
                    </a:lnTo>
                    <a:lnTo>
                      <a:pt x="3" y="9"/>
                    </a:lnTo>
                    <a:lnTo>
                      <a:pt x="2" y="13"/>
                    </a:lnTo>
                    <a:lnTo>
                      <a:pt x="4" y="20"/>
                    </a:lnTo>
                    <a:lnTo>
                      <a:pt x="0" y="9"/>
                    </a:lnTo>
                    <a:lnTo>
                      <a:pt x="1" y="6"/>
                    </a:lnTo>
                    <a:lnTo>
                      <a:pt x="3" y="4"/>
                    </a:lnTo>
                    <a:lnTo>
                      <a:pt x="4" y="6"/>
                    </a:lnTo>
                    <a:lnTo>
                      <a:pt x="5" y="7"/>
                    </a:lnTo>
                    <a:lnTo>
                      <a:pt x="7" y="6"/>
                    </a:lnTo>
                    <a:lnTo>
                      <a:pt x="8" y="2"/>
                    </a:lnTo>
                    <a:lnTo>
                      <a:pt x="6" y="2"/>
                    </a:lnTo>
                    <a:lnTo>
                      <a:pt x="7" y="1"/>
                    </a:lnTo>
                    <a:lnTo>
                      <a:pt x="10" y="0"/>
                    </a:lnTo>
                    <a:lnTo>
                      <a:pt x="12" y="2"/>
                    </a:lnTo>
                    <a:lnTo>
                      <a:pt x="11" y="4"/>
                    </a:lnTo>
                    <a:lnTo>
                      <a:pt x="12" y="7"/>
                    </a:lnTo>
                  </a:path>
                </a:pathLst>
              </a:custGeom>
              <a:grpFill/>
              <a:ln w="12700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064" name="Freeform 470">
                <a:extLst>
                  <a:ext uri="{FF2B5EF4-FFF2-40B4-BE49-F238E27FC236}">
                    <a16:creationId xmlns:a16="http://schemas.microsoft.com/office/drawing/2014/main" id="{580EA0D3-8778-4037-74A2-2295E30F917B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7151115" y="2440862"/>
                <a:ext cx="16987" cy="27441"/>
              </a:xfrm>
              <a:custGeom>
                <a:avLst/>
                <a:gdLst>
                  <a:gd name="T0" fmla="*/ 12 w 13"/>
                  <a:gd name="T1" fmla="*/ 7 h 21"/>
                  <a:gd name="T2" fmla="*/ 13 w 13"/>
                  <a:gd name="T3" fmla="*/ 8 h 21"/>
                  <a:gd name="T4" fmla="*/ 13 w 13"/>
                  <a:gd name="T5" fmla="*/ 11 h 21"/>
                  <a:gd name="T6" fmla="*/ 10 w 13"/>
                  <a:gd name="T7" fmla="*/ 11 h 21"/>
                  <a:gd name="T8" fmla="*/ 9 w 13"/>
                  <a:gd name="T9" fmla="*/ 14 h 21"/>
                  <a:gd name="T10" fmla="*/ 9 w 13"/>
                  <a:gd name="T11" fmla="*/ 21 h 21"/>
                  <a:gd name="T12" fmla="*/ 8 w 13"/>
                  <a:gd name="T13" fmla="*/ 17 h 21"/>
                  <a:gd name="T14" fmla="*/ 7 w 13"/>
                  <a:gd name="T15" fmla="*/ 11 h 21"/>
                  <a:gd name="T16" fmla="*/ 6 w 13"/>
                  <a:gd name="T17" fmla="*/ 12 h 21"/>
                  <a:gd name="T18" fmla="*/ 4 w 13"/>
                  <a:gd name="T19" fmla="*/ 9 h 21"/>
                  <a:gd name="T20" fmla="*/ 3 w 13"/>
                  <a:gd name="T21" fmla="*/ 9 h 21"/>
                  <a:gd name="T22" fmla="*/ 2 w 13"/>
                  <a:gd name="T23" fmla="*/ 13 h 21"/>
                  <a:gd name="T24" fmla="*/ 4 w 13"/>
                  <a:gd name="T25" fmla="*/ 20 h 21"/>
                  <a:gd name="T26" fmla="*/ 0 w 13"/>
                  <a:gd name="T27" fmla="*/ 9 h 21"/>
                  <a:gd name="T28" fmla="*/ 1 w 13"/>
                  <a:gd name="T29" fmla="*/ 6 h 21"/>
                  <a:gd name="T30" fmla="*/ 3 w 13"/>
                  <a:gd name="T31" fmla="*/ 4 h 21"/>
                  <a:gd name="T32" fmla="*/ 4 w 13"/>
                  <a:gd name="T33" fmla="*/ 6 h 21"/>
                  <a:gd name="T34" fmla="*/ 5 w 13"/>
                  <a:gd name="T35" fmla="*/ 7 h 21"/>
                  <a:gd name="T36" fmla="*/ 7 w 13"/>
                  <a:gd name="T37" fmla="*/ 6 h 21"/>
                  <a:gd name="T38" fmla="*/ 8 w 13"/>
                  <a:gd name="T39" fmla="*/ 2 h 21"/>
                  <a:gd name="T40" fmla="*/ 6 w 13"/>
                  <a:gd name="T41" fmla="*/ 2 h 21"/>
                  <a:gd name="T42" fmla="*/ 7 w 13"/>
                  <a:gd name="T43" fmla="*/ 1 h 21"/>
                  <a:gd name="T44" fmla="*/ 10 w 13"/>
                  <a:gd name="T45" fmla="*/ 0 h 21"/>
                  <a:gd name="T46" fmla="*/ 12 w 13"/>
                  <a:gd name="T47" fmla="*/ 2 h 21"/>
                  <a:gd name="T48" fmla="*/ 11 w 13"/>
                  <a:gd name="T49" fmla="*/ 4 h 21"/>
                  <a:gd name="T50" fmla="*/ 12 w 13"/>
                  <a:gd name="T51" fmla="*/ 7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3" h="21">
                    <a:moveTo>
                      <a:pt x="12" y="7"/>
                    </a:moveTo>
                    <a:lnTo>
                      <a:pt x="13" y="8"/>
                    </a:lnTo>
                    <a:lnTo>
                      <a:pt x="13" y="11"/>
                    </a:lnTo>
                    <a:lnTo>
                      <a:pt x="10" y="11"/>
                    </a:lnTo>
                    <a:lnTo>
                      <a:pt x="9" y="14"/>
                    </a:lnTo>
                    <a:lnTo>
                      <a:pt x="9" y="21"/>
                    </a:lnTo>
                    <a:lnTo>
                      <a:pt x="8" y="17"/>
                    </a:lnTo>
                    <a:lnTo>
                      <a:pt x="7" y="11"/>
                    </a:lnTo>
                    <a:lnTo>
                      <a:pt x="6" y="12"/>
                    </a:lnTo>
                    <a:lnTo>
                      <a:pt x="4" y="9"/>
                    </a:lnTo>
                    <a:lnTo>
                      <a:pt x="3" y="9"/>
                    </a:lnTo>
                    <a:lnTo>
                      <a:pt x="2" y="13"/>
                    </a:lnTo>
                    <a:lnTo>
                      <a:pt x="4" y="20"/>
                    </a:lnTo>
                    <a:lnTo>
                      <a:pt x="0" y="9"/>
                    </a:lnTo>
                    <a:lnTo>
                      <a:pt x="1" y="6"/>
                    </a:lnTo>
                    <a:lnTo>
                      <a:pt x="3" y="4"/>
                    </a:lnTo>
                    <a:lnTo>
                      <a:pt x="4" y="6"/>
                    </a:lnTo>
                    <a:lnTo>
                      <a:pt x="5" y="7"/>
                    </a:lnTo>
                    <a:lnTo>
                      <a:pt x="7" y="6"/>
                    </a:lnTo>
                    <a:lnTo>
                      <a:pt x="8" y="2"/>
                    </a:lnTo>
                    <a:lnTo>
                      <a:pt x="6" y="2"/>
                    </a:lnTo>
                    <a:lnTo>
                      <a:pt x="7" y="1"/>
                    </a:lnTo>
                    <a:lnTo>
                      <a:pt x="10" y="0"/>
                    </a:lnTo>
                    <a:lnTo>
                      <a:pt x="12" y="2"/>
                    </a:lnTo>
                    <a:lnTo>
                      <a:pt x="11" y="4"/>
                    </a:lnTo>
                    <a:lnTo>
                      <a:pt x="12" y="7"/>
                    </a:lnTo>
                  </a:path>
                </a:pathLst>
              </a:custGeom>
              <a:grpFill/>
              <a:ln w="12700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065" name="Freeform 471">
                <a:extLst>
                  <a:ext uri="{FF2B5EF4-FFF2-40B4-BE49-F238E27FC236}">
                    <a16:creationId xmlns:a16="http://schemas.microsoft.com/office/drawing/2014/main" id="{901CE0C9-D8BD-F2BF-A9FD-C214F62EC274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6919825" y="3007979"/>
                <a:ext cx="27441" cy="18294"/>
              </a:xfrm>
              <a:custGeom>
                <a:avLst/>
                <a:gdLst>
                  <a:gd name="T0" fmla="*/ 0 w 21"/>
                  <a:gd name="T1" fmla="*/ 8 h 14"/>
                  <a:gd name="T2" fmla="*/ 6 w 21"/>
                  <a:gd name="T3" fmla="*/ 7 h 14"/>
                  <a:gd name="T4" fmla="*/ 12 w 21"/>
                  <a:gd name="T5" fmla="*/ 1 h 14"/>
                  <a:gd name="T6" fmla="*/ 18 w 21"/>
                  <a:gd name="T7" fmla="*/ 0 h 14"/>
                  <a:gd name="T8" fmla="*/ 19 w 21"/>
                  <a:gd name="T9" fmla="*/ 1 h 14"/>
                  <a:gd name="T10" fmla="*/ 21 w 21"/>
                  <a:gd name="T11" fmla="*/ 7 h 14"/>
                  <a:gd name="T12" fmla="*/ 17 w 21"/>
                  <a:gd name="T13" fmla="*/ 7 h 14"/>
                  <a:gd name="T14" fmla="*/ 14 w 21"/>
                  <a:gd name="T15" fmla="*/ 9 h 14"/>
                  <a:gd name="T16" fmla="*/ 8 w 21"/>
                  <a:gd name="T17" fmla="*/ 14 h 14"/>
                  <a:gd name="T18" fmla="*/ 5 w 21"/>
                  <a:gd name="T19" fmla="*/ 13 h 14"/>
                  <a:gd name="T20" fmla="*/ 3 w 21"/>
                  <a:gd name="T21" fmla="*/ 11 h 14"/>
                  <a:gd name="T22" fmla="*/ 0 w 21"/>
                  <a:gd name="T23" fmla="*/ 8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1" h="14">
                    <a:moveTo>
                      <a:pt x="0" y="8"/>
                    </a:moveTo>
                    <a:lnTo>
                      <a:pt x="6" y="7"/>
                    </a:lnTo>
                    <a:lnTo>
                      <a:pt x="12" y="1"/>
                    </a:lnTo>
                    <a:lnTo>
                      <a:pt x="18" y="0"/>
                    </a:lnTo>
                    <a:lnTo>
                      <a:pt x="19" y="1"/>
                    </a:lnTo>
                    <a:lnTo>
                      <a:pt x="21" y="7"/>
                    </a:lnTo>
                    <a:lnTo>
                      <a:pt x="17" y="7"/>
                    </a:lnTo>
                    <a:lnTo>
                      <a:pt x="14" y="9"/>
                    </a:lnTo>
                    <a:lnTo>
                      <a:pt x="8" y="14"/>
                    </a:lnTo>
                    <a:lnTo>
                      <a:pt x="5" y="13"/>
                    </a:lnTo>
                    <a:lnTo>
                      <a:pt x="3" y="11"/>
                    </a:lnTo>
                    <a:lnTo>
                      <a:pt x="0" y="8"/>
                    </a:lnTo>
                  </a:path>
                </a:pathLst>
              </a:custGeom>
              <a:grpFill/>
              <a:ln w="12700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066" name="Freeform 472">
                <a:extLst>
                  <a:ext uri="{FF2B5EF4-FFF2-40B4-BE49-F238E27FC236}">
                    <a16:creationId xmlns:a16="http://schemas.microsoft.com/office/drawing/2014/main" id="{01E1B27F-8773-AD14-DECF-6E8B4F7EC4A7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6919825" y="3007979"/>
                <a:ext cx="27441" cy="18294"/>
              </a:xfrm>
              <a:custGeom>
                <a:avLst/>
                <a:gdLst>
                  <a:gd name="T0" fmla="*/ 0 w 21"/>
                  <a:gd name="T1" fmla="*/ 8 h 14"/>
                  <a:gd name="T2" fmla="*/ 6 w 21"/>
                  <a:gd name="T3" fmla="*/ 7 h 14"/>
                  <a:gd name="T4" fmla="*/ 12 w 21"/>
                  <a:gd name="T5" fmla="*/ 1 h 14"/>
                  <a:gd name="T6" fmla="*/ 18 w 21"/>
                  <a:gd name="T7" fmla="*/ 0 h 14"/>
                  <a:gd name="T8" fmla="*/ 19 w 21"/>
                  <a:gd name="T9" fmla="*/ 1 h 14"/>
                  <a:gd name="T10" fmla="*/ 21 w 21"/>
                  <a:gd name="T11" fmla="*/ 7 h 14"/>
                  <a:gd name="T12" fmla="*/ 17 w 21"/>
                  <a:gd name="T13" fmla="*/ 7 h 14"/>
                  <a:gd name="T14" fmla="*/ 14 w 21"/>
                  <a:gd name="T15" fmla="*/ 9 h 14"/>
                  <a:gd name="T16" fmla="*/ 8 w 21"/>
                  <a:gd name="T17" fmla="*/ 14 h 14"/>
                  <a:gd name="T18" fmla="*/ 5 w 21"/>
                  <a:gd name="T19" fmla="*/ 13 h 14"/>
                  <a:gd name="T20" fmla="*/ 3 w 21"/>
                  <a:gd name="T21" fmla="*/ 11 h 14"/>
                  <a:gd name="T22" fmla="*/ 0 w 21"/>
                  <a:gd name="T23" fmla="*/ 8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1" h="14">
                    <a:moveTo>
                      <a:pt x="0" y="8"/>
                    </a:moveTo>
                    <a:lnTo>
                      <a:pt x="6" y="7"/>
                    </a:lnTo>
                    <a:lnTo>
                      <a:pt x="12" y="1"/>
                    </a:lnTo>
                    <a:lnTo>
                      <a:pt x="18" y="0"/>
                    </a:lnTo>
                    <a:lnTo>
                      <a:pt x="19" y="1"/>
                    </a:lnTo>
                    <a:lnTo>
                      <a:pt x="21" y="7"/>
                    </a:lnTo>
                    <a:lnTo>
                      <a:pt x="17" y="7"/>
                    </a:lnTo>
                    <a:lnTo>
                      <a:pt x="14" y="9"/>
                    </a:lnTo>
                    <a:lnTo>
                      <a:pt x="8" y="14"/>
                    </a:lnTo>
                    <a:lnTo>
                      <a:pt x="5" y="13"/>
                    </a:lnTo>
                    <a:lnTo>
                      <a:pt x="3" y="11"/>
                    </a:lnTo>
                    <a:lnTo>
                      <a:pt x="0" y="8"/>
                    </a:lnTo>
                  </a:path>
                </a:pathLst>
              </a:custGeom>
              <a:grpFill/>
              <a:ln w="12700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067" name="Freeform 473">
                <a:extLst>
                  <a:ext uri="{FF2B5EF4-FFF2-40B4-BE49-F238E27FC236}">
                    <a16:creationId xmlns:a16="http://schemas.microsoft.com/office/drawing/2014/main" id="{F5A5FB8A-9C5F-0CC5-9BCD-E4EEBF0F0753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7168102" y="2797598"/>
                <a:ext cx="10454" cy="22214"/>
              </a:xfrm>
              <a:custGeom>
                <a:avLst/>
                <a:gdLst>
                  <a:gd name="T0" fmla="*/ 0 w 8"/>
                  <a:gd name="T1" fmla="*/ 6 h 17"/>
                  <a:gd name="T2" fmla="*/ 1 w 8"/>
                  <a:gd name="T3" fmla="*/ 2 h 17"/>
                  <a:gd name="T4" fmla="*/ 3 w 8"/>
                  <a:gd name="T5" fmla="*/ 1 h 17"/>
                  <a:gd name="T6" fmla="*/ 4 w 8"/>
                  <a:gd name="T7" fmla="*/ 0 h 17"/>
                  <a:gd name="T8" fmla="*/ 7 w 8"/>
                  <a:gd name="T9" fmla="*/ 7 h 17"/>
                  <a:gd name="T10" fmla="*/ 8 w 8"/>
                  <a:gd name="T11" fmla="*/ 14 h 17"/>
                  <a:gd name="T12" fmla="*/ 6 w 8"/>
                  <a:gd name="T13" fmla="*/ 17 h 17"/>
                  <a:gd name="T14" fmla="*/ 4 w 8"/>
                  <a:gd name="T15" fmla="*/ 16 h 17"/>
                  <a:gd name="T16" fmla="*/ 2 w 8"/>
                  <a:gd name="T17" fmla="*/ 14 h 17"/>
                  <a:gd name="T18" fmla="*/ 1 w 8"/>
                  <a:gd name="T19" fmla="*/ 12 h 17"/>
                  <a:gd name="T20" fmla="*/ 0 w 8"/>
                  <a:gd name="T21" fmla="*/ 8 h 17"/>
                  <a:gd name="T22" fmla="*/ 0 w 8"/>
                  <a:gd name="T23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" h="17">
                    <a:moveTo>
                      <a:pt x="0" y="6"/>
                    </a:moveTo>
                    <a:lnTo>
                      <a:pt x="1" y="2"/>
                    </a:lnTo>
                    <a:lnTo>
                      <a:pt x="3" y="1"/>
                    </a:lnTo>
                    <a:lnTo>
                      <a:pt x="4" y="0"/>
                    </a:lnTo>
                    <a:lnTo>
                      <a:pt x="7" y="7"/>
                    </a:lnTo>
                    <a:lnTo>
                      <a:pt x="8" y="14"/>
                    </a:lnTo>
                    <a:lnTo>
                      <a:pt x="6" y="17"/>
                    </a:lnTo>
                    <a:lnTo>
                      <a:pt x="4" y="16"/>
                    </a:lnTo>
                    <a:lnTo>
                      <a:pt x="2" y="14"/>
                    </a:lnTo>
                    <a:lnTo>
                      <a:pt x="1" y="12"/>
                    </a:lnTo>
                    <a:lnTo>
                      <a:pt x="0" y="8"/>
                    </a:lnTo>
                    <a:lnTo>
                      <a:pt x="0" y="6"/>
                    </a:lnTo>
                  </a:path>
                </a:pathLst>
              </a:custGeom>
              <a:grpFill/>
              <a:ln w="12700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068" name="Freeform 474">
                <a:extLst>
                  <a:ext uri="{FF2B5EF4-FFF2-40B4-BE49-F238E27FC236}">
                    <a16:creationId xmlns:a16="http://schemas.microsoft.com/office/drawing/2014/main" id="{27D5F673-94AB-81E9-2839-7340E61638D2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7168102" y="2797598"/>
                <a:ext cx="10454" cy="22214"/>
              </a:xfrm>
              <a:custGeom>
                <a:avLst/>
                <a:gdLst>
                  <a:gd name="T0" fmla="*/ 0 w 8"/>
                  <a:gd name="T1" fmla="*/ 6 h 17"/>
                  <a:gd name="T2" fmla="*/ 1 w 8"/>
                  <a:gd name="T3" fmla="*/ 2 h 17"/>
                  <a:gd name="T4" fmla="*/ 3 w 8"/>
                  <a:gd name="T5" fmla="*/ 1 h 17"/>
                  <a:gd name="T6" fmla="*/ 4 w 8"/>
                  <a:gd name="T7" fmla="*/ 0 h 17"/>
                  <a:gd name="T8" fmla="*/ 7 w 8"/>
                  <a:gd name="T9" fmla="*/ 7 h 17"/>
                  <a:gd name="T10" fmla="*/ 8 w 8"/>
                  <a:gd name="T11" fmla="*/ 14 h 17"/>
                  <a:gd name="T12" fmla="*/ 6 w 8"/>
                  <a:gd name="T13" fmla="*/ 17 h 17"/>
                  <a:gd name="T14" fmla="*/ 4 w 8"/>
                  <a:gd name="T15" fmla="*/ 16 h 17"/>
                  <a:gd name="T16" fmla="*/ 2 w 8"/>
                  <a:gd name="T17" fmla="*/ 14 h 17"/>
                  <a:gd name="T18" fmla="*/ 1 w 8"/>
                  <a:gd name="T19" fmla="*/ 12 h 17"/>
                  <a:gd name="T20" fmla="*/ 0 w 8"/>
                  <a:gd name="T21" fmla="*/ 8 h 17"/>
                  <a:gd name="T22" fmla="*/ 0 w 8"/>
                  <a:gd name="T23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" h="17">
                    <a:moveTo>
                      <a:pt x="0" y="6"/>
                    </a:moveTo>
                    <a:lnTo>
                      <a:pt x="1" y="2"/>
                    </a:lnTo>
                    <a:lnTo>
                      <a:pt x="3" y="1"/>
                    </a:lnTo>
                    <a:lnTo>
                      <a:pt x="4" y="0"/>
                    </a:lnTo>
                    <a:lnTo>
                      <a:pt x="7" y="7"/>
                    </a:lnTo>
                    <a:lnTo>
                      <a:pt x="8" y="14"/>
                    </a:lnTo>
                    <a:lnTo>
                      <a:pt x="6" y="17"/>
                    </a:lnTo>
                    <a:lnTo>
                      <a:pt x="4" y="16"/>
                    </a:lnTo>
                    <a:lnTo>
                      <a:pt x="2" y="14"/>
                    </a:lnTo>
                    <a:lnTo>
                      <a:pt x="1" y="12"/>
                    </a:lnTo>
                    <a:lnTo>
                      <a:pt x="0" y="8"/>
                    </a:lnTo>
                    <a:lnTo>
                      <a:pt x="0" y="6"/>
                    </a:lnTo>
                  </a:path>
                </a:pathLst>
              </a:custGeom>
              <a:grpFill/>
              <a:ln w="12700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069" name="Freeform 495">
                <a:extLst>
                  <a:ext uri="{FF2B5EF4-FFF2-40B4-BE49-F238E27FC236}">
                    <a16:creationId xmlns:a16="http://schemas.microsoft.com/office/drawing/2014/main" id="{D25705B8-9220-F4E8-78A0-4FF03A8B32B9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6031254" y="2246161"/>
                <a:ext cx="3376570" cy="1700045"/>
              </a:xfrm>
              <a:custGeom>
                <a:avLst/>
                <a:gdLst>
                  <a:gd name="T0" fmla="*/ 4423 w 4569"/>
                  <a:gd name="T1" fmla="*/ 1168 h 2300"/>
                  <a:gd name="T2" fmla="*/ 4523 w 4569"/>
                  <a:gd name="T3" fmla="*/ 1124 h 2300"/>
                  <a:gd name="T4" fmla="*/ 4444 w 4569"/>
                  <a:gd name="T5" fmla="*/ 1012 h 2300"/>
                  <a:gd name="T6" fmla="*/ 4368 w 4569"/>
                  <a:gd name="T7" fmla="*/ 952 h 2300"/>
                  <a:gd name="T8" fmla="*/ 4000 w 4569"/>
                  <a:gd name="T9" fmla="*/ 821 h 2300"/>
                  <a:gd name="T10" fmla="*/ 3727 w 4569"/>
                  <a:gd name="T11" fmla="*/ 812 h 2300"/>
                  <a:gd name="T12" fmla="*/ 3420 w 4569"/>
                  <a:gd name="T13" fmla="*/ 647 h 2300"/>
                  <a:gd name="T14" fmla="*/ 3158 w 4569"/>
                  <a:gd name="T15" fmla="*/ 656 h 2300"/>
                  <a:gd name="T16" fmla="*/ 2903 w 4569"/>
                  <a:gd name="T17" fmla="*/ 712 h 2300"/>
                  <a:gd name="T18" fmla="*/ 2863 w 4569"/>
                  <a:gd name="T19" fmla="*/ 527 h 2300"/>
                  <a:gd name="T20" fmla="*/ 2665 w 4569"/>
                  <a:gd name="T21" fmla="*/ 529 h 2300"/>
                  <a:gd name="T22" fmla="*/ 2404 w 4569"/>
                  <a:gd name="T23" fmla="*/ 445 h 2300"/>
                  <a:gd name="T24" fmla="*/ 2228 w 4569"/>
                  <a:gd name="T25" fmla="*/ 512 h 2300"/>
                  <a:gd name="T26" fmla="*/ 2345 w 4569"/>
                  <a:gd name="T27" fmla="*/ 368 h 2300"/>
                  <a:gd name="T28" fmla="*/ 2397 w 4569"/>
                  <a:gd name="T29" fmla="*/ 201 h 2300"/>
                  <a:gd name="T30" fmla="*/ 2237 w 4569"/>
                  <a:gd name="T31" fmla="*/ 104 h 2300"/>
                  <a:gd name="T32" fmla="*/ 2059 w 4569"/>
                  <a:gd name="T33" fmla="*/ 118 h 2300"/>
                  <a:gd name="T34" fmla="*/ 1940 w 4569"/>
                  <a:gd name="T35" fmla="*/ 214 h 2300"/>
                  <a:gd name="T36" fmla="*/ 1726 w 4569"/>
                  <a:gd name="T37" fmla="*/ 280 h 2300"/>
                  <a:gd name="T38" fmla="*/ 1665 w 4569"/>
                  <a:gd name="T39" fmla="*/ 425 h 2300"/>
                  <a:gd name="T40" fmla="*/ 1509 w 4569"/>
                  <a:gd name="T41" fmla="*/ 587 h 2300"/>
                  <a:gd name="T42" fmla="*/ 1507 w 4569"/>
                  <a:gd name="T43" fmla="*/ 631 h 2300"/>
                  <a:gd name="T44" fmla="*/ 1344 w 4569"/>
                  <a:gd name="T45" fmla="*/ 624 h 2300"/>
                  <a:gd name="T46" fmla="*/ 1411 w 4569"/>
                  <a:gd name="T47" fmla="*/ 886 h 2300"/>
                  <a:gd name="T48" fmla="*/ 1325 w 4569"/>
                  <a:gd name="T49" fmla="*/ 941 h 2300"/>
                  <a:gd name="T50" fmla="*/ 1279 w 4569"/>
                  <a:gd name="T51" fmla="*/ 964 h 2300"/>
                  <a:gd name="T52" fmla="*/ 1176 w 4569"/>
                  <a:gd name="T53" fmla="*/ 531 h 2300"/>
                  <a:gd name="T54" fmla="*/ 1144 w 4569"/>
                  <a:gd name="T55" fmla="*/ 919 h 2300"/>
                  <a:gd name="T56" fmla="*/ 804 w 4569"/>
                  <a:gd name="T57" fmla="*/ 898 h 2300"/>
                  <a:gd name="T58" fmla="*/ 602 w 4569"/>
                  <a:gd name="T59" fmla="*/ 969 h 2300"/>
                  <a:gd name="T60" fmla="*/ 477 w 4569"/>
                  <a:gd name="T61" fmla="*/ 1050 h 2300"/>
                  <a:gd name="T62" fmla="*/ 278 w 4569"/>
                  <a:gd name="T63" fmla="*/ 1200 h 2300"/>
                  <a:gd name="T64" fmla="*/ 179 w 4569"/>
                  <a:gd name="T65" fmla="*/ 1039 h 2300"/>
                  <a:gd name="T66" fmla="*/ 261 w 4569"/>
                  <a:gd name="T67" fmla="*/ 874 h 2300"/>
                  <a:gd name="T68" fmla="*/ 77 w 4569"/>
                  <a:gd name="T69" fmla="*/ 821 h 2300"/>
                  <a:gd name="T70" fmla="*/ 49 w 4569"/>
                  <a:gd name="T71" fmla="*/ 1388 h 2300"/>
                  <a:gd name="T72" fmla="*/ 1 w 4569"/>
                  <a:gd name="T73" fmla="*/ 1590 h 2300"/>
                  <a:gd name="T74" fmla="*/ 146 w 4569"/>
                  <a:gd name="T75" fmla="*/ 1799 h 2300"/>
                  <a:gd name="T76" fmla="*/ 272 w 4569"/>
                  <a:gd name="T77" fmla="*/ 1931 h 2300"/>
                  <a:gd name="T78" fmla="*/ 312 w 4569"/>
                  <a:gd name="T79" fmla="*/ 2088 h 2300"/>
                  <a:gd name="T80" fmla="*/ 512 w 4569"/>
                  <a:gd name="T81" fmla="*/ 2263 h 2300"/>
                  <a:gd name="T82" fmla="*/ 588 w 4569"/>
                  <a:gd name="T83" fmla="*/ 2098 h 2300"/>
                  <a:gd name="T84" fmla="*/ 649 w 4569"/>
                  <a:gd name="T85" fmla="*/ 1879 h 2300"/>
                  <a:gd name="T86" fmla="*/ 864 w 4569"/>
                  <a:gd name="T87" fmla="*/ 1900 h 2300"/>
                  <a:gd name="T88" fmla="*/ 955 w 4569"/>
                  <a:gd name="T89" fmla="*/ 1785 h 2300"/>
                  <a:gd name="T90" fmla="*/ 1189 w 4569"/>
                  <a:gd name="T91" fmla="*/ 1703 h 2300"/>
                  <a:gd name="T92" fmla="*/ 1320 w 4569"/>
                  <a:gd name="T93" fmla="*/ 1782 h 2300"/>
                  <a:gd name="T94" fmla="*/ 1618 w 4569"/>
                  <a:gd name="T95" fmla="*/ 1957 h 2300"/>
                  <a:gd name="T96" fmla="*/ 2031 w 4569"/>
                  <a:gd name="T97" fmla="*/ 1863 h 2300"/>
                  <a:gd name="T98" fmla="*/ 2616 w 4569"/>
                  <a:gd name="T99" fmla="*/ 1861 h 2300"/>
                  <a:gd name="T100" fmla="*/ 2918 w 4569"/>
                  <a:gd name="T101" fmla="*/ 2048 h 2300"/>
                  <a:gd name="T102" fmla="*/ 2982 w 4569"/>
                  <a:gd name="T103" fmla="*/ 2244 h 2300"/>
                  <a:gd name="T104" fmla="*/ 3173 w 4569"/>
                  <a:gd name="T105" fmla="*/ 1813 h 2300"/>
                  <a:gd name="T106" fmla="*/ 3066 w 4569"/>
                  <a:gd name="T107" fmla="*/ 1771 h 2300"/>
                  <a:gd name="T108" fmla="*/ 3337 w 4569"/>
                  <a:gd name="T109" fmla="*/ 1493 h 2300"/>
                  <a:gd name="T110" fmla="*/ 3577 w 4569"/>
                  <a:gd name="T111" fmla="*/ 1507 h 2300"/>
                  <a:gd name="T112" fmla="*/ 3775 w 4569"/>
                  <a:gd name="T113" fmla="*/ 1382 h 2300"/>
                  <a:gd name="T114" fmla="*/ 3696 w 4569"/>
                  <a:gd name="T115" fmla="*/ 1542 h 2300"/>
                  <a:gd name="T116" fmla="*/ 3715 w 4569"/>
                  <a:gd name="T117" fmla="*/ 1777 h 2300"/>
                  <a:gd name="T118" fmla="*/ 3809 w 4569"/>
                  <a:gd name="T119" fmla="*/ 1501 h 2300"/>
                  <a:gd name="T120" fmla="*/ 4018 w 4569"/>
                  <a:gd name="T121" fmla="*/ 1435 h 2300"/>
                  <a:gd name="T122" fmla="*/ 4194 w 4569"/>
                  <a:gd name="T123" fmla="*/ 1299 h 2300"/>
                  <a:gd name="T124" fmla="*/ 4229 w 4569"/>
                  <a:gd name="T125" fmla="*/ 1174 h 23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4569" h="2300">
                    <a:moveTo>
                      <a:pt x="4279" y="1152"/>
                    </a:moveTo>
                    <a:cubicBezTo>
                      <a:pt x="4286" y="1146"/>
                      <a:pt x="4286" y="1146"/>
                      <a:pt x="4286" y="1146"/>
                    </a:cubicBezTo>
                    <a:cubicBezTo>
                      <a:pt x="4294" y="1134"/>
                      <a:pt x="4294" y="1134"/>
                      <a:pt x="4294" y="1134"/>
                    </a:cubicBezTo>
                    <a:cubicBezTo>
                      <a:pt x="4295" y="1127"/>
                      <a:pt x="4295" y="1127"/>
                      <a:pt x="4295" y="1127"/>
                    </a:cubicBezTo>
                    <a:cubicBezTo>
                      <a:pt x="4300" y="1121"/>
                      <a:pt x="4300" y="1121"/>
                      <a:pt x="4300" y="1121"/>
                    </a:cubicBezTo>
                    <a:cubicBezTo>
                      <a:pt x="4299" y="1113"/>
                      <a:pt x="4299" y="1113"/>
                      <a:pt x="4299" y="1113"/>
                    </a:cubicBezTo>
                    <a:cubicBezTo>
                      <a:pt x="4293" y="1109"/>
                      <a:pt x="4293" y="1109"/>
                      <a:pt x="4293" y="1109"/>
                    </a:cubicBezTo>
                    <a:cubicBezTo>
                      <a:pt x="4284" y="1098"/>
                      <a:pt x="4284" y="1098"/>
                      <a:pt x="4284" y="1098"/>
                    </a:cubicBezTo>
                    <a:cubicBezTo>
                      <a:pt x="4284" y="1088"/>
                      <a:pt x="4284" y="1088"/>
                      <a:pt x="4284" y="1088"/>
                    </a:cubicBezTo>
                    <a:cubicBezTo>
                      <a:pt x="4282" y="1081"/>
                      <a:pt x="4282" y="1081"/>
                      <a:pt x="4282" y="1081"/>
                    </a:cubicBezTo>
                    <a:cubicBezTo>
                      <a:pt x="4286" y="1081"/>
                      <a:pt x="4286" y="1081"/>
                      <a:pt x="4286" y="1081"/>
                    </a:cubicBezTo>
                    <a:cubicBezTo>
                      <a:pt x="4289" y="1078"/>
                      <a:pt x="4289" y="1078"/>
                      <a:pt x="4289" y="1078"/>
                    </a:cubicBezTo>
                    <a:cubicBezTo>
                      <a:pt x="4293" y="1083"/>
                      <a:pt x="4293" y="1083"/>
                      <a:pt x="4293" y="1083"/>
                    </a:cubicBezTo>
                    <a:cubicBezTo>
                      <a:pt x="4298" y="1079"/>
                      <a:pt x="4298" y="1079"/>
                      <a:pt x="4298" y="1079"/>
                    </a:cubicBezTo>
                    <a:cubicBezTo>
                      <a:pt x="4298" y="1067"/>
                      <a:pt x="4298" y="1067"/>
                      <a:pt x="4298" y="1067"/>
                    </a:cubicBezTo>
                    <a:cubicBezTo>
                      <a:pt x="4302" y="1070"/>
                      <a:pt x="4302" y="1070"/>
                      <a:pt x="4302" y="1070"/>
                    </a:cubicBezTo>
                    <a:cubicBezTo>
                      <a:pt x="4303" y="1066"/>
                      <a:pt x="4303" y="1066"/>
                      <a:pt x="4303" y="1066"/>
                    </a:cubicBezTo>
                    <a:cubicBezTo>
                      <a:pt x="4304" y="1071"/>
                      <a:pt x="4304" y="1071"/>
                      <a:pt x="4304" y="1071"/>
                    </a:cubicBezTo>
                    <a:cubicBezTo>
                      <a:pt x="4310" y="1078"/>
                      <a:pt x="4310" y="1078"/>
                      <a:pt x="4310" y="1078"/>
                    </a:cubicBezTo>
                    <a:cubicBezTo>
                      <a:pt x="4314" y="1077"/>
                      <a:pt x="4314" y="1077"/>
                      <a:pt x="4314" y="1077"/>
                    </a:cubicBezTo>
                    <a:cubicBezTo>
                      <a:pt x="4316" y="1070"/>
                      <a:pt x="4316" y="1070"/>
                      <a:pt x="4316" y="1070"/>
                    </a:cubicBezTo>
                    <a:cubicBezTo>
                      <a:pt x="4318" y="1065"/>
                      <a:pt x="4318" y="1065"/>
                      <a:pt x="4318" y="1065"/>
                    </a:cubicBezTo>
                    <a:cubicBezTo>
                      <a:pt x="4321" y="1065"/>
                      <a:pt x="4321" y="1065"/>
                      <a:pt x="4321" y="1065"/>
                    </a:cubicBezTo>
                    <a:cubicBezTo>
                      <a:pt x="4322" y="1066"/>
                      <a:pt x="4322" y="1066"/>
                      <a:pt x="4322" y="1066"/>
                    </a:cubicBezTo>
                    <a:cubicBezTo>
                      <a:pt x="4320" y="1076"/>
                      <a:pt x="4320" y="1076"/>
                      <a:pt x="4320" y="1076"/>
                    </a:cubicBezTo>
                    <a:cubicBezTo>
                      <a:pt x="4320" y="1083"/>
                      <a:pt x="4320" y="1083"/>
                      <a:pt x="4320" y="1083"/>
                    </a:cubicBezTo>
                    <a:cubicBezTo>
                      <a:pt x="4316" y="1086"/>
                      <a:pt x="4316" y="1086"/>
                      <a:pt x="4316" y="1086"/>
                    </a:cubicBezTo>
                    <a:cubicBezTo>
                      <a:pt x="4313" y="1087"/>
                      <a:pt x="4313" y="1087"/>
                      <a:pt x="4313" y="1087"/>
                    </a:cubicBezTo>
                    <a:cubicBezTo>
                      <a:pt x="4309" y="1085"/>
                      <a:pt x="4309" y="1085"/>
                      <a:pt x="4309" y="1085"/>
                    </a:cubicBezTo>
                    <a:cubicBezTo>
                      <a:pt x="4311" y="1092"/>
                      <a:pt x="4311" y="1092"/>
                      <a:pt x="4311" y="1092"/>
                    </a:cubicBezTo>
                    <a:cubicBezTo>
                      <a:pt x="4314" y="1097"/>
                      <a:pt x="4314" y="1097"/>
                      <a:pt x="4314" y="1097"/>
                    </a:cubicBezTo>
                    <a:cubicBezTo>
                      <a:pt x="4316" y="1103"/>
                      <a:pt x="4316" y="1103"/>
                      <a:pt x="4316" y="1103"/>
                    </a:cubicBezTo>
                    <a:cubicBezTo>
                      <a:pt x="4320" y="1103"/>
                      <a:pt x="4320" y="1103"/>
                      <a:pt x="4320" y="1103"/>
                    </a:cubicBezTo>
                    <a:cubicBezTo>
                      <a:pt x="4323" y="1110"/>
                      <a:pt x="4323" y="1110"/>
                      <a:pt x="4323" y="1110"/>
                    </a:cubicBezTo>
                    <a:cubicBezTo>
                      <a:pt x="4323" y="1119"/>
                      <a:pt x="4323" y="1119"/>
                      <a:pt x="4323" y="1119"/>
                    </a:cubicBezTo>
                    <a:cubicBezTo>
                      <a:pt x="4328" y="1122"/>
                      <a:pt x="4328" y="1122"/>
                      <a:pt x="4328" y="1122"/>
                    </a:cubicBezTo>
                    <a:cubicBezTo>
                      <a:pt x="4335" y="1122"/>
                      <a:pt x="4335" y="1122"/>
                      <a:pt x="4335" y="1122"/>
                    </a:cubicBezTo>
                    <a:cubicBezTo>
                      <a:pt x="4344" y="1124"/>
                      <a:pt x="4344" y="1124"/>
                      <a:pt x="4344" y="1124"/>
                    </a:cubicBezTo>
                    <a:cubicBezTo>
                      <a:pt x="4354" y="1121"/>
                      <a:pt x="4354" y="1121"/>
                      <a:pt x="4354" y="1121"/>
                    </a:cubicBezTo>
                    <a:cubicBezTo>
                      <a:pt x="4357" y="1117"/>
                      <a:pt x="4357" y="1117"/>
                      <a:pt x="4357" y="1117"/>
                    </a:cubicBezTo>
                    <a:cubicBezTo>
                      <a:pt x="4362" y="1116"/>
                      <a:pt x="4362" y="1116"/>
                      <a:pt x="4362" y="1116"/>
                    </a:cubicBezTo>
                    <a:cubicBezTo>
                      <a:pt x="4373" y="1118"/>
                      <a:pt x="4373" y="1118"/>
                      <a:pt x="4373" y="1118"/>
                    </a:cubicBezTo>
                    <a:cubicBezTo>
                      <a:pt x="4378" y="1117"/>
                      <a:pt x="4378" y="1117"/>
                      <a:pt x="4378" y="1117"/>
                    </a:cubicBezTo>
                    <a:cubicBezTo>
                      <a:pt x="4381" y="1120"/>
                      <a:pt x="4381" y="1120"/>
                      <a:pt x="4381" y="1120"/>
                    </a:cubicBezTo>
                    <a:cubicBezTo>
                      <a:pt x="4384" y="1124"/>
                      <a:pt x="4384" y="1124"/>
                      <a:pt x="4384" y="1124"/>
                    </a:cubicBezTo>
                    <a:cubicBezTo>
                      <a:pt x="4389" y="1124"/>
                      <a:pt x="4389" y="1124"/>
                      <a:pt x="4389" y="1124"/>
                    </a:cubicBezTo>
                    <a:cubicBezTo>
                      <a:pt x="4394" y="1127"/>
                      <a:pt x="4394" y="1127"/>
                      <a:pt x="4394" y="1127"/>
                    </a:cubicBezTo>
                    <a:cubicBezTo>
                      <a:pt x="4394" y="1135"/>
                      <a:pt x="4394" y="1135"/>
                      <a:pt x="4394" y="1135"/>
                    </a:cubicBezTo>
                    <a:cubicBezTo>
                      <a:pt x="4397" y="1141"/>
                      <a:pt x="4397" y="1141"/>
                      <a:pt x="4397" y="1141"/>
                    </a:cubicBezTo>
                    <a:cubicBezTo>
                      <a:pt x="4396" y="1148"/>
                      <a:pt x="4396" y="1148"/>
                      <a:pt x="4396" y="1148"/>
                    </a:cubicBezTo>
                    <a:cubicBezTo>
                      <a:pt x="4395" y="1154"/>
                      <a:pt x="4395" y="1154"/>
                      <a:pt x="4395" y="1154"/>
                    </a:cubicBezTo>
                    <a:cubicBezTo>
                      <a:pt x="4407" y="1164"/>
                      <a:pt x="4407" y="1164"/>
                      <a:pt x="4407" y="1164"/>
                    </a:cubicBezTo>
                    <a:cubicBezTo>
                      <a:pt x="4409" y="1168"/>
                      <a:pt x="4409" y="1168"/>
                      <a:pt x="4409" y="1168"/>
                    </a:cubicBezTo>
                    <a:cubicBezTo>
                      <a:pt x="4410" y="1171"/>
                      <a:pt x="4410" y="1171"/>
                      <a:pt x="4410" y="1171"/>
                    </a:cubicBezTo>
                    <a:cubicBezTo>
                      <a:pt x="4415" y="1172"/>
                      <a:pt x="4415" y="1172"/>
                      <a:pt x="4415" y="1172"/>
                    </a:cubicBezTo>
                    <a:cubicBezTo>
                      <a:pt x="4420" y="1175"/>
                      <a:pt x="4420" y="1175"/>
                      <a:pt x="4420" y="1175"/>
                    </a:cubicBezTo>
                    <a:cubicBezTo>
                      <a:pt x="4423" y="1174"/>
                      <a:pt x="4423" y="1174"/>
                      <a:pt x="4423" y="1174"/>
                    </a:cubicBezTo>
                    <a:cubicBezTo>
                      <a:pt x="4419" y="1171"/>
                      <a:pt x="4419" y="1171"/>
                      <a:pt x="4419" y="1171"/>
                    </a:cubicBezTo>
                    <a:cubicBezTo>
                      <a:pt x="4422" y="1165"/>
                      <a:pt x="4422" y="1165"/>
                      <a:pt x="4422" y="1165"/>
                    </a:cubicBezTo>
                    <a:cubicBezTo>
                      <a:pt x="4423" y="1168"/>
                      <a:pt x="4423" y="1168"/>
                      <a:pt x="4423" y="1168"/>
                    </a:cubicBezTo>
                    <a:cubicBezTo>
                      <a:pt x="4429" y="1169"/>
                      <a:pt x="4429" y="1169"/>
                      <a:pt x="4429" y="1169"/>
                    </a:cubicBezTo>
                    <a:cubicBezTo>
                      <a:pt x="4429" y="1161"/>
                      <a:pt x="4429" y="1161"/>
                      <a:pt x="4429" y="1161"/>
                    </a:cubicBezTo>
                    <a:cubicBezTo>
                      <a:pt x="4430" y="1158"/>
                      <a:pt x="4430" y="1158"/>
                      <a:pt x="4430" y="1158"/>
                    </a:cubicBezTo>
                    <a:cubicBezTo>
                      <a:pt x="4431" y="1160"/>
                      <a:pt x="4431" y="1160"/>
                      <a:pt x="4431" y="1160"/>
                    </a:cubicBezTo>
                    <a:cubicBezTo>
                      <a:pt x="4430" y="1168"/>
                      <a:pt x="4430" y="1168"/>
                      <a:pt x="4430" y="1168"/>
                    </a:cubicBezTo>
                    <a:cubicBezTo>
                      <a:pt x="4427" y="1173"/>
                      <a:pt x="4427" y="1173"/>
                      <a:pt x="4427" y="1173"/>
                    </a:cubicBezTo>
                    <a:cubicBezTo>
                      <a:pt x="4435" y="1180"/>
                      <a:pt x="4435" y="1180"/>
                      <a:pt x="4435" y="1180"/>
                    </a:cubicBezTo>
                    <a:cubicBezTo>
                      <a:pt x="4440" y="1180"/>
                      <a:pt x="4440" y="1180"/>
                      <a:pt x="4440" y="1180"/>
                    </a:cubicBezTo>
                    <a:cubicBezTo>
                      <a:pt x="4443" y="1182"/>
                      <a:pt x="4443" y="1182"/>
                      <a:pt x="4443" y="1182"/>
                    </a:cubicBezTo>
                    <a:cubicBezTo>
                      <a:pt x="4442" y="1185"/>
                      <a:pt x="4442" y="1185"/>
                      <a:pt x="4442" y="1185"/>
                    </a:cubicBezTo>
                    <a:cubicBezTo>
                      <a:pt x="4447" y="1190"/>
                      <a:pt x="4447" y="1190"/>
                      <a:pt x="4447" y="1190"/>
                    </a:cubicBezTo>
                    <a:cubicBezTo>
                      <a:pt x="4447" y="1195"/>
                      <a:pt x="4447" y="1195"/>
                      <a:pt x="4447" y="1195"/>
                    </a:cubicBezTo>
                    <a:cubicBezTo>
                      <a:pt x="4454" y="1195"/>
                      <a:pt x="4454" y="1195"/>
                      <a:pt x="4454" y="1195"/>
                    </a:cubicBezTo>
                    <a:cubicBezTo>
                      <a:pt x="4456" y="1190"/>
                      <a:pt x="4456" y="1190"/>
                      <a:pt x="4456" y="1190"/>
                    </a:cubicBezTo>
                    <a:cubicBezTo>
                      <a:pt x="4455" y="1198"/>
                      <a:pt x="4455" y="1198"/>
                      <a:pt x="4455" y="1198"/>
                    </a:cubicBezTo>
                    <a:cubicBezTo>
                      <a:pt x="4461" y="1200"/>
                      <a:pt x="4461" y="1200"/>
                      <a:pt x="4461" y="1200"/>
                    </a:cubicBezTo>
                    <a:cubicBezTo>
                      <a:pt x="4465" y="1197"/>
                      <a:pt x="4465" y="1197"/>
                      <a:pt x="4465" y="1197"/>
                    </a:cubicBezTo>
                    <a:cubicBezTo>
                      <a:pt x="4467" y="1191"/>
                      <a:pt x="4467" y="1191"/>
                      <a:pt x="4467" y="1191"/>
                    </a:cubicBezTo>
                    <a:cubicBezTo>
                      <a:pt x="4467" y="1184"/>
                      <a:pt x="4467" y="1184"/>
                      <a:pt x="4467" y="1184"/>
                    </a:cubicBezTo>
                    <a:cubicBezTo>
                      <a:pt x="4470" y="1187"/>
                      <a:pt x="4470" y="1187"/>
                      <a:pt x="4470" y="1187"/>
                    </a:cubicBezTo>
                    <a:cubicBezTo>
                      <a:pt x="4469" y="1192"/>
                      <a:pt x="4469" y="1192"/>
                      <a:pt x="4469" y="1192"/>
                    </a:cubicBezTo>
                    <a:cubicBezTo>
                      <a:pt x="4465" y="1201"/>
                      <a:pt x="4465" y="1201"/>
                      <a:pt x="4465" y="1201"/>
                    </a:cubicBezTo>
                    <a:cubicBezTo>
                      <a:pt x="4469" y="1205"/>
                      <a:pt x="4469" y="1205"/>
                      <a:pt x="4469" y="1205"/>
                    </a:cubicBezTo>
                    <a:cubicBezTo>
                      <a:pt x="4474" y="1206"/>
                      <a:pt x="4474" y="1206"/>
                      <a:pt x="4474" y="1206"/>
                    </a:cubicBezTo>
                    <a:cubicBezTo>
                      <a:pt x="4477" y="1205"/>
                      <a:pt x="4477" y="1205"/>
                      <a:pt x="4477" y="1205"/>
                    </a:cubicBezTo>
                    <a:cubicBezTo>
                      <a:pt x="4480" y="1201"/>
                      <a:pt x="4480" y="1201"/>
                      <a:pt x="4480" y="1201"/>
                    </a:cubicBezTo>
                    <a:cubicBezTo>
                      <a:pt x="4480" y="1193"/>
                      <a:pt x="4480" y="1193"/>
                      <a:pt x="4480" y="1193"/>
                    </a:cubicBezTo>
                    <a:cubicBezTo>
                      <a:pt x="4475" y="1192"/>
                      <a:pt x="4475" y="1192"/>
                      <a:pt x="4475" y="1192"/>
                    </a:cubicBezTo>
                    <a:cubicBezTo>
                      <a:pt x="4475" y="1190"/>
                      <a:pt x="4475" y="1190"/>
                      <a:pt x="4475" y="1190"/>
                    </a:cubicBezTo>
                    <a:cubicBezTo>
                      <a:pt x="4479" y="1189"/>
                      <a:pt x="4479" y="1189"/>
                      <a:pt x="4479" y="1189"/>
                    </a:cubicBezTo>
                    <a:cubicBezTo>
                      <a:pt x="4484" y="1191"/>
                      <a:pt x="4484" y="1191"/>
                      <a:pt x="4484" y="1191"/>
                    </a:cubicBezTo>
                    <a:cubicBezTo>
                      <a:pt x="4488" y="1196"/>
                      <a:pt x="4488" y="1196"/>
                      <a:pt x="4488" y="1196"/>
                    </a:cubicBezTo>
                    <a:cubicBezTo>
                      <a:pt x="4495" y="1194"/>
                      <a:pt x="4495" y="1194"/>
                      <a:pt x="4495" y="1194"/>
                    </a:cubicBezTo>
                    <a:cubicBezTo>
                      <a:pt x="4490" y="1185"/>
                      <a:pt x="4490" y="1185"/>
                      <a:pt x="4490" y="1185"/>
                    </a:cubicBezTo>
                    <a:cubicBezTo>
                      <a:pt x="4490" y="1183"/>
                      <a:pt x="4490" y="1183"/>
                      <a:pt x="4490" y="1183"/>
                    </a:cubicBezTo>
                    <a:cubicBezTo>
                      <a:pt x="4487" y="1180"/>
                      <a:pt x="4487" y="1180"/>
                      <a:pt x="4487" y="1180"/>
                    </a:cubicBezTo>
                    <a:cubicBezTo>
                      <a:pt x="4481" y="1181"/>
                      <a:pt x="4481" y="1181"/>
                      <a:pt x="4481" y="1181"/>
                    </a:cubicBezTo>
                    <a:cubicBezTo>
                      <a:pt x="4481" y="1180"/>
                      <a:pt x="4481" y="1180"/>
                      <a:pt x="4481" y="1180"/>
                    </a:cubicBezTo>
                    <a:cubicBezTo>
                      <a:pt x="4478" y="1178"/>
                      <a:pt x="4478" y="1178"/>
                      <a:pt x="4478" y="1178"/>
                    </a:cubicBezTo>
                    <a:cubicBezTo>
                      <a:pt x="4477" y="1175"/>
                      <a:pt x="4477" y="1175"/>
                      <a:pt x="4477" y="1175"/>
                    </a:cubicBezTo>
                    <a:cubicBezTo>
                      <a:pt x="4483" y="1175"/>
                      <a:pt x="4483" y="1175"/>
                      <a:pt x="4483" y="1175"/>
                    </a:cubicBezTo>
                    <a:cubicBezTo>
                      <a:pt x="4484" y="1172"/>
                      <a:pt x="4484" y="1172"/>
                      <a:pt x="4484" y="1172"/>
                    </a:cubicBezTo>
                    <a:cubicBezTo>
                      <a:pt x="4481" y="1168"/>
                      <a:pt x="4481" y="1168"/>
                      <a:pt x="4481" y="1168"/>
                    </a:cubicBezTo>
                    <a:cubicBezTo>
                      <a:pt x="4474" y="1170"/>
                      <a:pt x="4474" y="1170"/>
                      <a:pt x="4474" y="1170"/>
                    </a:cubicBezTo>
                    <a:cubicBezTo>
                      <a:pt x="4478" y="1166"/>
                      <a:pt x="4478" y="1166"/>
                      <a:pt x="4478" y="1166"/>
                    </a:cubicBezTo>
                    <a:cubicBezTo>
                      <a:pt x="4485" y="1167"/>
                      <a:pt x="4485" y="1167"/>
                      <a:pt x="4485" y="1167"/>
                    </a:cubicBezTo>
                    <a:cubicBezTo>
                      <a:pt x="4487" y="1164"/>
                      <a:pt x="4487" y="1164"/>
                      <a:pt x="4487" y="1164"/>
                    </a:cubicBezTo>
                    <a:cubicBezTo>
                      <a:pt x="4487" y="1160"/>
                      <a:pt x="4487" y="1160"/>
                      <a:pt x="4487" y="1160"/>
                    </a:cubicBezTo>
                    <a:cubicBezTo>
                      <a:pt x="4491" y="1163"/>
                      <a:pt x="4491" y="1163"/>
                      <a:pt x="4491" y="1163"/>
                    </a:cubicBezTo>
                    <a:cubicBezTo>
                      <a:pt x="4503" y="1153"/>
                      <a:pt x="4503" y="1153"/>
                      <a:pt x="4503" y="1153"/>
                    </a:cubicBezTo>
                    <a:cubicBezTo>
                      <a:pt x="4500" y="1149"/>
                      <a:pt x="4500" y="1149"/>
                      <a:pt x="4500" y="1149"/>
                    </a:cubicBezTo>
                    <a:cubicBezTo>
                      <a:pt x="4497" y="1142"/>
                      <a:pt x="4497" y="1142"/>
                      <a:pt x="4497" y="1142"/>
                    </a:cubicBezTo>
                    <a:cubicBezTo>
                      <a:pt x="4492" y="1143"/>
                      <a:pt x="4492" y="1143"/>
                      <a:pt x="4492" y="1143"/>
                    </a:cubicBezTo>
                    <a:cubicBezTo>
                      <a:pt x="4486" y="1141"/>
                      <a:pt x="4486" y="1141"/>
                      <a:pt x="4486" y="1141"/>
                    </a:cubicBezTo>
                    <a:cubicBezTo>
                      <a:pt x="4499" y="1140"/>
                      <a:pt x="4499" y="1140"/>
                      <a:pt x="4499" y="1140"/>
                    </a:cubicBezTo>
                    <a:cubicBezTo>
                      <a:pt x="4498" y="1135"/>
                      <a:pt x="4498" y="1135"/>
                      <a:pt x="4498" y="1135"/>
                    </a:cubicBezTo>
                    <a:cubicBezTo>
                      <a:pt x="4500" y="1129"/>
                      <a:pt x="4500" y="1129"/>
                      <a:pt x="4500" y="1129"/>
                    </a:cubicBezTo>
                    <a:cubicBezTo>
                      <a:pt x="4508" y="1123"/>
                      <a:pt x="4508" y="1123"/>
                      <a:pt x="4508" y="1123"/>
                    </a:cubicBezTo>
                    <a:cubicBezTo>
                      <a:pt x="4515" y="1122"/>
                      <a:pt x="4515" y="1122"/>
                      <a:pt x="4515" y="1122"/>
                    </a:cubicBezTo>
                    <a:cubicBezTo>
                      <a:pt x="4523" y="1124"/>
                      <a:pt x="4523" y="1124"/>
                      <a:pt x="4523" y="1124"/>
                    </a:cubicBezTo>
                    <a:cubicBezTo>
                      <a:pt x="4529" y="1125"/>
                      <a:pt x="4529" y="1125"/>
                      <a:pt x="4529" y="1125"/>
                    </a:cubicBezTo>
                    <a:cubicBezTo>
                      <a:pt x="4532" y="1122"/>
                      <a:pt x="4532" y="1122"/>
                      <a:pt x="4532" y="1122"/>
                    </a:cubicBezTo>
                    <a:cubicBezTo>
                      <a:pt x="4530" y="1117"/>
                      <a:pt x="4530" y="1117"/>
                      <a:pt x="4530" y="1117"/>
                    </a:cubicBezTo>
                    <a:cubicBezTo>
                      <a:pt x="4522" y="1112"/>
                      <a:pt x="4522" y="1112"/>
                      <a:pt x="4522" y="1112"/>
                    </a:cubicBezTo>
                    <a:cubicBezTo>
                      <a:pt x="4520" y="1104"/>
                      <a:pt x="4520" y="1104"/>
                      <a:pt x="4520" y="1104"/>
                    </a:cubicBezTo>
                    <a:cubicBezTo>
                      <a:pt x="4523" y="1100"/>
                      <a:pt x="4523" y="1100"/>
                      <a:pt x="4523" y="1100"/>
                    </a:cubicBezTo>
                    <a:cubicBezTo>
                      <a:pt x="4528" y="1107"/>
                      <a:pt x="4528" y="1107"/>
                      <a:pt x="4528" y="1107"/>
                    </a:cubicBezTo>
                    <a:cubicBezTo>
                      <a:pt x="4533" y="1110"/>
                      <a:pt x="4533" y="1110"/>
                      <a:pt x="4533" y="1110"/>
                    </a:cubicBezTo>
                    <a:cubicBezTo>
                      <a:pt x="4537" y="1115"/>
                      <a:pt x="4537" y="1115"/>
                      <a:pt x="4537" y="1115"/>
                    </a:cubicBezTo>
                    <a:cubicBezTo>
                      <a:pt x="4543" y="1116"/>
                      <a:pt x="4543" y="1116"/>
                      <a:pt x="4543" y="1116"/>
                    </a:cubicBezTo>
                    <a:cubicBezTo>
                      <a:pt x="4545" y="1111"/>
                      <a:pt x="4545" y="1111"/>
                      <a:pt x="4545" y="1111"/>
                    </a:cubicBezTo>
                    <a:cubicBezTo>
                      <a:pt x="4544" y="1106"/>
                      <a:pt x="4544" y="1106"/>
                      <a:pt x="4544" y="1106"/>
                    </a:cubicBezTo>
                    <a:cubicBezTo>
                      <a:pt x="4546" y="1095"/>
                      <a:pt x="4546" y="1095"/>
                      <a:pt x="4546" y="1095"/>
                    </a:cubicBezTo>
                    <a:cubicBezTo>
                      <a:pt x="4552" y="1092"/>
                      <a:pt x="4552" y="1092"/>
                      <a:pt x="4552" y="1092"/>
                    </a:cubicBezTo>
                    <a:cubicBezTo>
                      <a:pt x="4557" y="1087"/>
                      <a:pt x="4557" y="1087"/>
                      <a:pt x="4557" y="1087"/>
                    </a:cubicBezTo>
                    <a:cubicBezTo>
                      <a:pt x="4562" y="1086"/>
                      <a:pt x="4562" y="1086"/>
                      <a:pt x="4562" y="1086"/>
                    </a:cubicBezTo>
                    <a:cubicBezTo>
                      <a:pt x="4567" y="1087"/>
                      <a:pt x="4567" y="1087"/>
                      <a:pt x="4567" y="1087"/>
                    </a:cubicBezTo>
                    <a:cubicBezTo>
                      <a:pt x="4569" y="1081"/>
                      <a:pt x="4569" y="1081"/>
                      <a:pt x="4569" y="1081"/>
                    </a:cubicBezTo>
                    <a:cubicBezTo>
                      <a:pt x="4565" y="1080"/>
                      <a:pt x="4565" y="1080"/>
                      <a:pt x="4565" y="1080"/>
                    </a:cubicBezTo>
                    <a:cubicBezTo>
                      <a:pt x="4562" y="1081"/>
                      <a:pt x="4562" y="1081"/>
                      <a:pt x="4562" y="1081"/>
                    </a:cubicBezTo>
                    <a:cubicBezTo>
                      <a:pt x="4558" y="1078"/>
                      <a:pt x="4558" y="1078"/>
                      <a:pt x="4558" y="1078"/>
                    </a:cubicBezTo>
                    <a:cubicBezTo>
                      <a:pt x="4554" y="1077"/>
                      <a:pt x="4554" y="1077"/>
                      <a:pt x="4554" y="1077"/>
                    </a:cubicBezTo>
                    <a:cubicBezTo>
                      <a:pt x="4556" y="1074"/>
                      <a:pt x="4556" y="1074"/>
                      <a:pt x="4556" y="1074"/>
                    </a:cubicBezTo>
                    <a:cubicBezTo>
                      <a:pt x="4551" y="1069"/>
                      <a:pt x="4551" y="1069"/>
                      <a:pt x="4551" y="1069"/>
                    </a:cubicBezTo>
                    <a:cubicBezTo>
                      <a:pt x="4545" y="1075"/>
                      <a:pt x="4545" y="1075"/>
                      <a:pt x="4545" y="1075"/>
                    </a:cubicBezTo>
                    <a:cubicBezTo>
                      <a:pt x="4543" y="1072"/>
                      <a:pt x="4543" y="1072"/>
                      <a:pt x="4543" y="1072"/>
                    </a:cubicBezTo>
                    <a:cubicBezTo>
                      <a:pt x="4546" y="1070"/>
                      <a:pt x="4546" y="1070"/>
                      <a:pt x="4546" y="1070"/>
                    </a:cubicBezTo>
                    <a:cubicBezTo>
                      <a:pt x="4546" y="1067"/>
                      <a:pt x="4546" y="1067"/>
                      <a:pt x="4546" y="1067"/>
                    </a:cubicBezTo>
                    <a:cubicBezTo>
                      <a:pt x="4540" y="1062"/>
                      <a:pt x="4540" y="1062"/>
                      <a:pt x="4540" y="1062"/>
                    </a:cubicBezTo>
                    <a:cubicBezTo>
                      <a:pt x="4534" y="1058"/>
                      <a:pt x="4534" y="1058"/>
                      <a:pt x="4534" y="1058"/>
                    </a:cubicBezTo>
                    <a:cubicBezTo>
                      <a:pt x="4531" y="1052"/>
                      <a:pt x="4531" y="1052"/>
                      <a:pt x="4531" y="1052"/>
                    </a:cubicBezTo>
                    <a:cubicBezTo>
                      <a:pt x="4523" y="1046"/>
                      <a:pt x="4523" y="1046"/>
                      <a:pt x="4523" y="1046"/>
                    </a:cubicBezTo>
                    <a:cubicBezTo>
                      <a:pt x="4520" y="1040"/>
                      <a:pt x="4520" y="1040"/>
                      <a:pt x="4520" y="1040"/>
                    </a:cubicBezTo>
                    <a:cubicBezTo>
                      <a:pt x="4520" y="1036"/>
                      <a:pt x="4520" y="1036"/>
                      <a:pt x="4520" y="1036"/>
                    </a:cubicBezTo>
                    <a:cubicBezTo>
                      <a:pt x="4514" y="1033"/>
                      <a:pt x="4514" y="1033"/>
                      <a:pt x="4514" y="1033"/>
                    </a:cubicBezTo>
                    <a:cubicBezTo>
                      <a:pt x="4512" y="1028"/>
                      <a:pt x="4512" y="1028"/>
                      <a:pt x="4512" y="1028"/>
                    </a:cubicBezTo>
                    <a:cubicBezTo>
                      <a:pt x="4511" y="1023"/>
                      <a:pt x="4511" y="1023"/>
                      <a:pt x="4511" y="1023"/>
                    </a:cubicBezTo>
                    <a:cubicBezTo>
                      <a:pt x="4486" y="1018"/>
                      <a:pt x="4486" y="1018"/>
                      <a:pt x="4486" y="1018"/>
                    </a:cubicBezTo>
                    <a:cubicBezTo>
                      <a:pt x="4482" y="1020"/>
                      <a:pt x="4482" y="1020"/>
                      <a:pt x="4482" y="1020"/>
                    </a:cubicBezTo>
                    <a:cubicBezTo>
                      <a:pt x="4493" y="1023"/>
                      <a:pt x="4493" y="1023"/>
                      <a:pt x="4493" y="1023"/>
                    </a:cubicBezTo>
                    <a:cubicBezTo>
                      <a:pt x="4491" y="1027"/>
                      <a:pt x="4491" y="1027"/>
                      <a:pt x="4491" y="1027"/>
                    </a:cubicBezTo>
                    <a:cubicBezTo>
                      <a:pt x="4485" y="1027"/>
                      <a:pt x="4485" y="1027"/>
                      <a:pt x="4485" y="1027"/>
                    </a:cubicBezTo>
                    <a:cubicBezTo>
                      <a:pt x="4479" y="1026"/>
                      <a:pt x="4479" y="1026"/>
                      <a:pt x="4479" y="1026"/>
                    </a:cubicBezTo>
                    <a:cubicBezTo>
                      <a:pt x="4470" y="1020"/>
                      <a:pt x="4470" y="1020"/>
                      <a:pt x="4470" y="1020"/>
                    </a:cubicBezTo>
                    <a:cubicBezTo>
                      <a:pt x="4472" y="1027"/>
                      <a:pt x="4472" y="1027"/>
                      <a:pt x="4472" y="1027"/>
                    </a:cubicBezTo>
                    <a:cubicBezTo>
                      <a:pt x="4470" y="1032"/>
                      <a:pt x="4470" y="1032"/>
                      <a:pt x="4470" y="1032"/>
                    </a:cubicBezTo>
                    <a:cubicBezTo>
                      <a:pt x="4468" y="1032"/>
                      <a:pt x="4468" y="1032"/>
                      <a:pt x="4468" y="1032"/>
                    </a:cubicBezTo>
                    <a:cubicBezTo>
                      <a:pt x="4466" y="1027"/>
                      <a:pt x="4466" y="1027"/>
                      <a:pt x="4466" y="1027"/>
                    </a:cubicBezTo>
                    <a:cubicBezTo>
                      <a:pt x="4463" y="1023"/>
                      <a:pt x="4463" y="1023"/>
                      <a:pt x="4463" y="1023"/>
                    </a:cubicBezTo>
                    <a:cubicBezTo>
                      <a:pt x="4465" y="1018"/>
                      <a:pt x="4465" y="1018"/>
                      <a:pt x="4465" y="1018"/>
                    </a:cubicBezTo>
                    <a:cubicBezTo>
                      <a:pt x="4469" y="1016"/>
                      <a:pt x="4469" y="1016"/>
                      <a:pt x="4469" y="1016"/>
                    </a:cubicBezTo>
                    <a:cubicBezTo>
                      <a:pt x="4463" y="1013"/>
                      <a:pt x="4463" y="1013"/>
                      <a:pt x="4463" y="1013"/>
                    </a:cubicBezTo>
                    <a:cubicBezTo>
                      <a:pt x="4460" y="1014"/>
                      <a:pt x="4460" y="1014"/>
                      <a:pt x="4460" y="1014"/>
                    </a:cubicBezTo>
                    <a:cubicBezTo>
                      <a:pt x="4459" y="1010"/>
                      <a:pt x="4459" y="1010"/>
                      <a:pt x="4459" y="1010"/>
                    </a:cubicBezTo>
                    <a:cubicBezTo>
                      <a:pt x="4455" y="1009"/>
                      <a:pt x="4455" y="1009"/>
                      <a:pt x="4455" y="1009"/>
                    </a:cubicBezTo>
                    <a:cubicBezTo>
                      <a:pt x="4456" y="1013"/>
                      <a:pt x="4456" y="1013"/>
                      <a:pt x="4456" y="1013"/>
                    </a:cubicBezTo>
                    <a:cubicBezTo>
                      <a:pt x="4453" y="1019"/>
                      <a:pt x="4453" y="1019"/>
                      <a:pt x="4453" y="1019"/>
                    </a:cubicBezTo>
                    <a:cubicBezTo>
                      <a:pt x="4451" y="1017"/>
                      <a:pt x="4451" y="1017"/>
                      <a:pt x="4451" y="1017"/>
                    </a:cubicBezTo>
                    <a:cubicBezTo>
                      <a:pt x="4450" y="1014"/>
                      <a:pt x="4450" y="1014"/>
                      <a:pt x="4450" y="1014"/>
                    </a:cubicBezTo>
                    <a:cubicBezTo>
                      <a:pt x="4444" y="1012"/>
                      <a:pt x="4444" y="1012"/>
                      <a:pt x="4444" y="1012"/>
                    </a:cubicBezTo>
                    <a:cubicBezTo>
                      <a:pt x="4438" y="1013"/>
                      <a:pt x="4438" y="1013"/>
                      <a:pt x="4438" y="1013"/>
                    </a:cubicBezTo>
                    <a:cubicBezTo>
                      <a:pt x="4433" y="1015"/>
                      <a:pt x="4433" y="1015"/>
                      <a:pt x="4433" y="1015"/>
                    </a:cubicBezTo>
                    <a:cubicBezTo>
                      <a:pt x="4435" y="1019"/>
                      <a:pt x="4435" y="1019"/>
                      <a:pt x="4435" y="1019"/>
                    </a:cubicBezTo>
                    <a:cubicBezTo>
                      <a:pt x="4436" y="1015"/>
                      <a:pt x="4436" y="1015"/>
                      <a:pt x="4436" y="1015"/>
                    </a:cubicBezTo>
                    <a:cubicBezTo>
                      <a:pt x="4442" y="1014"/>
                      <a:pt x="4442" y="1014"/>
                      <a:pt x="4442" y="1014"/>
                    </a:cubicBezTo>
                    <a:cubicBezTo>
                      <a:pt x="4443" y="1016"/>
                      <a:pt x="4443" y="1016"/>
                      <a:pt x="4443" y="1016"/>
                    </a:cubicBezTo>
                    <a:cubicBezTo>
                      <a:pt x="4439" y="1018"/>
                      <a:pt x="4439" y="1018"/>
                      <a:pt x="4439" y="1018"/>
                    </a:cubicBezTo>
                    <a:cubicBezTo>
                      <a:pt x="4447" y="1021"/>
                      <a:pt x="4447" y="1021"/>
                      <a:pt x="4447" y="1021"/>
                    </a:cubicBezTo>
                    <a:cubicBezTo>
                      <a:pt x="4446" y="1033"/>
                      <a:pt x="4446" y="1033"/>
                      <a:pt x="4446" y="1033"/>
                    </a:cubicBezTo>
                    <a:cubicBezTo>
                      <a:pt x="4444" y="1046"/>
                      <a:pt x="4444" y="1046"/>
                      <a:pt x="4444" y="1046"/>
                    </a:cubicBezTo>
                    <a:cubicBezTo>
                      <a:pt x="4447" y="1047"/>
                      <a:pt x="4447" y="1047"/>
                      <a:pt x="4447" y="1047"/>
                    </a:cubicBezTo>
                    <a:cubicBezTo>
                      <a:pt x="4449" y="1044"/>
                      <a:pt x="4449" y="1044"/>
                      <a:pt x="4449" y="1044"/>
                    </a:cubicBezTo>
                    <a:cubicBezTo>
                      <a:pt x="4451" y="1046"/>
                      <a:pt x="4451" y="1046"/>
                      <a:pt x="4451" y="1046"/>
                    </a:cubicBezTo>
                    <a:cubicBezTo>
                      <a:pt x="4454" y="1052"/>
                      <a:pt x="4454" y="1052"/>
                      <a:pt x="4454" y="1052"/>
                    </a:cubicBezTo>
                    <a:cubicBezTo>
                      <a:pt x="4454" y="1057"/>
                      <a:pt x="4454" y="1057"/>
                      <a:pt x="4454" y="1057"/>
                    </a:cubicBezTo>
                    <a:cubicBezTo>
                      <a:pt x="4453" y="1063"/>
                      <a:pt x="4453" y="1063"/>
                      <a:pt x="4453" y="1063"/>
                    </a:cubicBezTo>
                    <a:cubicBezTo>
                      <a:pt x="4450" y="1063"/>
                      <a:pt x="4450" y="1063"/>
                      <a:pt x="4450" y="1063"/>
                    </a:cubicBezTo>
                    <a:cubicBezTo>
                      <a:pt x="4447" y="1067"/>
                      <a:pt x="4447" y="1067"/>
                      <a:pt x="4447" y="1067"/>
                    </a:cubicBezTo>
                    <a:cubicBezTo>
                      <a:pt x="4448" y="1063"/>
                      <a:pt x="4448" y="1063"/>
                      <a:pt x="4448" y="1063"/>
                    </a:cubicBezTo>
                    <a:cubicBezTo>
                      <a:pt x="4449" y="1061"/>
                      <a:pt x="4449" y="1061"/>
                      <a:pt x="4449" y="1061"/>
                    </a:cubicBezTo>
                    <a:cubicBezTo>
                      <a:pt x="4449" y="1053"/>
                      <a:pt x="4449" y="1053"/>
                      <a:pt x="4449" y="1053"/>
                    </a:cubicBezTo>
                    <a:cubicBezTo>
                      <a:pt x="4442" y="1050"/>
                      <a:pt x="4442" y="1050"/>
                      <a:pt x="4442" y="1050"/>
                    </a:cubicBezTo>
                    <a:cubicBezTo>
                      <a:pt x="4438" y="1051"/>
                      <a:pt x="4438" y="1051"/>
                      <a:pt x="4438" y="1051"/>
                    </a:cubicBezTo>
                    <a:cubicBezTo>
                      <a:pt x="4436" y="1046"/>
                      <a:pt x="4436" y="1046"/>
                      <a:pt x="4436" y="1046"/>
                    </a:cubicBezTo>
                    <a:cubicBezTo>
                      <a:pt x="4437" y="1043"/>
                      <a:pt x="4437" y="1043"/>
                      <a:pt x="4437" y="1043"/>
                    </a:cubicBezTo>
                    <a:cubicBezTo>
                      <a:pt x="4430" y="1039"/>
                      <a:pt x="4430" y="1039"/>
                      <a:pt x="4430" y="1039"/>
                    </a:cubicBezTo>
                    <a:cubicBezTo>
                      <a:pt x="4428" y="1035"/>
                      <a:pt x="4428" y="1035"/>
                      <a:pt x="4428" y="1035"/>
                    </a:cubicBezTo>
                    <a:cubicBezTo>
                      <a:pt x="4429" y="1029"/>
                      <a:pt x="4429" y="1029"/>
                      <a:pt x="4429" y="1029"/>
                    </a:cubicBezTo>
                    <a:cubicBezTo>
                      <a:pt x="4429" y="1023"/>
                      <a:pt x="4429" y="1023"/>
                      <a:pt x="4429" y="1023"/>
                    </a:cubicBezTo>
                    <a:cubicBezTo>
                      <a:pt x="4425" y="1015"/>
                      <a:pt x="4425" y="1015"/>
                      <a:pt x="4425" y="1015"/>
                    </a:cubicBezTo>
                    <a:cubicBezTo>
                      <a:pt x="4424" y="1007"/>
                      <a:pt x="4424" y="1007"/>
                      <a:pt x="4424" y="1007"/>
                    </a:cubicBezTo>
                    <a:cubicBezTo>
                      <a:pt x="4422" y="996"/>
                      <a:pt x="4422" y="996"/>
                      <a:pt x="4422" y="996"/>
                    </a:cubicBezTo>
                    <a:cubicBezTo>
                      <a:pt x="4419" y="992"/>
                      <a:pt x="4419" y="992"/>
                      <a:pt x="4419" y="992"/>
                    </a:cubicBezTo>
                    <a:cubicBezTo>
                      <a:pt x="4421" y="987"/>
                      <a:pt x="4421" y="987"/>
                      <a:pt x="4421" y="987"/>
                    </a:cubicBezTo>
                    <a:cubicBezTo>
                      <a:pt x="4424" y="992"/>
                      <a:pt x="4424" y="992"/>
                      <a:pt x="4424" y="992"/>
                    </a:cubicBezTo>
                    <a:cubicBezTo>
                      <a:pt x="4425" y="997"/>
                      <a:pt x="4425" y="997"/>
                      <a:pt x="4425" y="997"/>
                    </a:cubicBezTo>
                    <a:cubicBezTo>
                      <a:pt x="4426" y="995"/>
                      <a:pt x="4426" y="995"/>
                      <a:pt x="4426" y="995"/>
                    </a:cubicBezTo>
                    <a:cubicBezTo>
                      <a:pt x="4424" y="990"/>
                      <a:pt x="4424" y="990"/>
                      <a:pt x="4424" y="990"/>
                    </a:cubicBezTo>
                    <a:cubicBezTo>
                      <a:pt x="4412" y="981"/>
                      <a:pt x="4412" y="981"/>
                      <a:pt x="4412" y="981"/>
                    </a:cubicBezTo>
                    <a:cubicBezTo>
                      <a:pt x="4410" y="974"/>
                      <a:pt x="4410" y="974"/>
                      <a:pt x="4410" y="974"/>
                    </a:cubicBezTo>
                    <a:cubicBezTo>
                      <a:pt x="4409" y="969"/>
                      <a:pt x="4409" y="969"/>
                      <a:pt x="4409" y="969"/>
                    </a:cubicBezTo>
                    <a:cubicBezTo>
                      <a:pt x="4396" y="963"/>
                      <a:pt x="4396" y="963"/>
                      <a:pt x="4396" y="963"/>
                    </a:cubicBezTo>
                    <a:cubicBezTo>
                      <a:pt x="4394" y="964"/>
                      <a:pt x="4394" y="964"/>
                      <a:pt x="4394" y="964"/>
                    </a:cubicBezTo>
                    <a:cubicBezTo>
                      <a:pt x="4396" y="969"/>
                      <a:pt x="4396" y="969"/>
                      <a:pt x="4396" y="969"/>
                    </a:cubicBezTo>
                    <a:cubicBezTo>
                      <a:pt x="4400" y="976"/>
                      <a:pt x="4400" y="976"/>
                      <a:pt x="4400" y="976"/>
                    </a:cubicBezTo>
                    <a:cubicBezTo>
                      <a:pt x="4403" y="979"/>
                      <a:pt x="4403" y="979"/>
                      <a:pt x="4403" y="979"/>
                    </a:cubicBezTo>
                    <a:cubicBezTo>
                      <a:pt x="4405" y="979"/>
                      <a:pt x="4405" y="979"/>
                      <a:pt x="4405" y="979"/>
                    </a:cubicBezTo>
                    <a:cubicBezTo>
                      <a:pt x="4408" y="983"/>
                      <a:pt x="4408" y="983"/>
                      <a:pt x="4408" y="983"/>
                    </a:cubicBezTo>
                    <a:cubicBezTo>
                      <a:pt x="4408" y="987"/>
                      <a:pt x="4408" y="987"/>
                      <a:pt x="4408" y="987"/>
                    </a:cubicBezTo>
                    <a:cubicBezTo>
                      <a:pt x="4404" y="985"/>
                      <a:pt x="4404" y="985"/>
                      <a:pt x="4404" y="985"/>
                    </a:cubicBezTo>
                    <a:cubicBezTo>
                      <a:pt x="4389" y="974"/>
                      <a:pt x="4389" y="974"/>
                      <a:pt x="4389" y="974"/>
                    </a:cubicBezTo>
                    <a:cubicBezTo>
                      <a:pt x="4384" y="973"/>
                      <a:pt x="4384" y="973"/>
                      <a:pt x="4384" y="973"/>
                    </a:cubicBezTo>
                    <a:cubicBezTo>
                      <a:pt x="4379" y="969"/>
                      <a:pt x="4379" y="969"/>
                      <a:pt x="4379" y="969"/>
                    </a:cubicBezTo>
                    <a:cubicBezTo>
                      <a:pt x="4382" y="966"/>
                      <a:pt x="4382" y="966"/>
                      <a:pt x="4382" y="966"/>
                    </a:cubicBezTo>
                    <a:cubicBezTo>
                      <a:pt x="4387" y="965"/>
                      <a:pt x="4387" y="965"/>
                      <a:pt x="4387" y="965"/>
                    </a:cubicBezTo>
                    <a:cubicBezTo>
                      <a:pt x="4387" y="960"/>
                      <a:pt x="4387" y="960"/>
                      <a:pt x="4387" y="960"/>
                    </a:cubicBezTo>
                    <a:cubicBezTo>
                      <a:pt x="4388" y="957"/>
                      <a:pt x="4388" y="957"/>
                      <a:pt x="4388" y="957"/>
                    </a:cubicBezTo>
                    <a:cubicBezTo>
                      <a:pt x="4378" y="955"/>
                      <a:pt x="4378" y="955"/>
                      <a:pt x="4378" y="955"/>
                    </a:cubicBezTo>
                    <a:cubicBezTo>
                      <a:pt x="4372" y="955"/>
                      <a:pt x="4372" y="955"/>
                      <a:pt x="4372" y="955"/>
                    </a:cubicBezTo>
                    <a:cubicBezTo>
                      <a:pt x="4368" y="952"/>
                      <a:pt x="4368" y="952"/>
                      <a:pt x="4368" y="952"/>
                    </a:cubicBezTo>
                    <a:cubicBezTo>
                      <a:pt x="4362" y="950"/>
                      <a:pt x="4362" y="950"/>
                      <a:pt x="4362" y="950"/>
                    </a:cubicBezTo>
                    <a:cubicBezTo>
                      <a:pt x="4365" y="946"/>
                      <a:pt x="4365" y="946"/>
                      <a:pt x="4365" y="946"/>
                    </a:cubicBezTo>
                    <a:cubicBezTo>
                      <a:pt x="4368" y="945"/>
                      <a:pt x="4368" y="945"/>
                      <a:pt x="4368" y="945"/>
                    </a:cubicBezTo>
                    <a:cubicBezTo>
                      <a:pt x="4366" y="943"/>
                      <a:pt x="4366" y="943"/>
                      <a:pt x="4366" y="943"/>
                    </a:cubicBezTo>
                    <a:cubicBezTo>
                      <a:pt x="4365" y="938"/>
                      <a:pt x="4365" y="938"/>
                      <a:pt x="4365" y="938"/>
                    </a:cubicBezTo>
                    <a:cubicBezTo>
                      <a:pt x="4357" y="938"/>
                      <a:pt x="4357" y="938"/>
                      <a:pt x="4357" y="938"/>
                    </a:cubicBezTo>
                    <a:cubicBezTo>
                      <a:pt x="4358" y="934"/>
                      <a:pt x="4358" y="934"/>
                      <a:pt x="4358" y="934"/>
                    </a:cubicBezTo>
                    <a:cubicBezTo>
                      <a:pt x="4354" y="929"/>
                      <a:pt x="4354" y="929"/>
                      <a:pt x="4354" y="929"/>
                    </a:cubicBezTo>
                    <a:cubicBezTo>
                      <a:pt x="4350" y="930"/>
                      <a:pt x="4350" y="930"/>
                      <a:pt x="4350" y="930"/>
                    </a:cubicBezTo>
                    <a:cubicBezTo>
                      <a:pt x="4349" y="928"/>
                      <a:pt x="4349" y="928"/>
                      <a:pt x="4349" y="928"/>
                    </a:cubicBezTo>
                    <a:cubicBezTo>
                      <a:pt x="4343" y="924"/>
                      <a:pt x="4343" y="924"/>
                      <a:pt x="4343" y="924"/>
                    </a:cubicBezTo>
                    <a:cubicBezTo>
                      <a:pt x="4334" y="928"/>
                      <a:pt x="4334" y="928"/>
                      <a:pt x="4334" y="928"/>
                    </a:cubicBezTo>
                    <a:cubicBezTo>
                      <a:pt x="4333" y="925"/>
                      <a:pt x="4333" y="925"/>
                      <a:pt x="4333" y="925"/>
                    </a:cubicBezTo>
                    <a:cubicBezTo>
                      <a:pt x="4334" y="921"/>
                      <a:pt x="4334" y="921"/>
                      <a:pt x="4334" y="921"/>
                    </a:cubicBezTo>
                    <a:cubicBezTo>
                      <a:pt x="4334" y="918"/>
                      <a:pt x="4334" y="918"/>
                      <a:pt x="4334" y="918"/>
                    </a:cubicBezTo>
                    <a:cubicBezTo>
                      <a:pt x="4331" y="913"/>
                      <a:pt x="4331" y="913"/>
                      <a:pt x="4331" y="913"/>
                    </a:cubicBezTo>
                    <a:cubicBezTo>
                      <a:pt x="4325" y="907"/>
                      <a:pt x="4325" y="907"/>
                      <a:pt x="4325" y="907"/>
                    </a:cubicBezTo>
                    <a:cubicBezTo>
                      <a:pt x="4330" y="915"/>
                      <a:pt x="4330" y="915"/>
                      <a:pt x="4330" y="915"/>
                    </a:cubicBezTo>
                    <a:cubicBezTo>
                      <a:pt x="4323" y="911"/>
                      <a:pt x="4323" y="911"/>
                      <a:pt x="4323" y="911"/>
                    </a:cubicBezTo>
                    <a:cubicBezTo>
                      <a:pt x="4319" y="911"/>
                      <a:pt x="4319" y="911"/>
                      <a:pt x="4319" y="911"/>
                    </a:cubicBezTo>
                    <a:cubicBezTo>
                      <a:pt x="4315" y="906"/>
                      <a:pt x="4315" y="906"/>
                      <a:pt x="4315" y="906"/>
                    </a:cubicBezTo>
                    <a:cubicBezTo>
                      <a:pt x="4313" y="896"/>
                      <a:pt x="4313" y="896"/>
                      <a:pt x="4313" y="896"/>
                    </a:cubicBezTo>
                    <a:cubicBezTo>
                      <a:pt x="4311" y="889"/>
                      <a:pt x="4311" y="889"/>
                      <a:pt x="4311" y="889"/>
                    </a:cubicBezTo>
                    <a:cubicBezTo>
                      <a:pt x="4307" y="889"/>
                      <a:pt x="4307" y="889"/>
                      <a:pt x="4307" y="889"/>
                    </a:cubicBezTo>
                    <a:cubicBezTo>
                      <a:pt x="4295" y="884"/>
                      <a:pt x="4295" y="884"/>
                      <a:pt x="4295" y="884"/>
                    </a:cubicBezTo>
                    <a:cubicBezTo>
                      <a:pt x="4291" y="879"/>
                      <a:pt x="4291" y="879"/>
                      <a:pt x="4291" y="879"/>
                    </a:cubicBezTo>
                    <a:cubicBezTo>
                      <a:pt x="4285" y="880"/>
                      <a:pt x="4285" y="880"/>
                      <a:pt x="4285" y="880"/>
                    </a:cubicBezTo>
                    <a:cubicBezTo>
                      <a:pt x="4279" y="877"/>
                      <a:pt x="4279" y="877"/>
                      <a:pt x="4279" y="877"/>
                    </a:cubicBezTo>
                    <a:cubicBezTo>
                      <a:pt x="4279" y="876"/>
                      <a:pt x="4279" y="876"/>
                      <a:pt x="4279" y="876"/>
                    </a:cubicBezTo>
                    <a:cubicBezTo>
                      <a:pt x="4255" y="851"/>
                      <a:pt x="4255" y="851"/>
                      <a:pt x="4255" y="851"/>
                    </a:cubicBezTo>
                    <a:cubicBezTo>
                      <a:pt x="4243" y="844"/>
                      <a:pt x="4243" y="844"/>
                      <a:pt x="4243" y="844"/>
                    </a:cubicBezTo>
                    <a:cubicBezTo>
                      <a:pt x="4237" y="842"/>
                      <a:pt x="4237" y="842"/>
                      <a:pt x="4237" y="842"/>
                    </a:cubicBezTo>
                    <a:cubicBezTo>
                      <a:pt x="4234" y="836"/>
                      <a:pt x="4234" y="836"/>
                      <a:pt x="4234" y="836"/>
                    </a:cubicBezTo>
                    <a:cubicBezTo>
                      <a:pt x="4231" y="838"/>
                      <a:pt x="4231" y="838"/>
                      <a:pt x="4231" y="838"/>
                    </a:cubicBezTo>
                    <a:cubicBezTo>
                      <a:pt x="4213" y="829"/>
                      <a:pt x="4213" y="829"/>
                      <a:pt x="4213" y="829"/>
                    </a:cubicBezTo>
                    <a:cubicBezTo>
                      <a:pt x="4205" y="821"/>
                      <a:pt x="4205" y="821"/>
                      <a:pt x="4205" y="821"/>
                    </a:cubicBezTo>
                    <a:cubicBezTo>
                      <a:pt x="4202" y="821"/>
                      <a:pt x="4202" y="821"/>
                      <a:pt x="4202" y="821"/>
                    </a:cubicBezTo>
                    <a:cubicBezTo>
                      <a:pt x="4191" y="817"/>
                      <a:pt x="4191" y="817"/>
                      <a:pt x="4191" y="817"/>
                    </a:cubicBezTo>
                    <a:cubicBezTo>
                      <a:pt x="4184" y="816"/>
                      <a:pt x="4184" y="816"/>
                      <a:pt x="4184" y="816"/>
                    </a:cubicBezTo>
                    <a:cubicBezTo>
                      <a:pt x="4169" y="801"/>
                      <a:pt x="4169" y="801"/>
                      <a:pt x="4169" y="801"/>
                    </a:cubicBezTo>
                    <a:cubicBezTo>
                      <a:pt x="4163" y="800"/>
                      <a:pt x="4163" y="800"/>
                      <a:pt x="4163" y="800"/>
                    </a:cubicBezTo>
                    <a:cubicBezTo>
                      <a:pt x="4136" y="800"/>
                      <a:pt x="4136" y="800"/>
                      <a:pt x="4136" y="800"/>
                    </a:cubicBezTo>
                    <a:cubicBezTo>
                      <a:pt x="4134" y="802"/>
                      <a:pt x="4134" y="802"/>
                      <a:pt x="4134" y="802"/>
                    </a:cubicBezTo>
                    <a:cubicBezTo>
                      <a:pt x="4127" y="804"/>
                      <a:pt x="4127" y="804"/>
                      <a:pt x="4127" y="804"/>
                    </a:cubicBezTo>
                    <a:cubicBezTo>
                      <a:pt x="4122" y="801"/>
                      <a:pt x="4122" y="801"/>
                      <a:pt x="4122" y="801"/>
                    </a:cubicBezTo>
                    <a:cubicBezTo>
                      <a:pt x="4114" y="799"/>
                      <a:pt x="4114" y="799"/>
                      <a:pt x="4114" y="799"/>
                    </a:cubicBezTo>
                    <a:cubicBezTo>
                      <a:pt x="4107" y="800"/>
                      <a:pt x="4107" y="800"/>
                      <a:pt x="4107" y="800"/>
                    </a:cubicBezTo>
                    <a:cubicBezTo>
                      <a:pt x="4095" y="799"/>
                      <a:pt x="4095" y="799"/>
                      <a:pt x="4095" y="799"/>
                    </a:cubicBezTo>
                    <a:cubicBezTo>
                      <a:pt x="4089" y="802"/>
                      <a:pt x="4089" y="802"/>
                      <a:pt x="4089" y="802"/>
                    </a:cubicBezTo>
                    <a:cubicBezTo>
                      <a:pt x="4081" y="801"/>
                      <a:pt x="4081" y="801"/>
                      <a:pt x="4081" y="801"/>
                    </a:cubicBezTo>
                    <a:cubicBezTo>
                      <a:pt x="4068" y="793"/>
                      <a:pt x="4068" y="793"/>
                      <a:pt x="4068" y="793"/>
                    </a:cubicBezTo>
                    <a:cubicBezTo>
                      <a:pt x="4064" y="794"/>
                      <a:pt x="4064" y="794"/>
                      <a:pt x="4064" y="794"/>
                    </a:cubicBezTo>
                    <a:cubicBezTo>
                      <a:pt x="4030" y="786"/>
                      <a:pt x="4030" y="786"/>
                      <a:pt x="4030" y="786"/>
                    </a:cubicBezTo>
                    <a:cubicBezTo>
                      <a:pt x="4016" y="786"/>
                      <a:pt x="4016" y="786"/>
                      <a:pt x="4016" y="786"/>
                    </a:cubicBezTo>
                    <a:cubicBezTo>
                      <a:pt x="4011" y="789"/>
                      <a:pt x="4011" y="789"/>
                      <a:pt x="4011" y="789"/>
                    </a:cubicBezTo>
                    <a:cubicBezTo>
                      <a:pt x="4010" y="795"/>
                      <a:pt x="4010" y="795"/>
                      <a:pt x="4010" y="795"/>
                    </a:cubicBezTo>
                    <a:cubicBezTo>
                      <a:pt x="4012" y="800"/>
                      <a:pt x="4012" y="800"/>
                      <a:pt x="4012" y="800"/>
                    </a:cubicBezTo>
                    <a:cubicBezTo>
                      <a:pt x="4012" y="811"/>
                      <a:pt x="4012" y="811"/>
                      <a:pt x="4012" y="811"/>
                    </a:cubicBezTo>
                    <a:cubicBezTo>
                      <a:pt x="4002" y="815"/>
                      <a:pt x="4002" y="815"/>
                      <a:pt x="4002" y="815"/>
                    </a:cubicBezTo>
                    <a:cubicBezTo>
                      <a:pt x="4000" y="821"/>
                      <a:pt x="4000" y="821"/>
                      <a:pt x="4000" y="821"/>
                    </a:cubicBezTo>
                    <a:cubicBezTo>
                      <a:pt x="4015" y="825"/>
                      <a:pt x="4015" y="825"/>
                      <a:pt x="4015" y="825"/>
                    </a:cubicBezTo>
                    <a:cubicBezTo>
                      <a:pt x="4021" y="843"/>
                      <a:pt x="4021" y="843"/>
                      <a:pt x="4021" y="843"/>
                    </a:cubicBezTo>
                    <a:cubicBezTo>
                      <a:pt x="4024" y="846"/>
                      <a:pt x="4024" y="846"/>
                      <a:pt x="4024" y="846"/>
                    </a:cubicBezTo>
                    <a:cubicBezTo>
                      <a:pt x="4024" y="851"/>
                      <a:pt x="4024" y="851"/>
                      <a:pt x="4024" y="851"/>
                    </a:cubicBezTo>
                    <a:cubicBezTo>
                      <a:pt x="4027" y="862"/>
                      <a:pt x="4027" y="862"/>
                      <a:pt x="4027" y="862"/>
                    </a:cubicBezTo>
                    <a:cubicBezTo>
                      <a:pt x="4011" y="881"/>
                      <a:pt x="4011" y="881"/>
                      <a:pt x="4011" y="881"/>
                    </a:cubicBezTo>
                    <a:cubicBezTo>
                      <a:pt x="4001" y="888"/>
                      <a:pt x="4001" y="888"/>
                      <a:pt x="4001" y="888"/>
                    </a:cubicBezTo>
                    <a:cubicBezTo>
                      <a:pt x="3989" y="887"/>
                      <a:pt x="3989" y="887"/>
                      <a:pt x="3989" y="887"/>
                    </a:cubicBezTo>
                    <a:cubicBezTo>
                      <a:pt x="3985" y="885"/>
                      <a:pt x="3985" y="885"/>
                      <a:pt x="3985" y="885"/>
                    </a:cubicBezTo>
                    <a:cubicBezTo>
                      <a:pt x="3982" y="874"/>
                      <a:pt x="3982" y="874"/>
                      <a:pt x="3982" y="874"/>
                    </a:cubicBezTo>
                    <a:cubicBezTo>
                      <a:pt x="3979" y="868"/>
                      <a:pt x="3979" y="868"/>
                      <a:pt x="3979" y="868"/>
                    </a:cubicBezTo>
                    <a:cubicBezTo>
                      <a:pt x="3971" y="863"/>
                      <a:pt x="3971" y="863"/>
                      <a:pt x="3971" y="863"/>
                    </a:cubicBezTo>
                    <a:cubicBezTo>
                      <a:pt x="3970" y="860"/>
                      <a:pt x="3970" y="860"/>
                      <a:pt x="3970" y="860"/>
                    </a:cubicBezTo>
                    <a:cubicBezTo>
                      <a:pt x="3965" y="857"/>
                      <a:pt x="3965" y="857"/>
                      <a:pt x="3965" y="857"/>
                    </a:cubicBezTo>
                    <a:cubicBezTo>
                      <a:pt x="3953" y="856"/>
                      <a:pt x="3953" y="856"/>
                      <a:pt x="3953" y="856"/>
                    </a:cubicBezTo>
                    <a:cubicBezTo>
                      <a:pt x="3950" y="853"/>
                      <a:pt x="3950" y="853"/>
                      <a:pt x="3950" y="853"/>
                    </a:cubicBezTo>
                    <a:cubicBezTo>
                      <a:pt x="3948" y="849"/>
                      <a:pt x="3948" y="849"/>
                      <a:pt x="3948" y="849"/>
                    </a:cubicBezTo>
                    <a:cubicBezTo>
                      <a:pt x="3948" y="845"/>
                      <a:pt x="3948" y="845"/>
                      <a:pt x="3948" y="845"/>
                    </a:cubicBezTo>
                    <a:cubicBezTo>
                      <a:pt x="3949" y="830"/>
                      <a:pt x="3949" y="830"/>
                      <a:pt x="3949" y="830"/>
                    </a:cubicBezTo>
                    <a:cubicBezTo>
                      <a:pt x="3948" y="824"/>
                      <a:pt x="3948" y="824"/>
                      <a:pt x="3948" y="824"/>
                    </a:cubicBezTo>
                    <a:cubicBezTo>
                      <a:pt x="3938" y="821"/>
                      <a:pt x="3938" y="821"/>
                      <a:pt x="3938" y="821"/>
                    </a:cubicBezTo>
                    <a:cubicBezTo>
                      <a:pt x="3939" y="816"/>
                      <a:pt x="3939" y="816"/>
                      <a:pt x="3939" y="816"/>
                    </a:cubicBezTo>
                    <a:cubicBezTo>
                      <a:pt x="3943" y="814"/>
                      <a:pt x="3943" y="814"/>
                      <a:pt x="3943" y="814"/>
                    </a:cubicBezTo>
                    <a:cubicBezTo>
                      <a:pt x="3942" y="812"/>
                      <a:pt x="3942" y="812"/>
                      <a:pt x="3942" y="812"/>
                    </a:cubicBezTo>
                    <a:cubicBezTo>
                      <a:pt x="3936" y="808"/>
                      <a:pt x="3936" y="808"/>
                      <a:pt x="3936" y="808"/>
                    </a:cubicBezTo>
                    <a:cubicBezTo>
                      <a:pt x="3932" y="809"/>
                      <a:pt x="3932" y="809"/>
                      <a:pt x="3932" y="809"/>
                    </a:cubicBezTo>
                    <a:cubicBezTo>
                      <a:pt x="3929" y="812"/>
                      <a:pt x="3929" y="812"/>
                      <a:pt x="3929" y="812"/>
                    </a:cubicBezTo>
                    <a:cubicBezTo>
                      <a:pt x="3913" y="831"/>
                      <a:pt x="3913" y="831"/>
                      <a:pt x="3913" y="831"/>
                    </a:cubicBezTo>
                    <a:cubicBezTo>
                      <a:pt x="3909" y="832"/>
                      <a:pt x="3909" y="832"/>
                      <a:pt x="3909" y="832"/>
                    </a:cubicBezTo>
                    <a:cubicBezTo>
                      <a:pt x="3906" y="830"/>
                      <a:pt x="3906" y="830"/>
                      <a:pt x="3906" y="830"/>
                    </a:cubicBezTo>
                    <a:cubicBezTo>
                      <a:pt x="3895" y="830"/>
                      <a:pt x="3895" y="830"/>
                      <a:pt x="3895" y="830"/>
                    </a:cubicBezTo>
                    <a:cubicBezTo>
                      <a:pt x="3883" y="824"/>
                      <a:pt x="3883" y="824"/>
                      <a:pt x="3883" y="824"/>
                    </a:cubicBezTo>
                    <a:cubicBezTo>
                      <a:pt x="3867" y="822"/>
                      <a:pt x="3867" y="822"/>
                      <a:pt x="3867" y="822"/>
                    </a:cubicBezTo>
                    <a:cubicBezTo>
                      <a:pt x="3861" y="824"/>
                      <a:pt x="3861" y="824"/>
                      <a:pt x="3861" y="824"/>
                    </a:cubicBezTo>
                    <a:cubicBezTo>
                      <a:pt x="3860" y="826"/>
                      <a:pt x="3860" y="826"/>
                      <a:pt x="3860" y="826"/>
                    </a:cubicBezTo>
                    <a:cubicBezTo>
                      <a:pt x="3858" y="824"/>
                      <a:pt x="3858" y="824"/>
                      <a:pt x="3858" y="824"/>
                    </a:cubicBezTo>
                    <a:cubicBezTo>
                      <a:pt x="3846" y="825"/>
                      <a:pt x="3846" y="825"/>
                      <a:pt x="3846" y="825"/>
                    </a:cubicBezTo>
                    <a:cubicBezTo>
                      <a:pt x="3838" y="821"/>
                      <a:pt x="3838" y="821"/>
                      <a:pt x="3838" y="821"/>
                    </a:cubicBezTo>
                    <a:cubicBezTo>
                      <a:pt x="3831" y="808"/>
                      <a:pt x="3831" y="808"/>
                      <a:pt x="3831" y="808"/>
                    </a:cubicBezTo>
                    <a:cubicBezTo>
                      <a:pt x="3821" y="814"/>
                      <a:pt x="3821" y="814"/>
                      <a:pt x="3821" y="814"/>
                    </a:cubicBezTo>
                    <a:cubicBezTo>
                      <a:pt x="3805" y="812"/>
                      <a:pt x="3805" y="812"/>
                      <a:pt x="3805" y="812"/>
                    </a:cubicBezTo>
                    <a:cubicBezTo>
                      <a:pt x="3796" y="817"/>
                      <a:pt x="3796" y="817"/>
                      <a:pt x="3796" y="817"/>
                    </a:cubicBezTo>
                    <a:cubicBezTo>
                      <a:pt x="3788" y="814"/>
                      <a:pt x="3788" y="814"/>
                      <a:pt x="3788" y="814"/>
                    </a:cubicBezTo>
                    <a:cubicBezTo>
                      <a:pt x="3785" y="814"/>
                      <a:pt x="3785" y="814"/>
                      <a:pt x="3785" y="814"/>
                    </a:cubicBezTo>
                    <a:cubicBezTo>
                      <a:pt x="3782" y="816"/>
                      <a:pt x="3782" y="816"/>
                      <a:pt x="3782" y="816"/>
                    </a:cubicBezTo>
                    <a:cubicBezTo>
                      <a:pt x="3780" y="821"/>
                      <a:pt x="3780" y="821"/>
                      <a:pt x="3780" y="821"/>
                    </a:cubicBezTo>
                    <a:cubicBezTo>
                      <a:pt x="3776" y="820"/>
                      <a:pt x="3776" y="820"/>
                      <a:pt x="3776" y="820"/>
                    </a:cubicBezTo>
                    <a:cubicBezTo>
                      <a:pt x="3775" y="829"/>
                      <a:pt x="3775" y="829"/>
                      <a:pt x="3775" y="829"/>
                    </a:cubicBezTo>
                    <a:cubicBezTo>
                      <a:pt x="3766" y="828"/>
                      <a:pt x="3766" y="828"/>
                      <a:pt x="3766" y="828"/>
                    </a:cubicBezTo>
                    <a:cubicBezTo>
                      <a:pt x="3763" y="835"/>
                      <a:pt x="3763" y="835"/>
                      <a:pt x="3763" y="835"/>
                    </a:cubicBezTo>
                    <a:cubicBezTo>
                      <a:pt x="3758" y="841"/>
                      <a:pt x="3758" y="841"/>
                      <a:pt x="3758" y="841"/>
                    </a:cubicBezTo>
                    <a:cubicBezTo>
                      <a:pt x="3754" y="839"/>
                      <a:pt x="3754" y="839"/>
                      <a:pt x="3754" y="839"/>
                    </a:cubicBezTo>
                    <a:cubicBezTo>
                      <a:pt x="3755" y="830"/>
                      <a:pt x="3755" y="830"/>
                      <a:pt x="3755" y="830"/>
                    </a:cubicBezTo>
                    <a:cubicBezTo>
                      <a:pt x="3753" y="825"/>
                      <a:pt x="3753" y="825"/>
                      <a:pt x="3753" y="825"/>
                    </a:cubicBezTo>
                    <a:cubicBezTo>
                      <a:pt x="3748" y="827"/>
                      <a:pt x="3748" y="827"/>
                      <a:pt x="3748" y="827"/>
                    </a:cubicBezTo>
                    <a:cubicBezTo>
                      <a:pt x="3746" y="826"/>
                      <a:pt x="3746" y="826"/>
                      <a:pt x="3746" y="826"/>
                    </a:cubicBezTo>
                    <a:cubicBezTo>
                      <a:pt x="3742" y="820"/>
                      <a:pt x="3742" y="820"/>
                      <a:pt x="3742" y="820"/>
                    </a:cubicBezTo>
                    <a:cubicBezTo>
                      <a:pt x="3737" y="816"/>
                      <a:pt x="3737" y="816"/>
                      <a:pt x="3737" y="816"/>
                    </a:cubicBezTo>
                    <a:cubicBezTo>
                      <a:pt x="3731" y="812"/>
                      <a:pt x="3731" y="812"/>
                      <a:pt x="3731" y="812"/>
                    </a:cubicBezTo>
                    <a:cubicBezTo>
                      <a:pt x="3727" y="812"/>
                      <a:pt x="3727" y="812"/>
                      <a:pt x="3727" y="812"/>
                    </a:cubicBezTo>
                    <a:cubicBezTo>
                      <a:pt x="3720" y="812"/>
                      <a:pt x="3720" y="812"/>
                      <a:pt x="3720" y="812"/>
                    </a:cubicBezTo>
                    <a:cubicBezTo>
                      <a:pt x="3718" y="808"/>
                      <a:pt x="3718" y="808"/>
                      <a:pt x="3718" y="808"/>
                    </a:cubicBezTo>
                    <a:cubicBezTo>
                      <a:pt x="3709" y="806"/>
                      <a:pt x="3709" y="806"/>
                      <a:pt x="3709" y="806"/>
                    </a:cubicBezTo>
                    <a:cubicBezTo>
                      <a:pt x="3709" y="802"/>
                      <a:pt x="3709" y="802"/>
                      <a:pt x="3709" y="802"/>
                    </a:cubicBezTo>
                    <a:cubicBezTo>
                      <a:pt x="3719" y="771"/>
                      <a:pt x="3719" y="771"/>
                      <a:pt x="3719" y="771"/>
                    </a:cubicBezTo>
                    <a:cubicBezTo>
                      <a:pt x="3719" y="765"/>
                      <a:pt x="3719" y="765"/>
                      <a:pt x="3719" y="765"/>
                    </a:cubicBezTo>
                    <a:cubicBezTo>
                      <a:pt x="3718" y="759"/>
                      <a:pt x="3718" y="759"/>
                      <a:pt x="3718" y="759"/>
                    </a:cubicBezTo>
                    <a:cubicBezTo>
                      <a:pt x="3718" y="756"/>
                      <a:pt x="3718" y="756"/>
                      <a:pt x="3718" y="756"/>
                    </a:cubicBezTo>
                    <a:cubicBezTo>
                      <a:pt x="3713" y="745"/>
                      <a:pt x="3713" y="745"/>
                      <a:pt x="3713" y="745"/>
                    </a:cubicBezTo>
                    <a:cubicBezTo>
                      <a:pt x="3713" y="743"/>
                      <a:pt x="3713" y="743"/>
                      <a:pt x="3713" y="743"/>
                    </a:cubicBezTo>
                    <a:cubicBezTo>
                      <a:pt x="3708" y="737"/>
                      <a:pt x="3708" y="737"/>
                      <a:pt x="3708" y="737"/>
                    </a:cubicBezTo>
                    <a:cubicBezTo>
                      <a:pt x="3703" y="731"/>
                      <a:pt x="3703" y="731"/>
                      <a:pt x="3703" y="731"/>
                    </a:cubicBezTo>
                    <a:cubicBezTo>
                      <a:pt x="3700" y="728"/>
                      <a:pt x="3700" y="728"/>
                      <a:pt x="3700" y="728"/>
                    </a:cubicBezTo>
                    <a:cubicBezTo>
                      <a:pt x="3695" y="719"/>
                      <a:pt x="3695" y="719"/>
                      <a:pt x="3695" y="719"/>
                    </a:cubicBezTo>
                    <a:cubicBezTo>
                      <a:pt x="3690" y="716"/>
                      <a:pt x="3690" y="716"/>
                      <a:pt x="3690" y="716"/>
                    </a:cubicBezTo>
                    <a:cubicBezTo>
                      <a:pt x="3686" y="711"/>
                      <a:pt x="3686" y="711"/>
                      <a:pt x="3686" y="711"/>
                    </a:cubicBezTo>
                    <a:cubicBezTo>
                      <a:pt x="3679" y="709"/>
                      <a:pt x="3679" y="709"/>
                      <a:pt x="3679" y="709"/>
                    </a:cubicBezTo>
                    <a:cubicBezTo>
                      <a:pt x="3659" y="707"/>
                      <a:pt x="3659" y="707"/>
                      <a:pt x="3659" y="707"/>
                    </a:cubicBezTo>
                    <a:cubicBezTo>
                      <a:pt x="3652" y="704"/>
                      <a:pt x="3652" y="704"/>
                      <a:pt x="3652" y="704"/>
                    </a:cubicBezTo>
                    <a:cubicBezTo>
                      <a:pt x="3638" y="703"/>
                      <a:pt x="3638" y="703"/>
                      <a:pt x="3638" y="703"/>
                    </a:cubicBezTo>
                    <a:cubicBezTo>
                      <a:pt x="3627" y="706"/>
                      <a:pt x="3627" y="706"/>
                      <a:pt x="3627" y="706"/>
                    </a:cubicBezTo>
                    <a:cubicBezTo>
                      <a:pt x="3614" y="705"/>
                      <a:pt x="3614" y="705"/>
                      <a:pt x="3614" y="705"/>
                    </a:cubicBezTo>
                    <a:cubicBezTo>
                      <a:pt x="3607" y="706"/>
                      <a:pt x="3607" y="706"/>
                      <a:pt x="3607" y="706"/>
                    </a:cubicBezTo>
                    <a:cubicBezTo>
                      <a:pt x="3605" y="709"/>
                      <a:pt x="3605" y="709"/>
                      <a:pt x="3605" y="709"/>
                    </a:cubicBezTo>
                    <a:cubicBezTo>
                      <a:pt x="3594" y="708"/>
                      <a:pt x="3594" y="708"/>
                      <a:pt x="3594" y="708"/>
                    </a:cubicBezTo>
                    <a:cubicBezTo>
                      <a:pt x="3590" y="711"/>
                      <a:pt x="3590" y="711"/>
                      <a:pt x="3590" y="711"/>
                    </a:cubicBezTo>
                    <a:cubicBezTo>
                      <a:pt x="3584" y="711"/>
                      <a:pt x="3584" y="711"/>
                      <a:pt x="3584" y="711"/>
                    </a:cubicBezTo>
                    <a:cubicBezTo>
                      <a:pt x="3571" y="708"/>
                      <a:pt x="3571" y="708"/>
                      <a:pt x="3571" y="708"/>
                    </a:cubicBezTo>
                    <a:cubicBezTo>
                      <a:pt x="3567" y="709"/>
                      <a:pt x="3567" y="709"/>
                      <a:pt x="3567" y="709"/>
                    </a:cubicBezTo>
                    <a:cubicBezTo>
                      <a:pt x="3563" y="713"/>
                      <a:pt x="3563" y="713"/>
                      <a:pt x="3563" y="713"/>
                    </a:cubicBezTo>
                    <a:cubicBezTo>
                      <a:pt x="3556" y="715"/>
                      <a:pt x="3556" y="715"/>
                      <a:pt x="3556" y="715"/>
                    </a:cubicBezTo>
                    <a:cubicBezTo>
                      <a:pt x="3551" y="713"/>
                      <a:pt x="3551" y="713"/>
                      <a:pt x="3551" y="713"/>
                    </a:cubicBezTo>
                    <a:cubicBezTo>
                      <a:pt x="3540" y="713"/>
                      <a:pt x="3540" y="713"/>
                      <a:pt x="3540" y="713"/>
                    </a:cubicBezTo>
                    <a:cubicBezTo>
                      <a:pt x="3537" y="715"/>
                      <a:pt x="3537" y="715"/>
                      <a:pt x="3537" y="715"/>
                    </a:cubicBezTo>
                    <a:cubicBezTo>
                      <a:pt x="3533" y="714"/>
                      <a:pt x="3533" y="714"/>
                      <a:pt x="3533" y="714"/>
                    </a:cubicBezTo>
                    <a:cubicBezTo>
                      <a:pt x="3520" y="720"/>
                      <a:pt x="3520" y="720"/>
                      <a:pt x="3520" y="720"/>
                    </a:cubicBezTo>
                    <a:cubicBezTo>
                      <a:pt x="3514" y="720"/>
                      <a:pt x="3514" y="720"/>
                      <a:pt x="3514" y="720"/>
                    </a:cubicBezTo>
                    <a:cubicBezTo>
                      <a:pt x="3510" y="724"/>
                      <a:pt x="3510" y="724"/>
                      <a:pt x="3510" y="724"/>
                    </a:cubicBezTo>
                    <a:cubicBezTo>
                      <a:pt x="3507" y="719"/>
                      <a:pt x="3507" y="719"/>
                      <a:pt x="3507" y="719"/>
                    </a:cubicBezTo>
                    <a:cubicBezTo>
                      <a:pt x="3497" y="711"/>
                      <a:pt x="3497" y="711"/>
                      <a:pt x="3497" y="711"/>
                    </a:cubicBezTo>
                    <a:cubicBezTo>
                      <a:pt x="3491" y="710"/>
                      <a:pt x="3491" y="710"/>
                      <a:pt x="3491" y="710"/>
                    </a:cubicBezTo>
                    <a:cubicBezTo>
                      <a:pt x="3488" y="708"/>
                      <a:pt x="3488" y="708"/>
                      <a:pt x="3488" y="708"/>
                    </a:cubicBezTo>
                    <a:cubicBezTo>
                      <a:pt x="3500" y="704"/>
                      <a:pt x="3500" y="704"/>
                      <a:pt x="3500" y="704"/>
                    </a:cubicBezTo>
                    <a:cubicBezTo>
                      <a:pt x="3503" y="699"/>
                      <a:pt x="3503" y="699"/>
                      <a:pt x="3503" y="699"/>
                    </a:cubicBezTo>
                    <a:cubicBezTo>
                      <a:pt x="3504" y="692"/>
                      <a:pt x="3504" y="692"/>
                      <a:pt x="3504" y="692"/>
                    </a:cubicBezTo>
                    <a:cubicBezTo>
                      <a:pt x="3486" y="675"/>
                      <a:pt x="3486" y="675"/>
                      <a:pt x="3486" y="675"/>
                    </a:cubicBezTo>
                    <a:cubicBezTo>
                      <a:pt x="3484" y="672"/>
                      <a:pt x="3484" y="672"/>
                      <a:pt x="3484" y="672"/>
                    </a:cubicBezTo>
                    <a:cubicBezTo>
                      <a:pt x="3483" y="667"/>
                      <a:pt x="3483" y="667"/>
                      <a:pt x="3483" y="667"/>
                    </a:cubicBezTo>
                    <a:cubicBezTo>
                      <a:pt x="3472" y="669"/>
                      <a:pt x="3472" y="669"/>
                      <a:pt x="3472" y="669"/>
                    </a:cubicBezTo>
                    <a:cubicBezTo>
                      <a:pt x="3463" y="672"/>
                      <a:pt x="3463" y="672"/>
                      <a:pt x="3463" y="672"/>
                    </a:cubicBezTo>
                    <a:cubicBezTo>
                      <a:pt x="3458" y="672"/>
                      <a:pt x="3458" y="672"/>
                      <a:pt x="3458" y="672"/>
                    </a:cubicBezTo>
                    <a:cubicBezTo>
                      <a:pt x="3456" y="667"/>
                      <a:pt x="3456" y="667"/>
                      <a:pt x="3456" y="667"/>
                    </a:cubicBezTo>
                    <a:cubicBezTo>
                      <a:pt x="3456" y="663"/>
                      <a:pt x="3456" y="663"/>
                      <a:pt x="3456" y="663"/>
                    </a:cubicBezTo>
                    <a:cubicBezTo>
                      <a:pt x="3447" y="658"/>
                      <a:pt x="3447" y="658"/>
                      <a:pt x="3447" y="658"/>
                    </a:cubicBezTo>
                    <a:cubicBezTo>
                      <a:pt x="3444" y="651"/>
                      <a:pt x="3444" y="651"/>
                      <a:pt x="3444" y="651"/>
                    </a:cubicBezTo>
                    <a:cubicBezTo>
                      <a:pt x="3440" y="651"/>
                      <a:pt x="3440" y="651"/>
                      <a:pt x="3440" y="651"/>
                    </a:cubicBezTo>
                    <a:cubicBezTo>
                      <a:pt x="3431" y="645"/>
                      <a:pt x="3431" y="645"/>
                      <a:pt x="3431" y="645"/>
                    </a:cubicBezTo>
                    <a:cubicBezTo>
                      <a:pt x="3428" y="649"/>
                      <a:pt x="3428" y="649"/>
                      <a:pt x="3428" y="649"/>
                    </a:cubicBezTo>
                    <a:cubicBezTo>
                      <a:pt x="3423" y="650"/>
                      <a:pt x="3423" y="650"/>
                      <a:pt x="3423" y="650"/>
                    </a:cubicBezTo>
                    <a:cubicBezTo>
                      <a:pt x="3420" y="647"/>
                      <a:pt x="3420" y="647"/>
                      <a:pt x="3420" y="647"/>
                    </a:cubicBezTo>
                    <a:cubicBezTo>
                      <a:pt x="3413" y="645"/>
                      <a:pt x="3413" y="645"/>
                      <a:pt x="3413" y="645"/>
                    </a:cubicBezTo>
                    <a:cubicBezTo>
                      <a:pt x="3410" y="647"/>
                      <a:pt x="3410" y="647"/>
                      <a:pt x="3410" y="647"/>
                    </a:cubicBezTo>
                    <a:cubicBezTo>
                      <a:pt x="3410" y="643"/>
                      <a:pt x="3410" y="643"/>
                      <a:pt x="3410" y="643"/>
                    </a:cubicBezTo>
                    <a:cubicBezTo>
                      <a:pt x="3419" y="629"/>
                      <a:pt x="3419" y="629"/>
                      <a:pt x="3419" y="629"/>
                    </a:cubicBezTo>
                    <a:cubicBezTo>
                      <a:pt x="3423" y="626"/>
                      <a:pt x="3423" y="626"/>
                      <a:pt x="3423" y="626"/>
                    </a:cubicBezTo>
                    <a:cubicBezTo>
                      <a:pt x="3429" y="631"/>
                      <a:pt x="3429" y="631"/>
                      <a:pt x="3429" y="631"/>
                    </a:cubicBezTo>
                    <a:cubicBezTo>
                      <a:pt x="3432" y="636"/>
                      <a:pt x="3432" y="636"/>
                      <a:pt x="3432" y="636"/>
                    </a:cubicBezTo>
                    <a:cubicBezTo>
                      <a:pt x="3439" y="632"/>
                      <a:pt x="3439" y="632"/>
                      <a:pt x="3439" y="632"/>
                    </a:cubicBezTo>
                    <a:cubicBezTo>
                      <a:pt x="3439" y="626"/>
                      <a:pt x="3439" y="626"/>
                      <a:pt x="3439" y="626"/>
                    </a:cubicBezTo>
                    <a:cubicBezTo>
                      <a:pt x="3439" y="621"/>
                      <a:pt x="3439" y="621"/>
                      <a:pt x="3439" y="621"/>
                    </a:cubicBezTo>
                    <a:cubicBezTo>
                      <a:pt x="3432" y="603"/>
                      <a:pt x="3432" y="603"/>
                      <a:pt x="3432" y="603"/>
                    </a:cubicBezTo>
                    <a:cubicBezTo>
                      <a:pt x="3422" y="597"/>
                      <a:pt x="3422" y="597"/>
                      <a:pt x="3422" y="597"/>
                    </a:cubicBezTo>
                    <a:cubicBezTo>
                      <a:pt x="3416" y="593"/>
                      <a:pt x="3416" y="593"/>
                      <a:pt x="3416" y="593"/>
                    </a:cubicBezTo>
                    <a:cubicBezTo>
                      <a:pt x="3409" y="592"/>
                      <a:pt x="3409" y="592"/>
                      <a:pt x="3409" y="592"/>
                    </a:cubicBezTo>
                    <a:cubicBezTo>
                      <a:pt x="3405" y="589"/>
                      <a:pt x="3405" y="589"/>
                      <a:pt x="3405" y="589"/>
                    </a:cubicBezTo>
                    <a:cubicBezTo>
                      <a:pt x="3395" y="584"/>
                      <a:pt x="3395" y="584"/>
                      <a:pt x="3395" y="584"/>
                    </a:cubicBezTo>
                    <a:cubicBezTo>
                      <a:pt x="3385" y="586"/>
                      <a:pt x="3385" y="586"/>
                      <a:pt x="3385" y="586"/>
                    </a:cubicBezTo>
                    <a:cubicBezTo>
                      <a:pt x="3385" y="587"/>
                      <a:pt x="3385" y="587"/>
                      <a:pt x="3385" y="587"/>
                    </a:cubicBezTo>
                    <a:cubicBezTo>
                      <a:pt x="3382" y="584"/>
                      <a:pt x="3382" y="584"/>
                      <a:pt x="3382" y="584"/>
                    </a:cubicBezTo>
                    <a:cubicBezTo>
                      <a:pt x="3378" y="583"/>
                      <a:pt x="3378" y="583"/>
                      <a:pt x="3378" y="583"/>
                    </a:cubicBezTo>
                    <a:cubicBezTo>
                      <a:pt x="3364" y="584"/>
                      <a:pt x="3364" y="584"/>
                      <a:pt x="3364" y="584"/>
                    </a:cubicBezTo>
                    <a:cubicBezTo>
                      <a:pt x="3358" y="586"/>
                      <a:pt x="3358" y="586"/>
                      <a:pt x="3358" y="586"/>
                    </a:cubicBezTo>
                    <a:cubicBezTo>
                      <a:pt x="3346" y="583"/>
                      <a:pt x="3346" y="583"/>
                      <a:pt x="3346" y="583"/>
                    </a:cubicBezTo>
                    <a:cubicBezTo>
                      <a:pt x="3340" y="577"/>
                      <a:pt x="3340" y="577"/>
                      <a:pt x="3340" y="577"/>
                    </a:cubicBezTo>
                    <a:cubicBezTo>
                      <a:pt x="3332" y="577"/>
                      <a:pt x="3332" y="577"/>
                      <a:pt x="3332" y="577"/>
                    </a:cubicBezTo>
                    <a:cubicBezTo>
                      <a:pt x="3320" y="566"/>
                      <a:pt x="3320" y="566"/>
                      <a:pt x="3320" y="566"/>
                    </a:cubicBezTo>
                    <a:cubicBezTo>
                      <a:pt x="3317" y="567"/>
                      <a:pt x="3317" y="567"/>
                      <a:pt x="3317" y="567"/>
                    </a:cubicBezTo>
                    <a:cubicBezTo>
                      <a:pt x="3297" y="565"/>
                      <a:pt x="3297" y="565"/>
                      <a:pt x="3297" y="565"/>
                    </a:cubicBezTo>
                    <a:cubicBezTo>
                      <a:pt x="3284" y="557"/>
                      <a:pt x="3284" y="557"/>
                      <a:pt x="3284" y="557"/>
                    </a:cubicBezTo>
                    <a:cubicBezTo>
                      <a:pt x="3263" y="556"/>
                      <a:pt x="3263" y="556"/>
                      <a:pt x="3263" y="556"/>
                    </a:cubicBezTo>
                    <a:cubicBezTo>
                      <a:pt x="3256" y="554"/>
                      <a:pt x="3256" y="554"/>
                      <a:pt x="3256" y="554"/>
                    </a:cubicBezTo>
                    <a:cubicBezTo>
                      <a:pt x="3233" y="554"/>
                      <a:pt x="3233" y="554"/>
                      <a:pt x="3233" y="554"/>
                    </a:cubicBezTo>
                    <a:cubicBezTo>
                      <a:pt x="3205" y="551"/>
                      <a:pt x="3205" y="551"/>
                      <a:pt x="3205" y="551"/>
                    </a:cubicBezTo>
                    <a:cubicBezTo>
                      <a:pt x="3201" y="548"/>
                      <a:pt x="3201" y="548"/>
                      <a:pt x="3201" y="548"/>
                    </a:cubicBezTo>
                    <a:cubicBezTo>
                      <a:pt x="3199" y="544"/>
                      <a:pt x="3199" y="544"/>
                      <a:pt x="3199" y="544"/>
                    </a:cubicBezTo>
                    <a:cubicBezTo>
                      <a:pt x="3193" y="541"/>
                      <a:pt x="3193" y="541"/>
                      <a:pt x="3193" y="541"/>
                    </a:cubicBezTo>
                    <a:cubicBezTo>
                      <a:pt x="3189" y="541"/>
                      <a:pt x="3189" y="541"/>
                      <a:pt x="3189" y="541"/>
                    </a:cubicBezTo>
                    <a:cubicBezTo>
                      <a:pt x="3185" y="540"/>
                      <a:pt x="3185" y="540"/>
                      <a:pt x="3185" y="540"/>
                    </a:cubicBezTo>
                    <a:cubicBezTo>
                      <a:pt x="3181" y="545"/>
                      <a:pt x="3181" y="545"/>
                      <a:pt x="3181" y="545"/>
                    </a:cubicBezTo>
                    <a:cubicBezTo>
                      <a:pt x="3180" y="549"/>
                      <a:pt x="3180" y="549"/>
                      <a:pt x="3180" y="549"/>
                    </a:cubicBezTo>
                    <a:cubicBezTo>
                      <a:pt x="3185" y="554"/>
                      <a:pt x="3185" y="554"/>
                      <a:pt x="3185" y="554"/>
                    </a:cubicBezTo>
                    <a:cubicBezTo>
                      <a:pt x="3186" y="558"/>
                      <a:pt x="3186" y="558"/>
                      <a:pt x="3186" y="558"/>
                    </a:cubicBezTo>
                    <a:cubicBezTo>
                      <a:pt x="3190" y="564"/>
                      <a:pt x="3190" y="564"/>
                      <a:pt x="3190" y="564"/>
                    </a:cubicBezTo>
                    <a:cubicBezTo>
                      <a:pt x="3186" y="566"/>
                      <a:pt x="3186" y="566"/>
                      <a:pt x="3186" y="566"/>
                    </a:cubicBezTo>
                    <a:cubicBezTo>
                      <a:pt x="3180" y="571"/>
                      <a:pt x="3180" y="571"/>
                      <a:pt x="3180" y="571"/>
                    </a:cubicBezTo>
                    <a:cubicBezTo>
                      <a:pt x="3178" y="576"/>
                      <a:pt x="3178" y="576"/>
                      <a:pt x="3178" y="576"/>
                    </a:cubicBezTo>
                    <a:cubicBezTo>
                      <a:pt x="3175" y="588"/>
                      <a:pt x="3175" y="588"/>
                      <a:pt x="3175" y="588"/>
                    </a:cubicBezTo>
                    <a:cubicBezTo>
                      <a:pt x="3172" y="595"/>
                      <a:pt x="3172" y="595"/>
                      <a:pt x="3172" y="595"/>
                    </a:cubicBezTo>
                    <a:cubicBezTo>
                      <a:pt x="3168" y="601"/>
                      <a:pt x="3168" y="601"/>
                      <a:pt x="3168" y="601"/>
                    </a:cubicBezTo>
                    <a:cubicBezTo>
                      <a:pt x="3161" y="602"/>
                      <a:pt x="3161" y="602"/>
                      <a:pt x="3161" y="602"/>
                    </a:cubicBezTo>
                    <a:cubicBezTo>
                      <a:pt x="3155" y="608"/>
                      <a:pt x="3155" y="608"/>
                      <a:pt x="3155" y="608"/>
                    </a:cubicBezTo>
                    <a:cubicBezTo>
                      <a:pt x="3151" y="615"/>
                      <a:pt x="3151" y="615"/>
                      <a:pt x="3151" y="615"/>
                    </a:cubicBezTo>
                    <a:cubicBezTo>
                      <a:pt x="3150" y="619"/>
                      <a:pt x="3150" y="619"/>
                      <a:pt x="3150" y="619"/>
                    </a:cubicBezTo>
                    <a:cubicBezTo>
                      <a:pt x="3153" y="626"/>
                      <a:pt x="3153" y="626"/>
                      <a:pt x="3153" y="626"/>
                    </a:cubicBezTo>
                    <a:cubicBezTo>
                      <a:pt x="3154" y="630"/>
                      <a:pt x="3154" y="630"/>
                      <a:pt x="3154" y="630"/>
                    </a:cubicBezTo>
                    <a:cubicBezTo>
                      <a:pt x="3149" y="631"/>
                      <a:pt x="3149" y="631"/>
                      <a:pt x="3149" y="631"/>
                    </a:cubicBezTo>
                    <a:cubicBezTo>
                      <a:pt x="3149" y="641"/>
                      <a:pt x="3149" y="641"/>
                      <a:pt x="3149" y="641"/>
                    </a:cubicBezTo>
                    <a:cubicBezTo>
                      <a:pt x="3152" y="648"/>
                      <a:pt x="3152" y="648"/>
                      <a:pt x="3152" y="648"/>
                    </a:cubicBezTo>
                    <a:cubicBezTo>
                      <a:pt x="3157" y="653"/>
                      <a:pt x="3157" y="653"/>
                      <a:pt x="3157" y="653"/>
                    </a:cubicBezTo>
                    <a:cubicBezTo>
                      <a:pt x="3158" y="656"/>
                      <a:pt x="3158" y="656"/>
                      <a:pt x="3158" y="656"/>
                    </a:cubicBezTo>
                    <a:cubicBezTo>
                      <a:pt x="3158" y="663"/>
                      <a:pt x="3158" y="663"/>
                      <a:pt x="3158" y="663"/>
                    </a:cubicBezTo>
                    <a:cubicBezTo>
                      <a:pt x="3157" y="667"/>
                      <a:pt x="3157" y="667"/>
                      <a:pt x="3157" y="667"/>
                    </a:cubicBezTo>
                    <a:cubicBezTo>
                      <a:pt x="3152" y="667"/>
                      <a:pt x="3152" y="667"/>
                      <a:pt x="3152" y="667"/>
                    </a:cubicBezTo>
                    <a:cubicBezTo>
                      <a:pt x="3142" y="661"/>
                      <a:pt x="3142" y="661"/>
                      <a:pt x="3142" y="661"/>
                    </a:cubicBezTo>
                    <a:cubicBezTo>
                      <a:pt x="3138" y="670"/>
                      <a:pt x="3138" y="670"/>
                      <a:pt x="3138" y="670"/>
                    </a:cubicBezTo>
                    <a:cubicBezTo>
                      <a:pt x="3131" y="667"/>
                      <a:pt x="3131" y="667"/>
                      <a:pt x="3131" y="667"/>
                    </a:cubicBezTo>
                    <a:cubicBezTo>
                      <a:pt x="3129" y="671"/>
                      <a:pt x="3129" y="671"/>
                      <a:pt x="3129" y="671"/>
                    </a:cubicBezTo>
                    <a:cubicBezTo>
                      <a:pt x="3127" y="669"/>
                      <a:pt x="3127" y="669"/>
                      <a:pt x="3127" y="669"/>
                    </a:cubicBezTo>
                    <a:cubicBezTo>
                      <a:pt x="3117" y="677"/>
                      <a:pt x="3117" y="677"/>
                      <a:pt x="3117" y="677"/>
                    </a:cubicBezTo>
                    <a:cubicBezTo>
                      <a:pt x="3115" y="681"/>
                      <a:pt x="3115" y="681"/>
                      <a:pt x="3115" y="681"/>
                    </a:cubicBezTo>
                    <a:cubicBezTo>
                      <a:pt x="3110" y="685"/>
                      <a:pt x="3110" y="685"/>
                      <a:pt x="3110" y="685"/>
                    </a:cubicBezTo>
                    <a:cubicBezTo>
                      <a:pt x="3109" y="690"/>
                      <a:pt x="3109" y="690"/>
                      <a:pt x="3109" y="690"/>
                    </a:cubicBezTo>
                    <a:cubicBezTo>
                      <a:pt x="3103" y="690"/>
                      <a:pt x="3103" y="690"/>
                      <a:pt x="3103" y="690"/>
                    </a:cubicBezTo>
                    <a:cubicBezTo>
                      <a:pt x="3100" y="693"/>
                      <a:pt x="3100" y="693"/>
                      <a:pt x="3100" y="693"/>
                    </a:cubicBezTo>
                    <a:cubicBezTo>
                      <a:pt x="3097" y="690"/>
                      <a:pt x="3097" y="690"/>
                      <a:pt x="3097" y="690"/>
                    </a:cubicBezTo>
                    <a:cubicBezTo>
                      <a:pt x="3093" y="689"/>
                      <a:pt x="3093" y="689"/>
                      <a:pt x="3093" y="689"/>
                    </a:cubicBezTo>
                    <a:cubicBezTo>
                      <a:pt x="3091" y="686"/>
                      <a:pt x="3091" y="686"/>
                      <a:pt x="3091" y="686"/>
                    </a:cubicBezTo>
                    <a:cubicBezTo>
                      <a:pt x="3091" y="681"/>
                      <a:pt x="3091" y="681"/>
                      <a:pt x="3091" y="681"/>
                    </a:cubicBezTo>
                    <a:cubicBezTo>
                      <a:pt x="3087" y="680"/>
                      <a:pt x="3087" y="680"/>
                      <a:pt x="3087" y="680"/>
                    </a:cubicBezTo>
                    <a:cubicBezTo>
                      <a:pt x="3085" y="674"/>
                      <a:pt x="3085" y="674"/>
                      <a:pt x="3085" y="674"/>
                    </a:cubicBezTo>
                    <a:cubicBezTo>
                      <a:pt x="3080" y="671"/>
                      <a:pt x="3080" y="671"/>
                      <a:pt x="3080" y="671"/>
                    </a:cubicBezTo>
                    <a:cubicBezTo>
                      <a:pt x="3076" y="671"/>
                      <a:pt x="3076" y="671"/>
                      <a:pt x="3076" y="671"/>
                    </a:cubicBezTo>
                    <a:cubicBezTo>
                      <a:pt x="3062" y="661"/>
                      <a:pt x="3062" y="661"/>
                      <a:pt x="3062" y="661"/>
                    </a:cubicBezTo>
                    <a:cubicBezTo>
                      <a:pt x="3055" y="661"/>
                      <a:pt x="3055" y="661"/>
                      <a:pt x="3055" y="661"/>
                    </a:cubicBezTo>
                    <a:cubicBezTo>
                      <a:pt x="3047" y="658"/>
                      <a:pt x="3047" y="658"/>
                      <a:pt x="3047" y="658"/>
                    </a:cubicBezTo>
                    <a:cubicBezTo>
                      <a:pt x="3044" y="654"/>
                      <a:pt x="3044" y="654"/>
                      <a:pt x="3044" y="654"/>
                    </a:cubicBezTo>
                    <a:cubicBezTo>
                      <a:pt x="3039" y="654"/>
                      <a:pt x="3039" y="654"/>
                      <a:pt x="3039" y="654"/>
                    </a:cubicBezTo>
                    <a:cubicBezTo>
                      <a:pt x="3033" y="650"/>
                      <a:pt x="3033" y="650"/>
                      <a:pt x="3033" y="650"/>
                    </a:cubicBezTo>
                    <a:cubicBezTo>
                      <a:pt x="3018" y="651"/>
                      <a:pt x="3018" y="651"/>
                      <a:pt x="3018" y="651"/>
                    </a:cubicBezTo>
                    <a:cubicBezTo>
                      <a:pt x="3012" y="661"/>
                      <a:pt x="3012" y="661"/>
                      <a:pt x="3012" y="661"/>
                    </a:cubicBezTo>
                    <a:cubicBezTo>
                      <a:pt x="3011" y="666"/>
                      <a:pt x="3011" y="666"/>
                      <a:pt x="3011" y="666"/>
                    </a:cubicBezTo>
                    <a:cubicBezTo>
                      <a:pt x="3012" y="673"/>
                      <a:pt x="3012" y="673"/>
                      <a:pt x="3012" y="673"/>
                    </a:cubicBezTo>
                    <a:cubicBezTo>
                      <a:pt x="3012" y="676"/>
                      <a:pt x="3012" y="676"/>
                      <a:pt x="3012" y="676"/>
                    </a:cubicBezTo>
                    <a:cubicBezTo>
                      <a:pt x="3007" y="669"/>
                      <a:pt x="3007" y="669"/>
                      <a:pt x="3007" y="669"/>
                    </a:cubicBezTo>
                    <a:cubicBezTo>
                      <a:pt x="3004" y="671"/>
                      <a:pt x="3004" y="671"/>
                      <a:pt x="3004" y="671"/>
                    </a:cubicBezTo>
                    <a:cubicBezTo>
                      <a:pt x="2990" y="669"/>
                      <a:pt x="2990" y="669"/>
                      <a:pt x="2990" y="669"/>
                    </a:cubicBezTo>
                    <a:cubicBezTo>
                      <a:pt x="2985" y="671"/>
                      <a:pt x="2985" y="671"/>
                      <a:pt x="2985" y="671"/>
                    </a:cubicBezTo>
                    <a:cubicBezTo>
                      <a:pt x="2980" y="670"/>
                      <a:pt x="2980" y="670"/>
                      <a:pt x="2980" y="670"/>
                    </a:cubicBezTo>
                    <a:cubicBezTo>
                      <a:pt x="2973" y="660"/>
                      <a:pt x="2973" y="660"/>
                      <a:pt x="2973" y="660"/>
                    </a:cubicBezTo>
                    <a:cubicBezTo>
                      <a:pt x="2968" y="657"/>
                      <a:pt x="2968" y="657"/>
                      <a:pt x="2968" y="657"/>
                    </a:cubicBezTo>
                    <a:cubicBezTo>
                      <a:pt x="2963" y="645"/>
                      <a:pt x="2963" y="645"/>
                      <a:pt x="2963" y="645"/>
                    </a:cubicBezTo>
                    <a:cubicBezTo>
                      <a:pt x="2958" y="640"/>
                      <a:pt x="2958" y="640"/>
                      <a:pt x="2958" y="640"/>
                    </a:cubicBezTo>
                    <a:cubicBezTo>
                      <a:pt x="2955" y="629"/>
                      <a:pt x="2955" y="629"/>
                      <a:pt x="2955" y="629"/>
                    </a:cubicBezTo>
                    <a:cubicBezTo>
                      <a:pt x="2954" y="622"/>
                      <a:pt x="2954" y="622"/>
                      <a:pt x="2954" y="622"/>
                    </a:cubicBezTo>
                    <a:cubicBezTo>
                      <a:pt x="2953" y="620"/>
                      <a:pt x="2953" y="620"/>
                      <a:pt x="2953" y="620"/>
                    </a:cubicBezTo>
                    <a:cubicBezTo>
                      <a:pt x="2950" y="622"/>
                      <a:pt x="2950" y="622"/>
                      <a:pt x="2950" y="622"/>
                    </a:cubicBezTo>
                    <a:cubicBezTo>
                      <a:pt x="2947" y="629"/>
                      <a:pt x="2947" y="629"/>
                      <a:pt x="2947" y="629"/>
                    </a:cubicBezTo>
                    <a:cubicBezTo>
                      <a:pt x="2939" y="651"/>
                      <a:pt x="2939" y="651"/>
                      <a:pt x="2939" y="651"/>
                    </a:cubicBezTo>
                    <a:cubicBezTo>
                      <a:pt x="2935" y="658"/>
                      <a:pt x="2935" y="658"/>
                      <a:pt x="2935" y="658"/>
                    </a:cubicBezTo>
                    <a:cubicBezTo>
                      <a:pt x="2934" y="667"/>
                      <a:pt x="2934" y="667"/>
                      <a:pt x="2934" y="667"/>
                    </a:cubicBezTo>
                    <a:cubicBezTo>
                      <a:pt x="2933" y="673"/>
                      <a:pt x="2933" y="673"/>
                      <a:pt x="2933" y="673"/>
                    </a:cubicBezTo>
                    <a:cubicBezTo>
                      <a:pt x="2934" y="691"/>
                      <a:pt x="2934" y="691"/>
                      <a:pt x="2934" y="691"/>
                    </a:cubicBezTo>
                    <a:cubicBezTo>
                      <a:pt x="2930" y="694"/>
                      <a:pt x="2930" y="694"/>
                      <a:pt x="2930" y="694"/>
                    </a:cubicBezTo>
                    <a:cubicBezTo>
                      <a:pt x="2925" y="705"/>
                      <a:pt x="2925" y="705"/>
                      <a:pt x="2925" y="705"/>
                    </a:cubicBezTo>
                    <a:cubicBezTo>
                      <a:pt x="2923" y="708"/>
                      <a:pt x="2923" y="708"/>
                      <a:pt x="2923" y="708"/>
                    </a:cubicBezTo>
                    <a:cubicBezTo>
                      <a:pt x="2921" y="718"/>
                      <a:pt x="2921" y="718"/>
                      <a:pt x="2921" y="718"/>
                    </a:cubicBezTo>
                    <a:cubicBezTo>
                      <a:pt x="2916" y="724"/>
                      <a:pt x="2916" y="724"/>
                      <a:pt x="2916" y="724"/>
                    </a:cubicBezTo>
                    <a:cubicBezTo>
                      <a:pt x="2914" y="732"/>
                      <a:pt x="2914" y="732"/>
                      <a:pt x="2914" y="732"/>
                    </a:cubicBezTo>
                    <a:cubicBezTo>
                      <a:pt x="2908" y="729"/>
                      <a:pt x="2908" y="729"/>
                      <a:pt x="2908" y="729"/>
                    </a:cubicBezTo>
                    <a:cubicBezTo>
                      <a:pt x="2903" y="712"/>
                      <a:pt x="2903" y="712"/>
                      <a:pt x="2903" y="712"/>
                    </a:cubicBezTo>
                    <a:cubicBezTo>
                      <a:pt x="2901" y="711"/>
                      <a:pt x="2901" y="711"/>
                      <a:pt x="2901" y="711"/>
                    </a:cubicBezTo>
                    <a:cubicBezTo>
                      <a:pt x="2900" y="717"/>
                      <a:pt x="2900" y="717"/>
                      <a:pt x="2900" y="717"/>
                    </a:cubicBezTo>
                    <a:cubicBezTo>
                      <a:pt x="2897" y="718"/>
                      <a:pt x="2897" y="718"/>
                      <a:pt x="2897" y="718"/>
                    </a:cubicBezTo>
                    <a:cubicBezTo>
                      <a:pt x="2894" y="714"/>
                      <a:pt x="2894" y="714"/>
                      <a:pt x="2894" y="714"/>
                    </a:cubicBezTo>
                    <a:cubicBezTo>
                      <a:pt x="2890" y="715"/>
                      <a:pt x="2890" y="715"/>
                      <a:pt x="2890" y="715"/>
                    </a:cubicBezTo>
                    <a:cubicBezTo>
                      <a:pt x="2886" y="712"/>
                      <a:pt x="2886" y="712"/>
                      <a:pt x="2886" y="712"/>
                    </a:cubicBezTo>
                    <a:cubicBezTo>
                      <a:pt x="2883" y="708"/>
                      <a:pt x="2883" y="708"/>
                      <a:pt x="2883" y="708"/>
                    </a:cubicBezTo>
                    <a:cubicBezTo>
                      <a:pt x="2883" y="704"/>
                      <a:pt x="2883" y="704"/>
                      <a:pt x="2883" y="704"/>
                    </a:cubicBezTo>
                    <a:cubicBezTo>
                      <a:pt x="2878" y="699"/>
                      <a:pt x="2878" y="699"/>
                      <a:pt x="2878" y="699"/>
                    </a:cubicBezTo>
                    <a:cubicBezTo>
                      <a:pt x="2875" y="702"/>
                      <a:pt x="2875" y="702"/>
                      <a:pt x="2875" y="702"/>
                    </a:cubicBezTo>
                    <a:cubicBezTo>
                      <a:pt x="2874" y="699"/>
                      <a:pt x="2874" y="699"/>
                      <a:pt x="2874" y="699"/>
                    </a:cubicBezTo>
                    <a:cubicBezTo>
                      <a:pt x="2872" y="697"/>
                      <a:pt x="2872" y="697"/>
                      <a:pt x="2872" y="697"/>
                    </a:cubicBezTo>
                    <a:cubicBezTo>
                      <a:pt x="2870" y="692"/>
                      <a:pt x="2870" y="692"/>
                      <a:pt x="2870" y="692"/>
                    </a:cubicBezTo>
                    <a:cubicBezTo>
                      <a:pt x="2868" y="685"/>
                      <a:pt x="2868" y="685"/>
                      <a:pt x="2868" y="685"/>
                    </a:cubicBezTo>
                    <a:cubicBezTo>
                      <a:pt x="2865" y="682"/>
                      <a:pt x="2865" y="682"/>
                      <a:pt x="2865" y="682"/>
                    </a:cubicBezTo>
                    <a:cubicBezTo>
                      <a:pt x="2863" y="684"/>
                      <a:pt x="2863" y="684"/>
                      <a:pt x="2863" y="684"/>
                    </a:cubicBezTo>
                    <a:cubicBezTo>
                      <a:pt x="2863" y="681"/>
                      <a:pt x="2863" y="681"/>
                      <a:pt x="2863" y="681"/>
                    </a:cubicBezTo>
                    <a:cubicBezTo>
                      <a:pt x="2859" y="673"/>
                      <a:pt x="2859" y="673"/>
                      <a:pt x="2859" y="673"/>
                    </a:cubicBezTo>
                    <a:cubicBezTo>
                      <a:pt x="2858" y="666"/>
                      <a:pt x="2858" y="666"/>
                      <a:pt x="2858" y="666"/>
                    </a:cubicBezTo>
                    <a:cubicBezTo>
                      <a:pt x="2856" y="664"/>
                      <a:pt x="2856" y="664"/>
                      <a:pt x="2856" y="664"/>
                    </a:cubicBezTo>
                    <a:cubicBezTo>
                      <a:pt x="2856" y="658"/>
                      <a:pt x="2856" y="658"/>
                      <a:pt x="2856" y="658"/>
                    </a:cubicBezTo>
                    <a:cubicBezTo>
                      <a:pt x="2854" y="654"/>
                      <a:pt x="2854" y="654"/>
                      <a:pt x="2854" y="654"/>
                    </a:cubicBezTo>
                    <a:cubicBezTo>
                      <a:pt x="2853" y="648"/>
                      <a:pt x="2853" y="648"/>
                      <a:pt x="2853" y="648"/>
                    </a:cubicBezTo>
                    <a:cubicBezTo>
                      <a:pt x="2852" y="650"/>
                      <a:pt x="2852" y="650"/>
                      <a:pt x="2852" y="650"/>
                    </a:cubicBezTo>
                    <a:cubicBezTo>
                      <a:pt x="2847" y="654"/>
                      <a:pt x="2847" y="654"/>
                      <a:pt x="2847" y="654"/>
                    </a:cubicBezTo>
                    <a:cubicBezTo>
                      <a:pt x="2844" y="650"/>
                      <a:pt x="2844" y="650"/>
                      <a:pt x="2844" y="650"/>
                    </a:cubicBezTo>
                    <a:cubicBezTo>
                      <a:pt x="2846" y="645"/>
                      <a:pt x="2846" y="645"/>
                      <a:pt x="2846" y="645"/>
                    </a:cubicBezTo>
                    <a:cubicBezTo>
                      <a:pt x="2844" y="641"/>
                      <a:pt x="2844" y="641"/>
                      <a:pt x="2844" y="641"/>
                    </a:cubicBezTo>
                    <a:cubicBezTo>
                      <a:pt x="2842" y="639"/>
                      <a:pt x="2842" y="639"/>
                      <a:pt x="2842" y="639"/>
                    </a:cubicBezTo>
                    <a:cubicBezTo>
                      <a:pt x="2841" y="636"/>
                      <a:pt x="2841" y="636"/>
                      <a:pt x="2841" y="636"/>
                    </a:cubicBezTo>
                    <a:cubicBezTo>
                      <a:pt x="2841" y="628"/>
                      <a:pt x="2841" y="628"/>
                      <a:pt x="2841" y="628"/>
                    </a:cubicBezTo>
                    <a:cubicBezTo>
                      <a:pt x="2851" y="613"/>
                      <a:pt x="2851" y="613"/>
                      <a:pt x="2851" y="613"/>
                    </a:cubicBezTo>
                    <a:cubicBezTo>
                      <a:pt x="2854" y="615"/>
                      <a:pt x="2854" y="615"/>
                      <a:pt x="2854" y="615"/>
                    </a:cubicBezTo>
                    <a:cubicBezTo>
                      <a:pt x="2856" y="614"/>
                      <a:pt x="2856" y="614"/>
                      <a:pt x="2856" y="614"/>
                    </a:cubicBezTo>
                    <a:cubicBezTo>
                      <a:pt x="2854" y="612"/>
                      <a:pt x="2854" y="612"/>
                      <a:pt x="2854" y="612"/>
                    </a:cubicBezTo>
                    <a:cubicBezTo>
                      <a:pt x="2855" y="609"/>
                      <a:pt x="2855" y="609"/>
                      <a:pt x="2855" y="609"/>
                    </a:cubicBezTo>
                    <a:cubicBezTo>
                      <a:pt x="2860" y="606"/>
                      <a:pt x="2860" y="606"/>
                      <a:pt x="2860" y="606"/>
                    </a:cubicBezTo>
                    <a:cubicBezTo>
                      <a:pt x="2864" y="603"/>
                      <a:pt x="2864" y="603"/>
                      <a:pt x="2864" y="603"/>
                    </a:cubicBezTo>
                    <a:cubicBezTo>
                      <a:pt x="2860" y="603"/>
                      <a:pt x="2860" y="603"/>
                      <a:pt x="2860" y="603"/>
                    </a:cubicBezTo>
                    <a:cubicBezTo>
                      <a:pt x="2860" y="602"/>
                      <a:pt x="2860" y="602"/>
                      <a:pt x="2860" y="602"/>
                    </a:cubicBezTo>
                    <a:cubicBezTo>
                      <a:pt x="2863" y="599"/>
                      <a:pt x="2863" y="599"/>
                      <a:pt x="2863" y="599"/>
                    </a:cubicBezTo>
                    <a:cubicBezTo>
                      <a:pt x="2862" y="597"/>
                      <a:pt x="2862" y="597"/>
                      <a:pt x="2862" y="597"/>
                    </a:cubicBezTo>
                    <a:cubicBezTo>
                      <a:pt x="2862" y="592"/>
                      <a:pt x="2862" y="592"/>
                      <a:pt x="2862" y="592"/>
                    </a:cubicBezTo>
                    <a:cubicBezTo>
                      <a:pt x="2866" y="583"/>
                      <a:pt x="2866" y="583"/>
                      <a:pt x="2866" y="583"/>
                    </a:cubicBezTo>
                    <a:cubicBezTo>
                      <a:pt x="2855" y="575"/>
                      <a:pt x="2855" y="575"/>
                      <a:pt x="2855" y="575"/>
                    </a:cubicBezTo>
                    <a:cubicBezTo>
                      <a:pt x="2856" y="572"/>
                      <a:pt x="2856" y="572"/>
                      <a:pt x="2856" y="572"/>
                    </a:cubicBezTo>
                    <a:cubicBezTo>
                      <a:pt x="2860" y="568"/>
                      <a:pt x="2860" y="568"/>
                      <a:pt x="2860" y="568"/>
                    </a:cubicBezTo>
                    <a:cubicBezTo>
                      <a:pt x="2855" y="563"/>
                      <a:pt x="2855" y="563"/>
                      <a:pt x="2855" y="563"/>
                    </a:cubicBezTo>
                    <a:cubicBezTo>
                      <a:pt x="2856" y="559"/>
                      <a:pt x="2856" y="559"/>
                      <a:pt x="2856" y="559"/>
                    </a:cubicBezTo>
                    <a:cubicBezTo>
                      <a:pt x="2859" y="557"/>
                      <a:pt x="2859" y="557"/>
                      <a:pt x="2859" y="557"/>
                    </a:cubicBezTo>
                    <a:cubicBezTo>
                      <a:pt x="2859" y="550"/>
                      <a:pt x="2859" y="550"/>
                      <a:pt x="2859" y="550"/>
                    </a:cubicBezTo>
                    <a:cubicBezTo>
                      <a:pt x="2860" y="548"/>
                      <a:pt x="2860" y="548"/>
                      <a:pt x="2860" y="548"/>
                    </a:cubicBezTo>
                    <a:cubicBezTo>
                      <a:pt x="2858" y="548"/>
                      <a:pt x="2858" y="548"/>
                      <a:pt x="2858" y="548"/>
                    </a:cubicBezTo>
                    <a:cubicBezTo>
                      <a:pt x="2858" y="544"/>
                      <a:pt x="2858" y="544"/>
                      <a:pt x="2858" y="544"/>
                    </a:cubicBezTo>
                    <a:cubicBezTo>
                      <a:pt x="2858" y="541"/>
                      <a:pt x="2858" y="541"/>
                      <a:pt x="2858" y="541"/>
                    </a:cubicBezTo>
                    <a:cubicBezTo>
                      <a:pt x="2857" y="536"/>
                      <a:pt x="2857" y="536"/>
                      <a:pt x="2857" y="536"/>
                    </a:cubicBezTo>
                    <a:cubicBezTo>
                      <a:pt x="2861" y="535"/>
                      <a:pt x="2861" y="535"/>
                      <a:pt x="2861" y="535"/>
                    </a:cubicBezTo>
                    <a:cubicBezTo>
                      <a:pt x="2862" y="534"/>
                      <a:pt x="2862" y="534"/>
                      <a:pt x="2862" y="534"/>
                    </a:cubicBezTo>
                    <a:cubicBezTo>
                      <a:pt x="2862" y="530"/>
                      <a:pt x="2862" y="530"/>
                      <a:pt x="2862" y="530"/>
                    </a:cubicBezTo>
                    <a:cubicBezTo>
                      <a:pt x="2863" y="527"/>
                      <a:pt x="2863" y="527"/>
                      <a:pt x="2863" y="527"/>
                    </a:cubicBezTo>
                    <a:cubicBezTo>
                      <a:pt x="2862" y="525"/>
                      <a:pt x="2862" y="525"/>
                      <a:pt x="2862" y="525"/>
                    </a:cubicBezTo>
                    <a:cubicBezTo>
                      <a:pt x="2861" y="522"/>
                      <a:pt x="2861" y="522"/>
                      <a:pt x="2861" y="522"/>
                    </a:cubicBezTo>
                    <a:cubicBezTo>
                      <a:pt x="2854" y="516"/>
                      <a:pt x="2854" y="516"/>
                      <a:pt x="2854" y="516"/>
                    </a:cubicBezTo>
                    <a:cubicBezTo>
                      <a:pt x="2851" y="511"/>
                      <a:pt x="2851" y="511"/>
                      <a:pt x="2851" y="511"/>
                    </a:cubicBezTo>
                    <a:cubicBezTo>
                      <a:pt x="2847" y="506"/>
                      <a:pt x="2847" y="506"/>
                      <a:pt x="2847" y="506"/>
                    </a:cubicBezTo>
                    <a:cubicBezTo>
                      <a:pt x="2847" y="503"/>
                      <a:pt x="2847" y="503"/>
                      <a:pt x="2847" y="503"/>
                    </a:cubicBezTo>
                    <a:cubicBezTo>
                      <a:pt x="2835" y="496"/>
                      <a:pt x="2835" y="496"/>
                      <a:pt x="2835" y="496"/>
                    </a:cubicBezTo>
                    <a:cubicBezTo>
                      <a:pt x="2835" y="492"/>
                      <a:pt x="2835" y="492"/>
                      <a:pt x="2835" y="492"/>
                    </a:cubicBezTo>
                    <a:cubicBezTo>
                      <a:pt x="2834" y="488"/>
                      <a:pt x="2834" y="488"/>
                      <a:pt x="2834" y="488"/>
                    </a:cubicBezTo>
                    <a:cubicBezTo>
                      <a:pt x="2829" y="488"/>
                      <a:pt x="2829" y="488"/>
                      <a:pt x="2829" y="488"/>
                    </a:cubicBezTo>
                    <a:cubicBezTo>
                      <a:pt x="2826" y="486"/>
                      <a:pt x="2826" y="486"/>
                      <a:pt x="2826" y="486"/>
                    </a:cubicBezTo>
                    <a:cubicBezTo>
                      <a:pt x="2828" y="484"/>
                      <a:pt x="2828" y="484"/>
                      <a:pt x="2828" y="484"/>
                    </a:cubicBezTo>
                    <a:cubicBezTo>
                      <a:pt x="2825" y="480"/>
                      <a:pt x="2825" y="480"/>
                      <a:pt x="2825" y="480"/>
                    </a:cubicBezTo>
                    <a:cubicBezTo>
                      <a:pt x="2816" y="476"/>
                      <a:pt x="2816" y="476"/>
                      <a:pt x="2816" y="476"/>
                    </a:cubicBezTo>
                    <a:cubicBezTo>
                      <a:pt x="2811" y="478"/>
                      <a:pt x="2811" y="478"/>
                      <a:pt x="2811" y="478"/>
                    </a:cubicBezTo>
                    <a:cubicBezTo>
                      <a:pt x="2803" y="477"/>
                      <a:pt x="2803" y="477"/>
                      <a:pt x="2803" y="477"/>
                    </a:cubicBezTo>
                    <a:cubicBezTo>
                      <a:pt x="2794" y="472"/>
                      <a:pt x="2794" y="472"/>
                      <a:pt x="2794" y="472"/>
                    </a:cubicBezTo>
                    <a:cubicBezTo>
                      <a:pt x="2792" y="474"/>
                      <a:pt x="2792" y="474"/>
                      <a:pt x="2792" y="474"/>
                    </a:cubicBezTo>
                    <a:cubicBezTo>
                      <a:pt x="2791" y="479"/>
                      <a:pt x="2791" y="479"/>
                      <a:pt x="2791" y="479"/>
                    </a:cubicBezTo>
                    <a:cubicBezTo>
                      <a:pt x="2787" y="479"/>
                      <a:pt x="2787" y="479"/>
                      <a:pt x="2787" y="479"/>
                    </a:cubicBezTo>
                    <a:cubicBezTo>
                      <a:pt x="2782" y="485"/>
                      <a:pt x="2782" y="485"/>
                      <a:pt x="2782" y="485"/>
                    </a:cubicBezTo>
                    <a:cubicBezTo>
                      <a:pt x="2780" y="483"/>
                      <a:pt x="2780" y="483"/>
                      <a:pt x="2780" y="483"/>
                    </a:cubicBezTo>
                    <a:cubicBezTo>
                      <a:pt x="2780" y="480"/>
                      <a:pt x="2780" y="480"/>
                      <a:pt x="2780" y="480"/>
                    </a:cubicBezTo>
                    <a:cubicBezTo>
                      <a:pt x="2770" y="469"/>
                      <a:pt x="2770" y="469"/>
                      <a:pt x="2770" y="469"/>
                    </a:cubicBezTo>
                    <a:cubicBezTo>
                      <a:pt x="2767" y="472"/>
                      <a:pt x="2767" y="472"/>
                      <a:pt x="2767" y="472"/>
                    </a:cubicBezTo>
                    <a:cubicBezTo>
                      <a:pt x="2762" y="469"/>
                      <a:pt x="2762" y="469"/>
                      <a:pt x="2762" y="469"/>
                    </a:cubicBezTo>
                    <a:cubicBezTo>
                      <a:pt x="2759" y="471"/>
                      <a:pt x="2759" y="471"/>
                      <a:pt x="2759" y="471"/>
                    </a:cubicBezTo>
                    <a:cubicBezTo>
                      <a:pt x="2755" y="466"/>
                      <a:pt x="2755" y="466"/>
                      <a:pt x="2755" y="466"/>
                    </a:cubicBezTo>
                    <a:cubicBezTo>
                      <a:pt x="2752" y="468"/>
                      <a:pt x="2752" y="468"/>
                      <a:pt x="2752" y="468"/>
                    </a:cubicBezTo>
                    <a:cubicBezTo>
                      <a:pt x="2749" y="465"/>
                      <a:pt x="2749" y="465"/>
                      <a:pt x="2749" y="465"/>
                    </a:cubicBezTo>
                    <a:cubicBezTo>
                      <a:pt x="2748" y="469"/>
                      <a:pt x="2748" y="469"/>
                      <a:pt x="2748" y="469"/>
                    </a:cubicBezTo>
                    <a:cubicBezTo>
                      <a:pt x="2743" y="465"/>
                      <a:pt x="2743" y="465"/>
                      <a:pt x="2743" y="465"/>
                    </a:cubicBezTo>
                    <a:cubicBezTo>
                      <a:pt x="2743" y="461"/>
                      <a:pt x="2743" y="461"/>
                      <a:pt x="2743" y="461"/>
                    </a:cubicBezTo>
                    <a:cubicBezTo>
                      <a:pt x="2741" y="457"/>
                      <a:pt x="2741" y="457"/>
                      <a:pt x="2741" y="457"/>
                    </a:cubicBezTo>
                    <a:cubicBezTo>
                      <a:pt x="2739" y="455"/>
                      <a:pt x="2739" y="455"/>
                      <a:pt x="2739" y="455"/>
                    </a:cubicBezTo>
                    <a:cubicBezTo>
                      <a:pt x="2737" y="458"/>
                      <a:pt x="2737" y="458"/>
                      <a:pt x="2737" y="458"/>
                    </a:cubicBezTo>
                    <a:cubicBezTo>
                      <a:pt x="2732" y="450"/>
                      <a:pt x="2732" y="450"/>
                      <a:pt x="2732" y="450"/>
                    </a:cubicBezTo>
                    <a:cubicBezTo>
                      <a:pt x="2728" y="452"/>
                      <a:pt x="2728" y="452"/>
                      <a:pt x="2728" y="452"/>
                    </a:cubicBezTo>
                    <a:cubicBezTo>
                      <a:pt x="2724" y="449"/>
                      <a:pt x="2724" y="449"/>
                      <a:pt x="2724" y="449"/>
                    </a:cubicBezTo>
                    <a:cubicBezTo>
                      <a:pt x="2714" y="447"/>
                      <a:pt x="2714" y="447"/>
                      <a:pt x="2714" y="447"/>
                    </a:cubicBezTo>
                    <a:cubicBezTo>
                      <a:pt x="2708" y="442"/>
                      <a:pt x="2708" y="442"/>
                      <a:pt x="2708" y="442"/>
                    </a:cubicBezTo>
                    <a:cubicBezTo>
                      <a:pt x="2705" y="442"/>
                      <a:pt x="2705" y="442"/>
                      <a:pt x="2705" y="442"/>
                    </a:cubicBezTo>
                    <a:cubicBezTo>
                      <a:pt x="2704" y="446"/>
                      <a:pt x="2704" y="446"/>
                      <a:pt x="2704" y="446"/>
                    </a:cubicBezTo>
                    <a:cubicBezTo>
                      <a:pt x="2704" y="449"/>
                      <a:pt x="2704" y="449"/>
                      <a:pt x="2704" y="449"/>
                    </a:cubicBezTo>
                    <a:cubicBezTo>
                      <a:pt x="2705" y="455"/>
                      <a:pt x="2705" y="455"/>
                      <a:pt x="2705" y="455"/>
                    </a:cubicBezTo>
                    <a:cubicBezTo>
                      <a:pt x="2703" y="457"/>
                      <a:pt x="2703" y="457"/>
                      <a:pt x="2703" y="457"/>
                    </a:cubicBezTo>
                    <a:cubicBezTo>
                      <a:pt x="2695" y="456"/>
                      <a:pt x="2695" y="456"/>
                      <a:pt x="2695" y="456"/>
                    </a:cubicBezTo>
                    <a:cubicBezTo>
                      <a:pt x="2690" y="448"/>
                      <a:pt x="2690" y="448"/>
                      <a:pt x="2690" y="448"/>
                    </a:cubicBezTo>
                    <a:cubicBezTo>
                      <a:pt x="2689" y="451"/>
                      <a:pt x="2689" y="451"/>
                      <a:pt x="2689" y="451"/>
                    </a:cubicBezTo>
                    <a:cubicBezTo>
                      <a:pt x="2689" y="459"/>
                      <a:pt x="2689" y="459"/>
                      <a:pt x="2689" y="459"/>
                    </a:cubicBezTo>
                    <a:cubicBezTo>
                      <a:pt x="2684" y="481"/>
                      <a:pt x="2684" y="481"/>
                      <a:pt x="2684" y="481"/>
                    </a:cubicBezTo>
                    <a:cubicBezTo>
                      <a:pt x="2687" y="482"/>
                      <a:pt x="2687" y="482"/>
                      <a:pt x="2687" y="482"/>
                    </a:cubicBezTo>
                    <a:cubicBezTo>
                      <a:pt x="2685" y="485"/>
                      <a:pt x="2685" y="485"/>
                      <a:pt x="2685" y="485"/>
                    </a:cubicBezTo>
                    <a:cubicBezTo>
                      <a:pt x="2685" y="488"/>
                      <a:pt x="2685" y="488"/>
                      <a:pt x="2685" y="488"/>
                    </a:cubicBezTo>
                    <a:cubicBezTo>
                      <a:pt x="2687" y="496"/>
                      <a:pt x="2687" y="496"/>
                      <a:pt x="2687" y="496"/>
                    </a:cubicBezTo>
                    <a:cubicBezTo>
                      <a:pt x="2693" y="512"/>
                      <a:pt x="2693" y="512"/>
                      <a:pt x="2693" y="512"/>
                    </a:cubicBezTo>
                    <a:cubicBezTo>
                      <a:pt x="2691" y="516"/>
                      <a:pt x="2691" y="516"/>
                      <a:pt x="2691" y="516"/>
                    </a:cubicBezTo>
                    <a:cubicBezTo>
                      <a:pt x="2687" y="521"/>
                      <a:pt x="2687" y="521"/>
                      <a:pt x="2687" y="521"/>
                    </a:cubicBezTo>
                    <a:cubicBezTo>
                      <a:pt x="2673" y="523"/>
                      <a:pt x="2673" y="523"/>
                      <a:pt x="2673" y="523"/>
                    </a:cubicBezTo>
                    <a:cubicBezTo>
                      <a:pt x="2665" y="529"/>
                      <a:pt x="2665" y="529"/>
                      <a:pt x="2665" y="529"/>
                    </a:cubicBezTo>
                    <a:cubicBezTo>
                      <a:pt x="2662" y="527"/>
                      <a:pt x="2662" y="527"/>
                      <a:pt x="2662" y="527"/>
                    </a:cubicBezTo>
                    <a:cubicBezTo>
                      <a:pt x="2661" y="530"/>
                      <a:pt x="2661" y="530"/>
                      <a:pt x="2661" y="530"/>
                    </a:cubicBezTo>
                    <a:cubicBezTo>
                      <a:pt x="2658" y="528"/>
                      <a:pt x="2658" y="528"/>
                      <a:pt x="2658" y="528"/>
                    </a:cubicBezTo>
                    <a:cubicBezTo>
                      <a:pt x="2650" y="530"/>
                      <a:pt x="2650" y="530"/>
                      <a:pt x="2650" y="530"/>
                    </a:cubicBezTo>
                    <a:cubicBezTo>
                      <a:pt x="2645" y="527"/>
                      <a:pt x="2645" y="527"/>
                      <a:pt x="2645" y="527"/>
                    </a:cubicBezTo>
                    <a:cubicBezTo>
                      <a:pt x="2640" y="527"/>
                      <a:pt x="2640" y="527"/>
                      <a:pt x="2640" y="527"/>
                    </a:cubicBezTo>
                    <a:cubicBezTo>
                      <a:pt x="2628" y="530"/>
                      <a:pt x="2628" y="530"/>
                      <a:pt x="2628" y="530"/>
                    </a:cubicBezTo>
                    <a:cubicBezTo>
                      <a:pt x="2626" y="532"/>
                      <a:pt x="2626" y="532"/>
                      <a:pt x="2626" y="532"/>
                    </a:cubicBezTo>
                    <a:cubicBezTo>
                      <a:pt x="2615" y="526"/>
                      <a:pt x="2615" y="526"/>
                      <a:pt x="2615" y="526"/>
                    </a:cubicBezTo>
                    <a:cubicBezTo>
                      <a:pt x="2600" y="522"/>
                      <a:pt x="2600" y="522"/>
                      <a:pt x="2600" y="522"/>
                    </a:cubicBezTo>
                    <a:cubicBezTo>
                      <a:pt x="2596" y="522"/>
                      <a:pt x="2596" y="522"/>
                      <a:pt x="2596" y="522"/>
                    </a:cubicBezTo>
                    <a:cubicBezTo>
                      <a:pt x="2596" y="526"/>
                      <a:pt x="2596" y="526"/>
                      <a:pt x="2596" y="526"/>
                    </a:cubicBezTo>
                    <a:cubicBezTo>
                      <a:pt x="2594" y="528"/>
                      <a:pt x="2594" y="528"/>
                      <a:pt x="2594" y="528"/>
                    </a:cubicBezTo>
                    <a:cubicBezTo>
                      <a:pt x="2579" y="518"/>
                      <a:pt x="2579" y="518"/>
                      <a:pt x="2579" y="518"/>
                    </a:cubicBezTo>
                    <a:cubicBezTo>
                      <a:pt x="2570" y="516"/>
                      <a:pt x="2570" y="516"/>
                      <a:pt x="2570" y="516"/>
                    </a:cubicBezTo>
                    <a:cubicBezTo>
                      <a:pt x="2555" y="508"/>
                      <a:pt x="2555" y="508"/>
                      <a:pt x="2555" y="508"/>
                    </a:cubicBezTo>
                    <a:cubicBezTo>
                      <a:pt x="2553" y="504"/>
                      <a:pt x="2553" y="504"/>
                      <a:pt x="2553" y="504"/>
                    </a:cubicBezTo>
                    <a:cubicBezTo>
                      <a:pt x="2552" y="501"/>
                      <a:pt x="2552" y="501"/>
                      <a:pt x="2552" y="501"/>
                    </a:cubicBezTo>
                    <a:cubicBezTo>
                      <a:pt x="2552" y="497"/>
                      <a:pt x="2552" y="497"/>
                      <a:pt x="2552" y="497"/>
                    </a:cubicBezTo>
                    <a:cubicBezTo>
                      <a:pt x="2553" y="495"/>
                      <a:pt x="2553" y="495"/>
                      <a:pt x="2553" y="495"/>
                    </a:cubicBezTo>
                    <a:cubicBezTo>
                      <a:pt x="2552" y="488"/>
                      <a:pt x="2552" y="488"/>
                      <a:pt x="2552" y="488"/>
                    </a:cubicBezTo>
                    <a:cubicBezTo>
                      <a:pt x="2553" y="484"/>
                      <a:pt x="2553" y="484"/>
                      <a:pt x="2553" y="484"/>
                    </a:cubicBezTo>
                    <a:cubicBezTo>
                      <a:pt x="2556" y="482"/>
                      <a:pt x="2556" y="482"/>
                      <a:pt x="2556" y="482"/>
                    </a:cubicBezTo>
                    <a:cubicBezTo>
                      <a:pt x="2562" y="482"/>
                      <a:pt x="2562" y="482"/>
                      <a:pt x="2562" y="482"/>
                    </a:cubicBezTo>
                    <a:cubicBezTo>
                      <a:pt x="2563" y="479"/>
                      <a:pt x="2563" y="479"/>
                      <a:pt x="2563" y="479"/>
                    </a:cubicBezTo>
                    <a:cubicBezTo>
                      <a:pt x="2566" y="479"/>
                      <a:pt x="2566" y="479"/>
                      <a:pt x="2566" y="479"/>
                    </a:cubicBezTo>
                    <a:cubicBezTo>
                      <a:pt x="2564" y="475"/>
                      <a:pt x="2564" y="475"/>
                      <a:pt x="2564" y="475"/>
                    </a:cubicBezTo>
                    <a:cubicBezTo>
                      <a:pt x="2561" y="472"/>
                      <a:pt x="2561" y="472"/>
                      <a:pt x="2561" y="472"/>
                    </a:cubicBezTo>
                    <a:cubicBezTo>
                      <a:pt x="2547" y="473"/>
                      <a:pt x="2547" y="473"/>
                      <a:pt x="2547" y="473"/>
                    </a:cubicBezTo>
                    <a:cubicBezTo>
                      <a:pt x="2541" y="469"/>
                      <a:pt x="2541" y="469"/>
                      <a:pt x="2541" y="469"/>
                    </a:cubicBezTo>
                    <a:cubicBezTo>
                      <a:pt x="2532" y="472"/>
                      <a:pt x="2532" y="472"/>
                      <a:pt x="2532" y="472"/>
                    </a:cubicBezTo>
                    <a:cubicBezTo>
                      <a:pt x="2519" y="470"/>
                      <a:pt x="2519" y="470"/>
                      <a:pt x="2519" y="470"/>
                    </a:cubicBezTo>
                    <a:cubicBezTo>
                      <a:pt x="2513" y="466"/>
                      <a:pt x="2513" y="466"/>
                      <a:pt x="2513" y="466"/>
                    </a:cubicBezTo>
                    <a:cubicBezTo>
                      <a:pt x="2507" y="466"/>
                      <a:pt x="2507" y="466"/>
                      <a:pt x="2507" y="466"/>
                    </a:cubicBezTo>
                    <a:cubicBezTo>
                      <a:pt x="2501" y="463"/>
                      <a:pt x="2501" y="463"/>
                      <a:pt x="2501" y="463"/>
                    </a:cubicBezTo>
                    <a:cubicBezTo>
                      <a:pt x="2494" y="463"/>
                      <a:pt x="2494" y="463"/>
                      <a:pt x="2494" y="463"/>
                    </a:cubicBezTo>
                    <a:cubicBezTo>
                      <a:pt x="2485" y="459"/>
                      <a:pt x="2485" y="459"/>
                      <a:pt x="2485" y="459"/>
                    </a:cubicBezTo>
                    <a:cubicBezTo>
                      <a:pt x="2475" y="457"/>
                      <a:pt x="2475" y="457"/>
                      <a:pt x="2475" y="457"/>
                    </a:cubicBezTo>
                    <a:cubicBezTo>
                      <a:pt x="2465" y="460"/>
                      <a:pt x="2465" y="460"/>
                      <a:pt x="2465" y="460"/>
                    </a:cubicBezTo>
                    <a:cubicBezTo>
                      <a:pt x="2465" y="464"/>
                      <a:pt x="2465" y="464"/>
                      <a:pt x="2465" y="464"/>
                    </a:cubicBezTo>
                    <a:cubicBezTo>
                      <a:pt x="2452" y="469"/>
                      <a:pt x="2452" y="469"/>
                      <a:pt x="2452" y="469"/>
                    </a:cubicBezTo>
                    <a:cubicBezTo>
                      <a:pt x="2445" y="470"/>
                      <a:pt x="2445" y="470"/>
                      <a:pt x="2445" y="470"/>
                    </a:cubicBezTo>
                    <a:cubicBezTo>
                      <a:pt x="2433" y="469"/>
                      <a:pt x="2433" y="469"/>
                      <a:pt x="2433" y="469"/>
                    </a:cubicBezTo>
                    <a:cubicBezTo>
                      <a:pt x="2415" y="476"/>
                      <a:pt x="2415" y="476"/>
                      <a:pt x="2415" y="476"/>
                    </a:cubicBezTo>
                    <a:cubicBezTo>
                      <a:pt x="2423" y="488"/>
                      <a:pt x="2423" y="488"/>
                      <a:pt x="2423" y="488"/>
                    </a:cubicBezTo>
                    <a:cubicBezTo>
                      <a:pt x="2424" y="495"/>
                      <a:pt x="2424" y="495"/>
                      <a:pt x="2424" y="495"/>
                    </a:cubicBezTo>
                    <a:cubicBezTo>
                      <a:pt x="2422" y="497"/>
                      <a:pt x="2422" y="497"/>
                      <a:pt x="2422" y="497"/>
                    </a:cubicBezTo>
                    <a:cubicBezTo>
                      <a:pt x="2411" y="505"/>
                      <a:pt x="2411" y="505"/>
                      <a:pt x="2411" y="505"/>
                    </a:cubicBezTo>
                    <a:cubicBezTo>
                      <a:pt x="2404" y="502"/>
                      <a:pt x="2404" y="502"/>
                      <a:pt x="2404" y="502"/>
                    </a:cubicBezTo>
                    <a:cubicBezTo>
                      <a:pt x="2405" y="499"/>
                      <a:pt x="2405" y="499"/>
                      <a:pt x="2405" y="499"/>
                    </a:cubicBezTo>
                    <a:cubicBezTo>
                      <a:pt x="2412" y="500"/>
                      <a:pt x="2412" y="500"/>
                      <a:pt x="2412" y="500"/>
                    </a:cubicBezTo>
                    <a:cubicBezTo>
                      <a:pt x="2414" y="495"/>
                      <a:pt x="2414" y="495"/>
                      <a:pt x="2414" y="495"/>
                    </a:cubicBezTo>
                    <a:cubicBezTo>
                      <a:pt x="2406" y="492"/>
                      <a:pt x="2406" y="492"/>
                      <a:pt x="2406" y="492"/>
                    </a:cubicBezTo>
                    <a:cubicBezTo>
                      <a:pt x="2408" y="488"/>
                      <a:pt x="2408" y="488"/>
                      <a:pt x="2408" y="488"/>
                    </a:cubicBezTo>
                    <a:cubicBezTo>
                      <a:pt x="2405" y="483"/>
                      <a:pt x="2405" y="483"/>
                      <a:pt x="2405" y="483"/>
                    </a:cubicBezTo>
                    <a:cubicBezTo>
                      <a:pt x="2410" y="471"/>
                      <a:pt x="2410" y="471"/>
                      <a:pt x="2410" y="471"/>
                    </a:cubicBezTo>
                    <a:cubicBezTo>
                      <a:pt x="2410" y="463"/>
                      <a:pt x="2410" y="463"/>
                      <a:pt x="2410" y="463"/>
                    </a:cubicBezTo>
                    <a:cubicBezTo>
                      <a:pt x="2408" y="456"/>
                      <a:pt x="2408" y="456"/>
                      <a:pt x="2408" y="456"/>
                    </a:cubicBezTo>
                    <a:cubicBezTo>
                      <a:pt x="2405" y="454"/>
                      <a:pt x="2405" y="454"/>
                      <a:pt x="2405" y="454"/>
                    </a:cubicBezTo>
                    <a:cubicBezTo>
                      <a:pt x="2404" y="445"/>
                      <a:pt x="2404" y="445"/>
                      <a:pt x="2404" y="445"/>
                    </a:cubicBezTo>
                    <a:cubicBezTo>
                      <a:pt x="2400" y="438"/>
                      <a:pt x="2400" y="438"/>
                      <a:pt x="2400" y="438"/>
                    </a:cubicBezTo>
                    <a:cubicBezTo>
                      <a:pt x="2394" y="425"/>
                      <a:pt x="2394" y="425"/>
                      <a:pt x="2394" y="425"/>
                    </a:cubicBezTo>
                    <a:cubicBezTo>
                      <a:pt x="2396" y="439"/>
                      <a:pt x="2396" y="439"/>
                      <a:pt x="2396" y="439"/>
                    </a:cubicBezTo>
                    <a:cubicBezTo>
                      <a:pt x="2395" y="448"/>
                      <a:pt x="2395" y="448"/>
                      <a:pt x="2395" y="448"/>
                    </a:cubicBezTo>
                    <a:cubicBezTo>
                      <a:pt x="2392" y="455"/>
                      <a:pt x="2392" y="455"/>
                      <a:pt x="2392" y="455"/>
                    </a:cubicBezTo>
                    <a:cubicBezTo>
                      <a:pt x="2383" y="458"/>
                      <a:pt x="2383" y="458"/>
                      <a:pt x="2383" y="458"/>
                    </a:cubicBezTo>
                    <a:cubicBezTo>
                      <a:pt x="2368" y="456"/>
                      <a:pt x="2368" y="456"/>
                      <a:pt x="2368" y="456"/>
                    </a:cubicBezTo>
                    <a:cubicBezTo>
                      <a:pt x="2363" y="458"/>
                      <a:pt x="2363" y="458"/>
                      <a:pt x="2363" y="458"/>
                    </a:cubicBezTo>
                    <a:cubicBezTo>
                      <a:pt x="2362" y="455"/>
                      <a:pt x="2362" y="455"/>
                      <a:pt x="2362" y="455"/>
                    </a:cubicBezTo>
                    <a:cubicBezTo>
                      <a:pt x="2352" y="446"/>
                      <a:pt x="2352" y="446"/>
                      <a:pt x="2352" y="446"/>
                    </a:cubicBezTo>
                    <a:cubicBezTo>
                      <a:pt x="2349" y="440"/>
                      <a:pt x="2349" y="440"/>
                      <a:pt x="2349" y="440"/>
                    </a:cubicBezTo>
                    <a:cubicBezTo>
                      <a:pt x="2349" y="433"/>
                      <a:pt x="2349" y="433"/>
                      <a:pt x="2349" y="433"/>
                    </a:cubicBezTo>
                    <a:cubicBezTo>
                      <a:pt x="2351" y="427"/>
                      <a:pt x="2351" y="427"/>
                      <a:pt x="2351" y="427"/>
                    </a:cubicBezTo>
                    <a:cubicBezTo>
                      <a:pt x="2353" y="432"/>
                      <a:pt x="2353" y="432"/>
                      <a:pt x="2353" y="432"/>
                    </a:cubicBezTo>
                    <a:cubicBezTo>
                      <a:pt x="2357" y="425"/>
                      <a:pt x="2357" y="425"/>
                      <a:pt x="2357" y="425"/>
                    </a:cubicBezTo>
                    <a:cubicBezTo>
                      <a:pt x="2358" y="422"/>
                      <a:pt x="2358" y="422"/>
                      <a:pt x="2358" y="422"/>
                    </a:cubicBezTo>
                    <a:cubicBezTo>
                      <a:pt x="2345" y="426"/>
                      <a:pt x="2345" y="426"/>
                      <a:pt x="2345" y="426"/>
                    </a:cubicBezTo>
                    <a:cubicBezTo>
                      <a:pt x="2341" y="430"/>
                      <a:pt x="2341" y="430"/>
                      <a:pt x="2341" y="430"/>
                    </a:cubicBezTo>
                    <a:cubicBezTo>
                      <a:pt x="2340" y="434"/>
                      <a:pt x="2340" y="434"/>
                      <a:pt x="2340" y="434"/>
                    </a:cubicBezTo>
                    <a:cubicBezTo>
                      <a:pt x="2338" y="437"/>
                      <a:pt x="2338" y="437"/>
                      <a:pt x="2338" y="437"/>
                    </a:cubicBezTo>
                    <a:cubicBezTo>
                      <a:pt x="2336" y="431"/>
                      <a:pt x="2336" y="431"/>
                      <a:pt x="2336" y="431"/>
                    </a:cubicBezTo>
                    <a:cubicBezTo>
                      <a:pt x="2330" y="429"/>
                      <a:pt x="2330" y="429"/>
                      <a:pt x="2330" y="429"/>
                    </a:cubicBezTo>
                    <a:cubicBezTo>
                      <a:pt x="2324" y="424"/>
                      <a:pt x="2324" y="424"/>
                      <a:pt x="2324" y="424"/>
                    </a:cubicBezTo>
                    <a:cubicBezTo>
                      <a:pt x="2316" y="426"/>
                      <a:pt x="2316" y="426"/>
                      <a:pt x="2316" y="426"/>
                    </a:cubicBezTo>
                    <a:cubicBezTo>
                      <a:pt x="2310" y="428"/>
                      <a:pt x="2310" y="428"/>
                      <a:pt x="2310" y="428"/>
                    </a:cubicBezTo>
                    <a:cubicBezTo>
                      <a:pt x="2309" y="435"/>
                      <a:pt x="2309" y="435"/>
                      <a:pt x="2309" y="435"/>
                    </a:cubicBezTo>
                    <a:cubicBezTo>
                      <a:pt x="2300" y="447"/>
                      <a:pt x="2300" y="447"/>
                      <a:pt x="2300" y="447"/>
                    </a:cubicBezTo>
                    <a:cubicBezTo>
                      <a:pt x="2300" y="452"/>
                      <a:pt x="2300" y="452"/>
                      <a:pt x="2300" y="452"/>
                    </a:cubicBezTo>
                    <a:cubicBezTo>
                      <a:pt x="2302" y="459"/>
                      <a:pt x="2302" y="459"/>
                      <a:pt x="2302" y="459"/>
                    </a:cubicBezTo>
                    <a:cubicBezTo>
                      <a:pt x="2306" y="465"/>
                      <a:pt x="2306" y="465"/>
                      <a:pt x="2306" y="465"/>
                    </a:cubicBezTo>
                    <a:cubicBezTo>
                      <a:pt x="2309" y="463"/>
                      <a:pt x="2309" y="463"/>
                      <a:pt x="2309" y="463"/>
                    </a:cubicBezTo>
                    <a:cubicBezTo>
                      <a:pt x="2307" y="462"/>
                      <a:pt x="2307" y="462"/>
                      <a:pt x="2307" y="462"/>
                    </a:cubicBezTo>
                    <a:cubicBezTo>
                      <a:pt x="2307" y="458"/>
                      <a:pt x="2307" y="458"/>
                      <a:pt x="2307" y="458"/>
                    </a:cubicBezTo>
                    <a:cubicBezTo>
                      <a:pt x="2310" y="461"/>
                      <a:pt x="2310" y="461"/>
                      <a:pt x="2310" y="461"/>
                    </a:cubicBezTo>
                    <a:cubicBezTo>
                      <a:pt x="2320" y="461"/>
                      <a:pt x="2320" y="461"/>
                      <a:pt x="2320" y="461"/>
                    </a:cubicBezTo>
                    <a:cubicBezTo>
                      <a:pt x="2324" y="456"/>
                      <a:pt x="2324" y="456"/>
                      <a:pt x="2324" y="456"/>
                    </a:cubicBezTo>
                    <a:cubicBezTo>
                      <a:pt x="2329" y="453"/>
                      <a:pt x="2329" y="453"/>
                      <a:pt x="2329" y="453"/>
                    </a:cubicBezTo>
                    <a:cubicBezTo>
                      <a:pt x="2332" y="449"/>
                      <a:pt x="2332" y="449"/>
                      <a:pt x="2332" y="449"/>
                    </a:cubicBezTo>
                    <a:cubicBezTo>
                      <a:pt x="2336" y="452"/>
                      <a:pt x="2336" y="452"/>
                      <a:pt x="2336" y="452"/>
                    </a:cubicBezTo>
                    <a:cubicBezTo>
                      <a:pt x="2340" y="460"/>
                      <a:pt x="2340" y="460"/>
                      <a:pt x="2340" y="460"/>
                    </a:cubicBezTo>
                    <a:cubicBezTo>
                      <a:pt x="2324" y="468"/>
                      <a:pt x="2324" y="468"/>
                      <a:pt x="2324" y="468"/>
                    </a:cubicBezTo>
                    <a:cubicBezTo>
                      <a:pt x="2321" y="474"/>
                      <a:pt x="2321" y="474"/>
                      <a:pt x="2321" y="474"/>
                    </a:cubicBezTo>
                    <a:cubicBezTo>
                      <a:pt x="2318" y="473"/>
                      <a:pt x="2318" y="473"/>
                      <a:pt x="2318" y="473"/>
                    </a:cubicBezTo>
                    <a:cubicBezTo>
                      <a:pt x="2306" y="484"/>
                      <a:pt x="2306" y="484"/>
                      <a:pt x="2306" y="484"/>
                    </a:cubicBezTo>
                    <a:cubicBezTo>
                      <a:pt x="2300" y="484"/>
                      <a:pt x="2300" y="484"/>
                      <a:pt x="2300" y="484"/>
                    </a:cubicBezTo>
                    <a:cubicBezTo>
                      <a:pt x="2291" y="473"/>
                      <a:pt x="2291" y="473"/>
                      <a:pt x="2291" y="473"/>
                    </a:cubicBezTo>
                    <a:cubicBezTo>
                      <a:pt x="2297" y="485"/>
                      <a:pt x="2297" y="485"/>
                      <a:pt x="2297" y="485"/>
                    </a:cubicBezTo>
                    <a:cubicBezTo>
                      <a:pt x="2295" y="486"/>
                      <a:pt x="2295" y="486"/>
                      <a:pt x="2295" y="486"/>
                    </a:cubicBezTo>
                    <a:cubicBezTo>
                      <a:pt x="2293" y="483"/>
                      <a:pt x="2293" y="483"/>
                      <a:pt x="2293" y="483"/>
                    </a:cubicBezTo>
                    <a:cubicBezTo>
                      <a:pt x="2293" y="487"/>
                      <a:pt x="2293" y="487"/>
                      <a:pt x="2293" y="487"/>
                    </a:cubicBezTo>
                    <a:cubicBezTo>
                      <a:pt x="2292" y="490"/>
                      <a:pt x="2292" y="490"/>
                      <a:pt x="2292" y="490"/>
                    </a:cubicBezTo>
                    <a:cubicBezTo>
                      <a:pt x="2273" y="496"/>
                      <a:pt x="2273" y="496"/>
                      <a:pt x="2273" y="496"/>
                    </a:cubicBezTo>
                    <a:cubicBezTo>
                      <a:pt x="2268" y="496"/>
                      <a:pt x="2268" y="496"/>
                      <a:pt x="2268" y="496"/>
                    </a:cubicBezTo>
                    <a:cubicBezTo>
                      <a:pt x="2267" y="500"/>
                      <a:pt x="2267" y="500"/>
                      <a:pt x="2267" y="500"/>
                    </a:cubicBezTo>
                    <a:cubicBezTo>
                      <a:pt x="2268" y="503"/>
                      <a:pt x="2268" y="503"/>
                      <a:pt x="2268" y="503"/>
                    </a:cubicBezTo>
                    <a:cubicBezTo>
                      <a:pt x="2259" y="502"/>
                      <a:pt x="2259" y="502"/>
                      <a:pt x="2259" y="502"/>
                    </a:cubicBezTo>
                    <a:cubicBezTo>
                      <a:pt x="2248" y="511"/>
                      <a:pt x="2248" y="511"/>
                      <a:pt x="2248" y="511"/>
                    </a:cubicBezTo>
                    <a:cubicBezTo>
                      <a:pt x="2246" y="510"/>
                      <a:pt x="2246" y="510"/>
                      <a:pt x="2246" y="510"/>
                    </a:cubicBezTo>
                    <a:cubicBezTo>
                      <a:pt x="2231" y="509"/>
                      <a:pt x="2231" y="509"/>
                      <a:pt x="2231" y="509"/>
                    </a:cubicBezTo>
                    <a:cubicBezTo>
                      <a:pt x="2228" y="512"/>
                      <a:pt x="2228" y="512"/>
                      <a:pt x="2228" y="512"/>
                    </a:cubicBezTo>
                    <a:cubicBezTo>
                      <a:pt x="2213" y="508"/>
                      <a:pt x="2213" y="508"/>
                      <a:pt x="2213" y="508"/>
                    </a:cubicBezTo>
                    <a:cubicBezTo>
                      <a:pt x="2208" y="513"/>
                      <a:pt x="2208" y="513"/>
                      <a:pt x="2208" y="513"/>
                    </a:cubicBezTo>
                    <a:cubicBezTo>
                      <a:pt x="2208" y="520"/>
                      <a:pt x="2208" y="520"/>
                      <a:pt x="2208" y="520"/>
                    </a:cubicBezTo>
                    <a:cubicBezTo>
                      <a:pt x="2212" y="529"/>
                      <a:pt x="2212" y="529"/>
                      <a:pt x="2212" y="529"/>
                    </a:cubicBezTo>
                    <a:cubicBezTo>
                      <a:pt x="2229" y="538"/>
                      <a:pt x="2229" y="538"/>
                      <a:pt x="2229" y="538"/>
                    </a:cubicBezTo>
                    <a:cubicBezTo>
                      <a:pt x="2226" y="539"/>
                      <a:pt x="2226" y="539"/>
                      <a:pt x="2226" y="539"/>
                    </a:cubicBezTo>
                    <a:cubicBezTo>
                      <a:pt x="2221" y="538"/>
                      <a:pt x="2221" y="538"/>
                      <a:pt x="2221" y="538"/>
                    </a:cubicBezTo>
                    <a:cubicBezTo>
                      <a:pt x="2209" y="533"/>
                      <a:pt x="2209" y="533"/>
                      <a:pt x="2209" y="533"/>
                    </a:cubicBezTo>
                    <a:cubicBezTo>
                      <a:pt x="2204" y="530"/>
                      <a:pt x="2204" y="530"/>
                      <a:pt x="2204" y="530"/>
                    </a:cubicBezTo>
                    <a:cubicBezTo>
                      <a:pt x="2200" y="535"/>
                      <a:pt x="2200" y="535"/>
                      <a:pt x="2200" y="535"/>
                    </a:cubicBezTo>
                    <a:cubicBezTo>
                      <a:pt x="2197" y="537"/>
                      <a:pt x="2197" y="537"/>
                      <a:pt x="2197" y="537"/>
                    </a:cubicBezTo>
                    <a:cubicBezTo>
                      <a:pt x="2194" y="543"/>
                      <a:pt x="2194" y="543"/>
                      <a:pt x="2194" y="543"/>
                    </a:cubicBezTo>
                    <a:cubicBezTo>
                      <a:pt x="2189" y="547"/>
                      <a:pt x="2189" y="547"/>
                      <a:pt x="2189" y="547"/>
                    </a:cubicBezTo>
                    <a:cubicBezTo>
                      <a:pt x="2183" y="547"/>
                      <a:pt x="2183" y="547"/>
                      <a:pt x="2183" y="547"/>
                    </a:cubicBezTo>
                    <a:cubicBezTo>
                      <a:pt x="2176" y="552"/>
                      <a:pt x="2176" y="552"/>
                      <a:pt x="2176" y="552"/>
                    </a:cubicBezTo>
                    <a:cubicBezTo>
                      <a:pt x="2171" y="557"/>
                      <a:pt x="2171" y="557"/>
                      <a:pt x="2171" y="557"/>
                    </a:cubicBezTo>
                    <a:cubicBezTo>
                      <a:pt x="2163" y="566"/>
                      <a:pt x="2163" y="566"/>
                      <a:pt x="2163" y="566"/>
                    </a:cubicBezTo>
                    <a:cubicBezTo>
                      <a:pt x="2165" y="564"/>
                      <a:pt x="2165" y="564"/>
                      <a:pt x="2165" y="564"/>
                    </a:cubicBezTo>
                    <a:cubicBezTo>
                      <a:pt x="2163" y="563"/>
                      <a:pt x="2163" y="563"/>
                      <a:pt x="2163" y="563"/>
                    </a:cubicBezTo>
                    <a:cubicBezTo>
                      <a:pt x="2157" y="564"/>
                      <a:pt x="2157" y="564"/>
                      <a:pt x="2157" y="564"/>
                    </a:cubicBezTo>
                    <a:cubicBezTo>
                      <a:pt x="2155" y="568"/>
                      <a:pt x="2155" y="568"/>
                      <a:pt x="2155" y="568"/>
                    </a:cubicBezTo>
                    <a:cubicBezTo>
                      <a:pt x="2152" y="567"/>
                      <a:pt x="2152" y="567"/>
                      <a:pt x="2152" y="567"/>
                    </a:cubicBezTo>
                    <a:cubicBezTo>
                      <a:pt x="2152" y="563"/>
                      <a:pt x="2152" y="563"/>
                      <a:pt x="2152" y="563"/>
                    </a:cubicBezTo>
                    <a:cubicBezTo>
                      <a:pt x="2163" y="553"/>
                      <a:pt x="2163" y="553"/>
                      <a:pt x="2163" y="553"/>
                    </a:cubicBezTo>
                    <a:cubicBezTo>
                      <a:pt x="2168" y="551"/>
                      <a:pt x="2168" y="551"/>
                      <a:pt x="2168" y="551"/>
                    </a:cubicBezTo>
                    <a:cubicBezTo>
                      <a:pt x="2169" y="547"/>
                      <a:pt x="2169" y="547"/>
                      <a:pt x="2169" y="547"/>
                    </a:cubicBezTo>
                    <a:cubicBezTo>
                      <a:pt x="2176" y="543"/>
                      <a:pt x="2176" y="543"/>
                      <a:pt x="2176" y="543"/>
                    </a:cubicBezTo>
                    <a:cubicBezTo>
                      <a:pt x="2181" y="545"/>
                      <a:pt x="2181" y="545"/>
                      <a:pt x="2181" y="545"/>
                    </a:cubicBezTo>
                    <a:cubicBezTo>
                      <a:pt x="2188" y="539"/>
                      <a:pt x="2188" y="539"/>
                      <a:pt x="2188" y="539"/>
                    </a:cubicBezTo>
                    <a:cubicBezTo>
                      <a:pt x="2192" y="533"/>
                      <a:pt x="2192" y="533"/>
                      <a:pt x="2192" y="533"/>
                    </a:cubicBezTo>
                    <a:cubicBezTo>
                      <a:pt x="2200" y="515"/>
                      <a:pt x="2200" y="515"/>
                      <a:pt x="2200" y="515"/>
                    </a:cubicBezTo>
                    <a:cubicBezTo>
                      <a:pt x="2203" y="512"/>
                      <a:pt x="2203" y="512"/>
                      <a:pt x="2203" y="512"/>
                    </a:cubicBezTo>
                    <a:cubicBezTo>
                      <a:pt x="2203" y="509"/>
                      <a:pt x="2203" y="509"/>
                      <a:pt x="2203" y="509"/>
                    </a:cubicBezTo>
                    <a:cubicBezTo>
                      <a:pt x="2205" y="504"/>
                      <a:pt x="2205" y="504"/>
                      <a:pt x="2205" y="504"/>
                    </a:cubicBezTo>
                    <a:cubicBezTo>
                      <a:pt x="2208" y="497"/>
                      <a:pt x="2208" y="497"/>
                      <a:pt x="2208" y="497"/>
                    </a:cubicBezTo>
                    <a:cubicBezTo>
                      <a:pt x="2213" y="497"/>
                      <a:pt x="2213" y="497"/>
                      <a:pt x="2213" y="497"/>
                    </a:cubicBezTo>
                    <a:cubicBezTo>
                      <a:pt x="2225" y="493"/>
                      <a:pt x="2225" y="493"/>
                      <a:pt x="2225" y="493"/>
                    </a:cubicBezTo>
                    <a:cubicBezTo>
                      <a:pt x="2226" y="486"/>
                      <a:pt x="2226" y="486"/>
                      <a:pt x="2226" y="486"/>
                    </a:cubicBezTo>
                    <a:cubicBezTo>
                      <a:pt x="2233" y="474"/>
                      <a:pt x="2233" y="474"/>
                      <a:pt x="2233" y="474"/>
                    </a:cubicBezTo>
                    <a:cubicBezTo>
                      <a:pt x="2235" y="465"/>
                      <a:pt x="2235" y="465"/>
                      <a:pt x="2235" y="465"/>
                    </a:cubicBezTo>
                    <a:cubicBezTo>
                      <a:pt x="2256" y="465"/>
                      <a:pt x="2256" y="465"/>
                      <a:pt x="2256" y="465"/>
                    </a:cubicBezTo>
                    <a:cubicBezTo>
                      <a:pt x="2261" y="463"/>
                      <a:pt x="2261" y="463"/>
                      <a:pt x="2261" y="463"/>
                    </a:cubicBezTo>
                    <a:cubicBezTo>
                      <a:pt x="2264" y="467"/>
                      <a:pt x="2264" y="467"/>
                      <a:pt x="2264" y="467"/>
                    </a:cubicBezTo>
                    <a:cubicBezTo>
                      <a:pt x="2274" y="447"/>
                      <a:pt x="2274" y="447"/>
                      <a:pt x="2274" y="447"/>
                    </a:cubicBezTo>
                    <a:cubicBezTo>
                      <a:pt x="2278" y="442"/>
                      <a:pt x="2278" y="442"/>
                      <a:pt x="2278" y="442"/>
                    </a:cubicBezTo>
                    <a:cubicBezTo>
                      <a:pt x="2280" y="433"/>
                      <a:pt x="2280" y="433"/>
                      <a:pt x="2280" y="433"/>
                    </a:cubicBezTo>
                    <a:cubicBezTo>
                      <a:pt x="2294" y="419"/>
                      <a:pt x="2294" y="419"/>
                      <a:pt x="2294" y="419"/>
                    </a:cubicBezTo>
                    <a:cubicBezTo>
                      <a:pt x="2302" y="415"/>
                      <a:pt x="2302" y="415"/>
                      <a:pt x="2302" y="415"/>
                    </a:cubicBezTo>
                    <a:cubicBezTo>
                      <a:pt x="2308" y="409"/>
                      <a:pt x="2308" y="409"/>
                      <a:pt x="2308" y="409"/>
                    </a:cubicBezTo>
                    <a:cubicBezTo>
                      <a:pt x="2313" y="402"/>
                      <a:pt x="2313" y="402"/>
                      <a:pt x="2313" y="402"/>
                    </a:cubicBezTo>
                    <a:cubicBezTo>
                      <a:pt x="2316" y="392"/>
                      <a:pt x="2316" y="392"/>
                      <a:pt x="2316" y="392"/>
                    </a:cubicBezTo>
                    <a:cubicBezTo>
                      <a:pt x="2326" y="382"/>
                      <a:pt x="2326" y="382"/>
                      <a:pt x="2326" y="382"/>
                    </a:cubicBezTo>
                    <a:cubicBezTo>
                      <a:pt x="2326" y="379"/>
                      <a:pt x="2326" y="379"/>
                      <a:pt x="2326" y="379"/>
                    </a:cubicBezTo>
                    <a:cubicBezTo>
                      <a:pt x="2327" y="375"/>
                      <a:pt x="2327" y="375"/>
                      <a:pt x="2327" y="375"/>
                    </a:cubicBezTo>
                    <a:cubicBezTo>
                      <a:pt x="2333" y="375"/>
                      <a:pt x="2333" y="375"/>
                      <a:pt x="2333" y="375"/>
                    </a:cubicBezTo>
                    <a:cubicBezTo>
                      <a:pt x="2336" y="371"/>
                      <a:pt x="2336" y="371"/>
                      <a:pt x="2336" y="371"/>
                    </a:cubicBezTo>
                    <a:cubicBezTo>
                      <a:pt x="2335" y="370"/>
                      <a:pt x="2335" y="370"/>
                      <a:pt x="2335" y="370"/>
                    </a:cubicBezTo>
                    <a:cubicBezTo>
                      <a:pt x="2338" y="368"/>
                      <a:pt x="2338" y="368"/>
                      <a:pt x="2338" y="368"/>
                    </a:cubicBezTo>
                    <a:cubicBezTo>
                      <a:pt x="2340" y="370"/>
                      <a:pt x="2340" y="370"/>
                      <a:pt x="2340" y="370"/>
                    </a:cubicBezTo>
                    <a:cubicBezTo>
                      <a:pt x="2345" y="368"/>
                      <a:pt x="2345" y="368"/>
                      <a:pt x="2345" y="368"/>
                    </a:cubicBezTo>
                    <a:cubicBezTo>
                      <a:pt x="2347" y="361"/>
                      <a:pt x="2347" y="361"/>
                      <a:pt x="2347" y="361"/>
                    </a:cubicBezTo>
                    <a:cubicBezTo>
                      <a:pt x="2350" y="361"/>
                      <a:pt x="2350" y="361"/>
                      <a:pt x="2350" y="361"/>
                    </a:cubicBezTo>
                    <a:cubicBezTo>
                      <a:pt x="2357" y="354"/>
                      <a:pt x="2357" y="354"/>
                      <a:pt x="2357" y="354"/>
                    </a:cubicBezTo>
                    <a:cubicBezTo>
                      <a:pt x="2366" y="359"/>
                      <a:pt x="2366" y="359"/>
                      <a:pt x="2366" y="359"/>
                    </a:cubicBezTo>
                    <a:cubicBezTo>
                      <a:pt x="2367" y="354"/>
                      <a:pt x="2367" y="354"/>
                      <a:pt x="2367" y="354"/>
                    </a:cubicBezTo>
                    <a:cubicBezTo>
                      <a:pt x="2369" y="350"/>
                      <a:pt x="2369" y="350"/>
                      <a:pt x="2369" y="350"/>
                    </a:cubicBezTo>
                    <a:cubicBezTo>
                      <a:pt x="2367" y="346"/>
                      <a:pt x="2367" y="346"/>
                      <a:pt x="2367" y="346"/>
                    </a:cubicBezTo>
                    <a:cubicBezTo>
                      <a:pt x="2382" y="340"/>
                      <a:pt x="2382" y="340"/>
                      <a:pt x="2382" y="340"/>
                    </a:cubicBezTo>
                    <a:cubicBezTo>
                      <a:pt x="2375" y="338"/>
                      <a:pt x="2375" y="338"/>
                      <a:pt x="2375" y="338"/>
                    </a:cubicBezTo>
                    <a:cubicBezTo>
                      <a:pt x="2377" y="334"/>
                      <a:pt x="2377" y="334"/>
                      <a:pt x="2377" y="334"/>
                    </a:cubicBezTo>
                    <a:cubicBezTo>
                      <a:pt x="2388" y="329"/>
                      <a:pt x="2388" y="329"/>
                      <a:pt x="2388" y="329"/>
                    </a:cubicBezTo>
                    <a:cubicBezTo>
                      <a:pt x="2387" y="334"/>
                      <a:pt x="2387" y="334"/>
                      <a:pt x="2387" y="334"/>
                    </a:cubicBezTo>
                    <a:cubicBezTo>
                      <a:pt x="2390" y="329"/>
                      <a:pt x="2390" y="329"/>
                      <a:pt x="2390" y="329"/>
                    </a:cubicBezTo>
                    <a:cubicBezTo>
                      <a:pt x="2394" y="329"/>
                      <a:pt x="2394" y="329"/>
                      <a:pt x="2394" y="329"/>
                    </a:cubicBezTo>
                    <a:cubicBezTo>
                      <a:pt x="2397" y="325"/>
                      <a:pt x="2397" y="325"/>
                      <a:pt x="2397" y="325"/>
                    </a:cubicBezTo>
                    <a:cubicBezTo>
                      <a:pt x="2394" y="322"/>
                      <a:pt x="2394" y="322"/>
                      <a:pt x="2394" y="322"/>
                    </a:cubicBezTo>
                    <a:cubicBezTo>
                      <a:pt x="2398" y="318"/>
                      <a:pt x="2398" y="318"/>
                      <a:pt x="2398" y="318"/>
                    </a:cubicBezTo>
                    <a:cubicBezTo>
                      <a:pt x="2403" y="318"/>
                      <a:pt x="2403" y="318"/>
                      <a:pt x="2403" y="318"/>
                    </a:cubicBezTo>
                    <a:cubicBezTo>
                      <a:pt x="2407" y="312"/>
                      <a:pt x="2407" y="312"/>
                      <a:pt x="2407" y="312"/>
                    </a:cubicBezTo>
                    <a:cubicBezTo>
                      <a:pt x="2408" y="306"/>
                      <a:pt x="2408" y="306"/>
                      <a:pt x="2408" y="306"/>
                    </a:cubicBezTo>
                    <a:cubicBezTo>
                      <a:pt x="2408" y="304"/>
                      <a:pt x="2408" y="304"/>
                      <a:pt x="2408" y="304"/>
                    </a:cubicBezTo>
                    <a:cubicBezTo>
                      <a:pt x="2414" y="297"/>
                      <a:pt x="2414" y="297"/>
                      <a:pt x="2414" y="297"/>
                    </a:cubicBezTo>
                    <a:cubicBezTo>
                      <a:pt x="2416" y="293"/>
                      <a:pt x="2416" y="293"/>
                      <a:pt x="2416" y="293"/>
                    </a:cubicBezTo>
                    <a:cubicBezTo>
                      <a:pt x="2419" y="290"/>
                      <a:pt x="2419" y="290"/>
                      <a:pt x="2419" y="290"/>
                    </a:cubicBezTo>
                    <a:cubicBezTo>
                      <a:pt x="2419" y="280"/>
                      <a:pt x="2419" y="280"/>
                      <a:pt x="2419" y="280"/>
                    </a:cubicBezTo>
                    <a:cubicBezTo>
                      <a:pt x="2418" y="279"/>
                      <a:pt x="2418" y="279"/>
                      <a:pt x="2418" y="279"/>
                    </a:cubicBezTo>
                    <a:cubicBezTo>
                      <a:pt x="2416" y="272"/>
                      <a:pt x="2416" y="272"/>
                      <a:pt x="2416" y="272"/>
                    </a:cubicBezTo>
                    <a:cubicBezTo>
                      <a:pt x="2421" y="274"/>
                      <a:pt x="2421" y="274"/>
                      <a:pt x="2421" y="274"/>
                    </a:cubicBezTo>
                    <a:cubicBezTo>
                      <a:pt x="2420" y="265"/>
                      <a:pt x="2420" y="265"/>
                      <a:pt x="2420" y="265"/>
                    </a:cubicBezTo>
                    <a:cubicBezTo>
                      <a:pt x="2413" y="265"/>
                      <a:pt x="2413" y="265"/>
                      <a:pt x="2413" y="265"/>
                    </a:cubicBezTo>
                    <a:cubicBezTo>
                      <a:pt x="2406" y="258"/>
                      <a:pt x="2406" y="258"/>
                      <a:pt x="2406" y="258"/>
                    </a:cubicBezTo>
                    <a:cubicBezTo>
                      <a:pt x="2406" y="251"/>
                      <a:pt x="2406" y="251"/>
                      <a:pt x="2406" y="251"/>
                    </a:cubicBezTo>
                    <a:cubicBezTo>
                      <a:pt x="2400" y="251"/>
                      <a:pt x="2400" y="251"/>
                      <a:pt x="2400" y="251"/>
                    </a:cubicBezTo>
                    <a:cubicBezTo>
                      <a:pt x="2399" y="256"/>
                      <a:pt x="2399" y="256"/>
                      <a:pt x="2399" y="256"/>
                    </a:cubicBezTo>
                    <a:cubicBezTo>
                      <a:pt x="2397" y="259"/>
                      <a:pt x="2397" y="259"/>
                      <a:pt x="2397" y="259"/>
                    </a:cubicBezTo>
                    <a:cubicBezTo>
                      <a:pt x="2395" y="254"/>
                      <a:pt x="2395" y="254"/>
                      <a:pt x="2395" y="254"/>
                    </a:cubicBezTo>
                    <a:cubicBezTo>
                      <a:pt x="2395" y="252"/>
                      <a:pt x="2395" y="252"/>
                      <a:pt x="2395" y="252"/>
                    </a:cubicBezTo>
                    <a:cubicBezTo>
                      <a:pt x="2392" y="245"/>
                      <a:pt x="2392" y="245"/>
                      <a:pt x="2392" y="245"/>
                    </a:cubicBezTo>
                    <a:cubicBezTo>
                      <a:pt x="2394" y="242"/>
                      <a:pt x="2394" y="242"/>
                      <a:pt x="2394" y="242"/>
                    </a:cubicBezTo>
                    <a:cubicBezTo>
                      <a:pt x="2387" y="237"/>
                      <a:pt x="2387" y="237"/>
                      <a:pt x="2387" y="237"/>
                    </a:cubicBezTo>
                    <a:cubicBezTo>
                      <a:pt x="2384" y="232"/>
                      <a:pt x="2384" y="232"/>
                      <a:pt x="2384" y="232"/>
                    </a:cubicBezTo>
                    <a:cubicBezTo>
                      <a:pt x="2385" y="228"/>
                      <a:pt x="2385" y="228"/>
                      <a:pt x="2385" y="228"/>
                    </a:cubicBezTo>
                    <a:cubicBezTo>
                      <a:pt x="2389" y="229"/>
                      <a:pt x="2389" y="229"/>
                      <a:pt x="2389" y="229"/>
                    </a:cubicBezTo>
                    <a:cubicBezTo>
                      <a:pt x="2398" y="240"/>
                      <a:pt x="2398" y="240"/>
                      <a:pt x="2398" y="240"/>
                    </a:cubicBezTo>
                    <a:cubicBezTo>
                      <a:pt x="2414" y="250"/>
                      <a:pt x="2414" y="250"/>
                      <a:pt x="2414" y="250"/>
                    </a:cubicBezTo>
                    <a:cubicBezTo>
                      <a:pt x="2410" y="259"/>
                      <a:pt x="2410" y="259"/>
                      <a:pt x="2410" y="259"/>
                    </a:cubicBezTo>
                    <a:cubicBezTo>
                      <a:pt x="2414" y="257"/>
                      <a:pt x="2414" y="257"/>
                      <a:pt x="2414" y="257"/>
                    </a:cubicBezTo>
                    <a:cubicBezTo>
                      <a:pt x="2417" y="252"/>
                      <a:pt x="2417" y="252"/>
                      <a:pt x="2417" y="252"/>
                    </a:cubicBezTo>
                    <a:cubicBezTo>
                      <a:pt x="2423" y="233"/>
                      <a:pt x="2423" y="233"/>
                      <a:pt x="2423" y="233"/>
                    </a:cubicBezTo>
                    <a:cubicBezTo>
                      <a:pt x="2423" y="225"/>
                      <a:pt x="2423" y="225"/>
                      <a:pt x="2423" y="225"/>
                    </a:cubicBezTo>
                    <a:cubicBezTo>
                      <a:pt x="2421" y="219"/>
                      <a:pt x="2421" y="219"/>
                      <a:pt x="2421" y="219"/>
                    </a:cubicBezTo>
                    <a:cubicBezTo>
                      <a:pt x="2418" y="220"/>
                      <a:pt x="2418" y="220"/>
                      <a:pt x="2418" y="220"/>
                    </a:cubicBezTo>
                    <a:cubicBezTo>
                      <a:pt x="2414" y="219"/>
                      <a:pt x="2414" y="219"/>
                      <a:pt x="2414" y="219"/>
                    </a:cubicBezTo>
                    <a:cubicBezTo>
                      <a:pt x="2411" y="204"/>
                      <a:pt x="2411" y="204"/>
                      <a:pt x="2411" y="204"/>
                    </a:cubicBezTo>
                    <a:cubicBezTo>
                      <a:pt x="2412" y="199"/>
                      <a:pt x="2412" y="199"/>
                      <a:pt x="2412" y="199"/>
                    </a:cubicBezTo>
                    <a:cubicBezTo>
                      <a:pt x="2404" y="184"/>
                      <a:pt x="2404" y="184"/>
                      <a:pt x="2404" y="184"/>
                    </a:cubicBezTo>
                    <a:cubicBezTo>
                      <a:pt x="2399" y="186"/>
                      <a:pt x="2399" y="186"/>
                      <a:pt x="2399" y="186"/>
                    </a:cubicBezTo>
                    <a:cubicBezTo>
                      <a:pt x="2402" y="193"/>
                      <a:pt x="2402" y="193"/>
                      <a:pt x="2402" y="193"/>
                    </a:cubicBezTo>
                    <a:cubicBezTo>
                      <a:pt x="2397" y="197"/>
                      <a:pt x="2397" y="197"/>
                      <a:pt x="2397" y="197"/>
                    </a:cubicBezTo>
                    <a:cubicBezTo>
                      <a:pt x="2397" y="201"/>
                      <a:pt x="2397" y="201"/>
                      <a:pt x="2397" y="201"/>
                    </a:cubicBezTo>
                    <a:cubicBezTo>
                      <a:pt x="2394" y="201"/>
                      <a:pt x="2394" y="201"/>
                      <a:pt x="2394" y="201"/>
                    </a:cubicBezTo>
                    <a:cubicBezTo>
                      <a:pt x="2391" y="191"/>
                      <a:pt x="2391" y="191"/>
                      <a:pt x="2391" y="191"/>
                    </a:cubicBezTo>
                    <a:cubicBezTo>
                      <a:pt x="2385" y="184"/>
                      <a:pt x="2385" y="184"/>
                      <a:pt x="2385" y="184"/>
                    </a:cubicBezTo>
                    <a:cubicBezTo>
                      <a:pt x="2389" y="183"/>
                      <a:pt x="2389" y="183"/>
                      <a:pt x="2389" y="183"/>
                    </a:cubicBezTo>
                    <a:cubicBezTo>
                      <a:pt x="2390" y="177"/>
                      <a:pt x="2390" y="177"/>
                      <a:pt x="2390" y="177"/>
                    </a:cubicBezTo>
                    <a:cubicBezTo>
                      <a:pt x="2391" y="174"/>
                      <a:pt x="2391" y="174"/>
                      <a:pt x="2391" y="174"/>
                    </a:cubicBezTo>
                    <a:cubicBezTo>
                      <a:pt x="2378" y="161"/>
                      <a:pt x="2378" y="161"/>
                      <a:pt x="2378" y="161"/>
                    </a:cubicBezTo>
                    <a:cubicBezTo>
                      <a:pt x="2374" y="162"/>
                      <a:pt x="2374" y="162"/>
                      <a:pt x="2374" y="162"/>
                    </a:cubicBezTo>
                    <a:cubicBezTo>
                      <a:pt x="2373" y="156"/>
                      <a:pt x="2373" y="156"/>
                      <a:pt x="2373" y="156"/>
                    </a:cubicBezTo>
                    <a:cubicBezTo>
                      <a:pt x="2366" y="145"/>
                      <a:pt x="2366" y="145"/>
                      <a:pt x="2366" y="145"/>
                    </a:cubicBezTo>
                    <a:cubicBezTo>
                      <a:pt x="2355" y="138"/>
                      <a:pt x="2355" y="138"/>
                      <a:pt x="2355" y="138"/>
                    </a:cubicBezTo>
                    <a:cubicBezTo>
                      <a:pt x="2357" y="135"/>
                      <a:pt x="2357" y="135"/>
                      <a:pt x="2357" y="135"/>
                    </a:cubicBezTo>
                    <a:cubicBezTo>
                      <a:pt x="2355" y="131"/>
                      <a:pt x="2355" y="131"/>
                      <a:pt x="2355" y="131"/>
                    </a:cubicBezTo>
                    <a:cubicBezTo>
                      <a:pt x="2350" y="130"/>
                      <a:pt x="2350" y="130"/>
                      <a:pt x="2350" y="130"/>
                    </a:cubicBezTo>
                    <a:cubicBezTo>
                      <a:pt x="2348" y="133"/>
                      <a:pt x="2348" y="133"/>
                      <a:pt x="2348" y="133"/>
                    </a:cubicBezTo>
                    <a:cubicBezTo>
                      <a:pt x="2346" y="130"/>
                      <a:pt x="2346" y="130"/>
                      <a:pt x="2346" y="130"/>
                    </a:cubicBezTo>
                    <a:cubicBezTo>
                      <a:pt x="2346" y="124"/>
                      <a:pt x="2346" y="124"/>
                      <a:pt x="2346" y="124"/>
                    </a:cubicBezTo>
                    <a:cubicBezTo>
                      <a:pt x="2338" y="126"/>
                      <a:pt x="2338" y="126"/>
                      <a:pt x="2338" y="126"/>
                    </a:cubicBezTo>
                    <a:cubicBezTo>
                      <a:pt x="2323" y="123"/>
                      <a:pt x="2323" y="123"/>
                      <a:pt x="2323" y="123"/>
                    </a:cubicBezTo>
                    <a:cubicBezTo>
                      <a:pt x="2314" y="130"/>
                      <a:pt x="2314" y="130"/>
                      <a:pt x="2314" y="130"/>
                    </a:cubicBezTo>
                    <a:cubicBezTo>
                      <a:pt x="2312" y="129"/>
                      <a:pt x="2312" y="129"/>
                      <a:pt x="2312" y="129"/>
                    </a:cubicBezTo>
                    <a:cubicBezTo>
                      <a:pt x="2307" y="130"/>
                      <a:pt x="2307" y="130"/>
                      <a:pt x="2307" y="130"/>
                    </a:cubicBezTo>
                    <a:cubicBezTo>
                      <a:pt x="2297" y="122"/>
                      <a:pt x="2297" y="122"/>
                      <a:pt x="2297" y="122"/>
                    </a:cubicBezTo>
                    <a:cubicBezTo>
                      <a:pt x="2290" y="127"/>
                      <a:pt x="2290" y="127"/>
                      <a:pt x="2290" y="127"/>
                    </a:cubicBezTo>
                    <a:cubicBezTo>
                      <a:pt x="2287" y="126"/>
                      <a:pt x="2287" y="126"/>
                      <a:pt x="2287" y="126"/>
                    </a:cubicBezTo>
                    <a:cubicBezTo>
                      <a:pt x="2272" y="129"/>
                      <a:pt x="2272" y="129"/>
                      <a:pt x="2272" y="129"/>
                    </a:cubicBezTo>
                    <a:cubicBezTo>
                      <a:pt x="2269" y="126"/>
                      <a:pt x="2269" y="126"/>
                      <a:pt x="2269" y="126"/>
                    </a:cubicBezTo>
                    <a:cubicBezTo>
                      <a:pt x="2264" y="130"/>
                      <a:pt x="2264" y="130"/>
                      <a:pt x="2264" y="130"/>
                    </a:cubicBezTo>
                    <a:cubicBezTo>
                      <a:pt x="2265" y="126"/>
                      <a:pt x="2265" y="126"/>
                      <a:pt x="2265" y="126"/>
                    </a:cubicBezTo>
                    <a:cubicBezTo>
                      <a:pt x="2268" y="123"/>
                      <a:pt x="2268" y="123"/>
                      <a:pt x="2268" y="123"/>
                    </a:cubicBezTo>
                    <a:cubicBezTo>
                      <a:pt x="2267" y="121"/>
                      <a:pt x="2267" y="121"/>
                      <a:pt x="2267" y="121"/>
                    </a:cubicBezTo>
                    <a:cubicBezTo>
                      <a:pt x="2263" y="121"/>
                      <a:pt x="2263" y="121"/>
                      <a:pt x="2263" y="121"/>
                    </a:cubicBezTo>
                    <a:cubicBezTo>
                      <a:pt x="2262" y="124"/>
                      <a:pt x="2262" y="124"/>
                      <a:pt x="2262" y="124"/>
                    </a:cubicBezTo>
                    <a:cubicBezTo>
                      <a:pt x="2257" y="126"/>
                      <a:pt x="2257" y="126"/>
                      <a:pt x="2257" y="126"/>
                    </a:cubicBezTo>
                    <a:cubicBezTo>
                      <a:pt x="2256" y="131"/>
                      <a:pt x="2256" y="131"/>
                      <a:pt x="2256" y="131"/>
                    </a:cubicBezTo>
                    <a:cubicBezTo>
                      <a:pt x="2254" y="135"/>
                      <a:pt x="2254" y="135"/>
                      <a:pt x="2254" y="135"/>
                    </a:cubicBezTo>
                    <a:cubicBezTo>
                      <a:pt x="2260" y="133"/>
                      <a:pt x="2260" y="133"/>
                      <a:pt x="2260" y="133"/>
                    </a:cubicBezTo>
                    <a:cubicBezTo>
                      <a:pt x="2256" y="139"/>
                      <a:pt x="2256" y="139"/>
                      <a:pt x="2256" y="139"/>
                    </a:cubicBezTo>
                    <a:cubicBezTo>
                      <a:pt x="2253" y="139"/>
                      <a:pt x="2253" y="139"/>
                      <a:pt x="2253" y="139"/>
                    </a:cubicBezTo>
                    <a:cubicBezTo>
                      <a:pt x="2252" y="145"/>
                      <a:pt x="2252" y="145"/>
                      <a:pt x="2252" y="145"/>
                    </a:cubicBezTo>
                    <a:cubicBezTo>
                      <a:pt x="2249" y="150"/>
                      <a:pt x="2249" y="150"/>
                      <a:pt x="2249" y="150"/>
                    </a:cubicBezTo>
                    <a:cubicBezTo>
                      <a:pt x="2244" y="153"/>
                      <a:pt x="2244" y="153"/>
                      <a:pt x="2244" y="153"/>
                    </a:cubicBezTo>
                    <a:cubicBezTo>
                      <a:pt x="2242" y="151"/>
                      <a:pt x="2242" y="151"/>
                      <a:pt x="2242" y="151"/>
                    </a:cubicBezTo>
                    <a:cubicBezTo>
                      <a:pt x="2241" y="156"/>
                      <a:pt x="2241" y="156"/>
                      <a:pt x="2241" y="156"/>
                    </a:cubicBezTo>
                    <a:cubicBezTo>
                      <a:pt x="2229" y="156"/>
                      <a:pt x="2229" y="156"/>
                      <a:pt x="2229" y="156"/>
                    </a:cubicBezTo>
                    <a:cubicBezTo>
                      <a:pt x="2225" y="159"/>
                      <a:pt x="2225" y="159"/>
                      <a:pt x="2225" y="159"/>
                    </a:cubicBezTo>
                    <a:cubicBezTo>
                      <a:pt x="2217" y="156"/>
                      <a:pt x="2217" y="156"/>
                      <a:pt x="2217" y="156"/>
                    </a:cubicBezTo>
                    <a:cubicBezTo>
                      <a:pt x="2207" y="156"/>
                      <a:pt x="2207" y="156"/>
                      <a:pt x="2207" y="156"/>
                    </a:cubicBezTo>
                    <a:cubicBezTo>
                      <a:pt x="2207" y="153"/>
                      <a:pt x="2207" y="153"/>
                      <a:pt x="2207" y="153"/>
                    </a:cubicBezTo>
                    <a:cubicBezTo>
                      <a:pt x="2206" y="153"/>
                      <a:pt x="2206" y="153"/>
                      <a:pt x="2206" y="153"/>
                    </a:cubicBezTo>
                    <a:cubicBezTo>
                      <a:pt x="2215" y="147"/>
                      <a:pt x="2215" y="147"/>
                      <a:pt x="2215" y="147"/>
                    </a:cubicBezTo>
                    <a:cubicBezTo>
                      <a:pt x="2217" y="149"/>
                      <a:pt x="2217" y="149"/>
                      <a:pt x="2217" y="149"/>
                    </a:cubicBezTo>
                    <a:cubicBezTo>
                      <a:pt x="2222" y="134"/>
                      <a:pt x="2222" y="134"/>
                      <a:pt x="2222" y="134"/>
                    </a:cubicBezTo>
                    <a:cubicBezTo>
                      <a:pt x="2225" y="129"/>
                      <a:pt x="2225" y="129"/>
                      <a:pt x="2225" y="129"/>
                    </a:cubicBezTo>
                    <a:cubicBezTo>
                      <a:pt x="2227" y="123"/>
                      <a:pt x="2227" y="123"/>
                      <a:pt x="2227" y="123"/>
                    </a:cubicBezTo>
                    <a:cubicBezTo>
                      <a:pt x="2234" y="121"/>
                      <a:pt x="2234" y="121"/>
                      <a:pt x="2234" y="121"/>
                    </a:cubicBezTo>
                    <a:cubicBezTo>
                      <a:pt x="2240" y="110"/>
                      <a:pt x="2240" y="110"/>
                      <a:pt x="2240" y="110"/>
                    </a:cubicBezTo>
                    <a:cubicBezTo>
                      <a:pt x="2237" y="109"/>
                      <a:pt x="2237" y="109"/>
                      <a:pt x="2237" y="109"/>
                    </a:cubicBezTo>
                    <a:cubicBezTo>
                      <a:pt x="2236" y="106"/>
                      <a:pt x="2236" y="106"/>
                      <a:pt x="2236" y="106"/>
                    </a:cubicBezTo>
                    <a:cubicBezTo>
                      <a:pt x="2237" y="104"/>
                      <a:pt x="2237" y="104"/>
                      <a:pt x="2237" y="104"/>
                    </a:cubicBezTo>
                    <a:cubicBezTo>
                      <a:pt x="2241" y="104"/>
                      <a:pt x="2241" y="104"/>
                      <a:pt x="2241" y="104"/>
                    </a:cubicBezTo>
                    <a:cubicBezTo>
                      <a:pt x="2241" y="101"/>
                      <a:pt x="2241" y="101"/>
                      <a:pt x="2241" y="101"/>
                    </a:cubicBezTo>
                    <a:cubicBezTo>
                      <a:pt x="2238" y="99"/>
                      <a:pt x="2238" y="99"/>
                      <a:pt x="2238" y="99"/>
                    </a:cubicBezTo>
                    <a:cubicBezTo>
                      <a:pt x="2237" y="95"/>
                      <a:pt x="2237" y="95"/>
                      <a:pt x="2237" y="95"/>
                    </a:cubicBezTo>
                    <a:cubicBezTo>
                      <a:pt x="2238" y="93"/>
                      <a:pt x="2238" y="93"/>
                      <a:pt x="2238" y="93"/>
                    </a:cubicBezTo>
                    <a:cubicBezTo>
                      <a:pt x="2225" y="89"/>
                      <a:pt x="2225" y="89"/>
                      <a:pt x="2225" y="89"/>
                    </a:cubicBezTo>
                    <a:cubicBezTo>
                      <a:pt x="2222" y="91"/>
                      <a:pt x="2222" y="91"/>
                      <a:pt x="2222" y="91"/>
                    </a:cubicBezTo>
                    <a:cubicBezTo>
                      <a:pt x="2220" y="85"/>
                      <a:pt x="2220" y="85"/>
                      <a:pt x="2220" y="85"/>
                    </a:cubicBezTo>
                    <a:cubicBezTo>
                      <a:pt x="2215" y="84"/>
                      <a:pt x="2215" y="84"/>
                      <a:pt x="2215" y="84"/>
                    </a:cubicBezTo>
                    <a:cubicBezTo>
                      <a:pt x="2211" y="84"/>
                      <a:pt x="2211" y="84"/>
                      <a:pt x="2211" y="84"/>
                    </a:cubicBezTo>
                    <a:cubicBezTo>
                      <a:pt x="2207" y="88"/>
                      <a:pt x="2207" y="88"/>
                      <a:pt x="2207" y="88"/>
                    </a:cubicBezTo>
                    <a:cubicBezTo>
                      <a:pt x="2203" y="83"/>
                      <a:pt x="2203" y="83"/>
                      <a:pt x="2203" y="83"/>
                    </a:cubicBezTo>
                    <a:cubicBezTo>
                      <a:pt x="2195" y="88"/>
                      <a:pt x="2195" y="88"/>
                      <a:pt x="2195" y="88"/>
                    </a:cubicBezTo>
                    <a:cubicBezTo>
                      <a:pt x="2197" y="80"/>
                      <a:pt x="2197" y="80"/>
                      <a:pt x="2197" y="80"/>
                    </a:cubicBezTo>
                    <a:cubicBezTo>
                      <a:pt x="2196" y="73"/>
                      <a:pt x="2196" y="73"/>
                      <a:pt x="2196" y="73"/>
                    </a:cubicBezTo>
                    <a:cubicBezTo>
                      <a:pt x="2193" y="82"/>
                      <a:pt x="2193" y="82"/>
                      <a:pt x="2193" y="82"/>
                    </a:cubicBezTo>
                    <a:cubicBezTo>
                      <a:pt x="2183" y="82"/>
                      <a:pt x="2183" y="82"/>
                      <a:pt x="2183" y="82"/>
                    </a:cubicBezTo>
                    <a:cubicBezTo>
                      <a:pt x="2155" y="96"/>
                      <a:pt x="2155" y="96"/>
                      <a:pt x="2155" y="96"/>
                    </a:cubicBezTo>
                    <a:cubicBezTo>
                      <a:pt x="2161" y="86"/>
                      <a:pt x="2161" y="86"/>
                      <a:pt x="2161" y="86"/>
                    </a:cubicBezTo>
                    <a:cubicBezTo>
                      <a:pt x="2165" y="84"/>
                      <a:pt x="2165" y="84"/>
                      <a:pt x="2165" y="84"/>
                    </a:cubicBezTo>
                    <a:cubicBezTo>
                      <a:pt x="2177" y="64"/>
                      <a:pt x="2177" y="64"/>
                      <a:pt x="2177" y="64"/>
                    </a:cubicBezTo>
                    <a:cubicBezTo>
                      <a:pt x="2183" y="59"/>
                      <a:pt x="2183" y="59"/>
                      <a:pt x="2183" y="59"/>
                    </a:cubicBezTo>
                    <a:cubicBezTo>
                      <a:pt x="2188" y="59"/>
                      <a:pt x="2188" y="59"/>
                      <a:pt x="2188" y="59"/>
                    </a:cubicBezTo>
                    <a:cubicBezTo>
                      <a:pt x="2193" y="49"/>
                      <a:pt x="2193" y="49"/>
                      <a:pt x="2193" y="49"/>
                    </a:cubicBezTo>
                    <a:cubicBezTo>
                      <a:pt x="2193" y="46"/>
                      <a:pt x="2193" y="46"/>
                      <a:pt x="2193" y="46"/>
                    </a:cubicBezTo>
                    <a:cubicBezTo>
                      <a:pt x="2200" y="45"/>
                      <a:pt x="2200" y="45"/>
                      <a:pt x="2200" y="45"/>
                    </a:cubicBezTo>
                    <a:cubicBezTo>
                      <a:pt x="2205" y="48"/>
                      <a:pt x="2205" y="48"/>
                      <a:pt x="2205" y="48"/>
                    </a:cubicBezTo>
                    <a:cubicBezTo>
                      <a:pt x="2200" y="41"/>
                      <a:pt x="2200" y="41"/>
                      <a:pt x="2200" y="41"/>
                    </a:cubicBezTo>
                    <a:cubicBezTo>
                      <a:pt x="2195" y="22"/>
                      <a:pt x="2195" y="22"/>
                      <a:pt x="2195" y="22"/>
                    </a:cubicBezTo>
                    <a:cubicBezTo>
                      <a:pt x="2190" y="20"/>
                      <a:pt x="2190" y="20"/>
                      <a:pt x="2190" y="20"/>
                    </a:cubicBezTo>
                    <a:cubicBezTo>
                      <a:pt x="2188" y="24"/>
                      <a:pt x="2188" y="24"/>
                      <a:pt x="2188" y="24"/>
                    </a:cubicBezTo>
                    <a:cubicBezTo>
                      <a:pt x="2179" y="23"/>
                      <a:pt x="2179" y="23"/>
                      <a:pt x="2179" y="23"/>
                    </a:cubicBezTo>
                    <a:cubicBezTo>
                      <a:pt x="2171" y="17"/>
                      <a:pt x="2171" y="17"/>
                      <a:pt x="2171" y="17"/>
                    </a:cubicBezTo>
                    <a:cubicBezTo>
                      <a:pt x="2162" y="3"/>
                      <a:pt x="2162" y="3"/>
                      <a:pt x="2162" y="3"/>
                    </a:cubicBezTo>
                    <a:cubicBezTo>
                      <a:pt x="2159" y="8"/>
                      <a:pt x="2159" y="8"/>
                      <a:pt x="2159" y="8"/>
                    </a:cubicBezTo>
                    <a:cubicBezTo>
                      <a:pt x="2155" y="7"/>
                      <a:pt x="2155" y="7"/>
                      <a:pt x="2155" y="7"/>
                    </a:cubicBezTo>
                    <a:cubicBezTo>
                      <a:pt x="2155" y="6"/>
                      <a:pt x="2155" y="6"/>
                      <a:pt x="2155" y="6"/>
                    </a:cubicBezTo>
                    <a:cubicBezTo>
                      <a:pt x="2155" y="2"/>
                      <a:pt x="2155" y="2"/>
                      <a:pt x="2155" y="2"/>
                    </a:cubicBezTo>
                    <a:cubicBezTo>
                      <a:pt x="2150" y="0"/>
                      <a:pt x="2150" y="0"/>
                      <a:pt x="2150" y="0"/>
                    </a:cubicBezTo>
                    <a:cubicBezTo>
                      <a:pt x="2145" y="1"/>
                      <a:pt x="2145" y="1"/>
                      <a:pt x="2145" y="1"/>
                    </a:cubicBezTo>
                    <a:cubicBezTo>
                      <a:pt x="2137" y="7"/>
                      <a:pt x="2137" y="7"/>
                      <a:pt x="2137" y="7"/>
                    </a:cubicBezTo>
                    <a:cubicBezTo>
                      <a:pt x="2135" y="12"/>
                      <a:pt x="2135" y="12"/>
                      <a:pt x="2135" y="12"/>
                    </a:cubicBezTo>
                    <a:cubicBezTo>
                      <a:pt x="2131" y="13"/>
                      <a:pt x="2131" y="13"/>
                      <a:pt x="2131" y="13"/>
                    </a:cubicBezTo>
                    <a:cubicBezTo>
                      <a:pt x="2119" y="11"/>
                      <a:pt x="2119" y="11"/>
                      <a:pt x="2119" y="11"/>
                    </a:cubicBezTo>
                    <a:cubicBezTo>
                      <a:pt x="2117" y="18"/>
                      <a:pt x="2117" y="18"/>
                      <a:pt x="2117" y="18"/>
                    </a:cubicBezTo>
                    <a:cubicBezTo>
                      <a:pt x="2109" y="26"/>
                      <a:pt x="2109" y="26"/>
                      <a:pt x="2109" y="26"/>
                    </a:cubicBezTo>
                    <a:cubicBezTo>
                      <a:pt x="2097" y="45"/>
                      <a:pt x="2097" y="45"/>
                      <a:pt x="2097" y="45"/>
                    </a:cubicBezTo>
                    <a:cubicBezTo>
                      <a:pt x="2094" y="51"/>
                      <a:pt x="2094" y="51"/>
                      <a:pt x="2094" y="51"/>
                    </a:cubicBezTo>
                    <a:cubicBezTo>
                      <a:pt x="2083" y="61"/>
                      <a:pt x="2083" y="61"/>
                      <a:pt x="2083" y="61"/>
                    </a:cubicBezTo>
                    <a:cubicBezTo>
                      <a:pt x="2082" y="64"/>
                      <a:pt x="2082" y="64"/>
                      <a:pt x="2082" y="64"/>
                    </a:cubicBezTo>
                    <a:cubicBezTo>
                      <a:pt x="2072" y="80"/>
                      <a:pt x="2072" y="80"/>
                      <a:pt x="2072" y="80"/>
                    </a:cubicBezTo>
                    <a:cubicBezTo>
                      <a:pt x="2069" y="85"/>
                      <a:pt x="2069" y="85"/>
                      <a:pt x="2069" y="85"/>
                    </a:cubicBezTo>
                    <a:cubicBezTo>
                      <a:pt x="2068" y="91"/>
                      <a:pt x="2068" y="91"/>
                      <a:pt x="2068" y="91"/>
                    </a:cubicBezTo>
                    <a:cubicBezTo>
                      <a:pt x="2068" y="94"/>
                      <a:pt x="2068" y="94"/>
                      <a:pt x="2068" y="94"/>
                    </a:cubicBezTo>
                    <a:cubicBezTo>
                      <a:pt x="2066" y="98"/>
                      <a:pt x="2066" y="98"/>
                      <a:pt x="2066" y="98"/>
                    </a:cubicBezTo>
                    <a:cubicBezTo>
                      <a:pt x="2063" y="98"/>
                      <a:pt x="2063" y="98"/>
                      <a:pt x="2063" y="98"/>
                    </a:cubicBezTo>
                    <a:cubicBezTo>
                      <a:pt x="2063" y="102"/>
                      <a:pt x="2063" y="102"/>
                      <a:pt x="2063" y="102"/>
                    </a:cubicBezTo>
                    <a:cubicBezTo>
                      <a:pt x="2058" y="112"/>
                      <a:pt x="2058" y="112"/>
                      <a:pt x="2058" y="112"/>
                    </a:cubicBezTo>
                    <a:cubicBezTo>
                      <a:pt x="2059" y="113"/>
                      <a:pt x="2059" y="113"/>
                      <a:pt x="2059" y="113"/>
                    </a:cubicBezTo>
                    <a:cubicBezTo>
                      <a:pt x="2059" y="118"/>
                      <a:pt x="2059" y="118"/>
                      <a:pt x="2059" y="118"/>
                    </a:cubicBezTo>
                    <a:cubicBezTo>
                      <a:pt x="2061" y="122"/>
                      <a:pt x="2061" y="122"/>
                      <a:pt x="2061" y="122"/>
                    </a:cubicBezTo>
                    <a:cubicBezTo>
                      <a:pt x="2069" y="124"/>
                      <a:pt x="2069" y="124"/>
                      <a:pt x="2069" y="124"/>
                    </a:cubicBezTo>
                    <a:cubicBezTo>
                      <a:pt x="2070" y="131"/>
                      <a:pt x="2070" y="131"/>
                      <a:pt x="2070" y="131"/>
                    </a:cubicBezTo>
                    <a:cubicBezTo>
                      <a:pt x="2073" y="134"/>
                      <a:pt x="2073" y="134"/>
                      <a:pt x="2073" y="134"/>
                    </a:cubicBezTo>
                    <a:cubicBezTo>
                      <a:pt x="2073" y="136"/>
                      <a:pt x="2073" y="136"/>
                      <a:pt x="2073" y="136"/>
                    </a:cubicBezTo>
                    <a:cubicBezTo>
                      <a:pt x="2067" y="135"/>
                      <a:pt x="2067" y="135"/>
                      <a:pt x="2067" y="135"/>
                    </a:cubicBezTo>
                    <a:cubicBezTo>
                      <a:pt x="2065" y="131"/>
                      <a:pt x="2065" y="131"/>
                      <a:pt x="2065" y="131"/>
                    </a:cubicBezTo>
                    <a:cubicBezTo>
                      <a:pt x="2065" y="144"/>
                      <a:pt x="2065" y="144"/>
                      <a:pt x="2065" y="144"/>
                    </a:cubicBezTo>
                    <a:cubicBezTo>
                      <a:pt x="2067" y="145"/>
                      <a:pt x="2067" y="145"/>
                      <a:pt x="2067" y="145"/>
                    </a:cubicBezTo>
                    <a:cubicBezTo>
                      <a:pt x="2067" y="146"/>
                      <a:pt x="2067" y="146"/>
                      <a:pt x="2067" y="146"/>
                    </a:cubicBezTo>
                    <a:cubicBezTo>
                      <a:pt x="2052" y="154"/>
                      <a:pt x="2052" y="154"/>
                      <a:pt x="2052" y="154"/>
                    </a:cubicBezTo>
                    <a:cubicBezTo>
                      <a:pt x="2044" y="157"/>
                      <a:pt x="2044" y="157"/>
                      <a:pt x="2044" y="157"/>
                    </a:cubicBezTo>
                    <a:cubicBezTo>
                      <a:pt x="2034" y="156"/>
                      <a:pt x="2034" y="156"/>
                      <a:pt x="2034" y="156"/>
                    </a:cubicBezTo>
                    <a:cubicBezTo>
                      <a:pt x="2027" y="159"/>
                      <a:pt x="2027" y="159"/>
                      <a:pt x="2027" y="159"/>
                    </a:cubicBezTo>
                    <a:cubicBezTo>
                      <a:pt x="2002" y="154"/>
                      <a:pt x="2002" y="154"/>
                      <a:pt x="2002" y="154"/>
                    </a:cubicBezTo>
                    <a:cubicBezTo>
                      <a:pt x="2004" y="158"/>
                      <a:pt x="2004" y="158"/>
                      <a:pt x="2004" y="158"/>
                    </a:cubicBezTo>
                    <a:cubicBezTo>
                      <a:pt x="2003" y="161"/>
                      <a:pt x="2003" y="161"/>
                      <a:pt x="2003" y="161"/>
                    </a:cubicBezTo>
                    <a:cubicBezTo>
                      <a:pt x="2006" y="164"/>
                      <a:pt x="2006" y="164"/>
                      <a:pt x="2006" y="164"/>
                    </a:cubicBezTo>
                    <a:cubicBezTo>
                      <a:pt x="2007" y="170"/>
                      <a:pt x="2007" y="170"/>
                      <a:pt x="2007" y="170"/>
                    </a:cubicBezTo>
                    <a:cubicBezTo>
                      <a:pt x="2013" y="171"/>
                      <a:pt x="2013" y="171"/>
                      <a:pt x="2013" y="171"/>
                    </a:cubicBezTo>
                    <a:cubicBezTo>
                      <a:pt x="2017" y="175"/>
                      <a:pt x="2017" y="175"/>
                      <a:pt x="2017" y="175"/>
                    </a:cubicBezTo>
                    <a:cubicBezTo>
                      <a:pt x="2016" y="179"/>
                      <a:pt x="2016" y="179"/>
                      <a:pt x="2016" y="179"/>
                    </a:cubicBezTo>
                    <a:cubicBezTo>
                      <a:pt x="2026" y="179"/>
                      <a:pt x="2026" y="179"/>
                      <a:pt x="2026" y="179"/>
                    </a:cubicBezTo>
                    <a:cubicBezTo>
                      <a:pt x="2029" y="181"/>
                      <a:pt x="2029" y="181"/>
                      <a:pt x="2029" y="181"/>
                    </a:cubicBezTo>
                    <a:cubicBezTo>
                      <a:pt x="2030" y="186"/>
                      <a:pt x="2030" y="186"/>
                      <a:pt x="2030" y="186"/>
                    </a:cubicBezTo>
                    <a:cubicBezTo>
                      <a:pt x="2028" y="192"/>
                      <a:pt x="2028" y="192"/>
                      <a:pt x="2028" y="192"/>
                    </a:cubicBezTo>
                    <a:cubicBezTo>
                      <a:pt x="2028" y="202"/>
                      <a:pt x="2028" y="202"/>
                      <a:pt x="2028" y="202"/>
                    </a:cubicBezTo>
                    <a:cubicBezTo>
                      <a:pt x="2026" y="208"/>
                      <a:pt x="2026" y="208"/>
                      <a:pt x="2026" y="208"/>
                    </a:cubicBezTo>
                    <a:cubicBezTo>
                      <a:pt x="2019" y="205"/>
                      <a:pt x="2019" y="205"/>
                      <a:pt x="2019" y="205"/>
                    </a:cubicBezTo>
                    <a:cubicBezTo>
                      <a:pt x="2019" y="199"/>
                      <a:pt x="2019" y="199"/>
                      <a:pt x="2019" y="199"/>
                    </a:cubicBezTo>
                    <a:cubicBezTo>
                      <a:pt x="2018" y="196"/>
                      <a:pt x="2018" y="196"/>
                      <a:pt x="2018" y="196"/>
                    </a:cubicBezTo>
                    <a:cubicBezTo>
                      <a:pt x="2007" y="194"/>
                      <a:pt x="2007" y="194"/>
                      <a:pt x="2007" y="194"/>
                    </a:cubicBezTo>
                    <a:cubicBezTo>
                      <a:pt x="2007" y="192"/>
                      <a:pt x="2007" y="192"/>
                      <a:pt x="2007" y="192"/>
                    </a:cubicBezTo>
                    <a:cubicBezTo>
                      <a:pt x="2009" y="187"/>
                      <a:pt x="2009" y="187"/>
                      <a:pt x="2009" y="187"/>
                    </a:cubicBezTo>
                    <a:cubicBezTo>
                      <a:pt x="2008" y="184"/>
                      <a:pt x="2008" y="184"/>
                      <a:pt x="2008" y="184"/>
                    </a:cubicBezTo>
                    <a:cubicBezTo>
                      <a:pt x="1999" y="186"/>
                      <a:pt x="1999" y="186"/>
                      <a:pt x="1999" y="186"/>
                    </a:cubicBezTo>
                    <a:cubicBezTo>
                      <a:pt x="1999" y="180"/>
                      <a:pt x="1999" y="180"/>
                      <a:pt x="1999" y="180"/>
                    </a:cubicBezTo>
                    <a:cubicBezTo>
                      <a:pt x="1996" y="180"/>
                      <a:pt x="1996" y="180"/>
                      <a:pt x="1996" y="180"/>
                    </a:cubicBezTo>
                    <a:cubicBezTo>
                      <a:pt x="1977" y="193"/>
                      <a:pt x="1977" y="193"/>
                      <a:pt x="1977" y="193"/>
                    </a:cubicBezTo>
                    <a:cubicBezTo>
                      <a:pt x="1980" y="199"/>
                      <a:pt x="1980" y="199"/>
                      <a:pt x="1980" y="199"/>
                    </a:cubicBezTo>
                    <a:cubicBezTo>
                      <a:pt x="1979" y="202"/>
                      <a:pt x="1979" y="202"/>
                      <a:pt x="1979" y="202"/>
                    </a:cubicBezTo>
                    <a:cubicBezTo>
                      <a:pt x="1977" y="202"/>
                      <a:pt x="1977" y="202"/>
                      <a:pt x="1977" y="202"/>
                    </a:cubicBezTo>
                    <a:cubicBezTo>
                      <a:pt x="1975" y="199"/>
                      <a:pt x="1975" y="199"/>
                      <a:pt x="1975" y="199"/>
                    </a:cubicBezTo>
                    <a:cubicBezTo>
                      <a:pt x="1969" y="200"/>
                      <a:pt x="1969" y="200"/>
                      <a:pt x="1969" y="200"/>
                    </a:cubicBezTo>
                    <a:cubicBezTo>
                      <a:pt x="1967" y="206"/>
                      <a:pt x="1967" y="206"/>
                      <a:pt x="1967" y="206"/>
                    </a:cubicBezTo>
                    <a:cubicBezTo>
                      <a:pt x="1971" y="206"/>
                      <a:pt x="1971" y="206"/>
                      <a:pt x="1971" y="206"/>
                    </a:cubicBezTo>
                    <a:cubicBezTo>
                      <a:pt x="1972" y="209"/>
                      <a:pt x="1972" y="209"/>
                      <a:pt x="1972" y="209"/>
                    </a:cubicBezTo>
                    <a:cubicBezTo>
                      <a:pt x="1972" y="213"/>
                      <a:pt x="1972" y="213"/>
                      <a:pt x="1972" y="213"/>
                    </a:cubicBezTo>
                    <a:cubicBezTo>
                      <a:pt x="1970" y="214"/>
                      <a:pt x="1970" y="214"/>
                      <a:pt x="1970" y="214"/>
                    </a:cubicBezTo>
                    <a:cubicBezTo>
                      <a:pt x="1963" y="212"/>
                      <a:pt x="1963" y="212"/>
                      <a:pt x="1963" y="212"/>
                    </a:cubicBezTo>
                    <a:cubicBezTo>
                      <a:pt x="1955" y="219"/>
                      <a:pt x="1955" y="219"/>
                      <a:pt x="1955" y="219"/>
                    </a:cubicBezTo>
                    <a:cubicBezTo>
                      <a:pt x="1955" y="212"/>
                      <a:pt x="1955" y="212"/>
                      <a:pt x="1955" y="212"/>
                    </a:cubicBezTo>
                    <a:cubicBezTo>
                      <a:pt x="1955" y="210"/>
                      <a:pt x="1955" y="210"/>
                      <a:pt x="1955" y="210"/>
                    </a:cubicBezTo>
                    <a:cubicBezTo>
                      <a:pt x="1952" y="212"/>
                      <a:pt x="1952" y="212"/>
                      <a:pt x="1952" y="212"/>
                    </a:cubicBezTo>
                    <a:cubicBezTo>
                      <a:pt x="1947" y="220"/>
                      <a:pt x="1947" y="220"/>
                      <a:pt x="1947" y="220"/>
                    </a:cubicBezTo>
                    <a:cubicBezTo>
                      <a:pt x="1943" y="220"/>
                      <a:pt x="1943" y="220"/>
                      <a:pt x="1943" y="220"/>
                    </a:cubicBezTo>
                    <a:cubicBezTo>
                      <a:pt x="1936" y="225"/>
                      <a:pt x="1936" y="225"/>
                      <a:pt x="1936" y="225"/>
                    </a:cubicBezTo>
                    <a:cubicBezTo>
                      <a:pt x="1934" y="224"/>
                      <a:pt x="1934" y="224"/>
                      <a:pt x="1934" y="224"/>
                    </a:cubicBezTo>
                    <a:cubicBezTo>
                      <a:pt x="1939" y="218"/>
                      <a:pt x="1939" y="218"/>
                      <a:pt x="1939" y="218"/>
                    </a:cubicBezTo>
                    <a:cubicBezTo>
                      <a:pt x="1940" y="214"/>
                      <a:pt x="1940" y="214"/>
                      <a:pt x="1940" y="214"/>
                    </a:cubicBezTo>
                    <a:cubicBezTo>
                      <a:pt x="1934" y="213"/>
                      <a:pt x="1934" y="213"/>
                      <a:pt x="1934" y="213"/>
                    </a:cubicBezTo>
                    <a:cubicBezTo>
                      <a:pt x="1933" y="210"/>
                      <a:pt x="1933" y="210"/>
                      <a:pt x="1933" y="210"/>
                    </a:cubicBezTo>
                    <a:cubicBezTo>
                      <a:pt x="1931" y="213"/>
                      <a:pt x="1931" y="213"/>
                      <a:pt x="1931" y="213"/>
                    </a:cubicBezTo>
                    <a:cubicBezTo>
                      <a:pt x="1922" y="216"/>
                      <a:pt x="1922" y="216"/>
                      <a:pt x="1922" y="216"/>
                    </a:cubicBezTo>
                    <a:cubicBezTo>
                      <a:pt x="1918" y="224"/>
                      <a:pt x="1918" y="224"/>
                      <a:pt x="1918" y="224"/>
                    </a:cubicBezTo>
                    <a:cubicBezTo>
                      <a:pt x="1913" y="225"/>
                      <a:pt x="1913" y="225"/>
                      <a:pt x="1913" y="225"/>
                    </a:cubicBezTo>
                    <a:cubicBezTo>
                      <a:pt x="1912" y="222"/>
                      <a:pt x="1912" y="222"/>
                      <a:pt x="1912" y="222"/>
                    </a:cubicBezTo>
                    <a:cubicBezTo>
                      <a:pt x="1921" y="211"/>
                      <a:pt x="1921" y="211"/>
                      <a:pt x="1921" y="211"/>
                    </a:cubicBezTo>
                    <a:cubicBezTo>
                      <a:pt x="1924" y="200"/>
                      <a:pt x="1924" y="200"/>
                      <a:pt x="1924" y="200"/>
                    </a:cubicBezTo>
                    <a:cubicBezTo>
                      <a:pt x="1916" y="194"/>
                      <a:pt x="1916" y="194"/>
                      <a:pt x="1916" y="194"/>
                    </a:cubicBezTo>
                    <a:cubicBezTo>
                      <a:pt x="1901" y="195"/>
                      <a:pt x="1901" y="195"/>
                      <a:pt x="1901" y="195"/>
                    </a:cubicBezTo>
                    <a:cubicBezTo>
                      <a:pt x="1899" y="197"/>
                      <a:pt x="1899" y="197"/>
                      <a:pt x="1899" y="197"/>
                    </a:cubicBezTo>
                    <a:cubicBezTo>
                      <a:pt x="1899" y="200"/>
                      <a:pt x="1899" y="200"/>
                      <a:pt x="1899" y="200"/>
                    </a:cubicBezTo>
                    <a:cubicBezTo>
                      <a:pt x="1882" y="195"/>
                      <a:pt x="1882" y="195"/>
                      <a:pt x="1882" y="195"/>
                    </a:cubicBezTo>
                    <a:cubicBezTo>
                      <a:pt x="1881" y="199"/>
                      <a:pt x="1881" y="199"/>
                      <a:pt x="1881" y="199"/>
                    </a:cubicBezTo>
                    <a:cubicBezTo>
                      <a:pt x="1875" y="204"/>
                      <a:pt x="1875" y="204"/>
                      <a:pt x="1875" y="204"/>
                    </a:cubicBezTo>
                    <a:cubicBezTo>
                      <a:pt x="1871" y="198"/>
                      <a:pt x="1871" y="198"/>
                      <a:pt x="1871" y="198"/>
                    </a:cubicBezTo>
                    <a:cubicBezTo>
                      <a:pt x="1857" y="199"/>
                      <a:pt x="1857" y="199"/>
                      <a:pt x="1857" y="199"/>
                    </a:cubicBezTo>
                    <a:cubicBezTo>
                      <a:pt x="1856" y="201"/>
                      <a:pt x="1856" y="201"/>
                      <a:pt x="1856" y="201"/>
                    </a:cubicBezTo>
                    <a:cubicBezTo>
                      <a:pt x="1860" y="203"/>
                      <a:pt x="1860" y="203"/>
                      <a:pt x="1860" y="203"/>
                    </a:cubicBezTo>
                    <a:cubicBezTo>
                      <a:pt x="1860" y="206"/>
                      <a:pt x="1860" y="206"/>
                      <a:pt x="1860" y="206"/>
                    </a:cubicBezTo>
                    <a:cubicBezTo>
                      <a:pt x="1847" y="209"/>
                      <a:pt x="1847" y="209"/>
                      <a:pt x="1847" y="209"/>
                    </a:cubicBezTo>
                    <a:cubicBezTo>
                      <a:pt x="1846" y="207"/>
                      <a:pt x="1846" y="207"/>
                      <a:pt x="1846" y="207"/>
                    </a:cubicBezTo>
                    <a:cubicBezTo>
                      <a:pt x="1847" y="203"/>
                      <a:pt x="1847" y="203"/>
                      <a:pt x="1847" y="203"/>
                    </a:cubicBezTo>
                    <a:cubicBezTo>
                      <a:pt x="1844" y="203"/>
                      <a:pt x="1844" y="203"/>
                      <a:pt x="1844" y="203"/>
                    </a:cubicBezTo>
                    <a:cubicBezTo>
                      <a:pt x="1837" y="210"/>
                      <a:pt x="1837" y="210"/>
                      <a:pt x="1837" y="210"/>
                    </a:cubicBezTo>
                    <a:cubicBezTo>
                      <a:pt x="1835" y="205"/>
                      <a:pt x="1835" y="205"/>
                      <a:pt x="1835" y="205"/>
                    </a:cubicBezTo>
                    <a:cubicBezTo>
                      <a:pt x="1833" y="206"/>
                      <a:pt x="1833" y="206"/>
                      <a:pt x="1833" y="206"/>
                    </a:cubicBezTo>
                    <a:cubicBezTo>
                      <a:pt x="1833" y="216"/>
                      <a:pt x="1833" y="216"/>
                      <a:pt x="1833" y="216"/>
                    </a:cubicBezTo>
                    <a:cubicBezTo>
                      <a:pt x="1835" y="218"/>
                      <a:pt x="1835" y="218"/>
                      <a:pt x="1835" y="218"/>
                    </a:cubicBezTo>
                    <a:cubicBezTo>
                      <a:pt x="1844" y="213"/>
                      <a:pt x="1844" y="213"/>
                      <a:pt x="1844" y="213"/>
                    </a:cubicBezTo>
                    <a:cubicBezTo>
                      <a:pt x="1845" y="219"/>
                      <a:pt x="1845" y="219"/>
                      <a:pt x="1845" y="219"/>
                    </a:cubicBezTo>
                    <a:cubicBezTo>
                      <a:pt x="1848" y="222"/>
                      <a:pt x="1848" y="222"/>
                      <a:pt x="1848" y="222"/>
                    </a:cubicBezTo>
                    <a:cubicBezTo>
                      <a:pt x="1848" y="220"/>
                      <a:pt x="1848" y="220"/>
                      <a:pt x="1848" y="220"/>
                    </a:cubicBezTo>
                    <a:cubicBezTo>
                      <a:pt x="1848" y="217"/>
                      <a:pt x="1848" y="217"/>
                      <a:pt x="1848" y="217"/>
                    </a:cubicBezTo>
                    <a:cubicBezTo>
                      <a:pt x="1852" y="216"/>
                      <a:pt x="1852" y="216"/>
                      <a:pt x="1852" y="216"/>
                    </a:cubicBezTo>
                    <a:cubicBezTo>
                      <a:pt x="1852" y="219"/>
                      <a:pt x="1852" y="219"/>
                      <a:pt x="1852" y="219"/>
                    </a:cubicBezTo>
                    <a:cubicBezTo>
                      <a:pt x="1852" y="222"/>
                      <a:pt x="1852" y="222"/>
                      <a:pt x="1852" y="222"/>
                    </a:cubicBezTo>
                    <a:cubicBezTo>
                      <a:pt x="1849" y="227"/>
                      <a:pt x="1849" y="227"/>
                      <a:pt x="1849" y="227"/>
                    </a:cubicBezTo>
                    <a:cubicBezTo>
                      <a:pt x="1816" y="240"/>
                      <a:pt x="1816" y="240"/>
                      <a:pt x="1816" y="240"/>
                    </a:cubicBezTo>
                    <a:cubicBezTo>
                      <a:pt x="1801" y="242"/>
                      <a:pt x="1801" y="242"/>
                      <a:pt x="1801" y="242"/>
                    </a:cubicBezTo>
                    <a:cubicBezTo>
                      <a:pt x="1799" y="241"/>
                      <a:pt x="1799" y="241"/>
                      <a:pt x="1799" y="241"/>
                    </a:cubicBezTo>
                    <a:cubicBezTo>
                      <a:pt x="1798" y="245"/>
                      <a:pt x="1798" y="245"/>
                      <a:pt x="1798" y="245"/>
                    </a:cubicBezTo>
                    <a:cubicBezTo>
                      <a:pt x="1798" y="251"/>
                      <a:pt x="1798" y="251"/>
                      <a:pt x="1798" y="251"/>
                    </a:cubicBezTo>
                    <a:cubicBezTo>
                      <a:pt x="1798" y="250"/>
                      <a:pt x="1798" y="250"/>
                      <a:pt x="1798" y="250"/>
                    </a:cubicBezTo>
                    <a:cubicBezTo>
                      <a:pt x="1792" y="249"/>
                      <a:pt x="1792" y="249"/>
                      <a:pt x="1792" y="249"/>
                    </a:cubicBezTo>
                    <a:cubicBezTo>
                      <a:pt x="1784" y="253"/>
                      <a:pt x="1784" y="253"/>
                      <a:pt x="1784" y="253"/>
                    </a:cubicBezTo>
                    <a:cubicBezTo>
                      <a:pt x="1777" y="250"/>
                      <a:pt x="1777" y="250"/>
                      <a:pt x="1777" y="250"/>
                    </a:cubicBezTo>
                    <a:cubicBezTo>
                      <a:pt x="1768" y="256"/>
                      <a:pt x="1768" y="256"/>
                      <a:pt x="1768" y="256"/>
                    </a:cubicBezTo>
                    <a:cubicBezTo>
                      <a:pt x="1758" y="256"/>
                      <a:pt x="1758" y="256"/>
                      <a:pt x="1758" y="256"/>
                    </a:cubicBezTo>
                    <a:cubicBezTo>
                      <a:pt x="1750" y="263"/>
                      <a:pt x="1750" y="263"/>
                      <a:pt x="1750" y="263"/>
                    </a:cubicBezTo>
                    <a:cubicBezTo>
                      <a:pt x="1757" y="268"/>
                      <a:pt x="1757" y="268"/>
                      <a:pt x="1757" y="268"/>
                    </a:cubicBezTo>
                    <a:cubicBezTo>
                      <a:pt x="1747" y="270"/>
                      <a:pt x="1747" y="270"/>
                      <a:pt x="1747" y="270"/>
                    </a:cubicBezTo>
                    <a:cubicBezTo>
                      <a:pt x="1740" y="276"/>
                      <a:pt x="1740" y="276"/>
                      <a:pt x="1740" y="276"/>
                    </a:cubicBezTo>
                    <a:cubicBezTo>
                      <a:pt x="1732" y="269"/>
                      <a:pt x="1732" y="269"/>
                      <a:pt x="1732" y="269"/>
                    </a:cubicBezTo>
                    <a:cubicBezTo>
                      <a:pt x="1729" y="274"/>
                      <a:pt x="1729" y="274"/>
                      <a:pt x="1729" y="274"/>
                    </a:cubicBezTo>
                    <a:cubicBezTo>
                      <a:pt x="1722" y="275"/>
                      <a:pt x="1722" y="275"/>
                      <a:pt x="1722" y="275"/>
                    </a:cubicBezTo>
                    <a:cubicBezTo>
                      <a:pt x="1722" y="277"/>
                      <a:pt x="1722" y="277"/>
                      <a:pt x="1722" y="277"/>
                    </a:cubicBezTo>
                    <a:cubicBezTo>
                      <a:pt x="1725" y="277"/>
                      <a:pt x="1725" y="277"/>
                      <a:pt x="1725" y="277"/>
                    </a:cubicBezTo>
                    <a:cubicBezTo>
                      <a:pt x="1726" y="280"/>
                      <a:pt x="1726" y="280"/>
                      <a:pt x="1726" y="280"/>
                    </a:cubicBezTo>
                    <a:cubicBezTo>
                      <a:pt x="1717" y="283"/>
                      <a:pt x="1717" y="283"/>
                      <a:pt x="1717" y="283"/>
                    </a:cubicBezTo>
                    <a:cubicBezTo>
                      <a:pt x="1716" y="287"/>
                      <a:pt x="1716" y="287"/>
                      <a:pt x="1716" y="287"/>
                    </a:cubicBezTo>
                    <a:cubicBezTo>
                      <a:pt x="1711" y="289"/>
                      <a:pt x="1711" y="289"/>
                      <a:pt x="1711" y="289"/>
                    </a:cubicBezTo>
                    <a:cubicBezTo>
                      <a:pt x="1705" y="298"/>
                      <a:pt x="1705" y="298"/>
                      <a:pt x="1705" y="298"/>
                    </a:cubicBezTo>
                    <a:cubicBezTo>
                      <a:pt x="1700" y="302"/>
                      <a:pt x="1700" y="302"/>
                      <a:pt x="1700" y="302"/>
                    </a:cubicBezTo>
                    <a:cubicBezTo>
                      <a:pt x="1699" y="305"/>
                      <a:pt x="1699" y="305"/>
                      <a:pt x="1699" y="305"/>
                    </a:cubicBezTo>
                    <a:cubicBezTo>
                      <a:pt x="1700" y="308"/>
                      <a:pt x="1700" y="308"/>
                      <a:pt x="1700" y="308"/>
                    </a:cubicBezTo>
                    <a:cubicBezTo>
                      <a:pt x="1698" y="310"/>
                      <a:pt x="1698" y="310"/>
                      <a:pt x="1698" y="310"/>
                    </a:cubicBezTo>
                    <a:cubicBezTo>
                      <a:pt x="1691" y="313"/>
                      <a:pt x="1691" y="313"/>
                      <a:pt x="1691" y="313"/>
                    </a:cubicBezTo>
                    <a:cubicBezTo>
                      <a:pt x="1689" y="309"/>
                      <a:pt x="1689" y="309"/>
                      <a:pt x="1689" y="309"/>
                    </a:cubicBezTo>
                    <a:cubicBezTo>
                      <a:pt x="1684" y="308"/>
                      <a:pt x="1684" y="308"/>
                      <a:pt x="1684" y="308"/>
                    </a:cubicBezTo>
                    <a:cubicBezTo>
                      <a:pt x="1673" y="307"/>
                      <a:pt x="1673" y="307"/>
                      <a:pt x="1673" y="307"/>
                    </a:cubicBezTo>
                    <a:cubicBezTo>
                      <a:pt x="1668" y="310"/>
                      <a:pt x="1668" y="310"/>
                      <a:pt x="1668" y="310"/>
                    </a:cubicBezTo>
                    <a:cubicBezTo>
                      <a:pt x="1666" y="312"/>
                      <a:pt x="1666" y="312"/>
                      <a:pt x="1666" y="312"/>
                    </a:cubicBezTo>
                    <a:cubicBezTo>
                      <a:pt x="1669" y="315"/>
                      <a:pt x="1669" y="315"/>
                      <a:pt x="1669" y="315"/>
                    </a:cubicBezTo>
                    <a:cubicBezTo>
                      <a:pt x="1678" y="319"/>
                      <a:pt x="1678" y="319"/>
                      <a:pt x="1678" y="319"/>
                    </a:cubicBezTo>
                    <a:cubicBezTo>
                      <a:pt x="1689" y="320"/>
                      <a:pt x="1689" y="320"/>
                      <a:pt x="1689" y="320"/>
                    </a:cubicBezTo>
                    <a:cubicBezTo>
                      <a:pt x="1687" y="323"/>
                      <a:pt x="1687" y="323"/>
                      <a:pt x="1687" y="323"/>
                    </a:cubicBezTo>
                    <a:cubicBezTo>
                      <a:pt x="1682" y="328"/>
                      <a:pt x="1682" y="328"/>
                      <a:pt x="1682" y="328"/>
                    </a:cubicBezTo>
                    <a:cubicBezTo>
                      <a:pt x="1679" y="326"/>
                      <a:pt x="1679" y="326"/>
                      <a:pt x="1679" y="326"/>
                    </a:cubicBezTo>
                    <a:cubicBezTo>
                      <a:pt x="1678" y="324"/>
                      <a:pt x="1678" y="324"/>
                      <a:pt x="1678" y="324"/>
                    </a:cubicBezTo>
                    <a:cubicBezTo>
                      <a:pt x="1674" y="326"/>
                      <a:pt x="1674" y="326"/>
                      <a:pt x="1674" y="326"/>
                    </a:cubicBezTo>
                    <a:cubicBezTo>
                      <a:pt x="1675" y="329"/>
                      <a:pt x="1675" y="329"/>
                      <a:pt x="1675" y="329"/>
                    </a:cubicBezTo>
                    <a:cubicBezTo>
                      <a:pt x="1672" y="336"/>
                      <a:pt x="1672" y="336"/>
                      <a:pt x="1672" y="336"/>
                    </a:cubicBezTo>
                    <a:cubicBezTo>
                      <a:pt x="1669" y="341"/>
                      <a:pt x="1669" y="341"/>
                      <a:pt x="1669" y="341"/>
                    </a:cubicBezTo>
                    <a:cubicBezTo>
                      <a:pt x="1666" y="349"/>
                      <a:pt x="1666" y="349"/>
                      <a:pt x="1666" y="349"/>
                    </a:cubicBezTo>
                    <a:cubicBezTo>
                      <a:pt x="1663" y="349"/>
                      <a:pt x="1663" y="349"/>
                      <a:pt x="1663" y="349"/>
                    </a:cubicBezTo>
                    <a:cubicBezTo>
                      <a:pt x="1661" y="354"/>
                      <a:pt x="1661" y="354"/>
                      <a:pt x="1661" y="354"/>
                    </a:cubicBezTo>
                    <a:cubicBezTo>
                      <a:pt x="1664" y="358"/>
                      <a:pt x="1664" y="358"/>
                      <a:pt x="1664" y="358"/>
                    </a:cubicBezTo>
                    <a:cubicBezTo>
                      <a:pt x="1661" y="361"/>
                      <a:pt x="1661" y="361"/>
                      <a:pt x="1661" y="361"/>
                    </a:cubicBezTo>
                    <a:cubicBezTo>
                      <a:pt x="1656" y="353"/>
                      <a:pt x="1656" y="353"/>
                      <a:pt x="1656" y="353"/>
                    </a:cubicBezTo>
                    <a:cubicBezTo>
                      <a:pt x="1649" y="349"/>
                      <a:pt x="1649" y="349"/>
                      <a:pt x="1649" y="349"/>
                    </a:cubicBezTo>
                    <a:cubicBezTo>
                      <a:pt x="1648" y="344"/>
                      <a:pt x="1648" y="344"/>
                      <a:pt x="1648" y="344"/>
                    </a:cubicBezTo>
                    <a:cubicBezTo>
                      <a:pt x="1640" y="340"/>
                      <a:pt x="1640" y="340"/>
                      <a:pt x="1640" y="340"/>
                    </a:cubicBezTo>
                    <a:cubicBezTo>
                      <a:pt x="1639" y="341"/>
                      <a:pt x="1639" y="341"/>
                      <a:pt x="1639" y="341"/>
                    </a:cubicBezTo>
                    <a:cubicBezTo>
                      <a:pt x="1642" y="348"/>
                      <a:pt x="1642" y="348"/>
                      <a:pt x="1642" y="348"/>
                    </a:cubicBezTo>
                    <a:cubicBezTo>
                      <a:pt x="1634" y="352"/>
                      <a:pt x="1634" y="352"/>
                      <a:pt x="1634" y="352"/>
                    </a:cubicBezTo>
                    <a:cubicBezTo>
                      <a:pt x="1636" y="357"/>
                      <a:pt x="1636" y="357"/>
                      <a:pt x="1636" y="357"/>
                    </a:cubicBezTo>
                    <a:cubicBezTo>
                      <a:pt x="1633" y="358"/>
                      <a:pt x="1633" y="358"/>
                      <a:pt x="1633" y="358"/>
                    </a:cubicBezTo>
                    <a:cubicBezTo>
                      <a:pt x="1634" y="361"/>
                      <a:pt x="1634" y="361"/>
                      <a:pt x="1634" y="361"/>
                    </a:cubicBezTo>
                    <a:cubicBezTo>
                      <a:pt x="1649" y="363"/>
                      <a:pt x="1649" y="363"/>
                      <a:pt x="1649" y="363"/>
                    </a:cubicBezTo>
                    <a:cubicBezTo>
                      <a:pt x="1652" y="366"/>
                      <a:pt x="1652" y="366"/>
                      <a:pt x="1652" y="366"/>
                    </a:cubicBezTo>
                    <a:cubicBezTo>
                      <a:pt x="1659" y="370"/>
                      <a:pt x="1659" y="370"/>
                      <a:pt x="1659" y="370"/>
                    </a:cubicBezTo>
                    <a:cubicBezTo>
                      <a:pt x="1657" y="371"/>
                      <a:pt x="1657" y="371"/>
                      <a:pt x="1657" y="371"/>
                    </a:cubicBezTo>
                    <a:cubicBezTo>
                      <a:pt x="1657" y="375"/>
                      <a:pt x="1657" y="375"/>
                      <a:pt x="1657" y="375"/>
                    </a:cubicBezTo>
                    <a:cubicBezTo>
                      <a:pt x="1659" y="377"/>
                      <a:pt x="1659" y="377"/>
                      <a:pt x="1659" y="377"/>
                    </a:cubicBezTo>
                    <a:cubicBezTo>
                      <a:pt x="1658" y="379"/>
                      <a:pt x="1658" y="379"/>
                      <a:pt x="1658" y="379"/>
                    </a:cubicBezTo>
                    <a:cubicBezTo>
                      <a:pt x="1651" y="378"/>
                      <a:pt x="1651" y="378"/>
                      <a:pt x="1651" y="378"/>
                    </a:cubicBezTo>
                    <a:cubicBezTo>
                      <a:pt x="1649" y="380"/>
                      <a:pt x="1649" y="380"/>
                      <a:pt x="1649" y="380"/>
                    </a:cubicBezTo>
                    <a:cubicBezTo>
                      <a:pt x="1643" y="383"/>
                      <a:pt x="1643" y="383"/>
                      <a:pt x="1643" y="383"/>
                    </a:cubicBezTo>
                    <a:cubicBezTo>
                      <a:pt x="1645" y="386"/>
                      <a:pt x="1645" y="386"/>
                      <a:pt x="1645" y="386"/>
                    </a:cubicBezTo>
                    <a:cubicBezTo>
                      <a:pt x="1640" y="386"/>
                      <a:pt x="1640" y="386"/>
                      <a:pt x="1640" y="386"/>
                    </a:cubicBezTo>
                    <a:cubicBezTo>
                      <a:pt x="1638" y="388"/>
                      <a:pt x="1638" y="388"/>
                      <a:pt x="1638" y="388"/>
                    </a:cubicBezTo>
                    <a:cubicBezTo>
                      <a:pt x="1639" y="394"/>
                      <a:pt x="1639" y="394"/>
                      <a:pt x="1639" y="394"/>
                    </a:cubicBezTo>
                    <a:cubicBezTo>
                      <a:pt x="1642" y="397"/>
                      <a:pt x="1642" y="397"/>
                      <a:pt x="1642" y="397"/>
                    </a:cubicBezTo>
                    <a:cubicBezTo>
                      <a:pt x="1661" y="402"/>
                      <a:pt x="1661" y="402"/>
                      <a:pt x="1661" y="402"/>
                    </a:cubicBezTo>
                    <a:cubicBezTo>
                      <a:pt x="1663" y="415"/>
                      <a:pt x="1663" y="415"/>
                      <a:pt x="1663" y="415"/>
                    </a:cubicBezTo>
                    <a:cubicBezTo>
                      <a:pt x="1665" y="420"/>
                      <a:pt x="1665" y="420"/>
                      <a:pt x="1665" y="420"/>
                    </a:cubicBezTo>
                    <a:cubicBezTo>
                      <a:pt x="1668" y="422"/>
                      <a:pt x="1668" y="422"/>
                      <a:pt x="1668" y="422"/>
                    </a:cubicBezTo>
                    <a:cubicBezTo>
                      <a:pt x="1665" y="425"/>
                      <a:pt x="1665" y="425"/>
                      <a:pt x="1665" y="425"/>
                    </a:cubicBezTo>
                    <a:cubicBezTo>
                      <a:pt x="1659" y="423"/>
                      <a:pt x="1659" y="423"/>
                      <a:pt x="1659" y="423"/>
                    </a:cubicBezTo>
                    <a:cubicBezTo>
                      <a:pt x="1659" y="425"/>
                      <a:pt x="1659" y="425"/>
                      <a:pt x="1659" y="425"/>
                    </a:cubicBezTo>
                    <a:cubicBezTo>
                      <a:pt x="1660" y="428"/>
                      <a:pt x="1660" y="428"/>
                      <a:pt x="1660" y="428"/>
                    </a:cubicBezTo>
                    <a:cubicBezTo>
                      <a:pt x="1658" y="430"/>
                      <a:pt x="1658" y="430"/>
                      <a:pt x="1658" y="430"/>
                    </a:cubicBezTo>
                    <a:cubicBezTo>
                      <a:pt x="1659" y="432"/>
                      <a:pt x="1659" y="432"/>
                      <a:pt x="1659" y="432"/>
                    </a:cubicBezTo>
                    <a:cubicBezTo>
                      <a:pt x="1662" y="434"/>
                      <a:pt x="1662" y="434"/>
                      <a:pt x="1662" y="434"/>
                    </a:cubicBezTo>
                    <a:cubicBezTo>
                      <a:pt x="1661" y="437"/>
                      <a:pt x="1661" y="437"/>
                      <a:pt x="1661" y="437"/>
                    </a:cubicBezTo>
                    <a:cubicBezTo>
                      <a:pt x="1656" y="440"/>
                      <a:pt x="1656" y="440"/>
                      <a:pt x="1656" y="440"/>
                    </a:cubicBezTo>
                    <a:cubicBezTo>
                      <a:pt x="1645" y="441"/>
                      <a:pt x="1645" y="441"/>
                      <a:pt x="1645" y="441"/>
                    </a:cubicBezTo>
                    <a:cubicBezTo>
                      <a:pt x="1638" y="445"/>
                      <a:pt x="1638" y="445"/>
                      <a:pt x="1638" y="445"/>
                    </a:cubicBezTo>
                    <a:cubicBezTo>
                      <a:pt x="1632" y="444"/>
                      <a:pt x="1632" y="444"/>
                      <a:pt x="1632" y="444"/>
                    </a:cubicBezTo>
                    <a:cubicBezTo>
                      <a:pt x="1628" y="446"/>
                      <a:pt x="1628" y="446"/>
                      <a:pt x="1628" y="446"/>
                    </a:cubicBezTo>
                    <a:cubicBezTo>
                      <a:pt x="1627" y="451"/>
                      <a:pt x="1627" y="451"/>
                      <a:pt x="1627" y="451"/>
                    </a:cubicBezTo>
                    <a:cubicBezTo>
                      <a:pt x="1620" y="456"/>
                      <a:pt x="1620" y="456"/>
                      <a:pt x="1620" y="456"/>
                    </a:cubicBezTo>
                    <a:cubicBezTo>
                      <a:pt x="1610" y="454"/>
                      <a:pt x="1610" y="454"/>
                      <a:pt x="1610" y="454"/>
                    </a:cubicBezTo>
                    <a:cubicBezTo>
                      <a:pt x="1609" y="451"/>
                      <a:pt x="1609" y="451"/>
                      <a:pt x="1609" y="451"/>
                    </a:cubicBezTo>
                    <a:cubicBezTo>
                      <a:pt x="1608" y="450"/>
                      <a:pt x="1608" y="450"/>
                      <a:pt x="1608" y="450"/>
                    </a:cubicBezTo>
                    <a:cubicBezTo>
                      <a:pt x="1602" y="453"/>
                      <a:pt x="1602" y="453"/>
                      <a:pt x="1602" y="453"/>
                    </a:cubicBezTo>
                    <a:cubicBezTo>
                      <a:pt x="1589" y="456"/>
                      <a:pt x="1589" y="456"/>
                      <a:pt x="1589" y="456"/>
                    </a:cubicBezTo>
                    <a:cubicBezTo>
                      <a:pt x="1577" y="460"/>
                      <a:pt x="1577" y="460"/>
                      <a:pt x="1577" y="460"/>
                    </a:cubicBezTo>
                    <a:cubicBezTo>
                      <a:pt x="1553" y="462"/>
                      <a:pt x="1553" y="462"/>
                      <a:pt x="1553" y="462"/>
                    </a:cubicBezTo>
                    <a:cubicBezTo>
                      <a:pt x="1548" y="460"/>
                      <a:pt x="1548" y="460"/>
                      <a:pt x="1548" y="460"/>
                    </a:cubicBezTo>
                    <a:cubicBezTo>
                      <a:pt x="1539" y="462"/>
                      <a:pt x="1539" y="462"/>
                      <a:pt x="1539" y="462"/>
                    </a:cubicBezTo>
                    <a:cubicBezTo>
                      <a:pt x="1529" y="460"/>
                      <a:pt x="1529" y="460"/>
                      <a:pt x="1529" y="460"/>
                    </a:cubicBezTo>
                    <a:cubicBezTo>
                      <a:pt x="1511" y="466"/>
                      <a:pt x="1511" y="466"/>
                      <a:pt x="1511" y="466"/>
                    </a:cubicBezTo>
                    <a:cubicBezTo>
                      <a:pt x="1511" y="468"/>
                      <a:pt x="1511" y="468"/>
                      <a:pt x="1511" y="468"/>
                    </a:cubicBezTo>
                    <a:cubicBezTo>
                      <a:pt x="1509" y="469"/>
                      <a:pt x="1509" y="469"/>
                      <a:pt x="1509" y="469"/>
                    </a:cubicBezTo>
                    <a:cubicBezTo>
                      <a:pt x="1503" y="466"/>
                      <a:pt x="1503" y="466"/>
                      <a:pt x="1503" y="466"/>
                    </a:cubicBezTo>
                    <a:cubicBezTo>
                      <a:pt x="1499" y="469"/>
                      <a:pt x="1499" y="469"/>
                      <a:pt x="1499" y="469"/>
                    </a:cubicBezTo>
                    <a:cubicBezTo>
                      <a:pt x="1498" y="471"/>
                      <a:pt x="1498" y="471"/>
                      <a:pt x="1498" y="471"/>
                    </a:cubicBezTo>
                    <a:cubicBezTo>
                      <a:pt x="1490" y="473"/>
                      <a:pt x="1490" y="473"/>
                      <a:pt x="1490" y="473"/>
                    </a:cubicBezTo>
                    <a:cubicBezTo>
                      <a:pt x="1490" y="478"/>
                      <a:pt x="1490" y="478"/>
                      <a:pt x="1490" y="478"/>
                    </a:cubicBezTo>
                    <a:cubicBezTo>
                      <a:pt x="1492" y="482"/>
                      <a:pt x="1492" y="482"/>
                      <a:pt x="1492" y="482"/>
                    </a:cubicBezTo>
                    <a:cubicBezTo>
                      <a:pt x="1494" y="482"/>
                      <a:pt x="1494" y="482"/>
                      <a:pt x="1494" y="482"/>
                    </a:cubicBezTo>
                    <a:cubicBezTo>
                      <a:pt x="1495" y="479"/>
                      <a:pt x="1495" y="479"/>
                      <a:pt x="1495" y="479"/>
                    </a:cubicBezTo>
                    <a:cubicBezTo>
                      <a:pt x="1498" y="480"/>
                      <a:pt x="1498" y="480"/>
                      <a:pt x="1498" y="480"/>
                    </a:cubicBezTo>
                    <a:cubicBezTo>
                      <a:pt x="1496" y="483"/>
                      <a:pt x="1496" y="483"/>
                      <a:pt x="1496" y="483"/>
                    </a:cubicBezTo>
                    <a:cubicBezTo>
                      <a:pt x="1490" y="489"/>
                      <a:pt x="1490" y="489"/>
                      <a:pt x="1490" y="489"/>
                    </a:cubicBezTo>
                    <a:cubicBezTo>
                      <a:pt x="1490" y="492"/>
                      <a:pt x="1490" y="492"/>
                      <a:pt x="1490" y="492"/>
                    </a:cubicBezTo>
                    <a:cubicBezTo>
                      <a:pt x="1486" y="490"/>
                      <a:pt x="1486" y="490"/>
                      <a:pt x="1486" y="490"/>
                    </a:cubicBezTo>
                    <a:cubicBezTo>
                      <a:pt x="1484" y="494"/>
                      <a:pt x="1484" y="494"/>
                      <a:pt x="1484" y="494"/>
                    </a:cubicBezTo>
                    <a:cubicBezTo>
                      <a:pt x="1486" y="498"/>
                      <a:pt x="1486" y="498"/>
                      <a:pt x="1486" y="498"/>
                    </a:cubicBezTo>
                    <a:cubicBezTo>
                      <a:pt x="1491" y="499"/>
                      <a:pt x="1491" y="499"/>
                      <a:pt x="1491" y="499"/>
                    </a:cubicBezTo>
                    <a:cubicBezTo>
                      <a:pt x="1490" y="504"/>
                      <a:pt x="1490" y="504"/>
                      <a:pt x="1490" y="504"/>
                    </a:cubicBezTo>
                    <a:cubicBezTo>
                      <a:pt x="1484" y="508"/>
                      <a:pt x="1484" y="508"/>
                      <a:pt x="1484" y="508"/>
                    </a:cubicBezTo>
                    <a:cubicBezTo>
                      <a:pt x="1493" y="516"/>
                      <a:pt x="1493" y="516"/>
                      <a:pt x="1493" y="516"/>
                    </a:cubicBezTo>
                    <a:cubicBezTo>
                      <a:pt x="1492" y="518"/>
                      <a:pt x="1492" y="518"/>
                      <a:pt x="1492" y="518"/>
                    </a:cubicBezTo>
                    <a:cubicBezTo>
                      <a:pt x="1496" y="520"/>
                      <a:pt x="1496" y="520"/>
                      <a:pt x="1496" y="520"/>
                    </a:cubicBezTo>
                    <a:cubicBezTo>
                      <a:pt x="1497" y="520"/>
                      <a:pt x="1497" y="520"/>
                      <a:pt x="1497" y="520"/>
                    </a:cubicBezTo>
                    <a:cubicBezTo>
                      <a:pt x="1500" y="531"/>
                      <a:pt x="1500" y="531"/>
                      <a:pt x="1500" y="531"/>
                    </a:cubicBezTo>
                    <a:cubicBezTo>
                      <a:pt x="1503" y="534"/>
                      <a:pt x="1503" y="534"/>
                      <a:pt x="1503" y="534"/>
                    </a:cubicBezTo>
                    <a:cubicBezTo>
                      <a:pt x="1501" y="537"/>
                      <a:pt x="1501" y="537"/>
                      <a:pt x="1501" y="537"/>
                    </a:cubicBezTo>
                    <a:cubicBezTo>
                      <a:pt x="1501" y="541"/>
                      <a:pt x="1501" y="541"/>
                      <a:pt x="1501" y="541"/>
                    </a:cubicBezTo>
                    <a:cubicBezTo>
                      <a:pt x="1499" y="544"/>
                      <a:pt x="1499" y="544"/>
                      <a:pt x="1499" y="544"/>
                    </a:cubicBezTo>
                    <a:cubicBezTo>
                      <a:pt x="1496" y="552"/>
                      <a:pt x="1496" y="552"/>
                      <a:pt x="1496" y="552"/>
                    </a:cubicBezTo>
                    <a:cubicBezTo>
                      <a:pt x="1497" y="560"/>
                      <a:pt x="1497" y="560"/>
                      <a:pt x="1497" y="560"/>
                    </a:cubicBezTo>
                    <a:cubicBezTo>
                      <a:pt x="1499" y="564"/>
                      <a:pt x="1499" y="564"/>
                      <a:pt x="1499" y="564"/>
                    </a:cubicBezTo>
                    <a:cubicBezTo>
                      <a:pt x="1499" y="573"/>
                      <a:pt x="1499" y="573"/>
                      <a:pt x="1499" y="573"/>
                    </a:cubicBezTo>
                    <a:cubicBezTo>
                      <a:pt x="1502" y="579"/>
                      <a:pt x="1502" y="579"/>
                      <a:pt x="1502" y="579"/>
                    </a:cubicBezTo>
                    <a:cubicBezTo>
                      <a:pt x="1509" y="587"/>
                      <a:pt x="1509" y="587"/>
                      <a:pt x="1509" y="587"/>
                    </a:cubicBezTo>
                    <a:cubicBezTo>
                      <a:pt x="1516" y="589"/>
                      <a:pt x="1516" y="589"/>
                      <a:pt x="1516" y="589"/>
                    </a:cubicBezTo>
                    <a:cubicBezTo>
                      <a:pt x="1528" y="590"/>
                      <a:pt x="1528" y="590"/>
                      <a:pt x="1528" y="590"/>
                    </a:cubicBezTo>
                    <a:cubicBezTo>
                      <a:pt x="1536" y="596"/>
                      <a:pt x="1536" y="596"/>
                      <a:pt x="1536" y="596"/>
                    </a:cubicBezTo>
                    <a:cubicBezTo>
                      <a:pt x="1539" y="596"/>
                      <a:pt x="1539" y="596"/>
                      <a:pt x="1539" y="596"/>
                    </a:cubicBezTo>
                    <a:cubicBezTo>
                      <a:pt x="1542" y="604"/>
                      <a:pt x="1542" y="604"/>
                      <a:pt x="1542" y="604"/>
                    </a:cubicBezTo>
                    <a:cubicBezTo>
                      <a:pt x="1540" y="611"/>
                      <a:pt x="1540" y="611"/>
                      <a:pt x="1540" y="611"/>
                    </a:cubicBezTo>
                    <a:cubicBezTo>
                      <a:pt x="1538" y="613"/>
                      <a:pt x="1538" y="613"/>
                      <a:pt x="1538" y="613"/>
                    </a:cubicBezTo>
                    <a:cubicBezTo>
                      <a:pt x="1544" y="615"/>
                      <a:pt x="1544" y="615"/>
                      <a:pt x="1544" y="615"/>
                    </a:cubicBezTo>
                    <a:cubicBezTo>
                      <a:pt x="1547" y="618"/>
                      <a:pt x="1547" y="618"/>
                      <a:pt x="1547" y="618"/>
                    </a:cubicBezTo>
                    <a:cubicBezTo>
                      <a:pt x="1551" y="626"/>
                      <a:pt x="1551" y="626"/>
                      <a:pt x="1551" y="626"/>
                    </a:cubicBezTo>
                    <a:cubicBezTo>
                      <a:pt x="1556" y="629"/>
                      <a:pt x="1556" y="629"/>
                      <a:pt x="1556" y="629"/>
                    </a:cubicBezTo>
                    <a:cubicBezTo>
                      <a:pt x="1566" y="633"/>
                      <a:pt x="1566" y="633"/>
                      <a:pt x="1566" y="633"/>
                    </a:cubicBezTo>
                    <a:cubicBezTo>
                      <a:pt x="1570" y="636"/>
                      <a:pt x="1570" y="636"/>
                      <a:pt x="1570" y="636"/>
                    </a:cubicBezTo>
                    <a:cubicBezTo>
                      <a:pt x="1572" y="633"/>
                      <a:pt x="1572" y="633"/>
                      <a:pt x="1572" y="633"/>
                    </a:cubicBezTo>
                    <a:cubicBezTo>
                      <a:pt x="1574" y="640"/>
                      <a:pt x="1574" y="640"/>
                      <a:pt x="1574" y="640"/>
                    </a:cubicBezTo>
                    <a:cubicBezTo>
                      <a:pt x="1578" y="650"/>
                      <a:pt x="1578" y="650"/>
                      <a:pt x="1578" y="650"/>
                    </a:cubicBezTo>
                    <a:cubicBezTo>
                      <a:pt x="1578" y="655"/>
                      <a:pt x="1578" y="655"/>
                      <a:pt x="1578" y="655"/>
                    </a:cubicBezTo>
                    <a:cubicBezTo>
                      <a:pt x="1576" y="665"/>
                      <a:pt x="1576" y="665"/>
                      <a:pt x="1576" y="665"/>
                    </a:cubicBezTo>
                    <a:cubicBezTo>
                      <a:pt x="1570" y="670"/>
                      <a:pt x="1570" y="670"/>
                      <a:pt x="1570" y="670"/>
                    </a:cubicBezTo>
                    <a:cubicBezTo>
                      <a:pt x="1570" y="678"/>
                      <a:pt x="1570" y="678"/>
                      <a:pt x="1570" y="678"/>
                    </a:cubicBezTo>
                    <a:cubicBezTo>
                      <a:pt x="1566" y="686"/>
                      <a:pt x="1566" y="686"/>
                      <a:pt x="1566" y="686"/>
                    </a:cubicBezTo>
                    <a:cubicBezTo>
                      <a:pt x="1568" y="694"/>
                      <a:pt x="1568" y="694"/>
                      <a:pt x="1568" y="694"/>
                    </a:cubicBezTo>
                    <a:cubicBezTo>
                      <a:pt x="1567" y="700"/>
                      <a:pt x="1567" y="700"/>
                      <a:pt x="1567" y="700"/>
                    </a:cubicBezTo>
                    <a:cubicBezTo>
                      <a:pt x="1575" y="712"/>
                      <a:pt x="1575" y="712"/>
                      <a:pt x="1575" y="712"/>
                    </a:cubicBezTo>
                    <a:cubicBezTo>
                      <a:pt x="1577" y="728"/>
                      <a:pt x="1577" y="728"/>
                      <a:pt x="1577" y="728"/>
                    </a:cubicBezTo>
                    <a:cubicBezTo>
                      <a:pt x="1580" y="736"/>
                      <a:pt x="1580" y="736"/>
                      <a:pt x="1580" y="736"/>
                    </a:cubicBezTo>
                    <a:cubicBezTo>
                      <a:pt x="1581" y="745"/>
                      <a:pt x="1581" y="745"/>
                      <a:pt x="1581" y="745"/>
                    </a:cubicBezTo>
                    <a:cubicBezTo>
                      <a:pt x="1581" y="753"/>
                      <a:pt x="1581" y="753"/>
                      <a:pt x="1581" y="753"/>
                    </a:cubicBezTo>
                    <a:cubicBezTo>
                      <a:pt x="1579" y="760"/>
                      <a:pt x="1579" y="760"/>
                      <a:pt x="1579" y="760"/>
                    </a:cubicBezTo>
                    <a:cubicBezTo>
                      <a:pt x="1573" y="767"/>
                      <a:pt x="1573" y="767"/>
                      <a:pt x="1573" y="767"/>
                    </a:cubicBezTo>
                    <a:cubicBezTo>
                      <a:pt x="1567" y="769"/>
                      <a:pt x="1567" y="769"/>
                      <a:pt x="1567" y="769"/>
                    </a:cubicBezTo>
                    <a:cubicBezTo>
                      <a:pt x="1564" y="767"/>
                      <a:pt x="1564" y="767"/>
                      <a:pt x="1564" y="767"/>
                    </a:cubicBezTo>
                    <a:cubicBezTo>
                      <a:pt x="1563" y="771"/>
                      <a:pt x="1563" y="771"/>
                      <a:pt x="1563" y="771"/>
                    </a:cubicBezTo>
                    <a:cubicBezTo>
                      <a:pt x="1567" y="781"/>
                      <a:pt x="1567" y="781"/>
                      <a:pt x="1567" y="781"/>
                    </a:cubicBezTo>
                    <a:cubicBezTo>
                      <a:pt x="1566" y="786"/>
                      <a:pt x="1566" y="786"/>
                      <a:pt x="1566" y="786"/>
                    </a:cubicBezTo>
                    <a:cubicBezTo>
                      <a:pt x="1553" y="781"/>
                      <a:pt x="1553" y="781"/>
                      <a:pt x="1553" y="781"/>
                    </a:cubicBezTo>
                    <a:cubicBezTo>
                      <a:pt x="1544" y="780"/>
                      <a:pt x="1544" y="780"/>
                      <a:pt x="1544" y="780"/>
                    </a:cubicBezTo>
                    <a:cubicBezTo>
                      <a:pt x="1539" y="774"/>
                      <a:pt x="1539" y="774"/>
                      <a:pt x="1539" y="774"/>
                    </a:cubicBezTo>
                    <a:cubicBezTo>
                      <a:pt x="1537" y="768"/>
                      <a:pt x="1537" y="768"/>
                      <a:pt x="1537" y="768"/>
                    </a:cubicBezTo>
                    <a:cubicBezTo>
                      <a:pt x="1537" y="744"/>
                      <a:pt x="1537" y="744"/>
                      <a:pt x="1537" y="744"/>
                    </a:cubicBezTo>
                    <a:cubicBezTo>
                      <a:pt x="1541" y="729"/>
                      <a:pt x="1541" y="729"/>
                      <a:pt x="1541" y="729"/>
                    </a:cubicBezTo>
                    <a:cubicBezTo>
                      <a:pt x="1539" y="726"/>
                      <a:pt x="1539" y="726"/>
                      <a:pt x="1539" y="726"/>
                    </a:cubicBezTo>
                    <a:cubicBezTo>
                      <a:pt x="1539" y="711"/>
                      <a:pt x="1539" y="711"/>
                      <a:pt x="1539" y="711"/>
                    </a:cubicBezTo>
                    <a:cubicBezTo>
                      <a:pt x="1540" y="704"/>
                      <a:pt x="1540" y="704"/>
                      <a:pt x="1540" y="704"/>
                    </a:cubicBezTo>
                    <a:cubicBezTo>
                      <a:pt x="1540" y="695"/>
                      <a:pt x="1540" y="695"/>
                      <a:pt x="1540" y="695"/>
                    </a:cubicBezTo>
                    <a:cubicBezTo>
                      <a:pt x="1539" y="690"/>
                      <a:pt x="1539" y="690"/>
                      <a:pt x="1539" y="690"/>
                    </a:cubicBezTo>
                    <a:cubicBezTo>
                      <a:pt x="1542" y="684"/>
                      <a:pt x="1542" y="684"/>
                      <a:pt x="1542" y="684"/>
                    </a:cubicBezTo>
                    <a:cubicBezTo>
                      <a:pt x="1559" y="674"/>
                      <a:pt x="1559" y="674"/>
                      <a:pt x="1559" y="674"/>
                    </a:cubicBezTo>
                    <a:cubicBezTo>
                      <a:pt x="1560" y="670"/>
                      <a:pt x="1560" y="670"/>
                      <a:pt x="1560" y="670"/>
                    </a:cubicBezTo>
                    <a:cubicBezTo>
                      <a:pt x="1561" y="664"/>
                      <a:pt x="1561" y="664"/>
                      <a:pt x="1561" y="664"/>
                    </a:cubicBezTo>
                    <a:cubicBezTo>
                      <a:pt x="1562" y="658"/>
                      <a:pt x="1562" y="658"/>
                      <a:pt x="1562" y="658"/>
                    </a:cubicBezTo>
                    <a:cubicBezTo>
                      <a:pt x="1566" y="657"/>
                      <a:pt x="1566" y="657"/>
                      <a:pt x="1566" y="657"/>
                    </a:cubicBezTo>
                    <a:cubicBezTo>
                      <a:pt x="1567" y="648"/>
                      <a:pt x="1567" y="648"/>
                      <a:pt x="1567" y="648"/>
                    </a:cubicBezTo>
                    <a:cubicBezTo>
                      <a:pt x="1555" y="640"/>
                      <a:pt x="1555" y="640"/>
                      <a:pt x="1555" y="640"/>
                    </a:cubicBezTo>
                    <a:cubicBezTo>
                      <a:pt x="1540" y="645"/>
                      <a:pt x="1540" y="645"/>
                      <a:pt x="1540" y="645"/>
                    </a:cubicBezTo>
                    <a:cubicBezTo>
                      <a:pt x="1526" y="647"/>
                      <a:pt x="1526" y="647"/>
                      <a:pt x="1526" y="647"/>
                    </a:cubicBezTo>
                    <a:cubicBezTo>
                      <a:pt x="1517" y="643"/>
                      <a:pt x="1517" y="643"/>
                      <a:pt x="1517" y="643"/>
                    </a:cubicBezTo>
                    <a:cubicBezTo>
                      <a:pt x="1512" y="637"/>
                      <a:pt x="1512" y="637"/>
                      <a:pt x="1512" y="637"/>
                    </a:cubicBezTo>
                    <a:cubicBezTo>
                      <a:pt x="1511" y="638"/>
                      <a:pt x="1511" y="638"/>
                      <a:pt x="1511" y="638"/>
                    </a:cubicBezTo>
                    <a:cubicBezTo>
                      <a:pt x="1507" y="631"/>
                      <a:pt x="1507" y="631"/>
                      <a:pt x="1507" y="631"/>
                    </a:cubicBezTo>
                    <a:cubicBezTo>
                      <a:pt x="1500" y="623"/>
                      <a:pt x="1500" y="623"/>
                      <a:pt x="1500" y="623"/>
                    </a:cubicBezTo>
                    <a:cubicBezTo>
                      <a:pt x="1498" y="619"/>
                      <a:pt x="1498" y="619"/>
                      <a:pt x="1498" y="619"/>
                    </a:cubicBezTo>
                    <a:cubicBezTo>
                      <a:pt x="1498" y="614"/>
                      <a:pt x="1498" y="614"/>
                      <a:pt x="1498" y="614"/>
                    </a:cubicBezTo>
                    <a:cubicBezTo>
                      <a:pt x="1485" y="608"/>
                      <a:pt x="1485" y="608"/>
                      <a:pt x="1485" y="608"/>
                    </a:cubicBezTo>
                    <a:cubicBezTo>
                      <a:pt x="1473" y="599"/>
                      <a:pt x="1473" y="599"/>
                      <a:pt x="1473" y="599"/>
                    </a:cubicBezTo>
                    <a:cubicBezTo>
                      <a:pt x="1469" y="594"/>
                      <a:pt x="1469" y="594"/>
                      <a:pt x="1469" y="594"/>
                    </a:cubicBezTo>
                    <a:cubicBezTo>
                      <a:pt x="1455" y="587"/>
                      <a:pt x="1455" y="587"/>
                      <a:pt x="1455" y="587"/>
                    </a:cubicBezTo>
                    <a:cubicBezTo>
                      <a:pt x="1429" y="586"/>
                      <a:pt x="1429" y="586"/>
                      <a:pt x="1429" y="586"/>
                    </a:cubicBezTo>
                    <a:cubicBezTo>
                      <a:pt x="1421" y="588"/>
                      <a:pt x="1421" y="588"/>
                      <a:pt x="1421" y="588"/>
                    </a:cubicBezTo>
                    <a:cubicBezTo>
                      <a:pt x="1414" y="598"/>
                      <a:pt x="1414" y="598"/>
                      <a:pt x="1414" y="598"/>
                    </a:cubicBezTo>
                    <a:cubicBezTo>
                      <a:pt x="1402" y="603"/>
                      <a:pt x="1402" y="603"/>
                      <a:pt x="1402" y="603"/>
                    </a:cubicBezTo>
                    <a:cubicBezTo>
                      <a:pt x="1401" y="613"/>
                      <a:pt x="1401" y="613"/>
                      <a:pt x="1401" y="613"/>
                    </a:cubicBezTo>
                    <a:cubicBezTo>
                      <a:pt x="1415" y="614"/>
                      <a:pt x="1415" y="614"/>
                      <a:pt x="1415" y="614"/>
                    </a:cubicBezTo>
                    <a:cubicBezTo>
                      <a:pt x="1421" y="620"/>
                      <a:pt x="1421" y="620"/>
                      <a:pt x="1421" y="620"/>
                    </a:cubicBezTo>
                    <a:cubicBezTo>
                      <a:pt x="1419" y="627"/>
                      <a:pt x="1419" y="627"/>
                      <a:pt x="1419" y="627"/>
                    </a:cubicBezTo>
                    <a:cubicBezTo>
                      <a:pt x="1414" y="633"/>
                      <a:pt x="1414" y="633"/>
                      <a:pt x="1414" y="633"/>
                    </a:cubicBezTo>
                    <a:cubicBezTo>
                      <a:pt x="1404" y="637"/>
                      <a:pt x="1404" y="637"/>
                      <a:pt x="1404" y="637"/>
                    </a:cubicBezTo>
                    <a:cubicBezTo>
                      <a:pt x="1396" y="643"/>
                      <a:pt x="1396" y="643"/>
                      <a:pt x="1396" y="643"/>
                    </a:cubicBezTo>
                    <a:cubicBezTo>
                      <a:pt x="1386" y="646"/>
                      <a:pt x="1386" y="646"/>
                      <a:pt x="1386" y="646"/>
                    </a:cubicBezTo>
                    <a:cubicBezTo>
                      <a:pt x="1386" y="638"/>
                      <a:pt x="1386" y="638"/>
                      <a:pt x="1386" y="638"/>
                    </a:cubicBezTo>
                    <a:cubicBezTo>
                      <a:pt x="1378" y="630"/>
                      <a:pt x="1378" y="630"/>
                      <a:pt x="1378" y="630"/>
                    </a:cubicBezTo>
                    <a:cubicBezTo>
                      <a:pt x="1373" y="621"/>
                      <a:pt x="1373" y="621"/>
                      <a:pt x="1373" y="621"/>
                    </a:cubicBezTo>
                    <a:cubicBezTo>
                      <a:pt x="1367" y="622"/>
                      <a:pt x="1367" y="622"/>
                      <a:pt x="1367" y="622"/>
                    </a:cubicBezTo>
                    <a:cubicBezTo>
                      <a:pt x="1362" y="629"/>
                      <a:pt x="1362" y="629"/>
                      <a:pt x="1362" y="629"/>
                    </a:cubicBezTo>
                    <a:cubicBezTo>
                      <a:pt x="1366" y="633"/>
                      <a:pt x="1366" y="633"/>
                      <a:pt x="1366" y="633"/>
                    </a:cubicBezTo>
                    <a:cubicBezTo>
                      <a:pt x="1368" y="643"/>
                      <a:pt x="1368" y="643"/>
                      <a:pt x="1368" y="643"/>
                    </a:cubicBezTo>
                    <a:cubicBezTo>
                      <a:pt x="1371" y="651"/>
                      <a:pt x="1371" y="651"/>
                      <a:pt x="1371" y="651"/>
                    </a:cubicBezTo>
                    <a:cubicBezTo>
                      <a:pt x="1372" y="657"/>
                      <a:pt x="1372" y="657"/>
                      <a:pt x="1372" y="657"/>
                    </a:cubicBezTo>
                    <a:cubicBezTo>
                      <a:pt x="1375" y="658"/>
                      <a:pt x="1375" y="658"/>
                      <a:pt x="1375" y="658"/>
                    </a:cubicBezTo>
                    <a:cubicBezTo>
                      <a:pt x="1386" y="668"/>
                      <a:pt x="1386" y="668"/>
                      <a:pt x="1386" y="668"/>
                    </a:cubicBezTo>
                    <a:cubicBezTo>
                      <a:pt x="1394" y="671"/>
                      <a:pt x="1394" y="671"/>
                      <a:pt x="1394" y="671"/>
                    </a:cubicBezTo>
                    <a:cubicBezTo>
                      <a:pt x="1398" y="678"/>
                      <a:pt x="1398" y="678"/>
                      <a:pt x="1398" y="678"/>
                    </a:cubicBezTo>
                    <a:cubicBezTo>
                      <a:pt x="1403" y="678"/>
                      <a:pt x="1403" y="678"/>
                      <a:pt x="1403" y="678"/>
                    </a:cubicBezTo>
                    <a:cubicBezTo>
                      <a:pt x="1406" y="681"/>
                      <a:pt x="1406" y="681"/>
                      <a:pt x="1406" y="681"/>
                    </a:cubicBezTo>
                    <a:cubicBezTo>
                      <a:pt x="1411" y="679"/>
                      <a:pt x="1411" y="679"/>
                      <a:pt x="1411" y="679"/>
                    </a:cubicBezTo>
                    <a:cubicBezTo>
                      <a:pt x="1416" y="673"/>
                      <a:pt x="1416" y="673"/>
                      <a:pt x="1416" y="673"/>
                    </a:cubicBezTo>
                    <a:cubicBezTo>
                      <a:pt x="1415" y="681"/>
                      <a:pt x="1415" y="681"/>
                      <a:pt x="1415" y="681"/>
                    </a:cubicBezTo>
                    <a:cubicBezTo>
                      <a:pt x="1417" y="685"/>
                      <a:pt x="1417" y="685"/>
                      <a:pt x="1417" y="685"/>
                    </a:cubicBezTo>
                    <a:cubicBezTo>
                      <a:pt x="1423" y="683"/>
                      <a:pt x="1423" y="683"/>
                      <a:pt x="1423" y="683"/>
                    </a:cubicBezTo>
                    <a:cubicBezTo>
                      <a:pt x="1423" y="698"/>
                      <a:pt x="1423" y="698"/>
                      <a:pt x="1423" y="698"/>
                    </a:cubicBezTo>
                    <a:cubicBezTo>
                      <a:pt x="1430" y="706"/>
                      <a:pt x="1430" y="706"/>
                      <a:pt x="1430" y="706"/>
                    </a:cubicBezTo>
                    <a:cubicBezTo>
                      <a:pt x="1430" y="711"/>
                      <a:pt x="1430" y="711"/>
                      <a:pt x="1430" y="711"/>
                    </a:cubicBezTo>
                    <a:cubicBezTo>
                      <a:pt x="1422" y="710"/>
                      <a:pt x="1422" y="710"/>
                      <a:pt x="1422" y="710"/>
                    </a:cubicBezTo>
                    <a:cubicBezTo>
                      <a:pt x="1417" y="707"/>
                      <a:pt x="1417" y="707"/>
                      <a:pt x="1417" y="707"/>
                    </a:cubicBezTo>
                    <a:cubicBezTo>
                      <a:pt x="1413" y="703"/>
                      <a:pt x="1413" y="703"/>
                      <a:pt x="1413" y="703"/>
                    </a:cubicBezTo>
                    <a:cubicBezTo>
                      <a:pt x="1411" y="698"/>
                      <a:pt x="1411" y="698"/>
                      <a:pt x="1411" y="698"/>
                    </a:cubicBezTo>
                    <a:cubicBezTo>
                      <a:pt x="1407" y="693"/>
                      <a:pt x="1407" y="693"/>
                      <a:pt x="1407" y="693"/>
                    </a:cubicBezTo>
                    <a:cubicBezTo>
                      <a:pt x="1388" y="691"/>
                      <a:pt x="1388" y="691"/>
                      <a:pt x="1388" y="691"/>
                    </a:cubicBezTo>
                    <a:cubicBezTo>
                      <a:pt x="1383" y="689"/>
                      <a:pt x="1383" y="689"/>
                      <a:pt x="1383" y="689"/>
                    </a:cubicBezTo>
                    <a:cubicBezTo>
                      <a:pt x="1365" y="687"/>
                      <a:pt x="1365" y="687"/>
                      <a:pt x="1365" y="687"/>
                    </a:cubicBezTo>
                    <a:cubicBezTo>
                      <a:pt x="1349" y="681"/>
                      <a:pt x="1349" y="681"/>
                      <a:pt x="1349" y="681"/>
                    </a:cubicBezTo>
                    <a:cubicBezTo>
                      <a:pt x="1344" y="676"/>
                      <a:pt x="1344" y="676"/>
                      <a:pt x="1344" y="676"/>
                    </a:cubicBezTo>
                    <a:cubicBezTo>
                      <a:pt x="1339" y="669"/>
                      <a:pt x="1339" y="669"/>
                      <a:pt x="1339" y="669"/>
                    </a:cubicBezTo>
                    <a:cubicBezTo>
                      <a:pt x="1340" y="667"/>
                      <a:pt x="1340" y="667"/>
                      <a:pt x="1340" y="667"/>
                    </a:cubicBezTo>
                    <a:cubicBezTo>
                      <a:pt x="1347" y="666"/>
                      <a:pt x="1347" y="666"/>
                      <a:pt x="1347" y="666"/>
                    </a:cubicBezTo>
                    <a:cubicBezTo>
                      <a:pt x="1348" y="663"/>
                      <a:pt x="1348" y="663"/>
                      <a:pt x="1348" y="663"/>
                    </a:cubicBezTo>
                    <a:cubicBezTo>
                      <a:pt x="1347" y="653"/>
                      <a:pt x="1347" y="653"/>
                      <a:pt x="1347" y="653"/>
                    </a:cubicBezTo>
                    <a:cubicBezTo>
                      <a:pt x="1342" y="642"/>
                      <a:pt x="1342" y="642"/>
                      <a:pt x="1342" y="642"/>
                    </a:cubicBezTo>
                    <a:cubicBezTo>
                      <a:pt x="1341" y="636"/>
                      <a:pt x="1341" y="636"/>
                      <a:pt x="1341" y="636"/>
                    </a:cubicBezTo>
                    <a:cubicBezTo>
                      <a:pt x="1344" y="624"/>
                      <a:pt x="1344" y="624"/>
                      <a:pt x="1344" y="624"/>
                    </a:cubicBezTo>
                    <a:cubicBezTo>
                      <a:pt x="1340" y="618"/>
                      <a:pt x="1340" y="618"/>
                      <a:pt x="1340" y="618"/>
                    </a:cubicBezTo>
                    <a:cubicBezTo>
                      <a:pt x="1344" y="614"/>
                      <a:pt x="1344" y="614"/>
                      <a:pt x="1344" y="614"/>
                    </a:cubicBezTo>
                    <a:cubicBezTo>
                      <a:pt x="1351" y="594"/>
                      <a:pt x="1351" y="594"/>
                      <a:pt x="1351" y="594"/>
                    </a:cubicBezTo>
                    <a:cubicBezTo>
                      <a:pt x="1348" y="581"/>
                      <a:pt x="1348" y="581"/>
                      <a:pt x="1348" y="581"/>
                    </a:cubicBezTo>
                    <a:cubicBezTo>
                      <a:pt x="1346" y="572"/>
                      <a:pt x="1346" y="572"/>
                      <a:pt x="1346" y="572"/>
                    </a:cubicBezTo>
                    <a:cubicBezTo>
                      <a:pt x="1351" y="569"/>
                      <a:pt x="1351" y="569"/>
                      <a:pt x="1351" y="569"/>
                    </a:cubicBezTo>
                    <a:cubicBezTo>
                      <a:pt x="1346" y="562"/>
                      <a:pt x="1346" y="562"/>
                      <a:pt x="1346" y="562"/>
                    </a:cubicBezTo>
                    <a:cubicBezTo>
                      <a:pt x="1345" y="557"/>
                      <a:pt x="1345" y="557"/>
                      <a:pt x="1345" y="557"/>
                    </a:cubicBezTo>
                    <a:cubicBezTo>
                      <a:pt x="1345" y="552"/>
                      <a:pt x="1345" y="552"/>
                      <a:pt x="1345" y="552"/>
                    </a:cubicBezTo>
                    <a:cubicBezTo>
                      <a:pt x="1337" y="544"/>
                      <a:pt x="1337" y="544"/>
                      <a:pt x="1337" y="544"/>
                    </a:cubicBezTo>
                    <a:cubicBezTo>
                      <a:pt x="1335" y="539"/>
                      <a:pt x="1335" y="539"/>
                      <a:pt x="1335" y="539"/>
                    </a:cubicBezTo>
                    <a:cubicBezTo>
                      <a:pt x="1327" y="543"/>
                      <a:pt x="1327" y="543"/>
                      <a:pt x="1327" y="543"/>
                    </a:cubicBezTo>
                    <a:cubicBezTo>
                      <a:pt x="1327" y="549"/>
                      <a:pt x="1327" y="549"/>
                      <a:pt x="1327" y="549"/>
                    </a:cubicBezTo>
                    <a:cubicBezTo>
                      <a:pt x="1331" y="559"/>
                      <a:pt x="1331" y="559"/>
                      <a:pt x="1331" y="559"/>
                    </a:cubicBezTo>
                    <a:cubicBezTo>
                      <a:pt x="1334" y="569"/>
                      <a:pt x="1334" y="569"/>
                      <a:pt x="1334" y="569"/>
                    </a:cubicBezTo>
                    <a:cubicBezTo>
                      <a:pt x="1334" y="593"/>
                      <a:pt x="1334" y="593"/>
                      <a:pt x="1334" y="593"/>
                    </a:cubicBezTo>
                    <a:cubicBezTo>
                      <a:pt x="1330" y="600"/>
                      <a:pt x="1330" y="600"/>
                      <a:pt x="1330" y="600"/>
                    </a:cubicBezTo>
                    <a:cubicBezTo>
                      <a:pt x="1313" y="617"/>
                      <a:pt x="1313" y="617"/>
                      <a:pt x="1313" y="617"/>
                    </a:cubicBezTo>
                    <a:cubicBezTo>
                      <a:pt x="1303" y="621"/>
                      <a:pt x="1303" y="621"/>
                      <a:pt x="1303" y="621"/>
                    </a:cubicBezTo>
                    <a:cubicBezTo>
                      <a:pt x="1288" y="633"/>
                      <a:pt x="1288" y="633"/>
                      <a:pt x="1288" y="633"/>
                    </a:cubicBezTo>
                    <a:cubicBezTo>
                      <a:pt x="1288" y="640"/>
                      <a:pt x="1288" y="640"/>
                      <a:pt x="1288" y="640"/>
                    </a:cubicBezTo>
                    <a:cubicBezTo>
                      <a:pt x="1288" y="644"/>
                      <a:pt x="1288" y="644"/>
                      <a:pt x="1288" y="644"/>
                    </a:cubicBezTo>
                    <a:cubicBezTo>
                      <a:pt x="1286" y="650"/>
                      <a:pt x="1286" y="650"/>
                      <a:pt x="1286" y="650"/>
                    </a:cubicBezTo>
                    <a:cubicBezTo>
                      <a:pt x="1278" y="658"/>
                      <a:pt x="1278" y="658"/>
                      <a:pt x="1278" y="658"/>
                    </a:cubicBezTo>
                    <a:cubicBezTo>
                      <a:pt x="1278" y="663"/>
                      <a:pt x="1278" y="663"/>
                      <a:pt x="1278" y="663"/>
                    </a:cubicBezTo>
                    <a:cubicBezTo>
                      <a:pt x="1289" y="675"/>
                      <a:pt x="1289" y="675"/>
                      <a:pt x="1289" y="675"/>
                    </a:cubicBezTo>
                    <a:cubicBezTo>
                      <a:pt x="1296" y="686"/>
                      <a:pt x="1296" y="686"/>
                      <a:pt x="1296" y="686"/>
                    </a:cubicBezTo>
                    <a:cubicBezTo>
                      <a:pt x="1300" y="695"/>
                      <a:pt x="1300" y="695"/>
                      <a:pt x="1300" y="695"/>
                    </a:cubicBezTo>
                    <a:cubicBezTo>
                      <a:pt x="1303" y="712"/>
                      <a:pt x="1303" y="712"/>
                      <a:pt x="1303" y="712"/>
                    </a:cubicBezTo>
                    <a:cubicBezTo>
                      <a:pt x="1310" y="724"/>
                      <a:pt x="1310" y="724"/>
                      <a:pt x="1310" y="724"/>
                    </a:cubicBezTo>
                    <a:cubicBezTo>
                      <a:pt x="1315" y="735"/>
                      <a:pt x="1315" y="735"/>
                      <a:pt x="1315" y="735"/>
                    </a:cubicBezTo>
                    <a:cubicBezTo>
                      <a:pt x="1315" y="739"/>
                      <a:pt x="1315" y="739"/>
                      <a:pt x="1315" y="739"/>
                    </a:cubicBezTo>
                    <a:cubicBezTo>
                      <a:pt x="1313" y="750"/>
                      <a:pt x="1313" y="750"/>
                      <a:pt x="1313" y="750"/>
                    </a:cubicBezTo>
                    <a:cubicBezTo>
                      <a:pt x="1308" y="760"/>
                      <a:pt x="1308" y="760"/>
                      <a:pt x="1308" y="760"/>
                    </a:cubicBezTo>
                    <a:cubicBezTo>
                      <a:pt x="1308" y="764"/>
                      <a:pt x="1308" y="764"/>
                      <a:pt x="1308" y="764"/>
                    </a:cubicBezTo>
                    <a:cubicBezTo>
                      <a:pt x="1300" y="773"/>
                      <a:pt x="1300" y="773"/>
                      <a:pt x="1300" y="773"/>
                    </a:cubicBezTo>
                    <a:cubicBezTo>
                      <a:pt x="1299" y="780"/>
                      <a:pt x="1299" y="780"/>
                      <a:pt x="1299" y="780"/>
                    </a:cubicBezTo>
                    <a:cubicBezTo>
                      <a:pt x="1299" y="789"/>
                      <a:pt x="1299" y="789"/>
                      <a:pt x="1299" y="789"/>
                    </a:cubicBezTo>
                    <a:cubicBezTo>
                      <a:pt x="1296" y="794"/>
                      <a:pt x="1296" y="794"/>
                      <a:pt x="1296" y="794"/>
                    </a:cubicBezTo>
                    <a:cubicBezTo>
                      <a:pt x="1295" y="801"/>
                      <a:pt x="1295" y="801"/>
                      <a:pt x="1295" y="801"/>
                    </a:cubicBezTo>
                    <a:cubicBezTo>
                      <a:pt x="1294" y="811"/>
                      <a:pt x="1294" y="811"/>
                      <a:pt x="1294" y="811"/>
                    </a:cubicBezTo>
                    <a:cubicBezTo>
                      <a:pt x="1300" y="823"/>
                      <a:pt x="1300" y="823"/>
                      <a:pt x="1300" y="823"/>
                    </a:cubicBezTo>
                    <a:cubicBezTo>
                      <a:pt x="1304" y="833"/>
                      <a:pt x="1304" y="833"/>
                      <a:pt x="1304" y="833"/>
                    </a:cubicBezTo>
                    <a:cubicBezTo>
                      <a:pt x="1303" y="841"/>
                      <a:pt x="1303" y="841"/>
                      <a:pt x="1303" y="841"/>
                    </a:cubicBezTo>
                    <a:cubicBezTo>
                      <a:pt x="1299" y="850"/>
                      <a:pt x="1299" y="850"/>
                      <a:pt x="1299" y="850"/>
                    </a:cubicBezTo>
                    <a:cubicBezTo>
                      <a:pt x="1299" y="854"/>
                      <a:pt x="1299" y="854"/>
                      <a:pt x="1299" y="854"/>
                    </a:cubicBezTo>
                    <a:cubicBezTo>
                      <a:pt x="1303" y="863"/>
                      <a:pt x="1303" y="863"/>
                      <a:pt x="1303" y="863"/>
                    </a:cubicBezTo>
                    <a:cubicBezTo>
                      <a:pt x="1309" y="864"/>
                      <a:pt x="1309" y="864"/>
                      <a:pt x="1309" y="864"/>
                    </a:cubicBezTo>
                    <a:cubicBezTo>
                      <a:pt x="1318" y="861"/>
                      <a:pt x="1318" y="861"/>
                      <a:pt x="1318" y="861"/>
                    </a:cubicBezTo>
                    <a:cubicBezTo>
                      <a:pt x="1324" y="861"/>
                      <a:pt x="1324" y="861"/>
                      <a:pt x="1324" y="861"/>
                    </a:cubicBezTo>
                    <a:cubicBezTo>
                      <a:pt x="1330" y="864"/>
                      <a:pt x="1330" y="864"/>
                      <a:pt x="1330" y="864"/>
                    </a:cubicBezTo>
                    <a:cubicBezTo>
                      <a:pt x="1338" y="865"/>
                      <a:pt x="1338" y="865"/>
                      <a:pt x="1338" y="865"/>
                    </a:cubicBezTo>
                    <a:cubicBezTo>
                      <a:pt x="1340" y="860"/>
                      <a:pt x="1340" y="860"/>
                      <a:pt x="1340" y="860"/>
                    </a:cubicBezTo>
                    <a:cubicBezTo>
                      <a:pt x="1352" y="853"/>
                      <a:pt x="1352" y="853"/>
                      <a:pt x="1352" y="853"/>
                    </a:cubicBezTo>
                    <a:cubicBezTo>
                      <a:pt x="1363" y="853"/>
                      <a:pt x="1363" y="853"/>
                      <a:pt x="1363" y="853"/>
                    </a:cubicBezTo>
                    <a:cubicBezTo>
                      <a:pt x="1380" y="863"/>
                      <a:pt x="1380" y="863"/>
                      <a:pt x="1380" y="863"/>
                    </a:cubicBezTo>
                    <a:cubicBezTo>
                      <a:pt x="1386" y="868"/>
                      <a:pt x="1386" y="868"/>
                      <a:pt x="1386" y="868"/>
                    </a:cubicBezTo>
                    <a:cubicBezTo>
                      <a:pt x="1399" y="876"/>
                      <a:pt x="1399" y="876"/>
                      <a:pt x="1399" y="876"/>
                    </a:cubicBezTo>
                    <a:cubicBezTo>
                      <a:pt x="1409" y="881"/>
                      <a:pt x="1409" y="881"/>
                      <a:pt x="1409" y="881"/>
                    </a:cubicBezTo>
                    <a:cubicBezTo>
                      <a:pt x="1411" y="886"/>
                      <a:pt x="1411" y="886"/>
                      <a:pt x="1411" y="886"/>
                    </a:cubicBezTo>
                    <a:cubicBezTo>
                      <a:pt x="1411" y="894"/>
                      <a:pt x="1411" y="894"/>
                      <a:pt x="1411" y="894"/>
                    </a:cubicBezTo>
                    <a:cubicBezTo>
                      <a:pt x="1411" y="900"/>
                      <a:pt x="1411" y="900"/>
                      <a:pt x="1411" y="900"/>
                    </a:cubicBezTo>
                    <a:cubicBezTo>
                      <a:pt x="1420" y="920"/>
                      <a:pt x="1420" y="920"/>
                      <a:pt x="1420" y="920"/>
                    </a:cubicBezTo>
                    <a:cubicBezTo>
                      <a:pt x="1422" y="920"/>
                      <a:pt x="1422" y="920"/>
                      <a:pt x="1422" y="920"/>
                    </a:cubicBezTo>
                    <a:cubicBezTo>
                      <a:pt x="1423" y="926"/>
                      <a:pt x="1423" y="926"/>
                      <a:pt x="1423" y="926"/>
                    </a:cubicBezTo>
                    <a:cubicBezTo>
                      <a:pt x="1420" y="930"/>
                      <a:pt x="1420" y="930"/>
                      <a:pt x="1420" y="930"/>
                    </a:cubicBezTo>
                    <a:cubicBezTo>
                      <a:pt x="1412" y="932"/>
                      <a:pt x="1412" y="932"/>
                      <a:pt x="1412" y="932"/>
                    </a:cubicBezTo>
                    <a:cubicBezTo>
                      <a:pt x="1407" y="936"/>
                      <a:pt x="1407" y="936"/>
                      <a:pt x="1407" y="936"/>
                    </a:cubicBezTo>
                    <a:cubicBezTo>
                      <a:pt x="1405" y="942"/>
                      <a:pt x="1405" y="942"/>
                      <a:pt x="1405" y="942"/>
                    </a:cubicBezTo>
                    <a:cubicBezTo>
                      <a:pt x="1405" y="954"/>
                      <a:pt x="1405" y="954"/>
                      <a:pt x="1405" y="954"/>
                    </a:cubicBezTo>
                    <a:cubicBezTo>
                      <a:pt x="1406" y="964"/>
                      <a:pt x="1406" y="964"/>
                      <a:pt x="1406" y="964"/>
                    </a:cubicBezTo>
                    <a:cubicBezTo>
                      <a:pt x="1407" y="968"/>
                      <a:pt x="1407" y="968"/>
                      <a:pt x="1407" y="968"/>
                    </a:cubicBezTo>
                    <a:cubicBezTo>
                      <a:pt x="1414" y="967"/>
                      <a:pt x="1414" y="967"/>
                      <a:pt x="1414" y="967"/>
                    </a:cubicBezTo>
                    <a:cubicBezTo>
                      <a:pt x="1423" y="972"/>
                      <a:pt x="1423" y="972"/>
                      <a:pt x="1423" y="972"/>
                    </a:cubicBezTo>
                    <a:cubicBezTo>
                      <a:pt x="1433" y="972"/>
                      <a:pt x="1433" y="972"/>
                      <a:pt x="1433" y="972"/>
                    </a:cubicBezTo>
                    <a:cubicBezTo>
                      <a:pt x="1443" y="978"/>
                      <a:pt x="1443" y="978"/>
                      <a:pt x="1443" y="978"/>
                    </a:cubicBezTo>
                    <a:cubicBezTo>
                      <a:pt x="1441" y="980"/>
                      <a:pt x="1441" y="980"/>
                      <a:pt x="1441" y="980"/>
                    </a:cubicBezTo>
                    <a:cubicBezTo>
                      <a:pt x="1429" y="982"/>
                      <a:pt x="1429" y="982"/>
                      <a:pt x="1429" y="982"/>
                    </a:cubicBezTo>
                    <a:cubicBezTo>
                      <a:pt x="1422" y="981"/>
                      <a:pt x="1422" y="981"/>
                      <a:pt x="1422" y="981"/>
                    </a:cubicBezTo>
                    <a:cubicBezTo>
                      <a:pt x="1410" y="981"/>
                      <a:pt x="1410" y="981"/>
                      <a:pt x="1410" y="981"/>
                    </a:cubicBezTo>
                    <a:cubicBezTo>
                      <a:pt x="1408" y="977"/>
                      <a:pt x="1408" y="977"/>
                      <a:pt x="1408" y="977"/>
                    </a:cubicBezTo>
                    <a:cubicBezTo>
                      <a:pt x="1406" y="973"/>
                      <a:pt x="1406" y="973"/>
                      <a:pt x="1406" y="973"/>
                    </a:cubicBezTo>
                    <a:cubicBezTo>
                      <a:pt x="1396" y="967"/>
                      <a:pt x="1396" y="967"/>
                      <a:pt x="1396" y="967"/>
                    </a:cubicBezTo>
                    <a:cubicBezTo>
                      <a:pt x="1395" y="961"/>
                      <a:pt x="1395" y="961"/>
                      <a:pt x="1395" y="961"/>
                    </a:cubicBezTo>
                    <a:cubicBezTo>
                      <a:pt x="1397" y="959"/>
                      <a:pt x="1397" y="959"/>
                      <a:pt x="1397" y="959"/>
                    </a:cubicBezTo>
                    <a:cubicBezTo>
                      <a:pt x="1398" y="954"/>
                      <a:pt x="1398" y="954"/>
                      <a:pt x="1398" y="954"/>
                    </a:cubicBezTo>
                    <a:cubicBezTo>
                      <a:pt x="1397" y="948"/>
                      <a:pt x="1397" y="948"/>
                      <a:pt x="1397" y="948"/>
                    </a:cubicBezTo>
                    <a:cubicBezTo>
                      <a:pt x="1398" y="941"/>
                      <a:pt x="1398" y="941"/>
                      <a:pt x="1398" y="941"/>
                    </a:cubicBezTo>
                    <a:cubicBezTo>
                      <a:pt x="1402" y="932"/>
                      <a:pt x="1402" y="932"/>
                      <a:pt x="1402" y="932"/>
                    </a:cubicBezTo>
                    <a:cubicBezTo>
                      <a:pt x="1400" y="930"/>
                      <a:pt x="1400" y="930"/>
                      <a:pt x="1400" y="930"/>
                    </a:cubicBezTo>
                    <a:cubicBezTo>
                      <a:pt x="1397" y="931"/>
                      <a:pt x="1397" y="931"/>
                      <a:pt x="1397" y="931"/>
                    </a:cubicBezTo>
                    <a:cubicBezTo>
                      <a:pt x="1396" y="926"/>
                      <a:pt x="1396" y="926"/>
                      <a:pt x="1396" y="926"/>
                    </a:cubicBezTo>
                    <a:cubicBezTo>
                      <a:pt x="1398" y="920"/>
                      <a:pt x="1398" y="920"/>
                      <a:pt x="1398" y="920"/>
                    </a:cubicBezTo>
                    <a:cubicBezTo>
                      <a:pt x="1399" y="918"/>
                      <a:pt x="1399" y="918"/>
                      <a:pt x="1399" y="918"/>
                    </a:cubicBezTo>
                    <a:cubicBezTo>
                      <a:pt x="1398" y="915"/>
                      <a:pt x="1398" y="915"/>
                      <a:pt x="1398" y="915"/>
                    </a:cubicBezTo>
                    <a:cubicBezTo>
                      <a:pt x="1399" y="910"/>
                      <a:pt x="1399" y="910"/>
                      <a:pt x="1399" y="910"/>
                    </a:cubicBezTo>
                    <a:cubicBezTo>
                      <a:pt x="1398" y="907"/>
                      <a:pt x="1398" y="907"/>
                      <a:pt x="1398" y="907"/>
                    </a:cubicBezTo>
                    <a:cubicBezTo>
                      <a:pt x="1395" y="903"/>
                      <a:pt x="1395" y="903"/>
                      <a:pt x="1395" y="903"/>
                    </a:cubicBezTo>
                    <a:cubicBezTo>
                      <a:pt x="1390" y="900"/>
                      <a:pt x="1390" y="900"/>
                      <a:pt x="1390" y="900"/>
                    </a:cubicBezTo>
                    <a:cubicBezTo>
                      <a:pt x="1388" y="896"/>
                      <a:pt x="1388" y="896"/>
                      <a:pt x="1388" y="896"/>
                    </a:cubicBezTo>
                    <a:cubicBezTo>
                      <a:pt x="1383" y="893"/>
                      <a:pt x="1383" y="893"/>
                      <a:pt x="1383" y="893"/>
                    </a:cubicBezTo>
                    <a:cubicBezTo>
                      <a:pt x="1381" y="888"/>
                      <a:pt x="1381" y="888"/>
                      <a:pt x="1381" y="888"/>
                    </a:cubicBezTo>
                    <a:cubicBezTo>
                      <a:pt x="1382" y="882"/>
                      <a:pt x="1382" y="882"/>
                      <a:pt x="1382" y="882"/>
                    </a:cubicBezTo>
                    <a:cubicBezTo>
                      <a:pt x="1379" y="873"/>
                      <a:pt x="1379" y="873"/>
                      <a:pt x="1379" y="873"/>
                    </a:cubicBezTo>
                    <a:cubicBezTo>
                      <a:pt x="1365" y="875"/>
                      <a:pt x="1365" y="875"/>
                      <a:pt x="1365" y="875"/>
                    </a:cubicBezTo>
                    <a:cubicBezTo>
                      <a:pt x="1357" y="877"/>
                      <a:pt x="1357" y="877"/>
                      <a:pt x="1357" y="877"/>
                    </a:cubicBezTo>
                    <a:cubicBezTo>
                      <a:pt x="1341" y="881"/>
                      <a:pt x="1341" y="881"/>
                      <a:pt x="1341" y="881"/>
                    </a:cubicBezTo>
                    <a:cubicBezTo>
                      <a:pt x="1332" y="887"/>
                      <a:pt x="1332" y="887"/>
                      <a:pt x="1332" y="887"/>
                    </a:cubicBezTo>
                    <a:cubicBezTo>
                      <a:pt x="1322" y="891"/>
                      <a:pt x="1322" y="891"/>
                      <a:pt x="1322" y="891"/>
                    </a:cubicBezTo>
                    <a:cubicBezTo>
                      <a:pt x="1317" y="894"/>
                      <a:pt x="1317" y="894"/>
                      <a:pt x="1317" y="894"/>
                    </a:cubicBezTo>
                    <a:cubicBezTo>
                      <a:pt x="1317" y="899"/>
                      <a:pt x="1317" y="899"/>
                      <a:pt x="1317" y="899"/>
                    </a:cubicBezTo>
                    <a:cubicBezTo>
                      <a:pt x="1318" y="905"/>
                      <a:pt x="1318" y="905"/>
                      <a:pt x="1318" y="905"/>
                    </a:cubicBezTo>
                    <a:cubicBezTo>
                      <a:pt x="1316" y="912"/>
                      <a:pt x="1316" y="912"/>
                      <a:pt x="1316" y="912"/>
                    </a:cubicBezTo>
                    <a:cubicBezTo>
                      <a:pt x="1314" y="916"/>
                      <a:pt x="1314" y="916"/>
                      <a:pt x="1314" y="916"/>
                    </a:cubicBezTo>
                    <a:cubicBezTo>
                      <a:pt x="1315" y="922"/>
                      <a:pt x="1315" y="922"/>
                      <a:pt x="1315" y="922"/>
                    </a:cubicBezTo>
                    <a:cubicBezTo>
                      <a:pt x="1318" y="923"/>
                      <a:pt x="1318" y="923"/>
                      <a:pt x="1318" y="923"/>
                    </a:cubicBezTo>
                    <a:cubicBezTo>
                      <a:pt x="1319" y="929"/>
                      <a:pt x="1319" y="929"/>
                      <a:pt x="1319" y="929"/>
                    </a:cubicBezTo>
                    <a:cubicBezTo>
                      <a:pt x="1323" y="932"/>
                      <a:pt x="1323" y="932"/>
                      <a:pt x="1323" y="932"/>
                    </a:cubicBezTo>
                    <a:cubicBezTo>
                      <a:pt x="1322" y="937"/>
                      <a:pt x="1322" y="937"/>
                      <a:pt x="1322" y="937"/>
                    </a:cubicBezTo>
                    <a:cubicBezTo>
                      <a:pt x="1325" y="941"/>
                      <a:pt x="1325" y="941"/>
                      <a:pt x="1325" y="941"/>
                    </a:cubicBezTo>
                    <a:cubicBezTo>
                      <a:pt x="1327" y="947"/>
                      <a:pt x="1327" y="947"/>
                      <a:pt x="1327" y="947"/>
                    </a:cubicBezTo>
                    <a:cubicBezTo>
                      <a:pt x="1327" y="957"/>
                      <a:pt x="1327" y="957"/>
                      <a:pt x="1327" y="957"/>
                    </a:cubicBezTo>
                    <a:cubicBezTo>
                      <a:pt x="1325" y="970"/>
                      <a:pt x="1325" y="970"/>
                      <a:pt x="1325" y="970"/>
                    </a:cubicBezTo>
                    <a:cubicBezTo>
                      <a:pt x="1318" y="976"/>
                      <a:pt x="1318" y="976"/>
                      <a:pt x="1318" y="976"/>
                    </a:cubicBezTo>
                    <a:cubicBezTo>
                      <a:pt x="1303" y="995"/>
                      <a:pt x="1303" y="995"/>
                      <a:pt x="1303" y="995"/>
                    </a:cubicBezTo>
                    <a:cubicBezTo>
                      <a:pt x="1302" y="998"/>
                      <a:pt x="1302" y="998"/>
                      <a:pt x="1302" y="998"/>
                    </a:cubicBezTo>
                    <a:cubicBezTo>
                      <a:pt x="1302" y="1005"/>
                      <a:pt x="1302" y="1005"/>
                      <a:pt x="1302" y="1005"/>
                    </a:cubicBezTo>
                    <a:cubicBezTo>
                      <a:pt x="1300" y="1015"/>
                      <a:pt x="1300" y="1015"/>
                      <a:pt x="1300" y="1015"/>
                    </a:cubicBezTo>
                    <a:cubicBezTo>
                      <a:pt x="1292" y="1028"/>
                      <a:pt x="1292" y="1028"/>
                      <a:pt x="1292" y="1028"/>
                    </a:cubicBezTo>
                    <a:cubicBezTo>
                      <a:pt x="1287" y="1033"/>
                      <a:pt x="1287" y="1033"/>
                      <a:pt x="1287" y="1033"/>
                    </a:cubicBezTo>
                    <a:cubicBezTo>
                      <a:pt x="1279" y="1037"/>
                      <a:pt x="1279" y="1037"/>
                      <a:pt x="1279" y="1037"/>
                    </a:cubicBezTo>
                    <a:cubicBezTo>
                      <a:pt x="1274" y="1043"/>
                      <a:pt x="1274" y="1043"/>
                      <a:pt x="1274" y="1043"/>
                    </a:cubicBezTo>
                    <a:cubicBezTo>
                      <a:pt x="1260" y="1049"/>
                      <a:pt x="1260" y="1049"/>
                      <a:pt x="1260" y="1049"/>
                    </a:cubicBezTo>
                    <a:cubicBezTo>
                      <a:pt x="1258" y="1053"/>
                      <a:pt x="1258" y="1053"/>
                      <a:pt x="1258" y="1053"/>
                    </a:cubicBezTo>
                    <a:cubicBezTo>
                      <a:pt x="1261" y="1061"/>
                      <a:pt x="1261" y="1061"/>
                      <a:pt x="1261" y="1061"/>
                    </a:cubicBezTo>
                    <a:cubicBezTo>
                      <a:pt x="1258" y="1071"/>
                      <a:pt x="1258" y="1071"/>
                      <a:pt x="1258" y="1071"/>
                    </a:cubicBezTo>
                    <a:cubicBezTo>
                      <a:pt x="1251" y="1074"/>
                      <a:pt x="1251" y="1074"/>
                      <a:pt x="1251" y="1074"/>
                    </a:cubicBezTo>
                    <a:cubicBezTo>
                      <a:pt x="1232" y="1065"/>
                      <a:pt x="1232" y="1065"/>
                      <a:pt x="1232" y="1065"/>
                    </a:cubicBezTo>
                    <a:cubicBezTo>
                      <a:pt x="1221" y="1064"/>
                      <a:pt x="1221" y="1064"/>
                      <a:pt x="1221" y="1064"/>
                    </a:cubicBezTo>
                    <a:cubicBezTo>
                      <a:pt x="1215" y="1066"/>
                      <a:pt x="1215" y="1066"/>
                      <a:pt x="1215" y="1066"/>
                    </a:cubicBezTo>
                    <a:cubicBezTo>
                      <a:pt x="1209" y="1066"/>
                      <a:pt x="1209" y="1066"/>
                      <a:pt x="1209" y="1066"/>
                    </a:cubicBezTo>
                    <a:cubicBezTo>
                      <a:pt x="1197" y="1064"/>
                      <a:pt x="1197" y="1064"/>
                      <a:pt x="1197" y="1064"/>
                    </a:cubicBezTo>
                    <a:cubicBezTo>
                      <a:pt x="1195" y="1062"/>
                      <a:pt x="1195" y="1062"/>
                      <a:pt x="1195" y="1062"/>
                    </a:cubicBezTo>
                    <a:cubicBezTo>
                      <a:pt x="1195" y="1057"/>
                      <a:pt x="1195" y="1057"/>
                      <a:pt x="1195" y="1057"/>
                    </a:cubicBezTo>
                    <a:cubicBezTo>
                      <a:pt x="1196" y="1055"/>
                      <a:pt x="1196" y="1055"/>
                      <a:pt x="1196" y="1055"/>
                    </a:cubicBezTo>
                    <a:cubicBezTo>
                      <a:pt x="1195" y="1042"/>
                      <a:pt x="1195" y="1042"/>
                      <a:pt x="1195" y="1042"/>
                    </a:cubicBezTo>
                    <a:cubicBezTo>
                      <a:pt x="1188" y="1041"/>
                      <a:pt x="1188" y="1041"/>
                      <a:pt x="1188" y="1041"/>
                    </a:cubicBezTo>
                    <a:cubicBezTo>
                      <a:pt x="1186" y="1037"/>
                      <a:pt x="1186" y="1037"/>
                      <a:pt x="1186" y="1037"/>
                    </a:cubicBezTo>
                    <a:cubicBezTo>
                      <a:pt x="1188" y="1035"/>
                      <a:pt x="1188" y="1035"/>
                      <a:pt x="1188" y="1035"/>
                    </a:cubicBezTo>
                    <a:cubicBezTo>
                      <a:pt x="1193" y="1033"/>
                      <a:pt x="1193" y="1033"/>
                      <a:pt x="1193" y="1033"/>
                    </a:cubicBezTo>
                    <a:cubicBezTo>
                      <a:pt x="1199" y="1037"/>
                      <a:pt x="1199" y="1037"/>
                      <a:pt x="1199" y="1037"/>
                    </a:cubicBezTo>
                    <a:cubicBezTo>
                      <a:pt x="1201" y="1041"/>
                      <a:pt x="1201" y="1041"/>
                      <a:pt x="1201" y="1041"/>
                    </a:cubicBezTo>
                    <a:cubicBezTo>
                      <a:pt x="1207" y="1040"/>
                      <a:pt x="1207" y="1040"/>
                      <a:pt x="1207" y="1040"/>
                    </a:cubicBezTo>
                    <a:cubicBezTo>
                      <a:pt x="1211" y="1036"/>
                      <a:pt x="1211" y="1036"/>
                      <a:pt x="1211" y="1036"/>
                    </a:cubicBezTo>
                    <a:cubicBezTo>
                      <a:pt x="1216" y="1036"/>
                      <a:pt x="1216" y="1036"/>
                      <a:pt x="1216" y="1036"/>
                    </a:cubicBezTo>
                    <a:cubicBezTo>
                      <a:pt x="1220" y="1027"/>
                      <a:pt x="1220" y="1027"/>
                      <a:pt x="1220" y="1027"/>
                    </a:cubicBezTo>
                    <a:cubicBezTo>
                      <a:pt x="1224" y="1031"/>
                      <a:pt x="1224" y="1031"/>
                      <a:pt x="1224" y="1031"/>
                    </a:cubicBezTo>
                    <a:cubicBezTo>
                      <a:pt x="1232" y="1028"/>
                      <a:pt x="1232" y="1028"/>
                      <a:pt x="1232" y="1028"/>
                    </a:cubicBezTo>
                    <a:cubicBezTo>
                      <a:pt x="1233" y="1024"/>
                      <a:pt x="1233" y="1024"/>
                      <a:pt x="1233" y="1024"/>
                    </a:cubicBezTo>
                    <a:cubicBezTo>
                      <a:pt x="1236" y="1023"/>
                      <a:pt x="1236" y="1023"/>
                      <a:pt x="1236" y="1023"/>
                    </a:cubicBezTo>
                    <a:cubicBezTo>
                      <a:pt x="1241" y="1024"/>
                      <a:pt x="1241" y="1024"/>
                      <a:pt x="1241" y="1024"/>
                    </a:cubicBezTo>
                    <a:cubicBezTo>
                      <a:pt x="1248" y="1021"/>
                      <a:pt x="1248" y="1021"/>
                      <a:pt x="1248" y="1021"/>
                    </a:cubicBezTo>
                    <a:cubicBezTo>
                      <a:pt x="1251" y="1018"/>
                      <a:pt x="1251" y="1018"/>
                      <a:pt x="1251" y="1018"/>
                    </a:cubicBezTo>
                    <a:cubicBezTo>
                      <a:pt x="1248" y="1013"/>
                      <a:pt x="1248" y="1013"/>
                      <a:pt x="1248" y="1013"/>
                    </a:cubicBezTo>
                    <a:cubicBezTo>
                      <a:pt x="1239" y="1013"/>
                      <a:pt x="1239" y="1013"/>
                      <a:pt x="1239" y="1013"/>
                    </a:cubicBezTo>
                    <a:cubicBezTo>
                      <a:pt x="1236" y="1015"/>
                      <a:pt x="1236" y="1015"/>
                      <a:pt x="1236" y="1015"/>
                    </a:cubicBezTo>
                    <a:cubicBezTo>
                      <a:pt x="1232" y="1012"/>
                      <a:pt x="1232" y="1012"/>
                      <a:pt x="1232" y="1012"/>
                    </a:cubicBezTo>
                    <a:cubicBezTo>
                      <a:pt x="1233" y="1006"/>
                      <a:pt x="1233" y="1006"/>
                      <a:pt x="1233" y="1006"/>
                    </a:cubicBezTo>
                    <a:cubicBezTo>
                      <a:pt x="1242" y="1012"/>
                      <a:pt x="1242" y="1012"/>
                      <a:pt x="1242" y="1012"/>
                    </a:cubicBezTo>
                    <a:cubicBezTo>
                      <a:pt x="1253" y="1010"/>
                      <a:pt x="1253" y="1010"/>
                      <a:pt x="1253" y="1010"/>
                    </a:cubicBezTo>
                    <a:cubicBezTo>
                      <a:pt x="1254" y="1008"/>
                      <a:pt x="1254" y="1008"/>
                      <a:pt x="1254" y="1008"/>
                    </a:cubicBezTo>
                    <a:cubicBezTo>
                      <a:pt x="1255" y="999"/>
                      <a:pt x="1255" y="999"/>
                      <a:pt x="1255" y="999"/>
                    </a:cubicBezTo>
                    <a:cubicBezTo>
                      <a:pt x="1259" y="999"/>
                      <a:pt x="1259" y="999"/>
                      <a:pt x="1259" y="999"/>
                    </a:cubicBezTo>
                    <a:cubicBezTo>
                      <a:pt x="1263" y="994"/>
                      <a:pt x="1263" y="994"/>
                      <a:pt x="1263" y="994"/>
                    </a:cubicBezTo>
                    <a:cubicBezTo>
                      <a:pt x="1264" y="989"/>
                      <a:pt x="1264" y="989"/>
                      <a:pt x="1264" y="989"/>
                    </a:cubicBezTo>
                    <a:cubicBezTo>
                      <a:pt x="1266" y="983"/>
                      <a:pt x="1266" y="983"/>
                      <a:pt x="1266" y="983"/>
                    </a:cubicBezTo>
                    <a:cubicBezTo>
                      <a:pt x="1267" y="978"/>
                      <a:pt x="1267" y="978"/>
                      <a:pt x="1267" y="978"/>
                    </a:cubicBezTo>
                    <a:cubicBezTo>
                      <a:pt x="1277" y="974"/>
                      <a:pt x="1277" y="974"/>
                      <a:pt x="1277" y="974"/>
                    </a:cubicBezTo>
                    <a:cubicBezTo>
                      <a:pt x="1281" y="968"/>
                      <a:pt x="1281" y="968"/>
                      <a:pt x="1281" y="968"/>
                    </a:cubicBezTo>
                    <a:cubicBezTo>
                      <a:pt x="1279" y="964"/>
                      <a:pt x="1279" y="964"/>
                      <a:pt x="1279" y="964"/>
                    </a:cubicBezTo>
                    <a:cubicBezTo>
                      <a:pt x="1281" y="959"/>
                      <a:pt x="1281" y="959"/>
                      <a:pt x="1281" y="959"/>
                    </a:cubicBezTo>
                    <a:cubicBezTo>
                      <a:pt x="1280" y="942"/>
                      <a:pt x="1280" y="942"/>
                      <a:pt x="1280" y="942"/>
                    </a:cubicBezTo>
                    <a:cubicBezTo>
                      <a:pt x="1280" y="936"/>
                      <a:pt x="1280" y="936"/>
                      <a:pt x="1280" y="936"/>
                    </a:cubicBezTo>
                    <a:cubicBezTo>
                      <a:pt x="1282" y="927"/>
                      <a:pt x="1282" y="927"/>
                      <a:pt x="1282" y="927"/>
                    </a:cubicBezTo>
                    <a:cubicBezTo>
                      <a:pt x="1290" y="915"/>
                      <a:pt x="1290" y="915"/>
                      <a:pt x="1290" y="915"/>
                    </a:cubicBezTo>
                    <a:cubicBezTo>
                      <a:pt x="1289" y="900"/>
                      <a:pt x="1289" y="900"/>
                      <a:pt x="1289" y="900"/>
                    </a:cubicBezTo>
                    <a:cubicBezTo>
                      <a:pt x="1274" y="886"/>
                      <a:pt x="1274" y="886"/>
                      <a:pt x="1274" y="886"/>
                    </a:cubicBezTo>
                    <a:cubicBezTo>
                      <a:pt x="1263" y="869"/>
                      <a:pt x="1263" y="869"/>
                      <a:pt x="1263" y="869"/>
                    </a:cubicBezTo>
                    <a:cubicBezTo>
                      <a:pt x="1263" y="860"/>
                      <a:pt x="1263" y="860"/>
                      <a:pt x="1263" y="860"/>
                    </a:cubicBezTo>
                    <a:cubicBezTo>
                      <a:pt x="1265" y="853"/>
                      <a:pt x="1265" y="853"/>
                      <a:pt x="1265" y="853"/>
                    </a:cubicBezTo>
                    <a:cubicBezTo>
                      <a:pt x="1266" y="846"/>
                      <a:pt x="1266" y="846"/>
                      <a:pt x="1266" y="846"/>
                    </a:cubicBezTo>
                    <a:cubicBezTo>
                      <a:pt x="1264" y="839"/>
                      <a:pt x="1264" y="839"/>
                      <a:pt x="1264" y="839"/>
                    </a:cubicBezTo>
                    <a:cubicBezTo>
                      <a:pt x="1268" y="832"/>
                      <a:pt x="1268" y="832"/>
                      <a:pt x="1268" y="832"/>
                    </a:cubicBezTo>
                    <a:cubicBezTo>
                      <a:pt x="1266" y="820"/>
                      <a:pt x="1266" y="820"/>
                      <a:pt x="1266" y="820"/>
                    </a:cubicBezTo>
                    <a:cubicBezTo>
                      <a:pt x="1269" y="813"/>
                      <a:pt x="1269" y="813"/>
                      <a:pt x="1269" y="813"/>
                    </a:cubicBezTo>
                    <a:cubicBezTo>
                      <a:pt x="1269" y="802"/>
                      <a:pt x="1269" y="802"/>
                      <a:pt x="1269" y="802"/>
                    </a:cubicBezTo>
                    <a:cubicBezTo>
                      <a:pt x="1267" y="799"/>
                      <a:pt x="1267" y="799"/>
                      <a:pt x="1267" y="799"/>
                    </a:cubicBezTo>
                    <a:cubicBezTo>
                      <a:pt x="1267" y="796"/>
                      <a:pt x="1267" y="796"/>
                      <a:pt x="1267" y="796"/>
                    </a:cubicBezTo>
                    <a:cubicBezTo>
                      <a:pt x="1265" y="794"/>
                      <a:pt x="1265" y="794"/>
                      <a:pt x="1265" y="794"/>
                    </a:cubicBezTo>
                    <a:cubicBezTo>
                      <a:pt x="1265" y="789"/>
                      <a:pt x="1265" y="789"/>
                      <a:pt x="1265" y="789"/>
                    </a:cubicBezTo>
                    <a:cubicBezTo>
                      <a:pt x="1266" y="782"/>
                      <a:pt x="1266" y="782"/>
                      <a:pt x="1266" y="782"/>
                    </a:cubicBezTo>
                    <a:cubicBezTo>
                      <a:pt x="1266" y="778"/>
                      <a:pt x="1266" y="778"/>
                      <a:pt x="1266" y="778"/>
                    </a:cubicBezTo>
                    <a:cubicBezTo>
                      <a:pt x="1262" y="775"/>
                      <a:pt x="1262" y="775"/>
                      <a:pt x="1262" y="775"/>
                    </a:cubicBezTo>
                    <a:cubicBezTo>
                      <a:pt x="1261" y="768"/>
                      <a:pt x="1261" y="768"/>
                      <a:pt x="1261" y="768"/>
                    </a:cubicBezTo>
                    <a:cubicBezTo>
                      <a:pt x="1264" y="762"/>
                      <a:pt x="1264" y="762"/>
                      <a:pt x="1264" y="762"/>
                    </a:cubicBezTo>
                    <a:cubicBezTo>
                      <a:pt x="1270" y="757"/>
                      <a:pt x="1270" y="757"/>
                      <a:pt x="1270" y="757"/>
                    </a:cubicBezTo>
                    <a:cubicBezTo>
                      <a:pt x="1270" y="753"/>
                      <a:pt x="1270" y="753"/>
                      <a:pt x="1270" y="753"/>
                    </a:cubicBezTo>
                    <a:cubicBezTo>
                      <a:pt x="1269" y="736"/>
                      <a:pt x="1269" y="736"/>
                      <a:pt x="1269" y="736"/>
                    </a:cubicBezTo>
                    <a:cubicBezTo>
                      <a:pt x="1271" y="728"/>
                      <a:pt x="1271" y="728"/>
                      <a:pt x="1271" y="728"/>
                    </a:cubicBezTo>
                    <a:cubicBezTo>
                      <a:pt x="1271" y="718"/>
                      <a:pt x="1271" y="718"/>
                      <a:pt x="1271" y="718"/>
                    </a:cubicBezTo>
                    <a:cubicBezTo>
                      <a:pt x="1264" y="701"/>
                      <a:pt x="1264" y="701"/>
                      <a:pt x="1264" y="701"/>
                    </a:cubicBezTo>
                    <a:cubicBezTo>
                      <a:pt x="1266" y="689"/>
                      <a:pt x="1266" y="689"/>
                      <a:pt x="1266" y="689"/>
                    </a:cubicBezTo>
                    <a:cubicBezTo>
                      <a:pt x="1255" y="681"/>
                      <a:pt x="1255" y="681"/>
                      <a:pt x="1255" y="681"/>
                    </a:cubicBezTo>
                    <a:cubicBezTo>
                      <a:pt x="1250" y="675"/>
                      <a:pt x="1250" y="675"/>
                      <a:pt x="1250" y="675"/>
                    </a:cubicBezTo>
                    <a:cubicBezTo>
                      <a:pt x="1243" y="662"/>
                      <a:pt x="1243" y="662"/>
                      <a:pt x="1243" y="662"/>
                    </a:cubicBezTo>
                    <a:cubicBezTo>
                      <a:pt x="1243" y="655"/>
                      <a:pt x="1243" y="655"/>
                      <a:pt x="1243" y="655"/>
                    </a:cubicBezTo>
                    <a:cubicBezTo>
                      <a:pt x="1244" y="654"/>
                      <a:pt x="1244" y="654"/>
                      <a:pt x="1244" y="654"/>
                    </a:cubicBezTo>
                    <a:cubicBezTo>
                      <a:pt x="1252" y="649"/>
                      <a:pt x="1252" y="649"/>
                      <a:pt x="1252" y="649"/>
                    </a:cubicBezTo>
                    <a:cubicBezTo>
                      <a:pt x="1253" y="643"/>
                      <a:pt x="1253" y="643"/>
                      <a:pt x="1253" y="643"/>
                    </a:cubicBezTo>
                    <a:cubicBezTo>
                      <a:pt x="1257" y="639"/>
                      <a:pt x="1257" y="639"/>
                      <a:pt x="1257" y="639"/>
                    </a:cubicBezTo>
                    <a:cubicBezTo>
                      <a:pt x="1258" y="635"/>
                      <a:pt x="1258" y="635"/>
                      <a:pt x="1258" y="635"/>
                    </a:cubicBezTo>
                    <a:cubicBezTo>
                      <a:pt x="1257" y="630"/>
                      <a:pt x="1257" y="630"/>
                      <a:pt x="1257" y="630"/>
                    </a:cubicBezTo>
                    <a:cubicBezTo>
                      <a:pt x="1261" y="621"/>
                      <a:pt x="1261" y="621"/>
                      <a:pt x="1261" y="621"/>
                    </a:cubicBezTo>
                    <a:cubicBezTo>
                      <a:pt x="1265" y="606"/>
                      <a:pt x="1265" y="606"/>
                      <a:pt x="1265" y="606"/>
                    </a:cubicBezTo>
                    <a:cubicBezTo>
                      <a:pt x="1268" y="599"/>
                      <a:pt x="1268" y="599"/>
                      <a:pt x="1268" y="599"/>
                    </a:cubicBezTo>
                    <a:cubicBezTo>
                      <a:pt x="1269" y="586"/>
                      <a:pt x="1269" y="586"/>
                      <a:pt x="1269" y="586"/>
                    </a:cubicBezTo>
                    <a:cubicBezTo>
                      <a:pt x="1267" y="578"/>
                      <a:pt x="1267" y="578"/>
                      <a:pt x="1267" y="578"/>
                    </a:cubicBezTo>
                    <a:cubicBezTo>
                      <a:pt x="1267" y="569"/>
                      <a:pt x="1267" y="569"/>
                      <a:pt x="1267" y="569"/>
                    </a:cubicBezTo>
                    <a:cubicBezTo>
                      <a:pt x="1267" y="557"/>
                      <a:pt x="1267" y="557"/>
                      <a:pt x="1267" y="557"/>
                    </a:cubicBezTo>
                    <a:cubicBezTo>
                      <a:pt x="1265" y="554"/>
                      <a:pt x="1265" y="554"/>
                      <a:pt x="1265" y="554"/>
                    </a:cubicBezTo>
                    <a:cubicBezTo>
                      <a:pt x="1267" y="551"/>
                      <a:pt x="1267" y="551"/>
                      <a:pt x="1267" y="551"/>
                    </a:cubicBezTo>
                    <a:cubicBezTo>
                      <a:pt x="1267" y="550"/>
                      <a:pt x="1267" y="550"/>
                      <a:pt x="1267" y="550"/>
                    </a:cubicBezTo>
                    <a:cubicBezTo>
                      <a:pt x="1245" y="541"/>
                      <a:pt x="1245" y="541"/>
                      <a:pt x="1245" y="541"/>
                    </a:cubicBezTo>
                    <a:cubicBezTo>
                      <a:pt x="1238" y="534"/>
                      <a:pt x="1238" y="534"/>
                      <a:pt x="1238" y="534"/>
                    </a:cubicBezTo>
                    <a:cubicBezTo>
                      <a:pt x="1216" y="537"/>
                      <a:pt x="1216" y="537"/>
                      <a:pt x="1216" y="537"/>
                    </a:cubicBezTo>
                    <a:cubicBezTo>
                      <a:pt x="1207" y="536"/>
                      <a:pt x="1207" y="536"/>
                      <a:pt x="1207" y="536"/>
                    </a:cubicBezTo>
                    <a:cubicBezTo>
                      <a:pt x="1192" y="537"/>
                      <a:pt x="1192" y="537"/>
                      <a:pt x="1192" y="537"/>
                    </a:cubicBezTo>
                    <a:cubicBezTo>
                      <a:pt x="1187" y="534"/>
                      <a:pt x="1187" y="534"/>
                      <a:pt x="1187" y="534"/>
                    </a:cubicBezTo>
                    <a:cubicBezTo>
                      <a:pt x="1190" y="530"/>
                      <a:pt x="1190" y="530"/>
                      <a:pt x="1190" y="530"/>
                    </a:cubicBezTo>
                    <a:cubicBezTo>
                      <a:pt x="1176" y="531"/>
                      <a:pt x="1176" y="531"/>
                      <a:pt x="1176" y="531"/>
                    </a:cubicBezTo>
                    <a:cubicBezTo>
                      <a:pt x="1173" y="536"/>
                      <a:pt x="1173" y="536"/>
                      <a:pt x="1173" y="536"/>
                    </a:cubicBezTo>
                    <a:cubicBezTo>
                      <a:pt x="1173" y="539"/>
                      <a:pt x="1173" y="539"/>
                      <a:pt x="1173" y="539"/>
                    </a:cubicBezTo>
                    <a:cubicBezTo>
                      <a:pt x="1171" y="547"/>
                      <a:pt x="1171" y="547"/>
                      <a:pt x="1171" y="547"/>
                    </a:cubicBezTo>
                    <a:cubicBezTo>
                      <a:pt x="1166" y="554"/>
                      <a:pt x="1166" y="554"/>
                      <a:pt x="1166" y="554"/>
                    </a:cubicBezTo>
                    <a:cubicBezTo>
                      <a:pt x="1163" y="563"/>
                      <a:pt x="1163" y="563"/>
                      <a:pt x="1163" y="563"/>
                    </a:cubicBezTo>
                    <a:cubicBezTo>
                      <a:pt x="1159" y="583"/>
                      <a:pt x="1159" y="583"/>
                      <a:pt x="1159" y="583"/>
                    </a:cubicBezTo>
                    <a:cubicBezTo>
                      <a:pt x="1157" y="595"/>
                      <a:pt x="1157" y="595"/>
                      <a:pt x="1157" y="595"/>
                    </a:cubicBezTo>
                    <a:cubicBezTo>
                      <a:pt x="1154" y="601"/>
                      <a:pt x="1154" y="601"/>
                      <a:pt x="1154" y="601"/>
                    </a:cubicBezTo>
                    <a:cubicBezTo>
                      <a:pt x="1150" y="627"/>
                      <a:pt x="1150" y="627"/>
                      <a:pt x="1150" y="627"/>
                    </a:cubicBezTo>
                    <a:cubicBezTo>
                      <a:pt x="1148" y="637"/>
                      <a:pt x="1148" y="637"/>
                      <a:pt x="1148" y="637"/>
                    </a:cubicBezTo>
                    <a:cubicBezTo>
                      <a:pt x="1138" y="655"/>
                      <a:pt x="1138" y="655"/>
                      <a:pt x="1138" y="655"/>
                    </a:cubicBezTo>
                    <a:cubicBezTo>
                      <a:pt x="1128" y="666"/>
                      <a:pt x="1128" y="666"/>
                      <a:pt x="1128" y="666"/>
                    </a:cubicBezTo>
                    <a:cubicBezTo>
                      <a:pt x="1119" y="676"/>
                      <a:pt x="1119" y="676"/>
                      <a:pt x="1119" y="676"/>
                    </a:cubicBezTo>
                    <a:cubicBezTo>
                      <a:pt x="1105" y="682"/>
                      <a:pt x="1105" y="682"/>
                      <a:pt x="1105" y="682"/>
                    </a:cubicBezTo>
                    <a:cubicBezTo>
                      <a:pt x="1101" y="699"/>
                      <a:pt x="1101" y="699"/>
                      <a:pt x="1101" y="699"/>
                    </a:cubicBezTo>
                    <a:cubicBezTo>
                      <a:pt x="1101" y="702"/>
                      <a:pt x="1101" y="702"/>
                      <a:pt x="1101" y="702"/>
                    </a:cubicBezTo>
                    <a:cubicBezTo>
                      <a:pt x="1104" y="702"/>
                      <a:pt x="1104" y="702"/>
                      <a:pt x="1104" y="702"/>
                    </a:cubicBezTo>
                    <a:cubicBezTo>
                      <a:pt x="1109" y="693"/>
                      <a:pt x="1109" y="693"/>
                      <a:pt x="1109" y="693"/>
                    </a:cubicBezTo>
                    <a:cubicBezTo>
                      <a:pt x="1111" y="695"/>
                      <a:pt x="1111" y="695"/>
                      <a:pt x="1111" y="695"/>
                    </a:cubicBezTo>
                    <a:cubicBezTo>
                      <a:pt x="1111" y="702"/>
                      <a:pt x="1111" y="702"/>
                      <a:pt x="1111" y="702"/>
                    </a:cubicBezTo>
                    <a:cubicBezTo>
                      <a:pt x="1108" y="707"/>
                      <a:pt x="1108" y="707"/>
                      <a:pt x="1108" y="707"/>
                    </a:cubicBezTo>
                    <a:cubicBezTo>
                      <a:pt x="1099" y="714"/>
                      <a:pt x="1099" y="714"/>
                      <a:pt x="1099" y="714"/>
                    </a:cubicBezTo>
                    <a:cubicBezTo>
                      <a:pt x="1097" y="723"/>
                      <a:pt x="1097" y="723"/>
                      <a:pt x="1097" y="723"/>
                    </a:cubicBezTo>
                    <a:cubicBezTo>
                      <a:pt x="1100" y="729"/>
                      <a:pt x="1100" y="729"/>
                      <a:pt x="1100" y="729"/>
                    </a:cubicBezTo>
                    <a:cubicBezTo>
                      <a:pt x="1107" y="726"/>
                      <a:pt x="1107" y="726"/>
                      <a:pt x="1107" y="726"/>
                    </a:cubicBezTo>
                    <a:cubicBezTo>
                      <a:pt x="1111" y="723"/>
                      <a:pt x="1111" y="723"/>
                      <a:pt x="1111" y="723"/>
                    </a:cubicBezTo>
                    <a:cubicBezTo>
                      <a:pt x="1118" y="723"/>
                      <a:pt x="1118" y="723"/>
                      <a:pt x="1118" y="723"/>
                    </a:cubicBezTo>
                    <a:cubicBezTo>
                      <a:pt x="1122" y="731"/>
                      <a:pt x="1122" y="731"/>
                      <a:pt x="1122" y="731"/>
                    </a:cubicBezTo>
                    <a:cubicBezTo>
                      <a:pt x="1119" y="738"/>
                      <a:pt x="1119" y="738"/>
                      <a:pt x="1119" y="738"/>
                    </a:cubicBezTo>
                    <a:cubicBezTo>
                      <a:pt x="1119" y="760"/>
                      <a:pt x="1119" y="760"/>
                      <a:pt x="1119" y="760"/>
                    </a:cubicBezTo>
                    <a:cubicBezTo>
                      <a:pt x="1115" y="766"/>
                      <a:pt x="1115" y="766"/>
                      <a:pt x="1115" y="766"/>
                    </a:cubicBezTo>
                    <a:cubicBezTo>
                      <a:pt x="1116" y="777"/>
                      <a:pt x="1116" y="777"/>
                      <a:pt x="1116" y="777"/>
                    </a:cubicBezTo>
                    <a:cubicBezTo>
                      <a:pt x="1119" y="783"/>
                      <a:pt x="1119" y="783"/>
                      <a:pt x="1119" y="783"/>
                    </a:cubicBezTo>
                    <a:cubicBezTo>
                      <a:pt x="1116" y="791"/>
                      <a:pt x="1116" y="791"/>
                      <a:pt x="1116" y="791"/>
                    </a:cubicBezTo>
                    <a:cubicBezTo>
                      <a:pt x="1110" y="791"/>
                      <a:pt x="1110" y="791"/>
                      <a:pt x="1110" y="791"/>
                    </a:cubicBezTo>
                    <a:cubicBezTo>
                      <a:pt x="1107" y="786"/>
                      <a:pt x="1107" y="786"/>
                      <a:pt x="1107" y="786"/>
                    </a:cubicBezTo>
                    <a:cubicBezTo>
                      <a:pt x="1106" y="799"/>
                      <a:pt x="1106" y="799"/>
                      <a:pt x="1106" y="799"/>
                    </a:cubicBezTo>
                    <a:cubicBezTo>
                      <a:pt x="1106" y="820"/>
                      <a:pt x="1106" y="820"/>
                      <a:pt x="1106" y="820"/>
                    </a:cubicBezTo>
                    <a:cubicBezTo>
                      <a:pt x="1110" y="828"/>
                      <a:pt x="1110" y="828"/>
                      <a:pt x="1110" y="828"/>
                    </a:cubicBezTo>
                    <a:cubicBezTo>
                      <a:pt x="1110" y="821"/>
                      <a:pt x="1110" y="821"/>
                      <a:pt x="1110" y="821"/>
                    </a:cubicBezTo>
                    <a:cubicBezTo>
                      <a:pt x="1117" y="818"/>
                      <a:pt x="1117" y="818"/>
                      <a:pt x="1117" y="818"/>
                    </a:cubicBezTo>
                    <a:cubicBezTo>
                      <a:pt x="1128" y="825"/>
                      <a:pt x="1128" y="825"/>
                      <a:pt x="1128" y="825"/>
                    </a:cubicBezTo>
                    <a:cubicBezTo>
                      <a:pt x="1135" y="832"/>
                      <a:pt x="1135" y="832"/>
                      <a:pt x="1135" y="832"/>
                    </a:cubicBezTo>
                    <a:cubicBezTo>
                      <a:pt x="1138" y="830"/>
                      <a:pt x="1138" y="830"/>
                      <a:pt x="1138" y="830"/>
                    </a:cubicBezTo>
                    <a:cubicBezTo>
                      <a:pt x="1141" y="830"/>
                      <a:pt x="1141" y="830"/>
                      <a:pt x="1141" y="830"/>
                    </a:cubicBezTo>
                    <a:cubicBezTo>
                      <a:pt x="1140" y="841"/>
                      <a:pt x="1140" y="841"/>
                      <a:pt x="1140" y="841"/>
                    </a:cubicBezTo>
                    <a:cubicBezTo>
                      <a:pt x="1144" y="854"/>
                      <a:pt x="1144" y="854"/>
                      <a:pt x="1144" y="854"/>
                    </a:cubicBezTo>
                    <a:cubicBezTo>
                      <a:pt x="1148" y="861"/>
                      <a:pt x="1148" y="861"/>
                      <a:pt x="1148" y="861"/>
                    </a:cubicBezTo>
                    <a:cubicBezTo>
                      <a:pt x="1152" y="871"/>
                      <a:pt x="1152" y="871"/>
                      <a:pt x="1152" y="871"/>
                    </a:cubicBezTo>
                    <a:cubicBezTo>
                      <a:pt x="1160" y="877"/>
                      <a:pt x="1160" y="877"/>
                      <a:pt x="1160" y="877"/>
                    </a:cubicBezTo>
                    <a:cubicBezTo>
                      <a:pt x="1166" y="875"/>
                      <a:pt x="1166" y="875"/>
                      <a:pt x="1166" y="875"/>
                    </a:cubicBezTo>
                    <a:cubicBezTo>
                      <a:pt x="1166" y="878"/>
                      <a:pt x="1166" y="878"/>
                      <a:pt x="1166" y="878"/>
                    </a:cubicBezTo>
                    <a:cubicBezTo>
                      <a:pt x="1169" y="882"/>
                      <a:pt x="1169" y="882"/>
                      <a:pt x="1169" y="882"/>
                    </a:cubicBezTo>
                    <a:cubicBezTo>
                      <a:pt x="1163" y="890"/>
                      <a:pt x="1163" y="890"/>
                      <a:pt x="1163" y="890"/>
                    </a:cubicBezTo>
                    <a:cubicBezTo>
                      <a:pt x="1159" y="907"/>
                      <a:pt x="1159" y="907"/>
                      <a:pt x="1159" y="907"/>
                    </a:cubicBezTo>
                    <a:cubicBezTo>
                      <a:pt x="1154" y="919"/>
                      <a:pt x="1154" y="919"/>
                      <a:pt x="1154" y="919"/>
                    </a:cubicBezTo>
                    <a:cubicBezTo>
                      <a:pt x="1153" y="925"/>
                      <a:pt x="1153" y="925"/>
                      <a:pt x="1153" y="925"/>
                    </a:cubicBezTo>
                    <a:cubicBezTo>
                      <a:pt x="1146" y="930"/>
                      <a:pt x="1146" y="930"/>
                      <a:pt x="1146" y="930"/>
                    </a:cubicBezTo>
                    <a:cubicBezTo>
                      <a:pt x="1143" y="926"/>
                      <a:pt x="1143" y="926"/>
                      <a:pt x="1143" y="926"/>
                    </a:cubicBezTo>
                    <a:cubicBezTo>
                      <a:pt x="1144" y="919"/>
                      <a:pt x="1144" y="919"/>
                      <a:pt x="1144" y="919"/>
                    </a:cubicBezTo>
                    <a:cubicBezTo>
                      <a:pt x="1139" y="913"/>
                      <a:pt x="1139" y="913"/>
                      <a:pt x="1139" y="913"/>
                    </a:cubicBezTo>
                    <a:cubicBezTo>
                      <a:pt x="1129" y="907"/>
                      <a:pt x="1129" y="907"/>
                      <a:pt x="1129" y="907"/>
                    </a:cubicBezTo>
                    <a:cubicBezTo>
                      <a:pt x="1112" y="885"/>
                      <a:pt x="1112" y="885"/>
                      <a:pt x="1112" y="885"/>
                    </a:cubicBezTo>
                    <a:cubicBezTo>
                      <a:pt x="1106" y="881"/>
                      <a:pt x="1106" y="881"/>
                      <a:pt x="1106" y="881"/>
                    </a:cubicBezTo>
                    <a:cubicBezTo>
                      <a:pt x="1097" y="879"/>
                      <a:pt x="1097" y="879"/>
                      <a:pt x="1097" y="879"/>
                    </a:cubicBezTo>
                    <a:cubicBezTo>
                      <a:pt x="1084" y="869"/>
                      <a:pt x="1084" y="869"/>
                      <a:pt x="1084" y="869"/>
                    </a:cubicBezTo>
                    <a:cubicBezTo>
                      <a:pt x="1071" y="864"/>
                      <a:pt x="1071" y="864"/>
                      <a:pt x="1071" y="864"/>
                    </a:cubicBezTo>
                    <a:cubicBezTo>
                      <a:pt x="1071" y="859"/>
                      <a:pt x="1071" y="859"/>
                      <a:pt x="1071" y="859"/>
                    </a:cubicBezTo>
                    <a:cubicBezTo>
                      <a:pt x="1075" y="859"/>
                      <a:pt x="1075" y="859"/>
                      <a:pt x="1075" y="859"/>
                    </a:cubicBezTo>
                    <a:cubicBezTo>
                      <a:pt x="1073" y="857"/>
                      <a:pt x="1073" y="857"/>
                      <a:pt x="1073" y="857"/>
                    </a:cubicBezTo>
                    <a:cubicBezTo>
                      <a:pt x="1064" y="855"/>
                      <a:pt x="1064" y="855"/>
                      <a:pt x="1064" y="855"/>
                    </a:cubicBezTo>
                    <a:cubicBezTo>
                      <a:pt x="1053" y="846"/>
                      <a:pt x="1053" y="846"/>
                      <a:pt x="1053" y="846"/>
                    </a:cubicBezTo>
                    <a:cubicBezTo>
                      <a:pt x="1046" y="844"/>
                      <a:pt x="1046" y="844"/>
                      <a:pt x="1046" y="844"/>
                    </a:cubicBezTo>
                    <a:cubicBezTo>
                      <a:pt x="1029" y="828"/>
                      <a:pt x="1029" y="828"/>
                      <a:pt x="1029" y="828"/>
                    </a:cubicBezTo>
                    <a:cubicBezTo>
                      <a:pt x="1020" y="826"/>
                      <a:pt x="1020" y="826"/>
                      <a:pt x="1020" y="826"/>
                    </a:cubicBezTo>
                    <a:cubicBezTo>
                      <a:pt x="1005" y="819"/>
                      <a:pt x="1005" y="819"/>
                      <a:pt x="1005" y="819"/>
                    </a:cubicBezTo>
                    <a:cubicBezTo>
                      <a:pt x="1001" y="819"/>
                      <a:pt x="1001" y="819"/>
                      <a:pt x="1001" y="819"/>
                    </a:cubicBezTo>
                    <a:cubicBezTo>
                      <a:pt x="991" y="812"/>
                      <a:pt x="991" y="812"/>
                      <a:pt x="991" y="812"/>
                    </a:cubicBezTo>
                    <a:cubicBezTo>
                      <a:pt x="983" y="812"/>
                      <a:pt x="983" y="812"/>
                      <a:pt x="983" y="812"/>
                    </a:cubicBezTo>
                    <a:cubicBezTo>
                      <a:pt x="957" y="810"/>
                      <a:pt x="957" y="810"/>
                      <a:pt x="957" y="810"/>
                    </a:cubicBezTo>
                    <a:cubicBezTo>
                      <a:pt x="954" y="807"/>
                      <a:pt x="954" y="807"/>
                      <a:pt x="954" y="807"/>
                    </a:cubicBezTo>
                    <a:cubicBezTo>
                      <a:pt x="946" y="804"/>
                      <a:pt x="946" y="804"/>
                      <a:pt x="946" y="804"/>
                    </a:cubicBezTo>
                    <a:cubicBezTo>
                      <a:pt x="939" y="803"/>
                      <a:pt x="939" y="803"/>
                      <a:pt x="939" y="803"/>
                    </a:cubicBezTo>
                    <a:cubicBezTo>
                      <a:pt x="936" y="805"/>
                      <a:pt x="936" y="805"/>
                      <a:pt x="936" y="805"/>
                    </a:cubicBezTo>
                    <a:cubicBezTo>
                      <a:pt x="936" y="810"/>
                      <a:pt x="936" y="810"/>
                      <a:pt x="936" y="810"/>
                    </a:cubicBezTo>
                    <a:cubicBezTo>
                      <a:pt x="933" y="815"/>
                      <a:pt x="933" y="815"/>
                      <a:pt x="933" y="815"/>
                    </a:cubicBezTo>
                    <a:cubicBezTo>
                      <a:pt x="923" y="822"/>
                      <a:pt x="923" y="822"/>
                      <a:pt x="923" y="822"/>
                    </a:cubicBezTo>
                    <a:cubicBezTo>
                      <a:pt x="923" y="826"/>
                      <a:pt x="923" y="826"/>
                      <a:pt x="923" y="826"/>
                    </a:cubicBezTo>
                    <a:cubicBezTo>
                      <a:pt x="927" y="835"/>
                      <a:pt x="927" y="835"/>
                      <a:pt x="927" y="835"/>
                    </a:cubicBezTo>
                    <a:cubicBezTo>
                      <a:pt x="933" y="846"/>
                      <a:pt x="933" y="846"/>
                      <a:pt x="933" y="846"/>
                    </a:cubicBezTo>
                    <a:cubicBezTo>
                      <a:pt x="938" y="863"/>
                      <a:pt x="938" y="863"/>
                      <a:pt x="938" y="863"/>
                    </a:cubicBezTo>
                    <a:cubicBezTo>
                      <a:pt x="938" y="859"/>
                      <a:pt x="938" y="859"/>
                      <a:pt x="938" y="859"/>
                    </a:cubicBezTo>
                    <a:cubicBezTo>
                      <a:pt x="940" y="860"/>
                      <a:pt x="940" y="860"/>
                      <a:pt x="940" y="860"/>
                    </a:cubicBezTo>
                    <a:cubicBezTo>
                      <a:pt x="937" y="877"/>
                      <a:pt x="937" y="877"/>
                      <a:pt x="937" y="877"/>
                    </a:cubicBezTo>
                    <a:cubicBezTo>
                      <a:pt x="936" y="881"/>
                      <a:pt x="936" y="881"/>
                      <a:pt x="936" y="881"/>
                    </a:cubicBezTo>
                    <a:cubicBezTo>
                      <a:pt x="926" y="892"/>
                      <a:pt x="926" y="892"/>
                      <a:pt x="926" y="892"/>
                    </a:cubicBezTo>
                    <a:cubicBezTo>
                      <a:pt x="910" y="894"/>
                      <a:pt x="910" y="894"/>
                      <a:pt x="910" y="894"/>
                    </a:cubicBezTo>
                    <a:cubicBezTo>
                      <a:pt x="910" y="901"/>
                      <a:pt x="910" y="901"/>
                      <a:pt x="910" y="901"/>
                    </a:cubicBezTo>
                    <a:cubicBezTo>
                      <a:pt x="912" y="906"/>
                      <a:pt x="912" y="906"/>
                      <a:pt x="912" y="906"/>
                    </a:cubicBezTo>
                    <a:cubicBezTo>
                      <a:pt x="913" y="911"/>
                      <a:pt x="913" y="911"/>
                      <a:pt x="913" y="911"/>
                    </a:cubicBezTo>
                    <a:cubicBezTo>
                      <a:pt x="907" y="919"/>
                      <a:pt x="907" y="919"/>
                      <a:pt x="907" y="919"/>
                    </a:cubicBezTo>
                    <a:cubicBezTo>
                      <a:pt x="901" y="922"/>
                      <a:pt x="901" y="922"/>
                      <a:pt x="901" y="922"/>
                    </a:cubicBezTo>
                    <a:cubicBezTo>
                      <a:pt x="894" y="918"/>
                      <a:pt x="894" y="918"/>
                      <a:pt x="894" y="918"/>
                    </a:cubicBezTo>
                    <a:cubicBezTo>
                      <a:pt x="889" y="913"/>
                      <a:pt x="889" y="913"/>
                      <a:pt x="889" y="913"/>
                    </a:cubicBezTo>
                    <a:cubicBezTo>
                      <a:pt x="889" y="904"/>
                      <a:pt x="889" y="904"/>
                      <a:pt x="889" y="904"/>
                    </a:cubicBezTo>
                    <a:cubicBezTo>
                      <a:pt x="891" y="898"/>
                      <a:pt x="891" y="898"/>
                      <a:pt x="891" y="898"/>
                    </a:cubicBezTo>
                    <a:cubicBezTo>
                      <a:pt x="894" y="894"/>
                      <a:pt x="894" y="894"/>
                      <a:pt x="894" y="894"/>
                    </a:cubicBezTo>
                    <a:cubicBezTo>
                      <a:pt x="898" y="891"/>
                      <a:pt x="898" y="891"/>
                      <a:pt x="898" y="891"/>
                    </a:cubicBezTo>
                    <a:cubicBezTo>
                      <a:pt x="887" y="875"/>
                      <a:pt x="887" y="875"/>
                      <a:pt x="887" y="875"/>
                    </a:cubicBezTo>
                    <a:cubicBezTo>
                      <a:pt x="888" y="871"/>
                      <a:pt x="888" y="871"/>
                      <a:pt x="888" y="871"/>
                    </a:cubicBezTo>
                    <a:cubicBezTo>
                      <a:pt x="882" y="870"/>
                      <a:pt x="882" y="870"/>
                      <a:pt x="882" y="870"/>
                    </a:cubicBezTo>
                    <a:cubicBezTo>
                      <a:pt x="862" y="879"/>
                      <a:pt x="862" y="879"/>
                      <a:pt x="862" y="879"/>
                    </a:cubicBezTo>
                    <a:cubicBezTo>
                      <a:pt x="857" y="887"/>
                      <a:pt x="857" y="887"/>
                      <a:pt x="857" y="887"/>
                    </a:cubicBezTo>
                    <a:cubicBezTo>
                      <a:pt x="850" y="890"/>
                      <a:pt x="850" y="890"/>
                      <a:pt x="850" y="890"/>
                    </a:cubicBezTo>
                    <a:cubicBezTo>
                      <a:pt x="839" y="906"/>
                      <a:pt x="839" y="906"/>
                      <a:pt x="839" y="906"/>
                    </a:cubicBezTo>
                    <a:cubicBezTo>
                      <a:pt x="833" y="906"/>
                      <a:pt x="833" y="906"/>
                      <a:pt x="833" y="906"/>
                    </a:cubicBezTo>
                    <a:cubicBezTo>
                      <a:pt x="830" y="902"/>
                      <a:pt x="830" y="902"/>
                      <a:pt x="830" y="902"/>
                    </a:cubicBezTo>
                    <a:cubicBezTo>
                      <a:pt x="822" y="900"/>
                      <a:pt x="822" y="900"/>
                      <a:pt x="822" y="900"/>
                    </a:cubicBezTo>
                    <a:cubicBezTo>
                      <a:pt x="813" y="903"/>
                      <a:pt x="813" y="903"/>
                      <a:pt x="813" y="903"/>
                    </a:cubicBezTo>
                    <a:cubicBezTo>
                      <a:pt x="804" y="898"/>
                      <a:pt x="804" y="898"/>
                      <a:pt x="804" y="898"/>
                    </a:cubicBezTo>
                    <a:cubicBezTo>
                      <a:pt x="792" y="905"/>
                      <a:pt x="792" y="905"/>
                      <a:pt x="792" y="905"/>
                    </a:cubicBezTo>
                    <a:cubicBezTo>
                      <a:pt x="786" y="905"/>
                      <a:pt x="786" y="905"/>
                      <a:pt x="786" y="905"/>
                    </a:cubicBezTo>
                    <a:cubicBezTo>
                      <a:pt x="774" y="915"/>
                      <a:pt x="774" y="915"/>
                      <a:pt x="774" y="915"/>
                    </a:cubicBezTo>
                    <a:cubicBezTo>
                      <a:pt x="772" y="920"/>
                      <a:pt x="772" y="920"/>
                      <a:pt x="772" y="920"/>
                    </a:cubicBezTo>
                    <a:cubicBezTo>
                      <a:pt x="771" y="930"/>
                      <a:pt x="771" y="930"/>
                      <a:pt x="771" y="930"/>
                    </a:cubicBezTo>
                    <a:cubicBezTo>
                      <a:pt x="770" y="935"/>
                      <a:pt x="770" y="935"/>
                      <a:pt x="770" y="935"/>
                    </a:cubicBezTo>
                    <a:cubicBezTo>
                      <a:pt x="765" y="935"/>
                      <a:pt x="765" y="935"/>
                      <a:pt x="765" y="935"/>
                    </a:cubicBezTo>
                    <a:cubicBezTo>
                      <a:pt x="761" y="932"/>
                      <a:pt x="761" y="932"/>
                      <a:pt x="761" y="932"/>
                    </a:cubicBezTo>
                    <a:cubicBezTo>
                      <a:pt x="757" y="926"/>
                      <a:pt x="757" y="926"/>
                      <a:pt x="757" y="926"/>
                    </a:cubicBezTo>
                    <a:cubicBezTo>
                      <a:pt x="755" y="927"/>
                      <a:pt x="755" y="927"/>
                      <a:pt x="755" y="927"/>
                    </a:cubicBezTo>
                    <a:cubicBezTo>
                      <a:pt x="751" y="930"/>
                      <a:pt x="751" y="930"/>
                      <a:pt x="751" y="930"/>
                    </a:cubicBezTo>
                    <a:cubicBezTo>
                      <a:pt x="745" y="923"/>
                      <a:pt x="745" y="923"/>
                      <a:pt x="745" y="923"/>
                    </a:cubicBezTo>
                    <a:cubicBezTo>
                      <a:pt x="745" y="909"/>
                      <a:pt x="745" y="909"/>
                      <a:pt x="745" y="909"/>
                    </a:cubicBezTo>
                    <a:cubicBezTo>
                      <a:pt x="742" y="906"/>
                      <a:pt x="742" y="906"/>
                      <a:pt x="742" y="906"/>
                    </a:cubicBezTo>
                    <a:cubicBezTo>
                      <a:pt x="742" y="902"/>
                      <a:pt x="742" y="902"/>
                      <a:pt x="742" y="902"/>
                    </a:cubicBezTo>
                    <a:cubicBezTo>
                      <a:pt x="746" y="894"/>
                      <a:pt x="746" y="894"/>
                      <a:pt x="746" y="894"/>
                    </a:cubicBezTo>
                    <a:cubicBezTo>
                      <a:pt x="747" y="887"/>
                      <a:pt x="747" y="887"/>
                      <a:pt x="747" y="887"/>
                    </a:cubicBezTo>
                    <a:cubicBezTo>
                      <a:pt x="743" y="881"/>
                      <a:pt x="743" y="881"/>
                      <a:pt x="743" y="881"/>
                    </a:cubicBezTo>
                    <a:cubicBezTo>
                      <a:pt x="741" y="880"/>
                      <a:pt x="741" y="880"/>
                      <a:pt x="741" y="880"/>
                    </a:cubicBezTo>
                    <a:cubicBezTo>
                      <a:pt x="741" y="883"/>
                      <a:pt x="741" y="883"/>
                      <a:pt x="741" y="883"/>
                    </a:cubicBezTo>
                    <a:cubicBezTo>
                      <a:pt x="739" y="884"/>
                      <a:pt x="739" y="884"/>
                      <a:pt x="739" y="884"/>
                    </a:cubicBezTo>
                    <a:cubicBezTo>
                      <a:pt x="739" y="879"/>
                      <a:pt x="739" y="879"/>
                      <a:pt x="739" y="879"/>
                    </a:cubicBezTo>
                    <a:cubicBezTo>
                      <a:pt x="743" y="876"/>
                      <a:pt x="743" y="876"/>
                      <a:pt x="743" y="876"/>
                    </a:cubicBezTo>
                    <a:cubicBezTo>
                      <a:pt x="756" y="875"/>
                      <a:pt x="756" y="875"/>
                      <a:pt x="756" y="875"/>
                    </a:cubicBezTo>
                    <a:cubicBezTo>
                      <a:pt x="762" y="872"/>
                      <a:pt x="762" y="872"/>
                      <a:pt x="762" y="872"/>
                    </a:cubicBezTo>
                    <a:cubicBezTo>
                      <a:pt x="763" y="871"/>
                      <a:pt x="763" y="871"/>
                      <a:pt x="763" y="871"/>
                    </a:cubicBezTo>
                    <a:cubicBezTo>
                      <a:pt x="760" y="872"/>
                      <a:pt x="760" y="872"/>
                      <a:pt x="760" y="872"/>
                    </a:cubicBezTo>
                    <a:cubicBezTo>
                      <a:pt x="751" y="875"/>
                      <a:pt x="751" y="875"/>
                      <a:pt x="751" y="875"/>
                    </a:cubicBezTo>
                    <a:cubicBezTo>
                      <a:pt x="747" y="874"/>
                      <a:pt x="747" y="874"/>
                      <a:pt x="747" y="874"/>
                    </a:cubicBezTo>
                    <a:cubicBezTo>
                      <a:pt x="739" y="875"/>
                      <a:pt x="739" y="875"/>
                      <a:pt x="739" y="875"/>
                    </a:cubicBezTo>
                    <a:cubicBezTo>
                      <a:pt x="728" y="880"/>
                      <a:pt x="728" y="880"/>
                      <a:pt x="728" y="880"/>
                    </a:cubicBezTo>
                    <a:cubicBezTo>
                      <a:pt x="729" y="884"/>
                      <a:pt x="729" y="884"/>
                      <a:pt x="729" y="884"/>
                    </a:cubicBezTo>
                    <a:cubicBezTo>
                      <a:pt x="725" y="886"/>
                      <a:pt x="725" y="886"/>
                      <a:pt x="725" y="886"/>
                    </a:cubicBezTo>
                    <a:cubicBezTo>
                      <a:pt x="723" y="888"/>
                      <a:pt x="723" y="888"/>
                      <a:pt x="723" y="888"/>
                    </a:cubicBezTo>
                    <a:cubicBezTo>
                      <a:pt x="725" y="894"/>
                      <a:pt x="725" y="894"/>
                      <a:pt x="725" y="894"/>
                    </a:cubicBezTo>
                    <a:cubicBezTo>
                      <a:pt x="725" y="898"/>
                      <a:pt x="725" y="898"/>
                      <a:pt x="725" y="898"/>
                    </a:cubicBezTo>
                    <a:cubicBezTo>
                      <a:pt x="719" y="901"/>
                      <a:pt x="719" y="901"/>
                      <a:pt x="719" y="901"/>
                    </a:cubicBezTo>
                    <a:cubicBezTo>
                      <a:pt x="715" y="899"/>
                      <a:pt x="715" y="899"/>
                      <a:pt x="715" y="899"/>
                    </a:cubicBezTo>
                    <a:cubicBezTo>
                      <a:pt x="713" y="894"/>
                      <a:pt x="713" y="894"/>
                      <a:pt x="713" y="894"/>
                    </a:cubicBezTo>
                    <a:cubicBezTo>
                      <a:pt x="716" y="890"/>
                      <a:pt x="716" y="890"/>
                      <a:pt x="716" y="890"/>
                    </a:cubicBezTo>
                    <a:cubicBezTo>
                      <a:pt x="712" y="890"/>
                      <a:pt x="712" y="890"/>
                      <a:pt x="712" y="890"/>
                    </a:cubicBezTo>
                    <a:cubicBezTo>
                      <a:pt x="701" y="903"/>
                      <a:pt x="701" y="903"/>
                      <a:pt x="701" y="903"/>
                    </a:cubicBezTo>
                    <a:cubicBezTo>
                      <a:pt x="705" y="902"/>
                      <a:pt x="705" y="902"/>
                      <a:pt x="705" y="902"/>
                    </a:cubicBezTo>
                    <a:cubicBezTo>
                      <a:pt x="707" y="906"/>
                      <a:pt x="707" y="906"/>
                      <a:pt x="707" y="906"/>
                    </a:cubicBezTo>
                    <a:cubicBezTo>
                      <a:pt x="707" y="911"/>
                      <a:pt x="707" y="911"/>
                      <a:pt x="707" y="911"/>
                    </a:cubicBezTo>
                    <a:cubicBezTo>
                      <a:pt x="706" y="916"/>
                      <a:pt x="706" y="916"/>
                      <a:pt x="706" y="916"/>
                    </a:cubicBezTo>
                    <a:cubicBezTo>
                      <a:pt x="702" y="920"/>
                      <a:pt x="702" y="920"/>
                      <a:pt x="702" y="920"/>
                    </a:cubicBezTo>
                    <a:cubicBezTo>
                      <a:pt x="699" y="921"/>
                      <a:pt x="699" y="921"/>
                      <a:pt x="699" y="921"/>
                    </a:cubicBezTo>
                    <a:cubicBezTo>
                      <a:pt x="697" y="914"/>
                      <a:pt x="697" y="914"/>
                      <a:pt x="697" y="914"/>
                    </a:cubicBezTo>
                    <a:cubicBezTo>
                      <a:pt x="693" y="908"/>
                      <a:pt x="693" y="908"/>
                      <a:pt x="693" y="908"/>
                    </a:cubicBezTo>
                    <a:cubicBezTo>
                      <a:pt x="679" y="912"/>
                      <a:pt x="679" y="912"/>
                      <a:pt x="679" y="912"/>
                    </a:cubicBezTo>
                    <a:cubicBezTo>
                      <a:pt x="680" y="914"/>
                      <a:pt x="680" y="914"/>
                      <a:pt x="680" y="914"/>
                    </a:cubicBezTo>
                    <a:cubicBezTo>
                      <a:pt x="661" y="923"/>
                      <a:pt x="661" y="923"/>
                      <a:pt x="661" y="923"/>
                    </a:cubicBezTo>
                    <a:cubicBezTo>
                      <a:pt x="659" y="921"/>
                      <a:pt x="659" y="921"/>
                      <a:pt x="659" y="921"/>
                    </a:cubicBezTo>
                    <a:cubicBezTo>
                      <a:pt x="656" y="923"/>
                      <a:pt x="656" y="923"/>
                      <a:pt x="656" y="923"/>
                    </a:cubicBezTo>
                    <a:cubicBezTo>
                      <a:pt x="642" y="936"/>
                      <a:pt x="642" y="936"/>
                      <a:pt x="642" y="936"/>
                    </a:cubicBezTo>
                    <a:cubicBezTo>
                      <a:pt x="604" y="961"/>
                      <a:pt x="604" y="961"/>
                      <a:pt x="604" y="961"/>
                    </a:cubicBezTo>
                    <a:cubicBezTo>
                      <a:pt x="600" y="960"/>
                      <a:pt x="600" y="960"/>
                      <a:pt x="600" y="960"/>
                    </a:cubicBezTo>
                    <a:cubicBezTo>
                      <a:pt x="599" y="968"/>
                      <a:pt x="599" y="968"/>
                      <a:pt x="599" y="968"/>
                    </a:cubicBezTo>
                    <a:cubicBezTo>
                      <a:pt x="602" y="969"/>
                      <a:pt x="602" y="969"/>
                      <a:pt x="602" y="969"/>
                    </a:cubicBezTo>
                    <a:cubicBezTo>
                      <a:pt x="597" y="973"/>
                      <a:pt x="597" y="973"/>
                      <a:pt x="597" y="973"/>
                    </a:cubicBezTo>
                    <a:cubicBezTo>
                      <a:pt x="586" y="975"/>
                      <a:pt x="586" y="975"/>
                      <a:pt x="586" y="975"/>
                    </a:cubicBezTo>
                    <a:cubicBezTo>
                      <a:pt x="581" y="979"/>
                      <a:pt x="581" y="979"/>
                      <a:pt x="581" y="979"/>
                    </a:cubicBezTo>
                    <a:cubicBezTo>
                      <a:pt x="578" y="977"/>
                      <a:pt x="578" y="977"/>
                      <a:pt x="578" y="977"/>
                    </a:cubicBezTo>
                    <a:cubicBezTo>
                      <a:pt x="575" y="984"/>
                      <a:pt x="575" y="984"/>
                      <a:pt x="575" y="984"/>
                    </a:cubicBezTo>
                    <a:cubicBezTo>
                      <a:pt x="571" y="1000"/>
                      <a:pt x="571" y="1000"/>
                      <a:pt x="571" y="1000"/>
                    </a:cubicBezTo>
                    <a:cubicBezTo>
                      <a:pt x="569" y="1006"/>
                      <a:pt x="569" y="1006"/>
                      <a:pt x="569" y="1006"/>
                    </a:cubicBezTo>
                    <a:cubicBezTo>
                      <a:pt x="570" y="1019"/>
                      <a:pt x="570" y="1019"/>
                      <a:pt x="570" y="1019"/>
                    </a:cubicBezTo>
                    <a:cubicBezTo>
                      <a:pt x="566" y="1025"/>
                      <a:pt x="566" y="1025"/>
                      <a:pt x="566" y="1025"/>
                    </a:cubicBezTo>
                    <a:cubicBezTo>
                      <a:pt x="558" y="1030"/>
                      <a:pt x="558" y="1030"/>
                      <a:pt x="558" y="1030"/>
                    </a:cubicBezTo>
                    <a:cubicBezTo>
                      <a:pt x="552" y="1029"/>
                      <a:pt x="552" y="1029"/>
                      <a:pt x="552" y="1029"/>
                    </a:cubicBezTo>
                    <a:cubicBezTo>
                      <a:pt x="542" y="1034"/>
                      <a:pt x="542" y="1034"/>
                      <a:pt x="542" y="1034"/>
                    </a:cubicBezTo>
                    <a:cubicBezTo>
                      <a:pt x="539" y="1044"/>
                      <a:pt x="539" y="1044"/>
                      <a:pt x="539" y="1044"/>
                    </a:cubicBezTo>
                    <a:cubicBezTo>
                      <a:pt x="537" y="1037"/>
                      <a:pt x="537" y="1037"/>
                      <a:pt x="537" y="1037"/>
                    </a:cubicBezTo>
                    <a:cubicBezTo>
                      <a:pt x="536" y="1029"/>
                      <a:pt x="536" y="1029"/>
                      <a:pt x="536" y="1029"/>
                    </a:cubicBezTo>
                    <a:cubicBezTo>
                      <a:pt x="529" y="1033"/>
                      <a:pt x="529" y="1033"/>
                      <a:pt x="529" y="1033"/>
                    </a:cubicBezTo>
                    <a:cubicBezTo>
                      <a:pt x="524" y="1033"/>
                      <a:pt x="524" y="1033"/>
                      <a:pt x="524" y="1033"/>
                    </a:cubicBezTo>
                    <a:cubicBezTo>
                      <a:pt x="520" y="1030"/>
                      <a:pt x="520" y="1030"/>
                      <a:pt x="520" y="1030"/>
                    </a:cubicBezTo>
                    <a:cubicBezTo>
                      <a:pt x="514" y="1020"/>
                      <a:pt x="514" y="1020"/>
                      <a:pt x="514" y="1020"/>
                    </a:cubicBezTo>
                    <a:cubicBezTo>
                      <a:pt x="512" y="1014"/>
                      <a:pt x="512" y="1014"/>
                      <a:pt x="512" y="1014"/>
                    </a:cubicBezTo>
                    <a:cubicBezTo>
                      <a:pt x="501" y="1001"/>
                      <a:pt x="501" y="1001"/>
                      <a:pt x="501" y="1001"/>
                    </a:cubicBezTo>
                    <a:cubicBezTo>
                      <a:pt x="496" y="996"/>
                      <a:pt x="496" y="996"/>
                      <a:pt x="496" y="996"/>
                    </a:cubicBezTo>
                    <a:cubicBezTo>
                      <a:pt x="493" y="989"/>
                      <a:pt x="493" y="989"/>
                      <a:pt x="493" y="989"/>
                    </a:cubicBezTo>
                    <a:cubicBezTo>
                      <a:pt x="493" y="981"/>
                      <a:pt x="493" y="981"/>
                      <a:pt x="493" y="981"/>
                    </a:cubicBezTo>
                    <a:cubicBezTo>
                      <a:pt x="498" y="980"/>
                      <a:pt x="498" y="980"/>
                      <a:pt x="498" y="980"/>
                    </a:cubicBezTo>
                    <a:cubicBezTo>
                      <a:pt x="502" y="976"/>
                      <a:pt x="502" y="976"/>
                      <a:pt x="502" y="976"/>
                    </a:cubicBezTo>
                    <a:cubicBezTo>
                      <a:pt x="504" y="969"/>
                      <a:pt x="504" y="969"/>
                      <a:pt x="504" y="969"/>
                    </a:cubicBezTo>
                    <a:cubicBezTo>
                      <a:pt x="512" y="966"/>
                      <a:pt x="512" y="966"/>
                      <a:pt x="512" y="966"/>
                    </a:cubicBezTo>
                    <a:cubicBezTo>
                      <a:pt x="540" y="960"/>
                      <a:pt x="540" y="960"/>
                      <a:pt x="540" y="960"/>
                    </a:cubicBezTo>
                    <a:cubicBezTo>
                      <a:pt x="536" y="952"/>
                      <a:pt x="536" y="952"/>
                      <a:pt x="536" y="952"/>
                    </a:cubicBezTo>
                    <a:cubicBezTo>
                      <a:pt x="534" y="942"/>
                      <a:pt x="534" y="942"/>
                      <a:pt x="534" y="942"/>
                    </a:cubicBezTo>
                    <a:cubicBezTo>
                      <a:pt x="533" y="933"/>
                      <a:pt x="533" y="933"/>
                      <a:pt x="533" y="933"/>
                    </a:cubicBezTo>
                    <a:cubicBezTo>
                      <a:pt x="528" y="936"/>
                      <a:pt x="528" y="936"/>
                      <a:pt x="528" y="936"/>
                    </a:cubicBezTo>
                    <a:cubicBezTo>
                      <a:pt x="523" y="926"/>
                      <a:pt x="523" y="926"/>
                      <a:pt x="523" y="926"/>
                    </a:cubicBezTo>
                    <a:cubicBezTo>
                      <a:pt x="520" y="924"/>
                      <a:pt x="520" y="924"/>
                      <a:pt x="520" y="924"/>
                    </a:cubicBezTo>
                    <a:cubicBezTo>
                      <a:pt x="519" y="915"/>
                      <a:pt x="519" y="915"/>
                      <a:pt x="519" y="915"/>
                    </a:cubicBezTo>
                    <a:cubicBezTo>
                      <a:pt x="514" y="911"/>
                      <a:pt x="514" y="911"/>
                      <a:pt x="514" y="911"/>
                    </a:cubicBezTo>
                    <a:cubicBezTo>
                      <a:pt x="501" y="907"/>
                      <a:pt x="501" y="907"/>
                      <a:pt x="501" y="907"/>
                    </a:cubicBezTo>
                    <a:cubicBezTo>
                      <a:pt x="489" y="907"/>
                      <a:pt x="489" y="907"/>
                      <a:pt x="489" y="907"/>
                    </a:cubicBezTo>
                    <a:cubicBezTo>
                      <a:pt x="476" y="906"/>
                      <a:pt x="476" y="906"/>
                      <a:pt x="476" y="906"/>
                    </a:cubicBezTo>
                    <a:cubicBezTo>
                      <a:pt x="471" y="908"/>
                      <a:pt x="471" y="908"/>
                      <a:pt x="471" y="908"/>
                    </a:cubicBezTo>
                    <a:cubicBezTo>
                      <a:pt x="466" y="906"/>
                      <a:pt x="466" y="906"/>
                      <a:pt x="466" y="906"/>
                    </a:cubicBezTo>
                    <a:cubicBezTo>
                      <a:pt x="444" y="896"/>
                      <a:pt x="444" y="896"/>
                      <a:pt x="444" y="896"/>
                    </a:cubicBezTo>
                    <a:cubicBezTo>
                      <a:pt x="445" y="901"/>
                      <a:pt x="445" y="901"/>
                      <a:pt x="445" y="901"/>
                    </a:cubicBezTo>
                    <a:cubicBezTo>
                      <a:pt x="470" y="922"/>
                      <a:pt x="470" y="922"/>
                      <a:pt x="470" y="922"/>
                    </a:cubicBezTo>
                    <a:cubicBezTo>
                      <a:pt x="470" y="939"/>
                      <a:pt x="470" y="939"/>
                      <a:pt x="470" y="939"/>
                    </a:cubicBezTo>
                    <a:cubicBezTo>
                      <a:pt x="471" y="946"/>
                      <a:pt x="471" y="946"/>
                      <a:pt x="471" y="946"/>
                    </a:cubicBezTo>
                    <a:cubicBezTo>
                      <a:pt x="468" y="957"/>
                      <a:pt x="468" y="957"/>
                      <a:pt x="468" y="957"/>
                    </a:cubicBezTo>
                    <a:cubicBezTo>
                      <a:pt x="469" y="965"/>
                      <a:pt x="469" y="965"/>
                      <a:pt x="469" y="965"/>
                    </a:cubicBezTo>
                    <a:cubicBezTo>
                      <a:pt x="461" y="991"/>
                      <a:pt x="461" y="991"/>
                      <a:pt x="461" y="991"/>
                    </a:cubicBezTo>
                    <a:cubicBezTo>
                      <a:pt x="461" y="998"/>
                      <a:pt x="461" y="998"/>
                      <a:pt x="461" y="998"/>
                    </a:cubicBezTo>
                    <a:cubicBezTo>
                      <a:pt x="462" y="1006"/>
                      <a:pt x="462" y="1006"/>
                      <a:pt x="462" y="1006"/>
                    </a:cubicBezTo>
                    <a:cubicBezTo>
                      <a:pt x="464" y="1008"/>
                      <a:pt x="464" y="1008"/>
                      <a:pt x="464" y="1008"/>
                    </a:cubicBezTo>
                    <a:cubicBezTo>
                      <a:pt x="471" y="1008"/>
                      <a:pt x="471" y="1008"/>
                      <a:pt x="471" y="1008"/>
                    </a:cubicBezTo>
                    <a:cubicBezTo>
                      <a:pt x="476" y="1012"/>
                      <a:pt x="476" y="1012"/>
                      <a:pt x="476" y="1012"/>
                    </a:cubicBezTo>
                    <a:cubicBezTo>
                      <a:pt x="480" y="1022"/>
                      <a:pt x="480" y="1022"/>
                      <a:pt x="480" y="1022"/>
                    </a:cubicBezTo>
                    <a:cubicBezTo>
                      <a:pt x="480" y="1028"/>
                      <a:pt x="480" y="1028"/>
                      <a:pt x="480" y="1028"/>
                    </a:cubicBezTo>
                    <a:cubicBezTo>
                      <a:pt x="478" y="1035"/>
                      <a:pt x="478" y="1035"/>
                      <a:pt x="478" y="1035"/>
                    </a:cubicBezTo>
                    <a:cubicBezTo>
                      <a:pt x="479" y="1041"/>
                      <a:pt x="479" y="1041"/>
                      <a:pt x="479" y="1041"/>
                    </a:cubicBezTo>
                    <a:cubicBezTo>
                      <a:pt x="477" y="1050"/>
                      <a:pt x="477" y="1050"/>
                      <a:pt x="477" y="1050"/>
                    </a:cubicBezTo>
                    <a:cubicBezTo>
                      <a:pt x="472" y="1058"/>
                      <a:pt x="472" y="1058"/>
                      <a:pt x="472" y="1058"/>
                    </a:cubicBezTo>
                    <a:cubicBezTo>
                      <a:pt x="469" y="1070"/>
                      <a:pt x="469" y="1070"/>
                      <a:pt x="469" y="1070"/>
                    </a:cubicBezTo>
                    <a:cubicBezTo>
                      <a:pt x="472" y="1080"/>
                      <a:pt x="472" y="1080"/>
                      <a:pt x="472" y="1080"/>
                    </a:cubicBezTo>
                    <a:cubicBezTo>
                      <a:pt x="470" y="1098"/>
                      <a:pt x="470" y="1098"/>
                      <a:pt x="470" y="1098"/>
                    </a:cubicBezTo>
                    <a:cubicBezTo>
                      <a:pt x="465" y="1090"/>
                      <a:pt x="465" y="1090"/>
                      <a:pt x="465" y="1090"/>
                    </a:cubicBezTo>
                    <a:cubicBezTo>
                      <a:pt x="464" y="1084"/>
                      <a:pt x="464" y="1084"/>
                      <a:pt x="464" y="1084"/>
                    </a:cubicBezTo>
                    <a:cubicBezTo>
                      <a:pt x="460" y="1080"/>
                      <a:pt x="460" y="1080"/>
                      <a:pt x="460" y="1080"/>
                    </a:cubicBezTo>
                    <a:cubicBezTo>
                      <a:pt x="456" y="1080"/>
                      <a:pt x="456" y="1080"/>
                      <a:pt x="456" y="1080"/>
                    </a:cubicBezTo>
                    <a:cubicBezTo>
                      <a:pt x="449" y="1086"/>
                      <a:pt x="449" y="1086"/>
                      <a:pt x="449" y="1086"/>
                    </a:cubicBezTo>
                    <a:cubicBezTo>
                      <a:pt x="453" y="1078"/>
                      <a:pt x="453" y="1078"/>
                      <a:pt x="453" y="1078"/>
                    </a:cubicBezTo>
                    <a:cubicBezTo>
                      <a:pt x="454" y="1072"/>
                      <a:pt x="454" y="1072"/>
                      <a:pt x="454" y="1072"/>
                    </a:cubicBezTo>
                    <a:cubicBezTo>
                      <a:pt x="445" y="1065"/>
                      <a:pt x="445" y="1065"/>
                      <a:pt x="445" y="1065"/>
                    </a:cubicBezTo>
                    <a:cubicBezTo>
                      <a:pt x="441" y="1063"/>
                      <a:pt x="441" y="1063"/>
                      <a:pt x="441" y="1063"/>
                    </a:cubicBezTo>
                    <a:cubicBezTo>
                      <a:pt x="428" y="1063"/>
                      <a:pt x="428" y="1063"/>
                      <a:pt x="428" y="1063"/>
                    </a:cubicBezTo>
                    <a:cubicBezTo>
                      <a:pt x="418" y="1053"/>
                      <a:pt x="418" y="1053"/>
                      <a:pt x="418" y="1053"/>
                    </a:cubicBezTo>
                    <a:cubicBezTo>
                      <a:pt x="414" y="1058"/>
                      <a:pt x="414" y="1058"/>
                      <a:pt x="414" y="1058"/>
                    </a:cubicBezTo>
                    <a:cubicBezTo>
                      <a:pt x="412" y="1064"/>
                      <a:pt x="412" y="1064"/>
                      <a:pt x="412" y="1064"/>
                    </a:cubicBezTo>
                    <a:cubicBezTo>
                      <a:pt x="404" y="1072"/>
                      <a:pt x="404" y="1072"/>
                      <a:pt x="404" y="1072"/>
                    </a:cubicBezTo>
                    <a:cubicBezTo>
                      <a:pt x="399" y="1080"/>
                      <a:pt x="399" y="1080"/>
                      <a:pt x="399" y="1080"/>
                    </a:cubicBezTo>
                    <a:cubicBezTo>
                      <a:pt x="394" y="1086"/>
                      <a:pt x="394" y="1086"/>
                      <a:pt x="394" y="1086"/>
                    </a:cubicBezTo>
                    <a:cubicBezTo>
                      <a:pt x="381" y="1091"/>
                      <a:pt x="381" y="1091"/>
                      <a:pt x="381" y="1091"/>
                    </a:cubicBezTo>
                    <a:cubicBezTo>
                      <a:pt x="377" y="1091"/>
                      <a:pt x="377" y="1091"/>
                      <a:pt x="377" y="1091"/>
                    </a:cubicBezTo>
                    <a:cubicBezTo>
                      <a:pt x="370" y="1095"/>
                      <a:pt x="370" y="1095"/>
                      <a:pt x="370" y="1095"/>
                    </a:cubicBezTo>
                    <a:cubicBezTo>
                      <a:pt x="367" y="1103"/>
                      <a:pt x="367" y="1103"/>
                      <a:pt x="367" y="1103"/>
                    </a:cubicBezTo>
                    <a:cubicBezTo>
                      <a:pt x="361" y="1109"/>
                      <a:pt x="361" y="1109"/>
                      <a:pt x="361" y="1109"/>
                    </a:cubicBezTo>
                    <a:cubicBezTo>
                      <a:pt x="355" y="1113"/>
                      <a:pt x="355" y="1113"/>
                      <a:pt x="355" y="1113"/>
                    </a:cubicBezTo>
                    <a:cubicBezTo>
                      <a:pt x="349" y="1115"/>
                      <a:pt x="349" y="1115"/>
                      <a:pt x="349" y="1115"/>
                    </a:cubicBezTo>
                    <a:cubicBezTo>
                      <a:pt x="349" y="1122"/>
                      <a:pt x="349" y="1122"/>
                      <a:pt x="349" y="1122"/>
                    </a:cubicBezTo>
                    <a:cubicBezTo>
                      <a:pt x="350" y="1135"/>
                      <a:pt x="350" y="1135"/>
                      <a:pt x="350" y="1135"/>
                    </a:cubicBezTo>
                    <a:cubicBezTo>
                      <a:pt x="356" y="1148"/>
                      <a:pt x="356" y="1148"/>
                      <a:pt x="356" y="1148"/>
                    </a:cubicBezTo>
                    <a:cubicBezTo>
                      <a:pt x="368" y="1159"/>
                      <a:pt x="369" y="1177"/>
                      <a:pt x="378" y="1190"/>
                    </a:cubicBezTo>
                    <a:cubicBezTo>
                      <a:pt x="378" y="1193"/>
                      <a:pt x="378" y="1193"/>
                      <a:pt x="378" y="1193"/>
                    </a:cubicBezTo>
                    <a:cubicBezTo>
                      <a:pt x="369" y="1187"/>
                      <a:pt x="369" y="1187"/>
                      <a:pt x="369" y="1187"/>
                    </a:cubicBezTo>
                    <a:cubicBezTo>
                      <a:pt x="366" y="1188"/>
                      <a:pt x="366" y="1188"/>
                      <a:pt x="366" y="1188"/>
                    </a:cubicBezTo>
                    <a:cubicBezTo>
                      <a:pt x="351" y="1183"/>
                      <a:pt x="351" y="1183"/>
                      <a:pt x="351" y="1183"/>
                    </a:cubicBezTo>
                    <a:cubicBezTo>
                      <a:pt x="352" y="1185"/>
                      <a:pt x="352" y="1185"/>
                      <a:pt x="352" y="1185"/>
                    </a:cubicBezTo>
                    <a:cubicBezTo>
                      <a:pt x="350" y="1187"/>
                      <a:pt x="350" y="1187"/>
                      <a:pt x="350" y="1187"/>
                    </a:cubicBezTo>
                    <a:cubicBezTo>
                      <a:pt x="344" y="1186"/>
                      <a:pt x="344" y="1186"/>
                      <a:pt x="344" y="1186"/>
                    </a:cubicBezTo>
                    <a:cubicBezTo>
                      <a:pt x="334" y="1182"/>
                      <a:pt x="334" y="1182"/>
                      <a:pt x="334" y="1182"/>
                    </a:cubicBezTo>
                    <a:cubicBezTo>
                      <a:pt x="325" y="1175"/>
                      <a:pt x="325" y="1175"/>
                      <a:pt x="325" y="1175"/>
                    </a:cubicBezTo>
                    <a:cubicBezTo>
                      <a:pt x="317" y="1173"/>
                      <a:pt x="317" y="1173"/>
                      <a:pt x="317" y="1173"/>
                    </a:cubicBezTo>
                    <a:cubicBezTo>
                      <a:pt x="312" y="1170"/>
                      <a:pt x="312" y="1170"/>
                      <a:pt x="312" y="1170"/>
                    </a:cubicBezTo>
                    <a:cubicBezTo>
                      <a:pt x="305" y="1177"/>
                      <a:pt x="305" y="1177"/>
                      <a:pt x="305" y="1177"/>
                    </a:cubicBezTo>
                    <a:cubicBezTo>
                      <a:pt x="301" y="1183"/>
                      <a:pt x="301" y="1183"/>
                      <a:pt x="301" y="1183"/>
                    </a:cubicBezTo>
                    <a:cubicBezTo>
                      <a:pt x="299" y="1173"/>
                      <a:pt x="299" y="1173"/>
                      <a:pt x="299" y="1173"/>
                    </a:cubicBezTo>
                    <a:cubicBezTo>
                      <a:pt x="307" y="1169"/>
                      <a:pt x="307" y="1169"/>
                      <a:pt x="307" y="1169"/>
                    </a:cubicBezTo>
                    <a:cubicBezTo>
                      <a:pt x="300" y="1166"/>
                      <a:pt x="300" y="1166"/>
                      <a:pt x="300" y="1166"/>
                    </a:cubicBezTo>
                    <a:cubicBezTo>
                      <a:pt x="292" y="1164"/>
                      <a:pt x="292" y="1164"/>
                      <a:pt x="292" y="1164"/>
                    </a:cubicBezTo>
                    <a:cubicBezTo>
                      <a:pt x="290" y="1158"/>
                      <a:pt x="290" y="1158"/>
                      <a:pt x="290" y="1158"/>
                    </a:cubicBezTo>
                    <a:cubicBezTo>
                      <a:pt x="282" y="1152"/>
                      <a:pt x="282" y="1152"/>
                      <a:pt x="282" y="1152"/>
                    </a:cubicBezTo>
                    <a:cubicBezTo>
                      <a:pt x="272" y="1147"/>
                      <a:pt x="272" y="1147"/>
                      <a:pt x="272" y="1147"/>
                    </a:cubicBezTo>
                    <a:cubicBezTo>
                      <a:pt x="267" y="1146"/>
                      <a:pt x="267" y="1146"/>
                      <a:pt x="267" y="1146"/>
                    </a:cubicBezTo>
                    <a:cubicBezTo>
                      <a:pt x="265" y="1156"/>
                      <a:pt x="265" y="1156"/>
                      <a:pt x="265" y="1156"/>
                    </a:cubicBezTo>
                    <a:cubicBezTo>
                      <a:pt x="261" y="1162"/>
                      <a:pt x="261" y="1162"/>
                      <a:pt x="261" y="1162"/>
                    </a:cubicBezTo>
                    <a:cubicBezTo>
                      <a:pt x="256" y="1164"/>
                      <a:pt x="256" y="1164"/>
                      <a:pt x="256" y="1164"/>
                    </a:cubicBezTo>
                    <a:cubicBezTo>
                      <a:pt x="257" y="1170"/>
                      <a:pt x="257" y="1170"/>
                      <a:pt x="257" y="1170"/>
                    </a:cubicBezTo>
                    <a:cubicBezTo>
                      <a:pt x="260" y="1177"/>
                      <a:pt x="260" y="1177"/>
                      <a:pt x="260" y="1177"/>
                    </a:cubicBezTo>
                    <a:cubicBezTo>
                      <a:pt x="264" y="1179"/>
                      <a:pt x="264" y="1179"/>
                      <a:pt x="264" y="1179"/>
                    </a:cubicBezTo>
                    <a:cubicBezTo>
                      <a:pt x="270" y="1191"/>
                      <a:pt x="270" y="1191"/>
                      <a:pt x="270" y="1191"/>
                    </a:cubicBezTo>
                    <a:cubicBezTo>
                      <a:pt x="278" y="1200"/>
                      <a:pt x="278" y="1200"/>
                      <a:pt x="278" y="1200"/>
                    </a:cubicBezTo>
                    <a:cubicBezTo>
                      <a:pt x="294" y="1193"/>
                      <a:pt x="294" y="1193"/>
                      <a:pt x="294" y="1193"/>
                    </a:cubicBezTo>
                    <a:cubicBezTo>
                      <a:pt x="297" y="1201"/>
                      <a:pt x="297" y="1201"/>
                      <a:pt x="297" y="1201"/>
                    </a:cubicBezTo>
                    <a:cubicBezTo>
                      <a:pt x="301" y="1225"/>
                      <a:pt x="301" y="1225"/>
                      <a:pt x="301" y="1225"/>
                    </a:cubicBezTo>
                    <a:cubicBezTo>
                      <a:pt x="304" y="1229"/>
                      <a:pt x="304" y="1229"/>
                      <a:pt x="304" y="1229"/>
                    </a:cubicBezTo>
                    <a:cubicBezTo>
                      <a:pt x="294" y="1226"/>
                      <a:pt x="294" y="1226"/>
                      <a:pt x="294" y="1226"/>
                    </a:cubicBezTo>
                    <a:cubicBezTo>
                      <a:pt x="287" y="1231"/>
                      <a:pt x="287" y="1231"/>
                      <a:pt x="287" y="1231"/>
                    </a:cubicBezTo>
                    <a:cubicBezTo>
                      <a:pt x="285" y="1235"/>
                      <a:pt x="285" y="1235"/>
                      <a:pt x="285" y="1235"/>
                    </a:cubicBezTo>
                    <a:cubicBezTo>
                      <a:pt x="285" y="1236"/>
                      <a:pt x="285" y="1236"/>
                      <a:pt x="285" y="1236"/>
                    </a:cubicBezTo>
                    <a:cubicBezTo>
                      <a:pt x="278" y="1232"/>
                      <a:pt x="278" y="1232"/>
                      <a:pt x="278" y="1232"/>
                    </a:cubicBezTo>
                    <a:cubicBezTo>
                      <a:pt x="273" y="1231"/>
                      <a:pt x="273" y="1231"/>
                      <a:pt x="273" y="1231"/>
                    </a:cubicBezTo>
                    <a:cubicBezTo>
                      <a:pt x="257" y="1223"/>
                      <a:pt x="257" y="1223"/>
                      <a:pt x="257" y="1223"/>
                    </a:cubicBezTo>
                    <a:cubicBezTo>
                      <a:pt x="248" y="1221"/>
                      <a:pt x="248" y="1221"/>
                      <a:pt x="248" y="1221"/>
                    </a:cubicBezTo>
                    <a:cubicBezTo>
                      <a:pt x="247" y="1217"/>
                      <a:pt x="247" y="1217"/>
                      <a:pt x="247" y="1217"/>
                    </a:cubicBezTo>
                    <a:cubicBezTo>
                      <a:pt x="243" y="1211"/>
                      <a:pt x="243" y="1211"/>
                      <a:pt x="243" y="1211"/>
                    </a:cubicBezTo>
                    <a:cubicBezTo>
                      <a:pt x="239" y="1208"/>
                      <a:pt x="239" y="1208"/>
                      <a:pt x="239" y="1208"/>
                    </a:cubicBezTo>
                    <a:cubicBezTo>
                      <a:pt x="235" y="1202"/>
                      <a:pt x="235" y="1202"/>
                      <a:pt x="235" y="1202"/>
                    </a:cubicBezTo>
                    <a:cubicBezTo>
                      <a:pt x="230" y="1200"/>
                      <a:pt x="230" y="1200"/>
                      <a:pt x="230" y="1200"/>
                    </a:cubicBezTo>
                    <a:cubicBezTo>
                      <a:pt x="227" y="1203"/>
                      <a:pt x="227" y="1203"/>
                      <a:pt x="227" y="1203"/>
                    </a:cubicBezTo>
                    <a:cubicBezTo>
                      <a:pt x="222" y="1203"/>
                      <a:pt x="222" y="1203"/>
                      <a:pt x="222" y="1203"/>
                    </a:cubicBezTo>
                    <a:cubicBezTo>
                      <a:pt x="213" y="1196"/>
                      <a:pt x="213" y="1196"/>
                      <a:pt x="213" y="1196"/>
                    </a:cubicBezTo>
                    <a:cubicBezTo>
                      <a:pt x="210" y="1190"/>
                      <a:pt x="210" y="1190"/>
                      <a:pt x="210" y="1190"/>
                    </a:cubicBezTo>
                    <a:cubicBezTo>
                      <a:pt x="203" y="1193"/>
                      <a:pt x="203" y="1193"/>
                      <a:pt x="203" y="1193"/>
                    </a:cubicBezTo>
                    <a:cubicBezTo>
                      <a:pt x="204" y="1189"/>
                      <a:pt x="204" y="1189"/>
                      <a:pt x="204" y="1189"/>
                    </a:cubicBezTo>
                    <a:cubicBezTo>
                      <a:pt x="209" y="1184"/>
                      <a:pt x="209" y="1184"/>
                      <a:pt x="209" y="1184"/>
                    </a:cubicBezTo>
                    <a:cubicBezTo>
                      <a:pt x="208" y="1174"/>
                      <a:pt x="208" y="1174"/>
                      <a:pt x="208" y="1174"/>
                    </a:cubicBezTo>
                    <a:cubicBezTo>
                      <a:pt x="209" y="1165"/>
                      <a:pt x="209" y="1165"/>
                      <a:pt x="209" y="1165"/>
                    </a:cubicBezTo>
                    <a:cubicBezTo>
                      <a:pt x="204" y="1161"/>
                      <a:pt x="204" y="1161"/>
                      <a:pt x="204" y="1161"/>
                    </a:cubicBezTo>
                    <a:cubicBezTo>
                      <a:pt x="204" y="1153"/>
                      <a:pt x="204" y="1153"/>
                      <a:pt x="204" y="1153"/>
                    </a:cubicBezTo>
                    <a:cubicBezTo>
                      <a:pt x="195" y="1135"/>
                      <a:pt x="195" y="1135"/>
                      <a:pt x="195" y="1135"/>
                    </a:cubicBezTo>
                    <a:cubicBezTo>
                      <a:pt x="197" y="1131"/>
                      <a:pt x="197" y="1131"/>
                      <a:pt x="197" y="1131"/>
                    </a:cubicBezTo>
                    <a:cubicBezTo>
                      <a:pt x="204" y="1129"/>
                      <a:pt x="204" y="1129"/>
                      <a:pt x="204" y="1129"/>
                    </a:cubicBezTo>
                    <a:cubicBezTo>
                      <a:pt x="206" y="1117"/>
                      <a:pt x="206" y="1117"/>
                      <a:pt x="206" y="1117"/>
                    </a:cubicBezTo>
                    <a:cubicBezTo>
                      <a:pt x="207" y="1104"/>
                      <a:pt x="207" y="1104"/>
                      <a:pt x="207" y="1104"/>
                    </a:cubicBezTo>
                    <a:cubicBezTo>
                      <a:pt x="206" y="1098"/>
                      <a:pt x="206" y="1098"/>
                      <a:pt x="206" y="1098"/>
                    </a:cubicBezTo>
                    <a:cubicBezTo>
                      <a:pt x="203" y="1094"/>
                      <a:pt x="203" y="1094"/>
                      <a:pt x="203" y="1094"/>
                    </a:cubicBezTo>
                    <a:cubicBezTo>
                      <a:pt x="199" y="1084"/>
                      <a:pt x="199" y="1084"/>
                      <a:pt x="199" y="1084"/>
                    </a:cubicBezTo>
                    <a:cubicBezTo>
                      <a:pt x="196" y="1081"/>
                      <a:pt x="196" y="1081"/>
                      <a:pt x="196" y="1081"/>
                    </a:cubicBezTo>
                    <a:cubicBezTo>
                      <a:pt x="189" y="1080"/>
                      <a:pt x="189" y="1080"/>
                      <a:pt x="189" y="1080"/>
                    </a:cubicBezTo>
                    <a:cubicBezTo>
                      <a:pt x="186" y="1073"/>
                      <a:pt x="186" y="1073"/>
                      <a:pt x="186" y="1073"/>
                    </a:cubicBezTo>
                    <a:cubicBezTo>
                      <a:pt x="181" y="1073"/>
                      <a:pt x="181" y="1073"/>
                      <a:pt x="181" y="1073"/>
                    </a:cubicBezTo>
                    <a:cubicBezTo>
                      <a:pt x="172" y="1069"/>
                      <a:pt x="172" y="1069"/>
                      <a:pt x="172" y="1069"/>
                    </a:cubicBezTo>
                    <a:cubicBezTo>
                      <a:pt x="172" y="1066"/>
                      <a:pt x="172" y="1066"/>
                      <a:pt x="172" y="1066"/>
                    </a:cubicBezTo>
                    <a:cubicBezTo>
                      <a:pt x="173" y="1061"/>
                      <a:pt x="173" y="1061"/>
                      <a:pt x="173" y="1061"/>
                    </a:cubicBezTo>
                    <a:cubicBezTo>
                      <a:pt x="172" y="1059"/>
                      <a:pt x="172" y="1059"/>
                      <a:pt x="172" y="1059"/>
                    </a:cubicBezTo>
                    <a:cubicBezTo>
                      <a:pt x="163" y="1058"/>
                      <a:pt x="163" y="1058"/>
                      <a:pt x="163" y="1058"/>
                    </a:cubicBezTo>
                    <a:cubicBezTo>
                      <a:pt x="146" y="1042"/>
                      <a:pt x="146" y="1042"/>
                      <a:pt x="146" y="1042"/>
                    </a:cubicBezTo>
                    <a:cubicBezTo>
                      <a:pt x="149" y="1039"/>
                      <a:pt x="149" y="1039"/>
                      <a:pt x="149" y="1039"/>
                    </a:cubicBezTo>
                    <a:cubicBezTo>
                      <a:pt x="142" y="1032"/>
                      <a:pt x="142" y="1032"/>
                      <a:pt x="142" y="1032"/>
                    </a:cubicBezTo>
                    <a:cubicBezTo>
                      <a:pt x="139" y="1024"/>
                      <a:pt x="139" y="1024"/>
                      <a:pt x="139" y="1024"/>
                    </a:cubicBezTo>
                    <a:cubicBezTo>
                      <a:pt x="136" y="1018"/>
                      <a:pt x="136" y="1018"/>
                      <a:pt x="136" y="1018"/>
                    </a:cubicBezTo>
                    <a:cubicBezTo>
                      <a:pt x="128" y="1015"/>
                      <a:pt x="128" y="1015"/>
                      <a:pt x="128" y="1015"/>
                    </a:cubicBezTo>
                    <a:cubicBezTo>
                      <a:pt x="131" y="1011"/>
                      <a:pt x="131" y="1011"/>
                      <a:pt x="131" y="1011"/>
                    </a:cubicBezTo>
                    <a:cubicBezTo>
                      <a:pt x="142" y="1009"/>
                      <a:pt x="142" y="1009"/>
                      <a:pt x="142" y="1009"/>
                    </a:cubicBezTo>
                    <a:cubicBezTo>
                      <a:pt x="151" y="1015"/>
                      <a:pt x="151" y="1015"/>
                      <a:pt x="151" y="1015"/>
                    </a:cubicBezTo>
                    <a:cubicBezTo>
                      <a:pt x="152" y="1021"/>
                      <a:pt x="152" y="1021"/>
                      <a:pt x="152" y="1021"/>
                    </a:cubicBezTo>
                    <a:cubicBezTo>
                      <a:pt x="157" y="1028"/>
                      <a:pt x="157" y="1028"/>
                      <a:pt x="157" y="1028"/>
                    </a:cubicBezTo>
                    <a:cubicBezTo>
                      <a:pt x="172" y="1038"/>
                      <a:pt x="172" y="1038"/>
                      <a:pt x="172" y="1038"/>
                    </a:cubicBezTo>
                    <a:cubicBezTo>
                      <a:pt x="174" y="1037"/>
                      <a:pt x="174" y="1037"/>
                      <a:pt x="174" y="1037"/>
                    </a:cubicBezTo>
                    <a:cubicBezTo>
                      <a:pt x="175" y="1032"/>
                      <a:pt x="175" y="1032"/>
                      <a:pt x="175" y="1032"/>
                    </a:cubicBezTo>
                    <a:cubicBezTo>
                      <a:pt x="179" y="1039"/>
                      <a:pt x="179" y="1039"/>
                      <a:pt x="179" y="1039"/>
                    </a:cubicBezTo>
                    <a:cubicBezTo>
                      <a:pt x="184" y="1043"/>
                      <a:pt x="184" y="1043"/>
                      <a:pt x="184" y="1043"/>
                    </a:cubicBezTo>
                    <a:cubicBezTo>
                      <a:pt x="187" y="1040"/>
                      <a:pt x="187" y="1040"/>
                      <a:pt x="187" y="1040"/>
                    </a:cubicBezTo>
                    <a:cubicBezTo>
                      <a:pt x="190" y="1041"/>
                      <a:pt x="190" y="1041"/>
                      <a:pt x="190" y="1041"/>
                    </a:cubicBezTo>
                    <a:cubicBezTo>
                      <a:pt x="192" y="1038"/>
                      <a:pt x="192" y="1038"/>
                      <a:pt x="192" y="1038"/>
                    </a:cubicBezTo>
                    <a:cubicBezTo>
                      <a:pt x="195" y="1039"/>
                      <a:pt x="195" y="1039"/>
                      <a:pt x="195" y="1039"/>
                    </a:cubicBezTo>
                    <a:cubicBezTo>
                      <a:pt x="196" y="1046"/>
                      <a:pt x="196" y="1046"/>
                      <a:pt x="196" y="1046"/>
                    </a:cubicBezTo>
                    <a:cubicBezTo>
                      <a:pt x="199" y="1052"/>
                      <a:pt x="199" y="1052"/>
                      <a:pt x="199" y="1052"/>
                    </a:cubicBezTo>
                    <a:cubicBezTo>
                      <a:pt x="206" y="1049"/>
                      <a:pt x="206" y="1049"/>
                      <a:pt x="206" y="1049"/>
                    </a:cubicBezTo>
                    <a:cubicBezTo>
                      <a:pt x="216" y="1051"/>
                      <a:pt x="216" y="1051"/>
                      <a:pt x="216" y="1051"/>
                    </a:cubicBezTo>
                    <a:cubicBezTo>
                      <a:pt x="219" y="1056"/>
                      <a:pt x="219" y="1056"/>
                      <a:pt x="219" y="1056"/>
                    </a:cubicBezTo>
                    <a:cubicBezTo>
                      <a:pt x="225" y="1056"/>
                      <a:pt x="225" y="1056"/>
                      <a:pt x="225" y="1056"/>
                    </a:cubicBezTo>
                    <a:cubicBezTo>
                      <a:pt x="229" y="1061"/>
                      <a:pt x="229" y="1061"/>
                      <a:pt x="229" y="1061"/>
                    </a:cubicBezTo>
                    <a:cubicBezTo>
                      <a:pt x="246" y="1066"/>
                      <a:pt x="246" y="1066"/>
                      <a:pt x="246" y="1066"/>
                    </a:cubicBezTo>
                    <a:cubicBezTo>
                      <a:pt x="253" y="1070"/>
                      <a:pt x="253" y="1070"/>
                      <a:pt x="253" y="1070"/>
                    </a:cubicBezTo>
                    <a:cubicBezTo>
                      <a:pt x="268" y="1070"/>
                      <a:pt x="268" y="1070"/>
                      <a:pt x="268" y="1070"/>
                    </a:cubicBezTo>
                    <a:cubicBezTo>
                      <a:pt x="281" y="1076"/>
                      <a:pt x="281" y="1076"/>
                      <a:pt x="281" y="1076"/>
                    </a:cubicBezTo>
                    <a:cubicBezTo>
                      <a:pt x="285" y="1081"/>
                      <a:pt x="285" y="1081"/>
                      <a:pt x="285" y="1081"/>
                    </a:cubicBezTo>
                    <a:cubicBezTo>
                      <a:pt x="295" y="1083"/>
                      <a:pt x="295" y="1083"/>
                      <a:pt x="295" y="1083"/>
                    </a:cubicBezTo>
                    <a:cubicBezTo>
                      <a:pt x="320" y="1084"/>
                      <a:pt x="320" y="1084"/>
                      <a:pt x="320" y="1084"/>
                    </a:cubicBezTo>
                    <a:cubicBezTo>
                      <a:pt x="326" y="1081"/>
                      <a:pt x="326" y="1081"/>
                      <a:pt x="326" y="1081"/>
                    </a:cubicBezTo>
                    <a:cubicBezTo>
                      <a:pt x="333" y="1080"/>
                      <a:pt x="333" y="1080"/>
                      <a:pt x="333" y="1080"/>
                    </a:cubicBezTo>
                    <a:cubicBezTo>
                      <a:pt x="355" y="1070"/>
                      <a:pt x="355" y="1070"/>
                      <a:pt x="355" y="1070"/>
                    </a:cubicBezTo>
                    <a:cubicBezTo>
                      <a:pt x="360" y="1065"/>
                      <a:pt x="360" y="1065"/>
                      <a:pt x="360" y="1065"/>
                    </a:cubicBezTo>
                    <a:cubicBezTo>
                      <a:pt x="365" y="1062"/>
                      <a:pt x="365" y="1062"/>
                      <a:pt x="365" y="1062"/>
                    </a:cubicBezTo>
                    <a:cubicBezTo>
                      <a:pt x="374" y="1051"/>
                      <a:pt x="374" y="1051"/>
                      <a:pt x="374" y="1051"/>
                    </a:cubicBezTo>
                    <a:cubicBezTo>
                      <a:pt x="385" y="1033"/>
                      <a:pt x="385" y="1033"/>
                      <a:pt x="385" y="1033"/>
                    </a:cubicBezTo>
                    <a:cubicBezTo>
                      <a:pt x="390" y="1021"/>
                      <a:pt x="390" y="1021"/>
                      <a:pt x="390" y="1021"/>
                    </a:cubicBezTo>
                    <a:cubicBezTo>
                      <a:pt x="391" y="1009"/>
                      <a:pt x="391" y="1009"/>
                      <a:pt x="391" y="1009"/>
                    </a:cubicBezTo>
                    <a:cubicBezTo>
                      <a:pt x="387" y="1006"/>
                      <a:pt x="387" y="1006"/>
                      <a:pt x="387" y="1006"/>
                    </a:cubicBezTo>
                    <a:cubicBezTo>
                      <a:pt x="385" y="1004"/>
                      <a:pt x="385" y="1004"/>
                      <a:pt x="385" y="1004"/>
                    </a:cubicBezTo>
                    <a:cubicBezTo>
                      <a:pt x="385" y="993"/>
                      <a:pt x="385" y="993"/>
                      <a:pt x="385" y="993"/>
                    </a:cubicBezTo>
                    <a:cubicBezTo>
                      <a:pt x="382" y="985"/>
                      <a:pt x="382" y="985"/>
                      <a:pt x="382" y="985"/>
                    </a:cubicBezTo>
                    <a:cubicBezTo>
                      <a:pt x="382" y="974"/>
                      <a:pt x="382" y="974"/>
                      <a:pt x="382" y="974"/>
                    </a:cubicBezTo>
                    <a:cubicBezTo>
                      <a:pt x="377" y="967"/>
                      <a:pt x="377" y="967"/>
                      <a:pt x="377" y="967"/>
                    </a:cubicBezTo>
                    <a:cubicBezTo>
                      <a:pt x="371" y="963"/>
                      <a:pt x="371" y="963"/>
                      <a:pt x="371" y="963"/>
                    </a:cubicBezTo>
                    <a:cubicBezTo>
                      <a:pt x="367" y="965"/>
                      <a:pt x="367" y="965"/>
                      <a:pt x="367" y="965"/>
                    </a:cubicBezTo>
                    <a:cubicBezTo>
                      <a:pt x="363" y="961"/>
                      <a:pt x="363" y="961"/>
                      <a:pt x="363" y="961"/>
                    </a:cubicBezTo>
                    <a:cubicBezTo>
                      <a:pt x="364" y="957"/>
                      <a:pt x="364" y="957"/>
                      <a:pt x="364" y="957"/>
                    </a:cubicBezTo>
                    <a:cubicBezTo>
                      <a:pt x="361" y="954"/>
                      <a:pt x="361" y="954"/>
                      <a:pt x="361" y="954"/>
                    </a:cubicBezTo>
                    <a:cubicBezTo>
                      <a:pt x="355" y="947"/>
                      <a:pt x="355" y="947"/>
                      <a:pt x="355" y="947"/>
                    </a:cubicBezTo>
                    <a:cubicBezTo>
                      <a:pt x="353" y="942"/>
                      <a:pt x="353" y="942"/>
                      <a:pt x="353" y="942"/>
                    </a:cubicBezTo>
                    <a:cubicBezTo>
                      <a:pt x="350" y="940"/>
                      <a:pt x="350" y="940"/>
                      <a:pt x="350" y="940"/>
                    </a:cubicBezTo>
                    <a:cubicBezTo>
                      <a:pt x="346" y="937"/>
                      <a:pt x="346" y="937"/>
                      <a:pt x="346" y="937"/>
                    </a:cubicBezTo>
                    <a:cubicBezTo>
                      <a:pt x="349" y="944"/>
                      <a:pt x="349" y="944"/>
                      <a:pt x="349" y="944"/>
                    </a:cubicBezTo>
                    <a:cubicBezTo>
                      <a:pt x="345" y="945"/>
                      <a:pt x="345" y="945"/>
                      <a:pt x="345" y="945"/>
                    </a:cubicBezTo>
                    <a:cubicBezTo>
                      <a:pt x="333" y="937"/>
                      <a:pt x="333" y="937"/>
                      <a:pt x="333" y="937"/>
                    </a:cubicBezTo>
                    <a:cubicBezTo>
                      <a:pt x="328" y="932"/>
                      <a:pt x="328" y="932"/>
                      <a:pt x="328" y="932"/>
                    </a:cubicBezTo>
                    <a:cubicBezTo>
                      <a:pt x="328" y="936"/>
                      <a:pt x="328" y="936"/>
                      <a:pt x="328" y="936"/>
                    </a:cubicBezTo>
                    <a:cubicBezTo>
                      <a:pt x="326" y="934"/>
                      <a:pt x="326" y="934"/>
                      <a:pt x="326" y="934"/>
                    </a:cubicBezTo>
                    <a:cubicBezTo>
                      <a:pt x="324" y="927"/>
                      <a:pt x="324" y="927"/>
                      <a:pt x="324" y="927"/>
                    </a:cubicBezTo>
                    <a:cubicBezTo>
                      <a:pt x="317" y="919"/>
                      <a:pt x="317" y="919"/>
                      <a:pt x="317" y="919"/>
                    </a:cubicBezTo>
                    <a:cubicBezTo>
                      <a:pt x="321" y="928"/>
                      <a:pt x="321" y="928"/>
                      <a:pt x="321" y="928"/>
                    </a:cubicBezTo>
                    <a:cubicBezTo>
                      <a:pt x="310" y="925"/>
                      <a:pt x="310" y="925"/>
                      <a:pt x="310" y="925"/>
                    </a:cubicBezTo>
                    <a:cubicBezTo>
                      <a:pt x="306" y="920"/>
                      <a:pt x="306" y="920"/>
                      <a:pt x="306" y="920"/>
                    </a:cubicBezTo>
                    <a:cubicBezTo>
                      <a:pt x="306" y="916"/>
                      <a:pt x="306" y="916"/>
                      <a:pt x="306" y="916"/>
                    </a:cubicBezTo>
                    <a:cubicBezTo>
                      <a:pt x="302" y="910"/>
                      <a:pt x="302" y="910"/>
                      <a:pt x="302" y="910"/>
                    </a:cubicBezTo>
                    <a:cubicBezTo>
                      <a:pt x="286" y="895"/>
                      <a:pt x="286" y="895"/>
                      <a:pt x="286" y="895"/>
                    </a:cubicBezTo>
                    <a:cubicBezTo>
                      <a:pt x="277" y="888"/>
                      <a:pt x="277" y="888"/>
                      <a:pt x="277" y="888"/>
                    </a:cubicBezTo>
                    <a:cubicBezTo>
                      <a:pt x="274" y="883"/>
                      <a:pt x="274" y="883"/>
                      <a:pt x="274" y="883"/>
                    </a:cubicBezTo>
                    <a:cubicBezTo>
                      <a:pt x="261" y="874"/>
                      <a:pt x="261" y="874"/>
                      <a:pt x="261" y="874"/>
                    </a:cubicBezTo>
                    <a:cubicBezTo>
                      <a:pt x="256" y="869"/>
                      <a:pt x="256" y="869"/>
                      <a:pt x="256" y="869"/>
                    </a:cubicBezTo>
                    <a:cubicBezTo>
                      <a:pt x="239" y="859"/>
                      <a:pt x="239" y="859"/>
                      <a:pt x="239" y="859"/>
                    </a:cubicBezTo>
                    <a:cubicBezTo>
                      <a:pt x="236" y="856"/>
                      <a:pt x="236" y="856"/>
                      <a:pt x="236" y="856"/>
                    </a:cubicBezTo>
                    <a:cubicBezTo>
                      <a:pt x="219" y="852"/>
                      <a:pt x="219" y="852"/>
                      <a:pt x="219" y="852"/>
                    </a:cubicBezTo>
                    <a:cubicBezTo>
                      <a:pt x="220" y="855"/>
                      <a:pt x="220" y="855"/>
                      <a:pt x="220" y="855"/>
                    </a:cubicBezTo>
                    <a:cubicBezTo>
                      <a:pt x="218" y="858"/>
                      <a:pt x="218" y="858"/>
                      <a:pt x="218" y="858"/>
                    </a:cubicBezTo>
                    <a:cubicBezTo>
                      <a:pt x="216" y="858"/>
                      <a:pt x="216" y="858"/>
                      <a:pt x="216" y="858"/>
                    </a:cubicBezTo>
                    <a:cubicBezTo>
                      <a:pt x="207" y="853"/>
                      <a:pt x="207" y="853"/>
                      <a:pt x="207" y="853"/>
                    </a:cubicBezTo>
                    <a:cubicBezTo>
                      <a:pt x="189" y="849"/>
                      <a:pt x="189" y="849"/>
                      <a:pt x="189" y="849"/>
                    </a:cubicBezTo>
                    <a:cubicBezTo>
                      <a:pt x="182" y="845"/>
                      <a:pt x="182" y="845"/>
                      <a:pt x="182" y="845"/>
                    </a:cubicBezTo>
                    <a:cubicBezTo>
                      <a:pt x="179" y="849"/>
                      <a:pt x="179" y="849"/>
                      <a:pt x="179" y="849"/>
                    </a:cubicBezTo>
                    <a:cubicBezTo>
                      <a:pt x="171" y="850"/>
                      <a:pt x="171" y="850"/>
                      <a:pt x="171" y="850"/>
                    </a:cubicBezTo>
                    <a:cubicBezTo>
                      <a:pt x="167" y="853"/>
                      <a:pt x="167" y="853"/>
                      <a:pt x="167" y="853"/>
                    </a:cubicBezTo>
                    <a:cubicBezTo>
                      <a:pt x="165" y="848"/>
                      <a:pt x="165" y="848"/>
                      <a:pt x="165" y="848"/>
                    </a:cubicBezTo>
                    <a:cubicBezTo>
                      <a:pt x="163" y="846"/>
                      <a:pt x="163" y="846"/>
                      <a:pt x="163" y="846"/>
                    </a:cubicBezTo>
                    <a:cubicBezTo>
                      <a:pt x="164" y="840"/>
                      <a:pt x="164" y="840"/>
                      <a:pt x="164" y="840"/>
                    </a:cubicBezTo>
                    <a:cubicBezTo>
                      <a:pt x="163" y="838"/>
                      <a:pt x="163" y="838"/>
                      <a:pt x="163" y="838"/>
                    </a:cubicBezTo>
                    <a:cubicBezTo>
                      <a:pt x="153" y="846"/>
                      <a:pt x="153" y="846"/>
                      <a:pt x="153" y="846"/>
                    </a:cubicBezTo>
                    <a:cubicBezTo>
                      <a:pt x="155" y="836"/>
                      <a:pt x="155" y="836"/>
                      <a:pt x="155" y="836"/>
                    </a:cubicBezTo>
                    <a:cubicBezTo>
                      <a:pt x="150" y="840"/>
                      <a:pt x="150" y="840"/>
                      <a:pt x="150" y="840"/>
                    </a:cubicBezTo>
                    <a:cubicBezTo>
                      <a:pt x="151" y="834"/>
                      <a:pt x="151" y="834"/>
                      <a:pt x="151" y="834"/>
                    </a:cubicBezTo>
                    <a:cubicBezTo>
                      <a:pt x="149" y="833"/>
                      <a:pt x="149" y="833"/>
                      <a:pt x="149" y="833"/>
                    </a:cubicBezTo>
                    <a:cubicBezTo>
                      <a:pt x="145" y="833"/>
                      <a:pt x="145" y="833"/>
                      <a:pt x="145" y="833"/>
                    </a:cubicBezTo>
                    <a:cubicBezTo>
                      <a:pt x="138" y="837"/>
                      <a:pt x="138" y="837"/>
                      <a:pt x="138" y="837"/>
                    </a:cubicBezTo>
                    <a:cubicBezTo>
                      <a:pt x="139" y="833"/>
                      <a:pt x="139" y="833"/>
                      <a:pt x="139" y="833"/>
                    </a:cubicBezTo>
                    <a:cubicBezTo>
                      <a:pt x="139" y="830"/>
                      <a:pt x="139" y="830"/>
                      <a:pt x="139" y="830"/>
                    </a:cubicBezTo>
                    <a:cubicBezTo>
                      <a:pt x="137" y="826"/>
                      <a:pt x="137" y="826"/>
                      <a:pt x="137" y="826"/>
                    </a:cubicBezTo>
                    <a:cubicBezTo>
                      <a:pt x="129" y="827"/>
                      <a:pt x="129" y="827"/>
                      <a:pt x="129" y="827"/>
                    </a:cubicBezTo>
                    <a:cubicBezTo>
                      <a:pt x="132" y="812"/>
                      <a:pt x="132" y="812"/>
                      <a:pt x="132" y="812"/>
                    </a:cubicBezTo>
                    <a:cubicBezTo>
                      <a:pt x="134" y="819"/>
                      <a:pt x="134" y="819"/>
                      <a:pt x="134" y="819"/>
                    </a:cubicBezTo>
                    <a:cubicBezTo>
                      <a:pt x="137" y="821"/>
                      <a:pt x="137" y="821"/>
                      <a:pt x="137" y="821"/>
                    </a:cubicBezTo>
                    <a:cubicBezTo>
                      <a:pt x="140" y="820"/>
                      <a:pt x="140" y="820"/>
                      <a:pt x="140" y="820"/>
                    </a:cubicBezTo>
                    <a:cubicBezTo>
                      <a:pt x="143" y="824"/>
                      <a:pt x="143" y="824"/>
                      <a:pt x="143" y="824"/>
                    </a:cubicBezTo>
                    <a:cubicBezTo>
                      <a:pt x="149" y="824"/>
                      <a:pt x="149" y="824"/>
                      <a:pt x="149" y="824"/>
                    </a:cubicBezTo>
                    <a:cubicBezTo>
                      <a:pt x="153" y="825"/>
                      <a:pt x="153" y="825"/>
                      <a:pt x="153" y="825"/>
                    </a:cubicBezTo>
                    <a:cubicBezTo>
                      <a:pt x="158" y="817"/>
                      <a:pt x="158" y="817"/>
                      <a:pt x="158" y="817"/>
                    </a:cubicBezTo>
                    <a:cubicBezTo>
                      <a:pt x="158" y="812"/>
                      <a:pt x="158" y="812"/>
                      <a:pt x="158" y="812"/>
                    </a:cubicBezTo>
                    <a:cubicBezTo>
                      <a:pt x="149" y="808"/>
                      <a:pt x="149" y="808"/>
                      <a:pt x="149" y="808"/>
                    </a:cubicBezTo>
                    <a:cubicBezTo>
                      <a:pt x="145" y="810"/>
                      <a:pt x="145" y="810"/>
                      <a:pt x="145" y="810"/>
                    </a:cubicBezTo>
                    <a:cubicBezTo>
                      <a:pt x="141" y="806"/>
                      <a:pt x="141" y="806"/>
                      <a:pt x="141" y="806"/>
                    </a:cubicBezTo>
                    <a:cubicBezTo>
                      <a:pt x="141" y="804"/>
                      <a:pt x="141" y="804"/>
                      <a:pt x="141" y="804"/>
                    </a:cubicBezTo>
                    <a:cubicBezTo>
                      <a:pt x="133" y="799"/>
                      <a:pt x="133" y="799"/>
                      <a:pt x="133" y="799"/>
                    </a:cubicBezTo>
                    <a:cubicBezTo>
                      <a:pt x="125" y="796"/>
                      <a:pt x="125" y="796"/>
                      <a:pt x="125" y="796"/>
                    </a:cubicBezTo>
                    <a:cubicBezTo>
                      <a:pt x="127" y="800"/>
                      <a:pt x="127" y="800"/>
                      <a:pt x="127" y="800"/>
                    </a:cubicBezTo>
                    <a:cubicBezTo>
                      <a:pt x="127" y="808"/>
                      <a:pt x="127" y="808"/>
                      <a:pt x="127" y="808"/>
                    </a:cubicBezTo>
                    <a:cubicBezTo>
                      <a:pt x="123" y="809"/>
                      <a:pt x="123" y="809"/>
                      <a:pt x="123" y="809"/>
                    </a:cubicBezTo>
                    <a:cubicBezTo>
                      <a:pt x="121" y="806"/>
                      <a:pt x="121" y="806"/>
                      <a:pt x="121" y="806"/>
                    </a:cubicBezTo>
                    <a:cubicBezTo>
                      <a:pt x="120" y="810"/>
                      <a:pt x="120" y="810"/>
                      <a:pt x="120" y="810"/>
                    </a:cubicBezTo>
                    <a:cubicBezTo>
                      <a:pt x="121" y="816"/>
                      <a:pt x="121" y="816"/>
                      <a:pt x="121" y="816"/>
                    </a:cubicBezTo>
                    <a:cubicBezTo>
                      <a:pt x="118" y="819"/>
                      <a:pt x="118" y="819"/>
                      <a:pt x="118" y="819"/>
                    </a:cubicBezTo>
                    <a:cubicBezTo>
                      <a:pt x="114" y="819"/>
                      <a:pt x="114" y="819"/>
                      <a:pt x="114" y="819"/>
                    </a:cubicBezTo>
                    <a:cubicBezTo>
                      <a:pt x="108" y="813"/>
                      <a:pt x="108" y="813"/>
                      <a:pt x="108" y="813"/>
                    </a:cubicBezTo>
                    <a:cubicBezTo>
                      <a:pt x="98" y="809"/>
                      <a:pt x="98" y="809"/>
                      <a:pt x="98" y="809"/>
                    </a:cubicBezTo>
                    <a:cubicBezTo>
                      <a:pt x="97" y="809"/>
                      <a:pt x="97" y="809"/>
                      <a:pt x="97" y="809"/>
                    </a:cubicBezTo>
                    <a:cubicBezTo>
                      <a:pt x="98" y="811"/>
                      <a:pt x="98" y="811"/>
                      <a:pt x="98" y="811"/>
                    </a:cubicBezTo>
                    <a:cubicBezTo>
                      <a:pt x="98" y="817"/>
                      <a:pt x="98" y="817"/>
                      <a:pt x="98" y="817"/>
                    </a:cubicBezTo>
                    <a:cubicBezTo>
                      <a:pt x="96" y="824"/>
                      <a:pt x="96" y="824"/>
                      <a:pt x="96" y="824"/>
                    </a:cubicBezTo>
                    <a:cubicBezTo>
                      <a:pt x="95" y="826"/>
                      <a:pt x="95" y="826"/>
                      <a:pt x="95" y="826"/>
                    </a:cubicBezTo>
                    <a:cubicBezTo>
                      <a:pt x="89" y="828"/>
                      <a:pt x="89" y="828"/>
                      <a:pt x="89" y="828"/>
                    </a:cubicBezTo>
                    <a:cubicBezTo>
                      <a:pt x="77" y="821"/>
                      <a:pt x="77" y="821"/>
                      <a:pt x="77" y="821"/>
                    </a:cubicBezTo>
                    <a:cubicBezTo>
                      <a:pt x="74" y="836"/>
                      <a:pt x="74" y="836"/>
                      <a:pt x="74" y="836"/>
                    </a:cubicBezTo>
                    <a:cubicBezTo>
                      <a:pt x="71" y="840"/>
                      <a:pt x="71" y="840"/>
                      <a:pt x="71" y="840"/>
                    </a:cubicBezTo>
                    <a:cubicBezTo>
                      <a:pt x="54" y="850"/>
                      <a:pt x="54" y="850"/>
                      <a:pt x="54" y="850"/>
                    </a:cubicBezTo>
                    <a:cubicBezTo>
                      <a:pt x="53" y="852"/>
                      <a:pt x="53" y="852"/>
                      <a:pt x="53" y="852"/>
                    </a:cubicBezTo>
                    <a:cubicBezTo>
                      <a:pt x="53" y="858"/>
                      <a:pt x="53" y="858"/>
                      <a:pt x="53" y="858"/>
                    </a:cubicBezTo>
                    <a:cubicBezTo>
                      <a:pt x="52" y="860"/>
                      <a:pt x="52" y="860"/>
                      <a:pt x="52" y="860"/>
                    </a:cubicBezTo>
                    <a:cubicBezTo>
                      <a:pt x="48" y="864"/>
                      <a:pt x="48" y="864"/>
                      <a:pt x="48" y="864"/>
                    </a:cubicBezTo>
                    <a:cubicBezTo>
                      <a:pt x="46" y="865"/>
                      <a:pt x="46" y="865"/>
                      <a:pt x="46" y="865"/>
                    </a:cubicBezTo>
                    <a:cubicBezTo>
                      <a:pt x="31" y="879"/>
                      <a:pt x="31" y="879"/>
                      <a:pt x="31" y="879"/>
                    </a:cubicBezTo>
                    <a:cubicBezTo>
                      <a:pt x="36" y="881"/>
                      <a:pt x="36" y="881"/>
                      <a:pt x="36" y="881"/>
                    </a:cubicBezTo>
                    <a:cubicBezTo>
                      <a:pt x="36" y="883"/>
                      <a:pt x="36" y="883"/>
                      <a:pt x="36" y="883"/>
                    </a:cubicBezTo>
                    <a:cubicBezTo>
                      <a:pt x="30" y="898"/>
                      <a:pt x="30" y="898"/>
                      <a:pt x="30" y="898"/>
                    </a:cubicBezTo>
                    <a:cubicBezTo>
                      <a:pt x="29" y="903"/>
                      <a:pt x="29" y="903"/>
                      <a:pt x="29" y="903"/>
                    </a:cubicBezTo>
                    <a:cubicBezTo>
                      <a:pt x="31" y="916"/>
                      <a:pt x="31" y="916"/>
                      <a:pt x="31" y="916"/>
                    </a:cubicBezTo>
                    <a:cubicBezTo>
                      <a:pt x="33" y="926"/>
                      <a:pt x="33" y="926"/>
                      <a:pt x="33" y="926"/>
                    </a:cubicBezTo>
                    <a:cubicBezTo>
                      <a:pt x="36" y="930"/>
                      <a:pt x="36" y="930"/>
                      <a:pt x="36" y="930"/>
                    </a:cubicBezTo>
                    <a:cubicBezTo>
                      <a:pt x="41" y="934"/>
                      <a:pt x="41" y="934"/>
                      <a:pt x="41" y="934"/>
                    </a:cubicBezTo>
                    <a:cubicBezTo>
                      <a:pt x="48" y="934"/>
                      <a:pt x="48" y="934"/>
                      <a:pt x="48" y="934"/>
                    </a:cubicBezTo>
                    <a:cubicBezTo>
                      <a:pt x="55" y="939"/>
                      <a:pt x="55" y="939"/>
                      <a:pt x="55" y="939"/>
                    </a:cubicBezTo>
                    <a:cubicBezTo>
                      <a:pt x="65" y="958"/>
                      <a:pt x="65" y="958"/>
                      <a:pt x="65" y="958"/>
                    </a:cubicBezTo>
                    <a:cubicBezTo>
                      <a:pt x="71" y="965"/>
                      <a:pt x="71" y="965"/>
                      <a:pt x="71" y="965"/>
                    </a:cubicBezTo>
                    <a:cubicBezTo>
                      <a:pt x="72" y="977"/>
                      <a:pt x="72" y="977"/>
                      <a:pt x="72" y="977"/>
                    </a:cubicBezTo>
                    <a:cubicBezTo>
                      <a:pt x="63" y="995"/>
                      <a:pt x="63" y="995"/>
                      <a:pt x="63" y="995"/>
                    </a:cubicBezTo>
                    <a:cubicBezTo>
                      <a:pt x="54" y="1018"/>
                      <a:pt x="54" y="1018"/>
                      <a:pt x="54" y="1018"/>
                    </a:cubicBezTo>
                    <a:cubicBezTo>
                      <a:pt x="50" y="1024"/>
                      <a:pt x="50" y="1024"/>
                      <a:pt x="50" y="1024"/>
                    </a:cubicBezTo>
                    <a:cubicBezTo>
                      <a:pt x="51" y="1035"/>
                      <a:pt x="51" y="1035"/>
                      <a:pt x="51" y="1035"/>
                    </a:cubicBezTo>
                    <a:cubicBezTo>
                      <a:pt x="56" y="1045"/>
                      <a:pt x="56" y="1045"/>
                      <a:pt x="56" y="1045"/>
                    </a:cubicBezTo>
                    <a:cubicBezTo>
                      <a:pt x="59" y="1054"/>
                      <a:pt x="59" y="1054"/>
                      <a:pt x="59" y="1054"/>
                    </a:cubicBezTo>
                    <a:cubicBezTo>
                      <a:pt x="61" y="1063"/>
                      <a:pt x="61" y="1063"/>
                      <a:pt x="61" y="1063"/>
                    </a:cubicBezTo>
                    <a:cubicBezTo>
                      <a:pt x="68" y="1077"/>
                      <a:pt x="68" y="1077"/>
                      <a:pt x="68" y="1077"/>
                    </a:cubicBezTo>
                    <a:cubicBezTo>
                      <a:pt x="74" y="1095"/>
                      <a:pt x="74" y="1095"/>
                      <a:pt x="74" y="1095"/>
                    </a:cubicBezTo>
                    <a:cubicBezTo>
                      <a:pt x="76" y="1103"/>
                      <a:pt x="76" y="1103"/>
                      <a:pt x="76" y="1103"/>
                    </a:cubicBezTo>
                    <a:cubicBezTo>
                      <a:pt x="76" y="1111"/>
                      <a:pt x="76" y="1111"/>
                      <a:pt x="76" y="1111"/>
                    </a:cubicBezTo>
                    <a:cubicBezTo>
                      <a:pt x="69" y="1117"/>
                      <a:pt x="69" y="1117"/>
                      <a:pt x="69" y="1117"/>
                    </a:cubicBezTo>
                    <a:cubicBezTo>
                      <a:pt x="68" y="1129"/>
                      <a:pt x="68" y="1129"/>
                      <a:pt x="68" y="1129"/>
                    </a:cubicBezTo>
                    <a:cubicBezTo>
                      <a:pt x="66" y="1137"/>
                      <a:pt x="66" y="1137"/>
                      <a:pt x="66" y="1137"/>
                    </a:cubicBezTo>
                    <a:cubicBezTo>
                      <a:pt x="67" y="1142"/>
                      <a:pt x="67" y="1142"/>
                      <a:pt x="67" y="1142"/>
                    </a:cubicBezTo>
                    <a:cubicBezTo>
                      <a:pt x="68" y="1151"/>
                      <a:pt x="68" y="1151"/>
                      <a:pt x="68" y="1151"/>
                    </a:cubicBezTo>
                    <a:cubicBezTo>
                      <a:pt x="65" y="1157"/>
                      <a:pt x="65" y="1157"/>
                      <a:pt x="65" y="1157"/>
                    </a:cubicBezTo>
                    <a:cubicBezTo>
                      <a:pt x="65" y="1167"/>
                      <a:pt x="65" y="1167"/>
                      <a:pt x="65" y="1167"/>
                    </a:cubicBezTo>
                    <a:cubicBezTo>
                      <a:pt x="74" y="1169"/>
                      <a:pt x="74" y="1169"/>
                      <a:pt x="74" y="1169"/>
                    </a:cubicBezTo>
                    <a:cubicBezTo>
                      <a:pt x="78" y="1178"/>
                      <a:pt x="78" y="1178"/>
                      <a:pt x="78" y="1178"/>
                    </a:cubicBezTo>
                    <a:cubicBezTo>
                      <a:pt x="77" y="1189"/>
                      <a:pt x="77" y="1189"/>
                      <a:pt x="77" y="1189"/>
                    </a:cubicBezTo>
                    <a:cubicBezTo>
                      <a:pt x="80" y="1197"/>
                      <a:pt x="80" y="1197"/>
                      <a:pt x="80" y="1197"/>
                    </a:cubicBezTo>
                    <a:cubicBezTo>
                      <a:pt x="89" y="1205"/>
                      <a:pt x="89" y="1205"/>
                      <a:pt x="89" y="1205"/>
                    </a:cubicBezTo>
                    <a:cubicBezTo>
                      <a:pt x="89" y="1214"/>
                      <a:pt x="89" y="1214"/>
                      <a:pt x="89" y="1214"/>
                    </a:cubicBezTo>
                    <a:cubicBezTo>
                      <a:pt x="86" y="1224"/>
                      <a:pt x="86" y="1224"/>
                      <a:pt x="86" y="1224"/>
                    </a:cubicBezTo>
                    <a:cubicBezTo>
                      <a:pt x="81" y="1231"/>
                      <a:pt x="81" y="1231"/>
                      <a:pt x="81" y="1231"/>
                    </a:cubicBezTo>
                    <a:cubicBezTo>
                      <a:pt x="79" y="1240"/>
                      <a:pt x="79" y="1240"/>
                      <a:pt x="79" y="1240"/>
                    </a:cubicBezTo>
                    <a:cubicBezTo>
                      <a:pt x="82" y="1249"/>
                      <a:pt x="82" y="1249"/>
                      <a:pt x="82" y="1249"/>
                    </a:cubicBezTo>
                    <a:cubicBezTo>
                      <a:pt x="86" y="1255"/>
                      <a:pt x="86" y="1255"/>
                      <a:pt x="86" y="1255"/>
                    </a:cubicBezTo>
                    <a:cubicBezTo>
                      <a:pt x="102" y="1267"/>
                      <a:pt x="102" y="1267"/>
                      <a:pt x="102" y="1267"/>
                    </a:cubicBezTo>
                    <a:cubicBezTo>
                      <a:pt x="104" y="1276"/>
                      <a:pt x="104" y="1276"/>
                      <a:pt x="104" y="1276"/>
                    </a:cubicBezTo>
                    <a:cubicBezTo>
                      <a:pt x="109" y="1284"/>
                      <a:pt x="109" y="1284"/>
                      <a:pt x="109" y="1284"/>
                    </a:cubicBezTo>
                    <a:cubicBezTo>
                      <a:pt x="111" y="1282"/>
                      <a:pt x="111" y="1282"/>
                      <a:pt x="111" y="1282"/>
                    </a:cubicBezTo>
                    <a:cubicBezTo>
                      <a:pt x="111" y="1302"/>
                      <a:pt x="111" y="1302"/>
                      <a:pt x="111" y="1302"/>
                    </a:cubicBezTo>
                    <a:cubicBezTo>
                      <a:pt x="102" y="1321"/>
                      <a:pt x="102" y="1321"/>
                      <a:pt x="102" y="1321"/>
                    </a:cubicBezTo>
                    <a:cubicBezTo>
                      <a:pt x="96" y="1331"/>
                      <a:pt x="96" y="1331"/>
                      <a:pt x="96" y="1331"/>
                    </a:cubicBezTo>
                    <a:cubicBezTo>
                      <a:pt x="69" y="1366"/>
                      <a:pt x="69" y="1366"/>
                      <a:pt x="69" y="1366"/>
                    </a:cubicBezTo>
                    <a:cubicBezTo>
                      <a:pt x="49" y="1388"/>
                      <a:pt x="49" y="1388"/>
                      <a:pt x="49" y="1388"/>
                    </a:cubicBezTo>
                    <a:cubicBezTo>
                      <a:pt x="24" y="1413"/>
                      <a:pt x="24" y="1413"/>
                      <a:pt x="24" y="1413"/>
                    </a:cubicBezTo>
                    <a:cubicBezTo>
                      <a:pt x="5" y="1427"/>
                      <a:pt x="5" y="1427"/>
                      <a:pt x="5" y="1427"/>
                    </a:cubicBezTo>
                    <a:cubicBezTo>
                      <a:pt x="18" y="1429"/>
                      <a:pt x="18" y="1429"/>
                      <a:pt x="18" y="1429"/>
                    </a:cubicBezTo>
                    <a:cubicBezTo>
                      <a:pt x="23" y="1423"/>
                      <a:pt x="23" y="1423"/>
                      <a:pt x="23" y="1423"/>
                    </a:cubicBezTo>
                    <a:cubicBezTo>
                      <a:pt x="33" y="1418"/>
                      <a:pt x="33" y="1418"/>
                      <a:pt x="33" y="1418"/>
                    </a:cubicBezTo>
                    <a:cubicBezTo>
                      <a:pt x="34" y="1421"/>
                      <a:pt x="34" y="1421"/>
                      <a:pt x="34" y="1421"/>
                    </a:cubicBezTo>
                    <a:cubicBezTo>
                      <a:pt x="33" y="1424"/>
                      <a:pt x="33" y="1424"/>
                      <a:pt x="33" y="1424"/>
                    </a:cubicBezTo>
                    <a:cubicBezTo>
                      <a:pt x="32" y="1433"/>
                      <a:pt x="32" y="1433"/>
                      <a:pt x="32" y="1433"/>
                    </a:cubicBezTo>
                    <a:cubicBezTo>
                      <a:pt x="30" y="1429"/>
                      <a:pt x="30" y="1429"/>
                      <a:pt x="30" y="1429"/>
                    </a:cubicBezTo>
                    <a:cubicBezTo>
                      <a:pt x="28" y="1428"/>
                      <a:pt x="28" y="1428"/>
                      <a:pt x="28" y="1428"/>
                    </a:cubicBezTo>
                    <a:cubicBezTo>
                      <a:pt x="28" y="1436"/>
                      <a:pt x="28" y="1436"/>
                      <a:pt x="28" y="1436"/>
                    </a:cubicBezTo>
                    <a:cubicBezTo>
                      <a:pt x="31" y="1440"/>
                      <a:pt x="31" y="1440"/>
                      <a:pt x="31" y="1440"/>
                    </a:cubicBezTo>
                    <a:cubicBezTo>
                      <a:pt x="33" y="1441"/>
                      <a:pt x="33" y="1441"/>
                      <a:pt x="33" y="1441"/>
                    </a:cubicBezTo>
                    <a:cubicBezTo>
                      <a:pt x="36" y="1442"/>
                      <a:pt x="36" y="1442"/>
                      <a:pt x="36" y="1442"/>
                    </a:cubicBezTo>
                    <a:cubicBezTo>
                      <a:pt x="45" y="1450"/>
                      <a:pt x="45" y="1450"/>
                      <a:pt x="45" y="1450"/>
                    </a:cubicBezTo>
                    <a:cubicBezTo>
                      <a:pt x="51" y="1450"/>
                      <a:pt x="51" y="1450"/>
                      <a:pt x="51" y="1450"/>
                    </a:cubicBezTo>
                    <a:cubicBezTo>
                      <a:pt x="61" y="1447"/>
                      <a:pt x="61" y="1447"/>
                      <a:pt x="61" y="1447"/>
                    </a:cubicBezTo>
                    <a:cubicBezTo>
                      <a:pt x="66" y="1449"/>
                      <a:pt x="66" y="1449"/>
                      <a:pt x="66" y="1449"/>
                    </a:cubicBezTo>
                    <a:cubicBezTo>
                      <a:pt x="71" y="1453"/>
                      <a:pt x="71" y="1453"/>
                      <a:pt x="71" y="1453"/>
                    </a:cubicBezTo>
                    <a:cubicBezTo>
                      <a:pt x="70" y="1458"/>
                      <a:pt x="70" y="1458"/>
                      <a:pt x="70" y="1458"/>
                    </a:cubicBezTo>
                    <a:cubicBezTo>
                      <a:pt x="73" y="1460"/>
                      <a:pt x="73" y="1460"/>
                      <a:pt x="73" y="1460"/>
                    </a:cubicBezTo>
                    <a:cubicBezTo>
                      <a:pt x="77" y="1460"/>
                      <a:pt x="77" y="1460"/>
                      <a:pt x="77" y="1460"/>
                    </a:cubicBezTo>
                    <a:cubicBezTo>
                      <a:pt x="78" y="1462"/>
                      <a:pt x="78" y="1462"/>
                      <a:pt x="78" y="1462"/>
                    </a:cubicBezTo>
                    <a:cubicBezTo>
                      <a:pt x="75" y="1465"/>
                      <a:pt x="75" y="1465"/>
                      <a:pt x="75" y="1465"/>
                    </a:cubicBezTo>
                    <a:cubicBezTo>
                      <a:pt x="70" y="1465"/>
                      <a:pt x="70" y="1465"/>
                      <a:pt x="70" y="1465"/>
                    </a:cubicBezTo>
                    <a:cubicBezTo>
                      <a:pt x="57" y="1461"/>
                      <a:pt x="57" y="1461"/>
                      <a:pt x="57" y="1461"/>
                    </a:cubicBezTo>
                    <a:cubicBezTo>
                      <a:pt x="47" y="1460"/>
                      <a:pt x="47" y="1460"/>
                      <a:pt x="47" y="1460"/>
                    </a:cubicBezTo>
                    <a:cubicBezTo>
                      <a:pt x="44" y="1464"/>
                      <a:pt x="44" y="1464"/>
                      <a:pt x="44" y="1464"/>
                    </a:cubicBezTo>
                    <a:cubicBezTo>
                      <a:pt x="43" y="1467"/>
                      <a:pt x="43" y="1467"/>
                      <a:pt x="43" y="1467"/>
                    </a:cubicBezTo>
                    <a:cubicBezTo>
                      <a:pt x="35" y="1471"/>
                      <a:pt x="35" y="1471"/>
                      <a:pt x="35" y="1471"/>
                    </a:cubicBezTo>
                    <a:cubicBezTo>
                      <a:pt x="31" y="1469"/>
                      <a:pt x="31" y="1469"/>
                      <a:pt x="31" y="1469"/>
                    </a:cubicBezTo>
                    <a:cubicBezTo>
                      <a:pt x="28" y="1470"/>
                      <a:pt x="28" y="1470"/>
                      <a:pt x="28" y="1470"/>
                    </a:cubicBezTo>
                    <a:cubicBezTo>
                      <a:pt x="26" y="1476"/>
                      <a:pt x="26" y="1476"/>
                      <a:pt x="26" y="1476"/>
                    </a:cubicBezTo>
                    <a:cubicBezTo>
                      <a:pt x="23" y="1477"/>
                      <a:pt x="23" y="1477"/>
                      <a:pt x="23" y="1477"/>
                    </a:cubicBezTo>
                    <a:cubicBezTo>
                      <a:pt x="20" y="1474"/>
                      <a:pt x="20" y="1474"/>
                      <a:pt x="20" y="1474"/>
                    </a:cubicBezTo>
                    <a:cubicBezTo>
                      <a:pt x="16" y="1472"/>
                      <a:pt x="16" y="1472"/>
                      <a:pt x="16" y="1472"/>
                    </a:cubicBezTo>
                    <a:cubicBezTo>
                      <a:pt x="15" y="1477"/>
                      <a:pt x="15" y="1477"/>
                      <a:pt x="15" y="1477"/>
                    </a:cubicBezTo>
                    <a:cubicBezTo>
                      <a:pt x="16" y="1485"/>
                      <a:pt x="16" y="1485"/>
                      <a:pt x="16" y="1485"/>
                    </a:cubicBezTo>
                    <a:cubicBezTo>
                      <a:pt x="19" y="1485"/>
                      <a:pt x="19" y="1485"/>
                      <a:pt x="19" y="1485"/>
                    </a:cubicBezTo>
                    <a:cubicBezTo>
                      <a:pt x="22" y="1489"/>
                      <a:pt x="22" y="1489"/>
                      <a:pt x="22" y="1489"/>
                    </a:cubicBezTo>
                    <a:cubicBezTo>
                      <a:pt x="23" y="1493"/>
                      <a:pt x="23" y="1493"/>
                      <a:pt x="23" y="1493"/>
                    </a:cubicBezTo>
                    <a:cubicBezTo>
                      <a:pt x="22" y="1497"/>
                      <a:pt x="22" y="1497"/>
                      <a:pt x="22" y="1497"/>
                    </a:cubicBezTo>
                    <a:cubicBezTo>
                      <a:pt x="16" y="1502"/>
                      <a:pt x="16" y="1502"/>
                      <a:pt x="16" y="1502"/>
                    </a:cubicBezTo>
                    <a:cubicBezTo>
                      <a:pt x="12" y="1510"/>
                      <a:pt x="12" y="1510"/>
                      <a:pt x="12" y="1510"/>
                    </a:cubicBezTo>
                    <a:cubicBezTo>
                      <a:pt x="8" y="1517"/>
                      <a:pt x="8" y="1517"/>
                      <a:pt x="8" y="1517"/>
                    </a:cubicBezTo>
                    <a:cubicBezTo>
                      <a:pt x="10" y="1524"/>
                      <a:pt x="10" y="1524"/>
                      <a:pt x="10" y="1524"/>
                    </a:cubicBezTo>
                    <a:cubicBezTo>
                      <a:pt x="9" y="1533"/>
                      <a:pt x="9" y="1533"/>
                      <a:pt x="9" y="1533"/>
                    </a:cubicBezTo>
                    <a:cubicBezTo>
                      <a:pt x="16" y="1550"/>
                      <a:pt x="4" y="1546"/>
                      <a:pt x="1" y="1556"/>
                    </a:cubicBezTo>
                    <a:cubicBezTo>
                      <a:pt x="3" y="1560"/>
                      <a:pt x="3" y="1560"/>
                      <a:pt x="3" y="1560"/>
                    </a:cubicBezTo>
                    <a:cubicBezTo>
                      <a:pt x="7" y="1560"/>
                      <a:pt x="7" y="1560"/>
                      <a:pt x="7" y="1560"/>
                    </a:cubicBezTo>
                    <a:cubicBezTo>
                      <a:pt x="14" y="1560"/>
                      <a:pt x="14" y="1560"/>
                      <a:pt x="14" y="1560"/>
                    </a:cubicBezTo>
                    <a:cubicBezTo>
                      <a:pt x="20" y="1568"/>
                      <a:pt x="20" y="1568"/>
                      <a:pt x="20" y="1568"/>
                    </a:cubicBezTo>
                    <a:cubicBezTo>
                      <a:pt x="19" y="1576"/>
                      <a:pt x="19" y="1576"/>
                      <a:pt x="19" y="1576"/>
                    </a:cubicBezTo>
                    <a:cubicBezTo>
                      <a:pt x="14" y="1576"/>
                      <a:pt x="14" y="1576"/>
                      <a:pt x="14" y="1576"/>
                    </a:cubicBezTo>
                    <a:cubicBezTo>
                      <a:pt x="10" y="1571"/>
                      <a:pt x="10" y="1571"/>
                      <a:pt x="10" y="1571"/>
                    </a:cubicBezTo>
                    <a:cubicBezTo>
                      <a:pt x="6" y="1567"/>
                      <a:pt x="6" y="1567"/>
                      <a:pt x="6" y="1567"/>
                    </a:cubicBezTo>
                    <a:cubicBezTo>
                      <a:pt x="6" y="1574"/>
                      <a:pt x="6" y="1574"/>
                      <a:pt x="6" y="1574"/>
                    </a:cubicBezTo>
                    <a:cubicBezTo>
                      <a:pt x="4" y="1578"/>
                      <a:pt x="4" y="1578"/>
                      <a:pt x="4" y="1578"/>
                    </a:cubicBezTo>
                    <a:cubicBezTo>
                      <a:pt x="0" y="1586"/>
                      <a:pt x="0" y="1586"/>
                      <a:pt x="0" y="1586"/>
                    </a:cubicBezTo>
                    <a:cubicBezTo>
                      <a:pt x="1" y="1590"/>
                      <a:pt x="1" y="1590"/>
                      <a:pt x="1" y="1590"/>
                    </a:cubicBezTo>
                    <a:cubicBezTo>
                      <a:pt x="4" y="1593"/>
                      <a:pt x="4" y="1593"/>
                      <a:pt x="4" y="1593"/>
                    </a:cubicBezTo>
                    <a:cubicBezTo>
                      <a:pt x="6" y="1596"/>
                      <a:pt x="6" y="1596"/>
                      <a:pt x="6" y="1596"/>
                    </a:cubicBezTo>
                    <a:cubicBezTo>
                      <a:pt x="9" y="1599"/>
                      <a:pt x="9" y="1599"/>
                      <a:pt x="9" y="1599"/>
                    </a:cubicBezTo>
                    <a:cubicBezTo>
                      <a:pt x="11" y="1602"/>
                      <a:pt x="11" y="1602"/>
                      <a:pt x="11" y="1602"/>
                    </a:cubicBezTo>
                    <a:cubicBezTo>
                      <a:pt x="12" y="1606"/>
                      <a:pt x="12" y="1606"/>
                      <a:pt x="12" y="1606"/>
                    </a:cubicBezTo>
                    <a:cubicBezTo>
                      <a:pt x="9" y="1618"/>
                      <a:pt x="9" y="1618"/>
                      <a:pt x="9" y="1618"/>
                    </a:cubicBezTo>
                    <a:cubicBezTo>
                      <a:pt x="8" y="1622"/>
                      <a:pt x="8" y="1622"/>
                      <a:pt x="8" y="1622"/>
                    </a:cubicBezTo>
                    <a:cubicBezTo>
                      <a:pt x="12" y="1624"/>
                      <a:pt x="12" y="1624"/>
                      <a:pt x="12" y="1624"/>
                    </a:cubicBezTo>
                    <a:cubicBezTo>
                      <a:pt x="15" y="1626"/>
                      <a:pt x="15" y="1626"/>
                      <a:pt x="15" y="1626"/>
                    </a:cubicBezTo>
                    <a:cubicBezTo>
                      <a:pt x="15" y="1630"/>
                      <a:pt x="15" y="1630"/>
                      <a:pt x="15" y="1630"/>
                    </a:cubicBezTo>
                    <a:cubicBezTo>
                      <a:pt x="22" y="1641"/>
                      <a:pt x="22" y="1641"/>
                      <a:pt x="22" y="1641"/>
                    </a:cubicBezTo>
                    <a:cubicBezTo>
                      <a:pt x="23" y="1645"/>
                      <a:pt x="23" y="1645"/>
                      <a:pt x="23" y="1645"/>
                    </a:cubicBezTo>
                    <a:cubicBezTo>
                      <a:pt x="25" y="1649"/>
                      <a:pt x="25" y="1649"/>
                      <a:pt x="25" y="1649"/>
                    </a:cubicBezTo>
                    <a:cubicBezTo>
                      <a:pt x="25" y="1657"/>
                      <a:pt x="25" y="1657"/>
                      <a:pt x="25" y="1657"/>
                    </a:cubicBezTo>
                    <a:cubicBezTo>
                      <a:pt x="24" y="1661"/>
                      <a:pt x="24" y="1661"/>
                      <a:pt x="24" y="1661"/>
                    </a:cubicBezTo>
                    <a:cubicBezTo>
                      <a:pt x="26" y="1665"/>
                      <a:pt x="26" y="1665"/>
                      <a:pt x="26" y="1665"/>
                    </a:cubicBezTo>
                    <a:cubicBezTo>
                      <a:pt x="34" y="1664"/>
                      <a:pt x="34" y="1664"/>
                      <a:pt x="34" y="1664"/>
                    </a:cubicBezTo>
                    <a:cubicBezTo>
                      <a:pt x="37" y="1666"/>
                      <a:pt x="37" y="1666"/>
                      <a:pt x="37" y="1666"/>
                    </a:cubicBezTo>
                    <a:cubicBezTo>
                      <a:pt x="40" y="1669"/>
                      <a:pt x="40" y="1669"/>
                      <a:pt x="40" y="1669"/>
                    </a:cubicBezTo>
                    <a:cubicBezTo>
                      <a:pt x="48" y="1668"/>
                      <a:pt x="48" y="1668"/>
                      <a:pt x="48" y="1668"/>
                    </a:cubicBezTo>
                    <a:cubicBezTo>
                      <a:pt x="52" y="1669"/>
                      <a:pt x="52" y="1669"/>
                      <a:pt x="52" y="1669"/>
                    </a:cubicBezTo>
                    <a:cubicBezTo>
                      <a:pt x="58" y="1673"/>
                      <a:pt x="58" y="1673"/>
                      <a:pt x="58" y="1673"/>
                    </a:cubicBezTo>
                    <a:cubicBezTo>
                      <a:pt x="57" y="1684"/>
                      <a:pt x="57" y="1684"/>
                      <a:pt x="57" y="1684"/>
                    </a:cubicBezTo>
                    <a:cubicBezTo>
                      <a:pt x="65" y="1679"/>
                      <a:pt x="65" y="1679"/>
                      <a:pt x="65" y="1679"/>
                    </a:cubicBezTo>
                    <a:cubicBezTo>
                      <a:pt x="69" y="1679"/>
                      <a:pt x="69" y="1679"/>
                      <a:pt x="69" y="1679"/>
                    </a:cubicBezTo>
                    <a:cubicBezTo>
                      <a:pt x="72" y="1676"/>
                      <a:pt x="72" y="1676"/>
                      <a:pt x="72" y="1676"/>
                    </a:cubicBezTo>
                    <a:cubicBezTo>
                      <a:pt x="80" y="1676"/>
                      <a:pt x="80" y="1676"/>
                      <a:pt x="80" y="1676"/>
                    </a:cubicBezTo>
                    <a:cubicBezTo>
                      <a:pt x="84" y="1676"/>
                      <a:pt x="84" y="1676"/>
                      <a:pt x="84" y="1676"/>
                    </a:cubicBezTo>
                    <a:cubicBezTo>
                      <a:pt x="87" y="1679"/>
                      <a:pt x="87" y="1679"/>
                      <a:pt x="87" y="1679"/>
                    </a:cubicBezTo>
                    <a:cubicBezTo>
                      <a:pt x="90" y="1682"/>
                      <a:pt x="90" y="1682"/>
                      <a:pt x="90" y="1682"/>
                    </a:cubicBezTo>
                    <a:cubicBezTo>
                      <a:pt x="95" y="1688"/>
                      <a:pt x="95" y="1688"/>
                      <a:pt x="95" y="1688"/>
                    </a:cubicBezTo>
                    <a:cubicBezTo>
                      <a:pt x="99" y="1689"/>
                      <a:pt x="99" y="1689"/>
                      <a:pt x="99" y="1689"/>
                    </a:cubicBezTo>
                    <a:cubicBezTo>
                      <a:pt x="100" y="1695"/>
                      <a:pt x="100" y="1695"/>
                      <a:pt x="100" y="1695"/>
                    </a:cubicBezTo>
                    <a:cubicBezTo>
                      <a:pt x="98" y="1699"/>
                      <a:pt x="98" y="1699"/>
                      <a:pt x="98" y="1699"/>
                    </a:cubicBezTo>
                    <a:cubicBezTo>
                      <a:pt x="99" y="1703"/>
                      <a:pt x="99" y="1703"/>
                      <a:pt x="99" y="1703"/>
                    </a:cubicBezTo>
                    <a:cubicBezTo>
                      <a:pt x="101" y="1706"/>
                      <a:pt x="101" y="1706"/>
                      <a:pt x="101" y="1706"/>
                    </a:cubicBezTo>
                    <a:cubicBezTo>
                      <a:pt x="102" y="1710"/>
                      <a:pt x="102" y="1710"/>
                      <a:pt x="102" y="1710"/>
                    </a:cubicBezTo>
                    <a:cubicBezTo>
                      <a:pt x="102" y="1714"/>
                      <a:pt x="102" y="1714"/>
                      <a:pt x="102" y="1714"/>
                    </a:cubicBezTo>
                    <a:cubicBezTo>
                      <a:pt x="101" y="1718"/>
                      <a:pt x="101" y="1718"/>
                      <a:pt x="101" y="1718"/>
                    </a:cubicBezTo>
                    <a:cubicBezTo>
                      <a:pt x="97" y="1720"/>
                      <a:pt x="97" y="1720"/>
                      <a:pt x="97" y="1720"/>
                    </a:cubicBezTo>
                    <a:cubicBezTo>
                      <a:pt x="96" y="1725"/>
                      <a:pt x="96" y="1725"/>
                      <a:pt x="96" y="1725"/>
                    </a:cubicBezTo>
                    <a:cubicBezTo>
                      <a:pt x="97" y="1728"/>
                      <a:pt x="97" y="1728"/>
                      <a:pt x="97" y="1728"/>
                    </a:cubicBezTo>
                    <a:cubicBezTo>
                      <a:pt x="103" y="1734"/>
                      <a:pt x="103" y="1734"/>
                      <a:pt x="103" y="1734"/>
                    </a:cubicBezTo>
                    <a:cubicBezTo>
                      <a:pt x="106" y="1742"/>
                      <a:pt x="106" y="1742"/>
                      <a:pt x="106" y="1742"/>
                    </a:cubicBezTo>
                    <a:cubicBezTo>
                      <a:pt x="111" y="1753"/>
                      <a:pt x="111" y="1753"/>
                      <a:pt x="111" y="1753"/>
                    </a:cubicBezTo>
                    <a:cubicBezTo>
                      <a:pt x="114" y="1757"/>
                      <a:pt x="114" y="1757"/>
                      <a:pt x="114" y="1757"/>
                    </a:cubicBezTo>
                    <a:cubicBezTo>
                      <a:pt x="121" y="1761"/>
                      <a:pt x="121" y="1761"/>
                      <a:pt x="121" y="1761"/>
                    </a:cubicBezTo>
                    <a:cubicBezTo>
                      <a:pt x="124" y="1764"/>
                      <a:pt x="124" y="1764"/>
                      <a:pt x="124" y="1764"/>
                    </a:cubicBezTo>
                    <a:cubicBezTo>
                      <a:pt x="124" y="1768"/>
                      <a:pt x="124" y="1768"/>
                      <a:pt x="124" y="1768"/>
                    </a:cubicBezTo>
                    <a:cubicBezTo>
                      <a:pt x="124" y="1772"/>
                      <a:pt x="124" y="1772"/>
                      <a:pt x="124" y="1772"/>
                    </a:cubicBezTo>
                    <a:cubicBezTo>
                      <a:pt x="125" y="1776"/>
                      <a:pt x="125" y="1776"/>
                      <a:pt x="125" y="1776"/>
                    </a:cubicBezTo>
                    <a:cubicBezTo>
                      <a:pt x="138" y="1775"/>
                      <a:pt x="138" y="1775"/>
                      <a:pt x="138" y="1775"/>
                    </a:cubicBezTo>
                    <a:cubicBezTo>
                      <a:pt x="141" y="1777"/>
                      <a:pt x="141" y="1777"/>
                      <a:pt x="141" y="1777"/>
                    </a:cubicBezTo>
                    <a:cubicBezTo>
                      <a:pt x="145" y="1778"/>
                      <a:pt x="145" y="1778"/>
                      <a:pt x="145" y="1778"/>
                    </a:cubicBezTo>
                    <a:cubicBezTo>
                      <a:pt x="143" y="1782"/>
                      <a:pt x="143" y="1782"/>
                      <a:pt x="143" y="1782"/>
                    </a:cubicBezTo>
                    <a:cubicBezTo>
                      <a:pt x="146" y="1786"/>
                      <a:pt x="146" y="1786"/>
                      <a:pt x="146" y="1786"/>
                    </a:cubicBezTo>
                    <a:cubicBezTo>
                      <a:pt x="151" y="1786"/>
                      <a:pt x="151" y="1786"/>
                      <a:pt x="151" y="1786"/>
                    </a:cubicBezTo>
                    <a:cubicBezTo>
                      <a:pt x="151" y="1793"/>
                      <a:pt x="151" y="1793"/>
                      <a:pt x="151" y="1793"/>
                    </a:cubicBezTo>
                    <a:cubicBezTo>
                      <a:pt x="148" y="1796"/>
                      <a:pt x="148" y="1796"/>
                      <a:pt x="148" y="1796"/>
                    </a:cubicBezTo>
                    <a:cubicBezTo>
                      <a:pt x="146" y="1799"/>
                      <a:pt x="146" y="1799"/>
                      <a:pt x="146" y="1799"/>
                    </a:cubicBezTo>
                    <a:cubicBezTo>
                      <a:pt x="139" y="1805"/>
                      <a:pt x="139" y="1805"/>
                      <a:pt x="139" y="1805"/>
                    </a:cubicBezTo>
                    <a:cubicBezTo>
                      <a:pt x="136" y="1807"/>
                      <a:pt x="136" y="1807"/>
                      <a:pt x="136" y="1807"/>
                    </a:cubicBezTo>
                    <a:cubicBezTo>
                      <a:pt x="127" y="1806"/>
                      <a:pt x="127" y="1806"/>
                      <a:pt x="127" y="1806"/>
                    </a:cubicBezTo>
                    <a:cubicBezTo>
                      <a:pt x="121" y="1800"/>
                      <a:pt x="121" y="1800"/>
                      <a:pt x="121" y="1800"/>
                    </a:cubicBezTo>
                    <a:cubicBezTo>
                      <a:pt x="117" y="1800"/>
                      <a:pt x="117" y="1800"/>
                      <a:pt x="117" y="1800"/>
                    </a:cubicBezTo>
                    <a:cubicBezTo>
                      <a:pt x="113" y="1802"/>
                      <a:pt x="113" y="1802"/>
                      <a:pt x="113" y="1802"/>
                    </a:cubicBezTo>
                    <a:cubicBezTo>
                      <a:pt x="113" y="1806"/>
                      <a:pt x="113" y="1806"/>
                      <a:pt x="113" y="1806"/>
                    </a:cubicBezTo>
                    <a:cubicBezTo>
                      <a:pt x="109" y="1807"/>
                      <a:pt x="109" y="1807"/>
                      <a:pt x="109" y="1807"/>
                    </a:cubicBezTo>
                    <a:cubicBezTo>
                      <a:pt x="109" y="1811"/>
                      <a:pt x="109" y="1811"/>
                      <a:pt x="109" y="1811"/>
                    </a:cubicBezTo>
                    <a:cubicBezTo>
                      <a:pt x="115" y="1817"/>
                      <a:pt x="115" y="1817"/>
                      <a:pt x="115" y="1817"/>
                    </a:cubicBezTo>
                    <a:cubicBezTo>
                      <a:pt x="116" y="1821"/>
                      <a:pt x="116" y="1821"/>
                      <a:pt x="116" y="1821"/>
                    </a:cubicBezTo>
                    <a:cubicBezTo>
                      <a:pt x="115" y="1825"/>
                      <a:pt x="115" y="1825"/>
                      <a:pt x="115" y="1825"/>
                    </a:cubicBezTo>
                    <a:cubicBezTo>
                      <a:pt x="118" y="1828"/>
                      <a:pt x="118" y="1828"/>
                      <a:pt x="118" y="1828"/>
                    </a:cubicBezTo>
                    <a:cubicBezTo>
                      <a:pt x="117" y="1832"/>
                      <a:pt x="117" y="1832"/>
                      <a:pt x="117" y="1832"/>
                    </a:cubicBezTo>
                    <a:cubicBezTo>
                      <a:pt x="120" y="1834"/>
                      <a:pt x="120" y="1834"/>
                      <a:pt x="120" y="1834"/>
                    </a:cubicBezTo>
                    <a:cubicBezTo>
                      <a:pt x="122" y="1838"/>
                      <a:pt x="122" y="1838"/>
                      <a:pt x="122" y="1838"/>
                    </a:cubicBezTo>
                    <a:cubicBezTo>
                      <a:pt x="122" y="1842"/>
                      <a:pt x="122" y="1842"/>
                      <a:pt x="122" y="1842"/>
                    </a:cubicBezTo>
                    <a:cubicBezTo>
                      <a:pt x="124" y="1853"/>
                      <a:pt x="124" y="1853"/>
                      <a:pt x="124" y="1853"/>
                    </a:cubicBezTo>
                    <a:cubicBezTo>
                      <a:pt x="124" y="1853"/>
                      <a:pt x="124" y="1853"/>
                      <a:pt x="124" y="1853"/>
                    </a:cubicBezTo>
                    <a:cubicBezTo>
                      <a:pt x="127" y="1856"/>
                      <a:pt x="127" y="1856"/>
                      <a:pt x="127" y="1856"/>
                    </a:cubicBezTo>
                    <a:cubicBezTo>
                      <a:pt x="131" y="1857"/>
                      <a:pt x="131" y="1857"/>
                      <a:pt x="131" y="1857"/>
                    </a:cubicBezTo>
                    <a:cubicBezTo>
                      <a:pt x="134" y="1855"/>
                      <a:pt x="134" y="1855"/>
                      <a:pt x="134" y="1855"/>
                    </a:cubicBezTo>
                    <a:cubicBezTo>
                      <a:pt x="137" y="1852"/>
                      <a:pt x="137" y="1852"/>
                      <a:pt x="137" y="1852"/>
                    </a:cubicBezTo>
                    <a:cubicBezTo>
                      <a:pt x="138" y="1848"/>
                      <a:pt x="138" y="1848"/>
                      <a:pt x="138" y="1848"/>
                    </a:cubicBezTo>
                    <a:cubicBezTo>
                      <a:pt x="142" y="1845"/>
                      <a:pt x="142" y="1845"/>
                      <a:pt x="142" y="1845"/>
                    </a:cubicBezTo>
                    <a:cubicBezTo>
                      <a:pt x="150" y="1847"/>
                      <a:pt x="150" y="1847"/>
                      <a:pt x="150" y="1847"/>
                    </a:cubicBezTo>
                    <a:cubicBezTo>
                      <a:pt x="155" y="1847"/>
                      <a:pt x="155" y="1847"/>
                      <a:pt x="155" y="1847"/>
                    </a:cubicBezTo>
                    <a:cubicBezTo>
                      <a:pt x="163" y="1844"/>
                      <a:pt x="163" y="1844"/>
                      <a:pt x="163" y="1844"/>
                    </a:cubicBezTo>
                    <a:cubicBezTo>
                      <a:pt x="171" y="1846"/>
                      <a:pt x="171" y="1846"/>
                      <a:pt x="171" y="1846"/>
                    </a:cubicBezTo>
                    <a:cubicBezTo>
                      <a:pt x="179" y="1844"/>
                      <a:pt x="179" y="1844"/>
                      <a:pt x="179" y="1844"/>
                    </a:cubicBezTo>
                    <a:cubicBezTo>
                      <a:pt x="186" y="1849"/>
                      <a:pt x="186" y="1849"/>
                      <a:pt x="186" y="1849"/>
                    </a:cubicBezTo>
                    <a:cubicBezTo>
                      <a:pt x="188" y="1853"/>
                      <a:pt x="188" y="1853"/>
                      <a:pt x="188" y="1853"/>
                    </a:cubicBezTo>
                    <a:cubicBezTo>
                      <a:pt x="188" y="1857"/>
                      <a:pt x="188" y="1857"/>
                      <a:pt x="188" y="1857"/>
                    </a:cubicBezTo>
                    <a:cubicBezTo>
                      <a:pt x="194" y="1863"/>
                      <a:pt x="194" y="1863"/>
                      <a:pt x="194" y="1863"/>
                    </a:cubicBezTo>
                    <a:cubicBezTo>
                      <a:pt x="197" y="1866"/>
                      <a:pt x="197" y="1866"/>
                      <a:pt x="197" y="1866"/>
                    </a:cubicBezTo>
                    <a:cubicBezTo>
                      <a:pt x="197" y="1871"/>
                      <a:pt x="197" y="1871"/>
                      <a:pt x="197" y="1871"/>
                    </a:cubicBezTo>
                    <a:cubicBezTo>
                      <a:pt x="192" y="1873"/>
                      <a:pt x="192" y="1873"/>
                      <a:pt x="192" y="1873"/>
                    </a:cubicBezTo>
                    <a:cubicBezTo>
                      <a:pt x="189" y="1873"/>
                      <a:pt x="189" y="1873"/>
                      <a:pt x="189" y="1873"/>
                    </a:cubicBezTo>
                    <a:cubicBezTo>
                      <a:pt x="190" y="1877"/>
                      <a:pt x="190" y="1877"/>
                      <a:pt x="190" y="1877"/>
                    </a:cubicBezTo>
                    <a:cubicBezTo>
                      <a:pt x="190" y="1881"/>
                      <a:pt x="190" y="1881"/>
                      <a:pt x="190" y="1881"/>
                    </a:cubicBezTo>
                    <a:cubicBezTo>
                      <a:pt x="192" y="1889"/>
                      <a:pt x="192" y="1889"/>
                      <a:pt x="192" y="1889"/>
                    </a:cubicBezTo>
                    <a:cubicBezTo>
                      <a:pt x="196" y="1891"/>
                      <a:pt x="196" y="1891"/>
                      <a:pt x="196" y="1891"/>
                    </a:cubicBezTo>
                    <a:cubicBezTo>
                      <a:pt x="200" y="1893"/>
                      <a:pt x="200" y="1893"/>
                      <a:pt x="200" y="1893"/>
                    </a:cubicBezTo>
                    <a:cubicBezTo>
                      <a:pt x="208" y="1895"/>
                      <a:pt x="208" y="1895"/>
                      <a:pt x="208" y="1895"/>
                    </a:cubicBezTo>
                    <a:cubicBezTo>
                      <a:pt x="212" y="1893"/>
                      <a:pt x="212" y="1893"/>
                      <a:pt x="212" y="1893"/>
                    </a:cubicBezTo>
                    <a:cubicBezTo>
                      <a:pt x="216" y="1894"/>
                      <a:pt x="216" y="1894"/>
                      <a:pt x="216" y="1894"/>
                    </a:cubicBezTo>
                    <a:cubicBezTo>
                      <a:pt x="218" y="1898"/>
                      <a:pt x="218" y="1898"/>
                      <a:pt x="218" y="1898"/>
                    </a:cubicBezTo>
                    <a:cubicBezTo>
                      <a:pt x="223" y="1904"/>
                      <a:pt x="223" y="1904"/>
                      <a:pt x="223" y="1904"/>
                    </a:cubicBezTo>
                    <a:cubicBezTo>
                      <a:pt x="227" y="1918"/>
                      <a:pt x="227" y="1918"/>
                      <a:pt x="227" y="1918"/>
                    </a:cubicBezTo>
                    <a:cubicBezTo>
                      <a:pt x="225" y="1922"/>
                      <a:pt x="225" y="1922"/>
                      <a:pt x="225" y="1922"/>
                    </a:cubicBezTo>
                    <a:cubicBezTo>
                      <a:pt x="227" y="1926"/>
                      <a:pt x="227" y="1926"/>
                      <a:pt x="227" y="1926"/>
                    </a:cubicBezTo>
                    <a:cubicBezTo>
                      <a:pt x="230" y="1928"/>
                      <a:pt x="230" y="1928"/>
                      <a:pt x="230" y="1928"/>
                    </a:cubicBezTo>
                    <a:cubicBezTo>
                      <a:pt x="234" y="1931"/>
                      <a:pt x="234" y="1931"/>
                      <a:pt x="234" y="1931"/>
                    </a:cubicBezTo>
                    <a:cubicBezTo>
                      <a:pt x="237" y="1929"/>
                      <a:pt x="237" y="1929"/>
                      <a:pt x="237" y="1929"/>
                    </a:cubicBezTo>
                    <a:cubicBezTo>
                      <a:pt x="241" y="1928"/>
                      <a:pt x="241" y="1928"/>
                      <a:pt x="241" y="1928"/>
                    </a:cubicBezTo>
                    <a:cubicBezTo>
                      <a:pt x="246" y="1929"/>
                      <a:pt x="246" y="1929"/>
                      <a:pt x="246" y="1929"/>
                    </a:cubicBezTo>
                    <a:cubicBezTo>
                      <a:pt x="251" y="1934"/>
                      <a:pt x="251" y="1934"/>
                      <a:pt x="251" y="1934"/>
                    </a:cubicBezTo>
                    <a:cubicBezTo>
                      <a:pt x="256" y="1933"/>
                      <a:pt x="256" y="1933"/>
                      <a:pt x="256" y="1933"/>
                    </a:cubicBezTo>
                    <a:cubicBezTo>
                      <a:pt x="259" y="1935"/>
                      <a:pt x="259" y="1935"/>
                      <a:pt x="259" y="1935"/>
                    </a:cubicBezTo>
                    <a:cubicBezTo>
                      <a:pt x="272" y="1931"/>
                      <a:pt x="272" y="1931"/>
                      <a:pt x="272" y="1931"/>
                    </a:cubicBezTo>
                    <a:cubicBezTo>
                      <a:pt x="279" y="1927"/>
                      <a:pt x="279" y="1927"/>
                      <a:pt x="279" y="1927"/>
                    </a:cubicBezTo>
                    <a:cubicBezTo>
                      <a:pt x="283" y="1928"/>
                      <a:pt x="283" y="1928"/>
                      <a:pt x="283" y="1928"/>
                    </a:cubicBezTo>
                    <a:cubicBezTo>
                      <a:pt x="286" y="1932"/>
                      <a:pt x="286" y="1932"/>
                      <a:pt x="286" y="1932"/>
                    </a:cubicBezTo>
                    <a:cubicBezTo>
                      <a:pt x="291" y="1943"/>
                      <a:pt x="291" y="1943"/>
                      <a:pt x="291" y="1943"/>
                    </a:cubicBezTo>
                    <a:cubicBezTo>
                      <a:pt x="297" y="1949"/>
                      <a:pt x="297" y="1949"/>
                      <a:pt x="297" y="1949"/>
                    </a:cubicBezTo>
                    <a:cubicBezTo>
                      <a:pt x="301" y="1949"/>
                      <a:pt x="301" y="1949"/>
                      <a:pt x="301" y="1949"/>
                    </a:cubicBezTo>
                    <a:cubicBezTo>
                      <a:pt x="303" y="1945"/>
                      <a:pt x="303" y="1945"/>
                      <a:pt x="303" y="1945"/>
                    </a:cubicBezTo>
                    <a:cubicBezTo>
                      <a:pt x="307" y="1946"/>
                      <a:pt x="307" y="1946"/>
                      <a:pt x="307" y="1946"/>
                    </a:cubicBezTo>
                    <a:cubicBezTo>
                      <a:pt x="309" y="1949"/>
                      <a:pt x="309" y="1949"/>
                      <a:pt x="309" y="1949"/>
                    </a:cubicBezTo>
                    <a:cubicBezTo>
                      <a:pt x="314" y="1949"/>
                      <a:pt x="314" y="1949"/>
                      <a:pt x="314" y="1949"/>
                    </a:cubicBezTo>
                    <a:cubicBezTo>
                      <a:pt x="317" y="1951"/>
                      <a:pt x="317" y="1951"/>
                      <a:pt x="317" y="1951"/>
                    </a:cubicBezTo>
                    <a:cubicBezTo>
                      <a:pt x="320" y="1954"/>
                      <a:pt x="320" y="1954"/>
                      <a:pt x="320" y="1954"/>
                    </a:cubicBezTo>
                    <a:cubicBezTo>
                      <a:pt x="329" y="1954"/>
                      <a:pt x="329" y="1954"/>
                      <a:pt x="329" y="1954"/>
                    </a:cubicBezTo>
                    <a:cubicBezTo>
                      <a:pt x="335" y="1958"/>
                      <a:pt x="335" y="1958"/>
                      <a:pt x="335" y="1958"/>
                    </a:cubicBezTo>
                    <a:cubicBezTo>
                      <a:pt x="339" y="1958"/>
                      <a:pt x="339" y="1958"/>
                      <a:pt x="339" y="1958"/>
                    </a:cubicBezTo>
                    <a:cubicBezTo>
                      <a:pt x="346" y="1964"/>
                      <a:pt x="346" y="1964"/>
                      <a:pt x="346" y="1964"/>
                    </a:cubicBezTo>
                    <a:cubicBezTo>
                      <a:pt x="350" y="1965"/>
                      <a:pt x="350" y="1965"/>
                      <a:pt x="350" y="1965"/>
                    </a:cubicBezTo>
                    <a:cubicBezTo>
                      <a:pt x="354" y="1964"/>
                      <a:pt x="354" y="1964"/>
                      <a:pt x="354" y="1964"/>
                    </a:cubicBezTo>
                    <a:cubicBezTo>
                      <a:pt x="358" y="1967"/>
                      <a:pt x="358" y="1967"/>
                      <a:pt x="358" y="1967"/>
                    </a:cubicBezTo>
                    <a:cubicBezTo>
                      <a:pt x="354" y="1969"/>
                      <a:pt x="354" y="1969"/>
                      <a:pt x="354" y="1969"/>
                    </a:cubicBezTo>
                    <a:cubicBezTo>
                      <a:pt x="358" y="1981"/>
                      <a:pt x="358" y="1981"/>
                      <a:pt x="358" y="1981"/>
                    </a:cubicBezTo>
                    <a:cubicBezTo>
                      <a:pt x="354" y="1988"/>
                      <a:pt x="354" y="1988"/>
                      <a:pt x="354" y="1988"/>
                    </a:cubicBezTo>
                    <a:cubicBezTo>
                      <a:pt x="346" y="1990"/>
                      <a:pt x="346" y="1990"/>
                      <a:pt x="346" y="1990"/>
                    </a:cubicBezTo>
                    <a:cubicBezTo>
                      <a:pt x="348" y="1993"/>
                      <a:pt x="348" y="1993"/>
                      <a:pt x="348" y="1993"/>
                    </a:cubicBezTo>
                    <a:cubicBezTo>
                      <a:pt x="352" y="1994"/>
                      <a:pt x="352" y="1994"/>
                      <a:pt x="352" y="1994"/>
                    </a:cubicBezTo>
                    <a:cubicBezTo>
                      <a:pt x="355" y="1998"/>
                      <a:pt x="355" y="1998"/>
                      <a:pt x="355" y="1998"/>
                    </a:cubicBezTo>
                    <a:cubicBezTo>
                      <a:pt x="346" y="2000"/>
                      <a:pt x="346" y="2000"/>
                      <a:pt x="346" y="2000"/>
                    </a:cubicBezTo>
                    <a:cubicBezTo>
                      <a:pt x="345" y="2004"/>
                      <a:pt x="345" y="2004"/>
                      <a:pt x="345" y="2004"/>
                    </a:cubicBezTo>
                    <a:cubicBezTo>
                      <a:pt x="344" y="2007"/>
                      <a:pt x="344" y="2007"/>
                      <a:pt x="344" y="2007"/>
                    </a:cubicBezTo>
                    <a:cubicBezTo>
                      <a:pt x="347" y="2011"/>
                      <a:pt x="347" y="2011"/>
                      <a:pt x="347" y="2011"/>
                    </a:cubicBezTo>
                    <a:cubicBezTo>
                      <a:pt x="348" y="2015"/>
                      <a:pt x="348" y="2015"/>
                      <a:pt x="348" y="2015"/>
                    </a:cubicBezTo>
                    <a:cubicBezTo>
                      <a:pt x="347" y="2019"/>
                      <a:pt x="347" y="2019"/>
                      <a:pt x="347" y="2019"/>
                    </a:cubicBezTo>
                    <a:cubicBezTo>
                      <a:pt x="351" y="2021"/>
                      <a:pt x="351" y="2021"/>
                      <a:pt x="351" y="2021"/>
                    </a:cubicBezTo>
                    <a:cubicBezTo>
                      <a:pt x="349" y="2029"/>
                      <a:pt x="349" y="2029"/>
                      <a:pt x="349" y="2029"/>
                    </a:cubicBezTo>
                    <a:cubicBezTo>
                      <a:pt x="346" y="2041"/>
                      <a:pt x="346" y="2041"/>
                      <a:pt x="346" y="2041"/>
                    </a:cubicBezTo>
                    <a:cubicBezTo>
                      <a:pt x="342" y="2043"/>
                      <a:pt x="342" y="2043"/>
                      <a:pt x="342" y="2043"/>
                    </a:cubicBezTo>
                    <a:cubicBezTo>
                      <a:pt x="334" y="2041"/>
                      <a:pt x="334" y="2041"/>
                      <a:pt x="334" y="2041"/>
                    </a:cubicBezTo>
                    <a:cubicBezTo>
                      <a:pt x="330" y="2042"/>
                      <a:pt x="330" y="2042"/>
                      <a:pt x="330" y="2042"/>
                    </a:cubicBezTo>
                    <a:cubicBezTo>
                      <a:pt x="323" y="2037"/>
                      <a:pt x="323" y="2037"/>
                      <a:pt x="323" y="2037"/>
                    </a:cubicBezTo>
                    <a:cubicBezTo>
                      <a:pt x="319" y="2040"/>
                      <a:pt x="319" y="2040"/>
                      <a:pt x="319" y="2040"/>
                    </a:cubicBezTo>
                    <a:cubicBezTo>
                      <a:pt x="315" y="2047"/>
                      <a:pt x="315" y="2047"/>
                      <a:pt x="315" y="2047"/>
                    </a:cubicBezTo>
                    <a:cubicBezTo>
                      <a:pt x="307" y="2051"/>
                      <a:pt x="307" y="2051"/>
                      <a:pt x="307" y="2051"/>
                    </a:cubicBezTo>
                    <a:cubicBezTo>
                      <a:pt x="303" y="2058"/>
                      <a:pt x="303" y="2058"/>
                      <a:pt x="303" y="2058"/>
                    </a:cubicBezTo>
                    <a:cubicBezTo>
                      <a:pt x="304" y="2062"/>
                      <a:pt x="304" y="2062"/>
                      <a:pt x="304" y="2062"/>
                    </a:cubicBezTo>
                    <a:cubicBezTo>
                      <a:pt x="304" y="2070"/>
                      <a:pt x="304" y="2070"/>
                      <a:pt x="304" y="2070"/>
                    </a:cubicBezTo>
                    <a:cubicBezTo>
                      <a:pt x="311" y="2067"/>
                      <a:pt x="311" y="2067"/>
                      <a:pt x="311" y="2067"/>
                    </a:cubicBezTo>
                    <a:cubicBezTo>
                      <a:pt x="316" y="2068"/>
                      <a:pt x="316" y="2068"/>
                      <a:pt x="316" y="2068"/>
                    </a:cubicBezTo>
                    <a:cubicBezTo>
                      <a:pt x="319" y="2065"/>
                      <a:pt x="319" y="2065"/>
                      <a:pt x="319" y="2065"/>
                    </a:cubicBezTo>
                    <a:cubicBezTo>
                      <a:pt x="327" y="2064"/>
                      <a:pt x="327" y="2064"/>
                      <a:pt x="327" y="2064"/>
                    </a:cubicBezTo>
                    <a:cubicBezTo>
                      <a:pt x="330" y="2065"/>
                      <a:pt x="330" y="2065"/>
                      <a:pt x="330" y="2065"/>
                    </a:cubicBezTo>
                    <a:cubicBezTo>
                      <a:pt x="330" y="2068"/>
                      <a:pt x="330" y="2068"/>
                      <a:pt x="330" y="2068"/>
                    </a:cubicBezTo>
                    <a:cubicBezTo>
                      <a:pt x="334" y="2069"/>
                      <a:pt x="334" y="2069"/>
                      <a:pt x="334" y="2069"/>
                    </a:cubicBezTo>
                    <a:cubicBezTo>
                      <a:pt x="336" y="2071"/>
                      <a:pt x="336" y="2071"/>
                      <a:pt x="336" y="2071"/>
                    </a:cubicBezTo>
                    <a:cubicBezTo>
                      <a:pt x="335" y="2073"/>
                      <a:pt x="335" y="2073"/>
                      <a:pt x="335" y="2073"/>
                    </a:cubicBezTo>
                    <a:cubicBezTo>
                      <a:pt x="330" y="2073"/>
                      <a:pt x="330" y="2073"/>
                      <a:pt x="330" y="2073"/>
                    </a:cubicBezTo>
                    <a:cubicBezTo>
                      <a:pt x="324" y="2075"/>
                      <a:pt x="324" y="2075"/>
                      <a:pt x="324" y="2075"/>
                    </a:cubicBezTo>
                    <a:cubicBezTo>
                      <a:pt x="316" y="2080"/>
                      <a:pt x="316" y="2080"/>
                      <a:pt x="316" y="2080"/>
                    </a:cubicBezTo>
                    <a:cubicBezTo>
                      <a:pt x="310" y="2082"/>
                      <a:pt x="310" y="2082"/>
                      <a:pt x="310" y="2082"/>
                    </a:cubicBezTo>
                    <a:cubicBezTo>
                      <a:pt x="310" y="2085"/>
                      <a:pt x="310" y="2085"/>
                      <a:pt x="310" y="2085"/>
                    </a:cubicBezTo>
                    <a:cubicBezTo>
                      <a:pt x="312" y="2088"/>
                      <a:pt x="312" y="2088"/>
                      <a:pt x="312" y="2088"/>
                    </a:cubicBezTo>
                    <a:cubicBezTo>
                      <a:pt x="310" y="2089"/>
                      <a:pt x="310" y="2089"/>
                      <a:pt x="310" y="2089"/>
                    </a:cubicBezTo>
                    <a:cubicBezTo>
                      <a:pt x="304" y="2087"/>
                      <a:pt x="304" y="2087"/>
                      <a:pt x="304" y="2087"/>
                    </a:cubicBezTo>
                    <a:cubicBezTo>
                      <a:pt x="291" y="2089"/>
                      <a:pt x="291" y="2089"/>
                      <a:pt x="291" y="2089"/>
                    </a:cubicBezTo>
                    <a:cubicBezTo>
                      <a:pt x="290" y="2094"/>
                      <a:pt x="290" y="2094"/>
                      <a:pt x="290" y="2094"/>
                    </a:cubicBezTo>
                    <a:cubicBezTo>
                      <a:pt x="295" y="2098"/>
                      <a:pt x="295" y="2098"/>
                      <a:pt x="295" y="2098"/>
                    </a:cubicBezTo>
                    <a:cubicBezTo>
                      <a:pt x="301" y="2101"/>
                      <a:pt x="301" y="2101"/>
                      <a:pt x="301" y="2101"/>
                    </a:cubicBezTo>
                    <a:cubicBezTo>
                      <a:pt x="306" y="2107"/>
                      <a:pt x="306" y="2107"/>
                      <a:pt x="306" y="2107"/>
                    </a:cubicBezTo>
                    <a:cubicBezTo>
                      <a:pt x="311" y="2112"/>
                      <a:pt x="311" y="2112"/>
                      <a:pt x="311" y="2112"/>
                    </a:cubicBezTo>
                    <a:cubicBezTo>
                      <a:pt x="310" y="2113"/>
                      <a:pt x="310" y="2113"/>
                      <a:pt x="310" y="2113"/>
                    </a:cubicBezTo>
                    <a:cubicBezTo>
                      <a:pt x="303" y="2111"/>
                      <a:pt x="303" y="2111"/>
                      <a:pt x="303" y="2111"/>
                    </a:cubicBezTo>
                    <a:cubicBezTo>
                      <a:pt x="299" y="2116"/>
                      <a:pt x="299" y="2116"/>
                      <a:pt x="299" y="2116"/>
                    </a:cubicBezTo>
                    <a:cubicBezTo>
                      <a:pt x="296" y="2116"/>
                      <a:pt x="296" y="2116"/>
                      <a:pt x="296" y="2116"/>
                    </a:cubicBezTo>
                    <a:cubicBezTo>
                      <a:pt x="290" y="2125"/>
                      <a:pt x="290" y="2125"/>
                      <a:pt x="290" y="2125"/>
                    </a:cubicBezTo>
                    <a:cubicBezTo>
                      <a:pt x="286" y="2132"/>
                      <a:pt x="286" y="2132"/>
                      <a:pt x="286" y="2132"/>
                    </a:cubicBezTo>
                    <a:cubicBezTo>
                      <a:pt x="281" y="2141"/>
                      <a:pt x="281" y="2141"/>
                      <a:pt x="281" y="2141"/>
                    </a:cubicBezTo>
                    <a:cubicBezTo>
                      <a:pt x="274" y="2141"/>
                      <a:pt x="274" y="2141"/>
                      <a:pt x="274" y="2141"/>
                    </a:cubicBezTo>
                    <a:cubicBezTo>
                      <a:pt x="266" y="2140"/>
                      <a:pt x="266" y="2140"/>
                      <a:pt x="266" y="2140"/>
                    </a:cubicBezTo>
                    <a:cubicBezTo>
                      <a:pt x="264" y="2143"/>
                      <a:pt x="264" y="2143"/>
                      <a:pt x="264" y="2143"/>
                    </a:cubicBezTo>
                    <a:cubicBezTo>
                      <a:pt x="264" y="2146"/>
                      <a:pt x="264" y="2146"/>
                      <a:pt x="264" y="2146"/>
                    </a:cubicBezTo>
                    <a:cubicBezTo>
                      <a:pt x="259" y="2148"/>
                      <a:pt x="259" y="2148"/>
                      <a:pt x="259" y="2148"/>
                    </a:cubicBezTo>
                    <a:cubicBezTo>
                      <a:pt x="266" y="2151"/>
                      <a:pt x="266" y="2151"/>
                      <a:pt x="266" y="2151"/>
                    </a:cubicBezTo>
                    <a:cubicBezTo>
                      <a:pt x="272" y="2156"/>
                      <a:pt x="272" y="2156"/>
                      <a:pt x="272" y="2156"/>
                    </a:cubicBezTo>
                    <a:cubicBezTo>
                      <a:pt x="275" y="2163"/>
                      <a:pt x="275" y="2163"/>
                      <a:pt x="275" y="2163"/>
                    </a:cubicBezTo>
                    <a:cubicBezTo>
                      <a:pt x="280" y="2169"/>
                      <a:pt x="280" y="2169"/>
                      <a:pt x="280" y="2169"/>
                    </a:cubicBezTo>
                    <a:cubicBezTo>
                      <a:pt x="285" y="2169"/>
                      <a:pt x="285" y="2169"/>
                      <a:pt x="285" y="2169"/>
                    </a:cubicBezTo>
                    <a:cubicBezTo>
                      <a:pt x="287" y="2167"/>
                      <a:pt x="287" y="2167"/>
                      <a:pt x="287" y="2167"/>
                    </a:cubicBezTo>
                    <a:cubicBezTo>
                      <a:pt x="290" y="2171"/>
                      <a:pt x="290" y="2171"/>
                      <a:pt x="290" y="2171"/>
                    </a:cubicBezTo>
                    <a:cubicBezTo>
                      <a:pt x="297" y="2177"/>
                      <a:pt x="297" y="2177"/>
                      <a:pt x="297" y="2177"/>
                    </a:cubicBezTo>
                    <a:cubicBezTo>
                      <a:pt x="319" y="2187"/>
                      <a:pt x="319" y="2187"/>
                      <a:pt x="319" y="2187"/>
                    </a:cubicBezTo>
                    <a:cubicBezTo>
                      <a:pt x="332" y="2197"/>
                      <a:pt x="332" y="2197"/>
                      <a:pt x="332" y="2197"/>
                    </a:cubicBezTo>
                    <a:cubicBezTo>
                      <a:pt x="336" y="2203"/>
                      <a:pt x="336" y="2203"/>
                      <a:pt x="336" y="2203"/>
                    </a:cubicBezTo>
                    <a:cubicBezTo>
                      <a:pt x="339" y="2207"/>
                      <a:pt x="339" y="2207"/>
                      <a:pt x="339" y="2207"/>
                    </a:cubicBezTo>
                    <a:cubicBezTo>
                      <a:pt x="343" y="2209"/>
                      <a:pt x="343" y="2209"/>
                      <a:pt x="343" y="2209"/>
                    </a:cubicBezTo>
                    <a:cubicBezTo>
                      <a:pt x="350" y="2215"/>
                      <a:pt x="350" y="2215"/>
                      <a:pt x="350" y="2215"/>
                    </a:cubicBezTo>
                    <a:cubicBezTo>
                      <a:pt x="358" y="2212"/>
                      <a:pt x="358" y="2212"/>
                      <a:pt x="358" y="2212"/>
                    </a:cubicBezTo>
                    <a:cubicBezTo>
                      <a:pt x="362" y="2211"/>
                      <a:pt x="362" y="2211"/>
                      <a:pt x="362" y="2211"/>
                    </a:cubicBezTo>
                    <a:cubicBezTo>
                      <a:pt x="366" y="2213"/>
                      <a:pt x="366" y="2213"/>
                      <a:pt x="366" y="2213"/>
                    </a:cubicBezTo>
                    <a:cubicBezTo>
                      <a:pt x="370" y="2212"/>
                      <a:pt x="370" y="2212"/>
                      <a:pt x="370" y="2212"/>
                    </a:cubicBezTo>
                    <a:cubicBezTo>
                      <a:pt x="378" y="2215"/>
                      <a:pt x="378" y="2215"/>
                      <a:pt x="378" y="2215"/>
                    </a:cubicBezTo>
                    <a:cubicBezTo>
                      <a:pt x="381" y="2218"/>
                      <a:pt x="381" y="2218"/>
                      <a:pt x="381" y="2218"/>
                    </a:cubicBezTo>
                    <a:cubicBezTo>
                      <a:pt x="389" y="2219"/>
                      <a:pt x="389" y="2219"/>
                      <a:pt x="389" y="2219"/>
                    </a:cubicBezTo>
                    <a:cubicBezTo>
                      <a:pt x="400" y="2224"/>
                      <a:pt x="400" y="2224"/>
                      <a:pt x="400" y="2224"/>
                    </a:cubicBezTo>
                    <a:cubicBezTo>
                      <a:pt x="405" y="2225"/>
                      <a:pt x="405" y="2225"/>
                      <a:pt x="405" y="2225"/>
                    </a:cubicBezTo>
                    <a:cubicBezTo>
                      <a:pt x="417" y="2223"/>
                      <a:pt x="417" y="2223"/>
                      <a:pt x="417" y="2223"/>
                    </a:cubicBezTo>
                    <a:cubicBezTo>
                      <a:pt x="426" y="2226"/>
                      <a:pt x="426" y="2226"/>
                      <a:pt x="426" y="2226"/>
                    </a:cubicBezTo>
                    <a:cubicBezTo>
                      <a:pt x="434" y="2226"/>
                      <a:pt x="434" y="2226"/>
                      <a:pt x="434" y="2226"/>
                    </a:cubicBezTo>
                    <a:cubicBezTo>
                      <a:pt x="437" y="2229"/>
                      <a:pt x="437" y="2229"/>
                      <a:pt x="437" y="2229"/>
                    </a:cubicBezTo>
                    <a:cubicBezTo>
                      <a:pt x="439" y="2231"/>
                      <a:pt x="439" y="2231"/>
                      <a:pt x="439" y="2231"/>
                    </a:cubicBezTo>
                    <a:cubicBezTo>
                      <a:pt x="459" y="2243"/>
                      <a:pt x="459" y="2243"/>
                      <a:pt x="459" y="2243"/>
                    </a:cubicBezTo>
                    <a:cubicBezTo>
                      <a:pt x="460" y="2246"/>
                      <a:pt x="460" y="2246"/>
                      <a:pt x="460" y="2246"/>
                    </a:cubicBezTo>
                    <a:cubicBezTo>
                      <a:pt x="469" y="2253"/>
                      <a:pt x="468" y="2241"/>
                      <a:pt x="483" y="2242"/>
                    </a:cubicBezTo>
                    <a:cubicBezTo>
                      <a:pt x="486" y="2244"/>
                      <a:pt x="486" y="2244"/>
                      <a:pt x="486" y="2244"/>
                    </a:cubicBezTo>
                    <a:cubicBezTo>
                      <a:pt x="490" y="2243"/>
                      <a:pt x="490" y="2243"/>
                      <a:pt x="490" y="2243"/>
                    </a:cubicBezTo>
                    <a:cubicBezTo>
                      <a:pt x="498" y="2245"/>
                      <a:pt x="498" y="2245"/>
                      <a:pt x="498" y="2245"/>
                    </a:cubicBezTo>
                    <a:cubicBezTo>
                      <a:pt x="501" y="2248"/>
                      <a:pt x="501" y="2248"/>
                      <a:pt x="501" y="2248"/>
                    </a:cubicBezTo>
                    <a:cubicBezTo>
                      <a:pt x="504" y="2250"/>
                      <a:pt x="504" y="2250"/>
                      <a:pt x="504" y="2250"/>
                    </a:cubicBezTo>
                    <a:cubicBezTo>
                      <a:pt x="509" y="2250"/>
                      <a:pt x="509" y="2250"/>
                      <a:pt x="509" y="2250"/>
                    </a:cubicBezTo>
                    <a:cubicBezTo>
                      <a:pt x="512" y="2251"/>
                      <a:pt x="512" y="2251"/>
                      <a:pt x="512" y="2251"/>
                    </a:cubicBezTo>
                    <a:cubicBezTo>
                      <a:pt x="514" y="2255"/>
                      <a:pt x="514" y="2255"/>
                      <a:pt x="514" y="2255"/>
                    </a:cubicBezTo>
                    <a:cubicBezTo>
                      <a:pt x="512" y="2263"/>
                      <a:pt x="512" y="2263"/>
                      <a:pt x="512" y="2263"/>
                    </a:cubicBezTo>
                    <a:cubicBezTo>
                      <a:pt x="519" y="2268"/>
                      <a:pt x="519" y="2268"/>
                      <a:pt x="519" y="2268"/>
                    </a:cubicBezTo>
                    <a:cubicBezTo>
                      <a:pt x="526" y="2271"/>
                      <a:pt x="526" y="2271"/>
                      <a:pt x="526" y="2271"/>
                    </a:cubicBezTo>
                    <a:cubicBezTo>
                      <a:pt x="529" y="2273"/>
                      <a:pt x="529" y="2273"/>
                      <a:pt x="529" y="2273"/>
                    </a:cubicBezTo>
                    <a:cubicBezTo>
                      <a:pt x="532" y="2275"/>
                      <a:pt x="532" y="2275"/>
                      <a:pt x="532" y="2275"/>
                    </a:cubicBezTo>
                    <a:cubicBezTo>
                      <a:pt x="536" y="2278"/>
                      <a:pt x="536" y="2278"/>
                      <a:pt x="536" y="2278"/>
                    </a:cubicBezTo>
                    <a:cubicBezTo>
                      <a:pt x="540" y="2278"/>
                      <a:pt x="540" y="2278"/>
                      <a:pt x="540" y="2278"/>
                    </a:cubicBezTo>
                    <a:cubicBezTo>
                      <a:pt x="546" y="2283"/>
                      <a:pt x="546" y="2283"/>
                      <a:pt x="546" y="2283"/>
                    </a:cubicBezTo>
                    <a:cubicBezTo>
                      <a:pt x="548" y="2287"/>
                      <a:pt x="548" y="2287"/>
                      <a:pt x="548" y="2287"/>
                    </a:cubicBezTo>
                    <a:cubicBezTo>
                      <a:pt x="552" y="2287"/>
                      <a:pt x="552" y="2287"/>
                      <a:pt x="552" y="2287"/>
                    </a:cubicBezTo>
                    <a:cubicBezTo>
                      <a:pt x="555" y="2295"/>
                      <a:pt x="555" y="2295"/>
                      <a:pt x="555" y="2295"/>
                    </a:cubicBezTo>
                    <a:cubicBezTo>
                      <a:pt x="557" y="2299"/>
                      <a:pt x="557" y="2299"/>
                      <a:pt x="557" y="2299"/>
                    </a:cubicBezTo>
                    <a:cubicBezTo>
                      <a:pt x="561" y="2299"/>
                      <a:pt x="561" y="2299"/>
                      <a:pt x="561" y="2299"/>
                    </a:cubicBezTo>
                    <a:cubicBezTo>
                      <a:pt x="569" y="2300"/>
                      <a:pt x="569" y="2300"/>
                      <a:pt x="569" y="2300"/>
                    </a:cubicBezTo>
                    <a:cubicBezTo>
                      <a:pt x="573" y="2300"/>
                      <a:pt x="573" y="2300"/>
                      <a:pt x="573" y="2300"/>
                    </a:cubicBezTo>
                    <a:cubicBezTo>
                      <a:pt x="576" y="2297"/>
                      <a:pt x="576" y="2297"/>
                      <a:pt x="576" y="2297"/>
                    </a:cubicBezTo>
                    <a:cubicBezTo>
                      <a:pt x="579" y="2289"/>
                      <a:pt x="579" y="2289"/>
                      <a:pt x="579" y="2289"/>
                    </a:cubicBezTo>
                    <a:cubicBezTo>
                      <a:pt x="582" y="2287"/>
                      <a:pt x="582" y="2287"/>
                      <a:pt x="582" y="2287"/>
                    </a:cubicBezTo>
                    <a:cubicBezTo>
                      <a:pt x="586" y="2285"/>
                      <a:pt x="586" y="2285"/>
                      <a:pt x="586" y="2285"/>
                    </a:cubicBezTo>
                    <a:cubicBezTo>
                      <a:pt x="588" y="2281"/>
                      <a:pt x="588" y="2281"/>
                      <a:pt x="588" y="2281"/>
                    </a:cubicBezTo>
                    <a:cubicBezTo>
                      <a:pt x="590" y="2276"/>
                      <a:pt x="590" y="2276"/>
                      <a:pt x="590" y="2276"/>
                    </a:cubicBezTo>
                    <a:cubicBezTo>
                      <a:pt x="586" y="2273"/>
                      <a:pt x="586" y="2273"/>
                      <a:pt x="586" y="2273"/>
                    </a:cubicBezTo>
                    <a:cubicBezTo>
                      <a:pt x="579" y="2259"/>
                      <a:pt x="579" y="2259"/>
                      <a:pt x="579" y="2259"/>
                    </a:cubicBezTo>
                    <a:cubicBezTo>
                      <a:pt x="570" y="2243"/>
                      <a:pt x="570" y="2243"/>
                      <a:pt x="570" y="2243"/>
                    </a:cubicBezTo>
                    <a:cubicBezTo>
                      <a:pt x="566" y="2237"/>
                      <a:pt x="566" y="2237"/>
                      <a:pt x="566" y="2237"/>
                    </a:cubicBezTo>
                    <a:cubicBezTo>
                      <a:pt x="564" y="2230"/>
                      <a:pt x="564" y="2230"/>
                      <a:pt x="564" y="2230"/>
                    </a:cubicBezTo>
                    <a:cubicBezTo>
                      <a:pt x="564" y="2219"/>
                      <a:pt x="564" y="2219"/>
                      <a:pt x="564" y="2219"/>
                    </a:cubicBezTo>
                    <a:cubicBezTo>
                      <a:pt x="567" y="2206"/>
                      <a:pt x="567" y="2206"/>
                      <a:pt x="567" y="2206"/>
                    </a:cubicBezTo>
                    <a:cubicBezTo>
                      <a:pt x="566" y="2199"/>
                      <a:pt x="566" y="2199"/>
                      <a:pt x="566" y="2199"/>
                    </a:cubicBezTo>
                    <a:cubicBezTo>
                      <a:pt x="562" y="2210"/>
                      <a:pt x="562" y="2210"/>
                      <a:pt x="562" y="2210"/>
                    </a:cubicBezTo>
                    <a:cubicBezTo>
                      <a:pt x="560" y="2207"/>
                      <a:pt x="560" y="2207"/>
                      <a:pt x="560" y="2207"/>
                    </a:cubicBezTo>
                    <a:cubicBezTo>
                      <a:pt x="559" y="2198"/>
                      <a:pt x="559" y="2198"/>
                      <a:pt x="559" y="2198"/>
                    </a:cubicBezTo>
                    <a:cubicBezTo>
                      <a:pt x="554" y="2189"/>
                      <a:pt x="554" y="2189"/>
                      <a:pt x="554" y="2189"/>
                    </a:cubicBezTo>
                    <a:cubicBezTo>
                      <a:pt x="548" y="2180"/>
                      <a:pt x="548" y="2180"/>
                      <a:pt x="548" y="2180"/>
                    </a:cubicBezTo>
                    <a:cubicBezTo>
                      <a:pt x="542" y="2180"/>
                      <a:pt x="542" y="2180"/>
                      <a:pt x="542" y="2180"/>
                    </a:cubicBezTo>
                    <a:cubicBezTo>
                      <a:pt x="540" y="2173"/>
                      <a:pt x="540" y="2173"/>
                      <a:pt x="540" y="2173"/>
                    </a:cubicBezTo>
                    <a:cubicBezTo>
                      <a:pt x="544" y="2166"/>
                      <a:pt x="544" y="2166"/>
                      <a:pt x="544" y="2166"/>
                    </a:cubicBezTo>
                    <a:cubicBezTo>
                      <a:pt x="545" y="2160"/>
                      <a:pt x="545" y="2160"/>
                      <a:pt x="545" y="2160"/>
                    </a:cubicBezTo>
                    <a:cubicBezTo>
                      <a:pt x="549" y="2155"/>
                      <a:pt x="549" y="2155"/>
                      <a:pt x="549" y="2155"/>
                    </a:cubicBezTo>
                    <a:cubicBezTo>
                      <a:pt x="550" y="2155"/>
                      <a:pt x="550" y="2155"/>
                      <a:pt x="550" y="2155"/>
                    </a:cubicBezTo>
                    <a:cubicBezTo>
                      <a:pt x="551" y="2154"/>
                      <a:pt x="551" y="2154"/>
                      <a:pt x="551" y="2154"/>
                    </a:cubicBezTo>
                    <a:cubicBezTo>
                      <a:pt x="552" y="2149"/>
                      <a:pt x="552" y="2149"/>
                      <a:pt x="552" y="2149"/>
                    </a:cubicBezTo>
                    <a:cubicBezTo>
                      <a:pt x="557" y="2144"/>
                      <a:pt x="557" y="2144"/>
                      <a:pt x="557" y="2144"/>
                    </a:cubicBezTo>
                    <a:cubicBezTo>
                      <a:pt x="560" y="2126"/>
                      <a:pt x="560" y="2126"/>
                      <a:pt x="560" y="2126"/>
                    </a:cubicBezTo>
                    <a:cubicBezTo>
                      <a:pt x="564" y="2127"/>
                      <a:pt x="564" y="2127"/>
                      <a:pt x="564" y="2127"/>
                    </a:cubicBezTo>
                    <a:cubicBezTo>
                      <a:pt x="566" y="2117"/>
                      <a:pt x="566" y="2117"/>
                      <a:pt x="566" y="2117"/>
                    </a:cubicBezTo>
                    <a:cubicBezTo>
                      <a:pt x="567" y="2111"/>
                      <a:pt x="567" y="2111"/>
                      <a:pt x="567" y="2111"/>
                    </a:cubicBezTo>
                    <a:cubicBezTo>
                      <a:pt x="562" y="2103"/>
                      <a:pt x="562" y="2103"/>
                      <a:pt x="562" y="2103"/>
                    </a:cubicBezTo>
                    <a:cubicBezTo>
                      <a:pt x="568" y="2105"/>
                      <a:pt x="568" y="2105"/>
                      <a:pt x="568" y="2105"/>
                    </a:cubicBezTo>
                    <a:cubicBezTo>
                      <a:pt x="574" y="2105"/>
                      <a:pt x="574" y="2105"/>
                      <a:pt x="574" y="2105"/>
                    </a:cubicBezTo>
                    <a:cubicBezTo>
                      <a:pt x="573" y="2109"/>
                      <a:pt x="573" y="2109"/>
                      <a:pt x="573" y="2109"/>
                    </a:cubicBezTo>
                    <a:cubicBezTo>
                      <a:pt x="576" y="2115"/>
                      <a:pt x="576" y="2115"/>
                      <a:pt x="576" y="2115"/>
                    </a:cubicBezTo>
                    <a:cubicBezTo>
                      <a:pt x="579" y="2122"/>
                      <a:pt x="579" y="2122"/>
                      <a:pt x="579" y="2122"/>
                    </a:cubicBezTo>
                    <a:cubicBezTo>
                      <a:pt x="582" y="2122"/>
                      <a:pt x="582" y="2122"/>
                      <a:pt x="582" y="2122"/>
                    </a:cubicBezTo>
                    <a:cubicBezTo>
                      <a:pt x="585" y="2121"/>
                      <a:pt x="585" y="2121"/>
                      <a:pt x="585" y="2121"/>
                    </a:cubicBezTo>
                    <a:cubicBezTo>
                      <a:pt x="587" y="2121"/>
                      <a:pt x="587" y="2121"/>
                      <a:pt x="587" y="2121"/>
                    </a:cubicBezTo>
                    <a:cubicBezTo>
                      <a:pt x="594" y="2106"/>
                      <a:pt x="594" y="2106"/>
                      <a:pt x="594" y="2106"/>
                    </a:cubicBezTo>
                    <a:cubicBezTo>
                      <a:pt x="597" y="2104"/>
                      <a:pt x="597" y="2104"/>
                      <a:pt x="597" y="2104"/>
                    </a:cubicBezTo>
                    <a:cubicBezTo>
                      <a:pt x="593" y="2103"/>
                      <a:pt x="593" y="2103"/>
                      <a:pt x="593" y="2103"/>
                    </a:cubicBezTo>
                    <a:cubicBezTo>
                      <a:pt x="591" y="2100"/>
                      <a:pt x="591" y="2100"/>
                      <a:pt x="591" y="2100"/>
                    </a:cubicBezTo>
                    <a:cubicBezTo>
                      <a:pt x="588" y="2098"/>
                      <a:pt x="588" y="2098"/>
                      <a:pt x="588" y="2098"/>
                    </a:cubicBezTo>
                    <a:cubicBezTo>
                      <a:pt x="584" y="2098"/>
                      <a:pt x="584" y="2098"/>
                      <a:pt x="584" y="2098"/>
                    </a:cubicBezTo>
                    <a:cubicBezTo>
                      <a:pt x="580" y="2097"/>
                      <a:pt x="580" y="2097"/>
                      <a:pt x="580" y="2097"/>
                    </a:cubicBezTo>
                    <a:cubicBezTo>
                      <a:pt x="579" y="2093"/>
                      <a:pt x="579" y="2093"/>
                      <a:pt x="579" y="2093"/>
                    </a:cubicBezTo>
                    <a:cubicBezTo>
                      <a:pt x="582" y="2090"/>
                      <a:pt x="582" y="2090"/>
                      <a:pt x="582" y="2090"/>
                    </a:cubicBezTo>
                    <a:cubicBezTo>
                      <a:pt x="582" y="2086"/>
                      <a:pt x="582" y="2086"/>
                      <a:pt x="582" y="2086"/>
                    </a:cubicBezTo>
                    <a:cubicBezTo>
                      <a:pt x="586" y="2085"/>
                      <a:pt x="586" y="2085"/>
                      <a:pt x="586" y="2085"/>
                    </a:cubicBezTo>
                    <a:cubicBezTo>
                      <a:pt x="591" y="2088"/>
                      <a:pt x="591" y="2088"/>
                      <a:pt x="591" y="2088"/>
                    </a:cubicBezTo>
                    <a:cubicBezTo>
                      <a:pt x="597" y="2086"/>
                      <a:pt x="597" y="2086"/>
                      <a:pt x="597" y="2086"/>
                    </a:cubicBezTo>
                    <a:cubicBezTo>
                      <a:pt x="593" y="2057"/>
                      <a:pt x="593" y="2057"/>
                      <a:pt x="593" y="2057"/>
                    </a:cubicBezTo>
                    <a:cubicBezTo>
                      <a:pt x="589" y="2056"/>
                      <a:pt x="589" y="2056"/>
                      <a:pt x="589" y="2056"/>
                    </a:cubicBezTo>
                    <a:cubicBezTo>
                      <a:pt x="581" y="2044"/>
                      <a:pt x="586" y="2039"/>
                      <a:pt x="568" y="2043"/>
                    </a:cubicBezTo>
                    <a:cubicBezTo>
                      <a:pt x="561" y="2041"/>
                      <a:pt x="561" y="2041"/>
                      <a:pt x="561" y="2041"/>
                    </a:cubicBezTo>
                    <a:cubicBezTo>
                      <a:pt x="560" y="2046"/>
                      <a:pt x="560" y="2046"/>
                      <a:pt x="560" y="2046"/>
                    </a:cubicBezTo>
                    <a:cubicBezTo>
                      <a:pt x="554" y="2040"/>
                      <a:pt x="554" y="2040"/>
                      <a:pt x="554" y="2040"/>
                    </a:cubicBezTo>
                    <a:cubicBezTo>
                      <a:pt x="553" y="2036"/>
                      <a:pt x="553" y="2036"/>
                      <a:pt x="553" y="2036"/>
                    </a:cubicBezTo>
                    <a:cubicBezTo>
                      <a:pt x="551" y="2032"/>
                      <a:pt x="551" y="2032"/>
                      <a:pt x="551" y="2032"/>
                    </a:cubicBezTo>
                    <a:cubicBezTo>
                      <a:pt x="554" y="2029"/>
                      <a:pt x="554" y="2029"/>
                      <a:pt x="554" y="2029"/>
                    </a:cubicBezTo>
                    <a:cubicBezTo>
                      <a:pt x="551" y="2025"/>
                      <a:pt x="551" y="2025"/>
                      <a:pt x="551" y="2025"/>
                    </a:cubicBezTo>
                    <a:cubicBezTo>
                      <a:pt x="551" y="2021"/>
                      <a:pt x="551" y="2021"/>
                      <a:pt x="551" y="2021"/>
                    </a:cubicBezTo>
                    <a:cubicBezTo>
                      <a:pt x="536" y="2016"/>
                      <a:pt x="536" y="2016"/>
                      <a:pt x="536" y="2016"/>
                    </a:cubicBezTo>
                    <a:cubicBezTo>
                      <a:pt x="542" y="1994"/>
                      <a:pt x="542" y="1994"/>
                      <a:pt x="542" y="1994"/>
                    </a:cubicBezTo>
                    <a:cubicBezTo>
                      <a:pt x="549" y="1990"/>
                      <a:pt x="549" y="1990"/>
                      <a:pt x="549" y="1990"/>
                    </a:cubicBezTo>
                    <a:cubicBezTo>
                      <a:pt x="551" y="1986"/>
                      <a:pt x="551" y="1986"/>
                      <a:pt x="551" y="1986"/>
                    </a:cubicBezTo>
                    <a:cubicBezTo>
                      <a:pt x="550" y="1982"/>
                      <a:pt x="550" y="1982"/>
                      <a:pt x="550" y="1982"/>
                    </a:cubicBezTo>
                    <a:cubicBezTo>
                      <a:pt x="544" y="1977"/>
                      <a:pt x="544" y="1977"/>
                      <a:pt x="544" y="1977"/>
                    </a:cubicBezTo>
                    <a:cubicBezTo>
                      <a:pt x="549" y="1954"/>
                      <a:pt x="549" y="1954"/>
                      <a:pt x="549" y="1954"/>
                    </a:cubicBezTo>
                    <a:cubicBezTo>
                      <a:pt x="556" y="1949"/>
                      <a:pt x="556" y="1949"/>
                      <a:pt x="556" y="1949"/>
                    </a:cubicBezTo>
                    <a:cubicBezTo>
                      <a:pt x="559" y="1946"/>
                      <a:pt x="559" y="1946"/>
                      <a:pt x="559" y="1946"/>
                    </a:cubicBezTo>
                    <a:cubicBezTo>
                      <a:pt x="558" y="1942"/>
                      <a:pt x="558" y="1942"/>
                      <a:pt x="558" y="1942"/>
                    </a:cubicBezTo>
                    <a:cubicBezTo>
                      <a:pt x="559" y="1938"/>
                      <a:pt x="559" y="1938"/>
                      <a:pt x="559" y="1938"/>
                    </a:cubicBezTo>
                    <a:cubicBezTo>
                      <a:pt x="559" y="1934"/>
                      <a:pt x="559" y="1934"/>
                      <a:pt x="559" y="1934"/>
                    </a:cubicBezTo>
                    <a:cubicBezTo>
                      <a:pt x="561" y="1930"/>
                      <a:pt x="561" y="1930"/>
                      <a:pt x="561" y="1930"/>
                    </a:cubicBezTo>
                    <a:cubicBezTo>
                      <a:pt x="564" y="1927"/>
                      <a:pt x="564" y="1927"/>
                      <a:pt x="564" y="1927"/>
                    </a:cubicBezTo>
                    <a:cubicBezTo>
                      <a:pt x="567" y="1929"/>
                      <a:pt x="567" y="1929"/>
                      <a:pt x="567" y="1929"/>
                    </a:cubicBezTo>
                    <a:cubicBezTo>
                      <a:pt x="568" y="1933"/>
                      <a:pt x="568" y="1933"/>
                      <a:pt x="568" y="1933"/>
                    </a:cubicBezTo>
                    <a:cubicBezTo>
                      <a:pt x="575" y="1938"/>
                      <a:pt x="575" y="1938"/>
                      <a:pt x="575" y="1938"/>
                    </a:cubicBezTo>
                    <a:cubicBezTo>
                      <a:pt x="584" y="1957"/>
                      <a:pt x="584" y="1957"/>
                      <a:pt x="584" y="1957"/>
                    </a:cubicBezTo>
                    <a:cubicBezTo>
                      <a:pt x="588" y="1958"/>
                      <a:pt x="588" y="1958"/>
                      <a:pt x="588" y="1958"/>
                    </a:cubicBezTo>
                    <a:cubicBezTo>
                      <a:pt x="601" y="1949"/>
                      <a:pt x="601" y="1949"/>
                      <a:pt x="601" y="1949"/>
                    </a:cubicBezTo>
                    <a:cubicBezTo>
                      <a:pt x="600" y="1945"/>
                      <a:pt x="600" y="1945"/>
                      <a:pt x="600" y="1945"/>
                    </a:cubicBezTo>
                    <a:cubicBezTo>
                      <a:pt x="598" y="1941"/>
                      <a:pt x="598" y="1941"/>
                      <a:pt x="598" y="1941"/>
                    </a:cubicBezTo>
                    <a:cubicBezTo>
                      <a:pt x="596" y="1929"/>
                      <a:pt x="596" y="1929"/>
                      <a:pt x="596" y="1929"/>
                    </a:cubicBezTo>
                    <a:cubicBezTo>
                      <a:pt x="593" y="1921"/>
                      <a:pt x="593" y="1921"/>
                      <a:pt x="593" y="1921"/>
                    </a:cubicBezTo>
                    <a:cubicBezTo>
                      <a:pt x="597" y="1922"/>
                      <a:pt x="597" y="1922"/>
                      <a:pt x="597" y="1922"/>
                    </a:cubicBezTo>
                    <a:cubicBezTo>
                      <a:pt x="601" y="1921"/>
                      <a:pt x="601" y="1921"/>
                      <a:pt x="601" y="1921"/>
                    </a:cubicBezTo>
                    <a:cubicBezTo>
                      <a:pt x="611" y="1913"/>
                      <a:pt x="611" y="1913"/>
                      <a:pt x="611" y="1913"/>
                    </a:cubicBezTo>
                    <a:cubicBezTo>
                      <a:pt x="615" y="1912"/>
                      <a:pt x="615" y="1912"/>
                      <a:pt x="615" y="1912"/>
                    </a:cubicBezTo>
                    <a:cubicBezTo>
                      <a:pt x="617" y="1908"/>
                      <a:pt x="617" y="1908"/>
                      <a:pt x="617" y="1908"/>
                    </a:cubicBezTo>
                    <a:cubicBezTo>
                      <a:pt x="617" y="1904"/>
                      <a:pt x="617" y="1904"/>
                      <a:pt x="617" y="1904"/>
                    </a:cubicBezTo>
                    <a:cubicBezTo>
                      <a:pt x="617" y="1900"/>
                      <a:pt x="617" y="1900"/>
                      <a:pt x="617" y="1900"/>
                    </a:cubicBezTo>
                    <a:cubicBezTo>
                      <a:pt x="621" y="1899"/>
                      <a:pt x="621" y="1899"/>
                      <a:pt x="621" y="1899"/>
                    </a:cubicBezTo>
                    <a:cubicBezTo>
                      <a:pt x="625" y="1899"/>
                      <a:pt x="625" y="1899"/>
                      <a:pt x="625" y="1899"/>
                    </a:cubicBezTo>
                    <a:cubicBezTo>
                      <a:pt x="629" y="1898"/>
                      <a:pt x="629" y="1898"/>
                      <a:pt x="629" y="1898"/>
                    </a:cubicBezTo>
                    <a:cubicBezTo>
                      <a:pt x="631" y="1895"/>
                      <a:pt x="631" y="1895"/>
                      <a:pt x="631" y="1895"/>
                    </a:cubicBezTo>
                    <a:cubicBezTo>
                      <a:pt x="635" y="1893"/>
                      <a:pt x="635" y="1893"/>
                      <a:pt x="635" y="1893"/>
                    </a:cubicBezTo>
                    <a:cubicBezTo>
                      <a:pt x="639" y="1892"/>
                      <a:pt x="639" y="1892"/>
                      <a:pt x="639" y="1892"/>
                    </a:cubicBezTo>
                    <a:cubicBezTo>
                      <a:pt x="642" y="1888"/>
                      <a:pt x="642" y="1888"/>
                      <a:pt x="642" y="1888"/>
                    </a:cubicBezTo>
                    <a:cubicBezTo>
                      <a:pt x="645" y="1886"/>
                      <a:pt x="645" y="1886"/>
                      <a:pt x="645" y="1886"/>
                    </a:cubicBezTo>
                    <a:cubicBezTo>
                      <a:pt x="648" y="1883"/>
                      <a:pt x="648" y="1883"/>
                      <a:pt x="648" y="1883"/>
                    </a:cubicBezTo>
                    <a:cubicBezTo>
                      <a:pt x="649" y="1879"/>
                      <a:pt x="649" y="1879"/>
                      <a:pt x="649" y="1879"/>
                    </a:cubicBezTo>
                    <a:cubicBezTo>
                      <a:pt x="652" y="1876"/>
                      <a:pt x="652" y="1876"/>
                      <a:pt x="652" y="1876"/>
                    </a:cubicBezTo>
                    <a:cubicBezTo>
                      <a:pt x="660" y="1874"/>
                      <a:pt x="660" y="1874"/>
                      <a:pt x="660" y="1874"/>
                    </a:cubicBezTo>
                    <a:cubicBezTo>
                      <a:pt x="668" y="1874"/>
                      <a:pt x="668" y="1874"/>
                      <a:pt x="668" y="1874"/>
                    </a:cubicBezTo>
                    <a:cubicBezTo>
                      <a:pt x="669" y="1878"/>
                      <a:pt x="669" y="1878"/>
                      <a:pt x="669" y="1878"/>
                    </a:cubicBezTo>
                    <a:cubicBezTo>
                      <a:pt x="671" y="1882"/>
                      <a:pt x="671" y="1882"/>
                      <a:pt x="671" y="1882"/>
                    </a:cubicBezTo>
                    <a:cubicBezTo>
                      <a:pt x="679" y="1880"/>
                      <a:pt x="679" y="1880"/>
                      <a:pt x="679" y="1880"/>
                    </a:cubicBezTo>
                    <a:cubicBezTo>
                      <a:pt x="681" y="1883"/>
                      <a:pt x="681" y="1883"/>
                      <a:pt x="681" y="1883"/>
                    </a:cubicBezTo>
                    <a:cubicBezTo>
                      <a:pt x="683" y="1880"/>
                      <a:pt x="683" y="1880"/>
                      <a:pt x="683" y="1880"/>
                    </a:cubicBezTo>
                    <a:cubicBezTo>
                      <a:pt x="685" y="1875"/>
                      <a:pt x="685" y="1875"/>
                      <a:pt x="685" y="1875"/>
                    </a:cubicBezTo>
                    <a:cubicBezTo>
                      <a:pt x="687" y="1872"/>
                      <a:pt x="687" y="1872"/>
                      <a:pt x="687" y="1872"/>
                    </a:cubicBezTo>
                    <a:cubicBezTo>
                      <a:pt x="691" y="1872"/>
                      <a:pt x="691" y="1872"/>
                      <a:pt x="691" y="1872"/>
                    </a:cubicBezTo>
                    <a:cubicBezTo>
                      <a:pt x="695" y="1871"/>
                      <a:pt x="695" y="1871"/>
                      <a:pt x="695" y="1871"/>
                    </a:cubicBezTo>
                    <a:cubicBezTo>
                      <a:pt x="699" y="1871"/>
                      <a:pt x="699" y="1871"/>
                      <a:pt x="699" y="1871"/>
                    </a:cubicBezTo>
                    <a:cubicBezTo>
                      <a:pt x="702" y="1879"/>
                      <a:pt x="702" y="1879"/>
                      <a:pt x="702" y="1879"/>
                    </a:cubicBezTo>
                    <a:cubicBezTo>
                      <a:pt x="705" y="1882"/>
                      <a:pt x="705" y="1882"/>
                      <a:pt x="705" y="1882"/>
                    </a:cubicBezTo>
                    <a:cubicBezTo>
                      <a:pt x="709" y="1881"/>
                      <a:pt x="709" y="1881"/>
                      <a:pt x="709" y="1881"/>
                    </a:cubicBezTo>
                    <a:cubicBezTo>
                      <a:pt x="713" y="1880"/>
                      <a:pt x="713" y="1880"/>
                      <a:pt x="713" y="1880"/>
                    </a:cubicBezTo>
                    <a:cubicBezTo>
                      <a:pt x="717" y="1882"/>
                      <a:pt x="717" y="1882"/>
                      <a:pt x="717" y="1882"/>
                    </a:cubicBezTo>
                    <a:cubicBezTo>
                      <a:pt x="724" y="1880"/>
                      <a:pt x="724" y="1880"/>
                      <a:pt x="724" y="1880"/>
                    </a:cubicBezTo>
                    <a:cubicBezTo>
                      <a:pt x="729" y="1880"/>
                      <a:pt x="729" y="1880"/>
                      <a:pt x="729" y="1880"/>
                    </a:cubicBezTo>
                    <a:cubicBezTo>
                      <a:pt x="732" y="1882"/>
                      <a:pt x="732" y="1882"/>
                      <a:pt x="732" y="1882"/>
                    </a:cubicBezTo>
                    <a:cubicBezTo>
                      <a:pt x="735" y="1885"/>
                      <a:pt x="735" y="1885"/>
                      <a:pt x="735" y="1885"/>
                    </a:cubicBezTo>
                    <a:cubicBezTo>
                      <a:pt x="738" y="1893"/>
                      <a:pt x="738" y="1893"/>
                      <a:pt x="738" y="1893"/>
                    </a:cubicBezTo>
                    <a:cubicBezTo>
                      <a:pt x="749" y="1899"/>
                      <a:pt x="749" y="1899"/>
                      <a:pt x="749" y="1899"/>
                    </a:cubicBezTo>
                    <a:cubicBezTo>
                      <a:pt x="751" y="1902"/>
                      <a:pt x="751" y="1902"/>
                      <a:pt x="751" y="1902"/>
                    </a:cubicBezTo>
                    <a:cubicBezTo>
                      <a:pt x="753" y="1906"/>
                      <a:pt x="753" y="1906"/>
                      <a:pt x="753" y="1906"/>
                    </a:cubicBezTo>
                    <a:cubicBezTo>
                      <a:pt x="758" y="1913"/>
                      <a:pt x="758" y="1913"/>
                      <a:pt x="758" y="1913"/>
                    </a:cubicBezTo>
                    <a:cubicBezTo>
                      <a:pt x="758" y="1917"/>
                      <a:pt x="758" y="1917"/>
                      <a:pt x="758" y="1917"/>
                    </a:cubicBezTo>
                    <a:cubicBezTo>
                      <a:pt x="758" y="1921"/>
                      <a:pt x="758" y="1921"/>
                      <a:pt x="758" y="1921"/>
                    </a:cubicBezTo>
                    <a:cubicBezTo>
                      <a:pt x="761" y="1924"/>
                      <a:pt x="761" y="1924"/>
                      <a:pt x="761" y="1924"/>
                    </a:cubicBezTo>
                    <a:cubicBezTo>
                      <a:pt x="765" y="1923"/>
                      <a:pt x="765" y="1923"/>
                      <a:pt x="765" y="1923"/>
                    </a:cubicBezTo>
                    <a:cubicBezTo>
                      <a:pt x="765" y="1919"/>
                      <a:pt x="765" y="1919"/>
                      <a:pt x="765" y="1919"/>
                    </a:cubicBezTo>
                    <a:cubicBezTo>
                      <a:pt x="764" y="1915"/>
                      <a:pt x="764" y="1915"/>
                      <a:pt x="764" y="1915"/>
                    </a:cubicBezTo>
                    <a:cubicBezTo>
                      <a:pt x="764" y="1911"/>
                      <a:pt x="764" y="1911"/>
                      <a:pt x="764" y="1911"/>
                    </a:cubicBezTo>
                    <a:cubicBezTo>
                      <a:pt x="762" y="1907"/>
                      <a:pt x="762" y="1907"/>
                      <a:pt x="762" y="1907"/>
                    </a:cubicBezTo>
                    <a:cubicBezTo>
                      <a:pt x="765" y="1904"/>
                      <a:pt x="765" y="1904"/>
                      <a:pt x="765" y="1904"/>
                    </a:cubicBezTo>
                    <a:cubicBezTo>
                      <a:pt x="769" y="1904"/>
                      <a:pt x="769" y="1904"/>
                      <a:pt x="769" y="1904"/>
                    </a:cubicBezTo>
                    <a:cubicBezTo>
                      <a:pt x="770" y="1907"/>
                      <a:pt x="770" y="1907"/>
                      <a:pt x="770" y="1907"/>
                    </a:cubicBezTo>
                    <a:cubicBezTo>
                      <a:pt x="774" y="1910"/>
                      <a:pt x="774" y="1910"/>
                      <a:pt x="774" y="1910"/>
                    </a:cubicBezTo>
                    <a:cubicBezTo>
                      <a:pt x="775" y="1914"/>
                      <a:pt x="775" y="1914"/>
                      <a:pt x="775" y="1914"/>
                    </a:cubicBezTo>
                    <a:cubicBezTo>
                      <a:pt x="778" y="1917"/>
                      <a:pt x="778" y="1917"/>
                      <a:pt x="778" y="1917"/>
                    </a:cubicBezTo>
                    <a:cubicBezTo>
                      <a:pt x="786" y="1919"/>
                      <a:pt x="786" y="1919"/>
                      <a:pt x="786" y="1919"/>
                    </a:cubicBezTo>
                    <a:cubicBezTo>
                      <a:pt x="793" y="1924"/>
                      <a:pt x="793" y="1924"/>
                      <a:pt x="793" y="1924"/>
                    </a:cubicBezTo>
                    <a:cubicBezTo>
                      <a:pt x="797" y="1923"/>
                      <a:pt x="797" y="1923"/>
                      <a:pt x="797" y="1923"/>
                    </a:cubicBezTo>
                    <a:cubicBezTo>
                      <a:pt x="807" y="1915"/>
                      <a:pt x="807" y="1915"/>
                      <a:pt x="807" y="1915"/>
                    </a:cubicBezTo>
                    <a:cubicBezTo>
                      <a:pt x="807" y="1911"/>
                      <a:pt x="807" y="1911"/>
                      <a:pt x="807" y="1911"/>
                    </a:cubicBezTo>
                    <a:cubicBezTo>
                      <a:pt x="811" y="1909"/>
                      <a:pt x="811" y="1909"/>
                      <a:pt x="811" y="1909"/>
                    </a:cubicBezTo>
                    <a:cubicBezTo>
                      <a:pt x="814" y="1907"/>
                      <a:pt x="814" y="1907"/>
                      <a:pt x="814" y="1907"/>
                    </a:cubicBezTo>
                    <a:cubicBezTo>
                      <a:pt x="818" y="1906"/>
                      <a:pt x="818" y="1906"/>
                      <a:pt x="818" y="1906"/>
                    </a:cubicBezTo>
                    <a:cubicBezTo>
                      <a:pt x="822" y="1907"/>
                      <a:pt x="822" y="1907"/>
                      <a:pt x="822" y="1907"/>
                    </a:cubicBezTo>
                    <a:cubicBezTo>
                      <a:pt x="822" y="1903"/>
                      <a:pt x="822" y="1903"/>
                      <a:pt x="822" y="1903"/>
                    </a:cubicBezTo>
                    <a:cubicBezTo>
                      <a:pt x="826" y="1903"/>
                      <a:pt x="826" y="1903"/>
                      <a:pt x="826" y="1903"/>
                    </a:cubicBezTo>
                    <a:cubicBezTo>
                      <a:pt x="830" y="1904"/>
                      <a:pt x="830" y="1904"/>
                      <a:pt x="830" y="1904"/>
                    </a:cubicBezTo>
                    <a:cubicBezTo>
                      <a:pt x="834" y="1902"/>
                      <a:pt x="834" y="1902"/>
                      <a:pt x="834" y="1902"/>
                    </a:cubicBezTo>
                    <a:cubicBezTo>
                      <a:pt x="837" y="1904"/>
                      <a:pt x="837" y="1904"/>
                      <a:pt x="837" y="1904"/>
                    </a:cubicBezTo>
                    <a:cubicBezTo>
                      <a:pt x="843" y="1910"/>
                      <a:pt x="843" y="1910"/>
                      <a:pt x="843" y="1910"/>
                    </a:cubicBezTo>
                    <a:cubicBezTo>
                      <a:pt x="851" y="1906"/>
                      <a:pt x="851" y="1906"/>
                      <a:pt x="851" y="1906"/>
                    </a:cubicBezTo>
                    <a:cubicBezTo>
                      <a:pt x="852" y="1902"/>
                      <a:pt x="852" y="1902"/>
                      <a:pt x="852" y="1902"/>
                    </a:cubicBezTo>
                    <a:cubicBezTo>
                      <a:pt x="861" y="1902"/>
                      <a:pt x="861" y="1902"/>
                      <a:pt x="861" y="1902"/>
                    </a:cubicBezTo>
                    <a:cubicBezTo>
                      <a:pt x="864" y="1900"/>
                      <a:pt x="864" y="1900"/>
                      <a:pt x="864" y="1900"/>
                    </a:cubicBezTo>
                    <a:cubicBezTo>
                      <a:pt x="872" y="1903"/>
                      <a:pt x="872" y="1903"/>
                      <a:pt x="872" y="1903"/>
                    </a:cubicBezTo>
                    <a:cubicBezTo>
                      <a:pt x="875" y="1906"/>
                      <a:pt x="875" y="1906"/>
                      <a:pt x="875" y="1906"/>
                    </a:cubicBezTo>
                    <a:cubicBezTo>
                      <a:pt x="875" y="1914"/>
                      <a:pt x="875" y="1914"/>
                      <a:pt x="875" y="1914"/>
                    </a:cubicBezTo>
                    <a:cubicBezTo>
                      <a:pt x="878" y="1917"/>
                      <a:pt x="878" y="1917"/>
                      <a:pt x="878" y="1917"/>
                    </a:cubicBezTo>
                    <a:cubicBezTo>
                      <a:pt x="881" y="1920"/>
                      <a:pt x="881" y="1920"/>
                      <a:pt x="881" y="1920"/>
                    </a:cubicBezTo>
                    <a:cubicBezTo>
                      <a:pt x="889" y="1919"/>
                      <a:pt x="889" y="1919"/>
                      <a:pt x="889" y="1919"/>
                    </a:cubicBezTo>
                    <a:cubicBezTo>
                      <a:pt x="897" y="1921"/>
                      <a:pt x="897" y="1921"/>
                      <a:pt x="897" y="1921"/>
                    </a:cubicBezTo>
                    <a:cubicBezTo>
                      <a:pt x="896" y="1921"/>
                      <a:pt x="896" y="1921"/>
                      <a:pt x="896" y="1921"/>
                    </a:cubicBezTo>
                    <a:cubicBezTo>
                      <a:pt x="898" y="1927"/>
                      <a:pt x="898" y="1927"/>
                      <a:pt x="898" y="1927"/>
                    </a:cubicBezTo>
                    <a:cubicBezTo>
                      <a:pt x="907" y="1926"/>
                      <a:pt x="907" y="1926"/>
                      <a:pt x="907" y="1926"/>
                    </a:cubicBezTo>
                    <a:cubicBezTo>
                      <a:pt x="910" y="1924"/>
                      <a:pt x="910" y="1924"/>
                      <a:pt x="910" y="1924"/>
                    </a:cubicBezTo>
                    <a:cubicBezTo>
                      <a:pt x="914" y="1916"/>
                      <a:pt x="914" y="1916"/>
                      <a:pt x="914" y="1916"/>
                    </a:cubicBezTo>
                    <a:cubicBezTo>
                      <a:pt x="916" y="1913"/>
                      <a:pt x="916" y="1913"/>
                      <a:pt x="916" y="1913"/>
                    </a:cubicBezTo>
                    <a:cubicBezTo>
                      <a:pt x="920" y="1914"/>
                      <a:pt x="920" y="1914"/>
                      <a:pt x="920" y="1914"/>
                    </a:cubicBezTo>
                    <a:cubicBezTo>
                      <a:pt x="925" y="1921"/>
                      <a:pt x="925" y="1921"/>
                      <a:pt x="925" y="1921"/>
                    </a:cubicBezTo>
                    <a:cubicBezTo>
                      <a:pt x="934" y="1921"/>
                      <a:pt x="934" y="1921"/>
                      <a:pt x="934" y="1921"/>
                    </a:cubicBezTo>
                    <a:cubicBezTo>
                      <a:pt x="942" y="1919"/>
                      <a:pt x="942" y="1919"/>
                      <a:pt x="942" y="1919"/>
                    </a:cubicBezTo>
                    <a:cubicBezTo>
                      <a:pt x="945" y="1917"/>
                      <a:pt x="945" y="1917"/>
                      <a:pt x="945" y="1917"/>
                    </a:cubicBezTo>
                    <a:cubicBezTo>
                      <a:pt x="953" y="1914"/>
                      <a:pt x="953" y="1914"/>
                      <a:pt x="953" y="1914"/>
                    </a:cubicBezTo>
                    <a:cubicBezTo>
                      <a:pt x="959" y="1895"/>
                      <a:pt x="959" y="1895"/>
                      <a:pt x="959" y="1895"/>
                    </a:cubicBezTo>
                    <a:cubicBezTo>
                      <a:pt x="961" y="1891"/>
                      <a:pt x="961" y="1891"/>
                      <a:pt x="961" y="1891"/>
                    </a:cubicBezTo>
                    <a:cubicBezTo>
                      <a:pt x="958" y="1888"/>
                      <a:pt x="958" y="1888"/>
                      <a:pt x="958" y="1888"/>
                    </a:cubicBezTo>
                    <a:cubicBezTo>
                      <a:pt x="957" y="1886"/>
                      <a:pt x="957" y="1886"/>
                      <a:pt x="957" y="1886"/>
                    </a:cubicBezTo>
                    <a:cubicBezTo>
                      <a:pt x="950" y="1885"/>
                      <a:pt x="950" y="1885"/>
                      <a:pt x="950" y="1885"/>
                    </a:cubicBezTo>
                    <a:cubicBezTo>
                      <a:pt x="942" y="1885"/>
                      <a:pt x="942" y="1885"/>
                      <a:pt x="942" y="1885"/>
                    </a:cubicBezTo>
                    <a:cubicBezTo>
                      <a:pt x="939" y="1881"/>
                      <a:pt x="939" y="1881"/>
                      <a:pt x="939" y="1881"/>
                    </a:cubicBezTo>
                    <a:cubicBezTo>
                      <a:pt x="937" y="1878"/>
                      <a:pt x="937" y="1878"/>
                      <a:pt x="937" y="1878"/>
                    </a:cubicBezTo>
                    <a:cubicBezTo>
                      <a:pt x="928" y="1877"/>
                      <a:pt x="928" y="1877"/>
                      <a:pt x="928" y="1877"/>
                    </a:cubicBezTo>
                    <a:cubicBezTo>
                      <a:pt x="924" y="1875"/>
                      <a:pt x="924" y="1875"/>
                      <a:pt x="924" y="1875"/>
                    </a:cubicBezTo>
                    <a:cubicBezTo>
                      <a:pt x="925" y="1871"/>
                      <a:pt x="925" y="1871"/>
                      <a:pt x="925" y="1871"/>
                    </a:cubicBezTo>
                    <a:cubicBezTo>
                      <a:pt x="923" y="1867"/>
                      <a:pt x="923" y="1867"/>
                      <a:pt x="923" y="1867"/>
                    </a:cubicBezTo>
                    <a:cubicBezTo>
                      <a:pt x="915" y="1866"/>
                      <a:pt x="915" y="1866"/>
                      <a:pt x="915" y="1866"/>
                    </a:cubicBezTo>
                    <a:cubicBezTo>
                      <a:pt x="915" y="1861"/>
                      <a:pt x="915" y="1861"/>
                      <a:pt x="915" y="1861"/>
                    </a:cubicBezTo>
                    <a:cubicBezTo>
                      <a:pt x="919" y="1860"/>
                      <a:pt x="919" y="1860"/>
                      <a:pt x="919" y="1860"/>
                    </a:cubicBezTo>
                    <a:cubicBezTo>
                      <a:pt x="925" y="1855"/>
                      <a:pt x="925" y="1855"/>
                      <a:pt x="925" y="1855"/>
                    </a:cubicBezTo>
                    <a:cubicBezTo>
                      <a:pt x="933" y="1852"/>
                      <a:pt x="933" y="1852"/>
                      <a:pt x="933" y="1852"/>
                    </a:cubicBezTo>
                    <a:cubicBezTo>
                      <a:pt x="940" y="1848"/>
                      <a:pt x="940" y="1848"/>
                      <a:pt x="940" y="1848"/>
                    </a:cubicBezTo>
                    <a:cubicBezTo>
                      <a:pt x="942" y="1844"/>
                      <a:pt x="942" y="1844"/>
                      <a:pt x="942" y="1844"/>
                    </a:cubicBezTo>
                    <a:cubicBezTo>
                      <a:pt x="943" y="1840"/>
                      <a:pt x="943" y="1840"/>
                      <a:pt x="943" y="1840"/>
                    </a:cubicBezTo>
                    <a:cubicBezTo>
                      <a:pt x="933" y="1826"/>
                      <a:pt x="933" y="1826"/>
                      <a:pt x="933" y="1826"/>
                    </a:cubicBezTo>
                    <a:cubicBezTo>
                      <a:pt x="937" y="1825"/>
                      <a:pt x="937" y="1825"/>
                      <a:pt x="937" y="1825"/>
                    </a:cubicBezTo>
                    <a:cubicBezTo>
                      <a:pt x="940" y="1822"/>
                      <a:pt x="940" y="1822"/>
                      <a:pt x="940" y="1822"/>
                    </a:cubicBezTo>
                    <a:cubicBezTo>
                      <a:pt x="942" y="1818"/>
                      <a:pt x="942" y="1818"/>
                      <a:pt x="942" y="1818"/>
                    </a:cubicBezTo>
                    <a:cubicBezTo>
                      <a:pt x="944" y="1815"/>
                      <a:pt x="944" y="1815"/>
                      <a:pt x="944" y="1815"/>
                    </a:cubicBezTo>
                    <a:cubicBezTo>
                      <a:pt x="949" y="1814"/>
                      <a:pt x="949" y="1814"/>
                      <a:pt x="949" y="1814"/>
                    </a:cubicBezTo>
                    <a:cubicBezTo>
                      <a:pt x="953" y="1815"/>
                      <a:pt x="953" y="1815"/>
                      <a:pt x="953" y="1815"/>
                    </a:cubicBezTo>
                    <a:cubicBezTo>
                      <a:pt x="957" y="1814"/>
                      <a:pt x="957" y="1814"/>
                      <a:pt x="957" y="1814"/>
                    </a:cubicBezTo>
                    <a:cubicBezTo>
                      <a:pt x="961" y="1815"/>
                      <a:pt x="961" y="1815"/>
                      <a:pt x="961" y="1815"/>
                    </a:cubicBezTo>
                    <a:cubicBezTo>
                      <a:pt x="969" y="1815"/>
                      <a:pt x="969" y="1815"/>
                      <a:pt x="969" y="1815"/>
                    </a:cubicBezTo>
                    <a:cubicBezTo>
                      <a:pt x="973" y="1814"/>
                      <a:pt x="973" y="1814"/>
                      <a:pt x="973" y="1814"/>
                    </a:cubicBezTo>
                    <a:cubicBezTo>
                      <a:pt x="975" y="1810"/>
                      <a:pt x="975" y="1810"/>
                      <a:pt x="975" y="1810"/>
                    </a:cubicBezTo>
                    <a:cubicBezTo>
                      <a:pt x="973" y="1807"/>
                      <a:pt x="973" y="1807"/>
                      <a:pt x="973" y="1807"/>
                    </a:cubicBezTo>
                    <a:cubicBezTo>
                      <a:pt x="965" y="1803"/>
                      <a:pt x="965" y="1803"/>
                      <a:pt x="965" y="1803"/>
                    </a:cubicBezTo>
                    <a:cubicBezTo>
                      <a:pt x="949" y="1800"/>
                      <a:pt x="949" y="1800"/>
                      <a:pt x="949" y="1800"/>
                    </a:cubicBezTo>
                    <a:cubicBezTo>
                      <a:pt x="947" y="1797"/>
                      <a:pt x="947" y="1797"/>
                      <a:pt x="947" y="1797"/>
                    </a:cubicBezTo>
                    <a:cubicBezTo>
                      <a:pt x="947" y="1793"/>
                      <a:pt x="947" y="1793"/>
                      <a:pt x="947" y="1793"/>
                    </a:cubicBezTo>
                    <a:cubicBezTo>
                      <a:pt x="951" y="1793"/>
                      <a:pt x="951" y="1793"/>
                      <a:pt x="951" y="1793"/>
                    </a:cubicBezTo>
                    <a:cubicBezTo>
                      <a:pt x="955" y="1791"/>
                      <a:pt x="955" y="1791"/>
                      <a:pt x="955" y="1791"/>
                    </a:cubicBezTo>
                    <a:cubicBezTo>
                      <a:pt x="957" y="1787"/>
                      <a:pt x="957" y="1787"/>
                      <a:pt x="957" y="1787"/>
                    </a:cubicBezTo>
                    <a:cubicBezTo>
                      <a:pt x="955" y="1785"/>
                      <a:pt x="955" y="1785"/>
                      <a:pt x="955" y="1785"/>
                    </a:cubicBezTo>
                    <a:cubicBezTo>
                      <a:pt x="951" y="1787"/>
                      <a:pt x="951" y="1787"/>
                      <a:pt x="951" y="1787"/>
                    </a:cubicBezTo>
                    <a:cubicBezTo>
                      <a:pt x="943" y="1787"/>
                      <a:pt x="943" y="1787"/>
                      <a:pt x="943" y="1787"/>
                    </a:cubicBezTo>
                    <a:cubicBezTo>
                      <a:pt x="943" y="1783"/>
                      <a:pt x="943" y="1783"/>
                      <a:pt x="943" y="1783"/>
                    </a:cubicBezTo>
                    <a:cubicBezTo>
                      <a:pt x="944" y="1779"/>
                      <a:pt x="944" y="1779"/>
                      <a:pt x="944" y="1779"/>
                    </a:cubicBezTo>
                    <a:cubicBezTo>
                      <a:pt x="947" y="1776"/>
                      <a:pt x="947" y="1776"/>
                      <a:pt x="947" y="1776"/>
                    </a:cubicBezTo>
                    <a:cubicBezTo>
                      <a:pt x="941" y="1769"/>
                      <a:pt x="941" y="1769"/>
                      <a:pt x="941" y="1769"/>
                    </a:cubicBezTo>
                    <a:cubicBezTo>
                      <a:pt x="949" y="1769"/>
                      <a:pt x="949" y="1769"/>
                      <a:pt x="949" y="1769"/>
                    </a:cubicBezTo>
                    <a:cubicBezTo>
                      <a:pt x="951" y="1766"/>
                      <a:pt x="951" y="1766"/>
                      <a:pt x="951" y="1766"/>
                    </a:cubicBezTo>
                    <a:cubicBezTo>
                      <a:pt x="956" y="1766"/>
                      <a:pt x="956" y="1766"/>
                      <a:pt x="956" y="1766"/>
                    </a:cubicBezTo>
                    <a:cubicBezTo>
                      <a:pt x="958" y="1769"/>
                      <a:pt x="958" y="1769"/>
                      <a:pt x="958" y="1769"/>
                    </a:cubicBezTo>
                    <a:cubicBezTo>
                      <a:pt x="962" y="1768"/>
                      <a:pt x="962" y="1768"/>
                      <a:pt x="962" y="1768"/>
                    </a:cubicBezTo>
                    <a:cubicBezTo>
                      <a:pt x="966" y="1769"/>
                      <a:pt x="966" y="1769"/>
                      <a:pt x="966" y="1769"/>
                    </a:cubicBezTo>
                    <a:cubicBezTo>
                      <a:pt x="970" y="1768"/>
                      <a:pt x="970" y="1768"/>
                      <a:pt x="970" y="1768"/>
                    </a:cubicBezTo>
                    <a:cubicBezTo>
                      <a:pt x="983" y="1768"/>
                      <a:pt x="983" y="1768"/>
                      <a:pt x="983" y="1768"/>
                    </a:cubicBezTo>
                    <a:cubicBezTo>
                      <a:pt x="985" y="1772"/>
                      <a:pt x="985" y="1772"/>
                      <a:pt x="985" y="1772"/>
                    </a:cubicBezTo>
                    <a:cubicBezTo>
                      <a:pt x="990" y="1765"/>
                      <a:pt x="990" y="1765"/>
                      <a:pt x="990" y="1765"/>
                    </a:cubicBezTo>
                    <a:cubicBezTo>
                      <a:pt x="994" y="1764"/>
                      <a:pt x="994" y="1764"/>
                      <a:pt x="994" y="1764"/>
                    </a:cubicBezTo>
                    <a:cubicBezTo>
                      <a:pt x="1003" y="1764"/>
                      <a:pt x="1003" y="1764"/>
                      <a:pt x="1003" y="1764"/>
                    </a:cubicBezTo>
                    <a:cubicBezTo>
                      <a:pt x="1006" y="1761"/>
                      <a:pt x="1006" y="1761"/>
                      <a:pt x="1006" y="1761"/>
                    </a:cubicBezTo>
                    <a:cubicBezTo>
                      <a:pt x="1010" y="1760"/>
                      <a:pt x="1010" y="1760"/>
                      <a:pt x="1010" y="1760"/>
                    </a:cubicBezTo>
                    <a:cubicBezTo>
                      <a:pt x="1016" y="1755"/>
                      <a:pt x="1016" y="1755"/>
                      <a:pt x="1016" y="1755"/>
                    </a:cubicBezTo>
                    <a:cubicBezTo>
                      <a:pt x="1020" y="1757"/>
                      <a:pt x="1020" y="1757"/>
                      <a:pt x="1020" y="1757"/>
                    </a:cubicBezTo>
                    <a:cubicBezTo>
                      <a:pt x="1023" y="1759"/>
                      <a:pt x="1023" y="1759"/>
                      <a:pt x="1023" y="1759"/>
                    </a:cubicBezTo>
                    <a:cubicBezTo>
                      <a:pt x="1028" y="1759"/>
                      <a:pt x="1028" y="1759"/>
                      <a:pt x="1028" y="1759"/>
                    </a:cubicBezTo>
                    <a:cubicBezTo>
                      <a:pt x="1029" y="1755"/>
                      <a:pt x="1029" y="1755"/>
                      <a:pt x="1029" y="1755"/>
                    </a:cubicBezTo>
                    <a:cubicBezTo>
                      <a:pt x="1037" y="1753"/>
                      <a:pt x="1037" y="1753"/>
                      <a:pt x="1037" y="1753"/>
                    </a:cubicBezTo>
                    <a:cubicBezTo>
                      <a:pt x="1041" y="1751"/>
                      <a:pt x="1041" y="1751"/>
                      <a:pt x="1041" y="1751"/>
                    </a:cubicBezTo>
                    <a:cubicBezTo>
                      <a:pt x="1045" y="1751"/>
                      <a:pt x="1045" y="1751"/>
                      <a:pt x="1045" y="1751"/>
                    </a:cubicBezTo>
                    <a:cubicBezTo>
                      <a:pt x="1049" y="1749"/>
                      <a:pt x="1049" y="1749"/>
                      <a:pt x="1049" y="1749"/>
                    </a:cubicBezTo>
                    <a:cubicBezTo>
                      <a:pt x="1053" y="1749"/>
                      <a:pt x="1053" y="1749"/>
                      <a:pt x="1053" y="1749"/>
                    </a:cubicBezTo>
                    <a:cubicBezTo>
                      <a:pt x="1057" y="1750"/>
                      <a:pt x="1057" y="1750"/>
                      <a:pt x="1057" y="1750"/>
                    </a:cubicBezTo>
                    <a:cubicBezTo>
                      <a:pt x="1059" y="1746"/>
                      <a:pt x="1059" y="1746"/>
                      <a:pt x="1059" y="1746"/>
                    </a:cubicBezTo>
                    <a:cubicBezTo>
                      <a:pt x="1059" y="1743"/>
                      <a:pt x="1059" y="1743"/>
                      <a:pt x="1059" y="1743"/>
                    </a:cubicBezTo>
                    <a:cubicBezTo>
                      <a:pt x="1061" y="1739"/>
                      <a:pt x="1061" y="1739"/>
                      <a:pt x="1061" y="1739"/>
                    </a:cubicBezTo>
                    <a:cubicBezTo>
                      <a:pt x="1065" y="1737"/>
                      <a:pt x="1065" y="1737"/>
                      <a:pt x="1065" y="1737"/>
                    </a:cubicBezTo>
                    <a:cubicBezTo>
                      <a:pt x="1069" y="1736"/>
                      <a:pt x="1069" y="1736"/>
                      <a:pt x="1069" y="1736"/>
                    </a:cubicBezTo>
                    <a:cubicBezTo>
                      <a:pt x="1073" y="1738"/>
                      <a:pt x="1073" y="1738"/>
                      <a:pt x="1073" y="1738"/>
                    </a:cubicBezTo>
                    <a:cubicBezTo>
                      <a:pt x="1082" y="1735"/>
                      <a:pt x="1082" y="1735"/>
                      <a:pt x="1082" y="1735"/>
                    </a:cubicBezTo>
                    <a:cubicBezTo>
                      <a:pt x="1082" y="1735"/>
                      <a:pt x="1082" y="1735"/>
                      <a:pt x="1082" y="1735"/>
                    </a:cubicBezTo>
                    <a:cubicBezTo>
                      <a:pt x="1101" y="1730"/>
                      <a:pt x="1101" y="1730"/>
                      <a:pt x="1101" y="1730"/>
                    </a:cubicBezTo>
                    <a:cubicBezTo>
                      <a:pt x="1117" y="1728"/>
                      <a:pt x="1117" y="1728"/>
                      <a:pt x="1117" y="1728"/>
                    </a:cubicBezTo>
                    <a:cubicBezTo>
                      <a:pt x="1132" y="1724"/>
                      <a:pt x="1132" y="1724"/>
                      <a:pt x="1132" y="1724"/>
                    </a:cubicBezTo>
                    <a:cubicBezTo>
                      <a:pt x="1135" y="1721"/>
                      <a:pt x="1135" y="1721"/>
                      <a:pt x="1135" y="1721"/>
                    </a:cubicBezTo>
                    <a:cubicBezTo>
                      <a:pt x="1139" y="1722"/>
                      <a:pt x="1139" y="1722"/>
                      <a:pt x="1139" y="1722"/>
                    </a:cubicBezTo>
                    <a:cubicBezTo>
                      <a:pt x="1143" y="1720"/>
                      <a:pt x="1143" y="1720"/>
                      <a:pt x="1143" y="1720"/>
                    </a:cubicBezTo>
                    <a:cubicBezTo>
                      <a:pt x="1146" y="1717"/>
                      <a:pt x="1146" y="1717"/>
                      <a:pt x="1146" y="1717"/>
                    </a:cubicBezTo>
                    <a:cubicBezTo>
                      <a:pt x="1145" y="1713"/>
                      <a:pt x="1145" y="1713"/>
                      <a:pt x="1145" y="1713"/>
                    </a:cubicBezTo>
                    <a:cubicBezTo>
                      <a:pt x="1145" y="1709"/>
                      <a:pt x="1145" y="1709"/>
                      <a:pt x="1145" y="1709"/>
                    </a:cubicBezTo>
                    <a:cubicBezTo>
                      <a:pt x="1150" y="1709"/>
                      <a:pt x="1150" y="1709"/>
                      <a:pt x="1150" y="1709"/>
                    </a:cubicBezTo>
                    <a:cubicBezTo>
                      <a:pt x="1154" y="1709"/>
                      <a:pt x="1154" y="1709"/>
                      <a:pt x="1154" y="1709"/>
                    </a:cubicBezTo>
                    <a:cubicBezTo>
                      <a:pt x="1156" y="1705"/>
                      <a:pt x="1156" y="1705"/>
                      <a:pt x="1156" y="1705"/>
                    </a:cubicBezTo>
                    <a:cubicBezTo>
                      <a:pt x="1159" y="1703"/>
                      <a:pt x="1159" y="1703"/>
                      <a:pt x="1159" y="1703"/>
                    </a:cubicBezTo>
                    <a:cubicBezTo>
                      <a:pt x="1164" y="1702"/>
                      <a:pt x="1164" y="1702"/>
                      <a:pt x="1164" y="1702"/>
                    </a:cubicBezTo>
                    <a:cubicBezTo>
                      <a:pt x="1166" y="1699"/>
                      <a:pt x="1166" y="1699"/>
                      <a:pt x="1166" y="1699"/>
                    </a:cubicBezTo>
                    <a:cubicBezTo>
                      <a:pt x="1170" y="1699"/>
                      <a:pt x="1170" y="1699"/>
                      <a:pt x="1170" y="1699"/>
                    </a:cubicBezTo>
                    <a:cubicBezTo>
                      <a:pt x="1173" y="1702"/>
                      <a:pt x="1173" y="1702"/>
                      <a:pt x="1173" y="1702"/>
                    </a:cubicBezTo>
                    <a:cubicBezTo>
                      <a:pt x="1177" y="1701"/>
                      <a:pt x="1177" y="1701"/>
                      <a:pt x="1177" y="1701"/>
                    </a:cubicBezTo>
                    <a:cubicBezTo>
                      <a:pt x="1181" y="1702"/>
                      <a:pt x="1181" y="1702"/>
                      <a:pt x="1181" y="1702"/>
                    </a:cubicBezTo>
                    <a:cubicBezTo>
                      <a:pt x="1185" y="1701"/>
                      <a:pt x="1185" y="1701"/>
                      <a:pt x="1185" y="1701"/>
                    </a:cubicBezTo>
                    <a:cubicBezTo>
                      <a:pt x="1189" y="1703"/>
                      <a:pt x="1189" y="1703"/>
                      <a:pt x="1189" y="1703"/>
                    </a:cubicBezTo>
                    <a:cubicBezTo>
                      <a:pt x="1192" y="1706"/>
                      <a:pt x="1192" y="1706"/>
                      <a:pt x="1192" y="1706"/>
                    </a:cubicBezTo>
                    <a:cubicBezTo>
                      <a:pt x="1198" y="1711"/>
                      <a:pt x="1198" y="1711"/>
                      <a:pt x="1198" y="1711"/>
                    </a:cubicBezTo>
                    <a:cubicBezTo>
                      <a:pt x="1202" y="1709"/>
                      <a:pt x="1202" y="1709"/>
                      <a:pt x="1202" y="1709"/>
                    </a:cubicBezTo>
                    <a:cubicBezTo>
                      <a:pt x="1205" y="1706"/>
                      <a:pt x="1205" y="1706"/>
                      <a:pt x="1205" y="1706"/>
                    </a:cubicBezTo>
                    <a:cubicBezTo>
                      <a:pt x="1214" y="1705"/>
                      <a:pt x="1214" y="1705"/>
                      <a:pt x="1214" y="1705"/>
                    </a:cubicBezTo>
                    <a:cubicBezTo>
                      <a:pt x="1217" y="1706"/>
                      <a:pt x="1217" y="1706"/>
                      <a:pt x="1217" y="1706"/>
                    </a:cubicBezTo>
                    <a:cubicBezTo>
                      <a:pt x="1220" y="1709"/>
                      <a:pt x="1220" y="1709"/>
                      <a:pt x="1220" y="1709"/>
                    </a:cubicBezTo>
                    <a:cubicBezTo>
                      <a:pt x="1222" y="1713"/>
                      <a:pt x="1222" y="1713"/>
                      <a:pt x="1222" y="1713"/>
                    </a:cubicBezTo>
                    <a:cubicBezTo>
                      <a:pt x="1223" y="1721"/>
                      <a:pt x="1223" y="1721"/>
                      <a:pt x="1223" y="1721"/>
                    </a:cubicBezTo>
                    <a:cubicBezTo>
                      <a:pt x="1222" y="1726"/>
                      <a:pt x="1222" y="1726"/>
                      <a:pt x="1222" y="1726"/>
                    </a:cubicBezTo>
                    <a:cubicBezTo>
                      <a:pt x="1224" y="1730"/>
                      <a:pt x="1224" y="1730"/>
                      <a:pt x="1224" y="1730"/>
                    </a:cubicBezTo>
                    <a:cubicBezTo>
                      <a:pt x="1230" y="1735"/>
                      <a:pt x="1230" y="1735"/>
                      <a:pt x="1230" y="1735"/>
                    </a:cubicBezTo>
                    <a:cubicBezTo>
                      <a:pt x="1228" y="1739"/>
                      <a:pt x="1228" y="1739"/>
                      <a:pt x="1228" y="1739"/>
                    </a:cubicBezTo>
                    <a:cubicBezTo>
                      <a:pt x="1228" y="1747"/>
                      <a:pt x="1228" y="1747"/>
                      <a:pt x="1228" y="1747"/>
                    </a:cubicBezTo>
                    <a:cubicBezTo>
                      <a:pt x="1226" y="1751"/>
                      <a:pt x="1226" y="1751"/>
                      <a:pt x="1226" y="1751"/>
                    </a:cubicBezTo>
                    <a:cubicBezTo>
                      <a:pt x="1223" y="1753"/>
                      <a:pt x="1223" y="1753"/>
                      <a:pt x="1223" y="1753"/>
                    </a:cubicBezTo>
                    <a:cubicBezTo>
                      <a:pt x="1226" y="1757"/>
                      <a:pt x="1226" y="1757"/>
                      <a:pt x="1226" y="1757"/>
                    </a:cubicBezTo>
                    <a:cubicBezTo>
                      <a:pt x="1227" y="1761"/>
                      <a:pt x="1227" y="1761"/>
                      <a:pt x="1227" y="1761"/>
                    </a:cubicBezTo>
                    <a:cubicBezTo>
                      <a:pt x="1235" y="1759"/>
                      <a:pt x="1235" y="1759"/>
                      <a:pt x="1235" y="1759"/>
                    </a:cubicBezTo>
                    <a:cubicBezTo>
                      <a:pt x="1238" y="1761"/>
                      <a:pt x="1238" y="1761"/>
                      <a:pt x="1238" y="1761"/>
                    </a:cubicBezTo>
                    <a:cubicBezTo>
                      <a:pt x="1242" y="1761"/>
                      <a:pt x="1242" y="1761"/>
                      <a:pt x="1242" y="1761"/>
                    </a:cubicBezTo>
                    <a:cubicBezTo>
                      <a:pt x="1244" y="1757"/>
                      <a:pt x="1244" y="1757"/>
                      <a:pt x="1244" y="1757"/>
                    </a:cubicBezTo>
                    <a:cubicBezTo>
                      <a:pt x="1248" y="1756"/>
                      <a:pt x="1248" y="1756"/>
                      <a:pt x="1248" y="1756"/>
                    </a:cubicBezTo>
                    <a:cubicBezTo>
                      <a:pt x="1252" y="1758"/>
                      <a:pt x="1252" y="1758"/>
                      <a:pt x="1252" y="1758"/>
                    </a:cubicBezTo>
                    <a:cubicBezTo>
                      <a:pt x="1253" y="1754"/>
                      <a:pt x="1253" y="1754"/>
                      <a:pt x="1253" y="1754"/>
                    </a:cubicBezTo>
                    <a:cubicBezTo>
                      <a:pt x="1253" y="1750"/>
                      <a:pt x="1253" y="1750"/>
                      <a:pt x="1253" y="1750"/>
                    </a:cubicBezTo>
                    <a:cubicBezTo>
                      <a:pt x="1257" y="1750"/>
                      <a:pt x="1257" y="1750"/>
                      <a:pt x="1257" y="1750"/>
                    </a:cubicBezTo>
                    <a:cubicBezTo>
                      <a:pt x="1259" y="1754"/>
                      <a:pt x="1259" y="1754"/>
                      <a:pt x="1259" y="1754"/>
                    </a:cubicBezTo>
                    <a:cubicBezTo>
                      <a:pt x="1260" y="1758"/>
                      <a:pt x="1260" y="1758"/>
                      <a:pt x="1260" y="1758"/>
                    </a:cubicBezTo>
                    <a:cubicBezTo>
                      <a:pt x="1263" y="1761"/>
                      <a:pt x="1263" y="1761"/>
                      <a:pt x="1263" y="1761"/>
                    </a:cubicBezTo>
                    <a:cubicBezTo>
                      <a:pt x="1261" y="1765"/>
                      <a:pt x="1261" y="1765"/>
                      <a:pt x="1261" y="1765"/>
                    </a:cubicBezTo>
                    <a:cubicBezTo>
                      <a:pt x="1261" y="1769"/>
                      <a:pt x="1261" y="1769"/>
                      <a:pt x="1261" y="1769"/>
                    </a:cubicBezTo>
                    <a:cubicBezTo>
                      <a:pt x="1269" y="1770"/>
                      <a:pt x="1269" y="1770"/>
                      <a:pt x="1269" y="1770"/>
                    </a:cubicBezTo>
                    <a:cubicBezTo>
                      <a:pt x="1268" y="1766"/>
                      <a:pt x="1268" y="1766"/>
                      <a:pt x="1268" y="1766"/>
                    </a:cubicBezTo>
                    <a:cubicBezTo>
                      <a:pt x="1265" y="1763"/>
                      <a:pt x="1265" y="1763"/>
                      <a:pt x="1265" y="1763"/>
                    </a:cubicBezTo>
                    <a:cubicBezTo>
                      <a:pt x="1269" y="1761"/>
                      <a:pt x="1269" y="1761"/>
                      <a:pt x="1269" y="1761"/>
                    </a:cubicBezTo>
                    <a:cubicBezTo>
                      <a:pt x="1277" y="1763"/>
                      <a:pt x="1277" y="1763"/>
                      <a:pt x="1277" y="1763"/>
                    </a:cubicBezTo>
                    <a:cubicBezTo>
                      <a:pt x="1281" y="1765"/>
                      <a:pt x="1281" y="1765"/>
                      <a:pt x="1281" y="1765"/>
                    </a:cubicBezTo>
                    <a:cubicBezTo>
                      <a:pt x="1283" y="1768"/>
                      <a:pt x="1283" y="1768"/>
                      <a:pt x="1283" y="1768"/>
                    </a:cubicBezTo>
                    <a:cubicBezTo>
                      <a:pt x="1287" y="1770"/>
                      <a:pt x="1287" y="1770"/>
                      <a:pt x="1287" y="1770"/>
                    </a:cubicBezTo>
                    <a:cubicBezTo>
                      <a:pt x="1291" y="1770"/>
                      <a:pt x="1291" y="1770"/>
                      <a:pt x="1291" y="1770"/>
                    </a:cubicBezTo>
                    <a:cubicBezTo>
                      <a:pt x="1293" y="1767"/>
                      <a:pt x="1293" y="1767"/>
                      <a:pt x="1293" y="1767"/>
                    </a:cubicBezTo>
                    <a:cubicBezTo>
                      <a:pt x="1297" y="1765"/>
                      <a:pt x="1297" y="1765"/>
                      <a:pt x="1297" y="1765"/>
                    </a:cubicBezTo>
                    <a:cubicBezTo>
                      <a:pt x="1298" y="1769"/>
                      <a:pt x="1298" y="1769"/>
                      <a:pt x="1298" y="1769"/>
                    </a:cubicBezTo>
                    <a:cubicBezTo>
                      <a:pt x="1298" y="1773"/>
                      <a:pt x="1298" y="1773"/>
                      <a:pt x="1298" y="1773"/>
                    </a:cubicBezTo>
                    <a:cubicBezTo>
                      <a:pt x="1294" y="1774"/>
                      <a:pt x="1294" y="1774"/>
                      <a:pt x="1294" y="1774"/>
                    </a:cubicBezTo>
                    <a:cubicBezTo>
                      <a:pt x="1291" y="1777"/>
                      <a:pt x="1291" y="1777"/>
                      <a:pt x="1291" y="1777"/>
                    </a:cubicBezTo>
                    <a:cubicBezTo>
                      <a:pt x="1288" y="1780"/>
                      <a:pt x="1288" y="1780"/>
                      <a:pt x="1288" y="1780"/>
                    </a:cubicBezTo>
                    <a:cubicBezTo>
                      <a:pt x="1287" y="1784"/>
                      <a:pt x="1287" y="1784"/>
                      <a:pt x="1287" y="1784"/>
                    </a:cubicBezTo>
                    <a:cubicBezTo>
                      <a:pt x="1288" y="1788"/>
                      <a:pt x="1288" y="1788"/>
                      <a:pt x="1288" y="1788"/>
                    </a:cubicBezTo>
                    <a:cubicBezTo>
                      <a:pt x="1290" y="1792"/>
                      <a:pt x="1290" y="1792"/>
                      <a:pt x="1290" y="1792"/>
                    </a:cubicBezTo>
                    <a:cubicBezTo>
                      <a:pt x="1294" y="1792"/>
                      <a:pt x="1294" y="1792"/>
                      <a:pt x="1294" y="1792"/>
                    </a:cubicBezTo>
                    <a:cubicBezTo>
                      <a:pt x="1296" y="1788"/>
                      <a:pt x="1296" y="1788"/>
                      <a:pt x="1296" y="1788"/>
                    </a:cubicBezTo>
                    <a:cubicBezTo>
                      <a:pt x="1304" y="1785"/>
                      <a:pt x="1304" y="1785"/>
                      <a:pt x="1304" y="1785"/>
                    </a:cubicBezTo>
                    <a:cubicBezTo>
                      <a:pt x="1308" y="1787"/>
                      <a:pt x="1308" y="1787"/>
                      <a:pt x="1308" y="1787"/>
                    </a:cubicBezTo>
                    <a:cubicBezTo>
                      <a:pt x="1312" y="1787"/>
                      <a:pt x="1312" y="1787"/>
                      <a:pt x="1312" y="1787"/>
                    </a:cubicBezTo>
                    <a:cubicBezTo>
                      <a:pt x="1315" y="1790"/>
                      <a:pt x="1315" y="1790"/>
                      <a:pt x="1315" y="1790"/>
                    </a:cubicBezTo>
                    <a:cubicBezTo>
                      <a:pt x="1319" y="1790"/>
                      <a:pt x="1319" y="1790"/>
                      <a:pt x="1319" y="1790"/>
                    </a:cubicBezTo>
                    <a:cubicBezTo>
                      <a:pt x="1318" y="1786"/>
                      <a:pt x="1318" y="1786"/>
                      <a:pt x="1318" y="1786"/>
                    </a:cubicBezTo>
                    <a:cubicBezTo>
                      <a:pt x="1320" y="1782"/>
                      <a:pt x="1320" y="1782"/>
                      <a:pt x="1320" y="1782"/>
                    </a:cubicBezTo>
                    <a:cubicBezTo>
                      <a:pt x="1324" y="1782"/>
                      <a:pt x="1324" y="1782"/>
                      <a:pt x="1324" y="1782"/>
                    </a:cubicBezTo>
                    <a:cubicBezTo>
                      <a:pt x="1330" y="1776"/>
                      <a:pt x="1330" y="1776"/>
                      <a:pt x="1330" y="1776"/>
                    </a:cubicBezTo>
                    <a:cubicBezTo>
                      <a:pt x="1338" y="1775"/>
                      <a:pt x="1338" y="1775"/>
                      <a:pt x="1338" y="1775"/>
                    </a:cubicBezTo>
                    <a:cubicBezTo>
                      <a:pt x="1344" y="1769"/>
                      <a:pt x="1344" y="1769"/>
                      <a:pt x="1344" y="1769"/>
                    </a:cubicBezTo>
                    <a:cubicBezTo>
                      <a:pt x="1347" y="1761"/>
                      <a:pt x="1347" y="1761"/>
                      <a:pt x="1347" y="1761"/>
                    </a:cubicBezTo>
                    <a:cubicBezTo>
                      <a:pt x="1351" y="1759"/>
                      <a:pt x="1351" y="1759"/>
                      <a:pt x="1351" y="1759"/>
                    </a:cubicBezTo>
                    <a:cubicBezTo>
                      <a:pt x="1355" y="1760"/>
                      <a:pt x="1355" y="1760"/>
                      <a:pt x="1355" y="1760"/>
                    </a:cubicBezTo>
                    <a:cubicBezTo>
                      <a:pt x="1363" y="1758"/>
                      <a:pt x="1363" y="1758"/>
                      <a:pt x="1363" y="1758"/>
                    </a:cubicBezTo>
                    <a:cubicBezTo>
                      <a:pt x="1367" y="1756"/>
                      <a:pt x="1367" y="1756"/>
                      <a:pt x="1367" y="1756"/>
                    </a:cubicBezTo>
                    <a:cubicBezTo>
                      <a:pt x="1369" y="1753"/>
                      <a:pt x="1369" y="1753"/>
                      <a:pt x="1369" y="1753"/>
                    </a:cubicBezTo>
                    <a:cubicBezTo>
                      <a:pt x="1377" y="1752"/>
                      <a:pt x="1377" y="1752"/>
                      <a:pt x="1377" y="1752"/>
                    </a:cubicBezTo>
                    <a:cubicBezTo>
                      <a:pt x="1384" y="1748"/>
                      <a:pt x="1384" y="1748"/>
                      <a:pt x="1384" y="1748"/>
                    </a:cubicBezTo>
                    <a:cubicBezTo>
                      <a:pt x="1386" y="1752"/>
                      <a:pt x="1386" y="1752"/>
                      <a:pt x="1386" y="1752"/>
                    </a:cubicBezTo>
                    <a:cubicBezTo>
                      <a:pt x="1386" y="1756"/>
                      <a:pt x="1386" y="1756"/>
                      <a:pt x="1386" y="1756"/>
                    </a:cubicBezTo>
                    <a:cubicBezTo>
                      <a:pt x="1384" y="1759"/>
                      <a:pt x="1384" y="1759"/>
                      <a:pt x="1384" y="1759"/>
                    </a:cubicBezTo>
                    <a:cubicBezTo>
                      <a:pt x="1380" y="1761"/>
                      <a:pt x="1380" y="1761"/>
                      <a:pt x="1380" y="1761"/>
                    </a:cubicBezTo>
                    <a:cubicBezTo>
                      <a:pt x="1376" y="1760"/>
                      <a:pt x="1376" y="1760"/>
                      <a:pt x="1376" y="1760"/>
                    </a:cubicBezTo>
                    <a:cubicBezTo>
                      <a:pt x="1375" y="1764"/>
                      <a:pt x="1375" y="1764"/>
                      <a:pt x="1375" y="1764"/>
                    </a:cubicBezTo>
                    <a:cubicBezTo>
                      <a:pt x="1377" y="1768"/>
                      <a:pt x="1377" y="1768"/>
                      <a:pt x="1377" y="1768"/>
                    </a:cubicBezTo>
                    <a:cubicBezTo>
                      <a:pt x="1379" y="1769"/>
                      <a:pt x="1379" y="1769"/>
                      <a:pt x="1379" y="1769"/>
                    </a:cubicBezTo>
                    <a:cubicBezTo>
                      <a:pt x="1416" y="1803"/>
                      <a:pt x="1416" y="1803"/>
                      <a:pt x="1416" y="1803"/>
                    </a:cubicBezTo>
                    <a:cubicBezTo>
                      <a:pt x="1478" y="1915"/>
                      <a:pt x="1478" y="1915"/>
                      <a:pt x="1478" y="1915"/>
                    </a:cubicBezTo>
                    <a:cubicBezTo>
                      <a:pt x="1485" y="1909"/>
                      <a:pt x="1485" y="1909"/>
                      <a:pt x="1485" y="1909"/>
                    </a:cubicBezTo>
                    <a:cubicBezTo>
                      <a:pt x="1486" y="1906"/>
                      <a:pt x="1486" y="1906"/>
                      <a:pt x="1486" y="1906"/>
                    </a:cubicBezTo>
                    <a:cubicBezTo>
                      <a:pt x="1486" y="1901"/>
                      <a:pt x="1486" y="1901"/>
                      <a:pt x="1486" y="1901"/>
                    </a:cubicBezTo>
                    <a:cubicBezTo>
                      <a:pt x="1491" y="1894"/>
                      <a:pt x="1491" y="1894"/>
                      <a:pt x="1491" y="1894"/>
                    </a:cubicBezTo>
                    <a:cubicBezTo>
                      <a:pt x="1496" y="1894"/>
                      <a:pt x="1496" y="1894"/>
                      <a:pt x="1496" y="1894"/>
                    </a:cubicBezTo>
                    <a:cubicBezTo>
                      <a:pt x="1498" y="1897"/>
                      <a:pt x="1498" y="1897"/>
                      <a:pt x="1498" y="1897"/>
                    </a:cubicBezTo>
                    <a:cubicBezTo>
                      <a:pt x="1502" y="1898"/>
                      <a:pt x="1502" y="1898"/>
                      <a:pt x="1502" y="1898"/>
                    </a:cubicBezTo>
                    <a:cubicBezTo>
                      <a:pt x="1509" y="1903"/>
                      <a:pt x="1509" y="1903"/>
                      <a:pt x="1509" y="1903"/>
                    </a:cubicBezTo>
                    <a:cubicBezTo>
                      <a:pt x="1508" y="1906"/>
                      <a:pt x="1508" y="1906"/>
                      <a:pt x="1508" y="1906"/>
                    </a:cubicBezTo>
                    <a:cubicBezTo>
                      <a:pt x="1510" y="1910"/>
                      <a:pt x="1510" y="1910"/>
                      <a:pt x="1510" y="1910"/>
                    </a:cubicBezTo>
                    <a:cubicBezTo>
                      <a:pt x="1513" y="1911"/>
                      <a:pt x="1513" y="1911"/>
                      <a:pt x="1513" y="1911"/>
                    </a:cubicBezTo>
                    <a:cubicBezTo>
                      <a:pt x="1515" y="1917"/>
                      <a:pt x="1515" y="1917"/>
                      <a:pt x="1515" y="1917"/>
                    </a:cubicBezTo>
                    <a:cubicBezTo>
                      <a:pt x="1528" y="1916"/>
                      <a:pt x="1528" y="1916"/>
                      <a:pt x="1528" y="1916"/>
                    </a:cubicBezTo>
                    <a:cubicBezTo>
                      <a:pt x="1536" y="1919"/>
                      <a:pt x="1536" y="1919"/>
                      <a:pt x="1536" y="1919"/>
                    </a:cubicBezTo>
                    <a:cubicBezTo>
                      <a:pt x="1540" y="1917"/>
                      <a:pt x="1540" y="1917"/>
                      <a:pt x="1540" y="1917"/>
                    </a:cubicBezTo>
                    <a:cubicBezTo>
                      <a:pt x="1548" y="1918"/>
                      <a:pt x="1548" y="1918"/>
                      <a:pt x="1548" y="1918"/>
                    </a:cubicBezTo>
                    <a:cubicBezTo>
                      <a:pt x="1549" y="1914"/>
                      <a:pt x="1549" y="1914"/>
                      <a:pt x="1549" y="1914"/>
                    </a:cubicBezTo>
                    <a:cubicBezTo>
                      <a:pt x="1552" y="1910"/>
                      <a:pt x="1552" y="1910"/>
                      <a:pt x="1552" y="1910"/>
                    </a:cubicBezTo>
                    <a:cubicBezTo>
                      <a:pt x="1556" y="1911"/>
                      <a:pt x="1556" y="1911"/>
                      <a:pt x="1556" y="1911"/>
                    </a:cubicBezTo>
                    <a:cubicBezTo>
                      <a:pt x="1560" y="1911"/>
                      <a:pt x="1560" y="1911"/>
                      <a:pt x="1560" y="1911"/>
                    </a:cubicBezTo>
                    <a:cubicBezTo>
                      <a:pt x="1562" y="1907"/>
                      <a:pt x="1562" y="1907"/>
                      <a:pt x="1562" y="1907"/>
                    </a:cubicBezTo>
                    <a:cubicBezTo>
                      <a:pt x="1566" y="1905"/>
                      <a:pt x="1566" y="1905"/>
                      <a:pt x="1566" y="1905"/>
                    </a:cubicBezTo>
                    <a:cubicBezTo>
                      <a:pt x="1574" y="1907"/>
                      <a:pt x="1574" y="1907"/>
                      <a:pt x="1574" y="1907"/>
                    </a:cubicBezTo>
                    <a:cubicBezTo>
                      <a:pt x="1577" y="1909"/>
                      <a:pt x="1577" y="1909"/>
                      <a:pt x="1577" y="1909"/>
                    </a:cubicBezTo>
                    <a:cubicBezTo>
                      <a:pt x="1579" y="1913"/>
                      <a:pt x="1579" y="1913"/>
                      <a:pt x="1579" y="1913"/>
                    </a:cubicBezTo>
                    <a:cubicBezTo>
                      <a:pt x="1583" y="1915"/>
                      <a:pt x="1583" y="1915"/>
                      <a:pt x="1583" y="1915"/>
                    </a:cubicBezTo>
                    <a:cubicBezTo>
                      <a:pt x="1588" y="1921"/>
                      <a:pt x="1588" y="1921"/>
                      <a:pt x="1588" y="1921"/>
                    </a:cubicBezTo>
                    <a:cubicBezTo>
                      <a:pt x="1592" y="1923"/>
                      <a:pt x="1592" y="1923"/>
                      <a:pt x="1592" y="1923"/>
                    </a:cubicBezTo>
                    <a:cubicBezTo>
                      <a:pt x="1594" y="1926"/>
                      <a:pt x="1594" y="1926"/>
                      <a:pt x="1594" y="1926"/>
                    </a:cubicBezTo>
                    <a:cubicBezTo>
                      <a:pt x="1593" y="1931"/>
                      <a:pt x="1593" y="1931"/>
                      <a:pt x="1593" y="1931"/>
                    </a:cubicBezTo>
                    <a:cubicBezTo>
                      <a:pt x="1593" y="1935"/>
                      <a:pt x="1593" y="1935"/>
                      <a:pt x="1593" y="1935"/>
                    </a:cubicBezTo>
                    <a:cubicBezTo>
                      <a:pt x="1595" y="1938"/>
                      <a:pt x="1595" y="1938"/>
                      <a:pt x="1595" y="1938"/>
                    </a:cubicBezTo>
                    <a:cubicBezTo>
                      <a:pt x="1599" y="1939"/>
                      <a:pt x="1599" y="1939"/>
                      <a:pt x="1599" y="1939"/>
                    </a:cubicBezTo>
                    <a:cubicBezTo>
                      <a:pt x="1610" y="1945"/>
                      <a:pt x="1610" y="1945"/>
                      <a:pt x="1610" y="1945"/>
                    </a:cubicBezTo>
                    <a:cubicBezTo>
                      <a:pt x="1612" y="1948"/>
                      <a:pt x="1612" y="1948"/>
                      <a:pt x="1612" y="1948"/>
                    </a:cubicBezTo>
                    <a:cubicBezTo>
                      <a:pt x="1611" y="1953"/>
                      <a:pt x="1611" y="1953"/>
                      <a:pt x="1611" y="1953"/>
                    </a:cubicBezTo>
                    <a:cubicBezTo>
                      <a:pt x="1615" y="1954"/>
                      <a:pt x="1615" y="1954"/>
                      <a:pt x="1615" y="1954"/>
                    </a:cubicBezTo>
                    <a:cubicBezTo>
                      <a:pt x="1618" y="1957"/>
                      <a:pt x="1618" y="1957"/>
                      <a:pt x="1618" y="1957"/>
                    </a:cubicBezTo>
                    <a:cubicBezTo>
                      <a:pt x="1622" y="1965"/>
                      <a:pt x="1622" y="1965"/>
                      <a:pt x="1622" y="1965"/>
                    </a:cubicBezTo>
                    <a:cubicBezTo>
                      <a:pt x="1625" y="1966"/>
                      <a:pt x="1625" y="1966"/>
                      <a:pt x="1625" y="1966"/>
                    </a:cubicBezTo>
                    <a:cubicBezTo>
                      <a:pt x="1634" y="1968"/>
                      <a:pt x="1634" y="1968"/>
                      <a:pt x="1634" y="1968"/>
                    </a:cubicBezTo>
                    <a:cubicBezTo>
                      <a:pt x="1637" y="1970"/>
                      <a:pt x="1637" y="1970"/>
                      <a:pt x="1637" y="1970"/>
                    </a:cubicBezTo>
                    <a:cubicBezTo>
                      <a:pt x="1641" y="1971"/>
                      <a:pt x="1641" y="1971"/>
                      <a:pt x="1641" y="1971"/>
                    </a:cubicBezTo>
                    <a:cubicBezTo>
                      <a:pt x="1645" y="1972"/>
                      <a:pt x="1645" y="1972"/>
                      <a:pt x="1645" y="1972"/>
                    </a:cubicBezTo>
                    <a:cubicBezTo>
                      <a:pt x="1649" y="1972"/>
                      <a:pt x="1649" y="1972"/>
                      <a:pt x="1649" y="1972"/>
                    </a:cubicBezTo>
                    <a:cubicBezTo>
                      <a:pt x="1651" y="1968"/>
                      <a:pt x="1651" y="1968"/>
                      <a:pt x="1651" y="1968"/>
                    </a:cubicBezTo>
                    <a:cubicBezTo>
                      <a:pt x="1654" y="1965"/>
                      <a:pt x="1654" y="1965"/>
                      <a:pt x="1654" y="1965"/>
                    </a:cubicBezTo>
                    <a:cubicBezTo>
                      <a:pt x="1661" y="1962"/>
                      <a:pt x="1661" y="1962"/>
                      <a:pt x="1661" y="1962"/>
                    </a:cubicBezTo>
                    <a:cubicBezTo>
                      <a:pt x="1662" y="1966"/>
                      <a:pt x="1662" y="1966"/>
                      <a:pt x="1662" y="1966"/>
                    </a:cubicBezTo>
                    <a:cubicBezTo>
                      <a:pt x="1664" y="1970"/>
                      <a:pt x="1664" y="1970"/>
                      <a:pt x="1664" y="1970"/>
                    </a:cubicBezTo>
                    <a:cubicBezTo>
                      <a:pt x="1668" y="1972"/>
                      <a:pt x="1668" y="1972"/>
                      <a:pt x="1668" y="1972"/>
                    </a:cubicBezTo>
                    <a:cubicBezTo>
                      <a:pt x="1671" y="1980"/>
                      <a:pt x="1671" y="1980"/>
                      <a:pt x="1671" y="1980"/>
                    </a:cubicBezTo>
                    <a:cubicBezTo>
                      <a:pt x="1675" y="1982"/>
                      <a:pt x="1675" y="1982"/>
                      <a:pt x="1675" y="1982"/>
                    </a:cubicBezTo>
                    <a:cubicBezTo>
                      <a:pt x="1676" y="1986"/>
                      <a:pt x="1676" y="1986"/>
                      <a:pt x="1676" y="1986"/>
                    </a:cubicBezTo>
                    <a:cubicBezTo>
                      <a:pt x="1670" y="1999"/>
                      <a:pt x="1670" y="1999"/>
                      <a:pt x="1670" y="1999"/>
                    </a:cubicBezTo>
                    <a:cubicBezTo>
                      <a:pt x="1683" y="2003"/>
                      <a:pt x="1683" y="2003"/>
                      <a:pt x="1683" y="2003"/>
                    </a:cubicBezTo>
                    <a:cubicBezTo>
                      <a:pt x="1691" y="1995"/>
                      <a:pt x="1691" y="1995"/>
                      <a:pt x="1691" y="1995"/>
                    </a:cubicBezTo>
                    <a:cubicBezTo>
                      <a:pt x="1694" y="1994"/>
                      <a:pt x="1694" y="1994"/>
                      <a:pt x="1694" y="1994"/>
                    </a:cubicBezTo>
                    <a:cubicBezTo>
                      <a:pt x="1700" y="1983"/>
                      <a:pt x="1700" y="1983"/>
                      <a:pt x="1700" y="1983"/>
                    </a:cubicBezTo>
                    <a:cubicBezTo>
                      <a:pt x="1708" y="1974"/>
                      <a:pt x="1708" y="1974"/>
                      <a:pt x="1708" y="1974"/>
                    </a:cubicBezTo>
                    <a:cubicBezTo>
                      <a:pt x="1718" y="1970"/>
                      <a:pt x="1718" y="1970"/>
                      <a:pt x="1718" y="1970"/>
                    </a:cubicBezTo>
                    <a:cubicBezTo>
                      <a:pt x="1727" y="1968"/>
                      <a:pt x="1727" y="1968"/>
                      <a:pt x="1727" y="1968"/>
                    </a:cubicBezTo>
                    <a:cubicBezTo>
                      <a:pt x="1737" y="1961"/>
                      <a:pt x="1737" y="1961"/>
                      <a:pt x="1737" y="1961"/>
                    </a:cubicBezTo>
                    <a:cubicBezTo>
                      <a:pt x="1747" y="1953"/>
                      <a:pt x="1747" y="1953"/>
                      <a:pt x="1747" y="1953"/>
                    </a:cubicBezTo>
                    <a:cubicBezTo>
                      <a:pt x="1759" y="1947"/>
                      <a:pt x="1759" y="1947"/>
                      <a:pt x="1759" y="1947"/>
                    </a:cubicBezTo>
                    <a:cubicBezTo>
                      <a:pt x="1773" y="1936"/>
                      <a:pt x="1773" y="1936"/>
                      <a:pt x="1773" y="1936"/>
                    </a:cubicBezTo>
                    <a:cubicBezTo>
                      <a:pt x="1793" y="1929"/>
                      <a:pt x="1793" y="1929"/>
                      <a:pt x="1793" y="1929"/>
                    </a:cubicBezTo>
                    <a:cubicBezTo>
                      <a:pt x="1806" y="1924"/>
                      <a:pt x="1806" y="1924"/>
                      <a:pt x="1806" y="1924"/>
                    </a:cubicBezTo>
                    <a:cubicBezTo>
                      <a:pt x="1818" y="1922"/>
                      <a:pt x="1818" y="1922"/>
                      <a:pt x="1818" y="1922"/>
                    </a:cubicBezTo>
                    <a:cubicBezTo>
                      <a:pt x="1829" y="1924"/>
                      <a:pt x="1829" y="1924"/>
                      <a:pt x="1829" y="1924"/>
                    </a:cubicBezTo>
                    <a:cubicBezTo>
                      <a:pt x="1837" y="1928"/>
                      <a:pt x="1837" y="1928"/>
                      <a:pt x="1837" y="1928"/>
                    </a:cubicBezTo>
                    <a:cubicBezTo>
                      <a:pt x="1844" y="1933"/>
                      <a:pt x="1844" y="1933"/>
                      <a:pt x="1844" y="1933"/>
                    </a:cubicBezTo>
                    <a:cubicBezTo>
                      <a:pt x="1854" y="1931"/>
                      <a:pt x="1854" y="1931"/>
                      <a:pt x="1854" y="1931"/>
                    </a:cubicBezTo>
                    <a:cubicBezTo>
                      <a:pt x="1864" y="1930"/>
                      <a:pt x="1864" y="1930"/>
                      <a:pt x="1864" y="1930"/>
                    </a:cubicBezTo>
                    <a:cubicBezTo>
                      <a:pt x="1873" y="1932"/>
                      <a:pt x="1873" y="1932"/>
                      <a:pt x="1873" y="1932"/>
                    </a:cubicBezTo>
                    <a:cubicBezTo>
                      <a:pt x="1889" y="1947"/>
                      <a:pt x="1889" y="1947"/>
                      <a:pt x="1889" y="1947"/>
                    </a:cubicBezTo>
                    <a:cubicBezTo>
                      <a:pt x="1891" y="1951"/>
                      <a:pt x="1891" y="1951"/>
                      <a:pt x="1891" y="1951"/>
                    </a:cubicBezTo>
                    <a:cubicBezTo>
                      <a:pt x="1900" y="1952"/>
                      <a:pt x="1900" y="1952"/>
                      <a:pt x="1900" y="1952"/>
                    </a:cubicBezTo>
                    <a:cubicBezTo>
                      <a:pt x="1924" y="1948"/>
                      <a:pt x="1924" y="1948"/>
                      <a:pt x="1924" y="1948"/>
                    </a:cubicBezTo>
                    <a:cubicBezTo>
                      <a:pt x="1931" y="1951"/>
                      <a:pt x="1931" y="1951"/>
                      <a:pt x="1931" y="1951"/>
                    </a:cubicBezTo>
                    <a:cubicBezTo>
                      <a:pt x="1954" y="1952"/>
                      <a:pt x="1954" y="1952"/>
                      <a:pt x="1954" y="1952"/>
                    </a:cubicBezTo>
                    <a:cubicBezTo>
                      <a:pt x="1973" y="1949"/>
                      <a:pt x="1973" y="1949"/>
                      <a:pt x="1973" y="1949"/>
                    </a:cubicBezTo>
                    <a:cubicBezTo>
                      <a:pt x="1978" y="1947"/>
                      <a:pt x="1978" y="1947"/>
                      <a:pt x="1978" y="1947"/>
                    </a:cubicBezTo>
                    <a:cubicBezTo>
                      <a:pt x="1978" y="1942"/>
                      <a:pt x="1978" y="1942"/>
                      <a:pt x="1978" y="1942"/>
                    </a:cubicBezTo>
                    <a:cubicBezTo>
                      <a:pt x="1976" y="1937"/>
                      <a:pt x="1976" y="1937"/>
                      <a:pt x="1976" y="1937"/>
                    </a:cubicBezTo>
                    <a:cubicBezTo>
                      <a:pt x="1977" y="1929"/>
                      <a:pt x="1977" y="1929"/>
                      <a:pt x="1977" y="1929"/>
                    </a:cubicBezTo>
                    <a:cubicBezTo>
                      <a:pt x="1983" y="1921"/>
                      <a:pt x="1983" y="1921"/>
                      <a:pt x="1983" y="1921"/>
                    </a:cubicBezTo>
                    <a:cubicBezTo>
                      <a:pt x="1982" y="1913"/>
                      <a:pt x="1982" y="1913"/>
                      <a:pt x="1982" y="1913"/>
                    </a:cubicBezTo>
                    <a:cubicBezTo>
                      <a:pt x="1977" y="1905"/>
                      <a:pt x="1977" y="1905"/>
                      <a:pt x="1977" y="1905"/>
                    </a:cubicBezTo>
                    <a:cubicBezTo>
                      <a:pt x="1975" y="1896"/>
                      <a:pt x="1975" y="1896"/>
                      <a:pt x="1975" y="1896"/>
                    </a:cubicBezTo>
                    <a:cubicBezTo>
                      <a:pt x="1976" y="1887"/>
                      <a:pt x="1976" y="1887"/>
                      <a:pt x="1976" y="1887"/>
                    </a:cubicBezTo>
                    <a:cubicBezTo>
                      <a:pt x="1984" y="1879"/>
                      <a:pt x="1984" y="1879"/>
                      <a:pt x="1984" y="1879"/>
                    </a:cubicBezTo>
                    <a:cubicBezTo>
                      <a:pt x="1992" y="1871"/>
                      <a:pt x="1992" y="1871"/>
                      <a:pt x="1992" y="1871"/>
                    </a:cubicBezTo>
                    <a:cubicBezTo>
                      <a:pt x="2001" y="1864"/>
                      <a:pt x="2001" y="1864"/>
                      <a:pt x="2001" y="1864"/>
                    </a:cubicBezTo>
                    <a:cubicBezTo>
                      <a:pt x="2006" y="1855"/>
                      <a:pt x="2006" y="1855"/>
                      <a:pt x="2006" y="1855"/>
                    </a:cubicBezTo>
                    <a:cubicBezTo>
                      <a:pt x="2014" y="1855"/>
                      <a:pt x="2014" y="1855"/>
                      <a:pt x="2014" y="1855"/>
                    </a:cubicBezTo>
                    <a:cubicBezTo>
                      <a:pt x="2023" y="1858"/>
                      <a:pt x="2023" y="1858"/>
                      <a:pt x="2023" y="1858"/>
                    </a:cubicBezTo>
                    <a:cubicBezTo>
                      <a:pt x="2031" y="1863"/>
                      <a:pt x="2031" y="1863"/>
                      <a:pt x="2031" y="1863"/>
                    </a:cubicBezTo>
                    <a:cubicBezTo>
                      <a:pt x="2050" y="1868"/>
                      <a:pt x="2050" y="1868"/>
                      <a:pt x="2050" y="1868"/>
                    </a:cubicBezTo>
                    <a:cubicBezTo>
                      <a:pt x="2056" y="1876"/>
                      <a:pt x="2056" y="1876"/>
                      <a:pt x="2056" y="1876"/>
                    </a:cubicBezTo>
                    <a:cubicBezTo>
                      <a:pt x="2067" y="1879"/>
                      <a:pt x="2067" y="1879"/>
                      <a:pt x="2067" y="1879"/>
                    </a:cubicBezTo>
                    <a:cubicBezTo>
                      <a:pt x="2080" y="1881"/>
                      <a:pt x="2080" y="1881"/>
                      <a:pt x="2080" y="1881"/>
                    </a:cubicBezTo>
                    <a:cubicBezTo>
                      <a:pt x="2089" y="1884"/>
                      <a:pt x="2089" y="1884"/>
                      <a:pt x="2089" y="1884"/>
                    </a:cubicBezTo>
                    <a:cubicBezTo>
                      <a:pt x="2094" y="1892"/>
                      <a:pt x="2094" y="1892"/>
                      <a:pt x="2094" y="1892"/>
                    </a:cubicBezTo>
                    <a:cubicBezTo>
                      <a:pt x="2096" y="1907"/>
                      <a:pt x="2096" y="1907"/>
                      <a:pt x="2096" y="1907"/>
                    </a:cubicBezTo>
                    <a:cubicBezTo>
                      <a:pt x="2096" y="1918"/>
                      <a:pt x="2096" y="1918"/>
                      <a:pt x="2096" y="1918"/>
                    </a:cubicBezTo>
                    <a:cubicBezTo>
                      <a:pt x="2099" y="1918"/>
                      <a:pt x="2099" y="1918"/>
                      <a:pt x="2099" y="1918"/>
                    </a:cubicBezTo>
                    <a:cubicBezTo>
                      <a:pt x="2107" y="1926"/>
                      <a:pt x="2107" y="1926"/>
                      <a:pt x="2107" y="1926"/>
                    </a:cubicBezTo>
                    <a:cubicBezTo>
                      <a:pt x="2119" y="1934"/>
                      <a:pt x="2119" y="1934"/>
                      <a:pt x="2119" y="1934"/>
                    </a:cubicBezTo>
                    <a:cubicBezTo>
                      <a:pt x="2136" y="1939"/>
                      <a:pt x="2136" y="1939"/>
                      <a:pt x="2136" y="1939"/>
                    </a:cubicBezTo>
                    <a:cubicBezTo>
                      <a:pt x="2150" y="1936"/>
                      <a:pt x="2150" y="1936"/>
                      <a:pt x="2150" y="1936"/>
                    </a:cubicBezTo>
                    <a:cubicBezTo>
                      <a:pt x="2163" y="1928"/>
                      <a:pt x="2163" y="1928"/>
                      <a:pt x="2163" y="1928"/>
                    </a:cubicBezTo>
                    <a:cubicBezTo>
                      <a:pt x="2177" y="1922"/>
                      <a:pt x="2177" y="1922"/>
                      <a:pt x="2177" y="1922"/>
                    </a:cubicBezTo>
                    <a:cubicBezTo>
                      <a:pt x="2192" y="1926"/>
                      <a:pt x="2192" y="1926"/>
                      <a:pt x="2192" y="1926"/>
                    </a:cubicBezTo>
                    <a:cubicBezTo>
                      <a:pt x="2217" y="1935"/>
                      <a:pt x="2217" y="1935"/>
                      <a:pt x="2217" y="1935"/>
                    </a:cubicBezTo>
                    <a:cubicBezTo>
                      <a:pt x="2222" y="1941"/>
                      <a:pt x="2222" y="1941"/>
                      <a:pt x="2222" y="1941"/>
                    </a:cubicBezTo>
                    <a:cubicBezTo>
                      <a:pt x="2223" y="1941"/>
                      <a:pt x="2223" y="1941"/>
                      <a:pt x="2223" y="1941"/>
                    </a:cubicBezTo>
                    <a:cubicBezTo>
                      <a:pt x="2226" y="1944"/>
                      <a:pt x="2226" y="1944"/>
                      <a:pt x="2226" y="1944"/>
                    </a:cubicBezTo>
                    <a:cubicBezTo>
                      <a:pt x="2237" y="1950"/>
                      <a:pt x="2237" y="1950"/>
                      <a:pt x="2237" y="1950"/>
                    </a:cubicBezTo>
                    <a:cubicBezTo>
                      <a:pt x="2248" y="1953"/>
                      <a:pt x="2248" y="1953"/>
                      <a:pt x="2248" y="1953"/>
                    </a:cubicBezTo>
                    <a:cubicBezTo>
                      <a:pt x="2259" y="1957"/>
                      <a:pt x="2259" y="1957"/>
                      <a:pt x="2259" y="1957"/>
                    </a:cubicBezTo>
                    <a:cubicBezTo>
                      <a:pt x="2265" y="1968"/>
                      <a:pt x="2265" y="1968"/>
                      <a:pt x="2265" y="1968"/>
                    </a:cubicBezTo>
                    <a:cubicBezTo>
                      <a:pt x="2279" y="1976"/>
                      <a:pt x="2279" y="1976"/>
                      <a:pt x="2279" y="1976"/>
                    </a:cubicBezTo>
                    <a:cubicBezTo>
                      <a:pt x="2296" y="1978"/>
                      <a:pt x="2296" y="1978"/>
                      <a:pt x="2296" y="1978"/>
                    </a:cubicBezTo>
                    <a:cubicBezTo>
                      <a:pt x="2307" y="1982"/>
                      <a:pt x="2307" y="1982"/>
                      <a:pt x="2307" y="1982"/>
                    </a:cubicBezTo>
                    <a:cubicBezTo>
                      <a:pt x="2317" y="1982"/>
                      <a:pt x="2317" y="1982"/>
                      <a:pt x="2317" y="1982"/>
                    </a:cubicBezTo>
                    <a:cubicBezTo>
                      <a:pt x="2329" y="1982"/>
                      <a:pt x="2329" y="1982"/>
                      <a:pt x="2329" y="1982"/>
                    </a:cubicBezTo>
                    <a:cubicBezTo>
                      <a:pt x="2339" y="1986"/>
                      <a:pt x="2339" y="1986"/>
                      <a:pt x="2339" y="1986"/>
                    </a:cubicBezTo>
                    <a:cubicBezTo>
                      <a:pt x="2367" y="1976"/>
                      <a:pt x="2367" y="1976"/>
                      <a:pt x="2367" y="1976"/>
                    </a:cubicBezTo>
                    <a:cubicBezTo>
                      <a:pt x="2385" y="1972"/>
                      <a:pt x="2385" y="1972"/>
                      <a:pt x="2385" y="1972"/>
                    </a:cubicBezTo>
                    <a:cubicBezTo>
                      <a:pt x="2399" y="1970"/>
                      <a:pt x="2399" y="1970"/>
                      <a:pt x="2399" y="1970"/>
                    </a:cubicBezTo>
                    <a:cubicBezTo>
                      <a:pt x="2417" y="1954"/>
                      <a:pt x="2417" y="1954"/>
                      <a:pt x="2417" y="1954"/>
                    </a:cubicBezTo>
                    <a:cubicBezTo>
                      <a:pt x="2430" y="1946"/>
                      <a:pt x="2430" y="1946"/>
                      <a:pt x="2430" y="1946"/>
                    </a:cubicBezTo>
                    <a:cubicBezTo>
                      <a:pt x="2443" y="1942"/>
                      <a:pt x="2443" y="1942"/>
                      <a:pt x="2443" y="1942"/>
                    </a:cubicBezTo>
                    <a:cubicBezTo>
                      <a:pt x="2455" y="1947"/>
                      <a:pt x="2455" y="1947"/>
                      <a:pt x="2455" y="1947"/>
                    </a:cubicBezTo>
                    <a:cubicBezTo>
                      <a:pt x="2464" y="1954"/>
                      <a:pt x="2464" y="1954"/>
                      <a:pt x="2464" y="1954"/>
                    </a:cubicBezTo>
                    <a:cubicBezTo>
                      <a:pt x="2475" y="1956"/>
                      <a:pt x="2475" y="1956"/>
                      <a:pt x="2475" y="1956"/>
                    </a:cubicBezTo>
                    <a:cubicBezTo>
                      <a:pt x="2484" y="1954"/>
                      <a:pt x="2484" y="1954"/>
                      <a:pt x="2484" y="1954"/>
                    </a:cubicBezTo>
                    <a:cubicBezTo>
                      <a:pt x="2491" y="1951"/>
                      <a:pt x="2491" y="1951"/>
                      <a:pt x="2491" y="1951"/>
                    </a:cubicBezTo>
                    <a:cubicBezTo>
                      <a:pt x="2494" y="1952"/>
                      <a:pt x="2494" y="1952"/>
                      <a:pt x="2494" y="1952"/>
                    </a:cubicBezTo>
                    <a:cubicBezTo>
                      <a:pt x="2500" y="1953"/>
                      <a:pt x="2500" y="1953"/>
                      <a:pt x="2500" y="1953"/>
                    </a:cubicBezTo>
                    <a:cubicBezTo>
                      <a:pt x="2507" y="1958"/>
                      <a:pt x="2507" y="1958"/>
                      <a:pt x="2507" y="1958"/>
                    </a:cubicBezTo>
                    <a:cubicBezTo>
                      <a:pt x="2523" y="1963"/>
                      <a:pt x="2523" y="1963"/>
                      <a:pt x="2523" y="1963"/>
                    </a:cubicBezTo>
                    <a:cubicBezTo>
                      <a:pt x="2535" y="1970"/>
                      <a:pt x="2535" y="1970"/>
                      <a:pt x="2535" y="1970"/>
                    </a:cubicBezTo>
                    <a:cubicBezTo>
                      <a:pt x="2541" y="1968"/>
                      <a:pt x="2541" y="1968"/>
                      <a:pt x="2541" y="1968"/>
                    </a:cubicBezTo>
                    <a:cubicBezTo>
                      <a:pt x="2549" y="1962"/>
                      <a:pt x="2549" y="1962"/>
                      <a:pt x="2549" y="1962"/>
                    </a:cubicBezTo>
                    <a:cubicBezTo>
                      <a:pt x="2574" y="1947"/>
                      <a:pt x="2574" y="1947"/>
                      <a:pt x="2574" y="1947"/>
                    </a:cubicBezTo>
                    <a:cubicBezTo>
                      <a:pt x="2575" y="1943"/>
                      <a:pt x="2575" y="1943"/>
                      <a:pt x="2575" y="1943"/>
                    </a:cubicBezTo>
                    <a:cubicBezTo>
                      <a:pt x="2574" y="1937"/>
                      <a:pt x="2574" y="1937"/>
                      <a:pt x="2574" y="1937"/>
                    </a:cubicBezTo>
                    <a:cubicBezTo>
                      <a:pt x="2576" y="1930"/>
                      <a:pt x="2576" y="1930"/>
                      <a:pt x="2576" y="1930"/>
                    </a:cubicBezTo>
                    <a:cubicBezTo>
                      <a:pt x="2581" y="1924"/>
                      <a:pt x="2581" y="1924"/>
                      <a:pt x="2581" y="1924"/>
                    </a:cubicBezTo>
                    <a:cubicBezTo>
                      <a:pt x="2584" y="1918"/>
                      <a:pt x="2584" y="1918"/>
                      <a:pt x="2584" y="1918"/>
                    </a:cubicBezTo>
                    <a:cubicBezTo>
                      <a:pt x="2589" y="1903"/>
                      <a:pt x="2589" y="1903"/>
                      <a:pt x="2589" y="1903"/>
                    </a:cubicBezTo>
                    <a:cubicBezTo>
                      <a:pt x="2591" y="1892"/>
                      <a:pt x="2591" y="1892"/>
                      <a:pt x="2591" y="1892"/>
                    </a:cubicBezTo>
                    <a:cubicBezTo>
                      <a:pt x="2595" y="1883"/>
                      <a:pt x="2595" y="1883"/>
                      <a:pt x="2595" y="1883"/>
                    </a:cubicBezTo>
                    <a:cubicBezTo>
                      <a:pt x="2604" y="1878"/>
                      <a:pt x="2604" y="1878"/>
                      <a:pt x="2604" y="1878"/>
                    </a:cubicBezTo>
                    <a:cubicBezTo>
                      <a:pt x="2616" y="1864"/>
                      <a:pt x="2616" y="1864"/>
                      <a:pt x="2616" y="1864"/>
                    </a:cubicBezTo>
                    <a:cubicBezTo>
                      <a:pt x="2616" y="1861"/>
                      <a:pt x="2616" y="1861"/>
                      <a:pt x="2616" y="1861"/>
                    </a:cubicBezTo>
                    <a:cubicBezTo>
                      <a:pt x="2614" y="1856"/>
                      <a:pt x="2614" y="1856"/>
                      <a:pt x="2614" y="1856"/>
                    </a:cubicBezTo>
                    <a:cubicBezTo>
                      <a:pt x="2615" y="1842"/>
                      <a:pt x="2615" y="1842"/>
                      <a:pt x="2615" y="1842"/>
                    </a:cubicBezTo>
                    <a:cubicBezTo>
                      <a:pt x="2612" y="1840"/>
                      <a:pt x="2612" y="1840"/>
                      <a:pt x="2612" y="1840"/>
                    </a:cubicBezTo>
                    <a:cubicBezTo>
                      <a:pt x="2606" y="1840"/>
                      <a:pt x="2606" y="1840"/>
                      <a:pt x="2606" y="1840"/>
                    </a:cubicBezTo>
                    <a:cubicBezTo>
                      <a:pt x="2596" y="1843"/>
                      <a:pt x="2596" y="1843"/>
                      <a:pt x="2596" y="1843"/>
                    </a:cubicBezTo>
                    <a:cubicBezTo>
                      <a:pt x="2595" y="1840"/>
                      <a:pt x="2595" y="1840"/>
                      <a:pt x="2595" y="1840"/>
                    </a:cubicBezTo>
                    <a:cubicBezTo>
                      <a:pt x="2597" y="1833"/>
                      <a:pt x="2597" y="1833"/>
                      <a:pt x="2597" y="1833"/>
                    </a:cubicBezTo>
                    <a:cubicBezTo>
                      <a:pt x="2609" y="1822"/>
                      <a:pt x="2609" y="1822"/>
                      <a:pt x="2609" y="1822"/>
                    </a:cubicBezTo>
                    <a:cubicBezTo>
                      <a:pt x="2613" y="1815"/>
                      <a:pt x="2613" y="1815"/>
                      <a:pt x="2613" y="1815"/>
                    </a:cubicBezTo>
                    <a:cubicBezTo>
                      <a:pt x="2621" y="1809"/>
                      <a:pt x="2621" y="1809"/>
                      <a:pt x="2621" y="1809"/>
                    </a:cubicBezTo>
                    <a:cubicBezTo>
                      <a:pt x="2639" y="1806"/>
                      <a:pt x="2639" y="1806"/>
                      <a:pt x="2639" y="1806"/>
                    </a:cubicBezTo>
                    <a:cubicBezTo>
                      <a:pt x="2660" y="1798"/>
                      <a:pt x="2660" y="1798"/>
                      <a:pt x="2660" y="1798"/>
                    </a:cubicBezTo>
                    <a:cubicBezTo>
                      <a:pt x="2673" y="1799"/>
                      <a:pt x="2673" y="1799"/>
                      <a:pt x="2673" y="1799"/>
                    </a:cubicBezTo>
                    <a:cubicBezTo>
                      <a:pt x="2691" y="1795"/>
                      <a:pt x="2691" y="1795"/>
                      <a:pt x="2691" y="1795"/>
                    </a:cubicBezTo>
                    <a:cubicBezTo>
                      <a:pt x="2697" y="1795"/>
                      <a:pt x="2697" y="1795"/>
                      <a:pt x="2697" y="1795"/>
                    </a:cubicBezTo>
                    <a:cubicBezTo>
                      <a:pt x="2706" y="1800"/>
                      <a:pt x="2706" y="1800"/>
                      <a:pt x="2706" y="1800"/>
                    </a:cubicBezTo>
                    <a:cubicBezTo>
                      <a:pt x="2715" y="1806"/>
                      <a:pt x="2715" y="1806"/>
                      <a:pt x="2715" y="1806"/>
                    </a:cubicBezTo>
                    <a:cubicBezTo>
                      <a:pt x="2721" y="1812"/>
                      <a:pt x="2721" y="1812"/>
                      <a:pt x="2721" y="1812"/>
                    </a:cubicBezTo>
                    <a:cubicBezTo>
                      <a:pt x="2729" y="1814"/>
                      <a:pt x="2729" y="1814"/>
                      <a:pt x="2729" y="1814"/>
                    </a:cubicBezTo>
                    <a:cubicBezTo>
                      <a:pt x="2739" y="1813"/>
                      <a:pt x="2739" y="1813"/>
                      <a:pt x="2739" y="1813"/>
                    </a:cubicBezTo>
                    <a:cubicBezTo>
                      <a:pt x="2747" y="1815"/>
                      <a:pt x="2747" y="1815"/>
                      <a:pt x="2747" y="1815"/>
                    </a:cubicBezTo>
                    <a:cubicBezTo>
                      <a:pt x="2754" y="1818"/>
                      <a:pt x="2754" y="1818"/>
                      <a:pt x="2754" y="1818"/>
                    </a:cubicBezTo>
                    <a:cubicBezTo>
                      <a:pt x="2758" y="1825"/>
                      <a:pt x="2758" y="1825"/>
                      <a:pt x="2758" y="1825"/>
                    </a:cubicBezTo>
                    <a:cubicBezTo>
                      <a:pt x="2764" y="1835"/>
                      <a:pt x="2764" y="1835"/>
                      <a:pt x="2764" y="1835"/>
                    </a:cubicBezTo>
                    <a:cubicBezTo>
                      <a:pt x="2765" y="1841"/>
                      <a:pt x="2765" y="1841"/>
                      <a:pt x="2765" y="1841"/>
                    </a:cubicBezTo>
                    <a:cubicBezTo>
                      <a:pt x="2769" y="1845"/>
                      <a:pt x="2769" y="1845"/>
                      <a:pt x="2769" y="1845"/>
                    </a:cubicBezTo>
                    <a:cubicBezTo>
                      <a:pt x="2774" y="1848"/>
                      <a:pt x="2774" y="1848"/>
                      <a:pt x="2774" y="1848"/>
                    </a:cubicBezTo>
                    <a:cubicBezTo>
                      <a:pt x="2774" y="1852"/>
                      <a:pt x="2774" y="1852"/>
                      <a:pt x="2774" y="1852"/>
                    </a:cubicBezTo>
                    <a:cubicBezTo>
                      <a:pt x="2775" y="1849"/>
                      <a:pt x="2775" y="1849"/>
                      <a:pt x="2775" y="1849"/>
                    </a:cubicBezTo>
                    <a:cubicBezTo>
                      <a:pt x="2776" y="1857"/>
                      <a:pt x="2776" y="1857"/>
                      <a:pt x="2776" y="1857"/>
                    </a:cubicBezTo>
                    <a:cubicBezTo>
                      <a:pt x="2779" y="1864"/>
                      <a:pt x="2779" y="1864"/>
                      <a:pt x="2779" y="1864"/>
                    </a:cubicBezTo>
                    <a:cubicBezTo>
                      <a:pt x="2780" y="1875"/>
                      <a:pt x="2780" y="1875"/>
                      <a:pt x="2780" y="1875"/>
                    </a:cubicBezTo>
                    <a:cubicBezTo>
                      <a:pt x="2784" y="1883"/>
                      <a:pt x="2784" y="1883"/>
                      <a:pt x="2784" y="1883"/>
                    </a:cubicBezTo>
                    <a:cubicBezTo>
                      <a:pt x="2787" y="1892"/>
                      <a:pt x="2787" y="1892"/>
                      <a:pt x="2787" y="1892"/>
                    </a:cubicBezTo>
                    <a:cubicBezTo>
                      <a:pt x="2798" y="1912"/>
                      <a:pt x="2798" y="1912"/>
                      <a:pt x="2798" y="1912"/>
                    </a:cubicBezTo>
                    <a:cubicBezTo>
                      <a:pt x="2801" y="1934"/>
                      <a:pt x="2801" y="1934"/>
                      <a:pt x="2801" y="1934"/>
                    </a:cubicBezTo>
                    <a:cubicBezTo>
                      <a:pt x="2805" y="1943"/>
                      <a:pt x="2805" y="1943"/>
                      <a:pt x="2805" y="1943"/>
                    </a:cubicBezTo>
                    <a:cubicBezTo>
                      <a:pt x="2805" y="1946"/>
                      <a:pt x="2805" y="1946"/>
                      <a:pt x="2805" y="1946"/>
                    </a:cubicBezTo>
                    <a:cubicBezTo>
                      <a:pt x="2805" y="1946"/>
                      <a:pt x="2805" y="1946"/>
                      <a:pt x="2805" y="1946"/>
                    </a:cubicBezTo>
                    <a:cubicBezTo>
                      <a:pt x="2807" y="1956"/>
                      <a:pt x="2807" y="1956"/>
                      <a:pt x="2807" y="1956"/>
                    </a:cubicBezTo>
                    <a:cubicBezTo>
                      <a:pt x="2807" y="1966"/>
                      <a:pt x="2807" y="1966"/>
                      <a:pt x="2807" y="1966"/>
                    </a:cubicBezTo>
                    <a:cubicBezTo>
                      <a:pt x="2813" y="1972"/>
                      <a:pt x="2813" y="1972"/>
                      <a:pt x="2813" y="1972"/>
                    </a:cubicBezTo>
                    <a:cubicBezTo>
                      <a:pt x="2825" y="1973"/>
                      <a:pt x="2825" y="1973"/>
                      <a:pt x="2825" y="1973"/>
                    </a:cubicBezTo>
                    <a:cubicBezTo>
                      <a:pt x="2835" y="1969"/>
                      <a:pt x="2835" y="1969"/>
                      <a:pt x="2835" y="1969"/>
                    </a:cubicBezTo>
                    <a:cubicBezTo>
                      <a:pt x="2844" y="1973"/>
                      <a:pt x="2844" y="1973"/>
                      <a:pt x="2844" y="1973"/>
                    </a:cubicBezTo>
                    <a:cubicBezTo>
                      <a:pt x="2853" y="1974"/>
                      <a:pt x="2853" y="1974"/>
                      <a:pt x="2853" y="1974"/>
                    </a:cubicBezTo>
                    <a:cubicBezTo>
                      <a:pt x="2862" y="1978"/>
                      <a:pt x="2862" y="1978"/>
                      <a:pt x="2862" y="1978"/>
                    </a:cubicBezTo>
                    <a:cubicBezTo>
                      <a:pt x="2879" y="1993"/>
                      <a:pt x="2879" y="1993"/>
                      <a:pt x="2879" y="1993"/>
                    </a:cubicBezTo>
                    <a:cubicBezTo>
                      <a:pt x="2886" y="1997"/>
                      <a:pt x="2886" y="1997"/>
                      <a:pt x="2886" y="1997"/>
                    </a:cubicBezTo>
                    <a:cubicBezTo>
                      <a:pt x="2892" y="1997"/>
                      <a:pt x="2892" y="1997"/>
                      <a:pt x="2892" y="1997"/>
                    </a:cubicBezTo>
                    <a:cubicBezTo>
                      <a:pt x="2895" y="2002"/>
                      <a:pt x="2895" y="2002"/>
                      <a:pt x="2895" y="2002"/>
                    </a:cubicBezTo>
                    <a:cubicBezTo>
                      <a:pt x="2895" y="2004"/>
                      <a:pt x="2895" y="2004"/>
                      <a:pt x="2895" y="2004"/>
                    </a:cubicBezTo>
                    <a:cubicBezTo>
                      <a:pt x="2896" y="2004"/>
                      <a:pt x="2896" y="2004"/>
                      <a:pt x="2896" y="2004"/>
                    </a:cubicBezTo>
                    <a:cubicBezTo>
                      <a:pt x="2896" y="2011"/>
                      <a:pt x="2896" y="2011"/>
                      <a:pt x="2896" y="2011"/>
                    </a:cubicBezTo>
                    <a:cubicBezTo>
                      <a:pt x="2900" y="2016"/>
                      <a:pt x="2900" y="2016"/>
                      <a:pt x="2900" y="2016"/>
                    </a:cubicBezTo>
                    <a:cubicBezTo>
                      <a:pt x="2899" y="2024"/>
                      <a:pt x="2899" y="2024"/>
                      <a:pt x="2899" y="2024"/>
                    </a:cubicBezTo>
                    <a:cubicBezTo>
                      <a:pt x="2900" y="2033"/>
                      <a:pt x="2900" y="2033"/>
                      <a:pt x="2900" y="2033"/>
                    </a:cubicBezTo>
                    <a:cubicBezTo>
                      <a:pt x="2905" y="2041"/>
                      <a:pt x="2905" y="2041"/>
                      <a:pt x="2905" y="2041"/>
                    </a:cubicBezTo>
                    <a:cubicBezTo>
                      <a:pt x="2908" y="2048"/>
                      <a:pt x="2908" y="2048"/>
                      <a:pt x="2908" y="2048"/>
                    </a:cubicBezTo>
                    <a:cubicBezTo>
                      <a:pt x="2918" y="2048"/>
                      <a:pt x="2918" y="2048"/>
                      <a:pt x="2918" y="2048"/>
                    </a:cubicBezTo>
                    <a:cubicBezTo>
                      <a:pt x="2927" y="2051"/>
                      <a:pt x="2927" y="2051"/>
                      <a:pt x="2927" y="2051"/>
                    </a:cubicBezTo>
                    <a:cubicBezTo>
                      <a:pt x="2936" y="2049"/>
                      <a:pt x="2936" y="2049"/>
                      <a:pt x="2936" y="2049"/>
                    </a:cubicBezTo>
                    <a:cubicBezTo>
                      <a:pt x="2953" y="2042"/>
                      <a:pt x="2953" y="2042"/>
                      <a:pt x="2953" y="2042"/>
                    </a:cubicBezTo>
                    <a:cubicBezTo>
                      <a:pt x="2969" y="2031"/>
                      <a:pt x="2969" y="2031"/>
                      <a:pt x="2969" y="2031"/>
                    </a:cubicBezTo>
                    <a:cubicBezTo>
                      <a:pt x="2979" y="2030"/>
                      <a:pt x="2979" y="2030"/>
                      <a:pt x="2979" y="2030"/>
                    </a:cubicBezTo>
                    <a:cubicBezTo>
                      <a:pt x="2996" y="2021"/>
                      <a:pt x="2996" y="2021"/>
                      <a:pt x="2996" y="2021"/>
                    </a:cubicBezTo>
                    <a:cubicBezTo>
                      <a:pt x="3013" y="2016"/>
                      <a:pt x="3013" y="2016"/>
                      <a:pt x="3013" y="2016"/>
                    </a:cubicBezTo>
                    <a:cubicBezTo>
                      <a:pt x="3013" y="2018"/>
                      <a:pt x="3013" y="2018"/>
                      <a:pt x="3013" y="2018"/>
                    </a:cubicBezTo>
                    <a:cubicBezTo>
                      <a:pt x="3008" y="2025"/>
                      <a:pt x="3008" y="2025"/>
                      <a:pt x="3008" y="2025"/>
                    </a:cubicBezTo>
                    <a:cubicBezTo>
                      <a:pt x="3008" y="2035"/>
                      <a:pt x="3008" y="2035"/>
                      <a:pt x="3008" y="2035"/>
                    </a:cubicBezTo>
                    <a:cubicBezTo>
                      <a:pt x="3011" y="2043"/>
                      <a:pt x="3011" y="2043"/>
                      <a:pt x="3011" y="2043"/>
                    </a:cubicBezTo>
                    <a:cubicBezTo>
                      <a:pt x="3010" y="2053"/>
                      <a:pt x="3010" y="2053"/>
                      <a:pt x="3010" y="2053"/>
                    </a:cubicBezTo>
                    <a:cubicBezTo>
                      <a:pt x="3003" y="2058"/>
                      <a:pt x="3003" y="2058"/>
                      <a:pt x="3003" y="2058"/>
                    </a:cubicBezTo>
                    <a:cubicBezTo>
                      <a:pt x="2997" y="2065"/>
                      <a:pt x="2997" y="2065"/>
                      <a:pt x="2997" y="2065"/>
                    </a:cubicBezTo>
                    <a:cubicBezTo>
                      <a:pt x="2995" y="2075"/>
                      <a:pt x="2995" y="2075"/>
                      <a:pt x="2995" y="2075"/>
                    </a:cubicBezTo>
                    <a:cubicBezTo>
                      <a:pt x="2988" y="2093"/>
                      <a:pt x="2988" y="2093"/>
                      <a:pt x="2988" y="2093"/>
                    </a:cubicBezTo>
                    <a:cubicBezTo>
                      <a:pt x="2984" y="2114"/>
                      <a:pt x="2984" y="2114"/>
                      <a:pt x="2984" y="2114"/>
                    </a:cubicBezTo>
                    <a:cubicBezTo>
                      <a:pt x="2974" y="2133"/>
                      <a:pt x="2974" y="2133"/>
                      <a:pt x="2974" y="2133"/>
                    </a:cubicBezTo>
                    <a:cubicBezTo>
                      <a:pt x="2968" y="2142"/>
                      <a:pt x="2968" y="2142"/>
                      <a:pt x="2968" y="2142"/>
                    </a:cubicBezTo>
                    <a:cubicBezTo>
                      <a:pt x="2965" y="2153"/>
                      <a:pt x="2965" y="2153"/>
                      <a:pt x="2965" y="2153"/>
                    </a:cubicBezTo>
                    <a:cubicBezTo>
                      <a:pt x="2959" y="2157"/>
                      <a:pt x="2959" y="2157"/>
                      <a:pt x="2959" y="2157"/>
                    </a:cubicBezTo>
                    <a:cubicBezTo>
                      <a:pt x="2956" y="2156"/>
                      <a:pt x="2956" y="2156"/>
                      <a:pt x="2956" y="2156"/>
                    </a:cubicBezTo>
                    <a:cubicBezTo>
                      <a:pt x="2931" y="2149"/>
                      <a:pt x="2931" y="2149"/>
                      <a:pt x="2931" y="2149"/>
                    </a:cubicBezTo>
                    <a:cubicBezTo>
                      <a:pt x="2924" y="2153"/>
                      <a:pt x="2924" y="2153"/>
                      <a:pt x="2924" y="2153"/>
                    </a:cubicBezTo>
                    <a:cubicBezTo>
                      <a:pt x="2905" y="2171"/>
                      <a:pt x="2905" y="2171"/>
                      <a:pt x="2905" y="2171"/>
                    </a:cubicBezTo>
                    <a:cubicBezTo>
                      <a:pt x="2910" y="2178"/>
                      <a:pt x="2910" y="2178"/>
                      <a:pt x="2910" y="2178"/>
                    </a:cubicBezTo>
                    <a:cubicBezTo>
                      <a:pt x="2913" y="2192"/>
                      <a:pt x="2913" y="2192"/>
                      <a:pt x="2913" y="2192"/>
                    </a:cubicBezTo>
                    <a:cubicBezTo>
                      <a:pt x="2913" y="2222"/>
                      <a:pt x="2913" y="2222"/>
                      <a:pt x="2913" y="2222"/>
                    </a:cubicBezTo>
                    <a:cubicBezTo>
                      <a:pt x="2904" y="2234"/>
                      <a:pt x="2904" y="2234"/>
                      <a:pt x="2904" y="2234"/>
                    </a:cubicBezTo>
                    <a:cubicBezTo>
                      <a:pt x="2894" y="2243"/>
                      <a:pt x="2894" y="2243"/>
                      <a:pt x="2894" y="2243"/>
                    </a:cubicBezTo>
                    <a:cubicBezTo>
                      <a:pt x="2894" y="2252"/>
                      <a:pt x="2894" y="2252"/>
                      <a:pt x="2894" y="2252"/>
                    </a:cubicBezTo>
                    <a:cubicBezTo>
                      <a:pt x="2895" y="2255"/>
                      <a:pt x="2895" y="2255"/>
                      <a:pt x="2895" y="2255"/>
                    </a:cubicBezTo>
                    <a:cubicBezTo>
                      <a:pt x="2896" y="2259"/>
                      <a:pt x="2896" y="2259"/>
                      <a:pt x="2896" y="2259"/>
                    </a:cubicBezTo>
                    <a:cubicBezTo>
                      <a:pt x="2900" y="2257"/>
                      <a:pt x="2900" y="2257"/>
                      <a:pt x="2900" y="2257"/>
                    </a:cubicBezTo>
                    <a:cubicBezTo>
                      <a:pt x="2899" y="2253"/>
                      <a:pt x="2899" y="2253"/>
                      <a:pt x="2899" y="2253"/>
                    </a:cubicBezTo>
                    <a:cubicBezTo>
                      <a:pt x="2898" y="2251"/>
                      <a:pt x="2898" y="2251"/>
                      <a:pt x="2898" y="2251"/>
                    </a:cubicBezTo>
                    <a:cubicBezTo>
                      <a:pt x="2902" y="2250"/>
                      <a:pt x="2902" y="2250"/>
                      <a:pt x="2902" y="2250"/>
                    </a:cubicBezTo>
                    <a:cubicBezTo>
                      <a:pt x="2913" y="2250"/>
                      <a:pt x="2913" y="2250"/>
                      <a:pt x="2913" y="2250"/>
                    </a:cubicBezTo>
                    <a:cubicBezTo>
                      <a:pt x="2915" y="2245"/>
                      <a:pt x="2915" y="2245"/>
                      <a:pt x="2915" y="2245"/>
                    </a:cubicBezTo>
                    <a:cubicBezTo>
                      <a:pt x="2919" y="2242"/>
                      <a:pt x="2919" y="2242"/>
                      <a:pt x="2919" y="2242"/>
                    </a:cubicBezTo>
                    <a:cubicBezTo>
                      <a:pt x="2920" y="2238"/>
                      <a:pt x="2920" y="2238"/>
                      <a:pt x="2920" y="2238"/>
                    </a:cubicBezTo>
                    <a:cubicBezTo>
                      <a:pt x="2927" y="2232"/>
                      <a:pt x="2927" y="2232"/>
                      <a:pt x="2927" y="2232"/>
                    </a:cubicBezTo>
                    <a:cubicBezTo>
                      <a:pt x="2930" y="2219"/>
                      <a:pt x="2930" y="2219"/>
                      <a:pt x="2930" y="2219"/>
                    </a:cubicBezTo>
                    <a:cubicBezTo>
                      <a:pt x="2931" y="2224"/>
                      <a:pt x="2931" y="2224"/>
                      <a:pt x="2931" y="2224"/>
                    </a:cubicBezTo>
                    <a:cubicBezTo>
                      <a:pt x="2935" y="2225"/>
                      <a:pt x="2935" y="2225"/>
                      <a:pt x="2935" y="2225"/>
                    </a:cubicBezTo>
                    <a:cubicBezTo>
                      <a:pt x="2933" y="2230"/>
                      <a:pt x="2933" y="2230"/>
                      <a:pt x="2933" y="2230"/>
                    </a:cubicBezTo>
                    <a:cubicBezTo>
                      <a:pt x="2935" y="2232"/>
                      <a:pt x="2935" y="2232"/>
                      <a:pt x="2935" y="2232"/>
                    </a:cubicBezTo>
                    <a:cubicBezTo>
                      <a:pt x="2941" y="2228"/>
                      <a:pt x="2941" y="2228"/>
                      <a:pt x="2941" y="2228"/>
                    </a:cubicBezTo>
                    <a:cubicBezTo>
                      <a:pt x="2944" y="2226"/>
                      <a:pt x="2944" y="2226"/>
                      <a:pt x="2944" y="2226"/>
                    </a:cubicBezTo>
                    <a:cubicBezTo>
                      <a:pt x="2944" y="2230"/>
                      <a:pt x="2944" y="2230"/>
                      <a:pt x="2944" y="2230"/>
                    </a:cubicBezTo>
                    <a:cubicBezTo>
                      <a:pt x="2943" y="2234"/>
                      <a:pt x="2943" y="2234"/>
                      <a:pt x="2943" y="2234"/>
                    </a:cubicBezTo>
                    <a:cubicBezTo>
                      <a:pt x="2943" y="2240"/>
                      <a:pt x="2943" y="2240"/>
                      <a:pt x="2943" y="2240"/>
                    </a:cubicBezTo>
                    <a:cubicBezTo>
                      <a:pt x="2944" y="2241"/>
                      <a:pt x="2944" y="2241"/>
                      <a:pt x="2944" y="2241"/>
                    </a:cubicBezTo>
                    <a:cubicBezTo>
                      <a:pt x="2949" y="2241"/>
                      <a:pt x="2949" y="2241"/>
                      <a:pt x="2949" y="2241"/>
                    </a:cubicBezTo>
                    <a:cubicBezTo>
                      <a:pt x="2954" y="2242"/>
                      <a:pt x="2954" y="2242"/>
                      <a:pt x="2954" y="2242"/>
                    </a:cubicBezTo>
                    <a:cubicBezTo>
                      <a:pt x="2959" y="2245"/>
                      <a:pt x="2959" y="2245"/>
                      <a:pt x="2959" y="2245"/>
                    </a:cubicBezTo>
                    <a:cubicBezTo>
                      <a:pt x="2961" y="2245"/>
                      <a:pt x="2961" y="2245"/>
                      <a:pt x="2961" y="2245"/>
                    </a:cubicBezTo>
                    <a:cubicBezTo>
                      <a:pt x="2964" y="2247"/>
                      <a:pt x="2964" y="2247"/>
                      <a:pt x="2964" y="2247"/>
                    </a:cubicBezTo>
                    <a:cubicBezTo>
                      <a:pt x="2970" y="2248"/>
                      <a:pt x="2970" y="2248"/>
                      <a:pt x="2970" y="2248"/>
                    </a:cubicBezTo>
                    <a:cubicBezTo>
                      <a:pt x="2982" y="2244"/>
                      <a:pt x="2982" y="2244"/>
                      <a:pt x="2982" y="2244"/>
                    </a:cubicBezTo>
                    <a:cubicBezTo>
                      <a:pt x="2986" y="2244"/>
                      <a:pt x="2986" y="2244"/>
                      <a:pt x="2986" y="2244"/>
                    </a:cubicBezTo>
                    <a:cubicBezTo>
                      <a:pt x="2991" y="2241"/>
                      <a:pt x="2991" y="2241"/>
                      <a:pt x="2991" y="2241"/>
                    </a:cubicBezTo>
                    <a:cubicBezTo>
                      <a:pt x="2998" y="2235"/>
                      <a:pt x="2998" y="2235"/>
                      <a:pt x="2998" y="2235"/>
                    </a:cubicBezTo>
                    <a:cubicBezTo>
                      <a:pt x="3020" y="2220"/>
                      <a:pt x="3020" y="2220"/>
                      <a:pt x="3020" y="2220"/>
                    </a:cubicBezTo>
                    <a:cubicBezTo>
                      <a:pt x="3027" y="2213"/>
                      <a:pt x="3027" y="2213"/>
                      <a:pt x="3027" y="2213"/>
                    </a:cubicBezTo>
                    <a:cubicBezTo>
                      <a:pt x="3031" y="2206"/>
                      <a:pt x="3031" y="2206"/>
                      <a:pt x="3031" y="2206"/>
                    </a:cubicBezTo>
                    <a:cubicBezTo>
                      <a:pt x="3038" y="2196"/>
                      <a:pt x="3038" y="2196"/>
                      <a:pt x="3038" y="2196"/>
                    </a:cubicBezTo>
                    <a:cubicBezTo>
                      <a:pt x="3039" y="2192"/>
                      <a:pt x="3039" y="2192"/>
                      <a:pt x="3039" y="2192"/>
                    </a:cubicBezTo>
                    <a:cubicBezTo>
                      <a:pt x="3043" y="2186"/>
                      <a:pt x="3043" y="2186"/>
                      <a:pt x="3043" y="2186"/>
                    </a:cubicBezTo>
                    <a:cubicBezTo>
                      <a:pt x="3048" y="2181"/>
                      <a:pt x="3048" y="2181"/>
                      <a:pt x="3048" y="2181"/>
                    </a:cubicBezTo>
                    <a:cubicBezTo>
                      <a:pt x="3053" y="2178"/>
                      <a:pt x="3053" y="2178"/>
                      <a:pt x="3053" y="2178"/>
                    </a:cubicBezTo>
                    <a:cubicBezTo>
                      <a:pt x="3060" y="2166"/>
                      <a:pt x="3060" y="2166"/>
                      <a:pt x="3060" y="2166"/>
                    </a:cubicBezTo>
                    <a:cubicBezTo>
                      <a:pt x="3064" y="2162"/>
                      <a:pt x="3064" y="2162"/>
                      <a:pt x="3064" y="2162"/>
                    </a:cubicBezTo>
                    <a:cubicBezTo>
                      <a:pt x="3069" y="2154"/>
                      <a:pt x="3069" y="2154"/>
                      <a:pt x="3069" y="2154"/>
                    </a:cubicBezTo>
                    <a:cubicBezTo>
                      <a:pt x="3095" y="2125"/>
                      <a:pt x="3095" y="2125"/>
                      <a:pt x="3095" y="2125"/>
                    </a:cubicBezTo>
                    <a:cubicBezTo>
                      <a:pt x="3098" y="2119"/>
                      <a:pt x="3098" y="2119"/>
                      <a:pt x="3098" y="2119"/>
                    </a:cubicBezTo>
                    <a:cubicBezTo>
                      <a:pt x="3103" y="2114"/>
                      <a:pt x="3103" y="2114"/>
                      <a:pt x="3103" y="2114"/>
                    </a:cubicBezTo>
                    <a:cubicBezTo>
                      <a:pt x="3105" y="2112"/>
                      <a:pt x="3105" y="2112"/>
                      <a:pt x="3105" y="2112"/>
                    </a:cubicBezTo>
                    <a:cubicBezTo>
                      <a:pt x="3113" y="2097"/>
                      <a:pt x="3113" y="2097"/>
                      <a:pt x="3113" y="2097"/>
                    </a:cubicBezTo>
                    <a:cubicBezTo>
                      <a:pt x="3118" y="2079"/>
                      <a:pt x="3118" y="2079"/>
                      <a:pt x="3118" y="2079"/>
                    </a:cubicBezTo>
                    <a:cubicBezTo>
                      <a:pt x="3122" y="2072"/>
                      <a:pt x="3122" y="2072"/>
                      <a:pt x="3122" y="2072"/>
                    </a:cubicBezTo>
                    <a:cubicBezTo>
                      <a:pt x="3133" y="2059"/>
                      <a:pt x="3133" y="2059"/>
                      <a:pt x="3133" y="2059"/>
                    </a:cubicBezTo>
                    <a:cubicBezTo>
                      <a:pt x="3141" y="2044"/>
                      <a:pt x="3141" y="2044"/>
                      <a:pt x="3141" y="2044"/>
                    </a:cubicBezTo>
                    <a:cubicBezTo>
                      <a:pt x="3151" y="2033"/>
                      <a:pt x="3151" y="2033"/>
                      <a:pt x="3151" y="2033"/>
                    </a:cubicBezTo>
                    <a:cubicBezTo>
                      <a:pt x="3156" y="2027"/>
                      <a:pt x="3156" y="2027"/>
                      <a:pt x="3156" y="2027"/>
                    </a:cubicBezTo>
                    <a:cubicBezTo>
                      <a:pt x="3158" y="2024"/>
                      <a:pt x="3158" y="2024"/>
                      <a:pt x="3158" y="2024"/>
                    </a:cubicBezTo>
                    <a:cubicBezTo>
                      <a:pt x="3161" y="2021"/>
                      <a:pt x="3161" y="2021"/>
                      <a:pt x="3161" y="2021"/>
                    </a:cubicBezTo>
                    <a:cubicBezTo>
                      <a:pt x="3166" y="2017"/>
                      <a:pt x="3166" y="2017"/>
                      <a:pt x="3166" y="2017"/>
                    </a:cubicBezTo>
                    <a:cubicBezTo>
                      <a:pt x="3167" y="2004"/>
                      <a:pt x="3167" y="2004"/>
                      <a:pt x="3167" y="2004"/>
                    </a:cubicBezTo>
                    <a:cubicBezTo>
                      <a:pt x="3169" y="1998"/>
                      <a:pt x="3169" y="1998"/>
                      <a:pt x="3169" y="1998"/>
                    </a:cubicBezTo>
                    <a:cubicBezTo>
                      <a:pt x="3168" y="1993"/>
                      <a:pt x="3168" y="1993"/>
                      <a:pt x="3168" y="1993"/>
                    </a:cubicBezTo>
                    <a:cubicBezTo>
                      <a:pt x="3170" y="1987"/>
                      <a:pt x="3170" y="1987"/>
                      <a:pt x="3170" y="1987"/>
                    </a:cubicBezTo>
                    <a:cubicBezTo>
                      <a:pt x="3174" y="1977"/>
                      <a:pt x="3174" y="1977"/>
                      <a:pt x="3174" y="1977"/>
                    </a:cubicBezTo>
                    <a:cubicBezTo>
                      <a:pt x="3174" y="1972"/>
                      <a:pt x="3174" y="1972"/>
                      <a:pt x="3174" y="1972"/>
                    </a:cubicBezTo>
                    <a:cubicBezTo>
                      <a:pt x="3173" y="1955"/>
                      <a:pt x="3173" y="1955"/>
                      <a:pt x="3173" y="1955"/>
                    </a:cubicBezTo>
                    <a:cubicBezTo>
                      <a:pt x="3177" y="1949"/>
                      <a:pt x="3177" y="1949"/>
                      <a:pt x="3177" y="1949"/>
                    </a:cubicBezTo>
                    <a:cubicBezTo>
                      <a:pt x="3177" y="1946"/>
                      <a:pt x="3177" y="1946"/>
                      <a:pt x="3177" y="1946"/>
                    </a:cubicBezTo>
                    <a:cubicBezTo>
                      <a:pt x="3174" y="1944"/>
                      <a:pt x="3174" y="1944"/>
                      <a:pt x="3174" y="1944"/>
                    </a:cubicBezTo>
                    <a:cubicBezTo>
                      <a:pt x="3171" y="1930"/>
                      <a:pt x="3171" y="1930"/>
                      <a:pt x="3171" y="1930"/>
                    </a:cubicBezTo>
                    <a:cubicBezTo>
                      <a:pt x="3171" y="1919"/>
                      <a:pt x="3171" y="1919"/>
                      <a:pt x="3171" y="1919"/>
                    </a:cubicBezTo>
                    <a:cubicBezTo>
                      <a:pt x="3174" y="1914"/>
                      <a:pt x="3174" y="1914"/>
                      <a:pt x="3174" y="1914"/>
                    </a:cubicBezTo>
                    <a:cubicBezTo>
                      <a:pt x="3176" y="1907"/>
                      <a:pt x="3176" y="1907"/>
                      <a:pt x="3176" y="1907"/>
                    </a:cubicBezTo>
                    <a:cubicBezTo>
                      <a:pt x="3177" y="1897"/>
                      <a:pt x="3177" y="1897"/>
                      <a:pt x="3177" y="1897"/>
                    </a:cubicBezTo>
                    <a:cubicBezTo>
                      <a:pt x="3179" y="1896"/>
                      <a:pt x="3179" y="1896"/>
                      <a:pt x="3179" y="1896"/>
                    </a:cubicBezTo>
                    <a:cubicBezTo>
                      <a:pt x="3179" y="1893"/>
                      <a:pt x="3179" y="1893"/>
                      <a:pt x="3179" y="1893"/>
                    </a:cubicBezTo>
                    <a:cubicBezTo>
                      <a:pt x="3181" y="1891"/>
                      <a:pt x="3181" y="1891"/>
                      <a:pt x="3181" y="1891"/>
                    </a:cubicBezTo>
                    <a:cubicBezTo>
                      <a:pt x="3180" y="1888"/>
                      <a:pt x="3180" y="1888"/>
                      <a:pt x="3180" y="1888"/>
                    </a:cubicBezTo>
                    <a:cubicBezTo>
                      <a:pt x="3187" y="1878"/>
                      <a:pt x="3187" y="1878"/>
                      <a:pt x="3187" y="1878"/>
                    </a:cubicBezTo>
                    <a:cubicBezTo>
                      <a:pt x="3190" y="1875"/>
                      <a:pt x="3190" y="1875"/>
                      <a:pt x="3190" y="1875"/>
                    </a:cubicBezTo>
                    <a:cubicBezTo>
                      <a:pt x="3193" y="1870"/>
                      <a:pt x="3193" y="1870"/>
                      <a:pt x="3193" y="1870"/>
                    </a:cubicBezTo>
                    <a:cubicBezTo>
                      <a:pt x="3196" y="1866"/>
                      <a:pt x="3196" y="1866"/>
                      <a:pt x="3196" y="1866"/>
                    </a:cubicBezTo>
                    <a:cubicBezTo>
                      <a:pt x="3196" y="1861"/>
                      <a:pt x="3196" y="1861"/>
                      <a:pt x="3196" y="1861"/>
                    </a:cubicBezTo>
                    <a:cubicBezTo>
                      <a:pt x="3199" y="1855"/>
                      <a:pt x="3199" y="1855"/>
                      <a:pt x="3199" y="1855"/>
                    </a:cubicBezTo>
                    <a:cubicBezTo>
                      <a:pt x="3189" y="1844"/>
                      <a:pt x="3189" y="1844"/>
                      <a:pt x="3189" y="1844"/>
                    </a:cubicBezTo>
                    <a:cubicBezTo>
                      <a:pt x="3193" y="1834"/>
                      <a:pt x="3193" y="1834"/>
                      <a:pt x="3193" y="1834"/>
                    </a:cubicBezTo>
                    <a:cubicBezTo>
                      <a:pt x="3192" y="1828"/>
                      <a:pt x="3192" y="1828"/>
                      <a:pt x="3192" y="1828"/>
                    </a:cubicBezTo>
                    <a:cubicBezTo>
                      <a:pt x="3189" y="1822"/>
                      <a:pt x="3189" y="1822"/>
                      <a:pt x="3189" y="1822"/>
                    </a:cubicBezTo>
                    <a:cubicBezTo>
                      <a:pt x="3184" y="1818"/>
                      <a:pt x="3184" y="1818"/>
                      <a:pt x="3184" y="1818"/>
                    </a:cubicBezTo>
                    <a:cubicBezTo>
                      <a:pt x="3179" y="1813"/>
                      <a:pt x="3179" y="1813"/>
                      <a:pt x="3179" y="1813"/>
                    </a:cubicBezTo>
                    <a:cubicBezTo>
                      <a:pt x="3173" y="1813"/>
                      <a:pt x="3173" y="1813"/>
                      <a:pt x="3173" y="1813"/>
                    </a:cubicBezTo>
                    <a:cubicBezTo>
                      <a:pt x="3167" y="1809"/>
                      <a:pt x="3167" y="1809"/>
                      <a:pt x="3167" y="1809"/>
                    </a:cubicBezTo>
                    <a:cubicBezTo>
                      <a:pt x="3160" y="1807"/>
                      <a:pt x="3160" y="1807"/>
                      <a:pt x="3160" y="1807"/>
                    </a:cubicBezTo>
                    <a:cubicBezTo>
                      <a:pt x="3155" y="1808"/>
                      <a:pt x="3155" y="1808"/>
                      <a:pt x="3155" y="1808"/>
                    </a:cubicBezTo>
                    <a:cubicBezTo>
                      <a:pt x="3159" y="1804"/>
                      <a:pt x="3159" y="1804"/>
                      <a:pt x="3159" y="1804"/>
                    </a:cubicBezTo>
                    <a:cubicBezTo>
                      <a:pt x="3166" y="1805"/>
                      <a:pt x="3166" y="1805"/>
                      <a:pt x="3166" y="1805"/>
                    </a:cubicBezTo>
                    <a:cubicBezTo>
                      <a:pt x="3172" y="1809"/>
                      <a:pt x="3172" y="1809"/>
                      <a:pt x="3172" y="1809"/>
                    </a:cubicBezTo>
                    <a:cubicBezTo>
                      <a:pt x="3177" y="1810"/>
                      <a:pt x="3177" y="1810"/>
                      <a:pt x="3177" y="1810"/>
                    </a:cubicBezTo>
                    <a:cubicBezTo>
                      <a:pt x="3181" y="1810"/>
                      <a:pt x="3181" y="1810"/>
                      <a:pt x="3181" y="1810"/>
                    </a:cubicBezTo>
                    <a:cubicBezTo>
                      <a:pt x="3191" y="1815"/>
                      <a:pt x="3191" y="1815"/>
                      <a:pt x="3191" y="1815"/>
                    </a:cubicBezTo>
                    <a:cubicBezTo>
                      <a:pt x="3193" y="1814"/>
                      <a:pt x="3193" y="1814"/>
                      <a:pt x="3193" y="1814"/>
                    </a:cubicBezTo>
                    <a:cubicBezTo>
                      <a:pt x="3197" y="1808"/>
                      <a:pt x="3197" y="1808"/>
                      <a:pt x="3197" y="1808"/>
                    </a:cubicBezTo>
                    <a:cubicBezTo>
                      <a:pt x="3197" y="1802"/>
                      <a:pt x="3197" y="1802"/>
                      <a:pt x="3197" y="1802"/>
                    </a:cubicBezTo>
                    <a:cubicBezTo>
                      <a:pt x="3193" y="1801"/>
                      <a:pt x="3193" y="1801"/>
                      <a:pt x="3193" y="1801"/>
                    </a:cubicBezTo>
                    <a:cubicBezTo>
                      <a:pt x="3179" y="1792"/>
                      <a:pt x="3179" y="1792"/>
                      <a:pt x="3179" y="1792"/>
                    </a:cubicBezTo>
                    <a:cubicBezTo>
                      <a:pt x="3173" y="1786"/>
                      <a:pt x="3173" y="1786"/>
                      <a:pt x="3173" y="1786"/>
                    </a:cubicBezTo>
                    <a:cubicBezTo>
                      <a:pt x="3168" y="1781"/>
                      <a:pt x="3168" y="1781"/>
                      <a:pt x="3168" y="1781"/>
                    </a:cubicBezTo>
                    <a:cubicBezTo>
                      <a:pt x="3166" y="1778"/>
                      <a:pt x="3166" y="1778"/>
                      <a:pt x="3166" y="1778"/>
                    </a:cubicBezTo>
                    <a:cubicBezTo>
                      <a:pt x="3166" y="1772"/>
                      <a:pt x="3166" y="1772"/>
                      <a:pt x="3166" y="1772"/>
                    </a:cubicBezTo>
                    <a:cubicBezTo>
                      <a:pt x="3163" y="1768"/>
                      <a:pt x="3163" y="1768"/>
                      <a:pt x="3163" y="1768"/>
                    </a:cubicBezTo>
                    <a:cubicBezTo>
                      <a:pt x="3158" y="1764"/>
                      <a:pt x="3158" y="1764"/>
                      <a:pt x="3158" y="1764"/>
                    </a:cubicBezTo>
                    <a:cubicBezTo>
                      <a:pt x="3153" y="1762"/>
                      <a:pt x="3153" y="1762"/>
                      <a:pt x="3153" y="1762"/>
                    </a:cubicBezTo>
                    <a:cubicBezTo>
                      <a:pt x="3152" y="1759"/>
                      <a:pt x="3152" y="1759"/>
                      <a:pt x="3152" y="1759"/>
                    </a:cubicBezTo>
                    <a:cubicBezTo>
                      <a:pt x="3152" y="1757"/>
                      <a:pt x="3152" y="1757"/>
                      <a:pt x="3152" y="1757"/>
                    </a:cubicBezTo>
                    <a:cubicBezTo>
                      <a:pt x="3146" y="1757"/>
                      <a:pt x="3146" y="1757"/>
                      <a:pt x="3146" y="1757"/>
                    </a:cubicBezTo>
                    <a:cubicBezTo>
                      <a:pt x="3139" y="1760"/>
                      <a:pt x="3139" y="1760"/>
                      <a:pt x="3139" y="1760"/>
                    </a:cubicBezTo>
                    <a:cubicBezTo>
                      <a:pt x="3133" y="1760"/>
                      <a:pt x="3133" y="1760"/>
                      <a:pt x="3133" y="1760"/>
                    </a:cubicBezTo>
                    <a:cubicBezTo>
                      <a:pt x="3122" y="1756"/>
                      <a:pt x="3122" y="1756"/>
                      <a:pt x="3122" y="1756"/>
                    </a:cubicBezTo>
                    <a:cubicBezTo>
                      <a:pt x="3122" y="1766"/>
                      <a:pt x="3122" y="1766"/>
                      <a:pt x="3122" y="1766"/>
                    </a:cubicBezTo>
                    <a:cubicBezTo>
                      <a:pt x="3124" y="1767"/>
                      <a:pt x="3124" y="1767"/>
                      <a:pt x="3124" y="1767"/>
                    </a:cubicBezTo>
                    <a:cubicBezTo>
                      <a:pt x="3122" y="1771"/>
                      <a:pt x="3122" y="1771"/>
                      <a:pt x="3122" y="1771"/>
                    </a:cubicBezTo>
                    <a:cubicBezTo>
                      <a:pt x="3121" y="1779"/>
                      <a:pt x="3121" y="1779"/>
                      <a:pt x="3121" y="1779"/>
                    </a:cubicBezTo>
                    <a:cubicBezTo>
                      <a:pt x="3117" y="1790"/>
                      <a:pt x="3117" y="1790"/>
                      <a:pt x="3117" y="1790"/>
                    </a:cubicBezTo>
                    <a:cubicBezTo>
                      <a:pt x="3112" y="1793"/>
                      <a:pt x="3112" y="1793"/>
                      <a:pt x="3112" y="1793"/>
                    </a:cubicBezTo>
                    <a:cubicBezTo>
                      <a:pt x="3113" y="1786"/>
                      <a:pt x="3113" y="1786"/>
                      <a:pt x="3113" y="1786"/>
                    </a:cubicBezTo>
                    <a:cubicBezTo>
                      <a:pt x="3118" y="1778"/>
                      <a:pt x="3118" y="1778"/>
                      <a:pt x="3118" y="1778"/>
                    </a:cubicBezTo>
                    <a:cubicBezTo>
                      <a:pt x="3115" y="1773"/>
                      <a:pt x="3115" y="1773"/>
                      <a:pt x="3115" y="1773"/>
                    </a:cubicBezTo>
                    <a:cubicBezTo>
                      <a:pt x="3106" y="1784"/>
                      <a:pt x="3106" y="1784"/>
                      <a:pt x="3106" y="1784"/>
                    </a:cubicBezTo>
                    <a:cubicBezTo>
                      <a:pt x="3099" y="1788"/>
                      <a:pt x="3099" y="1788"/>
                      <a:pt x="3099" y="1788"/>
                    </a:cubicBezTo>
                    <a:cubicBezTo>
                      <a:pt x="3089" y="1791"/>
                      <a:pt x="3089" y="1791"/>
                      <a:pt x="3089" y="1791"/>
                    </a:cubicBezTo>
                    <a:cubicBezTo>
                      <a:pt x="3082" y="1790"/>
                      <a:pt x="3082" y="1790"/>
                      <a:pt x="3082" y="1790"/>
                    </a:cubicBezTo>
                    <a:cubicBezTo>
                      <a:pt x="3081" y="1787"/>
                      <a:pt x="3081" y="1787"/>
                      <a:pt x="3081" y="1787"/>
                    </a:cubicBezTo>
                    <a:cubicBezTo>
                      <a:pt x="3086" y="1785"/>
                      <a:pt x="3086" y="1785"/>
                      <a:pt x="3086" y="1785"/>
                    </a:cubicBezTo>
                    <a:cubicBezTo>
                      <a:pt x="3089" y="1782"/>
                      <a:pt x="3089" y="1782"/>
                      <a:pt x="3089" y="1782"/>
                    </a:cubicBezTo>
                    <a:cubicBezTo>
                      <a:pt x="3093" y="1776"/>
                      <a:pt x="3093" y="1776"/>
                      <a:pt x="3093" y="1776"/>
                    </a:cubicBezTo>
                    <a:cubicBezTo>
                      <a:pt x="3092" y="1772"/>
                      <a:pt x="3092" y="1772"/>
                      <a:pt x="3092" y="1772"/>
                    </a:cubicBezTo>
                    <a:cubicBezTo>
                      <a:pt x="3087" y="1770"/>
                      <a:pt x="3087" y="1770"/>
                      <a:pt x="3087" y="1770"/>
                    </a:cubicBezTo>
                    <a:cubicBezTo>
                      <a:pt x="3084" y="1765"/>
                      <a:pt x="3084" y="1765"/>
                      <a:pt x="3084" y="1765"/>
                    </a:cubicBezTo>
                    <a:cubicBezTo>
                      <a:pt x="3087" y="1764"/>
                      <a:pt x="3087" y="1764"/>
                      <a:pt x="3087" y="1764"/>
                    </a:cubicBezTo>
                    <a:cubicBezTo>
                      <a:pt x="3092" y="1758"/>
                      <a:pt x="3092" y="1758"/>
                      <a:pt x="3092" y="1758"/>
                    </a:cubicBezTo>
                    <a:cubicBezTo>
                      <a:pt x="3092" y="1756"/>
                      <a:pt x="3092" y="1756"/>
                      <a:pt x="3092" y="1756"/>
                    </a:cubicBezTo>
                    <a:cubicBezTo>
                      <a:pt x="3084" y="1756"/>
                      <a:pt x="3084" y="1756"/>
                      <a:pt x="3084" y="1756"/>
                    </a:cubicBezTo>
                    <a:cubicBezTo>
                      <a:pt x="3079" y="1759"/>
                      <a:pt x="3079" y="1759"/>
                      <a:pt x="3079" y="1759"/>
                    </a:cubicBezTo>
                    <a:cubicBezTo>
                      <a:pt x="3077" y="1764"/>
                      <a:pt x="3077" y="1764"/>
                      <a:pt x="3077" y="1764"/>
                    </a:cubicBezTo>
                    <a:cubicBezTo>
                      <a:pt x="3081" y="1769"/>
                      <a:pt x="3081" y="1769"/>
                      <a:pt x="3081" y="1769"/>
                    </a:cubicBezTo>
                    <a:cubicBezTo>
                      <a:pt x="3079" y="1772"/>
                      <a:pt x="3079" y="1772"/>
                      <a:pt x="3079" y="1772"/>
                    </a:cubicBezTo>
                    <a:cubicBezTo>
                      <a:pt x="3075" y="1777"/>
                      <a:pt x="3075" y="1777"/>
                      <a:pt x="3075" y="1777"/>
                    </a:cubicBezTo>
                    <a:cubicBezTo>
                      <a:pt x="3070" y="1777"/>
                      <a:pt x="3070" y="1777"/>
                      <a:pt x="3070" y="1777"/>
                    </a:cubicBezTo>
                    <a:cubicBezTo>
                      <a:pt x="3068" y="1781"/>
                      <a:pt x="3068" y="1781"/>
                      <a:pt x="3068" y="1781"/>
                    </a:cubicBezTo>
                    <a:cubicBezTo>
                      <a:pt x="3066" y="1780"/>
                      <a:pt x="3066" y="1780"/>
                      <a:pt x="3066" y="1780"/>
                    </a:cubicBezTo>
                    <a:cubicBezTo>
                      <a:pt x="3066" y="1771"/>
                      <a:pt x="3066" y="1771"/>
                      <a:pt x="3066" y="1771"/>
                    </a:cubicBezTo>
                    <a:cubicBezTo>
                      <a:pt x="3067" y="1765"/>
                      <a:pt x="3067" y="1765"/>
                      <a:pt x="3067" y="1765"/>
                    </a:cubicBezTo>
                    <a:cubicBezTo>
                      <a:pt x="3068" y="1759"/>
                      <a:pt x="3068" y="1759"/>
                      <a:pt x="3068" y="1759"/>
                    </a:cubicBezTo>
                    <a:cubicBezTo>
                      <a:pt x="3068" y="1754"/>
                      <a:pt x="3068" y="1754"/>
                      <a:pt x="3068" y="1754"/>
                    </a:cubicBezTo>
                    <a:cubicBezTo>
                      <a:pt x="3068" y="1752"/>
                      <a:pt x="3068" y="1752"/>
                      <a:pt x="3068" y="1752"/>
                    </a:cubicBezTo>
                    <a:cubicBezTo>
                      <a:pt x="3068" y="1745"/>
                      <a:pt x="3068" y="1745"/>
                      <a:pt x="3068" y="1745"/>
                    </a:cubicBezTo>
                    <a:cubicBezTo>
                      <a:pt x="3067" y="1741"/>
                      <a:pt x="3067" y="1741"/>
                      <a:pt x="3067" y="1741"/>
                    </a:cubicBezTo>
                    <a:cubicBezTo>
                      <a:pt x="3062" y="1739"/>
                      <a:pt x="3062" y="1739"/>
                      <a:pt x="3062" y="1739"/>
                    </a:cubicBezTo>
                    <a:cubicBezTo>
                      <a:pt x="3050" y="1743"/>
                      <a:pt x="3050" y="1743"/>
                      <a:pt x="3050" y="1743"/>
                    </a:cubicBezTo>
                    <a:cubicBezTo>
                      <a:pt x="3038" y="1743"/>
                      <a:pt x="3038" y="1743"/>
                      <a:pt x="3038" y="1743"/>
                    </a:cubicBezTo>
                    <a:cubicBezTo>
                      <a:pt x="3033" y="1739"/>
                      <a:pt x="3033" y="1739"/>
                      <a:pt x="3033" y="1739"/>
                    </a:cubicBezTo>
                    <a:cubicBezTo>
                      <a:pt x="3024" y="1734"/>
                      <a:pt x="3024" y="1734"/>
                      <a:pt x="3024" y="1734"/>
                    </a:cubicBezTo>
                    <a:cubicBezTo>
                      <a:pt x="3024" y="1732"/>
                      <a:pt x="3024" y="1732"/>
                      <a:pt x="3024" y="1732"/>
                    </a:cubicBezTo>
                    <a:cubicBezTo>
                      <a:pt x="3026" y="1724"/>
                      <a:pt x="3026" y="1724"/>
                      <a:pt x="3026" y="1724"/>
                    </a:cubicBezTo>
                    <a:cubicBezTo>
                      <a:pt x="3040" y="1713"/>
                      <a:pt x="3040" y="1713"/>
                      <a:pt x="3040" y="1713"/>
                    </a:cubicBezTo>
                    <a:cubicBezTo>
                      <a:pt x="3044" y="1712"/>
                      <a:pt x="3044" y="1712"/>
                      <a:pt x="3044" y="1712"/>
                    </a:cubicBezTo>
                    <a:cubicBezTo>
                      <a:pt x="3053" y="1704"/>
                      <a:pt x="3053" y="1704"/>
                      <a:pt x="3053" y="1704"/>
                    </a:cubicBezTo>
                    <a:cubicBezTo>
                      <a:pt x="3057" y="1696"/>
                      <a:pt x="3057" y="1696"/>
                      <a:pt x="3057" y="1696"/>
                    </a:cubicBezTo>
                    <a:cubicBezTo>
                      <a:pt x="3061" y="1693"/>
                      <a:pt x="3061" y="1693"/>
                      <a:pt x="3061" y="1693"/>
                    </a:cubicBezTo>
                    <a:cubicBezTo>
                      <a:pt x="3064" y="1692"/>
                      <a:pt x="3064" y="1692"/>
                      <a:pt x="3064" y="1692"/>
                    </a:cubicBezTo>
                    <a:cubicBezTo>
                      <a:pt x="3069" y="1688"/>
                      <a:pt x="3069" y="1688"/>
                      <a:pt x="3069" y="1688"/>
                    </a:cubicBezTo>
                    <a:cubicBezTo>
                      <a:pt x="3094" y="1665"/>
                      <a:pt x="3094" y="1665"/>
                      <a:pt x="3094" y="1665"/>
                    </a:cubicBezTo>
                    <a:cubicBezTo>
                      <a:pt x="3098" y="1656"/>
                      <a:pt x="3098" y="1656"/>
                      <a:pt x="3098" y="1656"/>
                    </a:cubicBezTo>
                    <a:cubicBezTo>
                      <a:pt x="3103" y="1653"/>
                      <a:pt x="3103" y="1653"/>
                      <a:pt x="3103" y="1653"/>
                    </a:cubicBezTo>
                    <a:cubicBezTo>
                      <a:pt x="3105" y="1648"/>
                      <a:pt x="3105" y="1648"/>
                      <a:pt x="3105" y="1648"/>
                    </a:cubicBezTo>
                    <a:cubicBezTo>
                      <a:pt x="3105" y="1644"/>
                      <a:pt x="3105" y="1644"/>
                      <a:pt x="3105" y="1644"/>
                    </a:cubicBezTo>
                    <a:cubicBezTo>
                      <a:pt x="3109" y="1641"/>
                      <a:pt x="3109" y="1641"/>
                      <a:pt x="3109" y="1641"/>
                    </a:cubicBezTo>
                    <a:cubicBezTo>
                      <a:pt x="3113" y="1636"/>
                      <a:pt x="3113" y="1636"/>
                      <a:pt x="3113" y="1636"/>
                    </a:cubicBezTo>
                    <a:cubicBezTo>
                      <a:pt x="3114" y="1631"/>
                      <a:pt x="3114" y="1631"/>
                      <a:pt x="3114" y="1631"/>
                    </a:cubicBezTo>
                    <a:cubicBezTo>
                      <a:pt x="3117" y="1632"/>
                      <a:pt x="3117" y="1632"/>
                      <a:pt x="3117" y="1632"/>
                    </a:cubicBezTo>
                    <a:cubicBezTo>
                      <a:pt x="3120" y="1625"/>
                      <a:pt x="3120" y="1625"/>
                      <a:pt x="3120" y="1625"/>
                    </a:cubicBezTo>
                    <a:cubicBezTo>
                      <a:pt x="3128" y="1618"/>
                      <a:pt x="3128" y="1618"/>
                      <a:pt x="3128" y="1618"/>
                    </a:cubicBezTo>
                    <a:cubicBezTo>
                      <a:pt x="3136" y="1607"/>
                      <a:pt x="3136" y="1607"/>
                      <a:pt x="3136" y="1607"/>
                    </a:cubicBezTo>
                    <a:cubicBezTo>
                      <a:pt x="3141" y="1608"/>
                      <a:pt x="3141" y="1608"/>
                      <a:pt x="3141" y="1608"/>
                    </a:cubicBezTo>
                    <a:cubicBezTo>
                      <a:pt x="3151" y="1597"/>
                      <a:pt x="3151" y="1597"/>
                      <a:pt x="3151" y="1597"/>
                    </a:cubicBezTo>
                    <a:cubicBezTo>
                      <a:pt x="3154" y="1589"/>
                      <a:pt x="3154" y="1589"/>
                      <a:pt x="3154" y="1589"/>
                    </a:cubicBezTo>
                    <a:cubicBezTo>
                      <a:pt x="3156" y="1590"/>
                      <a:pt x="3156" y="1590"/>
                      <a:pt x="3156" y="1590"/>
                    </a:cubicBezTo>
                    <a:cubicBezTo>
                      <a:pt x="3162" y="1584"/>
                      <a:pt x="3162" y="1584"/>
                      <a:pt x="3162" y="1584"/>
                    </a:cubicBezTo>
                    <a:cubicBezTo>
                      <a:pt x="3168" y="1581"/>
                      <a:pt x="3168" y="1581"/>
                      <a:pt x="3168" y="1581"/>
                    </a:cubicBezTo>
                    <a:cubicBezTo>
                      <a:pt x="3173" y="1572"/>
                      <a:pt x="3173" y="1572"/>
                      <a:pt x="3173" y="1572"/>
                    </a:cubicBezTo>
                    <a:cubicBezTo>
                      <a:pt x="3174" y="1564"/>
                      <a:pt x="3174" y="1564"/>
                      <a:pt x="3174" y="1564"/>
                    </a:cubicBezTo>
                    <a:cubicBezTo>
                      <a:pt x="3182" y="1555"/>
                      <a:pt x="3182" y="1555"/>
                      <a:pt x="3182" y="1555"/>
                    </a:cubicBezTo>
                    <a:cubicBezTo>
                      <a:pt x="3202" y="1538"/>
                      <a:pt x="3202" y="1538"/>
                      <a:pt x="3202" y="1538"/>
                    </a:cubicBezTo>
                    <a:cubicBezTo>
                      <a:pt x="3208" y="1529"/>
                      <a:pt x="3208" y="1529"/>
                      <a:pt x="3208" y="1529"/>
                    </a:cubicBezTo>
                    <a:cubicBezTo>
                      <a:pt x="3213" y="1520"/>
                      <a:pt x="3213" y="1520"/>
                      <a:pt x="3213" y="1520"/>
                    </a:cubicBezTo>
                    <a:cubicBezTo>
                      <a:pt x="3222" y="1512"/>
                      <a:pt x="3222" y="1512"/>
                      <a:pt x="3222" y="1512"/>
                    </a:cubicBezTo>
                    <a:cubicBezTo>
                      <a:pt x="3231" y="1505"/>
                      <a:pt x="3231" y="1505"/>
                      <a:pt x="3231" y="1505"/>
                    </a:cubicBezTo>
                    <a:cubicBezTo>
                      <a:pt x="3246" y="1498"/>
                      <a:pt x="3246" y="1498"/>
                      <a:pt x="3246" y="1498"/>
                    </a:cubicBezTo>
                    <a:cubicBezTo>
                      <a:pt x="3274" y="1495"/>
                      <a:pt x="3274" y="1495"/>
                      <a:pt x="3274" y="1495"/>
                    </a:cubicBezTo>
                    <a:cubicBezTo>
                      <a:pt x="3293" y="1495"/>
                      <a:pt x="3293" y="1495"/>
                      <a:pt x="3293" y="1495"/>
                    </a:cubicBezTo>
                    <a:cubicBezTo>
                      <a:pt x="3303" y="1494"/>
                      <a:pt x="3303" y="1494"/>
                      <a:pt x="3303" y="1494"/>
                    </a:cubicBezTo>
                    <a:cubicBezTo>
                      <a:pt x="3307" y="1495"/>
                      <a:pt x="3307" y="1495"/>
                      <a:pt x="3307" y="1495"/>
                    </a:cubicBezTo>
                    <a:cubicBezTo>
                      <a:pt x="3313" y="1494"/>
                      <a:pt x="3313" y="1494"/>
                      <a:pt x="3313" y="1494"/>
                    </a:cubicBezTo>
                    <a:cubicBezTo>
                      <a:pt x="3319" y="1496"/>
                      <a:pt x="3319" y="1496"/>
                      <a:pt x="3319" y="1496"/>
                    </a:cubicBezTo>
                    <a:cubicBezTo>
                      <a:pt x="3323" y="1496"/>
                      <a:pt x="3323" y="1496"/>
                      <a:pt x="3323" y="1496"/>
                    </a:cubicBezTo>
                    <a:cubicBezTo>
                      <a:pt x="3323" y="1503"/>
                      <a:pt x="3323" y="1503"/>
                      <a:pt x="3323" y="1503"/>
                    </a:cubicBezTo>
                    <a:cubicBezTo>
                      <a:pt x="3326" y="1507"/>
                      <a:pt x="3326" y="1507"/>
                      <a:pt x="3326" y="1507"/>
                    </a:cubicBezTo>
                    <a:cubicBezTo>
                      <a:pt x="3329" y="1508"/>
                      <a:pt x="3329" y="1508"/>
                      <a:pt x="3329" y="1508"/>
                    </a:cubicBezTo>
                    <a:cubicBezTo>
                      <a:pt x="3335" y="1506"/>
                      <a:pt x="3335" y="1506"/>
                      <a:pt x="3335" y="1506"/>
                    </a:cubicBezTo>
                    <a:cubicBezTo>
                      <a:pt x="3336" y="1503"/>
                      <a:pt x="3336" y="1503"/>
                      <a:pt x="3336" y="1503"/>
                    </a:cubicBezTo>
                    <a:cubicBezTo>
                      <a:pt x="3337" y="1493"/>
                      <a:pt x="3337" y="1493"/>
                      <a:pt x="3337" y="1493"/>
                    </a:cubicBezTo>
                    <a:cubicBezTo>
                      <a:pt x="3339" y="1491"/>
                      <a:pt x="3339" y="1491"/>
                      <a:pt x="3339" y="1491"/>
                    </a:cubicBezTo>
                    <a:cubicBezTo>
                      <a:pt x="3368" y="1503"/>
                      <a:pt x="3368" y="1503"/>
                      <a:pt x="3368" y="1503"/>
                    </a:cubicBezTo>
                    <a:cubicBezTo>
                      <a:pt x="3377" y="1502"/>
                      <a:pt x="3377" y="1502"/>
                      <a:pt x="3377" y="1502"/>
                    </a:cubicBezTo>
                    <a:cubicBezTo>
                      <a:pt x="3377" y="1498"/>
                      <a:pt x="3377" y="1498"/>
                      <a:pt x="3377" y="1498"/>
                    </a:cubicBezTo>
                    <a:cubicBezTo>
                      <a:pt x="3382" y="1495"/>
                      <a:pt x="3382" y="1495"/>
                      <a:pt x="3382" y="1495"/>
                    </a:cubicBezTo>
                    <a:cubicBezTo>
                      <a:pt x="3392" y="1495"/>
                      <a:pt x="3392" y="1495"/>
                      <a:pt x="3392" y="1495"/>
                    </a:cubicBezTo>
                    <a:cubicBezTo>
                      <a:pt x="3395" y="1500"/>
                      <a:pt x="3395" y="1500"/>
                      <a:pt x="3395" y="1500"/>
                    </a:cubicBezTo>
                    <a:cubicBezTo>
                      <a:pt x="3397" y="1504"/>
                      <a:pt x="3397" y="1504"/>
                      <a:pt x="3397" y="1504"/>
                    </a:cubicBezTo>
                    <a:cubicBezTo>
                      <a:pt x="3400" y="1504"/>
                      <a:pt x="3400" y="1504"/>
                      <a:pt x="3400" y="1504"/>
                    </a:cubicBezTo>
                    <a:cubicBezTo>
                      <a:pt x="3407" y="1503"/>
                      <a:pt x="3407" y="1503"/>
                      <a:pt x="3407" y="1503"/>
                    </a:cubicBezTo>
                    <a:cubicBezTo>
                      <a:pt x="3407" y="1498"/>
                      <a:pt x="3407" y="1498"/>
                      <a:pt x="3407" y="1498"/>
                    </a:cubicBezTo>
                    <a:cubicBezTo>
                      <a:pt x="3405" y="1498"/>
                      <a:pt x="3405" y="1498"/>
                      <a:pt x="3405" y="1498"/>
                    </a:cubicBezTo>
                    <a:cubicBezTo>
                      <a:pt x="3403" y="1493"/>
                      <a:pt x="3403" y="1493"/>
                      <a:pt x="3403" y="1493"/>
                    </a:cubicBezTo>
                    <a:cubicBezTo>
                      <a:pt x="3407" y="1491"/>
                      <a:pt x="3407" y="1491"/>
                      <a:pt x="3407" y="1491"/>
                    </a:cubicBezTo>
                    <a:cubicBezTo>
                      <a:pt x="3414" y="1491"/>
                      <a:pt x="3414" y="1491"/>
                      <a:pt x="3414" y="1491"/>
                    </a:cubicBezTo>
                    <a:cubicBezTo>
                      <a:pt x="3413" y="1487"/>
                      <a:pt x="3413" y="1487"/>
                      <a:pt x="3413" y="1487"/>
                    </a:cubicBezTo>
                    <a:cubicBezTo>
                      <a:pt x="3411" y="1484"/>
                      <a:pt x="3411" y="1484"/>
                      <a:pt x="3411" y="1484"/>
                    </a:cubicBezTo>
                    <a:cubicBezTo>
                      <a:pt x="3411" y="1481"/>
                      <a:pt x="3411" y="1481"/>
                      <a:pt x="3411" y="1481"/>
                    </a:cubicBezTo>
                    <a:cubicBezTo>
                      <a:pt x="3417" y="1477"/>
                      <a:pt x="3417" y="1477"/>
                      <a:pt x="3417" y="1477"/>
                    </a:cubicBezTo>
                    <a:cubicBezTo>
                      <a:pt x="3423" y="1476"/>
                      <a:pt x="3423" y="1476"/>
                      <a:pt x="3423" y="1476"/>
                    </a:cubicBezTo>
                    <a:cubicBezTo>
                      <a:pt x="3430" y="1477"/>
                      <a:pt x="3430" y="1477"/>
                      <a:pt x="3430" y="1477"/>
                    </a:cubicBezTo>
                    <a:cubicBezTo>
                      <a:pt x="3447" y="1484"/>
                      <a:pt x="3447" y="1484"/>
                      <a:pt x="3447" y="1484"/>
                    </a:cubicBezTo>
                    <a:cubicBezTo>
                      <a:pt x="3452" y="1484"/>
                      <a:pt x="3452" y="1484"/>
                      <a:pt x="3452" y="1484"/>
                    </a:cubicBezTo>
                    <a:cubicBezTo>
                      <a:pt x="3459" y="1488"/>
                      <a:pt x="3459" y="1488"/>
                      <a:pt x="3459" y="1488"/>
                    </a:cubicBezTo>
                    <a:cubicBezTo>
                      <a:pt x="3459" y="1491"/>
                      <a:pt x="3459" y="1491"/>
                      <a:pt x="3459" y="1491"/>
                    </a:cubicBezTo>
                    <a:cubicBezTo>
                      <a:pt x="3464" y="1492"/>
                      <a:pt x="3464" y="1492"/>
                      <a:pt x="3464" y="1492"/>
                    </a:cubicBezTo>
                    <a:cubicBezTo>
                      <a:pt x="3466" y="1485"/>
                      <a:pt x="3466" y="1485"/>
                      <a:pt x="3466" y="1485"/>
                    </a:cubicBezTo>
                    <a:cubicBezTo>
                      <a:pt x="3471" y="1484"/>
                      <a:pt x="3471" y="1484"/>
                      <a:pt x="3471" y="1484"/>
                    </a:cubicBezTo>
                    <a:cubicBezTo>
                      <a:pt x="3478" y="1486"/>
                      <a:pt x="3478" y="1486"/>
                      <a:pt x="3478" y="1486"/>
                    </a:cubicBezTo>
                    <a:cubicBezTo>
                      <a:pt x="3483" y="1489"/>
                      <a:pt x="3483" y="1489"/>
                      <a:pt x="3483" y="1489"/>
                    </a:cubicBezTo>
                    <a:cubicBezTo>
                      <a:pt x="3488" y="1495"/>
                      <a:pt x="3488" y="1495"/>
                      <a:pt x="3488" y="1495"/>
                    </a:cubicBezTo>
                    <a:cubicBezTo>
                      <a:pt x="3490" y="1500"/>
                      <a:pt x="3490" y="1500"/>
                      <a:pt x="3490" y="1500"/>
                    </a:cubicBezTo>
                    <a:cubicBezTo>
                      <a:pt x="3500" y="1502"/>
                      <a:pt x="3500" y="1502"/>
                      <a:pt x="3500" y="1502"/>
                    </a:cubicBezTo>
                    <a:cubicBezTo>
                      <a:pt x="3502" y="1506"/>
                      <a:pt x="3502" y="1506"/>
                      <a:pt x="3502" y="1506"/>
                    </a:cubicBezTo>
                    <a:cubicBezTo>
                      <a:pt x="3496" y="1508"/>
                      <a:pt x="3496" y="1508"/>
                      <a:pt x="3496" y="1508"/>
                    </a:cubicBezTo>
                    <a:cubicBezTo>
                      <a:pt x="3488" y="1509"/>
                      <a:pt x="3488" y="1509"/>
                      <a:pt x="3488" y="1509"/>
                    </a:cubicBezTo>
                    <a:cubicBezTo>
                      <a:pt x="3476" y="1509"/>
                      <a:pt x="3476" y="1509"/>
                      <a:pt x="3476" y="1509"/>
                    </a:cubicBezTo>
                    <a:cubicBezTo>
                      <a:pt x="3470" y="1511"/>
                      <a:pt x="3470" y="1511"/>
                      <a:pt x="3470" y="1511"/>
                    </a:cubicBezTo>
                    <a:cubicBezTo>
                      <a:pt x="3471" y="1515"/>
                      <a:pt x="3471" y="1515"/>
                      <a:pt x="3471" y="1515"/>
                    </a:cubicBezTo>
                    <a:cubicBezTo>
                      <a:pt x="3479" y="1524"/>
                      <a:pt x="3479" y="1524"/>
                      <a:pt x="3479" y="1524"/>
                    </a:cubicBezTo>
                    <a:cubicBezTo>
                      <a:pt x="3487" y="1525"/>
                      <a:pt x="3487" y="1525"/>
                      <a:pt x="3487" y="1525"/>
                    </a:cubicBezTo>
                    <a:cubicBezTo>
                      <a:pt x="3494" y="1525"/>
                      <a:pt x="3494" y="1525"/>
                      <a:pt x="3494" y="1525"/>
                    </a:cubicBezTo>
                    <a:cubicBezTo>
                      <a:pt x="3500" y="1523"/>
                      <a:pt x="3500" y="1523"/>
                      <a:pt x="3500" y="1523"/>
                    </a:cubicBezTo>
                    <a:cubicBezTo>
                      <a:pt x="3504" y="1517"/>
                      <a:pt x="3504" y="1517"/>
                      <a:pt x="3504" y="1517"/>
                    </a:cubicBezTo>
                    <a:cubicBezTo>
                      <a:pt x="3509" y="1515"/>
                      <a:pt x="3509" y="1515"/>
                      <a:pt x="3509" y="1515"/>
                    </a:cubicBezTo>
                    <a:cubicBezTo>
                      <a:pt x="3513" y="1519"/>
                      <a:pt x="3513" y="1519"/>
                      <a:pt x="3513" y="1519"/>
                    </a:cubicBezTo>
                    <a:cubicBezTo>
                      <a:pt x="3519" y="1521"/>
                      <a:pt x="3519" y="1521"/>
                      <a:pt x="3519" y="1521"/>
                    </a:cubicBezTo>
                    <a:cubicBezTo>
                      <a:pt x="3523" y="1518"/>
                      <a:pt x="3523" y="1518"/>
                      <a:pt x="3523" y="1518"/>
                    </a:cubicBezTo>
                    <a:cubicBezTo>
                      <a:pt x="3526" y="1513"/>
                      <a:pt x="3526" y="1513"/>
                      <a:pt x="3526" y="1513"/>
                    </a:cubicBezTo>
                    <a:cubicBezTo>
                      <a:pt x="3533" y="1512"/>
                      <a:pt x="3533" y="1512"/>
                      <a:pt x="3533" y="1512"/>
                    </a:cubicBezTo>
                    <a:cubicBezTo>
                      <a:pt x="3534" y="1508"/>
                      <a:pt x="3534" y="1508"/>
                      <a:pt x="3534" y="1508"/>
                    </a:cubicBezTo>
                    <a:cubicBezTo>
                      <a:pt x="3540" y="1505"/>
                      <a:pt x="3540" y="1505"/>
                      <a:pt x="3540" y="1505"/>
                    </a:cubicBezTo>
                    <a:cubicBezTo>
                      <a:pt x="3548" y="1508"/>
                      <a:pt x="3548" y="1508"/>
                      <a:pt x="3548" y="1508"/>
                    </a:cubicBezTo>
                    <a:cubicBezTo>
                      <a:pt x="3552" y="1513"/>
                      <a:pt x="3552" y="1513"/>
                      <a:pt x="3552" y="1513"/>
                    </a:cubicBezTo>
                    <a:cubicBezTo>
                      <a:pt x="3556" y="1513"/>
                      <a:pt x="3556" y="1513"/>
                      <a:pt x="3556" y="1513"/>
                    </a:cubicBezTo>
                    <a:cubicBezTo>
                      <a:pt x="3562" y="1511"/>
                      <a:pt x="3562" y="1511"/>
                      <a:pt x="3562" y="1511"/>
                    </a:cubicBezTo>
                    <a:cubicBezTo>
                      <a:pt x="3564" y="1507"/>
                      <a:pt x="3564" y="1507"/>
                      <a:pt x="3564" y="1507"/>
                    </a:cubicBezTo>
                    <a:cubicBezTo>
                      <a:pt x="3572" y="1507"/>
                      <a:pt x="3572" y="1507"/>
                      <a:pt x="3572" y="1507"/>
                    </a:cubicBezTo>
                    <a:cubicBezTo>
                      <a:pt x="3575" y="1510"/>
                      <a:pt x="3575" y="1510"/>
                      <a:pt x="3575" y="1510"/>
                    </a:cubicBezTo>
                    <a:cubicBezTo>
                      <a:pt x="3577" y="1507"/>
                      <a:pt x="3577" y="1507"/>
                      <a:pt x="3577" y="1507"/>
                    </a:cubicBezTo>
                    <a:cubicBezTo>
                      <a:pt x="3582" y="1507"/>
                      <a:pt x="3582" y="1507"/>
                      <a:pt x="3582" y="1507"/>
                    </a:cubicBezTo>
                    <a:cubicBezTo>
                      <a:pt x="3582" y="1503"/>
                      <a:pt x="3582" y="1503"/>
                      <a:pt x="3582" y="1503"/>
                    </a:cubicBezTo>
                    <a:cubicBezTo>
                      <a:pt x="3581" y="1498"/>
                      <a:pt x="3581" y="1498"/>
                      <a:pt x="3581" y="1498"/>
                    </a:cubicBezTo>
                    <a:cubicBezTo>
                      <a:pt x="3578" y="1493"/>
                      <a:pt x="3578" y="1493"/>
                      <a:pt x="3578" y="1493"/>
                    </a:cubicBezTo>
                    <a:cubicBezTo>
                      <a:pt x="3567" y="1488"/>
                      <a:pt x="3567" y="1488"/>
                      <a:pt x="3567" y="1488"/>
                    </a:cubicBezTo>
                    <a:cubicBezTo>
                      <a:pt x="3556" y="1490"/>
                      <a:pt x="3556" y="1490"/>
                      <a:pt x="3556" y="1490"/>
                    </a:cubicBezTo>
                    <a:cubicBezTo>
                      <a:pt x="3557" y="1486"/>
                      <a:pt x="3557" y="1486"/>
                      <a:pt x="3557" y="1486"/>
                    </a:cubicBezTo>
                    <a:cubicBezTo>
                      <a:pt x="3560" y="1483"/>
                      <a:pt x="3560" y="1483"/>
                      <a:pt x="3560" y="1483"/>
                    </a:cubicBezTo>
                    <a:cubicBezTo>
                      <a:pt x="3555" y="1471"/>
                      <a:pt x="3555" y="1471"/>
                      <a:pt x="3555" y="1471"/>
                    </a:cubicBezTo>
                    <a:cubicBezTo>
                      <a:pt x="3558" y="1468"/>
                      <a:pt x="3558" y="1468"/>
                      <a:pt x="3558" y="1468"/>
                    </a:cubicBezTo>
                    <a:cubicBezTo>
                      <a:pt x="3561" y="1471"/>
                      <a:pt x="3561" y="1471"/>
                      <a:pt x="3561" y="1471"/>
                    </a:cubicBezTo>
                    <a:cubicBezTo>
                      <a:pt x="3562" y="1471"/>
                      <a:pt x="3562" y="1471"/>
                      <a:pt x="3562" y="1471"/>
                    </a:cubicBezTo>
                    <a:cubicBezTo>
                      <a:pt x="3569" y="1456"/>
                      <a:pt x="3569" y="1456"/>
                      <a:pt x="3569" y="1456"/>
                    </a:cubicBezTo>
                    <a:cubicBezTo>
                      <a:pt x="3572" y="1449"/>
                      <a:pt x="3572" y="1449"/>
                      <a:pt x="3572" y="1449"/>
                    </a:cubicBezTo>
                    <a:cubicBezTo>
                      <a:pt x="3574" y="1444"/>
                      <a:pt x="3574" y="1444"/>
                      <a:pt x="3574" y="1444"/>
                    </a:cubicBezTo>
                    <a:cubicBezTo>
                      <a:pt x="3580" y="1438"/>
                      <a:pt x="3580" y="1438"/>
                      <a:pt x="3580" y="1438"/>
                    </a:cubicBezTo>
                    <a:cubicBezTo>
                      <a:pt x="3587" y="1435"/>
                      <a:pt x="3587" y="1435"/>
                      <a:pt x="3587" y="1435"/>
                    </a:cubicBezTo>
                    <a:cubicBezTo>
                      <a:pt x="3605" y="1418"/>
                      <a:pt x="3605" y="1418"/>
                      <a:pt x="3605" y="1418"/>
                    </a:cubicBezTo>
                    <a:cubicBezTo>
                      <a:pt x="3605" y="1413"/>
                      <a:pt x="3605" y="1413"/>
                      <a:pt x="3605" y="1413"/>
                    </a:cubicBezTo>
                    <a:cubicBezTo>
                      <a:pt x="3607" y="1408"/>
                      <a:pt x="3607" y="1408"/>
                      <a:pt x="3607" y="1408"/>
                    </a:cubicBezTo>
                    <a:cubicBezTo>
                      <a:pt x="3619" y="1395"/>
                      <a:pt x="3619" y="1395"/>
                      <a:pt x="3619" y="1395"/>
                    </a:cubicBezTo>
                    <a:cubicBezTo>
                      <a:pt x="3624" y="1391"/>
                      <a:pt x="3624" y="1391"/>
                      <a:pt x="3624" y="1391"/>
                    </a:cubicBezTo>
                    <a:cubicBezTo>
                      <a:pt x="3626" y="1378"/>
                      <a:pt x="3626" y="1378"/>
                      <a:pt x="3626" y="1378"/>
                    </a:cubicBezTo>
                    <a:cubicBezTo>
                      <a:pt x="3632" y="1374"/>
                      <a:pt x="3632" y="1374"/>
                      <a:pt x="3632" y="1374"/>
                    </a:cubicBezTo>
                    <a:cubicBezTo>
                      <a:pt x="3641" y="1364"/>
                      <a:pt x="3641" y="1364"/>
                      <a:pt x="3641" y="1364"/>
                    </a:cubicBezTo>
                    <a:cubicBezTo>
                      <a:pt x="3647" y="1362"/>
                      <a:pt x="3647" y="1362"/>
                      <a:pt x="3647" y="1362"/>
                    </a:cubicBezTo>
                    <a:cubicBezTo>
                      <a:pt x="3651" y="1358"/>
                      <a:pt x="3651" y="1358"/>
                      <a:pt x="3651" y="1358"/>
                    </a:cubicBezTo>
                    <a:cubicBezTo>
                      <a:pt x="3665" y="1359"/>
                      <a:pt x="3665" y="1359"/>
                      <a:pt x="3665" y="1359"/>
                    </a:cubicBezTo>
                    <a:cubicBezTo>
                      <a:pt x="3686" y="1355"/>
                      <a:pt x="3686" y="1355"/>
                      <a:pt x="3686" y="1355"/>
                    </a:cubicBezTo>
                    <a:cubicBezTo>
                      <a:pt x="3689" y="1353"/>
                      <a:pt x="3689" y="1353"/>
                      <a:pt x="3689" y="1353"/>
                    </a:cubicBezTo>
                    <a:cubicBezTo>
                      <a:pt x="3691" y="1349"/>
                      <a:pt x="3691" y="1349"/>
                      <a:pt x="3691" y="1349"/>
                    </a:cubicBezTo>
                    <a:cubicBezTo>
                      <a:pt x="3694" y="1350"/>
                      <a:pt x="3694" y="1350"/>
                      <a:pt x="3694" y="1350"/>
                    </a:cubicBezTo>
                    <a:cubicBezTo>
                      <a:pt x="3701" y="1354"/>
                      <a:pt x="3701" y="1354"/>
                      <a:pt x="3701" y="1354"/>
                    </a:cubicBezTo>
                    <a:cubicBezTo>
                      <a:pt x="3704" y="1358"/>
                      <a:pt x="3704" y="1358"/>
                      <a:pt x="3704" y="1358"/>
                    </a:cubicBezTo>
                    <a:cubicBezTo>
                      <a:pt x="3706" y="1364"/>
                      <a:pt x="3706" y="1364"/>
                      <a:pt x="3706" y="1364"/>
                    </a:cubicBezTo>
                    <a:cubicBezTo>
                      <a:pt x="3714" y="1363"/>
                      <a:pt x="3714" y="1363"/>
                      <a:pt x="3714" y="1363"/>
                    </a:cubicBezTo>
                    <a:cubicBezTo>
                      <a:pt x="3719" y="1357"/>
                      <a:pt x="3719" y="1357"/>
                      <a:pt x="3719" y="1357"/>
                    </a:cubicBezTo>
                    <a:cubicBezTo>
                      <a:pt x="3729" y="1348"/>
                      <a:pt x="3729" y="1348"/>
                      <a:pt x="3729" y="1348"/>
                    </a:cubicBezTo>
                    <a:cubicBezTo>
                      <a:pt x="3725" y="1371"/>
                      <a:pt x="3725" y="1371"/>
                      <a:pt x="3725" y="1371"/>
                    </a:cubicBezTo>
                    <a:cubicBezTo>
                      <a:pt x="3721" y="1375"/>
                      <a:pt x="3721" y="1375"/>
                      <a:pt x="3721" y="1375"/>
                    </a:cubicBezTo>
                    <a:cubicBezTo>
                      <a:pt x="3719" y="1381"/>
                      <a:pt x="3719" y="1381"/>
                      <a:pt x="3719" y="1381"/>
                    </a:cubicBezTo>
                    <a:cubicBezTo>
                      <a:pt x="3716" y="1385"/>
                      <a:pt x="3716" y="1385"/>
                      <a:pt x="3716" y="1385"/>
                    </a:cubicBezTo>
                    <a:cubicBezTo>
                      <a:pt x="3716" y="1392"/>
                      <a:pt x="3716" y="1392"/>
                      <a:pt x="3716" y="1392"/>
                    </a:cubicBezTo>
                    <a:cubicBezTo>
                      <a:pt x="3719" y="1396"/>
                      <a:pt x="3719" y="1396"/>
                      <a:pt x="3719" y="1396"/>
                    </a:cubicBezTo>
                    <a:cubicBezTo>
                      <a:pt x="3718" y="1400"/>
                      <a:pt x="3718" y="1400"/>
                      <a:pt x="3718" y="1400"/>
                    </a:cubicBezTo>
                    <a:cubicBezTo>
                      <a:pt x="3715" y="1402"/>
                      <a:pt x="3715" y="1402"/>
                      <a:pt x="3715" y="1402"/>
                    </a:cubicBezTo>
                    <a:cubicBezTo>
                      <a:pt x="3714" y="1406"/>
                      <a:pt x="3714" y="1406"/>
                      <a:pt x="3714" y="1406"/>
                    </a:cubicBezTo>
                    <a:cubicBezTo>
                      <a:pt x="3717" y="1408"/>
                      <a:pt x="3717" y="1408"/>
                      <a:pt x="3717" y="1408"/>
                    </a:cubicBezTo>
                    <a:cubicBezTo>
                      <a:pt x="3724" y="1404"/>
                      <a:pt x="3724" y="1404"/>
                      <a:pt x="3724" y="1404"/>
                    </a:cubicBezTo>
                    <a:cubicBezTo>
                      <a:pt x="3730" y="1403"/>
                      <a:pt x="3730" y="1403"/>
                      <a:pt x="3730" y="1403"/>
                    </a:cubicBezTo>
                    <a:cubicBezTo>
                      <a:pt x="3725" y="1415"/>
                      <a:pt x="3725" y="1415"/>
                      <a:pt x="3725" y="1415"/>
                    </a:cubicBezTo>
                    <a:cubicBezTo>
                      <a:pt x="3723" y="1423"/>
                      <a:pt x="3723" y="1423"/>
                      <a:pt x="3723" y="1423"/>
                    </a:cubicBezTo>
                    <a:cubicBezTo>
                      <a:pt x="3724" y="1428"/>
                      <a:pt x="3724" y="1428"/>
                      <a:pt x="3724" y="1428"/>
                    </a:cubicBezTo>
                    <a:cubicBezTo>
                      <a:pt x="3728" y="1426"/>
                      <a:pt x="3728" y="1426"/>
                      <a:pt x="3728" y="1426"/>
                    </a:cubicBezTo>
                    <a:cubicBezTo>
                      <a:pt x="3734" y="1420"/>
                      <a:pt x="3734" y="1420"/>
                      <a:pt x="3734" y="1420"/>
                    </a:cubicBezTo>
                    <a:cubicBezTo>
                      <a:pt x="3739" y="1420"/>
                      <a:pt x="3739" y="1420"/>
                      <a:pt x="3739" y="1420"/>
                    </a:cubicBezTo>
                    <a:cubicBezTo>
                      <a:pt x="3758" y="1397"/>
                      <a:pt x="3758" y="1397"/>
                      <a:pt x="3758" y="1397"/>
                    </a:cubicBezTo>
                    <a:cubicBezTo>
                      <a:pt x="3763" y="1393"/>
                      <a:pt x="3763" y="1393"/>
                      <a:pt x="3763" y="1393"/>
                    </a:cubicBezTo>
                    <a:cubicBezTo>
                      <a:pt x="3769" y="1386"/>
                      <a:pt x="3769" y="1386"/>
                      <a:pt x="3769" y="1386"/>
                    </a:cubicBezTo>
                    <a:cubicBezTo>
                      <a:pt x="3775" y="1382"/>
                      <a:pt x="3775" y="1382"/>
                      <a:pt x="3775" y="1382"/>
                    </a:cubicBezTo>
                    <a:cubicBezTo>
                      <a:pt x="3785" y="1369"/>
                      <a:pt x="3785" y="1369"/>
                      <a:pt x="3785" y="1369"/>
                    </a:cubicBezTo>
                    <a:cubicBezTo>
                      <a:pt x="3793" y="1368"/>
                      <a:pt x="3793" y="1368"/>
                      <a:pt x="3793" y="1368"/>
                    </a:cubicBezTo>
                    <a:cubicBezTo>
                      <a:pt x="3796" y="1366"/>
                      <a:pt x="3796" y="1366"/>
                      <a:pt x="3796" y="1366"/>
                    </a:cubicBezTo>
                    <a:cubicBezTo>
                      <a:pt x="3797" y="1362"/>
                      <a:pt x="3797" y="1362"/>
                      <a:pt x="3797" y="1362"/>
                    </a:cubicBezTo>
                    <a:cubicBezTo>
                      <a:pt x="3801" y="1364"/>
                      <a:pt x="3801" y="1364"/>
                      <a:pt x="3801" y="1364"/>
                    </a:cubicBezTo>
                    <a:cubicBezTo>
                      <a:pt x="3800" y="1369"/>
                      <a:pt x="3800" y="1369"/>
                      <a:pt x="3800" y="1369"/>
                    </a:cubicBezTo>
                    <a:cubicBezTo>
                      <a:pt x="3801" y="1373"/>
                      <a:pt x="3801" y="1373"/>
                      <a:pt x="3801" y="1373"/>
                    </a:cubicBezTo>
                    <a:cubicBezTo>
                      <a:pt x="3805" y="1372"/>
                      <a:pt x="3805" y="1372"/>
                      <a:pt x="3805" y="1372"/>
                    </a:cubicBezTo>
                    <a:cubicBezTo>
                      <a:pt x="3810" y="1363"/>
                      <a:pt x="3810" y="1363"/>
                      <a:pt x="3810" y="1363"/>
                    </a:cubicBezTo>
                    <a:cubicBezTo>
                      <a:pt x="3805" y="1362"/>
                      <a:pt x="3805" y="1362"/>
                      <a:pt x="3805" y="1362"/>
                    </a:cubicBezTo>
                    <a:cubicBezTo>
                      <a:pt x="3803" y="1357"/>
                      <a:pt x="3803" y="1357"/>
                      <a:pt x="3803" y="1357"/>
                    </a:cubicBezTo>
                    <a:cubicBezTo>
                      <a:pt x="3805" y="1349"/>
                      <a:pt x="3805" y="1349"/>
                      <a:pt x="3805" y="1349"/>
                    </a:cubicBezTo>
                    <a:cubicBezTo>
                      <a:pt x="3806" y="1342"/>
                      <a:pt x="3806" y="1342"/>
                      <a:pt x="3806" y="1342"/>
                    </a:cubicBezTo>
                    <a:cubicBezTo>
                      <a:pt x="3805" y="1337"/>
                      <a:pt x="3805" y="1337"/>
                      <a:pt x="3805" y="1337"/>
                    </a:cubicBezTo>
                    <a:cubicBezTo>
                      <a:pt x="3811" y="1329"/>
                      <a:pt x="3811" y="1329"/>
                      <a:pt x="3811" y="1329"/>
                    </a:cubicBezTo>
                    <a:cubicBezTo>
                      <a:pt x="3810" y="1324"/>
                      <a:pt x="3810" y="1324"/>
                      <a:pt x="3810" y="1324"/>
                    </a:cubicBezTo>
                    <a:cubicBezTo>
                      <a:pt x="3812" y="1319"/>
                      <a:pt x="3812" y="1319"/>
                      <a:pt x="3812" y="1319"/>
                    </a:cubicBezTo>
                    <a:cubicBezTo>
                      <a:pt x="3820" y="1312"/>
                      <a:pt x="3820" y="1312"/>
                      <a:pt x="3820" y="1312"/>
                    </a:cubicBezTo>
                    <a:cubicBezTo>
                      <a:pt x="3842" y="1304"/>
                      <a:pt x="3842" y="1304"/>
                      <a:pt x="3842" y="1304"/>
                    </a:cubicBezTo>
                    <a:cubicBezTo>
                      <a:pt x="3850" y="1306"/>
                      <a:pt x="3850" y="1306"/>
                      <a:pt x="3850" y="1306"/>
                    </a:cubicBezTo>
                    <a:cubicBezTo>
                      <a:pt x="3858" y="1314"/>
                      <a:pt x="3858" y="1314"/>
                      <a:pt x="3858" y="1314"/>
                    </a:cubicBezTo>
                    <a:cubicBezTo>
                      <a:pt x="3855" y="1320"/>
                      <a:pt x="3855" y="1320"/>
                      <a:pt x="3855" y="1320"/>
                    </a:cubicBezTo>
                    <a:cubicBezTo>
                      <a:pt x="3849" y="1319"/>
                      <a:pt x="3849" y="1319"/>
                      <a:pt x="3849" y="1319"/>
                    </a:cubicBezTo>
                    <a:cubicBezTo>
                      <a:pt x="3840" y="1326"/>
                      <a:pt x="3840" y="1326"/>
                      <a:pt x="3840" y="1326"/>
                    </a:cubicBezTo>
                    <a:cubicBezTo>
                      <a:pt x="3835" y="1332"/>
                      <a:pt x="3835" y="1332"/>
                      <a:pt x="3835" y="1332"/>
                    </a:cubicBezTo>
                    <a:cubicBezTo>
                      <a:pt x="3834" y="1340"/>
                      <a:pt x="3834" y="1340"/>
                      <a:pt x="3834" y="1340"/>
                    </a:cubicBezTo>
                    <a:cubicBezTo>
                      <a:pt x="3832" y="1344"/>
                      <a:pt x="3832" y="1344"/>
                      <a:pt x="3832" y="1344"/>
                    </a:cubicBezTo>
                    <a:cubicBezTo>
                      <a:pt x="3831" y="1350"/>
                      <a:pt x="3831" y="1350"/>
                      <a:pt x="3831" y="1350"/>
                    </a:cubicBezTo>
                    <a:cubicBezTo>
                      <a:pt x="3831" y="1364"/>
                      <a:pt x="3831" y="1364"/>
                      <a:pt x="3831" y="1364"/>
                    </a:cubicBezTo>
                    <a:cubicBezTo>
                      <a:pt x="3826" y="1370"/>
                      <a:pt x="3826" y="1370"/>
                      <a:pt x="3826" y="1370"/>
                    </a:cubicBezTo>
                    <a:cubicBezTo>
                      <a:pt x="3825" y="1373"/>
                      <a:pt x="3825" y="1373"/>
                      <a:pt x="3825" y="1373"/>
                    </a:cubicBezTo>
                    <a:cubicBezTo>
                      <a:pt x="3826" y="1379"/>
                      <a:pt x="3826" y="1379"/>
                      <a:pt x="3826" y="1379"/>
                    </a:cubicBezTo>
                    <a:cubicBezTo>
                      <a:pt x="3827" y="1382"/>
                      <a:pt x="3827" y="1382"/>
                      <a:pt x="3827" y="1382"/>
                    </a:cubicBezTo>
                    <a:cubicBezTo>
                      <a:pt x="3826" y="1388"/>
                      <a:pt x="3826" y="1388"/>
                      <a:pt x="3826" y="1388"/>
                    </a:cubicBezTo>
                    <a:cubicBezTo>
                      <a:pt x="3822" y="1393"/>
                      <a:pt x="3822" y="1393"/>
                      <a:pt x="3822" y="1393"/>
                    </a:cubicBezTo>
                    <a:cubicBezTo>
                      <a:pt x="3819" y="1395"/>
                      <a:pt x="3819" y="1395"/>
                      <a:pt x="3819" y="1395"/>
                    </a:cubicBezTo>
                    <a:cubicBezTo>
                      <a:pt x="3818" y="1398"/>
                      <a:pt x="3818" y="1398"/>
                      <a:pt x="3818" y="1398"/>
                    </a:cubicBezTo>
                    <a:cubicBezTo>
                      <a:pt x="3818" y="1404"/>
                      <a:pt x="3818" y="1404"/>
                      <a:pt x="3818" y="1404"/>
                    </a:cubicBezTo>
                    <a:cubicBezTo>
                      <a:pt x="3822" y="1407"/>
                      <a:pt x="3822" y="1407"/>
                      <a:pt x="3822" y="1407"/>
                    </a:cubicBezTo>
                    <a:cubicBezTo>
                      <a:pt x="3822" y="1411"/>
                      <a:pt x="3822" y="1411"/>
                      <a:pt x="3822" y="1411"/>
                    </a:cubicBezTo>
                    <a:cubicBezTo>
                      <a:pt x="3817" y="1415"/>
                      <a:pt x="3817" y="1415"/>
                      <a:pt x="3817" y="1415"/>
                    </a:cubicBezTo>
                    <a:cubicBezTo>
                      <a:pt x="3812" y="1418"/>
                      <a:pt x="3812" y="1418"/>
                      <a:pt x="3812" y="1418"/>
                    </a:cubicBezTo>
                    <a:cubicBezTo>
                      <a:pt x="3806" y="1417"/>
                      <a:pt x="3806" y="1417"/>
                      <a:pt x="3806" y="1417"/>
                    </a:cubicBezTo>
                    <a:cubicBezTo>
                      <a:pt x="3800" y="1420"/>
                      <a:pt x="3800" y="1420"/>
                      <a:pt x="3800" y="1420"/>
                    </a:cubicBezTo>
                    <a:cubicBezTo>
                      <a:pt x="3794" y="1428"/>
                      <a:pt x="3794" y="1428"/>
                      <a:pt x="3794" y="1428"/>
                    </a:cubicBezTo>
                    <a:cubicBezTo>
                      <a:pt x="3787" y="1429"/>
                      <a:pt x="3787" y="1429"/>
                      <a:pt x="3787" y="1429"/>
                    </a:cubicBezTo>
                    <a:cubicBezTo>
                      <a:pt x="3773" y="1435"/>
                      <a:pt x="3773" y="1435"/>
                      <a:pt x="3773" y="1435"/>
                    </a:cubicBezTo>
                    <a:cubicBezTo>
                      <a:pt x="3772" y="1437"/>
                      <a:pt x="3772" y="1437"/>
                      <a:pt x="3772" y="1437"/>
                    </a:cubicBezTo>
                    <a:cubicBezTo>
                      <a:pt x="3772" y="1444"/>
                      <a:pt x="3772" y="1444"/>
                      <a:pt x="3772" y="1444"/>
                    </a:cubicBezTo>
                    <a:cubicBezTo>
                      <a:pt x="3769" y="1450"/>
                      <a:pt x="3769" y="1450"/>
                      <a:pt x="3769" y="1450"/>
                    </a:cubicBezTo>
                    <a:cubicBezTo>
                      <a:pt x="3763" y="1455"/>
                      <a:pt x="3763" y="1455"/>
                      <a:pt x="3763" y="1455"/>
                    </a:cubicBezTo>
                    <a:cubicBezTo>
                      <a:pt x="3756" y="1463"/>
                      <a:pt x="3756" y="1463"/>
                      <a:pt x="3756" y="1463"/>
                    </a:cubicBezTo>
                    <a:cubicBezTo>
                      <a:pt x="3744" y="1480"/>
                      <a:pt x="3744" y="1480"/>
                      <a:pt x="3744" y="1480"/>
                    </a:cubicBezTo>
                    <a:cubicBezTo>
                      <a:pt x="3731" y="1487"/>
                      <a:pt x="3731" y="1487"/>
                      <a:pt x="3731" y="1487"/>
                    </a:cubicBezTo>
                    <a:cubicBezTo>
                      <a:pt x="3728" y="1496"/>
                      <a:pt x="3728" y="1496"/>
                      <a:pt x="3728" y="1496"/>
                    </a:cubicBezTo>
                    <a:cubicBezTo>
                      <a:pt x="3723" y="1499"/>
                      <a:pt x="3723" y="1499"/>
                      <a:pt x="3723" y="1499"/>
                    </a:cubicBezTo>
                    <a:cubicBezTo>
                      <a:pt x="3713" y="1512"/>
                      <a:pt x="3713" y="1512"/>
                      <a:pt x="3713" y="1512"/>
                    </a:cubicBezTo>
                    <a:cubicBezTo>
                      <a:pt x="3712" y="1521"/>
                      <a:pt x="3712" y="1521"/>
                      <a:pt x="3712" y="1521"/>
                    </a:cubicBezTo>
                    <a:cubicBezTo>
                      <a:pt x="3702" y="1533"/>
                      <a:pt x="3702" y="1533"/>
                      <a:pt x="3702" y="1533"/>
                    </a:cubicBezTo>
                    <a:cubicBezTo>
                      <a:pt x="3696" y="1542"/>
                      <a:pt x="3696" y="1542"/>
                      <a:pt x="3696" y="1542"/>
                    </a:cubicBezTo>
                    <a:cubicBezTo>
                      <a:pt x="3688" y="1549"/>
                      <a:pt x="3688" y="1549"/>
                      <a:pt x="3688" y="1549"/>
                    </a:cubicBezTo>
                    <a:cubicBezTo>
                      <a:pt x="3681" y="1556"/>
                      <a:pt x="3681" y="1556"/>
                      <a:pt x="3681" y="1556"/>
                    </a:cubicBezTo>
                    <a:cubicBezTo>
                      <a:pt x="3674" y="1566"/>
                      <a:pt x="3674" y="1566"/>
                      <a:pt x="3674" y="1566"/>
                    </a:cubicBezTo>
                    <a:cubicBezTo>
                      <a:pt x="3664" y="1571"/>
                      <a:pt x="3664" y="1571"/>
                      <a:pt x="3664" y="1571"/>
                    </a:cubicBezTo>
                    <a:cubicBezTo>
                      <a:pt x="3655" y="1571"/>
                      <a:pt x="3655" y="1571"/>
                      <a:pt x="3655" y="1571"/>
                    </a:cubicBezTo>
                    <a:cubicBezTo>
                      <a:pt x="3652" y="1576"/>
                      <a:pt x="3652" y="1576"/>
                      <a:pt x="3652" y="1576"/>
                    </a:cubicBezTo>
                    <a:cubicBezTo>
                      <a:pt x="3647" y="1582"/>
                      <a:pt x="3647" y="1582"/>
                      <a:pt x="3647" y="1582"/>
                    </a:cubicBezTo>
                    <a:cubicBezTo>
                      <a:pt x="3636" y="1579"/>
                      <a:pt x="3636" y="1579"/>
                      <a:pt x="3636" y="1579"/>
                    </a:cubicBezTo>
                    <a:cubicBezTo>
                      <a:pt x="3631" y="1580"/>
                      <a:pt x="3631" y="1580"/>
                      <a:pt x="3631" y="1580"/>
                    </a:cubicBezTo>
                    <a:cubicBezTo>
                      <a:pt x="3634" y="1586"/>
                      <a:pt x="3634" y="1586"/>
                      <a:pt x="3634" y="1586"/>
                    </a:cubicBezTo>
                    <a:cubicBezTo>
                      <a:pt x="3635" y="1596"/>
                      <a:pt x="3635" y="1596"/>
                      <a:pt x="3635" y="1596"/>
                    </a:cubicBezTo>
                    <a:cubicBezTo>
                      <a:pt x="3629" y="1616"/>
                      <a:pt x="3629" y="1616"/>
                      <a:pt x="3629" y="1616"/>
                    </a:cubicBezTo>
                    <a:cubicBezTo>
                      <a:pt x="3621" y="1621"/>
                      <a:pt x="3621" y="1621"/>
                      <a:pt x="3621" y="1621"/>
                    </a:cubicBezTo>
                    <a:cubicBezTo>
                      <a:pt x="3614" y="1627"/>
                      <a:pt x="3614" y="1627"/>
                      <a:pt x="3614" y="1627"/>
                    </a:cubicBezTo>
                    <a:cubicBezTo>
                      <a:pt x="3608" y="1631"/>
                      <a:pt x="3608" y="1631"/>
                      <a:pt x="3608" y="1631"/>
                    </a:cubicBezTo>
                    <a:cubicBezTo>
                      <a:pt x="3604" y="1637"/>
                      <a:pt x="3604" y="1637"/>
                      <a:pt x="3604" y="1637"/>
                    </a:cubicBezTo>
                    <a:cubicBezTo>
                      <a:pt x="3602" y="1649"/>
                      <a:pt x="3602" y="1649"/>
                      <a:pt x="3602" y="1649"/>
                    </a:cubicBezTo>
                    <a:cubicBezTo>
                      <a:pt x="3595" y="1675"/>
                      <a:pt x="3595" y="1675"/>
                      <a:pt x="3595" y="1675"/>
                    </a:cubicBezTo>
                    <a:cubicBezTo>
                      <a:pt x="3595" y="1700"/>
                      <a:pt x="3595" y="1700"/>
                      <a:pt x="3595" y="1700"/>
                    </a:cubicBezTo>
                    <a:cubicBezTo>
                      <a:pt x="3595" y="1712"/>
                      <a:pt x="3595" y="1712"/>
                      <a:pt x="3595" y="1712"/>
                    </a:cubicBezTo>
                    <a:cubicBezTo>
                      <a:pt x="3597" y="1723"/>
                      <a:pt x="3597" y="1723"/>
                      <a:pt x="3597" y="1723"/>
                    </a:cubicBezTo>
                    <a:cubicBezTo>
                      <a:pt x="3597" y="1738"/>
                      <a:pt x="3597" y="1738"/>
                      <a:pt x="3597" y="1738"/>
                    </a:cubicBezTo>
                    <a:cubicBezTo>
                      <a:pt x="3599" y="1746"/>
                      <a:pt x="3599" y="1746"/>
                      <a:pt x="3599" y="1746"/>
                    </a:cubicBezTo>
                    <a:cubicBezTo>
                      <a:pt x="3602" y="1767"/>
                      <a:pt x="3602" y="1767"/>
                      <a:pt x="3602" y="1767"/>
                    </a:cubicBezTo>
                    <a:cubicBezTo>
                      <a:pt x="3603" y="1769"/>
                      <a:pt x="3603" y="1769"/>
                      <a:pt x="3603" y="1769"/>
                    </a:cubicBezTo>
                    <a:cubicBezTo>
                      <a:pt x="3604" y="1771"/>
                      <a:pt x="3604" y="1771"/>
                      <a:pt x="3604" y="1771"/>
                    </a:cubicBezTo>
                    <a:cubicBezTo>
                      <a:pt x="3607" y="1789"/>
                      <a:pt x="3607" y="1789"/>
                      <a:pt x="3607" y="1789"/>
                    </a:cubicBezTo>
                    <a:cubicBezTo>
                      <a:pt x="3610" y="1800"/>
                      <a:pt x="3610" y="1800"/>
                      <a:pt x="3610" y="1800"/>
                    </a:cubicBezTo>
                    <a:cubicBezTo>
                      <a:pt x="3611" y="1813"/>
                      <a:pt x="3611" y="1813"/>
                      <a:pt x="3611" y="1813"/>
                    </a:cubicBezTo>
                    <a:cubicBezTo>
                      <a:pt x="3612" y="1825"/>
                      <a:pt x="3612" y="1825"/>
                      <a:pt x="3612" y="1825"/>
                    </a:cubicBezTo>
                    <a:cubicBezTo>
                      <a:pt x="3615" y="1837"/>
                      <a:pt x="3615" y="1837"/>
                      <a:pt x="3615" y="1837"/>
                    </a:cubicBezTo>
                    <a:cubicBezTo>
                      <a:pt x="3620" y="1848"/>
                      <a:pt x="3620" y="1848"/>
                      <a:pt x="3620" y="1848"/>
                    </a:cubicBezTo>
                    <a:cubicBezTo>
                      <a:pt x="3622" y="1859"/>
                      <a:pt x="3622" y="1859"/>
                      <a:pt x="3622" y="1859"/>
                    </a:cubicBezTo>
                    <a:cubicBezTo>
                      <a:pt x="3623" y="1882"/>
                      <a:pt x="3623" y="1882"/>
                      <a:pt x="3623" y="1882"/>
                    </a:cubicBezTo>
                    <a:cubicBezTo>
                      <a:pt x="3623" y="1893"/>
                      <a:pt x="3623" y="1893"/>
                      <a:pt x="3623" y="1893"/>
                    </a:cubicBezTo>
                    <a:cubicBezTo>
                      <a:pt x="3628" y="1905"/>
                      <a:pt x="3628" y="1905"/>
                      <a:pt x="3628" y="1905"/>
                    </a:cubicBezTo>
                    <a:cubicBezTo>
                      <a:pt x="3629" y="1912"/>
                      <a:pt x="3629" y="1912"/>
                      <a:pt x="3629" y="1912"/>
                    </a:cubicBezTo>
                    <a:cubicBezTo>
                      <a:pt x="3636" y="1904"/>
                      <a:pt x="3636" y="1904"/>
                      <a:pt x="3636" y="1904"/>
                    </a:cubicBezTo>
                    <a:cubicBezTo>
                      <a:pt x="3643" y="1899"/>
                      <a:pt x="3643" y="1899"/>
                      <a:pt x="3643" y="1899"/>
                    </a:cubicBezTo>
                    <a:cubicBezTo>
                      <a:pt x="3648" y="1892"/>
                      <a:pt x="3648" y="1892"/>
                      <a:pt x="3648" y="1892"/>
                    </a:cubicBezTo>
                    <a:cubicBezTo>
                      <a:pt x="3652" y="1885"/>
                      <a:pt x="3652" y="1885"/>
                      <a:pt x="3652" y="1885"/>
                    </a:cubicBezTo>
                    <a:cubicBezTo>
                      <a:pt x="3658" y="1881"/>
                      <a:pt x="3658" y="1881"/>
                      <a:pt x="3658" y="1881"/>
                    </a:cubicBezTo>
                    <a:cubicBezTo>
                      <a:pt x="3669" y="1868"/>
                      <a:pt x="3669" y="1868"/>
                      <a:pt x="3669" y="1868"/>
                    </a:cubicBezTo>
                    <a:cubicBezTo>
                      <a:pt x="3675" y="1852"/>
                      <a:pt x="3675" y="1852"/>
                      <a:pt x="3675" y="1852"/>
                    </a:cubicBezTo>
                    <a:cubicBezTo>
                      <a:pt x="3676" y="1846"/>
                      <a:pt x="3676" y="1846"/>
                      <a:pt x="3676" y="1846"/>
                    </a:cubicBezTo>
                    <a:cubicBezTo>
                      <a:pt x="3675" y="1837"/>
                      <a:pt x="3675" y="1837"/>
                      <a:pt x="3675" y="1837"/>
                    </a:cubicBezTo>
                    <a:cubicBezTo>
                      <a:pt x="3678" y="1833"/>
                      <a:pt x="3678" y="1833"/>
                      <a:pt x="3678" y="1833"/>
                    </a:cubicBezTo>
                    <a:cubicBezTo>
                      <a:pt x="3679" y="1825"/>
                      <a:pt x="3679" y="1825"/>
                      <a:pt x="3679" y="1825"/>
                    </a:cubicBezTo>
                    <a:cubicBezTo>
                      <a:pt x="3677" y="1823"/>
                      <a:pt x="3677" y="1823"/>
                      <a:pt x="3677" y="1823"/>
                    </a:cubicBezTo>
                    <a:cubicBezTo>
                      <a:pt x="3679" y="1819"/>
                      <a:pt x="3679" y="1819"/>
                      <a:pt x="3679" y="1819"/>
                    </a:cubicBezTo>
                    <a:cubicBezTo>
                      <a:pt x="3682" y="1819"/>
                      <a:pt x="3682" y="1819"/>
                      <a:pt x="3682" y="1819"/>
                    </a:cubicBezTo>
                    <a:cubicBezTo>
                      <a:pt x="3685" y="1822"/>
                      <a:pt x="3685" y="1822"/>
                      <a:pt x="3685" y="1822"/>
                    </a:cubicBezTo>
                    <a:cubicBezTo>
                      <a:pt x="3690" y="1816"/>
                      <a:pt x="3690" y="1816"/>
                      <a:pt x="3690" y="1816"/>
                    </a:cubicBezTo>
                    <a:cubicBezTo>
                      <a:pt x="3698" y="1810"/>
                      <a:pt x="3698" y="1810"/>
                      <a:pt x="3698" y="1810"/>
                    </a:cubicBezTo>
                    <a:cubicBezTo>
                      <a:pt x="3710" y="1806"/>
                      <a:pt x="3710" y="1806"/>
                      <a:pt x="3710" y="1806"/>
                    </a:cubicBezTo>
                    <a:cubicBezTo>
                      <a:pt x="3718" y="1810"/>
                      <a:pt x="3718" y="1810"/>
                      <a:pt x="3718" y="1810"/>
                    </a:cubicBezTo>
                    <a:cubicBezTo>
                      <a:pt x="3718" y="1806"/>
                      <a:pt x="3718" y="1806"/>
                      <a:pt x="3718" y="1806"/>
                    </a:cubicBezTo>
                    <a:cubicBezTo>
                      <a:pt x="3716" y="1803"/>
                      <a:pt x="3716" y="1803"/>
                      <a:pt x="3716" y="1803"/>
                    </a:cubicBezTo>
                    <a:cubicBezTo>
                      <a:pt x="3715" y="1796"/>
                      <a:pt x="3715" y="1796"/>
                      <a:pt x="3715" y="1796"/>
                    </a:cubicBezTo>
                    <a:cubicBezTo>
                      <a:pt x="3715" y="1777"/>
                      <a:pt x="3715" y="1777"/>
                      <a:pt x="3715" y="1777"/>
                    </a:cubicBezTo>
                    <a:cubicBezTo>
                      <a:pt x="3715" y="1769"/>
                      <a:pt x="3715" y="1769"/>
                      <a:pt x="3715" y="1769"/>
                    </a:cubicBezTo>
                    <a:cubicBezTo>
                      <a:pt x="3721" y="1762"/>
                      <a:pt x="3721" y="1762"/>
                      <a:pt x="3721" y="1762"/>
                    </a:cubicBezTo>
                    <a:cubicBezTo>
                      <a:pt x="3735" y="1749"/>
                      <a:pt x="3735" y="1749"/>
                      <a:pt x="3735" y="1749"/>
                    </a:cubicBezTo>
                    <a:cubicBezTo>
                      <a:pt x="3744" y="1743"/>
                      <a:pt x="3744" y="1743"/>
                      <a:pt x="3744" y="1743"/>
                    </a:cubicBezTo>
                    <a:cubicBezTo>
                      <a:pt x="3753" y="1741"/>
                      <a:pt x="3753" y="1741"/>
                      <a:pt x="3753" y="1741"/>
                    </a:cubicBezTo>
                    <a:cubicBezTo>
                      <a:pt x="3756" y="1746"/>
                      <a:pt x="3756" y="1746"/>
                      <a:pt x="3756" y="1746"/>
                    </a:cubicBezTo>
                    <a:cubicBezTo>
                      <a:pt x="3762" y="1746"/>
                      <a:pt x="3762" y="1746"/>
                      <a:pt x="3762" y="1746"/>
                    </a:cubicBezTo>
                    <a:cubicBezTo>
                      <a:pt x="3768" y="1744"/>
                      <a:pt x="3768" y="1744"/>
                      <a:pt x="3768" y="1744"/>
                    </a:cubicBezTo>
                    <a:cubicBezTo>
                      <a:pt x="3776" y="1736"/>
                      <a:pt x="3776" y="1736"/>
                      <a:pt x="3776" y="1736"/>
                    </a:cubicBezTo>
                    <a:cubicBezTo>
                      <a:pt x="3778" y="1731"/>
                      <a:pt x="3778" y="1731"/>
                      <a:pt x="3778" y="1731"/>
                    </a:cubicBezTo>
                    <a:cubicBezTo>
                      <a:pt x="3768" y="1717"/>
                      <a:pt x="3768" y="1717"/>
                      <a:pt x="3768" y="1717"/>
                    </a:cubicBezTo>
                    <a:cubicBezTo>
                      <a:pt x="3760" y="1702"/>
                      <a:pt x="3766" y="1690"/>
                      <a:pt x="3772" y="1675"/>
                    </a:cubicBezTo>
                    <a:cubicBezTo>
                      <a:pt x="3776" y="1668"/>
                      <a:pt x="3776" y="1668"/>
                      <a:pt x="3776" y="1668"/>
                    </a:cubicBezTo>
                    <a:cubicBezTo>
                      <a:pt x="3784" y="1663"/>
                      <a:pt x="3784" y="1663"/>
                      <a:pt x="3784" y="1663"/>
                    </a:cubicBezTo>
                    <a:cubicBezTo>
                      <a:pt x="3783" y="1659"/>
                      <a:pt x="3783" y="1659"/>
                      <a:pt x="3783" y="1659"/>
                    </a:cubicBezTo>
                    <a:cubicBezTo>
                      <a:pt x="3781" y="1656"/>
                      <a:pt x="3781" y="1656"/>
                      <a:pt x="3781" y="1656"/>
                    </a:cubicBezTo>
                    <a:cubicBezTo>
                      <a:pt x="3781" y="1654"/>
                      <a:pt x="3781" y="1654"/>
                      <a:pt x="3781" y="1654"/>
                    </a:cubicBezTo>
                    <a:cubicBezTo>
                      <a:pt x="3789" y="1651"/>
                      <a:pt x="3789" y="1651"/>
                      <a:pt x="3789" y="1651"/>
                    </a:cubicBezTo>
                    <a:cubicBezTo>
                      <a:pt x="3797" y="1649"/>
                      <a:pt x="3797" y="1649"/>
                      <a:pt x="3797" y="1649"/>
                    </a:cubicBezTo>
                    <a:cubicBezTo>
                      <a:pt x="3800" y="1646"/>
                      <a:pt x="3800" y="1646"/>
                      <a:pt x="3800" y="1646"/>
                    </a:cubicBezTo>
                    <a:cubicBezTo>
                      <a:pt x="3801" y="1648"/>
                      <a:pt x="3801" y="1648"/>
                      <a:pt x="3801" y="1648"/>
                    </a:cubicBezTo>
                    <a:cubicBezTo>
                      <a:pt x="3798" y="1654"/>
                      <a:pt x="3798" y="1654"/>
                      <a:pt x="3798" y="1654"/>
                    </a:cubicBezTo>
                    <a:cubicBezTo>
                      <a:pt x="3794" y="1656"/>
                      <a:pt x="3794" y="1656"/>
                      <a:pt x="3794" y="1656"/>
                    </a:cubicBezTo>
                    <a:cubicBezTo>
                      <a:pt x="3792" y="1661"/>
                      <a:pt x="3792" y="1661"/>
                      <a:pt x="3792" y="1661"/>
                    </a:cubicBezTo>
                    <a:cubicBezTo>
                      <a:pt x="3797" y="1670"/>
                      <a:pt x="3797" y="1670"/>
                      <a:pt x="3797" y="1670"/>
                    </a:cubicBezTo>
                    <a:cubicBezTo>
                      <a:pt x="3801" y="1673"/>
                      <a:pt x="3801" y="1673"/>
                      <a:pt x="3801" y="1673"/>
                    </a:cubicBezTo>
                    <a:cubicBezTo>
                      <a:pt x="3804" y="1673"/>
                      <a:pt x="3804" y="1673"/>
                      <a:pt x="3804" y="1673"/>
                    </a:cubicBezTo>
                    <a:cubicBezTo>
                      <a:pt x="3809" y="1665"/>
                      <a:pt x="3809" y="1665"/>
                      <a:pt x="3809" y="1665"/>
                    </a:cubicBezTo>
                    <a:cubicBezTo>
                      <a:pt x="3810" y="1659"/>
                      <a:pt x="3810" y="1659"/>
                      <a:pt x="3810" y="1659"/>
                    </a:cubicBezTo>
                    <a:cubicBezTo>
                      <a:pt x="3808" y="1641"/>
                      <a:pt x="3808" y="1641"/>
                      <a:pt x="3808" y="1641"/>
                    </a:cubicBezTo>
                    <a:cubicBezTo>
                      <a:pt x="3805" y="1636"/>
                      <a:pt x="3805" y="1636"/>
                      <a:pt x="3805" y="1636"/>
                    </a:cubicBezTo>
                    <a:cubicBezTo>
                      <a:pt x="3797" y="1637"/>
                      <a:pt x="3797" y="1637"/>
                      <a:pt x="3797" y="1637"/>
                    </a:cubicBezTo>
                    <a:cubicBezTo>
                      <a:pt x="3795" y="1636"/>
                      <a:pt x="3795" y="1636"/>
                      <a:pt x="3795" y="1636"/>
                    </a:cubicBezTo>
                    <a:cubicBezTo>
                      <a:pt x="3795" y="1624"/>
                      <a:pt x="3795" y="1624"/>
                      <a:pt x="3795" y="1624"/>
                    </a:cubicBezTo>
                    <a:cubicBezTo>
                      <a:pt x="3794" y="1613"/>
                      <a:pt x="3794" y="1613"/>
                      <a:pt x="3794" y="1613"/>
                    </a:cubicBezTo>
                    <a:cubicBezTo>
                      <a:pt x="3795" y="1607"/>
                      <a:pt x="3795" y="1607"/>
                      <a:pt x="3795" y="1607"/>
                    </a:cubicBezTo>
                    <a:cubicBezTo>
                      <a:pt x="3797" y="1602"/>
                      <a:pt x="3797" y="1602"/>
                      <a:pt x="3797" y="1602"/>
                    </a:cubicBezTo>
                    <a:cubicBezTo>
                      <a:pt x="3803" y="1597"/>
                      <a:pt x="3803" y="1597"/>
                      <a:pt x="3803" y="1597"/>
                    </a:cubicBezTo>
                    <a:cubicBezTo>
                      <a:pt x="3808" y="1587"/>
                      <a:pt x="3808" y="1587"/>
                      <a:pt x="3808" y="1587"/>
                    </a:cubicBezTo>
                    <a:cubicBezTo>
                      <a:pt x="3808" y="1582"/>
                      <a:pt x="3808" y="1582"/>
                      <a:pt x="3808" y="1582"/>
                    </a:cubicBezTo>
                    <a:cubicBezTo>
                      <a:pt x="3792" y="1573"/>
                      <a:pt x="3792" y="1573"/>
                      <a:pt x="3792" y="1573"/>
                    </a:cubicBezTo>
                    <a:cubicBezTo>
                      <a:pt x="3786" y="1574"/>
                      <a:pt x="3786" y="1574"/>
                      <a:pt x="3786" y="1574"/>
                    </a:cubicBezTo>
                    <a:cubicBezTo>
                      <a:pt x="3784" y="1582"/>
                      <a:pt x="3784" y="1582"/>
                      <a:pt x="3784" y="1582"/>
                    </a:cubicBezTo>
                    <a:cubicBezTo>
                      <a:pt x="3783" y="1584"/>
                      <a:pt x="3783" y="1584"/>
                      <a:pt x="3783" y="1584"/>
                    </a:cubicBezTo>
                    <a:cubicBezTo>
                      <a:pt x="3779" y="1582"/>
                      <a:pt x="3779" y="1582"/>
                      <a:pt x="3779" y="1582"/>
                    </a:cubicBezTo>
                    <a:cubicBezTo>
                      <a:pt x="3776" y="1580"/>
                      <a:pt x="3776" y="1580"/>
                      <a:pt x="3776" y="1580"/>
                    </a:cubicBezTo>
                    <a:cubicBezTo>
                      <a:pt x="3774" y="1574"/>
                      <a:pt x="3774" y="1574"/>
                      <a:pt x="3774" y="1574"/>
                    </a:cubicBezTo>
                    <a:cubicBezTo>
                      <a:pt x="3774" y="1564"/>
                      <a:pt x="3774" y="1564"/>
                      <a:pt x="3774" y="1564"/>
                    </a:cubicBezTo>
                    <a:cubicBezTo>
                      <a:pt x="3776" y="1558"/>
                      <a:pt x="3776" y="1558"/>
                      <a:pt x="3776" y="1558"/>
                    </a:cubicBezTo>
                    <a:cubicBezTo>
                      <a:pt x="3779" y="1549"/>
                      <a:pt x="3779" y="1549"/>
                      <a:pt x="3779" y="1549"/>
                    </a:cubicBezTo>
                    <a:cubicBezTo>
                      <a:pt x="3782" y="1542"/>
                      <a:pt x="3782" y="1542"/>
                      <a:pt x="3782" y="1542"/>
                    </a:cubicBezTo>
                    <a:cubicBezTo>
                      <a:pt x="3789" y="1532"/>
                      <a:pt x="3789" y="1532"/>
                      <a:pt x="3789" y="1532"/>
                    </a:cubicBezTo>
                    <a:cubicBezTo>
                      <a:pt x="3796" y="1524"/>
                      <a:pt x="3796" y="1524"/>
                      <a:pt x="3796" y="1524"/>
                    </a:cubicBezTo>
                    <a:cubicBezTo>
                      <a:pt x="3800" y="1517"/>
                      <a:pt x="3800" y="1517"/>
                      <a:pt x="3800" y="1517"/>
                    </a:cubicBezTo>
                    <a:cubicBezTo>
                      <a:pt x="3799" y="1512"/>
                      <a:pt x="3799" y="1512"/>
                      <a:pt x="3799" y="1512"/>
                    </a:cubicBezTo>
                    <a:cubicBezTo>
                      <a:pt x="3801" y="1509"/>
                      <a:pt x="3801" y="1509"/>
                      <a:pt x="3801" y="1509"/>
                    </a:cubicBezTo>
                    <a:cubicBezTo>
                      <a:pt x="3806" y="1511"/>
                      <a:pt x="3806" y="1511"/>
                      <a:pt x="3806" y="1511"/>
                    </a:cubicBezTo>
                    <a:cubicBezTo>
                      <a:pt x="3805" y="1507"/>
                      <a:pt x="3805" y="1507"/>
                      <a:pt x="3805" y="1507"/>
                    </a:cubicBezTo>
                    <a:cubicBezTo>
                      <a:pt x="3805" y="1503"/>
                      <a:pt x="3805" y="1503"/>
                      <a:pt x="3805" y="1503"/>
                    </a:cubicBezTo>
                    <a:cubicBezTo>
                      <a:pt x="3809" y="1501"/>
                      <a:pt x="3809" y="1501"/>
                      <a:pt x="3809" y="1501"/>
                    </a:cubicBezTo>
                    <a:cubicBezTo>
                      <a:pt x="3811" y="1498"/>
                      <a:pt x="3811" y="1498"/>
                      <a:pt x="3811" y="1498"/>
                    </a:cubicBezTo>
                    <a:cubicBezTo>
                      <a:pt x="3809" y="1491"/>
                      <a:pt x="3809" y="1491"/>
                      <a:pt x="3809" y="1491"/>
                    </a:cubicBezTo>
                    <a:cubicBezTo>
                      <a:pt x="3810" y="1484"/>
                      <a:pt x="3810" y="1484"/>
                      <a:pt x="3810" y="1484"/>
                    </a:cubicBezTo>
                    <a:cubicBezTo>
                      <a:pt x="3813" y="1478"/>
                      <a:pt x="3813" y="1478"/>
                      <a:pt x="3813" y="1478"/>
                    </a:cubicBezTo>
                    <a:cubicBezTo>
                      <a:pt x="3814" y="1472"/>
                      <a:pt x="3814" y="1472"/>
                      <a:pt x="3814" y="1472"/>
                    </a:cubicBezTo>
                    <a:cubicBezTo>
                      <a:pt x="3817" y="1468"/>
                      <a:pt x="3817" y="1468"/>
                      <a:pt x="3817" y="1468"/>
                    </a:cubicBezTo>
                    <a:cubicBezTo>
                      <a:pt x="3822" y="1467"/>
                      <a:pt x="3822" y="1467"/>
                      <a:pt x="3822" y="1467"/>
                    </a:cubicBezTo>
                    <a:cubicBezTo>
                      <a:pt x="3829" y="1462"/>
                      <a:pt x="3829" y="1462"/>
                      <a:pt x="3829" y="1462"/>
                    </a:cubicBezTo>
                    <a:cubicBezTo>
                      <a:pt x="3833" y="1464"/>
                      <a:pt x="3833" y="1464"/>
                      <a:pt x="3833" y="1464"/>
                    </a:cubicBezTo>
                    <a:cubicBezTo>
                      <a:pt x="3835" y="1469"/>
                      <a:pt x="3835" y="1469"/>
                      <a:pt x="3835" y="1469"/>
                    </a:cubicBezTo>
                    <a:cubicBezTo>
                      <a:pt x="3839" y="1463"/>
                      <a:pt x="3839" y="1463"/>
                      <a:pt x="3839" y="1463"/>
                    </a:cubicBezTo>
                    <a:cubicBezTo>
                      <a:pt x="3846" y="1458"/>
                      <a:pt x="3846" y="1458"/>
                      <a:pt x="3846" y="1458"/>
                    </a:cubicBezTo>
                    <a:cubicBezTo>
                      <a:pt x="3851" y="1464"/>
                      <a:pt x="3851" y="1464"/>
                      <a:pt x="3851" y="1464"/>
                    </a:cubicBezTo>
                    <a:cubicBezTo>
                      <a:pt x="3853" y="1470"/>
                      <a:pt x="3853" y="1470"/>
                      <a:pt x="3853" y="1470"/>
                    </a:cubicBezTo>
                    <a:cubicBezTo>
                      <a:pt x="3858" y="1471"/>
                      <a:pt x="3858" y="1471"/>
                      <a:pt x="3858" y="1471"/>
                    </a:cubicBezTo>
                    <a:cubicBezTo>
                      <a:pt x="3861" y="1463"/>
                      <a:pt x="3861" y="1463"/>
                      <a:pt x="3861" y="1463"/>
                    </a:cubicBezTo>
                    <a:cubicBezTo>
                      <a:pt x="3861" y="1457"/>
                      <a:pt x="3861" y="1457"/>
                      <a:pt x="3861" y="1457"/>
                    </a:cubicBezTo>
                    <a:cubicBezTo>
                      <a:pt x="3866" y="1450"/>
                      <a:pt x="3866" y="1450"/>
                      <a:pt x="3866" y="1450"/>
                    </a:cubicBezTo>
                    <a:cubicBezTo>
                      <a:pt x="3869" y="1448"/>
                      <a:pt x="3869" y="1448"/>
                      <a:pt x="3869" y="1448"/>
                    </a:cubicBezTo>
                    <a:cubicBezTo>
                      <a:pt x="3878" y="1445"/>
                      <a:pt x="3878" y="1445"/>
                      <a:pt x="3878" y="1445"/>
                    </a:cubicBezTo>
                    <a:cubicBezTo>
                      <a:pt x="3882" y="1442"/>
                      <a:pt x="3882" y="1442"/>
                      <a:pt x="3882" y="1442"/>
                    </a:cubicBezTo>
                    <a:cubicBezTo>
                      <a:pt x="3887" y="1435"/>
                      <a:pt x="3887" y="1435"/>
                      <a:pt x="3887" y="1435"/>
                    </a:cubicBezTo>
                    <a:cubicBezTo>
                      <a:pt x="3890" y="1432"/>
                      <a:pt x="3890" y="1432"/>
                      <a:pt x="3890" y="1432"/>
                    </a:cubicBezTo>
                    <a:cubicBezTo>
                      <a:pt x="3893" y="1434"/>
                      <a:pt x="3893" y="1434"/>
                      <a:pt x="3893" y="1434"/>
                    </a:cubicBezTo>
                    <a:cubicBezTo>
                      <a:pt x="3894" y="1437"/>
                      <a:pt x="3894" y="1437"/>
                      <a:pt x="3894" y="1437"/>
                    </a:cubicBezTo>
                    <a:cubicBezTo>
                      <a:pt x="3892" y="1441"/>
                      <a:pt x="3892" y="1441"/>
                      <a:pt x="3892" y="1441"/>
                    </a:cubicBezTo>
                    <a:cubicBezTo>
                      <a:pt x="3893" y="1451"/>
                      <a:pt x="3893" y="1451"/>
                      <a:pt x="3893" y="1451"/>
                    </a:cubicBezTo>
                    <a:cubicBezTo>
                      <a:pt x="3891" y="1459"/>
                      <a:pt x="3891" y="1459"/>
                      <a:pt x="3891" y="1459"/>
                    </a:cubicBezTo>
                    <a:cubicBezTo>
                      <a:pt x="3891" y="1463"/>
                      <a:pt x="3891" y="1463"/>
                      <a:pt x="3891" y="1463"/>
                    </a:cubicBezTo>
                    <a:cubicBezTo>
                      <a:pt x="3890" y="1466"/>
                      <a:pt x="3890" y="1466"/>
                      <a:pt x="3890" y="1466"/>
                    </a:cubicBezTo>
                    <a:cubicBezTo>
                      <a:pt x="3889" y="1469"/>
                      <a:pt x="3889" y="1469"/>
                      <a:pt x="3889" y="1469"/>
                    </a:cubicBezTo>
                    <a:cubicBezTo>
                      <a:pt x="3889" y="1471"/>
                      <a:pt x="3889" y="1471"/>
                      <a:pt x="3889" y="1471"/>
                    </a:cubicBezTo>
                    <a:cubicBezTo>
                      <a:pt x="3891" y="1471"/>
                      <a:pt x="3891" y="1471"/>
                      <a:pt x="3891" y="1471"/>
                    </a:cubicBezTo>
                    <a:cubicBezTo>
                      <a:pt x="3897" y="1462"/>
                      <a:pt x="3897" y="1462"/>
                      <a:pt x="3897" y="1462"/>
                    </a:cubicBezTo>
                    <a:cubicBezTo>
                      <a:pt x="3912" y="1448"/>
                      <a:pt x="3912" y="1448"/>
                      <a:pt x="3912" y="1448"/>
                    </a:cubicBezTo>
                    <a:cubicBezTo>
                      <a:pt x="3913" y="1445"/>
                      <a:pt x="3913" y="1445"/>
                      <a:pt x="3913" y="1445"/>
                    </a:cubicBezTo>
                    <a:cubicBezTo>
                      <a:pt x="3913" y="1440"/>
                      <a:pt x="3913" y="1440"/>
                      <a:pt x="3913" y="1440"/>
                    </a:cubicBezTo>
                    <a:cubicBezTo>
                      <a:pt x="3914" y="1438"/>
                      <a:pt x="3914" y="1438"/>
                      <a:pt x="3914" y="1438"/>
                    </a:cubicBezTo>
                    <a:cubicBezTo>
                      <a:pt x="3918" y="1441"/>
                      <a:pt x="3918" y="1441"/>
                      <a:pt x="3918" y="1441"/>
                    </a:cubicBezTo>
                    <a:cubicBezTo>
                      <a:pt x="3922" y="1437"/>
                      <a:pt x="3922" y="1437"/>
                      <a:pt x="3922" y="1437"/>
                    </a:cubicBezTo>
                    <a:cubicBezTo>
                      <a:pt x="3928" y="1437"/>
                      <a:pt x="3928" y="1437"/>
                      <a:pt x="3928" y="1437"/>
                    </a:cubicBezTo>
                    <a:cubicBezTo>
                      <a:pt x="3936" y="1430"/>
                      <a:pt x="3936" y="1430"/>
                      <a:pt x="3936" y="1430"/>
                    </a:cubicBezTo>
                    <a:cubicBezTo>
                      <a:pt x="3942" y="1429"/>
                      <a:pt x="3942" y="1429"/>
                      <a:pt x="3942" y="1429"/>
                    </a:cubicBezTo>
                    <a:cubicBezTo>
                      <a:pt x="3946" y="1425"/>
                      <a:pt x="3946" y="1425"/>
                      <a:pt x="3946" y="1425"/>
                    </a:cubicBezTo>
                    <a:cubicBezTo>
                      <a:pt x="3949" y="1428"/>
                      <a:pt x="3949" y="1428"/>
                      <a:pt x="3949" y="1428"/>
                    </a:cubicBezTo>
                    <a:cubicBezTo>
                      <a:pt x="3952" y="1427"/>
                      <a:pt x="3952" y="1427"/>
                      <a:pt x="3952" y="1427"/>
                    </a:cubicBezTo>
                    <a:cubicBezTo>
                      <a:pt x="3968" y="1428"/>
                      <a:pt x="3968" y="1428"/>
                      <a:pt x="3968" y="1428"/>
                    </a:cubicBezTo>
                    <a:cubicBezTo>
                      <a:pt x="3975" y="1430"/>
                      <a:pt x="3975" y="1430"/>
                      <a:pt x="3975" y="1430"/>
                    </a:cubicBezTo>
                    <a:cubicBezTo>
                      <a:pt x="3981" y="1432"/>
                      <a:pt x="3981" y="1432"/>
                      <a:pt x="3981" y="1432"/>
                    </a:cubicBezTo>
                    <a:cubicBezTo>
                      <a:pt x="3988" y="1438"/>
                      <a:pt x="3988" y="1438"/>
                      <a:pt x="3988" y="1438"/>
                    </a:cubicBezTo>
                    <a:cubicBezTo>
                      <a:pt x="3990" y="1444"/>
                      <a:pt x="3990" y="1444"/>
                      <a:pt x="3990" y="1444"/>
                    </a:cubicBezTo>
                    <a:cubicBezTo>
                      <a:pt x="4000" y="1459"/>
                      <a:pt x="4000" y="1459"/>
                      <a:pt x="4000" y="1459"/>
                    </a:cubicBezTo>
                    <a:cubicBezTo>
                      <a:pt x="4001" y="1462"/>
                      <a:pt x="4001" y="1462"/>
                      <a:pt x="4001" y="1462"/>
                    </a:cubicBezTo>
                    <a:cubicBezTo>
                      <a:pt x="4007" y="1464"/>
                      <a:pt x="4007" y="1464"/>
                      <a:pt x="4007" y="1464"/>
                    </a:cubicBezTo>
                    <a:cubicBezTo>
                      <a:pt x="4009" y="1462"/>
                      <a:pt x="4009" y="1462"/>
                      <a:pt x="4009" y="1462"/>
                    </a:cubicBezTo>
                    <a:cubicBezTo>
                      <a:pt x="4009" y="1454"/>
                      <a:pt x="4009" y="1454"/>
                      <a:pt x="4009" y="1454"/>
                    </a:cubicBezTo>
                    <a:cubicBezTo>
                      <a:pt x="4014" y="1440"/>
                      <a:pt x="4014" y="1440"/>
                      <a:pt x="4014" y="1440"/>
                    </a:cubicBezTo>
                    <a:cubicBezTo>
                      <a:pt x="4014" y="1437"/>
                      <a:pt x="4014" y="1437"/>
                      <a:pt x="4014" y="1437"/>
                    </a:cubicBezTo>
                    <a:cubicBezTo>
                      <a:pt x="4013" y="1436"/>
                      <a:pt x="4013" y="1436"/>
                      <a:pt x="4013" y="1436"/>
                    </a:cubicBezTo>
                    <a:cubicBezTo>
                      <a:pt x="4018" y="1435"/>
                      <a:pt x="4018" y="1435"/>
                      <a:pt x="4018" y="1435"/>
                    </a:cubicBezTo>
                    <a:cubicBezTo>
                      <a:pt x="4024" y="1430"/>
                      <a:pt x="4024" y="1430"/>
                      <a:pt x="4024" y="1430"/>
                    </a:cubicBezTo>
                    <a:cubicBezTo>
                      <a:pt x="4027" y="1430"/>
                      <a:pt x="4027" y="1430"/>
                      <a:pt x="4027" y="1430"/>
                    </a:cubicBezTo>
                    <a:cubicBezTo>
                      <a:pt x="4028" y="1426"/>
                      <a:pt x="4028" y="1426"/>
                      <a:pt x="4028" y="1426"/>
                    </a:cubicBezTo>
                    <a:cubicBezTo>
                      <a:pt x="4031" y="1428"/>
                      <a:pt x="4031" y="1428"/>
                      <a:pt x="4031" y="1428"/>
                    </a:cubicBezTo>
                    <a:cubicBezTo>
                      <a:pt x="4034" y="1428"/>
                      <a:pt x="4034" y="1428"/>
                      <a:pt x="4034" y="1428"/>
                    </a:cubicBezTo>
                    <a:cubicBezTo>
                      <a:pt x="4041" y="1419"/>
                      <a:pt x="4041" y="1419"/>
                      <a:pt x="4041" y="1419"/>
                    </a:cubicBezTo>
                    <a:cubicBezTo>
                      <a:pt x="4043" y="1418"/>
                      <a:pt x="4043" y="1418"/>
                      <a:pt x="4043" y="1418"/>
                    </a:cubicBezTo>
                    <a:cubicBezTo>
                      <a:pt x="4043" y="1416"/>
                      <a:pt x="4043" y="1416"/>
                      <a:pt x="4043" y="1416"/>
                    </a:cubicBezTo>
                    <a:cubicBezTo>
                      <a:pt x="4048" y="1412"/>
                      <a:pt x="4048" y="1412"/>
                      <a:pt x="4048" y="1412"/>
                    </a:cubicBezTo>
                    <a:cubicBezTo>
                      <a:pt x="4052" y="1412"/>
                      <a:pt x="4052" y="1412"/>
                      <a:pt x="4052" y="1412"/>
                    </a:cubicBezTo>
                    <a:cubicBezTo>
                      <a:pt x="4054" y="1409"/>
                      <a:pt x="4054" y="1409"/>
                      <a:pt x="4054" y="1409"/>
                    </a:cubicBezTo>
                    <a:cubicBezTo>
                      <a:pt x="4057" y="1409"/>
                      <a:pt x="4057" y="1409"/>
                      <a:pt x="4057" y="1409"/>
                    </a:cubicBezTo>
                    <a:cubicBezTo>
                      <a:pt x="4058" y="1407"/>
                      <a:pt x="4058" y="1407"/>
                      <a:pt x="4058" y="1407"/>
                    </a:cubicBezTo>
                    <a:cubicBezTo>
                      <a:pt x="4058" y="1404"/>
                      <a:pt x="4058" y="1404"/>
                      <a:pt x="4058" y="1404"/>
                    </a:cubicBezTo>
                    <a:cubicBezTo>
                      <a:pt x="4055" y="1402"/>
                      <a:pt x="4055" y="1402"/>
                      <a:pt x="4055" y="1402"/>
                    </a:cubicBezTo>
                    <a:cubicBezTo>
                      <a:pt x="4056" y="1399"/>
                      <a:pt x="4056" y="1399"/>
                      <a:pt x="4056" y="1399"/>
                    </a:cubicBezTo>
                    <a:cubicBezTo>
                      <a:pt x="4060" y="1403"/>
                      <a:pt x="4060" y="1403"/>
                      <a:pt x="4060" y="1403"/>
                    </a:cubicBezTo>
                    <a:cubicBezTo>
                      <a:pt x="4063" y="1404"/>
                      <a:pt x="4063" y="1404"/>
                      <a:pt x="4063" y="1404"/>
                    </a:cubicBezTo>
                    <a:cubicBezTo>
                      <a:pt x="4065" y="1402"/>
                      <a:pt x="4065" y="1402"/>
                      <a:pt x="4065" y="1402"/>
                    </a:cubicBezTo>
                    <a:cubicBezTo>
                      <a:pt x="4066" y="1395"/>
                      <a:pt x="4066" y="1395"/>
                      <a:pt x="4066" y="1395"/>
                    </a:cubicBezTo>
                    <a:cubicBezTo>
                      <a:pt x="4065" y="1392"/>
                      <a:pt x="4065" y="1392"/>
                      <a:pt x="4065" y="1392"/>
                    </a:cubicBezTo>
                    <a:cubicBezTo>
                      <a:pt x="4071" y="1393"/>
                      <a:pt x="4071" y="1393"/>
                      <a:pt x="4071" y="1393"/>
                    </a:cubicBezTo>
                    <a:cubicBezTo>
                      <a:pt x="4076" y="1389"/>
                      <a:pt x="4076" y="1389"/>
                      <a:pt x="4076" y="1389"/>
                    </a:cubicBezTo>
                    <a:cubicBezTo>
                      <a:pt x="4078" y="1389"/>
                      <a:pt x="4078" y="1389"/>
                      <a:pt x="4078" y="1389"/>
                    </a:cubicBezTo>
                    <a:cubicBezTo>
                      <a:pt x="4079" y="1386"/>
                      <a:pt x="4079" y="1386"/>
                      <a:pt x="4079" y="1386"/>
                    </a:cubicBezTo>
                    <a:cubicBezTo>
                      <a:pt x="4076" y="1381"/>
                      <a:pt x="4076" y="1381"/>
                      <a:pt x="4076" y="1381"/>
                    </a:cubicBezTo>
                    <a:cubicBezTo>
                      <a:pt x="4078" y="1379"/>
                      <a:pt x="4078" y="1379"/>
                      <a:pt x="4078" y="1379"/>
                    </a:cubicBezTo>
                    <a:cubicBezTo>
                      <a:pt x="4081" y="1382"/>
                      <a:pt x="4081" y="1382"/>
                      <a:pt x="4081" y="1382"/>
                    </a:cubicBezTo>
                    <a:cubicBezTo>
                      <a:pt x="4083" y="1382"/>
                      <a:pt x="4083" y="1382"/>
                      <a:pt x="4083" y="1382"/>
                    </a:cubicBezTo>
                    <a:cubicBezTo>
                      <a:pt x="4087" y="1380"/>
                      <a:pt x="4087" y="1380"/>
                      <a:pt x="4087" y="1380"/>
                    </a:cubicBezTo>
                    <a:cubicBezTo>
                      <a:pt x="4089" y="1377"/>
                      <a:pt x="4089" y="1377"/>
                      <a:pt x="4089" y="1377"/>
                    </a:cubicBezTo>
                    <a:cubicBezTo>
                      <a:pt x="4091" y="1373"/>
                      <a:pt x="4091" y="1373"/>
                      <a:pt x="4091" y="1373"/>
                    </a:cubicBezTo>
                    <a:cubicBezTo>
                      <a:pt x="4092" y="1373"/>
                      <a:pt x="4092" y="1373"/>
                      <a:pt x="4092" y="1373"/>
                    </a:cubicBezTo>
                    <a:cubicBezTo>
                      <a:pt x="4094" y="1371"/>
                      <a:pt x="4094" y="1371"/>
                      <a:pt x="4094" y="1371"/>
                    </a:cubicBezTo>
                    <a:cubicBezTo>
                      <a:pt x="4094" y="1364"/>
                      <a:pt x="4094" y="1364"/>
                      <a:pt x="4094" y="1364"/>
                    </a:cubicBezTo>
                    <a:cubicBezTo>
                      <a:pt x="4096" y="1361"/>
                      <a:pt x="4096" y="1361"/>
                      <a:pt x="4096" y="1361"/>
                    </a:cubicBezTo>
                    <a:cubicBezTo>
                      <a:pt x="4099" y="1361"/>
                      <a:pt x="4099" y="1361"/>
                      <a:pt x="4099" y="1361"/>
                    </a:cubicBezTo>
                    <a:cubicBezTo>
                      <a:pt x="4101" y="1366"/>
                      <a:pt x="4101" y="1366"/>
                      <a:pt x="4101" y="1366"/>
                    </a:cubicBezTo>
                    <a:cubicBezTo>
                      <a:pt x="4104" y="1366"/>
                      <a:pt x="4104" y="1366"/>
                      <a:pt x="4104" y="1366"/>
                    </a:cubicBezTo>
                    <a:cubicBezTo>
                      <a:pt x="4106" y="1365"/>
                      <a:pt x="4106" y="1365"/>
                      <a:pt x="4106" y="1365"/>
                    </a:cubicBezTo>
                    <a:cubicBezTo>
                      <a:pt x="4113" y="1359"/>
                      <a:pt x="4113" y="1359"/>
                      <a:pt x="4113" y="1359"/>
                    </a:cubicBezTo>
                    <a:cubicBezTo>
                      <a:pt x="4127" y="1354"/>
                      <a:pt x="4127" y="1354"/>
                      <a:pt x="4127" y="1354"/>
                    </a:cubicBezTo>
                    <a:cubicBezTo>
                      <a:pt x="4131" y="1351"/>
                      <a:pt x="4131" y="1351"/>
                      <a:pt x="4131" y="1351"/>
                    </a:cubicBezTo>
                    <a:cubicBezTo>
                      <a:pt x="4138" y="1347"/>
                      <a:pt x="4138" y="1347"/>
                      <a:pt x="4138" y="1347"/>
                    </a:cubicBezTo>
                    <a:cubicBezTo>
                      <a:pt x="4140" y="1343"/>
                      <a:pt x="4140" y="1343"/>
                      <a:pt x="4140" y="1343"/>
                    </a:cubicBezTo>
                    <a:cubicBezTo>
                      <a:pt x="4141" y="1340"/>
                      <a:pt x="4141" y="1340"/>
                      <a:pt x="4141" y="1340"/>
                    </a:cubicBezTo>
                    <a:cubicBezTo>
                      <a:pt x="4141" y="1336"/>
                      <a:pt x="4141" y="1336"/>
                      <a:pt x="4141" y="1336"/>
                    </a:cubicBezTo>
                    <a:cubicBezTo>
                      <a:pt x="4145" y="1335"/>
                      <a:pt x="4145" y="1335"/>
                      <a:pt x="4145" y="1335"/>
                    </a:cubicBezTo>
                    <a:cubicBezTo>
                      <a:pt x="4145" y="1337"/>
                      <a:pt x="4145" y="1337"/>
                      <a:pt x="4145" y="1337"/>
                    </a:cubicBezTo>
                    <a:cubicBezTo>
                      <a:pt x="4143" y="1341"/>
                      <a:pt x="4143" y="1341"/>
                      <a:pt x="4143" y="1341"/>
                    </a:cubicBezTo>
                    <a:cubicBezTo>
                      <a:pt x="4145" y="1341"/>
                      <a:pt x="4145" y="1341"/>
                      <a:pt x="4145" y="1341"/>
                    </a:cubicBezTo>
                    <a:cubicBezTo>
                      <a:pt x="4158" y="1334"/>
                      <a:pt x="4158" y="1334"/>
                      <a:pt x="4158" y="1334"/>
                    </a:cubicBezTo>
                    <a:cubicBezTo>
                      <a:pt x="4161" y="1334"/>
                      <a:pt x="4161" y="1334"/>
                      <a:pt x="4161" y="1334"/>
                    </a:cubicBezTo>
                    <a:cubicBezTo>
                      <a:pt x="4167" y="1331"/>
                      <a:pt x="4167" y="1331"/>
                      <a:pt x="4167" y="1331"/>
                    </a:cubicBezTo>
                    <a:cubicBezTo>
                      <a:pt x="4185" y="1317"/>
                      <a:pt x="4185" y="1317"/>
                      <a:pt x="4185" y="1317"/>
                    </a:cubicBezTo>
                    <a:cubicBezTo>
                      <a:pt x="4199" y="1313"/>
                      <a:pt x="4199" y="1313"/>
                      <a:pt x="4199" y="1313"/>
                    </a:cubicBezTo>
                    <a:cubicBezTo>
                      <a:pt x="4201" y="1311"/>
                      <a:pt x="4201" y="1311"/>
                      <a:pt x="4201" y="1311"/>
                    </a:cubicBezTo>
                    <a:cubicBezTo>
                      <a:pt x="4200" y="1309"/>
                      <a:pt x="4200" y="1309"/>
                      <a:pt x="4200" y="1309"/>
                    </a:cubicBezTo>
                    <a:cubicBezTo>
                      <a:pt x="4198" y="1307"/>
                      <a:pt x="4198" y="1307"/>
                      <a:pt x="4198" y="1307"/>
                    </a:cubicBezTo>
                    <a:cubicBezTo>
                      <a:pt x="4194" y="1299"/>
                      <a:pt x="4194" y="1299"/>
                      <a:pt x="4194" y="1299"/>
                    </a:cubicBezTo>
                    <a:cubicBezTo>
                      <a:pt x="4193" y="1294"/>
                      <a:pt x="4193" y="1294"/>
                      <a:pt x="4193" y="1294"/>
                    </a:cubicBezTo>
                    <a:cubicBezTo>
                      <a:pt x="4195" y="1292"/>
                      <a:pt x="4195" y="1292"/>
                      <a:pt x="4195" y="1292"/>
                    </a:cubicBezTo>
                    <a:cubicBezTo>
                      <a:pt x="4197" y="1296"/>
                      <a:pt x="4197" y="1296"/>
                      <a:pt x="4197" y="1296"/>
                    </a:cubicBezTo>
                    <a:cubicBezTo>
                      <a:pt x="4199" y="1301"/>
                      <a:pt x="4199" y="1301"/>
                      <a:pt x="4199" y="1301"/>
                    </a:cubicBezTo>
                    <a:cubicBezTo>
                      <a:pt x="4203" y="1306"/>
                      <a:pt x="4203" y="1306"/>
                      <a:pt x="4203" y="1306"/>
                    </a:cubicBezTo>
                    <a:cubicBezTo>
                      <a:pt x="4204" y="1306"/>
                      <a:pt x="4204" y="1306"/>
                      <a:pt x="4204" y="1306"/>
                    </a:cubicBezTo>
                    <a:cubicBezTo>
                      <a:pt x="4204" y="1309"/>
                      <a:pt x="4204" y="1309"/>
                      <a:pt x="4204" y="1309"/>
                    </a:cubicBezTo>
                    <a:cubicBezTo>
                      <a:pt x="4206" y="1311"/>
                      <a:pt x="4206" y="1311"/>
                      <a:pt x="4206" y="1311"/>
                    </a:cubicBezTo>
                    <a:cubicBezTo>
                      <a:pt x="4211" y="1311"/>
                      <a:pt x="4211" y="1311"/>
                      <a:pt x="4211" y="1311"/>
                    </a:cubicBezTo>
                    <a:cubicBezTo>
                      <a:pt x="4211" y="1307"/>
                      <a:pt x="4211" y="1307"/>
                      <a:pt x="4211" y="1307"/>
                    </a:cubicBezTo>
                    <a:cubicBezTo>
                      <a:pt x="4209" y="1304"/>
                      <a:pt x="4209" y="1304"/>
                      <a:pt x="4209" y="1304"/>
                    </a:cubicBezTo>
                    <a:cubicBezTo>
                      <a:pt x="4212" y="1304"/>
                      <a:pt x="4212" y="1304"/>
                      <a:pt x="4212" y="1304"/>
                    </a:cubicBezTo>
                    <a:cubicBezTo>
                      <a:pt x="4214" y="1308"/>
                      <a:pt x="4214" y="1308"/>
                      <a:pt x="4214" y="1308"/>
                    </a:cubicBezTo>
                    <a:cubicBezTo>
                      <a:pt x="4217" y="1312"/>
                      <a:pt x="4217" y="1312"/>
                      <a:pt x="4217" y="1312"/>
                    </a:cubicBezTo>
                    <a:cubicBezTo>
                      <a:pt x="4222" y="1312"/>
                      <a:pt x="4222" y="1312"/>
                      <a:pt x="4222" y="1312"/>
                    </a:cubicBezTo>
                    <a:cubicBezTo>
                      <a:pt x="4229" y="1314"/>
                      <a:pt x="4229" y="1314"/>
                      <a:pt x="4229" y="1314"/>
                    </a:cubicBezTo>
                    <a:cubicBezTo>
                      <a:pt x="4234" y="1318"/>
                      <a:pt x="4234" y="1318"/>
                      <a:pt x="4234" y="1318"/>
                    </a:cubicBezTo>
                    <a:cubicBezTo>
                      <a:pt x="4241" y="1323"/>
                      <a:pt x="4241" y="1323"/>
                      <a:pt x="4241" y="1323"/>
                    </a:cubicBezTo>
                    <a:cubicBezTo>
                      <a:pt x="4249" y="1326"/>
                      <a:pt x="4249" y="1326"/>
                      <a:pt x="4249" y="1326"/>
                    </a:cubicBezTo>
                    <a:cubicBezTo>
                      <a:pt x="4251" y="1325"/>
                      <a:pt x="4251" y="1325"/>
                      <a:pt x="4251" y="1325"/>
                    </a:cubicBezTo>
                    <a:cubicBezTo>
                      <a:pt x="4253" y="1318"/>
                      <a:pt x="4253" y="1318"/>
                      <a:pt x="4253" y="1318"/>
                    </a:cubicBezTo>
                    <a:cubicBezTo>
                      <a:pt x="4257" y="1318"/>
                      <a:pt x="4257" y="1318"/>
                      <a:pt x="4257" y="1318"/>
                    </a:cubicBezTo>
                    <a:cubicBezTo>
                      <a:pt x="4264" y="1307"/>
                      <a:pt x="4264" y="1307"/>
                      <a:pt x="4264" y="1307"/>
                    </a:cubicBezTo>
                    <a:cubicBezTo>
                      <a:pt x="4265" y="1300"/>
                      <a:pt x="4265" y="1300"/>
                      <a:pt x="4265" y="1300"/>
                    </a:cubicBezTo>
                    <a:cubicBezTo>
                      <a:pt x="4263" y="1295"/>
                      <a:pt x="4263" y="1295"/>
                      <a:pt x="4263" y="1295"/>
                    </a:cubicBezTo>
                    <a:cubicBezTo>
                      <a:pt x="4258" y="1291"/>
                      <a:pt x="4258" y="1291"/>
                      <a:pt x="4258" y="1291"/>
                    </a:cubicBezTo>
                    <a:cubicBezTo>
                      <a:pt x="4251" y="1288"/>
                      <a:pt x="4251" y="1288"/>
                      <a:pt x="4251" y="1288"/>
                    </a:cubicBezTo>
                    <a:cubicBezTo>
                      <a:pt x="4250" y="1286"/>
                      <a:pt x="4250" y="1286"/>
                      <a:pt x="4250" y="1286"/>
                    </a:cubicBezTo>
                    <a:cubicBezTo>
                      <a:pt x="4250" y="1283"/>
                      <a:pt x="4250" y="1283"/>
                      <a:pt x="4250" y="1283"/>
                    </a:cubicBezTo>
                    <a:cubicBezTo>
                      <a:pt x="4251" y="1283"/>
                      <a:pt x="4251" y="1283"/>
                      <a:pt x="4251" y="1283"/>
                    </a:cubicBezTo>
                    <a:cubicBezTo>
                      <a:pt x="4254" y="1281"/>
                      <a:pt x="4254" y="1281"/>
                      <a:pt x="4254" y="1281"/>
                    </a:cubicBezTo>
                    <a:cubicBezTo>
                      <a:pt x="4260" y="1282"/>
                      <a:pt x="4260" y="1282"/>
                      <a:pt x="4260" y="1282"/>
                    </a:cubicBezTo>
                    <a:cubicBezTo>
                      <a:pt x="4262" y="1280"/>
                      <a:pt x="4262" y="1280"/>
                      <a:pt x="4262" y="1280"/>
                    </a:cubicBezTo>
                    <a:cubicBezTo>
                      <a:pt x="4259" y="1272"/>
                      <a:pt x="4259" y="1272"/>
                      <a:pt x="4259" y="1272"/>
                    </a:cubicBezTo>
                    <a:cubicBezTo>
                      <a:pt x="4255" y="1272"/>
                      <a:pt x="4255" y="1272"/>
                      <a:pt x="4255" y="1272"/>
                    </a:cubicBezTo>
                    <a:cubicBezTo>
                      <a:pt x="4250" y="1266"/>
                      <a:pt x="4250" y="1266"/>
                      <a:pt x="4250" y="1266"/>
                    </a:cubicBezTo>
                    <a:cubicBezTo>
                      <a:pt x="4247" y="1258"/>
                      <a:pt x="4247" y="1258"/>
                      <a:pt x="4247" y="1258"/>
                    </a:cubicBezTo>
                    <a:cubicBezTo>
                      <a:pt x="4245" y="1247"/>
                      <a:pt x="4245" y="1247"/>
                      <a:pt x="4245" y="1247"/>
                    </a:cubicBezTo>
                    <a:cubicBezTo>
                      <a:pt x="4243" y="1244"/>
                      <a:pt x="4243" y="1244"/>
                      <a:pt x="4243" y="1244"/>
                    </a:cubicBezTo>
                    <a:cubicBezTo>
                      <a:pt x="4241" y="1224"/>
                      <a:pt x="4241" y="1224"/>
                      <a:pt x="4241" y="1224"/>
                    </a:cubicBezTo>
                    <a:cubicBezTo>
                      <a:pt x="4236" y="1227"/>
                      <a:pt x="4236" y="1227"/>
                      <a:pt x="4236" y="1227"/>
                    </a:cubicBezTo>
                    <a:cubicBezTo>
                      <a:pt x="4231" y="1221"/>
                      <a:pt x="4231" y="1221"/>
                      <a:pt x="4231" y="1221"/>
                    </a:cubicBezTo>
                    <a:cubicBezTo>
                      <a:pt x="4231" y="1218"/>
                      <a:pt x="4231" y="1218"/>
                      <a:pt x="4231" y="1218"/>
                    </a:cubicBezTo>
                    <a:cubicBezTo>
                      <a:pt x="4236" y="1216"/>
                      <a:pt x="4236" y="1216"/>
                      <a:pt x="4236" y="1216"/>
                    </a:cubicBezTo>
                    <a:cubicBezTo>
                      <a:pt x="4238" y="1218"/>
                      <a:pt x="4238" y="1218"/>
                      <a:pt x="4238" y="1218"/>
                    </a:cubicBezTo>
                    <a:cubicBezTo>
                      <a:pt x="4236" y="1210"/>
                      <a:pt x="4236" y="1210"/>
                      <a:pt x="4236" y="1210"/>
                    </a:cubicBezTo>
                    <a:cubicBezTo>
                      <a:pt x="4232" y="1199"/>
                      <a:pt x="4232" y="1199"/>
                      <a:pt x="4232" y="1199"/>
                    </a:cubicBezTo>
                    <a:cubicBezTo>
                      <a:pt x="4229" y="1205"/>
                      <a:pt x="4229" y="1205"/>
                      <a:pt x="4229" y="1205"/>
                    </a:cubicBezTo>
                    <a:cubicBezTo>
                      <a:pt x="4226" y="1207"/>
                      <a:pt x="4226" y="1207"/>
                      <a:pt x="4226" y="1207"/>
                    </a:cubicBezTo>
                    <a:cubicBezTo>
                      <a:pt x="4220" y="1204"/>
                      <a:pt x="4220" y="1204"/>
                      <a:pt x="4220" y="1204"/>
                    </a:cubicBezTo>
                    <a:cubicBezTo>
                      <a:pt x="4216" y="1200"/>
                      <a:pt x="4216" y="1200"/>
                      <a:pt x="4216" y="1200"/>
                    </a:cubicBezTo>
                    <a:cubicBezTo>
                      <a:pt x="4211" y="1198"/>
                      <a:pt x="4211" y="1198"/>
                      <a:pt x="4211" y="1198"/>
                    </a:cubicBezTo>
                    <a:cubicBezTo>
                      <a:pt x="4206" y="1192"/>
                      <a:pt x="4206" y="1192"/>
                      <a:pt x="4206" y="1192"/>
                    </a:cubicBezTo>
                    <a:cubicBezTo>
                      <a:pt x="4206" y="1186"/>
                      <a:pt x="4206" y="1186"/>
                      <a:pt x="4206" y="1186"/>
                    </a:cubicBezTo>
                    <a:cubicBezTo>
                      <a:pt x="4206" y="1181"/>
                      <a:pt x="4206" y="1181"/>
                      <a:pt x="4206" y="1181"/>
                    </a:cubicBezTo>
                    <a:cubicBezTo>
                      <a:pt x="4206" y="1175"/>
                      <a:pt x="4206" y="1175"/>
                      <a:pt x="4206" y="1175"/>
                    </a:cubicBezTo>
                    <a:cubicBezTo>
                      <a:pt x="4210" y="1171"/>
                      <a:pt x="4210" y="1171"/>
                      <a:pt x="4210" y="1171"/>
                    </a:cubicBezTo>
                    <a:cubicBezTo>
                      <a:pt x="4215" y="1175"/>
                      <a:pt x="4215" y="1175"/>
                      <a:pt x="4215" y="1175"/>
                    </a:cubicBezTo>
                    <a:cubicBezTo>
                      <a:pt x="4225" y="1178"/>
                      <a:pt x="4225" y="1178"/>
                      <a:pt x="4225" y="1178"/>
                    </a:cubicBezTo>
                    <a:cubicBezTo>
                      <a:pt x="4229" y="1174"/>
                      <a:pt x="4229" y="1174"/>
                      <a:pt x="4229" y="1174"/>
                    </a:cubicBezTo>
                    <a:cubicBezTo>
                      <a:pt x="4229" y="1175"/>
                      <a:pt x="4229" y="1175"/>
                      <a:pt x="4229" y="1175"/>
                    </a:cubicBezTo>
                    <a:cubicBezTo>
                      <a:pt x="4231" y="1179"/>
                      <a:pt x="4231" y="1179"/>
                      <a:pt x="4231" y="1179"/>
                    </a:cubicBezTo>
                    <a:cubicBezTo>
                      <a:pt x="4240" y="1178"/>
                      <a:pt x="4240" y="1178"/>
                      <a:pt x="4240" y="1178"/>
                    </a:cubicBezTo>
                    <a:cubicBezTo>
                      <a:pt x="4239" y="1182"/>
                      <a:pt x="4239" y="1182"/>
                      <a:pt x="4239" y="1182"/>
                    </a:cubicBezTo>
                    <a:cubicBezTo>
                      <a:pt x="4239" y="1185"/>
                      <a:pt x="4239" y="1185"/>
                      <a:pt x="4239" y="1185"/>
                    </a:cubicBezTo>
                    <a:cubicBezTo>
                      <a:pt x="4245" y="1180"/>
                      <a:pt x="4245" y="1180"/>
                      <a:pt x="4245" y="1180"/>
                    </a:cubicBezTo>
                    <a:cubicBezTo>
                      <a:pt x="4249" y="1174"/>
                      <a:pt x="4249" y="1174"/>
                      <a:pt x="4249" y="1174"/>
                    </a:cubicBezTo>
                    <a:cubicBezTo>
                      <a:pt x="4256" y="1171"/>
                      <a:pt x="4256" y="1171"/>
                      <a:pt x="4256" y="1171"/>
                    </a:cubicBezTo>
                    <a:cubicBezTo>
                      <a:pt x="4264" y="1169"/>
                      <a:pt x="4264" y="1169"/>
                      <a:pt x="4264" y="1169"/>
                    </a:cubicBezTo>
                    <a:cubicBezTo>
                      <a:pt x="4274" y="1156"/>
                      <a:pt x="4274" y="1156"/>
                      <a:pt x="4274" y="1156"/>
                    </a:cubicBezTo>
                    <a:cubicBezTo>
                      <a:pt x="4279" y="1152"/>
                      <a:pt x="4279" y="1152"/>
                      <a:pt x="4279" y="1152"/>
                    </a:cubicBezTo>
                    <a:cubicBezTo>
                      <a:pt x="4279" y="1152"/>
                      <a:pt x="4279" y="1152"/>
                      <a:pt x="4279" y="1152"/>
                    </a:cubicBezTo>
                  </a:path>
                </a:pathLst>
              </a:custGeom>
              <a:grpFill/>
              <a:ln w="12700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070" name="Freeform 643">
                <a:extLst>
                  <a:ext uri="{FF2B5EF4-FFF2-40B4-BE49-F238E27FC236}">
                    <a16:creationId xmlns:a16="http://schemas.microsoft.com/office/drawing/2014/main" id="{0F4FB448-1CE0-6B02-8540-FFDF3DC2A7FF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9032793" y="3588165"/>
                <a:ext cx="18294" cy="9147"/>
              </a:xfrm>
              <a:custGeom>
                <a:avLst/>
                <a:gdLst>
                  <a:gd name="T0" fmla="*/ 1 w 14"/>
                  <a:gd name="T1" fmla="*/ 2 h 7"/>
                  <a:gd name="T2" fmla="*/ 0 w 14"/>
                  <a:gd name="T3" fmla="*/ 2 h 7"/>
                  <a:gd name="T4" fmla="*/ 3 w 14"/>
                  <a:gd name="T5" fmla="*/ 1 h 7"/>
                  <a:gd name="T6" fmla="*/ 4 w 14"/>
                  <a:gd name="T7" fmla="*/ 0 h 7"/>
                  <a:gd name="T8" fmla="*/ 7 w 14"/>
                  <a:gd name="T9" fmla="*/ 1 h 7"/>
                  <a:gd name="T10" fmla="*/ 8 w 14"/>
                  <a:gd name="T11" fmla="*/ 1 h 7"/>
                  <a:gd name="T12" fmla="*/ 11 w 14"/>
                  <a:gd name="T13" fmla="*/ 1 h 7"/>
                  <a:gd name="T14" fmla="*/ 11 w 14"/>
                  <a:gd name="T15" fmla="*/ 2 h 7"/>
                  <a:gd name="T16" fmla="*/ 13 w 14"/>
                  <a:gd name="T17" fmla="*/ 2 h 7"/>
                  <a:gd name="T18" fmla="*/ 14 w 14"/>
                  <a:gd name="T19" fmla="*/ 4 h 7"/>
                  <a:gd name="T20" fmla="*/ 12 w 14"/>
                  <a:gd name="T21" fmla="*/ 5 h 7"/>
                  <a:gd name="T22" fmla="*/ 10 w 14"/>
                  <a:gd name="T23" fmla="*/ 6 h 7"/>
                  <a:gd name="T24" fmla="*/ 8 w 14"/>
                  <a:gd name="T25" fmla="*/ 7 h 7"/>
                  <a:gd name="T26" fmla="*/ 7 w 14"/>
                  <a:gd name="T27" fmla="*/ 6 h 7"/>
                  <a:gd name="T28" fmla="*/ 7 w 14"/>
                  <a:gd name="T29" fmla="*/ 5 h 7"/>
                  <a:gd name="T30" fmla="*/ 7 w 14"/>
                  <a:gd name="T31" fmla="*/ 3 h 7"/>
                  <a:gd name="T32" fmla="*/ 6 w 14"/>
                  <a:gd name="T33" fmla="*/ 4 h 7"/>
                  <a:gd name="T34" fmla="*/ 3 w 14"/>
                  <a:gd name="T35" fmla="*/ 4 h 7"/>
                  <a:gd name="T36" fmla="*/ 1 w 14"/>
                  <a:gd name="T37" fmla="*/ 2 h 7"/>
                  <a:gd name="T38" fmla="*/ 1 w 14"/>
                  <a:gd name="T39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4" h="7">
                    <a:moveTo>
                      <a:pt x="1" y="2"/>
                    </a:moveTo>
                    <a:lnTo>
                      <a:pt x="0" y="2"/>
                    </a:lnTo>
                    <a:lnTo>
                      <a:pt x="3" y="1"/>
                    </a:lnTo>
                    <a:lnTo>
                      <a:pt x="4" y="0"/>
                    </a:lnTo>
                    <a:lnTo>
                      <a:pt x="7" y="1"/>
                    </a:lnTo>
                    <a:lnTo>
                      <a:pt x="8" y="1"/>
                    </a:lnTo>
                    <a:lnTo>
                      <a:pt x="11" y="1"/>
                    </a:lnTo>
                    <a:lnTo>
                      <a:pt x="11" y="2"/>
                    </a:lnTo>
                    <a:lnTo>
                      <a:pt x="13" y="2"/>
                    </a:lnTo>
                    <a:lnTo>
                      <a:pt x="14" y="4"/>
                    </a:lnTo>
                    <a:lnTo>
                      <a:pt x="12" y="5"/>
                    </a:lnTo>
                    <a:lnTo>
                      <a:pt x="10" y="6"/>
                    </a:lnTo>
                    <a:lnTo>
                      <a:pt x="8" y="7"/>
                    </a:lnTo>
                    <a:lnTo>
                      <a:pt x="7" y="6"/>
                    </a:lnTo>
                    <a:lnTo>
                      <a:pt x="7" y="5"/>
                    </a:lnTo>
                    <a:lnTo>
                      <a:pt x="7" y="3"/>
                    </a:lnTo>
                    <a:lnTo>
                      <a:pt x="6" y="4"/>
                    </a:lnTo>
                    <a:lnTo>
                      <a:pt x="3" y="4"/>
                    </a:lnTo>
                    <a:lnTo>
                      <a:pt x="1" y="2"/>
                    </a:lnTo>
                    <a:lnTo>
                      <a:pt x="1" y="2"/>
                    </a:lnTo>
                  </a:path>
                </a:pathLst>
              </a:custGeom>
              <a:grpFill/>
              <a:ln w="12700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071" name="Freeform 644">
                <a:extLst>
                  <a:ext uri="{FF2B5EF4-FFF2-40B4-BE49-F238E27FC236}">
                    <a16:creationId xmlns:a16="http://schemas.microsoft.com/office/drawing/2014/main" id="{8DEC7716-F61A-32F0-CF8C-46B9C9D4CAF0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9133411" y="3615606"/>
                <a:ext cx="9147" cy="13067"/>
              </a:xfrm>
              <a:custGeom>
                <a:avLst/>
                <a:gdLst>
                  <a:gd name="T0" fmla="*/ 5 w 7"/>
                  <a:gd name="T1" fmla="*/ 2 h 10"/>
                  <a:gd name="T2" fmla="*/ 7 w 7"/>
                  <a:gd name="T3" fmla="*/ 0 h 10"/>
                  <a:gd name="T4" fmla="*/ 7 w 7"/>
                  <a:gd name="T5" fmla="*/ 4 h 10"/>
                  <a:gd name="T6" fmla="*/ 6 w 7"/>
                  <a:gd name="T7" fmla="*/ 6 h 10"/>
                  <a:gd name="T8" fmla="*/ 6 w 7"/>
                  <a:gd name="T9" fmla="*/ 6 h 10"/>
                  <a:gd name="T10" fmla="*/ 3 w 7"/>
                  <a:gd name="T11" fmla="*/ 7 h 10"/>
                  <a:gd name="T12" fmla="*/ 1 w 7"/>
                  <a:gd name="T13" fmla="*/ 10 h 10"/>
                  <a:gd name="T14" fmla="*/ 0 w 7"/>
                  <a:gd name="T15" fmla="*/ 7 h 10"/>
                  <a:gd name="T16" fmla="*/ 4 w 7"/>
                  <a:gd name="T17" fmla="*/ 4 h 10"/>
                  <a:gd name="T18" fmla="*/ 5 w 7"/>
                  <a:gd name="T19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" h="10">
                    <a:moveTo>
                      <a:pt x="5" y="2"/>
                    </a:moveTo>
                    <a:lnTo>
                      <a:pt x="7" y="0"/>
                    </a:lnTo>
                    <a:lnTo>
                      <a:pt x="7" y="4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3" y="7"/>
                    </a:lnTo>
                    <a:lnTo>
                      <a:pt x="1" y="10"/>
                    </a:lnTo>
                    <a:lnTo>
                      <a:pt x="0" y="7"/>
                    </a:lnTo>
                    <a:lnTo>
                      <a:pt x="4" y="4"/>
                    </a:lnTo>
                    <a:lnTo>
                      <a:pt x="5" y="2"/>
                    </a:lnTo>
                  </a:path>
                </a:pathLst>
              </a:custGeom>
              <a:grpFill/>
              <a:ln w="12700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072" name="Freeform 645">
                <a:extLst>
                  <a:ext uri="{FF2B5EF4-FFF2-40B4-BE49-F238E27FC236}">
                    <a16:creationId xmlns:a16="http://schemas.microsoft.com/office/drawing/2014/main" id="{93F8B304-96F8-3A80-D46D-D4250B03285C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9162159" y="3632594"/>
                <a:ext cx="16987" cy="11761"/>
              </a:xfrm>
              <a:custGeom>
                <a:avLst/>
                <a:gdLst>
                  <a:gd name="T0" fmla="*/ 0 w 13"/>
                  <a:gd name="T1" fmla="*/ 1 h 9"/>
                  <a:gd name="T2" fmla="*/ 1 w 13"/>
                  <a:gd name="T3" fmla="*/ 0 h 9"/>
                  <a:gd name="T4" fmla="*/ 2 w 13"/>
                  <a:gd name="T5" fmla="*/ 1 h 9"/>
                  <a:gd name="T6" fmla="*/ 4 w 13"/>
                  <a:gd name="T7" fmla="*/ 2 h 9"/>
                  <a:gd name="T8" fmla="*/ 9 w 13"/>
                  <a:gd name="T9" fmla="*/ 6 h 9"/>
                  <a:gd name="T10" fmla="*/ 12 w 13"/>
                  <a:gd name="T11" fmla="*/ 6 h 9"/>
                  <a:gd name="T12" fmla="*/ 13 w 13"/>
                  <a:gd name="T13" fmla="*/ 8 h 9"/>
                  <a:gd name="T14" fmla="*/ 11 w 13"/>
                  <a:gd name="T15" fmla="*/ 9 h 9"/>
                  <a:gd name="T16" fmla="*/ 9 w 13"/>
                  <a:gd name="T17" fmla="*/ 8 h 9"/>
                  <a:gd name="T18" fmla="*/ 4 w 13"/>
                  <a:gd name="T19" fmla="*/ 4 h 9"/>
                  <a:gd name="T20" fmla="*/ 1 w 13"/>
                  <a:gd name="T21" fmla="*/ 2 h 9"/>
                  <a:gd name="T22" fmla="*/ 0 w 13"/>
                  <a:gd name="T2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" h="9">
                    <a:moveTo>
                      <a:pt x="0" y="1"/>
                    </a:moveTo>
                    <a:lnTo>
                      <a:pt x="1" y="0"/>
                    </a:lnTo>
                    <a:lnTo>
                      <a:pt x="2" y="1"/>
                    </a:lnTo>
                    <a:lnTo>
                      <a:pt x="4" y="2"/>
                    </a:lnTo>
                    <a:lnTo>
                      <a:pt x="9" y="6"/>
                    </a:lnTo>
                    <a:lnTo>
                      <a:pt x="12" y="6"/>
                    </a:lnTo>
                    <a:lnTo>
                      <a:pt x="13" y="8"/>
                    </a:lnTo>
                    <a:lnTo>
                      <a:pt x="11" y="9"/>
                    </a:lnTo>
                    <a:lnTo>
                      <a:pt x="9" y="8"/>
                    </a:lnTo>
                    <a:lnTo>
                      <a:pt x="4" y="4"/>
                    </a:lnTo>
                    <a:lnTo>
                      <a:pt x="1" y="2"/>
                    </a:lnTo>
                    <a:lnTo>
                      <a:pt x="0" y="1"/>
                    </a:lnTo>
                  </a:path>
                </a:pathLst>
              </a:custGeom>
              <a:grpFill/>
              <a:ln w="12700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073" name="Freeform 646">
                <a:extLst>
                  <a:ext uri="{FF2B5EF4-FFF2-40B4-BE49-F238E27FC236}">
                    <a16:creationId xmlns:a16="http://schemas.microsoft.com/office/drawing/2014/main" id="{CD0BD5D9-5FA8-AA7B-6584-421775A5D912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9179146" y="3620833"/>
                <a:ext cx="5226" cy="5226"/>
              </a:xfrm>
              <a:custGeom>
                <a:avLst/>
                <a:gdLst>
                  <a:gd name="T0" fmla="*/ 2 w 4"/>
                  <a:gd name="T1" fmla="*/ 0 h 4"/>
                  <a:gd name="T2" fmla="*/ 4 w 4"/>
                  <a:gd name="T3" fmla="*/ 2 h 4"/>
                  <a:gd name="T4" fmla="*/ 4 w 4"/>
                  <a:gd name="T5" fmla="*/ 2 h 4"/>
                  <a:gd name="T6" fmla="*/ 4 w 4"/>
                  <a:gd name="T7" fmla="*/ 4 h 4"/>
                  <a:gd name="T8" fmla="*/ 2 w 4"/>
                  <a:gd name="T9" fmla="*/ 4 h 4"/>
                  <a:gd name="T10" fmla="*/ 0 w 4"/>
                  <a:gd name="T11" fmla="*/ 2 h 4"/>
                  <a:gd name="T12" fmla="*/ 2 w 4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4">
                    <a:moveTo>
                      <a:pt x="2" y="0"/>
                    </a:moveTo>
                    <a:lnTo>
                      <a:pt x="4" y="2"/>
                    </a:lnTo>
                    <a:lnTo>
                      <a:pt x="4" y="2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2" y="0"/>
                    </a:lnTo>
                  </a:path>
                </a:pathLst>
              </a:custGeom>
              <a:grpFill/>
              <a:ln w="12700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074" name="Freeform 967">
                <a:extLst>
                  <a:ext uri="{FF2B5EF4-FFF2-40B4-BE49-F238E27FC236}">
                    <a16:creationId xmlns:a16="http://schemas.microsoft.com/office/drawing/2014/main" id="{215B9A02-30B1-A8CE-4FCA-0031C1A6119B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9227495" y="3623447"/>
                <a:ext cx="11761" cy="11761"/>
              </a:xfrm>
              <a:custGeom>
                <a:avLst/>
                <a:gdLst>
                  <a:gd name="T0" fmla="*/ 0 w 9"/>
                  <a:gd name="T1" fmla="*/ 1 h 9"/>
                  <a:gd name="T2" fmla="*/ 0 w 9"/>
                  <a:gd name="T3" fmla="*/ 1 h 9"/>
                  <a:gd name="T4" fmla="*/ 0 w 9"/>
                  <a:gd name="T5" fmla="*/ 0 h 9"/>
                  <a:gd name="T6" fmla="*/ 3 w 9"/>
                  <a:gd name="T7" fmla="*/ 0 h 9"/>
                  <a:gd name="T8" fmla="*/ 4 w 9"/>
                  <a:gd name="T9" fmla="*/ 1 h 9"/>
                  <a:gd name="T10" fmla="*/ 5 w 9"/>
                  <a:gd name="T11" fmla="*/ 3 h 9"/>
                  <a:gd name="T12" fmla="*/ 9 w 9"/>
                  <a:gd name="T13" fmla="*/ 3 h 9"/>
                  <a:gd name="T14" fmla="*/ 9 w 9"/>
                  <a:gd name="T15" fmla="*/ 4 h 9"/>
                  <a:gd name="T16" fmla="*/ 7 w 9"/>
                  <a:gd name="T17" fmla="*/ 5 h 9"/>
                  <a:gd name="T18" fmla="*/ 7 w 9"/>
                  <a:gd name="T19" fmla="*/ 7 h 9"/>
                  <a:gd name="T20" fmla="*/ 6 w 9"/>
                  <a:gd name="T21" fmla="*/ 9 h 9"/>
                  <a:gd name="T22" fmla="*/ 3 w 9"/>
                  <a:gd name="T23" fmla="*/ 8 h 9"/>
                  <a:gd name="T24" fmla="*/ 4 w 9"/>
                  <a:gd name="T25" fmla="*/ 5 h 9"/>
                  <a:gd name="T26" fmla="*/ 2 w 9"/>
                  <a:gd name="T27" fmla="*/ 3 h 9"/>
                  <a:gd name="T28" fmla="*/ 0 w 9"/>
                  <a:gd name="T29" fmla="*/ 3 h 9"/>
                  <a:gd name="T30" fmla="*/ 0 w 9"/>
                  <a:gd name="T31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9" h="9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3" y="0"/>
                    </a:lnTo>
                    <a:lnTo>
                      <a:pt x="4" y="1"/>
                    </a:lnTo>
                    <a:lnTo>
                      <a:pt x="5" y="3"/>
                    </a:lnTo>
                    <a:lnTo>
                      <a:pt x="9" y="3"/>
                    </a:lnTo>
                    <a:lnTo>
                      <a:pt x="9" y="4"/>
                    </a:lnTo>
                    <a:lnTo>
                      <a:pt x="7" y="5"/>
                    </a:lnTo>
                    <a:lnTo>
                      <a:pt x="7" y="7"/>
                    </a:lnTo>
                    <a:lnTo>
                      <a:pt x="6" y="9"/>
                    </a:lnTo>
                    <a:lnTo>
                      <a:pt x="3" y="8"/>
                    </a:lnTo>
                    <a:lnTo>
                      <a:pt x="4" y="5"/>
                    </a:lnTo>
                    <a:lnTo>
                      <a:pt x="2" y="3"/>
                    </a:lnTo>
                    <a:lnTo>
                      <a:pt x="0" y="3"/>
                    </a:lnTo>
                    <a:lnTo>
                      <a:pt x="0" y="1"/>
                    </a:lnTo>
                  </a:path>
                </a:pathLst>
              </a:custGeom>
              <a:grpFill/>
              <a:ln w="12700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075" name="Freeform 968">
                <a:extLst>
                  <a:ext uri="{FF2B5EF4-FFF2-40B4-BE49-F238E27FC236}">
                    <a16:creationId xmlns:a16="http://schemas.microsoft.com/office/drawing/2014/main" id="{A55228F8-0C51-62FF-C173-16C9D02A3015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9239256" y="3624753"/>
                <a:ext cx="13067" cy="7841"/>
              </a:xfrm>
              <a:custGeom>
                <a:avLst/>
                <a:gdLst>
                  <a:gd name="T0" fmla="*/ 0 w 10"/>
                  <a:gd name="T1" fmla="*/ 6 h 6"/>
                  <a:gd name="T2" fmla="*/ 1 w 10"/>
                  <a:gd name="T3" fmla="*/ 6 h 6"/>
                  <a:gd name="T4" fmla="*/ 3 w 10"/>
                  <a:gd name="T5" fmla="*/ 5 h 6"/>
                  <a:gd name="T6" fmla="*/ 6 w 10"/>
                  <a:gd name="T7" fmla="*/ 3 h 6"/>
                  <a:gd name="T8" fmla="*/ 8 w 10"/>
                  <a:gd name="T9" fmla="*/ 0 h 6"/>
                  <a:gd name="T10" fmla="*/ 10 w 10"/>
                  <a:gd name="T11" fmla="*/ 1 h 6"/>
                  <a:gd name="T12" fmla="*/ 10 w 10"/>
                  <a:gd name="T13" fmla="*/ 2 h 6"/>
                  <a:gd name="T14" fmla="*/ 8 w 10"/>
                  <a:gd name="T15" fmla="*/ 5 h 6"/>
                  <a:gd name="T16" fmla="*/ 0 w 10"/>
                  <a:gd name="T17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" h="6">
                    <a:moveTo>
                      <a:pt x="0" y="6"/>
                    </a:moveTo>
                    <a:lnTo>
                      <a:pt x="1" y="6"/>
                    </a:lnTo>
                    <a:lnTo>
                      <a:pt x="3" y="5"/>
                    </a:lnTo>
                    <a:lnTo>
                      <a:pt x="6" y="3"/>
                    </a:lnTo>
                    <a:lnTo>
                      <a:pt x="8" y="0"/>
                    </a:lnTo>
                    <a:lnTo>
                      <a:pt x="10" y="1"/>
                    </a:lnTo>
                    <a:lnTo>
                      <a:pt x="10" y="2"/>
                    </a:lnTo>
                    <a:lnTo>
                      <a:pt x="8" y="5"/>
                    </a:lnTo>
                    <a:lnTo>
                      <a:pt x="0" y="6"/>
                    </a:lnTo>
                  </a:path>
                </a:pathLst>
              </a:custGeom>
              <a:grpFill/>
              <a:ln w="12700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076" name="Freeform 969">
                <a:extLst>
                  <a:ext uri="{FF2B5EF4-FFF2-40B4-BE49-F238E27FC236}">
                    <a16:creationId xmlns:a16="http://schemas.microsoft.com/office/drawing/2014/main" id="{8F368ED7-DE89-2BEE-41F3-7F0290FCE1A3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9256244" y="3622140"/>
                <a:ext cx="10454" cy="13067"/>
              </a:xfrm>
              <a:custGeom>
                <a:avLst/>
                <a:gdLst>
                  <a:gd name="T0" fmla="*/ 0 w 8"/>
                  <a:gd name="T1" fmla="*/ 5 h 10"/>
                  <a:gd name="T2" fmla="*/ 2 w 8"/>
                  <a:gd name="T3" fmla="*/ 5 h 10"/>
                  <a:gd name="T4" fmla="*/ 2 w 8"/>
                  <a:gd name="T5" fmla="*/ 3 h 10"/>
                  <a:gd name="T6" fmla="*/ 1 w 8"/>
                  <a:gd name="T7" fmla="*/ 2 h 10"/>
                  <a:gd name="T8" fmla="*/ 4 w 8"/>
                  <a:gd name="T9" fmla="*/ 0 h 10"/>
                  <a:gd name="T10" fmla="*/ 4 w 8"/>
                  <a:gd name="T11" fmla="*/ 1 h 10"/>
                  <a:gd name="T12" fmla="*/ 4 w 8"/>
                  <a:gd name="T13" fmla="*/ 3 h 10"/>
                  <a:gd name="T14" fmla="*/ 4 w 8"/>
                  <a:gd name="T15" fmla="*/ 4 h 10"/>
                  <a:gd name="T16" fmla="*/ 5 w 8"/>
                  <a:gd name="T17" fmla="*/ 4 h 10"/>
                  <a:gd name="T18" fmla="*/ 8 w 8"/>
                  <a:gd name="T19" fmla="*/ 4 h 10"/>
                  <a:gd name="T20" fmla="*/ 8 w 8"/>
                  <a:gd name="T21" fmla="*/ 6 h 10"/>
                  <a:gd name="T22" fmla="*/ 5 w 8"/>
                  <a:gd name="T23" fmla="*/ 8 h 10"/>
                  <a:gd name="T24" fmla="*/ 4 w 8"/>
                  <a:gd name="T25" fmla="*/ 8 h 10"/>
                  <a:gd name="T26" fmla="*/ 3 w 8"/>
                  <a:gd name="T27" fmla="*/ 9 h 10"/>
                  <a:gd name="T28" fmla="*/ 1 w 8"/>
                  <a:gd name="T29" fmla="*/ 10 h 10"/>
                  <a:gd name="T30" fmla="*/ 1 w 8"/>
                  <a:gd name="T31" fmla="*/ 8 h 10"/>
                  <a:gd name="T32" fmla="*/ 0 w 8"/>
                  <a:gd name="T33" fmla="*/ 8 h 10"/>
                  <a:gd name="T34" fmla="*/ 0 w 8"/>
                  <a:gd name="T35" fmla="*/ 5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8" h="10">
                    <a:moveTo>
                      <a:pt x="0" y="5"/>
                    </a:moveTo>
                    <a:lnTo>
                      <a:pt x="2" y="5"/>
                    </a:lnTo>
                    <a:lnTo>
                      <a:pt x="2" y="3"/>
                    </a:lnTo>
                    <a:lnTo>
                      <a:pt x="1" y="2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3"/>
                    </a:lnTo>
                    <a:lnTo>
                      <a:pt x="4" y="4"/>
                    </a:lnTo>
                    <a:lnTo>
                      <a:pt x="5" y="4"/>
                    </a:lnTo>
                    <a:lnTo>
                      <a:pt x="8" y="4"/>
                    </a:lnTo>
                    <a:lnTo>
                      <a:pt x="8" y="6"/>
                    </a:lnTo>
                    <a:lnTo>
                      <a:pt x="5" y="8"/>
                    </a:lnTo>
                    <a:lnTo>
                      <a:pt x="4" y="8"/>
                    </a:lnTo>
                    <a:lnTo>
                      <a:pt x="3" y="9"/>
                    </a:lnTo>
                    <a:lnTo>
                      <a:pt x="1" y="10"/>
                    </a:lnTo>
                    <a:lnTo>
                      <a:pt x="1" y="8"/>
                    </a:lnTo>
                    <a:lnTo>
                      <a:pt x="0" y="8"/>
                    </a:lnTo>
                    <a:lnTo>
                      <a:pt x="0" y="5"/>
                    </a:lnTo>
                  </a:path>
                </a:pathLst>
              </a:custGeom>
              <a:grpFill/>
              <a:ln w="12700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077" name="Freeform 970">
                <a:extLst>
                  <a:ext uri="{FF2B5EF4-FFF2-40B4-BE49-F238E27FC236}">
                    <a16:creationId xmlns:a16="http://schemas.microsoft.com/office/drawing/2014/main" id="{12122104-7929-4165-5E41-CAD183B8DDF3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9301978" y="3607767"/>
                <a:ext cx="13067" cy="13067"/>
              </a:xfrm>
              <a:custGeom>
                <a:avLst/>
                <a:gdLst>
                  <a:gd name="T0" fmla="*/ 6 w 10"/>
                  <a:gd name="T1" fmla="*/ 2 h 10"/>
                  <a:gd name="T2" fmla="*/ 5 w 10"/>
                  <a:gd name="T3" fmla="*/ 2 h 10"/>
                  <a:gd name="T4" fmla="*/ 7 w 10"/>
                  <a:gd name="T5" fmla="*/ 0 h 10"/>
                  <a:gd name="T6" fmla="*/ 9 w 10"/>
                  <a:gd name="T7" fmla="*/ 2 h 10"/>
                  <a:gd name="T8" fmla="*/ 10 w 10"/>
                  <a:gd name="T9" fmla="*/ 2 h 10"/>
                  <a:gd name="T10" fmla="*/ 10 w 10"/>
                  <a:gd name="T11" fmla="*/ 4 h 10"/>
                  <a:gd name="T12" fmla="*/ 8 w 10"/>
                  <a:gd name="T13" fmla="*/ 5 h 10"/>
                  <a:gd name="T14" fmla="*/ 8 w 10"/>
                  <a:gd name="T15" fmla="*/ 8 h 10"/>
                  <a:gd name="T16" fmla="*/ 6 w 10"/>
                  <a:gd name="T17" fmla="*/ 9 h 10"/>
                  <a:gd name="T18" fmla="*/ 5 w 10"/>
                  <a:gd name="T19" fmla="*/ 8 h 10"/>
                  <a:gd name="T20" fmla="*/ 4 w 10"/>
                  <a:gd name="T21" fmla="*/ 10 h 10"/>
                  <a:gd name="T22" fmla="*/ 1 w 10"/>
                  <a:gd name="T23" fmla="*/ 10 h 10"/>
                  <a:gd name="T24" fmla="*/ 0 w 10"/>
                  <a:gd name="T25" fmla="*/ 9 h 10"/>
                  <a:gd name="T26" fmla="*/ 0 w 10"/>
                  <a:gd name="T27" fmla="*/ 8 h 10"/>
                  <a:gd name="T28" fmla="*/ 1 w 10"/>
                  <a:gd name="T29" fmla="*/ 7 h 10"/>
                  <a:gd name="T30" fmla="*/ 5 w 10"/>
                  <a:gd name="T31" fmla="*/ 5 h 10"/>
                  <a:gd name="T32" fmla="*/ 6 w 10"/>
                  <a:gd name="T33" fmla="*/ 4 h 10"/>
                  <a:gd name="T34" fmla="*/ 6 w 10"/>
                  <a:gd name="T35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0" h="10">
                    <a:moveTo>
                      <a:pt x="6" y="2"/>
                    </a:moveTo>
                    <a:lnTo>
                      <a:pt x="5" y="2"/>
                    </a:lnTo>
                    <a:lnTo>
                      <a:pt x="7" y="0"/>
                    </a:lnTo>
                    <a:lnTo>
                      <a:pt x="9" y="2"/>
                    </a:lnTo>
                    <a:lnTo>
                      <a:pt x="10" y="2"/>
                    </a:lnTo>
                    <a:lnTo>
                      <a:pt x="10" y="4"/>
                    </a:lnTo>
                    <a:lnTo>
                      <a:pt x="8" y="5"/>
                    </a:lnTo>
                    <a:lnTo>
                      <a:pt x="8" y="8"/>
                    </a:lnTo>
                    <a:lnTo>
                      <a:pt x="6" y="9"/>
                    </a:lnTo>
                    <a:lnTo>
                      <a:pt x="5" y="8"/>
                    </a:lnTo>
                    <a:lnTo>
                      <a:pt x="4" y="10"/>
                    </a:lnTo>
                    <a:lnTo>
                      <a:pt x="1" y="10"/>
                    </a:lnTo>
                    <a:lnTo>
                      <a:pt x="0" y="9"/>
                    </a:lnTo>
                    <a:lnTo>
                      <a:pt x="0" y="8"/>
                    </a:lnTo>
                    <a:lnTo>
                      <a:pt x="1" y="7"/>
                    </a:lnTo>
                    <a:lnTo>
                      <a:pt x="5" y="5"/>
                    </a:lnTo>
                    <a:lnTo>
                      <a:pt x="6" y="4"/>
                    </a:lnTo>
                    <a:lnTo>
                      <a:pt x="6" y="2"/>
                    </a:lnTo>
                  </a:path>
                </a:pathLst>
              </a:custGeom>
              <a:grpFill/>
              <a:ln w="12700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078" name="Freeform 971">
                <a:extLst>
                  <a:ext uri="{FF2B5EF4-FFF2-40B4-BE49-F238E27FC236}">
                    <a16:creationId xmlns:a16="http://schemas.microsoft.com/office/drawing/2014/main" id="{CBF619A4-FC72-FDB0-68AC-3ED9938CF4BB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9316352" y="3616912"/>
                <a:ext cx="18294" cy="3920"/>
              </a:xfrm>
              <a:custGeom>
                <a:avLst/>
                <a:gdLst>
                  <a:gd name="T0" fmla="*/ 0 w 14"/>
                  <a:gd name="T1" fmla="*/ 0 h 3"/>
                  <a:gd name="T2" fmla="*/ 6 w 14"/>
                  <a:gd name="T3" fmla="*/ 0 h 3"/>
                  <a:gd name="T4" fmla="*/ 9 w 14"/>
                  <a:gd name="T5" fmla="*/ 1 h 3"/>
                  <a:gd name="T6" fmla="*/ 13 w 14"/>
                  <a:gd name="T7" fmla="*/ 1 h 3"/>
                  <a:gd name="T8" fmla="*/ 14 w 14"/>
                  <a:gd name="T9" fmla="*/ 1 h 3"/>
                  <a:gd name="T10" fmla="*/ 14 w 14"/>
                  <a:gd name="T11" fmla="*/ 2 h 3"/>
                  <a:gd name="T12" fmla="*/ 13 w 14"/>
                  <a:gd name="T13" fmla="*/ 3 h 3"/>
                  <a:gd name="T14" fmla="*/ 6 w 14"/>
                  <a:gd name="T15" fmla="*/ 3 h 3"/>
                  <a:gd name="T16" fmla="*/ 2 w 14"/>
                  <a:gd name="T17" fmla="*/ 3 h 3"/>
                  <a:gd name="T18" fmla="*/ 0 w 14"/>
                  <a:gd name="T1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" h="3">
                    <a:moveTo>
                      <a:pt x="0" y="0"/>
                    </a:moveTo>
                    <a:lnTo>
                      <a:pt x="6" y="0"/>
                    </a:lnTo>
                    <a:lnTo>
                      <a:pt x="9" y="1"/>
                    </a:lnTo>
                    <a:lnTo>
                      <a:pt x="13" y="1"/>
                    </a:lnTo>
                    <a:lnTo>
                      <a:pt x="14" y="1"/>
                    </a:lnTo>
                    <a:lnTo>
                      <a:pt x="14" y="2"/>
                    </a:lnTo>
                    <a:lnTo>
                      <a:pt x="13" y="3"/>
                    </a:lnTo>
                    <a:lnTo>
                      <a:pt x="6" y="3"/>
                    </a:lnTo>
                    <a:lnTo>
                      <a:pt x="2" y="3"/>
                    </a:lnTo>
                    <a:lnTo>
                      <a:pt x="0" y="0"/>
                    </a:lnTo>
                  </a:path>
                </a:pathLst>
              </a:custGeom>
              <a:grpFill/>
              <a:ln w="12700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079" name="Freeform 972">
                <a:extLst>
                  <a:ext uri="{FF2B5EF4-FFF2-40B4-BE49-F238E27FC236}">
                    <a16:creationId xmlns:a16="http://schemas.microsoft.com/office/drawing/2014/main" id="{F3841338-E99E-C363-1852-C3DD19890FB7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9345100" y="3607768"/>
                <a:ext cx="5226" cy="5226"/>
              </a:xfrm>
              <a:custGeom>
                <a:avLst/>
                <a:gdLst>
                  <a:gd name="T0" fmla="*/ 1 w 4"/>
                  <a:gd name="T1" fmla="*/ 0 h 4"/>
                  <a:gd name="T2" fmla="*/ 2 w 4"/>
                  <a:gd name="T3" fmla="*/ 2 h 4"/>
                  <a:gd name="T4" fmla="*/ 4 w 4"/>
                  <a:gd name="T5" fmla="*/ 2 h 4"/>
                  <a:gd name="T6" fmla="*/ 4 w 4"/>
                  <a:gd name="T7" fmla="*/ 3 h 4"/>
                  <a:gd name="T8" fmla="*/ 2 w 4"/>
                  <a:gd name="T9" fmla="*/ 4 h 4"/>
                  <a:gd name="T10" fmla="*/ 0 w 4"/>
                  <a:gd name="T11" fmla="*/ 4 h 4"/>
                  <a:gd name="T12" fmla="*/ 0 w 4"/>
                  <a:gd name="T13" fmla="*/ 2 h 4"/>
                  <a:gd name="T14" fmla="*/ 1 w 4"/>
                  <a:gd name="T15" fmla="*/ 0 h 4"/>
                  <a:gd name="T16" fmla="*/ 0 w 4"/>
                  <a:gd name="T17" fmla="*/ 2 h 4"/>
                  <a:gd name="T18" fmla="*/ 1 w 4"/>
                  <a:gd name="T1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" h="4">
                    <a:moveTo>
                      <a:pt x="1" y="0"/>
                    </a:moveTo>
                    <a:lnTo>
                      <a:pt x="2" y="2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1" y="0"/>
                    </a:lnTo>
                  </a:path>
                </a:pathLst>
              </a:custGeom>
              <a:grpFill/>
              <a:ln w="12700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080" name="Freeform 991">
                <a:extLst>
                  <a:ext uri="{FF2B5EF4-FFF2-40B4-BE49-F238E27FC236}">
                    <a16:creationId xmlns:a16="http://schemas.microsoft.com/office/drawing/2014/main" id="{F6779CE9-1927-443A-AE87-A996C9C2B047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9339874" y="3301994"/>
                <a:ext cx="9147" cy="9147"/>
              </a:xfrm>
              <a:custGeom>
                <a:avLst/>
                <a:gdLst>
                  <a:gd name="T0" fmla="*/ 1 w 7"/>
                  <a:gd name="T1" fmla="*/ 1 h 7"/>
                  <a:gd name="T2" fmla="*/ 1 w 7"/>
                  <a:gd name="T3" fmla="*/ 0 h 7"/>
                  <a:gd name="T4" fmla="*/ 1 w 7"/>
                  <a:gd name="T5" fmla="*/ 2 h 7"/>
                  <a:gd name="T6" fmla="*/ 2 w 7"/>
                  <a:gd name="T7" fmla="*/ 3 h 7"/>
                  <a:gd name="T8" fmla="*/ 5 w 7"/>
                  <a:gd name="T9" fmla="*/ 5 h 7"/>
                  <a:gd name="T10" fmla="*/ 6 w 7"/>
                  <a:gd name="T11" fmla="*/ 5 h 7"/>
                  <a:gd name="T12" fmla="*/ 7 w 7"/>
                  <a:gd name="T13" fmla="*/ 6 h 7"/>
                  <a:gd name="T14" fmla="*/ 5 w 7"/>
                  <a:gd name="T15" fmla="*/ 7 h 7"/>
                  <a:gd name="T16" fmla="*/ 2 w 7"/>
                  <a:gd name="T17" fmla="*/ 4 h 7"/>
                  <a:gd name="T18" fmla="*/ 0 w 7"/>
                  <a:gd name="T19" fmla="*/ 1 h 7"/>
                  <a:gd name="T20" fmla="*/ 1 w 7"/>
                  <a:gd name="T21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7">
                    <a:moveTo>
                      <a:pt x="1" y="1"/>
                    </a:moveTo>
                    <a:lnTo>
                      <a:pt x="1" y="0"/>
                    </a:lnTo>
                    <a:lnTo>
                      <a:pt x="1" y="2"/>
                    </a:lnTo>
                    <a:lnTo>
                      <a:pt x="2" y="3"/>
                    </a:lnTo>
                    <a:lnTo>
                      <a:pt x="5" y="5"/>
                    </a:lnTo>
                    <a:lnTo>
                      <a:pt x="6" y="5"/>
                    </a:lnTo>
                    <a:lnTo>
                      <a:pt x="7" y="6"/>
                    </a:lnTo>
                    <a:lnTo>
                      <a:pt x="5" y="7"/>
                    </a:lnTo>
                    <a:lnTo>
                      <a:pt x="2" y="4"/>
                    </a:lnTo>
                    <a:lnTo>
                      <a:pt x="0" y="1"/>
                    </a:lnTo>
                    <a:lnTo>
                      <a:pt x="1" y="1"/>
                    </a:lnTo>
                  </a:path>
                </a:pathLst>
              </a:custGeom>
              <a:grpFill/>
              <a:ln w="12700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081" name="Freeform 992">
                <a:extLst>
                  <a:ext uri="{FF2B5EF4-FFF2-40B4-BE49-F238E27FC236}">
                    <a16:creationId xmlns:a16="http://schemas.microsoft.com/office/drawing/2014/main" id="{EA1ECFC8-1F84-FCE6-6268-9B2993BF28AF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9390835" y="3435280"/>
                <a:ext cx="2614" cy="2614"/>
              </a:xfrm>
              <a:custGeom>
                <a:avLst/>
                <a:gdLst>
                  <a:gd name="T0" fmla="*/ 0 w 2"/>
                  <a:gd name="T1" fmla="*/ 1 h 2"/>
                  <a:gd name="T2" fmla="*/ 0 w 2"/>
                  <a:gd name="T3" fmla="*/ 1 h 2"/>
                  <a:gd name="T4" fmla="*/ 0 w 2"/>
                  <a:gd name="T5" fmla="*/ 0 h 2"/>
                  <a:gd name="T6" fmla="*/ 1 w 2"/>
                  <a:gd name="T7" fmla="*/ 1 h 2"/>
                  <a:gd name="T8" fmla="*/ 2 w 2"/>
                  <a:gd name="T9" fmla="*/ 2 h 2"/>
                  <a:gd name="T10" fmla="*/ 0 w 2"/>
                  <a:gd name="T11" fmla="*/ 2 h 2"/>
                  <a:gd name="T12" fmla="*/ 0 w 2"/>
                  <a:gd name="T13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1" y="1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1"/>
                    </a:lnTo>
                  </a:path>
                </a:pathLst>
              </a:custGeom>
              <a:grpFill/>
              <a:ln w="12700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082" name="Freeform 993">
                <a:extLst>
                  <a:ext uri="{FF2B5EF4-FFF2-40B4-BE49-F238E27FC236}">
                    <a16:creationId xmlns:a16="http://schemas.microsoft.com/office/drawing/2014/main" id="{6A4C3C0A-8D6D-88E0-AE26-7C54BD322C1C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9403903" y="3457494"/>
                <a:ext cx="3920" cy="3920"/>
              </a:xfrm>
              <a:custGeom>
                <a:avLst/>
                <a:gdLst>
                  <a:gd name="T0" fmla="*/ 0 w 3"/>
                  <a:gd name="T1" fmla="*/ 0 h 3"/>
                  <a:gd name="T2" fmla="*/ 0 w 3"/>
                  <a:gd name="T3" fmla="*/ 1 h 3"/>
                  <a:gd name="T4" fmla="*/ 2 w 3"/>
                  <a:gd name="T5" fmla="*/ 2 h 3"/>
                  <a:gd name="T6" fmla="*/ 3 w 3"/>
                  <a:gd name="T7" fmla="*/ 1 h 3"/>
                  <a:gd name="T8" fmla="*/ 3 w 3"/>
                  <a:gd name="T9" fmla="*/ 2 h 3"/>
                  <a:gd name="T10" fmla="*/ 2 w 3"/>
                  <a:gd name="T11" fmla="*/ 3 h 3"/>
                  <a:gd name="T12" fmla="*/ 0 w 3"/>
                  <a:gd name="T13" fmla="*/ 0 h 3"/>
                  <a:gd name="T14" fmla="*/ 2 w 3"/>
                  <a:gd name="T15" fmla="*/ 3 h 3"/>
                  <a:gd name="T16" fmla="*/ 0 w 3"/>
                  <a:gd name="T1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0" y="1"/>
                    </a:ln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2" y="3"/>
                    </a:lnTo>
                    <a:lnTo>
                      <a:pt x="0" y="0"/>
                    </a:lnTo>
                    <a:lnTo>
                      <a:pt x="2" y="3"/>
                    </a:lnTo>
                    <a:lnTo>
                      <a:pt x="0" y="0"/>
                    </a:lnTo>
                  </a:path>
                </a:pathLst>
              </a:custGeom>
              <a:grpFill/>
              <a:ln w="12700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083" name="Freeform 1043">
                <a:extLst>
                  <a:ext uri="{FF2B5EF4-FFF2-40B4-BE49-F238E27FC236}">
                    <a16:creationId xmlns:a16="http://schemas.microsoft.com/office/drawing/2014/main" id="{3D47C9DF-D41C-BACE-475E-ADB7FFEBEE65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7349736" y="1991351"/>
                <a:ext cx="54882" cy="48348"/>
              </a:xfrm>
              <a:custGeom>
                <a:avLst/>
                <a:gdLst>
                  <a:gd name="T0" fmla="*/ 2 w 42"/>
                  <a:gd name="T1" fmla="*/ 2 h 37"/>
                  <a:gd name="T2" fmla="*/ 4 w 42"/>
                  <a:gd name="T3" fmla="*/ 6 h 37"/>
                  <a:gd name="T4" fmla="*/ 2 w 42"/>
                  <a:gd name="T5" fmla="*/ 10 h 37"/>
                  <a:gd name="T6" fmla="*/ 2 w 42"/>
                  <a:gd name="T7" fmla="*/ 12 h 37"/>
                  <a:gd name="T8" fmla="*/ 6 w 42"/>
                  <a:gd name="T9" fmla="*/ 14 h 37"/>
                  <a:gd name="T10" fmla="*/ 7 w 42"/>
                  <a:gd name="T11" fmla="*/ 19 h 37"/>
                  <a:gd name="T12" fmla="*/ 4 w 42"/>
                  <a:gd name="T13" fmla="*/ 21 h 37"/>
                  <a:gd name="T14" fmla="*/ 15 w 42"/>
                  <a:gd name="T15" fmla="*/ 25 h 37"/>
                  <a:gd name="T16" fmla="*/ 19 w 42"/>
                  <a:gd name="T17" fmla="*/ 29 h 37"/>
                  <a:gd name="T18" fmla="*/ 19 w 42"/>
                  <a:gd name="T19" fmla="*/ 32 h 37"/>
                  <a:gd name="T20" fmla="*/ 15 w 42"/>
                  <a:gd name="T21" fmla="*/ 31 h 37"/>
                  <a:gd name="T22" fmla="*/ 12 w 42"/>
                  <a:gd name="T23" fmla="*/ 33 h 37"/>
                  <a:gd name="T24" fmla="*/ 9 w 42"/>
                  <a:gd name="T25" fmla="*/ 31 h 37"/>
                  <a:gd name="T26" fmla="*/ 5 w 42"/>
                  <a:gd name="T27" fmla="*/ 30 h 37"/>
                  <a:gd name="T28" fmla="*/ 4 w 42"/>
                  <a:gd name="T29" fmla="*/ 32 h 37"/>
                  <a:gd name="T30" fmla="*/ 12 w 42"/>
                  <a:gd name="T31" fmla="*/ 37 h 37"/>
                  <a:gd name="T32" fmla="*/ 17 w 42"/>
                  <a:gd name="T33" fmla="*/ 34 h 37"/>
                  <a:gd name="T34" fmla="*/ 20 w 42"/>
                  <a:gd name="T35" fmla="*/ 33 h 37"/>
                  <a:gd name="T36" fmla="*/ 23 w 42"/>
                  <a:gd name="T37" fmla="*/ 35 h 37"/>
                  <a:gd name="T38" fmla="*/ 29 w 42"/>
                  <a:gd name="T39" fmla="*/ 32 h 37"/>
                  <a:gd name="T40" fmla="*/ 38 w 42"/>
                  <a:gd name="T41" fmla="*/ 22 h 37"/>
                  <a:gd name="T42" fmla="*/ 39 w 42"/>
                  <a:gd name="T43" fmla="*/ 21 h 37"/>
                  <a:gd name="T44" fmla="*/ 42 w 42"/>
                  <a:gd name="T45" fmla="*/ 16 h 37"/>
                  <a:gd name="T46" fmla="*/ 41 w 42"/>
                  <a:gd name="T47" fmla="*/ 14 h 37"/>
                  <a:gd name="T48" fmla="*/ 33 w 42"/>
                  <a:gd name="T49" fmla="*/ 8 h 37"/>
                  <a:gd name="T50" fmla="*/ 25 w 42"/>
                  <a:gd name="T51" fmla="*/ 6 h 37"/>
                  <a:gd name="T52" fmla="*/ 13 w 42"/>
                  <a:gd name="T53" fmla="*/ 0 h 37"/>
                  <a:gd name="T54" fmla="*/ 10 w 42"/>
                  <a:gd name="T55" fmla="*/ 0 h 37"/>
                  <a:gd name="T56" fmla="*/ 0 w 42"/>
                  <a:gd name="T57" fmla="*/ 1 h 37"/>
                  <a:gd name="T58" fmla="*/ 1 w 42"/>
                  <a:gd name="T59" fmla="*/ 1 h 37"/>
                  <a:gd name="T60" fmla="*/ 2 w 42"/>
                  <a:gd name="T61" fmla="*/ 2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42" h="37">
                    <a:moveTo>
                      <a:pt x="2" y="2"/>
                    </a:moveTo>
                    <a:lnTo>
                      <a:pt x="4" y="6"/>
                    </a:lnTo>
                    <a:lnTo>
                      <a:pt x="2" y="10"/>
                    </a:lnTo>
                    <a:lnTo>
                      <a:pt x="2" y="12"/>
                    </a:lnTo>
                    <a:lnTo>
                      <a:pt x="6" y="14"/>
                    </a:lnTo>
                    <a:lnTo>
                      <a:pt x="7" y="19"/>
                    </a:lnTo>
                    <a:lnTo>
                      <a:pt x="4" y="21"/>
                    </a:lnTo>
                    <a:lnTo>
                      <a:pt x="15" y="25"/>
                    </a:lnTo>
                    <a:lnTo>
                      <a:pt x="19" y="29"/>
                    </a:lnTo>
                    <a:lnTo>
                      <a:pt x="19" y="32"/>
                    </a:lnTo>
                    <a:lnTo>
                      <a:pt x="15" y="31"/>
                    </a:lnTo>
                    <a:lnTo>
                      <a:pt x="12" y="33"/>
                    </a:lnTo>
                    <a:lnTo>
                      <a:pt x="9" y="31"/>
                    </a:lnTo>
                    <a:lnTo>
                      <a:pt x="5" y="30"/>
                    </a:lnTo>
                    <a:lnTo>
                      <a:pt x="4" y="32"/>
                    </a:lnTo>
                    <a:lnTo>
                      <a:pt x="12" y="37"/>
                    </a:lnTo>
                    <a:lnTo>
                      <a:pt x="17" y="34"/>
                    </a:lnTo>
                    <a:lnTo>
                      <a:pt x="20" y="33"/>
                    </a:lnTo>
                    <a:lnTo>
                      <a:pt x="23" y="35"/>
                    </a:lnTo>
                    <a:lnTo>
                      <a:pt x="29" y="32"/>
                    </a:lnTo>
                    <a:lnTo>
                      <a:pt x="38" y="22"/>
                    </a:lnTo>
                    <a:lnTo>
                      <a:pt x="39" y="21"/>
                    </a:lnTo>
                    <a:lnTo>
                      <a:pt x="42" y="16"/>
                    </a:lnTo>
                    <a:lnTo>
                      <a:pt x="41" y="14"/>
                    </a:lnTo>
                    <a:lnTo>
                      <a:pt x="33" y="8"/>
                    </a:lnTo>
                    <a:lnTo>
                      <a:pt x="25" y="6"/>
                    </a:lnTo>
                    <a:lnTo>
                      <a:pt x="13" y="0"/>
                    </a:lnTo>
                    <a:lnTo>
                      <a:pt x="10" y="0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2" y="2"/>
                    </a:lnTo>
                  </a:path>
                </a:pathLst>
              </a:custGeom>
              <a:grpFill/>
              <a:ln w="12700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084" name="Freeform 1045">
                <a:extLst>
                  <a:ext uri="{FF2B5EF4-FFF2-40B4-BE49-F238E27FC236}">
                    <a16:creationId xmlns:a16="http://schemas.microsoft.com/office/drawing/2014/main" id="{561D1D56-DE50-6BBF-5C18-A89C65BEF734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6428496" y="1882893"/>
                <a:ext cx="107151" cy="107151"/>
              </a:xfrm>
              <a:custGeom>
                <a:avLst/>
                <a:gdLst>
                  <a:gd name="T0" fmla="*/ 27 w 144"/>
                  <a:gd name="T1" fmla="*/ 145 h 145"/>
                  <a:gd name="T2" fmla="*/ 36 w 144"/>
                  <a:gd name="T3" fmla="*/ 143 h 145"/>
                  <a:gd name="T4" fmla="*/ 57 w 144"/>
                  <a:gd name="T5" fmla="*/ 111 h 145"/>
                  <a:gd name="T6" fmla="*/ 61 w 144"/>
                  <a:gd name="T7" fmla="*/ 96 h 145"/>
                  <a:gd name="T8" fmla="*/ 63 w 144"/>
                  <a:gd name="T9" fmla="*/ 93 h 145"/>
                  <a:gd name="T10" fmla="*/ 74 w 144"/>
                  <a:gd name="T11" fmla="*/ 94 h 145"/>
                  <a:gd name="T12" fmla="*/ 84 w 144"/>
                  <a:gd name="T13" fmla="*/ 97 h 145"/>
                  <a:gd name="T14" fmla="*/ 90 w 144"/>
                  <a:gd name="T15" fmla="*/ 91 h 145"/>
                  <a:gd name="T16" fmla="*/ 90 w 144"/>
                  <a:gd name="T17" fmla="*/ 82 h 145"/>
                  <a:gd name="T18" fmla="*/ 87 w 144"/>
                  <a:gd name="T19" fmla="*/ 80 h 145"/>
                  <a:gd name="T20" fmla="*/ 87 w 144"/>
                  <a:gd name="T21" fmla="*/ 76 h 145"/>
                  <a:gd name="T22" fmla="*/ 99 w 144"/>
                  <a:gd name="T23" fmla="*/ 70 h 145"/>
                  <a:gd name="T24" fmla="*/ 112 w 144"/>
                  <a:gd name="T25" fmla="*/ 69 h 145"/>
                  <a:gd name="T26" fmla="*/ 143 w 144"/>
                  <a:gd name="T27" fmla="*/ 44 h 145"/>
                  <a:gd name="T28" fmla="*/ 144 w 144"/>
                  <a:gd name="T29" fmla="*/ 38 h 145"/>
                  <a:gd name="T30" fmla="*/ 132 w 144"/>
                  <a:gd name="T31" fmla="*/ 27 h 145"/>
                  <a:gd name="T32" fmla="*/ 113 w 144"/>
                  <a:gd name="T33" fmla="*/ 21 h 145"/>
                  <a:gd name="T34" fmla="*/ 102 w 144"/>
                  <a:gd name="T35" fmla="*/ 0 h 145"/>
                  <a:gd name="T36" fmla="*/ 91 w 144"/>
                  <a:gd name="T37" fmla="*/ 6 h 145"/>
                  <a:gd name="T38" fmla="*/ 66 w 144"/>
                  <a:gd name="T39" fmla="*/ 34 h 145"/>
                  <a:gd name="T40" fmla="*/ 74 w 144"/>
                  <a:gd name="T41" fmla="*/ 42 h 145"/>
                  <a:gd name="T42" fmla="*/ 83 w 144"/>
                  <a:gd name="T43" fmla="*/ 37 h 145"/>
                  <a:gd name="T44" fmla="*/ 73 w 144"/>
                  <a:gd name="T45" fmla="*/ 70 h 145"/>
                  <a:gd name="T46" fmla="*/ 60 w 144"/>
                  <a:gd name="T47" fmla="*/ 75 h 145"/>
                  <a:gd name="T48" fmla="*/ 55 w 144"/>
                  <a:gd name="T49" fmla="*/ 67 h 145"/>
                  <a:gd name="T50" fmla="*/ 23 w 144"/>
                  <a:gd name="T51" fmla="*/ 80 h 145"/>
                  <a:gd name="T52" fmla="*/ 22 w 144"/>
                  <a:gd name="T53" fmla="*/ 83 h 145"/>
                  <a:gd name="T54" fmla="*/ 33 w 144"/>
                  <a:gd name="T55" fmla="*/ 79 h 145"/>
                  <a:gd name="T56" fmla="*/ 43 w 144"/>
                  <a:gd name="T57" fmla="*/ 80 h 145"/>
                  <a:gd name="T58" fmla="*/ 40 w 144"/>
                  <a:gd name="T59" fmla="*/ 88 h 145"/>
                  <a:gd name="T60" fmla="*/ 29 w 144"/>
                  <a:gd name="T61" fmla="*/ 90 h 145"/>
                  <a:gd name="T62" fmla="*/ 28 w 144"/>
                  <a:gd name="T63" fmla="*/ 92 h 145"/>
                  <a:gd name="T64" fmla="*/ 36 w 144"/>
                  <a:gd name="T65" fmla="*/ 96 h 145"/>
                  <a:gd name="T66" fmla="*/ 42 w 144"/>
                  <a:gd name="T67" fmla="*/ 103 h 145"/>
                  <a:gd name="T68" fmla="*/ 20 w 144"/>
                  <a:gd name="T69" fmla="*/ 106 h 145"/>
                  <a:gd name="T70" fmla="*/ 16 w 144"/>
                  <a:gd name="T71" fmla="*/ 99 h 145"/>
                  <a:gd name="T72" fmla="*/ 13 w 144"/>
                  <a:gd name="T73" fmla="*/ 96 h 145"/>
                  <a:gd name="T74" fmla="*/ 2 w 144"/>
                  <a:gd name="T75" fmla="*/ 105 h 145"/>
                  <a:gd name="T76" fmla="*/ 0 w 144"/>
                  <a:gd name="T77" fmla="*/ 109 h 145"/>
                  <a:gd name="T78" fmla="*/ 8 w 144"/>
                  <a:gd name="T79" fmla="*/ 126 h 145"/>
                  <a:gd name="T80" fmla="*/ 14 w 144"/>
                  <a:gd name="T81" fmla="*/ 130 h 145"/>
                  <a:gd name="T82" fmla="*/ 16 w 144"/>
                  <a:gd name="T83" fmla="*/ 127 h 145"/>
                  <a:gd name="T84" fmla="*/ 24 w 144"/>
                  <a:gd name="T85" fmla="*/ 118 h 145"/>
                  <a:gd name="T86" fmla="*/ 36 w 144"/>
                  <a:gd name="T87" fmla="*/ 116 h 145"/>
                  <a:gd name="T88" fmla="*/ 42 w 144"/>
                  <a:gd name="T89" fmla="*/ 125 h 145"/>
                  <a:gd name="T90" fmla="*/ 29 w 144"/>
                  <a:gd name="T91" fmla="*/ 138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44" h="145">
                    <a:moveTo>
                      <a:pt x="28" y="142"/>
                    </a:moveTo>
                    <a:cubicBezTo>
                      <a:pt x="27" y="142"/>
                      <a:pt x="27" y="142"/>
                      <a:pt x="27" y="142"/>
                    </a:cubicBezTo>
                    <a:cubicBezTo>
                      <a:pt x="27" y="145"/>
                      <a:pt x="27" y="145"/>
                      <a:pt x="27" y="145"/>
                    </a:cubicBezTo>
                    <a:cubicBezTo>
                      <a:pt x="28" y="145"/>
                      <a:pt x="28" y="145"/>
                      <a:pt x="28" y="145"/>
                    </a:cubicBezTo>
                    <a:cubicBezTo>
                      <a:pt x="31" y="145"/>
                      <a:pt x="31" y="145"/>
                      <a:pt x="31" y="145"/>
                    </a:cubicBezTo>
                    <a:cubicBezTo>
                      <a:pt x="36" y="143"/>
                      <a:pt x="36" y="143"/>
                      <a:pt x="36" y="143"/>
                    </a:cubicBezTo>
                    <a:cubicBezTo>
                      <a:pt x="54" y="134"/>
                      <a:pt x="54" y="134"/>
                      <a:pt x="54" y="134"/>
                    </a:cubicBezTo>
                    <a:cubicBezTo>
                      <a:pt x="58" y="111"/>
                      <a:pt x="58" y="111"/>
                      <a:pt x="58" y="111"/>
                    </a:cubicBezTo>
                    <a:cubicBezTo>
                      <a:pt x="57" y="111"/>
                      <a:pt x="57" y="111"/>
                      <a:pt x="57" y="111"/>
                    </a:cubicBezTo>
                    <a:cubicBezTo>
                      <a:pt x="56" y="109"/>
                      <a:pt x="56" y="109"/>
                      <a:pt x="56" y="109"/>
                    </a:cubicBezTo>
                    <a:cubicBezTo>
                      <a:pt x="56" y="108"/>
                      <a:pt x="56" y="108"/>
                      <a:pt x="56" y="108"/>
                    </a:cubicBezTo>
                    <a:cubicBezTo>
                      <a:pt x="61" y="96"/>
                      <a:pt x="61" y="96"/>
                      <a:pt x="61" y="96"/>
                    </a:cubicBezTo>
                    <a:cubicBezTo>
                      <a:pt x="62" y="95"/>
                      <a:pt x="62" y="95"/>
                      <a:pt x="62" y="95"/>
                    </a:cubicBezTo>
                    <a:cubicBezTo>
                      <a:pt x="62" y="94"/>
                      <a:pt x="62" y="94"/>
                      <a:pt x="62" y="94"/>
                    </a:cubicBezTo>
                    <a:cubicBezTo>
                      <a:pt x="63" y="93"/>
                      <a:pt x="63" y="93"/>
                      <a:pt x="63" y="93"/>
                    </a:cubicBezTo>
                    <a:cubicBezTo>
                      <a:pt x="65" y="93"/>
                      <a:pt x="65" y="93"/>
                      <a:pt x="65" y="93"/>
                    </a:cubicBezTo>
                    <a:cubicBezTo>
                      <a:pt x="73" y="94"/>
                      <a:pt x="73" y="94"/>
                      <a:pt x="73" y="94"/>
                    </a:cubicBezTo>
                    <a:cubicBezTo>
                      <a:pt x="74" y="94"/>
                      <a:pt x="74" y="94"/>
                      <a:pt x="74" y="94"/>
                    </a:cubicBezTo>
                    <a:cubicBezTo>
                      <a:pt x="75" y="95"/>
                      <a:pt x="75" y="95"/>
                      <a:pt x="75" y="95"/>
                    </a:cubicBezTo>
                    <a:cubicBezTo>
                      <a:pt x="78" y="97"/>
                      <a:pt x="78" y="97"/>
                      <a:pt x="78" y="97"/>
                    </a:cubicBezTo>
                    <a:cubicBezTo>
                      <a:pt x="84" y="97"/>
                      <a:pt x="84" y="97"/>
                      <a:pt x="84" y="97"/>
                    </a:cubicBezTo>
                    <a:cubicBezTo>
                      <a:pt x="85" y="96"/>
                      <a:pt x="85" y="96"/>
                      <a:pt x="85" y="96"/>
                    </a:cubicBezTo>
                    <a:cubicBezTo>
                      <a:pt x="89" y="92"/>
                      <a:pt x="89" y="92"/>
                      <a:pt x="89" y="92"/>
                    </a:cubicBezTo>
                    <a:cubicBezTo>
                      <a:pt x="90" y="91"/>
                      <a:pt x="90" y="91"/>
                      <a:pt x="90" y="91"/>
                    </a:cubicBezTo>
                    <a:cubicBezTo>
                      <a:pt x="90" y="90"/>
                      <a:pt x="90" y="90"/>
                      <a:pt x="90" y="90"/>
                    </a:cubicBezTo>
                    <a:cubicBezTo>
                      <a:pt x="91" y="90"/>
                      <a:pt x="91" y="90"/>
                      <a:pt x="91" y="90"/>
                    </a:cubicBezTo>
                    <a:cubicBezTo>
                      <a:pt x="90" y="82"/>
                      <a:pt x="90" y="82"/>
                      <a:pt x="90" y="82"/>
                    </a:cubicBezTo>
                    <a:cubicBezTo>
                      <a:pt x="89" y="82"/>
                      <a:pt x="89" y="82"/>
                      <a:pt x="89" y="82"/>
                    </a:cubicBezTo>
                    <a:cubicBezTo>
                      <a:pt x="88" y="80"/>
                      <a:pt x="88" y="80"/>
                      <a:pt x="88" y="80"/>
                    </a:cubicBezTo>
                    <a:cubicBezTo>
                      <a:pt x="87" y="80"/>
                      <a:pt x="87" y="80"/>
                      <a:pt x="87" y="80"/>
                    </a:cubicBezTo>
                    <a:cubicBezTo>
                      <a:pt x="86" y="79"/>
                      <a:pt x="86" y="79"/>
                      <a:pt x="86" y="79"/>
                    </a:cubicBezTo>
                    <a:cubicBezTo>
                      <a:pt x="86" y="77"/>
                      <a:pt x="86" y="77"/>
                      <a:pt x="86" y="77"/>
                    </a:cubicBezTo>
                    <a:cubicBezTo>
                      <a:pt x="87" y="76"/>
                      <a:pt x="87" y="76"/>
                      <a:pt x="87" y="76"/>
                    </a:cubicBezTo>
                    <a:cubicBezTo>
                      <a:pt x="88" y="76"/>
                      <a:pt x="88" y="76"/>
                      <a:pt x="88" y="76"/>
                    </a:cubicBezTo>
                    <a:cubicBezTo>
                      <a:pt x="98" y="71"/>
                      <a:pt x="98" y="71"/>
                      <a:pt x="98" y="71"/>
                    </a:cubicBezTo>
                    <a:cubicBezTo>
                      <a:pt x="99" y="70"/>
                      <a:pt x="99" y="70"/>
                      <a:pt x="99" y="70"/>
                    </a:cubicBezTo>
                    <a:cubicBezTo>
                      <a:pt x="100" y="70"/>
                      <a:pt x="100" y="70"/>
                      <a:pt x="100" y="70"/>
                    </a:cubicBezTo>
                    <a:cubicBezTo>
                      <a:pt x="105" y="70"/>
                      <a:pt x="105" y="70"/>
                      <a:pt x="105" y="70"/>
                    </a:cubicBezTo>
                    <a:cubicBezTo>
                      <a:pt x="112" y="69"/>
                      <a:pt x="112" y="69"/>
                      <a:pt x="112" y="69"/>
                    </a:cubicBezTo>
                    <a:cubicBezTo>
                      <a:pt x="117" y="68"/>
                      <a:pt x="117" y="68"/>
                      <a:pt x="117" y="68"/>
                    </a:cubicBezTo>
                    <a:cubicBezTo>
                      <a:pt x="138" y="50"/>
                      <a:pt x="138" y="50"/>
                      <a:pt x="138" y="50"/>
                    </a:cubicBezTo>
                    <a:cubicBezTo>
                      <a:pt x="143" y="44"/>
                      <a:pt x="143" y="44"/>
                      <a:pt x="143" y="44"/>
                    </a:cubicBezTo>
                    <a:cubicBezTo>
                      <a:pt x="144" y="43"/>
                      <a:pt x="144" y="43"/>
                      <a:pt x="144" y="43"/>
                    </a:cubicBezTo>
                    <a:cubicBezTo>
                      <a:pt x="144" y="42"/>
                      <a:pt x="144" y="42"/>
                      <a:pt x="144" y="42"/>
                    </a:cubicBezTo>
                    <a:cubicBezTo>
                      <a:pt x="144" y="38"/>
                      <a:pt x="144" y="38"/>
                      <a:pt x="144" y="38"/>
                    </a:cubicBezTo>
                    <a:cubicBezTo>
                      <a:pt x="144" y="37"/>
                      <a:pt x="144" y="37"/>
                      <a:pt x="144" y="37"/>
                    </a:cubicBezTo>
                    <a:cubicBezTo>
                      <a:pt x="144" y="35"/>
                      <a:pt x="144" y="35"/>
                      <a:pt x="144" y="35"/>
                    </a:cubicBezTo>
                    <a:cubicBezTo>
                      <a:pt x="132" y="27"/>
                      <a:pt x="132" y="27"/>
                      <a:pt x="132" y="27"/>
                    </a:cubicBezTo>
                    <a:cubicBezTo>
                      <a:pt x="124" y="28"/>
                      <a:pt x="124" y="28"/>
                      <a:pt x="124" y="28"/>
                    </a:cubicBezTo>
                    <a:cubicBezTo>
                      <a:pt x="119" y="29"/>
                      <a:pt x="119" y="29"/>
                      <a:pt x="119" y="29"/>
                    </a:cubicBezTo>
                    <a:cubicBezTo>
                      <a:pt x="113" y="21"/>
                      <a:pt x="113" y="21"/>
                      <a:pt x="113" y="21"/>
                    </a:cubicBezTo>
                    <a:cubicBezTo>
                      <a:pt x="114" y="7"/>
                      <a:pt x="114" y="7"/>
                      <a:pt x="114" y="7"/>
                    </a:cubicBezTo>
                    <a:cubicBezTo>
                      <a:pt x="106" y="2"/>
                      <a:pt x="106" y="2"/>
                      <a:pt x="106" y="2"/>
                    </a:cubicBezTo>
                    <a:cubicBezTo>
                      <a:pt x="102" y="0"/>
                      <a:pt x="102" y="0"/>
                      <a:pt x="102" y="0"/>
                    </a:cubicBezTo>
                    <a:cubicBezTo>
                      <a:pt x="101" y="0"/>
                      <a:pt x="101" y="0"/>
                      <a:pt x="101" y="0"/>
                    </a:cubicBezTo>
                    <a:cubicBezTo>
                      <a:pt x="96" y="3"/>
                      <a:pt x="96" y="3"/>
                      <a:pt x="96" y="3"/>
                    </a:cubicBezTo>
                    <a:cubicBezTo>
                      <a:pt x="91" y="6"/>
                      <a:pt x="91" y="6"/>
                      <a:pt x="91" y="6"/>
                    </a:cubicBezTo>
                    <a:cubicBezTo>
                      <a:pt x="90" y="6"/>
                      <a:pt x="90" y="6"/>
                      <a:pt x="90" y="6"/>
                    </a:cubicBezTo>
                    <a:cubicBezTo>
                      <a:pt x="71" y="24"/>
                      <a:pt x="71" y="24"/>
                      <a:pt x="71" y="24"/>
                    </a:cubicBezTo>
                    <a:cubicBezTo>
                      <a:pt x="66" y="34"/>
                      <a:pt x="66" y="34"/>
                      <a:pt x="66" y="34"/>
                    </a:cubicBezTo>
                    <a:cubicBezTo>
                      <a:pt x="66" y="35"/>
                      <a:pt x="66" y="35"/>
                      <a:pt x="66" y="35"/>
                    </a:cubicBezTo>
                    <a:cubicBezTo>
                      <a:pt x="73" y="42"/>
                      <a:pt x="73" y="42"/>
                      <a:pt x="73" y="42"/>
                    </a:cubicBezTo>
                    <a:cubicBezTo>
                      <a:pt x="74" y="42"/>
                      <a:pt x="74" y="42"/>
                      <a:pt x="74" y="42"/>
                    </a:cubicBezTo>
                    <a:cubicBezTo>
                      <a:pt x="79" y="39"/>
                      <a:pt x="79" y="39"/>
                      <a:pt x="79" y="39"/>
                    </a:cubicBezTo>
                    <a:cubicBezTo>
                      <a:pt x="81" y="38"/>
                      <a:pt x="81" y="38"/>
                      <a:pt x="81" y="38"/>
                    </a:cubicBezTo>
                    <a:cubicBezTo>
                      <a:pt x="83" y="37"/>
                      <a:pt x="83" y="37"/>
                      <a:pt x="83" y="37"/>
                    </a:cubicBezTo>
                    <a:cubicBezTo>
                      <a:pt x="83" y="50"/>
                      <a:pt x="83" y="50"/>
                      <a:pt x="83" y="50"/>
                    </a:cubicBezTo>
                    <a:cubicBezTo>
                      <a:pt x="73" y="70"/>
                      <a:pt x="73" y="70"/>
                      <a:pt x="73" y="70"/>
                    </a:cubicBezTo>
                    <a:cubicBezTo>
                      <a:pt x="73" y="70"/>
                      <a:pt x="73" y="70"/>
                      <a:pt x="73" y="70"/>
                    </a:cubicBezTo>
                    <a:cubicBezTo>
                      <a:pt x="62" y="76"/>
                      <a:pt x="62" y="76"/>
                      <a:pt x="62" y="76"/>
                    </a:cubicBezTo>
                    <a:cubicBezTo>
                      <a:pt x="61" y="76"/>
                      <a:pt x="61" y="76"/>
                      <a:pt x="61" y="76"/>
                    </a:cubicBezTo>
                    <a:cubicBezTo>
                      <a:pt x="60" y="75"/>
                      <a:pt x="60" y="75"/>
                      <a:pt x="60" y="75"/>
                    </a:cubicBezTo>
                    <a:cubicBezTo>
                      <a:pt x="56" y="72"/>
                      <a:pt x="56" y="72"/>
                      <a:pt x="56" y="72"/>
                    </a:cubicBezTo>
                    <a:cubicBezTo>
                      <a:pt x="55" y="69"/>
                      <a:pt x="55" y="69"/>
                      <a:pt x="55" y="69"/>
                    </a:cubicBezTo>
                    <a:cubicBezTo>
                      <a:pt x="55" y="67"/>
                      <a:pt x="55" y="67"/>
                      <a:pt x="55" y="67"/>
                    </a:cubicBezTo>
                    <a:cubicBezTo>
                      <a:pt x="51" y="63"/>
                      <a:pt x="51" y="63"/>
                      <a:pt x="51" y="63"/>
                    </a:cubicBezTo>
                    <a:cubicBezTo>
                      <a:pt x="50" y="62"/>
                      <a:pt x="50" y="62"/>
                      <a:pt x="50" y="62"/>
                    </a:cubicBezTo>
                    <a:cubicBezTo>
                      <a:pt x="39" y="66"/>
                      <a:pt x="31" y="72"/>
                      <a:pt x="23" y="80"/>
                    </a:cubicBezTo>
                    <a:cubicBezTo>
                      <a:pt x="22" y="82"/>
                      <a:pt x="22" y="82"/>
                      <a:pt x="22" y="82"/>
                    </a:cubicBezTo>
                    <a:cubicBezTo>
                      <a:pt x="21" y="82"/>
                      <a:pt x="21" y="82"/>
                      <a:pt x="21" y="82"/>
                    </a:cubicBezTo>
                    <a:cubicBezTo>
                      <a:pt x="22" y="83"/>
                      <a:pt x="22" y="83"/>
                      <a:pt x="22" y="83"/>
                    </a:cubicBezTo>
                    <a:cubicBezTo>
                      <a:pt x="24" y="83"/>
                      <a:pt x="24" y="83"/>
                      <a:pt x="24" y="83"/>
                    </a:cubicBezTo>
                    <a:cubicBezTo>
                      <a:pt x="28" y="81"/>
                      <a:pt x="28" y="81"/>
                      <a:pt x="28" y="81"/>
                    </a:cubicBezTo>
                    <a:cubicBezTo>
                      <a:pt x="33" y="79"/>
                      <a:pt x="33" y="79"/>
                      <a:pt x="33" y="79"/>
                    </a:cubicBezTo>
                    <a:cubicBezTo>
                      <a:pt x="42" y="79"/>
                      <a:pt x="42" y="79"/>
                      <a:pt x="42" y="79"/>
                    </a:cubicBezTo>
                    <a:cubicBezTo>
                      <a:pt x="42" y="79"/>
                      <a:pt x="42" y="79"/>
                      <a:pt x="42" y="79"/>
                    </a:cubicBezTo>
                    <a:cubicBezTo>
                      <a:pt x="43" y="80"/>
                      <a:pt x="43" y="80"/>
                      <a:pt x="43" y="80"/>
                    </a:cubicBezTo>
                    <a:cubicBezTo>
                      <a:pt x="45" y="87"/>
                      <a:pt x="45" y="87"/>
                      <a:pt x="45" y="87"/>
                    </a:cubicBezTo>
                    <a:cubicBezTo>
                      <a:pt x="45" y="88"/>
                      <a:pt x="45" y="88"/>
                      <a:pt x="45" y="88"/>
                    </a:cubicBezTo>
                    <a:cubicBezTo>
                      <a:pt x="40" y="88"/>
                      <a:pt x="40" y="88"/>
                      <a:pt x="40" y="88"/>
                    </a:cubicBezTo>
                    <a:cubicBezTo>
                      <a:pt x="32" y="89"/>
                      <a:pt x="32" y="89"/>
                      <a:pt x="32" y="89"/>
                    </a:cubicBezTo>
                    <a:cubicBezTo>
                      <a:pt x="31" y="89"/>
                      <a:pt x="31" y="89"/>
                      <a:pt x="31" y="89"/>
                    </a:cubicBezTo>
                    <a:cubicBezTo>
                      <a:pt x="29" y="90"/>
                      <a:pt x="29" y="90"/>
                      <a:pt x="29" y="90"/>
                    </a:cubicBezTo>
                    <a:cubicBezTo>
                      <a:pt x="29" y="90"/>
                      <a:pt x="29" y="90"/>
                      <a:pt x="29" y="90"/>
                    </a:cubicBezTo>
                    <a:cubicBezTo>
                      <a:pt x="28" y="90"/>
                      <a:pt x="28" y="90"/>
                      <a:pt x="28" y="90"/>
                    </a:cubicBezTo>
                    <a:cubicBezTo>
                      <a:pt x="28" y="92"/>
                      <a:pt x="28" y="92"/>
                      <a:pt x="28" y="92"/>
                    </a:cubicBezTo>
                    <a:cubicBezTo>
                      <a:pt x="29" y="93"/>
                      <a:pt x="29" y="93"/>
                      <a:pt x="29" y="93"/>
                    </a:cubicBezTo>
                    <a:cubicBezTo>
                      <a:pt x="30" y="96"/>
                      <a:pt x="30" y="96"/>
                      <a:pt x="30" y="96"/>
                    </a:cubicBezTo>
                    <a:cubicBezTo>
                      <a:pt x="36" y="96"/>
                      <a:pt x="36" y="96"/>
                      <a:pt x="36" y="96"/>
                    </a:cubicBezTo>
                    <a:cubicBezTo>
                      <a:pt x="37" y="97"/>
                      <a:pt x="37" y="97"/>
                      <a:pt x="37" y="97"/>
                    </a:cubicBezTo>
                    <a:cubicBezTo>
                      <a:pt x="43" y="101"/>
                      <a:pt x="43" y="101"/>
                      <a:pt x="43" y="101"/>
                    </a:cubicBezTo>
                    <a:cubicBezTo>
                      <a:pt x="42" y="103"/>
                      <a:pt x="42" y="103"/>
                      <a:pt x="42" y="103"/>
                    </a:cubicBezTo>
                    <a:cubicBezTo>
                      <a:pt x="39" y="108"/>
                      <a:pt x="39" y="108"/>
                      <a:pt x="39" y="108"/>
                    </a:cubicBezTo>
                    <a:cubicBezTo>
                      <a:pt x="36" y="108"/>
                      <a:pt x="36" y="108"/>
                      <a:pt x="36" y="108"/>
                    </a:cubicBezTo>
                    <a:cubicBezTo>
                      <a:pt x="20" y="106"/>
                      <a:pt x="20" y="106"/>
                      <a:pt x="20" y="106"/>
                    </a:cubicBezTo>
                    <a:cubicBezTo>
                      <a:pt x="16" y="102"/>
                      <a:pt x="16" y="102"/>
                      <a:pt x="16" y="102"/>
                    </a:cubicBezTo>
                    <a:cubicBezTo>
                      <a:pt x="16" y="100"/>
                      <a:pt x="16" y="100"/>
                      <a:pt x="16" y="100"/>
                    </a:cubicBezTo>
                    <a:cubicBezTo>
                      <a:pt x="16" y="99"/>
                      <a:pt x="16" y="99"/>
                      <a:pt x="16" y="99"/>
                    </a:cubicBezTo>
                    <a:cubicBezTo>
                      <a:pt x="15" y="97"/>
                      <a:pt x="15" y="97"/>
                      <a:pt x="15" y="97"/>
                    </a:cubicBezTo>
                    <a:cubicBezTo>
                      <a:pt x="14" y="96"/>
                      <a:pt x="14" y="96"/>
                      <a:pt x="14" y="96"/>
                    </a:cubicBezTo>
                    <a:cubicBezTo>
                      <a:pt x="13" y="96"/>
                      <a:pt x="13" y="96"/>
                      <a:pt x="13" y="96"/>
                    </a:cubicBezTo>
                    <a:cubicBezTo>
                      <a:pt x="12" y="96"/>
                      <a:pt x="12" y="96"/>
                      <a:pt x="12" y="96"/>
                    </a:cubicBezTo>
                    <a:cubicBezTo>
                      <a:pt x="10" y="97"/>
                      <a:pt x="10" y="97"/>
                      <a:pt x="10" y="97"/>
                    </a:cubicBezTo>
                    <a:cubicBezTo>
                      <a:pt x="2" y="105"/>
                      <a:pt x="2" y="105"/>
                      <a:pt x="2" y="105"/>
                    </a:cubicBezTo>
                    <a:cubicBezTo>
                      <a:pt x="1" y="107"/>
                      <a:pt x="1" y="107"/>
                      <a:pt x="1" y="107"/>
                    </a:cubicBezTo>
                    <a:cubicBezTo>
                      <a:pt x="1" y="108"/>
                      <a:pt x="1" y="108"/>
                      <a:pt x="1" y="108"/>
                    </a:cubicBezTo>
                    <a:cubicBezTo>
                      <a:pt x="0" y="109"/>
                      <a:pt x="0" y="109"/>
                      <a:pt x="0" y="109"/>
                    </a:cubicBezTo>
                    <a:cubicBezTo>
                      <a:pt x="1" y="110"/>
                      <a:pt x="1" y="110"/>
                      <a:pt x="1" y="110"/>
                    </a:cubicBezTo>
                    <a:cubicBezTo>
                      <a:pt x="1" y="111"/>
                      <a:pt x="1" y="111"/>
                      <a:pt x="1" y="111"/>
                    </a:cubicBezTo>
                    <a:cubicBezTo>
                      <a:pt x="8" y="126"/>
                      <a:pt x="8" y="126"/>
                      <a:pt x="8" y="126"/>
                    </a:cubicBezTo>
                    <a:cubicBezTo>
                      <a:pt x="9" y="127"/>
                      <a:pt x="9" y="127"/>
                      <a:pt x="9" y="127"/>
                    </a:cubicBezTo>
                    <a:cubicBezTo>
                      <a:pt x="9" y="128"/>
                      <a:pt x="9" y="128"/>
                      <a:pt x="9" y="128"/>
                    </a:cubicBezTo>
                    <a:cubicBezTo>
                      <a:pt x="14" y="130"/>
                      <a:pt x="14" y="130"/>
                      <a:pt x="14" y="130"/>
                    </a:cubicBezTo>
                    <a:cubicBezTo>
                      <a:pt x="15" y="130"/>
                      <a:pt x="15" y="130"/>
                      <a:pt x="15" y="130"/>
                    </a:cubicBezTo>
                    <a:cubicBezTo>
                      <a:pt x="16" y="128"/>
                      <a:pt x="16" y="128"/>
                      <a:pt x="16" y="128"/>
                    </a:cubicBezTo>
                    <a:cubicBezTo>
                      <a:pt x="16" y="127"/>
                      <a:pt x="16" y="127"/>
                      <a:pt x="16" y="127"/>
                    </a:cubicBezTo>
                    <a:cubicBezTo>
                      <a:pt x="23" y="119"/>
                      <a:pt x="23" y="119"/>
                      <a:pt x="23" y="119"/>
                    </a:cubicBezTo>
                    <a:cubicBezTo>
                      <a:pt x="24" y="119"/>
                      <a:pt x="24" y="119"/>
                      <a:pt x="24" y="119"/>
                    </a:cubicBezTo>
                    <a:cubicBezTo>
                      <a:pt x="24" y="118"/>
                      <a:pt x="24" y="118"/>
                      <a:pt x="24" y="118"/>
                    </a:cubicBezTo>
                    <a:cubicBezTo>
                      <a:pt x="30" y="117"/>
                      <a:pt x="30" y="117"/>
                      <a:pt x="30" y="117"/>
                    </a:cubicBezTo>
                    <a:cubicBezTo>
                      <a:pt x="35" y="116"/>
                      <a:pt x="35" y="116"/>
                      <a:pt x="35" y="116"/>
                    </a:cubicBezTo>
                    <a:cubicBezTo>
                      <a:pt x="36" y="116"/>
                      <a:pt x="36" y="116"/>
                      <a:pt x="36" y="116"/>
                    </a:cubicBezTo>
                    <a:cubicBezTo>
                      <a:pt x="37" y="117"/>
                      <a:pt x="37" y="117"/>
                      <a:pt x="37" y="117"/>
                    </a:cubicBezTo>
                    <a:cubicBezTo>
                      <a:pt x="38" y="118"/>
                      <a:pt x="38" y="118"/>
                      <a:pt x="38" y="118"/>
                    </a:cubicBezTo>
                    <a:cubicBezTo>
                      <a:pt x="42" y="125"/>
                      <a:pt x="42" y="125"/>
                      <a:pt x="42" y="125"/>
                    </a:cubicBezTo>
                    <a:cubicBezTo>
                      <a:pt x="42" y="125"/>
                      <a:pt x="42" y="125"/>
                      <a:pt x="42" y="125"/>
                    </a:cubicBezTo>
                    <a:cubicBezTo>
                      <a:pt x="39" y="127"/>
                      <a:pt x="39" y="127"/>
                      <a:pt x="39" y="127"/>
                    </a:cubicBezTo>
                    <a:cubicBezTo>
                      <a:pt x="33" y="130"/>
                      <a:pt x="33" y="122"/>
                      <a:pt x="29" y="138"/>
                    </a:cubicBezTo>
                    <a:cubicBezTo>
                      <a:pt x="28" y="142"/>
                      <a:pt x="28" y="142"/>
                      <a:pt x="28" y="142"/>
                    </a:cubicBezTo>
                  </a:path>
                </a:pathLst>
              </a:custGeom>
              <a:grpFill/>
              <a:ln w="12700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085" name="Freeform 1047">
                <a:extLst>
                  <a:ext uri="{FF2B5EF4-FFF2-40B4-BE49-F238E27FC236}">
                    <a16:creationId xmlns:a16="http://schemas.microsoft.com/office/drawing/2014/main" id="{3E006C0D-9AF5-0EBD-EE3D-520DCA57CFF1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6391909" y="1892039"/>
                <a:ext cx="81016" cy="53575"/>
              </a:xfrm>
              <a:custGeom>
                <a:avLst/>
                <a:gdLst>
                  <a:gd name="T0" fmla="*/ 2 w 62"/>
                  <a:gd name="T1" fmla="*/ 22 h 41"/>
                  <a:gd name="T2" fmla="*/ 1 w 62"/>
                  <a:gd name="T3" fmla="*/ 23 h 41"/>
                  <a:gd name="T4" fmla="*/ 0 w 62"/>
                  <a:gd name="T5" fmla="*/ 23 h 41"/>
                  <a:gd name="T6" fmla="*/ 0 w 62"/>
                  <a:gd name="T7" fmla="*/ 25 h 41"/>
                  <a:gd name="T8" fmla="*/ 1 w 62"/>
                  <a:gd name="T9" fmla="*/ 25 h 41"/>
                  <a:gd name="T10" fmla="*/ 1 w 62"/>
                  <a:gd name="T11" fmla="*/ 25 h 41"/>
                  <a:gd name="T12" fmla="*/ 19 w 62"/>
                  <a:gd name="T13" fmla="*/ 36 h 41"/>
                  <a:gd name="T14" fmla="*/ 19 w 62"/>
                  <a:gd name="T15" fmla="*/ 38 h 41"/>
                  <a:gd name="T16" fmla="*/ 19 w 62"/>
                  <a:gd name="T17" fmla="*/ 40 h 41"/>
                  <a:gd name="T18" fmla="*/ 19 w 62"/>
                  <a:gd name="T19" fmla="*/ 40 h 41"/>
                  <a:gd name="T20" fmla="*/ 20 w 62"/>
                  <a:gd name="T21" fmla="*/ 41 h 41"/>
                  <a:gd name="T22" fmla="*/ 21 w 62"/>
                  <a:gd name="T23" fmla="*/ 40 h 41"/>
                  <a:gd name="T24" fmla="*/ 26 w 62"/>
                  <a:gd name="T25" fmla="*/ 38 h 41"/>
                  <a:gd name="T26" fmla="*/ 27 w 62"/>
                  <a:gd name="T27" fmla="*/ 38 h 41"/>
                  <a:gd name="T28" fmla="*/ 40 w 62"/>
                  <a:gd name="T29" fmla="*/ 23 h 41"/>
                  <a:gd name="T30" fmla="*/ 41 w 62"/>
                  <a:gd name="T31" fmla="*/ 17 h 41"/>
                  <a:gd name="T32" fmla="*/ 43 w 62"/>
                  <a:gd name="T33" fmla="*/ 11 h 41"/>
                  <a:gd name="T34" fmla="*/ 43 w 62"/>
                  <a:gd name="T35" fmla="*/ 10 h 41"/>
                  <a:gd name="T36" fmla="*/ 44 w 62"/>
                  <a:gd name="T37" fmla="*/ 10 h 41"/>
                  <a:gd name="T38" fmla="*/ 45 w 62"/>
                  <a:gd name="T39" fmla="*/ 10 h 41"/>
                  <a:gd name="T40" fmla="*/ 46 w 62"/>
                  <a:gd name="T41" fmla="*/ 9 h 41"/>
                  <a:gd name="T42" fmla="*/ 47 w 62"/>
                  <a:gd name="T43" fmla="*/ 9 h 41"/>
                  <a:gd name="T44" fmla="*/ 47 w 62"/>
                  <a:gd name="T45" fmla="*/ 11 h 41"/>
                  <a:gd name="T46" fmla="*/ 48 w 62"/>
                  <a:gd name="T47" fmla="*/ 14 h 41"/>
                  <a:gd name="T48" fmla="*/ 50 w 62"/>
                  <a:gd name="T49" fmla="*/ 18 h 41"/>
                  <a:gd name="T50" fmla="*/ 51 w 62"/>
                  <a:gd name="T51" fmla="*/ 19 h 41"/>
                  <a:gd name="T52" fmla="*/ 52 w 62"/>
                  <a:gd name="T53" fmla="*/ 19 h 41"/>
                  <a:gd name="T54" fmla="*/ 52 w 62"/>
                  <a:gd name="T55" fmla="*/ 20 h 41"/>
                  <a:gd name="T56" fmla="*/ 61 w 62"/>
                  <a:gd name="T57" fmla="*/ 25 h 41"/>
                  <a:gd name="T58" fmla="*/ 62 w 62"/>
                  <a:gd name="T59" fmla="*/ 24 h 41"/>
                  <a:gd name="T60" fmla="*/ 62 w 62"/>
                  <a:gd name="T61" fmla="*/ 20 h 41"/>
                  <a:gd name="T62" fmla="*/ 60 w 62"/>
                  <a:gd name="T63" fmla="*/ 10 h 41"/>
                  <a:gd name="T64" fmla="*/ 60 w 62"/>
                  <a:gd name="T65" fmla="*/ 8 h 41"/>
                  <a:gd name="T66" fmla="*/ 59 w 62"/>
                  <a:gd name="T67" fmla="*/ 6 h 41"/>
                  <a:gd name="T68" fmla="*/ 55 w 62"/>
                  <a:gd name="T69" fmla="*/ 3 h 41"/>
                  <a:gd name="T70" fmla="*/ 42 w 62"/>
                  <a:gd name="T71" fmla="*/ 0 h 41"/>
                  <a:gd name="T72" fmla="*/ 42 w 62"/>
                  <a:gd name="T73" fmla="*/ 0 h 41"/>
                  <a:gd name="T74" fmla="*/ 41 w 62"/>
                  <a:gd name="T75" fmla="*/ 0 h 41"/>
                  <a:gd name="T76" fmla="*/ 37 w 62"/>
                  <a:gd name="T77" fmla="*/ 1 h 41"/>
                  <a:gd name="T78" fmla="*/ 36 w 62"/>
                  <a:gd name="T79" fmla="*/ 2 h 41"/>
                  <a:gd name="T80" fmla="*/ 35 w 62"/>
                  <a:gd name="T81" fmla="*/ 3 h 41"/>
                  <a:gd name="T82" fmla="*/ 36 w 62"/>
                  <a:gd name="T83" fmla="*/ 4 h 41"/>
                  <a:gd name="T84" fmla="*/ 32 w 62"/>
                  <a:gd name="T85" fmla="*/ 11 h 41"/>
                  <a:gd name="T86" fmla="*/ 24 w 62"/>
                  <a:gd name="T87" fmla="*/ 15 h 41"/>
                  <a:gd name="T88" fmla="*/ 23 w 62"/>
                  <a:gd name="T89" fmla="*/ 16 h 41"/>
                  <a:gd name="T90" fmla="*/ 18 w 62"/>
                  <a:gd name="T91" fmla="*/ 18 h 41"/>
                  <a:gd name="T92" fmla="*/ 17 w 62"/>
                  <a:gd name="T93" fmla="*/ 18 h 41"/>
                  <a:gd name="T94" fmla="*/ 14 w 62"/>
                  <a:gd name="T95" fmla="*/ 19 h 41"/>
                  <a:gd name="T96" fmla="*/ 10 w 62"/>
                  <a:gd name="T97" fmla="*/ 19 h 41"/>
                  <a:gd name="T98" fmla="*/ 5 w 62"/>
                  <a:gd name="T99" fmla="*/ 21 h 41"/>
                  <a:gd name="T100" fmla="*/ 2 w 62"/>
                  <a:gd name="T101" fmla="*/ 22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62" h="41">
                    <a:moveTo>
                      <a:pt x="2" y="22"/>
                    </a:moveTo>
                    <a:lnTo>
                      <a:pt x="1" y="23"/>
                    </a:lnTo>
                    <a:lnTo>
                      <a:pt x="0" y="23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5"/>
                    </a:lnTo>
                    <a:lnTo>
                      <a:pt x="19" y="36"/>
                    </a:lnTo>
                    <a:lnTo>
                      <a:pt x="19" y="38"/>
                    </a:lnTo>
                    <a:lnTo>
                      <a:pt x="19" y="40"/>
                    </a:lnTo>
                    <a:lnTo>
                      <a:pt x="19" y="40"/>
                    </a:lnTo>
                    <a:lnTo>
                      <a:pt x="20" y="41"/>
                    </a:lnTo>
                    <a:lnTo>
                      <a:pt x="21" y="40"/>
                    </a:lnTo>
                    <a:lnTo>
                      <a:pt x="26" y="38"/>
                    </a:lnTo>
                    <a:lnTo>
                      <a:pt x="27" y="38"/>
                    </a:lnTo>
                    <a:lnTo>
                      <a:pt x="40" y="23"/>
                    </a:lnTo>
                    <a:lnTo>
                      <a:pt x="41" y="17"/>
                    </a:lnTo>
                    <a:lnTo>
                      <a:pt x="43" y="11"/>
                    </a:lnTo>
                    <a:lnTo>
                      <a:pt x="43" y="10"/>
                    </a:lnTo>
                    <a:lnTo>
                      <a:pt x="44" y="10"/>
                    </a:lnTo>
                    <a:lnTo>
                      <a:pt x="45" y="10"/>
                    </a:lnTo>
                    <a:lnTo>
                      <a:pt x="46" y="9"/>
                    </a:lnTo>
                    <a:lnTo>
                      <a:pt x="47" y="9"/>
                    </a:lnTo>
                    <a:lnTo>
                      <a:pt x="47" y="11"/>
                    </a:lnTo>
                    <a:lnTo>
                      <a:pt x="48" y="14"/>
                    </a:lnTo>
                    <a:lnTo>
                      <a:pt x="50" y="18"/>
                    </a:lnTo>
                    <a:lnTo>
                      <a:pt x="51" y="19"/>
                    </a:lnTo>
                    <a:lnTo>
                      <a:pt x="52" y="19"/>
                    </a:lnTo>
                    <a:lnTo>
                      <a:pt x="52" y="20"/>
                    </a:lnTo>
                    <a:lnTo>
                      <a:pt x="61" y="25"/>
                    </a:lnTo>
                    <a:lnTo>
                      <a:pt x="62" y="24"/>
                    </a:lnTo>
                    <a:lnTo>
                      <a:pt x="62" y="20"/>
                    </a:lnTo>
                    <a:lnTo>
                      <a:pt x="60" y="10"/>
                    </a:lnTo>
                    <a:lnTo>
                      <a:pt x="60" y="8"/>
                    </a:lnTo>
                    <a:lnTo>
                      <a:pt x="59" y="6"/>
                    </a:lnTo>
                    <a:lnTo>
                      <a:pt x="55" y="3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1" y="0"/>
                    </a:lnTo>
                    <a:lnTo>
                      <a:pt x="37" y="1"/>
                    </a:lnTo>
                    <a:lnTo>
                      <a:pt x="36" y="2"/>
                    </a:lnTo>
                    <a:lnTo>
                      <a:pt x="35" y="3"/>
                    </a:lnTo>
                    <a:lnTo>
                      <a:pt x="36" y="4"/>
                    </a:lnTo>
                    <a:lnTo>
                      <a:pt x="32" y="11"/>
                    </a:lnTo>
                    <a:lnTo>
                      <a:pt x="24" y="15"/>
                    </a:lnTo>
                    <a:lnTo>
                      <a:pt x="23" y="16"/>
                    </a:lnTo>
                    <a:lnTo>
                      <a:pt x="18" y="18"/>
                    </a:lnTo>
                    <a:lnTo>
                      <a:pt x="17" y="18"/>
                    </a:lnTo>
                    <a:lnTo>
                      <a:pt x="14" y="19"/>
                    </a:lnTo>
                    <a:lnTo>
                      <a:pt x="10" y="19"/>
                    </a:lnTo>
                    <a:lnTo>
                      <a:pt x="5" y="21"/>
                    </a:lnTo>
                    <a:lnTo>
                      <a:pt x="2" y="22"/>
                    </a:lnTo>
                  </a:path>
                </a:pathLst>
              </a:custGeom>
              <a:grpFill/>
              <a:ln w="12700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086" name="Freeform 1048">
                <a:extLst>
                  <a:ext uri="{FF2B5EF4-FFF2-40B4-BE49-F238E27FC236}">
                    <a16:creationId xmlns:a16="http://schemas.microsoft.com/office/drawing/2014/main" id="{43370261-149C-9BD0-1667-1698EEC4314D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6391909" y="1892039"/>
                <a:ext cx="81016" cy="53575"/>
              </a:xfrm>
              <a:custGeom>
                <a:avLst/>
                <a:gdLst>
                  <a:gd name="T0" fmla="*/ 2 w 62"/>
                  <a:gd name="T1" fmla="*/ 22 h 41"/>
                  <a:gd name="T2" fmla="*/ 1 w 62"/>
                  <a:gd name="T3" fmla="*/ 23 h 41"/>
                  <a:gd name="T4" fmla="*/ 0 w 62"/>
                  <a:gd name="T5" fmla="*/ 23 h 41"/>
                  <a:gd name="T6" fmla="*/ 0 w 62"/>
                  <a:gd name="T7" fmla="*/ 25 h 41"/>
                  <a:gd name="T8" fmla="*/ 1 w 62"/>
                  <a:gd name="T9" fmla="*/ 25 h 41"/>
                  <a:gd name="T10" fmla="*/ 1 w 62"/>
                  <a:gd name="T11" fmla="*/ 25 h 41"/>
                  <a:gd name="T12" fmla="*/ 19 w 62"/>
                  <a:gd name="T13" fmla="*/ 36 h 41"/>
                  <a:gd name="T14" fmla="*/ 19 w 62"/>
                  <a:gd name="T15" fmla="*/ 38 h 41"/>
                  <a:gd name="T16" fmla="*/ 19 w 62"/>
                  <a:gd name="T17" fmla="*/ 40 h 41"/>
                  <a:gd name="T18" fmla="*/ 19 w 62"/>
                  <a:gd name="T19" fmla="*/ 40 h 41"/>
                  <a:gd name="T20" fmla="*/ 20 w 62"/>
                  <a:gd name="T21" fmla="*/ 41 h 41"/>
                  <a:gd name="T22" fmla="*/ 21 w 62"/>
                  <a:gd name="T23" fmla="*/ 40 h 41"/>
                  <a:gd name="T24" fmla="*/ 26 w 62"/>
                  <a:gd name="T25" fmla="*/ 38 h 41"/>
                  <a:gd name="T26" fmla="*/ 27 w 62"/>
                  <a:gd name="T27" fmla="*/ 38 h 41"/>
                  <a:gd name="T28" fmla="*/ 40 w 62"/>
                  <a:gd name="T29" fmla="*/ 23 h 41"/>
                  <a:gd name="T30" fmla="*/ 41 w 62"/>
                  <a:gd name="T31" fmla="*/ 17 h 41"/>
                  <a:gd name="T32" fmla="*/ 43 w 62"/>
                  <a:gd name="T33" fmla="*/ 11 h 41"/>
                  <a:gd name="T34" fmla="*/ 43 w 62"/>
                  <a:gd name="T35" fmla="*/ 10 h 41"/>
                  <a:gd name="T36" fmla="*/ 44 w 62"/>
                  <a:gd name="T37" fmla="*/ 10 h 41"/>
                  <a:gd name="T38" fmla="*/ 45 w 62"/>
                  <a:gd name="T39" fmla="*/ 10 h 41"/>
                  <a:gd name="T40" fmla="*/ 46 w 62"/>
                  <a:gd name="T41" fmla="*/ 9 h 41"/>
                  <a:gd name="T42" fmla="*/ 47 w 62"/>
                  <a:gd name="T43" fmla="*/ 9 h 41"/>
                  <a:gd name="T44" fmla="*/ 47 w 62"/>
                  <a:gd name="T45" fmla="*/ 11 h 41"/>
                  <a:gd name="T46" fmla="*/ 48 w 62"/>
                  <a:gd name="T47" fmla="*/ 14 h 41"/>
                  <a:gd name="T48" fmla="*/ 50 w 62"/>
                  <a:gd name="T49" fmla="*/ 18 h 41"/>
                  <a:gd name="T50" fmla="*/ 51 w 62"/>
                  <a:gd name="T51" fmla="*/ 19 h 41"/>
                  <a:gd name="T52" fmla="*/ 52 w 62"/>
                  <a:gd name="T53" fmla="*/ 19 h 41"/>
                  <a:gd name="T54" fmla="*/ 52 w 62"/>
                  <a:gd name="T55" fmla="*/ 20 h 41"/>
                  <a:gd name="T56" fmla="*/ 61 w 62"/>
                  <a:gd name="T57" fmla="*/ 25 h 41"/>
                  <a:gd name="T58" fmla="*/ 62 w 62"/>
                  <a:gd name="T59" fmla="*/ 24 h 41"/>
                  <a:gd name="T60" fmla="*/ 62 w 62"/>
                  <a:gd name="T61" fmla="*/ 20 h 41"/>
                  <a:gd name="T62" fmla="*/ 60 w 62"/>
                  <a:gd name="T63" fmla="*/ 10 h 41"/>
                  <a:gd name="T64" fmla="*/ 60 w 62"/>
                  <a:gd name="T65" fmla="*/ 8 h 41"/>
                  <a:gd name="T66" fmla="*/ 59 w 62"/>
                  <a:gd name="T67" fmla="*/ 6 h 41"/>
                  <a:gd name="T68" fmla="*/ 55 w 62"/>
                  <a:gd name="T69" fmla="*/ 3 h 41"/>
                  <a:gd name="T70" fmla="*/ 42 w 62"/>
                  <a:gd name="T71" fmla="*/ 0 h 41"/>
                  <a:gd name="T72" fmla="*/ 42 w 62"/>
                  <a:gd name="T73" fmla="*/ 0 h 41"/>
                  <a:gd name="T74" fmla="*/ 41 w 62"/>
                  <a:gd name="T75" fmla="*/ 0 h 41"/>
                  <a:gd name="T76" fmla="*/ 37 w 62"/>
                  <a:gd name="T77" fmla="*/ 1 h 41"/>
                  <a:gd name="T78" fmla="*/ 36 w 62"/>
                  <a:gd name="T79" fmla="*/ 2 h 41"/>
                  <a:gd name="T80" fmla="*/ 35 w 62"/>
                  <a:gd name="T81" fmla="*/ 3 h 41"/>
                  <a:gd name="T82" fmla="*/ 36 w 62"/>
                  <a:gd name="T83" fmla="*/ 4 h 41"/>
                  <a:gd name="T84" fmla="*/ 32 w 62"/>
                  <a:gd name="T85" fmla="*/ 11 h 41"/>
                  <a:gd name="T86" fmla="*/ 24 w 62"/>
                  <a:gd name="T87" fmla="*/ 15 h 41"/>
                  <a:gd name="T88" fmla="*/ 23 w 62"/>
                  <a:gd name="T89" fmla="*/ 16 h 41"/>
                  <a:gd name="T90" fmla="*/ 18 w 62"/>
                  <a:gd name="T91" fmla="*/ 18 h 41"/>
                  <a:gd name="T92" fmla="*/ 17 w 62"/>
                  <a:gd name="T93" fmla="*/ 18 h 41"/>
                  <a:gd name="T94" fmla="*/ 14 w 62"/>
                  <a:gd name="T95" fmla="*/ 19 h 41"/>
                  <a:gd name="T96" fmla="*/ 10 w 62"/>
                  <a:gd name="T97" fmla="*/ 19 h 41"/>
                  <a:gd name="T98" fmla="*/ 5 w 62"/>
                  <a:gd name="T99" fmla="*/ 21 h 41"/>
                  <a:gd name="T100" fmla="*/ 2 w 62"/>
                  <a:gd name="T101" fmla="*/ 22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62" h="41">
                    <a:moveTo>
                      <a:pt x="2" y="22"/>
                    </a:moveTo>
                    <a:lnTo>
                      <a:pt x="1" y="23"/>
                    </a:lnTo>
                    <a:lnTo>
                      <a:pt x="0" y="23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5"/>
                    </a:lnTo>
                    <a:lnTo>
                      <a:pt x="19" y="36"/>
                    </a:lnTo>
                    <a:lnTo>
                      <a:pt x="19" y="38"/>
                    </a:lnTo>
                    <a:lnTo>
                      <a:pt x="19" y="40"/>
                    </a:lnTo>
                    <a:lnTo>
                      <a:pt x="19" y="40"/>
                    </a:lnTo>
                    <a:lnTo>
                      <a:pt x="20" y="41"/>
                    </a:lnTo>
                    <a:lnTo>
                      <a:pt x="21" y="40"/>
                    </a:lnTo>
                    <a:lnTo>
                      <a:pt x="26" y="38"/>
                    </a:lnTo>
                    <a:lnTo>
                      <a:pt x="27" y="38"/>
                    </a:lnTo>
                    <a:lnTo>
                      <a:pt x="40" y="23"/>
                    </a:lnTo>
                    <a:lnTo>
                      <a:pt x="41" y="17"/>
                    </a:lnTo>
                    <a:lnTo>
                      <a:pt x="43" y="11"/>
                    </a:lnTo>
                    <a:lnTo>
                      <a:pt x="43" y="10"/>
                    </a:lnTo>
                    <a:lnTo>
                      <a:pt x="44" y="10"/>
                    </a:lnTo>
                    <a:lnTo>
                      <a:pt x="45" y="10"/>
                    </a:lnTo>
                    <a:lnTo>
                      <a:pt x="46" y="9"/>
                    </a:lnTo>
                    <a:lnTo>
                      <a:pt x="47" y="9"/>
                    </a:lnTo>
                    <a:lnTo>
                      <a:pt x="47" y="11"/>
                    </a:lnTo>
                    <a:lnTo>
                      <a:pt x="48" y="14"/>
                    </a:lnTo>
                    <a:lnTo>
                      <a:pt x="50" y="18"/>
                    </a:lnTo>
                    <a:lnTo>
                      <a:pt x="51" y="19"/>
                    </a:lnTo>
                    <a:lnTo>
                      <a:pt x="52" y="19"/>
                    </a:lnTo>
                    <a:lnTo>
                      <a:pt x="52" y="20"/>
                    </a:lnTo>
                    <a:lnTo>
                      <a:pt x="61" y="25"/>
                    </a:lnTo>
                    <a:lnTo>
                      <a:pt x="62" y="24"/>
                    </a:lnTo>
                    <a:lnTo>
                      <a:pt x="62" y="20"/>
                    </a:lnTo>
                    <a:lnTo>
                      <a:pt x="60" y="10"/>
                    </a:lnTo>
                    <a:lnTo>
                      <a:pt x="60" y="8"/>
                    </a:lnTo>
                    <a:lnTo>
                      <a:pt x="59" y="6"/>
                    </a:lnTo>
                    <a:lnTo>
                      <a:pt x="55" y="3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1" y="0"/>
                    </a:lnTo>
                    <a:lnTo>
                      <a:pt x="37" y="1"/>
                    </a:lnTo>
                    <a:lnTo>
                      <a:pt x="36" y="2"/>
                    </a:lnTo>
                    <a:lnTo>
                      <a:pt x="35" y="3"/>
                    </a:lnTo>
                    <a:lnTo>
                      <a:pt x="36" y="4"/>
                    </a:lnTo>
                    <a:lnTo>
                      <a:pt x="32" y="11"/>
                    </a:lnTo>
                    <a:lnTo>
                      <a:pt x="24" y="15"/>
                    </a:lnTo>
                    <a:lnTo>
                      <a:pt x="23" y="16"/>
                    </a:lnTo>
                    <a:lnTo>
                      <a:pt x="18" y="18"/>
                    </a:lnTo>
                    <a:lnTo>
                      <a:pt x="17" y="18"/>
                    </a:lnTo>
                    <a:lnTo>
                      <a:pt x="14" y="19"/>
                    </a:lnTo>
                    <a:lnTo>
                      <a:pt x="10" y="19"/>
                    </a:lnTo>
                    <a:lnTo>
                      <a:pt x="5" y="21"/>
                    </a:lnTo>
                    <a:lnTo>
                      <a:pt x="2" y="22"/>
                    </a:lnTo>
                  </a:path>
                </a:pathLst>
              </a:custGeom>
              <a:grpFill/>
              <a:ln w="12700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087" name="Freeform 1049">
                <a:extLst>
                  <a:ext uri="{FF2B5EF4-FFF2-40B4-BE49-F238E27FC236}">
                    <a16:creationId xmlns:a16="http://schemas.microsoft.com/office/drawing/2014/main" id="{6B057D4A-F2C9-C4D6-17D8-81E3C7295916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6590530" y="1856758"/>
                <a:ext cx="69257" cy="56190"/>
              </a:xfrm>
              <a:custGeom>
                <a:avLst/>
                <a:gdLst>
                  <a:gd name="T0" fmla="*/ 1 w 53"/>
                  <a:gd name="T1" fmla="*/ 11 h 43"/>
                  <a:gd name="T2" fmla="*/ 1 w 53"/>
                  <a:gd name="T3" fmla="*/ 13 h 43"/>
                  <a:gd name="T4" fmla="*/ 18 w 53"/>
                  <a:gd name="T5" fmla="*/ 23 h 43"/>
                  <a:gd name="T6" fmla="*/ 30 w 53"/>
                  <a:gd name="T7" fmla="*/ 30 h 43"/>
                  <a:gd name="T8" fmla="*/ 41 w 53"/>
                  <a:gd name="T9" fmla="*/ 43 h 43"/>
                  <a:gd name="T10" fmla="*/ 44 w 53"/>
                  <a:gd name="T11" fmla="*/ 43 h 43"/>
                  <a:gd name="T12" fmla="*/ 48 w 53"/>
                  <a:gd name="T13" fmla="*/ 40 h 43"/>
                  <a:gd name="T14" fmla="*/ 50 w 53"/>
                  <a:gd name="T15" fmla="*/ 38 h 43"/>
                  <a:gd name="T16" fmla="*/ 52 w 53"/>
                  <a:gd name="T17" fmla="*/ 35 h 43"/>
                  <a:gd name="T18" fmla="*/ 53 w 53"/>
                  <a:gd name="T19" fmla="*/ 34 h 43"/>
                  <a:gd name="T20" fmla="*/ 53 w 53"/>
                  <a:gd name="T21" fmla="*/ 33 h 43"/>
                  <a:gd name="T22" fmla="*/ 51 w 53"/>
                  <a:gd name="T23" fmla="*/ 30 h 43"/>
                  <a:gd name="T24" fmla="*/ 51 w 53"/>
                  <a:gd name="T25" fmla="*/ 30 h 43"/>
                  <a:gd name="T26" fmla="*/ 34 w 53"/>
                  <a:gd name="T27" fmla="*/ 15 h 43"/>
                  <a:gd name="T28" fmla="*/ 32 w 53"/>
                  <a:gd name="T29" fmla="*/ 12 h 43"/>
                  <a:gd name="T30" fmla="*/ 27 w 53"/>
                  <a:gd name="T31" fmla="*/ 9 h 43"/>
                  <a:gd name="T32" fmla="*/ 27 w 53"/>
                  <a:gd name="T33" fmla="*/ 9 h 43"/>
                  <a:gd name="T34" fmla="*/ 25 w 53"/>
                  <a:gd name="T35" fmla="*/ 9 h 43"/>
                  <a:gd name="T36" fmla="*/ 22 w 53"/>
                  <a:gd name="T37" fmla="*/ 10 h 43"/>
                  <a:gd name="T38" fmla="*/ 20 w 53"/>
                  <a:gd name="T39" fmla="*/ 11 h 43"/>
                  <a:gd name="T40" fmla="*/ 19 w 53"/>
                  <a:gd name="T41" fmla="*/ 12 h 43"/>
                  <a:gd name="T42" fmla="*/ 18 w 53"/>
                  <a:gd name="T43" fmla="*/ 12 h 43"/>
                  <a:gd name="T44" fmla="*/ 17 w 53"/>
                  <a:gd name="T45" fmla="*/ 11 h 43"/>
                  <a:gd name="T46" fmla="*/ 9 w 53"/>
                  <a:gd name="T47" fmla="*/ 4 h 43"/>
                  <a:gd name="T48" fmla="*/ 4 w 53"/>
                  <a:gd name="T49" fmla="*/ 0 h 43"/>
                  <a:gd name="T50" fmla="*/ 3 w 53"/>
                  <a:gd name="T51" fmla="*/ 1 h 43"/>
                  <a:gd name="T52" fmla="*/ 3 w 53"/>
                  <a:gd name="T53" fmla="*/ 1 h 43"/>
                  <a:gd name="T54" fmla="*/ 1 w 53"/>
                  <a:gd name="T55" fmla="*/ 8 h 43"/>
                  <a:gd name="T56" fmla="*/ 0 w 53"/>
                  <a:gd name="T57" fmla="*/ 9 h 43"/>
                  <a:gd name="T58" fmla="*/ 0 w 53"/>
                  <a:gd name="T59" fmla="*/ 10 h 43"/>
                  <a:gd name="T60" fmla="*/ 1 w 53"/>
                  <a:gd name="T61" fmla="*/ 1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53" h="43">
                    <a:moveTo>
                      <a:pt x="1" y="11"/>
                    </a:moveTo>
                    <a:lnTo>
                      <a:pt x="1" y="13"/>
                    </a:lnTo>
                    <a:lnTo>
                      <a:pt x="18" y="23"/>
                    </a:lnTo>
                    <a:lnTo>
                      <a:pt x="30" y="30"/>
                    </a:lnTo>
                    <a:lnTo>
                      <a:pt x="41" y="43"/>
                    </a:lnTo>
                    <a:lnTo>
                      <a:pt x="44" y="43"/>
                    </a:lnTo>
                    <a:lnTo>
                      <a:pt x="48" y="40"/>
                    </a:lnTo>
                    <a:lnTo>
                      <a:pt x="50" y="38"/>
                    </a:lnTo>
                    <a:lnTo>
                      <a:pt x="52" y="35"/>
                    </a:lnTo>
                    <a:lnTo>
                      <a:pt x="53" y="34"/>
                    </a:lnTo>
                    <a:lnTo>
                      <a:pt x="53" y="33"/>
                    </a:lnTo>
                    <a:lnTo>
                      <a:pt x="51" y="30"/>
                    </a:lnTo>
                    <a:lnTo>
                      <a:pt x="51" y="30"/>
                    </a:lnTo>
                    <a:lnTo>
                      <a:pt x="34" y="15"/>
                    </a:lnTo>
                    <a:lnTo>
                      <a:pt x="32" y="12"/>
                    </a:lnTo>
                    <a:lnTo>
                      <a:pt x="27" y="9"/>
                    </a:lnTo>
                    <a:lnTo>
                      <a:pt x="27" y="9"/>
                    </a:lnTo>
                    <a:lnTo>
                      <a:pt x="25" y="9"/>
                    </a:lnTo>
                    <a:lnTo>
                      <a:pt x="22" y="10"/>
                    </a:lnTo>
                    <a:lnTo>
                      <a:pt x="20" y="11"/>
                    </a:lnTo>
                    <a:lnTo>
                      <a:pt x="19" y="12"/>
                    </a:lnTo>
                    <a:lnTo>
                      <a:pt x="18" y="12"/>
                    </a:lnTo>
                    <a:lnTo>
                      <a:pt x="17" y="11"/>
                    </a:lnTo>
                    <a:lnTo>
                      <a:pt x="9" y="4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1" y="8"/>
                    </a:lnTo>
                    <a:lnTo>
                      <a:pt x="0" y="9"/>
                    </a:lnTo>
                    <a:lnTo>
                      <a:pt x="0" y="10"/>
                    </a:lnTo>
                    <a:lnTo>
                      <a:pt x="1" y="11"/>
                    </a:lnTo>
                  </a:path>
                </a:pathLst>
              </a:custGeom>
              <a:grpFill/>
              <a:ln w="12700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088" name="Freeform 1051">
                <a:extLst>
                  <a:ext uri="{FF2B5EF4-FFF2-40B4-BE49-F238E27FC236}">
                    <a16:creationId xmlns:a16="http://schemas.microsoft.com/office/drawing/2014/main" id="{72252437-9CAD-D278-DD5D-69B01D96D310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6759096" y="1846303"/>
                <a:ext cx="60110" cy="66642"/>
              </a:xfrm>
              <a:custGeom>
                <a:avLst/>
                <a:gdLst>
                  <a:gd name="T0" fmla="*/ 0 w 46"/>
                  <a:gd name="T1" fmla="*/ 38 h 51"/>
                  <a:gd name="T2" fmla="*/ 0 w 46"/>
                  <a:gd name="T3" fmla="*/ 40 h 51"/>
                  <a:gd name="T4" fmla="*/ 8 w 46"/>
                  <a:gd name="T5" fmla="*/ 51 h 51"/>
                  <a:gd name="T6" fmla="*/ 27 w 46"/>
                  <a:gd name="T7" fmla="*/ 48 h 51"/>
                  <a:gd name="T8" fmla="*/ 28 w 46"/>
                  <a:gd name="T9" fmla="*/ 48 h 51"/>
                  <a:gd name="T10" fmla="*/ 32 w 46"/>
                  <a:gd name="T11" fmla="*/ 45 h 51"/>
                  <a:gd name="T12" fmla="*/ 39 w 46"/>
                  <a:gd name="T13" fmla="*/ 40 h 51"/>
                  <a:gd name="T14" fmla="*/ 39 w 46"/>
                  <a:gd name="T15" fmla="*/ 40 h 51"/>
                  <a:gd name="T16" fmla="*/ 40 w 46"/>
                  <a:gd name="T17" fmla="*/ 39 h 51"/>
                  <a:gd name="T18" fmla="*/ 45 w 46"/>
                  <a:gd name="T19" fmla="*/ 30 h 51"/>
                  <a:gd name="T20" fmla="*/ 46 w 46"/>
                  <a:gd name="T21" fmla="*/ 29 h 51"/>
                  <a:gd name="T22" fmla="*/ 46 w 46"/>
                  <a:gd name="T23" fmla="*/ 28 h 51"/>
                  <a:gd name="T24" fmla="*/ 46 w 46"/>
                  <a:gd name="T25" fmla="*/ 18 h 51"/>
                  <a:gd name="T26" fmla="*/ 43 w 46"/>
                  <a:gd name="T27" fmla="*/ 8 h 51"/>
                  <a:gd name="T28" fmla="*/ 42 w 46"/>
                  <a:gd name="T29" fmla="*/ 7 h 51"/>
                  <a:gd name="T30" fmla="*/ 42 w 46"/>
                  <a:gd name="T31" fmla="*/ 6 h 51"/>
                  <a:gd name="T32" fmla="*/ 42 w 46"/>
                  <a:gd name="T33" fmla="*/ 6 h 51"/>
                  <a:gd name="T34" fmla="*/ 41 w 46"/>
                  <a:gd name="T35" fmla="*/ 4 h 51"/>
                  <a:gd name="T36" fmla="*/ 40 w 46"/>
                  <a:gd name="T37" fmla="*/ 4 h 51"/>
                  <a:gd name="T38" fmla="*/ 37 w 46"/>
                  <a:gd name="T39" fmla="*/ 1 h 51"/>
                  <a:gd name="T40" fmla="*/ 36 w 46"/>
                  <a:gd name="T41" fmla="*/ 1 h 51"/>
                  <a:gd name="T42" fmla="*/ 34 w 46"/>
                  <a:gd name="T43" fmla="*/ 0 h 51"/>
                  <a:gd name="T44" fmla="*/ 32 w 46"/>
                  <a:gd name="T45" fmla="*/ 0 h 51"/>
                  <a:gd name="T46" fmla="*/ 31 w 46"/>
                  <a:gd name="T47" fmla="*/ 1 h 51"/>
                  <a:gd name="T48" fmla="*/ 30 w 46"/>
                  <a:gd name="T49" fmla="*/ 1 h 51"/>
                  <a:gd name="T50" fmla="*/ 28 w 46"/>
                  <a:gd name="T51" fmla="*/ 3 h 51"/>
                  <a:gd name="T52" fmla="*/ 28 w 46"/>
                  <a:gd name="T53" fmla="*/ 4 h 51"/>
                  <a:gd name="T54" fmla="*/ 27 w 46"/>
                  <a:gd name="T55" fmla="*/ 4 h 51"/>
                  <a:gd name="T56" fmla="*/ 27 w 46"/>
                  <a:gd name="T57" fmla="*/ 5 h 51"/>
                  <a:gd name="T58" fmla="*/ 25 w 46"/>
                  <a:gd name="T59" fmla="*/ 11 h 51"/>
                  <a:gd name="T60" fmla="*/ 25 w 46"/>
                  <a:gd name="T61" fmla="*/ 11 h 51"/>
                  <a:gd name="T62" fmla="*/ 20 w 46"/>
                  <a:gd name="T63" fmla="*/ 23 h 51"/>
                  <a:gd name="T64" fmla="*/ 17 w 46"/>
                  <a:gd name="T65" fmla="*/ 22 h 51"/>
                  <a:gd name="T66" fmla="*/ 12 w 46"/>
                  <a:gd name="T67" fmla="*/ 22 h 51"/>
                  <a:gd name="T68" fmla="*/ 10 w 46"/>
                  <a:gd name="T69" fmla="*/ 24 h 51"/>
                  <a:gd name="T70" fmla="*/ 9 w 46"/>
                  <a:gd name="T71" fmla="*/ 24 h 51"/>
                  <a:gd name="T72" fmla="*/ 8 w 46"/>
                  <a:gd name="T73" fmla="*/ 24 h 51"/>
                  <a:gd name="T74" fmla="*/ 0 w 46"/>
                  <a:gd name="T75" fmla="*/ 36 h 51"/>
                  <a:gd name="T76" fmla="*/ 0 w 46"/>
                  <a:gd name="T77" fmla="*/ 38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46" h="51">
                    <a:moveTo>
                      <a:pt x="0" y="38"/>
                    </a:moveTo>
                    <a:lnTo>
                      <a:pt x="0" y="40"/>
                    </a:lnTo>
                    <a:lnTo>
                      <a:pt x="8" y="51"/>
                    </a:lnTo>
                    <a:lnTo>
                      <a:pt x="27" y="48"/>
                    </a:lnTo>
                    <a:lnTo>
                      <a:pt x="28" y="48"/>
                    </a:lnTo>
                    <a:lnTo>
                      <a:pt x="32" y="45"/>
                    </a:lnTo>
                    <a:lnTo>
                      <a:pt x="39" y="40"/>
                    </a:lnTo>
                    <a:lnTo>
                      <a:pt x="39" y="40"/>
                    </a:lnTo>
                    <a:lnTo>
                      <a:pt x="40" y="39"/>
                    </a:lnTo>
                    <a:lnTo>
                      <a:pt x="45" y="30"/>
                    </a:lnTo>
                    <a:lnTo>
                      <a:pt x="46" y="29"/>
                    </a:lnTo>
                    <a:lnTo>
                      <a:pt x="46" y="28"/>
                    </a:lnTo>
                    <a:lnTo>
                      <a:pt x="46" y="18"/>
                    </a:lnTo>
                    <a:lnTo>
                      <a:pt x="43" y="8"/>
                    </a:lnTo>
                    <a:lnTo>
                      <a:pt x="42" y="7"/>
                    </a:lnTo>
                    <a:lnTo>
                      <a:pt x="42" y="6"/>
                    </a:lnTo>
                    <a:lnTo>
                      <a:pt x="42" y="6"/>
                    </a:lnTo>
                    <a:lnTo>
                      <a:pt x="41" y="4"/>
                    </a:lnTo>
                    <a:lnTo>
                      <a:pt x="40" y="4"/>
                    </a:lnTo>
                    <a:lnTo>
                      <a:pt x="37" y="1"/>
                    </a:lnTo>
                    <a:lnTo>
                      <a:pt x="36" y="1"/>
                    </a:lnTo>
                    <a:lnTo>
                      <a:pt x="34" y="0"/>
                    </a:lnTo>
                    <a:lnTo>
                      <a:pt x="32" y="0"/>
                    </a:lnTo>
                    <a:lnTo>
                      <a:pt x="31" y="1"/>
                    </a:lnTo>
                    <a:lnTo>
                      <a:pt x="30" y="1"/>
                    </a:lnTo>
                    <a:lnTo>
                      <a:pt x="28" y="3"/>
                    </a:lnTo>
                    <a:lnTo>
                      <a:pt x="28" y="4"/>
                    </a:lnTo>
                    <a:lnTo>
                      <a:pt x="27" y="4"/>
                    </a:lnTo>
                    <a:lnTo>
                      <a:pt x="27" y="5"/>
                    </a:lnTo>
                    <a:lnTo>
                      <a:pt x="25" y="11"/>
                    </a:lnTo>
                    <a:lnTo>
                      <a:pt x="25" y="11"/>
                    </a:lnTo>
                    <a:lnTo>
                      <a:pt x="20" y="23"/>
                    </a:lnTo>
                    <a:lnTo>
                      <a:pt x="17" y="22"/>
                    </a:lnTo>
                    <a:lnTo>
                      <a:pt x="12" y="22"/>
                    </a:lnTo>
                    <a:lnTo>
                      <a:pt x="10" y="24"/>
                    </a:lnTo>
                    <a:lnTo>
                      <a:pt x="9" y="24"/>
                    </a:lnTo>
                    <a:lnTo>
                      <a:pt x="8" y="24"/>
                    </a:lnTo>
                    <a:lnTo>
                      <a:pt x="0" y="36"/>
                    </a:lnTo>
                    <a:lnTo>
                      <a:pt x="0" y="38"/>
                    </a:lnTo>
                  </a:path>
                </a:pathLst>
              </a:custGeom>
              <a:grpFill/>
              <a:ln w="12700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089" name="Freeform 1053">
                <a:extLst>
                  <a:ext uri="{FF2B5EF4-FFF2-40B4-BE49-F238E27FC236}">
                    <a16:creationId xmlns:a16="http://schemas.microsoft.com/office/drawing/2014/main" id="{4F1662AB-8338-BAFB-0614-F60884467B8E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6689842" y="1888119"/>
                <a:ext cx="64030" cy="61416"/>
              </a:xfrm>
              <a:custGeom>
                <a:avLst/>
                <a:gdLst>
                  <a:gd name="T0" fmla="*/ 1 w 49"/>
                  <a:gd name="T1" fmla="*/ 34 h 47"/>
                  <a:gd name="T2" fmla="*/ 1 w 49"/>
                  <a:gd name="T3" fmla="*/ 34 h 47"/>
                  <a:gd name="T4" fmla="*/ 0 w 49"/>
                  <a:gd name="T5" fmla="*/ 35 h 47"/>
                  <a:gd name="T6" fmla="*/ 1 w 49"/>
                  <a:gd name="T7" fmla="*/ 35 h 47"/>
                  <a:gd name="T8" fmla="*/ 1 w 49"/>
                  <a:gd name="T9" fmla="*/ 36 h 47"/>
                  <a:gd name="T10" fmla="*/ 7 w 49"/>
                  <a:gd name="T11" fmla="*/ 45 h 47"/>
                  <a:gd name="T12" fmla="*/ 7 w 49"/>
                  <a:gd name="T13" fmla="*/ 45 h 47"/>
                  <a:gd name="T14" fmla="*/ 10 w 49"/>
                  <a:gd name="T15" fmla="*/ 44 h 47"/>
                  <a:gd name="T16" fmla="*/ 11 w 49"/>
                  <a:gd name="T17" fmla="*/ 44 h 47"/>
                  <a:gd name="T18" fmla="*/ 12 w 49"/>
                  <a:gd name="T19" fmla="*/ 44 h 47"/>
                  <a:gd name="T20" fmla="*/ 12 w 49"/>
                  <a:gd name="T21" fmla="*/ 43 h 47"/>
                  <a:gd name="T22" fmla="*/ 14 w 49"/>
                  <a:gd name="T23" fmla="*/ 42 h 47"/>
                  <a:gd name="T24" fmla="*/ 29 w 49"/>
                  <a:gd name="T25" fmla="*/ 47 h 47"/>
                  <a:gd name="T26" fmla="*/ 30 w 49"/>
                  <a:gd name="T27" fmla="*/ 47 h 47"/>
                  <a:gd name="T28" fmla="*/ 30 w 49"/>
                  <a:gd name="T29" fmla="*/ 47 h 47"/>
                  <a:gd name="T30" fmla="*/ 47 w 49"/>
                  <a:gd name="T31" fmla="*/ 26 h 47"/>
                  <a:gd name="T32" fmla="*/ 49 w 49"/>
                  <a:gd name="T33" fmla="*/ 13 h 47"/>
                  <a:gd name="T34" fmla="*/ 49 w 49"/>
                  <a:gd name="T35" fmla="*/ 11 h 47"/>
                  <a:gd name="T36" fmla="*/ 48 w 49"/>
                  <a:gd name="T37" fmla="*/ 8 h 47"/>
                  <a:gd name="T38" fmla="*/ 48 w 49"/>
                  <a:gd name="T39" fmla="*/ 6 h 47"/>
                  <a:gd name="T40" fmla="*/ 46 w 49"/>
                  <a:gd name="T41" fmla="*/ 2 h 47"/>
                  <a:gd name="T42" fmla="*/ 46 w 49"/>
                  <a:gd name="T43" fmla="*/ 1 h 47"/>
                  <a:gd name="T44" fmla="*/ 45 w 49"/>
                  <a:gd name="T45" fmla="*/ 1 h 47"/>
                  <a:gd name="T46" fmla="*/ 43 w 49"/>
                  <a:gd name="T47" fmla="*/ 0 h 47"/>
                  <a:gd name="T48" fmla="*/ 38 w 49"/>
                  <a:gd name="T49" fmla="*/ 0 h 47"/>
                  <a:gd name="T50" fmla="*/ 37 w 49"/>
                  <a:gd name="T51" fmla="*/ 0 h 47"/>
                  <a:gd name="T52" fmla="*/ 37 w 49"/>
                  <a:gd name="T53" fmla="*/ 1 h 47"/>
                  <a:gd name="T54" fmla="*/ 36 w 49"/>
                  <a:gd name="T55" fmla="*/ 3 h 47"/>
                  <a:gd name="T56" fmla="*/ 35 w 49"/>
                  <a:gd name="T57" fmla="*/ 3 h 47"/>
                  <a:gd name="T58" fmla="*/ 34 w 49"/>
                  <a:gd name="T59" fmla="*/ 3 h 47"/>
                  <a:gd name="T60" fmla="*/ 18 w 49"/>
                  <a:gd name="T61" fmla="*/ 9 h 47"/>
                  <a:gd name="T62" fmla="*/ 17 w 49"/>
                  <a:gd name="T63" fmla="*/ 8 h 47"/>
                  <a:gd name="T64" fmla="*/ 17 w 49"/>
                  <a:gd name="T65" fmla="*/ 5 h 47"/>
                  <a:gd name="T66" fmla="*/ 17 w 49"/>
                  <a:gd name="T67" fmla="*/ 5 h 47"/>
                  <a:gd name="T68" fmla="*/ 16 w 49"/>
                  <a:gd name="T69" fmla="*/ 4 h 47"/>
                  <a:gd name="T70" fmla="*/ 15 w 49"/>
                  <a:gd name="T71" fmla="*/ 4 h 47"/>
                  <a:gd name="T72" fmla="*/ 14 w 49"/>
                  <a:gd name="T73" fmla="*/ 3 h 47"/>
                  <a:gd name="T74" fmla="*/ 8 w 49"/>
                  <a:gd name="T75" fmla="*/ 5 h 47"/>
                  <a:gd name="T76" fmla="*/ 8 w 49"/>
                  <a:gd name="T77" fmla="*/ 5 h 47"/>
                  <a:gd name="T78" fmla="*/ 7 w 49"/>
                  <a:gd name="T79" fmla="*/ 6 h 47"/>
                  <a:gd name="T80" fmla="*/ 7 w 49"/>
                  <a:gd name="T81" fmla="*/ 6 h 47"/>
                  <a:gd name="T82" fmla="*/ 5 w 49"/>
                  <a:gd name="T83" fmla="*/ 9 h 47"/>
                  <a:gd name="T84" fmla="*/ 3 w 49"/>
                  <a:gd name="T85" fmla="*/ 15 h 47"/>
                  <a:gd name="T86" fmla="*/ 1 w 49"/>
                  <a:gd name="T87" fmla="*/ 19 h 47"/>
                  <a:gd name="T88" fmla="*/ 0 w 49"/>
                  <a:gd name="T89" fmla="*/ 23 h 47"/>
                  <a:gd name="T90" fmla="*/ 0 w 49"/>
                  <a:gd name="T91" fmla="*/ 24 h 47"/>
                  <a:gd name="T92" fmla="*/ 1 w 49"/>
                  <a:gd name="T93" fmla="*/ 29 h 47"/>
                  <a:gd name="T94" fmla="*/ 1 w 49"/>
                  <a:gd name="T95" fmla="*/ 34 h 47"/>
                  <a:gd name="T96" fmla="*/ 1 w 49"/>
                  <a:gd name="T97" fmla="*/ 34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49" h="47">
                    <a:moveTo>
                      <a:pt x="1" y="34"/>
                    </a:moveTo>
                    <a:lnTo>
                      <a:pt x="1" y="34"/>
                    </a:lnTo>
                    <a:lnTo>
                      <a:pt x="0" y="35"/>
                    </a:lnTo>
                    <a:lnTo>
                      <a:pt x="1" y="35"/>
                    </a:lnTo>
                    <a:lnTo>
                      <a:pt x="1" y="36"/>
                    </a:lnTo>
                    <a:lnTo>
                      <a:pt x="7" y="45"/>
                    </a:lnTo>
                    <a:lnTo>
                      <a:pt x="7" y="45"/>
                    </a:lnTo>
                    <a:lnTo>
                      <a:pt x="10" y="44"/>
                    </a:lnTo>
                    <a:lnTo>
                      <a:pt x="11" y="44"/>
                    </a:lnTo>
                    <a:lnTo>
                      <a:pt x="12" y="44"/>
                    </a:lnTo>
                    <a:lnTo>
                      <a:pt x="12" y="43"/>
                    </a:lnTo>
                    <a:lnTo>
                      <a:pt x="14" y="42"/>
                    </a:lnTo>
                    <a:lnTo>
                      <a:pt x="29" y="47"/>
                    </a:lnTo>
                    <a:lnTo>
                      <a:pt x="30" y="47"/>
                    </a:lnTo>
                    <a:lnTo>
                      <a:pt x="30" y="47"/>
                    </a:lnTo>
                    <a:lnTo>
                      <a:pt x="47" y="26"/>
                    </a:lnTo>
                    <a:lnTo>
                      <a:pt x="49" y="13"/>
                    </a:lnTo>
                    <a:lnTo>
                      <a:pt x="49" y="11"/>
                    </a:lnTo>
                    <a:lnTo>
                      <a:pt x="48" y="8"/>
                    </a:lnTo>
                    <a:lnTo>
                      <a:pt x="48" y="6"/>
                    </a:lnTo>
                    <a:lnTo>
                      <a:pt x="46" y="2"/>
                    </a:lnTo>
                    <a:lnTo>
                      <a:pt x="46" y="1"/>
                    </a:lnTo>
                    <a:lnTo>
                      <a:pt x="45" y="1"/>
                    </a:lnTo>
                    <a:lnTo>
                      <a:pt x="43" y="0"/>
                    </a:lnTo>
                    <a:lnTo>
                      <a:pt x="38" y="0"/>
                    </a:lnTo>
                    <a:lnTo>
                      <a:pt x="37" y="0"/>
                    </a:lnTo>
                    <a:lnTo>
                      <a:pt x="37" y="1"/>
                    </a:lnTo>
                    <a:lnTo>
                      <a:pt x="36" y="3"/>
                    </a:lnTo>
                    <a:lnTo>
                      <a:pt x="35" y="3"/>
                    </a:lnTo>
                    <a:lnTo>
                      <a:pt x="34" y="3"/>
                    </a:lnTo>
                    <a:lnTo>
                      <a:pt x="18" y="9"/>
                    </a:lnTo>
                    <a:lnTo>
                      <a:pt x="17" y="8"/>
                    </a:lnTo>
                    <a:lnTo>
                      <a:pt x="17" y="5"/>
                    </a:lnTo>
                    <a:lnTo>
                      <a:pt x="17" y="5"/>
                    </a:lnTo>
                    <a:lnTo>
                      <a:pt x="16" y="4"/>
                    </a:lnTo>
                    <a:lnTo>
                      <a:pt x="15" y="4"/>
                    </a:lnTo>
                    <a:lnTo>
                      <a:pt x="14" y="3"/>
                    </a:lnTo>
                    <a:lnTo>
                      <a:pt x="8" y="5"/>
                    </a:lnTo>
                    <a:lnTo>
                      <a:pt x="8" y="5"/>
                    </a:lnTo>
                    <a:lnTo>
                      <a:pt x="7" y="6"/>
                    </a:lnTo>
                    <a:lnTo>
                      <a:pt x="7" y="6"/>
                    </a:lnTo>
                    <a:lnTo>
                      <a:pt x="5" y="9"/>
                    </a:lnTo>
                    <a:lnTo>
                      <a:pt x="3" y="15"/>
                    </a:lnTo>
                    <a:lnTo>
                      <a:pt x="1" y="19"/>
                    </a:lnTo>
                    <a:lnTo>
                      <a:pt x="0" y="23"/>
                    </a:lnTo>
                    <a:lnTo>
                      <a:pt x="0" y="24"/>
                    </a:lnTo>
                    <a:lnTo>
                      <a:pt x="1" y="29"/>
                    </a:lnTo>
                    <a:lnTo>
                      <a:pt x="1" y="34"/>
                    </a:lnTo>
                    <a:lnTo>
                      <a:pt x="1" y="34"/>
                    </a:lnTo>
                  </a:path>
                </a:pathLst>
              </a:custGeom>
              <a:grpFill/>
              <a:ln w="12700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090" name="Freeform 1055">
                <a:extLst>
                  <a:ext uri="{FF2B5EF4-FFF2-40B4-BE49-F238E27FC236}">
                    <a16:creationId xmlns:a16="http://schemas.microsoft.com/office/drawing/2014/main" id="{8F669AAB-3207-4ADB-50E3-EF8F5D610664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6625811" y="1858065"/>
                <a:ext cx="44428" cy="35280"/>
              </a:xfrm>
              <a:custGeom>
                <a:avLst/>
                <a:gdLst>
                  <a:gd name="T0" fmla="*/ 2 w 34"/>
                  <a:gd name="T1" fmla="*/ 3 h 27"/>
                  <a:gd name="T2" fmla="*/ 5 w 34"/>
                  <a:gd name="T3" fmla="*/ 5 h 27"/>
                  <a:gd name="T4" fmla="*/ 13 w 34"/>
                  <a:gd name="T5" fmla="*/ 11 h 27"/>
                  <a:gd name="T6" fmla="*/ 17 w 34"/>
                  <a:gd name="T7" fmla="*/ 21 h 27"/>
                  <a:gd name="T8" fmla="*/ 18 w 34"/>
                  <a:gd name="T9" fmla="*/ 21 h 27"/>
                  <a:gd name="T10" fmla="*/ 20 w 34"/>
                  <a:gd name="T11" fmla="*/ 23 h 27"/>
                  <a:gd name="T12" fmla="*/ 23 w 34"/>
                  <a:gd name="T13" fmla="*/ 25 h 27"/>
                  <a:gd name="T14" fmla="*/ 26 w 34"/>
                  <a:gd name="T15" fmla="*/ 27 h 27"/>
                  <a:gd name="T16" fmla="*/ 26 w 34"/>
                  <a:gd name="T17" fmla="*/ 27 h 27"/>
                  <a:gd name="T18" fmla="*/ 28 w 34"/>
                  <a:gd name="T19" fmla="*/ 26 h 27"/>
                  <a:gd name="T20" fmla="*/ 34 w 34"/>
                  <a:gd name="T21" fmla="*/ 20 h 27"/>
                  <a:gd name="T22" fmla="*/ 34 w 34"/>
                  <a:gd name="T23" fmla="*/ 19 h 27"/>
                  <a:gd name="T24" fmla="*/ 34 w 34"/>
                  <a:gd name="T25" fmla="*/ 19 h 27"/>
                  <a:gd name="T26" fmla="*/ 22 w 34"/>
                  <a:gd name="T27" fmla="*/ 6 h 27"/>
                  <a:gd name="T28" fmla="*/ 21 w 34"/>
                  <a:gd name="T29" fmla="*/ 6 h 27"/>
                  <a:gd name="T30" fmla="*/ 9 w 34"/>
                  <a:gd name="T31" fmla="*/ 1 h 27"/>
                  <a:gd name="T32" fmla="*/ 8 w 34"/>
                  <a:gd name="T33" fmla="*/ 1 h 27"/>
                  <a:gd name="T34" fmla="*/ 1 w 34"/>
                  <a:gd name="T35" fmla="*/ 0 h 27"/>
                  <a:gd name="T36" fmla="*/ 0 w 34"/>
                  <a:gd name="T37" fmla="*/ 1 h 27"/>
                  <a:gd name="T38" fmla="*/ 2 w 34"/>
                  <a:gd name="T39" fmla="*/ 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4" h="27">
                    <a:moveTo>
                      <a:pt x="2" y="3"/>
                    </a:moveTo>
                    <a:lnTo>
                      <a:pt x="5" y="5"/>
                    </a:lnTo>
                    <a:lnTo>
                      <a:pt x="13" y="11"/>
                    </a:lnTo>
                    <a:lnTo>
                      <a:pt x="17" y="21"/>
                    </a:lnTo>
                    <a:lnTo>
                      <a:pt x="18" y="21"/>
                    </a:lnTo>
                    <a:lnTo>
                      <a:pt x="20" y="23"/>
                    </a:lnTo>
                    <a:lnTo>
                      <a:pt x="23" y="25"/>
                    </a:lnTo>
                    <a:lnTo>
                      <a:pt x="26" y="27"/>
                    </a:lnTo>
                    <a:lnTo>
                      <a:pt x="26" y="27"/>
                    </a:lnTo>
                    <a:lnTo>
                      <a:pt x="28" y="26"/>
                    </a:lnTo>
                    <a:lnTo>
                      <a:pt x="34" y="20"/>
                    </a:lnTo>
                    <a:lnTo>
                      <a:pt x="34" y="19"/>
                    </a:lnTo>
                    <a:lnTo>
                      <a:pt x="34" y="19"/>
                    </a:lnTo>
                    <a:lnTo>
                      <a:pt x="22" y="6"/>
                    </a:lnTo>
                    <a:lnTo>
                      <a:pt x="21" y="6"/>
                    </a:lnTo>
                    <a:lnTo>
                      <a:pt x="9" y="1"/>
                    </a:lnTo>
                    <a:lnTo>
                      <a:pt x="8" y="1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2" y="3"/>
                    </a:lnTo>
                  </a:path>
                </a:pathLst>
              </a:custGeom>
              <a:grpFill/>
              <a:ln w="12700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091" name="Freeform 1057">
                <a:extLst>
                  <a:ext uri="{FF2B5EF4-FFF2-40B4-BE49-F238E27FC236}">
                    <a16:creationId xmlns:a16="http://schemas.microsoft.com/office/drawing/2014/main" id="{4882C88D-AAA1-283A-C9B2-BA58E7857E8D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6642798" y="1939081"/>
                <a:ext cx="48348" cy="48348"/>
              </a:xfrm>
              <a:custGeom>
                <a:avLst/>
                <a:gdLst>
                  <a:gd name="T0" fmla="*/ 19 w 66"/>
                  <a:gd name="T1" fmla="*/ 64 h 66"/>
                  <a:gd name="T2" fmla="*/ 20 w 66"/>
                  <a:gd name="T3" fmla="*/ 64 h 66"/>
                  <a:gd name="T4" fmla="*/ 22 w 66"/>
                  <a:gd name="T5" fmla="*/ 65 h 66"/>
                  <a:gd name="T6" fmla="*/ 22 w 66"/>
                  <a:gd name="T7" fmla="*/ 65 h 66"/>
                  <a:gd name="T8" fmla="*/ 27 w 66"/>
                  <a:gd name="T9" fmla="*/ 66 h 66"/>
                  <a:gd name="T10" fmla="*/ 28 w 66"/>
                  <a:gd name="T11" fmla="*/ 65 h 66"/>
                  <a:gd name="T12" fmla="*/ 29 w 66"/>
                  <a:gd name="T13" fmla="*/ 65 h 66"/>
                  <a:gd name="T14" fmla="*/ 42 w 66"/>
                  <a:gd name="T15" fmla="*/ 53 h 66"/>
                  <a:gd name="T16" fmla="*/ 42 w 66"/>
                  <a:gd name="T17" fmla="*/ 52 h 66"/>
                  <a:gd name="T18" fmla="*/ 43 w 66"/>
                  <a:gd name="T19" fmla="*/ 45 h 66"/>
                  <a:gd name="T20" fmla="*/ 43 w 66"/>
                  <a:gd name="T21" fmla="*/ 44 h 66"/>
                  <a:gd name="T22" fmla="*/ 43 w 66"/>
                  <a:gd name="T23" fmla="*/ 43 h 66"/>
                  <a:gd name="T24" fmla="*/ 40 w 66"/>
                  <a:gd name="T25" fmla="*/ 42 h 66"/>
                  <a:gd name="T26" fmla="*/ 36 w 66"/>
                  <a:gd name="T27" fmla="*/ 41 h 66"/>
                  <a:gd name="T28" fmla="*/ 34 w 66"/>
                  <a:gd name="T29" fmla="*/ 42 h 66"/>
                  <a:gd name="T30" fmla="*/ 33 w 66"/>
                  <a:gd name="T31" fmla="*/ 41 h 66"/>
                  <a:gd name="T32" fmla="*/ 32 w 66"/>
                  <a:gd name="T33" fmla="*/ 41 h 66"/>
                  <a:gd name="T34" fmla="*/ 31 w 66"/>
                  <a:gd name="T35" fmla="*/ 40 h 66"/>
                  <a:gd name="T36" fmla="*/ 32 w 66"/>
                  <a:gd name="T37" fmla="*/ 39 h 66"/>
                  <a:gd name="T38" fmla="*/ 32 w 66"/>
                  <a:gd name="T39" fmla="*/ 38 h 66"/>
                  <a:gd name="T40" fmla="*/ 34 w 66"/>
                  <a:gd name="T41" fmla="*/ 36 h 66"/>
                  <a:gd name="T42" fmla="*/ 34 w 66"/>
                  <a:gd name="T43" fmla="*/ 34 h 66"/>
                  <a:gd name="T44" fmla="*/ 40 w 66"/>
                  <a:gd name="T45" fmla="*/ 29 h 66"/>
                  <a:gd name="T46" fmla="*/ 41 w 66"/>
                  <a:gd name="T47" fmla="*/ 29 h 66"/>
                  <a:gd name="T48" fmla="*/ 46 w 66"/>
                  <a:gd name="T49" fmla="*/ 26 h 66"/>
                  <a:gd name="T50" fmla="*/ 48 w 66"/>
                  <a:gd name="T51" fmla="*/ 25 h 66"/>
                  <a:gd name="T52" fmla="*/ 49 w 66"/>
                  <a:gd name="T53" fmla="*/ 25 h 66"/>
                  <a:gd name="T54" fmla="*/ 52 w 66"/>
                  <a:gd name="T55" fmla="*/ 26 h 66"/>
                  <a:gd name="T56" fmla="*/ 53 w 66"/>
                  <a:gd name="T57" fmla="*/ 27 h 66"/>
                  <a:gd name="T58" fmla="*/ 54 w 66"/>
                  <a:gd name="T59" fmla="*/ 27 h 66"/>
                  <a:gd name="T60" fmla="*/ 63 w 66"/>
                  <a:gd name="T61" fmla="*/ 28 h 66"/>
                  <a:gd name="T62" fmla="*/ 65 w 66"/>
                  <a:gd name="T63" fmla="*/ 28 h 66"/>
                  <a:gd name="T64" fmla="*/ 66 w 66"/>
                  <a:gd name="T65" fmla="*/ 27 h 66"/>
                  <a:gd name="T66" fmla="*/ 66 w 66"/>
                  <a:gd name="T67" fmla="*/ 26 h 66"/>
                  <a:gd name="T68" fmla="*/ 65 w 66"/>
                  <a:gd name="T69" fmla="*/ 23 h 66"/>
                  <a:gd name="T70" fmla="*/ 63 w 66"/>
                  <a:gd name="T71" fmla="*/ 20 h 66"/>
                  <a:gd name="T72" fmla="*/ 62 w 66"/>
                  <a:gd name="T73" fmla="*/ 18 h 66"/>
                  <a:gd name="T74" fmla="*/ 55 w 66"/>
                  <a:gd name="T75" fmla="*/ 11 h 66"/>
                  <a:gd name="T76" fmla="*/ 43 w 66"/>
                  <a:gd name="T77" fmla="*/ 4 h 66"/>
                  <a:gd name="T78" fmla="*/ 40 w 66"/>
                  <a:gd name="T79" fmla="*/ 3 h 66"/>
                  <a:gd name="T80" fmla="*/ 35 w 66"/>
                  <a:gd name="T81" fmla="*/ 1 h 66"/>
                  <a:gd name="T82" fmla="*/ 31 w 66"/>
                  <a:gd name="T83" fmla="*/ 0 h 66"/>
                  <a:gd name="T84" fmla="*/ 28 w 66"/>
                  <a:gd name="T85" fmla="*/ 0 h 66"/>
                  <a:gd name="T86" fmla="*/ 9 w 66"/>
                  <a:gd name="T87" fmla="*/ 0 h 66"/>
                  <a:gd name="T88" fmla="*/ 1 w 66"/>
                  <a:gd name="T89" fmla="*/ 1 h 66"/>
                  <a:gd name="T90" fmla="*/ 0 w 66"/>
                  <a:gd name="T91" fmla="*/ 3 h 66"/>
                  <a:gd name="T92" fmla="*/ 4 w 66"/>
                  <a:gd name="T93" fmla="*/ 6 h 66"/>
                  <a:gd name="T94" fmla="*/ 8 w 66"/>
                  <a:gd name="T95" fmla="*/ 26 h 66"/>
                  <a:gd name="T96" fmla="*/ 9 w 66"/>
                  <a:gd name="T97" fmla="*/ 54 h 66"/>
                  <a:gd name="T98" fmla="*/ 13 w 66"/>
                  <a:gd name="T99" fmla="*/ 61 h 66"/>
                  <a:gd name="T100" fmla="*/ 19 w 66"/>
                  <a:gd name="T101" fmla="*/ 64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66" h="66">
                    <a:moveTo>
                      <a:pt x="19" y="64"/>
                    </a:moveTo>
                    <a:cubicBezTo>
                      <a:pt x="20" y="64"/>
                      <a:pt x="20" y="64"/>
                      <a:pt x="20" y="64"/>
                    </a:cubicBezTo>
                    <a:cubicBezTo>
                      <a:pt x="22" y="65"/>
                      <a:pt x="22" y="65"/>
                      <a:pt x="22" y="65"/>
                    </a:cubicBezTo>
                    <a:cubicBezTo>
                      <a:pt x="22" y="65"/>
                      <a:pt x="22" y="65"/>
                      <a:pt x="22" y="65"/>
                    </a:cubicBezTo>
                    <a:cubicBezTo>
                      <a:pt x="27" y="66"/>
                      <a:pt x="27" y="66"/>
                      <a:pt x="27" y="66"/>
                    </a:cubicBezTo>
                    <a:cubicBezTo>
                      <a:pt x="28" y="65"/>
                      <a:pt x="28" y="65"/>
                      <a:pt x="28" y="65"/>
                    </a:cubicBezTo>
                    <a:cubicBezTo>
                      <a:pt x="29" y="65"/>
                      <a:pt x="29" y="65"/>
                      <a:pt x="29" y="65"/>
                    </a:cubicBezTo>
                    <a:cubicBezTo>
                      <a:pt x="42" y="53"/>
                      <a:pt x="42" y="53"/>
                      <a:pt x="42" y="53"/>
                    </a:cubicBezTo>
                    <a:cubicBezTo>
                      <a:pt x="42" y="52"/>
                      <a:pt x="42" y="52"/>
                      <a:pt x="42" y="52"/>
                    </a:cubicBezTo>
                    <a:cubicBezTo>
                      <a:pt x="43" y="45"/>
                      <a:pt x="43" y="45"/>
                      <a:pt x="43" y="45"/>
                    </a:cubicBezTo>
                    <a:cubicBezTo>
                      <a:pt x="43" y="44"/>
                      <a:pt x="43" y="44"/>
                      <a:pt x="43" y="44"/>
                    </a:cubicBezTo>
                    <a:cubicBezTo>
                      <a:pt x="43" y="43"/>
                      <a:pt x="43" y="43"/>
                      <a:pt x="43" y="43"/>
                    </a:cubicBezTo>
                    <a:cubicBezTo>
                      <a:pt x="40" y="42"/>
                      <a:pt x="40" y="42"/>
                      <a:pt x="40" y="42"/>
                    </a:cubicBezTo>
                    <a:cubicBezTo>
                      <a:pt x="36" y="41"/>
                      <a:pt x="36" y="41"/>
                      <a:pt x="36" y="41"/>
                    </a:cubicBezTo>
                    <a:cubicBezTo>
                      <a:pt x="34" y="42"/>
                      <a:pt x="34" y="42"/>
                      <a:pt x="34" y="42"/>
                    </a:cubicBezTo>
                    <a:cubicBezTo>
                      <a:pt x="33" y="41"/>
                      <a:pt x="33" y="41"/>
                      <a:pt x="33" y="41"/>
                    </a:cubicBezTo>
                    <a:cubicBezTo>
                      <a:pt x="32" y="41"/>
                      <a:pt x="32" y="41"/>
                      <a:pt x="32" y="41"/>
                    </a:cubicBezTo>
                    <a:cubicBezTo>
                      <a:pt x="31" y="40"/>
                      <a:pt x="31" y="40"/>
                      <a:pt x="31" y="40"/>
                    </a:cubicBezTo>
                    <a:cubicBezTo>
                      <a:pt x="32" y="39"/>
                      <a:pt x="32" y="39"/>
                      <a:pt x="32" y="39"/>
                    </a:cubicBezTo>
                    <a:cubicBezTo>
                      <a:pt x="32" y="38"/>
                      <a:pt x="32" y="38"/>
                      <a:pt x="32" y="38"/>
                    </a:cubicBezTo>
                    <a:cubicBezTo>
                      <a:pt x="34" y="36"/>
                      <a:pt x="34" y="36"/>
                      <a:pt x="34" y="36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40" y="29"/>
                      <a:pt x="40" y="29"/>
                      <a:pt x="40" y="29"/>
                    </a:cubicBezTo>
                    <a:cubicBezTo>
                      <a:pt x="41" y="29"/>
                      <a:pt x="41" y="29"/>
                      <a:pt x="41" y="29"/>
                    </a:cubicBezTo>
                    <a:cubicBezTo>
                      <a:pt x="46" y="26"/>
                      <a:pt x="46" y="26"/>
                      <a:pt x="46" y="26"/>
                    </a:cubicBezTo>
                    <a:cubicBezTo>
                      <a:pt x="48" y="25"/>
                      <a:pt x="48" y="25"/>
                      <a:pt x="48" y="25"/>
                    </a:cubicBezTo>
                    <a:cubicBezTo>
                      <a:pt x="49" y="25"/>
                      <a:pt x="49" y="25"/>
                      <a:pt x="49" y="25"/>
                    </a:cubicBezTo>
                    <a:cubicBezTo>
                      <a:pt x="52" y="26"/>
                      <a:pt x="52" y="26"/>
                      <a:pt x="52" y="26"/>
                    </a:cubicBezTo>
                    <a:cubicBezTo>
                      <a:pt x="53" y="27"/>
                      <a:pt x="53" y="27"/>
                      <a:pt x="53" y="27"/>
                    </a:cubicBezTo>
                    <a:cubicBezTo>
                      <a:pt x="54" y="27"/>
                      <a:pt x="54" y="27"/>
                      <a:pt x="54" y="27"/>
                    </a:cubicBezTo>
                    <a:cubicBezTo>
                      <a:pt x="63" y="28"/>
                      <a:pt x="63" y="28"/>
                      <a:pt x="63" y="28"/>
                    </a:cubicBezTo>
                    <a:cubicBezTo>
                      <a:pt x="65" y="28"/>
                      <a:pt x="65" y="28"/>
                      <a:pt x="65" y="28"/>
                    </a:cubicBezTo>
                    <a:cubicBezTo>
                      <a:pt x="66" y="27"/>
                      <a:pt x="66" y="27"/>
                      <a:pt x="66" y="27"/>
                    </a:cubicBezTo>
                    <a:cubicBezTo>
                      <a:pt x="66" y="26"/>
                      <a:pt x="66" y="26"/>
                      <a:pt x="66" y="26"/>
                    </a:cubicBezTo>
                    <a:cubicBezTo>
                      <a:pt x="65" y="23"/>
                      <a:pt x="65" y="23"/>
                      <a:pt x="65" y="23"/>
                    </a:cubicBezTo>
                    <a:cubicBezTo>
                      <a:pt x="63" y="20"/>
                      <a:pt x="63" y="20"/>
                      <a:pt x="63" y="20"/>
                    </a:cubicBezTo>
                    <a:cubicBezTo>
                      <a:pt x="62" y="18"/>
                      <a:pt x="62" y="18"/>
                      <a:pt x="62" y="18"/>
                    </a:cubicBezTo>
                    <a:cubicBezTo>
                      <a:pt x="55" y="11"/>
                      <a:pt x="55" y="11"/>
                      <a:pt x="55" y="11"/>
                    </a:cubicBezTo>
                    <a:cubicBezTo>
                      <a:pt x="43" y="4"/>
                      <a:pt x="43" y="4"/>
                      <a:pt x="43" y="4"/>
                    </a:cubicBezTo>
                    <a:cubicBezTo>
                      <a:pt x="40" y="3"/>
                      <a:pt x="40" y="3"/>
                      <a:pt x="40" y="3"/>
                    </a:cubicBezTo>
                    <a:cubicBezTo>
                      <a:pt x="35" y="1"/>
                      <a:pt x="35" y="1"/>
                      <a:pt x="35" y="1"/>
                    </a:cubicBezTo>
                    <a:cubicBezTo>
                      <a:pt x="31" y="0"/>
                      <a:pt x="31" y="0"/>
                      <a:pt x="31" y="0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10" y="12"/>
                      <a:pt x="9" y="18"/>
                      <a:pt x="8" y="26"/>
                    </a:cubicBezTo>
                    <a:cubicBezTo>
                      <a:pt x="9" y="54"/>
                      <a:pt x="9" y="54"/>
                      <a:pt x="9" y="54"/>
                    </a:cubicBezTo>
                    <a:cubicBezTo>
                      <a:pt x="13" y="61"/>
                      <a:pt x="13" y="61"/>
                      <a:pt x="13" y="61"/>
                    </a:cubicBezTo>
                    <a:cubicBezTo>
                      <a:pt x="19" y="64"/>
                      <a:pt x="19" y="64"/>
                      <a:pt x="19" y="64"/>
                    </a:cubicBezTo>
                  </a:path>
                </a:pathLst>
              </a:custGeom>
              <a:grpFill/>
              <a:ln w="12700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092" name="Freeform 1059">
                <a:extLst>
                  <a:ext uri="{FF2B5EF4-FFF2-40B4-BE49-F238E27FC236}">
                    <a16:creationId xmlns:a16="http://schemas.microsoft.com/office/drawing/2014/main" id="{F6F9A9DB-EDA4-7686-5563-53B52307D60A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6616665" y="1953455"/>
                <a:ext cx="30055" cy="36587"/>
              </a:xfrm>
              <a:custGeom>
                <a:avLst/>
                <a:gdLst>
                  <a:gd name="T0" fmla="*/ 1 w 23"/>
                  <a:gd name="T1" fmla="*/ 23 h 28"/>
                  <a:gd name="T2" fmla="*/ 1 w 23"/>
                  <a:gd name="T3" fmla="*/ 25 h 28"/>
                  <a:gd name="T4" fmla="*/ 0 w 23"/>
                  <a:gd name="T5" fmla="*/ 25 h 28"/>
                  <a:gd name="T6" fmla="*/ 4 w 23"/>
                  <a:gd name="T7" fmla="*/ 28 h 28"/>
                  <a:gd name="T8" fmla="*/ 5 w 23"/>
                  <a:gd name="T9" fmla="*/ 28 h 28"/>
                  <a:gd name="T10" fmla="*/ 5 w 23"/>
                  <a:gd name="T11" fmla="*/ 28 h 28"/>
                  <a:gd name="T12" fmla="*/ 17 w 23"/>
                  <a:gd name="T13" fmla="*/ 28 h 28"/>
                  <a:gd name="T14" fmla="*/ 21 w 23"/>
                  <a:gd name="T15" fmla="*/ 28 h 28"/>
                  <a:gd name="T16" fmla="*/ 21 w 23"/>
                  <a:gd name="T17" fmla="*/ 28 h 28"/>
                  <a:gd name="T18" fmla="*/ 22 w 23"/>
                  <a:gd name="T19" fmla="*/ 28 h 28"/>
                  <a:gd name="T20" fmla="*/ 22 w 23"/>
                  <a:gd name="T21" fmla="*/ 27 h 28"/>
                  <a:gd name="T22" fmla="*/ 23 w 23"/>
                  <a:gd name="T23" fmla="*/ 26 h 28"/>
                  <a:gd name="T24" fmla="*/ 23 w 23"/>
                  <a:gd name="T25" fmla="*/ 5 h 28"/>
                  <a:gd name="T26" fmla="*/ 23 w 23"/>
                  <a:gd name="T27" fmla="*/ 2 h 28"/>
                  <a:gd name="T28" fmla="*/ 22 w 23"/>
                  <a:gd name="T29" fmla="*/ 2 h 28"/>
                  <a:gd name="T30" fmla="*/ 22 w 23"/>
                  <a:gd name="T31" fmla="*/ 2 h 28"/>
                  <a:gd name="T32" fmla="*/ 21 w 23"/>
                  <a:gd name="T33" fmla="*/ 1 h 28"/>
                  <a:gd name="T34" fmla="*/ 20 w 23"/>
                  <a:gd name="T35" fmla="*/ 0 h 28"/>
                  <a:gd name="T36" fmla="*/ 17 w 23"/>
                  <a:gd name="T37" fmla="*/ 0 h 28"/>
                  <a:gd name="T38" fmla="*/ 8 w 23"/>
                  <a:gd name="T39" fmla="*/ 2 h 28"/>
                  <a:gd name="T40" fmla="*/ 5 w 23"/>
                  <a:gd name="T41" fmla="*/ 3 h 28"/>
                  <a:gd name="T42" fmla="*/ 5 w 23"/>
                  <a:gd name="T43" fmla="*/ 4 h 28"/>
                  <a:gd name="T44" fmla="*/ 5 w 23"/>
                  <a:gd name="T45" fmla="*/ 4 h 28"/>
                  <a:gd name="T46" fmla="*/ 5 w 23"/>
                  <a:gd name="T47" fmla="*/ 5 h 28"/>
                  <a:gd name="T48" fmla="*/ 5 w 23"/>
                  <a:gd name="T49" fmla="*/ 10 h 28"/>
                  <a:gd name="T50" fmla="*/ 5 w 23"/>
                  <a:gd name="T51" fmla="*/ 14 h 28"/>
                  <a:gd name="T52" fmla="*/ 6 w 23"/>
                  <a:gd name="T53" fmla="*/ 17 h 28"/>
                  <a:gd name="T54" fmla="*/ 6 w 23"/>
                  <a:gd name="T55" fmla="*/ 17 h 28"/>
                  <a:gd name="T56" fmla="*/ 5 w 23"/>
                  <a:gd name="T57" fmla="*/ 18 h 28"/>
                  <a:gd name="T58" fmla="*/ 5 w 23"/>
                  <a:gd name="T59" fmla="*/ 19 h 28"/>
                  <a:gd name="T60" fmla="*/ 3 w 23"/>
                  <a:gd name="T61" fmla="*/ 22 h 28"/>
                  <a:gd name="T62" fmla="*/ 1 w 23"/>
                  <a:gd name="T63" fmla="*/ 23 h 28"/>
                  <a:gd name="T64" fmla="*/ 1 w 23"/>
                  <a:gd name="T65" fmla="*/ 2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3" h="28">
                    <a:moveTo>
                      <a:pt x="1" y="23"/>
                    </a:moveTo>
                    <a:lnTo>
                      <a:pt x="1" y="25"/>
                    </a:lnTo>
                    <a:lnTo>
                      <a:pt x="0" y="25"/>
                    </a:lnTo>
                    <a:lnTo>
                      <a:pt x="4" y="28"/>
                    </a:lnTo>
                    <a:lnTo>
                      <a:pt x="5" y="28"/>
                    </a:lnTo>
                    <a:lnTo>
                      <a:pt x="5" y="28"/>
                    </a:lnTo>
                    <a:lnTo>
                      <a:pt x="17" y="28"/>
                    </a:lnTo>
                    <a:lnTo>
                      <a:pt x="21" y="28"/>
                    </a:lnTo>
                    <a:lnTo>
                      <a:pt x="21" y="28"/>
                    </a:lnTo>
                    <a:lnTo>
                      <a:pt x="22" y="28"/>
                    </a:lnTo>
                    <a:lnTo>
                      <a:pt x="22" y="27"/>
                    </a:lnTo>
                    <a:lnTo>
                      <a:pt x="23" y="26"/>
                    </a:lnTo>
                    <a:lnTo>
                      <a:pt x="23" y="5"/>
                    </a:lnTo>
                    <a:lnTo>
                      <a:pt x="23" y="2"/>
                    </a:lnTo>
                    <a:lnTo>
                      <a:pt x="22" y="2"/>
                    </a:lnTo>
                    <a:lnTo>
                      <a:pt x="22" y="2"/>
                    </a:lnTo>
                    <a:lnTo>
                      <a:pt x="21" y="1"/>
                    </a:lnTo>
                    <a:lnTo>
                      <a:pt x="20" y="0"/>
                    </a:lnTo>
                    <a:lnTo>
                      <a:pt x="17" y="0"/>
                    </a:lnTo>
                    <a:lnTo>
                      <a:pt x="8" y="2"/>
                    </a:lnTo>
                    <a:lnTo>
                      <a:pt x="5" y="3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5"/>
                    </a:lnTo>
                    <a:lnTo>
                      <a:pt x="5" y="10"/>
                    </a:lnTo>
                    <a:lnTo>
                      <a:pt x="5" y="14"/>
                    </a:lnTo>
                    <a:lnTo>
                      <a:pt x="6" y="17"/>
                    </a:lnTo>
                    <a:lnTo>
                      <a:pt x="6" y="17"/>
                    </a:lnTo>
                    <a:lnTo>
                      <a:pt x="5" y="18"/>
                    </a:lnTo>
                    <a:lnTo>
                      <a:pt x="5" y="19"/>
                    </a:lnTo>
                    <a:lnTo>
                      <a:pt x="3" y="22"/>
                    </a:lnTo>
                    <a:lnTo>
                      <a:pt x="1" y="23"/>
                    </a:lnTo>
                    <a:lnTo>
                      <a:pt x="1" y="23"/>
                    </a:lnTo>
                  </a:path>
                </a:pathLst>
              </a:custGeom>
              <a:grpFill/>
              <a:ln w="12700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093" name="Freeform 1061">
                <a:extLst>
                  <a:ext uri="{FF2B5EF4-FFF2-40B4-BE49-F238E27FC236}">
                    <a16:creationId xmlns:a16="http://schemas.microsoft.com/office/drawing/2014/main" id="{9C9C8806-D3DC-C2C1-90A2-F808634F58F7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7326214" y="1842385"/>
                <a:ext cx="33975" cy="24828"/>
              </a:xfrm>
              <a:custGeom>
                <a:avLst/>
                <a:gdLst>
                  <a:gd name="T0" fmla="*/ 4 w 46"/>
                  <a:gd name="T1" fmla="*/ 4 h 33"/>
                  <a:gd name="T2" fmla="*/ 3 w 46"/>
                  <a:gd name="T3" fmla="*/ 4 h 33"/>
                  <a:gd name="T4" fmla="*/ 2 w 46"/>
                  <a:gd name="T5" fmla="*/ 7 h 33"/>
                  <a:gd name="T6" fmla="*/ 0 w 46"/>
                  <a:gd name="T7" fmla="*/ 10 h 33"/>
                  <a:gd name="T8" fmla="*/ 0 w 46"/>
                  <a:gd name="T9" fmla="*/ 12 h 33"/>
                  <a:gd name="T10" fmla="*/ 2 w 46"/>
                  <a:gd name="T11" fmla="*/ 23 h 33"/>
                  <a:gd name="T12" fmla="*/ 2 w 46"/>
                  <a:gd name="T13" fmla="*/ 23 h 33"/>
                  <a:gd name="T14" fmla="*/ 5 w 46"/>
                  <a:gd name="T15" fmla="*/ 24 h 33"/>
                  <a:gd name="T16" fmla="*/ 36 w 46"/>
                  <a:gd name="T17" fmla="*/ 30 h 33"/>
                  <a:gd name="T18" fmla="*/ 37 w 46"/>
                  <a:gd name="T19" fmla="*/ 30 h 33"/>
                  <a:gd name="T20" fmla="*/ 37 w 46"/>
                  <a:gd name="T21" fmla="*/ 29 h 33"/>
                  <a:gd name="T22" fmla="*/ 39 w 46"/>
                  <a:gd name="T23" fmla="*/ 29 h 33"/>
                  <a:gd name="T24" fmla="*/ 40 w 46"/>
                  <a:gd name="T25" fmla="*/ 28 h 33"/>
                  <a:gd name="T26" fmla="*/ 46 w 46"/>
                  <a:gd name="T27" fmla="*/ 17 h 33"/>
                  <a:gd name="T28" fmla="*/ 46 w 46"/>
                  <a:gd name="T29" fmla="*/ 15 h 33"/>
                  <a:gd name="T30" fmla="*/ 43 w 46"/>
                  <a:gd name="T31" fmla="*/ 7 h 33"/>
                  <a:gd name="T32" fmla="*/ 42 w 46"/>
                  <a:gd name="T33" fmla="*/ 5 h 33"/>
                  <a:gd name="T34" fmla="*/ 41 w 46"/>
                  <a:gd name="T35" fmla="*/ 4 h 33"/>
                  <a:gd name="T36" fmla="*/ 40 w 46"/>
                  <a:gd name="T37" fmla="*/ 3 h 33"/>
                  <a:gd name="T38" fmla="*/ 38 w 46"/>
                  <a:gd name="T39" fmla="*/ 3 h 33"/>
                  <a:gd name="T40" fmla="*/ 34 w 46"/>
                  <a:gd name="T41" fmla="*/ 0 h 33"/>
                  <a:gd name="T42" fmla="*/ 33 w 46"/>
                  <a:gd name="T43" fmla="*/ 0 h 33"/>
                  <a:gd name="T44" fmla="*/ 17 w 46"/>
                  <a:gd name="T45" fmla="*/ 0 h 33"/>
                  <a:gd name="T46" fmla="*/ 17 w 46"/>
                  <a:gd name="T47" fmla="*/ 0 h 33"/>
                  <a:gd name="T48" fmla="*/ 7 w 46"/>
                  <a:gd name="T49" fmla="*/ 1 h 33"/>
                  <a:gd name="T50" fmla="*/ 6 w 46"/>
                  <a:gd name="T51" fmla="*/ 2 h 33"/>
                  <a:gd name="T52" fmla="*/ 5 w 46"/>
                  <a:gd name="T53" fmla="*/ 3 h 33"/>
                  <a:gd name="T54" fmla="*/ 4 w 46"/>
                  <a:gd name="T55" fmla="*/ 3 h 33"/>
                  <a:gd name="T56" fmla="*/ 4 w 46"/>
                  <a:gd name="T57" fmla="*/ 4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6" h="33">
                    <a:moveTo>
                      <a:pt x="4" y="4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6"/>
                      <a:pt x="0" y="19"/>
                      <a:pt x="2" y="23"/>
                    </a:cubicBezTo>
                    <a:cubicBezTo>
                      <a:pt x="2" y="23"/>
                      <a:pt x="2" y="23"/>
                      <a:pt x="2" y="23"/>
                    </a:cubicBezTo>
                    <a:cubicBezTo>
                      <a:pt x="5" y="24"/>
                      <a:pt x="5" y="24"/>
                      <a:pt x="5" y="24"/>
                    </a:cubicBezTo>
                    <a:cubicBezTo>
                      <a:pt x="12" y="26"/>
                      <a:pt x="28" y="33"/>
                      <a:pt x="36" y="30"/>
                    </a:cubicBezTo>
                    <a:cubicBezTo>
                      <a:pt x="37" y="30"/>
                      <a:pt x="37" y="30"/>
                      <a:pt x="37" y="30"/>
                    </a:cubicBezTo>
                    <a:cubicBezTo>
                      <a:pt x="37" y="29"/>
                      <a:pt x="37" y="29"/>
                      <a:pt x="37" y="29"/>
                    </a:cubicBezTo>
                    <a:cubicBezTo>
                      <a:pt x="39" y="29"/>
                      <a:pt x="39" y="29"/>
                      <a:pt x="39" y="29"/>
                    </a:cubicBezTo>
                    <a:cubicBezTo>
                      <a:pt x="40" y="28"/>
                      <a:pt x="40" y="28"/>
                      <a:pt x="40" y="28"/>
                    </a:cubicBezTo>
                    <a:cubicBezTo>
                      <a:pt x="46" y="17"/>
                      <a:pt x="46" y="17"/>
                      <a:pt x="46" y="17"/>
                    </a:cubicBezTo>
                    <a:cubicBezTo>
                      <a:pt x="46" y="15"/>
                      <a:pt x="46" y="15"/>
                      <a:pt x="46" y="15"/>
                    </a:cubicBezTo>
                    <a:cubicBezTo>
                      <a:pt x="43" y="7"/>
                      <a:pt x="43" y="7"/>
                      <a:pt x="43" y="7"/>
                    </a:cubicBezTo>
                    <a:cubicBezTo>
                      <a:pt x="42" y="5"/>
                      <a:pt x="42" y="5"/>
                      <a:pt x="42" y="5"/>
                    </a:cubicBezTo>
                    <a:cubicBezTo>
                      <a:pt x="41" y="4"/>
                      <a:pt x="41" y="4"/>
                      <a:pt x="41" y="4"/>
                    </a:cubicBezTo>
                    <a:cubicBezTo>
                      <a:pt x="40" y="3"/>
                      <a:pt x="40" y="3"/>
                      <a:pt x="40" y="3"/>
                    </a:cubicBezTo>
                    <a:cubicBezTo>
                      <a:pt x="38" y="3"/>
                      <a:pt x="38" y="3"/>
                      <a:pt x="38" y="3"/>
                    </a:cubicBezTo>
                    <a:cubicBezTo>
                      <a:pt x="34" y="0"/>
                      <a:pt x="34" y="0"/>
                      <a:pt x="34" y="0"/>
                    </a:cubicBezTo>
                    <a:cubicBezTo>
                      <a:pt x="33" y="0"/>
                      <a:pt x="33" y="0"/>
                      <a:pt x="33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4" y="4"/>
                      <a:pt x="4" y="4"/>
                    </a:cubicBezTo>
                  </a:path>
                </a:pathLst>
              </a:custGeom>
              <a:grpFill/>
              <a:ln w="12700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094" name="Freeform 1063">
                <a:extLst>
                  <a:ext uri="{FF2B5EF4-FFF2-40B4-BE49-F238E27FC236}">
                    <a16:creationId xmlns:a16="http://schemas.microsoft.com/office/drawing/2014/main" id="{E4C91B06-5B4C-9E7D-3D88-FD1C79EDFADA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6581383" y="1886813"/>
                <a:ext cx="41816" cy="22214"/>
              </a:xfrm>
              <a:custGeom>
                <a:avLst/>
                <a:gdLst>
                  <a:gd name="T0" fmla="*/ 1 w 32"/>
                  <a:gd name="T1" fmla="*/ 7 h 17"/>
                  <a:gd name="T2" fmla="*/ 0 w 32"/>
                  <a:gd name="T3" fmla="*/ 7 h 17"/>
                  <a:gd name="T4" fmla="*/ 0 w 32"/>
                  <a:gd name="T5" fmla="*/ 9 h 17"/>
                  <a:gd name="T6" fmla="*/ 1 w 32"/>
                  <a:gd name="T7" fmla="*/ 10 h 17"/>
                  <a:gd name="T8" fmla="*/ 2 w 32"/>
                  <a:gd name="T9" fmla="*/ 12 h 17"/>
                  <a:gd name="T10" fmla="*/ 2 w 32"/>
                  <a:gd name="T11" fmla="*/ 12 h 17"/>
                  <a:gd name="T12" fmla="*/ 13 w 32"/>
                  <a:gd name="T13" fmla="*/ 17 h 17"/>
                  <a:gd name="T14" fmla="*/ 14 w 32"/>
                  <a:gd name="T15" fmla="*/ 17 h 17"/>
                  <a:gd name="T16" fmla="*/ 17 w 32"/>
                  <a:gd name="T17" fmla="*/ 17 h 17"/>
                  <a:gd name="T18" fmla="*/ 31 w 32"/>
                  <a:gd name="T19" fmla="*/ 10 h 17"/>
                  <a:gd name="T20" fmla="*/ 32 w 32"/>
                  <a:gd name="T21" fmla="*/ 10 h 17"/>
                  <a:gd name="T22" fmla="*/ 32 w 32"/>
                  <a:gd name="T23" fmla="*/ 9 h 17"/>
                  <a:gd name="T24" fmla="*/ 21 w 32"/>
                  <a:gd name="T25" fmla="*/ 1 h 17"/>
                  <a:gd name="T26" fmla="*/ 16 w 32"/>
                  <a:gd name="T27" fmla="*/ 0 h 17"/>
                  <a:gd name="T28" fmla="*/ 2 w 32"/>
                  <a:gd name="T29" fmla="*/ 4 h 17"/>
                  <a:gd name="T30" fmla="*/ 1 w 32"/>
                  <a:gd name="T31" fmla="*/ 5 h 17"/>
                  <a:gd name="T32" fmla="*/ 1 w 32"/>
                  <a:gd name="T33" fmla="*/ 5 h 17"/>
                  <a:gd name="T34" fmla="*/ 1 w 32"/>
                  <a:gd name="T35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2" h="17">
                    <a:moveTo>
                      <a:pt x="1" y="7"/>
                    </a:moveTo>
                    <a:lnTo>
                      <a:pt x="0" y="7"/>
                    </a:lnTo>
                    <a:lnTo>
                      <a:pt x="0" y="9"/>
                    </a:lnTo>
                    <a:lnTo>
                      <a:pt x="1" y="10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13" y="17"/>
                    </a:lnTo>
                    <a:lnTo>
                      <a:pt x="14" y="17"/>
                    </a:lnTo>
                    <a:lnTo>
                      <a:pt x="17" y="17"/>
                    </a:lnTo>
                    <a:lnTo>
                      <a:pt x="31" y="10"/>
                    </a:lnTo>
                    <a:lnTo>
                      <a:pt x="32" y="10"/>
                    </a:lnTo>
                    <a:lnTo>
                      <a:pt x="32" y="9"/>
                    </a:lnTo>
                    <a:lnTo>
                      <a:pt x="21" y="1"/>
                    </a:lnTo>
                    <a:lnTo>
                      <a:pt x="16" y="0"/>
                    </a:lnTo>
                    <a:lnTo>
                      <a:pt x="2" y="4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1" y="7"/>
                    </a:lnTo>
                  </a:path>
                </a:pathLst>
              </a:custGeom>
              <a:grpFill/>
              <a:ln w="12700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095" name="Freeform 1065">
                <a:extLst>
                  <a:ext uri="{FF2B5EF4-FFF2-40B4-BE49-F238E27FC236}">
                    <a16:creationId xmlns:a16="http://schemas.microsoft.com/office/drawing/2014/main" id="{36DF972F-986E-A896-B396-51685D5593B0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6638878" y="1797955"/>
                <a:ext cx="40508" cy="26135"/>
              </a:xfrm>
              <a:custGeom>
                <a:avLst/>
                <a:gdLst>
                  <a:gd name="T0" fmla="*/ 3 w 56"/>
                  <a:gd name="T1" fmla="*/ 15 h 35"/>
                  <a:gd name="T2" fmla="*/ 2 w 56"/>
                  <a:gd name="T3" fmla="*/ 15 h 35"/>
                  <a:gd name="T4" fmla="*/ 0 w 56"/>
                  <a:gd name="T5" fmla="*/ 18 h 35"/>
                  <a:gd name="T6" fmla="*/ 0 w 56"/>
                  <a:gd name="T7" fmla="*/ 20 h 35"/>
                  <a:gd name="T8" fmla="*/ 1 w 56"/>
                  <a:gd name="T9" fmla="*/ 20 h 35"/>
                  <a:gd name="T10" fmla="*/ 32 w 56"/>
                  <a:gd name="T11" fmla="*/ 33 h 35"/>
                  <a:gd name="T12" fmla="*/ 37 w 56"/>
                  <a:gd name="T13" fmla="*/ 35 h 35"/>
                  <a:gd name="T14" fmla="*/ 42 w 56"/>
                  <a:gd name="T15" fmla="*/ 35 h 35"/>
                  <a:gd name="T16" fmla="*/ 43 w 56"/>
                  <a:gd name="T17" fmla="*/ 34 h 35"/>
                  <a:gd name="T18" fmla="*/ 45 w 56"/>
                  <a:gd name="T19" fmla="*/ 33 h 35"/>
                  <a:gd name="T20" fmla="*/ 49 w 56"/>
                  <a:gd name="T21" fmla="*/ 17 h 35"/>
                  <a:gd name="T22" fmla="*/ 48 w 56"/>
                  <a:gd name="T23" fmla="*/ 17 h 35"/>
                  <a:gd name="T24" fmla="*/ 30 w 56"/>
                  <a:gd name="T25" fmla="*/ 0 h 35"/>
                  <a:gd name="T26" fmla="*/ 21 w 56"/>
                  <a:gd name="T27" fmla="*/ 0 h 35"/>
                  <a:gd name="T28" fmla="*/ 8 w 56"/>
                  <a:gd name="T29" fmla="*/ 10 h 35"/>
                  <a:gd name="T30" fmla="*/ 3 w 56"/>
                  <a:gd name="T31" fmla="*/ 1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6" h="35">
                    <a:moveTo>
                      <a:pt x="3" y="15"/>
                    </a:moveTo>
                    <a:cubicBezTo>
                      <a:pt x="2" y="15"/>
                      <a:pt x="2" y="15"/>
                      <a:pt x="2" y="15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32" y="33"/>
                      <a:pt x="32" y="33"/>
                      <a:pt x="32" y="33"/>
                    </a:cubicBezTo>
                    <a:cubicBezTo>
                      <a:pt x="37" y="35"/>
                      <a:pt x="37" y="35"/>
                      <a:pt x="37" y="35"/>
                    </a:cubicBezTo>
                    <a:cubicBezTo>
                      <a:pt x="42" y="35"/>
                      <a:pt x="42" y="35"/>
                      <a:pt x="42" y="35"/>
                    </a:cubicBezTo>
                    <a:cubicBezTo>
                      <a:pt x="43" y="34"/>
                      <a:pt x="43" y="34"/>
                      <a:pt x="43" y="34"/>
                    </a:cubicBezTo>
                    <a:cubicBezTo>
                      <a:pt x="45" y="33"/>
                      <a:pt x="45" y="33"/>
                      <a:pt x="45" y="33"/>
                    </a:cubicBezTo>
                    <a:cubicBezTo>
                      <a:pt x="56" y="26"/>
                      <a:pt x="51" y="28"/>
                      <a:pt x="49" y="17"/>
                    </a:cubicBezTo>
                    <a:cubicBezTo>
                      <a:pt x="48" y="17"/>
                      <a:pt x="48" y="17"/>
                      <a:pt x="48" y="17"/>
                    </a:cubicBezTo>
                    <a:cubicBezTo>
                      <a:pt x="30" y="0"/>
                      <a:pt x="30" y="0"/>
                      <a:pt x="30" y="0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3" y="15"/>
                      <a:pt x="3" y="15"/>
                      <a:pt x="3" y="15"/>
                    </a:cubicBezTo>
                  </a:path>
                </a:pathLst>
              </a:custGeom>
              <a:grpFill/>
              <a:ln w="12700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096" name="Freeform 1066">
                <a:extLst>
                  <a:ext uri="{FF2B5EF4-FFF2-40B4-BE49-F238E27FC236}">
                    <a16:creationId xmlns:a16="http://schemas.microsoft.com/office/drawing/2014/main" id="{C3EB0E00-93A0-C4D2-B0FB-CE1F376F1C4B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6638878" y="1797955"/>
                <a:ext cx="40508" cy="26135"/>
              </a:xfrm>
              <a:custGeom>
                <a:avLst/>
                <a:gdLst>
                  <a:gd name="T0" fmla="*/ 3 w 56"/>
                  <a:gd name="T1" fmla="*/ 15 h 35"/>
                  <a:gd name="T2" fmla="*/ 2 w 56"/>
                  <a:gd name="T3" fmla="*/ 15 h 35"/>
                  <a:gd name="T4" fmla="*/ 0 w 56"/>
                  <a:gd name="T5" fmla="*/ 18 h 35"/>
                  <a:gd name="T6" fmla="*/ 0 w 56"/>
                  <a:gd name="T7" fmla="*/ 20 h 35"/>
                  <a:gd name="T8" fmla="*/ 1 w 56"/>
                  <a:gd name="T9" fmla="*/ 20 h 35"/>
                  <a:gd name="T10" fmla="*/ 32 w 56"/>
                  <a:gd name="T11" fmla="*/ 33 h 35"/>
                  <a:gd name="T12" fmla="*/ 37 w 56"/>
                  <a:gd name="T13" fmla="*/ 35 h 35"/>
                  <a:gd name="T14" fmla="*/ 42 w 56"/>
                  <a:gd name="T15" fmla="*/ 35 h 35"/>
                  <a:gd name="T16" fmla="*/ 43 w 56"/>
                  <a:gd name="T17" fmla="*/ 34 h 35"/>
                  <a:gd name="T18" fmla="*/ 45 w 56"/>
                  <a:gd name="T19" fmla="*/ 33 h 35"/>
                  <a:gd name="T20" fmla="*/ 49 w 56"/>
                  <a:gd name="T21" fmla="*/ 17 h 35"/>
                  <a:gd name="T22" fmla="*/ 48 w 56"/>
                  <a:gd name="T23" fmla="*/ 17 h 35"/>
                  <a:gd name="T24" fmla="*/ 30 w 56"/>
                  <a:gd name="T25" fmla="*/ 0 h 35"/>
                  <a:gd name="T26" fmla="*/ 21 w 56"/>
                  <a:gd name="T27" fmla="*/ 0 h 35"/>
                  <a:gd name="T28" fmla="*/ 8 w 56"/>
                  <a:gd name="T29" fmla="*/ 10 h 35"/>
                  <a:gd name="T30" fmla="*/ 3 w 56"/>
                  <a:gd name="T31" fmla="*/ 1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6" h="35">
                    <a:moveTo>
                      <a:pt x="3" y="15"/>
                    </a:moveTo>
                    <a:cubicBezTo>
                      <a:pt x="2" y="15"/>
                      <a:pt x="2" y="15"/>
                      <a:pt x="2" y="15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32" y="33"/>
                      <a:pt x="32" y="33"/>
                      <a:pt x="32" y="33"/>
                    </a:cubicBezTo>
                    <a:cubicBezTo>
                      <a:pt x="37" y="35"/>
                      <a:pt x="37" y="35"/>
                      <a:pt x="37" y="35"/>
                    </a:cubicBezTo>
                    <a:cubicBezTo>
                      <a:pt x="42" y="35"/>
                      <a:pt x="42" y="35"/>
                      <a:pt x="42" y="35"/>
                    </a:cubicBezTo>
                    <a:cubicBezTo>
                      <a:pt x="43" y="34"/>
                      <a:pt x="43" y="34"/>
                      <a:pt x="43" y="34"/>
                    </a:cubicBezTo>
                    <a:cubicBezTo>
                      <a:pt x="45" y="33"/>
                      <a:pt x="45" y="33"/>
                      <a:pt x="45" y="33"/>
                    </a:cubicBezTo>
                    <a:cubicBezTo>
                      <a:pt x="56" y="26"/>
                      <a:pt x="51" y="28"/>
                      <a:pt x="49" y="17"/>
                    </a:cubicBezTo>
                    <a:cubicBezTo>
                      <a:pt x="48" y="17"/>
                      <a:pt x="48" y="17"/>
                      <a:pt x="48" y="17"/>
                    </a:cubicBezTo>
                    <a:cubicBezTo>
                      <a:pt x="30" y="0"/>
                      <a:pt x="30" y="0"/>
                      <a:pt x="30" y="0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3" y="15"/>
                      <a:pt x="3" y="15"/>
                      <a:pt x="3" y="15"/>
                    </a:cubicBezTo>
                  </a:path>
                </a:pathLst>
              </a:custGeom>
              <a:grpFill/>
              <a:ln w="12700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097" name="Freeform 1067">
                <a:extLst>
                  <a:ext uri="{FF2B5EF4-FFF2-40B4-BE49-F238E27FC236}">
                    <a16:creationId xmlns:a16="http://schemas.microsoft.com/office/drawing/2014/main" id="{A0162619-B0A5-FD61-F655-0227039FD0C3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7357576" y="1834544"/>
                <a:ext cx="135899" cy="164646"/>
              </a:xfrm>
              <a:custGeom>
                <a:avLst/>
                <a:gdLst>
                  <a:gd name="T0" fmla="*/ 116 w 184"/>
                  <a:gd name="T1" fmla="*/ 0 h 223"/>
                  <a:gd name="T2" fmla="*/ 103 w 184"/>
                  <a:gd name="T3" fmla="*/ 4 h 223"/>
                  <a:gd name="T4" fmla="*/ 102 w 184"/>
                  <a:gd name="T5" fmla="*/ 9 h 223"/>
                  <a:gd name="T6" fmla="*/ 103 w 184"/>
                  <a:gd name="T7" fmla="*/ 10 h 223"/>
                  <a:gd name="T8" fmla="*/ 109 w 184"/>
                  <a:gd name="T9" fmla="*/ 11 h 223"/>
                  <a:gd name="T10" fmla="*/ 115 w 184"/>
                  <a:gd name="T11" fmla="*/ 13 h 223"/>
                  <a:gd name="T12" fmla="*/ 95 w 184"/>
                  <a:gd name="T13" fmla="*/ 31 h 223"/>
                  <a:gd name="T14" fmla="*/ 75 w 184"/>
                  <a:gd name="T15" fmla="*/ 41 h 223"/>
                  <a:gd name="T16" fmla="*/ 68 w 184"/>
                  <a:gd name="T17" fmla="*/ 43 h 223"/>
                  <a:gd name="T18" fmla="*/ 64 w 184"/>
                  <a:gd name="T19" fmla="*/ 43 h 223"/>
                  <a:gd name="T20" fmla="*/ 49 w 184"/>
                  <a:gd name="T21" fmla="*/ 52 h 223"/>
                  <a:gd name="T22" fmla="*/ 46 w 184"/>
                  <a:gd name="T23" fmla="*/ 55 h 223"/>
                  <a:gd name="T24" fmla="*/ 30 w 184"/>
                  <a:gd name="T25" fmla="*/ 93 h 223"/>
                  <a:gd name="T26" fmla="*/ 31 w 184"/>
                  <a:gd name="T27" fmla="*/ 97 h 223"/>
                  <a:gd name="T28" fmla="*/ 42 w 184"/>
                  <a:gd name="T29" fmla="*/ 95 h 223"/>
                  <a:gd name="T30" fmla="*/ 39 w 184"/>
                  <a:gd name="T31" fmla="*/ 137 h 223"/>
                  <a:gd name="T32" fmla="*/ 37 w 184"/>
                  <a:gd name="T33" fmla="*/ 139 h 223"/>
                  <a:gd name="T34" fmla="*/ 28 w 184"/>
                  <a:gd name="T35" fmla="*/ 139 h 223"/>
                  <a:gd name="T36" fmla="*/ 15 w 184"/>
                  <a:gd name="T37" fmla="*/ 146 h 223"/>
                  <a:gd name="T38" fmla="*/ 13 w 184"/>
                  <a:gd name="T39" fmla="*/ 148 h 223"/>
                  <a:gd name="T40" fmla="*/ 2 w 184"/>
                  <a:gd name="T41" fmla="*/ 167 h 223"/>
                  <a:gd name="T42" fmla="*/ 1 w 184"/>
                  <a:gd name="T43" fmla="*/ 172 h 223"/>
                  <a:gd name="T44" fmla="*/ 4 w 184"/>
                  <a:gd name="T45" fmla="*/ 177 h 223"/>
                  <a:gd name="T46" fmla="*/ 19 w 184"/>
                  <a:gd name="T47" fmla="*/ 176 h 223"/>
                  <a:gd name="T48" fmla="*/ 19 w 184"/>
                  <a:gd name="T49" fmla="*/ 196 h 223"/>
                  <a:gd name="T50" fmla="*/ 26 w 184"/>
                  <a:gd name="T51" fmla="*/ 197 h 223"/>
                  <a:gd name="T52" fmla="*/ 53 w 184"/>
                  <a:gd name="T53" fmla="*/ 217 h 223"/>
                  <a:gd name="T54" fmla="*/ 64 w 184"/>
                  <a:gd name="T55" fmla="*/ 223 h 223"/>
                  <a:gd name="T56" fmla="*/ 80 w 184"/>
                  <a:gd name="T57" fmla="*/ 214 h 223"/>
                  <a:gd name="T58" fmla="*/ 117 w 184"/>
                  <a:gd name="T59" fmla="*/ 191 h 223"/>
                  <a:gd name="T60" fmla="*/ 132 w 184"/>
                  <a:gd name="T61" fmla="*/ 188 h 223"/>
                  <a:gd name="T62" fmla="*/ 153 w 184"/>
                  <a:gd name="T63" fmla="*/ 186 h 223"/>
                  <a:gd name="T64" fmla="*/ 161 w 184"/>
                  <a:gd name="T65" fmla="*/ 185 h 223"/>
                  <a:gd name="T66" fmla="*/ 168 w 184"/>
                  <a:gd name="T67" fmla="*/ 174 h 223"/>
                  <a:gd name="T68" fmla="*/ 169 w 184"/>
                  <a:gd name="T69" fmla="*/ 171 h 223"/>
                  <a:gd name="T70" fmla="*/ 160 w 184"/>
                  <a:gd name="T71" fmla="*/ 140 h 223"/>
                  <a:gd name="T72" fmla="*/ 158 w 184"/>
                  <a:gd name="T73" fmla="*/ 136 h 223"/>
                  <a:gd name="T74" fmla="*/ 157 w 184"/>
                  <a:gd name="T75" fmla="*/ 133 h 223"/>
                  <a:gd name="T76" fmla="*/ 161 w 184"/>
                  <a:gd name="T77" fmla="*/ 112 h 223"/>
                  <a:gd name="T78" fmla="*/ 164 w 184"/>
                  <a:gd name="T79" fmla="*/ 111 h 223"/>
                  <a:gd name="T80" fmla="*/ 165 w 184"/>
                  <a:gd name="T81" fmla="*/ 113 h 223"/>
                  <a:gd name="T82" fmla="*/ 167 w 184"/>
                  <a:gd name="T83" fmla="*/ 115 h 223"/>
                  <a:gd name="T84" fmla="*/ 184 w 184"/>
                  <a:gd name="T85" fmla="*/ 105 h 223"/>
                  <a:gd name="T86" fmla="*/ 179 w 184"/>
                  <a:gd name="T87" fmla="*/ 85 h 223"/>
                  <a:gd name="T88" fmla="*/ 176 w 184"/>
                  <a:gd name="T89" fmla="*/ 84 h 223"/>
                  <a:gd name="T90" fmla="*/ 161 w 184"/>
                  <a:gd name="T91" fmla="*/ 73 h 223"/>
                  <a:gd name="T92" fmla="*/ 144 w 184"/>
                  <a:gd name="T93" fmla="*/ 47 h 223"/>
                  <a:gd name="T94" fmla="*/ 137 w 184"/>
                  <a:gd name="T95" fmla="*/ 25 h 223"/>
                  <a:gd name="T96" fmla="*/ 124 w 184"/>
                  <a:gd name="T97" fmla="*/ 3 h 223"/>
                  <a:gd name="T98" fmla="*/ 121 w 184"/>
                  <a:gd name="T99" fmla="*/ 0 h 223"/>
                  <a:gd name="T100" fmla="*/ 118 w 184"/>
                  <a:gd name="T101" fmla="*/ 0 h 2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84" h="223">
                    <a:moveTo>
                      <a:pt x="118" y="0"/>
                    </a:moveTo>
                    <a:cubicBezTo>
                      <a:pt x="116" y="0"/>
                      <a:pt x="116" y="0"/>
                      <a:pt x="116" y="0"/>
                    </a:cubicBezTo>
                    <a:cubicBezTo>
                      <a:pt x="104" y="3"/>
                      <a:pt x="104" y="3"/>
                      <a:pt x="104" y="3"/>
                    </a:cubicBezTo>
                    <a:cubicBezTo>
                      <a:pt x="103" y="4"/>
                      <a:pt x="103" y="4"/>
                      <a:pt x="103" y="4"/>
                    </a:cubicBezTo>
                    <a:cubicBezTo>
                      <a:pt x="103" y="6"/>
                      <a:pt x="103" y="6"/>
                      <a:pt x="103" y="6"/>
                    </a:cubicBezTo>
                    <a:cubicBezTo>
                      <a:pt x="102" y="9"/>
                      <a:pt x="102" y="9"/>
                      <a:pt x="102" y="9"/>
                    </a:cubicBezTo>
                    <a:cubicBezTo>
                      <a:pt x="103" y="9"/>
                      <a:pt x="103" y="9"/>
                      <a:pt x="103" y="9"/>
                    </a:cubicBezTo>
                    <a:cubicBezTo>
                      <a:pt x="103" y="10"/>
                      <a:pt x="103" y="10"/>
                      <a:pt x="103" y="10"/>
                    </a:cubicBezTo>
                    <a:cubicBezTo>
                      <a:pt x="105" y="10"/>
                      <a:pt x="105" y="10"/>
                      <a:pt x="105" y="10"/>
                    </a:cubicBezTo>
                    <a:cubicBezTo>
                      <a:pt x="109" y="11"/>
                      <a:pt x="109" y="11"/>
                      <a:pt x="109" y="11"/>
                    </a:cubicBezTo>
                    <a:cubicBezTo>
                      <a:pt x="115" y="12"/>
                      <a:pt x="115" y="12"/>
                      <a:pt x="115" y="12"/>
                    </a:cubicBezTo>
                    <a:cubicBezTo>
                      <a:pt x="115" y="13"/>
                      <a:pt x="115" y="13"/>
                      <a:pt x="115" y="13"/>
                    </a:cubicBezTo>
                    <a:cubicBezTo>
                      <a:pt x="116" y="14"/>
                      <a:pt x="116" y="14"/>
                      <a:pt x="116" y="14"/>
                    </a:cubicBezTo>
                    <a:cubicBezTo>
                      <a:pt x="95" y="31"/>
                      <a:pt x="95" y="31"/>
                      <a:pt x="95" y="31"/>
                    </a:cubicBezTo>
                    <a:cubicBezTo>
                      <a:pt x="94" y="32"/>
                      <a:pt x="94" y="32"/>
                      <a:pt x="94" y="32"/>
                    </a:cubicBezTo>
                    <a:cubicBezTo>
                      <a:pt x="75" y="41"/>
                      <a:pt x="75" y="41"/>
                      <a:pt x="75" y="41"/>
                    </a:cubicBezTo>
                    <a:cubicBezTo>
                      <a:pt x="74" y="42"/>
                      <a:pt x="74" y="42"/>
                      <a:pt x="74" y="42"/>
                    </a:cubicBezTo>
                    <a:cubicBezTo>
                      <a:pt x="68" y="43"/>
                      <a:pt x="68" y="43"/>
                      <a:pt x="68" y="43"/>
                    </a:cubicBezTo>
                    <a:cubicBezTo>
                      <a:pt x="65" y="43"/>
                      <a:pt x="65" y="43"/>
                      <a:pt x="65" y="43"/>
                    </a:cubicBezTo>
                    <a:cubicBezTo>
                      <a:pt x="64" y="43"/>
                      <a:pt x="64" y="43"/>
                      <a:pt x="64" y="43"/>
                    </a:cubicBezTo>
                    <a:cubicBezTo>
                      <a:pt x="58" y="46"/>
                      <a:pt x="58" y="46"/>
                      <a:pt x="58" y="46"/>
                    </a:cubicBezTo>
                    <a:cubicBezTo>
                      <a:pt x="49" y="52"/>
                      <a:pt x="49" y="52"/>
                      <a:pt x="49" y="52"/>
                    </a:cubicBezTo>
                    <a:cubicBezTo>
                      <a:pt x="47" y="54"/>
                      <a:pt x="47" y="54"/>
                      <a:pt x="47" y="54"/>
                    </a:cubicBezTo>
                    <a:cubicBezTo>
                      <a:pt x="46" y="55"/>
                      <a:pt x="46" y="55"/>
                      <a:pt x="46" y="55"/>
                    </a:cubicBezTo>
                    <a:cubicBezTo>
                      <a:pt x="36" y="75"/>
                      <a:pt x="36" y="75"/>
                      <a:pt x="36" y="75"/>
                    </a:cubicBezTo>
                    <a:cubicBezTo>
                      <a:pt x="30" y="93"/>
                      <a:pt x="30" y="93"/>
                      <a:pt x="30" y="93"/>
                    </a:cubicBezTo>
                    <a:cubicBezTo>
                      <a:pt x="30" y="96"/>
                      <a:pt x="30" y="96"/>
                      <a:pt x="30" y="96"/>
                    </a:cubicBezTo>
                    <a:cubicBezTo>
                      <a:pt x="31" y="97"/>
                      <a:pt x="31" y="97"/>
                      <a:pt x="31" y="97"/>
                    </a:cubicBezTo>
                    <a:cubicBezTo>
                      <a:pt x="35" y="97"/>
                      <a:pt x="35" y="97"/>
                      <a:pt x="35" y="97"/>
                    </a:cubicBezTo>
                    <a:cubicBezTo>
                      <a:pt x="42" y="95"/>
                      <a:pt x="42" y="95"/>
                      <a:pt x="42" y="95"/>
                    </a:cubicBezTo>
                    <a:cubicBezTo>
                      <a:pt x="49" y="93"/>
                      <a:pt x="49" y="93"/>
                      <a:pt x="49" y="93"/>
                    </a:cubicBezTo>
                    <a:cubicBezTo>
                      <a:pt x="39" y="137"/>
                      <a:pt x="39" y="137"/>
                      <a:pt x="39" y="137"/>
                    </a:cubicBezTo>
                    <a:cubicBezTo>
                      <a:pt x="38" y="138"/>
                      <a:pt x="38" y="138"/>
                      <a:pt x="38" y="138"/>
                    </a:cubicBezTo>
                    <a:cubicBezTo>
                      <a:pt x="37" y="139"/>
                      <a:pt x="37" y="139"/>
                      <a:pt x="37" y="139"/>
                    </a:cubicBezTo>
                    <a:cubicBezTo>
                      <a:pt x="30" y="139"/>
                      <a:pt x="30" y="139"/>
                      <a:pt x="30" y="139"/>
                    </a:cubicBezTo>
                    <a:cubicBezTo>
                      <a:pt x="28" y="139"/>
                      <a:pt x="28" y="139"/>
                      <a:pt x="28" y="139"/>
                    </a:cubicBezTo>
                    <a:cubicBezTo>
                      <a:pt x="23" y="141"/>
                      <a:pt x="23" y="141"/>
                      <a:pt x="23" y="141"/>
                    </a:cubicBezTo>
                    <a:cubicBezTo>
                      <a:pt x="15" y="146"/>
                      <a:pt x="15" y="146"/>
                      <a:pt x="15" y="146"/>
                    </a:cubicBezTo>
                    <a:cubicBezTo>
                      <a:pt x="14" y="146"/>
                      <a:pt x="14" y="146"/>
                      <a:pt x="14" y="146"/>
                    </a:cubicBezTo>
                    <a:cubicBezTo>
                      <a:pt x="13" y="148"/>
                      <a:pt x="13" y="148"/>
                      <a:pt x="13" y="148"/>
                    </a:cubicBezTo>
                    <a:cubicBezTo>
                      <a:pt x="3" y="165"/>
                      <a:pt x="3" y="165"/>
                      <a:pt x="3" y="165"/>
                    </a:cubicBezTo>
                    <a:cubicBezTo>
                      <a:pt x="2" y="167"/>
                      <a:pt x="2" y="167"/>
                      <a:pt x="2" y="167"/>
                    </a:cubicBezTo>
                    <a:cubicBezTo>
                      <a:pt x="0" y="171"/>
                      <a:pt x="0" y="171"/>
                      <a:pt x="0" y="171"/>
                    </a:cubicBezTo>
                    <a:cubicBezTo>
                      <a:pt x="1" y="172"/>
                      <a:pt x="1" y="172"/>
                      <a:pt x="1" y="172"/>
                    </a:cubicBezTo>
                    <a:cubicBezTo>
                      <a:pt x="1" y="174"/>
                      <a:pt x="1" y="174"/>
                      <a:pt x="1" y="174"/>
                    </a:cubicBezTo>
                    <a:cubicBezTo>
                      <a:pt x="4" y="177"/>
                      <a:pt x="4" y="177"/>
                      <a:pt x="4" y="177"/>
                    </a:cubicBezTo>
                    <a:cubicBezTo>
                      <a:pt x="4" y="177"/>
                      <a:pt x="4" y="177"/>
                      <a:pt x="4" y="177"/>
                    </a:cubicBezTo>
                    <a:cubicBezTo>
                      <a:pt x="19" y="176"/>
                      <a:pt x="19" y="176"/>
                      <a:pt x="19" y="176"/>
                    </a:cubicBezTo>
                    <a:cubicBezTo>
                      <a:pt x="19" y="195"/>
                      <a:pt x="19" y="195"/>
                      <a:pt x="19" y="195"/>
                    </a:cubicBezTo>
                    <a:cubicBezTo>
                      <a:pt x="19" y="196"/>
                      <a:pt x="19" y="196"/>
                      <a:pt x="19" y="196"/>
                    </a:cubicBezTo>
                    <a:cubicBezTo>
                      <a:pt x="19" y="196"/>
                      <a:pt x="19" y="196"/>
                      <a:pt x="19" y="196"/>
                    </a:cubicBezTo>
                    <a:cubicBezTo>
                      <a:pt x="26" y="197"/>
                      <a:pt x="26" y="197"/>
                      <a:pt x="26" y="197"/>
                    </a:cubicBezTo>
                    <a:cubicBezTo>
                      <a:pt x="48" y="211"/>
                      <a:pt x="48" y="211"/>
                      <a:pt x="48" y="211"/>
                    </a:cubicBezTo>
                    <a:cubicBezTo>
                      <a:pt x="53" y="217"/>
                      <a:pt x="53" y="217"/>
                      <a:pt x="53" y="217"/>
                    </a:cubicBezTo>
                    <a:cubicBezTo>
                      <a:pt x="56" y="220"/>
                      <a:pt x="56" y="220"/>
                      <a:pt x="56" y="220"/>
                    </a:cubicBezTo>
                    <a:cubicBezTo>
                      <a:pt x="64" y="223"/>
                      <a:pt x="64" y="223"/>
                      <a:pt x="64" y="223"/>
                    </a:cubicBezTo>
                    <a:cubicBezTo>
                      <a:pt x="67" y="223"/>
                      <a:pt x="67" y="223"/>
                      <a:pt x="67" y="223"/>
                    </a:cubicBezTo>
                    <a:cubicBezTo>
                      <a:pt x="80" y="214"/>
                      <a:pt x="80" y="214"/>
                      <a:pt x="80" y="214"/>
                    </a:cubicBezTo>
                    <a:cubicBezTo>
                      <a:pt x="83" y="211"/>
                      <a:pt x="83" y="211"/>
                      <a:pt x="83" y="211"/>
                    </a:cubicBezTo>
                    <a:cubicBezTo>
                      <a:pt x="117" y="191"/>
                      <a:pt x="117" y="191"/>
                      <a:pt x="117" y="191"/>
                    </a:cubicBezTo>
                    <a:cubicBezTo>
                      <a:pt x="126" y="188"/>
                      <a:pt x="126" y="188"/>
                      <a:pt x="126" y="188"/>
                    </a:cubicBezTo>
                    <a:cubicBezTo>
                      <a:pt x="132" y="188"/>
                      <a:pt x="132" y="188"/>
                      <a:pt x="132" y="188"/>
                    </a:cubicBezTo>
                    <a:cubicBezTo>
                      <a:pt x="144" y="187"/>
                      <a:pt x="144" y="187"/>
                      <a:pt x="144" y="187"/>
                    </a:cubicBezTo>
                    <a:cubicBezTo>
                      <a:pt x="153" y="186"/>
                      <a:pt x="153" y="186"/>
                      <a:pt x="153" y="186"/>
                    </a:cubicBezTo>
                    <a:cubicBezTo>
                      <a:pt x="155" y="186"/>
                      <a:pt x="155" y="186"/>
                      <a:pt x="155" y="186"/>
                    </a:cubicBezTo>
                    <a:cubicBezTo>
                      <a:pt x="161" y="185"/>
                      <a:pt x="161" y="185"/>
                      <a:pt x="161" y="185"/>
                    </a:cubicBezTo>
                    <a:cubicBezTo>
                      <a:pt x="167" y="176"/>
                      <a:pt x="167" y="176"/>
                      <a:pt x="167" y="176"/>
                    </a:cubicBezTo>
                    <a:cubicBezTo>
                      <a:pt x="168" y="174"/>
                      <a:pt x="168" y="174"/>
                      <a:pt x="168" y="174"/>
                    </a:cubicBezTo>
                    <a:cubicBezTo>
                      <a:pt x="169" y="173"/>
                      <a:pt x="169" y="173"/>
                      <a:pt x="169" y="173"/>
                    </a:cubicBezTo>
                    <a:cubicBezTo>
                      <a:pt x="169" y="171"/>
                      <a:pt x="169" y="171"/>
                      <a:pt x="169" y="171"/>
                    </a:cubicBezTo>
                    <a:cubicBezTo>
                      <a:pt x="168" y="170"/>
                      <a:pt x="168" y="170"/>
                      <a:pt x="168" y="170"/>
                    </a:cubicBezTo>
                    <a:cubicBezTo>
                      <a:pt x="160" y="140"/>
                      <a:pt x="160" y="140"/>
                      <a:pt x="160" y="140"/>
                    </a:cubicBezTo>
                    <a:cubicBezTo>
                      <a:pt x="159" y="139"/>
                      <a:pt x="159" y="139"/>
                      <a:pt x="159" y="139"/>
                    </a:cubicBezTo>
                    <a:cubicBezTo>
                      <a:pt x="158" y="136"/>
                      <a:pt x="158" y="136"/>
                      <a:pt x="158" y="136"/>
                    </a:cubicBezTo>
                    <a:cubicBezTo>
                      <a:pt x="157" y="134"/>
                      <a:pt x="157" y="134"/>
                      <a:pt x="157" y="134"/>
                    </a:cubicBezTo>
                    <a:cubicBezTo>
                      <a:pt x="157" y="133"/>
                      <a:pt x="157" y="133"/>
                      <a:pt x="157" y="133"/>
                    </a:cubicBezTo>
                    <a:cubicBezTo>
                      <a:pt x="158" y="126"/>
                      <a:pt x="158" y="126"/>
                      <a:pt x="158" y="126"/>
                    </a:cubicBezTo>
                    <a:cubicBezTo>
                      <a:pt x="161" y="112"/>
                      <a:pt x="161" y="112"/>
                      <a:pt x="161" y="112"/>
                    </a:cubicBezTo>
                    <a:cubicBezTo>
                      <a:pt x="161" y="112"/>
                      <a:pt x="161" y="112"/>
                      <a:pt x="161" y="112"/>
                    </a:cubicBezTo>
                    <a:cubicBezTo>
                      <a:pt x="164" y="111"/>
                      <a:pt x="164" y="111"/>
                      <a:pt x="164" y="111"/>
                    </a:cubicBezTo>
                    <a:cubicBezTo>
                      <a:pt x="165" y="111"/>
                      <a:pt x="165" y="111"/>
                      <a:pt x="165" y="111"/>
                    </a:cubicBezTo>
                    <a:cubicBezTo>
                      <a:pt x="165" y="113"/>
                      <a:pt x="165" y="113"/>
                      <a:pt x="165" y="113"/>
                    </a:cubicBezTo>
                    <a:cubicBezTo>
                      <a:pt x="166" y="114"/>
                      <a:pt x="166" y="114"/>
                      <a:pt x="166" y="114"/>
                    </a:cubicBezTo>
                    <a:cubicBezTo>
                      <a:pt x="167" y="115"/>
                      <a:pt x="167" y="115"/>
                      <a:pt x="167" y="115"/>
                    </a:cubicBezTo>
                    <a:cubicBezTo>
                      <a:pt x="182" y="107"/>
                      <a:pt x="182" y="107"/>
                      <a:pt x="182" y="107"/>
                    </a:cubicBezTo>
                    <a:cubicBezTo>
                      <a:pt x="184" y="105"/>
                      <a:pt x="184" y="105"/>
                      <a:pt x="184" y="105"/>
                    </a:cubicBezTo>
                    <a:cubicBezTo>
                      <a:pt x="184" y="101"/>
                      <a:pt x="184" y="101"/>
                      <a:pt x="184" y="101"/>
                    </a:cubicBezTo>
                    <a:cubicBezTo>
                      <a:pt x="179" y="85"/>
                      <a:pt x="179" y="85"/>
                      <a:pt x="179" y="85"/>
                    </a:cubicBezTo>
                    <a:cubicBezTo>
                      <a:pt x="178" y="84"/>
                      <a:pt x="178" y="84"/>
                      <a:pt x="178" y="84"/>
                    </a:cubicBezTo>
                    <a:cubicBezTo>
                      <a:pt x="176" y="84"/>
                      <a:pt x="176" y="84"/>
                      <a:pt x="176" y="84"/>
                    </a:cubicBezTo>
                    <a:cubicBezTo>
                      <a:pt x="165" y="78"/>
                      <a:pt x="165" y="78"/>
                      <a:pt x="165" y="78"/>
                    </a:cubicBezTo>
                    <a:cubicBezTo>
                      <a:pt x="161" y="73"/>
                      <a:pt x="161" y="73"/>
                      <a:pt x="161" y="73"/>
                    </a:cubicBezTo>
                    <a:cubicBezTo>
                      <a:pt x="155" y="68"/>
                      <a:pt x="155" y="68"/>
                      <a:pt x="155" y="68"/>
                    </a:cubicBezTo>
                    <a:cubicBezTo>
                      <a:pt x="145" y="58"/>
                      <a:pt x="150" y="59"/>
                      <a:pt x="144" y="47"/>
                    </a:cubicBezTo>
                    <a:cubicBezTo>
                      <a:pt x="144" y="44"/>
                      <a:pt x="144" y="44"/>
                      <a:pt x="144" y="44"/>
                    </a:cubicBezTo>
                    <a:cubicBezTo>
                      <a:pt x="137" y="25"/>
                      <a:pt x="137" y="25"/>
                      <a:pt x="137" y="25"/>
                    </a:cubicBezTo>
                    <a:cubicBezTo>
                      <a:pt x="127" y="9"/>
                      <a:pt x="127" y="9"/>
                      <a:pt x="127" y="9"/>
                    </a:cubicBezTo>
                    <a:cubicBezTo>
                      <a:pt x="124" y="3"/>
                      <a:pt x="124" y="3"/>
                      <a:pt x="124" y="3"/>
                    </a:cubicBezTo>
                    <a:cubicBezTo>
                      <a:pt x="123" y="2"/>
                      <a:pt x="123" y="2"/>
                      <a:pt x="123" y="2"/>
                    </a:cubicBezTo>
                    <a:cubicBezTo>
                      <a:pt x="121" y="0"/>
                      <a:pt x="121" y="0"/>
                      <a:pt x="121" y="0"/>
                    </a:cubicBezTo>
                    <a:cubicBezTo>
                      <a:pt x="120" y="0"/>
                      <a:pt x="120" y="0"/>
                      <a:pt x="120" y="0"/>
                    </a:cubicBezTo>
                    <a:cubicBezTo>
                      <a:pt x="118" y="0"/>
                      <a:pt x="118" y="0"/>
                      <a:pt x="118" y="0"/>
                    </a:cubicBezTo>
                  </a:path>
                </a:pathLst>
              </a:custGeom>
              <a:grpFill/>
              <a:ln w="12700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098" name="Freeform 1069">
                <a:extLst>
                  <a:ext uri="{FF2B5EF4-FFF2-40B4-BE49-F238E27FC236}">
                    <a16:creationId xmlns:a16="http://schemas.microsoft.com/office/drawing/2014/main" id="{C78B7692-1AA3-EA44-B7BB-826A6EE21EF8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7386323" y="1978283"/>
                <a:ext cx="154193" cy="162034"/>
              </a:xfrm>
              <a:custGeom>
                <a:avLst/>
                <a:gdLst>
                  <a:gd name="T0" fmla="*/ 102 w 118"/>
                  <a:gd name="T1" fmla="*/ 12 h 124"/>
                  <a:gd name="T2" fmla="*/ 92 w 118"/>
                  <a:gd name="T3" fmla="*/ 11 h 124"/>
                  <a:gd name="T4" fmla="*/ 89 w 118"/>
                  <a:gd name="T5" fmla="*/ 25 h 124"/>
                  <a:gd name="T6" fmla="*/ 74 w 118"/>
                  <a:gd name="T7" fmla="*/ 38 h 124"/>
                  <a:gd name="T8" fmla="*/ 74 w 118"/>
                  <a:gd name="T9" fmla="*/ 35 h 124"/>
                  <a:gd name="T10" fmla="*/ 84 w 118"/>
                  <a:gd name="T11" fmla="*/ 25 h 124"/>
                  <a:gd name="T12" fmla="*/ 84 w 118"/>
                  <a:gd name="T13" fmla="*/ 12 h 124"/>
                  <a:gd name="T14" fmla="*/ 80 w 118"/>
                  <a:gd name="T15" fmla="*/ 4 h 124"/>
                  <a:gd name="T16" fmla="*/ 75 w 118"/>
                  <a:gd name="T17" fmla="*/ 0 h 124"/>
                  <a:gd name="T18" fmla="*/ 68 w 118"/>
                  <a:gd name="T19" fmla="*/ 1 h 124"/>
                  <a:gd name="T20" fmla="*/ 66 w 118"/>
                  <a:gd name="T21" fmla="*/ 3 h 124"/>
                  <a:gd name="T22" fmla="*/ 58 w 118"/>
                  <a:gd name="T23" fmla="*/ 7 h 124"/>
                  <a:gd name="T24" fmla="*/ 53 w 118"/>
                  <a:gd name="T25" fmla="*/ 7 h 124"/>
                  <a:gd name="T26" fmla="*/ 44 w 118"/>
                  <a:gd name="T27" fmla="*/ 5 h 124"/>
                  <a:gd name="T28" fmla="*/ 41 w 118"/>
                  <a:gd name="T29" fmla="*/ 7 h 124"/>
                  <a:gd name="T30" fmla="*/ 34 w 118"/>
                  <a:gd name="T31" fmla="*/ 11 h 124"/>
                  <a:gd name="T32" fmla="*/ 23 w 118"/>
                  <a:gd name="T33" fmla="*/ 25 h 124"/>
                  <a:gd name="T34" fmla="*/ 26 w 118"/>
                  <a:gd name="T35" fmla="*/ 34 h 124"/>
                  <a:gd name="T36" fmla="*/ 14 w 118"/>
                  <a:gd name="T37" fmla="*/ 42 h 124"/>
                  <a:gd name="T38" fmla="*/ 0 w 118"/>
                  <a:gd name="T39" fmla="*/ 55 h 124"/>
                  <a:gd name="T40" fmla="*/ 6 w 118"/>
                  <a:gd name="T41" fmla="*/ 63 h 124"/>
                  <a:gd name="T42" fmla="*/ 9 w 118"/>
                  <a:gd name="T43" fmla="*/ 57 h 124"/>
                  <a:gd name="T44" fmla="*/ 15 w 118"/>
                  <a:gd name="T45" fmla="*/ 61 h 124"/>
                  <a:gd name="T46" fmla="*/ 21 w 118"/>
                  <a:gd name="T47" fmla="*/ 62 h 124"/>
                  <a:gd name="T48" fmla="*/ 22 w 118"/>
                  <a:gd name="T49" fmla="*/ 71 h 124"/>
                  <a:gd name="T50" fmla="*/ 25 w 118"/>
                  <a:gd name="T51" fmla="*/ 87 h 124"/>
                  <a:gd name="T52" fmla="*/ 34 w 118"/>
                  <a:gd name="T53" fmla="*/ 99 h 124"/>
                  <a:gd name="T54" fmla="*/ 46 w 118"/>
                  <a:gd name="T55" fmla="*/ 89 h 124"/>
                  <a:gd name="T56" fmla="*/ 48 w 118"/>
                  <a:gd name="T57" fmla="*/ 104 h 124"/>
                  <a:gd name="T58" fmla="*/ 54 w 118"/>
                  <a:gd name="T59" fmla="*/ 106 h 124"/>
                  <a:gd name="T60" fmla="*/ 74 w 118"/>
                  <a:gd name="T61" fmla="*/ 116 h 124"/>
                  <a:gd name="T62" fmla="*/ 95 w 118"/>
                  <a:gd name="T63" fmla="*/ 124 h 124"/>
                  <a:gd name="T64" fmla="*/ 102 w 118"/>
                  <a:gd name="T65" fmla="*/ 117 h 124"/>
                  <a:gd name="T66" fmla="*/ 109 w 118"/>
                  <a:gd name="T67" fmla="*/ 108 h 124"/>
                  <a:gd name="T68" fmla="*/ 106 w 118"/>
                  <a:gd name="T69" fmla="*/ 95 h 124"/>
                  <a:gd name="T70" fmla="*/ 98 w 118"/>
                  <a:gd name="T71" fmla="*/ 83 h 124"/>
                  <a:gd name="T72" fmla="*/ 109 w 118"/>
                  <a:gd name="T73" fmla="*/ 78 h 124"/>
                  <a:gd name="T74" fmla="*/ 109 w 118"/>
                  <a:gd name="T75" fmla="*/ 62 h 124"/>
                  <a:gd name="T76" fmla="*/ 113 w 118"/>
                  <a:gd name="T77" fmla="*/ 48 h 124"/>
                  <a:gd name="T78" fmla="*/ 112 w 118"/>
                  <a:gd name="T79" fmla="*/ 46 h 124"/>
                  <a:gd name="T80" fmla="*/ 114 w 118"/>
                  <a:gd name="T81" fmla="*/ 33 h 124"/>
                  <a:gd name="T82" fmla="*/ 107 w 118"/>
                  <a:gd name="T83" fmla="*/ 21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18" h="124">
                    <a:moveTo>
                      <a:pt x="104" y="16"/>
                    </a:moveTo>
                    <a:lnTo>
                      <a:pt x="102" y="12"/>
                    </a:lnTo>
                    <a:lnTo>
                      <a:pt x="102" y="12"/>
                    </a:lnTo>
                    <a:lnTo>
                      <a:pt x="101" y="12"/>
                    </a:lnTo>
                    <a:lnTo>
                      <a:pt x="101" y="11"/>
                    </a:lnTo>
                    <a:lnTo>
                      <a:pt x="92" y="11"/>
                    </a:lnTo>
                    <a:lnTo>
                      <a:pt x="89" y="16"/>
                    </a:lnTo>
                    <a:lnTo>
                      <a:pt x="90" y="17"/>
                    </a:lnTo>
                    <a:lnTo>
                      <a:pt x="89" y="25"/>
                    </a:lnTo>
                    <a:lnTo>
                      <a:pt x="82" y="30"/>
                    </a:lnTo>
                    <a:lnTo>
                      <a:pt x="78" y="37"/>
                    </a:lnTo>
                    <a:lnTo>
                      <a:pt x="74" y="38"/>
                    </a:lnTo>
                    <a:lnTo>
                      <a:pt x="69" y="43"/>
                    </a:lnTo>
                    <a:lnTo>
                      <a:pt x="65" y="42"/>
                    </a:lnTo>
                    <a:lnTo>
                      <a:pt x="74" y="35"/>
                    </a:lnTo>
                    <a:lnTo>
                      <a:pt x="77" y="35"/>
                    </a:lnTo>
                    <a:lnTo>
                      <a:pt x="77" y="29"/>
                    </a:lnTo>
                    <a:lnTo>
                      <a:pt x="84" y="25"/>
                    </a:lnTo>
                    <a:lnTo>
                      <a:pt x="84" y="17"/>
                    </a:lnTo>
                    <a:lnTo>
                      <a:pt x="84" y="16"/>
                    </a:lnTo>
                    <a:lnTo>
                      <a:pt x="84" y="12"/>
                    </a:lnTo>
                    <a:lnTo>
                      <a:pt x="84" y="11"/>
                    </a:lnTo>
                    <a:lnTo>
                      <a:pt x="84" y="9"/>
                    </a:lnTo>
                    <a:lnTo>
                      <a:pt x="80" y="4"/>
                    </a:lnTo>
                    <a:lnTo>
                      <a:pt x="78" y="1"/>
                    </a:lnTo>
                    <a:lnTo>
                      <a:pt x="77" y="0"/>
                    </a:lnTo>
                    <a:lnTo>
                      <a:pt x="75" y="0"/>
                    </a:lnTo>
                    <a:lnTo>
                      <a:pt x="69" y="0"/>
                    </a:lnTo>
                    <a:lnTo>
                      <a:pt x="69" y="0"/>
                    </a:lnTo>
                    <a:lnTo>
                      <a:pt x="68" y="1"/>
                    </a:lnTo>
                    <a:lnTo>
                      <a:pt x="67" y="1"/>
                    </a:lnTo>
                    <a:lnTo>
                      <a:pt x="67" y="2"/>
                    </a:lnTo>
                    <a:lnTo>
                      <a:pt x="66" y="3"/>
                    </a:lnTo>
                    <a:lnTo>
                      <a:pt x="66" y="4"/>
                    </a:lnTo>
                    <a:lnTo>
                      <a:pt x="63" y="5"/>
                    </a:lnTo>
                    <a:lnTo>
                      <a:pt x="58" y="7"/>
                    </a:lnTo>
                    <a:lnTo>
                      <a:pt x="57" y="7"/>
                    </a:lnTo>
                    <a:lnTo>
                      <a:pt x="54" y="7"/>
                    </a:lnTo>
                    <a:lnTo>
                      <a:pt x="53" y="7"/>
                    </a:lnTo>
                    <a:lnTo>
                      <a:pt x="53" y="7"/>
                    </a:lnTo>
                    <a:lnTo>
                      <a:pt x="51" y="6"/>
                    </a:lnTo>
                    <a:lnTo>
                      <a:pt x="44" y="5"/>
                    </a:lnTo>
                    <a:lnTo>
                      <a:pt x="43" y="6"/>
                    </a:lnTo>
                    <a:lnTo>
                      <a:pt x="42" y="7"/>
                    </a:lnTo>
                    <a:lnTo>
                      <a:pt x="41" y="7"/>
                    </a:lnTo>
                    <a:lnTo>
                      <a:pt x="41" y="8"/>
                    </a:lnTo>
                    <a:lnTo>
                      <a:pt x="41" y="10"/>
                    </a:lnTo>
                    <a:lnTo>
                      <a:pt x="34" y="11"/>
                    </a:lnTo>
                    <a:lnTo>
                      <a:pt x="28" y="16"/>
                    </a:lnTo>
                    <a:lnTo>
                      <a:pt x="25" y="20"/>
                    </a:lnTo>
                    <a:lnTo>
                      <a:pt x="23" y="25"/>
                    </a:lnTo>
                    <a:lnTo>
                      <a:pt x="24" y="30"/>
                    </a:lnTo>
                    <a:lnTo>
                      <a:pt x="27" y="31"/>
                    </a:lnTo>
                    <a:lnTo>
                      <a:pt x="26" y="34"/>
                    </a:lnTo>
                    <a:lnTo>
                      <a:pt x="23" y="37"/>
                    </a:lnTo>
                    <a:lnTo>
                      <a:pt x="16" y="38"/>
                    </a:lnTo>
                    <a:lnTo>
                      <a:pt x="14" y="42"/>
                    </a:lnTo>
                    <a:lnTo>
                      <a:pt x="14" y="46"/>
                    </a:lnTo>
                    <a:lnTo>
                      <a:pt x="5" y="56"/>
                    </a:lnTo>
                    <a:lnTo>
                      <a:pt x="0" y="55"/>
                    </a:lnTo>
                    <a:lnTo>
                      <a:pt x="4" y="59"/>
                    </a:lnTo>
                    <a:lnTo>
                      <a:pt x="5" y="64"/>
                    </a:lnTo>
                    <a:lnTo>
                      <a:pt x="6" y="63"/>
                    </a:lnTo>
                    <a:lnTo>
                      <a:pt x="6" y="60"/>
                    </a:lnTo>
                    <a:lnTo>
                      <a:pt x="6" y="58"/>
                    </a:lnTo>
                    <a:lnTo>
                      <a:pt x="9" y="57"/>
                    </a:lnTo>
                    <a:lnTo>
                      <a:pt x="11" y="61"/>
                    </a:lnTo>
                    <a:lnTo>
                      <a:pt x="14" y="60"/>
                    </a:lnTo>
                    <a:lnTo>
                      <a:pt x="15" y="61"/>
                    </a:lnTo>
                    <a:lnTo>
                      <a:pt x="15" y="64"/>
                    </a:lnTo>
                    <a:lnTo>
                      <a:pt x="19" y="61"/>
                    </a:lnTo>
                    <a:lnTo>
                      <a:pt x="21" y="62"/>
                    </a:lnTo>
                    <a:lnTo>
                      <a:pt x="21" y="64"/>
                    </a:lnTo>
                    <a:lnTo>
                      <a:pt x="22" y="68"/>
                    </a:lnTo>
                    <a:lnTo>
                      <a:pt x="22" y="71"/>
                    </a:lnTo>
                    <a:lnTo>
                      <a:pt x="22" y="79"/>
                    </a:lnTo>
                    <a:lnTo>
                      <a:pt x="23" y="84"/>
                    </a:lnTo>
                    <a:lnTo>
                      <a:pt x="25" y="87"/>
                    </a:lnTo>
                    <a:lnTo>
                      <a:pt x="28" y="90"/>
                    </a:lnTo>
                    <a:lnTo>
                      <a:pt x="30" y="95"/>
                    </a:lnTo>
                    <a:lnTo>
                      <a:pt x="34" y="99"/>
                    </a:lnTo>
                    <a:lnTo>
                      <a:pt x="35" y="103"/>
                    </a:lnTo>
                    <a:lnTo>
                      <a:pt x="42" y="96"/>
                    </a:lnTo>
                    <a:lnTo>
                      <a:pt x="46" y="89"/>
                    </a:lnTo>
                    <a:lnTo>
                      <a:pt x="47" y="93"/>
                    </a:lnTo>
                    <a:lnTo>
                      <a:pt x="47" y="102"/>
                    </a:lnTo>
                    <a:lnTo>
                      <a:pt x="48" y="104"/>
                    </a:lnTo>
                    <a:lnTo>
                      <a:pt x="51" y="102"/>
                    </a:lnTo>
                    <a:lnTo>
                      <a:pt x="54" y="103"/>
                    </a:lnTo>
                    <a:lnTo>
                      <a:pt x="54" y="106"/>
                    </a:lnTo>
                    <a:lnTo>
                      <a:pt x="66" y="110"/>
                    </a:lnTo>
                    <a:lnTo>
                      <a:pt x="68" y="113"/>
                    </a:lnTo>
                    <a:lnTo>
                      <a:pt x="74" y="116"/>
                    </a:lnTo>
                    <a:lnTo>
                      <a:pt x="76" y="118"/>
                    </a:lnTo>
                    <a:lnTo>
                      <a:pt x="77" y="121"/>
                    </a:lnTo>
                    <a:lnTo>
                      <a:pt x="95" y="124"/>
                    </a:lnTo>
                    <a:lnTo>
                      <a:pt x="98" y="121"/>
                    </a:lnTo>
                    <a:lnTo>
                      <a:pt x="102" y="121"/>
                    </a:lnTo>
                    <a:lnTo>
                      <a:pt x="102" y="117"/>
                    </a:lnTo>
                    <a:lnTo>
                      <a:pt x="106" y="116"/>
                    </a:lnTo>
                    <a:lnTo>
                      <a:pt x="109" y="113"/>
                    </a:lnTo>
                    <a:lnTo>
                      <a:pt x="109" y="108"/>
                    </a:lnTo>
                    <a:lnTo>
                      <a:pt x="109" y="106"/>
                    </a:lnTo>
                    <a:lnTo>
                      <a:pt x="109" y="100"/>
                    </a:lnTo>
                    <a:lnTo>
                      <a:pt x="106" y="95"/>
                    </a:lnTo>
                    <a:lnTo>
                      <a:pt x="106" y="91"/>
                    </a:lnTo>
                    <a:lnTo>
                      <a:pt x="103" y="90"/>
                    </a:lnTo>
                    <a:lnTo>
                      <a:pt x="98" y="83"/>
                    </a:lnTo>
                    <a:lnTo>
                      <a:pt x="97" y="77"/>
                    </a:lnTo>
                    <a:lnTo>
                      <a:pt x="108" y="82"/>
                    </a:lnTo>
                    <a:lnTo>
                      <a:pt x="109" y="78"/>
                    </a:lnTo>
                    <a:lnTo>
                      <a:pt x="109" y="70"/>
                    </a:lnTo>
                    <a:lnTo>
                      <a:pt x="109" y="63"/>
                    </a:lnTo>
                    <a:lnTo>
                      <a:pt x="109" y="62"/>
                    </a:lnTo>
                    <a:lnTo>
                      <a:pt x="110" y="59"/>
                    </a:lnTo>
                    <a:lnTo>
                      <a:pt x="111" y="56"/>
                    </a:lnTo>
                    <a:lnTo>
                      <a:pt x="113" y="48"/>
                    </a:lnTo>
                    <a:lnTo>
                      <a:pt x="118" y="47"/>
                    </a:lnTo>
                    <a:lnTo>
                      <a:pt x="116" y="45"/>
                    </a:lnTo>
                    <a:lnTo>
                      <a:pt x="112" y="46"/>
                    </a:lnTo>
                    <a:lnTo>
                      <a:pt x="112" y="42"/>
                    </a:lnTo>
                    <a:lnTo>
                      <a:pt x="113" y="37"/>
                    </a:lnTo>
                    <a:lnTo>
                      <a:pt x="114" y="33"/>
                    </a:lnTo>
                    <a:lnTo>
                      <a:pt x="112" y="34"/>
                    </a:lnTo>
                    <a:lnTo>
                      <a:pt x="112" y="31"/>
                    </a:lnTo>
                    <a:lnTo>
                      <a:pt x="107" y="21"/>
                    </a:lnTo>
                    <a:lnTo>
                      <a:pt x="107" y="17"/>
                    </a:lnTo>
                    <a:lnTo>
                      <a:pt x="104" y="16"/>
                    </a:lnTo>
                  </a:path>
                </a:pathLst>
              </a:custGeom>
              <a:grpFill/>
              <a:ln w="12700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099" name="Freeform 1081">
                <a:extLst>
                  <a:ext uri="{FF2B5EF4-FFF2-40B4-BE49-F238E27FC236}">
                    <a16:creationId xmlns:a16="http://schemas.microsoft.com/office/drawing/2014/main" id="{E7857C4C-BAC1-2BDA-4A4F-AC4D78B48A9C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9362088" y="3159561"/>
                <a:ext cx="58802" cy="33975"/>
              </a:xfrm>
              <a:custGeom>
                <a:avLst/>
                <a:gdLst>
                  <a:gd name="T0" fmla="*/ 45 w 45"/>
                  <a:gd name="T1" fmla="*/ 15 h 26"/>
                  <a:gd name="T2" fmla="*/ 44 w 45"/>
                  <a:gd name="T3" fmla="*/ 16 h 26"/>
                  <a:gd name="T4" fmla="*/ 41 w 45"/>
                  <a:gd name="T5" fmla="*/ 17 h 26"/>
                  <a:gd name="T6" fmla="*/ 38 w 45"/>
                  <a:gd name="T7" fmla="*/ 15 h 26"/>
                  <a:gd name="T8" fmla="*/ 36 w 45"/>
                  <a:gd name="T9" fmla="*/ 14 h 26"/>
                  <a:gd name="T10" fmla="*/ 30 w 45"/>
                  <a:gd name="T11" fmla="*/ 10 h 26"/>
                  <a:gd name="T12" fmla="*/ 30 w 45"/>
                  <a:gd name="T13" fmla="*/ 8 h 26"/>
                  <a:gd name="T14" fmla="*/ 28 w 45"/>
                  <a:gd name="T15" fmla="*/ 6 h 26"/>
                  <a:gd name="T16" fmla="*/ 27 w 45"/>
                  <a:gd name="T17" fmla="*/ 5 h 26"/>
                  <a:gd name="T18" fmla="*/ 25 w 45"/>
                  <a:gd name="T19" fmla="*/ 4 h 26"/>
                  <a:gd name="T20" fmla="*/ 22 w 45"/>
                  <a:gd name="T21" fmla="*/ 3 h 26"/>
                  <a:gd name="T22" fmla="*/ 21 w 45"/>
                  <a:gd name="T23" fmla="*/ 3 h 26"/>
                  <a:gd name="T24" fmla="*/ 19 w 45"/>
                  <a:gd name="T25" fmla="*/ 5 h 26"/>
                  <a:gd name="T26" fmla="*/ 18 w 45"/>
                  <a:gd name="T27" fmla="*/ 5 h 26"/>
                  <a:gd name="T28" fmla="*/ 17 w 45"/>
                  <a:gd name="T29" fmla="*/ 6 h 26"/>
                  <a:gd name="T30" fmla="*/ 14 w 45"/>
                  <a:gd name="T31" fmla="*/ 6 h 26"/>
                  <a:gd name="T32" fmla="*/ 11 w 45"/>
                  <a:gd name="T33" fmla="*/ 5 h 26"/>
                  <a:gd name="T34" fmla="*/ 8 w 45"/>
                  <a:gd name="T35" fmla="*/ 4 h 26"/>
                  <a:gd name="T36" fmla="*/ 4 w 45"/>
                  <a:gd name="T37" fmla="*/ 3 h 26"/>
                  <a:gd name="T38" fmla="*/ 1 w 45"/>
                  <a:gd name="T39" fmla="*/ 0 h 26"/>
                  <a:gd name="T40" fmla="*/ 2 w 45"/>
                  <a:gd name="T41" fmla="*/ 2 h 26"/>
                  <a:gd name="T42" fmla="*/ 1 w 45"/>
                  <a:gd name="T43" fmla="*/ 6 h 26"/>
                  <a:gd name="T44" fmla="*/ 0 w 45"/>
                  <a:gd name="T45" fmla="*/ 10 h 26"/>
                  <a:gd name="T46" fmla="*/ 0 w 45"/>
                  <a:gd name="T47" fmla="*/ 11 h 26"/>
                  <a:gd name="T48" fmla="*/ 2 w 45"/>
                  <a:gd name="T49" fmla="*/ 14 h 26"/>
                  <a:gd name="T50" fmla="*/ 4 w 45"/>
                  <a:gd name="T51" fmla="*/ 16 h 26"/>
                  <a:gd name="T52" fmla="*/ 6 w 45"/>
                  <a:gd name="T53" fmla="*/ 17 h 26"/>
                  <a:gd name="T54" fmla="*/ 9 w 45"/>
                  <a:gd name="T55" fmla="*/ 16 h 26"/>
                  <a:gd name="T56" fmla="*/ 11 w 45"/>
                  <a:gd name="T57" fmla="*/ 14 h 26"/>
                  <a:gd name="T58" fmla="*/ 15 w 45"/>
                  <a:gd name="T59" fmla="*/ 14 h 26"/>
                  <a:gd name="T60" fmla="*/ 18 w 45"/>
                  <a:gd name="T61" fmla="*/ 15 h 26"/>
                  <a:gd name="T62" fmla="*/ 20 w 45"/>
                  <a:gd name="T63" fmla="*/ 16 h 26"/>
                  <a:gd name="T64" fmla="*/ 25 w 45"/>
                  <a:gd name="T65" fmla="*/ 21 h 26"/>
                  <a:gd name="T66" fmla="*/ 32 w 45"/>
                  <a:gd name="T67" fmla="*/ 23 h 26"/>
                  <a:gd name="T68" fmla="*/ 33 w 45"/>
                  <a:gd name="T69" fmla="*/ 25 h 26"/>
                  <a:gd name="T70" fmla="*/ 33 w 45"/>
                  <a:gd name="T71" fmla="*/ 26 h 26"/>
                  <a:gd name="T72" fmla="*/ 38 w 45"/>
                  <a:gd name="T73" fmla="*/ 26 h 26"/>
                  <a:gd name="T74" fmla="*/ 38 w 45"/>
                  <a:gd name="T75" fmla="*/ 25 h 26"/>
                  <a:gd name="T76" fmla="*/ 40 w 45"/>
                  <a:gd name="T77" fmla="*/ 21 h 26"/>
                  <a:gd name="T78" fmla="*/ 43 w 45"/>
                  <a:gd name="T79" fmla="*/ 21 h 26"/>
                  <a:gd name="T80" fmla="*/ 45 w 45"/>
                  <a:gd name="T81" fmla="*/ 22 h 26"/>
                  <a:gd name="T82" fmla="*/ 45 w 45"/>
                  <a:gd name="T83" fmla="*/ 1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5" h="26">
                    <a:moveTo>
                      <a:pt x="45" y="15"/>
                    </a:moveTo>
                    <a:lnTo>
                      <a:pt x="44" y="16"/>
                    </a:lnTo>
                    <a:lnTo>
                      <a:pt x="41" y="17"/>
                    </a:lnTo>
                    <a:lnTo>
                      <a:pt x="38" y="15"/>
                    </a:lnTo>
                    <a:lnTo>
                      <a:pt x="36" y="14"/>
                    </a:lnTo>
                    <a:lnTo>
                      <a:pt x="30" y="10"/>
                    </a:lnTo>
                    <a:lnTo>
                      <a:pt x="30" y="8"/>
                    </a:lnTo>
                    <a:lnTo>
                      <a:pt x="28" y="6"/>
                    </a:lnTo>
                    <a:lnTo>
                      <a:pt x="27" y="5"/>
                    </a:lnTo>
                    <a:lnTo>
                      <a:pt x="25" y="4"/>
                    </a:lnTo>
                    <a:lnTo>
                      <a:pt x="22" y="3"/>
                    </a:lnTo>
                    <a:lnTo>
                      <a:pt x="21" y="3"/>
                    </a:lnTo>
                    <a:lnTo>
                      <a:pt x="19" y="5"/>
                    </a:lnTo>
                    <a:lnTo>
                      <a:pt x="18" y="5"/>
                    </a:lnTo>
                    <a:lnTo>
                      <a:pt x="17" y="6"/>
                    </a:lnTo>
                    <a:lnTo>
                      <a:pt x="14" y="6"/>
                    </a:lnTo>
                    <a:lnTo>
                      <a:pt x="11" y="5"/>
                    </a:lnTo>
                    <a:lnTo>
                      <a:pt x="8" y="4"/>
                    </a:lnTo>
                    <a:lnTo>
                      <a:pt x="4" y="3"/>
                    </a:lnTo>
                    <a:lnTo>
                      <a:pt x="1" y="0"/>
                    </a:lnTo>
                    <a:lnTo>
                      <a:pt x="2" y="2"/>
                    </a:lnTo>
                    <a:lnTo>
                      <a:pt x="1" y="6"/>
                    </a:lnTo>
                    <a:lnTo>
                      <a:pt x="0" y="10"/>
                    </a:lnTo>
                    <a:lnTo>
                      <a:pt x="0" y="11"/>
                    </a:lnTo>
                    <a:lnTo>
                      <a:pt x="2" y="14"/>
                    </a:lnTo>
                    <a:lnTo>
                      <a:pt x="4" y="16"/>
                    </a:lnTo>
                    <a:lnTo>
                      <a:pt x="6" y="17"/>
                    </a:lnTo>
                    <a:lnTo>
                      <a:pt x="9" y="16"/>
                    </a:lnTo>
                    <a:lnTo>
                      <a:pt x="11" y="14"/>
                    </a:lnTo>
                    <a:lnTo>
                      <a:pt x="15" y="14"/>
                    </a:lnTo>
                    <a:lnTo>
                      <a:pt x="18" y="15"/>
                    </a:lnTo>
                    <a:lnTo>
                      <a:pt x="20" y="16"/>
                    </a:lnTo>
                    <a:lnTo>
                      <a:pt x="25" y="21"/>
                    </a:lnTo>
                    <a:lnTo>
                      <a:pt x="32" y="23"/>
                    </a:lnTo>
                    <a:lnTo>
                      <a:pt x="33" y="25"/>
                    </a:lnTo>
                    <a:lnTo>
                      <a:pt x="33" y="26"/>
                    </a:lnTo>
                    <a:lnTo>
                      <a:pt x="38" y="26"/>
                    </a:lnTo>
                    <a:lnTo>
                      <a:pt x="38" y="25"/>
                    </a:lnTo>
                    <a:lnTo>
                      <a:pt x="40" y="21"/>
                    </a:lnTo>
                    <a:lnTo>
                      <a:pt x="43" y="21"/>
                    </a:lnTo>
                    <a:lnTo>
                      <a:pt x="45" y="22"/>
                    </a:lnTo>
                    <a:lnTo>
                      <a:pt x="45" y="15"/>
                    </a:lnTo>
                    <a:close/>
                  </a:path>
                </a:pathLst>
              </a:custGeom>
              <a:grpFill/>
              <a:ln w="12700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100" name="Freeform 1082">
                <a:extLst>
                  <a:ext uri="{FF2B5EF4-FFF2-40B4-BE49-F238E27FC236}">
                    <a16:creationId xmlns:a16="http://schemas.microsoft.com/office/drawing/2014/main" id="{7B363652-0966-5DF0-B1A3-427CAE9DBCE5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9415664" y="3584247"/>
                <a:ext cx="5226" cy="11761"/>
              </a:xfrm>
              <a:custGeom>
                <a:avLst/>
                <a:gdLst>
                  <a:gd name="T0" fmla="*/ 4 w 4"/>
                  <a:gd name="T1" fmla="*/ 0 h 9"/>
                  <a:gd name="T2" fmla="*/ 4 w 4"/>
                  <a:gd name="T3" fmla="*/ 1 h 9"/>
                  <a:gd name="T4" fmla="*/ 2 w 4"/>
                  <a:gd name="T5" fmla="*/ 4 h 9"/>
                  <a:gd name="T6" fmla="*/ 0 w 4"/>
                  <a:gd name="T7" fmla="*/ 7 h 9"/>
                  <a:gd name="T8" fmla="*/ 0 w 4"/>
                  <a:gd name="T9" fmla="*/ 8 h 9"/>
                  <a:gd name="T10" fmla="*/ 0 w 4"/>
                  <a:gd name="T11" fmla="*/ 9 h 9"/>
                  <a:gd name="T12" fmla="*/ 3 w 4"/>
                  <a:gd name="T13" fmla="*/ 8 h 9"/>
                  <a:gd name="T14" fmla="*/ 4 w 4"/>
                  <a:gd name="T15" fmla="*/ 7 h 9"/>
                  <a:gd name="T16" fmla="*/ 4 w 4"/>
                  <a:gd name="T17" fmla="*/ 7 h 9"/>
                  <a:gd name="T18" fmla="*/ 4 w 4"/>
                  <a:gd name="T1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" h="9">
                    <a:moveTo>
                      <a:pt x="4" y="0"/>
                    </a:moveTo>
                    <a:lnTo>
                      <a:pt x="4" y="1"/>
                    </a:lnTo>
                    <a:lnTo>
                      <a:pt x="2" y="4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3" y="8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12700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101" name="Freeform 1410">
                <a:extLst>
                  <a:ext uri="{FF2B5EF4-FFF2-40B4-BE49-F238E27FC236}">
                    <a16:creationId xmlns:a16="http://schemas.microsoft.com/office/drawing/2014/main" id="{EDFD04A3-E04F-45C8-C193-15C033BA7109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6198513" y="3091613"/>
                <a:ext cx="6533" cy="11761"/>
              </a:xfrm>
              <a:custGeom>
                <a:avLst/>
                <a:gdLst>
                  <a:gd name="T0" fmla="*/ 4 w 5"/>
                  <a:gd name="T1" fmla="*/ 0 h 9"/>
                  <a:gd name="T2" fmla="*/ 2 w 5"/>
                  <a:gd name="T3" fmla="*/ 0 h 9"/>
                  <a:gd name="T4" fmla="*/ 1 w 5"/>
                  <a:gd name="T5" fmla="*/ 1 h 9"/>
                  <a:gd name="T6" fmla="*/ 0 w 5"/>
                  <a:gd name="T7" fmla="*/ 1 h 9"/>
                  <a:gd name="T8" fmla="*/ 0 w 5"/>
                  <a:gd name="T9" fmla="*/ 2 h 9"/>
                  <a:gd name="T10" fmla="*/ 0 w 5"/>
                  <a:gd name="T11" fmla="*/ 3 h 9"/>
                  <a:gd name="T12" fmla="*/ 0 w 5"/>
                  <a:gd name="T13" fmla="*/ 4 h 9"/>
                  <a:gd name="T14" fmla="*/ 1 w 5"/>
                  <a:gd name="T15" fmla="*/ 4 h 9"/>
                  <a:gd name="T16" fmla="*/ 4 w 5"/>
                  <a:gd name="T17" fmla="*/ 9 h 9"/>
                  <a:gd name="T18" fmla="*/ 4 w 5"/>
                  <a:gd name="T19" fmla="*/ 9 h 9"/>
                  <a:gd name="T20" fmla="*/ 4 w 5"/>
                  <a:gd name="T21" fmla="*/ 8 h 9"/>
                  <a:gd name="T22" fmla="*/ 5 w 5"/>
                  <a:gd name="T23" fmla="*/ 7 h 9"/>
                  <a:gd name="T24" fmla="*/ 5 w 5"/>
                  <a:gd name="T25" fmla="*/ 7 h 9"/>
                  <a:gd name="T26" fmla="*/ 5 w 5"/>
                  <a:gd name="T27" fmla="*/ 7 h 9"/>
                  <a:gd name="T28" fmla="*/ 5 w 5"/>
                  <a:gd name="T29" fmla="*/ 7 h 9"/>
                  <a:gd name="T30" fmla="*/ 5 w 5"/>
                  <a:gd name="T31" fmla="*/ 6 h 9"/>
                  <a:gd name="T32" fmla="*/ 5 w 5"/>
                  <a:gd name="T33" fmla="*/ 6 h 9"/>
                  <a:gd name="T34" fmla="*/ 5 w 5"/>
                  <a:gd name="T35" fmla="*/ 5 h 9"/>
                  <a:gd name="T36" fmla="*/ 5 w 5"/>
                  <a:gd name="T37" fmla="*/ 1 h 9"/>
                  <a:gd name="T38" fmla="*/ 5 w 5"/>
                  <a:gd name="T39" fmla="*/ 1 h 9"/>
                  <a:gd name="T40" fmla="*/ 5 w 5"/>
                  <a:gd name="T41" fmla="*/ 1 h 9"/>
                  <a:gd name="T42" fmla="*/ 4 w 5"/>
                  <a:gd name="T43" fmla="*/ 0 h 9"/>
                  <a:gd name="T44" fmla="*/ 4 w 5"/>
                  <a:gd name="T4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5" h="9">
                    <a:moveTo>
                      <a:pt x="4" y="0"/>
                    </a:moveTo>
                    <a:lnTo>
                      <a:pt x="2" y="0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8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6"/>
                    </a:lnTo>
                    <a:lnTo>
                      <a:pt x="5" y="6"/>
                    </a:lnTo>
                    <a:lnTo>
                      <a:pt x="5" y="5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4" y="0"/>
                    </a:lnTo>
                    <a:lnTo>
                      <a:pt x="4" y="0"/>
                    </a:lnTo>
                  </a:path>
                </a:pathLst>
              </a:custGeom>
              <a:grpFill/>
              <a:ln w="12700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102" name="Freeform 1411">
                <a:extLst>
                  <a:ext uri="{FF2B5EF4-FFF2-40B4-BE49-F238E27FC236}">
                    <a16:creationId xmlns:a16="http://schemas.microsoft.com/office/drawing/2014/main" id="{206A65F4-C26E-D0FF-511E-D0F70F70BF74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6198513" y="3091613"/>
                <a:ext cx="6533" cy="11761"/>
              </a:xfrm>
              <a:custGeom>
                <a:avLst/>
                <a:gdLst>
                  <a:gd name="T0" fmla="*/ 4 w 5"/>
                  <a:gd name="T1" fmla="*/ 0 h 9"/>
                  <a:gd name="T2" fmla="*/ 2 w 5"/>
                  <a:gd name="T3" fmla="*/ 0 h 9"/>
                  <a:gd name="T4" fmla="*/ 1 w 5"/>
                  <a:gd name="T5" fmla="*/ 1 h 9"/>
                  <a:gd name="T6" fmla="*/ 0 w 5"/>
                  <a:gd name="T7" fmla="*/ 1 h 9"/>
                  <a:gd name="T8" fmla="*/ 0 w 5"/>
                  <a:gd name="T9" fmla="*/ 2 h 9"/>
                  <a:gd name="T10" fmla="*/ 0 w 5"/>
                  <a:gd name="T11" fmla="*/ 3 h 9"/>
                  <a:gd name="T12" fmla="*/ 0 w 5"/>
                  <a:gd name="T13" fmla="*/ 4 h 9"/>
                  <a:gd name="T14" fmla="*/ 1 w 5"/>
                  <a:gd name="T15" fmla="*/ 4 h 9"/>
                  <a:gd name="T16" fmla="*/ 4 w 5"/>
                  <a:gd name="T17" fmla="*/ 9 h 9"/>
                  <a:gd name="T18" fmla="*/ 4 w 5"/>
                  <a:gd name="T19" fmla="*/ 9 h 9"/>
                  <a:gd name="T20" fmla="*/ 4 w 5"/>
                  <a:gd name="T21" fmla="*/ 8 h 9"/>
                  <a:gd name="T22" fmla="*/ 5 w 5"/>
                  <a:gd name="T23" fmla="*/ 7 h 9"/>
                  <a:gd name="T24" fmla="*/ 5 w 5"/>
                  <a:gd name="T25" fmla="*/ 7 h 9"/>
                  <a:gd name="T26" fmla="*/ 5 w 5"/>
                  <a:gd name="T27" fmla="*/ 7 h 9"/>
                  <a:gd name="T28" fmla="*/ 5 w 5"/>
                  <a:gd name="T29" fmla="*/ 7 h 9"/>
                  <a:gd name="T30" fmla="*/ 5 w 5"/>
                  <a:gd name="T31" fmla="*/ 6 h 9"/>
                  <a:gd name="T32" fmla="*/ 5 w 5"/>
                  <a:gd name="T33" fmla="*/ 6 h 9"/>
                  <a:gd name="T34" fmla="*/ 5 w 5"/>
                  <a:gd name="T35" fmla="*/ 5 h 9"/>
                  <a:gd name="T36" fmla="*/ 5 w 5"/>
                  <a:gd name="T37" fmla="*/ 1 h 9"/>
                  <a:gd name="T38" fmla="*/ 5 w 5"/>
                  <a:gd name="T39" fmla="*/ 1 h 9"/>
                  <a:gd name="T40" fmla="*/ 5 w 5"/>
                  <a:gd name="T41" fmla="*/ 1 h 9"/>
                  <a:gd name="T42" fmla="*/ 4 w 5"/>
                  <a:gd name="T43" fmla="*/ 0 h 9"/>
                  <a:gd name="T44" fmla="*/ 4 w 5"/>
                  <a:gd name="T4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5" h="9">
                    <a:moveTo>
                      <a:pt x="4" y="0"/>
                    </a:moveTo>
                    <a:lnTo>
                      <a:pt x="2" y="0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8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6"/>
                    </a:lnTo>
                    <a:lnTo>
                      <a:pt x="5" y="6"/>
                    </a:lnTo>
                    <a:lnTo>
                      <a:pt x="5" y="5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4" y="0"/>
                    </a:lnTo>
                    <a:lnTo>
                      <a:pt x="4" y="0"/>
                    </a:lnTo>
                  </a:path>
                </a:pathLst>
              </a:custGeom>
              <a:grpFill/>
              <a:ln w="12700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103" name="Freeform 1421">
                <a:extLst>
                  <a:ext uri="{FF2B5EF4-FFF2-40B4-BE49-F238E27FC236}">
                    <a16:creationId xmlns:a16="http://schemas.microsoft.com/office/drawing/2014/main" id="{6ACD3F62-E542-BDA9-AFD9-37A5CE8ACFD1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8580668" y="3359490"/>
                <a:ext cx="6533" cy="6533"/>
              </a:xfrm>
              <a:custGeom>
                <a:avLst/>
                <a:gdLst>
                  <a:gd name="T0" fmla="*/ 0 w 5"/>
                  <a:gd name="T1" fmla="*/ 5 h 5"/>
                  <a:gd name="T2" fmla="*/ 0 w 5"/>
                  <a:gd name="T3" fmla="*/ 5 h 5"/>
                  <a:gd name="T4" fmla="*/ 1 w 5"/>
                  <a:gd name="T5" fmla="*/ 5 h 5"/>
                  <a:gd name="T6" fmla="*/ 2 w 5"/>
                  <a:gd name="T7" fmla="*/ 5 h 5"/>
                  <a:gd name="T8" fmla="*/ 3 w 5"/>
                  <a:gd name="T9" fmla="*/ 4 h 5"/>
                  <a:gd name="T10" fmla="*/ 3 w 5"/>
                  <a:gd name="T11" fmla="*/ 4 h 5"/>
                  <a:gd name="T12" fmla="*/ 5 w 5"/>
                  <a:gd name="T13" fmla="*/ 2 h 5"/>
                  <a:gd name="T14" fmla="*/ 5 w 5"/>
                  <a:gd name="T15" fmla="*/ 2 h 5"/>
                  <a:gd name="T16" fmla="*/ 5 w 5"/>
                  <a:gd name="T17" fmla="*/ 2 h 5"/>
                  <a:gd name="T18" fmla="*/ 4 w 5"/>
                  <a:gd name="T19" fmla="*/ 1 h 5"/>
                  <a:gd name="T20" fmla="*/ 4 w 5"/>
                  <a:gd name="T21" fmla="*/ 0 h 5"/>
                  <a:gd name="T22" fmla="*/ 4 w 5"/>
                  <a:gd name="T23" fmla="*/ 0 h 5"/>
                  <a:gd name="T24" fmla="*/ 4 w 5"/>
                  <a:gd name="T25" fmla="*/ 0 h 5"/>
                  <a:gd name="T26" fmla="*/ 1 w 5"/>
                  <a:gd name="T27" fmla="*/ 3 h 5"/>
                  <a:gd name="T28" fmla="*/ 0 w 5"/>
                  <a:gd name="T29" fmla="*/ 4 h 5"/>
                  <a:gd name="T30" fmla="*/ 0 w 5"/>
                  <a:gd name="T31" fmla="*/ 4 h 5"/>
                  <a:gd name="T32" fmla="*/ 0 w 5"/>
                  <a:gd name="T33" fmla="*/ 5 h 5"/>
                  <a:gd name="T34" fmla="*/ 0 w 5"/>
                  <a:gd name="T3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" h="5">
                    <a:moveTo>
                      <a:pt x="0" y="5"/>
                    </a:moveTo>
                    <a:lnTo>
                      <a:pt x="0" y="5"/>
                    </a:lnTo>
                    <a:lnTo>
                      <a:pt x="1" y="5"/>
                    </a:lnTo>
                    <a:lnTo>
                      <a:pt x="2" y="5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0" y="5"/>
                    </a:lnTo>
                  </a:path>
                </a:pathLst>
              </a:custGeom>
              <a:grpFill/>
              <a:ln w="12700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104" name="Freeform 1422">
                <a:extLst>
                  <a:ext uri="{FF2B5EF4-FFF2-40B4-BE49-F238E27FC236}">
                    <a16:creationId xmlns:a16="http://schemas.microsoft.com/office/drawing/2014/main" id="{6EC0A80E-6402-7550-273E-598BC0F25482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8580668" y="3359490"/>
                <a:ext cx="6533" cy="6533"/>
              </a:xfrm>
              <a:custGeom>
                <a:avLst/>
                <a:gdLst>
                  <a:gd name="T0" fmla="*/ 0 w 5"/>
                  <a:gd name="T1" fmla="*/ 5 h 5"/>
                  <a:gd name="T2" fmla="*/ 0 w 5"/>
                  <a:gd name="T3" fmla="*/ 5 h 5"/>
                  <a:gd name="T4" fmla="*/ 1 w 5"/>
                  <a:gd name="T5" fmla="*/ 5 h 5"/>
                  <a:gd name="T6" fmla="*/ 2 w 5"/>
                  <a:gd name="T7" fmla="*/ 5 h 5"/>
                  <a:gd name="T8" fmla="*/ 3 w 5"/>
                  <a:gd name="T9" fmla="*/ 4 h 5"/>
                  <a:gd name="T10" fmla="*/ 3 w 5"/>
                  <a:gd name="T11" fmla="*/ 4 h 5"/>
                  <a:gd name="T12" fmla="*/ 5 w 5"/>
                  <a:gd name="T13" fmla="*/ 2 h 5"/>
                  <a:gd name="T14" fmla="*/ 5 w 5"/>
                  <a:gd name="T15" fmla="*/ 2 h 5"/>
                  <a:gd name="T16" fmla="*/ 5 w 5"/>
                  <a:gd name="T17" fmla="*/ 2 h 5"/>
                  <a:gd name="T18" fmla="*/ 4 w 5"/>
                  <a:gd name="T19" fmla="*/ 1 h 5"/>
                  <a:gd name="T20" fmla="*/ 4 w 5"/>
                  <a:gd name="T21" fmla="*/ 0 h 5"/>
                  <a:gd name="T22" fmla="*/ 4 w 5"/>
                  <a:gd name="T23" fmla="*/ 0 h 5"/>
                  <a:gd name="T24" fmla="*/ 4 w 5"/>
                  <a:gd name="T25" fmla="*/ 0 h 5"/>
                  <a:gd name="T26" fmla="*/ 1 w 5"/>
                  <a:gd name="T27" fmla="*/ 3 h 5"/>
                  <a:gd name="T28" fmla="*/ 0 w 5"/>
                  <a:gd name="T29" fmla="*/ 4 h 5"/>
                  <a:gd name="T30" fmla="*/ 0 w 5"/>
                  <a:gd name="T31" fmla="*/ 4 h 5"/>
                  <a:gd name="T32" fmla="*/ 0 w 5"/>
                  <a:gd name="T33" fmla="*/ 5 h 5"/>
                  <a:gd name="T34" fmla="*/ 0 w 5"/>
                  <a:gd name="T3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" h="5">
                    <a:moveTo>
                      <a:pt x="0" y="5"/>
                    </a:moveTo>
                    <a:lnTo>
                      <a:pt x="0" y="5"/>
                    </a:lnTo>
                    <a:lnTo>
                      <a:pt x="1" y="5"/>
                    </a:lnTo>
                    <a:lnTo>
                      <a:pt x="2" y="5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0" y="5"/>
                    </a:lnTo>
                  </a:path>
                </a:pathLst>
              </a:custGeom>
              <a:grpFill/>
              <a:ln w="12700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105" name="Freeform 1423">
                <a:extLst>
                  <a:ext uri="{FF2B5EF4-FFF2-40B4-BE49-F238E27FC236}">
                    <a16:creationId xmlns:a16="http://schemas.microsoft.com/office/drawing/2014/main" id="{FD3E5752-8936-3C85-8714-5D8101B81F03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8294495" y="3513682"/>
                <a:ext cx="11761" cy="7841"/>
              </a:xfrm>
              <a:custGeom>
                <a:avLst/>
                <a:gdLst>
                  <a:gd name="T0" fmla="*/ 1 w 9"/>
                  <a:gd name="T1" fmla="*/ 6 h 6"/>
                  <a:gd name="T2" fmla="*/ 2 w 9"/>
                  <a:gd name="T3" fmla="*/ 6 h 6"/>
                  <a:gd name="T4" fmla="*/ 2 w 9"/>
                  <a:gd name="T5" fmla="*/ 6 h 6"/>
                  <a:gd name="T6" fmla="*/ 4 w 9"/>
                  <a:gd name="T7" fmla="*/ 5 h 6"/>
                  <a:gd name="T8" fmla="*/ 5 w 9"/>
                  <a:gd name="T9" fmla="*/ 5 h 6"/>
                  <a:gd name="T10" fmla="*/ 5 w 9"/>
                  <a:gd name="T11" fmla="*/ 5 h 6"/>
                  <a:gd name="T12" fmla="*/ 5 w 9"/>
                  <a:gd name="T13" fmla="*/ 5 h 6"/>
                  <a:gd name="T14" fmla="*/ 5 w 9"/>
                  <a:gd name="T15" fmla="*/ 6 h 6"/>
                  <a:gd name="T16" fmla="*/ 5 w 9"/>
                  <a:gd name="T17" fmla="*/ 6 h 6"/>
                  <a:gd name="T18" fmla="*/ 7 w 9"/>
                  <a:gd name="T19" fmla="*/ 6 h 6"/>
                  <a:gd name="T20" fmla="*/ 7 w 9"/>
                  <a:gd name="T21" fmla="*/ 6 h 6"/>
                  <a:gd name="T22" fmla="*/ 7 w 9"/>
                  <a:gd name="T23" fmla="*/ 5 h 6"/>
                  <a:gd name="T24" fmla="*/ 9 w 9"/>
                  <a:gd name="T25" fmla="*/ 1 h 6"/>
                  <a:gd name="T26" fmla="*/ 9 w 9"/>
                  <a:gd name="T27" fmla="*/ 1 h 6"/>
                  <a:gd name="T28" fmla="*/ 9 w 9"/>
                  <a:gd name="T29" fmla="*/ 0 h 6"/>
                  <a:gd name="T30" fmla="*/ 8 w 9"/>
                  <a:gd name="T31" fmla="*/ 0 h 6"/>
                  <a:gd name="T32" fmla="*/ 7 w 9"/>
                  <a:gd name="T33" fmla="*/ 1 h 6"/>
                  <a:gd name="T34" fmla="*/ 6 w 9"/>
                  <a:gd name="T35" fmla="*/ 1 h 6"/>
                  <a:gd name="T36" fmla="*/ 3 w 9"/>
                  <a:gd name="T37" fmla="*/ 3 h 6"/>
                  <a:gd name="T38" fmla="*/ 3 w 9"/>
                  <a:gd name="T39" fmla="*/ 3 h 6"/>
                  <a:gd name="T40" fmla="*/ 2 w 9"/>
                  <a:gd name="T41" fmla="*/ 4 h 6"/>
                  <a:gd name="T42" fmla="*/ 1 w 9"/>
                  <a:gd name="T43" fmla="*/ 5 h 6"/>
                  <a:gd name="T44" fmla="*/ 0 w 9"/>
                  <a:gd name="T45" fmla="*/ 6 h 6"/>
                  <a:gd name="T46" fmla="*/ 1 w 9"/>
                  <a:gd name="T47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" h="6">
                    <a:moveTo>
                      <a:pt x="1" y="6"/>
                    </a:moveTo>
                    <a:lnTo>
                      <a:pt x="2" y="6"/>
                    </a:lnTo>
                    <a:lnTo>
                      <a:pt x="2" y="6"/>
                    </a:lnTo>
                    <a:lnTo>
                      <a:pt x="4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6"/>
                    </a:lnTo>
                    <a:lnTo>
                      <a:pt x="5" y="6"/>
                    </a:lnTo>
                    <a:lnTo>
                      <a:pt x="7" y="6"/>
                    </a:lnTo>
                    <a:lnTo>
                      <a:pt x="7" y="6"/>
                    </a:lnTo>
                    <a:lnTo>
                      <a:pt x="7" y="5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2" y="4"/>
                    </a:lnTo>
                    <a:lnTo>
                      <a:pt x="1" y="5"/>
                    </a:lnTo>
                    <a:lnTo>
                      <a:pt x="0" y="6"/>
                    </a:lnTo>
                    <a:lnTo>
                      <a:pt x="1" y="6"/>
                    </a:lnTo>
                  </a:path>
                </a:pathLst>
              </a:custGeom>
              <a:grpFill/>
              <a:ln w="12700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106" name="Freeform 1424">
                <a:extLst>
                  <a:ext uri="{FF2B5EF4-FFF2-40B4-BE49-F238E27FC236}">
                    <a16:creationId xmlns:a16="http://schemas.microsoft.com/office/drawing/2014/main" id="{289C022B-7276-C373-5F1A-190AD5342B54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8294495" y="3513682"/>
                <a:ext cx="11761" cy="7841"/>
              </a:xfrm>
              <a:custGeom>
                <a:avLst/>
                <a:gdLst>
                  <a:gd name="T0" fmla="*/ 1 w 9"/>
                  <a:gd name="T1" fmla="*/ 6 h 6"/>
                  <a:gd name="T2" fmla="*/ 2 w 9"/>
                  <a:gd name="T3" fmla="*/ 6 h 6"/>
                  <a:gd name="T4" fmla="*/ 2 w 9"/>
                  <a:gd name="T5" fmla="*/ 6 h 6"/>
                  <a:gd name="T6" fmla="*/ 4 w 9"/>
                  <a:gd name="T7" fmla="*/ 5 h 6"/>
                  <a:gd name="T8" fmla="*/ 5 w 9"/>
                  <a:gd name="T9" fmla="*/ 5 h 6"/>
                  <a:gd name="T10" fmla="*/ 5 w 9"/>
                  <a:gd name="T11" fmla="*/ 5 h 6"/>
                  <a:gd name="T12" fmla="*/ 5 w 9"/>
                  <a:gd name="T13" fmla="*/ 5 h 6"/>
                  <a:gd name="T14" fmla="*/ 5 w 9"/>
                  <a:gd name="T15" fmla="*/ 6 h 6"/>
                  <a:gd name="T16" fmla="*/ 5 w 9"/>
                  <a:gd name="T17" fmla="*/ 6 h 6"/>
                  <a:gd name="T18" fmla="*/ 7 w 9"/>
                  <a:gd name="T19" fmla="*/ 6 h 6"/>
                  <a:gd name="T20" fmla="*/ 7 w 9"/>
                  <a:gd name="T21" fmla="*/ 6 h 6"/>
                  <a:gd name="T22" fmla="*/ 7 w 9"/>
                  <a:gd name="T23" fmla="*/ 5 h 6"/>
                  <a:gd name="T24" fmla="*/ 9 w 9"/>
                  <a:gd name="T25" fmla="*/ 1 h 6"/>
                  <a:gd name="T26" fmla="*/ 9 w 9"/>
                  <a:gd name="T27" fmla="*/ 1 h 6"/>
                  <a:gd name="T28" fmla="*/ 9 w 9"/>
                  <a:gd name="T29" fmla="*/ 0 h 6"/>
                  <a:gd name="T30" fmla="*/ 8 w 9"/>
                  <a:gd name="T31" fmla="*/ 0 h 6"/>
                  <a:gd name="T32" fmla="*/ 7 w 9"/>
                  <a:gd name="T33" fmla="*/ 1 h 6"/>
                  <a:gd name="T34" fmla="*/ 6 w 9"/>
                  <a:gd name="T35" fmla="*/ 1 h 6"/>
                  <a:gd name="T36" fmla="*/ 3 w 9"/>
                  <a:gd name="T37" fmla="*/ 3 h 6"/>
                  <a:gd name="T38" fmla="*/ 3 w 9"/>
                  <a:gd name="T39" fmla="*/ 3 h 6"/>
                  <a:gd name="T40" fmla="*/ 2 w 9"/>
                  <a:gd name="T41" fmla="*/ 4 h 6"/>
                  <a:gd name="T42" fmla="*/ 1 w 9"/>
                  <a:gd name="T43" fmla="*/ 5 h 6"/>
                  <a:gd name="T44" fmla="*/ 0 w 9"/>
                  <a:gd name="T45" fmla="*/ 6 h 6"/>
                  <a:gd name="T46" fmla="*/ 1 w 9"/>
                  <a:gd name="T47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" h="6">
                    <a:moveTo>
                      <a:pt x="1" y="6"/>
                    </a:moveTo>
                    <a:lnTo>
                      <a:pt x="2" y="6"/>
                    </a:lnTo>
                    <a:lnTo>
                      <a:pt x="2" y="6"/>
                    </a:lnTo>
                    <a:lnTo>
                      <a:pt x="4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6"/>
                    </a:lnTo>
                    <a:lnTo>
                      <a:pt x="5" y="6"/>
                    </a:lnTo>
                    <a:lnTo>
                      <a:pt x="7" y="6"/>
                    </a:lnTo>
                    <a:lnTo>
                      <a:pt x="7" y="6"/>
                    </a:lnTo>
                    <a:lnTo>
                      <a:pt x="7" y="5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2" y="4"/>
                    </a:lnTo>
                    <a:lnTo>
                      <a:pt x="1" y="5"/>
                    </a:lnTo>
                    <a:lnTo>
                      <a:pt x="0" y="6"/>
                    </a:lnTo>
                    <a:lnTo>
                      <a:pt x="1" y="6"/>
                    </a:lnTo>
                  </a:path>
                </a:pathLst>
              </a:custGeom>
              <a:grpFill/>
              <a:ln w="12700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107" name="Freeform 1425">
                <a:extLst>
                  <a:ext uri="{FF2B5EF4-FFF2-40B4-BE49-F238E27FC236}">
                    <a16:creationId xmlns:a16="http://schemas.microsoft.com/office/drawing/2014/main" id="{FA786997-C242-0FD3-9FA4-AB3BC8292CC8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6340945" y="3010595"/>
                <a:ext cx="6533" cy="5226"/>
              </a:xfrm>
              <a:custGeom>
                <a:avLst/>
                <a:gdLst>
                  <a:gd name="T0" fmla="*/ 3 w 5"/>
                  <a:gd name="T1" fmla="*/ 0 h 4"/>
                  <a:gd name="T2" fmla="*/ 3 w 5"/>
                  <a:gd name="T3" fmla="*/ 0 h 4"/>
                  <a:gd name="T4" fmla="*/ 1 w 5"/>
                  <a:gd name="T5" fmla="*/ 0 h 4"/>
                  <a:gd name="T6" fmla="*/ 1 w 5"/>
                  <a:gd name="T7" fmla="*/ 0 h 4"/>
                  <a:gd name="T8" fmla="*/ 1 w 5"/>
                  <a:gd name="T9" fmla="*/ 0 h 4"/>
                  <a:gd name="T10" fmla="*/ 0 w 5"/>
                  <a:gd name="T11" fmla="*/ 1 h 4"/>
                  <a:gd name="T12" fmla="*/ 0 w 5"/>
                  <a:gd name="T13" fmla="*/ 1 h 4"/>
                  <a:gd name="T14" fmla="*/ 1 w 5"/>
                  <a:gd name="T15" fmla="*/ 2 h 4"/>
                  <a:gd name="T16" fmla="*/ 1 w 5"/>
                  <a:gd name="T17" fmla="*/ 2 h 4"/>
                  <a:gd name="T18" fmla="*/ 2 w 5"/>
                  <a:gd name="T19" fmla="*/ 3 h 4"/>
                  <a:gd name="T20" fmla="*/ 3 w 5"/>
                  <a:gd name="T21" fmla="*/ 3 h 4"/>
                  <a:gd name="T22" fmla="*/ 3 w 5"/>
                  <a:gd name="T23" fmla="*/ 4 h 4"/>
                  <a:gd name="T24" fmla="*/ 4 w 5"/>
                  <a:gd name="T25" fmla="*/ 4 h 4"/>
                  <a:gd name="T26" fmla="*/ 4 w 5"/>
                  <a:gd name="T27" fmla="*/ 4 h 4"/>
                  <a:gd name="T28" fmla="*/ 5 w 5"/>
                  <a:gd name="T29" fmla="*/ 4 h 4"/>
                  <a:gd name="T30" fmla="*/ 5 w 5"/>
                  <a:gd name="T31" fmla="*/ 4 h 4"/>
                  <a:gd name="T32" fmla="*/ 5 w 5"/>
                  <a:gd name="T33" fmla="*/ 3 h 4"/>
                  <a:gd name="T34" fmla="*/ 4 w 5"/>
                  <a:gd name="T35" fmla="*/ 1 h 4"/>
                  <a:gd name="T36" fmla="*/ 4 w 5"/>
                  <a:gd name="T37" fmla="*/ 0 h 4"/>
                  <a:gd name="T38" fmla="*/ 4 w 5"/>
                  <a:gd name="T39" fmla="*/ 0 h 4"/>
                  <a:gd name="T40" fmla="*/ 4 w 5"/>
                  <a:gd name="T41" fmla="*/ 0 h 4"/>
                  <a:gd name="T42" fmla="*/ 3 w 5"/>
                  <a:gd name="T43" fmla="*/ 0 h 4"/>
                  <a:gd name="T44" fmla="*/ 3 w 5"/>
                  <a:gd name="T45" fmla="*/ 0 h 4"/>
                  <a:gd name="T46" fmla="*/ 2 w 5"/>
                  <a:gd name="T47" fmla="*/ 0 h 4"/>
                  <a:gd name="T48" fmla="*/ 3 w 5"/>
                  <a:gd name="T4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5" h="4">
                    <a:moveTo>
                      <a:pt x="3" y="0"/>
                    </a:moveTo>
                    <a:lnTo>
                      <a:pt x="3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3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3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3" y="0"/>
                    </a:lnTo>
                  </a:path>
                </a:pathLst>
              </a:custGeom>
              <a:grpFill/>
              <a:ln w="12700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108" name="Freeform 1426">
                <a:extLst>
                  <a:ext uri="{FF2B5EF4-FFF2-40B4-BE49-F238E27FC236}">
                    <a16:creationId xmlns:a16="http://schemas.microsoft.com/office/drawing/2014/main" id="{003DA6AD-8E0A-6DD4-3A1F-5F09D3D6F648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6340945" y="3010595"/>
                <a:ext cx="6533" cy="5226"/>
              </a:xfrm>
              <a:custGeom>
                <a:avLst/>
                <a:gdLst>
                  <a:gd name="T0" fmla="*/ 3 w 5"/>
                  <a:gd name="T1" fmla="*/ 0 h 4"/>
                  <a:gd name="T2" fmla="*/ 3 w 5"/>
                  <a:gd name="T3" fmla="*/ 0 h 4"/>
                  <a:gd name="T4" fmla="*/ 1 w 5"/>
                  <a:gd name="T5" fmla="*/ 0 h 4"/>
                  <a:gd name="T6" fmla="*/ 1 w 5"/>
                  <a:gd name="T7" fmla="*/ 0 h 4"/>
                  <a:gd name="T8" fmla="*/ 1 w 5"/>
                  <a:gd name="T9" fmla="*/ 0 h 4"/>
                  <a:gd name="T10" fmla="*/ 0 w 5"/>
                  <a:gd name="T11" fmla="*/ 1 h 4"/>
                  <a:gd name="T12" fmla="*/ 0 w 5"/>
                  <a:gd name="T13" fmla="*/ 1 h 4"/>
                  <a:gd name="T14" fmla="*/ 1 w 5"/>
                  <a:gd name="T15" fmla="*/ 2 h 4"/>
                  <a:gd name="T16" fmla="*/ 1 w 5"/>
                  <a:gd name="T17" fmla="*/ 2 h 4"/>
                  <a:gd name="T18" fmla="*/ 2 w 5"/>
                  <a:gd name="T19" fmla="*/ 3 h 4"/>
                  <a:gd name="T20" fmla="*/ 3 w 5"/>
                  <a:gd name="T21" fmla="*/ 3 h 4"/>
                  <a:gd name="T22" fmla="*/ 3 w 5"/>
                  <a:gd name="T23" fmla="*/ 4 h 4"/>
                  <a:gd name="T24" fmla="*/ 4 w 5"/>
                  <a:gd name="T25" fmla="*/ 4 h 4"/>
                  <a:gd name="T26" fmla="*/ 4 w 5"/>
                  <a:gd name="T27" fmla="*/ 4 h 4"/>
                  <a:gd name="T28" fmla="*/ 5 w 5"/>
                  <a:gd name="T29" fmla="*/ 4 h 4"/>
                  <a:gd name="T30" fmla="*/ 5 w 5"/>
                  <a:gd name="T31" fmla="*/ 4 h 4"/>
                  <a:gd name="T32" fmla="*/ 5 w 5"/>
                  <a:gd name="T33" fmla="*/ 3 h 4"/>
                  <a:gd name="T34" fmla="*/ 4 w 5"/>
                  <a:gd name="T35" fmla="*/ 1 h 4"/>
                  <a:gd name="T36" fmla="*/ 4 w 5"/>
                  <a:gd name="T37" fmla="*/ 0 h 4"/>
                  <a:gd name="T38" fmla="*/ 4 w 5"/>
                  <a:gd name="T39" fmla="*/ 0 h 4"/>
                  <a:gd name="T40" fmla="*/ 4 w 5"/>
                  <a:gd name="T41" fmla="*/ 0 h 4"/>
                  <a:gd name="T42" fmla="*/ 3 w 5"/>
                  <a:gd name="T43" fmla="*/ 0 h 4"/>
                  <a:gd name="T44" fmla="*/ 3 w 5"/>
                  <a:gd name="T45" fmla="*/ 0 h 4"/>
                  <a:gd name="T46" fmla="*/ 2 w 5"/>
                  <a:gd name="T47" fmla="*/ 0 h 4"/>
                  <a:gd name="T48" fmla="*/ 3 w 5"/>
                  <a:gd name="T4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5" h="4">
                    <a:moveTo>
                      <a:pt x="3" y="0"/>
                    </a:moveTo>
                    <a:lnTo>
                      <a:pt x="3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3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3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3" y="0"/>
                    </a:lnTo>
                  </a:path>
                </a:pathLst>
              </a:custGeom>
              <a:grpFill/>
              <a:ln w="12700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109" name="Freeform 1427">
                <a:extLst>
                  <a:ext uri="{FF2B5EF4-FFF2-40B4-BE49-F238E27FC236}">
                    <a16:creationId xmlns:a16="http://schemas.microsoft.com/office/drawing/2014/main" id="{AAC3DAD2-1013-BF64-F1DF-9B143959330E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7226904" y="2516652"/>
                <a:ext cx="10454" cy="9147"/>
              </a:xfrm>
              <a:custGeom>
                <a:avLst/>
                <a:gdLst>
                  <a:gd name="T0" fmla="*/ 8 w 8"/>
                  <a:gd name="T1" fmla="*/ 2 h 7"/>
                  <a:gd name="T2" fmla="*/ 7 w 8"/>
                  <a:gd name="T3" fmla="*/ 2 h 7"/>
                  <a:gd name="T4" fmla="*/ 7 w 8"/>
                  <a:gd name="T5" fmla="*/ 2 h 7"/>
                  <a:gd name="T6" fmla="*/ 7 w 8"/>
                  <a:gd name="T7" fmla="*/ 1 h 7"/>
                  <a:gd name="T8" fmla="*/ 7 w 8"/>
                  <a:gd name="T9" fmla="*/ 1 h 7"/>
                  <a:gd name="T10" fmla="*/ 7 w 8"/>
                  <a:gd name="T11" fmla="*/ 1 h 7"/>
                  <a:gd name="T12" fmla="*/ 6 w 8"/>
                  <a:gd name="T13" fmla="*/ 1 h 7"/>
                  <a:gd name="T14" fmla="*/ 6 w 8"/>
                  <a:gd name="T15" fmla="*/ 0 h 7"/>
                  <a:gd name="T16" fmla="*/ 3 w 8"/>
                  <a:gd name="T17" fmla="*/ 0 h 7"/>
                  <a:gd name="T18" fmla="*/ 2 w 8"/>
                  <a:gd name="T19" fmla="*/ 0 h 7"/>
                  <a:gd name="T20" fmla="*/ 2 w 8"/>
                  <a:gd name="T21" fmla="*/ 0 h 7"/>
                  <a:gd name="T22" fmla="*/ 0 w 8"/>
                  <a:gd name="T23" fmla="*/ 2 h 7"/>
                  <a:gd name="T24" fmla="*/ 0 w 8"/>
                  <a:gd name="T25" fmla="*/ 3 h 7"/>
                  <a:gd name="T26" fmla="*/ 1 w 8"/>
                  <a:gd name="T27" fmla="*/ 6 h 7"/>
                  <a:gd name="T28" fmla="*/ 1 w 8"/>
                  <a:gd name="T29" fmla="*/ 6 h 7"/>
                  <a:gd name="T30" fmla="*/ 1 w 8"/>
                  <a:gd name="T31" fmla="*/ 6 h 7"/>
                  <a:gd name="T32" fmla="*/ 2 w 8"/>
                  <a:gd name="T33" fmla="*/ 6 h 7"/>
                  <a:gd name="T34" fmla="*/ 3 w 8"/>
                  <a:gd name="T35" fmla="*/ 7 h 7"/>
                  <a:gd name="T36" fmla="*/ 3 w 8"/>
                  <a:gd name="T37" fmla="*/ 7 h 7"/>
                  <a:gd name="T38" fmla="*/ 5 w 8"/>
                  <a:gd name="T39" fmla="*/ 7 h 7"/>
                  <a:gd name="T40" fmla="*/ 5 w 8"/>
                  <a:gd name="T41" fmla="*/ 7 h 7"/>
                  <a:gd name="T42" fmla="*/ 6 w 8"/>
                  <a:gd name="T43" fmla="*/ 7 h 7"/>
                  <a:gd name="T44" fmla="*/ 8 w 8"/>
                  <a:gd name="T45" fmla="*/ 5 h 7"/>
                  <a:gd name="T46" fmla="*/ 8 w 8"/>
                  <a:gd name="T47" fmla="*/ 3 h 7"/>
                  <a:gd name="T48" fmla="*/ 8 w 8"/>
                  <a:gd name="T49" fmla="*/ 2 h 7"/>
                  <a:gd name="T50" fmla="*/ 8 w 8"/>
                  <a:gd name="T51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8" h="7">
                    <a:moveTo>
                      <a:pt x="8" y="2"/>
                    </a:moveTo>
                    <a:lnTo>
                      <a:pt x="7" y="2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2" y="6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6" y="7"/>
                    </a:lnTo>
                    <a:lnTo>
                      <a:pt x="8" y="5"/>
                    </a:lnTo>
                    <a:lnTo>
                      <a:pt x="8" y="3"/>
                    </a:lnTo>
                    <a:lnTo>
                      <a:pt x="8" y="2"/>
                    </a:lnTo>
                    <a:lnTo>
                      <a:pt x="8" y="2"/>
                    </a:lnTo>
                  </a:path>
                </a:pathLst>
              </a:custGeom>
              <a:grpFill/>
              <a:ln w="12700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110" name="Freeform 1428">
                <a:extLst>
                  <a:ext uri="{FF2B5EF4-FFF2-40B4-BE49-F238E27FC236}">
                    <a16:creationId xmlns:a16="http://schemas.microsoft.com/office/drawing/2014/main" id="{C509CBFB-1B03-0274-609C-81323055513A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7226904" y="2516652"/>
                <a:ext cx="10454" cy="9147"/>
              </a:xfrm>
              <a:custGeom>
                <a:avLst/>
                <a:gdLst>
                  <a:gd name="T0" fmla="*/ 8 w 8"/>
                  <a:gd name="T1" fmla="*/ 2 h 7"/>
                  <a:gd name="T2" fmla="*/ 7 w 8"/>
                  <a:gd name="T3" fmla="*/ 2 h 7"/>
                  <a:gd name="T4" fmla="*/ 7 w 8"/>
                  <a:gd name="T5" fmla="*/ 2 h 7"/>
                  <a:gd name="T6" fmla="*/ 7 w 8"/>
                  <a:gd name="T7" fmla="*/ 1 h 7"/>
                  <a:gd name="T8" fmla="*/ 7 w 8"/>
                  <a:gd name="T9" fmla="*/ 1 h 7"/>
                  <a:gd name="T10" fmla="*/ 7 w 8"/>
                  <a:gd name="T11" fmla="*/ 1 h 7"/>
                  <a:gd name="T12" fmla="*/ 6 w 8"/>
                  <a:gd name="T13" fmla="*/ 1 h 7"/>
                  <a:gd name="T14" fmla="*/ 6 w 8"/>
                  <a:gd name="T15" fmla="*/ 0 h 7"/>
                  <a:gd name="T16" fmla="*/ 3 w 8"/>
                  <a:gd name="T17" fmla="*/ 0 h 7"/>
                  <a:gd name="T18" fmla="*/ 2 w 8"/>
                  <a:gd name="T19" fmla="*/ 0 h 7"/>
                  <a:gd name="T20" fmla="*/ 2 w 8"/>
                  <a:gd name="T21" fmla="*/ 0 h 7"/>
                  <a:gd name="T22" fmla="*/ 0 w 8"/>
                  <a:gd name="T23" fmla="*/ 2 h 7"/>
                  <a:gd name="T24" fmla="*/ 0 w 8"/>
                  <a:gd name="T25" fmla="*/ 3 h 7"/>
                  <a:gd name="T26" fmla="*/ 1 w 8"/>
                  <a:gd name="T27" fmla="*/ 6 h 7"/>
                  <a:gd name="T28" fmla="*/ 1 w 8"/>
                  <a:gd name="T29" fmla="*/ 6 h 7"/>
                  <a:gd name="T30" fmla="*/ 1 w 8"/>
                  <a:gd name="T31" fmla="*/ 6 h 7"/>
                  <a:gd name="T32" fmla="*/ 2 w 8"/>
                  <a:gd name="T33" fmla="*/ 6 h 7"/>
                  <a:gd name="T34" fmla="*/ 3 w 8"/>
                  <a:gd name="T35" fmla="*/ 7 h 7"/>
                  <a:gd name="T36" fmla="*/ 3 w 8"/>
                  <a:gd name="T37" fmla="*/ 7 h 7"/>
                  <a:gd name="T38" fmla="*/ 5 w 8"/>
                  <a:gd name="T39" fmla="*/ 7 h 7"/>
                  <a:gd name="T40" fmla="*/ 5 w 8"/>
                  <a:gd name="T41" fmla="*/ 7 h 7"/>
                  <a:gd name="T42" fmla="*/ 6 w 8"/>
                  <a:gd name="T43" fmla="*/ 7 h 7"/>
                  <a:gd name="T44" fmla="*/ 8 w 8"/>
                  <a:gd name="T45" fmla="*/ 5 h 7"/>
                  <a:gd name="T46" fmla="*/ 8 w 8"/>
                  <a:gd name="T47" fmla="*/ 3 h 7"/>
                  <a:gd name="T48" fmla="*/ 8 w 8"/>
                  <a:gd name="T49" fmla="*/ 2 h 7"/>
                  <a:gd name="T50" fmla="*/ 8 w 8"/>
                  <a:gd name="T51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8" h="7">
                    <a:moveTo>
                      <a:pt x="8" y="2"/>
                    </a:moveTo>
                    <a:lnTo>
                      <a:pt x="7" y="2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2" y="6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6" y="7"/>
                    </a:lnTo>
                    <a:lnTo>
                      <a:pt x="8" y="5"/>
                    </a:lnTo>
                    <a:lnTo>
                      <a:pt x="8" y="3"/>
                    </a:lnTo>
                    <a:lnTo>
                      <a:pt x="8" y="2"/>
                    </a:lnTo>
                    <a:lnTo>
                      <a:pt x="8" y="2"/>
                    </a:lnTo>
                  </a:path>
                </a:pathLst>
              </a:custGeom>
              <a:grpFill/>
              <a:ln w="12700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111" name="Freeform 1429">
                <a:extLst>
                  <a:ext uri="{FF2B5EF4-FFF2-40B4-BE49-F238E27FC236}">
                    <a16:creationId xmlns:a16="http://schemas.microsoft.com/office/drawing/2014/main" id="{C3D907A7-D8B5-B016-647D-15F907774D2E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7237357" y="2516652"/>
                <a:ext cx="11761" cy="10454"/>
              </a:xfrm>
              <a:custGeom>
                <a:avLst/>
                <a:gdLst>
                  <a:gd name="T0" fmla="*/ 9 w 9"/>
                  <a:gd name="T1" fmla="*/ 4 h 8"/>
                  <a:gd name="T2" fmla="*/ 9 w 9"/>
                  <a:gd name="T3" fmla="*/ 3 h 8"/>
                  <a:gd name="T4" fmla="*/ 6 w 9"/>
                  <a:gd name="T5" fmla="*/ 1 h 8"/>
                  <a:gd name="T6" fmla="*/ 5 w 9"/>
                  <a:gd name="T7" fmla="*/ 0 h 8"/>
                  <a:gd name="T8" fmla="*/ 3 w 9"/>
                  <a:gd name="T9" fmla="*/ 0 h 8"/>
                  <a:gd name="T10" fmla="*/ 3 w 9"/>
                  <a:gd name="T11" fmla="*/ 1 h 8"/>
                  <a:gd name="T12" fmla="*/ 2 w 9"/>
                  <a:gd name="T13" fmla="*/ 1 h 8"/>
                  <a:gd name="T14" fmla="*/ 2 w 9"/>
                  <a:gd name="T15" fmla="*/ 2 h 8"/>
                  <a:gd name="T16" fmla="*/ 0 w 9"/>
                  <a:gd name="T17" fmla="*/ 6 h 8"/>
                  <a:gd name="T18" fmla="*/ 0 w 9"/>
                  <a:gd name="T19" fmla="*/ 6 h 8"/>
                  <a:gd name="T20" fmla="*/ 2 w 9"/>
                  <a:gd name="T21" fmla="*/ 8 h 8"/>
                  <a:gd name="T22" fmla="*/ 2 w 9"/>
                  <a:gd name="T23" fmla="*/ 8 h 8"/>
                  <a:gd name="T24" fmla="*/ 3 w 9"/>
                  <a:gd name="T25" fmla="*/ 8 h 8"/>
                  <a:gd name="T26" fmla="*/ 3 w 9"/>
                  <a:gd name="T27" fmla="*/ 8 h 8"/>
                  <a:gd name="T28" fmla="*/ 6 w 9"/>
                  <a:gd name="T29" fmla="*/ 7 h 8"/>
                  <a:gd name="T30" fmla="*/ 6 w 9"/>
                  <a:gd name="T31" fmla="*/ 6 h 8"/>
                  <a:gd name="T32" fmla="*/ 6 w 9"/>
                  <a:gd name="T33" fmla="*/ 5 h 8"/>
                  <a:gd name="T34" fmla="*/ 5 w 9"/>
                  <a:gd name="T35" fmla="*/ 5 h 8"/>
                  <a:gd name="T36" fmla="*/ 5 w 9"/>
                  <a:gd name="T37" fmla="*/ 4 h 8"/>
                  <a:gd name="T38" fmla="*/ 7 w 9"/>
                  <a:gd name="T39" fmla="*/ 4 h 8"/>
                  <a:gd name="T40" fmla="*/ 7 w 9"/>
                  <a:gd name="T41" fmla="*/ 4 h 8"/>
                  <a:gd name="T42" fmla="*/ 8 w 9"/>
                  <a:gd name="T43" fmla="*/ 5 h 8"/>
                  <a:gd name="T44" fmla="*/ 9 w 9"/>
                  <a:gd name="T45" fmla="*/ 4 h 8"/>
                  <a:gd name="T46" fmla="*/ 9 w 9"/>
                  <a:gd name="T47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" h="8">
                    <a:moveTo>
                      <a:pt x="9" y="4"/>
                    </a:moveTo>
                    <a:lnTo>
                      <a:pt x="9" y="3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6" y="7"/>
                    </a:lnTo>
                    <a:lnTo>
                      <a:pt x="6" y="6"/>
                    </a:lnTo>
                    <a:lnTo>
                      <a:pt x="6" y="5"/>
                    </a:lnTo>
                    <a:lnTo>
                      <a:pt x="5" y="5"/>
                    </a:lnTo>
                    <a:lnTo>
                      <a:pt x="5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8" y="5"/>
                    </a:lnTo>
                    <a:lnTo>
                      <a:pt x="9" y="4"/>
                    </a:lnTo>
                    <a:lnTo>
                      <a:pt x="9" y="4"/>
                    </a:lnTo>
                  </a:path>
                </a:pathLst>
              </a:custGeom>
              <a:grpFill/>
              <a:ln w="12700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112" name="Freeform 1430">
                <a:extLst>
                  <a:ext uri="{FF2B5EF4-FFF2-40B4-BE49-F238E27FC236}">
                    <a16:creationId xmlns:a16="http://schemas.microsoft.com/office/drawing/2014/main" id="{93350D2E-B733-9904-E50B-12DA2EF8B332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7237357" y="2516652"/>
                <a:ext cx="11761" cy="10454"/>
              </a:xfrm>
              <a:custGeom>
                <a:avLst/>
                <a:gdLst>
                  <a:gd name="T0" fmla="*/ 9 w 9"/>
                  <a:gd name="T1" fmla="*/ 4 h 8"/>
                  <a:gd name="T2" fmla="*/ 9 w 9"/>
                  <a:gd name="T3" fmla="*/ 3 h 8"/>
                  <a:gd name="T4" fmla="*/ 6 w 9"/>
                  <a:gd name="T5" fmla="*/ 1 h 8"/>
                  <a:gd name="T6" fmla="*/ 5 w 9"/>
                  <a:gd name="T7" fmla="*/ 0 h 8"/>
                  <a:gd name="T8" fmla="*/ 3 w 9"/>
                  <a:gd name="T9" fmla="*/ 0 h 8"/>
                  <a:gd name="T10" fmla="*/ 3 w 9"/>
                  <a:gd name="T11" fmla="*/ 1 h 8"/>
                  <a:gd name="T12" fmla="*/ 2 w 9"/>
                  <a:gd name="T13" fmla="*/ 1 h 8"/>
                  <a:gd name="T14" fmla="*/ 2 w 9"/>
                  <a:gd name="T15" fmla="*/ 2 h 8"/>
                  <a:gd name="T16" fmla="*/ 0 w 9"/>
                  <a:gd name="T17" fmla="*/ 6 h 8"/>
                  <a:gd name="T18" fmla="*/ 0 w 9"/>
                  <a:gd name="T19" fmla="*/ 6 h 8"/>
                  <a:gd name="T20" fmla="*/ 2 w 9"/>
                  <a:gd name="T21" fmla="*/ 8 h 8"/>
                  <a:gd name="T22" fmla="*/ 2 w 9"/>
                  <a:gd name="T23" fmla="*/ 8 h 8"/>
                  <a:gd name="T24" fmla="*/ 3 w 9"/>
                  <a:gd name="T25" fmla="*/ 8 h 8"/>
                  <a:gd name="T26" fmla="*/ 3 w 9"/>
                  <a:gd name="T27" fmla="*/ 8 h 8"/>
                  <a:gd name="T28" fmla="*/ 6 w 9"/>
                  <a:gd name="T29" fmla="*/ 7 h 8"/>
                  <a:gd name="T30" fmla="*/ 6 w 9"/>
                  <a:gd name="T31" fmla="*/ 6 h 8"/>
                  <a:gd name="T32" fmla="*/ 6 w 9"/>
                  <a:gd name="T33" fmla="*/ 5 h 8"/>
                  <a:gd name="T34" fmla="*/ 5 w 9"/>
                  <a:gd name="T35" fmla="*/ 5 h 8"/>
                  <a:gd name="T36" fmla="*/ 5 w 9"/>
                  <a:gd name="T37" fmla="*/ 4 h 8"/>
                  <a:gd name="T38" fmla="*/ 7 w 9"/>
                  <a:gd name="T39" fmla="*/ 4 h 8"/>
                  <a:gd name="T40" fmla="*/ 7 w 9"/>
                  <a:gd name="T41" fmla="*/ 4 h 8"/>
                  <a:gd name="T42" fmla="*/ 8 w 9"/>
                  <a:gd name="T43" fmla="*/ 5 h 8"/>
                  <a:gd name="T44" fmla="*/ 9 w 9"/>
                  <a:gd name="T45" fmla="*/ 4 h 8"/>
                  <a:gd name="T46" fmla="*/ 9 w 9"/>
                  <a:gd name="T47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" h="8">
                    <a:moveTo>
                      <a:pt x="9" y="4"/>
                    </a:moveTo>
                    <a:lnTo>
                      <a:pt x="9" y="3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6" y="7"/>
                    </a:lnTo>
                    <a:lnTo>
                      <a:pt x="6" y="6"/>
                    </a:lnTo>
                    <a:lnTo>
                      <a:pt x="6" y="5"/>
                    </a:lnTo>
                    <a:lnTo>
                      <a:pt x="5" y="5"/>
                    </a:lnTo>
                    <a:lnTo>
                      <a:pt x="5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8" y="5"/>
                    </a:lnTo>
                    <a:lnTo>
                      <a:pt x="9" y="4"/>
                    </a:lnTo>
                    <a:lnTo>
                      <a:pt x="9" y="4"/>
                    </a:lnTo>
                  </a:path>
                </a:pathLst>
              </a:custGeom>
              <a:grpFill/>
              <a:ln w="12700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113" name="Line 1431">
                <a:extLst>
                  <a:ext uri="{FF2B5EF4-FFF2-40B4-BE49-F238E27FC236}">
                    <a16:creationId xmlns:a16="http://schemas.microsoft.com/office/drawing/2014/main" id="{6828482E-A8FA-2B41-7ED6-5C58D852DE98}"/>
                  </a:ext>
                </a:extLst>
              </p:cNvPr>
              <p:cNvSpPr>
                <a:spLocks noChangeShapeType="1"/>
              </p:cNvSpPr>
              <p:nvPr/>
            </p:nvSpPr>
            <p:spPr bwMode="gray">
              <a:xfrm>
                <a:off x="7023054" y="2604203"/>
                <a:ext cx="0" cy="0"/>
              </a:xfrm>
              <a:prstGeom prst="line">
                <a:avLst/>
              </a:prstGeom>
              <a:grpFill/>
              <a:ln w="12700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114" name="Line 1432">
                <a:extLst>
                  <a:ext uri="{FF2B5EF4-FFF2-40B4-BE49-F238E27FC236}">
                    <a16:creationId xmlns:a16="http://schemas.microsoft.com/office/drawing/2014/main" id="{EF19171D-C965-0110-E205-A932A732E49E}"/>
                  </a:ext>
                </a:extLst>
              </p:cNvPr>
              <p:cNvSpPr>
                <a:spLocks noChangeShapeType="1"/>
              </p:cNvSpPr>
              <p:nvPr/>
            </p:nvSpPr>
            <p:spPr bwMode="gray">
              <a:xfrm>
                <a:off x="7023054" y="2604203"/>
                <a:ext cx="0" cy="0"/>
              </a:xfrm>
              <a:prstGeom prst="line">
                <a:avLst/>
              </a:prstGeom>
              <a:grpFill/>
              <a:ln w="12700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115" name="Line 1433">
                <a:extLst>
                  <a:ext uri="{FF2B5EF4-FFF2-40B4-BE49-F238E27FC236}">
                    <a16:creationId xmlns:a16="http://schemas.microsoft.com/office/drawing/2014/main" id="{2A54A417-D2C7-74BB-329D-0054182DB74E}"/>
                  </a:ext>
                </a:extLst>
              </p:cNvPr>
              <p:cNvSpPr>
                <a:spLocks noChangeShapeType="1"/>
              </p:cNvSpPr>
              <p:nvPr/>
            </p:nvSpPr>
            <p:spPr bwMode="gray">
              <a:xfrm>
                <a:off x="7023054" y="2604203"/>
                <a:ext cx="0" cy="0"/>
              </a:xfrm>
              <a:prstGeom prst="line">
                <a:avLst/>
              </a:prstGeom>
              <a:grpFill/>
              <a:ln w="12700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116" name="Line 1434">
                <a:extLst>
                  <a:ext uri="{FF2B5EF4-FFF2-40B4-BE49-F238E27FC236}">
                    <a16:creationId xmlns:a16="http://schemas.microsoft.com/office/drawing/2014/main" id="{6F2FE898-A931-E32F-1B30-1D012C285D06}"/>
                  </a:ext>
                </a:extLst>
              </p:cNvPr>
              <p:cNvSpPr>
                <a:spLocks noChangeShapeType="1"/>
              </p:cNvSpPr>
              <p:nvPr/>
            </p:nvSpPr>
            <p:spPr bwMode="gray">
              <a:xfrm>
                <a:off x="7023054" y="2604203"/>
                <a:ext cx="0" cy="0"/>
              </a:xfrm>
              <a:prstGeom prst="line">
                <a:avLst/>
              </a:prstGeom>
              <a:grpFill/>
              <a:ln w="12700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117" name="Freeform 1435">
                <a:extLst>
                  <a:ext uri="{FF2B5EF4-FFF2-40B4-BE49-F238E27FC236}">
                    <a16:creationId xmlns:a16="http://schemas.microsoft.com/office/drawing/2014/main" id="{F6AED86C-D4CB-F445-60F7-307D3BB02A20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7023054" y="2592444"/>
                <a:ext cx="15681" cy="13067"/>
              </a:xfrm>
              <a:custGeom>
                <a:avLst/>
                <a:gdLst>
                  <a:gd name="T0" fmla="*/ 0 w 22"/>
                  <a:gd name="T1" fmla="*/ 15 h 17"/>
                  <a:gd name="T2" fmla="*/ 0 w 22"/>
                  <a:gd name="T3" fmla="*/ 16 h 17"/>
                  <a:gd name="T4" fmla="*/ 1 w 22"/>
                  <a:gd name="T5" fmla="*/ 16 h 17"/>
                  <a:gd name="T6" fmla="*/ 1 w 22"/>
                  <a:gd name="T7" fmla="*/ 17 h 17"/>
                  <a:gd name="T8" fmla="*/ 1 w 22"/>
                  <a:gd name="T9" fmla="*/ 17 h 17"/>
                  <a:gd name="T10" fmla="*/ 2 w 22"/>
                  <a:gd name="T11" fmla="*/ 17 h 17"/>
                  <a:gd name="T12" fmla="*/ 2 w 22"/>
                  <a:gd name="T13" fmla="*/ 16 h 17"/>
                  <a:gd name="T14" fmla="*/ 2 w 22"/>
                  <a:gd name="T15" fmla="*/ 15 h 17"/>
                  <a:gd name="T16" fmla="*/ 2 w 22"/>
                  <a:gd name="T17" fmla="*/ 13 h 17"/>
                  <a:gd name="T18" fmla="*/ 2 w 22"/>
                  <a:gd name="T19" fmla="*/ 12 h 17"/>
                  <a:gd name="T20" fmla="*/ 4 w 22"/>
                  <a:gd name="T21" fmla="*/ 10 h 17"/>
                  <a:gd name="T22" fmla="*/ 7 w 22"/>
                  <a:gd name="T23" fmla="*/ 7 h 17"/>
                  <a:gd name="T24" fmla="*/ 7 w 22"/>
                  <a:gd name="T25" fmla="*/ 7 h 17"/>
                  <a:gd name="T26" fmla="*/ 7 w 22"/>
                  <a:gd name="T27" fmla="*/ 10 h 17"/>
                  <a:gd name="T28" fmla="*/ 7 w 22"/>
                  <a:gd name="T29" fmla="*/ 10 h 17"/>
                  <a:gd name="T30" fmla="*/ 6 w 22"/>
                  <a:gd name="T31" fmla="*/ 12 h 17"/>
                  <a:gd name="T32" fmla="*/ 6 w 22"/>
                  <a:gd name="T33" fmla="*/ 12 h 17"/>
                  <a:gd name="T34" fmla="*/ 10 w 22"/>
                  <a:gd name="T35" fmla="*/ 12 h 17"/>
                  <a:gd name="T36" fmla="*/ 14 w 22"/>
                  <a:gd name="T37" fmla="*/ 12 h 17"/>
                  <a:gd name="T38" fmla="*/ 16 w 22"/>
                  <a:gd name="T39" fmla="*/ 11 h 17"/>
                  <a:gd name="T40" fmla="*/ 17 w 22"/>
                  <a:gd name="T41" fmla="*/ 10 h 17"/>
                  <a:gd name="T42" fmla="*/ 22 w 22"/>
                  <a:gd name="T43" fmla="*/ 1 h 17"/>
                  <a:gd name="T44" fmla="*/ 22 w 22"/>
                  <a:gd name="T45" fmla="*/ 0 h 17"/>
                  <a:gd name="T46" fmla="*/ 21 w 22"/>
                  <a:gd name="T47" fmla="*/ 0 h 17"/>
                  <a:gd name="T48" fmla="*/ 20 w 22"/>
                  <a:gd name="T49" fmla="*/ 0 h 17"/>
                  <a:gd name="T50" fmla="*/ 16 w 22"/>
                  <a:gd name="T51" fmla="*/ 0 h 17"/>
                  <a:gd name="T52" fmla="*/ 11 w 22"/>
                  <a:gd name="T53" fmla="*/ 1 h 17"/>
                  <a:gd name="T54" fmla="*/ 10 w 22"/>
                  <a:gd name="T55" fmla="*/ 1 h 17"/>
                  <a:gd name="T56" fmla="*/ 9 w 22"/>
                  <a:gd name="T57" fmla="*/ 2 h 17"/>
                  <a:gd name="T58" fmla="*/ 8 w 22"/>
                  <a:gd name="T59" fmla="*/ 2 h 17"/>
                  <a:gd name="T60" fmla="*/ 6 w 22"/>
                  <a:gd name="T61" fmla="*/ 4 h 17"/>
                  <a:gd name="T62" fmla="*/ 0 w 22"/>
                  <a:gd name="T63" fmla="*/ 14 h 17"/>
                  <a:gd name="T64" fmla="*/ 0 w 22"/>
                  <a:gd name="T65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2" h="17">
                    <a:moveTo>
                      <a:pt x="0" y="15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7" y="10"/>
                      <a:pt x="17" y="10"/>
                      <a:pt x="17" y="10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3" y="7"/>
                      <a:pt x="1" y="10"/>
                      <a:pt x="0" y="14"/>
                    </a:cubicBezTo>
                    <a:cubicBezTo>
                      <a:pt x="0" y="15"/>
                      <a:pt x="0" y="15"/>
                      <a:pt x="0" y="15"/>
                    </a:cubicBezTo>
                  </a:path>
                </a:pathLst>
              </a:custGeom>
              <a:grpFill/>
              <a:ln w="12700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118" name="Freeform 1436">
                <a:extLst>
                  <a:ext uri="{FF2B5EF4-FFF2-40B4-BE49-F238E27FC236}">
                    <a16:creationId xmlns:a16="http://schemas.microsoft.com/office/drawing/2014/main" id="{54DB5DF0-2654-87BC-7E7C-A45235C0F1A0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7023054" y="2592444"/>
                <a:ext cx="15681" cy="13067"/>
              </a:xfrm>
              <a:custGeom>
                <a:avLst/>
                <a:gdLst>
                  <a:gd name="T0" fmla="*/ 0 w 22"/>
                  <a:gd name="T1" fmla="*/ 15 h 17"/>
                  <a:gd name="T2" fmla="*/ 0 w 22"/>
                  <a:gd name="T3" fmla="*/ 16 h 17"/>
                  <a:gd name="T4" fmla="*/ 1 w 22"/>
                  <a:gd name="T5" fmla="*/ 16 h 17"/>
                  <a:gd name="T6" fmla="*/ 1 w 22"/>
                  <a:gd name="T7" fmla="*/ 17 h 17"/>
                  <a:gd name="T8" fmla="*/ 1 w 22"/>
                  <a:gd name="T9" fmla="*/ 17 h 17"/>
                  <a:gd name="T10" fmla="*/ 2 w 22"/>
                  <a:gd name="T11" fmla="*/ 17 h 17"/>
                  <a:gd name="T12" fmla="*/ 2 w 22"/>
                  <a:gd name="T13" fmla="*/ 16 h 17"/>
                  <a:gd name="T14" fmla="*/ 2 w 22"/>
                  <a:gd name="T15" fmla="*/ 15 h 17"/>
                  <a:gd name="T16" fmla="*/ 2 w 22"/>
                  <a:gd name="T17" fmla="*/ 13 h 17"/>
                  <a:gd name="T18" fmla="*/ 2 w 22"/>
                  <a:gd name="T19" fmla="*/ 12 h 17"/>
                  <a:gd name="T20" fmla="*/ 4 w 22"/>
                  <a:gd name="T21" fmla="*/ 10 h 17"/>
                  <a:gd name="T22" fmla="*/ 7 w 22"/>
                  <a:gd name="T23" fmla="*/ 7 h 17"/>
                  <a:gd name="T24" fmla="*/ 7 w 22"/>
                  <a:gd name="T25" fmla="*/ 7 h 17"/>
                  <a:gd name="T26" fmla="*/ 7 w 22"/>
                  <a:gd name="T27" fmla="*/ 10 h 17"/>
                  <a:gd name="T28" fmla="*/ 7 w 22"/>
                  <a:gd name="T29" fmla="*/ 10 h 17"/>
                  <a:gd name="T30" fmla="*/ 6 w 22"/>
                  <a:gd name="T31" fmla="*/ 12 h 17"/>
                  <a:gd name="T32" fmla="*/ 6 w 22"/>
                  <a:gd name="T33" fmla="*/ 12 h 17"/>
                  <a:gd name="T34" fmla="*/ 10 w 22"/>
                  <a:gd name="T35" fmla="*/ 12 h 17"/>
                  <a:gd name="T36" fmla="*/ 14 w 22"/>
                  <a:gd name="T37" fmla="*/ 12 h 17"/>
                  <a:gd name="T38" fmla="*/ 16 w 22"/>
                  <a:gd name="T39" fmla="*/ 11 h 17"/>
                  <a:gd name="T40" fmla="*/ 17 w 22"/>
                  <a:gd name="T41" fmla="*/ 10 h 17"/>
                  <a:gd name="T42" fmla="*/ 22 w 22"/>
                  <a:gd name="T43" fmla="*/ 1 h 17"/>
                  <a:gd name="T44" fmla="*/ 22 w 22"/>
                  <a:gd name="T45" fmla="*/ 0 h 17"/>
                  <a:gd name="T46" fmla="*/ 21 w 22"/>
                  <a:gd name="T47" fmla="*/ 0 h 17"/>
                  <a:gd name="T48" fmla="*/ 20 w 22"/>
                  <a:gd name="T49" fmla="*/ 0 h 17"/>
                  <a:gd name="T50" fmla="*/ 16 w 22"/>
                  <a:gd name="T51" fmla="*/ 0 h 17"/>
                  <a:gd name="T52" fmla="*/ 11 w 22"/>
                  <a:gd name="T53" fmla="*/ 1 h 17"/>
                  <a:gd name="T54" fmla="*/ 10 w 22"/>
                  <a:gd name="T55" fmla="*/ 1 h 17"/>
                  <a:gd name="T56" fmla="*/ 9 w 22"/>
                  <a:gd name="T57" fmla="*/ 2 h 17"/>
                  <a:gd name="T58" fmla="*/ 8 w 22"/>
                  <a:gd name="T59" fmla="*/ 2 h 17"/>
                  <a:gd name="T60" fmla="*/ 6 w 22"/>
                  <a:gd name="T61" fmla="*/ 4 h 17"/>
                  <a:gd name="T62" fmla="*/ 0 w 22"/>
                  <a:gd name="T63" fmla="*/ 14 h 17"/>
                  <a:gd name="T64" fmla="*/ 0 w 22"/>
                  <a:gd name="T65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2" h="17">
                    <a:moveTo>
                      <a:pt x="0" y="15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7" y="10"/>
                      <a:pt x="17" y="10"/>
                      <a:pt x="17" y="10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3" y="7"/>
                      <a:pt x="1" y="10"/>
                      <a:pt x="0" y="14"/>
                    </a:cubicBezTo>
                    <a:cubicBezTo>
                      <a:pt x="0" y="15"/>
                      <a:pt x="0" y="15"/>
                      <a:pt x="0" y="15"/>
                    </a:cubicBezTo>
                  </a:path>
                </a:pathLst>
              </a:custGeom>
              <a:grpFill/>
              <a:ln w="12700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119" name="Freeform 1437">
                <a:extLst>
                  <a:ext uri="{FF2B5EF4-FFF2-40B4-BE49-F238E27FC236}">
                    <a16:creationId xmlns:a16="http://schemas.microsoft.com/office/drawing/2014/main" id="{2608623A-473E-51D5-EEBF-292DF2F0A299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7038736" y="2593750"/>
                <a:ext cx="15681" cy="9147"/>
              </a:xfrm>
              <a:custGeom>
                <a:avLst/>
                <a:gdLst>
                  <a:gd name="T0" fmla="*/ 0 w 20"/>
                  <a:gd name="T1" fmla="*/ 3 h 13"/>
                  <a:gd name="T2" fmla="*/ 0 w 20"/>
                  <a:gd name="T3" fmla="*/ 4 h 13"/>
                  <a:gd name="T4" fmla="*/ 0 w 20"/>
                  <a:gd name="T5" fmla="*/ 4 h 13"/>
                  <a:gd name="T6" fmla="*/ 1 w 20"/>
                  <a:gd name="T7" fmla="*/ 4 h 13"/>
                  <a:gd name="T8" fmla="*/ 2 w 20"/>
                  <a:gd name="T9" fmla="*/ 4 h 13"/>
                  <a:gd name="T10" fmla="*/ 7 w 20"/>
                  <a:gd name="T11" fmla="*/ 4 h 13"/>
                  <a:gd name="T12" fmla="*/ 12 w 20"/>
                  <a:gd name="T13" fmla="*/ 7 h 13"/>
                  <a:gd name="T14" fmla="*/ 15 w 20"/>
                  <a:gd name="T15" fmla="*/ 9 h 13"/>
                  <a:gd name="T16" fmla="*/ 17 w 20"/>
                  <a:gd name="T17" fmla="*/ 10 h 13"/>
                  <a:gd name="T18" fmla="*/ 17 w 20"/>
                  <a:gd name="T19" fmla="*/ 12 h 13"/>
                  <a:gd name="T20" fmla="*/ 18 w 20"/>
                  <a:gd name="T21" fmla="*/ 12 h 13"/>
                  <a:gd name="T22" fmla="*/ 18 w 20"/>
                  <a:gd name="T23" fmla="*/ 13 h 13"/>
                  <a:gd name="T24" fmla="*/ 19 w 20"/>
                  <a:gd name="T25" fmla="*/ 13 h 13"/>
                  <a:gd name="T26" fmla="*/ 19 w 20"/>
                  <a:gd name="T27" fmla="*/ 13 h 13"/>
                  <a:gd name="T28" fmla="*/ 4 w 20"/>
                  <a:gd name="T29" fmla="*/ 0 h 13"/>
                  <a:gd name="T30" fmla="*/ 2 w 20"/>
                  <a:gd name="T31" fmla="*/ 0 h 13"/>
                  <a:gd name="T32" fmla="*/ 2 w 20"/>
                  <a:gd name="T33" fmla="*/ 0 h 13"/>
                  <a:gd name="T34" fmla="*/ 1 w 20"/>
                  <a:gd name="T35" fmla="*/ 0 h 13"/>
                  <a:gd name="T36" fmla="*/ 1 w 20"/>
                  <a:gd name="T37" fmla="*/ 2 h 13"/>
                  <a:gd name="T38" fmla="*/ 0 w 20"/>
                  <a:gd name="T39" fmla="*/ 3 h 13"/>
                  <a:gd name="T40" fmla="*/ 0 w 20"/>
                  <a:gd name="T41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0" h="13">
                    <a:moveTo>
                      <a:pt x="0" y="3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7" y="10"/>
                      <a:pt x="17" y="10"/>
                      <a:pt x="17" y="10"/>
                    </a:cubicBezTo>
                    <a:cubicBezTo>
                      <a:pt x="17" y="12"/>
                      <a:pt x="17" y="12"/>
                      <a:pt x="17" y="12"/>
                    </a:cubicBezTo>
                    <a:cubicBezTo>
                      <a:pt x="18" y="12"/>
                      <a:pt x="18" y="12"/>
                      <a:pt x="18" y="12"/>
                    </a:cubicBezTo>
                    <a:cubicBezTo>
                      <a:pt x="18" y="13"/>
                      <a:pt x="18" y="13"/>
                      <a:pt x="18" y="13"/>
                    </a:cubicBezTo>
                    <a:cubicBezTo>
                      <a:pt x="19" y="13"/>
                      <a:pt x="19" y="13"/>
                      <a:pt x="19" y="13"/>
                    </a:cubicBezTo>
                    <a:cubicBezTo>
                      <a:pt x="19" y="13"/>
                      <a:pt x="19" y="13"/>
                      <a:pt x="19" y="13"/>
                    </a:cubicBezTo>
                    <a:cubicBezTo>
                      <a:pt x="20" y="6"/>
                      <a:pt x="8" y="5"/>
                      <a:pt x="4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</a:path>
                </a:pathLst>
              </a:custGeom>
              <a:grpFill/>
              <a:ln w="12700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120" name="Freeform 1438">
                <a:extLst>
                  <a:ext uri="{FF2B5EF4-FFF2-40B4-BE49-F238E27FC236}">
                    <a16:creationId xmlns:a16="http://schemas.microsoft.com/office/drawing/2014/main" id="{49AAF4CB-1C16-C1E9-BED7-6C59D234A094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7038736" y="2593750"/>
                <a:ext cx="15681" cy="9147"/>
              </a:xfrm>
              <a:custGeom>
                <a:avLst/>
                <a:gdLst>
                  <a:gd name="T0" fmla="*/ 0 w 20"/>
                  <a:gd name="T1" fmla="*/ 3 h 13"/>
                  <a:gd name="T2" fmla="*/ 0 w 20"/>
                  <a:gd name="T3" fmla="*/ 4 h 13"/>
                  <a:gd name="T4" fmla="*/ 0 w 20"/>
                  <a:gd name="T5" fmla="*/ 4 h 13"/>
                  <a:gd name="T6" fmla="*/ 1 w 20"/>
                  <a:gd name="T7" fmla="*/ 4 h 13"/>
                  <a:gd name="T8" fmla="*/ 2 w 20"/>
                  <a:gd name="T9" fmla="*/ 4 h 13"/>
                  <a:gd name="T10" fmla="*/ 7 w 20"/>
                  <a:gd name="T11" fmla="*/ 4 h 13"/>
                  <a:gd name="T12" fmla="*/ 12 w 20"/>
                  <a:gd name="T13" fmla="*/ 7 h 13"/>
                  <a:gd name="T14" fmla="*/ 15 w 20"/>
                  <a:gd name="T15" fmla="*/ 9 h 13"/>
                  <a:gd name="T16" fmla="*/ 17 w 20"/>
                  <a:gd name="T17" fmla="*/ 10 h 13"/>
                  <a:gd name="T18" fmla="*/ 17 w 20"/>
                  <a:gd name="T19" fmla="*/ 12 h 13"/>
                  <a:gd name="T20" fmla="*/ 18 w 20"/>
                  <a:gd name="T21" fmla="*/ 12 h 13"/>
                  <a:gd name="T22" fmla="*/ 18 w 20"/>
                  <a:gd name="T23" fmla="*/ 13 h 13"/>
                  <a:gd name="T24" fmla="*/ 19 w 20"/>
                  <a:gd name="T25" fmla="*/ 13 h 13"/>
                  <a:gd name="T26" fmla="*/ 19 w 20"/>
                  <a:gd name="T27" fmla="*/ 13 h 13"/>
                  <a:gd name="T28" fmla="*/ 4 w 20"/>
                  <a:gd name="T29" fmla="*/ 0 h 13"/>
                  <a:gd name="T30" fmla="*/ 2 w 20"/>
                  <a:gd name="T31" fmla="*/ 0 h 13"/>
                  <a:gd name="T32" fmla="*/ 2 w 20"/>
                  <a:gd name="T33" fmla="*/ 0 h 13"/>
                  <a:gd name="T34" fmla="*/ 1 w 20"/>
                  <a:gd name="T35" fmla="*/ 0 h 13"/>
                  <a:gd name="T36" fmla="*/ 1 w 20"/>
                  <a:gd name="T37" fmla="*/ 2 h 13"/>
                  <a:gd name="T38" fmla="*/ 0 w 20"/>
                  <a:gd name="T39" fmla="*/ 3 h 13"/>
                  <a:gd name="T40" fmla="*/ 0 w 20"/>
                  <a:gd name="T41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0" h="13">
                    <a:moveTo>
                      <a:pt x="0" y="3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7" y="10"/>
                      <a:pt x="17" y="10"/>
                      <a:pt x="17" y="10"/>
                    </a:cubicBezTo>
                    <a:cubicBezTo>
                      <a:pt x="17" y="12"/>
                      <a:pt x="17" y="12"/>
                      <a:pt x="17" y="12"/>
                    </a:cubicBezTo>
                    <a:cubicBezTo>
                      <a:pt x="18" y="12"/>
                      <a:pt x="18" y="12"/>
                      <a:pt x="18" y="12"/>
                    </a:cubicBezTo>
                    <a:cubicBezTo>
                      <a:pt x="18" y="13"/>
                      <a:pt x="18" y="13"/>
                      <a:pt x="18" y="13"/>
                    </a:cubicBezTo>
                    <a:cubicBezTo>
                      <a:pt x="19" y="13"/>
                      <a:pt x="19" y="13"/>
                      <a:pt x="19" y="13"/>
                    </a:cubicBezTo>
                    <a:cubicBezTo>
                      <a:pt x="19" y="13"/>
                      <a:pt x="19" y="13"/>
                      <a:pt x="19" y="13"/>
                    </a:cubicBezTo>
                    <a:cubicBezTo>
                      <a:pt x="20" y="6"/>
                      <a:pt x="8" y="5"/>
                      <a:pt x="4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</a:path>
                </a:pathLst>
              </a:custGeom>
              <a:grpFill/>
              <a:ln w="12700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121" name="Freeform 1439">
                <a:extLst>
                  <a:ext uri="{FF2B5EF4-FFF2-40B4-BE49-F238E27FC236}">
                    <a16:creationId xmlns:a16="http://schemas.microsoft.com/office/drawing/2014/main" id="{75AA552C-EE74-D450-425E-15187320B7B2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7036122" y="2619884"/>
                <a:ext cx="0" cy="1306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</a:path>
                </a:pathLst>
              </a:custGeom>
              <a:grpFill/>
              <a:ln w="12700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122" name="Freeform 1440">
                <a:extLst>
                  <a:ext uri="{FF2B5EF4-FFF2-40B4-BE49-F238E27FC236}">
                    <a16:creationId xmlns:a16="http://schemas.microsoft.com/office/drawing/2014/main" id="{8C8DEF49-95C4-422B-0B11-215568557CA3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7036122" y="2619884"/>
                <a:ext cx="0" cy="1306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</a:path>
                </a:pathLst>
              </a:custGeom>
              <a:grpFill/>
              <a:ln w="12700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123" name="Freeform 1441">
                <a:extLst>
                  <a:ext uri="{FF2B5EF4-FFF2-40B4-BE49-F238E27FC236}">
                    <a16:creationId xmlns:a16="http://schemas.microsoft.com/office/drawing/2014/main" id="{FE7F0A36-ADFA-EBF8-3D22-437D620BB245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7036122" y="2615964"/>
                <a:ext cx="2614" cy="5226"/>
              </a:xfrm>
              <a:custGeom>
                <a:avLst/>
                <a:gdLst>
                  <a:gd name="T0" fmla="*/ 0 w 2"/>
                  <a:gd name="T1" fmla="*/ 4 h 4"/>
                  <a:gd name="T2" fmla="*/ 0 w 2"/>
                  <a:gd name="T3" fmla="*/ 4 h 4"/>
                  <a:gd name="T4" fmla="*/ 1 w 2"/>
                  <a:gd name="T5" fmla="*/ 4 h 4"/>
                  <a:gd name="T6" fmla="*/ 1 w 2"/>
                  <a:gd name="T7" fmla="*/ 4 h 4"/>
                  <a:gd name="T8" fmla="*/ 1 w 2"/>
                  <a:gd name="T9" fmla="*/ 4 h 4"/>
                  <a:gd name="T10" fmla="*/ 2 w 2"/>
                  <a:gd name="T11" fmla="*/ 1 h 4"/>
                  <a:gd name="T12" fmla="*/ 2 w 2"/>
                  <a:gd name="T13" fmla="*/ 1 h 4"/>
                  <a:gd name="T14" fmla="*/ 2 w 2"/>
                  <a:gd name="T15" fmla="*/ 0 h 4"/>
                  <a:gd name="T16" fmla="*/ 1 w 2"/>
                  <a:gd name="T17" fmla="*/ 0 h 4"/>
                  <a:gd name="T18" fmla="*/ 1 w 2"/>
                  <a:gd name="T19" fmla="*/ 1 h 4"/>
                  <a:gd name="T20" fmla="*/ 0 w 2"/>
                  <a:gd name="T21" fmla="*/ 2 h 4"/>
                  <a:gd name="T22" fmla="*/ 0 w 2"/>
                  <a:gd name="T23" fmla="*/ 2 h 4"/>
                  <a:gd name="T24" fmla="*/ 0 w 2"/>
                  <a:gd name="T2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lnTo>
                      <a:pt x="0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</a:path>
                </a:pathLst>
              </a:custGeom>
              <a:grpFill/>
              <a:ln w="12700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124" name="Freeform 1442">
                <a:extLst>
                  <a:ext uri="{FF2B5EF4-FFF2-40B4-BE49-F238E27FC236}">
                    <a16:creationId xmlns:a16="http://schemas.microsoft.com/office/drawing/2014/main" id="{6D2660AD-87BA-1172-C1C0-20D7F1336256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7036122" y="2615964"/>
                <a:ext cx="2614" cy="5226"/>
              </a:xfrm>
              <a:custGeom>
                <a:avLst/>
                <a:gdLst>
                  <a:gd name="T0" fmla="*/ 0 w 2"/>
                  <a:gd name="T1" fmla="*/ 4 h 4"/>
                  <a:gd name="T2" fmla="*/ 0 w 2"/>
                  <a:gd name="T3" fmla="*/ 4 h 4"/>
                  <a:gd name="T4" fmla="*/ 1 w 2"/>
                  <a:gd name="T5" fmla="*/ 4 h 4"/>
                  <a:gd name="T6" fmla="*/ 1 w 2"/>
                  <a:gd name="T7" fmla="*/ 4 h 4"/>
                  <a:gd name="T8" fmla="*/ 1 w 2"/>
                  <a:gd name="T9" fmla="*/ 4 h 4"/>
                  <a:gd name="T10" fmla="*/ 2 w 2"/>
                  <a:gd name="T11" fmla="*/ 1 h 4"/>
                  <a:gd name="T12" fmla="*/ 2 w 2"/>
                  <a:gd name="T13" fmla="*/ 1 h 4"/>
                  <a:gd name="T14" fmla="*/ 2 w 2"/>
                  <a:gd name="T15" fmla="*/ 0 h 4"/>
                  <a:gd name="T16" fmla="*/ 1 w 2"/>
                  <a:gd name="T17" fmla="*/ 0 h 4"/>
                  <a:gd name="T18" fmla="*/ 1 w 2"/>
                  <a:gd name="T19" fmla="*/ 1 h 4"/>
                  <a:gd name="T20" fmla="*/ 0 w 2"/>
                  <a:gd name="T21" fmla="*/ 2 h 4"/>
                  <a:gd name="T22" fmla="*/ 0 w 2"/>
                  <a:gd name="T23" fmla="*/ 2 h 4"/>
                  <a:gd name="T24" fmla="*/ 0 w 2"/>
                  <a:gd name="T2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lnTo>
                      <a:pt x="0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</a:path>
                </a:pathLst>
              </a:custGeom>
              <a:grpFill/>
              <a:ln w="12700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125" name="Freeform 1443">
                <a:extLst>
                  <a:ext uri="{FF2B5EF4-FFF2-40B4-BE49-F238E27FC236}">
                    <a16:creationId xmlns:a16="http://schemas.microsoft.com/office/drawing/2014/main" id="{01AC1BFA-1426-B3B4-5269-5DB076248E4E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7040042" y="2618578"/>
                <a:ext cx="13067" cy="6533"/>
              </a:xfrm>
              <a:custGeom>
                <a:avLst/>
                <a:gdLst>
                  <a:gd name="T0" fmla="*/ 2 w 10"/>
                  <a:gd name="T1" fmla="*/ 3 h 5"/>
                  <a:gd name="T2" fmla="*/ 3 w 10"/>
                  <a:gd name="T3" fmla="*/ 4 h 5"/>
                  <a:gd name="T4" fmla="*/ 4 w 10"/>
                  <a:gd name="T5" fmla="*/ 4 h 5"/>
                  <a:gd name="T6" fmla="*/ 4 w 10"/>
                  <a:gd name="T7" fmla="*/ 4 h 5"/>
                  <a:gd name="T8" fmla="*/ 6 w 10"/>
                  <a:gd name="T9" fmla="*/ 5 h 5"/>
                  <a:gd name="T10" fmla="*/ 8 w 10"/>
                  <a:gd name="T11" fmla="*/ 4 h 5"/>
                  <a:gd name="T12" fmla="*/ 9 w 10"/>
                  <a:gd name="T13" fmla="*/ 4 h 5"/>
                  <a:gd name="T14" fmla="*/ 10 w 10"/>
                  <a:gd name="T15" fmla="*/ 4 h 5"/>
                  <a:gd name="T16" fmla="*/ 10 w 10"/>
                  <a:gd name="T17" fmla="*/ 4 h 5"/>
                  <a:gd name="T18" fmla="*/ 10 w 10"/>
                  <a:gd name="T19" fmla="*/ 3 h 5"/>
                  <a:gd name="T20" fmla="*/ 10 w 10"/>
                  <a:gd name="T21" fmla="*/ 2 h 5"/>
                  <a:gd name="T22" fmla="*/ 10 w 10"/>
                  <a:gd name="T23" fmla="*/ 2 h 5"/>
                  <a:gd name="T24" fmla="*/ 9 w 10"/>
                  <a:gd name="T25" fmla="*/ 1 h 5"/>
                  <a:gd name="T26" fmla="*/ 8 w 10"/>
                  <a:gd name="T27" fmla="*/ 1 h 5"/>
                  <a:gd name="T28" fmla="*/ 8 w 10"/>
                  <a:gd name="T29" fmla="*/ 1 h 5"/>
                  <a:gd name="T30" fmla="*/ 8 w 10"/>
                  <a:gd name="T31" fmla="*/ 1 h 5"/>
                  <a:gd name="T32" fmla="*/ 7 w 10"/>
                  <a:gd name="T33" fmla="*/ 1 h 5"/>
                  <a:gd name="T34" fmla="*/ 6 w 10"/>
                  <a:gd name="T35" fmla="*/ 1 h 5"/>
                  <a:gd name="T36" fmla="*/ 6 w 10"/>
                  <a:gd name="T37" fmla="*/ 1 h 5"/>
                  <a:gd name="T38" fmla="*/ 3 w 10"/>
                  <a:gd name="T39" fmla="*/ 1 h 5"/>
                  <a:gd name="T40" fmla="*/ 3 w 10"/>
                  <a:gd name="T41" fmla="*/ 0 h 5"/>
                  <a:gd name="T42" fmla="*/ 0 w 10"/>
                  <a:gd name="T43" fmla="*/ 0 h 5"/>
                  <a:gd name="T44" fmla="*/ 0 w 10"/>
                  <a:gd name="T45" fmla="*/ 0 h 5"/>
                  <a:gd name="T46" fmla="*/ 0 w 10"/>
                  <a:gd name="T47" fmla="*/ 0 h 5"/>
                  <a:gd name="T48" fmla="*/ 0 w 10"/>
                  <a:gd name="T49" fmla="*/ 1 h 5"/>
                  <a:gd name="T50" fmla="*/ 1 w 10"/>
                  <a:gd name="T51" fmla="*/ 2 h 5"/>
                  <a:gd name="T52" fmla="*/ 1 w 10"/>
                  <a:gd name="T53" fmla="*/ 2 h 5"/>
                  <a:gd name="T54" fmla="*/ 2 w 10"/>
                  <a:gd name="T55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0" h="5">
                    <a:moveTo>
                      <a:pt x="2" y="3"/>
                    </a:moveTo>
                    <a:lnTo>
                      <a:pt x="3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6" y="5"/>
                    </a:lnTo>
                    <a:lnTo>
                      <a:pt x="8" y="4"/>
                    </a:lnTo>
                    <a:lnTo>
                      <a:pt x="9" y="4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0" y="3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9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3"/>
                    </a:lnTo>
                  </a:path>
                </a:pathLst>
              </a:custGeom>
              <a:grpFill/>
              <a:ln w="12700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126" name="Freeform 1444">
                <a:extLst>
                  <a:ext uri="{FF2B5EF4-FFF2-40B4-BE49-F238E27FC236}">
                    <a16:creationId xmlns:a16="http://schemas.microsoft.com/office/drawing/2014/main" id="{798946EF-0EC4-8068-74B9-87A51991CA3D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7040042" y="2618578"/>
                <a:ext cx="13067" cy="6533"/>
              </a:xfrm>
              <a:custGeom>
                <a:avLst/>
                <a:gdLst>
                  <a:gd name="T0" fmla="*/ 2 w 10"/>
                  <a:gd name="T1" fmla="*/ 3 h 5"/>
                  <a:gd name="T2" fmla="*/ 3 w 10"/>
                  <a:gd name="T3" fmla="*/ 4 h 5"/>
                  <a:gd name="T4" fmla="*/ 4 w 10"/>
                  <a:gd name="T5" fmla="*/ 4 h 5"/>
                  <a:gd name="T6" fmla="*/ 4 w 10"/>
                  <a:gd name="T7" fmla="*/ 4 h 5"/>
                  <a:gd name="T8" fmla="*/ 6 w 10"/>
                  <a:gd name="T9" fmla="*/ 5 h 5"/>
                  <a:gd name="T10" fmla="*/ 8 w 10"/>
                  <a:gd name="T11" fmla="*/ 4 h 5"/>
                  <a:gd name="T12" fmla="*/ 9 w 10"/>
                  <a:gd name="T13" fmla="*/ 4 h 5"/>
                  <a:gd name="T14" fmla="*/ 10 w 10"/>
                  <a:gd name="T15" fmla="*/ 4 h 5"/>
                  <a:gd name="T16" fmla="*/ 10 w 10"/>
                  <a:gd name="T17" fmla="*/ 4 h 5"/>
                  <a:gd name="T18" fmla="*/ 10 w 10"/>
                  <a:gd name="T19" fmla="*/ 3 h 5"/>
                  <a:gd name="T20" fmla="*/ 10 w 10"/>
                  <a:gd name="T21" fmla="*/ 2 h 5"/>
                  <a:gd name="T22" fmla="*/ 10 w 10"/>
                  <a:gd name="T23" fmla="*/ 2 h 5"/>
                  <a:gd name="T24" fmla="*/ 9 w 10"/>
                  <a:gd name="T25" fmla="*/ 1 h 5"/>
                  <a:gd name="T26" fmla="*/ 8 w 10"/>
                  <a:gd name="T27" fmla="*/ 1 h 5"/>
                  <a:gd name="T28" fmla="*/ 8 w 10"/>
                  <a:gd name="T29" fmla="*/ 1 h 5"/>
                  <a:gd name="T30" fmla="*/ 8 w 10"/>
                  <a:gd name="T31" fmla="*/ 1 h 5"/>
                  <a:gd name="T32" fmla="*/ 7 w 10"/>
                  <a:gd name="T33" fmla="*/ 1 h 5"/>
                  <a:gd name="T34" fmla="*/ 6 w 10"/>
                  <a:gd name="T35" fmla="*/ 1 h 5"/>
                  <a:gd name="T36" fmla="*/ 6 w 10"/>
                  <a:gd name="T37" fmla="*/ 1 h 5"/>
                  <a:gd name="T38" fmla="*/ 3 w 10"/>
                  <a:gd name="T39" fmla="*/ 1 h 5"/>
                  <a:gd name="T40" fmla="*/ 3 w 10"/>
                  <a:gd name="T41" fmla="*/ 0 h 5"/>
                  <a:gd name="T42" fmla="*/ 0 w 10"/>
                  <a:gd name="T43" fmla="*/ 0 h 5"/>
                  <a:gd name="T44" fmla="*/ 0 w 10"/>
                  <a:gd name="T45" fmla="*/ 0 h 5"/>
                  <a:gd name="T46" fmla="*/ 0 w 10"/>
                  <a:gd name="T47" fmla="*/ 0 h 5"/>
                  <a:gd name="T48" fmla="*/ 0 w 10"/>
                  <a:gd name="T49" fmla="*/ 1 h 5"/>
                  <a:gd name="T50" fmla="*/ 1 w 10"/>
                  <a:gd name="T51" fmla="*/ 2 h 5"/>
                  <a:gd name="T52" fmla="*/ 1 w 10"/>
                  <a:gd name="T53" fmla="*/ 2 h 5"/>
                  <a:gd name="T54" fmla="*/ 2 w 10"/>
                  <a:gd name="T55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0" h="5">
                    <a:moveTo>
                      <a:pt x="2" y="3"/>
                    </a:moveTo>
                    <a:lnTo>
                      <a:pt x="3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6" y="5"/>
                    </a:lnTo>
                    <a:lnTo>
                      <a:pt x="8" y="4"/>
                    </a:lnTo>
                    <a:lnTo>
                      <a:pt x="9" y="4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0" y="3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9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3"/>
                    </a:lnTo>
                  </a:path>
                </a:pathLst>
              </a:custGeom>
              <a:grpFill/>
              <a:ln w="12700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127" name="Freeform 1445">
                <a:extLst>
                  <a:ext uri="{FF2B5EF4-FFF2-40B4-BE49-F238E27FC236}">
                    <a16:creationId xmlns:a16="http://schemas.microsoft.com/office/drawing/2014/main" id="{2E0CF3F6-5BF9-E7E9-7622-6123827E45E7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8038377" y="2565002"/>
                <a:ext cx="7841" cy="7841"/>
              </a:xfrm>
              <a:custGeom>
                <a:avLst/>
                <a:gdLst>
                  <a:gd name="T0" fmla="*/ 4 w 6"/>
                  <a:gd name="T1" fmla="*/ 6 h 6"/>
                  <a:gd name="T2" fmla="*/ 4 w 6"/>
                  <a:gd name="T3" fmla="*/ 6 h 6"/>
                  <a:gd name="T4" fmla="*/ 6 w 6"/>
                  <a:gd name="T5" fmla="*/ 4 h 6"/>
                  <a:gd name="T6" fmla="*/ 6 w 6"/>
                  <a:gd name="T7" fmla="*/ 3 h 6"/>
                  <a:gd name="T8" fmla="*/ 6 w 6"/>
                  <a:gd name="T9" fmla="*/ 3 h 6"/>
                  <a:gd name="T10" fmla="*/ 6 w 6"/>
                  <a:gd name="T11" fmla="*/ 3 h 6"/>
                  <a:gd name="T12" fmla="*/ 5 w 6"/>
                  <a:gd name="T13" fmla="*/ 0 h 6"/>
                  <a:gd name="T14" fmla="*/ 5 w 6"/>
                  <a:gd name="T15" fmla="*/ 0 h 6"/>
                  <a:gd name="T16" fmla="*/ 3 w 6"/>
                  <a:gd name="T17" fmla="*/ 0 h 6"/>
                  <a:gd name="T18" fmla="*/ 2 w 6"/>
                  <a:gd name="T19" fmla="*/ 0 h 6"/>
                  <a:gd name="T20" fmla="*/ 1 w 6"/>
                  <a:gd name="T21" fmla="*/ 1 h 6"/>
                  <a:gd name="T22" fmla="*/ 1 w 6"/>
                  <a:gd name="T23" fmla="*/ 1 h 6"/>
                  <a:gd name="T24" fmla="*/ 0 w 6"/>
                  <a:gd name="T25" fmla="*/ 3 h 6"/>
                  <a:gd name="T26" fmla="*/ 0 w 6"/>
                  <a:gd name="T27" fmla="*/ 4 h 6"/>
                  <a:gd name="T28" fmla="*/ 1 w 6"/>
                  <a:gd name="T29" fmla="*/ 6 h 6"/>
                  <a:gd name="T30" fmla="*/ 2 w 6"/>
                  <a:gd name="T31" fmla="*/ 6 h 6"/>
                  <a:gd name="T32" fmla="*/ 2 w 6"/>
                  <a:gd name="T33" fmla="*/ 6 h 6"/>
                  <a:gd name="T34" fmla="*/ 2 w 6"/>
                  <a:gd name="T35" fmla="*/ 6 h 6"/>
                  <a:gd name="T36" fmla="*/ 3 w 6"/>
                  <a:gd name="T37" fmla="*/ 6 h 6"/>
                  <a:gd name="T38" fmla="*/ 3 w 6"/>
                  <a:gd name="T39" fmla="*/ 6 h 6"/>
                  <a:gd name="T40" fmla="*/ 3 w 6"/>
                  <a:gd name="T41" fmla="*/ 6 h 6"/>
                  <a:gd name="T42" fmla="*/ 4 w 6"/>
                  <a:gd name="T43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" h="6">
                    <a:moveTo>
                      <a:pt x="4" y="6"/>
                    </a:moveTo>
                    <a:lnTo>
                      <a:pt x="4" y="6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1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4" y="6"/>
                    </a:lnTo>
                  </a:path>
                </a:pathLst>
              </a:custGeom>
              <a:grpFill/>
              <a:ln w="12700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128" name="Freeform 1446">
                <a:extLst>
                  <a:ext uri="{FF2B5EF4-FFF2-40B4-BE49-F238E27FC236}">
                    <a16:creationId xmlns:a16="http://schemas.microsoft.com/office/drawing/2014/main" id="{D854E823-0864-8A74-CE5D-3E7425EE6803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8038377" y="2565002"/>
                <a:ext cx="7841" cy="7841"/>
              </a:xfrm>
              <a:custGeom>
                <a:avLst/>
                <a:gdLst>
                  <a:gd name="T0" fmla="*/ 4 w 6"/>
                  <a:gd name="T1" fmla="*/ 6 h 6"/>
                  <a:gd name="T2" fmla="*/ 4 w 6"/>
                  <a:gd name="T3" fmla="*/ 6 h 6"/>
                  <a:gd name="T4" fmla="*/ 6 w 6"/>
                  <a:gd name="T5" fmla="*/ 4 h 6"/>
                  <a:gd name="T6" fmla="*/ 6 w 6"/>
                  <a:gd name="T7" fmla="*/ 3 h 6"/>
                  <a:gd name="T8" fmla="*/ 6 w 6"/>
                  <a:gd name="T9" fmla="*/ 3 h 6"/>
                  <a:gd name="T10" fmla="*/ 6 w 6"/>
                  <a:gd name="T11" fmla="*/ 3 h 6"/>
                  <a:gd name="T12" fmla="*/ 5 w 6"/>
                  <a:gd name="T13" fmla="*/ 0 h 6"/>
                  <a:gd name="T14" fmla="*/ 5 w 6"/>
                  <a:gd name="T15" fmla="*/ 0 h 6"/>
                  <a:gd name="T16" fmla="*/ 3 w 6"/>
                  <a:gd name="T17" fmla="*/ 0 h 6"/>
                  <a:gd name="T18" fmla="*/ 2 w 6"/>
                  <a:gd name="T19" fmla="*/ 0 h 6"/>
                  <a:gd name="T20" fmla="*/ 1 w 6"/>
                  <a:gd name="T21" fmla="*/ 1 h 6"/>
                  <a:gd name="T22" fmla="*/ 1 w 6"/>
                  <a:gd name="T23" fmla="*/ 1 h 6"/>
                  <a:gd name="T24" fmla="*/ 0 w 6"/>
                  <a:gd name="T25" fmla="*/ 3 h 6"/>
                  <a:gd name="T26" fmla="*/ 0 w 6"/>
                  <a:gd name="T27" fmla="*/ 4 h 6"/>
                  <a:gd name="T28" fmla="*/ 1 w 6"/>
                  <a:gd name="T29" fmla="*/ 6 h 6"/>
                  <a:gd name="T30" fmla="*/ 2 w 6"/>
                  <a:gd name="T31" fmla="*/ 6 h 6"/>
                  <a:gd name="T32" fmla="*/ 2 w 6"/>
                  <a:gd name="T33" fmla="*/ 6 h 6"/>
                  <a:gd name="T34" fmla="*/ 2 w 6"/>
                  <a:gd name="T35" fmla="*/ 6 h 6"/>
                  <a:gd name="T36" fmla="*/ 3 w 6"/>
                  <a:gd name="T37" fmla="*/ 6 h 6"/>
                  <a:gd name="T38" fmla="*/ 3 w 6"/>
                  <a:gd name="T39" fmla="*/ 6 h 6"/>
                  <a:gd name="T40" fmla="*/ 3 w 6"/>
                  <a:gd name="T41" fmla="*/ 6 h 6"/>
                  <a:gd name="T42" fmla="*/ 4 w 6"/>
                  <a:gd name="T43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" h="6">
                    <a:moveTo>
                      <a:pt x="4" y="6"/>
                    </a:moveTo>
                    <a:lnTo>
                      <a:pt x="4" y="6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1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4" y="6"/>
                    </a:lnTo>
                  </a:path>
                </a:pathLst>
              </a:custGeom>
              <a:grpFill/>
              <a:ln w="12700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129" name="Freeform 1447">
                <a:extLst>
                  <a:ext uri="{FF2B5EF4-FFF2-40B4-BE49-F238E27FC236}">
                    <a16:creationId xmlns:a16="http://schemas.microsoft.com/office/drawing/2014/main" id="{45585002-C202-4D8E-E6DA-4888F0F749C5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7200769" y="2557162"/>
                <a:ext cx="11761" cy="6533"/>
              </a:xfrm>
              <a:custGeom>
                <a:avLst/>
                <a:gdLst>
                  <a:gd name="T0" fmla="*/ 1 w 9"/>
                  <a:gd name="T1" fmla="*/ 1 h 5"/>
                  <a:gd name="T2" fmla="*/ 1 w 9"/>
                  <a:gd name="T3" fmla="*/ 1 h 5"/>
                  <a:gd name="T4" fmla="*/ 0 w 9"/>
                  <a:gd name="T5" fmla="*/ 2 h 5"/>
                  <a:gd name="T6" fmla="*/ 0 w 9"/>
                  <a:gd name="T7" fmla="*/ 2 h 5"/>
                  <a:gd name="T8" fmla="*/ 0 w 9"/>
                  <a:gd name="T9" fmla="*/ 3 h 5"/>
                  <a:gd name="T10" fmla="*/ 0 w 9"/>
                  <a:gd name="T11" fmla="*/ 3 h 5"/>
                  <a:gd name="T12" fmla="*/ 1 w 9"/>
                  <a:gd name="T13" fmla="*/ 4 h 5"/>
                  <a:gd name="T14" fmla="*/ 1 w 9"/>
                  <a:gd name="T15" fmla="*/ 4 h 5"/>
                  <a:gd name="T16" fmla="*/ 2 w 9"/>
                  <a:gd name="T17" fmla="*/ 4 h 5"/>
                  <a:gd name="T18" fmla="*/ 5 w 9"/>
                  <a:gd name="T19" fmla="*/ 5 h 5"/>
                  <a:gd name="T20" fmla="*/ 6 w 9"/>
                  <a:gd name="T21" fmla="*/ 5 h 5"/>
                  <a:gd name="T22" fmla="*/ 7 w 9"/>
                  <a:gd name="T23" fmla="*/ 5 h 5"/>
                  <a:gd name="T24" fmla="*/ 8 w 9"/>
                  <a:gd name="T25" fmla="*/ 5 h 5"/>
                  <a:gd name="T26" fmla="*/ 8 w 9"/>
                  <a:gd name="T27" fmla="*/ 5 h 5"/>
                  <a:gd name="T28" fmla="*/ 9 w 9"/>
                  <a:gd name="T29" fmla="*/ 5 h 5"/>
                  <a:gd name="T30" fmla="*/ 9 w 9"/>
                  <a:gd name="T31" fmla="*/ 1 h 5"/>
                  <a:gd name="T32" fmla="*/ 8 w 9"/>
                  <a:gd name="T33" fmla="*/ 0 h 5"/>
                  <a:gd name="T34" fmla="*/ 8 w 9"/>
                  <a:gd name="T35" fmla="*/ 0 h 5"/>
                  <a:gd name="T36" fmla="*/ 7 w 9"/>
                  <a:gd name="T37" fmla="*/ 1 h 5"/>
                  <a:gd name="T38" fmla="*/ 6 w 9"/>
                  <a:gd name="T39" fmla="*/ 2 h 5"/>
                  <a:gd name="T40" fmla="*/ 4 w 9"/>
                  <a:gd name="T41" fmla="*/ 2 h 5"/>
                  <a:gd name="T42" fmla="*/ 3 w 9"/>
                  <a:gd name="T43" fmla="*/ 1 h 5"/>
                  <a:gd name="T44" fmla="*/ 2 w 9"/>
                  <a:gd name="T45" fmla="*/ 1 h 5"/>
                  <a:gd name="T46" fmla="*/ 1 w 9"/>
                  <a:gd name="T47" fmla="*/ 1 h 5"/>
                  <a:gd name="T48" fmla="*/ 1 w 9"/>
                  <a:gd name="T49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9" h="5">
                    <a:moveTo>
                      <a:pt x="1" y="1"/>
                    </a:moveTo>
                    <a:lnTo>
                      <a:pt x="1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5" y="5"/>
                    </a:lnTo>
                    <a:lnTo>
                      <a:pt x="6" y="5"/>
                    </a:lnTo>
                    <a:lnTo>
                      <a:pt x="7" y="5"/>
                    </a:lnTo>
                    <a:lnTo>
                      <a:pt x="8" y="5"/>
                    </a:lnTo>
                    <a:lnTo>
                      <a:pt x="8" y="5"/>
                    </a:lnTo>
                    <a:lnTo>
                      <a:pt x="9" y="5"/>
                    </a:lnTo>
                    <a:lnTo>
                      <a:pt x="9" y="1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7" y="1"/>
                    </a:lnTo>
                    <a:lnTo>
                      <a:pt x="6" y="2"/>
                    </a:lnTo>
                    <a:lnTo>
                      <a:pt x="4" y="2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grpFill/>
              <a:ln w="12700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130" name="Freeform 1448">
                <a:extLst>
                  <a:ext uri="{FF2B5EF4-FFF2-40B4-BE49-F238E27FC236}">
                    <a16:creationId xmlns:a16="http://schemas.microsoft.com/office/drawing/2014/main" id="{5EAB3263-10B5-EF34-08E1-3DD776C7BAB5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7200769" y="2557162"/>
                <a:ext cx="11761" cy="6533"/>
              </a:xfrm>
              <a:custGeom>
                <a:avLst/>
                <a:gdLst>
                  <a:gd name="T0" fmla="*/ 1 w 9"/>
                  <a:gd name="T1" fmla="*/ 1 h 5"/>
                  <a:gd name="T2" fmla="*/ 1 w 9"/>
                  <a:gd name="T3" fmla="*/ 1 h 5"/>
                  <a:gd name="T4" fmla="*/ 0 w 9"/>
                  <a:gd name="T5" fmla="*/ 2 h 5"/>
                  <a:gd name="T6" fmla="*/ 0 w 9"/>
                  <a:gd name="T7" fmla="*/ 2 h 5"/>
                  <a:gd name="T8" fmla="*/ 0 w 9"/>
                  <a:gd name="T9" fmla="*/ 3 h 5"/>
                  <a:gd name="T10" fmla="*/ 0 w 9"/>
                  <a:gd name="T11" fmla="*/ 3 h 5"/>
                  <a:gd name="T12" fmla="*/ 1 w 9"/>
                  <a:gd name="T13" fmla="*/ 4 h 5"/>
                  <a:gd name="T14" fmla="*/ 1 w 9"/>
                  <a:gd name="T15" fmla="*/ 4 h 5"/>
                  <a:gd name="T16" fmla="*/ 2 w 9"/>
                  <a:gd name="T17" fmla="*/ 4 h 5"/>
                  <a:gd name="T18" fmla="*/ 5 w 9"/>
                  <a:gd name="T19" fmla="*/ 5 h 5"/>
                  <a:gd name="T20" fmla="*/ 6 w 9"/>
                  <a:gd name="T21" fmla="*/ 5 h 5"/>
                  <a:gd name="T22" fmla="*/ 7 w 9"/>
                  <a:gd name="T23" fmla="*/ 5 h 5"/>
                  <a:gd name="T24" fmla="*/ 8 w 9"/>
                  <a:gd name="T25" fmla="*/ 5 h 5"/>
                  <a:gd name="T26" fmla="*/ 8 w 9"/>
                  <a:gd name="T27" fmla="*/ 5 h 5"/>
                  <a:gd name="T28" fmla="*/ 9 w 9"/>
                  <a:gd name="T29" fmla="*/ 5 h 5"/>
                  <a:gd name="T30" fmla="*/ 9 w 9"/>
                  <a:gd name="T31" fmla="*/ 1 h 5"/>
                  <a:gd name="T32" fmla="*/ 8 w 9"/>
                  <a:gd name="T33" fmla="*/ 0 h 5"/>
                  <a:gd name="T34" fmla="*/ 8 w 9"/>
                  <a:gd name="T35" fmla="*/ 0 h 5"/>
                  <a:gd name="T36" fmla="*/ 7 w 9"/>
                  <a:gd name="T37" fmla="*/ 1 h 5"/>
                  <a:gd name="T38" fmla="*/ 6 w 9"/>
                  <a:gd name="T39" fmla="*/ 2 h 5"/>
                  <a:gd name="T40" fmla="*/ 4 w 9"/>
                  <a:gd name="T41" fmla="*/ 2 h 5"/>
                  <a:gd name="T42" fmla="*/ 3 w 9"/>
                  <a:gd name="T43" fmla="*/ 1 h 5"/>
                  <a:gd name="T44" fmla="*/ 2 w 9"/>
                  <a:gd name="T45" fmla="*/ 1 h 5"/>
                  <a:gd name="T46" fmla="*/ 1 w 9"/>
                  <a:gd name="T47" fmla="*/ 1 h 5"/>
                  <a:gd name="T48" fmla="*/ 1 w 9"/>
                  <a:gd name="T49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9" h="5">
                    <a:moveTo>
                      <a:pt x="1" y="1"/>
                    </a:moveTo>
                    <a:lnTo>
                      <a:pt x="1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5" y="5"/>
                    </a:lnTo>
                    <a:lnTo>
                      <a:pt x="6" y="5"/>
                    </a:lnTo>
                    <a:lnTo>
                      <a:pt x="7" y="5"/>
                    </a:lnTo>
                    <a:lnTo>
                      <a:pt x="8" y="5"/>
                    </a:lnTo>
                    <a:lnTo>
                      <a:pt x="8" y="5"/>
                    </a:lnTo>
                    <a:lnTo>
                      <a:pt x="9" y="5"/>
                    </a:lnTo>
                    <a:lnTo>
                      <a:pt x="9" y="1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7" y="1"/>
                    </a:lnTo>
                    <a:lnTo>
                      <a:pt x="6" y="2"/>
                    </a:lnTo>
                    <a:lnTo>
                      <a:pt x="4" y="2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grpFill/>
              <a:ln w="12700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131" name="Freeform 1449">
                <a:extLst>
                  <a:ext uri="{FF2B5EF4-FFF2-40B4-BE49-F238E27FC236}">
                    <a16:creationId xmlns:a16="http://schemas.microsoft.com/office/drawing/2014/main" id="{111DFD18-3D55-E719-CB32-7B2EA67872FF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7178555" y="2549322"/>
                <a:ext cx="16987" cy="9147"/>
              </a:xfrm>
              <a:custGeom>
                <a:avLst/>
                <a:gdLst>
                  <a:gd name="T0" fmla="*/ 1 w 13"/>
                  <a:gd name="T1" fmla="*/ 4 h 7"/>
                  <a:gd name="T2" fmla="*/ 2 w 13"/>
                  <a:gd name="T3" fmla="*/ 4 h 7"/>
                  <a:gd name="T4" fmla="*/ 2 w 13"/>
                  <a:gd name="T5" fmla="*/ 4 h 7"/>
                  <a:gd name="T6" fmla="*/ 2 w 13"/>
                  <a:gd name="T7" fmla="*/ 4 h 7"/>
                  <a:gd name="T8" fmla="*/ 4 w 13"/>
                  <a:gd name="T9" fmla="*/ 5 h 7"/>
                  <a:gd name="T10" fmla="*/ 5 w 13"/>
                  <a:gd name="T11" fmla="*/ 5 h 7"/>
                  <a:gd name="T12" fmla="*/ 7 w 13"/>
                  <a:gd name="T13" fmla="*/ 6 h 7"/>
                  <a:gd name="T14" fmla="*/ 8 w 13"/>
                  <a:gd name="T15" fmla="*/ 6 h 7"/>
                  <a:gd name="T16" fmla="*/ 9 w 13"/>
                  <a:gd name="T17" fmla="*/ 7 h 7"/>
                  <a:gd name="T18" fmla="*/ 10 w 13"/>
                  <a:gd name="T19" fmla="*/ 7 h 7"/>
                  <a:gd name="T20" fmla="*/ 10 w 13"/>
                  <a:gd name="T21" fmla="*/ 6 h 7"/>
                  <a:gd name="T22" fmla="*/ 10 w 13"/>
                  <a:gd name="T23" fmla="*/ 6 h 7"/>
                  <a:gd name="T24" fmla="*/ 10 w 13"/>
                  <a:gd name="T25" fmla="*/ 6 h 7"/>
                  <a:gd name="T26" fmla="*/ 9 w 13"/>
                  <a:gd name="T27" fmla="*/ 5 h 7"/>
                  <a:gd name="T28" fmla="*/ 9 w 13"/>
                  <a:gd name="T29" fmla="*/ 5 h 7"/>
                  <a:gd name="T30" fmla="*/ 9 w 13"/>
                  <a:gd name="T31" fmla="*/ 5 h 7"/>
                  <a:gd name="T32" fmla="*/ 9 w 13"/>
                  <a:gd name="T33" fmla="*/ 5 h 7"/>
                  <a:gd name="T34" fmla="*/ 10 w 13"/>
                  <a:gd name="T35" fmla="*/ 5 h 7"/>
                  <a:gd name="T36" fmla="*/ 11 w 13"/>
                  <a:gd name="T37" fmla="*/ 4 h 7"/>
                  <a:gd name="T38" fmla="*/ 12 w 13"/>
                  <a:gd name="T39" fmla="*/ 4 h 7"/>
                  <a:gd name="T40" fmla="*/ 12 w 13"/>
                  <a:gd name="T41" fmla="*/ 5 h 7"/>
                  <a:gd name="T42" fmla="*/ 12 w 13"/>
                  <a:gd name="T43" fmla="*/ 5 h 7"/>
                  <a:gd name="T44" fmla="*/ 12 w 13"/>
                  <a:gd name="T45" fmla="*/ 5 h 7"/>
                  <a:gd name="T46" fmla="*/ 12 w 13"/>
                  <a:gd name="T47" fmla="*/ 5 h 7"/>
                  <a:gd name="T48" fmla="*/ 13 w 13"/>
                  <a:gd name="T49" fmla="*/ 5 h 7"/>
                  <a:gd name="T50" fmla="*/ 13 w 13"/>
                  <a:gd name="T51" fmla="*/ 5 h 7"/>
                  <a:gd name="T52" fmla="*/ 13 w 13"/>
                  <a:gd name="T53" fmla="*/ 5 h 7"/>
                  <a:gd name="T54" fmla="*/ 13 w 13"/>
                  <a:gd name="T55" fmla="*/ 3 h 7"/>
                  <a:gd name="T56" fmla="*/ 13 w 13"/>
                  <a:gd name="T57" fmla="*/ 3 h 7"/>
                  <a:gd name="T58" fmla="*/ 12 w 13"/>
                  <a:gd name="T59" fmla="*/ 2 h 7"/>
                  <a:gd name="T60" fmla="*/ 11 w 13"/>
                  <a:gd name="T61" fmla="*/ 2 h 7"/>
                  <a:gd name="T62" fmla="*/ 6 w 13"/>
                  <a:gd name="T63" fmla="*/ 0 h 7"/>
                  <a:gd name="T64" fmla="*/ 5 w 13"/>
                  <a:gd name="T65" fmla="*/ 0 h 7"/>
                  <a:gd name="T66" fmla="*/ 2 w 13"/>
                  <a:gd name="T67" fmla="*/ 2 h 7"/>
                  <a:gd name="T68" fmla="*/ 1 w 13"/>
                  <a:gd name="T69" fmla="*/ 2 h 7"/>
                  <a:gd name="T70" fmla="*/ 1 w 13"/>
                  <a:gd name="T71" fmla="*/ 3 h 7"/>
                  <a:gd name="T72" fmla="*/ 0 w 13"/>
                  <a:gd name="T73" fmla="*/ 3 h 7"/>
                  <a:gd name="T74" fmla="*/ 0 w 13"/>
                  <a:gd name="T75" fmla="*/ 3 h 7"/>
                  <a:gd name="T76" fmla="*/ 1 w 13"/>
                  <a:gd name="T77" fmla="*/ 5 h 7"/>
                  <a:gd name="T78" fmla="*/ 1 w 13"/>
                  <a:gd name="T79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3" h="7">
                    <a:moveTo>
                      <a:pt x="1" y="4"/>
                    </a:move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4" y="5"/>
                    </a:lnTo>
                    <a:lnTo>
                      <a:pt x="5" y="5"/>
                    </a:lnTo>
                    <a:lnTo>
                      <a:pt x="7" y="6"/>
                    </a:lnTo>
                    <a:lnTo>
                      <a:pt x="8" y="6"/>
                    </a:lnTo>
                    <a:lnTo>
                      <a:pt x="9" y="7"/>
                    </a:lnTo>
                    <a:lnTo>
                      <a:pt x="10" y="7"/>
                    </a:lnTo>
                    <a:lnTo>
                      <a:pt x="10" y="6"/>
                    </a:lnTo>
                    <a:lnTo>
                      <a:pt x="10" y="6"/>
                    </a:lnTo>
                    <a:lnTo>
                      <a:pt x="10" y="6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10" y="5"/>
                    </a:lnTo>
                    <a:lnTo>
                      <a:pt x="11" y="4"/>
                    </a:lnTo>
                    <a:lnTo>
                      <a:pt x="12" y="4"/>
                    </a:lnTo>
                    <a:lnTo>
                      <a:pt x="12" y="5"/>
                    </a:lnTo>
                    <a:lnTo>
                      <a:pt x="12" y="5"/>
                    </a:lnTo>
                    <a:lnTo>
                      <a:pt x="12" y="5"/>
                    </a:lnTo>
                    <a:lnTo>
                      <a:pt x="12" y="5"/>
                    </a:lnTo>
                    <a:lnTo>
                      <a:pt x="13" y="5"/>
                    </a:lnTo>
                    <a:lnTo>
                      <a:pt x="13" y="5"/>
                    </a:lnTo>
                    <a:lnTo>
                      <a:pt x="13" y="5"/>
                    </a:lnTo>
                    <a:lnTo>
                      <a:pt x="13" y="3"/>
                    </a:lnTo>
                    <a:lnTo>
                      <a:pt x="13" y="3"/>
                    </a:lnTo>
                    <a:lnTo>
                      <a:pt x="12" y="2"/>
                    </a:lnTo>
                    <a:lnTo>
                      <a:pt x="11" y="2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2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5"/>
                    </a:lnTo>
                    <a:lnTo>
                      <a:pt x="1" y="4"/>
                    </a:lnTo>
                  </a:path>
                </a:pathLst>
              </a:custGeom>
              <a:grpFill/>
              <a:ln w="12700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132" name="Freeform 1450">
                <a:extLst>
                  <a:ext uri="{FF2B5EF4-FFF2-40B4-BE49-F238E27FC236}">
                    <a16:creationId xmlns:a16="http://schemas.microsoft.com/office/drawing/2014/main" id="{F4A44E39-495D-CEE1-53C2-83AD6E73501E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7178555" y="2549322"/>
                <a:ext cx="16987" cy="9147"/>
              </a:xfrm>
              <a:custGeom>
                <a:avLst/>
                <a:gdLst>
                  <a:gd name="T0" fmla="*/ 1 w 13"/>
                  <a:gd name="T1" fmla="*/ 4 h 7"/>
                  <a:gd name="T2" fmla="*/ 2 w 13"/>
                  <a:gd name="T3" fmla="*/ 4 h 7"/>
                  <a:gd name="T4" fmla="*/ 2 w 13"/>
                  <a:gd name="T5" fmla="*/ 4 h 7"/>
                  <a:gd name="T6" fmla="*/ 2 w 13"/>
                  <a:gd name="T7" fmla="*/ 4 h 7"/>
                  <a:gd name="T8" fmla="*/ 4 w 13"/>
                  <a:gd name="T9" fmla="*/ 5 h 7"/>
                  <a:gd name="T10" fmla="*/ 5 w 13"/>
                  <a:gd name="T11" fmla="*/ 5 h 7"/>
                  <a:gd name="T12" fmla="*/ 7 w 13"/>
                  <a:gd name="T13" fmla="*/ 6 h 7"/>
                  <a:gd name="T14" fmla="*/ 8 w 13"/>
                  <a:gd name="T15" fmla="*/ 6 h 7"/>
                  <a:gd name="T16" fmla="*/ 9 w 13"/>
                  <a:gd name="T17" fmla="*/ 7 h 7"/>
                  <a:gd name="T18" fmla="*/ 10 w 13"/>
                  <a:gd name="T19" fmla="*/ 7 h 7"/>
                  <a:gd name="T20" fmla="*/ 10 w 13"/>
                  <a:gd name="T21" fmla="*/ 6 h 7"/>
                  <a:gd name="T22" fmla="*/ 10 w 13"/>
                  <a:gd name="T23" fmla="*/ 6 h 7"/>
                  <a:gd name="T24" fmla="*/ 10 w 13"/>
                  <a:gd name="T25" fmla="*/ 6 h 7"/>
                  <a:gd name="T26" fmla="*/ 9 w 13"/>
                  <a:gd name="T27" fmla="*/ 5 h 7"/>
                  <a:gd name="T28" fmla="*/ 9 w 13"/>
                  <a:gd name="T29" fmla="*/ 5 h 7"/>
                  <a:gd name="T30" fmla="*/ 9 w 13"/>
                  <a:gd name="T31" fmla="*/ 5 h 7"/>
                  <a:gd name="T32" fmla="*/ 9 w 13"/>
                  <a:gd name="T33" fmla="*/ 5 h 7"/>
                  <a:gd name="T34" fmla="*/ 10 w 13"/>
                  <a:gd name="T35" fmla="*/ 5 h 7"/>
                  <a:gd name="T36" fmla="*/ 11 w 13"/>
                  <a:gd name="T37" fmla="*/ 4 h 7"/>
                  <a:gd name="T38" fmla="*/ 12 w 13"/>
                  <a:gd name="T39" fmla="*/ 4 h 7"/>
                  <a:gd name="T40" fmla="*/ 12 w 13"/>
                  <a:gd name="T41" fmla="*/ 5 h 7"/>
                  <a:gd name="T42" fmla="*/ 12 w 13"/>
                  <a:gd name="T43" fmla="*/ 5 h 7"/>
                  <a:gd name="T44" fmla="*/ 12 w 13"/>
                  <a:gd name="T45" fmla="*/ 5 h 7"/>
                  <a:gd name="T46" fmla="*/ 12 w 13"/>
                  <a:gd name="T47" fmla="*/ 5 h 7"/>
                  <a:gd name="T48" fmla="*/ 13 w 13"/>
                  <a:gd name="T49" fmla="*/ 5 h 7"/>
                  <a:gd name="T50" fmla="*/ 13 w 13"/>
                  <a:gd name="T51" fmla="*/ 5 h 7"/>
                  <a:gd name="T52" fmla="*/ 13 w 13"/>
                  <a:gd name="T53" fmla="*/ 5 h 7"/>
                  <a:gd name="T54" fmla="*/ 13 w 13"/>
                  <a:gd name="T55" fmla="*/ 3 h 7"/>
                  <a:gd name="T56" fmla="*/ 13 w 13"/>
                  <a:gd name="T57" fmla="*/ 3 h 7"/>
                  <a:gd name="T58" fmla="*/ 12 w 13"/>
                  <a:gd name="T59" fmla="*/ 2 h 7"/>
                  <a:gd name="T60" fmla="*/ 11 w 13"/>
                  <a:gd name="T61" fmla="*/ 2 h 7"/>
                  <a:gd name="T62" fmla="*/ 6 w 13"/>
                  <a:gd name="T63" fmla="*/ 0 h 7"/>
                  <a:gd name="T64" fmla="*/ 5 w 13"/>
                  <a:gd name="T65" fmla="*/ 0 h 7"/>
                  <a:gd name="T66" fmla="*/ 2 w 13"/>
                  <a:gd name="T67" fmla="*/ 2 h 7"/>
                  <a:gd name="T68" fmla="*/ 1 w 13"/>
                  <a:gd name="T69" fmla="*/ 2 h 7"/>
                  <a:gd name="T70" fmla="*/ 1 w 13"/>
                  <a:gd name="T71" fmla="*/ 3 h 7"/>
                  <a:gd name="T72" fmla="*/ 0 w 13"/>
                  <a:gd name="T73" fmla="*/ 3 h 7"/>
                  <a:gd name="T74" fmla="*/ 0 w 13"/>
                  <a:gd name="T75" fmla="*/ 3 h 7"/>
                  <a:gd name="T76" fmla="*/ 1 w 13"/>
                  <a:gd name="T77" fmla="*/ 5 h 7"/>
                  <a:gd name="T78" fmla="*/ 1 w 13"/>
                  <a:gd name="T79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3" h="7">
                    <a:moveTo>
                      <a:pt x="1" y="4"/>
                    </a:move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4" y="5"/>
                    </a:lnTo>
                    <a:lnTo>
                      <a:pt x="5" y="5"/>
                    </a:lnTo>
                    <a:lnTo>
                      <a:pt x="7" y="6"/>
                    </a:lnTo>
                    <a:lnTo>
                      <a:pt x="8" y="6"/>
                    </a:lnTo>
                    <a:lnTo>
                      <a:pt x="9" y="7"/>
                    </a:lnTo>
                    <a:lnTo>
                      <a:pt x="10" y="7"/>
                    </a:lnTo>
                    <a:lnTo>
                      <a:pt x="10" y="6"/>
                    </a:lnTo>
                    <a:lnTo>
                      <a:pt x="10" y="6"/>
                    </a:lnTo>
                    <a:lnTo>
                      <a:pt x="10" y="6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10" y="5"/>
                    </a:lnTo>
                    <a:lnTo>
                      <a:pt x="11" y="4"/>
                    </a:lnTo>
                    <a:lnTo>
                      <a:pt x="12" y="4"/>
                    </a:lnTo>
                    <a:lnTo>
                      <a:pt x="12" y="5"/>
                    </a:lnTo>
                    <a:lnTo>
                      <a:pt x="12" y="5"/>
                    </a:lnTo>
                    <a:lnTo>
                      <a:pt x="12" y="5"/>
                    </a:lnTo>
                    <a:lnTo>
                      <a:pt x="12" y="5"/>
                    </a:lnTo>
                    <a:lnTo>
                      <a:pt x="13" y="5"/>
                    </a:lnTo>
                    <a:lnTo>
                      <a:pt x="13" y="5"/>
                    </a:lnTo>
                    <a:lnTo>
                      <a:pt x="13" y="5"/>
                    </a:lnTo>
                    <a:lnTo>
                      <a:pt x="13" y="3"/>
                    </a:lnTo>
                    <a:lnTo>
                      <a:pt x="13" y="3"/>
                    </a:lnTo>
                    <a:lnTo>
                      <a:pt x="12" y="2"/>
                    </a:lnTo>
                    <a:lnTo>
                      <a:pt x="11" y="2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2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5"/>
                    </a:lnTo>
                    <a:lnTo>
                      <a:pt x="1" y="4"/>
                    </a:lnTo>
                  </a:path>
                </a:pathLst>
              </a:custGeom>
              <a:grpFill/>
              <a:ln w="12700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133" name="Freeform 1451">
                <a:extLst>
                  <a:ext uri="{FF2B5EF4-FFF2-40B4-BE49-F238E27FC236}">
                    <a16:creationId xmlns:a16="http://schemas.microsoft.com/office/drawing/2014/main" id="{0FD8C786-1D08-EFF6-6CCF-D2E72D1E18BB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7168101" y="2548014"/>
                <a:ext cx="9147" cy="9147"/>
              </a:xfrm>
              <a:custGeom>
                <a:avLst/>
                <a:gdLst>
                  <a:gd name="T0" fmla="*/ 3 w 7"/>
                  <a:gd name="T1" fmla="*/ 1 h 7"/>
                  <a:gd name="T2" fmla="*/ 1 w 7"/>
                  <a:gd name="T3" fmla="*/ 2 h 7"/>
                  <a:gd name="T4" fmla="*/ 1 w 7"/>
                  <a:gd name="T5" fmla="*/ 2 h 7"/>
                  <a:gd name="T6" fmla="*/ 0 w 7"/>
                  <a:gd name="T7" fmla="*/ 2 h 7"/>
                  <a:gd name="T8" fmla="*/ 0 w 7"/>
                  <a:gd name="T9" fmla="*/ 3 h 7"/>
                  <a:gd name="T10" fmla="*/ 0 w 7"/>
                  <a:gd name="T11" fmla="*/ 3 h 7"/>
                  <a:gd name="T12" fmla="*/ 0 w 7"/>
                  <a:gd name="T13" fmla="*/ 4 h 7"/>
                  <a:gd name="T14" fmla="*/ 0 w 7"/>
                  <a:gd name="T15" fmla="*/ 4 h 7"/>
                  <a:gd name="T16" fmla="*/ 0 w 7"/>
                  <a:gd name="T17" fmla="*/ 5 h 7"/>
                  <a:gd name="T18" fmla="*/ 1 w 7"/>
                  <a:gd name="T19" fmla="*/ 6 h 7"/>
                  <a:gd name="T20" fmla="*/ 3 w 7"/>
                  <a:gd name="T21" fmla="*/ 6 h 7"/>
                  <a:gd name="T22" fmla="*/ 4 w 7"/>
                  <a:gd name="T23" fmla="*/ 6 h 7"/>
                  <a:gd name="T24" fmla="*/ 5 w 7"/>
                  <a:gd name="T25" fmla="*/ 7 h 7"/>
                  <a:gd name="T26" fmla="*/ 5 w 7"/>
                  <a:gd name="T27" fmla="*/ 7 h 7"/>
                  <a:gd name="T28" fmla="*/ 5 w 7"/>
                  <a:gd name="T29" fmla="*/ 7 h 7"/>
                  <a:gd name="T30" fmla="*/ 7 w 7"/>
                  <a:gd name="T31" fmla="*/ 5 h 7"/>
                  <a:gd name="T32" fmla="*/ 7 w 7"/>
                  <a:gd name="T33" fmla="*/ 4 h 7"/>
                  <a:gd name="T34" fmla="*/ 7 w 7"/>
                  <a:gd name="T35" fmla="*/ 4 h 7"/>
                  <a:gd name="T36" fmla="*/ 7 w 7"/>
                  <a:gd name="T37" fmla="*/ 4 h 7"/>
                  <a:gd name="T38" fmla="*/ 7 w 7"/>
                  <a:gd name="T39" fmla="*/ 3 h 7"/>
                  <a:gd name="T40" fmla="*/ 6 w 7"/>
                  <a:gd name="T41" fmla="*/ 2 h 7"/>
                  <a:gd name="T42" fmla="*/ 5 w 7"/>
                  <a:gd name="T43" fmla="*/ 2 h 7"/>
                  <a:gd name="T44" fmla="*/ 5 w 7"/>
                  <a:gd name="T45" fmla="*/ 2 h 7"/>
                  <a:gd name="T46" fmla="*/ 4 w 7"/>
                  <a:gd name="T47" fmla="*/ 0 h 7"/>
                  <a:gd name="T48" fmla="*/ 3 w 7"/>
                  <a:gd name="T49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7" h="7">
                    <a:moveTo>
                      <a:pt x="3" y="1"/>
                    </a:moveTo>
                    <a:lnTo>
                      <a:pt x="1" y="2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1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7" y="5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3"/>
                    </a:lnTo>
                    <a:lnTo>
                      <a:pt x="6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4" y="0"/>
                    </a:lnTo>
                    <a:lnTo>
                      <a:pt x="3" y="1"/>
                    </a:lnTo>
                  </a:path>
                </a:pathLst>
              </a:custGeom>
              <a:grpFill/>
              <a:ln w="12700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134" name="Freeform 1452">
                <a:extLst>
                  <a:ext uri="{FF2B5EF4-FFF2-40B4-BE49-F238E27FC236}">
                    <a16:creationId xmlns:a16="http://schemas.microsoft.com/office/drawing/2014/main" id="{9722C918-B778-F49C-AF0C-3F2DF90D28BB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7168101" y="2548014"/>
                <a:ext cx="9147" cy="9147"/>
              </a:xfrm>
              <a:custGeom>
                <a:avLst/>
                <a:gdLst>
                  <a:gd name="T0" fmla="*/ 3 w 7"/>
                  <a:gd name="T1" fmla="*/ 1 h 7"/>
                  <a:gd name="T2" fmla="*/ 1 w 7"/>
                  <a:gd name="T3" fmla="*/ 2 h 7"/>
                  <a:gd name="T4" fmla="*/ 1 w 7"/>
                  <a:gd name="T5" fmla="*/ 2 h 7"/>
                  <a:gd name="T6" fmla="*/ 0 w 7"/>
                  <a:gd name="T7" fmla="*/ 2 h 7"/>
                  <a:gd name="T8" fmla="*/ 0 w 7"/>
                  <a:gd name="T9" fmla="*/ 3 h 7"/>
                  <a:gd name="T10" fmla="*/ 0 w 7"/>
                  <a:gd name="T11" fmla="*/ 3 h 7"/>
                  <a:gd name="T12" fmla="*/ 0 w 7"/>
                  <a:gd name="T13" fmla="*/ 4 h 7"/>
                  <a:gd name="T14" fmla="*/ 0 w 7"/>
                  <a:gd name="T15" fmla="*/ 4 h 7"/>
                  <a:gd name="T16" fmla="*/ 0 w 7"/>
                  <a:gd name="T17" fmla="*/ 5 h 7"/>
                  <a:gd name="T18" fmla="*/ 1 w 7"/>
                  <a:gd name="T19" fmla="*/ 6 h 7"/>
                  <a:gd name="T20" fmla="*/ 3 w 7"/>
                  <a:gd name="T21" fmla="*/ 6 h 7"/>
                  <a:gd name="T22" fmla="*/ 4 w 7"/>
                  <a:gd name="T23" fmla="*/ 6 h 7"/>
                  <a:gd name="T24" fmla="*/ 5 w 7"/>
                  <a:gd name="T25" fmla="*/ 7 h 7"/>
                  <a:gd name="T26" fmla="*/ 5 w 7"/>
                  <a:gd name="T27" fmla="*/ 7 h 7"/>
                  <a:gd name="T28" fmla="*/ 5 w 7"/>
                  <a:gd name="T29" fmla="*/ 7 h 7"/>
                  <a:gd name="T30" fmla="*/ 7 w 7"/>
                  <a:gd name="T31" fmla="*/ 5 h 7"/>
                  <a:gd name="T32" fmla="*/ 7 w 7"/>
                  <a:gd name="T33" fmla="*/ 4 h 7"/>
                  <a:gd name="T34" fmla="*/ 7 w 7"/>
                  <a:gd name="T35" fmla="*/ 4 h 7"/>
                  <a:gd name="T36" fmla="*/ 7 w 7"/>
                  <a:gd name="T37" fmla="*/ 4 h 7"/>
                  <a:gd name="T38" fmla="*/ 7 w 7"/>
                  <a:gd name="T39" fmla="*/ 3 h 7"/>
                  <a:gd name="T40" fmla="*/ 6 w 7"/>
                  <a:gd name="T41" fmla="*/ 2 h 7"/>
                  <a:gd name="T42" fmla="*/ 5 w 7"/>
                  <a:gd name="T43" fmla="*/ 2 h 7"/>
                  <a:gd name="T44" fmla="*/ 5 w 7"/>
                  <a:gd name="T45" fmla="*/ 2 h 7"/>
                  <a:gd name="T46" fmla="*/ 4 w 7"/>
                  <a:gd name="T47" fmla="*/ 0 h 7"/>
                  <a:gd name="T48" fmla="*/ 3 w 7"/>
                  <a:gd name="T49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7" h="7">
                    <a:moveTo>
                      <a:pt x="3" y="1"/>
                    </a:moveTo>
                    <a:lnTo>
                      <a:pt x="1" y="2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1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7" y="5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3"/>
                    </a:lnTo>
                    <a:lnTo>
                      <a:pt x="6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4" y="0"/>
                    </a:lnTo>
                    <a:lnTo>
                      <a:pt x="3" y="1"/>
                    </a:lnTo>
                  </a:path>
                </a:pathLst>
              </a:custGeom>
              <a:grpFill/>
              <a:ln w="12700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135" name="Freeform 1453">
                <a:extLst>
                  <a:ext uri="{FF2B5EF4-FFF2-40B4-BE49-F238E27FC236}">
                    <a16:creationId xmlns:a16="http://schemas.microsoft.com/office/drawing/2014/main" id="{277523CC-1CCA-08CF-BFE3-53F9F6B4FAD9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7864585" y="2532333"/>
                <a:ext cx="6533" cy="6533"/>
              </a:xfrm>
              <a:custGeom>
                <a:avLst/>
                <a:gdLst>
                  <a:gd name="T0" fmla="*/ 1 w 8"/>
                  <a:gd name="T1" fmla="*/ 9 h 9"/>
                  <a:gd name="T2" fmla="*/ 2 w 8"/>
                  <a:gd name="T3" fmla="*/ 9 h 9"/>
                  <a:gd name="T4" fmla="*/ 3 w 8"/>
                  <a:gd name="T5" fmla="*/ 9 h 9"/>
                  <a:gd name="T6" fmla="*/ 4 w 8"/>
                  <a:gd name="T7" fmla="*/ 9 h 9"/>
                  <a:gd name="T8" fmla="*/ 5 w 8"/>
                  <a:gd name="T9" fmla="*/ 9 h 9"/>
                  <a:gd name="T10" fmla="*/ 5 w 8"/>
                  <a:gd name="T11" fmla="*/ 1 h 9"/>
                  <a:gd name="T12" fmla="*/ 5 w 8"/>
                  <a:gd name="T13" fmla="*/ 0 h 9"/>
                  <a:gd name="T14" fmla="*/ 4 w 8"/>
                  <a:gd name="T15" fmla="*/ 0 h 9"/>
                  <a:gd name="T16" fmla="*/ 2 w 8"/>
                  <a:gd name="T17" fmla="*/ 0 h 9"/>
                  <a:gd name="T18" fmla="*/ 1 w 8"/>
                  <a:gd name="T19" fmla="*/ 2 h 9"/>
                  <a:gd name="T20" fmla="*/ 1 w 8"/>
                  <a:gd name="T21" fmla="*/ 2 h 9"/>
                  <a:gd name="T22" fmla="*/ 0 w 8"/>
                  <a:gd name="T23" fmla="*/ 3 h 9"/>
                  <a:gd name="T24" fmla="*/ 0 w 8"/>
                  <a:gd name="T25" fmla="*/ 4 h 9"/>
                  <a:gd name="T26" fmla="*/ 0 w 8"/>
                  <a:gd name="T27" fmla="*/ 6 h 9"/>
                  <a:gd name="T28" fmla="*/ 0 w 8"/>
                  <a:gd name="T29" fmla="*/ 8 h 9"/>
                  <a:gd name="T30" fmla="*/ 1 w 8"/>
                  <a:gd name="T31" fmla="*/ 8 h 9"/>
                  <a:gd name="T32" fmla="*/ 1 w 8"/>
                  <a:gd name="T33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" h="9">
                    <a:moveTo>
                      <a:pt x="1" y="9"/>
                    </a:move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8" y="8"/>
                      <a:pt x="6" y="3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9"/>
                      <a:pt x="1" y="9"/>
                      <a:pt x="1" y="9"/>
                    </a:cubicBezTo>
                  </a:path>
                </a:pathLst>
              </a:custGeom>
              <a:grpFill/>
              <a:ln w="12700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136" name="Freeform 1454">
                <a:extLst>
                  <a:ext uri="{FF2B5EF4-FFF2-40B4-BE49-F238E27FC236}">
                    <a16:creationId xmlns:a16="http://schemas.microsoft.com/office/drawing/2014/main" id="{2FC3F0C6-4D97-7A82-8794-6160857F9701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7864585" y="2532333"/>
                <a:ext cx="6533" cy="6533"/>
              </a:xfrm>
              <a:custGeom>
                <a:avLst/>
                <a:gdLst>
                  <a:gd name="T0" fmla="*/ 1 w 8"/>
                  <a:gd name="T1" fmla="*/ 9 h 9"/>
                  <a:gd name="T2" fmla="*/ 2 w 8"/>
                  <a:gd name="T3" fmla="*/ 9 h 9"/>
                  <a:gd name="T4" fmla="*/ 3 w 8"/>
                  <a:gd name="T5" fmla="*/ 9 h 9"/>
                  <a:gd name="T6" fmla="*/ 4 w 8"/>
                  <a:gd name="T7" fmla="*/ 9 h 9"/>
                  <a:gd name="T8" fmla="*/ 5 w 8"/>
                  <a:gd name="T9" fmla="*/ 9 h 9"/>
                  <a:gd name="T10" fmla="*/ 5 w 8"/>
                  <a:gd name="T11" fmla="*/ 1 h 9"/>
                  <a:gd name="T12" fmla="*/ 5 w 8"/>
                  <a:gd name="T13" fmla="*/ 0 h 9"/>
                  <a:gd name="T14" fmla="*/ 4 w 8"/>
                  <a:gd name="T15" fmla="*/ 0 h 9"/>
                  <a:gd name="T16" fmla="*/ 2 w 8"/>
                  <a:gd name="T17" fmla="*/ 0 h 9"/>
                  <a:gd name="T18" fmla="*/ 1 w 8"/>
                  <a:gd name="T19" fmla="*/ 2 h 9"/>
                  <a:gd name="T20" fmla="*/ 1 w 8"/>
                  <a:gd name="T21" fmla="*/ 2 h 9"/>
                  <a:gd name="T22" fmla="*/ 0 w 8"/>
                  <a:gd name="T23" fmla="*/ 3 h 9"/>
                  <a:gd name="T24" fmla="*/ 0 w 8"/>
                  <a:gd name="T25" fmla="*/ 4 h 9"/>
                  <a:gd name="T26" fmla="*/ 0 w 8"/>
                  <a:gd name="T27" fmla="*/ 6 h 9"/>
                  <a:gd name="T28" fmla="*/ 0 w 8"/>
                  <a:gd name="T29" fmla="*/ 8 h 9"/>
                  <a:gd name="T30" fmla="*/ 1 w 8"/>
                  <a:gd name="T31" fmla="*/ 8 h 9"/>
                  <a:gd name="T32" fmla="*/ 1 w 8"/>
                  <a:gd name="T33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" h="9">
                    <a:moveTo>
                      <a:pt x="1" y="9"/>
                    </a:move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8" y="8"/>
                      <a:pt x="6" y="3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9"/>
                      <a:pt x="1" y="9"/>
                      <a:pt x="1" y="9"/>
                    </a:cubicBezTo>
                  </a:path>
                </a:pathLst>
              </a:custGeom>
              <a:grpFill/>
              <a:ln w="12700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137" name="Freeform 1455">
                <a:extLst>
                  <a:ext uri="{FF2B5EF4-FFF2-40B4-BE49-F238E27FC236}">
                    <a16:creationId xmlns:a16="http://schemas.microsoft.com/office/drawing/2014/main" id="{58CA8159-32BA-1D4B-30DF-1D959DEBBEB3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7102764" y="2512734"/>
                <a:ext cx="9147" cy="7841"/>
              </a:xfrm>
              <a:custGeom>
                <a:avLst/>
                <a:gdLst>
                  <a:gd name="T0" fmla="*/ 0 w 7"/>
                  <a:gd name="T1" fmla="*/ 1 h 6"/>
                  <a:gd name="T2" fmla="*/ 0 w 7"/>
                  <a:gd name="T3" fmla="*/ 1 h 6"/>
                  <a:gd name="T4" fmla="*/ 1 w 7"/>
                  <a:gd name="T5" fmla="*/ 2 h 6"/>
                  <a:gd name="T6" fmla="*/ 1 w 7"/>
                  <a:gd name="T7" fmla="*/ 3 h 6"/>
                  <a:gd name="T8" fmla="*/ 1 w 7"/>
                  <a:gd name="T9" fmla="*/ 4 h 6"/>
                  <a:gd name="T10" fmla="*/ 2 w 7"/>
                  <a:gd name="T11" fmla="*/ 4 h 6"/>
                  <a:gd name="T12" fmla="*/ 3 w 7"/>
                  <a:gd name="T13" fmla="*/ 5 h 6"/>
                  <a:gd name="T14" fmla="*/ 4 w 7"/>
                  <a:gd name="T15" fmla="*/ 6 h 6"/>
                  <a:gd name="T16" fmla="*/ 4 w 7"/>
                  <a:gd name="T17" fmla="*/ 6 h 6"/>
                  <a:gd name="T18" fmla="*/ 5 w 7"/>
                  <a:gd name="T19" fmla="*/ 6 h 6"/>
                  <a:gd name="T20" fmla="*/ 6 w 7"/>
                  <a:gd name="T21" fmla="*/ 6 h 6"/>
                  <a:gd name="T22" fmla="*/ 7 w 7"/>
                  <a:gd name="T23" fmla="*/ 2 h 6"/>
                  <a:gd name="T24" fmla="*/ 7 w 7"/>
                  <a:gd name="T25" fmla="*/ 1 h 6"/>
                  <a:gd name="T26" fmla="*/ 7 w 7"/>
                  <a:gd name="T27" fmla="*/ 1 h 6"/>
                  <a:gd name="T28" fmla="*/ 6 w 7"/>
                  <a:gd name="T29" fmla="*/ 1 h 6"/>
                  <a:gd name="T30" fmla="*/ 3 w 7"/>
                  <a:gd name="T31" fmla="*/ 0 h 6"/>
                  <a:gd name="T32" fmla="*/ 1 w 7"/>
                  <a:gd name="T33" fmla="*/ 2 h 6"/>
                  <a:gd name="T34" fmla="*/ 1 w 7"/>
                  <a:gd name="T35" fmla="*/ 1 h 6"/>
                  <a:gd name="T36" fmla="*/ 0 w 7"/>
                  <a:gd name="T37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" h="6">
                    <a:moveTo>
                      <a:pt x="0" y="1"/>
                    </a:moveTo>
                    <a:lnTo>
                      <a:pt x="0" y="1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3" y="5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5" y="6"/>
                    </a:lnTo>
                    <a:lnTo>
                      <a:pt x="6" y="6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3" y="0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0" y="1"/>
                    </a:lnTo>
                  </a:path>
                </a:pathLst>
              </a:custGeom>
              <a:grpFill/>
              <a:ln w="12700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138" name="Freeform 1456">
                <a:extLst>
                  <a:ext uri="{FF2B5EF4-FFF2-40B4-BE49-F238E27FC236}">
                    <a16:creationId xmlns:a16="http://schemas.microsoft.com/office/drawing/2014/main" id="{1CEF13EB-DFC1-F000-DDF7-7494C572D25B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7102764" y="2512734"/>
                <a:ext cx="9147" cy="7841"/>
              </a:xfrm>
              <a:custGeom>
                <a:avLst/>
                <a:gdLst>
                  <a:gd name="T0" fmla="*/ 0 w 7"/>
                  <a:gd name="T1" fmla="*/ 1 h 6"/>
                  <a:gd name="T2" fmla="*/ 0 w 7"/>
                  <a:gd name="T3" fmla="*/ 1 h 6"/>
                  <a:gd name="T4" fmla="*/ 1 w 7"/>
                  <a:gd name="T5" fmla="*/ 2 h 6"/>
                  <a:gd name="T6" fmla="*/ 1 w 7"/>
                  <a:gd name="T7" fmla="*/ 3 h 6"/>
                  <a:gd name="T8" fmla="*/ 1 w 7"/>
                  <a:gd name="T9" fmla="*/ 4 h 6"/>
                  <a:gd name="T10" fmla="*/ 2 w 7"/>
                  <a:gd name="T11" fmla="*/ 4 h 6"/>
                  <a:gd name="T12" fmla="*/ 3 w 7"/>
                  <a:gd name="T13" fmla="*/ 5 h 6"/>
                  <a:gd name="T14" fmla="*/ 4 w 7"/>
                  <a:gd name="T15" fmla="*/ 6 h 6"/>
                  <a:gd name="T16" fmla="*/ 4 w 7"/>
                  <a:gd name="T17" fmla="*/ 6 h 6"/>
                  <a:gd name="T18" fmla="*/ 5 w 7"/>
                  <a:gd name="T19" fmla="*/ 6 h 6"/>
                  <a:gd name="T20" fmla="*/ 6 w 7"/>
                  <a:gd name="T21" fmla="*/ 6 h 6"/>
                  <a:gd name="T22" fmla="*/ 7 w 7"/>
                  <a:gd name="T23" fmla="*/ 2 h 6"/>
                  <a:gd name="T24" fmla="*/ 7 w 7"/>
                  <a:gd name="T25" fmla="*/ 1 h 6"/>
                  <a:gd name="T26" fmla="*/ 7 w 7"/>
                  <a:gd name="T27" fmla="*/ 1 h 6"/>
                  <a:gd name="T28" fmla="*/ 6 w 7"/>
                  <a:gd name="T29" fmla="*/ 1 h 6"/>
                  <a:gd name="T30" fmla="*/ 3 w 7"/>
                  <a:gd name="T31" fmla="*/ 0 h 6"/>
                  <a:gd name="T32" fmla="*/ 1 w 7"/>
                  <a:gd name="T33" fmla="*/ 2 h 6"/>
                  <a:gd name="T34" fmla="*/ 1 w 7"/>
                  <a:gd name="T35" fmla="*/ 1 h 6"/>
                  <a:gd name="T36" fmla="*/ 0 w 7"/>
                  <a:gd name="T37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" h="6">
                    <a:moveTo>
                      <a:pt x="0" y="1"/>
                    </a:moveTo>
                    <a:lnTo>
                      <a:pt x="0" y="1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3" y="5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5" y="6"/>
                    </a:lnTo>
                    <a:lnTo>
                      <a:pt x="6" y="6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3" y="0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0" y="1"/>
                    </a:lnTo>
                  </a:path>
                </a:pathLst>
              </a:custGeom>
              <a:grpFill/>
              <a:ln w="12700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139" name="Freeform 1457">
                <a:extLst>
                  <a:ext uri="{FF2B5EF4-FFF2-40B4-BE49-F238E27FC236}">
                    <a16:creationId xmlns:a16="http://schemas.microsoft.com/office/drawing/2014/main" id="{0B1BA8BB-44A5-CD8F-E6D8-55A13F62447A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7298774" y="2298430"/>
                <a:ext cx="7841" cy="13067"/>
              </a:xfrm>
              <a:custGeom>
                <a:avLst/>
                <a:gdLst>
                  <a:gd name="T0" fmla="*/ 8 w 9"/>
                  <a:gd name="T1" fmla="*/ 1 h 18"/>
                  <a:gd name="T2" fmla="*/ 8 w 9"/>
                  <a:gd name="T3" fmla="*/ 0 h 18"/>
                  <a:gd name="T4" fmla="*/ 7 w 9"/>
                  <a:gd name="T5" fmla="*/ 0 h 18"/>
                  <a:gd name="T6" fmla="*/ 6 w 9"/>
                  <a:gd name="T7" fmla="*/ 0 h 18"/>
                  <a:gd name="T8" fmla="*/ 5 w 9"/>
                  <a:gd name="T9" fmla="*/ 0 h 18"/>
                  <a:gd name="T10" fmla="*/ 3 w 9"/>
                  <a:gd name="T11" fmla="*/ 1 h 18"/>
                  <a:gd name="T12" fmla="*/ 3 w 9"/>
                  <a:gd name="T13" fmla="*/ 1 h 18"/>
                  <a:gd name="T14" fmla="*/ 2 w 9"/>
                  <a:gd name="T15" fmla="*/ 1 h 18"/>
                  <a:gd name="T16" fmla="*/ 1 w 9"/>
                  <a:gd name="T17" fmla="*/ 3 h 18"/>
                  <a:gd name="T18" fmla="*/ 1 w 9"/>
                  <a:gd name="T19" fmla="*/ 4 h 18"/>
                  <a:gd name="T20" fmla="*/ 1 w 9"/>
                  <a:gd name="T21" fmla="*/ 15 h 18"/>
                  <a:gd name="T22" fmla="*/ 2 w 9"/>
                  <a:gd name="T23" fmla="*/ 17 h 18"/>
                  <a:gd name="T24" fmla="*/ 4 w 9"/>
                  <a:gd name="T25" fmla="*/ 18 h 18"/>
                  <a:gd name="T26" fmla="*/ 5 w 9"/>
                  <a:gd name="T27" fmla="*/ 18 h 18"/>
                  <a:gd name="T28" fmla="*/ 6 w 9"/>
                  <a:gd name="T29" fmla="*/ 9 h 18"/>
                  <a:gd name="T30" fmla="*/ 6 w 9"/>
                  <a:gd name="T31" fmla="*/ 8 h 18"/>
                  <a:gd name="T32" fmla="*/ 5 w 9"/>
                  <a:gd name="T33" fmla="*/ 6 h 18"/>
                  <a:gd name="T34" fmla="*/ 4 w 9"/>
                  <a:gd name="T35" fmla="*/ 6 h 18"/>
                  <a:gd name="T36" fmla="*/ 2 w 9"/>
                  <a:gd name="T37" fmla="*/ 7 h 18"/>
                  <a:gd name="T38" fmla="*/ 2 w 9"/>
                  <a:gd name="T39" fmla="*/ 7 h 18"/>
                  <a:gd name="T40" fmla="*/ 1 w 9"/>
                  <a:gd name="T41" fmla="*/ 7 h 18"/>
                  <a:gd name="T42" fmla="*/ 0 w 9"/>
                  <a:gd name="T43" fmla="*/ 6 h 18"/>
                  <a:gd name="T44" fmla="*/ 1 w 9"/>
                  <a:gd name="T45" fmla="*/ 6 h 18"/>
                  <a:gd name="T46" fmla="*/ 1 w 9"/>
                  <a:gd name="T47" fmla="*/ 5 h 18"/>
                  <a:gd name="T48" fmla="*/ 2 w 9"/>
                  <a:gd name="T49" fmla="*/ 4 h 18"/>
                  <a:gd name="T50" fmla="*/ 6 w 9"/>
                  <a:gd name="T51" fmla="*/ 4 h 18"/>
                  <a:gd name="T52" fmla="*/ 8 w 9"/>
                  <a:gd name="T53" fmla="*/ 4 h 18"/>
                  <a:gd name="T54" fmla="*/ 9 w 9"/>
                  <a:gd name="T55" fmla="*/ 4 h 18"/>
                  <a:gd name="T56" fmla="*/ 9 w 9"/>
                  <a:gd name="T57" fmla="*/ 3 h 18"/>
                  <a:gd name="T58" fmla="*/ 9 w 9"/>
                  <a:gd name="T59" fmla="*/ 2 h 18"/>
                  <a:gd name="T60" fmla="*/ 8 w 9"/>
                  <a:gd name="T61" fmla="*/ 1 h 18"/>
                  <a:gd name="T62" fmla="*/ 8 w 9"/>
                  <a:gd name="T63" fmla="*/ 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9" h="18"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8"/>
                      <a:pt x="0" y="12"/>
                      <a:pt x="1" y="15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4" y="18"/>
                      <a:pt x="4" y="18"/>
                      <a:pt x="4" y="18"/>
                    </a:cubicBezTo>
                    <a:cubicBezTo>
                      <a:pt x="5" y="18"/>
                      <a:pt x="5" y="18"/>
                      <a:pt x="5" y="1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</a:path>
                </a:pathLst>
              </a:custGeom>
              <a:grpFill/>
              <a:ln w="12700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140" name="Freeform 1458">
                <a:extLst>
                  <a:ext uri="{FF2B5EF4-FFF2-40B4-BE49-F238E27FC236}">
                    <a16:creationId xmlns:a16="http://schemas.microsoft.com/office/drawing/2014/main" id="{50F2E9B9-DAA5-1298-5000-937677303110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7298774" y="2298430"/>
                <a:ext cx="7841" cy="13067"/>
              </a:xfrm>
              <a:custGeom>
                <a:avLst/>
                <a:gdLst>
                  <a:gd name="T0" fmla="*/ 8 w 9"/>
                  <a:gd name="T1" fmla="*/ 1 h 18"/>
                  <a:gd name="T2" fmla="*/ 8 w 9"/>
                  <a:gd name="T3" fmla="*/ 0 h 18"/>
                  <a:gd name="T4" fmla="*/ 7 w 9"/>
                  <a:gd name="T5" fmla="*/ 0 h 18"/>
                  <a:gd name="T6" fmla="*/ 6 w 9"/>
                  <a:gd name="T7" fmla="*/ 0 h 18"/>
                  <a:gd name="T8" fmla="*/ 5 w 9"/>
                  <a:gd name="T9" fmla="*/ 0 h 18"/>
                  <a:gd name="T10" fmla="*/ 3 w 9"/>
                  <a:gd name="T11" fmla="*/ 1 h 18"/>
                  <a:gd name="T12" fmla="*/ 3 w 9"/>
                  <a:gd name="T13" fmla="*/ 1 h 18"/>
                  <a:gd name="T14" fmla="*/ 2 w 9"/>
                  <a:gd name="T15" fmla="*/ 1 h 18"/>
                  <a:gd name="T16" fmla="*/ 1 w 9"/>
                  <a:gd name="T17" fmla="*/ 3 h 18"/>
                  <a:gd name="T18" fmla="*/ 1 w 9"/>
                  <a:gd name="T19" fmla="*/ 4 h 18"/>
                  <a:gd name="T20" fmla="*/ 1 w 9"/>
                  <a:gd name="T21" fmla="*/ 15 h 18"/>
                  <a:gd name="T22" fmla="*/ 2 w 9"/>
                  <a:gd name="T23" fmla="*/ 17 h 18"/>
                  <a:gd name="T24" fmla="*/ 4 w 9"/>
                  <a:gd name="T25" fmla="*/ 18 h 18"/>
                  <a:gd name="T26" fmla="*/ 5 w 9"/>
                  <a:gd name="T27" fmla="*/ 18 h 18"/>
                  <a:gd name="T28" fmla="*/ 6 w 9"/>
                  <a:gd name="T29" fmla="*/ 9 h 18"/>
                  <a:gd name="T30" fmla="*/ 6 w 9"/>
                  <a:gd name="T31" fmla="*/ 8 h 18"/>
                  <a:gd name="T32" fmla="*/ 5 w 9"/>
                  <a:gd name="T33" fmla="*/ 6 h 18"/>
                  <a:gd name="T34" fmla="*/ 4 w 9"/>
                  <a:gd name="T35" fmla="*/ 6 h 18"/>
                  <a:gd name="T36" fmla="*/ 2 w 9"/>
                  <a:gd name="T37" fmla="*/ 7 h 18"/>
                  <a:gd name="T38" fmla="*/ 2 w 9"/>
                  <a:gd name="T39" fmla="*/ 7 h 18"/>
                  <a:gd name="T40" fmla="*/ 1 w 9"/>
                  <a:gd name="T41" fmla="*/ 7 h 18"/>
                  <a:gd name="T42" fmla="*/ 0 w 9"/>
                  <a:gd name="T43" fmla="*/ 6 h 18"/>
                  <a:gd name="T44" fmla="*/ 1 w 9"/>
                  <a:gd name="T45" fmla="*/ 6 h 18"/>
                  <a:gd name="T46" fmla="*/ 1 w 9"/>
                  <a:gd name="T47" fmla="*/ 5 h 18"/>
                  <a:gd name="T48" fmla="*/ 2 w 9"/>
                  <a:gd name="T49" fmla="*/ 4 h 18"/>
                  <a:gd name="T50" fmla="*/ 6 w 9"/>
                  <a:gd name="T51" fmla="*/ 4 h 18"/>
                  <a:gd name="T52" fmla="*/ 8 w 9"/>
                  <a:gd name="T53" fmla="*/ 4 h 18"/>
                  <a:gd name="T54" fmla="*/ 9 w 9"/>
                  <a:gd name="T55" fmla="*/ 4 h 18"/>
                  <a:gd name="T56" fmla="*/ 9 w 9"/>
                  <a:gd name="T57" fmla="*/ 3 h 18"/>
                  <a:gd name="T58" fmla="*/ 9 w 9"/>
                  <a:gd name="T59" fmla="*/ 2 h 18"/>
                  <a:gd name="T60" fmla="*/ 8 w 9"/>
                  <a:gd name="T61" fmla="*/ 1 h 18"/>
                  <a:gd name="T62" fmla="*/ 8 w 9"/>
                  <a:gd name="T63" fmla="*/ 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9" h="18"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8"/>
                      <a:pt x="0" y="12"/>
                      <a:pt x="1" y="15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4" y="18"/>
                      <a:pt x="4" y="18"/>
                      <a:pt x="4" y="18"/>
                    </a:cubicBezTo>
                    <a:cubicBezTo>
                      <a:pt x="5" y="18"/>
                      <a:pt x="5" y="18"/>
                      <a:pt x="5" y="1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</a:path>
                </a:pathLst>
              </a:custGeom>
              <a:grpFill/>
              <a:ln w="12700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141" name="Freeform 1459">
                <a:extLst>
                  <a:ext uri="{FF2B5EF4-FFF2-40B4-BE49-F238E27FC236}">
                    <a16:creationId xmlns:a16="http://schemas.microsoft.com/office/drawing/2014/main" id="{127A707D-334F-0FA2-F238-1A427C4A8C30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7364109" y="2248775"/>
                <a:ext cx="6533" cy="6533"/>
              </a:xfrm>
              <a:custGeom>
                <a:avLst/>
                <a:gdLst>
                  <a:gd name="T0" fmla="*/ 0 w 5"/>
                  <a:gd name="T1" fmla="*/ 1 h 5"/>
                  <a:gd name="T2" fmla="*/ 0 w 5"/>
                  <a:gd name="T3" fmla="*/ 1 h 5"/>
                  <a:gd name="T4" fmla="*/ 0 w 5"/>
                  <a:gd name="T5" fmla="*/ 3 h 5"/>
                  <a:gd name="T6" fmla="*/ 0 w 5"/>
                  <a:gd name="T7" fmla="*/ 3 h 5"/>
                  <a:gd name="T8" fmla="*/ 0 w 5"/>
                  <a:gd name="T9" fmla="*/ 3 h 5"/>
                  <a:gd name="T10" fmla="*/ 1 w 5"/>
                  <a:gd name="T11" fmla="*/ 4 h 5"/>
                  <a:gd name="T12" fmla="*/ 2 w 5"/>
                  <a:gd name="T13" fmla="*/ 5 h 5"/>
                  <a:gd name="T14" fmla="*/ 3 w 5"/>
                  <a:gd name="T15" fmla="*/ 5 h 5"/>
                  <a:gd name="T16" fmla="*/ 3 w 5"/>
                  <a:gd name="T17" fmla="*/ 5 h 5"/>
                  <a:gd name="T18" fmla="*/ 4 w 5"/>
                  <a:gd name="T19" fmla="*/ 4 h 5"/>
                  <a:gd name="T20" fmla="*/ 4 w 5"/>
                  <a:gd name="T21" fmla="*/ 4 h 5"/>
                  <a:gd name="T22" fmla="*/ 5 w 5"/>
                  <a:gd name="T23" fmla="*/ 4 h 5"/>
                  <a:gd name="T24" fmla="*/ 5 w 5"/>
                  <a:gd name="T25" fmla="*/ 3 h 5"/>
                  <a:gd name="T26" fmla="*/ 3 w 5"/>
                  <a:gd name="T27" fmla="*/ 1 h 5"/>
                  <a:gd name="T28" fmla="*/ 2 w 5"/>
                  <a:gd name="T29" fmla="*/ 1 h 5"/>
                  <a:gd name="T30" fmla="*/ 1 w 5"/>
                  <a:gd name="T31" fmla="*/ 0 h 5"/>
                  <a:gd name="T32" fmla="*/ 1 w 5"/>
                  <a:gd name="T33" fmla="*/ 0 h 5"/>
                  <a:gd name="T34" fmla="*/ 0 w 5"/>
                  <a:gd name="T35" fmla="*/ 0 h 5"/>
                  <a:gd name="T36" fmla="*/ 0 w 5"/>
                  <a:gd name="T37" fmla="*/ 1 h 5"/>
                  <a:gd name="T38" fmla="*/ 0 w 5"/>
                  <a:gd name="T39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5" h="5">
                    <a:moveTo>
                      <a:pt x="0" y="1"/>
                    </a:moveTo>
                    <a:lnTo>
                      <a:pt x="0" y="1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2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5" y="4"/>
                    </a:lnTo>
                    <a:lnTo>
                      <a:pt x="5" y="3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</a:path>
                </a:pathLst>
              </a:custGeom>
              <a:grpFill/>
              <a:ln w="12700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142" name="Freeform 1460">
                <a:extLst>
                  <a:ext uri="{FF2B5EF4-FFF2-40B4-BE49-F238E27FC236}">
                    <a16:creationId xmlns:a16="http://schemas.microsoft.com/office/drawing/2014/main" id="{4C40BF1C-CF0A-4417-34B2-768ED6EB1BF0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7364109" y="2248775"/>
                <a:ext cx="6533" cy="6533"/>
              </a:xfrm>
              <a:custGeom>
                <a:avLst/>
                <a:gdLst>
                  <a:gd name="T0" fmla="*/ 0 w 5"/>
                  <a:gd name="T1" fmla="*/ 1 h 5"/>
                  <a:gd name="T2" fmla="*/ 0 w 5"/>
                  <a:gd name="T3" fmla="*/ 1 h 5"/>
                  <a:gd name="T4" fmla="*/ 0 w 5"/>
                  <a:gd name="T5" fmla="*/ 3 h 5"/>
                  <a:gd name="T6" fmla="*/ 0 w 5"/>
                  <a:gd name="T7" fmla="*/ 3 h 5"/>
                  <a:gd name="T8" fmla="*/ 0 w 5"/>
                  <a:gd name="T9" fmla="*/ 3 h 5"/>
                  <a:gd name="T10" fmla="*/ 1 w 5"/>
                  <a:gd name="T11" fmla="*/ 4 h 5"/>
                  <a:gd name="T12" fmla="*/ 2 w 5"/>
                  <a:gd name="T13" fmla="*/ 5 h 5"/>
                  <a:gd name="T14" fmla="*/ 3 w 5"/>
                  <a:gd name="T15" fmla="*/ 5 h 5"/>
                  <a:gd name="T16" fmla="*/ 3 w 5"/>
                  <a:gd name="T17" fmla="*/ 5 h 5"/>
                  <a:gd name="T18" fmla="*/ 4 w 5"/>
                  <a:gd name="T19" fmla="*/ 4 h 5"/>
                  <a:gd name="T20" fmla="*/ 4 w 5"/>
                  <a:gd name="T21" fmla="*/ 4 h 5"/>
                  <a:gd name="T22" fmla="*/ 5 w 5"/>
                  <a:gd name="T23" fmla="*/ 4 h 5"/>
                  <a:gd name="T24" fmla="*/ 5 w 5"/>
                  <a:gd name="T25" fmla="*/ 3 h 5"/>
                  <a:gd name="T26" fmla="*/ 3 w 5"/>
                  <a:gd name="T27" fmla="*/ 1 h 5"/>
                  <a:gd name="T28" fmla="*/ 2 w 5"/>
                  <a:gd name="T29" fmla="*/ 1 h 5"/>
                  <a:gd name="T30" fmla="*/ 1 w 5"/>
                  <a:gd name="T31" fmla="*/ 0 h 5"/>
                  <a:gd name="T32" fmla="*/ 1 w 5"/>
                  <a:gd name="T33" fmla="*/ 0 h 5"/>
                  <a:gd name="T34" fmla="*/ 0 w 5"/>
                  <a:gd name="T35" fmla="*/ 0 h 5"/>
                  <a:gd name="T36" fmla="*/ 0 w 5"/>
                  <a:gd name="T37" fmla="*/ 1 h 5"/>
                  <a:gd name="T38" fmla="*/ 0 w 5"/>
                  <a:gd name="T39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5" h="5">
                    <a:moveTo>
                      <a:pt x="0" y="1"/>
                    </a:moveTo>
                    <a:lnTo>
                      <a:pt x="0" y="1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2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5" y="4"/>
                    </a:lnTo>
                    <a:lnTo>
                      <a:pt x="5" y="3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</a:path>
                </a:pathLst>
              </a:custGeom>
              <a:grpFill/>
              <a:ln w="12700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143" name="Freeform 1461">
                <a:extLst>
                  <a:ext uri="{FF2B5EF4-FFF2-40B4-BE49-F238E27FC236}">
                    <a16:creationId xmlns:a16="http://schemas.microsoft.com/office/drawing/2014/main" id="{A465FFC0-7D42-85DE-092F-484FB108F481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7164181" y="2263149"/>
                <a:ext cx="9147" cy="6533"/>
              </a:xfrm>
              <a:custGeom>
                <a:avLst/>
                <a:gdLst>
                  <a:gd name="T0" fmla="*/ 0 w 7"/>
                  <a:gd name="T1" fmla="*/ 1 h 5"/>
                  <a:gd name="T2" fmla="*/ 0 w 7"/>
                  <a:gd name="T3" fmla="*/ 1 h 5"/>
                  <a:gd name="T4" fmla="*/ 0 w 7"/>
                  <a:gd name="T5" fmla="*/ 1 h 5"/>
                  <a:gd name="T6" fmla="*/ 0 w 7"/>
                  <a:gd name="T7" fmla="*/ 1 h 5"/>
                  <a:gd name="T8" fmla="*/ 0 w 7"/>
                  <a:gd name="T9" fmla="*/ 2 h 5"/>
                  <a:gd name="T10" fmla="*/ 0 w 7"/>
                  <a:gd name="T11" fmla="*/ 2 h 5"/>
                  <a:gd name="T12" fmla="*/ 2 w 7"/>
                  <a:gd name="T13" fmla="*/ 3 h 5"/>
                  <a:gd name="T14" fmla="*/ 6 w 7"/>
                  <a:gd name="T15" fmla="*/ 5 h 5"/>
                  <a:gd name="T16" fmla="*/ 7 w 7"/>
                  <a:gd name="T17" fmla="*/ 5 h 5"/>
                  <a:gd name="T18" fmla="*/ 7 w 7"/>
                  <a:gd name="T19" fmla="*/ 4 h 5"/>
                  <a:gd name="T20" fmla="*/ 7 w 7"/>
                  <a:gd name="T21" fmla="*/ 4 h 5"/>
                  <a:gd name="T22" fmla="*/ 7 w 7"/>
                  <a:gd name="T23" fmla="*/ 3 h 5"/>
                  <a:gd name="T24" fmla="*/ 6 w 7"/>
                  <a:gd name="T25" fmla="*/ 1 h 5"/>
                  <a:gd name="T26" fmla="*/ 6 w 7"/>
                  <a:gd name="T27" fmla="*/ 1 h 5"/>
                  <a:gd name="T28" fmla="*/ 5 w 7"/>
                  <a:gd name="T29" fmla="*/ 1 h 5"/>
                  <a:gd name="T30" fmla="*/ 3 w 7"/>
                  <a:gd name="T31" fmla="*/ 0 h 5"/>
                  <a:gd name="T32" fmla="*/ 2 w 7"/>
                  <a:gd name="T33" fmla="*/ 0 h 5"/>
                  <a:gd name="T34" fmla="*/ 0 w 7"/>
                  <a:gd name="T35" fmla="*/ 1 h 5"/>
                  <a:gd name="T36" fmla="*/ 0 w 7"/>
                  <a:gd name="T37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" h="5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3"/>
                    </a:lnTo>
                    <a:lnTo>
                      <a:pt x="6" y="5"/>
                    </a:lnTo>
                    <a:lnTo>
                      <a:pt x="7" y="5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3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5" y="1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1"/>
                    </a:lnTo>
                    <a:lnTo>
                      <a:pt x="0" y="1"/>
                    </a:lnTo>
                  </a:path>
                </a:pathLst>
              </a:custGeom>
              <a:grpFill/>
              <a:ln w="12700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144" name="Freeform 1462">
                <a:extLst>
                  <a:ext uri="{FF2B5EF4-FFF2-40B4-BE49-F238E27FC236}">
                    <a16:creationId xmlns:a16="http://schemas.microsoft.com/office/drawing/2014/main" id="{863EDA07-870A-ED13-822C-89A3F323DC6B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7164181" y="2263149"/>
                <a:ext cx="9147" cy="6533"/>
              </a:xfrm>
              <a:custGeom>
                <a:avLst/>
                <a:gdLst>
                  <a:gd name="T0" fmla="*/ 0 w 7"/>
                  <a:gd name="T1" fmla="*/ 1 h 5"/>
                  <a:gd name="T2" fmla="*/ 0 w 7"/>
                  <a:gd name="T3" fmla="*/ 1 h 5"/>
                  <a:gd name="T4" fmla="*/ 0 w 7"/>
                  <a:gd name="T5" fmla="*/ 1 h 5"/>
                  <a:gd name="T6" fmla="*/ 0 w 7"/>
                  <a:gd name="T7" fmla="*/ 1 h 5"/>
                  <a:gd name="T8" fmla="*/ 0 w 7"/>
                  <a:gd name="T9" fmla="*/ 2 h 5"/>
                  <a:gd name="T10" fmla="*/ 0 w 7"/>
                  <a:gd name="T11" fmla="*/ 2 h 5"/>
                  <a:gd name="T12" fmla="*/ 2 w 7"/>
                  <a:gd name="T13" fmla="*/ 3 h 5"/>
                  <a:gd name="T14" fmla="*/ 6 w 7"/>
                  <a:gd name="T15" fmla="*/ 5 h 5"/>
                  <a:gd name="T16" fmla="*/ 7 w 7"/>
                  <a:gd name="T17" fmla="*/ 5 h 5"/>
                  <a:gd name="T18" fmla="*/ 7 w 7"/>
                  <a:gd name="T19" fmla="*/ 4 h 5"/>
                  <a:gd name="T20" fmla="*/ 7 w 7"/>
                  <a:gd name="T21" fmla="*/ 4 h 5"/>
                  <a:gd name="T22" fmla="*/ 7 w 7"/>
                  <a:gd name="T23" fmla="*/ 3 h 5"/>
                  <a:gd name="T24" fmla="*/ 6 w 7"/>
                  <a:gd name="T25" fmla="*/ 1 h 5"/>
                  <a:gd name="T26" fmla="*/ 6 w 7"/>
                  <a:gd name="T27" fmla="*/ 1 h 5"/>
                  <a:gd name="T28" fmla="*/ 5 w 7"/>
                  <a:gd name="T29" fmla="*/ 1 h 5"/>
                  <a:gd name="T30" fmla="*/ 3 w 7"/>
                  <a:gd name="T31" fmla="*/ 0 h 5"/>
                  <a:gd name="T32" fmla="*/ 2 w 7"/>
                  <a:gd name="T33" fmla="*/ 0 h 5"/>
                  <a:gd name="T34" fmla="*/ 0 w 7"/>
                  <a:gd name="T35" fmla="*/ 1 h 5"/>
                  <a:gd name="T36" fmla="*/ 0 w 7"/>
                  <a:gd name="T37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" h="5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3"/>
                    </a:lnTo>
                    <a:lnTo>
                      <a:pt x="6" y="5"/>
                    </a:lnTo>
                    <a:lnTo>
                      <a:pt x="7" y="5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3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5" y="1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1"/>
                    </a:lnTo>
                    <a:lnTo>
                      <a:pt x="0" y="1"/>
                    </a:lnTo>
                  </a:path>
                </a:pathLst>
              </a:custGeom>
              <a:grpFill/>
              <a:ln w="12700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145" name="Freeform 1463">
                <a:extLst>
                  <a:ext uri="{FF2B5EF4-FFF2-40B4-BE49-F238E27FC236}">
                    <a16:creationId xmlns:a16="http://schemas.microsoft.com/office/drawing/2014/main" id="{60BD9B03-37D5-DCA2-0E39-73A67146F5DE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7669881" y="2268376"/>
                <a:ext cx="9147" cy="9147"/>
              </a:xfrm>
              <a:custGeom>
                <a:avLst/>
                <a:gdLst>
                  <a:gd name="T0" fmla="*/ 1 w 7"/>
                  <a:gd name="T1" fmla="*/ 6 h 7"/>
                  <a:gd name="T2" fmla="*/ 2 w 7"/>
                  <a:gd name="T3" fmla="*/ 7 h 7"/>
                  <a:gd name="T4" fmla="*/ 2 w 7"/>
                  <a:gd name="T5" fmla="*/ 7 h 7"/>
                  <a:gd name="T6" fmla="*/ 6 w 7"/>
                  <a:gd name="T7" fmla="*/ 3 h 7"/>
                  <a:gd name="T8" fmla="*/ 6 w 7"/>
                  <a:gd name="T9" fmla="*/ 3 h 7"/>
                  <a:gd name="T10" fmla="*/ 7 w 7"/>
                  <a:gd name="T11" fmla="*/ 2 h 7"/>
                  <a:gd name="T12" fmla="*/ 7 w 7"/>
                  <a:gd name="T13" fmla="*/ 1 h 7"/>
                  <a:gd name="T14" fmla="*/ 5 w 7"/>
                  <a:gd name="T15" fmla="*/ 0 h 7"/>
                  <a:gd name="T16" fmla="*/ 4 w 7"/>
                  <a:gd name="T17" fmla="*/ 0 h 7"/>
                  <a:gd name="T18" fmla="*/ 4 w 7"/>
                  <a:gd name="T19" fmla="*/ 0 h 7"/>
                  <a:gd name="T20" fmla="*/ 2 w 7"/>
                  <a:gd name="T21" fmla="*/ 2 h 7"/>
                  <a:gd name="T22" fmla="*/ 1 w 7"/>
                  <a:gd name="T23" fmla="*/ 2 h 7"/>
                  <a:gd name="T24" fmla="*/ 0 w 7"/>
                  <a:gd name="T25" fmla="*/ 6 h 7"/>
                  <a:gd name="T26" fmla="*/ 0 w 7"/>
                  <a:gd name="T27" fmla="*/ 6 h 7"/>
                  <a:gd name="T28" fmla="*/ 1 w 7"/>
                  <a:gd name="T29" fmla="*/ 6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7">
                    <a:moveTo>
                      <a:pt x="1" y="6"/>
                    </a:moveTo>
                    <a:lnTo>
                      <a:pt x="2" y="7"/>
                    </a:lnTo>
                    <a:lnTo>
                      <a:pt x="2" y="7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1" y="2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1" y="6"/>
                    </a:lnTo>
                  </a:path>
                </a:pathLst>
              </a:custGeom>
              <a:grpFill/>
              <a:ln w="12700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146" name="Freeform 1464">
                <a:extLst>
                  <a:ext uri="{FF2B5EF4-FFF2-40B4-BE49-F238E27FC236}">
                    <a16:creationId xmlns:a16="http://schemas.microsoft.com/office/drawing/2014/main" id="{FF954105-A192-EC48-65B1-4DA4E78707DC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7669881" y="2268376"/>
                <a:ext cx="9147" cy="9147"/>
              </a:xfrm>
              <a:custGeom>
                <a:avLst/>
                <a:gdLst>
                  <a:gd name="T0" fmla="*/ 1 w 7"/>
                  <a:gd name="T1" fmla="*/ 6 h 7"/>
                  <a:gd name="T2" fmla="*/ 2 w 7"/>
                  <a:gd name="T3" fmla="*/ 7 h 7"/>
                  <a:gd name="T4" fmla="*/ 2 w 7"/>
                  <a:gd name="T5" fmla="*/ 7 h 7"/>
                  <a:gd name="T6" fmla="*/ 6 w 7"/>
                  <a:gd name="T7" fmla="*/ 3 h 7"/>
                  <a:gd name="T8" fmla="*/ 6 w 7"/>
                  <a:gd name="T9" fmla="*/ 3 h 7"/>
                  <a:gd name="T10" fmla="*/ 7 w 7"/>
                  <a:gd name="T11" fmla="*/ 2 h 7"/>
                  <a:gd name="T12" fmla="*/ 7 w 7"/>
                  <a:gd name="T13" fmla="*/ 1 h 7"/>
                  <a:gd name="T14" fmla="*/ 5 w 7"/>
                  <a:gd name="T15" fmla="*/ 0 h 7"/>
                  <a:gd name="T16" fmla="*/ 4 w 7"/>
                  <a:gd name="T17" fmla="*/ 0 h 7"/>
                  <a:gd name="T18" fmla="*/ 4 w 7"/>
                  <a:gd name="T19" fmla="*/ 0 h 7"/>
                  <a:gd name="T20" fmla="*/ 2 w 7"/>
                  <a:gd name="T21" fmla="*/ 2 h 7"/>
                  <a:gd name="T22" fmla="*/ 1 w 7"/>
                  <a:gd name="T23" fmla="*/ 2 h 7"/>
                  <a:gd name="T24" fmla="*/ 0 w 7"/>
                  <a:gd name="T25" fmla="*/ 6 h 7"/>
                  <a:gd name="T26" fmla="*/ 0 w 7"/>
                  <a:gd name="T27" fmla="*/ 6 h 7"/>
                  <a:gd name="T28" fmla="*/ 1 w 7"/>
                  <a:gd name="T29" fmla="*/ 6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7">
                    <a:moveTo>
                      <a:pt x="1" y="6"/>
                    </a:moveTo>
                    <a:lnTo>
                      <a:pt x="2" y="7"/>
                    </a:lnTo>
                    <a:lnTo>
                      <a:pt x="2" y="7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1" y="2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1" y="6"/>
                    </a:lnTo>
                  </a:path>
                </a:pathLst>
              </a:custGeom>
              <a:grpFill/>
              <a:ln w="12700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147" name="Freeform 1465">
                <a:extLst>
                  <a:ext uri="{FF2B5EF4-FFF2-40B4-BE49-F238E27FC236}">
                    <a16:creationId xmlns:a16="http://schemas.microsoft.com/office/drawing/2014/main" id="{AF4E5651-FF30-EA79-210D-D68C9017F34A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7684256" y="2278829"/>
                <a:ext cx="11761" cy="11761"/>
              </a:xfrm>
              <a:custGeom>
                <a:avLst/>
                <a:gdLst>
                  <a:gd name="T0" fmla="*/ 1 w 9"/>
                  <a:gd name="T1" fmla="*/ 9 h 9"/>
                  <a:gd name="T2" fmla="*/ 1 w 9"/>
                  <a:gd name="T3" fmla="*/ 8 h 9"/>
                  <a:gd name="T4" fmla="*/ 2 w 9"/>
                  <a:gd name="T5" fmla="*/ 9 h 9"/>
                  <a:gd name="T6" fmla="*/ 2 w 9"/>
                  <a:gd name="T7" fmla="*/ 9 h 9"/>
                  <a:gd name="T8" fmla="*/ 3 w 9"/>
                  <a:gd name="T9" fmla="*/ 9 h 9"/>
                  <a:gd name="T10" fmla="*/ 6 w 9"/>
                  <a:gd name="T11" fmla="*/ 7 h 9"/>
                  <a:gd name="T12" fmla="*/ 7 w 9"/>
                  <a:gd name="T13" fmla="*/ 7 h 9"/>
                  <a:gd name="T14" fmla="*/ 9 w 9"/>
                  <a:gd name="T15" fmla="*/ 6 h 9"/>
                  <a:gd name="T16" fmla="*/ 9 w 9"/>
                  <a:gd name="T17" fmla="*/ 6 h 9"/>
                  <a:gd name="T18" fmla="*/ 9 w 9"/>
                  <a:gd name="T19" fmla="*/ 3 h 9"/>
                  <a:gd name="T20" fmla="*/ 9 w 9"/>
                  <a:gd name="T21" fmla="*/ 2 h 9"/>
                  <a:gd name="T22" fmla="*/ 9 w 9"/>
                  <a:gd name="T23" fmla="*/ 2 h 9"/>
                  <a:gd name="T24" fmla="*/ 9 w 9"/>
                  <a:gd name="T25" fmla="*/ 2 h 9"/>
                  <a:gd name="T26" fmla="*/ 4 w 9"/>
                  <a:gd name="T27" fmla="*/ 0 h 9"/>
                  <a:gd name="T28" fmla="*/ 4 w 9"/>
                  <a:gd name="T29" fmla="*/ 0 h 9"/>
                  <a:gd name="T30" fmla="*/ 2 w 9"/>
                  <a:gd name="T31" fmla="*/ 1 h 9"/>
                  <a:gd name="T32" fmla="*/ 2 w 9"/>
                  <a:gd name="T33" fmla="*/ 2 h 9"/>
                  <a:gd name="T34" fmla="*/ 0 w 9"/>
                  <a:gd name="T35" fmla="*/ 8 h 9"/>
                  <a:gd name="T36" fmla="*/ 0 w 9"/>
                  <a:gd name="T37" fmla="*/ 9 h 9"/>
                  <a:gd name="T38" fmla="*/ 0 w 9"/>
                  <a:gd name="T39" fmla="*/ 9 h 9"/>
                  <a:gd name="T40" fmla="*/ 1 w 9"/>
                  <a:gd name="T41" fmla="*/ 9 h 9"/>
                  <a:gd name="T42" fmla="*/ 1 w 9"/>
                  <a:gd name="T43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9">
                    <a:moveTo>
                      <a:pt x="1" y="9"/>
                    </a:moveTo>
                    <a:lnTo>
                      <a:pt x="1" y="8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3" y="9"/>
                    </a:lnTo>
                    <a:lnTo>
                      <a:pt x="6" y="7"/>
                    </a:lnTo>
                    <a:lnTo>
                      <a:pt x="7" y="7"/>
                    </a:lnTo>
                    <a:lnTo>
                      <a:pt x="9" y="6"/>
                    </a:lnTo>
                    <a:lnTo>
                      <a:pt x="9" y="6"/>
                    </a:lnTo>
                    <a:lnTo>
                      <a:pt x="9" y="3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1" y="9"/>
                    </a:lnTo>
                    <a:lnTo>
                      <a:pt x="1" y="9"/>
                    </a:lnTo>
                  </a:path>
                </a:pathLst>
              </a:custGeom>
              <a:grpFill/>
              <a:ln w="12700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148" name="Freeform 1466">
                <a:extLst>
                  <a:ext uri="{FF2B5EF4-FFF2-40B4-BE49-F238E27FC236}">
                    <a16:creationId xmlns:a16="http://schemas.microsoft.com/office/drawing/2014/main" id="{0DE1F4CC-DC3F-D8A6-2E12-2F57FDD298BE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7684256" y="2278829"/>
                <a:ext cx="11761" cy="11761"/>
              </a:xfrm>
              <a:custGeom>
                <a:avLst/>
                <a:gdLst>
                  <a:gd name="T0" fmla="*/ 1 w 9"/>
                  <a:gd name="T1" fmla="*/ 9 h 9"/>
                  <a:gd name="T2" fmla="*/ 1 w 9"/>
                  <a:gd name="T3" fmla="*/ 8 h 9"/>
                  <a:gd name="T4" fmla="*/ 2 w 9"/>
                  <a:gd name="T5" fmla="*/ 9 h 9"/>
                  <a:gd name="T6" fmla="*/ 2 w 9"/>
                  <a:gd name="T7" fmla="*/ 9 h 9"/>
                  <a:gd name="T8" fmla="*/ 3 w 9"/>
                  <a:gd name="T9" fmla="*/ 9 h 9"/>
                  <a:gd name="T10" fmla="*/ 6 w 9"/>
                  <a:gd name="T11" fmla="*/ 7 h 9"/>
                  <a:gd name="T12" fmla="*/ 7 w 9"/>
                  <a:gd name="T13" fmla="*/ 7 h 9"/>
                  <a:gd name="T14" fmla="*/ 9 w 9"/>
                  <a:gd name="T15" fmla="*/ 6 h 9"/>
                  <a:gd name="T16" fmla="*/ 9 w 9"/>
                  <a:gd name="T17" fmla="*/ 6 h 9"/>
                  <a:gd name="T18" fmla="*/ 9 w 9"/>
                  <a:gd name="T19" fmla="*/ 3 h 9"/>
                  <a:gd name="T20" fmla="*/ 9 w 9"/>
                  <a:gd name="T21" fmla="*/ 2 h 9"/>
                  <a:gd name="T22" fmla="*/ 9 w 9"/>
                  <a:gd name="T23" fmla="*/ 2 h 9"/>
                  <a:gd name="T24" fmla="*/ 9 w 9"/>
                  <a:gd name="T25" fmla="*/ 2 h 9"/>
                  <a:gd name="T26" fmla="*/ 4 w 9"/>
                  <a:gd name="T27" fmla="*/ 0 h 9"/>
                  <a:gd name="T28" fmla="*/ 4 w 9"/>
                  <a:gd name="T29" fmla="*/ 0 h 9"/>
                  <a:gd name="T30" fmla="*/ 2 w 9"/>
                  <a:gd name="T31" fmla="*/ 1 h 9"/>
                  <a:gd name="T32" fmla="*/ 2 w 9"/>
                  <a:gd name="T33" fmla="*/ 2 h 9"/>
                  <a:gd name="T34" fmla="*/ 0 w 9"/>
                  <a:gd name="T35" fmla="*/ 8 h 9"/>
                  <a:gd name="T36" fmla="*/ 0 w 9"/>
                  <a:gd name="T37" fmla="*/ 9 h 9"/>
                  <a:gd name="T38" fmla="*/ 0 w 9"/>
                  <a:gd name="T39" fmla="*/ 9 h 9"/>
                  <a:gd name="T40" fmla="*/ 1 w 9"/>
                  <a:gd name="T41" fmla="*/ 9 h 9"/>
                  <a:gd name="T42" fmla="*/ 1 w 9"/>
                  <a:gd name="T43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9">
                    <a:moveTo>
                      <a:pt x="1" y="9"/>
                    </a:moveTo>
                    <a:lnTo>
                      <a:pt x="1" y="8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3" y="9"/>
                    </a:lnTo>
                    <a:lnTo>
                      <a:pt x="6" y="7"/>
                    </a:lnTo>
                    <a:lnTo>
                      <a:pt x="7" y="7"/>
                    </a:lnTo>
                    <a:lnTo>
                      <a:pt x="9" y="6"/>
                    </a:lnTo>
                    <a:lnTo>
                      <a:pt x="9" y="6"/>
                    </a:lnTo>
                    <a:lnTo>
                      <a:pt x="9" y="3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1" y="9"/>
                    </a:lnTo>
                    <a:lnTo>
                      <a:pt x="1" y="9"/>
                    </a:lnTo>
                  </a:path>
                </a:pathLst>
              </a:custGeom>
              <a:grpFill/>
              <a:ln w="12700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149" name="Freeform 1467">
                <a:extLst>
                  <a:ext uri="{FF2B5EF4-FFF2-40B4-BE49-F238E27FC236}">
                    <a16:creationId xmlns:a16="http://schemas.microsoft.com/office/drawing/2014/main" id="{83642A89-DBEB-C0A9-B6AE-1EFFF5D4094E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7400697" y="2193893"/>
                <a:ext cx="5226" cy="7841"/>
              </a:xfrm>
              <a:custGeom>
                <a:avLst/>
                <a:gdLst>
                  <a:gd name="T0" fmla="*/ 2 w 4"/>
                  <a:gd name="T1" fmla="*/ 0 h 6"/>
                  <a:gd name="T2" fmla="*/ 1 w 4"/>
                  <a:gd name="T3" fmla="*/ 1 h 6"/>
                  <a:gd name="T4" fmla="*/ 0 w 4"/>
                  <a:gd name="T5" fmla="*/ 1 h 6"/>
                  <a:gd name="T6" fmla="*/ 0 w 4"/>
                  <a:gd name="T7" fmla="*/ 1 h 6"/>
                  <a:gd name="T8" fmla="*/ 0 w 4"/>
                  <a:gd name="T9" fmla="*/ 2 h 6"/>
                  <a:gd name="T10" fmla="*/ 0 w 4"/>
                  <a:gd name="T11" fmla="*/ 3 h 6"/>
                  <a:gd name="T12" fmla="*/ 0 w 4"/>
                  <a:gd name="T13" fmla="*/ 3 h 6"/>
                  <a:gd name="T14" fmla="*/ 0 w 4"/>
                  <a:gd name="T15" fmla="*/ 4 h 6"/>
                  <a:gd name="T16" fmla="*/ 2 w 4"/>
                  <a:gd name="T17" fmla="*/ 5 h 6"/>
                  <a:gd name="T18" fmla="*/ 2 w 4"/>
                  <a:gd name="T19" fmla="*/ 5 h 6"/>
                  <a:gd name="T20" fmla="*/ 2 w 4"/>
                  <a:gd name="T21" fmla="*/ 5 h 6"/>
                  <a:gd name="T22" fmla="*/ 4 w 4"/>
                  <a:gd name="T23" fmla="*/ 6 h 6"/>
                  <a:gd name="T24" fmla="*/ 4 w 4"/>
                  <a:gd name="T25" fmla="*/ 5 h 6"/>
                  <a:gd name="T26" fmla="*/ 3 w 4"/>
                  <a:gd name="T27" fmla="*/ 3 h 6"/>
                  <a:gd name="T28" fmla="*/ 2 w 4"/>
                  <a:gd name="T29" fmla="*/ 0 h 6"/>
                  <a:gd name="T30" fmla="*/ 2 w 4"/>
                  <a:gd name="T31" fmla="*/ 0 h 6"/>
                  <a:gd name="T32" fmla="*/ 2 w 4"/>
                  <a:gd name="T3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" h="6">
                    <a:moveTo>
                      <a:pt x="2" y="0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4" y="6"/>
                    </a:lnTo>
                    <a:lnTo>
                      <a:pt x="4" y="5"/>
                    </a:lnTo>
                    <a:lnTo>
                      <a:pt x="3" y="3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</a:path>
                </a:pathLst>
              </a:custGeom>
              <a:grpFill/>
              <a:ln w="12700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150" name="Freeform 1468">
                <a:extLst>
                  <a:ext uri="{FF2B5EF4-FFF2-40B4-BE49-F238E27FC236}">
                    <a16:creationId xmlns:a16="http://schemas.microsoft.com/office/drawing/2014/main" id="{7F20616D-59AC-B123-F842-235F7CBFB0F7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7400697" y="2193893"/>
                <a:ext cx="5226" cy="7841"/>
              </a:xfrm>
              <a:custGeom>
                <a:avLst/>
                <a:gdLst>
                  <a:gd name="T0" fmla="*/ 2 w 4"/>
                  <a:gd name="T1" fmla="*/ 0 h 6"/>
                  <a:gd name="T2" fmla="*/ 1 w 4"/>
                  <a:gd name="T3" fmla="*/ 1 h 6"/>
                  <a:gd name="T4" fmla="*/ 0 w 4"/>
                  <a:gd name="T5" fmla="*/ 1 h 6"/>
                  <a:gd name="T6" fmla="*/ 0 w 4"/>
                  <a:gd name="T7" fmla="*/ 1 h 6"/>
                  <a:gd name="T8" fmla="*/ 0 w 4"/>
                  <a:gd name="T9" fmla="*/ 2 h 6"/>
                  <a:gd name="T10" fmla="*/ 0 w 4"/>
                  <a:gd name="T11" fmla="*/ 3 h 6"/>
                  <a:gd name="T12" fmla="*/ 0 w 4"/>
                  <a:gd name="T13" fmla="*/ 3 h 6"/>
                  <a:gd name="T14" fmla="*/ 0 w 4"/>
                  <a:gd name="T15" fmla="*/ 4 h 6"/>
                  <a:gd name="T16" fmla="*/ 2 w 4"/>
                  <a:gd name="T17" fmla="*/ 5 h 6"/>
                  <a:gd name="T18" fmla="*/ 2 w 4"/>
                  <a:gd name="T19" fmla="*/ 5 h 6"/>
                  <a:gd name="T20" fmla="*/ 2 w 4"/>
                  <a:gd name="T21" fmla="*/ 5 h 6"/>
                  <a:gd name="T22" fmla="*/ 4 w 4"/>
                  <a:gd name="T23" fmla="*/ 6 h 6"/>
                  <a:gd name="T24" fmla="*/ 4 w 4"/>
                  <a:gd name="T25" fmla="*/ 5 h 6"/>
                  <a:gd name="T26" fmla="*/ 3 w 4"/>
                  <a:gd name="T27" fmla="*/ 3 h 6"/>
                  <a:gd name="T28" fmla="*/ 2 w 4"/>
                  <a:gd name="T29" fmla="*/ 0 h 6"/>
                  <a:gd name="T30" fmla="*/ 2 w 4"/>
                  <a:gd name="T31" fmla="*/ 0 h 6"/>
                  <a:gd name="T32" fmla="*/ 2 w 4"/>
                  <a:gd name="T3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" h="6">
                    <a:moveTo>
                      <a:pt x="2" y="0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4" y="6"/>
                    </a:lnTo>
                    <a:lnTo>
                      <a:pt x="4" y="5"/>
                    </a:lnTo>
                    <a:lnTo>
                      <a:pt x="3" y="3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</a:path>
                </a:pathLst>
              </a:custGeom>
              <a:grpFill/>
              <a:ln w="12700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151" name="Freeform 1469">
                <a:extLst>
                  <a:ext uri="{FF2B5EF4-FFF2-40B4-BE49-F238E27FC236}">
                    <a16:creationId xmlns:a16="http://schemas.microsoft.com/office/drawing/2014/main" id="{C2F92EF3-E674-EE4B-1C7B-92F8366B1775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7659429" y="2182131"/>
                <a:ext cx="15681" cy="15681"/>
              </a:xfrm>
              <a:custGeom>
                <a:avLst/>
                <a:gdLst>
                  <a:gd name="T0" fmla="*/ 0 w 12"/>
                  <a:gd name="T1" fmla="*/ 10 h 12"/>
                  <a:gd name="T2" fmla="*/ 0 w 12"/>
                  <a:gd name="T3" fmla="*/ 10 h 12"/>
                  <a:gd name="T4" fmla="*/ 2 w 12"/>
                  <a:gd name="T5" fmla="*/ 11 h 12"/>
                  <a:gd name="T6" fmla="*/ 3 w 12"/>
                  <a:gd name="T7" fmla="*/ 11 h 12"/>
                  <a:gd name="T8" fmla="*/ 3 w 12"/>
                  <a:gd name="T9" fmla="*/ 12 h 12"/>
                  <a:gd name="T10" fmla="*/ 3 w 12"/>
                  <a:gd name="T11" fmla="*/ 11 h 12"/>
                  <a:gd name="T12" fmla="*/ 4 w 12"/>
                  <a:gd name="T13" fmla="*/ 11 h 12"/>
                  <a:gd name="T14" fmla="*/ 8 w 12"/>
                  <a:gd name="T15" fmla="*/ 8 h 12"/>
                  <a:gd name="T16" fmla="*/ 8 w 12"/>
                  <a:gd name="T17" fmla="*/ 8 h 12"/>
                  <a:gd name="T18" fmla="*/ 8 w 12"/>
                  <a:gd name="T19" fmla="*/ 7 h 12"/>
                  <a:gd name="T20" fmla="*/ 8 w 12"/>
                  <a:gd name="T21" fmla="*/ 7 h 12"/>
                  <a:gd name="T22" fmla="*/ 7 w 12"/>
                  <a:gd name="T23" fmla="*/ 7 h 12"/>
                  <a:gd name="T24" fmla="*/ 7 w 12"/>
                  <a:gd name="T25" fmla="*/ 6 h 12"/>
                  <a:gd name="T26" fmla="*/ 7 w 12"/>
                  <a:gd name="T27" fmla="*/ 6 h 12"/>
                  <a:gd name="T28" fmla="*/ 8 w 12"/>
                  <a:gd name="T29" fmla="*/ 5 h 12"/>
                  <a:gd name="T30" fmla="*/ 10 w 12"/>
                  <a:gd name="T31" fmla="*/ 4 h 12"/>
                  <a:gd name="T32" fmla="*/ 10 w 12"/>
                  <a:gd name="T33" fmla="*/ 6 h 12"/>
                  <a:gd name="T34" fmla="*/ 11 w 12"/>
                  <a:gd name="T35" fmla="*/ 6 h 12"/>
                  <a:gd name="T36" fmla="*/ 11 w 12"/>
                  <a:gd name="T37" fmla="*/ 6 h 12"/>
                  <a:gd name="T38" fmla="*/ 11 w 12"/>
                  <a:gd name="T39" fmla="*/ 7 h 12"/>
                  <a:gd name="T40" fmla="*/ 11 w 12"/>
                  <a:gd name="T41" fmla="*/ 6 h 12"/>
                  <a:gd name="T42" fmla="*/ 12 w 12"/>
                  <a:gd name="T43" fmla="*/ 6 h 12"/>
                  <a:gd name="T44" fmla="*/ 12 w 12"/>
                  <a:gd name="T45" fmla="*/ 6 h 12"/>
                  <a:gd name="T46" fmla="*/ 12 w 12"/>
                  <a:gd name="T47" fmla="*/ 3 h 12"/>
                  <a:gd name="T48" fmla="*/ 12 w 12"/>
                  <a:gd name="T49" fmla="*/ 2 h 12"/>
                  <a:gd name="T50" fmla="*/ 12 w 12"/>
                  <a:gd name="T51" fmla="*/ 2 h 12"/>
                  <a:gd name="T52" fmla="*/ 10 w 12"/>
                  <a:gd name="T53" fmla="*/ 0 h 12"/>
                  <a:gd name="T54" fmla="*/ 10 w 12"/>
                  <a:gd name="T55" fmla="*/ 0 h 12"/>
                  <a:gd name="T56" fmla="*/ 8 w 12"/>
                  <a:gd name="T57" fmla="*/ 0 h 12"/>
                  <a:gd name="T58" fmla="*/ 7 w 12"/>
                  <a:gd name="T59" fmla="*/ 0 h 12"/>
                  <a:gd name="T60" fmla="*/ 7 w 12"/>
                  <a:gd name="T61" fmla="*/ 0 h 12"/>
                  <a:gd name="T62" fmla="*/ 7 w 12"/>
                  <a:gd name="T63" fmla="*/ 1 h 12"/>
                  <a:gd name="T64" fmla="*/ 6 w 12"/>
                  <a:gd name="T65" fmla="*/ 2 h 12"/>
                  <a:gd name="T66" fmla="*/ 6 w 12"/>
                  <a:gd name="T67" fmla="*/ 2 h 12"/>
                  <a:gd name="T68" fmla="*/ 6 w 12"/>
                  <a:gd name="T69" fmla="*/ 4 h 12"/>
                  <a:gd name="T70" fmla="*/ 6 w 12"/>
                  <a:gd name="T71" fmla="*/ 5 h 12"/>
                  <a:gd name="T72" fmla="*/ 6 w 12"/>
                  <a:gd name="T73" fmla="*/ 6 h 12"/>
                  <a:gd name="T74" fmla="*/ 5 w 12"/>
                  <a:gd name="T75" fmla="*/ 6 h 12"/>
                  <a:gd name="T76" fmla="*/ 4 w 12"/>
                  <a:gd name="T77" fmla="*/ 6 h 12"/>
                  <a:gd name="T78" fmla="*/ 3 w 12"/>
                  <a:gd name="T79" fmla="*/ 6 h 12"/>
                  <a:gd name="T80" fmla="*/ 1 w 12"/>
                  <a:gd name="T81" fmla="*/ 6 h 12"/>
                  <a:gd name="T82" fmla="*/ 0 w 12"/>
                  <a:gd name="T83" fmla="*/ 6 h 12"/>
                  <a:gd name="T84" fmla="*/ 0 w 12"/>
                  <a:gd name="T85" fmla="*/ 6 h 12"/>
                  <a:gd name="T86" fmla="*/ 0 w 12"/>
                  <a:gd name="T87" fmla="*/ 7 h 12"/>
                  <a:gd name="T88" fmla="*/ 0 w 12"/>
                  <a:gd name="T89" fmla="*/ 10 h 12"/>
                  <a:gd name="T90" fmla="*/ 0 w 12"/>
                  <a:gd name="T91" fmla="*/ 1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2" h="12">
                    <a:moveTo>
                      <a:pt x="0" y="10"/>
                    </a:moveTo>
                    <a:lnTo>
                      <a:pt x="0" y="10"/>
                    </a:lnTo>
                    <a:lnTo>
                      <a:pt x="2" y="11"/>
                    </a:lnTo>
                    <a:lnTo>
                      <a:pt x="3" y="11"/>
                    </a:lnTo>
                    <a:lnTo>
                      <a:pt x="3" y="12"/>
                    </a:lnTo>
                    <a:lnTo>
                      <a:pt x="3" y="11"/>
                    </a:lnTo>
                    <a:lnTo>
                      <a:pt x="4" y="11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8" y="7"/>
                    </a:lnTo>
                    <a:lnTo>
                      <a:pt x="8" y="7"/>
                    </a:lnTo>
                    <a:lnTo>
                      <a:pt x="7" y="7"/>
                    </a:lnTo>
                    <a:lnTo>
                      <a:pt x="7" y="6"/>
                    </a:lnTo>
                    <a:lnTo>
                      <a:pt x="7" y="6"/>
                    </a:lnTo>
                    <a:lnTo>
                      <a:pt x="8" y="5"/>
                    </a:lnTo>
                    <a:lnTo>
                      <a:pt x="10" y="4"/>
                    </a:lnTo>
                    <a:lnTo>
                      <a:pt x="10" y="6"/>
                    </a:lnTo>
                    <a:lnTo>
                      <a:pt x="11" y="6"/>
                    </a:lnTo>
                    <a:lnTo>
                      <a:pt x="11" y="6"/>
                    </a:lnTo>
                    <a:lnTo>
                      <a:pt x="11" y="7"/>
                    </a:lnTo>
                    <a:lnTo>
                      <a:pt x="11" y="6"/>
                    </a:lnTo>
                    <a:lnTo>
                      <a:pt x="12" y="6"/>
                    </a:lnTo>
                    <a:lnTo>
                      <a:pt x="12" y="6"/>
                    </a:lnTo>
                    <a:lnTo>
                      <a:pt x="12" y="3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1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4"/>
                    </a:lnTo>
                    <a:lnTo>
                      <a:pt x="6" y="5"/>
                    </a:lnTo>
                    <a:lnTo>
                      <a:pt x="6" y="6"/>
                    </a:lnTo>
                    <a:lnTo>
                      <a:pt x="5" y="6"/>
                    </a:lnTo>
                    <a:lnTo>
                      <a:pt x="4" y="6"/>
                    </a:lnTo>
                    <a:lnTo>
                      <a:pt x="3" y="6"/>
                    </a:lnTo>
                    <a:lnTo>
                      <a:pt x="1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10"/>
                    </a:lnTo>
                    <a:lnTo>
                      <a:pt x="0" y="10"/>
                    </a:lnTo>
                  </a:path>
                </a:pathLst>
              </a:custGeom>
              <a:grpFill/>
              <a:ln w="12700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152" name="Freeform 1470">
                <a:extLst>
                  <a:ext uri="{FF2B5EF4-FFF2-40B4-BE49-F238E27FC236}">
                    <a16:creationId xmlns:a16="http://schemas.microsoft.com/office/drawing/2014/main" id="{CE21F4FF-BCF8-2F68-8D05-81068AC14CE8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7659429" y="2182131"/>
                <a:ext cx="15681" cy="15681"/>
              </a:xfrm>
              <a:custGeom>
                <a:avLst/>
                <a:gdLst>
                  <a:gd name="T0" fmla="*/ 0 w 12"/>
                  <a:gd name="T1" fmla="*/ 10 h 12"/>
                  <a:gd name="T2" fmla="*/ 0 w 12"/>
                  <a:gd name="T3" fmla="*/ 10 h 12"/>
                  <a:gd name="T4" fmla="*/ 2 w 12"/>
                  <a:gd name="T5" fmla="*/ 11 h 12"/>
                  <a:gd name="T6" fmla="*/ 3 w 12"/>
                  <a:gd name="T7" fmla="*/ 11 h 12"/>
                  <a:gd name="T8" fmla="*/ 3 w 12"/>
                  <a:gd name="T9" fmla="*/ 12 h 12"/>
                  <a:gd name="T10" fmla="*/ 3 w 12"/>
                  <a:gd name="T11" fmla="*/ 11 h 12"/>
                  <a:gd name="T12" fmla="*/ 4 w 12"/>
                  <a:gd name="T13" fmla="*/ 11 h 12"/>
                  <a:gd name="T14" fmla="*/ 8 w 12"/>
                  <a:gd name="T15" fmla="*/ 8 h 12"/>
                  <a:gd name="T16" fmla="*/ 8 w 12"/>
                  <a:gd name="T17" fmla="*/ 8 h 12"/>
                  <a:gd name="T18" fmla="*/ 8 w 12"/>
                  <a:gd name="T19" fmla="*/ 7 h 12"/>
                  <a:gd name="T20" fmla="*/ 8 w 12"/>
                  <a:gd name="T21" fmla="*/ 7 h 12"/>
                  <a:gd name="T22" fmla="*/ 7 w 12"/>
                  <a:gd name="T23" fmla="*/ 7 h 12"/>
                  <a:gd name="T24" fmla="*/ 7 w 12"/>
                  <a:gd name="T25" fmla="*/ 6 h 12"/>
                  <a:gd name="T26" fmla="*/ 7 w 12"/>
                  <a:gd name="T27" fmla="*/ 6 h 12"/>
                  <a:gd name="T28" fmla="*/ 8 w 12"/>
                  <a:gd name="T29" fmla="*/ 5 h 12"/>
                  <a:gd name="T30" fmla="*/ 10 w 12"/>
                  <a:gd name="T31" fmla="*/ 4 h 12"/>
                  <a:gd name="T32" fmla="*/ 10 w 12"/>
                  <a:gd name="T33" fmla="*/ 6 h 12"/>
                  <a:gd name="T34" fmla="*/ 11 w 12"/>
                  <a:gd name="T35" fmla="*/ 6 h 12"/>
                  <a:gd name="T36" fmla="*/ 11 w 12"/>
                  <a:gd name="T37" fmla="*/ 6 h 12"/>
                  <a:gd name="T38" fmla="*/ 11 w 12"/>
                  <a:gd name="T39" fmla="*/ 7 h 12"/>
                  <a:gd name="T40" fmla="*/ 11 w 12"/>
                  <a:gd name="T41" fmla="*/ 6 h 12"/>
                  <a:gd name="T42" fmla="*/ 12 w 12"/>
                  <a:gd name="T43" fmla="*/ 6 h 12"/>
                  <a:gd name="T44" fmla="*/ 12 w 12"/>
                  <a:gd name="T45" fmla="*/ 6 h 12"/>
                  <a:gd name="T46" fmla="*/ 12 w 12"/>
                  <a:gd name="T47" fmla="*/ 3 h 12"/>
                  <a:gd name="T48" fmla="*/ 12 w 12"/>
                  <a:gd name="T49" fmla="*/ 2 h 12"/>
                  <a:gd name="T50" fmla="*/ 12 w 12"/>
                  <a:gd name="T51" fmla="*/ 2 h 12"/>
                  <a:gd name="T52" fmla="*/ 10 w 12"/>
                  <a:gd name="T53" fmla="*/ 0 h 12"/>
                  <a:gd name="T54" fmla="*/ 10 w 12"/>
                  <a:gd name="T55" fmla="*/ 0 h 12"/>
                  <a:gd name="T56" fmla="*/ 8 w 12"/>
                  <a:gd name="T57" fmla="*/ 0 h 12"/>
                  <a:gd name="T58" fmla="*/ 7 w 12"/>
                  <a:gd name="T59" fmla="*/ 0 h 12"/>
                  <a:gd name="T60" fmla="*/ 7 w 12"/>
                  <a:gd name="T61" fmla="*/ 0 h 12"/>
                  <a:gd name="T62" fmla="*/ 7 w 12"/>
                  <a:gd name="T63" fmla="*/ 1 h 12"/>
                  <a:gd name="T64" fmla="*/ 6 w 12"/>
                  <a:gd name="T65" fmla="*/ 2 h 12"/>
                  <a:gd name="T66" fmla="*/ 6 w 12"/>
                  <a:gd name="T67" fmla="*/ 2 h 12"/>
                  <a:gd name="T68" fmla="*/ 6 w 12"/>
                  <a:gd name="T69" fmla="*/ 4 h 12"/>
                  <a:gd name="T70" fmla="*/ 6 w 12"/>
                  <a:gd name="T71" fmla="*/ 5 h 12"/>
                  <a:gd name="T72" fmla="*/ 6 w 12"/>
                  <a:gd name="T73" fmla="*/ 6 h 12"/>
                  <a:gd name="T74" fmla="*/ 5 w 12"/>
                  <a:gd name="T75" fmla="*/ 6 h 12"/>
                  <a:gd name="T76" fmla="*/ 4 w 12"/>
                  <a:gd name="T77" fmla="*/ 6 h 12"/>
                  <a:gd name="T78" fmla="*/ 3 w 12"/>
                  <a:gd name="T79" fmla="*/ 6 h 12"/>
                  <a:gd name="T80" fmla="*/ 1 w 12"/>
                  <a:gd name="T81" fmla="*/ 6 h 12"/>
                  <a:gd name="T82" fmla="*/ 0 w 12"/>
                  <a:gd name="T83" fmla="*/ 6 h 12"/>
                  <a:gd name="T84" fmla="*/ 0 w 12"/>
                  <a:gd name="T85" fmla="*/ 6 h 12"/>
                  <a:gd name="T86" fmla="*/ 0 w 12"/>
                  <a:gd name="T87" fmla="*/ 7 h 12"/>
                  <a:gd name="T88" fmla="*/ 0 w 12"/>
                  <a:gd name="T89" fmla="*/ 10 h 12"/>
                  <a:gd name="T90" fmla="*/ 0 w 12"/>
                  <a:gd name="T91" fmla="*/ 1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2" h="12">
                    <a:moveTo>
                      <a:pt x="0" y="10"/>
                    </a:moveTo>
                    <a:lnTo>
                      <a:pt x="0" y="10"/>
                    </a:lnTo>
                    <a:lnTo>
                      <a:pt x="2" y="11"/>
                    </a:lnTo>
                    <a:lnTo>
                      <a:pt x="3" y="11"/>
                    </a:lnTo>
                    <a:lnTo>
                      <a:pt x="3" y="12"/>
                    </a:lnTo>
                    <a:lnTo>
                      <a:pt x="3" y="11"/>
                    </a:lnTo>
                    <a:lnTo>
                      <a:pt x="4" y="11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8" y="7"/>
                    </a:lnTo>
                    <a:lnTo>
                      <a:pt x="8" y="7"/>
                    </a:lnTo>
                    <a:lnTo>
                      <a:pt x="7" y="7"/>
                    </a:lnTo>
                    <a:lnTo>
                      <a:pt x="7" y="6"/>
                    </a:lnTo>
                    <a:lnTo>
                      <a:pt x="7" y="6"/>
                    </a:lnTo>
                    <a:lnTo>
                      <a:pt x="8" y="5"/>
                    </a:lnTo>
                    <a:lnTo>
                      <a:pt x="10" y="4"/>
                    </a:lnTo>
                    <a:lnTo>
                      <a:pt x="10" y="6"/>
                    </a:lnTo>
                    <a:lnTo>
                      <a:pt x="11" y="6"/>
                    </a:lnTo>
                    <a:lnTo>
                      <a:pt x="11" y="6"/>
                    </a:lnTo>
                    <a:lnTo>
                      <a:pt x="11" y="7"/>
                    </a:lnTo>
                    <a:lnTo>
                      <a:pt x="11" y="6"/>
                    </a:lnTo>
                    <a:lnTo>
                      <a:pt x="12" y="6"/>
                    </a:lnTo>
                    <a:lnTo>
                      <a:pt x="12" y="6"/>
                    </a:lnTo>
                    <a:lnTo>
                      <a:pt x="12" y="3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1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4"/>
                    </a:lnTo>
                    <a:lnTo>
                      <a:pt x="6" y="5"/>
                    </a:lnTo>
                    <a:lnTo>
                      <a:pt x="6" y="6"/>
                    </a:lnTo>
                    <a:lnTo>
                      <a:pt x="5" y="6"/>
                    </a:lnTo>
                    <a:lnTo>
                      <a:pt x="4" y="6"/>
                    </a:lnTo>
                    <a:lnTo>
                      <a:pt x="3" y="6"/>
                    </a:lnTo>
                    <a:lnTo>
                      <a:pt x="1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10"/>
                    </a:lnTo>
                    <a:lnTo>
                      <a:pt x="0" y="10"/>
                    </a:lnTo>
                  </a:path>
                </a:pathLst>
              </a:custGeom>
              <a:grpFill/>
              <a:ln w="12700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153" name="Freeform 1471">
                <a:extLst>
                  <a:ext uri="{FF2B5EF4-FFF2-40B4-BE49-F238E27FC236}">
                    <a16:creationId xmlns:a16="http://schemas.microsoft.com/office/drawing/2014/main" id="{684A07A1-5E8A-F4AC-9F3D-5735E8620A5A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7488247" y="2325872"/>
                <a:ext cx="3920" cy="7841"/>
              </a:xfrm>
              <a:custGeom>
                <a:avLst/>
                <a:gdLst>
                  <a:gd name="T0" fmla="*/ 0 w 3"/>
                  <a:gd name="T1" fmla="*/ 1 h 6"/>
                  <a:gd name="T2" fmla="*/ 0 w 3"/>
                  <a:gd name="T3" fmla="*/ 1 h 6"/>
                  <a:gd name="T4" fmla="*/ 0 w 3"/>
                  <a:gd name="T5" fmla="*/ 1 h 6"/>
                  <a:gd name="T6" fmla="*/ 0 w 3"/>
                  <a:gd name="T7" fmla="*/ 2 h 6"/>
                  <a:gd name="T8" fmla="*/ 0 w 3"/>
                  <a:gd name="T9" fmla="*/ 2 h 6"/>
                  <a:gd name="T10" fmla="*/ 2 w 3"/>
                  <a:gd name="T11" fmla="*/ 6 h 6"/>
                  <a:gd name="T12" fmla="*/ 2 w 3"/>
                  <a:gd name="T13" fmla="*/ 5 h 6"/>
                  <a:gd name="T14" fmla="*/ 3 w 3"/>
                  <a:gd name="T15" fmla="*/ 5 h 6"/>
                  <a:gd name="T16" fmla="*/ 3 w 3"/>
                  <a:gd name="T17" fmla="*/ 4 h 6"/>
                  <a:gd name="T18" fmla="*/ 3 w 3"/>
                  <a:gd name="T19" fmla="*/ 2 h 6"/>
                  <a:gd name="T20" fmla="*/ 3 w 3"/>
                  <a:gd name="T21" fmla="*/ 1 h 6"/>
                  <a:gd name="T22" fmla="*/ 3 w 3"/>
                  <a:gd name="T23" fmla="*/ 1 h 6"/>
                  <a:gd name="T24" fmla="*/ 3 w 3"/>
                  <a:gd name="T25" fmla="*/ 0 h 6"/>
                  <a:gd name="T26" fmla="*/ 1 w 3"/>
                  <a:gd name="T27" fmla="*/ 0 h 6"/>
                  <a:gd name="T28" fmla="*/ 0 w 3"/>
                  <a:gd name="T2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" h="6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6"/>
                    </a:lnTo>
                    <a:lnTo>
                      <a:pt x="2" y="5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1"/>
                    </a:lnTo>
                  </a:path>
                </a:pathLst>
              </a:custGeom>
              <a:grpFill/>
              <a:ln w="12700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154" name="Freeform 1472">
                <a:extLst>
                  <a:ext uri="{FF2B5EF4-FFF2-40B4-BE49-F238E27FC236}">
                    <a16:creationId xmlns:a16="http://schemas.microsoft.com/office/drawing/2014/main" id="{56491418-48AF-D1F0-ABE0-CC7B03F5CFC0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7488247" y="2325872"/>
                <a:ext cx="3920" cy="7841"/>
              </a:xfrm>
              <a:custGeom>
                <a:avLst/>
                <a:gdLst>
                  <a:gd name="T0" fmla="*/ 0 w 3"/>
                  <a:gd name="T1" fmla="*/ 1 h 6"/>
                  <a:gd name="T2" fmla="*/ 0 w 3"/>
                  <a:gd name="T3" fmla="*/ 1 h 6"/>
                  <a:gd name="T4" fmla="*/ 0 w 3"/>
                  <a:gd name="T5" fmla="*/ 1 h 6"/>
                  <a:gd name="T6" fmla="*/ 0 w 3"/>
                  <a:gd name="T7" fmla="*/ 2 h 6"/>
                  <a:gd name="T8" fmla="*/ 0 w 3"/>
                  <a:gd name="T9" fmla="*/ 2 h 6"/>
                  <a:gd name="T10" fmla="*/ 2 w 3"/>
                  <a:gd name="T11" fmla="*/ 6 h 6"/>
                  <a:gd name="T12" fmla="*/ 2 w 3"/>
                  <a:gd name="T13" fmla="*/ 5 h 6"/>
                  <a:gd name="T14" fmla="*/ 3 w 3"/>
                  <a:gd name="T15" fmla="*/ 5 h 6"/>
                  <a:gd name="T16" fmla="*/ 3 w 3"/>
                  <a:gd name="T17" fmla="*/ 4 h 6"/>
                  <a:gd name="T18" fmla="*/ 3 w 3"/>
                  <a:gd name="T19" fmla="*/ 2 h 6"/>
                  <a:gd name="T20" fmla="*/ 3 w 3"/>
                  <a:gd name="T21" fmla="*/ 1 h 6"/>
                  <a:gd name="T22" fmla="*/ 3 w 3"/>
                  <a:gd name="T23" fmla="*/ 1 h 6"/>
                  <a:gd name="T24" fmla="*/ 3 w 3"/>
                  <a:gd name="T25" fmla="*/ 0 h 6"/>
                  <a:gd name="T26" fmla="*/ 1 w 3"/>
                  <a:gd name="T27" fmla="*/ 0 h 6"/>
                  <a:gd name="T28" fmla="*/ 0 w 3"/>
                  <a:gd name="T2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" h="6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6"/>
                    </a:lnTo>
                    <a:lnTo>
                      <a:pt x="2" y="5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1"/>
                    </a:lnTo>
                  </a:path>
                </a:pathLst>
              </a:custGeom>
              <a:grpFill/>
              <a:ln w="12700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155" name="Freeform 1473">
                <a:extLst>
                  <a:ext uri="{FF2B5EF4-FFF2-40B4-BE49-F238E27FC236}">
                    <a16:creationId xmlns:a16="http://schemas.microsoft.com/office/drawing/2014/main" id="{282A4FCF-DF3A-7F2E-983F-DCF7E17584E2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7475180" y="2332406"/>
                <a:ext cx="10454" cy="2614"/>
              </a:xfrm>
              <a:custGeom>
                <a:avLst/>
                <a:gdLst>
                  <a:gd name="T0" fmla="*/ 0 w 8"/>
                  <a:gd name="T1" fmla="*/ 0 h 2"/>
                  <a:gd name="T2" fmla="*/ 0 w 8"/>
                  <a:gd name="T3" fmla="*/ 1 h 2"/>
                  <a:gd name="T4" fmla="*/ 0 w 8"/>
                  <a:gd name="T5" fmla="*/ 1 h 2"/>
                  <a:gd name="T6" fmla="*/ 1 w 8"/>
                  <a:gd name="T7" fmla="*/ 2 h 2"/>
                  <a:gd name="T8" fmla="*/ 2 w 8"/>
                  <a:gd name="T9" fmla="*/ 2 h 2"/>
                  <a:gd name="T10" fmla="*/ 4 w 8"/>
                  <a:gd name="T11" fmla="*/ 2 h 2"/>
                  <a:gd name="T12" fmla="*/ 8 w 8"/>
                  <a:gd name="T13" fmla="*/ 2 h 2"/>
                  <a:gd name="T14" fmla="*/ 8 w 8"/>
                  <a:gd name="T15" fmla="*/ 0 h 2"/>
                  <a:gd name="T16" fmla="*/ 6 w 8"/>
                  <a:gd name="T17" fmla="*/ 0 h 2"/>
                  <a:gd name="T18" fmla="*/ 3 w 8"/>
                  <a:gd name="T19" fmla="*/ 0 h 2"/>
                  <a:gd name="T20" fmla="*/ 3 w 8"/>
                  <a:gd name="T21" fmla="*/ 0 h 2"/>
                  <a:gd name="T22" fmla="*/ 0 w 8"/>
                  <a:gd name="T2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" h="2">
                    <a:moveTo>
                      <a:pt x="0" y="0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8" y="2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0" y="0"/>
                    </a:lnTo>
                  </a:path>
                </a:pathLst>
              </a:custGeom>
              <a:grpFill/>
              <a:ln w="12700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156" name="Freeform 1474">
                <a:extLst>
                  <a:ext uri="{FF2B5EF4-FFF2-40B4-BE49-F238E27FC236}">
                    <a16:creationId xmlns:a16="http://schemas.microsoft.com/office/drawing/2014/main" id="{A8906BC1-05F6-5062-F8F2-E1933E2C93C6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7475180" y="2332406"/>
                <a:ext cx="10454" cy="2614"/>
              </a:xfrm>
              <a:custGeom>
                <a:avLst/>
                <a:gdLst>
                  <a:gd name="T0" fmla="*/ 0 w 8"/>
                  <a:gd name="T1" fmla="*/ 0 h 2"/>
                  <a:gd name="T2" fmla="*/ 0 w 8"/>
                  <a:gd name="T3" fmla="*/ 1 h 2"/>
                  <a:gd name="T4" fmla="*/ 0 w 8"/>
                  <a:gd name="T5" fmla="*/ 1 h 2"/>
                  <a:gd name="T6" fmla="*/ 1 w 8"/>
                  <a:gd name="T7" fmla="*/ 2 h 2"/>
                  <a:gd name="T8" fmla="*/ 2 w 8"/>
                  <a:gd name="T9" fmla="*/ 2 h 2"/>
                  <a:gd name="T10" fmla="*/ 4 w 8"/>
                  <a:gd name="T11" fmla="*/ 2 h 2"/>
                  <a:gd name="T12" fmla="*/ 8 w 8"/>
                  <a:gd name="T13" fmla="*/ 2 h 2"/>
                  <a:gd name="T14" fmla="*/ 8 w 8"/>
                  <a:gd name="T15" fmla="*/ 0 h 2"/>
                  <a:gd name="T16" fmla="*/ 6 w 8"/>
                  <a:gd name="T17" fmla="*/ 0 h 2"/>
                  <a:gd name="T18" fmla="*/ 3 w 8"/>
                  <a:gd name="T19" fmla="*/ 0 h 2"/>
                  <a:gd name="T20" fmla="*/ 3 w 8"/>
                  <a:gd name="T21" fmla="*/ 0 h 2"/>
                  <a:gd name="T22" fmla="*/ 0 w 8"/>
                  <a:gd name="T2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" h="2">
                    <a:moveTo>
                      <a:pt x="0" y="0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8" y="2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0" y="0"/>
                    </a:lnTo>
                  </a:path>
                </a:pathLst>
              </a:custGeom>
              <a:grpFill/>
              <a:ln w="12700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157" name="Freeform 1475">
                <a:extLst>
                  <a:ext uri="{FF2B5EF4-FFF2-40B4-BE49-F238E27FC236}">
                    <a16:creationId xmlns:a16="http://schemas.microsoft.com/office/drawing/2014/main" id="{7E7FEE9B-430A-BCD2-3A71-290B02102A44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7479101" y="2337632"/>
                <a:ext cx="6533" cy="11761"/>
              </a:xfrm>
              <a:custGeom>
                <a:avLst/>
                <a:gdLst>
                  <a:gd name="T0" fmla="*/ 2 w 5"/>
                  <a:gd name="T1" fmla="*/ 0 h 9"/>
                  <a:gd name="T2" fmla="*/ 2 w 5"/>
                  <a:gd name="T3" fmla="*/ 0 h 9"/>
                  <a:gd name="T4" fmla="*/ 1 w 5"/>
                  <a:gd name="T5" fmla="*/ 0 h 9"/>
                  <a:gd name="T6" fmla="*/ 1 w 5"/>
                  <a:gd name="T7" fmla="*/ 1 h 9"/>
                  <a:gd name="T8" fmla="*/ 0 w 5"/>
                  <a:gd name="T9" fmla="*/ 8 h 9"/>
                  <a:gd name="T10" fmla="*/ 0 w 5"/>
                  <a:gd name="T11" fmla="*/ 8 h 9"/>
                  <a:gd name="T12" fmla="*/ 3 w 5"/>
                  <a:gd name="T13" fmla="*/ 9 h 9"/>
                  <a:gd name="T14" fmla="*/ 4 w 5"/>
                  <a:gd name="T15" fmla="*/ 9 h 9"/>
                  <a:gd name="T16" fmla="*/ 4 w 5"/>
                  <a:gd name="T17" fmla="*/ 9 h 9"/>
                  <a:gd name="T18" fmla="*/ 4 w 5"/>
                  <a:gd name="T19" fmla="*/ 9 h 9"/>
                  <a:gd name="T20" fmla="*/ 5 w 5"/>
                  <a:gd name="T21" fmla="*/ 8 h 9"/>
                  <a:gd name="T22" fmla="*/ 3 w 5"/>
                  <a:gd name="T23" fmla="*/ 1 h 9"/>
                  <a:gd name="T24" fmla="*/ 2 w 5"/>
                  <a:gd name="T25" fmla="*/ 0 h 9"/>
                  <a:gd name="T26" fmla="*/ 2 w 5"/>
                  <a:gd name="T27" fmla="*/ 0 h 9"/>
                  <a:gd name="T28" fmla="*/ 2 w 5"/>
                  <a:gd name="T2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" h="9">
                    <a:moveTo>
                      <a:pt x="2" y="0"/>
                    </a:moveTo>
                    <a:lnTo>
                      <a:pt x="2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3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5" y="8"/>
                    </a:lnTo>
                    <a:lnTo>
                      <a:pt x="3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</a:path>
                </a:pathLst>
              </a:custGeom>
              <a:grpFill/>
              <a:ln w="12700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158" name="Freeform 1476">
                <a:extLst>
                  <a:ext uri="{FF2B5EF4-FFF2-40B4-BE49-F238E27FC236}">
                    <a16:creationId xmlns:a16="http://schemas.microsoft.com/office/drawing/2014/main" id="{68150D5A-AF14-8E0C-81B2-0590CB017133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7479101" y="2337632"/>
                <a:ext cx="6533" cy="11761"/>
              </a:xfrm>
              <a:custGeom>
                <a:avLst/>
                <a:gdLst>
                  <a:gd name="T0" fmla="*/ 2 w 5"/>
                  <a:gd name="T1" fmla="*/ 0 h 9"/>
                  <a:gd name="T2" fmla="*/ 2 w 5"/>
                  <a:gd name="T3" fmla="*/ 0 h 9"/>
                  <a:gd name="T4" fmla="*/ 1 w 5"/>
                  <a:gd name="T5" fmla="*/ 0 h 9"/>
                  <a:gd name="T6" fmla="*/ 1 w 5"/>
                  <a:gd name="T7" fmla="*/ 1 h 9"/>
                  <a:gd name="T8" fmla="*/ 0 w 5"/>
                  <a:gd name="T9" fmla="*/ 8 h 9"/>
                  <a:gd name="T10" fmla="*/ 0 w 5"/>
                  <a:gd name="T11" fmla="*/ 8 h 9"/>
                  <a:gd name="T12" fmla="*/ 3 w 5"/>
                  <a:gd name="T13" fmla="*/ 9 h 9"/>
                  <a:gd name="T14" fmla="*/ 4 w 5"/>
                  <a:gd name="T15" fmla="*/ 9 h 9"/>
                  <a:gd name="T16" fmla="*/ 4 w 5"/>
                  <a:gd name="T17" fmla="*/ 9 h 9"/>
                  <a:gd name="T18" fmla="*/ 4 w 5"/>
                  <a:gd name="T19" fmla="*/ 9 h 9"/>
                  <a:gd name="T20" fmla="*/ 5 w 5"/>
                  <a:gd name="T21" fmla="*/ 8 h 9"/>
                  <a:gd name="T22" fmla="*/ 3 w 5"/>
                  <a:gd name="T23" fmla="*/ 1 h 9"/>
                  <a:gd name="T24" fmla="*/ 2 w 5"/>
                  <a:gd name="T25" fmla="*/ 0 h 9"/>
                  <a:gd name="T26" fmla="*/ 2 w 5"/>
                  <a:gd name="T27" fmla="*/ 0 h 9"/>
                  <a:gd name="T28" fmla="*/ 2 w 5"/>
                  <a:gd name="T2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" h="9">
                    <a:moveTo>
                      <a:pt x="2" y="0"/>
                    </a:moveTo>
                    <a:lnTo>
                      <a:pt x="2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3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5" y="8"/>
                    </a:lnTo>
                    <a:lnTo>
                      <a:pt x="3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</a:path>
                </a:pathLst>
              </a:custGeom>
              <a:grpFill/>
              <a:ln w="12700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159" name="Freeform 1477">
                <a:extLst>
                  <a:ext uri="{FF2B5EF4-FFF2-40B4-BE49-F238E27FC236}">
                    <a16:creationId xmlns:a16="http://schemas.microsoft.com/office/drawing/2014/main" id="{6BE16D40-5FCF-018A-8A1E-E7DDE3B0A50D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7782260" y="2342860"/>
                <a:ext cx="16987" cy="19600"/>
              </a:xfrm>
              <a:custGeom>
                <a:avLst/>
                <a:gdLst>
                  <a:gd name="T0" fmla="*/ 2 w 22"/>
                  <a:gd name="T1" fmla="*/ 6 h 26"/>
                  <a:gd name="T2" fmla="*/ 1 w 22"/>
                  <a:gd name="T3" fmla="*/ 6 h 26"/>
                  <a:gd name="T4" fmla="*/ 1 w 22"/>
                  <a:gd name="T5" fmla="*/ 7 h 26"/>
                  <a:gd name="T6" fmla="*/ 0 w 22"/>
                  <a:gd name="T7" fmla="*/ 7 h 26"/>
                  <a:gd name="T8" fmla="*/ 4 w 22"/>
                  <a:gd name="T9" fmla="*/ 12 h 26"/>
                  <a:gd name="T10" fmla="*/ 4 w 22"/>
                  <a:gd name="T11" fmla="*/ 13 h 26"/>
                  <a:gd name="T12" fmla="*/ 11 w 22"/>
                  <a:gd name="T13" fmla="*/ 17 h 26"/>
                  <a:gd name="T14" fmla="*/ 12 w 22"/>
                  <a:gd name="T15" fmla="*/ 20 h 26"/>
                  <a:gd name="T16" fmla="*/ 13 w 22"/>
                  <a:gd name="T17" fmla="*/ 24 h 26"/>
                  <a:gd name="T18" fmla="*/ 14 w 22"/>
                  <a:gd name="T19" fmla="*/ 25 h 26"/>
                  <a:gd name="T20" fmla="*/ 15 w 22"/>
                  <a:gd name="T21" fmla="*/ 25 h 26"/>
                  <a:gd name="T22" fmla="*/ 18 w 22"/>
                  <a:gd name="T23" fmla="*/ 26 h 26"/>
                  <a:gd name="T24" fmla="*/ 18 w 22"/>
                  <a:gd name="T25" fmla="*/ 26 h 26"/>
                  <a:gd name="T26" fmla="*/ 19 w 22"/>
                  <a:gd name="T27" fmla="*/ 25 h 26"/>
                  <a:gd name="T28" fmla="*/ 22 w 22"/>
                  <a:gd name="T29" fmla="*/ 18 h 26"/>
                  <a:gd name="T30" fmla="*/ 22 w 22"/>
                  <a:gd name="T31" fmla="*/ 17 h 26"/>
                  <a:gd name="T32" fmla="*/ 21 w 22"/>
                  <a:gd name="T33" fmla="*/ 16 h 26"/>
                  <a:gd name="T34" fmla="*/ 21 w 22"/>
                  <a:gd name="T35" fmla="*/ 16 h 26"/>
                  <a:gd name="T36" fmla="*/ 17 w 22"/>
                  <a:gd name="T37" fmla="*/ 13 h 26"/>
                  <a:gd name="T38" fmla="*/ 16 w 22"/>
                  <a:gd name="T39" fmla="*/ 5 h 26"/>
                  <a:gd name="T40" fmla="*/ 16 w 22"/>
                  <a:gd name="T41" fmla="*/ 4 h 26"/>
                  <a:gd name="T42" fmla="*/ 12 w 22"/>
                  <a:gd name="T43" fmla="*/ 0 h 26"/>
                  <a:gd name="T44" fmla="*/ 11 w 22"/>
                  <a:gd name="T45" fmla="*/ 0 h 26"/>
                  <a:gd name="T46" fmla="*/ 11 w 22"/>
                  <a:gd name="T47" fmla="*/ 0 h 26"/>
                  <a:gd name="T48" fmla="*/ 10 w 22"/>
                  <a:gd name="T49" fmla="*/ 2 h 26"/>
                  <a:gd name="T50" fmla="*/ 10 w 22"/>
                  <a:gd name="T51" fmla="*/ 3 h 26"/>
                  <a:gd name="T52" fmla="*/ 10 w 22"/>
                  <a:gd name="T53" fmla="*/ 4 h 26"/>
                  <a:gd name="T54" fmla="*/ 10 w 22"/>
                  <a:gd name="T55" fmla="*/ 5 h 26"/>
                  <a:gd name="T56" fmla="*/ 9 w 22"/>
                  <a:gd name="T57" fmla="*/ 5 h 26"/>
                  <a:gd name="T58" fmla="*/ 8 w 22"/>
                  <a:gd name="T59" fmla="*/ 4 h 26"/>
                  <a:gd name="T60" fmla="*/ 6 w 22"/>
                  <a:gd name="T61" fmla="*/ 3 h 26"/>
                  <a:gd name="T62" fmla="*/ 6 w 22"/>
                  <a:gd name="T63" fmla="*/ 3 h 26"/>
                  <a:gd name="T64" fmla="*/ 4 w 22"/>
                  <a:gd name="T65" fmla="*/ 3 h 26"/>
                  <a:gd name="T66" fmla="*/ 1 w 22"/>
                  <a:gd name="T67" fmla="*/ 3 h 26"/>
                  <a:gd name="T68" fmla="*/ 1 w 22"/>
                  <a:gd name="T69" fmla="*/ 4 h 26"/>
                  <a:gd name="T70" fmla="*/ 1 w 22"/>
                  <a:gd name="T71" fmla="*/ 5 h 26"/>
                  <a:gd name="T72" fmla="*/ 2 w 22"/>
                  <a:gd name="T73" fmla="*/ 6 h 26"/>
                  <a:gd name="T74" fmla="*/ 2 w 22"/>
                  <a:gd name="T75" fmla="*/ 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2" h="26">
                    <a:moveTo>
                      <a:pt x="2" y="6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7" y="14"/>
                      <a:pt x="10" y="13"/>
                      <a:pt x="11" y="17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3" y="24"/>
                      <a:pt x="13" y="24"/>
                      <a:pt x="13" y="24"/>
                    </a:cubicBezTo>
                    <a:cubicBezTo>
                      <a:pt x="14" y="25"/>
                      <a:pt x="14" y="25"/>
                      <a:pt x="14" y="25"/>
                    </a:cubicBezTo>
                    <a:cubicBezTo>
                      <a:pt x="15" y="25"/>
                      <a:pt x="15" y="25"/>
                      <a:pt x="15" y="25"/>
                    </a:cubicBezTo>
                    <a:cubicBezTo>
                      <a:pt x="18" y="26"/>
                      <a:pt x="18" y="26"/>
                      <a:pt x="18" y="26"/>
                    </a:cubicBezTo>
                    <a:cubicBezTo>
                      <a:pt x="18" y="26"/>
                      <a:pt x="18" y="26"/>
                      <a:pt x="18" y="26"/>
                    </a:cubicBezTo>
                    <a:cubicBezTo>
                      <a:pt x="19" y="25"/>
                      <a:pt x="19" y="25"/>
                      <a:pt x="19" y="25"/>
                    </a:cubicBezTo>
                    <a:cubicBezTo>
                      <a:pt x="22" y="18"/>
                      <a:pt x="22" y="18"/>
                      <a:pt x="22" y="18"/>
                    </a:cubicBezTo>
                    <a:cubicBezTo>
                      <a:pt x="22" y="17"/>
                      <a:pt x="22" y="17"/>
                      <a:pt x="22" y="17"/>
                    </a:cubicBezTo>
                    <a:cubicBezTo>
                      <a:pt x="21" y="16"/>
                      <a:pt x="21" y="16"/>
                      <a:pt x="21" y="16"/>
                    </a:cubicBezTo>
                    <a:cubicBezTo>
                      <a:pt x="21" y="16"/>
                      <a:pt x="21" y="16"/>
                      <a:pt x="21" y="16"/>
                    </a:cubicBezTo>
                    <a:cubicBezTo>
                      <a:pt x="17" y="13"/>
                      <a:pt x="17" y="13"/>
                      <a:pt x="17" y="13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</a:path>
                </a:pathLst>
              </a:custGeom>
              <a:grpFill/>
              <a:ln w="12700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160" name="Freeform 1478">
                <a:extLst>
                  <a:ext uri="{FF2B5EF4-FFF2-40B4-BE49-F238E27FC236}">
                    <a16:creationId xmlns:a16="http://schemas.microsoft.com/office/drawing/2014/main" id="{17F21B06-6751-3661-8CA3-3FBDCB6BFE05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7782260" y="2342860"/>
                <a:ext cx="16987" cy="19600"/>
              </a:xfrm>
              <a:custGeom>
                <a:avLst/>
                <a:gdLst>
                  <a:gd name="T0" fmla="*/ 2 w 22"/>
                  <a:gd name="T1" fmla="*/ 6 h 26"/>
                  <a:gd name="T2" fmla="*/ 1 w 22"/>
                  <a:gd name="T3" fmla="*/ 6 h 26"/>
                  <a:gd name="T4" fmla="*/ 1 w 22"/>
                  <a:gd name="T5" fmla="*/ 7 h 26"/>
                  <a:gd name="T6" fmla="*/ 0 w 22"/>
                  <a:gd name="T7" fmla="*/ 7 h 26"/>
                  <a:gd name="T8" fmla="*/ 4 w 22"/>
                  <a:gd name="T9" fmla="*/ 12 h 26"/>
                  <a:gd name="T10" fmla="*/ 4 w 22"/>
                  <a:gd name="T11" fmla="*/ 13 h 26"/>
                  <a:gd name="T12" fmla="*/ 11 w 22"/>
                  <a:gd name="T13" fmla="*/ 17 h 26"/>
                  <a:gd name="T14" fmla="*/ 12 w 22"/>
                  <a:gd name="T15" fmla="*/ 20 h 26"/>
                  <a:gd name="T16" fmla="*/ 13 w 22"/>
                  <a:gd name="T17" fmla="*/ 24 h 26"/>
                  <a:gd name="T18" fmla="*/ 14 w 22"/>
                  <a:gd name="T19" fmla="*/ 25 h 26"/>
                  <a:gd name="T20" fmla="*/ 15 w 22"/>
                  <a:gd name="T21" fmla="*/ 25 h 26"/>
                  <a:gd name="T22" fmla="*/ 18 w 22"/>
                  <a:gd name="T23" fmla="*/ 26 h 26"/>
                  <a:gd name="T24" fmla="*/ 18 w 22"/>
                  <a:gd name="T25" fmla="*/ 26 h 26"/>
                  <a:gd name="T26" fmla="*/ 19 w 22"/>
                  <a:gd name="T27" fmla="*/ 25 h 26"/>
                  <a:gd name="T28" fmla="*/ 22 w 22"/>
                  <a:gd name="T29" fmla="*/ 18 h 26"/>
                  <a:gd name="T30" fmla="*/ 22 w 22"/>
                  <a:gd name="T31" fmla="*/ 17 h 26"/>
                  <a:gd name="T32" fmla="*/ 21 w 22"/>
                  <a:gd name="T33" fmla="*/ 16 h 26"/>
                  <a:gd name="T34" fmla="*/ 21 w 22"/>
                  <a:gd name="T35" fmla="*/ 16 h 26"/>
                  <a:gd name="T36" fmla="*/ 17 w 22"/>
                  <a:gd name="T37" fmla="*/ 13 h 26"/>
                  <a:gd name="T38" fmla="*/ 16 w 22"/>
                  <a:gd name="T39" fmla="*/ 5 h 26"/>
                  <a:gd name="T40" fmla="*/ 16 w 22"/>
                  <a:gd name="T41" fmla="*/ 4 h 26"/>
                  <a:gd name="T42" fmla="*/ 12 w 22"/>
                  <a:gd name="T43" fmla="*/ 0 h 26"/>
                  <a:gd name="T44" fmla="*/ 11 w 22"/>
                  <a:gd name="T45" fmla="*/ 0 h 26"/>
                  <a:gd name="T46" fmla="*/ 11 w 22"/>
                  <a:gd name="T47" fmla="*/ 0 h 26"/>
                  <a:gd name="T48" fmla="*/ 10 w 22"/>
                  <a:gd name="T49" fmla="*/ 2 h 26"/>
                  <a:gd name="T50" fmla="*/ 10 w 22"/>
                  <a:gd name="T51" fmla="*/ 3 h 26"/>
                  <a:gd name="T52" fmla="*/ 10 w 22"/>
                  <a:gd name="T53" fmla="*/ 4 h 26"/>
                  <a:gd name="T54" fmla="*/ 10 w 22"/>
                  <a:gd name="T55" fmla="*/ 5 h 26"/>
                  <a:gd name="T56" fmla="*/ 9 w 22"/>
                  <a:gd name="T57" fmla="*/ 5 h 26"/>
                  <a:gd name="T58" fmla="*/ 8 w 22"/>
                  <a:gd name="T59" fmla="*/ 4 h 26"/>
                  <a:gd name="T60" fmla="*/ 6 w 22"/>
                  <a:gd name="T61" fmla="*/ 3 h 26"/>
                  <a:gd name="T62" fmla="*/ 6 w 22"/>
                  <a:gd name="T63" fmla="*/ 3 h 26"/>
                  <a:gd name="T64" fmla="*/ 4 w 22"/>
                  <a:gd name="T65" fmla="*/ 3 h 26"/>
                  <a:gd name="T66" fmla="*/ 1 w 22"/>
                  <a:gd name="T67" fmla="*/ 3 h 26"/>
                  <a:gd name="T68" fmla="*/ 1 w 22"/>
                  <a:gd name="T69" fmla="*/ 4 h 26"/>
                  <a:gd name="T70" fmla="*/ 1 w 22"/>
                  <a:gd name="T71" fmla="*/ 5 h 26"/>
                  <a:gd name="T72" fmla="*/ 2 w 22"/>
                  <a:gd name="T73" fmla="*/ 6 h 26"/>
                  <a:gd name="T74" fmla="*/ 2 w 22"/>
                  <a:gd name="T75" fmla="*/ 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2" h="26">
                    <a:moveTo>
                      <a:pt x="2" y="6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7" y="14"/>
                      <a:pt x="10" y="13"/>
                      <a:pt x="11" y="17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3" y="24"/>
                      <a:pt x="13" y="24"/>
                      <a:pt x="13" y="24"/>
                    </a:cubicBezTo>
                    <a:cubicBezTo>
                      <a:pt x="14" y="25"/>
                      <a:pt x="14" y="25"/>
                      <a:pt x="14" y="25"/>
                    </a:cubicBezTo>
                    <a:cubicBezTo>
                      <a:pt x="15" y="25"/>
                      <a:pt x="15" y="25"/>
                      <a:pt x="15" y="25"/>
                    </a:cubicBezTo>
                    <a:cubicBezTo>
                      <a:pt x="18" y="26"/>
                      <a:pt x="18" y="26"/>
                      <a:pt x="18" y="26"/>
                    </a:cubicBezTo>
                    <a:cubicBezTo>
                      <a:pt x="18" y="26"/>
                      <a:pt x="18" y="26"/>
                      <a:pt x="18" y="26"/>
                    </a:cubicBezTo>
                    <a:cubicBezTo>
                      <a:pt x="19" y="25"/>
                      <a:pt x="19" y="25"/>
                      <a:pt x="19" y="25"/>
                    </a:cubicBezTo>
                    <a:cubicBezTo>
                      <a:pt x="22" y="18"/>
                      <a:pt x="22" y="18"/>
                      <a:pt x="22" y="18"/>
                    </a:cubicBezTo>
                    <a:cubicBezTo>
                      <a:pt x="22" y="17"/>
                      <a:pt x="22" y="17"/>
                      <a:pt x="22" y="17"/>
                    </a:cubicBezTo>
                    <a:cubicBezTo>
                      <a:pt x="21" y="16"/>
                      <a:pt x="21" y="16"/>
                      <a:pt x="21" y="16"/>
                    </a:cubicBezTo>
                    <a:cubicBezTo>
                      <a:pt x="21" y="16"/>
                      <a:pt x="21" y="16"/>
                      <a:pt x="21" y="16"/>
                    </a:cubicBezTo>
                    <a:cubicBezTo>
                      <a:pt x="17" y="13"/>
                      <a:pt x="17" y="13"/>
                      <a:pt x="17" y="13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</a:path>
                </a:pathLst>
              </a:custGeom>
              <a:grpFill/>
              <a:ln w="12700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161" name="Freeform 1479">
                <a:extLst>
                  <a:ext uri="{FF2B5EF4-FFF2-40B4-BE49-F238E27FC236}">
                    <a16:creationId xmlns:a16="http://schemas.microsoft.com/office/drawing/2014/main" id="{34B573F7-EB24-CCAB-4DED-B35740716D5B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7450354" y="2338938"/>
                <a:ext cx="11761" cy="9147"/>
              </a:xfrm>
              <a:custGeom>
                <a:avLst/>
                <a:gdLst>
                  <a:gd name="T0" fmla="*/ 8 w 9"/>
                  <a:gd name="T1" fmla="*/ 0 h 7"/>
                  <a:gd name="T2" fmla="*/ 7 w 9"/>
                  <a:gd name="T3" fmla="*/ 0 h 7"/>
                  <a:gd name="T4" fmla="*/ 4 w 9"/>
                  <a:gd name="T5" fmla="*/ 0 h 7"/>
                  <a:gd name="T6" fmla="*/ 1 w 9"/>
                  <a:gd name="T7" fmla="*/ 2 h 7"/>
                  <a:gd name="T8" fmla="*/ 0 w 9"/>
                  <a:gd name="T9" fmla="*/ 3 h 7"/>
                  <a:gd name="T10" fmla="*/ 0 w 9"/>
                  <a:gd name="T11" fmla="*/ 3 h 7"/>
                  <a:gd name="T12" fmla="*/ 0 w 9"/>
                  <a:gd name="T13" fmla="*/ 3 h 7"/>
                  <a:gd name="T14" fmla="*/ 0 w 9"/>
                  <a:gd name="T15" fmla="*/ 3 h 7"/>
                  <a:gd name="T16" fmla="*/ 0 w 9"/>
                  <a:gd name="T17" fmla="*/ 4 h 7"/>
                  <a:gd name="T18" fmla="*/ 0 w 9"/>
                  <a:gd name="T19" fmla="*/ 6 h 7"/>
                  <a:gd name="T20" fmla="*/ 0 w 9"/>
                  <a:gd name="T21" fmla="*/ 7 h 7"/>
                  <a:gd name="T22" fmla="*/ 0 w 9"/>
                  <a:gd name="T23" fmla="*/ 7 h 7"/>
                  <a:gd name="T24" fmla="*/ 1 w 9"/>
                  <a:gd name="T25" fmla="*/ 6 h 7"/>
                  <a:gd name="T26" fmla="*/ 2 w 9"/>
                  <a:gd name="T27" fmla="*/ 5 h 7"/>
                  <a:gd name="T28" fmla="*/ 2 w 9"/>
                  <a:gd name="T29" fmla="*/ 5 h 7"/>
                  <a:gd name="T30" fmla="*/ 4 w 9"/>
                  <a:gd name="T31" fmla="*/ 6 h 7"/>
                  <a:gd name="T32" fmla="*/ 5 w 9"/>
                  <a:gd name="T33" fmla="*/ 7 h 7"/>
                  <a:gd name="T34" fmla="*/ 7 w 9"/>
                  <a:gd name="T35" fmla="*/ 5 h 7"/>
                  <a:gd name="T36" fmla="*/ 7 w 9"/>
                  <a:gd name="T37" fmla="*/ 5 h 7"/>
                  <a:gd name="T38" fmla="*/ 9 w 9"/>
                  <a:gd name="T39" fmla="*/ 1 h 7"/>
                  <a:gd name="T40" fmla="*/ 9 w 9"/>
                  <a:gd name="T41" fmla="*/ 0 h 7"/>
                  <a:gd name="T42" fmla="*/ 9 w 9"/>
                  <a:gd name="T43" fmla="*/ 0 h 7"/>
                  <a:gd name="T44" fmla="*/ 8 w 9"/>
                  <a:gd name="T4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9" h="7">
                    <a:moveTo>
                      <a:pt x="8" y="0"/>
                    </a:moveTo>
                    <a:lnTo>
                      <a:pt x="7" y="0"/>
                    </a:lnTo>
                    <a:lnTo>
                      <a:pt x="4" y="0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1" y="6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4" y="6"/>
                    </a:lnTo>
                    <a:lnTo>
                      <a:pt x="5" y="7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9" y="1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8" y="0"/>
                    </a:lnTo>
                  </a:path>
                </a:pathLst>
              </a:custGeom>
              <a:grpFill/>
              <a:ln w="12700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162" name="Freeform 1480">
                <a:extLst>
                  <a:ext uri="{FF2B5EF4-FFF2-40B4-BE49-F238E27FC236}">
                    <a16:creationId xmlns:a16="http://schemas.microsoft.com/office/drawing/2014/main" id="{619258EC-7B3F-B63A-342E-081FCA2059C0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7450354" y="2338938"/>
                <a:ext cx="11761" cy="9147"/>
              </a:xfrm>
              <a:custGeom>
                <a:avLst/>
                <a:gdLst>
                  <a:gd name="T0" fmla="*/ 8 w 9"/>
                  <a:gd name="T1" fmla="*/ 0 h 7"/>
                  <a:gd name="T2" fmla="*/ 7 w 9"/>
                  <a:gd name="T3" fmla="*/ 0 h 7"/>
                  <a:gd name="T4" fmla="*/ 4 w 9"/>
                  <a:gd name="T5" fmla="*/ 0 h 7"/>
                  <a:gd name="T6" fmla="*/ 1 w 9"/>
                  <a:gd name="T7" fmla="*/ 2 h 7"/>
                  <a:gd name="T8" fmla="*/ 0 w 9"/>
                  <a:gd name="T9" fmla="*/ 3 h 7"/>
                  <a:gd name="T10" fmla="*/ 0 w 9"/>
                  <a:gd name="T11" fmla="*/ 3 h 7"/>
                  <a:gd name="T12" fmla="*/ 0 w 9"/>
                  <a:gd name="T13" fmla="*/ 3 h 7"/>
                  <a:gd name="T14" fmla="*/ 0 w 9"/>
                  <a:gd name="T15" fmla="*/ 3 h 7"/>
                  <a:gd name="T16" fmla="*/ 0 w 9"/>
                  <a:gd name="T17" fmla="*/ 4 h 7"/>
                  <a:gd name="T18" fmla="*/ 0 w 9"/>
                  <a:gd name="T19" fmla="*/ 6 h 7"/>
                  <a:gd name="T20" fmla="*/ 0 w 9"/>
                  <a:gd name="T21" fmla="*/ 7 h 7"/>
                  <a:gd name="T22" fmla="*/ 0 w 9"/>
                  <a:gd name="T23" fmla="*/ 7 h 7"/>
                  <a:gd name="T24" fmla="*/ 1 w 9"/>
                  <a:gd name="T25" fmla="*/ 6 h 7"/>
                  <a:gd name="T26" fmla="*/ 2 w 9"/>
                  <a:gd name="T27" fmla="*/ 5 h 7"/>
                  <a:gd name="T28" fmla="*/ 2 w 9"/>
                  <a:gd name="T29" fmla="*/ 5 h 7"/>
                  <a:gd name="T30" fmla="*/ 4 w 9"/>
                  <a:gd name="T31" fmla="*/ 6 h 7"/>
                  <a:gd name="T32" fmla="*/ 5 w 9"/>
                  <a:gd name="T33" fmla="*/ 7 h 7"/>
                  <a:gd name="T34" fmla="*/ 7 w 9"/>
                  <a:gd name="T35" fmla="*/ 5 h 7"/>
                  <a:gd name="T36" fmla="*/ 7 w 9"/>
                  <a:gd name="T37" fmla="*/ 5 h 7"/>
                  <a:gd name="T38" fmla="*/ 9 w 9"/>
                  <a:gd name="T39" fmla="*/ 1 h 7"/>
                  <a:gd name="T40" fmla="*/ 9 w 9"/>
                  <a:gd name="T41" fmla="*/ 0 h 7"/>
                  <a:gd name="T42" fmla="*/ 9 w 9"/>
                  <a:gd name="T43" fmla="*/ 0 h 7"/>
                  <a:gd name="T44" fmla="*/ 8 w 9"/>
                  <a:gd name="T4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9" h="7">
                    <a:moveTo>
                      <a:pt x="8" y="0"/>
                    </a:moveTo>
                    <a:lnTo>
                      <a:pt x="7" y="0"/>
                    </a:lnTo>
                    <a:lnTo>
                      <a:pt x="4" y="0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1" y="6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4" y="6"/>
                    </a:lnTo>
                    <a:lnTo>
                      <a:pt x="5" y="7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9" y="1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8" y="0"/>
                    </a:lnTo>
                  </a:path>
                </a:pathLst>
              </a:custGeom>
              <a:grpFill/>
              <a:ln w="12700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163" name="Freeform 1481">
                <a:extLst>
                  <a:ext uri="{FF2B5EF4-FFF2-40B4-BE49-F238E27FC236}">
                    <a16:creationId xmlns:a16="http://schemas.microsoft.com/office/drawing/2014/main" id="{7DF21BF5-0944-D66F-99A1-EF3EDD312D1C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7426832" y="2337632"/>
                <a:ext cx="11761" cy="7841"/>
              </a:xfrm>
              <a:custGeom>
                <a:avLst/>
                <a:gdLst>
                  <a:gd name="T0" fmla="*/ 5 w 9"/>
                  <a:gd name="T1" fmla="*/ 1 h 6"/>
                  <a:gd name="T2" fmla="*/ 5 w 9"/>
                  <a:gd name="T3" fmla="*/ 2 h 6"/>
                  <a:gd name="T4" fmla="*/ 5 w 9"/>
                  <a:gd name="T5" fmla="*/ 2 h 6"/>
                  <a:gd name="T6" fmla="*/ 4 w 9"/>
                  <a:gd name="T7" fmla="*/ 3 h 6"/>
                  <a:gd name="T8" fmla="*/ 4 w 9"/>
                  <a:gd name="T9" fmla="*/ 3 h 6"/>
                  <a:gd name="T10" fmla="*/ 3 w 9"/>
                  <a:gd name="T11" fmla="*/ 2 h 6"/>
                  <a:gd name="T12" fmla="*/ 3 w 9"/>
                  <a:gd name="T13" fmla="*/ 2 h 6"/>
                  <a:gd name="T14" fmla="*/ 1 w 9"/>
                  <a:gd name="T15" fmla="*/ 4 h 6"/>
                  <a:gd name="T16" fmla="*/ 1 w 9"/>
                  <a:gd name="T17" fmla="*/ 4 h 6"/>
                  <a:gd name="T18" fmla="*/ 1 w 9"/>
                  <a:gd name="T19" fmla="*/ 4 h 6"/>
                  <a:gd name="T20" fmla="*/ 0 w 9"/>
                  <a:gd name="T21" fmla="*/ 5 h 6"/>
                  <a:gd name="T22" fmla="*/ 0 w 9"/>
                  <a:gd name="T23" fmla="*/ 5 h 6"/>
                  <a:gd name="T24" fmla="*/ 1 w 9"/>
                  <a:gd name="T25" fmla="*/ 6 h 6"/>
                  <a:gd name="T26" fmla="*/ 1 w 9"/>
                  <a:gd name="T27" fmla="*/ 6 h 6"/>
                  <a:gd name="T28" fmla="*/ 1 w 9"/>
                  <a:gd name="T29" fmla="*/ 6 h 6"/>
                  <a:gd name="T30" fmla="*/ 2 w 9"/>
                  <a:gd name="T31" fmla="*/ 6 h 6"/>
                  <a:gd name="T32" fmla="*/ 3 w 9"/>
                  <a:gd name="T33" fmla="*/ 5 h 6"/>
                  <a:gd name="T34" fmla="*/ 3 w 9"/>
                  <a:gd name="T35" fmla="*/ 5 h 6"/>
                  <a:gd name="T36" fmla="*/ 4 w 9"/>
                  <a:gd name="T37" fmla="*/ 5 h 6"/>
                  <a:gd name="T38" fmla="*/ 5 w 9"/>
                  <a:gd name="T39" fmla="*/ 5 h 6"/>
                  <a:gd name="T40" fmla="*/ 7 w 9"/>
                  <a:gd name="T41" fmla="*/ 5 h 6"/>
                  <a:gd name="T42" fmla="*/ 8 w 9"/>
                  <a:gd name="T43" fmla="*/ 5 h 6"/>
                  <a:gd name="T44" fmla="*/ 8 w 9"/>
                  <a:gd name="T45" fmla="*/ 5 h 6"/>
                  <a:gd name="T46" fmla="*/ 8 w 9"/>
                  <a:gd name="T47" fmla="*/ 5 h 6"/>
                  <a:gd name="T48" fmla="*/ 9 w 9"/>
                  <a:gd name="T49" fmla="*/ 4 h 6"/>
                  <a:gd name="T50" fmla="*/ 9 w 9"/>
                  <a:gd name="T51" fmla="*/ 4 h 6"/>
                  <a:gd name="T52" fmla="*/ 7 w 9"/>
                  <a:gd name="T53" fmla="*/ 4 h 6"/>
                  <a:gd name="T54" fmla="*/ 7 w 9"/>
                  <a:gd name="T55" fmla="*/ 3 h 6"/>
                  <a:gd name="T56" fmla="*/ 5 w 9"/>
                  <a:gd name="T57" fmla="*/ 1 h 6"/>
                  <a:gd name="T58" fmla="*/ 5 w 9"/>
                  <a:gd name="T59" fmla="*/ 1 h 6"/>
                  <a:gd name="T60" fmla="*/ 5 w 9"/>
                  <a:gd name="T61" fmla="*/ 0 h 6"/>
                  <a:gd name="T62" fmla="*/ 5 w 9"/>
                  <a:gd name="T63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9" h="6">
                    <a:moveTo>
                      <a:pt x="5" y="1"/>
                    </a:moveTo>
                    <a:lnTo>
                      <a:pt x="5" y="2"/>
                    </a:lnTo>
                    <a:lnTo>
                      <a:pt x="5" y="2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2" y="6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4" y="5"/>
                    </a:lnTo>
                    <a:lnTo>
                      <a:pt x="5" y="5"/>
                    </a:lnTo>
                    <a:lnTo>
                      <a:pt x="7" y="5"/>
                    </a:lnTo>
                    <a:lnTo>
                      <a:pt x="8" y="5"/>
                    </a:lnTo>
                    <a:lnTo>
                      <a:pt x="8" y="5"/>
                    </a:lnTo>
                    <a:lnTo>
                      <a:pt x="8" y="5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7" y="4"/>
                    </a:lnTo>
                    <a:lnTo>
                      <a:pt x="7" y="3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</a:path>
                </a:pathLst>
              </a:custGeom>
              <a:grpFill/>
              <a:ln w="12700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164" name="Freeform 1482">
                <a:extLst>
                  <a:ext uri="{FF2B5EF4-FFF2-40B4-BE49-F238E27FC236}">
                    <a16:creationId xmlns:a16="http://schemas.microsoft.com/office/drawing/2014/main" id="{12EDADF6-7B62-6E25-2141-FF95B3FBA186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7426832" y="2337632"/>
                <a:ext cx="11761" cy="7841"/>
              </a:xfrm>
              <a:custGeom>
                <a:avLst/>
                <a:gdLst>
                  <a:gd name="T0" fmla="*/ 5 w 9"/>
                  <a:gd name="T1" fmla="*/ 1 h 6"/>
                  <a:gd name="T2" fmla="*/ 5 w 9"/>
                  <a:gd name="T3" fmla="*/ 2 h 6"/>
                  <a:gd name="T4" fmla="*/ 5 w 9"/>
                  <a:gd name="T5" fmla="*/ 2 h 6"/>
                  <a:gd name="T6" fmla="*/ 4 w 9"/>
                  <a:gd name="T7" fmla="*/ 3 h 6"/>
                  <a:gd name="T8" fmla="*/ 4 w 9"/>
                  <a:gd name="T9" fmla="*/ 3 h 6"/>
                  <a:gd name="T10" fmla="*/ 3 w 9"/>
                  <a:gd name="T11" fmla="*/ 2 h 6"/>
                  <a:gd name="T12" fmla="*/ 3 w 9"/>
                  <a:gd name="T13" fmla="*/ 2 h 6"/>
                  <a:gd name="T14" fmla="*/ 1 w 9"/>
                  <a:gd name="T15" fmla="*/ 4 h 6"/>
                  <a:gd name="T16" fmla="*/ 1 w 9"/>
                  <a:gd name="T17" fmla="*/ 4 h 6"/>
                  <a:gd name="T18" fmla="*/ 1 w 9"/>
                  <a:gd name="T19" fmla="*/ 4 h 6"/>
                  <a:gd name="T20" fmla="*/ 0 w 9"/>
                  <a:gd name="T21" fmla="*/ 5 h 6"/>
                  <a:gd name="T22" fmla="*/ 0 w 9"/>
                  <a:gd name="T23" fmla="*/ 5 h 6"/>
                  <a:gd name="T24" fmla="*/ 1 w 9"/>
                  <a:gd name="T25" fmla="*/ 6 h 6"/>
                  <a:gd name="T26" fmla="*/ 1 w 9"/>
                  <a:gd name="T27" fmla="*/ 6 h 6"/>
                  <a:gd name="T28" fmla="*/ 1 w 9"/>
                  <a:gd name="T29" fmla="*/ 6 h 6"/>
                  <a:gd name="T30" fmla="*/ 2 w 9"/>
                  <a:gd name="T31" fmla="*/ 6 h 6"/>
                  <a:gd name="T32" fmla="*/ 3 w 9"/>
                  <a:gd name="T33" fmla="*/ 5 h 6"/>
                  <a:gd name="T34" fmla="*/ 3 w 9"/>
                  <a:gd name="T35" fmla="*/ 5 h 6"/>
                  <a:gd name="T36" fmla="*/ 4 w 9"/>
                  <a:gd name="T37" fmla="*/ 5 h 6"/>
                  <a:gd name="T38" fmla="*/ 5 w 9"/>
                  <a:gd name="T39" fmla="*/ 5 h 6"/>
                  <a:gd name="T40" fmla="*/ 7 w 9"/>
                  <a:gd name="T41" fmla="*/ 5 h 6"/>
                  <a:gd name="T42" fmla="*/ 8 w 9"/>
                  <a:gd name="T43" fmla="*/ 5 h 6"/>
                  <a:gd name="T44" fmla="*/ 8 w 9"/>
                  <a:gd name="T45" fmla="*/ 5 h 6"/>
                  <a:gd name="T46" fmla="*/ 8 w 9"/>
                  <a:gd name="T47" fmla="*/ 5 h 6"/>
                  <a:gd name="T48" fmla="*/ 9 w 9"/>
                  <a:gd name="T49" fmla="*/ 4 h 6"/>
                  <a:gd name="T50" fmla="*/ 9 w 9"/>
                  <a:gd name="T51" fmla="*/ 4 h 6"/>
                  <a:gd name="T52" fmla="*/ 7 w 9"/>
                  <a:gd name="T53" fmla="*/ 4 h 6"/>
                  <a:gd name="T54" fmla="*/ 7 w 9"/>
                  <a:gd name="T55" fmla="*/ 3 h 6"/>
                  <a:gd name="T56" fmla="*/ 5 w 9"/>
                  <a:gd name="T57" fmla="*/ 1 h 6"/>
                  <a:gd name="T58" fmla="*/ 5 w 9"/>
                  <a:gd name="T59" fmla="*/ 1 h 6"/>
                  <a:gd name="T60" fmla="*/ 5 w 9"/>
                  <a:gd name="T61" fmla="*/ 0 h 6"/>
                  <a:gd name="T62" fmla="*/ 5 w 9"/>
                  <a:gd name="T63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9" h="6">
                    <a:moveTo>
                      <a:pt x="5" y="1"/>
                    </a:moveTo>
                    <a:lnTo>
                      <a:pt x="5" y="2"/>
                    </a:lnTo>
                    <a:lnTo>
                      <a:pt x="5" y="2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2" y="6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4" y="5"/>
                    </a:lnTo>
                    <a:lnTo>
                      <a:pt x="5" y="5"/>
                    </a:lnTo>
                    <a:lnTo>
                      <a:pt x="7" y="5"/>
                    </a:lnTo>
                    <a:lnTo>
                      <a:pt x="8" y="5"/>
                    </a:lnTo>
                    <a:lnTo>
                      <a:pt x="8" y="5"/>
                    </a:lnTo>
                    <a:lnTo>
                      <a:pt x="8" y="5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7" y="4"/>
                    </a:lnTo>
                    <a:lnTo>
                      <a:pt x="7" y="3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</a:path>
                </a:pathLst>
              </a:custGeom>
              <a:grpFill/>
              <a:ln w="12700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165" name="Freeform 1483">
                <a:extLst>
                  <a:ext uri="{FF2B5EF4-FFF2-40B4-BE49-F238E27FC236}">
                    <a16:creationId xmlns:a16="http://schemas.microsoft.com/office/drawing/2014/main" id="{466E2283-0456-D1AB-2296-716BF39B603C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7439899" y="2337632"/>
                <a:ext cx="9147" cy="6533"/>
              </a:xfrm>
              <a:custGeom>
                <a:avLst/>
                <a:gdLst>
                  <a:gd name="T0" fmla="*/ 6 w 12"/>
                  <a:gd name="T1" fmla="*/ 6 h 9"/>
                  <a:gd name="T2" fmla="*/ 5 w 12"/>
                  <a:gd name="T3" fmla="*/ 6 h 9"/>
                  <a:gd name="T4" fmla="*/ 5 w 12"/>
                  <a:gd name="T5" fmla="*/ 5 h 9"/>
                  <a:gd name="T6" fmla="*/ 5 w 12"/>
                  <a:gd name="T7" fmla="*/ 4 h 9"/>
                  <a:gd name="T8" fmla="*/ 4 w 12"/>
                  <a:gd name="T9" fmla="*/ 3 h 9"/>
                  <a:gd name="T10" fmla="*/ 4 w 12"/>
                  <a:gd name="T11" fmla="*/ 2 h 9"/>
                  <a:gd name="T12" fmla="*/ 4 w 12"/>
                  <a:gd name="T13" fmla="*/ 1 h 9"/>
                  <a:gd name="T14" fmla="*/ 3 w 12"/>
                  <a:gd name="T15" fmla="*/ 0 h 9"/>
                  <a:gd name="T16" fmla="*/ 2 w 12"/>
                  <a:gd name="T17" fmla="*/ 0 h 9"/>
                  <a:gd name="T18" fmla="*/ 1 w 12"/>
                  <a:gd name="T19" fmla="*/ 1 h 9"/>
                  <a:gd name="T20" fmla="*/ 0 w 12"/>
                  <a:gd name="T21" fmla="*/ 2 h 9"/>
                  <a:gd name="T22" fmla="*/ 0 w 12"/>
                  <a:gd name="T23" fmla="*/ 2 h 9"/>
                  <a:gd name="T24" fmla="*/ 1 w 12"/>
                  <a:gd name="T25" fmla="*/ 4 h 9"/>
                  <a:gd name="T26" fmla="*/ 1 w 12"/>
                  <a:gd name="T27" fmla="*/ 6 h 9"/>
                  <a:gd name="T28" fmla="*/ 1 w 12"/>
                  <a:gd name="T29" fmla="*/ 7 h 9"/>
                  <a:gd name="T30" fmla="*/ 9 w 12"/>
                  <a:gd name="T31" fmla="*/ 9 h 9"/>
                  <a:gd name="T32" fmla="*/ 12 w 12"/>
                  <a:gd name="T33" fmla="*/ 5 h 9"/>
                  <a:gd name="T34" fmla="*/ 12 w 12"/>
                  <a:gd name="T35" fmla="*/ 3 h 9"/>
                  <a:gd name="T36" fmla="*/ 11 w 12"/>
                  <a:gd name="T37" fmla="*/ 3 h 9"/>
                  <a:gd name="T38" fmla="*/ 8 w 12"/>
                  <a:gd name="T39" fmla="*/ 2 h 9"/>
                  <a:gd name="T40" fmla="*/ 8 w 12"/>
                  <a:gd name="T41" fmla="*/ 3 h 9"/>
                  <a:gd name="T42" fmla="*/ 7 w 12"/>
                  <a:gd name="T43" fmla="*/ 5 h 9"/>
                  <a:gd name="T44" fmla="*/ 6 w 12"/>
                  <a:gd name="T45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2" h="9">
                    <a:moveTo>
                      <a:pt x="6" y="6"/>
                    </a:move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4" y="9"/>
                      <a:pt x="6" y="9"/>
                      <a:pt x="9" y="9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6" y="6"/>
                      <a:pt x="6" y="6"/>
                      <a:pt x="6" y="6"/>
                    </a:cubicBezTo>
                  </a:path>
                </a:pathLst>
              </a:custGeom>
              <a:grpFill/>
              <a:ln w="12700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166" name="Freeform 1484">
                <a:extLst>
                  <a:ext uri="{FF2B5EF4-FFF2-40B4-BE49-F238E27FC236}">
                    <a16:creationId xmlns:a16="http://schemas.microsoft.com/office/drawing/2014/main" id="{CE1FD9E4-6EB1-F577-E3B0-0C3847150E1B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7439899" y="2337632"/>
                <a:ext cx="9147" cy="6533"/>
              </a:xfrm>
              <a:custGeom>
                <a:avLst/>
                <a:gdLst>
                  <a:gd name="T0" fmla="*/ 6 w 12"/>
                  <a:gd name="T1" fmla="*/ 6 h 9"/>
                  <a:gd name="T2" fmla="*/ 5 w 12"/>
                  <a:gd name="T3" fmla="*/ 6 h 9"/>
                  <a:gd name="T4" fmla="*/ 5 w 12"/>
                  <a:gd name="T5" fmla="*/ 5 h 9"/>
                  <a:gd name="T6" fmla="*/ 5 w 12"/>
                  <a:gd name="T7" fmla="*/ 4 h 9"/>
                  <a:gd name="T8" fmla="*/ 4 w 12"/>
                  <a:gd name="T9" fmla="*/ 3 h 9"/>
                  <a:gd name="T10" fmla="*/ 4 w 12"/>
                  <a:gd name="T11" fmla="*/ 2 h 9"/>
                  <a:gd name="T12" fmla="*/ 4 w 12"/>
                  <a:gd name="T13" fmla="*/ 1 h 9"/>
                  <a:gd name="T14" fmla="*/ 3 w 12"/>
                  <a:gd name="T15" fmla="*/ 0 h 9"/>
                  <a:gd name="T16" fmla="*/ 2 w 12"/>
                  <a:gd name="T17" fmla="*/ 0 h 9"/>
                  <a:gd name="T18" fmla="*/ 1 w 12"/>
                  <a:gd name="T19" fmla="*/ 1 h 9"/>
                  <a:gd name="T20" fmla="*/ 0 w 12"/>
                  <a:gd name="T21" fmla="*/ 2 h 9"/>
                  <a:gd name="T22" fmla="*/ 0 w 12"/>
                  <a:gd name="T23" fmla="*/ 2 h 9"/>
                  <a:gd name="T24" fmla="*/ 1 w 12"/>
                  <a:gd name="T25" fmla="*/ 4 h 9"/>
                  <a:gd name="T26" fmla="*/ 1 w 12"/>
                  <a:gd name="T27" fmla="*/ 6 h 9"/>
                  <a:gd name="T28" fmla="*/ 1 w 12"/>
                  <a:gd name="T29" fmla="*/ 7 h 9"/>
                  <a:gd name="T30" fmla="*/ 9 w 12"/>
                  <a:gd name="T31" fmla="*/ 9 h 9"/>
                  <a:gd name="T32" fmla="*/ 12 w 12"/>
                  <a:gd name="T33" fmla="*/ 5 h 9"/>
                  <a:gd name="T34" fmla="*/ 12 w 12"/>
                  <a:gd name="T35" fmla="*/ 3 h 9"/>
                  <a:gd name="T36" fmla="*/ 11 w 12"/>
                  <a:gd name="T37" fmla="*/ 3 h 9"/>
                  <a:gd name="T38" fmla="*/ 8 w 12"/>
                  <a:gd name="T39" fmla="*/ 2 h 9"/>
                  <a:gd name="T40" fmla="*/ 8 w 12"/>
                  <a:gd name="T41" fmla="*/ 3 h 9"/>
                  <a:gd name="T42" fmla="*/ 7 w 12"/>
                  <a:gd name="T43" fmla="*/ 5 h 9"/>
                  <a:gd name="T44" fmla="*/ 6 w 12"/>
                  <a:gd name="T45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2" h="9">
                    <a:moveTo>
                      <a:pt x="6" y="6"/>
                    </a:move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4" y="9"/>
                      <a:pt x="6" y="9"/>
                      <a:pt x="9" y="9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6" y="6"/>
                      <a:pt x="6" y="6"/>
                      <a:pt x="6" y="6"/>
                    </a:cubicBezTo>
                  </a:path>
                </a:pathLst>
              </a:custGeom>
              <a:grpFill/>
              <a:ln w="12700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167" name="Freeform 1485">
                <a:extLst>
                  <a:ext uri="{FF2B5EF4-FFF2-40B4-BE49-F238E27FC236}">
                    <a16:creationId xmlns:a16="http://schemas.microsoft.com/office/drawing/2014/main" id="{41F9972F-412E-90C3-AEB8-97D6758F84BE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7807089" y="2362460"/>
                <a:ext cx="6533" cy="7841"/>
              </a:xfrm>
              <a:custGeom>
                <a:avLst/>
                <a:gdLst>
                  <a:gd name="T0" fmla="*/ 1 w 5"/>
                  <a:gd name="T1" fmla="*/ 5 h 6"/>
                  <a:gd name="T2" fmla="*/ 1 w 5"/>
                  <a:gd name="T3" fmla="*/ 5 h 6"/>
                  <a:gd name="T4" fmla="*/ 3 w 5"/>
                  <a:gd name="T5" fmla="*/ 6 h 6"/>
                  <a:gd name="T6" fmla="*/ 5 w 5"/>
                  <a:gd name="T7" fmla="*/ 6 h 6"/>
                  <a:gd name="T8" fmla="*/ 5 w 5"/>
                  <a:gd name="T9" fmla="*/ 5 h 6"/>
                  <a:gd name="T10" fmla="*/ 5 w 5"/>
                  <a:gd name="T11" fmla="*/ 4 h 6"/>
                  <a:gd name="T12" fmla="*/ 3 w 5"/>
                  <a:gd name="T13" fmla="*/ 0 h 6"/>
                  <a:gd name="T14" fmla="*/ 2 w 5"/>
                  <a:gd name="T15" fmla="*/ 0 h 6"/>
                  <a:gd name="T16" fmla="*/ 2 w 5"/>
                  <a:gd name="T17" fmla="*/ 0 h 6"/>
                  <a:gd name="T18" fmla="*/ 2 w 5"/>
                  <a:gd name="T19" fmla="*/ 0 h 6"/>
                  <a:gd name="T20" fmla="*/ 1 w 5"/>
                  <a:gd name="T21" fmla="*/ 2 h 6"/>
                  <a:gd name="T22" fmla="*/ 0 w 5"/>
                  <a:gd name="T23" fmla="*/ 3 h 6"/>
                  <a:gd name="T24" fmla="*/ 0 w 5"/>
                  <a:gd name="T25" fmla="*/ 4 h 6"/>
                  <a:gd name="T26" fmla="*/ 0 w 5"/>
                  <a:gd name="T27" fmla="*/ 4 h 6"/>
                  <a:gd name="T28" fmla="*/ 0 w 5"/>
                  <a:gd name="T29" fmla="*/ 5 h 6"/>
                  <a:gd name="T30" fmla="*/ 1 w 5"/>
                  <a:gd name="T31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" h="6">
                    <a:moveTo>
                      <a:pt x="1" y="5"/>
                    </a:moveTo>
                    <a:lnTo>
                      <a:pt x="1" y="5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5" y="5"/>
                    </a:lnTo>
                    <a:lnTo>
                      <a:pt x="5" y="4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1" y="5"/>
                    </a:lnTo>
                  </a:path>
                </a:pathLst>
              </a:custGeom>
              <a:grpFill/>
              <a:ln w="12700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168" name="Freeform 1486">
                <a:extLst>
                  <a:ext uri="{FF2B5EF4-FFF2-40B4-BE49-F238E27FC236}">
                    <a16:creationId xmlns:a16="http://schemas.microsoft.com/office/drawing/2014/main" id="{7896B793-5F0F-CDD3-FC43-7631E33B55B2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7807089" y="2362460"/>
                <a:ext cx="6533" cy="7841"/>
              </a:xfrm>
              <a:custGeom>
                <a:avLst/>
                <a:gdLst>
                  <a:gd name="T0" fmla="*/ 1 w 5"/>
                  <a:gd name="T1" fmla="*/ 5 h 6"/>
                  <a:gd name="T2" fmla="*/ 1 w 5"/>
                  <a:gd name="T3" fmla="*/ 5 h 6"/>
                  <a:gd name="T4" fmla="*/ 3 w 5"/>
                  <a:gd name="T5" fmla="*/ 6 h 6"/>
                  <a:gd name="T6" fmla="*/ 5 w 5"/>
                  <a:gd name="T7" fmla="*/ 6 h 6"/>
                  <a:gd name="T8" fmla="*/ 5 w 5"/>
                  <a:gd name="T9" fmla="*/ 5 h 6"/>
                  <a:gd name="T10" fmla="*/ 5 w 5"/>
                  <a:gd name="T11" fmla="*/ 4 h 6"/>
                  <a:gd name="T12" fmla="*/ 3 w 5"/>
                  <a:gd name="T13" fmla="*/ 0 h 6"/>
                  <a:gd name="T14" fmla="*/ 2 w 5"/>
                  <a:gd name="T15" fmla="*/ 0 h 6"/>
                  <a:gd name="T16" fmla="*/ 2 w 5"/>
                  <a:gd name="T17" fmla="*/ 0 h 6"/>
                  <a:gd name="T18" fmla="*/ 2 w 5"/>
                  <a:gd name="T19" fmla="*/ 0 h 6"/>
                  <a:gd name="T20" fmla="*/ 1 w 5"/>
                  <a:gd name="T21" fmla="*/ 2 h 6"/>
                  <a:gd name="T22" fmla="*/ 0 w 5"/>
                  <a:gd name="T23" fmla="*/ 3 h 6"/>
                  <a:gd name="T24" fmla="*/ 0 w 5"/>
                  <a:gd name="T25" fmla="*/ 4 h 6"/>
                  <a:gd name="T26" fmla="*/ 0 w 5"/>
                  <a:gd name="T27" fmla="*/ 4 h 6"/>
                  <a:gd name="T28" fmla="*/ 0 w 5"/>
                  <a:gd name="T29" fmla="*/ 5 h 6"/>
                  <a:gd name="T30" fmla="*/ 1 w 5"/>
                  <a:gd name="T31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" h="6">
                    <a:moveTo>
                      <a:pt x="1" y="5"/>
                    </a:moveTo>
                    <a:lnTo>
                      <a:pt x="1" y="5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5" y="5"/>
                    </a:lnTo>
                    <a:lnTo>
                      <a:pt x="5" y="4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1" y="5"/>
                    </a:lnTo>
                  </a:path>
                </a:pathLst>
              </a:custGeom>
              <a:grpFill/>
              <a:ln w="12700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169" name="Freeform 1487">
                <a:extLst>
                  <a:ext uri="{FF2B5EF4-FFF2-40B4-BE49-F238E27FC236}">
                    <a16:creationId xmlns:a16="http://schemas.microsoft.com/office/drawing/2014/main" id="{72103695-9BB1-FA6A-D098-AD5E94CEB954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7166795" y="2400355"/>
                <a:ext cx="22214" cy="7841"/>
              </a:xfrm>
              <a:custGeom>
                <a:avLst/>
                <a:gdLst>
                  <a:gd name="T0" fmla="*/ 6 w 17"/>
                  <a:gd name="T1" fmla="*/ 0 h 6"/>
                  <a:gd name="T2" fmla="*/ 5 w 17"/>
                  <a:gd name="T3" fmla="*/ 0 h 6"/>
                  <a:gd name="T4" fmla="*/ 5 w 17"/>
                  <a:gd name="T5" fmla="*/ 1 h 6"/>
                  <a:gd name="T6" fmla="*/ 4 w 17"/>
                  <a:gd name="T7" fmla="*/ 1 h 6"/>
                  <a:gd name="T8" fmla="*/ 2 w 17"/>
                  <a:gd name="T9" fmla="*/ 3 h 6"/>
                  <a:gd name="T10" fmla="*/ 1 w 17"/>
                  <a:gd name="T11" fmla="*/ 2 h 6"/>
                  <a:gd name="T12" fmla="*/ 1 w 17"/>
                  <a:gd name="T13" fmla="*/ 2 h 6"/>
                  <a:gd name="T14" fmla="*/ 0 w 17"/>
                  <a:gd name="T15" fmla="*/ 3 h 6"/>
                  <a:gd name="T16" fmla="*/ 0 w 17"/>
                  <a:gd name="T17" fmla="*/ 3 h 6"/>
                  <a:gd name="T18" fmla="*/ 1 w 17"/>
                  <a:gd name="T19" fmla="*/ 4 h 6"/>
                  <a:gd name="T20" fmla="*/ 1 w 17"/>
                  <a:gd name="T21" fmla="*/ 4 h 6"/>
                  <a:gd name="T22" fmla="*/ 1 w 17"/>
                  <a:gd name="T23" fmla="*/ 4 h 6"/>
                  <a:gd name="T24" fmla="*/ 2 w 17"/>
                  <a:gd name="T25" fmla="*/ 4 h 6"/>
                  <a:gd name="T26" fmla="*/ 4 w 17"/>
                  <a:gd name="T27" fmla="*/ 4 h 6"/>
                  <a:gd name="T28" fmla="*/ 6 w 17"/>
                  <a:gd name="T29" fmla="*/ 4 h 6"/>
                  <a:gd name="T30" fmla="*/ 9 w 17"/>
                  <a:gd name="T31" fmla="*/ 4 h 6"/>
                  <a:gd name="T32" fmla="*/ 10 w 17"/>
                  <a:gd name="T33" fmla="*/ 4 h 6"/>
                  <a:gd name="T34" fmla="*/ 10 w 17"/>
                  <a:gd name="T35" fmla="*/ 5 h 6"/>
                  <a:gd name="T36" fmla="*/ 10 w 17"/>
                  <a:gd name="T37" fmla="*/ 6 h 6"/>
                  <a:gd name="T38" fmla="*/ 10 w 17"/>
                  <a:gd name="T39" fmla="*/ 6 h 6"/>
                  <a:gd name="T40" fmla="*/ 10 w 17"/>
                  <a:gd name="T41" fmla="*/ 6 h 6"/>
                  <a:gd name="T42" fmla="*/ 11 w 17"/>
                  <a:gd name="T43" fmla="*/ 6 h 6"/>
                  <a:gd name="T44" fmla="*/ 12 w 17"/>
                  <a:gd name="T45" fmla="*/ 5 h 6"/>
                  <a:gd name="T46" fmla="*/ 13 w 17"/>
                  <a:gd name="T47" fmla="*/ 5 h 6"/>
                  <a:gd name="T48" fmla="*/ 14 w 17"/>
                  <a:gd name="T49" fmla="*/ 5 h 6"/>
                  <a:gd name="T50" fmla="*/ 15 w 17"/>
                  <a:gd name="T51" fmla="*/ 6 h 6"/>
                  <a:gd name="T52" fmla="*/ 15 w 17"/>
                  <a:gd name="T53" fmla="*/ 6 h 6"/>
                  <a:gd name="T54" fmla="*/ 16 w 17"/>
                  <a:gd name="T55" fmla="*/ 5 h 6"/>
                  <a:gd name="T56" fmla="*/ 17 w 17"/>
                  <a:gd name="T57" fmla="*/ 5 h 6"/>
                  <a:gd name="T58" fmla="*/ 17 w 17"/>
                  <a:gd name="T59" fmla="*/ 4 h 6"/>
                  <a:gd name="T60" fmla="*/ 17 w 17"/>
                  <a:gd name="T61" fmla="*/ 4 h 6"/>
                  <a:gd name="T62" fmla="*/ 17 w 17"/>
                  <a:gd name="T63" fmla="*/ 4 h 6"/>
                  <a:gd name="T64" fmla="*/ 16 w 17"/>
                  <a:gd name="T65" fmla="*/ 3 h 6"/>
                  <a:gd name="T66" fmla="*/ 14 w 17"/>
                  <a:gd name="T67" fmla="*/ 3 h 6"/>
                  <a:gd name="T68" fmla="*/ 11 w 17"/>
                  <a:gd name="T69" fmla="*/ 2 h 6"/>
                  <a:gd name="T70" fmla="*/ 7 w 17"/>
                  <a:gd name="T71" fmla="*/ 1 h 6"/>
                  <a:gd name="T72" fmla="*/ 6 w 17"/>
                  <a:gd name="T73" fmla="*/ 0 h 6"/>
                  <a:gd name="T74" fmla="*/ 6 w 17"/>
                  <a:gd name="T7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7" h="6">
                    <a:moveTo>
                      <a:pt x="6" y="0"/>
                    </a:moveTo>
                    <a:lnTo>
                      <a:pt x="5" y="0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2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6" y="4"/>
                    </a:lnTo>
                    <a:lnTo>
                      <a:pt x="9" y="4"/>
                    </a:lnTo>
                    <a:lnTo>
                      <a:pt x="10" y="4"/>
                    </a:lnTo>
                    <a:lnTo>
                      <a:pt x="10" y="5"/>
                    </a:lnTo>
                    <a:lnTo>
                      <a:pt x="10" y="6"/>
                    </a:lnTo>
                    <a:lnTo>
                      <a:pt x="10" y="6"/>
                    </a:lnTo>
                    <a:lnTo>
                      <a:pt x="10" y="6"/>
                    </a:lnTo>
                    <a:lnTo>
                      <a:pt x="11" y="6"/>
                    </a:lnTo>
                    <a:lnTo>
                      <a:pt x="12" y="5"/>
                    </a:lnTo>
                    <a:lnTo>
                      <a:pt x="13" y="5"/>
                    </a:lnTo>
                    <a:lnTo>
                      <a:pt x="14" y="5"/>
                    </a:lnTo>
                    <a:lnTo>
                      <a:pt x="15" y="6"/>
                    </a:lnTo>
                    <a:lnTo>
                      <a:pt x="15" y="6"/>
                    </a:lnTo>
                    <a:lnTo>
                      <a:pt x="16" y="5"/>
                    </a:lnTo>
                    <a:lnTo>
                      <a:pt x="17" y="5"/>
                    </a:lnTo>
                    <a:lnTo>
                      <a:pt x="17" y="4"/>
                    </a:lnTo>
                    <a:lnTo>
                      <a:pt x="17" y="4"/>
                    </a:lnTo>
                    <a:lnTo>
                      <a:pt x="17" y="4"/>
                    </a:lnTo>
                    <a:lnTo>
                      <a:pt x="16" y="3"/>
                    </a:lnTo>
                    <a:lnTo>
                      <a:pt x="14" y="3"/>
                    </a:lnTo>
                    <a:lnTo>
                      <a:pt x="11" y="2"/>
                    </a:lnTo>
                    <a:lnTo>
                      <a:pt x="7" y="1"/>
                    </a:lnTo>
                    <a:lnTo>
                      <a:pt x="6" y="0"/>
                    </a:lnTo>
                    <a:lnTo>
                      <a:pt x="6" y="0"/>
                    </a:lnTo>
                  </a:path>
                </a:pathLst>
              </a:custGeom>
              <a:grpFill/>
              <a:ln w="12700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170" name="Freeform 1488">
                <a:extLst>
                  <a:ext uri="{FF2B5EF4-FFF2-40B4-BE49-F238E27FC236}">
                    <a16:creationId xmlns:a16="http://schemas.microsoft.com/office/drawing/2014/main" id="{D246DFC4-14F7-98A6-15E8-E515E438892B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7166795" y="2400355"/>
                <a:ext cx="22214" cy="7841"/>
              </a:xfrm>
              <a:custGeom>
                <a:avLst/>
                <a:gdLst>
                  <a:gd name="T0" fmla="*/ 6 w 17"/>
                  <a:gd name="T1" fmla="*/ 0 h 6"/>
                  <a:gd name="T2" fmla="*/ 5 w 17"/>
                  <a:gd name="T3" fmla="*/ 0 h 6"/>
                  <a:gd name="T4" fmla="*/ 5 w 17"/>
                  <a:gd name="T5" fmla="*/ 1 h 6"/>
                  <a:gd name="T6" fmla="*/ 4 w 17"/>
                  <a:gd name="T7" fmla="*/ 1 h 6"/>
                  <a:gd name="T8" fmla="*/ 2 w 17"/>
                  <a:gd name="T9" fmla="*/ 3 h 6"/>
                  <a:gd name="T10" fmla="*/ 1 w 17"/>
                  <a:gd name="T11" fmla="*/ 2 h 6"/>
                  <a:gd name="T12" fmla="*/ 1 w 17"/>
                  <a:gd name="T13" fmla="*/ 2 h 6"/>
                  <a:gd name="T14" fmla="*/ 0 w 17"/>
                  <a:gd name="T15" fmla="*/ 3 h 6"/>
                  <a:gd name="T16" fmla="*/ 0 w 17"/>
                  <a:gd name="T17" fmla="*/ 3 h 6"/>
                  <a:gd name="T18" fmla="*/ 1 w 17"/>
                  <a:gd name="T19" fmla="*/ 4 h 6"/>
                  <a:gd name="T20" fmla="*/ 1 w 17"/>
                  <a:gd name="T21" fmla="*/ 4 h 6"/>
                  <a:gd name="T22" fmla="*/ 1 w 17"/>
                  <a:gd name="T23" fmla="*/ 4 h 6"/>
                  <a:gd name="T24" fmla="*/ 2 w 17"/>
                  <a:gd name="T25" fmla="*/ 4 h 6"/>
                  <a:gd name="T26" fmla="*/ 4 w 17"/>
                  <a:gd name="T27" fmla="*/ 4 h 6"/>
                  <a:gd name="T28" fmla="*/ 6 w 17"/>
                  <a:gd name="T29" fmla="*/ 4 h 6"/>
                  <a:gd name="T30" fmla="*/ 9 w 17"/>
                  <a:gd name="T31" fmla="*/ 4 h 6"/>
                  <a:gd name="T32" fmla="*/ 10 w 17"/>
                  <a:gd name="T33" fmla="*/ 4 h 6"/>
                  <a:gd name="T34" fmla="*/ 10 w 17"/>
                  <a:gd name="T35" fmla="*/ 5 h 6"/>
                  <a:gd name="T36" fmla="*/ 10 w 17"/>
                  <a:gd name="T37" fmla="*/ 6 h 6"/>
                  <a:gd name="T38" fmla="*/ 10 w 17"/>
                  <a:gd name="T39" fmla="*/ 6 h 6"/>
                  <a:gd name="T40" fmla="*/ 10 w 17"/>
                  <a:gd name="T41" fmla="*/ 6 h 6"/>
                  <a:gd name="T42" fmla="*/ 11 w 17"/>
                  <a:gd name="T43" fmla="*/ 6 h 6"/>
                  <a:gd name="T44" fmla="*/ 12 w 17"/>
                  <a:gd name="T45" fmla="*/ 5 h 6"/>
                  <a:gd name="T46" fmla="*/ 13 w 17"/>
                  <a:gd name="T47" fmla="*/ 5 h 6"/>
                  <a:gd name="T48" fmla="*/ 14 w 17"/>
                  <a:gd name="T49" fmla="*/ 5 h 6"/>
                  <a:gd name="T50" fmla="*/ 15 w 17"/>
                  <a:gd name="T51" fmla="*/ 6 h 6"/>
                  <a:gd name="T52" fmla="*/ 15 w 17"/>
                  <a:gd name="T53" fmla="*/ 6 h 6"/>
                  <a:gd name="T54" fmla="*/ 16 w 17"/>
                  <a:gd name="T55" fmla="*/ 5 h 6"/>
                  <a:gd name="T56" fmla="*/ 17 w 17"/>
                  <a:gd name="T57" fmla="*/ 5 h 6"/>
                  <a:gd name="T58" fmla="*/ 17 w 17"/>
                  <a:gd name="T59" fmla="*/ 4 h 6"/>
                  <a:gd name="T60" fmla="*/ 17 w 17"/>
                  <a:gd name="T61" fmla="*/ 4 h 6"/>
                  <a:gd name="T62" fmla="*/ 17 w 17"/>
                  <a:gd name="T63" fmla="*/ 4 h 6"/>
                  <a:gd name="T64" fmla="*/ 16 w 17"/>
                  <a:gd name="T65" fmla="*/ 3 h 6"/>
                  <a:gd name="T66" fmla="*/ 14 w 17"/>
                  <a:gd name="T67" fmla="*/ 3 h 6"/>
                  <a:gd name="T68" fmla="*/ 11 w 17"/>
                  <a:gd name="T69" fmla="*/ 2 h 6"/>
                  <a:gd name="T70" fmla="*/ 7 w 17"/>
                  <a:gd name="T71" fmla="*/ 1 h 6"/>
                  <a:gd name="T72" fmla="*/ 6 w 17"/>
                  <a:gd name="T73" fmla="*/ 0 h 6"/>
                  <a:gd name="T74" fmla="*/ 6 w 17"/>
                  <a:gd name="T7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7" h="6">
                    <a:moveTo>
                      <a:pt x="6" y="0"/>
                    </a:moveTo>
                    <a:lnTo>
                      <a:pt x="5" y="0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2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6" y="4"/>
                    </a:lnTo>
                    <a:lnTo>
                      <a:pt x="9" y="4"/>
                    </a:lnTo>
                    <a:lnTo>
                      <a:pt x="10" y="4"/>
                    </a:lnTo>
                    <a:lnTo>
                      <a:pt x="10" y="5"/>
                    </a:lnTo>
                    <a:lnTo>
                      <a:pt x="10" y="6"/>
                    </a:lnTo>
                    <a:lnTo>
                      <a:pt x="10" y="6"/>
                    </a:lnTo>
                    <a:lnTo>
                      <a:pt x="10" y="6"/>
                    </a:lnTo>
                    <a:lnTo>
                      <a:pt x="11" y="6"/>
                    </a:lnTo>
                    <a:lnTo>
                      <a:pt x="12" y="5"/>
                    </a:lnTo>
                    <a:lnTo>
                      <a:pt x="13" y="5"/>
                    </a:lnTo>
                    <a:lnTo>
                      <a:pt x="14" y="5"/>
                    </a:lnTo>
                    <a:lnTo>
                      <a:pt x="15" y="6"/>
                    </a:lnTo>
                    <a:lnTo>
                      <a:pt x="15" y="6"/>
                    </a:lnTo>
                    <a:lnTo>
                      <a:pt x="16" y="5"/>
                    </a:lnTo>
                    <a:lnTo>
                      <a:pt x="17" y="5"/>
                    </a:lnTo>
                    <a:lnTo>
                      <a:pt x="17" y="4"/>
                    </a:lnTo>
                    <a:lnTo>
                      <a:pt x="17" y="4"/>
                    </a:lnTo>
                    <a:lnTo>
                      <a:pt x="17" y="4"/>
                    </a:lnTo>
                    <a:lnTo>
                      <a:pt x="16" y="3"/>
                    </a:lnTo>
                    <a:lnTo>
                      <a:pt x="14" y="3"/>
                    </a:lnTo>
                    <a:lnTo>
                      <a:pt x="11" y="2"/>
                    </a:lnTo>
                    <a:lnTo>
                      <a:pt x="7" y="1"/>
                    </a:lnTo>
                    <a:lnTo>
                      <a:pt x="6" y="0"/>
                    </a:lnTo>
                    <a:lnTo>
                      <a:pt x="6" y="0"/>
                    </a:lnTo>
                  </a:path>
                </a:pathLst>
              </a:custGeom>
              <a:grpFill/>
              <a:ln w="12700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171" name="Freeform 1489">
                <a:extLst>
                  <a:ext uri="{FF2B5EF4-FFF2-40B4-BE49-F238E27FC236}">
                    <a16:creationId xmlns:a16="http://schemas.microsoft.com/office/drawing/2014/main" id="{77570B28-37CA-51AC-25F5-846C5CF741ED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8809344" y="2777998"/>
                <a:ext cx="3920" cy="6533"/>
              </a:xfrm>
              <a:custGeom>
                <a:avLst/>
                <a:gdLst>
                  <a:gd name="T0" fmla="*/ 3 w 3"/>
                  <a:gd name="T1" fmla="*/ 5 h 5"/>
                  <a:gd name="T2" fmla="*/ 3 w 3"/>
                  <a:gd name="T3" fmla="*/ 4 h 5"/>
                  <a:gd name="T4" fmla="*/ 3 w 3"/>
                  <a:gd name="T5" fmla="*/ 2 h 5"/>
                  <a:gd name="T6" fmla="*/ 3 w 3"/>
                  <a:gd name="T7" fmla="*/ 1 h 5"/>
                  <a:gd name="T8" fmla="*/ 1 w 3"/>
                  <a:gd name="T9" fmla="*/ 0 h 5"/>
                  <a:gd name="T10" fmla="*/ 1 w 3"/>
                  <a:gd name="T11" fmla="*/ 0 h 5"/>
                  <a:gd name="T12" fmla="*/ 0 w 3"/>
                  <a:gd name="T13" fmla="*/ 2 h 5"/>
                  <a:gd name="T14" fmla="*/ 1 w 3"/>
                  <a:gd name="T15" fmla="*/ 2 h 5"/>
                  <a:gd name="T16" fmla="*/ 1 w 3"/>
                  <a:gd name="T17" fmla="*/ 3 h 5"/>
                  <a:gd name="T18" fmla="*/ 1 w 3"/>
                  <a:gd name="T19" fmla="*/ 3 h 5"/>
                  <a:gd name="T20" fmla="*/ 2 w 3"/>
                  <a:gd name="T21" fmla="*/ 3 h 5"/>
                  <a:gd name="T22" fmla="*/ 3 w 3"/>
                  <a:gd name="T23" fmla="*/ 5 h 5"/>
                  <a:gd name="T24" fmla="*/ 3 w 3"/>
                  <a:gd name="T2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" h="5">
                    <a:moveTo>
                      <a:pt x="3" y="5"/>
                    </a:moveTo>
                    <a:lnTo>
                      <a:pt x="3" y="4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3" y="5"/>
                    </a:lnTo>
                    <a:lnTo>
                      <a:pt x="3" y="5"/>
                    </a:lnTo>
                  </a:path>
                </a:pathLst>
              </a:custGeom>
              <a:grpFill/>
              <a:ln w="12700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172" name="Freeform 1490">
                <a:extLst>
                  <a:ext uri="{FF2B5EF4-FFF2-40B4-BE49-F238E27FC236}">
                    <a16:creationId xmlns:a16="http://schemas.microsoft.com/office/drawing/2014/main" id="{AAD6C995-35F3-F556-6C0D-10945A60C7AF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8809344" y="2777998"/>
                <a:ext cx="3920" cy="6533"/>
              </a:xfrm>
              <a:custGeom>
                <a:avLst/>
                <a:gdLst>
                  <a:gd name="T0" fmla="*/ 3 w 3"/>
                  <a:gd name="T1" fmla="*/ 5 h 5"/>
                  <a:gd name="T2" fmla="*/ 3 w 3"/>
                  <a:gd name="T3" fmla="*/ 4 h 5"/>
                  <a:gd name="T4" fmla="*/ 3 w 3"/>
                  <a:gd name="T5" fmla="*/ 2 h 5"/>
                  <a:gd name="T6" fmla="*/ 3 w 3"/>
                  <a:gd name="T7" fmla="*/ 1 h 5"/>
                  <a:gd name="T8" fmla="*/ 1 w 3"/>
                  <a:gd name="T9" fmla="*/ 0 h 5"/>
                  <a:gd name="T10" fmla="*/ 1 w 3"/>
                  <a:gd name="T11" fmla="*/ 0 h 5"/>
                  <a:gd name="T12" fmla="*/ 0 w 3"/>
                  <a:gd name="T13" fmla="*/ 2 h 5"/>
                  <a:gd name="T14" fmla="*/ 1 w 3"/>
                  <a:gd name="T15" fmla="*/ 2 h 5"/>
                  <a:gd name="T16" fmla="*/ 1 w 3"/>
                  <a:gd name="T17" fmla="*/ 3 h 5"/>
                  <a:gd name="T18" fmla="*/ 1 w 3"/>
                  <a:gd name="T19" fmla="*/ 3 h 5"/>
                  <a:gd name="T20" fmla="*/ 2 w 3"/>
                  <a:gd name="T21" fmla="*/ 3 h 5"/>
                  <a:gd name="T22" fmla="*/ 3 w 3"/>
                  <a:gd name="T23" fmla="*/ 5 h 5"/>
                  <a:gd name="T24" fmla="*/ 3 w 3"/>
                  <a:gd name="T2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" h="5">
                    <a:moveTo>
                      <a:pt x="3" y="5"/>
                    </a:moveTo>
                    <a:lnTo>
                      <a:pt x="3" y="4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3" y="5"/>
                    </a:lnTo>
                    <a:lnTo>
                      <a:pt x="3" y="5"/>
                    </a:lnTo>
                  </a:path>
                </a:pathLst>
              </a:custGeom>
              <a:grpFill/>
              <a:ln w="12700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173" name="Freeform 1491">
                <a:extLst>
                  <a:ext uri="{FF2B5EF4-FFF2-40B4-BE49-F238E27FC236}">
                    <a16:creationId xmlns:a16="http://schemas.microsoft.com/office/drawing/2014/main" id="{5494378E-4BBF-7C20-F6DD-F64BDA71BC54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8787129" y="2771464"/>
                <a:ext cx="6533" cy="7841"/>
              </a:xfrm>
              <a:custGeom>
                <a:avLst/>
                <a:gdLst>
                  <a:gd name="T0" fmla="*/ 9 w 9"/>
                  <a:gd name="T1" fmla="*/ 9 h 11"/>
                  <a:gd name="T2" fmla="*/ 9 w 9"/>
                  <a:gd name="T3" fmla="*/ 9 h 11"/>
                  <a:gd name="T4" fmla="*/ 7 w 9"/>
                  <a:gd name="T5" fmla="*/ 4 h 11"/>
                  <a:gd name="T6" fmla="*/ 7 w 9"/>
                  <a:gd name="T7" fmla="*/ 3 h 11"/>
                  <a:gd name="T8" fmla="*/ 4 w 9"/>
                  <a:gd name="T9" fmla="*/ 1 h 11"/>
                  <a:gd name="T10" fmla="*/ 4 w 9"/>
                  <a:gd name="T11" fmla="*/ 0 h 11"/>
                  <a:gd name="T12" fmla="*/ 3 w 9"/>
                  <a:gd name="T13" fmla="*/ 0 h 11"/>
                  <a:gd name="T14" fmla="*/ 1 w 9"/>
                  <a:gd name="T15" fmla="*/ 1 h 11"/>
                  <a:gd name="T16" fmla="*/ 0 w 9"/>
                  <a:gd name="T17" fmla="*/ 1 h 11"/>
                  <a:gd name="T18" fmla="*/ 0 w 9"/>
                  <a:gd name="T19" fmla="*/ 2 h 11"/>
                  <a:gd name="T20" fmla="*/ 1 w 9"/>
                  <a:gd name="T21" fmla="*/ 8 h 11"/>
                  <a:gd name="T22" fmla="*/ 6 w 9"/>
                  <a:gd name="T23" fmla="*/ 10 h 11"/>
                  <a:gd name="T24" fmla="*/ 8 w 9"/>
                  <a:gd name="T25" fmla="*/ 10 h 11"/>
                  <a:gd name="T26" fmla="*/ 9 w 9"/>
                  <a:gd name="T27" fmla="*/ 10 h 11"/>
                  <a:gd name="T28" fmla="*/ 9 w 9"/>
                  <a:gd name="T29" fmla="*/ 9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9" h="11">
                    <a:moveTo>
                      <a:pt x="9" y="9"/>
                    </a:moveTo>
                    <a:cubicBezTo>
                      <a:pt x="9" y="9"/>
                      <a:pt x="9" y="9"/>
                      <a:pt x="9" y="9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3" y="11"/>
                      <a:pt x="3" y="10"/>
                      <a:pt x="6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9"/>
                      <a:pt x="9" y="9"/>
                      <a:pt x="9" y="9"/>
                    </a:cubicBezTo>
                  </a:path>
                </a:pathLst>
              </a:custGeom>
              <a:grpFill/>
              <a:ln w="12700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174" name="Freeform 1492">
                <a:extLst>
                  <a:ext uri="{FF2B5EF4-FFF2-40B4-BE49-F238E27FC236}">
                    <a16:creationId xmlns:a16="http://schemas.microsoft.com/office/drawing/2014/main" id="{432E8D19-254D-AE7A-D584-328B4EDE213A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8787129" y="2771464"/>
                <a:ext cx="6533" cy="7841"/>
              </a:xfrm>
              <a:custGeom>
                <a:avLst/>
                <a:gdLst>
                  <a:gd name="T0" fmla="*/ 9 w 9"/>
                  <a:gd name="T1" fmla="*/ 9 h 11"/>
                  <a:gd name="T2" fmla="*/ 9 w 9"/>
                  <a:gd name="T3" fmla="*/ 9 h 11"/>
                  <a:gd name="T4" fmla="*/ 7 w 9"/>
                  <a:gd name="T5" fmla="*/ 4 h 11"/>
                  <a:gd name="T6" fmla="*/ 7 w 9"/>
                  <a:gd name="T7" fmla="*/ 3 h 11"/>
                  <a:gd name="T8" fmla="*/ 4 w 9"/>
                  <a:gd name="T9" fmla="*/ 1 h 11"/>
                  <a:gd name="T10" fmla="*/ 4 w 9"/>
                  <a:gd name="T11" fmla="*/ 0 h 11"/>
                  <a:gd name="T12" fmla="*/ 3 w 9"/>
                  <a:gd name="T13" fmla="*/ 0 h 11"/>
                  <a:gd name="T14" fmla="*/ 1 w 9"/>
                  <a:gd name="T15" fmla="*/ 1 h 11"/>
                  <a:gd name="T16" fmla="*/ 0 w 9"/>
                  <a:gd name="T17" fmla="*/ 1 h 11"/>
                  <a:gd name="T18" fmla="*/ 0 w 9"/>
                  <a:gd name="T19" fmla="*/ 2 h 11"/>
                  <a:gd name="T20" fmla="*/ 1 w 9"/>
                  <a:gd name="T21" fmla="*/ 8 h 11"/>
                  <a:gd name="T22" fmla="*/ 6 w 9"/>
                  <a:gd name="T23" fmla="*/ 10 h 11"/>
                  <a:gd name="T24" fmla="*/ 8 w 9"/>
                  <a:gd name="T25" fmla="*/ 10 h 11"/>
                  <a:gd name="T26" fmla="*/ 9 w 9"/>
                  <a:gd name="T27" fmla="*/ 10 h 11"/>
                  <a:gd name="T28" fmla="*/ 9 w 9"/>
                  <a:gd name="T29" fmla="*/ 9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9" h="11">
                    <a:moveTo>
                      <a:pt x="9" y="9"/>
                    </a:moveTo>
                    <a:cubicBezTo>
                      <a:pt x="9" y="9"/>
                      <a:pt x="9" y="9"/>
                      <a:pt x="9" y="9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3" y="11"/>
                      <a:pt x="3" y="10"/>
                      <a:pt x="6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9"/>
                      <a:pt x="9" y="9"/>
                      <a:pt x="9" y="9"/>
                    </a:cubicBezTo>
                  </a:path>
                </a:pathLst>
              </a:custGeom>
              <a:grpFill/>
              <a:ln w="12700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175" name="Freeform 1493">
                <a:extLst>
                  <a:ext uri="{FF2B5EF4-FFF2-40B4-BE49-F238E27FC236}">
                    <a16:creationId xmlns:a16="http://schemas.microsoft.com/office/drawing/2014/main" id="{3F2391D6-C835-0F85-CB54-CDD80344D820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8808037" y="2771464"/>
                <a:ext cx="2614" cy="2614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2 h 2"/>
                  <a:gd name="T4" fmla="*/ 2 w 2"/>
                  <a:gd name="T5" fmla="*/ 2 h 2"/>
                  <a:gd name="T6" fmla="*/ 2 w 2"/>
                  <a:gd name="T7" fmla="*/ 2 h 2"/>
                  <a:gd name="T8" fmla="*/ 1 w 2"/>
                  <a:gd name="T9" fmla="*/ 0 h 2"/>
                  <a:gd name="T10" fmla="*/ 0 w 2"/>
                  <a:gd name="T11" fmla="*/ 0 h 2"/>
                  <a:gd name="T12" fmla="*/ 0 w 2"/>
                  <a:gd name="T13" fmla="*/ 0 h 2"/>
                  <a:gd name="T14" fmla="*/ 0 w 2"/>
                  <a:gd name="T15" fmla="*/ 0 h 2"/>
                  <a:gd name="T16" fmla="*/ 0 w 2"/>
                  <a:gd name="T17" fmla="*/ 1 h 2"/>
                  <a:gd name="T18" fmla="*/ 0 w 2"/>
                  <a:gd name="T19" fmla="*/ 2 h 2"/>
                  <a:gd name="T20" fmla="*/ 0 w 2"/>
                  <a:gd name="T21" fmla="*/ 2 h 2"/>
                  <a:gd name="T22" fmla="*/ 0 w 2"/>
                  <a:gd name="T2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</a:path>
                </a:pathLst>
              </a:custGeom>
              <a:grpFill/>
              <a:ln w="12700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176" name="Freeform 1494">
                <a:extLst>
                  <a:ext uri="{FF2B5EF4-FFF2-40B4-BE49-F238E27FC236}">
                    <a16:creationId xmlns:a16="http://schemas.microsoft.com/office/drawing/2014/main" id="{5A0AAABA-8008-1883-0151-7863F49B8FBD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8808037" y="2771464"/>
                <a:ext cx="2614" cy="2614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2 h 2"/>
                  <a:gd name="T4" fmla="*/ 2 w 2"/>
                  <a:gd name="T5" fmla="*/ 2 h 2"/>
                  <a:gd name="T6" fmla="*/ 2 w 2"/>
                  <a:gd name="T7" fmla="*/ 2 h 2"/>
                  <a:gd name="T8" fmla="*/ 1 w 2"/>
                  <a:gd name="T9" fmla="*/ 0 h 2"/>
                  <a:gd name="T10" fmla="*/ 0 w 2"/>
                  <a:gd name="T11" fmla="*/ 0 h 2"/>
                  <a:gd name="T12" fmla="*/ 0 w 2"/>
                  <a:gd name="T13" fmla="*/ 0 h 2"/>
                  <a:gd name="T14" fmla="*/ 0 w 2"/>
                  <a:gd name="T15" fmla="*/ 0 h 2"/>
                  <a:gd name="T16" fmla="*/ 0 w 2"/>
                  <a:gd name="T17" fmla="*/ 1 h 2"/>
                  <a:gd name="T18" fmla="*/ 0 w 2"/>
                  <a:gd name="T19" fmla="*/ 2 h 2"/>
                  <a:gd name="T20" fmla="*/ 0 w 2"/>
                  <a:gd name="T21" fmla="*/ 2 h 2"/>
                  <a:gd name="T22" fmla="*/ 0 w 2"/>
                  <a:gd name="T2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</a:path>
                </a:pathLst>
              </a:custGeom>
              <a:grpFill/>
              <a:ln w="12700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177" name="Freeform 1495">
                <a:extLst>
                  <a:ext uri="{FF2B5EF4-FFF2-40B4-BE49-F238E27FC236}">
                    <a16:creationId xmlns:a16="http://schemas.microsoft.com/office/drawing/2014/main" id="{9EE9E15E-3B43-5904-CA4B-3017B2A1631A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8825024" y="2788452"/>
                <a:ext cx="5226" cy="2614"/>
              </a:xfrm>
              <a:custGeom>
                <a:avLst/>
                <a:gdLst>
                  <a:gd name="T0" fmla="*/ 1 w 4"/>
                  <a:gd name="T1" fmla="*/ 1 h 2"/>
                  <a:gd name="T2" fmla="*/ 1 w 4"/>
                  <a:gd name="T3" fmla="*/ 0 h 2"/>
                  <a:gd name="T4" fmla="*/ 0 w 4"/>
                  <a:gd name="T5" fmla="*/ 1 h 2"/>
                  <a:gd name="T6" fmla="*/ 1 w 4"/>
                  <a:gd name="T7" fmla="*/ 1 h 2"/>
                  <a:gd name="T8" fmla="*/ 1 w 4"/>
                  <a:gd name="T9" fmla="*/ 1 h 2"/>
                  <a:gd name="T10" fmla="*/ 2 w 4"/>
                  <a:gd name="T11" fmla="*/ 1 h 2"/>
                  <a:gd name="T12" fmla="*/ 2 w 4"/>
                  <a:gd name="T13" fmla="*/ 2 h 2"/>
                  <a:gd name="T14" fmla="*/ 2 w 4"/>
                  <a:gd name="T15" fmla="*/ 2 h 2"/>
                  <a:gd name="T16" fmla="*/ 4 w 4"/>
                  <a:gd name="T17" fmla="*/ 1 h 2"/>
                  <a:gd name="T18" fmla="*/ 4 w 4"/>
                  <a:gd name="T19" fmla="*/ 1 h 2"/>
                  <a:gd name="T20" fmla="*/ 4 w 4"/>
                  <a:gd name="T21" fmla="*/ 1 h 2"/>
                  <a:gd name="T22" fmla="*/ 3 w 4"/>
                  <a:gd name="T23" fmla="*/ 0 h 2"/>
                  <a:gd name="T24" fmla="*/ 1 w 4"/>
                  <a:gd name="T25" fmla="*/ 0 h 2"/>
                  <a:gd name="T26" fmla="*/ 1 w 4"/>
                  <a:gd name="T27" fmla="*/ 1 h 2"/>
                  <a:gd name="T28" fmla="*/ 1 w 4"/>
                  <a:gd name="T2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" h="2">
                    <a:moveTo>
                      <a:pt x="1" y="1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grpFill/>
              <a:ln w="12700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178" name="Freeform 1496">
                <a:extLst>
                  <a:ext uri="{FF2B5EF4-FFF2-40B4-BE49-F238E27FC236}">
                    <a16:creationId xmlns:a16="http://schemas.microsoft.com/office/drawing/2014/main" id="{7C35B1DC-2C16-5EEA-8AE9-6B5781AC212A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8825024" y="2788451"/>
                <a:ext cx="5226" cy="2614"/>
              </a:xfrm>
              <a:custGeom>
                <a:avLst/>
                <a:gdLst>
                  <a:gd name="T0" fmla="*/ 1 w 4"/>
                  <a:gd name="T1" fmla="*/ 1 h 2"/>
                  <a:gd name="T2" fmla="*/ 1 w 4"/>
                  <a:gd name="T3" fmla="*/ 0 h 2"/>
                  <a:gd name="T4" fmla="*/ 0 w 4"/>
                  <a:gd name="T5" fmla="*/ 1 h 2"/>
                  <a:gd name="T6" fmla="*/ 1 w 4"/>
                  <a:gd name="T7" fmla="*/ 1 h 2"/>
                  <a:gd name="T8" fmla="*/ 1 w 4"/>
                  <a:gd name="T9" fmla="*/ 1 h 2"/>
                  <a:gd name="T10" fmla="*/ 2 w 4"/>
                  <a:gd name="T11" fmla="*/ 1 h 2"/>
                  <a:gd name="T12" fmla="*/ 2 w 4"/>
                  <a:gd name="T13" fmla="*/ 2 h 2"/>
                  <a:gd name="T14" fmla="*/ 2 w 4"/>
                  <a:gd name="T15" fmla="*/ 2 h 2"/>
                  <a:gd name="T16" fmla="*/ 4 w 4"/>
                  <a:gd name="T17" fmla="*/ 1 h 2"/>
                  <a:gd name="T18" fmla="*/ 4 w 4"/>
                  <a:gd name="T19" fmla="*/ 1 h 2"/>
                  <a:gd name="T20" fmla="*/ 4 w 4"/>
                  <a:gd name="T21" fmla="*/ 1 h 2"/>
                  <a:gd name="T22" fmla="*/ 3 w 4"/>
                  <a:gd name="T23" fmla="*/ 0 h 2"/>
                  <a:gd name="T24" fmla="*/ 1 w 4"/>
                  <a:gd name="T25" fmla="*/ 0 h 2"/>
                  <a:gd name="T26" fmla="*/ 1 w 4"/>
                  <a:gd name="T27" fmla="*/ 1 h 2"/>
                  <a:gd name="T28" fmla="*/ 1 w 4"/>
                  <a:gd name="T2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" h="2">
                    <a:moveTo>
                      <a:pt x="1" y="1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grpFill/>
              <a:ln w="12700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179" name="Freeform 1497">
                <a:extLst>
                  <a:ext uri="{FF2B5EF4-FFF2-40B4-BE49-F238E27FC236}">
                    <a16:creationId xmlns:a16="http://schemas.microsoft.com/office/drawing/2014/main" id="{353B9858-5710-9BCA-D366-4B350BA1D5EC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7381097" y="2063220"/>
                <a:ext cx="7841" cy="7841"/>
              </a:xfrm>
              <a:custGeom>
                <a:avLst/>
                <a:gdLst>
                  <a:gd name="T0" fmla="*/ 0 w 6"/>
                  <a:gd name="T1" fmla="*/ 4 h 6"/>
                  <a:gd name="T2" fmla="*/ 0 w 6"/>
                  <a:gd name="T3" fmla="*/ 4 h 6"/>
                  <a:gd name="T4" fmla="*/ 1 w 6"/>
                  <a:gd name="T5" fmla="*/ 5 h 6"/>
                  <a:gd name="T6" fmla="*/ 2 w 6"/>
                  <a:gd name="T7" fmla="*/ 5 h 6"/>
                  <a:gd name="T8" fmla="*/ 2 w 6"/>
                  <a:gd name="T9" fmla="*/ 6 h 6"/>
                  <a:gd name="T10" fmla="*/ 4 w 6"/>
                  <a:gd name="T11" fmla="*/ 5 h 6"/>
                  <a:gd name="T12" fmla="*/ 5 w 6"/>
                  <a:gd name="T13" fmla="*/ 4 h 6"/>
                  <a:gd name="T14" fmla="*/ 6 w 6"/>
                  <a:gd name="T15" fmla="*/ 4 h 6"/>
                  <a:gd name="T16" fmla="*/ 6 w 6"/>
                  <a:gd name="T17" fmla="*/ 4 h 6"/>
                  <a:gd name="T18" fmla="*/ 6 w 6"/>
                  <a:gd name="T19" fmla="*/ 3 h 6"/>
                  <a:gd name="T20" fmla="*/ 6 w 6"/>
                  <a:gd name="T21" fmla="*/ 2 h 6"/>
                  <a:gd name="T22" fmla="*/ 6 w 6"/>
                  <a:gd name="T23" fmla="*/ 1 h 6"/>
                  <a:gd name="T24" fmla="*/ 5 w 6"/>
                  <a:gd name="T25" fmla="*/ 1 h 6"/>
                  <a:gd name="T26" fmla="*/ 3 w 6"/>
                  <a:gd name="T27" fmla="*/ 0 h 6"/>
                  <a:gd name="T28" fmla="*/ 2 w 6"/>
                  <a:gd name="T29" fmla="*/ 0 h 6"/>
                  <a:gd name="T30" fmla="*/ 0 w 6"/>
                  <a:gd name="T31" fmla="*/ 3 h 6"/>
                  <a:gd name="T32" fmla="*/ 0 w 6"/>
                  <a:gd name="T33" fmla="*/ 3 h 6"/>
                  <a:gd name="T34" fmla="*/ 0 w 6"/>
                  <a:gd name="T35" fmla="*/ 4 h 6"/>
                  <a:gd name="T36" fmla="*/ 0 w 6"/>
                  <a:gd name="T37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6" h="6">
                    <a:moveTo>
                      <a:pt x="0" y="4"/>
                    </a:moveTo>
                    <a:lnTo>
                      <a:pt x="0" y="4"/>
                    </a:lnTo>
                    <a:lnTo>
                      <a:pt x="1" y="5"/>
                    </a:lnTo>
                    <a:lnTo>
                      <a:pt x="2" y="5"/>
                    </a:lnTo>
                    <a:lnTo>
                      <a:pt x="2" y="6"/>
                    </a:lnTo>
                    <a:lnTo>
                      <a:pt x="4" y="5"/>
                    </a:lnTo>
                    <a:lnTo>
                      <a:pt x="5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5" y="1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4"/>
                    </a:lnTo>
                  </a:path>
                </a:pathLst>
              </a:custGeom>
              <a:grpFill/>
              <a:ln w="12700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180" name="Freeform 1498">
                <a:extLst>
                  <a:ext uri="{FF2B5EF4-FFF2-40B4-BE49-F238E27FC236}">
                    <a16:creationId xmlns:a16="http://schemas.microsoft.com/office/drawing/2014/main" id="{CAA2AFE0-FE1F-0798-1238-073BA3CD07BC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7381097" y="2063220"/>
                <a:ext cx="7841" cy="7841"/>
              </a:xfrm>
              <a:custGeom>
                <a:avLst/>
                <a:gdLst>
                  <a:gd name="T0" fmla="*/ 0 w 6"/>
                  <a:gd name="T1" fmla="*/ 4 h 6"/>
                  <a:gd name="T2" fmla="*/ 0 w 6"/>
                  <a:gd name="T3" fmla="*/ 4 h 6"/>
                  <a:gd name="T4" fmla="*/ 1 w 6"/>
                  <a:gd name="T5" fmla="*/ 5 h 6"/>
                  <a:gd name="T6" fmla="*/ 2 w 6"/>
                  <a:gd name="T7" fmla="*/ 5 h 6"/>
                  <a:gd name="T8" fmla="*/ 2 w 6"/>
                  <a:gd name="T9" fmla="*/ 6 h 6"/>
                  <a:gd name="T10" fmla="*/ 4 w 6"/>
                  <a:gd name="T11" fmla="*/ 5 h 6"/>
                  <a:gd name="T12" fmla="*/ 5 w 6"/>
                  <a:gd name="T13" fmla="*/ 4 h 6"/>
                  <a:gd name="T14" fmla="*/ 6 w 6"/>
                  <a:gd name="T15" fmla="*/ 4 h 6"/>
                  <a:gd name="T16" fmla="*/ 6 w 6"/>
                  <a:gd name="T17" fmla="*/ 4 h 6"/>
                  <a:gd name="T18" fmla="*/ 6 w 6"/>
                  <a:gd name="T19" fmla="*/ 3 h 6"/>
                  <a:gd name="T20" fmla="*/ 6 w 6"/>
                  <a:gd name="T21" fmla="*/ 2 h 6"/>
                  <a:gd name="T22" fmla="*/ 6 w 6"/>
                  <a:gd name="T23" fmla="*/ 1 h 6"/>
                  <a:gd name="T24" fmla="*/ 5 w 6"/>
                  <a:gd name="T25" fmla="*/ 1 h 6"/>
                  <a:gd name="T26" fmla="*/ 3 w 6"/>
                  <a:gd name="T27" fmla="*/ 0 h 6"/>
                  <a:gd name="T28" fmla="*/ 2 w 6"/>
                  <a:gd name="T29" fmla="*/ 0 h 6"/>
                  <a:gd name="T30" fmla="*/ 0 w 6"/>
                  <a:gd name="T31" fmla="*/ 3 h 6"/>
                  <a:gd name="T32" fmla="*/ 0 w 6"/>
                  <a:gd name="T33" fmla="*/ 3 h 6"/>
                  <a:gd name="T34" fmla="*/ 0 w 6"/>
                  <a:gd name="T35" fmla="*/ 4 h 6"/>
                  <a:gd name="T36" fmla="*/ 0 w 6"/>
                  <a:gd name="T37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6" h="6">
                    <a:moveTo>
                      <a:pt x="0" y="4"/>
                    </a:moveTo>
                    <a:lnTo>
                      <a:pt x="0" y="4"/>
                    </a:lnTo>
                    <a:lnTo>
                      <a:pt x="1" y="5"/>
                    </a:lnTo>
                    <a:lnTo>
                      <a:pt x="2" y="5"/>
                    </a:lnTo>
                    <a:lnTo>
                      <a:pt x="2" y="6"/>
                    </a:lnTo>
                    <a:lnTo>
                      <a:pt x="4" y="5"/>
                    </a:lnTo>
                    <a:lnTo>
                      <a:pt x="5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5" y="1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4"/>
                    </a:lnTo>
                  </a:path>
                </a:pathLst>
              </a:custGeom>
              <a:grpFill/>
              <a:ln w="12700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181" name="Freeform 1499">
                <a:extLst>
                  <a:ext uri="{FF2B5EF4-FFF2-40B4-BE49-F238E27FC236}">
                    <a16:creationId xmlns:a16="http://schemas.microsoft.com/office/drawing/2014/main" id="{5CE97E06-4842-E485-0E6D-74CFE412274D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7364109" y="2061914"/>
                <a:ext cx="15681" cy="7841"/>
              </a:xfrm>
              <a:custGeom>
                <a:avLst/>
                <a:gdLst>
                  <a:gd name="T0" fmla="*/ 1 w 12"/>
                  <a:gd name="T1" fmla="*/ 4 h 6"/>
                  <a:gd name="T2" fmla="*/ 1 w 12"/>
                  <a:gd name="T3" fmla="*/ 4 h 6"/>
                  <a:gd name="T4" fmla="*/ 3 w 12"/>
                  <a:gd name="T5" fmla="*/ 5 h 6"/>
                  <a:gd name="T6" fmla="*/ 5 w 12"/>
                  <a:gd name="T7" fmla="*/ 6 h 6"/>
                  <a:gd name="T8" fmla="*/ 7 w 12"/>
                  <a:gd name="T9" fmla="*/ 6 h 6"/>
                  <a:gd name="T10" fmla="*/ 8 w 12"/>
                  <a:gd name="T11" fmla="*/ 6 h 6"/>
                  <a:gd name="T12" fmla="*/ 9 w 12"/>
                  <a:gd name="T13" fmla="*/ 6 h 6"/>
                  <a:gd name="T14" fmla="*/ 12 w 12"/>
                  <a:gd name="T15" fmla="*/ 3 h 6"/>
                  <a:gd name="T16" fmla="*/ 9 w 12"/>
                  <a:gd name="T17" fmla="*/ 1 h 6"/>
                  <a:gd name="T18" fmla="*/ 8 w 12"/>
                  <a:gd name="T19" fmla="*/ 0 h 6"/>
                  <a:gd name="T20" fmla="*/ 8 w 12"/>
                  <a:gd name="T21" fmla="*/ 1 h 6"/>
                  <a:gd name="T22" fmla="*/ 6 w 12"/>
                  <a:gd name="T23" fmla="*/ 1 h 6"/>
                  <a:gd name="T24" fmla="*/ 6 w 12"/>
                  <a:gd name="T25" fmla="*/ 2 h 6"/>
                  <a:gd name="T26" fmla="*/ 6 w 12"/>
                  <a:gd name="T27" fmla="*/ 3 h 6"/>
                  <a:gd name="T28" fmla="*/ 5 w 12"/>
                  <a:gd name="T29" fmla="*/ 3 h 6"/>
                  <a:gd name="T30" fmla="*/ 5 w 12"/>
                  <a:gd name="T31" fmla="*/ 4 h 6"/>
                  <a:gd name="T32" fmla="*/ 4 w 12"/>
                  <a:gd name="T33" fmla="*/ 4 h 6"/>
                  <a:gd name="T34" fmla="*/ 1 w 12"/>
                  <a:gd name="T35" fmla="*/ 4 h 6"/>
                  <a:gd name="T36" fmla="*/ 0 w 12"/>
                  <a:gd name="T37" fmla="*/ 3 h 6"/>
                  <a:gd name="T38" fmla="*/ 1 w 12"/>
                  <a:gd name="T39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2" h="6">
                    <a:moveTo>
                      <a:pt x="1" y="4"/>
                    </a:moveTo>
                    <a:lnTo>
                      <a:pt x="1" y="4"/>
                    </a:lnTo>
                    <a:lnTo>
                      <a:pt x="3" y="5"/>
                    </a:lnTo>
                    <a:lnTo>
                      <a:pt x="5" y="6"/>
                    </a:lnTo>
                    <a:lnTo>
                      <a:pt x="7" y="6"/>
                    </a:lnTo>
                    <a:lnTo>
                      <a:pt x="8" y="6"/>
                    </a:lnTo>
                    <a:lnTo>
                      <a:pt x="9" y="6"/>
                    </a:lnTo>
                    <a:lnTo>
                      <a:pt x="12" y="3"/>
                    </a:lnTo>
                    <a:lnTo>
                      <a:pt x="9" y="1"/>
                    </a:lnTo>
                    <a:lnTo>
                      <a:pt x="8" y="0"/>
                    </a:lnTo>
                    <a:lnTo>
                      <a:pt x="8" y="1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5" y="3"/>
                    </a:lnTo>
                    <a:lnTo>
                      <a:pt x="5" y="4"/>
                    </a:lnTo>
                    <a:lnTo>
                      <a:pt x="4" y="4"/>
                    </a:lnTo>
                    <a:lnTo>
                      <a:pt x="1" y="4"/>
                    </a:lnTo>
                    <a:lnTo>
                      <a:pt x="0" y="3"/>
                    </a:lnTo>
                    <a:lnTo>
                      <a:pt x="1" y="4"/>
                    </a:lnTo>
                  </a:path>
                </a:pathLst>
              </a:custGeom>
              <a:grpFill/>
              <a:ln w="12700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182" name="Freeform 1500">
                <a:extLst>
                  <a:ext uri="{FF2B5EF4-FFF2-40B4-BE49-F238E27FC236}">
                    <a16:creationId xmlns:a16="http://schemas.microsoft.com/office/drawing/2014/main" id="{91342D80-9E89-C03A-235D-1F9BB646BA4A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7364109" y="2061915"/>
                <a:ext cx="15681" cy="7841"/>
              </a:xfrm>
              <a:custGeom>
                <a:avLst/>
                <a:gdLst>
                  <a:gd name="T0" fmla="*/ 1 w 12"/>
                  <a:gd name="T1" fmla="*/ 4 h 6"/>
                  <a:gd name="T2" fmla="*/ 1 w 12"/>
                  <a:gd name="T3" fmla="*/ 4 h 6"/>
                  <a:gd name="T4" fmla="*/ 3 w 12"/>
                  <a:gd name="T5" fmla="*/ 5 h 6"/>
                  <a:gd name="T6" fmla="*/ 5 w 12"/>
                  <a:gd name="T7" fmla="*/ 6 h 6"/>
                  <a:gd name="T8" fmla="*/ 7 w 12"/>
                  <a:gd name="T9" fmla="*/ 6 h 6"/>
                  <a:gd name="T10" fmla="*/ 8 w 12"/>
                  <a:gd name="T11" fmla="*/ 6 h 6"/>
                  <a:gd name="T12" fmla="*/ 9 w 12"/>
                  <a:gd name="T13" fmla="*/ 6 h 6"/>
                  <a:gd name="T14" fmla="*/ 12 w 12"/>
                  <a:gd name="T15" fmla="*/ 3 h 6"/>
                  <a:gd name="T16" fmla="*/ 9 w 12"/>
                  <a:gd name="T17" fmla="*/ 1 h 6"/>
                  <a:gd name="T18" fmla="*/ 8 w 12"/>
                  <a:gd name="T19" fmla="*/ 0 h 6"/>
                  <a:gd name="T20" fmla="*/ 8 w 12"/>
                  <a:gd name="T21" fmla="*/ 1 h 6"/>
                  <a:gd name="T22" fmla="*/ 6 w 12"/>
                  <a:gd name="T23" fmla="*/ 1 h 6"/>
                  <a:gd name="T24" fmla="*/ 6 w 12"/>
                  <a:gd name="T25" fmla="*/ 2 h 6"/>
                  <a:gd name="T26" fmla="*/ 6 w 12"/>
                  <a:gd name="T27" fmla="*/ 3 h 6"/>
                  <a:gd name="T28" fmla="*/ 5 w 12"/>
                  <a:gd name="T29" fmla="*/ 3 h 6"/>
                  <a:gd name="T30" fmla="*/ 5 w 12"/>
                  <a:gd name="T31" fmla="*/ 4 h 6"/>
                  <a:gd name="T32" fmla="*/ 4 w 12"/>
                  <a:gd name="T33" fmla="*/ 4 h 6"/>
                  <a:gd name="T34" fmla="*/ 1 w 12"/>
                  <a:gd name="T35" fmla="*/ 4 h 6"/>
                  <a:gd name="T36" fmla="*/ 0 w 12"/>
                  <a:gd name="T37" fmla="*/ 3 h 6"/>
                  <a:gd name="T38" fmla="*/ 1 w 12"/>
                  <a:gd name="T39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2" h="6">
                    <a:moveTo>
                      <a:pt x="1" y="4"/>
                    </a:moveTo>
                    <a:lnTo>
                      <a:pt x="1" y="4"/>
                    </a:lnTo>
                    <a:lnTo>
                      <a:pt x="3" y="5"/>
                    </a:lnTo>
                    <a:lnTo>
                      <a:pt x="5" y="6"/>
                    </a:lnTo>
                    <a:lnTo>
                      <a:pt x="7" y="6"/>
                    </a:lnTo>
                    <a:lnTo>
                      <a:pt x="8" y="6"/>
                    </a:lnTo>
                    <a:lnTo>
                      <a:pt x="9" y="6"/>
                    </a:lnTo>
                    <a:lnTo>
                      <a:pt x="12" y="3"/>
                    </a:lnTo>
                    <a:lnTo>
                      <a:pt x="9" y="1"/>
                    </a:lnTo>
                    <a:lnTo>
                      <a:pt x="8" y="0"/>
                    </a:lnTo>
                    <a:lnTo>
                      <a:pt x="8" y="1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5" y="3"/>
                    </a:lnTo>
                    <a:lnTo>
                      <a:pt x="5" y="4"/>
                    </a:lnTo>
                    <a:lnTo>
                      <a:pt x="4" y="4"/>
                    </a:lnTo>
                    <a:lnTo>
                      <a:pt x="1" y="4"/>
                    </a:lnTo>
                    <a:lnTo>
                      <a:pt x="0" y="3"/>
                    </a:lnTo>
                    <a:lnTo>
                      <a:pt x="1" y="4"/>
                    </a:lnTo>
                  </a:path>
                </a:pathLst>
              </a:custGeom>
              <a:grpFill/>
              <a:ln w="12700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183" name="Freeform 1501">
                <a:extLst>
                  <a:ext uri="{FF2B5EF4-FFF2-40B4-BE49-F238E27FC236}">
                    <a16:creationId xmlns:a16="http://schemas.microsoft.com/office/drawing/2014/main" id="{87106330-F703-7CA4-8EE8-1A7BE4571649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7036122" y="2619886"/>
                <a:ext cx="0" cy="1306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</a:path>
                </a:pathLst>
              </a:custGeom>
              <a:grpFill/>
              <a:ln w="12700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184" name="Freeform 1502">
                <a:extLst>
                  <a:ext uri="{FF2B5EF4-FFF2-40B4-BE49-F238E27FC236}">
                    <a16:creationId xmlns:a16="http://schemas.microsoft.com/office/drawing/2014/main" id="{0ACA95F0-E4F0-08F5-0D32-F6DED6726124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7036122" y="2619886"/>
                <a:ext cx="0" cy="1306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</a:path>
                </a:pathLst>
              </a:custGeom>
              <a:grpFill/>
              <a:ln w="12700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185" name="Line 1503">
                <a:extLst>
                  <a:ext uri="{FF2B5EF4-FFF2-40B4-BE49-F238E27FC236}">
                    <a16:creationId xmlns:a16="http://schemas.microsoft.com/office/drawing/2014/main" id="{748D9D2C-4588-362D-87E7-80E696D184AC}"/>
                  </a:ext>
                </a:extLst>
              </p:cNvPr>
              <p:cNvSpPr>
                <a:spLocks noChangeShapeType="1"/>
              </p:cNvSpPr>
              <p:nvPr/>
            </p:nvSpPr>
            <p:spPr bwMode="gray">
              <a:xfrm>
                <a:off x="7036122" y="2620375"/>
                <a:ext cx="0" cy="1306"/>
              </a:xfrm>
              <a:prstGeom prst="line">
                <a:avLst/>
              </a:prstGeom>
              <a:grpFill/>
              <a:ln w="12700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186" name="Line 1504">
                <a:extLst>
                  <a:ext uri="{FF2B5EF4-FFF2-40B4-BE49-F238E27FC236}">
                    <a16:creationId xmlns:a16="http://schemas.microsoft.com/office/drawing/2014/main" id="{D04BE455-C692-61F4-AB34-A21B8840515E}"/>
                  </a:ext>
                </a:extLst>
              </p:cNvPr>
              <p:cNvSpPr>
                <a:spLocks noChangeShapeType="1"/>
              </p:cNvSpPr>
              <p:nvPr/>
            </p:nvSpPr>
            <p:spPr bwMode="gray">
              <a:xfrm>
                <a:off x="6410422" y="2619754"/>
                <a:ext cx="0" cy="1306"/>
              </a:xfrm>
              <a:prstGeom prst="line">
                <a:avLst/>
              </a:prstGeom>
              <a:grpFill/>
              <a:ln w="12700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</p:grpSp>
        <p:grpSp>
          <p:nvGrpSpPr>
            <p:cNvPr id="7" name="Group 12">
              <a:extLst>
                <a:ext uri="{FF2B5EF4-FFF2-40B4-BE49-F238E27FC236}">
                  <a16:creationId xmlns:a16="http://schemas.microsoft.com/office/drawing/2014/main" id="{BBA2BE8D-9380-53DD-A04C-1591B6C6D944}"/>
                </a:ext>
              </a:extLst>
            </p:cNvPr>
            <p:cNvGrpSpPr/>
            <p:nvPr/>
          </p:nvGrpSpPr>
          <p:grpSpPr bwMode="gray">
            <a:xfrm>
              <a:off x="1866758" y="1555967"/>
              <a:ext cx="3251126" cy="2787238"/>
              <a:chOff x="1866758" y="1555967"/>
              <a:chExt cx="3251126" cy="2787238"/>
            </a:xfrm>
            <a:grpFill/>
          </p:grpSpPr>
          <p:grpSp>
            <p:nvGrpSpPr>
              <p:cNvPr id="705" name="Group 710">
                <a:extLst>
                  <a:ext uri="{FF2B5EF4-FFF2-40B4-BE49-F238E27FC236}">
                    <a16:creationId xmlns:a16="http://schemas.microsoft.com/office/drawing/2014/main" id="{97EBC847-C495-88A0-A2A7-821658268C40}"/>
                  </a:ext>
                </a:extLst>
              </p:cNvPr>
              <p:cNvGrpSpPr/>
              <p:nvPr/>
            </p:nvGrpSpPr>
            <p:grpSpPr bwMode="gray">
              <a:xfrm>
                <a:off x="3858203" y="1555967"/>
                <a:ext cx="1259681" cy="1777144"/>
                <a:chOff x="3649176" y="1500634"/>
                <a:chExt cx="1148496" cy="1620285"/>
              </a:xfrm>
              <a:grpFill/>
            </p:grpSpPr>
            <p:sp>
              <p:nvSpPr>
                <p:cNvPr id="949" name="Freeform 189">
                  <a:extLst>
                    <a:ext uri="{FF2B5EF4-FFF2-40B4-BE49-F238E27FC236}">
                      <a16:creationId xmlns:a16="http://schemas.microsoft.com/office/drawing/2014/main" id="{E9AA2E4E-A35E-327E-2766-6517897F8C91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3725424" y="2153513"/>
                  <a:ext cx="57186" cy="20253"/>
                </a:xfrm>
                <a:custGeom>
                  <a:avLst/>
                  <a:gdLst>
                    <a:gd name="T0" fmla="*/ 0 w 48"/>
                    <a:gd name="T1" fmla="*/ 10 h 17"/>
                    <a:gd name="T2" fmla="*/ 0 w 48"/>
                    <a:gd name="T3" fmla="*/ 9 h 17"/>
                    <a:gd name="T4" fmla="*/ 5 w 48"/>
                    <a:gd name="T5" fmla="*/ 5 h 17"/>
                    <a:gd name="T6" fmla="*/ 8 w 48"/>
                    <a:gd name="T7" fmla="*/ 1 h 17"/>
                    <a:gd name="T8" fmla="*/ 27 w 48"/>
                    <a:gd name="T9" fmla="*/ 0 h 17"/>
                    <a:gd name="T10" fmla="*/ 34 w 48"/>
                    <a:gd name="T11" fmla="*/ 1 h 17"/>
                    <a:gd name="T12" fmla="*/ 37 w 48"/>
                    <a:gd name="T13" fmla="*/ 4 h 17"/>
                    <a:gd name="T14" fmla="*/ 39 w 48"/>
                    <a:gd name="T15" fmla="*/ 7 h 17"/>
                    <a:gd name="T16" fmla="*/ 47 w 48"/>
                    <a:gd name="T17" fmla="*/ 10 h 17"/>
                    <a:gd name="T18" fmla="*/ 48 w 48"/>
                    <a:gd name="T19" fmla="*/ 13 h 17"/>
                    <a:gd name="T20" fmla="*/ 44 w 48"/>
                    <a:gd name="T21" fmla="*/ 15 h 17"/>
                    <a:gd name="T22" fmla="*/ 35 w 48"/>
                    <a:gd name="T23" fmla="*/ 17 h 17"/>
                    <a:gd name="T24" fmla="*/ 19 w 48"/>
                    <a:gd name="T25" fmla="*/ 12 h 17"/>
                    <a:gd name="T26" fmla="*/ 13 w 48"/>
                    <a:gd name="T27" fmla="*/ 14 h 17"/>
                    <a:gd name="T28" fmla="*/ 8 w 48"/>
                    <a:gd name="T29" fmla="*/ 13 h 17"/>
                    <a:gd name="T30" fmla="*/ 0 w 48"/>
                    <a:gd name="T31" fmla="*/ 1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48" h="17">
                      <a:moveTo>
                        <a:pt x="0" y="10"/>
                      </a:moveTo>
                      <a:lnTo>
                        <a:pt x="0" y="9"/>
                      </a:lnTo>
                      <a:lnTo>
                        <a:pt x="5" y="5"/>
                      </a:lnTo>
                      <a:lnTo>
                        <a:pt x="8" y="1"/>
                      </a:lnTo>
                      <a:lnTo>
                        <a:pt x="27" y="0"/>
                      </a:lnTo>
                      <a:lnTo>
                        <a:pt x="34" y="1"/>
                      </a:lnTo>
                      <a:lnTo>
                        <a:pt x="37" y="4"/>
                      </a:lnTo>
                      <a:lnTo>
                        <a:pt x="39" y="7"/>
                      </a:lnTo>
                      <a:lnTo>
                        <a:pt x="47" y="10"/>
                      </a:lnTo>
                      <a:lnTo>
                        <a:pt x="48" y="13"/>
                      </a:lnTo>
                      <a:lnTo>
                        <a:pt x="44" y="15"/>
                      </a:lnTo>
                      <a:lnTo>
                        <a:pt x="35" y="17"/>
                      </a:lnTo>
                      <a:lnTo>
                        <a:pt x="19" y="12"/>
                      </a:lnTo>
                      <a:lnTo>
                        <a:pt x="13" y="14"/>
                      </a:lnTo>
                      <a:lnTo>
                        <a:pt x="8" y="13"/>
                      </a:lnTo>
                      <a:lnTo>
                        <a:pt x="0" y="10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950" name="Freeform 1079">
                  <a:extLst>
                    <a:ext uri="{FF2B5EF4-FFF2-40B4-BE49-F238E27FC236}">
                      <a16:creationId xmlns:a16="http://schemas.microsoft.com/office/drawing/2014/main" id="{505DF8A2-B8A1-D7B3-B81E-83B318D27841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4018505" y="1613815"/>
                  <a:ext cx="41698" cy="48847"/>
                </a:xfrm>
                <a:custGeom>
                  <a:avLst/>
                  <a:gdLst>
                    <a:gd name="T0" fmla="*/ 1 w 61"/>
                    <a:gd name="T1" fmla="*/ 28 h 74"/>
                    <a:gd name="T2" fmla="*/ 4 w 61"/>
                    <a:gd name="T3" fmla="*/ 43 h 74"/>
                    <a:gd name="T4" fmla="*/ 4 w 61"/>
                    <a:gd name="T5" fmla="*/ 45 h 74"/>
                    <a:gd name="T6" fmla="*/ 6 w 61"/>
                    <a:gd name="T7" fmla="*/ 46 h 74"/>
                    <a:gd name="T8" fmla="*/ 8 w 61"/>
                    <a:gd name="T9" fmla="*/ 49 h 74"/>
                    <a:gd name="T10" fmla="*/ 38 w 61"/>
                    <a:gd name="T11" fmla="*/ 71 h 74"/>
                    <a:gd name="T12" fmla="*/ 40 w 61"/>
                    <a:gd name="T13" fmla="*/ 72 h 74"/>
                    <a:gd name="T14" fmla="*/ 41 w 61"/>
                    <a:gd name="T15" fmla="*/ 72 h 74"/>
                    <a:gd name="T16" fmla="*/ 45 w 61"/>
                    <a:gd name="T17" fmla="*/ 74 h 74"/>
                    <a:gd name="T18" fmla="*/ 47 w 61"/>
                    <a:gd name="T19" fmla="*/ 74 h 74"/>
                    <a:gd name="T20" fmla="*/ 59 w 61"/>
                    <a:gd name="T21" fmla="*/ 72 h 74"/>
                    <a:gd name="T22" fmla="*/ 60 w 61"/>
                    <a:gd name="T23" fmla="*/ 71 h 74"/>
                    <a:gd name="T24" fmla="*/ 61 w 61"/>
                    <a:gd name="T25" fmla="*/ 70 h 74"/>
                    <a:gd name="T26" fmla="*/ 61 w 61"/>
                    <a:gd name="T27" fmla="*/ 68 h 74"/>
                    <a:gd name="T28" fmla="*/ 60 w 61"/>
                    <a:gd name="T29" fmla="*/ 67 h 74"/>
                    <a:gd name="T30" fmla="*/ 59 w 61"/>
                    <a:gd name="T31" fmla="*/ 65 h 74"/>
                    <a:gd name="T32" fmla="*/ 56 w 61"/>
                    <a:gd name="T33" fmla="*/ 60 h 74"/>
                    <a:gd name="T34" fmla="*/ 55 w 61"/>
                    <a:gd name="T35" fmla="*/ 58 h 74"/>
                    <a:gd name="T36" fmla="*/ 45 w 61"/>
                    <a:gd name="T37" fmla="*/ 43 h 74"/>
                    <a:gd name="T38" fmla="*/ 42 w 61"/>
                    <a:gd name="T39" fmla="*/ 40 h 74"/>
                    <a:gd name="T40" fmla="*/ 21 w 61"/>
                    <a:gd name="T41" fmla="*/ 10 h 74"/>
                    <a:gd name="T42" fmla="*/ 8 w 61"/>
                    <a:gd name="T43" fmla="*/ 0 h 74"/>
                    <a:gd name="T44" fmla="*/ 7 w 61"/>
                    <a:gd name="T45" fmla="*/ 1 h 74"/>
                    <a:gd name="T46" fmla="*/ 6 w 61"/>
                    <a:gd name="T47" fmla="*/ 3 h 74"/>
                    <a:gd name="T48" fmla="*/ 4 w 61"/>
                    <a:gd name="T49" fmla="*/ 6 h 74"/>
                    <a:gd name="T50" fmla="*/ 3 w 61"/>
                    <a:gd name="T51" fmla="*/ 8 h 74"/>
                    <a:gd name="T52" fmla="*/ 1 w 61"/>
                    <a:gd name="T53" fmla="*/ 12 h 74"/>
                    <a:gd name="T54" fmla="*/ 1 w 61"/>
                    <a:gd name="T55" fmla="*/ 14 h 74"/>
                    <a:gd name="T56" fmla="*/ 1 w 61"/>
                    <a:gd name="T57" fmla="*/ 19 h 74"/>
                    <a:gd name="T58" fmla="*/ 0 w 61"/>
                    <a:gd name="T59" fmla="*/ 22 h 74"/>
                    <a:gd name="T60" fmla="*/ 1 w 61"/>
                    <a:gd name="T61" fmla="*/ 25 h 74"/>
                    <a:gd name="T62" fmla="*/ 1 w 61"/>
                    <a:gd name="T63" fmla="*/ 28 h 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61" h="74">
                      <a:moveTo>
                        <a:pt x="1" y="28"/>
                      </a:moveTo>
                      <a:cubicBezTo>
                        <a:pt x="4" y="43"/>
                        <a:pt x="4" y="43"/>
                        <a:pt x="4" y="43"/>
                      </a:cubicBezTo>
                      <a:cubicBezTo>
                        <a:pt x="4" y="45"/>
                        <a:pt x="4" y="45"/>
                        <a:pt x="4" y="45"/>
                      </a:cubicBezTo>
                      <a:cubicBezTo>
                        <a:pt x="6" y="46"/>
                        <a:pt x="6" y="46"/>
                        <a:pt x="6" y="46"/>
                      </a:cubicBezTo>
                      <a:cubicBezTo>
                        <a:pt x="8" y="49"/>
                        <a:pt x="8" y="49"/>
                        <a:pt x="8" y="49"/>
                      </a:cubicBezTo>
                      <a:cubicBezTo>
                        <a:pt x="38" y="71"/>
                        <a:pt x="38" y="71"/>
                        <a:pt x="38" y="71"/>
                      </a:cubicBezTo>
                      <a:cubicBezTo>
                        <a:pt x="40" y="72"/>
                        <a:pt x="40" y="72"/>
                        <a:pt x="40" y="72"/>
                      </a:cubicBezTo>
                      <a:cubicBezTo>
                        <a:pt x="41" y="72"/>
                        <a:pt x="41" y="72"/>
                        <a:pt x="41" y="72"/>
                      </a:cubicBezTo>
                      <a:cubicBezTo>
                        <a:pt x="45" y="74"/>
                        <a:pt x="45" y="74"/>
                        <a:pt x="45" y="74"/>
                      </a:cubicBezTo>
                      <a:cubicBezTo>
                        <a:pt x="47" y="74"/>
                        <a:pt x="47" y="74"/>
                        <a:pt x="47" y="74"/>
                      </a:cubicBezTo>
                      <a:cubicBezTo>
                        <a:pt x="59" y="72"/>
                        <a:pt x="59" y="72"/>
                        <a:pt x="59" y="72"/>
                      </a:cubicBezTo>
                      <a:cubicBezTo>
                        <a:pt x="60" y="71"/>
                        <a:pt x="60" y="71"/>
                        <a:pt x="60" y="71"/>
                      </a:cubicBezTo>
                      <a:cubicBezTo>
                        <a:pt x="61" y="70"/>
                        <a:pt x="61" y="70"/>
                        <a:pt x="61" y="70"/>
                      </a:cubicBezTo>
                      <a:cubicBezTo>
                        <a:pt x="61" y="68"/>
                        <a:pt x="61" y="68"/>
                        <a:pt x="61" y="68"/>
                      </a:cubicBezTo>
                      <a:cubicBezTo>
                        <a:pt x="60" y="67"/>
                        <a:pt x="60" y="67"/>
                        <a:pt x="60" y="67"/>
                      </a:cubicBezTo>
                      <a:cubicBezTo>
                        <a:pt x="59" y="65"/>
                        <a:pt x="59" y="65"/>
                        <a:pt x="59" y="65"/>
                      </a:cubicBezTo>
                      <a:cubicBezTo>
                        <a:pt x="56" y="60"/>
                        <a:pt x="56" y="60"/>
                        <a:pt x="56" y="60"/>
                      </a:cubicBezTo>
                      <a:cubicBezTo>
                        <a:pt x="55" y="58"/>
                        <a:pt x="55" y="58"/>
                        <a:pt x="55" y="58"/>
                      </a:cubicBezTo>
                      <a:cubicBezTo>
                        <a:pt x="45" y="43"/>
                        <a:pt x="45" y="43"/>
                        <a:pt x="45" y="43"/>
                      </a:cubicBezTo>
                      <a:cubicBezTo>
                        <a:pt x="42" y="40"/>
                        <a:pt x="42" y="40"/>
                        <a:pt x="42" y="40"/>
                      </a:cubicBezTo>
                      <a:cubicBezTo>
                        <a:pt x="21" y="10"/>
                        <a:pt x="21" y="10"/>
                        <a:pt x="21" y="10"/>
                      </a:cubicBezTo>
                      <a:cubicBezTo>
                        <a:pt x="19" y="6"/>
                        <a:pt x="13" y="0"/>
                        <a:pt x="8" y="0"/>
                      </a:cubicBezTo>
                      <a:cubicBezTo>
                        <a:pt x="7" y="1"/>
                        <a:pt x="7" y="1"/>
                        <a:pt x="7" y="1"/>
                      </a:cubicBez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4" y="6"/>
                        <a:pt x="4" y="6"/>
                        <a:pt x="4" y="6"/>
                      </a:cubicBezTo>
                      <a:cubicBezTo>
                        <a:pt x="3" y="8"/>
                        <a:pt x="3" y="8"/>
                        <a:pt x="3" y="8"/>
                      </a:cubicBezTo>
                      <a:cubicBezTo>
                        <a:pt x="1" y="12"/>
                        <a:pt x="1" y="12"/>
                        <a:pt x="1" y="12"/>
                      </a:cubicBezTo>
                      <a:cubicBezTo>
                        <a:pt x="1" y="14"/>
                        <a:pt x="1" y="14"/>
                        <a:pt x="1" y="14"/>
                      </a:cubicBezTo>
                      <a:cubicBezTo>
                        <a:pt x="1" y="19"/>
                        <a:pt x="1" y="19"/>
                        <a:pt x="1" y="19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1" y="25"/>
                        <a:pt x="1" y="25"/>
                        <a:pt x="1" y="25"/>
                      </a:cubicBezTo>
                      <a:lnTo>
                        <a:pt x="1" y="28"/>
                      </a:lnTo>
                      <a:close/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951" name="Freeform 179">
                  <a:extLst>
                    <a:ext uri="{FF2B5EF4-FFF2-40B4-BE49-F238E27FC236}">
                      <a16:creationId xmlns:a16="http://schemas.microsoft.com/office/drawing/2014/main" id="{48253705-80E6-BB2B-E130-80C3DE778686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4688064" y="1984337"/>
                  <a:ext cx="8340" cy="21445"/>
                </a:xfrm>
                <a:custGeom>
                  <a:avLst/>
                  <a:gdLst>
                    <a:gd name="T0" fmla="*/ 4 w 7"/>
                    <a:gd name="T1" fmla="*/ 1 h 18"/>
                    <a:gd name="T2" fmla="*/ 6 w 7"/>
                    <a:gd name="T3" fmla="*/ 0 h 18"/>
                    <a:gd name="T4" fmla="*/ 7 w 7"/>
                    <a:gd name="T5" fmla="*/ 6 h 18"/>
                    <a:gd name="T6" fmla="*/ 7 w 7"/>
                    <a:gd name="T7" fmla="*/ 9 h 18"/>
                    <a:gd name="T8" fmla="*/ 6 w 7"/>
                    <a:gd name="T9" fmla="*/ 10 h 18"/>
                    <a:gd name="T10" fmla="*/ 6 w 7"/>
                    <a:gd name="T11" fmla="*/ 13 h 18"/>
                    <a:gd name="T12" fmla="*/ 5 w 7"/>
                    <a:gd name="T13" fmla="*/ 15 h 18"/>
                    <a:gd name="T14" fmla="*/ 3 w 7"/>
                    <a:gd name="T15" fmla="*/ 14 h 18"/>
                    <a:gd name="T16" fmla="*/ 2 w 7"/>
                    <a:gd name="T17" fmla="*/ 18 h 18"/>
                    <a:gd name="T18" fmla="*/ 1 w 7"/>
                    <a:gd name="T19" fmla="*/ 18 h 18"/>
                    <a:gd name="T20" fmla="*/ 0 w 7"/>
                    <a:gd name="T21" fmla="*/ 13 h 18"/>
                    <a:gd name="T22" fmla="*/ 0 w 7"/>
                    <a:gd name="T23" fmla="*/ 8 h 18"/>
                    <a:gd name="T24" fmla="*/ 4 w 7"/>
                    <a:gd name="T25" fmla="*/ 1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7" h="18">
                      <a:moveTo>
                        <a:pt x="4" y="1"/>
                      </a:moveTo>
                      <a:lnTo>
                        <a:pt x="6" y="0"/>
                      </a:lnTo>
                      <a:lnTo>
                        <a:pt x="7" y="6"/>
                      </a:lnTo>
                      <a:lnTo>
                        <a:pt x="7" y="9"/>
                      </a:lnTo>
                      <a:lnTo>
                        <a:pt x="6" y="10"/>
                      </a:lnTo>
                      <a:lnTo>
                        <a:pt x="6" y="13"/>
                      </a:lnTo>
                      <a:lnTo>
                        <a:pt x="5" y="15"/>
                      </a:lnTo>
                      <a:lnTo>
                        <a:pt x="3" y="14"/>
                      </a:lnTo>
                      <a:lnTo>
                        <a:pt x="2" y="18"/>
                      </a:lnTo>
                      <a:lnTo>
                        <a:pt x="1" y="18"/>
                      </a:lnTo>
                      <a:lnTo>
                        <a:pt x="0" y="13"/>
                      </a:lnTo>
                      <a:lnTo>
                        <a:pt x="0" y="8"/>
                      </a:lnTo>
                      <a:lnTo>
                        <a:pt x="4" y="1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952" name="Freeform 180">
                  <a:extLst>
                    <a:ext uri="{FF2B5EF4-FFF2-40B4-BE49-F238E27FC236}">
                      <a16:creationId xmlns:a16="http://schemas.microsoft.com/office/drawing/2014/main" id="{14F3DCAA-4011-EAE4-48E9-B23B2349061B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4685681" y="2109432"/>
                  <a:ext cx="10723" cy="22637"/>
                </a:xfrm>
                <a:custGeom>
                  <a:avLst/>
                  <a:gdLst>
                    <a:gd name="T0" fmla="*/ 6 w 9"/>
                    <a:gd name="T1" fmla="*/ 0 h 19"/>
                    <a:gd name="T2" fmla="*/ 8 w 9"/>
                    <a:gd name="T3" fmla="*/ 0 h 19"/>
                    <a:gd name="T4" fmla="*/ 9 w 9"/>
                    <a:gd name="T5" fmla="*/ 4 h 19"/>
                    <a:gd name="T6" fmla="*/ 8 w 9"/>
                    <a:gd name="T7" fmla="*/ 14 h 19"/>
                    <a:gd name="T8" fmla="*/ 6 w 9"/>
                    <a:gd name="T9" fmla="*/ 17 h 19"/>
                    <a:gd name="T10" fmla="*/ 0 w 9"/>
                    <a:gd name="T11" fmla="*/ 19 h 19"/>
                    <a:gd name="T12" fmla="*/ 0 w 9"/>
                    <a:gd name="T13" fmla="*/ 13 h 19"/>
                    <a:gd name="T14" fmla="*/ 3 w 9"/>
                    <a:gd name="T15" fmla="*/ 7 h 19"/>
                    <a:gd name="T16" fmla="*/ 4 w 9"/>
                    <a:gd name="T17" fmla="*/ 2 h 19"/>
                    <a:gd name="T18" fmla="*/ 6 w 9"/>
                    <a:gd name="T19" fmla="*/ 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9" h="19">
                      <a:moveTo>
                        <a:pt x="6" y="0"/>
                      </a:moveTo>
                      <a:lnTo>
                        <a:pt x="8" y="0"/>
                      </a:lnTo>
                      <a:lnTo>
                        <a:pt x="9" y="4"/>
                      </a:lnTo>
                      <a:lnTo>
                        <a:pt x="8" y="14"/>
                      </a:lnTo>
                      <a:lnTo>
                        <a:pt x="6" y="17"/>
                      </a:lnTo>
                      <a:lnTo>
                        <a:pt x="0" y="19"/>
                      </a:lnTo>
                      <a:lnTo>
                        <a:pt x="0" y="13"/>
                      </a:lnTo>
                      <a:lnTo>
                        <a:pt x="3" y="7"/>
                      </a:lnTo>
                      <a:lnTo>
                        <a:pt x="4" y="2"/>
                      </a:lnTo>
                      <a:lnTo>
                        <a:pt x="6" y="0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953" name="Freeform 181">
                  <a:extLst>
                    <a:ext uri="{FF2B5EF4-FFF2-40B4-BE49-F238E27FC236}">
                      <a16:creationId xmlns:a16="http://schemas.microsoft.com/office/drawing/2014/main" id="{5AF2A0F4-A830-100A-5E4C-24F825CE250B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3991104" y="2641981"/>
                  <a:ext cx="55995" cy="55995"/>
                </a:xfrm>
                <a:custGeom>
                  <a:avLst/>
                  <a:gdLst>
                    <a:gd name="T0" fmla="*/ 8 w 47"/>
                    <a:gd name="T1" fmla="*/ 0 h 47"/>
                    <a:gd name="T2" fmla="*/ 14 w 47"/>
                    <a:gd name="T3" fmla="*/ 2 h 47"/>
                    <a:gd name="T4" fmla="*/ 19 w 47"/>
                    <a:gd name="T5" fmla="*/ 3 h 47"/>
                    <a:gd name="T6" fmla="*/ 27 w 47"/>
                    <a:gd name="T7" fmla="*/ 6 h 47"/>
                    <a:gd name="T8" fmla="*/ 37 w 47"/>
                    <a:gd name="T9" fmla="*/ 22 h 47"/>
                    <a:gd name="T10" fmla="*/ 43 w 47"/>
                    <a:gd name="T11" fmla="*/ 24 h 47"/>
                    <a:gd name="T12" fmla="*/ 47 w 47"/>
                    <a:gd name="T13" fmla="*/ 28 h 47"/>
                    <a:gd name="T14" fmla="*/ 47 w 47"/>
                    <a:gd name="T15" fmla="*/ 32 h 47"/>
                    <a:gd name="T16" fmla="*/ 47 w 47"/>
                    <a:gd name="T17" fmla="*/ 36 h 47"/>
                    <a:gd name="T18" fmla="*/ 42 w 47"/>
                    <a:gd name="T19" fmla="*/ 41 h 47"/>
                    <a:gd name="T20" fmla="*/ 25 w 47"/>
                    <a:gd name="T21" fmla="*/ 47 h 47"/>
                    <a:gd name="T22" fmla="*/ 20 w 47"/>
                    <a:gd name="T23" fmla="*/ 47 h 47"/>
                    <a:gd name="T24" fmla="*/ 17 w 47"/>
                    <a:gd name="T25" fmla="*/ 47 h 47"/>
                    <a:gd name="T26" fmla="*/ 12 w 47"/>
                    <a:gd name="T27" fmla="*/ 43 h 47"/>
                    <a:gd name="T28" fmla="*/ 12 w 47"/>
                    <a:gd name="T29" fmla="*/ 40 h 47"/>
                    <a:gd name="T30" fmla="*/ 16 w 47"/>
                    <a:gd name="T31" fmla="*/ 40 h 47"/>
                    <a:gd name="T32" fmla="*/ 19 w 47"/>
                    <a:gd name="T33" fmla="*/ 41 h 47"/>
                    <a:gd name="T34" fmla="*/ 22 w 47"/>
                    <a:gd name="T35" fmla="*/ 40 h 47"/>
                    <a:gd name="T36" fmla="*/ 22 w 47"/>
                    <a:gd name="T37" fmla="*/ 37 h 47"/>
                    <a:gd name="T38" fmla="*/ 20 w 47"/>
                    <a:gd name="T39" fmla="*/ 39 h 47"/>
                    <a:gd name="T40" fmla="*/ 19 w 47"/>
                    <a:gd name="T41" fmla="*/ 37 h 47"/>
                    <a:gd name="T42" fmla="*/ 16 w 47"/>
                    <a:gd name="T43" fmla="*/ 36 h 47"/>
                    <a:gd name="T44" fmla="*/ 16 w 47"/>
                    <a:gd name="T45" fmla="*/ 33 h 47"/>
                    <a:gd name="T46" fmla="*/ 13 w 47"/>
                    <a:gd name="T47" fmla="*/ 35 h 47"/>
                    <a:gd name="T48" fmla="*/ 6 w 47"/>
                    <a:gd name="T49" fmla="*/ 35 h 47"/>
                    <a:gd name="T50" fmla="*/ 1 w 47"/>
                    <a:gd name="T51" fmla="*/ 33 h 47"/>
                    <a:gd name="T52" fmla="*/ 0 w 47"/>
                    <a:gd name="T53" fmla="*/ 29 h 47"/>
                    <a:gd name="T54" fmla="*/ 3 w 47"/>
                    <a:gd name="T55" fmla="*/ 28 h 47"/>
                    <a:gd name="T56" fmla="*/ 8 w 47"/>
                    <a:gd name="T57" fmla="*/ 30 h 47"/>
                    <a:gd name="T58" fmla="*/ 4 w 47"/>
                    <a:gd name="T59" fmla="*/ 26 h 47"/>
                    <a:gd name="T60" fmla="*/ 0 w 47"/>
                    <a:gd name="T61" fmla="*/ 22 h 47"/>
                    <a:gd name="T62" fmla="*/ 1 w 47"/>
                    <a:gd name="T63" fmla="*/ 20 h 47"/>
                    <a:gd name="T64" fmla="*/ 10 w 47"/>
                    <a:gd name="T65" fmla="*/ 19 h 47"/>
                    <a:gd name="T66" fmla="*/ 5 w 47"/>
                    <a:gd name="T67" fmla="*/ 16 h 47"/>
                    <a:gd name="T68" fmla="*/ 2 w 47"/>
                    <a:gd name="T69" fmla="*/ 9 h 47"/>
                    <a:gd name="T70" fmla="*/ 2 w 47"/>
                    <a:gd name="T71" fmla="*/ 4 h 47"/>
                    <a:gd name="T72" fmla="*/ 8 w 47"/>
                    <a:gd name="T73" fmla="*/ 0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47" h="47">
                      <a:moveTo>
                        <a:pt x="8" y="0"/>
                      </a:moveTo>
                      <a:lnTo>
                        <a:pt x="14" y="2"/>
                      </a:lnTo>
                      <a:lnTo>
                        <a:pt x="19" y="3"/>
                      </a:lnTo>
                      <a:lnTo>
                        <a:pt x="27" y="6"/>
                      </a:lnTo>
                      <a:lnTo>
                        <a:pt x="37" y="22"/>
                      </a:lnTo>
                      <a:lnTo>
                        <a:pt x="43" y="24"/>
                      </a:lnTo>
                      <a:lnTo>
                        <a:pt x="47" y="28"/>
                      </a:lnTo>
                      <a:lnTo>
                        <a:pt x="47" y="32"/>
                      </a:lnTo>
                      <a:lnTo>
                        <a:pt x="47" y="36"/>
                      </a:lnTo>
                      <a:lnTo>
                        <a:pt x="42" y="41"/>
                      </a:lnTo>
                      <a:lnTo>
                        <a:pt x="25" y="47"/>
                      </a:lnTo>
                      <a:lnTo>
                        <a:pt x="20" y="47"/>
                      </a:lnTo>
                      <a:lnTo>
                        <a:pt x="17" y="47"/>
                      </a:lnTo>
                      <a:lnTo>
                        <a:pt x="12" y="43"/>
                      </a:lnTo>
                      <a:lnTo>
                        <a:pt x="12" y="40"/>
                      </a:lnTo>
                      <a:lnTo>
                        <a:pt x="16" y="40"/>
                      </a:lnTo>
                      <a:lnTo>
                        <a:pt x="19" y="41"/>
                      </a:lnTo>
                      <a:lnTo>
                        <a:pt x="22" y="40"/>
                      </a:lnTo>
                      <a:lnTo>
                        <a:pt x="22" y="37"/>
                      </a:lnTo>
                      <a:lnTo>
                        <a:pt x="20" y="39"/>
                      </a:lnTo>
                      <a:lnTo>
                        <a:pt x="19" y="37"/>
                      </a:lnTo>
                      <a:lnTo>
                        <a:pt x="16" y="36"/>
                      </a:lnTo>
                      <a:lnTo>
                        <a:pt x="16" y="33"/>
                      </a:lnTo>
                      <a:lnTo>
                        <a:pt x="13" y="35"/>
                      </a:lnTo>
                      <a:lnTo>
                        <a:pt x="6" y="35"/>
                      </a:lnTo>
                      <a:lnTo>
                        <a:pt x="1" y="33"/>
                      </a:lnTo>
                      <a:lnTo>
                        <a:pt x="0" y="29"/>
                      </a:lnTo>
                      <a:lnTo>
                        <a:pt x="3" y="28"/>
                      </a:lnTo>
                      <a:lnTo>
                        <a:pt x="8" y="30"/>
                      </a:lnTo>
                      <a:lnTo>
                        <a:pt x="4" y="26"/>
                      </a:lnTo>
                      <a:lnTo>
                        <a:pt x="0" y="22"/>
                      </a:lnTo>
                      <a:lnTo>
                        <a:pt x="1" y="20"/>
                      </a:lnTo>
                      <a:lnTo>
                        <a:pt x="10" y="19"/>
                      </a:lnTo>
                      <a:lnTo>
                        <a:pt x="5" y="16"/>
                      </a:lnTo>
                      <a:lnTo>
                        <a:pt x="2" y="9"/>
                      </a:lnTo>
                      <a:lnTo>
                        <a:pt x="2" y="4"/>
                      </a:lnTo>
                      <a:lnTo>
                        <a:pt x="8" y="0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954" name="Freeform 182">
                  <a:extLst>
                    <a:ext uri="{FF2B5EF4-FFF2-40B4-BE49-F238E27FC236}">
                      <a16:creationId xmlns:a16="http://schemas.microsoft.com/office/drawing/2014/main" id="{7FC2C1D6-7A79-4841-3B47-5FA771DF5A60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4666619" y="2210699"/>
                  <a:ext cx="8340" cy="63144"/>
                </a:xfrm>
                <a:custGeom>
                  <a:avLst/>
                  <a:gdLst>
                    <a:gd name="T0" fmla="*/ 6 w 7"/>
                    <a:gd name="T1" fmla="*/ 15 h 53"/>
                    <a:gd name="T2" fmla="*/ 6 w 7"/>
                    <a:gd name="T3" fmla="*/ 39 h 53"/>
                    <a:gd name="T4" fmla="*/ 7 w 7"/>
                    <a:gd name="T5" fmla="*/ 46 h 53"/>
                    <a:gd name="T6" fmla="*/ 7 w 7"/>
                    <a:gd name="T7" fmla="*/ 53 h 53"/>
                    <a:gd name="T8" fmla="*/ 7 w 7"/>
                    <a:gd name="T9" fmla="*/ 50 h 53"/>
                    <a:gd name="T10" fmla="*/ 6 w 7"/>
                    <a:gd name="T11" fmla="*/ 45 h 53"/>
                    <a:gd name="T12" fmla="*/ 6 w 7"/>
                    <a:gd name="T13" fmla="*/ 40 h 53"/>
                    <a:gd name="T14" fmla="*/ 4 w 7"/>
                    <a:gd name="T15" fmla="*/ 32 h 53"/>
                    <a:gd name="T16" fmla="*/ 4 w 7"/>
                    <a:gd name="T17" fmla="*/ 27 h 53"/>
                    <a:gd name="T18" fmla="*/ 1 w 7"/>
                    <a:gd name="T19" fmla="*/ 20 h 53"/>
                    <a:gd name="T20" fmla="*/ 0 w 7"/>
                    <a:gd name="T21" fmla="*/ 16 h 53"/>
                    <a:gd name="T22" fmla="*/ 0 w 7"/>
                    <a:gd name="T23" fmla="*/ 13 h 53"/>
                    <a:gd name="T24" fmla="*/ 5 w 7"/>
                    <a:gd name="T25" fmla="*/ 10 h 53"/>
                    <a:gd name="T26" fmla="*/ 2 w 7"/>
                    <a:gd name="T27" fmla="*/ 9 h 53"/>
                    <a:gd name="T28" fmla="*/ 1 w 7"/>
                    <a:gd name="T29" fmla="*/ 2 h 53"/>
                    <a:gd name="T30" fmla="*/ 2 w 7"/>
                    <a:gd name="T31" fmla="*/ 0 h 53"/>
                    <a:gd name="T32" fmla="*/ 5 w 7"/>
                    <a:gd name="T33" fmla="*/ 5 h 53"/>
                    <a:gd name="T34" fmla="*/ 6 w 7"/>
                    <a:gd name="T35" fmla="*/ 10 h 53"/>
                    <a:gd name="T36" fmla="*/ 6 w 7"/>
                    <a:gd name="T37" fmla="*/ 15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7" h="53">
                      <a:moveTo>
                        <a:pt x="6" y="15"/>
                      </a:moveTo>
                      <a:lnTo>
                        <a:pt x="6" y="39"/>
                      </a:lnTo>
                      <a:lnTo>
                        <a:pt x="7" y="46"/>
                      </a:lnTo>
                      <a:lnTo>
                        <a:pt x="7" y="53"/>
                      </a:lnTo>
                      <a:lnTo>
                        <a:pt x="7" y="50"/>
                      </a:lnTo>
                      <a:lnTo>
                        <a:pt x="6" y="45"/>
                      </a:lnTo>
                      <a:lnTo>
                        <a:pt x="6" y="40"/>
                      </a:lnTo>
                      <a:lnTo>
                        <a:pt x="4" y="32"/>
                      </a:lnTo>
                      <a:lnTo>
                        <a:pt x="4" y="27"/>
                      </a:lnTo>
                      <a:lnTo>
                        <a:pt x="1" y="20"/>
                      </a:lnTo>
                      <a:lnTo>
                        <a:pt x="0" y="16"/>
                      </a:lnTo>
                      <a:lnTo>
                        <a:pt x="0" y="13"/>
                      </a:lnTo>
                      <a:lnTo>
                        <a:pt x="5" y="10"/>
                      </a:lnTo>
                      <a:lnTo>
                        <a:pt x="2" y="9"/>
                      </a:lnTo>
                      <a:lnTo>
                        <a:pt x="1" y="2"/>
                      </a:lnTo>
                      <a:lnTo>
                        <a:pt x="2" y="0"/>
                      </a:lnTo>
                      <a:lnTo>
                        <a:pt x="5" y="5"/>
                      </a:lnTo>
                      <a:lnTo>
                        <a:pt x="6" y="10"/>
                      </a:lnTo>
                      <a:lnTo>
                        <a:pt x="6" y="15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955" name="Freeform 183">
                  <a:extLst>
                    <a:ext uri="{FF2B5EF4-FFF2-40B4-BE49-F238E27FC236}">
                      <a16:creationId xmlns:a16="http://schemas.microsoft.com/office/drawing/2014/main" id="{E5E3B3B8-54C9-2CB6-F2C3-595C8D45A134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4670193" y="2315542"/>
                  <a:ext cx="27402" cy="33358"/>
                </a:xfrm>
                <a:custGeom>
                  <a:avLst/>
                  <a:gdLst>
                    <a:gd name="T0" fmla="*/ 15 w 23"/>
                    <a:gd name="T1" fmla="*/ 5 h 28"/>
                    <a:gd name="T2" fmla="*/ 16 w 23"/>
                    <a:gd name="T3" fmla="*/ 7 h 28"/>
                    <a:gd name="T4" fmla="*/ 12 w 23"/>
                    <a:gd name="T5" fmla="*/ 9 h 28"/>
                    <a:gd name="T6" fmla="*/ 12 w 23"/>
                    <a:gd name="T7" fmla="*/ 12 h 28"/>
                    <a:gd name="T8" fmla="*/ 13 w 23"/>
                    <a:gd name="T9" fmla="*/ 14 h 28"/>
                    <a:gd name="T10" fmla="*/ 16 w 23"/>
                    <a:gd name="T11" fmla="*/ 19 h 28"/>
                    <a:gd name="T12" fmla="*/ 19 w 23"/>
                    <a:gd name="T13" fmla="*/ 19 h 28"/>
                    <a:gd name="T14" fmla="*/ 21 w 23"/>
                    <a:gd name="T15" fmla="*/ 16 h 28"/>
                    <a:gd name="T16" fmla="*/ 23 w 23"/>
                    <a:gd name="T17" fmla="*/ 15 h 28"/>
                    <a:gd name="T18" fmla="*/ 23 w 23"/>
                    <a:gd name="T19" fmla="*/ 20 h 28"/>
                    <a:gd name="T20" fmla="*/ 22 w 23"/>
                    <a:gd name="T21" fmla="*/ 24 h 28"/>
                    <a:gd name="T22" fmla="*/ 21 w 23"/>
                    <a:gd name="T23" fmla="*/ 28 h 28"/>
                    <a:gd name="T24" fmla="*/ 15 w 23"/>
                    <a:gd name="T25" fmla="*/ 23 h 28"/>
                    <a:gd name="T26" fmla="*/ 7 w 23"/>
                    <a:gd name="T27" fmla="*/ 26 h 28"/>
                    <a:gd name="T28" fmla="*/ 4 w 23"/>
                    <a:gd name="T29" fmla="*/ 25 h 28"/>
                    <a:gd name="T30" fmla="*/ 1 w 23"/>
                    <a:gd name="T31" fmla="*/ 25 h 28"/>
                    <a:gd name="T32" fmla="*/ 0 w 23"/>
                    <a:gd name="T33" fmla="*/ 19 h 28"/>
                    <a:gd name="T34" fmla="*/ 1 w 23"/>
                    <a:gd name="T35" fmla="*/ 9 h 28"/>
                    <a:gd name="T36" fmla="*/ 0 w 23"/>
                    <a:gd name="T37" fmla="*/ 6 h 28"/>
                    <a:gd name="T38" fmla="*/ 0 w 23"/>
                    <a:gd name="T39" fmla="*/ 4 h 28"/>
                    <a:gd name="T40" fmla="*/ 6 w 23"/>
                    <a:gd name="T41" fmla="*/ 3 h 28"/>
                    <a:gd name="T42" fmla="*/ 8 w 23"/>
                    <a:gd name="T43" fmla="*/ 6 h 28"/>
                    <a:gd name="T44" fmla="*/ 11 w 23"/>
                    <a:gd name="T45" fmla="*/ 4 h 28"/>
                    <a:gd name="T46" fmla="*/ 12 w 23"/>
                    <a:gd name="T47" fmla="*/ 0 h 28"/>
                    <a:gd name="T48" fmla="*/ 14 w 23"/>
                    <a:gd name="T49" fmla="*/ 0 h 28"/>
                    <a:gd name="T50" fmla="*/ 15 w 23"/>
                    <a:gd name="T51" fmla="*/ 5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23" h="28">
                      <a:moveTo>
                        <a:pt x="15" y="5"/>
                      </a:moveTo>
                      <a:lnTo>
                        <a:pt x="16" y="7"/>
                      </a:lnTo>
                      <a:lnTo>
                        <a:pt x="12" y="9"/>
                      </a:lnTo>
                      <a:lnTo>
                        <a:pt x="12" y="12"/>
                      </a:lnTo>
                      <a:lnTo>
                        <a:pt x="13" y="14"/>
                      </a:lnTo>
                      <a:lnTo>
                        <a:pt x="16" y="19"/>
                      </a:lnTo>
                      <a:lnTo>
                        <a:pt x="19" y="19"/>
                      </a:lnTo>
                      <a:lnTo>
                        <a:pt x="21" y="16"/>
                      </a:lnTo>
                      <a:lnTo>
                        <a:pt x="23" y="15"/>
                      </a:lnTo>
                      <a:lnTo>
                        <a:pt x="23" y="20"/>
                      </a:lnTo>
                      <a:lnTo>
                        <a:pt x="22" y="24"/>
                      </a:lnTo>
                      <a:lnTo>
                        <a:pt x="21" y="28"/>
                      </a:lnTo>
                      <a:lnTo>
                        <a:pt x="15" y="23"/>
                      </a:lnTo>
                      <a:lnTo>
                        <a:pt x="7" y="26"/>
                      </a:lnTo>
                      <a:lnTo>
                        <a:pt x="4" y="25"/>
                      </a:lnTo>
                      <a:lnTo>
                        <a:pt x="1" y="25"/>
                      </a:lnTo>
                      <a:lnTo>
                        <a:pt x="0" y="19"/>
                      </a:lnTo>
                      <a:lnTo>
                        <a:pt x="1" y="9"/>
                      </a:lnTo>
                      <a:lnTo>
                        <a:pt x="0" y="6"/>
                      </a:lnTo>
                      <a:lnTo>
                        <a:pt x="0" y="4"/>
                      </a:lnTo>
                      <a:lnTo>
                        <a:pt x="6" y="3"/>
                      </a:lnTo>
                      <a:lnTo>
                        <a:pt x="8" y="6"/>
                      </a:lnTo>
                      <a:lnTo>
                        <a:pt x="11" y="4"/>
                      </a:lnTo>
                      <a:lnTo>
                        <a:pt x="12" y="0"/>
                      </a:lnTo>
                      <a:lnTo>
                        <a:pt x="14" y="0"/>
                      </a:lnTo>
                      <a:lnTo>
                        <a:pt x="15" y="5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956" name="Freeform 184">
                  <a:extLst>
                    <a:ext uri="{FF2B5EF4-FFF2-40B4-BE49-F238E27FC236}">
                      <a16:creationId xmlns:a16="http://schemas.microsoft.com/office/drawing/2014/main" id="{A142FEC5-566B-1012-67F9-42C5BA39567C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4613007" y="2384642"/>
                  <a:ext cx="33358" cy="23828"/>
                </a:xfrm>
                <a:custGeom>
                  <a:avLst/>
                  <a:gdLst>
                    <a:gd name="T0" fmla="*/ 3 w 28"/>
                    <a:gd name="T1" fmla="*/ 4 h 20"/>
                    <a:gd name="T2" fmla="*/ 0 w 28"/>
                    <a:gd name="T3" fmla="*/ 9 h 20"/>
                    <a:gd name="T4" fmla="*/ 0 w 28"/>
                    <a:gd name="T5" fmla="*/ 14 h 20"/>
                    <a:gd name="T6" fmla="*/ 2 w 28"/>
                    <a:gd name="T7" fmla="*/ 16 h 20"/>
                    <a:gd name="T8" fmla="*/ 9 w 28"/>
                    <a:gd name="T9" fmla="*/ 18 h 20"/>
                    <a:gd name="T10" fmla="*/ 12 w 28"/>
                    <a:gd name="T11" fmla="*/ 20 h 20"/>
                    <a:gd name="T12" fmla="*/ 26 w 28"/>
                    <a:gd name="T13" fmla="*/ 17 h 20"/>
                    <a:gd name="T14" fmla="*/ 28 w 28"/>
                    <a:gd name="T15" fmla="*/ 14 h 20"/>
                    <a:gd name="T16" fmla="*/ 24 w 28"/>
                    <a:gd name="T17" fmla="*/ 11 h 20"/>
                    <a:gd name="T18" fmla="*/ 24 w 28"/>
                    <a:gd name="T19" fmla="*/ 6 h 20"/>
                    <a:gd name="T20" fmla="*/ 22 w 28"/>
                    <a:gd name="T21" fmla="*/ 2 h 20"/>
                    <a:gd name="T22" fmla="*/ 11 w 28"/>
                    <a:gd name="T23" fmla="*/ 0 h 20"/>
                    <a:gd name="T24" fmla="*/ 7 w 28"/>
                    <a:gd name="T25" fmla="*/ 1 h 20"/>
                    <a:gd name="T26" fmla="*/ 3 w 28"/>
                    <a:gd name="T27" fmla="*/ 4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28" h="20">
                      <a:moveTo>
                        <a:pt x="3" y="4"/>
                      </a:moveTo>
                      <a:lnTo>
                        <a:pt x="0" y="9"/>
                      </a:lnTo>
                      <a:lnTo>
                        <a:pt x="0" y="14"/>
                      </a:lnTo>
                      <a:lnTo>
                        <a:pt x="2" y="16"/>
                      </a:lnTo>
                      <a:lnTo>
                        <a:pt x="9" y="18"/>
                      </a:lnTo>
                      <a:lnTo>
                        <a:pt x="12" y="20"/>
                      </a:lnTo>
                      <a:lnTo>
                        <a:pt x="26" y="17"/>
                      </a:lnTo>
                      <a:lnTo>
                        <a:pt x="28" y="14"/>
                      </a:lnTo>
                      <a:lnTo>
                        <a:pt x="24" y="11"/>
                      </a:lnTo>
                      <a:lnTo>
                        <a:pt x="24" y="6"/>
                      </a:lnTo>
                      <a:lnTo>
                        <a:pt x="22" y="2"/>
                      </a:lnTo>
                      <a:lnTo>
                        <a:pt x="11" y="0"/>
                      </a:lnTo>
                      <a:lnTo>
                        <a:pt x="7" y="1"/>
                      </a:lnTo>
                      <a:lnTo>
                        <a:pt x="3" y="4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957" name="Freeform 185">
                  <a:extLst>
                    <a:ext uri="{FF2B5EF4-FFF2-40B4-BE49-F238E27FC236}">
                      <a16:creationId xmlns:a16="http://schemas.microsoft.com/office/drawing/2014/main" id="{FE0FDFAA-8ACE-6597-05E2-83EBBFE81928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4542714" y="2453742"/>
                  <a:ext cx="51230" cy="26211"/>
                </a:xfrm>
                <a:custGeom>
                  <a:avLst/>
                  <a:gdLst>
                    <a:gd name="T0" fmla="*/ 1 w 43"/>
                    <a:gd name="T1" fmla="*/ 11 h 22"/>
                    <a:gd name="T2" fmla="*/ 0 w 43"/>
                    <a:gd name="T3" fmla="*/ 16 h 22"/>
                    <a:gd name="T4" fmla="*/ 12 w 43"/>
                    <a:gd name="T5" fmla="*/ 19 h 22"/>
                    <a:gd name="T6" fmla="*/ 21 w 43"/>
                    <a:gd name="T7" fmla="*/ 22 h 22"/>
                    <a:gd name="T8" fmla="*/ 25 w 43"/>
                    <a:gd name="T9" fmla="*/ 22 h 22"/>
                    <a:gd name="T10" fmla="*/ 29 w 43"/>
                    <a:gd name="T11" fmla="*/ 20 h 22"/>
                    <a:gd name="T12" fmla="*/ 38 w 43"/>
                    <a:gd name="T13" fmla="*/ 19 h 22"/>
                    <a:gd name="T14" fmla="*/ 42 w 43"/>
                    <a:gd name="T15" fmla="*/ 17 h 22"/>
                    <a:gd name="T16" fmla="*/ 43 w 43"/>
                    <a:gd name="T17" fmla="*/ 15 h 22"/>
                    <a:gd name="T18" fmla="*/ 28 w 43"/>
                    <a:gd name="T19" fmla="*/ 12 h 22"/>
                    <a:gd name="T20" fmla="*/ 13 w 43"/>
                    <a:gd name="T21" fmla="*/ 7 h 22"/>
                    <a:gd name="T22" fmla="*/ 21 w 43"/>
                    <a:gd name="T23" fmla="*/ 7 h 22"/>
                    <a:gd name="T24" fmla="*/ 28 w 43"/>
                    <a:gd name="T25" fmla="*/ 11 h 22"/>
                    <a:gd name="T26" fmla="*/ 37 w 43"/>
                    <a:gd name="T27" fmla="*/ 12 h 22"/>
                    <a:gd name="T28" fmla="*/ 37 w 43"/>
                    <a:gd name="T29" fmla="*/ 9 h 22"/>
                    <a:gd name="T30" fmla="*/ 28 w 43"/>
                    <a:gd name="T31" fmla="*/ 4 h 22"/>
                    <a:gd name="T32" fmla="*/ 23 w 43"/>
                    <a:gd name="T33" fmla="*/ 2 h 22"/>
                    <a:gd name="T34" fmla="*/ 10 w 43"/>
                    <a:gd name="T35" fmla="*/ 0 h 22"/>
                    <a:gd name="T36" fmla="*/ 1 w 43"/>
                    <a:gd name="T37" fmla="*/ 11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43" h="22">
                      <a:moveTo>
                        <a:pt x="1" y="11"/>
                      </a:moveTo>
                      <a:lnTo>
                        <a:pt x="0" y="16"/>
                      </a:lnTo>
                      <a:lnTo>
                        <a:pt x="12" y="19"/>
                      </a:lnTo>
                      <a:lnTo>
                        <a:pt x="21" y="22"/>
                      </a:lnTo>
                      <a:lnTo>
                        <a:pt x="25" y="22"/>
                      </a:lnTo>
                      <a:lnTo>
                        <a:pt x="29" y="20"/>
                      </a:lnTo>
                      <a:lnTo>
                        <a:pt x="38" y="19"/>
                      </a:lnTo>
                      <a:lnTo>
                        <a:pt x="42" y="17"/>
                      </a:lnTo>
                      <a:lnTo>
                        <a:pt x="43" y="15"/>
                      </a:lnTo>
                      <a:lnTo>
                        <a:pt x="28" y="12"/>
                      </a:lnTo>
                      <a:lnTo>
                        <a:pt x="13" y="7"/>
                      </a:lnTo>
                      <a:lnTo>
                        <a:pt x="21" y="7"/>
                      </a:lnTo>
                      <a:lnTo>
                        <a:pt x="28" y="11"/>
                      </a:lnTo>
                      <a:lnTo>
                        <a:pt x="37" y="12"/>
                      </a:lnTo>
                      <a:lnTo>
                        <a:pt x="37" y="9"/>
                      </a:lnTo>
                      <a:lnTo>
                        <a:pt x="28" y="4"/>
                      </a:lnTo>
                      <a:lnTo>
                        <a:pt x="23" y="2"/>
                      </a:lnTo>
                      <a:lnTo>
                        <a:pt x="10" y="0"/>
                      </a:lnTo>
                      <a:lnTo>
                        <a:pt x="1" y="11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958" name="Freeform 186">
                  <a:extLst>
                    <a:ext uri="{FF2B5EF4-FFF2-40B4-BE49-F238E27FC236}">
                      <a16:creationId xmlns:a16="http://schemas.microsoft.com/office/drawing/2014/main" id="{1022B258-D0C5-1660-C882-DACDB9B8285D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4562968" y="2478761"/>
                  <a:ext cx="48847" cy="21445"/>
                </a:xfrm>
                <a:custGeom>
                  <a:avLst/>
                  <a:gdLst>
                    <a:gd name="T0" fmla="*/ 41 w 41"/>
                    <a:gd name="T1" fmla="*/ 9 h 18"/>
                    <a:gd name="T2" fmla="*/ 38 w 41"/>
                    <a:gd name="T3" fmla="*/ 11 h 18"/>
                    <a:gd name="T4" fmla="*/ 38 w 41"/>
                    <a:gd name="T5" fmla="*/ 13 h 18"/>
                    <a:gd name="T6" fmla="*/ 41 w 41"/>
                    <a:gd name="T7" fmla="*/ 17 h 18"/>
                    <a:gd name="T8" fmla="*/ 37 w 41"/>
                    <a:gd name="T9" fmla="*/ 18 h 18"/>
                    <a:gd name="T10" fmla="*/ 30 w 41"/>
                    <a:gd name="T11" fmla="*/ 17 h 18"/>
                    <a:gd name="T12" fmla="*/ 30 w 41"/>
                    <a:gd name="T13" fmla="*/ 16 h 18"/>
                    <a:gd name="T14" fmla="*/ 25 w 41"/>
                    <a:gd name="T15" fmla="*/ 10 h 18"/>
                    <a:gd name="T16" fmla="*/ 15 w 41"/>
                    <a:gd name="T17" fmla="*/ 9 h 18"/>
                    <a:gd name="T18" fmla="*/ 0 w 41"/>
                    <a:gd name="T19" fmla="*/ 7 h 18"/>
                    <a:gd name="T20" fmla="*/ 0 w 41"/>
                    <a:gd name="T21" fmla="*/ 4 h 18"/>
                    <a:gd name="T22" fmla="*/ 21 w 41"/>
                    <a:gd name="T23" fmla="*/ 0 h 18"/>
                    <a:gd name="T24" fmla="*/ 24 w 41"/>
                    <a:gd name="T25" fmla="*/ 1 h 18"/>
                    <a:gd name="T26" fmla="*/ 27 w 41"/>
                    <a:gd name="T27" fmla="*/ 1 h 18"/>
                    <a:gd name="T28" fmla="*/ 31 w 41"/>
                    <a:gd name="T29" fmla="*/ 3 h 18"/>
                    <a:gd name="T30" fmla="*/ 34 w 41"/>
                    <a:gd name="T31" fmla="*/ 3 h 18"/>
                    <a:gd name="T32" fmla="*/ 41 w 41"/>
                    <a:gd name="T33" fmla="*/ 7 h 18"/>
                    <a:gd name="T34" fmla="*/ 41 w 41"/>
                    <a:gd name="T35" fmla="*/ 9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41" h="18">
                      <a:moveTo>
                        <a:pt x="41" y="9"/>
                      </a:moveTo>
                      <a:lnTo>
                        <a:pt x="38" y="11"/>
                      </a:lnTo>
                      <a:lnTo>
                        <a:pt x="38" y="13"/>
                      </a:lnTo>
                      <a:lnTo>
                        <a:pt x="41" y="17"/>
                      </a:lnTo>
                      <a:lnTo>
                        <a:pt x="37" y="18"/>
                      </a:lnTo>
                      <a:lnTo>
                        <a:pt x="30" y="17"/>
                      </a:lnTo>
                      <a:lnTo>
                        <a:pt x="30" y="16"/>
                      </a:lnTo>
                      <a:lnTo>
                        <a:pt x="25" y="10"/>
                      </a:lnTo>
                      <a:lnTo>
                        <a:pt x="15" y="9"/>
                      </a:lnTo>
                      <a:lnTo>
                        <a:pt x="0" y="7"/>
                      </a:lnTo>
                      <a:lnTo>
                        <a:pt x="0" y="4"/>
                      </a:lnTo>
                      <a:lnTo>
                        <a:pt x="21" y="0"/>
                      </a:lnTo>
                      <a:lnTo>
                        <a:pt x="24" y="1"/>
                      </a:lnTo>
                      <a:lnTo>
                        <a:pt x="27" y="1"/>
                      </a:lnTo>
                      <a:lnTo>
                        <a:pt x="31" y="3"/>
                      </a:lnTo>
                      <a:lnTo>
                        <a:pt x="34" y="3"/>
                      </a:lnTo>
                      <a:lnTo>
                        <a:pt x="41" y="7"/>
                      </a:lnTo>
                      <a:lnTo>
                        <a:pt x="41" y="9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959" name="Freeform 187">
                  <a:extLst>
                    <a:ext uri="{FF2B5EF4-FFF2-40B4-BE49-F238E27FC236}">
                      <a16:creationId xmlns:a16="http://schemas.microsoft.com/office/drawing/2014/main" id="{5B1D079E-6D0D-B21A-FEEE-9F1F9AA22DE9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4562968" y="2489484"/>
                  <a:ext cx="50038" cy="47656"/>
                </a:xfrm>
                <a:custGeom>
                  <a:avLst/>
                  <a:gdLst>
                    <a:gd name="T0" fmla="*/ 25 w 42"/>
                    <a:gd name="T1" fmla="*/ 8 h 40"/>
                    <a:gd name="T2" fmla="*/ 28 w 42"/>
                    <a:gd name="T3" fmla="*/ 13 h 40"/>
                    <a:gd name="T4" fmla="*/ 35 w 42"/>
                    <a:gd name="T5" fmla="*/ 16 h 40"/>
                    <a:gd name="T6" fmla="*/ 38 w 42"/>
                    <a:gd name="T7" fmla="*/ 20 h 40"/>
                    <a:gd name="T8" fmla="*/ 41 w 42"/>
                    <a:gd name="T9" fmla="*/ 19 h 40"/>
                    <a:gd name="T10" fmla="*/ 42 w 42"/>
                    <a:gd name="T11" fmla="*/ 25 h 40"/>
                    <a:gd name="T12" fmla="*/ 38 w 42"/>
                    <a:gd name="T13" fmla="*/ 25 h 40"/>
                    <a:gd name="T14" fmla="*/ 36 w 42"/>
                    <a:gd name="T15" fmla="*/ 24 h 40"/>
                    <a:gd name="T16" fmla="*/ 32 w 42"/>
                    <a:gd name="T17" fmla="*/ 23 h 40"/>
                    <a:gd name="T18" fmla="*/ 29 w 42"/>
                    <a:gd name="T19" fmla="*/ 26 h 40"/>
                    <a:gd name="T20" fmla="*/ 33 w 42"/>
                    <a:gd name="T21" fmla="*/ 29 h 40"/>
                    <a:gd name="T22" fmla="*/ 35 w 42"/>
                    <a:gd name="T23" fmla="*/ 32 h 40"/>
                    <a:gd name="T24" fmla="*/ 38 w 42"/>
                    <a:gd name="T25" fmla="*/ 33 h 40"/>
                    <a:gd name="T26" fmla="*/ 38 w 42"/>
                    <a:gd name="T27" fmla="*/ 39 h 40"/>
                    <a:gd name="T28" fmla="*/ 36 w 42"/>
                    <a:gd name="T29" fmla="*/ 40 h 40"/>
                    <a:gd name="T30" fmla="*/ 33 w 42"/>
                    <a:gd name="T31" fmla="*/ 38 h 40"/>
                    <a:gd name="T32" fmla="*/ 33 w 42"/>
                    <a:gd name="T33" fmla="*/ 35 h 40"/>
                    <a:gd name="T34" fmla="*/ 29 w 42"/>
                    <a:gd name="T35" fmla="*/ 37 h 40"/>
                    <a:gd name="T36" fmla="*/ 23 w 42"/>
                    <a:gd name="T37" fmla="*/ 28 h 40"/>
                    <a:gd name="T38" fmla="*/ 10 w 42"/>
                    <a:gd name="T39" fmla="*/ 21 h 40"/>
                    <a:gd name="T40" fmla="*/ 8 w 42"/>
                    <a:gd name="T41" fmla="*/ 17 h 40"/>
                    <a:gd name="T42" fmla="*/ 4 w 42"/>
                    <a:gd name="T43" fmla="*/ 15 h 40"/>
                    <a:gd name="T44" fmla="*/ 3 w 42"/>
                    <a:gd name="T45" fmla="*/ 11 h 40"/>
                    <a:gd name="T46" fmla="*/ 2 w 42"/>
                    <a:gd name="T47" fmla="*/ 9 h 40"/>
                    <a:gd name="T48" fmla="*/ 2 w 42"/>
                    <a:gd name="T49" fmla="*/ 7 h 40"/>
                    <a:gd name="T50" fmla="*/ 1 w 42"/>
                    <a:gd name="T51" fmla="*/ 3 h 40"/>
                    <a:gd name="T52" fmla="*/ 0 w 42"/>
                    <a:gd name="T53" fmla="*/ 2 h 40"/>
                    <a:gd name="T54" fmla="*/ 5 w 42"/>
                    <a:gd name="T55" fmla="*/ 0 h 40"/>
                    <a:gd name="T56" fmla="*/ 15 w 42"/>
                    <a:gd name="T57" fmla="*/ 2 h 40"/>
                    <a:gd name="T58" fmla="*/ 17 w 42"/>
                    <a:gd name="T59" fmla="*/ 1 h 40"/>
                    <a:gd name="T60" fmla="*/ 23 w 42"/>
                    <a:gd name="T61" fmla="*/ 4 h 40"/>
                    <a:gd name="T62" fmla="*/ 25 w 42"/>
                    <a:gd name="T63" fmla="*/ 8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42" h="40">
                      <a:moveTo>
                        <a:pt x="25" y="8"/>
                      </a:moveTo>
                      <a:lnTo>
                        <a:pt x="28" y="13"/>
                      </a:lnTo>
                      <a:lnTo>
                        <a:pt x="35" y="16"/>
                      </a:lnTo>
                      <a:lnTo>
                        <a:pt x="38" y="20"/>
                      </a:lnTo>
                      <a:lnTo>
                        <a:pt x="41" y="19"/>
                      </a:lnTo>
                      <a:lnTo>
                        <a:pt x="42" y="25"/>
                      </a:lnTo>
                      <a:lnTo>
                        <a:pt x="38" y="25"/>
                      </a:lnTo>
                      <a:lnTo>
                        <a:pt x="36" y="24"/>
                      </a:lnTo>
                      <a:lnTo>
                        <a:pt x="32" y="23"/>
                      </a:lnTo>
                      <a:lnTo>
                        <a:pt x="29" y="26"/>
                      </a:lnTo>
                      <a:lnTo>
                        <a:pt x="33" y="29"/>
                      </a:lnTo>
                      <a:lnTo>
                        <a:pt x="35" y="32"/>
                      </a:lnTo>
                      <a:lnTo>
                        <a:pt x="38" y="33"/>
                      </a:lnTo>
                      <a:lnTo>
                        <a:pt x="38" y="39"/>
                      </a:lnTo>
                      <a:lnTo>
                        <a:pt x="36" y="40"/>
                      </a:lnTo>
                      <a:lnTo>
                        <a:pt x="33" y="38"/>
                      </a:lnTo>
                      <a:lnTo>
                        <a:pt x="33" y="35"/>
                      </a:lnTo>
                      <a:lnTo>
                        <a:pt x="29" y="37"/>
                      </a:lnTo>
                      <a:lnTo>
                        <a:pt x="23" y="28"/>
                      </a:lnTo>
                      <a:lnTo>
                        <a:pt x="10" y="21"/>
                      </a:lnTo>
                      <a:lnTo>
                        <a:pt x="8" y="17"/>
                      </a:lnTo>
                      <a:lnTo>
                        <a:pt x="4" y="15"/>
                      </a:lnTo>
                      <a:lnTo>
                        <a:pt x="3" y="11"/>
                      </a:lnTo>
                      <a:lnTo>
                        <a:pt x="2" y="9"/>
                      </a:lnTo>
                      <a:lnTo>
                        <a:pt x="2" y="7"/>
                      </a:lnTo>
                      <a:lnTo>
                        <a:pt x="1" y="3"/>
                      </a:lnTo>
                      <a:lnTo>
                        <a:pt x="0" y="2"/>
                      </a:lnTo>
                      <a:lnTo>
                        <a:pt x="5" y="0"/>
                      </a:lnTo>
                      <a:lnTo>
                        <a:pt x="15" y="2"/>
                      </a:lnTo>
                      <a:lnTo>
                        <a:pt x="17" y="1"/>
                      </a:lnTo>
                      <a:lnTo>
                        <a:pt x="23" y="4"/>
                      </a:lnTo>
                      <a:lnTo>
                        <a:pt x="25" y="8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960" name="Freeform 188">
                  <a:extLst>
                    <a:ext uri="{FF2B5EF4-FFF2-40B4-BE49-F238E27FC236}">
                      <a16:creationId xmlns:a16="http://schemas.microsoft.com/office/drawing/2014/main" id="{574235C7-0378-FC50-C28A-38B5F75C17E5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4498633" y="2600283"/>
                  <a:ext cx="50038" cy="35742"/>
                </a:xfrm>
                <a:custGeom>
                  <a:avLst/>
                  <a:gdLst>
                    <a:gd name="T0" fmla="*/ 41 w 42"/>
                    <a:gd name="T1" fmla="*/ 9 h 30"/>
                    <a:gd name="T2" fmla="*/ 41 w 42"/>
                    <a:gd name="T3" fmla="*/ 14 h 30"/>
                    <a:gd name="T4" fmla="*/ 42 w 42"/>
                    <a:gd name="T5" fmla="*/ 20 h 30"/>
                    <a:gd name="T6" fmla="*/ 38 w 42"/>
                    <a:gd name="T7" fmla="*/ 22 h 30"/>
                    <a:gd name="T8" fmla="*/ 35 w 42"/>
                    <a:gd name="T9" fmla="*/ 23 h 30"/>
                    <a:gd name="T10" fmla="*/ 33 w 42"/>
                    <a:gd name="T11" fmla="*/ 22 h 30"/>
                    <a:gd name="T12" fmla="*/ 32 w 42"/>
                    <a:gd name="T13" fmla="*/ 24 h 30"/>
                    <a:gd name="T14" fmla="*/ 26 w 42"/>
                    <a:gd name="T15" fmla="*/ 23 h 30"/>
                    <a:gd name="T16" fmla="*/ 22 w 42"/>
                    <a:gd name="T17" fmla="*/ 25 h 30"/>
                    <a:gd name="T18" fmla="*/ 9 w 42"/>
                    <a:gd name="T19" fmla="*/ 28 h 30"/>
                    <a:gd name="T20" fmla="*/ 2 w 42"/>
                    <a:gd name="T21" fmla="*/ 30 h 30"/>
                    <a:gd name="T22" fmla="*/ 0 w 42"/>
                    <a:gd name="T23" fmla="*/ 29 h 30"/>
                    <a:gd name="T24" fmla="*/ 0 w 42"/>
                    <a:gd name="T25" fmla="*/ 24 h 30"/>
                    <a:gd name="T26" fmla="*/ 0 w 42"/>
                    <a:gd name="T27" fmla="*/ 20 h 30"/>
                    <a:gd name="T28" fmla="*/ 6 w 42"/>
                    <a:gd name="T29" fmla="*/ 17 h 30"/>
                    <a:gd name="T30" fmla="*/ 13 w 42"/>
                    <a:gd name="T31" fmla="*/ 11 h 30"/>
                    <a:gd name="T32" fmla="*/ 14 w 42"/>
                    <a:gd name="T33" fmla="*/ 10 h 30"/>
                    <a:gd name="T34" fmla="*/ 26 w 42"/>
                    <a:gd name="T35" fmla="*/ 6 h 30"/>
                    <a:gd name="T36" fmla="*/ 30 w 42"/>
                    <a:gd name="T37" fmla="*/ 2 h 30"/>
                    <a:gd name="T38" fmla="*/ 34 w 42"/>
                    <a:gd name="T39" fmla="*/ 0 h 30"/>
                    <a:gd name="T40" fmla="*/ 35 w 42"/>
                    <a:gd name="T41" fmla="*/ 2 h 30"/>
                    <a:gd name="T42" fmla="*/ 40 w 42"/>
                    <a:gd name="T43" fmla="*/ 6 h 30"/>
                    <a:gd name="T44" fmla="*/ 41 w 42"/>
                    <a:gd name="T45" fmla="*/ 9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42" h="30">
                      <a:moveTo>
                        <a:pt x="41" y="9"/>
                      </a:moveTo>
                      <a:lnTo>
                        <a:pt x="41" y="14"/>
                      </a:lnTo>
                      <a:lnTo>
                        <a:pt x="42" y="20"/>
                      </a:lnTo>
                      <a:lnTo>
                        <a:pt x="38" y="22"/>
                      </a:lnTo>
                      <a:lnTo>
                        <a:pt x="35" y="23"/>
                      </a:lnTo>
                      <a:lnTo>
                        <a:pt x="33" y="22"/>
                      </a:lnTo>
                      <a:lnTo>
                        <a:pt x="32" y="24"/>
                      </a:lnTo>
                      <a:lnTo>
                        <a:pt x="26" y="23"/>
                      </a:lnTo>
                      <a:lnTo>
                        <a:pt x="22" y="25"/>
                      </a:lnTo>
                      <a:lnTo>
                        <a:pt x="9" y="28"/>
                      </a:lnTo>
                      <a:lnTo>
                        <a:pt x="2" y="30"/>
                      </a:lnTo>
                      <a:lnTo>
                        <a:pt x="0" y="29"/>
                      </a:lnTo>
                      <a:lnTo>
                        <a:pt x="0" y="24"/>
                      </a:lnTo>
                      <a:lnTo>
                        <a:pt x="0" y="20"/>
                      </a:lnTo>
                      <a:lnTo>
                        <a:pt x="6" y="17"/>
                      </a:lnTo>
                      <a:lnTo>
                        <a:pt x="13" y="11"/>
                      </a:lnTo>
                      <a:lnTo>
                        <a:pt x="14" y="10"/>
                      </a:lnTo>
                      <a:lnTo>
                        <a:pt x="26" y="6"/>
                      </a:lnTo>
                      <a:lnTo>
                        <a:pt x="30" y="2"/>
                      </a:lnTo>
                      <a:lnTo>
                        <a:pt x="34" y="0"/>
                      </a:lnTo>
                      <a:lnTo>
                        <a:pt x="35" y="2"/>
                      </a:lnTo>
                      <a:lnTo>
                        <a:pt x="40" y="6"/>
                      </a:lnTo>
                      <a:lnTo>
                        <a:pt x="41" y="9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961" name="Freeform 190">
                  <a:extLst>
                    <a:ext uri="{FF2B5EF4-FFF2-40B4-BE49-F238E27FC236}">
                      <a16:creationId xmlns:a16="http://schemas.microsoft.com/office/drawing/2014/main" id="{16A3D536-A26C-0788-2E2E-8A3F335B2B8F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4196022" y="3113770"/>
                  <a:ext cx="7149" cy="7149"/>
                </a:xfrm>
                <a:custGeom>
                  <a:avLst/>
                  <a:gdLst>
                    <a:gd name="T0" fmla="*/ 1 w 6"/>
                    <a:gd name="T1" fmla="*/ 0 h 6"/>
                    <a:gd name="T2" fmla="*/ 1 w 6"/>
                    <a:gd name="T3" fmla="*/ 6 h 6"/>
                    <a:gd name="T4" fmla="*/ 1 w 6"/>
                    <a:gd name="T5" fmla="*/ 0 h 6"/>
                    <a:gd name="T6" fmla="*/ 0 w 6"/>
                    <a:gd name="T7" fmla="*/ 2 h 6"/>
                    <a:gd name="T8" fmla="*/ 0 w 6"/>
                    <a:gd name="T9" fmla="*/ 4 h 6"/>
                    <a:gd name="T10" fmla="*/ 1 w 6"/>
                    <a:gd name="T11" fmla="*/ 4 h 6"/>
                    <a:gd name="T12" fmla="*/ 4 w 6"/>
                    <a:gd name="T13" fmla="*/ 4 h 6"/>
                    <a:gd name="T14" fmla="*/ 6 w 6"/>
                    <a:gd name="T15" fmla="*/ 2 h 6"/>
                    <a:gd name="T16" fmla="*/ 6 w 6"/>
                    <a:gd name="T17" fmla="*/ 1 h 6"/>
                    <a:gd name="T18" fmla="*/ 2 w 6"/>
                    <a:gd name="T19" fmla="*/ 0 h 6"/>
                    <a:gd name="T20" fmla="*/ 1 w 6"/>
                    <a:gd name="T21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6" h="6">
                      <a:moveTo>
                        <a:pt x="1" y="0"/>
                      </a:moveTo>
                      <a:lnTo>
                        <a:pt x="1" y="6"/>
                      </a:lnTo>
                      <a:lnTo>
                        <a:pt x="1" y="0"/>
                      </a:lnTo>
                      <a:lnTo>
                        <a:pt x="0" y="2"/>
                      </a:lnTo>
                      <a:lnTo>
                        <a:pt x="0" y="4"/>
                      </a:lnTo>
                      <a:lnTo>
                        <a:pt x="1" y="4"/>
                      </a:lnTo>
                      <a:lnTo>
                        <a:pt x="4" y="4"/>
                      </a:lnTo>
                      <a:lnTo>
                        <a:pt x="6" y="2"/>
                      </a:lnTo>
                      <a:lnTo>
                        <a:pt x="6" y="1"/>
                      </a:lnTo>
                      <a:lnTo>
                        <a:pt x="2" y="0"/>
                      </a:lnTo>
                      <a:lnTo>
                        <a:pt x="1" y="0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962" name="Freeform 191">
                  <a:extLst>
                    <a:ext uri="{FF2B5EF4-FFF2-40B4-BE49-F238E27FC236}">
                      <a16:creationId xmlns:a16="http://schemas.microsoft.com/office/drawing/2014/main" id="{D7CBFB00-10A4-0392-C661-BD8FFD5609C3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4197213" y="3106621"/>
                  <a:ext cx="15488" cy="5956"/>
                </a:xfrm>
                <a:custGeom>
                  <a:avLst/>
                  <a:gdLst>
                    <a:gd name="T0" fmla="*/ 13 w 13"/>
                    <a:gd name="T1" fmla="*/ 2 h 5"/>
                    <a:gd name="T2" fmla="*/ 12 w 13"/>
                    <a:gd name="T3" fmla="*/ 3 h 5"/>
                    <a:gd name="T4" fmla="*/ 4 w 13"/>
                    <a:gd name="T5" fmla="*/ 0 h 5"/>
                    <a:gd name="T6" fmla="*/ 1 w 13"/>
                    <a:gd name="T7" fmla="*/ 0 h 5"/>
                    <a:gd name="T8" fmla="*/ 0 w 13"/>
                    <a:gd name="T9" fmla="*/ 2 h 5"/>
                    <a:gd name="T10" fmla="*/ 1 w 13"/>
                    <a:gd name="T11" fmla="*/ 3 h 5"/>
                    <a:gd name="T12" fmla="*/ 2 w 13"/>
                    <a:gd name="T13" fmla="*/ 5 h 5"/>
                    <a:gd name="T14" fmla="*/ 5 w 13"/>
                    <a:gd name="T15" fmla="*/ 5 h 5"/>
                    <a:gd name="T16" fmla="*/ 7 w 13"/>
                    <a:gd name="T17" fmla="*/ 5 h 5"/>
                    <a:gd name="T18" fmla="*/ 8 w 13"/>
                    <a:gd name="T19" fmla="*/ 4 h 5"/>
                    <a:gd name="T20" fmla="*/ 8 w 13"/>
                    <a:gd name="T21" fmla="*/ 3 h 5"/>
                    <a:gd name="T22" fmla="*/ 12 w 13"/>
                    <a:gd name="T23" fmla="*/ 3 h 5"/>
                    <a:gd name="T24" fmla="*/ 13 w 13"/>
                    <a:gd name="T25" fmla="*/ 2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3" h="5">
                      <a:moveTo>
                        <a:pt x="13" y="2"/>
                      </a:moveTo>
                      <a:lnTo>
                        <a:pt x="12" y="3"/>
                      </a:lnTo>
                      <a:lnTo>
                        <a:pt x="4" y="0"/>
                      </a:lnTo>
                      <a:lnTo>
                        <a:pt x="1" y="0"/>
                      </a:lnTo>
                      <a:lnTo>
                        <a:pt x="0" y="2"/>
                      </a:lnTo>
                      <a:lnTo>
                        <a:pt x="1" y="3"/>
                      </a:lnTo>
                      <a:lnTo>
                        <a:pt x="2" y="5"/>
                      </a:lnTo>
                      <a:lnTo>
                        <a:pt x="5" y="5"/>
                      </a:lnTo>
                      <a:lnTo>
                        <a:pt x="7" y="5"/>
                      </a:lnTo>
                      <a:lnTo>
                        <a:pt x="8" y="4"/>
                      </a:lnTo>
                      <a:lnTo>
                        <a:pt x="8" y="3"/>
                      </a:lnTo>
                      <a:lnTo>
                        <a:pt x="12" y="3"/>
                      </a:lnTo>
                      <a:lnTo>
                        <a:pt x="13" y="2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963" name="Freeform 1074">
                  <a:extLst>
                    <a:ext uri="{FF2B5EF4-FFF2-40B4-BE49-F238E27FC236}">
                      <a16:creationId xmlns:a16="http://schemas.microsoft.com/office/drawing/2014/main" id="{48D75356-CAAA-494F-10CC-B1FFE74C1A87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4664235" y="1685299"/>
                  <a:ext cx="17870" cy="21445"/>
                </a:xfrm>
                <a:custGeom>
                  <a:avLst/>
                  <a:gdLst>
                    <a:gd name="T0" fmla="*/ 9 w 15"/>
                    <a:gd name="T1" fmla="*/ 16 h 18"/>
                    <a:gd name="T2" fmla="*/ 9 w 15"/>
                    <a:gd name="T3" fmla="*/ 16 h 18"/>
                    <a:gd name="T4" fmla="*/ 9 w 15"/>
                    <a:gd name="T5" fmla="*/ 17 h 18"/>
                    <a:gd name="T6" fmla="*/ 11 w 15"/>
                    <a:gd name="T7" fmla="*/ 18 h 18"/>
                    <a:gd name="T8" fmla="*/ 11 w 15"/>
                    <a:gd name="T9" fmla="*/ 18 h 18"/>
                    <a:gd name="T10" fmla="*/ 14 w 15"/>
                    <a:gd name="T11" fmla="*/ 16 h 18"/>
                    <a:gd name="T12" fmla="*/ 15 w 15"/>
                    <a:gd name="T13" fmla="*/ 16 h 18"/>
                    <a:gd name="T14" fmla="*/ 15 w 15"/>
                    <a:gd name="T15" fmla="*/ 15 h 18"/>
                    <a:gd name="T16" fmla="*/ 14 w 15"/>
                    <a:gd name="T17" fmla="*/ 15 h 18"/>
                    <a:gd name="T18" fmla="*/ 8 w 15"/>
                    <a:gd name="T19" fmla="*/ 0 h 18"/>
                    <a:gd name="T20" fmla="*/ 7 w 15"/>
                    <a:gd name="T21" fmla="*/ 0 h 18"/>
                    <a:gd name="T22" fmla="*/ 7 w 15"/>
                    <a:gd name="T23" fmla="*/ 0 h 18"/>
                    <a:gd name="T24" fmla="*/ 5 w 15"/>
                    <a:gd name="T25" fmla="*/ 0 h 18"/>
                    <a:gd name="T26" fmla="*/ 4 w 15"/>
                    <a:gd name="T27" fmla="*/ 0 h 18"/>
                    <a:gd name="T28" fmla="*/ 3 w 15"/>
                    <a:gd name="T29" fmla="*/ 0 h 18"/>
                    <a:gd name="T30" fmla="*/ 1 w 15"/>
                    <a:gd name="T31" fmla="*/ 1 h 18"/>
                    <a:gd name="T32" fmla="*/ 0 w 15"/>
                    <a:gd name="T33" fmla="*/ 1 h 18"/>
                    <a:gd name="T34" fmla="*/ 0 w 15"/>
                    <a:gd name="T35" fmla="*/ 2 h 18"/>
                    <a:gd name="T36" fmla="*/ 0 w 15"/>
                    <a:gd name="T37" fmla="*/ 3 h 18"/>
                    <a:gd name="T38" fmla="*/ 0 w 15"/>
                    <a:gd name="T39" fmla="*/ 5 h 18"/>
                    <a:gd name="T40" fmla="*/ 0 w 15"/>
                    <a:gd name="T41" fmla="*/ 5 h 18"/>
                    <a:gd name="T42" fmla="*/ 0 w 15"/>
                    <a:gd name="T43" fmla="*/ 6 h 18"/>
                    <a:gd name="T44" fmla="*/ 1 w 15"/>
                    <a:gd name="T45" fmla="*/ 6 h 18"/>
                    <a:gd name="T46" fmla="*/ 8 w 15"/>
                    <a:gd name="T47" fmla="*/ 15 h 18"/>
                    <a:gd name="T48" fmla="*/ 8 w 15"/>
                    <a:gd name="T49" fmla="*/ 16 h 18"/>
                    <a:gd name="T50" fmla="*/ 9 w 15"/>
                    <a:gd name="T51" fmla="*/ 16 h 18"/>
                    <a:gd name="T52" fmla="*/ 9 w 15"/>
                    <a:gd name="T53" fmla="*/ 16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15" h="18">
                      <a:moveTo>
                        <a:pt x="9" y="16"/>
                      </a:moveTo>
                      <a:lnTo>
                        <a:pt x="9" y="16"/>
                      </a:lnTo>
                      <a:lnTo>
                        <a:pt x="9" y="17"/>
                      </a:lnTo>
                      <a:lnTo>
                        <a:pt x="11" y="18"/>
                      </a:lnTo>
                      <a:lnTo>
                        <a:pt x="11" y="18"/>
                      </a:lnTo>
                      <a:lnTo>
                        <a:pt x="14" y="16"/>
                      </a:lnTo>
                      <a:lnTo>
                        <a:pt x="15" y="16"/>
                      </a:lnTo>
                      <a:lnTo>
                        <a:pt x="15" y="15"/>
                      </a:lnTo>
                      <a:lnTo>
                        <a:pt x="14" y="15"/>
                      </a:lnTo>
                      <a:lnTo>
                        <a:pt x="8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5" y="0"/>
                      </a:lnTo>
                      <a:lnTo>
                        <a:pt x="4" y="0"/>
                      </a:lnTo>
                      <a:lnTo>
                        <a:pt x="3" y="0"/>
                      </a:lnTo>
                      <a:lnTo>
                        <a:pt x="1" y="1"/>
                      </a:lnTo>
                      <a:lnTo>
                        <a:pt x="0" y="1"/>
                      </a:lnTo>
                      <a:lnTo>
                        <a:pt x="0" y="2"/>
                      </a:lnTo>
                      <a:lnTo>
                        <a:pt x="0" y="3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6"/>
                      </a:lnTo>
                      <a:lnTo>
                        <a:pt x="1" y="6"/>
                      </a:lnTo>
                      <a:lnTo>
                        <a:pt x="8" y="15"/>
                      </a:lnTo>
                      <a:lnTo>
                        <a:pt x="8" y="16"/>
                      </a:lnTo>
                      <a:lnTo>
                        <a:pt x="9" y="16"/>
                      </a:lnTo>
                      <a:lnTo>
                        <a:pt x="9" y="16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964" name="Freeform 1075">
                  <a:extLst>
                    <a:ext uri="{FF2B5EF4-FFF2-40B4-BE49-F238E27FC236}">
                      <a16:creationId xmlns:a16="http://schemas.microsoft.com/office/drawing/2014/main" id="{AED3EF45-D3DA-AC74-4F8D-8ACEA35C9C06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4634451" y="1634069"/>
                  <a:ext cx="20253" cy="42890"/>
                </a:xfrm>
                <a:custGeom>
                  <a:avLst/>
                  <a:gdLst>
                    <a:gd name="T0" fmla="*/ 17 w 31"/>
                    <a:gd name="T1" fmla="*/ 59 h 63"/>
                    <a:gd name="T2" fmla="*/ 18 w 31"/>
                    <a:gd name="T3" fmla="*/ 59 h 63"/>
                    <a:gd name="T4" fmla="*/ 19 w 31"/>
                    <a:gd name="T5" fmla="*/ 61 h 63"/>
                    <a:gd name="T6" fmla="*/ 22 w 31"/>
                    <a:gd name="T7" fmla="*/ 62 h 63"/>
                    <a:gd name="T8" fmla="*/ 24 w 31"/>
                    <a:gd name="T9" fmla="*/ 63 h 63"/>
                    <a:gd name="T10" fmla="*/ 29 w 31"/>
                    <a:gd name="T11" fmla="*/ 63 h 63"/>
                    <a:gd name="T12" fmla="*/ 30 w 31"/>
                    <a:gd name="T13" fmla="*/ 62 h 63"/>
                    <a:gd name="T14" fmla="*/ 31 w 31"/>
                    <a:gd name="T15" fmla="*/ 61 h 63"/>
                    <a:gd name="T16" fmla="*/ 31 w 31"/>
                    <a:gd name="T17" fmla="*/ 58 h 63"/>
                    <a:gd name="T18" fmla="*/ 30 w 31"/>
                    <a:gd name="T19" fmla="*/ 56 h 63"/>
                    <a:gd name="T20" fmla="*/ 27 w 31"/>
                    <a:gd name="T21" fmla="*/ 44 h 63"/>
                    <a:gd name="T22" fmla="*/ 26 w 31"/>
                    <a:gd name="T23" fmla="*/ 42 h 63"/>
                    <a:gd name="T24" fmla="*/ 18 w 31"/>
                    <a:gd name="T25" fmla="*/ 18 h 63"/>
                    <a:gd name="T26" fmla="*/ 15 w 31"/>
                    <a:gd name="T27" fmla="*/ 12 h 63"/>
                    <a:gd name="T28" fmla="*/ 10 w 31"/>
                    <a:gd name="T29" fmla="*/ 3 h 63"/>
                    <a:gd name="T30" fmla="*/ 10 w 31"/>
                    <a:gd name="T31" fmla="*/ 3 h 63"/>
                    <a:gd name="T32" fmla="*/ 9 w 31"/>
                    <a:gd name="T33" fmla="*/ 2 h 63"/>
                    <a:gd name="T34" fmla="*/ 7 w 31"/>
                    <a:gd name="T35" fmla="*/ 0 h 63"/>
                    <a:gd name="T36" fmla="*/ 7 w 31"/>
                    <a:gd name="T37" fmla="*/ 1 h 63"/>
                    <a:gd name="T38" fmla="*/ 5 w 31"/>
                    <a:gd name="T39" fmla="*/ 2 h 63"/>
                    <a:gd name="T40" fmla="*/ 1 w 31"/>
                    <a:gd name="T41" fmla="*/ 7 h 63"/>
                    <a:gd name="T42" fmla="*/ 1 w 31"/>
                    <a:gd name="T43" fmla="*/ 13 h 63"/>
                    <a:gd name="T44" fmla="*/ 16 w 31"/>
                    <a:gd name="T45" fmla="*/ 57 h 63"/>
                    <a:gd name="T46" fmla="*/ 17 w 31"/>
                    <a:gd name="T47" fmla="*/ 58 h 63"/>
                    <a:gd name="T48" fmla="*/ 17 w 31"/>
                    <a:gd name="T49" fmla="*/ 59 h 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31" h="63">
                      <a:moveTo>
                        <a:pt x="17" y="59"/>
                      </a:moveTo>
                      <a:cubicBezTo>
                        <a:pt x="18" y="59"/>
                        <a:pt x="18" y="59"/>
                        <a:pt x="18" y="59"/>
                      </a:cubicBezTo>
                      <a:cubicBezTo>
                        <a:pt x="19" y="61"/>
                        <a:pt x="19" y="61"/>
                        <a:pt x="19" y="61"/>
                      </a:cubicBezTo>
                      <a:cubicBezTo>
                        <a:pt x="22" y="62"/>
                        <a:pt x="22" y="62"/>
                        <a:pt x="22" y="62"/>
                      </a:cubicBezTo>
                      <a:cubicBezTo>
                        <a:pt x="24" y="63"/>
                        <a:pt x="24" y="63"/>
                        <a:pt x="24" y="63"/>
                      </a:cubicBezTo>
                      <a:cubicBezTo>
                        <a:pt x="29" y="63"/>
                        <a:pt x="29" y="63"/>
                        <a:pt x="29" y="63"/>
                      </a:cubicBezTo>
                      <a:cubicBezTo>
                        <a:pt x="30" y="62"/>
                        <a:pt x="30" y="62"/>
                        <a:pt x="30" y="62"/>
                      </a:cubicBezTo>
                      <a:cubicBezTo>
                        <a:pt x="31" y="61"/>
                        <a:pt x="31" y="61"/>
                        <a:pt x="31" y="61"/>
                      </a:cubicBezTo>
                      <a:cubicBezTo>
                        <a:pt x="31" y="58"/>
                        <a:pt x="31" y="58"/>
                        <a:pt x="31" y="58"/>
                      </a:cubicBezTo>
                      <a:cubicBezTo>
                        <a:pt x="30" y="56"/>
                        <a:pt x="30" y="56"/>
                        <a:pt x="30" y="56"/>
                      </a:cubicBezTo>
                      <a:cubicBezTo>
                        <a:pt x="27" y="44"/>
                        <a:pt x="27" y="44"/>
                        <a:pt x="27" y="44"/>
                      </a:cubicBezTo>
                      <a:cubicBezTo>
                        <a:pt x="26" y="42"/>
                        <a:pt x="26" y="42"/>
                        <a:pt x="26" y="42"/>
                      </a:cubicBezTo>
                      <a:cubicBezTo>
                        <a:pt x="18" y="18"/>
                        <a:pt x="18" y="18"/>
                        <a:pt x="18" y="18"/>
                      </a:cubicBezTo>
                      <a:cubicBezTo>
                        <a:pt x="15" y="12"/>
                        <a:pt x="15" y="12"/>
                        <a:pt x="15" y="12"/>
                      </a:cubicBezTo>
                      <a:cubicBezTo>
                        <a:pt x="10" y="3"/>
                        <a:pt x="10" y="3"/>
                        <a:pt x="10" y="3"/>
                      </a:cubicBezTo>
                      <a:cubicBezTo>
                        <a:pt x="10" y="3"/>
                        <a:pt x="10" y="3"/>
                        <a:pt x="10" y="3"/>
                      </a:cubicBezTo>
                      <a:cubicBezTo>
                        <a:pt x="9" y="2"/>
                        <a:pt x="9" y="2"/>
                        <a:pt x="9" y="2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7" y="1"/>
                        <a:pt x="7" y="1"/>
                        <a:pt x="7" y="1"/>
                      </a:cubicBez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2" y="4"/>
                        <a:pt x="3" y="6"/>
                        <a:pt x="1" y="7"/>
                      </a:cubicBezTo>
                      <a:cubicBezTo>
                        <a:pt x="1" y="13"/>
                        <a:pt x="1" y="13"/>
                        <a:pt x="1" y="13"/>
                      </a:cubicBezTo>
                      <a:cubicBezTo>
                        <a:pt x="0" y="27"/>
                        <a:pt x="10" y="45"/>
                        <a:pt x="16" y="57"/>
                      </a:cubicBezTo>
                      <a:cubicBezTo>
                        <a:pt x="17" y="58"/>
                        <a:pt x="17" y="58"/>
                        <a:pt x="17" y="58"/>
                      </a:cubicBezTo>
                      <a:cubicBezTo>
                        <a:pt x="17" y="59"/>
                        <a:pt x="17" y="59"/>
                        <a:pt x="17" y="59"/>
                      </a:cubicBez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965" name="Freeform 1076">
                  <a:extLst>
                    <a:ext uri="{FF2B5EF4-FFF2-40B4-BE49-F238E27FC236}">
                      <a16:creationId xmlns:a16="http://schemas.microsoft.com/office/drawing/2014/main" id="{1B8C1830-7706-C8E3-71B5-41DFCF6960D4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4660662" y="1630495"/>
                  <a:ext cx="11914" cy="32167"/>
                </a:xfrm>
                <a:custGeom>
                  <a:avLst/>
                  <a:gdLst>
                    <a:gd name="T0" fmla="*/ 7 w 10"/>
                    <a:gd name="T1" fmla="*/ 24 h 27"/>
                    <a:gd name="T2" fmla="*/ 7 w 10"/>
                    <a:gd name="T3" fmla="*/ 25 h 27"/>
                    <a:gd name="T4" fmla="*/ 7 w 10"/>
                    <a:gd name="T5" fmla="*/ 26 h 27"/>
                    <a:gd name="T6" fmla="*/ 8 w 10"/>
                    <a:gd name="T7" fmla="*/ 27 h 27"/>
                    <a:gd name="T8" fmla="*/ 9 w 10"/>
                    <a:gd name="T9" fmla="*/ 27 h 27"/>
                    <a:gd name="T10" fmla="*/ 10 w 10"/>
                    <a:gd name="T11" fmla="*/ 26 h 27"/>
                    <a:gd name="T12" fmla="*/ 10 w 10"/>
                    <a:gd name="T13" fmla="*/ 25 h 27"/>
                    <a:gd name="T14" fmla="*/ 8 w 10"/>
                    <a:gd name="T15" fmla="*/ 20 h 27"/>
                    <a:gd name="T16" fmla="*/ 8 w 10"/>
                    <a:gd name="T17" fmla="*/ 19 h 27"/>
                    <a:gd name="T18" fmla="*/ 3 w 10"/>
                    <a:gd name="T19" fmla="*/ 3 h 27"/>
                    <a:gd name="T20" fmla="*/ 2 w 10"/>
                    <a:gd name="T21" fmla="*/ 0 h 27"/>
                    <a:gd name="T22" fmla="*/ 2 w 10"/>
                    <a:gd name="T23" fmla="*/ 0 h 27"/>
                    <a:gd name="T24" fmla="*/ 1 w 10"/>
                    <a:gd name="T25" fmla="*/ 0 h 27"/>
                    <a:gd name="T26" fmla="*/ 0 w 10"/>
                    <a:gd name="T27" fmla="*/ 0 h 27"/>
                    <a:gd name="T28" fmla="*/ 0 w 10"/>
                    <a:gd name="T29" fmla="*/ 1 h 27"/>
                    <a:gd name="T30" fmla="*/ 2 w 10"/>
                    <a:gd name="T31" fmla="*/ 8 h 27"/>
                    <a:gd name="T32" fmla="*/ 3 w 10"/>
                    <a:gd name="T33" fmla="*/ 12 h 27"/>
                    <a:gd name="T34" fmla="*/ 7 w 10"/>
                    <a:gd name="T35" fmla="*/ 23 h 27"/>
                    <a:gd name="T36" fmla="*/ 7 w 10"/>
                    <a:gd name="T37" fmla="*/ 24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0" h="27">
                      <a:moveTo>
                        <a:pt x="7" y="24"/>
                      </a:moveTo>
                      <a:lnTo>
                        <a:pt x="7" y="25"/>
                      </a:lnTo>
                      <a:lnTo>
                        <a:pt x="7" y="26"/>
                      </a:lnTo>
                      <a:lnTo>
                        <a:pt x="8" y="27"/>
                      </a:lnTo>
                      <a:lnTo>
                        <a:pt x="9" y="27"/>
                      </a:lnTo>
                      <a:lnTo>
                        <a:pt x="10" y="26"/>
                      </a:lnTo>
                      <a:lnTo>
                        <a:pt x="10" y="25"/>
                      </a:lnTo>
                      <a:lnTo>
                        <a:pt x="8" y="20"/>
                      </a:lnTo>
                      <a:lnTo>
                        <a:pt x="8" y="19"/>
                      </a:lnTo>
                      <a:lnTo>
                        <a:pt x="3" y="3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2" y="8"/>
                      </a:lnTo>
                      <a:lnTo>
                        <a:pt x="3" y="12"/>
                      </a:lnTo>
                      <a:lnTo>
                        <a:pt x="7" y="23"/>
                      </a:lnTo>
                      <a:lnTo>
                        <a:pt x="7" y="24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966" name="Freeform 1077">
                  <a:extLst>
                    <a:ext uri="{FF2B5EF4-FFF2-40B4-BE49-F238E27FC236}">
                      <a16:creationId xmlns:a16="http://schemas.microsoft.com/office/drawing/2014/main" id="{11D3C2E6-0DEF-F8A2-7955-DE718C4CDD1E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4111433" y="1531610"/>
                  <a:ext cx="19062" cy="16679"/>
                </a:xfrm>
                <a:custGeom>
                  <a:avLst/>
                  <a:gdLst>
                    <a:gd name="T0" fmla="*/ 4 w 28"/>
                    <a:gd name="T1" fmla="*/ 24 h 26"/>
                    <a:gd name="T2" fmla="*/ 6 w 28"/>
                    <a:gd name="T3" fmla="*/ 25 h 26"/>
                    <a:gd name="T4" fmla="*/ 18 w 28"/>
                    <a:gd name="T5" fmla="*/ 26 h 26"/>
                    <a:gd name="T6" fmla="*/ 26 w 28"/>
                    <a:gd name="T7" fmla="*/ 24 h 26"/>
                    <a:gd name="T8" fmla="*/ 27 w 28"/>
                    <a:gd name="T9" fmla="*/ 22 h 26"/>
                    <a:gd name="T10" fmla="*/ 28 w 28"/>
                    <a:gd name="T11" fmla="*/ 20 h 26"/>
                    <a:gd name="T12" fmla="*/ 28 w 28"/>
                    <a:gd name="T13" fmla="*/ 16 h 26"/>
                    <a:gd name="T14" fmla="*/ 19 w 28"/>
                    <a:gd name="T15" fmla="*/ 6 h 26"/>
                    <a:gd name="T16" fmla="*/ 17 w 28"/>
                    <a:gd name="T17" fmla="*/ 5 h 26"/>
                    <a:gd name="T18" fmla="*/ 8 w 28"/>
                    <a:gd name="T19" fmla="*/ 0 h 26"/>
                    <a:gd name="T20" fmla="*/ 7 w 28"/>
                    <a:gd name="T21" fmla="*/ 0 h 26"/>
                    <a:gd name="T22" fmla="*/ 5 w 28"/>
                    <a:gd name="T23" fmla="*/ 0 h 26"/>
                    <a:gd name="T24" fmla="*/ 4 w 28"/>
                    <a:gd name="T25" fmla="*/ 0 h 26"/>
                    <a:gd name="T26" fmla="*/ 3 w 28"/>
                    <a:gd name="T27" fmla="*/ 1 h 26"/>
                    <a:gd name="T28" fmla="*/ 2 w 28"/>
                    <a:gd name="T29" fmla="*/ 2 h 26"/>
                    <a:gd name="T30" fmla="*/ 2 w 28"/>
                    <a:gd name="T31" fmla="*/ 3 h 26"/>
                    <a:gd name="T32" fmla="*/ 1 w 28"/>
                    <a:gd name="T33" fmla="*/ 5 h 26"/>
                    <a:gd name="T34" fmla="*/ 2 w 28"/>
                    <a:gd name="T35" fmla="*/ 22 h 26"/>
                    <a:gd name="T36" fmla="*/ 4 w 28"/>
                    <a:gd name="T37" fmla="*/ 23 h 26"/>
                    <a:gd name="T38" fmla="*/ 4 w 28"/>
                    <a:gd name="T39" fmla="*/ 24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28" h="26">
                      <a:moveTo>
                        <a:pt x="4" y="24"/>
                      </a:moveTo>
                      <a:cubicBezTo>
                        <a:pt x="6" y="25"/>
                        <a:pt x="6" y="25"/>
                        <a:pt x="6" y="25"/>
                      </a:cubicBezTo>
                      <a:cubicBezTo>
                        <a:pt x="18" y="26"/>
                        <a:pt x="18" y="26"/>
                        <a:pt x="18" y="26"/>
                      </a:cubicBezTo>
                      <a:cubicBezTo>
                        <a:pt x="26" y="24"/>
                        <a:pt x="26" y="24"/>
                        <a:pt x="26" y="24"/>
                      </a:cubicBezTo>
                      <a:cubicBezTo>
                        <a:pt x="27" y="22"/>
                        <a:pt x="27" y="22"/>
                        <a:pt x="27" y="22"/>
                      </a:cubicBezTo>
                      <a:cubicBezTo>
                        <a:pt x="28" y="20"/>
                        <a:pt x="28" y="20"/>
                        <a:pt x="28" y="20"/>
                      </a:cubicBezTo>
                      <a:cubicBezTo>
                        <a:pt x="28" y="16"/>
                        <a:pt x="28" y="16"/>
                        <a:pt x="28" y="16"/>
                      </a:cubicBezTo>
                      <a:cubicBezTo>
                        <a:pt x="19" y="6"/>
                        <a:pt x="19" y="6"/>
                        <a:pt x="19" y="6"/>
                      </a:cubicBezTo>
                      <a:cubicBezTo>
                        <a:pt x="17" y="5"/>
                        <a:pt x="17" y="5"/>
                        <a:pt x="17" y="5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1" y="11"/>
                        <a:pt x="0" y="16"/>
                        <a:pt x="2" y="22"/>
                      </a:cubicBezTo>
                      <a:cubicBezTo>
                        <a:pt x="4" y="23"/>
                        <a:pt x="4" y="23"/>
                        <a:pt x="4" y="23"/>
                      </a:cubicBezTo>
                      <a:cubicBezTo>
                        <a:pt x="4" y="24"/>
                        <a:pt x="4" y="24"/>
                        <a:pt x="4" y="24"/>
                      </a:cubicBez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967" name="Freeform 1080">
                  <a:extLst>
                    <a:ext uri="{FF2B5EF4-FFF2-40B4-BE49-F238E27FC236}">
                      <a16:creationId xmlns:a16="http://schemas.microsoft.com/office/drawing/2014/main" id="{9C72845B-8BF5-A0FB-FAA7-8EA31AE54B9D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4125730" y="1563778"/>
                  <a:ext cx="61952" cy="88162"/>
                </a:xfrm>
                <a:custGeom>
                  <a:avLst/>
                  <a:gdLst>
                    <a:gd name="T0" fmla="*/ 3 w 93"/>
                    <a:gd name="T1" fmla="*/ 7 h 131"/>
                    <a:gd name="T2" fmla="*/ 2 w 93"/>
                    <a:gd name="T3" fmla="*/ 8 h 131"/>
                    <a:gd name="T4" fmla="*/ 0 w 93"/>
                    <a:gd name="T5" fmla="*/ 10 h 131"/>
                    <a:gd name="T6" fmla="*/ 0 w 93"/>
                    <a:gd name="T7" fmla="*/ 11 h 131"/>
                    <a:gd name="T8" fmla="*/ 13 w 93"/>
                    <a:gd name="T9" fmla="*/ 35 h 131"/>
                    <a:gd name="T10" fmla="*/ 14 w 93"/>
                    <a:gd name="T11" fmla="*/ 36 h 131"/>
                    <a:gd name="T12" fmla="*/ 20 w 93"/>
                    <a:gd name="T13" fmla="*/ 62 h 131"/>
                    <a:gd name="T14" fmla="*/ 21 w 93"/>
                    <a:gd name="T15" fmla="*/ 64 h 131"/>
                    <a:gd name="T16" fmla="*/ 22 w 93"/>
                    <a:gd name="T17" fmla="*/ 65 h 131"/>
                    <a:gd name="T18" fmla="*/ 23 w 93"/>
                    <a:gd name="T19" fmla="*/ 68 h 131"/>
                    <a:gd name="T20" fmla="*/ 33 w 93"/>
                    <a:gd name="T21" fmla="*/ 76 h 131"/>
                    <a:gd name="T22" fmla="*/ 35 w 93"/>
                    <a:gd name="T23" fmla="*/ 78 h 131"/>
                    <a:gd name="T24" fmla="*/ 46 w 93"/>
                    <a:gd name="T25" fmla="*/ 88 h 131"/>
                    <a:gd name="T26" fmla="*/ 59 w 93"/>
                    <a:gd name="T27" fmla="*/ 100 h 131"/>
                    <a:gd name="T28" fmla="*/ 61 w 93"/>
                    <a:gd name="T29" fmla="*/ 101 h 131"/>
                    <a:gd name="T30" fmla="*/ 66 w 93"/>
                    <a:gd name="T31" fmla="*/ 107 h 131"/>
                    <a:gd name="T32" fmla="*/ 67 w 93"/>
                    <a:gd name="T33" fmla="*/ 110 h 131"/>
                    <a:gd name="T34" fmla="*/ 73 w 93"/>
                    <a:gd name="T35" fmla="*/ 127 h 131"/>
                    <a:gd name="T36" fmla="*/ 73 w 93"/>
                    <a:gd name="T37" fmla="*/ 128 h 131"/>
                    <a:gd name="T38" fmla="*/ 73 w 93"/>
                    <a:gd name="T39" fmla="*/ 129 h 131"/>
                    <a:gd name="T40" fmla="*/ 75 w 93"/>
                    <a:gd name="T41" fmla="*/ 131 h 131"/>
                    <a:gd name="T42" fmla="*/ 75 w 93"/>
                    <a:gd name="T43" fmla="*/ 131 h 131"/>
                    <a:gd name="T44" fmla="*/ 81 w 93"/>
                    <a:gd name="T45" fmla="*/ 128 h 131"/>
                    <a:gd name="T46" fmla="*/ 83 w 93"/>
                    <a:gd name="T47" fmla="*/ 126 h 131"/>
                    <a:gd name="T48" fmla="*/ 84 w 93"/>
                    <a:gd name="T49" fmla="*/ 125 h 131"/>
                    <a:gd name="T50" fmla="*/ 84 w 93"/>
                    <a:gd name="T51" fmla="*/ 120 h 131"/>
                    <a:gd name="T52" fmla="*/ 81 w 93"/>
                    <a:gd name="T53" fmla="*/ 114 h 131"/>
                    <a:gd name="T54" fmla="*/ 78 w 93"/>
                    <a:gd name="T55" fmla="*/ 108 h 131"/>
                    <a:gd name="T56" fmla="*/ 76 w 93"/>
                    <a:gd name="T57" fmla="*/ 104 h 131"/>
                    <a:gd name="T58" fmla="*/ 76 w 93"/>
                    <a:gd name="T59" fmla="*/ 102 h 131"/>
                    <a:gd name="T60" fmla="*/ 75 w 93"/>
                    <a:gd name="T61" fmla="*/ 100 h 131"/>
                    <a:gd name="T62" fmla="*/ 83 w 93"/>
                    <a:gd name="T63" fmla="*/ 81 h 131"/>
                    <a:gd name="T64" fmla="*/ 87 w 93"/>
                    <a:gd name="T65" fmla="*/ 77 h 131"/>
                    <a:gd name="T66" fmla="*/ 90 w 93"/>
                    <a:gd name="T67" fmla="*/ 73 h 131"/>
                    <a:gd name="T68" fmla="*/ 92 w 93"/>
                    <a:gd name="T69" fmla="*/ 71 h 131"/>
                    <a:gd name="T70" fmla="*/ 93 w 93"/>
                    <a:gd name="T71" fmla="*/ 70 h 131"/>
                    <a:gd name="T72" fmla="*/ 93 w 93"/>
                    <a:gd name="T73" fmla="*/ 60 h 131"/>
                    <a:gd name="T74" fmla="*/ 79 w 93"/>
                    <a:gd name="T75" fmla="*/ 39 h 131"/>
                    <a:gd name="T76" fmla="*/ 78 w 93"/>
                    <a:gd name="T77" fmla="*/ 37 h 131"/>
                    <a:gd name="T78" fmla="*/ 72 w 93"/>
                    <a:gd name="T79" fmla="*/ 30 h 131"/>
                    <a:gd name="T80" fmla="*/ 53 w 93"/>
                    <a:gd name="T81" fmla="*/ 11 h 131"/>
                    <a:gd name="T82" fmla="*/ 46 w 93"/>
                    <a:gd name="T83" fmla="*/ 5 h 131"/>
                    <a:gd name="T84" fmla="*/ 44 w 93"/>
                    <a:gd name="T85" fmla="*/ 4 h 131"/>
                    <a:gd name="T86" fmla="*/ 41 w 93"/>
                    <a:gd name="T87" fmla="*/ 2 h 131"/>
                    <a:gd name="T88" fmla="*/ 38 w 93"/>
                    <a:gd name="T89" fmla="*/ 1 h 131"/>
                    <a:gd name="T90" fmla="*/ 29 w 93"/>
                    <a:gd name="T91" fmla="*/ 0 h 131"/>
                    <a:gd name="T92" fmla="*/ 27 w 93"/>
                    <a:gd name="T93" fmla="*/ 1 h 131"/>
                    <a:gd name="T94" fmla="*/ 5 w 93"/>
                    <a:gd name="T95" fmla="*/ 7 h 131"/>
                    <a:gd name="T96" fmla="*/ 3 w 93"/>
                    <a:gd name="T97" fmla="*/ 7 h 1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93" h="131">
                      <a:moveTo>
                        <a:pt x="3" y="7"/>
                      </a:moveTo>
                      <a:cubicBezTo>
                        <a:pt x="2" y="8"/>
                        <a:pt x="2" y="8"/>
                        <a:pt x="2" y="8"/>
                      </a:cubicBezTo>
                      <a:cubicBezTo>
                        <a:pt x="0" y="10"/>
                        <a:pt x="0" y="10"/>
                        <a:pt x="0" y="10"/>
                      </a:cubicBezTo>
                      <a:cubicBezTo>
                        <a:pt x="0" y="11"/>
                        <a:pt x="0" y="11"/>
                        <a:pt x="0" y="11"/>
                      </a:cubicBezTo>
                      <a:cubicBezTo>
                        <a:pt x="13" y="35"/>
                        <a:pt x="13" y="35"/>
                        <a:pt x="13" y="35"/>
                      </a:cubicBezTo>
                      <a:cubicBezTo>
                        <a:pt x="14" y="36"/>
                        <a:pt x="14" y="36"/>
                        <a:pt x="14" y="36"/>
                      </a:cubicBezTo>
                      <a:cubicBezTo>
                        <a:pt x="20" y="62"/>
                        <a:pt x="20" y="62"/>
                        <a:pt x="20" y="62"/>
                      </a:cubicBezTo>
                      <a:cubicBezTo>
                        <a:pt x="21" y="64"/>
                        <a:pt x="21" y="64"/>
                        <a:pt x="21" y="64"/>
                      </a:cubicBezTo>
                      <a:cubicBezTo>
                        <a:pt x="22" y="65"/>
                        <a:pt x="22" y="65"/>
                        <a:pt x="22" y="65"/>
                      </a:cubicBezTo>
                      <a:cubicBezTo>
                        <a:pt x="23" y="68"/>
                        <a:pt x="23" y="68"/>
                        <a:pt x="23" y="68"/>
                      </a:cubicBezTo>
                      <a:cubicBezTo>
                        <a:pt x="33" y="76"/>
                        <a:pt x="33" y="76"/>
                        <a:pt x="33" y="76"/>
                      </a:cubicBezTo>
                      <a:cubicBezTo>
                        <a:pt x="35" y="78"/>
                        <a:pt x="35" y="78"/>
                        <a:pt x="35" y="78"/>
                      </a:cubicBezTo>
                      <a:cubicBezTo>
                        <a:pt x="46" y="88"/>
                        <a:pt x="46" y="88"/>
                        <a:pt x="46" y="88"/>
                      </a:cubicBezTo>
                      <a:cubicBezTo>
                        <a:pt x="59" y="100"/>
                        <a:pt x="59" y="100"/>
                        <a:pt x="59" y="100"/>
                      </a:cubicBezTo>
                      <a:cubicBezTo>
                        <a:pt x="61" y="101"/>
                        <a:pt x="61" y="101"/>
                        <a:pt x="61" y="101"/>
                      </a:cubicBezTo>
                      <a:cubicBezTo>
                        <a:pt x="66" y="107"/>
                        <a:pt x="66" y="107"/>
                        <a:pt x="66" y="107"/>
                      </a:cubicBezTo>
                      <a:cubicBezTo>
                        <a:pt x="67" y="110"/>
                        <a:pt x="67" y="110"/>
                        <a:pt x="67" y="110"/>
                      </a:cubicBezTo>
                      <a:cubicBezTo>
                        <a:pt x="73" y="127"/>
                        <a:pt x="73" y="127"/>
                        <a:pt x="73" y="127"/>
                      </a:cubicBezTo>
                      <a:cubicBezTo>
                        <a:pt x="73" y="128"/>
                        <a:pt x="73" y="128"/>
                        <a:pt x="73" y="128"/>
                      </a:cubicBezTo>
                      <a:cubicBezTo>
                        <a:pt x="73" y="129"/>
                        <a:pt x="73" y="129"/>
                        <a:pt x="73" y="129"/>
                      </a:cubicBezTo>
                      <a:cubicBezTo>
                        <a:pt x="75" y="131"/>
                        <a:pt x="75" y="131"/>
                        <a:pt x="75" y="131"/>
                      </a:cubicBezTo>
                      <a:cubicBezTo>
                        <a:pt x="75" y="131"/>
                        <a:pt x="75" y="131"/>
                        <a:pt x="75" y="131"/>
                      </a:cubicBezTo>
                      <a:cubicBezTo>
                        <a:pt x="81" y="128"/>
                        <a:pt x="81" y="128"/>
                        <a:pt x="81" y="128"/>
                      </a:cubicBezTo>
                      <a:cubicBezTo>
                        <a:pt x="83" y="126"/>
                        <a:pt x="83" y="126"/>
                        <a:pt x="83" y="126"/>
                      </a:cubicBezTo>
                      <a:cubicBezTo>
                        <a:pt x="84" y="125"/>
                        <a:pt x="84" y="125"/>
                        <a:pt x="84" y="125"/>
                      </a:cubicBezTo>
                      <a:cubicBezTo>
                        <a:pt x="84" y="120"/>
                        <a:pt x="84" y="120"/>
                        <a:pt x="84" y="120"/>
                      </a:cubicBezTo>
                      <a:cubicBezTo>
                        <a:pt x="81" y="114"/>
                        <a:pt x="81" y="114"/>
                        <a:pt x="81" y="114"/>
                      </a:cubicBezTo>
                      <a:cubicBezTo>
                        <a:pt x="78" y="108"/>
                        <a:pt x="78" y="108"/>
                        <a:pt x="78" y="108"/>
                      </a:cubicBezTo>
                      <a:cubicBezTo>
                        <a:pt x="76" y="104"/>
                        <a:pt x="76" y="104"/>
                        <a:pt x="76" y="104"/>
                      </a:cubicBezTo>
                      <a:cubicBezTo>
                        <a:pt x="76" y="102"/>
                        <a:pt x="76" y="102"/>
                        <a:pt x="76" y="102"/>
                      </a:cubicBezTo>
                      <a:cubicBezTo>
                        <a:pt x="75" y="100"/>
                        <a:pt x="75" y="100"/>
                        <a:pt x="75" y="100"/>
                      </a:cubicBezTo>
                      <a:cubicBezTo>
                        <a:pt x="74" y="95"/>
                        <a:pt x="79" y="85"/>
                        <a:pt x="83" y="81"/>
                      </a:cubicBezTo>
                      <a:cubicBezTo>
                        <a:pt x="87" y="77"/>
                        <a:pt x="87" y="77"/>
                        <a:pt x="87" y="77"/>
                      </a:cubicBezTo>
                      <a:cubicBezTo>
                        <a:pt x="90" y="73"/>
                        <a:pt x="90" y="73"/>
                        <a:pt x="90" y="73"/>
                      </a:cubicBezTo>
                      <a:cubicBezTo>
                        <a:pt x="92" y="71"/>
                        <a:pt x="92" y="71"/>
                        <a:pt x="92" y="71"/>
                      </a:cubicBezTo>
                      <a:cubicBezTo>
                        <a:pt x="93" y="70"/>
                        <a:pt x="93" y="70"/>
                        <a:pt x="93" y="70"/>
                      </a:cubicBezTo>
                      <a:cubicBezTo>
                        <a:pt x="93" y="60"/>
                        <a:pt x="93" y="60"/>
                        <a:pt x="93" y="60"/>
                      </a:cubicBezTo>
                      <a:cubicBezTo>
                        <a:pt x="79" y="39"/>
                        <a:pt x="79" y="39"/>
                        <a:pt x="79" y="39"/>
                      </a:cubicBezTo>
                      <a:cubicBezTo>
                        <a:pt x="78" y="37"/>
                        <a:pt x="78" y="37"/>
                        <a:pt x="78" y="37"/>
                      </a:cubicBezTo>
                      <a:cubicBezTo>
                        <a:pt x="72" y="30"/>
                        <a:pt x="72" y="30"/>
                        <a:pt x="72" y="30"/>
                      </a:cubicBezTo>
                      <a:cubicBezTo>
                        <a:pt x="53" y="11"/>
                        <a:pt x="53" y="11"/>
                        <a:pt x="53" y="11"/>
                      </a:cubicBezTo>
                      <a:cubicBezTo>
                        <a:pt x="46" y="5"/>
                        <a:pt x="46" y="5"/>
                        <a:pt x="46" y="5"/>
                      </a:cubicBezTo>
                      <a:cubicBezTo>
                        <a:pt x="44" y="4"/>
                        <a:pt x="44" y="4"/>
                        <a:pt x="44" y="4"/>
                      </a:cubicBezTo>
                      <a:cubicBezTo>
                        <a:pt x="41" y="2"/>
                        <a:pt x="41" y="2"/>
                        <a:pt x="41" y="2"/>
                      </a:cubicBezTo>
                      <a:cubicBezTo>
                        <a:pt x="38" y="1"/>
                        <a:pt x="38" y="1"/>
                        <a:pt x="38" y="1"/>
                      </a:cubicBezTo>
                      <a:cubicBezTo>
                        <a:pt x="29" y="0"/>
                        <a:pt x="29" y="0"/>
                        <a:pt x="29" y="0"/>
                      </a:cubicBezTo>
                      <a:cubicBezTo>
                        <a:pt x="27" y="1"/>
                        <a:pt x="27" y="1"/>
                        <a:pt x="27" y="1"/>
                      </a:cubicBezTo>
                      <a:cubicBezTo>
                        <a:pt x="5" y="7"/>
                        <a:pt x="5" y="7"/>
                        <a:pt x="5" y="7"/>
                      </a:cubicBezTo>
                      <a:lnTo>
                        <a:pt x="3" y="7"/>
                      </a:lnTo>
                      <a:close/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968" name="Freeform 1085">
                  <a:extLst>
                    <a:ext uri="{FF2B5EF4-FFF2-40B4-BE49-F238E27FC236}">
                      <a16:creationId xmlns:a16="http://schemas.microsoft.com/office/drawing/2014/main" id="{4E535D76-CC64-BF27-469C-163684BD79F0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4155514" y="1500634"/>
                  <a:ext cx="4765" cy="1191"/>
                </a:xfrm>
                <a:custGeom>
                  <a:avLst/>
                  <a:gdLst>
                    <a:gd name="T0" fmla="*/ 3 w 4"/>
                    <a:gd name="T1" fmla="*/ 1 h 1"/>
                    <a:gd name="T2" fmla="*/ 3 w 4"/>
                    <a:gd name="T3" fmla="*/ 0 h 1"/>
                    <a:gd name="T4" fmla="*/ 3 w 4"/>
                    <a:gd name="T5" fmla="*/ 0 h 1"/>
                    <a:gd name="T6" fmla="*/ 2 w 4"/>
                    <a:gd name="T7" fmla="*/ 0 h 1"/>
                    <a:gd name="T8" fmla="*/ 0 w 4"/>
                    <a:gd name="T9" fmla="*/ 1 h 1"/>
                    <a:gd name="T10" fmla="*/ 4 w 4"/>
                    <a:gd name="T11" fmla="*/ 1 h 1"/>
                    <a:gd name="T12" fmla="*/ 3 w 4"/>
                    <a:gd name="T13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" h="1">
                      <a:moveTo>
                        <a:pt x="3" y="1"/>
                      </a:move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4" y="1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969" name="Freeform 1087">
                  <a:extLst>
                    <a:ext uri="{FF2B5EF4-FFF2-40B4-BE49-F238E27FC236}">
                      <a16:creationId xmlns:a16="http://schemas.microsoft.com/office/drawing/2014/main" id="{09633DF5-F7DC-EE43-A3BF-B057A86EB50B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4017314" y="2787330"/>
                  <a:ext cx="2383" cy="2383"/>
                </a:xfrm>
                <a:custGeom>
                  <a:avLst/>
                  <a:gdLst>
                    <a:gd name="T0" fmla="*/ 2 w 2"/>
                    <a:gd name="T1" fmla="*/ 0 h 2"/>
                    <a:gd name="T2" fmla="*/ 0 w 2"/>
                    <a:gd name="T3" fmla="*/ 2 h 2"/>
                    <a:gd name="T4" fmla="*/ 0 w 2"/>
                    <a:gd name="T5" fmla="*/ 2 h 2"/>
                    <a:gd name="T6" fmla="*/ 2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970" name="Freeform 1088">
                  <a:extLst>
                    <a:ext uri="{FF2B5EF4-FFF2-40B4-BE49-F238E27FC236}">
                      <a16:creationId xmlns:a16="http://schemas.microsoft.com/office/drawing/2014/main" id="{E2E07CCA-404D-9E3E-B484-FA737C502B6E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4424768" y="1501825"/>
                  <a:ext cx="8340" cy="1191"/>
                </a:xfrm>
                <a:custGeom>
                  <a:avLst/>
                  <a:gdLst>
                    <a:gd name="T0" fmla="*/ 5 w 7"/>
                    <a:gd name="T1" fmla="*/ 1 h 1"/>
                    <a:gd name="T2" fmla="*/ 6 w 7"/>
                    <a:gd name="T3" fmla="*/ 0 h 1"/>
                    <a:gd name="T4" fmla="*/ 7 w 7"/>
                    <a:gd name="T5" fmla="*/ 0 h 1"/>
                    <a:gd name="T6" fmla="*/ 0 w 7"/>
                    <a:gd name="T7" fmla="*/ 0 h 1"/>
                    <a:gd name="T8" fmla="*/ 5 w 7"/>
                    <a:gd name="T9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" h="1">
                      <a:moveTo>
                        <a:pt x="5" y="1"/>
                      </a:moveTo>
                      <a:lnTo>
                        <a:pt x="6" y="0"/>
                      </a:lnTo>
                      <a:lnTo>
                        <a:pt x="7" y="0"/>
                      </a:lnTo>
                      <a:lnTo>
                        <a:pt x="0" y="0"/>
                      </a:lnTo>
                      <a:lnTo>
                        <a:pt x="5" y="1"/>
                      </a:lnTo>
                      <a:close/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971" name="Freeform 1089">
                  <a:extLst>
                    <a:ext uri="{FF2B5EF4-FFF2-40B4-BE49-F238E27FC236}">
                      <a16:creationId xmlns:a16="http://schemas.microsoft.com/office/drawing/2014/main" id="{EF178F7C-9540-9FEF-FD2C-3A0353EED57E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3649176" y="1501825"/>
                  <a:ext cx="1148496" cy="1608370"/>
                </a:xfrm>
                <a:custGeom>
                  <a:avLst/>
                  <a:gdLst>
                    <a:gd name="T0" fmla="*/ 916 w 1704"/>
                    <a:gd name="T1" fmla="*/ 116 h 2387"/>
                    <a:gd name="T2" fmla="*/ 793 w 1704"/>
                    <a:gd name="T3" fmla="*/ 71 h 2387"/>
                    <a:gd name="T4" fmla="*/ 799 w 1704"/>
                    <a:gd name="T5" fmla="*/ 172 h 2387"/>
                    <a:gd name="T6" fmla="*/ 726 w 1704"/>
                    <a:gd name="T7" fmla="*/ 204 h 2387"/>
                    <a:gd name="T8" fmla="*/ 648 w 1704"/>
                    <a:gd name="T9" fmla="*/ 260 h 2387"/>
                    <a:gd name="T10" fmla="*/ 581 w 1704"/>
                    <a:gd name="T11" fmla="*/ 241 h 2387"/>
                    <a:gd name="T12" fmla="*/ 527 w 1704"/>
                    <a:gd name="T13" fmla="*/ 168 h 2387"/>
                    <a:gd name="T14" fmla="*/ 377 w 1704"/>
                    <a:gd name="T15" fmla="*/ 235 h 2387"/>
                    <a:gd name="T16" fmla="*/ 394 w 1704"/>
                    <a:gd name="T17" fmla="*/ 263 h 2387"/>
                    <a:gd name="T18" fmla="*/ 280 w 1704"/>
                    <a:gd name="T19" fmla="*/ 461 h 2387"/>
                    <a:gd name="T20" fmla="*/ 152 w 1704"/>
                    <a:gd name="T21" fmla="*/ 540 h 2387"/>
                    <a:gd name="T22" fmla="*/ 193 w 1704"/>
                    <a:gd name="T23" fmla="*/ 735 h 2387"/>
                    <a:gd name="T24" fmla="*/ 6 w 1704"/>
                    <a:gd name="T25" fmla="*/ 863 h 2387"/>
                    <a:gd name="T26" fmla="*/ 182 w 1704"/>
                    <a:gd name="T27" fmla="*/ 930 h 2387"/>
                    <a:gd name="T28" fmla="*/ 67 w 1704"/>
                    <a:gd name="T29" fmla="*/ 1046 h 2387"/>
                    <a:gd name="T30" fmla="*/ 236 w 1704"/>
                    <a:gd name="T31" fmla="*/ 1124 h 2387"/>
                    <a:gd name="T32" fmla="*/ 404 w 1704"/>
                    <a:gd name="T33" fmla="*/ 1214 h 2387"/>
                    <a:gd name="T34" fmla="*/ 486 w 1704"/>
                    <a:gd name="T35" fmla="*/ 1421 h 2387"/>
                    <a:gd name="T36" fmla="*/ 532 w 1704"/>
                    <a:gd name="T37" fmla="*/ 1587 h 2387"/>
                    <a:gd name="T38" fmla="*/ 613 w 1704"/>
                    <a:gd name="T39" fmla="*/ 1658 h 2387"/>
                    <a:gd name="T40" fmla="*/ 623 w 1704"/>
                    <a:gd name="T41" fmla="*/ 1782 h 2387"/>
                    <a:gd name="T42" fmla="*/ 608 w 1704"/>
                    <a:gd name="T43" fmla="*/ 1863 h 2387"/>
                    <a:gd name="T44" fmla="*/ 554 w 1704"/>
                    <a:gd name="T45" fmla="*/ 1968 h 2387"/>
                    <a:gd name="T46" fmla="*/ 589 w 1704"/>
                    <a:gd name="T47" fmla="*/ 2095 h 2387"/>
                    <a:gd name="T48" fmla="*/ 612 w 1704"/>
                    <a:gd name="T49" fmla="*/ 2186 h 2387"/>
                    <a:gd name="T50" fmla="*/ 670 w 1704"/>
                    <a:gd name="T51" fmla="*/ 2289 h 2387"/>
                    <a:gd name="T52" fmla="*/ 715 w 1704"/>
                    <a:gd name="T53" fmla="*/ 2334 h 2387"/>
                    <a:gd name="T54" fmla="*/ 777 w 1704"/>
                    <a:gd name="T55" fmla="*/ 2364 h 2387"/>
                    <a:gd name="T56" fmla="*/ 850 w 1704"/>
                    <a:gd name="T57" fmla="*/ 2320 h 2387"/>
                    <a:gd name="T58" fmla="*/ 885 w 1704"/>
                    <a:gd name="T59" fmla="*/ 2210 h 2387"/>
                    <a:gd name="T60" fmla="*/ 910 w 1704"/>
                    <a:gd name="T61" fmla="*/ 2124 h 2387"/>
                    <a:gd name="T62" fmla="*/ 958 w 1704"/>
                    <a:gd name="T63" fmla="*/ 2041 h 2387"/>
                    <a:gd name="T64" fmla="*/ 995 w 1704"/>
                    <a:gd name="T65" fmla="*/ 2026 h 2387"/>
                    <a:gd name="T66" fmla="*/ 1073 w 1704"/>
                    <a:gd name="T67" fmla="*/ 1991 h 2387"/>
                    <a:gd name="T68" fmla="*/ 1141 w 1704"/>
                    <a:gd name="T69" fmla="*/ 1885 h 2387"/>
                    <a:gd name="T70" fmla="*/ 1189 w 1704"/>
                    <a:gd name="T71" fmla="*/ 1870 h 2387"/>
                    <a:gd name="T72" fmla="*/ 1276 w 1704"/>
                    <a:gd name="T73" fmla="*/ 1836 h 2387"/>
                    <a:gd name="T74" fmla="*/ 1348 w 1704"/>
                    <a:gd name="T75" fmla="*/ 1776 h 2387"/>
                    <a:gd name="T76" fmla="*/ 1425 w 1704"/>
                    <a:gd name="T77" fmla="*/ 1707 h 2387"/>
                    <a:gd name="T78" fmla="*/ 1268 w 1704"/>
                    <a:gd name="T79" fmla="*/ 1631 h 2387"/>
                    <a:gd name="T80" fmla="*/ 1410 w 1704"/>
                    <a:gd name="T81" fmla="*/ 1682 h 2387"/>
                    <a:gd name="T82" fmla="*/ 1414 w 1704"/>
                    <a:gd name="T83" fmla="*/ 1567 h 2387"/>
                    <a:gd name="T84" fmla="*/ 1300 w 1704"/>
                    <a:gd name="T85" fmla="*/ 1477 h 2387"/>
                    <a:gd name="T86" fmla="*/ 1434 w 1704"/>
                    <a:gd name="T87" fmla="*/ 1417 h 2387"/>
                    <a:gd name="T88" fmla="*/ 1498 w 1704"/>
                    <a:gd name="T89" fmla="*/ 1288 h 2387"/>
                    <a:gd name="T90" fmla="*/ 1475 w 1704"/>
                    <a:gd name="T91" fmla="*/ 1152 h 2387"/>
                    <a:gd name="T92" fmla="*/ 1414 w 1704"/>
                    <a:gd name="T93" fmla="*/ 1070 h 2387"/>
                    <a:gd name="T94" fmla="*/ 1478 w 1704"/>
                    <a:gd name="T95" fmla="*/ 967 h 2387"/>
                    <a:gd name="T96" fmla="*/ 1455 w 1704"/>
                    <a:gd name="T97" fmla="*/ 793 h 2387"/>
                    <a:gd name="T98" fmla="*/ 1551 w 1704"/>
                    <a:gd name="T99" fmla="*/ 605 h 2387"/>
                    <a:gd name="T100" fmla="*/ 1489 w 1704"/>
                    <a:gd name="T101" fmla="*/ 548 h 2387"/>
                    <a:gd name="T102" fmla="*/ 1476 w 1704"/>
                    <a:gd name="T103" fmla="*/ 498 h 2387"/>
                    <a:gd name="T104" fmla="*/ 1625 w 1704"/>
                    <a:gd name="T105" fmla="*/ 446 h 2387"/>
                    <a:gd name="T106" fmla="*/ 1677 w 1704"/>
                    <a:gd name="T107" fmla="*/ 278 h 2387"/>
                    <a:gd name="T108" fmla="*/ 1487 w 1704"/>
                    <a:gd name="T109" fmla="*/ 297 h 2387"/>
                    <a:gd name="T110" fmla="*/ 1358 w 1704"/>
                    <a:gd name="T111" fmla="*/ 504 h 2387"/>
                    <a:gd name="T112" fmla="*/ 1272 w 1704"/>
                    <a:gd name="T113" fmla="*/ 353 h 2387"/>
                    <a:gd name="T114" fmla="*/ 1158 w 1704"/>
                    <a:gd name="T115" fmla="*/ 267 h 2387"/>
                    <a:gd name="T116" fmla="*/ 1163 w 1704"/>
                    <a:gd name="T117" fmla="*/ 196 h 2387"/>
                    <a:gd name="T118" fmla="*/ 1410 w 1704"/>
                    <a:gd name="T119" fmla="*/ 66 h 2387"/>
                    <a:gd name="T120" fmla="*/ 1349 w 1704"/>
                    <a:gd name="T121" fmla="*/ 0 h 2387"/>
                    <a:gd name="T122" fmla="*/ 965 w 1704"/>
                    <a:gd name="T123" fmla="*/ 62 h 2387"/>
                    <a:gd name="T124" fmla="*/ 828 w 1704"/>
                    <a:gd name="T125" fmla="*/ 36 h 23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1704" h="2387">
                      <a:moveTo>
                        <a:pt x="741" y="8"/>
                      </a:moveTo>
                      <a:cubicBezTo>
                        <a:pt x="735" y="16"/>
                        <a:pt x="735" y="16"/>
                        <a:pt x="735" y="16"/>
                      </a:cubicBezTo>
                      <a:cubicBezTo>
                        <a:pt x="729" y="27"/>
                        <a:pt x="729" y="27"/>
                        <a:pt x="729" y="27"/>
                      </a:cubicBezTo>
                      <a:cubicBezTo>
                        <a:pt x="729" y="28"/>
                        <a:pt x="729" y="28"/>
                        <a:pt x="729" y="28"/>
                      </a:cubicBezTo>
                      <a:cubicBezTo>
                        <a:pt x="740" y="45"/>
                        <a:pt x="740" y="45"/>
                        <a:pt x="740" y="45"/>
                      </a:cubicBezTo>
                      <a:cubicBezTo>
                        <a:pt x="744" y="50"/>
                        <a:pt x="744" y="50"/>
                        <a:pt x="744" y="50"/>
                      </a:cubicBezTo>
                      <a:cubicBezTo>
                        <a:pt x="753" y="54"/>
                        <a:pt x="753" y="54"/>
                        <a:pt x="753" y="54"/>
                      </a:cubicBezTo>
                      <a:cubicBezTo>
                        <a:pt x="756" y="55"/>
                        <a:pt x="756" y="55"/>
                        <a:pt x="756" y="55"/>
                      </a:cubicBezTo>
                      <a:cubicBezTo>
                        <a:pt x="759" y="55"/>
                        <a:pt x="759" y="55"/>
                        <a:pt x="759" y="55"/>
                      </a:cubicBezTo>
                      <a:cubicBezTo>
                        <a:pt x="781" y="53"/>
                        <a:pt x="781" y="53"/>
                        <a:pt x="781" y="53"/>
                      </a:cubicBezTo>
                      <a:cubicBezTo>
                        <a:pt x="816" y="56"/>
                        <a:pt x="816" y="56"/>
                        <a:pt x="816" y="56"/>
                      </a:cubicBezTo>
                      <a:cubicBezTo>
                        <a:pt x="824" y="55"/>
                        <a:pt x="824" y="55"/>
                        <a:pt x="824" y="55"/>
                      </a:cubicBezTo>
                      <a:cubicBezTo>
                        <a:pt x="828" y="54"/>
                        <a:pt x="828" y="54"/>
                        <a:pt x="828" y="54"/>
                      </a:cubicBezTo>
                      <a:cubicBezTo>
                        <a:pt x="840" y="53"/>
                        <a:pt x="840" y="53"/>
                        <a:pt x="840" y="53"/>
                      </a:cubicBezTo>
                      <a:cubicBezTo>
                        <a:pt x="861" y="53"/>
                        <a:pt x="861" y="53"/>
                        <a:pt x="861" y="53"/>
                      </a:cubicBezTo>
                      <a:cubicBezTo>
                        <a:pt x="865" y="53"/>
                        <a:pt x="865" y="53"/>
                        <a:pt x="865" y="53"/>
                      </a:cubicBezTo>
                      <a:cubicBezTo>
                        <a:pt x="874" y="57"/>
                        <a:pt x="874" y="57"/>
                        <a:pt x="874" y="57"/>
                      </a:cubicBezTo>
                      <a:cubicBezTo>
                        <a:pt x="875" y="58"/>
                        <a:pt x="875" y="58"/>
                        <a:pt x="875" y="58"/>
                      </a:cubicBezTo>
                      <a:cubicBezTo>
                        <a:pt x="878" y="59"/>
                        <a:pt x="878" y="59"/>
                        <a:pt x="878" y="59"/>
                      </a:cubicBezTo>
                      <a:cubicBezTo>
                        <a:pt x="887" y="65"/>
                        <a:pt x="887" y="65"/>
                        <a:pt x="887" y="65"/>
                      </a:cubicBezTo>
                      <a:cubicBezTo>
                        <a:pt x="901" y="76"/>
                        <a:pt x="901" y="76"/>
                        <a:pt x="901" y="76"/>
                      </a:cubicBezTo>
                      <a:cubicBezTo>
                        <a:pt x="916" y="82"/>
                        <a:pt x="916" y="82"/>
                        <a:pt x="916" y="82"/>
                      </a:cubicBezTo>
                      <a:cubicBezTo>
                        <a:pt x="919" y="83"/>
                        <a:pt x="919" y="83"/>
                        <a:pt x="919" y="83"/>
                      </a:cubicBezTo>
                      <a:cubicBezTo>
                        <a:pt x="922" y="87"/>
                        <a:pt x="922" y="87"/>
                        <a:pt x="922" y="87"/>
                      </a:cubicBezTo>
                      <a:cubicBezTo>
                        <a:pt x="924" y="89"/>
                        <a:pt x="924" y="89"/>
                        <a:pt x="924" y="89"/>
                      </a:cubicBezTo>
                      <a:cubicBezTo>
                        <a:pt x="925" y="90"/>
                        <a:pt x="925" y="90"/>
                        <a:pt x="925" y="90"/>
                      </a:cubicBezTo>
                      <a:cubicBezTo>
                        <a:pt x="926" y="93"/>
                        <a:pt x="926" y="93"/>
                        <a:pt x="926" y="93"/>
                      </a:cubicBezTo>
                      <a:cubicBezTo>
                        <a:pt x="927" y="102"/>
                        <a:pt x="927" y="102"/>
                        <a:pt x="927" y="102"/>
                      </a:cubicBezTo>
                      <a:cubicBezTo>
                        <a:pt x="930" y="151"/>
                        <a:pt x="930" y="151"/>
                        <a:pt x="930" y="151"/>
                      </a:cubicBezTo>
                      <a:cubicBezTo>
                        <a:pt x="929" y="154"/>
                        <a:pt x="931" y="158"/>
                        <a:pt x="928" y="160"/>
                      </a:cubicBezTo>
                      <a:cubicBezTo>
                        <a:pt x="927" y="160"/>
                        <a:pt x="927" y="160"/>
                        <a:pt x="927" y="160"/>
                      </a:cubicBezTo>
                      <a:cubicBezTo>
                        <a:pt x="925" y="159"/>
                        <a:pt x="925" y="159"/>
                        <a:pt x="925" y="159"/>
                      </a:cubicBezTo>
                      <a:cubicBezTo>
                        <a:pt x="925" y="158"/>
                        <a:pt x="925" y="158"/>
                        <a:pt x="925" y="158"/>
                      </a:cubicBezTo>
                      <a:cubicBezTo>
                        <a:pt x="921" y="147"/>
                        <a:pt x="921" y="147"/>
                        <a:pt x="921" y="147"/>
                      </a:cubicBezTo>
                      <a:cubicBezTo>
                        <a:pt x="921" y="140"/>
                        <a:pt x="921" y="140"/>
                        <a:pt x="921" y="140"/>
                      </a:cubicBezTo>
                      <a:cubicBezTo>
                        <a:pt x="916" y="116"/>
                        <a:pt x="916" y="116"/>
                        <a:pt x="916" y="116"/>
                      </a:cubicBezTo>
                      <a:cubicBezTo>
                        <a:pt x="884" y="82"/>
                        <a:pt x="884" y="82"/>
                        <a:pt x="884" y="82"/>
                      </a:cubicBezTo>
                      <a:cubicBezTo>
                        <a:pt x="880" y="79"/>
                        <a:pt x="880" y="79"/>
                        <a:pt x="880" y="79"/>
                      </a:cubicBezTo>
                      <a:cubicBezTo>
                        <a:pt x="875" y="76"/>
                        <a:pt x="875" y="76"/>
                        <a:pt x="875" y="76"/>
                      </a:cubicBezTo>
                      <a:cubicBezTo>
                        <a:pt x="872" y="76"/>
                        <a:pt x="872" y="76"/>
                        <a:pt x="872" y="76"/>
                      </a:cubicBezTo>
                      <a:cubicBezTo>
                        <a:pt x="871" y="77"/>
                        <a:pt x="871" y="77"/>
                        <a:pt x="871" y="77"/>
                      </a:cubicBezTo>
                      <a:cubicBezTo>
                        <a:pt x="870" y="78"/>
                        <a:pt x="870" y="78"/>
                        <a:pt x="870" y="78"/>
                      </a:cubicBezTo>
                      <a:cubicBezTo>
                        <a:pt x="869" y="79"/>
                        <a:pt x="869" y="79"/>
                        <a:pt x="869" y="79"/>
                      </a:cubicBezTo>
                      <a:cubicBezTo>
                        <a:pt x="869" y="81"/>
                        <a:pt x="869" y="81"/>
                        <a:pt x="869" y="81"/>
                      </a:cubicBezTo>
                      <a:cubicBezTo>
                        <a:pt x="870" y="83"/>
                        <a:pt x="870" y="83"/>
                        <a:pt x="870" y="83"/>
                      </a:cubicBezTo>
                      <a:cubicBezTo>
                        <a:pt x="874" y="90"/>
                        <a:pt x="874" y="90"/>
                        <a:pt x="874" y="90"/>
                      </a:cubicBezTo>
                      <a:cubicBezTo>
                        <a:pt x="877" y="96"/>
                        <a:pt x="877" y="96"/>
                        <a:pt x="877" y="96"/>
                      </a:cubicBezTo>
                      <a:cubicBezTo>
                        <a:pt x="878" y="99"/>
                        <a:pt x="878" y="99"/>
                        <a:pt x="878" y="99"/>
                      </a:cubicBezTo>
                      <a:cubicBezTo>
                        <a:pt x="878" y="99"/>
                        <a:pt x="878" y="99"/>
                        <a:pt x="878" y="99"/>
                      </a:cubicBezTo>
                      <a:cubicBezTo>
                        <a:pt x="879" y="122"/>
                        <a:pt x="879" y="122"/>
                        <a:pt x="879" y="122"/>
                      </a:cubicBezTo>
                      <a:cubicBezTo>
                        <a:pt x="879" y="131"/>
                        <a:pt x="879" y="131"/>
                        <a:pt x="879" y="131"/>
                      </a:cubicBezTo>
                      <a:cubicBezTo>
                        <a:pt x="878" y="134"/>
                        <a:pt x="878" y="134"/>
                        <a:pt x="878" y="134"/>
                      </a:cubicBezTo>
                      <a:cubicBezTo>
                        <a:pt x="878" y="134"/>
                        <a:pt x="878" y="134"/>
                        <a:pt x="878" y="134"/>
                      </a:cubicBezTo>
                      <a:cubicBezTo>
                        <a:pt x="877" y="135"/>
                        <a:pt x="877" y="135"/>
                        <a:pt x="877" y="135"/>
                      </a:cubicBezTo>
                      <a:cubicBezTo>
                        <a:pt x="876" y="135"/>
                        <a:pt x="876" y="135"/>
                        <a:pt x="876" y="135"/>
                      </a:cubicBezTo>
                      <a:cubicBezTo>
                        <a:pt x="875" y="134"/>
                        <a:pt x="875" y="134"/>
                        <a:pt x="875" y="134"/>
                      </a:cubicBezTo>
                      <a:cubicBezTo>
                        <a:pt x="874" y="132"/>
                        <a:pt x="874" y="132"/>
                        <a:pt x="874" y="132"/>
                      </a:cubicBezTo>
                      <a:cubicBezTo>
                        <a:pt x="871" y="122"/>
                        <a:pt x="871" y="122"/>
                        <a:pt x="871" y="122"/>
                      </a:cubicBezTo>
                      <a:cubicBezTo>
                        <a:pt x="872" y="110"/>
                        <a:pt x="872" y="110"/>
                        <a:pt x="872" y="110"/>
                      </a:cubicBezTo>
                      <a:cubicBezTo>
                        <a:pt x="872" y="109"/>
                        <a:pt x="872" y="109"/>
                        <a:pt x="872" y="109"/>
                      </a:cubicBezTo>
                      <a:cubicBezTo>
                        <a:pt x="872" y="104"/>
                        <a:pt x="872" y="104"/>
                        <a:pt x="872" y="104"/>
                      </a:cubicBezTo>
                      <a:cubicBezTo>
                        <a:pt x="872" y="99"/>
                        <a:pt x="872" y="99"/>
                        <a:pt x="872" y="99"/>
                      </a:cubicBezTo>
                      <a:cubicBezTo>
                        <a:pt x="871" y="96"/>
                        <a:pt x="871" y="96"/>
                        <a:pt x="871" y="96"/>
                      </a:cubicBezTo>
                      <a:cubicBezTo>
                        <a:pt x="866" y="76"/>
                        <a:pt x="866" y="76"/>
                        <a:pt x="866" y="76"/>
                      </a:cubicBezTo>
                      <a:cubicBezTo>
                        <a:pt x="865" y="75"/>
                        <a:pt x="865" y="75"/>
                        <a:pt x="865" y="75"/>
                      </a:cubicBezTo>
                      <a:cubicBezTo>
                        <a:pt x="864" y="74"/>
                        <a:pt x="864" y="74"/>
                        <a:pt x="864" y="74"/>
                      </a:cubicBezTo>
                      <a:cubicBezTo>
                        <a:pt x="863" y="73"/>
                        <a:pt x="863" y="73"/>
                        <a:pt x="863" y="73"/>
                      </a:cubicBezTo>
                      <a:cubicBezTo>
                        <a:pt x="849" y="64"/>
                        <a:pt x="833" y="71"/>
                        <a:pt x="818" y="69"/>
                      </a:cubicBezTo>
                      <a:cubicBezTo>
                        <a:pt x="815" y="70"/>
                        <a:pt x="815" y="70"/>
                        <a:pt x="815" y="70"/>
                      </a:cubicBezTo>
                      <a:cubicBezTo>
                        <a:pt x="806" y="73"/>
                        <a:pt x="806" y="73"/>
                        <a:pt x="806" y="73"/>
                      </a:cubicBezTo>
                      <a:cubicBezTo>
                        <a:pt x="805" y="73"/>
                        <a:pt x="805" y="73"/>
                        <a:pt x="805" y="73"/>
                      </a:cubicBezTo>
                      <a:cubicBezTo>
                        <a:pt x="793" y="71"/>
                        <a:pt x="793" y="71"/>
                        <a:pt x="793" y="71"/>
                      </a:cubicBezTo>
                      <a:cubicBezTo>
                        <a:pt x="781" y="69"/>
                        <a:pt x="781" y="69"/>
                        <a:pt x="781" y="69"/>
                      </a:cubicBezTo>
                      <a:cubicBezTo>
                        <a:pt x="764" y="69"/>
                        <a:pt x="764" y="69"/>
                        <a:pt x="764" y="69"/>
                      </a:cubicBezTo>
                      <a:cubicBezTo>
                        <a:pt x="762" y="70"/>
                        <a:pt x="762" y="70"/>
                        <a:pt x="762" y="70"/>
                      </a:cubicBezTo>
                      <a:cubicBezTo>
                        <a:pt x="761" y="70"/>
                        <a:pt x="761" y="70"/>
                        <a:pt x="761" y="70"/>
                      </a:cubicBezTo>
                      <a:cubicBezTo>
                        <a:pt x="761" y="73"/>
                        <a:pt x="761" y="73"/>
                        <a:pt x="761" y="73"/>
                      </a:cubicBezTo>
                      <a:cubicBezTo>
                        <a:pt x="764" y="82"/>
                        <a:pt x="764" y="82"/>
                        <a:pt x="764" y="82"/>
                      </a:cubicBezTo>
                      <a:cubicBezTo>
                        <a:pt x="766" y="84"/>
                        <a:pt x="766" y="84"/>
                        <a:pt x="766" y="84"/>
                      </a:cubicBezTo>
                      <a:cubicBezTo>
                        <a:pt x="770" y="89"/>
                        <a:pt x="770" y="89"/>
                        <a:pt x="770" y="89"/>
                      </a:cubicBezTo>
                      <a:cubicBezTo>
                        <a:pt x="781" y="102"/>
                        <a:pt x="781" y="102"/>
                        <a:pt x="781" y="102"/>
                      </a:cubicBezTo>
                      <a:cubicBezTo>
                        <a:pt x="794" y="118"/>
                        <a:pt x="794" y="118"/>
                        <a:pt x="794" y="118"/>
                      </a:cubicBezTo>
                      <a:cubicBezTo>
                        <a:pt x="795" y="119"/>
                        <a:pt x="795" y="119"/>
                        <a:pt x="795" y="119"/>
                      </a:cubicBezTo>
                      <a:cubicBezTo>
                        <a:pt x="800" y="134"/>
                        <a:pt x="800" y="134"/>
                        <a:pt x="800" y="134"/>
                      </a:cubicBezTo>
                      <a:cubicBezTo>
                        <a:pt x="802" y="135"/>
                        <a:pt x="802" y="135"/>
                        <a:pt x="802" y="135"/>
                      </a:cubicBezTo>
                      <a:cubicBezTo>
                        <a:pt x="808" y="139"/>
                        <a:pt x="808" y="139"/>
                        <a:pt x="808" y="139"/>
                      </a:cubicBezTo>
                      <a:cubicBezTo>
                        <a:pt x="816" y="148"/>
                        <a:pt x="816" y="148"/>
                        <a:pt x="816" y="148"/>
                      </a:cubicBezTo>
                      <a:cubicBezTo>
                        <a:pt x="816" y="154"/>
                        <a:pt x="816" y="154"/>
                        <a:pt x="816" y="154"/>
                      </a:cubicBezTo>
                      <a:cubicBezTo>
                        <a:pt x="814" y="156"/>
                        <a:pt x="814" y="156"/>
                        <a:pt x="814" y="156"/>
                      </a:cubicBezTo>
                      <a:cubicBezTo>
                        <a:pt x="814" y="163"/>
                        <a:pt x="814" y="163"/>
                        <a:pt x="814" y="163"/>
                      </a:cubicBezTo>
                      <a:cubicBezTo>
                        <a:pt x="815" y="164"/>
                        <a:pt x="815" y="164"/>
                        <a:pt x="815" y="164"/>
                      </a:cubicBezTo>
                      <a:cubicBezTo>
                        <a:pt x="816" y="165"/>
                        <a:pt x="816" y="165"/>
                        <a:pt x="816" y="165"/>
                      </a:cubicBezTo>
                      <a:cubicBezTo>
                        <a:pt x="819" y="168"/>
                        <a:pt x="819" y="168"/>
                        <a:pt x="819" y="168"/>
                      </a:cubicBezTo>
                      <a:cubicBezTo>
                        <a:pt x="831" y="177"/>
                        <a:pt x="831" y="177"/>
                        <a:pt x="831" y="177"/>
                      </a:cubicBezTo>
                      <a:cubicBezTo>
                        <a:pt x="833" y="177"/>
                        <a:pt x="833" y="177"/>
                        <a:pt x="833" y="177"/>
                      </a:cubicBezTo>
                      <a:cubicBezTo>
                        <a:pt x="835" y="176"/>
                        <a:pt x="835" y="176"/>
                        <a:pt x="835" y="176"/>
                      </a:cubicBezTo>
                      <a:cubicBezTo>
                        <a:pt x="844" y="175"/>
                        <a:pt x="853" y="182"/>
                        <a:pt x="858" y="189"/>
                      </a:cubicBezTo>
                      <a:cubicBezTo>
                        <a:pt x="858" y="191"/>
                        <a:pt x="858" y="191"/>
                        <a:pt x="858" y="191"/>
                      </a:cubicBezTo>
                      <a:cubicBezTo>
                        <a:pt x="849" y="191"/>
                        <a:pt x="849" y="191"/>
                        <a:pt x="849" y="191"/>
                      </a:cubicBezTo>
                      <a:cubicBezTo>
                        <a:pt x="827" y="182"/>
                        <a:pt x="827" y="182"/>
                        <a:pt x="827" y="182"/>
                      </a:cubicBezTo>
                      <a:cubicBezTo>
                        <a:pt x="823" y="180"/>
                        <a:pt x="823" y="180"/>
                        <a:pt x="823" y="180"/>
                      </a:cubicBezTo>
                      <a:cubicBezTo>
                        <a:pt x="814" y="175"/>
                        <a:pt x="814" y="175"/>
                        <a:pt x="814" y="175"/>
                      </a:cubicBezTo>
                      <a:cubicBezTo>
                        <a:pt x="813" y="173"/>
                        <a:pt x="813" y="173"/>
                        <a:pt x="813" y="173"/>
                      </a:cubicBezTo>
                      <a:cubicBezTo>
                        <a:pt x="811" y="171"/>
                        <a:pt x="811" y="171"/>
                        <a:pt x="811" y="171"/>
                      </a:cubicBezTo>
                      <a:cubicBezTo>
                        <a:pt x="807" y="170"/>
                        <a:pt x="807" y="170"/>
                        <a:pt x="807" y="170"/>
                      </a:cubicBezTo>
                      <a:cubicBezTo>
                        <a:pt x="803" y="170"/>
                        <a:pt x="803" y="170"/>
                        <a:pt x="803" y="170"/>
                      </a:cubicBezTo>
                      <a:cubicBezTo>
                        <a:pt x="801" y="171"/>
                        <a:pt x="801" y="171"/>
                        <a:pt x="801" y="171"/>
                      </a:cubicBezTo>
                      <a:cubicBezTo>
                        <a:pt x="799" y="172"/>
                        <a:pt x="799" y="172"/>
                        <a:pt x="799" y="172"/>
                      </a:cubicBezTo>
                      <a:cubicBezTo>
                        <a:pt x="797" y="173"/>
                        <a:pt x="797" y="173"/>
                        <a:pt x="797" y="173"/>
                      </a:cubicBezTo>
                      <a:cubicBezTo>
                        <a:pt x="793" y="177"/>
                        <a:pt x="793" y="177"/>
                        <a:pt x="793" y="177"/>
                      </a:cubicBezTo>
                      <a:cubicBezTo>
                        <a:pt x="792" y="180"/>
                        <a:pt x="792" y="180"/>
                        <a:pt x="792" y="180"/>
                      </a:cubicBezTo>
                      <a:cubicBezTo>
                        <a:pt x="791" y="183"/>
                        <a:pt x="791" y="183"/>
                        <a:pt x="791" y="183"/>
                      </a:cubicBezTo>
                      <a:cubicBezTo>
                        <a:pt x="788" y="194"/>
                        <a:pt x="788" y="194"/>
                        <a:pt x="788" y="194"/>
                      </a:cubicBezTo>
                      <a:cubicBezTo>
                        <a:pt x="788" y="197"/>
                        <a:pt x="788" y="197"/>
                        <a:pt x="788" y="197"/>
                      </a:cubicBezTo>
                      <a:cubicBezTo>
                        <a:pt x="793" y="207"/>
                        <a:pt x="793" y="207"/>
                        <a:pt x="793" y="207"/>
                      </a:cubicBezTo>
                      <a:cubicBezTo>
                        <a:pt x="795" y="209"/>
                        <a:pt x="795" y="209"/>
                        <a:pt x="795" y="209"/>
                      </a:cubicBezTo>
                      <a:cubicBezTo>
                        <a:pt x="796" y="212"/>
                        <a:pt x="796" y="212"/>
                        <a:pt x="796" y="212"/>
                      </a:cubicBezTo>
                      <a:cubicBezTo>
                        <a:pt x="796" y="216"/>
                        <a:pt x="796" y="216"/>
                        <a:pt x="796" y="216"/>
                      </a:cubicBezTo>
                      <a:cubicBezTo>
                        <a:pt x="795" y="219"/>
                        <a:pt x="795" y="219"/>
                        <a:pt x="795" y="219"/>
                      </a:cubicBezTo>
                      <a:cubicBezTo>
                        <a:pt x="792" y="223"/>
                        <a:pt x="792" y="223"/>
                        <a:pt x="792" y="223"/>
                      </a:cubicBezTo>
                      <a:cubicBezTo>
                        <a:pt x="790" y="224"/>
                        <a:pt x="790" y="224"/>
                        <a:pt x="790" y="224"/>
                      </a:cubicBezTo>
                      <a:cubicBezTo>
                        <a:pt x="789" y="225"/>
                        <a:pt x="789" y="225"/>
                        <a:pt x="789" y="225"/>
                      </a:cubicBezTo>
                      <a:cubicBezTo>
                        <a:pt x="785" y="225"/>
                        <a:pt x="785" y="225"/>
                        <a:pt x="785" y="225"/>
                      </a:cubicBezTo>
                      <a:cubicBezTo>
                        <a:pt x="784" y="226"/>
                        <a:pt x="784" y="226"/>
                        <a:pt x="784" y="226"/>
                      </a:cubicBezTo>
                      <a:cubicBezTo>
                        <a:pt x="784" y="236"/>
                        <a:pt x="784" y="236"/>
                        <a:pt x="784" y="236"/>
                      </a:cubicBezTo>
                      <a:cubicBezTo>
                        <a:pt x="785" y="237"/>
                        <a:pt x="785" y="237"/>
                        <a:pt x="785" y="237"/>
                      </a:cubicBezTo>
                      <a:cubicBezTo>
                        <a:pt x="793" y="255"/>
                        <a:pt x="793" y="255"/>
                        <a:pt x="793" y="255"/>
                      </a:cubicBezTo>
                      <a:cubicBezTo>
                        <a:pt x="794" y="256"/>
                        <a:pt x="794" y="256"/>
                        <a:pt x="794" y="256"/>
                      </a:cubicBezTo>
                      <a:cubicBezTo>
                        <a:pt x="796" y="257"/>
                        <a:pt x="796" y="257"/>
                        <a:pt x="796" y="257"/>
                      </a:cubicBezTo>
                      <a:cubicBezTo>
                        <a:pt x="800" y="257"/>
                        <a:pt x="800" y="257"/>
                        <a:pt x="800" y="257"/>
                      </a:cubicBezTo>
                      <a:cubicBezTo>
                        <a:pt x="806" y="267"/>
                        <a:pt x="806" y="267"/>
                        <a:pt x="806" y="267"/>
                      </a:cubicBezTo>
                      <a:cubicBezTo>
                        <a:pt x="793" y="282"/>
                        <a:pt x="793" y="282"/>
                        <a:pt x="793" y="282"/>
                      </a:cubicBezTo>
                      <a:cubicBezTo>
                        <a:pt x="781" y="279"/>
                        <a:pt x="781" y="279"/>
                        <a:pt x="781" y="279"/>
                      </a:cubicBezTo>
                      <a:cubicBezTo>
                        <a:pt x="780" y="278"/>
                        <a:pt x="780" y="278"/>
                        <a:pt x="780" y="278"/>
                      </a:cubicBezTo>
                      <a:cubicBezTo>
                        <a:pt x="779" y="277"/>
                        <a:pt x="779" y="277"/>
                        <a:pt x="779" y="277"/>
                      </a:cubicBezTo>
                      <a:cubicBezTo>
                        <a:pt x="756" y="241"/>
                        <a:pt x="756" y="241"/>
                        <a:pt x="756" y="241"/>
                      </a:cubicBezTo>
                      <a:cubicBezTo>
                        <a:pt x="755" y="231"/>
                        <a:pt x="755" y="231"/>
                        <a:pt x="755" y="231"/>
                      </a:cubicBezTo>
                      <a:cubicBezTo>
                        <a:pt x="755" y="230"/>
                        <a:pt x="755" y="230"/>
                        <a:pt x="755" y="230"/>
                      </a:cubicBezTo>
                      <a:cubicBezTo>
                        <a:pt x="755" y="229"/>
                        <a:pt x="755" y="229"/>
                        <a:pt x="755" y="229"/>
                      </a:cubicBezTo>
                      <a:cubicBezTo>
                        <a:pt x="751" y="223"/>
                        <a:pt x="751" y="223"/>
                        <a:pt x="751" y="223"/>
                      </a:cubicBezTo>
                      <a:cubicBezTo>
                        <a:pt x="749" y="222"/>
                        <a:pt x="749" y="222"/>
                        <a:pt x="749" y="222"/>
                      </a:cubicBezTo>
                      <a:cubicBezTo>
                        <a:pt x="746" y="217"/>
                        <a:pt x="746" y="217"/>
                        <a:pt x="746" y="217"/>
                      </a:cubicBezTo>
                      <a:cubicBezTo>
                        <a:pt x="742" y="213"/>
                        <a:pt x="742" y="213"/>
                        <a:pt x="742" y="213"/>
                      </a:cubicBezTo>
                      <a:cubicBezTo>
                        <a:pt x="726" y="204"/>
                        <a:pt x="726" y="204"/>
                        <a:pt x="726" y="204"/>
                      </a:cubicBezTo>
                      <a:cubicBezTo>
                        <a:pt x="711" y="193"/>
                        <a:pt x="711" y="193"/>
                        <a:pt x="711" y="193"/>
                      </a:cubicBezTo>
                      <a:cubicBezTo>
                        <a:pt x="689" y="171"/>
                        <a:pt x="689" y="171"/>
                        <a:pt x="689" y="171"/>
                      </a:cubicBezTo>
                      <a:cubicBezTo>
                        <a:pt x="674" y="151"/>
                        <a:pt x="674" y="151"/>
                        <a:pt x="674" y="151"/>
                      </a:cubicBezTo>
                      <a:cubicBezTo>
                        <a:pt x="674" y="149"/>
                        <a:pt x="674" y="149"/>
                        <a:pt x="674" y="149"/>
                      </a:cubicBezTo>
                      <a:cubicBezTo>
                        <a:pt x="674" y="148"/>
                        <a:pt x="674" y="148"/>
                        <a:pt x="674" y="148"/>
                      </a:cubicBezTo>
                      <a:cubicBezTo>
                        <a:pt x="673" y="145"/>
                        <a:pt x="673" y="145"/>
                        <a:pt x="673" y="145"/>
                      </a:cubicBezTo>
                      <a:cubicBezTo>
                        <a:pt x="672" y="144"/>
                        <a:pt x="672" y="144"/>
                        <a:pt x="672" y="144"/>
                      </a:cubicBezTo>
                      <a:cubicBezTo>
                        <a:pt x="671" y="143"/>
                        <a:pt x="671" y="143"/>
                        <a:pt x="671" y="143"/>
                      </a:cubicBezTo>
                      <a:cubicBezTo>
                        <a:pt x="671" y="142"/>
                        <a:pt x="671" y="142"/>
                        <a:pt x="671" y="142"/>
                      </a:cubicBezTo>
                      <a:cubicBezTo>
                        <a:pt x="667" y="139"/>
                        <a:pt x="667" y="139"/>
                        <a:pt x="667" y="139"/>
                      </a:cubicBezTo>
                      <a:cubicBezTo>
                        <a:pt x="665" y="137"/>
                        <a:pt x="665" y="137"/>
                        <a:pt x="665" y="137"/>
                      </a:cubicBezTo>
                      <a:cubicBezTo>
                        <a:pt x="662" y="134"/>
                        <a:pt x="662" y="134"/>
                        <a:pt x="662" y="134"/>
                      </a:cubicBezTo>
                      <a:cubicBezTo>
                        <a:pt x="653" y="129"/>
                        <a:pt x="653" y="129"/>
                        <a:pt x="653" y="129"/>
                      </a:cubicBezTo>
                      <a:cubicBezTo>
                        <a:pt x="649" y="128"/>
                        <a:pt x="649" y="128"/>
                        <a:pt x="649" y="128"/>
                      </a:cubicBezTo>
                      <a:cubicBezTo>
                        <a:pt x="648" y="128"/>
                        <a:pt x="648" y="128"/>
                        <a:pt x="648" y="128"/>
                      </a:cubicBezTo>
                      <a:cubicBezTo>
                        <a:pt x="646" y="127"/>
                        <a:pt x="646" y="127"/>
                        <a:pt x="646" y="127"/>
                      </a:cubicBezTo>
                      <a:cubicBezTo>
                        <a:pt x="628" y="128"/>
                        <a:pt x="628" y="128"/>
                        <a:pt x="628" y="128"/>
                      </a:cubicBezTo>
                      <a:cubicBezTo>
                        <a:pt x="620" y="128"/>
                        <a:pt x="620" y="128"/>
                        <a:pt x="620" y="128"/>
                      </a:cubicBezTo>
                      <a:cubicBezTo>
                        <a:pt x="613" y="129"/>
                        <a:pt x="613" y="129"/>
                        <a:pt x="613" y="129"/>
                      </a:cubicBezTo>
                      <a:cubicBezTo>
                        <a:pt x="611" y="130"/>
                        <a:pt x="611" y="130"/>
                        <a:pt x="611" y="130"/>
                      </a:cubicBezTo>
                      <a:cubicBezTo>
                        <a:pt x="611" y="133"/>
                        <a:pt x="611" y="133"/>
                        <a:pt x="611" y="133"/>
                      </a:cubicBezTo>
                      <a:cubicBezTo>
                        <a:pt x="613" y="145"/>
                        <a:pt x="613" y="145"/>
                        <a:pt x="613" y="145"/>
                      </a:cubicBezTo>
                      <a:cubicBezTo>
                        <a:pt x="622" y="193"/>
                        <a:pt x="622" y="193"/>
                        <a:pt x="622" y="193"/>
                      </a:cubicBezTo>
                      <a:cubicBezTo>
                        <a:pt x="622" y="196"/>
                        <a:pt x="622" y="196"/>
                        <a:pt x="622" y="196"/>
                      </a:cubicBezTo>
                      <a:cubicBezTo>
                        <a:pt x="624" y="198"/>
                        <a:pt x="624" y="198"/>
                        <a:pt x="624" y="198"/>
                      </a:cubicBezTo>
                      <a:cubicBezTo>
                        <a:pt x="639" y="226"/>
                        <a:pt x="639" y="226"/>
                        <a:pt x="639" y="226"/>
                      </a:cubicBezTo>
                      <a:cubicBezTo>
                        <a:pt x="644" y="232"/>
                        <a:pt x="644" y="232"/>
                        <a:pt x="644" y="232"/>
                      </a:cubicBezTo>
                      <a:cubicBezTo>
                        <a:pt x="648" y="236"/>
                        <a:pt x="648" y="236"/>
                        <a:pt x="648" y="236"/>
                      </a:cubicBezTo>
                      <a:cubicBezTo>
                        <a:pt x="651" y="239"/>
                        <a:pt x="651" y="239"/>
                        <a:pt x="651" y="239"/>
                      </a:cubicBezTo>
                      <a:cubicBezTo>
                        <a:pt x="655" y="242"/>
                        <a:pt x="655" y="242"/>
                        <a:pt x="655" y="242"/>
                      </a:cubicBezTo>
                      <a:cubicBezTo>
                        <a:pt x="656" y="243"/>
                        <a:pt x="656" y="243"/>
                        <a:pt x="656" y="243"/>
                      </a:cubicBezTo>
                      <a:cubicBezTo>
                        <a:pt x="658" y="247"/>
                        <a:pt x="658" y="247"/>
                        <a:pt x="658" y="247"/>
                      </a:cubicBezTo>
                      <a:cubicBezTo>
                        <a:pt x="658" y="249"/>
                        <a:pt x="658" y="249"/>
                        <a:pt x="658" y="249"/>
                      </a:cubicBezTo>
                      <a:cubicBezTo>
                        <a:pt x="654" y="255"/>
                        <a:pt x="654" y="255"/>
                        <a:pt x="654" y="255"/>
                      </a:cubicBezTo>
                      <a:cubicBezTo>
                        <a:pt x="651" y="258"/>
                        <a:pt x="651" y="258"/>
                        <a:pt x="651" y="258"/>
                      </a:cubicBezTo>
                      <a:cubicBezTo>
                        <a:pt x="648" y="260"/>
                        <a:pt x="648" y="260"/>
                        <a:pt x="648" y="260"/>
                      </a:cubicBezTo>
                      <a:cubicBezTo>
                        <a:pt x="646" y="260"/>
                        <a:pt x="646" y="260"/>
                        <a:pt x="646" y="260"/>
                      </a:cubicBezTo>
                      <a:cubicBezTo>
                        <a:pt x="618" y="246"/>
                        <a:pt x="618" y="246"/>
                        <a:pt x="618" y="246"/>
                      </a:cubicBezTo>
                      <a:cubicBezTo>
                        <a:pt x="616" y="244"/>
                        <a:pt x="616" y="244"/>
                        <a:pt x="616" y="244"/>
                      </a:cubicBezTo>
                      <a:cubicBezTo>
                        <a:pt x="614" y="244"/>
                        <a:pt x="614" y="244"/>
                        <a:pt x="614" y="244"/>
                      </a:cubicBezTo>
                      <a:cubicBezTo>
                        <a:pt x="613" y="244"/>
                        <a:pt x="613" y="244"/>
                        <a:pt x="613" y="244"/>
                      </a:cubicBezTo>
                      <a:cubicBezTo>
                        <a:pt x="613" y="244"/>
                        <a:pt x="613" y="244"/>
                        <a:pt x="613" y="244"/>
                      </a:cubicBezTo>
                      <a:cubicBezTo>
                        <a:pt x="613" y="247"/>
                        <a:pt x="613" y="247"/>
                        <a:pt x="613" y="247"/>
                      </a:cubicBezTo>
                      <a:cubicBezTo>
                        <a:pt x="613" y="250"/>
                        <a:pt x="613" y="250"/>
                        <a:pt x="613" y="250"/>
                      </a:cubicBezTo>
                      <a:cubicBezTo>
                        <a:pt x="613" y="251"/>
                        <a:pt x="613" y="251"/>
                        <a:pt x="613" y="251"/>
                      </a:cubicBezTo>
                      <a:cubicBezTo>
                        <a:pt x="616" y="259"/>
                        <a:pt x="616" y="259"/>
                        <a:pt x="616" y="259"/>
                      </a:cubicBezTo>
                      <a:cubicBezTo>
                        <a:pt x="628" y="278"/>
                        <a:pt x="628" y="278"/>
                        <a:pt x="628" y="278"/>
                      </a:cubicBezTo>
                      <a:cubicBezTo>
                        <a:pt x="630" y="279"/>
                        <a:pt x="630" y="279"/>
                        <a:pt x="630" y="279"/>
                      </a:cubicBezTo>
                      <a:cubicBezTo>
                        <a:pt x="633" y="281"/>
                        <a:pt x="633" y="281"/>
                        <a:pt x="633" y="281"/>
                      </a:cubicBezTo>
                      <a:cubicBezTo>
                        <a:pt x="639" y="284"/>
                        <a:pt x="639" y="284"/>
                        <a:pt x="639" y="284"/>
                      </a:cubicBezTo>
                      <a:cubicBezTo>
                        <a:pt x="642" y="287"/>
                        <a:pt x="642" y="287"/>
                        <a:pt x="642" y="287"/>
                      </a:cubicBezTo>
                      <a:cubicBezTo>
                        <a:pt x="643" y="289"/>
                        <a:pt x="643" y="289"/>
                        <a:pt x="643" y="289"/>
                      </a:cubicBezTo>
                      <a:cubicBezTo>
                        <a:pt x="645" y="292"/>
                        <a:pt x="645" y="292"/>
                        <a:pt x="645" y="292"/>
                      </a:cubicBezTo>
                      <a:cubicBezTo>
                        <a:pt x="651" y="304"/>
                        <a:pt x="651" y="304"/>
                        <a:pt x="651" y="304"/>
                      </a:cubicBezTo>
                      <a:cubicBezTo>
                        <a:pt x="651" y="306"/>
                        <a:pt x="651" y="306"/>
                        <a:pt x="651" y="306"/>
                      </a:cubicBezTo>
                      <a:cubicBezTo>
                        <a:pt x="648" y="310"/>
                        <a:pt x="648" y="310"/>
                        <a:pt x="648" y="310"/>
                      </a:cubicBezTo>
                      <a:cubicBezTo>
                        <a:pt x="646" y="311"/>
                        <a:pt x="646" y="311"/>
                        <a:pt x="646" y="311"/>
                      </a:cubicBezTo>
                      <a:cubicBezTo>
                        <a:pt x="645" y="311"/>
                        <a:pt x="645" y="311"/>
                        <a:pt x="645" y="311"/>
                      </a:cubicBezTo>
                      <a:cubicBezTo>
                        <a:pt x="644" y="310"/>
                        <a:pt x="644" y="310"/>
                        <a:pt x="644" y="310"/>
                      </a:cubicBezTo>
                      <a:cubicBezTo>
                        <a:pt x="637" y="306"/>
                        <a:pt x="637" y="306"/>
                        <a:pt x="637" y="306"/>
                      </a:cubicBezTo>
                      <a:cubicBezTo>
                        <a:pt x="637" y="304"/>
                        <a:pt x="637" y="304"/>
                        <a:pt x="637" y="304"/>
                      </a:cubicBezTo>
                      <a:cubicBezTo>
                        <a:pt x="636" y="302"/>
                        <a:pt x="636" y="302"/>
                        <a:pt x="636" y="302"/>
                      </a:cubicBezTo>
                      <a:cubicBezTo>
                        <a:pt x="636" y="292"/>
                        <a:pt x="638" y="297"/>
                        <a:pt x="633" y="287"/>
                      </a:cubicBezTo>
                      <a:cubicBezTo>
                        <a:pt x="614" y="265"/>
                        <a:pt x="614" y="265"/>
                        <a:pt x="614" y="265"/>
                      </a:cubicBezTo>
                      <a:cubicBezTo>
                        <a:pt x="605" y="257"/>
                        <a:pt x="605" y="257"/>
                        <a:pt x="605" y="257"/>
                      </a:cubicBezTo>
                      <a:cubicBezTo>
                        <a:pt x="598" y="252"/>
                        <a:pt x="598" y="252"/>
                        <a:pt x="598" y="252"/>
                      </a:cubicBezTo>
                      <a:cubicBezTo>
                        <a:pt x="595" y="252"/>
                        <a:pt x="595" y="252"/>
                        <a:pt x="595" y="252"/>
                      </a:cubicBezTo>
                      <a:cubicBezTo>
                        <a:pt x="589" y="249"/>
                        <a:pt x="589" y="249"/>
                        <a:pt x="589" y="249"/>
                      </a:cubicBezTo>
                      <a:cubicBezTo>
                        <a:pt x="587" y="247"/>
                        <a:pt x="587" y="247"/>
                        <a:pt x="587" y="247"/>
                      </a:cubicBezTo>
                      <a:cubicBezTo>
                        <a:pt x="584" y="245"/>
                        <a:pt x="584" y="245"/>
                        <a:pt x="584" y="245"/>
                      </a:cubicBezTo>
                      <a:cubicBezTo>
                        <a:pt x="583" y="243"/>
                        <a:pt x="583" y="243"/>
                        <a:pt x="583" y="243"/>
                      </a:cubicBezTo>
                      <a:cubicBezTo>
                        <a:pt x="581" y="241"/>
                        <a:pt x="581" y="241"/>
                        <a:pt x="581" y="241"/>
                      </a:cubicBezTo>
                      <a:cubicBezTo>
                        <a:pt x="565" y="228"/>
                        <a:pt x="565" y="228"/>
                        <a:pt x="565" y="228"/>
                      </a:cubicBezTo>
                      <a:cubicBezTo>
                        <a:pt x="563" y="227"/>
                        <a:pt x="563" y="227"/>
                        <a:pt x="563" y="227"/>
                      </a:cubicBezTo>
                      <a:cubicBezTo>
                        <a:pt x="562" y="226"/>
                        <a:pt x="562" y="226"/>
                        <a:pt x="562" y="226"/>
                      </a:cubicBezTo>
                      <a:cubicBezTo>
                        <a:pt x="561" y="227"/>
                        <a:pt x="561" y="227"/>
                        <a:pt x="561" y="227"/>
                      </a:cubicBezTo>
                      <a:cubicBezTo>
                        <a:pt x="560" y="227"/>
                        <a:pt x="560" y="227"/>
                        <a:pt x="560" y="227"/>
                      </a:cubicBezTo>
                      <a:cubicBezTo>
                        <a:pt x="559" y="228"/>
                        <a:pt x="559" y="228"/>
                        <a:pt x="559" y="228"/>
                      </a:cubicBezTo>
                      <a:cubicBezTo>
                        <a:pt x="558" y="229"/>
                        <a:pt x="558" y="229"/>
                        <a:pt x="558" y="229"/>
                      </a:cubicBezTo>
                      <a:cubicBezTo>
                        <a:pt x="558" y="230"/>
                        <a:pt x="558" y="230"/>
                        <a:pt x="558" y="230"/>
                      </a:cubicBezTo>
                      <a:cubicBezTo>
                        <a:pt x="557" y="232"/>
                        <a:pt x="557" y="232"/>
                        <a:pt x="557" y="232"/>
                      </a:cubicBezTo>
                      <a:cubicBezTo>
                        <a:pt x="543" y="298"/>
                        <a:pt x="543" y="298"/>
                        <a:pt x="543" y="298"/>
                      </a:cubicBezTo>
                      <a:cubicBezTo>
                        <a:pt x="543" y="299"/>
                        <a:pt x="543" y="299"/>
                        <a:pt x="543" y="299"/>
                      </a:cubicBezTo>
                      <a:cubicBezTo>
                        <a:pt x="543" y="306"/>
                        <a:pt x="543" y="306"/>
                        <a:pt x="543" y="306"/>
                      </a:cubicBezTo>
                      <a:cubicBezTo>
                        <a:pt x="543" y="313"/>
                        <a:pt x="543" y="313"/>
                        <a:pt x="543" y="313"/>
                      </a:cubicBezTo>
                      <a:cubicBezTo>
                        <a:pt x="544" y="316"/>
                        <a:pt x="544" y="316"/>
                        <a:pt x="544" y="316"/>
                      </a:cubicBezTo>
                      <a:cubicBezTo>
                        <a:pt x="545" y="322"/>
                        <a:pt x="545" y="322"/>
                        <a:pt x="545" y="322"/>
                      </a:cubicBezTo>
                      <a:cubicBezTo>
                        <a:pt x="545" y="331"/>
                        <a:pt x="545" y="331"/>
                        <a:pt x="545" y="331"/>
                      </a:cubicBezTo>
                      <a:cubicBezTo>
                        <a:pt x="543" y="330"/>
                        <a:pt x="543" y="330"/>
                        <a:pt x="543" y="330"/>
                      </a:cubicBezTo>
                      <a:cubicBezTo>
                        <a:pt x="541" y="330"/>
                        <a:pt x="541" y="330"/>
                        <a:pt x="541" y="330"/>
                      </a:cubicBezTo>
                      <a:cubicBezTo>
                        <a:pt x="540" y="329"/>
                        <a:pt x="540" y="329"/>
                        <a:pt x="540" y="329"/>
                      </a:cubicBezTo>
                      <a:cubicBezTo>
                        <a:pt x="540" y="328"/>
                        <a:pt x="540" y="328"/>
                        <a:pt x="540" y="328"/>
                      </a:cubicBezTo>
                      <a:cubicBezTo>
                        <a:pt x="537" y="325"/>
                        <a:pt x="537" y="325"/>
                        <a:pt x="537" y="325"/>
                      </a:cubicBezTo>
                      <a:cubicBezTo>
                        <a:pt x="536" y="322"/>
                        <a:pt x="536" y="322"/>
                        <a:pt x="536" y="322"/>
                      </a:cubicBezTo>
                      <a:cubicBezTo>
                        <a:pt x="536" y="319"/>
                        <a:pt x="536" y="319"/>
                        <a:pt x="536" y="319"/>
                      </a:cubicBezTo>
                      <a:cubicBezTo>
                        <a:pt x="535" y="319"/>
                        <a:pt x="535" y="319"/>
                        <a:pt x="535" y="319"/>
                      </a:cubicBezTo>
                      <a:cubicBezTo>
                        <a:pt x="535" y="294"/>
                        <a:pt x="535" y="294"/>
                        <a:pt x="535" y="294"/>
                      </a:cubicBezTo>
                      <a:cubicBezTo>
                        <a:pt x="538" y="281"/>
                        <a:pt x="536" y="284"/>
                        <a:pt x="541" y="274"/>
                      </a:cubicBezTo>
                      <a:cubicBezTo>
                        <a:pt x="542" y="273"/>
                        <a:pt x="542" y="273"/>
                        <a:pt x="542" y="273"/>
                      </a:cubicBezTo>
                      <a:cubicBezTo>
                        <a:pt x="542" y="272"/>
                        <a:pt x="542" y="272"/>
                        <a:pt x="542" y="272"/>
                      </a:cubicBezTo>
                      <a:cubicBezTo>
                        <a:pt x="543" y="269"/>
                        <a:pt x="543" y="269"/>
                        <a:pt x="543" y="269"/>
                      </a:cubicBezTo>
                      <a:cubicBezTo>
                        <a:pt x="543" y="264"/>
                        <a:pt x="543" y="264"/>
                        <a:pt x="543" y="264"/>
                      </a:cubicBezTo>
                      <a:cubicBezTo>
                        <a:pt x="547" y="247"/>
                        <a:pt x="542" y="227"/>
                        <a:pt x="543" y="210"/>
                      </a:cubicBezTo>
                      <a:cubicBezTo>
                        <a:pt x="543" y="209"/>
                        <a:pt x="543" y="209"/>
                        <a:pt x="543" y="209"/>
                      </a:cubicBezTo>
                      <a:cubicBezTo>
                        <a:pt x="536" y="192"/>
                        <a:pt x="536" y="192"/>
                        <a:pt x="536" y="192"/>
                      </a:cubicBezTo>
                      <a:cubicBezTo>
                        <a:pt x="534" y="187"/>
                        <a:pt x="534" y="187"/>
                        <a:pt x="534" y="187"/>
                      </a:cubicBezTo>
                      <a:cubicBezTo>
                        <a:pt x="528" y="169"/>
                        <a:pt x="528" y="169"/>
                        <a:pt x="528" y="169"/>
                      </a:cubicBezTo>
                      <a:cubicBezTo>
                        <a:pt x="527" y="168"/>
                        <a:pt x="527" y="168"/>
                        <a:pt x="527" y="168"/>
                      </a:cubicBezTo>
                      <a:cubicBezTo>
                        <a:pt x="519" y="160"/>
                        <a:pt x="519" y="160"/>
                        <a:pt x="519" y="160"/>
                      </a:cubicBezTo>
                      <a:cubicBezTo>
                        <a:pt x="517" y="159"/>
                        <a:pt x="517" y="159"/>
                        <a:pt x="517" y="159"/>
                      </a:cubicBezTo>
                      <a:cubicBezTo>
                        <a:pt x="516" y="159"/>
                        <a:pt x="516" y="159"/>
                        <a:pt x="516" y="159"/>
                      </a:cubicBezTo>
                      <a:cubicBezTo>
                        <a:pt x="499" y="167"/>
                        <a:pt x="499" y="167"/>
                        <a:pt x="499" y="167"/>
                      </a:cubicBezTo>
                      <a:cubicBezTo>
                        <a:pt x="487" y="175"/>
                        <a:pt x="487" y="175"/>
                        <a:pt x="487" y="175"/>
                      </a:cubicBezTo>
                      <a:cubicBezTo>
                        <a:pt x="485" y="177"/>
                        <a:pt x="485" y="177"/>
                        <a:pt x="485" y="177"/>
                      </a:cubicBezTo>
                      <a:cubicBezTo>
                        <a:pt x="485" y="177"/>
                        <a:pt x="485" y="177"/>
                        <a:pt x="485" y="177"/>
                      </a:cubicBezTo>
                      <a:cubicBezTo>
                        <a:pt x="487" y="177"/>
                        <a:pt x="487" y="177"/>
                        <a:pt x="487" y="177"/>
                      </a:cubicBezTo>
                      <a:cubicBezTo>
                        <a:pt x="492" y="176"/>
                        <a:pt x="492" y="176"/>
                        <a:pt x="492" y="176"/>
                      </a:cubicBezTo>
                      <a:cubicBezTo>
                        <a:pt x="493" y="177"/>
                        <a:pt x="493" y="177"/>
                        <a:pt x="493" y="177"/>
                      </a:cubicBezTo>
                      <a:cubicBezTo>
                        <a:pt x="494" y="177"/>
                        <a:pt x="494" y="177"/>
                        <a:pt x="494" y="177"/>
                      </a:cubicBezTo>
                      <a:cubicBezTo>
                        <a:pt x="496" y="182"/>
                        <a:pt x="496" y="182"/>
                        <a:pt x="496" y="182"/>
                      </a:cubicBezTo>
                      <a:cubicBezTo>
                        <a:pt x="496" y="183"/>
                        <a:pt x="496" y="183"/>
                        <a:pt x="496" y="183"/>
                      </a:cubicBezTo>
                      <a:cubicBezTo>
                        <a:pt x="497" y="186"/>
                        <a:pt x="497" y="186"/>
                        <a:pt x="497" y="186"/>
                      </a:cubicBezTo>
                      <a:cubicBezTo>
                        <a:pt x="499" y="196"/>
                        <a:pt x="499" y="196"/>
                        <a:pt x="499" y="196"/>
                      </a:cubicBezTo>
                      <a:cubicBezTo>
                        <a:pt x="499" y="202"/>
                        <a:pt x="499" y="202"/>
                        <a:pt x="499" y="202"/>
                      </a:cubicBezTo>
                      <a:cubicBezTo>
                        <a:pt x="498" y="202"/>
                        <a:pt x="498" y="202"/>
                        <a:pt x="498" y="202"/>
                      </a:cubicBezTo>
                      <a:cubicBezTo>
                        <a:pt x="493" y="194"/>
                        <a:pt x="493" y="194"/>
                        <a:pt x="493" y="194"/>
                      </a:cubicBezTo>
                      <a:cubicBezTo>
                        <a:pt x="493" y="194"/>
                        <a:pt x="493" y="194"/>
                        <a:pt x="493" y="194"/>
                      </a:cubicBezTo>
                      <a:cubicBezTo>
                        <a:pt x="493" y="188"/>
                        <a:pt x="493" y="188"/>
                        <a:pt x="493" y="188"/>
                      </a:cubicBezTo>
                      <a:cubicBezTo>
                        <a:pt x="496" y="188"/>
                        <a:pt x="496" y="188"/>
                        <a:pt x="496" y="188"/>
                      </a:cubicBezTo>
                      <a:cubicBezTo>
                        <a:pt x="496" y="186"/>
                        <a:pt x="496" y="186"/>
                        <a:pt x="496" y="186"/>
                      </a:cubicBezTo>
                      <a:cubicBezTo>
                        <a:pt x="495" y="185"/>
                        <a:pt x="495" y="185"/>
                        <a:pt x="495" y="185"/>
                      </a:cubicBezTo>
                      <a:cubicBezTo>
                        <a:pt x="494" y="184"/>
                        <a:pt x="494" y="184"/>
                        <a:pt x="494" y="184"/>
                      </a:cubicBezTo>
                      <a:cubicBezTo>
                        <a:pt x="494" y="185"/>
                        <a:pt x="494" y="185"/>
                        <a:pt x="494" y="185"/>
                      </a:cubicBezTo>
                      <a:cubicBezTo>
                        <a:pt x="475" y="180"/>
                        <a:pt x="475" y="180"/>
                        <a:pt x="475" y="180"/>
                      </a:cubicBezTo>
                      <a:cubicBezTo>
                        <a:pt x="461" y="188"/>
                        <a:pt x="461" y="188"/>
                        <a:pt x="461" y="188"/>
                      </a:cubicBezTo>
                      <a:cubicBezTo>
                        <a:pt x="438" y="198"/>
                        <a:pt x="438" y="198"/>
                        <a:pt x="438" y="198"/>
                      </a:cubicBezTo>
                      <a:cubicBezTo>
                        <a:pt x="436" y="199"/>
                        <a:pt x="436" y="199"/>
                        <a:pt x="436" y="199"/>
                      </a:cubicBezTo>
                      <a:cubicBezTo>
                        <a:pt x="432" y="200"/>
                        <a:pt x="432" y="200"/>
                        <a:pt x="432" y="200"/>
                      </a:cubicBezTo>
                      <a:cubicBezTo>
                        <a:pt x="426" y="201"/>
                        <a:pt x="426" y="201"/>
                        <a:pt x="426" y="201"/>
                      </a:cubicBezTo>
                      <a:cubicBezTo>
                        <a:pt x="421" y="203"/>
                        <a:pt x="421" y="203"/>
                        <a:pt x="421" y="203"/>
                      </a:cubicBezTo>
                      <a:cubicBezTo>
                        <a:pt x="409" y="209"/>
                        <a:pt x="409" y="209"/>
                        <a:pt x="409" y="209"/>
                      </a:cubicBezTo>
                      <a:cubicBezTo>
                        <a:pt x="400" y="215"/>
                        <a:pt x="400" y="215"/>
                        <a:pt x="400" y="215"/>
                      </a:cubicBezTo>
                      <a:cubicBezTo>
                        <a:pt x="391" y="222"/>
                        <a:pt x="391" y="222"/>
                        <a:pt x="391" y="222"/>
                      </a:cubicBezTo>
                      <a:cubicBezTo>
                        <a:pt x="384" y="225"/>
                        <a:pt x="381" y="229"/>
                        <a:pt x="377" y="235"/>
                      </a:cubicBezTo>
                      <a:cubicBezTo>
                        <a:pt x="377" y="236"/>
                        <a:pt x="377" y="236"/>
                        <a:pt x="377" y="236"/>
                      </a:cubicBezTo>
                      <a:cubicBezTo>
                        <a:pt x="377" y="238"/>
                        <a:pt x="377" y="238"/>
                        <a:pt x="377" y="238"/>
                      </a:cubicBezTo>
                      <a:cubicBezTo>
                        <a:pt x="378" y="238"/>
                        <a:pt x="378" y="238"/>
                        <a:pt x="378" y="238"/>
                      </a:cubicBezTo>
                      <a:cubicBezTo>
                        <a:pt x="382" y="241"/>
                        <a:pt x="382" y="241"/>
                        <a:pt x="382" y="241"/>
                      </a:cubicBezTo>
                      <a:cubicBezTo>
                        <a:pt x="385" y="244"/>
                        <a:pt x="385" y="244"/>
                        <a:pt x="385" y="244"/>
                      </a:cubicBezTo>
                      <a:cubicBezTo>
                        <a:pt x="389" y="244"/>
                        <a:pt x="389" y="244"/>
                        <a:pt x="389" y="244"/>
                      </a:cubicBezTo>
                      <a:cubicBezTo>
                        <a:pt x="390" y="245"/>
                        <a:pt x="390" y="245"/>
                        <a:pt x="390" y="245"/>
                      </a:cubicBezTo>
                      <a:cubicBezTo>
                        <a:pt x="392" y="247"/>
                        <a:pt x="392" y="247"/>
                        <a:pt x="392" y="247"/>
                      </a:cubicBezTo>
                      <a:cubicBezTo>
                        <a:pt x="395" y="249"/>
                        <a:pt x="395" y="249"/>
                        <a:pt x="395" y="249"/>
                      </a:cubicBezTo>
                      <a:cubicBezTo>
                        <a:pt x="397" y="252"/>
                        <a:pt x="397" y="252"/>
                        <a:pt x="397" y="252"/>
                      </a:cubicBezTo>
                      <a:cubicBezTo>
                        <a:pt x="401" y="255"/>
                        <a:pt x="406" y="258"/>
                        <a:pt x="405" y="264"/>
                      </a:cubicBezTo>
                      <a:cubicBezTo>
                        <a:pt x="406" y="270"/>
                        <a:pt x="406" y="270"/>
                        <a:pt x="406" y="270"/>
                      </a:cubicBezTo>
                      <a:cubicBezTo>
                        <a:pt x="408" y="281"/>
                        <a:pt x="408" y="281"/>
                        <a:pt x="408" y="281"/>
                      </a:cubicBezTo>
                      <a:cubicBezTo>
                        <a:pt x="414" y="301"/>
                        <a:pt x="414" y="301"/>
                        <a:pt x="414" y="301"/>
                      </a:cubicBezTo>
                      <a:cubicBezTo>
                        <a:pt x="418" y="301"/>
                        <a:pt x="418" y="301"/>
                        <a:pt x="418" y="301"/>
                      </a:cubicBezTo>
                      <a:cubicBezTo>
                        <a:pt x="423" y="302"/>
                        <a:pt x="423" y="302"/>
                        <a:pt x="423" y="302"/>
                      </a:cubicBezTo>
                      <a:cubicBezTo>
                        <a:pt x="425" y="304"/>
                        <a:pt x="425" y="304"/>
                        <a:pt x="425" y="304"/>
                      </a:cubicBezTo>
                      <a:cubicBezTo>
                        <a:pt x="432" y="315"/>
                        <a:pt x="432" y="315"/>
                        <a:pt x="432" y="315"/>
                      </a:cubicBezTo>
                      <a:cubicBezTo>
                        <a:pt x="441" y="327"/>
                        <a:pt x="441" y="327"/>
                        <a:pt x="441" y="327"/>
                      </a:cubicBezTo>
                      <a:cubicBezTo>
                        <a:pt x="458" y="354"/>
                        <a:pt x="458" y="354"/>
                        <a:pt x="458" y="354"/>
                      </a:cubicBezTo>
                      <a:cubicBezTo>
                        <a:pt x="461" y="361"/>
                        <a:pt x="461" y="361"/>
                        <a:pt x="461" y="361"/>
                      </a:cubicBezTo>
                      <a:cubicBezTo>
                        <a:pt x="461" y="362"/>
                        <a:pt x="461" y="362"/>
                        <a:pt x="461" y="362"/>
                      </a:cubicBezTo>
                      <a:cubicBezTo>
                        <a:pt x="461" y="363"/>
                        <a:pt x="461" y="363"/>
                        <a:pt x="461" y="363"/>
                      </a:cubicBezTo>
                      <a:cubicBezTo>
                        <a:pt x="458" y="363"/>
                        <a:pt x="458" y="363"/>
                        <a:pt x="458" y="363"/>
                      </a:cubicBezTo>
                      <a:cubicBezTo>
                        <a:pt x="458" y="362"/>
                        <a:pt x="458" y="362"/>
                        <a:pt x="458" y="362"/>
                      </a:cubicBezTo>
                      <a:cubicBezTo>
                        <a:pt x="438" y="339"/>
                        <a:pt x="438" y="339"/>
                        <a:pt x="438" y="339"/>
                      </a:cubicBezTo>
                      <a:cubicBezTo>
                        <a:pt x="436" y="330"/>
                        <a:pt x="436" y="330"/>
                        <a:pt x="436" y="330"/>
                      </a:cubicBezTo>
                      <a:cubicBezTo>
                        <a:pt x="430" y="319"/>
                        <a:pt x="430" y="319"/>
                        <a:pt x="430" y="319"/>
                      </a:cubicBezTo>
                      <a:cubicBezTo>
                        <a:pt x="429" y="316"/>
                        <a:pt x="429" y="316"/>
                        <a:pt x="429" y="316"/>
                      </a:cubicBezTo>
                      <a:cubicBezTo>
                        <a:pt x="428" y="316"/>
                        <a:pt x="428" y="316"/>
                        <a:pt x="428" y="316"/>
                      </a:cubicBezTo>
                      <a:cubicBezTo>
                        <a:pt x="427" y="315"/>
                        <a:pt x="427" y="315"/>
                        <a:pt x="427" y="315"/>
                      </a:cubicBezTo>
                      <a:cubicBezTo>
                        <a:pt x="426" y="314"/>
                        <a:pt x="426" y="314"/>
                        <a:pt x="426" y="314"/>
                      </a:cubicBezTo>
                      <a:cubicBezTo>
                        <a:pt x="418" y="313"/>
                        <a:pt x="418" y="313"/>
                        <a:pt x="418" y="313"/>
                      </a:cubicBezTo>
                      <a:cubicBezTo>
                        <a:pt x="406" y="304"/>
                        <a:pt x="406" y="304"/>
                        <a:pt x="406" y="304"/>
                      </a:cubicBezTo>
                      <a:cubicBezTo>
                        <a:pt x="402" y="301"/>
                        <a:pt x="402" y="301"/>
                        <a:pt x="402" y="301"/>
                      </a:cubicBezTo>
                      <a:cubicBezTo>
                        <a:pt x="392" y="291"/>
                        <a:pt x="400" y="278"/>
                        <a:pt x="394" y="263"/>
                      </a:cubicBezTo>
                      <a:cubicBezTo>
                        <a:pt x="391" y="259"/>
                        <a:pt x="391" y="259"/>
                        <a:pt x="391" y="259"/>
                      </a:cubicBezTo>
                      <a:cubicBezTo>
                        <a:pt x="362" y="246"/>
                        <a:pt x="362" y="246"/>
                        <a:pt x="362" y="246"/>
                      </a:cubicBezTo>
                      <a:cubicBezTo>
                        <a:pt x="360" y="245"/>
                        <a:pt x="360" y="245"/>
                        <a:pt x="360" y="245"/>
                      </a:cubicBezTo>
                      <a:cubicBezTo>
                        <a:pt x="360" y="245"/>
                        <a:pt x="360" y="245"/>
                        <a:pt x="360" y="245"/>
                      </a:cubicBezTo>
                      <a:cubicBezTo>
                        <a:pt x="358" y="246"/>
                        <a:pt x="358" y="246"/>
                        <a:pt x="358" y="246"/>
                      </a:cubicBezTo>
                      <a:cubicBezTo>
                        <a:pt x="345" y="253"/>
                        <a:pt x="345" y="253"/>
                        <a:pt x="345" y="253"/>
                      </a:cubicBezTo>
                      <a:cubicBezTo>
                        <a:pt x="342" y="255"/>
                        <a:pt x="342" y="255"/>
                        <a:pt x="342" y="255"/>
                      </a:cubicBezTo>
                      <a:cubicBezTo>
                        <a:pt x="337" y="259"/>
                        <a:pt x="337" y="259"/>
                        <a:pt x="337" y="259"/>
                      </a:cubicBezTo>
                      <a:cubicBezTo>
                        <a:pt x="327" y="270"/>
                        <a:pt x="327" y="270"/>
                        <a:pt x="327" y="270"/>
                      </a:cubicBezTo>
                      <a:cubicBezTo>
                        <a:pt x="323" y="274"/>
                        <a:pt x="321" y="281"/>
                        <a:pt x="321" y="287"/>
                      </a:cubicBezTo>
                      <a:cubicBezTo>
                        <a:pt x="323" y="296"/>
                        <a:pt x="323" y="296"/>
                        <a:pt x="323" y="296"/>
                      </a:cubicBezTo>
                      <a:cubicBezTo>
                        <a:pt x="324" y="297"/>
                        <a:pt x="324" y="297"/>
                        <a:pt x="324" y="297"/>
                      </a:cubicBezTo>
                      <a:cubicBezTo>
                        <a:pt x="333" y="319"/>
                        <a:pt x="333" y="319"/>
                        <a:pt x="333" y="319"/>
                      </a:cubicBezTo>
                      <a:cubicBezTo>
                        <a:pt x="336" y="394"/>
                        <a:pt x="336" y="394"/>
                        <a:pt x="336" y="394"/>
                      </a:cubicBezTo>
                      <a:cubicBezTo>
                        <a:pt x="332" y="403"/>
                        <a:pt x="332" y="403"/>
                        <a:pt x="332" y="403"/>
                      </a:cubicBezTo>
                      <a:cubicBezTo>
                        <a:pt x="319" y="408"/>
                        <a:pt x="319" y="408"/>
                        <a:pt x="319" y="408"/>
                      </a:cubicBezTo>
                      <a:cubicBezTo>
                        <a:pt x="308" y="400"/>
                        <a:pt x="308" y="400"/>
                        <a:pt x="308" y="400"/>
                      </a:cubicBezTo>
                      <a:cubicBezTo>
                        <a:pt x="301" y="391"/>
                        <a:pt x="301" y="391"/>
                        <a:pt x="301" y="391"/>
                      </a:cubicBezTo>
                      <a:cubicBezTo>
                        <a:pt x="300" y="388"/>
                        <a:pt x="300" y="388"/>
                        <a:pt x="300" y="388"/>
                      </a:cubicBezTo>
                      <a:cubicBezTo>
                        <a:pt x="298" y="387"/>
                        <a:pt x="298" y="387"/>
                        <a:pt x="298" y="387"/>
                      </a:cubicBezTo>
                      <a:cubicBezTo>
                        <a:pt x="282" y="383"/>
                        <a:pt x="282" y="383"/>
                        <a:pt x="282" y="383"/>
                      </a:cubicBezTo>
                      <a:cubicBezTo>
                        <a:pt x="278" y="383"/>
                        <a:pt x="278" y="383"/>
                        <a:pt x="278" y="383"/>
                      </a:cubicBezTo>
                      <a:cubicBezTo>
                        <a:pt x="277" y="384"/>
                        <a:pt x="277" y="384"/>
                        <a:pt x="277" y="384"/>
                      </a:cubicBezTo>
                      <a:cubicBezTo>
                        <a:pt x="276" y="385"/>
                        <a:pt x="276" y="385"/>
                        <a:pt x="276" y="385"/>
                      </a:cubicBezTo>
                      <a:cubicBezTo>
                        <a:pt x="272" y="388"/>
                        <a:pt x="272" y="388"/>
                        <a:pt x="272" y="388"/>
                      </a:cubicBezTo>
                      <a:cubicBezTo>
                        <a:pt x="269" y="392"/>
                        <a:pt x="269" y="392"/>
                        <a:pt x="269" y="392"/>
                      </a:cubicBezTo>
                      <a:cubicBezTo>
                        <a:pt x="268" y="394"/>
                        <a:pt x="268" y="394"/>
                        <a:pt x="268" y="394"/>
                      </a:cubicBezTo>
                      <a:cubicBezTo>
                        <a:pt x="267" y="395"/>
                        <a:pt x="267" y="395"/>
                        <a:pt x="267" y="395"/>
                      </a:cubicBezTo>
                      <a:cubicBezTo>
                        <a:pt x="267" y="401"/>
                        <a:pt x="267" y="401"/>
                        <a:pt x="267" y="401"/>
                      </a:cubicBezTo>
                      <a:cubicBezTo>
                        <a:pt x="268" y="412"/>
                        <a:pt x="268" y="412"/>
                        <a:pt x="268" y="412"/>
                      </a:cubicBezTo>
                      <a:cubicBezTo>
                        <a:pt x="271" y="429"/>
                        <a:pt x="271" y="429"/>
                        <a:pt x="271" y="429"/>
                      </a:cubicBezTo>
                      <a:cubicBezTo>
                        <a:pt x="272" y="432"/>
                        <a:pt x="272" y="432"/>
                        <a:pt x="272" y="432"/>
                      </a:cubicBezTo>
                      <a:cubicBezTo>
                        <a:pt x="272" y="434"/>
                        <a:pt x="272" y="434"/>
                        <a:pt x="272" y="434"/>
                      </a:cubicBezTo>
                      <a:cubicBezTo>
                        <a:pt x="278" y="449"/>
                        <a:pt x="278" y="449"/>
                        <a:pt x="278" y="449"/>
                      </a:cubicBezTo>
                      <a:cubicBezTo>
                        <a:pt x="284" y="468"/>
                        <a:pt x="284" y="468"/>
                        <a:pt x="284" y="468"/>
                      </a:cubicBezTo>
                      <a:cubicBezTo>
                        <a:pt x="280" y="461"/>
                        <a:pt x="280" y="461"/>
                        <a:pt x="280" y="461"/>
                      </a:cubicBezTo>
                      <a:cubicBezTo>
                        <a:pt x="269" y="434"/>
                        <a:pt x="269" y="434"/>
                        <a:pt x="269" y="434"/>
                      </a:cubicBezTo>
                      <a:cubicBezTo>
                        <a:pt x="269" y="432"/>
                        <a:pt x="269" y="432"/>
                        <a:pt x="269" y="432"/>
                      </a:cubicBezTo>
                      <a:cubicBezTo>
                        <a:pt x="269" y="430"/>
                        <a:pt x="269" y="430"/>
                        <a:pt x="269" y="430"/>
                      </a:cubicBezTo>
                      <a:cubicBezTo>
                        <a:pt x="266" y="420"/>
                        <a:pt x="266" y="420"/>
                        <a:pt x="266" y="420"/>
                      </a:cubicBezTo>
                      <a:cubicBezTo>
                        <a:pt x="266" y="415"/>
                        <a:pt x="266" y="415"/>
                        <a:pt x="266" y="415"/>
                      </a:cubicBezTo>
                      <a:cubicBezTo>
                        <a:pt x="266" y="412"/>
                        <a:pt x="266" y="412"/>
                        <a:pt x="266" y="412"/>
                      </a:cubicBezTo>
                      <a:cubicBezTo>
                        <a:pt x="265" y="407"/>
                        <a:pt x="265" y="407"/>
                        <a:pt x="265" y="407"/>
                      </a:cubicBezTo>
                      <a:cubicBezTo>
                        <a:pt x="264" y="403"/>
                        <a:pt x="264" y="403"/>
                        <a:pt x="264" y="403"/>
                      </a:cubicBezTo>
                      <a:cubicBezTo>
                        <a:pt x="264" y="402"/>
                        <a:pt x="264" y="402"/>
                        <a:pt x="264" y="402"/>
                      </a:cubicBezTo>
                      <a:cubicBezTo>
                        <a:pt x="261" y="397"/>
                        <a:pt x="261" y="397"/>
                        <a:pt x="261" y="397"/>
                      </a:cubicBezTo>
                      <a:cubicBezTo>
                        <a:pt x="258" y="397"/>
                        <a:pt x="258" y="397"/>
                        <a:pt x="258" y="397"/>
                      </a:cubicBezTo>
                      <a:cubicBezTo>
                        <a:pt x="258" y="399"/>
                        <a:pt x="258" y="399"/>
                        <a:pt x="258" y="399"/>
                      </a:cubicBezTo>
                      <a:cubicBezTo>
                        <a:pt x="255" y="403"/>
                        <a:pt x="255" y="403"/>
                        <a:pt x="255" y="403"/>
                      </a:cubicBezTo>
                      <a:cubicBezTo>
                        <a:pt x="254" y="406"/>
                        <a:pt x="254" y="406"/>
                        <a:pt x="254" y="406"/>
                      </a:cubicBezTo>
                      <a:cubicBezTo>
                        <a:pt x="252" y="414"/>
                        <a:pt x="252" y="414"/>
                        <a:pt x="252" y="414"/>
                      </a:cubicBezTo>
                      <a:cubicBezTo>
                        <a:pt x="251" y="414"/>
                        <a:pt x="251" y="414"/>
                        <a:pt x="251" y="414"/>
                      </a:cubicBezTo>
                      <a:cubicBezTo>
                        <a:pt x="250" y="415"/>
                        <a:pt x="250" y="415"/>
                        <a:pt x="250" y="415"/>
                      </a:cubicBezTo>
                      <a:cubicBezTo>
                        <a:pt x="235" y="423"/>
                        <a:pt x="235" y="423"/>
                        <a:pt x="235" y="423"/>
                      </a:cubicBezTo>
                      <a:cubicBezTo>
                        <a:pt x="222" y="452"/>
                        <a:pt x="222" y="452"/>
                        <a:pt x="222" y="452"/>
                      </a:cubicBezTo>
                      <a:cubicBezTo>
                        <a:pt x="202" y="474"/>
                        <a:pt x="202" y="474"/>
                        <a:pt x="202" y="474"/>
                      </a:cubicBezTo>
                      <a:cubicBezTo>
                        <a:pt x="193" y="483"/>
                        <a:pt x="193" y="483"/>
                        <a:pt x="193" y="483"/>
                      </a:cubicBezTo>
                      <a:cubicBezTo>
                        <a:pt x="192" y="484"/>
                        <a:pt x="192" y="484"/>
                        <a:pt x="192" y="484"/>
                      </a:cubicBezTo>
                      <a:cubicBezTo>
                        <a:pt x="191" y="485"/>
                        <a:pt x="191" y="485"/>
                        <a:pt x="191" y="485"/>
                      </a:cubicBezTo>
                      <a:cubicBezTo>
                        <a:pt x="191" y="490"/>
                        <a:pt x="191" y="490"/>
                        <a:pt x="191" y="490"/>
                      </a:cubicBezTo>
                      <a:cubicBezTo>
                        <a:pt x="191" y="492"/>
                        <a:pt x="191" y="492"/>
                        <a:pt x="191" y="492"/>
                      </a:cubicBezTo>
                      <a:cubicBezTo>
                        <a:pt x="189" y="493"/>
                        <a:pt x="189" y="493"/>
                        <a:pt x="189" y="493"/>
                      </a:cubicBezTo>
                      <a:cubicBezTo>
                        <a:pt x="182" y="499"/>
                        <a:pt x="182" y="499"/>
                        <a:pt x="182" y="499"/>
                      </a:cubicBezTo>
                      <a:cubicBezTo>
                        <a:pt x="181" y="500"/>
                        <a:pt x="181" y="500"/>
                        <a:pt x="181" y="500"/>
                      </a:cubicBezTo>
                      <a:cubicBezTo>
                        <a:pt x="179" y="501"/>
                        <a:pt x="179" y="501"/>
                        <a:pt x="179" y="501"/>
                      </a:cubicBezTo>
                      <a:cubicBezTo>
                        <a:pt x="171" y="507"/>
                        <a:pt x="171" y="507"/>
                        <a:pt x="171" y="507"/>
                      </a:cubicBezTo>
                      <a:cubicBezTo>
                        <a:pt x="170" y="519"/>
                        <a:pt x="170" y="519"/>
                        <a:pt x="170" y="519"/>
                      </a:cubicBezTo>
                      <a:cubicBezTo>
                        <a:pt x="162" y="527"/>
                        <a:pt x="162" y="527"/>
                        <a:pt x="162" y="527"/>
                      </a:cubicBezTo>
                      <a:cubicBezTo>
                        <a:pt x="153" y="536"/>
                        <a:pt x="153" y="536"/>
                        <a:pt x="153" y="536"/>
                      </a:cubicBezTo>
                      <a:cubicBezTo>
                        <a:pt x="153" y="537"/>
                        <a:pt x="153" y="537"/>
                        <a:pt x="153" y="537"/>
                      </a:cubicBezTo>
                      <a:cubicBezTo>
                        <a:pt x="153" y="539"/>
                        <a:pt x="153" y="539"/>
                        <a:pt x="153" y="539"/>
                      </a:cubicBezTo>
                      <a:cubicBezTo>
                        <a:pt x="152" y="540"/>
                        <a:pt x="152" y="540"/>
                        <a:pt x="152" y="540"/>
                      </a:cubicBezTo>
                      <a:cubicBezTo>
                        <a:pt x="152" y="541"/>
                        <a:pt x="152" y="541"/>
                        <a:pt x="152" y="541"/>
                      </a:cubicBezTo>
                      <a:cubicBezTo>
                        <a:pt x="151" y="560"/>
                        <a:pt x="151" y="560"/>
                        <a:pt x="151" y="560"/>
                      </a:cubicBezTo>
                      <a:cubicBezTo>
                        <a:pt x="152" y="562"/>
                        <a:pt x="152" y="562"/>
                        <a:pt x="152" y="562"/>
                      </a:cubicBezTo>
                      <a:cubicBezTo>
                        <a:pt x="152" y="562"/>
                        <a:pt x="152" y="562"/>
                        <a:pt x="152" y="562"/>
                      </a:cubicBezTo>
                      <a:cubicBezTo>
                        <a:pt x="164" y="584"/>
                        <a:pt x="164" y="584"/>
                        <a:pt x="164" y="584"/>
                      </a:cubicBezTo>
                      <a:cubicBezTo>
                        <a:pt x="164" y="585"/>
                        <a:pt x="164" y="585"/>
                        <a:pt x="164" y="585"/>
                      </a:cubicBezTo>
                      <a:cubicBezTo>
                        <a:pt x="191" y="591"/>
                        <a:pt x="191" y="591"/>
                        <a:pt x="191" y="591"/>
                      </a:cubicBezTo>
                      <a:cubicBezTo>
                        <a:pt x="223" y="584"/>
                        <a:pt x="223" y="584"/>
                        <a:pt x="223" y="584"/>
                      </a:cubicBezTo>
                      <a:cubicBezTo>
                        <a:pt x="224" y="584"/>
                        <a:pt x="224" y="584"/>
                        <a:pt x="224" y="584"/>
                      </a:cubicBezTo>
                      <a:cubicBezTo>
                        <a:pt x="234" y="579"/>
                        <a:pt x="234" y="579"/>
                        <a:pt x="234" y="579"/>
                      </a:cubicBezTo>
                      <a:cubicBezTo>
                        <a:pt x="235" y="579"/>
                        <a:pt x="235" y="579"/>
                        <a:pt x="235" y="579"/>
                      </a:cubicBezTo>
                      <a:cubicBezTo>
                        <a:pt x="250" y="570"/>
                        <a:pt x="250" y="570"/>
                        <a:pt x="250" y="570"/>
                      </a:cubicBezTo>
                      <a:cubicBezTo>
                        <a:pt x="255" y="570"/>
                        <a:pt x="255" y="570"/>
                        <a:pt x="255" y="570"/>
                      </a:cubicBezTo>
                      <a:cubicBezTo>
                        <a:pt x="252" y="573"/>
                        <a:pt x="252" y="573"/>
                        <a:pt x="252" y="573"/>
                      </a:cubicBezTo>
                      <a:cubicBezTo>
                        <a:pt x="239" y="582"/>
                        <a:pt x="239" y="582"/>
                        <a:pt x="239" y="582"/>
                      </a:cubicBezTo>
                      <a:cubicBezTo>
                        <a:pt x="238" y="583"/>
                        <a:pt x="238" y="583"/>
                        <a:pt x="238" y="583"/>
                      </a:cubicBezTo>
                      <a:cubicBezTo>
                        <a:pt x="230" y="594"/>
                        <a:pt x="230" y="594"/>
                        <a:pt x="230" y="594"/>
                      </a:cubicBezTo>
                      <a:cubicBezTo>
                        <a:pt x="231" y="594"/>
                        <a:pt x="231" y="594"/>
                        <a:pt x="231" y="594"/>
                      </a:cubicBezTo>
                      <a:cubicBezTo>
                        <a:pt x="221" y="604"/>
                        <a:pt x="221" y="604"/>
                        <a:pt x="221" y="604"/>
                      </a:cubicBezTo>
                      <a:cubicBezTo>
                        <a:pt x="227" y="609"/>
                        <a:pt x="227" y="609"/>
                        <a:pt x="227" y="609"/>
                      </a:cubicBezTo>
                      <a:cubicBezTo>
                        <a:pt x="233" y="608"/>
                        <a:pt x="233" y="608"/>
                        <a:pt x="233" y="608"/>
                      </a:cubicBezTo>
                      <a:cubicBezTo>
                        <a:pt x="239" y="620"/>
                        <a:pt x="239" y="620"/>
                        <a:pt x="239" y="620"/>
                      </a:cubicBezTo>
                      <a:cubicBezTo>
                        <a:pt x="235" y="626"/>
                        <a:pt x="235" y="626"/>
                        <a:pt x="235" y="626"/>
                      </a:cubicBezTo>
                      <a:cubicBezTo>
                        <a:pt x="227" y="628"/>
                        <a:pt x="227" y="628"/>
                        <a:pt x="227" y="628"/>
                      </a:cubicBezTo>
                      <a:cubicBezTo>
                        <a:pt x="219" y="626"/>
                        <a:pt x="219" y="626"/>
                        <a:pt x="219" y="626"/>
                      </a:cubicBezTo>
                      <a:cubicBezTo>
                        <a:pt x="216" y="642"/>
                        <a:pt x="216" y="642"/>
                        <a:pt x="216" y="642"/>
                      </a:cubicBezTo>
                      <a:cubicBezTo>
                        <a:pt x="221" y="646"/>
                        <a:pt x="221" y="646"/>
                        <a:pt x="221" y="646"/>
                      </a:cubicBezTo>
                      <a:cubicBezTo>
                        <a:pt x="225" y="654"/>
                        <a:pt x="225" y="654"/>
                        <a:pt x="225" y="654"/>
                      </a:cubicBezTo>
                      <a:cubicBezTo>
                        <a:pt x="227" y="661"/>
                        <a:pt x="227" y="661"/>
                        <a:pt x="227" y="661"/>
                      </a:cubicBezTo>
                      <a:cubicBezTo>
                        <a:pt x="227" y="669"/>
                        <a:pt x="227" y="669"/>
                        <a:pt x="227" y="669"/>
                      </a:cubicBezTo>
                      <a:cubicBezTo>
                        <a:pt x="228" y="674"/>
                        <a:pt x="228" y="674"/>
                        <a:pt x="228" y="674"/>
                      </a:cubicBezTo>
                      <a:cubicBezTo>
                        <a:pt x="218" y="687"/>
                        <a:pt x="218" y="687"/>
                        <a:pt x="218" y="687"/>
                      </a:cubicBezTo>
                      <a:cubicBezTo>
                        <a:pt x="214" y="698"/>
                        <a:pt x="214" y="698"/>
                        <a:pt x="214" y="698"/>
                      </a:cubicBezTo>
                      <a:cubicBezTo>
                        <a:pt x="208" y="703"/>
                        <a:pt x="208" y="703"/>
                        <a:pt x="208" y="703"/>
                      </a:cubicBezTo>
                      <a:cubicBezTo>
                        <a:pt x="196" y="725"/>
                        <a:pt x="196" y="725"/>
                        <a:pt x="196" y="725"/>
                      </a:cubicBezTo>
                      <a:cubicBezTo>
                        <a:pt x="193" y="735"/>
                        <a:pt x="193" y="735"/>
                        <a:pt x="193" y="735"/>
                      </a:cubicBezTo>
                      <a:cubicBezTo>
                        <a:pt x="189" y="739"/>
                        <a:pt x="189" y="739"/>
                        <a:pt x="189" y="739"/>
                      </a:cubicBezTo>
                      <a:cubicBezTo>
                        <a:pt x="187" y="736"/>
                        <a:pt x="187" y="736"/>
                        <a:pt x="187" y="736"/>
                      </a:cubicBezTo>
                      <a:cubicBezTo>
                        <a:pt x="181" y="736"/>
                        <a:pt x="181" y="736"/>
                        <a:pt x="181" y="736"/>
                      </a:cubicBezTo>
                      <a:cubicBezTo>
                        <a:pt x="171" y="732"/>
                        <a:pt x="171" y="732"/>
                        <a:pt x="171" y="732"/>
                      </a:cubicBezTo>
                      <a:cubicBezTo>
                        <a:pt x="165" y="736"/>
                        <a:pt x="165" y="736"/>
                        <a:pt x="165" y="736"/>
                      </a:cubicBezTo>
                      <a:cubicBezTo>
                        <a:pt x="160" y="726"/>
                        <a:pt x="160" y="726"/>
                        <a:pt x="160" y="726"/>
                      </a:cubicBezTo>
                      <a:cubicBezTo>
                        <a:pt x="141" y="734"/>
                        <a:pt x="141" y="734"/>
                        <a:pt x="141" y="734"/>
                      </a:cubicBezTo>
                      <a:cubicBezTo>
                        <a:pt x="141" y="739"/>
                        <a:pt x="141" y="739"/>
                        <a:pt x="141" y="739"/>
                      </a:cubicBezTo>
                      <a:cubicBezTo>
                        <a:pt x="135" y="736"/>
                        <a:pt x="135" y="736"/>
                        <a:pt x="135" y="736"/>
                      </a:cubicBezTo>
                      <a:cubicBezTo>
                        <a:pt x="118" y="740"/>
                        <a:pt x="118" y="740"/>
                        <a:pt x="118" y="740"/>
                      </a:cubicBezTo>
                      <a:cubicBezTo>
                        <a:pt x="105" y="750"/>
                        <a:pt x="105" y="750"/>
                        <a:pt x="105" y="750"/>
                      </a:cubicBezTo>
                      <a:cubicBezTo>
                        <a:pt x="101" y="755"/>
                        <a:pt x="101" y="755"/>
                        <a:pt x="101" y="755"/>
                      </a:cubicBezTo>
                      <a:cubicBezTo>
                        <a:pt x="104" y="761"/>
                        <a:pt x="104" y="761"/>
                        <a:pt x="104" y="761"/>
                      </a:cubicBezTo>
                      <a:cubicBezTo>
                        <a:pt x="112" y="763"/>
                        <a:pt x="112" y="763"/>
                        <a:pt x="112" y="763"/>
                      </a:cubicBezTo>
                      <a:cubicBezTo>
                        <a:pt x="111" y="769"/>
                        <a:pt x="111" y="769"/>
                        <a:pt x="111" y="769"/>
                      </a:cubicBezTo>
                      <a:cubicBezTo>
                        <a:pt x="103" y="766"/>
                        <a:pt x="103" y="766"/>
                        <a:pt x="103" y="766"/>
                      </a:cubicBezTo>
                      <a:cubicBezTo>
                        <a:pt x="98" y="769"/>
                        <a:pt x="98" y="769"/>
                        <a:pt x="98" y="769"/>
                      </a:cubicBezTo>
                      <a:cubicBezTo>
                        <a:pt x="97" y="773"/>
                        <a:pt x="97" y="773"/>
                        <a:pt x="97" y="773"/>
                      </a:cubicBezTo>
                      <a:cubicBezTo>
                        <a:pt x="94" y="776"/>
                        <a:pt x="94" y="776"/>
                        <a:pt x="94" y="776"/>
                      </a:cubicBezTo>
                      <a:cubicBezTo>
                        <a:pt x="79" y="777"/>
                        <a:pt x="79" y="777"/>
                        <a:pt x="79" y="777"/>
                      </a:cubicBezTo>
                      <a:cubicBezTo>
                        <a:pt x="72" y="783"/>
                        <a:pt x="72" y="783"/>
                        <a:pt x="72" y="783"/>
                      </a:cubicBezTo>
                      <a:cubicBezTo>
                        <a:pt x="59" y="788"/>
                        <a:pt x="59" y="788"/>
                        <a:pt x="59" y="788"/>
                      </a:cubicBezTo>
                      <a:cubicBezTo>
                        <a:pt x="54" y="804"/>
                        <a:pt x="54" y="804"/>
                        <a:pt x="54" y="804"/>
                      </a:cubicBezTo>
                      <a:cubicBezTo>
                        <a:pt x="45" y="799"/>
                        <a:pt x="45" y="799"/>
                        <a:pt x="45" y="799"/>
                      </a:cubicBezTo>
                      <a:cubicBezTo>
                        <a:pt x="34" y="803"/>
                        <a:pt x="34" y="803"/>
                        <a:pt x="34" y="803"/>
                      </a:cubicBezTo>
                      <a:cubicBezTo>
                        <a:pt x="30" y="810"/>
                        <a:pt x="30" y="810"/>
                        <a:pt x="30" y="810"/>
                      </a:cubicBezTo>
                      <a:cubicBezTo>
                        <a:pt x="17" y="815"/>
                        <a:pt x="17" y="815"/>
                        <a:pt x="17" y="815"/>
                      </a:cubicBezTo>
                      <a:cubicBezTo>
                        <a:pt x="10" y="821"/>
                        <a:pt x="10" y="821"/>
                        <a:pt x="10" y="821"/>
                      </a:cubicBezTo>
                      <a:cubicBezTo>
                        <a:pt x="8" y="828"/>
                        <a:pt x="8" y="828"/>
                        <a:pt x="8" y="828"/>
                      </a:cubicBezTo>
                      <a:cubicBezTo>
                        <a:pt x="8" y="831"/>
                        <a:pt x="8" y="831"/>
                        <a:pt x="8" y="831"/>
                      </a:cubicBezTo>
                      <a:cubicBezTo>
                        <a:pt x="3" y="842"/>
                        <a:pt x="3" y="842"/>
                        <a:pt x="3" y="842"/>
                      </a:cubicBezTo>
                      <a:cubicBezTo>
                        <a:pt x="4" y="847"/>
                        <a:pt x="4" y="847"/>
                        <a:pt x="4" y="847"/>
                      </a:cubicBezTo>
                      <a:cubicBezTo>
                        <a:pt x="14" y="849"/>
                        <a:pt x="14" y="849"/>
                        <a:pt x="14" y="849"/>
                      </a:cubicBezTo>
                      <a:cubicBezTo>
                        <a:pt x="7" y="851"/>
                        <a:pt x="7" y="851"/>
                        <a:pt x="7" y="851"/>
                      </a:cubicBezTo>
                      <a:cubicBezTo>
                        <a:pt x="7" y="855"/>
                        <a:pt x="7" y="855"/>
                        <a:pt x="7" y="855"/>
                      </a:cubicBezTo>
                      <a:cubicBezTo>
                        <a:pt x="6" y="863"/>
                        <a:pt x="6" y="863"/>
                        <a:pt x="6" y="863"/>
                      </a:cubicBezTo>
                      <a:cubicBezTo>
                        <a:pt x="0" y="865"/>
                        <a:pt x="0" y="865"/>
                        <a:pt x="0" y="865"/>
                      </a:cubicBezTo>
                      <a:cubicBezTo>
                        <a:pt x="3" y="870"/>
                        <a:pt x="3" y="870"/>
                        <a:pt x="3" y="870"/>
                      </a:cubicBezTo>
                      <a:cubicBezTo>
                        <a:pt x="10" y="878"/>
                        <a:pt x="10" y="878"/>
                        <a:pt x="10" y="878"/>
                      </a:cubicBezTo>
                      <a:cubicBezTo>
                        <a:pt x="17" y="881"/>
                        <a:pt x="17" y="881"/>
                        <a:pt x="17" y="881"/>
                      </a:cubicBezTo>
                      <a:cubicBezTo>
                        <a:pt x="19" y="887"/>
                        <a:pt x="19" y="887"/>
                        <a:pt x="19" y="887"/>
                      </a:cubicBezTo>
                      <a:cubicBezTo>
                        <a:pt x="19" y="893"/>
                        <a:pt x="19" y="893"/>
                        <a:pt x="19" y="893"/>
                      </a:cubicBezTo>
                      <a:cubicBezTo>
                        <a:pt x="21" y="896"/>
                        <a:pt x="21" y="896"/>
                        <a:pt x="21" y="896"/>
                      </a:cubicBezTo>
                      <a:cubicBezTo>
                        <a:pt x="30" y="901"/>
                        <a:pt x="30" y="901"/>
                        <a:pt x="30" y="901"/>
                      </a:cubicBezTo>
                      <a:cubicBezTo>
                        <a:pt x="34" y="900"/>
                        <a:pt x="34" y="900"/>
                        <a:pt x="34" y="900"/>
                      </a:cubicBezTo>
                      <a:cubicBezTo>
                        <a:pt x="40" y="904"/>
                        <a:pt x="40" y="904"/>
                        <a:pt x="40" y="904"/>
                      </a:cubicBezTo>
                      <a:cubicBezTo>
                        <a:pt x="47" y="905"/>
                        <a:pt x="47" y="905"/>
                        <a:pt x="47" y="905"/>
                      </a:cubicBezTo>
                      <a:cubicBezTo>
                        <a:pt x="45" y="911"/>
                        <a:pt x="45" y="911"/>
                        <a:pt x="45" y="911"/>
                      </a:cubicBezTo>
                      <a:cubicBezTo>
                        <a:pt x="48" y="918"/>
                        <a:pt x="48" y="918"/>
                        <a:pt x="48" y="918"/>
                      </a:cubicBezTo>
                      <a:cubicBezTo>
                        <a:pt x="59" y="916"/>
                        <a:pt x="59" y="916"/>
                        <a:pt x="59" y="916"/>
                      </a:cubicBezTo>
                      <a:cubicBezTo>
                        <a:pt x="80" y="908"/>
                        <a:pt x="80" y="908"/>
                        <a:pt x="80" y="908"/>
                      </a:cubicBezTo>
                      <a:cubicBezTo>
                        <a:pt x="69" y="921"/>
                        <a:pt x="69" y="921"/>
                        <a:pt x="69" y="921"/>
                      </a:cubicBezTo>
                      <a:cubicBezTo>
                        <a:pt x="66" y="931"/>
                        <a:pt x="66" y="931"/>
                        <a:pt x="66" y="931"/>
                      </a:cubicBezTo>
                      <a:cubicBezTo>
                        <a:pt x="82" y="931"/>
                        <a:pt x="82" y="931"/>
                        <a:pt x="82" y="931"/>
                      </a:cubicBezTo>
                      <a:cubicBezTo>
                        <a:pt x="93" y="925"/>
                        <a:pt x="93" y="925"/>
                        <a:pt x="93" y="925"/>
                      </a:cubicBezTo>
                      <a:cubicBezTo>
                        <a:pt x="93" y="930"/>
                        <a:pt x="93" y="930"/>
                        <a:pt x="93" y="930"/>
                      </a:cubicBezTo>
                      <a:cubicBezTo>
                        <a:pt x="79" y="940"/>
                        <a:pt x="79" y="940"/>
                        <a:pt x="79" y="940"/>
                      </a:cubicBezTo>
                      <a:cubicBezTo>
                        <a:pt x="82" y="948"/>
                        <a:pt x="82" y="948"/>
                        <a:pt x="82" y="948"/>
                      </a:cubicBezTo>
                      <a:cubicBezTo>
                        <a:pt x="101" y="956"/>
                        <a:pt x="101" y="956"/>
                        <a:pt x="101" y="956"/>
                      </a:cubicBezTo>
                      <a:cubicBezTo>
                        <a:pt x="110" y="958"/>
                        <a:pt x="110" y="958"/>
                        <a:pt x="110" y="958"/>
                      </a:cubicBezTo>
                      <a:cubicBezTo>
                        <a:pt x="121" y="952"/>
                        <a:pt x="121" y="952"/>
                        <a:pt x="121" y="952"/>
                      </a:cubicBezTo>
                      <a:cubicBezTo>
                        <a:pt x="122" y="944"/>
                        <a:pt x="122" y="944"/>
                        <a:pt x="122" y="944"/>
                      </a:cubicBezTo>
                      <a:cubicBezTo>
                        <a:pt x="118" y="933"/>
                        <a:pt x="118" y="933"/>
                        <a:pt x="118" y="933"/>
                      </a:cubicBezTo>
                      <a:cubicBezTo>
                        <a:pt x="123" y="931"/>
                        <a:pt x="123" y="931"/>
                        <a:pt x="123" y="931"/>
                      </a:cubicBezTo>
                      <a:cubicBezTo>
                        <a:pt x="130" y="941"/>
                        <a:pt x="130" y="941"/>
                        <a:pt x="130" y="941"/>
                      </a:cubicBezTo>
                      <a:cubicBezTo>
                        <a:pt x="132" y="949"/>
                        <a:pt x="132" y="949"/>
                        <a:pt x="132" y="949"/>
                      </a:cubicBezTo>
                      <a:cubicBezTo>
                        <a:pt x="148" y="949"/>
                        <a:pt x="148" y="949"/>
                        <a:pt x="148" y="949"/>
                      </a:cubicBezTo>
                      <a:cubicBezTo>
                        <a:pt x="162" y="946"/>
                        <a:pt x="162" y="946"/>
                        <a:pt x="162" y="946"/>
                      </a:cubicBezTo>
                      <a:cubicBezTo>
                        <a:pt x="169" y="933"/>
                        <a:pt x="169" y="933"/>
                        <a:pt x="169" y="933"/>
                      </a:cubicBezTo>
                      <a:cubicBezTo>
                        <a:pt x="177" y="925"/>
                        <a:pt x="177" y="925"/>
                        <a:pt x="177" y="925"/>
                      </a:cubicBezTo>
                      <a:cubicBezTo>
                        <a:pt x="183" y="924"/>
                        <a:pt x="183" y="924"/>
                        <a:pt x="183" y="924"/>
                      </a:cubicBezTo>
                      <a:cubicBezTo>
                        <a:pt x="182" y="930"/>
                        <a:pt x="182" y="930"/>
                        <a:pt x="182" y="930"/>
                      </a:cubicBezTo>
                      <a:cubicBezTo>
                        <a:pt x="174" y="935"/>
                        <a:pt x="174" y="935"/>
                        <a:pt x="174" y="935"/>
                      </a:cubicBezTo>
                      <a:cubicBezTo>
                        <a:pt x="177" y="938"/>
                        <a:pt x="177" y="938"/>
                        <a:pt x="177" y="938"/>
                      </a:cubicBezTo>
                      <a:cubicBezTo>
                        <a:pt x="181" y="937"/>
                        <a:pt x="181" y="937"/>
                        <a:pt x="181" y="937"/>
                      </a:cubicBezTo>
                      <a:cubicBezTo>
                        <a:pt x="185" y="931"/>
                        <a:pt x="185" y="931"/>
                        <a:pt x="185" y="931"/>
                      </a:cubicBezTo>
                      <a:cubicBezTo>
                        <a:pt x="192" y="929"/>
                        <a:pt x="192" y="929"/>
                        <a:pt x="192" y="929"/>
                      </a:cubicBezTo>
                      <a:cubicBezTo>
                        <a:pt x="194" y="934"/>
                        <a:pt x="194" y="934"/>
                        <a:pt x="194" y="934"/>
                      </a:cubicBezTo>
                      <a:cubicBezTo>
                        <a:pt x="195" y="941"/>
                        <a:pt x="195" y="941"/>
                        <a:pt x="195" y="941"/>
                      </a:cubicBezTo>
                      <a:cubicBezTo>
                        <a:pt x="202" y="946"/>
                        <a:pt x="202" y="946"/>
                        <a:pt x="202" y="946"/>
                      </a:cubicBezTo>
                      <a:cubicBezTo>
                        <a:pt x="200" y="955"/>
                        <a:pt x="200" y="955"/>
                        <a:pt x="200" y="955"/>
                      </a:cubicBezTo>
                      <a:cubicBezTo>
                        <a:pt x="195" y="960"/>
                        <a:pt x="195" y="960"/>
                        <a:pt x="195" y="960"/>
                      </a:cubicBezTo>
                      <a:cubicBezTo>
                        <a:pt x="187" y="959"/>
                        <a:pt x="187" y="959"/>
                        <a:pt x="187" y="959"/>
                      </a:cubicBezTo>
                      <a:cubicBezTo>
                        <a:pt x="183" y="964"/>
                        <a:pt x="183" y="964"/>
                        <a:pt x="183" y="964"/>
                      </a:cubicBezTo>
                      <a:cubicBezTo>
                        <a:pt x="184" y="970"/>
                        <a:pt x="184" y="970"/>
                        <a:pt x="184" y="970"/>
                      </a:cubicBezTo>
                      <a:cubicBezTo>
                        <a:pt x="187" y="976"/>
                        <a:pt x="187" y="976"/>
                        <a:pt x="187" y="976"/>
                      </a:cubicBezTo>
                      <a:cubicBezTo>
                        <a:pt x="203" y="984"/>
                        <a:pt x="203" y="984"/>
                        <a:pt x="203" y="984"/>
                      </a:cubicBezTo>
                      <a:cubicBezTo>
                        <a:pt x="204" y="987"/>
                        <a:pt x="204" y="987"/>
                        <a:pt x="204" y="987"/>
                      </a:cubicBezTo>
                      <a:cubicBezTo>
                        <a:pt x="203" y="991"/>
                        <a:pt x="203" y="991"/>
                        <a:pt x="203" y="991"/>
                      </a:cubicBezTo>
                      <a:cubicBezTo>
                        <a:pt x="200" y="995"/>
                        <a:pt x="200" y="995"/>
                        <a:pt x="200" y="995"/>
                      </a:cubicBezTo>
                      <a:cubicBezTo>
                        <a:pt x="191" y="998"/>
                        <a:pt x="191" y="998"/>
                        <a:pt x="191" y="998"/>
                      </a:cubicBezTo>
                      <a:cubicBezTo>
                        <a:pt x="189" y="1004"/>
                        <a:pt x="189" y="1004"/>
                        <a:pt x="189" y="1004"/>
                      </a:cubicBezTo>
                      <a:cubicBezTo>
                        <a:pt x="185" y="1004"/>
                        <a:pt x="185" y="1004"/>
                        <a:pt x="185" y="1004"/>
                      </a:cubicBezTo>
                      <a:cubicBezTo>
                        <a:pt x="178" y="1001"/>
                        <a:pt x="178" y="1001"/>
                        <a:pt x="178" y="1001"/>
                      </a:cubicBezTo>
                      <a:cubicBezTo>
                        <a:pt x="148" y="993"/>
                        <a:pt x="148" y="993"/>
                        <a:pt x="148" y="993"/>
                      </a:cubicBezTo>
                      <a:cubicBezTo>
                        <a:pt x="132" y="997"/>
                        <a:pt x="132" y="997"/>
                        <a:pt x="132" y="997"/>
                      </a:cubicBezTo>
                      <a:cubicBezTo>
                        <a:pt x="104" y="991"/>
                        <a:pt x="104" y="991"/>
                        <a:pt x="104" y="991"/>
                      </a:cubicBezTo>
                      <a:cubicBezTo>
                        <a:pt x="75" y="989"/>
                        <a:pt x="75" y="989"/>
                        <a:pt x="75" y="989"/>
                      </a:cubicBezTo>
                      <a:cubicBezTo>
                        <a:pt x="60" y="996"/>
                        <a:pt x="60" y="996"/>
                        <a:pt x="60" y="996"/>
                      </a:cubicBezTo>
                      <a:cubicBezTo>
                        <a:pt x="61" y="1002"/>
                        <a:pt x="61" y="1002"/>
                        <a:pt x="61" y="1002"/>
                      </a:cubicBezTo>
                      <a:cubicBezTo>
                        <a:pt x="55" y="1003"/>
                        <a:pt x="55" y="1003"/>
                        <a:pt x="55" y="1003"/>
                      </a:cubicBezTo>
                      <a:cubicBezTo>
                        <a:pt x="46" y="1018"/>
                        <a:pt x="46" y="1018"/>
                        <a:pt x="46" y="1018"/>
                      </a:cubicBezTo>
                      <a:cubicBezTo>
                        <a:pt x="42" y="1023"/>
                        <a:pt x="42" y="1023"/>
                        <a:pt x="42" y="1023"/>
                      </a:cubicBezTo>
                      <a:cubicBezTo>
                        <a:pt x="45" y="1022"/>
                        <a:pt x="45" y="1022"/>
                        <a:pt x="45" y="1022"/>
                      </a:cubicBezTo>
                      <a:cubicBezTo>
                        <a:pt x="57" y="1029"/>
                        <a:pt x="57" y="1029"/>
                        <a:pt x="57" y="1029"/>
                      </a:cubicBezTo>
                      <a:cubicBezTo>
                        <a:pt x="59" y="1033"/>
                        <a:pt x="59" y="1033"/>
                        <a:pt x="59" y="1033"/>
                      </a:cubicBezTo>
                      <a:cubicBezTo>
                        <a:pt x="58" y="1040"/>
                        <a:pt x="58" y="1040"/>
                        <a:pt x="58" y="1040"/>
                      </a:cubicBezTo>
                      <a:cubicBezTo>
                        <a:pt x="67" y="1046"/>
                        <a:pt x="67" y="1046"/>
                        <a:pt x="67" y="1046"/>
                      </a:cubicBezTo>
                      <a:cubicBezTo>
                        <a:pt x="77" y="1044"/>
                        <a:pt x="77" y="1044"/>
                        <a:pt x="77" y="1044"/>
                      </a:cubicBezTo>
                      <a:cubicBezTo>
                        <a:pt x="89" y="1017"/>
                        <a:pt x="89" y="1017"/>
                        <a:pt x="89" y="1017"/>
                      </a:cubicBezTo>
                      <a:cubicBezTo>
                        <a:pt x="92" y="1019"/>
                        <a:pt x="92" y="1019"/>
                        <a:pt x="92" y="1019"/>
                      </a:cubicBezTo>
                      <a:cubicBezTo>
                        <a:pt x="82" y="1039"/>
                        <a:pt x="82" y="1039"/>
                        <a:pt x="82" y="1039"/>
                      </a:cubicBezTo>
                      <a:cubicBezTo>
                        <a:pt x="86" y="1051"/>
                        <a:pt x="86" y="1051"/>
                        <a:pt x="86" y="1051"/>
                      </a:cubicBezTo>
                      <a:cubicBezTo>
                        <a:pt x="104" y="1059"/>
                        <a:pt x="104" y="1059"/>
                        <a:pt x="104" y="1059"/>
                      </a:cubicBezTo>
                      <a:cubicBezTo>
                        <a:pt x="120" y="1062"/>
                        <a:pt x="120" y="1062"/>
                        <a:pt x="120" y="1062"/>
                      </a:cubicBezTo>
                      <a:cubicBezTo>
                        <a:pt x="134" y="1058"/>
                        <a:pt x="134" y="1058"/>
                        <a:pt x="134" y="1058"/>
                      </a:cubicBezTo>
                      <a:cubicBezTo>
                        <a:pt x="134" y="1066"/>
                        <a:pt x="134" y="1066"/>
                        <a:pt x="134" y="1066"/>
                      </a:cubicBezTo>
                      <a:cubicBezTo>
                        <a:pt x="125" y="1073"/>
                        <a:pt x="125" y="1073"/>
                        <a:pt x="125" y="1073"/>
                      </a:cubicBezTo>
                      <a:cubicBezTo>
                        <a:pt x="114" y="1073"/>
                        <a:pt x="114" y="1073"/>
                        <a:pt x="114" y="1073"/>
                      </a:cubicBezTo>
                      <a:cubicBezTo>
                        <a:pt x="95" y="1093"/>
                        <a:pt x="95" y="1093"/>
                        <a:pt x="95" y="1093"/>
                      </a:cubicBezTo>
                      <a:cubicBezTo>
                        <a:pt x="102" y="1103"/>
                        <a:pt x="102" y="1103"/>
                        <a:pt x="102" y="1103"/>
                      </a:cubicBezTo>
                      <a:cubicBezTo>
                        <a:pt x="110" y="1111"/>
                        <a:pt x="110" y="1111"/>
                        <a:pt x="110" y="1111"/>
                      </a:cubicBezTo>
                      <a:cubicBezTo>
                        <a:pt x="115" y="1120"/>
                        <a:pt x="115" y="1120"/>
                        <a:pt x="115" y="1120"/>
                      </a:cubicBezTo>
                      <a:cubicBezTo>
                        <a:pt x="134" y="1136"/>
                        <a:pt x="134" y="1136"/>
                        <a:pt x="134" y="1136"/>
                      </a:cubicBezTo>
                      <a:cubicBezTo>
                        <a:pt x="150" y="1141"/>
                        <a:pt x="150" y="1141"/>
                        <a:pt x="150" y="1141"/>
                      </a:cubicBezTo>
                      <a:cubicBezTo>
                        <a:pt x="159" y="1146"/>
                        <a:pt x="159" y="1146"/>
                        <a:pt x="159" y="1146"/>
                      </a:cubicBezTo>
                      <a:cubicBezTo>
                        <a:pt x="173" y="1149"/>
                        <a:pt x="173" y="1149"/>
                        <a:pt x="173" y="1149"/>
                      </a:cubicBezTo>
                      <a:cubicBezTo>
                        <a:pt x="186" y="1155"/>
                        <a:pt x="186" y="1155"/>
                        <a:pt x="186" y="1155"/>
                      </a:cubicBezTo>
                      <a:cubicBezTo>
                        <a:pt x="169" y="1129"/>
                        <a:pt x="169" y="1129"/>
                        <a:pt x="169" y="1129"/>
                      </a:cubicBezTo>
                      <a:cubicBezTo>
                        <a:pt x="161" y="1124"/>
                        <a:pt x="161" y="1124"/>
                        <a:pt x="161" y="1124"/>
                      </a:cubicBezTo>
                      <a:cubicBezTo>
                        <a:pt x="168" y="1113"/>
                        <a:pt x="168" y="1113"/>
                        <a:pt x="168" y="1113"/>
                      </a:cubicBezTo>
                      <a:cubicBezTo>
                        <a:pt x="175" y="1113"/>
                        <a:pt x="175" y="1113"/>
                        <a:pt x="175" y="1113"/>
                      </a:cubicBezTo>
                      <a:cubicBezTo>
                        <a:pt x="184" y="1127"/>
                        <a:pt x="184" y="1127"/>
                        <a:pt x="184" y="1127"/>
                      </a:cubicBezTo>
                      <a:cubicBezTo>
                        <a:pt x="189" y="1128"/>
                        <a:pt x="189" y="1128"/>
                        <a:pt x="189" y="1128"/>
                      </a:cubicBezTo>
                      <a:cubicBezTo>
                        <a:pt x="191" y="1117"/>
                        <a:pt x="191" y="1117"/>
                        <a:pt x="191" y="1117"/>
                      </a:cubicBezTo>
                      <a:cubicBezTo>
                        <a:pt x="196" y="1108"/>
                        <a:pt x="196" y="1108"/>
                        <a:pt x="196" y="1108"/>
                      </a:cubicBezTo>
                      <a:cubicBezTo>
                        <a:pt x="210" y="1112"/>
                        <a:pt x="210" y="1112"/>
                        <a:pt x="210" y="1112"/>
                      </a:cubicBezTo>
                      <a:cubicBezTo>
                        <a:pt x="207" y="1119"/>
                        <a:pt x="207" y="1119"/>
                        <a:pt x="207" y="1119"/>
                      </a:cubicBezTo>
                      <a:cubicBezTo>
                        <a:pt x="206" y="1133"/>
                        <a:pt x="206" y="1133"/>
                        <a:pt x="206" y="1133"/>
                      </a:cubicBezTo>
                      <a:cubicBezTo>
                        <a:pt x="215" y="1141"/>
                        <a:pt x="215" y="1141"/>
                        <a:pt x="215" y="1141"/>
                      </a:cubicBezTo>
                      <a:cubicBezTo>
                        <a:pt x="220" y="1137"/>
                        <a:pt x="220" y="1137"/>
                        <a:pt x="220" y="1137"/>
                      </a:cubicBezTo>
                      <a:cubicBezTo>
                        <a:pt x="226" y="1126"/>
                        <a:pt x="226" y="1126"/>
                        <a:pt x="226" y="1126"/>
                      </a:cubicBezTo>
                      <a:cubicBezTo>
                        <a:pt x="232" y="1123"/>
                        <a:pt x="232" y="1123"/>
                        <a:pt x="232" y="1123"/>
                      </a:cubicBezTo>
                      <a:cubicBezTo>
                        <a:pt x="236" y="1124"/>
                        <a:pt x="236" y="1124"/>
                        <a:pt x="236" y="1124"/>
                      </a:cubicBezTo>
                      <a:cubicBezTo>
                        <a:pt x="239" y="1117"/>
                        <a:pt x="239" y="1117"/>
                        <a:pt x="239" y="1117"/>
                      </a:cubicBezTo>
                      <a:cubicBezTo>
                        <a:pt x="245" y="1110"/>
                        <a:pt x="245" y="1110"/>
                        <a:pt x="245" y="1110"/>
                      </a:cubicBezTo>
                      <a:cubicBezTo>
                        <a:pt x="252" y="1106"/>
                        <a:pt x="252" y="1106"/>
                        <a:pt x="252" y="1106"/>
                      </a:cubicBezTo>
                      <a:cubicBezTo>
                        <a:pt x="252" y="1116"/>
                        <a:pt x="252" y="1116"/>
                        <a:pt x="252" y="1116"/>
                      </a:cubicBezTo>
                      <a:cubicBezTo>
                        <a:pt x="258" y="1125"/>
                        <a:pt x="258" y="1125"/>
                        <a:pt x="258" y="1125"/>
                      </a:cubicBezTo>
                      <a:cubicBezTo>
                        <a:pt x="267" y="1116"/>
                        <a:pt x="267" y="1116"/>
                        <a:pt x="267" y="1116"/>
                      </a:cubicBezTo>
                      <a:cubicBezTo>
                        <a:pt x="274" y="1101"/>
                        <a:pt x="274" y="1101"/>
                        <a:pt x="274" y="1101"/>
                      </a:cubicBezTo>
                      <a:cubicBezTo>
                        <a:pt x="284" y="1104"/>
                        <a:pt x="284" y="1104"/>
                        <a:pt x="284" y="1104"/>
                      </a:cubicBezTo>
                      <a:cubicBezTo>
                        <a:pt x="288" y="1115"/>
                        <a:pt x="288" y="1115"/>
                        <a:pt x="288" y="1115"/>
                      </a:cubicBezTo>
                      <a:cubicBezTo>
                        <a:pt x="295" y="1117"/>
                        <a:pt x="295" y="1117"/>
                        <a:pt x="295" y="1117"/>
                      </a:cubicBezTo>
                      <a:cubicBezTo>
                        <a:pt x="298" y="1115"/>
                        <a:pt x="298" y="1115"/>
                        <a:pt x="298" y="1115"/>
                      </a:cubicBezTo>
                      <a:cubicBezTo>
                        <a:pt x="304" y="1116"/>
                        <a:pt x="304" y="1116"/>
                        <a:pt x="304" y="1116"/>
                      </a:cubicBezTo>
                      <a:cubicBezTo>
                        <a:pt x="337" y="1126"/>
                        <a:pt x="337" y="1126"/>
                        <a:pt x="337" y="1126"/>
                      </a:cubicBezTo>
                      <a:cubicBezTo>
                        <a:pt x="340" y="1136"/>
                        <a:pt x="340" y="1136"/>
                        <a:pt x="340" y="1136"/>
                      </a:cubicBezTo>
                      <a:cubicBezTo>
                        <a:pt x="343" y="1139"/>
                        <a:pt x="343" y="1139"/>
                        <a:pt x="343" y="1139"/>
                      </a:cubicBezTo>
                      <a:cubicBezTo>
                        <a:pt x="344" y="1143"/>
                        <a:pt x="344" y="1143"/>
                        <a:pt x="344" y="1143"/>
                      </a:cubicBezTo>
                      <a:cubicBezTo>
                        <a:pt x="344" y="1132"/>
                        <a:pt x="344" y="1132"/>
                        <a:pt x="344" y="1132"/>
                      </a:cubicBezTo>
                      <a:cubicBezTo>
                        <a:pt x="345" y="1132"/>
                        <a:pt x="345" y="1132"/>
                        <a:pt x="345" y="1132"/>
                      </a:cubicBezTo>
                      <a:cubicBezTo>
                        <a:pt x="357" y="1143"/>
                        <a:pt x="357" y="1143"/>
                        <a:pt x="357" y="1143"/>
                      </a:cubicBezTo>
                      <a:cubicBezTo>
                        <a:pt x="366" y="1148"/>
                        <a:pt x="366" y="1148"/>
                        <a:pt x="366" y="1148"/>
                      </a:cubicBezTo>
                      <a:cubicBezTo>
                        <a:pt x="371" y="1147"/>
                        <a:pt x="371" y="1147"/>
                        <a:pt x="371" y="1147"/>
                      </a:cubicBezTo>
                      <a:cubicBezTo>
                        <a:pt x="372" y="1152"/>
                        <a:pt x="372" y="1152"/>
                        <a:pt x="372" y="1152"/>
                      </a:cubicBezTo>
                      <a:cubicBezTo>
                        <a:pt x="371" y="1165"/>
                        <a:pt x="371" y="1165"/>
                        <a:pt x="371" y="1165"/>
                      </a:cubicBezTo>
                      <a:cubicBezTo>
                        <a:pt x="378" y="1164"/>
                        <a:pt x="378" y="1164"/>
                        <a:pt x="378" y="1164"/>
                      </a:cubicBezTo>
                      <a:cubicBezTo>
                        <a:pt x="385" y="1156"/>
                        <a:pt x="385" y="1156"/>
                        <a:pt x="385" y="1156"/>
                      </a:cubicBezTo>
                      <a:cubicBezTo>
                        <a:pt x="388" y="1167"/>
                        <a:pt x="388" y="1167"/>
                        <a:pt x="388" y="1167"/>
                      </a:cubicBezTo>
                      <a:cubicBezTo>
                        <a:pt x="391" y="1168"/>
                        <a:pt x="391" y="1168"/>
                        <a:pt x="391" y="1168"/>
                      </a:cubicBezTo>
                      <a:cubicBezTo>
                        <a:pt x="395" y="1173"/>
                        <a:pt x="395" y="1173"/>
                        <a:pt x="395" y="1173"/>
                      </a:cubicBezTo>
                      <a:cubicBezTo>
                        <a:pt x="403" y="1170"/>
                        <a:pt x="403" y="1170"/>
                        <a:pt x="403" y="1170"/>
                      </a:cubicBezTo>
                      <a:cubicBezTo>
                        <a:pt x="405" y="1176"/>
                        <a:pt x="405" y="1176"/>
                        <a:pt x="405" y="1176"/>
                      </a:cubicBezTo>
                      <a:cubicBezTo>
                        <a:pt x="409" y="1184"/>
                        <a:pt x="409" y="1184"/>
                        <a:pt x="409" y="1184"/>
                      </a:cubicBezTo>
                      <a:cubicBezTo>
                        <a:pt x="409" y="1189"/>
                        <a:pt x="409" y="1189"/>
                        <a:pt x="409" y="1189"/>
                      </a:cubicBezTo>
                      <a:cubicBezTo>
                        <a:pt x="412" y="1192"/>
                        <a:pt x="412" y="1192"/>
                        <a:pt x="412" y="1192"/>
                      </a:cubicBezTo>
                      <a:cubicBezTo>
                        <a:pt x="411" y="1197"/>
                        <a:pt x="411" y="1197"/>
                        <a:pt x="411" y="1197"/>
                      </a:cubicBezTo>
                      <a:cubicBezTo>
                        <a:pt x="406" y="1207"/>
                        <a:pt x="406" y="1207"/>
                        <a:pt x="406" y="1207"/>
                      </a:cubicBezTo>
                      <a:cubicBezTo>
                        <a:pt x="404" y="1214"/>
                        <a:pt x="404" y="1214"/>
                        <a:pt x="404" y="1214"/>
                      </a:cubicBezTo>
                      <a:cubicBezTo>
                        <a:pt x="409" y="1207"/>
                        <a:pt x="409" y="1207"/>
                        <a:pt x="409" y="1207"/>
                      </a:cubicBezTo>
                      <a:cubicBezTo>
                        <a:pt x="411" y="1215"/>
                        <a:pt x="411" y="1215"/>
                        <a:pt x="411" y="1215"/>
                      </a:cubicBezTo>
                      <a:cubicBezTo>
                        <a:pt x="410" y="1218"/>
                        <a:pt x="410" y="1218"/>
                        <a:pt x="410" y="1218"/>
                      </a:cubicBezTo>
                      <a:cubicBezTo>
                        <a:pt x="416" y="1228"/>
                        <a:pt x="416" y="1228"/>
                        <a:pt x="416" y="1228"/>
                      </a:cubicBezTo>
                      <a:cubicBezTo>
                        <a:pt x="417" y="1238"/>
                        <a:pt x="417" y="1238"/>
                        <a:pt x="417" y="1238"/>
                      </a:cubicBezTo>
                      <a:cubicBezTo>
                        <a:pt x="421" y="1245"/>
                        <a:pt x="421" y="1245"/>
                        <a:pt x="421" y="1245"/>
                      </a:cubicBezTo>
                      <a:cubicBezTo>
                        <a:pt x="449" y="1265"/>
                        <a:pt x="449" y="1265"/>
                        <a:pt x="449" y="1265"/>
                      </a:cubicBezTo>
                      <a:cubicBezTo>
                        <a:pt x="450" y="1269"/>
                        <a:pt x="450" y="1269"/>
                        <a:pt x="450" y="1269"/>
                      </a:cubicBezTo>
                      <a:cubicBezTo>
                        <a:pt x="446" y="1273"/>
                        <a:pt x="446" y="1273"/>
                        <a:pt x="446" y="1273"/>
                      </a:cubicBezTo>
                      <a:cubicBezTo>
                        <a:pt x="444" y="1277"/>
                        <a:pt x="444" y="1277"/>
                        <a:pt x="444" y="1277"/>
                      </a:cubicBezTo>
                      <a:cubicBezTo>
                        <a:pt x="446" y="1283"/>
                        <a:pt x="446" y="1283"/>
                        <a:pt x="446" y="1283"/>
                      </a:cubicBezTo>
                      <a:cubicBezTo>
                        <a:pt x="454" y="1285"/>
                        <a:pt x="454" y="1285"/>
                        <a:pt x="454" y="1285"/>
                      </a:cubicBezTo>
                      <a:cubicBezTo>
                        <a:pt x="468" y="1305"/>
                        <a:pt x="468" y="1305"/>
                        <a:pt x="468" y="1305"/>
                      </a:cubicBezTo>
                      <a:cubicBezTo>
                        <a:pt x="464" y="1308"/>
                        <a:pt x="464" y="1308"/>
                        <a:pt x="464" y="1308"/>
                      </a:cubicBezTo>
                      <a:cubicBezTo>
                        <a:pt x="452" y="1311"/>
                        <a:pt x="452" y="1311"/>
                        <a:pt x="452" y="1311"/>
                      </a:cubicBezTo>
                      <a:cubicBezTo>
                        <a:pt x="461" y="1314"/>
                        <a:pt x="461" y="1314"/>
                        <a:pt x="461" y="1314"/>
                      </a:cubicBezTo>
                      <a:cubicBezTo>
                        <a:pt x="467" y="1313"/>
                        <a:pt x="467" y="1313"/>
                        <a:pt x="467" y="1313"/>
                      </a:cubicBezTo>
                      <a:cubicBezTo>
                        <a:pt x="469" y="1321"/>
                        <a:pt x="469" y="1321"/>
                        <a:pt x="469" y="1321"/>
                      </a:cubicBezTo>
                      <a:cubicBezTo>
                        <a:pt x="457" y="1321"/>
                        <a:pt x="457" y="1321"/>
                        <a:pt x="457" y="1321"/>
                      </a:cubicBezTo>
                      <a:cubicBezTo>
                        <a:pt x="469" y="1326"/>
                        <a:pt x="469" y="1326"/>
                        <a:pt x="469" y="1326"/>
                      </a:cubicBezTo>
                      <a:cubicBezTo>
                        <a:pt x="470" y="1329"/>
                        <a:pt x="470" y="1329"/>
                        <a:pt x="470" y="1329"/>
                      </a:cubicBezTo>
                      <a:cubicBezTo>
                        <a:pt x="468" y="1339"/>
                        <a:pt x="468" y="1339"/>
                        <a:pt x="468" y="1339"/>
                      </a:cubicBezTo>
                      <a:cubicBezTo>
                        <a:pt x="467" y="1351"/>
                        <a:pt x="467" y="1351"/>
                        <a:pt x="467" y="1351"/>
                      </a:cubicBezTo>
                      <a:cubicBezTo>
                        <a:pt x="473" y="1350"/>
                        <a:pt x="473" y="1350"/>
                        <a:pt x="473" y="1350"/>
                      </a:cubicBezTo>
                      <a:cubicBezTo>
                        <a:pt x="476" y="1354"/>
                        <a:pt x="476" y="1354"/>
                        <a:pt x="476" y="1354"/>
                      </a:cubicBezTo>
                      <a:cubicBezTo>
                        <a:pt x="472" y="1361"/>
                        <a:pt x="472" y="1361"/>
                        <a:pt x="472" y="1361"/>
                      </a:cubicBezTo>
                      <a:cubicBezTo>
                        <a:pt x="482" y="1371"/>
                        <a:pt x="482" y="1371"/>
                        <a:pt x="482" y="1371"/>
                      </a:cubicBezTo>
                      <a:cubicBezTo>
                        <a:pt x="480" y="1382"/>
                        <a:pt x="480" y="1382"/>
                        <a:pt x="480" y="1382"/>
                      </a:cubicBezTo>
                      <a:cubicBezTo>
                        <a:pt x="481" y="1385"/>
                        <a:pt x="481" y="1385"/>
                        <a:pt x="481" y="1385"/>
                      </a:cubicBezTo>
                      <a:cubicBezTo>
                        <a:pt x="476" y="1383"/>
                        <a:pt x="476" y="1383"/>
                        <a:pt x="476" y="1383"/>
                      </a:cubicBezTo>
                      <a:cubicBezTo>
                        <a:pt x="475" y="1389"/>
                        <a:pt x="475" y="1389"/>
                        <a:pt x="475" y="1389"/>
                      </a:cubicBezTo>
                      <a:cubicBezTo>
                        <a:pt x="475" y="1393"/>
                        <a:pt x="475" y="1393"/>
                        <a:pt x="475" y="1393"/>
                      </a:cubicBezTo>
                      <a:cubicBezTo>
                        <a:pt x="487" y="1401"/>
                        <a:pt x="487" y="1401"/>
                        <a:pt x="487" y="1401"/>
                      </a:cubicBezTo>
                      <a:cubicBezTo>
                        <a:pt x="488" y="1405"/>
                        <a:pt x="488" y="1405"/>
                        <a:pt x="488" y="1405"/>
                      </a:cubicBezTo>
                      <a:cubicBezTo>
                        <a:pt x="489" y="1410"/>
                        <a:pt x="489" y="1410"/>
                        <a:pt x="489" y="1410"/>
                      </a:cubicBezTo>
                      <a:cubicBezTo>
                        <a:pt x="486" y="1421"/>
                        <a:pt x="486" y="1421"/>
                        <a:pt x="486" y="1421"/>
                      </a:cubicBezTo>
                      <a:cubicBezTo>
                        <a:pt x="490" y="1420"/>
                        <a:pt x="490" y="1420"/>
                        <a:pt x="490" y="1420"/>
                      </a:cubicBezTo>
                      <a:cubicBezTo>
                        <a:pt x="499" y="1415"/>
                        <a:pt x="499" y="1415"/>
                        <a:pt x="499" y="1415"/>
                      </a:cubicBezTo>
                      <a:cubicBezTo>
                        <a:pt x="495" y="1419"/>
                        <a:pt x="495" y="1419"/>
                        <a:pt x="495" y="1419"/>
                      </a:cubicBezTo>
                      <a:cubicBezTo>
                        <a:pt x="493" y="1424"/>
                        <a:pt x="493" y="1424"/>
                        <a:pt x="493" y="1424"/>
                      </a:cubicBezTo>
                      <a:cubicBezTo>
                        <a:pt x="492" y="1430"/>
                        <a:pt x="492" y="1430"/>
                        <a:pt x="492" y="1430"/>
                      </a:cubicBezTo>
                      <a:cubicBezTo>
                        <a:pt x="498" y="1435"/>
                        <a:pt x="498" y="1435"/>
                        <a:pt x="498" y="1435"/>
                      </a:cubicBezTo>
                      <a:cubicBezTo>
                        <a:pt x="492" y="1438"/>
                        <a:pt x="492" y="1438"/>
                        <a:pt x="492" y="1438"/>
                      </a:cubicBezTo>
                      <a:cubicBezTo>
                        <a:pt x="490" y="1445"/>
                        <a:pt x="490" y="1445"/>
                        <a:pt x="490" y="1445"/>
                      </a:cubicBezTo>
                      <a:cubicBezTo>
                        <a:pt x="485" y="1449"/>
                        <a:pt x="485" y="1449"/>
                        <a:pt x="485" y="1449"/>
                      </a:cubicBezTo>
                      <a:cubicBezTo>
                        <a:pt x="502" y="1454"/>
                        <a:pt x="502" y="1454"/>
                        <a:pt x="502" y="1454"/>
                      </a:cubicBezTo>
                      <a:cubicBezTo>
                        <a:pt x="511" y="1459"/>
                        <a:pt x="511" y="1459"/>
                        <a:pt x="511" y="1459"/>
                      </a:cubicBezTo>
                      <a:cubicBezTo>
                        <a:pt x="515" y="1467"/>
                        <a:pt x="515" y="1467"/>
                        <a:pt x="515" y="1467"/>
                      </a:cubicBezTo>
                      <a:cubicBezTo>
                        <a:pt x="515" y="1477"/>
                        <a:pt x="515" y="1477"/>
                        <a:pt x="515" y="1477"/>
                      </a:cubicBezTo>
                      <a:cubicBezTo>
                        <a:pt x="512" y="1480"/>
                        <a:pt x="512" y="1480"/>
                        <a:pt x="512" y="1480"/>
                      </a:cubicBezTo>
                      <a:cubicBezTo>
                        <a:pt x="511" y="1487"/>
                        <a:pt x="511" y="1487"/>
                        <a:pt x="511" y="1487"/>
                      </a:cubicBezTo>
                      <a:cubicBezTo>
                        <a:pt x="512" y="1496"/>
                        <a:pt x="512" y="1496"/>
                        <a:pt x="512" y="1496"/>
                      </a:cubicBezTo>
                      <a:cubicBezTo>
                        <a:pt x="513" y="1504"/>
                        <a:pt x="513" y="1504"/>
                        <a:pt x="513" y="1504"/>
                      </a:cubicBezTo>
                      <a:cubicBezTo>
                        <a:pt x="508" y="1506"/>
                        <a:pt x="508" y="1506"/>
                        <a:pt x="508" y="1506"/>
                      </a:cubicBezTo>
                      <a:cubicBezTo>
                        <a:pt x="510" y="1514"/>
                        <a:pt x="510" y="1514"/>
                        <a:pt x="510" y="1514"/>
                      </a:cubicBezTo>
                      <a:cubicBezTo>
                        <a:pt x="507" y="1518"/>
                        <a:pt x="507" y="1518"/>
                        <a:pt x="507" y="1518"/>
                      </a:cubicBezTo>
                      <a:cubicBezTo>
                        <a:pt x="505" y="1526"/>
                        <a:pt x="505" y="1526"/>
                        <a:pt x="505" y="1526"/>
                      </a:cubicBezTo>
                      <a:cubicBezTo>
                        <a:pt x="502" y="1531"/>
                        <a:pt x="502" y="1531"/>
                        <a:pt x="502" y="1531"/>
                      </a:cubicBezTo>
                      <a:cubicBezTo>
                        <a:pt x="495" y="1541"/>
                        <a:pt x="495" y="1541"/>
                        <a:pt x="495" y="1541"/>
                      </a:cubicBezTo>
                      <a:cubicBezTo>
                        <a:pt x="488" y="1544"/>
                        <a:pt x="488" y="1544"/>
                        <a:pt x="488" y="1544"/>
                      </a:cubicBezTo>
                      <a:cubicBezTo>
                        <a:pt x="497" y="1553"/>
                        <a:pt x="497" y="1553"/>
                        <a:pt x="497" y="1553"/>
                      </a:cubicBezTo>
                      <a:cubicBezTo>
                        <a:pt x="508" y="1549"/>
                        <a:pt x="508" y="1549"/>
                        <a:pt x="508" y="1549"/>
                      </a:cubicBezTo>
                      <a:cubicBezTo>
                        <a:pt x="496" y="1564"/>
                        <a:pt x="496" y="1564"/>
                        <a:pt x="496" y="1564"/>
                      </a:cubicBezTo>
                      <a:cubicBezTo>
                        <a:pt x="487" y="1568"/>
                        <a:pt x="487" y="1568"/>
                        <a:pt x="487" y="1568"/>
                      </a:cubicBezTo>
                      <a:cubicBezTo>
                        <a:pt x="482" y="1576"/>
                        <a:pt x="482" y="1576"/>
                        <a:pt x="482" y="1576"/>
                      </a:cubicBezTo>
                      <a:cubicBezTo>
                        <a:pt x="485" y="1584"/>
                        <a:pt x="485" y="1584"/>
                        <a:pt x="485" y="1584"/>
                      </a:cubicBezTo>
                      <a:cubicBezTo>
                        <a:pt x="493" y="1600"/>
                        <a:pt x="493" y="1600"/>
                        <a:pt x="493" y="1600"/>
                      </a:cubicBezTo>
                      <a:cubicBezTo>
                        <a:pt x="498" y="1593"/>
                        <a:pt x="498" y="1593"/>
                        <a:pt x="498" y="1593"/>
                      </a:cubicBezTo>
                      <a:cubicBezTo>
                        <a:pt x="506" y="1600"/>
                        <a:pt x="506" y="1600"/>
                        <a:pt x="506" y="1600"/>
                      </a:cubicBezTo>
                      <a:cubicBezTo>
                        <a:pt x="516" y="1604"/>
                        <a:pt x="516" y="1604"/>
                        <a:pt x="516" y="1604"/>
                      </a:cubicBezTo>
                      <a:cubicBezTo>
                        <a:pt x="531" y="1596"/>
                        <a:pt x="531" y="1596"/>
                        <a:pt x="531" y="1596"/>
                      </a:cubicBezTo>
                      <a:cubicBezTo>
                        <a:pt x="532" y="1587"/>
                        <a:pt x="532" y="1587"/>
                        <a:pt x="532" y="1587"/>
                      </a:cubicBezTo>
                      <a:cubicBezTo>
                        <a:pt x="526" y="1581"/>
                        <a:pt x="526" y="1581"/>
                        <a:pt x="526" y="1581"/>
                      </a:cubicBezTo>
                      <a:cubicBezTo>
                        <a:pt x="528" y="1574"/>
                        <a:pt x="528" y="1574"/>
                        <a:pt x="528" y="1574"/>
                      </a:cubicBezTo>
                      <a:cubicBezTo>
                        <a:pt x="532" y="1578"/>
                        <a:pt x="532" y="1578"/>
                        <a:pt x="532" y="1578"/>
                      </a:cubicBezTo>
                      <a:cubicBezTo>
                        <a:pt x="536" y="1574"/>
                        <a:pt x="536" y="1574"/>
                        <a:pt x="536" y="1574"/>
                      </a:cubicBezTo>
                      <a:cubicBezTo>
                        <a:pt x="535" y="1569"/>
                        <a:pt x="535" y="1569"/>
                        <a:pt x="535" y="1569"/>
                      </a:cubicBezTo>
                      <a:cubicBezTo>
                        <a:pt x="543" y="1563"/>
                        <a:pt x="543" y="1563"/>
                        <a:pt x="543" y="1563"/>
                      </a:cubicBezTo>
                      <a:cubicBezTo>
                        <a:pt x="544" y="1547"/>
                        <a:pt x="544" y="1547"/>
                        <a:pt x="544" y="1547"/>
                      </a:cubicBezTo>
                      <a:cubicBezTo>
                        <a:pt x="547" y="1555"/>
                        <a:pt x="547" y="1555"/>
                        <a:pt x="547" y="1555"/>
                      </a:cubicBezTo>
                      <a:cubicBezTo>
                        <a:pt x="553" y="1564"/>
                        <a:pt x="553" y="1564"/>
                        <a:pt x="553" y="1564"/>
                      </a:cubicBezTo>
                      <a:cubicBezTo>
                        <a:pt x="561" y="1556"/>
                        <a:pt x="561" y="1556"/>
                        <a:pt x="561" y="1556"/>
                      </a:cubicBezTo>
                      <a:cubicBezTo>
                        <a:pt x="556" y="1567"/>
                        <a:pt x="556" y="1567"/>
                        <a:pt x="556" y="1567"/>
                      </a:cubicBezTo>
                      <a:cubicBezTo>
                        <a:pt x="556" y="1574"/>
                        <a:pt x="556" y="1574"/>
                        <a:pt x="556" y="1574"/>
                      </a:cubicBezTo>
                      <a:cubicBezTo>
                        <a:pt x="566" y="1578"/>
                        <a:pt x="566" y="1578"/>
                        <a:pt x="566" y="1578"/>
                      </a:cubicBezTo>
                      <a:cubicBezTo>
                        <a:pt x="566" y="1580"/>
                        <a:pt x="566" y="1580"/>
                        <a:pt x="566" y="1580"/>
                      </a:cubicBezTo>
                      <a:cubicBezTo>
                        <a:pt x="570" y="1580"/>
                        <a:pt x="570" y="1580"/>
                        <a:pt x="570" y="1580"/>
                      </a:cubicBezTo>
                      <a:cubicBezTo>
                        <a:pt x="591" y="1577"/>
                        <a:pt x="591" y="1577"/>
                        <a:pt x="591" y="1577"/>
                      </a:cubicBezTo>
                      <a:cubicBezTo>
                        <a:pt x="584" y="1585"/>
                        <a:pt x="584" y="1585"/>
                        <a:pt x="584" y="1585"/>
                      </a:cubicBezTo>
                      <a:cubicBezTo>
                        <a:pt x="566" y="1592"/>
                        <a:pt x="566" y="1592"/>
                        <a:pt x="566" y="1592"/>
                      </a:cubicBezTo>
                      <a:cubicBezTo>
                        <a:pt x="559" y="1600"/>
                        <a:pt x="559" y="1600"/>
                        <a:pt x="559" y="1600"/>
                      </a:cubicBezTo>
                      <a:cubicBezTo>
                        <a:pt x="573" y="1602"/>
                        <a:pt x="573" y="1602"/>
                        <a:pt x="573" y="1602"/>
                      </a:cubicBezTo>
                      <a:cubicBezTo>
                        <a:pt x="590" y="1597"/>
                        <a:pt x="590" y="1597"/>
                        <a:pt x="590" y="1597"/>
                      </a:cubicBezTo>
                      <a:cubicBezTo>
                        <a:pt x="580" y="1603"/>
                        <a:pt x="580" y="1603"/>
                        <a:pt x="580" y="1603"/>
                      </a:cubicBezTo>
                      <a:cubicBezTo>
                        <a:pt x="577" y="1613"/>
                        <a:pt x="577" y="1613"/>
                        <a:pt x="577" y="1613"/>
                      </a:cubicBezTo>
                      <a:cubicBezTo>
                        <a:pt x="572" y="1621"/>
                        <a:pt x="572" y="1621"/>
                        <a:pt x="572" y="1621"/>
                      </a:cubicBezTo>
                      <a:cubicBezTo>
                        <a:pt x="596" y="1606"/>
                        <a:pt x="596" y="1606"/>
                        <a:pt x="596" y="1606"/>
                      </a:cubicBezTo>
                      <a:cubicBezTo>
                        <a:pt x="582" y="1625"/>
                        <a:pt x="582" y="1625"/>
                        <a:pt x="582" y="1625"/>
                      </a:cubicBezTo>
                      <a:cubicBezTo>
                        <a:pt x="604" y="1622"/>
                        <a:pt x="604" y="1622"/>
                        <a:pt x="604" y="1622"/>
                      </a:cubicBezTo>
                      <a:cubicBezTo>
                        <a:pt x="602" y="1629"/>
                        <a:pt x="602" y="1629"/>
                        <a:pt x="602" y="1629"/>
                      </a:cubicBezTo>
                      <a:cubicBezTo>
                        <a:pt x="606" y="1633"/>
                        <a:pt x="606" y="1633"/>
                        <a:pt x="606" y="1633"/>
                      </a:cubicBezTo>
                      <a:cubicBezTo>
                        <a:pt x="604" y="1637"/>
                        <a:pt x="604" y="1637"/>
                        <a:pt x="604" y="1637"/>
                      </a:cubicBezTo>
                      <a:cubicBezTo>
                        <a:pt x="590" y="1630"/>
                        <a:pt x="590" y="1630"/>
                        <a:pt x="590" y="1630"/>
                      </a:cubicBezTo>
                      <a:cubicBezTo>
                        <a:pt x="598" y="1639"/>
                        <a:pt x="598" y="1639"/>
                        <a:pt x="598" y="1639"/>
                      </a:cubicBezTo>
                      <a:cubicBezTo>
                        <a:pt x="614" y="1646"/>
                        <a:pt x="614" y="1646"/>
                        <a:pt x="614" y="1646"/>
                      </a:cubicBezTo>
                      <a:cubicBezTo>
                        <a:pt x="621" y="1654"/>
                        <a:pt x="621" y="1654"/>
                        <a:pt x="621" y="1654"/>
                      </a:cubicBezTo>
                      <a:cubicBezTo>
                        <a:pt x="624" y="1662"/>
                        <a:pt x="624" y="1662"/>
                        <a:pt x="624" y="1662"/>
                      </a:cubicBezTo>
                      <a:cubicBezTo>
                        <a:pt x="613" y="1658"/>
                        <a:pt x="613" y="1658"/>
                        <a:pt x="613" y="1658"/>
                      </a:cubicBezTo>
                      <a:cubicBezTo>
                        <a:pt x="621" y="1663"/>
                        <a:pt x="621" y="1663"/>
                        <a:pt x="621" y="1663"/>
                      </a:cubicBezTo>
                      <a:cubicBezTo>
                        <a:pt x="621" y="1667"/>
                        <a:pt x="621" y="1667"/>
                        <a:pt x="621" y="1667"/>
                      </a:cubicBezTo>
                      <a:cubicBezTo>
                        <a:pt x="614" y="1668"/>
                        <a:pt x="614" y="1668"/>
                        <a:pt x="614" y="1668"/>
                      </a:cubicBezTo>
                      <a:cubicBezTo>
                        <a:pt x="616" y="1673"/>
                        <a:pt x="616" y="1673"/>
                        <a:pt x="616" y="1673"/>
                      </a:cubicBezTo>
                      <a:cubicBezTo>
                        <a:pt x="608" y="1670"/>
                        <a:pt x="608" y="1670"/>
                        <a:pt x="608" y="1670"/>
                      </a:cubicBezTo>
                      <a:cubicBezTo>
                        <a:pt x="609" y="1678"/>
                        <a:pt x="609" y="1678"/>
                        <a:pt x="609" y="1678"/>
                      </a:cubicBezTo>
                      <a:cubicBezTo>
                        <a:pt x="614" y="1683"/>
                        <a:pt x="614" y="1683"/>
                        <a:pt x="614" y="1683"/>
                      </a:cubicBezTo>
                      <a:cubicBezTo>
                        <a:pt x="624" y="1679"/>
                        <a:pt x="624" y="1679"/>
                        <a:pt x="624" y="1679"/>
                      </a:cubicBezTo>
                      <a:cubicBezTo>
                        <a:pt x="626" y="1685"/>
                        <a:pt x="626" y="1685"/>
                        <a:pt x="626" y="1685"/>
                      </a:cubicBezTo>
                      <a:cubicBezTo>
                        <a:pt x="625" y="1691"/>
                        <a:pt x="625" y="1691"/>
                        <a:pt x="625" y="1691"/>
                      </a:cubicBezTo>
                      <a:cubicBezTo>
                        <a:pt x="610" y="1688"/>
                        <a:pt x="610" y="1688"/>
                        <a:pt x="610" y="1688"/>
                      </a:cubicBezTo>
                      <a:cubicBezTo>
                        <a:pt x="596" y="1683"/>
                        <a:pt x="596" y="1683"/>
                        <a:pt x="596" y="1683"/>
                      </a:cubicBezTo>
                      <a:cubicBezTo>
                        <a:pt x="575" y="1664"/>
                        <a:pt x="575" y="1664"/>
                        <a:pt x="575" y="1664"/>
                      </a:cubicBezTo>
                      <a:cubicBezTo>
                        <a:pt x="564" y="1656"/>
                        <a:pt x="564" y="1656"/>
                        <a:pt x="564" y="1656"/>
                      </a:cubicBezTo>
                      <a:cubicBezTo>
                        <a:pt x="532" y="1652"/>
                        <a:pt x="532" y="1652"/>
                        <a:pt x="532" y="1652"/>
                      </a:cubicBezTo>
                      <a:cubicBezTo>
                        <a:pt x="524" y="1653"/>
                        <a:pt x="524" y="1653"/>
                        <a:pt x="524" y="1653"/>
                      </a:cubicBezTo>
                      <a:cubicBezTo>
                        <a:pt x="517" y="1662"/>
                        <a:pt x="517" y="1662"/>
                        <a:pt x="517" y="1662"/>
                      </a:cubicBezTo>
                      <a:cubicBezTo>
                        <a:pt x="534" y="1687"/>
                        <a:pt x="534" y="1687"/>
                        <a:pt x="534" y="1687"/>
                      </a:cubicBezTo>
                      <a:cubicBezTo>
                        <a:pt x="548" y="1691"/>
                        <a:pt x="548" y="1691"/>
                        <a:pt x="548" y="1691"/>
                      </a:cubicBezTo>
                      <a:cubicBezTo>
                        <a:pt x="564" y="1699"/>
                        <a:pt x="564" y="1699"/>
                        <a:pt x="564" y="1699"/>
                      </a:cubicBezTo>
                      <a:cubicBezTo>
                        <a:pt x="576" y="1713"/>
                        <a:pt x="576" y="1713"/>
                        <a:pt x="576" y="1713"/>
                      </a:cubicBezTo>
                      <a:cubicBezTo>
                        <a:pt x="601" y="1718"/>
                        <a:pt x="601" y="1718"/>
                        <a:pt x="601" y="1718"/>
                      </a:cubicBezTo>
                      <a:cubicBezTo>
                        <a:pt x="606" y="1715"/>
                        <a:pt x="606" y="1715"/>
                        <a:pt x="606" y="1715"/>
                      </a:cubicBezTo>
                      <a:cubicBezTo>
                        <a:pt x="614" y="1716"/>
                        <a:pt x="614" y="1716"/>
                        <a:pt x="614" y="1716"/>
                      </a:cubicBezTo>
                      <a:cubicBezTo>
                        <a:pt x="616" y="1719"/>
                        <a:pt x="616" y="1719"/>
                        <a:pt x="616" y="1719"/>
                      </a:cubicBezTo>
                      <a:cubicBezTo>
                        <a:pt x="632" y="1718"/>
                        <a:pt x="632" y="1718"/>
                        <a:pt x="632" y="1718"/>
                      </a:cubicBezTo>
                      <a:cubicBezTo>
                        <a:pt x="631" y="1726"/>
                        <a:pt x="631" y="1726"/>
                        <a:pt x="631" y="1726"/>
                      </a:cubicBezTo>
                      <a:cubicBezTo>
                        <a:pt x="634" y="1734"/>
                        <a:pt x="634" y="1734"/>
                        <a:pt x="634" y="1734"/>
                      </a:cubicBezTo>
                      <a:cubicBezTo>
                        <a:pt x="625" y="1737"/>
                        <a:pt x="625" y="1737"/>
                        <a:pt x="625" y="1737"/>
                      </a:cubicBezTo>
                      <a:cubicBezTo>
                        <a:pt x="627" y="1746"/>
                        <a:pt x="627" y="1746"/>
                        <a:pt x="627" y="1746"/>
                      </a:cubicBezTo>
                      <a:cubicBezTo>
                        <a:pt x="620" y="1749"/>
                        <a:pt x="620" y="1749"/>
                        <a:pt x="620" y="1749"/>
                      </a:cubicBezTo>
                      <a:cubicBezTo>
                        <a:pt x="622" y="1757"/>
                        <a:pt x="622" y="1757"/>
                        <a:pt x="622" y="1757"/>
                      </a:cubicBezTo>
                      <a:cubicBezTo>
                        <a:pt x="623" y="1760"/>
                        <a:pt x="623" y="1760"/>
                        <a:pt x="623" y="1760"/>
                      </a:cubicBezTo>
                      <a:cubicBezTo>
                        <a:pt x="616" y="1763"/>
                        <a:pt x="616" y="1763"/>
                        <a:pt x="616" y="1763"/>
                      </a:cubicBezTo>
                      <a:cubicBezTo>
                        <a:pt x="616" y="1776"/>
                        <a:pt x="616" y="1776"/>
                        <a:pt x="616" y="1776"/>
                      </a:cubicBezTo>
                      <a:cubicBezTo>
                        <a:pt x="623" y="1782"/>
                        <a:pt x="623" y="1782"/>
                        <a:pt x="623" y="1782"/>
                      </a:cubicBezTo>
                      <a:cubicBezTo>
                        <a:pt x="632" y="1775"/>
                        <a:pt x="632" y="1775"/>
                        <a:pt x="632" y="1775"/>
                      </a:cubicBezTo>
                      <a:cubicBezTo>
                        <a:pt x="636" y="1783"/>
                        <a:pt x="636" y="1783"/>
                        <a:pt x="636" y="1783"/>
                      </a:cubicBezTo>
                      <a:cubicBezTo>
                        <a:pt x="627" y="1788"/>
                        <a:pt x="627" y="1788"/>
                        <a:pt x="627" y="1788"/>
                      </a:cubicBezTo>
                      <a:cubicBezTo>
                        <a:pt x="632" y="1794"/>
                        <a:pt x="632" y="1794"/>
                        <a:pt x="632" y="1794"/>
                      </a:cubicBezTo>
                      <a:cubicBezTo>
                        <a:pt x="625" y="1794"/>
                        <a:pt x="625" y="1794"/>
                        <a:pt x="625" y="1794"/>
                      </a:cubicBezTo>
                      <a:cubicBezTo>
                        <a:pt x="622" y="1788"/>
                        <a:pt x="622" y="1788"/>
                        <a:pt x="622" y="1788"/>
                      </a:cubicBezTo>
                      <a:cubicBezTo>
                        <a:pt x="615" y="1786"/>
                        <a:pt x="615" y="1786"/>
                        <a:pt x="615" y="1786"/>
                      </a:cubicBezTo>
                      <a:cubicBezTo>
                        <a:pt x="611" y="1790"/>
                        <a:pt x="611" y="1790"/>
                        <a:pt x="611" y="1790"/>
                      </a:cubicBezTo>
                      <a:cubicBezTo>
                        <a:pt x="610" y="1797"/>
                        <a:pt x="610" y="1797"/>
                        <a:pt x="610" y="1797"/>
                      </a:cubicBezTo>
                      <a:cubicBezTo>
                        <a:pt x="610" y="1805"/>
                        <a:pt x="610" y="1805"/>
                        <a:pt x="610" y="1805"/>
                      </a:cubicBezTo>
                      <a:cubicBezTo>
                        <a:pt x="614" y="1809"/>
                        <a:pt x="614" y="1809"/>
                        <a:pt x="614" y="1809"/>
                      </a:cubicBezTo>
                      <a:cubicBezTo>
                        <a:pt x="608" y="1816"/>
                        <a:pt x="608" y="1816"/>
                        <a:pt x="608" y="1816"/>
                      </a:cubicBezTo>
                      <a:cubicBezTo>
                        <a:pt x="610" y="1819"/>
                        <a:pt x="610" y="1819"/>
                        <a:pt x="610" y="1819"/>
                      </a:cubicBezTo>
                      <a:cubicBezTo>
                        <a:pt x="617" y="1818"/>
                        <a:pt x="617" y="1818"/>
                        <a:pt x="617" y="1818"/>
                      </a:cubicBezTo>
                      <a:cubicBezTo>
                        <a:pt x="614" y="1822"/>
                        <a:pt x="614" y="1822"/>
                        <a:pt x="614" y="1822"/>
                      </a:cubicBezTo>
                      <a:cubicBezTo>
                        <a:pt x="611" y="1831"/>
                        <a:pt x="611" y="1831"/>
                        <a:pt x="611" y="1831"/>
                      </a:cubicBezTo>
                      <a:cubicBezTo>
                        <a:pt x="600" y="1835"/>
                        <a:pt x="600" y="1835"/>
                        <a:pt x="600" y="1835"/>
                      </a:cubicBezTo>
                      <a:cubicBezTo>
                        <a:pt x="591" y="1831"/>
                        <a:pt x="591" y="1831"/>
                        <a:pt x="591" y="1831"/>
                      </a:cubicBezTo>
                      <a:cubicBezTo>
                        <a:pt x="584" y="1830"/>
                        <a:pt x="584" y="1830"/>
                        <a:pt x="584" y="1830"/>
                      </a:cubicBezTo>
                      <a:cubicBezTo>
                        <a:pt x="572" y="1834"/>
                        <a:pt x="572" y="1834"/>
                        <a:pt x="572" y="1834"/>
                      </a:cubicBezTo>
                      <a:cubicBezTo>
                        <a:pt x="570" y="1838"/>
                        <a:pt x="570" y="1838"/>
                        <a:pt x="570" y="1838"/>
                      </a:cubicBezTo>
                      <a:cubicBezTo>
                        <a:pt x="562" y="1846"/>
                        <a:pt x="562" y="1846"/>
                        <a:pt x="562" y="1846"/>
                      </a:cubicBezTo>
                      <a:cubicBezTo>
                        <a:pt x="564" y="1852"/>
                        <a:pt x="564" y="1852"/>
                        <a:pt x="564" y="1852"/>
                      </a:cubicBezTo>
                      <a:cubicBezTo>
                        <a:pt x="563" y="1852"/>
                        <a:pt x="563" y="1852"/>
                        <a:pt x="563" y="1852"/>
                      </a:cubicBezTo>
                      <a:cubicBezTo>
                        <a:pt x="565" y="1858"/>
                        <a:pt x="565" y="1858"/>
                        <a:pt x="565" y="1858"/>
                      </a:cubicBezTo>
                      <a:cubicBezTo>
                        <a:pt x="571" y="1855"/>
                        <a:pt x="571" y="1855"/>
                        <a:pt x="571" y="1855"/>
                      </a:cubicBezTo>
                      <a:cubicBezTo>
                        <a:pt x="577" y="1859"/>
                        <a:pt x="577" y="1859"/>
                        <a:pt x="577" y="1859"/>
                      </a:cubicBezTo>
                      <a:cubicBezTo>
                        <a:pt x="605" y="1851"/>
                        <a:pt x="605" y="1851"/>
                        <a:pt x="605" y="1851"/>
                      </a:cubicBezTo>
                      <a:cubicBezTo>
                        <a:pt x="600" y="1842"/>
                        <a:pt x="600" y="1842"/>
                        <a:pt x="600" y="1842"/>
                      </a:cubicBezTo>
                      <a:cubicBezTo>
                        <a:pt x="610" y="1842"/>
                        <a:pt x="610" y="1842"/>
                        <a:pt x="610" y="1842"/>
                      </a:cubicBezTo>
                      <a:cubicBezTo>
                        <a:pt x="611" y="1844"/>
                        <a:pt x="611" y="1844"/>
                        <a:pt x="611" y="1844"/>
                      </a:cubicBezTo>
                      <a:cubicBezTo>
                        <a:pt x="609" y="1850"/>
                        <a:pt x="609" y="1850"/>
                        <a:pt x="609" y="1850"/>
                      </a:cubicBezTo>
                      <a:cubicBezTo>
                        <a:pt x="601" y="1854"/>
                        <a:pt x="601" y="1854"/>
                        <a:pt x="601" y="1854"/>
                      </a:cubicBezTo>
                      <a:cubicBezTo>
                        <a:pt x="613" y="1861"/>
                        <a:pt x="613" y="1861"/>
                        <a:pt x="613" y="1861"/>
                      </a:cubicBezTo>
                      <a:cubicBezTo>
                        <a:pt x="606" y="1859"/>
                        <a:pt x="606" y="1859"/>
                        <a:pt x="606" y="1859"/>
                      </a:cubicBezTo>
                      <a:cubicBezTo>
                        <a:pt x="608" y="1863"/>
                        <a:pt x="608" y="1863"/>
                        <a:pt x="608" y="1863"/>
                      </a:cubicBezTo>
                      <a:cubicBezTo>
                        <a:pt x="617" y="1868"/>
                        <a:pt x="617" y="1868"/>
                        <a:pt x="617" y="1868"/>
                      </a:cubicBezTo>
                      <a:cubicBezTo>
                        <a:pt x="614" y="1871"/>
                        <a:pt x="614" y="1871"/>
                        <a:pt x="614" y="1871"/>
                      </a:cubicBezTo>
                      <a:cubicBezTo>
                        <a:pt x="608" y="1868"/>
                        <a:pt x="608" y="1868"/>
                        <a:pt x="608" y="1868"/>
                      </a:cubicBezTo>
                      <a:cubicBezTo>
                        <a:pt x="600" y="1871"/>
                        <a:pt x="600" y="1871"/>
                        <a:pt x="600" y="1871"/>
                      </a:cubicBezTo>
                      <a:cubicBezTo>
                        <a:pt x="591" y="1872"/>
                        <a:pt x="591" y="1872"/>
                        <a:pt x="591" y="1872"/>
                      </a:cubicBezTo>
                      <a:cubicBezTo>
                        <a:pt x="570" y="1862"/>
                        <a:pt x="570" y="1862"/>
                        <a:pt x="570" y="1862"/>
                      </a:cubicBezTo>
                      <a:cubicBezTo>
                        <a:pt x="563" y="1865"/>
                        <a:pt x="563" y="1865"/>
                        <a:pt x="563" y="1865"/>
                      </a:cubicBezTo>
                      <a:cubicBezTo>
                        <a:pt x="563" y="1867"/>
                        <a:pt x="563" y="1867"/>
                        <a:pt x="563" y="1867"/>
                      </a:cubicBezTo>
                      <a:cubicBezTo>
                        <a:pt x="552" y="1864"/>
                        <a:pt x="552" y="1864"/>
                        <a:pt x="552" y="1864"/>
                      </a:cubicBezTo>
                      <a:cubicBezTo>
                        <a:pt x="548" y="1867"/>
                        <a:pt x="548" y="1867"/>
                        <a:pt x="548" y="1867"/>
                      </a:cubicBezTo>
                      <a:cubicBezTo>
                        <a:pt x="557" y="1867"/>
                        <a:pt x="557" y="1867"/>
                        <a:pt x="557" y="1867"/>
                      </a:cubicBezTo>
                      <a:cubicBezTo>
                        <a:pt x="565" y="1876"/>
                        <a:pt x="565" y="1876"/>
                        <a:pt x="565" y="1876"/>
                      </a:cubicBezTo>
                      <a:cubicBezTo>
                        <a:pt x="562" y="1878"/>
                        <a:pt x="562" y="1878"/>
                        <a:pt x="562" y="1878"/>
                      </a:cubicBezTo>
                      <a:cubicBezTo>
                        <a:pt x="554" y="1873"/>
                        <a:pt x="554" y="1873"/>
                        <a:pt x="554" y="1873"/>
                      </a:cubicBezTo>
                      <a:cubicBezTo>
                        <a:pt x="559" y="1879"/>
                        <a:pt x="559" y="1879"/>
                        <a:pt x="559" y="1879"/>
                      </a:cubicBezTo>
                      <a:cubicBezTo>
                        <a:pt x="552" y="1879"/>
                        <a:pt x="552" y="1879"/>
                        <a:pt x="552" y="1879"/>
                      </a:cubicBezTo>
                      <a:cubicBezTo>
                        <a:pt x="545" y="1884"/>
                        <a:pt x="545" y="1884"/>
                        <a:pt x="545" y="1884"/>
                      </a:cubicBezTo>
                      <a:cubicBezTo>
                        <a:pt x="546" y="1891"/>
                        <a:pt x="546" y="1891"/>
                        <a:pt x="546" y="1891"/>
                      </a:cubicBezTo>
                      <a:cubicBezTo>
                        <a:pt x="545" y="1899"/>
                        <a:pt x="545" y="1899"/>
                        <a:pt x="545" y="1899"/>
                      </a:cubicBezTo>
                      <a:cubicBezTo>
                        <a:pt x="546" y="1900"/>
                        <a:pt x="546" y="1900"/>
                        <a:pt x="546" y="1900"/>
                      </a:cubicBezTo>
                      <a:cubicBezTo>
                        <a:pt x="541" y="1907"/>
                        <a:pt x="541" y="1907"/>
                        <a:pt x="541" y="1907"/>
                      </a:cubicBezTo>
                      <a:cubicBezTo>
                        <a:pt x="546" y="1911"/>
                        <a:pt x="546" y="1911"/>
                        <a:pt x="546" y="1911"/>
                      </a:cubicBezTo>
                      <a:cubicBezTo>
                        <a:pt x="549" y="1909"/>
                        <a:pt x="549" y="1909"/>
                        <a:pt x="549" y="1909"/>
                      </a:cubicBezTo>
                      <a:cubicBezTo>
                        <a:pt x="546" y="1911"/>
                        <a:pt x="546" y="1911"/>
                        <a:pt x="546" y="1911"/>
                      </a:cubicBezTo>
                      <a:cubicBezTo>
                        <a:pt x="546" y="1911"/>
                        <a:pt x="546" y="1911"/>
                        <a:pt x="546" y="1911"/>
                      </a:cubicBezTo>
                      <a:cubicBezTo>
                        <a:pt x="539" y="1917"/>
                        <a:pt x="539" y="1917"/>
                        <a:pt x="539" y="1917"/>
                      </a:cubicBezTo>
                      <a:cubicBezTo>
                        <a:pt x="540" y="1923"/>
                        <a:pt x="540" y="1923"/>
                        <a:pt x="540" y="1923"/>
                      </a:cubicBezTo>
                      <a:cubicBezTo>
                        <a:pt x="537" y="1925"/>
                        <a:pt x="537" y="1925"/>
                        <a:pt x="537" y="1925"/>
                      </a:cubicBezTo>
                      <a:cubicBezTo>
                        <a:pt x="535" y="1930"/>
                        <a:pt x="535" y="1930"/>
                        <a:pt x="535" y="1930"/>
                      </a:cubicBezTo>
                      <a:cubicBezTo>
                        <a:pt x="534" y="1943"/>
                        <a:pt x="534" y="1943"/>
                        <a:pt x="534" y="1943"/>
                      </a:cubicBezTo>
                      <a:cubicBezTo>
                        <a:pt x="543" y="1950"/>
                        <a:pt x="543" y="1950"/>
                        <a:pt x="543" y="1950"/>
                      </a:cubicBezTo>
                      <a:cubicBezTo>
                        <a:pt x="542" y="1956"/>
                        <a:pt x="542" y="1956"/>
                        <a:pt x="542" y="1956"/>
                      </a:cubicBezTo>
                      <a:cubicBezTo>
                        <a:pt x="550" y="1955"/>
                        <a:pt x="550" y="1955"/>
                        <a:pt x="550" y="1955"/>
                      </a:cubicBezTo>
                      <a:cubicBezTo>
                        <a:pt x="559" y="1956"/>
                        <a:pt x="559" y="1956"/>
                        <a:pt x="559" y="1956"/>
                      </a:cubicBezTo>
                      <a:cubicBezTo>
                        <a:pt x="558" y="1966"/>
                        <a:pt x="558" y="1966"/>
                        <a:pt x="558" y="1966"/>
                      </a:cubicBezTo>
                      <a:cubicBezTo>
                        <a:pt x="554" y="1968"/>
                        <a:pt x="554" y="1968"/>
                        <a:pt x="554" y="1968"/>
                      </a:cubicBezTo>
                      <a:cubicBezTo>
                        <a:pt x="548" y="1976"/>
                        <a:pt x="548" y="1976"/>
                        <a:pt x="548" y="1976"/>
                      </a:cubicBezTo>
                      <a:cubicBezTo>
                        <a:pt x="555" y="1983"/>
                        <a:pt x="555" y="1983"/>
                        <a:pt x="555" y="1983"/>
                      </a:cubicBezTo>
                      <a:cubicBezTo>
                        <a:pt x="545" y="1981"/>
                        <a:pt x="545" y="1981"/>
                        <a:pt x="545" y="1981"/>
                      </a:cubicBezTo>
                      <a:cubicBezTo>
                        <a:pt x="543" y="1988"/>
                        <a:pt x="543" y="1988"/>
                        <a:pt x="543" y="1988"/>
                      </a:cubicBezTo>
                      <a:cubicBezTo>
                        <a:pt x="543" y="1995"/>
                        <a:pt x="543" y="1995"/>
                        <a:pt x="543" y="1995"/>
                      </a:cubicBezTo>
                      <a:cubicBezTo>
                        <a:pt x="545" y="1999"/>
                        <a:pt x="545" y="1999"/>
                        <a:pt x="545" y="1999"/>
                      </a:cubicBezTo>
                      <a:cubicBezTo>
                        <a:pt x="551" y="1999"/>
                        <a:pt x="551" y="1999"/>
                        <a:pt x="551" y="1999"/>
                      </a:cubicBezTo>
                      <a:cubicBezTo>
                        <a:pt x="545" y="2006"/>
                        <a:pt x="545" y="2006"/>
                        <a:pt x="545" y="2006"/>
                      </a:cubicBezTo>
                      <a:cubicBezTo>
                        <a:pt x="549" y="2008"/>
                        <a:pt x="549" y="2008"/>
                        <a:pt x="549" y="2008"/>
                      </a:cubicBezTo>
                      <a:cubicBezTo>
                        <a:pt x="556" y="2008"/>
                        <a:pt x="556" y="2008"/>
                        <a:pt x="556" y="2008"/>
                      </a:cubicBezTo>
                      <a:cubicBezTo>
                        <a:pt x="562" y="2006"/>
                        <a:pt x="562" y="2006"/>
                        <a:pt x="562" y="2006"/>
                      </a:cubicBezTo>
                      <a:cubicBezTo>
                        <a:pt x="548" y="2018"/>
                        <a:pt x="548" y="2018"/>
                        <a:pt x="548" y="2018"/>
                      </a:cubicBezTo>
                      <a:cubicBezTo>
                        <a:pt x="548" y="2023"/>
                        <a:pt x="548" y="2023"/>
                        <a:pt x="548" y="2023"/>
                      </a:cubicBezTo>
                      <a:cubicBezTo>
                        <a:pt x="555" y="2025"/>
                        <a:pt x="555" y="2025"/>
                        <a:pt x="555" y="2025"/>
                      </a:cubicBezTo>
                      <a:cubicBezTo>
                        <a:pt x="556" y="2030"/>
                        <a:pt x="556" y="2030"/>
                        <a:pt x="556" y="2030"/>
                      </a:cubicBezTo>
                      <a:cubicBezTo>
                        <a:pt x="564" y="2025"/>
                        <a:pt x="564" y="2025"/>
                        <a:pt x="564" y="2025"/>
                      </a:cubicBezTo>
                      <a:cubicBezTo>
                        <a:pt x="561" y="2028"/>
                        <a:pt x="561" y="2028"/>
                        <a:pt x="561" y="2028"/>
                      </a:cubicBezTo>
                      <a:cubicBezTo>
                        <a:pt x="558" y="2033"/>
                        <a:pt x="558" y="2033"/>
                        <a:pt x="558" y="2033"/>
                      </a:cubicBezTo>
                      <a:cubicBezTo>
                        <a:pt x="559" y="2036"/>
                        <a:pt x="559" y="2036"/>
                        <a:pt x="559" y="2036"/>
                      </a:cubicBezTo>
                      <a:cubicBezTo>
                        <a:pt x="556" y="2042"/>
                        <a:pt x="556" y="2042"/>
                        <a:pt x="556" y="2042"/>
                      </a:cubicBezTo>
                      <a:cubicBezTo>
                        <a:pt x="563" y="2040"/>
                        <a:pt x="563" y="2040"/>
                        <a:pt x="563" y="2040"/>
                      </a:cubicBezTo>
                      <a:cubicBezTo>
                        <a:pt x="567" y="2037"/>
                        <a:pt x="567" y="2037"/>
                        <a:pt x="567" y="2037"/>
                      </a:cubicBezTo>
                      <a:cubicBezTo>
                        <a:pt x="568" y="2053"/>
                        <a:pt x="568" y="2053"/>
                        <a:pt x="568" y="2053"/>
                      </a:cubicBezTo>
                      <a:cubicBezTo>
                        <a:pt x="576" y="2053"/>
                        <a:pt x="576" y="2053"/>
                        <a:pt x="576" y="2053"/>
                      </a:cubicBezTo>
                      <a:cubicBezTo>
                        <a:pt x="576" y="2058"/>
                        <a:pt x="576" y="2058"/>
                        <a:pt x="576" y="2058"/>
                      </a:cubicBezTo>
                      <a:cubicBezTo>
                        <a:pt x="582" y="2058"/>
                        <a:pt x="582" y="2058"/>
                        <a:pt x="582" y="2058"/>
                      </a:cubicBezTo>
                      <a:cubicBezTo>
                        <a:pt x="574" y="2066"/>
                        <a:pt x="574" y="2066"/>
                        <a:pt x="574" y="2066"/>
                      </a:cubicBezTo>
                      <a:cubicBezTo>
                        <a:pt x="576" y="2073"/>
                        <a:pt x="576" y="2073"/>
                        <a:pt x="576" y="2073"/>
                      </a:cubicBezTo>
                      <a:cubicBezTo>
                        <a:pt x="581" y="2066"/>
                        <a:pt x="581" y="2066"/>
                        <a:pt x="581" y="2066"/>
                      </a:cubicBezTo>
                      <a:cubicBezTo>
                        <a:pt x="582" y="2073"/>
                        <a:pt x="582" y="2073"/>
                        <a:pt x="582" y="2073"/>
                      </a:cubicBezTo>
                      <a:cubicBezTo>
                        <a:pt x="580" y="2076"/>
                        <a:pt x="580" y="2076"/>
                        <a:pt x="580" y="2076"/>
                      </a:cubicBezTo>
                      <a:cubicBezTo>
                        <a:pt x="579" y="2084"/>
                        <a:pt x="579" y="2084"/>
                        <a:pt x="579" y="2084"/>
                      </a:cubicBezTo>
                      <a:cubicBezTo>
                        <a:pt x="583" y="2086"/>
                        <a:pt x="583" y="2086"/>
                        <a:pt x="583" y="2086"/>
                      </a:cubicBezTo>
                      <a:cubicBezTo>
                        <a:pt x="584" y="2092"/>
                        <a:pt x="584" y="2092"/>
                        <a:pt x="584" y="2092"/>
                      </a:cubicBezTo>
                      <a:cubicBezTo>
                        <a:pt x="586" y="2099"/>
                        <a:pt x="586" y="2099"/>
                        <a:pt x="586" y="2099"/>
                      </a:cubicBezTo>
                      <a:cubicBezTo>
                        <a:pt x="589" y="2095"/>
                        <a:pt x="589" y="2095"/>
                        <a:pt x="589" y="2095"/>
                      </a:cubicBezTo>
                      <a:cubicBezTo>
                        <a:pt x="589" y="2096"/>
                        <a:pt x="589" y="2096"/>
                        <a:pt x="589" y="2096"/>
                      </a:cubicBezTo>
                      <a:cubicBezTo>
                        <a:pt x="592" y="2098"/>
                        <a:pt x="592" y="2098"/>
                        <a:pt x="592" y="2098"/>
                      </a:cubicBezTo>
                      <a:cubicBezTo>
                        <a:pt x="586" y="2105"/>
                        <a:pt x="586" y="2105"/>
                        <a:pt x="586" y="2105"/>
                      </a:cubicBezTo>
                      <a:cubicBezTo>
                        <a:pt x="585" y="2109"/>
                        <a:pt x="585" y="2109"/>
                        <a:pt x="585" y="2109"/>
                      </a:cubicBezTo>
                      <a:cubicBezTo>
                        <a:pt x="585" y="2116"/>
                        <a:pt x="585" y="2116"/>
                        <a:pt x="585" y="2116"/>
                      </a:cubicBezTo>
                      <a:cubicBezTo>
                        <a:pt x="584" y="2121"/>
                        <a:pt x="584" y="2121"/>
                        <a:pt x="584" y="2121"/>
                      </a:cubicBezTo>
                      <a:cubicBezTo>
                        <a:pt x="584" y="2128"/>
                        <a:pt x="584" y="2128"/>
                        <a:pt x="584" y="2128"/>
                      </a:cubicBezTo>
                      <a:cubicBezTo>
                        <a:pt x="586" y="2135"/>
                        <a:pt x="586" y="2135"/>
                        <a:pt x="586" y="2135"/>
                      </a:cubicBezTo>
                      <a:cubicBezTo>
                        <a:pt x="589" y="2133"/>
                        <a:pt x="589" y="2133"/>
                        <a:pt x="589" y="2133"/>
                      </a:cubicBezTo>
                      <a:cubicBezTo>
                        <a:pt x="596" y="2134"/>
                        <a:pt x="596" y="2134"/>
                        <a:pt x="596" y="2134"/>
                      </a:cubicBezTo>
                      <a:cubicBezTo>
                        <a:pt x="602" y="2121"/>
                        <a:pt x="602" y="2121"/>
                        <a:pt x="602" y="2121"/>
                      </a:cubicBezTo>
                      <a:cubicBezTo>
                        <a:pt x="609" y="2107"/>
                        <a:pt x="609" y="2107"/>
                        <a:pt x="609" y="2107"/>
                      </a:cubicBezTo>
                      <a:cubicBezTo>
                        <a:pt x="613" y="2109"/>
                        <a:pt x="613" y="2109"/>
                        <a:pt x="613" y="2109"/>
                      </a:cubicBezTo>
                      <a:cubicBezTo>
                        <a:pt x="620" y="2106"/>
                        <a:pt x="620" y="2106"/>
                        <a:pt x="620" y="2106"/>
                      </a:cubicBezTo>
                      <a:cubicBezTo>
                        <a:pt x="624" y="2098"/>
                        <a:pt x="624" y="2098"/>
                        <a:pt x="624" y="2098"/>
                      </a:cubicBezTo>
                      <a:cubicBezTo>
                        <a:pt x="634" y="2104"/>
                        <a:pt x="634" y="2104"/>
                        <a:pt x="634" y="2104"/>
                      </a:cubicBezTo>
                      <a:cubicBezTo>
                        <a:pt x="639" y="2102"/>
                        <a:pt x="639" y="2102"/>
                        <a:pt x="639" y="2102"/>
                      </a:cubicBezTo>
                      <a:cubicBezTo>
                        <a:pt x="643" y="2110"/>
                        <a:pt x="643" y="2110"/>
                        <a:pt x="643" y="2110"/>
                      </a:cubicBezTo>
                      <a:cubicBezTo>
                        <a:pt x="627" y="2106"/>
                        <a:pt x="627" y="2106"/>
                        <a:pt x="627" y="2106"/>
                      </a:cubicBezTo>
                      <a:cubicBezTo>
                        <a:pt x="622" y="2111"/>
                        <a:pt x="622" y="2111"/>
                        <a:pt x="622" y="2111"/>
                      </a:cubicBezTo>
                      <a:cubicBezTo>
                        <a:pt x="622" y="2115"/>
                        <a:pt x="622" y="2115"/>
                        <a:pt x="622" y="2115"/>
                      </a:cubicBezTo>
                      <a:cubicBezTo>
                        <a:pt x="629" y="2121"/>
                        <a:pt x="629" y="2121"/>
                        <a:pt x="629" y="2121"/>
                      </a:cubicBezTo>
                      <a:cubicBezTo>
                        <a:pt x="638" y="2121"/>
                        <a:pt x="638" y="2121"/>
                        <a:pt x="638" y="2121"/>
                      </a:cubicBezTo>
                      <a:cubicBezTo>
                        <a:pt x="624" y="2126"/>
                        <a:pt x="624" y="2126"/>
                        <a:pt x="624" y="2126"/>
                      </a:cubicBezTo>
                      <a:cubicBezTo>
                        <a:pt x="618" y="2128"/>
                        <a:pt x="618" y="2128"/>
                        <a:pt x="618" y="2128"/>
                      </a:cubicBezTo>
                      <a:cubicBezTo>
                        <a:pt x="616" y="2136"/>
                        <a:pt x="616" y="2136"/>
                        <a:pt x="616" y="2136"/>
                      </a:cubicBezTo>
                      <a:cubicBezTo>
                        <a:pt x="610" y="2140"/>
                        <a:pt x="610" y="2140"/>
                        <a:pt x="610" y="2140"/>
                      </a:cubicBezTo>
                      <a:cubicBezTo>
                        <a:pt x="602" y="2140"/>
                        <a:pt x="602" y="2140"/>
                        <a:pt x="602" y="2140"/>
                      </a:cubicBezTo>
                      <a:cubicBezTo>
                        <a:pt x="601" y="2145"/>
                        <a:pt x="601" y="2145"/>
                        <a:pt x="601" y="2145"/>
                      </a:cubicBezTo>
                      <a:cubicBezTo>
                        <a:pt x="604" y="2156"/>
                        <a:pt x="604" y="2156"/>
                        <a:pt x="604" y="2156"/>
                      </a:cubicBezTo>
                      <a:cubicBezTo>
                        <a:pt x="602" y="2169"/>
                        <a:pt x="602" y="2169"/>
                        <a:pt x="602" y="2169"/>
                      </a:cubicBezTo>
                      <a:cubicBezTo>
                        <a:pt x="608" y="2167"/>
                        <a:pt x="608" y="2167"/>
                        <a:pt x="608" y="2167"/>
                      </a:cubicBezTo>
                      <a:cubicBezTo>
                        <a:pt x="603" y="2174"/>
                        <a:pt x="603" y="2174"/>
                        <a:pt x="603" y="2174"/>
                      </a:cubicBezTo>
                      <a:cubicBezTo>
                        <a:pt x="608" y="2183"/>
                        <a:pt x="608" y="2183"/>
                        <a:pt x="608" y="2183"/>
                      </a:cubicBezTo>
                      <a:cubicBezTo>
                        <a:pt x="609" y="2187"/>
                        <a:pt x="609" y="2187"/>
                        <a:pt x="609" y="2187"/>
                      </a:cubicBezTo>
                      <a:cubicBezTo>
                        <a:pt x="612" y="2186"/>
                        <a:pt x="612" y="2186"/>
                        <a:pt x="612" y="2186"/>
                      </a:cubicBezTo>
                      <a:cubicBezTo>
                        <a:pt x="614" y="2196"/>
                        <a:pt x="614" y="2196"/>
                        <a:pt x="614" y="2196"/>
                      </a:cubicBezTo>
                      <a:cubicBezTo>
                        <a:pt x="621" y="2209"/>
                        <a:pt x="621" y="2209"/>
                        <a:pt x="621" y="2209"/>
                      </a:cubicBezTo>
                      <a:cubicBezTo>
                        <a:pt x="623" y="2209"/>
                        <a:pt x="623" y="2209"/>
                        <a:pt x="623" y="2209"/>
                      </a:cubicBezTo>
                      <a:cubicBezTo>
                        <a:pt x="623" y="2211"/>
                        <a:pt x="623" y="2211"/>
                        <a:pt x="623" y="2211"/>
                      </a:cubicBezTo>
                      <a:cubicBezTo>
                        <a:pt x="624" y="2213"/>
                        <a:pt x="624" y="2213"/>
                        <a:pt x="624" y="2213"/>
                      </a:cubicBezTo>
                      <a:cubicBezTo>
                        <a:pt x="632" y="2215"/>
                        <a:pt x="632" y="2215"/>
                        <a:pt x="632" y="2215"/>
                      </a:cubicBezTo>
                      <a:cubicBezTo>
                        <a:pt x="633" y="2222"/>
                        <a:pt x="633" y="2222"/>
                        <a:pt x="633" y="2222"/>
                      </a:cubicBezTo>
                      <a:cubicBezTo>
                        <a:pt x="635" y="2226"/>
                        <a:pt x="635" y="2226"/>
                        <a:pt x="635" y="2226"/>
                      </a:cubicBezTo>
                      <a:cubicBezTo>
                        <a:pt x="636" y="2231"/>
                        <a:pt x="636" y="2231"/>
                        <a:pt x="636" y="2231"/>
                      </a:cubicBezTo>
                      <a:cubicBezTo>
                        <a:pt x="639" y="2227"/>
                        <a:pt x="639" y="2227"/>
                        <a:pt x="639" y="2227"/>
                      </a:cubicBezTo>
                      <a:cubicBezTo>
                        <a:pt x="642" y="2226"/>
                        <a:pt x="642" y="2226"/>
                        <a:pt x="642" y="2226"/>
                      </a:cubicBezTo>
                      <a:cubicBezTo>
                        <a:pt x="638" y="2235"/>
                        <a:pt x="638" y="2235"/>
                        <a:pt x="638" y="2235"/>
                      </a:cubicBezTo>
                      <a:cubicBezTo>
                        <a:pt x="638" y="2242"/>
                        <a:pt x="638" y="2242"/>
                        <a:pt x="638" y="2242"/>
                      </a:cubicBezTo>
                      <a:cubicBezTo>
                        <a:pt x="640" y="2245"/>
                        <a:pt x="640" y="2245"/>
                        <a:pt x="640" y="2245"/>
                      </a:cubicBezTo>
                      <a:cubicBezTo>
                        <a:pt x="645" y="2246"/>
                        <a:pt x="645" y="2246"/>
                        <a:pt x="645" y="2246"/>
                      </a:cubicBezTo>
                      <a:cubicBezTo>
                        <a:pt x="649" y="2248"/>
                        <a:pt x="649" y="2248"/>
                        <a:pt x="649" y="2248"/>
                      </a:cubicBezTo>
                      <a:cubicBezTo>
                        <a:pt x="648" y="2252"/>
                        <a:pt x="648" y="2252"/>
                        <a:pt x="648" y="2252"/>
                      </a:cubicBezTo>
                      <a:cubicBezTo>
                        <a:pt x="648" y="2257"/>
                        <a:pt x="648" y="2257"/>
                        <a:pt x="648" y="2257"/>
                      </a:cubicBezTo>
                      <a:cubicBezTo>
                        <a:pt x="653" y="2259"/>
                        <a:pt x="653" y="2259"/>
                        <a:pt x="653" y="2259"/>
                      </a:cubicBezTo>
                      <a:cubicBezTo>
                        <a:pt x="658" y="2259"/>
                        <a:pt x="658" y="2259"/>
                        <a:pt x="658" y="2259"/>
                      </a:cubicBezTo>
                      <a:cubicBezTo>
                        <a:pt x="653" y="2262"/>
                        <a:pt x="653" y="2262"/>
                        <a:pt x="653" y="2262"/>
                      </a:cubicBezTo>
                      <a:cubicBezTo>
                        <a:pt x="655" y="2266"/>
                        <a:pt x="655" y="2266"/>
                        <a:pt x="655" y="2266"/>
                      </a:cubicBezTo>
                      <a:cubicBezTo>
                        <a:pt x="660" y="2265"/>
                        <a:pt x="660" y="2265"/>
                        <a:pt x="660" y="2265"/>
                      </a:cubicBezTo>
                      <a:cubicBezTo>
                        <a:pt x="656" y="2267"/>
                        <a:pt x="656" y="2267"/>
                        <a:pt x="656" y="2267"/>
                      </a:cubicBezTo>
                      <a:cubicBezTo>
                        <a:pt x="652" y="2268"/>
                        <a:pt x="652" y="2268"/>
                        <a:pt x="652" y="2268"/>
                      </a:cubicBezTo>
                      <a:cubicBezTo>
                        <a:pt x="654" y="2271"/>
                        <a:pt x="654" y="2271"/>
                        <a:pt x="654" y="2271"/>
                      </a:cubicBezTo>
                      <a:cubicBezTo>
                        <a:pt x="654" y="2274"/>
                        <a:pt x="654" y="2274"/>
                        <a:pt x="654" y="2274"/>
                      </a:cubicBezTo>
                      <a:cubicBezTo>
                        <a:pt x="661" y="2273"/>
                        <a:pt x="661" y="2273"/>
                        <a:pt x="661" y="2273"/>
                      </a:cubicBezTo>
                      <a:cubicBezTo>
                        <a:pt x="670" y="2266"/>
                        <a:pt x="670" y="2266"/>
                        <a:pt x="670" y="2266"/>
                      </a:cubicBezTo>
                      <a:cubicBezTo>
                        <a:pt x="672" y="2267"/>
                        <a:pt x="672" y="2267"/>
                        <a:pt x="672" y="2267"/>
                      </a:cubicBezTo>
                      <a:cubicBezTo>
                        <a:pt x="673" y="2271"/>
                        <a:pt x="673" y="2271"/>
                        <a:pt x="673" y="2271"/>
                      </a:cubicBezTo>
                      <a:cubicBezTo>
                        <a:pt x="665" y="2276"/>
                        <a:pt x="665" y="2276"/>
                        <a:pt x="665" y="2276"/>
                      </a:cubicBezTo>
                      <a:cubicBezTo>
                        <a:pt x="661" y="2279"/>
                        <a:pt x="661" y="2279"/>
                        <a:pt x="661" y="2279"/>
                      </a:cubicBezTo>
                      <a:cubicBezTo>
                        <a:pt x="662" y="2282"/>
                        <a:pt x="662" y="2282"/>
                        <a:pt x="662" y="2282"/>
                      </a:cubicBezTo>
                      <a:cubicBezTo>
                        <a:pt x="665" y="2287"/>
                        <a:pt x="665" y="2287"/>
                        <a:pt x="665" y="2287"/>
                      </a:cubicBezTo>
                      <a:cubicBezTo>
                        <a:pt x="670" y="2289"/>
                        <a:pt x="670" y="2289"/>
                        <a:pt x="670" y="2289"/>
                      </a:cubicBezTo>
                      <a:cubicBezTo>
                        <a:pt x="670" y="2292"/>
                        <a:pt x="670" y="2292"/>
                        <a:pt x="670" y="2292"/>
                      </a:cubicBezTo>
                      <a:cubicBezTo>
                        <a:pt x="674" y="2293"/>
                        <a:pt x="674" y="2293"/>
                        <a:pt x="674" y="2293"/>
                      </a:cubicBezTo>
                      <a:cubicBezTo>
                        <a:pt x="671" y="2297"/>
                        <a:pt x="671" y="2297"/>
                        <a:pt x="671" y="2297"/>
                      </a:cubicBezTo>
                      <a:cubicBezTo>
                        <a:pt x="664" y="2300"/>
                        <a:pt x="664" y="2300"/>
                        <a:pt x="664" y="2300"/>
                      </a:cubicBezTo>
                      <a:cubicBezTo>
                        <a:pt x="665" y="2302"/>
                        <a:pt x="665" y="2302"/>
                        <a:pt x="665" y="2302"/>
                      </a:cubicBezTo>
                      <a:cubicBezTo>
                        <a:pt x="672" y="2306"/>
                        <a:pt x="672" y="2306"/>
                        <a:pt x="672" y="2306"/>
                      </a:cubicBezTo>
                      <a:cubicBezTo>
                        <a:pt x="676" y="2304"/>
                        <a:pt x="676" y="2304"/>
                        <a:pt x="676" y="2304"/>
                      </a:cubicBezTo>
                      <a:cubicBezTo>
                        <a:pt x="685" y="2299"/>
                        <a:pt x="685" y="2299"/>
                        <a:pt x="685" y="2299"/>
                      </a:cubicBezTo>
                      <a:cubicBezTo>
                        <a:pt x="688" y="2299"/>
                        <a:pt x="688" y="2299"/>
                        <a:pt x="688" y="2299"/>
                      </a:cubicBezTo>
                      <a:cubicBezTo>
                        <a:pt x="694" y="2302"/>
                        <a:pt x="694" y="2302"/>
                        <a:pt x="694" y="2302"/>
                      </a:cubicBezTo>
                      <a:cubicBezTo>
                        <a:pt x="671" y="2309"/>
                        <a:pt x="671" y="2309"/>
                        <a:pt x="671" y="2309"/>
                      </a:cubicBezTo>
                      <a:cubicBezTo>
                        <a:pt x="673" y="2311"/>
                        <a:pt x="673" y="2311"/>
                        <a:pt x="673" y="2311"/>
                      </a:cubicBezTo>
                      <a:cubicBezTo>
                        <a:pt x="676" y="2310"/>
                        <a:pt x="676" y="2310"/>
                        <a:pt x="676" y="2310"/>
                      </a:cubicBezTo>
                      <a:cubicBezTo>
                        <a:pt x="683" y="2310"/>
                        <a:pt x="683" y="2310"/>
                        <a:pt x="683" y="2310"/>
                      </a:cubicBezTo>
                      <a:cubicBezTo>
                        <a:pt x="684" y="2311"/>
                        <a:pt x="684" y="2311"/>
                        <a:pt x="684" y="2311"/>
                      </a:cubicBezTo>
                      <a:cubicBezTo>
                        <a:pt x="683" y="2313"/>
                        <a:pt x="683" y="2313"/>
                        <a:pt x="683" y="2313"/>
                      </a:cubicBezTo>
                      <a:cubicBezTo>
                        <a:pt x="683" y="2317"/>
                        <a:pt x="683" y="2317"/>
                        <a:pt x="683" y="2317"/>
                      </a:cubicBezTo>
                      <a:cubicBezTo>
                        <a:pt x="686" y="2320"/>
                        <a:pt x="686" y="2320"/>
                        <a:pt x="686" y="2320"/>
                      </a:cubicBezTo>
                      <a:cubicBezTo>
                        <a:pt x="688" y="2320"/>
                        <a:pt x="688" y="2320"/>
                        <a:pt x="688" y="2320"/>
                      </a:cubicBezTo>
                      <a:cubicBezTo>
                        <a:pt x="694" y="2318"/>
                        <a:pt x="694" y="2318"/>
                        <a:pt x="694" y="2318"/>
                      </a:cubicBezTo>
                      <a:cubicBezTo>
                        <a:pt x="696" y="2320"/>
                        <a:pt x="696" y="2320"/>
                        <a:pt x="696" y="2320"/>
                      </a:cubicBezTo>
                      <a:cubicBezTo>
                        <a:pt x="697" y="2324"/>
                        <a:pt x="697" y="2324"/>
                        <a:pt x="697" y="2324"/>
                      </a:cubicBezTo>
                      <a:cubicBezTo>
                        <a:pt x="698" y="2325"/>
                        <a:pt x="698" y="2325"/>
                        <a:pt x="698" y="2325"/>
                      </a:cubicBezTo>
                      <a:cubicBezTo>
                        <a:pt x="703" y="2326"/>
                        <a:pt x="703" y="2326"/>
                        <a:pt x="703" y="2326"/>
                      </a:cubicBezTo>
                      <a:cubicBezTo>
                        <a:pt x="708" y="2329"/>
                        <a:pt x="708" y="2329"/>
                        <a:pt x="708" y="2329"/>
                      </a:cubicBezTo>
                      <a:cubicBezTo>
                        <a:pt x="710" y="2328"/>
                        <a:pt x="710" y="2328"/>
                        <a:pt x="710" y="2328"/>
                      </a:cubicBezTo>
                      <a:cubicBezTo>
                        <a:pt x="711" y="2330"/>
                        <a:pt x="711" y="2330"/>
                        <a:pt x="711" y="2330"/>
                      </a:cubicBezTo>
                      <a:cubicBezTo>
                        <a:pt x="711" y="2331"/>
                        <a:pt x="711" y="2331"/>
                        <a:pt x="711" y="2331"/>
                      </a:cubicBezTo>
                      <a:cubicBezTo>
                        <a:pt x="703" y="2337"/>
                        <a:pt x="703" y="2337"/>
                        <a:pt x="703" y="2337"/>
                      </a:cubicBezTo>
                      <a:cubicBezTo>
                        <a:pt x="698" y="2339"/>
                        <a:pt x="698" y="2339"/>
                        <a:pt x="698" y="2339"/>
                      </a:cubicBezTo>
                      <a:cubicBezTo>
                        <a:pt x="696" y="2342"/>
                        <a:pt x="696" y="2342"/>
                        <a:pt x="696" y="2342"/>
                      </a:cubicBezTo>
                      <a:cubicBezTo>
                        <a:pt x="701" y="2341"/>
                        <a:pt x="701" y="2341"/>
                        <a:pt x="701" y="2341"/>
                      </a:cubicBezTo>
                      <a:cubicBezTo>
                        <a:pt x="705" y="2342"/>
                        <a:pt x="705" y="2342"/>
                        <a:pt x="705" y="2342"/>
                      </a:cubicBezTo>
                      <a:cubicBezTo>
                        <a:pt x="717" y="2341"/>
                        <a:pt x="717" y="2341"/>
                        <a:pt x="717" y="2341"/>
                      </a:cubicBezTo>
                      <a:cubicBezTo>
                        <a:pt x="715" y="2336"/>
                        <a:pt x="715" y="2336"/>
                        <a:pt x="715" y="2336"/>
                      </a:cubicBezTo>
                      <a:cubicBezTo>
                        <a:pt x="715" y="2334"/>
                        <a:pt x="715" y="2334"/>
                        <a:pt x="715" y="2334"/>
                      </a:cubicBezTo>
                      <a:cubicBezTo>
                        <a:pt x="716" y="2334"/>
                        <a:pt x="716" y="2334"/>
                        <a:pt x="716" y="2334"/>
                      </a:cubicBezTo>
                      <a:cubicBezTo>
                        <a:pt x="722" y="2336"/>
                        <a:pt x="722" y="2336"/>
                        <a:pt x="722" y="2336"/>
                      </a:cubicBezTo>
                      <a:cubicBezTo>
                        <a:pt x="726" y="2335"/>
                        <a:pt x="726" y="2335"/>
                        <a:pt x="726" y="2335"/>
                      </a:cubicBezTo>
                      <a:cubicBezTo>
                        <a:pt x="738" y="2336"/>
                        <a:pt x="738" y="2336"/>
                        <a:pt x="738" y="2336"/>
                      </a:cubicBezTo>
                      <a:cubicBezTo>
                        <a:pt x="748" y="2330"/>
                        <a:pt x="748" y="2330"/>
                        <a:pt x="748" y="2330"/>
                      </a:cubicBezTo>
                      <a:cubicBezTo>
                        <a:pt x="750" y="2332"/>
                        <a:pt x="750" y="2332"/>
                        <a:pt x="750" y="2332"/>
                      </a:cubicBezTo>
                      <a:cubicBezTo>
                        <a:pt x="758" y="2328"/>
                        <a:pt x="758" y="2328"/>
                        <a:pt x="758" y="2328"/>
                      </a:cubicBezTo>
                      <a:cubicBezTo>
                        <a:pt x="756" y="2332"/>
                        <a:pt x="756" y="2332"/>
                        <a:pt x="756" y="2332"/>
                      </a:cubicBezTo>
                      <a:cubicBezTo>
                        <a:pt x="756" y="2335"/>
                        <a:pt x="756" y="2335"/>
                        <a:pt x="756" y="2335"/>
                      </a:cubicBezTo>
                      <a:cubicBezTo>
                        <a:pt x="759" y="2336"/>
                        <a:pt x="759" y="2336"/>
                        <a:pt x="759" y="2336"/>
                      </a:cubicBezTo>
                      <a:cubicBezTo>
                        <a:pt x="767" y="2333"/>
                        <a:pt x="767" y="2333"/>
                        <a:pt x="767" y="2333"/>
                      </a:cubicBezTo>
                      <a:cubicBezTo>
                        <a:pt x="765" y="2336"/>
                        <a:pt x="765" y="2336"/>
                        <a:pt x="765" y="2336"/>
                      </a:cubicBezTo>
                      <a:cubicBezTo>
                        <a:pt x="753" y="2342"/>
                        <a:pt x="753" y="2342"/>
                        <a:pt x="753" y="2342"/>
                      </a:cubicBezTo>
                      <a:cubicBezTo>
                        <a:pt x="757" y="2342"/>
                        <a:pt x="757" y="2342"/>
                        <a:pt x="757" y="2342"/>
                      </a:cubicBezTo>
                      <a:cubicBezTo>
                        <a:pt x="750" y="2347"/>
                        <a:pt x="750" y="2347"/>
                        <a:pt x="750" y="2347"/>
                      </a:cubicBezTo>
                      <a:cubicBezTo>
                        <a:pt x="753" y="2348"/>
                        <a:pt x="753" y="2348"/>
                        <a:pt x="753" y="2348"/>
                      </a:cubicBezTo>
                      <a:cubicBezTo>
                        <a:pt x="755" y="2347"/>
                        <a:pt x="755" y="2347"/>
                        <a:pt x="755" y="2347"/>
                      </a:cubicBezTo>
                      <a:cubicBezTo>
                        <a:pt x="759" y="2344"/>
                        <a:pt x="759" y="2344"/>
                        <a:pt x="759" y="2344"/>
                      </a:cubicBezTo>
                      <a:cubicBezTo>
                        <a:pt x="763" y="2345"/>
                        <a:pt x="763" y="2345"/>
                        <a:pt x="763" y="2345"/>
                      </a:cubicBezTo>
                      <a:cubicBezTo>
                        <a:pt x="769" y="2340"/>
                        <a:pt x="769" y="2340"/>
                        <a:pt x="769" y="2340"/>
                      </a:cubicBezTo>
                      <a:cubicBezTo>
                        <a:pt x="772" y="2335"/>
                        <a:pt x="772" y="2335"/>
                        <a:pt x="772" y="2335"/>
                      </a:cubicBezTo>
                      <a:cubicBezTo>
                        <a:pt x="774" y="2336"/>
                        <a:pt x="774" y="2336"/>
                        <a:pt x="774" y="2336"/>
                      </a:cubicBezTo>
                      <a:cubicBezTo>
                        <a:pt x="772" y="2342"/>
                        <a:pt x="772" y="2342"/>
                        <a:pt x="772" y="2342"/>
                      </a:cubicBezTo>
                      <a:cubicBezTo>
                        <a:pt x="766" y="2346"/>
                        <a:pt x="766" y="2346"/>
                        <a:pt x="766" y="2346"/>
                      </a:cubicBezTo>
                      <a:cubicBezTo>
                        <a:pt x="763" y="2350"/>
                        <a:pt x="763" y="2350"/>
                        <a:pt x="763" y="2350"/>
                      </a:cubicBezTo>
                      <a:cubicBezTo>
                        <a:pt x="765" y="2352"/>
                        <a:pt x="765" y="2352"/>
                        <a:pt x="765" y="2352"/>
                      </a:cubicBezTo>
                      <a:cubicBezTo>
                        <a:pt x="766" y="2357"/>
                        <a:pt x="766" y="2357"/>
                        <a:pt x="766" y="2357"/>
                      </a:cubicBezTo>
                      <a:cubicBezTo>
                        <a:pt x="768" y="2359"/>
                        <a:pt x="768" y="2359"/>
                        <a:pt x="768" y="2359"/>
                      </a:cubicBezTo>
                      <a:cubicBezTo>
                        <a:pt x="769" y="2362"/>
                        <a:pt x="769" y="2362"/>
                        <a:pt x="769" y="2362"/>
                      </a:cubicBezTo>
                      <a:cubicBezTo>
                        <a:pt x="771" y="2359"/>
                        <a:pt x="771" y="2359"/>
                        <a:pt x="771" y="2359"/>
                      </a:cubicBezTo>
                      <a:cubicBezTo>
                        <a:pt x="774" y="2354"/>
                        <a:pt x="774" y="2354"/>
                        <a:pt x="774" y="2354"/>
                      </a:cubicBezTo>
                      <a:cubicBezTo>
                        <a:pt x="776" y="2352"/>
                        <a:pt x="776" y="2352"/>
                        <a:pt x="776" y="2352"/>
                      </a:cubicBezTo>
                      <a:cubicBezTo>
                        <a:pt x="778" y="2352"/>
                        <a:pt x="778" y="2352"/>
                        <a:pt x="778" y="2352"/>
                      </a:cubicBezTo>
                      <a:cubicBezTo>
                        <a:pt x="778" y="2355"/>
                        <a:pt x="778" y="2355"/>
                        <a:pt x="778" y="2355"/>
                      </a:cubicBezTo>
                      <a:cubicBezTo>
                        <a:pt x="776" y="2362"/>
                        <a:pt x="776" y="2362"/>
                        <a:pt x="776" y="2362"/>
                      </a:cubicBezTo>
                      <a:cubicBezTo>
                        <a:pt x="777" y="2364"/>
                        <a:pt x="777" y="2364"/>
                        <a:pt x="777" y="2364"/>
                      </a:cubicBezTo>
                      <a:cubicBezTo>
                        <a:pt x="782" y="2362"/>
                        <a:pt x="782" y="2362"/>
                        <a:pt x="782" y="2362"/>
                      </a:cubicBezTo>
                      <a:cubicBezTo>
                        <a:pt x="787" y="2358"/>
                        <a:pt x="787" y="2358"/>
                        <a:pt x="787" y="2358"/>
                      </a:cubicBezTo>
                      <a:cubicBezTo>
                        <a:pt x="787" y="2360"/>
                        <a:pt x="787" y="2360"/>
                        <a:pt x="787" y="2360"/>
                      </a:cubicBezTo>
                      <a:cubicBezTo>
                        <a:pt x="785" y="2369"/>
                        <a:pt x="785" y="2369"/>
                        <a:pt x="785" y="2369"/>
                      </a:cubicBezTo>
                      <a:cubicBezTo>
                        <a:pt x="783" y="2371"/>
                        <a:pt x="783" y="2371"/>
                        <a:pt x="783" y="2371"/>
                      </a:cubicBezTo>
                      <a:cubicBezTo>
                        <a:pt x="779" y="2376"/>
                        <a:pt x="779" y="2376"/>
                        <a:pt x="779" y="2376"/>
                      </a:cubicBezTo>
                      <a:cubicBezTo>
                        <a:pt x="779" y="2379"/>
                        <a:pt x="779" y="2379"/>
                        <a:pt x="779" y="2379"/>
                      </a:cubicBezTo>
                      <a:cubicBezTo>
                        <a:pt x="780" y="2379"/>
                        <a:pt x="780" y="2379"/>
                        <a:pt x="780" y="2379"/>
                      </a:cubicBezTo>
                      <a:cubicBezTo>
                        <a:pt x="782" y="2382"/>
                        <a:pt x="782" y="2382"/>
                        <a:pt x="782" y="2382"/>
                      </a:cubicBezTo>
                      <a:cubicBezTo>
                        <a:pt x="783" y="2383"/>
                        <a:pt x="783" y="2383"/>
                        <a:pt x="783" y="2383"/>
                      </a:cubicBezTo>
                      <a:cubicBezTo>
                        <a:pt x="789" y="2382"/>
                        <a:pt x="789" y="2382"/>
                        <a:pt x="789" y="2382"/>
                      </a:cubicBezTo>
                      <a:cubicBezTo>
                        <a:pt x="793" y="2387"/>
                        <a:pt x="793" y="2387"/>
                        <a:pt x="793" y="2387"/>
                      </a:cubicBezTo>
                      <a:cubicBezTo>
                        <a:pt x="800" y="2386"/>
                        <a:pt x="800" y="2386"/>
                        <a:pt x="800" y="2386"/>
                      </a:cubicBezTo>
                      <a:cubicBezTo>
                        <a:pt x="807" y="2378"/>
                        <a:pt x="807" y="2378"/>
                        <a:pt x="807" y="2378"/>
                      </a:cubicBezTo>
                      <a:cubicBezTo>
                        <a:pt x="810" y="2373"/>
                        <a:pt x="810" y="2373"/>
                        <a:pt x="810" y="2373"/>
                      </a:cubicBezTo>
                      <a:cubicBezTo>
                        <a:pt x="810" y="2376"/>
                        <a:pt x="810" y="2376"/>
                        <a:pt x="810" y="2376"/>
                      </a:cubicBezTo>
                      <a:cubicBezTo>
                        <a:pt x="811" y="2381"/>
                        <a:pt x="811" y="2381"/>
                        <a:pt x="811" y="2381"/>
                      </a:cubicBezTo>
                      <a:cubicBezTo>
                        <a:pt x="828" y="2382"/>
                        <a:pt x="828" y="2382"/>
                        <a:pt x="828" y="2382"/>
                      </a:cubicBezTo>
                      <a:cubicBezTo>
                        <a:pt x="838" y="2382"/>
                        <a:pt x="838" y="2382"/>
                        <a:pt x="838" y="2382"/>
                      </a:cubicBezTo>
                      <a:cubicBezTo>
                        <a:pt x="838" y="2380"/>
                        <a:pt x="838" y="2380"/>
                        <a:pt x="838" y="2380"/>
                      </a:cubicBezTo>
                      <a:cubicBezTo>
                        <a:pt x="836" y="2377"/>
                        <a:pt x="836" y="2377"/>
                        <a:pt x="836" y="2377"/>
                      </a:cubicBezTo>
                      <a:cubicBezTo>
                        <a:pt x="837" y="2374"/>
                        <a:pt x="837" y="2374"/>
                        <a:pt x="837" y="2374"/>
                      </a:cubicBezTo>
                      <a:cubicBezTo>
                        <a:pt x="836" y="2370"/>
                        <a:pt x="836" y="2370"/>
                        <a:pt x="836" y="2370"/>
                      </a:cubicBezTo>
                      <a:cubicBezTo>
                        <a:pt x="834" y="2365"/>
                        <a:pt x="834" y="2365"/>
                        <a:pt x="834" y="2365"/>
                      </a:cubicBezTo>
                      <a:cubicBezTo>
                        <a:pt x="831" y="2365"/>
                        <a:pt x="831" y="2365"/>
                        <a:pt x="831" y="2365"/>
                      </a:cubicBezTo>
                      <a:cubicBezTo>
                        <a:pt x="822" y="2358"/>
                        <a:pt x="822" y="2358"/>
                        <a:pt x="822" y="2358"/>
                      </a:cubicBezTo>
                      <a:cubicBezTo>
                        <a:pt x="832" y="2361"/>
                        <a:pt x="832" y="2361"/>
                        <a:pt x="832" y="2361"/>
                      </a:cubicBezTo>
                      <a:cubicBezTo>
                        <a:pt x="835" y="2360"/>
                        <a:pt x="835" y="2360"/>
                        <a:pt x="835" y="2360"/>
                      </a:cubicBezTo>
                      <a:cubicBezTo>
                        <a:pt x="837" y="2358"/>
                        <a:pt x="837" y="2358"/>
                        <a:pt x="837" y="2358"/>
                      </a:cubicBezTo>
                      <a:cubicBezTo>
                        <a:pt x="842" y="2358"/>
                        <a:pt x="842" y="2358"/>
                        <a:pt x="842" y="2358"/>
                      </a:cubicBezTo>
                      <a:cubicBezTo>
                        <a:pt x="844" y="2356"/>
                        <a:pt x="844" y="2356"/>
                        <a:pt x="844" y="2356"/>
                      </a:cubicBezTo>
                      <a:cubicBezTo>
                        <a:pt x="843" y="2347"/>
                        <a:pt x="843" y="2347"/>
                        <a:pt x="843" y="2347"/>
                      </a:cubicBezTo>
                      <a:cubicBezTo>
                        <a:pt x="844" y="2341"/>
                        <a:pt x="844" y="2341"/>
                        <a:pt x="844" y="2341"/>
                      </a:cubicBezTo>
                      <a:cubicBezTo>
                        <a:pt x="845" y="2337"/>
                        <a:pt x="845" y="2337"/>
                        <a:pt x="845" y="2337"/>
                      </a:cubicBezTo>
                      <a:cubicBezTo>
                        <a:pt x="847" y="2334"/>
                        <a:pt x="847" y="2334"/>
                        <a:pt x="847" y="2334"/>
                      </a:cubicBezTo>
                      <a:cubicBezTo>
                        <a:pt x="850" y="2320"/>
                        <a:pt x="850" y="2320"/>
                        <a:pt x="850" y="2320"/>
                      </a:cubicBezTo>
                      <a:cubicBezTo>
                        <a:pt x="850" y="2317"/>
                        <a:pt x="850" y="2317"/>
                        <a:pt x="850" y="2317"/>
                      </a:cubicBezTo>
                      <a:cubicBezTo>
                        <a:pt x="849" y="2316"/>
                        <a:pt x="849" y="2316"/>
                        <a:pt x="849" y="2316"/>
                      </a:cubicBezTo>
                      <a:cubicBezTo>
                        <a:pt x="850" y="2314"/>
                        <a:pt x="850" y="2314"/>
                        <a:pt x="850" y="2314"/>
                      </a:cubicBezTo>
                      <a:cubicBezTo>
                        <a:pt x="855" y="2310"/>
                        <a:pt x="855" y="2310"/>
                        <a:pt x="855" y="2310"/>
                      </a:cubicBezTo>
                      <a:cubicBezTo>
                        <a:pt x="857" y="2305"/>
                        <a:pt x="857" y="2305"/>
                        <a:pt x="857" y="2305"/>
                      </a:cubicBezTo>
                      <a:cubicBezTo>
                        <a:pt x="854" y="2305"/>
                        <a:pt x="854" y="2305"/>
                        <a:pt x="854" y="2305"/>
                      </a:cubicBezTo>
                      <a:cubicBezTo>
                        <a:pt x="856" y="2300"/>
                        <a:pt x="856" y="2300"/>
                        <a:pt x="856" y="2300"/>
                      </a:cubicBezTo>
                      <a:cubicBezTo>
                        <a:pt x="862" y="2289"/>
                        <a:pt x="862" y="2289"/>
                        <a:pt x="862" y="2289"/>
                      </a:cubicBezTo>
                      <a:cubicBezTo>
                        <a:pt x="865" y="2286"/>
                        <a:pt x="865" y="2286"/>
                        <a:pt x="865" y="2286"/>
                      </a:cubicBezTo>
                      <a:cubicBezTo>
                        <a:pt x="863" y="2283"/>
                        <a:pt x="863" y="2283"/>
                        <a:pt x="863" y="2283"/>
                      </a:cubicBezTo>
                      <a:cubicBezTo>
                        <a:pt x="865" y="2277"/>
                        <a:pt x="865" y="2277"/>
                        <a:pt x="865" y="2277"/>
                      </a:cubicBezTo>
                      <a:cubicBezTo>
                        <a:pt x="864" y="2273"/>
                        <a:pt x="864" y="2273"/>
                        <a:pt x="864" y="2273"/>
                      </a:cubicBezTo>
                      <a:cubicBezTo>
                        <a:pt x="861" y="2271"/>
                        <a:pt x="861" y="2271"/>
                        <a:pt x="861" y="2271"/>
                      </a:cubicBezTo>
                      <a:cubicBezTo>
                        <a:pt x="860" y="2249"/>
                        <a:pt x="860" y="2249"/>
                        <a:pt x="860" y="2249"/>
                      </a:cubicBezTo>
                      <a:cubicBezTo>
                        <a:pt x="856" y="2247"/>
                        <a:pt x="856" y="2247"/>
                        <a:pt x="856" y="2247"/>
                      </a:cubicBezTo>
                      <a:cubicBezTo>
                        <a:pt x="857" y="2245"/>
                        <a:pt x="857" y="2245"/>
                        <a:pt x="857" y="2245"/>
                      </a:cubicBezTo>
                      <a:cubicBezTo>
                        <a:pt x="854" y="2237"/>
                        <a:pt x="854" y="2237"/>
                        <a:pt x="854" y="2237"/>
                      </a:cubicBezTo>
                      <a:cubicBezTo>
                        <a:pt x="845" y="2234"/>
                        <a:pt x="845" y="2234"/>
                        <a:pt x="845" y="2234"/>
                      </a:cubicBezTo>
                      <a:cubicBezTo>
                        <a:pt x="853" y="2231"/>
                        <a:pt x="853" y="2231"/>
                        <a:pt x="853" y="2231"/>
                      </a:cubicBezTo>
                      <a:cubicBezTo>
                        <a:pt x="854" y="2229"/>
                        <a:pt x="854" y="2229"/>
                        <a:pt x="854" y="2229"/>
                      </a:cubicBezTo>
                      <a:cubicBezTo>
                        <a:pt x="855" y="2226"/>
                        <a:pt x="855" y="2226"/>
                        <a:pt x="855" y="2226"/>
                      </a:cubicBezTo>
                      <a:cubicBezTo>
                        <a:pt x="856" y="2224"/>
                        <a:pt x="856" y="2224"/>
                        <a:pt x="856" y="2224"/>
                      </a:cubicBezTo>
                      <a:cubicBezTo>
                        <a:pt x="860" y="2224"/>
                        <a:pt x="860" y="2224"/>
                        <a:pt x="860" y="2224"/>
                      </a:cubicBezTo>
                      <a:cubicBezTo>
                        <a:pt x="862" y="2225"/>
                        <a:pt x="862" y="2225"/>
                        <a:pt x="862" y="2225"/>
                      </a:cubicBezTo>
                      <a:cubicBezTo>
                        <a:pt x="866" y="2225"/>
                        <a:pt x="866" y="2225"/>
                        <a:pt x="866" y="2225"/>
                      </a:cubicBezTo>
                      <a:cubicBezTo>
                        <a:pt x="876" y="2223"/>
                        <a:pt x="876" y="2223"/>
                        <a:pt x="876" y="2223"/>
                      </a:cubicBezTo>
                      <a:cubicBezTo>
                        <a:pt x="878" y="2219"/>
                        <a:pt x="878" y="2219"/>
                        <a:pt x="878" y="2219"/>
                      </a:cubicBezTo>
                      <a:cubicBezTo>
                        <a:pt x="882" y="2218"/>
                        <a:pt x="882" y="2218"/>
                        <a:pt x="882" y="2218"/>
                      </a:cubicBezTo>
                      <a:cubicBezTo>
                        <a:pt x="882" y="2213"/>
                        <a:pt x="882" y="2213"/>
                        <a:pt x="882" y="2213"/>
                      </a:cubicBezTo>
                      <a:cubicBezTo>
                        <a:pt x="877" y="2213"/>
                        <a:pt x="877" y="2213"/>
                        <a:pt x="877" y="2213"/>
                      </a:cubicBezTo>
                      <a:cubicBezTo>
                        <a:pt x="870" y="2209"/>
                        <a:pt x="870" y="2209"/>
                        <a:pt x="870" y="2209"/>
                      </a:cubicBezTo>
                      <a:cubicBezTo>
                        <a:pt x="865" y="2204"/>
                        <a:pt x="865" y="2204"/>
                        <a:pt x="865" y="2204"/>
                      </a:cubicBezTo>
                      <a:cubicBezTo>
                        <a:pt x="868" y="2204"/>
                        <a:pt x="868" y="2204"/>
                        <a:pt x="868" y="2204"/>
                      </a:cubicBezTo>
                      <a:cubicBezTo>
                        <a:pt x="872" y="2208"/>
                        <a:pt x="872" y="2208"/>
                        <a:pt x="872" y="2208"/>
                      </a:cubicBezTo>
                      <a:cubicBezTo>
                        <a:pt x="875" y="2209"/>
                        <a:pt x="875" y="2209"/>
                        <a:pt x="875" y="2209"/>
                      </a:cubicBezTo>
                      <a:cubicBezTo>
                        <a:pt x="885" y="2210"/>
                        <a:pt x="885" y="2210"/>
                        <a:pt x="885" y="2210"/>
                      </a:cubicBezTo>
                      <a:cubicBezTo>
                        <a:pt x="885" y="2206"/>
                        <a:pt x="885" y="2206"/>
                        <a:pt x="885" y="2206"/>
                      </a:cubicBezTo>
                      <a:cubicBezTo>
                        <a:pt x="879" y="2205"/>
                        <a:pt x="879" y="2205"/>
                        <a:pt x="879" y="2205"/>
                      </a:cubicBezTo>
                      <a:cubicBezTo>
                        <a:pt x="877" y="2201"/>
                        <a:pt x="877" y="2201"/>
                        <a:pt x="877" y="2201"/>
                      </a:cubicBezTo>
                      <a:cubicBezTo>
                        <a:pt x="881" y="2200"/>
                        <a:pt x="881" y="2200"/>
                        <a:pt x="881" y="2200"/>
                      </a:cubicBezTo>
                      <a:cubicBezTo>
                        <a:pt x="882" y="2198"/>
                        <a:pt x="882" y="2198"/>
                        <a:pt x="882" y="2198"/>
                      </a:cubicBezTo>
                      <a:cubicBezTo>
                        <a:pt x="879" y="2195"/>
                        <a:pt x="879" y="2195"/>
                        <a:pt x="879" y="2195"/>
                      </a:cubicBezTo>
                      <a:cubicBezTo>
                        <a:pt x="879" y="2193"/>
                        <a:pt x="879" y="2193"/>
                        <a:pt x="879" y="2193"/>
                      </a:cubicBezTo>
                      <a:cubicBezTo>
                        <a:pt x="885" y="2198"/>
                        <a:pt x="885" y="2198"/>
                        <a:pt x="885" y="2198"/>
                      </a:cubicBezTo>
                      <a:cubicBezTo>
                        <a:pt x="890" y="2199"/>
                        <a:pt x="890" y="2199"/>
                        <a:pt x="890" y="2199"/>
                      </a:cubicBezTo>
                      <a:cubicBezTo>
                        <a:pt x="889" y="2194"/>
                        <a:pt x="889" y="2194"/>
                        <a:pt x="889" y="2194"/>
                      </a:cubicBezTo>
                      <a:cubicBezTo>
                        <a:pt x="894" y="2193"/>
                        <a:pt x="894" y="2193"/>
                        <a:pt x="894" y="2193"/>
                      </a:cubicBezTo>
                      <a:cubicBezTo>
                        <a:pt x="891" y="2190"/>
                        <a:pt x="891" y="2190"/>
                        <a:pt x="891" y="2190"/>
                      </a:cubicBezTo>
                      <a:cubicBezTo>
                        <a:pt x="891" y="2187"/>
                        <a:pt x="891" y="2187"/>
                        <a:pt x="891" y="2187"/>
                      </a:cubicBezTo>
                      <a:cubicBezTo>
                        <a:pt x="894" y="2189"/>
                        <a:pt x="894" y="2189"/>
                        <a:pt x="894" y="2189"/>
                      </a:cubicBezTo>
                      <a:cubicBezTo>
                        <a:pt x="898" y="2187"/>
                        <a:pt x="898" y="2187"/>
                        <a:pt x="898" y="2187"/>
                      </a:cubicBezTo>
                      <a:cubicBezTo>
                        <a:pt x="899" y="2185"/>
                        <a:pt x="899" y="2185"/>
                        <a:pt x="899" y="2185"/>
                      </a:cubicBezTo>
                      <a:cubicBezTo>
                        <a:pt x="900" y="2179"/>
                        <a:pt x="900" y="2179"/>
                        <a:pt x="900" y="2179"/>
                      </a:cubicBezTo>
                      <a:cubicBezTo>
                        <a:pt x="903" y="2179"/>
                        <a:pt x="903" y="2179"/>
                        <a:pt x="903" y="2179"/>
                      </a:cubicBezTo>
                      <a:cubicBezTo>
                        <a:pt x="903" y="2173"/>
                        <a:pt x="903" y="2173"/>
                        <a:pt x="903" y="2173"/>
                      </a:cubicBezTo>
                      <a:cubicBezTo>
                        <a:pt x="901" y="2170"/>
                        <a:pt x="901" y="2170"/>
                        <a:pt x="901" y="2170"/>
                      </a:cubicBezTo>
                      <a:cubicBezTo>
                        <a:pt x="884" y="2166"/>
                        <a:pt x="884" y="2166"/>
                        <a:pt x="884" y="2166"/>
                      </a:cubicBezTo>
                      <a:cubicBezTo>
                        <a:pt x="885" y="2163"/>
                        <a:pt x="885" y="2163"/>
                        <a:pt x="885" y="2163"/>
                      </a:cubicBezTo>
                      <a:cubicBezTo>
                        <a:pt x="900" y="2167"/>
                        <a:pt x="900" y="2167"/>
                        <a:pt x="900" y="2167"/>
                      </a:cubicBezTo>
                      <a:cubicBezTo>
                        <a:pt x="908" y="2166"/>
                        <a:pt x="908" y="2166"/>
                        <a:pt x="908" y="2166"/>
                      </a:cubicBezTo>
                      <a:cubicBezTo>
                        <a:pt x="902" y="2150"/>
                        <a:pt x="902" y="2150"/>
                        <a:pt x="902" y="2150"/>
                      </a:cubicBezTo>
                      <a:cubicBezTo>
                        <a:pt x="905" y="2148"/>
                        <a:pt x="905" y="2148"/>
                        <a:pt x="905" y="2148"/>
                      </a:cubicBezTo>
                      <a:cubicBezTo>
                        <a:pt x="906" y="2145"/>
                        <a:pt x="906" y="2145"/>
                        <a:pt x="906" y="2145"/>
                      </a:cubicBezTo>
                      <a:cubicBezTo>
                        <a:pt x="903" y="2140"/>
                        <a:pt x="903" y="2140"/>
                        <a:pt x="903" y="2140"/>
                      </a:cubicBezTo>
                      <a:cubicBezTo>
                        <a:pt x="883" y="2138"/>
                        <a:pt x="883" y="2138"/>
                        <a:pt x="883" y="2138"/>
                      </a:cubicBezTo>
                      <a:cubicBezTo>
                        <a:pt x="882" y="2131"/>
                        <a:pt x="882" y="2131"/>
                        <a:pt x="882" y="2131"/>
                      </a:cubicBezTo>
                      <a:cubicBezTo>
                        <a:pt x="886" y="2132"/>
                        <a:pt x="886" y="2132"/>
                        <a:pt x="886" y="2132"/>
                      </a:cubicBezTo>
                      <a:cubicBezTo>
                        <a:pt x="898" y="2125"/>
                        <a:pt x="898" y="2125"/>
                        <a:pt x="898" y="2125"/>
                      </a:cubicBezTo>
                      <a:cubicBezTo>
                        <a:pt x="907" y="2125"/>
                        <a:pt x="907" y="2125"/>
                        <a:pt x="907" y="2125"/>
                      </a:cubicBezTo>
                      <a:cubicBezTo>
                        <a:pt x="913" y="2128"/>
                        <a:pt x="913" y="2128"/>
                        <a:pt x="913" y="2128"/>
                      </a:cubicBezTo>
                      <a:cubicBezTo>
                        <a:pt x="914" y="2126"/>
                        <a:pt x="914" y="2126"/>
                        <a:pt x="914" y="2126"/>
                      </a:cubicBezTo>
                      <a:cubicBezTo>
                        <a:pt x="910" y="2124"/>
                        <a:pt x="910" y="2124"/>
                        <a:pt x="910" y="2124"/>
                      </a:cubicBezTo>
                      <a:cubicBezTo>
                        <a:pt x="906" y="2120"/>
                        <a:pt x="906" y="2120"/>
                        <a:pt x="906" y="2120"/>
                      </a:cubicBezTo>
                      <a:cubicBezTo>
                        <a:pt x="904" y="2109"/>
                        <a:pt x="904" y="2109"/>
                        <a:pt x="904" y="2109"/>
                      </a:cubicBezTo>
                      <a:cubicBezTo>
                        <a:pt x="900" y="2105"/>
                        <a:pt x="900" y="2105"/>
                        <a:pt x="900" y="2105"/>
                      </a:cubicBezTo>
                      <a:cubicBezTo>
                        <a:pt x="897" y="2098"/>
                        <a:pt x="897" y="2098"/>
                        <a:pt x="897" y="2098"/>
                      </a:cubicBezTo>
                      <a:cubicBezTo>
                        <a:pt x="894" y="2095"/>
                        <a:pt x="894" y="2095"/>
                        <a:pt x="894" y="2095"/>
                      </a:cubicBezTo>
                      <a:cubicBezTo>
                        <a:pt x="893" y="2090"/>
                        <a:pt x="893" y="2090"/>
                        <a:pt x="893" y="2090"/>
                      </a:cubicBezTo>
                      <a:cubicBezTo>
                        <a:pt x="887" y="2091"/>
                        <a:pt x="887" y="2091"/>
                        <a:pt x="887" y="2091"/>
                      </a:cubicBezTo>
                      <a:cubicBezTo>
                        <a:pt x="892" y="2079"/>
                        <a:pt x="892" y="2079"/>
                        <a:pt x="892" y="2079"/>
                      </a:cubicBezTo>
                      <a:cubicBezTo>
                        <a:pt x="896" y="2082"/>
                        <a:pt x="896" y="2082"/>
                        <a:pt x="896" y="2082"/>
                      </a:cubicBezTo>
                      <a:cubicBezTo>
                        <a:pt x="901" y="2081"/>
                        <a:pt x="901" y="2081"/>
                        <a:pt x="901" y="2081"/>
                      </a:cubicBezTo>
                      <a:cubicBezTo>
                        <a:pt x="905" y="2084"/>
                        <a:pt x="905" y="2084"/>
                        <a:pt x="905" y="2084"/>
                      </a:cubicBezTo>
                      <a:cubicBezTo>
                        <a:pt x="905" y="2078"/>
                        <a:pt x="905" y="2078"/>
                        <a:pt x="905" y="2078"/>
                      </a:cubicBezTo>
                      <a:cubicBezTo>
                        <a:pt x="909" y="2080"/>
                        <a:pt x="909" y="2080"/>
                        <a:pt x="909" y="2080"/>
                      </a:cubicBezTo>
                      <a:cubicBezTo>
                        <a:pt x="912" y="2083"/>
                        <a:pt x="912" y="2083"/>
                        <a:pt x="912" y="2083"/>
                      </a:cubicBezTo>
                      <a:cubicBezTo>
                        <a:pt x="914" y="2080"/>
                        <a:pt x="914" y="2080"/>
                        <a:pt x="914" y="2080"/>
                      </a:cubicBezTo>
                      <a:cubicBezTo>
                        <a:pt x="918" y="2084"/>
                        <a:pt x="918" y="2084"/>
                        <a:pt x="918" y="2084"/>
                      </a:cubicBezTo>
                      <a:cubicBezTo>
                        <a:pt x="921" y="2080"/>
                        <a:pt x="921" y="2080"/>
                        <a:pt x="921" y="2080"/>
                      </a:cubicBezTo>
                      <a:cubicBezTo>
                        <a:pt x="922" y="2076"/>
                        <a:pt x="922" y="2076"/>
                        <a:pt x="922" y="2076"/>
                      </a:cubicBezTo>
                      <a:cubicBezTo>
                        <a:pt x="928" y="2068"/>
                        <a:pt x="928" y="2068"/>
                        <a:pt x="928" y="2068"/>
                      </a:cubicBezTo>
                      <a:cubicBezTo>
                        <a:pt x="925" y="2064"/>
                        <a:pt x="925" y="2064"/>
                        <a:pt x="925" y="2064"/>
                      </a:cubicBezTo>
                      <a:cubicBezTo>
                        <a:pt x="926" y="2061"/>
                        <a:pt x="926" y="2061"/>
                        <a:pt x="926" y="2061"/>
                      </a:cubicBezTo>
                      <a:cubicBezTo>
                        <a:pt x="925" y="2057"/>
                        <a:pt x="925" y="2057"/>
                        <a:pt x="925" y="2057"/>
                      </a:cubicBezTo>
                      <a:cubicBezTo>
                        <a:pt x="918" y="2052"/>
                        <a:pt x="918" y="2052"/>
                        <a:pt x="918" y="2052"/>
                      </a:cubicBezTo>
                      <a:cubicBezTo>
                        <a:pt x="922" y="2051"/>
                        <a:pt x="922" y="2051"/>
                        <a:pt x="922" y="2051"/>
                      </a:cubicBezTo>
                      <a:cubicBezTo>
                        <a:pt x="924" y="2049"/>
                        <a:pt x="924" y="2049"/>
                        <a:pt x="924" y="2049"/>
                      </a:cubicBezTo>
                      <a:cubicBezTo>
                        <a:pt x="927" y="2051"/>
                        <a:pt x="927" y="2051"/>
                        <a:pt x="927" y="2051"/>
                      </a:cubicBezTo>
                      <a:cubicBezTo>
                        <a:pt x="931" y="2041"/>
                        <a:pt x="931" y="2041"/>
                        <a:pt x="931" y="2041"/>
                      </a:cubicBezTo>
                      <a:cubicBezTo>
                        <a:pt x="935" y="2043"/>
                        <a:pt x="935" y="2043"/>
                        <a:pt x="935" y="2043"/>
                      </a:cubicBezTo>
                      <a:cubicBezTo>
                        <a:pt x="936" y="2047"/>
                        <a:pt x="936" y="2047"/>
                        <a:pt x="936" y="2047"/>
                      </a:cubicBezTo>
                      <a:cubicBezTo>
                        <a:pt x="940" y="2048"/>
                        <a:pt x="940" y="2048"/>
                        <a:pt x="940" y="2048"/>
                      </a:cubicBezTo>
                      <a:cubicBezTo>
                        <a:pt x="943" y="2040"/>
                        <a:pt x="943" y="2040"/>
                        <a:pt x="943" y="2040"/>
                      </a:cubicBezTo>
                      <a:cubicBezTo>
                        <a:pt x="948" y="2044"/>
                        <a:pt x="948" y="2044"/>
                        <a:pt x="948" y="2044"/>
                      </a:cubicBezTo>
                      <a:cubicBezTo>
                        <a:pt x="949" y="2048"/>
                        <a:pt x="949" y="2048"/>
                        <a:pt x="949" y="2048"/>
                      </a:cubicBezTo>
                      <a:cubicBezTo>
                        <a:pt x="953" y="2046"/>
                        <a:pt x="953" y="2046"/>
                        <a:pt x="953" y="2046"/>
                      </a:cubicBezTo>
                      <a:cubicBezTo>
                        <a:pt x="961" y="2046"/>
                        <a:pt x="961" y="2046"/>
                        <a:pt x="961" y="2046"/>
                      </a:cubicBezTo>
                      <a:cubicBezTo>
                        <a:pt x="958" y="2041"/>
                        <a:pt x="958" y="2041"/>
                        <a:pt x="958" y="2041"/>
                      </a:cubicBezTo>
                      <a:cubicBezTo>
                        <a:pt x="965" y="2041"/>
                        <a:pt x="965" y="2041"/>
                        <a:pt x="965" y="2041"/>
                      </a:cubicBezTo>
                      <a:cubicBezTo>
                        <a:pt x="971" y="2043"/>
                        <a:pt x="971" y="2043"/>
                        <a:pt x="971" y="2043"/>
                      </a:cubicBezTo>
                      <a:cubicBezTo>
                        <a:pt x="972" y="2039"/>
                        <a:pt x="972" y="2039"/>
                        <a:pt x="972" y="2039"/>
                      </a:cubicBezTo>
                      <a:cubicBezTo>
                        <a:pt x="975" y="2039"/>
                        <a:pt x="975" y="2039"/>
                        <a:pt x="975" y="2039"/>
                      </a:cubicBezTo>
                      <a:cubicBezTo>
                        <a:pt x="973" y="2034"/>
                        <a:pt x="973" y="2034"/>
                        <a:pt x="973" y="2034"/>
                      </a:cubicBezTo>
                      <a:cubicBezTo>
                        <a:pt x="975" y="2032"/>
                        <a:pt x="975" y="2032"/>
                        <a:pt x="975" y="2032"/>
                      </a:cubicBezTo>
                      <a:cubicBezTo>
                        <a:pt x="972" y="2030"/>
                        <a:pt x="972" y="2030"/>
                        <a:pt x="972" y="2030"/>
                      </a:cubicBezTo>
                      <a:cubicBezTo>
                        <a:pt x="970" y="2031"/>
                        <a:pt x="970" y="2031"/>
                        <a:pt x="970" y="2031"/>
                      </a:cubicBezTo>
                      <a:cubicBezTo>
                        <a:pt x="966" y="2026"/>
                        <a:pt x="966" y="2026"/>
                        <a:pt x="966" y="2026"/>
                      </a:cubicBezTo>
                      <a:cubicBezTo>
                        <a:pt x="967" y="2018"/>
                        <a:pt x="967" y="2018"/>
                        <a:pt x="967" y="2018"/>
                      </a:cubicBezTo>
                      <a:cubicBezTo>
                        <a:pt x="973" y="2025"/>
                        <a:pt x="973" y="2025"/>
                        <a:pt x="973" y="2025"/>
                      </a:cubicBezTo>
                      <a:cubicBezTo>
                        <a:pt x="973" y="2020"/>
                        <a:pt x="973" y="2020"/>
                        <a:pt x="973" y="2020"/>
                      </a:cubicBezTo>
                      <a:cubicBezTo>
                        <a:pt x="975" y="2022"/>
                        <a:pt x="975" y="2022"/>
                        <a:pt x="975" y="2022"/>
                      </a:cubicBezTo>
                      <a:cubicBezTo>
                        <a:pt x="978" y="2022"/>
                        <a:pt x="978" y="2022"/>
                        <a:pt x="978" y="2022"/>
                      </a:cubicBezTo>
                      <a:cubicBezTo>
                        <a:pt x="979" y="2016"/>
                        <a:pt x="979" y="2016"/>
                        <a:pt x="979" y="2016"/>
                      </a:cubicBezTo>
                      <a:cubicBezTo>
                        <a:pt x="975" y="2011"/>
                        <a:pt x="975" y="2011"/>
                        <a:pt x="975" y="2011"/>
                      </a:cubicBezTo>
                      <a:cubicBezTo>
                        <a:pt x="981" y="2008"/>
                        <a:pt x="981" y="2008"/>
                        <a:pt x="981" y="2008"/>
                      </a:cubicBezTo>
                      <a:cubicBezTo>
                        <a:pt x="979" y="2005"/>
                        <a:pt x="979" y="2005"/>
                        <a:pt x="979" y="2005"/>
                      </a:cubicBezTo>
                      <a:cubicBezTo>
                        <a:pt x="982" y="2002"/>
                        <a:pt x="982" y="2002"/>
                        <a:pt x="982" y="2002"/>
                      </a:cubicBezTo>
                      <a:cubicBezTo>
                        <a:pt x="985" y="2002"/>
                        <a:pt x="985" y="2002"/>
                        <a:pt x="985" y="2002"/>
                      </a:cubicBezTo>
                      <a:cubicBezTo>
                        <a:pt x="979" y="1997"/>
                        <a:pt x="979" y="1997"/>
                        <a:pt x="979" y="1997"/>
                      </a:cubicBezTo>
                      <a:cubicBezTo>
                        <a:pt x="978" y="1993"/>
                        <a:pt x="978" y="1993"/>
                        <a:pt x="978" y="1993"/>
                      </a:cubicBezTo>
                      <a:cubicBezTo>
                        <a:pt x="982" y="1996"/>
                        <a:pt x="982" y="1996"/>
                        <a:pt x="982" y="1996"/>
                      </a:cubicBezTo>
                      <a:cubicBezTo>
                        <a:pt x="984" y="1989"/>
                        <a:pt x="984" y="1989"/>
                        <a:pt x="984" y="1989"/>
                      </a:cubicBezTo>
                      <a:cubicBezTo>
                        <a:pt x="990" y="1998"/>
                        <a:pt x="990" y="1998"/>
                        <a:pt x="990" y="1998"/>
                      </a:cubicBezTo>
                      <a:cubicBezTo>
                        <a:pt x="993" y="1996"/>
                        <a:pt x="993" y="1996"/>
                        <a:pt x="993" y="1996"/>
                      </a:cubicBezTo>
                      <a:cubicBezTo>
                        <a:pt x="996" y="1997"/>
                        <a:pt x="996" y="1997"/>
                        <a:pt x="996" y="1997"/>
                      </a:cubicBezTo>
                      <a:cubicBezTo>
                        <a:pt x="1003" y="1996"/>
                        <a:pt x="1003" y="1996"/>
                        <a:pt x="1003" y="1996"/>
                      </a:cubicBezTo>
                      <a:cubicBezTo>
                        <a:pt x="991" y="2007"/>
                        <a:pt x="991" y="2007"/>
                        <a:pt x="991" y="2007"/>
                      </a:cubicBezTo>
                      <a:cubicBezTo>
                        <a:pt x="990" y="2013"/>
                        <a:pt x="990" y="2013"/>
                        <a:pt x="990" y="2013"/>
                      </a:cubicBezTo>
                      <a:cubicBezTo>
                        <a:pt x="985" y="2018"/>
                        <a:pt x="985" y="2018"/>
                        <a:pt x="985" y="2018"/>
                      </a:cubicBezTo>
                      <a:cubicBezTo>
                        <a:pt x="986" y="2021"/>
                        <a:pt x="986" y="2021"/>
                        <a:pt x="986" y="2021"/>
                      </a:cubicBezTo>
                      <a:cubicBezTo>
                        <a:pt x="986" y="2023"/>
                        <a:pt x="986" y="2023"/>
                        <a:pt x="986" y="2023"/>
                      </a:cubicBezTo>
                      <a:cubicBezTo>
                        <a:pt x="988" y="2024"/>
                        <a:pt x="988" y="2024"/>
                        <a:pt x="988" y="2024"/>
                      </a:cubicBezTo>
                      <a:cubicBezTo>
                        <a:pt x="991" y="2024"/>
                        <a:pt x="991" y="2024"/>
                        <a:pt x="991" y="2024"/>
                      </a:cubicBezTo>
                      <a:cubicBezTo>
                        <a:pt x="995" y="2026"/>
                        <a:pt x="995" y="2026"/>
                        <a:pt x="995" y="2026"/>
                      </a:cubicBezTo>
                      <a:cubicBezTo>
                        <a:pt x="1000" y="2030"/>
                        <a:pt x="1000" y="2030"/>
                        <a:pt x="1000" y="2030"/>
                      </a:cubicBezTo>
                      <a:cubicBezTo>
                        <a:pt x="1001" y="2027"/>
                        <a:pt x="1001" y="2027"/>
                        <a:pt x="1001" y="2027"/>
                      </a:cubicBezTo>
                      <a:cubicBezTo>
                        <a:pt x="997" y="2022"/>
                        <a:pt x="997" y="2022"/>
                        <a:pt x="997" y="2022"/>
                      </a:cubicBezTo>
                      <a:cubicBezTo>
                        <a:pt x="1001" y="2025"/>
                        <a:pt x="1001" y="2025"/>
                        <a:pt x="1001" y="2025"/>
                      </a:cubicBezTo>
                      <a:cubicBezTo>
                        <a:pt x="1001" y="2019"/>
                        <a:pt x="1001" y="2019"/>
                        <a:pt x="1001" y="2019"/>
                      </a:cubicBezTo>
                      <a:cubicBezTo>
                        <a:pt x="1002" y="2012"/>
                        <a:pt x="1002" y="2012"/>
                        <a:pt x="1002" y="2012"/>
                      </a:cubicBezTo>
                      <a:cubicBezTo>
                        <a:pt x="1006" y="2016"/>
                        <a:pt x="1006" y="2016"/>
                        <a:pt x="1006" y="2016"/>
                      </a:cubicBezTo>
                      <a:cubicBezTo>
                        <a:pt x="1010" y="2025"/>
                        <a:pt x="1010" y="2025"/>
                        <a:pt x="1010" y="2025"/>
                      </a:cubicBezTo>
                      <a:cubicBezTo>
                        <a:pt x="1015" y="2025"/>
                        <a:pt x="1015" y="2025"/>
                        <a:pt x="1015" y="2025"/>
                      </a:cubicBezTo>
                      <a:cubicBezTo>
                        <a:pt x="1017" y="2030"/>
                        <a:pt x="1017" y="2030"/>
                        <a:pt x="1017" y="2030"/>
                      </a:cubicBezTo>
                      <a:cubicBezTo>
                        <a:pt x="1020" y="2022"/>
                        <a:pt x="1020" y="2022"/>
                        <a:pt x="1020" y="2022"/>
                      </a:cubicBezTo>
                      <a:cubicBezTo>
                        <a:pt x="1022" y="2016"/>
                        <a:pt x="1022" y="2016"/>
                        <a:pt x="1022" y="2016"/>
                      </a:cubicBezTo>
                      <a:cubicBezTo>
                        <a:pt x="1026" y="2015"/>
                        <a:pt x="1026" y="2015"/>
                        <a:pt x="1026" y="2015"/>
                      </a:cubicBezTo>
                      <a:cubicBezTo>
                        <a:pt x="1025" y="2023"/>
                        <a:pt x="1025" y="2023"/>
                        <a:pt x="1025" y="2023"/>
                      </a:cubicBezTo>
                      <a:cubicBezTo>
                        <a:pt x="1027" y="2021"/>
                        <a:pt x="1027" y="2021"/>
                        <a:pt x="1027" y="2021"/>
                      </a:cubicBezTo>
                      <a:cubicBezTo>
                        <a:pt x="1029" y="2023"/>
                        <a:pt x="1029" y="2023"/>
                        <a:pt x="1029" y="2023"/>
                      </a:cubicBezTo>
                      <a:cubicBezTo>
                        <a:pt x="1031" y="2021"/>
                        <a:pt x="1031" y="2021"/>
                        <a:pt x="1031" y="2021"/>
                      </a:cubicBezTo>
                      <a:cubicBezTo>
                        <a:pt x="1035" y="2025"/>
                        <a:pt x="1035" y="2025"/>
                        <a:pt x="1035" y="2025"/>
                      </a:cubicBezTo>
                      <a:cubicBezTo>
                        <a:pt x="1035" y="2019"/>
                        <a:pt x="1035" y="2019"/>
                        <a:pt x="1035" y="2019"/>
                      </a:cubicBezTo>
                      <a:cubicBezTo>
                        <a:pt x="1038" y="2011"/>
                        <a:pt x="1038" y="2011"/>
                        <a:pt x="1038" y="2011"/>
                      </a:cubicBezTo>
                      <a:cubicBezTo>
                        <a:pt x="1043" y="2014"/>
                        <a:pt x="1043" y="2014"/>
                        <a:pt x="1043" y="2014"/>
                      </a:cubicBezTo>
                      <a:cubicBezTo>
                        <a:pt x="1043" y="2008"/>
                        <a:pt x="1043" y="2008"/>
                        <a:pt x="1043" y="2008"/>
                      </a:cubicBezTo>
                      <a:cubicBezTo>
                        <a:pt x="1045" y="2003"/>
                        <a:pt x="1045" y="2003"/>
                        <a:pt x="1045" y="2003"/>
                      </a:cubicBezTo>
                      <a:cubicBezTo>
                        <a:pt x="1041" y="1998"/>
                        <a:pt x="1041" y="1998"/>
                        <a:pt x="1041" y="1998"/>
                      </a:cubicBezTo>
                      <a:cubicBezTo>
                        <a:pt x="1039" y="1994"/>
                        <a:pt x="1039" y="1994"/>
                        <a:pt x="1039" y="1994"/>
                      </a:cubicBezTo>
                      <a:cubicBezTo>
                        <a:pt x="1040" y="1989"/>
                        <a:pt x="1040" y="1989"/>
                        <a:pt x="1040" y="1989"/>
                      </a:cubicBezTo>
                      <a:cubicBezTo>
                        <a:pt x="1046" y="1996"/>
                        <a:pt x="1046" y="1996"/>
                        <a:pt x="1046" y="1996"/>
                      </a:cubicBezTo>
                      <a:cubicBezTo>
                        <a:pt x="1057" y="2000"/>
                        <a:pt x="1057" y="2000"/>
                        <a:pt x="1057" y="2000"/>
                      </a:cubicBezTo>
                      <a:cubicBezTo>
                        <a:pt x="1061" y="2001"/>
                        <a:pt x="1061" y="2001"/>
                        <a:pt x="1061" y="2001"/>
                      </a:cubicBezTo>
                      <a:cubicBezTo>
                        <a:pt x="1057" y="1994"/>
                        <a:pt x="1057" y="1994"/>
                        <a:pt x="1057" y="1994"/>
                      </a:cubicBezTo>
                      <a:cubicBezTo>
                        <a:pt x="1061" y="1988"/>
                        <a:pt x="1061" y="1988"/>
                        <a:pt x="1061" y="1988"/>
                      </a:cubicBezTo>
                      <a:cubicBezTo>
                        <a:pt x="1062" y="1994"/>
                        <a:pt x="1062" y="1994"/>
                        <a:pt x="1062" y="1994"/>
                      </a:cubicBezTo>
                      <a:cubicBezTo>
                        <a:pt x="1065" y="1996"/>
                        <a:pt x="1065" y="1996"/>
                        <a:pt x="1065" y="1996"/>
                      </a:cubicBezTo>
                      <a:cubicBezTo>
                        <a:pt x="1068" y="1993"/>
                        <a:pt x="1068" y="1993"/>
                        <a:pt x="1068" y="1993"/>
                      </a:cubicBezTo>
                      <a:cubicBezTo>
                        <a:pt x="1071" y="1993"/>
                        <a:pt x="1071" y="1993"/>
                        <a:pt x="1071" y="1993"/>
                      </a:cubicBezTo>
                      <a:cubicBezTo>
                        <a:pt x="1073" y="1991"/>
                        <a:pt x="1073" y="1991"/>
                        <a:pt x="1073" y="1991"/>
                      </a:cubicBezTo>
                      <a:cubicBezTo>
                        <a:pt x="1074" y="1986"/>
                        <a:pt x="1074" y="1986"/>
                        <a:pt x="1074" y="1986"/>
                      </a:cubicBezTo>
                      <a:cubicBezTo>
                        <a:pt x="1076" y="1982"/>
                        <a:pt x="1076" y="1982"/>
                        <a:pt x="1076" y="1982"/>
                      </a:cubicBezTo>
                      <a:cubicBezTo>
                        <a:pt x="1077" y="1973"/>
                        <a:pt x="1077" y="1973"/>
                        <a:pt x="1077" y="1973"/>
                      </a:cubicBezTo>
                      <a:cubicBezTo>
                        <a:pt x="1080" y="1966"/>
                        <a:pt x="1080" y="1966"/>
                        <a:pt x="1080" y="1966"/>
                      </a:cubicBezTo>
                      <a:cubicBezTo>
                        <a:pt x="1082" y="1973"/>
                        <a:pt x="1082" y="1973"/>
                        <a:pt x="1082" y="1973"/>
                      </a:cubicBezTo>
                      <a:cubicBezTo>
                        <a:pt x="1084" y="1968"/>
                        <a:pt x="1084" y="1968"/>
                        <a:pt x="1084" y="1968"/>
                      </a:cubicBezTo>
                      <a:cubicBezTo>
                        <a:pt x="1085" y="1975"/>
                        <a:pt x="1085" y="1975"/>
                        <a:pt x="1085" y="1975"/>
                      </a:cubicBezTo>
                      <a:cubicBezTo>
                        <a:pt x="1086" y="1969"/>
                        <a:pt x="1086" y="1969"/>
                        <a:pt x="1086" y="1969"/>
                      </a:cubicBezTo>
                      <a:cubicBezTo>
                        <a:pt x="1088" y="1965"/>
                        <a:pt x="1088" y="1965"/>
                        <a:pt x="1088" y="1965"/>
                      </a:cubicBezTo>
                      <a:cubicBezTo>
                        <a:pt x="1088" y="1963"/>
                        <a:pt x="1088" y="1963"/>
                        <a:pt x="1088" y="1963"/>
                      </a:cubicBezTo>
                      <a:cubicBezTo>
                        <a:pt x="1091" y="1963"/>
                        <a:pt x="1091" y="1963"/>
                        <a:pt x="1091" y="1963"/>
                      </a:cubicBezTo>
                      <a:cubicBezTo>
                        <a:pt x="1090" y="1959"/>
                        <a:pt x="1090" y="1959"/>
                        <a:pt x="1090" y="1959"/>
                      </a:cubicBezTo>
                      <a:cubicBezTo>
                        <a:pt x="1094" y="1962"/>
                        <a:pt x="1094" y="1962"/>
                        <a:pt x="1094" y="1962"/>
                      </a:cubicBezTo>
                      <a:cubicBezTo>
                        <a:pt x="1091" y="1955"/>
                        <a:pt x="1091" y="1955"/>
                        <a:pt x="1091" y="1955"/>
                      </a:cubicBezTo>
                      <a:cubicBezTo>
                        <a:pt x="1092" y="1953"/>
                        <a:pt x="1092" y="1953"/>
                        <a:pt x="1092" y="1953"/>
                      </a:cubicBezTo>
                      <a:cubicBezTo>
                        <a:pt x="1095" y="1951"/>
                        <a:pt x="1095" y="1951"/>
                        <a:pt x="1095" y="1951"/>
                      </a:cubicBezTo>
                      <a:cubicBezTo>
                        <a:pt x="1097" y="1948"/>
                        <a:pt x="1097" y="1948"/>
                        <a:pt x="1097" y="1948"/>
                      </a:cubicBezTo>
                      <a:cubicBezTo>
                        <a:pt x="1103" y="1944"/>
                        <a:pt x="1103" y="1944"/>
                        <a:pt x="1103" y="1944"/>
                      </a:cubicBezTo>
                      <a:cubicBezTo>
                        <a:pt x="1105" y="1932"/>
                        <a:pt x="1105" y="1932"/>
                        <a:pt x="1105" y="1932"/>
                      </a:cubicBezTo>
                      <a:cubicBezTo>
                        <a:pt x="1106" y="1930"/>
                        <a:pt x="1106" y="1930"/>
                        <a:pt x="1106" y="1930"/>
                      </a:cubicBezTo>
                      <a:cubicBezTo>
                        <a:pt x="1105" y="1924"/>
                        <a:pt x="1105" y="1924"/>
                        <a:pt x="1105" y="1924"/>
                      </a:cubicBezTo>
                      <a:cubicBezTo>
                        <a:pt x="1103" y="1922"/>
                        <a:pt x="1103" y="1922"/>
                        <a:pt x="1103" y="1922"/>
                      </a:cubicBezTo>
                      <a:cubicBezTo>
                        <a:pt x="1107" y="1922"/>
                        <a:pt x="1107" y="1922"/>
                        <a:pt x="1107" y="1922"/>
                      </a:cubicBezTo>
                      <a:cubicBezTo>
                        <a:pt x="1107" y="1917"/>
                        <a:pt x="1107" y="1917"/>
                        <a:pt x="1107" y="1917"/>
                      </a:cubicBezTo>
                      <a:cubicBezTo>
                        <a:pt x="1109" y="1909"/>
                        <a:pt x="1109" y="1909"/>
                        <a:pt x="1109" y="1909"/>
                      </a:cubicBezTo>
                      <a:cubicBezTo>
                        <a:pt x="1114" y="1908"/>
                        <a:pt x="1114" y="1908"/>
                        <a:pt x="1114" y="1908"/>
                      </a:cubicBezTo>
                      <a:cubicBezTo>
                        <a:pt x="1114" y="1902"/>
                        <a:pt x="1114" y="1902"/>
                        <a:pt x="1114" y="1902"/>
                      </a:cubicBezTo>
                      <a:cubicBezTo>
                        <a:pt x="1113" y="1897"/>
                        <a:pt x="1113" y="1897"/>
                        <a:pt x="1113" y="1897"/>
                      </a:cubicBezTo>
                      <a:cubicBezTo>
                        <a:pt x="1118" y="1899"/>
                        <a:pt x="1118" y="1899"/>
                        <a:pt x="1118" y="1899"/>
                      </a:cubicBezTo>
                      <a:cubicBezTo>
                        <a:pt x="1124" y="1895"/>
                        <a:pt x="1124" y="1895"/>
                        <a:pt x="1124" y="1895"/>
                      </a:cubicBezTo>
                      <a:cubicBezTo>
                        <a:pt x="1130" y="1888"/>
                        <a:pt x="1130" y="1888"/>
                        <a:pt x="1130" y="1888"/>
                      </a:cubicBezTo>
                      <a:cubicBezTo>
                        <a:pt x="1130" y="1885"/>
                        <a:pt x="1130" y="1885"/>
                        <a:pt x="1130" y="1885"/>
                      </a:cubicBezTo>
                      <a:cubicBezTo>
                        <a:pt x="1133" y="1881"/>
                        <a:pt x="1133" y="1881"/>
                        <a:pt x="1133" y="1881"/>
                      </a:cubicBezTo>
                      <a:cubicBezTo>
                        <a:pt x="1136" y="1885"/>
                        <a:pt x="1136" y="1885"/>
                        <a:pt x="1136" y="1885"/>
                      </a:cubicBezTo>
                      <a:cubicBezTo>
                        <a:pt x="1139" y="1883"/>
                        <a:pt x="1139" y="1883"/>
                        <a:pt x="1139" y="1883"/>
                      </a:cubicBezTo>
                      <a:cubicBezTo>
                        <a:pt x="1141" y="1885"/>
                        <a:pt x="1141" y="1885"/>
                        <a:pt x="1141" y="1885"/>
                      </a:cubicBezTo>
                      <a:cubicBezTo>
                        <a:pt x="1142" y="1880"/>
                        <a:pt x="1142" y="1880"/>
                        <a:pt x="1142" y="1880"/>
                      </a:cubicBezTo>
                      <a:cubicBezTo>
                        <a:pt x="1143" y="1879"/>
                        <a:pt x="1143" y="1879"/>
                        <a:pt x="1143" y="1879"/>
                      </a:cubicBezTo>
                      <a:cubicBezTo>
                        <a:pt x="1143" y="1872"/>
                        <a:pt x="1143" y="1872"/>
                        <a:pt x="1143" y="1872"/>
                      </a:cubicBezTo>
                      <a:cubicBezTo>
                        <a:pt x="1147" y="1870"/>
                        <a:pt x="1147" y="1870"/>
                        <a:pt x="1147" y="1870"/>
                      </a:cubicBezTo>
                      <a:cubicBezTo>
                        <a:pt x="1145" y="1865"/>
                        <a:pt x="1145" y="1865"/>
                        <a:pt x="1145" y="1865"/>
                      </a:cubicBezTo>
                      <a:cubicBezTo>
                        <a:pt x="1135" y="1860"/>
                        <a:pt x="1135" y="1860"/>
                        <a:pt x="1135" y="1860"/>
                      </a:cubicBezTo>
                      <a:cubicBezTo>
                        <a:pt x="1138" y="1858"/>
                        <a:pt x="1138" y="1858"/>
                        <a:pt x="1138" y="1858"/>
                      </a:cubicBezTo>
                      <a:cubicBezTo>
                        <a:pt x="1134" y="1848"/>
                        <a:pt x="1134" y="1848"/>
                        <a:pt x="1134" y="1848"/>
                      </a:cubicBezTo>
                      <a:cubicBezTo>
                        <a:pt x="1127" y="1838"/>
                        <a:pt x="1127" y="1838"/>
                        <a:pt x="1127" y="1838"/>
                      </a:cubicBezTo>
                      <a:cubicBezTo>
                        <a:pt x="1126" y="1835"/>
                        <a:pt x="1126" y="1835"/>
                        <a:pt x="1126" y="1835"/>
                      </a:cubicBezTo>
                      <a:cubicBezTo>
                        <a:pt x="1133" y="1834"/>
                        <a:pt x="1133" y="1834"/>
                        <a:pt x="1133" y="1834"/>
                      </a:cubicBezTo>
                      <a:cubicBezTo>
                        <a:pt x="1132" y="1828"/>
                        <a:pt x="1132" y="1828"/>
                        <a:pt x="1132" y="1828"/>
                      </a:cubicBezTo>
                      <a:cubicBezTo>
                        <a:pt x="1136" y="1833"/>
                        <a:pt x="1136" y="1833"/>
                        <a:pt x="1136" y="1833"/>
                      </a:cubicBezTo>
                      <a:cubicBezTo>
                        <a:pt x="1137" y="1840"/>
                        <a:pt x="1137" y="1840"/>
                        <a:pt x="1137" y="1840"/>
                      </a:cubicBezTo>
                      <a:cubicBezTo>
                        <a:pt x="1138" y="1845"/>
                        <a:pt x="1138" y="1845"/>
                        <a:pt x="1138" y="1845"/>
                      </a:cubicBezTo>
                      <a:cubicBezTo>
                        <a:pt x="1141" y="1838"/>
                        <a:pt x="1141" y="1838"/>
                        <a:pt x="1141" y="1838"/>
                      </a:cubicBezTo>
                      <a:cubicBezTo>
                        <a:pt x="1142" y="1840"/>
                        <a:pt x="1142" y="1840"/>
                        <a:pt x="1142" y="1840"/>
                      </a:cubicBezTo>
                      <a:cubicBezTo>
                        <a:pt x="1143" y="1845"/>
                        <a:pt x="1143" y="1845"/>
                        <a:pt x="1143" y="1845"/>
                      </a:cubicBezTo>
                      <a:cubicBezTo>
                        <a:pt x="1146" y="1850"/>
                        <a:pt x="1146" y="1850"/>
                        <a:pt x="1146" y="1850"/>
                      </a:cubicBezTo>
                      <a:cubicBezTo>
                        <a:pt x="1146" y="1854"/>
                        <a:pt x="1146" y="1854"/>
                        <a:pt x="1146" y="1854"/>
                      </a:cubicBezTo>
                      <a:cubicBezTo>
                        <a:pt x="1157" y="1856"/>
                        <a:pt x="1157" y="1856"/>
                        <a:pt x="1157" y="1856"/>
                      </a:cubicBezTo>
                      <a:cubicBezTo>
                        <a:pt x="1155" y="1861"/>
                        <a:pt x="1155" y="1861"/>
                        <a:pt x="1155" y="1861"/>
                      </a:cubicBezTo>
                      <a:cubicBezTo>
                        <a:pt x="1151" y="1859"/>
                        <a:pt x="1151" y="1859"/>
                        <a:pt x="1151" y="1859"/>
                      </a:cubicBezTo>
                      <a:cubicBezTo>
                        <a:pt x="1152" y="1865"/>
                        <a:pt x="1152" y="1865"/>
                        <a:pt x="1152" y="1865"/>
                      </a:cubicBezTo>
                      <a:cubicBezTo>
                        <a:pt x="1157" y="1869"/>
                        <a:pt x="1157" y="1869"/>
                        <a:pt x="1157" y="1869"/>
                      </a:cubicBezTo>
                      <a:cubicBezTo>
                        <a:pt x="1157" y="1872"/>
                        <a:pt x="1157" y="1872"/>
                        <a:pt x="1157" y="1872"/>
                      </a:cubicBezTo>
                      <a:cubicBezTo>
                        <a:pt x="1162" y="1868"/>
                        <a:pt x="1162" y="1868"/>
                        <a:pt x="1162" y="1868"/>
                      </a:cubicBezTo>
                      <a:cubicBezTo>
                        <a:pt x="1167" y="1868"/>
                        <a:pt x="1167" y="1868"/>
                        <a:pt x="1167" y="1868"/>
                      </a:cubicBezTo>
                      <a:cubicBezTo>
                        <a:pt x="1175" y="1872"/>
                        <a:pt x="1175" y="1872"/>
                        <a:pt x="1175" y="1872"/>
                      </a:cubicBezTo>
                      <a:cubicBezTo>
                        <a:pt x="1171" y="1866"/>
                        <a:pt x="1171" y="1866"/>
                        <a:pt x="1171" y="1866"/>
                      </a:cubicBezTo>
                      <a:cubicBezTo>
                        <a:pt x="1172" y="1864"/>
                        <a:pt x="1172" y="1864"/>
                        <a:pt x="1172" y="1864"/>
                      </a:cubicBezTo>
                      <a:cubicBezTo>
                        <a:pt x="1172" y="1862"/>
                        <a:pt x="1172" y="1862"/>
                        <a:pt x="1172" y="1862"/>
                      </a:cubicBezTo>
                      <a:cubicBezTo>
                        <a:pt x="1174" y="1861"/>
                        <a:pt x="1174" y="1861"/>
                        <a:pt x="1174" y="1861"/>
                      </a:cubicBezTo>
                      <a:cubicBezTo>
                        <a:pt x="1175" y="1863"/>
                        <a:pt x="1175" y="1863"/>
                        <a:pt x="1175" y="1863"/>
                      </a:cubicBezTo>
                      <a:cubicBezTo>
                        <a:pt x="1184" y="1870"/>
                        <a:pt x="1184" y="1870"/>
                        <a:pt x="1184" y="1870"/>
                      </a:cubicBezTo>
                      <a:cubicBezTo>
                        <a:pt x="1189" y="1870"/>
                        <a:pt x="1189" y="1870"/>
                        <a:pt x="1189" y="1870"/>
                      </a:cubicBezTo>
                      <a:cubicBezTo>
                        <a:pt x="1188" y="1864"/>
                        <a:pt x="1188" y="1864"/>
                        <a:pt x="1188" y="1864"/>
                      </a:cubicBezTo>
                      <a:cubicBezTo>
                        <a:pt x="1182" y="1861"/>
                        <a:pt x="1182" y="1861"/>
                        <a:pt x="1182" y="1861"/>
                      </a:cubicBezTo>
                      <a:cubicBezTo>
                        <a:pt x="1182" y="1855"/>
                        <a:pt x="1182" y="1855"/>
                        <a:pt x="1182" y="1855"/>
                      </a:cubicBezTo>
                      <a:cubicBezTo>
                        <a:pt x="1186" y="1857"/>
                        <a:pt x="1186" y="1857"/>
                        <a:pt x="1186" y="1857"/>
                      </a:cubicBezTo>
                      <a:cubicBezTo>
                        <a:pt x="1192" y="1858"/>
                        <a:pt x="1192" y="1858"/>
                        <a:pt x="1192" y="1858"/>
                      </a:cubicBezTo>
                      <a:cubicBezTo>
                        <a:pt x="1193" y="1863"/>
                        <a:pt x="1193" y="1863"/>
                        <a:pt x="1193" y="1863"/>
                      </a:cubicBezTo>
                      <a:cubicBezTo>
                        <a:pt x="1197" y="1868"/>
                        <a:pt x="1197" y="1868"/>
                        <a:pt x="1197" y="1868"/>
                      </a:cubicBezTo>
                      <a:cubicBezTo>
                        <a:pt x="1201" y="1863"/>
                        <a:pt x="1201" y="1863"/>
                        <a:pt x="1201" y="1863"/>
                      </a:cubicBezTo>
                      <a:cubicBezTo>
                        <a:pt x="1196" y="1858"/>
                        <a:pt x="1196" y="1858"/>
                        <a:pt x="1196" y="1858"/>
                      </a:cubicBezTo>
                      <a:cubicBezTo>
                        <a:pt x="1198" y="1855"/>
                        <a:pt x="1198" y="1855"/>
                        <a:pt x="1198" y="1855"/>
                      </a:cubicBezTo>
                      <a:cubicBezTo>
                        <a:pt x="1203" y="1858"/>
                        <a:pt x="1203" y="1858"/>
                        <a:pt x="1203" y="1858"/>
                      </a:cubicBezTo>
                      <a:cubicBezTo>
                        <a:pt x="1202" y="1851"/>
                        <a:pt x="1202" y="1851"/>
                        <a:pt x="1202" y="1851"/>
                      </a:cubicBezTo>
                      <a:cubicBezTo>
                        <a:pt x="1203" y="1847"/>
                        <a:pt x="1203" y="1847"/>
                        <a:pt x="1203" y="1847"/>
                      </a:cubicBezTo>
                      <a:cubicBezTo>
                        <a:pt x="1206" y="1845"/>
                        <a:pt x="1206" y="1845"/>
                        <a:pt x="1206" y="1845"/>
                      </a:cubicBezTo>
                      <a:cubicBezTo>
                        <a:pt x="1207" y="1845"/>
                        <a:pt x="1207" y="1845"/>
                        <a:pt x="1207" y="1845"/>
                      </a:cubicBezTo>
                      <a:cubicBezTo>
                        <a:pt x="1211" y="1851"/>
                        <a:pt x="1211" y="1851"/>
                        <a:pt x="1211" y="1851"/>
                      </a:cubicBezTo>
                      <a:cubicBezTo>
                        <a:pt x="1217" y="1857"/>
                        <a:pt x="1217" y="1857"/>
                        <a:pt x="1217" y="1857"/>
                      </a:cubicBezTo>
                      <a:cubicBezTo>
                        <a:pt x="1219" y="1856"/>
                        <a:pt x="1219" y="1856"/>
                        <a:pt x="1219" y="1856"/>
                      </a:cubicBezTo>
                      <a:cubicBezTo>
                        <a:pt x="1220" y="1854"/>
                        <a:pt x="1220" y="1854"/>
                        <a:pt x="1220" y="1854"/>
                      </a:cubicBezTo>
                      <a:cubicBezTo>
                        <a:pt x="1221" y="1850"/>
                        <a:pt x="1221" y="1850"/>
                        <a:pt x="1221" y="1850"/>
                      </a:cubicBezTo>
                      <a:cubicBezTo>
                        <a:pt x="1226" y="1854"/>
                        <a:pt x="1226" y="1854"/>
                        <a:pt x="1226" y="1854"/>
                      </a:cubicBezTo>
                      <a:cubicBezTo>
                        <a:pt x="1227" y="1848"/>
                        <a:pt x="1227" y="1848"/>
                        <a:pt x="1227" y="1848"/>
                      </a:cubicBezTo>
                      <a:cubicBezTo>
                        <a:pt x="1241" y="1846"/>
                        <a:pt x="1241" y="1846"/>
                        <a:pt x="1241" y="1846"/>
                      </a:cubicBezTo>
                      <a:cubicBezTo>
                        <a:pt x="1246" y="1841"/>
                        <a:pt x="1246" y="1841"/>
                        <a:pt x="1246" y="1841"/>
                      </a:cubicBezTo>
                      <a:cubicBezTo>
                        <a:pt x="1250" y="1844"/>
                        <a:pt x="1250" y="1844"/>
                        <a:pt x="1250" y="1844"/>
                      </a:cubicBezTo>
                      <a:cubicBezTo>
                        <a:pt x="1250" y="1838"/>
                        <a:pt x="1250" y="1838"/>
                        <a:pt x="1250" y="1838"/>
                      </a:cubicBezTo>
                      <a:cubicBezTo>
                        <a:pt x="1255" y="1841"/>
                        <a:pt x="1255" y="1841"/>
                        <a:pt x="1255" y="1841"/>
                      </a:cubicBezTo>
                      <a:cubicBezTo>
                        <a:pt x="1258" y="1839"/>
                        <a:pt x="1258" y="1839"/>
                        <a:pt x="1258" y="1839"/>
                      </a:cubicBezTo>
                      <a:cubicBezTo>
                        <a:pt x="1259" y="1834"/>
                        <a:pt x="1259" y="1834"/>
                        <a:pt x="1259" y="1834"/>
                      </a:cubicBezTo>
                      <a:cubicBezTo>
                        <a:pt x="1263" y="1836"/>
                        <a:pt x="1263" y="1836"/>
                        <a:pt x="1263" y="1836"/>
                      </a:cubicBezTo>
                      <a:cubicBezTo>
                        <a:pt x="1265" y="1840"/>
                        <a:pt x="1265" y="1840"/>
                        <a:pt x="1265" y="1840"/>
                      </a:cubicBezTo>
                      <a:cubicBezTo>
                        <a:pt x="1268" y="1840"/>
                        <a:pt x="1268" y="1840"/>
                        <a:pt x="1268" y="1840"/>
                      </a:cubicBezTo>
                      <a:cubicBezTo>
                        <a:pt x="1267" y="1835"/>
                        <a:pt x="1267" y="1835"/>
                        <a:pt x="1267" y="1835"/>
                      </a:cubicBezTo>
                      <a:cubicBezTo>
                        <a:pt x="1270" y="1834"/>
                        <a:pt x="1270" y="1834"/>
                        <a:pt x="1270" y="1834"/>
                      </a:cubicBezTo>
                      <a:cubicBezTo>
                        <a:pt x="1273" y="1833"/>
                        <a:pt x="1273" y="1833"/>
                        <a:pt x="1273" y="1833"/>
                      </a:cubicBezTo>
                      <a:cubicBezTo>
                        <a:pt x="1276" y="1836"/>
                        <a:pt x="1276" y="1836"/>
                        <a:pt x="1276" y="1836"/>
                      </a:cubicBezTo>
                      <a:cubicBezTo>
                        <a:pt x="1279" y="1835"/>
                        <a:pt x="1279" y="1835"/>
                        <a:pt x="1279" y="1835"/>
                      </a:cubicBezTo>
                      <a:cubicBezTo>
                        <a:pt x="1279" y="1832"/>
                        <a:pt x="1279" y="1832"/>
                        <a:pt x="1279" y="1832"/>
                      </a:cubicBezTo>
                      <a:cubicBezTo>
                        <a:pt x="1280" y="1830"/>
                        <a:pt x="1280" y="1830"/>
                        <a:pt x="1280" y="1830"/>
                      </a:cubicBezTo>
                      <a:cubicBezTo>
                        <a:pt x="1284" y="1830"/>
                        <a:pt x="1284" y="1830"/>
                        <a:pt x="1284" y="1830"/>
                      </a:cubicBezTo>
                      <a:cubicBezTo>
                        <a:pt x="1287" y="1832"/>
                        <a:pt x="1287" y="1832"/>
                        <a:pt x="1287" y="1832"/>
                      </a:cubicBezTo>
                      <a:cubicBezTo>
                        <a:pt x="1288" y="1826"/>
                        <a:pt x="1288" y="1826"/>
                        <a:pt x="1288" y="1826"/>
                      </a:cubicBezTo>
                      <a:cubicBezTo>
                        <a:pt x="1290" y="1824"/>
                        <a:pt x="1290" y="1824"/>
                        <a:pt x="1290" y="1824"/>
                      </a:cubicBezTo>
                      <a:cubicBezTo>
                        <a:pt x="1296" y="1822"/>
                        <a:pt x="1296" y="1822"/>
                        <a:pt x="1296" y="1822"/>
                      </a:cubicBezTo>
                      <a:cubicBezTo>
                        <a:pt x="1298" y="1826"/>
                        <a:pt x="1298" y="1826"/>
                        <a:pt x="1298" y="1826"/>
                      </a:cubicBezTo>
                      <a:cubicBezTo>
                        <a:pt x="1299" y="1823"/>
                        <a:pt x="1299" y="1823"/>
                        <a:pt x="1299" y="1823"/>
                      </a:cubicBezTo>
                      <a:cubicBezTo>
                        <a:pt x="1307" y="1823"/>
                        <a:pt x="1307" y="1823"/>
                        <a:pt x="1307" y="1823"/>
                      </a:cubicBezTo>
                      <a:cubicBezTo>
                        <a:pt x="1306" y="1820"/>
                        <a:pt x="1306" y="1820"/>
                        <a:pt x="1306" y="1820"/>
                      </a:cubicBezTo>
                      <a:cubicBezTo>
                        <a:pt x="1307" y="1817"/>
                        <a:pt x="1307" y="1817"/>
                        <a:pt x="1307" y="1817"/>
                      </a:cubicBezTo>
                      <a:cubicBezTo>
                        <a:pt x="1317" y="1815"/>
                        <a:pt x="1317" y="1815"/>
                        <a:pt x="1317" y="1815"/>
                      </a:cubicBezTo>
                      <a:cubicBezTo>
                        <a:pt x="1319" y="1812"/>
                        <a:pt x="1319" y="1812"/>
                        <a:pt x="1319" y="1812"/>
                      </a:cubicBezTo>
                      <a:cubicBezTo>
                        <a:pt x="1319" y="1809"/>
                        <a:pt x="1319" y="1809"/>
                        <a:pt x="1319" y="1809"/>
                      </a:cubicBezTo>
                      <a:cubicBezTo>
                        <a:pt x="1323" y="1809"/>
                        <a:pt x="1323" y="1809"/>
                        <a:pt x="1323" y="1809"/>
                      </a:cubicBezTo>
                      <a:cubicBezTo>
                        <a:pt x="1326" y="1801"/>
                        <a:pt x="1326" y="1801"/>
                        <a:pt x="1326" y="1801"/>
                      </a:cubicBezTo>
                      <a:cubicBezTo>
                        <a:pt x="1331" y="1802"/>
                        <a:pt x="1331" y="1802"/>
                        <a:pt x="1331" y="1802"/>
                      </a:cubicBezTo>
                      <a:cubicBezTo>
                        <a:pt x="1327" y="1800"/>
                        <a:pt x="1327" y="1800"/>
                        <a:pt x="1327" y="1800"/>
                      </a:cubicBezTo>
                      <a:cubicBezTo>
                        <a:pt x="1326" y="1796"/>
                        <a:pt x="1326" y="1796"/>
                        <a:pt x="1326" y="1796"/>
                      </a:cubicBezTo>
                      <a:cubicBezTo>
                        <a:pt x="1326" y="1792"/>
                        <a:pt x="1326" y="1792"/>
                        <a:pt x="1326" y="1792"/>
                      </a:cubicBezTo>
                      <a:cubicBezTo>
                        <a:pt x="1335" y="1797"/>
                        <a:pt x="1335" y="1797"/>
                        <a:pt x="1335" y="1797"/>
                      </a:cubicBezTo>
                      <a:cubicBezTo>
                        <a:pt x="1334" y="1791"/>
                        <a:pt x="1334" y="1791"/>
                        <a:pt x="1334" y="1791"/>
                      </a:cubicBezTo>
                      <a:cubicBezTo>
                        <a:pt x="1337" y="1790"/>
                        <a:pt x="1337" y="1790"/>
                        <a:pt x="1337" y="1790"/>
                      </a:cubicBezTo>
                      <a:cubicBezTo>
                        <a:pt x="1342" y="1792"/>
                        <a:pt x="1342" y="1792"/>
                        <a:pt x="1342" y="1792"/>
                      </a:cubicBezTo>
                      <a:cubicBezTo>
                        <a:pt x="1341" y="1789"/>
                        <a:pt x="1341" y="1789"/>
                        <a:pt x="1341" y="1789"/>
                      </a:cubicBezTo>
                      <a:cubicBezTo>
                        <a:pt x="1342" y="1786"/>
                        <a:pt x="1342" y="1786"/>
                        <a:pt x="1342" y="1786"/>
                      </a:cubicBezTo>
                      <a:cubicBezTo>
                        <a:pt x="1342" y="1784"/>
                        <a:pt x="1342" y="1784"/>
                        <a:pt x="1342" y="1784"/>
                      </a:cubicBezTo>
                      <a:cubicBezTo>
                        <a:pt x="1335" y="1781"/>
                        <a:pt x="1335" y="1781"/>
                        <a:pt x="1335" y="1781"/>
                      </a:cubicBezTo>
                      <a:cubicBezTo>
                        <a:pt x="1340" y="1777"/>
                        <a:pt x="1340" y="1777"/>
                        <a:pt x="1340" y="1777"/>
                      </a:cubicBezTo>
                      <a:cubicBezTo>
                        <a:pt x="1345" y="1778"/>
                        <a:pt x="1345" y="1778"/>
                        <a:pt x="1345" y="1778"/>
                      </a:cubicBezTo>
                      <a:cubicBezTo>
                        <a:pt x="1348" y="1781"/>
                        <a:pt x="1348" y="1781"/>
                        <a:pt x="1348" y="1781"/>
                      </a:cubicBezTo>
                      <a:cubicBezTo>
                        <a:pt x="1350" y="1779"/>
                        <a:pt x="1350" y="1779"/>
                        <a:pt x="1350" y="1779"/>
                      </a:cubicBezTo>
                      <a:cubicBezTo>
                        <a:pt x="1348" y="1779"/>
                        <a:pt x="1348" y="1779"/>
                        <a:pt x="1348" y="1779"/>
                      </a:cubicBezTo>
                      <a:cubicBezTo>
                        <a:pt x="1348" y="1776"/>
                        <a:pt x="1348" y="1776"/>
                        <a:pt x="1348" y="1776"/>
                      </a:cubicBezTo>
                      <a:cubicBezTo>
                        <a:pt x="1354" y="1775"/>
                        <a:pt x="1354" y="1775"/>
                        <a:pt x="1354" y="1775"/>
                      </a:cubicBezTo>
                      <a:cubicBezTo>
                        <a:pt x="1354" y="1769"/>
                        <a:pt x="1354" y="1769"/>
                        <a:pt x="1354" y="1769"/>
                      </a:cubicBezTo>
                      <a:cubicBezTo>
                        <a:pt x="1361" y="1767"/>
                        <a:pt x="1361" y="1767"/>
                        <a:pt x="1361" y="1767"/>
                      </a:cubicBezTo>
                      <a:cubicBezTo>
                        <a:pt x="1361" y="1763"/>
                        <a:pt x="1361" y="1763"/>
                        <a:pt x="1361" y="1763"/>
                      </a:cubicBezTo>
                      <a:cubicBezTo>
                        <a:pt x="1368" y="1766"/>
                        <a:pt x="1368" y="1766"/>
                        <a:pt x="1368" y="1766"/>
                      </a:cubicBezTo>
                      <a:cubicBezTo>
                        <a:pt x="1364" y="1761"/>
                        <a:pt x="1364" y="1761"/>
                        <a:pt x="1364" y="1761"/>
                      </a:cubicBezTo>
                      <a:cubicBezTo>
                        <a:pt x="1368" y="1762"/>
                        <a:pt x="1368" y="1762"/>
                        <a:pt x="1368" y="1762"/>
                      </a:cubicBezTo>
                      <a:cubicBezTo>
                        <a:pt x="1366" y="1757"/>
                        <a:pt x="1366" y="1757"/>
                        <a:pt x="1366" y="1757"/>
                      </a:cubicBezTo>
                      <a:cubicBezTo>
                        <a:pt x="1361" y="1755"/>
                        <a:pt x="1361" y="1755"/>
                        <a:pt x="1361" y="1755"/>
                      </a:cubicBezTo>
                      <a:cubicBezTo>
                        <a:pt x="1364" y="1752"/>
                        <a:pt x="1364" y="1752"/>
                        <a:pt x="1364" y="1752"/>
                      </a:cubicBezTo>
                      <a:cubicBezTo>
                        <a:pt x="1369" y="1753"/>
                        <a:pt x="1369" y="1753"/>
                        <a:pt x="1369" y="1753"/>
                      </a:cubicBezTo>
                      <a:cubicBezTo>
                        <a:pt x="1371" y="1750"/>
                        <a:pt x="1371" y="1750"/>
                        <a:pt x="1371" y="1750"/>
                      </a:cubicBezTo>
                      <a:cubicBezTo>
                        <a:pt x="1374" y="1754"/>
                        <a:pt x="1374" y="1754"/>
                        <a:pt x="1374" y="1754"/>
                      </a:cubicBezTo>
                      <a:cubicBezTo>
                        <a:pt x="1378" y="1757"/>
                        <a:pt x="1378" y="1757"/>
                        <a:pt x="1378" y="1757"/>
                      </a:cubicBezTo>
                      <a:cubicBezTo>
                        <a:pt x="1380" y="1752"/>
                        <a:pt x="1380" y="1752"/>
                        <a:pt x="1380" y="1752"/>
                      </a:cubicBezTo>
                      <a:cubicBezTo>
                        <a:pt x="1378" y="1749"/>
                        <a:pt x="1378" y="1749"/>
                        <a:pt x="1378" y="1749"/>
                      </a:cubicBezTo>
                      <a:cubicBezTo>
                        <a:pt x="1381" y="1748"/>
                        <a:pt x="1381" y="1748"/>
                        <a:pt x="1381" y="1748"/>
                      </a:cubicBezTo>
                      <a:cubicBezTo>
                        <a:pt x="1375" y="1741"/>
                        <a:pt x="1375" y="1741"/>
                        <a:pt x="1375" y="1741"/>
                      </a:cubicBezTo>
                      <a:cubicBezTo>
                        <a:pt x="1381" y="1738"/>
                        <a:pt x="1381" y="1738"/>
                        <a:pt x="1381" y="1738"/>
                      </a:cubicBezTo>
                      <a:cubicBezTo>
                        <a:pt x="1391" y="1736"/>
                        <a:pt x="1391" y="1736"/>
                        <a:pt x="1391" y="1736"/>
                      </a:cubicBezTo>
                      <a:cubicBezTo>
                        <a:pt x="1391" y="1731"/>
                        <a:pt x="1391" y="1731"/>
                        <a:pt x="1391" y="1731"/>
                      </a:cubicBezTo>
                      <a:cubicBezTo>
                        <a:pt x="1400" y="1736"/>
                        <a:pt x="1400" y="1736"/>
                        <a:pt x="1400" y="1736"/>
                      </a:cubicBezTo>
                      <a:cubicBezTo>
                        <a:pt x="1398" y="1733"/>
                        <a:pt x="1398" y="1733"/>
                        <a:pt x="1398" y="1733"/>
                      </a:cubicBezTo>
                      <a:cubicBezTo>
                        <a:pt x="1395" y="1733"/>
                        <a:pt x="1395" y="1733"/>
                        <a:pt x="1395" y="1733"/>
                      </a:cubicBezTo>
                      <a:cubicBezTo>
                        <a:pt x="1393" y="1730"/>
                        <a:pt x="1393" y="1730"/>
                        <a:pt x="1393" y="1730"/>
                      </a:cubicBezTo>
                      <a:cubicBezTo>
                        <a:pt x="1396" y="1729"/>
                        <a:pt x="1396" y="1729"/>
                        <a:pt x="1396" y="1729"/>
                      </a:cubicBezTo>
                      <a:cubicBezTo>
                        <a:pt x="1397" y="1725"/>
                        <a:pt x="1397" y="1725"/>
                        <a:pt x="1397" y="1725"/>
                      </a:cubicBezTo>
                      <a:cubicBezTo>
                        <a:pt x="1401" y="1726"/>
                        <a:pt x="1401" y="1726"/>
                        <a:pt x="1401" y="1726"/>
                      </a:cubicBezTo>
                      <a:cubicBezTo>
                        <a:pt x="1404" y="1723"/>
                        <a:pt x="1404" y="1723"/>
                        <a:pt x="1404" y="1723"/>
                      </a:cubicBezTo>
                      <a:cubicBezTo>
                        <a:pt x="1408" y="1725"/>
                        <a:pt x="1408" y="1725"/>
                        <a:pt x="1408" y="1725"/>
                      </a:cubicBezTo>
                      <a:cubicBezTo>
                        <a:pt x="1411" y="1724"/>
                        <a:pt x="1411" y="1724"/>
                        <a:pt x="1411" y="1724"/>
                      </a:cubicBezTo>
                      <a:cubicBezTo>
                        <a:pt x="1414" y="1720"/>
                        <a:pt x="1414" y="1720"/>
                        <a:pt x="1414" y="1720"/>
                      </a:cubicBezTo>
                      <a:cubicBezTo>
                        <a:pt x="1417" y="1724"/>
                        <a:pt x="1417" y="1724"/>
                        <a:pt x="1417" y="1724"/>
                      </a:cubicBezTo>
                      <a:cubicBezTo>
                        <a:pt x="1423" y="1714"/>
                        <a:pt x="1423" y="1714"/>
                        <a:pt x="1423" y="1714"/>
                      </a:cubicBezTo>
                      <a:cubicBezTo>
                        <a:pt x="1426" y="1707"/>
                        <a:pt x="1426" y="1707"/>
                        <a:pt x="1426" y="1707"/>
                      </a:cubicBezTo>
                      <a:cubicBezTo>
                        <a:pt x="1425" y="1707"/>
                        <a:pt x="1425" y="1707"/>
                        <a:pt x="1425" y="1707"/>
                      </a:cubicBezTo>
                      <a:cubicBezTo>
                        <a:pt x="1412" y="1713"/>
                        <a:pt x="1412" y="1713"/>
                        <a:pt x="1412" y="1713"/>
                      </a:cubicBezTo>
                      <a:cubicBezTo>
                        <a:pt x="1404" y="1714"/>
                        <a:pt x="1404" y="1714"/>
                        <a:pt x="1404" y="1714"/>
                      </a:cubicBezTo>
                      <a:cubicBezTo>
                        <a:pt x="1378" y="1710"/>
                        <a:pt x="1378" y="1710"/>
                        <a:pt x="1378" y="1710"/>
                      </a:cubicBezTo>
                      <a:cubicBezTo>
                        <a:pt x="1348" y="1695"/>
                        <a:pt x="1348" y="1695"/>
                        <a:pt x="1348" y="1695"/>
                      </a:cubicBezTo>
                      <a:cubicBezTo>
                        <a:pt x="1344" y="1696"/>
                        <a:pt x="1344" y="1696"/>
                        <a:pt x="1344" y="1696"/>
                      </a:cubicBezTo>
                      <a:cubicBezTo>
                        <a:pt x="1345" y="1690"/>
                        <a:pt x="1345" y="1690"/>
                        <a:pt x="1345" y="1690"/>
                      </a:cubicBezTo>
                      <a:cubicBezTo>
                        <a:pt x="1340" y="1691"/>
                        <a:pt x="1340" y="1691"/>
                        <a:pt x="1340" y="1691"/>
                      </a:cubicBezTo>
                      <a:cubicBezTo>
                        <a:pt x="1334" y="1695"/>
                        <a:pt x="1334" y="1695"/>
                        <a:pt x="1334" y="1695"/>
                      </a:cubicBezTo>
                      <a:cubicBezTo>
                        <a:pt x="1331" y="1688"/>
                        <a:pt x="1331" y="1688"/>
                        <a:pt x="1331" y="1688"/>
                      </a:cubicBezTo>
                      <a:cubicBezTo>
                        <a:pt x="1312" y="1698"/>
                        <a:pt x="1312" y="1698"/>
                        <a:pt x="1312" y="1698"/>
                      </a:cubicBezTo>
                      <a:cubicBezTo>
                        <a:pt x="1305" y="1704"/>
                        <a:pt x="1305" y="1704"/>
                        <a:pt x="1305" y="1704"/>
                      </a:cubicBezTo>
                      <a:cubicBezTo>
                        <a:pt x="1295" y="1700"/>
                        <a:pt x="1295" y="1700"/>
                        <a:pt x="1295" y="1700"/>
                      </a:cubicBezTo>
                      <a:cubicBezTo>
                        <a:pt x="1283" y="1705"/>
                        <a:pt x="1283" y="1705"/>
                        <a:pt x="1283" y="1705"/>
                      </a:cubicBezTo>
                      <a:cubicBezTo>
                        <a:pt x="1278" y="1718"/>
                        <a:pt x="1278" y="1718"/>
                        <a:pt x="1278" y="1718"/>
                      </a:cubicBezTo>
                      <a:cubicBezTo>
                        <a:pt x="1260" y="1718"/>
                        <a:pt x="1260" y="1718"/>
                        <a:pt x="1260" y="1718"/>
                      </a:cubicBezTo>
                      <a:cubicBezTo>
                        <a:pt x="1242" y="1715"/>
                        <a:pt x="1242" y="1715"/>
                        <a:pt x="1242" y="1715"/>
                      </a:cubicBezTo>
                      <a:cubicBezTo>
                        <a:pt x="1252" y="1707"/>
                        <a:pt x="1252" y="1707"/>
                        <a:pt x="1252" y="1707"/>
                      </a:cubicBezTo>
                      <a:cubicBezTo>
                        <a:pt x="1260" y="1711"/>
                        <a:pt x="1260" y="1711"/>
                        <a:pt x="1260" y="1711"/>
                      </a:cubicBezTo>
                      <a:cubicBezTo>
                        <a:pt x="1268" y="1708"/>
                        <a:pt x="1268" y="1708"/>
                        <a:pt x="1268" y="1708"/>
                      </a:cubicBezTo>
                      <a:cubicBezTo>
                        <a:pt x="1283" y="1696"/>
                        <a:pt x="1283" y="1696"/>
                        <a:pt x="1283" y="1696"/>
                      </a:cubicBezTo>
                      <a:cubicBezTo>
                        <a:pt x="1293" y="1695"/>
                        <a:pt x="1293" y="1695"/>
                        <a:pt x="1293" y="1695"/>
                      </a:cubicBezTo>
                      <a:cubicBezTo>
                        <a:pt x="1301" y="1691"/>
                        <a:pt x="1301" y="1691"/>
                        <a:pt x="1301" y="1691"/>
                      </a:cubicBezTo>
                      <a:cubicBezTo>
                        <a:pt x="1297" y="1685"/>
                        <a:pt x="1297" y="1685"/>
                        <a:pt x="1297" y="1685"/>
                      </a:cubicBezTo>
                      <a:cubicBezTo>
                        <a:pt x="1288" y="1683"/>
                        <a:pt x="1288" y="1683"/>
                        <a:pt x="1288" y="1683"/>
                      </a:cubicBezTo>
                      <a:cubicBezTo>
                        <a:pt x="1262" y="1688"/>
                        <a:pt x="1262" y="1688"/>
                        <a:pt x="1262" y="1688"/>
                      </a:cubicBezTo>
                      <a:cubicBezTo>
                        <a:pt x="1247" y="1687"/>
                        <a:pt x="1247" y="1687"/>
                        <a:pt x="1247" y="1687"/>
                      </a:cubicBezTo>
                      <a:cubicBezTo>
                        <a:pt x="1241" y="1681"/>
                        <a:pt x="1241" y="1681"/>
                        <a:pt x="1241" y="1681"/>
                      </a:cubicBezTo>
                      <a:cubicBezTo>
                        <a:pt x="1233" y="1680"/>
                        <a:pt x="1233" y="1680"/>
                        <a:pt x="1233" y="1680"/>
                      </a:cubicBezTo>
                      <a:cubicBezTo>
                        <a:pt x="1249" y="1673"/>
                        <a:pt x="1249" y="1673"/>
                        <a:pt x="1249" y="1673"/>
                      </a:cubicBezTo>
                      <a:cubicBezTo>
                        <a:pt x="1254" y="1667"/>
                        <a:pt x="1254" y="1667"/>
                        <a:pt x="1254" y="1667"/>
                      </a:cubicBezTo>
                      <a:cubicBezTo>
                        <a:pt x="1258" y="1653"/>
                        <a:pt x="1258" y="1653"/>
                        <a:pt x="1258" y="1653"/>
                      </a:cubicBezTo>
                      <a:cubicBezTo>
                        <a:pt x="1251" y="1644"/>
                        <a:pt x="1251" y="1644"/>
                        <a:pt x="1251" y="1644"/>
                      </a:cubicBezTo>
                      <a:cubicBezTo>
                        <a:pt x="1253" y="1640"/>
                        <a:pt x="1253" y="1640"/>
                        <a:pt x="1253" y="1640"/>
                      </a:cubicBezTo>
                      <a:cubicBezTo>
                        <a:pt x="1262" y="1638"/>
                        <a:pt x="1262" y="1638"/>
                        <a:pt x="1262" y="1638"/>
                      </a:cubicBezTo>
                      <a:cubicBezTo>
                        <a:pt x="1267" y="1641"/>
                        <a:pt x="1267" y="1641"/>
                        <a:pt x="1267" y="1641"/>
                      </a:cubicBezTo>
                      <a:cubicBezTo>
                        <a:pt x="1268" y="1631"/>
                        <a:pt x="1268" y="1631"/>
                        <a:pt x="1268" y="1631"/>
                      </a:cubicBezTo>
                      <a:cubicBezTo>
                        <a:pt x="1276" y="1639"/>
                        <a:pt x="1276" y="1639"/>
                        <a:pt x="1276" y="1639"/>
                      </a:cubicBezTo>
                      <a:cubicBezTo>
                        <a:pt x="1297" y="1639"/>
                        <a:pt x="1297" y="1639"/>
                        <a:pt x="1297" y="1639"/>
                      </a:cubicBezTo>
                      <a:cubicBezTo>
                        <a:pt x="1316" y="1628"/>
                        <a:pt x="1316" y="1628"/>
                        <a:pt x="1316" y="1628"/>
                      </a:cubicBezTo>
                      <a:cubicBezTo>
                        <a:pt x="1323" y="1620"/>
                        <a:pt x="1323" y="1620"/>
                        <a:pt x="1323" y="1620"/>
                      </a:cubicBezTo>
                      <a:cubicBezTo>
                        <a:pt x="1319" y="1611"/>
                        <a:pt x="1319" y="1611"/>
                        <a:pt x="1319" y="1611"/>
                      </a:cubicBezTo>
                      <a:cubicBezTo>
                        <a:pt x="1327" y="1616"/>
                        <a:pt x="1327" y="1616"/>
                        <a:pt x="1327" y="1616"/>
                      </a:cubicBezTo>
                      <a:cubicBezTo>
                        <a:pt x="1327" y="1603"/>
                        <a:pt x="1327" y="1603"/>
                        <a:pt x="1327" y="1603"/>
                      </a:cubicBezTo>
                      <a:cubicBezTo>
                        <a:pt x="1319" y="1595"/>
                        <a:pt x="1319" y="1595"/>
                        <a:pt x="1319" y="1595"/>
                      </a:cubicBezTo>
                      <a:cubicBezTo>
                        <a:pt x="1306" y="1593"/>
                        <a:pt x="1306" y="1593"/>
                        <a:pt x="1306" y="1593"/>
                      </a:cubicBezTo>
                      <a:cubicBezTo>
                        <a:pt x="1298" y="1595"/>
                        <a:pt x="1298" y="1595"/>
                        <a:pt x="1298" y="1595"/>
                      </a:cubicBezTo>
                      <a:cubicBezTo>
                        <a:pt x="1288" y="1590"/>
                        <a:pt x="1288" y="1590"/>
                        <a:pt x="1288" y="1590"/>
                      </a:cubicBezTo>
                      <a:cubicBezTo>
                        <a:pt x="1279" y="1594"/>
                        <a:pt x="1279" y="1594"/>
                        <a:pt x="1279" y="1594"/>
                      </a:cubicBezTo>
                      <a:cubicBezTo>
                        <a:pt x="1280" y="1588"/>
                        <a:pt x="1280" y="1588"/>
                        <a:pt x="1280" y="1588"/>
                      </a:cubicBezTo>
                      <a:cubicBezTo>
                        <a:pt x="1274" y="1584"/>
                        <a:pt x="1274" y="1584"/>
                        <a:pt x="1274" y="1584"/>
                      </a:cubicBezTo>
                      <a:cubicBezTo>
                        <a:pt x="1265" y="1581"/>
                        <a:pt x="1265" y="1581"/>
                        <a:pt x="1265" y="1581"/>
                      </a:cubicBezTo>
                      <a:cubicBezTo>
                        <a:pt x="1273" y="1579"/>
                        <a:pt x="1273" y="1579"/>
                        <a:pt x="1273" y="1579"/>
                      </a:cubicBezTo>
                      <a:cubicBezTo>
                        <a:pt x="1270" y="1571"/>
                        <a:pt x="1270" y="1571"/>
                        <a:pt x="1270" y="1571"/>
                      </a:cubicBezTo>
                      <a:cubicBezTo>
                        <a:pt x="1269" y="1564"/>
                        <a:pt x="1269" y="1564"/>
                        <a:pt x="1269" y="1564"/>
                      </a:cubicBezTo>
                      <a:cubicBezTo>
                        <a:pt x="1282" y="1573"/>
                        <a:pt x="1282" y="1573"/>
                        <a:pt x="1282" y="1573"/>
                      </a:cubicBezTo>
                      <a:cubicBezTo>
                        <a:pt x="1290" y="1584"/>
                        <a:pt x="1290" y="1584"/>
                        <a:pt x="1290" y="1584"/>
                      </a:cubicBezTo>
                      <a:cubicBezTo>
                        <a:pt x="1299" y="1586"/>
                        <a:pt x="1299" y="1586"/>
                        <a:pt x="1299" y="1586"/>
                      </a:cubicBezTo>
                      <a:cubicBezTo>
                        <a:pt x="1305" y="1581"/>
                        <a:pt x="1305" y="1581"/>
                        <a:pt x="1305" y="1581"/>
                      </a:cubicBezTo>
                      <a:cubicBezTo>
                        <a:pt x="1312" y="1586"/>
                        <a:pt x="1312" y="1586"/>
                        <a:pt x="1312" y="1586"/>
                      </a:cubicBezTo>
                      <a:cubicBezTo>
                        <a:pt x="1322" y="1588"/>
                        <a:pt x="1322" y="1588"/>
                        <a:pt x="1322" y="1588"/>
                      </a:cubicBezTo>
                      <a:cubicBezTo>
                        <a:pt x="1332" y="1597"/>
                        <a:pt x="1332" y="1597"/>
                        <a:pt x="1332" y="1597"/>
                      </a:cubicBezTo>
                      <a:cubicBezTo>
                        <a:pt x="1341" y="1608"/>
                        <a:pt x="1341" y="1608"/>
                        <a:pt x="1341" y="1608"/>
                      </a:cubicBezTo>
                      <a:cubicBezTo>
                        <a:pt x="1351" y="1607"/>
                        <a:pt x="1351" y="1607"/>
                        <a:pt x="1351" y="1607"/>
                      </a:cubicBezTo>
                      <a:cubicBezTo>
                        <a:pt x="1354" y="1610"/>
                        <a:pt x="1354" y="1610"/>
                        <a:pt x="1354" y="1610"/>
                      </a:cubicBezTo>
                      <a:cubicBezTo>
                        <a:pt x="1356" y="1620"/>
                        <a:pt x="1356" y="1620"/>
                        <a:pt x="1356" y="1620"/>
                      </a:cubicBezTo>
                      <a:cubicBezTo>
                        <a:pt x="1365" y="1629"/>
                        <a:pt x="1365" y="1629"/>
                        <a:pt x="1365" y="1629"/>
                      </a:cubicBezTo>
                      <a:cubicBezTo>
                        <a:pt x="1366" y="1641"/>
                        <a:pt x="1366" y="1641"/>
                        <a:pt x="1366" y="1641"/>
                      </a:cubicBezTo>
                      <a:cubicBezTo>
                        <a:pt x="1369" y="1657"/>
                        <a:pt x="1369" y="1657"/>
                        <a:pt x="1369" y="1657"/>
                      </a:cubicBezTo>
                      <a:cubicBezTo>
                        <a:pt x="1376" y="1670"/>
                        <a:pt x="1376" y="1670"/>
                        <a:pt x="1376" y="1670"/>
                      </a:cubicBezTo>
                      <a:cubicBezTo>
                        <a:pt x="1387" y="1679"/>
                        <a:pt x="1387" y="1679"/>
                        <a:pt x="1387" y="1679"/>
                      </a:cubicBezTo>
                      <a:cubicBezTo>
                        <a:pt x="1399" y="1684"/>
                        <a:pt x="1399" y="1684"/>
                        <a:pt x="1399" y="1684"/>
                      </a:cubicBezTo>
                      <a:cubicBezTo>
                        <a:pt x="1410" y="1682"/>
                        <a:pt x="1410" y="1682"/>
                        <a:pt x="1410" y="1682"/>
                      </a:cubicBezTo>
                      <a:cubicBezTo>
                        <a:pt x="1410" y="1661"/>
                        <a:pt x="1410" y="1661"/>
                        <a:pt x="1410" y="1661"/>
                      </a:cubicBezTo>
                      <a:cubicBezTo>
                        <a:pt x="1412" y="1651"/>
                        <a:pt x="1412" y="1651"/>
                        <a:pt x="1412" y="1651"/>
                      </a:cubicBezTo>
                      <a:cubicBezTo>
                        <a:pt x="1415" y="1652"/>
                        <a:pt x="1415" y="1652"/>
                        <a:pt x="1415" y="1652"/>
                      </a:cubicBezTo>
                      <a:cubicBezTo>
                        <a:pt x="1416" y="1667"/>
                        <a:pt x="1416" y="1667"/>
                        <a:pt x="1416" y="1667"/>
                      </a:cubicBezTo>
                      <a:cubicBezTo>
                        <a:pt x="1419" y="1679"/>
                        <a:pt x="1419" y="1679"/>
                        <a:pt x="1419" y="1679"/>
                      </a:cubicBezTo>
                      <a:cubicBezTo>
                        <a:pt x="1427" y="1677"/>
                        <a:pt x="1427" y="1677"/>
                        <a:pt x="1427" y="1677"/>
                      </a:cubicBezTo>
                      <a:cubicBezTo>
                        <a:pt x="1431" y="1684"/>
                        <a:pt x="1431" y="1684"/>
                        <a:pt x="1431" y="1684"/>
                      </a:cubicBezTo>
                      <a:cubicBezTo>
                        <a:pt x="1438" y="1680"/>
                        <a:pt x="1438" y="1680"/>
                        <a:pt x="1438" y="1680"/>
                      </a:cubicBezTo>
                      <a:cubicBezTo>
                        <a:pt x="1439" y="1671"/>
                        <a:pt x="1439" y="1671"/>
                        <a:pt x="1439" y="1671"/>
                      </a:cubicBezTo>
                      <a:cubicBezTo>
                        <a:pt x="1434" y="1669"/>
                        <a:pt x="1434" y="1669"/>
                        <a:pt x="1434" y="1669"/>
                      </a:cubicBezTo>
                      <a:cubicBezTo>
                        <a:pt x="1435" y="1661"/>
                        <a:pt x="1435" y="1661"/>
                        <a:pt x="1435" y="1661"/>
                      </a:cubicBezTo>
                      <a:cubicBezTo>
                        <a:pt x="1431" y="1651"/>
                        <a:pt x="1431" y="1651"/>
                        <a:pt x="1431" y="1651"/>
                      </a:cubicBezTo>
                      <a:cubicBezTo>
                        <a:pt x="1434" y="1648"/>
                        <a:pt x="1434" y="1648"/>
                        <a:pt x="1434" y="1648"/>
                      </a:cubicBezTo>
                      <a:cubicBezTo>
                        <a:pt x="1433" y="1639"/>
                        <a:pt x="1433" y="1639"/>
                        <a:pt x="1433" y="1639"/>
                      </a:cubicBezTo>
                      <a:cubicBezTo>
                        <a:pt x="1434" y="1635"/>
                        <a:pt x="1434" y="1635"/>
                        <a:pt x="1434" y="1635"/>
                      </a:cubicBezTo>
                      <a:cubicBezTo>
                        <a:pt x="1431" y="1630"/>
                        <a:pt x="1431" y="1630"/>
                        <a:pt x="1431" y="1630"/>
                      </a:cubicBezTo>
                      <a:cubicBezTo>
                        <a:pt x="1425" y="1630"/>
                        <a:pt x="1425" y="1630"/>
                        <a:pt x="1425" y="1630"/>
                      </a:cubicBezTo>
                      <a:cubicBezTo>
                        <a:pt x="1432" y="1626"/>
                        <a:pt x="1432" y="1626"/>
                        <a:pt x="1432" y="1626"/>
                      </a:cubicBezTo>
                      <a:cubicBezTo>
                        <a:pt x="1433" y="1618"/>
                        <a:pt x="1433" y="1618"/>
                        <a:pt x="1433" y="1618"/>
                      </a:cubicBezTo>
                      <a:cubicBezTo>
                        <a:pt x="1431" y="1611"/>
                        <a:pt x="1431" y="1611"/>
                        <a:pt x="1431" y="1611"/>
                      </a:cubicBezTo>
                      <a:cubicBezTo>
                        <a:pt x="1434" y="1608"/>
                        <a:pt x="1434" y="1608"/>
                        <a:pt x="1434" y="1608"/>
                      </a:cubicBezTo>
                      <a:cubicBezTo>
                        <a:pt x="1434" y="1593"/>
                        <a:pt x="1434" y="1593"/>
                        <a:pt x="1434" y="1593"/>
                      </a:cubicBezTo>
                      <a:cubicBezTo>
                        <a:pt x="1430" y="1591"/>
                        <a:pt x="1430" y="1591"/>
                        <a:pt x="1430" y="1591"/>
                      </a:cubicBezTo>
                      <a:cubicBezTo>
                        <a:pt x="1423" y="1598"/>
                        <a:pt x="1423" y="1598"/>
                        <a:pt x="1423" y="1598"/>
                      </a:cubicBezTo>
                      <a:cubicBezTo>
                        <a:pt x="1419" y="1597"/>
                        <a:pt x="1419" y="1597"/>
                        <a:pt x="1419" y="1597"/>
                      </a:cubicBezTo>
                      <a:cubicBezTo>
                        <a:pt x="1416" y="1610"/>
                        <a:pt x="1416" y="1610"/>
                        <a:pt x="1416" y="1610"/>
                      </a:cubicBezTo>
                      <a:cubicBezTo>
                        <a:pt x="1412" y="1611"/>
                        <a:pt x="1412" y="1611"/>
                        <a:pt x="1412" y="1611"/>
                      </a:cubicBezTo>
                      <a:cubicBezTo>
                        <a:pt x="1412" y="1596"/>
                        <a:pt x="1412" y="1596"/>
                        <a:pt x="1412" y="1596"/>
                      </a:cubicBezTo>
                      <a:cubicBezTo>
                        <a:pt x="1423" y="1580"/>
                        <a:pt x="1423" y="1580"/>
                        <a:pt x="1423" y="1580"/>
                      </a:cubicBezTo>
                      <a:cubicBezTo>
                        <a:pt x="1426" y="1573"/>
                        <a:pt x="1426" y="1573"/>
                        <a:pt x="1426" y="1573"/>
                      </a:cubicBezTo>
                      <a:cubicBezTo>
                        <a:pt x="1421" y="1573"/>
                        <a:pt x="1421" y="1573"/>
                        <a:pt x="1421" y="1573"/>
                      </a:cubicBezTo>
                      <a:cubicBezTo>
                        <a:pt x="1417" y="1576"/>
                        <a:pt x="1417" y="1576"/>
                        <a:pt x="1417" y="1576"/>
                      </a:cubicBezTo>
                      <a:cubicBezTo>
                        <a:pt x="1413" y="1583"/>
                        <a:pt x="1413" y="1583"/>
                        <a:pt x="1413" y="1583"/>
                      </a:cubicBezTo>
                      <a:cubicBezTo>
                        <a:pt x="1409" y="1585"/>
                        <a:pt x="1409" y="1585"/>
                        <a:pt x="1409" y="1585"/>
                      </a:cubicBezTo>
                      <a:cubicBezTo>
                        <a:pt x="1413" y="1575"/>
                        <a:pt x="1413" y="1575"/>
                        <a:pt x="1413" y="1575"/>
                      </a:cubicBezTo>
                      <a:cubicBezTo>
                        <a:pt x="1414" y="1567"/>
                        <a:pt x="1414" y="1567"/>
                        <a:pt x="1414" y="1567"/>
                      </a:cubicBezTo>
                      <a:cubicBezTo>
                        <a:pt x="1403" y="1575"/>
                        <a:pt x="1403" y="1575"/>
                        <a:pt x="1403" y="1575"/>
                      </a:cubicBezTo>
                      <a:cubicBezTo>
                        <a:pt x="1398" y="1583"/>
                        <a:pt x="1398" y="1583"/>
                        <a:pt x="1398" y="1583"/>
                      </a:cubicBezTo>
                      <a:cubicBezTo>
                        <a:pt x="1395" y="1585"/>
                        <a:pt x="1395" y="1585"/>
                        <a:pt x="1395" y="1585"/>
                      </a:cubicBezTo>
                      <a:cubicBezTo>
                        <a:pt x="1399" y="1574"/>
                        <a:pt x="1399" y="1574"/>
                        <a:pt x="1399" y="1574"/>
                      </a:cubicBezTo>
                      <a:cubicBezTo>
                        <a:pt x="1405" y="1567"/>
                        <a:pt x="1405" y="1567"/>
                        <a:pt x="1405" y="1567"/>
                      </a:cubicBezTo>
                      <a:cubicBezTo>
                        <a:pt x="1407" y="1562"/>
                        <a:pt x="1407" y="1562"/>
                        <a:pt x="1407" y="1562"/>
                      </a:cubicBezTo>
                      <a:cubicBezTo>
                        <a:pt x="1411" y="1555"/>
                        <a:pt x="1411" y="1555"/>
                        <a:pt x="1411" y="1555"/>
                      </a:cubicBezTo>
                      <a:cubicBezTo>
                        <a:pt x="1394" y="1548"/>
                        <a:pt x="1394" y="1548"/>
                        <a:pt x="1394" y="1548"/>
                      </a:cubicBezTo>
                      <a:cubicBezTo>
                        <a:pt x="1392" y="1541"/>
                        <a:pt x="1392" y="1541"/>
                        <a:pt x="1392" y="1541"/>
                      </a:cubicBezTo>
                      <a:cubicBezTo>
                        <a:pt x="1377" y="1536"/>
                        <a:pt x="1377" y="1536"/>
                        <a:pt x="1377" y="1536"/>
                      </a:cubicBezTo>
                      <a:cubicBezTo>
                        <a:pt x="1376" y="1531"/>
                        <a:pt x="1376" y="1531"/>
                        <a:pt x="1376" y="1531"/>
                      </a:cubicBezTo>
                      <a:cubicBezTo>
                        <a:pt x="1371" y="1525"/>
                        <a:pt x="1371" y="1525"/>
                        <a:pt x="1371" y="1525"/>
                      </a:cubicBezTo>
                      <a:cubicBezTo>
                        <a:pt x="1353" y="1510"/>
                        <a:pt x="1353" y="1510"/>
                        <a:pt x="1353" y="1510"/>
                      </a:cubicBezTo>
                      <a:cubicBezTo>
                        <a:pt x="1347" y="1508"/>
                        <a:pt x="1347" y="1508"/>
                        <a:pt x="1347" y="1508"/>
                      </a:cubicBezTo>
                      <a:cubicBezTo>
                        <a:pt x="1339" y="1513"/>
                        <a:pt x="1339" y="1513"/>
                        <a:pt x="1339" y="1513"/>
                      </a:cubicBezTo>
                      <a:cubicBezTo>
                        <a:pt x="1335" y="1521"/>
                        <a:pt x="1335" y="1521"/>
                        <a:pt x="1335" y="1521"/>
                      </a:cubicBezTo>
                      <a:cubicBezTo>
                        <a:pt x="1333" y="1531"/>
                        <a:pt x="1333" y="1531"/>
                        <a:pt x="1333" y="1531"/>
                      </a:cubicBezTo>
                      <a:cubicBezTo>
                        <a:pt x="1329" y="1539"/>
                        <a:pt x="1329" y="1539"/>
                        <a:pt x="1329" y="1539"/>
                      </a:cubicBezTo>
                      <a:cubicBezTo>
                        <a:pt x="1329" y="1532"/>
                        <a:pt x="1329" y="1532"/>
                        <a:pt x="1329" y="1532"/>
                      </a:cubicBezTo>
                      <a:cubicBezTo>
                        <a:pt x="1331" y="1523"/>
                        <a:pt x="1331" y="1523"/>
                        <a:pt x="1331" y="1523"/>
                      </a:cubicBezTo>
                      <a:cubicBezTo>
                        <a:pt x="1333" y="1514"/>
                        <a:pt x="1333" y="1514"/>
                        <a:pt x="1333" y="1514"/>
                      </a:cubicBezTo>
                      <a:cubicBezTo>
                        <a:pt x="1327" y="1512"/>
                        <a:pt x="1327" y="1512"/>
                        <a:pt x="1327" y="1512"/>
                      </a:cubicBezTo>
                      <a:cubicBezTo>
                        <a:pt x="1328" y="1508"/>
                        <a:pt x="1328" y="1508"/>
                        <a:pt x="1328" y="1508"/>
                      </a:cubicBezTo>
                      <a:cubicBezTo>
                        <a:pt x="1341" y="1506"/>
                        <a:pt x="1341" y="1506"/>
                        <a:pt x="1341" y="1506"/>
                      </a:cubicBezTo>
                      <a:cubicBezTo>
                        <a:pt x="1349" y="1503"/>
                        <a:pt x="1349" y="1503"/>
                        <a:pt x="1349" y="1503"/>
                      </a:cubicBezTo>
                      <a:cubicBezTo>
                        <a:pt x="1349" y="1495"/>
                        <a:pt x="1349" y="1495"/>
                        <a:pt x="1349" y="1495"/>
                      </a:cubicBezTo>
                      <a:cubicBezTo>
                        <a:pt x="1348" y="1485"/>
                        <a:pt x="1348" y="1485"/>
                        <a:pt x="1348" y="1485"/>
                      </a:cubicBezTo>
                      <a:cubicBezTo>
                        <a:pt x="1330" y="1473"/>
                        <a:pt x="1330" y="1473"/>
                        <a:pt x="1330" y="1473"/>
                      </a:cubicBezTo>
                      <a:cubicBezTo>
                        <a:pt x="1322" y="1475"/>
                        <a:pt x="1322" y="1475"/>
                        <a:pt x="1322" y="1475"/>
                      </a:cubicBezTo>
                      <a:cubicBezTo>
                        <a:pt x="1312" y="1482"/>
                        <a:pt x="1312" y="1482"/>
                        <a:pt x="1312" y="1482"/>
                      </a:cubicBezTo>
                      <a:cubicBezTo>
                        <a:pt x="1305" y="1491"/>
                        <a:pt x="1305" y="1491"/>
                        <a:pt x="1305" y="1491"/>
                      </a:cubicBezTo>
                      <a:cubicBezTo>
                        <a:pt x="1303" y="1491"/>
                        <a:pt x="1303" y="1491"/>
                        <a:pt x="1303" y="1491"/>
                      </a:cubicBezTo>
                      <a:cubicBezTo>
                        <a:pt x="1303" y="1481"/>
                        <a:pt x="1303" y="1481"/>
                        <a:pt x="1303" y="1481"/>
                      </a:cubicBezTo>
                      <a:cubicBezTo>
                        <a:pt x="1292" y="1483"/>
                        <a:pt x="1292" y="1483"/>
                        <a:pt x="1292" y="1483"/>
                      </a:cubicBezTo>
                      <a:cubicBezTo>
                        <a:pt x="1296" y="1479"/>
                        <a:pt x="1296" y="1479"/>
                        <a:pt x="1296" y="1479"/>
                      </a:cubicBezTo>
                      <a:cubicBezTo>
                        <a:pt x="1300" y="1477"/>
                        <a:pt x="1300" y="1477"/>
                        <a:pt x="1300" y="1477"/>
                      </a:cubicBezTo>
                      <a:cubicBezTo>
                        <a:pt x="1295" y="1472"/>
                        <a:pt x="1295" y="1472"/>
                        <a:pt x="1295" y="1472"/>
                      </a:cubicBezTo>
                      <a:cubicBezTo>
                        <a:pt x="1310" y="1474"/>
                        <a:pt x="1310" y="1474"/>
                        <a:pt x="1310" y="1474"/>
                      </a:cubicBezTo>
                      <a:cubicBezTo>
                        <a:pt x="1320" y="1471"/>
                        <a:pt x="1320" y="1471"/>
                        <a:pt x="1320" y="1471"/>
                      </a:cubicBezTo>
                      <a:cubicBezTo>
                        <a:pt x="1327" y="1466"/>
                        <a:pt x="1327" y="1466"/>
                        <a:pt x="1327" y="1466"/>
                      </a:cubicBezTo>
                      <a:cubicBezTo>
                        <a:pt x="1336" y="1463"/>
                        <a:pt x="1336" y="1463"/>
                        <a:pt x="1336" y="1463"/>
                      </a:cubicBezTo>
                      <a:cubicBezTo>
                        <a:pt x="1343" y="1452"/>
                        <a:pt x="1343" y="1452"/>
                        <a:pt x="1343" y="1452"/>
                      </a:cubicBezTo>
                      <a:cubicBezTo>
                        <a:pt x="1337" y="1448"/>
                        <a:pt x="1337" y="1448"/>
                        <a:pt x="1337" y="1448"/>
                      </a:cubicBezTo>
                      <a:cubicBezTo>
                        <a:pt x="1326" y="1447"/>
                        <a:pt x="1326" y="1447"/>
                        <a:pt x="1326" y="1447"/>
                      </a:cubicBezTo>
                      <a:cubicBezTo>
                        <a:pt x="1320" y="1441"/>
                        <a:pt x="1320" y="1441"/>
                        <a:pt x="1320" y="1441"/>
                      </a:cubicBezTo>
                      <a:cubicBezTo>
                        <a:pt x="1312" y="1437"/>
                        <a:pt x="1312" y="1437"/>
                        <a:pt x="1312" y="1437"/>
                      </a:cubicBezTo>
                      <a:cubicBezTo>
                        <a:pt x="1300" y="1439"/>
                        <a:pt x="1300" y="1439"/>
                        <a:pt x="1300" y="1439"/>
                      </a:cubicBezTo>
                      <a:cubicBezTo>
                        <a:pt x="1292" y="1445"/>
                        <a:pt x="1292" y="1445"/>
                        <a:pt x="1292" y="1445"/>
                      </a:cubicBezTo>
                      <a:cubicBezTo>
                        <a:pt x="1288" y="1440"/>
                        <a:pt x="1288" y="1440"/>
                        <a:pt x="1288" y="1440"/>
                      </a:cubicBezTo>
                      <a:cubicBezTo>
                        <a:pt x="1297" y="1437"/>
                        <a:pt x="1297" y="1437"/>
                        <a:pt x="1297" y="1437"/>
                      </a:cubicBezTo>
                      <a:cubicBezTo>
                        <a:pt x="1302" y="1431"/>
                        <a:pt x="1302" y="1431"/>
                        <a:pt x="1302" y="1431"/>
                      </a:cubicBezTo>
                      <a:cubicBezTo>
                        <a:pt x="1290" y="1426"/>
                        <a:pt x="1290" y="1426"/>
                        <a:pt x="1290" y="1426"/>
                      </a:cubicBezTo>
                      <a:cubicBezTo>
                        <a:pt x="1301" y="1423"/>
                        <a:pt x="1301" y="1423"/>
                        <a:pt x="1301" y="1423"/>
                      </a:cubicBezTo>
                      <a:cubicBezTo>
                        <a:pt x="1309" y="1431"/>
                        <a:pt x="1309" y="1431"/>
                        <a:pt x="1309" y="1431"/>
                      </a:cubicBezTo>
                      <a:cubicBezTo>
                        <a:pt x="1319" y="1432"/>
                        <a:pt x="1319" y="1432"/>
                        <a:pt x="1319" y="1432"/>
                      </a:cubicBezTo>
                      <a:cubicBezTo>
                        <a:pt x="1329" y="1421"/>
                        <a:pt x="1329" y="1421"/>
                        <a:pt x="1329" y="1421"/>
                      </a:cubicBezTo>
                      <a:cubicBezTo>
                        <a:pt x="1333" y="1415"/>
                        <a:pt x="1333" y="1415"/>
                        <a:pt x="1333" y="1415"/>
                      </a:cubicBezTo>
                      <a:cubicBezTo>
                        <a:pt x="1348" y="1407"/>
                        <a:pt x="1348" y="1407"/>
                        <a:pt x="1348" y="1407"/>
                      </a:cubicBezTo>
                      <a:cubicBezTo>
                        <a:pt x="1346" y="1402"/>
                        <a:pt x="1346" y="1402"/>
                        <a:pt x="1346" y="1402"/>
                      </a:cubicBezTo>
                      <a:cubicBezTo>
                        <a:pt x="1343" y="1391"/>
                        <a:pt x="1343" y="1391"/>
                        <a:pt x="1343" y="1391"/>
                      </a:cubicBezTo>
                      <a:cubicBezTo>
                        <a:pt x="1353" y="1399"/>
                        <a:pt x="1353" y="1399"/>
                        <a:pt x="1353" y="1399"/>
                      </a:cubicBezTo>
                      <a:cubicBezTo>
                        <a:pt x="1358" y="1400"/>
                        <a:pt x="1358" y="1400"/>
                        <a:pt x="1358" y="1400"/>
                      </a:cubicBezTo>
                      <a:cubicBezTo>
                        <a:pt x="1360" y="1381"/>
                        <a:pt x="1360" y="1381"/>
                        <a:pt x="1360" y="1381"/>
                      </a:cubicBezTo>
                      <a:cubicBezTo>
                        <a:pt x="1365" y="1378"/>
                        <a:pt x="1365" y="1378"/>
                        <a:pt x="1365" y="1378"/>
                      </a:cubicBezTo>
                      <a:cubicBezTo>
                        <a:pt x="1370" y="1379"/>
                        <a:pt x="1370" y="1379"/>
                        <a:pt x="1370" y="1379"/>
                      </a:cubicBezTo>
                      <a:cubicBezTo>
                        <a:pt x="1371" y="1393"/>
                        <a:pt x="1371" y="1393"/>
                        <a:pt x="1371" y="1393"/>
                      </a:cubicBezTo>
                      <a:cubicBezTo>
                        <a:pt x="1380" y="1405"/>
                        <a:pt x="1380" y="1405"/>
                        <a:pt x="1380" y="1405"/>
                      </a:cubicBezTo>
                      <a:cubicBezTo>
                        <a:pt x="1398" y="1422"/>
                        <a:pt x="1398" y="1422"/>
                        <a:pt x="1398" y="1422"/>
                      </a:cubicBezTo>
                      <a:cubicBezTo>
                        <a:pt x="1416" y="1430"/>
                        <a:pt x="1416" y="1430"/>
                        <a:pt x="1416" y="1430"/>
                      </a:cubicBezTo>
                      <a:cubicBezTo>
                        <a:pt x="1423" y="1429"/>
                        <a:pt x="1423" y="1429"/>
                        <a:pt x="1423" y="1429"/>
                      </a:cubicBezTo>
                      <a:cubicBezTo>
                        <a:pt x="1426" y="1421"/>
                        <a:pt x="1426" y="1421"/>
                        <a:pt x="1426" y="1421"/>
                      </a:cubicBezTo>
                      <a:cubicBezTo>
                        <a:pt x="1434" y="1417"/>
                        <a:pt x="1434" y="1417"/>
                        <a:pt x="1434" y="1417"/>
                      </a:cubicBezTo>
                      <a:cubicBezTo>
                        <a:pt x="1443" y="1407"/>
                        <a:pt x="1443" y="1407"/>
                        <a:pt x="1443" y="1407"/>
                      </a:cubicBezTo>
                      <a:cubicBezTo>
                        <a:pt x="1453" y="1410"/>
                        <a:pt x="1453" y="1410"/>
                        <a:pt x="1453" y="1410"/>
                      </a:cubicBezTo>
                      <a:cubicBezTo>
                        <a:pt x="1465" y="1410"/>
                        <a:pt x="1465" y="1410"/>
                        <a:pt x="1465" y="1410"/>
                      </a:cubicBezTo>
                      <a:cubicBezTo>
                        <a:pt x="1470" y="1405"/>
                        <a:pt x="1470" y="1405"/>
                        <a:pt x="1470" y="1405"/>
                      </a:cubicBezTo>
                      <a:cubicBezTo>
                        <a:pt x="1468" y="1400"/>
                        <a:pt x="1468" y="1400"/>
                        <a:pt x="1468" y="1400"/>
                      </a:cubicBezTo>
                      <a:cubicBezTo>
                        <a:pt x="1469" y="1384"/>
                        <a:pt x="1469" y="1384"/>
                        <a:pt x="1469" y="1384"/>
                      </a:cubicBezTo>
                      <a:cubicBezTo>
                        <a:pt x="1473" y="1376"/>
                        <a:pt x="1473" y="1376"/>
                        <a:pt x="1473" y="1376"/>
                      </a:cubicBezTo>
                      <a:cubicBezTo>
                        <a:pt x="1473" y="1372"/>
                        <a:pt x="1473" y="1372"/>
                        <a:pt x="1473" y="1372"/>
                      </a:cubicBezTo>
                      <a:cubicBezTo>
                        <a:pt x="1467" y="1368"/>
                        <a:pt x="1467" y="1368"/>
                        <a:pt x="1467" y="1368"/>
                      </a:cubicBezTo>
                      <a:cubicBezTo>
                        <a:pt x="1451" y="1362"/>
                        <a:pt x="1451" y="1362"/>
                        <a:pt x="1451" y="1362"/>
                      </a:cubicBezTo>
                      <a:cubicBezTo>
                        <a:pt x="1443" y="1358"/>
                        <a:pt x="1443" y="1358"/>
                        <a:pt x="1443" y="1358"/>
                      </a:cubicBezTo>
                      <a:cubicBezTo>
                        <a:pt x="1437" y="1352"/>
                        <a:pt x="1437" y="1352"/>
                        <a:pt x="1437" y="1352"/>
                      </a:cubicBezTo>
                      <a:cubicBezTo>
                        <a:pt x="1425" y="1355"/>
                        <a:pt x="1425" y="1355"/>
                        <a:pt x="1425" y="1355"/>
                      </a:cubicBezTo>
                      <a:cubicBezTo>
                        <a:pt x="1416" y="1352"/>
                        <a:pt x="1416" y="1352"/>
                        <a:pt x="1416" y="1352"/>
                      </a:cubicBezTo>
                      <a:cubicBezTo>
                        <a:pt x="1416" y="1348"/>
                        <a:pt x="1416" y="1348"/>
                        <a:pt x="1416" y="1348"/>
                      </a:cubicBezTo>
                      <a:cubicBezTo>
                        <a:pt x="1419" y="1347"/>
                        <a:pt x="1419" y="1347"/>
                        <a:pt x="1419" y="1347"/>
                      </a:cubicBezTo>
                      <a:cubicBezTo>
                        <a:pt x="1418" y="1341"/>
                        <a:pt x="1418" y="1341"/>
                        <a:pt x="1418" y="1341"/>
                      </a:cubicBezTo>
                      <a:cubicBezTo>
                        <a:pt x="1424" y="1334"/>
                        <a:pt x="1424" y="1334"/>
                        <a:pt x="1424" y="1334"/>
                      </a:cubicBezTo>
                      <a:cubicBezTo>
                        <a:pt x="1423" y="1328"/>
                        <a:pt x="1423" y="1328"/>
                        <a:pt x="1423" y="1328"/>
                      </a:cubicBezTo>
                      <a:cubicBezTo>
                        <a:pt x="1413" y="1326"/>
                        <a:pt x="1413" y="1326"/>
                        <a:pt x="1413" y="1326"/>
                      </a:cubicBezTo>
                      <a:cubicBezTo>
                        <a:pt x="1429" y="1320"/>
                        <a:pt x="1429" y="1320"/>
                        <a:pt x="1429" y="1320"/>
                      </a:cubicBezTo>
                      <a:cubicBezTo>
                        <a:pt x="1428" y="1312"/>
                        <a:pt x="1428" y="1312"/>
                        <a:pt x="1428" y="1312"/>
                      </a:cubicBezTo>
                      <a:cubicBezTo>
                        <a:pt x="1426" y="1300"/>
                        <a:pt x="1426" y="1300"/>
                        <a:pt x="1426" y="1300"/>
                      </a:cubicBezTo>
                      <a:cubicBezTo>
                        <a:pt x="1431" y="1303"/>
                        <a:pt x="1431" y="1303"/>
                        <a:pt x="1431" y="1303"/>
                      </a:cubicBezTo>
                      <a:cubicBezTo>
                        <a:pt x="1436" y="1308"/>
                        <a:pt x="1436" y="1308"/>
                        <a:pt x="1436" y="1308"/>
                      </a:cubicBezTo>
                      <a:cubicBezTo>
                        <a:pt x="1449" y="1307"/>
                        <a:pt x="1449" y="1307"/>
                        <a:pt x="1449" y="1307"/>
                      </a:cubicBezTo>
                      <a:cubicBezTo>
                        <a:pt x="1459" y="1309"/>
                        <a:pt x="1459" y="1309"/>
                        <a:pt x="1459" y="1309"/>
                      </a:cubicBezTo>
                      <a:cubicBezTo>
                        <a:pt x="1468" y="1308"/>
                        <a:pt x="1468" y="1308"/>
                        <a:pt x="1468" y="1308"/>
                      </a:cubicBezTo>
                      <a:cubicBezTo>
                        <a:pt x="1474" y="1312"/>
                        <a:pt x="1474" y="1312"/>
                        <a:pt x="1474" y="1312"/>
                      </a:cubicBezTo>
                      <a:cubicBezTo>
                        <a:pt x="1477" y="1322"/>
                        <a:pt x="1477" y="1322"/>
                        <a:pt x="1477" y="1322"/>
                      </a:cubicBezTo>
                      <a:cubicBezTo>
                        <a:pt x="1482" y="1330"/>
                        <a:pt x="1482" y="1330"/>
                        <a:pt x="1482" y="1330"/>
                      </a:cubicBezTo>
                      <a:cubicBezTo>
                        <a:pt x="1495" y="1333"/>
                        <a:pt x="1495" y="1333"/>
                        <a:pt x="1495" y="1333"/>
                      </a:cubicBezTo>
                      <a:cubicBezTo>
                        <a:pt x="1509" y="1313"/>
                        <a:pt x="1509" y="1313"/>
                        <a:pt x="1509" y="1313"/>
                      </a:cubicBezTo>
                      <a:cubicBezTo>
                        <a:pt x="1507" y="1305"/>
                        <a:pt x="1507" y="1305"/>
                        <a:pt x="1507" y="1305"/>
                      </a:cubicBezTo>
                      <a:cubicBezTo>
                        <a:pt x="1502" y="1299"/>
                        <a:pt x="1502" y="1299"/>
                        <a:pt x="1502" y="1299"/>
                      </a:cubicBezTo>
                      <a:cubicBezTo>
                        <a:pt x="1498" y="1288"/>
                        <a:pt x="1498" y="1288"/>
                        <a:pt x="1498" y="1288"/>
                      </a:cubicBezTo>
                      <a:cubicBezTo>
                        <a:pt x="1486" y="1295"/>
                        <a:pt x="1486" y="1295"/>
                        <a:pt x="1486" y="1295"/>
                      </a:cubicBezTo>
                      <a:cubicBezTo>
                        <a:pt x="1479" y="1289"/>
                        <a:pt x="1479" y="1289"/>
                        <a:pt x="1479" y="1289"/>
                      </a:cubicBezTo>
                      <a:cubicBezTo>
                        <a:pt x="1464" y="1287"/>
                        <a:pt x="1464" y="1287"/>
                        <a:pt x="1464" y="1287"/>
                      </a:cubicBezTo>
                      <a:cubicBezTo>
                        <a:pt x="1455" y="1288"/>
                        <a:pt x="1455" y="1288"/>
                        <a:pt x="1455" y="1288"/>
                      </a:cubicBezTo>
                      <a:cubicBezTo>
                        <a:pt x="1455" y="1286"/>
                        <a:pt x="1455" y="1286"/>
                        <a:pt x="1455" y="1286"/>
                      </a:cubicBezTo>
                      <a:cubicBezTo>
                        <a:pt x="1461" y="1284"/>
                        <a:pt x="1461" y="1284"/>
                        <a:pt x="1461" y="1284"/>
                      </a:cubicBezTo>
                      <a:cubicBezTo>
                        <a:pt x="1462" y="1276"/>
                        <a:pt x="1462" y="1276"/>
                        <a:pt x="1462" y="1276"/>
                      </a:cubicBezTo>
                      <a:cubicBezTo>
                        <a:pt x="1462" y="1268"/>
                        <a:pt x="1462" y="1268"/>
                        <a:pt x="1462" y="1268"/>
                      </a:cubicBezTo>
                      <a:cubicBezTo>
                        <a:pt x="1463" y="1257"/>
                        <a:pt x="1463" y="1257"/>
                        <a:pt x="1463" y="1257"/>
                      </a:cubicBezTo>
                      <a:cubicBezTo>
                        <a:pt x="1463" y="1250"/>
                        <a:pt x="1463" y="1250"/>
                        <a:pt x="1463" y="1250"/>
                      </a:cubicBezTo>
                      <a:cubicBezTo>
                        <a:pt x="1459" y="1246"/>
                        <a:pt x="1459" y="1246"/>
                        <a:pt x="1459" y="1246"/>
                      </a:cubicBezTo>
                      <a:cubicBezTo>
                        <a:pt x="1453" y="1245"/>
                        <a:pt x="1453" y="1245"/>
                        <a:pt x="1453" y="1245"/>
                      </a:cubicBezTo>
                      <a:cubicBezTo>
                        <a:pt x="1446" y="1251"/>
                        <a:pt x="1446" y="1251"/>
                        <a:pt x="1446" y="1251"/>
                      </a:cubicBezTo>
                      <a:cubicBezTo>
                        <a:pt x="1439" y="1252"/>
                        <a:pt x="1439" y="1252"/>
                        <a:pt x="1439" y="1252"/>
                      </a:cubicBezTo>
                      <a:cubicBezTo>
                        <a:pt x="1446" y="1242"/>
                        <a:pt x="1446" y="1242"/>
                        <a:pt x="1446" y="1242"/>
                      </a:cubicBezTo>
                      <a:cubicBezTo>
                        <a:pt x="1459" y="1237"/>
                        <a:pt x="1459" y="1237"/>
                        <a:pt x="1459" y="1237"/>
                      </a:cubicBezTo>
                      <a:cubicBezTo>
                        <a:pt x="1466" y="1238"/>
                        <a:pt x="1466" y="1238"/>
                        <a:pt x="1466" y="1238"/>
                      </a:cubicBezTo>
                      <a:cubicBezTo>
                        <a:pt x="1465" y="1229"/>
                        <a:pt x="1465" y="1229"/>
                        <a:pt x="1465" y="1229"/>
                      </a:cubicBezTo>
                      <a:cubicBezTo>
                        <a:pt x="1449" y="1215"/>
                        <a:pt x="1449" y="1215"/>
                        <a:pt x="1449" y="1215"/>
                      </a:cubicBezTo>
                      <a:cubicBezTo>
                        <a:pt x="1442" y="1206"/>
                        <a:pt x="1442" y="1206"/>
                        <a:pt x="1442" y="1206"/>
                      </a:cubicBezTo>
                      <a:cubicBezTo>
                        <a:pt x="1431" y="1205"/>
                        <a:pt x="1431" y="1205"/>
                        <a:pt x="1431" y="1205"/>
                      </a:cubicBezTo>
                      <a:cubicBezTo>
                        <a:pt x="1424" y="1199"/>
                        <a:pt x="1424" y="1199"/>
                        <a:pt x="1424" y="1199"/>
                      </a:cubicBezTo>
                      <a:cubicBezTo>
                        <a:pt x="1441" y="1200"/>
                        <a:pt x="1441" y="1200"/>
                        <a:pt x="1441" y="1200"/>
                      </a:cubicBezTo>
                      <a:cubicBezTo>
                        <a:pt x="1431" y="1189"/>
                        <a:pt x="1431" y="1189"/>
                        <a:pt x="1431" y="1189"/>
                      </a:cubicBezTo>
                      <a:cubicBezTo>
                        <a:pt x="1479" y="1215"/>
                        <a:pt x="1479" y="1215"/>
                        <a:pt x="1479" y="1215"/>
                      </a:cubicBezTo>
                      <a:cubicBezTo>
                        <a:pt x="1483" y="1223"/>
                        <a:pt x="1483" y="1223"/>
                        <a:pt x="1483" y="1223"/>
                      </a:cubicBezTo>
                      <a:cubicBezTo>
                        <a:pt x="1484" y="1234"/>
                        <a:pt x="1484" y="1234"/>
                        <a:pt x="1484" y="1234"/>
                      </a:cubicBezTo>
                      <a:cubicBezTo>
                        <a:pt x="1491" y="1238"/>
                        <a:pt x="1491" y="1238"/>
                        <a:pt x="1491" y="1238"/>
                      </a:cubicBezTo>
                      <a:cubicBezTo>
                        <a:pt x="1495" y="1236"/>
                        <a:pt x="1495" y="1236"/>
                        <a:pt x="1495" y="1236"/>
                      </a:cubicBezTo>
                      <a:cubicBezTo>
                        <a:pt x="1499" y="1220"/>
                        <a:pt x="1499" y="1220"/>
                        <a:pt x="1499" y="1220"/>
                      </a:cubicBezTo>
                      <a:cubicBezTo>
                        <a:pt x="1499" y="1204"/>
                        <a:pt x="1499" y="1204"/>
                        <a:pt x="1499" y="1204"/>
                      </a:cubicBezTo>
                      <a:cubicBezTo>
                        <a:pt x="1497" y="1186"/>
                        <a:pt x="1497" y="1186"/>
                        <a:pt x="1497" y="1186"/>
                      </a:cubicBezTo>
                      <a:cubicBezTo>
                        <a:pt x="1497" y="1172"/>
                        <a:pt x="1497" y="1172"/>
                        <a:pt x="1497" y="1172"/>
                      </a:cubicBezTo>
                      <a:cubicBezTo>
                        <a:pt x="1489" y="1159"/>
                        <a:pt x="1489" y="1159"/>
                        <a:pt x="1489" y="1159"/>
                      </a:cubicBezTo>
                      <a:cubicBezTo>
                        <a:pt x="1483" y="1151"/>
                        <a:pt x="1483" y="1151"/>
                        <a:pt x="1483" y="1151"/>
                      </a:cubicBezTo>
                      <a:cubicBezTo>
                        <a:pt x="1475" y="1152"/>
                        <a:pt x="1475" y="1152"/>
                        <a:pt x="1475" y="1152"/>
                      </a:cubicBezTo>
                      <a:cubicBezTo>
                        <a:pt x="1471" y="1151"/>
                        <a:pt x="1471" y="1151"/>
                        <a:pt x="1471" y="1151"/>
                      </a:cubicBezTo>
                      <a:cubicBezTo>
                        <a:pt x="1464" y="1146"/>
                        <a:pt x="1464" y="1146"/>
                        <a:pt x="1464" y="1146"/>
                      </a:cubicBezTo>
                      <a:cubicBezTo>
                        <a:pt x="1455" y="1145"/>
                        <a:pt x="1455" y="1145"/>
                        <a:pt x="1455" y="1145"/>
                      </a:cubicBezTo>
                      <a:cubicBezTo>
                        <a:pt x="1455" y="1141"/>
                        <a:pt x="1455" y="1141"/>
                        <a:pt x="1455" y="1141"/>
                      </a:cubicBezTo>
                      <a:cubicBezTo>
                        <a:pt x="1468" y="1141"/>
                        <a:pt x="1468" y="1141"/>
                        <a:pt x="1468" y="1141"/>
                      </a:cubicBezTo>
                      <a:cubicBezTo>
                        <a:pt x="1476" y="1139"/>
                        <a:pt x="1476" y="1139"/>
                        <a:pt x="1476" y="1139"/>
                      </a:cubicBezTo>
                      <a:cubicBezTo>
                        <a:pt x="1483" y="1135"/>
                        <a:pt x="1483" y="1135"/>
                        <a:pt x="1483" y="1135"/>
                      </a:cubicBezTo>
                      <a:cubicBezTo>
                        <a:pt x="1490" y="1134"/>
                        <a:pt x="1490" y="1134"/>
                        <a:pt x="1490" y="1134"/>
                      </a:cubicBezTo>
                      <a:cubicBezTo>
                        <a:pt x="1490" y="1128"/>
                        <a:pt x="1490" y="1128"/>
                        <a:pt x="1490" y="1128"/>
                      </a:cubicBezTo>
                      <a:cubicBezTo>
                        <a:pt x="1486" y="1115"/>
                        <a:pt x="1486" y="1115"/>
                        <a:pt x="1486" y="1115"/>
                      </a:cubicBezTo>
                      <a:cubicBezTo>
                        <a:pt x="1479" y="1113"/>
                        <a:pt x="1479" y="1113"/>
                        <a:pt x="1479" y="1113"/>
                      </a:cubicBezTo>
                      <a:cubicBezTo>
                        <a:pt x="1468" y="1116"/>
                        <a:pt x="1468" y="1116"/>
                        <a:pt x="1468" y="1116"/>
                      </a:cubicBezTo>
                      <a:cubicBezTo>
                        <a:pt x="1455" y="1106"/>
                        <a:pt x="1455" y="1106"/>
                        <a:pt x="1455" y="1106"/>
                      </a:cubicBezTo>
                      <a:cubicBezTo>
                        <a:pt x="1467" y="1122"/>
                        <a:pt x="1467" y="1122"/>
                        <a:pt x="1467" y="1122"/>
                      </a:cubicBezTo>
                      <a:cubicBezTo>
                        <a:pt x="1460" y="1122"/>
                        <a:pt x="1460" y="1122"/>
                        <a:pt x="1460" y="1122"/>
                      </a:cubicBezTo>
                      <a:cubicBezTo>
                        <a:pt x="1454" y="1113"/>
                        <a:pt x="1454" y="1113"/>
                        <a:pt x="1454" y="1113"/>
                      </a:cubicBezTo>
                      <a:cubicBezTo>
                        <a:pt x="1449" y="1110"/>
                        <a:pt x="1449" y="1110"/>
                        <a:pt x="1449" y="1110"/>
                      </a:cubicBezTo>
                      <a:cubicBezTo>
                        <a:pt x="1453" y="1120"/>
                        <a:pt x="1453" y="1120"/>
                        <a:pt x="1453" y="1120"/>
                      </a:cubicBezTo>
                      <a:cubicBezTo>
                        <a:pt x="1445" y="1117"/>
                        <a:pt x="1445" y="1117"/>
                        <a:pt x="1445" y="1117"/>
                      </a:cubicBezTo>
                      <a:cubicBezTo>
                        <a:pt x="1443" y="1113"/>
                        <a:pt x="1443" y="1113"/>
                        <a:pt x="1443" y="1113"/>
                      </a:cubicBezTo>
                      <a:cubicBezTo>
                        <a:pt x="1437" y="1112"/>
                        <a:pt x="1437" y="1112"/>
                        <a:pt x="1437" y="1112"/>
                      </a:cubicBezTo>
                      <a:cubicBezTo>
                        <a:pt x="1438" y="1107"/>
                        <a:pt x="1438" y="1107"/>
                        <a:pt x="1438" y="1107"/>
                      </a:cubicBezTo>
                      <a:cubicBezTo>
                        <a:pt x="1438" y="1100"/>
                        <a:pt x="1438" y="1100"/>
                        <a:pt x="1438" y="1100"/>
                      </a:cubicBezTo>
                      <a:cubicBezTo>
                        <a:pt x="1439" y="1097"/>
                        <a:pt x="1439" y="1097"/>
                        <a:pt x="1439" y="1097"/>
                      </a:cubicBezTo>
                      <a:cubicBezTo>
                        <a:pt x="1437" y="1091"/>
                        <a:pt x="1437" y="1091"/>
                        <a:pt x="1437" y="1091"/>
                      </a:cubicBezTo>
                      <a:cubicBezTo>
                        <a:pt x="1420" y="1093"/>
                        <a:pt x="1420" y="1093"/>
                        <a:pt x="1420" y="1093"/>
                      </a:cubicBezTo>
                      <a:cubicBezTo>
                        <a:pt x="1412" y="1088"/>
                        <a:pt x="1412" y="1088"/>
                        <a:pt x="1412" y="1088"/>
                      </a:cubicBezTo>
                      <a:cubicBezTo>
                        <a:pt x="1416" y="1085"/>
                        <a:pt x="1416" y="1085"/>
                        <a:pt x="1416" y="1085"/>
                      </a:cubicBezTo>
                      <a:cubicBezTo>
                        <a:pt x="1434" y="1089"/>
                        <a:pt x="1434" y="1089"/>
                        <a:pt x="1434" y="1089"/>
                      </a:cubicBezTo>
                      <a:cubicBezTo>
                        <a:pt x="1429" y="1085"/>
                        <a:pt x="1429" y="1085"/>
                        <a:pt x="1429" y="1085"/>
                      </a:cubicBezTo>
                      <a:cubicBezTo>
                        <a:pt x="1433" y="1080"/>
                        <a:pt x="1433" y="1080"/>
                        <a:pt x="1433" y="1080"/>
                      </a:cubicBezTo>
                      <a:cubicBezTo>
                        <a:pt x="1425" y="1078"/>
                        <a:pt x="1425" y="1078"/>
                        <a:pt x="1425" y="1078"/>
                      </a:cubicBezTo>
                      <a:cubicBezTo>
                        <a:pt x="1422" y="1071"/>
                        <a:pt x="1422" y="1071"/>
                        <a:pt x="1422" y="1071"/>
                      </a:cubicBezTo>
                      <a:cubicBezTo>
                        <a:pt x="1418" y="1070"/>
                        <a:pt x="1418" y="1070"/>
                        <a:pt x="1418" y="1070"/>
                      </a:cubicBezTo>
                      <a:cubicBezTo>
                        <a:pt x="1414" y="1077"/>
                        <a:pt x="1414" y="1077"/>
                        <a:pt x="1414" y="1077"/>
                      </a:cubicBezTo>
                      <a:cubicBezTo>
                        <a:pt x="1414" y="1070"/>
                        <a:pt x="1414" y="1070"/>
                        <a:pt x="1414" y="1070"/>
                      </a:cubicBezTo>
                      <a:cubicBezTo>
                        <a:pt x="1408" y="1057"/>
                        <a:pt x="1408" y="1057"/>
                        <a:pt x="1408" y="1057"/>
                      </a:cubicBezTo>
                      <a:cubicBezTo>
                        <a:pt x="1416" y="1052"/>
                        <a:pt x="1416" y="1052"/>
                        <a:pt x="1416" y="1052"/>
                      </a:cubicBezTo>
                      <a:cubicBezTo>
                        <a:pt x="1416" y="1046"/>
                        <a:pt x="1416" y="1046"/>
                        <a:pt x="1416" y="1046"/>
                      </a:cubicBezTo>
                      <a:cubicBezTo>
                        <a:pt x="1425" y="1044"/>
                        <a:pt x="1425" y="1044"/>
                        <a:pt x="1425" y="1044"/>
                      </a:cubicBezTo>
                      <a:cubicBezTo>
                        <a:pt x="1431" y="1053"/>
                        <a:pt x="1431" y="1053"/>
                        <a:pt x="1431" y="1053"/>
                      </a:cubicBezTo>
                      <a:cubicBezTo>
                        <a:pt x="1436" y="1062"/>
                        <a:pt x="1436" y="1062"/>
                        <a:pt x="1436" y="1062"/>
                      </a:cubicBezTo>
                      <a:cubicBezTo>
                        <a:pt x="1445" y="1055"/>
                        <a:pt x="1445" y="1055"/>
                        <a:pt x="1445" y="1055"/>
                      </a:cubicBezTo>
                      <a:cubicBezTo>
                        <a:pt x="1449" y="1048"/>
                        <a:pt x="1449" y="1048"/>
                        <a:pt x="1449" y="1048"/>
                      </a:cubicBezTo>
                      <a:cubicBezTo>
                        <a:pt x="1461" y="1044"/>
                        <a:pt x="1461" y="1044"/>
                        <a:pt x="1461" y="1044"/>
                      </a:cubicBezTo>
                      <a:cubicBezTo>
                        <a:pt x="1438" y="1037"/>
                        <a:pt x="1438" y="1037"/>
                        <a:pt x="1438" y="1037"/>
                      </a:cubicBezTo>
                      <a:cubicBezTo>
                        <a:pt x="1441" y="1034"/>
                        <a:pt x="1441" y="1034"/>
                        <a:pt x="1441" y="1034"/>
                      </a:cubicBezTo>
                      <a:cubicBezTo>
                        <a:pt x="1460" y="1037"/>
                        <a:pt x="1460" y="1037"/>
                        <a:pt x="1460" y="1037"/>
                      </a:cubicBezTo>
                      <a:cubicBezTo>
                        <a:pt x="1465" y="1033"/>
                        <a:pt x="1465" y="1033"/>
                        <a:pt x="1465" y="1033"/>
                      </a:cubicBezTo>
                      <a:cubicBezTo>
                        <a:pt x="1463" y="1031"/>
                        <a:pt x="1463" y="1031"/>
                        <a:pt x="1463" y="1031"/>
                      </a:cubicBezTo>
                      <a:cubicBezTo>
                        <a:pt x="1437" y="1024"/>
                        <a:pt x="1437" y="1024"/>
                        <a:pt x="1437" y="1024"/>
                      </a:cubicBezTo>
                      <a:cubicBezTo>
                        <a:pt x="1471" y="1025"/>
                        <a:pt x="1471" y="1025"/>
                        <a:pt x="1471" y="1025"/>
                      </a:cubicBezTo>
                      <a:cubicBezTo>
                        <a:pt x="1492" y="1031"/>
                        <a:pt x="1492" y="1031"/>
                        <a:pt x="1492" y="1031"/>
                      </a:cubicBezTo>
                      <a:cubicBezTo>
                        <a:pt x="1506" y="1038"/>
                        <a:pt x="1506" y="1038"/>
                        <a:pt x="1506" y="1038"/>
                      </a:cubicBezTo>
                      <a:cubicBezTo>
                        <a:pt x="1528" y="1046"/>
                        <a:pt x="1528" y="1046"/>
                        <a:pt x="1528" y="1046"/>
                      </a:cubicBezTo>
                      <a:cubicBezTo>
                        <a:pt x="1534" y="1036"/>
                        <a:pt x="1534" y="1036"/>
                        <a:pt x="1534" y="1036"/>
                      </a:cubicBezTo>
                      <a:cubicBezTo>
                        <a:pt x="1534" y="1032"/>
                        <a:pt x="1534" y="1032"/>
                        <a:pt x="1534" y="1032"/>
                      </a:cubicBezTo>
                      <a:cubicBezTo>
                        <a:pt x="1535" y="1026"/>
                        <a:pt x="1535" y="1026"/>
                        <a:pt x="1535" y="1026"/>
                      </a:cubicBezTo>
                      <a:cubicBezTo>
                        <a:pt x="1535" y="1020"/>
                        <a:pt x="1535" y="1020"/>
                        <a:pt x="1535" y="1020"/>
                      </a:cubicBezTo>
                      <a:cubicBezTo>
                        <a:pt x="1535" y="1005"/>
                        <a:pt x="1535" y="1005"/>
                        <a:pt x="1535" y="1005"/>
                      </a:cubicBezTo>
                      <a:cubicBezTo>
                        <a:pt x="1533" y="980"/>
                        <a:pt x="1533" y="980"/>
                        <a:pt x="1533" y="980"/>
                      </a:cubicBezTo>
                      <a:cubicBezTo>
                        <a:pt x="1531" y="979"/>
                        <a:pt x="1531" y="979"/>
                        <a:pt x="1531" y="979"/>
                      </a:cubicBezTo>
                      <a:cubicBezTo>
                        <a:pt x="1528" y="981"/>
                        <a:pt x="1528" y="981"/>
                        <a:pt x="1528" y="981"/>
                      </a:cubicBezTo>
                      <a:cubicBezTo>
                        <a:pt x="1516" y="973"/>
                        <a:pt x="1516" y="973"/>
                        <a:pt x="1516" y="973"/>
                      </a:cubicBezTo>
                      <a:cubicBezTo>
                        <a:pt x="1511" y="978"/>
                        <a:pt x="1511" y="978"/>
                        <a:pt x="1511" y="978"/>
                      </a:cubicBezTo>
                      <a:cubicBezTo>
                        <a:pt x="1512" y="989"/>
                        <a:pt x="1512" y="989"/>
                        <a:pt x="1512" y="989"/>
                      </a:cubicBezTo>
                      <a:cubicBezTo>
                        <a:pt x="1509" y="990"/>
                        <a:pt x="1509" y="990"/>
                        <a:pt x="1509" y="990"/>
                      </a:cubicBezTo>
                      <a:cubicBezTo>
                        <a:pt x="1502" y="988"/>
                        <a:pt x="1502" y="988"/>
                        <a:pt x="1502" y="988"/>
                      </a:cubicBezTo>
                      <a:cubicBezTo>
                        <a:pt x="1502" y="979"/>
                        <a:pt x="1502" y="979"/>
                        <a:pt x="1502" y="979"/>
                      </a:cubicBezTo>
                      <a:cubicBezTo>
                        <a:pt x="1491" y="971"/>
                        <a:pt x="1491" y="971"/>
                        <a:pt x="1491" y="971"/>
                      </a:cubicBezTo>
                      <a:cubicBezTo>
                        <a:pt x="1468" y="969"/>
                        <a:pt x="1468" y="969"/>
                        <a:pt x="1468" y="969"/>
                      </a:cubicBezTo>
                      <a:cubicBezTo>
                        <a:pt x="1478" y="967"/>
                        <a:pt x="1478" y="967"/>
                        <a:pt x="1478" y="967"/>
                      </a:cubicBezTo>
                      <a:cubicBezTo>
                        <a:pt x="1477" y="962"/>
                        <a:pt x="1477" y="962"/>
                        <a:pt x="1477" y="962"/>
                      </a:cubicBezTo>
                      <a:cubicBezTo>
                        <a:pt x="1465" y="956"/>
                        <a:pt x="1465" y="956"/>
                        <a:pt x="1465" y="956"/>
                      </a:cubicBezTo>
                      <a:cubicBezTo>
                        <a:pt x="1470" y="955"/>
                        <a:pt x="1470" y="955"/>
                        <a:pt x="1470" y="955"/>
                      </a:cubicBezTo>
                      <a:cubicBezTo>
                        <a:pt x="1470" y="949"/>
                        <a:pt x="1470" y="949"/>
                        <a:pt x="1470" y="949"/>
                      </a:cubicBezTo>
                      <a:cubicBezTo>
                        <a:pt x="1479" y="950"/>
                        <a:pt x="1479" y="950"/>
                        <a:pt x="1479" y="950"/>
                      </a:cubicBezTo>
                      <a:cubicBezTo>
                        <a:pt x="1465" y="939"/>
                        <a:pt x="1465" y="939"/>
                        <a:pt x="1465" y="939"/>
                      </a:cubicBezTo>
                      <a:cubicBezTo>
                        <a:pt x="1463" y="935"/>
                        <a:pt x="1463" y="935"/>
                        <a:pt x="1463" y="935"/>
                      </a:cubicBezTo>
                      <a:cubicBezTo>
                        <a:pt x="1468" y="926"/>
                        <a:pt x="1468" y="926"/>
                        <a:pt x="1468" y="926"/>
                      </a:cubicBezTo>
                      <a:cubicBezTo>
                        <a:pt x="1476" y="930"/>
                        <a:pt x="1476" y="930"/>
                        <a:pt x="1476" y="930"/>
                      </a:cubicBezTo>
                      <a:cubicBezTo>
                        <a:pt x="1489" y="930"/>
                        <a:pt x="1489" y="930"/>
                        <a:pt x="1489" y="930"/>
                      </a:cubicBezTo>
                      <a:cubicBezTo>
                        <a:pt x="1505" y="946"/>
                        <a:pt x="1505" y="946"/>
                        <a:pt x="1505" y="946"/>
                      </a:cubicBezTo>
                      <a:cubicBezTo>
                        <a:pt x="1512" y="942"/>
                        <a:pt x="1512" y="942"/>
                        <a:pt x="1512" y="942"/>
                      </a:cubicBezTo>
                      <a:cubicBezTo>
                        <a:pt x="1511" y="931"/>
                        <a:pt x="1511" y="931"/>
                        <a:pt x="1511" y="931"/>
                      </a:cubicBezTo>
                      <a:cubicBezTo>
                        <a:pt x="1506" y="924"/>
                        <a:pt x="1506" y="924"/>
                        <a:pt x="1506" y="924"/>
                      </a:cubicBezTo>
                      <a:cubicBezTo>
                        <a:pt x="1476" y="910"/>
                        <a:pt x="1476" y="910"/>
                        <a:pt x="1476" y="910"/>
                      </a:cubicBezTo>
                      <a:cubicBezTo>
                        <a:pt x="1468" y="904"/>
                        <a:pt x="1468" y="904"/>
                        <a:pt x="1468" y="904"/>
                      </a:cubicBezTo>
                      <a:cubicBezTo>
                        <a:pt x="1467" y="897"/>
                        <a:pt x="1467" y="897"/>
                        <a:pt x="1467" y="897"/>
                      </a:cubicBezTo>
                      <a:cubicBezTo>
                        <a:pt x="1462" y="893"/>
                        <a:pt x="1462" y="893"/>
                        <a:pt x="1462" y="893"/>
                      </a:cubicBezTo>
                      <a:cubicBezTo>
                        <a:pt x="1457" y="897"/>
                        <a:pt x="1457" y="897"/>
                        <a:pt x="1457" y="897"/>
                      </a:cubicBezTo>
                      <a:cubicBezTo>
                        <a:pt x="1443" y="933"/>
                        <a:pt x="1443" y="933"/>
                        <a:pt x="1443" y="933"/>
                      </a:cubicBezTo>
                      <a:cubicBezTo>
                        <a:pt x="1436" y="934"/>
                        <a:pt x="1436" y="934"/>
                        <a:pt x="1436" y="934"/>
                      </a:cubicBezTo>
                      <a:cubicBezTo>
                        <a:pt x="1432" y="924"/>
                        <a:pt x="1432" y="924"/>
                        <a:pt x="1432" y="924"/>
                      </a:cubicBezTo>
                      <a:cubicBezTo>
                        <a:pt x="1437" y="911"/>
                        <a:pt x="1437" y="911"/>
                        <a:pt x="1437" y="911"/>
                      </a:cubicBezTo>
                      <a:cubicBezTo>
                        <a:pt x="1438" y="898"/>
                        <a:pt x="1438" y="898"/>
                        <a:pt x="1438" y="898"/>
                      </a:cubicBezTo>
                      <a:cubicBezTo>
                        <a:pt x="1440" y="890"/>
                        <a:pt x="1440" y="890"/>
                        <a:pt x="1440" y="890"/>
                      </a:cubicBezTo>
                      <a:cubicBezTo>
                        <a:pt x="1446" y="881"/>
                        <a:pt x="1446" y="881"/>
                        <a:pt x="1446" y="881"/>
                      </a:cubicBezTo>
                      <a:cubicBezTo>
                        <a:pt x="1447" y="875"/>
                        <a:pt x="1447" y="875"/>
                        <a:pt x="1447" y="875"/>
                      </a:cubicBezTo>
                      <a:cubicBezTo>
                        <a:pt x="1445" y="868"/>
                        <a:pt x="1445" y="868"/>
                        <a:pt x="1445" y="868"/>
                      </a:cubicBezTo>
                      <a:cubicBezTo>
                        <a:pt x="1447" y="852"/>
                        <a:pt x="1447" y="852"/>
                        <a:pt x="1447" y="852"/>
                      </a:cubicBezTo>
                      <a:cubicBezTo>
                        <a:pt x="1449" y="835"/>
                        <a:pt x="1449" y="835"/>
                        <a:pt x="1449" y="835"/>
                      </a:cubicBezTo>
                      <a:cubicBezTo>
                        <a:pt x="1455" y="811"/>
                        <a:pt x="1455" y="811"/>
                        <a:pt x="1455" y="811"/>
                      </a:cubicBezTo>
                      <a:cubicBezTo>
                        <a:pt x="1458" y="804"/>
                        <a:pt x="1458" y="804"/>
                        <a:pt x="1458" y="804"/>
                      </a:cubicBezTo>
                      <a:cubicBezTo>
                        <a:pt x="1450" y="805"/>
                        <a:pt x="1450" y="805"/>
                        <a:pt x="1450" y="805"/>
                      </a:cubicBezTo>
                      <a:cubicBezTo>
                        <a:pt x="1447" y="801"/>
                        <a:pt x="1447" y="801"/>
                        <a:pt x="1447" y="801"/>
                      </a:cubicBezTo>
                      <a:cubicBezTo>
                        <a:pt x="1454" y="800"/>
                        <a:pt x="1454" y="800"/>
                        <a:pt x="1454" y="800"/>
                      </a:cubicBezTo>
                      <a:cubicBezTo>
                        <a:pt x="1455" y="793"/>
                        <a:pt x="1455" y="793"/>
                        <a:pt x="1455" y="793"/>
                      </a:cubicBezTo>
                      <a:cubicBezTo>
                        <a:pt x="1455" y="786"/>
                        <a:pt x="1455" y="786"/>
                        <a:pt x="1455" y="786"/>
                      </a:cubicBezTo>
                      <a:cubicBezTo>
                        <a:pt x="1453" y="781"/>
                        <a:pt x="1453" y="781"/>
                        <a:pt x="1453" y="781"/>
                      </a:cubicBezTo>
                      <a:cubicBezTo>
                        <a:pt x="1455" y="777"/>
                        <a:pt x="1455" y="777"/>
                        <a:pt x="1455" y="777"/>
                      </a:cubicBezTo>
                      <a:cubicBezTo>
                        <a:pt x="1459" y="779"/>
                        <a:pt x="1459" y="779"/>
                        <a:pt x="1459" y="779"/>
                      </a:cubicBezTo>
                      <a:cubicBezTo>
                        <a:pt x="1469" y="770"/>
                        <a:pt x="1469" y="770"/>
                        <a:pt x="1469" y="770"/>
                      </a:cubicBezTo>
                      <a:cubicBezTo>
                        <a:pt x="1479" y="774"/>
                        <a:pt x="1479" y="774"/>
                        <a:pt x="1479" y="774"/>
                      </a:cubicBezTo>
                      <a:cubicBezTo>
                        <a:pt x="1488" y="764"/>
                        <a:pt x="1488" y="764"/>
                        <a:pt x="1488" y="764"/>
                      </a:cubicBezTo>
                      <a:cubicBezTo>
                        <a:pt x="1488" y="755"/>
                        <a:pt x="1488" y="755"/>
                        <a:pt x="1488" y="755"/>
                      </a:cubicBezTo>
                      <a:cubicBezTo>
                        <a:pt x="1486" y="746"/>
                        <a:pt x="1486" y="746"/>
                        <a:pt x="1486" y="746"/>
                      </a:cubicBezTo>
                      <a:cubicBezTo>
                        <a:pt x="1486" y="732"/>
                        <a:pt x="1486" y="732"/>
                        <a:pt x="1486" y="732"/>
                      </a:cubicBezTo>
                      <a:cubicBezTo>
                        <a:pt x="1488" y="734"/>
                        <a:pt x="1488" y="734"/>
                        <a:pt x="1488" y="734"/>
                      </a:cubicBezTo>
                      <a:cubicBezTo>
                        <a:pt x="1494" y="730"/>
                        <a:pt x="1494" y="730"/>
                        <a:pt x="1494" y="730"/>
                      </a:cubicBezTo>
                      <a:cubicBezTo>
                        <a:pt x="1494" y="733"/>
                        <a:pt x="1494" y="733"/>
                        <a:pt x="1494" y="733"/>
                      </a:cubicBezTo>
                      <a:cubicBezTo>
                        <a:pt x="1496" y="732"/>
                        <a:pt x="1496" y="732"/>
                        <a:pt x="1496" y="732"/>
                      </a:cubicBezTo>
                      <a:cubicBezTo>
                        <a:pt x="1496" y="721"/>
                        <a:pt x="1496" y="721"/>
                        <a:pt x="1496" y="721"/>
                      </a:cubicBezTo>
                      <a:cubicBezTo>
                        <a:pt x="1500" y="713"/>
                        <a:pt x="1500" y="713"/>
                        <a:pt x="1500" y="713"/>
                      </a:cubicBezTo>
                      <a:cubicBezTo>
                        <a:pt x="1505" y="711"/>
                        <a:pt x="1505" y="711"/>
                        <a:pt x="1505" y="711"/>
                      </a:cubicBezTo>
                      <a:cubicBezTo>
                        <a:pt x="1505" y="721"/>
                        <a:pt x="1505" y="721"/>
                        <a:pt x="1505" y="721"/>
                      </a:cubicBezTo>
                      <a:cubicBezTo>
                        <a:pt x="1507" y="717"/>
                        <a:pt x="1507" y="717"/>
                        <a:pt x="1507" y="717"/>
                      </a:cubicBezTo>
                      <a:cubicBezTo>
                        <a:pt x="1510" y="704"/>
                        <a:pt x="1510" y="704"/>
                        <a:pt x="1510" y="704"/>
                      </a:cubicBezTo>
                      <a:cubicBezTo>
                        <a:pt x="1496" y="702"/>
                        <a:pt x="1496" y="702"/>
                        <a:pt x="1496" y="702"/>
                      </a:cubicBezTo>
                      <a:cubicBezTo>
                        <a:pt x="1494" y="714"/>
                        <a:pt x="1494" y="714"/>
                        <a:pt x="1494" y="714"/>
                      </a:cubicBezTo>
                      <a:cubicBezTo>
                        <a:pt x="1489" y="727"/>
                        <a:pt x="1489" y="727"/>
                        <a:pt x="1489" y="727"/>
                      </a:cubicBezTo>
                      <a:cubicBezTo>
                        <a:pt x="1489" y="715"/>
                        <a:pt x="1489" y="715"/>
                        <a:pt x="1489" y="715"/>
                      </a:cubicBezTo>
                      <a:cubicBezTo>
                        <a:pt x="1493" y="702"/>
                        <a:pt x="1493" y="702"/>
                        <a:pt x="1493" y="702"/>
                      </a:cubicBezTo>
                      <a:cubicBezTo>
                        <a:pt x="1495" y="687"/>
                        <a:pt x="1495" y="687"/>
                        <a:pt x="1495" y="687"/>
                      </a:cubicBezTo>
                      <a:cubicBezTo>
                        <a:pt x="1492" y="682"/>
                        <a:pt x="1492" y="682"/>
                        <a:pt x="1492" y="682"/>
                      </a:cubicBezTo>
                      <a:cubicBezTo>
                        <a:pt x="1494" y="673"/>
                        <a:pt x="1494" y="673"/>
                        <a:pt x="1494" y="673"/>
                      </a:cubicBezTo>
                      <a:cubicBezTo>
                        <a:pt x="1497" y="647"/>
                        <a:pt x="1497" y="647"/>
                        <a:pt x="1497" y="647"/>
                      </a:cubicBezTo>
                      <a:cubicBezTo>
                        <a:pt x="1502" y="636"/>
                        <a:pt x="1502" y="636"/>
                        <a:pt x="1502" y="636"/>
                      </a:cubicBezTo>
                      <a:cubicBezTo>
                        <a:pt x="1507" y="632"/>
                        <a:pt x="1507" y="632"/>
                        <a:pt x="1507" y="632"/>
                      </a:cubicBezTo>
                      <a:cubicBezTo>
                        <a:pt x="1524" y="638"/>
                        <a:pt x="1524" y="638"/>
                        <a:pt x="1524" y="638"/>
                      </a:cubicBezTo>
                      <a:cubicBezTo>
                        <a:pt x="1537" y="634"/>
                        <a:pt x="1537" y="634"/>
                        <a:pt x="1537" y="634"/>
                      </a:cubicBezTo>
                      <a:cubicBezTo>
                        <a:pt x="1544" y="622"/>
                        <a:pt x="1544" y="622"/>
                        <a:pt x="1544" y="622"/>
                      </a:cubicBezTo>
                      <a:cubicBezTo>
                        <a:pt x="1545" y="614"/>
                        <a:pt x="1545" y="614"/>
                        <a:pt x="1545" y="614"/>
                      </a:cubicBezTo>
                      <a:cubicBezTo>
                        <a:pt x="1551" y="605"/>
                        <a:pt x="1551" y="605"/>
                        <a:pt x="1551" y="605"/>
                      </a:cubicBezTo>
                      <a:cubicBezTo>
                        <a:pt x="1552" y="596"/>
                        <a:pt x="1552" y="596"/>
                        <a:pt x="1552" y="596"/>
                      </a:cubicBezTo>
                      <a:cubicBezTo>
                        <a:pt x="1553" y="594"/>
                        <a:pt x="1553" y="594"/>
                        <a:pt x="1553" y="594"/>
                      </a:cubicBezTo>
                      <a:cubicBezTo>
                        <a:pt x="1553" y="594"/>
                        <a:pt x="1553" y="594"/>
                        <a:pt x="1553" y="594"/>
                      </a:cubicBezTo>
                      <a:cubicBezTo>
                        <a:pt x="1556" y="585"/>
                        <a:pt x="1556" y="585"/>
                        <a:pt x="1556" y="585"/>
                      </a:cubicBezTo>
                      <a:cubicBezTo>
                        <a:pt x="1556" y="584"/>
                        <a:pt x="1556" y="584"/>
                        <a:pt x="1556" y="584"/>
                      </a:cubicBezTo>
                      <a:cubicBezTo>
                        <a:pt x="1554" y="580"/>
                        <a:pt x="1554" y="580"/>
                        <a:pt x="1554" y="580"/>
                      </a:cubicBezTo>
                      <a:cubicBezTo>
                        <a:pt x="1553" y="577"/>
                        <a:pt x="1553" y="577"/>
                        <a:pt x="1553" y="577"/>
                      </a:cubicBezTo>
                      <a:cubicBezTo>
                        <a:pt x="1550" y="574"/>
                        <a:pt x="1550" y="574"/>
                        <a:pt x="1550" y="574"/>
                      </a:cubicBezTo>
                      <a:cubicBezTo>
                        <a:pt x="1549" y="574"/>
                        <a:pt x="1549" y="574"/>
                        <a:pt x="1549" y="574"/>
                      </a:cubicBezTo>
                      <a:cubicBezTo>
                        <a:pt x="1547" y="572"/>
                        <a:pt x="1547" y="572"/>
                        <a:pt x="1547" y="572"/>
                      </a:cubicBezTo>
                      <a:cubicBezTo>
                        <a:pt x="1542" y="571"/>
                        <a:pt x="1542" y="571"/>
                        <a:pt x="1542" y="571"/>
                      </a:cubicBezTo>
                      <a:cubicBezTo>
                        <a:pt x="1536" y="571"/>
                        <a:pt x="1536" y="571"/>
                        <a:pt x="1536" y="571"/>
                      </a:cubicBezTo>
                      <a:cubicBezTo>
                        <a:pt x="1506" y="578"/>
                        <a:pt x="1506" y="578"/>
                        <a:pt x="1506" y="578"/>
                      </a:cubicBezTo>
                      <a:cubicBezTo>
                        <a:pt x="1499" y="582"/>
                        <a:pt x="1499" y="582"/>
                        <a:pt x="1499" y="582"/>
                      </a:cubicBezTo>
                      <a:cubicBezTo>
                        <a:pt x="1494" y="594"/>
                        <a:pt x="1494" y="594"/>
                        <a:pt x="1494" y="594"/>
                      </a:cubicBezTo>
                      <a:cubicBezTo>
                        <a:pt x="1494" y="594"/>
                        <a:pt x="1494" y="594"/>
                        <a:pt x="1494" y="594"/>
                      </a:cubicBezTo>
                      <a:cubicBezTo>
                        <a:pt x="1485" y="607"/>
                        <a:pt x="1485" y="607"/>
                        <a:pt x="1485" y="607"/>
                      </a:cubicBezTo>
                      <a:cubicBezTo>
                        <a:pt x="1481" y="618"/>
                        <a:pt x="1481" y="618"/>
                        <a:pt x="1481" y="618"/>
                      </a:cubicBezTo>
                      <a:cubicBezTo>
                        <a:pt x="1481" y="626"/>
                        <a:pt x="1481" y="626"/>
                        <a:pt x="1481" y="626"/>
                      </a:cubicBezTo>
                      <a:cubicBezTo>
                        <a:pt x="1487" y="627"/>
                        <a:pt x="1487" y="627"/>
                        <a:pt x="1487" y="627"/>
                      </a:cubicBezTo>
                      <a:cubicBezTo>
                        <a:pt x="1477" y="634"/>
                        <a:pt x="1477" y="634"/>
                        <a:pt x="1477" y="634"/>
                      </a:cubicBezTo>
                      <a:cubicBezTo>
                        <a:pt x="1472" y="620"/>
                        <a:pt x="1472" y="620"/>
                        <a:pt x="1472" y="620"/>
                      </a:cubicBezTo>
                      <a:cubicBezTo>
                        <a:pt x="1468" y="619"/>
                        <a:pt x="1468" y="619"/>
                        <a:pt x="1468" y="619"/>
                      </a:cubicBezTo>
                      <a:cubicBezTo>
                        <a:pt x="1472" y="604"/>
                        <a:pt x="1472" y="604"/>
                        <a:pt x="1472" y="604"/>
                      </a:cubicBezTo>
                      <a:cubicBezTo>
                        <a:pt x="1472" y="598"/>
                        <a:pt x="1472" y="598"/>
                        <a:pt x="1472" y="598"/>
                      </a:cubicBezTo>
                      <a:cubicBezTo>
                        <a:pt x="1471" y="594"/>
                        <a:pt x="1471" y="594"/>
                        <a:pt x="1471" y="594"/>
                      </a:cubicBezTo>
                      <a:cubicBezTo>
                        <a:pt x="1471" y="594"/>
                        <a:pt x="1471" y="594"/>
                        <a:pt x="1471" y="594"/>
                      </a:cubicBezTo>
                      <a:cubicBezTo>
                        <a:pt x="1478" y="571"/>
                        <a:pt x="1478" y="571"/>
                        <a:pt x="1478" y="571"/>
                      </a:cubicBezTo>
                      <a:cubicBezTo>
                        <a:pt x="1480" y="565"/>
                        <a:pt x="1480" y="565"/>
                        <a:pt x="1480" y="565"/>
                      </a:cubicBezTo>
                      <a:cubicBezTo>
                        <a:pt x="1480" y="564"/>
                        <a:pt x="1480" y="564"/>
                        <a:pt x="1480" y="564"/>
                      </a:cubicBezTo>
                      <a:cubicBezTo>
                        <a:pt x="1481" y="561"/>
                        <a:pt x="1481" y="561"/>
                        <a:pt x="1481" y="561"/>
                      </a:cubicBezTo>
                      <a:cubicBezTo>
                        <a:pt x="1483" y="555"/>
                        <a:pt x="1483" y="555"/>
                        <a:pt x="1483" y="555"/>
                      </a:cubicBezTo>
                      <a:cubicBezTo>
                        <a:pt x="1484" y="553"/>
                        <a:pt x="1484" y="553"/>
                        <a:pt x="1484" y="553"/>
                      </a:cubicBezTo>
                      <a:cubicBezTo>
                        <a:pt x="1485" y="551"/>
                        <a:pt x="1485" y="551"/>
                        <a:pt x="1485" y="551"/>
                      </a:cubicBezTo>
                      <a:cubicBezTo>
                        <a:pt x="1489" y="548"/>
                        <a:pt x="1489" y="548"/>
                        <a:pt x="1489" y="548"/>
                      </a:cubicBezTo>
                      <a:cubicBezTo>
                        <a:pt x="1489" y="548"/>
                        <a:pt x="1489" y="548"/>
                        <a:pt x="1489" y="548"/>
                      </a:cubicBezTo>
                      <a:cubicBezTo>
                        <a:pt x="1492" y="547"/>
                        <a:pt x="1492" y="547"/>
                        <a:pt x="1492" y="547"/>
                      </a:cubicBezTo>
                      <a:cubicBezTo>
                        <a:pt x="1495" y="547"/>
                        <a:pt x="1495" y="547"/>
                        <a:pt x="1495" y="547"/>
                      </a:cubicBezTo>
                      <a:cubicBezTo>
                        <a:pt x="1500" y="548"/>
                        <a:pt x="1500" y="548"/>
                        <a:pt x="1500" y="548"/>
                      </a:cubicBezTo>
                      <a:cubicBezTo>
                        <a:pt x="1502" y="549"/>
                        <a:pt x="1502" y="549"/>
                        <a:pt x="1502" y="549"/>
                      </a:cubicBezTo>
                      <a:cubicBezTo>
                        <a:pt x="1505" y="551"/>
                        <a:pt x="1505" y="551"/>
                        <a:pt x="1505" y="551"/>
                      </a:cubicBezTo>
                      <a:cubicBezTo>
                        <a:pt x="1514" y="555"/>
                        <a:pt x="1514" y="555"/>
                        <a:pt x="1514" y="555"/>
                      </a:cubicBezTo>
                      <a:cubicBezTo>
                        <a:pt x="1524" y="558"/>
                        <a:pt x="1524" y="558"/>
                        <a:pt x="1524" y="558"/>
                      </a:cubicBezTo>
                      <a:cubicBezTo>
                        <a:pt x="1535" y="558"/>
                        <a:pt x="1535" y="558"/>
                        <a:pt x="1535" y="558"/>
                      </a:cubicBezTo>
                      <a:cubicBezTo>
                        <a:pt x="1556" y="557"/>
                        <a:pt x="1556" y="557"/>
                        <a:pt x="1556" y="557"/>
                      </a:cubicBezTo>
                      <a:cubicBezTo>
                        <a:pt x="1561" y="556"/>
                        <a:pt x="1561" y="556"/>
                        <a:pt x="1561" y="556"/>
                      </a:cubicBezTo>
                      <a:cubicBezTo>
                        <a:pt x="1564" y="556"/>
                        <a:pt x="1564" y="556"/>
                        <a:pt x="1564" y="556"/>
                      </a:cubicBezTo>
                      <a:cubicBezTo>
                        <a:pt x="1565" y="555"/>
                        <a:pt x="1565" y="555"/>
                        <a:pt x="1565" y="555"/>
                      </a:cubicBezTo>
                      <a:cubicBezTo>
                        <a:pt x="1571" y="551"/>
                        <a:pt x="1571" y="551"/>
                        <a:pt x="1571" y="551"/>
                      </a:cubicBezTo>
                      <a:cubicBezTo>
                        <a:pt x="1572" y="550"/>
                        <a:pt x="1572" y="550"/>
                        <a:pt x="1572" y="550"/>
                      </a:cubicBezTo>
                      <a:cubicBezTo>
                        <a:pt x="1573" y="548"/>
                        <a:pt x="1573" y="548"/>
                        <a:pt x="1573" y="548"/>
                      </a:cubicBezTo>
                      <a:cubicBezTo>
                        <a:pt x="1579" y="540"/>
                        <a:pt x="1579" y="540"/>
                        <a:pt x="1579" y="540"/>
                      </a:cubicBezTo>
                      <a:cubicBezTo>
                        <a:pt x="1580" y="539"/>
                        <a:pt x="1580" y="539"/>
                        <a:pt x="1580" y="539"/>
                      </a:cubicBezTo>
                      <a:cubicBezTo>
                        <a:pt x="1593" y="511"/>
                        <a:pt x="1593" y="511"/>
                        <a:pt x="1593" y="511"/>
                      </a:cubicBezTo>
                      <a:cubicBezTo>
                        <a:pt x="1593" y="510"/>
                        <a:pt x="1593" y="510"/>
                        <a:pt x="1593" y="510"/>
                      </a:cubicBezTo>
                      <a:cubicBezTo>
                        <a:pt x="1593" y="510"/>
                        <a:pt x="1593" y="510"/>
                        <a:pt x="1593" y="510"/>
                      </a:cubicBezTo>
                      <a:cubicBezTo>
                        <a:pt x="1593" y="508"/>
                        <a:pt x="1593" y="508"/>
                        <a:pt x="1593" y="508"/>
                      </a:cubicBezTo>
                      <a:cubicBezTo>
                        <a:pt x="1590" y="505"/>
                        <a:pt x="1590" y="505"/>
                        <a:pt x="1590" y="505"/>
                      </a:cubicBezTo>
                      <a:cubicBezTo>
                        <a:pt x="1589" y="504"/>
                        <a:pt x="1589" y="504"/>
                        <a:pt x="1589" y="504"/>
                      </a:cubicBezTo>
                      <a:cubicBezTo>
                        <a:pt x="1582" y="501"/>
                        <a:pt x="1582" y="501"/>
                        <a:pt x="1582" y="501"/>
                      </a:cubicBezTo>
                      <a:cubicBezTo>
                        <a:pt x="1560" y="491"/>
                        <a:pt x="1560" y="491"/>
                        <a:pt x="1560" y="491"/>
                      </a:cubicBezTo>
                      <a:cubicBezTo>
                        <a:pt x="1547" y="495"/>
                        <a:pt x="1547" y="495"/>
                        <a:pt x="1547" y="495"/>
                      </a:cubicBezTo>
                      <a:cubicBezTo>
                        <a:pt x="1542" y="499"/>
                        <a:pt x="1542" y="499"/>
                        <a:pt x="1542" y="499"/>
                      </a:cubicBezTo>
                      <a:cubicBezTo>
                        <a:pt x="1536" y="502"/>
                        <a:pt x="1536" y="502"/>
                        <a:pt x="1536" y="502"/>
                      </a:cubicBezTo>
                      <a:cubicBezTo>
                        <a:pt x="1535" y="503"/>
                        <a:pt x="1535" y="503"/>
                        <a:pt x="1535" y="503"/>
                      </a:cubicBezTo>
                      <a:cubicBezTo>
                        <a:pt x="1525" y="504"/>
                        <a:pt x="1525" y="504"/>
                        <a:pt x="1525" y="504"/>
                      </a:cubicBezTo>
                      <a:cubicBezTo>
                        <a:pt x="1524" y="503"/>
                        <a:pt x="1524" y="503"/>
                        <a:pt x="1524" y="503"/>
                      </a:cubicBezTo>
                      <a:cubicBezTo>
                        <a:pt x="1514" y="496"/>
                        <a:pt x="1514" y="496"/>
                        <a:pt x="1514" y="496"/>
                      </a:cubicBezTo>
                      <a:cubicBezTo>
                        <a:pt x="1506" y="496"/>
                        <a:pt x="1506" y="496"/>
                        <a:pt x="1506" y="496"/>
                      </a:cubicBezTo>
                      <a:cubicBezTo>
                        <a:pt x="1499" y="494"/>
                        <a:pt x="1499" y="494"/>
                        <a:pt x="1499" y="494"/>
                      </a:cubicBezTo>
                      <a:cubicBezTo>
                        <a:pt x="1477" y="496"/>
                        <a:pt x="1477" y="496"/>
                        <a:pt x="1477" y="496"/>
                      </a:cubicBezTo>
                      <a:cubicBezTo>
                        <a:pt x="1476" y="498"/>
                        <a:pt x="1476" y="498"/>
                        <a:pt x="1476" y="498"/>
                      </a:cubicBezTo>
                      <a:cubicBezTo>
                        <a:pt x="1460" y="508"/>
                        <a:pt x="1460" y="508"/>
                        <a:pt x="1460" y="508"/>
                      </a:cubicBezTo>
                      <a:cubicBezTo>
                        <a:pt x="1450" y="501"/>
                        <a:pt x="1450" y="501"/>
                        <a:pt x="1450" y="501"/>
                      </a:cubicBezTo>
                      <a:cubicBezTo>
                        <a:pt x="1449" y="500"/>
                        <a:pt x="1449" y="500"/>
                        <a:pt x="1449" y="500"/>
                      </a:cubicBezTo>
                      <a:cubicBezTo>
                        <a:pt x="1449" y="498"/>
                        <a:pt x="1449" y="498"/>
                        <a:pt x="1449" y="498"/>
                      </a:cubicBezTo>
                      <a:cubicBezTo>
                        <a:pt x="1450" y="498"/>
                        <a:pt x="1450" y="498"/>
                        <a:pt x="1450" y="498"/>
                      </a:cubicBezTo>
                      <a:cubicBezTo>
                        <a:pt x="1473" y="490"/>
                        <a:pt x="1473" y="490"/>
                        <a:pt x="1473" y="490"/>
                      </a:cubicBezTo>
                      <a:cubicBezTo>
                        <a:pt x="1477" y="483"/>
                        <a:pt x="1477" y="483"/>
                        <a:pt x="1477" y="483"/>
                      </a:cubicBezTo>
                      <a:cubicBezTo>
                        <a:pt x="1479" y="481"/>
                        <a:pt x="1479" y="481"/>
                        <a:pt x="1479" y="481"/>
                      </a:cubicBezTo>
                      <a:cubicBezTo>
                        <a:pt x="1480" y="480"/>
                        <a:pt x="1480" y="480"/>
                        <a:pt x="1480" y="480"/>
                      </a:cubicBezTo>
                      <a:cubicBezTo>
                        <a:pt x="1480" y="479"/>
                        <a:pt x="1480" y="479"/>
                        <a:pt x="1480" y="479"/>
                      </a:cubicBezTo>
                      <a:cubicBezTo>
                        <a:pt x="1483" y="479"/>
                        <a:pt x="1483" y="479"/>
                        <a:pt x="1483" y="479"/>
                      </a:cubicBezTo>
                      <a:cubicBezTo>
                        <a:pt x="1489" y="480"/>
                        <a:pt x="1489" y="480"/>
                        <a:pt x="1489" y="480"/>
                      </a:cubicBezTo>
                      <a:cubicBezTo>
                        <a:pt x="1490" y="480"/>
                        <a:pt x="1490" y="480"/>
                        <a:pt x="1490" y="480"/>
                      </a:cubicBezTo>
                      <a:cubicBezTo>
                        <a:pt x="1516" y="490"/>
                        <a:pt x="1516" y="490"/>
                        <a:pt x="1516" y="490"/>
                      </a:cubicBezTo>
                      <a:cubicBezTo>
                        <a:pt x="1519" y="491"/>
                        <a:pt x="1519" y="491"/>
                        <a:pt x="1519" y="491"/>
                      </a:cubicBezTo>
                      <a:cubicBezTo>
                        <a:pt x="1521" y="490"/>
                        <a:pt x="1521" y="490"/>
                        <a:pt x="1521" y="490"/>
                      </a:cubicBezTo>
                      <a:cubicBezTo>
                        <a:pt x="1524" y="490"/>
                        <a:pt x="1524" y="490"/>
                        <a:pt x="1524" y="490"/>
                      </a:cubicBezTo>
                      <a:cubicBezTo>
                        <a:pt x="1525" y="489"/>
                        <a:pt x="1525" y="489"/>
                        <a:pt x="1525" y="489"/>
                      </a:cubicBezTo>
                      <a:cubicBezTo>
                        <a:pt x="1526" y="488"/>
                        <a:pt x="1526" y="488"/>
                        <a:pt x="1526" y="488"/>
                      </a:cubicBezTo>
                      <a:cubicBezTo>
                        <a:pt x="1528" y="487"/>
                        <a:pt x="1528" y="487"/>
                        <a:pt x="1528" y="487"/>
                      </a:cubicBezTo>
                      <a:cubicBezTo>
                        <a:pt x="1537" y="476"/>
                        <a:pt x="1537" y="476"/>
                        <a:pt x="1537" y="476"/>
                      </a:cubicBezTo>
                      <a:cubicBezTo>
                        <a:pt x="1538" y="464"/>
                        <a:pt x="1538" y="464"/>
                        <a:pt x="1538" y="464"/>
                      </a:cubicBezTo>
                      <a:cubicBezTo>
                        <a:pt x="1545" y="463"/>
                        <a:pt x="1545" y="463"/>
                        <a:pt x="1545" y="463"/>
                      </a:cubicBezTo>
                      <a:cubicBezTo>
                        <a:pt x="1562" y="469"/>
                        <a:pt x="1562" y="469"/>
                        <a:pt x="1562" y="469"/>
                      </a:cubicBezTo>
                      <a:cubicBezTo>
                        <a:pt x="1574" y="473"/>
                        <a:pt x="1574" y="473"/>
                        <a:pt x="1574" y="473"/>
                      </a:cubicBezTo>
                      <a:cubicBezTo>
                        <a:pt x="1582" y="473"/>
                        <a:pt x="1582" y="473"/>
                        <a:pt x="1582" y="473"/>
                      </a:cubicBezTo>
                      <a:cubicBezTo>
                        <a:pt x="1590" y="472"/>
                        <a:pt x="1590" y="472"/>
                        <a:pt x="1590" y="472"/>
                      </a:cubicBezTo>
                      <a:cubicBezTo>
                        <a:pt x="1598" y="458"/>
                        <a:pt x="1598" y="458"/>
                        <a:pt x="1598" y="458"/>
                      </a:cubicBezTo>
                      <a:cubicBezTo>
                        <a:pt x="1598" y="457"/>
                        <a:pt x="1598" y="457"/>
                        <a:pt x="1598" y="457"/>
                      </a:cubicBezTo>
                      <a:cubicBezTo>
                        <a:pt x="1599" y="455"/>
                        <a:pt x="1599" y="455"/>
                        <a:pt x="1599" y="455"/>
                      </a:cubicBezTo>
                      <a:cubicBezTo>
                        <a:pt x="1600" y="454"/>
                        <a:pt x="1600" y="454"/>
                        <a:pt x="1600" y="454"/>
                      </a:cubicBezTo>
                      <a:cubicBezTo>
                        <a:pt x="1606" y="450"/>
                        <a:pt x="1606" y="450"/>
                        <a:pt x="1606" y="450"/>
                      </a:cubicBezTo>
                      <a:cubicBezTo>
                        <a:pt x="1608" y="449"/>
                        <a:pt x="1608" y="449"/>
                        <a:pt x="1608" y="449"/>
                      </a:cubicBezTo>
                      <a:cubicBezTo>
                        <a:pt x="1617" y="448"/>
                        <a:pt x="1617" y="448"/>
                        <a:pt x="1617" y="448"/>
                      </a:cubicBezTo>
                      <a:cubicBezTo>
                        <a:pt x="1622" y="447"/>
                        <a:pt x="1622" y="447"/>
                        <a:pt x="1622" y="447"/>
                      </a:cubicBezTo>
                      <a:cubicBezTo>
                        <a:pt x="1625" y="446"/>
                        <a:pt x="1625" y="446"/>
                        <a:pt x="1625" y="446"/>
                      </a:cubicBezTo>
                      <a:cubicBezTo>
                        <a:pt x="1628" y="444"/>
                        <a:pt x="1628" y="444"/>
                        <a:pt x="1628" y="444"/>
                      </a:cubicBezTo>
                      <a:cubicBezTo>
                        <a:pt x="1630" y="443"/>
                        <a:pt x="1630" y="443"/>
                        <a:pt x="1630" y="443"/>
                      </a:cubicBezTo>
                      <a:cubicBezTo>
                        <a:pt x="1631" y="442"/>
                        <a:pt x="1631" y="442"/>
                        <a:pt x="1631" y="442"/>
                      </a:cubicBezTo>
                      <a:cubicBezTo>
                        <a:pt x="1634" y="438"/>
                        <a:pt x="1634" y="438"/>
                        <a:pt x="1634" y="438"/>
                      </a:cubicBezTo>
                      <a:cubicBezTo>
                        <a:pt x="1634" y="433"/>
                        <a:pt x="1634" y="433"/>
                        <a:pt x="1634" y="433"/>
                      </a:cubicBezTo>
                      <a:cubicBezTo>
                        <a:pt x="1634" y="432"/>
                        <a:pt x="1634" y="432"/>
                        <a:pt x="1634" y="432"/>
                      </a:cubicBezTo>
                      <a:cubicBezTo>
                        <a:pt x="1631" y="428"/>
                        <a:pt x="1631" y="428"/>
                        <a:pt x="1631" y="428"/>
                      </a:cubicBezTo>
                      <a:cubicBezTo>
                        <a:pt x="1630" y="427"/>
                        <a:pt x="1630" y="427"/>
                        <a:pt x="1630" y="427"/>
                      </a:cubicBezTo>
                      <a:cubicBezTo>
                        <a:pt x="1628" y="426"/>
                        <a:pt x="1628" y="426"/>
                        <a:pt x="1628" y="426"/>
                      </a:cubicBezTo>
                      <a:cubicBezTo>
                        <a:pt x="1627" y="425"/>
                        <a:pt x="1627" y="425"/>
                        <a:pt x="1627" y="425"/>
                      </a:cubicBezTo>
                      <a:cubicBezTo>
                        <a:pt x="1626" y="424"/>
                        <a:pt x="1626" y="424"/>
                        <a:pt x="1626" y="424"/>
                      </a:cubicBezTo>
                      <a:cubicBezTo>
                        <a:pt x="1625" y="423"/>
                        <a:pt x="1625" y="423"/>
                        <a:pt x="1625" y="423"/>
                      </a:cubicBezTo>
                      <a:cubicBezTo>
                        <a:pt x="1620" y="410"/>
                        <a:pt x="1620" y="410"/>
                        <a:pt x="1620" y="410"/>
                      </a:cubicBezTo>
                      <a:cubicBezTo>
                        <a:pt x="1620" y="408"/>
                        <a:pt x="1620" y="408"/>
                        <a:pt x="1620" y="408"/>
                      </a:cubicBezTo>
                      <a:cubicBezTo>
                        <a:pt x="1625" y="400"/>
                        <a:pt x="1625" y="400"/>
                        <a:pt x="1625" y="400"/>
                      </a:cubicBezTo>
                      <a:cubicBezTo>
                        <a:pt x="1628" y="400"/>
                        <a:pt x="1628" y="400"/>
                        <a:pt x="1628" y="400"/>
                      </a:cubicBezTo>
                      <a:cubicBezTo>
                        <a:pt x="1647" y="399"/>
                        <a:pt x="1649" y="408"/>
                        <a:pt x="1659" y="386"/>
                      </a:cubicBezTo>
                      <a:cubicBezTo>
                        <a:pt x="1661" y="377"/>
                        <a:pt x="1661" y="377"/>
                        <a:pt x="1661" y="377"/>
                      </a:cubicBezTo>
                      <a:cubicBezTo>
                        <a:pt x="1677" y="351"/>
                        <a:pt x="1677" y="351"/>
                        <a:pt x="1677" y="351"/>
                      </a:cubicBezTo>
                      <a:cubicBezTo>
                        <a:pt x="1678" y="350"/>
                        <a:pt x="1678" y="350"/>
                        <a:pt x="1678" y="350"/>
                      </a:cubicBezTo>
                      <a:cubicBezTo>
                        <a:pt x="1678" y="348"/>
                        <a:pt x="1678" y="348"/>
                        <a:pt x="1678" y="348"/>
                      </a:cubicBezTo>
                      <a:cubicBezTo>
                        <a:pt x="1681" y="346"/>
                        <a:pt x="1681" y="346"/>
                        <a:pt x="1681" y="346"/>
                      </a:cubicBezTo>
                      <a:cubicBezTo>
                        <a:pt x="1685" y="342"/>
                        <a:pt x="1685" y="342"/>
                        <a:pt x="1685" y="342"/>
                      </a:cubicBezTo>
                      <a:cubicBezTo>
                        <a:pt x="1687" y="340"/>
                        <a:pt x="1687" y="340"/>
                        <a:pt x="1687" y="340"/>
                      </a:cubicBezTo>
                      <a:cubicBezTo>
                        <a:pt x="1692" y="336"/>
                        <a:pt x="1692" y="336"/>
                        <a:pt x="1692" y="336"/>
                      </a:cubicBezTo>
                      <a:cubicBezTo>
                        <a:pt x="1692" y="336"/>
                        <a:pt x="1692" y="336"/>
                        <a:pt x="1692" y="336"/>
                      </a:cubicBezTo>
                      <a:cubicBezTo>
                        <a:pt x="1694" y="333"/>
                        <a:pt x="1694" y="333"/>
                        <a:pt x="1694" y="333"/>
                      </a:cubicBezTo>
                      <a:cubicBezTo>
                        <a:pt x="1698" y="327"/>
                        <a:pt x="1698" y="327"/>
                        <a:pt x="1698" y="327"/>
                      </a:cubicBezTo>
                      <a:cubicBezTo>
                        <a:pt x="1699" y="325"/>
                        <a:pt x="1699" y="325"/>
                        <a:pt x="1699" y="325"/>
                      </a:cubicBezTo>
                      <a:cubicBezTo>
                        <a:pt x="1704" y="314"/>
                        <a:pt x="1704" y="314"/>
                        <a:pt x="1704" y="314"/>
                      </a:cubicBezTo>
                      <a:cubicBezTo>
                        <a:pt x="1704" y="313"/>
                        <a:pt x="1704" y="313"/>
                        <a:pt x="1704" y="313"/>
                      </a:cubicBezTo>
                      <a:cubicBezTo>
                        <a:pt x="1704" y="312"/>
                        <a:pt x="1704" y="312"/>
                        <a:pt x="1704" y="312"/>
                      </a:cubicBezTo>
                      <a:cubicBezTo>
                        <a:pt x="1704" y="311"/>
                        <a:pt x="1704" y="311"/>
                        <a:pt x="1704" y="311"/>
                      </a:cubicBezTo>
                      <a:cubicBezTo>
                        <a:pt x="1685" y="287"/>
                        <a:pt x="1685" y="287"/>
                        <a:pt x="1685" y="287"/>
                      </a:cubicBezTo>
                      <a:cubicBezTo>
                        <a:pt x="1684" y="284"/>
                        <a:pt x="1684" y="284"/>
                        <a:pt x="1684" y="284"/>
                      </a:cubicBezTo>
                      <a:cubicBezTo>
                        <a:pt x="1677" y="278"/>
                        <a:pt x="1677" y="278"/>
                        <a:pt x="1677" y="278"/>
                      </a:cubicBezTo>
                      <a:cubicBezTo>
                        <a:pt x="1676" y="278"/>
                        <a:pt x="1676" y="278"/>
                        <a:pt x="1676" y="278"/>
                      </a:cubicBezTo>
                      <a:cubicBezTo>
                        <a:pt x="1674" y="276"/>
                        <a:pt x="1674" y="276"/>
                        <a:pt x="1674" y="276"/>
                      </a:cubicBezTo>
                      <a:cubicBezTo>
                        <a:pt x="1635" y="253"/>
                        <a:pt x="1635" y="253"/>
                        <a:pt x="1635" y="253"/>
                      </a:cubicBezTo>
                      <a:cubicBezTo>
                        <a:pt x="1613" y="251"/>
                        <a:pt x="1613" y="251"/>
                        <a:pt x="1613" y="251"/>
                      </a:cubicBezTo>
                      <a:cubicBezTo>
                        <a:pt x="1588" y="251"/>
                        <a:pt x="1588" y="251"/>
                        <a:pt x="1588" y="251"/>
                      </a:cubicBezTo>
                      <a:cubicBezTo>
                        <a:pt x="1573" y="258"/>
                        <a:pt x="1573" y="258"/>
                        <a:pt x="1573" y="258"/>
                      </a:cubicBezTo>
                      <a:cubicBezTo>
                        <a:pt x="1555" y="261"/>
                        <a:pt x="1555" y="261"/>
                        <a:pt x="1555" y="261"/>
                      </a:cubicBezTo>
                      <a:cubicBezTo>
                        <a:pt x="1554" y="261"/>
                        <a:pt x="1554" y="261"/>
                        <a:pt x="1554" y="261"/>
                      </a:cubicBezTo>
                      <a:cubicBezTo>
                        <a:pt x="1553" y="262"/>
                        <a:pt x="1553" y="262"/>
                        <a:pt x="1553" y="262"/>
                      </a:cubicBezTo>
                      <a:cubicBezTo>
                        <a:pt x="1553" y="264"/>
                        <a:pt x="1553" y="264"/>
                        <a:pt x="1553" y="264"/>
                      </a:cubicBezTo>
                      <a:cubicBezTo>
                        <a:pt x="1550" y="287"/>
                        <a:pt x="1550" y="287"/>
                        <a:pt x="1550" y="287"/>
                      </a:cubicBezTo>
                      <a:cubicBezTo>
                        <a:pt x="1547" y="309"/>
                        <a:pt x="1547" y="309"/>
                        <a:pt x="1547" y="309"/>
                      </a:cubicBezTo>
                      <a:cubicBezTo>
                        <a:pt x="1547" y="322"/>
                        <a:pt x="1547" y="322"/>
                        <a:pt x="1547" y="322"/>
                      </a:cubicBezTo>
                      <a:cubicBezTo>
                        <a:pt x="1540" y="338"/>
                        <a:pt x="1540" y="338"/>
                        <a:pt x="1540" y="338"/>
                      </a:cubicBezTo>
                      <a:cubicBezTo>
                        <a:pt x="1533" y="343"/>
                        <a:pt x="1533" y="343"/>
                        <a:pt x="1533" y="343"/>
                      </a:cubicBezTo>
                      <a:cubicBezTo>
                        <a:pt x="1532" y="343"/>
                        <a:pt x="1532" y="343"/>
                        <a:pt x="1532" y="343"/>
                      </a:cubicBezTo>
                      <a:cubicBezTo>
                        <a:pt x="1529" y="341"/>
                        <a:pt x="1529" y="341"/>
                        <a:pt x="1529" y="341"/>
                      </a:cubicBezTo>
                      <a:cubicBezTo>
                        <a:pt x="1526" y="339"/>
                        <a:pt x="1526" y="339"/>
                        <a:pt x="1526" y="339"/>
                      </a:cubicBezTo>
                      <a:cubicBezTo>
                        <a:pt x="1526" y="339"/>
                        <a:pt x="1526" y="339"/>
                        <a:pt x="1526" y="339"/>
                      </a:cubicBezTo>
                      <a:cubicBezTo>
                        <a:pt x="1526" y="337"/>
                        <a:pt x="1526" y="337"/>
                        <a:pt x="1526" y="337"/>
                      </a:cubicBezTo>
                      <a:cubicBezTo>
                        <a:pt x="1526" y="334"/>
                        <a:pt x="1526" y="334"/>
                        <a:pt x="1526" y="334"/>
                      </a:cubicBezTo>
                      <a:cubicBezTo>
                        <a:pt x="1521" y="327"/>
                        <a:pt x="1521" y="327"/>
                        <a:pt x="1521" y="327"/>
                      </a:cubicBezTo>
                      <a:cubicBezTo>
                        <a:pt x="1520" y="326"/>
                        <a:pt x="1520" y="326"/>
                        <a:pt x="1520" y="326"/>
                      </a:cubicBezTo>
                      <a:cubicBezTo>
                        <a:pt x="1512" y="323"/>
                        <a:pt x="1512" y="323"/>
                        <a:pt x="1512" y="323"/>
                      </a:cubicBezTo>
                      <a:cubicBezTo>
                        <a:pt x="1509" y="322"/>
                        <a:pt x="1509" y="322"/>
                        <a:pt x="1509" y="322"/>
                      </a:cubicBezTo>
                      <a:cubicBezTo>
                        <a:pt x="1499" y="319"/>
                        <a:pt x="1499" y="319"/>
                        <a:pt x="1499" y="319"/>
                      </a:cubicBezTo>
                      <a:cubicBezTo>
                        <a:pt x="1498" y="320"/>
                        <a:pt x="1498" y="320"/>
                        <a:pt x="1498" y="320"/>
                      </a:cubicBezTo>
                      <a:cubicBezTo>
                        <a:pt x="1490" y="327"/>
                        <a:pt x="1485" y="335"/>
                        <a:pt x="1481" y="345"/>
                      </a:cubicBezTo>
                      <a:cubicBezTo>
                        <a:pt x="1477" y="346"/>
                        <a:pt x="1477" y="346"/>
                        <a:pt x="1477" y="346"/>
                      </a:cubicBezTo>
                      <a:cubicBezTo>
                        <a:pt x="1475" y="341"/>
                        <a:pt x="1475" y="341"/>
                        <a:pt x="1475" y="341"/>
                      </a:cubicBezTo>
                      <a:cubicBezTo>
                        <a:pt x="1478" y="320"/>
                        <a:pt x="1478" y="320"/>
                        <a:pt x="1478" y="320"/>
                      </a:cubicBezTo>
                      <a:cubicBezTo>
                        <a:pt x="1480" y="310"/>
                        <a:pt x="1480" y="310"/>
                        <a:pt x="1480" y="310"/>
                      </a:cubicBezTo>
                      <a:cubicBezTo>
                        <a:pt x="1481" y="310"/>
                        <a:pt x="1481" y="310"/>
                        <a:pt x="1481" y="310"/>
                      </a:cubicBezTo>
                      <a:cubicBezTo>
                        <a:pt x="1482" y="308"/>
                        <a:pt x="1482" y="308"/>
                        <a:pt x="1482" y="308"/>
                      </a:cubicBezTo>
                      <a:cubicBezTo>
                        <a:pt x="1486" y="299"/>
                        <a:pt x="1486" y="299"/>
                        <a:pt x="1486" y="299"/>
                      </a:cubicBezTo>
                      <a:cubicBezTo>
                        <a:pt x="1487" y="297"/>
                        <a:pt x="1487" y="297"/>
                        <a:pt x="1487" y="297"/>
                      </a:cubicBezTo>
                      <a:cubicBezTo>
                        <a:pt x="1486" y="296"/>
                        <a:pt x="1486" y="296"/>
                        <a:pt x="1486" y="296"/>
                      </a:cubicBezTo>
                      <a:cubicBezTo>
                        <a:pt x="1485" y="297"/>
                        <a:pt x="1485" y="297"/>
                        <a:pt x="1485" y="297"/>
                      </a:cubicBezTo>
                      <a:cubicBezTo>
                        <a:pt x="1484" y="299"/>
                        <a:pt x="1484" y="299"/>
                        <a:pt x="1484" y="299"/>
                      </a:cubicBezTo>
                      <a:cubicBezTo>
                        <a:pt x="1484" y="300"/>
                        <a:pt x="1484" y="300"/>
                        <a:pt x="1484" y="300"/>
                      </a:cubicBezTo>
                      <a:cubicBezTo>
                        <a:pt x="1483" y="302"/>
                        <a:pt x="1483" y="302"/>
                        <a:pt x="1483" y="302"/>
                      </a:cubicBezTo>
                      <a:cubicBezTo>
                        <a:pt x="1482" y="303"/>
                        <a:pt x="1482" y="303"/>
                        <a:pt x="1482" y="303"/>
                      </a:cubicBezTo>
                      <a:cubicBezTo>
                        <a:pt x="1481" y="304"/>
                        <a:pt x="1481" y="304"/>
                        <a:pt x="1481" y="304"/>
                      </a:cubicBezTo>
                      <a:cubicBezTo>
                        <a:pt x="1474" y="308"/>
                        <a:pt x="1474" y="308"/>
                        <a:pt x="1474" y="308"/>
                      </a:cubicBezTo>
                      <a:cubicBezTo>
                        <a:pt x="1468" y="311"/>
                        <a:pt x="1468" y="311"/>
                        <a:pt x="1468" y="311"/>
                      </a:cubicBezTo>
                      <a:cubicBezTo>
                        <a:pt x="1463" y="315"/>
                        <a:pt x="1463" y="315"/>
                        <a:pt x="1463" y="315"/>
                      </a:cubicBezTo>
                      <a:cubicBezTo>
                        <a:pt x="1462" y="316"/>
                        <a:pt x="1462" y="316"/>
                        <a:pt x="1462" y="316"/>
                      </a:cubicBezTo>
                      <a:cubicBezTo>
                        <a:pt x="1457" y="326"/>
                        <a:pt x="1457" y="326"/>
                        <a:pt x="1457" y="326"/>
                      </a:cubicBezTo>
                      <a:cubicBezTo>
                        <a:pt x="1444" y="352"/>
                        <a:pt x="1444" y="352"/>
                        <a:pt x="1444" y="352"/>
                      </a:cubicBezTo>
                      <a:cubicBezTo>
                        <a:pt x="1443" y="358"/>
                        <a:pt x="1443" y="358"/>
                        <a:pt x="1443" y="358"/>
                      </a:cubicBezTo>
                      <a:cubicBezTo>
                        <a:pt x="1443" y="361"/>
                        <a:pt x="1443" y="361"/>
                        <a:pt x="1443" y="361"/>
                      </a:cubicBezTo>
                      <a:cubicBezTo>
                        <a:pt x="1442" y="363"/>
                        <a:pt x="1442" y="363"/>
                        <a:pt x="1442" y="363"/>
                      </a:cubicBezTo>
                      <a:cubicBezTo>
                        <a:pt x="1435" y="379"/>
                        <a:pt x="1435" y="379"/>
                        <a:pt x="1435" y="379"/>
                      </a:cubicBezTo>
                      <a:cubicBezTo>
                        <a:pt x="1433" y="381"/>
                        <a:pt x="1433" y="381"/>
                        <a:pt x="1433" y="381"/>
                      </a:cubicBezTo>
                      <a:cubicBezTo>
                        <a:pt x="1432" y="382"/>
                        <a:pt x="1432" y="382"/>
                        <a:pt x="1432" y="382"/>
                      </a:cubicBezTo>
                      <a:cubicBezTo>
                        <a:pt x="1428" y="385"/>
                        <a:pt x="1428" y="385"/>
                        <a:pt x="1428" y="385"/>
                      </a:cubicBezTo>
                      <a:cubicBezTo>
                        <a:pt x="1427" y="386"/>
                        <a:pt x="1427" y="386"/>
                        <a:pt x="1427" y="386"/>
                      </a:cubicBezTo>
                      <a:cubicBezTo>
                        <a:pt x="1425" y="387"/>
                        <a:pt x="1425" y="387"/>
                        <a:pt x="1425" y="387"/>
                      </a:cubicBezTo>
                      <a:cubicBezTo>
                        <a:pt x="1418" y="399"/>
                        <a:pt x="1418" y="399"/>
                        <a:pt x="1418" y="399"/>
                      </a:cubicBezTo>
                      <a:cubicBezTo>
                        <a:pt x="1412" y="409"/>
                        <a:pt x="1412" y="409"/>
                        <a:pt x="1412" y="409"/>
                      </a:cubicBezTo>
                      <a:cubicBezTo>
                        <a:pt x="1386" y="457"/>
                        <a:pt x="1386" y="457"/>
                        <a:pt x="1386" y="457"/>
                      </a:cubicBezTo>
                      <a:cubicBezTo>
                        <a:pt x="1385" y="459"/>
                        <a:pt x="1385" y="459"/>
                        <a:pt x="1385" y="459"/>
                      </a:cubicBezTo>
                      <a:cubicBezTo>
                        <a:pt x="1381" y="474"/>
                        <a:pt x="1381" y="474"/>
                        <a:pt x="1381" y="474"/>
                      </a:cubicBezTo>
                      <a:cubicBezTo>
                        <a:pt x="1378" y="479"/>
                        <a:pt x="1378" y="479"/>
                        <a:pt x="1378" y="479"/>
                      </a:cubicBezTo>
                      <a:cubicBezTo>
                        <a:pt x="1376" y="483"/>
                        <a:pt x="1376" y="483"/>
                        <a:pt x="1376" y="483"/>
                      </a:cubicBezTo>
                      <a:cubicBezTo>
                        <a:pt x="1373" y="487"/>
                        <a:pt x="1373" y="487"/>
                        <a:pt x="1373" y="487"/>
                      </a:cubicBezTo>
                      <a:cubicBezTo>
                        <a:pt x="1363" y="499"/>
                        <a:pt x="1363" y="499"/>
                        <a:pt x="1363" y="499"/>
                      </a:cubicBezTo>
                      <a:cubicBezTo>
                        <a:pt x="1361" y="502"/>
                        <a:pt x="1361" y="502"/>
                        <a:pt x="1361" y="502"/>
                      </a:cubicBezTo>
                      <a:cubicBezTo>
                        <a:pt x="1361" y="504"/>
                        <a:pt x="1361" y="504"/>
                        <a:pt x="1361" y="504"/>
                      </a:cubicBezTo>
                      <a:cubicBezTo>
                        <a:pt x="1360" y="504"/>
                        <a:pt x="1360" y="504"/>
                        <a:pt x="1360" y="504"/>
                      </a:cubicBezTo>
                      <a:cubicBezTo>
                        <a:pt x="1358" y="504"/>
                        <a:pt x="1358" y="504"/>
                        <a:pt x="1358" y="504"/>
                      </a:cubicBezTo>
                      <a:cubicBezTo>
                        <a:pt x="1358" y="504"/>
                        <a:pt x="1358" y="504"/>
                        <a:pt x="1358" y="504"/>
                      </a:cubicBezTo>
                      <a:cubicBezTo>
                        <a:pt x="1357" y="504"/>
                        <a:pt x="1357" y="504"/>
                        <a:pt x="1357" y="504"/>
                      </a:cubicBezTo>
                      <a:cubicBezTo>
                        <a:pt x="1357" y="501"/>
                        <a:pt x="1357" y="501"/>
                        <a:pt x="1357" y="501"/>
                      </a:cubicBezTo>
                      <a:cubicBezTo>
                        <a:pt x="1360" y="481"/>
                        <a:pt x="1360" y="481"/>
                        <a:pt x="1360" y="481"/>
                      </a:cubicBezTo>
                      <a:cubicBezTo>
                        <a:pt x="1360" y="479"/>
                        <a:pt x="1360" y="479"/>
                        <a:pt x="1360" y="479"/>
                      </a:cubicBezTo>
                      <a:cubicBezTo>
                        <a:pt x="1361" y="478"/>
                        <a:pt x="1361" y="478"/>
                        <a:pt x="1361" y="478"/>
                      </a:cubicBezTo>
                      <a:cubicBezTo>
                        <a:pt x="1375" y="455"/>
                        <a:pt x="1375" y="455"/>
                        <a:pt x="1375" y="455"/>
                      </a:cubicBezTo>
                      <a:cubicBezTo>
                        <a:pt x="1390" y="414"/>
                        <a:pt x="1390" y="414"/>
                        <a:pt x="1390" y="414"/>
                      </a:cubicBezTo>
                      <a:cubicBezTo>
                        <a:pt x="1401" y="391"/>
                        <a:pt x="1401" y="391"/>
                        <a:pt x="1401" y="391"/>
                      </a:cubicBezTo>
                      <a:cubicBezTo>
                        <a:pt x="1413" y="362"/>
                        <a:pt x="1413" y="362"/>
                        <a:pt x="1413" y="362"/>
                      </a:cubicBezTo>
                      <a:cubicBezTo>
                        <a:pt x="1417" y="352"/>
                        <a:pt x="1423" y="336"/>
                        <a:pt x="1424" y="325"/>
                      </a:cubicBezTo>
                      <a:cubicBezTo>
                        <a:pt x="1425" y="319"/>
                        <a:pt x="1425" y="319"/>
                        <a:pt x="1425" y="319"/>
                      </a:cubicBezTo>
                      <a:cubicBezTo>
                        <a:pt x="1429" y="287"/>
                        <a:pt x="1429" y="287"/>
                        <a:pt x="1429" y="287"/>
                      </a:cubicBezTo>
                      <a:cubicBezTo>
                        <a:pt x="1429" y="264"/>
                        <a:pt x="1429" y="241"/>
                        <a:pt x="1421" y="219"/>
                      </a:cubicBezTo>
                      <a:cubicBezTo>
                        <a:pt x="1420" y="218"/>
                        <a:pt x="1420" y="218"/>
                        <a:pt x="1420" y="218"/>
                      </a:cubicBezTo>
                      <a:cubicBezTo>
                        <a:pt x="1419" y="217"/>
                        <a:pt x="1419" y="217"/>
                        <a:pt x="1419" y="217"/>
                      </a:cubicBezTo>
                      <a:cubicBezTo>
                        <a:pt x="1419" y="217"/>
                        <a:pt x="1419" y="217"/>
                        <a:pt x="1419" y="217"/>
                      </a:cubicBezTo>
                      <a:cubicBezTo>
                        <a:pt x="1386" y="224"/>
                        <a:pt x="1386" y="224"/>
                        <a:pt x="1386" y="224"/>
                      </a:cubicBezTo>
                      <a:cubicBezTo>
                        <a:pt x="1383" y="225"/>
                        <a:pt x="1383" y="225"/>
                        <a:pt x="1383" y="225"/>
                      </a:cubicBezTo>
                      <a:cubicBezTo>
                        <a:pt x="1381" y="226"/>
                        <a:pt x="1381" y="226"/>
                        <a:pt x="1381" y="226"/>
                      </a:cubicBezTo>
                      <a:cubicBezTo>
                        <a:pt x="1372" y="232"/>
                        <a:pt x="1372" y="232"/>
                        <a:pt x="1372" y="232"/>
                      </a:cubicBezTo>
                      <a:cubicBezTo>
                        <a:pt x="1371" y="233"/>
                        <a:pt x="1371" y="233"/>
                        <a:pt x="1371" y="233"/>
                      </a:cubicBezTo>
                      <a:cubicBezTo>
                        <a:pt x="1371" y="235"/>
                        <a:pt x="1371" y="235"/>
                        <a:pt x="1371" y="235"/>
                      </a:cubicBezTo>
                      <a:cubicBezTo>
                        <a:pt x="1369" y="244"/>
                        <a:pt x="1369" y="244"/>
                        <a:pt x="1369" y="244"/>
                      </a:cubicBezTo>
                      <a:cubicBezTo>
                        <a:pt x="1369" y="244"/>
                        <a:pt x="1369" y="244"/>
                        <a:pt x="1369" y="244"/>
                      </a:cubicBezTo>
                      <a:cubicBezTo>
                        <a:pt x="1368" y="260"/>
                        <a:pt x="1368" y="260"/>
                        <a:pt x="1368" y="260"/>
                      </a:cubicBezTo>
                      <a:cubicBezTo>
                        <a:pt x="1357" y="290"/>
                        <a:pt x="1357" y="290"/>
                        <a:pt x="1357" y="290"/>
                      </a:cubicBezTo>
                      <a:cubicBezTo>
                        <a:pt x="1332" y="311"/>
                        <a:pt x="1332" y="311"/>
                        <a:pt x="1332" y="311"/>
                      </a:cubicBezTo>
                      <a:cubicBezTo>
                        <a:pt x="1329" y="314"/>
                        <a:pt x="1329" y="314"/>
                        <a:pt x="1329" y="314"/>
                      </a:cubicBezTo>
                      <a:cubicBezTo>
                        <a:pt x="1314" y="325"/>
                        <a:pt x="1314" y="325"/>
                        <a:pt x="1314" y="325"/>
                      </a:cubicBezTo>
                      <a:cubicBezTo>
                        <a:pt x="1294" y="343"/>
                        <a:pt x="1294" y="343"/>
                        <a:pt x="1294" y="343"/>
                      </a:cubicBezTo>
                      <a:cubicBezTo>
                        <a:pt x="1291" y="346"/>
                        <a:pt x="1291" y="346"/>
                        <a:pt x="1291" y="346"/>
                      </a:cubicBezTo>
                      <a:cubicBezTo>
                        <a:pt x="1288" y="349"/>
                        <a:pt x="1288" y="349"/>
                        <a:pt x="1288" y="349"/>
                      </a:cubicBezTo>
                      <a:cubicBezTo>
                        <a:pt x="1280" y="354"/>
                        <a:pt x="1280" y="354"/>
                        <a:pt x="1280" y="354"/>
                      </a:cubicBezTo>
                      <a:cubicBezTo>
                        <a:pt x="1279" y="354"/>
                        <a:pt x="1279" y="354"/>
                        <a:pt x="1279" y="354"/>
                      </a:cubicBezTo>
                      <a:cubicBezTo>
                        <a:pt x="1274" y="354"/>
                        <a:pt x="1274" y="354"/>
                        <a:pt x="1274" y="354"/>
                      </a:cubicBezTo>
                      <a:cubicBezTo>
                        <a:pt x="1272" y="353"/>
                        <a:pt x="1272" y="353"/>
                        <a:pt x="1272" y="353"/>
                      </a:cubicBezTo>
                      <a:cubicBezTo>
                        <a:pt x="1272" y="352"/>
                        <a:pt x="1272" y="352"/>
                        <a:pt x="1272" y="352"/>
                      </a:cubicBezTo>
                      <a:cubicBezTo>
                        <a:pt x="1270" y="334"/>
                        <a:pt x="1270" y="334"/>
                        <a:pt x="1270" y="334"/>
                      </a:cubicBezTo>
                      <a:cubicBezTo>
                        <a:pt x="1270" y="333"/>
                        <a:pt x="1270" y="333"/>
                        <a:pt x="1270" y="333"/>
                      </a:cubicBezTo>
                      <a:cubicBezTo>
                        <a:pt x="1270" y="332"/>
                        <a:pt x="1270" y="332"/>
                        <a:pt x="1270" y="332"/>
                      </a:cubicBezTo>
                      <a:cubicBezTo>
                        <a:pt x="1271" y="330"/>
                        <a:pt x="1271" y="330"/>
                        <a:pt x="1271" y="330"/>
                      </a:cubicBezTo>
                      <a:cubicBezTo>
                        <a:pt x="1273" y="329"/>
                        <a:pt x="1273" y="329"/>
                        <a:pt x="1273" y="329"/>
                      </a:cubicBezTo>
                      <a:cubicBezTo>
                        <a:pt x="1275" y="328"/>
                        <a:pt x="1275" y="328"/>
                        <a:pt x="1275" y="328"/>
                      </a:cubicBezTo>
                      <a:cubicBezTo>
                        <a:pt x="1283" y="324"/>
                        <a:pt x="1283" y="324"/>
                        <a:pt x="1283" y="324"/>
                      </a:cubicBezTo>
                      <a:cubicBezTo>
                        <a:pt x="1290" y="321"/>
                        <a:pt x="1290" y="321"/>
                        <a:pt x="1290" y="321"/>
                      </a:cubicBezTo>
                      <a:cubicBezTo>
                        <a:pt x="1293" y="319"/>
                        <a:pt x="1293" y="319"/>
                        <a:pt x="1293" y="319"/>
                      </a:cubicBezTo>
                      <a:cubicBezTo>
                        <a:pt x="1297" y="316"/>
                        <a:pt x="1297" y="316"/>
                        <a:pt x="1297" y="316"/>
                      </a:cubicBezTo>
                      <a:cubicBezTo>
                        <a:pt x="1329" y="287"/>
                        <a:pt x="1329" y="287"/>
                        <a:pt x="1329" y="287"/>
                      </a:cubicBezTo>
                      <a:cubicBezTo>
                        <a:pt x="1331" y="285"/>
                        <a:pt x="1331" y="285"/>
                        <a:pt x="1331" y="285"/>
                      </a:cubicBezTo>
                      <a:cubicBezTo>
                        <a:pt x="1331" y="284"/>
                        <a:pt x="1331" y="284"/>
                        <a:pt x="1331" y="284"/>
                      </a:cubicBezTo>
                      <a:cubicBezTo>
                        <a:pt x="1335" y="278"/>
                        <a:pt x="1335" y="278"/>
                        <a:pt x="1335" y="278"/>
                      </a:cubicBezTo>
                      <a:cubicBezTo>
                        <a:pt x="1336" y="275"/>
                        <a:pt x="1336" y="275"/>
                        <a:pt x="1336" y="275"/>
                      </a:cubicBezTo>
                      <a:cubicBezTo>
                        <a:pt x="1336" y="273"/>
                        <a:pt x="1336" y="273"/>
                        <a:pt x="1336" y="273"/>
                      </a:cubicBezTo>
                      <a:cubicBezTo>
                        <a:pt x="1337" y="270"/>
                        <a:pt x="1337" y="270"/>
                        <a:pt x="1337" y="270"/>
                      </a:cubicBezTo>
                      <a:cubicBezTo>
                        <a:pt x="1337" y="269"/>
                        <a:pt x="1337" y="269"/>
                        <a:pt x="1337" y="269"/>
                      </a:cubicBezTo>
                      <a:cubicBezTo>
                        <a:pt x="1338" y="238"/>
                        <a:pt x="1338" y="238"/>
                        <a:pt x="1338" y="238"/>
                      </a:cubicBezTo>
                      <a:cubicBezTo>
                        <a:pt x="1338" y="236"/>
                        <a:pt x="1338" y="236"/>
                        <a:pt x="1338" y="236"/>
                      </a:cubicBezTo>
                      <a:cubicBezTo>
                        <a:pt x="1337" y="235"/>
                        <a:pt x="1337" y="235"/>
                        <a:pt x="1337" y="235"/>
                      </a:cubicBezTo>
                      <a:cubicBezTo>
                        <a:pt x="1337" y="235"/>
                        <a:pt x="1337" y="235"/>
                        <a:pt x="1337" y="235"/>
                      </a:cubicBezTo>
                      <a:cubicBezTo>
                        <a:pt x="1334" y="235"/>
                        <a:pt x="1334" y="235"/>
                        <a:pt x="1334" y="235"/>
                      </a:cubicBezTo>
                      <a:cubicBezTo>
                        <a:pt x="1302" y="231"/>
                        <a:pt x="1302" y="231"/>
                        <a:pt x="1302" y="231"/>
                      </a:cubicBezTo>
                      <a:cubicBezTo>
                        <a:pt x="1289" y="229"/>
                        <a:pt x="1289" y="229"/>
                        <a:pt x="1289" y="229"/>
                      </a:cubicBezTo>
                      <a:cubicBezTo>
                        <a:pt x="1280" y="230"/>
                        <a:pt x="1280" y="230"/>
                        <a:pt x="1280" y="230"/>
                      </a:cubicBezTo>
                      <a:cubicBezTo>
                        <a:pt x="1273" y="230"/>
                        <a:pt x="1273" y="230"/>
                        <a:pt x="1273" y="230"/>
                      </a:cubicBezTo>
                      <a:cubicBezTo>
                        <a:pt x="1265" y="231"/>
                        <a:pt x="1265" y="231"/>
                        <a:pt x="1265" y="231"/>
                      </a:cubicBezTo>
                      <a:cubicBezTo>
                        <a:pt x="1258" y="231"/>
                        <a:pt x="1258" y="231"/>
                        <a:pt x="1258" y="231"/>
                      </a:cubicBezTo>
                      <a:cubicBezTo>
                        <a:pt x="1250" y="232"/>
                        <a:pt x="1250" y="232"/>
                        <a:pt x="1250" y="232"/>
                      </a:cubicBezTo>
                      <a:cubicBezTo>
                        <a:pt x="1234" y="235"/>
                        <a:pt x="1234" y="235"/>
                        <a:pt x="1234" y="235"/>
                      </a:cubicBezTo>
                      <a:cubicBezTo>
                        <a:pt x="1232" y="235"/>
                        <a:pt x="1232" y="235"/>
                        <a:pt x="1232" y="235"/>
                      </a:cubicBezTo>
                      <a:cubicBezTo>
                        <a:pt x="1220" y="243"/>
                        <a:pt x="1220" y="243"/>
                        <a:pt x="1220" y="243"/>
                      </a:cubicBezTo>
                      <a:cubicBezTo>
                        <a:pt x="1193" y="253"/>
                        <a:pt x="1193" y="253"/>
                        <a:pt x="1193" y="253"/>
                      </a:cubicBezTo>
                      <a:cubicBezTo>
                        <a:pt x="1158" y="267"/>
                        <a:pt x="1158" y="267"/>
                        <a:pt x="1158" y="267"/>
                      </a:cubicBezTo>
                      <a:cubicBezTo>
                        <a:pt x="1155" y="269"/>
                        <a:pt x="1155" y="269"/>
                        <a:pt x="1155" y="269"/>
                      </a:cubicBezTo>
                      <a:cubicBezTo>
                        <a:pt x="1152" y="272"/>
                        <a:pt x="1152" y="272"/>
                        <a:pt x="1152" y="272"/>
                      </a:cubicBezTo>
                      <a:cubicBezTo>
                        <a:pt x="1139" y="283"/>
                        <a:pt x="1139" y="283"/>
                        <a:pt x="1139" y="283"/>
                      </a:cubicBezTo>
                      <a:cubicBezTo>
                        <a:pt x="1137" y="284"/>
                        <a:pt x="1137" y="284"/>
                        <a:pt x="1137" y="284"/>
                      </a:cubicBezTo>
                      <a:cubicBezTo>
                        <a:pt x="1136" y="287"/>
                        <a:pt x="1136" y="287"/>
                        <a:pt x="1136" y="287"/>
                      </a:cubicBezTo>
                      <a:cubicBezTo>
                        <a:pt x="1134" y="291"/>
                        <a:pt x="1134" y="291"/>
                        <a:pt x="1134" y="291"/>
                      </a:cubicBezTo>
                      <a:cubicBezTo>
                        <a:pt x="1134" y="293"/>
                        <a:pt x="1134" y="293"/>
                        <a:pt x="1134" y="293"/>
                      </a:cubicBezTo>
                      <a:cubicBezTo>
                        <a:pt x="1132" y="296"/>
                        <a:pt x="1132" y="296"/>
                        <a:pt x="1132" y="296"/>
                      </a:cubicBezTo>
                      <a:cubicBezTo>
                        <a:pt x="1131" y="297"/>
                        <a:pt x="1131" y="297"/>
                        <a:pt x="1131" y="297"/>
                      </a:cubicBezTo>
                      <a:cubicBezTo>
                        <a:pt x="1130" y="298"/>
                        <a:pt x="1130" y="298"/>
                        <a:pt x="1130" y="298"/>
                      </a:cubicBezTo>
                      <a:cubicBezTo>
                        <a:pt x="1120" y="302"/>
                        <a:pt x="1120" y="302"/>
                        <a:pt x="1120" y="302"/>
                      </a:cubicBezTo>
                      <a:cubicBezTo>
                        <a:pt x="1119" y="302"/>
                        <a:pt x="1119" y="302"/>
                        <a:pt x="1119" y="302"/>
                      </a:cubicBezTo>
                      <a:cubicBezTo>
                        <a:pt x="1119" y="301"/>
                        <a:pt x="1119" y="301"/>
                        <a:pt x="1119" y="301"/>
                      </a:cubicBezTo>
                      <a:cubicBezTo>
                        <a:pt x="1118" y="300"/>
                        <a:pt x="1118" y="300"/>
                        <a:pt x="1118" y="300"/>
                      </a:cubicBezTo>
                      <a:cubicBezTo>
                        <a:pt x="1118" y="297"/>
                        <a:pt x="1118" y="297"/>
                        <a:pt x="1118" y="297"/>
                      </a:cubicBezTo>
                      <a:cubicBezTo>
                        <a:pt x="1116" y="279"/>
                        <a:pt x="1116" y="279"/>
                        <a:pt x="1116" y="279"/>
                      </a:cubicBezTo>
                      <a:cubicBezTo>
                        <a:pt x="1118" y="271"/>
                        <a:pt x="1118" y="271"/>
                        <a:pt x="1118" y="271"/>
                      </a:cubicBezTo>
                      <a:cubicBezTo>
                        <a:pt x="1118" y="270"/>
                        <a:pt x="1118" y="270"/>
                        <a:pt x="1118" y="270"/>
                      </a:cubicBezTo>
                      <a:cubicBezTo>
                        <a:pt x="1119" y="268"/>
                        <a:pt x="1119" y="268"/>
                        <a:pt x="1119" y="268"/>
                      </a:cubicBezTo>
                      <a:cubicBezTo>
                        <a:pt x="1122" y="265"/>
                        <a:pt x="1122" y="265"/>
                        <a:pt x="1122" y="265"/>
                      </a:cubicBezTo>
                      <a:cubicBezTo>
                        <a:pt x="1126" y="262"/>
                        <a:pt x="1126" y="262"/>
                        <a:pt x="1126" y="262"/>
                      </a:cubicBezTo>
                      <a:cubicBezTo>
                        <a:pt x="1140" y="252"/>
                        <a:pt x="1140" y="252"/>
                        <a:pt x="1140" y="252"/>
                      </a:cubicBezTo>
                      <a:cubicBezTo>
                        <a:pt x="1154" y="244"/>
                        <a:pt x="1154" y="244"/>
                        <a:pt x="1154" y="244"/>
                      </a:cubicBezTo>
                      <a:cubicBezTo>
                        <a:pt x="1171" y="238"/>
                        <a:pt x="1171" y="238"/>
                        <a:pt x="1171" y="238"/>
                      </a:cubicBezTo>
                      <a:cubicBezTo>
                        <a:pt x="1198" y="223"/>
                        <a:pt x="1198" y="223"/>
                        <a:pt x="1198" y="223"/>
                      </a:cubicBezTo>
                      <a:cubicBezTo>
                        <a:pt x="1206" y="217"/>
                        <a:pt x="1206" y="217"/>
                        <a:pt x="1206" y="217"/>
                      </a:cubicBezTo>
                      <a:cubicBezTo>
                        <a:pt x="1206" y="216"/>
                        <a:pt x="1206" y="216"/>
                        <a:pt x="1206" y="216"/>
                      </a:cubicBezTo>
                      <a:cubicBezTo>
                        <a:pt x="1206" y="215"/>
                        <a:pt x="1206" y="215"/>
                        <a:pt x="1206" y="215"/>
                      </a:cubicBezTo>
                      <a:cubicBezTo>
                        <a:pt x="1206" y="215"/>
                        <a:pt x="1206" y="215"/>
                        <a:pt x="1206" y="215"/>
                      </a:cubicBezTo>
                      <a:cubicBezTo>
                        <a:pt x="1203" y="206"/>
                        <a:pt x="1203" y="206"/>
                        <a:pt x="1203" y="206"/>
                      </a:cubicBezTo>
                      <a:cubicBezTo>
                        <a:pt x="1202" y="205"/>
                        <a:pt x="1202" y="205"/>
                        <a:pt x="1202" y="205"/>
                      </a:cubicBezTo>
                      <a:cubicBezTo>
                        <a:pt x="1200" y="203"/>
                        <a:pt x="1200" y="203"/>
                        <a:pt x="1200" y="203"/>
                      </a:cubicBezTo>
                      <a:cubicBezTo>
                        <a:pt x="1191" y="198"/>
                        <a:pt x="1191" y="198"/>
                        <a:pt x="1191" y="198"/>
                      </a:cubicBezTo>
                      <a:cubicBezTo>
                        <a:pt x="1187" y="197"/>
                        <a:pt x="1187" y="197"/>
                        <a:pt x="1187" y="197"/>
                      </a:cubicBezTo>
                      <a:cubicBezTo>
                        <a:pt x="1174" y="197"/>
                        <a:pt x="1174" y="197"/>
                        <a:pt x="1174" y="197"/>
                      </a:cubicBezTo>
                      <a:cubicBezTo>
                        <a:pt x="1163" y="196"/>
                        <a:pt x="1163" y="196"/>
                        <a:pt x="1163" y="196"/>
                      </a:cubicBezTo>
                      <a:cubicBezTo>
                        <a:pt x="1160" y="194"/>
                        <a:pt x="1160" y="194"/>
                        <a:pt x="1160" y="194"/>
                      </a:cubicBezTo>
                      <a:cubicBezTo>
                        <a:pt x="1158" y="193"/>
                        <a:pt x="1158" y="193"/>
                        <a:pt x="1158" y="193"/>
                      </a:cubicBezTo>
                      <a:cubicBezTo>
                        <a:pt x="1158" y="192"/>
                        <a:pt x="1158" y="192"/>
                        <a:pt x="1158" y="192"/>
                      </a:cubicBezTo>
                      <a:cubicBezTo>
                        <a:pt x="1159" y="192"/>
                        <a:pt x="1159" y="192"/>
                        <a:pt x="1159" y="192"/>
                      </a:cubicBezTo>
                      <a:cubicBezTo>
                        <a:pt x="1173" y="192"/>
                        <a:pt x="1173" y="192"/>
                        <a:pt x="1173" y="192"/>
                      </a:cubicBezTo>
                      <a:cubicBezTo>
                        <a:pt x="1193" y="196"/>
                        <a:pt x="1193" y="196"/>
                        <a:pt x="1193" y="196"/>
                      </a:cubicBezTo>
                      <a:cubicBezTo>
                        <a:pt x="1205" y="200"/>
                        <a:pt x="1205" y="200"/>
                        <a:pt x="1205" y="200"/>
                      </a:cubicBezTo>
                      <a:cubicBezTo>
                        <a:pt x="1206" y="201"/>
                        <a:pt x="1206" y="201"/>
                        <a:pt x="1206" y="201"/>
                      </a:cubicBezTo>
                      <a:cubicBezTo>
                        <a:pt x="1206" y="202"/>
                        <a:pt x="1206" y="202"/>
                        <a:pt x="1206" y="202"/>
                      </a:cubicBezTo>
                      <a:cubicBezTo>
                        <a:pt x="1206" y="205"/>
                        <a:pt x="1206" y="205"/>
                        <a:pt x="1206" y="205"/>
                      </a:cubicBezTo>
                      <a:cubicBezTo>
                        <a:pt x="1208" y="207"/>
                        <a:pt x="1208" y="207"/>
                        <a:pt x="1208" y="207"/>
                      </a:cubicBezTo>
                      <a:cubicBezTo>
                        <a:pt x="1212" y="207"/>
                        <a:pt x="1212" y="207"/>
                        <a:pt x="1212" y="207"/>
                      </a:cubicBezTo>
                      <a:cubicBezTo>
                        <a:pt x="1225" y="206"/>
                        <a:pt x="1225" y="206"/>
                        <a:pt x="1225" y="206"/>
                      </a:cubicBezTo>
                      <a:cubicBezTo>
                        <a:pt x="1231" y="203"/>
                        <a:pt x="1231" y="203"/>
                        <a:pt x="1231" y="203"/>
                      </a:cubicBezTo>
                      <a:cubicBezTo>
                        <a:pt x="1252" y="189"/>
                        <a:pt x="1278" y="199"/>
                        <a:pt x="1301" y="203"/>
                      </a:cubicBezTo>
                      <a:cubicBezTo>
                        <a:pt x="1311" y="205"/>
                        <a:pt x="1311" y="205"/>
                        <a:pt x="1311" y="205"/>
                      </a:cubicBezTo>
                      <a:cubicBezTo>
                        <a:pt x="1342" y="203"/>
                        <a:pt x="1342" y="203"/>
                        <a:pt x="1342" y="203"/>
                      </a:cubicBezTo>
                      <a:cubicBezTo>
                        <a:pt x="1348" y="200"/>
                        <a:pt x="1357" y="196"/>
                        <a:pt x="1361" y="189"/>
                      </a:cubicBezTo>
                      <a:cubicBezTo>
                        <a:pt x="1387" y="175"/>
                        <a:pt x="1387" y="175"/>
                        <a:pt x="1387" y="175"/>
                      </a:cubicBezTo>
                      <a:cubicBezTo>
                        <a:pt x="1396" y="175"/>
                        <a:pt x="1396" y="175"/>
                        <a:pt x="1396" y="175"/>
                      </a:cubicBezTo>
                      <a:cubicBezTo>
                        <a:pt x="1398" y="174"/>
                        <a:pt x="1398" y="174"/>
                        <a:pt x="1398" y="174"/>
                      </a:cubicBezTo>
                      <a:cubicBezTo>
                        <a:pt x="1400" y="174"/>
                        <a:pt x="1400" y="174"/>
                        <a:pt x="1400" y="174"/>
                      </a:cubicBezTo>
                      <a:cubicBezTo>
                        <a:pt x="1410" y="169"/>
                        <a:pt x="1410" y="169"/>
                        <a:pt x="1410" y="169"/>
                      </a:cubicBezTo>
                      <a:cubicBezTo>
                        <a:pt x="1413" y="167"/>
                        <a:pt x="1413" y="167"/>
                        <a:pt x="1413" y="167"/>
                      </a:cubicBezTo>
                      <a:cubicBezTo>
                        <a:pt x="1416" y="165"/>
                        <a:pt x="1416" y="165"/>
                        <a:pt x="1416" y="165"/>
                      </a:cubicBezTo>
                      <a:cubicBezTo>
                        <a:pt x="1417" y="163"/>
                        <a:pt x="1417" y="163"/>
                        <a:pt x="1417" y="163"/>
                      </a:cubicBezTo>
                      <a:cubicBezTo>
                        <a:pt x="1419" y="160"/>
                        <a:pt x="1419" y="160"/>
                        <a:pt x="1419" y="160"/>
                      </a:cubicBezTo>
                      <a:cubicBezTo>
                        <a:pt x="1422" y="157"/>
                        <a:pt x="1422" y="157"/>
                        <a:pt x="1422" y="157"/>
                      </a:cubicBezTo>
                      <a:cubicBezTo>
                        <a:pt x="1445" y="118"/>
                        <a:pt x="1445" y="118"/>
                        <a:pt x="1445" y="118"/>
                      </a:cubicBezTo>
                      <a:cubicBezTo>
                        <a:pt x="1445" y="116"/>
                        <a:pt x="1445" y="116"/>
                        <a:pt x="1445" y="116"/>
                      </a:cubicBezTo>
                      <a:cubicBezTo>
                        <a:pt x="1447" y="110"/>
                        <a:pt x="1447" y="110"/>
                        <a:pt x="1447" y="110"/>
                      </a:cubicBezTo>
                      <a:cubicBezTo>
                        <a:pt x="1447" y="105"/>
                        <a:pt x="1447" y="105"/>
                        <a:pt x="1447" y="105"/>
                      </a:cubicBezTo>
                      <a:cubicBezTo>
                        <a:pt x="1446" y="103"/>
                        <a:pt x="1446" y="103"/>
                        <a:pt x="1446" y="103"/>
                      </a:cubicBezTo>
                      <a:cubicBezTo>
                        <a:pt x="1433" y="88"/>
                        <a:pt x="1433" y="88"/>
                        <a:pt x="1433" y="88"/>
                      </a:cubicBezTo>
                      <a:cubicBezTo>
                        <a:pt x="1411" y="66"/>
                        <a:pt x="1411" y="66"/>
                        <a:pt x="1411" y="66"/>
                      </a:cubicBezTo>
                      <a:cubicBezTo>
                        <a:pt x="1410" y="66"/>
                        <a:pt x="1410" y="66"/>
                        <a:pt x="1410" y="66"/>
                      </a:cubicBezTo>
                      <a:cubicBezTo>
                        <a:pt x="1410" y="67"/>
                        <a:pt x="1410" y="67"/>
                        <a:pt x="1410" y="67"/>
                      </a:cubicBezTo>
                      <a:cubicBezTo>
                        <a:pt x="1410" y="70"/>
                        <a:pt x="1410" y="70"/>
                        <a:pt x="1410" y="70"/>
                      </a:cubicBezTo>
                      <a:cubicBezTo>
                        <a:pt x="1410" y="71"/>
                        <a:pt x="1410" y="71"/>
                        <a:pt x="1410" y="71"/>
                      </a:cubicBezTo>
                      <a:cubicBezTo>
                        <a:pt x="1404" y="74"/>
                        <a:pt x="1404" y="74"/>
                        <a:pt x="1404" y="74"/>
                      </a:cubicBezTo>
                      <a:cubicBezTo>
                        <a:pt x="1404" y="73"/>
                        <a:pt x="1404" y="73"/>
                        <a:pt x="1404" y="73"/>
                      </a:cubicBezTo>
                      <a:cubicBezTo>
                        <a:pt x="1395" y="65"/>
                        <a:pt x="1395" y="65"/>
                        <a:pt x="1395" y="65"/>
                      </a:cubicBezTo>
                      <a:cubicBezTo>
                        <a:pt x="1395" y="64"/>
                        <a:pt x="1395" y="64"/>
                        <a:pt x="1395" y="64"/>
                      </a:cubicBezTo>
                      <a:cubicBezTo>
                        <a:pt x="1395" y="61"/>
                        <a:pt x="1395" y="61"/>
                        <a:pt x="1395" y="61"/>
                      </a:cubicBezTo>
                      <a:cubicBezTo>
                        <a:pt x="1395" y="59"/>
                        <a:pt x="1395" y="59"/>
                        <a:pt x="1395" y="59"/>
                      </a:cubicBezTo>
                      <a:cubicBezTo>
                        <a:pt x="1395" y="58"/>
                        <a:pt x="1395" y="58"/>
                        <a:pt x="1395" y="58"/>
                      </a:cubicBezTo>
                      <a:cubicBezTo>
                        <a:pt x="1393" y="55"/>
                        <a:pt x="1393" y="55"/>
                        <a:pt x="1393" y="55"/>
                      </a:cubicBezTo>
                      <a:cubicBezTo>
                        <a:pt x="1391" y="54"/>
                        <a:pt x="1391" y="54"/>
                        <a:pt x="1391" y="54"/>
                      </a:cubicBezTo>
                      <a:cubicBezTo>
                        <a:pt x="1371" y="40"/>
                        <a:pt x="1371" y="40"/>
                        <a:pt x="1371" y="40"/>
                      </a:cubicBezTo>
                      <a:cubicBezTo>
                        <a:pt x="1357" y="42"/>
                        <a:pt x="1357" y="42"/>
                        <a:pt x="1357" y="42"/>
                      </a:cubicBezTo>
                      <a:cubicBezTo>
                        <a:pt x="1355" y="42"/>
                        <a:pt x="1355" y="42"/>
                        <a:pt x="1355" y="42"/>
                      </a:cubicBezTo>
                      <a:cubicBezTo>
                        <a:pt x="1355" y="43"/>
                        <a:pt x="1355" y="43"/>
                        <a:pt x="1355" y="43"/>
                      </a:cubicBezTo>
                      <a:cubicBezTo>
                        <a:pt x="1354" y="44"/>
                        <a:pt x="1354" y="44"/>
                        <a:pt x="1354" y="44"/>
                      </a:cubicBezTo>
                      <a:cubicBezTo>
                        <a:pt x="1354" y="46"/>
                        <a:pt x="1354" y="46"/>
                        <a:pt x="1354" y="46"/>
                      </a:cubicBezTo>
                      <a:cubicBezTo>
                        <a:pt x="1348" y="53"/>
                        <a:pt x="1348" y="53"/>
                        <a:pt x="1348" y="53"/>
                      </a:cubicBezTo>
                      <a:cubicBezTo>
                        <a:pt x="1344" y="58"/>
                        <a:pt x="1344" y="58"/>
                        <a:pt x="1344" y="58"/>
                      </a:cubicBezTo>
                      <a:cubicBezTo>
                        <a:pt x="1330" y="69"/>
                        <a:pt x="1330" y="69"/>
                        <a:pt x="1330" y="69"/>
                      </a:cubicBezTo>
                      <a:cubicBezTo>
                        <a:pt x="1328" y="70"/>
                        <a:pt x="1328" y="70"/>
                        <a:pt x="1328" y="70"/>
                      </a:cubicBezTo>
                      <a:cubicBezTo>
                        <a:pt x="1326" y="71"/>
                        <a:pt x="1326" y="71"/>
                        <a:pt x="1326" y="71"/>
                      </a:cubicBezTo>
                      <a:cubicBezTo>
                        <a:pt x="1320" y="71"/>
                        <a:pt x="1320" y="71"/>
                        <a:pt x="1320" y="71"/>
                      </a:cubicBezTo>
                      <a:cubicBezTo>
                        <a:pt x="1319" y="70"/>
                        <a:pt x="1319" y="70"/>
                        <a:pt x="1319" y="70"/>
                      </a:cubicBezTo>
                      <a:cubicBezTo>
                        <a:pt x="1319" y="69"/>
                        <a:pt x="1319" y="69"/>
                        <a:pt x="1319" y="69"/>
                      </a:cubicBezTo>
                      <a:cubicBezTo>
                        <a:pt x="1322" y="70"/>
                        <a:pt x="1322" y="70"/>
                        <a:pt x="1322" y="70"/>
                      </a:cubicBezTo>
                      <a:cubicBezTo>
                        <a:pt x="1323" y="69"/>
                        <a:pt x="1323" y="69"/>
                        <a:pt x="1323" y="69"/>
                      </a:cubicBezTo>
                      <a:cubicBezTo>
                        <a:pt x="1327" y="68"/>
                        <a:pt x="1327" y="68"/>
                        <a:pt x="1327" y="68"/>
                      </a:cubicBezTo>
                      <a:cubicBezTo>
                        <a:pt x="1328" y="67"/>
                        <a:pt x="1328" y="67"/>
                        <a:pt x="1328" y="67"/>
                      </a:cubicBezTo>
                      <a:cubicBezTo>
                        <a:pt x="1337" y="54"/>
                        <a:pt x="1337" y="54"/>
                        <a:pt x="1337" y="54"/>
                      </a:cubicBezTo>
                      <a:cubicBezTo>
                        <a:pt x="1350" y="23"/>
                        <a:pt x="1350" y="23"/>
                        <a:pt x="1350" y="23"/>
                      </a:cubicBezTo>
                      <a:cubicBezTo>
                        <a:pt x="1350" y="21"/>
                        <a:pt x="1350" y="21"/>
                        <a:pt x="1350" y="21"/>
                      </a:cubicBezTo>
                      <a:cubicBezTo>
                        <a:pt x="1351" y="19"/>
                        <a:pt x="1351" y="19"/>
                        <a:pt x="1351" y="19"/>
                      </a:cubicBezTo>
                      <a:cubicBezTo>
                        <a:pt x="1351" y="18"/>
                        <a:pt x="1351" y="18"/>
                        <a:pt x="1351" y="18"/>
                      </a:cubicBezTo>
                      <a:cubicBezTo>
                        <a:pt x="1349" y="0"/>
                        <a:pt x="1349" y="0"/>
                        <a:pt x="1349" y="0"/>
                      </a:cubicBezTo>
                      <a:cubicBezTo>
                        <a:pt x="1301" y="0"/>
                        <a:pt x="1301" y="0"/>
                        <a:pt x="1301" y="0"/>
                      </a:cubicBezTo>
                      <a:cubicBezTo>
                        <a:pt x="1300" y="1"/>
                        <a:pt x="1300" y="1"/>
                        <a:pt x="1300" y="1"/>
                      </a:cubicBezTo>
                      <a:cubicBezTo>
                        <a:pt x="1283" y="6"/>
                        <a:pt x="1283" y="6"/>
                        <a:pt x="1283" y="6"/>
                      </a:cubicBezTo>
                      <a:cubicBezTo>
                        <a:pt x="1255" y="9"/>
                        <a:pt x="1255" y="9"/>
                        <a:pt x="1255" y="9"/>
                      </a:cubicBezTo>
                      <a:cubicBezTo>
                        <a:pt x="1253" y="9"/>
                        <a:pt x="1253" y="9"/>
                        <a:pt x="1253" y="9"/>
                      </a:cubicBezTo>
                      <a:cubicBezTo>
                        <a:pt x="1253" y="6"/>
                        <a:pt x="1253" y="6"/>
                        <a:pt x="1253" y="6"/>
                      </a:cubicBezTo>
                      <a:cubicBezTo>
                        <a:pt x="1253" y="5"/>
                        <a:pt x="1253" y="5"/>
                        <a:pt x="1253" y="5"/>
                      </a:cubicBezTo>
                      <a:cubicBezTo>
                        <a:pt x="1252" y="3"/>
                        <a:pt x="1252" y="3"/>
                        <a:pt x="1252" y="3"/>
                      </a:cubicBezTo>
                      <a:cubicBezTo>
                        <a:pt x="1252" y="2"/>
                        <a:pt x="1252" y="2"/>
                        <a:pt x="1252" y="2"/>
                      </a:cubicBezTo>
                      <a:cubicBezTo>
                        <a:pt x="1250" y="0"/>
                        <a:pt x="1250" y="0"/>
                        <a:pt x="1250" y="0"/>
                      </a:cubicBezTo>
                      <a:cubicBezTo>
                        <a:pt x="1182" y="0"/>
                        <a:pt x="1182" y="0"/>
                        <a:pt x="1182" y="0"/>
                      </a:cubicBezTo>
                      <a:cubicBezTo>
                        <a:pt x="1180" y="1"/>
                        <a:pt x="1180" y="1"/>
                        <a:pt x="1180" y="1"/>
                      </a:cubicBezTo>
                      <a:cubicBezTo>
                        <a:pt x="1179" y="3"/>
                        <a:pt x="1179" y="3"/>
                        <a:pt x="1179" y="3"/>
                      </a:cubicBezTo>
                      <a:cubicBezTo>
                        <a:pt x="1163" y="17"/>
                        <a:pt x="1163" y="17"/>
                        <a:pt x="1163" y="17"/>
                      </a:cubicBezTo>
                      <a:cubicBezTo>
                        <a:pt x="1145" y="21"/>
                        <a:pt x="1145" y="21"/>
                        <a:pt x="1145" y="21"/>
                      </a:cubicBezTo>
                      <a:cubicBezTo>
                        <a:pt x="1132" y="23"/>
                        <a:pt x="1115" y="25"/>
                        <a:pt x="1103" y="32"/>
                      </a:cubicBezTo>
                      <a:cubicBezTo>
                        <a:pt x="1091" y="40"/>
                        <a:pt x="1091" y="40"/>
                        <a:pt x="1091" y="40"/>
                      </a:cubicBezTo>
                      <a:cubicBezTo>
                        <a:pt x="1074" y="39"/>
                        <a:pt x="1074" y="39"/>
                        <a:pt x="1074" y="39"/>
                      </a:cubicBezTo>
                      <a:cubicBezTo>
                        <a:pt x="1087" y="34"/>
                        <a:pt x="1087" y="34"/>
                        <a:pt x="1087" y="34"/>
                      </a:cubicBezTo>
                      <a:cubicBezTo>
                        <a:pt x="1087" y="34"/>
                        <a:pt x="1087" y="34"/>
                        <a:pt x="1087" y="34"/>
                      </a:cubicBezTo>
                      <a:cubicBezTo>
                        <a:pt x="1091" y="32"/>
                        <a:pt x="1091" y="32"/>
                        <a:pt x="1091" y="32"/>
                      </a:cubicBezTo>
                      <a:cubicBezTo>
                        <a:pt x="1128" y="14"/>
                        <a:pt x="1128" y="14"/>
                        <a:pt x="1128" y="14"/>
                      </a:cubicBezTo>
                      <a:cubicBezTo>
                        <a:pt x="1133" y="12"/>
                        <a:pt x="1133" y="12"/>
                        <a:pt x="1133" y="12"/>
                      </a:cubicBezTo>
                      <a:cubicBezTo>
                        <a:pt x="1134" y="10"/>
                        <a:pt x="1134" y="10"/>
                        <a:pt x="1134" y="10"/>
                      </a:cubicBezTo>
                      <a:cubicBezTo>
                        <a:pt x="1134" y="9"/>
                        <a:pt x="1134" y="9"/>
                        <a:pt x="1134" y="9"/>
                      </a:cubicBezTo>
                      <a:cubicBezTo>
                        <a:pt x="1134" y="6"/>
                        <a:pt x="1134" y="6"/>
                        <a:pt x="1134" y="6"/>
                      </a:cubicBezTo>
                      <a:cubicBezTo>
                        <a:pt x="1133" y="4"/>
                        <a:pt x="1133" y="4"/>
                        <a:pt x="1133" y="4"/>
                      </a:cubicBezTo>
                      <a:cubicBezTo>
                        <a:pt x="1131" y="0"/>
                        <a:pt x="1131" y="0"/>
                        <a:pt x="1131" y="0"/>
                      </a:cubicBezTo>
                      <a:cubicBezTo>
                        <a:pt x="1130" y="0"/>
                        <a:pt x="1130" y="0"/>
                        <a:pt x="1130" y="0"/>
                      </a:cubicBezTo>
                      <a:cubicBezTo>
                        <a:pt x="962" y="0"/>
                        <a:pt x="962" y="0"/>
                        <a:pt x="962" y="0"/>
                      </a:cubicBezTo>
                      <a:cubicBezTo>
                        <a:pt x="961" y="1"/>
                        <a:pt x="961" y="1"/>
                        <a:pt x="961" y="1"/>
                      </a:cubicBezTo>
                      <a:cubicBezTo>
                        <a:pt x="957" y="4"/>
                        <a:pt x="957" y="4"/>
                        <a:pt x="957" y="4"/>
                      </a:cubicBezTo>
                      <a:cubicBezTo>
                        <a:pt x="957" y="6"/>
                        <a:pt x="957" y="6"/>
                        <a:pt x="957" y="6"/>
                      </a:cubicBezTo>
                      <a:cubicBezTo>
                        <a:pt x="955" y="16"/>
                        <a:pt x="955" y="16"/>
                        <a:pt x="955" y="16"/>
                      </a:cubicBezTo>
                      <a:cubicBezTo>
                        <a:pt x="957" y="42"/>
                        <a:pt x="957" y="42"/>
                        <a:pt x="957" y="42"/>
                      </a:cubicBezTo>
                      <a:cubicBezTo>
                        <a:pt x="965" y="62"/>
                        <a:pt x="965" y="62"/>
                        <a:pt x="965" y="62"/>
                      </a:cubicBezTo>
                      <a:cubicBezTo>
                        <a:pt x="962" y="70"/>
                        <a:pt x="962" y="70"/>
                        <a:pt x="962" y="70"/>
                      </a:cubicBezTo>
                      <a:cubicBezTo>
                        <a:pt x="961" y="69"/>
                        <a:pt x="961" y="69"/>
                        <a:pt x="961" y="69"/>
                      </a:cubicBezTo>
                      <a:cubicBezTo>
                        <a:pt x="955" y="63"/>
                        <a:pt x="955" y="63"/>
                        <a:pt x="955" y="63"/>
                      </a:cubicBezTo>
                      <a:cubicBezTo>
                        <a:pt x="953" y="61"/>
                        <a:pt x="953" y="61"/>
                        <a:pt x="953" y="61"/>
                      </a:cubicBezTo>
                      <a:cubicBezTo>
                        <a:pt x="953" y="58"/>
                        <a:pt x="953" y="58"/>
                        <a:pt x="953" y="58"/>
                      </a:cubicBezTo>
                      <a:cubicBezTo>
                        <a:pt x="951" y="53"/>
                        <a:pt x="951" y="53"/>
                        <a:pt x="951" y="53"/>
                      </a:cubicBezTo>
                      <a:cubicBezTo>
                        <a:pt x="950" y="50"/>
                        <a:pt x="950" y="50"/>
                        <a:pt x="950" y="50"/>
                      </a:cubicBezTo>
                      <a:cubicBezTo>
                        <a:pt x="950" y="49"/>
                        <a:pt x="950" y="49"/>
                        <a:pt x="950" y="49"/>
                      </a:cubicBezTo>
                      <a:cubicBezTo>
                        <a:pt x="950" y="47"/>
                        <a:pt x="950" y="47"/>
                        <a:pt x="950" y="47"/>
                      </a:cubicBezTo>
                      <a:cubicBezTo>
                        <a:pt x="950" y="45"/>
                        <a:pt x="950" y="45"/>
                        <a:pt x="950" y="45"/>
                      </a:cubicBezTo>
                      <a:cubicBezTo>
                        <a:pt x="948" y="41"/>
                        <a:pt x="948" y="41"/>
                        <a:pt x="948" y="41"/>
                      </a:cubicBezTo>
                      <a:cubicBezTo>
                        <a:pt x="939" y="29"/>
                        <a:pt x="939" y="29"/>
                        <a:pt x="939" y="29"/>
                      </a:cubicBezTo>
                      <a:cubicBezTo>
                        <a:pt x="938" y="28"/>
                        <a:pt x="938" y="28"/>
                        <a:pt x="938" y="28"/>
                      </a:cubicBezTo>
                      <a:cubicBezTo>
                        <a:pt x="932" y="28"/>
                        <a:pt x="932" y="28"/>
                        <a:pt x="932" y="28"/>
                      </a:cubicBezTo>
                      <a:cubicBezTo>
                        <a:pt x="927" y="29"/>
                        <a:pt x="927" y="29"/>
                        <a:pt x="927" y="29"/>
                      </a:cubicBezTo>
                      <a:cubicBezTo>
                        <a:pt x="921" y="29"/>
                        <a:pt x="921" y="29"/>
                        <a:pt x="921" y="29"/>
                      </a:cubicBezTo>
                      <a:cubicBezTo>
                        <a:pt x="911" y="28"/>
                        <a:pt x="911" y="28"/>
                        <a:pt x="911" y="28"/>
                      </a:cubicBezTo>
                      <a:cubicBezTo>
                        <a:pt x="910" y="27"/>
                        <a:pt x="910" y="27"/>
                        <a:pt x="910" y="27"/>
                      </a:cubicBezTo>
                      <a:cubicBezTo>
                        <a:pt x="907" y="27"/>
                        <a:pt x="907" y="27"/>
                        <a:pt x="907" y="27"/>
                      </a:cubicBezTo>
                      <a:cubicBezTo>
                        <a:pt x="904" y="24"/>
                        <a:pt x="904" y="24"/>
                        <a:pt x="904" y="24"/>
                      </a:cubicBezTo>
                      <a:cubicBezTo>
                        <a:pt x="904" y="24"/>
                        <a:pt x="904" y="24"/>
                        <a:pt x="904" y="24"/>
                      </a:cubicBezTo>
                      <a:cubicBezTo>
                        <a:pt x="889" y="1"/>
                        <a:pt x="889" y="1"/>
                        <a:pt x="889" y="1"/>
                      </a:cubicBezTo>
                      <a:cubicBezTo>
                        <a:pt x="888" y="0"/>
                        <a:pt x="888" y="0"/>
                        <a:pt x="888" y="0"/>
                      </a:cubicBezTo>
                      <a:cubicBezTo>
                        <a:pt x="888" y="0"/>
                        <a:pt x="888" y="0"/>
                        <a:pt x="888" y="0"/>
                      </a:cubicBezTo>
                      <a:cubicBezTo>
                        <a:pt x="772" y="0"/>
                        <a:pt x="772" y="0"/>
                        <a:pt x="772" y="0"/>
                      </a:cubicBezTo>
                      <a:cubicBezTo>
                        <a:pt x="779" y="12"/>
                        <a:pt x="779" y="12"/>
                        <a:pt x="779" y="12"/>
                      </a:cubicBezTo>
                      <a:cubicBezTo>
                        <a:pt x="780" y="12"/>
                        <a:pt x="780" y="12"/>
                        <a:pt x="780" y="12"/>
                      </a:cubicBezTo>
                      <a:cubicBezTo>
                        <a:pt x="780" y="13"/>
                        <a:pt x="780" y="13"/>
                        <a:pt x="780" y="13"/>
                      </a:cubicBezTo>
                      <a:cubicBezTo>
                        <a:pt x="786" y="19"/>
                        <a:pt x="786" y="19"/>
                        <a:pt x="786" y="19"/>
                      </a:cubicBezTo>
                      <a:cubicBezTo>
                        <a:pt x="808" y="35"/>
                        <a:pt x="808" y="35"/>
                        <a:pt x="808" y="35"/>
                      </a:cubicBezTo>
                      <a:cubicBezTo>
                        <a:pt x="811" y="37"/>
                        <a:pt x="811" y="37"/>
                        <a:pt x="811" y="37"/>
                      </a:cubicBezTo>
                      <a:cubicBezTo>
                        <a:pt x="814" y="38"/>
                        <a:pt x="814" y="38"/>
                        <a:pt x="814" y="38"/>
                      </a:cubicBezTo>
                      <a:cubicBezTo>
                        <a:pt x="819" y="38"/>
                        <a:pt x="819" y="38"/>
                        <a:pt x="819" y="38"/>
                      </a:cubicBezTo>
                      <a:cubicBezTo>
                        <a:pt x="824" y="35"/>
                        <a:pt x="824" y="35"/>
                        <a:pt x="824" y="35"/>
                      </a:cubicBezTo>
                      <a:cubicBezTo>
                        <a:pt x="827" y="36"/>
                        <a:pt x="827" y="36"/>
                        <a:pt x="827" y="36"/>
                      </a:cubicBezTo>
                      <a:cubicBezTo>
                        <a:pt x="828" y="36"/>
                        <a:pt x="828" y="36"/>
                        <a:pt x="828" y="36"/>
                      </a:cubicBezTo>
                      <a:cubicBezTo>
                        <a:pt x="828" y="37"/>
                        <a:pt x="828" y="37"/>
                        <a:pt x="828" y="37"/>
                      </a:cubicBezTo>
                      <a:cubicBezTo>
                        <a:pt x="828" y="38"/>
                        <a:pt x="828" y="38"/>
                        <a:pt x="828" y="38"/>
                      </a:cubicBezTo>
                      <a:cubicBezTo>
                        <a:pt x="828" y="38"/>
                        <a:pt x="828" y="38"/>
                        <a:pt x="828" y="38"/>
                      </a:cubicBezTo>
                      <a:cubicBezTo>
                        <a:pt x="827" y="39"/>
                        <a:pt x="827" y="39"/>
                        <a:pt x="827" y="39"/>
                      </a:cubicBezTo>
                      <a:cubicBezTo>
                        <a:pt x="822" y="39"/>
                        <a:pt x="822" y="39"/>
                        <a:pt x="822" y="39"/>
                      </a:cubicBezTo>
                      <a:cubicBezTo>
                        <a:pt x="817" y="40"/>
                        <a:pt x="817" y="40"/>
                        <a:pt x="817" y="40"/>
                      </a:cubicBezTo>
                      <a:cubicBezTo>
                        <a:pt x="815" y="40"/>
                        <a:pt x="815" y="40"/>
                        <a:pt x="815" y="40"/>
                      </a:cubicBezTo>
                      <a:cubicBezTo>
                        <a:pt x="811" y="39"/>
                        <a:pt x="811" y="39"/>
                        <a:pt x="811" y="39"/>
                      </a:cubicBezTo>
                      <a:cubicBezTo>
                        <a:pt x="782" y="35"/>
                        <a:pt x="782" y="35"/>
                        <a:pt x="782" y="35"/>
                      </a:cubicBezTo>
                      <a:cubicBezTo>
                        <a:pt x="780" y="34"/>
                        <a:pt x="780" y="34"/>
                        <a:pt x="780" y="34"/>
                      </a:cubicBezTo>
                      <a:cubicBezTo>
                        <a:pt x="781" y="28"/>
                        <a:pt x="781" y="28"/>
                        <a:pt x="781" y="28"/>
                      </a:cubicBezTo>
                      <a:cubicBezTo>
                        <a:pt x="781" y="27"/>
                        <a:pt x="781" y="27"/>
                        <a:pt x="781" y="27"/>
                      </a:cubicBezTo>
                      <a:cubicBezTo>
                        <a:pt x="780" y="26"/>
                        <a:pt x="780" y="26"/>
                        <a:pt x="780" y="26"/>
                      </a:cubicBezTo>
                      <a:cubicBezTo>
                        <a:pt x="779" y="24"/>
                        <a:pt x="779" y="24"/>
                        <a:pt x="779" y="24"/>
                      </a:cubicBezTo>
                      <a:cubicBezTo>
                        <a:pt x="778" y="22"/>
                        <a:pt x="778" y="22"/>
                        <a:pt x="778" y="22"/>
                      </a:cubicBezTo>
                      <a:cubicBezTo>
                        <a:pt x="757" y="0"/>
                        <a:pt x="757" y="0"/>
                        <a:pt x="757" y="0"/>
                      </a:cubicBezTo>
                      <a:cubicBezTo>
                        <a:pt x="751" y="0"/>
                        <a:pt x="751" y="0"/>
                        <a:pt x="751" y="0"/>
                      </a:cubicBezTo>
                      <a:cubicBezTo>
                        <a:pt x="741" y="6"/>
                        <a:pt x="741" y="6"/>
                        <a:pt x="741" y="6"/>
                      </a:cubicBezTo>
                      <a:lnTo>
                        <a:pt x="741" y="8"/>
                      </a:lnTo>
                      <a:close/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972" name="Freeform 1116">
                  <a:extLst>
                    <a:ext uri="{FF2B5EF4-FFF2-40B4-BE49-F238E27FC236}">
                      <a16:creationId xmlns:a16="http://schemas.microsoft.com/office/drawing/2014/main" id="{30AFE0CB-0B64-844D-1564-A0FA7CCCEE57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3680152" y="2146365"/>
                  <a:ext cx="23828" cy="9531"/>
                </a:xfrm>
                <a:custGeom>
                  <a:avLst/>
                  <a:gdLst>
                    <a:gd name="T0" fmla="*/ 2 w 35"/>
                    <a:gd name="T1" fmla="*/ 3 h 14"/>
                    <a:gd name="T2" fmla="*/ 1 w 35"/>
                    <a:gd name="T3" fmla="*/ 3 h 14"/>
                    <a:gd name="T4" fmla="*/ 0 w 35"/>
                    <a:gd name="T5" fmla="*/ 3 h 14"/>
                    <a:gd name="T6" fmla="*/ 0 w 35"/>
                    <a:gd name="T7" fmla="*/ 4 h 14"/>
                    <a:gd name="T8" fmla="*/ 5 w 35"/>
                    <a:gd name="T9" fmla="*/ 13 h 14"/>
                    <a:gd name="T10" fmla="*/ 6 w 35"/>
                    <a:gd name="T11" fmla="*/ 14 h 14"/>
                    <a:gd name="T12" fmla="*/ 9 w 35"/>
                    <a:gd name="T13" fmla="*/ 14 h 14"/>
                    <a:gd name="T14" fmla="*/ 19 w 35"/>
                    <a:gd name="T15" fmla="*/ 13 h 14"/>
                    <a:gd name="T16" fmla="*/ 28 w 35"/>
                    <a:gd name="T17" fmla="*/ 12 h 14"/>
                    <a:gd name="T18" fmla="*/ 35 w 35"/>
                    <a:gd name="T19" fmla="*/ 11 h 14"/>
                    <a:gd name="T20" fmla="*/ 35 w 35"/>
                    <a:gd name="T21" fmla="*/ 10 h 14"/>
                    <a:gd name="T22" fmla="*/ 34 w 35"/>
                    <a:gd name="T23" fmla="*/ 9 h 14"/>
                    <a:gd name="T24" fmla="*/ 34 w 35"/>
                    <a:gd name="T25" fmla="*/ 9 h 14"/>
                    <a:gd name="T26" fmla="*/ 33 w 35"/>
                    <a:gd name="T27" fmla="*/ 8 h 14"/>
                    <a:gd name="T28" fmla="*/ 32 w 35"/>
                    <a:gd name="T29" fmla="*/ 8 h 14"/>
                    <a:gd name="T30" fmla="*/ 28 w 35"/>
                    <a:gd name="T31" fmla="*/ 9 h 14"/>
                    <a:gd name="T32" fmla="*/ 27 w 35"/>
                    <a:gd name="T33" fmla="*/ 9 h 14"/>
                    <a:gd name="T34" fmla="*/ 25 w 35"/>
                    <a:gd name="T35" fmla="*/ 7 h 14"/>
                    <a:gd name="T36" fmla="*/ 21 w 35"/>
                    <a:gd name="T37" fmla="*/ 5 h 14"/>
                    <a:gd name="T38" fmla="*/ 19 w 35"/>
                    <a:gd name="T39" fmla="*/ 4 h 14"/>
                    <a:gd name="T40" fmla="*/ 6 w 35"/>
                    <a:gd name="T41" fmla="*/ 2 h 14"/>
                    <a:gd name="T42" fmla="*/ 2 w 35"/>
                    <a:gd name="T43" fmla="*/ 3 h 14"/>
                    <a:gd name="T44" fmla="*/ 2 w 35"/>
                    <a:gd name="T45" fmla="*/ 3 h 14"/>
                    <a:gd name="T46" fmla="*/ 2 w 35"/>
                    <a:gd name="T47" fmla="*/ 3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35" h="14">
                      <a:moveTo>
                        <a:pt x="2" y="3"/>
                      </a:move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5" y="13"/>
                        <a:pt x="5" y="13"/>
                        <a:pt x="5" y="13"/>
                      </a:cubicBezTo>
                      <a:cubicBezTo>
                        <a:pt x="6" y="14"/>
                        <a:pt x="6" y="14"/>
                        <a:pt x="6" y="14"/>
                      </a:cubicBezTo>
                      <a:cubicBezTo>
                        <a:pt x="9" y="14"/>
                        <a:pt x="9" y="14"/>
                        <a:pt x="9" y="14"/>
                      </a:cubicBezTo>
                      <a:cubicBezTo>
                        <a:pt x="19" y="13"/>
                        <a:pt x="19" y="13"/>
                        <a:pt x="19" y="13"/>
                      </a:cubicBezTo>
                      <a:cubicBezTo>
                        <a:pt x="28" y="12"/>
                        <a:pt x="28" y="12"/>
                        <a:pt x="28" y="12"/>
                      </a:cubicBezTo>
                      <a:cubicBezTo>
                        <a:pt x="35" y="11"/>
                        <a:pt x="35" y="11"/>
                        <a:pt x="35" y="11"/>
                      </a:cubicBezTo>
                      <a:cubicBezTo>
                        <a:pt x="35" y="10"/>
                        <a:pt x="35" y="10"/>
                        <a:pt x="35" y="10"/>
                      </a:cubicBezTo>
                      <a:cubicBezTo>
                        <a:pt x="34" y="9"/>
                        <a:pt x="34" y="9"/>
                        <a:pt x="34" y="9"/>
                      </a:cubicBezTo>
                      <a:cubicBezTo>
                        <a:pt x="34" y="9"/>
                        <a:pt x="34" y="9"/>
                        <a:pt x="34" y="9"/>
                      </a:cubicBezTo>
                      <a:cubicBezTo>
                        <a:pt x="33" y="8"/>
                        <a:pt x="33" y="8"/>
                        <a:pt x="33" y="8"/>
                      </a:cubicBezTo>
                      <a:cubicBezTo>
                        <a:pt x="32" y="8"/>
                        <a:pt x="32" y="8"/>
                        <a:pt x="32" y="8"/>
                      </a:cubicBezTo>
                      <a:cubicBezTo>
                        <a:pt x="28" y="9"/>
                        <a:pt x="28" y="9"/>
                        <a:pt x="28" y="9"/>
                      </a:cubicBezTo>
                      <a:cubicBezTo>
                        <a:pt x="27" y="9"/>
                        <a:pt x="27" y="9"/>
                        <a:pt x="27" y="9"/>
                      </a:cubicBezTo>
                      <a:cubicBezTo>
                        <a:pt x="25" y="7"/>
                        <a:pt x="25" y="7"/>
                        <a:pt x="25" y="7"/>
                      </a:cubicBezTo>
                      <a:cubicBezTo>
                        <a:pt x="21" y="5"/>
                        <a:pt x="21" y="5"/>
                        <a:pt x="21" y="5"/>
                      </a:cubicBezTo>
                      <a:cubicBezTo>
                        <a:pt x="19" y="4"/>
                        <a:pt x="19" y="4"/>
                        <a:pt x="19" y="4"/>
                      </a:cubicBezTo>
                      <a:cubicBezTo>
                        <a:pt x="17" y="0"/>
                        <a:pt x="10" y="1"/>
                        <a:pt x="6" y="2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973" name="Freeform 1117">
                  <a:extLst>
                    <a:ext uri="{FF2B5EF4-FFF2-40B4-BE49-F238E27FC236}">
                      <a16:creationId xmlns:a16="http://schemas.microsoft.com/office/drawing/2014/main" id="{61A497C4-440F-5DEB-BEA3-47E9C81B48E7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3656324" y="2148748"/>
                  <a:ext cx="22637" cy="13105"/>
                </a:xfrm>
                <a:custGeom>
                  <a:avLst/>
                  <a:gdLst>
                    <a:gd name="T0" fmla="*/ 5 w 19"/>
                    <a:gd name="T1" fmla="*/ 0 h 11"/>
                    <a:gd name="T2" fmla="*/ 4 w 19"/>
                    <a:gd name="T3" fmla="*/ 0 h 11"/>
                    <a:gd name="T4" fmla="*/ 0 w 19"/>
                    <a:gd name="T5" fmla="*/ 2 h 11"/>
                    <a:gd name="T6" fmla="*/ 0 w 19"/>
                    <a:gd name="T7" fmla="*/ 3 h 11"/>
                    <a:gd name="T8" fmla="*/ 0 w 19"/>
                    <a:gd name="T9" fmla="*/ 4 h 11"/>
                    <a:gd name="T10" fmla="*/ 0 w 19"/>
                    <a:gd name="T11" fmla="*/ 4 h 11"/>
                    <a:gd name="T12" fmla="*/ 1 w 19"/>
                    <a:gd name="T13" fmla="*/ 5 h 11"/>
                    <a:gd name="T14" fmla="*/ 2 w 19"/>
                    <a:gd name="T15" fmla="*/ 5 h 11"/>
                    <a:gd name="T16" fmla="*/ 4 w 19"/>
                    <a:gd name="T17" fmla="*/ 7 h 11"/>
                    <a:gd name="T18" fmla="*/ 7 w 19"/>
                    <a:gd name="T19" fmla="*/ 10 h 11"/>
                    <a:gd name="T20" fmla="*/ 7 w 19"/>
                    <a:gd name="T21" fmla="*/ 10 h 11"/>
                    <a:gd name="T22" fmla="*/ 7 w 19"/>
                    <a:gd name="T23" fmla="*/ 10 h 11"/>
                    <a:gd name="T24" fmla="*/ 9 w 19"/>
                    <a:gd name="T25" fmla="*/ 11 h 11"/>
                    <a:gd name="T26" fmla="*/ 10 w 19"/>
                    <a:gd name="T27" fmla="*/ 11 h 11"/>
                    <a:gd name="T28" fmla="*/ 13 w 19"/>
                    <a:gd name="T29" fmla="*/ 10 h 11"/>
                    <a:gd name="T30" fmla="*/ 14 w 19"/>
                    <a:gd name="T31" fmla="*/ 10 h 11"/>
                    <a:gd name="T32" fmla="*/ 16 w 19"/>
                    <a:gd name="T33" fmla="*/ 9 h 11"/>
                    <a:gd name="T34" fmla="*/ 19 w 19"/>
                    <a:gd name="T35" fmla="*/ 7 h 11"/>
                    <a:gd name="T36" fmla="*/ 19 w 19"/>
                    <a:gd name="T37" fmla="*/ 7 h 11"/>
                    <a:gd name="T38" fmla="*/ 19 w 19"/>
                    <a:gd name="T39" fmla="*/ 6 h 11"/>
                    <a:gd name="T40" fmla="*/ 19 w 19"/>
                    <a:gd name="T41" fmla="*/ 5 h 11"/>
                    <a:gd name="T42" fmla="*/ 19 w 19"/>
                    <a:gd name="T43" fmla="*/ 5 h 11"/>
                    <a:gd name="T44" fmla="*/ 18 w 19"/>
                    <a:gd name="T45" fmla="*/ 4 h 11"/>
                    <a:gd name="T46" fmla="*/ 15 w 19"/>
                    <a:gd name="T47" fmla="*/ 4 h 11"/>
                    <a:gd name="T48" fmla="*/ 14 w 19"/>
                    <a:gd name="T49" fmla="*/ 2 h 11"/>
                    <a:gd name="T50" fmla="*/ 10 w 19"/>
                    <a:gd name="T51" fmla="*/ 1 h 11"/>
                    <a:gd name="T52" fmla="*/ 8 w 19"/>
                    <a:gd name="T53" fmla="*/ 1 h 11"/>
                    <a:gd name="T54" fmla="*/ 6 w 19"/>
                    <a:gd name="T55" fmla="*/ 1 h 11"/>
                    <a:gd name="T56" fmla="*/ 5 w 19"/>
                    <a:gd name="T57" fmla="*/ 0 h 11"/>
                    <a:gd name="T58" fmla="*/ 5 w 19"/>
                    <a:gd name="T59" fmla="*/ 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</a:cxnLst>
                  <a:rect l="0" t="0" r="r" b="b"/>
                  <a:pathLst>
                    <a:path w="19" h="11">
                      <a:moveTo>
                        <a:pt x="5" y="0"/>
                      </a:moveTo>
                      <a:lnTo>
                        <a:pt x="4" y="0"/>
                      </a:lnTo>
                      <a:lnTo>
                        <a:pt x="0" y="2"/>
                      </a:lnTo>
                      <a:lnTo>
                        <a:pt x="0" y="3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1" y="5"/>
                      </a:lnTo>
                      <a:lnTo>
                        <a:pt x="2" y="5"/>
                      </a:lnTo>
                      <a:lnTo>
                        <a:pt x="4" y="7"/>
                      </a:lnTo>
                      <a:lnTo>
                        <a:pt x="7" y="10"/>
                      </a:lnTo>
                      <a:lnTo>
                        <a:pt x="7" y="10"/>
                      </a:lnTo>
                      <a:lnTo>
                        <a:pt x="7" y="10"/>
                      </a:lnTo>
                      <a:lnTo>
                        <a:pt x="9" y="11"/>
                      </a:lnTo>
                      <a:lnTo>
                        <a:pt x="10" y="11"/>
                      </a:lnTo>
                      <a:lnTo>
                        <a:pt x="13" y="10"/>
                      </a:lnTo>
                      <a:lnTo>
                        <a:pt x="14" y="10"/>
                      </a:lnTo>
                      <a:lnTo>
                        <a:pt x="16" y="9"/>
                      </a:lnTo>
                      <a:lnTo>
                        <a:pt x="19" y="7"/>
                      </a:lnTo>
                      <a:lnTo>
                        <a:pt x="19" y="7"/>
                      </a:lnTo>
                      <a:lnTo>
                        <a:pt x="19" y="6"/>
                      </a:lnTo>
                      <a:lnTo>
                        <a:pt x="19" y="5"/>
                      </a:lnTo>
                      <a:lnTo>
                        <a:pt x="19" y="5"/>
                      </a:lnTo>
                      <a:lnTo>
                        <a:pt x="18" y="4"/>
                      </a:lnTo>
                      <a:lnTo>
                        <a:pt x="15" y="4"/>
                      </a:lnTo>
                      <a:lnTo>
                        <a:pt x="14" y="2"/>
                      </a:lnTo>
                      <a:lnTo>
                        <a:pt x="10" y="1"/>
                      </a:lnTo>
                      <a:lnTo>
                        <a:pt x="8" y="1"/>
                      </a:lnTo>
                      <a:lnTo>
                        <a:pt x="6" y="1"/>
                      </a:lnTo>
                      <a:lnTo>
                        <a:pt x="5" y="0"/>
                      </a:lnTo>
                      <a:lnTo>
                        <a:pt x="5" y="0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974" name="Freeform 1119">
                  <a:extLst>
                    <a:ext uri="{FF2B5EF4-FFF2-40B4-BE49-F238E27FC236}">
                      <a16:creationId xmlns:a16="http://schemas.microsoft.com/office/drawing/2014/main" id="{48B9F210-5023-2C62-6C24-BD877DCE85DF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3703980" y="2222613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975" name="Line 1120">
                  <a:extLst>
                    <a:ext uri="{FF2B5EF4-FFF2-40B4-BE49-F238E27FC236}">
                      <a16:creationId xmlns:a16="http://schemas.microsoft.com/office/drawing/2014/main" id="{10705D9D-F13C-B8E7-CE6F-1D78CB0FDFB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gray">
                <a:xfrm>
                  <a:off x="3703980" y="2222613"/>
                  <a:ext cx="0" cy="0"/>
                </a:xfrm>
                <a:prstGeom prst="line">
                  <a:avLst/>
                </a:pr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976" name="Freeform 1121">
                  <a:extLst>
                    <a:ext uri="{FF2B5EF4-FFF2-40B4-BE49-F238E27FC236}">
                      <a16:creationId xmlns:a16="http://schemas.microsoft.com/office/drawing/2014/main" id="{9BA869EC-5AD2-FE3C-3789-09BAFE38857E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4007783" y="2584795"/>
                  <a:ext cx="10723" cy="16679"/>
                </a:xfrm>
                <a:custGeom>
                  <a:avLst/>
                  <a:gdLst>
                    <a:gd name="T0" fmla="*/ 11 w 17"/>
                    <a:gd name="T1" fmla="*/ 1 h 25"/>
                    <a:gd name="T2" fmla="*/ 11 w 17"/>
                    <a:gd name="T3" fmla="*/ 0 h 25"/>
                    <a:gd name="T4" fmla="*/ 10 w 17"/>
                    <a:gd name="T5" fmla="*/ 0 h 25"/>
                    <a:gd name="T6" fmla="*/ 10 w 17"/>
                    <a:gd name="T7" fmla="*/ 0 h 25"/>
                    <a:gd name="T8" fmla="*/ 10 w 17"/>
                    <a:gd name="T9" fmla="*/ 0 h 25"/>
                    <a:gd name="T10" fmla="*/ 9 w 17"/>
                    <a:gd name="T11" fmla="*/ 1 h 25"/>
                    <a:gd name="T12" fmla="*/ 9 w 17"/>
                    <a:gd name="T13" fmla="*/ 1 h 25"/>
                    <a:gd name="T14" fmla="*/ 1 w 17"/>
                    <a:gd name="T15" fmla="*/ 13 h 25"/>
                    <a:gd name="T16" fmla="*/ 0 w 17"/>
                    <a:gd name="T17" fmla="*/ 15 h 25"/>
                    <a:gd name="T18" fmla="*/ 0 w 17"/>
                    <a:gd name="T19" fmla="*/ 16 h 25"/>
                    <a:gd name="T20" fmla="*/ 0 w 17"/>
                    <a:gd name="T21" fmla="*/ 17 h 25"/>
                    <a:gd name="T22" fmla="*/ 0 w 17"/>
                    <a:gd name="T23" fmla="*/ 18 h 25"/>
                    <a:gd name="T24" fmla="*/ 0 w 17"/>
                    <a:gd name="T25" fmla="*/ 18 h 25"/>
                    <a:gd name="T26" fmla="*/ 1 w 17"/>
                    <a:gd name="T27" fmla="*/ 19 h 25"/>
                    <a:gd name="T28" fmla="*/ 3 w 17"/>
                    <a:gd name="T29" fmla="*/ 22 h 25"/>
                    <a:gd name="T30" fmla="*/ 8 w 17"/>
                    <a:gd name="T31" fmla="*/ 25 h 25"/>
                    <a:gd name="T32" fmla="*/ 9 w 17"/>
                    <a:gd name="T33" fmla="*/ 25 h 25"/>
                    <a:gd name="T34" fmla="*/ 11 w 17"/>
                    <a:gd name="T35" fmla="*/ 25 h 25"/>
                    <a:gd name="T36" fmla="*/ 13 w 17"/>
                    <a:gd name="T37" fmla="*/ 25 h 25"/>
                    <a:gd name="T38" fmla="*/ 13 w 17"/>
                    <a:gd name="T39" fmla="*/ 24 h 25"/>
                    <a:gd name="T40" fmla="*/ 14 w 17"/>
                    <a:gd name="T41" fmla="*/ 24 h 25"/>
                    <a:gd name="T42" fmla="*/ 15 w 17"/>
                    <a:gd name="T43" fmla="*/ 23 h 25"/>
                    <a:gd name="T44" fmla="*/ 15 w 17"/>
                    <a:gd name="T45" fmla="*/ 22 h 25"/>
                    <a:gd name="T46" fmla="*/ 16 w 17"/>
                    <a:gd name="T47" fmla="*/ 21 h 25"/>
                    <a:gd name="T48" fmla="*/ 17 w 17"/>
                    <a:gd name="T49" fmla="*/ 18 h 25"/>
                    <a:gd name="T50" fmla="*/ 17 w 17"/>
                    <a:gd name="T51" fmla="*/ 17 h 25"/>
                    <a:gd name="T52" fmla="*/ 13 w 17"/>
                    <a:gd name="T53" fmla="*/ 6 h 25"/>
                    <a:gd name="T54" fmla="*/ 12 w 17"/>
                    <a:gd name="T55" fmla="*/ 4 h 25"/>
                    <a:gd name="T56" fmla="*/ 12 w 17"/>
                    <a:gd name="T57" fmla="*/ 4 h 25"/>
                    <a:gd name="T58" fmla="*/ 11 w 17"/>
                    <a:gd name="T59" fmla="*/ 1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</a:cxnLst>
                  <a:rect l="0" t="0" r="r" b="b"/>
                  <a:pathLst>
                    <a:path w="17" h="25">
                      <a:moveTo>
                        <a:pt x="11" y="1"/>
                      </a:moveTo>
                      <a:cubicBezTo>
                        <a:pt x="11" y="0"/>
                        <a:pt x="11" y="0"/>
                        <a:pt x="11" y="0"/>
                      </a:cubicBezTo>
                      <a:cubicBezTo>
                        <a:pt x="10" y="0"/>
                        <a:pt x="10" y="0"/>
                        <a:pt x="10" y="0"/>
                      </a:cubicBezTo>
                      <a:cubicBezTo>
                        <a:pt x="10" y="0"/>
                        <a:pt x="10" y="0"/>
                        <a:pt x="10" y="0"/>
                      </a:cubicBezTo>
                      <a:cubicBezTo>
                        <a:pt x="10" y="0"/>
                        <a:pt x="10" y="0"/>
                        <a:pt x="10" y="0"/>
                      </a:cubicBez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1" y="13"/>
                        <a:pt x="1" y="13"/>
                        <a:pt x="1" y="13"/>
                      </a:cubicBezTo>
                      <a:cubicBezTo>
                        <a:pt x="0" y="15"/>
                        <a:pt x="0" y="15"/>
                        <a:pt x="0" y="15"/>
                      </a:cubicBezTo>
                      <a:cubicBezTo>
                        <a:pt x="0" y="16"/>
                        <a:pt x="0" y="16"/>
                        <a:pt x="0" y="16"/>
                      </a:cubicBezTo>
                      <a:cubicBezTo>
                        <a:pt x="0" y="17"/>
                        <a:pt x="0" y="17"/>
                        <a:pt x="0" y="17"/>
                      </a:cubicBezTo>
                      <a:cubicBezTo>
                        <a:pt x="0" y="18"/>
                        <a:pt x="0" y="18"/>
                        <a:pt x="0" y="18"/>
                      </a:cubicBezTo>
                      <a:cubicBezTo>
                        <a:pt x="0" y="18"/>
                        <a:pt x="0" y="18"/>
                        <a:pt x="0" y="18"/>
                      </a:cubicBezTo>
                      <a:cubicBezTo>
                        <a:pt x="1" y="19"/>
                        <a:pt x="1" y="19"/>
                        <a:pt x="1" y="19"/>
                      </a:cubicBezTo>
                      <a:cubicBezTo>
                        <a:pt x="3" y="22"/>
                        <a:pt x="3" y="22"/>
                        <a:pt x="3" y="22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9" y="25"/>
                        <a:pt x="9" y="25"/>
                        <a:pt x="9" y="25"/>
                      </a:cubicBezTo>
                      <a:cubicBezTo>
                        <a:pt x="11" y="25"/>
                        <a:pt x="11" y="25"/>
                        <a:pt x="11" y="25"/>
                      </a:cubicBezTo>
                      <a:cubicBezTo>
                        <a:pt x="13" y="25"/>
                        <a:pt x="13" y="25"/>
                        <a:pt x="13" y="25"/>
                      </a:cubicBezTo>
                      <a:cubicBezTo>
                        <a:pt x="13" y="24"/>
                        <a:pt x="13" y="24"/>
                        <a:pt x="13" y="24"/>
                      </a:cubicBezTo>
                      <a:cubicBezTo>
                        <a:pt x="14" y="24"/>
                        <a:pt x="14" y="24"/>
                        <a:pt x="14" y="24"/>
                      </a:cubicBezTo>
                      <a:cubicBezTo>
                        <a:pt x="15" y="23"/>
                        <a:pt x="15" y="23"/>
                        <a:pt x="15" y="23"/>
                      </a:cubicBezTo>
                      <a:cubicBezTo>
                        <a:pt x="15" y="22"/>
                        <a:pt x="15" y="22"/>
                        <a:pt x="15" y="22"/>
                      </a:cubicBezTo>
                      <a:cubicBezTo>
                        <a:pt x="16" y="21"/>
                        <a:pt x="16" y="21"/>
                        <a:pt x="16" y="21"/>
                      </a:cubicBezTo>
                      <a:cubicBezTo>
                        <a:pt x="17" y="18"/>
                        <a:pt x="17" y="18"/>
                        <a:pt x="17" y="18"/>
                      </a:cubicBezTo>
                      <a:cubicBezTo>
                        <a:pt x="17" y="17"/>
                        <a:pt x="17" y="17"/>
                        <a:pt x="17" y="17"/>
                      </a:cubicBezTo>
                      <a:cubicBezTo>
                        <a:pt x="17" y="14"/>
                        <a:pt x="14" y="9"/>
                        <a:pt x="13" y="6"/>
                      </a:cubicBezTo>
                      <a:cubicBezTo>
                        <a:pt x="12" y="4"/>
                        <a:pt x="12" y="4"/>
                        <a:pt x="12" y="4"/>
                      </a:cubicBezTo>
                      <a:cubicBezTo>
                        <a:pt x="12" y="4"/>
                        <a:pt x="12" y="4"/>
                        <a:pt x="12" y="4"/>
                      </a:cubicBezTo>
                      <a:cubicBezTo>
                        <a:pt x="11" y="1"/>
                        <a:pt x="11" y="1"/>
                        <a:pt x="11" y="1"/>
                      </a:cubicBez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977" name="Freeform 1122">
                  <a:extLst>
                    <a:ext uri="{FF2B5EF4-FFF2-40B4-BE49-F238E27FC236}">
                      <a16:creationId xmlns:a16="http://schemas.microsoft.com/office/drawing/2014/main" id="{EA4BECED-5354-A382-7603-6668256A9EE1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4022079" y="2580029"/>
                  <a:ext cx="16679" cy="14297"/>
                </a:xfrm>
                <a:custGeom>
                  <a:avLst/>
                  <a:gdLst>
                    <a:gd name="T0" fmla="*/ 4 w 14"/>
                    <a:gd name="T1" fmla="*/ 1 h 12"/>
                    <a:gd name="T2" fmla="*/ 4 w 14"/>
                    <a:gd name="T3" fmla="*/ 1 h 12"/>
                    <a:gd name="T4" fmla="*/ 2 w 14"/>
                    <a:gd name="T5" fmla="*/ 1 h 12"/>
                    <a:gd name="T6" fmla="*/ 1 w 14"/>
                    <a:gd name="T7" fmla="*/ 2 h 12"/>
                    <a:gd name="T8" fmla="*/ 1 w 14"/>
                    <a:gd name="T9" fmla="*/ 2 h 12"/>
                    <a:gd name="T10" fmla="*/ 1 w 14"/>
                    <a:gd name="T11" fmla="*/ 2 h 12"/>
                    <a:gd name="T12" fmla="*/ 0 w 14"/>
                    <a:gd name="T13" fmla="*/ 4 h 12"/>
                    <a:gd name="T14" fmla="*/ 0 w 14"/>
                    <a:gd name="T15" fmla="*/ 4 h 12"/>
                    <a:gd name="T16" fmla="*/ 1 w 14"/>
                    <a:gd name="T17" fmla="*/ 6 h 12"/>
                    <a:gd name="T18" fmla="*/ 1 w 14"/>
                    <a:gd name="T19" fmla="*/ 7 h 12"/>
                    <a:gd name="T20" fmla="*/ 1 w 14"/>
                    <a:gd name="T21" fmla="*/ 9 h 12"/>
                    <a:gd name="T22" fmla="*/ 2 w 14"/>
                    <a:gd name="T23" fmla="*/ 9 h 12"/>
                    <a:gd name="T24" fmla="*/ 2 w 14"/>
                    <a:gd name="T25" fmla="*/ 10 h 12"/>
                    <a:gd name="T26" fmla="*/ 4 w 14"/>
                    <a:gd name="T27" fmla="*/ 12 h 12"/>
                    <a:gd name="T28" fmla="*/ 4 w 14"/>
                    <a:gd name="T29" fmla="*/ 12 h 12"/>
                    <a:gd name="T30" fmla="*/ 9 w 14"/>
                    <a:gd name="T31" fmla="*/ 11 h 12"/>
                    <a:gd name="T32" fmla="*/ 9 w 14"/>
                    <a:gd name="T33" fmla="*/ 11 h 12"/>
                    <a:gd name="T34" fmla="*/ 9 w 14"/>
                    <a:gd name="T35" fmla="*/ 9 h 12"/>
                    <a:gd name="T36" fmla="*/ 9 w 14"/>
                    <a:gd name="T37" fmla="*/ 8 h 12"/>
                    <a:gd name="T38" fmla="*/ 10 w 14"/>
                    <a:gd name="T39" fmla="*/ 8 h 12"/>
                    <a:gd name="T40" fmla="*/ 10 w 14"/>
                    <a:gd name="T41" fmla="*/ 8 h 12"/>
                    <a:gd name="T42" fmla="*/ 12 w 14"/>
                    <a:gd name="T43" fmla="*/ 6 h 12"/>
                    <a:gd name="T44" fmla="*/ 12 w 14"/>
                    <a:gd name="T45" fmla="*/ 6 h 12"/>
                    <a:gd name="T46" fmla="*/ 13 w 14"/>
                    <a:gd name="T47" fmla="*/ 6 h 12"/>
                    <a:gd name="T48" fmla="*/ 13 w 14"/>
                    <a:gd name="T49" fmla="*/ 6 h 12"/>
                    <a:gd name="T50" fmla="*/ 13 w 14"/>
                    <a:gd name="T51" fmla="*/ 6 h 12"/>
                    <a:gd name="T52" fmla="*/ 14 w 14"/>
                    <a:gd name="T53" fmla="*/ 6 h 12"/>
                    <a:gd name="T54" fmla="*/ 14 w 14"/>
                    <a:gd name="T55" fmla="*/ 5 h 12"/>
                    <a:gd name="T56" fmla="*/ 14 w 14"/>
                    <a:gd name="T57" fmla="*/ 5 h 12"/>
                    <a:gd name="T58" fmla="*/ 13 w 14"/>
                    <a:gd name="T59" fmla="*/ 2 h 12"/>
                    <a:gd name="T60" fmla="*/ 13 w 14"/>
                    <a:gd name="T61" fmla="*/ 2 h 12"/>
                    <a:gd name="T62" fmla="*/ 12 w 14"/>
                    <a:gd name="T63" fmla="*/ 2 h 12"/>
                    <a:gd name="T64" fmla="*/ 12 w 14"/>
                    <a:gd name="T65" fmla="*/ 2 h 12"/>
                    <a:gd name="T66" fmla="*/ 11 w 14"/>
                    <a:gd name="T67" fmla="*/ 2 h 12"/>
                    <a:gd name="T68" fmla="*/ 10 w 14"/>
                    <a:gd name="T69" fmla="*/ 2 h 12"/>
                    <a:gd name="T70" fmla="*/ 6 w 14"/>
                    <a:gd name="T71" fmla="*/ 1 h 12"/>
                    <a:gd name="T72" fmla="*/ 5 w 14"/>
                    <a:gd name="T73" fmla="*/ 0 h 12"/>
                    <a:gd name="T74" fmla="*/ 4 w 14"/>
                    <a:gd name="T75" fmla="*/ 0 h 12"/>
                    <a:gd name="T76" fmla="*/ 4 w 14"/>
                    <a:gd name="T77" fmla="*/ 1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</a:cxnLst>
                  <a:rect l="0" t="0" r="r" b="b"/>
                  <a:pathLst>
                    <a:path w="14" h="12">
                      <a:moveTo>
                        <a:pt x="4" y="1"/>
                      </a:moveTo>
                      <a:lnTo>
                        <a:pt x="4" y="1"/>
                      </a:lnTo>
                      <a:lnTo>
                        <a:pt x="2" y="1"/>
                      </a:lnTo>
                      <a:lnTo>
                        <a:pt x="1" y="2"/>
                      </a:lnTo>
                      <a:lnTo>
                        <a:pt x="1" y="2"/>
                      </a:lnTo>
                      <a:lnTo>
                        <a:pt x="1" y="2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1" y="6"/>
                      </a:lnTo>
                      <a:lnTo>
                        <a:pt x="1" y="7"/>
                      </a:lnTo>
                      <a:lnTo>
                        <a:pt x="1" y="9"/>
                      </a:lnTo>
                      <a:lnTo>
                        <a:pt x="2" y="9"/>
                      </a:lnTo>
                      <a:lnTo>
                        <a:pt x="2" y="10"/>
                      </a:lnTo>
                      <a:lnTo>
                        <a:pt x="4" y="12"/>
                      </a:lnTo>
                      <a:lnTo>
                        <a:pt x="4" y="12"/>
                      </a:lnTo>
                      <a:lnTo>
                        <a:pt x="9" y="11"/>
                      </a:lnTo>
                      <a:lnTo>
                        <a:pt x="9" y="11"/>
                      </a:lnTo>
                      <a:lnTo>
                        <a:pt x="9" y="9"/>
                      </a:lnTo>
                      <a:lnTo>
                        <a:pt x="9" y="8"/>
                      </a:lnTo>
                      <a:lnTo>
                        <a:pt x="10" y="8"/>
                      </a:lnTo>
                      <a:lnTo>
                        <a:pt x="10" y="8"/>
                      </a:lnTo>
                      <a:lnTo>
                        <a:pt x="12" y="6"/>
                      </a:lnTo>
                      <a:lnTo>
                        <a:pt x="12" y="6"/>
                      </a:lnTo>
                      <a:lnTo>
                        <a:pt x="13" y="6"/>
                      </a:lnTo>
                      <a:lnTo>
                        <a:pt x="13" y="6"/>
                      </a:lnTo>
                      <a:lnTo>
                        <a:pt x="13" y="6"/>
                      </a:lnTo>
                      <a:lnTo>
                        <a:pt x="14" y="6"/>
                      </a:lnTo>
                      <a:lnTo>
                        <a:pt x="14" y="5"/>
                      </a:lnTo>
                      <a:lnTo>
                        <a:pt x="14" y="5"/>
                      </a:lnTo>
                      <a:lnTo>
                        <a:pt x="13" y="2"/>
                      </a:lnTo>
                      <a:lnTo>
                        <a:pt x="13" y="2"/>
                      </a:lnTo>
                      <a:lnTo>
                        <a:pt x="12" y="2"/>
                      </a:lnTo>
                      <a:lnTo>
                        <a:pt x="12" y="2"/>
                      </a:lnTo>
                      <a:lnTo>
                        <a:pt x="11" y="2"/>
                      </a:lnTo>
                      <a:lnTo>
                        <a:pt x="10" y="2"/>
                      </a:lnTo>
                      <a:lnTo>
                        <a:pt x="6" y="1"/>
                      </a:lnTo>
                      <a:lnTo>
                        <a:pt x="5" y="0"/>
                      </a:lnTo>
                      <a:lnTo>
                        <a:pt x="4" y="0"/>
                      </a:lnTo>
                      <a:lnTo>
                        <a:pt x="4" y="1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978" name="Freeform 1123">
                  <a:extLst>
                    <a:ext uri="{FF2B5EF4-FFF2-40B4-BE49-F238E27FC236}">
                      <a16:creationId xmlns:a16="http://schemas.microsoft.com/office/drawing/2014/main" id="{1F5CBD0A-30DA-9FB6-71E5-8CD63257A004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4017314" y="2562158"/>
                  <a:ext cx="13105" cy="9531"/>
                </a:xfrm>
                <a:custGeom>
                  <a:avLst/>
                  <a:gdLst>
                    <a:gd name="T0" fmla="*/ 0 w 20"/>
                    <a:gd name="T1" fmla="*/ 2 h 14"/>
                    <a:gd name="T2" fmla="*/ 0 w 20"/>
                    <a:gd name="T3" fmla="*/ 7 h 14"/>
                    <a:gd name="T4" fmla="*/ 1 w 20"/>
                    <a:gd name="T5" fmla="*/ 10 h 14"/>
                    <a:gd name="T6" fmla="*/ 1 w 20"/>
                    <a:gd name="T7" fmla="*/ 11 h 14"/>
                    <a:gd name="T8" fmla="*/ 1 w 20"/>
                    <a:gd name="T9" fmla="*/ 11 h 14"/>
                    <a:gd name="T10" fmla="*/ 2 w 20"/>
                    <a:gd name="T11" fmla="*/ 12 h 14"/>
                    <a:gd name="T12" fmla="*/ 7 w 20"/>
                    <a:gd name="T13" fmla="*/ 14 h 14"/>
                    <a:gd name="T14" fmla="*/ 9 w 20"/>
                    <a:gd name="T15" fmla="*/ 14 h 14"/>
                    <a:gd name="T16" fmla="*/ 10 w 20"/>
                    <a:gd name="T17" fmla="*/ 13 h 14"/>
                    <a:gd name="T18" fmla="*/ 10 w 20"/>
                    <a:gd name="T19" fmla="*/ 13 h 14"/>
                    <a:gd name="T20" fmla="*/ 11 w 20"/>
                    <a:gd name="T21" fmla="*/ 12 h 14"/>
                    <a:gd name="T22" fmla="*/ 11 w 20"/>
                    <a:gd name="T23" fmla="*/ 11 h 14"/>
                    <a:gd name="T24" fmla="*/ 15 w 20"/>
                    <a:gd name="T25" fmla="*/ 7 h 14"/>
                    <a:gd name="T26" fmla="*/ 17 w 20"/>
                    <a:gd name="T27" fmla="*/ 6 h 14"/>
                    <a:gd name="T28" fmla="*/ 18 w 20"/>
                    <a:gd name="T29" fmla="*/ 5 h 14"/>
                    <a:gd name="T30" fmla="*/ 19 w 20"/>
                    <a:gd name="T31" fmla="*/ 4 h 14"/>
                    <a:gd name="T32" fmla="*/ 20 w 20"/>
                    <a:gd name="T33" fmla="*/ 2 h 14"/>
                    <a:gd name="T34" fmla="*/ 20 w 20"/>
                    <a:gd name="T35" fmla="*/ 2 h 14"/>
                    <a:gd name="T36" fmla="*/ 20 w 20"/>
                    <a:gd name="T37" fmla="*/ 2 h 14"/>
                    <a:gd name="T38" fmla="*/ 2 w 20"/>
                    <a:gd name="T39" fmla="*/ 1 h 14"/>
                    <a:gd name="T40" fmla="*/ 1 w 20"/>
                    <a:gd name="T41" fmla="*/ 1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20" h="14">
                      <a:moveTo>
                        <a:pt x="0" y="2"/>
                      </a:moveTo>
                      <a:cubicBezTo>
                        <a:pt x="0" y="7"/>
                        <a:pt x="0" y="7"/>
                        <a:pt x="0" y="7"/>
                      </a:cubicBezTo>
                      <a:cubicBezTo>
                        <a:pt x="1" y="10"/>
                        <a:pt x="1" y="10"/>
                        <a:pt x="1" y="10"/>
                      </a:cubicBezTo>
                      <a:cubicBezTo>
                        <a:pt x="1" y="11"/>
                        <a:pt x="1" y="11"/>
                        <a:pt x="1" y="11"/>
                      </a:cubicBezTo>
                      <a:cubicBezTo>
                        <a:pt x="1" y="11"/>
                        <a:pt x="1" y="11"/>
                        <a:pt x="1" y="11"/>
                      </a:cubicBezTo>
                      <a:cubicBezTo>
                        <a:pt x="2" y="12"/>
                        <a:pt x="2" y="12"/>
                        <a:pt x="2" y="12"/>
                      </a:cubicBezTo>
                      <a:cubicBezTo>
                        <a:pt x="7" y="14"/>
                        <a:pt x="7" y="14"/>
                        <a:pt x="7" y="14"/>
                      </a:cubicBezTo>
                      <a:cubicBezTo>
                        <a:pt x="9" y="14"/>
                        <a:pt x="9" y="14"/>
                        <a:pt x="9" y="14"/>
                      </a:cubicBezTo>
                      <a:cubicBezTo>
                        <a:pt x="10" y="13"/>
                        <a:pt x="10" y="13"/>
                        <a:pt x="10" y="13"/>
                      </a:cubicBezTo>
                      <a:cubicBezTo>
                        <a:pt x="10" y="13"/>
                        <a:pt x="10" y="13"/>
                        <a:pt x="10" y="13"/>
                      </a:cubicBezTo>
                      <a:cubicBezTo>
                        <a:pt x="11" y="12"/>
                        <a:pt x="11" y="12"/>
                        <a:pt x="11" y="12"/>
                      </a:cubicBezTo>
                      <a:cubicBezTo>
                        <a:pt x="11" y="11"/>
                        <a:pt x="11" y="11"/>
                        <a:pt x="11" y="11"/>
                      </a:cubicBezTo>
                      <a:cubicBezTo>
                        <a:pt x="15" y="7"/>
                        <a:pt x="15" y="7"/>
                        <a:pt x="15" y="7"/>
                      </a:cubicBezTo>
                      <a:cubicBezTo>
                        <a:pt x="17" y="6"/>
                        <a:pt x="17" y="6"/>
                        <a:pt x="17" y="6"/>
                      </a:cubicBezTo>
                      <a:cubicBezTo>
                        <a:pt x="18" y="5"/>
                        <a:pt x="18" y="5"/>
                        <a:pt x="18" y="5"/>
                      </a:cubicBezTo>
                      <a:cubicBezTo>
                        <a:pt x="19" y="4"/>
                        <a:pt x="19" y="4"/>
                        <a:pt x="19" y="4"/>
                      </a:cubicBezTo>
                      <a:cubicBezTo>
                        <a:pt x="20" y="2"/>
                        <a:pt x="20" y="2"/>
                        <a:pt x="20" y="2"/>
                      </a:cubicBezTo>
                      <a:cubicBezTo>
                        <a:pt x="20" y="2"/>
                        <a:pt x="20" y="2"/>
                        <a:pt x="20" y="2"/>
                      </a:cubicBezTo>
                      <a:cubicBezTo>
                        <a:pt x="20" y="2"/>
                        <a:pt x="20" y="2"/>
                        <a:pt x="20" y="2"/>
                      </a:cubicBezTo>
                      <a:cubicBezTo>
                        <a:pt x="14" y="4"/>
                        <a:pt x="8" y="0"/>
                        <a:pt x="2" y="1"/>
                      </a:cubicBezTo>
                      <a:cubicBezTo>
                        <a:pt x="1" y="1"/>
                        <a:pt x="1" y="1"/>
                        <a:pt x="1" y="1"/>
                      </a:cubicBez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979" name="Line 1124">
                  <a:extLst>
                    <a:ext uri="{FF2B5EF4-FFF2-40B4-BE49-F238E27FC236}">
                      <a16:creationId xmlns:a16="http://schemas.microsoft.com/office/drawing/2014/main" id="{939104EE-B73F-8D2A-5109-C036D53E0B6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gray">
                <a:xfrm>
                  <a:off x="3705171" y="2232145"/>
                  <a:ext cx="0" cy="0"/>
                </a:xfrm>
                <a:prstGeom prst="line">
                  <a:avLst/>
                </a:pr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980" name="Freeform 1125">
                  <a:extLst>
                    <a:ext uri="{FF2B5EF4-FFF2-40B4-BE49-F238E27FC236}">
                      <a16:creationId xmlns:a16="http://schemas.microsoft.com/office/drawing/2014/main" id="{7C3B94DD-4F9E-FE54-9908-E9726124F5C5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3700405" y="2232145"/>
                  <a:ext cx="7149" cy="4765"/>
                </a:xfrm>
                <a:custGeom>
                  <a:avLst/>
                  <a:gdLst>
                    <a:gd name="T0" fmla="*/ 4 w 6"/>
                    <a:gd name="T1" fmla="*/ 0 h 4"/>
                    <a:gd name="T2" fmla="*/ 1 w 6"/>
                    <a:gd name="T3" fmla="*/ 0 h 4"/>
                    <a:gd name="T4" fmla="*/ 0 w 6"/>
                    <a:gd name="T5" fmla="*/ 1 h 4"/>
                    <a:gd name="T6" fmla="*/ 1 w 6"/>
                    <a:gd name="T7" fmla="*/ 1 h 4"/>
                    <a:gd name="T8" fmla="*/ 1 w 6"/>
                    <a:gd name="T9" fmla="*/ 2 h 4"/>
                    <a:gd name="T10" fmla="*/ 1 w 6"/>
                    <a:gd name="T11" fmla="*/ 3 h 4"/>
                    <a:gd name="T12" fmla="*/ 1 w 6"/>
                    <a:gd name="T13" fmla="*/ 3 h 4"/>
                    <a:gd name="T14" fmla="*/ 2 w 6"/>
                    <a:gd name="T15" fmla="*/ 3 h 4"/>
                    <a:gd name="T16" fmla="*/ 3 w 6"/>
                    <a:gd name="T17" fmla="*/ 4 h 4"/>
                    <a:gd name="T18" fmla="*/ 4 w 6"/>
                    <a:gd name="T19" fmla="*/ 4 h 4"/>
                    <a:gd name="T20" fmla="*/ 4 w 6"/>
                    <a:gd name="T21" fmla="*/ 4 h 4"/>
                    <a:gd name="T22" fmla="*/ 4 w 6"/>
                    <a:gd name="T23" fmla="*/ 4 h 4"/>
                    <a:gd name="T24" fmla="*/ 5 w 6"/>
                    <a:gd name="T25" fmla="*/ 3 h 4"/>
                    <a:gd name="T26" fmla="*/ 6 w 6"/>
                    <a:gd name="T27" fmla="*/ 1 h 4"/>
                    <a:gd name="T28" fmla="*/ 6 w 6"/>
                    <a:gd name="T29" fmla="*/ 1 h 4"/>
                    <a:gd name="T30" fmla="*/ 4 w 6"/>
                    <a:gd name="T31" fmla="*/ 0 h 4"/>
                    <a:gd name="T32" fmla="*/ 4 w 6"/>
                    <a:gd name="T33" fmla="*/ 0 h 4"/>
                    <a:gd name="T34" fmla="*/ 4 w 6"/>
                    <a:gd name="T35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6" h="4">
                      <a:moveTo>
                        <a:pt x="4" y="0"/>
                      </a:move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1" y="1"/>
                      </a:lnTo>
                      <a:lnTo>
                        <a:pt x="1" y="2"/>
                      </a:lnTo>
                      <a:lnTo>
                        <a:pt x="1" y="3"/>
                      </a:lnTo>
                      <a:lnTo>
                        <a:pt x="1" y="3"/>
                      </a:lnTo>
                      <a:lnTo>
                        <a:pt x="2" y="3"/>
                      </a:lnTo>
                      <a:lnTo>
                        <a:pt x="3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5" y="3"/>
                      </a:lnTo>
                      <a:lnTo>
                        <a:pt x="6" y="1"/>
                      </a:lnTo>
                      <a:lnTo>
                        <a:pt x="6" y="1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981" name="Freeform 1126">
                  <a:extLst>
                    <a:ext uri="{FF2B5EF4-FFF2-40B4-BE49-F238E27FC236}">
                      <a16:creationId xmlns:a16="http://schemas.microsoft.com/office/drawing/2014/main" id="{0AB6AFD9-62FF-D022-7E6B-0C629EA5A40D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3703980" y="2220231"/>
                  <a:ext cx="7149" cy="2383"/>
                </a:xfrm>
                <a:custGeom>
                  <a:avLst/>
                  <a:gdLst>
                    <a:gd name="T0" fmla="*/ 11 w 11"/>
                    <a:gd name="T1" fmla="*/ 0 h 4"/>
                    <a:gd name="T2" fmla="*/ 10 w 11"/>
                    <a:gd name="T3" fmla="*/ 1 h 4"/>
                    <a:gd name="T4" fmla="*/ 1 w 11"/>
                    <a:gd name="T5" fmla="*/ 2 h 4"/>
                    <a:gd name="T6" fmla="*/ 0 w 11"/>
                    <a:gd name="T7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1" h="4">
                      <a:moveTo>
                        <a:pt x="11" y="0"/>
                      </a:moveTo>
                      <a:cubicBezTo>
                        <a:pt x="10" y="1"/>
                        <a:pt x="10" y="1"/>
                        <a:pt x="10" y="1"/>
                      </a:cubicBezTo>
                      <a:cubicBezTo>
                        <a:pt x="7" y="2"/>
                        <a:pt x="4" y="1"/>
                        <a:pt x="1" y="2"/>
                      </a:cubicBezTo>
                      <a:cubicBezTo>
                        <a:pt x="0" y="4"/>
                        <a:pt x="0" y="4"/>
                        <a:pt x="0" y="4"/>
                      </a:cubicBez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982" name="Line 1127">
                  <a:extLst>
                    <a:ext uri="{FF2B5EF4-FFF2-40B4-BE49-F238E27FC236}">
                      <a16:creationId xmlns:a16="http://schemas.microsoft.com/office/drawing/2014/main" id="{278D461F-64BB-FC20-53A9-69F2E59EA73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gray">
                <a:xfrm>
                  <a:off x="3703980" y="2222613"/>
                  <a:ext cx="0" cy="0"/>
                </a:xfrm>
                <a:prstGeom prst="line">
                  <a:avLst/>
                </a:pr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983" name="Freeform 1128">
                  <a:extLst>
                    <a:ext uri="{FF2B5EF4-FFF2-40B4-BE49-F238E27FC236}">
                      <a16:creationId xmlns:a16="http://schemas.microsoft.com/office/drawing/2014/main" id="{A032ABA6-EE62-03A5-CB60-3BE98A37BF42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3703980" y="2220231"/>
                  <a:ext cx="10723" cy="7149"/>
                </a:xfrm>
                <a:custGeom>
                  <a:avLst/>
                  <a:gdLst>
                    <a:gd name="T0" fmla="*/ 0 w 16"/>
                    <a:gd name="T1" fmla="*/ 4 h 11"/>
                    <a:gd name="T2" fmla="*/ 0 w 16"/>
                    <a:gd name="T3" fmla="*/ 5 h 11"/>
                    <a:gd name="T4" fmla="*/ 0 w 16"/>
                    <a:gd name="T5" fmla="*/ 5 h 11"/>
                    <a:gd name="T6" fmla="*/ 11 w 16"/>
                    <a:gd name="T7" fmla="*/ 9 h 11"/>
                    <a:gd name="T8" fmla="*/ 13 w 16"/>
                    <a:gd name="T9" fmla="*/ 8 h 11"/>
                    <a:gd name="T10" fmla="*/ 15 w 16"/>
                    <a:gd name="T11" fmla="*/ 5 h 11"/>
                    <a:gd name="T12" fmla="*/ 16 w 16"/>
                    <a:gd name="T13" fmla="*/ 4 h 11"/>
                    <a:gd name="T14" fmla="*/ 16 w 16"/>
                    <a:gd name="T15" fmla="*/ 3 h 11"/>
                    <a:gd name="T16" fmla="*/ 14 w 16"/>
                    <a:gd name="T17" fmla="*/ 1 h 11"/>
                    <a:gd name="T18" fmla="*/ 14 w 16"/>
                    <a:gd name="T19" fmla="*/ 0 h 11"/>
                    <a:gd name="T20" fmla="*/ 13 w 16"/>
                    <a:gd name="T21" fmla="*/ 0 h 11"/>
                    <a:gd name="T22" fmla="*/ 12 w 16"/>
                    <a:gd name="T23" fmla="*/ 0 h 11"/>
                    <a:gd name="T24" fmla="*/ 11 w 16"/>
                    <a:gd name="T25" fmla="*/ 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6" h="11">
                      <a:moveTo>
                        <a:pt x="0" y="4"/>
                      </a:move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2" y="8"/>
                        <a:pt x="7" y="11"/>
                        <a:pt x="11" y="9"/>
                      </a:cubicBezTo>
                      <a:cubicBezTo>
                        <a:pt x="13" y="8"/>
                        <a:pt x="13" y="8"/>
                        <a:pt x="13" y="8"/>
                      </a:cubicBezTo>
                      <a:cubicBezTo>
                        <a:pt x="15" y="5"/>
                        <a:pt x="15" y="5"/>
                        <a:pt x="15" y="5"/>
                      </a:cubicBezTo>
                      <a:cubicBezTo>
                        <a:pt x="16" y="4"/>
                        <a:pt x="16" y="4"/>
                        <a:pt x="16" y="4"/>
                      </a:cubicBezTo>
                      <a:cubicBezTo>
                        <a:pt x="16" y="3"/>
                        <a:pt x="16" y="3"/>
                        <a:pt x="16" y="3"/>
                      </a:cubicBezTo>
                      <a:cubicBezTo>
                        <a:pt x="14" y="1"/>
                        <a:pt x="14" y="1"/>
                        <a:pt x="14" y="1"/>
                      </a:cubicBezTo>
                      <a:cubicBezTo>
                        <a:pt x="14" y="0"/>
                        <a:pt x="14" y="0"/>
                        <a:pt x="14" y="0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11" y="0"/>
                        <a:pt x="11" y="0"/>
                        <a:pt x="11" y="0"/>
                      </a:cubicBez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984" name="Freeform 1552">
                  <a:extLst>
                    <a:ext uri="{FF2B5EF4-FFF2-40B4-BE49-F238E27FC236}">
                      <a16:creationId xmlns:a16="http://schemas.microsoft.com/office/drawing/2014/main" id="{7E62B816-FEE8-990B-25E3-7A4536E73E47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4621346" y="2216656"/>
                  <a:ext cx="10723" cy="7149"/>
                </a:xfrm>
                <a:custGeom>
                  <a:avLst/>
                  <a:gdLst>
                    <a:gd name="T0" fmla="*/ 8 w 9"/>
                    <a:gd name="T1" fmla="*/ 2 h 6"/>
                    <a:gd name="T2" fmla="*/ 9 w 9"/>
                    <a:gd name="T3" fmla="*/ 1 h 6"/>
                    <a:gd name="T4" fmla="*/ 9 w 9"/>
                    <a:gd name="T5" fmla="*/ 1 h 6"/>
                    <a:gd name="T6" fmla="*/ 9 w 9"/>
                    <a:gd name="T7" fmla="*/ 1 h 6"/>
                    <a:gd name="T8" fmla="*/ 7 w 9"/>
                    <a:gd name="T9" fmla="*/ 0 h 6"/>
                    <a:gd name="T10" fmla="*/ 2 w 9"/>
                    <a:gd name="T11" fmla="*/ 0 h 6"/>
                    <a:gd name="T12" fmla="*/ 1 w 9"/>
                    <a:gd name="T13" fmla="*/ 0 h 6"/>
                    <a:gd name="T14" fmla="*/ 1 w 9"/>
                    <a:gd name="T15" fmla="*/ 0 h 6"/>
                    <a:gd name="T16" fmla="*/ 0 w 9"/>
                    <a:gd name="T17" fmla="*/ 2 h 6"/>
                    <a:gd name="T18" fmla="*/ 0 w 9"/>
                    <a:gd name="T19" fmla="*/ 3 h 6"/>
                    <a:gd name="T20" fmla="*/ 0 w 9"/>
                    <a:gd name="T21" fmla="*/ 3 h 6"/>
                    <a:gd name="T22" fmla="*/ 1 w 9"/>
                    <a:gd name="T23" fmla="*/ 4 h 6"/>
                    <a:gd name="T24" fmla="*/ 1 w 9"/>
                    <a:gd name="T25" fmla="*/ 5 h 6"/>
                    <a:gd name="T26" fmla="*/ 1 w 9"/>
                    <a:gd name="T27" fmla="*/ 5 h 6"/>
                    <a:gd name="T28" fmla="*/ 2 w 9"/>
                    <a:gd name="T29" fmla="*/ 5 h 6"/>
                    <a:gd name="T30" fmla="*/ 5 w 9"/>
                    <a:gd name="T31" fmla="*/ 6 h 6"/>
                    <a:gd name="T32" fmla="*/ 5 w 9"/>
                    <a:gd name="T33" fmla="*/ 6 h 6"/>
                    <a:gd name="T34" fmla="*/ 6 w 9"/>
                    <a:gd name="T35" fmla="*/ 6 h 6"/>
                    <a:gd name="T36" fmla="*/ 6 w 9"/>
                    <a:gd name="T37" fmla="*/ 5 h 6"/>
                    <a:gd name="T38" fmla="*/ 7 w 9"/>
                    <a:gd name="T39" fmla="*/ 5 h 6"/>
                    <a:gd name="T40" fmla="*/ 7 w 9"/>
                    <a:gd name="T41" fmla="*/ 5 h 6"/>
                    <a:gd name="T42" fmla="*/ 7 w 9"/>
                    <a:gd name="T43" fmla="*/ 2 h 6"/>
                    <a:gd name="T44" fmla="*/ 8 w 9"/>
                    <a:gd name="T45" fmla="*/ 2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9" h="6">
                      <a:moveTo>
                        <a:pt x="8" y="2"/>
                      </a:moveTo>
                      <a:lnTo>
                        <a:pt x="9" y="1"/>
                      </a:lnTo>
                      <a:lnTo>
                        <a:pt x="9" y="1"/>
                      </a:lnTo>
                      <a:lnTo>
                        <a:pt x="9" y="1"/>
                      </a:lnTo>
                      <a:lnTo>
                        <a:pt x="7" y="0"/>
                      </a:lnTo>
                      <a:lnTo>
                        <a:pt x="2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0" y="2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1" y="4"/>
                      </a:lnTo>
                      <a:lnTo>
                        <a:pt x="1" y="5"/>
                      </a:lnTo>
                      <a:lnTo>
                        <a:pt x="1" y="5"/>
                      </a:lnTo>
                      <a:lnTo>
                        <a:pt x="2" y="5"/>
                      </a:lnTo>
                      <a:lnTo>
                        <a:pt x="5" y="6"/>
                      </a:lnTo>
                      <a:lnTo>
                        <a:pt x="5" y="6"/>
                      </a:lnTo>
                      <a:lnTo>
                        <a:pt x="6" y="6"/>
                      </a:lnTo>
                      <a:lnTo>
                        <a:pt x="6" y="5"/>
                      </a:lnTo>
                      <a:lnTo>
                        <a:pt x="7" y="5"/>
                      </a:lnTo>
                      <a:lnTo>
                        <a:pt x="7" y="5"/>
                      </a:lnTo>
                      <a:lnTo>
                        <a:pt x="7" y="2"/>
                      </a:lnTo>
                      <a:lnTo>
                        <a:pt x="8" y="2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985" name="Freeform 1553">
                  <a:extLst>
                    <a:ext uri="{FF2B5EF4-FFF2-40B4-BE49-F238E27FC236}">
                      <a16:creationId xmlns:a16="http://schemas.microsoft.com/office/drawing/2014/main" id="{684570C0-C87F-E69E-FE0A-442C1F776B48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4628495" y="2226187"/>
                  <a:ext cx="8340" cy="10723"/>
                </a:xfrm>
                <a:custGeom>
                  <a:avLst/>
                  <a:gdLst>
                    <a:gd name="T0" fmla="*/ 7 w 7"/>
                    <a:gd name="T1" fmla="*/ 1 h 9"/>
                    <a:gd name="T2" fmla="*/ 6 w 7"/>
                    <a:gd name="T3" fmla="*/ 0 h 9"/>
                    <a:gd name="T4" fmla="*/ 5 w 7"/>
                    <a:gd name="T5" fmla="*/ 0 h 9"/>
                    <a:gd name="T6" fmla="*/ 5 w 7"/>
                    <a:gd name="T7" fmla="*/ 0 h 9"/>
                    <a:gd name="T8" fmla="*/ 0 w 7"/>
                    <a:gd name="T9" fmla="*/ 5 h 9"/>
                    <a:gd name="T10" fmla="*/ 0 w 7"/>
                    <a:gd name="T11" fmla="*/ 5 h 9"/>
                    <a:gd name="T12" fmla="*/ 0 w 7"/>
                    <a:gd name="T13" fmla="*/ 6 h 9"/>
                    <a:gd name="T14" fmla="*/ 0 w 7"/>
                    <a:gd name="T15" fmla="*/ 6 h 9"/>
                    <a:gd name="T16" fmla="*/ 0 w 7"/>
                    <a:gd name="T17" fmla="*/ 6 h 9"/>
                    <a:gd name="T18" fmla="*/ 1 w 7"/>
                    <a:gd name="T19" fmla="*/ 7 h 9"/>
                    <a:gd name="T20" fmla="*/ 3 w 7"/>
                    <a:gd name="T21" fmla="*/ 9 h 9"/>
                    <a:gd name="T22" fmla="*/ 4 w 7"/>
                    <a:gd name="T23" fmla="*/ 9 h 9"/>
                    <a:gd name="T24" fmla="*/ 5 w 7"/>
                    <a:gd name="T25" fmla="*/ 9 h 9"/>
                    <a:gd name="T26" fmla="*/ 6 w 7"/>
                    <a:gd name="T27" fmla="*/ 9 h 9"/>
                    <a:gd name="T28" fmla="*/ 7 w 7"/>
                    <a:gd name="T29" fmla="*/ 8 h 9"/>
                    <a:gd name="T30" fmla="*/ 7 w 7"/>
                    <a:gd name="T31" fmla="*/ 8 h 9"/>
                    <a:gd name="T32" fmla="*/ 7 w 7"/>
                    <a:gd name="T33" fmla="*/ 8 h 9"/>
                    <a:gd name="T34" fmla="*/ 7 w 7"/>
                    <a:gd name="T35" fmla="*/ 3 h 9"/>
                    <a:gd name="T36" fmla="*/ 7 w 7"/>
                    <a:gd name="T37" fmla="*/ 1 h 9"/>
                    <a:gd name="T38" fmla="*/ 7 w 7"/>
                    <a:gd name="T39" fmla="*/ 1 h 9"/>
                    <a:gd name="T40" fmla="*/ 7 w 7"/>
                    <a:gd name="T41" fmla="*/ 1 h 9"/>
                    <a:gd name="T42" fmla="*/ 7 w 7"/>
                    <a:gd name="T43" fmla="*/ 1 h 9"/>
                    <a:gd name="T44" fmla="*/ 7 w 7"/>
                    <a:gd name="T45" fmla="*/ 1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7" h="9">
                      <a:moveTo>
                        <a:pt x="7" y="1"/>
                      </a:moveTo>
                      <a:lnTo>
                        <a:pt x="6" y="0"/>
                      </a:lnTo>
                      <a:lnTo>
                        <a:pt x="5" y="0"/>
                      </a:lnTo>
                      <a:lnTo>
                        <a:pt x="5" y="0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1" y="7"/>
                      </a:lnTo>
                      <a:lnTo>
                        <a:pt x="3" y="9"/>
                      </a:lnTo>
                      <a:lnTo>
                        <a:pt x="4" y="9"/>
                      </a:lnTo>
                      <a:lnTo>
                        <a:pt x="5" y="9"/>
                      </a:lnTo>
                      <a:lnTo>
                        <a:pt x="6" y="9"/>
                      </a:lnTo>
                      <a:lnTo>
                        <a:pt x="7" y="8"/>
                      </a:lnTo>
                      <a:lnTo>
                        <a:pt x="7" y="8"/>
                      </a:lnTo>
                      <a:lnTo>
                        <a:pt x="7" y="8"/>
                      </a:lnTo>
                      <a:lnTo>
                        <a:pt x="7" y="3"/>
                      </a:lnTo>
                      <a:lnTo>
                        <a:pt x="7" y="1"/>
                      </a:lnTo>
                      <a:lnTo>
                        <a:pt x="7" y="1"/>
                      </a:lnTo>
                      <a:lnTo>
                        <a:pt x="7" y="1"/>
                      </a:lnTo>
                      <a:lnTo>
                        <a:pt x="7" y="1"/>
                      </a:lnTo>
                      <a:lnTo>
                        <a:pt x="7" y="1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986" name="Freeform 1554">
                  <a:extLst>
                    <a:ext uri="{FF2B5EF4-FFF2-40B4-BE49-F238E27FC236}">
                      <a16:creationId xmlns:a16="http://schemas.microsoft.com/office/drawing/2014/main" id="{20386F62-FC43-596F-17A2-38D617090BB2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4640409" y="2102283"/>
                  <a:ext cx="25019" cy="15488"/>
                </a:xfrm>
                <a:custGeom>
                  <a:avLst/>
                  <a:gdLst>
                    <a:gd name="T0" fmla="*/ 33 w 37"/>
                    <a:gd name="T1" fmla="*/ 13 h 24"/>
                    <a:gd name="T2" fmla="*/ 33 w 37"/>
                    <a:gd name="T3" fmla="*/ 12 h 24"/>
                    <a:gd name="T4" fmla="*/ 32 w 37"/>
                    <a:gd name="T5" fmla="*/ 12 h 24"/>
                    <a:gd name="T6" fmla="*/ 31 w 37"/>
                    <a:gd name="T7" fmla="*/ 11 h 24"/>
                    <a:gd name="T8" fmla="*/ 30 w 37"/>
                    <a:gd name="T9" fmla="*/ 11 h 24"/>
                    <a:gd name="T10" fmla="*/ 29 w 37"/>
                    <a:gd name="T11" fmla="*/ 12 h 24"/>
                    <a:gd name="T12" fmla="*/ 26 w 37"/>
                    <a:gd name="T13" fmla="*/ 13 h 24"/>
                    <a:gd name="T14" fmla="*/ 25 w 37"/>
                    <a:gd name="T15" fmla="*/ 13 h 24"/>
                    <a:gd name="T16" fmla="*/ 23 w 37"/>
                    <a:gd name="T17" fmla="*/ 13 h 24"/>
                    <a:gd name="T18" fmla="*/ 22 w 37"/>
                    <a:gd name="T19" fmla="*/ 13 h 24"/>
                    <a:gd name="T20" fmla="*/ 21 w 37"/>
                    <a:gd name="T21" fmla="*/ 12 h 24"/>
                    <a:gd name="T22" fmla="*/ 14 w 37"/>
                    <a:gd name="T23" fmla="*/ 5 h 24"/>
                    <a:gd name="T24" fmla="*/ 16 w 37"/>
                    <a:gd name="T25" fmla="*/ 3 h 24"/>
                    <a:gd name="T26" fmla="*/ 16 w 37"/>
                    <a:gd name="T27" fmla="*/ 3 h 24"/>
                    <a:gd name="T28" fmla="*/ 16 w 37"/>
                    <a:gd name="T29" fmla="*/ 2 h 24"/>
                    <a:gd name="T30" fmla="*/ 14 w 37"/>
                    <a:gd name="T31" fmla="*/ 1 h 24"/>
                    <a:gd name="T32" fmla="*/ 4 w 37"/>
                    <a:gd name="T33" fmla="*/ 0 h 24"/>
                    <a:gd name="T34" fmla="*/ 3 w 37"/>
                    <a:gd name="T35" fmla="*/ 0 h 24"/>
                    <a:gd name="T36" fmla="*/ 2 w 37"/>
                    <a:gd name="T37" fmla="*/ 2 h 24"/>
                    <a:gd name="T38" fmla="*/ 1 w 37"/>
                    <a:gd name="T39" fmla="*/ 2 h 24"/>
                    <a:gd name="T40" fmla="*/ 1 w 37"/>
                    <a:gd name="T41" fmla="*/ 3 h 24"/>
                    <a:gd name="T42" fmla="*/ 0 w 37"/>
                    <a:gd name="T43" fmla="*/ 3 h 24"/>
                    <a:gd name="T44" fmla="*/ 1 w 37"/>
                    <a:gd name="T45" fmla="*/ 5 h 24"/>
                    <a:gd name="T46" fmla="*/ 3 w 37"/>
                    <a:gd name="T47" fmla="*/ 7 h 24"/>
                    <a:gd name="T48" fmla="*/ 32 w 37"/>
                    <a:gd name="T49" fmla="*/ 24 h 24"/>
                    <a:gd name="T50" fmla="*/ 34 w 37"/>
                    <a:gd name="T51" fmla="*/ 24 h 24"/>
                    <a:gd name="T52" fmla="*/ 35 w 37"/>
                    <a:gd name="T53" fmla="*/ 23 h 24"/>
                    <a:gd name="T54" fmla="*/ 34 w 37"/>
                    <a:gd name="T55" fmla="*/ 13 h 24"/>
                    <a:gd name="T56" fmla="*/ 33 w 37"/>
                    <a:gd name="T57" fmla="*/ 13 h 24"/>
                    <a:gd name="T58" fmla="*/ 33 w 37"/>
                    <a:gd name="T59" fmla="*/ 13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</a:cxnLst>
                  <a:rect l="0" t="0" r="r" b="b"/>
                  <a:pathLst>
                    <a:path w="37" h="24">
                      <a:moveTo>
                        <a:pt x="33" y="13"/>
                      </a:moveTo>
                      <a:cubicBezTo>
                        <a:pt x="33" y="12"/>
                        <a:pt x="33" y="12"/>
                        <a:pt x="33" y="12"/>
                      </a:cubicBezTo>
                      <a:cubicBezTo>
                        <a:pt x="32" y="12"/>
                        <a:pt x="32" y="12"/>
                        <a:pt x="32" y="12"/>
                      </a:cubicBezTo>
                      <a:cubicBezTo>
                        <a:pt x="31" y="11"/>
                        <a:pt x="31" y="11"/>
                        <a:pt x="31" y="11"/>
                      </a:cubicBezTo>
                      <a:cubicBezTo>
                        <a:pt x="30" y="11"/>
                        <a:pt x="30" y="11"/>
                        <a:pt x="30" y="11"/>
                      </a:cubicBezTo>
                      <a:cubicBezTo>
                        <a:pt x="29" y="12"/>
                        <a:pt x="29" y="12"/>
                        <a:pt x="29" y="12"/>
                      </a:cubicBezTo>
                      <a:cubicBezTo>
                        <a:pt x="26" y="13"/>
                        <a:pt x="26" y="13"/>
                        <a:pt x="26" y="13"/>
                      </a:cubicBezTo>
                      <a:cubicBezTo>
                        <a:pt x="25" y="13"/>
                        <a:pt x="25" y="13"/>
                        <a:pt x="25" y="13"/>
                      </a:cubicBezTo>
                      <a:cubicBezTo>
                        <a:pt x="23" y="13"/>
                        <a:pt x="23" y="13"/>
                        <a:pt x="23" y="13"/>
                      </a:cubicBezTo>
                      <a:cubicBezTo>
                        <a:pt x="22" y="13"/>
                        <a:pt x="22" y="13"/>
                        <a:pt x="22" y="13"/>
                      </a:cubicBezTo>
                      <a:cubicBezTo>
                        <a:pt x="21" y="12"/>
                        <a:pt x="21" y="12"/>
                        <a:pt x="21" y="12"/>
                      </a:cubicBezTo>
                      <a:cubicBezTo>
                        <a:pt x="14" y="5"/>
                        <a:pt x="14" y="5"/>
                        <a:pt x="14" y="5"/>
                      </a:cubicBezTo>
                      <a:cubicBezTo>
                        <a:pt x="16" y="3"/>
                        <a:pt x="16" y="3"/>
                        <a:pt x="16" y="3"/>
                      </a:cubicBezTo>
                      <a:cubicBezTo>
                        <a:pt x="16" y="3"/>
                        <a:pt x="16" y="3"/>
                        <a:pt x="16" y="3"/>
                      </a:cubicBezTo>
                      <a:cubicBezTo>
                        <a:pt x="16" y="2"/>
                        <a:pt x="16" y="2"/>
                        <a:pt x="16" y="2"/>
                      </a:cubicBezTo>
                      <a:cubicBezTo>
                        <a:pt x="14" y="1"/>
                        <a:pt x="14" y="1"/>
                        <a:pt x="14" y="1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3" y="7"/>
                        <a:pt x="3" y="7"/>
                        <a:pt x="3" y="7"/>
                      </a:cubicBezTo>
                      <a:cubicBezTo>
                        <a:pt x="11" y="16"/>
                        <a:pt x="21" y="21"/>
                        <a:pt x="32" y="24"/>
                      </a:cubicBezTo>
                      <a:cubicBezTo>
                        <a:pt x="34" y="24"/>
                        <a:pt x="34" y="24"/>
                        <a:pt x="34" y="24"/>
                      </a:cubicBezTo>
                      <a:cubicBezTo>
                        <a:pt x="35" y="23"/>
                        <a:pt x="35" y="23"/>
                        <a:pt x="35" y="23"/>
                      </a:cubicBezTo>
                      <a:cubicBezTo>
                        <a:pt x="37" y="20"/>
                        <a:pt x="35" y="17"/>
                        <a:pt x="34" y="13"/>
                      </a:cubicBezTo>
                      <a:cubicBezTo>
                        <a:pt x="33" y="13"/>
                        <a:pt x="33" y="13"/>
                        <a:pt x="33" y="13"/>
                      </a:cubicBezTo>
                      <a:cubicBezTo>
                        <a:pt x="33" y="13"/>
                        <a:pt x="33" y="13"/>
                        <a:pt x="33" y="13"/>
                      </a:cubicBez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987" name="Freeform 1555">
                  <a:extLst>
                    <a:ext uri="{FF2B5EF4-FFF2-40B4-BE49-F238E27FC236}">
                      <a16:creationId xmlns:a16="http://schemas.microsoft.com/office/drawing/2014/main" id="{8C363455-DA5D-CE7E-F683-8EC137E8EFD7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4665428" y="2083221"/>
                  <a:ext cx="7149" cy="10723"/>
                </a:xfrm>
                <a:custGeom>
                  <a:avLst/>
                  <a:gdLst>
                    <a:gd name="T0" fmla="*/ 5 w 6"/>
                    <a:gd name="T1" fmla="*/ 1 h 9"/>
                    <a:gd name="T2" fmla="*/ 6 w 6"/>
                    <a:gd name="T3" fmla="*/ 1 h 9"/>
                    <a:gd name="T4" fmla="*/ 6 w 6"/>
                    <a:gd name="T5" fmla="*/ 1 h 9"/>
                    <a:gd name="T6" fmla="*/ 6 w 6"/>
                    <a:gd name="T7" fmla="*/ 0 h 9"/>
                    <a:gd name="T8" fmla="*/ 5 w 6"/>
                    <a:gd name="T9" fmla="*/ 0 h 9"/>
                    <a:gd name="T10" fmla="*/ 5 w 6"/>
                    <a:gd name="T11" fmla="*/ 0 h 9"/>
                    <a:gd name="T12" fmla="*/ 4 w 6"/>
                    <a:gd name="T13" fmla="*/ 0 h 9"/>
                    <a:gd name="T14" fmla="*/ 0 w 6"/>
                    <a:gd name="T15" fmla="*/ 4 h 9"/>
                    <a:gd name="T16" fmla="*/ 0 w 6"/>
                    <a:gd name="T17" fmla="*/ 5 h 9"/>
                    <a:gd name="T18" fmla="*/ 0 w 6"/>
                    <a:gd name="T19" fmla="*/ 5 h 9"/>
                    <a:gd name="T20" fmla="*/ 0 w 6"/>
                    <a:gd name="T21" fmla="*/ 6 h 9"/>
                    <a:gd name="T22" fmla="*/ 0 w 6"/>
                    <a:gd name="T23" fmla="*/ 7 h 9"/>
                    <a:gd name="T24" fmla="*/ 1 w 6"/>
                    <a:gd name="T25" fmla="*/ 8 h 9"/>
                    <a:gd name="T26" fmla="*/ 2 w 6"/>
                    <a:gd name="T27" fmla="*/ 8 h 9"/>
                    <a:gd name="T28" fmla="*/ 2 w 6"/>
                    <a:gd name="T29" fmla="*/ 9 h 9"/>
                    <a:gd name="T30" fmla="*/ 2 w 6"/>
                    <a:gd name="T31" fmla="*/ 8 h 9"/>
                    <a:gd name="T32" fmla="*/ 3 w 6"/>
                    <a:gd name="T33" fmla="*/ 7 h 9"/>
                    <a:gd name="T34" fmla="*/ 3 w 6"/>
                    <a:gd name="T35" fmla="*/ 7 h 9"/>
                    <a:gd name="T36" fmla="*/ 4 w 6"/>
                    <a:gd name="T37" fmla="*/ 4 h 9"/>
                    <a:gd name="T38" fmla="*/ 5 w 6"/>
                    <a:gd name="T39" fmla="*/ 2 h 9"/>
                    <a:gd name="T40" fmla="*/ 5 w 6"/>
                    <a:gd name="T41" fmla="*/ 1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6" h="9">
                      <a:moveTo>
                        <a:pt x="5" y="1"/>
                      </a:moveTo>
                      <a:lnTo>
                        <a:pt x="6" y="1"/>
                      </a:lnTo>
                      <a:lnTo>
                        <a:pt x="6" y="1"/>
                      </a:lnTo>
                      <a:lnTo>
                        <a:pt x="6" y="0"/>
                      </a:lnTo>
                      <a:lnTo>
                        <a:pt x="5" y="0"/>
                      </a:lnTo>
                      <a:lnTo>
                        <a:pt x="5" y="0"/>
                      </a:lnTo>
                      <a:lnTo>
                        <a:pt x="4" y="0"/>
                      </a:lnTo>
                      <a:lnTo>
                        <a:pt x="0" y="4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6"/>
                      </a:lnTo>
                      <a:lnTo>
                        <a:pt x="0" y="7"/>
                      </a:lnTo>
                      <a:lnTo>
                        <a:pt x="1" y="8"/>
                      </a:lnTo>
                      <a:lnTo>
                        <a:pt x="2" y="8"/>
                      </a:lnTo>
                      <a:lnTo>
                        <a:pt x="2" y="9"/>
                      </a:lnTo>
                      <a:lnTo>
                        <a:pt x="2" y="8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4" y="4"/>
                      </a:lnTo>
                      <a:lnTo>
                        <a:pt x="5" y="2"/>
                      </a:lnTo>
                      <a:lnTo>
                        <a:pt x="5" y="1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988" name="Freeform 1556">
                  <a:extLst>
                    <a:ext uri="{FF2B5EF4-FFF2-40B4-BE49-F238E27FC236}">
                      <a16:creationId xmlns:a16="http://schemas.microsoft.com/office/drawing/2014/main" id="{D37D1E04-D512-5FD8-4235-CA51B04F533F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4634451" y="2078456"/>
                  <a:ext cx="9531" cy="7149"/>
                </a:xfrm>
                <a:custGeom>
                  <a:avLst/>
                  <a:gdLst>
                    <a:gd name="T0" fmla="*/ 7 w 8"/>
                    <a:gd name="T1" fmla="*/ 3 h 6"/>
                    <a:gd name="T2" fmla="*/ 8 w 8"/>
                    <a:gd name="T3" fmla="*/ 3 h 6"/>
                    <a:gd name="T4" fmla="*/ 8 w 8"/>
                    <a:gd name="T5" fmla="*/ 2 h 6"/>
                    <a:gd name="T6" fmla="*/ 8 w 8"/>
                    <a:gd name="T7" fmla="*/ 2 h 6"/>
                    <a:gd name="T8" fmla="*/ 8 w 8"/>
                    <a:gd name="T9" fmla="*/ 2 h 6"/>
                    <a:gd name="T10" fmla="*/ 5 w 8"/>
                    <a:gd name="T11" fmla="*/ 0 h 6"/>
                    <a:gd name="T12" fmla="*/ 4 w 8"/>
                    <a:gd name="T13" fmla="*/ 0 h 6"/>
                    <a:gd name="T14" fmla="*/ 3 w 8"/>
                    <a:gd name="T15" fmla="*/ 2 h 6"/>
                    <a:gd name="T16" fmla="*/ 0 w 8"/>
                    <a:gd name="T17" fmla="*/ 3 h 6"/>
                    <a:gd name="T18" fmla="*/ 0 w 8"/>
                    <a:gd name="T19" fmla="*/ 3 h 6"/>
                    <a:gd name="T20" fmla="*/ 1 w 8"/>
                    <a:gd name="T21" fmla="*/ 4 h 6"/>
                    <a:gd name="T22" fmla="*/ 3 w 8"/>
                    <a:gd name="T23" fmla="*/ 5 h 6"/>
                    <a:gd name="T24" fmla="*/ 4 w 8"/>
                    <a:gd name="T25" fmla="*/ 6 h 6"/>
                    <a:gd name="T26" fmla="*/ 4 w 8"/>
                    <a:gd name="T27" fmla="*/ 6 h 6"/>
                    <a:gd name="T28" fmla="*/ 5 w 8"/>
                    <a:gd name="T29" fmla="*/ 5 h 6"/>
                    <a:gd name="T30" fmla="*/ 6 w 8"/>
                    <a:gd name="T31" fmla="*/ 5 h 6"/>
                    <a:gd name="T32" fmla="*/ 6 w 8"/>
                    <a:gd name="T33" fmla="*/ 3 h 6"/>
                    <a:gd name="T34" fmla="*/ 7 w 8"/>
                    <a:gd name="T35" fmla="*/ 3 h 6"/>
                    <a:gd name="T36" fmla="*/ 7 w 8"/>
                    <a:gd name="T37" fmla="*/ 3 h 6"/>
                    <a:gd name="T38" fmla="*/ 7 w 8"/>
                    <a:gd name="T39" fmla="*/ 3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8" h="6">
                      <a:moveTo>
                        <a:pt x="7" y="3"/>
                      </a:moveTo>
                      <a:lnTo>
                        <a:pt x="8" y="3"/>
                      </a:lnTo>
                      <a:lnTo>
                        <a:pt x="8" y="2"/>
                      </a:lnTo>
                      <a:lnTo>
                        <a:pt x="8" y="2"/>
                      </a:lnTo>
                      <a:lnTo>
                        <a:pt x="8" y="2"/>
                      </a:lnTo>
                      <a:lnTo>
                        <a:pt x="5" y="0"/>
                      </a:lnTo>
                      <a:lnTo>
                        <a:pt x="4" y="0"/>
                      </a:lnTo>
                      <a:lnTo>
                        <a:pt x="3" y="2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1" y="4"/>
                      </a:lnTo>
                      <a:lnTo>
                        <a:pt x="3" y="5"/>
                      </a:lnTo>
                      <a:lnTo>
                        <a:pt x="4" y="6"/>
                      </a:lnTo>
                      <a:lnTo>
                        <a:pt x="4" y="6"/>
                      </a:lnTo>
                      <a:lnTo>
                        <a:pt x="5" y="5"/>
                      </a:lnTo>
                      <a:lnTo>
                        <a:pt x="6" y="5"/>
                      </a:lnTo>
                      <a:lnTo>
                        <a:pt x="6" y="3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7" y="3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989" name="Freeform 1557">
                  <a:extLst>
                    <a:ext uri="{FF2B5EF4-FFF2-40B4-BE49-F238E27FC236}">
                      <a16:creationId xmlns:a16="http://schemas.microsoft.com/office/drawing/2014/main" id="{4845547C-CF17-21E4-7981-3A9B7F7BAFD0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4680916" y="2017695"/>
                  <a:ext cx="5956" cy="13105"/>
                </a:xfrm>
                <a:custGeom>
                  <a:avLst/>
                  <a:gdLst>
                    <a:gd name="T0" fmla="*/ 5 w 8"/>
                    <a:gd name="T1" fmla="*/ 1 h 18"/>
                    <a:gd name="T2" fmla="*/ 4 w 8"/>
                    <a:gd name="T3" fmla="*/ 0 h 18"/>
                    <a:gd name="T4" fmla="*/ 4 w 8"/>
                    <a:gd name="T5" fmla="*/ 0 h 18"/>
                    <a:gd name="T6" fmla="*/ 3 w 8"/>
                    <a:gd name="T7" fmla="*/ 0 h 18"/>
                    <a:gd name="T8" fmla="*/ 2 w 8"/>
                    <a:gd name="T9" fmla="*/ 0 h 18"/>
                    <a:gd name="T10" fmla="*/ 1 w 8"/>
                    <a:gd name="T11" fmla="*/ 0 h 18"/>
                    <a:gd name="T12" fmla="*/ 1 w 8"/>
                    <a:gd name="T13" fmla="*/ 1 h 18"/>
                    <a:gd name="T14" fmla="*/ 1 w 8"/>
                    <a:gd name="T15" fmla="*/ 2 h 18"/>
                    <a:gd name="T16" fmla="*/ 1 w 8"/>
                    <a:gd name="T17" fmla="*/ 4 h 18"/>
                    <a:gd name="T18" fmla="*/ 0 w 8"/>
                    <a:gd name="T19" fmla="*/ 6 h 18"/>
                    <a:gd name="T20" fmla="*/ 0 w 8"/>
                    <a:gd name="T21" fmla="*/ 8 h 18"/>
                    <a:gd name="T22" fmla="*/ 0 w 8"/>
                    <a:gd name="T23" fmla="*/ 11 h 18"/>
                    <a:gd name="T24" fmla="*/ 1 w 8"/>
                    <a:gd name="T25" fmla="*/ 18 h 18"/>
                    <a:gd name="T26" fmla="*/ 1 w 8"/>
                    <a:gd name="T27" fmla="*/ 18 h 18"/>
                    <a:gd name="T28" fmla="*/ 3 w 8"/>
                    <a:gd name="T29" fmla="*/ 17 h 18"/>
                    <a:gd name="T30" fmla="*/ 5 w 8"/>
                    <a:gd name="T31" fmla="*/ 2 h 18"/>
                    <a:gd name="T32" fmla="*/ 5 w 8"/>
                    <a:gd name="T33" fmla="*/ 1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8" h="18">
                      <a:moveTo>
                        <a:pt x="5" y="1"/>
                      </a:move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0" y="6"/>
                        <a:pt x="0" y="6"/>
                        <a:pt x="0" y="6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0" y="11"/>
                        <a:pt x="0" y="11"/>
                        <a:pt x="0" y="11"/>
                      </a:cubicBezTo>
                      <a:cubicBezTo>
                        <a:pt x="1" y="18"/>
                        <a:pt x="1" y="18"/>
                        <a:pt x="1" y="18"/>
                      </a:cubicBezTo>
                      <a:cubicBezTo>
                        <a:pt x="1" y="18"/>
                        <a:pt x="1" y="18"/>
                        <a:pt x="1" y="18"/>
                      </a:cubicBezTo>
                      <a:cubicBezTo>
                        <a:pt x="3" y="17"/>
                        <a:pt x="3" y="17"/>
                        <a:pt x="3" y="17"/>
                      </a:cubicBezTo>
                      <a:cubicBezTo>
                        <a:pt x="7" y="11"/>
                        <a:pt x="8" y="9"/>
                        <a:pt x="5" y="2"/>
                      </a:cubicBezTo>
                      <a:cubicBezTo>
                        <a:pt x="5" y="1"/>
                        <a:pt x="5" y="1"/>
                        <a:pt x="5" y="1"/>
                      </a:cubicBez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990" name="Freeform 1558">
                  <a:extLst>
                    <a:ext uri="{FF2B5EF4-FFF2-40B4-BE49-F238E27FC236}">
                      <a16:creationId xmlns:a16="http://schemas.microsoft.com/office/drawing/2014/main" id="{8A4E2760-4130-FE79-7D1C-D9EF777A7A9C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4654705" y="2009355"/>
                  <a:ext cx="10723" cy="22637"/>
                </a:xfrm>
                <a:custGeom>
                  <a:avLst/>
                  <a:gdLst>
                    <a:gd name="T0" fmla="*/ 16 w 17"/>
                    <a:gd name="T1" fmla="*/ 2 h 34"/>
                    <a:gd name="T2" fmla="*/ 16 w 17"/>
                    <a:gd name="T3" fmla="*/ 0 h 34"/>
                    <a:gd name="T4" fmla="*/ 14 w 17"/>
                    <a:gd name="T5" fmla="*/ 0 h 34"/>
                    <a:gd name="T6" fmla="*/ 13 w 17"/>
                    <a:gd name="T7" fmla="*/ 1 h 34"/>
                    <a:gd name="T8" fmla="*/ 0 w 17"/>
                    <a:gd name="T9" fmla="*/ 23 h 34"/>
                    <a:gd name="T10" fmla="*/ 0 w 17"/>
                    <a:gd name="T11" fmla="*/ 25 h 34"/>
                    <a:gd name="T12" fmla="*/ 0 w 17"/>
                    <a:gd name="T13" fmla="*/ 26 h 34"/>
                    <a:gd name="T14" fmla="*/ 1 w 17"/>
                    <a:gd name="T15" fmla="*/ 27 h 34"/>
                    <a:gd name="T16" fmla="*/ 5 w 17"/>
                    <a:gd name="T17" fmla="*/ 31 h 34"/>
                    <a:gd name="T18" fmla="*/ 6 w 17"/>
                    <a:gd name="T19" fmla="*/ 33 h 34"/>
                    <a:gd name="T20" fmla="*/ 7 w 17"/>
                    <a:gd name="T21" fmla="*/ 34 h 34"/>
                    <a:gd name="T22" fmla="*/ 8 w 17"/>
                    <a:gd name="T23" fmla="*/ 34 h 34"/>
                    <a:gd name="T24" fmla="*/ 9 w 17"/>
                    <a:gd name="T25" fmla="*/ 34 h 34"/>
                    <a:gd name="T26" fmla="*/ 13 w 17"/>
                    <a:gd name="T27" fmla="*/ 33 h 34"/>
                    <a:gd name="T28" fmla="*/ 14 w 17"/>
                    <a:gd name="T29" fmla="*/ 33 h 34"/>
                    <a:gd name="T30" fmla="*/ 17 w 17"/>
                    <a:gd name="T31" fmla="*/ 28 h 34"/>
                    <a:gd name="T32" fmla="*/ 17 w 17"/>
                    <a:gd name="T33" fmla="*/ 27 h 34"/>
                    <a:gd name="T34" fmla="*/ 16 w 17"/>
                    <a:gd name="T35" fmla="*/ 27 h 34"/>
                    <a:gd name="T36" fmla="*/ 14 w 17"/>
                    <a:gd name="T37" fmla="*/ 25 h 34"/>
                    <a:gd name="T38" fmla="*/ 12 w 17"/>
                    <a:gd name="T39" fmla="*/ 26 h 34"/>
                    <a:gd name="T40" fmla="*/ 10 w 17"/>
                    <a:gd name="T41" fmla="*/ 26 h 34"/>
                    <a:gd name="T42" fmla="*/ 9 w 17"/>
                    <a:gd name="T43" fmla="*/ 25 h 34"/>
                    <a:gd name="T44" fmla="*/ 9 w 17"/>
                    <a:gd name="T45" fmla="*/ 25 h 34"/>
                    <a:gd name="T46" fmla="*/ 10 w 17"/>
                    <a:gd name="T47" fmla="*/ 24 h 34"/>
                    <a:gd name="T48" fmla="*/ 11 w 17"/>
                    <a:gd name="T49" fmla="*/ 23 h 34"/>
                    <a:gd name="T50" fmla="*/ 12 w 17"/>
                    <a:gd name="T51" fmla="*/ 23 h 34"/>
                    <a:gd name="T52" fmla="*/ 13 w 17"/>
                    <a:gd name="T53" fmla="*/ 24 h 34"/>
                    <a:gd name="T54" fmla="*/ 14 w 17"/>
                    <a:gd name="T55" fmla="*/ 24 h 34"/>
                    <a:gd name="T56" fmla="*/ 16 w 17"/>
                    <a:gd name="T57" fmla="*/ 23 h 34"/>
                    <a:gd name="T58" fmla="*/ 16 w 17"/>
                    <a:gd name="T59" fmla="*/ 20 h 34"/>
                    <a:gd name="T60" fmla="*/ 16 w 17"/>
                    <a:gd name="T61" fmla="*/ 20 h 34"/>
                    <a:gd name="T62" fmla="*/ 15 w 17"/>
                    <a:gd name="T63" fmla="*/ 20 h 34"/>
                    <a:gd name="T64" fmla="*/ 13 w 17"/>
                    <a:gd name="T65" fmla="*/ 21 h 34"/>
                    <a:gd name="T66" fmla="*/ 12 w 17"/>
                    <a:gd name="T67" fmla="*/ 21 h 34"/>
                    <a:gd name="T68" fmla="*/ 12 w 17"/>
                    <a:gd name="T69" fmla="*/ 21 h 34"/>
                    <a:gd name="T70" fmla="*/ 12 w 17"/>
                    <a:gd name="T71" fmla="*/ 21 h 34"/>
                    <a:gd name="T72" fmla="*/ 12 w 17"/>
                    <a:gd name="T73" fmla="*/ 15 h 34"/>
                    <a:gd name="T74" fmla="*/ 14 w 17"/>
                    <a:gd name="T75" fmla="*/ 6 h 34"/>
                    <a:gd name="T76" fmla="*/ 16 w 17"/>
                    <a:gd name="T77" fmla="*/ 3 h 34"/>
                    <a:gd name="T78" fmla="*/ 16 w 17"/>
                    <a:gd name="T79" fmla="*/ 2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17" h="34">
                      <a:moveTo>
                        <a:pt x="16" y="2"/>
                      </a:moveTo>
                      <a:cubicBezTo>
                        <a:pt x="16" y="0"/>
                        <a:pt x="16" y="0"/>
                        <a:pt x="16" y="0"/>
                      </a:cubicBezTo>
                      <a:cubicBezTo>
                        <a:pt x="14" y="0"/>
                        <a:pt x="14" y="0"/>
                        <a:pt x="14" y="0"/>
                      </a:cubicBezTo>
                      <a:cubicBezTo>
                        <a:pt x="13" y="1"/>
                        <a:pt x="13" y="1"/>
                        <a:pt x="13" y="1"/>
                      </a:cubicBezTo>
                      <a:cubicBezTo>
                        <a:pt x="8" y="7"/>
                        <a:pt x="3" y="16"/>
                        <a:pt x="0" y="23"/>
                      </a:cubicBezTo>
                      <a:cubicBezTo>
                        <a:pt x="0" y="25"/>
                        <a:pt x="0" y="25"/>
                        <a:pt x="0" y="25"/>
                      </a:cubicBezTo>
                      <a:cubicBezTo>
                        <a:pt x="0" y="26"/>
                        <a:pt x="0" y="26"/>
                        <a:pt x="0" y="26"/>
                      </a:cubicBezTo>
                      <a:cubicBezTo>
                        <a:pt x="1" y="27"/>
                        <a:pt x="1" y="27"/>
                        <a:pt x="1" y="27"/>
                      </a:cubicBezTo>
                      <a:cubicBezTo>
                        <a:pt x="5" y="31"/>
                        <a:pt x="5" y="31"/>
                        <a:pt x="5" y="31"/>
                      </a:cubicBezTo>
                      <a:cubicBezTo>
                        <a:pt x="6" y="33"/>
                        <a:pt x="6" y="33"/>
                        <a:pt x="6" y="33"/>
                      </a:cubicBezTo>
                      <a:cubicBezTo>
                        <a:pt x="7" y="34"/>
                        <a:pt x="7" y="34"/>
                        <a:pt x="7" y="34"/>
                      </a:cubicBezTo>
                      <a:cubicBezTo>
                        <a:pt x="8" y="34"/>
                        <a:pt x="8" y="34"/>
                        <a:pt x="8" y="34"/>
                      </a:cubicBezTo>
                      <a:cubicBezTo>
                        <a:pt x="9" y="34"/>
                        <a:pt x="9" y="34"/>
                        <a:pt x="9" y="34"/>
                      </a:cubicBezTo>
                      <a:cubicBezTo>
                        <a:pt x="13" y="33"/>
                        <a:pt x="13" y="33"/>
                        <a:pt x="13" y="33"/>
                      </a:cubicBezTo>
                      <a:cubicBezTo>
                        <a:pt x="14" y="33"/>
                        <a:pt x="14" y="33"/>
                        <a:pt x="14" y="33"/>
                      </a:cubicBezTo>
                      <a:cubicBezTo>
                        <a:pt x="17" y="28"/>
                        <a:pt x="17" y="28"/>
                        <a:pt x="17" y="28"/>
                      </a:cubicBezTo>
                      <a:cubicBezTo>
                        <a:pt x="17" y="27"/>
                        <a:pt x="17" y="27"/>
                        <a:pt x="17" y="27"/>
                      </a:cubicBezTo>
                      <a:cubicBezTo>
                        <a:pt x="16" y="27"/>
                        <a:pt x="16" y="27"/>
                        <a:pt x="16" y="27"/>
                      </a:cubicBezTo>
                      <a:cubicBezTo>
                        <a:pt x="14" y="25"/>
                        <a:pt x="14" y="25"/>
                        <a:pt x="14" y="25"/>
                      </a:cubicBezTo>
                      <a:cubicBezTo>
                        <a:pt x="12" y="26"/>
                        <a:pt x="12" y="26"/>
                        <a:pt x="12" y="26"/>
                      </a:cubicBezTo>
                      <a:cubicBezTo>
                        <a:pt x="10" y="26"/>
                        <a:pt x="10" y="26"/>
                        <a:pt x="10" y="26"/>
                      </a:cubicBezTo>
                      <a:cubicBezTo>
                        <a:pt x="9" y="25"/>
                        <a:pt x="9" y="25"/>
                        <a:pt x="9" y="25"/>
                      </a:cubicBezTo>
                      <a:cubicBezTo>
                        <a:pt x="9" y="25"/>
                        <a:pt x="9" y="25"/>
                        <a:pt x="9" y="25"/>
                      </a:cubicBezTo>
                      <a:cubicBezTo>
                        <a:pt x="10" y="24"/>
                        <a:pt x="10" y="24"/>
                        <a:pt x="10" y="24"/>
                      </a:cubicBezTo>
                      <a:cubicBezTo>
                        <a:pt x="11" y="23"/>
                        <a:pt x="11" y="23"/>
                        <a:pt x="11" y="23"/>
                      </a:cubicBezTo>
                      <a:cubicBezTo>
                        <a:pt x="12" y="23"/>
                        <a:pt x="12" y="23"/>
                        <a:pt x="12" y="23"/>
                      </a:cubicBezTo>
                      <a:cubicBezTo>
                        <a:pt x="13" y="24"/>
                        <a:pt x="13" y="24"/>
                        <a:pt x="13" y="24"/>
                      </a:cubicBezTo>
                      <a:cubicBezTo>
                        <a:pt x="14" y="24"/>
                        <a:pt x="14" y="24"/>
                        <a:pt x="14" y="24"/>
                      </a:cubicBezTo>
                      <a:cubicBezTo>
                        <a:pt x="16" y="23"/>
                        <a:pt x="16" y="23"/>
                        <a:pt x="16" y="23"/>
                      </a:cubicBezTo>
                      <a:cubicBezTo>
                        <a:pt x="16" y="20"/>
                        <a:pt x="16" y="20"/>
                        <a:pt x="16" y="20"/>
                      </a:cubicBezTo>
                      <a:cubicBezTo>
                        <a:pt x="16" y="20"/>
                        <a:pt x="16" y="20"/>
                        <a:pt x="16" y="20"/>
                      </a:cubicBezTo>
                      <a:cubicBezTo>
                        <a:pt x="15" y="20"/>
                        <a:pt x="15" y="20"/>
                        <a:pt x="15" y="20"/>
                      </a:cubicBezTo>
                      <a:cubicBezTo>
                        <a:pt x="13" y="21"/>
                        <a:pt x="13" y="21"/>
                        <a:pt x="13" y="21"/>
                      </a:cubicBezTo>
                      <a:cubicBezTo>
                        <a:pt x="12" y="21"/>
                        <a:pt x="12" y="21"/>
                        <a:pt x="12" y="21"/>
                      </a:cubicBezTo>
                      <a:cubicBezTo>
                        <a:pt x="12" y="21"/>
                        <a:pt x="12" y="21"/>
                        <a:pt x="12" y="21"/>
                      </a:cubicBezTo>
                      <a:cubicBezTo>
                        <a:pt x="12" y="21"/>
                        <a:pt x="12" y="21"/>
                        <a:pt x="12" y="21"/>
                      </a:cubicBezTo>
                      <a:cubicBezTo>
                        <a:pt x="12" y="15"/>
                        <a:pt x="12" y="15"/>
                        <a:pt x="12" y="15"/>
                      </a:cubicBezTo>
                      <a:cubicBezTo>
                        <a:pt x="14" y="6"/>
                        <a:pt x="14" y="6"/>
                        <a:pt x="14" y="6"/>
                      </a:cubicBezTo>
                      <a:cubicBezTo>
                        <a:pt x="16" y="3"/>
                        <a:pt x="16" y="3"/>
                        <a:pt x="16" y="3"/>
                      </a:cubicBezTo>
                      <a:cubicBezTo>
                        <a:pt x="16" y="2"/>
                        <a:pt x="16" y="2"/>
                        <a:pt x="16" y="2"/>
                      </a:cubicBez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991" name="Freeform 1559">
                  <a:extLst>
                    <a:ext uri="{FF2B5EF4-FFF2-40B4-BE49-F238E27FC236}">
                      <a16:creationId xmlns:a16="http://schemas.microsoft.com/office/drawing/2014/main" id="{2A9600D4-53F0-E087-9883-807E9524A13E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4680916" y="2031991"/>
                  <a:ext cx="1191" cy="1191"/>
                </a:xfrm>
                <a:custGeom>
                  <a:avLst/>
                  <a:gdLst>
                    <a:gd name="T0" fmla="*/ 0 w 1"/>
                    <a:gd name="T1" fmla="*/ 1 h 1"/>
                    <a:gd name="T2" fmla="*/ 0 w 1"/>
                    <a:gd name="T3" fmla="*/ 1 h 1"/>
                    <a:gd name="T4" fmla="*/ 0 w 1"/>
                    <a:gd name="T5" fmla="*/ 1 h 1"/>
                    <a:gd name="T6" fmla="*/ 1 w 1"/>
                    <a:gd name="T7" fmla="*/ 1 h 1"/>
                    <a:gd name="T8" fmla="*/ 1 w 1"/>
                    <a:gd name="T9" fmla="*/ 0 h 1"/>
                    <a:gd name="T10" fmla="*/ 1 w 1"/>
                    <a:gd name="T11" fmla="*/ 0 h 1"/>
                    <a:gd name="T12" fmla="*/ 1 w 1"/>
                    <a:gd name="T13" fmla="*/ 0 h 1"/>
                    <a:gd name="T14" fmla="*/ 0 w 1"/>
                    <a:gd name="T15" fmla="*/ 0 h 1"/>
                    <a:gd name="T16" fmla="*/ 0 w 1"/>
                    <a:gd name="T17" fmla="*/ 0 h 1"/>
                    <a:gd name="T18" fmla="*/ 0 w 1"/>
                    <a:gd name="T19" fmla="*/ 1 h 1"/>
                    <a:gd name="T20" fmla="*/ 0 w 1"/>
                    <a:gd name="T21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1" y="1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0" y="1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992" name="Freeform 1560">
                  <a:extLst>
                    <a:ext uri="{FF2B5EF4-FFF2-40B4-BE49-F238E27FC236}">
                      <a16:creationId xmlns:a16="http://schemas.microsoft.com/office/drawing/2014/main" id="{FE46AFF2-658F-1717-0F21-7967C9180DD1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4673767" y="2035565"/>
                  <a:ext cx="7149" cy="10723"/>
                </a:xfrm>
                <a:custGeom>
                  <a:avLst/>
                  <a:gdLst>
                    <a:gd name="T0" fmla="*/ 12 w 12"/>
                    <a:gd name="T1" fmla="*/ 2 h 16"/>
                    <a:gd name="T2" fmla="*/ 12 w 12"/>
                    <a:gd name="T3" fmla="*/ 2 h 16"/>
                    <a:gd name="T4" fmla="*/ 12 w 12"/>
                    <a:gd name="T5" fmla="*/ 1 h 16"/>
                    <a:gd name="T6" fmla="*/ 9 w 12"/>
                    <a:gd name="T7" fmla="*/ 0 h 16"/>
                    <a:gd name="T8" fmla="*/ 0 w 12"/>
                    <a:gd name="T9" fmla="*/ 11 h 16"/>
                    <a:gd name="T10" fmla="*/ 0 w 12"/>
                    <a:gd name="T11" fmla="*/ 13 h 16"/>
                    <a:gd name="T12" fmla="*/ 1 w 12"/>
                    <a:gd name="T13" fmla="*/ 13 h 16"/>
                    <a:gd name="T14" fmla="*/ 3 w 12"/>
                    <a:gd name="T15" fmla="*/ 16 h 16"/>
                    <a:gd name="T16" fmla="*/ 4 w 12"/>
                    <a:gd name="T17" fmla="*/ 16 h 16"/>
                    <a:gd name="T18" fmla="*/ 4 w 12"/>
                    <a:gd name="T19" fmla="*/ 16 h 16"/>
                    <a:gd name="T20" fmla="*/ 5 w 12"/>
                    <a:gd name="T21" fmla="*/ 16 h 16"/>
                    <a:gd name="T22" fmla="*/ 12 w 12"/>
                    <a:gd name="T23" fmla="*/ 5 h 16"/>
                    <a:gd name="T24" fmla="*/ 12 w 12"/>
                    <a:gd name="T25" fmla="*/ 4 h 16"/>
                    <a:gd name="T26" fmla="*/ 12 w 12"/>
                    <a:gd name="T27" fmla="*/ 3 h 16"/>
                    <a:gd name="T28" fmla="*/ 12 w 12"/>
                    <a:gd name="T29" fmla="*/ 2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12" h="16">
                      <a:moveTo>
                        <a:pt x="12" y="2"/>
                      </a:moveTo>
                      <a:cubicBezTo>
                        <a:pt x="12" y="2"/>
                        <a:pt x="12" y="2"/>
                        <a:pt x="12" y="2"/>
                      </a:cubicBezTo>
                      <a:cubicBezTo>
                        <a:pt x="12" y="1"/>
                        <a:pt x="12" y="1"/>
                        <a:pt x="12" y="1"/>
                      </a:cubicBezTo>
                      <a:cubicBezTo>
                        <a:pt x="9" y="0"/>
                        <a:pt x="9" y="0"/>
                        <a:pt x="9" y="0"/>
                      </a:cubicBezTo>
                      <a:cubicBezTo>
                        <a:pt x="5" y="0"/>
                        <a:pt x="2" y="9"/>
                        <a:pt x="0" y="11"/>
                      </a:cubicBezTo>
                      <a:cubicBezTo>
                        <a:pt x="0" y="13"/>
                        <a:pt x="0" y="13"/>
                        <a:pt x="0" y="13"/>
                      </a:cubicBezTo>
                      <a:cubicBezTo>
                        <a:pt x="1" y="13"/>
                        <a:pt x="1" y="13"/>
                        <a:pt x="1" y="13"/>
                      </a:cubicBezTo>
                      <a:cubicBezTo>
                        <a:pt x="3" y="16"/>
                        <a:pt x="3" y="16"/>
                        <a:pt x="3" y="16"/>
                      </a:cubicBezTo>
                      <a:cubicBezTo>
                        <a:pt x="4" y="16"/>
                        <a:pt x="4" y="16"/>
                        <a:pt x="4" y="16"/>
                      </a:cubicBezTo>
                      <a:cubicBezTo>
                        <a:pt x="4" y="16"/>
                        <a:pt x="4" y="16"/>
                        <a:pt x="4" y="16"/>
                      </a:cubicBezTo>
                      <a:cubicBezTo>
                        <a:pt x="5" y="16"/>
                        <a:pt x="5" y="16"/>
                        <a:pt x="5" y="16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4"/>
                        <a:pt x="12" y="4"/>
                        <a:pt x="12" y="4"/>
                      </a:cubicBezTo>
                      <a:cubicBezTo>
                        <a:pt x="12" y="3"/>
                        <a:pt x="12" y="3"/>
                        <a:pt x="12" y="3"/>
                      </a:cubicBezTo>
                      <a:cubicBezTo>
                        <a:pt x="12" y="2"/>
                        <a:pt x="12" y="2"/>
                        <a:pt x="12" y="2"/>
                      </a:cubicBez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993" name="Freeform 1561">
                  <a:extLst>
                    <a:ext uri="{FF2B5EF4-FFF2-40B4-BE49-F238E27FC236}">
                      <a16:creationId xmlns:a16="http://schemas.microsoft.com/office/drawing/2014/main" id="{0D431F8E-3291-341D-C568-2674D0F95154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4654705" y="2064159"/>
                  <a:ext cx="4765" cy="10723"/>
                </a:xfrm>
                <a:custGeom>
                  <a:avLst/>
                  <a:gdLst>
                    <a:gd name="T0" fmla="*/ 2 w 4"/>
                    <a:gd name="T1" fmla="*/ 1 h 9"/>
                    <a:gd name="T2" fmla="*/ 2 w 4"/>
                    <a:gd name="T3" fmla="*/ 0 h 9"/>
                    <a:gd name="T4" fmla="*/ 2 w 4"/>
                    <a:gd name="T5" fmla="*/ 0 h 9"/>
                    <a:gd name="T6" fmla="*/ 1 w 4"/>
                    <a:gd name="T7" fmla="*/ 1 h 9"/>
                    <a:gd name="T8" fmla="*/ 1 w 4"/>
                    <a:gd name="T9" fmla="*/ 1 h 9"/>
                    <a:gd name="T10" fmla="*/ 1 w 4"/>
                    <a:gd name="T11" fmla="*/ 1 h 9"/>
                    <a:gd name="T12" fmla="*/ 0 w 4"/>
                    <a:gd name="T13" fmla="*/ 4 h 9"/>
                    <a:gd name="T14" fmla="*/ 0 w 4"/>
                    <a:gd name="T15" fmla="*/ 7 h 9"/>
                    <a:gd name="T16" fmla="*/ 0 w 4"/>
                    <a:gd name="T17" fmla="*/ 8 h 9"/>
                    <a:gd name="T18" fmla="*/ 0 w 4"/>
                    <a:gd name="T19" fmla="*/ 8 h 9"/>
                    <a:gd name="T20" fmla="*/ 1 w 4"/>
                    <a:gd name="T21" fmla="*/ 9 h 9"/>
                    <a:gd name="T22" fmla="*/ 2 w 4"/>
                    <a:gd name="T23" fmla="*/ 9 h 9"/>
                    <a:gd name="T24" fmla="*/ 3 w 4"/>
                    <a:gd name="T25" fmla="*/ 8 h 9"/>
                    <a:gd name="T26" fmla="*/ 3 w 4"/>
                    <a:gd name="T27" fmla="*/ 8 h 9"/>
                    <a:gd name="T28" fmla="*/ 3 w 4"/>
                    <a:gd name="T29" fmla="*/ 8 h 9"/>
                    <a:gd name="T30" fmla="*/ 4 w 4"/>
                    <a:gd name="T31" fmla="*/ 7 h 9"/>
                    <a:gd name="T32" fmla="*/ 4 w 4"/>
                    <a:gd name="T33" fmla="*/ 6 h 9"/>
                    <a:gd name="T34" fmla="*/ 4 w 4"/>
                    <a:gd name="T35" fmla="*/ 5 h 9"/>
                    <a:gd name="T36" fmla="*/ 4 w 4"/>
                    <a:gd name="T37" fmla="*/ 4 h 9"/>
                    <a:gd name="T38" fmla="*/ 4 w 4"/>
                    <a:gd name="T39" fmla="*/ 4 h 9"/>
                    <a:gd name="T40" fmla="*/ 4 w 4"/>
                    <a:gd name="T41" fmla="*/ 3 h 9"/>
                    <a:gd name="T42" fmla="*/ 3 w 4"/>
                    <a:gd name="T43" fmla="*/ 2 h 9"/>
                    <a:gd name="T44" fmla="*/ 3 w 4"/>
                    <a:gd name="T45" fmla="*/ 1 h 9"/>
                    <a:gd name="T46" fmla="*/ 2 w 4"/>
                    <a:gd name="T47" fmla="*/ 1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4" h="9">
                      <a:moveTo>
                        <a:pt x="2" y="1"/>
                      </a:move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0" y="4"/>
                      </a:lnTo>
                      <a:lnTo>
                        <a:pt x="0" y="7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1" y="9"/>
                      </a:lnTo>
                      <a:lnTo>
                        <a:pt x="2" y="9"/>
                      </a:lnTo>
                      <a:lnTo>
                        <a:pt x="3" y="8"/>
                      </a:lnTo>
                      <a:lnTo>
                        <a:pt x="3" y="8"/>
                      </a:lnTo>
                      <a:lnTo>
                        <a:pt x="3" y="8"/>
                      </a:lnTo>
                      <a:lnTo>
                        <a:pt x="4" y="7"/>
                      </a:lnTo>
                      <a:lnTo>
                        <a:pt x="4" y="6"/>
                      </a:lnTo>
                      <a:lnTo>
                        <a:pt x="4" y="5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3"/>
                      </a:lnTo>
                      <a:lnTo>
                        <a:pt x="3" y="2"/>
                      </a:lnTo>
                      <a:lnTo>
                        <a:pt x="3" y="1"/>
                      </a:lnTo>
                      <a:lnTo>
                        <a:pt x="2" y="1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994" name="Freeform 1562">
                  <a:extLst>
                    <a:ext uri="{FF2B5EF4-FFF2-40B4-BE49-F238E27FC236}">
                      <a16:creationId xmlns:a16="http://schemas.microsoft.com/office/drawing/2014/main" id="{E13EB904-6329-AB32-1E2E-DFCD266D9984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4661853" y="2068924"/>
                  <a:ext cx="9531" cy="9531"/>
                </a:xfrm>
                <a:custGeom>
                  <a:avLst/>
                  <a:gdLst>
                    <a:gd name="T0" fmla="*/ 7 w 8"/>
                    <a:gd name="T1" fmla="*/ 4 h 8"/>
                    <a:gd name="T2" fmla="*/ 7 w 8"/>
                    <a:gd name="T3" fmla="*/ 4 h 8"/>
                    <a:gd name="T4" fmla="*/ 8 w 8"/>
                    <a:gd name="T5" fmla="*/ 4 h 8"/>
                    <a:gd name="T6" fmla="*/ 8 w 8"/>
                    <a:gd name="T7" fmla="*/ 3 h 8"/>
                    <a:gd name="T8" fmla="*/ 7 w 8"/>
                    <a:gd name="T9" fmla="*/ 3 h 8"/>
                    <a:gd name="T10" fmla="*/ 5 w 8"/>
                    <a:gd name="T11" fmla="*/ 1 h 8"/>
                    <a:gd name="T12" fmla="*/ 5 w 8"/>
                    <a:gd name="T13" fmla="*/ 0 h 8"/>
                    <a:gd name="T14" fmla="*/ 4 w 8"/>
                    <a:gd name="T15" fmla="*/ 1 h 8"/>
                    <a:gd name="T16" fmla="*/ 1 w 8"/>
                    <a:gd name="T17" fmla="*/ 4 h 8"/>
                    <a:gd name="T18" fmla="*/ 0 w 8"/>
                    <a:gd name="T19" fmla="*/ 4 h 8"/>
                    <a:gd name="T20" fmla="*/ 0 w 8"/>
                    <a:gd name="T21" fmla="*/ 5 h 8"/>
                    <a:gd name="T22" fmla="*/ 1 w 8"/>
                    <a:gd name="T23" fmla="*/ 7 h 8"/>
                    <a:gd name="T24" fmla="*/ 1 w 8"/>
                    <a:gd name="T25" fmla="*/ 7 h 8"/>
                    <a:gd name="T26" fmla="*/ 2 w 8"/>
                    <a:gd name="T27" fmla="*/ 8 h 8"/>
                    <a:gd name="T28" fmla="*/ 2 w 8"/>
                    <a:gd name="T29" fmla="*/ 8 h 8"/>
                    <a:gd name="T30" fmla="*/ 2 w 8"/>
                    <a:gd name="T31" fmla="*/ 8 h 8"/>
                    <a:gd name="T32" fmla="*/ 3 w 8"/>
                    <a:gd name="T33" fmla="*/ 8 h 8"/>
                    <a:gd name="T34" fmla="*/ 4 w 8"/>
                    <a:gd name="T35" fmla="*/ 7 h 8"/>
                    <a:gd name="T36" fmla="*/ 6 w 8"/>
                    <a:gd name="T37" fmla="*/ 5 h 8"/>
                    <a:gd name="T38" fmla="*/ 7 w 8"/>
                    <a:gd name="T39" fmla="*/ 4 h 8"/>
                    <a:gd name="T40" fmla="*/ 7 w 8"/>
                    <a:gd name="T41" fmla="*/ 4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8" h="8">
                      <a:moveTo>
                        <a:pt x="7" y="4"/>
                      </a:moveTo>
                      <a:lnTo>
                        <a:pt x="7" y="4"/>
                      </a:lnTo>
                      <a:lnTo>
                        <a:pt x="8" y="4"/>
                      </a:lnTo>
                      <a:lnTo>
                        <a:pt x="8" y="3"/>
                      </a:lnTo>
                      <a:lnTo>
                        <a:pt x="7" y="3"/>
                      </a:lnTo>
                      <a:lnTo>
                        <a:pt x="5" y="1"/>
                      </a:lnTo>
                      <a:lnTo>
                        <a:pt x="5" y="0"/>
                      </a:lnTo>
                      <a:lnTo>
                        <a:pt x="4" y="1"/>
                      </a:lnTo>
                      <a:lnTo>
                        <a:pt x="1" y="4"/>
                      </a:lnTo>
                      <a:lnTo>
                        <a:pt x="0" y="4"/>
                      </a:lnTo>
                      <a:lnTo>
                        <a:pt x="0" y="5"/>
                      </a:lnTo>
                      <a:lnTo>
                        <a:pt x="1" y="7"/>
                      </a:lnTo>
                      <a:lnTo>
                        <a:pt x="1" y="7"/>
                      </a:lnTo>
                      <a:lnTo>
                        <a:pt x="2" y="8"/>
                      </a:lnTo>
                      <a:lnTo>
                        <a:pt x="2" y="8"/>
                      </a:lnTo>
                      <a:lnTo>
                        <a:pt x="2" y="8"/>
                      </a:lnTo>
                      <a:lnTo>
                        <a:pt x="3" y="8"/>
                      </a:lnTo>
                      <a:lnTo>
                        <a:pt x="4" y="7"/>
                      </a:lnTo>
                      <a:lnTo>
                        <a:pt x="6" y="5"/>
                      </a:lnTo>
                      <a:lnTo>
                        <a:pt x="7" y="4"/>
                      </a:lnTo>
                      <a:lnTo>
                        <a:pt x="7" y="4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995" name="Freeform 1563">
                  <a:extLst>
                    <a:ext uri="{FF2B5EF4-FFF2-40B4-BE49-F238E27FC236}">
                      <a16:creationId xmlns:a16="http://schemas.microsoft.com/office/drawing/2014/main" id="{B8AA684D-5935-F29A-38E9-061D3CC4F75E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4661853" y="2061776"/>
                  <a:ext cx="5956" cy="9531"/>
                </a:xfrm>
                <a:custGeom>
                  <a:avLst/>
                  <a:gdLst>
                    <a:gd name="T0" fmla="*/ 1 w 5"/>
                    <a:gd name="T1" fmla="*/ 0 h 8"/>
                    <a:gd name="T2" fmla="*/ 1 w 5"/>
                    <a:gd name="T3" fmla="*/ 0 h 8"/>
                    <a:gd name="T4" fmla="*/ 0 w 5"/>
                    <a:gd name="T5" fmla="*/ 0 h 8"/>
                    <a:gd name="T6" fmla="*/ 0 w 5"/>
                    <a:gd name="T7" fmla="*/ 1 h 8"/>
                    <a:gd name="T8" fmla="*/ 0 w 5"/>
                    <a:gd name="T9" fmla="*/ 1 h 8"/>
                    <a:gd name="T10" fmla="*/ 0 w 5"/>
                    <a:gd name="T11" fmla="*/ 1 h 8"/>
                    <a:gd name="T12" fmla="*/ 0 w 5"/>
                    <a:gd name="T13" fmla="*/ 2 h 8"/>
                    <a:gd name="T14" fmla="*/ 0 w 5"/>
                    <a:gd name="T15" fmla="*/ 6 h 8"/>
                    <a:gd name="T16" fmla="*/ 0 w 5"/>
                    <a:gd name="T17" fmla="*/ 7 h 8"/>
                    <a:gd name="T18" fmla="*/ 0 w 5"/>
                    <a:gd name="T19" fmla="*/ 8 h 8"/>
                    <a:gd name="T20" fmla="*/ 1 w 5"/>
                    <a:gd name="T21" fmla="*/ 8 h 8"/>
                    <a:gd name="T22" fmla="*/ 1 w 5"/>
                    <a:gd name="T23" fmla="*/ 8 h 8"/>
                    <a:gd name="T24" fmla="*/ 1 w 5"/>
                    <a:gd name="T25" fmla="*/ 8 h 8"/>
                    <a:gd name="T26" fmla="*/ 2 w 5"/>
                    <a:gd name="T27" fmla="*/ 8 h 8"/>
                    <a:gd name="T28" fmla="*/ 2 w 5"/>
                    <a:gd name="T29" fmla="*/ 7 h 8"/>
                    <a:gd name="T30" fmla="*/ 5 w 5"/>
                    <a:gd name="T31" fmla="*/ 4 h 8"/>
                    <a:gd name="T32" fmla="*/ 5 w 5"/>
                    <a:gd name="T33" fmla="*/ 4 h 8"/>
                    <a:gd name="T34" fmla="*/ 3 w 5"/>
                    <a:gd name="T35" fmla="*/ 1 h 8"/>
                    <a:gd name="T36" fmla="*/ 2 w 5"/>
                    <a:gd name="T37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5" h="8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2"/>
                      </a:lnTo>
                      <a:lnTo>
                        <a:pt x="0" y="6"/>
                      </a:lnTo>
                      <a:lnTo>
                        <a:pt x="0" y="7"/>
                      </a:lnTo>
                      <a:lnTo>
                        <a:pt x="0" y="8"/>
                      </a:lnTo>
                      <a:lnTo>
                        <a:pt x="1" y="8"/>
                      </a:lnTo>
                      <a:lnTo>
                        <a:pt x="1" y="8"/>
                      </a:lnTo>
                      <a:lnTo>
                        <a:pt x="1" y="8"/>
                      </a:lnTo>
                      <a:lnTo>
                        <a:pt x="2" y="8"/>
                      </a:lnTo>
                      <a:lnTo>
                        <a:pt x="2" y="7"/>
                      </a:lnTo>
                      <a:lnTo>
                        <a:pt x="5" y="4"/>
                      </a:lnTo>
                      <a:lnTo>
                        <a:pt x="5" y="4"/>
                      </a:lnTo>
                      <a:lnTo>
                        <a:pt x="3" y="1"/>
                      </a:lnTo>
                      <a:lnTo>
                        <a:pt x="2" y="0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996" name="Freeform 1564">
                  <a:extLst>
                    <a:ext uri="{FF2B5EF4-FFF2-40B4-BE49-F238E27FC236}">
                      <a16:creationId xmlns:a16="http://schemas.microsoft.com/office/drawing/2014/main" id="{C1E48784-CD3D-052D-86E9-CAF43FA4DA09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4664235" y="2366771"/>
                  <a:ext cx="9531" cy="9531"/>
                </a:xfrm>
                <a:custGeom>
                  <a:avLst/>
                  <a:gdLst>
                    <a:gd name="T0" fmla="*/ 8 w 8"/>
                    <a:gd name="T1" fmla="*/ 4 h 8"/>
                    <a:gd name="T2" fmla="*/ 8 w 8"/>
                    <a:gd name="T3" fmla="*/ 4 h 8"/>
                    <a:gd name="T4" fmla="*/ 8 w 8"/>
                    <a:gd name="T5" fmla="*/ 3 h 8"/>
                    <a:gd name="T6" fmla="*/ 8 w 8"/>
                    <a:gd name="T7" fmla="*/ 2 h 8"/>
                    <a:gd name="T8" fmla="*/ 7 w 8"/>
                    <a:gd name="T9" fmla="*/ 0 h 8"/>
                    <a:gd name="T10" fmla="*/ 7 w 8"/>
                    <a:gd name="T11" fmla="*/ 0 h 8"/>
                    <a:gd name="T12" fmla="*/ 6 w 8"/>
                    <a:gd name="T13" fmla="*/ 0 h 8"/>
                    <a:gd name="T14" fmla="*/ 4 w 8"/>
                    <a:gd name="T15" fmla="*/ 2 h 8"/>
                    <a:gd name="T16" fmla="*/ 3 w 8"/>
                    <a:gd name="T17" fmla="*/ 2 h 8"/>
                    <a:gd name="T18" fmla="*/ 3 w 8"/>
                    <a:gd name="T19" fmla="*/ 3 h 8"/>
                    <a:gd name="T20" fmla="*/ 1 w 8"/>
                    <a:gd name="T21" fmla="*/ 4 h 8"/>
                    <a:gd name="T22" fmla="*/ 1 w 8"/>
                    <a:gd name="T23" fmla="*/ 5 h 8"/>
                    <a:gd name="T24" fmla="*/ 0 w 8"/>
                    <a:gd name="T25" fmla="*/ 6 h 8"/>
                    <a:gd name="T26" fmla="*/ 0 w 8"/>
                    <a:gd name="T27" fmla="*/ 6 h 8"/>
                    <a:gd name="T28" fmla="*/ 1 w 8"/>
                    <a:gd name="T29" fmla="*/ 6 h 8"/>
                    <a:gd name="T30" fmla="*/ 1 w 8"/>
                    <a:gd name="T31" fmla="*/ 8 h 8"/>
                    <a:gd name="T32" fmla="*/ 3 w 8"/>
                    <a:gd name="T33" fmla="*/ 8 h 8"/>
                    <a:gd name="T34" fmla="*/ 6 w 8"/>
                    <a:gd name="T35" fmla="*/ 8 h 8"/>
                    <a:gd name="T36" fmla="*/ 7 w 8"/>
                    <a:gd name="T37" fmla="*/ 8 h 8"/>
                    <a:gd name="T38" fmla="*/ 8 w 8"/>
                    <a:gd name="T39" fmla="*/ 7 h 8"/>
                    <a:gd name="T40" fmla="*/ 8 w 8"/>
                    <a:gd name="T41" fmla="*/ 7 h 8"/>
                    <a:gd name="T42" fmla="*/ 8 w 8"/>
                    <a:gd name="T43" fmla="*/ 6 h 8"/>
                    <a:gd name="T44" fmla="*/ 8 w 8"/>
                    <a:gd name="T45" fmla="*/ 6 h 8"/>
                    <a:gd name="T46" fmla="*/ 8 w 8"/>
                    <a:gd name="T47" fmla="*/ 4 h 8"/>
                    <a:gd name="T48" fmla="*/ 8 w 8"/>
                    <a:gd name="T49" fmla="*/ 4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8" h="8">
                      <a:moveTo>
                        <a:pt x="8" y="4"/>
                      </a:moveTo>
                      <a:lnTo>
                        <a:pt x="8" y="4"/>
                      </a:lnTo>
                      <a:lnTo>
                        <a:pt x="8" y="3"/>
                      </a:lnTo>
                      <a:lnTo>
                        <a:pt x="8" y="2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6" y="0"/>
                      </a:lnTo>
                      <a:lnTo>
                        <a:pt x="4" y="2"/>
                      </a:lnTo>
                      <a:lnTo>
                        <a:pt x="3" y="2"/>
                      </a:lnTo>
                      <a:lnTo>
                        <a:pt x="3" y="3"/>
                      </a:lnTo>
                      <a:lnTo>
                        <a:pt x="1" y="4"/>
                      </a:lnTo>
                      <a:lnTo>
                        <a:pt x="1" y="5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1" y="6"/>
                      </a:lnTo>
                      <a:lnTo>
                        <a:pt x="1" y="8"/>
                      </a:lnTo>
                      <a:lnTo>
                        <a:pt x="3" y="8"/>
                      </a:lnTo>
                      <a:lnTo>
                        <a:pt x="6" y="8"/>
                      </a:lnTo>
                      <a:lnTo>
                        <a:pt x="7" y="8"/>
                      </a:lnTo>
                      <a:lnTo>
                        <a:pt x="8" y="7"/>
                      </a:lnTo>
                      <a:lnTo>
                        <a:pt x="8" y="7"/>
                      </a:lnTo>
                      <a:lnTo>
                        <a:pt x="8" y="6"/>
                      </a:lnTo>
                      <a:lnTo>
                        <a:pt x="8" y="6"/>
                      </a:lnTo>
                      <a:lnTo>
                        <a:pt x="8" y="4"/>
                      </a:lnTo>
                      <a:lnTo>
                        <a:pt x="8" y="4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997" name="Freeform 1565">
                  <a:extLst>
                    <a:ext uri="{FF2B5EF4-FFF2-40B4-BE49-F238E27FC236}">
                      <a16:creationId xmlns:a16="http://schemas.microsoft.com/office/drawing/2014/main" id="{C5B4D99D-2ED2-B1AF-75E2-BA74B7DF6CD8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4676149" y="2364388"/>
                  <a:ext cx="4765" cy="5956"/>
                </a:xfrm>
                <a:custGeom>
                  <a:avLst/>
                  <a:gdLst>
                    <a:gd name="T0" fmla="*/ 4 w 4"/>
                    <a:gd name="T1" fmla="*/ 1 h 5"/>
                    <a:gd name="T2" fmla="*/ 3 w 4"/>
                    <a:gd name="T3" fmla="*/ 1 h 5"/>
                    <a:gd name="T4" fmla="*/ 1 w 4"/>
                    <a:gd name="T5" fmla="*/ 0 h 5"/>
                    <a:gd name="T6" fmla="*/ 1 w 4"/>
                    <a:gd name="T7" fmla="*/ 0 h 5"/>
                    <a:gd name="T8" fmla="*/ 0 w 4"/>
                    <a:gd name="T9" fmla="*/ 0 h 5"/>
                    <a:gd name="T10" fmla="*/ 2 w 4"/>
                    <a:gd name="T11" fmla="*/ 5 h 5"/>
                    <a:gd name="T12" fmla="*/ 2 w 4"/>
                    <a:gd name="T13" fmla="*/ 5 h 5"/>
                    <a:gd name="T14" fmla="*/ 2 w 4"/>
                    <a:gd name="T15" fmla="*/ 5 h 5"/>
                    <a:gd name="T16" fmla="*/ 4 w 4"/>
                    <a:gd name="T17" fmla="*/ 5 h 5"/>
                    <a:gd name="T18" fmla="*/ 4 w 4"/>
                    <a:gd name="T19" fmla="*/ 4 h 5"/>
                    <a:gd name="T20" fmla="*/ 4 w 4"/>
                    <a:gd name="T21" fmla="*/ 4 h 5"/>
                    <a:gd name="T22" fmla="*/ 4 w 4"/>
                    <a:gd name="T23" fmla="*/ 3 h 5"/>
                    <a:gd name="T24" fmla="*/ 4 w 4"/>
                    <a:gd name="T25" fmla="*/ 2 h 5"/>
                    <a:gd name="T26" fmla="*/ 4 w 4"/>
                    <a:gd name="T27" fmla="*/ 2 h 5"/>
                    <a:gd name="T28" fmla="*/ 4 w 4"/>
                    <a:gd name="T29" fmla="*/ 1 h 5"/>
                    <a:gd name="T30" fmla="*/ 4 w 4"/>
                    <a:gd name="T31" fmla="*/ 1 h 5"/>
                    <a:gd name="T32" fmla="*/ 4 w 4"/>
                    <a:gd name="T33" fmla="*/ 1 h 5"/>
                    <a:gd name="T34" fmla="*/ 4 w 4"/>
                    <a:gd name="T35" fmla="*/ 1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4" h="5">
                      <a:moveTo>
                        <a:pt x="4" y="1"/>
                      </a:moveTo>
                      <a:lnTo>
                        <a:pt x="3" y="1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2" y="5"/>
                      </a:lnTo>
                      <a:lnTo>
                        <a:pt x="2" y="5"/>
                      </a:lnTo>
                      <a:lnTo>
                        <a:pt x="2" y="5"/>
                      </a:lnTo>
                      <a:lnTo>
                        <a:pt x="4" y="5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3"/>
                      </a:lnTo>
                      <a:lnTo>
                        <a:pt x="4" y="2"/>
                      </a:lnTo>
                      <a:lnTo>
                        <a:pt x="4" y="2"/>
                      </a:lnTo>
                      <a:lnTo>
                        <a:pt x="4" y="1"/>
                      </a:lnTo>
                      <a:lnTo>
                        <a:pt x="4" y="1"/>
                      </a:lnTo>
                      <a:lnTo>
                        <a:pt x="4" y="1"/>
                      </a:lnTo>
                      <a:lnTo>
                        <a:pt x="4" y="1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998" name="Freeform 1566">
                  <a:extLst>
                    <a:ext uri="{FF2B5EF4-FFF2-40B4-BE49-F238E27FC236}">
                      <a16:creationId xmlns:a16="http://schemas.microsoft.com/office/drawing/2014/main" id="{A97C5CF4-0DB1-F52A-8893-E4F7DBFE2E9A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4636834" y="2338178"/>
                  <a:ext cx="17870" cy="27402"/>
                </a:xfrm>
                <a:custGeom>
                  <a:avLst/>
                  <a:gdLst>
                    <a:gd name="T0" fmla="*/ 2 w 27"/>
                    <a:gd name="T1" fmla="*/ 9 h 40"/>
                    <a:gd name="T2" fmla="*/ 4 w 27"/>
                    <a:gd name="T3" fmla="*/ 15 h 40"/>
                    <a:gd name="T4" fmla="*/ 4 w 27"/>
                    <a:gd name="T5" fmla="*/ 17 h 40"/>
                    <a:gd name="T6" fmla="*/ 0 w 27"/>
                    <a:gd name="T7" fmla="*/ 29 h 40"/>
                    <a:gd name="T8" fmla="*/ 6 w 27"/>
                    <a:gd name="T9" fmla="*/ 36 h 40"/>
                    <a:gd name="T10" fmla="*/ 7 w 27"/>
                    <a:gd name="T11" fmla="*/ 37 h 40"/>
                    <a:gd name="T12" fmla="*/ 12 w 27"/>
                    <a:gd name="T13" fmla="*/ 39 h 40"/>
                    <a:gd name="T14" fmla="*/ 13 w 27"/>
                    <a:gd name="T15" fmla="*/ 40 h 40"/>
                    <a:gd name="T16" fmla="*/ 17 w 27"/>
                    <a:gd name="T17" fmla="*/ 40 h 40"/>
                    <a:gd name="T18" fmla="*/ 18 w 27"/>
                    <a:gd name="T19" fmla="*/ 39 h 40"/>
                    <a:gd name="T20" fmla="*/ 18 w 27"/>
                    <a:gd name="T21" fmla="*/ 38 h 40"/>
                    <a:gd name="T22" fmla="*/ 23 w 27"/>
                    <a:gd name="T23" fmla="*/ 31 h 40"/>
                    <a:gd name="T24" fmla="*/ 27 w 27"/>
                    <a:gd name="T25" fmla="*/ 23 h 40"/>
                    <a:gd name="T26" fmla="*/ 27 w 27"/>
                    <a:gd name="T27" fmla="*/ 22 h 40"/>
                    <a:gd name="T28" fmla="*/ 26 w 27"/>
                    <a:gd name="T29" fmla="*/ 22 h 40"/>
                    <a:gd name="T30" fmla="*/ 26 w 27"/>
                    <a:gd name="T31" fmla="*/ 21 h 40"/>
                    <a:gd name="T32" fmla="*/ 25 w 27"/>
                    <a:gd name="T33" fmla="*/ 20 h 40"/>
                    <a:gd name="T34" fmla="*/ 20 w 27"/>
                    <a:gd name="T35" fmla="*/ 17 h 40"/>
                    <a:gd name="T36" fmla="*/ 20 w 27"/>
                    <a:gd name="T37" fmla="*/ 10 h 40"/>
                    <a:gd name="T38" fmla="*/ 20 w 27"/>
                    <a:gd name="T39" fmla="*/ 10 h 40"/>
                    <a:gd name="T40" fmla="*/ 20 w 27"/>
                    <a:gd name="T41" fmla="*/ 9 h 40"/>
                    <a:gd name="T42" fmla="*/ 20 w 27"/>
                    <a:gd name="T43" fmla="*/ 8 h 40"/>
                    <a:gd name="T44" fmla="*/ 20 w 27"/>
                    <a:gd name="T45" fmla="*/ 7 h 40"/>
                    <a:gd name="T46" fmla="*/ 19 w 27"/>
                    <a:gd name="T47" fmla="*/ 7 h 40"/>
                    <a:gd name="T48" fmla="*/ 15 w 27"/>
                    <a:gd name="T49" fmla="*/ 4 h 40"/>
                    <a:gd name="T50" fmla="*/ 14 w 27"/>
                    <a:gd name="T51" fmla="*/ 4 h 40"/>
                    <a:gd name="T52" fmla="*/ 13 w 27"/>
                    <a:gd name="T53" fmla="*/ 3 h 40"/>
                    <a:gd name="T54" fmla="*/ 12 w 27"/>
                    <a:gd name="T55" fmla="*/ 3 h 40"/>
                    <a:gd name="T56" fmla="*/ 3 w 27"/>
                    <a:gd name="T57" fmla="*/ 7 h 40"/>
                    <a:gd name="T58" fmla="*/ 3 w 27"/>
                    <a:gd name="T59" fmla="*/ 8 h 40"/>
                    <a:gd name="T60" fmla="*/ 2 w 27"/>
                    <a:gd name="T61" fmla="*/ 9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27" h="40">
                      <a:moveTo>
                        <a:pt x="2" y="9"/>
                      </a:moveTo>
                      <a:cubicBezTo>
                        <a:pt x="4" y="15"/>
                        <a:pt x="4" y="15"/>
                        <a:pt x="4" y="15"/>
                      </a:cubicBezTo>
                      <a:cubicBezTo>
                        <a:pt x="4" y="17"/>
                        <a:pt x="4" y="17"/>
                        <a:pt x="4" y="17"/>
                      </a:cubicBezTo>
                      <a:cubicBezTo>
                        <a:pt x="3" y="25"/>
                        <a:pt x="0" y="24"/>
                        <a:pt x="0" y="29"/>
                      </a:cubicBezTo>
                      <a:cubicBezTo>
                        <a:pt x="6" y="36"/>
                        <a:pt x="6" y="36"/>
                        <a:pt x="6" y="36"/>
                      </a:cubicBezTo>
                      <a:cubicBezTo>
                        <a:pt x="7" y="37"/>
                        <a:pt x="7" y="37"/>
                        <a:pt x="7" y="37"/>
                      </a:cubicBezTo>
                      <a:cubicBezTo>
                        <a:pt x="12" y="39"/>
                        <a:pt x="12" y="39"/>
                        <a:pt x="12" y="39"/>
                      </a:cubicBezTo>
                      <a:cubicBezTo>
                        <a:pt x="13" y="40"/>
                        <a:pt x="13" y="40"/>
                        <a:pt x="13" y="40"/>
                      </a:cubicBezTo>
                      <a:cubicBezTo>
                        <a:pt x="17" y="40"/>
                        <a:pt x="17" y="40"/>
                        <a:pt x="17" y="40"/>
                      </a:cubicBezTo>
                      <a:cubicBezTo>
                        <a:pt x="18" y="39"/>
                        <a:pt x="18" y="39"/>
                        <a:pt x="18" y="39"/>
                      </a:cubicBezTo>
                      <a:cubicBezTo>
                        <a:pt x="18" y="38"/>
                        <a:pt x="18" y="38"/>
                        <a:pt x="18" y="38"/>
                      </a:cubicBezTo>
                      <a:cubicBezTo>
                        <a:pt x="23" y="31"/>
                        <a:pt x="23" y="31"/>
                        <a:pt x="23" y="31"/>
                      </a:cubicBezTo>
                      <a:cubicBezTo>
                        <a:pt x="27" y="23"/>
                        <a:pt x="27" y="23"/>
                        <a:pt x="27" y="23"/>
                      </a:cubicBezTo>
                      <a:cubicBezTo>
                        <a:pt x="27" y="22"/>
                        <a:pt x="27" y="22"/>
                        <a:pt x="27" y="22"/>
                      </a:cubicBezTo>
                      <a:cubicBezTo>
                        <a:pt x="26" y="22"/>
                        <a:pt x="26" y="22"/>
                        <a:pt x="26" y="22"/>
                      </a:cubicBezTo>
                      <a:cubicBezTo>
                        <a:pt x="26" y="21"/>
                        <a:pt x="26" y="21"/>
                        <a:pt x="26" y="21"/>
                      </a:cubicBezTo>
                      <a:cubicBezTo>
                        <a:pt x="25" y="20"/>
                        <a:pt x="25" y="20"/>
                        <a:pt x="25" y="20"/>
                      </a:cubicBezTo>
                      <a:cubicBezTo>
                        <a:pt x="20" y="17"/>
                        <a:pt x="20" y="17"/>
                        <a:pt x="20" y="17"/>
                      </a:cubicBezTo>
                      <a:cubicBezTo>
                        <a:pt x="20" y="10"/>
                        <a:pt x="20" y="10"/>
                        <a:pt x="20" y="10"/>
                      </a:cubicBezTo>
                      <a:cubicBezTo>
                        <a:pt x="20" y="10"/>
                        <a:pt x="20" y="10"/>
                        <a:pt x="20" y="10"/>
                      </a:cubicBezTo>
                      <a:cubicBezTo>
                        <a:pt x="20" y="9"/>
                        <a:pt x="20" y="9"/>
                        <a:pt x="20" y="9"/>
                      </a:cubicBezTo>
                      <a:cubicBezTo>
                        <a:pt x="20" y="8"/>
                        <a:pt x="20" y="8"/>
                        <a:pt x="20" y="8"/>
                      </a:cubicBezTo>
                      <a:cubicBezTo>
                        <a:pt x="20" y="7"/>
                        <a:pt x="20" y="7"/>
                        <a:pt x="20" y="7"/>
                      </a:cubicBezTo>
                      <a:cubicBezTo>
                        <a:pt x="19" y="7"/>
                        <a:pt x="19" y="7"/>
                        <a:pt x="19" y="7"/>
                      </a:cubicBezTo>
                      <a:cubicBezTo>
                        <a:pt x="15" y="4"/>
                        <a:pt x="15" y="4"/>
                        <a:pt x="15" y="4"/>
                      </a:cubicBezTo>
                      <a:cubicBezTo>
                        <a:pt x="14" y="4"/>
                        <a:pt x="14" y="4"/>
                        <a:pt x="14" y="4"/>
                      </a:cubicBezTo>
                      <a:cubicBezTo>
                        <a:pt x="13" y="3"/>
                        <a:pt x="13" y="3"/>
                        <a:pt x="13" y="3"/>
                      </a:cubicBezTo>
                      <a:cubicBezTo>
                        <a:pt x="12" y="3"/>
                        <a:pt x="12" y="3"/>
                        <a:pt x="12" y="3"/>
                      </a:cubicBezTo>
                      <a:cubicBezTo>
                        <a:pt x="8" y="0"/>
                        <a:pt x="6" y="4"/>
                        <a:pt x="3" y="7"/>
                      </a:cubicBezTo>
                      <a:cubicBezTo>
                        <a:pt x="3" y="8"/>
                        <a:pt x="3" y="8"/>
                        <a:pt x="3" y="8"/>
                      </a:cubicBezTo>
                      <a:lnTo>
                        <a:pt x="2" y="9"/>
                      </a:lnTo>
                      <a:close/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</p:grpSp>
          <p:grpSp>
            <p:nvGrpSpPr>
              <p:cNvPr id="706" name="Group 711">
                <a:extLst>
                  <a:ext uri="{FF2B5EF4-FFF2-40B4-BE49-F238E27FC236}">
                    <a16:creationId xmlns:a16="http://schemas.microsoft.com/office/drawing/2014/main" id="{6E6D8850-8D10-FE28-6E5C-7A8B864F17B9}"/>
                  </a:ext>
                </a:extLst>
              </p:cNvPr>
              <p:cNvGrpSpPr/>
              <p:nvPr/>
            </p:nvGrpSpPr>
            <p:grpSpPr bwMode="gray">
              <a:xfrm>
                <a:off x="1866758" y="2742471"/>
                <a:ext cx="2116890" cy="1600734"/>
                <a:chOff x="1866758" y="2742471"/>
                <a:chExt cx="2116890" cy="1600734"/>
              </a:xfrm>
              <a:grpFill/>
            </p:grpSpPr>
            <p:grpSp>
              <p:nvGrpSpPr>
                <p:cNvPr id="863" name="Group 868">
                  <a:extLst>
                    <a:ext uri="{FF2B5EF4-FFF2-40B4-BE49-F238E27FC236}">
                      <a16:creationId xmlns:a16="http://schemas.microsoft.com/office/drawing/2014/main" id="{5D4FB1BC-52E8-CB0C-600D-C2BBC92B684C}"/>
                    </a:ext>
                  </a:extLst>
                </p:cNvPr>
                <p:cNvGrpSpPr/>
                <p:nvPr/>
              </p:nvGrpSpPr>
              <p:grpSpPr bwMode="gray">
                <a:xfrm>
                  <a:off x="2786691" y="3704218"/>
                  <a:ext cx="1196957" cy="638987"/>
                  <a:chOff x="2672241" y="3459271"/>
                  <a:chExt cx="1091308" cy="582587"/>
                </a:xfrm>
                <a:grpFill/>
              </p:grpSpPr>
              <p:sp>
                <p:nvSpPr>
                  <p:cNvPr id="932" name="Freeform 943">
                    <a:extLst>
                      <a:ext uri="{FF2B5EF4-FFF2-40B4-BE49-F238E27FC236}">
                        <a16:creationId xmlns:a16="http://schemas.microsoft.com/office/drawing/2014/main" id="{D281D150-5D92-0122-6A0D-8F681FC2219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gray">
                  <a:xfrm>
                    <a:off x="3688492" y="3672529"/>
                    <a:ext cx="7149" cy="3574"/>
                  </a:xfrm>
                  <a:custGeom>
                    <a:avLst/>
                    <a:gdLst>
                      <a:gd name="T0" fmla="*/ 4 w 6"/>
                      <a:gd name="T1" fmla="*/ 0 h 3"/>
                      <a:gd name="T2" fmla="*/ 3 w 6"/>
                      <a:gd name="T3" fmla="*/ 0 h 3"/>
                      <a:gd name="T4" fmla="*/ 2 w 6"/>
                      <a:gd name="T5" fmla="*/ 2 h 3"/>
                      <a:gd name="T6" fmla="*/ 0 w 6"/>
                      <a:gd name="T7" fmla="*/ 2 h 3"/>
                      <a:gd name="T8" fmla="*/ 1 w 6"/>
                      <a:gd name="T9" fmla="*/ 3 h 3"/>
                      <a:gd name="T10" fmla="*/ 3 w 6"/>
                      <a:gd name="T11" fmla="*/ 2 h 3"/>
                      <a:gd name="T12" fmla="*/ 5 w 6"/>
                      <a:gd name="T13" fmla="*/ 2 h 3"/>
                      <a:gd name="T14" fmla="*/ 6 w 6"/>
                      <a:gd name="T15" fmla="*/ 3 h 3"/>
                      <a:gd name="T16" fmla="*/ 6 w 6"/>
                      <a:gd name="T17" fmla="*/ 1 h 3"/>
                      <a:gd name="T18" fmla="*/ 5 w 6"/>
                      <a:gd name="T19" fmla="*/ 1 h 3"/>
                      <a:gd name="T20" fmla="*/ 4 w 6"/>
                      <a:gd name="T21" fmla="*/ 0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6" h="3">
                        <a:moveTo>
                          <a:pt x="4" y="0"/>
                        </a:moveTo>
                        <a:lnTo>
                          <a:pt x="3" y="0"/>
                        </a:lnTo>
                        <a:lnTo>
                          <a:pt x="2" y="2"/>
                        </a:lnTo>
                        <a:lnTo>
                          <a:pt x="0" y="2"/>
                        </a:lnTo>
                        <a:lnTo>
                          <a:pt x="1" y="3"/>
                        </a:lnTo>
                        <a:lnTo>
                          <a:pt x="3" y="2"/>
                        </a:lnTo>
                        <a:lnTo>
                          <a:pt x="5" y="2"/>
                        </a:lnTo>
                        <a:lnTo>
                          <a:pt x="6" y="3"/>
                        </a:lnTo>
                        <a:lnTo>
                          <a:pt x="6" y="1"/>
                        </a:lnTo>
                        <a:lnTo>
                          <a:pt x="5" y="1"/>
                        </a:lnTo>
                        <a:lnTo>
                          <a:pt x="4" y="0"/>
                        </a:lnTo>
                      </a:path>
                    </a:pathLst>
                  </a:custGeom>
                  <a:grpFill/>
                  <a:ln w="12700" cap="flat">
                    <a:solidFill>
                      <a:schemeClr val="bg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 dirty="0">
                      <a:latin typeface="Calibri Light" panose="020F0302020204030204" pitchFamily="34" charset="0"/>
                      <a:sym typeface="Calibri Light" panose="020F0302020204030204" pitchFamily="34" charset="0"/>
                    </a:endParaRPr>
                  </a:p>
                </p:txBody>
              </p:sp>
              <p:sp>
                <p:nvSpPr>
                  <p:cNvPr id="933" name="Freeform 944">
                    <a:extLst>
                      <a:ext uri="{FF2B5EF4-FFF2-40B4-BE49-F238E27FC236}">
                        <a16:creationId xmlns:a16="http://schemas.microsoft.com/office/drawing/2014/main" id="{A81BBCAA-06B4-1730-F9F9-C3B1E5C3FE7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gray">
                  <a:xfrm>
                    <a:off x="3699214" y="3674912"/>
                    <a:ext cx="5956" cy="3574"/>
                  </a:xfrm>
                  <a:custGeom>
                    <a:avLst/>
                    <a:gdLst>
                      <a:gd name="T0" fmla="*/ 4 w 5"/>
                      <a:gd name="T1" fmla="*/ 1 h 3"/>
                      <a:gd name="T2" fmla="*/ 3 w 5"/>
                      <a:gd name="T3" fmla="*/ 1 h 3"/>
                      <a:gd name="T4" fmla="*/ 1 w 5"/>
                      <a:gd name="T5" fmla="*/ 1 h 3"/>
                      <a:gd name="T6" fmla="*/ 0 w 5"/>
                      <a:gd name="T7" fmla="*/ 2 h 3"/>
                      <a:gd name="T8" fmla="*/ 3 w 5"/>
                      <a:gd name="T9" fmla="*/ 3 h 3"/>
                      <a:gd name="T10" fmla="*/ 4 w 5"/>
                      <a:gd name="T11" fmla="*/ 3 h 3"/>
                      <a:gd name="T12" fmla="*/ 5 w 5"/>
                      <a:gd name="T13" fmla="*/ 1 h 3"/>
                      <a:gd name="T14" fmla="*/ 4 w 5"/>
                      <a:gd name="T15" fmla="*/ 0 h 3"/>
                      <a:gd name="T16" fmla="*/ 4 w 5"/>
                      <a:gd name="T17" fmla="*/ 1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5" h="3">
                        <a:moveTo>
                          <a:pt x="4" y="1"/>
                        </a:moveTo>
                        <a:lnTo>
                          <a:pt x="3" y="1"/>
                        </a:lnTo>
                        <a:lnTo>
                          <a:pt x="1" y="1"/>
                        </a:lnTo>
                        <a:lnTo>
                          <a:pt x="0" y="2"/>
                        </a:lnTo>
                        <a:lnTo>
                          <a:pt x="3" y="3"/>
                        </a:lnTo>
                        <a:lnTo>
                          <a:pt x="4" y="3"/>
                        </a:lnTo>
                        <a:lnTo>
                          <a:pt x="5" y="1"/>
                        </a:lnTo>
                        <a:lnTo>
                          <a:pt x="4" y="0"/>
                        </a:lnTo>
                        <a:lnTo>
                          <a:pt x="4" y="1"/>
                        </a:lnTo>
                      </a:path>
                    </a:pathLst>
                  </a:custGeom>
                  <a:grpFill/>
                  <a:ln w="12700" cap="flat">
                    <a:solidFill>
                      <a:schemeClr val="bg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 dirty="0">
                      <a:latin typeface="Calibri Light" panose="020F0302020204030204" pitchFamily="34" charset="0"/>
                      <a:sym typeface="Calibri Light" panose="020F0302020204030204" pitchFamily="34" charset="0"/>
                    </a:endParaRPr>
                  </a:p>
                </p:txBody>
              </p:sp>
              <p:sp>
                <p:nvSpPr>
                  <p:cNvPr id="934" name="Freeform 946">
                    <a:extLst>
                      <a:ext uri="{FF2B5EF4-FFF2-40B4-BE49-F238E27FC236}">
                        <a16:creationId xmlns:a16="http://schemas.microsoft.com/office/drawing/2014/main" id="{3717B393-AE02-3082-86E1-0B265F70452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gray">
                  <a:xfrm>
                    <a:off x="3571736" y="3738055"/>
                    <a:ext cx="0" cy="2383"/>
                  </a:xfrm>
                  <a:custGeom>
                    <a:avLst/>
                    <a:gdLst>
                      <a:gd name="T0" fmla="*/ 2 h 2"/>
                      <a:gd name="T1" fmla="*/ 0 h 2"/>
                      <a:gd name="T2" fmla="*/ 2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2">
                        <a:moveTo>
                          <a:pt x="0" y="2"/>
                        </a:moveTo>
                        <a:lnTo>
                          <a:pt x="0" y="0"/>
                        </a:lnTo>
                        <a:lnTo>
                          <a:pt x="0" y="2"/>
                        </a:lnTo>
                      </a:path>
                    </a:pathLst>
                  </a:custGeom>
                  <a:grpFill/>
                  <a:ln w="12700" cap="flat">
                    <a:solidFill>
                      <a:schemeClr val="bg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 dirty="0">
                      <a:latin typeface="Calibri Light" panose="020F0302020204030204" pitchFamily="34" charset="0"/>
                      <a:sym typeface="Calibri Light" panose="020F0302020204030204" pitchFamily="34" charset="0"/>
                    </a:endParaRPr>
                  </a:p>
                </p:txBody>
              </p:sp>
              <p:sp>
                <p:nvSpPr>
                  <p:cNvPr id="935" name="Freeform 947">
                    <a:extLst>
                      <a:ext uri="{FF2B5EF4-FFF2-40B4-BE49-F238E27FC236}">
                        <a16:creationId xmlns:a16="http://schemas.microsoft.com/office/drawing/2014/main" id="{F5B004DE-92D3-303D-5EAA-9BEEEA19374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gray">
                  <a:xfrm>
                    <a:off x="3570545" y="3734481"/>
                    <a:ext cx="1191" cy="2383"/>
                  </a:xfrm>
                  <a:custGeom>
                    <a:avLst/>
                    <a:gdLst>
                      <a:gd name="T0" fmla="*/ 0 w 1"/>
                      <a:gd name="T1" fmla="*/ 1 h 2"/>
                      <a:gd name="T2" fmla="*/ 0 w 1"/>
                      <a:gd name="T3" fmla="*/ 0 h 2"/>
                      <a:gd name="T4" fmla="*/ 0 w 1"/>
                      <a:gd name="T5" fmla="*/ 1 h 2"/>
                      <a:gd name="T6" fmla="*/ 1 w 1"/>
                      <a:gd name="T7" fmla="*/ 2 h 2"/>
                      <a:gd name="T8" fmla="*/ 0 w 1"/>
                      <a:gd name="T9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2">
                        <a:moveTo>
                          <a:pt x="0" y="1"/>
                        </a:moveTo>
                        <a:lnTo>
                          <a:pt x="0" y="0"/>
                        </a:lnTo>
                        <a:lnTo>
                          <a:pt x="0" y="1"/>
                        </a:lnTo>
                        <a:lnTo>
                          <a:pt x="1" y="2"/>
                        </a:lnTo>
                        <a:lnTo>
                          <a:pt x="0" y="1"/>
                        </a:lnTo>
                      </a:path>
                    </a:pathLst>
                  </a:custGeom>
                  <a:grpFill/>
                  <a:ln w="12700" cap="flat">
                    <a:solidFill>
                      <a:schemeClr val="bg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 dirty="0">
                      <a:latin typeface="Calibri Light" panose="020F0302020204030204" pitchFamily="34" charset="0"/>
                      <a:sym typeface="Calibri Light" panose="020F0302020204030204" pitchFamily="34" charset="0"/>
                    </a:endParaRPr>
                  </a:p>
                </p:txBody>
              </p:sp>
              <p:grpSp>
                <p:nvGrpSpPr>
                  <p:cNvPr id="936" name="Group 941">
                    <a:extLst>
                      <a:ext uri="{FF2B5EF4-FFF2-40B4-BE49-F238E27FC236}">
                        <a16:creationId xmlns:a16="http://schemas.microsoft.com/office/drawing/2014/main" id="{84FDF371-A74F-B5D3-0494-520AB9D1A940}"/>
                      </a:ext>
                    </a:extLst>
                  </p:cNvPr>
                  <p:cNvGrpSpPr/>
                  <p:nvPr/>
                </p:nvGrpSpPr>
                <p:grpSpPr bwMode="gray">
                  <a:xfrm>
                    <a:off x="2672241" y="3459271"/>
                    <a:ext cx="1091308" cy="582587"/>
                    <a:chOff x="2672241" y="3459271"/>
                    <a:chExt cx="1091308" cy="582587"/>
                  </a:xfrm>
                  <a:grpFill/>
                </p:grpSpPr>
                <p:sp>
                  <p:nvSpPr>
                    <p:cNvPr id="940" name="Freeform 945">
                      <a:extLst>
                        <a:ext uri="{FF2B5EF4-FFF2-40B4-BE49-F238E27FC236}">
                          <a16:creationId xmlns:a16="http://schemas.microsoft.com/office/drawing/2014/main" id="{4938D048-C34F-193E-EF89-52154899F7E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gray">
                    <a:xfrm>
                      <a:off x="2672241" y="3459271"/>
                      <a:ext cx="1091308" cy="582587"/>
                    </a:xfrm>
                    <a:custGeom>
                      <a:avLst/>
                      <a:gdLst>
                        <a:gd name="T0" fmla="*/ 1575 w 1620"/>
                        <a:gd name="T1" fmla="*/ 92 h 865"/>
                        <a:gd name="T2" fmla="*/ 1515 w 1620"/>
                        <a:gd name="T3" fmla="*/ 164 h 865"/>
                        <a:gd name="T4" fmla="*/ 1369 w 1620"/>
                        <a:gd name="T5" fmla="*/ 206 h 865"/>
                        <a:gd name="T6" fmla="*/ 1327 w 1620"/>
                        <a:gd name="T7" fmla="*/ 247 h 865"/>
                        <a:gd name="T8" fmla="*/ 1248 w 1620"/>
                        <a:gd name="T9" fmla="*/ 290 h 865"/>
                        <a:gd name="T10" fmla="*/ 1170 w 1620"/>
                        <a:gd name="T11" fmla="*/ 282 h 865"/>
                        <a:gd name="T12" fmla="*/ 1153 w 1620"/>
                        <a:gd name="T13" fmla="*/ 230 h 865"/>
                        <a:gd name="T14" fmla="*/ 1131 w 1620"/>
                        <a:gd name="T15" fmla="*/ 156 h 865"/>
                        <a:gd name="T16" fmla="*/ 1093 w 1620"/>
                        <a:gd name="T17" fmla="*/ 179 h 865"/>
                        <a:gd name="T18" fmla="*/ 1071 w 1620"/>
                        <a:gd name="T19" fmla="*/ 286 h 865"/>
                        <a:gd name="T20" fmla="*/ 1037 w 1620"/>
                        <a:gd name="T21" fmla="*/ 226 h 865"/>
                        <a:gd name="T22" fmla="*/ 1040 w 1620"/>
                        <a:gd name="T23" fmla="*/ 177 h 865"/>
                        <a:gd name="T24" fmla="*/ 1122 w 1620"/>
                        <a:gd name="T25" fmla="*/ 143 h 865"/>
                        <a:gd name="T26" fmla="*/ 1110 w 1620"/>
                        <a:gd name="T27" fmla="*/ 119 h 865"/>
                        <a:gd name="T28" fmla="*/ 1014 w 1620"/>
                        <a:gd name="T29" fmla="*/ 111 h 865"/>
                        <a:gd name="T30" fmla="*/ 966 w 1620"/>
                        <a:gd name="T31" fmla="*/ 117 h 865"/>
                        <a:gd name="T32" fmla="*/ 970 w 1620"/>
                        <a:gd name="T33" fmla="*/ 56 h 865"/>
                        <a:gd name="T34" fmla="*/ 867 w 1620"/>
                        <a:gd name="T35" fmla="*/ 34 h 865"/>
                        <a:gd name="T36" fmla="*/ 55 w 1620"/>
                        <a:gd name="T37" fmla="*/ 22 h 865"/>
                        <a:gd name="T38" fmla="*/ 66 w 1620"/>
                        <a:gd name="T39" fmla="*/ 68 h 865"/>
                        <a:gd name="T40" fmla="*/ 43 w 1620"/>
                        <a:gd name="T41" fmla="*/ 51 h 865"/>
                        <a:gd name="T42" fmla="*/ 20 w 1620"/>
                        <a:gd name="T43" fmla="*/ 101 h 865"/>
                        <a:gd name="T44" fmla="*/ 41 w 1620"/>
                        <a:gd name="T45" fmla="*/ 133 h 865"/>
                        <a:gd name="T46" fmla="*/ 15 w 1620"/>
                        <a:gd name="T47" fmla="*/ 237 h 865"/>
                        <a:gd name="T48" fmla="*/ 12 w 1620"/>
                        <a:gd name="T49" fmla="*/ 358 h 865"/>
                        <a:gd name="T50" fmla="*/ 63 w 1620"/>
                        <a:gd name="T51" fmla="*/ 443 h 865"/>
                        <a:gd name="T52" fmla="*/ 73 w 1620"/>
                        <a:gd name="T53" fmla="*/ 477 h 865"/>
                        <a:gd name="T54" fmla="*/ 118 w 1620"/>
                        <a:gd name="T55" fmla="*/ 561 h 865"/>
                        <a:gd name="T56" fmla="*/ 186 w 1620"/>
                        <a:gd name="T57" fmla="*/ 590 h 865"/>
                        <a:gd name="T58" fmla="*/ 528 w 1620"/>
                        <a:gd name="T59" fmla="*/ 672 h 865"/>
                        <a:gd name="T60" fmla="*/ 689 w 1620"/>
                        <a:gd name="T61" fmla="*/ 772 h 865"/>
                        <a:gd name="T62" fmla="*/ 767 w 1620"/>
                        <a:gd name="T63" fmla="*/ 809 h 865"/>
                        <a:gd name="T64" fmla="*/ 781 w 1620"/>
                        <a:gd name="T65" fmla="*/ 771 h 865"/>
                        <a:gd name="T66" fmla="*/ 801 w 1620"/>
                        <a:gd name="T67" fmla="*/ 755 h 865"/>
                        <a:gd name="T68" fmla="*/ 838 w 1620"/>
                        <a:gd name="T69" fmla="*/ 724 h 865"/>
                        <a:gd name="T70" fmla="*/ 929 w 1620"/>
                        <a:gd name="T71" fmla="*/ 726 h 865"/>
                        <a:gd name="T72" fmla="*/ 989 w 1620"/>
                        <a:gd name="T73" fmla="*/ 742 h 865"/>
                        <a:gd name="T74" fmla="*/ 973 w 1620"/>
                        <a:gd name="T75" fmla="*/ 706 h 865"/>
                        <a:gd name="T76" fmla="*/ 1029 w 1620"/>
                        <a:gd name="T77" fmla="*/ 698 h 865"/>
                        <a:gd name="T78" fmla="*/ 1077 w 1620"/>
                        <a:gd name="T79" fmla="*/ 701 h 865"/>
                        <a:gd name="T80" fmla="*/ 1155 w 1620"/>
                        <a:gd name="T81" fmla="*/ 721 h 865"/>
                        <a:gd name="T82" fmla="*/ 1178 w 1620"/>
                        <a:gd name="T83" fmla="*/ 790 h 865"/>
                        <a:gd name="T84" fmla="*/ 1218 w 1620"/>
                        <a:gd name="T85" fmla="*/ 862 h 865"/>
                        <a:gd name="T86" fmla="*/ 1208 w 1620"/>
                        <a:gd name="T87" fmla="*/ 691 h 865"/>
                        <a:gd name="T88" fmla="*/ 1241 w 1620"/>
                        <a:gd name="T89" fmla="*/ 627 h 865"/>
                        <a:gd name="T90" fmla="*/ 1314 w 1620"/>
                        <a:gd name="T91" fmla="*/ 578 h 865"/>
                        <a:gd name="T92" fmla="*/ 1353 w 1620"/>
                        <a:gd name="T93" fmla="*/ 538 h 865"/>
                        <a:gd name="T94" fmla="*/ 1364 w 1620"/>
                        <a:gd name="T95" fmla="*/ 520 h 865"/>
                        <a:gd name="T96" fmla="*/ 1369 w 1620"/>
                        <a:gd name="T97" fmla="*/ 503 h 865"/>
                        <a:gd name="T98" fmla="*/ 1359 w 1620"/>
                        <a:gd name="T99" fmla="*/ 465 h 865"/>
                        <a:gd name="T100" fmla="*/ 1330 w 1620"/>
                        <a:gd name="T101" fmla="*/ 426 h 865"/>
                        <a:gd name="T102" fmla="*/ 1361 w 1620"/>
                        <a:gd name="T103" fmla="*/ 392 h 865"/>
                        <a:gd name="T104" fmla="*/ 1363 w 1620"/>
                        <a:gd name="T105" fmla="*/ 419 h 865"/>
                        <a:gd name="T106" fmla="*/ 1368 w 1620"/>
                        <a:gd name="T107" fmla="*/ 472 h 865"/>
                        <a:gd name="T108" fmla="*/ 1392 w 1620"/>
                        <a:gd name="T109" fmla="*/ 399 h 865"/>
                        <a:gd name="T110" fmla="*/ 1420 w 1620"/>
                        <a:gd name="T111" fmla="*/ 356 h 865"/>
                        <a:gd name="T112" fmla="*/ 1493 w 1620"/>
                        <a:gd name="T113" fmla="*/ 318 h 865"/>
                        <a:gd name="T114" fmla="*/ 1534 w 1620"/>
                        <a:gd name="T115" fmla="*/ 298 h 865"/>
                        <a:gd name="T116" fmla="*/ 1510 w 1620"/>
                        <a:gd name="T117" fmla="*/ 263 h 865"/>
                        <a:gd name="T118" fmla="*/ 1555 w 1620"/>
                        <a:gd name="T119" fmla="*/ 219 h 865"/>
                        <a:gd name="T120" fmla="*/ 1592 w 1620"/>
                        <a:gd name="T121" fmla="*/ 204 h 86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  <a:cxn ang="0">
                          <a:pos x="T102" y="T103"/>
                        </a:cxn>
                        <a:cxn ang="0">
                          <a:pos x="T104" y="T105"/>
                        </a:cxn>
                        <a:cxn ang="0">
                          <a:pos x="T106" y="T107"/>
                        </a:cxn>
                        <a:cxn ang="0">
                          <a:pos x="T108" y="T109"/>
                        </a:cxn>
                        <a:cxn ang="0">
                          <a:pos x="T110" y="T111"/>
                        </a:cxn>
                        <a:cxn ang="0">
                          <a:pos x="T112" y="T113"/>
                        </a:cxn>
                        <a:cxn ang="0">
                          <a:pos x="T114" y="T115"/>
                        </a:cxn>
                        <a:cxn ang="0">
                          <a:pos x="T116" y="T117"/>
                        </a:cxn>
                        <a:cxn ang="0">
                          <a:pos x="T118" y="T119"/>
                        </a:cxn>
                        <a:cxn ang="0">
                          <a:pos x="T120" y="T121"/>
                        </a:cxn>
                      </a:cxnLst>
                      <a:rect l="0" t="0" r="r" b="b"/>
                      <a:pathLst>
                        <a:path w="1620" h="865">
                          <a:moveTo>
                            <a:pt x="1619" y="186"/>
                          </a:moveTo>
                          <a:cubicBezTo>
                            <a:pt x="1616" y="186"/>
                            <a:pt x="1616" y="186"/>
                            <a:pt x="1616" y="186"/>
                          </a:cubicBezTo>
                          <a:cubicBezTo>
                            <a:pt x="1616" y="184"/>
                            <a:pt x="1616" y="184"/>
                            <a:pt x="1616" y="184"/>
                          </a:cubicBezTo>
                          <a:cubicBezTo>
                            <a:pt x="1618" y="182"/>
                            <a:pt x="1618" y="182"/>
                            <a:pt x="1618" y="182"/>
                          </a:cubicBezTo>
                          <a:cubicBezTo>
                            <a:pt x="1617" y="176"/>
                            <a:pt x="1617" y="176"/>
                            <a:pt x="1617" y="176"/>
                          </a:cubicBezTo>
                          <a:cubicBezTo>
                            <a:pt x="1617" y="173"/>
                            <a:pt x="1617" y="173"/>
                            <a:pt x="1617" y="173"/>
                          </a:cubicBezTo>
                          <a:cubicBezTo>
                            <a:pt x="1616" y="175"/>
                            <a:pt x="1616" y="175"/>
                            <a:pt x="1616" y="175"/>
                          </a:cubicBezTo>
                          <a:cubicBezTo>
                            <a:pt x="1614" y="175"/>
                            <a:pt x="1614" y="175"/>
                            <a:pt x="1614" y="175"/>
                          </a:cubicBezTo>
                          <a:cubicBezTo>
                            <a:pt x="1609" y="174"/>
                            <a:pt x="1609" y="174"/>
                            <a:pt x="1609" y="174"/>
                          </a:cubicBezTo>
                          <a:cubicBezTo>
                            <a:pt x="1605" y="171"/>
                            <a:pt x="1605" y="171"/>
                            <a:pt x="1605" y="171"/>
                          </a:cubicBezTo>
                          <a:cubicBezTo>
                            <a:pt x="1604" y="169"/>
                            <a:pt x="1604" y="169"/>
                            <a:pt x="1604" y="169"/>
                          </a:cubicBezTo>
                          <a:cubicBezTo>
                            <a:pt x="1603" y="166"/>
                            <a:pt x="1603" y="166"/>
                            <a:pt x="1603" y="166"/>
                          </a:cubicBezTo>
                          <a:cubicBezTo>
                            <a:pt x="1603" y="158"/>
                            <a:pt x="1603" y="158"/>
                            <a:pt x="1603" y="158"/>
                          </a:cubicBezTo>
                          <a:cubicBezTo>
                            <a:pt x="1595" y="155"/>
                            <a:pt x="1595" y="155"/>
                            <a:pt x="1595" y="155"/>
                          </a:cubicBezTo>
                          <a:cubicBezTo>
                            <a:pt x="1595" y="99"/>
                            <a:pt x="1595" y="99"/>
                            <a:pt x="1595" y="99"/>
                          </a:cubicBezTo>
                          <a:cubicBezTo>
                            <a:pt x="1582" y="86"/>
                            <a:pt x="1582" y="86"/>
                            <a:pt x="1582" y="86"/>
                          </a:cubicBezTo>
                          <a:cubicBezTo>
                            <a:pt x="1578" y="86"/>
                            <a:pt x="1578" y="86"/>
                            <a:pt x="1578" y="86"/>
                          </a:cubicBezTo>
                          <a:cubicBezTo>
                            <a:pt x="1575" y="92"/>
                            <a:pt x="1575" y="92"/>
                            <a:pt x="1575" y="92"/>
                          </a:cubicBezTo>
                          <a:cubicBezTo>
                            <a:pt x="1566" y="94"/>
                            <a:pt x="1566" y="94"/>
                            <a:pt x="1566" y="94"/>
                          </a:cubicBezTo>
                          <a:cubicBezTo>
                            <a:pt x="1559" y="92"/>
                            <a:pt x="1559" y="92"/>
                            <a:pt x="1559" y="92"/>
                          </a:cubicBezTo>
                          <a:cubicBezTo>
                            <a:pt x="1558" y="90"/>
                            <a:pt x="1558" y="90"/>
                            <a:pt x="1558" y="90"/>
                          </a:cubicBezTo>
                          <a:cubicBezTo>
                            <a:pt x="1557" y="86"/>
                            <a:pt x="1557" y="86"/>
                            <a:pt x="1557" y="86"/>
                          </a:cubicBezTo>
                          <a:cubicBezTo>
                            <a:pt x="1553" y="83"/>
                            <a:pt x="1553" y="83"/>
                            <a:pt x="1553" y="83"/>
                          </a:cubicBezTo>
                          <a:cubicBezTo>
                            <a:pt x="1550" y="83"/>
                            <a:pt x="1550" y="83"/>
                            <a:pt x="1550" y="83"/>
                          </a:cubicBezTo>
                          <a:cubicBezTo>
                            <a:pt x="1547" y="85"/>
                            <a:pt x="1547" y="85"/>
                            <a:pt x="1547" y="85"/>
                          </a:cubicBezTo>
                          <a:cubicBezTo>
                            <a:pt x="1533" y="108"/>
                            <a:pt x="1533" y="108"/>
                            <a:pt x="1533" y="108"/>
                          </a:cubicBezTo>
                          <a:cubicBezTo>
                            <a:pt x="1531" y="120"/>
                            <a:pt x="1531" y="120"/>
                            <a:pt x="1531" y="120"/>
                          </a:cubicBezTo>
                          <a:cubicBezTo>
                            <a:pt x="1528" y="126"/>
                            <a:pt x="1528" y="126"/>
                            <a:pt x="1528" y="126"/>
                          </a:cubicBezTo>
                          <a:cubicBezTo>
                            <a:pt x="1527" y="129"/>
                            <a:pt x="1527" y="129"/>
                            <a:pt x="1527" y="129"/>
                          </a:cubicBezTo>
                          <a:cubicBezTo>
                            <a:pt x="1525" y="133"/>
                            <a:pt x="1525" y="133"/>
                            <a:pt x="1525" y="133"/>
                          </a:cubicBezTo>
                          <a:cubicBezTo>
                            <a:pt x="1524" y="137"/>
                            <a:pt x="1524" y="137"/>
                            <a:pt x="1524" y="137"/>
                          </a:cubicBezTo>
                          <a:cubicBezTo>
                            <a:pt x="1522" y="155"/>
                            <a:pt x="1522" y="155"/>
                            <a:pt x="1522" y="155"/>
                          </a:cubicBezTo>
                          <a:cubicBezTo>
                            <a:pt x="1521" y="157"/>
                            <a:pt x="1521" y="157"/>
                            <a:pt x="1521" y="157"/>
                          </a:cubicBezTo>
                          <a:cubicBezTo>
                            <a:pt x="1518" y="160"/>
                            <a:pt x="1518" y="160"/>
                            <a:pt x="1518" y="160"/>
                          </a:cubicBezTo>
                          <a:cubicBezTo>
                            <a:pt x="1516" y="162"/>
                            <a:pt x="1516" y="162"/>
                            <a:pt x="1516" y="162"/>
                          </a:cubicBezTo>
                          <a:cubicBezTo>
                            <a:pt x="1515" y="164"/>
                            <a:pt x="1515" y="164"/>
                            <a:pt x="1515" y="164"/>
                          </a:cubicBezTo>
                          <a:cubicBezTo>
                            <a:pt x="1516" y="167"/>
                            <a:pt x="1516" y="167"/>
                            <a:pt x="1516" y="167"/>
                          </a:cubicBezTo>
                          <a:cubicBezTo>
                            <a:pt x="1516" y="168"/>
                            <a:pt x="1516" y="168"/>
                            <a:pt x="1516" y="168"/>
                          </a:cubicBezTo>
                          <a:cubicBezTo>
                            <a:pt x="1512" y="167"/>
                            <a:pt x="1512" y="167"/>
                            <a:pt x="1512" y="167"/>
                          </a:cubicBezTo>
                          <a:cubicBezTo>
                            <a:pt x="1512" y="167"/>
                            <a:pt x="1512" y="167"/>
                            <a:pt x="1512" y="167"/>
                          </a:cubicBezTo>
                          <a:cubicBezTo>
                            <a:pt x="1512" y="171"/>
                            <a:pt x="1512" y="171"/>
                            <a:pt x="1512" y="171"/>
                          </a:cubicBezTo>
                          <a:cubicBezTo>
                            <a:pt x="1506" y="168"/>
                            <a:pt x="1506" y="168"/>
                            <a:pt x="1506" y="168"/>
                          </a:cubicBezTo>
                          <a:cubicBezTo>
                            <a:pt x="1502" y="170"/>
                            <a:pt x="1502" y="170"/>
                            <a:pt x="1502" y="170"/>
                          </a:cubicBezTo>
                          <a:cubicBezTo>
                            <a:pt x="1500" y="171"/>
                            <a:pt x="1500" y="171"/>
                            <a:pt x="1500" y="171"/>
                          </a:cubicBezTo>
                          <a:cubicBezTo>
                            <a:pt x="1494" y="172"/>
                            <a:pt x="1494" y="172"/>
                            <a:pt x="1494" y="172"/>
                          </a:cubicBezTo>
                          <a:cubicBezTo>
                            <a:pt x="1493" y="174"/>
                            <a:pt x="1493" y="174"/>
                            <a:pt x="1493" y="174"/>
                          </a:cubicBezTo>
                          <a:cubicBezTo>
                            <a:pt x="1489" y="182"/>
                            <a:pt x="1489" y="182"/>
                            <a:pt x="1489" y="182"/>
                          </a:cubicBezTo>
                          <a:cubicBezTo>
                            <a:pt x="1392" y="182"/>
                            <a:pt x="1392" y="182"/>
                            <a:pt x="1392" y="182"/>
                          </a:cubicBezTo>
                          <a:cubicBezTo>
                            <a:pt x="1384" y="189"/>
                            <a:pt x="1384" y="189"/>
                            <a:pt x="1384" y="189"/>
                          </a:cubicBezTo>
                          <a:cubicBezTo>
                            <a:pt x="1374" y="195"/>
                            <a:pt x="1374" y="195"/>
                            <a:pt x="1374" y="195"/>
                          </a:cubicBezTo>
                          <a:cubicBezTo>
                            <a:pt x="1373" y="198"/>
                            <a:pt x="1373" y="198"/>
                            <a:pt x="1373" y="198"/>
                          </a:cubicBezTo>
                          <a:cubicBezTo>
                            <a:pt x="1373" y="198"/>
                            <a:pt x="1373" y="198"/>
                            <a:pt x="1373" y="198"/>
                          </a:cubicBezTo>
                          <a:cubicBezTo>
                            <a:pt x="1372" y="201"/>
                            <a:pt x="1372" y="201"/>
                            <a:pt x="1372" y="201"/>
                          </a:cubicBezTo>
                          <a:cubicBezTo>
                            <a:pt x="1369" y="206"/>
                            <a:pt x="1369" y="206"/>
                            <a:pt x="1369" y="206"/>
                          </a:cubicBezTo>
                          <a:cubicBezTo>
                            <a:pt x="1358" y="213"/>
                            <a:pt x="1358" y="213"/>
                            <a:pt x="1358" y="213"/>
                          </a:cubicBezTo>
                          <a:cubicBezTo>
                            <a:pt x="1356" y="216"/>
                            <a:pt x="1356" y="216"/>
                            <a:pt x="1356" y="216"/>
                          </a:cubicBezTo>
                          <a:cubicBezTo>
                            <a:pt x="1357" y="218"/>
                            <a:pt x="1357" y="218"/>
                            <a:pt x="1357" y="218"/>
                          </a:cubicBezTo>
                          <a:cubicBezTo>
                            <a:pt x="1361" y="218"/>
                            <a:pt x="1361" y="218"/>
                            <a:pt x="1361" y="218"/>
                          </a:cubicBezTo>
                          <a:cubicBezTo>
                            <a:pt x="1362" y="220"/>
                            <a:pt x="1362" y="220"/>
                            <a:pt x="1362" y="220"/>
                          </a:cubicBezTo>
                          <a:cubicBezTo>
                            <a:pt x="1362" y="222"/>
                            <a:pt x="1362" y="222"/>
                            <a:pt x="1362" y="222"/>
                          </a:cubicBezTo>
                          <a:cubicBezTo>
                            <a:pt x="1360" y="224"/>
                            <a:pt x="1360" y="224"/>
                            <a:pt x="1360" y="224"/>
                          </a:cubicBezTo>
                          <a:cubicBezTo>
                            <a:pt x="1358" y="223"/>
                            <a:pt x="1358" y="223"/>
                            <a:pt x="1358" y="223"/>
                          </a:cubicBezTo>
                          <a:cubicBezTo>
                            <a:pt x="1357" y="224"/>
                            <a:pt x="1357" y="224"/>
                            <a:pt x="1357" y="224"/>
                          </a:cubicBezTo>
                          <a:cubicBezTo>
                            <a:pt x="1358" y="226"/>
                            <a:pt x="1358" y="226"/>
                            <a:pt x="1358" y="226"/>
                          </a:cubicBezTo>
                          <a:cubicBezTo>
                            <a:pt x="1360" y="229"/>
                            <a:pt x="1360" y="229"/>
                            <a:pt x="1360" y="229"/>
                          </a:cubicBezTo>
                          <a:cubicBezTo>
                            <a:pt x="1361" y="234"/>
                            <a:pt x="1361" y="234"/>
                            <a:pt x="1361" y="234"/>
                          </a:cubicBezTo>
                          <a:cubicBezTo>
                            <a:pt x="1360" y="237"/>
                            <a:pt x="1360" y="237"/>
                            <a:pt x="1360" y="237"/>
                          </a:cubicBezTo>
                          <a:cubicBezTo>
                            <a:pt x="1352" y="239"/>
                            <a:pt x="1352" y="239"/>
                            <a:pt x="1352" y="239"/>
                          </a:cubicBezTo>
                          <a:cubicBezTo>
                            <a:pt x="1343" y="245"/>
                            <a:pt x="1343" y="245"/>
                            <a:pt x="1343" y="245"/>
                          </a:cubicBezTo>
                          <a:cubicBezTo>
                            <a:pt x="1339" y="247"/>
                            <a:pt x="1339" y="247"/>
                            <a:pt x="1339" y="247"/>
                          </a:cubicBezTo>
                          <a:cubicBezTo>
                            <a:pt x="1328" y="247"/>
                            <a:pt x="1328" y="247"/>
                            <a:pt x="1328" y="247"/>
                          </a:cubicBezTo>
                          <a:cubicBezTo>
                            <a:pt x="1327" y="247"/>
                            <a:pt x="1327" y="247"/>
                            <a:pt x="1327" y="247"/>
                          </a:cubicBezTo>
                          <a:cubicBezTo>
                            <a:pt x="1321" y="249"/>
                            <a:pt x="1321" y="249"/>
                            <a:pt x="1321" y="249"/>
                          </a:cubicBezTo>
                          <a:cubicBezTo>
                            <a:pt x="1317" y="245"/>
                            <a:pt x="1317" y="245"/>
                            <a:pt x="1317" y="245"/>
                          </a:cubicBezTo>
                          <a:cubicBezTo>
                            <a:pt x="1309" y="243"/>
                            <a:pt x="1309" y="243"/>
                            <a:pt x="1309" y="243"/>
                          </a:cubicBezTo>
                          <a:cubicBezTo>
                            <a:pt x="1306" y="243"/>
                            <a:pt x="1306" y="243"/>
                            <a:pt x="1306" y="243"/>
                          </a:cubicBezTo>
                          <a:cubicBezTo>
                            <a:pt x="1295" y="244"/>
                            <a:pt x="1295" y="244"/>
                            <a:pt x="1295" y="244"/>
                          </a:cubicBezTo>
                          <a:cubicBezTo>
                            <a:pt x="1284" y="247"/>
                            <a:pt x="1284" y="247"/>
                            <a:pt x="1284" y="247"/>
                          </a:cubicBezTo>
                          <a:cubicBezTo>
                            <a:pt x="1279" y="250"/>
                            <a:pt x="1279" y="250"/>
                            <a:pt x="1279" y="250"/>
                          </a:cubicBezTo>
                          <a:cubicBezTo>
                            <a:pt x="1281" y="254"/>
                            <a:pt x="1281" y="254"/>
                            <a:pt x="1281" y="254"/>
                          </a:cubicBezTo>
                          <a:cubicBezTo>
                            <a:pt x="1283" y="258"/>
                            <a:pt x="1283" y="258"/>
                            <a:pt x="1283" y="258"/>
                          </a:cubicBezTo>
                          <a:cubicBezTo>
                            <a:pt x="1285" y="265"/>
                            <a:pt x="1285" y="265"/>
                            <a:pt x="1285" y="265"/>
                          </a:cubicBezTo>
                          <a:cubicBezTo>
                            <a:pt x="1278" y="271"/>
                            <a:pt x="1278" y="271"/>
                            <a:pt x="1278" y="271"/>
                          </a:cubicBezTo>
                          <a:cubicBezTo>
                            <a:pt x="1276" y="274"/>
                            <a:pt x="1276" y="274"/>
                            <a:pt x="1276" y="274"/>
                          </a:cubicBezTo>
                          <a:cubicBezTo>
                            <a:pt x="1274" y="275"/>
                            <a:pt x="1274" y="275"/>
                            <a:pt x="1274" y="275"/>
                          </a:cubicBezTo>
                          <a:cubicBezTo>
                            <a:pt x="1273" y="275"/>
                            <a:pt x="1273" y="275"/>
                            <a:pt x="1273" y="275"/>
                          </a:cubicBezTo>
                          <a:cubicBezTo>
                            <a:pt x="1267" y="280"/>
                            <a:pt x="1267" y="280"/>
                            <a:pt x="1267" y="280"/>
                          </a:cubicBezTo>
                          <a:cubicBezTo>
                            <a:pt x="1259" y="286"/>
                            <a:pt x="1259" y="286"/>
                            <a:pt x="1259" y="286"/>
                          </a:cubicBezTo>
                          <a:cubicBezTo>
                            <a:pt x="1254" y="289"/>
                            <a:pt x="1254" y="289"/>
                            <a:pt x="1254" y="289"/>
                          </a:cubicBezTo>
                          <a:cubicBezTo>
                            <a:pt x="1248" y="290"/>
                            <a:pt x="1248" y="290"/>
                            <a:pt x="1248" y="290"/>
                          </a:cubicBezTo>
                          <a:cubicBezTo>
                            <a:pt x="1244" y="294"/>
                            <a:pt x="1244" y="294"/>
                            <a:pt x="1244" y="294"/>
                          </a:cubicBezTo>
                          <a:cubicBezTo>
                            <a:pt x="1237" y="297"/>
                            <a:pt x="1237" y="297"/>
                            <a:pt x="1237" y="297"/>
                          </a:cubicBezTo>
                          <a:cubicBezTo>
                            <a:pt x="1230" y="298"/>
                            <a:pt x="1230" y="298"/>
                            <a:pt x="1230" y="298"/>
                          </a:cubicBezTo>
                          <a:cubicBezTo>
                            <a:pt x="1220" y="303"/>
                            <a:pt x="1220" y="303"/>
                            <a:pt x="1220" y="303"/>
                          </a:cubicBezTo>
                          <a:cubicBezTo>
                            <a:pt x="1202" y="314"/>
                            <a:pt x="1202" y="314"/>
                            <a:pt x="1202" y="314"/>
                          </a:cubicBezTo>
                          <a:cubicBezTo>
                            <a:pt x="1194" y="314"/>
                            <a:pt x="1194" y="314"/>
                            <a:pt x="1194" y="314"/>
                          </a:cubicBezTo>
                          <a:cubicBezTo>
                            <a:pt x="1184" y="317"/>
                            <a:pt x="1184" y="317"/>
                            <a:pt x="1184" y="317"/>
                          </a:cubicBezTo>
                          <a:cubicBezTo>
                            <a:pt x="1175" y="315"/>
                            <a:pt x="1175" y="315"/>
                            <a:pt x="1175" y="315"/>
                          </a:cubicBezTo>
                          <a:cubicBezTo>
                            <a:pt x="1173" y="314"/>
                            <a:pt x="1173" y="314"/>
                            <a:pt x="1173" y="314"/>
                          </a:cubicBezTo>
                          <a:cubicBezTo>
                            <a:pt x="1169" y="314"/>
                            <a:pt x="1169" y="314"/>
                            <a:pt x="1169" y="314"/>
                          </a:cubicBezTo>
                          <a:cubicBezTo>
                            <a:pt x="1167" y="313"/>
                            <a:pt x="1167" y="313"/>
                            <a:pt x="1167" y="313"/>
                          </a:cubicBezTo>
                          <a:cubicBezTo>
                            <a:pt x="1163" y="310"/>
                            <a:pt x="1163" y="310"/>
                            <a:pt x="1163" y="310"/>
                          </a:cubicBezTo>
                          <a:cubicBezTo>
                            <a:pt x="1156" y="307"/>
                            <a:pt x="1156" y="307"/>
                            <a:pt x="1156" y="307"/>
                          </a:cubicBezTo>
                          <a:cubicBezTo>
                            <a:pt x="1158" y="304"/>
                            <a:pt x="1158" y="304"/>
                            <a:pt x="1158" y="304"/>
                          </a:cubicBezTo>
                          <a:cubicBezTo>
                            <a:pt x="1165" y="297"/>
                            <a:pt x="1165" y="297"/>
                            <a:pt x="1165" y="297"/>
                          </a:cubicBezTo>
                          <a:cubicBezTo>
                            <a:pt x="1165" y="291"/>
                            <a:pt x="1165" y="291"/>
                            <a:pt x="1165" y="291"/>
                          </a:cubicBezTo>
                          <a:cubicBezTo>
                            <a:pt x="1168" y="285"/>
                            <a:pt x="1168" y="285"/>
                            <a:pt x="1168" y="285"/>
                          </a:cubicBezTo>
                          <a:cubicBezTo>
                            <a:pt x="1170" y="282"/>
                            <a:pt x="1170" y="282"/>
                            <a:pt x="1170" y="282"/>
                          </a:cubicBezTo>
                          <a:cubicBezTo>
                            <a:pt x="1170" y="279"/>
                            <a:pt x="1170" y="279"/>
                            <a:pt x="1170" y="279"/>
                          </a:cubicBezTo>
                          <a:cubicBezTo>
                            <a:pt x="1171" y="276"/>
                            <a:pt x="1171" y="276"/>
                            <a:pt x="1171" y="276"/>
                          </a:cubicBezTo>
                          <a:cubicBezTo>
                            <a:pt x="1175" y="273"/>
                            <a:pt x="1175" y="273"/>
                            <a:pt x="1175" y="273"/>
                          </a:cubicBezTo>
                          <a:cubicBezTo>
                            <a:pt x="1181" y="273"/>
                            <a:pt x="1181" y="273"/>
                            <a:pt x="1181" y="273"/>
                          </a:cubicBezTo>
                          <a:cubicBezTo>
                            <a:pt x="1181" y="273"/>
                            <a:pt x="1181" y="273"/>
                            <a:pt x="1181" y="273"/>
                          </a:cubicBezTo>
                          <a:cubicBezTo>
                            <a:pt x="1184" y="259"/>
                            <a:pt x="1184" y="259"/>
                            <a:pt x="1184" y="259"/>
                          </a:cubicBezTo>
                          <a:cubicBezTo>
                            <a:pt x="1185" y="255"/>
                            <a:pt x="1185" y="255"/>
                            <a:pt x="1185" y="255"/>
                          </a:cubicBezTo>
                          <a:cubicBezTo>
                            <a:pt x="1184" y="256"/>
                            <a:pt x="1184" y="256"/>
                            <a:pt x="1184" y="256"/>
                          </a:cubicBezTo>
                          <a:cubicBezTo>
                            <a:pt x="1182" y="254"/>
                            <a:pt x="1182" y="254"/>
                            <a:pt x="1182" y="254"/>
                          </a:cubicBezTo>
                          <a:cubicBezTo>
                            <a:pt x="1181" y="249"/>
                            <a:pt x="1181" y="249"/>
                            <a:pt x="1181" y="249"/>
                          </a:cubicBezTo>
                          <a:cubicBezTo>
                            <a:pt x="1179" y="239"/>
                            <a:pt x="1179" y="239"/>
                            <a:pt x="1179" y="239"/>
                          </a:cubicBezTo>
                          <a:cubicBezTo>
                            <a:pt x="1179" y="233"/>
                            <a:pt x="1179" y="233"/>
                            <a:pt x="1179" y="233"/>
                          </a:cubicBezTo>
                          <a:cubicBezTo>
                            <a:pt x="1177" y="227"/>
                            <a:pt x="1177" y="227"/>
                            <a:pt x="1177" y="227"/>
                          </a:cubicBezTo>
                          <a:cubicBezTo>
                            <a:pt x="1170" y="217"/>
                            <a:pt x="1170" y="217"/>
                            <a:pt x="1170" y="217"/>
                          </a:cubicBezTo>
                          <a:cubicBezTo>
                            <a:pt x="1166" y="218"/>
                            <a:pt x="1166" y="218"/>
                            <a:pt x="1166" y="218"/>
                          </a:cubicBezTo>
                          <a:cubicBezTo>
                            <a:pt x="1158" y="221"/>
                            <a:pt x="1158" y="221"/>
                            <a:pt x="1158" y="221"/>
                          </a:cubicBezTo>
                          <a:cubicBezTo>
                            <a:pt x="1157" y="222"/>
                            <a:pt x="1157" y="222"/>
                            <a:pt x="1157" y="222"/>
                          </a:cubicBezTo>
                          <a:cubicBezTo>
                            <a:pt x="1153" y="230"/>
                            <a:pt x="1153" y="230"/>
                            <a:pt x="1153" y="230"/>
                          </a:cubicBezTo>
                          <a:cubicBezTo>
                            <a:pt x="1150" y="232"/>
                            <a:pt x="1150" y="232"/>
                            <a:pt x="1150" y="232"/>
                          </a:cubicBezTo>
                          <a:cubicBezTo>
                            <a:pt x="1147" y="234"/>
                            <a:pt x="1147" y="234"/>
                            <a:pt x="1147" y="234"/>
                          </a:cubicBezTo>
                          <a:cubicBezTo>
                            <a:pt x="1143" y="232"/>
                            <a:pt x="1143" y="232"/>
                            <a:pt x="1143" y="232"/>
                          </a:cubicBezTo>
                          <a:cubicBezTo>
                            <a:pt x="1142" y="230"/>
                            <a:pt x="1142" y="230"/>
                            <a:pt x="1142" y="230"/>
                          </a:cubicBezTo>
                          <a:cubicBezTo>
                            <a:pt x="1143" y="226"/>
                            <a:pt x="1143" y="226"/>
                            <a:pt x="1143" y="226"/>
                          </a:cubicBezTo>
                          <a:cubicBezTo>
                            <a:pt x="1146" y="221"/>
                            <a:pt x="1146" y="221"/>
                            <a:pt x="1146" y="221"/>
                          </a:cubicBezTo>
                          <a:cubicBezTo>
                            <a:pt x="1153" y="215"/>
                            <a:pt x="1153" y="215"/>
                            <a:pt x="1153" y="215"/>
                          </a:cubicBezTo>
                          <a:cubicBezTo>
                            <a:pt x="1155" y="210"/>
                            <a:pt x="1155" y="210"/>
                            <a:pt x="1155" y="210"/>
                          </a:cubicBezTo>
                          <a:cubicBezTo>
                            <a:pt x="1158" y="207"/>
                            <a:pt x="1158" y="207"/>
                            <a:pt x="1158" y="207"/>
                          </a:cubicBezTo>
                          <a:cubicBezTo>
                            <a:pt x="1163" y="199"/>
                            <a:pt x="1155" y="186"/>
                            <a:pt x="1155" y="180"/>
                          </a:cubicBezTo>
                          <a:cubicBezTo>
                            <a:pt x="1157" y="178"/>
                            <a:pt x="1157" y="178"/>
                            <a:pt x="1157" y="178"/>
                          </a:cubicBezTo>
                          <a:cubicBezTo>
                            <a:pt x="1158" y="178"/>
                            <a:pt x="1158" y="178"/>
                            <a:pt x="1158" y="178"/>
                          </a:cubicBezTo>
                          <a:cubicBezTo>
                            <a:pt x="1154" y="171"/>
                            <a:pt x="1154" y="171"/>
                            <a:pt x="1154" y="171"/>
                          </a:cubicBezTo>
                          <a:cubicBezTo>
                            <a:pt x="1151" y="168"/>
                            <a:pt x="1151" y="168"/>
                            <a:pt x="1151" y="168"/>
                          </a:cubicBezTo>
                          <a:cubicBezTo>
                            <a:pt x="1143" y="165"/>
                            <a:pt x="1143" y="165"/>
                            <a:pt x="1143" y="165"/>
                          </a:cubicBezTo>
                          <a:cubicBezTo>
                            <a:pt x="1140" y="162"/>
                            <a:pt x="1140" y="162"/>
                            <a:pt x="1140" y="162"/>
                          </a:cubicBezTo>
                          <a:cubicBezTo>
                            <a:pt x="1138" y="161"/>
                            <a:pt x="1138" y="161"/>
                            <a:pt x="1138" y="161"/>
                          </a:cubicBezTo>
                          <a:cubicBezTo>
                            <a:pt x="1131" y="156"/>
                            <a:pt x="1131" y="156"/>
                            <a:pt x="1131" y="156"/>
                          </a:cubicBezTo>
                          <a:cubicBezTo>
                            <a:pt x="1128" y="155"/>
                            <a:pt x="1128" y="155"/>
                            <a:pt x="1128" y="155"/>
                          </a:cubicBezTo>
                          <a:cubicBezTo>
                            <a:pt x="1125" y="155"/>
                            <a:pt x="1125" y="155"/>
                            <a:pt x="1125" y="155"/>
                          </a:cubicBezTo>
                          <a:cubicBezTo>
                            <a:pt x="1124" y="154"/>
                            <a:pt x="1124" y="154"/>
                            <a:pt x="1124" y="154"/>
                          </a:cubicBezTo>
                          <a:cubicBezTo>
                            <a:pt x="1118" y="153"/>
                            <a:pt x="1118" y="153"/>
                            <a:pt x="1118" y="153"/>
                          </a:cubicBezTo>
                          <a:cubicBezTo>
                            <a:pt x="1112" y="153"/>
                            <a:pt x="1112" y="153"/>
                            <a:pt x="1112" y="153"/>
                          </a:cubicBezTo>
                          <a:cubicBezTo>
                            <a:pt x="1110" y="157"/>
                            <a:pt x="1110" y="157"/>
                            <a:pt x="1110" y="157"/>
                          </a:cubicBezTo>
                          <a:cubicBezTo>
                            <a:pt x="1110" y="159"/>
                            <a:pt x="1110" y="159"/>
                            <a:pt x="1110" y="159"/>
                          </a:cubicBezTo>
                          <a:cubicBezTo>
                            <a:pt x="1110" y="162"/>
                            <a:pt x="1110" y="162"/>
                            <a:pt x="1110" y="162"/>
                          </a:cubicBezTo>
                          <a:cubicBezTo>
                            <a:pt x="1113" y="165"/>
                            <a:pt x="1113" y="165"/>
                            <a:pt x="1113" y="165"/>
                          </a:cubicBezTo>
                          <a:cubicBezTo>
                            <a:pt x="1112" y="167"/>
                            <a:pt x="1112" y="167"/>
                            <a:pt x="1112" y="167"/>
                          </a:cubicBezTo>
                          <a:cubicBezTo>
                            <a:pt x="1105" y="170"/>
                            <a:pt x="1105" y="170"/>
                            <a:pt x="1105" y="170"/>
                          </a:cubicBezTo>
                          <a:cubicBezTo>
                            <a:pt x="1100" y="171"/>
                            <a:pt x="1100" y="171"/>
                            <a:pt x="1100" y="171"/>
                          </a:cubicBezTo>
                          <a:cubicBezTo>
                            <a:pt x="1100" y="178"/>
                            <a:pt x="1100" y="178"/>
                            <a:pt x="1100" y="178"/>
                          </a:cubicBezTo>
                          <a:cubicBezTo>
                            <a:pt x="1099" y="183"/>
                            <a:pt x="1099" y="183"/>
                            <a:pt x="1099" y="183"/>
                          </a:cubicBezTo>
                          <a:cubicBezTo>
                            <a:pt x="1096" y="184"/>
                            <a:pt x="1096" y="184"/>
                            <a:pt x="1096" y="184"/>
                          </a:cubicBezTo>
                          <a:cubicBezTo>
                            <a:pt x="1095" y="187"/>
                            <a:pt x="1095" y="187"/>
                            <a:pt x="1095" y="187"/>
                          </a:cubicBezTo>
                          <a:cubicBezTo>
                            <a:pt x="1094" y="186"/>
                            <a:pt x="1094" y="186"/>
                            <a:pt x="1094" y="186"/>
                          </a:cubicBezTo>
                          <a:cubicBezTo>
                            <a:pt x="1093" y="179"/>
                            <a:pt x="1093" y="179"/>
                            <a:pt x="1093" y="179"/>
                          </a:cubicBezTo>
                          <a:cubicBezTo>
                            <a:pt x="1092" y="176"/>
                            <a:pt x="1092" y="176"/>
                            <a:pt x="1092" y="176"/>
                          </a:cubicBezTo>
                          <a:cubicBezTo>
                            <a:pt x="1090" y="178"/>
                            <a:pt x="1090" y="178"/>
                            <a:pt x="1090" y="178"/>
                          </a:cubicBezTo>
                          <a:cubicBezTo>
                            <a:pt x="1087" y="181"/>
                            <a:pt x="1087" y="181"/>
                            <a:pt x="1087" y="181"/>
                          </a:cubicBezTo>
                          <a:cubicBezTo>
                            <a:pt x="1080" y="185"/>
                            <a:pt x="1080" y="185"/>
                            <a:pt x="1080" y="185"/>
                          </a:cubicBezTo>
                          <a:cubicBezTo>
                            <a:pt x="1079" y="190"/>
                            <a:pt x="1079" y="190"/>
                            <a:pt x="1079" y="190"/>
                          </a:cubicBezTo>
                          <a:cubicBezTo>
                            <a:pt x="1076" y="193"/>
                            <a:pt x="1076" y="193"/>
                            <a:pt x="1076" y="193"/>
                          </a:cubicBezTo>
                          <a:cubicBezTo>
                            <a:pt x="1076" y="199"/>
                            <a:pt x="1076" y="199"/>
                            <a:pt x="1076" y="199"/>
                          </a:cubicBezTo>
                          <a:cubicBezTo>
                            <a:pt x="1076" y="202"/>
                            <a:pt x="1076" y="202"/>
                            <a:pt x="1076" y="202"/>
                          </a:cubicBezTo>
                          <a:cubicBezTo>
                            <a:pt x="1075" y="208"/>
                            <a:pt x="1075" y="208"/>
                            <a:pt x="1075" y="208"/>
                          </a:cubicBezTo>
                          <a:cubicBezTo>
                            <a:pt x="1076" y="210"/>
                            <a:pt x="1076" y="210"/>
                            <a:pt x="1076" y="210"/>
                          </a:cubicBezTo>
                          <a:cubicBezTo>
                            <a:pt x="1073" y="212"/>
                            <a:pt x="1073" y="212"/>
                            <a:pt x="1073" y="212"/>
                          </a:cubicBezTo>
                          <a:cubicBezTo>
                            <a:pt x="1072" y="222"/>
                            <a:pt x="1072" y="222"/>
                            <a:pt x="1072" y="222"/>
                          </a:cubicBezTo>
                          <a:cubicBezTo>
                            <a:pt x="1069" y="233"/>
                            <a:pt x="1069" y="233"/>
                            <a:pt x="1069" y="233"/>
                          </a:cubicBezTo>
                          <a:cubicBezTo>
                            <a:pt x="1072" y="245"/>
                            <a:pt x="1072" y="245"/>
                            <a:pt x="1072" y="245"/>
                          </a:cubicBezTo>
                          <a:cubicBezTo>
                            <a:pt x="1076" y="250"/>
                            <a:pt x="1076" y="250"/>
                            <a:pt x="1076" y="250"/>
                          </a:cubicBezTo>
                          <a:cubicBezTo>
                            <a:pt x="1077" y="255"/>
                            <a:pt x="1077" y="255"/>
                            <a:pt x="1077" y="255"/>
                          </a:cubicBezTo>
                          <a:cubicBezTo>
                            <a:pt x="1076" y="272"/>
                            <a:pt x="1076" y="272"/>
                            <a:pt x="1076" y="272"/>
                          </a:cubicBezTo>
                          <a:cubicBezTo>
                            <a:pt x="1071" y="286"/>
                            <a:pt x="1071" y="286"/>
                            <a:pt x="1071" y="286"/>
                          </a:cubicBezTo>
                          <a:cubicBezTo>
                            <a:pt x="1066" y="296"/>
                            <a:pt x="1066" y="296"/>
                            <a:pt x="1066" y="296"/>
                          </a:cubicBezTo>
                          <a:cubicBezTo>
                            <a:pt x="1065" y="300"/>
                            <a:pt x="1065" y="300"/>
                            <a:pt x="1065" y="300"/>
                          </a:cubicBezTo>
                          <a:cubicBezTo>
                            <a:pt x="1057" y="305"/>
                            <a:pt x="1057" y="305"/>
                            <a:pt x="1057" y="305"/>
                          </a:cubicBezTo>
                          <a:cubicBezTo>
                            <a:pt x="1051" y="309"/>
                            <a:pt x="1051" y="309"/>
                            <a:pt x="1051" y="309"/>
                          </a:cubicBezTo>
                          <a:cubicBezTo>
                            <a:pt x="1046" y="309"/>
                            <a:pt x="1046" y="309"/>
                            <a:pt x="1046" y="309"/>
                          </a:cubicBezTo>
                          <a:cubicBezTo>
                            <a:pt x="1043" y="308"/>
                            <a:pt x="1043" y="308"/>
                            <a:pt x="1043" y="308"/>
                          </a:cubicBezTo>
                          <a:cubicBezTo>
                            <a:pt x="1041" y="307"/>
                            <a:pt x="1041" y="307"/>
                            <a:pt x="1041" y="307"/>
                          </a:cubicBezTo>
                          <a:cubicBezTo>
                            <a:pt x="1039" y="304"/>
                            <a:pt x="1039" y="304"/>
                            <a:pt x="1039" y="304"/>
                          </a:cubicBezTo>
                          <a:cubicBezTo>
                            <a:pt x="1037" y="297"/>
                            <a:pt x="1037" y="297"/>
                            <a:pt x="1037" y="297"/>
                          </a:cubicBezTo>
                          <a:cubicBezTo>
                            <a:pt x="1033" y="286"/>
                            <a:pt x="1033" y="286"/>
                            <a:pt x="1033" y="286"/>
                          </a:cubicBezTo>
                          <a:cubicBezTo>
                            <a:pt x="1033" y="279"/>
                            <a:pt x="1033" y="279"/>
                            <a:pt x="1033" y="279"/>
                          </a:cubicBezTo>
                          <a:cubicBezTo>
                            <a:pt x="1033" y="272"/>
                            <a:pt x="1033" y="272"/>
                            <a:pt x="1033" y="272"/>
                          </a:cubicBezTo>
                          <a:cubicBezTo>
                            <a:pt x="1033" y="268"/>
                            <a:pt x="1033" y="268"/>
                            <a:pt x="1033" y="268"/>
                          </a:cubicBezTo>
                          <a:cubicBezTo>
                            <a:pt x="1031" y="259"/>
                            <a:pt x="1031" y="259"/>
                            <a:pt x="1031" y="259"/>
                          </a:cubicBezTo>
                          <a:cubicBezTo>
                            <a:pt x="1031" y="250"/>
                            <a:pt x="1031" y="250"/>
                            <a:pt x="1031" y="250"/>
                          </a:cubicBezTo>
                          <a:cubicBezTo>
                            <a:pt x="1032" y="243"/>
                            <a:pt x="1032" y="243"/>
                            <a:pt x="1032" y="243"/>
                          </a:cubicBezTo>
                          <a:cubicBezTo>
                            <a:pt x="1037" y="233"/>
                            <a:pt x="1037" y="233"/>
                            <a:pt x="1037" y="233"/>
                          </a:cubicBezTo>
                          <a:cubicBezTo>
                            <a:pt x="1037" y="226"/>
                            <a:pt x="1037" y="226"/>
                            <a:pt x="1037" y="226"/>
                          </a:cubicBezTo>
                          <a:cubicBezTo>
                            <a:pt x="1038" y="221"/>
                            <a:pt x="1038" y="221"/>
                            <a:pt x="1038" y="221"/>
                          </a:cubicBezTo>
                          <a:cubicBezTo>
                            <a:pt x="1041" y="211"/>
                            <a:pt x="1041" y="211"/>
                            <a:pt x="1041" y="211"/>
                          </a:cubicBezTo>
                          <a:cubicBezTo>
                            <a:pt x="1041" y="206"/>
                            <a:pt x="1041" y="206"/>
                            <a:pt x="1041" y="206"/>
                          </a:cubicBezTo>
                          <a:cubicBezTo>
                            <a:pt x="1043" y="200"/>
                            <a:pt x="1043" y="200"/>
                            <a:pt x="1043" y="200"/>
                          </a:cubicBezTo>
                          <a:cubicBezTo>
                            <a:pt x="1045" y="193"/>
                            <a:pt x="1045" y="193"/>
                            <a:pt x="1045" y="193"/>
                          </a:cubicBezTo>
                          <a:cubicBezTo>
                            <a:pt x="1050" y="185"/>
                            <a:pt x="1050" y="185"/>
                            <a:pt x="1050" y="185"/>
                          </a:cubicBezTo>
                          <a:cubicBezTo>
                            <a:pt x="1054" y="175"/>
                            <a:pt x="1054" y="175"/>
                            <a:pt x="1054" y="175"/>
                          </a:cubicBezTo>
                          <a:cubicBezTo>
                            <a:pt x="1053" y="171"/>
                            <a:pt x="1053" y="171"/>
                            <a:pt x="1053" y="171"/>
                          </a:cubicBezTo>
                          <a:cubicBezTo>
                            <a:pt x="1046" y="179"/>
                            <a:pt x="1046" y="179"/>
                            <a:pt x="1046" y="179"/>
                          </a:cubicBezTo>
                          <a:cubicBezTo>
                            <a:pt x="1045" y="183"/>
                            <a:pt x="1045" y="183"/>
                            <a:pt x="1045" y="183"/>
                          </a:cubicBezTo>
                          <a:cubicBezTo>
                            <a:pt x="1044" y="187"/>
                            <a:pt x="1044" y="187"/>
                            <a:pt x="1044" y="187"/>
                          </a:cubicBezTo>
                          <a:cubicBezTo>
                            <a:pt x="1040" y="188"/>
                            <a:pt x="1040" y="188"/>
                            <a:pt x="1040" y="188"/>
                          </a:cubicBezTo>
                          <a:cubicBezTo>
                            <a:pt x="1028" y="199"/>
                            <a:pt x="1028" y="199"/>
                            <a:pt x="1028" y="199"/>
                          </a:cubicBezTo>
                          <a:cubicBezTo>
                            <a:pt x="1028" y="196"/>
                            <a:pt x="1028" y="196"/>
                            <a:pt x="1028" y="196"/>
                          </a:cubicBezTo>
                          <a:cubicBezTo>
                            <a:pt x="1032" y="188"/>
                            <a:pt x="1032" y="188"/>
                            <a:pt x="1032" y="188"/>
                          </a:cubicBezTo>
                          <a:cubicBezTo>
                            <a:pt x="1034" y="186"/>
                            <a:pt x="1034" y="186"/>
                            <a:pt x="1034" y="186"/>
                          </a:cubicBezTo>
                          <a:cubicBezTo>
                            <a:pt x="1037" y="183"/>
                            <a:pt x="1037" y="183"/>
                            <a:pt x="1037" y="183"/>
                          </a:cubicBezTo>
                          <a:cubicBezTo>
                            <a:pt x="1040" y="177"/>
                            <a:pt x="1040" y="177"/>
                            <a:pt x="1040" y="177"/>
                          </a:cubicBezTo>
                          <a:cubicBezTo>
                            <a:pt x="1052" y="157"/>
                            <a:pt x="1052" y="157"/>
                            <a:pt x="1052" y="157"/>
                          </a:cubicBezTo>
                          <a:cubicBezTo>
                            <a:pt x="1057" y="151"/>
                            <a:pt x="1057" y="151"/>
                            <a:pt x="1057" y="151"/>
                          </a:cubicBezTo>
                          <a:cubicBezTo>
                            <a:pt x="1059" y="152"/>
                            <a:pt x="1059" y="152"/>
                            <a:pt x="1059" y="152"/>
                          </a:cubicBezTo>
                          <a:cubicBezTo>
                            <a:pt x="1063" y="150"/>
                            <a:pt x="1063" y="150"/>
                            <a:pt x="1063" y="150"/>
                          </a:cubicBezTo>
                          <a:cubicBezTo>
                            <a:pt x="1066" y="147"/>
                            <a:pt x="1066" y="147"/>
                            <a:pt x="1066" y="147"/>
                          </a:cubicBezTo>
                          <a:cubicBezTo>
                            <a:pt x="1066" y="157"/>
                            <a:pt x="1066" y="157"/>
                            <a:pt x="1066" y="157"/>
                          </a:cubicBezTo>
                          <a:cubicBezTo>
                            <a:pt x="1069" y="156"/>
                            <a:pt x="1069" y="156"/>
                            <a:pt x="1069" y="156"/>
                          </a:cubicBezTo>
                          <a:cubicBezTo>
                            <a:pt x="1078" y="147"/>
                            <a:pt x="1078" y="147"/>
                            <a:pt x="1078" y="147"/>
                          </a:cubicBezTo>
                          <a:cubicBezTo>
                            <a:pt x="1085" y="145"/>
                            <a:pt x="1085" y="145"/>
                            <a:pt x="1085" y="145"/>
                          </a:cubicBezTo>
                          <a:cubicBezTo>
                            <a:pt x="1093" y="144"/>
                            <a:pt x="1093" y="144"/>
                            <a:pt x="1093" y="144"/>
                          </a:cubicBezTo>
                          <a:cubicBezTo>
                            <a:pt x="1096" y="139"/>
                            <a:pt x="1096" y="139"/>
                            <a:pt x="1096" y="139"/>
                          </a:cubicBezTo>
                          <a:cubicBezTo>
                            <a:pt x="1102" y="138"/>
                            <a:pt x="1102" y="138"/>
                            <a:pt x="1102" y="138"/>
                          </a:cubicBezTo>
                          <a:cubicBezTo>
                            <a:pt x="1109" y="140"/>
                            <a:pt x="1109" y="140"/>
                            <a:pt x="1109" y="140"/>
                          </a:cubicBezTo>
                          <a:cubicBezTo>
                            <a:pt x="1114" y="143"/>
                            <a:pt x="1114" y="143"/>
                            <a:pt x="1114" y="143"/>
                          </a:cubicBezTo>
                          <a:cubicBezTo>
                            <a:pt x="1115" y="143"/>
                            <a:pt x="1115" y="143"/>
                            <a:pt x="1115" y="143"/>
                          </a:cubicBezTo>
                          <a:cubicBezTo>
                            <a:pt x="1117" y="146"/>
                            <a:pt x="1117" y="146"/>
                            <a:pt x="1117" y="146"/>
                          </a:cubicBezTo>
                          <a:cubicBezTo>
                            <a:pt x="1122" y="146"/>
                            <a:pt x="1122" y="146"/>
                            <a:pt x="1122" y="146"/>
                          </a:cubicBezTo>
                          <a:cubicBezTo>
                            <a:pt x="1122" y="143"/>
                            <a:pt x="1122" y="143"/>
                            <a:pt x="1122" y="143"/>
                          </a:cubicBezTo>
                          <a:cubicBezTo>
                            <a:pt x="1123" y="140"/>
                            <a:pt x="1123" y="140"/>
                            <a:pt x="1123" y="140"/>
                          </a:cubicBezTo>
                          <a:cubicBezTo>
                            <a:pt x="1126" y="142"/>
                            <a:pt x="1126" y="142"/>
                            <a:pt x="1126" y="142"/>
                          </a:cubicBezTo>
                          <a:cubicBezTo>
                            <a:pt x="1128" y="145"/>
                            <a:pt x="1128" y="145"/>
                            <a:pt x="1128" y="145"/>
                          </a:cubicBezTo>
                          <a:cubicBezTo>
                            <a:pt x="1137" y="142"/>
                            <a:pt x="1137" y="142"/>
                            <a:pt x="1137" y="142"/>
                          </a:cubicBezTo>
                          <a:cubicBezTo>
                            <a:pt x="1141" y="142"/>
                            <a:pt x="1141" y="142"/>
                            <a:pt x="1141" y="142"/>
                          </a:cubicBezTo>
                          <a:cubicBezTo>
                            <a:pt x="1141" y="142"/>
                            <a:pt x="1141" y="142"/>
                            <a:pt x="1141" y="142"/>
                          </a:cubicBezTo>
                          <a:cubicBezTo>
                            <a:pt x="1141" y="140"/>
                            <a:pt x="1141" y="140"/>
                            <a:pt x="1141" y="140"/>
                          </a:cubicBezTo>
                          <a:cubicBezTo>
                            <a:pt x="1138" y="139"/>
                            <a:pt x="1138" y="139"/>
                            <a:pt x="1138" y="139"/>
                          </a:cubicBezTo>
                          <a:cubicBezTo>
                            <a:pt x="1136" y="136"/>
                            <a:pt x="1136" y="136"/>
                            <a:pt x="1136" y="136"/>
                          </a:cubicBezTo>
                          <a:cubicBezTo>
                            <a:pt x="1133" y="134"/>
                            <a:pt x="1133" y="134"/>
                            <a:pt x="1133" y="134"/>
                          </a:cubicBezTo>
                          <a:cubicBezTo>
                            <a:pt x="1133" y="128"/>
                            <a:pt x="1133" y="128"/>
                            <a:pt x="1133" y="128"/>
                          </a:cubicBezTo>
                          <a:cubicBezTo>
                            <a:pt x="1132" y="126"/>
                            <a:pt x="1132" y="126"/>
                            <a:pt x="1132" y="126"/>
                          </a:cubicBezTo>
                          <a:cubicBezTo>
                            <a:pt x="1131" y="123"/>
                            <a:pt x="1131" y="123"/>
                            <a:pt x="1131" y="123"/>
                          </a:cubicBezTo>
                          <a:cubicBezTo>
                            <a:pt x="1130" y="121"/>
                            <a:pt x="1130" y="121"/>
                            <a:pt x="1130" y="121"/>
                          </a:cubicBezTo>
                          <a:cubicBezTo>
                            <a:pt x="1126" y="121"/>
                            <a:pt x="1126" y="121"/>
                            <a:pt x="1126" y="121"/>
                          </a:cubicBezTo>
                          <a:cubicBezTo>
                            <a:pt x="1119" y="122"/>
                            <a:pt x="1119" y="122"/>
                            <a:pt x="1119" y="122"/>
                          </a:cubicBezTo>
                          <a:cubicBezTo>
                            <a:pt x="1115" y="121"/>
                            <a:pt x="1115" y="121"/>
                            <a:pt x="1115" y="121"/>
                          </a:cubicBezTo>
                          <a:cubicBezTo>
                            <a:pt x="1110" y="119"/>
                            <a:pt x="1110" y="119"/>
                            <a:pt x="1110" y="119"/>
                          </a:cubicBezTo>
                          <a:cubicBezTo>
                            <a:pt x="1110" y="113"/>
                            <a:pt x="1110" y="113"/>
                            <a:pt x="1110" y="113"/>
                          </a:cubicBezTo>
                          <a:cubicBezTo>
                            <a:pt x="1109" y="111"/>
                            <a:pt x="1109" y="111"/>
                            <a:pt x="1109" y="111"/>
                          </a:cubicBezTo>
                          <a:cubicBezTo>
                            <a:pt x="1105" y="110"/>
                            <a:pt x="1105" y="110"/>
                            <a:pt x="1105" y="110"/>
                          </a:cubicBezTo>
                          <a:cubicBezTo>
                            <a:pt x="1100" y="113"/>
                            <a:pt x="1100" y="113"/>
                            <a:pt x="1100" y="113"/>
                          </a:cubicBezTo>
                          <a:cubicBezTo>
                            <a:pt x="1095" y="114"/>
                            <a:pt x="1095" y="114"/>
                            <a:pt x="1095" y="114"/>
                          </a:cubicBezTo>
                          <a:cubicBezTo>
                            <a:pt x="1079" y="114"/>
                            <a:pt x="1079" y="114"/>
                            <a:pt x="1079" y="114"/>
                          </a:cubicBezTo>
                          <a:cubicBezTo>
                            <a:pt x="1075" y="117"/>
                            <a:pt x="1075" y="117"/>
                            <a:pt x="1075" y="117"/>
                          </a:cubicBezTo>
                          <a:cubicBezTo>
                            <a:pt x="1070" y="118"/>
                            <a:pt x="1070" y="118"/>
                            <a:pt x="1070" y="118"/>
                          </a:cubicBezTo>
                          <a:cubicBezTo>
                            <a:pt x="1066" y="122"/>
                            <a:pt x="1066" y="122"/>
                            <a:pt x="1066" y="122"/>
                          </a:cubicBezTo>
                          <a:cubicBezTo>
                            <a:pt x="1064" y="123"/>
                            <a:pt x="1064" y="123"/>
                            <a:pt x="1064" y="123"/>
                          </a:cubicBezTo>
                          <a:cubicBezTo>
                            <a:pt x="1052" y="121"/>
                            <a:pt x="1052" y="121"/>
                            <a:pt x="1052" y="121"/>
                          </a:cubicBezTo>
                          <a:cubicBezTo>
                            <a:pt x="1047" y="122"/>
                            <a:pt x="1047" y="122"/>
                            <a:pt x="1047" y="122"/>
                          </a:cubicBezTo>
                          <a:cubicBezTo>
                            <a:pt x="1041" y="116"/>
                            <a:pt x="1041" y="116"/>
                            <a:pt x="1041" y="116"/>
                          </a:cubicBezTo>
                          <a:cubicBezTo>
                            <a:pt x="1038" y="111"/>
                            <a:pt x="1038" y="111"/>
                            <a:pt x="1038" y="111"/>
                          </a:cubicBezTo>
                          <a:cubicBezTo>
                            <a:pt x="1028" y="106"/>
                            <a:pt x="1028" y="106"/>
                            <a:pt x="1028" y="106"/>
                          </a:cubicBezTo>
                          <a:cubicBezTo>
                            <a:pt x="1021" y="107"/>
                            <a:pt x="1021" y="107"/>
                            <a:pt x="1021" y="107"/>
                          </a:cubicBezTo>
                          <a:cubicBezTo>
                            <a:pt x="1018" y="106"/>
                            <a:pt x="1018" y="106"/>
                            <a:pt x="1018" y="106"/>
                          </a:cubicBezTo>
                          <a:cubicBezTo>
                            <a:pt x="1014" y="111"/>
                            <a:pt x="1014" y="111"/>
                            <a:pt x="1014" y="111"/>
                          </a:cubicBezTo>
                          <a:cubicBezTo>
                            <a:pt x="1014" y="109"/>
                            <a:pt x="1014" y="109"/>
                            <a:pt x="1014" y="109"/>
                          </a:cubicBezTo>
                          <a:cubicBezTo>
                            <a:pt x="1014" y="102"/>
                            <a:pt x="1014" y="102"/>
                            <a:pt x="1014" y="102"/>
                          </a:cubicBezTo>
                          <a:cubicBezTo>
                            <a:pt x="1017" y="99"/>
                            <a:pt x="1017" y="99"/>
                            <a:pt x="1017" y="99"/>
                          </a:cubicBezTo>
                          <a:cubicBezTo>
                            <a:pt x="1020" y="97"/>
                            <a:pt x="1020" y="97"/>
                            <a:pt x="1020" y="97"/>
                          </a:cubicBezTo>
                          <a:cubicBezTo>
                            <a:pt x="1028" y="87"/>
                            <a:pt x="1028" y="87"/>
                            <a:pt x="1028" y="87"/>
                          </a:cubicBezTo>
                          <a:cubicBezTo>
                            <a:pt x="1033" y="84"/>
                            <a:pt x="1033" y="84"/>
                            <a:pt x="1033" y="84"/>
                          </a:cubicBezTo>
                          <a:cubicBezTo>
                            <a:pt x="1034" y="81"/>
                            <a:pt x="1034" y="81"/>
                            <a:pt x="1034" y="81"/>
                          </a:cubicBezTo>
                          <a:cubicBezTo>
                            <a:pt x="1032" y="81"/>
                            <a:pt x="1032" y="81"/>
                            <a:pt x="1032" y="81"/>
                          </a:cubicBezTo>
                          <a:cubicBezTo>
                            <a:pt x="1027" y="81"/>
                            <a:pt x="1027" y="81"/>
                            <a:pt x="1027" y="81"/>
                          </a:cubicBezTo>
                          <a:cubicBezTo>
                            <a:pt x="1021" y="83"/>
                            <a:pt x="1021" y="83"/>
                            <a:pt x="1021" y="83"/>
                          </a:cubicBezTo>
                          <a:cubicBezTo>
                            <a:pt x="1015" y="86"/>
                            <a:pt x="1015" y="86"/>
                            <a:pt x="1015" y="86"/>
                          </a:cubicBezTo>
                          <a:cubicBezTo>
                            <a:pt x="1008" y="91"/>
                            <a:pt x="1008" y="91"/>
                            <a:pt x="1008" y="91"/>
                          </a:cubicBezTo>
                          <a:cubicBezTo>
                            <a:pt x="1001" y="98"/>
                            <a:pt x="1001" y="98"/>
                            <a:pt x="1001" y="98"/>
                          </a:cubicBezTo>
                          <a:cubicBezTo>
                            <a:pt x="996" y="101"/>
                            <a:pt x="996" y="101"/>
                            <a:pt x="996" y="101"/>
                          </a:cubicBezTo>
                          <a:cubicBezTo>
                            <a:pt x="990" y="106"/>
                            <a:pt x="990" y="106"/>
                            <a:pt x="990" y="106"/>
                          </a:cubicBezTo>
                          <a:cubicBezTo>
                            <a:pt x="983" y="108"/>
                            <a:pt x="983" y="108"/>
                            <a:pt x="983" y="108"/>
                          </a:cubicBezTo>
                          <a:cubicBezTo>
                            <a:pt x="976" y="110"/>
                            <a:pt x="976" y="110"/>
                            <a:pt x="976" y="110"/>
                          </a:cubicBezTo>
                          <a:cubicBezTo>
                            <a:pt x="966" y="117"/>
                            <a:pt x="966" y="117"/>
                            <a:pt x="966" y="117"/>
                          </a:cubicBezTo>
                          <a:cubicBezTo>
                            <a:pt x="960" y="117"/>
                            <a:pt x="960" y="117"/>
                            <a:pt x="960" y="117"/>
                          </a:cubicBezTo>
                          <a:cubicBezTo>
                            <a:pt x="950" y="116"/>
                            <a:pt x="950" y="116"/>
                            <a:pt x="950" y="116"/>
                          </a:cubicBezTo>
                          <a:cubicBezTo>
                            <a:pt x="948" y="118"/>
                            <a:pt x="948" y="118"/>
                            <a:pt x="948" y="118"/>
                          </a:cubicBezTo>
                          <a:cubicBezTo>
                            <a:pt x="947" y="117"/>
                            <a:pt x="947" y="117"/>
                            <a:pt x="947" y="117"/>
                          </a:cubicBezTo>
                          <a:cubicBezTo>
                            <a:pt x="948" y="111"/>
                            <a:pt x="948" y="111"/>
                            <a:pt x="948" y="111"/>
                          </a:cubicBezTo>
                          <a:cubicBezTo>
                            <a:pt x="948" y="106"/>
                            <a:pt x="948" y="106"/>
                            <a:pt x="948" y="106"/>
                          </a:cubicBezTo>
                          <a:cubicBezTo>
                            <a:pt x="945" y="103"/>
                            <a:pt x="945" y="103"/>
                            <a:pt x="945" y="103"/>
                          </a:cubicBezTo>
                          <a:cubicBezTo>
                            <a:pt x="926" y="115"/>
                            <a:pt x="926" y="115"/>
                            <a:pt x="926" y="115"/>
                          </a:cubicBezTo>
                          <a:cubicBezTo>
                            <a:pt x="920" y="117"/>
                            <a:pt x="920" y="117"/>
                            <a:pt x="920" y="117"/>
                          </a:cubicBezTo>
                          <a:cubicBezTo>
                            <a:pt x="915" y="116"/>
                            <a:pt x="915" y="116"/>
                            <a:pt x="915" y="116"/>
                          </a:cubicBezTo>
                          <a:cubicBezTo>
                            <a:pt x="913" y="113"/>
                            <a:pt x="913" y="113"/>
                            <a:pt x="913" y="113"/>
                          </a:cubicBezTo>
                          <a:cubicBezTo>
                            <a:pt x="917" y="109"/>
                            <a:pt x="917" y="109"/>
                            <a:pt x="917" y="109"/>
                          </a:cubicBezTo>
                          <a:cubicBezTo>
                            <a:pt x="936" y="91"/>
                            <a:pt x="936" y="91"/>
                            <a:pt x="936" y="91"/>
                          </a:cubicBezTo>
                          <a:cubicBezTo>
                            <a:pt x="958" y="74"/>
                            <a:pt x="958" y="74"/>
                            <a:pt x="958" y="74"/>
                          </a:cubicBezTo>
                          <a:cubicBezTo>
                            <a:pt x="968" y="70"/>
                            <a:pt x="968" y="70"/>
                            <a:pt x="968" y="70"/>
                          </a:cubicBezTo>
                          <a:cubicBezTo>
                            <a:pt x="979" y="60"/>
                            <a:pt x="979" y="60"/>
                            <a:pt x="979" y="60"/>
                          </a:cubicBezTo>
                          <a:cubicBezTo>
                            <a:pt x="977" y="60"/>
                            <a:pt x="977" y="60"/>
                            <a:pt x="977" y="60"/>
                          </a:cubicBezTo>
                          <a:cubicBezTo>
                            <a:pt x="970" y="56"/>
                            <a:pt x="970" y="56"/>
                            <a:pt x="970" y="56"/>
                          </a:cubicBezTo>
                          <a:cubicBezTo>
                            <a:pt x="957" y="56"/>
                            <a:pt x="957" y="56"/>
                            <a:pt x="957" y="56"/>
                          </a:cubicBezTo>
                          <a:cubicBezTo>
                            <a:pt x="948" y="53"/>
                            <a:pt x="948" y="53"/>
                            <a:pt x="948" y="53"/>
                          </a:cubicBezTo>
                          <a:cubicBezTo>
                            <a:pt x="943" y="53"/>
                            <a:pt x="943" y="53"/>
                            <a:pt x="943" y="53"/>
                          </a:cubicBezTo>
                          <a:cubicBezTo>
                            <a:pt x="936" y="56"/>
                            <a:pt x="936" y="56"/>
                            <a:pt x="936" y="56"/>
                          </a:cubicBezTo>
                          <a:cubicBezTo>
                            <a:pt x="933" y="57"/>
                            <a:pt x="933" y="57"/>
                            <a:pt x="933" y="57"/>
                          </a:cubicBezTo>
                          <a:cubicBezTo>
                            <a:pt x="927" y="54"/>
                            <a:pt x="927" y="54"/>
                            <a:pt x="927" y="54"/>
                          </a:cubicBezTo>
                          <a:cubicBezTo>
                            <a:pt x="923" y="49"/>
                            <a:pt x="923" y="49"/>
                            <a:pt x="923" y="49"/>
                          </a:cubicBezTo>
                          <a:cubicBezTo>
                            <a:pt x="917" y="47"/>
                            <a:pt x="917" y="47"/>
                            <a:pt x="917" y="47"/>
                          </a:cubicBezTo>
                          <a:cubicBezTo>
                            <a:pt x="913" y="44"/>
                            <a:pt x="913" y="44"/>
                            <a:pt x="913" y="44"/>
                          </a:cubicBezTo>
                          <a:cubicBezTo>
                            <a:pt x="908" y="43"/>
                            <a:pt x="908" y="43"/>
                            <a:pt x="908" y="43"/>
                          </a:cubicBezTo>
                          <a:cubicBezTo>
                            <a:pt x="906" y="41"/>
                            <a:pt x="906" y="41"/>
                            <a:pt x="906" y="41"/>
                          </a:cubicBezTo>
                          <a:cubicBezTo>
                            <a:pt x="903" y="38"/>
                            <a:pt x="903" y="38"/>
                            <a:pt x="903" y="38"/>
                          </a:cubicBezTo>
                          <a:cubicBezTo>
                            <a:pt x="898" y="35"/>
                            <a:pt x="898" y="35"/>
                            <a:pt x="898" y="35"/>
                          </a:cubicBezTo>
                          <a:cubicBezTo>
                            <a:pt x="893" y="33"/>
                            <a:pt x="893" y="33"/>
                            <a:pt x="893" y="33"/>
                          </a:cubicBezTo>
                          <a:cubicBezTo>
                            <a:pt x="880" y="32"/>
                            <a:pt x="880" y="32"/>
                            <a:pt x="880" y="32"/>
                          </a:cubicBezTo>
                          <a:cubicBezTo>
                            <a:pt x="876" y="34"/>
                            <a:pt x="876" y="34"/>
                            <a:pt x="876" y="34"/>
                          </a:cubicBezTo>
                          <a:cubicBezTo>
                            <a:pt x="871" y="35"/>
                            <a:pt x="871" y="35"/>
                            <a:pt x="871" y="35"/>
                          </a:cubicBezTo>
                          <a:cubicBezTo>
                            <a:pt x="867" y="34"/>
                            <a:pt x="867" y="34"/>
                            <a:pt x="867" y="34"/>
                          </a:cubicBezTo>
                          <a:cubicBezTo>
                            <a:pt x="867" y="33"/>
                            <a:pt x="867" y="33"/>
                            <a:pt x="867" y="33"/>
                          </a:cubicBezTo>
                          <a:cubicBezTo>
                            <a:pt x="866" y="32"/>
                            <a:pt x="866" y="32"/>
                            <a:pt x="866" y="32"/>
                          </a:cubicBezTo>
                          <a:cubicBezTo>
                            <a:pt x="859" y="30"/>
                            <a:pt x="859" y="30"/>
                            <a:pt x="859" y="30"/>
                          </a:cubicBezTo>
                          <a:cubicBezTo>
                            <a:pt x="857" y="28"/>
                            <a:pt x="857" y="28"/>
                            <a:pt x="857" y="28"/>
                          </a:cubicBezTo>
                          <a:cubicBezTo>
                            <a:pt x="852" y="29"/>
                            <a:pt x="852" y="29"/>
                            <a:pt x="852" y="29"/>
                          </a:cubicBezTo>
                          <a:cubicBezTo>
                            <a:pt x="849" y="29"/>
                            <a:pt x="849" y="29"/>
                            <a:pt x="849" y="29"/>
                          </a:cubicBezTo>
                          <a:cubicBezTo>
                            <a:pt x="849" y="28"/>
                            <a:pt x="849" y="28"/>
                            <a:pt x="849" y="28"/>
                          </a:cubicBezTo>
                          <a:cubicBezTo>
                            <a:pt x="844" y="29"/>
                            <a:pt x="844" y="29"/>
                            <a:pt x="844" y="29"/>
                          </a:cubicBezTo>
                          <a:cubicBezTo>
                            <a:pt x="840" y="18"/>
                            <a:pt x="840" y="18"/>
                            <a:pt x="840" y="18"/>
                          </a:cubicBezTo>
                          <a:cubicBezTo>
                            <a:pt x="839" y="17"/>
                            <a:pt x="839" y="17"/>
                            <a:pt x="839" y="17"/>
                          </a:cubicBezTo>
                          <a:cubicBezTo>
                            <a:pt x="833" y="0"/>
                            <a:pt x="833" y="0"/>
                            <a:pt x="833" y="0"/>
                          </a:cubicBezTo>
                          <a:cubicBezTo>
                            <a:pt x="829" y="0"/>
                            <a:pt x="829" y="0"/>
                            <a:pt x="829" y="0"/>
                          </a:cubicBezTo>
                          <a:cubicBezTo>
                            <a:pt x="827" y="0"/>
                            <a:pt x="827" y="0"/>
                            <a:pt x="827" y="0"/>
                          </a:cubicBezTo>
                          <a:cubicBezTo>
                            <a:pt x="827" y="18"/>
                            <a:pt x="827" y="18"/>
                            <a:pt x="827" y="18"/>
                          </a:cubicBezTo>
                          <a:cubicBezTo>
                            <a:pt x="797" y="18"/>
                            <a:pt x="797" y="18"/>
                            <a:pt x="797" y="18"/>
                          </a:cubicBezTo>
                          <a:cubicBezTo>
                            <a:pt x="560" y="18"/>
                            <a:pt x="323" y="17"/>
                            <a:pt x="86" y="18"/>
                          </a:cubicBezTo>
                          <a:cubicBezTo>
                            <a:pt x="53" y="18"/>
                            <a:pt x="53" y="18"/>
                            <a:pt x="53" y="18"/>
                          </a:cubicBezTo>
                          <a:cubicBezTo>
                            <a:pt x="55" y="22"/>
                            <a:pt x="55" y="22"/>
                            <a:pt x="55" y="22"/>
                          </a:cubicBezTo>
                          <a:cubicBezTo>
                            <a:pt x="58" y="26"/>
                            <a:pt x="58" y="26"/>
                            <a:pt x="58" y="26"/>
                          </a:cubicBezTo>
                          <a:cubicBezTo>
                            <a:pt x="62" y="26"/>
                            <a:pt x="62" y="26"/>
                            <a:pt x="62" y="26"/>
                          </a:cubicBezTo>
                          <a:cubicBezTo>
                            <a:pt x="66" y="27"/>
                            <a:pt x="66" y="27"/>
                            <a:pt x="66" y="27"/>
                          </a:cubicBezTo>
                          <a:cubicBezTo>
                            <a:pt x="68" y="29"/>
                            <a:pt x="68" y="29"/>
                            <a:pt x="68" y="29"/>
                          </a:cubicBezTo>
                          <a:cubicBezTo>
                            <a:pt x="67" y="30"/>
                            <a:pt x="67" y="30"/>
                            <a:pt x="67" y="30"/>
                          </a:cubicBezTo>
                          <a:cubicBezTo>
                            <a:pt x="65" y="29"/>
                            <a:pt x="65" y="29"/>
                            <a:pt x="65" y="29"/>
                          </a:cubicBezTo>
                          <a:cubicBezTo>
                            <a:pt x="64" y="29"/>
                            <a:pt x="64" y="29"/>
                            <a:pt x="64" y="29"/>
                          </a:cubicBezTo>
                          <a:cubicBezTo>
                            <a:pt x="63" y="34"/>
                            <a:pt x="63" y="34"/>
                            <a:pt x="63" y="34"/>
                          </a:cubicBezTo>
                          <a:cubicBezTo>
                            <a:pt x="61" y="37"/>
                            <a:pt x="61" y="37"/>
                            <a:pt x="61" y="37"/>
                          </a:cubicBezTo>
                          <a:cubicBezTo>
                            <a:pt x="59" y="38"/>
                            <a:pt x="59" y="38"/>
                            <a:pt x="59" y="38"/>
                          </a:cubicBezTo>
                          <a:cubicBezTo>
                            <a:pt x="59" y="39"/>
                            <a:pt x="59" y="39"/>
                            <a:pt x="59" y="39"/>
                          </a:cubicBezTo>
                          <a:cubicBezTo>
                            <a:pt x="62" y="42"/>
                            <a:pt x="62" y="42"/>
                            <a:pt x="62" y="42"/>
                          </a:cubicBezTo>
                          <a:cubicBezTo>
                            <a:pt x="64" y="43"/>
                            <a:pt x="64" y="43"/>
                            <a:pt x="64" y="43"/>
                          </a:cubicBezTo>
                          <a:cubicBezTo>
                            <a:pt x="65" y="44"/>
                            <a:pt x="65" y="44"/>
                            <a:pt x="65" y="44"/>
                          </a:cubicBezTo>
                          <a:cubicBezTo>
                            <a:pt x="68" y="53"/>
                            <a:pt x="68" y="53"/>
                            <a:pt x="68" y="53"/>
                          </a:cubicBezTo>
                          <a:cubicBezTo>
                            <a:pt x="68" y="61"/>
                            <a:pt x="68" y="61"/>
                            <a:pt x="68" y="61"/>
                          </a:cubicBezTo>
                          <a:cubicBezTo>
                            <a:pt x="67" y="68"/>
                            <a:pt x="67" y="68"/>
                            <a:pt x="67" y="68"/>
                          </a:cubicBezTo>
                          <a:cubicBezTo>
                            <a:pt x="66" y="68"/>
                            <a:pt x="66" y="68"/>
                            <a:pt x="66" y="68"/>
                          </a:cubicBezTo>
                          <a:cubicBezTo>
                            <a:pt x="65" y="64"/>
                            <a:pt x="65" y="64"/>
                            <a:pt x="65" y="64"/>
                          </a:cubicBezTo>
                          <a:cubicBezTo>
                            <a:pt x="63" y="64"/>
                            <a:pt x="63" y="64"/>
                            <a:pt x="63" y="64"/>
                          </a:cubicBezTo>
                          <a:cubicBezTo>
                            <a:pt x="61" y="65"/>
                            <a:pt x="61" y="65"/>
                            <a:pt x="61" y="65"/>
                          </a:cubicBezTo>
                          <a:cubicBezTo>
                            <a:pt x="56" y="72"/>
                            <a:pt x="56" y="72"/>
                            <a:pt x="56" y="72"/>
                          </a:cubicBezTo>
                          <a:cubicBezTo>
                            <a:pt x="52" y="76"/>
                            <a:pt x="52" y="76"/>
                            <a:pt x="52" y="76"/>
                          </a:cubicBezTo>
                          <a:cubicBezTo>
                            <a:pt x="50" y="79"/>
                            <a:pt x="50" y="79"/>
                            <a:pt x="50" y="79"/>
                          </a:cubicBezTo>
                          <a:cubicBezTo>
                            <a:pt x="52" y="79"/>
                            <a:pt x="52" y="79"/>
                            <a:pt x="52" y="79"/>
                          </a:cubicBezTo>
                          <a:cubicBezTo>
                            <a:pt x="51" y="83"/>
                            <a:pt x="51" y="83"/>
                            <a:pt x="51" y="83"/>
                          </a:cubicBezTo>
                          <a:cubicBezTo>
                            <a:pt x="47" y="83"/>
                            <a:pt x="47" y="83"/>
                            <a:pt x="47" y="83"/>
                          </a:cubicBezTo>
                          <a:cubicBezTo>
                            <a:pt x="47" y="77"/>
                            <a:pt x="47" y="77"/>
                            <a:pt x="47" y="77"/>
                          </a:cubicBezTo>
                          <a:cubicBezTo>
                            <a:pt x="52" y="67"/>
                            <a:pt x="52" y="67"/>
                            <a:pt x="52" y="67"/>
                          </a:cubicBezTo>
                          <a:cubicBezTo>
                            <a:pt x="53" y="65"/>
                            <a:pt x="53" y="65"/>
                            <a:pt x="53" y="65"/>
                          </a:cubicBezTo>
                          <a:cubicBezTo>
                            <a:pt x="56" y="63"/>
                            <a:pt x="56" y="63"/>
                            <a:pt x="56" y="63"/>
                          </a:cubicBezTo>
                          <a:cubicBezTo>
                            <a:pt x="57" y="62"/>
                            <a:pt x="57" y="62"/>
                            <a:pt x="57" y="62"/>
                          </a:cubicBezTo>
                          <a:cubicBezTo>
                            <a:pt x="57" y="57"/>
                            <a:pt x="57" y="57"/>
                            <a:pt x="57" y="57"/>
                          </a:cubicBezTo>
                          <a:cubicBezTo>
                            <a:pt x="56" y="53"/>
                            <a:pt x="56" y="53"/>
                            <a:pt x="56" y="53"/>
                          </a:cubicBezTo>
                          <a:cubicBezTo>
                            <a:pt x="50" y="54"/>
                            <a:pt x="50" y="54"/>
                            <a:pt x="50" y="54"/>
                          </a:cubicBezTo>
                          <a:cubicBezTo>
                            <a:pt x="43" y="51"/>
                            <a:pt x="43" y="51"/>
                            <a:pt x="43" y="51"/>
                          </a:cubicBezTo>
                          <a:cubicBezTo>
                            <a:pt x="36" y="51"/>
                            <a:pt x="36" y="51"/>
                            <a:pt x="36" y="51"/>
                          </a:cubicBezTo>
                          <a:cubicBezTo>
                            <a:pt x="29" y="50"/>
                            <a:pt x="29" y="50"/>
                            <a:pt x="29" y="50"/>
                          </a:cubicBezTo>
                          <a:cubicBezTo>
                            <a:pt x="25" y="50"/>
                            <a:pt x="25" y="50"/>
                            <a:pt x="25" y="50"/>
                          </a:cubicBezTo>
                          <a:cubicBezTo>
                            <a:pt x="10" y="44"/>
                            <a:pt x="10" y="44"/>
                            <a:pt x="10" y="44"/>
                          </a:cubicBezTo>
                          <a:cubicBezTo>
                            <a:pt x="4" y="41"/>
                            <a:pt x="4" y="41"/>
                            <a:pt x="4" y="41"/>
                          </a:cubicBezTo>
                          <a:cubicBezTo>
                            <a:pt x="2" y="44"/>
                            <a:pt x="2" y="44"/>
                            <a:pt x="2" y="44"/>
                          </a:cubicBezTo>
                          <a:cubicBezTo>
                            <a:pt x="0" y="49"/>
                            <a:pt x="0" y="49"/>
                            <a:pt x="0" y="49"/>
                          </a:cubicBezTo>
                          <a:cubicBezTo>
                            <a:pt x="0" y="54"/>
                            <a:pt x="0" y="54"/>
                            <a:pt x="0" y="54"/>
                          </a:cubicBezTo>
                          <a:cubicBezTo>
                            <a:pt x="1" y="58"/>
                            <a:pt x="1" y="58"/>
                            <a:pt x="1" y="58"/>
                          </a:cubicBezTo>
                          <a:cubicBezTo>
                            <a:pt x="3" y="62"/>
                            <a:pt x="3" y="62"/>
                            <a:pt x="3" y="62"/>
                          </a:cubicBezTo>
                          <a:cubicBezTo>
                            <a:pt x="8" y="67"/>
                            <a:pt x="8" y="67"/>
                            <a:pt x="8" y="67"/>
                          </a:cubicBezTo>
                          <a:cubicBezTo>
                            <a:pt x="11" y="75"/>
                            <a:pt x="11" y="75"/>
                            <a:pt x="11" y="75"/>
                          </a:cubicBezTo>
                          <a:cubicBezTo>
                            <a:pt x="14" y="92"/>
                            <a:pt x="14" y="92"/>
                            <a:pt x="14" y="92"/>
                          </a:cubicBezTo>
                          <a:cubicBezTo>
                            <a:pt x="16" y="99"/>
                            <a:pt x="16" y="99"/>
                            <a:pt x="16" y="99"/>
                          </a:cubicBezTo>
                          <a:cubicBezTo>
                            <a:pt x="17" y="99"/>
                            <a:pt x="17" y="99"/>
                            <a:pt x="17" y="99"/>
                          </a:cubicBezTo>
                          <a:cubicBezTo>
                            <a:pt x="19" y="96"/>
                            <a:pt x="19" y="96"/>
                            <a:pt x="19" y="96"/>
                          </a:cubicBezTo>
                          <a:cubicBezTo>
                            <a:pt x="21" y="98"/>
                            <a:pt x="21" y="98"/>
                            <a:pt x="21" y="98"/>
                          </a:cubicBezTo>
                          <a:cubicBezTo>
                            <a:pt x="20" y="101"/>
                            <a:pt x="20" y="101"/>
                            <a:pt x="20" y="101"/>
                          </a:cubicBezTo>
                          <a:cubicBezTo>
                            <a:pt x="19" y="104"/>
                            <a:pt x="19" y="104"/>
                            <a:pt x="19" y="104"/>
                          </a:cubicBezTo>
                          <a:cubicBezTo>
                            <a:pt x="19" y="108"/>
                            <a:pt x="19" y="108"/>
                            <a:pt x="19" y="108"/>
                          </a:cubicBezTo>
                          <a:cubicBezTo>
                            <a:pt x="20" y="109"/>
                            <a:pt x="20" y="109"/>
                            <a:pt x="20" y="109"/>
                          </a:cubicBezTo>
                          <a:cubicBezTo>
                            <a:pt x="22" y="110"/>
                            <a:pt x="22" y="110"/>
                            <a:pt x="22" y="110"/>
                          </a:cubicBezTo>
                          <a:cubicBezTo>
                            <a:pt x="23" y="110"/>
                            <a:pt x="23" y="110"/>
                            <a:pt x="23" y="110"/>
                          </a:cubicBezTo>
                          <a:cubicBezTo>
                            <a:pt x="24" y="111"/>
                            <a:pt x="24" y="111"/>
                            <a:pt x="24" y="111"/>
                          </a:cubicBezTo>
                          <a:cubicBezTo>
                            <a:pt x="23" y="115"/>
                            <a:pt x="23" y="115"/>
                            <a:pt x="23" y="115"/>
                          </a:cubicBezTo>
                          <a:cubicBezTo>
                            <a:pt x="24" y="120"/>
                            <a:pt x="24" y="120"/>
                            <a:pt x="24" y="120"/>
                          </a:cubicBezTo>
                          <a:cubicBezTo>
                            <a:pt x="23" y="122"/>
                            <a:pt x="23" y="122"/>
                            <a:pt x="23" y="122"/>
                          </a:cubicBezTo>
                          <a:cubicBezTo>
                            <a:pt x="22" y="122"/>
                            <a:pt x="22" y="122"/>
                            <a:pt x="22" y="122"/>
                          </a:cubicBezTo>
                          <a:cubicBezTo>
                            <a:pt x="22" y="116"/>
                            <a:pt x="22" y="116"/>
                            <a:pt x="22" y="116"/>
                          </a:cubicBezTo>
                          <a:cubicBezTo>
                            <a:pt x="19" y="114"/>
                            <a:pt x="19" y="114"/>
                            <a:pt x="19" y="114"/>
                          </a:cubicBezTo>
                          <a:cubicBezTo>
                            <a:pt x="19" y="122"/>
                            <a:pt x="19" y="122"/>
                            <a:pt x="19" y="122"/>
                          </a:cubicBezTo>
                          <a:cubicBezTo>
                            <a:pt x="20" y="126"/>
                            <a:pt x="20" y="126"/>
                            <a:pt x="20" y="126"/>
                          </a:cubicBezTo>
                          <a:cubicBezTo>
                            <a:pt x="24" y="128"/>
                            <a:pt x="24" y="128"/>
                            <a:pt x="24" y="128"/>
                          </a:cubicBezTo>
                          <a:cubicBezTo>
                            <a:pt x="35" y="128"/>
                            <a:pt x="35" y="128"/>
                            <a:pt x="35" y="128"/>
                          </a:cubicBezTo>
                          <a:cubicBezTo>
                            <a:pt x="38" y="131"/>
                            <a:pt x="38" y="131"/>
                            <a:pt x="38" y="131"/>
                          </a:cubicBezTo>
                          <a:cubicBezTo>
                            <a:pt x="41" y="133"/>
                            <a:pt x="41" y="133"/>
                            <a:pt x="41" y="133"/>
                          </a:cubicBezTo>
                          <a:cubicBezTo>
                            <a:pt x="41" y="135"/>
                            <a:pt x="41" y="135"/>
                            <a:pt x="41" y="135"/>
                          </a:cubicBezTo>
                          <a:cubicBezTo>
                            <a:pt x="35" y="133"/>
                            <a:pt x="35" y="133"/>
                            <a:pt x="35" y="133"/>
                          </a:cubicBezTo>
                          <a:cubicBezTo>
                            <a:pt x="25" y="133"/>
                            <a:pt x="25" y="133"/>
                            <a:pt x="25" y="133"/>
                          </a:cubicBezTo>
                          <a:cubicBezTo>
                            <a:pt x="23" y="135"/>
                            <a:pt x="23" y="135"/>
                            <a:pt x="23" y="135"/>
                          </a:cubicBezTo>
                          <a:cubicBezTo>
                            <a:pt x="22" y="137"/>
                            <a:pt x="22" y="137"/>
                            <a:pt x="22" y="137"/>
                          </a:cubicBezTo>
                          <a:cubicBezTo>
                            <a:pt x="22" y="145"/>
                            <a:pt x="22" y="145"/>
                            <a:pt x="22" y="145"/>
                          </a:cubicBezTo>
                          <a:cubicBezTo>
                            <a:pt x="22" y="149"/>
                            <a:pt x="22" y="149"/>
                            <a:pt x="22" y="149"/>
                          </a:cubicBezTo>
                          <a:cubicBezTo>
                            <a:pt x="24" y="150"/>
                            <a:pt x="24" y="150"/>
                            <a:pt x="24" y="150"/>
                          </a:cubicBezTo>
                          <a:cubicBezTo>
                            <a:pt x="23" y="153"/>
                            <a:pt x="23" y="153"/>
                            <a:pt x="23" y="153"/>
                          </a:cubicBezTo>
                          <a:cubicBezTo>
                            <a:pt x="23" y="159"/>
                            <a:pt x="23" y="159"/>
                            <a:pt x="23" y="159"/>
                          </a:cubicBezTo>
                          <a:cubicBezTo>
                            <a:pt x="22" y="163"/>
                            <a:pt x="22" y="163"/>
                            <a:pt x="22" y="163"/>
                          </a:cubicBezTo>
                          <a:cubicBezTo>
                            <a:pt x="21" y="180"/>
                            <a:pt x="21" y="180"/>
                            <a:pt x="21" y="180"/>
                          </a:cubicBezTo>
                          <a:cubicBezTo>
                            <a:pt x="19" y="187"/>
                            <a:pt x="19" y="187"/>
                            <a:pt x="19" y="187"/>
                          </a:cubicBezTo>
                          <a:cubicBezTo>
                            <a:pt x="19" y="209"/>
                            <a:pt x="19" y="209"/>
                            <a:pt x="19" y="209"/>
                          </a:cubicBezTo>
                          <a:cubicBezTo>
                            <a:pt x="18" y="214"/>
                            <a:pt x="18" y="214"/>
                            <a:pt x="18" y="214"/>
                          </a:cubicBezTo>
                          <a:cubicBezTo>
                            <a:pt x="18" y="220"/>
                            <a:pt x="18" y="220"/>
                            <a:pt x="18" y="220"/>
                          </a:cubicBezTo>
                          <a:cubicBezTo>
                            <a:pt x="15" y="233"/>
                            <a:pt x="15" y="233"/>
                            <a:pt x="15" y="233"/>
                          </a:cubicBezTo>
                          <a:cubicBezTo>
                            <a:pt x="15" y="237"/>
                            <a:pt x="15" y="237"/>
                            <a:pt x="15" y="237"/>
                          </a:cubicBezTo>
                          <a:cubicBezTo>
                            <a:pt x="15" y="238"/>
                            <a:pt x="15" y="238"/>
                            <a:pt x="15" y="238"/>
                          </a:cubicBezTo>
                          <a:cubicBezTo>
                            <a:pt x="16" y="238"/>
                            <a:pt x="16" y="238"/>
                            <a:pt x="16" y="238"/>
                          </a:cubicBezTo>
                          <a:cubicBezTo>
                            <a:pt x="16" y="242"/>
                            <a:pt x="16" y="242"/>
                            <a:pt x="16" y="242"/>
                          </a:cubicBezTo>
                          <a:cubicBezTo>
                            <a:pt x="13" y="244"/>
                            <a:pt x="13" y="244"/>
                            <a:pt x="13" y="244"/>
                          </a:cubicBezTo>
                          <a:cubicBezTo>
                            <a:pt x="10" y="249"/>
                            <a:pt x="10" y="249"/>
                            <a:pt x="10" y="249"/>
                          </a:cubicBezTo>
                          <a:cubicBezTo>
                            <a:pt x="8" y="263"/>
                            <a:pt x="8" y="263"/>
                            <a:pt x="8" y="263"/>
                          </a:cubicBezTo>
                          <a:cubicBezTo>
                            <a:pt x="9" y="271"/>
                            <a:pt x="9" y="271"/>
                            <a:pt x="9" y="271"/>
                          </a:cubicBezTo>
                          <a:cubicBezTo>
                            <a:pt x="10" y="284"/>
                            <a:pt x="10" y="284"/>
                            <a:pt x="10" y="284"/>
                          </a:cubicBezTo>
                          <a:cubicBezTo>
                            <a:pt x="14" y="294"/>
                            <a:pt x="14" y="294"/>
                            <a:pt x="14" y="294"/>
                          </a:cubicBezTo>
                          <a:cubicBezTo>
                            <a:pt x="15" y="296"/>
                            <a:pt x="15" y="296"/>
                            <a:pt x="15" y="296"/>
                          </a:cubicBezTo>
                          <a:cubicBezTo>
                            <a:pt x="16" y="301"/>
                            <a:pt x="16" y="301"/>
                            <a:pt x="16" y="301"/>
                          </a:cubicBezTo>
                          <a:cubicBezTo>
                            <a:pt x="20" y="319"/>
                            <a:pt x="20" y="319"/>
                            <a:pt x="20" y="319"/>
                          </a:cubicBezTo>
                          <a:cubicBezTo>
                            <a:pt x="18" y="330"/>
                            <a:pt x="18" y="330"/>
                            <a:pt x="18" y="330"/>
                          </a:cubicBezTo>
                          <a:cubicBezTo>
                            <a:pt x="18" y="340"/>
                            <a:pt x="18" y="340"/>
                            <a:pt x="18" y="340"/>
                          </a:cubicBezTo>
                          <a:cubicBezTo>
                            <a:pt x="15" y="346"/>
                            <a:pt x="15" y="346"/>
                            <a:pt x="15" y="346"/>
                          </a:cubicBezTo>
                          <a:cubicBezTo>
                            <a:pt x="11" y="351"/>
                            <a:pt x="11" y="351"/>
                            <a:pt x="11" y="351"/>
                          </a:cubicBezTo>
                          <a:cubicBezTo>
                            <a:pt x="11" y="356"/>
                            <a:pt x="11" y="356"/>
                            <a:pt x="11" y="356"/>
                          </a:cubicBezTo>
                          <a:cubicBezTo>
                            <a:pt x="12" y="358"/>
                            <a:pt x="12" y="358"/>
                            <a:pt x="12" y="358"/>
                          </a:cubicBezTo>
                          <a:cubicBezTo>
                            <a:pt x="15" y="361"/>
                            <a:pt x="15" y="361"/>
                            <a:pt x="15" y="361"/>
                          </a:cubicBezTo>
                          <a:cubicBezTo>
                            <a:pt x="28" y="381"/>
                            <a:pt x="28" y="381"/>
                            <a:pt x="28" y="381"/>
                          </a:cubicBezTo>
                          <a:cubicBezTo>
                            <a:pt x="28" y="384"/>
                            <a:pt x="28" y="384"/>
                            <a:pt x="28" y="384"/>
                          </a:cubicBezTo>
                          <a:cubicBezTo>
                            <a:pt x="27" y="387"/>
                            <a:pt x="27" y="387"/>
                            <a:pt x="27" y="387"/>
                          </a:cubicBezTo>
                          <a:cubicBezTo>
                            <a:pt x="27" y="393"/>
                            <a:pt x="27" y="393"/>
                            <a:pt x="27" y="393"/>
                          </a:cubicBezTo>
                          <a:cubicBezTo>
                            <a:pt x="32" y="411"/>
                            <a:pt x="32" y="411"/>
                            <a:pt x="32" y="411"/>
                          </a:cubicBezTo>
                          <a:cubicBezTo>
                            <a:pt x="35" y="415"/>
                            <a:pt x="35" y="415"/>
                            <a:pt x="35" y="415"/>
                          </a:cubicBezTo>
                          <a:cubicBezTo>
                            <a:pt x="39" y="421"/>
                            <a:pt x="39" y="421"/>
                            <a:pt x="39" y="421"/>
                          </a:cubicBezTo>
                          <a:cubicBezTo>
                            <a:pt x="48" y="430"/>
                            <a:pt x="48" y="430"/>
                            <a:pt x="48" y="430"/>
                          </a:cubicBezTo>
                          <a:cubicBezTo>
                            <a:pt x="50" y="434"/>
                            <a:pt x="50" y="434"/>
                            <a:pt x="50" y="434"/>
                          </a:cubicBezTo>
                          <a:cubicBezTo>
                            <a:pt x="50" y="438"/>
                            <a:pt x="50" y="438"/>
                            <a:pt x="50" y="438"/>
                          </a:cubicBezTo>
                          <a:cubicBezTo>
                            <a:pt x="51" y="440"/>
                            <a:pt x="51" y="440"/>
                            <a:pt x="51" y="440"/>
                          </a:cubicBezTo>
                          <a:cubicBezTo>
                            <a:pt x="55" y="443"/>
                            <a:pt x="55" y="443"/>
                            <a:pt x="55" y="443"/>
                          </a:cubicBezTo>
                          <a:cubicBezTo>
                            <a:pt x="58" y="444"/>
                            <a:pt x="58" y="444"/>
                            <a:pt x="58" y="444"/>
                          </a:cubicBezTo>
                          <a:cubicBezTo>
                            <a:pt x="59" y="445"/>
                            <a:pt x="59" y="445"/>
                            <a:pt x="59" y="445"/>
                          </a:cubicBezTo>
                          <a:cubicBezTo>
                            <a:pt x="61" y="446"/>
                            <a:pt x="61" y="446"/>
                            <a:pt x="61" y="446"/>
                          </a:cubicBezTo>
                          <a:cubicBezTo>
                            <a:pt x="63" y="444"/>
                            <a:pt x="63" y="444"/>
                            <a:pt x="63" y="444"/>
                          </a:cubicBezTo>
                          <a:cubicBezTo>
                            <a:pt x="63" y="443"/>
                            <a:pt x="63" y="443"/>
                            <a:pt x="63" y="443"/>
                          </a:cubicBezTo>
                          <a:cubicBezTo>
                            <a:pt x="63" y="436"/>
                            <a:pt x="63" y="436"/>
                            <a:pt x="63" y="436"/>
                          </a:cubicBezTo>
                          <a:cubicBezTo>
                            <a:pt x="70" y="436"/>
                            <a:pt x="70" y="436"/>
                            <a:pt x="70" y="436"/>
                          </a:cubicBezTo>
                          <a:cubicBezTo>
                            <a:pt x="77" y="439"/>
                            <a:pt x="77" y="439"/>
                            <a:pt x="77" y="439"/>
                          </a:cubicBezTo>
                          <a:cubicBezTo>
                            <a:pt x="73" y="441"/>
                            <a:pt x="73" y="441"/>
                            <a:pt x="73" y="441"/>
                          </a:cubicBezTo>
                          <a:cubicBezTo>
                            <a:pt x="70" y="441"/>
                            <a:pt x="70" y="441"/>
                            <a:pt x="70" y="441"/>
                          </a:cubicBezTo>
                          <a:cubicBezTo>
                            <a:pt x="68" y="444"/>
                            <a:pt x="68" y="444"/>
                            <a:pt x="68" y="444"/>
                          </a:cubicBezTo>
                          <a:cubicBezTo>
                            <a:pt x="68" y="448"/>
                            <a:pt x="68" y="448"/>
                            <a:pt x="68" y="448"/>
                          </a:cubicBezTo>
                          <a:cubicBezTo>
                            <a:pt x="74" y="457"/>
                            <a:pt x="74" y="457"/>
                            <a:pt x="74" y="457"/>
                          </a:cubicBezTo>
                          <a:cubicBezTo>
                            <a:pt x="74" y="459"/>
                            <a:pt x="74" y="459"/>
                            <a:pt x="74" y="459"/>
                          </a:cubicBezTo>
                          <a:cubicBezTo>
                            <a:pt x="70" y="456"/>
                            <a:pt x="70" y="456"/>
                            <a:pt x="70" y="456"/>
                          </a:cubicBezTo>
                          <a:cubicBezTo>
                            <a:pt x="67" y="453"/>
                            <a:pt x="67" y="453"/>
                            <a:pt x="67" y="453"/>
                          </a:cubicBezTo>
                          <a:cubicBezTo>
                            <a:pt x="66" y="450"/>
                            <a:pt x="66" y="450"/>
                            <a:pt x="66" y="450"/>
                          </a:cubicBezTo>
                          <a:cubicBezTo>
                            <a:pt x="64" y="449"/>
                            <a:pt x="64" y="449"/>
                            <a:pt x="64" y="449"/>
                          </a:cubicBezTo>
                          <a:cubicBezTo>
                            <a:pt x="63" y="453"/>
                            <a:pt x="63" y="453"/>
                            <a:pt x="63" y="453"/>
                          </a:cubicBezTo>
                          <a:cubicBezTo>
                            <a:pt x="63" y="457"/>
                            <a:pt x="63" y="457"/>
                            <a:pt x="63" y="457"/>
                          </a:cubicBezTo>
                          <a:cubicBezTo>
                            <a:pt x="66" y="462"/>
                            <a:pt x="66" y="462"/>
                            <a:pt x="66" y="462"/>
                          </a:cubicBezTo>
                          <a:cubicBezTo>
                            <a:pt x="68" y="472"/>
                            <a:pt x="68" y="472"/>
                            <a:pt x="68" y="472"/>
                          </a:cubicBezTo>
                          <a:cubicBezTo>
                            <a:pt x="73" y="477"/>
                            <a:pt x="73" y="477"/>
                            <a:pt x="73" y="477"/>
                          </a:cubicBezTo>
                          <a:cubicBezTo>
                            <a:pt x="79" y="478"/>
                            <a:pt x="79" y="478"/>
                            <a:pt x="79" y="478"/>
                          </a:cubicBezTo>
                          <a:cubicBezTo>
                            <a:pt x="82" y="483"/>
                            <a:pt x="82" y="483"/>
                            <a:pt x="82" y="483"/>
                          </a:cubicBezTo>
                          <a:cubicBezTo>
                            <a:pt x="82" y="489"/>
                            <a:pt x="82" y="489"/>
                            <a:pt x="82" y="489"/>
                          </a:cubicBezTo>
                          <a:cubicBezTo>
                            <a:pt x="79" y="492"/>
                            <a:pt x="79" y="492"/>
                            <a:pt x="79" y="492"/>
                          </a:cubicBezTo>
                          <a:cubicBezTo>
                            <a:pt x="79" y="499"/>
                            <a:pt x="79" y="499"/>
                            <a:pt x="79" y="499"/>
                          </a:cubicBezTo>
                          <a:cubicBezTo>
                            <a:pt x="81" y="501"/>
                            <a:pt x="81" y="501"/>
                            <a:pt x="81" y="501"/>
                          </a:cubicBezTo>
                          <a:cubicBezTo>
                            <a:pt x="92" y="513"/>
                            <a:pt x="92" y="513"/>
                            <a:pt x="92" y="513"/>
                          </a:cubicBezTo>
                          <a:cubicBezTo>
                            <a:pt x="98" y="522"/>
                            <a:pt x="98" y="522"/>
                            <a:pt x="98" y="522"/>
                          </a:cubicBezTo>
                          <a:cubicBezTo>
                            <a:pt x="106" y="530"/>
                            <a:pt x="106" y="530"/>
                            <a:pt x="106" y="530"/>
                          </a:cubicBezTo>
                          <a:cubicBezTo>
                            <a:pt x="109" y="532"/>
                            <a:pt x="109" y="532"/>
                            <a:pt x="109" y="532"/>
                          </a:cubicBezTo>
                          <a:cubicBezTo>
                            <a:pt x="109" y="537"/>
                            <a:pt x="109" y="537"/>
                            <a:pt x="109" y="537"/>
                          </a:cubicBezTo>
                          <a:cubicBezTo>
                            <a:pt x="113" y="540"/>
                            <a:pt x="113" y="540"/>
                            <a:pt x="113" y="540"/>
                          </a:cubicBezTo>
                          <a:cubicBezTo>
                            <a:pt x="116" y="543"/>
                            <a:pt x="116" y="543"/>
                            <a:pt x="116" y="543"/>
                          </a:cubicBezTo>
                          <a:cubicBezTo>
                            <a:pt x="117" y="544"/>
                            <a:pt x="117" y="544"/>
                            <a:pt x="117" y="544"/>
                          </a:cubicBezTo>
                          <a:cubicBezTo>
                            <a:pt x="115" y="548"/>
                            <a:pt x="115" y="548"/>
                            <a:pt x="115" y="548"/>
                          </a:cubicBezTo>
                          <a:cubicBezTo>
                            <a:pt x="116" y="552"/>
                            <a:pt x="116" y="552"/>
                            <a:pt x="116" y="552"/>
                          </a:cubicBezTo>
                          <a:cubicBezTo>
                            <a:pt x="117" y="560"/>
                            <a:pt x="117" y="560"/>
                            <a:pt x="117" y="560"/>
                          </a:cubicBezTo>
                          <a:cubicBezTo>
                            <a:pt x="118" y="561"/>
                            <a:pt x="118" y="561"/>
                            <a:pt x="118" y="561"/>
                          </a:cubicBezTo>
                          <a:cubicBezTo>
                            <a:pt x="122" y="563"/>
                            <a:pt x="122" y="563"/>
                            <a:pt x="122" y="563"/>
                          </a:cubicBezTo>
                          <a:cubicBezTo>
                            <a:pt x="131" y="564"/>
                            <a:pt x="131" y="564"/>
                            <a:pt x="131" y="564"/>
                          </a:cubicBezTo>
                          <a:cubicBezTo>
                            <a:pt x="137" y="567"/>
                            <a:pt x="137" y="567"/>
                            <a:pt x="137" y="567"/>
                          </a:cubicBezTo>
                          <a:cubicBezTo>
                            <a:pt x="140" y="566"/>
                            <a:pt x="140" y="566"/>
                            <a:pt x="140" y="566"/>
                          </a:cubicBezTo>
                          <a:cubicBezTo>
                            <a:pt x="143" y="567"/>
                            <a:pt x="143" y="567"/>
                            <a:pt x="143" y="567"/>
                          </a:cubicBezTo>
                          <a:cubicBezTo>
                            <a:pt x="148" y="569"/>
                            <a:pt x="148" y="569"/>
                            <a:pt x="148" y="569"/>
                          </a:cubicBezTo>
                          <a:cubicBezTo>
                            <a:pt x="153" y="571"/>
                            <a:pt x="153" y="571"/>
                            <a:pt x="153" y="571"/>
                          </a:cubicBezTo>
                          <a:cubicBezTo>
                            <a:pt x="155" y="574"/>
                            <a:pt x="155" y="574"/>
                            <a:pt x="155" y="574"/>
                          </a:cubicBezTo>
                          <a:cubicBezTo>
                            <a:pt x="163" y="577"/>
                            <a:pt x="163" y="577"/>
                            <a:pt x="163" y="577"/>
                          </a:cubicBezTo>
                          <a:cubicBezTo>
                            <a:pt x="166" y="579"/>
                            <a:pt x="166" y="579"/>
                            <a:pt x="166" y="579"/>
                          </a:cubicBezTo>
                          <a:cubicBezTo>
                            <a:pt x="168" y="581"/>
                            <a:pt x="168" y="581"/>
                            <a:pt x="168" y="581"/>
                          </a:cubicBezTo>
                          <a:cubicBezTo>
                            <a:pt x="169" y="578"/>
                            <a:pt x="169" y="578"/>
                            <a:pt x="169" y="578"/>
                          </a:cubicBezTo>
                          <a:cubicBezTo>
                            <a:pt x="171" y="578"/>
                            <a:pt x="171" y="578"/>
                            <a:pt x="171" y="578"/>
                          </a:cubicBezTo>
                          <a:cubicBezTo>
                            <a:pt x="173" y="579"/>
                            <a:pt x="173" y="579"/>
                            <a:pt x="173" y="579"/>
                          </a:cubicBezTo>
                          <a:cubicBezTo>
                            <a:pt x="178" y="583"/>
                            <a:pt x="178" y="583"/>
                            <a:pt x="178" y="583"/>
                          </a:cubicBezTo>
                          <a:cubicBezTo>
                            <a:pt x="179" y="588"/>
                            <a:pt x="179" y="588"/>
                            <a:pt x="179" y="588"/>
                          </a:cubicBezTo>
                          <a:cubicBezTo>
                            <a:pt x="179" y="589"/>
                            <a:pt x="179" y="589"/>
                            <a:pt x="179" y="589"/>
                          </a:cubicBezTo>
                          <a:cubicBezTo>
                            <a:pt x="186" y="590"/>
                            <a:pt x="186" y="590"/>
                            <a:pt x="186" y="590"/>
                          </a:cubicBezTo>
                          <a:cubicBezTo>
                            <a:pt x="192" y="593"/>
                            <a:pt x="192" y="593"/>
                            <a:pt x="192" y="593"/>
                          </a:cubicBezTo>
                          <a:cubicBezTo>
                            <a:pt x="196" y="596"/>
                            <a:pt x="196" y="596"/>
                            <a:pt x="196" y="596"/>
                          </a:cubicBezTo>
                          <a:cubicBezTo>
                            <a:pt x="203" y="605"/>
                            <a:pt x="203" y="605"/>
                            <a:pt x="203" y="605"/>
                          </a:cubicBezTo>
                          <a:cubicBezTo>
                            <a:pt x="208" y="609"/>
                            <a:pt x="208" y="609"/>
                            <a:pt x="208" y="609"/>
                          </a:cubicBezTo>
                          <a:cubicBezTo>
                            <a:pt x="211" y="613"/>
                            <a:pt x="211" y="613"/>
                            <a:pt x="211" y="613"/>
                          </a:cubicBezTo>
                          <a:cubicBezTo>
                            <a:pt x="212" y="627"/>
                            <a:pt x="212" y="627"/>
                            <a:pt x="212" y="627"/>
                          </a:cubicBezTo>
                          <a:cubicBezTo>
                            <a:pt x="213" y="630"/>
                            <a:pt x="213" y="630"/>
                            <a:pt x="213" y="630"/>
                          </a:cubicBezTo>
                          <a:cubicBezTo>
                            <a:pt x="276" y="625"/>
                            <a:pt x="276" y="625"/>
                            <a:pt x="276" y="625"/>
                          </a:cubicBezTo>
                          <a:cubicBezTo>
                            <a:pt x="277" y="628"/>
                            <a:pt x="277" y="628"/>
                            <a:pt x="277" y="628"/>
                          </a:cubicBezTo>
                          <a:cubicBezTo>
                            <a:pt x="384" y="668"/>
                            <a:pt x="384" y="668"/>
                            <a:pt x="384" y="668"/>
                          </a:cubicBezTo>
                          <a:cubicBezTo>
                            <a:pt x="460" y="668"/>
                            <a:pt x="460" y="668"/>
                            <a:pt x="460" y="668"/>
                          </a:cubicBezTo>
                          <a:cubicBezTo>
                            <a:pt x="460" y="652"/>
                            <a:pt x="460" y="652"/>
                            <a:pt x="460" y="652"/>
                          </a:cubicBezTo>
                          <a:cubicBezTo>
                            <a:pt x="506" y="652"/>
                            <a:pt x="506" y="652"/>
                            <a:pt x="506" y="652"/>
                          </a:cubicBezTo>
                          <a:cubicBezTo>
                            <a:pt x="511" y="655"/>
                            <a:pt x="511" y="655"/>
                            <a:pt x="511" y="655"/>
                          </a:cubicBezTo>
                          <a:cubicBezTo>
                            <a:pt x="513" y="656"/>
                            <a:pt x="513" y="656"/>
                            <a:pt x="513" y="656"/>
                          </a:cubicBezTo>
                          <a:cubicBezTo>
                            <a:pt x="517" y="663"/>
                            <a:pt x="517" y="663"/>
                            <a:pt x="517" y="663"/>
                          </a:cubicBezTo>
                          <a:cubicBezTo>
                            <a:pt x="524" y="666"/>
                            <a:pt x="524" y="666"/>
                            <a:pt x="524" y="666"/>
                          </a:cubicBezTo>
                          <a:cubicBezTo>
                            <a:pt x="528" y="672"/>
                            <a:pt x="528" y="672"/>
                            <a:pt x="528" y="672"/>
                          </a:cubicBezTo>
                          <a:cubicBezTo>
                            <a:pt x="538" y="681"/>
                            <a:pt x="538" y="681"/>
                            <a:pt x="538" y="681"/>
                          </a:cubicBezTo>
                          <a:cubicBezTo>
                            <a:pt x="553" y="691"/>
                            <a:pt x="553" y="691"/>
                            <a:pt x="553" y="691"/>
                          </a:cubicBezTo>
                          <a:cubicBezTo>
                            <a:pt x="560" y="716"/>
                            <a:pt x="560" y="716"/>
                            <a:pt x="560" y="716"/>
                          </a:cubicBezTo>
                          <a:cubicBezTo>
                            <a:pt x="568" y="726"/>
                            <a:pt x="568" y="726"/>
                            <a:pt x="568" y="726"/>
                          </a:cubicBezTo>
                          <a:cubicBezTo>
                            <a:pt x="577" y="734"/>
                            <a:pt x="577" y="734"/>
                            <a:pt x="577" y="734"/>
                          </a:cubicBezTo>
                          <a:cubicBezTo>
                            <a:pt x="589" y="742"/>
                            <a:pt x="589" y="742"/>
                            <a:pt x="589" y="742"/>
                          </a:cubicBezTo>
                          <a:cubicBezTo>
                            <a:pt x="601" y="745"/>
                            <a:pt x="601" y="745"/>
                            <a:pt x="601" y="745"/>
                          </a:cubicBezTo>
                          <a:cubicBezTo>
                            <a:pt x="613" y="721"/>
                            <a:pt x="613" y="721"/>
                            <a:pt x="613" y="721"/>
                          </a:cubicBezTo>
                          <a:cubicBezTo>
                            <a:pt x="615" y="719"/>
                            <a:pt x="615" y="719"/>
                            <a:pt x="615" y="719"/>
                          </a:cubicBezTo>
                          <a:cubicBezTo>
                            <a:pt x="620" y="717"/>
                            <a:pt x="620" y="717"/>
                            <a:pt x="620" y="717"/>
                          </a:cubicBezTo>
                          <a:cubicBezTo>
                            <a:pt x="626" y="718"/>
                            <a:pt x="626" y="718"/>
                            <a:pt x="626" y="718"/>
                          </a:cubicBezTo>
                          <a:cubicBezTo>
                            <a:pt x="649" y="717"/>
                            <a:pt x="649" y="717"/>
                            <a:pt x="649" y="717"/>
                          </a:cubicBezTo>
                          <a:cubicBezTo>
                            <a:pt x="653" y="722"/>
                            <a:pt x="653" y="722"/>
                            <a:pt x="653" y="722"/>
                          </a:cubicBezTo>
                          <a:cubicBezTo>
                            <a:pt x="662" y="730"/>
                            <a:pt x="662" y="730"/>
                            <a:pt x="662" y="730"/>
                          </a:cubicBezTo>
                          <a:cubicBezTo>
                            <a:pt x="665" y="736"/>
                            <a:pt x="665" y="736"/>
                            <a:pt x="665" y="736"/>
                          </a:cubicBezTo>
                          <a:cubicBezTo>
                            <a:pt x="670" y="740"/>
                            <a:pt x="670" y="740"/>
                            <a:pt x="670" y="740"/>
                          </a:cubicBezTo>
                          <a:cubicBezTo>
                            <a:pt x="680" y="763"/>
                            <a:pt x="680" y="763"/>
                            <a:pt x="680" y="763"/>
                          </a:cubicBezTo>
                          <a:cubicBezTo>
                            <a:pt x="689" y="772"/>
                            <a:pt x="689" y="772"/>
                            <a:pt x="689" y="772"/>
                          </a:cubicBezTo>
                          <a:cubicBezTo>
                            <a:pt x="693" y="782"/>
                            <a:pt x="693" y="782"/>
                            <a:pt x="693" y="782"/>
                          </a:cubicBezTo>
                          <a:cubicBezTo>
                            <a:pt x="702" y="787"/>
                            <a:pt x="702" y="787"/>
                            <a:pt x="702" y="787"/>
                          </a:cubicBezTo>
                          <a:cubicBezTo>
                            <a:pt x="710" y="812"/>
                            <a:pt x="710" y="812"/>
                            <a:pt x="710" y="812"/>
                          </a:cubicBezTo>
                          <a:cubicBezTo>
                            <a:pt x="718" y="825"/>
                            <a:pt x="718" y="825"/>
                            <a:pt x="718" y="825"/>
                          </a:cubicBezTo>
                          <a:cubicBezTo>
                            <a:pt x="727" y="831"/>
                            <a:pt x="727" y="831"/>
                            <a:pt x="727" y="831"/>
                          </a:cubicBezTo>
                          <a:cubicBezTo>
                            <a:pt x="734" y="831"/>
                            <a:pt x="734" y="831"/>
                            <a:pt x="734" y="831"/>
                          </a:cubicBezTo>
                          <a:cubicBezTo>
                            <a:pt x="742" y="836"/>
                            <a:pt x="742" y="836"/>
                            <a:pt x="742" y="836"/>
                          </a:cubicBezTo>
                          <a:cubicBezTo>
                            <a:pt x="755" y="837"/>
                            <a:pt x="755" y="837"/>
                            <a:pt x="755" y="837"/>
                          </a:cubicBezTo>
                          <a:cubicBezTo>
                            <a:pt x="765" y="841"/>
                            <a:pt x="765" y="841"/>
                            <a:pt x="765" y="841"/>
                          </a:cubicBezTo>
                          <a:cubicBezTo>
                            <a:pt x="774" y="842"/>
                            <a:pt x="774" y="842"/>
                            <a:pt x="774" y="842"/>
                          </a:cubicBezTo>
                          <a:cubicBezTo>
                            <a:pt x="774" y="841"/>
                            <a:pt x="774" y="841"/>
                            <a:pt x="774" y="841"/>
                          </a:cubicBezTo>
                          <a:cubicBezTo>
                            <a:pt x="772" y="839"/>
                            <a:pt x="772" y="839"/>
                            <a:pt x="772" y="839"/>
                          </a:cubicBezTo>
                          <a:cubicBezTo>
                            <a:pt x="770" y="834"/>
                            <a:pt x="770" y="834"/>
                            <a:pt x="770" y="834"/>
                          </a:cubicBezTo>
                          <a:cubicBezTo>
                            <a:pt x="769" y="830"/>
                            <a:pt x="769" y="830"/>
                            <a:pt x="769" y="830"/>
                          </a:cubicBezTo>
                          <a:cubicBezTo>
                            <a:pt x="768" y="829"/>
                            <a:pt x="768" y="829"/>
                            <a:pt x="768" y="829"/>
                          </a:cubicBezTo>
                          <a:cubicBezTo>
                            <a:pt x="765" y="816"/>
                            <a:pt x="765" y="816"/>
                            <a:pt x="765" y="816"/>
                          </a:cubicBezTo>
                          <a:cubicBezTo>
                            <a:pt x="764" y="811"/>
                            <a:pt x="764" y="811"/>
                            <a:pt x="764" y="811"/>
                          </a:cubicBezTo>
                          <a:cubicBezTo>
                            <a:pt x="767" y="809"/>
                            <a:pt x="767" y="809"/>
                            <a:pt x="767" y="809"/>
                          </a:cubicBezTo>
                          <a:cubicBezTo>
                            <a:pt x="767" y="803"/>
                            <a:pt x="767" y="803"/>
                            <a:pt x="767" y="803"/>
                          </a:cubicBezTo>
                          <a:cubicBezTo>
                            <a:pt x="766" y="802"/>
                            <a:pt x="766" y="802"/>
                            <a:pt x="766" y="802"/>
                          </a:cubicBezTo>
                          <a:cubicBezTo>
                            <a:pt x="763" y="802"/>
                            <a:pt x="763" y="802"/>
                            <a:pt x="763" y="802"/>
                          </a:cubicBezTo>
                          <a:cubicBezTo>
                            <a:pt x="762" y="801"/>
                            <a:pt x="762" y="801"/>
                            <a:pt x="762" y="801"/>
                          </a:cubicBezTo>
                          <a:cubicBezTo>
                            <a:pt x="762" y="799"/>
                            <a:pt x="762" y="799"/>
                            <a:pt x="762" y="799"/>
                          </a:cubicBezTo>
                          <a:cubicBezTo>
                            <a:pt x="766" y="799"/>
                            <a:pt x="766" y="799"/>
                            <a:pt x="766" y="799"/>
                          </a:cubicBezTo>
                          <a:cubicBezTo>
                            <a:pt x="767" y="800"/>
                            <a:pt x="767" y="800"/>
                            <a:pt x="767" y="800"/>
                          </a:cubicBezTo>
                          <a:cubicBezTo>
                            <a:pt x="770" y="799"/>
                            <a:pt x="770" y="799"/>
                            <a:pt x="770" y="799"/>
                          </a:cubicBezTo>
                          <a:cubicBezTo>
                            <a:pt x="770" y="795"/>
                            <a:pt x="770" y="795"/>
                            <a:pt x="770" y="795"/>
                          </a:cubicBezTo>
                          <a:cubicBezTo>
                            <a:pt x="771" y="788"/>
                            <a:pt x="771" y="788"/>
                            <a:pt x="771" y="788"/>
                          </a:cubicBezTo>
                          <a:cubicBezTo>
                            <a:pt x="768" y="783"/>
                            <a:pt x="768" y="783"/>
                            <a:pt x="768" y="783"/>
                          </a:cubicBezTo>
                          <a:cubicBezTo>
                            <a:pt x="775" y="782"/>
                            <a:pt x="775" y="782"/>
                            <a:pt x="775" y="782"/>
                          </a:cubicBezTo>
                          <a:cubicBezTo>
                            <a:pt x="778" y="777"/>
                            <a:pt x="778" y="777"/>
                            <a:pt x="778" y="777"/>
                          </a:cubicBezTo>
                          <a:cubicBezTo>
                            <a:pt x="777" y="775"/>
                            <a:pt x="777" y="775"/>
                            <a:pt x="777" y="775"/>
                          </a:cubicBezTo>
                          <a:cubicBezTo>
                            <a:pt x="775" y="776"/>
                            <a:pt x="775" y="776"/>
                            <a:pt x="775" y="776"/>
                          </a:cubicBezTo>
                          <a:cubicBezTo>
                            <a:pt x="775" y="774"/>
                            <a:pt x="775" y="774"/>
                            <a:pt x="775" y="774"/>
                          </a:cubicBezTo>
                          <a:cubicBezTo>
                            <a:pt x="780" y="771"/>
                            <a:pt x="780" y="771"/>
                            <a:pt x="780" y="771"/>
                          </a:cubicBezTo>
                          <a:cubicBezTo>
                            <a:pt x="781" y="771"/>
                            <a:pt x="781" y="771"/>
                            <a:pt x="781" y="771"/>
                          </a:cubicBezTo>
                          <a:cubicBezTo>
                            <a:pt x="784" y="768"/>
                            <a:pt x="784" y="768"/>
                            <a:pt x="784" y="768"/>
                          </a:cubicBezTo>
                          <a:cubicBezTo>
                            <a:pt x="785" y="766"/>
                            <a:pt x="785" y="766"/>
                            <a:pt x="785" y="766"/>
                          </a:cubicBezTo>
                          <a:cubicBezTo>
                            <a:pt x="786" y="764"/>
                            <a:pt x="786" y="764"/>
                            <a:pt x="786" y="764"/>
                          </a:cubicBezTo>
                          <a:cubicBezTo>
                            <a:pt x="791" y="764"/>
                            <a:pt x="791" y="764"/>
                            <a:pt x="791" y="764"/>
                          </a:cubicBezTo>
                          <a:cubicBezTo>
                            <a:pt x="793" y="763"/>
                            <a:pt x="793" y="763"/>
                            <a:pt x="793" y="763"/>
                          </a:cubicBezTo>
                          <a:cubicBezTo>
                            <a:pt x="793" y="761"/>
                            <a:pt x="793" y="761"/>
                            <a:pt x="793" y="761"/>
                          </a:cubicBezTo>
                          <a:cubicBezTo>
                            <a:pt x="790" y="758"/>
                            <a:pt x="790" y="758"/>
                            <a:pt x="790" y="758"/>
                          </a:cubicBezTo>
                          <a:cubicBezTo>
                            <a:pt x="790" y="756"/>
                            <a:pt x="790" y="756"/>
                            <a:pt x="790" y="756"/>
                          </a:cubicBezTo>
                          <a:cubicBezTo>
                            <a:pt x="791" y="754"/>
                            <a:pt x="791" y="754"/>
                            <a:pt x="791" y="754"/>
                          </a:cubicBezTo>
                          <a:cubicBezTo>
                            <a:pt x="794" y="755"/>
                            <a:pt x="794" y="755"/>
                            <a:pt x="794" y="755"/>
                          </a:cubicBezTo>
                          <a:cubicBezTo>
                            <a:pt x="795" y="757"/>
                            <a:pt x="795" y="757"/>
                            <a:pt x="795" y="757"/>
                          </a:cubicBezTo>
                          <a:cubicBezTo>
                            <a:pt x="796" y="757"/>
                            <a:pt x="796" y="757"/>
                            <a:pt x="796" y="757"/>
                          </a:cubicBezTo>
                          <a:cubicBezTo>
                            <a:pt x="796" y="755"/>
                            <a:pt x="796" y="755"/>
                            <a:pt x="796" y="755"/>
                          </a:cubicBezTo>
                          <a:cubicBezTo>
                            <a:pt x="796" y="753"/>
                            <a:pt x="796" y="753"/>
                            <a:pt x="796" y="753"/>
                          </a:cubicBezTo>
                          <a:cubicBezTo>
                            <a:pt x="798" y="754"/>
                            <a:pt x="798" y="754"/>
                            <a:pt x="798" y="754"/>
                          </a:cubicBezTo>
                          <a:cubicBezTo>
                            <a:pt x="799" y="756"/>
                            <a:pt x="799" y="756"/>
                            <a:pt x="799" y="756"/>
                          </a:cubicBezTo>
                          <a:cubicBezTo>
                            <a:pt x="800" y="756"/>
                            <a:pt x="800" y="756"/>
                            <a:pt x="800" y="756"/>
                          </a:cubicBezTo>
                          <a:cubicBezTo>
                            <a:pt x="801" y="755"/>
                            <a:pt x="801" y="755"/>
                            <a:pt x="801" y="755"/>
                          </a:cubicBezTo>
                          <a:cubicBezTo>
                            <a:pt x="802" y="753"/>
                            <a:pt x="802" y="753"/>
                            <a:pt x="802" y="753"/>
                          </a:cubicBezTo>
                          <a:cubicBezTo>
                            <a:pt x="803" y="753"/>
                            <a:pt x="803" y="753"/>
                            <a:pt x="803" y="753"/>
                          </a:cubicBezTo>
                          <a:cubicBezTo>
                            <a:pt x="804" y="757"/>
                            <a:pt x="804" y="757"/>
                            <a:pt x="804" y="757"/>
                          </a:cubicBezTo>
                          <a:cubicBezTo>
                            <a:pt x="812" y="755"/>
                            <a:pt x="812" y="755"/>
                            <a:pt x="812" y="755"/>
                          </a:cubicBezTo>
                          <a:cubicBezTo>
                            <a:pt x="813" y="755"/>
                            <a:pt x="813" y="755"/>
                            <a:pt x="813" y="755"/>
                          </a:cubicBezTo>
                          <a:cubicBezTo>
                            <a:pt x="813" y="755"/>
                            <a:pt x="813" y="755"/>
                            <a:pt x="813" y="755"/>
                          </a:cubicBezTo>
                          <a:cubicBezTo>
                            <a:pt x="811" y="757"/>
                            <a:pt x="811" y="757"/>
                            <a:pt x="811" y="757"/>
                          </a:cubicBezTo>
                          <a:cubicBezTo>
                            <a:pt x="806" y="759"/>
                            <a:pt x="806" y="759"/>
                            <a:pt x="806" y="759"/>
                          </a:cubicBezTo>
                          <a:cubicBezTo>
                            <a:pt x="801" y="761"/>
                            <a:pt x="801" y="761"/>
                            <a:pt x="801" y="761"/>
                          </a:cubicBezTo>
                          <a:cubicBezTo>
                            <a:pt x="800" y="762"/>
                            <a:pt x="800" y="762"/>
                            <a:pt x="800" y="762"/>
                          </a:cubicBezTo>
                          <a:cubicBezTo>
                            <a:pt x="801" y="762"/>
                            <a:pt x="801" y="762"/>
                            <a:pt x="801" y="762"/>
                          </a:cubicBezTo>
                          <a:cubicBezTo>
                            <a:pt x="810" y="761"/>
                            <a:pt x="824" y="752"/>
                            <a:pt x="830" y="745"/>
                          </a:cubicBezTo>
                          <a:cubicBezTo>
                            <a:pt x="832" y="737"/>
                            <a:pt x="832" y="737"/>
                            <a:pt x="832" y="737"/>
                          </a:cubicBezTo>
                          <a:cubicBezTo>
                            <a:pt x="833" y="721"/>
                            <a:pt x="833" y="721"/>
                            <a:pt x="833" y="721"/>
                          </a:cubicBezTo>
                          <a:cubicBezTo>
                            <a:pt x="835" y="719"/>
                            <a:pt x="835" y="719"/>
                            <a:pt x="835" y="719"/>
                          </a:cubicBezTo>
                          <a:cubicBezTo>
                            <a:pt x="836" y="718"/>
                            <a:pt x="836" y="718"/>
                            <a:pt x="836" y="718"/>
                          </a:cubicBezTo>
                          <a:cubicBezTo>
                            <a:pt x="837" y="718"/>
                            <a:pt x="837" y="718"/>
                            <a:pt x="837" y="718"/>
                          </a:cubicBezTo>
                          <a:cubicBezTo>
                            <a:pt x="838" y="724"/>
                            <a:pt x="838" y="724"/>
                            <a:pt x="838" y="724"/>
                          </a:cubicBezTo>
                          <a:cubicBezTo>
                            <a:pt x="841" y="725"/>
                            <a:pt x="841" y="725"/>
                            <a:pt x="841" y="725"/>
                          </a:cubicBezTo>
                          <a:cubicBezTo>
                            <a:pt x="840" y="727"/>
                            <a:pt x="840" y="727"/>
                            <a:pt x="840" y="727"/>
                          </a:cubicBezTo>
                          <a:cubicBezTo>
                            <a:pt x="837" y="728"/>
                            <a:pt x="837" y="728"/>
                            <a:pt x="837" y="728"/>
                          </a:cubicBezTo>
                          <a:cubicBezTo>
                            <a:pt x="838" y="729"/>
                            <a:pt x="838" y="729"/>
                            <a:pt x="838" y="729"/>
                          </a:cubicBezTo>
                          <a:cubicBezTo>
                            <a:pt x="848" y="725"/>
                            <a:pt x="848" y="725"/>
                            <a:pt x="848" y="725"/>
                          </a:cubicBezTo>
                          <a:cubicBezTo>
                            <a:pt x="854" y="721"/>
                            <a:pt x="854" y="721"/>
                            <a:pt x="854" y="721"/>
                          </a:cubicBezTo>
                          <a:cubicBezTo>
                            <a:pt x="863" y="721"/>
                            <a:pt x="863" y="721"/>
                            <a:pt x="863" y="721"/>
                          </a:cubicBezTo>
                          <a:cubicBezTo>
                            <a:pt x="879" y="718"/>
                            <a:pt x="879" y="718"/>
                            <a:pt x="879" y="718"/>
                          </a:cubicBezTo>
                          <a:cubicBezTo>
                            <a:pt x="890" y="722"/>
                            <a:pt x="890" y="722"/>
                            <a:pt x="890" y="722"/>
                          </a:cubicBezTo>
                          <a:cubicBezTo>
                            <a:pt x="895" y="724"/>
                            <a:pt x="895" y="724"/>
                            <a:pt x="895" y="724"/>
                          </a:cubicBezTo>
                          <a:cubicBezTo>
                            <a:pt x="902" y="725"/>
                            <a:pt x="902" y="725"/>
                            <a:pt x="902" y="725"/>
                          </a:cubicBezTo>
                          <a:cubicBezTo>
                            <a:pt x="908" y="725"/>
                            <a:pt x="908" y="725"/>
                            <a:pt x="908" y="725"/>
                          </a:cubicBezTo>
                          <a:cubicBezTo>
                            <a:pt x="911" y="722"/>
                            <a:pt x="911" y="722"/>
                            <a:pt x="911" y="722"/>
                          </a:cubicBezTo>
                          <a:cubicBezTo>
                            <a:pt x="911" y="720"/>
                            <a:pt x="911" y="720"/>
                            <a:pt x="911" y="720"/>
                          </a:cubicBezTo>
                          <a:cubicBezTo>
                            <a:pt x="912" y="718"/>
                            <a:pt x="912" y="718"/>
                            <a:pt x="912" y="718"/>
                          </a:cubicBezTo>
                          <a:cubicBezTo>
                            <a:pt x="917" y="718"/>
                            <a:pt x="917" y="718"/>
                            <a:pt x="917" y="718"/>
                          </a:cubicBezTo>
                          <a:cubicBezTo>
                            <a:pt x="925" y="722"/>
                            <a:pt x="925" y="722"/>
                            <a:pt x="925" y="722"/>
                          </a:cubicBezTo>
                          <a:cubicBezTo>
                            <a:pt x="929" y="726"/>
                            <a:pt x="929" y="726"/>
                            <a:pt x="929" y="726"/>
                          </a:cubicBezTo>
                          <a:cubicBezTo>
                            <a:pt x="932" y="727"/>
                            <a:pt x="932" y="727"/>
                            <a:pt x="932" y="727"/>
                          </a:cubicBezTo>
                          <a:cubicBezTo>
                            <a:pt x="938" y="735"/>
                            <a:pt x="938" y="735"/>
                            <a:pt x="938" y="735"/>
                          </a:cubicBezTo>
                          <a:cubicBezTo>
                            <a:pt x="944" y="735"/>
                            <a:pt x="944" y="735"/>
                            <a:pt x="944" y="735"/>
                          </a:cubicBezTo>
                          <a:cubicBezTo>
                            <a:pt x="945" y="737"/>
                            <a:pt x="945" y="737"/>
                            <a:pt x="945" y="737"/>
                          </a:cubicBezTo>
                          <a:cubicBezTo>
                            <a:pt x="949" y="738"/>
                            <a:pt x="949" y="738"/>
                            <a:pt x="949" y="738"/>
                          </a:cubicBezTo>
                          <a:cubicBezTo>
                            <a:pt x="954" y="736"/>
                            <a:pt x="954" y="736"/>
                            <a:pt x="954" y="736"/>
                          </a:cubicBezTo>
                          <a:cubicBezTo>
                            <a:pt x="956" y="738"/>
                            <a:pt x="956" y="738"/>
                            <a:pt x="956" y="738"/>
                          </a:cubicBezTo>
                          <a:cubicBezTo>
                            <a:pt x="959" y="737"/>
                            <a:pt x="959" y="737"/>
                            <a:pt x="959" y="737"/>
                          </a:cubicBezTo>
                          <a:cubicBezTo>
                            <a:pt x="961" y="737"/>
                            <a:pt x="961" y="737"/>
                            <a:pt x="961" y="737"/>
                          </a:cubicBezTo>
                          <a:cubicBezTo>
                            <a:pt x="966" y="738"/>
                            <a:pt x="966" y="738"/>
                            <a:pt x="966" y="738"/>
                          </a:cubicBezTo>
                          <a:cubicBezTo>
                            <a:pt x="970" y="733"/>
                            <a:pt x="970" y="733"/>
                            <a:pt x="970" y="733"/>
                          </a:cubicBezTo>
                          <a:cubicBezTo>
                            <a:pt x="971" y="732"/>
                            <a:pt x="971" y="732"/>
                            <a:pt x="971" y="732"/>
                          </a:cubicBezTo>
                          <a:cubicBezTo>
                            <a:pt x="970" y="730"/>
                            <a:pt x="970" y="730"/>
                            <a:pt x="970" y="730"/>
                          </a:cubicBezTo>
                          <a:cubicBezTo>
                            <a:pt x="971" y="729"/>
                            <a:pt x="971" y="729"/>
                            <a:pt x="971" y="729"/>
                          </a:cubicBezTo>
                          <a:cubicBezTo>
                            <a:pt x="974" y="729"/>
                            <a:pt x="974" y="729"/>
                            <a:pt x="974" y="729"/>
                          </a:cubicBezTo>
                          <a:cubicBezTo>
                            <a:pt x="977" y="733"/>
                            <a:pt x="977" y="733"/>
                            <a:pt x="977" y="733"/>
                          </a:cubicBezTo>
                          <a:cubicBezTo>
                            <a:pt x="983" y="735"/>
                            <a:pt x="983" y="735"/>
                            <a:pt x="983" y="735"/>
                          </a:cubicBezTo>
                          <a:cubicBezTo>
                            <a:pt x="989" y="742"/>
                            <a:pt x="989" y="742"/>
                            <a:pt x="989" y="742"/>
                          </a:cubicBezTo>
                          <a:cubicBezTo>
                            <a:pt x="991" y="742"/>
                            <a:pt x="991" y="742"/>
                            <a:pt x="991" y="742"/>
                          </a:cubicBezTo>
                          <a:cubicBezTo>
                            <a:pt x="995" y="740"/>
                            <a:pt x="995" y="740"/>
                            <a:pt x="995" y="740"/>
                          </a:cubicBezTo>
                          <a:cubicBezTo>
                            <a:pt x="995" y="738"/>
                            <a:pt x="995" y="738"/>
                            <a:pt x="995" y="738"/>
                          </a:cubicBezTo>
                          <a:cubicBezTo>
                            <a:pt x="993" y="735"/>
                            <a:pt x="993" y="735"/>
                            <a:pt x="993" y="735"/>
                          </a:cubicBezTo>
                          <a:cubicBezTo>
                            <a:pt x="985" y="730"/>
                            <a:pt x="985" y="730"/>
                            <a:pt x="985" y="730"/>
                          </a:cubicBezTo>
                          <a:cubicBezTo>
                            <a:pt x="981" y="726"/>
                            <a:pt x="981" y="726"/>
                            <a:pt x="981" y="726"/>
                          </a:cubicBezTo>
                          <a:cubicBezTo>
                            <a:pt x="981" y="724"/>
                            <a:pt x="981" y="724"/>
                            <a:pt x="981" y="724"/>
                          </a:cubicBezTo>
                          <a:cubicBezTo>
                            <a:pt x="983" y="720"/>
                            <a:pt x="983" y="720"/>
                            <a:pt x="983" y="720"/>
                          </a:cubicBezTo>
                          <a:cubicBezTo>
                            <a:pt x="989" y="716"/>
                            <a:pt x="989" y="716"/>
                            <a:pt x="989" y="716"/>
                          </a:cubicBezTo>
                          <a:cubicBezTo>
                            <a:pt x="990" y="709"/>
                            <a:pt x="990" y="709"/>
                            <a:pt x="990" y="709"/>
                          </a:cubicBezTo>
                          <a:cubicBezTo>
                            <a:pt x="989" y="708"/>
                            <a:pt x="989" y="708"/>
                            <a:pt x="989" y="708"/>
                          </a:cubicBezTo>
                          <a:cubicBezTo>
                            <a:pt x="988" y="707"/>
                            <a:pt x="988" y="707"/>
                            <a:pt x="988" y="707"/>
                          </a:cubicBezTo>
                          <a:cubicBezTo>
                            <a:pt x="982" y="710"/>
                            <a:pt x="982" y="710"/>
                            <a:pt x="982" y="710"/>
                          </a:cubicBezTo>
                          <a:cubicBezTo>
                            <a:pt x="979" y="713"/>
                            <a:pt x="979" y="713"/>
                            <a:pt x="979" y="713"/>
                          </a:cubicBezTo>
                          <a:cubicBezTo>
                            <a:pt x="977" y="712"/>
                            <a:pt x="977" y="712"/>
                            <a:pt x="977" y="712"/>
                          </a:cubicBezTo>
                          <a:cubicBezTo>
                            <a:pt x="976" y="706"/>
                            <a:pt x="976" y="706"/>
                            <a:pt x="976" y="706"/>
                          </a:cubicBezTo>
                          <a:cubicBezTo>
                            <a:pt x="975" y="706"/>
                            <a:pt x="975" y="706"/>
                            <a:pt x="975" y="706"/>
                          </a:cubicBezTo>
                          <a:cubicBezTo>
                            <a:pt x="973" y="706"/>
                            <a:pt x="973" y="706"/>
                            <a:pt x="973" y="706"/>
                          </a:cubicBezTo>
                          <a:cubicBezTo>
                            <a:pt x="968" y="709"/>
                            <a:pt x="968" y="709"/>
                            <a:pt x="968" y="709"/>
                          </a:cubicBezTo>
                          <a:cubicBezTo>
                            <a:pt x="964" y="709"/>
                            <a:pt x="964" y="709"/>
                            <a:pt x="964" y="709"/>
                          </a:cubicBezTo>
                          <a:cubicBezTo>
                            <a:pt x="959" y="706"/>
                            <a:pt x="959" y="706"/>
                            <a:pt x="959" y="706"/>
                          </a:cubicBezTo>
                          <a:cubicBezTo>
                            <a:pt x="961" y="700"/>
                            <a:pt x="961" y="700"/>
                            <a:pt x="961" y="700"/>
                          </a:cubicBezTo>
                          <a:cubicBezTo>
                            <a:pt x="967" y="698"/>
                            <a:pt x="967" y="698"/>
                            <a:pt x="967" y="698"/>
                          </a:cubicBezTo>
                          <a:cubicBezTo>
                            <a:pt x="975" y="702"/>
                            <a:pt x="975" y="702"/>
                            <a:pt x="975" y="702"/>
                          </a:cubicBezTo>
                          <a:cubicBezTo>
                            <a:pt x="983" y="703"/>
                            <a:pt x="983" y="703"/>
                            <a:pt x="983" y="703"/>
                          </a:cubicBezTo>
                          <a:cubicBezTo>
                            <a:pt x="989" y="700"/>
                            <a:pt x="989" y="700"/>
                            <a:pt x="989" y="700"/>
                          </a:cubicBezTo>
                          <a:cubicBezTo>
                            <a:pt x="993" y="701"/>
                            <a:pt x="993" y="701"/>
                            <a:pt x="993" y="701"/>
                          </a:cubicBezTo>
                          <a:cubicBezTo>
                            <a:pt x="999" y="698"/>
                            <a:pt x="999" y="698"/>
                            <a:pt x="999" y="698"/>
                          </a:cubicBezTo>
                          <a:cubicBezTo>
                            <a:pt x="1016" y="699"/>
                            <a:pt x="1016" y="699"/>
                            <a:pt x="1016" y="699"/>
                          </a:cubicBezTo>
                          <a:cubicBezTo>
                            <a:pt x="1021" y="700"/>
                            <a:pt x="1021" y="700"/>
                            <a:pt x="1021" y="700"/>
                          </a:cubicBezTo>
                          <a:cubicBezTo>
                            <a:pt x="1023" y="699"/>
                            <a:pt x="1023" y="699"/>
                            <a:pt x="1023" y="699"/>
                          </a:cubicBezTo>
                          <a:cubicBezTo>
                            <a:pt x="1027" y="682"/>
                            <a:pt x="1027" y="682"/>
                            <a:pt x="1027" y="682"/>
                          </a:cubicBezTo>
                          <a:cubicBezTo>
                            <a:pt x="1028" y="685"/>
                            <a:pt x="1028" y="685"/>
                            <a:pt x="1028" y="685"/>
                          </a:cubicBezTo>
                          <a:cubicBezTo>
                            <a:pt x="1028" y="690"/>
                            <a:pt x="1028" y="690"/>
                            <a:pt x="1028" y="690"/>
                          </a:cubicBezTo>
                          <a:cubicBezTo>
                            <a:pt x="1029" y="696"/>
                            <a:pt x="1029" y="696"/>
                            <a:pt x="1029" y="696"/>
                          </a:cubicBezTo>
                          <a:cubicBezTo>
                            <a:pt x="1029" y="698"/>
                            <a:pt x="1029" y="698"/>
                            <a:pt x="1029" y="698"/>
                          </a:cubicBezTo>
                          <a:cubicBezTo>
                            <a:pt x="1028" y="702"/>
                            <a:pt x="1028" y="702"/>
                            <a:pt x="1028" y="702"/>
                          </a:cubicBezTo>
                          <a:cubicBezTo>
                            <a:pt x="1028" y="703"/>
                            <a:pt x="1028" y="703"/>
                            <a:pt x="1028" y="703"/>
                          </a:cubicBezTo>
                          <a:cubicBezTo>
                            <a:pt x="1033" y="703"/>
                            <a:pt x="1033" y="703"/>
                            <a:pt x="1033" y="703"/>
                          </a:cubicBezTo>
                          <a:cubicBezTo>
                            <a:pt x="1044" y="700"/>
                            <a:pt x="1044" y="700"/>
                            <a:pt x="1044" y="700"/>
                          </a:cubicBezTo>
                          <a:cubicBezTo>
                            <a:pt x="1048" y="695"/>
                            <a:pt x="1048" y="695"/>
                            <a:pt x="1048" y="695"/>
                          </a:cubicBezTo>
                          <a:cubicBezTo>
                            <a:pt x="1051" y="695"/>
                            <a:pt x="1051" y="695"/>
                            <a:pt x="1051" y="695"/>
                          </a:cubicBezTo>
                          <a:cubicBezTo>
                            <a:pt x="1053" y="693"/>
                            <a:pt x="1053" y="693"/>
                            <a:pt x="1053" y="693"/>
                          </a:cubicBezTo>
                          <a:cubicBezTo>
                            <a:pt x="1054" y="693"/>
                            <a:pt x="1054" y="693"/>
                            <a:pt x="1054" y="693"/>
                          </a:cubicBezTo>
                          <a:cubicBezTo>
                            <a:pt x="1054" y="694"/>
                            <a:pt x="1054" y="694"/>
                            <a:pt x="1054" y="694"/>
                          </a:cubicBezTo>
                          <a:cubicBezTo>
                            <a:pt x="1053" y="698"/>
                            <a:pt x="1053" y="698"/>
                            <a:pt x="1053" y="698"/>
                          </a:cubicBezTo>
                          <a:cubicBezTo>
                            <a:pt x="1056" y="698"/>
                            <a:pt x="1056" y="698"/>
                            <a:pt x="1056" y="698"/>
                          </a:cubicBezTo>
                          <a:cubicBezTo>
                            <a:pt x="1068" y="695"/>
                            <a:pt x="1068" y="695"/>
                            <a:pt x="1068" y="695"/>
                          </a:cubicBezTo>
                          <a:cubicBezTo>
                            <a:pt x="1073" y="695"/>
                            <a:pt x="1073" y="695"/>
                            <a:pt x="1073" y="695"/>
                          </a:cubicBezTo>
                          <a:cubicBezTo>
                            <a:pt x="1076" y="696"/>
                            <a:pt x="1076" y="696"/>
                            <a:pt x="1076" y="696"/>
                          </a:cubicBezTo>
                          <a:cubicBezTo>
                            <a:pt x="1075" y="698"/>
                            <a:pt x="1075" y="698"/>
                            <a:pt x="1075" y="698"/>
                          </a:cubicBezTo>
                          <a:cubicBezTo>
                            <a:pt x="1074" y="699"/>
                            <a:pt x="1074" y="699"/>
                            <a:pt x="1074" y="699"/>
                          </a:cubicBezTo>
                          <a:cubicBezTo>
                            <a:pt x="1074" y="699"/>
                            <a:pt x="1074" y="699"/>
                            <a:pt x="1074" y="699"/>
                          </a:cubicBezTo>
                          <a:cubicBezTo>
                            <a:pt x="1077" y="701"/>
                            <a:pt x="1077" y="701"/>
                            <a:pt x="1077" y="701"/>
                          </a:cubicBezTo>
                          <a:cubicBezTo>
                            <a:pt x="1083" y="703"/>
                            <a:pt x="1083" y="703"/>
                            <a:pt x="1083" y="703"/>
                          </a:cubicBezTo>
                          <a:cubicBezTo>
                            <a:pt x="1096" y="711"/>
                            <a:pt x="1096" y="711"/>
                            <a:pt x="1096" y="711"/>
                          </a:cubicBezTo>
                          <a:cubicBezTo>
                            <a:pt x="1098" y="713"/>
                            <a:pt x="1098" y="713"/>
                            <a:pt x="1098" y="713"/>
                          </a:cubicBezTo>
                          <a:cubicBezTo>
                            <a:pt x="1101" y="718"/>
                            <a:pt x="1101" y="718"/>
                            <a:pt x="1101" y="718"/>
                          </a:cubicBezTo>
                          <a:cubicBezTo>
                            <a:pt x="1103" y="720"/>
                            <a:pt x="1103" y="720"/>
                            <a:pt x="1103" y="720"/>
                          </a:cubicBezTo>
                          <a:cubicBezTo>
                            <a:pt x="1110" y="719"/>
                            <a:pt x="1110" y="719"/>
                            <a:pt x="1110" y="719"/>
                          </a:cubicBezTo>
                          <a:cubicBezTo>
                            <a:pt x="1118" y="717"/>
                            <a:pt x="1118" y="717"/>
                            <a:pt x="1118" y="717"/>
                          </a:cubicBezTo>
                          <a:cubicBezTo>
                            <a:pt x="1125" y="713"/>
                            <a:pt x="1125" y="713"/>
                            <a:pt x="1125" y="713"/>
                          </a:cubicBezTo>
                          <a:cubicBezTo>
                            <a:pt x="1128" y="713"/>
                            <a:pt x="1128" y="713"/>
                            <a:pt x="1128" y="713"/>
                          </a:cubicBezTo>
                          <a:cubicBezTo>
                            <a:pt x="1128" y="713"/>
                            <a:pt x="1128" y="713"/>
                            <a:pt x="1128" y="713"/>
                          </a:cubicBezTo>
                          <a:cubicBezTo>
                            <a:pt x="1129" y="710"/>
                            <a:pt x="1129" y="710"/>
                            <a:pt x="1129" y="710"/>
                          </a:cubicBezTo>
                          <a:cubicBezTo>
                            <a:pt x="1132" y="708"/>
                            <a:pt x="1132" y="708"/>
                            <a:pt x="1132" y="708"/>
                          </a:cubicBezTo>
                          <a:cubicBezTo>
                            <a:pt x="1136" y="708"/>
                            <a:pt x="1136" y="708"/>
                            <a:pt x="1136" y="708"/>
                          </a:cubicBezTo>
                          <a:cubicBezTo>
                            <a:pt x="1139" y="709"/>
                            <a:pt x="1139" y="709"/>
                            <a:pt x="1139" y="709"/>
                          </a:cubicBezTo>
                          <a:cubicBezTo>
                            <a:pt x="1144" y="710"/>
                            <a:pt x="1144" y="710"/>
                            <a:pt x="1144" y="710"/>
                          </a:cubicBezTo>
                          <a:cubicBezTo>
                            <a:pt x="1148" y="714"/>
                            <a:pt x="1148" y="714"/>
                            <a:pt x="1148" y="714"/>
                          </a:cubicBezTo>
                          <a:cubicBezTo>
                            <a:pt x="1152" y="720"/>
                            <a:pt x="1152" y="720"/>
                            <a:pt x="1152" y="720"/>
                          </a:cubicBezTo>
                          <a:cubicBezTo>
                            <a:pt x="1155" y="721"/>
                            <a:pt x="1155" y="721"/>
                            <a:pt x="1155" y="721"/>
                          </a:cubicBezTo>
                          <a:cubicBezTo>
                            <a:pt x="1155" y="726"/>
                            <a:pt x="1155" y="726"/>
                            <a:pt x="1155" y="726"/>
                          </a:cubicBezTo>
                          <a:cubicBezTo>
                            <a:pt x="1158" y="727"/>
                            <a:pt x="1158" y="727"/>
                            <a:pt x="1158" y="727"/>
                          </a:cubicBezTo>
                          <a:cubicBezTo>
                            <a:pt x="1163" y="734"/>
                            <a:pt x="1163" y="734"/>
                            <a:pt x="1163" y="734"/>
                          </a:cubicBezTo>
                          <a:cubicBezTo>
                            <a:pt x="1166" y="736"/>
                            <a:pt x="1166" y="736"/>
                            <a:pt x="1166" y="736"/>
                          </a:cubicBezTo>
                          <a:cubicBezTo>
                            <a:pt x="1173" y="739"/>
                            <a:pt x="1173" y="739"/>
                            <a:pt x="1173" y="739"/>
                          </a:cubicBezTo>
                          <a:cubicBezTo>
                            <a:pt x="1174" y="741"/>
                            <a:pt x="1174" y="741"/>
                            <a:pt x="1174" y="741"/>
                          </a:cubicBezTo>
                          <a:cubicBezTo>
                            <a:pt x="1175" y="744"/>
                            <a:pt x="1175" y="744"/>
                            <a:pt x="1175" y="744"/>
                          </a:cubicBezTo>
                          <a:cubicBezTo>
                            <a:pt x="1175" y="754"/>
                            <a:pt x="1175" y="754"/>
                            <a:pt x="1175" y="754"/>
                          </a:cubicBezTo>
                          <a:cubicBezTo>
                            <a:pt x="1173" y="772"/>
                            <a:pt x="1173" y="772"/>
                            <a:pt x="1173" y="772"/>
                          </a:cubicBezTo>
                          <a:cubicBezTo>
                            <a:pt x="1173" y="775"/>
                            <a:pt x="1173" y="775"/>
                            <a:pt x="1173" y="775"/>
                          </a:cubicBezTo>
                          <a:cubicBezTo>
                            <a:pt x="1174" y="780"/>
                            <a:pt x="1174" y="780"/>
                            <a:pt x="1174" y="780"/>
                          </a:cubicBezTo>
                          <a:cubicBezTo>
                            <a:pt x="1174" y="780"/>
                            <a:pt x="1174" y="780"/>
                            <a:pt x="1174" y="780"/>
                          </a:cubicBezTo>
                          <a:cubicBezTo>
                            <a:pt x="1176" y="780"/>
                            <a:pt x="1176" y="780"/>
                            <a:pt x="1176" y="780"/>
                          </a:cubicBezTo>
                          <a:cubicBezTo>
                            <a:pt x="1177" y="776"/>
                            <a:pt x="1177" y="776"/>
                            <a:pt x="1177" y="776"/>
                          </a:cubicBezTo>
                          <a:cubicBezTo>
                            <a:pt x="1179" y="777"/>
                            <a:pt x="1179" y="777"/>
                            <a:pt x="1179" y="777"/>
                          </a:cubicBezTo>
                          <a:cubicBezTo>
                            <a:pt x="1181" y="778"/>
                            <a:pt x="1181" y="778"/>
                            <a:pt x="1181" y="778"/>
                          </a:cubicBezTo>
                          <a:cubicBezTo>
                            <a:pt x="1179" y="785"/>
                            <a:pt x="1179" y="785"/>
                            <a:pt x="1179" y="785"/>
                          </a:cubicBezTo>
                          <a:cubicBezTo>
                            <a:pt x="1178" y="790"/>
                            <a:pt x="1178" y="790"/>
                            <a:pt x="1178" y="790"/>
                          </a:cubicBezTo>
                          <a:cubicBezTo>
                            <a:pt x="1179" y="795"/>
                            <a:pt x="1179" y="795"/>
                            <a:pt x="1179" y="795"/>
                          </a:cubicBezTo>
                          <a:cubicBezTo>
                            <a:pt x="1181" y="800"/>
                            <a:pt x="1181" y="800"/>
                            <a:pt x="1181" y="800"/>
                          </a:cubicBezTo>
                          <a:cubicBezTo>
                            <a:pt x="1188" y="810"/>
                            <a:pt x="1188" y="810"/>
                            <a:pt x="1188" y="810"/>
                          </a:cubicBezTo>
                          <a:cubicBezTo>
                            <a:pt x="1189" y="811"/>
                            <a:pt x="1189" y="811"/>
                            <a:pt x="1189" y="811"/>
                          </a:cubicBezTo>
                          <a:cubicBezTo>
                            <a:pt x="1193" y="809"/>
                            <a:pt x="1193" y="809"/>
                            <a:pt x="1193" y="809"/>
                          </a:cubicBezTo>
                          <a:cubicBezTo>
                            <a:pt x="1194" y="818"/>
                            <a:pt x="1194" y="818"/>
                            <a:pt x="1194" y="818"/>
                          </a:cubicBezTo>
                          <a:cubicBezTo>
                            <a:pt x="1197" y="817"/>
                            <a:pt x="1197" y="817"/>
                            <a:pt x="1197" y="817"/>
                          </a:cubicBezTo>
                          <a:cubicBezTo>
                            <a:pt x="1197" y="818"/>
                            <a:pt x="1197" y="818"/>
                            <a:pt x="1197" y="818"/>
                          </a:cubicBezTo>
                          <a:cubicBezTo>
                            <a:pt x="1196" y="820"/>
                            <a:pt x="1196" y="820"/>
                            <a:pt x="1196" y="820"/>
                          </a:cubicBezTo>
                          <a:cubicBezTo>
                            <a:pt x="1195" y="822"/>
                            <a:pt x="1195" y="822"/>
                            <a:pt x="1195" y="822"/>
                          </a:cubicBezTo>
                          <a:cubicBezTo>
                            <a:pt x="1200" y="829"/>
                            <a:pt x="1200" y="829"/>
                            <a:pt x="1200" y="829"/>
                          </a:cubicBezTo>
                          <a:cubicBezTo>
                            <a:pt x="1202" y="835"/>
                            <a:pt x="1202" y="835"/>
                            <a:pt x="1202" y="835"/>
                          </a:cubicBezTo>
                          <a:cubicBezTo>
                            <a:pt x="1203" y="838"/>
                            <a:pt x="1203" y="838"/>
                            <a:pt x="1203" y="838"/>
                          </a:cubicBezTo>
                          <a:cubicBezTo>
                            <a:pt x="1206" y="841"/>
                            <a:pt x="1206" y="841"/>
                            <a:pt x="1206" y="841"/>
                          </a:cubicBezTo>
                          <a:cubicBezTo>
                            <a:pt x="1210" y="842"/>
                            <a:pt x="1210" y="842"/>
                            <a:pt x="1210" y="842"/>
                          </a:cubicBezTo>
                          <a:cubicBezTo>
                            <a:pt x="1213" y="844"/>
                            <a:pt x="1213" y="844"/>
                            <a:pt x="1213" y="844"/>
                          </a:cubicBezTo>
                          <a:cubicBezTo>
                            <a:pt x="1218" y="855"/>
                            <a:pt x="1218" y="855"/>
                            <a:pt x="1218" y="855"/>
                          </a:cubicBezTo>
                          <a:cubicBezTo>
                            <a:pt x="1218" y="862"/>
                            <a:pt x="1218" y="862"/>
                            <a:pt x="1218" y="862"/>
                          </a:cubicBezTo>
                          <a:cubicBezTo>
                            <a:pt x="1218" y="863"/>
                            <a:pt x="1218" y="863"/>
                            <a:pt x="1218" y="863"/>
                          </a:cubicBezTo>
                          <a:cubicBezTo>
                            <a:pt x="1220" y="865"/>
                            <a:pt x="1220" y="865"/>
                            <a:pt x="1220" y="865"/>
                          </a:cubicBezTo>
                          <a:cubicBezTo>
                            <a:pt x="1227" y="865"/>
                            <a:pt x="1227" y="865"/>
                            <a:pt x="1227" y="865"/>
                          </a:cubicBezTo>
                          <a:cubicBezTo>
                            <a:pt x="1232" y="863"/>
                            <a:pt x="1232" y="863"/>
                            <a:pt x="1232" y="863"/>
                          </a:cubicBezTo>
                          <a:cubicBezTo>
                            <a:pt x="1238" y="860"/>
                            <a:pt x="1238" y="860"/>
                            <a:pt x="1238" y="860"/>
                          </a:cubicBezTo>
                          <a:cubicBezTo>
                            <a:pt x="1242" y="862"/>
                            <a:pt x="1242" y="862"/>
                            <a:pt x="1242" y="862"/>
                          </a:cubicBezTo>
                          <a:cubicBezTo>
                            <a:pt x="1244" y="858"/>
                            <a:pt x="1244" y="858"/>
                            <a:pt x="1244" y="858"/>
                          </a:cubicBezTo>
                          <a:cubicBezTo>
                            <a:pt x="1242" y="856"/>
                            <a:pt x="1242" y="856"/>
                            <a:pt x="1242" y="856"/>
                          </a:cubicBezTo>
                          <a:cubicBezTo>
                            <a:pt x="1245" y="846"/>
                            <a:pt x="1245" y="846"/>
                            <a:pt x="1245" y="846"/>
                          </a:cubicBezTo>
                          <a:cubicBezTo>
                            <a:pt x="1248" y="836"/>
                            <a:pt x="1248" y="836"/>
                            <a:pt x="1248" y="836"/>
                          </a:cubicBezTo>
                          <a:cubicBezTo>
                            <a:pt x="1249" y="826"/>
                            <a:pt x="1249" y="826"/>
                            <a:pt x="1249" y="826"/>
                          </a:cubicBezTo>
                          <a:cubicBezTo>
                            <a:pt x="1248" y="815"/>
                            <a:pt x="1248" y="815"/>
                            <a:pt x="1248" y="815"/>
                          </a:cubicBezTo>
                          <a:cubicBezTo>
                            <a:pt x="1248" y="809"/>
                            <a:pt x="1248" y="809"/>
                            <a:pt x="1248" y="809"/>
                          </a:cubicBezTo>
                          <a:cubicBezTo>
                            <a:pt x="1240" y="786"/>
                            <a:pt x="1240" y="786"/>
                            <a:pt x="1240" y="786"/>
                          </a:cubicBezTo>
                          <a:cubicBezTo>
                            <a:pt x="1227" y="768"/>
                            <a:pt x="1241" y="766"/>
                            <a:pt x="1230" y="750"/>
                          </a:cubicBezTo>
                          <a:cubicBezTo>
                            <a:pt x="1221" y="736"/>
                            <a:pt x="1221" y="736"/>
                            <a:pt x="1221" y="736"/>
                          </a:cubicBezTo>
                          <a:cubicBezTo>
                            <a:pt x="1214" y="715"/>
                            <a:pt x="1214" y="715"/>
                            <a:pt x="1214" y="715"/>
                          </a:cubicBezTo>
                          <a:cubicBezTo>
                            <a:pt x="1208" y="691"/>
                            <a:pt x="1208" y="691"/>
                            <a:pt x="1208" y="691"/>
                          </a:cubicBezTo>
                          <a:cubicBezTo>
                            <a:pt x="1210" y="688"/>
                            <a:pt x="1210" y="688"/>
                            <a:pt x="1210" y="688"/>
                          </a:cubicBezTo>
                          <a:cubicBezTo>
                            <a:pt x="1210" y="680"/>
                            <a:pt x="1210" y="680"/>
                            <a:pt x="1210" y="680"/>
                          </a:cubicBezTo>
                          <a:cubicBezTo>
                            <a:pt x="1213" y="675"/>
                            <a:pt x="1213" y="675"/>
                            <a:pt x="1213" y="675"/>
                          </a:cubicBezTo>
                          <a:cubicBezTo>
                            <a:pt x="1214" y="669"/>
                            <a:pt x="1214" y="669"/>
                            <a:pt x="1214" y="669"/>
                          </a:cubicBezTo>
                          <a:cubicBezTo>
                            <a:pt x="1216" y="665"/>
                            <a:pt x="1216" y="665"/>
                            <a:pt x="1216" y="665"/>
                          </a:cubicBezTo>
                          <a:cubicBezTo>
                            <a:pt x="1222" y="650"/>
                            <a:pt x="1222" y="650"/>
                            <a:pt x="1222" y="650"/>
                          </a:cubicBezTo>
                          <a:cubicBezTo>
                            <a:pt x="1225" y="646"/>
                            <a:pt x="1225" y="646"/>
                            <a:pt x="1225" y="646"/>
                          </a:cubicBezTo>
                          <a:cubicBezTo>
                            <a:pt x="1227" y="645"/>
                            <a:pt x="1227" y="645"/>
                            <a:pt x="1227" y="645"/>
                          </a:cubicBezTo>
                          <a:cubicBezTo>
                            <a:pt x="1226" y="643"/>
                            <a:pt x="1226" y="643"/>
                            <a:pt x="1226" y="643"/>
                          </a:cubicBezTo>
                          <a:cubicBezTo>
                            <a:pt x="1227" y="642"/>
                            <a:pt x="1227" y="642"/>
                            <a:pt x="1227" y="642"/>
                          </a:cubicBezTo>
                          <a:cubicBezTo>
                            <a:pt x="1232" y="639"/>
                            <a:pt x="1232" y="639"/>
                            <a:pt x="1232" y="639"/>
                          </a:cubicBezTo>
                          <a:cubicBezTo>
                            <a:pt x="1234" y="639"/>
                            <a:pt x="1234" y="639"/>
                            <a:pt x="1234" y="639"/>
                          </a:cubicBezTo>
                          <a:cubicBezTo>
                            <a:pt x="1236" y="637"/>
                            <a:pt x="1236" y="637"/>
                            <a:pt x="1236" y="637"/>
                          </a:cubicBezTo>
                          <a:cubicBezTo>
                            <a:pt x="1235" y="634"/>
                            <a:pt x="1235" y="634"/>
                            <a:pt x="1235" y="634"/>
                          </a:cubicBezTo>
                          <a:cubicBezTo>
                            <a:pt x="1232" y="630"/>
                            <a:pt x="1232" y="630"/>
                            <a:pt x="1232" y="630"/>
                          </a:cubicBezTo>
                          <a:cubicBezTo>
                            <a:pt x="1232" y="629"/>
                            <a:pt x="1232" y="629"/>
                            <a:pt x="1232" y="629"/>
                          </a:cubicBezTo>
                          <a:cubicBezTo>
                            <a:pt x="1232" y="628"/>
                            <a:pt x="1232" y="628"/>
                            <a:pt x="1232" y="628"/>
                          </a:cubicBezTo>
                          <a:cubicBezTo>
                            <a:pt x="1241" y="627"/>
                            <a:pt x="1241" y="627"/>
                            <a:pt x="1241" y="627"/>
                          </a:cubicBezTo>
                          <a:cubicBezTo>
                            <a:pt x="1248" y="628"/>
                            <a:pt x="1248" y="628"/>
                            <a:pt x="1248" y="628"/>
                          </a:cubicBezTo>
                          <a:cubicBezTo>
                            <a:pt x="1251" y="627"/>
                            <a:pt x="1251" y="627"/>
                            <a:pt x="1251" y="627"/>
                          </a:cubicBezTo>
                          <a:cubicBezTo>
                            <a:pt x="1263" y="618"/>
                            <a:pt x="1263" y="618"/>
                            <a:pt x="1263" y="618"/>
                          </a:cubicBezTo>
                          <a:cubicBezTo>
                            <a:pt x="1264" y="618"/>
                            <a:pt x="1264" y="618"/>
                            <a:pt x="1264" y="618"/>
                          </a:cubicBezTo>
                          <a:cubicBezTo>
                            <a:pt x="1266" y="616"/>
                            <a:pt x="1266" y="616"/>
                            <a:pt x="1266" y="616"/>
                          </a:cubicBezTo>
                          <a:cubicBezTo>
                            <a:pt x="1267" y="613"/>
                            <a:pt x="1267" y="613"/>
                            <a:pt x="1267" y="613"/>
                          </a:cubicBezTo>
                          <a:cubicBezTo>
                            <a:pt x="1272" y="611"/>
                            <a:pt x="1272" y="611"/>
                            <a:pt x="1272" y="611"/>
                          </a:cubicBezTo>
                          <a:cubicBezTo>
                            <a:pt x="1275" y="609"/>
                            <a:pt x="1275" y="609"/>
                            <a:pt x="1275" y="609"/>
                          </a:cubicBezTo>
                          <a:cubicBezTo>
                            <a:pt x="1276" y="605"/>
                            <a:pt x="1276" y="605"/>
                            <a:pt x="1276" y="605"/>
                          </a:cubicBezTo>
                          <a:cubicBezTo>
                            <a:pt x="1275" y="602"/>
                            <a:pt x="1275" y="602"/>
                            <a:pt x="1275" y="602"/>
                          </a:cubicBezTo>
                          <a:cubicBezTo>
                            <a:pt x="1278" y="600"/>
                            <a:pt x="1278" y="600"/>
                            <a:pt x="1278" y="600"/>
                          </a:cubicBezTo>
                          <a:cubicBezTo>
                            <a:pt x="1281" y="594"/>
                            <a:pt x="1281" y="594"/>
                            <a:pt x="1281" y="594"/>
                          </a:cubicBezTo>
                          <a:cubicBezTo>
                            <a:pt x="1285" y="590"/>
                            <a:pt x="1285" y="590"/>
                            <a:pt x="1285" y="590"/>
                          </a:cubicBezTo>
                          <a:cubicBezTo>
                            <a:pt x="1292" y="587"/>
                            <a:pt x="1292" y="587"/>
                            <a:pt x="1292" y="587"/>
                          </a:cubicBezTo>
                          <a:cubicBezTo>
                            <a:pt x="1293" y="585"/>
                            <a:pt x="1293" y="585"/>
                            <a:pt x="1293" y="585"/>
                          </a:cubicBezTo>
                          <a:cubicBezTo>
                            <a:pt x="1296" y="584"/>
                            <a:pt x="1296" y="584"/>
                            <a:pt x="1296" y="584"/>
                          </a:cubicBezTo>
                          <a:cubicBezTo>
                            <a:pt x="1304" y="583"/>
                            <a:pt x="1304" y="583"/>
                            <a:pt x="1304" y="583"/>
                          </a:cubicBezTo>
                          <a:cubicBezTo>
                            <a:pt x="1314" y="578"/>
                            <a:pt x="1314" y="578"/>
                            <a:pt x="1314" y="578"/>
                          </a:cubicBezTo>
                          <a:cubicBezTo>
                            <a:pt x="1315" y="575"/>
                            <a:pt x="1315" y="575"/>
                            <a:pt x="1315" y="575"/>
                          </a:cubicBezTo>
                          <a:cubicBezTo>
                            <a:pt x="1316" y="573"/>
                            <a:pt x="1316" y="573"/>
                            <a:pt x="1316" y="573"/>
                          </a:cubicBezTo>
                          <a:cubicBezTo>
                            <a:pt x="1319" y="571"/>
                            <a:pt x="1319" y="571"/>
                            <a:pt x="1319" y="571"/>
                          </a:cubicBezTo>
                          <a:cubicBezTo>
                            <a:pt x="1322" y="567"/>
                            <a:pt x="1322" y="567"/>
                            <a:pt x="1322" y="567"/>
                          </a:cubicBezTo>
                          <a:cubicBezTo>
                            <a:pt x="1326" y="564"/>
                            <a:pt x="1326" y="564"/>
                            <a:pt x="1326" y="564"/>
                          </a:cubicBezTo>
                          <a:cubicBezTo>
                            <a:pt x="1335" y="559"/>
                            <a:pt x="1335" y="559"/>
                            <a:pt x="1335" y="559"/>
                          </a:cubicBezTo>
                          <a:cubicBezTo>
                            <a:pt x="1346" y="559"/>
                            <a:pt x="1346" y="559"/>
                            <a:pt x="1346" y="559"/>
                          </a:cubicBezTo>
                          <a:cubicBezTo>
                            <a:pt x="1354" y="554"/>
                            <a:pt x="1354" y="554"/>
                            <a:pt x="1354" y="554"/>
                          </a:cubicBezTo>
                          <a:cubicBezTo>
                            <a:pt x="1355" y="551"/>
                            <a:pt x="1355" y="551"/>
                            <a:pt x="1355" y="551"/>
                          </a:cubicBezTo>
                          <a:cubicBezTo>
                            <a:pt x="1355" y="547"/>
                            <a:pt x="1355" y="547"/>
                            <a:pt x="1355" y="547"/>
                          </a:cubicBezTo>
                          <a:cubicBezTo>
                            <a:pt x="1350" y="546"/>
                            <a:pt x="1350" y="546"/>
                            <a:pt x="1350" y="546"/>
                          </a:cubicBezTo>
                          <a:cubicBezTo>
                            <a:pt x="1348" y="547"/>
                            <a:pt x="1348" y="547"/>
                            <a:pt x="1348" y="547"/>
                          </a:cubicBezTo>
                          <a:cubicBezTo>
                            <a:pt x="1347" y="548"/>
                            <a:pt x="1347" y="548"/>
                            <a:pt x="1347" y="548"/>
                          </a:cubicBezTo>
                          <a:cubicBezTo>
                            <a:pt x="1347" y="547"/>
                            <a:pt x="1347" y="547"/>
                            <a:pt x="1347" y="547"/>
                          </a:cubicBezTo>
                          <a:cubicBezTo>
                            <a:pt x="1347" y="544"/>
                            <a:pt x="1347" y="544"/>
                            <a:pt x="1347" y="544"/>
                          </a:cubicBezTo>
                          <a:cubicBezTo>
                            <a:pt x="1350" y="542"/>
                            <a:pt x="1350" y="542"/>
                            <a:pt x="1350" y="542"/>
                          </a:cubicBezTo>
                          <a:cubicBezTo>
                            <a:pt x="1350" y="540"/>
                            <a:pt x="1350" y="540"/>
                            <a:pt x="1350" y="540"/>
                          </a:cubicBezTo>
                          <a:cubicBezTo>
                            <a:pt x="1353" y="538"/>
                            <a:pt x="1353" y="538"/>
                            <a:pt x="1353" y="538"/>
                          </a:cubicBezTo>
                          <a:cubicBezTo>
                            <a:pt x="1351" y="535"/>
                            <a:pt x="1351" y="535"/>
                            <a:pt x="1351" y="535"/>
                          </a:cubicBezTo>
                          <a:cubicBezTo>
                            <a:pt x="1343" y="532"/>
                            <a:pt x="1343" y="532"/>
                            <a:pt x="1343" y="532"/>
                          </a:cubicBezTo>
                          <a:cubicBezTo>
                            <a:pt x="1349" y="532"/>
                            <a:pt x="1349" y="532"/>
                            <a:pt x="1349" y="532"/>
                          </a:cubicBezTo>
                          <a:cubicBezTo>
                            <a:pt x="1353" y="529"/>
                            <a:pt x="1353" y="529"/>
                            <a:pt x="1353" y="529"/>
                          </a:cubicBezTo>
                          <a:cubicBezTo>
                            <a:pt x="1354" y="533"/>
                            <a:pt x="1354" y="533"/>
                            <a:pt x="1354" y="533"/>
                          </a:cubicBezTo>
                          <a:cubicBezTo>
                            <a:pt x="1356" y="533"/>
                            <a:pt x="1356" y="533"/>
                            <a:pt x="1356" y="533"/>
                          </a:cubicBezTo>
                          <a:cubicBezTo>
                            <a:pt x="1358" y="535"/>
                            <a:pt x="1358" y="535"/>
                            <a:pt x="1358" y="535"/>
                          </a:cubicBezTo>
                          <a:cubicBezTo>
                            <a:pt x="1363" y="535"/>
                            <a:pt x="1363" y="535"/>
                            <a:pt x="1363" y="535"/>
                          </a:cubicBezTo>
                          <a:cubicBezTo>
                            <a:pt x="1366" y="533"/>
                            <a:pt x="1366" y="533"/>
                            <a:pt x="1366" y="533"/>
                          </a:cubicBezTo>
                          <a:cubicBezTo>
                            <a:pt x="1371" y="527"/>
                            <a:pt x="1371" y="527"/>
                            <a:pt x="1371" y="527"/>
                          </a:cubicBezTo>
                          <a:cubicBezTo>
                            <a:pt x="1373" y="525"/>
                            <a:pt x="1373" y="525"/>
                            <a:pt x="1373" y="525"/>
                          </a:cubicBezTo>
                          <a:cubicBezTo>
                            <a:pt x="1373" y="521"/>
                            <a:pt x="1373" y="521"/>
                            <a:pt x="1373" y="521"/>
                          </a:cubicBezTo>
                          <a:cubicBezTo>
                            <a:pt x="1373" y="518"/>
                            <a:pt x="1373" y="518"/>
                            <a:pt x="1373" y="518"/>
                          </a:cubicBezTo>
                          <a:cubicBezTo>
                            <a:pt x="1371" y="514"/>
                            <a:pt x="1371" y="514"/>
                            <a:pt x="1371" y="514"/>
                          </a:cubicBezTo>
                          <a:cubicBezTo>
                            <a:pt x="1368" y="517"/>
                            <a:pt x="1368" y="517"/>
                            <a:pt x="1368" y="517"/>
                          </a:cubicBezTo>
                          <a:cubicBezTo>
                            <a:pt x="1366" y="522"/>
                            <a:pt x="1366" y="522"/>
                            <a:pt x="1366" y="522"/>
                          </a:cubicBezTo>
                          <a:cubicBezTo>
                            <a:pt x="1365" y="522"/>
                            <a:pt x="1365" y="522"/>
                            <a:pt x="1365" y="522"/>
                          </a:cubicBezTo>
                          <a:cubicBezTo>
                            <a:pt x="1364" y="520"/>
                            <a:pt x="1364" y="520"/>
                            <a:pt x="1364" y="520"/>
                          </a:cubicBezTo>
                          <a:cubicBezTo>
                            <a:pt x="1364" y="514"/>
                            <a:pt x="1364" y="514"/>
                            <a:pt x="1364" y="514"/>
                          </a:cubicBezTo>
                          <a:cubicBezTo>
                            <a:pt x="1351" y="516"/>
                            <a:pt x="1351" y="516"/>
                            <a:pt x="1351" y="516"/>
                          </a:cubicBezTo>
                          <a:cubicBezTo>
                            <a:pt x="1348" y="515"/>
                            <a:pt x="1348" y="515"/>
                            <a:pt x="1348" y="515"/>
                          </a:cubicBezTo>
                          <a:cubicBezTo>
                            <a:pt x="1347" y="511"/>
                            <a:pt x="1347" y="511"/>
                            <a:pt x="1347" y="511"/>
                          </a:cubicBezTo>
                          <a:cubicBezTo>
                            <a:pt x="1347" y="504"/>
                            <a:pt x="1347" y="504"/>
                            <a:pt x="1347" y="504"/>
                          </a:cubicBezTo>
                          <a:cubicBezTo>
                            <a:pt x="1348" y="502"/>
                            <a:pt x="1348" y="502"/>
                            <a:pt x="1348" y="502"/>
                          </a:cubicBezTo>
                          <a:cubicBezTo>
                            <a:pt x="1350" y="510"/>
                            <a:pt x="1350" y="510"/>
                            <a:pt x="1350" y="510"/>
                          </a:cubicBezTo>
                          <a:cubicBezTo>
                            <a:pt x="1351" y="511"/>
                            <a:pt x="1351" y="511"/>
                            <a:pt x="1351" y="511"/>
                          </a:cubicBezTo>
                          <a:cubicBezTo>
                            <a:pt x="1354" y="511"/>
                            <a:pt x="1354" y="511"/>
                            <a:pt x="1354" y="511"/>
                          </a:cubicBezTo>
                          <a:cubicBezTo>
                            <a:pt x="1361" y="506"/>
                            <a:pt x="1361" y="506"/>
                            <a:pt x="1361" y="506"/>
                          </a:cubicBezTo>
                          <a:cubicBezTo>
                            <a:pt x="1364" y="507"/>
                            <a:pt x="1364" y="507"/>
                            <a:pt x="1364" y="507"/>
                          </a:cubicBezTo>
                          <a:cubicBezTo>
                            <a:pt x="1364" y="505"/>
                            <a:pt x="1364" y="505"/>
                            <a:pt x="1364" y="505"/>
                          </a:cubicBezTo>
                          <a:cubicBezTo>
                            <a:pt x="1367" y="506"/>
                            <a:pt x="1367" y="506"/>
                            <a:pt x="1367" y="506"/>
                          </a:cubicBezTo>
                          <a:cubicBezTo>
                            <a:pt x="1370" y="506"/>
                            <a:pt x="1370" y="506"/>
                            <a:pt x="1370" y="506"/>
                          </a:cubicBezTo>
                          <a:cubicBezTo>
                            <a:pt x="1372" y="510"/>
                            <a:pt x="1372" y="510"/>
                            <a:pt x="1372" y="510"/>
                          </a:cubicBezTo>
                          <a:cubicBezTo>
                            <a:pt x="1372" y="510"/>
                            <a:pt x="1372" y="510"/>
                            <a:pt x="1372" y="510"/>
                          </a:cubicBezTo>
                          <a:cubicBezTo>
                            <a:pt x="1371" y="506"/>
                            <a:pt x="1371" y="506"/>
                            <a:pt x="1371" y="506"/>
                          </a:cubicBezTo>
                          <a:cubicBezTo>
                            <a:pt x="1369" y="503"/>
                            <a:pt x="1369" y="503"/>
                            <a:pt x="1369" y="503"/>
                          </a:cubicBezTo>
                          <a:cubicBezTo>
                            <a:pt x="1368" y="498"/>
                            <a:pt x="1368" y="498"/>
                            <a:pt x="1368" y="498"/>
                          </a:cubicBezTo>
                          <a:cubicBezTo>
                            <a:pt x="1367" y="497"/>
                            <a:pt x="1367" y="497"/>
                            <a:pt x="1367" y="497"/>
                          </a:cubicBezTo>
                          <a:cubicBezTo>
                            <a:pt x="1369" y="488"/>
                            <a:pt x="1369" y="488"/>
                            <a:pt x="1369" y="488"/>
                          </a:cubicBezTo>
                          <a:cubicBezTo>
                            <a:pt x="1368" y="482"/>
                            <a:pt x="1368" y="482"/>
                            <a:pt x="1368" y="482"/>
                          </a:cubicBezTo>
                          <a:cubicBezTo>
                            <a:pt x="1359" y="480"/>
                            <a:pt x="1359" y="480"/>
                            <a:pt x="1359" y="480"/>
                          </a:cubicBezTo>
                          <a:cubicBezTo>
                            <a:pt x="1358" y="480"/>
                            <a:pt x="1358" y="480"/>
                            <a:pt x="1358" y="480"/>
                          </a:cubicBezTo>
                          <a:cubicBezTo>
                            <a:pt x="1357" y="481"/>
                            <a:pt x="1357" y="481"/>
                            <a:pt x="1357" y="481"/>
                          </a:cubicBezTo>
                          <a:cubicBezTo>
                            <a:pt x="1354" y="480"/>
                            <a:pt x="1354" y="480"/>
                            <a:pt x="1354" y="480"/>
                          </a:cubicBezTo>
                          <a:cubicBezTo>
                            <a:pt x="1351" y="478"/>
                            <a:pt x="1351" y="478"/>
                            <a:pt x="1351" y="478"/>
                          </a:cubicBezTo>
                          <a:cubicBezTo>
                            <a:pt x="1352" y="476"/>
                            <a:pt x="1352" y="476"/>
                            <a:pt x="1352" y="476"/>
                          </a:cubicBezTo>
                          <a:cubicBezTo>
                            <a:pt x="1357" y="475"/>
                            <a:pt x="1357" y="475"/>
                            <a:pt x="1357" y="475"/>
                          </a:cubicBezTo>
                          <a:cubicBezTo>
                            <a:pt x="1359" y="475"/>
                            <a:pt x="1359" y="475"/>
                            <a:pt x="1359" y="475"/>
                          </a:cubicBezTo>
                          <a:cubicBezTo>
                            <a:pt x="1358" y="472"/>
                            <a:pt x="1358" y="472"/>
                            <a:pt x="1358" y="472"/>
                          </a:cubicBezTo>
                          <a:cubicBezTo>
                            <a:pt x="1356" y="471"/>
                            <a:pt x="1356" y="471"/>
                            <a:pt x="1356" y="471"/>
                          </a:cubicBezTo>
                          <a:cubicBezTo>
                            <a:pt x="1355" y="468"/>
                            <a:pt x="1355" y="468"/>
                            <a:pt x="1355" y="468"/>
                          </a:cubicBezTo>
                          <a:cubicBezTo>
                            <a:pt x="1355" y="466"/>
                            <a:pt x="1355" y="466"/>
                            <a:pt x="1355" y="466"/>
                          </a:cubicBezTo>
                          <a:cubicBezTo>
                            <a:pt x="1357" y="465"/>
                            <a:pt x="1357" y="465"/>
                            <a:pt x="1357" y="465"/>
                          </a:cubicBezTo>
                          <a:cubicBezTo>
                            <a:pt x="1359" y="465"/>
                            <a:pt x="1359" y="465"/>
                            <a:pt x="1359" y="465"/>
                          </a:cubicBezTo>
                          <a:cubicBezTo>
                            <a:pt x="1357" y="461"/>
                            <a:pt x="1357" y="461"/>
                            <a:pt x="1357" y="461"/>
                          </a:cubicBezTo>
                          <a:cubicBezTo>
                            <a:pt x="1355" y="459"/>
                            <a:pt x="1355" y="459"/>
                            <a:pt x="1355" y="459"/>
                          </a:cubicBezTo>
                          <a:cubicBezTo>
                            <a:pt x="1354" y="455"/>
                            <a:pt x="1354" y="455"/>
                            <a:pt x="1354" y="455"/>
                          </a:cubicBezTo>
                          <a:cubicBezTo>
                            <a:pt x="1354" y="455"/>
                            <a:pt x="1354" y="455"/>
                            <a:pt x="1354" y="455"/>
                          </a:cubicBezTo>
                          <a:cubicBezTo>
                            <a:pt x="1356" y="454"/>
                            <a:pt x="1356" y="454"/>
                            <a:pt x="1356" y="454"/>
                          </a:cubicBezTo>
                          <a:cubicBezTo>
                            <a:pt x="1357" y="448"/>
                            <a:pt x="1357" y="448"/>
                            <a:pt x="1357" y="448"/>
                          </a:cubicBezTo>
                          <a:cubicBezTo>
                            <a:pt x="1357" y="445"/>
                            <a:pt x="1357" y="445"/>
                            <a:pt x="1357" y="445"/>
                          </a:cubicBezTo>
                          <a:cubicBezTo>
                            <a:pt x="1354" y="441"/>
                            <a:pt x="1354" y="441"/>
                            <a:pt x="1354" y="441"/>
                          </a:cubicBezTo>
                          <a:cubicBezTo>
                            <a:pt x="1348" y="438"/>
                            <a:pt x="1348" y="438"/>
                            <a:pt x="1348" y="438"/>
                          </a:cubicBezTo>
                          <a:cubicBezTo>
                            <a:pt x="1343" y="436"/>
                            <a:pt x="1343" y="436"/>
                            <a:pt x="1343" y="436"/>
                          </a:cubicBezTo>
                          <a:cubicBezTo>
                            <a:pt x="1338" y="432"/>
                            <a:pt x="1338" y="432"/>
                            <a:pt x="1338" y="432"/>
                          </a:cubicBezTo>
                          <a:cubicBezTo>
                            <a:pt x="1329" y="428"/>
                            <a:pt x="1329" y="428"/>
                            <a:pt x="1329" y="428"/>
                          </a:cubicBezTo>
                          <a:cubicBezTo>
                            <a:pt x="1328" y="426"/>
                            <a:pt x="1328" y="426"/>
                            <a:pt x="1328" y="426"/>
                          </a:cubicBezTo>
                          <a:cubicBezTo>
                            <a:pt x="1328" y="425"/>
                            <a:pt x="1328" y="425"/>
                            <a:pt x="1328" y="425"/>
                          </a:cubicBezTo>
                          <a:cubicBezTo>
                            <a:pt x="1330" y="422"/>
                            <a:pt x="1330" y="422"/>
                            <a:pt x="1330" y="422"/>
                          </a:cubicBezTo>
                          <a:cubicBezTo>
                            <a:pt x="1332" y="421"/>
                            <a:pt x="1332" y="421"/>
                            <a:pt x="1332" y="421"/>
                          </a:cubicBezTo>
                          <a:cubicBezTo>
                            <a:pt x="1332" y="422"/>
                            <a:pt x="1332" y="422"/>
                            <a:pt x="1332" y="422"/>
                          </a:cubicBezTo>
                          <a:cubicBezTo>
                            <a:pt x="1330" y="426"/>
                            <a:pt x="1330" y="426"/>
                            <a:pt x="1330" y="426"/>
                          </a:cubicBezTo>
                          <a:cubicBezTo>
                            <a:pt x="1332" y="427"/>
                            <a:pt x="1332" y="427"/>
                            <a:pt x="1332" y="427"/>
                          </a:cubicBezTo>
                          <a:cubicBezTo>
                            <a:pt x="1336" y="428"/>
                            <a:pt x="1336" y="428"/>
                            <a:pt x="1336" y="428"/>
                          </a:cubicBezTo>
                          <a:cubicBezTo>
                            <a:pt x="1341" y="431"/>
                            <a:pt x="1341" y="431"/>
                            <a:pt x="1341" y="431"/>
                          </a:cubicBezTo>
                          <a:cubicBezTo>
                            <a:pt x="1344" y="431"/>
                            <a:pt x="1344" y="431"/>
                            <a:pt x="1344" y="431"/>
                          </a:cubicBezTo>
                          <a:cubicBezTo>
                            <a:pt x="1346" y="433"/>
                            <a:pt x="1346" y="433"/>
                            <a:pt x="1346" y="433"/>
                          </a:cubicBezTo>
                          <a:cubicBezTo>
                            <a:pt x="1350" y="433"/>
                            <a:pt x="1350" y="433"/>
                            <a:pt x="1350" y="433"/>
                          </a:cubicBezTo>
                          <a:cubicBezTo>
                            <a:pt x="1352" y="436"/>
                            <a:pt x="1352" y="436"/>
                            <a:pt x="1352" y="436"/>
                          </a:cubicBezTo>
                          <a:cubicBezTo>
                            <a:pt x="1356" y="438"/>
                            <a:pt x="1356" y="438"/>
                            <a:pt x="1356" y="438"/>
                          </a:cubicBezTo>
                          <a:cubicBezTo>
                            <a:pt x="1354" y="430"/>
                            <a:pt x="1354" y="430"/>
                            <a:pt x="1354" y="430"/>
                          </a:cubicBezTo>
                          <a:cubicBezTo>
                            <a:pt x="1350" y="426"/>
                            <a:pt x="1350" y="426"/>
                            <a:pt x="1350" y="426"/>
                          </a:cubicBezTo>
                          <a:cubicBezTo>
                            <a:pt x="1353" y="426"/>
                            <a:pt x="1353" y="426"/>
                            <a:pt x="1353" y="426"/>
                          </a:cubicBezTo>
                          <a:cubicBezTo>
                            <a:pt x="1353" y="426"/>
                            <a:pt x="1353" y="426"/>
                            <a:pt x="1353" y="426"/>
                          </a:cubicBezTo>
                          <a:cubicBezTo>
                            <a:pt x="1352" y="423"/>
                            <a:pt x="1352" y="423"/>
                            <a:pt x="1352" y="423"/>
                          </a:cubicBezTo>
                          <a:cubicBezTo>
                            <a:pt x="1351" y="417"/>
                            <a:pt x="1351" y="417"/>
                            <a:pt x="1351" y="417"/>
                          </a:cubicBezTo>
                          <a:cubicBezTo>
                            <a:pt x="1352" y="403"/>
                            <a:pt x="1352" y="403"/>
                            <a:pt x="1352" y="403"/>
                          </a:cubicBezTo>
                          <a:cubicBezTo>
                            <a:pt x="1351" y="399"/>
                            <a:pt x="1351" y="399"/>
                            <a:pt x="1351" y="399"/>
                          </a:cubicBezTo>
                          <a:cubicBezTo>
                            <a:pt x="1355" y="397"/>
                            <a:pt x="1355" y="397"/>
                            <a:pt x="1355" y="397"/>
                          </a:cubicBezTo>
                          <a:cubicBezTo>
                            <a:pt x="1361" y="392"/>
                            <a:pt x="1361" y="392"/>
                            <a:pt x="1361" y="392"/>
                          </a:cubicBezTo>
                          <a:cubicBezTo>
                            <a:pt x="1364" y="388"/>
                            <a:pt x="1364" y="388"/>
                            <a:pt x="1364" y="388"/>
                          </a:cubicBezTo>
                          <a:cubicBezTo>
                            <a:pt x="1365" y="386"/>
                            <a:pt x="1365" y="386"/>
                            <a:pt x="1365" y="386"/>
                          </a:cubicBezTo>
                          <a:cubicBezTo>
                            <a:pt x="1366" y="386"/>
                            <a:pt x="1366" y="386"/>
                            <a:pt x="1366" y="386"/>
                          </a:cubicBezTo>
                          <a:cubicBezTo>
                            <a:pt x="1368" y="387"/>
                            <a:pt x="1368" y="387"/>
                            <a:pt x="1368" y="387"/>
                          </a:cubicBezTo>
                          <a:cubicBezTo>
                            <a:pt x="1368" y="388"/>
                            <a:pt x="1368" y="388"/>
                            <a:pt x="1368" y="388"/>
                          </a:cubicBezTo>
                          <a:cubicBezTo>
                            <a:pt x="1367" y="391"/>
                            <a:pt x="1367" y="391"/>
                            <a:pt x="1367" y="391"/>
                          </a:cubicBezTo>
                          <a:cubicBezTo>
                            <a:pt x="1366" y="393"/>
                            <a:pt x="1366" y="393"/>
                            <a:pt x="1366" y="393"/>
                          </a:cubicBezTo>
                          <a:cubicBezTo>
                            <a:pt x="1363" y="394"/>
                            <a:pt x="1363" y="394"/>
                            <a:pt x="1363" y="394"/>
                          </a:cubicBezTo>
                          <a:cubicBezTo>
                            <a:pt x="1361" y="397"/>
                            <a:pt x="1361" y="397"/>
                            <a:pt x="1361" y="397"/>
                          </a:cubicBezTo>
                          <a:cubicBezTo>
                            <a:pt x="1361" y="400"/>
                            <a:pt x="1361" y="400"/>
                            <a:pt x="1361" y="400"/>
                          </a:cubicBezTo>
                          <a:cubicBezTo>
                            <a:pt x="1362" y="403"/>
                            <a:pt x="1362" y="403"/>
                            <a:pt x="1362" y="403"/>
                          </a:cubicBezTo>
                          <a:cubicBezTo>
                            <a:pt x="1362" y="405"/>
                            <a:pt x="1362" y="405"/>
                            <a:pt x="1362" y="405"/>
                          </a:cubicBezTo>
                          <a:cubicBezTo>
                            <a:pt x="1358" y="409"/>
                            <a:pt x="1358" y="409"/>
                            <a:pt x="1358" y="409"/>
                          </a:cubicBezTo>
                          <a:cubicBezTo>
                            <a:pt x="1359" y="410"/>
                            <a:pt x="1359" y="410"/>
                            <a:pt x="1359" y="410"/>
                          </a:cubicBezTo>
                          <a:cubicBezTo>
                            <a:pt x="1362" y="410"/>
                            <a:pt x="1362" y="410"/>
                            <a:pt x="1362" y="410"/>
                          </a:cubicBezTo>
                          <a:cubicBezTo>
                            <a:pt x="1362" y="411"/>
                            <a:pt x="1362" y="411"/>
                            <a:pt x="1362" y="411"/>
                          </a:cubicBezTo>
                          <a:cubicBezTo>
                            <a:pt x="1362" y="415"/>
                            <a:pt x="1362" y="415"/>
                            <a:pt x="1362" y="415"/>
                          </a:cubicBezTo>
                          <a:cubicBezTo>
                            <a:pt x="1363" y="419"/>
                            <a:pt x="1363" y="419"/>
                            <a:pt x="1363" y="419"/>
                          </a:cubicBezTo>
                          <a:cubicBezTo>
                            <a:pt x="1360" y="421"/>
                            <a:pt x="1360" y="421"/>
                            <a:pt x="1360" y="421"/>
                          </a:cubicBezTo>
                          <a:cubicBezTo>
                            <a:pt x="1359" y="422"/>
                            <a:pt x="1359" y="422"/>
                            <a:pt x="1359" y="422"/>
                          </a:cubicBezTo>
                          <a:cubicBezTo>
                            <a:pt x="1359" y="425"/>
                            <a:pt x="1359" y="425"/>
                            <a:pt x="1359" y="425"/>
                          </a:cubicBezTo>
                          <a:cubicBezTo>
                            <a:pt x="1359" y="428"/>
                            <a:pt x="1359" y="428"/>
                            <a:pt x="1359" y="428"/>
                          </a:cubicBezTo>
                          <a:cubicBezTo>
                            <a:pt x="1363" y="432"/>
                            <a:pt x="1363" y="432"/>
                            <a:pt x="1363" y="432"/>
                          </a:cubicBezTo>
                          <a:cubicBezTo>
                            <a:pt x="1367" y="432"/>
                            <a:pt x="1367" y="432"/>
                            <a:pt x="1367" y="432"/>
                          </a:cubicBezTo>
                          <a:cubicBezTo>
                            <a:pt x="1369" y="433"/>
                            <a:pt x="1369" y="433"/>
                            <a:pt x="1369" y="433"/>
                          </a:cubicBezTo>
                          <a:cubicBezTo>
                            <a:pt x="1371" y="438"/>
                            <a:pt x="1371" y="438"/>
                            <a:pt x="1371" y="438"/>
                          </a:cubicBezTo>
                          <a:cubicBezTo>
                            <a:pt x="1372" y="442"/>
                            <a:pt x="1372" y="442"/>
                            <a:pt x="1372" y="442"/>
                          </a:cubicBezTo>
                          <a:cubicBezTo>
                            <a:pt x="1373" y="443"/>
                            <a:pt x="1373" y="443"/>
                            <a:pt x="1373" y="443"/>
                          </a:cubicBezTo>
                          <a:cubicBezTo>
                            <a:pt x="1375" y="444"/>
                            <a:pt x="1375" y="444"/>
                            <a:pt x="1375" y="444"/>
                          </a:cubicBezTo>
                          <a:cubicBezTo>
                            <a:pt x="1374" y="447"/>
                            <a:pt x="1374" y="447"/>
                            <a:pt x="1374" y="447"/>
                          </a:cubicBezTo>
                          <a:cubicBezTo>
                            <a:pt x="1372" y="448"/>
                            <a:pt x="1372" y="448"/>
                            <a:pt x="1372" y="448"/>
                          </a:cubicBezTo>
                          <a:cubicBezTo>
                            <a:pt x="1371" y="450"/>
                            <a:pt x="1371" y="450"/>
                            <a:pt x="1371" y="450"/>
                          </a:cubicBezTo>
                          <a:cubicBezTo>
                            <a:pt x="1366" y="461"/>
                            <a:pt x="1366" y="461"/>
                            <a:pt x="1366" y="461"/>
                          </a:cubicBezTo>
                          <a:cubicBezTo>
                            <a:pt x="1366" y="466"/>
                            <a:pt x="1366" y="466"/>
                            <a:pt x="1366" y="466"/>
                          </a:cubicBezTo>
                          <a:cubicBezTo>
                            <a:pt x="1367" y="471"/>
                            <a:pt x="1367" y="471"/>
                            <a:pt x="1367" y="471"/>
                          </a:cubicBezTo>
                          <a:cubicBezTo>
                            <a:pt x="1368" y="472"/>
                            <a:pt x="1368" y="472"/>
                            <a:pt x="1368" y="472"/>
                          </a:cubicBezTo>
                          <a:cubicBezTo>
                            <a:pt x="1371" y="472"/>
                            <a:pt x="1371" y="472"/>
                            <a:pt x="1371" y="472"/>
                          </a:cubicBezTo>
                          <a:cubicBezTo>
                            <a:pt x="1372" y="471"/>
                            <a:pt x="1372" y="471"/>
                            <a:pt x="1372" y="471"/>
                          </a:cubicBezTo>
                          <a:cubicBezTo>
                            <a:pt x="1374" y="468"/>
                            <a:pt x="1374" y="468"/>
                            <a:pt x="1374" y="468"/>
                          </a:cubicBezTo>
                          <a:cubicBezTo>
                            <a:pt x="1377" y="456"/>
                            <a:pt x="1377" y="456"/>
                            <a:pt x="1377" y="456"/>
                          </a:cubicBezTo>
                          <a:cubicBezTo>
                            <a:pt x="1386" y="441"/>
                            <a:pt x="1386" y="441"/>
                            <a:pt x="1386" y="441"/>
                          </a:cubicBezTo>
                          <a:cubicBezTo>
                            <a:pt x="1386" y="436"/>
                            <a:pt x="1386" y="436"/>
                            <a:pt x="1386" y="436"/>
                          </a:cubicBezTo>
                          <a:cubicBezTo>
                            <a:pt x="1390" y="430"/>
                            <a:pt x="1390" y="430"/>
                            <a:pt x="1390" y="430"/>
                          </a:cubicBezTo>
                          <a:cubicBezTo>
                            <a:pt x="1391" y="426"/>
                            <a:pt x="1391" y="426"/>
                            <a:pt x="1391" y="426"/>
                          </a:cubicBezTo>
                          <a:cubicBezTo>
                            <a:pt x="1393" y="423"/>
                            <a:pt x="1393" y="423"/>
                            <a:pt x="1393" y="423"/>
                          </a:cubicBezTo>
                          <a:cubicBezTo>
                            <a:pt x="1390" y="414"/>
                            <a:pt x="1390" y="414"/>
                            <a:pt x="1390" y="414"/>
                          </a:cubicBezTo>
                          <a:cubicBezTo>
                            <a:pt x="1385" y="407"/>
                            <a:pt x="1385" y="407"/>
                            <a:pt x="1385" y="407"/>
                          </a:cubicBezTo>
                          <a:cubicBezTo>
                            <a:pt x="1378" y="394"/>
                            <a:pt x="1378" y="394"/>
                            <a:pt x="1378" y="394"/>
                          </a:cubicBezTo>
                          <a:cubicBezTo>
                            <a:pt x="1377" y="390"/>
                            <a:pt x="1377" y="390"/>
                            <a:pt x="1377" y="390"/>
                          </a:cubicBezTo>
                          <a:cubicBezTo>
                            <a:pt x="1378" y="386"/>
                            <a:pt x="1378" y="386"/>
                            <a:pt x="1378" y="386"/>
                          </a:cubicBezTo>
                          <a:cubicBezTo>
                            <a:pt x="1381" y="391"/>
                            <a:pt x="1381" y="391"/>
                            <a:pt x="1381" y="391"/>
                          </a:cubicBezTo>
                          <a:cubicBezTo>
                            <a:pt x="1385" y="394"/>
                            <a:pt x="1385" y="394"/>
                            <a:pt x="1385" y="394"/>
                          </a:cubicBezTo>
                          <a:cubicBezTo>
                            <a:pt x="1389" y="396"/>
                            <a:pt x="1389" y="396"/>
                            <a:pt x="1389" y="396"/>
                          </a:cubicBezTo>
                          <a:cubicBezTo>
                            <a:pt x="1392" y="399"/>
                            <a:pt x="1392" y="399"/>
                            <a:pt x="1392" y="399"/>
                          </a:cubicBezTo>
                          <a:cubicBezTo>
                            <a:pt x="1397" y="399"/>
                            <a:pt x="1397" y="399"/>
                            <a:pt x="1397" y="399"/>
                          </a:cubicBezTo>
                          <a:cubicBezTo>
                            <a:pt x="1397" y="406"/>
                            <a:pt x="1397" y="406"/>
                            <a:pt x="1397" y="406"/>
                          </a:cubicBezTo>
                          <a:cubicBezTo>
                            <a:pt x="1398" y="407"/>
                            <a:pt x="1398" y="407"/>
                            <a:pt x="1398" y="407"/>
                          </a:cubicBezTo>
                          <a:cubicBezTo>
                            <a:pt x="1401" y="403"/>
                            <a:pt x="1401" y="403"/>
                            <a:pt x="1401" y="403"/>
                          </a:cubicBezTo>
                          <a:cubicBezTo>
                            <a:pt x="1407" y="394"/>
                            <a:pt x="1407" y="394"/>
                            <a:pt x="1407" y="394"/>
                          </a:cubicBezTo>
                          <a:cubicBezTo>
                            <a:pt x="1411" y="391"/>
                            <a:pt x="1411" y="391"/>
                            <a:pt x="1411" y="391"/>
                          </a:cubicBezTo>
                          <a:cubicBezTo>
                            <a:pt x="1413" y="387"/>
                            <a:pt x="1413" y="387"/>
                            <a:pt x="1413" y="387"/>
                          </a:cubicBezTo>
                          <a:cubicBezTo>
                            <a:pt x="1413" y="385"/>
                            <a:pt x="1413" y="385"/>
                            <a:pt x="1413" y="385"/>
                          </a:cubicBezTo>
                          <a:cubicBezTo>
                            <a:pt x="1415" y="384"/>
                            <a:pt x="1415" y="384"/>
                            <a:pt x="1415" y="384"/>
                          </a:cubicBezTo>
                          <a:cubicBezTo>
                            <a:pt x="1416" y="383"/>
                            <a:pt x="1416" y="383"/>
                            <a:pt x="1416" y="383"/>
                          </a:cubicBezTo>
                          <a:cubicBezTo>
                            <a:pt x="1418" y="373"/>
                            <a:pt x="1418" y="373"/>
                            <a:pt x="1418" y="373"/>
                          </a:cubicBezTo>
                          <a:cubicBezTo>
                            <a:pt x="1419" y="371"/>
                            <a:pt x="1419" y="371"/>
                            <a:pt x="1419" y="371"/>
                          </a:cubicBezTo>
                          <a:cubicBezTo>
                            <a:pt x="1420" y="372"/>
                            <a:pt x="1420" y="372"/>
                            <a:pt x="1420" y="372"/>
                          </a:cubicBezTo>
                          <a:cubicBezTo>
                            <a:pt x="1421" y="371"/>
                            <a:pt x="1421" y="371"/>
                            <a:pt x="1421" y="371"/>
                          </a:cubicBezTo>
                          <a:cubicBezTo>
                            <a:pt x="1423" y="364"/>
                            <a:pt x="1423" y="364"/>
                            <a:pt x="1423" y="364"/>
                          </a:cubicBezTo>
                          <a:cubicBezTo>
                            <a:pt x="1424" y="362"/>
                            <a:pt x="1424" y="362"/>
                            <a:pt x="1424" y="362"/>
                          </a:cubicBezTo>
                          <a:cubicBezTo>
                            <a:pt x="1423" y="359"/>
                            <a:pt x="1423" y="359"/>
                            <a:pt x="1423" y="359"/>
                          </a:cubicBezTo>
                          <a:cubicBezTo>
                            <a:pt x="1420" y="356"/>
                            <a:pt x="1420" y="356"/>
                            <a:pt x="1420" y="356"/>
                          </a:cubicBezTo>
                          <a:cubicBezTo>
                            <a:pt x="1417" y="354"/>
                            <a:pt x="1417" y="354"/>
                            <a:pt x="1417" y="354"/>
                          </a:cubicBezTo>
                          <a:cubicBezTo>
                            <a:pt x="1416" y="353"/>
                            <a:pt x="1416" y="353"/>
                            <a:pt x="1416" y="353"/>
                          </a:cubicBezTo>
                          <a:cubicBezTo>
                            <a:pt x="1416" y="350"/>
                            <a:pt x="1416" y="350"/>
                            <a:pt x="1416" y="350"/>
                          </a:cubicBezTo>
                          <a:cubicBezTo>
                            <a:pt x="1418" y="346"/>
                            <a:pt x="1418" y="346"/>
                            <a:pt x="1418" y="346"/>
                          </a:cubicBezTo>
                          <a:cubicBezTo>
                            <a:pt x="1420" y="345"/>
                            <a:pt x="1420" y="345"/>
                            <a:pt x="1420" y="345"/>
                          </a:cubicBezTo>
                          <a:cubicBezTo>
                            <a:pt x="1424" y="338"/>
                            <a:pt x="1424" y="338"/>
                            <a:pt x="1424" y="338"/>
                          </a:cubicBezTo>
                          <a:cubicBezTo>
                            <a:pt x="1427" y="338"/>
                            <a:pt x="1427" y="338"/>
                            <a:pt x="1427" y="338"/>
                          </a:cubicBezTo>
                          <a:cubicBezTo>
                            <a:pt x="1430" y="333"/>
                            <a:pt x="1430" y="333"/>
                            <a:pt x="1430" y="333"/>
                          </a:cubicBezTo>
                          <a:cubicBezTo>
                            <a:pt x="1436" y="332"/>
                            <a:pt x="1436" y="332"/>
                            <a:pt x="1436" y="332"/>
                          </a:cubicBezTo>
                          <a:cubicBezTo>
                            <a:pt x="1442" y="329"/>
                            <a:pt x="1442" y="329"/>
                            <a:pt x="1442" y="329"/>
                          </a:cubicBezTo>
                          <a:cubicBezTo>
                            <a:pt x="1448" y="327"/>
                            <a:pt x="1448" y="327"/>
                            <a:pt x="1448" y="327"/>
                          </a:cubicBezTo>
                          <a:cubicBezTo>
                            <a:pt x="1450" y="324"/>
                            <a:pt x="1450" y="324"/>
                            <a:pt x="1450" y="324"/>
                          </a:cubicBezTo>
                          <a:cubicBezTo>
                            <a:pt x="1454" y="322"/>
                            <a:pt x="1454" y="322"/>
                            <a:pt x="1454" y="322"/>
                          </a:cubicBezTo>
                          <a:cubicBezTo>
                            <a:pt x="1461" y="324"/>
                            <a:pt x="1461" y="324"/>
                            <a:pt x="1461" y="324"/>
                          </a:cubicBezTo>
                          <a:cubicBezTo>
                            <a:pt x="1467" y="322"/>
                            <a:pt x="1467" y="322"/>
                            <a:pt x="1467" y="322"/>
                          </a:cubicBezTo>
                          <a:cubicBezTo>
                            <a:pt x="1481" y="322"/>
                            <a:pt x="1481" y="322"/>
                            <a:pt x="1481" y="322"/>
                          </a:cubicBezTo>
                          <a:cubicBezTo>
                            <a:pt x="1490" y="319"/>
                            <a:pt x="1490" y="319"/>
                            <a:pt x="1490" y="319"/>
                          </a:cubicBezTo>
                          <a:cubicBezTo>
                            <a:pt x="1493" y="318"/>
                            <a:pt x="1493" y="318"/>
                            <a:pt x="1493" y="318"/>
                          </a:cubicBezTo>
                          <a:cubicBezTo>
                            <a:pt x="1495" y="316"/>
                            <a:pt x="1495" y="316"/>
                            <a:pt x="1495" y="316"/>
                          </a:cubicBezTo>
                          <a:cubicBezTo>
                            <a:pt x="1498" y="308"/>
                            <a:pt x="1498" y="308"/>
                            <a:pt x="1498" y="308"/>
                          </a:cubicBezTo>
                          <a:cubicBezTo>
                            <a:pt x="1499" y="307"/>
                            <a:pt x="1499" y="307"/>
                            <a:pt x="1499" y="307"/>
                          </a:cubicBezTo>
                          <a:cubicBezTo>
                            <a:pt x="1501" y="309"/>
                            <a:pt x="1501" y="309"/>
                            <a:pt x="1501" y="309"/>
                          </a:cubicBezTo>
                          <a:cubicBezTo>
                            <a:pt x="1502" y="313"/>
                            <a:pt x="1502" y="313"/>
                            <a:pt x="1502" y="313"/>
                          </a:cubicBezTo>
                          <a:cubicBezTo>
                            <a:pt x="1504" y="314"/>
                            <a:pt x="1504" y="314"/>
                            <a:pt x="1504" y="314"/>
                          </a:cubicBezTo>
                          <a:cubicBezTo>
                            <a:pt x="1508" y="313"/>
                            <a:pt x="1508" y="313"/>
                            <a:pt x="1508" y="313"/>
                          </a:cubicBezTo>
                          <a:cubicBezTo>
                            <a:pt x="1516" y="309"/>
                            <a:pt x="1516" y="309"/>
                            <a:pt x="1516" y="309"/>
                          </a:cubicBezTo>
                          <a:cubicBezTo>
                            <a:pt x="1517" y="309"/>
                            <a:pt x="1517" y="309"/>
                            <a:pt x="1517" y="309"/>
                          </a:cubicBezTo>
                          <a:cubicBezTo>
                            <a:pt x="1519" y="313"/>
                            <a:pt x="1519" y="313"/>
                            <a:pt x="1519" y="313"/>
                          </a:cubicBezTo>
                          <a:cubicBezTo>
                            <a:pt x="1521" y="313"/>
                            <a:pt x="1521" y="313"/>
                            <a:pt x="1521" y="313"/>
                          </a:cubicBezTo>
                          <a:cubicBezTo>
                            <a:pt x="1527" y="311"/>
                            <a:pt x="1527" y="311"/>
                            <a:pt x="1527" y="311"/>
                          </a:cubicBezTo>
                          <a:cubicBezTo>
                            <a:pt x="1531" y="311"/>
                            <a:pt x="1531" y="311"/>
                            <a:pt x="1531" y="311"/>
                          </a:cubicBezTo>
                          <a:cubicBezTo>
                            <a:pt x="1537" y="307"/>
                            <a:pt x="1537" y="307"/>
                            <a:pt x="1537" y="307"/>
                          </a:cubicBezTo>
                          <a:cubicBezTo>
                            <a:pt x="1537" y="306"/>
                            <a:pt x="1537" y="306"/>
                            <a:pt x="1537" y="306"/>
                          </a:cubicBezTo>
                          <a:cubicBezTo>
                            <a:pt x="1537" y="299"/>
                            <a:pt x="1537" y="299"/>
                            <a:pt x="1537" y="299"/>
                          </a:cubicBezTo>
                          <a:cubicBezTo>
                            <a:pt x="1536" y="298"/>
                            <a:pt x="1536" y="298"/>
                            <a:pt x="1536" y="298"/>
                          </a:cubicBezTo>
                          <a:cubicBezTo>
                            <a:pt x="1534" y="298"/>
                            <a:pt x="1534" y="298"/>
                            <a:pt x="1534" y="298"/>
                          </a:cubicBezTo>
                          <a:cubicBezTo>
                            <a:pt x="1534" y="304"/>
                            <a:pt x="1534" y="304"/>
                            <a:pt x="1534" y="304"/>
                          </a:cubicBezTo>
                          <a:cubicBezTo>
                            <a:pt x="1534" y="306"/>
                            <a:pt x="1534" y="306"/>
                            <a:pt x="1534" y="306"/>
                          </a:cubicBezTo>
                          <a:cubicBezTo>
                            <a:pt x="1530" y="307"/>
                            <a:pt x="1530" y="307"/>
                            <a:pt x="1530" y="307"/>
                          </a:cubicBezTo>
                          <a:cubicBezTo>
                            <a:pt x="1525" y="306"/>
                            <a:pt x="1525" y="306"/>
                            <a:pt x="1525" y="306"/>
                          </a:cubicBezTo>
                          <a:cubicBezTo>
                            <a:pt x="1520" y="303"/>
                            <a:pt x="1520" y="303"/>
                            <a:pt x="1520" y="303"/>
                          </a:cubicBezTo>
                          <a:cubicBezTo>
                            <a:pt x="1518" y="298"/>
                            <a:pt x="1518" y="298"/>
                            <a:pt x="1518" y="298"/>
                          </a:cubicBezTo>
                          <a:cubicBezTo>
                            <a:pt x="1516" y="296"/>
                            <a:pt x="1516" y="296"/>
                            <a:pt x="1516" y="296"/>
                          </a:cubicBezTo>
                          <a:cubicBezTo>
                            <a:pt x="1515" y="290"/>
                            <a:pt x="1515" y="290"/>
                            <a:pt x="1515" y="290"/>
                          </a:cubicBezTo>
                          <a:cubicBezTo>
                            <a:pt x="1513" y="288"/>
                            <a:pt x="1513" y="288"/>
                            <a:pt x="1513" y="288"/>
                          </a:cubicBezTo>
                          <a:cubicBezTo>
                            <a:pt x="1508" y="286"/>
                            <a:pt x="1508" y="286"/>
                            <a:pt x="1508" y="286"/>
                          </a:cubicBezTo>
                          <a:cubicBezTo>
                            <a:pt x="1507" y="285"/>
                            <a:pt x="1507" y="285"/>
                            <a:pt x="1507" y="285"/>
                          </a:cubicBezTo>
                          <a:cubicBezTo>
                            <a:pt x="1508" y="282"/>
                            <a:pt x="1508" y="282"/>
                            <a:pt x="1508" y="282"/>
                          </a:cubicBezTo>
                          <a:cubicBezTo>
                            <a:pt x="1509" y="280"/>
                            <a:pt x="1509" y="280"/>
                            <a:pt x="1509" y="280"/>
                          </a:cubicBezTo>
                          <a:cubicBezTo>
                            <a:pt x="1511" y="279"/>
                            <a:pt x="1511" y="279"/>
                            <a:pt x="1511" y="279"/>
                          </a:cubicBezTo>
                          <a:cubicBezTo>
                            <a:pt x="1512" y="275"/>
                            <a:pt x="1512" y="275"/>
                            <a:pt x="1512" y="275"/>
                          </a:cubicBezTo>
                          <a:cubicBezTo>
                            <a:pt x="1515" y="274"/>
                            <a:pt x="1515" y="274"/>
                            <a:pt x="1515" y="274"/>
                          </a:cubicBezTo>
                          <a:cubicBezTo>
                            <a:pt x="1512" y="270"/>
                            <a:pt x="1512" y="270"/>
                            <a:pt x="1512" y="270"/>
                          </a:cubicBezTo>
                          <a:cubicBezTo>
                            <a:pt x="1510" y="263"/>
                            <a:pt x="1510" y="263"/>
                            <a:pt x="1510" y="263"/>
                          </a:cubicBezTo>
                          <a:cubicBezTo>
                            <a:pt x="1512" y="255"/>
                            <a:pt x="1512" y="255"/>
                            <a:pt x="1512" y="255"/>
                          </a:cubicBezTo>
                          <a:cubicBezTo>
                            <a:pt x="1519" y="249"/>
                            <a:pt x="1519" y="249"/>
                            <a:pt x="1519" y="249"/>
                          </a:cubicBezTo>
                          <a:cubicBezTo>
                            <a:pt x="1525" y="240"/>
                            <a:pt x="1525" y="240"/>
                            <a:pt x="1525" y="240"/>
                          </a:cubicBezTo>
                          <a:cubicBezTo>
                            <a:pt x="1527" y="237"/>
                            <a:pt x="1527" y="237"/>
                            <a:pt x="1527" y="237"/>
                          </a:cubicBezTo>
                          <a:cubicBezTo>
                            <a:pt x="1529" y="232"/>
                            <a:pt x="1529" y="232"/>
                            <a:pt x="1529" y="232"/>
                          </a:cubicBezTo>
                          <a:cubicBezTo>
                            <a:pt x="1533" y="228"/>
                            <a:pt x="1533" y="228"/>
                            <a:pt x="1533" y="228"/>
                          </a:cubicBezTo>
                          <a:cubicBezTo>
                            <a:pt x="1537" y="226"/>
                            <a:pt x="1537" y="226"/>
                            <a:pt x="1537" y="226"/>
                          </a:cubicBezTo>
                          <a:cubicBezTo>
                            <a:pt x="1539" y="226"/>
                            <a:pt x="1539" y="226"/>
                            <a:pt x="1539" y="226"/>
                          </a:cubicBezTo>
                          <a:cubicBezTo>
                            <a:pt x="1540" y="230"/>
                            <a:pt x="1540" y="230"/>
                            <a:pt x="1540" y="230"/>
                          </a:cubicBezTo>
                          <a:cubicBezTo>
                            <a:pt x="1541" y="230"/>
                            <a:pt x="1541" y="230"/>
                            <a:pt x="1541" y="230"/>
                          </a:cubicBezTo>
                          <a:cubicBezTo>
                            <a:pt x="1543" y="228"/>
                            <a:pt x="1543" y="228"/>
                            <a:pt x="1543" y="228"/>
                          </a:cubicBezTo>
                          <a:cubicBezTo>
                            <a:pt x="1544" y="223"/>
                            <a:pt x="1544" y="223"/>
                            <a:pt x="1544" y="223"/>
                          </a:cubicBezTo>
                          <a:cubicBezTo>
                            <a:pt x="1546" y="223"/>
                            <a:pt x="1546" y="223"/>
                            <a:pt x="1546" y="223"/>
                          </a:cubicBezTo>
                          <a:cubicBezTo>
                            <a:pt x="1547" y="225"/>
                            <a:pt x="1547" y="225"/>
                            <a:pt x="1547" y="225"/>
                          </a:cubicBezTo>
                          <a:cubicBezTo>
                            <a:pt x="1548" y="225"/>
                            <a:pt x="1548" y="225"/>
                            <a:pt x="1548" y="225"/>
                          </a:cubicBezTo>
                          <a:cubicBezTo>
                            <a:pt x="1551" y="225"/>
                            <a:pt x="1551" y="225"/>
                            <a:pt x="1551" y="225"/>
                          </a:cubicBezTo>
                          <a:cubicBezTo>
                            <a:pt x="1553" y="221"/>
                            <a:pt x="1553" y="221"/>
                            <a:pt x="1553" y="221"/>
                          </a:cubicBezTo>
                          <a:cubicBezTo>
                            <a:pt x="1555" y="219"/>
                            <a:pt x="1555" y="219"/>
                            <a:pt x="1555" y="219"/>
                          </a:cubicBezTo>
                          <a:cubicBezTo>
                            <a:pt x="1558" y="220"/>
                            <a:pt x="1558" y="220"/>
                            <a:pt x="1558" y="220"/>
                          </a:cubicBezTo>
                          <a:cubicBezTo>
                            <a:pt x="1559" y="220"/>
                            <a:pt x="1559" y="220"/>
                            <a:pt x="1559" y="220"/>
                          </a:cubicBezTo>
                          <a:cubicBezTo>
                            <a:pt x="1561" y="215"/>
                            <a:pt x="1561" y="215"/>
                            <a:pt x="1561" y="215"/>
                          </a:cubicBezTo>
                          <a:cubicBezTo>
                            <a:pt x="1562" y="212"/>
                            <a:pt x="1562" y="212"/>
                            <a:pt x="1562" y="212"/>
                          </a:cubicBezTo>
                          <a:cubicBezTo>
                            <a:pt x="1564" y="208"/>
                            <a:pt x="1564" y="208"/>
                            <a:pt x="1564" y="208"/>
                          </a:cubicBezTo>
                          <a:cubicBezTo>
                            <a:pt x="1565" y="203"/>
                            <a:pt x="1565" y="203"/>
                            <a:pt x="1565" y="203"/>
                          </a:cubicBezTo>
                          <a:cubicBezTo>
                            <a:pt x="1567" y="201"/>
                            <a:pt x="1567" y="201"/>
                            <a:pt x="1567" y="201"/>
                          </a:cubicBezTo>
                          <a:cubicBezTo>
                            <a:pt x="1569" y="200"/>
                            <a:pt x="1569" y="200"/>
                            <a:pt x="1569" y="200"/>
                          </a:cubicBezTo>
                          <a:cubicBezTo>
                            <a:pt x="1570" y="201"/>
                            <a:pt x="1570" y="201"/>
                            <a:pt x="1570" y="201"/>
                          </a:cubicBezTo>
                          <a:cubicBezTo>
                            <a:pt x="1571" y="204"/>
                            <a:pt x="1571" y="204"/>
                            <a:pt x="1571" y="204"/>
                          </a:cubicBezTo>
                          <a:cubicBezTo>
                            <a:pt x="1572" y="207"/>
                            <a:pt x="1572" y="207"/>
                            <a:pt x="1572" y="207"/>
                          </a:cubicBezTo>
                          <a:cubicBezTo>
                            <a:pt x="1574" y="208"/>
                            <a:pt x="1574" y="208"/>
                            <a:pt x="1574" y="208"/>
                          </a:cubicBezTo>
                          <a:cubicBezTo>
                            <a:pt x="1577" y="207"/>
                            <a:pt x="1577" y="207"/>
                            <a:pt x="1577" y="207"/>
                          </a:cubicBezTo>
                          <a:cubicBezTo>
                            <a:pt x="1582" y="210"/>
                            <a:pt x="1582" y="210"/>
                            <a:pt x="1582" y="210"/>
                          </a:cubicBezTo>
                          <a:cubicBezTo>
                            <a:pt x="1584" y="209"/>
                            <a:pt x="1584" y="209"/>
                            <a:pt x="1584" y="209"/>
                          </a:cubicBezTo>
                          <a:cubicBezTo>
                            <a:pt x="1585" y="207"/>
                            <a:pt x="1585" y="207"/>
                            <a:pt x="1585" y="207"/>
                          </a:cubicBezTo>
                          <a:cubicBezTo>
                            <a:pt x="1589" y="204"/>
                            <a:pt x="1589" y="204"/>
                            <a:pt x="1589" y="204"/>
                          </a:cubicBezTo>
                          <a:cubicBezTo>
                            <a:pt x="1592" y="204"/>
                            <a:pt x="1592" y="204"/>
                            <a:pt x="1592" y="204"/>
                          </a:cubicBezTo>
                          <a:cubicBezTo>
                            <a:pt x="1595" y="202"/>
                            <a:pt x="1595" y="202"/>
                            <a:pt x="1595" y="202"/>
                          </a:cubicBezTo>
                          <a:cubicBezTo>
                            <a:pt x="1596" y="199"/>
                            <a:pt x="1596" y="199"/>
                            <a:pt x="1596" y="199"/>
                          </a:cubicBezTo>
                          <a:cubicBezTo>
                            <a:pt x="1602" y="198"/>
                            <a:pt x="1602" y="198"/>
                            <a:pt x="1602" y="198"/>
                          </a:cubicBezTo>
                          <a:cubicBezTo>
                            <a:pt x="1605" y="198"/>
                            <a:pt x="1605" y="198"/>
                            <a:pt x="1605" y="198"/>
                          </a:cubicBezTo>
                          <a:cubicBezTo>
                            <a:pt x="1606" y="196"/>
                            <a:pt x="1606" y="196"/>
                            <a:pt x="1606" y="196"/>
                          </a:cubicBezTo>
                          <a:cubicBezTo>
                            <a:pt x="1610" y="195"/>
                            <a:pt x="1610" y="195"/>
                            <a:pt x="1610" y="195"/>
                          </a:cubicBezTo>
                          <a:cubicBezTo>
                            <a:pt x="1612" y="194"/>
                            <a:pt x="1612" y="194"/>
                            <a:pt x="1612" y="194"/>
                          </a:cubicBezTo>
                          <a:cubicBezTo>
                            <a:pt x="1616" y="194"/>
                            <a:pt x="1616" y="194"/>
                            <a:pt x="1616" y="194"/>
                          </a:cubicBezTo>
                          <a:cubicBezTo>
                            <a:pt x="1619" y="191"/>
                            <a:pt x="1619" y="191"/>
                            <a:pt x="1619" y="191"/>
                          </a:cubicBezTo>
                          <a:cubicBezTo>
                            <a:pt x="1620" y="189"/>
                            <a:pt x="1620" y="189"/>
                            <a:pt x="1620" y="189"/>
                          </a:cubicBezTo>
                          <a:cubicBezTo>
                            <a:pt x="1619" y="186"/>
                            <a:pt x="1619" y="186"/>
                            <a:pt x="1619" y="186"/>
                          </a:cubicBezTo>
                        </a:path>
                      </a:pathLst>
                    </a:custGeom>
                    <a:grpFill/>
                    <a:ln w="12700" cap="flat">
                      <a:solidFill>
                        <a:schemeClr val="bg1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GB" dirty="0">
                        <a:latin typeface="Calibri Light" panose="020F0302020204030204" pitchFamily="34" charset="0"/>
                        <a:sym typeface="Calibri Light" panose="020F0302020204030204" pitchFamily="34" charset="0"/>
                      </a:endParaRPr>
                    </a:p>
                  </p:txBody>
                </p:sp>
                <p:sp>
                  <p:nvSpPr>
                    <p:cNvPr id="941" name="Freeform 996">
                      <a:extLst>
                        <a:ext uri="{FF2B5EF4-FFF2-40B4-BE49-F238E27FC236}">
                          <a16:creationId xmlns:a16="http://schemas.microsoft.com/office/drawing/2014/main" id="{5BEAB26D-8969-03F9-5C1A-04D4800EA31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gray">
                    <a:xfrm>
                      <a:off x="2758020" y="3850045"/>
                      <a:ext cx="3574" cy="3574"/>
                    </a:xfrm>
                    <a:custGeom>
                      <a:avLst/>
                      <a:gdLst>
                        <a:gd name="T0" fmla="*/ 0 w 3"/>
                        <a:gd name="T1" fmla="*/ 1 h 3"/>
                        <a:gd name="T2" fmla="*/ 0 w 3"/>
                        <a:gd name="T3" fmla="*/ 1 h 3"/>
                        <a:gd name="T4" fmla="*/ 2 w 3"/>
                        <a:gd name="T5" fmla="*/ 0 h 3"/>
                        <a:gd name="T6" fmla="*/ 3 w 3"/>
                        <a:gd name="T7" fmla="*/ 1 h 3"/>
                        <a:gd name="T8" fmla="*/ 3 w 3"/>
                        <a:gd name="T9" fmla="*/ 2 h 3"/>
                        <a:gd name="T10" fmla="*/ 3 w 3"/>
                        <a:gd name="T11" fmla="*/ 3 h 3"/>
                        <a:gd name="T12" fmla="*/ 2 w 3"/>
                        <a:gd name="T13" fmla="*/ 3 h 3"/>
                        <a:gd name="T14" fmla="*/ 0 w 3"/>
                        <a:gd name="T15" fmla="*/ 1 h 3"/>
                        <a:gd name="T16" fmla="*/ 2 w 3"/>
                        <a:gd name="T17" fmla="*/ 3 h 3"/>
                        <a:gd name="T18" fmla="*/ 0 w 3"/>
                        <a:gd name="T19" fmla="*/ 1 h 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</a:cxnLst>
                      <a:rect l="0" t="0" r="r" b="b"/>
                      <a:pathLst>
                        <a:path w="3" h="3">
                          <a:moveTo>
                            <a:pt x="0" y="1"/>
                          </a:moveTo>
                          <a:lnTo>
                            <a:pt x="0" y="1"/>
                          </a:lnTo>
                          <a:lnTo>
                            <a:pt x="2" y="0"/>
                          </a:lnTo>
                          <a:lnTo>
                            <a:pt x="3" y="1"/>
                          </a:lnTo>
                          <a:lnTo>
                            <a:pt x="3" y="2"/>
                          </a:lnTo>
                          <a:lnTo>
                            <a:pt x="3" y="3"/>
                          </a:lnTo>
                          <a:lnTo>
                            <a:pt x="2" y="3"/>
                          </a:lnTo>
                          <a:lnTo>
                            <a:pt x="0" y="1"/>
                          </a:lnTo>
                          <a:lnTo>
                            <a:pt x="2" y="3"/>
                          </a:lnTo>
                          <a:lnTo>
                            <a:pt x="0" y="1"/>
                          </a:lnTo>
                        </a:path>
                      </a:pathLst>
                    </a:custGeom>
                    <a:grpFill/>
                    <a:ln w="12700" cap="flat">
                      <a:solidFill>
                        <a:schemeClr val="bg1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GB" dirty="0">
                        <a:latin typeface="Calibri Light" panose="020F0302020204030204" pitchFamily="34" charset="0"/>
                        <a:sym typeface="Calibri Light" panose="020F0302020204030204" pitchFamily="34" charset="0"/>
                      </a:endParaRPr>
                    </a:p>
                  </p:txBody>
                </p:sp>
                <p:sp>
                  <p:nvSpPr>
                    <p:cNvPr id="942" name="Freeform 997">
                      <a:extLst>
                        <a:ext uri="{FF2B5EF4-FFF2-40B4-BE49-F238E27FC236}">
                          <a16:creationId xmlns:a16="http://schemas.microsoft.com/office/drawing/2014/main" id="{279361EB-6247-42D3-4408-02B54317ABC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gray">
                    <a:xfrm>
                      <a:off x="2763977" y="3848854"/>
                      <a:ext cx="5956" cy="3574"/>
                    </a:xfrm>
                    <a:custGeom>
                      <a:avLst/>
                      <a:gdLst>
                        <a:gd name="T0" fmla="*/ 0 w 5"/>
                        <a:gd name="T1" fmla="*/ 0 h 3"/>
                        <a:gd name="T2" fmla="*/ 2 w 5"/>
                        <a:gd name="T3" fmla="*/ 2 h 3"/>
                        <a:gd name="T4" fmla="*/ 5 w 5"/>
                        <a:gd name="T5" fmla="*/ 1 h 3"/>
                        <a:gd name="T6" fmla="*/ 5 w 5"/>
                        <a:gd name="T7" fmla="*/ 2 h 3"/>
                        <a:gd name="T8" fmla="*/ 4 w 5"/>
                        <a:gd name="T9" fmla="*/ 2 h 3"/>
                        <a:gd name="T10" fmla="*/ 2 w 5"/>
                        <a:gd name="T11" fmla="*/ 3 h 3"/>
                        <a:gd name="T12" fmla="*/ 1 w 5"/>
                        <a:gd name="T13" fmla="*/ 2 h 3"/>
                        <a:gd name="T14" fmla="*/ 0 w 5"/>
                        <a:gd name="T15" fmla="*/ 0 h 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</a:cxnLst>
                      <a:rect l="0" t="0" r="r" b="b"/>
                      <a:pathLst>
                        <a:path w="5" h="3">
                          <a:moveTo>
                            <a:pt x="0" y="0"/>
                          </a:moveTo>
                          <a:lnTo>
                            <a:pt x="2" y="2"/>
                          </a:lnTo>
                          <a:lnTo>
                            <a:pt x="5" y="1"/>
                          </a:lnTo>
                          <a:lnTo>
                            <a:pt x="5" y="2"/>
                          </a:lnTo>
                          <a:lnTo>
                            <a:pt x="4" y="2"/>
                          </a:lnTo>
                          <a:lnTo>
                            <a:pt x="2" y="3"/>
                          </a:lnTo>
                          <a:lnTo>
                            <a:pt x="1" y="2"/>
                          </a:lnTo>
                          <a:lnTo>
                            <a:pt x="0" y="0"/>
                          </a:lnTo>
                        </a:path>
                      </a:pathLst>
                    </a:custGeom>
                    <a:grpFill/>
                    <a:ln w="12700" cap="flat">
                      <a:solidFill>
                        <a:schemeClr val="bg1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GB" dirty="0">
                        <a:latin typeface="Calibri Light" panose="020F0302020204030204" pitchFamily="34" charset="0"/>
                        <a:sym typeface="Calibri Light" panose="020F0302020204030204" pitchFamily="34" charset="0"/>
                      </a:endParaRPr>
                    </a:p>
                  </p:txBody>
                </p:sp>
                <p:sp>
                  <p:nvSpPr>
                    <p:cNvPr id="943" name="Freeform 998">
                      <a:extLst>
                        <a:ext uri="{FF2B5EF4-FFF2-40B4-BE49-F238E27FC236}">
                          <a16:creationId xmlns:a16="http://schemas.microsoft.com/office/drawing/2014/main" id="{B129B524-7CE1-2BDE-70A4-6D5DBCEE360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gray">
                    <a:xfrm>
                      <a:off x="2790187" y="3864342"/>
                      <a:ext cx="3574" cy="2383"/>
                    </a:xfrm>
                    <a:custGeom>
                      <a:avLst/>
                      <a:gdLst>
                        <a:gd name="T0" fmla="*/ 0 w 3"/>
                        <a:gd name="T1" fmla="*/ 0 h 2"/>
                        <a:gd name="T2" fmla="*/ 0 w 3"/>
                        <a:gd name="T3" fmla="*/ 0 h 2"/>
                        <a:gd name="T4" fmla="*/ 0 w 3"/>
                        <a:gd name="T5" fmla="*/ 0 h 2"/>
                        <a:gd name="T6" fmla="*/ 1 w 3"/>
                        <a:gd name="T7" fmla="*/ 0 h 2"/>
                        <a:gd name="T8" fmla="*/ 2 w 3"/>
                        <a:gd name="T9" fmla="*/ 1 h 2"/>
                        <a:gd name="T10" fmla="*/ 3 w 3"/>
                        <a:gd name="T11" fmla="*/ 2 h 2"/>
                        <a:gd name="T12" fmla="*/ 3 w 3"/>
                        <a:gd name="T13" fmla="*/ 2 h 2"/>
                        <a:gd name="T14" fmla="*/ 2 w 3"/>
                        <a:gd name="T15" fmla="*/ 2 h 2"/>
                        <a:gd name="T16" fmla="*/ 1 w 3"/>
                        <a:gd name="T17" fmla="*/ 1 h 2"/>
                        <a:gd name="T18" fmla="*/ 1 w 3"/>
                        <a:gd name="T19" fmla="*/ 0 h 2"/>
                        <a:gd name="T20" fmla="*/ 0 w 3"/>
                        <a:gd name="T21" fmla="*/ 0 h 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</a:cxnLst>
                      <a:rect l="0" t="0" r="r" b="b"/>
                      <a:pathLst>
                        <a:path w="3" h="2">
                          <a:moveTo>
                            <a:pt x="0" y="0"/>
                          </a:moveTo>
                          <a:lnTo>
                            <a:pt x="0" y="0"/>
                          </a:lnTo>
                          <a:lnTo>
                            <a:pt x="0" y="0"/>
                          </a:lnTo>
                          <a:lnTo>
                            <a:pt x="1" y="0"/>
                          </a:lnTo>
                          <a:lnTo>
                            <a:pt x="2" y="1"/>
                          </a:lnTo>
                          <a:lnTo>
                            <a:pt x="3" y="2"/>
                          </a:lnTo>
                          <a:lnTo>
                            <a:pt x="3" y="2"/>
                          </a:lnTo>
                          <a:lnTo>
                            <a:pt x="2" y="2"/>
                          </a:lnTo>
                          <a:lnTo>
                            <a:pt x="1" y="1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</a:path>
                      </a:pathLst>
                    </a:custGeom>
                    <a:grpFill/>
                    <a:ln w="12700" cap="flat">
                      <a:solidFill>
                        <a:schemeClr val="bg1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GB" dirty="0">
                        <a:latin typeface="Calibri Light" panose="020F0302020204030204" pitchFamily="34" charset="0"/>
                        <a:sym typeface="Calibri Light" panose="020F0302020204030204" pitchFamily="34" charset="0"/>
                      </a:endParaRPr>
                    </a:p>
                  </p:txBody>
                </p:sp>
                <p:sp>
                  <p:nvSpPr>
                    <p:cNvPr id="944" name="Freeform 999">
                      <a:extLst>
                        <a:ext uri="{FF2B5EF4-FFF2-40B4-BE49-F238E27FC236}">
                          <a16:creationId xmlns:a16="http://schemas.microsoft.com/office/drawing/2014/main" id="{6737793A-ED7D-8B85-8CD3-3327B53A0D0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gray">
                    <a:xfrm>
                      <a:off x="2788996" y="3871491"/>
                      <a:ext cx="4765" cy="5956"/>
                    </a:xfrm>
                    <a:custGeom>
                      <a:avLst/>
                      <a:gdLst>
                        <a:gd name="T0" fmla="*/ 0 w 4"/>
                        <a:gd name="T1" fmla="*/ 1 h 5"/>
                        <a:gd name="T2" fmla="*/ 0 w 4"/>
                        <a:gd name="T3" fmla="*/ 0 h 5"/>
                        <a:gd name="T4" fmla="*/ 0 w 4"/>
                        <a:gd name="T5" fmla="*/ 1 h 5"/>
                        <a:gd name="T6" fmla="*/ 1 w 4"/>
                        <a:gd name="T7" fmla="*/ 4 h 5"/>
                        <a:gd name="T8" fmla="*/ 2 w 4"/>
                        <a:gd name="T9" fmla="*/ 4 h 5"/>
                        <a:gd name="T10" fmla="*/ 4 w 4"/>
                        <a:gd name="T11" fmla="*/ 5 h 5"/>
                        <a:gd name="T12" fmla="*/ 2 w 4"/>
                        <a:gd name="T13" fmla="*/ 5 h 5"/>
                        <a:gd name="T14" fmla="*/ 0 w 4"/>
                        <a:gd name="T15" fmla="*/ 2 h 5"/>
                        <a:gd name="T16" fmla="*/ 0 w 4"/>
                        <a:gd name="T17" fmla="*/ 1 h 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</a:cxnLst>
                      <a:rect l="0" t="0" r="r" b="b"/>
                      <a:pathLst>
                        <a:path w="4" h="5">
                          <a:moveTo>
                            <a:pt x="0" y="1"/>
                          </a:moveTo>
                          <a:lnTo>
                            <a:pt x="0" y="0"/>
                          </a:lnTo>
                          <a:lnTo>
                            <a:pt x="0" y="1"/>
                          </a:lnTo>
                          <a:lnTo>
                            <a:pt x="1" y="4"/>
                          </a:lnTo>
                          <a:lnTo>
                            <a:pt x="2" y="4"/>
                          </a:lnTo>
                          <a:lnTo>
                            <a:pt x="4" y="5"/>
                          </a:lnTo>
                          <a:lnTo>
                            <a:pt x="2" y="5"/>
                          </a:lnTo>
                          <a:lnTo>
                            <a:pt x="0" y="2"/>
                          </a:lnTo>
                          <a:lnTo>
                            <a:pt x="0" y="1"/>
                          </a:lnTo>
                        </a:path>
                      </a:pathLst>
                    </a:custGeom>
                    <a:grpFill/>
                    <a:ln w="12700" cap="flat">
                      <a:solidFill>
                        <a:schemeClr val="bg1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GB" dirty="0">
                        <a:latin typeface="Calibri Light" panose="020F0302020204030204" pitchFamily="34" charset="0"/>
                        <a:sym typeface="Calibri Light" panose="020F0302020204030204" pitchFamily="34" charset="0"/>
                      </a:endParaRPr>
                    </a:p>
                  </p:txBody>
                </p:sp>
                <p:sp>
                  <p:nvSpPr>
                    <p:cNvPr id="945" name="Freeform 1000">
                      <a:extLst>
                        <a:ext uri="{FF2B5EF4-FFF2-40B4-BE49-F238E27FC236}">
                          <a16:creationId xmlns:a16="http://schemas.microsoft.com/office/drawing/2014/main" id="{202181DD-BD40-BE94-7558-C60B5118148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gray">
                    <a:xfrm>
                      <a:off x="2758020" y="3850045"/>
                      <a:ext cx="3574" cy="3574"/>
                    </a:xfrm>
                    <a:custGeom>
                      <a:avLst/>
                      <a:gdLst>
                        <a:gd name="T0" fmla="*/ 0 w 3"/>
                        <a:gd name="T1" fmla="*/ 1 h 3"/>
                        <a:gd name="T2" fmla="*/ 0 w 3"/>
                        <a:gd name="T3" fmla="*/ 1 h 3"/>
                        <a:gd name="T4" fmla="*/ 2 w 3"/>
                        <a:gd name="T5" fmla="*/ 0 h 3"/>
                        <a:gd name="T6" fmla="*/ 3 w 3"/>
                        <a:gd name="T7" fmla="*/ 1 h 3"/>
                        <a:gd name="T8" fmla="*/ 3 w 3"/>
                        <a:gd name="T9" fmla="*/ 2 h 3"/>
                        <a:gd name="T10" fmla="*/ 3 w 3"/>
                        <a:gd name="T11" fmla="*/ 3 h 3"/>
                        <a:gd name="T12" fmla="*/ 2 w 3"/>
                        <a:gd name="T13" fmla="*/ 3 h 3"/>
                        <a:gd name="T14" fmla="*/ 0 w 3"/>
                        <a:gd name="T15" fmla="*/ 1 h 3"/>
                        <a:gd name="T16" fmla="*/ 2 w 3"/>
                        <a:gd name="T17" fmla="*/ 3 h 3"/>
                        <a:gd name="T18" fmla="*/ 0 w 3"/>
                        <a:gd name="T19" fmla="*/ 1 h 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</a:cxnLst>
                      <a:rect l="0" t="0" r="r" b="b"/>
                      <a:pathLst>
                        <a:path w="3" h="3">
                          <a:moveTo>
                            <a:pt x="0" y="1"/>
                          </a:moveTo>
                          <a:lnTo>
                            <a:pt x="0" y="1"/>
                          </a:lnTo>
                          <a:lnTo>
                            <a:pt x="2" y="0"/>
                          </a:lnTo>
                          <a:lnTo>
                            <a:pt x="3" y="1"/>
                          </a:lnTo>
                          <a:lnTo>
                            <a:pt x="3" y="2"/>
                          </a:lnTo>
                          <a:lnTo>
                            <a:pt x="3" y="3"/>
                          </a:lnTo>
                          <a:lnTo>
                            <a:pt x="2" y="3"/>
                          </a:lnTo>
                          <a:lnTo>
                            <a:pt x="0" y="1"/>
                          </a:lnTo>
                          <a:lnTo>
                            <a:pt x="2" y="3"/>
                          </a:lnTo>
                          <a:lnTo>
                            <a:pt x="0" y="1"/>
                          </a:lnTo>
                        </a:path>
                      </a:pathLst>
                    </a:custGeom>
                    <a:grpFill/>
                    <a:ln w="12700" cap="flat">
                      <a:solidFill>
                        <a:schemeClr val="bg1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GB" dirty="0">
                        <a:latin typeface="Calibri Light" panose="020F0302020204030204" pitchFamily="34" charset="0"/>
                        <a:sym typeface="Calibri Light" panose="020F0302020204030204" pitchFamily="34" charset="0"/>
                      </a:endParaRPr>
                    </a:p>
                  </p:txBody>
                </p:sp>
                <p:sp>
                  <p:nvSpPr>
                    <p:cNvPr id="946" name="Freeform 1001">
                      <a:extLst>
                        <a:ext uri="{FF2B5EF4-FFF2-40B4-BE49-F238E27FC236}">
                          <a16:creationId xmlns:a16="http://schemas.microsoft.com/office/drawing/2014/main" id="{DF653D31-39FA-846A-333B-9CCD1361A77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gray">
                    <a:xfrm>
                      <a:off x="2763977" y="3848854"/>
                      <a:ext cx="5956" cy="3574"/>
                    </a:xfrm>
                    <a:custGeom>
                      <a:avLst/>
                      <a:gdLst>
                        <a:gd name="T0" fmla="*/ 0 w 5"/>
                        <a:gd name="T1" fmla="*/ 0 h 3"/>
                        <a:gd name="T2" fmla="*/ 2 w 5"/>
                        <a:gd name="T3" fmla="*/ 2 h 3"/>
                        <a:gd name="T4" fmla="*/ 5 w 5"/>
                        <a:gd name="T5" fmla="*/ 1 h 3"/>
                        <a:gd name="T6" fmla="*/ 5 w 5"/>
                        <a:gd name="T7" fmla="*/ 2 h 3"/>
                        <a:gd name="T8" fmla="*/ 4 w 5"/>
                        <a:gd name="T9" fmla="*/ 2 h 3"/>
                        <a:gd name="T10" fmla="*/ 2 w 5"/>
                        <a:gd name="T11" fmla="*/ 3 h 3"/>
                        <a:gd name="T12" fmla="*/ 1 w 5"/>
                        <a:gd name="T13" fmla="*/ 2 h 3"/>
                        <a:gd name="T14" fmla="*/ 0 w 5"/>
                        <a:gd name="T15" fmla="*/ 0 h 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</a:cxnLst>
                      <a:rect l="0" t="0" r="r" b="b"/>
                      <a:pathLst>
                        <a:path w="5" h="3">
                          <a:moveTo>
                            <a:pt x="0" y="0"/>
                          </a:moveTo>
                          <a:lnTo>
                            <a:pt x="2" y="2"/>
                          </a:lnTo>
                          <a:lnTo>
                            <a:pt x="5" y="1"/>
                          </a:lnTo>
                          <a:lnTo>
                            <a:pt x="5" y="2"/>
                          </a:lnTo>
                          <a:lnTo>
                            <a:pt x="4" y="2"/>
                          </a:lnTo>
                          <a:lnTo>
                            <a:pt x="2" y="3"/>
                          </a:lnTo>
                          <a:lnTo>
                            <a:pt x="1" y="2"/>
                          </a:lnTo>
                          <a:lnTo>
                            <a:pt x="0" y="0"/>
                          </a:lnTo>
                        </a:path>
                      </a:pathLst>
                    </a:custGeom>
                    <a:grpFill/>
                    <a:ln w="12700" cap="flat">
                      <a:solidFill>
                        <a:schemeClr val="bg1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GB" dirty="0">
                        <a:latin typeface="Calibri Light" panose="020F0302020204030204" pitchFamily="34" charset="0"/>
                        <a:sym typeface="Calibri Light" panose="020F0302020204030204" pitchFamily="34" charset="0"/>
                      </a:endParaRPr>
                    </a:p>
                  </p:txBody>
                </p:sp>
                <p:sp>
                  <p:nvSpPr>
                    <p:cNvPr id="947" name="Freeform 1002">
                      <a:extLst>
                        <a:ext uri="{FF2B5EF4-FFF2-40B4-BE49-F238E27FC236}">
                          <a16:creationId xmlns:a16="http://schemas.microsoft.com/office/drawing/2014/main" id="{74EC0B6A-8400-B3BD-C266-2ABC4647FF3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gray">
                    <a:xfrm>
                      <a:off x="2790187" y="3864342"/>
                      <a:ext cx="3574" cy="2383"/>
                    </a:xfrm>
                    <a:custGeom>
                      <a:avLst/>
                      <a:gdLst>
                        <a:gd name="T0" fmla="*/ 0 w 3"/>
                        <a:gd name="T1" fmla="*/ 0 h 2"/>
                        <a:gd name="T2" fmla="*/ 0 w 3"/>
                        <a:gd name="T3" fmla="*/ 0 h 2"/>
                        <a:gd name="T4" fmla="*/ 0 w 3"/>
                        <a:gd name="T5" fmla="*/ 0 h 2"/>
                        <a:gd name="T6" fmla="*/ 1 w 3"/>
                        <a:gd name="T7" fmla="*/ 0 h 2"/>
                        <a:gd name="T8" fmla="*/ 2 w 3"/>
                        <a:gd name="T9" fmla="*/ 1 h 2"/>
                        <a:gd name="T10" fmla="*/ 3 w 3"/>
                        <a:gd name="T11" fmla="*/ 2 h 2"/>
                        <a:gd name="T12" fmla="*/ 3 w 3"/>
                        <a:gd name="T13" fmla="*/ 2 h 2"/>
                        <a:gd name="T14" fmla="*/ 2 w 3"/>
                        <a:gd name="T15" fmla="*/ 2 h 2"/>
                        <a:gd name="T16" fmla="*/ 1 w 3"/>
                        <a:gd name="T17" fmla="*/ 1 h 2"/>
                        <a:gd name="T18" fmla="*/ 1 w 3"/>
                        <a:gd name="T19" fmla="*/ 0 h 2"/>
                        <a:gd name="T20" fmla="*/ 0 w 3"/>
                        <a:gd name="T21" fmla="*/ 0 h 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</a:cxnLst>
                      <a:rect l="0" t="0" r="r" b="b"/>
                      <a:pathLst>
                        <a:path w="3" h="2">
                          <a:moveTo>
                            <a:pt x="0" y="0"/>
                          </a:moveTo>
                          <a:lnTo>
                            <a:pt x="0" y="0"/>
                          </a:lnTo>
                          <a:lnTo>
                            <a:pt x="0" y="0"/>
                          </a:lnTo>
                          <a:lnTo>
                            <a:pt x="1" y="0"/>
                          </a:lnTo>
                          <a:lnTo>
                            <a:pt x="2" y="1"/>
                          </a:lnTo>
                          <a:lnTo>
                            <a:pt x="3" y="2"/>
                          </a:lnTo>
                          <a:lnTo>
                            <a:pt x="3" y="2"/>
                          </a:lnTo>
                          <a:lnTo>
                            <a:pt x="2" y="2"/>
                          </a:lnTo>
                          <a:lnTo>
                            <a:pt x="1" y="1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</a:path>
                      </a:pathLst>
                    </a:custGeom>
                    <a:grpFill/>
                    <a:ln w="12700" cap="flat">
                      <a:solidFill>
                        <a:schemeClr val="bg1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GB" dirty="0">
                        <a:latin typeface="Calibri Light" panose="020F0302020204030204" pitchFamily="34" charset="0"/>
                        <a:sym typeface="Calibri Light" panose="020F0302020204030204" pitchFamily="34" charset="0"/>
                      </a:endParaRPr>
                    </a:p>
                  </p:txBody>
                </p:sp>
                <p:sp>
                  <p:nvSpPr>
                    <p:cNvPr id="948" name="Freeform 1003">
                      <a:extLst>
                        <a:ext uri="{FF2B5EF4-FFF2-40B4-BE49-F238E27FC236}">
                          <a16:creationId xmlns:a16="http://schemas.microsoft.com/office/drawing/2014/main" id="{A2F17AF7-2C04-EA12-2416-146C5290D7F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gray">
                    <a:xfrm>
                      <a:off x="2788996" y="3871491"/>
                      <a:ext cx="4765" cy="5956"/>
                    </a:xfrm>
                    <a:custGeom>
                      <a:avLst/>
                      <a:gdLst>
                        <a:gd name="T0" fmla="*/ 0 w 4"/>
                        <a:gd name="T1" fmla="*/ 1 h 5"/>
                        <a:gd name="T2" fmla="*/ 0 w 4"/>
                        <a:gd name="T3" fmla="*/ 0 h 5"/>
                        <a:gd name="T4" fmla="*/ 0 w 4"/>
                        <a:gd name="T5" fmla="*/ 1 h 5"/>
                        <a:gd name="T6" fmla="*/ 1 w 4"/>
                        <a:gd name="T7" fmla="*/ 4 h 5"/>
                        <a:gd name="T8" fmla="*/ 2 w 4"/>
                        <a:gd name="T9" fmla="*/ 4 h 5"/>
                        <a:gd name="T10" fmla="*/ 4 w 4"/>
                        <a:gd name="T11" fmla="*/ 5 h 5"/>
                        <a:gd name="T12" fmla="*/ 2 w 4"/>
                        <a:gd name="T13" fmla="*/ 5 h 5"/>
                        <a:gd name="T14" fmla="*/ 0 w 4"/>
                        <a:gd name="T15" fmla="*/ 2 h 5"/>
                        <a:gd name="T16" fmla="*/ 0 w 4"/>
                        <a:gd name="T17" fmla="*/ 1 h 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</a:cxnLst>
                      <a:rect l="0" t="0" r="r" b="b"/>
                      <a:pathLst>
                        <a:path w="4" h="5">
                          <a:moveTo>
                            <a:pt x="0" y="1"/>
                          </a:moveTo>
                          <a:lnTo>
                            <a:pt x="0" y="0"/>
                          </a:lnTo>
                          <a:lnTo>
                            <a:pt x="0" y="1"/>
                          </a:lnTo>
                          <a:lnTo>
                            <a:pt x="1" y="4"/>
                          </a:lnTo>
                          <a:lnTo>
                            <a:pt x="2" y="4"/>
                          </a:lnTo>
                          <a:lnTo>
                            <a:pt x="4" y="5"/>
                          </a:lnTo>
                          <a:lnTo>
                            <a:pt x="2" y="5"/>
                          </a:lnTo>
                          <a:lnTo>
                            <a:pt x="0" y="2"/>
                          </a:lnTo>
                          <a:lnTo>
                            <a:pt x="0" y="1"/>
                          </a:lnTo>
                        </a:path>
                      </a:pathLst>
                    </a:custGeom>
                    <a:grpFill/>
                    <a:ln w="12700" cap="flat">
                      <a:solidFill>
                        <a:schemeClr val="bg1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GB" dirty="0">
                        <a:latin typeface="Calibri Light" panose="020F0302020204030204" pitchFamily="34" charset="0"/>
                        <a:sym typeface="Calibri Light" panose="020F0302020204030204" pitchFamily="34" charset="0"/>
                      </a:endParaRPr>
                    </a:p>
                  </p:txBody>
                </p:sp>
              </p:grpSp>
              <p:sp>
                <p:nvSpPr>
                  <p:cNvPr id="937" name="Freeform 1008">
                    <a:extLst>
                      <a:ext uri="{FF2B5EF4-FFF2-40B4-BE49-F238E27FC236}">
                        <a16:creationId xmlns:a16="http://schemas.microsoft.com/office/drawing/2014/main" id="{F6DE66B3-1094-58A5-4F2A-975D735B87B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gray">
                  <a:xfrm>
                    <a:off x="3587224" y="3823835"/>
                    <a:ext cx="8340" cy="4765"/>
                  </a:xfrm>
                  <a:custGeom>
                    <a:avLst/>
                    <a:gdLst>
                      <a:gd name="T0" fmla="*/ 0 w 7"/>
                      <a:gd name="T1" fmla="*/ 4 h 4"/>
                      <a:gd name="T2" fmla="*/ 2 w 7"/>
                      <a:gd name="T3" fmla="*/ 4 h 4"/>
                      <a:gd name="T4" fmla="*/ 7 w 7"/>
                      <a:gd name="T5" fmla="*/ 1 h 4"/>
                      <a:gd name="T6" fmla="*/ 6 w 7"/>
                      <a:gd name="T7" fmla="*/ 0 h 4"/>
                      <a:gd name="T8" fmla="*/ 0 w 7"/>
                      <a:gd name="T9" fmla="*/ 4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7" h="4">
                        <a:moveTo>
                          <a:pt x="0" y="4"/>
                        </a:moveTo>
                        <a:lnTo>
                          <a:pt x="2" y="4"/>
                        </a:lnTo>
                        <a:lnTo>
                          <a:pt x="7" y="1"/>
                        </a:lnTo>
                        <a:lnTo>
                          <a:pt x="6" y="0"/>
                        </a:lnTo>
                        <a:lnTo>
                          <a:pt x="0" y="4"/>
                        </a:lnTo>
                      </a:path>
                    </a:pathLst>
                  </a:custGeom>
                  <a:grpFill/>
                  <a:ln w="12700" cap="flat">
                    <a:solidFill>
                      <a:schemeClr val="bg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 dirty="0">
                      <a:latin typeface="Calibri Light" panose="020F0302020204030204" pitchFamily="34" charset="0"/>
                      <a:sym typeface="Calibri Light" panose="020F0302020204030204" pitchFamily="34" charset="0"/>
                    </a:endParaRPr>
                  </a:p>
                </p:txBody>
              </p:sp>
              <p:sp>
                <p:nvSpPr>
                  <p:cNvPr id="938" name="Freeform 1009">
                    <a:extLst>
                      <a:ext uri="{FF2B5EF4-FFF2-40B4-BE49-F238E27FC236}">
                        <a16:creationId xmlns:a16="http://schemas.microsoft.com/office/drawing/2014/main" id="{FA55B980-B80B-2797-4B00-19E579F46BB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gray">
                  <a:xfrm>
                    <a:off x="3596755" y="3803582"/>
                    <a:ext cx="4765" cy="20253"/>
                  </a:xfrm>
                  <a:custGeom>
                    <a:avLst/>
                    <a:gdLst>
                      <a:gd name="T0" fmla="*/ 0 w 4"/>
                      <a:gd name="T1" fmla="*/ 16 h 17"/>
                      <a:gd name="T2" fmla="*/ 0 w 4"/>
                      <a:gd name="T3" fmla="*/ 17 h 17"/>
                      <a:gd name="T4" fmla="*/ 3 w 4"/>
                      <a:gd name="T5" fmla="*/ 16 h 17"/>
                      <a:gd name="T6" fmla="*/ 4 w 4"/>
                      <a:gd name="T7" fmla="*/ 8 h 17"/>
                      <a:gd name="T8" fmla="*/ 0 w 4"/>
                      <a:gd name="T9" fmla="*/ 0 h 17"/>
                      <a:gd name="T10" fmla="*/ 0 w 4"/>
                      <a:gd name="T11" fmla="*/ 0 h 17"/>
                      <a:gd name="T12" fmla="*/ 4 w 4"/>
                      <a:gd name="T13" fmla="*/ 8 h 17"/>
                      <a:gd name="T14" fmla="*/ 3 w 4"/>
                      <a:gd name="T15" fmla="*/ 15 h 17"/>
                      <a:gd name="T16" fmla="*/ 0 w 4"/>
                      <a:gd name="T17" fmla="*/ 16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4" h="17">
                        <a:moveTo>
                          <a:pt x="0" y="16"/>
                        </a:moveTo>
                        <a:lnTo>
                          <a:pt x="0" y="17"/>
                        </a:lnTo>
                        <a:lnTo>
                          <a:pt x="3" y="16"/>
                        </a:lnTo>
                        <a:lnTo>
                          <a:pt x="4" y="8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4" y="8"/>
                        </a:lnTo>
                        <a:lnTo>
                          <a:pt x="3" y="15"/>
                        </a:lnTo>
                        <a:lnTo>
                          <a:pt x="0" y="16"/>
                        </a:lnTo>
                      </a:path>
                    </a:pathLst>
                  </a:custGeom>
                  <a:grpFill/>
                  <a:ln w="12700" cap="flat">
                    <a:solidFill>
                      <a:schemeClr val="bg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 dirty="0">
                      <a:latin typeface="Calibri Light" panose="020F0302020204030204" pitchFamily="34" charset="0"/>
                      <a:sym typeface="Calibri Light" panose="020F0302020204030204" pitchFamily="34" charset="0"/>
                    </a:endParaRPr>
                  </a:p>
                </p:txBody>
              </p:sp>
              <p:sp>
                <p:nvSpPr>
                  <p:cNvPr id="939" name="Freeform 1011">
                    <a:extLst>
                      <a:ext uri="{FF2B5EF4-FFF2-40B4-BE49-F238E27FC236}">
                        <a16:creationId xmlns:a16="http://schemas.microsoft.com/office/drawing/2014/main" id="{CE32BC4C-C4C5-BDD1-CF0D-E4FF1B9F9A2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gray">
                  <a:xfrm>
                    <a:off x="3631305" y="3679678"/>
                    <a:ext cx="36933" cy="15488"/>
                  </a:xfrm>
                  <a:custGeom>
                    <a:avLst/>
                    <a:gdLst>
                      <a:gd name="T0" fmla="*/ 27 w 31"/>
                      <a:gd name="T1" fmla="*/ 0 h 13"/>
                      <a:gd name="T2" fmla="*/ 24 w 31"/>
                      <a:gd name="T3" fmla="*/ 2 h 13"/>
                      <a:gd name="T4" fmla="*/ 21 w 31"/>
                      <a:gd name="T5" fmla="*/ 4 h 13"/>
                      <a:gd name="T6" fmla="*/ 15 w 31"/>
                      <a:gd name="T7" fmla="*/ 5 h 13"/>
                      <a:gd name="T8" fmla="*/ 7 w 31"/>
                      <a:gd name="T9" fmla="*/ 6 h 13"/>
                      <a:gd name="T10" fmla="*/ 4 w 31"/>
                      <a:gd name="T11" fmla="*/ 7 h 13"/>
                      <a:gd name="T12" fmla="*/ 2 w 31"/>
                      <a:gd name="T13" fmla="*/ 8 h 13"/>
                      <a:gd name="T14" fmla="*/ 1 w 31"/>
                      <a:gd name="T15" fmla="*/ 9 h 13"/>
                      <a:gd name="T16" fmla="*/ 0 w 31"/>
                      <a:gd name="T17" fmla="*/ 10 h 13"/>
                      <a:gd name="T18" fmla="*/ 0 w 31"/>
                      <a:gd name="T19" fmla="*/ 12 h 13"/>
                      <a:gd name="T20" fmla="*/ 0 w 31"/>
                      <a:gd name="T21" fmla="*/ 12 h 13"/>
                      <a:gd name="T22" fmla="*/ 0 w 31"/>
                      <a:gd name="T23" fmla="*/ 12 h 13"/>
                      <a:gd name="T24" fmla="*/ 1 w 31"/>
                      <a:gd name="T25" fmla="*/ 11 h 13"/>
                      <a:gd name="T26" fmla="*/ 1 w 31"/>
                      <a:gd name="T27" fmla="*/ 12 h 13"/>
                      <a:gd name="T28" fmla="*/ 2 w 31"/>
                      <a:gd name="T29" fmla="*/ 13 h 13"/>
                      <a:gd name="T30" fmla="*/ 7 w 31"/>
                      <a:gd name="T31" fmla="*/ 10 h 13"/>
                      <a:gd name="T32" fmla="*/ 14 w 31"/>
                      <a:gd name="T33" fmla="*/ 9 h 13"/>
                      <a:gd name="T34" fmla="*/ 21 w 31"/>
                      <a:gd name="T35" fmla="*/ 8 h 13"/>
                      <a:gd name="T36" fmla="*/ 24 w 31"/>
                      <a:gd name="T37" fmla="*/ 6 h 13"/>
                      <a:gd name="T38" fmla="*/ 27 w 31"/>
                      <a:gd name="T39" fmla="*/ 5 h 13"/>
                      <a:gd name="T40" fmla="*/ 31 w 31"/>
                      <a:gd name="T41" fmla="*/ 3 h 13"/>
                      <a:gd name="T42" fmla="*/ 28 w 31"/>
                      <a:gd name="T43" fmla="*/ 3 h 13"/>
                      <a:gd name="T44" fmla="*/ 26 w 31"/>
                      <a:gd name="T45" fmla="*/ 4 h 13"/>
                      <a:gd name="T46" fmla="*/ 24 w 31"/>
                      <a:gd name="T47" fmla="*/ 5 h 13"/>
                      <a:gd name="T48" fmla="*/ 22 w 31"/>
                      <a:gd name="T49" fmla="*/ 5 h 13"/>
                      <a:gd name="T50" fmla="*/ 23 w 31"/>
                      <a:gd name="T51" fmla="*/ 5 h 13"/>
                      <a:gd name="T52" fmla="*/ 26 w 31"/>
                      <a:gd name="T53" fmla="*/ 1 h 13"/>
                      <a:gd name="T54" fmla="*/ 27 w 31"/>
                      <a:gd name="T55" fmla="*/ 0 h 1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</a:cxnLst>
                    <a:rect l="0" t="0" r="r" b="b"/>
                    <a:pathLst>
                      <a:path w="31" h="13">
                        <a:moveTo>
                          <a:pt x="27" y="0"/>
                        </a:moveTo>
                        <a:lnTo>
                          <a:pt x="24" y="2"/>
                        </a:lnTo>
                        <a:lnTo>
                          <a:pt x="21" y="4"/>
                        </a:lnTo>
                        <a:lnTo>
                          <a:pt x="15" y="5"/>
                        </a:lnTo>
                        <a:lnTo>
                          <a:pt x="7" y="6"/>
                        </a:lnTo>
                        <a:lnTo>
                          <a:pt x="4" y="7"/>
                        </a:lnTo>
                        <a:lnTo>
                          <a:pt x="2" y="8"/>
                        </a:lnTo>
                        <a:lnTo>
                          <a:pt x="1" y="9"/>
                        </a:lnTo>
                        <a:lnTo>
                          <a:pt x="0" y="10"/>
                        </a:lnTo>
                        <a:lnTo>
                          <a:pt x="0" y="12"/>
                        </a:lnTo>
                        <a:lnTo>
                          <a:pt x="0" y="12"/>
                        </a:lnTo>
                        <a:lnTo>
                          <a:pt x="0" y="12"/>
                        </a:lnTo>
                        <a:lnTo>
                          <a:pt x="1" y="11"/>
                        </a:lnTo>
                        <a:lnTo>
                          <a:pt x="1" y="12"/>
                        </a:lnTo>
                        <a:lnTo>
                          <a:pt x="2" y="13"/>
                        </a:lnTo>
                        <a:lnTo>
                          <a:pt x="7" y="10"/>
                        </a:lnTo>
                        <a:lnTo>
                          <a:pt x="14" y="9"/>
                        </a:lnTo>
                        <a:lnTo>
                          <a:pt x="21" y="8"/>
                        </a:lnTo>
                        <a:lnTo>
                          <a:pt x="24" y="6"/>
                        </a:lnTo>
                        <a:lnTo>
                          <a:pt x="27" y="5"/>
                        </a:lnTo>
                        <a:lnTo>
                          <a:pt x="31" y="3"/>
                        </a:lnTo>
                        <a:lnTo>
                          <a:pt x="28" y="3"/>
                        </a:lnTo>
                        <a:lnTo>
                          <a:pt x="26" y="4"/>
                        </a:lnTo>
                        <a:lnTo>
                          <a:pt x="24" y="5"/>
                        </a:lnTo>
                        <a:lnTo>
                          <a:pt x="22" y="5"/>
                        </a:lnTo>
                        <a:lnTo>
                          <a:pt x="23" y="5"/>
                        </a:lnTo>
                        <a:lnTo>
                          <a:pt x="26" y="1"/>
                        </a:lnTo>
                        <a:lnTo>
                          <a:pt x="27" y="0"/>
                        </a:lnTo>
                      </a:path>
                    </a:pathLst>
                  </a:custGeom>
                  <a:grpFill/>
                  <a:ln w="12700" cap="flat">
                    <a:solidFill>
                      <a:schemeClr val="bg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 dirty="0">
                      <a:latin typeface="Calibri Light" panose="020F0302020204030204" pitchFamily="34" charset="0"/>
                      <a:sym typeface="Calibri Light" panose="020F0302020204030204" pitchFamily="34" charset="0"/>
                    </a:endParaRPr>
                  </a:p>
                </p:txBody>
              </p:sp>
            </p:grpSp>
            <p:grpSp>
              <p:nvGrpSpPr>
                <p:cNvPr id="864" name="Group 869">
                  <a:extLst>
                    <a:ext uri="{FF2B5EF4-FFF2-40B4-BE49-F238E27FC236}">
                      <a16:creationId xmlns:a16="http://schemas.microsoft.com/office/drawing/2014/main" id="{0FFA9599-5864-4920-0169-A920B2AD6DD3}"/>
                    </a:ext>
                  </a:extLst>
                </p:cNvPr>
                <p:cNvGrpSpPr/>
                <p:nvPr/>
              </p:nvGrpSpPr>
              <p:grpSpPr bwMode="gray">
                <a:xfrm>
                  <a:off x="1866758" y="2742471"/>
                  <a:ext cx="808862" cy="846757"/>
                  <a:chOff x="1833505" y="2582412"/>
                  <a:chExt cx="737468" cy="772018"/>
                </a:xfrm>
                <a:grpFill/>
              </p:grpSpPr>
              <p:sp>
                <p:nvSpPr>
                  <p:cNvPr id="865" name="Freeform 1015">
                    <a:extLst>
                      <a:ext uri="{FF2B5EF4-FFF2-40B4-BE49-F238E27FC236}">
                        <a16:creationId xmlns:a16="http://schemas.microsoft.com/office/drawing/2014/main" id="{E3F1ABC2-E589-8E70-F60C-FC22022F35B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gray">
                  <a:xfrm>
                    <a:off x="2413710" y="3119726"/>
                    <a:ext cx="157263" cy="173942"/>
                  </a:xfrm>
                  <a:custGeom>
                    <a:avLst/>
                    <a:gdLst>
                      <a:gd name="T0" fmla="*/ 21 w 234"/>
                      <a:gd name="T1" fmla="*/ 46 h 258"/>
                      <a:gd name="T2" fmla="*/ 47 w 234"/>
                      <a:gd name="T3" fmla="*/ 30 h 258"/>
                      <a:gd name="T4" fmla="*/ 80 w 234"/>
                      <a:gd name="T5" fmla="*/ 0 h 258"/>
                      <a:gd name="T6" fmla="*/ 94 w 234"/>
                      <a:gd name="T7" fmla="*/ 20 h 258"/>
                      <a:gd name="T8" fmla="*/ 108 w 234"/>
                      <a:gd name="T9" fmla="*/ 47 h 258"/>
                      <a:gd name="T10" fmla="*/ 136 w 234"/>
                      <a:gd name="T11" fmla="*/ 82 h 258"/>
                      <a:gd name="T12" fmla="*/ 158 w 234"/>
                      <a:gd name="T13" fmla="*/ 125 h 258"/>
                      <a:gd name="T14" fmla="*/ 166 w 234"/>
                      <a:gd name="T15" fmla="*/ 144 h 258"/>
                      <a:gd name="T16" fmla="*/ 178 w 234"/>
                      <a:gd name="T17" fmla="*/ 168 h 258"/>
                      <a:gd name="T18" fmla="*/ 221 w 234"/>
                      <a:gd name="T19" fmla="*/ 193 h 258"/>
                      <a:gd name="T20" fmla="*/ 232 w 234"/>
                      <a:gd name="T21" fmla="*/ 205 h 258"/>
                      <a:gd name="T22" fmla="*/ 232 w 234"/>
                      <a:gd name="T23" fmla="*/ 240 h 258"/>
                      <a:gd name="T24" fmla="*/ 220 w 234"/>
                      <a:gd name="T25" fmla="*/ 253 h 258"/>
                      <a:gd name="T26" fmla="*/ 210 w 234"/>
                      <a:gd name="T27" fmla="*/ 258 h 258"/>
                      <a:gd name="T28" fmla="*/ 212 w 234"/>
                      <a:gd name="T29" fmla="*/ 246 h 258"/>
                      <a:gd name="T30" fmla="*/ 217 w 234"/>
                      <a:gd name="T31" fmla="*/ 238 h 258"/>
                      <a:gd name="T32" fmla="*/ 209 w 234"/>
                      <a:gd name="T33" fmla="*/ 231 h 258"/>
                      <a:gd name="T34" fmla="*/ 203 w 234"/>
                      <a:gd name="T35" fmla="*/ 205 h 258"/>
                      <a:gd name="T36" fmla="*/ 202 w 234"/>
                      <a:gd name="T37" fmla="*/ 192 h 258"/>
                      <a:gd name="T38" fmla="*/ 188 w 234"/>
                      <a:gd name="T39" fmla="*/ 200 h 258"/>
                      <a:gd name="T40" fmla="*/ 181 w 234"/>
                      <a:gd name="T41" fmla="*/ 211 h 258"/>
                      <a:gd name="T42" fmla="*/ 175 w 234"/>
                      <a:gd name="T43" fmla="*/ 222 h 258"/>
                      <a:gd name="T44" fmla="*/ 173 w 234"/>
                      <a:gd name="T45" fmla="*/ 209 h 258"/>
                      <a:gd name="T46" fmla="*/ 189 w 234"/>
                      <a:gd name="T47" fmla="*/ 188 h 258"/>
                      <a:gd name="T48" fmla="*/ 169 w 234"/>
                      <a:gd name="T49" fmla="*/ 172 h 258"/>
                      <a:gd name="T50" fmla="*/ 161 w 234"/>
                      <a:gd name="T51" fmla="*/ 156 h 258"/>
                      <a:gd name="T52" fmla="*/ 156 w 234"/>
                      <a:gd name="T53" fmla="*/ 151 h 258"/>
                      <a:gd name="T54" fmla="*/ 149 w 234"/>
                      <a:gd name="T55" fmla="*/ 144 h 258"/>
                      <a:gd name="T56" fmla="*/ 141 w 234"/>
                      <a:gd name="T57" fmla="*/ 139 h 258"/>
                      <a:gd name="T58" fmla="*/ 135 w 234"/>
                      <a:gd name="T59" fmla="*/ 133 h 258"/>
                      <a:gd name="T60" fmla="*/ 136 w 234"/>
                      <a:gd name="T61" fmla="*/ 127 h 258"/>
                      <a:gd name="T62" fmla="*/ 137 w 234"/>
                      <a:gd name="T63" fmla="*/ 118 h 258"/>
                      <a:gd name="T64" fmla="*/ 143 w 234"/>
                      <a:gd name="T65" fmla="*/ 117 h 258"/>
                      <a:gd name="T66" fmla="*/ 144 w 234"/>
                      <a:gd name="T67" fmla="*/ 113 h 258"/>
                      <a:gd name="T68" fmla="*/ 134 w 234"/>
                      <a:gd name="T69" fmla="*/ 103 h 258"/>
                      <a:gd name="T70" fmla="*/ 131 w 234"/>
                      <a:gd name="T71" fmla="*/ 100 h 258"/>
                      <a:gd name="T72" fmla="*/ 125 w 234"/>
                      <a:gd name="T73" fmla="*/ 97 h 258"/>
                      <a:gd name="T74" fmla="*/ 128 w 234"/>
                      <a:gd name="T75" fmla="*/ 91 h 258"/>
                      <a:gd name="T76" fmla="*/ 122 w 234"/>
                      <a:gd name="T77" fmla="*/ 95 h 258"/>
                      <a:gd name="T78" fmla="*/ 114 w 234"/>
                      <a:gd name="T79" fmla="*/ 82 h 258"/>
                      <a:gd name="T80" fmla="*/ 94 w 234"/>
                      <a:gd name="T81" fmla="*/ 66 h 258"/>
                      <a:gd name="T82" fmla="*/ 83 w 234"/>
                      <a:gd name="T83" fmla="*/ 35 h 258"/>
                      <a:gd name="T84" fmla="*/ 79 w 234"/>
                      <a:gd name="T85" fmla="*/ 34 h 258"/>
                      <a:gd name="T86" fmla="*/ 85 w 234"/>
                      <a:gd name="T87" fmla="*/ 64 h 258"/>
                      <a:gd name="T88" fmla="*/ 81 w 234"/>
                      <a:gd name="T89" fmla="*/ 83 h 258"/>
                      <a:gd name="T90" fmla="*/ 66 w 234"/>
                      <a:gd name="T91" fmla="*/ 65 h 258"/>
                      <a:gd name="T92" fmla="*/ 63 w 234"/>
                      <a:gd name="T93" fmla="*/ 49 h 258"/>
                      <a:gd name="T94" fmla="*/ 51 w 234"/>
                      <a:gd name="T95" fmla="*/ 51 h 258"/>
                      <a:gd name="T96" fmla="*/ 40 w 234"/>
                      <a:gd name="T97" fmla="*/ 44 h 258"/>
                      <a:gd name="T98" fmla="*/ 34 w 234"/>
                      <a:gd name="T99" fmla="*/ 48 h 258"/>
                      <a:gd name="T100" fmla="*/ 51 w 234"/>
                      <a:gd name="T101" fmla="*/ 58 h 258"/>
                      <a:gd name="T102" fmla="*/ 60 w 234"/>
                      <a:gd name="T103" fmla="*/ 68 h 258"/>
                      <a:gd name="T104" fmla="*/ 49 w 234"/>
                      <a:gd name="T105" fmla="*/ 75 h 258"/>
                      <a:gd name="T106" fmla="*/ 28 w 234"/>
                      <a:gd name="T107" fmla="*/ 72 h 258"/>
                      <a:gd name="T108" fmla="*/ 17 w 234"/>
                      <a:gd name="T109" fmla="*/ 58 h 258"/>
                      <a:gd name="T110" fmla="*/ 2 w 234"/>
                      <a:gd name="T111" fmla="*/ 33 h 2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</a:cxnLst>
                    <a:rect l="0" t="0" r="r" b="b"/>
                    <a:pathLst>
                      <a:path w="234" h="258">
                        <a:moveTo>
                          <a:pt x="5" y="22"/>
                        </a:moveTo>
                        <a:cubicBezTo>
                          <a:pt x="14" y="29"/>
                          <a:pt x="14" y="29"/>
                          <a:pt x="14" y="29"/>
                        </a:cubicBezTo>
                        <a:cubicBezTo>
                          <a:pt x="19" y="41"/>
                          <a:pt x="19" y="41"/>
                          <a:pt x="19" y="41"/>
                        </a:cubicBezTo>
                        <a:cubicBezTo>
                          <a:pt x="21" y="44"/>
                          <a:pt x="21" y="44"/>
                          <a:pt x="21" y="44"/>
                        </a:cubicBezTo>
                        <a:cubicBezTo>
                          <a:pt x="21" y="46"/>
                          <a:pt x="21" y="46"/>
                          <a:pt x="21" y="46"/>
                        </a:cubicBezTo>
                        <a:cubicBezTo>
                          <a:pt x="22" y="47"/>
                          <a:pt x="22" y="47"/>
                          <a:pt x="22" y="47"/>
                        </a:cubicBezTo>
                        <a:cubicBezTo>
                          <a:pt x="29" y="44"/>
                          <a:pt x="29" y="44"/>
                          <a:pt x="29" y="44"/>
                        </a:cubicBezTo>
                        <a:cubicBezTo>
                          <a:pt x="37" y="37"/>
                          <a:pt x="37" y="37"/>
                          <a:pt x="37" y="37"/>
                        </a:cubicBezTo>
                        <a:cubicBezTo>
                          <a:pt x="45" y="35"/>
                          <a:pt x="45" y="35"/>
                          <a:pt x="45" y="35"/>
                        </a:cubicBezTo>
                        <a:cubicBezTo>
                          <a:pt x="47" y="30"/>
                          <a:pt x="47" y="30"/>
                          <a:pt x="47" y="30"/>
                        </a:cubicBezTo>
                        <a:cubicBezTo>
                          <a:pt x="47" y="18"/>
                          <a:pt x="53" y="29"/>
                          <a:pt x="53" y="14"/>
                        </a:cubicBezTo>
                        <a:cubicBezTo>
                          <a:pt x="56" y="11"/>
                          <a:pt x="56" y="11"/>
                          <a:pt x="56" y="11"/>
                        </a:cubicBezTo>
                        <a:cubicBezTo>
                          <a:pt x="66" y="8"/>
                          <a:pt x="66" y="8"/>
                          <a:pt x="66" y="8"/>
                        </a:cubicBezTo>
                        <a:cubicBezTo>
                          <a:pt x="78" y="0"/>
                          <a:pt x="78" y="0"/>
                          <a:pt x="78" y="0"/>
                        </a:cubicBezTo>
                        <a:cubicBezTo>
                          <a:pt x="80" y="0"/>
                          <a:pt x="80" y="0"/>
                          <a:pt x="80" y="0"/>
                        </a:cubicBezTo>
                        <a:cubicBezTo>
                          <a:pt x="83" y="3"/>
                          <a:pt x="83" y="3"/>
                          <a:pt x="83" y="3"/>
                        </a:cubicBezTo>
                        <a:cubicBezTo>
                          <a:pt x="88" y="13"/>
                          <a:pt x="88" y="13"/>
                          <a:pt x="88" y="13"/>
                        </a:cubicBezTo>
                        <a:cubicBezTo>
                          <a:pt x="90" y="15"/>
                          <a:pt x="90" y="15"/>
                          <a:pt x="90" y="15"/>
                        </a:cubicBezTo>
                        <a:cubicBezTo>
                          <a:pt x="92" y="15"/>
                          <a:pt x="92" y="15"/>
                          <a:pt x="92" y="15"/>
                        </a:cubicBezTo>
                        <a:cubicBezTo>
                          <a:pt x="94" y="20"/>
                          <a:pt x="94" y="20"/>
                          <a:pt x="94" y="20"/>
                        </a:cubicBezTo>
                        <a:cubicBezTo>
                          <a:pt x="98" y="28"/>
                          <a:pt x="98" y="28"/>
                          <a:pt x="98" y="28"/>
                        </a:cubicBezTo>
                        <a:cubicBezTo>
                          <a:pt x="100" y="32"/>
                          <a:pt x="100" y="32"/>
                          <a:pt x="100" y="32"/>
                        </a:cubicBezTo>
                        <a:cubicBezTo>
                          <a:pt x="106" y="38"/>
                          <a:pt x="106" y="38"/>
                          <a:pt x="106" y="38"/>
                        </a:cubicBezTo>
                        <a:cubicBezTo>
                          <a:pt x="108" y="46"/>
                          <a:pt x="108" y="46"/>
                          <a:pt x="108" y="46"/>
                        </a:cubicBezTo>
                        <a:cubicBezTo>
                          <a:pt x="108" y="47"/>
                          <a:pt x="108" y="47"/>
                          <a:pt x="108" y="47"/>
                        </a:cubicBezTo>
                        <a:cubicBezTo>
                          <a:pt x="110" y="51"/>
                          <a:pt x="110" y="51"/>
                          <a:pt x="110" y="51"/>
                        </a:cubicBezTo>
                        <a:cubicBezTo>
                          <a:pt x="121" y="55"/>
                          <a:pt x="121" y="55"/>
                          <a:pt x="121" y="55"/>
                        </a:cubicBezTo>
                        <a:cubicBezTo>
                          <a:pt x="126" y="61"/>
                          <a:pt x="126" y="61"/>
                          <a:pt x="126" y="61"/>
                        </a:cubicBezTo>
                        <a:cubicBezTo>
                          <a:pt x="130" y="71"/>
                          <a:pt x="130" y="71"/>
                          <a:pt x="130" y="71"/>
                        </a:cubicBezTo>
                        <a:cubicBezTo>
                          <a:pt x="136" y="82"/>
                          <a:pt x="136" y="82"/>
                          <a:pt x="136" y="82"/>
                        </a:cubicBezTo>
                        <a:cubicBezTo>
                          <a:pt x="150" y="105"/>
                          <a:pt x="150" y="105"/>
                          <a:pt x="150" y="105"/>
                        </a:cubicBezTo>
                        <a:cubicBezTo>
                          <a:pt x="153" y="114"/>
                          <a:pt x="153" y="114"/>
                          <a:pt x="153" y="114"/>
                        </a:cubicBezTo>
                        <a:cubicBezTo>
                          <a:pt x="154" y="116"/>
                          <a:pt x="154" y="116"/>
                          <a:pt x="154" y="116"/>
                        </a:cubicBezTo>
                        <a:cubicBezTo>
                          <a:pt x="155" y="116"/>
                          <a:pt x="155" y="116"/>
                          <a:pt x="155" y="116"/>
                        </a:cubicBezTo>
                        <a:cubicBezTo>
                          <a:pt x="158" y="125"/>
                          <a:pt x="158" y="125"/>
                          <a:pt x="158" y="125"/>
                        </a:cubicBezTo>
                        <a:cubicBezTo>
                          <a:pt x="165" y="134"/>
                          <a:pt x="165" y="134"/>
                          <a:pt x="165" y="134"/>
                        </a:cubicBezTo>
                        <a:cubicBezTo>
                          <a:pt x="167" y="138"/>
                          <a:pt x="167" y="138"/>
                          <a:pt x="167" y="138"/>
                        </a:cubicBezTo>
                        <a:cubicBezTo>
                          <a:pt x="167" y="140"/>
                          <a:pt x="167" y="140"/>
                          <a:pt x="167" y="140"/>
                        </a:cubicBezTo>
                        <a:cubicBezTo>
                          <a:pt x="166" y="142"/>
                          <a:pt x="166" y="142"/>
                          <a:pt x="166" y="142"/>
                        </a:cubicBezTo>
                        <a:cubicBezTo>
                          <a:pt x="166" y="144"/>
                          <a:pt x="166" y="144"/>
                          <a:pt x="166" y="144"/>
                        </a:cubicBezTo>
                        <a:cubicBezTo>
                          <a:pt x="172" y="149"/>
                          <a:pt x="172" y="149"/>
                          <a:pt x="172" y="149"/>
                        </a:cubicBezTo>
                        <a:cubicBezTo>
                          <a:pt x="173" y="153"/>
                          <a:pt x="173" y="153"/>
                          <a:pt x="173" y="153"/>
                        </a:cubicBezTo>
                        <a:cubicBezTo>
                          <a:pt x="173" y="155"/>
                          <a:pt x="173" y="155"/>
                          <a:pt x="173" y="155"/>
                        </a:cubicBezTo>
                        <a:cubicBezTo>
                          <a:pt x="176" y="163"/>
                          <a:pt x="176" y="163"/>
                          <a:pt x="176" y="163"/>
                        </a:cubicBezTo>
                        <a:cubicBezTo>
                          <a:pt x="178" y="168"/>
                          <a:pt x="178" y="168"/>
                          <a:pt x="178" y="168"/>
                        </a:cubicBezTo>
                        <a:cubicBezTo>
                          <a:pt x="181" y="171"/>
                          <a:pt x="181" y="171"/>
                          <a:pt x="181" y="171"/>
                        </a:cubicBezTo>
                        <a:cubicBezTo>
                          <a:pt x="187" y="175"/>
                          <a:pt x="187" y="175"/>
                          <a:pt x="187" y="175"/>
                        </a:cubicBezTo>
                        <a:cubicBezTo>
                          <a:pt x="205" y="180"/>
                          <a:pt x="205" y="180"/>
                          <a:pt x="205" y="180"/>
                        </a:cubicBezTo>
                        <a:cubicBezTo>
                          <a:pt x="218" y="190"/>
                          <a:pt x="218" y="190"/>
                          <a:pt x="218" y="190"/>
                        </a:cubicBezTo>
                        <a:cubicBezTo>
                          <a:pt x="221" y="193"/>
                          <a:pt x="221" y="193"/>
                          <a:pt x="221" y="193"/>
                        </a:cubicBezTo>
                        <a:cubicBezTo>
                          <a:pt x="230" y="196"/>
                          <a:pt x="230" y="196"/>
                          <a:pt x="230" y="196"/>
                        </a:cubicBezTo>
                        <a:cubicBezTo>
                          <a:pt x="232" y="198"/>
                          <a:pt x="232" y="198"/>
                          <a:pt x="232" y="198"/>
                        </a:cubicBezTo>
                        <a:cubicBezTo>
                          <a:pt x="234" y="201"/>
                          <a:pt x="234" y="201"/>
                          <a:pt x="234" y="201"/>
                        </a:cubicBezTo>
                        <a:cubicBezTo>
                          <a:pt x="234" y="202"/>
                          <a:pt x="234" y="202"/>
                          <a:pt x="234" y="202"/>
                        </a:cubicBezTo>
                        <a:cubicBezTo>
                          <a:pt x="232" y="205"/>
                          <a:pt x="232" y="205"/>
                          <a:pt x="232" y="205"/>
                        </a:cubicBezTo>
                        <a:cubicBezTo>
                          <a:pt x="231" y="212"/>
                          <a:pt x="231" y="212"/>
                          <a:pt x="231" y="212"/>
                        </a:cubicBezTo>
                        <a:cubicBezTo>
                          <a:pt x="231" y="226"/>
                          <a:pt x="231" y="226"/>
                          <a:pt x="231" y="226"/>
                        </a:cubicBezTo>
                        <a:cubicBezTo>
                          <a:pt x="233" y="234"/>
                          <a:pt x="233" y="234"/>
                          <a:pt x="233" y="234"/>
                        </a:cubicBezTo>
                        <a:cubicBezTo>
                          <a:pt x="233" y="237"/>
                          <a:pt x="233" y="237"/>
                          <a:pt x="233" y="237"/>
                        </a:cubicBezTo>
                        <a:cubicBezTo>
                          <a:pt x="232" y="240"/>
                          <a:pt x="232" y="240"/>
                          <a:pt x="232" y="240"/>
                        </a:cubicBezTo>
                        <a:cubicBezTo>
                          <a:pt x="231" y="242"/>
                          <a:pt x="231" y="242"/>
                          <a:pt x="231" y="242"/>
                        </a:cubicBezTo>
                        <a:cubicBezTo>
                          <a:pt x="230" y="245"/>
                          <a:pt x="230" y="245"/>
                          <a:pt x="230" y="245"/>
                        </a:cubicBezTo>
                        <a:cubicBezTo>
                          <a:pt x="226" y="244"/>
                          <a:pt x="226" y="244"/>
                          <a:pt x="226" y="244"/>
                        </a:cubicBezTo>
                        <a:cubicBezTo>
                          <a:pt x="223" y="249"/>
                          <a:pt x="223" y="249"/>
                          <a:pt x="223" y="249"/>
                        </a:cubicBezTo>
                        <a:cubicBezTo>
                          <a:pt x="220" y="253"/>
                          <a:pt x="220" y="253"/>
                          <a:pt x="220" y="253"/>
                        </a:cubicBezTo>
                        <a:cubicBezTo>
                          <a:pt x="217" y="254"/>
                          <a:pt x="217" y="254"/>
                          <a:pt x="217" y="254"/>
                        </a:cubicBezTo>
                        <a:cubicBezTo>
                          <a:pt x="215" y="254"/>
                          <a:pt x="215" y="254"/>
                          <a:pt x="215" y="254"/>
                        </a:cubicBezTo>
                        <a:cubicBezTo>
                          <a:pt x="213" y="257"/>
                          <a:pt x="213" y="257"/>
                          <a:pt x="213" y="257"/>
                        </a:cubicBezTo>
                        <a:cubicBezTo>
                          <a:pt x="210" y="253"/>
                          <a:pt x="210" y="253"/>
                          <a:pt x="210" y="253"/>
                        </a:cubicBezTo>
                        <a:cubicBezTo>
                          <a:pt x="210" y="258"/>
                          <a:pt x="210" y="258"/>
                          <a:pt x="210" y="258"/>
                        </a:cubicBezTo>
                        <a:cubicBezTo>
                          <a:pt x="207" y="258"/>
                          <a:pt x="207" y="258"/>
                          <a:pt x="207" y="258"/>
                        </a:cubicBezTo>
                        <a:cubicBezTo>
                          <a:pt x="206" y="253"/>
                          <a:pt x="206" y="253"/>
                          <a:pt x="206" y="253"/>
                        </a:cubicBezTo>
                        <a:cubicBezTo>
                          <a:pt x="206" y="246"/>
                          <a:pt x="206" y="246"/>
                          <a:pt x="206" y="246"/>
                        </a:cubicBezTo>
                        <a:cubicBezTo>
                          <a:pt x="210" y="245"/>
                          <a:pt x="210" y="245"/>
                          <a:pt x="210" y="245"/>
                        </a:cubicBezTo>
                        <a:cubicBezTo>
                          <a:pt x="212" y="246"/>
                          <a:pt x="212" y="246"/>
                          <a:pt x="212" y="246"/>
                        </a:cubicBezTo>
                        <a:cubicBezTo>
                          <a:pt x="214" y="244"/>
                          <a:pt x="214" y="244"/>
                          <a:pt x="214" y="244"/>
                        </a:cubicBezTo>
                        <a:cubicBezTo>
                          <a:pt x="215" y="245"/>
                          <a:pt x="215" y="245"/>
                          <a:pt x="215" y="245"/>
                        </a:cubicBezTo>
                        <a:cubicBezTo>
                          <a:pt x="216" y="242"/>
                          <a:pt x="216" y="242"/>
                          <a:pt x="216" y="242"/>
                        </a:cubicBezTo>
                        <a:cubicBezTo>
                          <a:pt x="218" y="242"/>
                          <a:pt x="218" y="242"/>
                          <a:pt x="218" y="242"/>
                        </a:cubicBezTo>
                        <a:cubicBezTo>
                          <a:pt x="217" y="238"/>
                          <a:pt x="217" y="238"/>
                          <a:pt x="217" y="238"/>
                        </a:cubicBezTo>
                        <a:cubicBezTo>
                          <a:pt x="216" y="231"/>
                          <a:pt x="216" y="231"/>
                          <a:pt x="216" y="231"/>
                        </a:cubicBezTo>
                        <a:cubicBezTo>
                          <a:pt x="214" y="231"/>
                          <a:pt x="214" y="231"/>
                          <a:pt x="214" y="231"/>
                        </a:cubicBezTo>
                        <a:cubicBezTo>
                          <a:pt x="212" y="232"/>
                          <a:pt x="212" y="232"/>
                          <a:pt x="212" y="232"/>
                        </a:cubicBezTo>
                        <a:cubicBezTo>
                          <a:pt x="210" y="232"/>
                          <a:pt x="210" y="232"/>
                          <a:pt x="210" y="232"/>
                        </a:cubicBezTo>
                        <a:cubicBezTo>
                          <a:pt x="209" y="231"/>
                          <a:pt x="209" y="231"/>
                          <a:pt x="209" y="231"/>
                        </a:cubicBezTo>
                        <a:cubicBezTo>
                          <a:pt x="209" y="224"/>
                          <a:pt x="209" y="224"/>
                          <a:pt x="209" y="224"/>
                        </a:cubicBezTo>
                        <a:cubicBezTo>
                          <a:pt x="209" y="220"/>
                          <a:pt x="209" y="220"/>
                          <a:pt x="209" y="220"/>
                        </a:cubicBezTo>
                        <a:cubicBezTo>
                          <a:pt x="208" y="217"/>
                          <a:pt x="208" y="217"/>
                          <a:pt x="208" y="217"/>
                        </a:cubicBezTo>
                        <a:cubicBezTo>
                          <a:pt x="207" y="212"/>
                          <a:pt x="207" y="212"/>
                          <a:pt x="207" y="212"/>
                        </a:cubicBezTo>
                        <a:cubicBezTo>
                          <a:pt x="203" y="205"/>
                          <a:pt x="203" y="205"/>
                          <a:pt x="203" y="205"/>
                        </a:cubicBezTo>
                        <a:cubicBezTo>
                          <a:pt x="202" y="199"/>
                          <a:pt x="202" y="199"/>
                          <a:pt x="202" y="199"/>
                        </a:cubicBezTo>
                        <a:cubicBezTo>
                          <a:pt x="201" y="202"/>
                          <a:pt x="201" y="202"/>
                          <a:pt x="201" y="202"/>
                        </a:cubicBezTo>
                        <a:cubicBezTo>
                          <a:pt x="202" y="198"/>
                          <a:pt x="202" y="198"/>
                          <a:pt x="202" y="198"/>
                        </a:cubicBezTo>
                        <a:cubicBezTo>
                          <a:pt x="203" y="195"/>
                          <a:pt x="203" y="195"/>
                          <a:pt x="203" y="195"/>
                        </a:cubicBezTo>
                        <a:cubicBezTo>
                          <a:pt x="202" y="192"/>
                          <a:pt x="202" y="192"/>
                          <a:pt x="202" y="192"/>
                        </a:cubicBezTo>
                        <a:cubicBezTo>
                          <a:pt x="199" y="193"/>
                          <a:pt x="199" y="193"/>
                          <a:pt x="199" y="193"/>
                        </a:cubicBezTo>
                        <a:cubicBezTo>
                          <a:pt x="196" y="197"/>
                          <a:pt x="196" y="197"/>
                          <a:pt x="196" y="197"/>
                        </a:cubicBezTo>
                        <a:cubicBezTo>
                          <a:pt x="193" y="199"/>
                          <a:pt x="193" y="199"/>
                          <a:pt x="193" y="199"/>
                        </a:cubicBezTo>
                        <a:cubicBezTo>
                          <a:pt x="192" y="202"/>
                          <a:pt x="192" y="202"/>
                          <a:pt x="192" y="202"/>
                        </a:cubicBezTo>
                        <a:cubicBezTo>
                          <a:pt x="188" y="200"/>
                          <a:pt x="188" y="200"/>
                          <a:pt x="188" y="200"/>
                        </a:cubicBezTo>
                        <a:cubicBezTo>
                          <a:pt x="186" y="202"/>
                          <a:pt x="186" y="202"/>
                          <a:pt x="186" y="202"/>
                        </a:cubicBezTo>
                        <a:cubicBezTo>
                          <a:pt x="182" y="204"/>
                          <a:pt x="182" y="204"/>
                          <a:pt x="182" y="204"/>
                        </a:cubicBezTo>
                        <a:cubicBezTo>
                          <a:pt x="183" y="206"/>
                          <a:pt x="183" y="206"/>
                          <a:pt x="183" y="206"/>
                        </a:cubicBezTo>
                        <a:cubicBezTo>
                          <a:pt x="182" y="210"/>
                          <a:pt x="182" y="210"/>
                          <a:pt x="182" y="210"/>
                        </a:cubicBezTo>
                        <a:cubicBezTo>
                          <a:pt x="181" y="211"/>
                          <a:pt x="181" y="211"/>
                          <a:pt x="181" y="211"/>
                        </a:cubicBezTo>
                        <a:cubicBezTo>
                          <a:pt x="181" y="213"/>
                          <a:pt x="181" y="213"/>
                          <a:pt x="181" y="213"/>
                        </a:cubicBezTo>
                        <a:cubicBezTo>
                          <a:pt x="179" y="216"/>
                          <a:pt x="179" y="216"/>
                          <a:pt x="179" y="216"/>
                        </a:cubicBezTo>
                        <a:cubicBezTo>
                          <a:pt x="178" y="216"/>
                          <a:pt x="178" y="216"/>
                          <a:pt x="178" y="216"/>
                        </a:cubicBezTo>
                        <a:cubicBezTo>
                          <a:pt x="177" y="219"/>
                          <a:pt x="177" y="219"/>
                          <a:pt x="177" y="219"/>
                        </a:cubicBezTo>
                        <a:cubicBezTo>
                          <a:pt x="175" y="222"/>
                          <a:pt x="175" y="222"/>
                          <a:pt x="175" y="222"/>
                        </a:cubicBezTo>
                        <a:cubicBezTo>
                          <a:pt x="173" y="219"/>
                          <a:pt x="173" y="219"/>
                          <a:pt x="173" y="219"/>
                        </a:cubicBezTo>
                        <a:cubicBezTo>
                          <a:pt x="171" y="216"/>
                          <a:pt x="171" y="216"/>
                          <a:pt x="171" y="216"/>
                        </a:cubicBezTo>
                        <a:cubicBezTo>
                          <a:pt x="169" y="212"/>
                          <a:pt x="169" y="212"/>
                          <a:pt x="169" y="212"/>
                        </a:cubicBezTo>
                        <a:cubicBezTo>
                          <a:pt x="170" y="210"/>
                          <a:pt x="170" y="210"/>
                          <a:pt x="170" y="210"/>
                        </a:cubicBezTo>
                        <a:cubicBezTo>
                          <a:pt x="173" y="209"/>
                          <a:pt x="173" y="209"/>
                          <a:pt x="173" y="209"/>
                        </a:cubicBezTo>
                        <a:cubicBezTo>
                          <a:pt x="175" y="207"/>
                          <a:pt x="175" y="207"/>
                          <a:pt x="175" y="207"/>
                        </a:cubicBezTo>
                        <a:cubicBezTo>
                          <a:pt x="178" y="198"/>
                          <a:pt x="178" y="198"/>
                          <a:pt x="178" y="198"/>
                        </a:cubicBezTo>
                        <a:cubicBezTo>
                          <a:pt x="178" y="191"/>
                          <a:pt x="178" y="191"/>
                          <a:pt x="178" y="191"/>
                        </a:cubicBezTo>
                        <a:cubicBezTo>
                          <a:pt x="180" y="189"/>
                          <a:pt x="180" y="189"/>
                          <a:pt x="180" y="189"/>
                        </a:cubicBezTo>
                        <a:cubicBezTo>
                          <a:pt x="189" y="188"/>
                          <a:pt x="189" y="188"/>
                          <a:pt x="189" y="188"/>
                        </a:cubicBezTo>
                        <a:cubicBezTo>
                          <a:pt x="189" y="187"/>
                          <a:pt x="189" y="187"/>
                          <a:pt x="189" y="187"/>
                        </a:cubicBezTo>
                        <a:cubicBezTo>
                          <a:pt x="180" y="183"/>
                          <a:pt x="180" y="183"/>
                          <a:pt x="180" y="183"/>
                        </a:cubicBezTo>
                        <a:cubicBezTo>
                          <a:pt x="176" y="180"/>
                          <a:pt x="176" y="180"/>
                          <a:pt x="176" y="180"/>
                        </a:cubicBezTo>
                        <a:cubicBezTo>
                          <a:pt x="172" y="178"/>
                          <a:pt x="172" y="178"/>
                          <a:pt x="172" y="178"/>
                        </a:cubicBezTo>
                        <a:cubicBezTo>
                          <a:pt x="169" y="172"/>
                          <a:pt x="169" y="172"/>
                          <a:pt x="169" y="172"/>
                        </a:cubicBezTo>
                        <a:cubicBezTo>
                          <a:pt x="168" y="163"/>
                          <a:pt x="168" y="163"/>
                          <a:pt x="168" y="163"/>
                        </a:cubicBezTo>
                        <a:cubicBezTo>
                          <a:pt x="163" y="163"/>
                          <a:pt x="163" y="163"/>
                          <a:pt x="163" y="163"/>
                        </a:cubicBezTo>
                        <a:cubicBezTo>
                          <a:pt x="162" y="161"/>
                          <a:pt x="162" y="161"/>
                          <a:pt x="162" y="161"/>
                        </a:cubicBezTo>
                        <a:cubicBezTo>
                          <a:pt x="162" y="158"/>
                          <a:pt x="162" y="158"/>
                          <a:pt x="162" y="158"/>
                        </a:cubicBezTo>
                        <a:cubicBezTo>
                          <a:pt x="161" y="156"/>
                          <a:pt x="161" y="156"/>
                          <a:pt x="161" y="156"/>
                        </a:cubicBezTo>
                        <a:cubicBezTo>
                          <a:pt x="155" y="155"/>
                          <a:pt x="155" y="155"/>
                          <a:pt x="155" y="155"/>
                        </a:cubicBezTo>
                        <a:cubicBezTo>
                          <a:pt x="153" y="154"/>
                          <a:pt x="153" y="154"/>
                          <a:pt x="153" y="154"/>
                        </a:cubicBezTo>
                        <a:cubicBezTo>
                          <a:pt x="149" y="147"/>
                          <a:pt x="149" y="147"/>
                          <a:pt x="149" y="147"/>
                        </a:cubicBezTo>
                        <a:cubicBezTo>
                          <a:pt x="148" y="145"/>
                          <a:pt x="148" y="145"/>
                          <a:pt x="148" y="145"/>
                        </a:cubicBezTo>
                        <a:cubicBezTo>
                          <a:pt x="156" y="151"/>
                          <a:pt x="156" y="151"/>
                          <a:pt x="156" y="151"/>
                        </a:cubicBezTo>
                        <a:cubicBezTo>
                          <a:pt x="156" y="152"/>
                          <a:pt x="156" y="152"/>
                          <a:pt x="156" y="152"/>
                        </a:cubicBezTo>
                        <a:cubicBezTo>
                          <a:pt x="154" y="146"/>
                          <a:pt x="154" y="146"/>
                          <a:pt x="154" y="146"/>
                        </a:cubicBezTo>
                        <a:cubicBezTo>
                          <a:pt x="154" y="142"/>
                          <a:pt x="154" y="142"/>
                          <a:pt x="154" y="142"/>
                        </a:cubicBezTo>
                        <a:cubicBezTo>
                          <a:pt x="152" y="142"/>
                          <a:pt x="152" y="142"/>
                          <a:pt x="152" y="142"/>
                        </a:cubicBezTo>
                        <a:cubicBezTo>
                          <a:pt x="149" y="144"/>
                          <a:pt x="149" y="144"/>
                          <a:pt x="149" y="144"/>
                        </a:cubicBezTo>
                        <a:cubicBezTo>
                          <a:pt x="147" y="144"/>
                          <a:pt x="147" y="144"/>
                          <a:pt x="147" y="144"/>
                        </a:cubicBezTo>
                        <a:cubicBezTo>
                          <a:pt x="145" y="142"/>
                          <a:pt x="145" y="142"/>
                          <a:pt x="145" y="142"/>
                        </a:cubicBezTo>
                        <a:cubicBezTo>
                          <a:pt x="144" y="140"/>
                          <a:pt x="144" y="140"/>
                          <a:pt x="144" y="140"/>
                        </a:cubicBezTo>
                        <a:cubicBezTo>
                          <a:pt x="144" y="139"/>
                          <a:pt x="144" y="139"/>
                          <a:pt x="144" y="139"/>
                        </a:cubicBezTo>
                        <a:cubicBezTo>
                          <a:pt x="141" y="139"/>
                          <a:pt x="141" y="139"/>
                          <a:pt x="141" y="139"/>
                        </a:cubicBezTo>
                        <a:cubicBezTo>
                          <a:pt x="141" y="140"/>
                          <a:pt x="141" y="140"/>
                          <a:pt x="141" y="140"/>
                        </a:cubicBezTo>
                        <a:cubicBezTo>
                          <a:pt x="139" y="141"/>
                          <a:pt x="139" y="141"/>
                          <a:pt x="139" y="141"/>
                        </a:cubicBezTo>
                        <a:cubicBezTo>
                          <a:pt x="135" y="138"/>
                          <a:pt x="135" y="138"/>
                          <a:pt x="135" y="138"/>
                        </a:cubicBezTo>
                        <a:cubicBezTo>
                          <a:pt x="135" y="136"/>
                          <a:pt x="135" y="136"/>
                          <a:pt x="135" y="136"/>
                        </a:cubicBezTo>
                        <a:cubicBezTo>
                          <a:pt x="135" y="133"/>
                          <a:pt x="135" y="133"/>
                          <a:pt x="135" y="133"/>
                        </a:cubicBezTo>
                        <a:cubicBezTo>
                          <a:pt x="143" y="133"/>
                          <a:pt x="143" y="133"/>
                          <a:pt x="143" y="133"/>
                        </a:cubicBezTo>
                        <a:cubicBezTo>
                          <a:pt x="145" y="130"/>
                          <a:pt x="145" y="130"/>
                          <a:pt x="145" y="130"/>
                        </a:cubicBezTo>
                        <a:cubicBezTo>
                          <a:pt x="138" y="130"/>
                          <a:pt x="138" y="130"/>
                          <a:pt x="138" y="130"/>
                        </a:cubicBezTo>
                        <a:cubicBezTo>
                          <a:pt x="136" y="129"/>
                          <a:pt x="136" y="129"/>
                          <a:pt x="136" y="129"/>
                        </a:cubicBezTo>
                        <a:cubicBezTo>
                          <a:pt x="136" y="127"/>
                          <a:pt x="136" y="127"/>
                          <a:pt x="136" y="127"/>
                        </a:cubicBezTo>
                        <a:cubicBezTo>
                          <a:pt x="137" y="125"/>
                          <a:pt x="137" y="125"/>
                          <a:pt x="137" y="125"/>
                        </a:cubicBezTo>
                        <a:cubicBezTo>
                          <a:pt x="137" y="124"/>
                          <a:pt x="137" y="124"/>
                          <a:pt x="137" y="124"/>
                        </a:cubicBezTo>
                        <a:cubicBezTo>
                          <a:pt x="134" y="124"/>
                          <a:pt x="134" y="124"/>
                          <a:pt x="134" y="124"/>
                        </a:cubicBezTo>
                        <a:cubicBezTo>
                          <a:pt x="134" y="120"/>
                          <a:pt x="134" y="120"/>
                          <a:pt x="134" y="120"/>
                        </a:cubicBezTo>
                        <a:cubicBezTo>
                          <a:pt x="137" y="118"/>
                          <a:pt x="137" y="118"/>
                          <a:pt x="137" y="118"/>
                        </a:cubicBezTo>
                        <a:cubicBezTo>
                          <a:pt x="137" y="117"/>
                          <a:pt x="137" y="117"/>
                          <a:pt x="137" y="117"/>
                        </a:cubicBezTo>
                        <a:cubicBezTo>
                          <a:pt x="131" y="118"/>
                          <a:pt x="131" y="118"/>
                          <a:pt x="131" y="118"/>
                        </a:cubicBezTo>
                        <a:cubicBezTo>
                          <a:pt x="130" y="117"/>
                          <a:pt x="130" y="117"/>
                          <a:pt x="130" y="117"/>
                        </a:cubicBezTo>
                        <a:cubicBezTo>
                          <a:pt x="131" y="112"/>
                          <a:pt x="131" y="112"/>
                          <a:pt x="131" y="112"/>
                        </a:cubicBezTo>
                        <a:cubicBezTo>
                          <a:pt x="143" y="117"/>
                          <a:pt x="143" y="117"/>
                          <a:pt x="143" y="117"/>
                        </a:cubicBezTo>
                        <a:cubicBezTo>
                          <a:pt x="145" y="121"/>
                          <a:pt x="145" y="121"/>
                          <a:pt x="145" y="121"/>
                        </a:cubicBezTo>
                        <a:cubicBezTo>
                          <a:pt x="148" y="122"/>
                          <a:pt x="148" y="122"/>
                          <a:pt x="148" y="122"/>
                        </a:cubicBezTo>
                        <a:cubicBezTo>
                          <a:pt x="147" y="121"/>
                          <a:pt x="147" y="121"/>
                          <a:pt x="147" y="121"/>
                        </a:cubicBezTo>
                        <a:cubicBezTo>
                          <a:pt x="144" y="118"/>
                          <a:pt x="144" y="118"/>
                          <a:pt x="144" y="118"/>
                        </a:cubicBezTo>
                        <a:cubicBezTo>
                          <a:pt x="144" y="113"/>
                          <a:pt x="144" y="113"/>
                          <a:pt x="144" y="113"/>
                        </a:cubicBezTo>
                        <a:cubicBezTo>
                          <a:pt x="142" y="112"/>
                          <a:pt x="142" y="112"/>
                          <a:pt x="142" y="112"/>
                        </a:cubicBezTo>
                        <a:cubicBezTo>
                          <a:pt x="141" y="114"/>
                          <a:pt x="141" y="114"/>
                          <a:pt x="141" y="114"/>
                        </a:cubicBezTo>
                        <a:cubicBezTo>
                          <a:pt x="139" y="112"/>
                          <a:pt x="139" y="112"/>
                          <a:pt x="139" y="112"/>
                        </a:cubicBezTo>
                        <a:cubicBezTo>
                          <a:pt x="135" y="106"/>
                          <a:pt x="135" y="106"/>
                          <a:pt x="135" y="106"/>
                        </a:cubicBezTo>
                        <a:cubicBezTo>
                          <a:pt x="134" y="103"/>
                          <a:pt x="134" y="103"/>
                          <a:pt x="134" y="103"/>
                        </a:cubicBezTo>
                        <a:cubicBezTo>
                          <a:pt x="135" y="101"/>
                          <a:pt x="135" y="101"/>
                          <a:pt x="135" y="101"/>
                        </a:cubicBezTo>
                        <a:cubicBezTo>
                          <a:pt x="141" y="102"/>
                          <a:pt x="141" y="102"/>
                          <a:pt x="141" y="102"/>
                        </a:cubicBezTo>
                        <a:cubicBezTo>
                          <a:pt x="143" y="101"/>
                          <a:pt x="143" y="101"/>
                          <a:pt x="143" y="101"/>
                        </a:cubicBezTo>
                        <a:cubicBezTo>
                          <a:pt x="140" y="100"/>
                          <a:pt x="140" y="100"/>
                          <a:pt x="140" y="100"/>
                        </a:cubicBezTo>
                        <a:cubicBezTo>
                          <a:pt x="131" y="100"/>
                          <a:pt x="131" y="100"/>
                          <a:pt x="131" y="100"/>
                        </a:cubicBezTo>
                        <a:cubicBezTo>
                          <a:pt x="130" y="103"/>
                          <a:pt x="130" y="103"/>
                          <a:pt x="130" y="103"/>
                        </a:cubicBezTo>
                        <a:cubicBezTo>
                          <a:pt x="128" y="106"/>
                          <a:pt x="128" y="106"/>
                          <a:pt x="128" y="106"/>
                        </a:cubicBezTo>
                        <a:cubicBezTo>
                          <a:pt x="127" y="104"/>
                          <a:pt x="127" y="104"/>
                          <a:pt x="127" y="104"/>
                        </a:cubicBezTo>
                        <a:cubicBezTo>
                          <a:pt x="125" y="100"/>
                          <a:pt x="125" y="100"/>
                          <a:pt x="125" y="100"/>
                        </a:cubicBezTo>
                        <a:cubicBezTo>
                          <a:pt x="125" y="97"/>
                          <a:pt x="125" y="97"/>
                          <a:pt x="125" y="97"/>
                        </a:cubicBezTo>
                        <a:cubicBezTo>
                          <a:pt x="129" y="96"/>
                          <a:pt x="129" y="96"/>
                          <a:pt x="129" y="96"/>
                        </a:cubicBezTo>
                        <a:cubicBezTo>
                          <a:pt x="134" y="92"/>
                          <a:pt x="134" y="92"/>
                          <a:pt x="134" y="92"/>
                        </a:cubicBezTo>
                        <a:cubicBezTo>
                          <a:pt x="133" y="90"/>
                          <a:pt x="133" y="90"/>
                          <a:pt x="133" y="90"/>
                        </a:cubicBezTo>
                        <a:cubicBezTo>
                          <a:pt x="128" y="93"/>
                          <a:pt x="128" y="93"/>
                          <a:pt x="128" y="93"/>
                        </a:cubicBezTo>
                        <a:cubicBezTo>
                          <a:pt x="128" y="91"/>
                          <a:pt x="128" y="91"/>
                          <a:pt x="128" y="91"/>
                        </a:cubicBezTo>
                        <a:cubicBezTo>
                          <a:pt x="131" y="86"/>
                          <a:pt x="131" y="86"/>
                          <a:pt x="131" y="86"/>
                        </a:cubicBezTo>
                        <a:cubicBezTo>
                          <a:pt x="128" y="86"/>
                          <a:pt x="128" y="86"/>
                          <a:pt x="128" y="86"/>
                        </a:cubicBezTo>
                        <a:cubicBezTo>
                          <a:pt x="126" y="87"/>
                          <a:pt x="126" y="87"/>
                          <a:pt x="126" y="87"/>
                        </a:cubicBezTo>
                        <a:cubicBezTo>
                          <a:pt x="125" y="91"/>
                          <a:pt x="125" y="91"/>
                          <a:pt x="125" y="91"/>
                        </a:cubicBezTo>
                        <a:cubicBezTo>
                          <a:pt x="122" y="95"/>
                          <a:pt x="122" y="95"/>
                          <a:pt x="122" y="95"/>
                        </a:cubicBezTo>
                        <a:cubicBezTo>
                          <a:pt x="120" y="93"/>
                          <a:pt x="120" y="93"/>
                          <a:pt x="120" y="93"/>
                        </a:cubicBezTo>
                        <a:cubicBezTo>
                          <a:pt x="118" y="87"/>
                          <a:pt x="118" y="87"/>
                          <a:pt x="118" y="87"/>
                        </a:cubicBezTo>
                        <a:cubicBezTo>
                          <a:pt x="118" y="84"/>
                          <a:pt x="118" y="84"/>
                          <a:pt x="118" y="84"/>
                        </a:cubicBezTo>
                        <a:cubicBezTo>
                          <a:pt x="116" y="82"/>
                          <a:pt x="116" y="82"/>
                          <a:pt x="116" y="82"/>
                        </a:cubicBezTo>
                        <a:cubicBezTo>
                          <a:pt x="114" y="82"/>
                          <a:pt x="114" y="82"/>
                          <a:pt x="114" y="82"/>
                        </a:cubicBezTo>
                        <a:cubicBezTo>
                          <a:pt x="112" y="84"/>
                          <a:pt x="112" y="84"/>
                          <a:pt x="112" y="84"/>
                        </a:cubicBezTo>
                        <a:cubicBezTo>
                          <a:pt x="110" y="81"/>
                          <a:pt x="110" y="81"/>
                          <a:pt x="110" y="81"/>
                        </a:cubicBezTo>
                        <a:cubicBezTo>
                          <a:pt x="104" y="76"/>
                          <a:pt x="104" y="76"/>
                          <a:pt x="104" y="76"/>
                        </a:cubicBezTo>
                        <a:cubicBezTo>
                          <a:pt x="98" y="74"/>
                          <a:pt x="98" y="74"/>
                          <a:pt x="98" y="74"/>
                        </a:cubicBezTo>
                        <a:cubicBezTo>
                          <a:pt x="94" y="66"/>
                          <a:pt x="94" y="66"/>
                          <a:pt x="94" y="66"/>
                        </a:cubicBezTo>
                        <a:cubicBezTo>
                          <a:pt x="91" y="63"/>
                          <a:pt x="91" y="63"/>
                          <a:pt x="91" y="63"/>
                        </a:cubicBezTo>
                        <a:cubicBezTo>
                          <a:pt x="93" y="59"/>
                          <a:pt x="93" y="59"/>
                          <a:pt x="93" y="59"/>
                        </a:cubicBezTo>
                        <a:cubicBezTo>
                          <a:pt x="91" y="53"/>
                          <a:pt x="91" y="53"/>
                          <a:pt x="91" y="53"/>
                        </a:cubicBezTo>
                        <a:cubicBezTo>
                          <a:pt x="89" y="54"/>
                          <a:pt x="89" y="54"/>
                          <a:pt x="89" y="54"/>
                        </a:cubicBezTo>
                        <a:cubicBezTo>
                          <a:pt x="83" y="35"/>
                          <a:pt x="83" y="35"/>
                          <a:pt x="83" y="35"/>
                        </a:cubicBezTo>
                        <a:cubicBezTo>
                          <a:pt x="80" y="27"/>
                          <a:pt x="80" y="27"/>
                          <a:pt x="80" y="27"/>
                        </a:cubicBezTo>
                        <a:cubicBezTo>
                          <a:pt x="79" y="20"/>
                          <a:pt x="79" y="20"/>
                          <a:pt x="79" y="20"/>
                        </a:cubicBezTo>
                        <a:cubicBezTo>
                          <a:pt x="77" y="25"/>
                          <a:pt x="77" y="25"/>
                          <a:pt x="77" y="25"/>
                        </a:cubicBezTo>
                        <a:cubicBezTo>
                          <a:pt x="80" y="32"/>
                          <a:pt x="80" y="32"/>
                          <a:pt x="80" y="32"/>
                        </a:cubicBezTo>
                        <a:cubicBezTo>
                          <a:pt x="79" y="34"/>
                          <a:pt x="79" y="34"/>
                          <a:pt x="79" y="34"/>
                        </a:cubicBezTo>
                        <a:cubicBezTo>
                          <a:pt x="77" y="32"/>
                          <a:pt x="77" y="32"/>
                          <a:pt x="77" y="32"/>
                        </a:cubicBezTo>
                        <a:cubicBezTo>
                          <a:pt x="80" y="41"/>
                          <a:pt x="80" y="41"/>
                          <a:pt x="80" y="41"/>
                        </a:cubicBezTo>
                        <a:cubicBezTo>
                          <a:pt x="80" y="43"/>
                          <a:pt x="80" y="43"/>
                          <a:pt x="80" y="43"/>
                        </a:cubicBezTo>
                        <a:cubicBezTo>
                          <a:pt x="84" y="53"/>
                          <a:pt x="84" y="53"/>
                          <a:pt x="84" y="53"/>
                        </a:cubicBezTo>
                        <a:cubicBezTo>
                          <a:pt x="85" y="64"/>
                          <a:pt x="85" y="64"/>
                          <a:pt x="85" y="64"/>
                        </a:cubicBezTo>
                        <a:cubicBezTo>
                          <a:pt x="89" y="72"/>
                          <a:pt x="89" y="72"/>
                          <a:pt x="89" y="72"/>
                        </a:cubicBezTo>
                        <a:cubicBezTo>
                          <a:pt x="89" y="76"/>
                          <a:pt x="89" y="76"/>
                          <a:pt x="89" y="76"/>
                        </a:cubicBezTo>
                        <a:cubicBezTo>
                          <a:pt x="86" y="82"/>
                          <a:pt x="86" y="82"/>
                          <a:pt x="86" y="82"/>
                        </a:cubicBezTo>
                        <a:cubicBezTo>
                          <a:pt x="85" y="84"/>
                          <a:pt x="85" y="84"/>
                          <a:pt x="85" y="84"/>
                        </a:cubicBezTo>
                        <a:cubicBezTo>
                          <a:pt x="81" y="83"/>
                          <a:pt x="81" y="83"/>
                          <a:pt x="81" y="83"/>
                        </a:cubicBezTo>
                        <a:cubicBezTo>
                          <a:pt x="78" y="72"/>
                          <a:pt x="78" y="72"/>
                          <a:pt x="78" y="72"/>
                        </a:cubicBezTo>
                        <a:cubicBezTo>
                          <a:pt x="76" y="69"/>
                          <a:pt x="76" y="69"/>
                          <a:pt x="76" y="69"/>
                        </a:cubicBezTo>
                        <a:cubicBezTo>
                          <a:pt x="75" y="74"/>
                          <a:pt x="75" y="74"/>
                          <a:pt x="75" y="74"/>
                        </a:cubicBezTo>
                        <a:cubicBezTo>
                          <a:pt x="66" y="74"/>
                          <a:pt x="66" y="74"/>
                          <a:pt x="66" y="74"/>
                        </a:cubicBezTo>
                        <a:cubicBezTo>
                          <a:pt x="66" y="65"/>
                          <a:pt x="66" y="65"/>
                          <a:pt x="66" y="65"/>
                        </a:cubicBezTo>
                        <a:cubicBezTo>
                          <a:pt x="68" y="65"/>
                          <a:pt x="68" y="65"/>
                          <a:pt x="68" y="65"/>
                        </a:cubicBezTo>
                        <a:cubicBezTo>
                          <a:pt x="65" y="62"/>
                          <a:pt x="65" y="62"/>
                          <a:pt x="65" y="62"/>
                        </a:cubicBezTo>
                        <a:cubicBezTo>
                          <a:pt x="62" y="56"/>
                          <a:pt x="62" y="56"/>
                          <a:pt x="62" y="56"/>
                        </a:cubicBezTo>
                        <a:cubicBezTo>
                          <a:pt x="62" y="51"/>
                          <a:pt x="62" y="51"/>
                          <a:pt x="62" y="51"/>
                        </a:cubicBezTo>
                        <a:cubicBezTo>
                          <a:pt x="63" y="49"/>
                          <a:pt x="63" y="49"/>
                          <a:pt x="63" y="49"/>
                        </a:cubicBezTo>
                        <a:cubicBezTo>
                          <a:pt x="60" y="46"/>
                          <a:pt x="60" y="46"/>
                          <a:pt x="60" y="46"/>
                        </a:cubicBezTo>
                        <a:cubicBezTo>
                          <a:pt x="58" y="46"/>
                          <a:pt x="58" y="46"/>
                          <a:pt x="58" y="46"/>
                        </a:cubicBezTo>
                        <a:cubicBezTo>
                          <a:pt x="58" y="53"/>
                          <a:pt x="58" y="53"/>
                          <a:pt x="58" y="53"/>
                        </a:cubicBezTo>
                        <a:cubicBezTo>
                          <a:pt x="55" y="54"/>
                          <a:pt x="55" y="54"/>
                          <a:pt x="55" y="54"/>
                        </a:cubicBezTo>
                        <a:cubicBezTo>
                          <a:pt x="51" y="51"/>
                          <a:pt x="51" y="51"/>
                          <a:pt x="51" y="51"/>
                        </a:cubicBezTo>
                        <a:cubicBezTo>
                          <a:pt x="46" y="43"/>
                          <a:pt x="46" y="43"/>
                          <a:pt x="46" y="43"/>
                        </a:cubicBezTo>
                        <a:cubicBezTo>
                          <a:pt x="45" y="43"/>
                          <a:pt x="45" y="43"/>
                          <a:pt x="45" y="43"/>
                        </a:cubicBezTo>
                        <a:cubicBezTo>
                          <a:pt x="45" y="46"/>
                          <a:pt x="45" y="46"/>
                          <a:pt x="45" y="46"/>
                        </a:cubicBezTo>
                        <a:cubicBezTo>
                          <a:pt x="44" y="47"/>
                          <a:pt x="44" y="47"/>
                          <a:pt x="44" y="47"/>
                        </a:cubicBezTo>
                        <a:cubicBezTo>
                          <a:pt x="40" y="44"/>
                          <a:pt x="40" y="44"/>
                          <a:pt x="40" y="44"/>
                        </a:cubicBezTo>
                        <a:cubicBezTo>
                          <a:pt x="37" y="41"/>
                          <a:pt x="37" y="41"/>
                          <a:pt x="37" y="41"/>
                        </a:cubicBezTo>
                        <a:cubicBezTo>
                          <a:pt x="39" y="44"/>
                          <a:pt x="39" y="44"/>
                          <a:pt x="39" y="44"/>
                        </a:cubicBezTo>
                        <a:cubicBezTo>
                          <a:pt x="37" y="47"/>
                          <a:pt x="37" y="47"/>
                          <a:pt x="37" y="47"/>
                        </a:cubicBezTo>
                        <a:cubicBezTo>
                          <a:pt x="35" y="47"/>
                          <a:pt x="35" y="47"/>
                          <a:pt x="35" y="47"/>
                        </a:cubicBezTo>
                        <a:cubicBezTo>
                          <a:pt x="34" y="48"/>
                          <a:pt x="34" y="48"/>
                          <a:pt x="34" y="48"/>
                        </a:cubicBezTo>
                        <a:cubicBezTo>
                          <a:pt x="40" y="48"/>
                          <a:pt x="40" y="48"/>
                          <a:pt x="40" y="48"/>
                        </a:cubicBezTo>
                        <a:cubicBezTo>
                          <a:pt x="45" y="51"/>
                          <a:pt x="45" y="51"/>
                          <a:pt x="45" y="51"/>
                        </a:cubicBezTo>
                        <a:cubicBezTo>
                          <a:pt x="46" y="54"/>
                          <a:pt x="46" y="54"/>
                          <a:pt x="46" y="54"/>
                        </a:cubicBezTo>
                        <a:cubicBezTo>
                          <a:pt x="45" y="54"/>
                          <a:pt x="45" y="54"/>
                          <a:pt x="45" y="54"/>
                        </a:cubicBezTo>
                        <a:cubicBezTo>
                          <a:pt x="51" y="58"/>
                          <a:pt x="51" y="58"/>
                          <a:pt x="51" y="58"/>
                        </a:cubicBezTo>
                        <a:cubicBezTo>
                          <a:pt x="51" y="61"/>
                          <a:pt x="51" y="61"/>
                          <a:pt x="51" y="61"/>
                        </a:cubicBezTo>
                        <a:cubicBezTo>
                          <a:pt x="52" y="62"/>
                          <a:pt x="52" y="62"/>
                          <a:pt x="52" y="62"/>
                        </a:cubicBezTo>
                        <a:cubicBezTo>
                          <a:pt x="53" y="61"/>
                          <a:pt x="53" y="61"/>
                          <a:pt x="53" y="61"/>
                        </a:cubicBezTo>
                        <a:cubicBezTo>
                          <a:pt x="56" y="61"/>
                          <a:pt x="56" y="61"/>
                          <a:pt x="56" y="61"/>
                        </a:cubicBezTo>
                        <a:cubicBezTo>
                          <a:pt x="60" y="68"/>
                          <a:pt x="60" y="68"/>
                          <a:pt x="60" y="68"/>
                        </a:cubicBezTo>
                        <a:cubicBezTo>
                          <a:pt x="60" y="71"/>
                          <a:pt x="60" y="71"/>
                          <a:pt x="60" y="71"/>
                        </a:cubicBezTo>
                        <a:cubicBezTo>
                          <a:pt x="59" y="76"/>
                          <a:pt x="59" y="76"/>
                          <a:pt x="59" y="76"/>
                        </a:cubicBezTo>
                        <a:cubicBezTo>
                          <a:pt x="56" y="78"/>
                          <a:pt x="56" y="78"/>
                          <a:pt x="56" y="78"/>
                        </a:cubicBezTo>
                        <a:cubicBezTo>
                          <a:pt x="51" y="79"/>
                          <a:pt x="51" y="79"/>
                          <a:pt x="51" y="79"/>
                        </a:cubicBezTo>
                        <a:cubicBezTo>
                          <a:pt x="49" y="75"/>
                          <a:pt x="49" y="75"/>
                          <a:pt x="49" y="75"/>
                        </a:cubicBezTo>
                        <a:cubicBezTo>
                          <a:pt x="50" y="76"/>
                          <a:pt x="50" y="76"/>
                          <a:pt x="50" y="76"/>
                        </a:cubicBezTo>
                        <a:cubicBezTo>
                          <a:pt x="50" y="80"/>
                          <a:pt x="50" y="80"/>
                          <a:pt x="50" y="80"/>
                        </a:cubicBezTo>
                        <a:cubicBezTo>
                          <a:pt x="45" y="82"/>
                          <a:pt x="45" y="82"/>
                          <a:pt x="45" y="82"/>
                        </a:cubicBezTo>
                        <a:cubicBezTo>
                          <a:pt x="35" y="74"/>
                          <a:pt x="35" y="74"/>
                          <a:pt x="35" y="74"/>
                        </a:cubicBezTo>
                        <a:cubicBezTo>
                          <a:pt x="28" y="72"/>
                          <a:pt x="28" y="72"/>
                          <a:pt x="28" y="72"/>
                        </a:cubicBezTo>
                        <a:cubicBezTo>
                          <a:pt x="25" y="68"/>
                          <a:pt x="25" y="68"/>
                          <a:pt x="25" y="68"/>
                        </a:cubicBezTo>
                        <a:cubicBezTo>
                          <a:pt x="21" y="66"/>
                          <a:pt x="21" y="66"/>
                          <a:pt x="21" y="66"/>
                        </a:cubicBezTo>
                        <a:cubicBezTo>
                          <a:pt x="18" y="64"/>
                          <a:pt x="18" y="64"/>
                          <a:pt x="18" y="64"/>
                        </a:cubicBezTo>
                        <a:cubicBezTo>
                          <a:pt x="20" y="58"/>
                          <a:pt x="20" y="58"/>
                          <a:pt x="20" y="58"/>
                        </a:cubicBezTo>
                        <a:cubicBezTo>
                          <a:pt x="17" y="58"/>
                          <a:pt x="17" y="58"/>
                          <a:pt x="17" y="58"/>
                        </a:cubicBezTo>
                        <a:cubicBezTo>
                          <a:pt x="14" y="59"/>
                          <a:pt x="14" y="59"/>
                          <a:pt x="14" y="59"/>
                        </a:cubicBezTo>
                        <a:cubicBezTo>
                          <a:pt x="9" y="53"/>
                          <a:pt x="9" y="53"/>
                          <a:pt x="9" y="53"/>
                        </a:cubicBezTo>
                        <a:cubicBezTo>
                          <a:pt x="1" y="42"/>
                          <a:pt x="1" y="42"/>
                          <a:pt x="1" y="42"/>
                        </a:cubicBezTo>
                        <a:cubicBezTo>
                          <a:pt x="0" y="37"/>
                          <a:pt x="0" y="37"/>
                          <a:pt x="0" y="37"/>
                        </a:cubicBezTo>
                        <a:cubicBezTo>
                          <a:pt x="2" y="33"/>
                          <a:pt x="2" y="33"/>
                          <a:pt x="2" y="33"/>
                        </a:cubicBezTo>
                        <a:cubicBezTo>
                          <a:pt x="3" y="24"/>
                          <a:pt x="3" y="24"/>
                          <a:pt x="3" y="24"/>
                        </a:cubicBezTo>
                        <a:cubicBezTo>
                          <a:pt x="5" y="22"/>
                          <a:pt x="5" y="22"/>
                          <a:pt x="5" y="22"/>
                        </a:cubicBezTo>
                      </a:path>
                    </a:pathLst>
                  </a:custGeom>
                  <a:grpFill/>
                  <a:ln w="12700" cap="flat">
                    <a:solidFill>
                      <a:schemeClr val="bg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 dirty="0">
                      <a:latin typeface="Calibri Light" panose="020F0302020204030204" pitchFamily="34" charset="0"/>
                      <a:sym typeface="Calibri Light" panose="020F0302020204030204" pitchFamily="34" charset="0"/>
                    </a:endParaRPr>
                  </a:p>
                </p:txBody>
              </p:sp>
              <p:sp>
                <p:nvSpPr>
                  <p:cNvPr id="866" name="Freeform 954">
                    <a:extLst>
                      <a:ext uri="{FF2B5EF4-FFF2-40B4-BE49-F238E27FC236}">
                        <a16:creationId xmlns:a16="http://schemas.microsoft.com/office/drawing/2014/main" id="{F2ADD80E-9F4A-ECAB-F49E-670C07CB3E7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gray">
                  <a:xfrm>
                    <a:off x="1956218" y="2815923"/>
                    <a:ext cx="9531" cy="11914"/>
                  </a:xfrm>
                  <a:custGeom>
                    <a:avLst/>
                    <a:gdLst>
                      <a:gd name="T0" fmla="*/ 1 w 8"/>
                      <a:gd name="T1" fmla="*/ 1 h 10"/>
                      <a:gd name="T2" fmla="*/ 2 w 8"/>
                      <a:gd name="T3" fmla="*/ 2 h 10"/>
                      <a:gd name="T4" fmla="*/ 3 w 8"/>
                      <a:gd name="T5" fmla="*/ 0 h 10"/>
                      <a:gd name="T6" fmla="*/ 4 w 8"/>
                      <a:gd name="T7" fmla="*/ 0 h 10"/>
                      <a:gd name="T8" fmla="*/ 5 w 8"/>
                      <a:gd name="T9" fmla="*/ 3 h 10"/>
                      <a:gd name="T10" fmla="*/ 8 w 8"/>
                      <a:gd name="T11" fmla="*/ 9 h 10"/>
                      <a:gd name="T12" fmla="*/ 8 w 8"/>
                      <a:gd name="T13" fmla="*/ 10 h 10"/>
                      <a:gd name="T14" fmla="*/ 3 w 8"/>
                      <a:gd name="T15" fmla="*/ 9 h 10"/>
                      <a:gd name="T16" fmla="*/ 2 w 8"/>
                      <a:gd name="T17" fmla="*/ 8 h 10"/>
                      <a:gd name="T18" fmla="*/ 1 w 8"/>
                      <a:gd name="T19" fmla="*/ 5 h 10"/>
                      <a:gd name="T20" fmla="*/ 0 w 8"/>
                      <a:gd name="T21" fmla="*/ 4 h 10"/>
                      <a:gd name="T22" fmla="*/ 0 w 8"/>
                      <a:gd name="T23" fmla="*/ 1 h 10"/>
                      <a:gd name="T24" fmla="*/ 1 w 8"/>
                      <a:gd name="T25" fmla="*/ 1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8" h="10">
                        <a:moveTo>
                          <a:pt x="1" y="1"/>
                        </a:moveTo>
                        <a:lnTo>
                          <a:pt x="2" y="2"/>
                        </a:lnTo>
                        <a:lnTo>
                          <a:pt x="3" y="0"/>
                        </a:lnTo>
                        <a:lnTo>
                          <a:pt x="4" y="0"/>
                        </a:lnTo>
                        <a:lnTo>
                          <a:pt x="5" y="3"/>
                        </a:lnTo>
                        <a:lnTo>
                          <a:pt x="8" y="9"/>
                        </a:lnTo>
                        <a:lnTo>
                          <a:pt x="8" y="10"/>
                        </a:lnTo>
                        <a:lnTo>
                          <a:pt x="3" y="9"/>
                        </a:lnTo>
                        <a:lnTo>
                          <a:pt x="2" y="8"/>
                        </a:lnTo>
                        <a:lnTo>
                          <a:pt x="1" y="5"/>
                        </a:lnTo>
                        <a:lnTo>
                          <a:pt x="0" y="4"/>
                        </a:lnTo>
                        <a:lnTo>
                          <a:pt x="0" y="1"/>
                        </a:lnTo>
                        <a:lnTo>
                          <a:pt x="1" y="1"/>
                        </a:lnTo>
                      </a:path>
                    </a:pathLst>
                  </a:custGeom>
                  <a:grpFill/>
                  <a:ln w="12700" cap="flat">
                    <a:solidFill>
                      <a:schemeClr val="bg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 dirty="0">
                      <a:latin typeface="Calibri Light" panose="020F0302020204030204" pitchFamily="34" charset="0"/>
                      <a:sym typeface="Calibri Light" panose="020F0302020204030204" pitchFamily="34" charset="0"/>
                    </a:endParaRPr>
                  </a:p>
                </p:txBody>
              </p:sp>
              <p:sp>
                <p:nvSpPr>
                  <p:cNvPr id="867" name="Freeform 955">
                    <a:extLst>
                      <a:ext uri="{FF2B5EF4-FFF2-40B4-BE49-F238E27FC236}">
                        <a16:creationId xmlns:a16="http://schemas.microsoft.com/office/drawing/2014/main" id="{EAD56858-D386-F0AB-3D28-D066A955CC8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gray">
                  <a:xfrm>
                    <a:off x="2463748" y="3200740"/>
                    <a:ext cx="19062" cy="45272"/>
                  </a:xfrm>
                  <a:custGeom>
                    <a:avLst/>
                    <a:gdLst>
                      <a:gd name="T0" fmla="*/ 12 w 16"/>
                      <a:gd name="T1" fmla="*/ 7 h 38"/>
                      <a:gd name="T2" fmla="*/ 12 w 16"/>
                      <a:gd name="T3" fmla="*/ 7 h 38"/>
                      <a:gd name="T4" fmla="*/ 13 w 16"/>
                      <a:gd name="T5" fmla="*/ 11 h 38"/>
                      <a:gd name="T6" fmla="*/ 12 w 16"/>
                      <a:gd name="T7" fmla="*/ 16 h 38"/>
                      <a:gd name="T8" fmla="*/ 12 w 16"/>
                      <a:gd name="T9" fmla="*/ 14 h 38"/>
                      <a:gd name="T10" fmla="*/ 13 w 16"/>
                      <a:gd name="T11" fmla="*/ 14 h 38"/>
                      <a:gd name="T12" fmla="*/ 15 w 16"/>
                      <a:gd name="T13" fmla="*/ 16 h 38"/>
                      <a:gd name="T14" fmla="*/ 15 w 16"/>
                      <a:gd name="T15" fmla="*/ 18 h 38"/>
                      <a:gd name="T16" fmla="*/ 14 w 16"/>
                      <a:gd name="T17" fmla="*/ 18 h 38"/>
                      <a:gd name="T18" fmla="*/ 14 w 16"/>
                      <a:gd name="T19" fmla="*/ 19 h 38"/>
                      <a:gd name="T20" fmla="*/ 14 w 16"/>
                      <a:gd name="T21" fmla="*/ 22 h 38"/>
                      <a:gd name="T22" fmla="*/ 15 w 16"/>
                      <a:gd name="T23" fmla="*/ 23 h 38"/>
                      <a:gd name="T24" fmla="*/ 16 w 16"/>
                      <a:gd name="T25" fmla="*/ 28 h 38"/>
                      <a:gd name="T26" fmla="*/ 15 w 16"/>
                      <a:gd name="T27" fmla="*/ 31 h 38"/>
                      <a:gd name="T28" fmla="*/ 15 w 16"/>
                      <a:gd name="T29" fmla="*/ 37 h 38"/>
                      <a:gd name="T30" fmla="*/ 15 w 16"/>
                      <a:gd name="T31" fmla="*/ 38 h 38"/>
                      <a:gd name="T32" fmla="*/ 13 w 16"/>
                      <a:gd name="T33" fmla="*/ 38 h 38"/>
                      <a:gd name="T34" fmla="*/ 13 w 16"/>
                      <a:gd name="T35" fmla="*/ 35 h 38"/>
                      <a:gd name="T36" fmla="*/ 12 w 16"/>
                      <a:gd name="T37" fmla="*/ 34 h 38"/>
                      <a:gd name="T38" fmla="*/ 11 w 16"/>
                      <a:gd name="T39" fmla="*/ 31 h 38"/>
                      <a:gd name="T40" fmla="*/ 10 w 16"/>
                      <a:gd name="T41" fmla="*/ 28 h 38"/>
                      <a:gd name="T42" fmla="*/ 10 w 16"/>
                      <a:gd name="T43" fmla="*/ 26 h 38"/>
                      <a:gd name="T44" fmla="*/ 11 w 16"/>
                      <a:gd name="T45" fmla="*/ 24 h 38"/>
                      <a:gd name="T46" fmla="*/ 12 w 16"/>
                      <a:gd name="T47" fmla="*/ 22 h 38"/>
                      <a:gd name="T48" fmla="*/ 12 w 16"/>
                      <a:gd name="T49" fmla="*/ 20 h 38"/>
                      <a:gd name="T50" fmla="*/ 11 w 16"/>
                      <a:gd name="T51" fmla="*/ 23 h 38"/>
                      <a:gd name="T52" fmla="*/ 10 w 16"/>
                      <a:gd name="T53" fmla="*/ 24 h 38"/>
                      <a:gd name="T54" fmla="*/ 9 w 16"/>
                      <a:gd name="T55" fmla="*/ 24 h 38"/>
                      <a:gd name="T56" fmla="*/ 8 w 16"/>
                      <a:gd name="T57" fmla="*/ 23 h 38"/>
                      <a:gd name="T58" fmla="*/ 7 w 16"/>
                      <a:gd name="T59" fmla="*/ 21 h 38"/>
                      <a:gd name="T60" fmla="*/ 6 w 16"/>
                      <a:gd name="T61" fmla="*/ 20 h 38"/>
                      <a:gd name="T62" fmla="*/ 4 w 16"/>
                      <a:gd name="T63" fmla="*/ 19 h 38"/>
                      <a:gd name="T64" fmla="*/ 6 w 16"/>
                      <a:gd name="T65" fmla="*/ 19 h 38"/>
                      <a:gd name="T66" fmla="*/ 6 w 16"/>
                      <a:gd name="T67" fmla="*/ 18 h 38"/>
                      <a:gd name="T68" fmla="*/ 5 w 16"/>
                      <a:gd name="T69" fmla="*/ 16 h 38"/>
                      <a:gd name="T70" fmla="*/ 6 w 16"/>
                      <a:gd name="T71" fmla="*/ 15 h 38"/>
                      <a:gd name="T72" fmla="*/ 7 w 16"/>
                      <a:gd name="T73" fmla="*/ 13 h 38"/>
                      <a:gd name="T74" fmla="*/ 5 w 16"/>
                      <a:gd name="T75" fmla="*/ 12 h 38"/>
                      <a:gd name="T76" fmla="*/ 4 w 16"/>
                      <a:gd name="T77" fmla="*/ 9 h 38"/>
                      <a:gd name="T78" fmla="*/ 1 w 16"/>
                      <a:gd name="T79" fmla="*/ 7 h 38"/>
                      <a:gd name="T80" fmla="*/ 0 w 16"/>
                      <a:gd name="T81" fmla="*/ 6 h 38"/>
                      <a:gd name="T82" fmla="*/ 1 w 16"/>
                      <a:gd name="T83" fmla="*/ 5 h 38"/>
                      <a:gd name="T84" fmla="*/ 1 w 16"/>
                      <a:gd name="T85" fmla="*/ 3 h 38"/>
                      <a:gd name="T86" fmla="*/ 2 w 16"/>
                      <a:gd name="T87" fmla="*/ 1 h 38"/>
                      <a:gd name="T88" fmla="*/ 3 w 16"/>
                      <a:gd name="T89" fmla="*/ 0 h 38"/>
                      <a:gd name="T90" fmla="*/ 4 w 16"/>
                      <a:gd name="T91" fmla="*/ 2 h 38"/>
                      <a:gd name="T92" fmla="*/ 6 w 16"/>
                      <a:gd name="T93" fmla="*/ 2 h 38"/>
                      <a:gd name="T94" fmla="*/ 8 w 16"/>
                      <a:gd name="T95" fmla="*/ 5 h 38"/>
                      <a:gd name="T96" fmla="*/ 9 w 16"/>
                      <a:gd name="T97" fmla="*/ 6 h 38"/>
                      <a:gd name="T98" fmla="*/ 10 w 16"/>
                      <a:gd name="T99" fmla="*/ 7 h 38"/>
                      <a:gd name="T100" fmla="*/ 12 w 16"/>
                      <a:gd name="T101" fmla="*/ 7 h 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</a:cxnLst>
                    <a:rect l="0" t="0" r="r" b="b"/>
                    <a:pathLst>
                      <a:path w="16" h="38">
                        <a:moveTo>
                          <a:pt x="12" y="7"/>
                        </a:moveTo>
                        <a:lnTo>
                          <a:pt x="12" y="7"/>
                        </a:lnTo>
                        <a:lnTo>
                          <a:pt x="13" y="11"/>
                        </a:lnTo>
                        <a:lnTo>
                          <a:pt x="12" y="16"/>
                        </a:lnTo>
                        <a:lnTo>
                          <a:pt x="12" y="14"/>
                        </a:lnTo>
                        <a:lnTo>
                          <a:pt x="13" y="14"/>
                        </a:lnTo>
                        <a:lnTo>
                          <a:pt x="15" y="16"/>
                        </a:lnTo>
                        <a:lnTo>
                          <a:pt x="15" y="18"/>
                        </a:lnTo>
                        <a:lnTo>
                          <a:pt x="14" y="18"/>
                        </a:lnTo>
                        <a:lnTo>
                          <a:pt x="14" y="19"/>
                        </a:lnTo>
                        <a:lnTo>
                          <a:pt x="14" y="22"/>
                        </a:lnTo>
                        <a:lnTo>
                          <a:pt x="15" y="23"/>
                        </a:lnTo>
                        <a:lnTo>
                          <a:pt x="16" y="28"/>
                        </a:lnTo>
                        <a:lnTo>
                          <a:pt x="15" y="31"/>
                        </a:lnTo>
                        <a:lnTo>
                          <a:pt x="15" y="37"/>
                        </a:lnTo>
                        <a:lnTo>
                          <a:pt x="15" y="38"/>
                        </a:lnTo>
                        <a:lnTo>
                          <a:pt x="13" y="38"/>
                        </a:lnTo>
                        <a:lnTo>
                          <a:pt x="13" y="35"/>
                        </a:lnTo>
                        <a:lnTo>
                          <a:pt x="12" y="34"/>
                        </a:lnTo>
                        <a:lnTo>
                          <a:pt x="11" y="31"/>
                        </a:lnTo>
                        <a:lnTo>
                          <a:pt x="10" y="28"/>
                        </a:lnTo>
                        <a:lnTo>
                          <a:pt x="10" y="26"/>
                        </a:lnTo>
                        <a:lnTo>
                          <a:pt x="11" y="24"/>
                        </a:lnTo>
                        <a:lnTo>
                          <a:pt x="12" y="22"/>
                        </a:lnTo>
                        <a:lnTo>
                          <a:pt x="12" y="20"/>
                        </a:lnTo>
                        <a:lnTo>
                          <a:pt x="11" y="23"/>
                        </a:lnTo>
                        <a:lnTo>
                          <a:pt x="10" y="24"/>
                        </a:lnTo>
                        <a:lnTo>
                          <a:pt x="9" y="24"/>
                        </a:lnTo>
                        <a:lnTo>
                          <a:pt x="8" y="23"/>
                        </a:lnTo>
                        <a:lnTo>
                          <a:pt x="7" y="21"/>
                        </a:lnTo>
                        <a:lnTo>
                          <a:pt x="6" y="20"/>
                        </a:lnTo>
                        <a:lnTo>
                          <a:pt x="4" y="19"/>
                        </a:lnTo>
                        <a:lnTo>
                          <a:pt x="6" y="19"/>
                        </a:lnTo>
                        <a:lnTo>
                          <a:pt x="6" y="18"/>
                        </a:lnTo>
                        <a:lnTo>
                          <a:pt x="5" y="16"/>
                        </a:lnTo>
                        <a:lnTo>
                          <a:pt x="6" y="15"/>
                        </a:lnTo>
                        <a:lnTo>
                          <a:pt x="7" y="13"/>
                        </a:lnTo>
                        <a:lnTo>
                          <a:pt x="5" y="12"/>
                        </a:lnTo>
                        <a:lnTo>
                          <a:pt x="4" y="9"/>
                        </a:lnTo>
                        <a:lnTo>
                          <a:pt x="1" y="7"/>
                        </a:lnTo>
                        <a:lnTo>
                          <a:pt x="0" y="6"/>
                        </a:lnTo>
                        <a:lnTo>
                          <a:pt x="1" y="5"/>
                        </a:lnTo>
                        <a:lnTo>
                          <a:pt x="1" y="3"/>
                        </a:lnTo>
                        <a:lnTo>
                          <a:pt x="2" y="1"/>
                        </a:lnTo>
                        <a:lnTo>
                          <a:pt x="3" y="0"/>
                        </a:lnTo>
                        <a:lnTo>
                          <a:pt x="4" y="2"/>
                        </a:lnTo>
                        <a:lnTo>
                          <a:pt x="6" y="2"/>
                        </a:lnTo>
                        <a:lnTo>
                          <a:pt x="8" y="5"/>
                        </a:lnTo>
                        <a:lnTo>
                          <a:pt x="9" y="6"/>
                        </a:lnTo>
                        <a:lnTo>
                          <a:pt x="10" y="7"/>
                        </a:lnTo>
                        <a:lnTo>
                          <a:pt x="12" y="7"/>
                        </a:lnTo>
                      </a:path>
                    </a:pathLst>
                  </a:custGeom>
                  <a:grpFill/>
                  <a:ln w="12700" cap="flat">
                    <a:solidFill>
                      <a:schemeClr val="bg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 dirty="0">
                      <a:latin typeface="Calibri Light" panose="020F0302020204030204" pitchFamily="34" charset="0"/>
                      <a:sym typeface="Calibri Light" panose="020F0302020204030204" pitchFamily="34" charset="0"/>
                    </a:endParaRPr>
                  </a:p>
                </p:txBody>
              </p:sp>
              <p:sp>
                <p:nvSpPr>
                  <p:cNvPr id="868" name="Freeform 956">
                    <a:extLst>
                      <a:ext uri="{FF2B5EF4-FFF2-40B4-BE49-F238E27FC236}">
                        <a16:creationId xmlns:a16="http://schemas.microsoft.com/office/drawing/2014/main" id="{EF9F94A1-B397-5CBF-3CDF-C351DA2E19D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gray">
                  <a:xfrm>
                    <a:off x="2479236" y="3178105"/>
                    <a:ext cx="19062" cy="39316"/>
                  </a:xfrm>
                  <a:custGeom>
                    <a:avLst/>
                    <a:gdLst>
                      <a:gd name="T0" fmla="*/ 4 w 16"/>
                      <a:gd name="T1" fmla="*/ 17 h 33"/>
                      <a:gd name="T2" fmla="*/ 3 w 16"/>
                      <a:gd name="T3" fmla="*/ 17 h 33"/>
                      <a:gd name="T4" fmla="*/ 2 w 16"/>
                      <a:gd name="T5" fmla="*/ 13 h 33"/>
                      <a:gd name="T6" fmla="*/ 1 w 16"/>
                      <a:gd name="T7" fmla="*/ 11 h 33"/>
                      <a:gd name="T8" fmla="*/ 0 w 16"/>
                      <a:gd name="T9" fmla="*/ 8 h 33"/>
                      <a:gd name="T10" fmla="*/ 0 w 16"/>
                      <a:gd name="T11" fmla="*/ 4 h 33"/>
                      <a:gd name="T12" fmla="*/ 1 w 16"/>
                      <a:gd name="T13" fmla="*/ 1 h 33"/>
                      <a:gd name="T14" fmla="*/ 2 w 16"/>
                      <a:gd name="T15" fmla="*/ 0 h 33"/>
                      <a:gd name="T16" fmla="*/ 7 w 16"/>
                      <a:gd name="T17" fmla="*/ 0 h 33"/>
                      <a:gd name="T18" fmla="*/ 10 w 16"/>
                      <a:gd name="T19" fmla="*/ 0 h 33"/>
                      <a:gd name="T20" fmla="*/ 10 w 16"/>
                      <a:gd name="T21" fmla="*/ 3 h 33"/>
                      <a:gd name="T22" fmla="*/ 13 w 16"/>
                      <a:gd name="T23" fmla="*/ 8 h 33"/>
                      <a:gd name="T24" fmla="*/ 15 w 16"/>
                      <a:gd name="T25" fmla="*/ 13 h 33"/>
                      <a:gd name="T26" fmla="*/ 15 w 16"/>
                      <a:gd name="T27" fmla="*/ 15 h 33"/>
                      <a:gd name="T28" fmla="*/ 16 w 16"/>
                      <a:gd name="T29" fmla="*/ 18 h 33"/>
                      <a:gd name="T30" fmla="*/ 11 w 16"/>
                      <a:gd name="T31" fmla="*/ 8 h 33"/>
                      <a:gd name="T32" fmla="*/ 10 w 16"/>
                      <a:gd name="T33" fmla="*/ 3 h 33"/>
                      <a:gd name="T34" fmla="*/ 9 w 16"/>
                      <a:gd name="T35" fmla="*/ 3 h 33"/>
                      <a:gd name="T36" fmla="*/ 9 w 16"/>
                      <a:gd name="T37" fmla="*/ 5 h 33"/>
                      <a:gd name="T38" fmla="*/ 8 w 16"/>
                      <a:gd name="T39" fmla="*/ 5 h 33"/>
                      <a:gd name="T40" fmla="*/ 8 w 16"/>
                      <a:gd name="T41" fmla="*/ 7 h 33"/>
                      <a:gd name="T42" fmla="*/ 9 w 16"/>
                      <a:gd name="T43" fmla="*/ 10 h 33"/>
                      <a:gd name="T44" fmla="*/ 10 w 16"/>
                      <a:gd name="T45" fmla="*/ 12 h 33"/>
                      <a:gd name="T46" fmla="*/ 11 w 16"/>
                      <a:gd name="T47" fmla="*/ 13 h 33"/>
                      <a:gd name="T48" fmla="*/ 12 w 16"/>
                      <a:gd name="T49" fmla="*/ 15 h 33"/>
                      <a:gd name="T50" fmla="*/ 13 w 16"/>
                      <a:gd name="T51" fmla="*/ 17 h 33"/>
                      <a:gd name="T52" fmla="*/ 15 w 16"/>
                      <a:gd name="T53" fmla="*/ 20 h 33"/>
                      <a:gd name="T54" fmla="*/ 13 w 16"/>
                      <a:gd name="T55" fmla="*/ 19 h 33"/>
                      <a:gd name="T56" fmla="*/ 12 w 16"/>
                      <a:gd name="T57" fmla="*/ 20 h 33"/>
                      <a:gd name="T58" fmla="*/ 12 w 16"/>
                      <a:gd name="T59" fmla="*/ 21 h 33"/>
                      <a:gd name="T60" fmla="*/ 14 w 16"/>
                      <a:gd name="T61" fmla="*/ 22 h 33"/>
                      <a:gd name="T62" fmla="*/ 14 w 16"/>
                      <a:gd name="T63" fmla="*/ 24 h 33"/>
                      <a:gd name="T64" fmla="*/ 13 w 16"/>
                      <a:gd name="T65" fmla="*/ 24 h 33"/>
                      <a:gd name="T66" fmla="*/ 11 w 16"/>
                      <a:gd name="T67" fmla="*/ 24 h 33"/>
                      <a:gd name="T68" fmla="*/ 11 w 16"/>
                      <a:gd name="T69" fmla="*/ 28 h 33"/>
                      <a:gd name="T70" fmla="*/ 11 w 16"/>
                      <a:gd name="T71" fmla="*/ 29 h 33"/>
                      <a:gd name="T72" fmla="*/ 9 w 16"/>
                      <a:gd name="T73" fmla="*/ 26 h 33"/>
                      <a:gd name="T74" fmla="*/ 6 w 16"/>
                      <a:gd name="T75" fmla="*/ 33 h 33"/>
                      <a:gd name="T76" fmla="*/ 5 w 16"/>
                      <a:gd name="T77" fmla="*/ 33 h 33"/>
                      <a:gd name="T78" fmla="*/ 4 w 16"/>
                      <a:gd name="T79" fmla="*/ 32 h 33"/>
                      <a:gd name="T80" fmla="*/ 3 w 16"/>
                      <a:gd name="T81" fmla="*/ 31 h 33"/>
                      <a:gd name="T82" fmla="*/ 3 w 16"/>
                      <a:gd name="T83" fmla="*/ 30 h 33"/>
                      <a:gd name="T84" fmla="*/ 4 w 16"/>
                      <a:gd name="T85" fmla="*/ 24 h 33"/>
                      <a:gd name="T86" fmla="*/ 5 w 16"/>
                      <a:gd name="T87" fmla="*/ 24 h 33"/>
                      <a:gd name="T88" fmla="*/ 7 w 16"/>
                      <a:gd name="T89" fmla="*/ 24 h 33"/>
                      <a:gd name="T90" fmla="*/ 7 w 16"/>
                      <a:gd name="T91" fmla="*/ 23 h 33"/>
                      <a:gd name="T92" fmla="*/ 5 w 16"/>
                      <a:gd name="T93" fmla="*/ 21 h 33"/>
                      <a:gd name="T94" fmla="*/ 5 w 16"/>
                      <a:gd name="T95" fmla="*/ 20 h 33"/>
                      <a:gd name="T96" fmla="*/ 7 w 16"/>
                      <a:gd name="T97" fmla="*/ 19 h 33"/>
                      <a:gd name="T98" fmla="*/ 7 w 16"/>
                      <a:gd name="T99" fmla="*/ 17 h 33"/>
                      <a:gd name="T100" fmla="*/ 6 w 16"/>
                      <a:gd name="T101" fmla="*/ 18 h 33"/>
                      <a:gd name="T102" fmla="*/ 5 w 16"/>
                      <a:gd name="T103" fmla="*/ 19 h 33"/>
                      <a:gd name="T104" fmla="*/ 4 w 16"/>
                      <a:gd name="T105" fmla="*/ 17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</a:cxnLst>
                    <a:rect l="0" t="0" r="r" b="b"/>
                    <a:pathLst>
                      <a:path w="16" h="33">
                        <a:moveTo>
                          <a:pt x="4" y="17"/>
                        </a:moveTo>
                        <a:lnTo>
                          <a:pt x="3" y="17"/>
                        </a:lnTo>
                        <a:lnTo>
                          <a:pt x="2" y="13"/>
                        </a:lnTo>
                        <a:lnTo>
                          <a:pt x="1" y="11"/>
                        </a:lnTo>
                        <a:lnTo>
                          <a:pt x="0" y="8"/>
                        </a:lnTo>
                        <a:lnTo>
                          <a:pt x="0" y="4"/>
                        </a:lnTo>
                        <a:lnTo>
                          <a:pt x="1" y="1"/>
                        </a:lnTo>
                        <a:lnTo>
                          <a:pt x="2" y="0"/>
                        </a:lnTo>
                        <a:lnTo>
                          <a:pt x="7" y="0"/>
                        </a:lnTo>
                        <a:lnTo>
                          <a:pt x="10" y="0"/>
                        </a:lnTo>
                        <a:lnTo>
                          <a:pt x="10" y="3"/>
                        </a:lnTo>
                        <a:lnTo>
                          <a:pt x="13" y="8"/>
                        </a:lnTo>
                        <a:lnTo>
                          <a:pt x="15" y="13"/>
                        </a:lnTo>
                        <a:lnTo>
                          <a:pt x="15" y="15"/>
                        </a:lnTo>
                        <a:lnTo>
                          <a:pt x="16" y="18"/>
                        </a:lnTo>
                        <a:lnTo>
                          <a:pt x="11" y="8"/>
                        </a:lnTo>
                        <a:lnTo>
                          <a:pt x="10" y="3"/>
                        </a:lnTo>
                        <a:lnTo>
                          <a:pt x="9" y="3"/>
                        </a:lnTo>
                        <a:lnTo>
                          <a:pt x="9" y="5"/>
                        </a:lnTo>
                        <a:lnTo>
                          <a:pt x="8" y="5"/>
                        </a:lnTo>
                        <a:lnTo>
                          <a:pt x="8" y="7"/>
                        </a:lnTo>
                        <a:lnTo>
                          <a:pt x="9" y="10"/>
                        </a:lnTo>
                        <a:lnTo>
                          <a:pt x="10" y="12"/>
                        </a:lnTo>
                        <a:lnTo>
                          <a:pt x="11" y="13"/>
                        </a:lnTo>
                        <a:lnTo>
                          <a:pt x="12" y="15"/>
                        </a:lnTo>
                        <a:lnTo>
                          <a:pt x="13" y="17"/>
                        </a:lnTo>
                        <a:lnTo>
                          <a:pt x="15" y="20"/>
                        </a:lnTo>
                        <a:lnTo>
                          <a:pt x="13" y="19"/>
                        </a:lnTo>
                        <a:lnTo>
                          <a:pt x="12" y="20"/>
                        </a:lnTo>
                        <a:lnTo>
                          <a:pt x="12" y="21"/>
                        </a:lnTo>
                        <a:lnTo>
                          <a:pt x="14" y="22"/>
                        </a:lnTo>
                        <a:lnTo>
                          <a:pt x="14" y="24"/>
                        </a:lnTo>
                        <a:lnTo>
                          <a:pt x="13" y="24"/>
                        </a:lnTo>
                        <a:lnTo>
                          <a:pt x="11" y="24"/>
                        </a:lnTo>
                        <a:lnTo>
                          <a:pt x="11" y="28"/>
                        </a:lnTo>
                        <a:lnTo>
                          <a:pt x="11" y="29"/>
                        </a:lnTo>
                        <a:lnTo>
                          <a:pt x="9" y="26"/>
                        </a:lnTo>
                        <a:lnTo>
                          <a:pt x="6" y="33"/>
                        </a:lnTo>
                        <a:lnTo>
                          <a:pt x="5" y="33"/>
                        </a:lnTo>
                        <a:lnTo>
                          <a:pt x="4" y="32"/>
                        </a:lnTo>
                        <a:lnTo>
                          <a:pt x="3" y="31"/>
                        </a:lnTo>
                        <a:lnTo>
                          <a:pt x="3" y="30"/>
                        </a:lnTo>
                        <a:lnTo>
                          <a:pt x="4" y="24"/>
                        </a:lnTo>
                        <a:lnTo>
                          <a:pt x="5" y="24"/>
                        </a:lnTo>
                        <a:lnTo>
                          <a:pt x="7" y="24"/>
                        </a:lnTo>
                        <a:lnTo>
                          <a:pt x="7" y="23"/>
                        </a:lnTo>
                        <a:lnTo>
                          <a:pt x="5" y="21"/>
                        </a:lnTo>
                        <a:lnTo>
                          <a:pt x="5" y="20"/>
                        </a:lnTo>
                        <a:lnTo>
                          <a:pt x="7" y="19"/>
                        </a:lnTo>
                        <a:lnTo>
                          <a:pt x="7" y="17"/>
                        </a:lnTo>
                        <a:lnTo>
                          <a:pt x="6" y="18"/>
                        </a:lnTo>
                        <a:lnTo>
                          <a:pt x="5" y="19"/>
                        </a:lnTo>
                        <a:lnTo>
                          <a:pt x="4" y="17"/>
                        </a:lnTo>
                      </a:path>
                    </a:pathLst>
                  </a:custGeom>
                  <a:grpFill/>
                  <a:ln w="12700" cap="flat">
                    <a:solidFill>
                      <a:schemeClr val="bg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 dirty="0">
                      <a:latin typeface="Calibri Light" panose="020F0302020204030204" pitchFamily="34" charset="0"/>
                      <a:sym typeface="Calibri Light" panose="020F0302020204030204" pitchFamily="34" charset="0"/>
                    </a:endParaRPr>
                  </a:p>
                </p:txBody>
              </p:sp>
              <p:sp>
                <p:nvSpPr>
                  <p:cNvPr id="869" name="Freeform 957">
                    <a:extLst>
                      <a:ext uri="{FF2B5EF4-FFF2-40B4-BE49-F238E27FC236}">
                        <a16:creationId xmlns:a16="http://schemas.microsoft.com/office/drawing/2014/main" id="{BFBFF024-EAB9-9021-296D-3C74F390045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gray">
                  <a:xfrm>
                    <a:off x="2486384" y="3222186"/>
                    <a:ext cx="11914" cy="27402"/>
                  </a:xfrm>
                  <a:custGeom>
                    <a:avLst/>
                    <a:gdLst>
                      <a:gd name="T0" fmla="*/ 5 w 10"/>
                      <a:gd name="T1" fmla="*/ 8 h 23"/>
                      <a:gd name="T2" fmla="*/ 4 w 10"/>
                      <a:gd name="T3" fmla="*/ 8 h 23"/>
                      <a:gd name="T4" fmla="*/ 3 w 10"/>
                      <a:gd name="T5" fmla="*/ 8 h 23"/>
                      <a:gd name="T6" fmla="*/ 2 w 10"/>
                      <a:gd name="T7" fmla="*/ 6 h 23"/>
                      <a:gd name="T8" fmla="*/ 1 w 10"/>
                      <a:gd name="T9" fmla="*/ 5 h 23"/>
                      <a:gd name="T10" fmla="*/ 0 w 10"/>
                      <a:gd name="T11" fmla="*/ 3 h 23"/>
                      <a:gd name="T12" fmla="*/ 1 w 10"/>
                      <a:gd name="T13" fmla="*/ 1 h 23"/>
                      <a:gd name="T14" fmla="*/ 3 w 10"/>
                      <a:gd name="T15" fmla="*/ 1 h 23"/>
                      <a:gd name="T16" fmla="*/ 4 w 10"/>
                      <a:gd name="T17" fmla="*/ 0 h 23"/>
                      <a:gd name="T18" fmla="*/ 6 w 10"/>
                      <a:gd name="T19" fmla="*/ 2 h 23"/>
                      <a:gd name="T20" fmla="*/ 7 w 10"/>
                      <a:gd name="T21" fmla="*/ 4 h 23"/>
                      <a:gd name="T22" fmla="*/ 10 w 10"/>
                      <a:gd name="T23" fmla="*/ 4 h 23"/>
                      <a:gd name="T24" fmla="*/ 10 w 10"/>
                      <a:gd name="T25" fmla="*/ 8 h 23"/>
                      <a:gd name="T26" fmla="*/ 7 w 10"/>
                      <a:gd name="T27" fmla="*/ 8 h 23"/>
                      <a:gd name="T28" fmla="*/ 8 w 10"/>
                      <a:gd name="T29" fmla="*/ 11 h 23"/>
                      <a:gd name="T30" fmla="*/ 9 w 10"/>
                      <a:gd name="T31" fmla="*/ 16 h 23"/>
                      <a:gd name="T32" fmla="*/ 8 w 10"/>
                      <a:gd name="T33" fmla="*/ 23 h 23"/>
                      <a:gd name="T34" fmla="*/ 7 w 10"/>
                      <a:gd name="T35" fmla="*/ 19 h 23"/>
                      <a:gd name="T36" fmla="*/ 6 w 10"/>
                      <a:gd name="T37" fmla="*/ 18 h 23"/>
                      <a:gd name="T38" fmla="*/ 5 w 10"/>
                      <a:gd name="T39" fmla="*/ 21 h 23"/>
                      <a:gd name="T40" fmla="*/ 4 w 10"/>
                      <a:gd name="T41" fmla="*/ 18 h 23"/>
                      <a:gd name="T42" fmla="*/ 4 w 10"/>
                      <a:gd name="T43" fmla="*/ 14 h 23"/>
                      <a:gd name="T44" fmla="*/ 5 w 10"/>
                      <a:gd name="T45" fmla="*/ 14 h 23"/>
                      <a:gd name="T46" fmla="*/ 6 w 10"/>
                      <a:gd name="T47" fmla="*/ 11 h 23"/>
                      <a:gd name="T48" fmla="*/ 6 w 10"/>
                      <a:gd name="T49" fmla="*/ 10 h 23"/>
                      <a:gd name="T50" fmla="*/ 6 w 10"/>
                      <a:gd name="T51" fmla="*/ 11 h 23"/>
                      <a:gd name="T52" fmla="*/ 5 w 10"/>
                      <a:gd name="T53" fmla="*/ 11 h 23"/>
                      <a:gd name="T54" fmla="*/ 4 w 10"/>
                      <a:gd name="T55" fmla="*/ 9 h 23"/>
                      <a:gd name="T56" fmla="*/ 5 w 10"/>
                      <a:gd name="T57" fmla="*/ 8 h 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</a:cxnLst>
                    <a:rect l="0" t="0" r="r" b="b"/>
                    <a:pathLst>
                      <a:path w="10" h="23">
                        <a:moveTo>
                          <a:pt x="5" y="8"/>
                        </a:moveTo>
                        <a:lnTo>
                          <a:pt x="4" y="8"/>
                        </a:lnTo>
                        <a:lnTo>
                          <a:pt x="3" y="8"/>
                        </a:lnTo>
                        <a:lnTo>
                          <a:pt x="2" y="6"/>
                        </a:lnTo>
                        <a:lnTo>
                          <a:pt x="1" y="5"/>
                        </a:lnTo>
                        <a:lnTo>
                          <a:pt x="0" y="3"/>
                        </a:lnTo>
                        <a:lnTo>
                          <a:pt x="1" y="1"/>
                        </a:lnTo>
                        <a:lnTo>
                          <a:pt x="3" y="1"/>
                        </a:lnTo>
                        <a:lnTo>
                          <a:pt x="4" y="0"/>
                        </a:lnTo>
                        <a:lnTo>
                          <a:pt x="6" y="2"/>
                        </a:lnTo>
                        <a:lnTo>
                          <a:pt x="7" y="4"/>
                        </a:lnTo>
                        <a:lnTo>
                          <a:pt x="10" y="4"/>
                        </a:lnTo>
                        <a:lnTo>
                          <a:pt x="10" y="8"/>
                        </a:lnTo>
                        <a:lnTo>
                          <a:pt x="7" y="8"/>
                        </a:lnTo>
                        <a:lnTo>
                          <a:pt x="8" y="11"/>
                        </a:lnTo>
                        <a:lnTo>
                          <a:pt x="9" y="16"/>
                        </a:lnTo>
                        <a:lnTo>
                          <a:pt x="8" y="23"/>
                        </a:lnTo>
                        <a:lnTo>
                          <a:pt x="7" y="19"/>
                        </a:lnTo>
                        <a:lnTo>
                          <a:pt x="6" y="18"/>
                        </a:lnTo>
                        <a:lnTo>
                          <a:pt x="5" y="21"/>
                        </a:lnTo>
                        <a:lnTo>
                          <a:pt x="4" y="18"/>
                        </a:lnTo>
                        <a:lnTo>
                          <a:pt x="4" y="14"/>
                        </a:lnTo>
                        <a:lnTo>
                          <a:pt x="5" y="14"/>
                        </a:lnTo>
                        <a:lnTo>
                          <a:pt x="6" y="11"/>
                        </a:lnTo>
                        <a:lnTo>
                          <a:pt x="6" y="10"/>
                        </a:lnTo>
                        <a:lnTo>
                          <a:pt x="6" y="11"/>
                        </a:lnTo>
                        <a:lnTo>
                          <a:pt x="5" y="11"/>
                        </a:lnTo>
                        <a:lnTo>
                          <a:pt x="4" y="9"/>
                        </a:lnTo>
                        <a:lnTo>
                          <a:pt x="5" y="8"/>
                        </a:lnTo>
                      </a:path>
                    </a:pathLst>
                  </a:custGeom>
                  <a:grpFill/>
                  <a:ln w="12700" cap="flat">
                    <a:solidFill>
                      <a:schemeClr val="bg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 dirty="0">
                      <a:latin typeface="Calibri Light" panose="020F0302020204030204" pitchFamily="34" charset="0"/>
                      <a:sym typeface="Calibri Light" panose="020F0302020204030204" pitchFamily="34" charset="0"/>
                    </a:endParaRPr>
                  </a:p>
                </p:txBody>
              </p:sp>
              <p:sp>
                <p:nvSpPr>
                  <p:cNvPr id="870" name="Freeform 958">
                    <a:extLst>
                      <a:ext uri="{FF2B5EF4-FFF2-40B4-BE49-F238E27FC236}">
                        <a16:creationId xmlns:a16="http://schemas.microsoft.com/office/drawing/2014/main" id="{E884F0C2-9E4A-3F61-0A0B-5727B62804C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gray">
                  <a:xfrm>
                    <a:off x="2494724" y="3216228"/>
                    <a:ext cx="19062" cy="21445"/>
                  </a:xfrm>
                  <a:custGeom>
                    <a:avLst/>
                    <a:gdLst>
                      <a:gd name="T0" fmla="*/ 4 w 16"/>
                      <a:gd name="T1" fmla="*/ 5 h 18"/>
                      <a:gd name="T2" fmla="*/ 4 w 16"/>
                      <a:gd name="T3" fmla="*/ 5 h 18"/>
                      <a:gd name="T4" fmla="*/ 1 w 16"/>
                      <a:gd name="T5" fmla="*/ 3 h 18"/>
                      <a:gd name="T6" fmla="*/ 0 w 16"/>
                      <a:gd name="T7" fmla="*/ 1 h 18"/>
                      <a:gd name="T8" fmla="*/ 0 w 16"/>
                      <a:gd name="T9" fmla="*/ 0 h 18"/>
                      <a:gd name="T10" fmla="*/ 2 w 16"/>
                      <a:gd name="T11" fmla="*/ 0 h 18"/>
                      <a:gd name="T12" fmla="*/ 9 w 16"/>
                      <a:gd name="T13" fmla="*/ 2 h 18"/>
                      <a:gd name="T14" fmla="*/ 11 w 16"/>
                      <a:gd name="T15" fmla="*/ 2 h 18"/>
                      <a:gd name="T16" fmla="*/ 14 w 16"/>
                      <a:gd name="T17" fmla="*/ 3 h 18"/>
                      <a:gd name="T18" fmla="*/ 15 w 16"/>
                      <a:gd name="T19" fmla="*/ 5 h 18"/>
                      <a:gd name="T20" fmla="*/ 16 w 16"/>
                      <a:gd name="T21" fmla="*/ 6 h 18"/>
                      <a:gd name="T22" fmla="*/ 16 w 16"/>
                      <a:gd name="T23" fmla="*/ 13 h 18"/>
                      <a:gd name="T24" fmla="*/ 15 w 16"/>
                      <a:gd name="T25" fmla="*/ 13 h 18"/>
                      <a:gd name="T26" fmla="*/ 12 w 16"/>
                      <a:gd name="T27" fmla="*/ 9 h 18"/>
                      <a:gd name="T28" fmla="*/ 11 w 16"/>
                      <a:gd name="T29" fmla="*/ 7 h 18"/>
                      <a:gd name="T30" fmla="*/ 11 w 16"/>
                      <a:gd name="T31" fmla="*/ 7 h 18"/>
                      <a:gd name="T32" fmla="*/ 10 w 16"/>
                      <a:gd name="T33" fmla="*/ 10 h 18"/>
                      <a:gd name="T34" fmla="*/ 11 w 16"/>
                      <a:gd name="T35" fmla="*/ 11 h 18"/>
                      <a:gd name="T36" fmla="*/ 14 w 16"/>
                      <a:gd name="T37" fmla="*/ 14 h 18"/>
                      <a:gd name="T38" fmla="*/ 14 w 16"/>
                      <a:gd name="T39" fmla="*/ 18 h 18"/>
                      <a:gd name="T40" fmla="*/ 12 w 16"/>
                      <a:gd name="T41" fmla="*/ 18 h 18"/>
                      <a:gd name="T42" fmla="*/ 11 w 16"/>
                      <a:gd name="T43" fmla="*/ 17 h 18"/>
                      <a:gd name="T44" fmla="*/ 9 w 16"/>
                      <a:gd name="T45" fmla="*/ 18 h 18"/>
                      <a:gd name="T46" fmla="*/ 7 w 16"/>
                      <a:gd name="T47" fmla="*/ 18 h 18"/>
                      <a:gd name="T48" fmla="*/ 6 w 16"/>
                      <a:gd name="T49" fmla="*/ 11 h 18"/>
                      <a:gd name="T50" fmla="*/ 5 w 16"/>
                      <a:gd name="T51" fmla="*/ 6 h 18"/>
                      <a:gd name="T52" fmla="*/ 5 w 16"/>
                      <a:gd name="T53" fmla="*/ 6 h 18"/>
                      <a:gd name="T54" fmla="*/ 4 w 16"/>
                      <a:gd name="T55" fmla="*/ 6 h 18"/>
                      <a:gd name="T56" fmla="*/ 3 w 16"/>
                      <a:gd name="T57" fmla="*/ 6 h 18"/>
                      <a:gd name="T58" fmla="*/ 3 w 16"/>
                      <a:gd name="T59" fmla="*/ 6 h 18"/>
                      <a:gd name="T60" fmla="*/ 3 w 16"/>
                      <a:gd name="T61" fmla="*/ 5 h 18"/>
                      <a:gd name="T62" fmla="*/ 4 w 16"/>
                      <a:gd name="T63" fmla="*/ 5 h 1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</a:cxnLst>
                    <a:rect l="0" t="0" r="r" b="b"/>
                    <a:pathLst>
                      <a:path w="16" h="18">
                        <a:moveTo>
                          <a:pt x="4" y="5"/>
                        </a:moveTo>
                        <a:lnTo>
                          <a:pt x="4" y="5"/>
                        </a:lnTo>
                        <a:lnTo>
                          <a:pt x="1" y="3"/>
                        </a:lnTo>
                        <a:lnTo>
                          <a:pt x="0" y="1"/>
                        </a:lnTo>
                        <a:lnTo>
                          <a:pt x="0" y="0"/>
                        </a:lnTo>
                        <a:lnTo>
                          <a:pt x="2" y="0"/>
                        </a:lnTo>
                        <a:lnTo>
                          <a:pt x="9" y="2"/>
                        </a:lnTo>
                        <a:lnTo>
                          <a:pt x="11" y="2"/>
                        </a:lnTo>
                        <a:lnTo>
                          <a:pt x="14" y="3"/>
                        </a:lnTo>
                        <a:lnTo>
                          <a:pt x="15" y="5"/>
                        </a:lnTo>
                        <a:lnTo>
                          <a:pt x="16" y="6"/>
                        </a:lnTo>
                        <a:lnTo>
                          <a:pt x="16" y="13"/>
                        </a:lnTo>
                        <a:lnTo>
                          <a:pt x="15" y="13"/>
                        </a:lnTo>
                        <a:lnTo>
                          <a:pt x="12" y="9"/>
                        </a:lnTo>
                        <a:lnTo>
                          <a:pt x="11" y="7"/>
                        </a:lnTo>
                        <a:lnTo>
                          <a:pt x="11" y="7"/>
                        </a:lnTo>
                        <a:lnTo>
                          <a:pt x="10" y="10"/>
                        </a:lnTo>
                        <a:lnTo>
                          <a:pt x="11" y="11"/>
                        </a:lnTo>
                        <a:lnTo>
                          <a:pt x="14" y="14"/>
                        </a:lnTo>
                        <a:lnTo>
                          <a:pt x="14" y="18"/>
                        </a:lnTo>
                        <a:lnTo>
                          <a:pt x="12" y="18"/>
                        </a:lnTo>
                        <a:lnTo>
                          <a:pt x="11" y="17"/>
                        </a:lnTo>
                        <a:lnTo>
                          <a:pt x="9" y="18"/>
                        </a:lnTo>
                        <a:lnTo>
                          <a:pt x="7" y="18"/>
                        </a:lnTo>
                        <a:lnTo>
                          <a:pt x="6" y="11"/>
                        </a:lnTo>
                        <a:lnTo>
                          <a:pt x="5" y="6"/>
                        </a:lnTo>
                        <a:lnTo>
                          <a:pt x="5" y="6"/>
                        </a:lnTo>
                        <a:lnTo>
                          <a:pt x="4" y="6"/>
                        </a:lnTo>
                        <a:lnTo>
                          <a:pt x="3" y="6"/>
                        </a:lnTo>
                        <a:lnTo>
                          <a:pt x="3" y="6"/>
                        </a:lnTo>
                        <a:lnTo>
                          <a:pt x="3" y="5"/>
                        </a:lnTo>
                        <a:lnTo>
                          <a:pt x="4" y="5"/>
                        </a:lnTo>
                      </a:path>
                    </a:pathLst>
                  </a:custGeom>
                  <a:grpFill/>
                  <a:ln w="12700" cap="flat">
                    <a:solidFill>
                      <a:schemeClr val="bg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 dirty="0">
                      <a:latin typeface="Calibri Light" panose="020F0302020204030204" pitchFamily="34" charset="0"/>
                      <a:sym typeface="Calibri Light" panose="020F0302020204030204" pitchFamily="34" charset="0"/>
                    </a:endParaRPr>
                  </a:p>
                </p:txBody>
              </p:sp>
              <p:sp>
                <p:nvSpPr>
                  <p:cNvPr id="871" name="Freeform 959">
                    <a:extLst>
                      <a:ext uri="{FF2B5EF4-FFF2-40B4-BE49-F238E27FC236}">
                        <a16:creationId xmlns:a16="http://schemas.microsoft.com/office/drawing/2014/main" id="{2BC48F2A-6559-CEE9-BE0E-F7A02166FD7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gray">
                  <a:xfrm>
                    <a:off x="2514977" y="3225759"/>
                    <a:ext cx="5956" cy="9531"/>
                  </a:xfrm>
                  <a:custGeom>
                    <a:avLst/>
                    <a:gdLst>
                      <a:gd name="T0" fmla="*/ 2 w 5"/>
                      <a:gd name="T1" fmla="*/ 1 h 8"/>
                      <a:gd name="T2" fmla="*/ 2 w 5"/>
                      <a:gd name="T3" fmla="*/ 1 h 8"/>
                      <a:gd name="T4" fmla="*/ 5 w 5"/>
                      <a:gd name="T5" fmla="*/ 6 h 8"/>
                      <a:gd name="T6" fmla="*/ 5 w 5"/>
                      <a:gd name="T7" fmla="*/ 7 h 8"/>
                      <a:gd name="T8" fmla="*/ 4 w 5"/>
                      <a:gd name="T9" fmla="*/ 7 h 8"/>
                      <a:gd name="T10" fmla="*/ 3 w 5"/>
                      <a:gd name="T11" fmla="*/ 7 h 8"/>
                      <a:gd name="T12" fmla="*/ 3 w 5"/>
                      <a:gd name="T13" fmla="*/ 8 h 8"/>
                      <a:gd name="T14" fmla="*/ 2 w 5"/>
                      <a:gd name="T15" fmla="*/ 8 h 8"/>
                      <a:gd name="T16" fmla="*/ 1 w 5"/>
                      <a:gd name="T17" fmla="*/ 6 h 8"/>
                      <a:gd name="T18" fmla="*/ 0 w 5"/>
                      <a:gd name="T19" fmla="*/ 5 h 8"/>
                      <a:gd name="T20" fmla="*/ 0 w 5"/>
                      <a:gd name="T21" fmla="*/ 0 h 8"/>
                      <a:gd name="T22" fmla="*/ 2 w 5"/>
                      <a:gd name="T23" fmla="*/ 1 h 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5" h="8">
                        <a:moveTo>
                          <a:pt x="2" y="1"/>
                        </a:moveTo>
                        <a:lnTo>
                          <a:pt x="2" y="1"/>
                        </a:lnTo>
                        <a:lnTo>
                          <a:pt x="5" y="6"/>
                        </a:lnTo>
                        <a:lnTo>
                          <a:pt x="5" y="7"/>
                        </a:lnTo>
                        <a:lnTo>
                          <a:pt x="4" y="7"/>
                        </a:lnTo>
                        <a:lnTo>
                          <a:pt x="3" y="7"/>
                        </a:lnTo>
                        <a:lnTo>
                          <a:pt x="3" y="8"/>
                        </a:lnTo>
                        <a:lnTo>
                          <a:pt x="2" y="8"/>
                        </a:lnTo>
                        <a:lnTo>
                          <a:pt x="1" y="6"/>
                        </a:lnTo>
                        <a:lnTo>
                          <a:pt x="0" y="5"/>
                        </a:lnTo>
                        <a:lnTo>
                          <a:pt x="0" y="0"/>
                        </a:lnTo>
                        <a:lnTo>
                          <a:pt x="2" y="1"/>
                        </a:lnTo>
                      </a:path>
                    </a:pathLst>
                  </a:custGeom>
                  <a:grpFill/>
                  <a:ln w="12700" cap="flat">
                    <a:solidFill>
                      <a:schemeClr val="bg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 dirty="0">
                      <a:latin typeface="Calibri Light" panose="020F0302020204030204" pitchFamily="34" charset="0"/>
                      <a:sym typeface="Calibri Light" panose="020F0302020204030204" pitchFamily="34" charset="0"/>
                    </a:endParaRPr>
                  </a:p>
                </p:txBody>
              </p:sp>
              <p:sp>
                <p:nvSpPr>
                  <p:cNvPr id="872" name="Freeform 960">
                    <a:extLst>
                      <a:ext uri="{FF2B5EF4-FFF2-40B4-BE49-F238E27FC236}">
                        <a16:creationId xmlns:a16="http://schemas.microsoft.com/office/drawing/2014/main" id="{D66D62C4-7079-6340-AC8C-9E63D6E69B5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gray">
                  <a:xfrm>
                    <a:off x="2512595" y="3237673"/>
                    <a:ext cx="7149" cy="5956"/>
                  </a:xfrm>
                  <a:custGeom>
                    <a:avLst/>
                    <a:gdLst>
                      <a:gd name="T0" fmla="*/ 5 w 6"/>
                      <a:gd name="T1" fmla="*/ 1 h 5"/>
                      <a:gd name="T2" fmla="*/ 6 w 6"/>
                      <a:gd name="T3" fmla="*/ 1 h 5"/>
                      <a:gd name="T4" fmla="*/ 6 w 6"/>
                      <a:gd name="T5" fmla="*/ 5 h 5"/>
                      <a:gd name="T6" fmla="*/ 5 w 6"/>
                      <a:gd name="T7" fmla="*/ 5 h 5"/>
                      <a:gd name="T8" fmla="*/ 4 w 6"/>
                      <a:gd name="T9" fmla="*/ 5 h 5"/>
                      <a:gd name="T10" fmla="*/ 1 w 6"/>
                      <a:gd name="T11" fmla="*/ 4 h 5"/>
                      <a:gd name="T12" fmla="*/ 0 w 6"/>
                      <a:gd name="T13" fmla="*/ 2 h 5"/>
                      <a:gd name="T14" fmla="*/ 1 w 6"/>
                      <a:gd name="T15" fmla="*/ 1 h 5"/>
                      <a:gd name="T16" fmla="*/ 2 w 6"/>
                      <a:gd name="T17" fmla="*/ 0 h 5"/>
                      <a:gd name="T18" fmla="*/ 4 w 6"/>
                      <a:gd name="T19" fmla="*/ 0 h 5"/>
                      <a:gd name="T20" fmla="*/ 5 w 6"/>
                      <a:gd name="T21" fmla="*/ 1 h 5"/>
                      <a:gd name="T22" fmla="*/ 5 w 6"/>
                      <a:gd name="T23" fmla="*/ 1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6" h="5">
                        <a:moveTo>
                          <a:pt x="5" y="1"/>
                        </a:moveTo>
                        <a:lnTo>
                          <a:pt x="6" y="1"/>
                        </a:lnTo>
                        <a:lnTo>
                          <a:pt x="6" y="5"/>
                        </a:lnTo>
                        <a:lnTo>
                          <a:pt x="5" y="5"/>
                        </a:lnTo>
                        <a:lnTo>
                          <a:pt x="4" y="5"/>
                        </a:lnTo>
                        <a:lnTo>
                          <a:pt x="1" y="4"/>
                        </a:lnTo>
                        <a:lnTo>
                          <a:pt x="0" y="2"/>
                        </a:lnTo>
                        <a:lnTo>
                          <a:pt x="1" y="1"/>
                        </a:lnTo>
                        <a:lnTo>
                          <a:pt x="2" y="0"/>
                        </a:lnTo>
                        <a:lnTo>
                          <a:pt x="4" y="0"/>
                        </a:lnTo>
                        <a:lnTo>
                          <a:pt x="5" y="1"/>
                        </a:lnTo>
                        <a:lnTo>
                          <a:pt x="5" y="1"/>
                        </a:lnTo>
                      </a:path>
                    </a:pathLst>
                  </a:custGeom>
                  <a:grpFill/>
                  <a:ln w="12700" cap="flat">
                    <a:solidFill>
                      <a:schemeClr val="bg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 dirty="0">
                      <a:latin typeface="Calibri Light" panose="020F0302020204030204" pitchFamily="34" charset="0"/>
                      <a:sym typeface="Calibri Light" panose="020F0302020204030204" pitchFamily="34" charset="0"/>
                    </a:endParaRPr>
                  </a:p>
                </p:txBody>
              </p:sp>
              <p:sp>
                <p:nvSpPr>
                  <p:cNvPr id="873" name="Freeform 961">
                    <a:extLst>
                      <a:ext uri="{FF2B5EF4-FFF2-40B4-BE49-F238E27FC236}">
                        <a16:creationId xmlns:a16="http://schemas.microsoft.com/office/drawing/2014/main" id="{4A3BEFCD-32A7-B2A2-8664-2065D373550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gray">
                  <a:xfrm>
                    <a:off x="2526891" y="3238865"/>
                    <a:ext cx="7149" cy="8340"/>
                  </a:xfrm>
                  <a:custGeom>
                    <a:avLst/>
                    <a:gdLst>
                      <a:gd name="T0" fmla="*/ 3 w 6"/>
                      <a:gd name="T1" fmla="*/ 3 h 7"/>
                      <a:gd name="T2" fmla="*/ 6 w 6"/>
                      <a:gd name="T3" fmla="*/ 5 h 7"/>
                      <a:gd name="T4" fmla="*/ 4 w 6"/>
                      <a:gd name="T5" fmla="*/ 6 h 7"/>
                      <a:gd name="T6" fmla="*/ 4 w 6"/>
                      <a:gd name="T7" fmla="*/ 7 h 7"/>
                      <a:gd name="T8" fmla="*/ 3 w 6"/>
                      <a:gd name="T9" fmla="*/ 7 h 7"/>
                      <a:gd name="T10" fmla="*/ 1 w 6"/>
                      <a:gd name="T11" fmla="*/ 4 h 7"/>
                      <a:gd name="T12" fmla="*/ 0 w 6"/>
                      <a:gd name="T13" fmla="*/ 3 h 7"/>
                      <a:gd name="T14" fmla="*/ 0 w 6"/>
                      <a:gd name="T15" fmla="*/ 0 h 7"/>
                      <a:gd name="T16" fmla="*/ 1 w 6"/>
                      <a:gd name="T17" fmla="*/ 1 h 7"/>
                      <a:gd name="T18" fmla="*/ 3 w 6"/>
                      <a:gd name="T19" fmla="*/ 2 h 7"/>
                      <a:gd name="T20" fmla="*/ 3 w 6"/>
                      <a:gd name="T21" fmla="*/ 3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6" h="7">
                        <a:moveTo>
                          <a:pt x="3" y="3"/>
                        </a:moveTo>
                        <a:lnTo>
                          <a:pt x="6" y="5"/>
                        </a:lnTo>
                        <a:lnTo>
                          <a:pt x="4" y="6"/>
                        </a:lnTo>
                        <a:lnTo>
                          <a:pt x="4" y="7"/>
                        </a:lnTo>
                        <a:lnTo>
                          <a:pt x="3" y="7"/>
                        </a:lnTo>
                        <a:lnTo>
                          <a:pt x="1" y="4"/>
                        </a:lnTo>
                        <a:lnTo>
                          <a:pt x="0" y="3"/>
                        </a:lnTo>
                        <a:lnTo>
                          <a:pt x="0" y="0"/>
                        </a:lnTo>
                        <a:lnTo>
                          <a:pt x="1" y="1"/>
                        </a:lnTo>
                        <a:lnTo>
                          <a:pt x="3" y="2"/>
                        </a:lnTo>
                        <a:lnTo>
                          <a:pt x="3" y="3"/>
                        </a:lnTo>
                      </a:path>
                    </a:pathLst>
                  </a:custGeom>
                  <a:grpFill/>
                  <a:ln w="12700" cap="flat">
                    <a:solidFill>
                      <a:schemeClr val="bg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 dirty="0">
                      <a:latin typeface="Calibri Light" panose="020F0302020204030204" pitchFamily="34" charset="0"/>
                      <a:sym typeface="Calibri Light" panose="020F0302020204030204" pitchFamily="34" charset="0"/>
                    </a:endParaRPr>
                  </a:p>
                </p:txBody>
              </p:sp>
              <p:sp>
                <p:nvSpPr>
                  <p:cNvPr id="874" name="Freeform 962">
                    <a:extLst>
                      <a:ext uri="{FF2B5EF4-FFF2-40B4-BE49-F238E27FC236}">
                        <a16:creationId xmlns:a16="http://schemas.microsoft.com/office/drawing/2014/main" id="{9F601788-DAAB-4D7C-1C37-7DF4608B682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gray">
                  <a:xfrm>
                    <a:off x="2449451" y="3173338"/>
                    <a:ext cx="27402" cy="32167"/>
                  </a:xfrm>
                  <a:custGeom>
                    <a:avLst/>
                    <a:gdLst>
                      <a:gd name="T0" fmla="*/ 21 w 23"/>
                      <a:gd name="T1" fmla="*/ 7 h 27"/>
                      <a:gd name="T2" fmla="*/ 22 w 23"/>
                      <a:gd name="T3" fmla="*/ 7 h 27"/>
                      <a:gd name="T4" fmla="*/ 22 w 23"/>
                      <a:gd name="T5" fmla="*/ 8 h 27"/>
                      <a:gd name="T6" fmla="*/ 22 w 23"/>
                      <a:gd name="T7" fmla="*/ 11 h 27"/>
                      <a:gd name="T8" fmla="*/ 19 w 23"/>
                      <a:gd name="T9" fmla="*/ 11 h 27"/>
                      <a:gd name="T10" fmla="*/ 21 w 23"/>
                      <a:gd name="T11" fmla="*/ 13 h 27"/>
                      <a:gd name="T12" fmla="*/ 21 w 23"/>
                      <a:gd name="T13" fmla="*/ 15 h 27"/>
                      <a:gd name="T14" fmla="*/ 19 w 23"/>
                      <a:gd name="T15" fmla="*/ 16 h 27"/>
                      <a:gd name="T16" fmla="*/ 15 w 23"/>
                      <a:gd name="T17" fmla="*/ 12 h 27"/>
                      <a:gd name="T18" fmla="*/ 12 w 23"/>
                      <a:gd name="T19" fmla="*/ 12 h 27"/>
                      <a:gd name="T20" fmla="*/ 11 w 23"/>
                      <a:gd name="T21" fmla="*/ 13 h 27"/>
                      <a:gd name="T22" fmla="*/ 15 w 23"/>
                      <a:gd name="T23" fmla="*/ 16 h 27"/>
                      <a:gd name="T24" fmla="*/ 18 w 23"/>
                      <a:gd name="T25" fmla="*/ 16 h 27"/>
                      <a:gd name="T26" fmla="*/ 20 w 23"/>
                      <a:gd name="T27" fmla="*/ 16 h 27"/>
                      <a:gd name="T28" fmla="*/ 22 w 23"/>
                      <a:gd name="T29" fmla="*/ 17 h 27"/>
                      <a:gd name="T30" fmla="*/ 23 w 23"/>
                      <a:gd name="T31" fmla="*/ 23 h 27"/>
                      <a:gd name="T32" fmla="*/ 22 w 23"/>
                      <a:gd name="T33" fmla="*/ 23 h 27"/>
                      <a:gd name="T34" fmla="*/ 23 w 23"/>
                      <a:gd name="T35" fmla="*/ 25 h 27"/>
                      <a:gd name="T36" fmla="*/ 18 w 23"/>
                      <a:gd name="T37" fmla="*/ 23 h 27"/>
                      <a:gd name="T38" fmla="*/ 12 w 23"/>
                      <a:gd name="T39" fmla="*/ 19 h 27"/>
                      <a:gd name="T40" fmla="*/ 12 w 23"/>
                      <a:gd name="T41" fmla="*/ 16 h 27"/>
                      <a:gd name="T42" fmla="*/ 10 w 23"/>
                      <a:gd name="T43" fmla="*/ 16 h 27"/>
                      <a:gd name="T44" fmla="*/ 10 w 23"/>
                      <a:gd name="T45" fmla="*/ 19 h 27"/>
                      <a:gd name="T46" fmla="*/ 11 w 23"/>
                      <a:gd name="T47" fmla="*/ 21 h 27"/>
                      <a:gd name="T48" fmla="*/ 12 w 23"/>
                      <a:gd name="T49" fmla="*/ 24 h 27"/>
                      <a:gd name="T50" fmla="*/ 11 w 23"/>
                      <a:gd name="T51" fmla="*/ 26 h 27"/>
                      <a:gd name="T52" fmla="*/ 10 w 23"/>
                      <a:gd name="T53" fmla="*/ 27 h 27"/>
                      <a:gd name="T54" fmla="*/ 8 w 23"/>
                      <a:gd name="T55" fmla="*/ 26 h 27"/>
                      <a:gd name="T56" fmla="*/ 6 w 23"/>
                      <a:gd name="T57" fmla="*/ 25 h 27"/>
                      <a:gd name="T58" fmla="*/ 6 w 23"/>
                      <a:gd name="T59" fmla="*/ 24 h 27"/>
                      <a:gd name="T60" fmla="*/ 8 w 23"/>
                      <a:gd name="T61" fmla="*/ 24 h 27"/>
                      <a:gd name="T62" fmla="*/ 7 w 23"/>
                      <a:gd name="T63" fmla="*/ 21 h 27"/>
                      <a:gd name="T64" fmla="*/ 5 w 23"/>
                      <a:gd name="T65" fmla="*/ 20 h 27"/>
                      <a:gd name="T66" fmla="*/ 5 w 23"/>
                      <a:gd name="T67" fmla="*/ 19 h 27"/>
                      <a:gd name="T68" fmla="*/ 4 w 23"/>
                      <a:gd name="T69" fmla="*/ 17 h 27"/>
                      <a:gd name="T70" fmla="*/ 3 w 23"/>
                      <a:gd name="T71" fmla="*/ 16 h 27"/>
                      <a:gd name="T72" fmla="*/ 1 w 23"/>
                      <a:gd name="T73" fmla="*/ 15 h 27"/>
                      <a:gd name="T74" fmla="*/ 1 w 23"/>
                      <a:gd name="T75" fmla="*/ 12 h 27"/>
                      <a:gd name="T76" fmla="*/ 1 w 23"/>
                      <a:gd name="T77" fmla="*/ 10 h 27"/>
                      <a:gd name="T78" fmla="*/ 3 w 23"/>
                      <a:gd name="T79" fmla="*/ 12 h 27"/>
                      <a:gd name="T80" fmla="*/ 3 w 23"/>
                      <a:gd name="T81" fmla="*/ 11 h 27"/>
                      <a:gd name="T82" fmla="*/ 1 w 23"/>
                      <a:gd name="T83" fmla="*/ 6 h 27"/>
                      <a:gd name="T84" fmla="*/ 0 w 23"/>
                      <a:gd name="T85" fmla="*/ 4 h 27"/>
                      <a:gd name="T86" fmla="*/ 1 w 23"/>
                      <a:gd name="T87" fmla="*/ 3 h 27"/>
                      <a:gd name="T88" fmla="*/ 2 w 23"/>
                      <a:gd name="T89" fmla="*/ 6 h 27"/>
                      <a:gd name="T90" fmla="*/ 3 w 23"/>
                      <a:gd name="T91" fmla="*/ 5 h 27"/>
                      <a:gd name="T92" fmla="*/ 3 w 23"/>
                      <a:gd name="T93" fmla="*/ 3 h 27"/>
                      <a:gd name="T94" fmla="*/ 6 w 23"/>
                      <a:gd name="T95" fmla="*/ 2 h 27"/>
                      <a:gd name="T96" fmla="*/ 8 w 23"/>
                      <a:gd name="T97" fmla="*/ 0 h 27"/>
                      <a:gd name="T98" fmla="*/ 12 w 23"/>
                      <a:gd name="T99" fmla="*/ 3 h 27"/>
                      <a:gd name="T100" fmla="*/ 13 w 23"/>
                      <a:gd name="T101" fmla="*/ 6 h 27"/>
                      <a:gd name="T102" fmla="*/ 15 w 23"/>
                      <a:gd name="T103" fmla="*/ 6 h 27"/>
                      <a:gd name="T104" fmla="*/ 15 w 23"/>
                      <a:gd name="T105" fmla="*/ 6 h 27"/>
                      <a:gd name="T106" fmla="*/ 19 w 23"/>
                      <a:gd name="T107" fmla="*/ 6 h 27"/>
                      <a:gd name="T108" fmla="*/ 21 w 23"/>
                      <a:gd name="T109" fmla="*/ 7 h 2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</a:cxnLst>
                    <a:rect l="0" t="0" r="r" b="b"/>
                    <a:pathLst>
                      <a:path w="23" h="27">
                        <a:moveTo>
                          <a:pt x="21" y="7"/>
                        </a:moveTo>
                        <a:lnTo>
                          <a:pt x="22" y="7"/>
                        </a:lnTo>
                        <a:lnTo>
                          <a:pt x="22" y="8"/>
                        </a:lnTo>
                        <a:lnTo>
                          <a:pt x="22" y="11"/>
                        </a:lnTo>
                        <a:lnTo>
                          <a:pt x="19" y="11"/>
                        </a:lnTo>
                        <a:lnTo>
                          <a:pt x="21" y="13"/>
                        </a:lnTo>
                        <a:lnTo>
                          <a:pt x="21" y="15"/>
                        </a:lnTo>
                        <a:lnTo>
                          <a:pt x="19" y="16"/>
                        </a:lnTo>
                        <a:lnTo>
                          <a:pt x="15" y="12"/>
                        </a:lnTo>
                        <a:lnTo>
                          <a:pt x="12" y="12"/>
                        </a:lnTo>
                        <a:lnTo>
                          <a:pt x="11" y="13"/>
                        </a:lnTo>
                        <a:lnTo>
                          <a:pt x="15" y="16"/>
                        </a:lnTo>
                        <a:lnTo>
                          <a:pt x="18" y="16"/>
                        </a:lnTo>
                        <a:lnTo>
                          <a:pt x="20" y="16"/>
                        </a:lnTo>
                        <a:lnTo>
                          <a:pt x="22" y="17"/>
                        </a:lnTo>
                        <a:lnTo>
                          <a:pt x="23" y="23"/>
                        </a:lnTo>
                        <a:lnTo>
                          <a:pt x="22" y="23"/>
                        </a:lnTo>
                        <a:lnTo>
                          <a:pt x="23" y="25"/>
                        </a:lnTo>
                        <a:lnTo>
                          <a:pt x="18" y="23"/>
                        </a:lnTo>
                        <a:lnTo>
                          <a:pt x="12" y="19"/>
                        </a:lnTo>
                        <a:lnTo>
                          <a:pt x="12" y="16"/>
                        </a:lnTo>
                        <a:lnTo>
                          <a:pt x="10" y="16"/>
                        </a:lnTo>
                        <a:lnTo>
                          <a:pt x="10" y="19"/>
                        </a:lnTo>
                        <a:lnTo>
                          <a:pt x="11" y="21"/>
                        </a:lnTo>
                        <a:lnTo>
                          <a:pt x="12" y="24"/>
                        </a:lnTo>
                        <a:lnTo>
                          <a:pt x="11" y="26"/>
                        </a:lnTo>
                        <a:lnTo>
                          <a:pt x="10" y="27"/>
                        </a:lnTo>
                        <a:lnTo>
                          <a:pt x="8" y="26"/>
                        </a:lnTo>
                        <a:lnTo>
                          <a:pt x="6" y="25"/>
                        </a:lnTo>
                        <a:lnTo>
                          <a:pt x="6" y="24"/>
                        </a:lnTo>
                        <a:lnTo>
                          <a:pt x="8" y="24"/>
                        </a:lnTo>
                        <a:lnTo>
                          <a:pt x="7" y="21"/>
                        </a:lnTo>
                        <a:lnTo>
                          <a:pt x="5" y="20"/>
                        </a:lnTo>
                        <a:lnTo>
                          <a:pt x="5" y="19"/>
                        </a:lnTo>
                        <a:lnTo>
                          <a:pt x="4" y="17"/>
                        </a:lnTo>
                        <a:lnTo>
                          <a:pt x="3" y="16"/>
                        </a:lnTo>
                        <a:lnTo>
                          <a:pt x="1" y="15"/>
                        </a:lnTo>
                        <a:lnTo>
                          <a:pt x="1" y="12"/>
                        </a:lnTo>
                        <a:lnTo>
                          <a:pt x="1" y="10"/>
                        </a:lnTo>
                        <a:lnTo>
                          <a:pt x="3" y="12"/>
                        </a:lnTo>
                        <a:lnTo>
                          <a:pt x="3" y="11"/>
                        </a:lnTo>
                        <a:lnTo>
                          <a:pt x="1" y="6"/>
                        </a:lnTo>
                        <a:lnTo>
                          <a:pt x="0" y="4"/>
                        </a:lnTo>
                        <a:lnTo>
                          <a:pt x="1" y="3"/>
                        </a:lnTo>
                        <a:lnTo>
                          <a:pt x="2" y="6"/>
                        </a:lnTo>
                        <a:lnTo>
                          <a:pt x="3" y="5"/>
                        </a:lnTo>
                        <a:lnTo>
                          <a:pt x="3" y="3"/>
                        </a:lnTo>
                        <a:lnTo>
                          <a:pt x="6" y="2"/>
                        </a:lnTo>
                        <a:lnTo>
                          <a:pt x="8" y="0"/>
                        </a:lnTo>
                        <a:lnTo>
                          <a:pt x="12" y="3"/>
                        </a:lnTo>
                        <a:lnTo>
                          <a:pt x="13" y="6"/>
                        </a:lnTo>
                        <a:lnTo>
                          <a:pt x="15" y="6"/>
                        </a:lnTo>
                        <a:lnTo>
                          <a:pt x="15" y="6"/>
                        </a:lnTo>
                        <a:lnTo>
                          <a:pt x="19" y="6"/>
                        </a:lnTo>
                        <a:lnTo>
                          <a:pt x="21" y="7"/>
                        </a:lnTo>
                      </a:path>
                    </a:pathLst>
                  </a:custGeom>
                  <a:grpFill/>
                  <a:ln w="12700" cap="flat">
                    <a:solidFill>
                      <a:schemeClr val="bg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 dirty="0">
                      <a:latin typeface="Calibri Light" panose="020F0302020204030204" pitchFamily="34" charset="0"/>
                      <a:sym typeface="Calibri Light" panose="020F0302020204030204" pitchFamily="34" charset="0"/>
                    </a:endParaRPr>
                  </a:p>
                </p:txBody>
              </p:sp>
              <p:sp>
                <p:nvSpPr>
                  <p:cNvPr id="875" name="Freeform 963">
                    <a:extLst>
                      <a:ext uri="{FF2B5EF4-FFF2-40B4-BE49-F238E27FC236}">
                        <a16:creationId xmlns:a16="http://schemas.microsoft.com/office/drawing/2014/main" id="{7F7A674E-9108-772D-A954-4033A29EF2B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gray">
                  <a:xfrm>
                    <a:off x="2499489" y="3241247"/>
                    <a:ext cx="33358" cy="54804"/>
                  </a:xfrm>
                  <a:custGeom>
                    <a:avLst/>
                    <a:gdLst>
                      <a:gd name="T0" fmla="*/ 17 w 28"/>
                      <a:gd name="T1" fmla="*/ 12 h 46"/>
                      <a:gd name="T2" fmla="*/ 20 w 28"/>
                      <a:gd name="T3" fmla="*/ 16 h 46"/>
                      <a:gd name="T4" fmla="*/ 19 w 28"/>
                      <a:gd name="T5" fmla="*/ 19 h 46"/>
                      <a:gd name="T6" fmla="*/ 20 w 28"/>
                      <a:gd name="T7" fmla="*/ 20 h 46"/>
                      <a:gd name="T8" fmla="*/ 24 w 28"/>
                      <a:gd name="T9" fmla="*/ 24 h 46"/>
                      <a:gd name="T10" fmla="*/ 20 w 28"/>
                      <a:gd name="T11" fmla="*/ 21 h 46"/>
                      <a:gd name="T12" fmla="*/ 21 w 28"/>
                      <a:gd name="T13" fmla="*/ 25 h 46"/>
                      <a:gd name="T14" fmla="*/ 23 w 28"/>
                      <a:gd name="T15" fmla="*/ 28 h 46"/>
                      <a:gd name="T16" fmla="*/ 25 w 28"/>
                      <a:gd name="T17" fmla="*/ 29 h 46"/>
                      <a:gd name="T18" fmla="*/ 25 w 28"/>
                      <a:gd name="T19" fmla="*/ 31 h 46"/>
                      <a:gd name="T20" fmla="*/ 26 w 28"/>
                      <a:gd name="T21" fmla="*/ 32 h 46"/>
                      <a:gd name="T22" fmla="*/ 28 w 28"/>
                      <a:gd name="T23" fmla="*/ 35 h 46"/>
                      <a:gd name="T24" fmla="*/ 26 w 28"/>
                      <a:gd name="T25" fmla="*/ 37 h 46"/>
                      <a:gd name="T26" fmla="*/ 26 w 28"/>
                      <a:gd name="T27" fmla="*/ 38 h 46"/>
                      <a:gd name="T28" fmla="*/ 28 w 28"/>
                      <a:gd name="T29" fmla="*/ 41 h 46"/>
                      <a:gd name="T30" fmla="*/ 28 w 28"/>
                      <a:gd name="T31" fmla="*/ 43 h 46"/>
                      <a:gd name="T32" fmla="*/ 26 w 28"/>
                      <a:gd name="T33" fmla="*/ 45 h 46"/>
                      <a:gd name="T34" fmla="*/ 23 w 28"/>
                      <a:gd name="T35" fmla="*/ 40 h 46"/>
                      <a:gd name="T36" fmla="*/ 21 w 28"/>
                      <a:gd name="T37" fmla="*/ 40 h 46"/>
                      <a:gd name="T38" fmla="*/ 20 w 28"/>
                      <a:gd name="T39" fmla="*/ 36 h 46"/>
                      <a:gd name="T40" fmla="*/ 17 w 28"/>
                      <a:gd name="T41" fmla="*/ 33 h 46"/>
                      <a:gd name="T42" fmla="*/ 13 w 28"/>
                      <a:gd name="T43" fmla="*/ 31 h 46"/>
                      <a:gd name="T44" fmla="*/ 9 w 28"/>
                      <a:gd name="T45" fmla="*/ 28 h 46"/>
                      <a:gd name="T46" fmla="*/ 12 w 28"/>
                      <a:gd name="T47" fmla="*/ 24 h 46"/>
                      <a:gd name="T48" fmla="*/ 13 w 28"/>
                      <a:gd name="T49" fmla="*/ 21 h 46"/>
                      <a:gd name="T50" fmla="*/ 10 w 28"/>
                      <a:gd name="T51" fmla="*/ 21 h 46"/>
                      <a:gd name="T52" fmla="*/ 6 w 28"/>
                      <a:gd name="T53" fmla="*/ 20 h 46"/>
                      <a:gd name="T54" fmla="*/ 8 w 28"/>
                      <a:gd name="T55" fmla="*/ 15 h 46"/>
                      <a:gd name="T56" fmla="*/ 8 w 28"/>
                      <a:gd name="T57" fmla="*/ 10 h 46"/>
                      <a:gd name="T58" fmla="*/ 8 w 28"/>
                      <a:gd name="T59" fmla="*/ 6 h 46"/>
                      <a:gd name="T60" fmla="*/ 4 w 28"/>
                      <a:gd name="T61" fmla="*/ 9 h 46"/>
                      <a:gd name="T62" fmla="*/ 0 w 28"/>
                      <a:gd name="T63" fmla="*/ 12 h 46"/>
                      <a:gd name="T64" fmla="*/ 2 w 28"/>
                      <a:gd name="T65" fmla="*/ 7 h 46"/>
                      <a:gd name="T66" fmla="*/ 2 w 28"/>
                      <a:gd name="T67" fmla="*/ 3 h 46"/>
                      <a:gd name="T68" fmla="*/ 2 w 28"/>
                      <a:gd name="T69" fmla="*/ 0 h 46"/>
                      <a:gd name="T70" fmla="*/ 6 w 28"/>
                      <a:gd name="T71" fmla="*/ 2 h 46"/>
                      <a:gd name="T72" fmla="*/ 9 w 28"/>
                      <a:gd name="T73" fmla="*/ 1 h 46"/>
                      <a:gd name="T74" fmla="*/ 11 w 28"/>
                      <a:gd name="T75" fmla="*/ 5 h 46"/>
                      <a:gd name="T76" fmla="*/ 11 w 28"/>
                      <a:gd name="T77" fmla="*/ 8 h 46"/>
                      <a:gd name="T78" fmla="*/ 16 w 28"/>
                      <a:gd name="T79" fmla="*/ 10 h 4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</a:cxnLst>
                    <a:rect l="0" t="0" r="r" b="b"/>
                    <a:pathLst>
                      <a:path w="28" h="46">
                        <a:moveTo>
                          <a:pt x="16" y="10"/>
                        </a:moveTo>
                        <a:lnTo>
                          <a:pt x="17" y="12"/>
                        </a:lnTo>
                        <a:lnTo>
                          <a:pt x="20" y="15"/>
                        </a:lnTo>
                        <a:lnTo>
                          <a:pt x="20" y="16"/>
                        </a:lnTo>
                        <a:lnTo>
                          <a:pt x="20" y="18"/>
                        </a:lnTo>
                        <a:lnTo>
                          <a:pt x="19" y="19"/>
                        </a:lnTo>
                        <a:lnTo>
                          <a:pt x="19" y="19"/>
                        </a:lnTo>
                        <a:lnTo>
                          <a:pt x="20" y="20"/>
                        </a:lnTo>
                        <a:lnTo>
                          <a:pt x="21" y="19"/>
                        </a:lnTo>
                        <a:lnTo>
                          <a:pt x="24" y="24"/>
                        </a:lnTo>
                        <a:lnTo>
                          <a:pt x="25" y="25"/>
                        </a:lnTo>
                        <a:lnTo>
                          <a:pt x="20" y="21"/>
                        </a:lnTo>
                        <a:lnTo>
                          <a:pt x="20" y="24"/>
                        </a:lnTo>
                        <a:lnTo>
                          <a:pt x="21" y="25"/>
                        </a:lnTo>
                        <a:lnTo>
                          <a:pt x="21" y="27"/>
                        </a:lnTo>
                        <a:lnTo>
                          <a:pt x="23" y="28"/>
                        </a:lnTo>
                        <a:lnTo>
                          <a:pt x="24" y="27"/>
                        </a:lnTo>
                        <a:lnTo>
                          <a:pt x="25" y="29"/>
                        </a:lnTo>
                        <a:lnTo>
                          <a:pt x="25" y="31"/>
                        </a:lnTo>
                        <a:lnTo>
                          <a:pt x="25" y="31"/>
                        </a:lnTo>
                        <a:lnTo>
                          <a:pt x="25" y="32"/>
                        </a:lnTo>
                        <a:lnTo>
                          <a:pt x="26" y="32"/>
                        </a:lnTo>
                        <a:lnTo>
                          <a:pt x="28" y="32"/>
                        </a:lnTo>
                        <a:lnTo>
                          <a:pt x="28" y="35"/>
                        </a:lnTo>
                        <a:lnTo>
                          <a:pt x="27" y="35"/>
                        </a:lnTo>
                        <a:lnTo>
                          <a:pt x="26" y="37"/>
                        </a:lnTo>
                        <a:lnTo>
                          <a:pt x="26" y="39"/>
                        </a:lnTo>
                        <a:lnTo>
                          <a:pt x="26" y="38"/>
                        </a:lnTo>
                        <a:lnTo>
                          <a:pt x="28" y="39"/>
                        </a:lnTo>
                        <a:lnTo>
                          <a:pt x="28" y="41"/>
                        </a:lnTo>
                        <a:lnTo>
                          <a:pt x="28" y="41"/>
                        </a:lnTo>
                        <a:lnTo>
                          <a:pt x="28" y="43"/>
                        </a:lnTo>
                        <a:lnTo>
                          <a:pt x="28" y="45"/>
                        </a:lnTo>
                        <a:lnTo>
                          <a:pt x="26" y="45"/>
                        </a:lnTo>
                        <a:lnTo>
                          <a:pt x="24" y="46"/>
                        </a:lnTo>
                        <a:lnTo>
                          <a:pt x="23" y="40"/>
                        </a:lnTo>
                        <a:lnTo>
                          <a:pt x="22" y="38"/>
                        </a:lnTo>
                        <a:lnTo>
                          <a:pt x="21" y="40"/>
                        </a:lnTo>
                        <a:lnTo>
                          <a:pt x="20" y="38"/>
                        </a:lnTo>
                        <a:lnTo>
                          <a:pt x="20" y="36"/>
                        </a:lnTo>
                        <a:lnTo>
                          <a:pt x="20" y="35"/>
                        </a:lnTo>
                        <a:lnTo>
                          <a:pt x="17" y="33"/>
                        </a:lnTo>
                        <a:lnTo>
                          <a:pt x="15" y="31"/>
                        </a:lnTo>
                        <a:lnTo>
                          <a:pt x="13" y="31"/>
                        </a:lnTo>
                        <a:lnTo>
                          <a:pt x="12" y="30"/>
                        </a:lnTo>
                        <a:lnTo>
                          <a:pt x="9" y="28"/>
                        </a:lnTo>
                        <a:lnTo>
                          <a:pt x="12" y="27"/>
                        </a:lnTo>
                        <a:lnTo>
                          <a:pt x="12" y="24"/>
                        </a:lnTo>
                        <a:lnTo>
                          <a:pt x="13" y="22"/>
                        </a:lnTo>
                        <a:lnTo>
                          <a:pt x="13" y="21"/>
                        </a:lnTo>
                        <a:lnTo>
                          <a:pt x="12" y="20"/>
                        </a:lnTo>
                        <a:lnTo>
                          <a:pt x="10" y="21"/>
                        </a:lnTo>
                        <a:lnTo>
                          <a:pt x="8" y="21"/>
                        </a:lnTo>
                        <a:lnTo>
                          <a:pt x="6" y="20"/>
                        </a:lnTo>
                        <a:lnTo>
                          <a:pt x="7" y="18"/>
                        </a:lnTo>
                        <a:lnTo>
                          <a:pt x="8" y="15"/>
                        </a:lnTo>
                        <a:lnTo>
                          <a:pt x="8" y="13"/>
                        </a:lnTo>
                        <a:lnTo>
                          <a:pt x="8" y="10"/>
                        </a:lnTo>
                        <a:lnTo>
                          <a:pt x="8" y="6"/>
                        </a:lnTo>
                        <a:lnTo>
                          <a:pt x="8" y="6"/>
                        </a:lnTo>
                        <a:lnTo>
                          <a:pt x="7" y="9"/>
                        </a:lnTo>
                        <a:lnTo>
                          <a:pt x="4" y="9"/>
                        </a:lnTo>
                        <a:lnTo>
                          <a:pt x="2" y="12"/>
                        </a:lnTo>
                        <a:lnTo>
                          <a:pt x="0" y="12"/>
                        </a:lnTo>
                        <a:lnTo>
                          <a:pt x="1" y="9"/>
                        </a:lnTo>
                        <a:lnTo>
                          <a:pt x="2" y="7"/>
                        </a:lnTo>
                        <a:lnTo>
                          <a:pt x="4" y="5"/>
                        </a:lnTo>
                        <a:lnTo>
                          <a:pt x="2" y="3"/>
                        </a:lnTo>
                        <a:lnTo>
                          <a:pt x="2" y="1"/>
                        </a:lnTo>
                        <a:lnTo>
                          <a:pt x="2" y="0"/>
                        </a:lnTo>
                        <a:lnTo>
                          <a:pt x="5" y="0"/>
                        </a:lnTo>
                        <a:lnTo>
                          <a:pt x="6" y="2"/>
                        </a:lnTo>
                        <a:lnTo>
                          <a:pt x="8" y="1"/>
                        </a:lnTo>
                        <a:lnTo>
                          <a:pt x="9" y="1"/>
                        </a:lnTo>
                        <a:lnTo>
                          <a:pt x="11" y="3"/>
                        </a:lnTo>
                        <a:lnTo>
                          <a:pt x="11" y="5"/>
                        </a:lnTo>
                        <a:lnTo>
                          <a:pt x="10" y="7"/>
                        </a:lnTo>
                        <a:lnTo>
                          <a:pt x="11" y="8"/>
                        </a:lnTo>
                        <a:lnTo>
                          <a:pt x="13" y="8"/>
                        </a:lnTo>
                        <a:lnTo>
                          <a:pt x="16" y="10"/>
                        </a:lnTo>
                      </a:path>
                    </a:pathLst>
                  </a:custGeom>
                  <a:grpFill/>
                  <a:ln w="12700" cap="flat">
                    <a:solidFill>
                      <a:schemeClr val="bg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 dirty="0">
                      <a:latin typeface="Calibri Light" panose="020F0302020204030204" pitchFamily="34" charset="0"/>
                      <a:sym typeface="Calibri Light" panose="020F0302020204030204" pitchFamily="34" charset="0"/>
                    </a:endParaRPr>
                  </a:p>
                </p:txBody>
              </p:sp>
              <p:sp>
                <p:nvSpPr>
                  <p:cNvPr id="876" name="Freeform 964">
                    <a:extLst>
                      <a:ext uri="{FF2B5EF4-FFF2-40B4-BE49-F238E27FC236}">
                        <a16:creationId xmlns:a16="http://schemas.microsoft.com/office/drawing/2014/main" id="{C7FB8F5B-C376-746E-58A8-8AF4EE230C0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gray">
                  <a:xfrm>
                    <a:off x="2537614" y="3255544"/>
                    <a:ext cx="15488" cy="27402"/>
                  </a:xfrm>
                  <a:custGeom>
                    <a:avLst/>
                    <a:gdLst>
                      <a:gd name="T0" fmla="*/ 6 w 13"/>
                      <a:gd name="T1" fmla="*/ 18 h 23"/>
                      <a:gd name="T2" fmla="*/ 6 w 13"/>
                      <a:gd name="T3" fmla="*/ 18 h 23"/>
                      <a:gd name="T4" fmla="*/ 7 w 13"/>
                      <a:gd name="T5" fmla="*/ 17 h 23"/>
                      <a:gd name="T6" fmla="*/ 7 w 13"/>
                      <a:gd name="T7" fmla="*/ 16 h 23"/>
                      <a:gd name="T8" fmla="*/ 9 w 13"/>
                      <a:gd name="T9" fmla="*/ 17 h 23"/>
                      <a:gd name="T10" fmla="*/ 9 w 13"/>
                      <a:gd name="T11" fmla="*/ 19 h 23"/>
                      <a:gd name="T12" fmla="*/ 9 w 13"/>
                      <a:gd name="T13" fmla="*/ 20 h 23"/>
                      <a:gd name="T14" fmla="*/ 11 w 13"/>
                      <a:gd name="T15" fmla="*/ 23 h 23"/>
                      <a:gd name="T16" fmla="*/ 13 w 13"/>
                      <a:gd name="T17" fmla="*/ 22 h 23"/>
                      <a:gd name="T18" fmla="*/ 13 w 13"/>
                      <a:gd name="T19" fmla="*/ 21 h 23"/>
                      <a:gd name="T20" fmla="*/ 13 w 13"/>
                      <a:gd name="T21" fmla="*/ 20 h 23"/>
                      <a:gd name="T22" fmla="*/ 12 w 13"/>
                      <a:gd name="T23" fmla="*/ 18 h 23"/>
                      <a:gd name="T24" fmla="*/ 11 w 13"/>
                      <a:gd name="T25" fmla="*/ 15 h 23"/>
                      <a:gd name="T26" fmla="*/ 13 w 13"/>
                      <a:gd name="T27" fmla="*/ 9 h 23"/>
                      <a:gd name="T28" fmla="*/ 10 w 13"/>
                      <a:gd name="T29" fmla="*/ 3 h 23"/>
                      <a:gd name="T30" fmla="*/ 9 w 13"/>
                      <a:gd name="T31" fmla="*/ 0 h 23"/>
                      <a:gd name="T32" fmla="*/ 8 w 13"/>
                      <a:gd name="T33" fmla="*/ 0 h 23"/>
                      <a:gd name="T34" fmla="*/ 6 w 13"/>
                      <a:gd name="T35" fmla="*/ 0 h 23"/>
                      <a:gd name="T36" fmla="*/ 5 w 13"/>
                      <a:gd name="T37" fmla="*/ 1 h 23"/>
                      <a:gd name="T38" fmla="*/ 4 w 13"/>
                      <a:gd name="T39" fmla="*/ 2 h 23"/>
                      <a:gd name="T40" fmla="*/ 2 w 13"/>
                      <a:gd name="T41" fmla="*/ 3 h 23"/>
                      <a:gd name="T42" fmla="*/ 3 w 13"/>
                      <a:gd name="T43" fmla="*/ 4 h 23"/>
                      <a:gd name="T44" fmla="*/ 3 w 13"/>
                      <a:gd name="T45" fmla="*/ 6 h 23"/>
                      <a:gd name="T46" fmla="*/ 2 w 13"/>
                      <a:gd name="T47" fmla="*/ 6 h 23"/>
                      <a:gd name="T48" fmla="*/ 2 w 13"/>
                      <a:gd name="T49" fmla="*/ 7 h 23"/>
                      <a:gd name="T50" fmla="*/ 1 w 13"/>
                      <a:gd name="T51" fmla="*/ 10 h 23"/>
                      <a:gd name="T52" fmla="*/ 1 w 13"/>
                      <a:gd name="T53" fmla="*/ 11 h 23"/>
                      <a:gd name="T54" fmla="*/ 1 w 13"/>
                      <a:gd name="T55" fmla="*/ 12 h 23"/>
                      <a:gd name="T56" fmla="*/ 0 w 13"/>
                      <a:gd name="T57" fmla="*/ 14 h 23"/>
                      <a:gd name="T58" fmla="*/ 1 w 13"/>
                      <a:gd name="T59" fmla="*/ 16 h 23"/>
                      <a:gd name="T60" fmla="*/ 3 w 13"/>
                      <a:gd name="T61" fmla="*/ 17 h 23"/>
                      <a:gd name="T62" fmla="*/ 4 w 13"/>
                      <a:gd name="T63" fmla="*/ 16 h 23"/>
                      <a:gd name="T64" fmla="*/ 4 w 13"/>
                      <a:gd name="T65" fmla="*/ 12 h 23"/>
                      <a:gd name="T66" fmla="*/ 5 w 13"/>
                      <a:gd name="T67" fmla="*/ 15 h 23"/>
                      <a:gd name="T68" fmla="*/ 6 w 13"/>
                      <a:gd name="T69" fmla="*/ 14 h 23"/>
                      <a:gd name="T70" fmla="*/ 6 w 13"/>
                      <a:gd name="T71" fmla="*/ 11 h 23"/>
                      <a:gd name="T72" fmla="*/ 6 w 13"/>
                      <a:gd name="T73" fmla="*/ 9 h 23"/>
                      <a:gd name="T74" fmla="*/ 7 w 13"/>
                      <a:gd name="T75" fmla="*/ 12 h 23"/>
                      <a:gd name="T76" fmla="*/ 7 w 13"/>
                      <a:gd name="T77" fmla="*/ 14 h 23"/>
                      <a:gd name="T78" fmla="*/ 7 w 13"/>
                      <a:gd name="T79" fmla="*/ 15 h 23"/>
                      <a:gd name="T80" fmla="*/ 6 w 13"/>
                      <a:gd name="T81" fmla="*/ 18 h 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</a:cxnLst>
                    <a:rect l="0" t="0" r="r" b="b"/>
                    <a:pathLst>
                      <a:path w="13" h="23">
                        <a:moveTo>
                          <a:pt x="6" y="18"/>
                        </a:moveTo>
                        <a:lnTo>
                          <a:pt x="6" y="18"/>
                        </a:lnTo>
                        <a:lnTo>
                          <a:pt x="7" y="17"/>
                        </a:lnTo>
                        <a:lnTo>
                          <a:pt x="7" y="16"/>
                        </a:lnTo>
                        <a:lnTo>
                          <a:pt x="9" y="17"/>
                        </a:lnTo>
                        <a:lnTo>
                          <a:pt x="9" y="19"/>
                        </a:lnTo>
                        <a:lnTo>
                          <a:pt x="9" y="20"/>
                        </a:lnTo>
                        <a:lnTo>
                          <a:pt x="11" y="23"/>
                        </a:lnTo>
                        <a:lnTo>
                          <a:pt x="13" y="22"/>
                        </a:lnTo>
                        <a:lnTo>
                          <a:pt x="13" y="21"/>
                        </a:lnTo>
                        <a:lnTo>
                          <a:pt x="13" y="20"/>
                        </a:lnTo>
                        <a:lnTo>
                          <a:pt x="12" y="18"/>
                        </a:lnTo>
                        <a:lnTo>
                          <a:pt x="11" y="15"/>
                        </a:lnTo>
                        <a:lnTo>
                          <a:pt x="13" y="9"/>
                        </a:lnTo>
                        <a:lnTo>
                          <a:pt x="10" y="3"/>
                        </a:lnTo>
                        <a:lnTo>
                          <a:pt x="9" y="0"/>
                        </a:lnTo>
                        <a:lnTo>
                          <a:pt x="8" y="0"/>
                        </a:lnTo>
                        <a:lnTo>
                          <a:pt x="6" y="0"/>
                        </a:lnTo>
                        <a:lnTo>
                          <a:pt x="5" y="1"/>
                        </a:lnTo>
                        <a:lnTo>
                          <a:pt x="4" y="2"/>
                        </a:lnTo>
                        <a:lnTo>
                          <a:pt x="2" y="3"/>
                        </a:lnTo>
                        <a:lnTo>
                          <a:pt x="3" y="4"/>
                        </a:lnTo>
                        <a:lnTo>
                          <a:pt x="3" y="6"/>
                        </a:lnTo>
                        <a:lnTo>
                          <a:pt x="2" y="6"/>
                        </a:lnTo>
                        <a:lnTo>
                          <a:pt x="2" y="7"/>
                        </a:lnTo>
                        <a:lnTo>
                          <a:pt x="1" y="10"/>
                        </a:lnTo>
                        <a:lnTo>
                          <a:pt x="1" y="11"/>
                        </a:lnTo>
                        <a:lnTo>
                          <a:pt x="1" y="12"/>
                        </a:lnTo>
                        <a:lnTo>
                          <a:pt x="0" y="14"/>
                        </a:lnTo>
                        <a:lnTo>
                          <a:pt x="1" y="16"/>
                        </a:lnTo>
                        <a:lnTo>
                          <a:pt x="3" y="17"/>
                        </a:lnTo>
                        <a:lnTo>
                          <a:pt x="4" y="16"/>
                        </a:lnTo>
                        <a:lnTo>
                          <a:pt x="4" y="12"/>
                        </a:lnTo>
                        <a:lnTo>
                          <a:pt x="5" y="15"/>
                        </a:lnTo>
                        <a:lnTo>
                          <a:pt x="6" y="14"/>
                        </a:lnTo>
                        <a:lnTo>
                          <a:pt x="6" y="11"/>
                        </a:lnTo>
                        <a:lnTo>
                          <a:pt x="6" y="9"/>
                        </a:lnTo>
                        <a:lnTo>
                          <a:pt x="7" y="12"/>
                        </a:lnTo>
                        <a:lnTo>
                          <a:pt x="7" y="14"/>
                        </a:lnTo>
                        <a:lnTo>
                          <a:pt x="7" y="15"/>
                        </a:lnTo>
                        <a:lnTo>
                          <a:pt x="6" y="18"/>
                        </a:lnTo>
                      </a:path>
                    </a:pathLst>
                  </a:custGeom>
                  <a:grpFill/>
                  <a:ln w="12700" cap="flat">
                    <a:solidFill>
                      <a:schemeClr val="bg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 dirty="0">
                      <a:latin typeface="Calibri Light" panose="020F0302020204030204" pitchFamily="34" charset="0"/>
                      <a:sym typeface="Calibri Light" panose="020F0302020204030204" pitchFamily="34" charset="0"/>
                    </a:endParaRPr>
                  </a:p>
                </p:txBody>
              </p:sp>
              <p:sp>
                <p:nvSpPr>
                  <p:cNvPr id="877" name="Freeform 965">
                    <a:extLst>
                      <a:ext uri="{FF2B5EF4-FFF2-40B4-BE49-F238E27FC236}">
                        <a16:creationId xmlns:a16="http://schemas.microsoft.com/office/drawing/2014/main" id="{D59DA4CF-978B-AC89-411A-0865E7A9A18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gray">
                  <a:xfrm>
                    <a:off x="2509021" y="3279372"/>
                    <a:ext cx="9531" cy="16679"/>
                  </a:xfrm>
                  <a:custGeom>
                    <a:avLst/>
                    <a:gdLst>
                      <a:gd name="T0" fmla="*/ 6 w 13"/>
                      <a:gd name="T1" fmla="*/ 10 h 25"/>
                      <a:gd name="T2" fmla="*/ 7 w 13"/>
                      <a:gd name="T3" fmla="*/ 11 h 25"/>
                      <a:gd name="T4" fmla="*/ 13 w 13"/>
                      <a:gd name="T5" fmla="*/ 23 h 25"/>
                      <a:gd name="T6" fmla="*/ 11 w 13"/>
                      <a:gd name="T7" fmla="*/ 25 h 25"/>
                      <a:gd name="T8" fmla="*/ 8 w 13"/>
                      <a:gd name="T9" fmla="*/ 22 h 25"/>
                      <a:gd name="T10" fmla="*/ 0 w 13"/>
                      <a:gd name="T11" fmla="*/ 2 h 25"/>
                      <a:gd name="T12" fmla="*/ 0 w 13"/>
                      <a:gd name="T13" fmla="*/ 0 h 25"/>
                      <a:gd name="T14" fmla="*/ 4 w 13"/>
                      <a:gd name="T15" fmla="*/ 3 h 25"/>
                      <a:gd name="T16" fmla="*/ 6 w 13"/>
                      <a:gd name="T17" fmla="*/ 6 h 25"/>
                      <a:gd name="T18" fmla="*/ 6 w 13"/>
                      <a:gd name="T19" fmla="*/ 10 h 2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13" h="25">
                        <a:moveTo>
                          <a:pt x="6" y="10"/>
                        </a:moveTo>
                        <a:cubicBezTo>
                          <a:pt x="7" y="11"/>
                          <a:pt x="7" y="11"/>
                          <a:pt x="7" y="11"/>
                        </a:cubicBezTo>
                        <a:cubicBezTo>
                          <a:pt x="13" y="23"/>
                          <a:pt x="13" y="23"/>
                          <a:pt x="13" y="23"/>
                        </a:cubicBezTo>
                        <a:cubicBezTo>
                          <a:pt x="11" y="25"/>
                          <a:pt x="11" y="25"/>
                          <a:pt x="11" y="25"/>
                        </a:cubicBezTo>
                        <a:cubicBezTo>
                          <a:pt x="8" y="22"/>
                          <a:pt x="8" y="22"/>
                          <a:pt x="8" y="22"/>
                        </a:cubicBezTo>
                        <a:cubicBezTo>
                          <a:pt x="5" y="11"/>
                          <a:pt x="0" y="15"/>
                          <a:pt x="0" y="2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4" y="3"/>
                          <a:pt x="4" y="3"/>
                          <a:pt x="4" y="3"/>
                        </a:cubicBezTo>
                        <a:cubicBezTo>
                          <a:pt x="6" y="6"/>
                          <a:pt x="6" y="6"/>
                          <a:pt x="6" y="6"/>
                        </a:cubicBezTo>
                        <a:cubicBezTo>
                          <a:pt x="6" y="10"/>
                          <a:pt x="6" y="10"/>
                          <a:pt x="6" y="10"/>
                        </a:cubicBezTo>
                      </a:path>
                    </a:pathLst>
                  </a:custGeom>
                  <a:grpFill/>
                  <a:ln w="12700" cap="flat">
                    <a:solidFill>
                      <a:schemeClr val="bg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 dirty="0">
                      <a:latin typeface="Calibri Light" panose="020F0302020204030204" pitchFamily="34" charset="0"/>
                      <a:sym typeface="Calibri Light" panose="020F0302020204030204" pitchFamily="34" charset="0"/>
                    </a:endParaRPr>
                  </a:p>
                </p:txBody>
              </p:sp>
              <p:sp>
                <p:nvSpPr>
                  <p:cNvPr id="878" name="Freeform 966">
                    <a:extLst>
                      <a:ext uri="{FF2B5EF4-FFF2-40B4-BE49-F238E27FC236}">
                        <a16:creationId xmlns:a16="http://schemas.microsoft.com/office/drawing/2014/main" id="{0F87E0C0-D3ED-0012-4362-F8EBBC3A486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gray">
                  <a:xfrm>
                    <a:off x="2539997" y="3276989"/>
                    <a:ext cx="4765" cy="8340"/>
                  </a:xfrm>
                  <a:custGeom>
                    <a:avLst/>
                    <a:gdLst>
                      <a:gd name="T0" fmla="*/ 0 w 4"/>
                      <a:gd name="T1" fmla="*/ 0 h 7"/>
                      <a:gd name="T2" fmla="*/ 3 w 4"/>
                      <a:gd name="T3" fmla="*/ 3 h 7"/>
                      <a:gd name="T4" fmla="*/ 4 w 4"/>
                      <a:gd name="T5" fmla="*/ 7 h 7"/>
                      <a:gd name="T6" fmla="*/ 3 w 4"/>
                      <a:gd name="T7" fmla="*/ 7 h 7"/>
                      <a:gd name="T8" fmla="*/ 1 w 4"/>
                      <a:gd name="T9" fmla="*/ 5 h 7"/>
                      <a:gd name="T10" fmla="*/ 1 w 4"/>
                      <a:gd name="T11" fmla="*/ 4 h 7"/>
                      <a:gd name="T12" fmla="*/ 1 w 4"/>
                      <a:gd name="T13" fmla="*/ 2 h 7"/>
                      <a:gd name="T14" fmla="*/ 0 w 4"/>
                      <a:gd name="T15" fmla="*/ 0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4" h="7">
                        <a:moveTo>
                          <a:pt x="0" y="0"/>
                        </a:moveTo>
                        <a:lnTo>
                          <a:pt x="3" y="3"/>
                        </a:lnTo>
                        <a:lnTo>
                          <a:pt x="4" y="7"/>
                        </a:lnTo>
                        <a:lnTo>
                          <a:pt x="3" y="7"/>
                        </a:lnTo>
                        <a:lnTo>
                          <a:pt x="1" y="5"/>
                        </a:lnTo>
                        <a:lnTo>
                          <a:pt x="1" y="4"/>
                        </a:lnTo>
                        <a:lnTo>
                          <a:pt x="1" y="2"/>
                        </a:lnTo>
                        <a:lnTo>
                          <a:pt x="0" y="0"/>
                        </a:lnTo>
                      </a:path>
                    </a:pathLst>
                  </a:custGeom>
                  <a:grpFill/>
                  <a:ln w="12700" cap="flat">
                    <a:solidFill>
                      <a:schemeClr val="bg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 dirty="0">
                      <a:latin typeface="Calibri Light" panose="020F0302020204030204" pitchFamily="34" charset="0"/>
                      <a:sym typeface="Calibri Light" panose="020F0302020204030204" pitchFamily="34" charset="0"/>
                    </a:endParaRPr>
                  </a:p>
                </p:txBody>
              </p:sp>
              <p:sp>
                <p:nvSpPr>
                  <p:cNvPr id="879" name="Freeform 973">
                    <a:extLst>
                      <a:ext uri="{FF2B5EF4-FFF2-40B4-BE49-F238E27FC236}">
                        <a16:creationId xmlns:a16="http://schemas.microsoft.com/office/drawing/2014/main" id="{6481B08A-50BF-5D81-F8D2-B975C68FD69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gray">
                  <a:xfrm>
                    <a:off x="1854951" y="3318688"/>
                    <a:ext cx="26211" cy="22637"/>
                  </a:xfrm>
                  <a:custGeom>
                    <a:avLst/>
                    <a:gdLst>
                      <a:gd name="T0" fmla="*/ 1 w 22"/>
                      <a:gd name="T1" fmla="*/ 19 h 19"/>
                      <a:gd name="T2" fmla="*/ 0 w 22"/>
                      <a:gd name="T3" fmla="*/ 18 h 19"/>
                      <a:gd name="T4" fmla="*/ 0 w 22"/>
                      <a:gd name="T5" fmla="*/ 17 h 19"/>
                      <a:gd name="T6" fmla="*/ 6 w 22"/>
                      <a:gd name="T7" fmla="*/ 15 h 19"/>
                      <a:gd name="T8" fmla="*/ 9 w 22"/>
                      <a:gd name="T9" fmla="*/ 14 h 19"/>
                      <a:gd name="T10" fmla="*/ 9 w 22"/>
                      <a:gd name="T11" fmla="*/ 11 h 19"/>
                      <a:gd name="T12" fmla="*/ 11 w 22"/>
                      <a:gd name="T13" fmla="*/ 8 h 19"/>
                      <a:gd name="T14" fmla="*/ 13 w 22"/>
                      <a:gd name="T15" fmla="*/ 9 h 19"/>
                      <a:gd name="T16" fmla="*/ 14 w 22"/>
                      <a:gd name="T17" fmla="*/ 8 h 19"/>
                      <a:gd name="T18" fmla="*/ 13 w 22"/>
                      <a:gd name="T19" fmla="*/ 6 h 19"/>
                      <a:gd name="T20" fmla="*/ 11 w 22"/>
                      <a:gd name="T21" fmla="*/ 6 h 19"/>
                      <a:gd name="T22" fmla="*/ 10 w 22"/>
                      <a:gd name="T23" fmla="*/ 4 h 19"/>
                      <a:gd name="T24" fmla="*/ 10 w 22"/>
                      <a:gd name="T25" fmla="*/ 2 h 19"/>
                      <a:gd name="T26" fmla="*/ 12 w 22"/>
                      <a:gd name="T27" fmla="*/ 1 h 19"/>
                      <a:gd name="T28" fmla="*/ 15 w 22"/>
                      <a:gd name="T29" fmla="*/ 1 h 19"/>
                      <a:gd name="T30" fmla="*/ 17 w 22"/>
                      <a:gd name="T31" fmla="*/ 2 h 19"/>
                      <a:gd name="T32" fmla="*/ 18 w 22"/>
                      <a:gd name="T33" fmla="*/ 4 h 19"/>
                      <a:gd name="T34" fmla="*/ 20 w 22"/>
                      <a:gd name="T35" fmla="*/ 0 h 19"/>
                      <a:gd name="T36" fmla="*/ 22 w 22"/>
                      <a:gd name="T37" fmla="*/ 0 h 19"/>
                      <a:gd name="T38" fmla="*/ 22 w 22"/>
                      <a:gd name="T39" fmla="*/ 2 h 19"/>
                      <a:gd name="T40" fmla="*/ 22 w 22"/>
                      <a:gd name="T41" fmla="*/ 4 h 19"/>
                      <a:gd name="T42" fmla="*/ 19 w 22"/>
                      <a:gd name="T43" fmla="*/ 6 h 19"/>
                      <a:gd name="T44" fmla="*/ 19 w 22"/>
                      <a:gd name="T45" fmla="*/ 8 h 19"/>
                      <a:gd name="T46" fmla="*/ 20 w 22"/>
                      <a:gd name="T47" fmla="*/ 7 h 19"/>
                      <a:gd name="T48" fmla="*/ 20 w 22"/>
                      <a:gd name="T49" fmla="*/ 9 h 19"/>
                      <a:gd name="T50" fmla="*/ 19 w 22"/>
                      <a:gd name="T51" fmla="*/ 11 h 19"/>
                      <a:gd name="T52" fmla="*/ 15 w 22"/>
                      <a:gd name="T53" fmla="*/ 12 h 19"/>
                      <a:gd name="T54" fmla="*/ 14 w 22"/>
                      <a:gd name="T55" fmla="*/ 14 h 19"/>
                      <a:gd name="T56" fmla="*/ 12 w 22"/>
                      <a:gd name="T57" fmla="*/ 15 h 19"/>
                      <a:gd name="T58" fmla="*/ 10 w 22"/>
                      <a:gd name="T59" fmla="*/ 16 h 19"/>
                      <a:gd name="T60" fmla="*/ 7 w 22"/>
                      <a:gd name="T61" fmla="*/ 18 h 19"/>
                      <a:gd name="T62" fmla="*/ 1 w 22"/>
                      <a:gd name="T63" fmla="*/ 19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</a:cxnLst>
                    <a:rect l="0" t="0" r="r" b="b"/>
                    <a:pathLst>
                      <a:path w="22" h="19">
                        <a:moveTo>
                          <a:pt x="1" y="19"/>
                        </a:moveTo>
                        <a:lnTo>
                          <a:pt x="0" y="18"/>
                        </a:lnTo>
                        <a:lnTo>
                          <a:pt x="0" y="17"/>
                        </a:lnTo>
                        <a:lnTo>
                          <a:pt x="6" y="15"/>
                        </a:lnTo>
                        <a:lnTo>
                          <a:pt x="9" y="14"/>
                        </a:lnTo>
                        <a:lnTo>
                          <a:pt x="9" y="11"/>
                        </a:lnTo>
                        <a:lnTo>
                          <a:pt x="11" y="8"/>
                        </a:lnTo>
                        <a:lnTo>
                          <a:pt x="13" y="9"/>
                        </a:lnTo>
                        <a:lnTo>
                          <a:pt x="14" y="8"/>
                        </a:lnTo>
                        <a:lnTo>
                          <a:pt x="13" y="6"/>
                        </a:lnTo>
                        <a:lnTo>
                          <a:pt x="11" y="6"/>
                        </a:lnTo>
                        <a:lnTo>
                          <a:pt x="10" y="4"/>
                        </a:lnTo>
                        <a:lnTo>
                          <a:pt x="10" y="2"/>
                        </a:lnTo>
                        <a:lnTo>
                          <a:pt x="12" y="1"/>
                        </a:lnTo>
                        <a:lnTo>
                          <a:pt x="15" y="1"/>
                        </a:lnTo>
                        <a:lnTo>
                          <a:pt x="17" y="2"/>
                        </a:lnTo>
                        <a:lnTo>
                          <a:pt x="18" y="4"/>
                        </a:lnTo>
                        <a:lnTo>
                          <a:pt x="20" y="0"/>
                        </a:lnTo>
                        <a:lnTo>
                          <a:pt x="22" y="0"/>
                        </a:lnTo>
                        <a:lnTo>
                          <a:pt x="22" y="2"/>
                        </a:lnTo>
                        <a:lnTo>
                          <a:pt x="22" y="4"/>
                        </a:lnTo>
                        <a:lnTo>
                          <a:pt x="19" y="6"/>
                        </a:lnTo>
                        <a:lnTo>
                          <a:pt x="19" y="8"/>
                        </a:lnTo>
                        <a:lnTo>
                          <a:pt x="20" y="7"/>
                        </a:lnTo>
                        <a:lnTo>
                          <a:pt x="20" y="9"/>
                        </a:lnTo>
                        <a:lnTo>
                          <a:pt x="19" y="11"/>
                        </a:lnTo>
                        <a:lnTo>
                          <a:pt x="15" y="12"/>
                        </a:lnTo>
                        <a:lnTo>
                          <a:pt x="14" y="14"/>
                        </a:lnTo>
                        <a:lnTo>
                          <a:pt x="12" y="15"/>
                        </a:lnTo>
                        <a:lnTo>
                          <a:pt x="10" y="16"/>
                        </a:lnTo>
                        <a:lnTo>
                          <a:pt x="7" y="18"/>
                        </a:lnTo>
                        <a:lnTo>
                          <a:pt x="1" y="19"/>
                        </a:lnTo>
                      </a:path>
                    </a:pathLst>
                  </a:custGeom>
                  <a:grpFill/>
                  <a:ln w="12700" cap="flat">
                    <a:solidFill>
                      <a:schemeClr val="bg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 dirty="0">
                      <a:latin typeface="Calibri Light" panose="020F0302020204030204" pitchFamily="34" charset="0"/>
                      <a:sym typeface="Calibri Light" panose="020F0302020204030204" pitchFamily="34" charset="0"/>
                    </a:endParaRPr>
                  </a:p>
                </p:txBody>
              </p:sp>
              <p:sp>
                <p:nvSpPr>
                  <p:cNvPr id="880" name="Freeform 974">
                    <a:extLst>
                      <a:ext uri="{FF2B5EF4-FFF2-40B4-BE49-F238E27FC236}">
                        <a16:creationId xmlns:a16="http://schemas.microsoft.com/office/drawing/2014/main" id="{DC423EA5-5A3F-F6FE-5015-FA270DA421D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gray">
                  <a:xfrm>
                    <a:off x="1885926" y="3310348"/>
                    <a:ext cx="7149" cy="7149"/>
                  </a:xfrm>
                  <a:custGeom>
                    <a:avLst/>
                    <a:gdLst>
                      <a:gd name="T0" fmla="*/ 2 w 6"/>
                      <a:gd name="T1" fmla="*/ 0 h 6"/>
                      <a:gd name="T2" fmla="*/ 3 w 6"/>
                      <a:gd name="T3" fmla="*/ 1 h 6"/>
                      <a:gd name="T4" fmla="*/ 5 w 6"/>
                      <a:gd name="T5" fmla="*/ 1 h 6"/>
                      <a:gd name="T6" fmla="*/ 6 w 6"/>
                      <a:gd name="T7" fmla="*/ 4 h 6"/>
                      <a:gd name="T8" fmla="*/ 4 w 6"/>
                      <a:gd name="T9" fmla="*/ 6 h 6"/>
                      <a:gd name="T10" fmla="*/ 1 w 6"/>
                      <a:gd name="T11" fmla="*/ 5 h 6"/>
                      <a:gd name="T12" fmla="*/ 0 w 6"/>
                      <a:gd name="T13" fmla="*/ 4 h 6"/>
                      <a:gd name="T14" fmla="*/ 1 w 6"/>
                      <a:gd name="T15" fmla="*/ 1 h 6"/>
                      <a:gd name="T16" fmla="*/ 2 w 6"/>
                      <a:gd name="T17" fmla="*/ 0 h 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6" h="6">
                        <a:moveTo>
                          <a:pt x="2" y="0"/>
                        </a:moveTo>
                        <a:lnTo>
                          <a:pt x="3" y="1"/>
                        </a:lnTo>
                        <a:lnTo>
                          <a:pt x="5" y="1"/>
                        </a:lnTo>
                        <a:lnTo>
                          <a:pt x="6" y="4"/>
                        </a:lnTo>
                        <a:lnTo>
                          <a:pt x="4" y="6"/>
                        </a:lnTo>
                        <a:lnTo>
                          <a:pt x="1" y="5"/>
                        </a:lnTo>
                        <a:lnTo>
                          <a:pt x="0" y="4"/>
                        </a:lnTo>
                        <a:lnTo>
                          <a:pt x="1" y="1"/>
                        </a:lnTo>
                        <a:lnTo>
                          <a:pt x="2" y="0"/>
                        </a:lnTo>
                      </a:path>
                    </a:pathLst>
                  </a:custGeom>
                  <a:grpFill/>
                  <a:ln w="12700" cap="flat">
                    <a:solidFill>
                      <a:schemeClr val="bg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 dirty="0">
                      <a:latin typeface="Calibri Light" panose="020F0302020204030204" pitchFamily="34" charset="0"/>
                      <a:sym typeface="Calibri Light" panose="020F0302020204030204" pitchFamily="34" charset="0"/>
                    </a:endParaRPr>
                  </a:p>
                </p:txBody>
              </p:sp>
              <p:sp>
                <p:nvSpPr>
                  <p:cNvPr id="881" name="Freeform 975">
                    <a:extLst>
                      <a:ext uri="{FF2B5EF4-FFF2-40B4-BE49-F238E27FC236}">
                        <a16:creationId xmlns:a16="http://schemas.microsoft.com/office/drawing/2014/main" id="{49DA13E9-BEC2-D791-59C9-663AC39031B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gray">
                  <a:xfrm>
                    <a:off x="1908563" y="3284137"/>
                    <a:ext cx="33358" cy="22637"/>
                  </a:xfrm>
                  <a:custGeom>
                    <a:avLst/>
                    <a:gdLst>
                      <a:gd name="T0" fmla="*/ 0 w 28"/>
                      <a:gd name="T1" fmla="*/ 12 h 19"/>
                      <a:gd name="T2" fmla="*/ 3 w 28"/>
                      <a:gd name="T3" fmla="*/ 10 h 19"/>
                      <a:gd name="T4" fmla="*/ 6 w 28"/>
                      <a:gd name="T5" fmla="*/ 7 h 19"/>
                      <a:gd name="T6" fmla="*/ 7 w 28"/>
                      <a:gd name="T7" fmla="*/ 3 h 19"/>
                      <a:gd name="T8" fmla="*/ 12 w 28"/>
                      <a:gd name="T9" fmla="*/ 3 h 19"/>
                      <a:gd name="T10" fmla="*/ 15 w 28"/>
                      <a:gd name="T11" fmla="*/ 2 h 19"/>
                      <a:gd name="T12" fmla="*/ 20 w 28"/>
                      <a:gd name="T13" fmla="*/ 0 h 19"/>
                      <a:gd name="T14" fmla="*/ 22 w 28"/>
                      <a:gd name="T15" fmla="*/ 0 h 19"/>
                      <a:gd name="T16" fmla="*/ 24 w 28"/>
                      <a:gd name="T17" fmla="*/ 6 h 19"/>
                      <a:gd name="T18" fmla="*/ 26 w 28"/>
                      <a:gd name="T19" fmla="*/ 8 h 19"/>
                      <a:gd name="T20" fmla="*/ 27 w 28"/>
                      <a:gd name="T21" fmla="*/ 8 h 19"/>
                      <a:gd name="T22" fmla="*/ 28 w 28"/>
                      <a:gd name="T23" fmla="*/ 9 h 19"/>
                      <a:gd name="T24" fmla="*/ 28 w 28"/>
                      <a:gd name="T25" fmla="*/ 10 h 19"/>
                      <a:gd name="T26" fmla="*/ 28 w 28"/>
                      <a:gd name="T27" fmla="*/ 10 h 19"/>
                      <a:gd name="T28" fmla="*/ 25 w 28"/>
                      <a:gd name="T29" fmla="*/ 9 h 19"/>
                      <a:gd name="T30" fmla="*/ 24 w 28"/>
                      <a:gd name="T31" fmla="*/ 11 h 19"/>
                      <a:gd name="T32" fmla="*/ 20 w 28"/>
                      <a:gd name="T33" fmla="*/ 12 h 19"/>
                      <a:gd name="T34" fmla="*/ 13 w 28"/>
                      <a:gd name="T35" fmla="*/ 12 h 19"/>
                      <a:gd name="T36" fmla="*/ 5 w 28"/>
                      <a:gd name="T37" fmla="*/ 19 h 19"/>
                      <a:gd name="T38" fmla="*/ 2 w 28"/>
                      <a:gd name="T39" fmla="*/ 17 h 19"/>
                      <a:gd name="T40" fmla="*/ 0 w 28"/>
                      <a:gd name="T41" fmla="*/ 12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28" h="19">
                        <a:moveTo>
                          <a:pt x="0" y="12"/>
                        </a:moveTo>
                        <a:lnTo>
                          <a:pt x="3" y="10"/>
                        </a:lnTo>
                        <a:lnTo>
                          <a:pt x="6" y="7"/>
                        </a:lnTo>
                        <a:lnTo>
                          <a:pt x="7" y="3"/>
                        </a:lnTo>
                        <a:lnTo>
                          <a:pt x="12" y="3"/>
                        </a:lnTo>
                        <a:lnTo>
                          <a:pt x="15" y="2"/>
                        </a:lnTo>
                        <a:lnTo>
                          <a:pt x="20" y="0"/>
                        </a:lnTo>
                        <a:lnTo>
                          <a:pt x="22" y="0"/>
                        </a:lnTo>
                        <a:lnTo>
                          <a:pt x="24" y="6"/>
                        </a:lnTo>
                        <a:lnTo>
                          <a:pt x="26" y="8"/>
                        </a:lnTo>
                        <a:lnTo>
                          <a:pt x="27" y="8"/>
                        </a:lnTo>
                        <a:lnTo>
                          <a:pt x="28" y="9"/>
                        </a:lnTo>
                        <a:lnTo>
                          <a:pt x="28" y="10"/>
                        </a:lnTo>
                        <a:lnTo>
                          <a:pt x="28" y="10"/>
                        </a:lnTo>
                        <a:lnTo>
                          <a:pt x="25" y="9"/>
                        </a:lnTo>
                        <a:lnTo>
                          <a:pt x="24" y="11"/>
                        </a:lnTo>
                        <a:lnTo>
                          <a:pt x="20" y="12"/>
                        </a:lnTo>
                        <a:lnTo>
                          <a:pt x="13" y="12"/>
                        </a:lnTo>
                        <a:lnTo>
                          <a:pt x="5" y="19"/>
                        </a:lnTo>
                        <a:lnTo>
                          <a:pt x="2" y="17"/>
                        </a:lnTo>
                        <a:lnTo>
                          <a:pt x="0" y="12"/>
                        </a:lnTo>
                      </a:path>
                    </a:pathLst>
                  </a:custGeom>
                  <a:grpFill/>
                  <a:ln w="12700" cap="flat">
                    <a:solidFill>
                      <a:schemeClr val="bg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 dirty="0">
                      <a:latin typeface="Calibri Light" panose="020F0302020204030204" pitchFamily="34" charset="0"/>
                      <a:sym typeface="Calibri Light" panose="020F0302020204030204" pitchFamily="34" charset="0"/>
                    </a:endParaRPr>
                  </a:p>
                </p:txBody>
              </p:sp>
              <p:sp>
                <p:nvSpPr>
                  <p:cNvPr id="882" name="Freeform 976">
                    <a:extLst>
                      <a:ext uri="{FF2B5EF4-FFF2-40B4-BE49-F238E27FC236}">
                        <a16:creationId xmlns:a16="http://schemas.microsoft.com/office/drawing/2014/main" id="{702F1309-8191-45A1-7B86-0234FDCF013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gray">
                  <a:xfrm>
                    <a:off x="1949069" y="3302009"/>
                    <a:ext cx="3574" cy="3574"/>
                  </a:xfrm>
                  <a:custGeom>
                    <a:avLst/>
                    <a:gdLst>
                      <a:gd name="T0" fmla="*/ 0 w 3"/>
                      <a:gd name="T1" fmla="*/ 1 h 3"/>
                      <a:gd name="T2" fmla="*/ 2 w 3"/>
                      <a:gd name="T3" fmla="*/ 0 h 3"/>
                      <a:gd name="T4" fmla="*/ 3 w 3"/>
                      <a:gd name="T5" fmla="*/ 1 h 3"/>
                      <a:gd name="T6" fmla="*/ 3 w 3"/>
                      <a:gd name="T7" fmla="*/ 2 h 3"/>
                      <a:gd name="T8" fmla="*/ 3 w 3"/>
                      <a:gd name="T9" fmla="*/ 3 h 3"/>
                      <a:gd name="T10" fmla="*/ 1 w 3"/>
                      <a:gd name="T11" fmla="*/ 3 h 3"/>
                      <a:gd name="T12" fmla="*/ 0 w 3"/>
                      <a:gd name="T13" fmla="*/ 1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3" h="3">
                        <a:moveTo>
                          <a:pt x="0" y="1"/>
                        </a:moveTo>
                        <a:lnTo>
                          <a:pt x="2" y="0"/>
                        </a:lnTo>
                        <a:lnTo>
                          <a:pt x="3" y="1"/>
                        </a:lnTo>
                        <a:lnTo>
                          <a:pt x="3" y="2"/>
                        </a:lnTo>
                        <a:lnTo>
                          <a:pt x="3" y="3"/>
                        </a:lnTo>
                        <a:lnTo>
                          <a:pt x="1" y="3"/>
                        </a:lnTo>
                        <a:lnTo>
                          <a:pt x="0" y="1"/>
                        </a:lnTo>
                      </a:path>
                    </a:pathLst>
                  </a:custGeom>
                  <a:grpFill/>
                  <a:ln w="12700" cap="flat">
                    <a:solidFill>
                      <a:schemeClr val="bg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 dirty="0">
                      <a:latin typeface="Calibri Light" panose="020F0302020204030204" pitchFamily="34" charset="0"/>
                      <a:sym typeface="Calibri Light" panose="020F0302020204030204" pitchFamily="34" charset="0"/>
                    </a:endParaRPr>
                  </a:p>
                </p:txBody>
              </p:sp>
              <p:sp>
                <p:nvSpPr>
                  <p:cNvPr id="883" name="Freeform 977">
                    <a:extLst>
                      <a:ext uri="{FF2B5EF4-FFF2-40B4-BE49-F238E27FC236}">
                        <a16:creationId xmlns:a16="http://schemas.microsoft.com/office/drawing/2014/main" id="{F0656D75-1E88-1BF6-BF66-000021B2F36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gray">
                  <a:xfrm>
                    <a:off x="1987194" y="3272224"/>
                    <a:ext cx="5956" cy="8340"/>
                  </a:xfrm>
                  <a:custGeom>
                    <a:avLst/>
                    <a:gdLst>
                      <a:gd name="T0" fmla="*/ 3 w 5"/>
                      <a:gd name="T1" fmla="*/ 2 h 7"/>
                      <a:gd name="T2" fmla="*/ 1 w 5"/>
                      <a:gd name="T3" fmla="*/ 1 h 7"/>
                      <a:gd name="T4" fmla="*/ 2 w 5"/>
                      <a:gd name="T5" fmla="*/ 2 h 7"/>
                      <a:gd name="T6" fmla="*/ 2 w 5"/>
                      <a:gd name="T7" fmla="*/ 2 h 7"/>
                      <a:gd name="T8" fmla="*/ 3 w 5"/>
                      <a:gd name="T9" fmla="*/ 1 h 7"/>
                      <a:gd name="T10" fmla="*/ 3 w 5"/>
                      <a:gd name="T11" fmla="*/ 0 h 7"/>
                      <a:gd name="T12" fmla="*/ 4 w 5"/>
                      <a:gd name="T13" fmla="*/ 1 h 7"/>
                      <a:gd name="T14" fmla="*/ 4 w 5"/>
                      <a:gd name="T15" fmla="*/ 4 h 7"/>
                      <a:gd name="T16" fmla="*/ 5 w 5"/>
                      <a:gd name="T17" fmla="*/ 5 h 7"/>
                      <a:gd name="T18" fmla="*/ 4 w 5"/>
                      <a:gd name="T19" fmla="*/ 7 h 7"/>
                      <a:gd name="T20" fmla="*/ 2 w 5"/>
                      <a:gd name="T21" fmla="*/ 6 h 7"/>
                      <a:gd name="T22" fmla="*/ 1 w 5"/>
                      <a:gd name="T23" fmla="*/ 7 h 7"/>
                      <a:gd name="T24" fmla="*/ 0 w 5"/>
                      <a:gd name="T25" fmla="*/ 1 h 7"/>
                      <a:gd name="T26" fmla="*/ 1 w 5"/>
                      <a:gd name="T27" fmla="*/ 1 h 7"/>
                      <a:gd name="T28" fmla="*/ 1 w 5"/>
                      <a:gd name="T29" fmla="*/ 2 h 7"/>
                      <a:gd name="T30" fmla="*/ 2 w 5"/>
                      <a:gd name="T31" fmla="*/ 3 h 7"/>
                      <a:gd name="T32" fmla="*/ 3 w 5"/>
                      <a:gd name="T33" fmla="*/ 2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" h="7">
                        <a:moveTo>
                          <a:pt x="3" y="2"/>
                        </a:moveTo>
                        <a:lnTo>
                          <a:pt x="1" y="1"/>
                        </a:lnTo>
                        <a:lnTo>
                          <a:pt x="2" y="2"/>
                        </a:lnTo>
                        <a:lnTo>
                          <a:pt x="2" y="2"/>
                        </a:lnTo>
                        <a:lnTo>
                          <a:pt x="3" y="1"/>
                        </a:lnTo>
                        <a:lnTo>
                          <a:pt x="3" y="0"/>
                        </a:lnTo>
                        <a:lnTo>
                          <a:pt x="4" y="1"/>
                        </a:lnTo>
                        <a:lnTo>
                          <a:pt x="4" y="4"/>
                        </a:lnTo>
                        <a:lnTo>
                          <a:pt x="5" y="5"/>
                        </a:lnTo>
                        <a:lnTo>
                          <a:pt x="4" y="7"/>
                        </a:lnTo>
                        <a:lnTo>
                          <a:pt x="2" y="6"/>
                        </a:lnTo>
                        <a:lnTo>
                          <a:pt x="1" y="7"/>
                        </a:lnTo>
                        <a:lnTo>
                          <a:pt x="0" y="1"/>
                        </a:lnTo>
                        <a:lnTo>
                          <a:pt x="1" y="1"/>
                        </a:lnTo>
                        <a:lnTo>
                          <a:pt x="1" y="2"/>
                        </a:lnTo>
                        <a:lnTo>
                          <a:pt x="2" y="3"/>
                        </a:lnTo>
                        <a:lnTo>
                          <a:pt x="3" y="2"/>
                        </a:lnTo>
                      </a:path>
                    </a:pathLst>
                  </a:custGeom>
                  <a:grpFill/>
                  <a:ln w="12700" cap="flat">
                    <a:solidFill>
                      <a:schemeClr val="bg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 dirty="0">
                      <a:latin typeface="Calibri Light" panose="020F0302020204030204" pitchFamily="34" charset="0"/>
                      <a:sym typeface="Calibri Light" panose="020F0302020204030204" pitchFamily="34" charset="0"/>
                    </a:endParaRPr>
                  </a:p>
                </p:txBody>
              </p:sp>
              <p:sp>
                <p:nvSpPr>
                  <p:cNvPr id="884" name="Freeform 978">
                    <a:extLst>
                      <a:ext uri="{FF2B5EF4-FFF2-40B4-BE49-F238E27FC236}">
                        <a16:creationId xmlns:a16="http://schemas.microsoft.com/office/drawing/2014/main" id="{A1614815-4679-ED5A-B5D6-A9D57DE8B80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gray">
                  <a:xfrm>
                    <a:off x="2030083" y="3241247"/>
                    <a:ext cx="4765" cy="11914"/>
                  </a:xfrm>
                  <a:custGeom>
                    <a:avLst/>
                    <a:gdLst>
                      <a:gd name="T0" fmla="*/ 1 w 4"/>
                      <a:gd name="T1" fmla="*/ 0 h 10"/>
                      <a:gd name="T2" fmla="*/ 0 w 4"/>
                      <a:gd name="T3" fmla="*/ 1 h 10"/>
                      <a:gd name="T4" fmla="*/ 0 w 4"/>
                      <a:gd name="T5" fmla="*/ 1 h 10"/>
                      <a:gd name="T6" fmla="*/ 2 w 4"/>
                      <a:gd name="T7" fmla="*/ 1 h 10"/>
                      <a:gd name="T8" fmla="*/ 4 w 4"/>
                      <a:gd name="T9" fmla="*/ 2 h 10"/>
                      <a:gd name="T10" fmla="*/ 3 w 4"/>
                      <a:gd name="T11" fmla="*/ 3 h 10"/>
                      <a:gd name="T12" fmla="*/ 4 w 4"/>
                      <a:gd name="T13" fmla="*/ 4 h 10"/>
                      <a:gd name="T14" fmla="*/ 2 w 4"/>
                      <a:gd name="T15" fmla="*/ 10 h 10"/>
                      <a:gd name="T16" fmla="*/ 1 w 4"/>
                      <a:gd name="T17" fmla="*/ 8 h 10"/>
                      <a:gd name="T18" fmla="*/ 1 w 4"/>
                      <a:gd name="T19" fmla="*/ 3 h 10"/>
                      <a:gd name="T20" fmla="*/ 1 w 4"/>
                      <a:gd name="T21" fmla="*/ 2 h 10"/>
                      <a:gd name="T22" fmla="*/ 1 w 4"/>
                      <a:gd name="T23" fmla="*/ 0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4" h="10">
                        <a:moveTo>
                          <a:pt x="1" y="0"/>
                        </a:moveTo>
                        <a:lnTo>
                          <a:pt x="0" y="1"/>
                        </a:lnTo>
                        <a:lnTo>
                          <a:pt x="0" y="1"/>
                        </a:lnTo>
                        <a:lnTo>
                          <a:pt x="2" y="1"/>
                        </a:lnTo>
                        <a:lnTo>
                          <a:pt x="4" y="2"/>
                        </a:lnTo>
                        <a:lnTo>
                          <a:pt x="3" y="3"/>
                        </a:lnTo>
                        <a:lnTo>
                          <a:pt x="4" y="4"/>
                        </a:lnTo>
                        <a:lnTo>
                          <a:pt x="2" y="10"/>
                        </a:lnTo>
                        <a:lnTo>
                          <a:pt x="1" y="8"/>
                        </a:lnTo>
                        <a:lnTo>
                          <a:pt x="1" y="3"/>
                        </a:lnTo>
                        <a:lnTo>
                          <a:pt x="1" y="2"/>
                        </a:lnTo>
                        <a:lnTo>
                          <a:pt x="1" y="0"/>
                        </a:lnTo>
                      </a:path>
                    </a:pathLst>
                  </a:custGeom>
                  <a:grpFill/>
                  <a:ln w="12700" cap="flat">
                    <a:solidFill>
                      <a:schemeClr val="bg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 dirty="0">
                      <a:latin typeface="Calibri Light" panose="020F0302020204030204" pitchFamily="34" charset="0"/>
                      <a:sym typeface="Calibri Light" panose="020F0302020204030204" pitchFamily="34" charset="0"/>
                    </a:endParaRPr>
                  </a:p>
                </p:txBody>
              </p:sp>
              <p:sp>
                <p:nvSpPr>
                  <p:cNvPr id="885" name="Freeform 979">
                    <a:extLst>
                      <a:ext uri="{FF2B5EF4-FFF2-40B4-BE49-F238E27FC236}">
                        <a16:creationId xmlns:a16="http://schemas.microsoft.com/office/drawing/2014/main" id="{8B114CE8-887B-28F6-356E-8C7F3D36CA2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gray">
                  <a:xfrm>
                    <a:off x="2102758" y="3232908"/>
                    <a:ext cx="3574" cy="7149"/>
                  </a:xfrm>
                  <a:custGeom>
                    <a:avLst/>
                    <a:gdLst>
                      <a:gd name="T0" fmla="*/ 0 w 3"/>
                      <a:gd name="T1" fmla="*/ 2 h 6"/>
                      <a:gd name="T2" fmla="*/ 3 w 3"/>
                      <a:gd name="T3" fmla="*/ 0 h 6"/>
                      <a:gd name="T4" fmla="*/ 3 w 3"/>
                      <a:gd name="T5" fmla="*/ 1 h 6"/>
                      <a:gd name="T6" fmla="*/ 3 w 3"/>
                      <a:gd name="T7" fmla="*/ 2 h 6"/>
                      <a:gd name="T8" fmla="*/ 1 w 3"/>
                      <a:gd name="T9" fmla="*/ 6 h 6"/>
                      <a:gd name="T10" fmla="*/ 0 w 3"/>
                      <a:gd name="T11" fmla="*/ 6 h 6"/>
                      <a:gd name="T12" fmla="*/ 0 w 3"/>
                      <a:gd name="T13" fmla="*/ 4 h 6"/>
                      <a:gd name="T14" fmla="*/ 0 w 3"/>
                      <a:gd name="T15" fmla="*/ 2 h 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3" h="6">
                        <a:moveTo>
                          <a:pt x="0" y="2"/>
                        </a:moveTo>
                        <a:lnTo>
                          <a:pt x="3" y="0"/>
                        </a:lnTo>
                        <a:lnTo>
                          <a:pt x="3" y="1"/>
                        </a:lnTo>
                        <a:lnTo>
                          <a:pt x="3" y="2"/>
                        </a:lnTo>
                        <a:lnTo>
                          <a:pt x="1" y="6"/>
                        </a:lnTo>
                        <a:lnTo>
                          <a:pt x="0" y="6"/>
                        </a:lnTo>
                        <a:lnTo>
                          <a:pt x="0" y="4"/>
                        </a:lnTo>
                        <a:lnTo>
                          <a:pt x="0" y="2"/>
                        </a:lnTo>
                      </a:path>
                    </a:pathLst>
                  </a:custGeom>
                  <a:grpFill/>
                  <a:ln w="12700" cap="flat">
                    <a:solidFill>
                      <a:schemeClr val="bg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 dirty="0">
                      <a:latin typeface="Calibri Light" panose="020F0302020204030204" pitchFamily="34" charset="0"/>
                      <a:sym typeface="Calibri Light" panose="020F0302020204030204" pitchFamily="34" charset="0"/>
                    </a:endParaRPr>
                  </a:p>
                </p:txBody>
              </p:sp>
              <p:sp>
                <p:nvSpPr>
                  <p:cNvPr id="886" name="Freeform 980">
                    <a:extLst>
                      <a:ext uri="{FF2B5EF4-FFF2-40B4-BE49-F238E27FC236}">
                        <a16:creationId xmlns:a16="http://schemas.microsoft.com/office/drawing/2014/main" id="{3C46C76A-243A-C2FF-E19D-79978E4DE65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gray">
                  <a:xfrm>
                    <a:off x="2111098" y="3232908"/>
                    <a:ext cx="2383" cy="2383"/>
                  </a:xfrm>
                  <a:custGeom>
                    <a:avLst/>
                    <a:gdLst>
                      <a:gd name="T0" fmla="*/ 2 w 2"/>
                      <a:gd name="T1" fmla="*/ 2 h 2"/>
                      <a:gd name="T2" fmla="*/ 0 w 2"/>
                      <a:gd name="T3" fmla="*/ 2 h 2"/>
                      <a:gd name="T4" fmla="*/ 0 w 2"/>
                      <a:gd name="T5" fmla="*/ 1 h 2"/>
                      <a:gd name="T6" fmla="*/ 2 w 2"/>
                      <a:gd name="T7" fmla="*/ 0 h 2"/>
                      <a:gd name="T8" fmla="*/ 2 w 2"/>
                      <a:gd name="T9" fmla="*/ 0 h 2"/>
                      <a:gd name="T10" fmla="*/ 2 w 2"/>
                      <a:gd name="T11" fmla="*/ 1 h 2"/>
                      <a:gd name="T12" fmla="*/ 2 w 2"/>
                      <a:gd name="T13" fmla="*/ 2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" h="2">
                        <a:moveTo>
                          <a:pt x="2" y="2"/>
                        </a:moveTo>
                        <a:lnTo>
                          <a:pt x="0" y="2"/>
                        </a:lnTo>
                        <a:lnTo>
                          <a:pt x="0" y="1"/>
                        </a:lnTo>
                        <a:lnTo>
                          <a:pt x="2" y="0"/>
                        </a:lnTo>
                        <a:lnTo>
                          <a:pt x="2" y="0"/>
                        </a:lnTo>
                        <a:lnTo>
                          <a:pt x="2" y="1"/>
                        </a:lnTo>
                        <a:lnTo>
                          <a:pt x="2" y="2"/>
                        </a:lnTo>
                      </a:path>
                    </a:pathLst>
                  </a:custGeom>
                  <a:grpFill/>
                  <a:ln w="12700" cap="flat">
                    <a:solidFill>
                      <a:schemeClr val="bg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 dirty="0">
                      <a:latin typeface="Calibri Light" panose="020F0302020204030204" pitchFamily="34" charset="0"/>
                      <a:sym typeface="Calibri Light" panose="020F0302020204030204" pitchFamily="34" charset="0"/>
                    </a:endParaRPr>
                  </a:p>
                </p:txBody>
              </p:sp>
              <p:sp>
                <p:nvSpPr>
                  <p:cNvPr id="887" name="Freeform 981">
                    <a:extLst>
                      <a:ext uri="{FF2B5EF4-FFF2-40B4-BE49-F238E27FC236}">
                        <a16:creationId xmlns:a16="http://schemas.microsoft.com/office/drawing/2014/main" id="{56B9C38F-EA3C-E118-899B-9B530AA643B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gray">
                  <a:xfrm>
                    <a:off x="2127778" y="3212654"/>
                    <a:ext cx="9531" cy="5956"/>
                  </a:xfrm>
                  <a:custGeom>
                    <a:avLst/>
                    <a:gdLst>
                      <a:gd name="T0" fmla="*/ 4 w 8"/>
                      <a:gd name="T1" fmla="*/ 2 h 5"/>
                      <a:gd name="T2" fmla="*/ 2 w 8"/>
                      <a:gd name="T3" fmla="*/ 5 h 5"/>
                      <a:gd name="T4" fmla="*/ 0 w 8"/>
                      <a:gd name="T5" fmla="*/ 3 h 5"/>
                      <a:gd name="T6" fmla="*/ 2 w 8"/>
                      <a:gd name="T7" fmla="*/ 0 h 5"/>
                      <a:gd name="T8" fmla="*/ 3 w 8"/>
                      <a:gd name="T9" fmla="*/ 0 h 5"/>
                      <a:gd name="T10" fmla="*/ 4 w 8"/>
                      <a:gd name="T11" fmla="*/ 0 h 5"/>
                      <a:gd name="T12" fmla="*/ 8 w 8"/>
                      <a:gd name="T13" fmla="*/ 0 h 5"/>
                      <a:gd name="T14" fmla="*/ 8 w 8"/>
                      <a:gd name="T15" fmla="*/ 0 h 5"/>
                      <a:gd name="T16" fmla="*/ 4 w 8"/>
                      <a:gd name="T17" fmla="*/ 2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8" h="5">
                        <a:moveTo>
                          <a:pt x="4" y="2"/>
                        </a:moveTo>
                        <a:lnTo>
                          <a:pt x="2" y="5"/>
                        </a:lnTo>
                        <a:lnTo>
                          <a:pt x="0" y="3"/>
                        </a:lnTo>
                        <a:lnTo>
                          <a:pt x="2" y="0"/>
                        </a:lnTo>
                        <a:lnTo>
                          <a:pt x="3" y="0"/>
                        </a:lnTo>
                        <a:lnTo>
                          <a:pt x="4" y="0"/>
                        </a:lnTo>
                        <a:lnTo>
                          <a:pt x="8" y="0"/>
                        </a:lnTo>
                        <a:lnTo>
                          <a:pt x="8" y="0"/>
                        </a:lnTo>
                        <a:lnTo>
                          <a:pt x="4" y="2"/>
                        </a:lnTo>
                      </a:path>
                    </a:pathLst>
                  </a:custGeom>
                  <a:grpFill/>
                  <a:ln w="12700" cap="flat">
                    <a:solidFill>
                      <a:schemeClr val="bg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 dirty="0">
                      <a:latin typeface="Calibri Light" panose="020F0302020204030204" pitchFamily="34" charset="0"/>
                      <a:sym typeface="Calibri Light" panose="020F0302020204030204" pitchFamily="34" charset="0"/>
                    </a:endParaRPr>
                  </a:p>
                </p:txBody>
              </p:sp>
              <p:sp>
                <p:nvSpPr>
                  <p:cNvPr id="888" name="Freeform 982">
                    <a:extLst>
                      <a:ext uri="{FF2B5EF4-FFF2-40B4-BE49-F238E27FC236}">
                        <a16:creationId xmlns:a16="http://schemas.microsoft.com/office/drawing/2014/main" id="{396DC242-5BA9-349F-EA67-312E7A60235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gray">
                  <a:xfrm>
                    <a:off x="2100376" y="3186444"/>
                    <a:ext cx="50038" cy="40507"/>
                  </a:xfrm>
                  <a:custGeom>
                    <a:avLst/>
                    <a:gdLst>
                      <a:gd name="T0" fmla="*/ 0 w 42"/>
                      <a:gd name="T1" fmla="*/ 17 h 34"/>
                      <a:gd name="T2" fmla="*/ 3 w 42"/>
                      <a:gd name="T3" fmla="*/ 16 h 34"/>
                      <a:gd name="T4" fmla="*/ 6 w 42"/>
                      <a:gd name="T5" fmla="*/ 10 h 34"/>
                      <a:gd name="T6" fmla="*/ 9 w 42"/>
                      <a:gd name="T7" fmla="*/ 9 h 34"/>
                      <a:gd name="T8" fmla="*/ 13 w 42"/>
                      <a:gd name="T9" fmla="*/ 9 h 34"/>
                      <a:gd name="T10" fmla="*/ 13 w 42"/>
                      <a:gd name="T11" fmla="*/ 12 h 34"/>
                      <a:gd name="T12" fmla="*/ 14 w 42"/>
                      <a:gd name="T13" fmla="*/ 15 h 34"/>
                      <a:gd name="T14" fmla="*/ 17 w 42"/>
                      <a:gd name="T15" fmla="*/ 13 h 34"/>
                      <a:gd name="T16" fmla="*/ 17 w 42"/>
                      <a:gd name="T17" fmla="*/ 10 h 34"/>
                      <a:gd name="T18" fmla="*/ 15 w 42"/>
                      <a:gd name="T19" fmla="*/ 5 h 34"/>
                      <a:gd name="T20" fmla="*/ 15 w 42"/>
                      <a:gd name="T21" fmla="*/ 1 h 34"/>
                      <a:gd name="T22" fmla="*/ 19 w 42"/>
                      <a:gd name="T23" fmla="*/ 4 h 34"/>
                      <a:gd name="T24" fmla="*/ 20 w 42"/>
                      <a:gd name="T25" fmla="*/ 8 h 34"/>
                      <a:gd name="T26" fmla="*/ 23 w 42"/>
                      <a:gd name="T27" fmla="*/ 4 h 34"/>
                      <a:gd name="T28" fmla="*/ 27 w 42"/>
                      <a:gd name="T29" fmla="*/ 3 h 34"/>
                      <a:gd name="T30" fmla="*/ 26 w 42"/>
                      <a:gd name="T31" fmla="*/ 0 h 34"/>
                      <a:gd name="T32" fmla="*/ 29 w 42"/>
                      <a:gd name="T33" fmla="*/ 0 h 34"/>
                      <a:gd name="T34" fmla="*/ 31 w 42"/>
                      <a:gd name="T35" fmla="*/ 4 h 34"/>
                      <a:gd name="T36" fmla="*/ 34 w 42"/>
                      <a:gd name="T37" fmla="*/ 1 h 34"/>
                      <a:gd name="T38" fmla="*/ 37 w 42"/>
                      <a:gd name="T39" fmla="*/ 2 h 34"/>
                      <a:gd name="T40" fmla="*/ 36 w 42"/>
                      <a:gd name="T41" fmla="*/ 6 h 34"/>
                      <a:gd name="T42" fmla="*/ 37 w 42"/>
                      <a:gd name="T43" fmla="*/ 8 h 34"/>
                      <a:gd name="T44" fmla="*/ 42 w 42"/>
                      <a:gd name="T45" fmla="*/ 10 h 34"/>
                      <a:gd name="T46" fmla="*/ 37 w 42"/>
                      <a:gd name="T47" fmla="*/ 14 h 34"/>
                      <a:gd name="T48" fmla="*/ 31 w 42"/>
                      <a:gd name="T49" fmla="*/ 12 h 34"/>
                      <a:gd name="T50" fmla="*/ 35 w 42"/>
                      <a:gd name="T51" fmla="*/ 15 h 34"/>
                      <a:gd name="T52" fmla="*/ 35 w 42"/>
                      <a:gd name="T53" fmla="*/ 19 h 34"/>
                      <a:gd name="T54" fmla="*/ 32 w 42"/>
                      <a:gd name="T55" fmla="*/ 16 h 34"/>
                      <a:gd name="T56" fmla="*/ 30 w 42"/>
                      <a:gd name="T57" fmla="*/ 18 h 34"/>
                      <a:gd name="T58" fmla="*/ 28 w 42"/>
                      <a:gd name="T59" fmla="*/ 18 h 34"/>
                      <a:gd name="T60" fmla="*/ 28 w 42"/>
                      <a:gd name="T61" fmla="*/ 19 h 34"/>
                      <a:gd name="T62" fmla="*/ 22 w 42"/>
                      <a:gd name="T63" fmla="*/ 25 h 34"/>
                      <a:gd name="T64" fmla="*/ 19 w 42"/>
                      <a:gd name="T65" fmla="*/ 26 h 34"/>
                      <a:gd name="T66" fmla="*/ 19 w 42"/>
                      <a:gd name="T67" fmla="*/ 30 h 34"/>
                      <a:gd name="T68" fmla="*/ 12 w 42"/>
                      <a:gd name="T69" fmla="*/ 34 h 34"/>
                      <a:gd name="T70" fmla="*/ 15 w 42"/>
                      <a:gd name="T71" fmla="*/ 29 h 34"/>
                      <a:gd name="T72" fmla="*/ 13 w 42"/>
                      <a:gd name="T73" fmla="*/ 27 h 34"/>
                      <a:gd name="T74" fmla="*/ 13 w 42"/>
                      <a:gd name="T75" fmla="*/ 24 h 34"/>
                      <a:gd name="T76" fmla="*/ 9 w 42"/>
                      <a:gd name="T77" fmla="*/ 22 h 34"/>
                      <a:gd name="T78" fmla="*/ 9 w 42"/>
                      <a:gd name="T79" fmla="*/ 23 h 34"/>
                      <a:gd name="T80" fmla="*/ 11 w 42"/>
                      <a:gd name="T81" fmla="*/ 30 h 34"/>
                      <a:gd name="T82" fmla="*/ 6 w 42"/>
                      <a:gd name="T83" fmla="*/ 28 h 34"/>
                      <a:gd name="T84" fmla="*/ 5 w 42"/>
                      <a:gd name="T85" fmla="*/ 23 h 34"/>
                      <a:gd name="T86" fmla="*/ 2 w 42"/>
                      <a:gd name="T87" fmla="*/ 19 h 3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</a:cxnLst>
                    <a:rect l="0" t="0" r="r" b="b"/>
                    <a:pathLst>
                      <a:path w="42" h="34">
                        <a:moveTo>
                          <a:pt x="1" y="17"/>
                        </a:moveTo>
                        <a:lnTo>
                          <a:pt x="0" y="17"/>
                        </a:lnTo>
                        <a:lnTo>
                          <a:pt x="0" y="17"/>
                        </a:lnTo>
                        <a:lnTo>
                          <a:pt x="3" y="16"/>
                        </a:lnTo>
                        <a:lnTo>
                          <a:pt x="3" y="14"/>
                        </a:lnTo>
                        <a:lnTo>
                          <a:pt x="6" y="10"/>
                        </a:lnTo>
                        <a:lnTo>
                          <a:pt x="7" y="10"/>
                        </a:lnTo>
                        <a:lnTo>
                          <a:pt x="9" y="9"/>
                        </a:lnTo>
                        <a:lnTo>
                          <a:pt x="12" y="8"/>
                        </a:lnTo>
                        <a:lnTo>
                          <a:pt x="13" y="9"/>
                        </a:lnTo>
                        <a:lnTo>
                          <a:pt x="12" y="11"/>
                        </a:lnTo>
                        <a:lnTo>
                          <a:pt x="13" y="12"/>
                        </a:lnTo>
                        <a:lnTo>
                          <a:pt x="14" y="13"/>
                        </a:lnTo>
                        <a:lnTo>
                          <a:pt x="14" y="15"/>
                        </a:lnTo>
                        <a:lnTo>
                          <a:pt x="16" y="15"/>
                        </a:lnTo>
                        <a:lnTo>
                          <a:pt x="17" y="13"/>
                        </a:lnTo>
                        <a:lnTo>
                          <a:pt x="18" y="12"/>
                        </a:lnTo>
                        <a:lnTo>
                          <a:pt x="17" y="10"/>
                        </a:lnTo>
                        <a:lnTo>
                          <a:pt x="18" y="9"/>
                        </a:lnTo>
                        <a:lnTo>
                          <a:pt x="15" y="5"/>
                        </a:lnTo>
                        <a:lnTo>
                          <a:pt x="15" y="2"/>
                        </a:lnTo>
                        <a:lnTo>
                          <a:pt x="15" y="1"/>
                        </a:lnTo>
                        <a:lnTo>
                          <a:pt x="18" y="1"/>
                        </a:lnTo>
                        <a:lnTo>
                          <a:pt x="19" y="4"/>
                        </a:lnTo>
                        <a:lnTo>
                          <a:pt x="20" y="7"/>
                        </a:lnTo>
                        <a:lnTo>
                          <a:pt x="20" y="8"/>
                        </a:lnTo>
                        <a:lnTo>
                          <a:pt x="22" y="5"/>
                        </a:lnTo>
                        <a:lnTo>
                          <a:pt x="23" y="4"/>
                        </a:lnTo>
                        <a:lnTo>
                          <a:pt x="26" y="4"/>
                        </a:lnTo>
                        <a:lnTo>
                          <a:pt x="27" y="3"/>
                        </a:lnTo>
                        <a:lnTo>
                          <a:pt x="28" y="1"/>
                        </a:lnTo>
                        <a:lnTo>
                          <a:pt x="26" y="0"/>
                        </a:lnTo>
                        <a:lnTo>
                          <a:pt x="28" y="1"/>
                        </a:lnTo>
                        <a:lnTo>
                          <a:pt x="29" y="0"/>
                        </a:lnTo>
                        <a:lnTo>
                          <a:pt x="31" y="1"/>
                        </a:lnTo>
                        <a:lnTo>
                          <a:pt x="31" y="4"/>
                        </a:lnTo>
                        <a:lnTo>
                          <a:pt x="32" y="5"/>
                        </a:lnTo>
                        <a:lnTo>
                          <a:pt x="34" y="1"/>
                        </a:lnTo>
                        <a:lnTo>
                          <a:pt x="37" y="1"/>
                        </a:lnTo>
                        <a:lnTo>
                          <a:pt x="37" y="2"/>
                        </a:lnTo>
                        <a:lnTo>
                          <a:pt x="37" y="6"/>
                        </a:lnTo>
                        <a:lnTo>
                          <a:pt x="36" y="6"/>
                        </a:lnTo>
                        <a:lnTo>
                          <a:pt x="36" y="8"/>
                        </a:lnTo>
                        <a:lnTo>
                          <a:pt x="37" y="8"/>
                        </a:lnTo>
                        <a:lnTo>
                          <a:pt x="37" y="10"/>
                        </a:lnTo>
                        <a:lnTo>
                          <a:pt x="42" y="10"/>
                        </a:lnTo>
                        <a:lnTo>
                          <a:pt x="40" y="14"/>
                        </a:lnTo>
                        <a:lnTo>
                          <a:pt x="37" y="14"/>
                        </a:lnTo>
                        <a:lnTo>
                          <a:pt x="32" y="12"/>
                        </a:lnTo>
                        <a:lnTo>
                          <a:pt x="31" y="12"/>
                        </a:lnTo>
                        <a:lnTo>
                          <a:pt x="29" y="14"/>
                        </a:lnTo>
                        <a:lnTo>
                          <a:pt x="35" y="15"/>
                        </a:lnTo>
                        <a:lnTo>
                          <a:pt x="35" y="17"/>
                        </a:lnTo>
                        <a:lnTo>
                          <a:pt x="35" y="19"/>
                        </a:lnTo>
                        <a:lnTo>
                          <a:pt x="33" y="18"/>
                        </a:lnTo>
                        <a:lnTo>
                          <a:pt x="32" y="16"/>
                        </a:lnTo>
                        <a:lnTo>
                          <a:pt x="32" y="17"/>
                        </a:lnTo>
                        <a:lnTo>
                          <a:pt x="30" y="18"/>
                        </a:lnTo>
                        <a:lnTo>
                          <a:pt x="27" y="18"/>
                        </a:lnTo>
                        <a:lnTo>
                          <a:pt x="28" y="18"/>
                        </a:lnTo>
                        <a:lnTo>
                          <a:pt x="29" y="20"/>
                        </a:lnTo>
                        <a:lnTo>
                          <a:pt x="28" y="19"/>
                        </a:lnTo>
                        <a:lnTo>
                          <a:pt x="24" y="21"/>
                        </a:lnTo>
                        <a:lnTo>
                          <a:pt x="22" y="25"/>
                        </a:lnTo>
                        <a:lnTo>
                          <a:pt x="19" y="25"/>
                        </a:lnTo>
                        <a:lnTo>
                          <a:pt x="19" y="26"/>
                        </a:lnTo>
                        <a:lnTo>
                          <a:pt x="19" y="27"/>
                        </a:lnTo>
                        <a:lnTo>
                          <a:pt x="19" y="30"/>
                        </a:lnTo>
                        <a:lnTo>
                          <a:pt x="18" y="31"/>
                        </a:lnTo>
                        <a:lnTo>
                          <a:pt x="12" y="34"/>
                        </a:lnTo>
                        <a:lnTo>
                          <a:pt x="14" y="31"/>
                        </a:lnTo>
                        <a:lnTo>
                          <a:pt x="15" y="29"/>
                        </a:lnTo>
                        <a:lnTo>
                          <a:pt x="15" y="28"/>
                        </a:lnTo>
                        <a:lnTo>
                          <a:pt x="13" y="27"/>
                        </a:lnTo>
                        <a:lnTo>
                          <a:pt x="13" y="25"/>
                        </a:lnTo>
                        <a:lnTo>
                          <a:pt x="13" y="24"/>
                        </a:lnTo>
                        <a:lnTo>
                          <a:pt x="11" y="23"/>
                        </a:lnTo>
                        <a:lnTo>
                          <a:pt x="9" y="22"/>
                        </a:lnTo>
                        <a:lnTo>
                          <a:pt x="8" y="23"/>
                        </a:lnTo>
                        <a:lnTo>
                          <a:pt x="9" y="23"/>
                        </a:lnTo>
                        <a:lnTo>
                          <a:pt x="11" y="24"/>
                        </a:lnTo>
                        <a:lnTo>
                          <a:pt x="11" y="30"/>
                        </a:lnTo>
                        <a:lnTo>
                          <a:pt x="9" y="31"/>
                        </a:lnTo>
                        <a:lnTo>
                          <a:pt x="6" y="28"/>
                        </a:lnTo>
                        <a:lnTo>
                          <a:pt x="6" y="26"/>
                        </a:lnTo>
                        <a:lnTo>
                          <a:pt x="5" y="23"/>
                        </a:lnTo>
                        <a:lnTo>
                          <a:pt x="4" y="20"/>
                        </a:lnTo>
                        <a:lnTo>
                          <a:pt x="2" y="19"/>
                        </a:lnTo>
                        <a:lnTo>
                          <a:pt x="1" y="17"/>
                        </a:lnTo>
                      </a:path>
                    </a:pathLst>
                  </a:custGeom>
                  <a:grpFill/>
                  <a:ln w="12700" cap="flat">
                    <a:solidFill>
                      <a:schemeClr val="bg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 dirty="0">
                      <a:latin typeface="Calibri Light" panose="020F0302020204030204" pitchFamily="34" charset="0"/>
                      <a:sym typeface="Calibri Light" panose="020F0302020204030204" pitchFamily="34" charset="0"/>
                    </a:endParaRPr>
                  </a:p>
                </p:txBody>
              </p:sp>
              <p:sp>
                <p:nvSpPr>
                  <p:cNvPr id="889" name="Freeform 983">
                    <a:extLst>
                      <a:ext uri="{FF2B5EF4-FFF2-40B4-BE49-F238E27FC236}">
                        <a16:creationId xmlns:a16="http://schemas.microsoft.com/office/drawing/2014/main" id="{2F45A81A-2558-03D7-59D4-BAF73E09C41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gray">
                  <a:xfrm>
                    <a:off x="2126586" y="3179296"/>
                    <a:ext cx="7149" cy="3574"/>
                  </a:xfrm>
                  <a:custGeom>
                    <a:avLst/>
                    <a:gdLst>
                      <a:gd name="T0" fmla="*/ 1 w 6"/>
                      <a:gd name="T1" fmla="*/ 1 h 3"/>
                      <a:gd name="T2" fmla="*/ 0 w 6"/>
                      <a:gd name="T3" fmla="*/ 1 h 3"/>
                      <a:gd name="T4" fmla="*/ 1 w 6"/>
                      <a:gd name="T5" fmla="*/ 1 h 3"/>
                      <a:gd name="T6" fmla="*/ 2 w 6"/>
                      <a:gd name="T7" fmla="*/ 0 h 3"/>
                      <a:gd name="T8" fmla="*/ 3 w 6"/>
                      <a:gd name="T9" fmla="*/ 1 h 3"/>
                      <a:gd name="T10" fmla="*/ 5 w 6"/>
                      <a:gd name="T11" fmla="*/ 1 h 3"/>
                      <a:gd name="T12" fmla="*/ 6 w 6"/>
                      <a:gd name="T13" fmla="*/ 3 h 3"/>
                      <a:gd name="T14" fmla="*/ 3 w 6"/>
                      <a:gd name="T15" fmla="*/ 2 h 3"/>
                      <a:gd name="T16" fmla="*/ 1 w 6"/>
                      <a:gd name="T17" fmla="*/ 2 h 3"/>
                      <a:gd name="T18" fmla="*/ 1 w 6"/>
                      <a:gd name="T19" fmla="*/ 1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6" h="3">
                        <a:moveTo>
                          <a:pt x="1" y="1"/>
                        </a:moveTo>
                        <a:lnTo>
                          <a:pt x="0" y="1"/>
                        </a:lnTo>
                        <a:lnTo>
                          <a:pt x="1" y="1"/>
                        </a:lnTo>
                        <a:lnTo>
                          <a:pt x="2" y="0"/>
                        </a:lnTo>
                        <a:lnTo>
                          <a:pt x="3" y="1"/>
                        </a:lnTo>
                        <a:lnTo>
                          <a:pt x="5" y="1"/>
                        </a:lnTo>
                        <a:lnTo>
                          <a:pt x="6" y="3"/>
                        </a:lnTo>
                        <a:lnTo>
                          <a:pt x="3" y="2"/>
                        </a:lnTo>
                        <a:lnTo>
                          <a:pt x="1" y="2"/>
                        </a:lnTo>
                        <a:lnTo>
                          <a:pt x="1" y="1"/>
                        </a:lnTo>
                      </a:path>
                    </a:pathLst>
                  </a:custGeom>
                  <a:grpFill/>
                  <a:ln w="12700" cap="flat">
                    <a:solidFill>
                      <a:schemeClr val="bg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 dirty="0">
                      <a:latin typeface="Calibri Light" panose="020F0302020204030204" pitchFamily="34" charset="0"/>
                      <a:sym typeface="Calibri Light" panose="020F0302020204030204" pitchFamily="34" charset="0"/>
                    </a:endParaRPr>
                  </a:p>
                </p:txBody>
              </p:sp>
              <p:sp>
                <p:nvSpPr>
                  <p:cNvPr id="890" name="Freeform 984">
                    <a:extLst>
                      <a:ext uri="{FF2B5EF4-FFF2-40B4-BE49-F238E27FC236}">
                        <a16:creationId xmlns:a16="http://schemas.microsoft.com/office/drawing/2014/main" id="{6171115B-FA16-8B42-8212-779FB7CEB25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gray">
                  <a:xfrm>
                    <a:off x="2132543" y="3167382"/>
                    <a:ext cx="20253" cy="15488"/>
                  </a:xfrm>
                  <a:custGeom>
                    <a:avLst/>
                    <a:gdLst>
                      <a:gd name="T0" fmla="*/ 6 w 17"/>
                      <a:gd name="T1" fmla="*/ 6 h 13"/>
                      <a:gd name="T2" fmla="*/ 7 w 17"/>
                      <a:gd name="T3" fmla="*/ 5 h 13"/>
                      <a:gd name="T4" fmla="*/ 7 w 17"/>
                      <a:gd name="T5" fmla="*/ 5 h 13"/>
                      <a:gd name="T6" fmla="*/ 5 w 17"/>
                      <a:gd name="T7" fmla="*/ 5 h 13"/>
                      <a:gd name="T8" fmla="*/ 4 w 17"/>
                      <a:gd name="T9" fmla="*/ 4 h 13"/>
                      <a:gd name="T10" fmla="*/ 5 w 17"/>
                      <a:gd name="T11" fmla="*/ 4 h 13"/>
                      <a:gd name="T12" fmla="*/ 5 w 17"/>
                      <a:gd name="T13" fmla="*/ 2 h 13"/>
                      <a:gd name="T14" fmla="*/ 6 w 17"/>
                      <a:gd name="T15" fmla="*/ 1 h 13"/>
                      <a:gd name="T16" fmla="*/ 8 w 17"/>
                      <a:gd name="T17" fmla="*/ 0 h 13"/>
                      <a:gd name="T18" fmla="*/ 13 w 17"/>
                      <a:gd name="T19" fmla="*/ 0 h 13"/>
                      <a:gd name="T20" fmla="*/ 13 w 17"/>
                      <a:gd name="T21" fmla="*/ 2 h 13"/>
                      <a:gd name="T22" fmla="*/ 11 w 17"/>
                      <a:gd name="T23" fmla="*/ 3 h 13"/>
                      <a:gd name="T24" fmla="*/ 12 w 17"/>
                      <a:gd name="T25" fmla="*/ 4 h 13"/>
                      <a:gd name="T26" fmla="*/ 14 w 17"/>
                      <a:gd name="T27" fmla="*/ 4 h 13"/>
                      <a:gd name="T28" fmla="*/ 15 w 17"/>
                      <a:gd name="T29" fmla="*/ 2 h 13"/>
                      <a:gd name="T30" fmla="*/ 15 w 17"/>
                      <a:gd name="T31" fmla="*/ 6 h 13"/>
                      <a:gd name="T32" fmla="*/ 17 w 17"/>
                      <a:gd name="T33" fmla="*/ 5 h 13"/>
                      <a:gd name="T34" fmla="*/ 17 w 17"/>
                      <a:gd name="T35" fmla="*/ 8 h 13"/>
                      <a:gd name="T36" fmla="*/ 14 w 17"/>
                      <a:gd name="T37" fmla="*/ 8 h 13"/>
                      <a:gd name="T38" fmla="*/ 13 w 17"/>
                      <a:gd name="T39" fmla="*/ 10 h 13"/>
                      <a:gd name="T40" fmla="*/ 10 w 17"/>
                      <a:gd name="T41" fmla="*/ 11 h 13"/>
                      <a:gd name="T42" fmla="*/ 9 w 17"/>
                      <a:gd name="T43" fmla="*/ 9 h 13"/>
                      <a:gd name="T44" fmla="*/ 8 w 17"/>
                      <a:gd name="T45" fmla="*/ 11 h 13"/>
                      <a:gd name="T46" fmla="*/ 6 w 17"/>
                      <a:gd name="T47" fmla="*/ 12 h 13"/>
                      <a:gd name="T48" fmla="*/ 5 w 17"/>
                      <a:gd name="T49" fmla="*/ 12 h 13"/>
                      <a:gd name="T50" fmla="*/ 5 w 17"/>
                      <a:gd name="T51" fmla="*/ 13 h 13"/>
                      <a:gd name="T52" fmla="*/ 4 w 17"/>
                      <a:gd name="T53" fmla="*/ 12 h 13"/>
                      <a:gd name="T54" fmla="*/ 2 w 17"/>
                      <a:gd name="T55" fmla="*/ 9 h 13"/>
                      <a:gd name="T56" fmla="*/ 0 w 17"/>
                      <a:gd name="T57" fmla="*/ 8 h 13"/>
                      <a:gd name="T58" fmla="*/ 1 w 17"/>
                      <a:gd name="T59" fmla="*/ 8 h 13"/>
                      <a:gd name="T60" fmla="*/ 1 w 17"/>
                      <a:gd name="T61" fmla="*/ 7 h 13"/>
                      <a:gd name="T62" fmla="*/ 2 w 17"/>
                      <a:gd name="T63" fmla="*/ 5 h 13"/>
                      <a:gd name="T64" fmla="*/ 5 w 17"/>
                      <a:gd name="T65" fmla="*/ 6 h 13"/>
                      <a:gd name="T66" fmla="*/ 6 w 17"/>
                      <a:gd name="T67" fmla="*/ 6 h 1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</a:cxnLst>
                    <a:rect l="0" t="0" r="r" b="b"/>
                    <a:pathLst>
                      <a:path w="17" h="13">
                        <a:moveTo>
                          <a:pt x="6" y="6"/>
                        </a:moveTo>
                        <a:lnTo>
                          <a:pt x="7" y="5"/>
                        </a:lnTo>
                        <a:lnTo>
                          <a:pt x="7" y="5"/>
                        </a:lnTo>
                        <a:lnTo>
                          <a:pt x="5" y="5"/>
                        </a:lnTo>
                        <a:lnTo>
                          <a:pt x="4" y="4"/>
                        </a:lnTo>
                        <a:lnTo>
                          <a:pt x="5" y="4"/>
                        </a:lnTo>
                        <a:lnTo>
                          <a:pt x="5" y="2"/>
                        </a:lnTo>
                        <a:lnTo>
                          <a:pt x="6" y="1"/>
                        </a:lnTo>
                        <a:lnTo>
                          <a:pt x="8" y="0"/>
                        </a:lnTo>
                        <a:lnTo>
                          <a:pt x="13" y="0"/>
                        </a:lnTo>
                        <a:lnTo>
                          <a:pt x="13" y="2"/>
                        </a:lnTo>
                        <a:lnTo>
                          <a:pt x="11" y="3"/>
                        </a:lnTo>
                        <a:lnTo>
                          <a:pt x="12" y="4"/>
                        </a:lnTo>
                        <a:lnTo>
                          <a:pt x="14" y="4"/>
                        </a:lnTo>
                        <a:lnTo>
                          <a:pt x="15" y="2"/>
                        </a:lnTo>
                        <a:lnTo>
                          <a:pt x="15" y="6"/>
                        </a:lnTo>
                        <a:lnTo>
                          <a:pt x="17" y="5"/>
                        </a:lnTo>
                        <a:lnTo>
                          <a:pt x="17" y="8"/>
                        </a:lnTo>
                        <a:lnTo>
                          <a:pt x="14" y="8"/>
                        </a:lnTo>
                        <a:lnTo>
                          <a:pt x="13" y="10"/>
                        </a:lnTo>
                        <a:lnTo>
                          <a:pt x="10" y="11"/>
                        </a:lnTo>
                        <a:lnTo>
                          <a:pt x="9" y="9"/>
                        </a:lnTo>
                        <a:lnTo>
                          <a:pt x="8" y="11"/>
                        </a:lnTo>
                        <a:lnTo>
                          <a:pt x="6" y="12"/>
                        </a:lnTo>
                        <a:lnTo>
                          <a:pt x="5" y="12"/>
                        </a:lnTo>
                        <a:lnTo>
                          <a:pt x="5" y="13"/>
                        </a:lnTo>
                        <a:lnTo>
                          <a:pt x="4" y="12"/>
                        </a:lnTo>
                        <a:lnTo>
                          <a:pt x="2" y="9"/>
                        </a:lnTo>
                        <a:lnTo>
                          <a:pt x="0" y="8"/>
                        </a:lnTo>
                        <a:lnTo>
                          <a:pt x="1" y="8"/>
                        </a:lnTo>
                        <a:lnTo>
                          <a:pt x="1" y="7"/>
                        </a:lnTo>
                        <a:lnTo>
                          <a:pt x="2" y="5"/>
                        </a:lnTo>
                        <a:lnTo>
                          <a:pt x="5" y="6"/>
                        </a:lnTo>
                        <a:lnTo>
                          <a:pt x="6" y="6"/>
                        </a:lnTo>
                      </a:path>
                    </a:pathLst>
                  </a:custGeom>
                  <a:grpFill/>
                  <a:ln w="12700" cap="flat">
                    <a:solidFill>
                      <a:schemeClr val="bg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 dirty="0">
                      <a:latin typeface="Calibri Light" panose="020F0302020204030204" pitchFamily="34" charset="0"/>
                      <a:sym typeface="Calibri Light" panose="020F0302020204030204" pitchFamily="34" charset="0"/>
                    </a:endParaRPr>
                  </a:p>
                </p:txBody>
              </p:sp>
              <p:sp>
                <p:nvSpPr>
                  <p:cNvPr id="891" name="Freeform 985">
                    <a:extLst>
                      <a:ext uri="{FF2B5EF4-FFF2-40B4-BE49-F238E27FC236}">
                        <a16:creationId xmlns:a16="http://schemas.microsoft.com/office/drawing/2014/main" id="{C4FA05F7-949F-79AF-0AEE-D7E4516CFC8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gray">
                  <a:xfrm>
                    <a:off x="2142074" y="3161424"/>
                    <a:ext cx="4765" cy="4765"/>
                  </a:xfrm>
                  <a:custGeom>
                    <a:avLst/>
                    <a:gdLst>
                      <a:gd name="T0" fmla="*/ 0 w 4"/>
                      <a:gd name="T1" fmla="*/ 0 h 4"/>
                      <a:gd name="T2" fmla="*/ 1 w 4"/>
                      <a:gd name="T3" fmla="*/ 1 h 4"/>
                      <a:gd name="T4" fmla="*/ 2 w 4"/>
                      <a:gd name="T5" fmla="*/ 0 h 4"/>
                      <a:gd name="T6" fmla="*/ 4 w 4"/>
                      <a:gd name="T7" fmla="*/ 1 h 4"/>
                      <a:gd name="T8" fmla="*/ 4 w 4"/>
                      <a:gd name="T9" fmla="*/ 3 h 4"/>
                      <a:gd name="T10" fmla="*/ 3 w 4"/>
                      <a:gd name="T11" fmla="*/ 4 h 4"/>
                      <a:gd name="T12" fmla="*/ 2 w 4"/>
                      <a:gd name="T13" fmla="*/ 4 h 4"/>
                      <a:gd name="T14" fmla="*/ 1 w 4"/>
                      <a:gd name="T15" fmla="*/ 3 h 4"/>
                      <a:gd name="T16" fmla="*/ 0 w 4"/>
                      <a:gd name="T17" fmla="*/ 0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4" h="4">
                        <a:moveTo>
                          <a:pt x="0" y="0"/>
                        </a:moveTo>
                        <a:lnTo>
                          <a:pt x="1" y="1"/>
                        </a:lnTo>
                        <a:lnTo>
                          <a:pt x="2" y="0"/>
                        </a:lnTo>
                        <a:lnTo>
                          <a:pt x="4" y="1"/>
                        </a:lnTo>
                        <a:lnTo>
                          <a:pt x="4" y="3"/>
                        </a:lnTo>
                        <a:lnTo>
                          <a:pt x="3" y="4"/>
                        </a:lnTo>
                        <a:lnTo>
                          <a:pt x="2" y="4"/>
                        </a:lnTo>
                        <a:lnTo>
                          <a:pt x="1" y="3"/>
                        </a:lnTo>
                        <a:lnTo>
                          <a:pt x="0" y="0"/>
                        </a:lnTo>
                      </a:path>
                    </a:pathLst>
                  </a:custGeom>
                  <a:grpFill/>
                  <a:ln w="12700" cap="flat">
                    <a:solidFill>
                      <a:schemeClr val="bg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 dirty="0">
                      <a:latin typeface="Calibri Light" panose="020F0302020204030204" pitchFamily="34" charset="0"/>
                      <a:sym typeface="Calibri Light" panose="020F0302020204030204" pitchFamily="34" charset="0"/>
                    </a:endParaRPr>
                  </a:p>
                </p:txBody>
              </p:sp>
              <p:sp>
                <p:nvSpPr>
                  <p:cNvPr id="892" name="Freeform 986">
                    <a:extLst>
                      <a:ext uri="{FF2B5EF4-FFF2-40B4-BE49-F238E27FC236}">
                        <a16:creationId xmlns:a16="http://schemas.microsoft.com/office/drawing/2014/main" id="{0A1D308A-FE3B-BE46-6C27-DF4A7BF2DA7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gray">
                  <a:xfrm>
                    <a:off x="2231428" y="3095899"/>
                    <a:ext cx="16679" cy="23828"/>
                  </a:xfrm>
                  <a:custGeom>
                    <a:avLst/>
                    <a:gdLst>
                      <a:gd name="T0" fmla="*/ 3 w 14"/>
                      <a:gd name="T1" fmla="*/ 13 h 20"/>
                      <a:gd name="T2" fmla="*/ 3 w 14"/>
                      <a:gd name="T3" fmla="*/ 12 h 20"/>
                      <a:gd name="T4" fmla="*/ 7 w 14"/>
                      <a:gd name="T5" fmla="*/ 9 h 20"/>
                      <a:gd name="T6" fmla="*/ 8 w 14"/>
                      <a:gd name="T7" fmla="*/ 7 h 20"/>
                      <a:gd name="T8" fmla="*/ 11 w 14"/>
                      <a:gd name="T9" fmla="*/ 4 h 20"/>
                      <a:gd name="T10" fmla="*/ 11 w 14"/>
                      <a:gd name="T11" fmla="*/ 0 h 20"/>
                      <a:gd name="T12" fmla="*/ 12 w 14"/>
                      <a:gd name="T13" fmla="*/ 2 h 20"/>
                      <a:gd name="T14" fmla="*/ 12 w 14"/>
                      <a:gd name="T15" fmla="*/ 3 h 20"/>
                      <a:gd name="T16" fmla="*/ 14 w 14"/>
                      <a:gd name="T17" fmla="*/ 3 h 20"/>
                      <a:gd name="T18" fmla="*/ 14 w 14"/>
                      <a:gd name="T19" fmla="*/ 4 h 20"/>
                      <a:gd name="T20" fmla="*/ 8 w 14"/>
                      <a:gd name="T21" fmla="*/ 11 h 20"/>
                      <a:gd name="T22" fmla="*/ 8 w 14"/>
                      <a:gd name="T23" fmla="*/ 15 h 20"/>
                      <a:gd name="T24" fmla="*/ 6 w 14"/>
                      <a:gd name="T25" fmla="*/ 15 h 20"/>
                      <a:gd name="T26" fmla="*/ 6 w 14"/>
                      <a:gd name="T27" fmla="*/ 17 h 20"/>
                      <a:gd name="T28" fmla="*/ 1 w 14"/>
                      <a:gd name="T29" fmla="*/ 20 h 20"/>
                      <a:gd name="T30" fmla="*/ 0 w 14"/>
                      <a:gd name="T31" fmla="*/ 19 h 20"/>
                      <a:gd name="T32" fmla="*/ 0 w 14"/>
                      <a:gd name="T33" fmla="*/ 16 h 20"/>
                      <a:gd name="T34" fmla="*/ 1 w 14"/>
                      <a:gd name="T35" fmla="*/ 15 h 20"/>
                      <a:gd name="T36" fmla="*/ 2 w 14"/>
                      <a:gd name="T37" fmla="*/ 14 h 20"/>
                      <a:gd name="T38" fmla="*/ 3 w 14"/>
                      <a:gd name="T39" fmla="*/ 13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</a:cxnLst>
                    <a:rect l="0" t="0" r="r" b="b"/>
                    <a:pathLst>
                      <a:path w="14" h="20">
                        <a:moveTo>
                          <a:pt x="3" y="13"/>
                        </a:moveTo>
                        <a:lnTo>
                          <a:pt x="3" y="12"/>
                        </a:lnTo>
                        <a:lnTo>
                          <a:pt x="7" y="9"/>
                        </a:lnTo>
                        <a:lnTo>
                          <a:pt x="8" y="7"/>
                        </a:lnTo>
                        <a:lnTo>
                          <a:pt x="11" y="4"/>
                        </a:lnTo>
                        <a:lnTo>
                          <a:pt x="11" y="0"/>
                        </a:lnTo>
                        <a:lnTo>
                          <a:pt x="12" y="2"/>
                        </a:lnTo>
                        <a:lnTo>
                          <a:pt x="12" y="3"/>
                        </a:lnTo>
                        <a:lnTo>
                          <a:pt x="14" y="3"/>
                        </a:lnTo>
                        <a:lnTo>
                          <a:pt x="14" y="4"/>
                        </a:lnTo>
                        <a:lnTo>
                          <a:pt x="8" y="11"/>
                        </a:lnTo>
                        <a:lnTo>
                          <a:pt x="8" y="15"/>
                        </a:lnTo>
                        <a:lnTo>
                          <a:pt x="6" y="15"/>
                        </a:lnTo>
                        <a:lnTo>
                          <a:pt x="6" y="17"/>
                        </a:lnTo>
                        <a:lnTo>
                          <a:pt x="1" y="20"/>
                        </a:lnTo>
                        <a:lnTo>
                          <a:pt x="0" y="19"/>
                        </a:lnTo>
                        <a:lnTo>
                          <a:pt x="0" y="16"/>
                        </a:lnTo>
                        <a:lnTo>
                          <a:pt x="1" y="15"/>
                        </a:lnTo>
                        <a:lnTo>
                          <a:pt x="2" y="14"/>
                        </a:lnTo>
                        <a:lnTo>
                          <a:pt x="3" y="13"/>
                        </a:lnTo>
                      </a:path>
                    </a:pathLst>
                  </a:custGeom>
                  <a:grpFill/>
                  <a:ln w="12700" cap="flat">
                    <a:solidFill>
                      <a:schemeClr val="bg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 dirty="0">
                      <a:latin typeface="Calibri Light" panose="020F0302020204030204" pitchFamily="34" charset="0"/>
                      <a:sym typeface="Calibri Light" panose="020F0302020204030204" pitchFamily="34" charset="0"/>
                    </a:endParaRPr>
                  </a:p>
                </p:txBody>
              </p:sp>
              <p:sp>
                <p:nvSpPr>
                  <p:cNvPr id="893" name="Freeform 987">
                    <a:extLst>
                      <a:ext uri="{FF2B5EF4-FFF2-40B4-BE49-F238E27FC236}">
                        <a16:creationId xmlns:a16="http://schemas.microsoft.com/office/drawing/2014/main" id="{35338564-8385-AF3C-6D63-B8D8CB17AF9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gray">
                  <a:xfrm>
                    <a:off x="2252873" y="3092324"/>
                    <a:ext cx="10723" cy="7149"/>
                  </a:xfrm>
                  <a:custGeom>
                    <a:avLst/>
                    <a:gdLst>
                      <a:gd name="T0" fmla="*/ 0 w 9"/>
                      <a:gd name="T1" fmla="*/ 4 h 6"/>
                      <a:gd name="T2" fmla="*/ 0 w 9"/>
                      <a:gd name="T3" fmla="*/ 5 h 6"/>
                      <a:gd name="T4" fmla="*/ 0 w 9"/>
                      <a:gd name="T5" fmla="*/ 4 h 6"/>
                      <a:gd name="T6" fmla="*/ 0 w 9"/>
                      <a:gd name="T7" fmla="*/ 2 h 6"/>
                      <a:gd name="T8" fmla="*/ 1 w 9"/>
                      <a:gd name="T9" fmla="*/ 1 h 6"/>
                      <a:gd name="T10" fmla="*/ 2 w 9"/>
                      <a:gd name="T11" fmla="*/ 0 h 6"/>
                      <a:gd name="T12" fmla="*/ 4 w 9"/>
                      <a:gd name="T13" fmla="*/ 1 h 6"/>
                      <a:gd name="T14" fmla="*/ 4 w 9"/>
                      <a:gd name="T15" fmla="*/ 0 h 6"/>
                      <a:gd name="T16" fmla="*/ 6 w 9"/>
                      <a:gd name="T17" fmla="*/ 2 h 6"/>
                      <a:gd name="T18" fmla="*/ 8 w 9"/>
                      <a:gd name="T19" fmla="*/ 2 h 6"/>
                      <a:gd name="T20" fmla="*/ 9 w 9"/>
                      <a:gd name="T21" fmla="*/ 3 h 6"/>
                      <a:gd name="T22" fmla="*/ 9 w 9"/>
                      <a:gd name="T23" fmla="*/ 4 h 6"/>
                      <a:gd name="T24" fmla="*/ 3 w 9"/>
                      <a:gd name="T25" fmla="*/ 6 h 6"/>
                      <a:gd name="T26" fmla="*/ 3 w 9"/>
                      <a:gd name="T27" fmla="*/ 5 h 6"/>
                      <a:gd name="T28" fmla="*/ 2 w 9"/>
                      <a:gd name="T29" fmla="*/ 5 h 6"/>
                      <a:gd name="T30" fmla="*/ 1 w 9"/>
                      <a:gd name="T31" fmla="*/ 5 h 6"/>
                      <a:gd name="T32" fmla="*/ 0 w 9"/>
                      <a:gd name="T33" fmla="*/ 4 h 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9" h="6">
                        <a:moveTo>
                          <a:pt x="0" y="4"/>
                        </a:moveTo>
                        <a:lnTo>
                          <a:pt x="0" y="5"/>
                        </a:lnTo>
                        <a:lnTo>
                          <a:pt x="0" y="4"/>
                        </a:lnTo>
                        <a:lnTo>
                          <a:pt x="0" y="2"/>
                        </a:lnTo>
                        <a:lnTo>
                          <a:pt x="1" y="1"/>
                        </a:lnTo>
                        <a:lnTo>
                          <a:pt x="2" y="0"/>
                        </a:lnTo>
                        <a:lnTo>
                          <a:pt x="4" y="1"/>
                        </a:lnTo>
                        <a:lnTo>
                          <a:pt x="4" y="0"/>
                        </a:lnTo>
                        <a:lnTo>
                          <a:pt x="6" y="2"/>
                        </a:lnTo>
                        <a:lnTo>
                          <a:pt x="8" y="2"/>
                        </a:lnTo>
                        <a:lnTo>
                          <a:pt x="9" y="3"/>
                        </a:lnTo>
                        <a:lnTo>
                          <a:pt x="9" y="4"/>
                        </a:lnTo>
                        <a:lnTo>
                          <a:pt x="3" y="6"/>
                        </a:lnTo>
                        <a:lnTo>
                          <a:pt x="3" y="5"/>
                        </a:lnTo>
                        <a:lnTo>
                          <a:pt x="2" y="5"/>
                        </a:lnTo>
                        <a:lnTo>
                          <a:pt x="1" y="5"/>
                        </a:lnTo>
                        <a:lnTo>
                          <a:pt x="0" y="4"/>
                        </a:lnTo>
                      </a:path>
                    </a:pathLst>
                  </a:custGeom>
                  <a:grpFill/>
                  <a:ln w="12700" cap="flat">
                    <a:solidFill>
                      <a:schemeClr val="bg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 dirty="0">
                      <a:latin typeface="Calibri Light" panose="020F0302020204030204" pitchFamily="34" charset="0"/>
                      <a:sym typeface="Calibri Light" panose="020F0302020204030204" pitchFamily="34" charset="0"/>
                    </a:endParaRPr>
                  </a:p>
                </p:txBody>
              </p:sp>
              <p:sp>
                <p:nvSpPr>
                  <p:cNvPr id="894" name="Freeform 988">
                    <a:extLst>
                      <a:ext uri="{FF2B5EF4-FFF2-40B4-BE49-F238E27FC236}">
                        <a16:creationId xmlns:a16="http://schemas.microsoft.com/office/drawing/2014/main" id="{E462BA39-8A01-E1AF-18E3-F1CE6490C4C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gray">
                  <a:xfrm>
                    <a:off x="1981237" y="3153085"/>
                    <a:ext cx="7149" cy="9531"/>
                  </a:xfrm>
                  <a:custGeom>
                    <a:avLst/>
                    <a:gdLst>
                      <a:gd name="T0" fmla="*/ 6 w 6"/>
                      <a:gd name="T1" fmla="*/ 1 h 8"/>
                      <a:gd name="T2" fmla="*/ 6 w 6"/>
                      <a:gd name="T3" fmla="*/ 0 h 8"/>
                      <a:gd name="T4" fmla="*/ 6 w 6"/>
                      <a:gd name="T5" fmla="*/ 3 h 8"/>
                      <a:gd name="T6" fmla="*/ 4 w 6"/>
                      <a:gd name="T7" fmla="*/ 8 h 8"/>
                      <a:gd name="T8" fmla="*/ 2 w 6"/>
                      <a:gd name="T9" fmla="*/ 8 h 8"/>
                      <a:gd name="T10" fmla="*/ 1 w 6"/>
                      <a:gd name="T11" fmla="*/ 8 h 8"/>
                      <a:gd name="T12" fmla="*/ 0 w 6"/>
                      <a:gd name="T13" fmla="*/ 6 h 8"/>
                      <a:gd name="T14" fmla="*/ 1 w 6"/>
                      <a:gd name="T15" fmla="*/ 4 h 8"/>
                      <a:gd name="T16" fmla="*/ 3 w 6"/>
                      <a:gd name="T17" fmla="*/ 4 h 8"/>
                      <a:gd name="T18" fmla="*/ 6 w 6"/>
                      <a:gd name="T19" fmla="*/ 1 h 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6" h="8">
                        <a:moveTo>
                          <a:pt x="6" y="1"/>
                        </a:moveTo>
                        <a:lnTo>
                          <a:pt x="6" y="0"/>
                        </a:lnTo>
                        <a:lnTo>
                          <a:pt x="6" y="3"/>
                        </a:lnTo>
                        <a:lnTo>
                          <a:pt x="4" y="8"/>
                        </a:lnTo>
                        <a:lnTo>
                          <a:pt x="2" y="8"/>
                        </a:lnTo>
                        <a:lnTo>
                          <a:pt x="1" y="8"/>
                        </a:lnTo>
                        <a:lnTo>
                          <a:pt x="0" y="6"/>
                        </a:lnTo>
                        <a:lnTo>
                          <a:pt x="1" y="4"/>
                        </a:lnTo>
                        <a:lnTo>
                          <a:pt x="3" y="4"/>
                        </a:lnTo>
                        <a:lnTo>
                          <a:pt x="6" y="1"/>
                        </a:lnTo>
                      </a:path>
                    </a:pathLst>
                  </a:custGeom>
                  <a:grpFill/>
                  <a:ln w="12700" cap="flat">
                    <a:solidFill>
                      <a:schemeClr val="bg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 dirty="0">
                      <a:latin typeface="Calibri Light" panose="020F0302020204030204" pitchFamily="34" charset="0"/>
                      <a:sym typeface="Calibri Light" panose="020F0302020204030204" pitchFamily="34" charset="0"/>
                    </a:endParaRPr>
                  </a:p>
                </p:txBody>
              </p:sp>
              <p:sp>
                <p:nvSpPr>
                  <p:cNvPr id="895" name="Freeform 989">
                    <a:extLst>
                      <a:ext uri="{FF2B5EF4-FFF2-40B4-BE49-F238E27FC236}">
                        <a16:creationId xmlns:a16="http://schemas.microsoft.com/office/drawing/2014/main" id="{FD9E3BA7-6876-649F-4369-F7C2A6458FF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gray">
                  <a:xfrm>
                    <a:off x="1860907" y="3095899"/>
                    <a:ext cx="35742" cy="22637"/>
                  </a:xfrm>
                  <a:custGeom>
                    <a:avLst/>
                    <a:gdLst>
                      <a:gd name="T0" fmla="*/ 0 w 30"/>
                      <a:gd name="T1" fmla="*/ 5 h 19"/>
                      <a:gd name="T2" fmla="*/ 5 w 30"/>
                      <a:gd name="T3" fmla="*/ 5 h 19"/>
                      <a:gd name="T4" fmla="*/ 11 w 30"/>
                      <a:gd name="T5" fmla="*/ 4 h 19"/>
                      <a:gd name="T6" fmla="*/ 17 w 30"/>
                      <a:gd name="T7" fmla="*/ 0 h 19"/>
                      <a:gd name="T8" fmla="*/ 21 w 30"/>
                      <a:gd name="T9" fmla="*/ 0 h 19"/>
                      <a:gd name="T10" fmla="*/ 22 w 30"/>
                      <a:gd name="T11" fmla="*/ 2 h 19"/>
                      <a:gd name="T12" fmla="*/ 27 w 30"/>
                      <a:gd name="T13" fmla="*/ 3 h 19"/>
                      <a:gd name="T14" fmla="*/ 30 w 30"/>
                      <a:gd name="T15" fmla="*/ 3 h 19"/>
                      <a:gd name="T16" fmla="*/ 29 w 30"/>
                      <a:gd name="T17" fmla="*/ 11 h 19"/>
                      <a:gd name="T18" fmla="*/ 30 w 30"/>
                      <a:gd name="T19" fmla="*/ 10 h 19"/>
                      <a:gd name="T20" fmla="*/ 30 w 30"/>
                      <a:gd name="T21" fmla="*/ 12 h 19"/>
                      <a:gd name="T22" fmla="*/ 29 w 30"/>
                      <a:gd name="T23" fmla="*/ 14 h 19"/>
                      <a:gd name="T24" fmla="*/ 27 w 30"/>
                      <a:gd name="T25" fmla="*/ 13 h 19"/>
                      <a:gd name="T26" fmla="*/ 26 w 30"/>
                      <a:gd name="T27" fmla="*/ 15 h 19"/>
                      <a:gd name="T28" fmla="*/ 24 w 30"/>
                      <a:gd name="T29" fmla="*/ 15 h 19"/>
                      <a:gd name="T30" fmla="*/ 22 w 30"/>
                      <a:gd name="T31" fmla="*/ 17 h 19"/>
                      <a:gd name="T32" fmla="*/ 22 w 30"/>
                      <a:gd name="T33" fmla="*/ 19 h 19"/>
                      <a:gd name="T34" fmla="*/ 13 w 30"/>
                      <a:gd name="T35" fmla="*/ 16 h 19"/>
                      <a:gd name="T36" fmla="*/ 9 w 30"/>
                      <a:gd name="T37" fmla="*/ 14 h 19"/>
                      <a:gd name="T38" fmla="*/ 8 w 30"/>
                      <a:gd name="T39" fmla="*/ 14 h 19"/>
                      <a:gd name="T40" fmla="*/ 6 w 30"/>
                      <a:gd name="T41" fmla="*/ 13 h 19"/>
                      <a:gd name="T42" fmla="*/ 2 w 30"/>
                      <a:gd name="T43" fmla="*/ 9 h 19"/>
                      <a:gd name="T44" fmla="*/ 1 w 30"/>
                      <a:gd name="T45" fmla="*/ 7 h 19"/>
                      <a:gd name="T46" fmla="*/ 0 w 30"/>
                      <a:gd name="T47" fmla="*/ 6 h 19"/>
                      <a:gd name="T48" fmla="*/ 0 w 30"/>
                      <a:gd name="T49" fmla="*/ 5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</a:cxnLst>
                    <a:rect l="0" t="0" r="r" b="b"/>
                    <a:pathLst>
                      <a:path w="30" h="19">
                        <a:moveTo>
                          <a:pt x="0" y="5"/>
                        </a:moveTo>
                        <a:lnTo>
                          <a:pt x="5" y="5"/>
                        </a:lnTo>
                        <a:lnTo>
                          <a:pt x="11" y="4"/>
                        </a:lnTo>
                        <a:lnTo>
                          <a:pt x="17" y="0"/>
                        </a:lnTo>
                        <a:lnTo>
                          <a:pt x="21" y="0"/>
                        </a:lnTo>
                        <a:lnTo>
                          <a:pt x="22" y="2"/>
                        </a:lnTo>
                        <a:lnTo>
                          <a:pt x="27" y="3"/>
                        </a:lnTo>
                        <a:lnTo>
                          <a:pt x="30" y="3"/>
                        </a:lnTo>
                        <a:lnTo>
                          <a:pt x="29" y="11"/>
                        </a:lnTo>
                        <a:lnTo>
                          <a:pt x="30" y="10"/>
                        </a:lnTo>
                        <a:lnTo>
                          <a:pt x="30" y="12"/>
                        </a:lnTo>
                        <a:lnTo>
                          <a:pt x="29" y="14"/>
                        </a:lnTo>
                        <a:lnTo>
                          <a:pt x="27" y="13"/>
                        </a:lnTo>
                        <a:lnTo>
                          <a:pt x="26" y="15"/>
                        </a:lnTo>
                        <a:lnTo>
                          <a:pt x="24" y="15"/>
                        </a:lnTo>
                        <a:lnTo>
                          <a:pt x="22" y="17"/>
                        </a:lnTo>
                        <a:lnTo>
                          <a:pt x="22" y="19"/>
                        </a:lnTo>
                        <a:lnTo>
                          <a:pt x="13" y="16"/>
                        </a:lnTo>
                        <a:lnTo>
                          <a:pt x="9" y="14"/>
                        </a:lnTo>
                        <a:lnTo>
                          <a:pt x="8" y="14"/>
                        </a:lnTo>
                        <a:lnTo>
                          <a:pt x="6" y="13"/>
                        </a:lnTo>
                        <a:lnTo>
                          <a:pt x="2" y="9"/>
                        </a:lnTo>
                        <a:lnTo>
                          <a:pt x="1" y="7"/>
                        </a:lnTo>
                        <a:lnTo>
                          <a:pt x="0" y="6"/>
                        </a:lnTo>
                        <a:lnTo>
                          <a:pt x="0" y="5"/>
                        </a:lnTo>
                      </a:path>
                    </a:pathLst>
                  </a:custGeom>
                  <a:grpFill/>
                  <a:ln w="12700" cap="flat">
                    <a:solidFill>
                      <a:schemeClr val="bg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 dirty="0">
                      <a:latin typeface="Calibri Light" panose="020F0302020204030204" pitchFamily="34" charset="0"/>
                      <a:sym typeface="Calibri Light" panose="020F0302020204030204" pitchFamily="34" charset="0"/>
                    </a:endParaRPr>
                  </a:p>
                </p:txBody>
              </p:sp>
              <p:sp>
                <p:nvSpPr>
                  <p:cNvPr id="896" name="Freeform 990">
                    <a:extLst>
                      <a:ext uri="{FF2B5EF4-FFF2-40B4-BE49-F238E27FC236}">
                        <a16:creationId xmlns:a16="http://schemas.microsoft.com/office/drawing/2014/main" id="{A1EF8694-3021-51FD-458A-FF7B6C038B3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gray">
                  <a:xfrm>
                    <a:off x="1902605" y="3079219"/>
                    <a:ext cx="20253" cy="17870"/>
                  </a:xfrm>
                  <a:custGeom>
                    <a:avLst/>
                    <a:gdLst>
                      <a:gd name="T0" fmla="*/ 0 w 17"/>
                      <a:gd name="T1" fmla="*/ 6 h 15"/>
                      <a:gd name="T2" fmla="*/ 0 w 17"/>
                      <a:gd name="T3" fmla="*/ 5 h 15"/>
                      <a:gd name="T4" fmla="*/ 5 w 17"/>
                      <a:gd name="T5" fmla="*/ 1 h 15"/>
                      <a:gd name="T6" fmla="*/ 6 w 17"/>
                      <a:gd name="T7" fmla="*/ 0 h 15"/>
                      <a:gd name="T8" fmla="*/ 16 w 17"/>
                      <a:gd name="T9" fmla="*/ 3 h 15"/>
                      <a:gd name="T10" fmla="*/ 17 w 17"/>
                      <a:gd name="T11" fmla="*/ 5 h 15"/>
                      <a:gd name="T12" fmla="*/ 17 w 17"/>
                      <a:gd name="T13" fmla="*/ 7 h 15"/>
                      <a:gd name="T14" fmla="*/ 10 w 17"/>
                      <a:gd name="T15" fmla="*/ 15 h 15"/>
                      <a:gd name="T16" fmla="*/ 8 w 17"/>
                      <a:gd name="T17" fmla="*/ 12 h 15"/>
                      <a:gd name="T18" fmla="*/ 7 w 17"/>
                      <a:gd name="T19" fmla="*/ 8 h 15"/>
                      <a:gd name="T20" fmla="*/ 3 w 17"/>
                      <a:gd name="T21" fmla="*/ 6 h 15"/>
                      <a:gd name="T22" fmla="*/ 0 w 17"/>
                      <a:gd name="T23" fmla="*/ 6 h 1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17" h="15">
                        <a:moveTo>
                          <a:pt x="0" y="6"/>
                        </a:moveTo>
                        <a:lnTo>
                          <a:pt x="0" y="5"/>
                        </a:lnTo>
                        <a:lnTo>
                          <a:pt x="5" y="1"/>
                        </a:lnTo>
                        <a:lnTo>
                          <a:pt x="6" y="0"/>
                        </a:lnTo>
                        <a:lnTo>
                          <a:pt x="16" y="3"/>
                        </a:lnTo>
                        <a:lnTo>
                          <a:pt x="17" y="5"/>
                        </a:lnTo>
                        <a:lnTo>
                          <a:pt x="17" y="7"/>
                        </a:lnTo>
                        <a:lnTo>
                          <a:pt x="10" y="15"/>
                        </a:lnTo>
                        <a:lnTo>
                          <a:pt x="8" y="12"/>
                        </a:lnTo>
                        <a:lnTo>
                          <a:pt x="7" y="8"/>
                        </a:lnTo>
                        <a:lnTo>
                          <a:pt x="3" y="6"/>
                        </a:lnTo>
                        <a:lnTo>
                          <a:pt x="0" y="6"/>
                        </a:lnTo>
                      </a:path>
                    </a:pathLst>
                  </a:custGeom>
                  <a:grpFill/>
                  <a:ln w="12700" cap="flat">
                    <a:solidFill>
                      <a:schemeClr val="bg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 dirty="0">
                      <a:latin typeface="Calibri Light" panose="020F0302020204030204" pitchFamily="34" charset="0"/>
                      <a:sym typeface="Calibri Light" panose="020F0302020204030204" pitchFamily="34" charset="0"/>
                    </a:endParaRPr>
                  </a:p>
                </p:txBody>
              </p:sp>
              <p:sp>
                <p:nvSpPr>
                  <p:cNvPr id="897" name="Freeform 994">
                    <a:extLst>
                      <a:ext uri="{FF2B5EF4-FFF2-40B4-BE49-F238E27FC236}">
                        <a16:creationId xmlns:a16="http://schemas.microsoft.com/office/drawing/2014/main" id="{92B57ADC-9E2D-93D0-39DF-EE5E97BD324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gray">
                  <a:xfrm>
                    <a:off x="1910946" y="2991057"/>
                    <a:ext cx="13105" cy="14297"/>
                  </a:xfrm>
                  <a:custGeom>
                    <a:avLst/>
                    <a:gdLst>
                      <a:gd name="T0" fmla="*/ 10 w 11"/>
                      <a:gd name="T1" fmla="*/ 1 h 12"/>
                      <a:gd name="T2" fmla="*/ 11 w 11"/>
                      <a:gd name="T3" fmla="*/ 2 h 12"/>
                      <a:gd name="T4" fmla="*/ 10 w 11"/>
                      <a:gd name="T5" fmla="*/ 5 h 12"/>
                      <a:gd name="T6" fmla="*/ 10 w 11"/>
                      <a:gd name="T7" fmla="*/ 8 h 12"/>
                      <a:gd name="T8" fmla="*/ 9 w 11"/>
                      <a:gd name="T9" fmla="*/ 9 h 12"/>
                      <a:gd name="T10" fmla="*/ 3 w 11"/>
                      <a:gd name="T11" fmla="*/ 9 h 12"/>
                      <a:gd name="T12" fmla="*/ 1 w 11"/>
                      <a:gd name="T13" fmla="*/ 12 h 12"/>
                      <a:gd name="T14" fmla="*/ 0 w 11"/>
                      <a:gd name="T15" fmla="*/ 11 h 12"/>
                      <a:gd name="T16" fmla="*/ 0 w 11"/>
                      <a:gd name="T17" fmla="*/ 6 h 12"/>
                      <a:gd name="T18" fmla="*/ 6 w 11"/>
                      <a:gd name="T19" fmla="*/ 0 h 12"/>
                      <a:gd name="T20" fmla="*/ 10 w 11"/>
                      <a:gd name="T21" fmla="*/ 1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11" h="12">
                        <a:moveTo>
                          <a:pt x="10" y="1"/>
                        </a:moveTo>
                        <a:lnTo>
                          <a:pt x="11" y="2"/>
                        </a:lnTo>
                        <a:lnTo>
                          <a:pt x="10" y="5"/>
                        </a:lnTo>
                        <a:lnTo>
                          <a:pt x="10" y="8"/>
                        </a:lnTo>
                        <a:lnTo>
                          <a:pt x="9" y="9"/>
                        </a:lnTo>
                        <a:lnTo>
                          <a:pt x="3" y="9"/>
                        </a:lnTo>
                        <a:lnTo>
                          <a:pt x="1" y="12"/>
                        </a:lnTo>
                        <a:lnTo>
                          <a:pt x="0" y="11"/>
                        </a:lnTo>
                        <a:lnTo>
                          <a:pt x="0" y="6"/>
                        </a:lnTo>
                        <a:lnTo>
                          <a:pt x="6" y="0"/>
                        </a:lnTo>
                        <a:lnTo>
                          <a:pt x="10" y="1"/>
                        </a:lnTo>
                      </a:path>
                    </a:pathLst>
                  </a:custGeom>
                  <a:grpFill/>
                  <a:ln w="12700" cap="flat">
                    <a:solidFill>
                      <a:schemeClr val="bg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 dirty="0">
                      <a:latin typeface="Calibri Light" panose="020F0302020204030204" pitchFamily="34" charset="0"/>
                      <a:sym typeface="Calibri Light" panose="020F0302020204030204" pitchFamily="34" charset="0"/>
                    </a:endParaRPr>
                  </a:p>
                </p:txBody>
              </p:sp>
              <p:sp>
                <p:nvSpPr>
                  <p:cNvPr id="898" name="Freeform 995">
                    <a:extLst>
                      <a:ext uri="{FF2B5EF4-FFF2-40B4-BE49-F238E27FC236}">
                        <a16:creationId xmlns:a16="http://schemas.microsoft.com/office/drawing/2014/main" id="{B39A526C-2A49-8880-E6BD-350AD03FD58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gray">
                  <a:xfrm>
                    <a:off x="1852567" y="2582412"/>
                    <a:ext cx="564717" cy="707683"/>
                  </a:xfrm>
                  <a:custGeom>
                    <a:avLst/>
                    <a:gdLst>
                      <a:gd name="T0" fmla="*/ 693 w 838"/>
                      <a:gd name="T1" fmla="*/ 105 h 1049"/>
                      <a:gd name="T2" fmla="*/ 620 w 838"/>
                      <a:gd name="T3" fmla="*/ 99 h 1049"/>
                      <a:gd name="T4" fmla="*/ 494 w 838"/>
                      <a:gd name="T5" fmla="*/ 72 h 1049"/>
                      <a:gd name="T6" fmla="*/ 426 w 838"/>
                      <a:gd name="T7" fmla="*/ 41 h 1049"/>
                      <a:gd name="T8" fmla="*/ 360 w 838"/>
                      <a:gd name="T9" fmla="*/ 26 h 1049"/>
                      <a:gd name="T10" fmla="*/ 352 w 838"/>
                      <a:gd name="T11" fmla="*/ 25 h 1049"/>
                      <a:gd name="T12" fmla="*/ 308 w 838"/>
                      <a:gd name="T13" fmla="*/ 17 h 1049"/>
                      <a:gd name="T14" fmla="*/ 245 w 838"/>
                      <a:gd name="T15" fmla="*/ 42 h 1049"/>
                      <a:gd name="T16" fmla="*/ 226 w 838"/>
                      <a:gd name="T17" fmla="*/ 83 h 1049"/>
                      <a:gd name="T18" fmla="*/ 166 w 838"/>
                      <a:gd name="T19" fmla="*/ 102 h 1049"/>
                      <a:gd name="T20" fmla="*/ 153 w 838"/>
                      <a:gd name="T21" fmla="*/ 150 h 1049"/>
                      <a:gd name="T22" fmla="*/ 51 w 838"/>
                      <a:gd name="T23" fmla="*/ 214 h 1049"/>
                      <a:gd name="T24" fmla="*/ 78 w 838"/>
                      <a:gd name="T25" fmla="*/ 269 h 1049"/>
                      <a:gd name="T26" fmla="*/ 158 w 838"/>
                      <a:gd name="T27" fmla="*/ 337 h 1049"/>
                      <a:gd name="T28" fmla="*/ 192 w 838"/>
                      <a:gd name="T29" fmla="*/ 367 h 1049"/>
                      <a:gd name="T30" fmla="*/ 242 w 838"/>
                      <a:gd name="T31" fmla="*/ 374 h 1049"/>
                      <a:gd name="T32" fmla="*/ 173 w 838"/>
                      <a:gd name="T33" fmla="*/ 375 h 1049"/>
                      <a:gd name="T34" fmla="*/ 177 w 838"/>
                      <a:gd name="T35" fmla="*/ 416 h 1049"/>
                      <a:gd name="T36" fmla="*/ 113 w 838"/>
                      <a:gd name="T37" fmla="*/ 399 h 1049"/>
                      <a:gd name="T38" fmla="*/ 72 w 838"/>
                      <a:gd name="T39" fmla="*/ 404 h 1049"/>
                      <a:gd name="T40" fmla="*/ 3 w 838"/>
                      <a:gd name="T41" fmla="*/ 437 h 1049"/>
                      <a:gd name="T42" fmla="*/ 47 w 838"/>
                      <a:gd name="T43" fmla="*/ 492 h 1049"/>
                      <a:gd name="T44" fmla="*/ 141 w 838"/>
                      <a:gd name="T45" fmla="*/ 505 h 1049"/>
                      <a:gd name="T46" fmla="*/ 205 w 838"/>
                      <a:gd name="T47" fmla="*/ 508 h 1049"/>
                      <a:gd name="T48" fmla="*/ 198 w 838"/>
                      <a:gd name="T49" fmla="*/ 575 h 1049"/>
                      <a:gd name="T50" fmla="*/ 130 w 838"/>
                      <a:gd name="T51" fmla="*/ 602 h 1049"/>
                      <a:gd name="T52" fmla="*/ 66 w 838"/>
                      <a:gd name="T53" fmla="*/ 664 h 1049"/>
                      <a:gd name="T54" fmla="*/ 81 w 838"/>
                      <a:gd name="T55" fmla="*/ 691 h 1049"/>
                      <a:gd name="T56" fmla="*/ 89 w 838"/>
                      <a:gd name="T57" fmla="*/ 721 h 1049"/>
                      <a:gd name="T58" fmla="*/ 107 w 838"/>
                      <a:gd name="T59" fmla="*/ 784 h 1049"/>
                      <a:gd name="T60" fmla="*/ 141 w 838"/>
                      <a:gd name="T61" fmla="*/ 803 h 1049"/>
                      <a:gd name="T62" fmla="*/ 163 w 838"/>
                      <a:gd name="T63" fmla="*/ 771 h 1049"/>
                      <a:gd name="T64" fmla="*/ 177 w 838"/>
                      <a:gd name="T65" fmla="*/ 847 h 1049"/>
                      <a:gd name="T66" fmla="*/ 217 w 838"/>
                      <a:gd name="T67" fmla="*/ 839 h 1049"/>
                      <a:gd name="T68" fmla="*/ 257 w 838"/>
                      <a:gd name="T69" fmla="*/ 852 h 1049"/>
                      <a:gd name="T70" fmla="*/ 309 w 838"/>
                      <a:gd name="T71" fmla="*/ 852 h 1049"/>
                      <a:gd name="T72" fmla="*/ 262 w 838"/>
                      <a:gd name="T73" fmla="*/ 953 h 1049"/>
                      <a:gd name="T74" fmla="*/ 207 w 838"/>
                      <a:gd name="T75" fmla="*/ 999 h 1049"/>
                      <a:gd name="T76" fmla="*/ 147 w 838"/>
                      <a:gd name="T77" fmla="*/ 1028 h 1049"/>
                      <a:gd name="T78" fmla="*/ 142 w 838"/>
                      <a:gd name="T79" fmla="*/ 1042 h 1049"/>
                      <a:gd name="T80" fmla="*/ 182 w 838"/>
                      <a:gd name="T81" fmla="*/ 1013 h 1049"/>
                      <a:gd name="T82" fmla="*/ 228 w 838"/>
                      <a:gd name="T83" fmla="*/ 1005 h 1049"/>
                      <a:gd name="T84" fmla="*/ 255 w 838"/>
                      <a:gd name="T85" fmla="*/ 979 h 1049"/>
                      <a:gd name="T86" fmla="*/ 296 w 838"/>
                      <a:gd name="T87" fmla="*/ 953 h 1049"/>
                      <a:gd name="T88" fmla="*/ 337 w 838"/>
                      <a:gd name="T89" fmla="*/ 914 h 1049"/>
                      <a:gd name="T90" fmla="*/ 387 w 838"/>
                      <a:gd name="T91" fmla="*/ 875 h 1049"/>
                      <a:gd name="T92" fmla="*/ 391 w 838"/>
                      <a:gd name="T93" fmla="*/ 818 h 1049"/>
                      <a:gd name="T94" fmla="*/ 431 w 838"/>
                      <a:gd name="T95" fmla="*/ 780 h 1049"/>
                      <a:gd name="T96" fmla="*/ 498 w 838"/>
                      <a:gd name="T97" fmla="*/ 662 h 1049"/>
                      <a:gd name="T98" fmla="*/ 510 w 838"/>
                      <a:gd name="T99" fmla="*/ 713 h 1049"/>
                      <a:gd name="T100" fmla="*/ 465 w 838"/>
                      <a:gd name="T101" fmla="*/ 773 h 1049"/>
                      <a:gd name="T102" fmla="*/ 460 w 838"/>
                      <a:gd name="T103" fmla="*/ 814 h 1049"/>
                      <a:gd name="T104" fmla="*/ 497 w 838"/>
                      <a:gd name="T105" fmla="*/ 808 h 1049"/>
                      <a:gd name="T106" fmla="*/ 526 w 838"/>
                      <a:gd name="T107" fmla="*/ 784 h 1049"/>
                      <a:gd name="T108" fmla="*/ 554 w 838"/>
                      <a:gd name="T109" fmla="*/ 755 h 1049"/>
                      <a:gd name="T110" fmla="*/ 557 w 838"/>
                      <a:gd name="T111" fmla="*/ 724 h 1049"/>
                      <a:gd name="T112" fmla="*/ 596 w 838"/>
                      <a:gd name="T113" fmla="*/ 722 h 1049"/>
                      <a:gd name="T114" fmla="*/ 618 w 838"/>
                      <a:gd name="T115" fmla="*/ 745 h 1049"/>
                      <a:gd name="T116" fmla="*/ 657 w 838"/>
                      <a:gd name="T117" fmla="*/ 772 h 1049"/>
                      <a:gd name="T118" fmla="*/ 735 w 838"/>
                      <a:gd name="T119" fmla="*/ 786 h 1049"/>
                      <a:gd name="T120" fmla="*/ 811 w 838"/>
                      <a:gd name="T121" fmla="*/ 792 h 1049"/>
                      <a:gd name="T122" fmla="*/ 798 w 838"/>
                      <a:gd name="T123" fmla="*/ 807 h 1049"/>
                      <a:gd name="T124" fmla="*/ 834 w 838"/>
                      <a:gd name="T125" fmla="*/ 817 h 10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  <a:cxn ang="0">
                        <a:pos x="T122" y="T123"/>
                      </a:cxn>
                      <a:cxn ang="0">
                        <a:pos x="T124" y="T125"/>
                      </a:cxn>
                    </a:cxnLst>
                    <a:rect l="0" t="0" r="r" b="b"/>
                    <a:pathLst>
                      <a:path w="838" h="1049">
                        <a:moveTo>
                          <a:pt x="761" y="749"/>
                        </a:moveTo>
                        <a:cubicBezTo>
                          <a:pt x="761" y="693"/>
                          <a:pt x="761" y="693"/>
                          <a:pt x="761" y="693"/>
                        </a:cubicBezTo>
                        <a:cubicBezTo>
                          <a:pt x="761" y="532"/>
                          <a:pt x="761" y="370"/>
                          <a:pt x="761" y="209"/>
                        </a:cubicBezTo>
                        <a:cubicBezTo>
                          <a:pt x="761" y="136"/>
                          <a:pt x="761" y="136"/>
                          <a:pt x="761" y="136"/>
                        </a:cubicBezTo>
                        <a:cubicBezTo>
                          <a:pt x="759" y="134"/>
                          <a:pt x="759" y="134"/>
                          <a:pt x="759" y="134"/>
                        </a:cubicBezTo>
                        <a:cubicBezTo>
                          <a:pt x="755" y="134"/>
                          <a:pt x="755" y="134"/>
                          <a:pt x="755" y="134"/>
                        </a:cubicBezTo>
                        <a:cubicBezTo>
                          <a:pt x="755" y="138"/>
                          <a:pt x="755" y="138"/>
                          <a:pt x="755" y="138"/>
                        </a:cubicBezTo>
                        <a:cubicBezTo>
                          <a:pt x="752" y="143"/>
                          <a:pt x="752" y="143"/>
                          <a:pt x="752" y="143"/>
                        </a:cubicBezTo>
                        <a:cubicBezTo>
                          <a:pt x="750" y="141"/>
                          <a:pt x="750" y="141"/>
                          <a:pt x="750" y="141"/>
                        </a:cubicBezTo>
                        <a:cubicBezTo>
                          <a:pt x="745" y="132"/>
                          <a:pt x="745" y="132"/>
                          <a:pt x="745" y="132"/>
                        </a:cubicBezTo>
                        <a:cubicBezTo>
                          <a:pt x="731" y="127"/>
                          <a:pt x="731" y="127"/>
                          <a:pt x="731" y="127"/>
                        </a:cubicBezTo>
                        <a:cubicBezTo>
                          <a:pt x="730" y="124"/>
                          <a:pt x="730" y="124"/>
                          <a:pt x="730" y="124"/>
                        </a:cubicBezTo>
                        <a:cubicBezTo>
                          <a:pt x="720" y="119"/>
                          <a:pt x="720" y="119"/>
                          <a:pt x="720" y="119"/>
                        </a:cubicBezTo>
                        <a:cubicBezTo>
                          <a:pt x="720" y="117"/>
                          <a:pt x="720" y="117"/>
                          <a:pt x="720" y="117"/>
                        </a:cubicBezTo>
                        <a:cubicBezTo>
                          <a:pt x="717" y="113"/>
                          <a:pt x="717" y="113"/>
                          <a:pt x="717" y="113"/>
                        </a:cubicBezTo>
                        <a:cubicBezTo>
                          <a:pt x="698" y="103"/>
                          <a:pt x="698" y="103"/>
                          <a:pt x="698" y="103"/>
                        </a:cubicBezTo>
                        <a:cubicBezTo>
                          <a:pt x="696" y="105"/>
                          <a:pt x="696" y="105"/>
                          <a:pt x="696" y="105"/>
                        </a:cubicBezTo>
                        <a:cubicBezTo>
                          <a:pt x="693" y="105"/>
                          <a:pt x="693" y="105"/>
                          <a:pt x="693" y="105"/>
                        </a:cubicBezTo>
                        <a:cubicBezTo>
                          <a:pt x="691" y="104"/>
                          <a:pt x="691" y="104"/>
                          <a:pt x="691" y="104"/>
                        </a:cubicBezTo>
                        <a:cubicBezTo>
                          <a:pt x="691" y="109"/>
                          <a:pt x="691" y="109"/>
                          <a:pt x="691" y="109"/>
                        </a:cubicBezTo>
                        <a:cubicBezTo>
                          <a:pt x="690" y="112"/>
                          <a:pt x="690" y="112"/>
                          <a:pt x="690" y="112"/>
                        </a:cubicBezTo>
                        <a:cubicBezTo>
                          <a:pt x="686" y="107"/>
                          <a:pt x="686" y="107"/>
                          <a:pt x="686" y="107"/>
                        </a:cubicBezTo>
                        <a:cubicBezTo>
                          <a:pt x="683" y="105"/>
                          <a:pt x="683" y="105"/>
                          <a:pt x="683" y="105"/>
                        </a:cubicBezTo>
                        <a:cubicBezTo>
                          <a:pt x="681" y="107"/>
                          <a:pt x="681" y="107"/>
                          <a:pt x="681" y="107"/>
                        </a:cubicBezTo>
                        <a:cubicBezTo>
                          <a:pt x="667" y="109"/>
                          <a:pt x="667" y="109"/>
                          <a:pt x="667" y="109"/>
                        </a:cubicBezTo>
                        <a:cubicBezTo>
                          <a:pt x="666" y="111"/>
                          <a:pt x="666" y="111"/>
                          <a:pt x="666" y="111"/>
                        </a:cubicBezTo>
                        <a:cubicBezTo>
                          <a:pt x="660" y="115"/>
                          <a:pt x="660" y="115"/>
                          <a:pt x="660" y="115"/>
                        </a:cubicBezTo>
                        <a:cubicBezTo>
                          <a:pt x="654" y="115"/>
                          <a:pt x="654" y="115"/>
                          <a:pt x="654" y="115"/>
                        </a:cubicBezTo>
                        <a:cubicBezTo>
                          <a:pt x="651" y="111"/>
                          <a:pt x="651" y="111"/>
                          <a:pt x="651" y="111"/>
                        </a:cubicBezTo>
                        <a:cubicBezTo>
                          <a:pt x="650" y="115"/>
                          <a:pt x="650" y="115"/>
                          <a:pt x="650" y="115"/>
                        </a:cubicBezTo>
                        <a:cubicBezTo>
                          <a:pt x="640" y="114"/>
                          <a:pt x="640" y="114"/>
                          <a:pt x="640" y="114"/>
                        </a:cubicBezTo>
                        <a:cubicBezTo>
                          <a:pt x="640" y="113"/>
                          <a:pt x="640" y="113"/>
                          <a:pt x="640" y="113"/>
                        </a:cubicBezTo>
                        <a:cubicBezTo>
                          <a:pt x="641" y="110"/>
                          <a:pt x="641" y="110"/>
                          <a:pt x="641" y="110"/>
                        </a:cubicBezTo>
                        <a:cubicBezTo>
                          <a:pt x="630" y="108"/>
                          <a:pt x="630" y="108"/>
                          <a:pt x="630" y="108"/>
                        </a:cubicBezTo>
                        <a:cubicBezTo>
                          <a:pt x="625" y="103"/>
                          <a:pt x="625" y="103"/>
                          <a:pt x="625" y="103"/>
                        </a:cubicBezTo>
                        <a:cubicBezTo>
                          <a:pt x="620" y="99"/>
                          <a:pt x="620" y="99"/>
                          <a:pt x="620" y="99"/>
                        </a:cubicBezTo>
                        <a:cubicBezTo>
                          <a:pt x="603" y="99"/>
                          <a:pt x="603" y="99"/>
                          <a:pt x="603" y="99"/>
                        </a:cubicBezTo>
                        <a:cubicBezTo>
                          <a:pt x="593" y="101"/>
                          <a:pt x="593" y="101"/>
                          <a:pt x="593" y="101"/>
                        </a:cubicBezTo>
                        <a:cubicBezTo>
                          <a:pt x="577" y="94"/>
                          <a:pt x="577" y="94"/>
                          <a:pt x="577" y="94"/>
                        </a:cubicBezTo>
                        <a:cubicBezTo>
                          <a:pt x="570" y="93"/>
                          <a:pt x="570" y="93"/>
                          <a:pt x="570" y="93"/>
                        </a:cubicBezTo>
                        <a:cubicBezTo>
                          <a:pt x="566" y="88"/>
                          <a:pt x="566" y="88"/>
                          <a:pt x="566" y="88"/>
                        </a:cubicBezTo>
                        <a:cubicBezTo>
                          <a:pt x="558" y="85"/>
                          <a:pt x="558" y="85"/>
                          <a:pt x="558" y="85"/>
                        </a:cubicBezTo>
                        <a:cubicBezTo>
                          <a:pt x="549" y="85"/>
                          <a:pt x="549" y="85"/>
                          <a:pt x="549" y="85"/>
                        </a:cubicBezTo>
                        <a:cubicBezTo>
                          <a:pt x="548" y="80"/>
                          <a:pt x="548" y="80"/>
                          <a:pt x="548" y="80"/>
                        </a:cubicBezTo>
                        <a:cubicBezTo>
                          <a:pt x="539" y="78"/>
                          <a:pt x="539" y="78"/>
                          <a:pt x="539" y="78"/>
                        </a:cubicBezTo>
                        <a:cubicBezTo>
                          <a:pt x="528" y="73"/>
                          <a:pt x="528" y="73"/>
                          <a:pt x="528" y="73"/>
                        </a:cubicBezTo>
                        <a:cubicBezTo>
                          <a:pt x="517" y="73"/>
                          <a:pt x="517" y="73"/>
                          <a:pt x="517" y="73"/>
                        </a:cubicBezTo>
                        <a:cubicBezTo>
                          <a:pt x="512" y="76"/>
                          <a:pt x="512" y="76"/>
                          <a:pt x="512" y="76"/>
                        </a:cubicBezTo>
                        <a:cubicBezTo>
                          <a:pt x="499" y="81"/>
                          <a:pt x="499" y="81"/>
                          <a:pt x="499" y="81"/>
                        </a:cubicBezTo>
                        <a:cubicBezTo>
                          <a:pt x="500" y="78"/>
                          <a:pt x="500" y="78"/>
                          <a:pt x="500" y="78"/>
                        </a:cubicBezTo>
                        <a:cubicBezTo>
                          <a:pt x="504" y="77"/>
                          <a:pt x="504" y="77"/>
                          <a:pt x="504" y="77"/>
                        </a:cubicBezTo>
                        <a:cubicBezTo>
                          <a:pt x="502" y="74"/>
                          <a:pt x="502" y="74"/>
                          <a:pt x="502" y="74"/>
                        </a:cubicBezTo>
                        <a:cubicBezTo>
                          <a:pt x="499" y="72"/>
                          <a:pt x="499" y="72"/>
                          <a:pt x="499" y="72"/>
                        </a:cubicBezTo>
                        <a:cubicBezTo>
                          <a:pt x="494" y="72"/>
                          <a:pt x="494" y="72"/>
                          <a:pt x="494" y="72"/>
                        </a:cubicBezTo>
                        <a:cubicBezTo>
                          <a:pt x="475" y="77"/>
                          <a:pt x="475" y="77"/>
                          <a:pt x="475" y="77"/>
                        </a:cubicBezTo>
                        <a:cubicBezTo>
                          <a:pt x="460" y="76"/>
                          <a:pt x="460" y="76"/>
                          <a:pt x="460" y="76"/>
                        </a:cubicBezTo>
                        <a:cubicBezTo>
                          <a:pt x="464" y="71"/>
                          <a:pt x="464" y="71"/>
                          <a:pt x="464" y="71"/>
                        </a:cubicBezTo>
                        <a:cubicBezTo>
                          <a:pt x="465" y="68"/>
                          <a:pt x="465" y="68"/>
                          <a:pt x="465" y="68"/>
                        </a:cubicBezTo>
                        <a:cubicBezTo>
                          <a:pt x="446" y="68"/>
                          <a:pt x="446" y="68"/>
                          <a:pt x="446" y="68"/>
                        </a:cubicBezTo>
                        <a:cubicBezTo>
                          <a:pt x="443" y="66"/>
                          <a:pt x="443" y="66"/>
                          <a:pt x="443" y="66"/>
                        </a:cubicBezTo>
                        <a:cubicBezTo>
                          <a:pt x="454" y="65"/>
                          <a:pt x="454" y="65"/>
                          <a:pt x="454" y="65"/>
                        </a:cubicBezTo>
                        <a:cubicBezTo>
                          <a:pt x="451" y="62"/>
                          <a:pt x="451" y="62"/>
                          <a:pt x="451" y="62"/>
                        </a:cubicBezTo>
                        <a:cubicBezTo>
                          <a:pt x="446" y="61"/>
                          <a:pt x="446" y="61"/>
                          <a:pt x="446" y="61"/>
                        </a:cubicBezTo>
                        <a:cubicBezTo>
                          <a:pt x="445" y="59"/>
                          <a:pt x="445" y="59"/>
                          <a:pt x="445" y="59"/>
                        </a:cubicBezTo>
                        <a:cubicBezTo>
                          <a:pt x="449" y="51"/>
                          <a:pt x="449" y="51"/>
                          <a:pt x="449" y="51"/>
                        </a:cubicBezTo>
                        <a:cubicBezTo>
                          <a:pt x="449" y="45"/>
                          <a:pt x="449" y="45"/>
                          <a:pt x="449" y="45"/>
                        </a:cubicBezTo>
                        <a:cubicBezTo>
                          <a:pt x="439" y="41"/>
                          <a:pt x="439" y="41"/>
                          <a:pt x="439" y="41"/>
                        </a:cubicBezTo>
                        <a:cubicBezTo>
                          <a:pt x="431" y="41"/>
                          <a:pt x="431" y="41"/>
                          <a:pt x="431" y="41"/>
                        </a:cubicBezTo>
                        <a:cubicBezTo>
                          <a:pt x="432" y="49"/>
                          <a:pt x="432" y="49"/>
                          <a:pt x="432" y="49"/>
                        </a:cubicBezTo>
                        <a:cubicBezTo>
                          <a:pt x="431" y="46"/>
                          <a:pt x="431" y="46"/>
                          <a:pt x="431" y="46"/>
                        </a:cubicBezTo>
                        <a:cubicBezTo>
                          <a:pt x="427" y="49"/>
                          <a:pt x="427" y="49"/>
                          <a:pt x="427" y="49"/>
                        </a:cubicBezTo>
                        <a:cubicBezTo>
                          <a:pt x="426" y="41"/>
                          <a:pt x="426" y="41"/>
                          <a:pt x="426" y="41"/>
                        </a:cubicBezTo>
                        <a:cubicBezTo>
                          <a:pt x="423" y="35"/>
                          <a:pt x="423" y="35"/>
                          <a:pt x="423" y="35"/>
                        </a:cubicBezTo>
                        <a:cubicBezTo>
                          <a:pt x="418" y="35"/>
                          <a:pt x="418" y="35"/>
                          <a:pt x="418" y="35"/>
                        </a:cubicBezTo>
                        <a:cubicBezTo>
                          <a:pt x="413" y="36"/>
                          <a:pt x="413" y="36"/>
                          <a:pt x="413" y="36"/>
                        </a:cubicBezTo>
                        <a:cubicBezTo>
                          <a:pt x="404" y="43"/>
                          <a:pt x="404" y="43"/>
                          <a:pt x="404" y="43"/>
                        </a:cubicBezTo>
                        <a:cubicBezTo>
                          <a:pt x="401" y="38"/>
                          <a:pt x="401" y="38"/>
                          <a:pt x="401" y="38"/>
                        </a:cubicBezTo>
                        <a:cubicBezTo>
                          <a:pt x="398" y="41"/>
                          <a:pt x="398" y="41"/>
                          <a:pt x="398" y="41"/>
                        </a:cubicBezTo>
                        <a:cubicBezTo>
                          <a:pt x="394" y="46"/>
                          <a:pt x="394" y="46"/>
                          <a:pt x="394" y="46"/>
                        </a:cubicBezTo>
                        <a:cubicBezTo>
                          <a:pt x="390" y="46"/>
                          <a:pt x="390" y="46"/>
                          <a:pt x="390" y="46"/>
                        </a:cubicBezTo>
                        <a:cubicBezTo>
                          <a:pt x="387" y="43"/>
                          <a:pt x="387" y="43"/>
                          <a:pt x="387" y="43"/>
                        </a:cubicBezTo>
                        <a:cubicBezTo>
                          <a:pt x="382" y="42"/>
                          <a:pt x="382" y="42"/>
                          <a:pt x="382" y="42"/>
                        </a:cubicBezTo>
                        <a:cubicBezTo>
                          <a:pt x="378" y="40"/>
                          <a:pt x="378" y="40"/>
                          <a:pt x="378" y="40"/>
                        </a:cubicBezTo>
                        <a:cubicBezTo>
                          <a:pt x="381" y="36"/>
                          <a:pt x="381" y="36"/>
                          <a:pt x="381" y="36"/>
                        </a:cubicBezTo>
                        <a:cubicBezTo>
                          <a:pt x="375" y="23"/>
                          <a:pt x="375" y="23"/>
                          <a:pt x="375" y="23"/>
                        </a:cubicBezTo>
                        <a:cubicBezTo>
                          <a:pt x="366" y="20"/>
                          <a:pt x="366" y="20"/>
                          <a:pt x="366" y="20"/>
                        </a:cubicBezTo>
                        <a:cubicBezTo>
                          <a:pt x="367" y="24"/>
                          <a:pt x="367" y="24"/>
                          <a:pt x="367" y="24"/>
                        </a:cubicBezTo>
                        <a:cubicBezTo>
                          <a:pt x="363" y="21"/>
                          <a:pt x="363" y="21"/>
                          <a:pt x="363" y="21"/>
                        </a:cubicBezTo>
                        <a:cubicBezTo>
                          <a:pt x="363" y="27"/>
                          <a:pt x="363" y="27"/>
                          <a:pt x="363" y="27"/>
                        </a:cubicBezTo>
                        <a:cubicBezTo>
                          <a:pt x="360" y="26"/>
                          <a:pt x="360" y="26"/>
                          <a:pt x="360" y="26"/>
                        </a:cubicBezTo>
                        <a:cubicBezTo>
                          <a:pt x="356" y="30"/>
                          <a:pt x="356" y="30"/>
                          <a:pt x="356" y="30"/>
                        </a:cubicBezTo>
                        <a:cubicBezTo>
                          <a:pt x="356" y="37"/>
                          <a:pt x="356" y="37"/>
                          <a:pt x="356" y="37"/>
                        </a:cubicBezTo>
                        <a:cubicBezTo>
                          <a:pt x="360" y="43"/>
                          <a:pt x="360" y="43"/>
                          <a:pt x="360" y="43"/>
                        </a:cubicBezTo>
                        <a:cubicBezTo>
                          <a:pt x="360" y="47"/>
                          <a:pt x="360" y="47"/>
                          <a:pt x="360" y="47"/>
                        </a:cubicBezTo>
                        <a:cubicBezTo>
                          <a:pt x="361" y="53"/>
                          <a:pt x="361" y="53"/>
                          <a:pt x="361" y="53"/>
                        </a:cubicBezTo>
                        <a:cubicBezTo>
                          <a:pt x="356" y="53"/>
                          <a:pt x="356" y="53"/>
                          <a:pt x="356" y="53"/>
                        </a:cubicBezTo>
                        <a:cubicBezTo>
                          <a:pt x="355" y="48"/>
                          <a:pt x="355" y="48"/>
                          <a:pt x="355" y="48"/>
                        </a:cubicBezTo>
                        <a:cubicBezTo>
                          <a:pt x="352" y="44"/>
                          <a:pt x="352" y="44"/>
                          <a:pt x="352" y="44"/>
                        </a:cubicBezTo>
                        <a:cubicBezTo>
                          <a:pt x="349" y="49"/>
                          <a:pt x="349" y="49"/>
                          <a:pt x="349" y="49"/>
                        </a:cubicBezTo>
                        <a:cubicBezTo>
                          <a:pt x="347" y="42"/>
                          <a:pt x="347" y="42"/>
                          <a:pt x="347" y="42"/>
                        </a:cubicBezTo>
                        <a:cubicBezTo>
                          <a:pt x="345" y="49"/>
                          <a:pt x="345" y="49"/>
                          <a:pt x="345" y="49"/>
                        </a:cubicBezTo>
                        <a:cubicBezTo>
                          <a:pt x="336" y="42"/>
                          <a:pt x="336" y="42"/>
                          <a:pt x="336" y="42"/>
                        </a:cubicBezTo>
                        <a:cubicBezTo>
                          <a:pt x="332" y="42"/>
                          <a:pt x="332" y="42"/>
                          <a:pt x="332" y="42"/>
                        </a:cubicBezTo>
                        <a:cubicBezTo>
                          <a:pt x="331" y="43"/>
                          <a:pt x="331" y="43"/>
                          <a:pt x="331" y="43"/>
                        </a:cubicBezTo>
                        <a:cubicBezTo>
                          <a:pt x="334" y="34"/>
                          <a:pt x="334" y="34"/>
                          <a:pt x="334" y="34"/>
                        </a:cubicBezTo>
                        <a:cubicBezTo>
                          <a:pt x="337" y="36"/>
                          <a:pt x="337" y="36"/>
                          <a:pt x="337" y="36"/>
                        </a:cubicBezTo>
                        <a:cubicBezTo>
                          <a:pt x="344" y="33"/>
                          <a:pt x="344" y="33"/>
                          <a:pt x="344" y="33"/>
                        </a:cubicBezTo>
                        <a:cubicBezTo>
                          <a:pt x="352" y="25"/>
                          <a:pt x="352" y="25"/>
                          <a:pt x="352" y="25"/>
                        </a:cubicBezTo>
                        <a:cubicBezTo>
                          <a:pt x="353" y="21"/>
                          <a:pt x="353" y="21"/>
                          <a:pt x="353" y="21"/>
                        </a:cubicBezTo>
                        <a:cubicBezTo>
                          <a:pt x="352" y="17"/>
                          <a:pt x="352" y="17"/>
                          <a:pt x="352" y="17"/>
                        </a:cubicBezTo>
                        <a:cubicBezTo>
                          <a:pt x="348" y="14"/>
                          <a:pt x="348" y="14"/>
                          <a:pt x="348" y="14"/>
                        </a:cubicBezTo>
                        <a:cubicBezTo>
                          <a:pt x="338" y="15"/>
                          <a:pt x="338" y="15"/>
                          <a:pt x="338" y="15"/>
                        </a:cubicBezTo>
                        <a:cubicBezTo>
                          <a:pt x="337" y="14"/>
                          <a:pt x="337" y="14"/>
                          <a:pt x="337" y="14"/>
                        </a:cubicBezTo>
                        <a:cubicBezTo>
                          <a:pt x="337" y="9"/>
                          <a:pt x="337" y="9"/>
                          <a:pt x="337" y="9"/>
                        </a:cubicBezTo>
                        <a:cubicBezTo>
                          <a:pt x="333" y="6"/>
                          <a:pt x="333" y="6"/>
                          <a:pt x="333" y="6"/>
                        </a:cubicBezTo>
                        <a:cubicBezTo>
                          <a:pt x="329" y="7"/>
                          <a:pt x="329" y="7"/>
                          <a:pt x="329" y="7"/>
                        </a:cubicBezTo>
                        <a:cubicBezTo>
                          <a:pt x="325" y="5"/>
                          <a:pt x="325" y="5"/>
                          <a:pt x="325" y="5"/>
                        </a:cubicBezTo>
                        <a:cubicBezTo>
                          <a:pt x="321" y="0"/>
                          <a:pt x="321" y="0"/>
                          <a:pt x="321" y="0"/>
                        </a:cubicBezTo>
                        <a:cubicBezTo>
                          <a:pt x="318" y="2"/>
                          <a:pt x="318" y="2"/>
                          <a:pt x="318" y="2"/>
                        </a:cubicBezTo>
                        <a:cubicBezTo>
                          <a:pt x="317" y="5"/>
                          <a:pt x="317" y="5"/>
                          <a:pt x="317" y="5"/>
                        </a:cubicBezTo>
                        <a:cubicBezTo>
                          <a:pt x="314" y="9"/>
                          <a:pt x="314" y="9"/>
                          <a:pt x="314" y="9"/>
                        </a:cubicBezTo>
                        <a:cubicBezTo>
                          <a:pt x="313" y="12"/>
                          <a:pt x="313" y="12"/>
                          <a:pt x="313" y="12"/>
                        </a:cubicBezTo>
                        <a:cubicBezTo>
                          <a:pt x="312" y="11"/>
                          <a:pt x="312" y="11"/>
                          <a:pt x="312" y="11"/>
                        </a:cubicBezTo>
                        <a:cubicBezTo>
                          <a:pt x="313" y="17"/>
                          <a:pt x="313" y="17"/>
                          <a:pt x="313" y="17"/>
                        </a:cubicBezTo>
                        <a:cubicBezTo>
                          <a:pt x="311" y="19"/>
                          <a:pt x="311" y="19"/>
                          <a:pt x="311" y="19"/>
                        </a:cubicBezTo>
                        <a:cubicBezTo>
                          <a:pt x="308" y="17"/>
                          <a:pt x="308" y="17"/>
                          <a:pt x="308" y="17"/>
                        </a:cubicBezTo>
                        <a:cubicBezTo>
                          <a:pt x="306" y="18"/>
                          <a:pt x="306" y="18"/>
                          <a:pt x="306" y="18"/>
                        </a:cubicBezTo>
                        <a:cubicBezTo>
                          <a:pt x="305" y="21"/>
                          <a:pt x="305" y="21"/>
                          <a:pt x="305" y="21"/>
                        </a:cubicBezTo>
                        <a:cubicBezTo>
                          <a:pt x="302" y="24"/>
                          <a:pt x="302" y="24"/>
                          <a:pt x="302" y="24"/>
                        </a:cubicBezTo>
                        <a:cubicBezTo>
                          <a:pt x="299" y="31"/>
                          <a:pt x="299" y="31"/>
                          <a:pt x="299" y="31"/>
                        </a:cubicBezTo>
                        <a:cubicBezTo>
                          <a:pt x="285" y="44"/>
                          <a:pt x="285" y="44"/>
                          <a:pt x="285" y="44"/>
                        </a:cubicBezTo>
                        <a:cubicBezTo>
                          <a:pt x="274" y="44"/>
                          <a:pt x="274" y="44"/>
                          <a:pt x="274" y="44"/>
                        </a:cubicBezTo>
                        <a:cubicBezTo>
                          <a:pt x="275" y="47"/>
                          <a:pt x="275" y="47"/>
                          <a:pt x="275" y="47"/>
                        </a:cubicBezTo>
                        <a:cubicBezTo>
                          <a:pt x="261" y="49"/>
                          <a:pt x="261" y="49"/>
                          <a:pt x="261" y="49"/>
                        </a:cubicBezTo>
                        <a:cubicBezTo>
                          <a:pt x="251" y="47"/>
                          <a:pt x="251" y="47"/>
                          <a:pt x="251" y="47"/>
                        </a:cubicBezTo>
                        <a:cubicBezTo>
                          <a:pt x="253" y="49"/>
                          <a:pt x="253" y="49"/>
                          <a:pt x="253" y="49"/>
                        </a:cubicBezTo>
                        <a:cubicBezTo>
                          <a:pt x="249" y="52"/>
                          <a:pt x="249" y="52"/>
                          <a:pt x="249" y="52"/>
                        </a:cubicBezTo>
                        <a:cubicBezTo>
                          <a:pt x="250" y="58"/>
                          <a:pt x="250" y="58"/>
                          <a:pt x="250" y="58"/>
                        </a:cubicBezTo>
                        <a:cubicBezTo>
                          <a:pt x="241" y="52"/>
                          <a:pt x="241" y="52"/>
                          <a:pt x="241" y="52"/>
                        </a:cubicBezTo>
                        <a:cubicBezTo>
                          <a:pt x="246" y="47"/>
                          <a:pt x="246" y="47"/>
                          <a:pt x="246" y="47"/>
                        </a:cubicBezTo>
                        <a:cubicBezTo>
                          <a:pt x="247" y="43"/>
                          <a:pt x="247" y="43"/>
                          <a:pt x="247" y="43"/>
                        </a:cubicBezTo>
                        <a:cubicBezTo>
                          <a:pt x="254" y="40"/>
                          <a:pt x="254" y="40"/>
                          <a:pt x="254" y="40"/>
                        </a:cubicBezTo>
                        <a:cubicBezTo>
                          <a:pt x="256" y="38"/>
                          <a:pt x="256" y="38"/>
                          <a:pt x="256" y="38"/>
                        </a:cubicBezTo>
                        <a:cubicBezTo>
                          <a:pt x="245" y="42"/>
                          <a:pt x="245" y="42"/>
                          <a:pt x="245" y="42"/>
                        </a:cubicBezTo>
                        <a:cubicBezTo>
                          <a:pt x="238" y="45"/>
                          <a:pt x="238" y="45"/>
                          <a:pt x="238" y="45"/>
                        </a:cubicBezTo>
                        <a:cubicBezTo>
                          <a:pt x="231" y="51"/>
                          <a:pt x="231" y="51"/>
                          <a:pt x="231" y="51"/>
                        </a:cubicBezTo>
                        <a:cubicBezTo>
                          <a:pt x="229" y="56"/>
                          <a:pt x="229" y="56"/>
                          <a:pt x="229" y="56"/>
                        </a:cubicBezTo>
                        <a:cubicBezTo>
                          <a:pt x="229" y="58"/>
                          <a:pt x="229" y="58"/>
                          <a:pt x="229" y="58"/>
                        </a:cubicBezTo>
                        <a:cubicBezTo>
                          <a:pt x="225" y="59"/>
                          <a:pt x="225" y="59"/>
                          <a:pt x="225" y="59"/>
                        </a:cubicBezTo>
                        <a:cubicBezTo>
                          <a:pt x="227" y="62"/>
                          <a:pt x="227" y="62"/>
                          <a:pt x="227" y="62"/>
                        </a:cubicBezTo>
                        <a:cubicBezTo>
                          <a:pt x="231" y="63"/>
                          <a:pt x="231" y="63"/>
                          <a:pt x="231" y="63"/>
                        </a:cubicBezTo>
                        <a:cubicBezTo>
                          <a:pt x="234" y="70"/>
                          <a:pt x="234" y="70"/>
                          <a:pt x="234" y="70"/>
                        </a:cubicBezTo>
                        <a:cubicBezTo>
                          <a:pt x="238" y="72"/>
                          <a:pt x="238" y="72"/>
                          <a:pt x="238" y="72"/>
                        </a:cubicBezTo>
                        <a:cubicBezTo>
                          <a:pt x="243" y="71"/>
                          <a:pt x="243" y="71"/>
                          <a:pt x="243" y="71"/>
                        </a:cubicBezTo>
                        <a:cubicBezTo>
                          <a:pt x="236" y="74"/>
                          <a:pt x="236" y="74"/>
                          <a:pt x="236" y="74"/>
                        </a:cubicBezTo>
                        <a:cubicBezTo>
                          <a:pt x="232" y="74"/>
                          <a:pt x="232" y="74"/>
                          <a:pt x="232" y="74"/>
                        </a:cubicBezTo>
                        <a:cubicBezTo>
                          <a:pt x="230" y="79"/>
                          <a:pt x="230" y="79"/>
                          <a:pt x="230" y="79"/>
                        </a:cubicBezTo>
                        <a:cubicBezTo>
                          <a:pt x="232" y="83"/>
                          <a:pt x="232" y="83"/>
                          <a:pt x="232" y="83"/>
                        </a:cubicBezTo>
                        <a:cubicBezTo>
                          <a:pt x="231" y="89"/>
                          <a:pt x="231" y="89"/>
                          <a:pt x="231" y="89"/>
                        </a:cubicBezTo>
                        <a:cubicBezTo>
                          <a:pt x="229" y="93"/>
                          <a:pt x="229" y="93"/>
                          <a:pt x="229" y="93"/>
                        </a:cubicBezTo>
                        <a:cubicBezTo>
                          <a:pt x="226" y="90"/>
                          <a:pt x="226" y="90"/>
                          <a:pt x="226" y="90"/>
                        </a:cubicBezTo>
                        <a:cubicBezTo>
                          <a:pt x="226" y="83"/>
                          <a:pt x="226" y="83"/>
                          <a:pt x="226" y="83"/>
                        </a:cubicBezTo>
                        <a:cubicBezTo>
                          <a:pt x="222" y="86"/>
                          <a:pt x="222" y="86"/>
                          <a:pt x="222" y="86"/>
                        </a:cubicBezTo>
                        <a:cubicBezTo>
                          <a:pt x="225" y="81"/>
                          <a:pt x="225" y="81"/>
                          <a:pt x="225" y="81"/>
                        </a:cubicBezTo>
                        <a:cubicBezTo>
                          <a:pt x="224" y="75"/>
                          <a:pt x="224" y="75"/>
                          <a:pt x="224" y="75"/>
                        </a:cubicBezTo>
                        <a:cubicBezTo>
                          <a:pt x="227" y="71"/>
                          <a:pt x="227" y="71"/>
                          <a:pt x="227" y="71"/>
                        </a:cubicBezTo>
                        <a:cubicBezTo>
                          <a:pt x="226" y="67"/>
                          <a:pt x="226" y="67"/>
                          <a:pt x="226" y="67"/>
                        </a:cubicBezTo>
                        <a:cubicBezTo>
                          <a:pt x="221" y="65"/>
                          <a:pt x="221" y="65"/>
                          <a:pt x="221" y="65"/>
                        </a:cubicBezTo>
                        <a:cubicBezTo>
                          <a:pt x="208" y="76"/>
                          <a:pt x="208" y="76"/>
                          <a:pt x="208" y="76"/>
                        </a:cubicBezTo>
                        <a:cubicBezTo>
                          <a:pt x="207" y="78"/>
                          <a:pt x="207" y="78"/>
                          <a:pt x="207" y="78"/>
                        </a:cubicBezTo>
                        <a:cubicBezTo>
                          <a:pt x="213" y="74"/>
                          <a:pt x="213" y="74"/>
                          <a:pt x="213" y="74"/>
                        </a:cubicBezTo>
                        <a:cubicBezTo>
                          <a:pt x="209" y="80"/>
                          <a:pt x="209" y="80"/>
                          <a:pt x="209" y="80"/>
                        </a:cubicBezTo>
                        <a:cubicBezTo>
                          <a:pt x="187" y="94"/>
                          <a:pt x="187" y="94"/>
                          <a:pt x="187" y="94"/>
                        </a:cubicBezTo>
                        <a:cubicBezTo>
                          <a:pt x="178" y="96"/>
                          <a:pt x="178" y="96"/>
                          <a:pt x="178" y="96"/>
                        </a:cubicBezTo>
                        <a:cubicBezTo>
                          <a:pt x="173" y="102"/>
                          <a:pt x="173" y="102"/>
                          <a:pt x="173" y="102"/>
                        </a:cubicBezTo>
                        <a:cubicBezTo>
                          <a:pt x="174" y="98"/>
                          <a:pt x="174" y="98"/>
                          <a:pt x="174" y="98"/>
                        </a:cubicBezTo>
                        <a:cubicBezTo>
                          <a:pt x="175" y="93"/>
                          <a:pt x="175" y="93"/>
                          <a:pt x="175" y="93"/>
                        </a:cubicBezTo>
                        <a:cubicBezTo>
                          <a:pt x="178" y="91"/>
                          <a:pt x="178" y="91"/>
                          <a:pt x="178" y="91"/>
                        </a:cubicBezTo>
                        <a:cubicBezTo>
                          <a:pt x="172" y="90"/>
                          <a:pt x="172" y="90"/>
                          <a:pt x="172" y="90"/>
                        </a:cubicBezTo>
                        <a:cubicBezTo>
                          <a:pt x="166" y="102"/>
                          <a:pt x="166" y="102"/>
                          <a:pt x="166" y="102"/>
                        </a:cubicBezTo>
                        <a:cubicBezTo>
                          <a:pt x="165" y="108"/>
                          <a:pt x="165" y="108"/>
                          <a:pt x="165" y="108"/>
                        </a:cubicBezTo>
                        <a:cubicBezTo>
                          <a:pt x="175" y="117"/>
                          <a:pt x="175" y="117"/>
                          <a:pt x="175" y="117"/>
                        </a:cubicBezTo>
                        <a:cubicBezTo>
                          <a:pt x="180" y="120"/>
                          <a:pt x="180" y="120"/>
                          <a:pt x="180" y="120"/>
                        </a:cubicBezTo>
                        <a:cubicBezTo>
                          <a:pt x="181" y="123"/>
                          <a:pt x="181" y="123"/>
                          <a:pt x="181" y="123"/>
                        </a:cubicBezTo>
                        <a:cubicBezTo>
                          <a:pt x="166" y="115"/>
                          <a:pt x="166" y="115"/>
                          <a:pt x="166" y="115"/>
                        </a:cubicBezTo>
                        <a:cubicBezTo>
                          <a:pt x="164" y="112"/>
                          <a:pt x="164" y="112"/>
                          <a:pt x="164" y="112"/>
                        </a:cubicBezTo>
                        <a:cubicBezTo>
                          <a:pt x="159" y="111"/>
                          <a:pt x="159" y="111"/>
                          <a:pt x="159" y="111"/>
                        </a:cubicBezTo>
                        <a:cubicBezTo>
                          <a:pt x="157" y="116"/>
                          <a:pt x="157" y="116"/>
                          <a:pt x="157" y="116"/>
                        </a:cubicBezTo>
                        <a:cubicBezTo>
                          <a:pt x="146" y="129"/>
                          <a:pt x="146" y="129"/>
                          <a:pt x="146" y="129"/>
                        </a:cubicBezTo>
                        <a:cubicBezTo>
                          <a:pt x="151" y="132"/>
                          <a:pt x="151" y="132"/>
                          <a:pt x="151" y="132"/>
                        </a:cubicBezTo>
                        <a:cubicBezTo>
                          <a:pt x="163" y="133"/>
                          <a:pt x="163" y="133"/>
                          <a:pt x="163" y="133"/>
                        </a:cubicBezTo>
                        <a:cubicBezTo>
                          <a:pt x="161" y="134"/>
                          <a:pt x="161" y="134"/>
                          <a:pt x="161" y="134"/>
                        </a:cubicBezTo>
                        <a:cubicBezTo>
                          <a:pt x="147" y="134"/>
                          <a:pt x="147" y="134"/>
                          <a:pt x="147" y="134"/>
                        </a:cubicBezTo>
                        <a:cubicBezTo>
                          <a:pt x="143" y="135"/>
                          <a:pt x="143" y="135"/>
                          <a:pt x="143" y="135"/>
                        </a:cubicBezTo>
                        <a:cubicBezTo>
                          <a:pt x="143" y="137"/>
                          <a:pt x="143" y="137"/>
                          <a:pt x="143" y="137"/>
                        </a:cubicBezTo>
                        <a:cubicBezTo>
                          <a:pt x="149" y="144"/>
                          <a:pt x="149" y="144"/>
                          <a:pt x="149" y="144"/>
                        </a:cubicBezTo>
                        <a:cubicBezTo>
                          <a:pt x="155" y="148"/>
                          <a:pt x="155" y="148"/>
                          <a:pt x="155" y="148"/>
                        </a:cubicBezTo>
                        <a:cubicBezTo>
                          <a:pt x="153" y="150"/>
                          <a:pt x="153" y="150"/>
                          <a:pt x="153" y="150"/>
                        </a:cubicBezTo>
                        <a:cubicBezTo>
                          <a:pt x="143" y="142"/>
                          <a:pt x="143" y="142"/>
                          <a:pt x="143" y="142"/>
                        </a:cubicBezTo>
                        <a:cubicBezTo>
                          <a:pt x="143" y="147"/>
                          <a:pt x="143" y="147"/>
                          <a:pt x="143" y="147"/>
                        </a:cubicBezTo>
                        <a:cubicBezTo>
                          <a:pt x="139" y="163"/>
                          <a:pt x="139" y="163"/>
                          <a:pt x="139" y="163"/>
                        </a:cubicBezTo>
                        <a:cubicBezTo>
                          <a:pt x="138" y="165"/>
                          <a:pt x="138" y="165"/>
                          <a:pt x="138" y="165"/>
                        </a:cubicBezTo>
                        <a:cubicBezTo>
                          <a:pt x="138" y="157"/>
                          <a:pt x="138" y="157"/>
                          <a:pt x="138" y="157"/>
                        </a:cubicBezTo>
                        <a:cubicBezTo>
                          <a:pt x="135" y="169"/>
                          <a:pt x="135" y="169"/>
                          <a:pt x="135" y="169"/>
                        </a:cubicBezTo>
                        <a:cubicBezTo>
                          <a:pt x="128" y="182"/>
                          <a:pt x="128" y="182"/>
                          <a:pt x="128" y="182"/>
                        </a:cubicBezTo>
                        <a:cubicBezTo>
                          <a:pt x="115" y="194"/>
                          <a:pt x="115" y="194"/>
                          <a:pt x="115" y="194"/>
                        </a:cubicBezTo>
                        <a:cubicBezTo>
                          <a:pt x="97" y="199"/>
                          <a:pt x="97" y="199"/>
                          <a:pt x="97" y="199"/>
                        </a:cubicBezTo>
                        <a:cubicBezTo>
                          <a:pt x="79" y="201"/>
                          <a:pt x="79" y="201"/>
                          <a:pt x="79" y="201"/>
                        </a:cubicBezTo>
                        <a:cubicBezTo>
                          <a:pt x="65" y="205"/>
                          <a:pt x="65" y="205"/>
                          <a:pt x="65" y="205"/>
                        </a:cubicBezTo>
                        <a:cubicBezTo>
                          <a:pt x="59" y="205"/>
                          <a:pt x="59" y="205"/>
                          <a:pt x="59" y="205"/>
                        </a:cubicBezTo>
                        <a:cubicBezTo>
                          <a:pt x="64" y="203"/>
                          <a:pt x="64" y="203"/>
                          <a:pt x="64" y="203"/>
                        </a:cubicBezTo>
                        <a:cubicBezTo>
                          <a:pt x="63" y="201"/>
                          <a:pt x="63" y="201"/>
                          <a:pt x="63" y="201"/>
                        </a:cubicBezTo>
                        <a:cubicBezTo>
                          <a:pt x="52" y="202"/>
                          <a:pt x="52" y="202"/>
                          <a:pt x="52" y="202"/>
                        </a:cubicBezTo>
                        <a:cubicBezTo>
                          <a:pt x="52" y="203"/>
                          <a:pt x="52" y="203"/>
                          <a:pt x="52" y="203"/>
                        </a:cubicBezTo>
                        <a:cubicBezTo>
                          <a:pt x="53" y="205"/>
                          <a:pt x="53" y="205"/>
                          <a:pt x="53" y="205"/>
                        </a:cubicBezTo>
                        <a:cubicBezTo>
                          <a:pt x="51" y="214"/>
                          <a:pt x="51" y="214"/>
                          <a:pt x="51" y="214"/>
                        </a:cubicBezTo>
                        <a:cubicBezTo>
                          <a:pt x="51" y="222"/>
                          <a:pt x="51" y="222"/>
                          <a:pt x="51" y="222"/>
                        </a:cubicBezTo>
                        <a:cubicBezTo>
                          <a:pt x="50" y="232"/>
                          <a:pt x="50" y="232"/>
                          <a:pt x="50" y="232"/>
                        </a:cubicBezTo>
                        <a:cubicBezTo>
                          <a:pt x="53" y="233"/>
                          <a:pt x="53" y="233"/>
                          <a:pt x="53" y="233"/>
                        </a:cubicBezTo>
                        <a:cubicBezTo>
                          <a:pt x="55" y="231"/>
                          <a:pt x="55" y="231"/>
                          <a:pt x="55" y="231"/>
                        </a:cubicBezTo>
                        <a:cubicBezTo>
                          <a:pt x="52" y="234"/>
                          <a:pt x="52" y="234"/>
                          <a:pt x="52" y="234"/>
                        </a:cubicBezTo>
                        <a:cubicBezTo>
                          <a:pt x="45" y="238"/>
                          <a:pt x="45" y="238"/>
                          <a:pt x="45" y="238"/>
                        </a:cubicBezTo>
                        <a:cubicBezTo>
                          <a:pt x="43" y="241"/>
                          <a:pt x="43" y="241"/>
                          <a:pt x="43" y="241"/>
                        </a:cubicBezTo>
                        <a:cubicBezTo>
                          <a:pt x="40" y="241"/>
                          <a:pt x="40" y="241"/>
                          <a:pt x="40" y="241"/>
                        </a:cubicBezTo>
                        <a:cubicBezTo>
                          <a:pt x="44" y="238"/>
                          <a:pt x="44" y="238"/>
                          <a:pt x="44" y="238"/>
                        </a:cubicBezTo>
                        <a:cubicBezTo>
                          <a:pt x="45" y="233"/>
                          <a:pt x="45" y="233"/>
                          <a:pt x="45" y="233"/>
                        </a:cubicBezTo>
                        <a:cubicBezTo>
                          <a:pt x="44" y="234"/>
                          <a:pt x="44" y="234"/>
                          <a:pt x="44" y="234"/>
                        </a:cubicBezTo>
                        <a:cubicBezTo>
                          <a:pt x="36" y="239"/>
                          <a:pt x="36" y="239"/>
                          <a:pt x="36" y="239"/>
                        </a:cubicBezTo>
                        <a:cubicBezTo>
                          <a:pt x="35" y="242"/>
                          <a:pt x="35" y="242"/>
                          <a:pt x="35" y="242"/>
                        </a:cubicBezTo>
                        <a:cubicBezTo>
                          <a:pt x="52" y="250"/>
                          <a:pt x="52" y="250"/>
                          <a:pt x="52" y="250"/>
                        </a:cubicBezTo>
                        <a:cubicBezTo>
                          <a:pt x="57" y="255"/>
                          <a:pt x="57" y="255"/>
                          <a:pt x="57" y="255"/>
                        </a:cubicBezTo>
                        <a:cubicBezTo>
                          <a:pt x="60" y="261"/>
                          <a:pt x="60" y="261"/>
                          <a:pt x="60" y="261"/>
                        </a:cubicBezTo>
                        <a:cubicBezTo>
                          <a:pt x="72" y="268"/>
                          <a:pt x="72" y="268"/>
                          <a:pt x="72" y="268"/>
                        </a:cubicBezTo>
                        <a:cubicBezTo>
                          <a:pt x="78" y="269"/>
                          <a:pt x="78" y="269"/>
                          <a:pt x="78" y="269"/>
                        </a:cubicBezTo>
                        <a:cubicBezTo>
                          <a:pt x="93" y="284"/>
                          <a:pt x="93" y="284"/>
                          <a:pt x="93" y="284"/>
                        </a:cubicBezTo>
                        <a:cubicBezTo>
                          <a:pt x="105" y="292"/>
                          <a:pt x="105" y="292"/>
                          <a:pt x="105" y="292"/>
                        </a:cubicBezTo>
                        <a:cubicBezTo>
                          <a:pt x="113" y="300"/>
                          <a:pt x="113" y="300"/>
                          <a:pt x="113" y="300"/>
                        </a:cubicBezTo>
                        <a:cubicBezTo>
                          <a:pt x="113" y="303"/>
                          <a:pt x="113" y="303"/>
                          <a:pt x="113" y="303"/>
                        </a:cubicBezTo>
                        <a:cubicBezTo>
                          <a:pt x="117" y="306"/>
                          <a:pt x="117" y="306"/>
                          <a:pt x="117" y="306"/>
                        </a:cubicBezTo>
                        <a:cubicBezTo>
                          <a:pt x="119" y="311"/>
                          <a:pt x="119" y="311"/>
                          <a:pt x="119" y="311"/>
                        </a:cubicBezTo>
                        <a:cubicBezTo>
                          <a:pt x="121" y="318"/>
                          <a:pt x="121" y="318"/>
                          <a:pt x="121" y="318"/>
                        </a:cubicBezTo>
                        <a:cubicBezTo>
                          <a:pt x="123" y="320"/>
                          <a:pt x="123" y="320"/>
                          <a:pt x="123" y="320"/>
                        </a:cubicBezTo>
                        <a:cubicBezTo>
                          <a:pt x="122" y="321"/>
                          <a:pt x="122" y="321"/>
                          <a:pt x="122" y="321"/>
                        </a:cubicBezTo>
                        <a:cubicBezTo>
                          <a:pt x="123" y="328"/>
                          <a:pt x="123" y="328"/>
                          <a:pt x="123" y="328"/>
                        </a:cubicBezTo>
                        <a:cubicBezTo>
                          <a:pt x="125" y="336"/>
                          <a:pt x="125" y="336"/>
                          <a:pt x="125" y="336"/>
                        </a:cubicBezTo>
                        <a:cubicBezTo>
                          <a:pt x="132" y="337"/>
                          <a:pt x="132" y="337"/>
                          <a:pt x="132" y="337"/>
                        </a:cubicBezTo>
                        <a:cubicBezTo>
                          <a:pt x="137" y="340"/>
                          <a:pt x="137" y="340"/>
                          <a:pt x="137" y="340"/>
                        </a:cubicBezTo>
                        <a:cubicBezTo>
                          <a:pt x="149" y="345"/>
                          <a:pt x="149" y="345"/>
                          <a:pt x="149" y="345"/>
                        </a:cubicBezTo>
                        <a:cubicBezTo>
                          <a:pt x="147" y="343"/>
                          <a:pt x="147" y="343"/>
                          <a:pt x="147" y="343"/>
                        </a:cubicBezTo>
                        <a:cubicBezTo>
                          <a:pt x="149" y="340"/>
                          <a:pt x="149" y="340"/>
                          <a:pt x="149" y="340"/>
                        </a:cubicBezTo>
                        <a:cubicBezTo>
                          <a:pt x="150" y="336"/>
                          <a:pt x="150" y="336"/>
                          <a:pt x="150" y="336"/>
                        </a:cubicBezTo>
                        <a:cubicBezTo>
                          <a:pt x="158" y="337"/>
                          <a:pt x="158" y="337"/>
                          <a:pt x="158" y="337"/>
                        </a:cubicBezTo>
                        <a:cubicBezTo>
                          <a:pt x="158" y="336"/>
                          <a:pt x="158" y="336"/>
                          <a:pt x="158" y="336"/>
                        </a:cubicBezTo>
                        <a:cubicBezTo>
                          <a:pt x="157" y="332"/>
                          <a:pt x="157" y="332"/>
                          <a:pt x="157" y="332"/>
                        </a:cubicBezTo>
                        <a:cubicBezTo>
                          <a:pt x="160" y="331"/>
                          <a:pt x="160" y="331"/>
                          <a:pt x="160" y="331"/>
                        </a:cubicBezTo>
                        <a:cubicBezTo>
                          <a:pt x="162" y="331"/>
                          <a:pt x="162" y="331"/>
                          <a:pt x="162" y="331"/>
                        </a:cubicBezTo>
                        <a:cubicBezTo>
                          <a:pt x="156" y="344"/>
                          <a:pt x="156" y="344"/>
                          <a:pt x="156" y="344"/>
                        </a:cubicBezTo>
                        <a:cubicBezTo>
                          <a:pt x="158" y="346"/>
                          <a:pt x="158" y="346"/>
                          <a:pt x="158" y="346"/>
                        </a:cubicBezTo>
                        <a:cubicBezTo>
                          <a:pt x="163" y="343"/>
                          <a:pt x="163" y="343"/>
                          <a:pt x="163" y="343"/>
                        </a:cubicBezTo>
                        <a:cubicBezTo>
                          <a:pt x="171" y="340"/>
                          <a:pt x="171" y="340"/>
                          <a:pt x="171" y="340"/>
                        </a:cubicBezTo>
                        <a:cubicBezTo>
                          <a:pt x="178" y="341"/>
                          <a:pt x="178" y="341"/>
                          <a:pt x="178" y="341"/>
                        </a:cubicBezTo>
                        <a:cubicBezTo>
                          <a:pt x="181" y="342"/>
                          <a:pt x="181" y="342"/>
                          <a:pt x="181" y="342"/>
                        </a:cubicBezTo>
                        <a:cubicBezTo>
                          <a:pt x="185" y="346"/>
                          <a:pt x="185" y="346"/>
                          <a:pt x="185" y="346"/>
                        </a:cubicBezTo>
                        <a:cubicBezTo>
                          <a:pt x="183" y="349"/>
                          <a:pt x="183" y="349"/>
                          <a:pt x="183" y="349"/>
                        </a:cubicBezTo>
                        <a:cubicBezTo>
                          <a:pt x="178" y="351"/>
                          <a:pt x="178" y="351"/>
                          <a:pt x="178" y="351"/>
                        </a:cubicBezTo>
                        <a:cubicBezTo>
                          <a:pt x="175" y="360"/>
                          <a:pt x="175" y="360"/>
                          <a:pt x="175" y="360"/>
                        </a:cubicBezTo>
                        <a:cubicBezTo>
                          <a:pt x="182" y="370"/>
                          <a:pt x="182" y="370"/>
                          <a:pt x="182" y="370"/>
                        </a:cubicBezTo>
                        <a:cubicBezTo>
                          <a:pt x="190" y="376"/>
                          <a:pt x="190" y="376"/>
                          <a:pt x="190" y="376"/>
                        </a:cubicBezTo>
                        <a:cubicBezTo>
                          <a:pt x="192" y="373"/>
                          <a:pt x="192" y="373"/>
                          <a:pt x="192" y="373"/>
                        </a:cubicBezTo>
                        <a:cubicBezTo>
                          <a:pt x="192" y="367"/>
                          <a:pt x="192" y="367"/>
                          <a:pt x="192" y="367"/>
                        </a:cubicBezTo>
                        <a:cubicBezTo>
                          <a:pt x="193" y="365"/>
                          <a:pt x="193" y="365"/>
                          <a:pt x="193" y="365"/>
                        </a:cubicBezTo>
                        <a:cubicBezTo>
                          <a:pt x="193" y="370"/>
                          <a:pt x="193" y="370"/>
                          <a:pt x="193" y="370"/>
                        </a:cubicBezTo>
                        <a:cubicBezTo>
                          <a:pt x="195" y="371"/>
                          <a:pt x="195" y="371"/>
                          <a:pt x="195" y="371"/>
                        </a:cubicBezTo>
                        <a:cubicBezTo>
                          <a:pt x="196" y="368"/>
                          <a:pt x="196" y="368"/>
                          <a:pt x="196" y="368"/>
                        </a:cubicBezTo>
                        <a:cubicBezTo>
                          <a:pt x="204" y="368"/>
                          <a:pt x="204" y="368"/>
                          <a:pt x="204" y="368"/>
                        </a:cubicBezTo>
                        <a:cubicBezTo>
                          <a:pt x="212" y="373"/>
                          <a:pt x="212" y="373"/>
                          <a:pt x="212" y="373"/>
                        </a:cubicBezTo>
                        <a:cubicBezTo>
                          <a:pt x="219" y="371"/>
                          <a:pt x="219" y="371"/>
                          <a:pt x="219" y="371"/>
                        </a:cubicBezTo>
                        <a:cubicBezTo>
                          <a:pt x="223" y="367"/>
                          <a:pt x="223" y="367"/>
                          <a:pt x="223" y="367"/>
                        </a:cubicBezTo>
                        <a:cubicBezTo>
                          <a:pt x="228" y="368"/>
                          <a:pt x="228" y="368"/>
                          <a:pt x="228" y="368"/>
                        </a:cubicBezTo>
                        <a:cubicBezTo>
                          <a:pt x="232" y="365"/>
                          <a:pt x="232" y="365"/>
                          <a:pt x="232" y="365"/>
                        </a:cubicBezTo>
                        <a:cubicBezTo>
                          <a:pt x="240" y="366"/>
                          <a:pt x="240" y="366"/>
                          <a:pt x="240" y="366"/>
                        </a:cubicBezTo>
                        <a:cubicBezTo>
                          <a:pt x="237" y="369"/>
                          <a:pt x="237" y="369"/>
                          <a:pt x="237" y="369"/>
                        </a:cubicBezTo>
                        <a:cubicBezTo>
                          <a:pt x="225" y="373"/>
                          <a:pt x="225" y="373"/>
                          <a:pt x="225" y="373"/>
                        </a:cubicBezTo>
                        <a:cubicBezTo>
                          <a:pt x="223" y="378"/>
                          <a:pt x="223" y="378"/>
                          <a:pt x="223" y="378"/>
                        </a:cubicBezTo>
                        <a:cubicBezTo>
                          <a:pt x="225" y="379"/>
                          <a:pt x="225" y="379"/>
                          <a:pt x="225" y="379"/>
                        </a:cubicBezTo>
                        <a:cubicBezTo>
                          <a:pt x="227" y="376"/>
                          <a:pt x="227" y="376"/>
                          <a:pt x="227" y="376"/>
                        </a:cubicBezTo>
                        <a:cubicBezTo>
                          <a:pt x="239" y="372"/>
                          <a:pt x="239" y="372"/>
                          <a:pt x="239" y="372"/>
                        </a:cubicBezTo>
                        <a:cubicBezTo>
                          <a:pt x="242" y="374"/>
                          <a:pt x="242" y="374"/>
                          <a:pt x="242" y="374"/>
                        </a:cubicBezTo>
                        <a:cubicBezTo>
                          <a:pt x="242" y="378"/>
                          <a:pt x="242" y="378"/>
                          <a:pt x="242" y="378"/>
                        </a:cubicBezTo>
                        <a:cubicBezTo>
                          <a:pt x="237" y="381"/>
                          <a:pt x="237" y="381"/>
                          <a:pt x="237" y="381"/>
                        </a:cubicBezTo>
                        <a:cubicBezTo>
                          <a:pt x="226" y="382"/>
                          <a:pt x="226" y="382"/>
                          <a:pt x="226" y="382"/>
                        </a:cubicBezTo>
                        <a:cubicBezTo>
                          <a:pt x="222" y="384"/>
                          <a:pt x="222" y="384"/>
                          <a:pt x="222" y="384"/>
                        </a:cubicBezTo>
                        <a:cubicBezTo>
                          <a:pt x="220" y="387"/>
                          <a:pt x="220" y="387"/>
                          <a:pt x="220" y="387"/>
                        </a:cubicBezTo>
                        <a:cubicBezTo>
                          <a:pt x="210" y="388"/>
                          <a:pt x="210" y="388"/>
                          <a:pt x="210" y="388"/>
                        </a:cubicBezTo>
                        <a:cubicBezTo>
                          <a:pt x="206" y="387"/>
                          <a:pt x="206" y="387"/>
                          <a:pt x="206" y="387"/>
                        </a:cubicBezTo>
                        <a:cubicBezTo>
                          <a:pt x="204" y="384"/>
                          <a:pt x="204" y="384"/>
                          <a:pt x="204" y="384"/>
                        </a:cubicBezTo>
                        <a:cubicBezTo>
                          <a:pt x="201" y="382"/>
                          <a:pt x="201" y="382"/>
                          <a:pt x="201" y="382"/>
                        </a:cubicBezTo>
                        <a:cubicBezTo>
                          <a:pt x="199" y="380"/>
                          <a:pt x="199" y="380"/>
                          <a:pt x="199" y="380"/>
                        </a:cubicBezTo>
                        <a:cubicBezTo>
                          <a:pt x="196" y="380"/>
                          <a:pt x="196" y="380"/>
                          <a:pt x="196" y="380"/>
                        </a:cubicBezTo>
                        <a:cubicBezTo>
                          <a:pt x="195" y="376"/>
                          <a:pt x="195" y="376"/>
                          <a:pt x="195" y="376"/>
                        </a:cubicBezTo>
                        <a:cubicBezTo>
                          <a:pt x="192" y="377"/>
                          <a:pt x="192" y="377"/>
                          <a:pt x="192" y="377"/>
                        </a:cubicBezTo>
                        <a:cubicBezTo>
                          <a:pt x="189" y="380"/>
                          <a:pt x="189" y="380"/>
                          <a:pt x="189" y="380"/>
                        </a:cubicBezTo>
                        <a:cubicBezTo>
                          <a:pt x="180" y="380"/>
                          <a:pt x="180" y="380"/>
                          <a:pt x="180" y="380"/>
                        </a:cubicBezTo>
                        <a:cubicBezTo>
                          <a:pt x="175" y="376"/>
                          <a:pt x="175" y="376"/>
                          <a:pt x="175" y="376"/>
                        </a:cubicBezTo>
                        <a:cubicBezTo>
                          <a:pt x="170" y="366"/>
                          <a:pt x="170" y="366"/>
                          <a:pt x="170" y="366"/>
                        </a:cubicBezTo>
                        <a:cubicBezTo>
                          <a:pt x="173" y="375"/>
                          <a:pt x="173" y="375"/>
                          <a:pt x="173" y="375"/>
                        </a:cubicBezTo>
                        <a:cubicBezTo>
                          <a:pt x="176" y="380"/>
                          <a:pt x="176" y="380"/>
                          <a:pt x="176" y="380"/>
                        </a:cubicBezTo>
                        <a:cubicBezTo>
                          <a:pt x="173" y="386"/>
                          <a:pt x="173" y="386"/>
                          <a:pt x="173" y="386"/>
                        </a:cubicBezTo>
                        <a:cubicBezTo>
                          <a:pt x="173" y="391"/>
                          <a:pt x="173" y="391"/>
                          <a:pt x="173" y="391"/>
                        </a:cubicBezTo>
                        <a:cubicBezTo>
                          <a:pt x="177" y="393"/>
                          <a:pt x="177" y="393"/>
                          <a:pt x="177" y="393"/>
                        </a:cubicBezTo>
                        <a:cubicBezTo>
                          <a:pt x="176" y="391"/>
                          <a:pt x="176" y="391"/>
                          <a:pt x="176" y="391"/>
                        </a:cubicBezTo>
                        <a:cubicBezTo>
                          <a:pt x="178" y="385"/>
                          <a:pt x="178" y="385"/>
                          <a:pt x="178" y="385"/>
                        </a:cubicBezTo>
                        <a:cubicBezTo>
                          <a:pt x="185" y="386"/>
                          <a:pt x="185" y="386"/>
                          <a:pt x="185" y="386"/>
                        </a:cubicBezTo>
                        <a:cubicBezTo>
                          <a:pt x="198" y="390"/>
                          <a:pt x="198" y="390"/>
                          <a:pt x="198" y="390"/>
                        </a:cubicBezTo>
                        <a:cubicBezTo>
                          <a:pt x="202" y="394"/>
                          <a:pt x="202" y="394"/>
                          <a:pt x="202" y="394"/>
                        </a:cubicBezTo>
                        <a:cubicBezTo>
                          <a:pt x="201" y="398"/>
                          <a:pt x="201" y="398"/>
                          <a:pt x="201" y="398"/>
                        </a:cubicBezTo>
                        <a:cubicBezTo>
                          <a:pt x="197" y="404"/>
                          <a:pt x="197" y="404"/>
                          <a:pt x="197" y="404"/>
                        </a:cubicBezTo>
                        <a:cubicBezTo>
                          <a:pt x="197" y="401"/>
                          <a:pt x="197" y="401"/>
                          <a:pt x="197" y="401"/>
                        </a:cubicBezTo>
                        <a:cubicBezTo>
                          <a:pt x="196" y="398"/>
                          <a:pt x="196" y="398"/>
                          <a:pt x="196" y="398"/>
                        </a:cubicBezTo>
                        <a:cubicBezTo>
                          <a:pt x="186" y="394"/>
                          <a:pt x="186" y="394"/>
                          <a:pt x="186" y="394"/>
                        </a:cubicBezTo>
                        <a:cubicBezTo>
                          <a:pt x="181" y="405"/>
                          <a:pt x="181" y="405"/>
                          <a:pt x="181" y="405"/>
                        </a:cubicBezTo>
                        <a:cubicBezTo>
                          <a:pt x="179" y="410"/>
                          <a:pt x="179" y="410"/>
                          <a:pt x="179" y="410"/>
                        </a:cubicBezTo>
                        <a:cubicBezTo>
                          <a:pt x="179" y="413"/>
                          <a:pt x="179" y="413"/>
                          <a:pt x="179" y="413"/>
                        </a:cubicBezTo>
                        <a:cubicBezTo>
                          <a:pt x="177" y="416"/>
                          <a:pt x="177" y="416"/>
                          <a:pt x="177" y="416"/>
                        </a:cubicBezTo>
                        <a:cubicBezTo>
                          <a:pt x="174" y="414"/>
                          <a:pt x="174" y="414"/>
                          <a:pt x="174" y="414"/>
                        </a:cubicBezTo>
                        <a:cubicBezTo>
                          <a:pt x="172" y="411"/>
                          <a:pt x="172" y="411"/>
                          <a:pt x="172" y="411"/>
                        </a:cubicBezTo>
                        <a:cubicBezTo>
                          <a:pt x="169" y="408"/>
                          <a:pt x="169" y="408"/>
                          <a:pt x="169" y="408"/>
                        </a:cubicBezTo>
                        <a:cubicBezTo>
                          <a:pt x="165" y="409"/>
                          <a:pt x="165" y="409"/>
                          <a:pt x="165" y="409"/>
                        </a:cubicBezTo>
                        <a:cubicBezTo>
                          <a:pt x="164" y="411"/>
                          <a:pt x="164" y="411"/>
                          <a:pt x="164" y="411"/>
                        </a:cubicBezTo>
                        <a:cubicBezTo>
                          <a:pt x="161" y="408"/>
                          <a:pt x="161" y="408"/>
                          <a:pt x="161" y="408"/>
                        </a:cubicBezTo>
                        <a:cubicBezTo>
                          <a:pt x="155" y="410"/>
                          <a:pt x="155" y="410"/>
                          <a:pt x="155" y="410"/>
                        </a:cubicBezTo>
                        <a:cubicBezTo>
                          <a:pt x="153" y="407"/>
                          <a:pt x="153" y="407"/>
                          <a:pt x="153" y="407"/>
                        </a:cubicBezTo>
                        <a:cubicBezTo>
                          <a:pt x="151" y="409"/>
                          <a:pt x="151" y="409"/>
                          <a:pt x="151" y="409"/>
                        </a:cubicBezTo>
                        <a:cubicBezTo>
                          <a:pt x="152" y="406"/>
                          <a:pt x="152" y="406"/>
                          <a:pt x="152" y="406"/>
                        </a:cubicBezTo>
                        <a:cubicBezTo>
                          <a:pt x="148" y="407"/>
                          <a:pt x="148" y="407"/>
                          <a:pt x="148" y="407"/>
                        </a:cubicBezTo>
                        <a:cubicBezTo>
                          <a:pt x="146" y="410"/>
                          <a:pt x="146" y="410"/>
                          <a:pt x="146" y="410"/>
                        </a:cubicBezTo>
                        <a:cubicBezTo>
                          <a:pt x="143" y="408"/>
                          <a:pt x="143" y="408"/>
                          <a:pt x="143" y="408"/>
                        </a:cubicBezTo>
                        <a:cubicBezTo>
                          <a:pt x="138" y="407"/>
                          <a:pt x="138" y="407"/>
                          <a:pt x="138" y="407"/>
                        </a:cubicBezTo>
                        <a:cubicBezTo>
                          <a:pt x="126" y="408"/>
                          <a:pt x="126" y="408"/>
                          <a:pt x="126" y="408"/>
                        </a:cubicBezTo>
                        <a:cubicBezTo>
                          <a:pt x="121" y="405"/>
                          <a:pt x="121" y="405"/>
                          <a:pt x="121" y="405"/>
                        </a:cubicBezTo>
                        <a:cubicBezTo>
                          <a:pt x="121" y="400"/>
                          <a:pt x="121" y="400"/>
                          <a:pt x="121" y="400"/>
                        </a:cubicBezTo>
                        <a:cubicBezTo>
                          <a:pt x="113" y="399"/>
                          <a:pt x="113" y="399"/>
                          <a:pt x="113" y="399"/>
                        </a:cubicBezTo>
                        <a:cubicBezTo>
                          <a:pt x="122" y="392"/>
                          <a:pt x="122" y="392"/>
                          <a:pt x="122" y="392"/>
                        </a:cubicBezTo>
                        <a:cubicBezTo>
                          <a:pt x="121" y="387"/>
                          <a:pt x="121" y="387"/>
                          <a:pt x="121" y="387"/>
                        </a:cubicBezTo>
                        <a:cubicBezTo>
                          <a:pt x="122" y="380"/>
                          <a:pt x="122" y="380"/>
                          <a:pt x="122" y="380"/>
                        </a:cubicBezTo>
                        <a:cubicBezTo>
                          <a:pt x="121" y="376"/>
                          <a:pt x="121" y="376"/>
                          <a:pt x="121" y="376"/>
                        </a:cubicBezTo>
                        <a:cubicBezTo>
                          <a:pt x="116" y="373"/>
                          <a:pt x="116" y="373"/>
                          <a:pt x="116" y="373"/>
                        </a:cubicBezTo>
                        <a:cubicBezTo>
                          <a:pt x="117" y="371"/>
                          <a:pt x="117" y="371"/>
                          <a:pt x="117" y="371"/>
                        </a:cubicBezTo>
                        <a:cubicBezTo>
                          <a:pt x="126" y="371"/>
                          <a:pt x="126" y="371"/>
                          <a:pt x="126" y="371"/>
                        </a:cubicBezTo>
                        <a:cubicBezTo>
                          <a:pt x="116" y="370"/>
                          <a:pt x="116" y="370"/>
                          <a:pt x="116" y="370"/>
                        </a:cubicBezTo>
                        <a:cubicBezTo>
                          <a:pt x="110" y="371"/>
                          <a:pt x="110" y="371"/>
                          <a:pt x="110" y="371"/>
                        </a:cubicBezTo>
                        <a:cubicBezTo>
                          <a:pt x="96" y="372"/>
                          <a:pt x="96" y="372"/>
                          <a:pt x="96" y="372"/>
                        </a:cubicBezTo>
                        <a:cubicBezTo>
                          <a:pt x="88" y="382"/>
                          <a:pt x="88" y="382"/>
                          <a:pt x="88" y="382"/>
                        </a:cubicBezTo>
                        <a:cubicBezTo>
                          <a:pt x="82" y="383"/>
                          <a:pt x="82" y="383"/>
                          <a:pt x="82" y="383"/>
                        </a:cubicBezTo>
                        <a:cubicBezTo>
                          <a:pt x="78" y="385"/>
                          <a:pt x="78" y="385"/>
                          <a:pt x="78" y="385"/>
                        </a:cubicBezTo>
                        <a:cubicBezTo>
                          <a:pt x="76" y="384"/>
                          <a:pt x="76" y="384"/>
                          <a:pt x="76" y="384"/>
                        </a:cubicBezTo>
                        <a:cubicBezTo>
                          <a:pt x="70" y="389"/>
                          <a:pt x="70" y="389"/>
                          <a:pt x="70" y="389"/>
                        </a:cubicBezTo>
                        <a:cubicBezTo>
                          <a:pt x="64" y="395"/>
                          <a:pt x="64" y="395"/>
                          <a:pt x="64" y="395"/>
                        </a:cubicBezTo>
                        <a:cubicBezTo>
                          <a:pt x="69" y="398"/>
                          <a:pt x="69" y="398"/>
                          <a:pt x="69" y="398"/>
                        </a:cubicBezTo>
                        <a:cubicBezTo>
                          <a:pt x="72" y="404"/>
                          <a:pt x="72" y="404"/>
                          <a:pt x="72" y="404"/>
                        </a:cubicBezTo>
                        <a:cubicBezTo>
                          <a:pt x="70" y="405"/>
                          <a:pt x="70" y="405"/>
                          <a:pt x="70" y="405"/>
                        </a:cubicBezTo>
                        <a:cubicBezTo>
                          <a:pt x="59" y="405"/>
                          <a:pt x="59" y="405"/>
                          <a:pt x="59" y="405"/>
                        </a:cubicBezTo>
                        <a:cubicBezTo>
                          <a:pt x="57" y="404"/>
                          <a:pt x="57" y="404"/>
                          <a:pt x="57" y="404"/>
                        </a:cubicBezTo>
                        <a:cubicBezTo>
                          <a:pt x="56" y="400"/>
                          <a:pt x="56" y="400"/>
                          <a:pt x="56" y="400"/>
                        </a:cubicBezTo>
                        <a:cubicBezTo>
                          <a:pt x="51" y="402"/>
                          <a:pt x="51" y="402"/>
                          <a:pt x="51" y="402"/>
                        </a:cubicBezTo>
                        <a:cubicBezTo>
                          <a:pt x="39" y="410"/>
                          <a:pt x="39" y="410"/>
                          <a:pt x="39" y="410"/>
                        </a:cubicBezTo>
                        <a:cubicBezTo>
                          <a:pt x="37" y="414"/>
                          <a:pt x="37" y="414"/>
                          <a:pt x="37" y="414"/>
                        </a:cubicBezTo>
                        <a:cubicBezTo>
                          <a:pt x="34" y="413"/>
                          <a:pt x="34" y="413"/>
                          <a:pt x="34" y="413"/>
                        </a:cubicBezTo>
                        <a:cubicBezTo>
                          <a:pt x="34" y="416"/>
                          <a:pt x="34" y="416"/>
                          <a:pt x="34" y="416"/>
                        </a:cubicBezTo>
                        <a:cubicBezTo>
                          <a:pt x="31" y="420"/>
                          <a:pt x="31" y="420"/>
                          <a:pt x="31" y="420"/>
                        </a:cubicBezTo>
                        <a:cubicBezTo>
                          <a:pt x="26" y="423"/>
                          <a:pt x="26" y="423"/>
                          <a:pt x="26" y="423"/>
                        </a:cubicBezTo>
                        <a:cubicBezTo>
                          <a:pt x="23" y="420"/>
                          <a:pt x="23" y="420"/>
                          <a:pt x="23" y="420"/>
                        </a:cubicBezTo>
                        <a:cubicBezTo>
                          <a:pt x="18" y="423"/>
                          <a:pt x="18" y="423"/>
                          <a:pt x="18" y="423"/>
                        </a:cubicBezTo>
                        <a:cubicBezTo>
                          <a:pt x="16" y="427"/>
                          <a:pt x="16" y="427"/>
                          <a:pt x="16" y="427"/>
                        </a:cubicBezTo>
                        <a:cubicBezTo>
                          <a:pt x="16" y="429"/>
                          <a:pt x="16" y="429"/>
                          <a:pt x="16" y="429"/>
                        </a:cubicBezTo>
                        <a:cubicBezTo>
                          <a:pt x="17" y="430"/>
                          <a:pt x="17" y="430"/>
                          <a:pt x="17" y="430"/>
                        </a:cubicBezTo>
                        <a:cubicBezTo>
                          <a:pt x="6" y="437"/>
                          <a:pt x="6" y="437"/>
                          <a:pt x="6" y="437"/>
                        </a:cubicBezTo>
                        <a:cubicBezTo>
                          <a:pt x="3" y="437"/>
                          <a:pt x="3" y="437"/>
                          <a:pt x="3" y="437"/>
                        </a:cubicBezTo>
                        <a:cubicBezTo>
                          <a:pt x="6" y="431"/>
                          <a:pt x="6" y="431"/>
                          <a:pt x="6" y="431"/>
                        </a:cubicBezTo>
                        <a:cubicBezTo>
                          <a:pt x="0" y="434"/>
                          <a:pt x="0" y="434"/>
                          <a:pt x="0" y="434"/>
                        </a:cubicBezTo>
                        <a:cubicBezTo>
                          <a:pt x="0" y="439"/>
                          <a:pt x="0" y="439"/>
                          <a:pt x="0" y="439"/>
                        </a:cubicBezTo>
                        <a:cubicBezTo>
                          <a:pt x="3" y="442"/>
                          <a:pt x="3" y="442"/>
                          <a:pt x="3" y="442"/>
                        </a:cubicBezTo>
                        <a:cubicBezTo>
                          <a:pt x="22" y="455"/>
                          <a:pt x="22" y="455"/>
                          <a:pt x="22" y="455"/>
                        </a:cubicBezTo>
                        <a:cubicBezTo>
                          <a:pt x="37" y="459"/>
                          <a:pt x="37" y="459"/>
                          <a:pt x="37" y="459"/>
                        </a:cubicBezTo>
                        <a:cubicBezTo>
                          <a:pt x="38" y="459"/>
                          <a:pt x="38" y="459"/>
                          <a:pt x="38" y="459"/>
                        </a:cubicBezTo>
                        <a:cubicBezTo>
                          <a:pt x="36" y="455"/>
                          <a:pt x="36" y="455"/>
                          <a:pt x="36" y="455"/>
                        </a:cubicBezTo>
                        <a:cubicBezTo>
                          <a:pt x="54" y="461"/>
                          <a:pt x="54" y="461"/>
                          <a:pt x="54" y="461"/>
                        </a:cubicBezTo>
                        <a:cubicBezTo>
                          <a:pt x="46" y="465"/>
                          <a:pt x="46" y="465"/>
                          <a:pt x="46" y="465"/>
                        </a:cubicBezTo>
                        <a:cubicBezTo>
                          <a:pt x="42" y="472"/>
                          <a:pt x="42" y="472"/>
                          <a:pt x="42" y="472"/>
                        </a:cubicBezTo>
                        <a:cubicBezTo>
                          <a:pt x="37" y="470"/>
                          <a:pt x="37" y="470"/>
                          <a:pt x="37" y="470"/>
                        </a:cubicBezTo>
                        <a:cubicBezTo>
                          <a:pt x="37" y="465"/>
                          <a:pt x="37" y="465"/>
                          <a:pt x="37" y="465"/>
                        </a:cubicBezTo>
                        <a:cubicBezTo>
                          <a:pt x="36" y="463"/>
                          <a:pt x="36" y="463"/>
                          <a:pt x="36" y="463"/>
                        </a:cubicBezTo>
                        <a:cubicBezTo>
                          <a:pt x="34" y="468"/>
                          <a:pt x="34" y="468"/>
                          <a:pt x="34" y="468"/>
                        </a:cubicBezTo>
                        <a:cubicBezTo>
                          <a:pt x="41" y="480"/>
                          <a:pt x="41" y="480"/>
                          <a:pt x="41" y="480"/>
                        </a:cubicBezTo>
                        <a:cubicBezTo>
                          <a:pt x="46" y="486"/>
                          <a:pt x="46" y="486"/>
                          <a:pt x="46" y="486"/>
                        </a:cubicBezTo>
                        <a:cubicBezTo>
                          <a:pt x="47" y="492"/>
                          <a:pt x="47" y="492"/>
                          <a:pt x="47" y="492"/>
                        </a:cubicBezTo>
                        <a:cubicBezTo>
                          <a:pt x="45" y="499"/>
                          <a:pt x="45" y="499"/>
                          <a:pt x="45" y="499"/>
                        </a:cubicBezTo>
                        <a:cubicBezTo>
                          <a:pt x="51" y="506"/>
                          <a:pt x="51" y="506"/>
                          <a:pt x="51" y="506"/>
                        </a:cubicBezTo>
                        <a:cubicBezTo>
                          <a:pt x="53" y="507"/>
                          <a:pt x="53" y="507"/>
                          <a:pt x="53" y="507"/>
                        </a:cubicBezTo>
                        <a:cubicBezTo>
                          <a:pt x="55" y="509"/>
                          <a:pt x="55" y="509"/>
                          <a:pt x="55" y="509"/>
                        </a:cubicBezTo>
                        <a:cubicBezTo>
                          <a:pt x="76" y="513"/>
                          <a:pt x="76" y="513"/>
                          <a:pt x="76" y="513"/>
                        </a:cubicBezTo>
                        <a:cubicBezTo>
                          <a:pt x="82" y="513"/>
                          <a:pt x="82" y="513"/>
                          <a:pt x="82" y="513"/>
                        </a:cubicBezTo>
                        <a:cubicBezTo>
                          <a:pt x="92" y="517"/>
                          <a:pt x="92" y="517"/>
                          <a:pt x="92" y="517"/>
                        </a:cubicBezTo>
                        <a:cubicBezTo>
                          <a:pt x="107" y="509"/>
                          <a:pt x="107" y="509"/>
                          <a:pt x="107" y="509"/>
                        </a:cubicBezTo>
                        <a:cubicBezTo>
                          <a:pt x="118" y="511"/>
                          <a:pt x="118" y="511"/>
                          <a:pt x="118" y="511"/>
                        </a:cubicBezTo>
                        <a:cubicBezTo>
                          <a:pt x="126" y="509"/>
                          <a:pt x="126" y="509"/>
                          <a:pt x="126" y="509"/>
                        </a:cubicBezTo>
                        <a:cubicBezTo>
                          <a:pt x="135" y="513"/>
                          <a:pt x="135" y="513"/>
                          <a:pt x="135" y="513"/>
                        </a:cubicBezTo>
                        <a:cubicBezTo>
                          <a:pt x="141" y="520"/>
                          <a:pt x="141" y="520"/>
                          <a:pt x="141" y="520"/>
                        </a:cubicBezTo>
                        <a:cubicBezTo>
                          <a:pt x="142" y="518"/>
                          <a:pt x="142" y="518"/>
                          <a:pt x="142" y="518"/>
                        </a:cubicBezTo>
                        <a:cubicBezTo>
                          <a:pt x="143" y="513"/>
                          <a:pt x="143" y="513"/>
                          <a:pt x="143" y="513"/>
                        </a:cubicBezTo>
                        <a:cubicBezTo>
                          <a:pt x="138" y="511"/>
                          <a:pt x="138" y="511"/>
                          <a:pt x="138" y="511"/>
                        </a:cubicBezTo>
                        <a:cubicBezTo>
                          <a:pt x="135" y="509"/>
                          <a:pt x="135" y="509"/>
                          <a:pt x="135" y="509"/>
                        </a:cubicBezTo>
                        <a:cubicBezTo>
                          <a:pt x="133" y="506"/>
                          <a:pt x="133" y="506"/>
                          <a:pt x="133" y="506"/>
                        </a:cubicBezTo>
                        <a:cubicBezTo>
                          <a:pt x="141" y="505"/>
                          <a:pt x="141" y="505"/>
                          <a:pt x="141" y="505"/>
                        </a:cubicBezTo>
                        <a:cubicBezTo>
                          <a:pt x="143" y="510"/>
                          <a:pt x="143" y="510"/>
                          <a:pt x="143" y="510"/>
                        </a:cubicBezTo>
                        <a:cubicBezTo>
                          <a:pt x="148" y="513"/>
                          <a:pt x="148" y="513"/>
                          <a:pt x="148" y="513"/>
                        </a:cubicBezTo>
                        <a:cubicBezTo>
                          <a:pt x="150" y="527"/>
                          <a:pt x="150" y="527"/>
                          <a:pt x="150" y="527"/>
                        </a:cubicBezTo>
                        <a:cubicBezTo>
                          <a:pt x="152" y="527"/>
                          <a:pt x="152" y="527"/>
                          <a:pt x="152" y="527"/>
                        </a:cubicBezTo>
                        <a:cubicBezTo>
                          <a:pt x="155" y="520"/>
                          <a:pt x="155" y="520"/>
                          <a:pt x="155" y="520"/>
                        </a:cubicBezTo>
                        <a:cubicBezTo>
                          <a:pt x="160" y="512"/>
                          <a:pt x="160" y="512"/>
                          <a:pt x="160" y="512"/>
                        </a:cubicBezTo>
                        <a:cubicBezTo>
                          <a:pt x="166" y="506"/>
                          <a:pt x="166" y="506"/>
                          <a:pt x="166" y="506"/>
                        </a:cubicBezTo>
                        <a:cubicBezTo>
                          <a:pt x="169" y="501"/>
                          <a:pt x="169" y="501"/>
                          <a:pt x="169" y="501"/>
                        </a:cubicBezTo>
                        <a:cubicBezTo>
                          <a:pt x="180" y="497"/>
                          <a:pt x="180" y="497"/>
                          <a:pt x="180" y="497"/>
                        </a:cubicBezTo>
                        <a:cubicBezTo>
                          <a:pt x="179" y="493"/>
                          <a:pt x="179" y="493"/>
                          <a:pt x="179" y="493"/>
                        </a:cubicBezTo>
                        <a:cubicBezTo>
                          <a:pt x="187" y="496"/>
                          <a:pt x="187" y="496"/>
                          <a:pt x="187" y="496"/>
                        </a:cubicBezTo>
                        <a:cubicBezTo>
                          <a:pt x="190" y="495"/>
                          <a:pt x="190" y="495"/>
                          <a:pt x="190" y="495"/>
                        </a:cubicBezTo>
                        <a:cubicBezTo>
                          <a:pt x="193" y="491"/>
                          <a:pt x="193" y="491"/>
                          <a:pt x="193" y="491"/>
                        </a:cubicBezTo>
                        <a:cubicBezTo>
                          <a:pt x="199" y="487"/>
                          <a:pt x="199" y="487"/>
                          <a:pt x="199" y="487"/>
                        </a:cubicBezTo>
                        <a:cubicBezTo>
                          <a:pt x="205" y="495"/>
                          <a:pt x="205" y="495"/>
                          <a:pt x="205" y="495"/>
                        </a:cubicBezTo>
                        <a:cubicBezTo>
                          <a:pt x="207" y="496"/>
                          <a:pt x="207" y="496"/>
                          <a:pt x="207" y="496"/>
                        </a:cubicBezTo>
                        <a:cubicBezTo>
                          <a:pt x="207" y="503"/>
                          <a:pt x="207" y="503"/>
                          <a:pt x="207" y="503"/>
                        </a:cubicBezTo>
                        <a:cubicBezTo>
                          <a:pt x="205" y="508"/>
                          <a:pt x="205" y="508"/>
                          <a:pt x="205" y="508"/>
                        </a:cubicBezTo>
                        <a:cubicBezTo>
                          <a:pt x="202" y="513"/>
                          <a:pt x="202" y="513"/>
                          <a:pt x="202" y="513"/>
                        </a:cubicBezTo>
                        <a:cubicBezTo>
                          <a:pt x="196" y="515"/>
                          <a:pt x="196" y="515"/>
                          <a:pt x="196" y="515"/>
                        </a:cubicBezTo>
                        <a:cubicBezTo>
                          <a:pt x="191" y="513"/>
                          <a:pt x="191" y="513"/>
                          <a:pt x="191" y="513"/>
                        </a:cubicBezTo>
                        <a:cubicBezTo>
                          <a:pt x="187" y="513"/>
                          <a:pt x="187" y="513"/>
                          <a:pt x="187" y="513"/>
                        </a:cubicBezTo>
                        <a:cubicBezTo>
                          <a:pt x="187" y="518"/>
                          <a:pt x="187" y="518"/>
                          <a:pt x="187" y="518"/>
                        </a:cubicBezTo>
                        <a:cubicBezTo>
                          <a:pt x="188" y="522"/>
                          <a:pt x="188" y="522"/>
                          <a:pt x="188" y="522"/>
                        </a:cubicBezTo>
                        <a:cubicBezTo>
                          <a:pt x="191" y="519"/>
                          <a:pt x="191" y="519"/>
                          <a:pt x="191" y="519"/>
                        </a:cubicBezTo>
                        <a:cubicBezTo>
                          <a:pt x="195" y="521"/>
                          <a:pt x="195" y="521"/>
                          <a:pt x="195" y="521"/>
                        </a:cubicBezTo>
                        <a:cubicBezTo>
                          <a:pt x="198" y="527"/>
                          <a:pt x="198" y="527"/>
                          <a:pt x="198" y="527"/>
                        </a:cubicBezTo>
                        <a:cubicBezTo>
                          <a:pt x="203" y="538"/>
                          <a:pt x="203" y="538"/>
                          <a:pt x="203" y="538"/>
                        </a:cubicBezTo>
                        <a:cubicBezTo>
                          <a:pt x="203" y="542"/>
                          <a:pt x="203" y="542"/>
                          <a:pt x="203" y="542"/>
                        </a:cubicBezTo>
                        <a:cubicBezTo>
                          <a:pt x="202" y="544"/>
                          <a:pt x="202" y="544"/>
                          <a:pt x="202" y="544"/>
                        </a:cubicBezTo>
                        <a:cubicBezTo>
                          <a:pt x="205" y="547"/>
                          <a:pt x="205" y="547"/>
                          <a:pt x="205" y="547"/>
                        </a:cubicBezTo>
                        <a:cubicBezTo>
                          <a:pt x="206" y="551"/>
                          <a:pt x="206" y="551"/>
                          <a:pt x="206" y="551"/>
                        </a:cubicBezTo>
                        <a:cubicBezTo>
                          <a:pt x="207" y="554"/>
                          <a:pt x="207" y="554"/>
                          <a:pt x="207" y="554"/>
                        </a:cubicBezTo>
                        <a:cubicBezTo>
                          <a:pt x="206" y="561"/>
                          <a:pt x="206" y="561"/>
                          <a:pt x="206" y="561"/>
                        </a:cubicBezTo>
                        <a:cubicBezTo>
                          <a:pt x="202" y="570"/>
                          <a:pt x="202" y="570"/>
                          <a:pt x="202" y="570"/>
                        </a:cubicBezTo>
                        <a:cubicBezTo>
                          <a:pt x="198" y="575"/>
                          <a:pt x="198" y="575"/>
                          <a:pt x="198" y="575"/>
                        </a:cubicBezTo>
                        <a:cubicBezTo>
                          <a:pt x="194" y="579"/>
                          <a:pt x="194" y="579"/>
                          <a:pt x="194" y="579"/>
                        </a:cubicBezTo>
                        <a:cubicBezTo>
                          <a:pt x="190" y="580"/>
                          <a:pt x="190" y="580"/>
                          <a:pt x="190" y="580"/>
                        </a:cubicBezTo>
                        <a:cubicBezTo>
                          <a:pt x="184" y="580"/>
                          <a:pt x="184" y="580"/>
                          <a:pt x="184" y="580"/>
                        </a:cubicBezTo>
                        <a:cubicBezTo>
                          <a:pt x="181" y="582"/>
                          <a:pt x="181" y="582"/>
                          <a:pt x="181" y="582"/>
                        </a:cubicBezTo>
                        <a:cubicBezTo>
                          <a:pt x="176" y="582"/>
                          <a:pt x="176" y="582"/>
                          <a:pt x="176" y="582"/>
                        </a:cubicBezTo>
                        <a:cubicBezTo>
                          <a:pt x="166" y="584"/>
                          <a:pt x="166" y="584"/>
                          <a:pt x="166" y="584"/>
                        </a:cubicBezTo>
                        <a:cubicBezTo>
                          <a:pt x="165" y="584"/>
                          <a:pt x="165" y="584"/>
                          <a:pt x="165" y="584"/>
                        </a:cubicBezTo>
                        <a:cubicBezTo>
                          <a:pt x="170" y="579"/>
                          <a:pt x="170" y="579"/>
                          <a:pt x="170" y="579"/>
                        </a:cubicBezTo>
                        <a:cubicBezTo>
                          <a:pt x="169" y="578"/>
                          <a:pt x="169" y="578"/>
                          <a:pt x="169" y="578"/>
                        </a:cubicBezTo>
                        <a:cubicBezTo>
                          <a:pt x="164" y="578"/>
                          <a:pt x="164" y="578"/>
                          <a:pt x="164" y="578"/>
                        </a:cubicBezTo>
                        <a:cubicBezTo>
                          <a:pt x="162" y="580"/>
                          <a:pt x="162" y="580"/>
                          <a:pt x="162" y="580"/>
                        </a:cubicBezTo>
                        <a:cubicBezTo>
                          <a:pt x="159" y="586"/>
                          <a:pt x="159" y="586"/>
                          <a:pt x="159" y="586"/>
                        </a:cubicBezTo>
                        <a:cubicBezTo>
                          <a:pt x="155" y="592"/>
                          <a:pt x="155" y="592"/>
                          <a:pt x="155" y="592"/>
                        </a:cubicBezTo>
                        <a:cubicBezTo>
                          <a:pt x="146" y="600"/>
                          <a:pt x="146" y="600"/>
                          <a:pt x="146" y="600"/>
                        </a:cubicBezTo>
                        <a:cubicBezTo>
                          <a:pt x="143" y="604"/>
                          <a:pt x="143" y="604"/>
                          <a:pt x="143" y="604"/>
                        </a:cubicBezTo>
                        <a:cubicBezTo>
                          <a:pt x="139" y="606"/>
                          <a:pt x="139" y="606"/>
                          <a:pt x="139" y="606"/>
                        </a:cubicBezTo>
                        <a:cubicBezTo>
                          <a:pt x="133" y="604"/>
                          <a:pt x="133" y="604"/>
                          <a:pt x="133" y="604"/>
                        </a:cubicBezTo>
                        <a:cubicBezTo>
                          <a:pt x="130" y="602"/>
                          <a:pt x="130" y="602"/>
                          <a:pt x="130" y="602"/>
                        </a:cubicBezTo>
                        <a:cubicBezTo>
                          <a:pt x="123" y="608"/>
                          <a:pt x="123" y="608"/>
                          <a:pt x="123" y="608"/>
                        </a:cubicBezTo>
                        <a:cubicBezTo>
                          <a:pt x="114" y="612"/>
                          <a:pt x="114" y="612"/>
                          <a:pt x="114" y="612"/>
                        </a:cubicBezTo>
                        <a:cubicBezTo>
                          <a:pt x="112" y="615"/>
                          <a:pt x="112" y="615"/>
                          <a:pt x="112" y="615"/>
                        </a:cubicBezTo>
                        <a:cubicBezTo>
                          <a:pt x="111" y="617"/>
                          <a:pt x="111" y="617"/>
                          <a:pt x="111" y="617"/>
                        </a:cubicBezTo>
                        <a:cubicBezTo>
                          <a:pt x="113" y="619"/>
                          <a:pt x="113" y="619"/>
                          <a:pt x="113" y="619"/>
                        </a:cubicBezTo>
                        <a:cubicBezTo>
                          <a:pt x="114" y="623"/>
                          <a:pt x="114" y="623"/>
                          <a:pt x="114" y="623"/>
                        </a:cubicBezTo>
                        <a:cubicBezTo>
                          <a:pt x="112" y="625"/>
                          <a:pt x="112" y="625"/>
                          <a:pt x="112" y="625"/>
                        </a:cubicBezTo>
                        <a:cubicBezTo>
                          <a:pt x="103" y="624"/>
                          <a:pt x="103" y="624"/>
                          <a:pt x="103" y="624"/>
                        </a:cubicBezTo>
                        <a:cubicBezTo>
                          <a:pt x="97" y="625"/>
                          <a:pt x="97" y="625"/>
                          <a:pt x="97" y="625"/>
                        </a:cubicBezTo>
                        <a:cubicBezTo>
                          <a:pt x="91" y="632"/>
                          <a:pt x="91" y="632"/>
                          <a:pt x="91" y="632"/>
                        </a:cubicBezTo>
                        <a:cubicBezTo>
                          <a:pt x="89" y="637"/>
                          <a:pt x="89" y="637"/>
                          <a:pt x="89" y="637"/>
                        </a:cubicBezTo>
                        <a:cubicBezTo>
                          <a:pt x="87" y="635"/>
                          <a:pt x="87" y="635"/>
                          <a:pt x="87" y="635"/>
                        </a:cubicBezTo>
                        <a:cubicBezTo>
                          <a:pt x="83" y="636"/>
                          <a:pt x="83" y="636"/>
                          <a:pt x="83" y="636"/>
                        </a:cubicBezTo>
                        <a:cubicBezTo>
                          <a:pt x="74" y="647"/>
                          <a:pt x="74" y="647"/>
                          <a:pt x="74" y="647"/>
                        </a:cubicBezTo>
                        <a:cubicBezTo>
                          <a:pt x="73" y="647"/>
                          <a:pt x="73" y="647"/>
                          <a:pt x="73" y="647"/>
                        </a:cubicBezTo>
                        <a:cubicBezTo>
                          <a:pt x="71" y="650"/>
                          <a:pt x="71" y="650"/>
                          <a:pt x="71" y="650"/>
                        </a:cubicBezTo>
                        <a:cubicBezTo>
                          <a:pt x="70" y="653"/>
                          <a:pt x="70" y="653"/>
                          <a:pt x="70" y="653"/>
                        </a:cubicBezTo>
                        <a:cubicBezTo>
                          <a:pt x="66" y="664"/>
                          <a:pt x="66" y="664"/>
                          <a:pt x="66" y="664"/>
                        </a:cubicBezTo>
                        <a:cubicBezTo>
                          <a:pt x="65" y="667"/>
                          <a:pt x="65" y="667"/>
                          <a:pt x="65" y="667"/>
                        </a:cubicBezTo>
                        <a:cubicBezTo>
                          <a:pt x="66" y="676"/>
                          <a:pt x="66" y="676"/>
                          <a:pt x="66" y="676"/>
                        </a:cubicBezTo>
                        <a:cubicBezTo>
                          <a:pt x="64" y="678"/>
                          <a:pt x="64" y="678"/>
                          <a:pt x="64" y="678"/>
                        </a:cubicBezTo>
                        <a:cubicBezTo>
                          <a:pt x="59" y="679"/>
                          <a:pt x="59" y="679"/>
                          <a:pt x="59" y="679"/>
                        </a:cubicBezTo>
                        <a:cubicBezTo>
                          <a:pt x="56" y="679"/>
                          <a:pt x="56" y="679"/>
                          <a:pt x="56" y="679"/>
                        </a:cubicBezTo>
                        <a:cubicBezTo>
                          <a:pt x="55" y="680"/>
                          <a:pt x="55" y="680"/>
                          <a:pt x="55" y="680"/>
                        </a:cubicBezTo>
                        <a:cubicBezTo>
                          <a:pt x="55" y="683"/>
                          <a:pt x="55" y="683"/>
                          <a:pt x="55" y="683"/>
                        </a:cubicBezTo>
                        <a:cubicBezTo>
                          <a:pt x="60" y="687"/>
                          <a:pt x="60" y="687"/>
                          <a:pt x="60" y="687"/>
                        </a:cubicBezTo>
                        <a:cubicBezTo>
                          <a:pt x="59" y="689"/>
                          <a:pt x="59" y="689"/>
                          <a:pt x="59" y="689"/>
                        </a:cubicBezTo>
                        <a:cubicBezTo>
                          <a:pt x="53" y="690"/>
                          <a:pt x="53" y="690"/>
                          <a:pt x="53" y="690"/>
                        </a:cubicBezTo>
                        <a:cubicBezTo>
                          <a:pt x="52" y="694"/>
                          <a:pt x="52" y="694"/>
                          <a:pt x="52" y="694"/>
                        </a:cubicBezTo>
                        <a:cubicBezTo>
                          <a:pt x="52" y="698"/>
                          <a:pt x="52" y="698"/>
                          <a:pt x="52" y="698"/>
                        </a:cubicBezTo>
                        <a:cubicBezTo>
                          <a:pt x="54" y="696"/>
                          <a:pt x="54" y="696"/>
                          <a:pt x="54" y="696"/>
                        </a:cubicBezTo>
                        <a:cubicBezTo>
                          <a:pt x="64" y="695"/>
                          <a:pt x="64" y="695"/>
                          <a:pt x="64" y="695"/>
                        </a:cubicBezTo>
                        <a:cubicBezTo>
                          <a:pt x="67" y="693"/>
                          <a:pt x="67" y="693"/>
                          <a:pt x="67" y="693"/>
                        </a:cubicBezTo>
                        <a:cubicBezTo>
                          <a:pt x="70" y="690"/>
                          <a:pt x="70" y="690"/>
                          <a:pt x="70" y="690"/>
                        </a:cubicBezTo>
                        <a:cubicBezTo>
                          <a:pt x="80" y="689"/>
                          <a:pt x="80" y="689"/>
                          <a:pt x="80" y="689"/>
                        </a:cubicBezTo>
                        <a:cubicBezTo>
                          <a:pt x="81" y="691"/>
                          <a:pt x="81" y="691"/>
                          <a:pt x="81" y="691"/>
                        </a:cubicBezTo>
                        <a:cubicBezTo>
                          <a:pt x="77" y="692"/>
                          <a:pt x="77" y="692"/>
                          <a:pt x="77" y="692"/>
                        </a:cubicBezTo>
                        <a:cubicBezTo>
                          <a:pt x="79" y="694"/>
                          <a:pt x="79" y="694"/>
                          <a:pt x="79" y="694"/>
                        </a:cubicBezTo>
                        <a:cubicBezTo>
                          <a:pt x="69" y="696"/>
                          <a:pt x="69" y="696"/>
                          <a:pt x="69" y="696"/>
                        </a:cubicBezTo>
                        <a:cubicBezTo>
                          <a:pt x="64" y="698"/>
                          <a:pt x="64" y="698"/>
                          <a:pt x="64" y="698"/>
                        </a:cubicBezTo>
                        <a:cubicBezTo>
                          <a:pt x="61" y="702"/>
                          <a:pt x="61" y="702"/>
                          <a:pt x="61" y="702"/>
                        </a:cubicBezTo>
                        <a:cubicBezTo>
                          <a:pt x="61" y="704"/>
                          <a:pt x="61" y="704"/>
                          <a:pt x="61" y="704"/>
                        </a:cubicBezTo>
                        <a:cubicBezTo>
                          <a:pt x="68" y="709"/>
                          <a:pt x="68" y="709"/>
                          <a:pt x="68" y="709"/>
                        </a:cubicBezTo>
                        <a:cubicBezTo>
                          <a:pt x="74" y="704"/>
                          <a:pt x="74" y="704"/>
                          <a:pt x="74" y="704"/>
                        </a:cubicBezTo>
                        <a:cubicBezTo>
                          <a:pt x="77" y="705"/>
                          <a:pt x="77" y="705"/>
                          <a:pt x="77" y="705"/>
                        </a:cubicBezTo>
                        <a:cubicBezTo>
                          <a:pt x="75" y="708"/>
                          <a:pt x="75" y="708"/>
                          <a:pt x="75" y="708"/>
                        </a:cubicBezTo>
                        <a:cubicBezTo>
                          <a:pt x="74" y="712"/>
                          <a:pt x="74" y="712"/>
                          <a:pt x="74" y="712"/>
                        </a:cubicBezTo>
                        <a:cubicBezTo>
                          <a:pt x="75" y="718"/>
                          <a:pt x="75" y="718"/>
                          <a:pt x="75" y="718"/>
                        </a:cubicBezTo>
                        <a:cubicBezTo>
                          <a:pt x="77" y="720"/>
                          <a:pt x="77" y="720"/>
                          <a:pt x="77" y="720"/>
                        </a:cubicBezTo>
                        <a:cubicBezTo>
                          <a:pt x="78" y="724"/>
                          <a:pt x="78" y="724"/>
                          <a:pt x="78" y="724"/>
                        </a:cubicBezTo>
                        <a:cubicBezTo>
                          <a:pt x="80" y="728"/>
                          <a:pt x="80" y="728"/>
                          <a:pt x="80" y="728"/>
                        </a:cubicBezTo>
                        <a:cubicBezTo>
                          <a:pt x="82" y="729"/>
                          <a:pt x="82" y="729"/>
                          <a:pt x="82" y="729"/>
                        </a:cubicBezTo>
                        <a:cubicBezTo>
                          <a:pt x="85" y="728"/>
                          <a:pt x="85" y="728"/>
                          <a:pt x="85" y="728"/>
                        </a:cubicBezTo>
                        <a:cubicBezTo>
                          <a:pt x="89" y="721"/>
                          <a:pt x="89" y="721"/>
                          <a:pt x="89" y="721"/>
                        </a:cubicBezTo>
                        <a:cubicBezTo>
                          <a:pt x="90" y="726"/>
                          <a:pt x="90" y="726"/>
                          <a:pt x="90" y="726"/>
                        </a:cubicBezTo>
                        <a:cubicBezTo>
                          <a:pt x="92" y="727"/>
                          <a:pt x="92" y="727"/>
                          <a:pt x="92" y="727"/>
                        </a:cubicBezTo>
                        <a:cubicBezTo>
                          <a:pt x="99" y="726"/>
                          <a:pt x="99" y="726"/>
                          <a:pt x="99" y="726"/>
                        </a:cubicBezTo>
                        <a:cubicBezTo>
                          <a:pt x="94" y="733"/>
                          <a:pt x="94" y="733"/>
                          <a:pt x="94" y="733"/>
                        </a:cubicBezTo>
                        <a:cubicBezTo>
                          <a:pt x="101" y="736"/>
                          <a:pt x="101" y="736"/>
                          <a:pt x="101" y="736"/>
                        </a:cubicBezTo>
                        <a:cubicBezTo>
                          <a:pt x="112" y="738"/>
                          <a:pt x="112" y="738"/>
                          <a:pt x="112" y="738"/>
                        </a:cubicBezTo>
                        <a:cubicBezTo>
                          <a:pt x="117" y="736"/>
                          <a:pt x="117" y="736"/>
                          <a:pt x="117" y="736"/>
                        </a:cubicBezTo>
                        <a:cubicBezTo>
                          <a:pt x="122" y="736"/>
                          <a:pt x="122" y="736"/>
                          <a:pt x="122" y="736"/>
                        </a:cubicBezTo>
                        <a:cubicBezTo>
                          <a:pt x="124" y="741"/>
                          <a:pt x="124" y="741"/>
                          <a:pt x="124" y="741"/>
                        </a:cubicBezTo>
                        <a:cubicBezTo>
                          <a:pt x="121" y="744"/>
                          <a:pt x="121" y="744"/>
                          <a:pt x="121" y="744"/>
                        </a:cubicBezTo>
                        <a:cubicBezTo>
                          <a:pt x="113" y="748"/>
                          <a:pt x="113" y="748"/>
                          <a:pt x="113" y="748"/>
                        </a:cubicBezTo>
                        <a:cubicBezTo>
                          <a:pt x="109" y="753"/>
                          <a:pt x="109" y="753"/>
                          <a:pt x="109" y="753"/>
                        </a:cubicBezTo>
                        <a:cubicBezTo>
                          <a:pt x="104" y="760"/>
                          <a:pt x="104" y="760"/>
                          <a:pt x="104" y="760"/>
                        </a:cubicBezTo>
                        <a:cubicBezTo>
                          <a:pt x="101" y="765"/>
                          <a:pt x="101" y="765"/>
                          <a:pt x="101" y="765"/>
                        </a:cubicBezTo>
                        <a:cubicBezTo>
                          <a:pt x="100" y="769"/>
                          <a:pt x="100" y="769"/>
                          <a:pt x="100" y="769"/>
                        </a:cubicBezTo>
                        <a:cubicBezTo>
                          <a:pt x="100" y="773"/>
                          <a:pt x="100" y="773"/>
                          <a:pt x="100" y="773"/>
                        </a:cubicBezTo>
                        <a:cubicBezTo>
                          <a:pt x="104" y="783"/>
                          <a:pt x="104" y="783"/>
                          <a:pt x="104" y="783"/>
                        </a:cubicBezTo>
                        <a:cubicBezTo>
                          <a:pt x="107" y="784"/>
                          <a:pt x="107" y="784"/>
                          <a:pt x="107" y="784"/>
                        </a:cubicBezTo>
                        <a:cubicBezTo>
                          <a:pt x="110" y="781"/>
                          <a:pt x="110" y="781"/>
                          <a:pt x="110" y="781"/>
                        </a:cubicBezTo>
                        <a:cubicBezTo>
                          <a:pt x="114" y="780"/>
                          <a:pt x="114" y="780"/>
                          <a:pt x="114" y="780"/>
                        </a:cubicBezTo>
                        <a:cubicBezTo>
                          <a:pt x="116" y="783"/>
                          <a:pt x="116" y="783"/>
                          <a:pt x="116" y="783"/>
                        </a:cubicBezTo>
                        <a:cubicBezTo>
                          <a:pt x="114" y="784"/>
                          <a:pt x="114" y="784"/>
                          <a:pt x="114" y="784"/>
                        </a:cubicBezTo>
                        <a:cubicBezTo>
                          <a:pt x="114" y="786"/>
                          <a:pt x="114" y="786"/>
                          <a:pt x="114" y="786"/>
                        </a:cubicBezTo>
                        <a:cubicBezTo>
                          <a:pt x="121" y="786"/>
                          <a:pt x="121" y="786"/>
                          <a:pt x="121" y="786"/>
                        </a:cubicBezTo>
                        <a:cubicBezTo>
                          <a:pt x="120" y="787"/>
                          <a:pt x="120" y="787"/>
                          <a:pt x="120" y="787"/>
                        </a:cubicBezTo>
                        <a:cubicBezTo>
                          <a:pt x="114" y="788"/>
                          <a:pt x="114" y="788"/>
                          <a:pt x="114" y="788"/>
                        </a:cubicBezTo>
                        <a:cubicBezTo>
                          <a:pt x="110" y="790"/>
                          <a:pt x="110" y="790"/>
                          <a:pt x="110" y="790"/>
                        </a:cubicBezTo>
                        <a:cubicBezTo>
                          <a:pt x="113" y="793"/>
                          <a:pt x="113" y="793"/>
                          <a:pt x="113" y="793"/>
                        </a:cubicBezTo>
                        <a:cubicBezTo>
                          <a:pt x="119" y="799"/>
                          <a:pt x="119" y="799"/>
                          <a:pt x="119" y="799"/>
                        </a:cubicBezTo>
                        <a:cubicBezTo>
                          <a:pt x="122" y="799"/>
                          <a:pt x="122" y="799"/>
                          <a:pt x="122" y="799"/>
                        </a:cubicBezTo>
                        <a:cubicBezTo>
                          <a:pt x="125" y="800"/>
                          <a:pt x="125" y="800"/>
                          <a:pt x="125" y="800"/>
                        </a:cubicBezTo>
                        <a:cubicBezTo>
                          <a:pt x="127" y="800"/>
                          <a:pt x="127" y="800"/>
                          <a:pt x="127" y="800"/>
                        </a:cubicBezTo>
                        <a:cubicBezTo>
                          <a:pt x="130" y="801"/>
                          <a:pt x="130" y="801"/>
                          <a:pt x="130" y="801"/>
                        </a:cubicBezTo>
                        <a:cubicBezTo>
                          <a:pt x="134" y="801"/>
                          <a:pt x="134" y="801"/>
                          <a:pt x="134" y="801"/>
                        </a:cubicBezTo>
                        <a:cubicBezTo>
                          <a:pt x="138" y="803"/>
                          <a:pt x="138" y="803"/>
                          <a:pt x="138" y="803"/>
                        </a:cubicBezTo>
                        <a:cubicBezTo>
                          <a:pt x="141" y="803"/>
                          <a:pt x="141" y="803"/>
                          <a:pt x="141" y="803"/>
                        </a:cubicBezTo>
                        <a:cubicBezTo>
                          <a:pt x="142" y="800"/>
                          <a:pt x="142" y="800"/>
                          <a:pt x="142" y="800"/>
                        </a:cubicBezTo>
                        <a:cubicBezTo>
                          <a:pt x="146" y="797"/>
                          <a:pt x="146" y="797"/>
                          <a:pt x="146" y="797"/>
                        </a:cubicBezTo>
                        <a:cubicBezTo>
                          <a:pt x="154" y="785"/>
                          <a:pt x="154" y="785"/>
                          <a:pt x="154" y="785"/>
                        </a:cubicBezTo>
                        <a:cubicBezTo>
                          <a:pt x="157" y="777"/>
                          <a:pt x="157" y="777"/>
                          <a:pt x="157" y="777"/>
                        </a:cubicBezTo>
                        <a:cubicBezTo>
                          <a:pt x="160" y="775"/>
                          <a:pt x="160" y="775"/>
                          <a:pt x="160" y="775"/>
                        </a:cubicBezTo>
                        <a:cubicBezTo>
                          <a:pt x="159" y="773"/>
                          <a:pt x="159" y="773"/>
                          <a:pt x="159" y="773"/>
                        </a:cubicBezTo>
                        <a:cubicBezTo>
                          <a:pt x="156" y="770"/>
                          <a:pt x="156" y="770"/>
                          <a:pt x="156" y="770"/>
                        </a:cubicBezTo>
                        <a:cubicBezTo>
                          <a:pt x="154" y="764"/>
                          <a:pt x="154" y="764"/>
                          <a:pt x="154" y="764"/>
                        </a:cubicBezTo>
                        <a:cubicBezTo>
                          <a:pt x="163" y="750"/>
                          <a:pt x="163" y="750"/>
                          <a:pt x="163" y="750"/>
                        </a:cubicBezTo>
                        <a:cubicBezTo>
                          <a:pt x="171" y="744"/>
                          <a:pt x="171" y="744"/>
                          <a:pt x="171" y="744"/>
                        </a:cubicBezTo>
                        <a:cubicBezTo>
                          <a:pt x="174" y="739"/>
                          <a:pt x="174" y="739"/>
                          <a:pt x="174" y="739"/>
                        </a:cubicBezTo>
                        <a:cubicBezTo>
                          <a:pt x="178" y="737"/>
                          <a:pt x="178" y="737"/>
                          <a:pt x="178" y="737"/>
                        </a:cubicBezTo>
                        <a:cubicBezTo>
                          <a:pt x="185" y="736"/>
                          <a:pt x="185" y="736"/>
                          <a:pt x="185" y="736"/>
                        </a:cubicBezTo>
                        <a:cubicBezTo>
                          <a:pt x="168" y="752"/>
                          <a:pt x="168" y="752"/>
                          <a:pt x="168" y="752"/>
                        </a:cubicBezTo>
                        <a:cubicBezTo>
                          <a:pt x="160" y="764"/>
                          <a:pt x="160" y="764"/>
                          <a:pt x="160" y="764"/>
                        </a:cubicBezTo>
                        <a:cubicBezTo>
                          <a:pt x="159" y="767"/>
                          <a:pt x="159" y="767"/>
                          <a:pt x="159" y="767"/>
                        </a:cubicBezTo>
                        <a:cubicBezTo>
                          <a:pt x="160" y="769"/>
                          <a:pt x="160" y="769"/>
                          <a:pt x="160" y="769"/>
                        </a:cubicBezTo>
                        <a:cubicBezTo>
                          <a:pt x="163" y="771"/>
                          <a:pt x="163" y="771"/>
                          <a:pt x="163" y="771"/>
                        </a:cubicBezTo>
                        <a:cubicBezTo>
                          <a:pt x="164" y="776"/>
                          <a:pt x="164" y="776"/>
                          <a:pt x="164" y="776"/>
                        </a:cubicBezTo>
                        <a:cubicBezTo>
                          <a:pt x="164" y="781"/>
                          <a:pt x="164" y="781"/>
                          <a:pt x="164" y="781"/>
                        </a:cubicBezTo>
                        <a:cubicBezTo>
                          <a:pt x="167" y="786"/>
                          <a:pt x="167" y="786"/>
                          <a:pt x="167" y="786"/>
                        </a:cubicBezTo>
                        <a:cubicBezTo>
                          <a:pt x="170" y="790"/>
                          <a:pt x="170" y="790"/>
                          <a:pt x="170" y="790"/>
                        </a:cubicBezTo>
                        <a:cubicBezTo>
                          <a:pt x="176" y="805"/>
                          <a:pt x="176" y="805"/>
                          <a:pt x="176" y="805"/>
                        </a:cubicBezTo>
                        <a:cubicBezTo>
                          <a:pt x="178" y="809"/>
                          <a:pt x="178" y="809"/>
                          <a:pt x="178" y="809"/>
                        </a:cubicBezTo>
                        <a:cubicBezTo>
                          <a:pt x="178" y="812"/>
                          <a:pt x="178" y="812"/>
                          <a:pt x="178" y="812"/>
                        </a:cubicBezTo>
                        <a:cubicBezTo>
                          <a:pt x="173" y="819"/>
                          <a:pt x="173" y="819"/>
                          <a:pt x="173" y="819"/>
                        </a:cubicBezTo>
                        <a:cubicBezTo>
                          <a:pt x="172" y="822"/>
                          <a:pt x="172" y="822"/>
                          <a:pt x="172" y="822"/>
                        </a:cubicBezTo>
                        <a:cubicBezTo>
                          <a:pt x="170" y="822"/>
                          <a:pt x="170" y="822"/>
                          <a:pt x="170" y="822"/>
                        </a:cubicBezTo>
                        <a:cubicBezTo>
                          <a:pt x="170" y="826"/>
                          <a:pt x="170" y="826"/>
                          <a:pt x="170" y="826"/>
                        </a:cubicBezTo>
                        <a:cubicBezTo>
                          <a:pt x="173" y="834"/>
                          <a:pt x="173" y="834"/>
                          <a:pt x="173" y="834"/>
                        </a:cubicBezTo>
                        <a:cubicBezTo>
                          <a:pt x="175" y="831"/>
                          <a:pt x="175" y="831"/>
                          <a:pt x="175" y="831"/>
                        </a:cubicBezTo>
                        <a:cubicBezTo>
                          <a:pt x="179" y="831"/>
                          <a:pt x="179" y="831"/>
                          <a:pt x="179" y="831"/>
                        </a:cubicBezTo>
                        <a:cubicBezTo>
                          <a:pt x="182" y="833"/>
                          <a:pt x="182" y="833"/>
                          <a:pt x="182" y="833"/>
                        </a:cubicBezTo>
                        <a:cubicBezTo>
                          <a:pt x="179" y="835"/>
                          <a:pt x="179" y="835"/>
                          <a:pt x="179" y="835"/>
                        </a:cubicBezTo>
                        <a:cubicBezTo>
                          <a:pt x="177" y="839"/>
                          <a:pt x="177" y="839"/>
                          <a:pt x="177" y="839"/>
                        </a:cubicBezTo>
                        <a:cubicBezTo>
                          <a:pt x="177" y="847"/>
                          <a:pt x="177" y="847"/>
                          <a:pt x="177" y="847"/>
                        </a:cubicBezTo>
                        <a:cubicBezTo>
                          <a:pt x="180" y="846"/>
                          <a:pt x="180" y="846"/>
                          <a:pt x="180" y="846"/>
                        </a:cubicBezTo>
                        <a:cubicBezTo>
                          <a:pt x="182" y="849"/>
                          <a:pt x="182" y="849"/>
                          <a:pt x="182" y="849"/>
                        </a:cubicBezTo>
                        <a:cubicBezTo>
                          <a:pt x="179" y="849"/>
                          <a:pt x="179" y="849"/>
                          <a:pt x="179" y="849"/>
                        </a:cubicBezTo>
                        <a:cubicBezTo>
                          <a:pt x="174" y="855"/>
                          <a:pt x="174" y="855"/>
                          <a:pt x="174" y="855"/>
                        </a:cubicBezTo>
                        <a:cubicBezTo>
                          <a:pt x="170" y="855"/>
                          <a:pt x="170" y="855"/>
                          <a:pt x="170" y="855"/>
                        </a:cubicBezTo>
                        <a:cubicBezTo>
                          <a:pt x="166" y="858"/>
                          <a:pt x="166" y="858"/>
                          <a:pt x="166" y="858"/>
                        </a:cubicBezTo>
                        <a:cubicBezTo>
                          <a:pt x="176" y="860"/>
                          <a:pt x="176" y="860"/>
                          <a:pt x="176" y="860"/>
                        </a:cubicBezTo>
                        <a:cubicBezTo>
                          <a:pt x="183" y="856"/>
                          <a:pt x="183" y="856"/>
                          <a:pt x="183" y="856"/>
                        </a:cubicBezTo>
                        <a:cubicBezTo>
                          <a:pt x="187" y="850"/>
                          <a:pt x="187" y="850"/>
                          <a:pt x="187" y="850"/>
                        </a:cubicBezTo>
                        <a:cubicBezTo>
                          <a:pt x="191" y="849"/>
                          <a:pt x="191" y="849"/>
                          <a:pt x="191" y="849"/>
                        </a:cubicBezTo>
                        <a:cubicBezTo>
                          <a:pt x="199" y="843"/>
                          <a:pt x="199" y="843"/>
                          <a:pt x="199" y="843"/>
                        </a:cubicBezTo>
                        <a:cubicBezTo>
                          <a:pt x="204" y="843"/>
                          <a:pt x="204" y="843"/>
                          <a:pt x="204" y="843"/>
                        </a:cubicBezTo>
                        <a:cubicBezTo>
                          <a:pt x="211" y="837"/>
                          <a:pt x="211" y="837"/>
                          <a:pt x="211" y="837"/>
                        </a:cubicBezTo>
                        <a:cubicBezTo>
                          <a:pt x="218" y="823"/>
                          <a:pt x="218" y="823"/>
                          <a:pt x="218" y="823"/>
                        </a:cubicBezTo>
                        <a:cubicBezTo>
                          <a:pt x="219" y="827"/>
                          <a:pt x="219" y="827"/>
                          <a:pt x="219" y="827"/>
                        </a:cubicBezTo>
                        <a:cubicBezTo>
                          <a:pt x="219" y="833"/>
                          <a:pt x="219" y="833"/>
                          <a:pt x="219" y="833"/>
                        </a:cubicBezTo>
                        <a:cubicBezTo>
                          <a:pt x="217" y="835"/>
                          <a:pt x="217" y="835"/>
                          <a:pt x="217" y="835"/>
                        </a:cubicBezTo>
                        <a:cubicBezTo>
                          <a:pt x="217" y="839"/>
                          <a:pt x="217" y="839"/>
                          <a:pt x="217" y="839"/>
                        </a:cubicBezTo>
                        <a:cubicBezTo>
                          <a:pt x="218" y="842"/>
                          <a:pt x="218" y="842"/>
                          <a:pt x="218" y="842"/>
                        </a:cubicBezTo>
                        <a:cubicBezTo>
                          <a:pt x="221" y="845"/>
                          <a:pt x="221" y="845"/>
                          <a:pt x="221" y="845"/>
                        </a:cubicBezTo>
                        <a:cubicBezTo>
                          <a:pt x="223" y="845"/>
                          <a:pt x="223" y="845"/>
                          <a:pt x="223" y="845"/>
                        </a:cubicBezTo>
                        <a:cubicBezTo>
                          <a:pt x="225" y="848"/>
                          <a:pt x="225" y="848"/>
                          <a:pt x="225" y="848"/>
                        </a:cubicBezTo>
                        <a:cubicBezTo>
                          <a:pt x="228" y="849"/>
                          <a:pt x="228" y="849"/>
                          <a:pt x="228" y="849"/>
                        </a:cubicBezTo>
                        <a:cubicBezTo>
                          <a:pt x="233" y="845"/>
                          <a:pt x="233" y="845"/>
                          <a:pt x="233" y="845"/>
                        </a:cubicBezTo>
                        <a:cubicBezTo>
                          <a:pt x="234" y="842"/>
                          <a:pt x="234" y="842"/>
                          <a:pt x="234" y="842"/>
                        </a:cubicBezTo>
                        <a:cubicBezTo>
                          <a:pt x="236" y="844"/>
                          <a:pt x="236" y="844"/>
                          <a:pt x="236" y="844"/>
                        </a:cubicBezTo>
                        <a:cubicBezTo>
                          <a:pt x="238" y="844"/>
                          <a:pt x="238" y="844"/>
                          <a:pt x="238" y="844"/>
                        </a:cubicBezTo>
                        <a:cubicBezTo>
                          <a:pt x="238" y="847"/>
                          <a:pt x="238" y="847"/>
                          <a:pt x="238" y="847"/>
                        </a:cubicBezTo>
                        <a:cubicBezTo>
                          <a:pt x="241" y="849"/>
                          <a:pt x="241" y="849"/>
                          <a:pt x="241" y="849"/>
                        </a:cubicBezTo>
                        <a:cubicBezTo>
                          <a:pt x="244" y="853"/>
                          <a:pt x="244" y="853"/>
                          <a:pt x="244" y="853"/>
                        </a:cubicBezTo>
                        <a:cubicBezTo>
                          <a:pt x="251" y="868"/>
                          <a:pt x="251" y="868"/>
                          <a:pt x="251" y="868"/>
                        </a:cubicBezTo>
                        <a:cubicBezTo>
                          <a:pt x="254" y="871"/>
                          <a:pt x="254" y="871"/>
                          <a:pt x="254" y="871"/>
                        </a:cubicBezTo>
                        <a:cubicBezTo>
                          <a:pt x="256" y="870"/>
                          <a:pt x="256" y="870"/>
                          <a:pt x="256" y="870"/>
                        </a:cubicBezTo>
                        <a:cubicBezTo>
                          <a:pt x="260" y="865"/>
                          <a:pt x="260" y="865"/>
                          <a:pt x="260" y="865"/>
                        </a:cubicBezTo>
                        <a:cubicBezTo>
                          <a:pt x="260" y="857"/>
                          <a:pt x="260" y="857"/>
                          <a:pt x="260" y="857"/>
                        </a:cubicBezTo>
                        <a:cubicBezTo>
                          <a:pt x="257" y="852"/>
                          <a:pt x="257" y="852"/>
                          <a:pt x="257" y="852"/>
                        </a:cubicBezTo>
                        <a:cubicBezTo>
                          <a:pt x="259" y="850"/>
                          <a:pt x="259" y="850"/>
                          <a:pt x="259" y="850"/>
                        </a:cubicBezTo>
                        <a:cubicBezTo>
                          <a:pt x="261" y="845"/>
                          <a:pt x="261" y="845"/>
                          <a:pt x="261" y="845"/>
                        </a:cubicBezTo>
                        <a:cubicBezTo>
                          <a:pt x="266" y="841"/>
                          <a:pt x="266" y="841"/>
                          <a:pt x="266" y="841"/>
                        </a:cubicBezTo>
                        <a:cubicBezTo>
                          <a:pt x="267" y="839"/>
                          <a:pt x="267" y="839"/>
                          <a:pt x="267" y="839"/>
                        </a:cubicBezTo>
                        <a:cubicBezTo>
                          <a:pt x="269" y="838"/>
                          <a:pt x="269" y="838"/>
                          <a:pt x="269" y="838"/>
                        </a:cubicBezTo>
                        <a:cubicBezTo>
                          <a:pt x="269" y="841"/>
                          <a:pt x="269" y="841"/>
                          <a:pt x="269" y="841"/>
                        </a:cubicBezTo>
                        <a:cubicBezTo>
                          <a:pt x="267" y="848"/>
                          <a:pt x="267" y="848"/>
                          <a:pt x="267" y="848"/>
                        </a:cubicBezTo>
                        <a:cubicBezTo>
                          <a:pt x="275" y="857"/>
                          <a:pt x="275" y="857"/>
                          <a:pt x="275" y="857"/>
                        </a:cubicBezTo>
                        <a:cubicBezTo>
                          <a:pt x="280" y="858"/>
                          <a:pt x="280" y="858"/>
                          <a:pt x="280" y="858"/>
                        </a:cubicBezTo>
                        <a:cubicBezTo>
                          <a:pt x="293" y="852"/>
                          <a:pt x="293" y="852"/>
                          <a:pt x="293" y="852"/>
                        </a:cubicBezTo>
                        <a:cubicBezTo>
                          <a:pt x="302" y="845"/>
                          <a:pt x="302" y="845"/>
                          <a:pt x="302" y="845"/>
                        </a:cubicBezTo>
                        <a:cubicBezTo>
                          <a:pt x="310" y="836"/>
                          <a:pt x="310" y="836"/>
                          <a:pt x="310" y="836"/>
                        </a:cubicBezTo>
                        <a:cubicBezTo>
                          <a:pt x="317" y="832"/>
                          <a:pt x="317" y="832"/>
                          <a:pt x="317" y="832"/>
                        </a:cubicBezTo>
                        <a:cubicBezTo>
                          <a:pt x="318" y="834"/>
                          <a:pt x="318" y="834"/>
                          <a:pt x="318" y="834"/>
                        </a:cubicBezTo>
                        <a:cubicBezTo>
                          <a:pt x="310" y="847"/>
                          <a:pt x="310" y="847"/>
                          <a:pt x="310" y="847"/>
                        </a:cubicBezTo>
                        <a:cubicBezTo>
                          <a:pt x="306" y="850"/>
                          <a:pt x="306" y="850"/>
                          <a:pt x="306" y="850"/>
                        </a:cubicBezTo>
                        <a:cubicBezTo>
                          <a:pt x="308" y="850"/>
                          <a:pt x="308" y="850"/>
                          <a:pt x="308" y="850"/>
                        </a:cubicBezTo>
                        <a:cubicBezTo>
                          <a:pt x="309" y="852"/>
                          <a:pt x="309" y="852"/>
                          <a:pt x="309" y="852"/>
                        </a:cubicBezTo>
                        <a:cubicBezTo>
                          <a:pt x="304" y="858"/>
                          <a:pt x="304" y="858"/>
                          <a:pt x="304" y="858"/>
                        </a:cubicBezTo>
                        <a:cubicBezTo>
                          <a:pt x="299" y="861"/>
                          <a:pt x="299" y="861"/>
                          <a:pt x="299" y="861"/>
                        </a:cubicBezTo>
                        <a:cubicBezTo>
                          <a:pt x="296" y="875"/>
                          <a:pt x="296" y="875"/>
                          <a:pt x="296" y="875"/>
                        </a:cubicBezTo>
                        <a:cubicBezTo>
                          <a:pt x="301" y="876"/>
                          <a:pt x="301" y="876"/>
                          <a:pt x="301" y="876"/>
                        </a:cubicBezTo>
                        <a:cubicBezTo>
                          <a:pt x="294" y="884"/>
                          <a:pt x="294" y="884"/>
                          <a:pt x="294" y="884"/>
                        </a:cubicBezTo>
                        <a:cubicBezTo>
                          <a:pt x="292" y="899"/>
                          <a:pt x="292" y="899"/>
                          <a:pt x="292" y="899"/>
                        </a:cubicBezTo>
                        <a:cubicBezTo>
                          <a:pt x="291" y="907"/>
                          <a:pt x="291" y="907"/>
                          <a:pt x="291" y="907"/>
                        </a:cubicBezTo>
                        <a:cubicBezTo>
                          <a:pt x="290" y="911"/>
                          <a:pt x="290" y="911"/>
                          <a:pt x="290" y="911"/>
                        </a:cubicBezTo>
                        <a:cubicBezTo>
                          <a:pt x="287" y="916"/>
                          <a:pt x="287" y="916"/>
                          <a:pt x="287" y="916"/>
                        </a:cubicBezTo>
                        <a:cubicBezTo>
                          <a:pt x="281" y="927"/>
                          <a:pt x="281" y="927"/>
                          <a:pt x="281" y="927"/>
                        </a:cubicBezTo>
                        <a:cubicBezTo>
                          <a:pt x="279" y="925"/>
                          <a:pt x="279" y="925"/>
                          <a:pt x="279" y="925"/>
                        </a:cubicBezTo>
                        <a:cubicBezTo>
                          <a:pt x="276" y="926"/>
                          <a:pt x="276" y="926"/>
                          <a:pt x="276" y="926"/>
                        </a:cubicBezTo>
                        <a:cubicBezTo>
                          <a:pt x="276" y="929"/>
                          <a:pt x="276" y="929"/>
                          <a:pt x="276" y="929"/>
                        </a:cubicBezTo>
                        <a:cubicBezTo>
                          <a:pt x="268" y="938"/>
                          <a:pt x="268" y="938"/>
                          <a:pt x="268" y="938"/>
                        </a:cubicBezTo>
                        <a:cubicBezTo>
                          <a:pt x="267" y="938"/>
                          <a:pt x="267" y="938"/>
                          <a:pt x="267" y="938"/>
                        </a:cubicBezTo>
                        <a:cubicBezTo>
                          <a:pt x="265" y="943"/>
                          <a:pt x="265" y="943"/>
                          <a:pt x="265" y="943"/>
                        </a:cubicBezTo>
                        <a:cubicBezTo>
                          <a:pt x="264" y="950"/>
                          <a:pt x="264" y="950"/>
                          <a:pt x="264" y="950"/>
                        </a:cubicBezTo>
                        <a:cubicBezTo>
                          <a:pt x="262" y="953"/>
                          <a:pt x="262" y="953"/>
                          <a:pt x="262" y="953"/>
                        </a:cubicBezTo>
                        <a:cubicBezTo>
                          <a:pt x="259" y="952"/>
                          <a:pt x="259" y="952"/>
                          <a:pt x="259" y="952"/>
                        </a:cubicBezTo>
                        <a:cubicBezTo>
                          <a:pt x="257" y="954"/>
                          <a:pt x="257" y="954"/>
                          <a:pt x="257" y="954"/>
                        </a:cubicBezTo>
                        <a:cubicBezTo>
                          <a:pt x="255" y="952"/>
                          <a:pt x="255" y="952"/>
                          <a:pt x="255" y="952"/>
                        </a:cubicBezTo>
                        <a:cubicBezTo>
                          <a:pt x="247" y="959"/>
                          <a:pt x="247" y="959"/>
                          <a:pt x="247" y="959"/>
                        </a:cubicBezTo>
                        <a:cubicBezTo>
                          <a:pt x="241" y="960"/>
                          <a:pt x="241" y="960"/>
                          <a:pt x="241" y="960"/>
                        </a:cubicBezTo>
                        <a:cubicBezTo>
                          <a:pt x="233" y="966"/>
                          <a:pt x="233" y="966"/>
                          <a:pt x="233" y="966"/>
                        </a:cubicBezTo>
                        <a:cubicBezTo>
                          <a:pt x="230" y="966"/>
                          <a:pt x="230" y="966"/>
                          <a:pt x="230" y="966"/>
                        </a:cubicBezTo>
                        <a:cubicBezTo>
                          <a:pt x="220" y="976"/>
                          <a:pt x="220" y="976"/>
                          <a:pt x="220" y="976"/>
                        </a:cubicBezTo>
                        <a:cubicBezTo>
                          <a:pt x="216" y="984"/>
                          <a:pt x="216" y="984"/>
                          <a:pt x="216" y="984"/>
                        </a:cubicBezTo>
                        <a:cubicBezTo>
                          <a:pt x="213" y="987"/>
                          <a:pt x="213" y="987"/>
                          <a:pt x="213" y="987"/>
                        </a:cubicBezTo>
                        <a:cubicBezTo>
                          <a:pt x="212" y="991"/>
                          <a:pt x="212" y="991"/>
                          <a:pt x="212" y="991"/>
                        </a:cubicBezTo>
                        <a:cubicBezTo>
                          <a:pt x="211" y="997"/>
                          <a:pt x="211" y="997"/>
                          <a:pt x="211" y="997"/>
                        </a:cubicBezTo>
                        <a:cubicBezTo>
                          <a:pt x="210" y="998"/>
                          <a:pt x="210" y="998"/>
                          <a:pt x="210" y="998"/>
                        </a:cubicBezTo>
                        <a:cubicBezTo>
                          <a:pt x="217" y="1000"/>
                          <a:pt x="217" y="1000"/>
                          <a:pt x="217" y="1000"/>
                        </a:cubicBezTo>
                        <a:cubicBezTo>
                          <a:pt x="218" y="1003"/>
                          <a:pt x="218" y="1003"/>
                          <a:pt x="218" y="1003"/>
                        </a:cubicBezTo>
                        <a:cubicBezTo>
                          <a:pt x="214" y="1003"/>
                          <a:pt x="214" y="1003"/>
                          <a:pt x="214" y="1003"/>
                        </a:cubicBezTo>
                        <a:cubicBezTo>
                          <a:pt x="210" y="1000"/>
                          <a:pt x="210" y="1000"/>
                          <a:pt x="210" y="1000"/>
                        </a:cubicBezTo>
                        <a:cubicBezTo>
                          <a:pt x="207" y="999"/>
                          <a:pt x="207" y="999"/>
                          <a:pt x="207" y="999"/>
                        </a:cubicBezTo>
                        <a:cubicBezTo>
                          <a:pt x="206" y="1001"/>
                          <a:pt x="206" y="1001"/>
                          <a:pt x="206" y="1001"/>
                        </a:cubicBezTo>
                        <a:cubicBezTo>
                          <a:pt x="204" y="1003"/>
                          <a:pt x="204" y="1003"/>
                          <a:pt x="204" y="1003"/>
                        </a:cubicBezTo>
                        <a:cubicBezTo>
                          <a:pt x="201" y="1002"/>
                          <a:pt x="201" y="1002"/>
                          <a:pt x="201" y="1002"/>
                        </a:cubicBezTo>
                        <a:cubicBezTo>
                          <a:pt x="199" y="998"/>
                          <a:pt x="199" y="998"/>
                          <a:pt x="199" y="998"/>
                        </a:cubicBezTo>
                        <a:cubicBezTo>
                          <a:pt x="201" y="995"/>
                          <a:pt x="201" y="995"/>
                          <a:pt x="201" y="995"/>
                        </a:cubicBezTo>
                        <a:cubicBezTo>
                          <a:pt x="201" y="993"/>
                          <a:pt x="201" y="993"/>
                          <a:pt x="201" y="993"/>
                        </a:cubicBezTo>
                        <a:cubicBezTo>
                          <a:pt x="196" y="994"/>
                          <a:pt x="196" y="994"/>
                          <a:pt x="196" y="994"/>
                        </a:cubicBezTo>
                        <a:cubicBezTo>
                          <a:pt x="192" y="992"/>
                          <a:pt x="192" y="992"/>
                          <a:pt x="192" y="992"/>
                        </a:cubicBezTo>
                        <a:cubicBezTo>
                          <a:pt x="189" y="993"/>
                          <a:pt x="189" y="993"/>
                          <a:pt x="189" y="993"/>
                        </a:cubicBezTo>
                        <a:cubicBezTo>
                          <a:pt x="187" y="995"/>
                          <a:pt x="187" y="995"/>
                          <a:pt x="187" y="995"/>
                        </a:cubicBezTo>
                        <a:cubicBezTo>
                          <a:pt x="179" y="998"/>
                          <a:pt x="179" y="998"/>
                          <a:pt x="179" y="998"/>
                        </a:cubicBezTo>
                        <a:cubicBezTo>
                          <a:pt x="166" y="1006"/>
                          <a:pt x="166" y="1006"/>
                          <a:pt x="166" y="1006"/>
                        </a:cubicBezTo>
                        <a:cubicBezTo>
                          <a:pt x="158" y="1013"/>
                          <a:pt x="158" y="1013"/>
                          <a:pt x="158" y="1013"/>
                        </a:cubicBezTo>
                        <a:cubicBezTo>
                          <a:pt x="155" y="1018"/>
                          <a:pt x="155" y="1018"/>
                          <a:pt x="155" y="1018"/>
                        </a:cubicBezTo>
                        <a:cubicBezTo>
                          <a:pt x="154" y="1019"/>
                          <a:pt x="154" y="1019"/>
                          <a:pt x="154" y="1019"/>
                        </a:cubicBezTo>
                        <a:cubicBezTo>
                          <a:pt x="153" y="1021"/>
                          <a:pt x="153" y="1021"/>
                          <a:pt x="153" y="1021"/>
                        </a:cubicBezTo>
                        <a:cubicBezTo>
                          <a:pt x="153" y="1025"/>
                          <a:pt x="153" y="1025"/>
                          <a:pt x="153" y="1025"/>
                        </a:cubicBezTo>
                        <a:cubicBezTo>
                          <a:pt x="147" y="1028"/>
                          <a:pt x="147" y="1028"/>
                          <a:pt x="147" y="1028"/>
                        </a:cubicBezTo>
                        <a:cubicBezTo>
                          <a:pt x="146" y="1031"/>
                          <a:pt x="146" y="1031"/>
                          <a:pt x="146" y="1031"/>
                        </a:cubicBezTo>
                        <a:cubicBezTo>
                          <a:pt x="144" y="1033"/>
                          <a:pt x="144" y="1033"/>
                          <a:pt x="144" y="1033"/>
                        </a:cubicBezTo>
                        <a:cubicBezTo>
                          <a:pt x="142" y="1031"/>
                          <a:pt x="142" y="1031"/>
                          <a:pt x="142" y="1031"/>
                        </a:cubicBezTo>
                        <a:cubicBezTo>
                          <a:pt x="140" y="1031"/>
                          <a:pt x="140" y="1031"/>
                          <a:pt x="140" y="1031"/>
                        </a:cubicBezTo>
                        <a:cubicBezTo>
                          <a:pt x="138" y="1033"/>
                          <a:pt x="138" y="1033"/>
                          <a:pt x="138" y="1033"/>
                        </a:cubicBezTo>
                        <a:cubicBezTo>
                          <a:pt x="134" y="1036"/>
                          <a:pt x="134" y="1036"/>
                          <a:pt x="134" y="1036"/>
                        </a:cubicBezTo>
                        <a:cubicBezTo>
                          <a:pt x="132" y="1036"/>
                          <a:pt x="132" y="1036"/>
                          <a:pt x="132" y="1036"/>
                        </a:cubicBezTo>
                        <a:cubicBezTo>
                          <a:pt x="129" y="1038"/>
                          <a:pt x="129" y="1038"/>
                          <a:pt x="129" y="1038"/>
                        </a:cubicBezTo>
                        <a:cubicBezTo>
                          <a:pt x="129" y="1039"/>
                          <a:pt x="129" y="1039"/>
                          <a:pt x="129" y="1039"/>
                        </a:cubicBezTo>
                        <a:cubicBezTo>
                          <a:pt x="131" y="1039"/>
                          <a:pt x="131" y="1039"/>
                          <a:pt x="131" y="1039"/>
                        </a:cubicBezTo>
                        <a:cubicBezTo>
                          <a:pt x="133" y="1044"/>
                          <a:pt x="133" y="1044"/>
                          <a:pt x="133" y="1044"/>
                        </a:cubicBezTo>
                        <a:cubicBezTo>
                          <a:pt x="132" y="1049"/>
                          <a:pt x="132" y="1049"/>
                          <a:pt x="132" y="1049"/>
                        </a:cubicBezTo>
                        <a:cubicBezTo>
                          <a:pt x="135" y="1049"/>
                          <a:pt x="135" y="1049"/>
                          <a:pt x="135" y="1049"/>
                        </a:cubicBezTo>
                        <a:cubicBezTo>
                          <a:pt x="138" y="1048"/>
                          <a:pt x="138" y="1048"/>
                          <a:pt x="138" y="1048"/>
                        </a:cubicBezTo>
                        <a:cubicBezTo>
                          <a:pt x="139" y="1044"/>
                          <a:pt x="139" y="1044"/>
                          <a:pt x="139" y="1044"/>
                        </a:cubicBezTo>
                        <a:cubicBezTo>
                          <a:pt x="138" y="1038"/>
                          <a:pt x="138" y="1038"/>
                          <a:pt x="138" y="1038"/>
                        </a:cubicBezTo>
                        <a:cubicBezTo>
                          <a:pt x="140" y="1038"/>
                          <a:pt x="140" y="1038"/>
                          <a:pt x="140" y="1038"/>
                        </a:cubicBezTo>
                        <a:cubicBezTo>
                          <a:pt x="142" y="1042"/>
                          <a:pt x="142" y="1042"/>
                          <a:pt x="142" y="1042"/>
                        </a:cubicBezTo>
                        <a:cubicBezTo>
                          <a:pt x="145" y="1045"/>
                          <a:pt x="145" y="1045"/>
                          <a:pt x="145" y="1045"/>
                        </a:cubicBezTo>
                        <a:cubicBezTo>
                          <a:pt x="154" y="1041"/>
                          <a:pt x="154" y="1041"/>
                          <a:pt x="154" y="1041"/>
                        </a:cubicBezTo>
                        <a:cubicBezTo>
                          <a:pt x="152" y="1032"/>
                          <a:pt x="152" y="1032"/>
                          <a:pt x="152" y="1032"/>
                        </a:cubicBezTo>
                        <a:cubicBezTo>
                          <a:pt x="152" y="1030"/>
                          <a:pt x="152" y="1030"/>
                          <a:pt x="152" y="1030"/>
                        </a:cubicBezTo>
                        <a:cubicBezTo>
                          <a:pt x="156" y="1033"/>
                          <a:pt x="156" y="1033"/>
                          <a:pt x="156" y="1033"/>
                        </a:cubicBezTo>
                        <a:cubicBezTo>
                          <a:pt x="157" y="1036"/>
                          <a:pt x="157" y="1036"/>
                          <a:pt x="157" y="1036"/>
                        </a:cubicBezTo>
                        <a:cubicBezTo>
                          <a:pt x="157" y="1039"/>
                          <a:pt x="157" y="1039"/>
                          <a:pt x="157" y="1039"/>
                        </a:cubicBezTo>
                        <a:cubicBezTo>
                          <a:pt x="160" y="1039"/>
                          <a:pt x="160" y="1039"/>
                          <a:pt x="160" y="1039"/>
                        </a:cubicBezTo>
                        <a:cubicBezTo>
                          <a:pt x="161" y="1040"/>
                          <a:pt x="161" y="1040"/>
                          <a:pt x="161" y="1040"/>
                        </a:cubicBezTo>
                        <a:cubicBezTo>
                          <a:pt x="164" y="1039"/>
                          <a:pt x="164" y="1039"/>
                          <a:pt x="164" y="1039"/>
                        </a:cubicBezTo>
                        <a:cubicBezTo>
                          <a:pt x="166" y="1037"/>
                          <a:pt x="166" y="1037"/>
                          <a:pt x="166" y="1037"/>
                        </a:cubicBezTo>
                        <a:cubicBezTo>
                          <a:pt x="168" y="1038"/>
                          <a:pt x="168" y="1038"/>
                          <a:pt x="168" y="1038"/>
                        </a:cubicBezTo>
                        <a:cubicBezTo>
                          <a:pt x="170" y="1036"/>
                          <a:pt x="170" y="1036"/>
                          <a:pt x="170" y="1036"/>
                        </a:cubicBezTo>
                        <a:cubicBezTo>
                          <a:pt x="171" y="1032"/>
                          <a:pt x="171" y="1032"/>
                          <a:pt x="171" y="1032"/>
                        </a:cubicBezTo>
                        <a:cubicBezTo>
                          <a:pt x="174" y="1028"/>
                          <a:pt x="174" y="1028"/>
                          <a:pt x="174" y="1028"/>
                        </a:cubicBezTo>
                        <a:cubicBezTo>
                          <a:pt x="176" y="1022"/>
                          <a:pt x="176" y="1022"/>
                          <a:pt x="176" y="1022"/>
                        </a:cubicBezTo>
                        <a:cubicBezTo>
                          <a:pt x="179" y="1015"/>
                          <a:pt x="179" y="1015"/>
                          <a:pt x="179" y="1015"/>
                        </a:cubicBezTo>
                        <a:cubicBezTo>
                          <a:pt x="182" y="1013"/>
                          <a:pt x="182" y="1013"/>
                          <a:pt x="182" y="1013"/>
                        </a:cubicBezTo>
                        <a:cubicBezTo>
                          <a:pt x="186" y="1012"/>
                          <a:pt x="186" y="1012"/>
                          <a:pt x="186" y="1012"/>
                        </a:cubicBezTo>
                        <a:cubicBezTo>
                          <a:pt x="186" y="1018"/>
                          <a:pt x="186" y="1018"/>
                          <a:pt x="186" y="1018"/>
                        </a:cubicBezTo>
                        <a:cubicBezTo>
                          <a:pt x="183" y="1023"/>
                          <a:pt x="183" y="1023"/>
                          <a:pt x="183" y="1023"/>
                        </a:cubicBezTo>
                        <a:cubicBezTo>
                          <a:pt x="184" y="1025"/>
                          <a:pt x="184" y="1025"/>
                          <a:pt x="184" y="1025"/>
                        </a:cubicBezTo>
                        <a:cubicBezTo>
                          <a:pt x="191" y="1023"/>
                          <a:pt x="191" y="1023"/>
                          <a:pt x="191" y="1023"/>
                        </a:cubicBezTo>
                        <a:cubicBezTo>
                          <a:pt x="199" y="1019"/>
                          <a:pt x="199" y="1019"/>
                          <a:pt x="199" y="1019"/>
                        </a:cubicBezTo>
                        <a:cubicBezTo>
                          <a:pt x="206" y="1020"/>
                          <a:pt x="206" y="1020"/>
                          <a:pt x="206" y="1020"/>
                        </a:cubicBezTo>
                        <a:cubicBezTo>
                          <a:pt x="205" y="1017"/>
                          <a:pt x="205" y="1017"/>
                          <a:pt x="205" y="1017"/>
                        </a:cubicBezTo>
                        <a:cubicBezTo>
                          <a:pt x="207" y="1016"/>
                          <a:pt x="207" y="1016"/>
                          <a:pt x="207" y="1016"/>
                        </a:cubicBezTo>
                        <a:cubicBezTo>
                          <a:pt x="208" y="1014"/>
                          <a:pt x="208" y="1014"/>
                          <a:pt x="208" y="1014"/>
                        </a:cubicBezTo>
                        <a:cubicBezTo>
                          <a:pt x="211" y="1017"/>
                          <a:pt x="211" y="1017"/>
                          <a:pt x="211" y="1017"/>
                        </a:cubicBezTo>
                        <a:cubicBezTo>
                          <a:pt x="214" y="1013"/>
                          <a:pt x="214" y="1013"/>
                          <a:pt x="214" y="1013"/>
                        </a:cubicBezTo>
                        <a:cubicBezTo>
                          <a:pt x="214" y="1011"/>
                          <a:pt x="214" y="1011"/>
                          <a:pt x="214" y="1011"/>
                        </a:cubicBezTo>
                        <a:cubicBezTo>
                          <a:pt x="216" y="1010"/>
                          <a:pt x="216" y="1010"/>
                          <a:pt x="216" y="1010"/>
                        </a:cubicBezTo>
                        <a:cubicBezTo>
                          <a:pt x="221" y="1009"/>
                          <a:pt x="221" y="1009"/>
                          <a:pt x="221" y="1009"/>
                        </a:cubicBezTo>
                        <a:cubicBezTo>
                          <a:pt x="223" y="1006"/>
                          <a:pt x="223" y="1006"/>
                          <a:pt x="223" y="1006"/>
                        </a:cubicBezTo>
                        <a:cubicBezTo>
                          <a:pt x="226" y="1005"/>
                          <a:pt x="226" y="1005"/>
                          <a:pt x="226" y="1005"/>
                        </a:cubicBezTo>
                        <a:cubicBezTo>
                          <a:pt x="228" y="1005"/>
                          <a:pt x="228" y="1005"/>
                          <a:pt x="228" y="1005"/>
                        </a:cubicBezTo>
                        <a:cubicBezTo>
                          <a:pt x="230" y="1002"/>
                          <a:pt x="230" y="1002"/>
                          <a:pt x="230" y="1002"/>
                        </a:cubicBezTo>
                        <a:cubicBezTo>
                          <a:pt x="234" y="1002"/>
                          <a:pt x="234" y="1002"/>
                          <a:pt x="234" y="1002"/>
                        </a:cubicBezTo>
                        <a:cubicBezTo>
                          <a:pt x="235" y="1006"/>
                          <a:pt x="235" y="1006"/>
                          <a:pt x="235" y="1006"/>
                        </a:cubicBezTo>
                        <a:cubicBezTo>
                          <a:pt x="235" y="1011"/>
                          <a:pt x="235" y="1011"/>
                          <a:pt x="235" y="1011"/>
                        </a:cubicBezTo>
                        <a:cubicBezTo>
                          <a:pt x="234" y="1015"/>
                          <a:pt x="234" y="1015"/>
                          <a:pt x="234" y="1015"/>
                        </a:cubicBezTo>
                        <a:cubicBezTo>
                          <a:pt x="235" y="1016"/>
                          <a:pt x="235" y="1016"/>
                          <a:pt x="235" y="1016"/>
                        </a:cubicBezTo>
                        <a:cubicBezTo>
                          <a:pt x="239" y="1006"/>
                          <a:pt x="239" y="1006"/>
                          <a:pt x="239" y="1006"/>
                        </a:cubicBezTo>
                        <a:cubicBezTo>
                          <a:pt x="241" y="999"/>
                          <a:pt x="241" y="999"/>
                          <a:pt x="241" y="999"/>
                        </a:cubicBezTo>
                        <a:cubicBezTo>
                          <a:pt x="242" y="1000"/>
                          <a:pt x="242" y="1000"/>
                          <a:pt x="242" y="1000"/>
                        </a:cubicBezTo>
                        <a:cubicBezTo>
                          <a:pt x="244" y="1000"/>
                          <a:pt x="244" y="1000"/>
                          <a:pt x="244" y="1000"/>
                        </a:cubicBezTo>
                        <a:cubicBezTo>
                          <a:pt x="253" y="999"/>
                          <a:pt x="253" y="999"/>
                          <a:pt x="253" y="999"/>
                        </a:cubicBezTo>
                        <a:cubicBezTo>
                          <a:pt x="259" y="994"/>
                          <a:pt x="259" y="994"/>
                          <a:pt x="259" y="994"/>
                        </a:cubicBezTo>
                        <a:cubicBezTo>
                          <a:pt x="262" y="994"/>
                          <a:pt x="262" y="994"/>
                          <a:pt x="262" y="994"/>
                        </a:cubicBezTo>
                        <a:cubicBezTo>
                          <a:pt x="264" y="992"/>
                          <a:pt x="264" y="992"/>
                          <a:pt x="264" y="992"/>
                        </a:cubicBezTo>
                        <a:cubicBezTo>
                          <a:pt x="263" y="987"/>
                          <a:pt x="263" y="987"/>
                          <a:pt x="263" y="987"/>
                        </a:cubicBezTo>
                        <a:cubicBezTo>
                          <a:pt x="263" y="983"/>
                          <a:pt x="263" y="983"/>
                          <a:pt x="263" y="983"/>
                        </a:cubicBezTo>
                        <a:cubicBezTo>
                          <a:pt x="259" y="982"/>
                          <a:pt x="259" y="982"/>
                          <a:pt x="259" y="982"/>
                        </a:cubicBezTo>
                        <a:cubicBezTo>
                          <a:pt x="255" y="979"/>
                          <a:pt x="255" y="979"/>
                          <a:pt x="255" y="979"/>
                        </a:cubicBezTo>
                        <a:cubicBezTo>
                          <a:pt x="252" y="974"/>
                          <a:pt x="252" y="974"/>
                          <a:pt x="252" y="974"/>
                        </a:cubicBezTo>
                        <a:cubicBezTo>
                          <a:pt x="250" y="969"/>
                          <a:pt x="250" y="969"/>
                          <a:pt x="250" y="969"/>
                        </a:cubicBezTo>
                        <a:cubicBezTo>
                          <a:pt x="254" y="970"/>
                          <a:pt x="254" y="970"/>
                          <a:pt x="254" y="970"/>
                        </a:cubicBezTo>
                        <a:cubicBezTo>
                          <a:pt x="255" y="975"/>
                          <a:pt x="255" y="975"/>
                          <a:pt x="255" y="975"/>
                        </a:cubicBezTo>
                        <a:cubicBezTo>
                          <a:pt x="257" y="979"/>
                          <a:pt x="257" y="979"/>
                          <a:pt x="257" y="979"/>
                        </a:cubicBezTo>
                        <a:cubicBezTo>
                          <a:pt x="263" y="979"/>
                          <a:pt x="263" y="979"/>
                          <a:pt x="263" y="979"/>
                        </a:cubicBezTo>
                        <a:cubicBezTo>
                          <a:pt x="270" y="972"/>
                          <a:pt x="270" y="972"/>
                          <a:pt x="270" y="972"/>
                        </a:cubicBezTo>
                        <a:cubicBezTo>
                          <a:pt x="276" y="970"/>
                          <a:pt x="276" y="970"/>
                          <a:pt x="276" y="970"/>
                        </a:cubicBezTo>
                        <a:cubicBezTo>
                          <a:pt x="285" y="970"/>
                          <a:pt x="285" y="970"/>
                          <a:pt x="285" y="970"/>
                        </a:cubicBezTo>
                        <a:cubicBezTo>
                          <a:pt x="286" y="966"/>
                          <a:pt x="286" y="966"/>
                          <a:pt x="286" y="966"/>
                        </a:cubicBezTo>
                        <a:cubicBezTo>
                          <a:pt x="285" y="965"/>
                          <a:pt x="285" y="965"/>
                          <a:pt x="285" y="965"/>
                        </a:cubicBezTo>
                        <a:cubicBezTo>
                          <a:pt x="280" y="966"/>
                          <a:pt x="280" y="966"/>
                          <a:pt x="280" y="966"/>
                        </a:cubicBezTo>
                        <a:cubicBezTo>
                          <a:pt x="282" y="964"/>
                          <a:pt x="282" y="964"/>
                          <a:pt x="282" y="964"/>
                        </a:cubicBezTo>
                        <a:cubicBezTo>
                          <a:pt x="289" y="960"/>
                          <a:pt x="289" y="960"/>
                          <a:pt x="289" y="960"/>
                        </a:cubicBezTo>
                        <a:cubicBezTo>
                          <a:pt x="291" y="963"/>
                          <a:pt x="291" y="963"/>
                          <a:pt x="291" y="963"/>
                        </a:cubicBezTo>
                        <a:cubicBezTo>
                          <a:pt x="296" y="963"/>
                          <a:pt x="296" y="963"/>
                          <a:pt x="296" y="963"/>
                        </a:cubicBezTo>
                        <a:cubicBezTo>
                          <a:pt x="295" y="956"/>
                          <a:pt x="295" y="956"/>
                          <a:pt x="295" y="956"/>
                        </a:cubicBezTo>
                        <a:cubicBezTo>
                          <a:pt x="296" y="953"/>
                          <a:pt x="296" y="953"/>
                          <a:pt x="296" y="953"/>
                        </a:cubicBezTo>
                        <a:cubicBezTo>
                          <a:pt x="299" y="951"/>
                          <a:pt x="299" y="951"/>
                          <a:pt x="299" y="951"/>
                        </a:cubicBezTo>
                        <a:cubicBezTo>
                          <a:pt x="305" y="954"/>
                          <a:pt x="305" y="954"/>
                          <a:pt x="305" y="954"/>
                        </a:cubicBezTo>
                        <a:cubicBezTo>
                          <a:pt x="312" y="948"/>
                          <a:pt x="312" y="948"/>
                          <a:pt x="312" y="948"/>
                        </a:cubicBezTo>
                        <a:cubicBezTo>
                          <a:pt x="313" y="945"/>
                          <a:pt x="313" y="945"/>
                          <a:pt x="313" y="945"/>
                        </a:cubicBezTo>
                        <a:cubicBezTo>
                          <a:pt x="315" y="946"/>
                          <a:pt x="315" y="946"/>
                          <a:pt x="315" y="946"/>
                        </a:cubicBezTo>
                        <a:cubicBezTo>
                          <a:pt x="316" y="945"/>
                          <a:pt x="316" y="945"/>
                          <a:pt x="316" y="945"/>
                        </a:cubicBezTo>
                        <a:cubicBezTo>
                          <a:pt x="317" y="942"/>
                          <a:pt x="317" y="942"/>
                          <a:pt x="317" y="942"/>
                        </a:cubicBezTo>
                        <a:cubicBezTo>
                          <a:pt x="320" y="944"/>
                          <a:pt x="320" y="944"/>
                          <a:pt x="320" y="944"/>
                        </a:cubicBezTo>
                        <a:cubicBezTo>
                          <a:pt x="321" y="942"/>
                          <a:pt x="321" y="942"/>
                          <a:pt x="321" y="942"/>
                        </a:cubicBezTo>
                        <a:cubicBezTo>
                          <a:pt x="324" y="940"/>
                          <a:pt x="324" y="940"/>
                          <a:pt x="324" y="940"/>
                        </a:cubicBezTo>
                        <a:cubicBezTo>
                          <a:pt x="327" y="935"/>
                          <a:pt x="327" y="935"/>
                          <a:pt x="327" y="935"/>
                        </a:cubicBezTo>
                        <a:cubicBezTo>
                          <a:pt x="327" y="929"/>
                          <a:pt x="327" y="929"/>
                          <a:pt x="327" y="929"/>
                        </a:cubicBezTo>
                        <a:cubicBezTo>
                          <a:pt x="324" y="929"/>
                          <a:pt x="324" y="929"/>
                          <a:pt x="324" y="929"/>
                        </a:cubicBezTo>
                        <a:cubicBezTo>
                          <a:pt x="323" y="927"/>
                          <a:pt x="323" y="927"/>
                          <a:pt x="323" y="927"/>
                        </a:cubicBezTo>
                        <a:cubicBezTo>
                          <a:pt x="325" y="924"/>
                          <a:pt x="325" y="924"/>
                          <a:pt x="325" y="924"/>
                        </a:cubicBezTo>
                        <a:cubicBezTo>
                          <a:pt x="333" y="918"/>
                          <a:pt x="333" y="918"/>
                          <a:pt x="333" y="918"/>
                        </a:cubicBezTo>
                        <a:cubicBezTo>
                          <a:pt x="335" y="920"/>
                          <a:pt x="335" y="920"/>
                          <a:pt x="335" y="920"/>
                        </a:cubicBezTo>
                        <a:cubicBezTo>
                          <a:pt x="337" y="914"/>
                          <a:pt x="337" y="914"/>
                          <a:pt x="337" y="914"/>
                        </a:cubicBezTo>
                        <a:cubicBezTo>
                          <a:pt x="344" y="914"/>
                          <a:pt x="344" y="914"/>
                          <a:pt x="344" y="914"/>
                        </a:cubicBezTo>
                        <a:cubicBezTo>
                          <a:pt x="344" y="911"/>
                          <a:pt x="344" y="911"/>
                          <a:pt x="344" y="911"/>
                        </a:cubicBezTo>
                        <a:cubicBezTo>
                          <a:pt x="346" y="909"/>
                          <a:pt x="346" y="909"/>
                          <a:pt x="346" y="909"/>
                        </a:cubicBezTo>
                        <a:cubicBezTo>
                          <a:pt x="346" y="904"/>
                          <a:pt x="346" y="904"/>
                          <a:pt x="346" y="904"/>
                        </a:cubicBezTo>
                        <a:cubicBezTo>
                          <a:pt x="350" y="905"/>
                          <a:pt x="350" y="905"/>
                          <a:pt x="350" y="905"/>
                        </a:cubicBezTo>
                        <a:cubicBezTo>
                          <a:pt x="354" y="907"/>
                          <a:pt x="354" y="907"/>
                          <a:pt x="354" y="907"/>
                        </a:cubicBezTo>
                        <a:cubicBezTo>
                          <a:pt x="357" y="901"/>
                          <a:pt x="357" y="901"/>
                          <a:pt x="357" y="901"/>
                        </a:cubicBezTo>
                        <a:cubicBezTo>
                          <a:pt x="359" y="901"/>
                          <a:pt x="359" y="901"/>
                          <a:pt x="359" y="901"/>
                        </a:cubicBezTo>
                        <a:cubicBezTo>
                          <a:pt x="362" y="898"/>
                          <a:pt x="362" y="898"/>
                          <a:pt x="362" y="898"/>
                        </a:cubicBezTo>
                        <a:cubicBezTo>
                          <a:pt x="364" y="895"/>
                          <a:pt x="364" y="895"/>
                          <a:pt x="364" y="895"/>
                        </a:cubicBezTo>
                        <a:cubicBezTo>
                          <a:pt x="365" y="892"/>
                          <a:pt x="365" y="892"/>
                          <a:pt x="365" y="892"/>
                        </a:cubicBezTo>
                        <a:cubicBezTo>
                          <a:pt x="372" y="890"/>
                          <a:pt x="372" y="890"/>
                          <a:pt x="372" y="890"/>
                        </a:cubicBezTo>
                        <a:cubicBezTo>
                          <a:pt x="378" y="888"/>
                          <a:pt x="378" y="888"/>
                          <a:pt x="378" y="888"/>
                        </a:cubicBezTo>
                        <a:cubicBezTo>
                          <a:pt x="382" y="884"/>
                          <a:pt x="382" y="884"/>
                          <a:pt x="382" y="884"/>
                        </a:cubicBezTo>
                        <a:cubicBezTo>
                          <a:pt x="385" y="885"/>
                          <a:pt x="385" y="885"/>
                          <a:pt x="385" y="885"/>
                        </a:cubicBezTo>
                        <a:cubicBezTo>
                          <a:pt x="390" y="882"/>
                          <a:pt x="390" y="882"/>
                          <a:pt x="390" y="882"/>
                        </a:cubicBezTo>
                        <a:cubicBezTo>
                          <a:pt x="391" y="877"/>
                          <a:pt x="391" y="877"/>
                          <a:pt x="391" y="877"/>
                        </a:cubicBezTo>
                        <a:cubicBezTo>
                          <a:pt x="387" y="875"/>
                          <a:pt x="387" y="875"/>
                          <a:pt x="387" y="875"/>
                        </a:cubicBezTo>
                        <a:cubicBezTo>
                          <a:pt x="392" y="872"/>
                          <a:pt x="392" y="872"/>
                          <a:pt x="392" y="872"/>
                        </a:cubicBezTo>
                        <a:cubicBezTo>
                          <a:pt x="392" y="870"/>
                          <a:pt x="392" y="870"/>
                          <a:pt x="392" y="870"/>
                        </a:cubicBezTo>
                        <a:cubicBezTo>
                          <a:pt x="391" y="868"/>
                          <a:pt x="391" y="868"/>
                          <a:pt x="391" y="868"/>
                        </a:cubicBezTo>
                        <a:cubicBezTo>
                          <a:pt x="392" y="865"/>
                          <a:pt x="392" y="865"/>
                          <a:pt x="392" y="865"/>
                        </a:cubicBezTo>
                        <a:cubicBezTo>
                          <a:pt x="395" y="864"/>
                          <a:pt x="395" y="864"/>
                          <a:pt x="395" y="864"/>
                        </a:cubicBezTo>
                        <a:cubicBezTo>
                          <a:pt x="398" y="859"/>
                          <a:pt x="398" y="859"/>
                          <a:pt x="398" y="859"/>
                        </a:cubicBezTo>
                        <a:cubicBezTo>
                          <a:pt x="407" y="856"/>
                          <a:pt x="407" y="856"/>
                          <a:pt x="407" y="856"/>
                        </a:cubicBezTo>
                        <a:cubicBezTo>
                          <a:pt x="411" y="852"/>
                          <a:pt x="411" y="852"/>
                          <a:pt x="411" y="852"/>
                        </a:cubicBezTo>
                        <a:cubicBezTo>
                          <a:pt x="412" y="848"/>
                          <a:pt x="412" y="848"/>
                          <a:pt x="412" y="848"/>
                        </a:cubicBezTo>
                        <a:cubicBezTo>
                          <a:pt x="412" y="845"/>
                          <a:pt x="412" y="845"/>
                          <a:pt x="412" y="845"/>
                        </a:cubicBezTo>
                        <a:cubicBezTo>
                          <a:pt x="410" y="843"/>
                          <a:pt x="410" y="843"/>
                          <a:pt x="410" y="843"/>
                        </a:cubicBezTo>
                        <a:cubicBezTo>
                          <a:pt x="403" y="839"/>
                          <a:pt x="403" y="839"/>
                          <a:pt x="403" y="839"/>
                        </a:cubicBezTo>
                        <a:cubicBezTo>
                          <a:pt x="401" y="837"/>
                          <a:pt x="401" y="837"/>
                          <a:pt x="401" y="837"/>
                        </a:cubicBezTo>
                        <a:cubicBezTo>
                          <a:pt x="397" y="835"/>
                          <a:pt x="397" y="835"/>
                          <a:pt x="397" y="835"/>
                        </a:cubicBezTo>
                        <a:cubicBezTo>
                          <a:pt x="389" y="837"/>
                          <a:pt x="389" y="837"/>
                          <a:pt x="389" y="837"/>
                        </a:cubicBezTo>
                        <a:cubicBezTo>
                          <a:pt x="387" y="836"/>
                          <a:pt x="387" y="836"/>
                          <a:pt x="387" y="836"/>
                        </a:cubicBezTo>
                        <a:cubicBezTo>
                          <a:pt x="391" y="820"/>
                          <a:pt x="391" y="820"/>
                          <a:pt x="391" y="820"/>
                        </a:cubicBezTo>
                        <a:cubicBezTo>
                          <a:pt x="391" y="818"/>
                          <a:pt x="391" y="818"/>
                          <a:pt x="391" y="818"/>
                        </a:cubicBezTo>
                        <a:cubicBezTo>
                          <a:pt x="398" y="817"/>
                          <a:pt x="398" y="817"/>
                          <a:pt x="398" y="817"/>
                        </a:cubicBezTo>
                        <a:cubicBezTo>
                          <a:pt x="401" y="814"/>
                          <a:pt x="401" y="814"/>
                          <a:pt x="401" y="814"/>
                        </a:cubicBezTo>
                        <a:cubicBezTo>
                          <a:pt x="401" y="810"/>
                          <a:pt x="401" y="810"/>
                          <a:pt x="401" y="810"/>
                        </a:cubicBezTo>
                        <a:cubicBezTo>
                          <a:pt x="405" y="808"/>
                          <a:pt x="405" y="808"/>
                          <a:pt x="405" y="808"/>
                        </a:cubicBezTo>
                        <a:cubicBezTo>
                          <a:pt x="405" y="804"/>
                          <a:pt x="405" y="804"/>
                          <a:pt x="405" y="804"/>
                        </a:cubicBezTo>
                        <a:cubicBezTo>
                          <a:pt x="404" y="800"/>
                          <a:pt x="404" y="800"/>
                          <a:pt x="404" y="800"/>
                        </a:cubicBezTo>
                        <a:cubicBezTo>
                          <a:pt x="407" y="802"/>
                          <a:pt x="407" y="802"/>
                          <a:pt x="407" y="802"/>
                        </a:cubicBezTo>
                        <a:cubicBezTo>
                          <a:pt x="408" y="798"/>
                          <a:pt x="408" y="798"/>
                          <a:pt x="408" y="798"/>
                        </a:cubicBezTo>
                        <a:cubicBezTo>
                          <a:pt x="412" y="797"/>
                          <a:pt x="412" y="797"/>
                          <a:pt x="412" y="797"/>
                        </a:cubicBezTo>
                        <a:cubicBezTo>
                          <a:pt x="412" y="801"/>
                          <a:pt x="412" y="801"/>
                          <a:pt x="412" y="801"/>
                        </a:cubicBezTo>
                        <a:cubicBezTo>
                          <a:pt x="417" y="800"/>
                          <a:pt x="417" y="800"/>
                          <a:pt x="417" y="800"/>
                        </a:cubicBezTo>
                        <a:cubicBezTo>
                          <a:pt x="420" y="798"/>
                          <a:pt x="420" y="798"/>
                          <a:pt x="420" y="798"/>
                        </a:cubicBezTo>
                        <a:cubicBezTo>
                          <a:pt x="420" y="793"/>
                          <a:pt x="420" y="793"/>
                          <a:pt x="420" y="793"/>
                        </a:cubicBezTo>
                        <a:cubicBezTo>
                          <a:pt x="416" y="792"/>
                          <a:pt x="416" y="792"/>
                          <a:pt x="416" y="792"/>
                        </a:cubicBezTo>
                        <a:cubicBezTo>
                          <a:pt x="419" y="790"/>
                          <a:pt x="419" y="790"/>
                          <a:pt x="419" y="790"/>
                        </a:cubicBezTo>
                        <a:cubicBezTo>
                          <a:pt x="427" y="789"/>
                          <a:pt x="427" y="789"/>
                          <a:pt x="427" y="789"/>
                        </a:cubicBezTo>
                        <a:cubicBezTo>
                          <a:pt x="431" y="783"/>
                          <a:pt x="431" y="783"/>
                          <a:pt x="431" y="783"/>
                        </a:cubicBezTo>
                        <a:cubicBezTo>
                          <a:pt x="431" y="780"/>
                          <a:pt x="431" y="780"/>
                          <a:pt x="431" y="780"/>
                        </a:cubicBezTo>
                        <a:cubicBezTo>
                          <a:pt x="430" y="777"/>
                          <a:pt x="430" y="777"/>
                          <a:pt x="430" y="777"/>
                        </a:cubicBezTo>
                        <a:cubicBezTo>
                          <a:pt x="419" y="768"/>
                          <a:pt x="419" y="768"/>
                          <a:pt x="419" y="768"/>
                        </a:cubicBezTo>
                        <a:cubicBezTo>
                          <a:pt x="423" y="767"/>
                          <a:pt x="423" y="767"/>
                          <a:pt x="423" y="767"/>
                        </a:cubicBezTo>
                        <a:cubicBezTo>
                          <a:pt x="426" y="771"/>
                          <a:pt x="426" y="771"/>
                          <a:pt x="426" y="771"/>
                        </a:cubicBezTo>
                        <a:cubicBezTo>
                          <a:pt x="433" y="771"/>
                          <a:pt x="433" y="771"/>
                          <a:pt x="433" y="771"/>
                        </a:cubicBezTo>
                        <a:cubicBezTo>
                          <a:pt x="442" y="761"/>
                          <a:pt x="442" y="761"/>
                          <a:pt x="442" y="761"/>
                        </a:cubicBezTo>
                        <a:cubicBezTo>
                          <a:pt x="445" y="751"/>
                          <a:pt x="445" y="751"/>
                          <a:pt x="445" y="751"/>
                        </a:cubicBezTo>
                        <a:cubicBezTo>
                          <a:pt x="455" y="739"/>
                          <a:pt x="455" y="739"/>
                          <a:pt x="455" y="739"/>
                        </a:cubicBezTo>
                        <a:cubicBezTo>
                          <a:pt x="456" y="732"/>
                          <a:pt x="456" y="732"/>
                          <a:pt x="456" y="732"/>
                        </a:cubicBezTo>
                        <a:cubicBezTo>
                          <a:pt x="473" y="723"/>
                          <a:pt x="473" y="723"/>
                          <a:pt x="473" y="723"/>
                        </a:cubicBezTo>
                        <a:cubicBezTo>
                          <a:pt x="485" y="710"/>
                          <a:pt x="485" y="710"/>
                          <a:pt x="485" y="710"/>
                        </a:cubicBezTo>
                        <a:cubicBezTo>
                          <a:pt x="486" y="707"/>
                          <a:pt x="486" y="707"/>
                          <a:pt x="486" y="707"/>
                        </a:cubicBezTo>
                        <a:cubicBezTo>
                          <a:pt x="485" y="702"/>
                          <a:pt x="485" y="702"/>
                          <a:pt x="485" y="702"/>
                        </a:cubicBezTo>
                        <a:cubicBezTo>
                          <a:pt x="486" y="696"/>
                          <a:pt x="486" y="696"/>
                          <a:pt x="486" y="696"/>
                        </a:cubicBezTo>
                        <a:cubicBezTo>
                          <a:pt x="488" y="691"/>
                          <a:pt x="488" y="691"/>
                          <a:pt x="488" y="691"/>
                        </a:cubicBezTo>
                        <a:cubicBezTo>
                          <a:pt x="491" y="686"/>
                          <a:pt x="491" y="686"/>
                          <a:pt x="491" y="686"/>
                        </a:cubicBezTo>
                        <a:cubicBezTo>
                          <a:pt x="497" y="667"/>
                          <a:pt x="497" y="667"/>
                          <a:pt x="497" y="667"/>
                        </a:cubicBezTo>
                        <a:cubicBezTo>
                          <a:pt x="498" y="662"/>
                          <a:pt x="498" y="662"/>
                          <a:pt x="498" y="662"/>
                        </a:cubicBezTo>
                        <a:cubicBezTo>
                          <a:pt x="498" y="658"/>
                          <a:pt x="498" y="658"/>
                          <a:pt x="498" y="658"/>
                        </a:cubicBezTo>
                        <a:cubicBezTo>
                          <a:pt x="500" y="652"/>
                          <a:pt x="500" y="652"/>
                          <a:pt x="500" y="652"/>
                        </a:cubicBezTo>
                        <a:cubicBezTo>
                          <a:pt x="502" y="653"/>
                          <a:pt x="502" y="653"/>
                          <a:pt x="502" y="653"/>
                        </a:cubicBezTo>
                        <a:cubicBezTo>
                          <a:pt x="503" y="658"/>
                          <a:pt x="503" y="658"/>
                          <a:pt x="503" y="658"/>
                        </a:cubicBezTo>
                        <a:cubicBezTo>
                          <a:pt x="500" y="679"/>
                          <a:pt x="500" y="679"/>
                          <a:pt x="500" y="679"/>
                        </a:cubicBezTo>
                        <a:cubicBezTo>
                          <a:pt x="497" y="686"/>
                          <a:pt x="497" y="686"/>
                          <a:pt x="497" y="686"/>
                        </a:cubicBezTo>
                        <a:cubicBezTo>
                          <a:pt x="491" y="697"/>
                          <a:pt x="491" y="697"/>
                          <a:pt x="491" y="697"/>
                        </a:cubicBezTo>
                        <a:cubicBezTo>
                          <a:pt x="490" y="704"/>
                          <a:pt x="490" y="704"/>
                          <a:pt x="490" y="704"/>
                        </a:cubicBezTo>
                        <a:cubicBezTo>
                          <a:pt x="489" y="710"/>
                          <a:pt x="489" y="710"/>
                          <a:pt x="489" y="710"/>
                        </a:cubicBezTo>
                        <a:cubicBezTo>
                          <a:pt x="492" y="713"/>
                          <a:pt x="492" y="713"/>
                          <a:pt x="492" y="713"/>
                        </a:cubicBezTo>
                        <a:cubicBezTo>
                          <a:pt x="503" y="712"/>
                          <a:pt x="503" y="712"/>
                          <a:pt x="503" y="712"/>
                        </a:cubicBezTo>
                        <a:cubicBezTo>
                          <a:pt x="513" y="702"/>
                          <a:pt x="513" y="702"/>
                          <a:pt x="513" y="702"/>
                        </a:cubicBezTo>
                        <a:cubicBezTo>
                          <a:pt x="520" y="698"/>
                          <a:pt x="520" y="698"/>
                          <a:pt x="520" y="698"/>
                        </a:cubicBezTo>
                        <a:cubicBezTo>
                          <a:pt x="525" y="697"/>
                          <a:pt x="525" y="697"/>
                          <a:pt x="525" y="697"/>
                        </a:cubicBezTo>
                        <a:cubicBezTo>
                          <a:pt x="521" y="702"/>
                          <a:pt x="521" y="702"/>
                          <a:pt x="521" y="702"/>
                        </a:cubicBezTo>
                        <a:cubicBezTo>
                          <a:pt x="517" y="704"/>
                          <a:pt x="517" y="704"/>
                          <a:pt x="517" y="704"/>
                        </a:cubicBezTo>
                        <a:cubicBezTo>
                          <a:pt x="512" y="708"/>
                          <a:pt x="512" y="708"/>
                          <a:pt x="512" y="708"/>
                        </a:cubicBezTo>
                        <a:cubicBezTo>
                          <a:pt x="510" y="713"/>
                          <a:pt x="510" y="713"/>
                          <a:pt x="510" y="713"/>
                        </a:cubicBezTo>
                        <a:cubicBezTo>
                          <a:pt x="505" y="716"/>
                          <a:pt x="505" y="716"/>
                          <a:pt x="505" y="716"/>
                        </a:cubicBezTo>
                        <a:cubicBezTo>
                          <a:pt x="505" y="721"/>
                          <a:pt x="505" y="721"/>
                          <a:pt x="505" y="721"/>
                        </a:cubicBezTo>
                        <a:cubicBezTo>
                          <a:pt x="509" y="725"/>
                          <a:pt x="509" y="725"/>
                          <a:pt x="509" y="725"/>
                        </a:cubicBezTo>
                        <a:cubicBezTo>
                          <a:pt x="522" y="728"/>
                          <a:pt x="522" y="728"/>
                          <a:pt x="522" y="728"/>
                        </a:cubicBezTo>
                        <a:cubicBezTo>
                          <a:pt x="533" y="734"/>
                          <a:pt x="533" y="734"/>
                          <a:pt x="533" y="734"/>
                        </a:cubicBezTo>
                        <a:cubicBezTo>
                          <a:pt x="511" y="730"/>
                          <a:pt x="511" y="730"/>
                          <a:pt x="511" y="730"/>
                        </a:cubicBezTo>
                        <a:cubicBezTo>
                          <a:pt x="503" y="734"/>
                          <a:pt x="503" y="734"/>
                          <a:pt x="503" y="734"/>
                        </a:cubicBezTo>
                        <a:cubicBezTo>
                          <a:pt x="499" y="733"/>
                          <a:pt x="499" y="733"/>
                          <a:pt x="499" y="733"/>
                        </a:cubicBezTo>
                        <a:cubicBezTo>
                          <a:pt x="495" y="727"/>
                          <a:pt x="495" y="727"/>
                          <a:pt x="495" y="727"/>
                        </a:cubicBezTo>
                        <a:cubicBezTo>
                          <a:pt x="492" y="728"/>
                          <a:pt x="492" y="728"/>
                          <a:pt x="492" y="728"/>
                        </a:cubicBezTo>
                        <a:cubicBezTo>
                          <a:pt x="488" y="730"/>
                          <a:pt x="488" y="730"/>
                          <a:pt x="488" y="730"/>
                        </a:cubicBezTo>
                        <a:cubicBezTo>
                          <a:pt x="484" y="734"/>
                          <a:pt x="484" y="734"/>
                          <a:pt x="484" y="734"/>
                        </a:cubicBezTo>
                        <a:cubicBezTo>
                          <a:pt x="469" y="741"/>
                          <a:pt x="469" y="741"/>
                          <a:pt x="469" y="741"/>
                        </a:cubicBezTo>
                        <a:cubicBezTo>
                          <a:pt x="467" y="745"/>
                          <a:pt x="467" y="745"/>
                          <a:pt x="467" y="745"/>
                        </a:cubicBezTo>
                        <a:cubicBezTo>
                          <a:pt x="469" y="752"/>
                          <a:pt x="469" y="752"/>
                          <a:pt x="469" y="752"/>
                        </a:cubicBezTo>
                        <a:cubicBezTo>
                          <a:pt x="469" y="760"/>
                          <a:pt x="469" y="760"/>
                          <a:pt x="469" y="760"/>
                        </a:cubicBezTo>
                        <a:cubicBezTo>
                          <a:pt x="468" y="768"/>
                          <a:pt x="468" y="768"/>
                          <a:pt x="468" y="768"/>
                        </a:cubicBezTo>
                        <a:cubicBezTo>
                          <a:pt x="465" y="773"/>
                          <a:pt x="465" y="773"/>
                          <a:pt x="465" y="773"/>
                        </a:cubicBezTo>
                        <a:cubicBezTo>
                          <a:pt x="461" y="778"/>
                          <a:pt x="461" y="778"/>
                          <a:pt x="461" y="778"/>
                        </a:cubicBezTo>
                        <a:cubicBezTo>
                          <a:pt x="459" y="784"/>
                          <a:pt x="459" y="784"/>
                          <a:pt x="459" y="784"/>
                        </a:cubicBezTo>
                        <a:cubicBezTo>
                          <a:pt x="458" y="787"/>
                          <a:pt x="458" y="787"/>
                          <a:pt x="458" y="787"/>
                        </a:cubicBezTo>
                        <a:cubicBezTo>
                          <a:pt x="455" y="793"/>
                          <a:pt x="455" y="793"/>
                          <a:pt x="455" y="793"/>
                        </a:cubicBezTo>
                        <a:cubicBezTo>
                          <a:pt x="454" y="798"/>
                          <a:pt x="454" y="798"/>
                          <a:pt x="454" y="798"/>
                        </a:cubicBezTo>
                        <a:cubicBezTo>
                          <a:pt x="456" y="801"/>
                          <a:pt x="456" y="801"/>
                          <a:pt x="456" y="801"/>
                        </a:cubicBezTo>
                        <a:cubicBezTo>
                          <a:pt x="463" y="804"/>
                          <a:pt x="463" y="804"/>
                          <a:pt x="463" y="804"/>
                        </a:cubicBezTo>
                        <a:cubicBezTo>
                          <a:pt x="476" y="796"/>
                          <a:pt x="476" y="796"/>
                          <a:pt x="476" y="796"/>
                        </a:cubicBezTo>
                        <a:cubicBezTo>
                          <a:pt x="479" y="797"/>
                          <a:pt x="479" y="797"/>
                          <a:pt x="479" y="797"/>
                        </a:cubicBezTo>
                        <a:cubicBezTo>
                          <a:pt x="476" y="803"/>
                          <a:pt x="476" y="803"/>
                          <a:pt x="476" y="803"/>
                        </a:cubicBezTo>
                        <a:cubicBezTo>
                          <a:pt x="474" y="807"/>
                          <a:pt x="474" y="807"/>
                          <a:pt x="474" y="807"/>
                        </a:cubicBezTo>
                        <a:cubicBezTo>
                          <a:pt x="470" y="810"/>
                          <a:pt x="470" y="810"/>
                          <a:pt x="470" y="810"/>
                        </a:cubicBezTo>
                        <a:cubicBezTo>
                          <a:pt x="467" y="810"/>
                          <a:pt x="467" y="810"/>
                          <a:pt x="467" y="810"/>
                        </a:cubicBezTo>
                        <a:cubicBezTo>
                          <a:pt x="466" y="812"/>
                          <a:pt x="466" y="812"/>
                          <a:pt x="466" y="812"/>
                        </a:cubicBezTo>
                        <a:cubicBezTo>
                          <a:pt x="469" y="814"/>
                          <a:pt x="469" y="814"/>
                          <a:pt x="469" y="814"/>
                        </a:cubicBezTo>
                        <a:cubicBezTo>
                          <a:pt x="463" y="812"/>
                          <a:pt x="463" y="812"/>
                          <a:pt x="463" y="812"/>
                        </a:cubicBezTo>
                        <a:cubicBezTo>
                          <a:pt x="461" y="812"/>
                          <a:pt x="461" y="812"/>
                          <a:pt x="461" y="812"/>
                        </a:cubicBezTo>
                        <a:cubicBezTo>
                          <a:pt x="460" y="814"/>
                          <a:pt x="460" y="814"/>
                          <a:pt x="460" y="814"/>
                        </a:cubicBezTo>
                        <a:cubicBezTo>
                          <a:pt x="459" y="817"/>
                          <a:pt x="459" y="817"/>
                          <a:pt x="459" y="817"/>
                        </a:cubicBezTo>
                        <a:cubicBezTo>
                          <a:pt x="456" y="813"/>
                          <a:pt x="456" y="813"/>
                          <a:pt x="456" y="813"/>
                        </a:cubicBezTo>
                        <a:cubicBezTo>
                          <a:pt x="454" y="817"/>
                          <a:pt x="454" y="817"/>
                          <a:pt x="454" y="817"/>
                        </a:cubicBezTo>
                        <a:cubicBezTo>
                          <a:pt x="455" y="820"/>
                          <a:pt x="455" y="820"/>
                          <a:pt x="455" y="820"/>
                        </a:cubicBezTo>
                        <a:cubicBezTo>
                          <a:pt x="452" y="821"/>
                          <a:pt x="452" y="821"/>
                          <a:pt x="452" y="821"/>
                        </a:cubicBezTo>
                        <a:cubicBezTo>
                          <a:pt x="452" y="825"/>
                          <a:pt x="452" y="825"/>
                          <a:pt x="452" y="825"/>
                        </a:cubicBezTo>
                        <a:cubicBezTo>
                          <a:pt x="456" y="826"/>
                          <a:pt x="456" y="826"/>
                          <a:pt x="456" y="826"/>
                        </a:cubicBezTo>
                        <a:cubicBezTo>
                          <a:pt x="458" y="829"/>
                          <a:pt x="458" y="829"/>
                          <a:pt x="458" y="829"/>
                        </a:cubicBezTo>
                        <a:cubicBezTo>
                          <a:pt x="464" y="827"/>
                          <a:pt x="464" y="827"/>
                          <a:pt x="464" y="827"/>
                        </a:cubicBezTo>
                        <a:cubicBezTo>
                          <a:pt x="472" y="826"/>
                          <a:pt x="472" y="826"/>
                          <a:pt x="472" y="826"/>
                        </a:cubicBezTo>
                        <a:cubicBezTo>
                          <a:pt x="472" y="821"/>
                          <a:pt x="472" y="821"/>
                          <a:pt x="472" y="821"/>
                        </a:cubicBezTo>
                        <a:cubicBezTo>
                          <a:pt x="473" y="820"/>
                          <a:pt x="473" y="820"/>
                          <a:pt x="473" y="820"/>
                        </a:cubicBezTo>
                        <a:cubicBezTo>
                          <a:pt x="477" y="822"/>
                          <a:pt x="477" y="822"/>
                          <a:pt x="477" y="822"/>
                        </a:cubicBezTo>
                        <a:cubicBezTo>
                          <a:pt x="480" y="824"/>
                          <a:pt x="480" y="824"/>
                          <a:pt x="480" y="824"/>
                        </a:cubicBezTo>
                        <a:cubicBezTo>
                          <a:pt x="485" y="815"/>
                          <a:pt x="485" y="815"/>
                          <a:pt x="485" y="815"/>
                        </a:cubicBezTo>
                        <a:cubicBezTo>
                          <a:pt x="490" y="809"/>
                          <a:pt x="490" y="809"/>
                          <a:pt x="490" y="809"/>
                        </a:cubicBezTo>
                        <a:cubicBezTo>
                          <a:pt x="493" y="810"/>
                          <a:pt x="493" y="810"/>
                          <a:pt x="493" y="810"/>
                        </a:cubicBezTo>
                        <a:cubicBezTo>
                          <a:pt x="497" y="808"/>
                          <a:pt x="497" y="808"/>
                          <a:pt x="497" y="808"/>
                        </a:cubicBezTo>
                        <a:cubicBezTo>
                          <a:pt x="497" y="813"/>
                          <a:pt x="497" y="813"/>
                          <a:pt x="497" y="813"/>
                        </a:cubicBezTo>
                        <a:cubicBezTo>
                          <a:pt x="495" y="819"/>
                          <a:pt x="495" y="819"/>
                          <a:pt x="495" y="819"/>
                        </a:cubicBezTo>
                        <a:cubicBezTo>
                          <a:pt x="501" y="809"/>
                          <a:pt x="501" y="809"/>
                          <a:pt x="501" y="809"/>
                        </a:cubicBezTo>
                        <a:cubicBezTo>
                          <a:pt x="501" y="803"/>
                          <a:pt x="501" y="803"/>
                          <a:pt x="501" y="803"/>
                        </a:cubicBezTo>
                        <a:cubicBezTo>
                          <a:pt x="508" y="799"/>
                          <a:pt x="508" y="799"/>
                          <a:pt x="508" y="799"/>
                        </a:cubicBezTo>
                        <a:cubicBezTo>
                          <a:pt x="510" y="801"/>
                          <a:pt x="510" y="801"/>
                          <a:pt x="510" y="801"/>
                        </a:cubicBezTo>
                        <a:cubicBezTo>
                          <a:pt x="513" y="797"/>
                          <a:pt x="513" y="797"/>
                          <a:pt x="513" y="797"/>
                        </a:cubicBezTo>
                        <a:cubicBezTo>
                          <a:pt x="512" y="792"/>
                          <a:pt x="512" y="792"/>
                          <a:pt x="512" y="792"/>
                        </a:cubicBezTo>
                        <a:cubicBezTo>
                          <a:pt x="512" y="790"/>
                          <a:pt x="512" y="790"/>
                          <a:pt x="512" y="790"/>
                        </a:cubicBezTo>
                        <a:cubicBezTo>
                          <a:pt x="514" y="787"/>
                          <a:pt x="514" y="787"/>
                          <a:pt x="514" y="787"/>
                        </a:cubicBezTo>
                        <a:cubicBezTo>
                          <a:pt x="515" y="794"/>
                          <a:pt x="515" y="794"/>
                          <a:pt x="515" y="794"/>
                        </a:cubicBezTo>
                        <a:cubicBezTo>
                          <a:pt x="517" y="800"/>
                          <a:pt x="517" y="800"/>
                          <a:pt x="517" y="800"/>
                        </a:cubicBezTo>
                        <a:cubicBezTo>
                          <a:pt x="519" y="793"/>
                          <a:pt x="519" y="793"/>
                          <a:pt x="519" y="793"/>
                        </a:cubicBezTo>
                        <a:cubicBezTo>
                          <a:pt x="519" y="787"/>
                          <a:pt x="519" y="787"/>
                          <a:pt x="519" y="787"/>
                        </a:cubicBezTo>
                        <a:cubicBezTo>
                          <a:pt x="521" y="784"/>
                          <a:pt x="521" y="784"/>
                          <a:pt x="521" y="784"/>
                        </a:cubicBezTo>
                        <a:cubicBezTo>
                          <a:pt x="522" y="779"/>
                          <a:pt x="522" y="779"/>
                          <a:pt x="522" y="779"/>
                        </a:cubicBezTo>
                        <a:cubicBezTo>
                          <a:pt x="523" y="785"/>
                          <a:pt x="523" y="785"/>
                          <a:pt x="523" y="785"/>
                        </a:cubicBezTo>
                        <a:cubicBezTo>
                          <a:pt x="526" y="784"/>
                          <a:pt x="526" y="784"/>
                          <a:pt x="526" y="784"/>
                        </a:cubicBezTo>
                        <a:cubicBezTo>
                          <a:pt x="528" y="784"/>
                          <a:pt x="528" y="784"/>
                          <a:pt x="528" y="784"/>
                        </a:cubicBezTo>
                        <a:cubicBezTo>
                          <a:pt x="531" y="786"/>
                          <a:pt x="531" y="786"/>
                          <a:pt x="531" y="786"/>
                        </a:cubicBezTo>
                        <a:cubicBezTo>
                          <a:pt x="540" y="787"/>
                          <a:pt x="540" y="787"/>
                          <a:pt x="540" y="787"/>
                        </a:cubicBezTo>
                        <a:cubicBezTo>
                          <a:pt x="544" y="784"/>
                          <a:pt x="544" y="784"/>
                          <a:pt x="544" y="784"/>
                        </a:cubicBezTo>
                        <a:cubicBezTo>
                          <a:pt x="547" y="783"/>
                          <a:pt x="547" y="783"/>
                          <a:pt x="547" y="783"/>
                        </a:cubicBezTo>
                        <a:cubicBezTo>
                          <a:pt x="549" y="776"/>
                          <a:pt x="549" y="776"/>
                          <a:pt x="549" y="776"/>
                        </a:cubicBezTo>
                        <a:cubicBezTo>
                          <a:pt x="551" y="777"/>
                          <a:pt x="551" y="777"/>
                          <a:pt x="551" y="777"/>
                        </a:cubicBezTo>
                        <a:cubicBezTo>
                          <a:pt x="554" y="775"/>
                          <a:pt x="554" y="775"/>
                          <a:pt x="554" y="775"/>
                        </a:cubicBezTo>
                        <a:cubicBezTo>
                          <a:pt x="557" y="771"/>
                          <a:pt x="557" y="771"/>
                          <a:pt x="557" y="771"/>
                        </a:cubicBezTo>
                        <a:cubicBezTo>
                          <a:pt x="555" y="771"/>
                          <a:pt x="555" y="771"/>
                          <a:pt x="555" y="771"/>
                        </a:cubicBezTo>
                        <a:cubicBezTo>
                          <a:pt x="554" y="769"/>
                          <a:pt x="554" y="769"/>
                          <a:pt x="554" y="769"/>
                        </a:cubicBezTo>
                        <a:cubicBezTo>
                          <a:pt x="550" y="769"/>
                          <a:pt x="550" y="769"/>
                          <a:pt x="550" y="769"/>
                        </a:cubicBezTo>
                        <a:cubicBezTo>
                          <a:pt x="553" y="764"/>
                          <a:pt x="553" y="764"/>
                          <a:pt x="553" y="764"/>
                        </a:cubicBezTo>
                        <a:cubicBezTo>
                          <a:pt x="557" y="759"/>
                          <a:pt x="557" y="759"/>
                          <a:pt x="557" y="759"/>
                        </a:cubicBezTo>
                        <a:cubicBezTo>
                          <a:pt x="559" y="759"/>
                          <a:pt x="559" y="759"/>
                          <a:pt x="559" y="759"/>
                        </a:cubicBezTo>
                        <a:cubicBezTo>
                          <a:pt x="561" y="754"/>
                          <a:pt x="561" y="754"/>
                          <a:pt x="561" y="754"/>
                        </a:cubicBezTo>
                        <a:cubicBezTo>
                          <a:pt x="558" y="750"/>
                          <a:pt x="558" y="750"/>
                          <a:pt x="558" y="750"/>
                        </a:cubicBezTo>
                        <a:cubicBezTo>
                          <a:pt x="554" y="755"/>
                          <a:pt x="554" y="755"/>
                          <a:pt x="554" y="755"/>
                        </a:cubicBezTo>
                        <a:cubicBezTo>
                          <a:pt x="550" y="755"/>
                          <a:pt x="550" y="755"/>
                          <a:pt x="550" y="755"/>
                        </a:cubicBezTo>
                        <a:cubicBezTo>
                          <a:pt x="545" y="757"/>
                          <a:pt x="545" y="757"/>
                          <a:pt x="545" y="757"/>
                        </a:cubicBezTo>
                        <a:cubicBezTo>
                          <a:pt x="544" y="753"/>
                          <a:pt x="544" y="753"/>
                          <a:pt x="544" y="753"/>
                        </a:cubicBezTo>
                        <a:cubicBezTo>
                          <a:pt x="549" y="751"/>
                          <a:pt x="549" y="751"/>
                          <a:pt x="549" y="751"/>
                        </a:cubicBezTo>
                        <a:cubicBezTo>
                          <a:pt x="554" y="748"/>
                          <a:pt x="554" y="748"/>
                          <a:pt x="554" y="748"/>
                        </a:cubicBezTo>
                        <a:cubicBezTo>
                          <a:pt x="554" y="743"/>
                          <a:pt x="554" y="743"/>
                          <a:pt x="554" y="743"/>
                        </a:cubicBezTo>
                        <a:cubicBezTo>
                          <a:pt x="550" y="745"/>
                          <a:pt x="550" y="745"/>
                          <a:pt x="550" y="745"/>
                        </a:cubicBezTo>
                        <a:cubicBezTo>
                          <a:pt x="550" y="742"/>
                          <a:pt x="550" y="742"/>
                          <a:pt x="550" y="742"/>
                        </a:cubicBezTo>
                        <a:cubicBezTo>
                          <a:pt x="545" y="743"/>
                          <a:pt x="545" y="743"/>
                          <a:pt x="545" y="743"/>
                        </a:cubicBezTo>
                        <a:cubicBezTo>
                          <a:pt x="545" y="740"/>
                          <a:pt x="545" y="740"/>
                          <a:pt x="545" y="740"/>
                        </a:cubicBezTo>
                        <a:cubicBezTo>
                          <a:pt x="543" y="739"/>
                          <a:pt x="543" y="739"/>
                          <a:pt x="543" y="739"/>
                        </a:cubicBezTo>
                        <a:cubicBezTo>
                          <a:pt x="545" y="736"/>
                          <a:pt x="545" y="736"/>
                          <a:pt x="545" y="736"/>
                        </a:cubicBezTo>
                        <a:cubicBezTo>
                          <a:pt x="551" y="734"/>
                          <a:pt x="551" y="734"/>
                          <a:pt x="551" y="734"/>
                        </a:cubicBezTo>
                        <a:cubicBezTo>
                          <a:pt x="554" y="728"/>
                          <a:pt x="554" y="728"/>
                          <a:pt x="554" y="728"/>
                        </a:cubicBezTo>
                        <a:cubicBezTo>
                          <a:pt x="549" y="727"/>
                          <a:pt x="549" y="727"/>
                          <a:pt x="549" y="727"/>
                        </a:cubicBezTo>
                        <a:cubicBezTo>
                          <a:pt x="554" y="721"/>
                          <a:pt x="554" y="721"/>
                          <a:pt x="554" y="721"/>
                        </a:cubicBezTo>
                        <a:cubicBezTo>
                          <a:pt x="556" y="720"/>
                          <a:pt x="556" y="720"/>
                          <a:pt x="556" y="720"/>
                        </a:cubicBezTo>
                        <a:cubicBezTo>
                          <a:pt x="557" y="724"/>
                          <a:pt x="557" y="724"/>
                          <a:pt x="557" y="724"/>
                        </a:cubicBezTo>
                        <a:cubicBezTo>
                          <a:pt x="559" y="724"/>
                          <a:pt x="559" y="724"/>
                          <a:pt x="559" y="724"/>
                        </a:cubicBezTo>
                        <a:cubicBezTo>
                          <a:pt x="562" y="718"/>
                          <a:pt x="562" y="718"/>
                          <a:pt x="562" y="718"/>
                        </a:cubicBezTo>
                        <a:cubicBezTo>
                          <a:pt x="567" y="712"/>
                          <a:pt x="567" y="712"/>
                          <a:pt x="567" y="712"/>
                        </a:cubicBezTo>
                        <a:cubicBezTo>
                          <a:pt x="567" y="717"/>
                          <a:pt x="567" y="717"/>
                          <a:pt x="567" y="717"/>
                        </a:cubicBezTo>
                        <a:cubicBezTo>
                          <a:pt x="562" y="726"/>
                          <a:pt x="562" y="726"/>
                          <a:pt x="562" y="726"/>
                        </a:cubicBezTo>
                        <a:cubicBezTo>
                          <a:pt x="561" y="731"/>
                          <a:pt x="561" y="731"/>
                          <a:pt x="561" y="731"/>
                        </a:cubicBezTo>
                        <a:cubicBezTo>
                          <a:pt x="563" y="734"/>
                          <a:pt x="563" y="734"/>
                          <a:pt x="563" y="734"/>
                        </a:cubicBezTo>
                        <a:cubicBezTo>
                          <a:pt x="568" y="734"/>
                          <a:pt x="568" y="734"/>
                          <a:pt x="568" y="734"/>
                        </a:cubicBezTo>
                        <a:cubicBezTo>
                          <a:pt x="570" y="731"/>
                          <a:pt x="570" y="731"/>
                          <a:pt x="570" y="731"/>
                        </a:cubicBezTo>
                        <a:cubicBezTo>
                          <a:pt x="570" y="723"/>
                          <a:pt x="570" y="723"/>
                          <a:pt x="570" y="723"/>
                        </a:cubicBezTo>
                        <a:cubicBezTo>
                          <a:pt x="571" y="718"/>
                          <a:pt x="571" y="718"/>
                          <a:pt x="571" y="718"/>
                        </a:cubicBezTo>
                        <a:cubicBezTo>
                          <a:pt x="573" y="725"/>
                          <a:pt x="573" y="725"/>
                          <a:pt x="573" y="725"/>
                        </a:cubicBezTo>
                        <a:cubicBezTo>
                          <a:pt x="573" y="729"/>
                          <a:pt x="573" y="729"/>
                          <a:pt x="573" y="729"/>
                        </a:cubicBezTo>
                        <a:cubicBezTo>
                          <a:pt x="577" y="729"/>
                          <a:pt x="577" y="729"/>
                          <a:pt x="577" y="729"/>
                        </a:cubicBezTo>
                        <a:cubicBezTo>
                          <a:pt x="585" y="728"/>
                          <a:pt x="585" y="728"/>
                          <a:pt x="585" y="728"/>
                        </a:cubicBezTo>
                        <a:cubicBezTo>
                          <a:pt x="588" y="729"/>
                          <a:pt x="588" y="729"/>
                          <a:pt x="588" y="729"/>
                        </a:cubicBezTo>
                        <a:cubicBezTo>
                          <a:pt x="593" y="728"/>
                          <a:pt x="593" y="728"/>
                          <a:pt x="593" y="728"/>
                        </a:cubicBezTo>
                        <a:cubicBezTo>
                          <a:pt x="596" y="722"/>
                          <a:pt x="596" y="722"/>
                          <a:pt x="596" y="722"/>
                        </a:cubicBezTo>
                        <a:cubicBezTo>
                          <a:pt x="603" y="719"/>
                          <a:pt x="603" y="719"/>
                          <a:pt x="603" y="719"/>
                        </a:cubicBezTo>
                        <a:cubicBezTo>
                          <a:pt x="609" y="719"/>
                          <a:pt x="609" y="719"/>
                          <a:pt x="609" y="719"/>
                        </a:cubicBezTo>
                        <a:cubicBezTo>
                          <a:pt x="608" y="722"/>
                          <a:pt x="608" y="722"/>
                          <a:pt x="608" y="722"/>
                        </a:cubicBezTo>
                        <a:cubicBezTo>
                          <a:pt x="600" y="723"/>
                          <a:pt x="600" y="723"/>
                          <a:pt x="600" y="723"/>
                        </a:cubicBezTo>
                        <a:cubicBezTo>
                          <a:pt x="600" y="727"/>
                          <a:pt x="600" y="727"/>
                          <a:pt x="600" y="727"/>
                        </a:cubicBezTo>
                        <a:cubicBezTo>
                          <a:pt x="599" y="732"/>
                          <a:pt x="599" y="732"/>
                          <a:pt x="599" y="732"/>
                        </a:cubicBezTo>
                        <a:cubicBezTo>
                          <a:pt x="599" y="736"/>
                          <a:pt x="599" y="736"/>
                          <a:pt x="599" y="736"/>
                        </a:cubicBezTo>
                        <a:cubicBezTo>
                          <a:pt x="602" y="737"/>
                          <a:pt x="602" y="737"/>
                          <a:pt x="602" y="737"/>
                        </a:cubicBezTo>
                        <a:cubicBezTo>
                          <a:pt x="611" y="733"/>
                          <a:pt x="611" y="733"/>
                          <a:pt x="611" y="733"/>
                        </a:cubicBezTo>
                        <a:cubicBezTo>
                          <a:pt x="611" y="736"/>
                          <a:pt x="611" y="736"/>
                          <a:pt x="611" y="736"/>
                        </a:cubicBezTo>
                        <a:cubicBezTo>
                          <a:pt x="603" y="741"/>
                          <a:pt x="603" y="741"/>
                          <a:pt x="603" y="741"/>
                        </a:cubicBezTo>
                        <a:cubicBezTo>
                          <a:pt x="597" y="743"/>
                          <a:pt x="597" y="743"/>
                          <a:pt x="597" y="743"/>
                        </a:cubicBezTo>
                        <a:cubicBezTo>
                          <a:pt x="605" y="744"/>
                          <a:pt x="605" y="744"/>
                          <a:pt x="605" y="744"/>
                        </a:cubicBezTo>
                        <a:cubicBezTo>
                          <a:pt x="609" y="740"/>
                          <a:pt x="609" y="740"/>
                          <a:pt x="609" y="740"/>
                        </a:cubicBezTo>
                        <a:cubicBezTo>
                          <a:pt x="614" y="737"/>
                          <a:pt x="614" y="737"/>
                          <a:pt x="614" y="737"/>
                        </a:cubicBezTo>
                        <a:cubicBezTo>
                          <a:pt x="616" y="738"/>
                          <a:pt x="616" y="738"/>
                          <a:pt x="616" y="738"/>
                        </a:cubicBezTo>
                        <a:cubicBezTo>
                          <a:pt x="609" y="747"/>
                          <a:pt x="609" y="747"/>
                          <a:pt x="609" y="747"/>
                        </a:cubicBezTo>
                        <a:cubicBezTo>
                          <a:pt x="618" y="745"/>
                          <a:pt x="618" y="745"/>
                          <a:pt x="618" y="745"/>
                        </a:cubicBezTo>
                        <a:cubicBezTo>
                          <a:pt x="620" y="747"/>
                          <a:pt x="620" y="747"/>
                          <a:pt x="620" y="747"/>
                        </a:cubicBezTo>
                        <a:cubicBezTo>
                          <a:pt x="625" y="746"/>
                          <a:pt x="625" y="746"/>
                          <a:pt x="625" y="746"/>
                        </a:cubicBezTo>
                        <a:cubicBezTo>
                          <a:pt x="626" y="748"/>
                          <a:pt x="626" y="748"/>
                          <a:pt x="626" y="748"/>
                        </a:cubicBezTo>
                        <a:cubicBezTo>
                          <a:pt x="622" y="754"/>
                          <a:pt x="622" y="754"/>
                          <a:pt x="622" y="754"/>
                        </a:cubicBezTo>
                        <a:cubicBezTo>
                          <a:pt x="626" y="755"/>
                          <a:pt x="626" y="755"/>
                          <a:pt x="626" y="755"/>
                        </a:cubicBezTo>
                        <a:cubicBezTo>
                          <a:pt x="634" y="764"/>
                          <a:pt x="634" y="764"/>
                          <a:pt x="634" y="764"/>
                        </a:cubicBezTo>
                        <a:cubicBezTo>
                          <a:pt x="637" y="765"/>
                          <a:pt x="637" y="765"/>
                          <a:pt x="637" y="765"/>
                        </a:cubicBezTo>
                        <a:cubicBezTo>
                          <a:pt x="641" y="765"/>
                          <a:pt x="641" y="765"/>
                          <a:pt x="641" y="765"/>
                        </a:cubicBezTo>
                        <a:cubicBezTo>
                          <a:pt x="641" y="763"/>
                          <a:pt x="641" y="763"/>
                          <a:pt x="641" y="763"/>
                        </a:cubicBezTo>
                        <a:cubicBezTo>
                          <a:pt x="642" y="761"/>
                          <a:pt x="642" y="761"/>
                          <a:pt x="642" y="761"/>
                        </a:cubicBezTo>
                        <a:cubicBezTo>
                          <a:pt x="642" y="759"/>
                          <a:pt x="642" y="759"/>
                          <a:pt x="642" y="759"/>
                        </a:cubicBezTo>
                        <a:cubicBezTo>
                          <a:pt x="643" y="757"/>
                          <a:pt x="643" y="757"/>
                          <a:pt x="643" y="757"/>
                        </a:cubicBezTo>
                        <a:cubicBezTo>
                          <a:pt x="646" y="757"/>
                          <a:pt x="646" y="757"/>
                          <a:pt x="646" y="757"/>
                        </a:cubicBezTo>
                        <a:cubicBezTo>
                          <a:pt x="648" y="759"/>
                          <a:pt x="648" y="759"/>
                          <a:pt x="648" y="759"/>
                        </a:cubicBezTo>
                        <a:cubicBezTo>
                          <a:pt x="649" y="762"/>
                          <a:pt x="649" y="762"/>
                          <a:pt x="649" y="762"/>
                        </a:cubicBezTo>
                        <a:cubicBezTo>
                          <a:pt x="649" y="766"/>
                          <a:pt x="649" y="766"/>
                          <a:pt x="649" y="766"/>
                        </a:cubicBezTo>
                        <a:cubicBezTo>
                          <a:pt x="654" y="769"/>
                          <a:pt x="654" y="769"/>
                          <a:pt x="654" y="769"/>
                        </a:cubicBezTo>
                        <a:cubicBezTo>
                          <a:pt x="657" y="772"/>
                          <a:pt x="657" y="772"/>
                          <a:pt x="657" y="772"/>
                        </a:cubicBezTo>
                        <a:cubicBezTo>
                          <a:pt x="658" y="773"/>
                          <a:pt x="658" y="773"/>
                          <a:pt x="658" y="773"/>
                        </a:cubicBezTo>
                        <a:cubicBezTo>
                          <a:pt x="659" y="771"/>
                          <a:pt x="659" y="771"/>
                          <a:pt x="659" y="771"/>
                        </a:cubicBezTo>
                        <a:cubicBezTo>
                          <a:pt x="663" y="773"/>
                          <a:pt x="663" y="773"/>
                          <a:pt x="663" y="773"/>
                        </a:cubicBezTo>
                        <a:cubicBezTo>
                          <a:pt x="665" y="773"/>
                          <a:pt x="665" y="773"/>
                          <a:pt x="665" y="773"/>
                        </a:cubicBezTo>
                        <a:cubicBezTo>
                          <a:pt x="669" y="775"/>
                          <a:pt x="669" y="775"/>
                          <a:pt x="669" y="775"/>
                        </a:cubicBezTo>
                        <a:cubicBezTo>
                          <a:pt x="672" y="779"/>
                          <a:pt x="672" y="779"/>
                          <a:pt x="672" y="779"/>
                        </a:cubicBezTo>
                        <a:cubicBezTo>
                          <a:pt x="672" y="781"/>
                          <a:pt x="672" y="781"/>
                          <a:pt x="672" y="781"/>
                        </a:cubicBezTo>
                        <a:cubicBezTo>
                          <a:pt x="671" y="783"/>
                          <a:pt x="671" y="783"/>
                          <a:pt x="671" y="783"/>
                        </a:cubicBezTo>
                        <a:cubicBezTo>
                          <a:pt x="673" y="784"/>
                          <a:pt x="673" y="784"/>
                          <a:pt x="673" y="784"/>
                        </a:cubicBezTo>
                        <a:cubicBezTo>
                          <a:pt x="678" y="784"/>
                          <a:pt x="678" y="784"/>
                          <a:pt x="678" y="784"/>
                        </a:cubicBezTo>
                        <a:cubicBezTo>
                          <a:pt x="684" y="782"/>
                          <a:pt x="684" y="782"/>
                          <a:pt x="684" y="782"/>
                        </a:cubicBezTo>
                        <a:cubicBezTo>
                          <a:pt x="701" y="781"/>
                          <a:pt x="701" y="781"/>
                          <a:pt x="701" y="781"/>
                        </a:cubicBezTo>
                        <a:cubicBezTo>
                          <a:pt x="702" y="778"/>
                          <a:pt x="702" y="778"/>
                          <a:pt x="702" y="778"/>
                        </a:cubicBezTo>
                        <a:cubicBezTo>
                          <a:pt x="707" y="781"/>
                          <a:pt x="707" y="781"/>
                          <a:pt x="707" y="781"/>
                        </a:cubicBezTo>
                        <a:cubicBezTo>
                          <a:pt x="710" y="778"/>
                          <a:pt x="710" y="778"/>
                          <a:pt x="710" y="778"/>
                        </a:cubicBezTo>
                        <a:cubicBezTo>
                          <a:pt x="716" y="780"/>
                          <a:pt x="716" y="780"/>
                          <a:pt x="716" y="780"/>
                        </a:cubicBezTo>
                        <a:cubicBezTo>
                          <a:pt x="719" y="782"/>
                          <a:pt x="719" y="782"/>
                          <a:pt x="719" y="782"/>
                        </a:cubicBezTo>
                        <a:cubicBezTo>
                          <a:pt x="735" y="786"/>
                          <a:pt x="735" y="786"/>
                          <a:pt x="735" y="786"/>
                        </a:cubicBezTo>
                        <a:cubicBezTo>
                          <a:pt x="739" y="786"/>
                          <a:pt x="739" y="786"/>
                          <a:pt x="739" y="786"/>
                        </a:cubicBezTo>
                        <a:cubicBezTo>
                          <a:pt x="747" y="783"/>
                          <a:pt x="747" y="783"/>
                          <a:pt x="747" y="783"/>
                        </a:cubicBezTo>
                        <a:cubicBezTo>
                          <a:pt x="750" y="785"/>
                          <a:pt x="750" y="785"/>
                          <a:pt x="750" y="785"/>
                        </a:cubicBezTo>
                        <a:cubicBezTo>
                          <a:pt x="750" y="786"/>
                          <a:pt x="750" y="786"/>
                          <a:pt x="750" y="786"/>
                        </a:cubicBezTo>
                        <a:cubicBezTo>
                          <a:pt x="747" y="788"/>
                          <a:pt x="747" y="788"/>
                          <a:pt x="747" y="788"/>
                        </a:cubicBezTo>
                        <a:cubicBezTo>
                          <a:pt x="746" y="789"/>
                          <a:pt x="746" y="789"/>
                          <a:pt x="746" y="789"/>
                        </a:cubicBezTo>
                        <a:cubicBezTo>
                          <a:pt x="748" y="791"/>
                          <a:pt x="748" y="791"/>
                          <a:pt x="748" y="791"/>
                        </a:cubicBezTo>
                        <a:cubicBezTo>
                          <a:pt x="758" y="796"/>
                          <a:pt x="758" y="796"/>
                          <a:pt x="758" y="796"/>
                        </a:cubicBezTo>
                        <a:cubicBezTo>
                          <a:pt x="769" y="798"/>
                          <a:pt x="769" y="798"/>
                          <a:pt x="769" y="798"/>
                        </a:cubicBezTo>
                        <a:cubicBezTo>
                          <a:pt x="778" y="799"/>
                          <a:pt x="778" y="799"/>
                          <a:pt x="778" y="799"/>
                        </a:cubicBezTo>
                        <a:cubicBezTo>
                          <a:pt x="788" y="795"/>
                          <a:pt x="788" y="795"/>
                          <a:pt x="788" y="795"/>
                        </a:cubicBezTo>
                        <a:cubicBezTo>
                          <a:pt x="796" y="786"/>
                          <a:pt x="796" y="786"/>
                          <a:pt x="796" y="786"/>
                        </a:cubicBezTo>
                        <a:cubicBezTo>
                          <a:pt x="797" y="781"/>
                          <a:pt x="797" y="781"/>
                          <a:pt x="797" y="781"/>
                        </a:cubicBezTo>
                        <a:cubicBezTo>
                          <a:pt x="799" y="780"/>
                          <a:pt x="799" y="780"/>
                          <a:pt x="799" y="780"/>
                        </a:cubicBezTo>
                        <a:cubicBezTo>
                          <a:pt x="805" y="787"/>
                          <a:pt x="805" y="787"/>
                          <a:pt x="805" y="787"/>
                        </a:cubicBezTo>
                        <a:cubicBezTo>
                          <a:pt x="808" y="790"/>
                          <a:pt x="808" y="790"/>
                          <a:pt x="808" y="790"/>
                        </a:cubicBezTo>
                        <a:cubicBezTo>
                          <a:pt x="813" y="792"/>
                          <a:pt x="813" y="792"/>
                          <a:pt x="813" y="792"/>
                        </a:cubicBezTo>
                        <a:cubicBezTo>
                          <a:pt x="811" y="792"/>
                          <a:pt x="811" y="792"/>
                          <a:pt x="811" y="792"/>
                        </a:cubicBezTo>
                        <a:cubicBezTo>
                          <a:pt x="807" y="796"/>
                          <a:pt x="807" y="796"/>
                          <a:pt x="807" y="796"/>
                        </a:cubicBezTo>
                        <a:cubicBezTo>
                          <a:pt x="807" y="799"/>
                          <a:pt x="807" y="799"/>
                          <a:pt x="807" y="799"/>
                        </a:cubicBezTo>
                        <a:cubicBezTo>
                          <a:pt x="808" y="802"/>
                          <a:pt x="808" y="802"/>
                          <a:pt x="808" y="802"/>
                        </a:cubicBezTo>
                        <a:cubicBezTo>
                          <a:pt x="809" y="807"/>
                          <a:pt x="809" y="807"/>
                          <a:pt x="809" y="807"/>
                        </a:cubicBezTo>
                        <a:cubicBezTo>
                          <a:pt x="807" y="808"/>
                          <a:pt x="807" y="808"/>
                          <a:pt x="807" y="808"/>
                        </a:cubicBezTo>
                        <a:cubicBezTo>
                          <a:pt x="805" y="806"/>
                          <a:pt x="805" y="806"/>
                          <a:pt x="805" y="806"/>
                        </a:cubicBezTo>
                        <a:cubicBezTo>
                          <a:pt x="804" y="796"/>
                          <a:pt x="804" y="796"/>
                          <a:pt x="804" y="796"/>
                        </a:cubicBezTo>
                        <a:cubicBezTo>
                          <a:pt x="805" y="793"/>
                          <a:pt x="805" y="793"/>
                          <a:pt x="805" y="793"/>
                        </a:cubicBezTo>
                        <a:cubicBezTo>
                          <a:pt x="805" y="789"/>
                          <a:pt x="805" y="789"/>
                          <a:pt x="805" y="789"/>
                        </a:cubicBezTo>
                        <a:cubicBezTo>
                          <a:pt x="803" y="786"/>
                          <a:pt x="803" y="786"/>
                          <a:pt x="803" y="786"/>
                        </a:cubicBezTo>
                        <a:cubicBezTo>
                          <a:pt x="802" y="785"/>
                          <a:pt x="802" y="785"/>
                          <a:pt x="802" y="785"/>
                        </a:cubicBezTo>
                        <a:cubicBezTo>
                          <a:pt x="799" y="788"/>
                          <a:pt x="799" y="788"/>
                          <a:pt x="799" y="788"/>
                        </a:cubicBezTo>
                        <a:cubicBezTo>
                          <a:pt x="798" y="790"/>
                          <a:pt x="798" y="790"/>
                          <a:pt x="798" y="790"/>
                        </a:cubicBezTo>
                        <a:cubicBezTo>
                          <a:pt x="798" y="797"/>
                          <a:pt x="798" y="797"/>
                          <a:pt x="798" y="797"/>
                        </a:cubicBezTo>
                        <a:cubicBezTo>
                          <a:pt x="800" y="799"/>
                          <a:pt x="800" y="799"/>
                          <a:pt x="800" y="799"/>
                        </a:cubicBezTo>
                        <a:cubicBezTo>
                          <a:pt x="800" y="802"/>
                          <a:pt x="800" y="802"/>
                          <a:pt x="800" y="802"/>
                        </a:cubicBezTo>
                        <a:cubicBezTo>
                          <a:pt x="799" y="805"/>
                          <a:pt x="799" y="805"/>
                          <a:pt x="799" y="805"/>
                        </a:cubicBezTo>
                        <a:cubicBezTo>
                          <a:pt x="798" y="807"/>
                          <a:pt x="798" y="807"/>
                          <a:pt x="798" y="807"/>
                        </a:cubicBezTo>
                        <a:cubicBezTo>
                          <a:pt x="796" y="807"/>
                          <a:pt x="796" y="807"/>
                          <a:pt x="796" y="807"/>
                        </a:cubicBezTo>
                        <a:cubicBezTo>
                          <a:pt x="792" y="811"/>
                          <a:pt x="792" y="811"/>
                          <a:pt x="792" y="811"/>
                        </a:cubicBezTo>
                        <a:cubicBezTo>
                          <a:pt x="794" y="813"/>
                          <a:pt x="794" y="813"/>
                          <a:pt x="794" y="813"/>
                        </a:cubicBezTo>
                        <a:cubicBezTo>
                          <a:pt x="802" y="815"/>
                          <a:pt x="802" y="815"/>
                          <a:pt x="802" y="815"/>
                        </a:cubicBezTo>
                        <a:cubicBezTo>
                          <a:pt x="802" y="817"/>
                          <a:pt x="802" y="817"/>
                          <a:pt x="802" y="817"/>
                        </a:cubicBezTo>
                        <a:cubicBezTo>
                          <a:pt x="804" y="818"/>
                          <a:pt x="804" y="818"/>
                          <a:pt x="804" y="818"/>
                        </a:cubicBezTo>
                        <a:cubicBezTo>
                          <a:pt x="807" y="818"/>
                          <a:pt x="807" y="818"/>
                          <a:pt x="807" y="818"/>
                        </a:cubicBezTo>
                        <a:cubicBezTo>
                          <a:pt x="809" y="819"/>
                          <a:pt x="809" y="819"/>
                          <a:pt x="809" y="819"/>
                        </a:cubicBezTo>
                        <a:cubicBezTo>
                          <a:pt x="808" y="821"/>
                          <a:pt x="808" y="821"/>
                          <a:pt x="808" y="821"/>
                        </a:cubicBezTo>
                        <a:cubicBezTo>
                          <a:pt x="817" y="824"/>
                          <a:pt x="817" y="824"/>
                          <a:pt x="817" y="824"/>
                        </a:cubicBezTo>
                        <a:cubicBezTo>
                          <a:pt x="825" y="832"/>
                          <a:pt x="825" y="832"/>
                          <a:pt x="825" y="832"/>
                        </a:cubicBezTo>
                        <a:cubicBezTo>
                          <a:pt x="825" y="830"/>
                          <a:pt x="825" y="830"/>
                          <a:pt x="825" y="830"/>
                        </a:cubicBezTo>
                        <a:cubicBezTo>
                          <a:pt x="826" y="827"/>
                          <a:pt x="826" y="827"/>
                          <a:pt x="826" y="827"/>
                        </a:cubicBezTo>
                        <a:cubicBezTo>
                          <a:pt x="834" y="828"/>
                          <a:pt x="834" y="828"/>
                          <a:pt x="834" y="828"/>
                        </a:cubicBezTo>
                        <a:cubicBezTo>
                          <a:pt x="834" y="827"/>
                          <a:pt x="834" y="827"/>
                          <a:pt x="834" y="827"/>
                        </a:cubicBezTo>
                        <a:cubicBezTo>
                          <a:pt x="834" y="822"/>
                          <a:pt x="834" y="822"/>
                          <a:pt x="834" y="822"/>
                        </a:cubicBezTo>
                        <a:cubicBezTo>
                          <a:pt x="833" y="817"/>
                          <a:pt x="833" y="817"/>
                          <a:pt x="833" y="817"/>
                        </a:cubicBezTo>
                        <a:cubicBezTo>
                          <a:pt x="834" y="817"/>
                          <a:pt x="834" y="817"/>
                          <a:pt x="834" y="817"/>
                        </a:cubicBezTo>
                        <a:cubicBezTo>
                          <a:pt x="836" y="818"/>
                          <a:pt x="836" y="818"/>
                          <a:pt x="836" y="818"/>
                        </a:cubicBezTo>
                        <a:cubicBezTo>
                          <a:pt x="838" y="815"/>
                          <a:pt x="838" y="815"/>
                          <a:pt x="838" y="815"/>
                        </a:cubicBezTo>
                        <a:cubicBezTo>
                          <a:pt x="837" y="813"/>
                          <a:pt x="837" y="813"/>
                          <a:pt x="837" y="813"/>
                        </a:cubicBezTo>
                        <a:cubicBezTo>
                          <a:pt x="823" y="796"/>
                          <a:pt x="823" y="796"/>
                          <a:pt x="823" y="796"/>
                        </a:cubicBezTo>
                        <a:cubicBezTo>
                          <a:pt x="820" y="790"/>
                          <a:pt x="820" y="790"/>
                          <a:pt x="820" y="790"/>
                        </a:cubicBezTo>
                        <a:cubicBezTo>
                          <a:pt x="813" y="784"/>
                          <a:pt x="813" y="784"/>
                          <a:pt x="813" y="784"/>
                        </a:cubicBezTo>
                        <a:cubicBezTo>
                          <a:pt x="810" y="781"/>
                          <a:pt x="810" y="781"/>
                          <a:pt x="810" y="781"/>
                        </a:cubicBezTo>
                        <a:cubicBezTo>
                          <a:pt x="812" y="781"/>
                          <a:pt x="812" y="781"/>
                          <a:pt x="812" y="781"/>
                        </a:cubicBezTo>
                        <a:cubicBezTo>
                          <a:pt x="812" y="778"/>
                          <a:pt x="812" y="778"/>
                          <a:pt x="812" y="778"/>
                        </a:cubicBezTo>
                        <a:cubicBezTo>
                          <a:pt x="812" y="767"/>
                          <a:pt x="812" y="767"/>
                          <a:pt x="812" y="767"/>
                        </a:cubicBezTo>
                        <a:cubicBezTo>
                          <a:pt x="795" y="767"/>
                          <a:pt x="795" y="767"/>
                          <a:pt x="795" y="767"/>
                        </a:cubicBezTo>
                        <a:cubicBezTo>
                          <a:pt x="789" y="775"/>
                          <a:pt x="789" y="775"/>
                          <a:pt x="789" y="775"/>
                        </a:cubicBezTo>
                        <a:cubicBezTo>
                          <a:pt x="786" y="774"/>
                          <a:pt x="786" y="774"/>
                          <a:pt x="786" y="774"/>
                        </a:cubicBezTo>
                        <a:cubicBezTo>
                          <a:pt x="778" y="768"/>
                          <a:pt x="778" y="768"/>
                          <a:pt x="778" y="768"/>
                        </a:cubicBezTo>
                        <a:cubicBezTo>
                          <a:pt x="771" y="774"/>
                          <a:pt x="771" y="774"/>
                          <a:pt x="771" y="774"/>
                        </a:cubicBezTo>
                        <a:cubicBezTo>
                          <a:pt x="761" y="768"/>
                          <a:pt x="761" y="768"/>
                          <a:pt x="761" y="768"/>
                        </a:cubicBezTo>
                        <a:cubicBezTo>
                          <a:pt x="761" y="749"/>
                          <a:pt x="761" y="749"/>
                          <a:pt x="761" y="749"/>
                        </a:cubicBezTo>
                      </a:path>
                    </a:pathLst>
                  </a:custGeom>
                  <a:grpFill/>
                  <a:ln w="12700" cap="flat">
                    <a:solidFill>
                      <a:schemeClr val="bg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 dirty="0">
                      <a:latin typeface="Calibri Light" panose="020F0302020204030204" pitchFamily="34" charset="0"/>
                      <a:sym typeface="Calibri Light" panose="020F0302020204030204" pitchFamily="34" charset="0"/>
                    </a:endParaRPr>
                  </a:p>
                </p:txBody>
              </p:sp>
              <p:sp>
                <p:nvSpPr>
                  <p:cNvPr id="899" name="Freeform 1083">
                    <a:extLst>
                      <a:ext uri="{FF2B5EF4-FFF2-40B4-BE49-F238E27FC236}">
                        <a16:creationId xmlns:a16="http://schemas.microsoft.com/office/drawing/2014/main" id="{F29DFC18-AF13-1571-BF92-192FBDDB6E5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gray">
                  <a:xfrm>
                    <a:off x="1833505" y="2977952"/>
                    <a:ext cx="4765" cy="8340"/>
                  </a:xfrm>
                  <a:custGeom>
                    <a:avLst/>
                    <a:gdLst>
                      <a:gd name="T0" fmla="*/ 3 w 4"/>
                      <a:gd name="T1" fmla="*/ 6 h 7"/>
                      <a:gd name="T2" fmla="*/ 3 w 4"/>
                      <a:gd name="T3" fmla="*/ 5 h 7"/>
                      <a:gd name="T4" fmla="*/ 4 w 4"/>
                      <a:gd name="T5" fmla="*/ 3 h 7"/>
                      <a:gd name="T6" fmla="*/ 3 w 4"/>
                      <a:gd name="T7" fmla="*/ 2 h 7"/>
                      <a:gd name="T8" fmla="*/ 2 w 4"/>
                      <a:gd name="T9" fmla="*/ 2 h 7"/>
                      <a:gd name="T10" fmla="*/ 0 w 4"/>
                      <a:gd name="T11" fmla="*/ 0 h 7"/>
                      <a:gd name="T12" fmla="*/ 0 w 4"/>
                      <a:gd name="T13" fmla="*/ 0 h 7"/>
                      <a:gd name="T14" fmla="*/ 0 w 4"/>
                      <a:gd name="T15" fmla="*/ 7 h 7"/>
                      <a:gd name="T16" fmla="*/ 1 w 4"/>
                      <a:gd name="T17" fmla="*/ 7 h 7"/>
                      <a:gd name="T18" fmla="*/ 3 w 4"/>
                      <a:gd name="T19" fmla="*/ 6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4" h="7">
                        <a:moveTo>
                          <a:pt x="3" y="6"/>
                        </a:moveTo>
                        <a:lnTo>
                          <a:pt x="3" y="5"/>
                        </a:lnTo>
                        <a:lnTo>
                          <a:pt x="4" y="3"/>
                        </a:lnTo>
                        <a:lnTo>
                          <a:pt x="3" y="2"/>
                        </a:lnTo>
                        <a:lnTo>
                          <a:pt x="2" y="2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7"/>
                        </a:lnTo>
                        <a:lnTo>
                          <a:pt x="1" y="7"/>
                        </a:lnTo>
                        <a:lnTo>
                          <a:pt x="3" y="6"/>
                        </a:lnTo>
                        <a:close/>
                      </a:path>
                    </a:pathLst>
                  </a:custGeom>
                  <a:grpFill/>
                  <a:ln w="12700" cap="flat">
                    <a:solidFill>
                      <a:schemeClr val="bg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 dirty="0">
                      <a:latin typeface="Calibri Light" panose="020F0302020204030204" pitchFamily="34" charset="0"/>
                      <a:sym typeface="Calibri Light" panose="020F0302020204030204" pitchFamily="34" charset="0"/>
                    </a:endParaRPr>
                  </a:p>
                </p:txBody>
              </p:sp>
              <p:sp>
                <p:nvSpPr>
                  <p:cNvPr id="900" name="Freeform 1084">
                    <a:extLst>
                      <a:ext uri="{FF2B5EF4-FFF2-40B4-BE49-F238E27FC236}">
                        <a16:creationId xmlns:a16="http://schemas.microsoft.com/office/drawing/2014/main" id="{BF89AA8A-728D-D1B0-24FE-6829B68BC85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gray">
                  <a:xfrm>
                    <a:off x="1833505" y="3332985"/>
                    <a:ext cx="17870" cy="21445"/>
                  </a:xfrm>
                  <a:custGeom>
                    <a:avLst/>
                    <a:gdLst>
                      <a:gd name="T0" fmla="*/ 15 w 15"/>
                      <a:gd name="T1" fmla="*/ 6 h 18"/>
                      <a:gd name="T2" fmla="*/ 15 w 15"/>
                      <a:gd name="T3" fmla="*/ 3 h 18"/>
                      <a:gd name="T4" fmla="*/ 15 w 15"/>
                      <a:gd name="T5" fmla="*/ 1 h 18"/>
                      <a:gd name="T6" fmla="*/ 13 w 15"/>
                      <a:gd name="T7" fmla="*/ 0 h 18"/>
                      <a:gd name="T8" fmla="*/ 7 w 15"/>
                      <a:gd name="T9" fmla="*/ 3 h 18"/>
                      <a:gd name="T10" fmla="*/ 7 w 15"/>
                      <a:gd name="T11" fmla="*/ 6 h 18"/>
                      <a:gd name="T12" fmla="*/ 3 w 15"/>
                      <a:gd name="T13" fmla="*/ 7 h 18"/>
                      <a:gd name="T14" fmla="*/ 2 w 15"/>
                      <a:gd name="T15" fmla="*/ 8 h 18"/>
                      <a:gd name="T16" fmla="*/ 0 w 15"/>
                      <a:gd name="T17" fmla="*/ 11 h 18"/>
                      <a:gd name="T18" fmla="*/ 0 w 15"/>
                      <a:gd name="T19" fmla="*/ 18 h 18"/>
                      <a:gd name="T20" fmla="*/ 10 w 15"/>
                      <a:gd name="T21" fmla="*/ 8 h 18"/>
                      <a:gd name="T22" fmla="*/ 15 w 15"/>
                      <a:gd name="T23" fmla="*/ 6 h 1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15" h="18">
                        <a:moveTo>
                          <a:pt x="15" y="6"/>
                        </a:moveTo>
                        <a:lnTo>
                          <a:pt x="15" y="3"/>
                        </a:lnTo>
                        <a:lnTo>
                          <a:pt x="15" y="1"/>
                        </a:lnTo>
                        <a:lnTo>
                          <a:pt x="13" y="0"/>
                        </a:lnTo>
                        <a:lnTo>
                          <a:pt x="7" y="3"/>
                        </a:lnTo>
                        <a:lnTo>
                          <a:pt x="7" y="6"/>
                        </a:lnTo>
                        <a:lnTo>
                          <a:pt x="3" y="7"/>
                        </a:lnTo>
                        <a:lnTo>
                          <a:pt x="2" y="8"/>
                        </a:lnTo>
                        <a:lnTo>
                          <a:pt x="0" y="11"/>
                        </a:lnTo>
                        <a:lnTo>
                          <a:pt x="0" y="18"/>
                        </a:lnTo>
                        <a:lnTo>
                          <a:pt x="10" y="8"/>
                        </a:lnTo>
                        <a:lnTo>
                          <a:pt x="15" y="6"/>
                        </a:lnTo>
                        <a:close/>
                      </a:path>
                    </a:pathLst>
                  </a:custGeom>
                  <a:grpFill/>
                  <a:ln w="12700" cap="flat">
                    <a:solidFill>
                      <a:schemeClr val="bg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 dirty="0">
                      <a:latin typeface="Calibri Light" panose="020F0302020204030204" pitchFamily="34" charset="0"/>
                      <a:sym typeface="Calibri Light" panose="020F0302020204030204" pitchFamily="34" charset="0"/>
                    </a:endParaRPr>
                  </a:p>
                </p:txBody>
              </p:sp>
              <p:sp>
                <p:nvSpPr>
                  <p:cNvPr id="901" name="Freeform 1135">
                    <a:extLst>
                      <a:ext uri="{FF2B5EF4-FFF2-40B4-BE49-F238E27FC236}">
                        <a16:creationId xmlns:a16="http://schemas.microsoft.com/office/drawing/2014/main" id="{9289325D-DF85-570F-5C79-3F0842BDF3F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gray">
                  <a:xfrm>
                    <a:off x="2009830" y="3279372"/>
                    <a:ext cx="2383" cy="5956"/>
                  </a:xfrm>
                  <a:custGeom>
                    <a:avLst/>
                    <a:gdLst>
                      <a:gd name="T0" fmla="*/ 2 w 2"/>
                      <a:gd name="T1" fmla="*/ 0 h 5"/>
                      <a:gd name="T2" fmla="*/ 2 w 2"/>
                      <a:gd name="T3" fmla="*/ 0 h 5"/>
                      <a:gd name="T4" fmla="*/ 2 w 2"/>
                      <a:gd name="T5" fmla="*/ 0 h 5"/>
                      <a:gd name="T6" fmla="*/ 2 w 2"/>
                      <a:gd name="T7" fmla="*/ 0 h 5"/>
                      <a:gd name="T8" fmla="*/ 1 w 2"/>
                      <a:gd name="T9" fmla="*/ 0 h 5"/>
                      <a:gd name="T10" fmla="*/ 1 w 2"/>
                      <a:gd name="T11" fmla="*/ 1 h 5"/>
                      <a:gd name="T12" fmla="*/ 0 w 2"/>
                      <a:gd name="T13" fmla="*/ 3 h 5"/>
                      <a:gd name="T14" fmla="*/ 0 w 2"/>
                      <a:gd name="T15" fmla="*/ 5 h 5"/>
                      <a:gd name="T16" fmla="*/ 0 w 2"/>
                      <a:gd name="T17" fmla="*/ 5 h 5"/>
                      <a:gd name="T18" fmla="*/ 2 w 2"/>
                      <a:gd name="T19" fmla="*/ 5 h 5"/>
                      <a:gd name="T20" fmla="*/ 2 w 2"/>
                      <a:gd name="T21" fmla="*/ 3 h 5"/>
                      <a:gd name="T22" fmla="*/ 2 w 2"/>
                      <a:gd name="T23" fmla="*/ 0 h 5"/>
                      <a:gd name="T24" fmla="*/ 2 w 2"/>
                      <a:gd name="T25" fmla="*/ 0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2" h="5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2" y="0"/>
                        </a:lnTo>
                        <a:lnTo>
                          <a:pt x="2" y="0"/>
                        </a:lnTo>
                        <a:lnTo>
                          <a:pt x="1" y="0"/>
                        </a:lnTo>
                        <a:lnTo>
                          <a:pt x="1" y="1"/>
                        </a:lnTo>
                        <a:lnTo>
                          <a:pt x="0" y="3"/>
                        </a:lnTo>
                        <a:lnTo>
                          <a:pt x="0" y="5"/>
                        </a:lnTo>
                        <a:lnTo>
                          <a:pt x="0" y="5"/>
                        </a:lnTo>
                        <a:lnTo>
                          <a:pt x="2" y="5"/>
                        </a:lnTo>
                        <a:lnTo>
                          <a:pt x="2" y="3"/>
                        </a:lnTo>
                        <a:lnTo>
                          <a:pt x="2" y="0"/>
                        </a:lnTo>
                        <a:lnTo>
                          <a:pt x="2" y="0"/>
                        </a:lnTo>
                      </a:path>
                    </a:pathLst>
                  </a:custGeom>
                  <a:grpFill/>
                  <a:ln w="12700" cap="flat">
                    <a:solidFill>
                      <a:schemeClr val="bg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 dirty="0">
                      <a:latin typeface="Calibri Light" panose="020F0302020204030204" pitchFamily="34" charset="0"/>
                      <a:sym typeface="Calibri Light" panose="020F0302020204030204" pitchFamily="34" charset="0"/>
                    </a:endParaRPr>
                  </a:p>
                </p:txBody>
              </p:sp>
              <p:sp>
                <p:nvSpPr>
                  <p:cNvPr id="902" name="Freeform 1136">
                    <a:extLst>
                      <a:ext uri="{FF2B5EF4-FFF2-40B4-BE49-F238E27FC236}">
                        <a16:creationId xmlns:a16="http://schemas.microsoft.com/office/drawing/2014/main" id="{2D1D012F-F07D-4F9B-0DDD-D4A42374D80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gray">
                  <a:xfrm>
                    <a:off x="2013404" y="3285329"/>
                    <a:ext cx="2383" cy="3574"/>
                  </a:xfrm>
                  <a:custGeom>
                    <a:avLst/>
                    <a:gdLst>
                      <a:gd name="T0" fmla="*/ 1 w 2"/>
                      <a:gd name="T1" fmla="*/ 0 h 3"/>
                      <a:gd name="T2" fmla="*/ 1 w 2"/>
                      <a:gd name="T3" fmla="*/ 0 h 3"/>
                      <a:gd name="T4" fmla="*/ 1 w 2"/>
                      <a:gd name="T5" fmla="*/ 0 h 3"/>
                      <a:gd name="T6" fmla="*/ 0 w 2"/>
                      <a:gd name="T7" fmla="*/ 0 h 3"/>
                      <a:gd name="T8" fmla="*/ 0 w 2"/>
                      <a:gd name="T9" fmla="*/ 1 h 3"/>
                      <a:gd name="T10" fmla="*/ 0 w 2"/>
                      <a:gd name="T11" fmla="*/ 3 h 3"/>
                      <a:gd name="T12" fmla="*/ 0 w 2"/>
                      <a:gd name="T13" fmla="*/ 3 h 3"/>
                      <a:gd name="T14" fmla="*/ 1 w 2"/>
                      <a:gd name="T15" fmla="*/ 3 h 3"/>
                      <a:gd name="T16" fmla="*/ 2 w 2"/>
                      <a:gd name="T17" fmla="*/ 2 h 3"/>
                      <a:gd name="T18" fmla="*/ 2 w 2"/>
                      <a:gd name="T19" fmla="*/ 0 h 3"/>
                      <a:gd name="T20" fmla="*/ 2 w 2"/>
                      <a:gd name="T21" fmla="*/ 0 h 3"/>
                      <a:gd name="T22" fmla="*/ 1 w 2"/>
                      <a:gd name="T23" fmla="*/ 0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2" h="3">
                        <a:moveTo>
                          <a:pt x="1" y="0"/>
                        </a:moveTo>
                        <a:lnTo>
                          <a:pt x="1" y="0"/>
                        </a:lnTo>
                        <a:lnTo>
                          <a:pt x="1" y="0"/>
                        </a:lnTo>
                        <a:lnTo>
                          <a:pt x="0" y="0"/>
                        </a:lnTo>
                        <a:lnTo>
                          <a:pt x="0" y="1"/>
                        </a:lnTo>
                        <a:lnTo>
                          <a:pt x="0" y="3"/>
                        </a:lnTo>
                        <a:lnTo>
                          <a:pt x="0" y="3"/>
                        </a:lnTo>
                        <a:lnTo>
                          <a:pt x="1" y="3"/>
                        </a:lnTo>
                        <a:lnTo>
                          <a:pt x="2" y="2"/>
                        </a:lnTo>
                        <a:lnTo>
                          <a:pt x="2" y="0"/>
                        </a:lnTo>
                        <a:lnTo>
                          <a:pt x="2" y="0"/>
                        </a:lnTo>
                        <a:lnTo>
                          <a:pt x="1" y="0"/>
                        </a:lnTo>
                      </a:path>
                    </a:pathLst>
                  </a:custGeom>
                  <a:grpFill/>
                  <a:ln w="12700" cap="flat">
                    <a:solidFill>
                      <a:schemeClr val="bg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 dirty="0">
                      <a:latin typeface="Calibri Light" panose="020F0302020204030204" pitchFamily="34" charset="0"/>
                      <a:sym typeface="Calibri Light" panose="020F0302020204030204" pitchFamily="34" charset="0"/>
                    </a:endParaRPr>
                  </a:p>
                </p:txBody>
              </p:sp>
              <p:sp>
                <p:nvSpPr>
                  <p:cNvPr id="903" name="Freeform 1137">
                    <a:extLst>
                      <a:ext uri="{FF2B5EF4-FFF2-40B4-BE49-F238E27FC236}">
                        <a16:creationId xmlns:a16="http://schemas.microsoft.com/office/drawing/2014/main" id="{BCE96E5C-8AD7-F903-A389-40968CE0B5D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gray">
                  <a:xfrm>
                    <a:off x="2000299" y="3278181"/>
                    <a:ext cx="5956" cy="10723"/>
                  </a:xfrm>
                  <a:custGeom>
                    <a:avLst/>
                    <a:gdLst>
                      <a:gd name="T0" fmla="*/ 5 w 5"/>
                      <a:gd name="T1" fmla="*/ 0 h 9"/>
                      <a:gd name="T2" fmla="*/ 5 w 5"/>
                      <a:gd name="T3" fmla="*/ 0 h 9"/>
                      <a:gd name="T4" fmla="*/ 4 w 5"/>
                      <a:gd name="T5" fmla="*/ 0 h 9"/>
                      <a:gd name="T6" fmla="*/ 4 w 5"/>
                      <a:gd name="T7" fmla="*/ 1 h 9"/>
                      <a:gd name="T8" fmla="*/ 4 w 5"/>
                      <a:gd name="T9" fmla="*/ 2 h 9"/>
                      <a:gd name="T10" fmla="*/ 4 w 5"/>
                      <a:gd name="T11" fmla="*/ 3 h 9"/>
                      <a:gd name="T12" fmla="*/ 4 w 5"/>
                      <a:gd name="T13" fmla="*/ 3 h 9"/>
                      <a:gd name="T14" fmla="*/ 3 w 5"/>
                      <a:gd name="T15" fmla="*/ 5 h 9"/>
                      <a:gd name="T16" fmla="*/ 3 w 5"/>
                      <a:gd name="T17" fmla="*/ 5 h 9"/>
                      <a:gd name="T18" fmla="*/ 2 w 5"/>
                      <a:gd name="T19" fmla="*/ 4 h 9"/>
                      <a:gd name="T20" fmla="*/ 2 w 5"/>
                      <a:gd name="T21" fmla="*/ 4 h 9"/>
                      <a:gd name="T22" fmla="*/ 1 w 5"/>
                      <a:gd name="T23" fmla="*/ 4 h 9"/>
                      <a:gd name="T24" fmla="*/ 1 w 5"/>
                      <a:gd name="T25" fmla="*/ 4 h 9"/>
                      <a:gd name="T26" fmla="*/ 1 w 5"/>
                      <a:gd name="T27" fmla="*/ 3 h 9"/>
                      <a:gd name="T28" fmla="*/ 1 w 5"/>
                      <a:gd name="T29" fmla="*/ 3 h 9"/>
                      <a:gd name="T30" fmla="*/ 0 w 5"/>
                      <a:gd name="T31" fmla="*/ 4 h 9"/>
                      <a:gd name="T32" fmla="*/ 0 w 5"/>
                      <a:gd name="T33" fmla="*/ 5 h 9"/>
                      <a:gd name="T34" fmla="*/ 0 w 5"/>
                      <a:gd name="T35" fmla="*/ 6 h 9"/>
                      <a:gd name="T36" fmla="*/ 0 w 5"/>
                      <a:gd name="T37" fmla="*/ 6 h 9"/>
                      <a:gd name="T38" fmla="*/ 1 w 5"/>
                      <a:gd name="T39" fmla="*/ 7 h 9"/>
                      <a:gd name="T40" fmla="*/ 0 w 5"/>
                      <a:gd name="T41" fmla="*/ 9 h 9"/>
                      <a:gd name="T42" fmla="*/ 3 w 5"/>
                      <a:gd name="T43" fmla="*/ 6 h 9"/>
                      <a:gd name="T44" fmla="*/ 4 w 5"/>
                      <a:gd name="T45" fmla="*/ 5 h 9"/>
                      <a:gd name="T46" fmla="*/ 5 w 5"/>
                      <a:gd name="T47" fmla="*/ 2 h 9"/>
                      <a:gd name="T48" fmla="*/ 5 w 5"/>
                      <a:gd name="T49" fmla="*/ 0 h 9"/>
                      <a:gd name="T50" fmla="*/ 5 w 5"/>
                      <a:gd name="T51" fmla="*/ 0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</a:cxnLst>
                    <a:rect l="0" t="0" r="r" b="b"/>
                    <a:pathLst>
                      <a:path w="5" h="9">
                        <a:moveTo>
                          <a:pt x="5" y="0"/>
                        </a:moveTo>
                        <a:lnTo>
                          <a:pt x="5" y="0"/>
                        </a:lnTo>
                        <a:lnTo>
                          <a:pt x="4" y="0"/>
                        </a:lnTo>
                        <a:lnTo>
                          <a:pt x="4" y="1"/>
                        </a:lnTo>
                        <a:lnTo>
                          <a:pt x="4" y="2"/>
                        </a:lnTo>
                        <a:lnTo>
                          <a:pt x="4" y="3"/>
                        </a:lnTo>
                        <a:lnTo>
                          <a:pt x="4" y="3"/>
                        </a:lnTo>
                        <a:lnTo>
                          <a:pt x="3" y="5"/>
                        </a:lnTo>
                        <a:lnTo>
                          <a:pt x="3" y="5"/>
                        </a:lnTo>
                        <a:lnTo>
                          <a:pt x="2" y="4"/>
                        </a:lnTo>
                        <a:lnTo>
                          <a:pt x="2" y="4"/>
                        </a:lnTo>
                        <a:lnTo>
                          <a:pt x="1" y="4"/>
                        </a:lnTo>
                        <a:lnTo>
                          <a:pt x="1" y="4"/>
                        </a:lnTo>
                        <a:lnTo>
                          <a:pt x="1" y="3"/>
                        </a:lnTo>
                        <a:lnTo>
                          <a:pt x="1" y="3"/>
                        </a:lnTo>
                        <a:lnTo>
                          <a:pt x="0" y="4"/>
                        </a:lnTo>
                        <a:lnTo>
                          <a:pt x="0" y="5"/>
                        </a:lnTo>
                        <a:lnTo>
                          <a:pt x="0" y="6"/>
                        </a:lnTo>
                        <a:lnTo>
                          <a:pt x="0" y="6"/>
                        </a:lnTo>
                        <a:lnTo>
                          <a:pt x="1" y="7"/>
                        </a:lnTo>
                        <a:lnTo>
                          <a:pt x="0" y="9"/>
                        </a:lnTo>
                        <a:lnTo>
                          <a:pt x="3" y="6"/>
                        </a:lnTo>
                        <a:lnTo>
                          <a:pt x="4" y="5"/>
                        </a:lnTo>
                        <a:lnTo>
                          <a:pt x="5" y="2"/>
                        </a:lnTo>
                        <a:lnTo>
                          <a:pt x="5" y="0"/>
                        </a:lnTo>
                        <a:lnTo>
                          <a:pt x="5" y="0"/>
                        </a:lnTo>
                      </a:path>
                    </a:pathLst>
                  </a:custGeom>
                  <a:grpFill/>
                  <a:ln w="12700" cap="flat">
                    <a:solidFill>
                      <a:schemeClr val="bg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 dirty="0">
                      <a:latin typeface="Calibri Light" panose="020F0302020204030204" pitchFamily="34" charset="0"/>
                      <a:sym typeface="Calibri Light" panose="020F0302020204030204" pitchFamily="34" charset="0"/>
                    </a:endParaRPr>
                  </a:p>
                </p:txBody>
              </p:sp>
              <p:sp>
                <p:nvSpPr>
                  <p:cNvPr id="904" name="Freeform 1138">
                    <a:extLst>
                      <a:ext uri="{FF2B5EF4-FFF2-40B4-BE49-F238E27FC236}">
                        <a16:creationId xmlns:a16="http://schemas.microsoft.com/office/drawing/2014/main" id="{4ECBF065-2B90-995D-9606-8DB10044BC1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gray">
                  <a:xfrm>
                    <a:off x="1968132" y="3281755"/>
                    <a:ext cx="4765" cy="3574"/>
                  </a:xfrm>
                  <a:custGeom>
                    <a:avLst/>
                    <a:gdLst>
                      <a:gd name="T0" fmla="*/ 2 w 4"/>
                      <a:gd name="T1" fmla="*/ 1 h 3"/>
                      <a:gd name="T2" fmla="*/ 2 w 4"/>
                      <a:gd name="T3" fmla="*/ 0 h 3"/>
                      <a:gd name="T4" fmla="*/ 1 w 4"/>
                      <a:gd name="T5" fmla="*/ 0 h 3"/>
                      <a:gd name="T6" fmla="*/ 0 w 4"/>
                      <a:gd name="T7" fmla="*/ 0 h 3"/>
                      <a:gd name="T8" fmla="*/ 0 w 4"/>
                      <a:gd name="T9" fmla="*/ 0 h 3"/>
                      <a:gd name="T10" fmla="*/ 0 w 4"/>
                      <a:gd name="T11" fmla="*/ 0 h 3"/>
                      <a:gd name="T12" fmla="*/ 0 w 4"/>
                      <a:gd name="T13" fmla="*/ 1 h 3"/>
                      <a:gd name="T14" fmla="*/ 0 w 4"/>
                      <a:gd name="T15" fmla="*/ 1 h 3"/>
                      <a:gd name="T16" fmla="*/ 2 w 4"/>
                      <a:gd name="T17" fmla="*/ 3 h 3"/>
                      <a:gd name="T18" fmla="*/ 2 w 4"/>
                      <a:gd name="T19" fmla="*/ 3 h 3"/>
                      <a:gd name="T20" fmla="*/ 2 w 4"/>
                      <a:gd name="T21" fmla="*/ 3 h 3"/>
                      <a:gd name="T22" fmla="*/ 4 w 4"/>
                      <a:gd name="T23" fmla="*/ 2 h 3"/>
                      <a:gd name="T24" fmla="*/ 3 w 4"/>
                      <a:gd name="T25" fmla="*/ 1 h 3"/>
                      <a:gd name="T26" fmla="*/ 2 w 4"/>
                      <a:gd name="T27" fmla="*/ 1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</a:cxnLst>
                    <a:rect l="0" t="0" r="r" b="b"/>
                    <a:pathLst>
                      <a:path w="4" h="3">
                        <a:moveTo>
                          <a:pt x="2" y="1"/>
                        </a:moveTo>
                        <a:lnTo>
                          <a:pt x="2" y="0"/>
                        </a:lnTo>
                        <a:lnTo>
                          <a:pt x="1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1"/>
                        </a:lnTo>
                        <a:lnTo>
                          <a:pt x="0" y="1"/>
                        </a:lnTo>
                        <a:lnTo>
                          <a:pt x="2" y="3"/>
                        </a:lnTo>
                        <a:lnTo>
                          <a:pt x="2" y="3"/>
                        </a:lnTo>
                        <a:lnTo>
                          <a:pt x="2" y="3"/>
                        </a:lnTo>
                        <a:lnTo>
                          <a:pt x="4" y="2"/>
                        </a:lnTo>
                        <a:lnTo>
                          <a:pt x="3" y="1"/>
                        </a:lnTo>
                        <a:lnTo>
                          <a:pt x="2" y="1"/>
                        </a:lnTo>
                      </a:path>
                    </a:pathLst>
                  </a:custGeom>
                  <a:grpFill/>
                  <a:ln w="12700" cap="flat">
                    <a:solidFill>
                      <a:schemeClr val="bg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 dirty="0">
                      <a:latin typeface="Calibri Light" panose="020F0302020204030204" pitchFamily="34" charset="0"/>
                      <a:sym typeface="Calibri Light" panose="020F0302020204030204" pitchFamily="34" charset="0"/>
                    </a:endParaRPr>
                  </a:p>
                </p:txBody>
              </p:sp>
              <p:sp>
                <p:nvSpPr>
                  <p:cNvPr id="905" name="Freeform 1139">
                    <a:extLst>
                      <a:ext uri="{FF2B5EF4-FFF2-40B4-BE49-F238E27FC236}">
                        <a16:creationId xmlns:a16="http://schemas.microsoft.com/office/drawing/2014/main" id="{3B868878-4EE1-32CD-C93C-0FF3A1BA863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gray">
                  <a:xfrm>
                    <a:off x="1996725" y="3271032"/>
                    <a:ext cx="3574" cy="3574"/>
                  </a:xfrm>
                  <a:custGeom>
                    <a:avLst/>
                    <a:gdLst>
                      <a:gd name="T0" fmla="*/ 3 w 3"/>
                      <a:gd name="T1" fmla="*/ 1 h 3"/>
                      <a:gd name="T2" fmla="*/ 2 w 3"/>
                      <a:gd name="T3" fmla="*/ 0 h 3"/>
                      <a:gd name="T4" fmla="*/ 1 w 3"/>
                      <a:gd name="T5" fmla="*/ 0 h 3"/>
                      <a:gd name="T6" fmla="*/ 0 w 3"/>
                      <a:gd name="T7" fmla="*/ 1 h 3"/>
                      <a:gd name="T8" fmla="*/ 0 w 3"/>
                      <a:gd name="T9" fmla="*/ 2 h 3"/>
                      <a:gd name="T10" fmla="*/ 0 w 3"/>
                      <a:gd name="T11" fmla="*/ 2 h 3"/>
                      <a:gd name="T12" fmla="*/ 0 w 3"/>
                      <a:gd name="T13" fmla="*/ 2 h 3"/>
                      <a:gd name="T14" fmla="*/ 0 w 3"/>
                      <a:gd name="T15" fmla="*/ 3 h 3"/>
                      <a:gd name="T16" fmla="*/ 0 w 3"/>
                      <a:gd name="T17" fmla="*/ 3 h 3"/>
                      <a:gd name="T18" fmla="*/ 3 w 3"/>
                      <a:gd name="T19" fmla="*/ 3 h 3"/>
                      <a:gd name="T20" fmla="*/ 3 w 3"/>
                      <a:gd name="T21" fmla="*/ 1 h 3"/>
                      <a:gd name="T22" fmla="*/ 3 w 3"/>
                      <a:gd name="T23" fmla="*/ 1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3" h="3">
                        <a:moveTo>
                          <a:pt x="3" y="1"/>
                        </a:moveTo>
                        <a:lnTo>
                          <a:pt x="2" y="0"/>
                        </a:lnTo>
                        <a:lnTo>
                          <a:pt x="1" y="0"/>
                        </a:lnTo>
                        <a:lnTo>
                          <a:pt x="0" y="1"/>
                        </a:lnTo>
                        <a:lnTo>
                          <a:pt x="0" y="2"/>
                        </a:lnTo>
                        <a:lnTo>
                          <a:pt x="0" y="2"/>
                        </a:lnTo>
                        <a:lnTo>
                          <a:pt x="0" y="2"/>
                        </a:lnTo>
                        <a:lnTo>
                          <a:pt x="0" y="3"/>
                        </a:lnTo>
                        <a:lnTo>
                          <a:pt x="0" y="3"/>
                        </a:lnTo>
                        <a:lnTo>
                          <a:pt x="3" y="3"/>
                        </a:lnTo>
                        <a:lnTo>
                          <a:pt x="3" y="1"/>
                        </a:lnTo>
                        <a:lnTo>
                          <a:pt x="3" y="1"/>
                        </a:lnTo>
                      </a:path>
                    </a:pathLst>
                  </a:custGeom>
                  <a:grpFill/>
                  <a:ln w="12700" cap="flat">
                    <a:solidFill>
                      <a:schemeClr val="bg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 dirty="0">
                      <a:latin typeface="Calibri Light" panose="020F0302020204030204" pitchFamily="34" charset="0"/>
                      <a:sym typeface="Calibri Light" panose="020F0302020204030204" pitchFamily="34" charset="0"/>
                    </a:endParaRPr>
                  </a:p>
                </p:txBody>
              </p:sp>
              <p:sp>
                <p:nvSpPr>
                  <p:cNvPr id="906" name="Freeform 1140">
                    <a:extLst>
                      <a:ext uri="{FF2B5EF4-FFF2-40B4-BE49-F238E27FC236}">
                        <a16:creationId xmlns:a16="http://schemas.microsoft.com/office/drawing/2014/main" id="{C300CB33-2184-ECAF-9766-3E916D737AA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gray">
                  <a:xfrm>
                    <a:off x="1994342" y="3274607"/>
                    <a:ext cx="2383" cy="4765"/>
                  </a:xfrm>
                  <a:custGeom>
                    <a:avLst/>
                    <a:gdLst>
                      <a:gd name="T0" fmla="*/ 2 w 2"/>
                      <a:gd name="T1" fmla="*/ 1 h 4"/>
                      <a:gd name="T2" fmla="*/ 2 w 2"/>
                      <a:gd name="T3" fmla="*/ 1 h 4"/>
                      <a:gd name="T4" fmla="*/ 2 w 2"/>
                      <a:gd name="T5" fmla="*/ 0 h 4"/>
                      <a:gd name="T6" fmla="*/ 2 w 2"/>
                      <a:gd name="T7" fmla="*/ 0 h 4"/>
                      <a:gd name="T8" fmla="*/ 0 w 2"/>
                      <a:gd name="T9" fmla="*/ 1 h 4"/>
                      <a:gd name="T10" fmla="*/ 0 w 2"/>
                      <a:gd name="T11" fmla="*/ 1 h 4"/>
                      <a:gd name="T12" fmla="*/ 0 w 2"/>
                      <a:gd name="T13" fmla="*/ 1 h 4"/>
                      <a:gd name="T14" fmla="*/ 0 w 2"/>
                      <a:gd name="T15" fmla="*/ 1 h 4"/>
                      <a:gd name="T16" fmla="*/ 0 w 2"/>
                      <a:gd name="T17" fmla="*/ 2 h 4"/>
                      <a:gd name="T18" fmla="*/ 0 w 2"/>
                      <a:gd name="T19" fmla="*/ 2 h 4"/>
                      <a:gd name="T20" fmla="*/ 0 w 2"/>
                      <a:gd name="T21" fmla="*/ 3 h 4"/>
                      <a:gd name="T22" fmla="*/ 2 w 2"/>
                      <a:gd name="T23" fmla="*/ 4 h 4"/>
                      <a:gd name="T24" fmla="*/ 2 w 2"/>
                      <a:gd name="T25" fmla="*/ 4 h 4"/>
                      <a:gd name="T26" fmla="*/ 2 w 2"/>
                      <a:gd name="T27" fmla="*/ 3 h 4"/>
                      <a:gd name="T28" fmla="*/ 2 w 2"/>
                      <a:gd name="T29" fmla="*/ 3 h 4"/>
                      <a:gd name="T30" fmla="*/ 2 w 2"/>
                      <a:gd name="T31" fmla="*/ 1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</a:cxnLst>
                    <a:rect l="0" t="0" r="r" b="b"/>
                    <a:pathLst>
                      <a:path w="2" h="4">
                        <a:moveTo>
                          <a:pt x="2" y="1"/>
                        </a:moveTo>
                        <a:lnTo>
                          <a:pt x="2" y="1"/>
                        </a:lnTo>
                        <a:lnTo>
                          <a:pt x="2" y="0"/>
                        </a:lnTo>
                        <a:lnTo>
                          <a:pt x="2" y="0"/>
                        </a:lnTo>
                        <a:lnTo>
                          <a:pt x="0" y="1"/>
                        </a:lnTo>
                        <a:lnTo>
                          <a:pt x="0" y="1"/>
                        </a:lnTo>
                        <a:lnTo>
                          <a:pt x="0" y="1"/>
                        </a:lnTo>
                        <a:lnTo>
                          <a:pt x="0" y="1"/>
                        </a:lnTo>
                        <a:lnTo>
                          <a:pt x="0" y="2"/>
                        </a:lnTo>
                        <a:lnTo>
                          <a:pt x="0" y="2"/>
                        </a:lnTo>
                        <a:lnTo>
                          <a:pt x="0" y="3"/>
                        </a:lnTo>
                        <a:lnTo>
                          <a:pt x="2" y="4"/>
                        </a:lnTo>
                        <a:lnTo>
                          <a:pt x="2" y="4"/>
                        </a:lnTo>
                        <a:lnTo>
                          <a:pt x="2" y="3"/>
                        </a:lnTo>
                        <a:lnTo>
                          <a:pt x="2" y="3"/>
                        </a:lnTo>
                        <a:lnTo>
                          <a:pt x="2" y="1"/>
                        </a:lnTo>
                      </a:path>
                    </a:pathLst>
                  </a:custGeom>
                  <a:grpFill/>
                  <a:ln w="12700" cap="flat">
                    <a:solidFill>
                      <a:schemeClr val="bg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 dirty="0">
                      <a:latin typeface="Calibri Light" panose="020F0302020204030204" pitchFamily="34" charset="0"/>
                      <a:sym typeface="Calibri Light" panose="020F0302020204030204" pitchFamily="34" charset="0"/>
                    </a:endParaRPr>
                  </a:p>
                </p:txBody>
              </p:sp>
              <p:sp>
                <p:nvSpPr>
                  <p:cNvPr id="907" name="Freeform 1141">
                    <a:extLst>
                      <a:ext uri="{FF2B5EF4-FFF2-40B4-BE49-F238E27FC236}">
                        <a16:creationId xmlns:a16="http://schemas.microsoft.com/office/drawing/2014/main" id="{0BF6B36B-932D-70A5-3C25-C9DE6A5D47A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gray">
                  <a:xfrm>
                    <a:off x="1972897" y="3284137"/>
                    <a:ext cx="1191" cy="1191"/>
                  </a:xfrm>
                  <a:custGeom>
                    <a:avLst/>
                    <a:gdLst>
                      <a:gd name="T0" fmla="*/ 1 w 1"/>
                      <a:gd name="T1" fmla="*/ 0 h 1"/>
                      <a:gd name="T2" fmla="*/ 0 w 1"/>
                      <a:gd name="T3" fmla="*/ 0 h 1"/>
                      <a:gd name="T4" fmla="*/ 0 w 1"/>
                      <a:gd name="T5" fmla="*/ 1 h 1"/>
                      <a:gd name="T6" fmla="*/ 1 w 1"/>
                      <a:gd name="T7" fmla="*/ 1 h 1"/>
                      <a:gd name="T8" fmla="*/ 1 w 1"/>
                      <a:gd name="T9" fmla="*/ 1 h 1"/>
                      <a:gd name="T10" fmla="*/ 1 w 1"/>
                      <a:gd name="T11" fmla="*/ 0 h 1"/>
                      <a:gd name="T12" fmla="*/ 1 w 1"/>
                      <a:gd name="T13" fmla="*/ 0 h 1"/>
                      <a:gd name="T14" fmla="*/ 1 w 1"/>
                      <a:gd name="T15" fmla="*/ 0 h 1"/>
                      <a:gd name="T16" fmla="*/ 1 w 1"/>
                      <a:gd name="T17" fmla="*/ 0 h 1"/>
                      <a:gd name="T18" fmla="*/ 1 w 1"/>
                      <a:gd name="T19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1" h="1">
                        <a:moveTo>
                          <a:pt x="1" y="0"/>
                        </a:moveTo>
                        <a:lnTo>
                          <a:pt x="0" y="0"/>
                        </a:lnTo>
                        <a:lnTo>
                          <a:pt x="0" y="1"/>
                        </a:lnTo>
                        <a:lnTo>
                          <a:pt x="1" y="1"/>
                        </a:lnTo>
                        <a:lnTo>
                          <a:pt x="1" y="1"/>
                        </a:lnTo>
                        <a:lnTo>
                          <a:pt x="1" y="0"/>
                        </a:lnTo>
                        <a:lnTo>
                          <a:pt x="1" y="0"/>
                        </a:lnTo>
                        <a:lnTo>
                          <a:pt x="1" y="0"/>
                        </a:lnTo>
                        <a:lnTo>
                          <a:pt x="1" y="0"/>
                        </a:lnTo>
                        <a:lnTo>
                          <a:pt x="1" y="0"/>
                        </a:lnTo>
                      </a:path>
                    </a:pathLst>
                  </a:custGeom>
                  <a:grpFill/>
                  <a:ln w="12700" cap="flat">
                    <a:solidFill>
                      <a:schemeClr val="bg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 dirty="0">
                      <a:latin typeface="Calibri Light" panose="020F0302020204030204" pitchFamily="34" charset="0"/>
                      <a:sym typeface="Calibri Light" panose="020F0302020204030204" pitchFamily="34" charset="0"/>
                    </a:endParaRPr>
                  </a:p>
                </p:txBody>
              </p:sp>
              <p:sp>
                <p:nvSpPr>
                  <p:cNvPr id="908" name="Freeform 1142">
                    <a:extLst>
                      <a:ext uri="{FF2B5EF4-FFF2-40B4-BE49-F238E27FC236}">
                        <a16:creationId xmlns:a16="http://schemas.microsoft.com/office/drawing/2014/main" id="{34765C9D-23A5-2D5E-6392-BC0437FB9DD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gray">
                  <a:xfrm>
                    <a:off x="2011021" y="3292477"/>
                    <a:ext cx="1191" cy="2383"/>
                  </a:xfrm>
                  <a:custGeom>
                    <a:avLst/>
                    <a:gdLst>
                      <a:gd name="T0" fmla="*/ 0 w 1"/>
                      <a:gd name="T1" fmla="*/ 1 h 2"/>
                      <a:gd name="T2" fmla="*/ 0 w 1"/>
                      <a:gd name="T3" fmla="*/ 0 h 2"/>
                      <a:gd name="T4" fmla="*/ 0 w 1"/>
                      <a:gd name="T5" fmla="*/ 0 h 2"/>
                      <a:gd name="T6" fmla="*/ 0 w 1"/>
                      <a:gd name="T7" fmla="*/ 1 h 2"/>
                      <a:gd name="T8" fmla="*/ 0 w 1"/>
                      <a:gd name="T9" fmla="*/ 2 h 2"/>
                      <a:gd name="T10" fmla="*/ 0 w 1"/>
                      <a:gd name="T11" fmla="*/ 2 h 2"/>
                      <a:gd name="T12" fmla="*/ 1 w 1"/>
                      <a:gd name="T13" fmla="*/ 2 h 2"/>
                      <a:gd name="T14" fmla="*/ 1 w 1"/>
                      <a:gd name="T15" fmla="*/ 2 h 2"/>
                      <a:gd name="T16" fmla="*/ 1 w 1"/>
                      <a:gd name="T17" fmla="*/ 2 h 2"/>
                      <a:gd name="T18" fmla="*/ 1 w 1"/>
                      <a:gd name="T19" fmla="*/ 2 h 2"/>
                      <a:gd name="T20" fmla="*/ 1 w 1"/>
                      <a:gd name="T21" fmla="*/ 2 h 2"/>
                      <a:gd name="T22" fmla="*/ 1 w 1"/>
                      <a:gd name="T23" fmla="*/ 1 h 2"/>
                      <a:gd name="T24" fmla="*/ 1 w 1"/>
                      <a:gd name="T25" fmla="*/ 1 h 2"/>
                      <a:gd name="T26" fmla="*/ 0 w 1"/>
                      <a:gd name="T27" fmla="*/ 1 h 2"/>
                      <a:gd name="T28" fmla="*/ 0 w 1"/>
                      <a:gd name="T29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1" h="2">
                        <a:moveTo>
                          <a:pt x="0" y="1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1"/>
                        </a:lnTo>
                        <a:lnTo>
                          <a:pt x="0" y="2"/>
                        </a:lnTo>
                        <a:lnTo>
                          <a:pt x="0" y="2"/>
                        </a:lnTo>
                        <a:lnTo>
                          <a:pt x="1" y="2"/>
                        </a:lnTo>
                        <a:lnTo>
                          <a:pt x="1" y="2"/>
                        </a:lnTo>
                        <a:lnTo>
                          <a:pt x="1" y="2"/>
                        </a:lnTo>
                        <a:lnTo>
                          <a:pt x="1" y="2"/>
                        </a:lnTo>
                        <a:lnTo>
                          <a:pt x="1" y="2"/>
                        </a:lnTo>
                        <a:lnTo>
                          <a:pt x="1" y="1"/>
                        </a:lnTo>
                        <a:lnTo>
                          <a:pt x="1" y="1"/>
                        </a:lnTo>
                        <a:lnTo>
                          <a:pt x="0" y="1"/>
                        </a:lnTo>
                        <a:lnTo>
                          <a:pt x="0" y="1"/>
                        </a:lnTo>
                      </a:path>
                    </a:pathLst>
                  </a:custGeom>
                  <a:grpFill/>
                  <a:ln w="12700" cap="flat">
                    <a:solidFill>
                      <a:schemeClr val="bg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 dirty="0">
                      <a:latin typeface="Calibri Light" panose="020F0302020204030204" pitchFamily="34" charset="0"/>
                      <a:sym typeface="Calibri Light" panose="020F0302020204030204" pitchFamily="34" charset="0"/>
                    </a:endParaRPr>
                  </a:p>
                </p:txBody>
              </p:sp>
              <p:sp>
                <p:nvSpPr>
                  <p:cNvPr id="909" name="Freeform 1143">
                    <a:extLst>
                      <a:ext uri="{FF2B5EF4-FFF2-40B4-BE49-F238E27FC236}">
                        <a16:creationId xmlns:a16="http://schemas.microsoft.com/office/drawing/2014/main" id="{8BBAB2AC-BACA-3A5E-C8A5-0056B5FC5F7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gray">
                  <a:xfrm>
                    <a:off x="2006256" y="3291286"/>
                    <a:ext cx="3574" cy="2383"/>
                  </a:xfrm>
                  <a:custGeom>
                    <a:avLst/>
                    <a:gdLst>
                      <a:gd name="T0" fmla="*/ 2 w 3"/>
                      <a:gd name="T1" fmla="*/ 0 h 2"/>
                      <a:gd name="T2" fmla="*/ 2 w 3"/>
                      <a:gd name="T3" fmla="*/ 1 h 2"/>
                      <a:gd name="T4" fmla="*/ 0 w 3"/>
                      <a:gd name="T5" fmla="*/ 2 h 2"/>
                      <a:gd name="T6" fmla="*/ 0 w 3"/>
                      <a:gd name="T7" fmla="*/ 2 h 2"/>
                      <a:gd name="T8" fmla="*/ 0 w 3"/>
                      <a:gd name="T9" fmla="*/ 2 h 2"/>
                      <a:gd name="T10" fmla="*/ 0 w 3"/>
                      <a:gd name="T11" fmla="*/ 2 h 2"/>
                      <a:gd name="T12" fmla="*/ 1 w 3"/>
                      <a:gd name="T13" fmla="*/ 2 h 2"/>
                      <a:gd name="T14" fmla="*/ 1 w 3"/>
                      <a:gd name="T15" fmla="*/ 2 h 2"/>
                      <a:gd name="T16" fmla="*/ 2 w 3"/>
                      <a:gd name="T17" fmla="*/ 2 h 2"/>
                      <a:gd name="T18" fmla="*/ 2 w 3"/>
                      <a:gd name="T19" fmla="*/ 2 h 2"/>
                      <a:gd name="T20" fmla="*/ 3 w 3"/>
                      <a:gd name="T21" fmla="*/ 1 h 2"/>
                      <a:gd name="T22" fmla="*/ 2 w 3"/>
                      <a:gd name="T23" fmla="*/ 1 h 2"/>
                      <a:gd name="T24" fmla="*/ 2 w 3"/>
                      <a:gd name="T25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" h="2">
                        <a:moveTo>
                          <a:pt x="2" y="0"/>
                        </a:moveTo>
                        <a:lnTo>
                          <a:pt x="2" y="1"/>
                        </a:lnTo>
                        <a:lnTo>
                          <a:pt x="0" y="2"/>
                        </a:lnTo>
                        <a:lnTo>
                          <a:pt x="0" y="2"/>
                        </a:lnTo>
                        <a:lnTo>
                          <a:pt x="0" y="2"/>
                        </a:lnTo>
                        <a:lnTo>
                          <a:pt x="0" y="2"/>
                        </a:lnTo>
                        <a:lnTo>
                          <a:pt x="1" y="2"/>
                        </a:lnTo>
                        <a:lnTo>
                          <a:pt x="1" y="2"/>
                        </a:lnTo>
                        <a:lnTo>
                          <a:pt x="2" y="2"/>
                        </a:lnTo>
                        <a:lnTo>
                          <a:pt x="2" y="2"/>
                        </a:lnTo>
                        <a:lnTo>
                          <a:pt x="3" y="1"/>
                        </a:lnTo>
                        <a:lnTo>
                          <a:pt x="2" y="1"/>
                        </a:lnTo>
                        <a:lnTo>
                          <a:pt x="2" y="0"/>
                        </a:lnTo>
                      </a:path>
                    </a:pathLst>
                  </a:custGeom>
                  <a:grpFill/>
                  <a:ln w="12700" cap="flat">
                    <a:solidFill>
                      <a:schemeClr val="bg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 dirty="0">
                      <a:latin typeface="Calibri Light" panose="020F0302020204030204" pitchFamily="34" charset="0"/>
                      <a:sym typeface="Calibri Light" panose="020F0302020204030204" pitchFamily="34" charset="0"/>
                    </a:endParaRPr>
                  </a:p>
                </p:txBody>
              </p:sp>
              <p:sp>
                <p:nvSpPr>
                  <p:cNvPr id="910" name="Freeform 1144">
                    <a:extLst>
                      <a:ext uri="{FF2B5EF4-FFF2-40B4-BE49-F238E27FC236}">
                        <a16:creationId xmlns:a16="http://schemas.microsoft.com/office/drawing/2014/main" id="{42C6A2D5-04AA-1662-363C-0D873DF138B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gray">
                  <a:xfrm>
                    <a:off x="1957409" y="3287712"/>
                    <a:ext cx="3574" cy="4765"/>
                  </a:xfrm>
                  <a:custGeom>
                    <a:avLst/>
                    <a:gdLst>
                      <a:gd name="T0" fmla="*/ 3 w 3"/>
                      <a:gd name="T1" fmla="*/ 0 h 4"/>
                      <a:gd name="T2" fmla="*/ 3 w 3"/>
                      <a:gd name="T3" fmla="*/ 0 h 4"/>
                      <a:gd name="T4" fmla="*/ 3 w 3"/>
                      <a:gd name="T5" fmla="*/ 0 h 4"/>
                      <a:gd name="T6" fmla="*/ 2 w 3"/>
                      <a:gd name="T7" fmla="*/ 0 h 4"/>
                      <a:gd name="T8" fmla="*/ 2 w 3"/>
                      <a:gd name="T9" fmla="*/ 0 h 4"/>
                      <a:gd name="T10" fmla="*/ 2 w 3"/>
                      <a:gd name="T11" fmla="*/ 0 h 4"/>
                      <a:gd name="T12" fmla="*/ 0 w 3"/>
                      <a:gd name="T13" fmla="*/ 1 h 4"/>
                      <a:gd name="T14" fmla="*/ 0 w 3"/>
                      <a:gd name="T15" fmla="*/ 1 h 4"/>
                      <a:gd name="T16" fmla="*/ 0 w 3"/>
                      <a:gd name="T17" fmla="*/ 2 h 4"/>
                      <a:gd name="T18" fmla="*/ 1 w 3"/>
                      <a:gd name="T19" fmla="*/ 3 h 4"/>
                      <a:gd name="T20" fmla="*/ 1 w 3"/>
                      <a:gd name="T21" fmla="*/ 3 h 4"/>
                      <a:gd name="T22" fmla="*/ 1 w 3"/>
                      <a:gd name="T23" fmla="*/ 3 h 4"/>
                      <a:gd name="T24" fmla="*/ 1 w 3"/>
                      <a:gd name="T25" fmla="*/ 3 h 4"/>
                      <a:gd name="T26" fmla="*/ 2 w 3"/>
                      <a:gd name="T27" fmla="*/ 4 h 4"/>
                      <a:gd name="T28" fmla="*/ 2 w 3"/>
                      <a:gd name="T29" fmla="*/ 4 h 4"/>
                      <a:gd name="T30" fmla="*/ 2 w 3"/>
                      <a:gd name="T31" fmla="*/ 4 h 4"/>
                      <a:gd name="T32" fmla="*/ 2 w 3"/>
                      <a:gd name="T33" fmla="*/ 3 h 4"/>
                      <a:gd name="T34" fmla="*/ 3 w 3"/>
                      <a:gd name="T35" fmla="*/ 2 h 4"/>
                      <a:gd name="T36" fmla="*/ 3 w 3"/>
                      <a:gd name="T37" fmla="*/ 1 h 4"/>
                      <a:gd name="T38" fmla="*/ 3 w 3"/>
                      <a:gd name="T39" fmla="*/ 0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</a:cxnLst>
                    <a:rect l="0" t="0" r="r" b="b"/>
                    <a:pathLst>
                      <a:path w="3" h="4">
                        <a:moveTo>
                          <a:pt x="3" y="0"/>
                        </a:moveTo>
                        <a:lnTo>
                          <a:pt x="3" y="0"/>
                        </a:lnTo>
                        <a:lnTo>
                          <a:pt x="3" y="0"/>
                        </a:lnTo>
                        <a:lnTo>
                          <a:pt x="2" y="0"/>
                        </a:lnTo>
                        <a:lnTo>
                          <a:pt x="2" y="0"/>
                        </a:lnTo>
                        <a:lnTo>
                          <a:pt x="2" y="0"/>
                        </a:lnTo>
                        <a:lnTo>
                          <a:pt x="0" y="1"/>
                        </a:lnTo>
                        <a:lnTo>
                          <a:pt x="0" y="1"/>
                        </a:lnTo>
                        <a:lnTo>
                          <a:pt x="0" y="2"/>
                        </a:lnTo>
                        <a:lnTo>
                          <a:pt x="1" y="3"/>
                        </a:lnTo>
                        <a:lnTo>
                          <a:pt x="1" y="3"/>
                        </a:lnTo>
                        <a:lnTo>
                          <a:pt x="1" y="3"/>
                        </a:lnTo>
                        <a:lnTo>
                          <a:pt x="1" y="3"/>
                        </a:lnTo>
                        <a:lnTo>
                          <a:pt x="2" y="4"/>
                        </a:lnTo>
                        <a:lnTo>
                          <a:pt x="2" y="4"/>
                        </a:lnTo>
                        <a:lnTo>
                          <a:pt x="2" y="4"/>
                        </a:lnTo>
                        <a:lnTo>
                          <a:pt x="2" y="3"/>
                        </a:lnTo>
                        <a:lnTo>
                          <a:pt x="3" y="2"/>
                        </a:lnTo>
                        <a:lnTo>
                          <a:pt x="3" y="1"/>
                        </a:lnTo>
                        <a:lnTo>
                          <a:pt x="3" y="0"/>
                        </a:lnTo>
                      </a:path>
                    </a:pathLst>
                  </a:custGeom>
                  <a:grpFill/>
                  <a:ln w="12700" cap="flat">
                    <a:solidFill>
                      <a:schemeClr val="bg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 dirty="0">
                      <a:latin typeface="Calibri Light" panose="020F0302020204030204" pitchFamily="34" charset="0"/>
                      <a:sym typeface="Calibri Light" panose="020F0302020204030204" pitchFamily="34" charset="0"/>
                    </a:endParaRPr>
                  </a:p>
                </p:txBody>
              </p:sp>
              <p:sp>
                <p:nvSpPr>
                  <p:cNvPr id="911" name="Freeform 1145">
                    <a:extLst>
                      <a:ext uri="{FF2B5EF4-FFF2-40B4-BE49-F238E27FC236}">
                        <a16:creationId xmlns:a16="http://schemas.microsoft.com/office/drawing/2014/main" id="{8F238DD3-95AC-BD4A-97CB-4F219B4CD41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gray">
                  <a:xfrm>
                    <a:off x="2015786" y="3288904"/>
                    <a:ext cx="3574" cy="2383"/>
                  </a:xfrm>
                  <a:custGeom>
                    <a:avLst/>
                    <a:gdLst>
                      <a:gd name="T0" fmla="*/ 2 w 5"/>
                      <a:gd name="T1" fmla="*/ 1 h 4"/>
                      <a:gd name="T2" fmla="*/ 2 w 5"/>
                      <a:gd name="T3" fmla="*/ 0 h 4"/>
                      <a:gd name="T4" fmla="*/ 2 w 5"/>
                      <a:gd name="T5" fmla="*/ 0 h 4"/>
                      <a:gd name="T6" fmla="*/ 1 w 5"/>
                      <a:gd name="T7" fmla="*/ 3 h 4"/>
                      <a:gd name="T8" fmla="*/ 1 w 5"/>
                      <a:gd name="T9" fmla="*/ 4 h 4"/>
                      <a:gd name="T10" fmla="*/ 2 w 5"/>
                      <a:gd name="T11" fmla="*/ 4 h 4"/>
                      <a:gd name="T12" fmla="*/ 3 w 5"/>
                      <a:gd name="T13" fmla="*/ 4 h 4"/>
                      <a:gd name="T14" fmla="*/ 4 w 5"/>
                      <a:gd name="T15" fmla="*/ 3 h 4"/>
                      <a:gd name="T16" fmla="*/ 4 w 5"/>
                      <a:gd name="T17" fmla="*/ 3 h 4"/>
                      <a:gd name="T18" fmla="*/ 5 w 5"/>
                      <a:gd name="T19" fmla="*/ 2 h 4"/>
                      <a:gd name="T20" fmla="*/ 5 w 5"/>
                      <a:gd name="T21" fmla="*/ 2 h 4"/>
                      <a:gd name="T22" fmla="*/ 4 w 5"/>
                      <a:gd name="T23" fmla="*/ 2 h 4"/>
                      <a:gd name="T24" fmla="*/ 2 w 5"/>
                      <a:gd name="T25" fmla="*/ 1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5" h="4">
                        <a:moveTo>
                          <a:pt x="2" y="1"/>
                        </a:move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0" y="1"/>
                          <a:pt x="1" y="1"/>
                          <a:pt x="1" y="3"/>
                        </a:cubicBezTo>
                        <a:cubicBezTo>
                          <a:pt x="1" y="4"/>
                          <a:pt x="1" y="4"/>
                          <a:pt x="1" y="4"/>
                        </a:cubicBezTo>
                        <a:cubicBezTo>
                          <a:pt x="2" y="4"/>
                          <a:pt x="2" y="4"/>
                          <a:pt x="2" y="4"/>
                        </a:cubicBezTo>
                        <a:cubicBezTo>
                          <a:pt x="3" y="4"/>
                          <a:pt x="3" y="4"/>
                          <a:pt x="3" y="4"/>
                        </a:cubicBezTo>
                        <a:cubicBezTo>
                          <a:pt x="4" y="3"/>
                          <a:pt x="4" y="3"/>
                          <a:pt x="4" y="3"/>
                        </a:cubicBezTo>
                        <a:cubicBezTo>
                          <a:pt x="4" y="3"/>
                          <a:pt x="4" y="3"/>
                          <a:pt x="4" y="3"/>
                        </a:cubicBezTo>
                        <a:cubicBezTo>
                          <a:pt x="5" y="2"/>
                          <a:pt x="5" y="2"/>
                          <a:pt x="5" y="2"/>
                        </a:cubicBezTo>
                        <a:cubicBezTo>
                          <a:pt x="5" y="2"/>
                          <a:pt x="5" y="2"/>
                          <a:pt x="5" y="2"/>
                        </a:cubicBezTo>
                        <a:cubicBezTo>
                          <a:pt x="4" y="2"/>
                          <a:pt x="4" y="2"/>
                          <a:pt x="4" y="2"/>
                        </a:cubicBezTo>
                        <a:cubicBezTo>
                          <a:pt x="2" y="1"/>
                          <a:pt x="2" y="1"/>
                          <a:pt x="2" y="1"/>
                        </a:cubicBezTo>
                      </a:path>
                    </a:pathLst>
                  </a:custGeom>
                  <a:grpFill/>
                  <a:ln w="12700" cap="flat">
                    <a:solidFill>
                      <a:schemeClr val="bg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 dirty="0">
                      <a:latin typeface="Calibri Light" panose="020F0302020204030204" pitchFamily="34" charset="0"/>
                      <a:sym typeface="Calibri Light" panose="020F0302020204030204" pitchFamily="34" charset="0"/>
                    </a:endParaRPr>
                  </a:p>
                </p:txBody>
              </p:sp>
              <p:sp>
                <p:nvSpPr>
                  <p:cNvPr id="912" name="Freeform 1147">
                    <a:extLst>
                      <a:ext uri="{FF2B5EF4-FFF2-40B4-BE49-F238E27FC236}">
                        <a16:creationId xmlns:a16="http://schemas.microsoft.com/office/drawing/2014/main" id="{96E190CD-CBAA-6C52-C610-22FE8B6E069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gray">
                  <a:xfrm>
                    <a:off x="1952644" y="2966038"/>
                    <a:ext cx="7149" cy="4765"/>
                  </a:xfrm>
                  <a:custGeom>
                    <a:avLst/>
                    <a:gdLst>
                      <a:gd name="T0" fmla="*/ 5 w 6"/>
                      <a:gd name="T1" fmla="*/ 1 h 4"/>
                      <a:gd name="T2" fmla="*/ 6 w 6"/>
                      <a:gd name="T3" fmla="*/ 1 h 4"/>
                      <a:gd name="T4" fmla="*/ 5 w 6"/>
                      <a:gd name="T5" fmla="*/ 1 h 4"/>
                      <a:gd name="T6" fmla="*/ 5 w 6"/>
                      <a:gd name="T7" fmla="*/ 0 h 4"/>
                      <a:gd name="T8" fmla="*/ 5 w 6"/>
                      <a:gd name="T9" fmla="*/ 0 h 4"/>
                      <a:gd name="T10" fmla="*/ 2 w 6"/>
                      <a:gd name="T11" fmla="*/ 0 h 4"/>
                      <a:gd name="T12" fmla="*/ 2 w 6"/>
                      <a:gd name="T13" fmla="*/ 0 h 4"/>
                      <a:gd name="T14" fmla="*/ 1 w 6"/>
                      <a:gd name="T15" fmla="*/ 1 h 4"/>
                      <a:gd name="T16" fmla="*/ 1 w 6"/>
                      <a:gd name="T17" fmla="*/ 1 h 4"/>
                      <a:gd name="T18" fmla="*/ 1 w 6"/>
                      <a:gd name="T19" fmla="*/ 1 h 4"/>
                      <a:gd name="T20" fmla="*/ 0 w 6"/>
                      <a:gd name="T21" fmla="*/ 1 h 4"/>
                      <a:gd name="T22" fmla="*/ 0 w 6"/>
                      <a:gd name="T23" fmla="*/ 1 h 4"/>
                      <a:gd name="T24" fmla="*/ 0 w 6"/>
                      <a:gd name="T25" fmla="*/ 2 h 4"/>
                      <a:gd name="T26" fmla="*/ 0 w 6"/>
                      <a:gd name="T27" fmla="*/ 3 h 4"/>
                      <a:gd name="T28" fmla="*/ 0 w 6"/>
                      <a:gd name="T29" fmla="*/ 3 h 4"/>
                      <a:gd name="T30" fmla="*/ 0 w 6"/>
                      <a:gd name="T31" fmla="*/ 3 h 4"/>
                      <a:gd name="T32" fmla="*/ 1 w 6"/>
                      <a:gd name="T33" fmla="*/ 3 h 4"/>
                      <a:gd name="T34" fmla="*/ 2 w 6"/>
                      <a:gd name="T35" fmla="*/ 4 h 4"/>
                      <a:gd name="T36" fmla="*/ 5 w 6"/>
                      <a:gd name="T37" fmla="*/ 3 h 4"/>
                      <a:gd name="T38" fmla="*/ 5 w 6"/>
                      <a:gd name="T39" fmla="*/ 1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</a:cxnLst>
                    <a:rect l="0" t="0" r="r" b="b"/>
                    <a:pathLst>
                      <a:path w="6" h="4">
                        <a:moveTo>
                          <a:pt x="5" y="1"/>
                        </a:moveTo>
                        <a:lnTo>
                          <a:pt x="6" y="1"/>
                        </a:lnTo>
                        <a:lnTo>
                          <a:pt x="5" y="1"/>
                        </a:lnTo>
                        <a:lnTo>
                          <a:pt x="5" y="0"/>
                        </a:lnTo>
                        <a:lnTo>
                          <a:pt x="5" y="0"/>
                        </a:lnTo>
                        <a:lnTo>
                          <a:pt x="2" y="0"/>
                        </a:lnTo>
                        <a:lnTo>
                          <a:pt x="2" y="0"/>
                        </a:lnTo>
                        <a:lnTo>
                          <a:pt x="1" y="1"/>
                        </a:lnTo>
                        <a:lnTo>
                          <a:pt x="1" y="1"/>
                        </a:lnTo>
                        <a:lnTo>
                          <a:pt x="1" y="1"/>
                        </a:lnTo>
                        <a:lnTo>
                          <a:pt x="0" y="1"/>
                        </a:lnTo>
                        <a:lnTo>
                          <a:pt x="0" y="1"/>
                        </a:lnTo>
                        <a:lnTo>
                          <a:pt x="0" y="2"/>
                        </a:lnTo>
                        <a:lnTo>
                          <a:pt x="0" y="3"/>
                        </a:lnTo>
                        <a:lnTo>
                          <a:pt x="0" y="3"/>
                        </a:lnTo>
                        <a:lnTo>
                          <a:pt x="0" y="3"/>
                        </a:lnTo>
                        <a:lnTo>
                          <a:pt x="1" y="3"/>
                        </a:lnTo>
                        <a:lnTo>
                          <a:pt x="2" y="4"/>
                        </a:lnTo>
                        <a:lnTo>
                          <a:pt x="5" y="3"/>
                        </a:lnTo>
                        <a:lnTo>
                          <a:pt x="5" y="1"/>
                        </a:lnTo>
                      </a:path>
                    </a:pathLst>
                  </a:custGeom>
                  <a:grpFill/>
                  <a:ln w="12700" cap="flat">
                    <a:solidFill>
                      <a:schemeClr val="bg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 dirty="0">
                      <a:latin typeface="Calibri Light" panose="020F0302020204030204" pitchFamily="34" charset="0"/>
                      <a:sym typeface="Calibri Light" panose="020F0302020204030204" pitchFamily="34" charset="0"/>
                    </a:endParaRPr>
                  </a:p>
                </p:txBody>
              </p:sp>
              <p:sp>
                <p:nvSpPr>
                  <p:cNvPr id="913" name="Freeform 1148">
                    <a:extLst>
                      <a:ext uri="{FF2B5EF4-FFF2-40B4-BE49-F238E27FC236}">
                        <a16:creationId xmlns:a16="http://schemas.microsoft.com/office/drawing/2014/main" id="{A3BEDE24-6EFD-FC6F-5EBC-3C77F74CAA5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gray">
                  <a:xfrm>
                    <a:off x="2231427" y="3092324"/>
                    <a:ext cx="5956" cy="13105"/>
                  </a:xfrm>
                  <a:custGeom>
                    <a:avLst/>
                    <a:gdLst>
                      <a:gd name="T0" fmla="*/ 5 w 5"/>
                      <a:gd name="T1" fmla="*/ 3 h 11"/>
                      <a:gd name="T2" fmla="*/ 5 w 5"/>
                      <a:gd name="T3" fmla="*/ 2 h 11"/>
                      <a:gd name="T4" fmla="*/ 5 w 5"/>
                      <a:gd name="T5" fmla="*/ 2 h 11"/>
                      <a:gd name="T6" fmla="*/ 5 w 5"/>
                      <a:gd name="T7" fmla="*/ 1 h 11"/>
                      <a:gd name="T8" fmla="*/ 4 w 5"/>
                      <a:gd name="T9" fmla="*/ 0 h 11"/>
                      <a:gd name="T10" fmla="*/ 4 w 5"/>
                      <a:gd name="T11" fmla="*/ 0 h 11"/>
                      <a:gd name="T12" fmla="*/ 3 w 5"/>
                      <a:gd name="T13" fmla="*/ 1 h 11"/>
                      <a:gd name="T14" fmla="*/ 2 w 5"/>
                      <a:gd name="T15" fmla="*/ 2 h 11"/>
                      <a:gd name="T16" fmla="*/ 1 w 5"/>
                      <a:gd name="T17" fmla="*/ 4 h 11"/>
                      <a:gd name="T18" fmla="*/ 1 w 5"/>
                      <a:gd name="T19" fmla="*/ 6 h 11"/>
                      <a:gd name="T20" fmla="*/ 0 w 5"/>
                      <a:gd name="T21" fmla="*/ 8 h 11"/>
                      <a:gd name="T22" fmla="*/ 2 w 5"/>
                      <a:gd name="T23" fmla="*/ 10 h 11"/>
                      <a:gd name="T24" fmla="*/ 3 w 5"/>
                      <a:gd name="T25" fmla="*/ 11 h 11"/>
                      <a:gd name="T26" fmla="*/ 3 w 5"/>
                      <a:gd name="T27" fmla="*/ 11 h 11"/>
                      <a:gd name="T28" fmla="*/ 3 w 5"/>
                      <a:gd name="T29" fmla="*/ 11 h 11"/>
                      <a:gd name="T30" fmla="*/ 3 w 5"/>
                      <a:gd name="T31" fmla="*/ 9 h 11"/>
                      <a:gd name="T32" fmla="*/ 4 w 5"/>
                      <a:gd name="T33" fmla="*/ 9 h 11"/>
                      <a:gd name="T34" fmla="*/ 5 w 5"/>
                      <a:gd name="T35" fmla="*/ 5 h 11"/>
                      <a:gd name="T36" fmla="*/ 5 w 5"/>
                      <a:gd name="T37" fmla="*/ 4 h 11"/>
                      <a:gd name="T38" fmla="*/ 5 w 5"/>
                      <a:gd name="T39" fmla="*/ 3 h 11"/>
                      <a:gd name="T40" fmla="*/ 5 w 5"/>
                      <a:gd name="T41" fmla="*/ 3 h 11"/>
                      <a:gd name="T42" fmla="*/ 4 w 5"/>
                      <a:gd name="T43" fmla="*/ 4 h 11"/>
                      <a:gd name="T44" fmla="*/ 4 w 5"/>
                      <a:gd name="T45" fmla="*/ 4 h 11"/>
                      <a:gd name="T46" fmla="*/ 4 w 5"/>
                      <a:gd name="T47" fmla="*/ 4 h 11"/>
                      <a:gd name="T48" fmla="*/ 3 w 5"/>
                      <a:gd name="T49" fmla="*/ 3 h 11"/>
                      <a:gd name="T50" fmla="*/ 3 w 5"/>
                      <a:gd name="T51" fmla="*/ 3 h 11"/>
                      <a:gd name="T52" fmla="*/ 4 w 5"/>
                      <a:gd name="T53" fmla="*/ 3 h 11"/>
                      <a:gd name="T54" fmla="*/ 5 w 5"/>
                      <a:gd name="T55" fmla="*/ 3 h 11"/>
                      <a:gd name="T56" fmla="*/ 5 w 5"/>
                      <a:gd name="T57" fmla="*/ 3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</a:cxnLst>
                    <a:rect l="0" t="0" r="r" b="b"/>
                    <a:pathLst>
                      <a:path w="5" h="11">
                        <a:moveTo>
                          <a:pt x="5" y="3"/>
                        </a:moveTo>
                        <a:lnTo>
                          <a:pt x="5" y="2"/>
                        </a:lnTo>
                        <a:lnTo>
                          <a:pt x="5" y="2"/>
                        </a:lnTo>
                        <a:lnTo>
                          <a:pt x="5" y="1"/>
                        </a:lnTo>
                        <a:lnTo>
                          <a:pt x="4" y="0"/>
                        </a:lnTo>
                        <a:lnTo>
                          <a:pt x="4" y="0"/>
                        </a:lnTo>
                        <a:lnTo>
                          <a:pt x="3" y="1"/>
                        </a:lnTo>
                        <a:lnTo>
                          <a:pt x="2" y="2"/>
                        </a:lnTo>
                        <a:lnTo>
                          <a:pt x="1" y="4"/>
                        </a:lnTo>
                        <a:lnTo>
                          <a:pt x="1" y="6"/>
                        </a:lnTo>
                        <a:lnTo>
                          <a:pt x="0" y="8"/>
                        </a:lnTo>
                        <a:lnTo>
                          <a:pt x="2" y="10"/>
                        </a:lnTo>
                        <a:lnTo>
                          <a:pt x="3" y="11"/>
                        </a:lnTo>
                        <a:lnTo>
                          <a:pt x="3" y="11"/>
                        </a:lnTo>
                        <a:lnTo>
                          <a:pt x="3" y="11"/>
                        </a:lnTo>
                        <a:lnTo>
                          <a:pt x="3" y="9"/>
                        </a:lnTo>
                        <a:lnTo>
                          <a:pt x="4" y="9"/>
                        </a:lnTo>
                        <a:lnTo>
                          <a:pt x="5" y="5"/>
                        </a:lnTo>
                        <a:lnTo>
                          <a:pt x="5" y="4"/>
                        </a:lnTo>
                        <a:lnTo>
                          <a:pt x="5" y="3"/>
                        </a:lnTo>
                        <a:lnTo>
                          <a:pt x="5" y="3"/>
                        </a:lnTo>
                        <a:lnTo>
                          <a:pt x="4" y="4"/>
                        </a:lnTo>
                        <a:lnTo>
                          <a:pt x="4" y="4"/>
                        </a:lnTo>
                        <a:lnTo>
                          <a:pt x="4" y="4"/>
                        </a:lnTo>
                        <a:lnTo>
                          <a:pt x="3" y="3"/>
                        </a:lnTo>
                        <a:lnTo>
                          <a:pt x="3" y="3"/>
                        </a:lnTo>
                        <a:lnTo>
                          <a:pt x="4" y="3"/>
                        </a:lnTo>
                        <a:lnTo>
                          <a:pt x="5" y="3"/>
                        </a:lnTo>
                        <a:lnTo>
                          <a:pt x="5" y="3"/>
                        </a:lnTo>
                      </a:path>
                    </a:pathLst>
                  </a:custGeom>
                  <a:grpFill/>
                  <a:ln w="12700" cap="flat">
                    <a:solidFill>
                      <a:schemeClr val="bg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 dirty="0">
                      <a:latin typeface="Calibri Light" panose="020F0302020204030204" pitchFamily="34" charset="0"/>
                      <a:sym typeface="Calibri Light" panose="020F0302020204030204" pitchFamily="34" charset="0"/>
                    </a:endParaRPr>
                  </a:p>
                </p:txBody>
              </p:sp>
              <p:sp>
                <p:nvSpPr>
                  <p:cNvPr id="914" name="Freeform 1149">
                    <a:extLst>
                      <a:ext uri="{FF2B5EF4-FFF2-40B4-BE49-F238E27FC236}">
                        <a16:creationId xmlns:a16="http://schemas.microsoft.com/office/drawing/2014/main" id="{4C3BDB38-719E-00B9-6EB5-D59F64DEFFF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gray">
                  <a:xfrm>
                    <a:off x="2225471" y="3110196"/>
                    <a:ext cx="4765" cy="3574"/>
                  </a:xfrm>
                  <a:custGeom>
                    <a:avLst/>
                    <a:gdLst>
                      <a:gd name="T0" fmla="*/ 4 w 4"/>
                      <a:gd name="T1" fmla="*/ 0 h 3"/>
                      <a:gd name="T2" fmla="*/ 4 w 4"/>
                      <a:gd name="T3" fmla="*/ 0 h 3"/>
                      <a:gd name="T4" fmla="*/ 4 w 4"/>
                      <a:gd name="T5" fmla="*/ 0 h 3"/>
                      <a:gd name="T6" fmla="*/ 4 w 4"/>
                      <a:gd name="T7" fmla="*/ 0 h 3"/>
                      <a:gd name="T8" fmla="*/ 4 w 4"/>
                      <a:gd name="T9" fmla="*/ 0 h 3"/>
                      <a:gd name="T10" fmla="*/ 4 w 4"/>
                      <a:gd name="T11" fmla="*/ 0 h 3"/>
                      <a:gd name="T12" fmla="*/ 3 w 4"/>
                      <a:gd name="T13" fmla="*/ 1 h 3"/>
                      <a:gd name="T14" fmla="*/ 2 w 4"/>
                      <a:gd name="T15" fmla="*/ 1 h 3"/>
                      <a:gd name="T16" fmla="*/ 2 w 4"/>
                      <a:gd name="T17" fmla="*/ 1 h 3"/>
                      <a:gd name="T18" fmla="*/ 2 w 4"/>
                      <a:gd name="T19" fmla="*/ 2 h 3"/>
                      <a:gd name="T20" fmla="*/ 2 w 4"/>
                      <a:gd name="T21" fmla="*/ 2 h 3"/>
                      <a:gd name="T22" fmla="*/ 2 w 4"/>
                      <a:gd name="T23" fmla="*/ 2 h 3"/>
                      <a:gd name="T24" fmla="*/ 1 w 4"/>
                      <a:gd name="T25" fmla="*/ 2 h 3"/>
                      <a:gd name="T26" fmla="*/ 1 w 4"/>
                      <a:gd name="T27" fmla="*/ 1 h 3"/>
                      <a:gd name="T28" fmla="*/ 1 w 4"/>
                      <a:gd name="T29" fmla="*/ 1 h 3"/>
                      <a:gd name="T30" fmla="*/ 1 w 4"/>
                      <a:gd name="T31" fmla="*/ 1 h 3"/>
                      <a:gd name="T32" fmla="*/ 1 w 4"/>
                      <a:gd name="T33" fmla="*/ 1 h 3"/>
                      <a:gd name="T34" fmla="*/ 1 w 4"/>
                      <a:gd name="T35" fmla="*/ 1 h 3"/>
                      <a:gd name="T36" fmla="*/ 0 w 4"/>
                      <a:gd name="T37" fmla="*/ 3 h 3"/>
                      <a:gd name="T38" fmla="*/ 2 w 4"/>
                      <a:gd name="T39" fmla="*/ 3 h 3"/>
                      <a:gd name="T40" fmla="*/ 2 w 4"/>
                      <a:gd name="T41" fmla="*/ 3 h 3"/>
                      <a:gd name="T42" fmla="*/ 2 w 4"/>
                      <a:gd name="T43" fmla="*/ 3 h 3"/>
                      <a:gd name="T44" fmla="*/ 4 w 4"/>
                      <a:gd name="T45" fmla="*/ 1 h 3"/>
                      <a:gd name="T46" fmla="*/ 4 w 4"/>
                      <a:gd name="T47" fmla="*/ 0 h 3"/>
                      <a:gd name="T48" fmla="*/ 4 w 4"/>
                      <a:gd name="T49" fmla="*/ 0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</a:cxnLst>
                    <a:rect l="0" t="0" r="r" b="b"/>
                    <a:pathLst>
                      <a:path w="4" h="3">
                        <a:moveTo>
                          <a:pt x="4" y="0"/>
                        </a:moveTo>
                        <a:lnTo>
                          <a:pt x="4" y="0"/>
                        </a:lnTo>
                        <a:lnTo>
                          <a:pt x="4" y="0"/>
                        </a:lnTo>
                        <a:lnTo>
                          <a:pt x="4" y="0"/>
                        </a:lnTo>
                        <a:lnTo>
                          <a:pt x="4" y="0"/>
                        </a:lnTo>
                        <a:lnTo>
                          <a:pt x="4" y="0"/>
                        </a:lnTo>
                        <a:lnTo>
                          <a:pt x="3" y="1"/>
                        </a:lnTo>
                        <a:lnTo>
                          <a:pt x="2" y="1"/>
                        </a:lnTo>
                        <a:lnTo>
                          <a:pt x="2" y="1"/>
                        </a:lnTo>
                        <a:lnTo>
                          <a:pt x="2" y="2"/>
                        </a:lnTo>
                        <a:lnTo>
                          <a:pt x="2" y="2"/>
                        </a:lnTo>
                        <a:lnTo>
                          <a:pt x="2" y="2"/>
                        </a:lnTo>
                        <a:lnTo>
                          <a:pt x="1" y="2"/>
                        </a:lnTo>
                        <a:lnTo>
                          <a:pt x="1" y="1"/>
                        </a:lnTo>
                        <a:lnTo>
                          <a:pt x="1" y="1"/>
                        </a:lnTo>
                        <a:lnTo>
                          <a:pt x="1" y="1"/>
                        </a:lnTo>
                        <a:lnTo>
                          <a:pt x="1" y="1"/>
                        </a:lnTo>
                        <a:lnTo>
                          <a:pt x="1" y="1"/>
                        </a:lnTo>
                        <a:lnTo>
                          <a:pt x="0" y="3"/>
                        </a:lnTo>
                        <a:lnTo>
                          <a:pt x="2" y="3"/>
                        </a:lnTo>
                        <a:lnTo>
                          <a:pt x="2" y="3"/>
                        </a:lnTo>
                        <a:lnTo>
                          <a:pt x="2" y="3"/>
                        </a:lnTo>
                        <a:lnTo>
                          <a:pt x="4" y="1"/>
                        </a:lnTo>
                        <a:lnTo>
                          <a:pt x="4" y="0"/>
                        </a:lnTo>
                        <a:lnTo>
                          <a:pt x="4" y="0"/>
                        </a:lnTo>
                      </a:path>
                    </a:pathLst>
                  </a:custGeom>
                  <a:grpFill/>
                  <a:ln w="12700" cap="flat">
                    <a:solidFill>
                      <a:schemeClr val="bg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 dirty="0">
                      <a:latin typeface="Calibri Light" panose="020F0302020204030204" pitchFamily="34" charset="0"/>
                      <a:sym typeface="Calibri Light" panose="020F0302020204030204" pitchFamily="34" charset="0"/>
                    </a:endParaRPr>
                  </a:p>
                </p:txBody>
              </p:sp>
              <p:sp>
                <p:nvSpPr>
                  <p:cNvPr id="915" name="Freeform 1150">
                    <a:extLst>
                      <a:ext uri="{FF2B5EF4-FFF2-40B4-BE49-F238E27FC236}">
                        <a16:creationId xmlns:a16="http://schemas.microsoft.com/office/drawing/2014/main" id="{3D3A701C-40FF-79EB-191D-865430E3383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gray">
                  <a:xfrm>
                    <a:off x="2227853" y="3105430"/>
                    <a:ext cx="4765" cy="5956"/>
                  </a:xfrm>
                  <a:custGeom>
                    <a:avLst/>
                    <a:gdLst>
                      <a:gd name="T0" fmla="*/ 4 w 4"/>
                      <a:gd name="T1" fmla="*/ 1 h 5"/>
                      <a:gd name="T2" fmla="*/ 4 w 4"/>
                      <a:gd name="T3" fmla="*/ 1 h 5"/>
                      <a:gd name="T4" fmla="*/ 3 w 4"/>
                      <a:gd name="T5" fmla="*/ 0 h 5"/>
                      <a:gd name="T6" fmla="*/ 3 w 4"/>
                      <a:gd name="T7" fmla="*/ 0 h 5"/>
                      <a:gd name="T8" fmla="*/ 0 w 4"/>
                      <a:gd name="T9" fmla="*/ 3 h 5"/>
                      <a:gd name="T10" fmla="*/ 0 w 4"/>
                      <a:gd name="T11" fmla="*/ 4 h 5"/>
                      <a:gd name="T12" fmla="*/ 0 w 4"/>
                      <a:gd name="T13" fmla="*/ 5 h 5"/>
                      <a:gd name="T14" fmla="*/ 0 w 4"/>
                      <a:gd name="T15" fmla="*/ 5 h 5"/>
                      <a:gd name="T16" fmla="*/ 0 w 4"/>
                      <a:gd name="T17" fmla="*/ 5 h 5"/>
                      <a:gd name="T18" fmla="*/ 1 w 4"/>
                      <a:gd name="T19" fmla="*/ 3 h 5"/>
                      <a:gd name="T20" fmla="*/ 2 w 4"/>
                      <a:gd name="T21" fmla="*/ 3 h 5"/>
                      <a:gd name="T22" fmla="*/ 3 w 4"/>
                      <a:gd name="T23" fmla="*/ 3 h 5"/>
                      <a:gd name="T24" fmla="*/ 3 w 4"/>
                      <a:gd name="T25" fmla="*/ 3 h 5"/>
                      <a:gd name="T26" fmla="*/ 3 w 4"/>
                      <a:gd name="T27" fmla="*/ 3 h 5"/>
                      <a:gd name="T28" fmla="*/ 4 w 4"/>
                      <a:gd name="T29" fmla="*/ 2 h 5"/>
                      <a:gd name="T30" fmla="*/ 4 w 4"/>
                      <a:gd name="T31" fmla="*/ 1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</a:cxnLst>
                    <a:rect l="0" t="0" r="r" b="b"/>
                    <a:pathLst>
                      <a:path w="4" h="5">
                        <a:moveTo>
                          <a:pt x="4" y="1"/>
                        </a:moveTo>
                        <a:lnTo>
                          <a:pt x="4" y="1"/>
                        </a:lnTo>
                        <a:lnTo>
                          <a:pt x="3" y="0"/>
                        </a:lnTo>
                        <a:lnTo>
                          <a:pt x="3" y="0"/>
                        </a:lnTo>
                        <a:lnTo>
                          <a:pt x="0" y="3"/>
                        </a:lnTo>
                        <a:lnTo>
                          <a:pt x="0" y="4"/>
                        </a:lnTo>
                        <a:lnTo>
                          <a:pt x="0" y="5"/>
                        </a:lnTo>
                        <a:lnTo>
                          <a:pt x="0" y="5"/>
                        </a:lnTo>
                        <a:lnTo>
                          <a:pt x="0" y="5"/>
                        </a:lnTo>
                        <a:lnTo>
                          <a:pt x="1" y="3"/>
                        </a:lnTo>
                        <a:lnTo>
                          <a:pt x="2" y="3"/>
                        </a:lnTo>
                        <a:lnTo>
                          <a:pt x="3" y="3"/>
                        </a:lnTo>
                        <a:lnTo>
                          <a:pt x="3" y="3"/>
                        </a:lnTo>
                        <a:lnTo>
                          <a:pt x="3" y="3"/>
                        </a:lnTo>
                        <a:lnTo>
                          <a:pt x="4" y="2"/>
                        </a:lnTo>
                        <a:lnTo>
                          <a:pt x="4" y="1"/>
                        </a:lnTo>
                      </a:path>
                    </a:pathLst>
                  </a:custGeom>
                  <a:grpFill/>
                  <a:ln w="12700" cap="flat">
                    <a:solidFill>
                      <a:schemeClr val="bg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 dirty="0">
                      <a:latin typeface="Calibri Light" panose="020F0302020204030204" pitchFamily="34" charset="0"/>
                      <a:sym typeface="Calibri Light" panose="020F0302020204030204" pitchFamily="34" charset="0"/>
                    </a:endParaRPr>
                  </a:p>
                </p:txBody>
              </p:sp>
              <p:sp>
                <p:nvSpPr>
                  <p:cNvPr id="916" name="Freeform 1151">
                    <a:extLst>
                      <a:ext uri="{FF2B5EF4-FFF2-40B4-BE49-F238E27FC236}">
                        <a16:creationId xmlns:a16="http://schemas.microsoft.com/office/drawing/2014/main" id="{AF0CF393-6FCA-8D13-A462-27C441810A4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gray">
                  <a:xfrm>
                    <a:off x="2229045" y="3109004"/>
                    <a:ext cx="4765" cy="4765"/>
                  </a:xfrm>
                  <a:custGeom>
                    <a:avLst/>
                    <a:gdLst>
                      <a:gd name="T0" fmla="*/ 4 w 4"/>
                      <a:gd name="T1" fmla="*/ 0 h 4"/>
                      <a:gd name="T2" fmla="*/ 4 w 4"/>
                      <a:gd name="T3" fmla="*/ 0 h 4"/>
                      <a:gd name="T4" fmla="*/ 3 w 4"/>
                      <a:gd name="T5" fmla="*/ 0 h 4"/>
                      <a:gd name="T6" fmla="*/ 3 w 4"/>
                      <a:gd name="T7" fmla="*/ 0 h 4"/>
                      <a:gd name="T8" fmla="*/ 3 w 4"/>
                      <a:gd name="T9" fmla="*/ 0 h 4"/>
                      <a:gd name="T10" fmla="*/ 1 w 4"/>
                      <a:gd name="T11" fmla="*/ 2 h 4"/>
                      <a:gd name="T12" fmla="*/ 1 w 4"/>
                      <a:gd name="T13" fmla="*/ 2 h 4"/>
                      <a:gd name="T14" fmla="*/ 1 w 4"/>
                      <a:gd name="T15" fmla="*/ 3 h 4"/>
                      <a:gd name="T16" fmla="*/ 1 w 4"/>
                      <a:gd name="T17" fmla="*/ 3 h 4"/>
                      <a:gd name="T18" fmla="*/ 0 w 4"/>
                      <a:gd name="T19" fmla="*/ 4 h 4"/>
                      <a:gd name="T20" fmla="*/ 0 w 4"/>
                      <a:gd name="T21" fmla="*/ 4 h 4"/>
                      <a:gd name="T22" fmla="*/ 1 w 4"/>
                      <a:gd name="T23" fmla="*/ 4 h 4"/>
                      <a:gd name="T24" fmla="*/ 2 w 4"/>
                      <a:gd name="T25" fmla="*/ 3 h 4"/>
                      <a:gd name="T26" fmla="*/ 3 w 4"/>
                      <a:gd name="T27" fmla="*/ 2 h 4"/>
                      <a:gd name="T28" fmla="*/ 3 w 4"/>
                      <a:gd name="T29" fmla="*/ 2 h 4"/>
                      <a:gd name="T30" fmla="*/ 3 w 4"/>
                      <a:gd name="T31" fmla="*/ 1 h 4"/>
                      <a:gd name="T32" fmla="*/ 4 w 4"/>
                      <a:gd name="T33" fmla="*/ 1 h 4"/>
                      <a:gd name="T34" fmla="*/ 4 w 4"/>
                      <a:gd name="T35" fmla="*/ 0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</a:cxnLst>
                    <a:rect l="0" t="0" r="r" b="b"/>
                    <a:pathLst>
                      <a:path w="4" h="4">
                        <a:moveTo>
                          <a:pt x="4" y="0"/>
                        </a:moveTo>
                        <a:lnTo>
                          <a:pt x="4" y="0"/>
                        </a:lnTo>
                        <a:lnTo>
                          <a:pt x="3" y="0"/>
                        </a:lnTo>
                        <a:lnTo>
                          <a:pt x="3" y="0"/>
                        </a:lnTo>
                        <a:lnTo>
                          <a:pt x="3" y="0"/>
                        </a:lnTo>
                        <a:lnTo>
                          <a:pt x="1" y="2"/>
                        </a:lnTo>
                        <a:lnTo>
                          <a:pt x="1" y="2"/>
                        </a:lnTo>
                        <a:lnTo>
                          <a:pt x="1" y="3"/>
                        </a:lnTo>
                        <a:lnTo>
                          <a:pt x="1" y="3"/>
                        </a:lnTo>
                        <a:lnTo>
                          <a:pt x="0" y="4"/>
                        </a:lnTo>
                        <a:lnTo>
                          <a:pt x="0" y="4"/>
                        </a:lnTo>
                        <a:lnTo>
                          <a:pt x="1" y="4"/>
                        </a:lnTo>
                        <a:lnTo>
                          <a:pt x="2" y="3"/>
                        </a:lnTo>
                        <a:lnTo>
                          <a:pt x="3" y="2"/>
                        </a:lnTo>
                        <a:lnTo>
                          <a:pt x="3" y="2"/>
                        </a:lnTo>
                        <a:lnTo>
                          <a:pt x="3" y="1"/>
                        </a:lnTo>
                        <a:lnTo>
                          <a:pt x="4" y="1"/>
                        </a:lnTo>
                        <a:lnTo>
                          <a:pt x="4" y="0"/>
                        </a:lnTo>
                      </a:path>
                    </a:pathLst>
                  </a:custGeom>
                  <a:grpFill/>
                  <a:ln w="12700" cap="flat">
                    <a:solidFill>
                      <a:schemeClr val="bg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 dirty="0">
                      <a:latin typeface="Calibri Light" panose="020F0302020204030204" pitchFamily="34" charset="0"/>
                      <a:sym typeface="Calibri Light" panose="020F0302020204030204" pitchFamily="34" charset="0"/>
                    </a:endParaRPr>
                  </a:p>
                </p:txBody>
              </p:sp>
              <p:sp>
                <p:nvSpPr>
                  <p:cNvPr id="917" name="Freeform 1152">
                    <a:extLst>
                      <a:ext uri="{FF2B5EF4-FFF2-40B4-BE49-F238E27FC236}">
                        <a16:creationId xmlns:a16="http://schemas.microsoft.com/office/drawing/2014/main" id="{03E719CC-F74D-A1A2-9D86-19263165F8F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gray">
                  <a:xfrm>
                    <a:off x="2224280" y="3104238"/>
                    <a:ext cx="5956" cy="5956"/>
                  </a:xfrm>
                  <a:custGeom>
                    <a:avLst/>
                    <a:gdLst>
                      <a:gd name="T0" fmla="*/ 5 w 5"/>
                      <a:gd name="T1" fmla="*/ 0 h 5"/>
                      <a:gd name="T2" fmla="*/ 5 w 5"/>
                      <a:gd name="T3" fmla="*/ 0 h 5"/>
                      <a:gd name="T4" fmla="*/ 4 w 5"/>
                      <a:gd name="T5" fmla="*/ 0 h 5"/>
                      <a:gd name="T6" fmla="*/ 3 w 5"/>
                      <a:gd name="T7" fmla="*/ 1 h 5"/>
                      <a:gd name="T8" fmla="*/ 1 w 5"/>
                      <a:gd name="T9" fmla="*/ 3 h 5"/>
                      <a:gd name="T10" fmla="*/ 1 w 5"/>
                      <a:gd name="T11" fmla="*/ 3 h 5"/>
                      <a:gd name="T12" fmla="*/ 1 w 5"/>
                      <a:gd name="T13" fmla="*/ 3 h 5"/>
                      <a:gd name="T14" fmla="*/ 1 w 5"/>
                      <a:gd name="T15" fmla="*/ 4 h 5"/>
                      <a:gd name="T16" fmla="*/ 2 w 5"/>
                      <a:gd name="T17" fmla="*/ 4 h 5"/>
                      <a:gd name="T18" fmla="*/ 2 w 5"/>
                      <a:gd name="T19" fmla="*/ 4 h 5"/>
                      <a:gd name="T20" fmla="*/ 2 w 5"/>
                      <a:gd name="T21" fmla="*/ 5 h 5"/>
                      <a:gd name="T22" fmla="*/ 2 w 5"/>
                      <a:gd name="T23" fmla="*/ 5 h 5"/>
                      <a:gd name="T24" fmla="*/ 2 w 5"/>
                      <a:gd name="T25" fmla="*/ 5 h 5"/>
                      <a:gd name="T26" fmla="*/ 1 w 5"/>
                      <a:gd name="T27" fmla="*/ 5 h 5"/>
                      <a:gd name="T28" fmla="*/ 0 w 5"/>
                      <a:gd name="T29" fmla="*/ 5 h 5"/>
                      <a:gd name="T30" fmla="*/ 0 w 5"/>
                      <a:gd name="T31" fmla="*/ 5 h 5"/>
                      <a:gd name="T32" fmla="*/ 1 w 5"/>
                      <a:gd name="T33" fmla="*/ 5 h 5"/>
                      <a:gd name="T34" fmla="*/ 1 w 5"/>
                      <a:gd name="T35" fmla="*/ 5 h 5"/>
                      <a:gd name="T36" fmla="*/ 2 w 5"/>
                      <a:gd name="T37" fmla="*/ 5 h 5"/>
                      <a:gd name="T38" fmla="*/ 2 w 5"/>
                      <a:gd name="T39" fmla="*/ 5 h 5"/>
                      <a:gd name="T40" fmla="*/ 3 w 5"/>
                      <a:gd name="T41" fmla="*/ 5 h 5"/>
                      <a:gd name="T42" fmla="*/ 3 w 5"/>
                      <a:gd name="T43" fmla="*/ 4 h 5"/>
                      <a:gd name="T44" fmla="*/ 3 w 5"/>
                      <a:gd name="T45" fmla="*/ 4 h 5"/>
                      <a:gd name="T46" fmla="*/ 3 w 5"/>
                      <a:gd name="T47" fmla="*/ 3 h 5"/>
                      <a:gd name="T48" fmla="*/ 5 w 5"/>
                      <a:gd name="T49" fmla="*/ 0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</a:cxnLst>
                    <a:rect l="0" t="0" r="r" b="b"/>
                    <a:pathLst>
                      <a:path w="5" h="5">
                        <a:moveTo>
                          <a:pt x="5" y="0"/>
                        </a:moveTo>
                        <a:lnTo>
                          <a:pt x="5" y="0"/>
                        </a:lnTo>
                        <a:lnTo>
                          <a:pt x="4" y="0"/>
                        </a:lnTo>
                        <a:lnTo>
                          <a:pt x="3" y="1"/>
                        </a:lnTo>
                        <a:lnTo>
                          <a:pt x="1" y="3"/>
                        </a:lnTo>
                        <a:lnTo>
                          <a:pt x="1" y="3"/>
                        </a:lnTo>
                        <a:lnTo>
                          <a:pt x="1" y="3"/>
                        </a:lnTo>
                        <a:lnTo>
                          <a:pt x="1" y="4"/>
                        </a:lnTo>
                        <a:lnTo>
                          <a:pt x="2" y="4"/>
                        </a:lnTo>
                        <a:lnTo>
                          <a:pt x="2" y="4"/>
                        </a:lnTo>
                        <a:lnTo>
                          <a:pt x="2" y="5"/>
                        </a:lnTo>
                        <a:lnTo>
                          <a:pt x="2" y="5"/>
                        </a:lnTo>
                        <a:lnTo>
                          <a:pt x="2" y="5"/>
                        </a:lnTo>
                        <a:lnTo>
                          <a:pt x="1" y="5"/>
                        </a:lnTo>
                        <a:lnTo>
                          <a:pt x="0" y="5"/>
                        </a:lnTo>
                        <a:lnTo>
                          <a:pt x="0" y="5"/>
                        </a:lnTo>
                        <a:lnTo>
                          <a:pt x="1" y="5"/>
                        </a:lnTo>
                        <a:lnTo>
                          <a:pt x="1" y="5"/>
                        </a:lnTo>
                        <a:lnTo>
                          <a:pt x="2" y="5"/>
                        </a:lnTo>
                        <a:lnTo>
                          <a:pt x="2" y="5"/>
                        </a:lnTo>
                        <a:lnTo>
                          <a:pt x="3" y="5"/>
                        </a:lnTo>
                        <a:lnTo>
                          <a:pt x="3" y="4"/>
                        </a:lnTo>
                        <a:lnTo>
                          <a:pt x="3" y="4"/>
                        </a:lnTo>
                        <a:lnTo>
                          <a:pt x="3" y="3"/>
                        </a:lnTo>
                        <a:lnTo>
                          <a:pt x="5" y="0"/>
                        </a:lnTo>
                      </a:path>
                    </a:pathLst>
                  </a:custGeom>
                  <a:grpFill/>
                  <a:ln w="12700" cap="flat">
                    <a:solidFill>
                      <a:schemeClr val="bg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 dirty="0">
                      <a:latin typeface="Calibri Light" panose="020F0302020204030204" pitchFamily="34" charset="0"/>
                      <a:sym typeface="Calibri Light" panose="020F0302020204030204" pitchFamily="34" charset="0"/>
                    </a:endParaRPr>
                  </a:p>
                </p:txBody>
              </p:sp>
              <p:sp>
                <p:nvSpPr>
                  <p:cNvPr id="918" name="Freeform 1153">
                    <a:extLst>
                      <a:ext uri="{FF2B5EF4-FFF2-40B4-BE49-F238E27FC236}">
                        <a16:creationId xmlns:a16="http://schemas.microsoft.com/office/drawing/2014/main" id="{C891A0A3-1200-872C-BD4D-84871BFD589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gray">
                  <a:xfrm>
                    <a:off x="2237385" y="3091133"/>
                    <a:ext cx="0" cy="2383"/>
                  </a:xfrm>
                  <a:custGeom>
                    <a:avLst/>
                    <a:gdLst>
                      <a:gd name="T0" fmla="*/ 0 h 2"/>
                      <a:gd name="T1" fmla="*/ 0 h 2"/>
                      <a:gd name="T2" fmla="*/ 0 h 2"/>
                      <a:gd name="T3" fmla="*/ 1 h 2"/>
                      <a:gd name="T4" fmla="*/ 1 h 2"/>
                      <a:gd name="T5" fmla="*/ 2 h 2"/>
                      <a:gd name="T6" fmla="*/ 2 h 2"/>
                      <a:gd name="T7" fmla="*/ 1 h 2"/>
                      <a:gd name="T8" fmla="*/ 0 h 2"/>
                      <a:gd name="T9" fmla="*/ 0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  <a:cxn ang="0">
                        <a:pos x="0" y="T4"/>
                      </a:cxn>
                      <a:cxn ang="0">
                        <a:pos x="0" y="T5"/>
                      </a:cxn>
                      <a:cxn ang="0">
                        <a:pos x="0" y="T6"/>
                      </a:cxn>
                      <a:cxn ang="0">
                        <a:pos x="0" y="T7"/>
                      </a:cxn>
                      <a:cxn ang="0">
                        <a:pos x="0" y="T8"/>
                      </a:cxn>
                      <a:cxn ang="0">
                        <a:pos x="0" y="T9"/>
                      </a:cxn>
                    </a:cxnLst>
                    <a:rect l="0" t="0" r="r" b="b"/>
                    <a:pathLst>
                      <a:path h="2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1"/>
                        </a:lnTo>
                        <a:lnTo>
                          <a:pt x="0" y="1"/>
                        </a:lnTo>
                        <a:lnTo>
                          <a:pt x="0" y="2"/>
                        </a:lnTo>
                        <a:lnTo>
                          <a:pt x="0" y="2"/>
                        </a:lnTo>
                        <a:lnTo>
                          <a:pt x="0" y="1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</a:path>
                    </a:pathLst>
                  </a:custGeom>
                  <a:grpFill/>
                  <a:ln w="12700" cap="flat">
                    <a:solidFill>
                      <a:schemeClr val="bg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 dirty="0">
                      <a:latin typeface="Calibri Light" panose="020F0302020204030204" pitchFamily="34" charset="0"/>
                      <a:sym typeface="Calibri Light" panose="020F0302020204030204" pitchFamily="34" charset="0"/>
                    </a:endParaRPr>
                  </a:p>
                </p:txBody>
              </p:sp>
              <p:sp>
                <p:nvSpPr>
                  <p:cNvPr id="919" name="Freeform 1154">
                    <a:extLst>
                      <a:ext uri="{FF2B5EF4-FFF2-40B4-BE49-F238E27FC236}">
                        <a16:creationId xmlns:a16="http://schemas.microsoft.com/office/drawing/2014/main" id="{2E546B0D-D56D-5FEB-760F-B2B03C320FB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gray">
                  <a:xfrm>
                    <a:off x="2240959" y="3083985"/>
                    <a:ext cx="2383" cy="2383"/>
                  </a:xfrm>
                  <a:custGeom>
                    <a:avLst/>
                    <a:gdLst>
                      <a:gd name="T0" fmla="*/ 1 w 2"/>
                      <a:gd name="T1" fmla="*/ 1 h 2"/>
                      <a:gd name="T2" fmla="*/ 0 w 2"/>
                      <a:gd name="T3" fmla="*/ 1 h 2"/>
                      <a:gd name="T4" fmla="*/ 0 w 2"/>
                      <a:gd name="T5" fmla="*/ 0 h 2"/>
                      <a:gd name="T6" fmla="*/ 0 w 2"/>
                      <a:gd name="T7" fmla="*/ 1 h 2"/>
                      <a:gd name="T8" fmla="*/ 0 w 2"/>
                      <a:gd name="T9" fmla="*/ 1 h 2"/>
                      <a:gd name="T10" fmla="*/ 0 w 2"/>
                      <a:gd name="T11" fmla="*/ 1 h 2"/>
                      <a:gd name="T12" fmla="*/ 0 w 2"/>
                      <a:gd name="T13" fmla="*/ 2 h 2"/>
                      <a:gd name="T14" fmla="*/ 2 w 2"/>
                      <a:gd name="T15" fmla="*/ 2 h 2"/>
                      <a:gd name="T16" fmla="*/ 2 w 2"/>
                      <a:gd name="T17" fmla="*/ 2 h 2"/>
                      <a:gd name="T18" fmla="*/ 2 w 2"/>
                      <a:gd name="T19" fmla="*/ 2 h 2"/>
                      <a:gd name="T20" fmla="*/ 2 w 2"/>
                      <a:gd name="T21" fmla="*/ 1 h 2"/>
                      <a:gd name="T22" fmla="*/ 2 w 2"/>
                      <a:gd name="T23" fmla="*/ 1 h 2"/>
                      <a:gd name="T24" fmla="*/ 2 w 2"/>
                      <a:gd name="T25" fmla="*/ 1 h 2"/>
                      <a:gd name="T26" fmla="*/ 1 w 2"/>
                      <a:gd name="T27" fmla="*/ 2 h 2"/>
                      <a:gd name="T28" fmla="*/ 1 w 2"/>
                      <a:gd name="T29" fmla="*/ 2 h 2"/>
                      <a:gd name="T30" fmla="*/ 1 w 2"/>
                      <a:gd name="T31" fmla="*/ 1 h 2"/>
                      <a:gd name="T32" fmla="*/ 1 w 2"/>
                      <a:gd name="T33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2" h="2">
                        <a:moveTo>
                          <a:pt x="1" y="1"/>
                        </a:moveTo>
                        <a:lnTo>
                          <a:pt x="0" y="1"/>
                        </a:lnTo>
                        <a:lnTo>
                          <a:pt x="0" y="0"/>
                        </a:lnTo>
                        <a:lnTo>
                          <a:pt x="0" y="1"/>
                        </a:lnTo>
                        <a:lnTo>
                          <a:pt x="0" y="1"/>
                        </a:lnTo>
                        <a:lnTo>
                          <a:pt x="0" y="1"/>
                        </a:lnTo>
                        <a:lnTo>
                          <a:pt x="0" y="2"/>
                        </a:lnTo>
                        <a:lnTo>
                          <a:pt x="2" y="2"/>
                        </a:lnTo>
                        <a:lnTo>
                          <a:pt x="2" y="2"/>
                        </a:lnTo>
                        <a:lnTo>
                          <a:pt x="2" y="2"/>
                        </a:lnTo>
                        <a:lnTo>
                          <a:pt x="2" y="1"/>
                        </a:lnTo>
                        <a:lnTo>
                          <a:pt x="2" y="1"/>
                        </a:lnTo>
                        <a:lnTo>
                          <a:pt x="2" y="1"/>
                        </a:lnTo>
                        <a:lnTo>
                          <a:pt x="1" y="2"/>
                        </a:lnTo>
                        <a:lnTo>
                          <a:pt x="1" y="2"/>
                        </a:lnTo>
                        <a:lnTo>
                          <a:pt x="1" y="1"/>
                        </a:lnTo>
                        <a:lnTo>
                          <a:pt x="1" y="1"/>
                        </a:lnTo>
                      </a:path>
                    </a:pathLst>
                  </a:custGeom>
                  <a:grpFill/>
                  <a:ln w="12700" cap="flat">
                    <a:solidFill>
                      <a:schemeClr val="bg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 dirty="0">
                      <a:latin typeface="Calibri Light" panose="020F0302020204030204" pitchFamily="34" charset="0"/>
                      <a:sym typeface="Calibri Light" panose="020F0302020204030204" pitchFamily="34" charset="0"/>
                    </a:endParaRPr>
                  </a:p>
                </p:txBody>
              </p:sp>
              <p:sp>
                <p:nvSpPr>
                  <p:cNvPr id="920" name="Freeform 1155">
                    <a:extLst>
                      <a:ext uri="{FF2B5EF4-FFF2-40B4-BE49-F238E27FC236}">
                        <a16:creationId xmlns:a16="http://schemas.microsoft.com/office/drawing/2014/main" id="{43BC3D35-52FB-D564-C33B-CCCBA82765E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gray">
                  <a:xfrm>
                    <a:off x="2225471" y="3082794"/>
                    <a:ext cx="2383" cy="3574"/>
                  </a:xfrm>
                  <a:custGeom>
                    <a:avLst/>
                    <a:gdLst>
                      <a:gd name="T0" fmla="*/ 2 w 2"/>
                      <a:gd name="T1" fmla="*/ 0 h 3"/>
                      <a:gd name="T2" fmla="*/ 1 w 2"/>
                      <a:gd name="T3" fmla="*/ 0 h 3"/>
                      <a:gd name="T4" fmla="*/ 0 w 2"/>
                      <a:gd name="T5" fmla="*/ 1 h 3"/>
                      <a:gd name="T6" fmla="*/ 0 w 2"/>
                      <a:gd name="T7" fmla="*/ 2 h 3"/>
                      <a:gd name="T8" fmla="*/ 1 w 2"/>
                      <a:gd name="T9" fmla="*/ 2 h 3"/>
                      <a:gd name="T10" fmla="*/ 1 w 2"/>
                      <a:gd name="T11" fmla="*/ 2 h 3"/>
                      <a:gd name="T12" fmla="*/ 1 w 2"/>
                      <a:gd name="T13" fmla="*/ 2 h 3"/>
                      <a:gd name="T14" fmla="*/ 2 w 2"/>
                      <a:gd name="T15" fmla="*/ 3 h 3"/>
                      <a:gd name="T16" fmla="*/ 2 w 2"/>
                      <a:gd name="T17" fmla="*/ 3 h 3"/>
                      <a:gd name="T18" fmla="*/ 2 w 2"/>
                      <a:gd name="T19" fmla="*/ 3 h 3"/>
                      <a:gd name="T20" fmla="*/ 2 w 2"/>
                      <a:gd name="T21" fmla="*/ 3 h 3"/>
                      <a:gd name="T22" fmla="*/ 2 w 2"/>
                      <a:gd name="T23" fmla="*/ 1 h 3"/>
                      <a:gd name="T24" fmla="*/ 2 w 2"/>
                      <a:gd name="T25" fmla="*/ 1 h 3"/>
                      <a:gd name="T26" fmla="*/ 2 w 2"/>
                      <a:gd name="T27" fmla="*/ 0 h 3"/>
                      <a:gd name="T28" fmla="*/ 2 w 2"/>
                      <a:gd name="T29" fmla="*/ 0 h 3"/>
                      <a:gd name="T30" fmla="*/ 2 w 2"/>
                      <a:gd name="T31" fmla="*/ 0 h 3"/>
                      <a:gd name="T32" fmla="*/ 2 w 2"/>
                      <a:gd name="T33" fmla="*/ 0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2" h="3">
                        <a:moveTo>
                          <a:pt x="2" y="0"/>
                        </a:moveTo>
                        <a:lnTo>
                          <a:pt x="1" y="0"/>
                        </a:lnTo>
                        <a:lnTo>
                          <a:pt x="0" y="1"/>
                        </a:lnTo>
                        <a:lnTo>
                          <a:pt x="0" y="2"/>
                        </a:lnTo>
                        <a:lnTo>
                          <a:pt x="1" y="2"/>
                        </a:lnTo>
                        <a:lnTo>
                          <a:pt x="1" y="2"/>
                        </a:lnTo>
                        <a:lnTo>
                          <a:pt x="1" y="2"/>
                        </a:lnTo>
                        <a:lnTo>
                          <a:pt x="2" y="3"/>
                        </a:lnTo>
                        <a:lnTo>
                          <a:pt x="2" y="3"/>
                        </a:lnTo>
                        <a:lnTo>
                          <a:pt x="2" y="3"/>
                        </a:lnTo>
                        <a:lnTo>
                          <a:pt x="2" y="3"/>
                        </a:lnTo>
                        <a:lnTo>
                          <a:pt x="2" y="1"/>
                        </a:lnTo>
                        <a:lnTo>
                          <a:pt x="2" y="1"/>
                        </a:lnTo>
                        <a:lnTo>
                          <a:pt x="2" y="0"/>
                        </a:lnTo>
                        <a:lnTo>
                          <a:pt x="2" y="0"/>
                        </a:lnTo>
                        <a:lnTo>
                          <a:pt x="2" y="0"/>
                        </a:lnTo>
                        <a:lnTo>
                          <a:pt x="2" y="0"/>
                        </a:lnTo>
                      </a:path>
                    </a:pathLst>
                  </a:custGeom>
                  <a:grpFill/>
                  <a:ln w="12700" cap="flat">
                    <a:solidFill>
                      <a:schemeClr val="bg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 dirty="0">
                      <a:latin typeface="Calibri Light" panose="020F0302020204030204" pitchFamily="34" charset="0"/>
                      <a:sym typeface="Calibri Light" panose="020F0302020204030204" pitchFamily="34" charset="0"/>
                    </a:endParaRPr>
                  </a:p>
                </p:txBody>
              </p:sp>
              <p:sp>
                <p:nvSpPr>
                  <p:cNvPr id="921" name="Freeform 1156">
                    <a:extLst>
                      <a:ext uri="{FF2B5EF4-FFF2-40B4-BE49-F238E27FC236}">
                        <a16:creationId xmlns:a16="http://schemas.microsoft.com/office/drawing/2014/main" id="{F00DCFB6-74CB-B58C-01AC-2A7606B530D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gray">
                  <a:xfrm>
                    <a:off x="2230236" y="3082794"/>
                    <a:ext cx="2383" cy="3574"/>
                  </a:xfrm>
                  <a:custGeom>
                    <a:avLst/>
                    <a:gdLst>
                      <a:gd name="T0" fmla="*/ 2 w 2"/>
                      <a:gd name="T1" fmla="*/ 1 h 3"/>
                      <a:gd name="T2" fmla="*/ 1 w 2"/>
                      <a:gd name="T3" fmla="*/ 0 h 3"/>
                      <a:gd name="T4" fmla="*/ 1 w 2"/>
                      <a:gd name="T5" fmla="*/ 0 h 3"/>
                      <a:gd name="T6" fmla="*/ 0 w 2"/>
                      <a:gd name="T7" fmla="*/ 1 h 3"/>
                      <a:gd name="T8" fmla="*/ 0 w 2"/>
                      <a:gd name="T9" fmla="*/ 1 h 3"/>
                      <a:gd name="T10" fmla="*/ 0 w 2"/>
                      <a:gd name="T11" fmla="*/ 2 h 3"/>
                      <a:gd name="T12" fmla="*/ 1 w 2"/>
                      <a:gd name="T13" fmla="*/ 3 h 3"/>
                      <a:gd name="T14" fmla="*/ 1 w 2"/>
                      <a:gd name="T15" fmla="*/ 3 h 3"/>
                      <a:gd name="T16" fmla="*/ 2 w 2"/>
                      <a:gd name="T17" fmla="*/ 2 h 3"/>
                      <a:gd name="T18" fmla="*/ 2 w 2"/>
                      <a:gd name="T19" fmla="*/ 2 h 3"/>
                      <a:gd name="T20" fmla="*/ 2 w 2"/>
                      <a:gd name="T21" fmla="*/ 2 h 3"/>
                      <a:gd name="T22" fmla="*/ 2 w 2"/>
                      <a:gd name="T23" fmla="*/ 1 h 3"/>
                      <a:gd name="T24" fmla="*/ 2 w 2"/>
                      <a:gd name="T25" fmla="*/ 1 h 3"/>
                      <a:gd name="T26" fmla="*/ 2 w 2"/>
                      <a:gd name="T27" fmla="*/ 1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</a:cxnLst>
                    <a:rect l="0" t="0" r="r" b="b"/>
                    <a:pathLst>
                      <a:path w="2" h="3">
                        <a:moveTo>
                          <a:pt x="2" y="1"/>
                        </a:moveTo>
                        <a:lnTo>
                          <a:pt x="1" y="0"/>
                        </a:lnTo>
                        <a:lnTo>
                          <a:pt x="1" y="0"/>
                        </a:lnTo>
                        <a:lnTo>
                          <a:pt x="0" y="1"/>
                        </a:lnTo>
                        <a:lnTo>
                          <a:pt x="0" y="1"/>
                        </a:lnTo>
                        <a:lnTo>
                          <a:pt x="0" y="2"/>
                        </a:lnTo>
                        <a:lnTo>
                          <a:pt x="1" y="3"/>
                        </a:lnTo>
                        <a:lnTo>
                          <a:pt x="1" y="3"/>
                        </a:lnTo>
                        <a:lnTo>
                          <a:pt x="2" y="2"/>
                        </a:lnTo>
                        <a:lnTo>
                          <a:pt x="2" y="2"/>
                        </a:lnTo>
                        <a:lnTo>
                          <a:pt x="2" y="2"/>
                        </a:lnTo>
                        <a:lnTo>
                          <a:pt x="2" y="1"/>
                        </a:lnTo>
                        <a:lnTo>
                          <a:pt x="2" y="1"/>
                        </a:lnTo>
                        <a:lnTo>
                          <a:pt x="2" y="1"/>
                        </a:lnTo>
                      </a:path>
                    </a:pathLst>
                  </a:custGeom>
                  <a:grpFill/>
                  <a:ln w="12700" cap="flat">
                    <a:solidFill>
                      <a:schemeClr val="bg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 dirty="0">
                      <a:latin typeface="Calibri Light" panose="020F0302020204030204" pitchFamily="34" charset="0"/>
                      <a:sym typeface="Calibri Light" panose="020F0302020204030204" pitchFamily="34" charset="0"/>
                    </a:endParaRPr>
                  </a:p>
                </p:txBody>
              </p:sp>
              <p:sp>
                <p:nvSpPr>
                  <p:cNvPr id="922" name="Freeform 1157">
                    <a:extLst>
                      <a:ext uri="{FF2B5EF4-FFF2-40B4-BE49-F238E27FC236}">
                        <a16:creationId xmlns:a16="http://schemas.microsoft.com/office/drawing/2014/main" id="{ED2939F3-03C2-9E4A-4D2B-D31554A3205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gray">
                  <a:xfrm>
                    <a:off x="2227853" y="3097091"/>
                    <a:ext cx="2383" cy="3574"/>
                  </a:xfrm>
                  <a:custGeom>
                    <a:avLst/>
                    <a:gdLst>
                      <a:gd name="T0" fmla="*/ 2 w 2"/>
                      <a:gd name="T1" fmla="*/ 0 h 3"/>
                      <a:gd name="T2" fmla="*/ 2 w 2"/>
                      <a:gd name="T3" fmla="*/ 0 h 3"/>
                      <a:gd name="T4" fmla="*/ 2 w 2"/>
                      <a:gd name="T5" fmla="*/ 0 h 3"/>
                      <a:gd name="T6" fmla="*/ 2 w 2"/>
                      <a:gd name="T7" fmla="*/ 0 h 3"/>
                      <a:gd name="T8" fmla="*/ 1 w 2"/>
                      <a:gd name="T9" fmla="*/ 1 h 3"/>
                      <a:gd name="T10" fmla="*/ 0 w 2"/>
                      <a:gd name="T11" fmla="*/ 1 h 3"/>
                      <a:gd name="T12" fmla="*/ 0 w 2"/>
                      <a:gd name="T13" fmla="*/ 2 h 3"/>
                      <a:gd name="T14" fmla="*/ 0 w 2"/>
                      <a:gd name="T15" fmla="*/ 2 h 3"/>
                      <a:gd name="T16" fmla="*/ 0 w 2"/>
                      <a:gd name="T17" fmla="*/ 3 h 3"/>
                      <a:gd name="T18" fmla="*/ 1 w 2"/>
                      <a:gd name="T19" fmla="*/ 3 h 3"/>
                      <a:gd name="T20" fmla="*/ 2 w 2"/>
                      <a:gd name="T21" fmla="*/ 3 h 3"/>
                      <a:gd name="T22" fmla="*/ 2 w 2"/>
                      <a:gd name="T23" fmla="*/ 3 h 3"/>
                      <a:gd name="T24" fmla="*/ 2 w 2"/>
                      <a:gd name="T25" fmla="*/ 2 h 3"/>
                      <a:gd name="T26" fmla="*/ 2 w 2"/>
                      <a:gd name="T27" fmla="*/ 1 h 3"/>
                      <a:gd name="T28" fmla="*/ 2 w 2"/>
                      <a:gd name="T29" fmla="*/ 0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2" h="3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2" y="0"/>
                        </a:lnTo>
                        <a:lnTo>
                          <a:pt x="2" y="0"/>
                        </a:lnTo>
                        <a:lnTo>
                          <a:pt x="1" y="1"/>
                        </a:lnTo>
                        <a:lnTo>
                          <a:pt x="0" y="1"/>
                        </a:lnTo>
                        <a:lnTo>
                          <a:pt x="0" y="2"/>
                        </a:lnTo>
                        <a:lnTo>
                          <a:pt x="0" y="2"/>
                        </a:lnTo>
                        <a:lnTo>
                          <a:pt x="0" y="3"/>
                        </a:lnTo>
                        <a:lnTo>
                          <a:pt x="1" y="3"/>
                        </a:lnTo>
                        <a:lnTo>
                          <a:pt x="2" y="3"/>
                        </a:lnTo>
                        <a:lnTo>
                          <a:pt x="2" y="3"/>
                        </a:lnTo>
                        <a:lnTo>
                          <a:pt x="2" y="2"/>
                        </a:lnTo>
                        <a:lnTo>
                          <a:pt x="2" y="1"/>
                        </a:lnTo>
                        <a:lnTo>
                          <a:pt x="2" y="0"/>
                        </a:lnTo>
                      </a:path>
                    </a:pathLst>
                  </a:custGeom>
                  <a:grpFill/>
                  <a:ln w="12700" cap="flat">
                    <a:solidFill>
                      <a:schemeClr val="bg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 dirty="0">
                      <a:latin typeface="Calibri Light" panose="020F0302020204030204" pitchFamily="34" charset="0"/>
                      <a:sym typeface="Calibri Light" panose="020F0302020204030204" pitchFamily="34" charset="0"/>
                    </a:endParaRPr>
                  </a:p>
                </p:txBody>
              </p:sp>
              <p:sp>
                <p:nvSpPr>
                  <p:cNvPr id="923" name="Freeform 1228">
                    <a:extLst>
                      <a:ext uri="{FF2B5EF4-FFF2-40B4-BE49-F238E27FC236}">
                        <a16:creationId xmlns:a16="http://schemas.microsoft.com/office/drawing/2014/main" id="{625D4CF7-80C6-51B9-E918-4F7EAECB262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gray">
                  <a:xfrm>
                    <a:off x="2460173" y="3207889"/>
                    <a:ext cx="5956" cy="11914"/>
                  </a:xfrm>
                  <a:custGeom>
                    <a:avLst/>
                    <a:gdLst>
                      <a:gd name="T0" fmla="*/ 2 w 5"/>
                      <a:gd name="T1" fmla="*/ 0 h 10"/>
                      <a:gd name="T2" fmla="*/ 2 w 5"/>
                      <a:gd name="T3" fmla="*/ 0 h 10"/>
                      <a:gd name="T4" fmla="*/ 1 w 5"/>
                      <a:gd name="T5" fmla="*/ 0 h 10"/>
                      <a:gd name="T6" fmla="*/ 0 w 5"/>
                      <a:gd name="T7" fmla="*/ 0 h 10"/>
                      <a:gd name="T8" fmla="*/ 0 w 5"/>
                      <a:gd name="T9" fmla="*/ 0 h 10"/>
                      <a:gd name="T10" fmla="*/ 0 w 5"/>
                      <a:gd name="T11" fmla="*/ 0 h 10"/>
                      <a:gd name="T12" fmla="*/ 1 w 5"/>
                      <a:gd name="T13" fmla="*/ 5 h 10"/>
                      <a:gd name="T14" fmla="*/ 1 w 5"/>
                      <a:gd name="T15" fmla="*/ 5 h 10"/>
                      <a:gd name="T16" fmla="*/ 2 w 5"/>
                      <a:gd name="T17" fmla="*/ 5 h 10"/>
                      <a:gd name="T18" fmla="*/ 2 w 5"/>
                      <a:gd name="T19" fmla="*/ 6 h 10"/>
                      <a:gd name="T20" fmla="*/ 1 w 5"/>
                      <a:gd name="T21" fmla="*/ 7 h 10"/>
                      <a:gd name="T22" fmla="*/ 1 w 5"/>
                      <a:gd name="T23" fmla="*/ 7 h 10"/>
                      <a:gd name="T24" fmla="*/ 1 w 5"/>
                      <a:gd name="T25" fmla="*/ 7 h 10"/>
                      <a:gd name="T26" fmla="*/ 1 w 5"/>
                      <a:gd name="T27" fmla="*/ 7 h 10"/>
                      <a:gd name="T28" fmla="*/ 1 w 5"/>
                      <a:gd name="T29" fmla="*/ 8 h 10"/>
                      <a:gd name="T30" fmla="*/ 0 w 5"/>
                      <a:gd name="T31" fmla="*/ 8 h 10"/>
                      <a:gd name="T32" fmla="*/ 0 w 5"/>
                      <a:gd name="T33" fmla="*/ 10 h 10"/>
                      <a:gd name="T34" fmla="*/ 0 w 5"/>
                      <a:gd name="T35" fmla="*/ 10 h 10"/>
                      <a:gd name="T36" fmla="*/ 1 w 5"/>
                      <a:gd name="T37" fmla="*/ 10 h 10"/>
                      <a:gd name="T38" fmla="*/ 2 w 5"/>
                      <a:gd name="T39" fmla="*/ 10 h 10"/>
                      <a:gd name="T40" fmla="*/ 3 w 5"/>
                      <a:gd name="T41" fmla="*/ 10 h 10"/>
                      <a:gd name="T42" fmla="*/ 3 w 5"/>
                      <a:gd name="T43" fmla="*/ 10 h 10"/>
                      <a:gd name="T44" fmla="*/ 5 w 5"/>
                      <a:gd name="T45" fmla="*/ 8 h 10"/>
                      <a:gd name="T46" fmla="*/ 5 w 5"/>
                      <a:gd name="T47" fmla="*/ 6 h 10"/>
                      <a:gd name="T48" fmla="*/ 5 w 5"/>
                      <a:gd name="T49" fmla="*/ 3 h 10"/>
                      <a:gd name="T50" fmla="*/ 5 w 5"/>
                      <a:gd name="T51" fmla="*/ 3 h 10"/>
                      <a:gd name="T52" fmla="*/ 4 w 5"/>
                      <a:gd name="T53" fmla="*/ 2 h 10"/>
                      <a:gd name="T54" fmla="*/ 3 w 5"/>
                      <a:gd name="T55" fmla="*/ 1 h 10"/>
                      <a:gd name="T56" fmla="*/ 3 w 5"/>
                      <a:gd name="T57" fmla="*/ 1 h 10"/>
                      <a:gd name="T58" fmla="*/ 3 w 5"/>
                      <a:gd name="T59" fmla="*/ 1 h 10"/>
                      <a:gd name="T60" fmla="*/ 2 w 5"/>
                      <a:gd name="T61" fmla="*/ 0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</a:cxnLst>
                    <a:rect l="0" t="0" r="r" b="b"/>
                    <a:pathLst>
                      <a:path w="5" h="10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1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1" y="5"/>
                        </a:lnTo>
                        <a:lnTo>
                          <a:pt x="1" y="5"/>
                        </a:lnTo>
                        <a:lnTo>
                          <a:pt x="2" y="5"/>
                        </a:lnTo>
                        <a:lnTo>
                          <a:pt x="2" y="6"/>
                        </a:lnTo>
                        <a:lnTo>
                          <a:pt x="1" y="7"/>
                        </a:lnTo>
                        <a:lnTo>
                          <a:pt x="1" y="7"/>
                        </a:lnTo>
                        <a:lnTo>
                          <a:pt x="1" y="7"/>
                        </a:lnTo>
                        <a:lnTo>
                          <a:pt x="1" y="7"/>
                        </a:lnTo>
                        <a:lnTo>
                          <a:pt x="1" y="8"/>
                        </a:lnTo>
                        <a:lnTo>
                          <a:pt x="0" y="8"/>
                        </a:lnTo>
                        <a:lnTo>
                          <a:pt x="0" y="10"/>
                        </a:lnTo>
                        <a:lnTo>
                          <a:pt x="0" y="10"/>
                        </a:lnTo>
                        <a:lnTo>
                          <a:pt x="1" y="10"/>
                        </a:lnTo>
                        <a:lnTo>
                          <a:pt x="2" y="10"/>
                        </a:lnTo>
                        <a:lnTo>
                          <a:pt x="3" y="10"/>
                        </a:lnTo>
                        <a:lnTo>
                          <a:pt x="3" y="10"/>
                        </a:lnTo>
                        <a:lnTo>
                          <a:pt x="5" y="8"/>
                        </a:lnTo>
                        <a:lnTo>
                          <a:pt x="5" y="6"/>
                        </a:lnTo>
                        <a:lnTo>
                          <a:pt x="5" y="3"/>
                        </a:lnTo>
                        <a:lnTo>
                          <a:pt x="5" y="3"/>
                        </a:lnTo>
                        <a:lnTo>
                          <a:pt x="4" y="2"/>
                        </a:lnTo>
                        <a:lnTo>
                          <a:pt x="3" y="1"/>
                        </a:lnTo>
                        <a:lnTo>
                          <a:pt x="3" y="1"/>
                        </a:lnTo>
                        <a:lnTo>
                          <a:pt x="3" y="1"/>
                        </a:lnTo>
                        <a:lnTo>
                          <a:pt x="2" y="0"/>
                        </a:lnTo>
                      </a:path>
                    </a:pathLst>
                  </a:custGeom>
                  <a:grpFill/>
                  <a:ln w="12700" cap="flat">
                    <a:solidFill>
                      <a:schemeClr val="bg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 dirty="0">
                      <a:latin typeface="Calibri Light" panose="020F0302020204030204" pitchFamily="34" charset="0"/>
                      <a:sym typeface="Calibri Light" panose="020F0302020204030204" pitchFamily="34" charset="0"/>
                    </a:endParaRPr>
                  </a:p>
                </p:txBody>
              </p:sp>
              <p:sp>
                <p:nvSpPr>
                  <p:cNvPr id="924" name="Freeform 1345">
                    <a:extLst>
                      <a:ext uri="{FF2B5EF4-FFF2-40B4-BE49-F238E27FC236}">
                        <a16:creationId xmlns:a16="http://schemas.microsoft.com/office/drawing/2014/main" id="{0D2CB863-29C5-C403-1FEC-C92663AE822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gray">
                  <a:xfrm>
                    <a:off x="2500680" y="3273416"/>
                    <a:ext cx="4765" cy="5956"/>
                  </a:xfrm>
                  <a:custGeom>
                    <a:avLst/>
                    <a:gdLst>
                      <a:gd name="T0" fmla="*/ 4 w 4"/>
                      <a:gd name="T1" fmla="*/ 0 h 5"/>
                      <a:gd name="T2" fmla="*/ 4 w 4"/>
                      <a:gd name="T3" fmla="*/ 0 h 5"/>
                      <a:gd name="T4" fmla="*/ 2 w 4"/>
                      <a:gd name="T5" fmla="*/ 0 h 5"/>
                      <a:gd name="T6" fmla="*/ 2 w 4"/>
                      <a:gd name="T7" fmla="*/ 0 h 5"/>
                      <a:gd name="T8" fmla="*/ 1 w 4"/>
                      <a:gd name="T9" fmla="*/ 1 h 5"/>
                      <a:gd name="T10" fmla="*/ 1 w 4"/>
                      <a:gd name="T11" fmla="*/ 1 h 5"/>
                      <a:gd name="T12" fmla="*/ 1 w 4"/>
                      <a:gd name="T13" fmla="*/ 1 h 5"/>
                      <a:gd name="T14" fmla="*/ 0 w 4"/>
                      <a:gd name="T15" fmla="*/ 3 h 5"/>
                      <a:gd name="T16" fmla="*/ 0 w 4"/>
                      <a:gd name="T17" fmla="*/ 3 h 5"/>
                      <a:gd name="T18" fmla="*/ 1 w 4"/>
                      <a:gd name="T19" fmla="*/ 4 h 5"/>
                      <a:gd name="T20" fmla="*/ 1 w 4"/>
                      <a:gd name="T21" fmla="*/ 4 h 5"/>
                      <a:gd name="T22" fmla="*/ 1 w 4"/>
                      <a:gd name="T23" fmla="*/ 5 h 5"/>
                      <a:gd name="T24" fmla="*/ 2 w 4"/>
                      <a:gd name="T25" fmla="*/ 5 h 5"/>
                      <a:gd name="T26" fmla="*/ 2 w 4"/>
                      <a:gd name="T27" fmla="*/ 5 h 5"/>
                      <a:gd name="T28" fmla="*/ 2 w 4"/>
                      <a:gd name="T29" fmla="*/ 3 h 5"/>
                      <a:gd name="T30" fmla="*/ 3 w 4"/>
                      <a:gd name="T31" fmla="*/ 2 h 5"/>
                      <a:gd name="T32" fmla="*/ 4 w 4"/>
                      <a:gd name="T33" fmla="*/ 1 h 5"/>
                      <a:gd name="T34" fmla="*/ 4 w 4"/>
                      <a:gd name="T35" fmla="*/ 0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</a:cxnLst>
                    <a:rect l="0" t="0" r="r" b="b"/>
                    <a:pathLst>
                      <a:path w="4" h="5">
                        <a:moveTo>
                          <a:pt x="4" y="0"/>
                        </a:moveTo>
                        <a:lnTo>
                          <a:pt x="4" y="0"/>
                        </a:lnTo>
                        <a:lnTo>
                          <a:pt x="2" y="0"/>
                        </a:lnTo>
                        <a:lnTo>
                          <a:pt x="2" y="0"/>
                        </a:lnTo>
                        <a:lnTo>
                          <a:pt x="1" y="1"/>
                        </a:lnTo>
                        <a:lnTo>
                          <a:pt x="1" y="1"/>
                        </a:lnTo>
                        <a:lnTo>
                          <a:pt x="1" y="1"/>
                        </a:lnTo>
                        <a:lnTo>
                          <a:pt x="0" y="3"/>
                        </a:lnTo>
                        <a:lnTo>
                          <a:pt x="0" y="3"/>
                        </a:lnTo>
                        <a:lnTo>
                          <a:pt x="1" y="4"/>
                        </a:lnTo>
                        <a:lnTo>
                          <a:pt x="1" y="4"/>
                        </a:lnTo>
                        <a:lnTo>
                          <a:pt x="1" y="5"/>
                        </a:lnTo>
                        <a:lnTo>
                          <a:pt x="2" y="5"/>
                        </a:lnTo>
                        <a:lnTo>
                          <a:pt x="2" y="5"/>
                        </a:lnTo>
                        <a:lnTo>
                          <a:pt x="2" y="3"/>
                        </a:lnTo>
                        <a:lnTo>
                          <a:pt x="3" y="2"/>
                        </a:lnTo>
                        <a:lnTo>
                          <a:pt x="4" y="1"/>
                        </a:lnTo>
                        <a:lnTo>
                          <a:pt x="4" y="0"/>
                        </a:lnTo>
                      </a:path>
                    </a:pathLst>
                  </a:custGeom>
                  <a:grpFill/>
                  <a:ln w="12700" cap="flat">
                    <a:solidFill>
                      <a:schemeClr val="bg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 dirty="0">
                      <a:latin typeface="Calibri Light" panose="020F0302020204030204" pitchFamily="34" charset="0"/>
                      <a:sym typeface="Calibri Light" panose="020F0302020204030204" pitchFamily="34" charset="0"/>
                    </a:endParaRPr>
                  </a:p>
                </p:txBody>
              </p:sp>
              <p:sp>
                <p:nvSpPr>
                  <p:cNvPr id="925" name="Freeform 1346">
                    <a:extLst>
                      <a:ext uri="{FF2B5EF4-FFF2-40B4-BE49-F238E27FC236}">
                        <a16:creationId xmlns:a16="http://schemas.microsoft.com/office/drawing/2014/main" id="{359C252D-65FE-FDEC-D9A0-8CBA5E610F1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gray">
                  <a:xfrm>
                    <a:off x="2499489" y="3268649"/>
                    <a:ext cx="3574" cy="3574"/>
                  </a:xfrm>
                  <a:custGeom>
                    <a:avLst/>
                    <a:gdLst>
                      <a:gd name="T0" fmla="*/ 2 w 3"/>
                      <a:gd name="T1" fmla="*/ 0 h 3"/>
                      <a:gd name="T2" fmla="*/ 1 w 3"/>
                      <a:gd name="T3" fmla="*/ 0 h 3"/>
                      <a:gd name="T4" fmla="*/ 1 w 3"/>
                      <a:gd name="T5" fmla="*/ 0 h 3"/>
                      <a:gd name="T6" fmla="*/ 0 w 3"/>
                      <a:gd name="T7" fmla="*/ 0 h 3"/>
                      <a:gd name="T8" fmla="*/ 0 w 3"/>
                      <a:gd name="T9" fmla="*/ 1 h 3"/>
                      <a:gd name="T10" fmla="*/ 0 w 3"/>
                      <a:gd name="T11" fmla="*/ 2 h 3"/>
                      <a:gd name="T12" fmla="*/ 0 w 3"/>
                      <a:gd name="T13" fmla="*/ 2 h 3"/>
                      <a:gd name="T14" fmla="*/ 2 w 3"/>
                      <a:gd name="T15" fmla="*/ 3 h 3"/>
                      <a:gd name="T16" fmla="*/ 2 w 3"/>
                      <a:gd name="T17" fmla="*/ 3 h 3"/>
                      <a:gd name="T18" fmla="*/ 2 w 3"/>
                      <a:gd name="T19" fmla="*/ 3 h 3"/>
                      <a:gd name="T20" fmla="*/ 3 w 3"/>
                      <a:gd name="T21" fmla="*/ 1 h 3"/>
                      <a:gd name="T22" fmla="*/ 3 w 3"/>
                      <a:gd name="T23" fmla="*/ 1 h 3"/>
                      <a:gd name="T24" fmla="*/ 3 w 3"/>
                      <a:gd name="T25" fmla="*/ 1 h 3"/>
                      <a:gd name="T26" fmla="*/ 3 w 3"/>
                      <a:gd name="T27" fmla="*/ 1 h 3"/>
                      <a:gd name="T28" fmla="*/ 2 w 3"/>
                      <a:gd name="T29" fmla="*/ 0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3" h="3">
                        <a:moveTo>
                          <a:pt x="2" y="0"/>
                        </a:moveTo>
                        <a:lnTo>
                          <a:pt x="1" y="0"/>
                        </a:lnTo>
                        <a:lnTo>
                          <a:pt x="1" y="0"/>
                        </a:lnTo>
                        <a:lnTo>
                          <a:pt x="0" y="0"/>
                        </a:lnTo>
                        <a:lnTo>
                          <a:pt x="0" y="1"/>
                        </a:lnTo>
                        <a:lnTo>
                          <a:pt x="0" y="2"/>
                        </a:lnTo>
                        <a:lnTo>
                          <a:pt x="0" y="2"/>
                        </a:lnTo>
                        <a:lnTo>
                          <a:pt x="2" y="3"/>
                        </a:lnTo>
                        <a:lnTo>
                          <a:pt x="2" y="3"/>
                        </a:lnTo>
                        <a:lnTo>
                          <a:pt x="2" y="3"/>
                        </a:lnTo>
                        <a:lnTo>
                          <a:pt x="3" y="1"/>
                        </a:lnTo>
                        <a:lnTo>
                          <a:pt x="3" y="1"/>
                        </a:lnTo>
                        <a:lnTo>
                          <a:pt x="3" y="1"/>
                        </a:lnTo>
                        <a:lnTo>
                          <a:pt x="3" y="1"/>
                        </a:lnTo>
                        <a:lnTo>
                          <a:pt x="2" y="0"/>
                        </a:lnTo>
                      </a:path>
                    </a:pathLst>
                  </a:custGeom>
                  <a:grpFill/>
                  <a:ln w="12700" cap="flat">
                    <a:solidFill>
                      <a:schemeClr val="bg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 dirty="0">
                      <a:latin typeface="Calibri Light" panose="020F0302020204030204" pitchFamily="34" charset="0"/>
                      <a:sym typeface="Calibri Light" panose="020F0302020204030204" pitchFamily="34" charset="0"/>
                    </a:endParaRPr>
                  </a:p>
                </p:txBody>
              </p:sp>
              <p:sp>
                <p:nvSpPr>
                  <p:cNvPr id="926" name="Freeform 1347">
                    <a:extLst>
                      <a:ext uri="{FF2B5EF4-FFF2-40B4-BE49-F238E27FC236}">
                        <a16:creationId xmlns:a16="http://schemas.microsoft.com/office/drawing/2014/main" id="{FA3B21DC-CAB9-60F1-1AE6-E92F28DEDA6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gray">
                  <a:xfrm>
                    <a:off x="2506638" y="3268649"/>
                    <a:ext cx="2383" cy="3574"/>
                  </a:xfrm>
                  <a:custGeom>
                    <a:avLst/>
                    <a:gdLst>
                      <a:gd name="T0" fmla="*/ 2 w 2"/>
                      <a:gd name="T1" fmla="*/ 1 h 3"/>
                      <a:gd name="T2" fmla="*/ 1 w 2"/>
                      <a:gd name="T3" fmla="*/ 0 h 3"/>
                      <a:gd name="T4" fmla="*/ 0 w 2"/>
                      <a:gd name="T5" fmla="*/ 0 h 3"/>
                      <a:gd name="T6" fmla="*/ 0 w 2"/>
                      <a:gd name="T7" fmla="*/ 0 h 3"/>
                      <a:gd name="T8" fmla="*/ 0 w 2"/>
                      <a:gd name="T9" fmla="*/ 0 h 3"/>
                      <a:gd name="T10" fmla="*/ 0 w 2"/>
                      <a:gd name="T11" fmla="*/ 0 h 3"/>
                      <a:gd name="T12" fmla="*/ 0 w 2"/>
                      <a:gd name="T13" fmla="*/ 1 h 3"/>
                      <a:gd name="T14" fmla="*/ 0 w 2"/>
                      <a:gd name="T15" fmla="*/ 1 h 3"/>
                      <a:gd name="T16" fmla="*/ 1 w 2"/>
                      <a:gd name="T17" fmla="*/ 3 h 3"/>
                      <a:gd name="T18" fmla="*/ 1 w 2"/>
                      <a:gd name="T19" fmla="*/ 3 h 3"/>
                      <a:gd name="T20" fmla="*/ 1 w 2"/>
                      <a:gd name="T21" fmla="*/ 2 h 3"/>
                      <a:gd name="T22" fmla="*/ 2 w 2"/>
                      <a:gd name="T23" fmla="*/ 2 h 3"/>
                      <a:gd name="T24" fmla="*/ 2 w 2"/>
                      <a:gd name="T25" fmla="*/ 2 h 3"/>
                      <a:gd name="T26" fmla="*/ 2 w 2"/>
                      <a:gd name="T27" fmla="*/ 1 h 3"/>
                      <a:gd name="T28" fmla="*/ 2 w 2"/>
                      <a:gd name="T29" fmla="*/ 1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2" h="3">
                        <a:moveTo>
                          <a:pt x="2" y="1"/>
                        </a:moveTo>
                        <a:lnTo>
                          <a:pt x="1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1"/>
                        </a:lnTo>
                        <a:lnTo>
                          <a:pt x="0" y="1"/>
                        </a:lnTo>
                        <a:lnTo>
                          <a:pt x="1" y="3"/>
                        </a:lnTo>
                        <a:lnTo>
                          <a:pt x="1" y="3"/>
                        </a:lnTo>
                        <a:lnTo>
                          <a:pt x="1" y="2"/>
                        </a:lnTo>
                        <a:lnTo>
                          <a:pt x="2" y="2"/>
                        </a:lnTo>
                        <a:lnTo>
                          <a:pt x="2" y="2"/>
                        </a:lnTo>
                        <a:lnTo>
                          <a:pt x="2" y="1"/>
                        </a:lnTo>
                        <a:lnTo>
                          <a:pt x="2" y="1"/>
                        </a:lnTo>
                      </a:path>
                    </a:pathLst>
                  </a:custGeom>
                  <a:grpFill/>
                  <a:ln w="12700" cap="flat">
                    <a:solidFill>
                      <a:schemeClr val="bg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 dirty="0">
                      <a:latin typeface="Calibri Light" panose="020F0302020204030204" pitchFamily="34" charset="0"/>
                      <a:sym typeface="Calibri Light" panose="020F0302020204030204" pitchFamily="34" charset="0"/>
                    </a:endParaRPr>
                  </a:p>
                </p:txBody>
              </p:sp>
              <p:sp>
                <p:nvSpPr>
                  <p:cNvPr id="927" name="Freeform 1348">
                    <a:extLst>
                      <a:ext uri="{FF2B5EF4-FFF2-40B4-BE49-F238E27FC236}">
                        <a16:creationId xmlns:a16="http://schemas.microsoft.com/office/drawing/2014/main" id="{B2E1E882-2707-11F9-1864-A9E3E2A811A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gray">
                  <a:xfrm>
                    <a:off x="2503063" y="3269841"/>
                    <a:ext cx="3574" cy="3574"/>
                  </a:xfrm>
                  <a:custGeom>
                    <a:avLst/>
                    <a:gdLst>
                      <a:gd name="T0" fmla="*/ 1 w 3"/>
                      <a:gd name="T1" fmla="*/ 0 h 3"/>
                      <a:gd name="T2" fmla="*/ 1 w 3"/>
                      <a:gd name="T3" fmla="*/ 0 h 3"/>
                      <a:gd name="T4" fmla="*/ 0 w 3"/>
                      <a:gd name="T5" fmla="*/ 1 h 3"/>
                      <a:gd name="T6" fmla="*/ 0 w 3"/>
                      <a:gd name="T7" fmla="*/ 2 h 3"/>
                      <a:gd name="T8" fmla="*/ 0 w 3"/>
                      <a:gd name="T9" fmla="*/ 2 h 3"/>
                      <a:gd name="T10" fmla="*/ 0 w 3"/>
                      <a:gd name="T11" fmla="*/ 2 h 3"/>
                      <a:gd name="T12" fmla="*/ 1 w 3"/>
                      <a:gd name="T13" fmla="*/ 3 h 3"/>
                      <a:gd name="T14" fmla="*/ 1 w 3"/>
                      <a:gd name="T15" fmla="*/ 3 h 3"/>
                      <a:gd name="T16" fmla="*/ 2 w 3"/>
                      <a:gd name="T17" fmla="*/ 3 h 3"/>
                      <a:gd name="T18" fmla="*/ 2 w 3"/>
                      <a:gd name="T19" fmla="*/ 3 h 3"/>
                      <a:gd name="T20" fmla="*/ 3 w 3"/>
                      <a:gd name="T21" fmla="*/ 2 h 3"/>
                      <a:gd name="T22" fmla="*/ 3 w 3"/>
                      <a:gd name="T23" fmla="*/ 2 h 3"/>
                      <a:gd name="T24" fmla="*/ 3 w 3"/>
                      <a:gd name="T25" fmla="*/ 1 h 3"/>
                      <a:gd name="T26" fmla="*/ 3 w 3"/>
                      <a:gd name="T27" fmla="*/ 1 h 3"/>
                      <a:gd name="T28" fmla="*/ 1 w 3"/>
                      <a:gd name="T29" fmla="*/ 0 h 3"/>
                      <a:gd name="T30" fmla="*/ 1 w 3"/>
                      <a:gd name="T31" fmla="*/ 0 h 3"/>
                      <a:gd name="T32" fmla="*/ 1 w 3"/>
                      <a:gd name="T33" fmla="*/ 0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" h="3">
                        <a:moveTo>
                          <a:pt x="1" y="0"/>
                        </a:moveTo>
                        <a:lnTo>
                          <a:pt x="1" y="0"/>
                        </a:lnTo>
                        <a:lnTo>
                          <a:pt x="0" y="1"/>
                        </a:lnTo>
                        <a:lnTo>
                          <a:pt x="0" y="2"/>
                        </a:lnTo>
                        <a:lnTo>
                          <a:pt x="0" y="2"/>
                        </a:lnTo>
                        <a:lnTo>
                          <a:pt x="0" y="2"/>
                        </a:lnTo>
                        <a:lnTo>
                          <a:pt x="1" y="3"/>
                        </a:lnTo>
                        <a:lnTo>
                          <a:pt x="1" y="3"/>
                        </a:lnTo>
                        <a:lnTo>
                          <a:pt x="2" y="3"/>
                        </a:lnTo>
                        <a:lnTo>
                          <a:pt x="2" y="3"/>
                        </a:lnTo>
                        <a:lnTo>
                          <a:pt x="3" y="2"/>
                        </a:lnTo>
                        <a:lnTo>
                          <a:pt x="3" y="2"/>
                        </a:lnTo>
                        <a:lnTo>
                          <a:pt x="3" y="1"/>
                        </a:lnTo>
                        <a:lnTo>
                          <a:pt x="3" y="1"/>
                        </a:lnTo>
                        <a:lnTo>
                          <a:pt x="1" y="0"/>
                        </a:lnTo>
                        <a:lnTo>
                          <a:pt x="1" y="0"/>
                        </a:lnTo>
                        <a:lnTo>
                          <a:pt x="1" y="0"/>
                        </a:lnTo>
                      </a:path>
                    </a:pathLst>
                  </a:custGeom>
                  <a:grpFill/>
                  <a:ln w="12700" cap="flat">
                    <a:solidFill>
                      <a:schemeClr val="bg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 dirty="0">
                      <a:latin typeface="Calibri Light" panose="020F0302020204030204" pitchFamily="34" charset="0"/>
                      <a:sym typeface="Calibri Light" panose="020F0302020204030204" pitchFamily="34" charset="0"/>
                    </a:endParaRPr>
                  </a:p>
                </p:txBody>
              </p:sp>
              <p:sp>
                <p:nvSpPr>
                  <p:cNvPr id="928" name="Freeform 1350">
                    <a:extLst>
                      <a:ext uri="{FF2B5EF4-FFF2-40B4-BE49-F238E27FC236}">
                        <a16:creationId xmlns:a16="http://schemas.microsoft.com/office/drawing/2014/main" id="{50A8CB7D-F241-EED1-5E99-8D292BCD04F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gray">
                  <a:xfrm>
                    <a:off x="2553101" y="3299626"/>
                    <a:ext cx="3574" cy="5956"/>
                  </a:xfrm>
                  <a:custGeom>
                    <a:avLst/>
                    <a:gdLst>
                      <a:gd name="T0" fmla="*/ 3 w 3"/>
                      <a:gd name="T1" fmla="*/ 0 h 5"/>
                      <a:gd name="T2" fmla="*/ 3 w 3"/>
                      <a:gd name="T3" fmla="*/ 0 h 5"/>
                      <a:gd name="T4" fmla="*/ 1 w 3"/>
                      <a:gd name="T5" fmla="*/ 0 h 5"/>
                      <a:gd name="T6" fmla="*/ 0 w 3"/>
                      <a:gd name="T7" fmla="*/ 0 h 5"/>
                      <a:gd name="T8" fmla="*/ 0 w 3"/>
                      <a:gd name="T9" fmla="*/ 0 h 5"/>
                      <a:gd name="T10" fmla="*/ 0 w 3"/>
                      <a:gd name="T11" fmla="*/ 2 h 5"/>
                      <a:gd name="T12" fmla="*/ 0 w 3"/>
                      <a:gd name="T13" fmla="*/ 5 h 5"/>
                      <a:gd name="T14" fmla="*/ 0 w 3"/>
                      <a:gd name="T15" fmla="*/ 4 h 5"/>
                      <a:gd name="T16" fmla="*/ 0 w 3"/>
                      <a:gd name="T17" fmla="*/ 4 h 5"/>
                      <a:gd name="T18" fmla="*/ 1 w 3"/>
                      <a:gd name="T19" fmla="*/ 3 h 5"/>
                      <a:gd name="T20" fmla="*/ 2 w 3"/>
                      <a:gd name="T21" fmla="*/ 2 h 5"/>
                      <a:gd name="T22" fmla="*/ 2 w 3"/>
                      <a:gd name="T23" fmla="*/ 1 h 5"/>
                      <a:gd name="T24" fmla="*/ 3 w 3"/>
                      <a:gd name="T25" fmla="*/ 1 h 5"/>
                      <a:gd name="T26" fmla="*/ 3 w 3"/>
                      <a:gd name="T27" fmla="*/ 0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</a:cxnLst>
                    <a:rect l="0" t="0" r="r" b="b"/>
                    <a:pathLst>
                      <a:path w="3" h="5">
                        <a:moveTo>
                          <a:pt x="3" y="0"/>
                        </a:moveTo>
                        <a:lnTo>
                          <a:pt x="3" y="0"/>
                        </a:lnTo>
                        <a:lnTo>
                          <a:pt x="1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2"/>
                        </a:lnTo>
                        <a:lnTo>
                          <a:pt x="0" y="5"/>
                        </a:lnTo>
                        <a:lnTo>
                          <a:pt x="0" y="4"/>
                        </a:lnTo>
                        <a:lnTo>
                          <a:pt x="0" y="4"/>
                        </a:lnTo>
                        <a:lnTo>
                          <a:pt x="1" y="3"/>
                        </a:lnTo>
                        <a:lnTo>
                          <a:pt x="2" y="2"/>
                        </a:lnTo>
                        <a:lnTo>
                          <a:pt x="2" y="1"/>
                        </a:lnTo>
                        <a:lnTo>
                          <a:pt x="3" y="1"/>
                        </a:lnTo>
                        <a:lnTo>
                          <a:pt x="3" y="0"/>
                        </a:lnTo>
                      </a:path>
                    </a:pathLst>
                  </a:custGeom>
                  <a:grpFill/>
                  <a:ln w="12700" cap="flat">
                    <a:solidFill>
                      <a:schemeClr val="bg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 dirty="0">
                      <a:latin typeface="Calibri Light" panose="020F0302020204030204" pitchFamily="34" charset="0"/>
                      <a:sym typeface="Calibri Light" panose="020F0302020204030204" pitchFamily="34" charset="0"/>
                    </a:endParaRPr>
                  </a:p>
                </p:txBody>
              </p:sp>
              <p:sp>
                <p:nvSpPr>
                  <p:cNvPr id="929" name="Freeform 1351">
                    <a:extLst>
                      <a:ext uri="{FF2B5EF4-FFF2-40B4-BE49-F238E27FC236}">
                        <a16:creationId xmlns:a16="http://schemas.microsoft.com/office/drawing/2014/main" id="{277A52F6-921F-FD08-EF31-9F15A513602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gray">
                  <a:xfrm>
                    <a:off x="2519743" y="3242439"/>
                    <a:ext cx="10723" cy="14297"/>
                  </a:xfrm>
                  <a:custGeom>
                    <a:avLst/>
                    <a:gdLst>
                      <a:gd name="T0" fmla="*/ 5 w 9"/>
                      <a:gd name="T1" fmla="*/ 0 h 12"/>
                      <a:gd name="T2" fmla="*/ 4 w 9"/>
                      <a:gd name="T3" fmla="*/ 0 h 12"/>
                      <a:gd name="T4" fmla="*/ 4 w 9"/>
                      <a:gd name="T5" fmla="*/ 0 h 12"/>
                      <a:gd name="T6" fmla="*/ 3 w 9"/>
                      <a:gd name="T7" fmla="*/ 0 h 12"/>
                      <a:gd name="T8" fmla="*/ 3 w 9"/>
                      <a:gd name="T9" fmla="*/ 0 h 12"/>
                      <a:gd name="T10" fmla="*/ 3 w 9"/>
                      <a:gd name="T11" fmla="*/ 0 h 12"/>
                      <a:gd name="T12" fmla="*/ 3 w 9"/>
                      <a:gd name="T13" fmla="*/ 0 h 12"/>
                      <a:gd name="T14" fmla="*/ 2 w 9"/>
                      <a:gd name="T15" fmla="*/ 1 h 12"/>
                      <a:gd name="T16" fmla="*/ 2 w 9"/>
                      <a:gd name="T17" fmla="*/ 2 h 12"/>
                      <a:gd name="T18" fmla="*/ 2 w 9"/>
                      <a:gd name="T19" fmla="*/ 2 h 12"/>
                      <a:gd name="T20" fmla="*/ 2 w 9"/>
                      <a:gd name="T21" fmla="*/ 2 h 12"/>
                      <a:gd name="T22" fmla="*/ 2 w 9"/>
                      <a:gd name="T23" fmla="*/ 3 h 12"/>
                      <a:gd name="T24" fmla="*/ 1 w 9"/>
                      <a:gd name="T25" fmla="*/ 3 h 12"/>
                      <a:gd name="T26" fmla="*/ 0 w 9"/>
                      <a:gd name="T27" fmla="*/ 3 h 12"/>
                      <a:gd name="T28" fmla="*/ 0 w 9"/>
                      <a:gd name="T29" fmla="*/ 4 h 12"/>
                      <a:gd name="T30" fmla="*/ 0 w 9"/>
                      <a:gd name="T31" fmla="*/ 4 h 12"/>
                      <a:gd name="T32" fmla="*/ 0 w 9"/>
                      <a:gd name="T33" fmla="*/ 5 h 12"/>
                      <a:gd name="T34" fmla="*/ 0 w 9"/>
                      <a:gd name="T35" fmla="*/ 6 h 12"/>
                      <a:gd name="T36" fmla="*/ 0 w 9"/>
                      <a:gd name="T37" fmla="*/ 6 h 12"/>
                      <a:gd name="T38" fmla="*/ 0 w 9"/>
                      <a:gd name="T39" fmla="*/ 7 h 12"/>
                      <a:gd name="T40" fmla="*/ 1 w 9"/>
                      <a:gd name="T41" fmla="*/ 8 h 12"/>
                      <a:gd name="T42" fmla="*/ 1 w 9"/>
                      <a:gd name="T43" fmla="*/ 8 h 12"/>
                      <a:gd name="T44" fmla="*/ 2 w 9"/>
                      <a:gd name="T45" fmla="*/ 7 h 12"/>
                      <a:gd name="T46" fmla="*/ 2 w 9"/>
                      <a:gd name="T47" fmla="*/ 7 h 12"/>
                      <a:gd name="T48" fmla="*/ 2 w 9"/>
                      <a:gd name="T49" fmla="*/ 7 h 12"/>
                      <a:gd name="T50" fmla="*/ 4 w 9"/>
                      <a:gd name="T51" fmla="*/ 8 h 12"/>
                      <a:gd name="T52" fmla="*/ 4 w 9"/>
                      <a:gd name="T53" fmla="*/ 9 h 12"/>
                      <a:gd name="T54" fmla="*/ 5 w 9"/>
                      <a:gd name="T55" fmla="*/ 9 h 12"/>
                      <a:gd name="T56" fmla="*/ 4 w 9"/>
                      <a:gd name="T57" fmla="*/ 11 h 12"/>
                      <a:gd name="T58" fmla="*/ 6 w 9"/>
                      <a:gd name="T59" fmla="*/ 12 h 12"/>
                      <a:gd name="T60" fmla="*/ 6 w 9"/>
                      <a:gd name="T61" fmla="*/ 12 h 12"/>
                      <a:gd name="T62" fmla="*/ 9 w 9"/>
                      <a:gd name="T63" fmla="*/ 11 h 12"/>
                      <a:gd name="T64" fmla="*/ 9 w 9"/>
                      <a:gd name="T65" fmla="*/ 11 h 12"/>
                      <a:gd name="T66" fmla="*/ 9 w 9"/>
                      <a:gd name="T67" fmla="*/ 11 h 12"/>
                      <a:gd name="T68" fmla="*/ 9 w 9"/>
                      <a:gd name="T69" fmla="*/ 11 h 12"/>
                      <a:gd name="T70" fmla="*/ 9 w 9"/>
                      <a:gd name="T71" fmla="*/ 11 h 12"/>
                      <a:gd name="T72" fmla="*/ 9 w 9"/>
                      <a:gd name="T73" fmla="*/ 7 h 12"/>
                      <a:gd name="T74" fmla="*/ 9 w 9"/>
                      <a:gd name="T75" fmla="*/ 7 h 12"/>
                      <a:gd name="T76" fmla="*/ 9 w 9"/>
                      <a:gd name="T77" fmla="*/ 6 h 12"/>
                      <a:gd name="T78" fmla="*/ 9 w 9"/>
                      <a:gd name="T79" fmla="*/ 6 h 12"/>
                      <a:gd name="T80" fmla="*/ 8 w 9"/>
                      <a:gd name="T81" fmla="*/ 5 h 12"/>
                      <a:gd name="T82" fmla="*/ 8 w 9"/>
                      <a:gd name="T83" fmla="*/ 5 h 12"/>
                      <a:gd name="T84" fmla="*/ 8 w 9"/>
                      <a:gd name="T85" fmla="*/ 5 h 12"/>
                      <a:gd name="T86" fmla="*/ 5 w 9"/>
                      <a:gd name="T87" fmla="*/ 4 h 12"/>
                      <a:gd name="T88" fmla="*/ 5 w 9"/>
                      <a:gd name="T89" fmla="*/ 2 h 12"/>
                      <a:gd name="T90" fmla="*/ 5 w 9"/>
                      <a:gd name="T91" fmla="*/ 2 h 12"/>
                      <a:gd name="T92" fmla="*/ 5 w 9"/>
                      <a:gd name="T93" fmla="*/ 1 h 12"/>
                      <a:gd name="T94" fmla="*/ 5 w 9"/>
                      <a:gd name="T95" fmla="*/ 0 h 12"/>
                      <a:gd name="T96" fmla="*/ 5 w 9"/>
                      <a:gd name="T97" fmla="*/ 0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</a:cxnLst>
                    <a:rect l="0" t="0" r="r" b="b"/>
                    <a:pathLst>
                      <a:path w="9" h="12">
                        <a:moveTo>
                          <a:pt x="5" y="0"/>
                        </a:moveTo>
                        <a:lnTo>
                          <a:pt x="4" y="0"/>
                        </a:lnTo>
                        <a:lnTo>
                          <a:pt x="4" y="0"/>
                        </a:lnTo>
                        <a:lnTo>
                          <a:pt x="3" y="0"/>
                        </a:lnTo>
                        <a:lnTo>
                          <a:pt x="3" y="0"/>
                        </a:lnTo>
                        <a:lnTo>
                          <a:pt x="3" y="0"/>
                        </a:lnTo>
                        <a:lnTo>
                          <a:pt x="3" y="0"/>
                        </a:lnTo>
                        <a:lnTo>
                          <a:pt x="2" y="1"/>
                        </a:lnTo>
                        <a:lnTo>
                          <a:pt x="2" y="2"/>
                        </a:lnTo>
                        <a:lnTo>
                          <a:pt x="2" y="2"/>
                        </a:lnTo>
                        <a:lnTo>
                          <a:pt x="2" y="2"/>
                        </a:lnTo>
                        <a:lnTo>
                          <a:pt x="2" y="3"/>
                        </a:lnTo>
                        <a:lnTo>
                          <a:pt x="1" y="3"/>
                        </a:lnTo>
                        <a:lnTo>
                          <a:pt x="0" y="3"/>
                        </a:lnTo>
                        <a:lnTo>
                          <a:pt x="0" y="4"/>
                        </a:lnTo>
                        <a:lnTo>
                          <a:pt x="0" y="4"/>
                        </a:lnTo>
                        <a:lnTo>
                          <a:pt x="0" y="5"/>
                        </a:lnTo>
                        <a:lnTo>
                          <a:pt x="0" y="6"/>
                        </a:lnTo>
                        <a:lnTo>
                          <a:pt x="0" y="6"/>
                        </a:lnTo>
                        <a:lnTo>
                          <a:pt x="0" y="7"/>
                        </a:lnTo>
                        <a:lnTo>
                          <a:pt x="1" y="8"/>
                        </a:lnTo>
                        <a:lnTo>
                          <a:pt x="1" y="8"/>
                        </a:lnTo>
                        <a:lnTo>
                          <a:pt x="2" y="7"/>
                        </a:lnTo>
                        <a:lnTo>
                          <a:pt x="2" y="7"/>
                        </a:lnTo>
                        <a:lnTo>
                          <a:pt x="2" y="7"/>
                        </a:lnTo>
                        <a:lnTo>
                          <a:pt x="4" y="8"/>
                        </a:lnTo>
                        <a:lnTo>
                          <a:pt x="4" y="9"/>
                        </a:lnTo>
                        <a:lnTo>
                          <a:pt x="5" y="9"/>
                        </a:lnTo>
                        <a:lnTo>
                          <a:pt x="4" y="11"/>
                        </a:lnTo>
                        <a:lnTo>
                          <a:pt x="6" y="12"/>
                        </a:lnTo>
                        <a:lnTo>
                          <a:pt x="6" y="12"/>
                        </a:lnTo>
                        <a:lnTo>
                          <a:pt x="9" y="11"/>
                        </a:lnTo>
                        <a:lnTo>
                          <a:pt x="9" y="11"/>
                        </a:lnTo>
                        <a:lnTo>
                          <a:pt x="9" y="11"/>
                        </a:lnTo>
                        <a:lnTo>
                          <a:pt x="9" y="11"/>
                        </a:lnTo>
                        <a:lnTo>
                          <a:pt x="9" y="11"/>
                        </a:lnTo>
                        <a:lnTo>
                          <a:pt x="9" y="7"/>
                        </a:lnTo>
                        <a:lnTo>
                          <a:pt x="9" y="7"/>
                        </a:lnTo>
                        <a:lnTo>
                          <a:pt x="9" y="6"/>
                        </a:lnTo>
                        <a:lnTo>
                          <a:pt x="9" y="6"/>
                        </a:lnTo>
                        <a:lnTo>
                          <a:pt x="8" y="5"/>
                        </a:lnTo>
                        <a:lnTo>
                          <a:pt x="8" y="5"/>
                        </a:lnTo>
                        <a:lnTo>
                          <a:pt x="8" y="5"/>
                        </a:lnTo>
                        <a:lnTo>
                          <a:pt x="5" y="4"/>
                        </a:lnTo>
                        <a:lnTo>
                          <a:pt x="5" y="2"/>
                        </a:lnTo>
                        <a:lnTo>
                          <a:pt x="5" y="2"/>
                        </a:lnTo>
                        <a:lnTo>
                          <a:pt x="5" y="1"/>
                        </a:lnTo>
                        <a:lnTo>
                          <a:pt x="5" y="0"/>
                        </a:lnTo>
                        <a:lnTo>
                          <a:pt x="5" y="0"/>
                        </a:lnTo>
                      </a:path>
                    </a:pathLst>
                  </a:custGeom>
                  <a:grpFill/>
                  <a:ln w="12700" cap="flat">
                    <a:solidFill>
                      <a:schemeClr val="bg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 dirty="0">
                      <a:latin typeface="Calibri Light" panose="020F0302020204030204" pitchFamily="34" charset="0"/>
                      <a:sym typeface="Calibri Light" panose="020F0302020204030204" pitchFamily="34" charset="0"/>
                    </a:endParaRPr>
                  </a:p>
                </p:txBody>
              </p:sp>
              <p:sp>
                <p:nvSpPr>
                  <p:cNvPr id="930" name="Freeform 1352">
                    <a:extLst>
                      <a:ext uri="{FF2B5EF4-FFF2-40B4-BE49-F238E27FC236}">
                        <a16:creationId xmlns:a16="http://schemas.microsoft.com/office/drawing/2014/main" id="{9F04F59F-8C5A-7FDE-2A2F-C31EF0A5082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gray">
                  <a:xfrm>
                    <a:off x="2488766" y="3255544"/>
                    <a:ext cx="4765" cy="4765"/>
                  </a:xfrm>
                  <a:custGeom>
                    <a:avLst/>
                    <a:gdLst>
                      <a:gd name="T0" fmla="*/ 3 w 4"/>
                      <a:gd name="T1" fmla="*/ 1 h 4"/>
                      <a:gd name="T2" fmla="*/ 4 w 4"/>
                      <a:gd name="T3" fmla="*/ 1 h 4"/>
                      <a:gd name="T4" fmla="*/ 4 w 4"/>
                      <a:gd name="T5" fmla="*/ 1 h 4"/>
                      <a:gd name="T6" fmla="*/ 3 w 4"/>
                      <a:gd name="T7" fmla="*/ 1 h 4"/>
                      <a:gd name="T8" fmla="*/ 0 w 4"/>
                      <a:gd name="T9" fmla="*/ 0 h 4"/>
                      <a:gd name="T10" fmla="*/ 0 w 4"/>
                      <a:gd name="T11" fmla="*/ 1 h 4"/>
                      <a:gd name="T12" fmla="*/ 0 w 4"/>
                      <a:gd name="T13" fmla="*/ 1 h 4"/>
                      <a:gd name="T14" fmla="*/ 0 w 4"/>
                      <a:gd name="T15" fmla="*/ 1 h 4"/>
                      <a:gd name="T16" fmla="*/ 0 w 4"/>
                      <a:gd name="T17" fmla="*/ 3 h 4"/>
                      <a:gd name="T18" fmla="*/ 0 w 4"/>
                      <a:gd name="T19" fmla="*/ 3 h 4"/>
                      <a:gd name="T20" fmla="*/ 0 w 4"/>
                      <a:gd name="T21" fmla="*/ 3 h 4"/>
                      <a:gd name="T22" fmla="*/ 1 w 4"/>
                      <a:gd name="T23" fmla="*/ 4 h 4"/>
                      <a:gd name="T24" fmla="*/ 2 w 4"/>
                      <a:gd name="T25" fmla="*/ 3 h 4"/>
                      <a:gd name="T26" fmla="*/ 2 w 4"/>
                      <a:gd name="T27" fmla="*/ 3 h 4"/>
                      <a:gd name="T28" fmla="*/ 3 w 4"/>
                      <a:gd name="T29" fmla="*/ 2 h 4"/>
                      <a:gd name="T30" fmla="*/ 3 w 4"/>
                      <a:gd name="T31" fmla="*/ 2 h 4"/>
                      <a:gd name="T32" fmla="*/ 3 w 4"/>
                      <a:gd name="T33" fmla="*/ 2 h 4"/>
                      <a:gd name="T34" fmla="*/ 3 w 4"/>
                      <a:gd name="T35" fmla="*/ 1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</a:cxnLst>
                    <a:rect l="0" t="0" r="r" b="b"/>
                    <a:pathLst>
                      <a:path w="4" h="4">
                        <a:moveTo>
                          <a:pt x="3" y="1"/>
                        </a:moveTo>
                        <a:lnTo>
                          <a:pt x="4" y="1"/>
                        </a:lnTo>
                        <a:lnTo>
                          <a:pt x="4" y="1"/>
                        </a:lnTo>
                        <a:lnTo>
                          <a:pt x="3" y="1"/>
                        </a:lnTo>
                        <a:lnTo>
                          <a:pt x="0" y="0"/>
                        </a:lnTo>
                        <a:lnTo>
                          <a:pt x="0" y="1"/>
                        </a:lnTo>
                        <a:lnTo>
                          <a:pt x="0" y="1"/>
                        </a:lnTo>
                        <a:lnTo>
                          <a:pt x="0" y="1"/>
                        </a:lnTo>
                        <a:lnTo>
                          <a:pt x="0" y="3"/>
                        </a:lnTo>
                        <a:lnTo>
                          <a:pt x="0" y="3"/>
                        </a:lnTo>
                        <a:lnTo>
                          <a:pt x="0" y="3"/>
                        </a:lnTo>
                        <a:lnTo>
                          <a:pt x="1" y="4"/>
                        </a:lnTo>
                        <a:lnTo>
                          <a:pt x="2" y="3"/>
                        </a:lnTo>
                        <a:lnTo>
                          <a:pt x="2" y="3"/>
                        </a:lnTo>
                        <a:lnTo>
                          <a:pt x="3" y="2"/>
                        </a:lnTo>
                        <a:lnTo>
                          <a:pt x="3" y="2"/>
                        </a:lnTo>
                        <a:lnTo>
                          <a:pt x="3" y="2"/>
                        </a:lnTo>
                        <a:lnTo>
                          <a:pt x="3" y="1"/>
                        </a:lnTo>
                      </a:path>
                    </a:pathLst>
                  </a:custGeom>
                  <a:grpFill/>
                  <a:ln w="12700" cap="flat">
                    <a:solidFill>
                      <a:schemeClr val="bg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 dirty="0">
                      <a:latin typeface="Calibri Light" panose="020F0302020204030204" pitchFamily="34" charset="0"/>
                      <a:sym typeface="Calibri Light" panose="020F0302020204030204" pitchFamily="34" charset="0"/>
                    </a:endParaRPr>
                  </a:p>
                </p:txBody>
              </p:sp>
              <p:sp>
                <p:nvSpPr>
                  <p:cNvPr id="931" name="Freeform 1353">
                    <a:extLst>
                      <a:ext uri="{FF2B5EF4-FFF2-40B4-BE49-F238E27FC236}">
                        <a16:creationId xmlns:a16="http://schemas.microsoft.com/office/drawing/2014/main" id="{331CFF43-2E96-34F6-01D1-80AF1A15D60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gray">
                  <a:xfrm>
                    <a:off x="2542379" y="3286521"/>
                    <a:ext cx="5956" cy="4765"/>
                  </a:xfrm>
                  <a:custGeom>
                    <a:avLst/>
                    <a:gdLst>
                      <a:gd name="T0" fmla="*/ 4 w 5"/>
                      <a:gd name="T1" fmla="*/ 1 h 4"/>
                      <a:gd name="T2" fmla="*/ 4 w 5"/>
                      <a:gd name="T3" fmla="*/ 0 h 4"/>
                      <a:gd name="T4" fmla="*/ 4 w 5"/>
                      <a:gd name="T5" fmla="*/ 0 h 4"/>
                      <a:gd name="T6" fmla="*/ 1 w 5"/>
                      <a:gd name="T7" fmla="*/ 2 h 4"/>
                      <a:gd name="T8" fmla="*/ 1 w 5"/>
                      <a:gd name="T9" fmla="*/ 2 h 4"/>
                      <a:gd name="T10" fmla="*/ 1 w 5"/>
                      <a:gd name="T11" fmla="*/ 2 h 4"/>
                      <a:gd name="T12" fmla="*/ 0 w 5"/>
                      <a:gd name="T13" fmla="*/ 2 h 4"/>
                      <a:gd name="T14" fmla="*/ 0 w 5"/>
                      <a:gd name="T15" fmla="*/ 3 h 4"/>
                      <a:gd name="T16" fmla="*/ 2 w 5"/>
                      <a:gd name="T17" fmla="*/ 4 h 4"/>
                      <a:gd name="T18" fmla="*/ 2 w 5"/>
                      <a:gd name="T19" fmla="*/ 4 h 4"/>
                      <a:gd name="T20" fmla="*/ 2 w 5"/>
                      <a:gd name="T21" fmla="*/ 4 h 4"/>
                      <a:gd name="T22" fmla="*/ 3 w 5"/>
                      <a:gd name="T23" fmla="*/ 4 h 4"/>
                      <a:gd name="T24" fmla="*/ 4 w 5"/>
                      <a:gd name="T25" fmla="*/ 4 h 4"/>
                      <a:gd name="T26" fmla="*/ 5 w 5"/>
                      <a:gd name="T27" fmla="*/ 3 h 4"/>
                      <a:gd name="T28" fmla="*/ 5 w 5"/>
                      <a:gd name="T29" fmla="*/ 3 h 4"/>
                      <a:gd name="T30" fmla="*/ 5 w 5"/>
                      <a:gd name="T31" fmla="*/ 3 h 4"/>
                      <a:gd name="T32" fmla="*/ 5 w 5"/>
                      <a:gd name="T33" fmla="*/ 3 h 4"/>
                      <a:gd name="T34" fmla="*/ 4 w 5"/>
                      <a:gd name="T35" fmla="*/ 3 h 4"/>
                      <a:gd name="T36" fmla="*/ 4 w 5"/>
                      <a:gd name="T37" fmla="*/ 2 h 4"/>
                      <a:gd name="T38" fmla="*/ 4 w 5"/>
                      <a:gd name="T39" fmla="*/ 1 h 4"/>
                      <a:gd name="T40" fmla="*/ 4 w 5"/>
                      <a:gd name="T41" fmla="*/ 1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5" h="4">
                        <a:moveTo>
                          <a:pt x="4" y="1"/>
                        </a:moveTo>
                        <a:lnTo>
                          <a:pt x="4" y="0"/>
                        </a:lnTo>
                        <a:lnTo>
                          <a:pt x="4" y="0"/>
                        </a:lnTo>
                        <a:lnTo>
                          <a:pt x="1" y="2"/>
                        </a:lnTo>
                        <a:lnTo>
                          <a:pt x="1" y="2"/>
                        </a:lnTo>
                        <a:lnTo>
                          <a:pt x="1" y="2"/>
                        </a:lnTo>
                        <a:lnTo>
                          <a:pt x="0" y="2"/>
                        </a:lnTo>
                        <a:lnTo>
                          <a:pt x="0" y="3"/>
                        </a:lnTo>
                        <a:lnTo>
                          <a:pt x="2" y="4"/>
                        </a:lnTo>
                        <a:lnTo>
                          <a:pt x="2" y="4"/>
                        </a:lnTo>
                        <a:lnTo>
                          <a:pt x="2" y="4"/>
                        </a:lnTo>
                        <a:lnTo>
                          <a:pt x="3" y="4"/>
                        </a:lnTo>
                        <a:lnTo>
                          <a:pt x="4" y="4"/>
                        </a:lnTo>
                        <a:lnTo>
                          <a:pt x="5" y="3"/>
                        </a:lnTo>
                        <a:lnTo>
                          <a:pt x="5" y="3"/>
                        </a:lnTo>
                        <a:lnTo>
                          <a:pt x="5" y="3"/>
                        </a:lnTo>
                        <a:lnTo>
                          <a:pt x="5" y="3"/>
                        </a:lnTo>
                        <a:lnTo>
                          <a:pt x="4" y="3"/>
                        </a:lnTo>
                        <a:lnTo>
                          <a:pt x="4" y="2"/>
                        </a:lnTo>
                        <a:lnTo>
                          <a:pt x="4" y="1"/>
                        </a:lnTo>
                        <a:lnTo>
                          <a:pt x="4" y="1"/>
                        </a:lnTo>
                      </a:path>
                    </a:pathLst>
                  </a:custGeom>
                  <a:grpFill/>
                  <a:ln w="12700" cap="flat">
                    <a:solidFill>
                      <a:schemeClr val="bg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 dirty="0">
                      <a:latin typeface="Calibri Light" panose="020F0302020204030204" pitchFamily="34" charset="0"/>
                      <a:sym typeface="Calibri Light" panose="020F0302020204030204" pitchFamily="34" charset="0"/>
                    </a:endParaRPr>
                  </a:p>
                </p:txBody>
              </p:sp>
            </p:grpSp>
          </p:grpSp>
          <p:grpSp>
            <p:nvGrpSpPr>
              <p:cNvPr id="707" name="Group 712">
                <a:extLst>
                  <a:ext uri="{FF2B5EF4-FFF2-40B4-BE49-F238E27FC236}">
                    <a16:creationId xmlns:a16="http://schemas.microsoft.com/office/drawing/2014/main" id="{8E46BC12-DEAD-AFF8-7B1F-CB39697DB718}"/>
                  </a:ext>
                </a:extLst>
              </p:cNvPr>
              <p:cNvGrpSpPr/>
              <p:nvPr/>
            </p:nvGrpSpPr>
            <p:grpSpPr bwMode="gray">
              <a:xfrm>
                <a:off x="2448250" y="1557273"/>
                <a:ext cx="1830716" cy="2367781"/>
                <a:chOff x="2363672" y="1501825"/>
                <a:chExt cx="1669129" cy="2158790"/>
              </a:xfrm>
              <a:grpFill/>
            </p:grpSpPr>
            <p:sp>
              <p:nvSpPr>
                <p:cNvPr id="708" name="Freeform 549">
                  <a:extLst>
                    <a:ext uri="{FF2B5EF4-FFF2-40B4-BE49-F238E27FC236}">
                      <a16:creationId xmlns:a16="http://schemas.microsoft.com/office/drawing/2014/main" id="{D67EDFC6-0C1C-920D-4614-DFF9756C6A67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3763550" y="3586748"/>
                  <a:ext cx="2383" cy="4765"/>
                </a:xfrm>
                <a:custGeom>
                  <a:avLst/>
                  <a:gdLst>
                    <a:gd name="T0" fmla="*/ 1 w 2"/>
                    <a:gd name="T1" fmla="*/ 0 h 4"/>
                    <a:gd name="T2" fmla="*/ 0 w 2"/>
                    <a:gd name="T3" fmla="*/ 1 h 4"/>
                    <a:gd name="T4" fmla="*/ 0 w 2"/>
                    <a:gd name="T5" fmla="*/ 3 h 4"/>
                    <a:gd name="T6" fmla="*/ 0 w 2"/>
                    <a:gd name="T7" fmla="*/ 4 h 4"/>
                    <a:gd name="T8" fmla="*/ 1 w 2"/>
                    <a:gd name="T9" fmla="*/ 3 h 4"/>
                    <a:gd name="T10" fmla="*/ 2 w 2"/>
                    <a:gd name="T11" fmla="*/ 3 h 4"/>
                    <a:gd name="T12" fmla="*/ 2 w 2"/>
                    <a:gd name="T13" fmla="*/ 2 h 4"/>
                    <a:gd name="T14" fmla="*/ 2 w 2"/>
                    <a:gd name="T15" fmla="*/ 0 h 4"/>
                    <a:gd name="T16" fmla="*/ 1 w 2"/>
                    <a:gd name="T17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" h="4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0" y="3"/>
                      </a:lnTo>
                      <a:lnTo>
                        <a:pt x="0" y="4"/>
                      </a:lnTo>
                      <a:lnTo>
                        <a:pt x="1" y="3"/>
                      </a:lnTo>
                      <a:lnTo>
                        <a:pt x="2" y="3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1" y="0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709" name="Freeform 550">
                  <a:extLst>
                    <a:ext uri="{FF2B5EF4-FFF2-40B4-BE49-F238E27FC236}">
                      <a16:creationId xmlns:a16="http://schemas.microsoft.com/office/drawing/2014/main" id="{18A7A7D7-0BBD-9424-65AE-147170D4DD4C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3763550" y="3586748"/>
                  <a:ext cx="2383" cy="4765"/>
                </a:xfrm>
                <a:custGeom>
                  <a:avLst/>
                  <a:gdLst>
                    <a:gd name="T0" fmla="*/ 1 w 2"/>
                    <a:gd name="T1" fmla="*/ 0 h 4"/>
                    <a:gd name="T2" fmla="*/ 0 w 2"/>
                    <a:gd name="T3" fmla="*/ 1 h 4"/>
                    <a:gd name="T4" fmla="*/ 0 w 2"/>
                    <a:gd name="T5" fmla="*/ 3 h 4"/>
                    <a:gd name="T6" fmla="*/ 0 w 2"/>
                    <a:gd name="T7" fmla="*/ 4 h 4"/>
                    <a:gd name="T8" fmla="*/ 1 w 2"/>
                    <a:gd name="T9" fmla="*/ 3 h 4"/>
                    <a:gd name="T10" fmla="*/ 2 w 2"/>
                    <a:gd name="T11" fmla="*/ 3 h 4"/>
                    <a:gd name="T12" fmla="*/ 2 w 2"/>
                    <a:gd name="T13" fmla="*/ 2 h 4"/>
                    <a:gd name="T14" fmla="*/ 2 w 2"/>
                    <a:gd name="T15" fmla="*/ 0 h 4"/>
                    <a:gd name="T16" fmla="*/ 1 w 2"/>
                    <a:gd name="T17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" h="4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0" y="3"/>
                      </a:lnTo>
                      <a:lnTo>
                        <a:pt x="0" y="4"/>
                      </a:lnTo>
                      <a:lnTo>
                        <a:pt x="1" y="3"/>
                      </a:lnTo>
                      <a:lnTo>
                        <a:pt x="2" y="3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1" y="0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710" name="Freeform 761">
                  <a:extLst>
                    <a:ext uri="{FF2B5EF4-FFF2-40B4-BE49-F238E27FC236}">
                      <a16:creationId xmlns:a16="http://schemas.microsoft.com/office/drawing/2014/main" id="{588806AA-7A67-EF16-D827-B12CFB7EAF86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3763548" y="3586749"/>
                  <a:ext cx="2383" cy="4765"/>
                </a:xfrm>
                <a:custGeom>
                  <a:avLst/>
                  <a:gdLst>
                    <a:gd name="T0" fmla="*/ 1 w 2"/>
                    <a:gd name="T1" fmla="*/ 0 h 4"/>
                    <a:gd name="T2" fmla="*/ 0 w 2"/>
                    <a:gd name="T3" fmla="*/ 1 h 4"/>
                    <a:gd name="T4" fmla="*/ 0 w 2"/>
                    <a:gd name="T5" fmla="*/ 3 h 4"/>
                    <a:gd name="T6" fmla="*/ 0 w 2"/>
                    <a:gd name="T7" fmla="*/ 4 h 4"/>
                    <a:gd name="T8" fmla="*/ 1 w 2"/>
                    <a:gd name="T9" fmla="*/ 3 h 4"/>
                    <a:gd name="T10" fmla="*/ 2 w 2"/>
                    <a:gd name="T11" fmla="*/ 3 h 4"/>
                    <a:gd name="T12" fmla="*/ 2 w 2"/>
                    <a:gd name="T13" fmla="*/ 2 h 4"/>
                    <a:gd name="T14" fmla="*/ 2 w 2"/>
                    <a:gd name="T15" fmla="*/ 0 h 4"/>
                    <a:gd name="T16" fmla="*/ 1 w 2"/>
                    <a:gd name="T17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" h="4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0" y="3"/>
                      </a:lnTo>
                      <a:lnTo>
                        <a:pt x="0" y="4"/>
                      </a:lnTo>
                      <a:lnTo>
                        <a:pt x="1" y="3"/>
                      </a:lnTo>
                      <a:lnTo>
                        <a:pt x="2" y="3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1" y="0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711" name="Freeform 1012">
                  <a:extLst>
                    <a:ext uri="{FF2B5EF4-FFF2-40B4-BE49-F238E27FC236}">
                      <a16:creationId xmlns:a16="http://schemas.microsoft.com/office/drawing/2014/main" id="{942708C9-889A-03C6-0007-0B8E1C1D6547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3725424" y="3602238"/>
                  <a:ext cx="2383" cy="4765"/>
                </a:xfrm>
                <a:custGeom>
                  <a:avLst/>
                  <a:gdLst>
                    <a:gd name="T0" fmla="*/ 0 w 2"/>
                    <a:gd name="T1" fmla="*/ 2 h 4"/>
                    <a:gd name="T2" fmla="*/ 0 w 2"/>
                    <a:gd name="T3" fmla="*/ 4 h 4"/>
                    <a:gd name="T4" fmla="*/ 2 w 2"/>
                    <a:gd name="T5" fmla="*/ 4 h 4"/>
                    <a:gd name="T6" fmla="*/ 2 w 2"/>
                    <a:gd name="T7" fmla="*/ 2 h 4"/>
                    <a:gd name="T8" fmla="*/ 2 w 2"/>
                    <a:gd name="T9" fmla="*/ 2 h 4"/>
                    <a:gd name="T10" fmla="*/ 2 w 2"/>
                    <a:gd name="T11" fmla="*/ 0 h 4"/>
                    <a:gd name="T12" fmla="*/ 0 w 2"/>
                    <a:gd name="T13" fmla="*/ 0 h 4"/>
                    <a:gd name="T14" fmla="*/ 0 w 2"/>
                    <a:gd name="T15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" h="4">
                      <a:moveTo>
                        <a:pt x="0" y="2"/>
                      </a:moveTo>
                      <a:lnTo>
                        <a:pt x="0" y="4"/>
                      </a:lnTo>
                      <a:lnTo>
                        <a:pt x="2" y="4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0" y="2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712" name="Freeform 1013">
                  <a:extLst>
                    <a:ext uri="{FF2B5EF4-FFF2-40B4-BE49-F238E27FC236}">
                      <a16:creationId xmlns:a16="http://schemas.microsoft.com/office/drawing/2014/main" id="{95709428-0CD7-CA10-5F87-B110D44D02DB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3728999" y="3599855"/>
                  <a:ext cx="1191" cy="3574"/>
                </a:xfrm>
                <a:custGeom>
                  <a:avLst/>
                  <a:gdLst>
                    <a:gd name="T0" fmla="*/ 0 w 1"/>
                    <a:gd name="T1" fmla="*/ 3 h 3"/>
                    <a:gd name="T2" fmla="*/ 1 w 1"/>
                    <a:gd name="T3" fmla="*/ 3 h 3"/>
                    <a:gd name="T4" fmla="*/ 1 w 1"/>
                    <a:gd name="T5" fmla="*/ 2 h 3"/>
                    <a:gd name="T6" fmla="*/ 1 w 1"/>
                    <a:gd name="T7" fmla="*/ 0 h 3"/>
                    <a:gd name="T8" fmla="*/ 0 w 1"/>
                    <a:gd name="T9" fmla="*/ 0 h 3"/>
                    <a:gd name="T10" fmla="*/ 0 w 1"/>
                    <a:gd name="T11" fmla="*/ 2 h 3"/>
                    <a:gd name="T12" fmla="*/ 0 w 1"/>
                    <a:gd name="T13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" h="3">
                      <a:moveTo>
                        <a:pt x="0" y="3"/>
                      </a:moveTo>
                      <a:lnTo>
                        <a:pt x="1" y="3"/>
                      </a:lnTo>
                      <a:lnTo>
                        <a:pt x="1" y="2"/>
                      </a:ln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3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713" name="Freeform 1014">
                  <a:extLst>
                    <a:ext uri="{FF2B5EF4-FFF2-40B4-BE49-F238E27FC236}">
                      <a16:creationId xmlns:a16="http://schemas.microsoft.com/office/drawing/2014/main" id="{E8AFD00E-ED8D-8837-B7E1-0613DA47ABC2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3730190" y="3604620"/>
                  <a:ext cx="1191" cy="3574"/>
                </a:xfrm>
                <a:custGeom>
                  <a:avLst/>
                  <a:gdLst>
                    <a:gd name="T0" fmla="*/ 0 w 1"/>
                    <a:gd name="T1" fmla="*/ 1 h 3"/>
                    <a:gd name="T2" fmla="*/ 0 w 1"/>
                    <a:gd name="T3" fmla="*/ 2 h 3"/>
                    <a:gd name="T4" fmla="*/ 1 w 1"/>
                    <a:gd name="T5" fmla="*/ 3 h 3"/>
                    <a:gd name="T6" fmla="*/ 1 w 1"/>
                    <a:gd name="T7" fmla="*/ 1 h 3"/>
                    <a:gd name="T8" fmla="*/ 1 w 1"/>
                    <a:gd name="T9" fmla="*/ 0 h 3"/>
                    <a:gd name="T10" fmla="*/ 0 w 1"/>
                    <a:gd name="T11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" h="3">
                      <a:moveTo>
                        <a:pt x="0" y="1"/>
                      </a:moveTo>
                      <a:lnTo>
                        <a:pt x="0" y="2"/>
                      </a:lnTo>
                      <a:lnTo>
                        <a:pt x="1" y="3"/>
                      </a:lnTo>
                      <a:lnTo>
                        <a:pt x="1" y="1"/>
                      </a:lnTo>
                      <a:lnTo>
                        <a:pt x="1" y="0"/>
                      </a:lnTo>
                      <a:lnTo>
                        <a:pt x="0" y="1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714" name="Freeform 1038">
                  <a:extLst>
                    <a:ext uri="{FF2B5EF4-FFF2-40B4-BE49-F238E27FC236}">
                      <a16:creationId xmlns:a16="http://schemas.microsoft.com/office/drawing/2014/main" id="{4B289372-6462-85AC-87AA-C165AB47BD1C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3456171" y="3555773"/>
                  <a:ext cx="28593" cy="10723"/>
                </a:xfrm>
                <a:custGeom>
                  <a:avLst/>
                  <a:gdLst>
                    <a:gd name="T0" fmla="*/ 17 w 24"/>
                    <a:gd name="T1" fmla="*/ 1 h 9"/>
                    <a:gd name="T2" fmla="*/ 16 w 24"/>
                    <a:gd name="T3" fmla="*/ 2 h 9"/>
                    <a:gd name="T4" fmla="*/ 13 w 24"/>
                    <a:gd name="T5" fmla="*/ 1 h 9"/>
                    <a:gd name="T6" fmla="*/ 10 w 24"/>
                    <a:gd name="T7" fmla="*/ 1 h 9"/>
                    <a:gd name="T8" fmla="*/ 9 w 24"/>
                    <a:gd name="T9" fmla="*/ 2 h 9"/>
                    <a:gd name="T10" fmla="*/ 6 w 24"/>
                    <a:gd name="T11" fmla="*/ 1 h 9"/>
                    <a:gd name="T12" fmla="*/ 4 w 24"/>
                    <a:gd name="T13" fmla="*/ 1 h 9"/>
                    <a:gd name="T14" fmla="*/ 0 w 24"/>
                    <a:gd name="T15" fmla="*/ 1 h 9"/>
                    <a:gd name="T16" fmla="*/ 1 w 24"/>
                    <a:gd name="T17" fmla="*/ 3 h 9"/>
                    <a:gd name="T18" fmla="*/ 8 w 24"/>
                    <a:gd name="T19" fmla="*/ 6 h 9"/>
                    <a:gd name="T20" fmla="*/ 10 w 24"/>
                    <a:gd name="T21" fmla="*/ 7 h 9"/>
                    <a:gd name="T22" fmla="*/ 13 w 24"/>
                    <a:gd name="T23" fmla="*/ 7 h 9"/>
                    <a:gd name="T24" fmla="*/ 15 w 24"/>
                    <a:gd name="T25" fmla="*/ 9 h 9"/>
                    <a:gd name="T26" fmla="*/ 19 w 24"/>
                    <a:gd name="T27" fmla="*/ 9 h 9"/>
                    <a:gd name="T28" fmla="*/ 22 w 24"/>
                    <a:gd name="T29" fmla="*/ 9 h 9"/>
                    <a:gd name="T30" fmla="*/ 23 w 24"/>
                    <a:gd name="T31" fmla="*/ 7 h 9"/>
                    <a:gd name="T32" fmla="*/ 24 w 24"/>
                    <a:gd name="T33" fmla="*/ 4 h 9"/>
                    <a:gd name="T34" fmla="*/ 24 w 24"/>
                    <a:gd name="T35" fmla="*/ 2 h 9"/>
                    <a:gd name="T36" fmla="*/ 23 w 24"/>
                    <a:gd name="T37" fmla="*/ 2 h 9"/>
                    <a:gd name="T38" fmla="*/ 22 w 24"/>
                    <a:gd name="T39" fmla="*/ 6 h 9"/>
                    <a:gd name="T40" fmla="*/ 21 w 24"/>
                    <a:gd name="T41" fmla="*/ 8 h 9"/>
                    <a:gd name="T42" fmla="*/ 20 w 24"/>
                    <a:gd name="T43" fmla="*/ 7 h 9"/>
                    <a:gd name="T44" fmla="*/ 21 w 24"/>
                    <a:gd name="T45" fmla="*/ 6 h 9"/>
                    <a:gd name="T46" fmla="*/ 21 w 24"/>
                    <a:gd name="T47" fmla="*/ 2 h 9"/>
                    <a:gd name="T48" fmla="*/ 20 w 24"/>
                    <a:gd name="T49" fmla="*/ 0 h 9"/>
                    <a:gd name="T50" fmla="*/ 18 w 24"/>
                    <a:gd name="T51" fmla="*/ 0 h 9"/>
                    <a:gd name="T52" fmla="*/ 17 w 24"/>
                    <a:gd name="T53" fmla="*/ 1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24" h="9">
                      <a:moveTo>
                        <a:pt x="17" y="1"/>
                      </a:moveTo>
                      <a:lnTo>
                        <a:pt x="16" y="2"/>
                      </a:lnTo>
                      <a:lnTo>
                        <a:pt x="13" y="1"/>
                      </a:lnTo>
                      <a:lnTo>
                        <a:pt x="10" y="1"/>
                      </a:lnTo>
                      <a:lnTo>
                        <a:pt x="9" y="2"/>
                      </a:lnTo>
                      <a:lnTo>
                        <a:pt x="6" y="1"/>
                      </a:lnTo>
                      <a:lnTo>
                        <a:pt x="4" y="1"/>
                      </a:lnTo>
                      <a:lnTo>
                        <a:pt x="0" y="1"/>
                      </a:lnTo>
                      <a:lnTo>
                        <a:pt x="1" y="3"/>
                      </a:lnTo>
                      <a:lnTo>
                        <a:pt x="8" y="6"/>
                      </a:lnTo>
                      <a:lnTo>
                        <a:pt x="10" y="7"/>
                      </a:lnTo>
                      <a:lnTo>
                        <a:pt x="13" y="7"/>
                      </a:lnTo>
                      <a:lnTo>
                        <a:pt x="15" y="9"/>
                      </a:lnTo>
                      <a:lnTo>
                        <a:pt x="19" y="9"/>
                      </a:lnTo>
                      <a:lnTo>
                        <a:pt x="22" y="9"/>
                      </a:lnTo>
                      <a:lnTo>
                        <a:pt x="23" y="7"/>
                      </a:lnTo>
                      <a:lnTo>
                        <a:pt x="24" y="4"/>
                      </a:lnTo>
                      <a:lnTo>
                        <a:pt x="24" y="2"/>
                      </a:lnTo>
                      <a:lnTo>
                        <a:pt x="23" y="2"/>
                      </a:lnTo>
                      <a:lnTo>
                        <a:pt x="22" y="6"/>
                      </a:lnTo>
                      <a:lnTo>
                        <a:pt x="21" y="8"/>
                      </a:lnTo>
                      <a:lnTo>
                        <a:pt x="20" y="7"/>
                      </a:lnTo>
                      <a:lnTo>
                        <a:pt x="21" y="6"/>
                      </a:lnTo>
                      <a:lnTo>
                        <a:pt x="21" y="2"/>
                      </a:lnTo>
                      <a:lnTo>
                        <a:pt x="20" y="0"/>
                      </a:lnTo>
                      <a:lnTo>
                        <a:pt x="18" y="0"/>
                      </a:lnTo>
                      <a:lnTo>
                        <a:pt x="17" y="1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715" name="Freeform 757">
                  <a:extLst>
                    <a:ext uri="{FF2B5EF4-FFF2-40B4-BE49-F238E27FC236}">
                      <a16:creationId xmlns:a16="http://schemas.microsoft.com/office/drawing/2014/main" id="{4C4AB9DC-490B-9E6A-FABB-1BE43A6744DC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2601949" y="3415190"/>
                  <a:ext cx="95311" cy="73865"/>
                </a:xfrm>
                <a:custGeom>
                  <a:avLst/>
                  <a:gdLst>
                    <a:gd name="T0" fmla="*/ 14 w 80"/>
                    <a:gd name="T1" fmla="*/ 12 h 62"/>
                    <a:gd name="T2" fmla="*/ 15 w 80"/>
                    <a:gd name="T3" fmla="*/ 12 h 62"/>
                    <a:gd name="T4" fmla="*/ 13 w 80"/>
                    <a:gd name="T5" fmla="*/ 7 h 62"/>
                    <a:gd name="T6" fmla="*/ 6 w 80"/>
                    <a:gd name="T7" fmla="*/ 4 h 62"/>
                    <a:gd name="T8" fmla="*/ 4 w 80"/>
                    <a:gd name="T9" fmla="*/ 8 h 62"/>
                    <a:gd name="T10" fmla="*/ 0 w 80"/>
                    <a:gd name="T11" fmla="*/ 6 h 62"/>
                    <a:gd name="T12" fmla="*/ 1 w 80"/>
                    <a:gd name="T13" fmla="*/ 2 h 62"/>
                    <a:gd name="T14" fmla="*/ 6 w 80"/>
                    <a:gd name="T15" fmla="*/ 0 h 62"/>
                    <a:gd name="T16" fmla="*/ 11 w 80"/>
                    <a:gd name="T17" fmla="*/ 3 h 62"/>
                    <a:gd name="T18" fmla="*/ 17 w 80"/>
                    <a:gd name="T19" fmla="*/ 5 h 62"/>
                    <a:gd name="T20" fmla="*/ 35 w 80"/>
                    <a:gd name="T21" fmla="*/ 11 h 62"/>
                    <a:gd name="T22" fmla="*/ 43 w 80"/>
                    <a:gd name="T23" fmla="*/ 13 h 62"/>
                    <a:gd name="T24" fmla="*/ 46 w 80"/>
                    <a:gd name="T25" fmla="*/ 16 h 62"/>
                    <a:gd name="T26" fmla="*/ 55 w 80"/>
                    <a:gd name="T27" fmla="*/ 29 h 62"/>
                    <a:gd name="T28" fmla="*/ 55 w 80"/>
                    <a:gd name="T29" fmla="*/ 30 h 62"/>
                    <a:gd name="T30" fmla="*/ 56 w 80"/>
                    <a:gd name="T31" fmla="*/ 34 h 62"/>
                    <a:gd name="T32" fmla="*/ 63 w 80"/>
                    <a:gd name="T33" fmla="*/ 37 h 62"/>
                    <a:gd name="T34" fmla="*/ 67 w 80"/>
                    <a:gd name="T35" fmla="*/ 39 h 62"/>
                    <a:gd name="T36" fmla="*/ 73 w 80"/>
                    <a:gd name="T37" fmla="*/ 44 h 62"/>
                    <a:gd name="T38" fmla="*/ 76 w 80"/>
                    <a:gd name="T39" fmla="*/ 50 h 62"/>
                    <a:gd name="T40" fmla="*/ 77 w 80"/>
                    <a:gd name="T41" fmla="*/ 55 h 62"/>
                    <a:gd name="T42" fmla="*/ 78 w 80"/>
                    <a:gd name="T43" fmla="*/ 54 h 62"/>
                    <a:gd name="T44" fmla="*/ 80 w 80"/>
                    <a:gd name="T45" fmla="*/ 59 h 62"/>
                    <a:gd name="T46" fmla="*/ 77 w 80"/>
                    <a:gd name="T47" fmla="*/ 62 h 62"/>
                    <a:gd name="T48" fmla="*/ 70 w 80"/>
                    <a:gd name="T49" fmla="*/ 60 h 62"/>
                    <a:gd name="T50" fmla="*/ 65 w 80"/>
                    <a:gd name="T51" fmla="*/ 56 h 62"/>
                    <a:gd name="T52" fmla="*/ 62 w 80"/>
                    <a:gd name="T53" fmla="*/ 57 h 62"/>
                    <a:gd name="T54" fmla="*/ 58 w 80"/>
                    <a:gd name="T55" fmla="*/ 54 h 62"/>
                    <a:gd name="T56" fmla="*/ 59 w 80"/>
                    <a:gd name="T57" fmla="*/ 51 h 62"/>
                    <a:gd name="T58" fmla="*/ 58 w 80"/>
                    <a:gd name="T59" fmla="*/ 53 h 62"/>
                    <a:gd name="T60" fmla="*/ 53 w 80"/>
                    <a:gd name="T61" fmla="*/ 51 h 62"/>
                    <a:gd name="T62" fmla="*/ 52 w 80"/>
                    <a:gd name="T63" fmla="*/ 49 h 62"/>
                    <a:gd name="T64" fmla="*/ 55 w 80"/>
                    <a:gd name="T65" fmla="*/ 46 h 62"/>
                    <a:gd name="T66" fmla="*/ 52 w 80"/>
                    <a:gd name="T67" fmla="*/ 45 h 62"/>
                    <a:gd name="T68" fmla="*/ 49 w 80"/>
                    <a:gd name="T69" fmla="*/ 46 h 62"/>
                    <a:gd name="T70" fmla="*/ 42 w 80"/>
                    <a:gd name="T71" fmla="*/ 45 h 62"/>
                    <a:gd name="T72" fmla="*/ 46 w 80"/>
                    <a:gd name="T73" fmla="*/ 45 h 62"/>
                    <a:gd name="T74" fmla="*/ 42 w 80"/>
                    <a:gd name="T75" fmla="*/ 40 h 62"/>
                    <a:gd name="T76" fmla="*/ 38 w 80"/>
                    <a:gd name="T77" fmla="*/ 37 h 62"/>
                    <a:gd name="T78" fmla="*/ 32 w 80"/>
                    <a:gd name="T79" fmla="*/ 36 h 62"/>
                    <a:gd name="T80" fmla="*/ 29 w 80"/>
                    <a:gd name="T81" fmla="*/ 33 h 62"/>
                    <a:gd name="T82" fmla="*/ 34 w 80"/>
                    <a:gd name="T83" fmla="*/ 32 h 62"/>
                    <a:gd name="T84" fmla="*/ 35 w 80"/>
                    <a:gd name="T85" fmla="*/ 29 h 62"/>
                    <a:gd name="T86" fmla="*/ 32 w 80"/>
                    <a:gd name="T87" fmla="*/ 29 h 62"/>
                    <a:gd name="T88" fmla="*/ 29 w 80"/>
                    <a:gd name="T89" fmla="*/ 29 h 62"/>
                    <a:gd name="T90" fmla="*/ 25 w 80"/>
                    <a:gd name="T91" fmla="*/ 24 h 62"/>
                    <a:gd name="T92" fmla="*/ 24 w 80"/>
                    <a:gd name="T93" fmla="*/ 23 h 62"/>
                    <a:gd name="T94" fmla="*/ 19 w 80"/>
                    <a:gd name="T95" fmla="*/ 23 h 62"/>
                    <a:gd name="T96" fmla="*/ 21 w 80"/>
                    <a:gd name="T97" fmla="*/ 19 h 62"/>
                    <a:gd name="T98" fmla="*/ 17 w 80"/>
                    <a:gd name="T99" fmla="*/ 17 h 62"/>
                    <a:gd name="T100" fmla="*/ 15 w 80"/>
                    <a:gd name="T101" fmla="*/ 17 h 62"/>
                    <a:gd name="T102" fmla="*/ 12 w 80"/>
                    <a:gd name="T103" fmla="*/ 17 h 62"/>
                    <a:gd name="T104" fmla="*/ 9 w 80"/>
                    <a:gd name="T105" fmla="*/ 19 h 62"/>
                    <a:gd name="T106" fmla="*/ 9 w 80"/>
                    <a:gd name="T107" fmla="*/ 16 h 62"/>
                    <a:gd name="T108" fmla="*/ 8 w 80"/>
                    <a:gd name="T109" fmla="*/ 13 h 62"/>
                    <a:gd name="T110" fmla="*/ 10 w 80"/>
                    <a:gd name="T111" fmla="*/ 10 h 62"/>
                    <a:gd name="T112" fmla="*/ 13 w 80"/>
                    <a:gd name="T113" fmla="*/ 12 h 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80" h="62">
                      <a:moveTo>
                        <a:pt x="13" y="12"/>
                      </a:moveTo>
                      <a:lnTo>
                        <a:pt x="14" y="12"/>
                      </a:lnTo>
                      <a:lnTo>
                        <a:pt x="14" y="12"/>
                      </a:lnTo>
                      <a:lnTo>
                        <a:pt x="15" y="12"/>
                      </a:lnTo>
                      <a:lnTo>
                        <a:pt x="13" y="9"/>
                      </a:lnTo>
                      <a:lnTo>
                        <a:pt x="13" y="7"/>
                      </a:lnTo>
                      <a:lnTo>
                        <a:pt x="8" y="6"/>
                      </a:lnTo>
                      <a:lnTo>
                        <a:pt x="6" y="4"/>
                      </a:lnTo>
                      <a:lnTo>
                        <a:pt x="5" y="6"/>
                      </a:lnTo>
                      <a:lnTo>
                        <a:pt x="4" y="8"/>
                      </a:lnTo>
                      <a:lnTo>
                        <a:pt x="2" y="7"/>
                      </a:lnTo>
                      <a:lnTo>
                        <a:pt x="0" y="6"/>
                      </a:lnTo>
                      <a:lnTo>
                        <a:pt x="0" y="3"/>
                      </a:lnTo>
                      <a:lnTo>
                        <a:pt x="1" y="2"/>
                      </a:lnTo>
                      <a:lnTo>
                        <a:pt x="3" y="0"/>
                      </a:lnTo>
                      <a:lnTo>
                        <a:pt x="6" y="0"/>
                      </a:lnTo>
                      <a:lnTo>
                        <a:pt x="9" y="1"/>
                      </a:lnTo>
                      <a:lnTo>
                        <a:pt x="11" y="3"/>
                      </a:lnTo>
                      <a:lnTo>
                        <a:pt x="14" y="3"/>
                      </a:lnTo>
                      <a:lnTo>
                        <a:pt x="17" y="5"/>
                      </a:lnTo>
                      <a:lnTo>
                        <a:pt x="26" y="9"/>
                      </a:lnTo>
                      <a:lnTo>
                        <a:pt x="35" y="11"/>
                      </a:lnTo>
                      <a:lnTo>
                        <a:pt x="39" y="13"/>
                      </a:lnTo>
                      <a:lnTo>
                        <a:pt x="43" y="13"/>
                      </a:lnTo>
                      <a:lnTo>
                        <a:pt x="45" y="15"/>
                      </a:lnTo>
                      <a:lnTo>
                        <a:pt x="46" y="16"/>
                      </a:lnTo>
                      <a:lnTo>
                        <a:pt x="46" y="19"/>
                      </a:lnTo>
                      <a:lnTo>
                        <a:pt x="55" y="29"/>
                      </a:lnTo>
                      <a:lnTo>
                        <a:pt x="55" y="29"/>
                      </a:lnTo>
                      <a:lnTo>
                        <a:pt x="55" y="30"/>
                      </a:lnTo>
                      <a:lnTo>
                        <a:pt x="55" y="33"/>
                      </a:lnTo>
                      <a:lnTo>
                        <a:pt x="56" y="34"/>
                      </a:lnTo>
                      <a:lnTo>
                        <a:pt x="60" y="36"/>
                      </a:lnTo>
                      <a:lnTo>
                        <a:pt x="63" y="37"/>
                      </a:lnTo>
                      <a:lnTo>
                        <a:pt x="65" y="38"/>
                      </a:lnTo>
                      <a:lnTo>
                        <a:pt x="67" y="39"/>
                      </a:lnTo>
                      <a:lnTo>
                        <a:pt x="68" y="40"/>
                      </a:lnTo>
                      <a:lnTo>
                        <a:pt x="73" y="44"/>
                      </a:lnTo>
                      <a:lnTo>
                        <a:pt x="74" y="46"/>
                      </a:lnTo>
                      <a:lnTo>
                        <a:pt x="76" y="50"/>
                      </a:lnTo>
                      <a:lnTo>
                        <a:pt x="76" y="52"/>
                      </a:lnTo>
                      <a:lnTo>
                        <a:pt x="77" y="55"/>
                      </a:lnTo>
                      <a:lnTo>
                        <a:pt x="78" y="56"/>
                      </a:lnTo>
                      <a:lnTo>
                        <a:pt x="78" y="54"/>
                      </a:lnTo>
                      <a:lnTo>
                        <a:pt x="80" y="58"/>
                      </a:lnTo>
                      <a:lnTo>
                        <a:pt x="80" y="59"/>
                      </a:lnTo>
                      <a:lnTo>
                        <a:pt x="79" y="60"/>
                      </a:lnTo>
                      <a:lnTo>
                        <a:pt x="77" y="62"/>
                      </a:lnTo>
                      <a:lnTo>
                        <a:pt x="75" y="62"/>
                      </a:lnTo>
                      <a:lnTo>
                        <a:pt x="70" y="60"/>
                      </a:lnTo>
                      <a:lnTo>
                        <a:pt x="65" y="57"/>
                      </a:lnTo>
                      <a:lnTo>
                        <a:pt x="65" y="56"/>
                      </a:lnTo>
                      <a:lnTo>
                        <a:pt x="63" y="56"/>
                      </a:lnTo>
                      <a:lnTo>
                        <a:pt x="62" y="57"/>
                      </a:lnTo>
                      <a:lnTo>
                        <a:pt x="58" y="55"/>
                      </a:lnTo>
                      <a:lnTo>
                        <a:pt x="58" y="54"/>
                      </a:lnTo>
                      <a:lnTo>
                        <a:pt x="58" y="52"/>
                      </a:lnTo>
                      <a:lnTo>
                        <a:pt x="59" y="51"/>
                      </a:lnTo>
                      <a:lnTo>
                        <a:pt x="58" y="51"/>
                      </a:lnTo>
                      <a:lnTo>
                        <a:pt x="58" y="53"/>
                      </a:lnTo>
                      <a:lnTo>
                        <a:pt x="56" y="53"/>
                      </a:lnTo>
                      <a:lnTo>
                        <a:pt x="53" y="51"/>
                      </a:lnTo>
                      <a:lnTo>
                        <a:pt x="52" y="50"/>
                      </a:lnTo>
                      <a:lnTo>
                        <a:pt x="52" y="49"/>
                      </a:lnTo>
                      <a:lnTo>
                        <a:pt x="54" y="48"/>
                      </a:lnTo>
                      <a:lnTo>
                        <a:pt x="55" y="46"/>
                      </a:lnTo>
                      <a:lnTo>
                        <a:pt x="54" y="46"/>
                      </a:lnTo>
                      <a:lnTo>
                        <a:pt x="52" y="45"/>
                      </a:lnTo>
                      <a:lnTo>
                        <a:pt x="50" y="47"/>
                      </a:lnTo>
                      <a:lnTo>
                        <a:pt x="49" y="46"/>
                      </a:lnTo>
                      <a:lnTo>
                        <a:pt x="45" y="47"/>
                      </a:lnTo>
                      <a:lnTo>
                        <a:pt x="42" y="45"/>
                      </a:lnTo>
                      <a:lnTo>
                        <a:pt x="43" y="45"/>
                      </a:lnTo>
                      <a:lnTo>
                        <a:pt x="46" y="45"/>
                      </a:lnTo>
                      <a:lnTo>
                        <a:pt x="45" y="42"/>
                      </a:lnTo>
                      <a:lnTo>
                        <a:pt x="42" y="40"/>
                      </a:lnTo>
                      <a:lnTo>
                        <a:pt x="39" y="39"/>
                      </a:lnTo>
                      <a:lnTo>
                        <a:pt x="38" y="37"/>
                      </a:lnTo>
                      <a:lnTo>
                        <a:pt x="35" y="36"/>
                      </a:lnTo>
                      <a:lnTo>
                        <a:pt x="32" y="36"/>
                      </a:lnTo>
                      <a:lnTo>
                        <a:pt x="30" y="36"/>
                      </a:lnTo>
                      <a:lnTo>
                        <a:pt x="29" y="33"/>
                      </a:lnTo>
                      <a:lnTo>
                        <a:pt x="31" y="32"/>
                      </a:lnTo>
                      <a:lnTo>
                        <a:pt x="34" y="32"/>
                      </a:lnTo>
                      <a:lnTo>
                        <a:pt x="38" y="30"/>
                      </a:lnTo>
                      <a:lnTo>
                        <a:pt x="35" y="29"/>
                      </a:lnTo>
                      <a:lnTo>
                        <a:pt x="32" y="30"/>
                      </a:lnTo>
                      <a:lnTo>
                        <a:pt x="32" y="29"/>
                      </a:lnTo>
                      <a:lnTo>
                        <a:pt x="31" y="27"/>
                      </a:lnTo>
                      <a:lnTo>
                        <a:pt x="29" y="29"/>
                      </a:lnTo>
                      <a:lnTo>
                        <a:pt x="28" y="26"/>
                      </a:lnTo>
                      <a:lnTo>
                        <a:pt x="25" y="24"/>
                      </a:lnTo>
                      <a:lnTo>
                        <a:pt x="24" y="24"/>
                      </a:lnTo>
                      <a:lnTo>
                        <a:pt x="24" y="23"/>
                      </a:lnTo>
                      <a:lnTo>
                        <a:pt x="21" y="25"/>
                      </a:lnTo>
                      <a:lnTo>
                        <a:pt x="19" y="23"/>
                      </a:lnTo>
                      <a:lnTo>
                        <a:pt x="20" y="21"/>
                      </a:lnTo>
                      <a:lnTo>
                        <a:pt x="21" y="19"/>
                      </a:lnTo>
                      <a:lnTo>
                        <a:pt x="20" y="19"/>
                      </a:lnTo>
                      <a:lnTo>
                        <a:pt x="17" y="17"/>
                      </a:lnTo>
                      <a:lnTo>
                        <a:pt x="17" y="21"/>
                      </a:lnTo>
                      <a:lnTo>
                        <a:pt x="15" y="17"/>
                      </a:lnTo>
                      <a:lnTo>
                        <a:pt x="13" y="18"/>
                      </a:lnTo>
                      <a:lnTo>
                        <a:pt x="12" y="17"/>
                      </a:lnTo>
                      <a:lnTo>
                        <a:pt x="11" y="19"/>
                      </a:lnTo>
                      <a:lnTo>
                        <a:pt x="9" y="19"/>
                      </a:lnTo>
                      <a:lnTo>
                        <a:pt x="8" y="18"/>
                      </a:lnTo>
                      <a:lnTo>
                        <a:pt x="9" y="16"/>
                      </a:lnTo>
                      <a:lnTo>
                        <a:pt x="9" y="14"/>
                      </a:lnTo>
                      <a:lnTo>
                        <a:pt x="8" y="13"/>
                      </a:lnTo>
                      <a:lnTo>
                        <a:pt x="7" y="11"/>
                      </a:lnTo>
                      <a:lnTo>
                        <a:pt x="10" y="10"/>
                      </a:lnTo>
                      <a:lnTo>
                        <a:pt x="12" y="11"/>
                      </a:lnTo>
                      <a:lnTo>
                        <a:pt x="13" y="12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716" name="Freeform 1354">
                  <a:extLst>
                    <a:ext uri="{FF2B5EF4-FFF2-40B4-BE49-F238E27FC236}">
                      <a16:creationId xmlns:a16="http://schemas.microsoft.com/office/drawing/2014/main" id="{1B8D9B52-B431-C113-B740-A45E9BA1B511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2707981" y="3487864"/>
                  <a:ext cx="7149" cy="13105"/>
                </a:xfrm>
                <a:custGeom>
                  <a:avLst/>
                  <a:gdLst>
                    <a:gd name="T0" fmla="*/ 2 w 6"/>
                    <a:gd name="T1" fmla="*/ 0 h 11"/>
                    <a:gd name="T2" fmla="*/ 2 w 6"/>
                    <a:gd name="T3" fmla="*/ 0 h 11"/>
                    <a:gd name="T4" fmla="*/ 1 w 6"/>
                    <a:gd name="T5" fmla="*/ 1 h 11"/>
                    <a:gd name="T6" fmla="*/ 1 w 6"/>
                    <a:gd name="T7" fmla="*/ 1 h 11"/>
                    <a:gd name="T8" fmla="*/ 0 w 6"/>
                    <a:gd name="T9" fmla="*/ 3 h 11"/>
                    <a:gd name="T10" fmla="*/ 0 w 6"/>
                    <a:gd name="T11" fmla="*/ 5 h 11"/>
                    <a:gd name="T12" fmla="*/ 0 w 6"/>
                    <a:gd name="T13" fmla="*/ 5 h 11"/>
                    <a:gd name="T14" fmla="*/ 0 w 6"/>
                    <a:gd name="T15" fmla="*/ 5 h 11"/>
                    <a:gd name="T16" fmla="*/ 1 w 6"/>
                    <a:gd name="T17" fmla="*/ 6 h 11"/>
                    <a:gd name="T18" fmla="*/ 2 w 6"/>
                    <a:gd name="T19" fmla="*/ 7 h 11"/>
                    <a:gd name="T20" fmla="*/ 2 w 6"/>
                    <a:gd name="T21" fmla="*/ 7 h 11"/>
                    <a:gd name="T22" fmla="*/ 2 w 6"/>
                    <a:gd name="T23" fmla="*/ 8 h 11"/>
                    <a:gd name="T24" fmla="*/ 3 w 6"/>
                    <a:gd name="T25" fmla="*/ 10 h 11"/>
                    <a:gd name="T26" fmla="*/ 5 w 6"/>
                    <a:gd name="T27" fmla="*/ 11 h 11"/>
                    <a:gd name="T28" fmla="*/ 5 w 6"/>
                    <a:gd name="T29" fmla="*/ 11 h 11"/>
                    <a:gd name="T30" fmla="*/ 6 w 6"/>
                    <a:gd name="T31" fmla="*/ 11 h 11"/>
                    <a:gd name="T32" fmla="*/ 6 w 6"/>
                    <a:gd name="T33" fmla="*/ 11 h 11"/>
                    <a:gd name="T34" fmla="*/ 6 w 6"/>
                    <a:gd name="T35" fmla="*/ 10 h 11"/>
                    <a:gd name="T36" fmla="*/ 6 w 6"/>
                    <a:gd name="T37" fmla="*/ 10 h 11"/>
                    <a:gd name="T38" fmla="*/ 6 w 6"/>
                    <a:gd name="T39" fmla="*/ 10 h 11"/>
                    <a:gd name="T40" fmla="*/ 6 w 6"/>
                    <a:gd name="T41" fmla="*/ 8 h 11"/>
                    <a:gd name="T42" fmla="*/ 4 w 6"/>
                    <a:gd name="T43" fmla="*/ 7 h 11"/>
                    <a:gd name="T44" fmla="*/ 2 w 6"/>
                    <a:gd name="T45" fmla="*/ 5 h 11"/>
                    <a:gd name="T46" fmla="*/ 2 w 6"/>
                    <a:gd name="T47" fmla="*/ 2 h 11"/>
                    <a:gd name="T48" fmla="*/ 2 w 6"/>
                    <a:gd name="T49" fmla="*/ 1 h 11"/>
                    <a:gd name="T50" fmla="*/ 2 w 6"/>
                    <a:gd name="T51" fmla="*/ 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6" h="11">
                      <a:moveTo>
                        <a:pt x="2" y="0"/>
                      </a:moveTo>
                      <a:lnTo>
                        <a:pt x="2" y="0"/>
                      </a:ln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0" y="3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1" y="6"/>
                      </a:lnTo>
                      <a:lnTo>
                        <a:pt x="2" y="7"/>
                      </a:lnTo>
                      <a:lnTo>
                        <a:pt x="2" y="7"/>
                      </a:lnTo>
                      <a:lnTo>
                        <a:pt x="2" y="8"/>
                      </a:lnTo>
                      <a:lnTo>
                        <a:pt x="3" y="10"/>
                      </a:lnTo>
                      <a:lnTo>
                        <a:pt x="5" y="11"/>
                      </a:lnTo>
                      <a:lnTo>
                        <a:pt x="5" y="11"/>
                      </a:lnTo>
                      <a:lnTo>
                        <a:pt x="6" y="11"/>
                      </a:lnTo>
                      <a:lnTo>
                        <a:pt x="6" y="11"/>
                      </a:lnTo>
                      <a:lnTo>
                        <a:pt x="6" y="10"/>
                      </a:lnTo>
                      <a:lnTo>
                        <a:pt x="6" y="10"/>
                      </a:lnTo>
                      <a:lnTo>
                        <a:pt x="6" y="10"/>
                      </a:lnTo>
                      <a:lnTo>
                        <a:pt x="6" y="8"/>
                      </a:lnTo>
                      <a:lnTo>
                        <a:pt x="4" y="7"/>
                      </a:lnTo>
                      <a:lnTo>
                        <a:pt x="2" y="5"/>
                      </a:lnTo>
                      <a:lnTo>
                        <a:pt x="2" y="2"/>
                      </a:lnTo>
                      <a:lnTo>
                        <a:pt x="2" y="1"/>
                      </a:lnTo>
                      <a:lnTo>
                        <a:pt x="2" y="0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717" name="Freeform 1363">
                  <a:extLst>
                    <a:ext uri="{FF2B5EF4-FFF2-40B4-BE49-F238E27FC236}">
                      <a16:creationId xmlns:a16="http://schemas.microsoft.com/office/drawing/2014/main" id="{A47876A1-B543-CE58-7825-1405DB33ECA6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2699642" y="3481908"/>
                  <a:ext cx="3574" cy="4765"/>
                </a:xfrm>
                <a:custGeom>
                  <a:avLst/>
                  <a:gdLst>
                    <a:gd name="T0" fmla="*/ 1 w 3"/>
                    <a:gd name="T1" fmla="*/ 0 h 4"/>
                    <a:gd name="T2" fmla="*/ 1 w 3"/>
                    <a:gd name="T3" fmla="*/ 0 h 4"/>
                    <a:gd name="T4" fmla="*/ 1 w 3"/>
                    <a:gd name="T5" fmla="*/ 0 h 4"/>
                    <a:gd name="T6" fmla="*/ 0 w 3"/>
                    <a:gd name="T7" fmla="*/ 0 h 4"/>
                    <a:gd name="T8" fmla="*/ 0 w 3"/>
                    <a:gd name="T9" fmla="*/ 0 h 4"/>
                    <a:gd name="T10" fmla="*/ 0 w 3"/>
                    <a:gd name="T11" fmla="*/ 2 h 4"/>
                    <a:gd name="T12" fmla="*/ 0 w 3"/>
                    <a:gd name="T13" fmla="*/ 2 h 4"/>
                    <a:gd name="T14" fmla="*/ 0 w 3"/>
                    <a:gd name="T15" fmla="*/ 3 h 4"/>
                    <a:gd name="T16" fmla="*/ 0 w 3"/>
                    <a:gd name="T17" fmla="*/ 3 h 4"/>
                    <a:gd name="T18" fmla="*/ 1 w 3"/>
                    <a:gd name="T19" fmla="*/ 3 h 4"/>
                    <a:gd name="T20" fmla="*/ 1 w 3"/>
                    <a:gd name="T21" fmla="*/ 3 h 4"/>
                    <a:gd name="T22" fmla="*/ 3 w 3"/>
                    <a:gd name="T23" fmla="*/ 4 h 4"/>
                    <a:gd name="T24" fmla="*/ 3 w 3"/>
                    <a:gd name="T25" fmla="*/ 4 h 4"/>
                    <a:gd name="T26" fmla="*/ 3 w 3"/>
                    <a:gd name="T27" fmla="*/ 4 h 4"/>
                    <a:gd name="T28" fmla="*/ 2 w 3"/>
                    <a:gd name="T29" fmla="*/ 3 h 4"/>
                    <a:gd name="T30" fmla="*/ 2 w 3"/>
                    <a:gd name="T31" fmla="*/ 0 h 4"/>
                    <a:gd name="T32" fmla="*/ 1 w 3"/>
                    <a:gd name="T33" fmla="*/ 0 h 4"/>
                    <a:gd name="T34" fmla="*/ 1 w 3"/>
                    <a:gd name="T35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3" h="4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1" y="3"/>
                      </a:lnTo>
                      <a:lnTo>
                        <a:pt x="1" y="3"/>
                      </a:ln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2" y="3"/>
                      </a:lnTo>
                      <a:lnTo>
                        <a:pt x="2" y="0"/>
                      </a:lnTo>
                      <a:lnTo>
                        <a:pt x="1" y="0"/>
                      </a:lnTo>
                      <a:lnTo>
                        <a:pt x="1" y="0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718" name="Freeform 1364">
                  <a:extLst>
                    <a:ext uri="{FF2B5EF4-FFF2-40B4-BE49-F238E27FC236}">
                      <a16:creationId xmlns:a16="http://schemas.microsoft.com/office/drawing/2014/main" id="{01312210-9B67-22DC-9323-9F3AA9EDC651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2704407" y="3483099"/>
                  <a:ext cx="2383" cy="4765"/>
                </a:xfrm>
                <a:custGeom>
                  <a:avLst/>
                  <a:gdLst>
                    <a:gd name="T0" fmla="*/ 1 w 2"/>
                    <a:gd name="T1" fmla="*/ 1 h 4"/>
                    <a:gd name="T2" fmla="*/ 0 w 2"/>
                    <a:gd name="T3" fmla="*/ 0 h 4"/>
                    <a:gd name="T4" fmla="*/ 0 w 2"/>
                    <a:gd name="T5" fmla="*/ 1 h 4"/>
                    <a:gd name="T6" fmla="*/ 0 w 2"/>
                    <a:gd name="T7" fmla="*/ 1 h 4"/>
                    <a:gd name="T8" fmla="*/ 0 w 2"/>
                    <a:gd name="T9" fmla="*/ 1 h 4"/>
                    <a:gd name="T10" fmla="*/ 0 w 2"/>
                    <a:gd name="T11" fmla="*/ 2 h 4"/>
                    <a:gd name="T12" fmla="*/ 0 w 2"/>
                    <a:gd name="T13" fmla="*/ 3 h 4"/>
                    <a:gd name="T14" fmla="*/ 1 w 2"/>
                    <a:gd name="T15" fmla="*/ 3 h 4"/>
                    <a:gd name="T16" fmla="*/ 2 w 2"/>
                    <a:gd name="T17" fmla="*/ 4 h 4"/>
                    <a:gd name="T18" fmla="*/ 2 w 2"/>
                    <a:gd name="T19" fmla="*/ 4 h 4"/>
                    <a:gd name="T20" fmla="*/ 2 w 2"/>
                    <a:gd name="T21" fmla="*/ 3 h 4"/>
                    <a:gd name="T22" fmla="*/ 2 w 2"/>
                    <a:gd name="T23" fmla="*/ 3 h 4"/>
                    <a:gd name="T24" fmla="*/ 2 w 2"/>
                    <a:gd name="T25" fmla="*/ 3 h 4"/>
                    <a:gd name="T26" fmla="*/ 2 w 2"/>
                    <a:gd name="T27" fmla="*/ 2 h 4"/>
                    <a:gd name="T28" fmla="*/ 1 w 2"/>
                    <a:gd name="T29" fmla="*/ 1 h 4"/>
                    <a:gd name="T30" fmla="*/ 1 w 2"/>
                    <a:gd name="T31" fmla="*/ 1 h 4"/>
                    <a:gd name="T32" fmla="*/ 1 w 2"/>
                    <a:gd name="T33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" h="4">
                      <a:moveTo>
                        <a:pt x="1" y="1"/>
                      </a:move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2"/>
                      </a:lnTo>
                      <a:lnTo>
                        <a:pt x="0" y="3"/>
                      </a:lnTo>
                      <a:lnTo>
                        <a:pt x="1" y="3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2" y="3"/>
                      </a:lnTo>
                      <a:lnTo>
                        <a:pt x="2" y="3"/>
                      </a:lnTo>
                      <a:lnTo>
                        <a:pt x="2" y="3"/>
                      </a:lnTo>
                      <a:lnTo>
                        <a:pt x="2" y="2"/>
                      </a:ln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1" y="1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719" name="Freeform 739">
                  <a:extLst>
                    <a:ext uri="{FF2B5EF4-FFF2-40B4-BE49-F238E27FC236}">
                      <a16:creationId xmlns:a16="http://schemas.microsoft.com/office/drawing/2014/main" id="{71B0AE12-1E28-B047-885B-0D7D6810891B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3684917" y="3001779"/>
                  <a:ext cx="13105" cy="9531"/>
                </a:xfrm>
                <a:custGeom>
                  <a:avLst/>
                  <a:gdLst>
                    <a:gd name="T0" fmla="*/ 1 w 11"/>
                    <a:gd name="T1" fmla="*/ 0 h 8"/>
                    <a:gd name="T2" fmla="*/ 2 w 11"/>
                    <a:gd name="T3" fmla="*/ 0 h 8"/>
                    <a:gd name="T4" fmla="*/ 4 w 11"/>
                    <a:gd name="T5" fmla="*/ 1 h 8"/>
                    <a:gd name="T6" fmla="*/ 8 w 11"/>
                    <a:gd name="T7" fmla="*/ 2 h 8"/>
                    <a:gd name="T8" fmla="*/ 11 w 11"/>
                    <a:gd name="T9" fmla="*/ 5 h 8"/>
                    <a:gd name="T10" fmla="*/ 10 w 11"/>
                    <a:gd name="T11" fmla="*/ 6 h 8"/>
                    <a:gd name="T12" fmla="*/ 7 w 11"/>
                    <a:gd name="T13" fmla="*/ 8 h 8"/>
                    <a:gd name="T14" fmla="*/ 4 w 11"/>
                    <a:gd name="T15" fmla="*/ 6 h 8"/>
                    <a:gd name="T16" fmla="*/ 2 w 11"/>
                    <a:gd name="T17" fmla="*/ 4 h 8"/>
                    <a:gd name="T18" fmla="*/ 0 w 11"/>
                    <a:gd name="T19" fmla="*/ 1 h 8"/>
                    <a:gd name="T20" fmla="*/ 1 w 11"/>
                    <a:gd name="T21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1" h="8">
                      <a:moveTo>
                        <a:pt x="1" y="0"/>
                      </a:moveTo>
                      <a:lnTo>
                        <a:pt x="2" y="0"/>
                      </a:lnTo>
                      <a:lnTo>
                        <a:pt x="4" y="1"/>
                      </a:lnTo>
                      <a:lnTo>
                        <a:pt x="8" y="2"/>
                      </a:lnTo>
                      <a:lnTo>
                        <a:pt x="11" y="5"/>
                      </a:lnTo>
                      <a:lnTo>
                        <a:pt x="10" y="6"/>
                      </a:lnTo>
                      <a:lnTo>
                        <a:pt x="7" y="8"/>
                      </a:lnTo>
                      <a:lnTo>
                        <a:pt x="4" y="6"/>
                      </a:lnTo>
                      <a:lnTo>
                        <a:pt x="2" y="4"/>
                      </a:lnTo>
                      <a:lnTo>
                        <a:pt x="0" y="1"/>
                      </a:lnTo>
                      <a:lnTo>
                        <a:pt x="1" y="0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720" name="Freeform 758">
                  <a:extLst>
                    <a:ext uri="{FF2B5EF4-FFF2-40B4-BE49-F238E27FC236}">
                      <a16:creationId xmlns:a16="http://schemas.microsoft.com/office/drawing/2014/main" id="{8D28064F-6DA7-C6E2-362D-D21835EB41F7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3811204" y="3442591"/>
                  <a:ext cx="51230" cy="26211"/>
                </a:xfrm>
                <a:custGeom>
                  <a:avLst/>
                  <a:gdLst>
                    <a:gd name="T0" fmla="*/ 9 w 43"/>
                    <a:gd name="T1" fmla="*/ 1 h 22"/>
                    <a:gd name="T2" fmla="*/ 14 w 43"/>
                    <a:gd name="T3" fmla="*/ 4 h 22"/>
                    <a:gd name="T4" fmla="*/ 18 w 43"/>
                    <a:gd name="T5" fmla="*/ 4 h 22"/>
                    <a:gd name="T6" fmla="*/ 29 w 43"/>
                    <a:gd name="T7" fmla="*/ 9 h 22"/>
                    <a:gd name="T8" fmla="*/ 34 w 43"/>
                    <a:gd name="T9" fmla="*/ 13 h 22"/>
                    <a:gd name="T10" fmla="*/ 38 w 43"/>
                    <a:gd name="T11" fmla="*/ 14 h 22"/>
                    <a:gd name="T12" fmla="*/ 38 w 43"/>
                    <a:gd name="T13" fmla="*/ 14 h 22"/>
                    <a:gd name="T14" fmla="*/ 40 w 43"/>
                    <a:gd name="T15" fmla="*/ 14 h 22"/>
                    <a:gd name="T16" fmla="*/ 41 w 43"/>
                    <a:gd name="T17" fmla="*/ 15 h 22"/>
                    <a:gd name="T18" fmla="*/ 41 w 43"/>
                    <a:gd name="T19" fmla="*/ 17 h 22"/>
                    <a:gd name="T20" fmla="*/ 42 w 43"/>
                    <a:gd name="T21" fmla="*/ 18 h 22"/>
                    <a:gd name="T22" fmla="*/ 43 w 43"/>
                    <a:gd name="T23" fmla="*/ 20 h 22"/>
                    <a:gd name="T24" fmla="*/ 40 w 43"/>
                    <a:gd name="T25" fmla="*/ 21 h 22"/>
                    <a:gd name="T26" fmla="*/ 34 w 43"/>
                    <a:gd name="T27" fmla="*/ 22 h 22"/>
                    <a:gd name="T28" fmla="*/ 30 w 43"/>
                    <a:gd name="T29" fmla="*/ 20 h 22"/>
                    <a:gd name="T30" fmla="*/ 26 w 43"/>
                    <a:gd name="T31" fmla="*/ 20 h 22"/>
                    <a:gd name="T32" fmla="*/ 23 w 43"/>
                    <a:gd name="T33" fmla="*/ 18 h 22"/>
                    <a:gd name="T34" fmla="*/ 19 w 43"/>
                    <a:gd name="T35" fmla="*/ 17 h 22"/>
                    <a:gd name="T36" fmla="*/ 16 w 43"/>
                    <a:gd name="T37" fmla="*/ 15 h 22"/>
                    <a:gd name="T38" fmla="*/ 13 w 43"/>
                    <a:gd name="T39" fmla="*/ 13 h 22"/>
                    <a:gd name="T40" fmla="*/ 13 w 43"/>
                    <a:gd name="T41" fmla="*/ 10 h 22"/>
                    <a:gd name="T42" fmla="*/ 1 w 43"/>
                    <a:gd name="T43" fmla="*/ 4 h 22"/>
                    <a:gd name="T44" fmla="*/ 0 w 43"/>
                    <a:gd name="T45" fmla="*/ 2 h 22"/>
                    <a:gd name="T46" fmla="*/ 0 w 43"/>
                    <a:gd name="T47" fmla="*/ 1 h 22"/>
                    <a:gd name="T48" fmla="*/ 3 w 43"/>
                    <a:gd name="T49" fmla="*/ 0 h 22"/>
                    <a:gd name="T50" fmla="*/ 6 w 43"/>
                    <a:gd name="T51" fmla="*/ 1 h 22"/>
                    <a:gd name="T52" fmla="*/ 9 w 43"/>
                    <a:gd name="T53" fmla="*/ 1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43" h="22">
                      <a:moveTo>
                        <a:pt x="9" y="1"/>
                      </a:moveTo>
                      <a:lnTo>
                        <a:pt x="14" y="4"/>
                      </a:lnTo>
                      <a:lnTo>
                        <a:pt x="18" y="4"/>
                      </a:lnTo>
                      <a:lnTo>
                        <a:pt x="29" y="9"/>
                      </a:lnTo>
                      <a:lnTo>
                        <a:pt x="34" y="13"/>
                      </a:lnTo>
                      <a:lnTo>
                        <a:pt x="38" y="14"/>
                      </a:lnTo>
                      <a:lnTo>
                        <a:pt x="38" y="14"/>
                      </a:lnTo>
                      <a:lnTo>
                        <a:pt x="40" y="14"/>
                      </a:lnTo>
                      <a:lnTo>
                        <a:pt x="41" y="15"/>
                      </a:lnTo>
                      <a:lnTo>
                        <a:pt x="41" y="17"/>
                      </a:lnTo>
                      <a:lnTo>
                        <a:pt x="42" y="18"/>
                      </a:lnTo>
                      <a:lnTo>
                        <a:pt x="43" y="20"/>
                      </a:lnTo>
                      <a:lnTo>
                        <a:pt x="40" y="21"/>
                      </a:lnTo>
                      <a:lnTo>
                        <a:pt x="34" y="22"/>
                      </a:lnTo>
                      <a:lnTo>
                        <a:pt x="30" y="20"/>
                      </a:lnTo>
                      <a:lnTo>
                        <a:pt x="26" y="20"/>
                      </a:lnTo>
                      <a:lnTo>
                        <a:pt x="23" y="18"/>
                      </a:lnTo>
                      <a:lnTo>
                        <a:pt x="19" y="17"/>
                      </a:lnTo>
                      <a:lnTo>
                        <a:pt x="16" y="15"/>
                      </a:lnTo>
                      <a:lnTo>
                        <a:pt x="13" y="13"/>
                      </a:lnTo>
                      <a:lnTo>
                        <a:pt x="13" y="10"/>
                      </a:lnTo>
                      <a:lnTo>
                        <a:pt x="1" y="4"/>
                      </a:lnTo>
                      <a:lnTo>
                        <a:pt x="0" y="2"/>
                      </a:lnTo>
                      <a:lnTo>
                        <a:pt x="0" y="1"/>
                      </a:lnTo>
                      <a:lnTo>
                        <a:pt x="3" y="0"/>
                      </a:lnTo>
                      <a:lnTo>
                        <a:pt x="6" y="1"/>
                      </a:lnTo>
                      <a:lnTo>
                        <a:pt x="9" y="1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721" name="Freeform 759">
                  <a:extLst>
                    <a:ext uri="{FF2B5EF4-FFF2-40B4-BE49-F238E27FC236}">
                      <a16:creationId xmlns:a16="http://schemas.microsoft.com/office/drawing/2014/main" id="{01ED9C5F-83A4-D594-CF95-D3BC825B2EC2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3963701" y="3523606"/>
                  <a:ext cx="2383" cy="9531"/>
                </a:xfrm>
                <a:custGeom>
                  <a:avLst/>
                  <a:gdLst>
                    <a:gd name="T0" fmla="*/ 1 w 2"/>
                    <a:gd name="T1" fmla="*/ 0 h 8"/>
                    <a:gd name="T2" fmla="*/ 0 w 2"/>
                    <a:gd name="T3" fmla="*/ 1 h 8"/>
                    <a:gd name="T4" fmla="*/ 0 w 2"/>
                    <a:gd name="T5" fmla="*/ 1 h 8"/>
                    <a:gd name="T6" fmla="*/ 1 w 2"/>
                    <a:gd name="T7" fmla="*/ 8 h 8"/>
                    <a:gd name="T8" fmla="*/ 2 w 2"/>
                    <a:gd name="T9" fmla="*/ 7 h 8"/>
                    <a:gd name="T10" fmla="*/ 2 w 2"/>
                    <a:gd name="T11" fmla="*/ 1 h 8"/>
                    <a:gd name="T12" fmla="*/ 1 w 2"/>
                    <a:gd name="T13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" h="8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1" y="8"/>
                      </a:lnTo>
                      <a:lnTo>
                        <a:pt x="2" y="7"/>
                      </a:lnTo>
                      <a:lnTo>
                        <a:pt x="2" y="1"/>
                      </a:lnTo>
                      <a:lnTo>
                        <a:pt x="1" y="0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722" name="Freeform 760">
                  <a:extLst>
                    <a:ext uri="{FF2B5EF4-FFF2-40B4-BE49-F238E27FC236}">
                      <a16:creationId xmlns:a16="http://schemas.microsoft.com/office/drawing/2014/main" id="{D4524BD6-EC59-7A2A-8F59-180B038E11F6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3963701" y="3523606"/>
                  <a:ext cx="2383" cy="9531"/>
                </a:xfrm>
                <a:custGeom>
                  <a:avLst/>
                  <a:gdLst>
                    <a:gd name="T0" fmla="*/ 1 w 2"/>
                    <a:gd name="T1" fmla="*/ 0 h 8"/>
                    <a:gd name="T2" fmla="*/ 0 w 2"/>
                    <a:gd name="T3" fmla="*/ 1 h 8"/>
                    <a:gd name="T4" fmla="*/ 0 w 2"/>
                    <a:gd name="T5" fmla="*/ 1 h 8"/>
                    <a:gd name="T6" fmla="*/ 1 w 2"/>
                    <a:gd name="T7" fmla="*/ 8 h 8"/>
                    <a:gd name="T8" fmla="*/ 2 w 2"/>
                    <a:gd name="T9" fmla="*/ 7 h 8"/>
                    <a:gd name="T10" fmla="*/ 2 w 2"/>
                    <a:gd name="T11" fmla="*/ 1 h 8"/>
                    <a:gd name="T12" fmla="*/ 1 w 2"/>
                    <a:gd name="T13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" h="8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1" y="8"/>
                      </a:lnTo>
                      <a:lnTo>
                        <a:pt x="2" y="7"/>
                      </a:lnTo>
                      <a:lnTo>
                        <a:pt x="2" y="1"/>
                      </a:lnTo>
                      <a:lnTo>
                        <a:pt x="1" y="0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723" name="Freeform 762">
                  <a:extLst>
                    <a:ext uri="{FF2B5EF4-FFF2-40B4-BE49-F238E27FC236}">
                      <a16:creationId xmlns:a16="http://schemas.microsoft.com/office/drawing/2014/main" id="{F17E4A6C-AB11-DE25-057F-4C4F02941A66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3907706" y="3392553"/>
                  <a:ext cx="125095" cy="145349"/>
                </a:xfrm>
                <a:custGeom>
                  <a:avLst/>
                  <a:gdLst>
                    <a:gd name="T0" fmla="*/ 42 w 105"/>
                    <a:gd name="T1" fmla="*/ 8 h 122"/>
                    <a:gd name="T2" fmla="*/ 40 w 105"/>
                    <a:gd name="T3" fmla="*/ 13 h 122"/>
                    <a:gd name="T4" fmla="*/ 37 w 105"/>
                    <a:gd name="T5" fmla="*/ 16 h 122"/>
                    <a:gd name="T6" fmla="*/ 35 w 105"/>
                    <a:gd name="T7" fmla="*/ 22 h 122"/>
                    <a:gd name="T8" fmla="*/ 33 w 105"/>
                    <a:gd name="T9" fmla="*/ 26 h 122"/>
                    <a:gd name="T10" fmla="*/ 30 w 105"/>
                    <a:gd name="T11" fmla="*/ 35 h 122"/>
                    <a:gd name="T12" fmla="*/ 26 w 105"/>
                    <a:gd name="T13" fmla="*/ 40 h 122"/>
                    <a:gd name="T14" fmla="*/ 23 w 105"/>
                    <a:gd name="T15" fmla="*/ 52 h 122"/>
                    <a:gd name="T16" fmla="*/ 18 w 105"/>
                    <a:gd name="T17" fmla="*/ 56 h 122"/>
                    <a:gd name="T18" fmla="*/ 20 w 105"/>
                    <a:gd name="T19" fmla="*/ 60 h 122"/>
                    <a:gd name="T20" fmla="*/ 20 w 105"/>
                    <a:gd name="T21" fmla="*/ 64 h 122"/>
                    <a:gd name="T22" fmla="*/ 9 w 105"/>
                    <a:gd name="T23" fmla="*/ 75 h 122"/>
                    <a:gd name="T24" fmla="*/ 2 w 105"/>
                    <a:gd name="T25" fmla="*/ 77 h 122"/>
                    <a:gd name="T26" fmla="*/ 12 w 105"/>
                    <a:gd name="T27" fmla="*/ 77 h 122"/>
                    <a:gd name="T28" fmla="*/ 0 w 105"/>
                    <a:gd name="T29" fmla="*/ 92 h 122"/>
                    <a:gd name="T30" fmla="*/ 5 w 105"/>
                    <a:gd name="T31" fmla="*/ 100 h 122"/>
                    <a:gd name="T32" fmla="*/ 26 w 105"/>
                    <a:gd name="T33" fmla="*/ 98 h 122"/>
                    <a:gd name="T34" fmla="*/ 40 w 105"/>
                    <a:gd name="T35" fmla="*/ 100 h 122"/>
                    <a:gd name="T36" fmla="*/ 52 w 105"/>
                    <a:gd name="T37" fmla="*/ 96 h 122"/>
                    <a:gd name="T38" fmla="*/ 56 w 105"/>
                    <a:gd name="T39" fmla="*/ 98 h 122"/>
                    <a:gd name="T40" fmla="*/ 54 w 105"/>
                    <a:gd name="T41" fmla="*/ 101 h 122"/>
                    <a:gd name="T42" fmla="*/ 63 w 105"/>
                    <a:gd name="T43" fmla="*/ 98 h 122"/>
                    <a:gd name="T44" fmla="*/ 71 w 105"/>
                    <a:gd name="T45" fmla="*/ 99 h 122"/>
                    <a:gd name="T46" fmla="*/ 61 w 105"/>
                    <a:gd name="T47" fmla="*/ 110 h 122"/>
                    <a:gd name="T48" fmla="*/ 54 w 105"/>
                    <a:gd name="T49" fmla="*/ 115 h 122"/>
                    <a:gd name="T50" fmla="*/ 65 w 105"/>
                    <a:gd name="T51" fmla="*/ 113 h 122"/>
                    <a:gd name="T52" fmla="*/ 76 w 105"/>
                    <a:gd name="T53" fmla="*/ 103 h 122"/>
                    <a:gd name="T54" fmla="*/ 83 w 105"/>
                    <a:gd name="T55" fmla="*/ 91 h 122"/>
                    <a:gd name="T56" fmla="*/ 86 w 105"/>
                    <a:gd name="T57" fmla="*/ 105 h 122"/>
                    <a:gd name="T58" fmla="*/ 85 w 105"/>
                    <a:gd name="T59" fmla="*/ 117 h 122"/>
                    <a:gd name="T60" fmla="*/ 91 w 105"/>
                    <a:gd name="T61" fmla="*/ 113 h 122"/>
                    <a:gd name="T62" fmla="*/ 92 w 105"/>
                    <a:gd name="T63" fmla="*/ 122 h 122"/>
                    <a:gd name="T64" fmla="*/ 101 w 105"/>
                    <a:gd name="T65" fmla="*/ 115 h 122"/>
                    <a:gd name="T66" fmla="*/ 105 w 105"/>
                    <a:gd name="T67" fmla="*/ 96 h 122"/>
                    <a:gd name="T68" fmla="*/ 98 w 105"/>
                    <a:gd name="T69" fmla="*/ 100 h 122"/>
                    <a:gd name="T70" fmla="*/ 100 w 105"/>
                    <a:gd name="T71" fmla="*/ 89 h 122"/>
                    <a:gd name="T72" fmla="*/ 96 w 105"/>
                    <a:gd name="T73" fmla="*/ 89 h 122"/>
                    <a:gd name="T74" fmla="*/ 90 w 105"/>
                    <a:gd name="T75" fmla="*/ 98 h 122"/>
                    <a:gd name="T76" fmla="*/ 88 w 105"/>
                    <a:gd name="T77" fmla="*/ 92 h 122"/>
                    <a:gd name="T78" fmla="*/ 88 w 105"/>
                    <a:gd name="T79" fmla="*/ 87 h 122"/>
                    <a:gd name="T80" fmla="*/ 94 w 105"/>
                    <a:gd name="T81" fmla="*/ 79 h 122"/>
                    <a:gd name="T82" fmla="*/ 98 w 105"/>
                    <a:gd name="T83" fmla="*/ 74 h 122"/>
                    <a:gd name="T84" fmla="*/ 84 w 105"/>
                    <a:gd name="T85" fmla="*/ 79 h 122"/>
                    <a:gd name="T86" fmla="*/ 88 w 105"/>
                    <a:gd name="T87" fmla="*/ 72 h 122"/>
                    <a:gd name="T88" fmla="*/ 87 w 105"/>
                    <a:gd name="T89" fmla="*/ 66 h 122"/>
                    <a:gd name="T90" fmla="*/ 92 w 105"/>
                    <a:gd name="T91" fmla="*/ 57 h 122"/>
                    <a:gd name="T92" fmla="*/ 79 w 105"/>
                    <a:gd name="T93" fmla="*/ 56 h 122"/>
                    <a:gd name="T94" fmla="*/ 63 w 105"/>
                    <a:gd name="T95" fmla="*/ 59 h 122"/>
                    <a:gd name="T96" fmla="*/ 63 w 105"/>
                    <a:gd name="T97" fmla="*/ 53 h 122"/>
                    <a:gd name="T98" fmla="*/ 54 w 105"/>
                    <a:gd name="T99" fmla="*/ 53 h 122"/>
                    <a:gd name="T100" fmla="*/ 55 w 105"/>
                    <a:gd name="T101" fmla="*/ 46 h 122"/>
                    <a:gd name="T102" fmla="*/ 51 w 105"/>
                    <a:gd name="T103" fmla="*/ 42 h 122"/>
                    <a:gd name="T104" fmla="*/ 46 w 105"/>
                    <a:gd name="T105" fmla="*/ 43 h 122"/>
                    <a:gd name="T106" fmla="*/ 40 w 105"/>
                    <a:gd name="T107" fmla="*/ 47 h 122"/>
                    <a:gd name="T108" fmla="*/ 44 w 105"/>
                    <a:gd name="T109" fmla="*/ 35 h 122"/>
                    <a:gd name="T110" fmla="*/ 49 w 105"/>
                    <a:gd name="T111" fmla="*/ 24 h 122"/>
                    <a:gd name="T112" fmla="*/ 50 w 105"/>
                    <a:gd name="T113" fmla="*/ 21 h 122"/>
                    <a:gd name="T114" fmla="*/ 53 w 105"/>
                    <a:gd name="T115" fmla="*/ 10 h 122"/>
                    <a:gd name="T116" fmla="*/ 59 w 105"/>
                    <a:gd name="T117" fmla="*/ 3 h 122"/>
                    <a:gd name="T118" fmla="*/ 56 w 105"/>
                    <a:gd name="T119" fmla="*/ 2 h 1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105" h="122">
                      <a:moveTo>
                        <a:pt x="49" y="4"/>
                      </a:moveTo>
                      <a:lnTo>
                        <a:pt x="45" y="5"/>
                      </a:lnTo>
                      <a:lnTo>
                        <a:pt x="42" y="8"/>
                      </a:lnTo>
                      <a:lnTo>
                        <a:pt x="41" y="10"/>
                      </a:lnTo>
                      <a:lnTo>
                        <a:pt x="40" y="12"/>
                      </a:lnTo>
                      <a:lnTo>
                        <a:pt x="40" y="13"/>
                      </a:lnTo>
                      <a:lnTo>
                        <a:pt x="39" y="14"/>
                      </a:lnTo>
                      <a:lnTo>
                        <a:pt x="39" y="14"/>
                      </a:lnTo>
                      <a:lnTo>
                        <a:pt x="37" y="16"/>
                      </a:lnTo>
                      <a:lnTo>
                        <a:pt x="36" y="18"/>
                      </a:lnTo>
                      <a:lnTo>
                        <a:pt x="36" y="20"/>
                      </a:lnTo>
                      <a:lnTo>
                        <a:pt x="35" y="22"/>
                      </a:lnTo>
                      <a:lnTo>
                        <a:pt x="32" y="23"/>
                      </a:lnTo>
                      <a:lnTo>
                        <a:pt x="31" y="24"/>
                      </a:lnTo>
                      <a:lnTo>
                        <a:pt x="33" y="26"/>
                      </a:lnTo>
                      <a:lnTo>
                        <a:pt x="31" y="28"/>
                      </a:lnTo>
                      <a:lnTo>
                        <a:pt x="30" y="35"/>
                      </a:lnTo>
                      <a:lnTo>
                        <a:pt x="30" y="35"/>
                      </a:lnTo>
                      <a:lnTo>
                        <a:pt x="32" y="37"/>
                      </a:lnTo>
                      <a:lnTo>
                        <a:pt x="27" y="39"/>
                      </a:lnTo>
                      <a:lnTo>
                        <a:pt x="26" y="40"/>
                      </a:lnTo>
                      <a:lnTo>
                        <a:pt x="23" y="48"/>
                      </a:lnTo>
                      <a:lnTo>
                        <a:pt x="23" y="51"/>
                      </a:lnTo>
                      <a:lnTo>
                        <a:pt x="23" y="52"/>
                      </a:lnTo>
                      <a:lnTo>
                        <a:pt x="23" y="53"/>
                      </a:lnTo>
                      <a:lnTo>
                        <a:pt x="21" y="53"/>
                      </a:lnTo>
                      <a:lnTo>
                        <a:pt x="18" y="56"/>
                      </a:lnTo>
                      <a:lnTo>
                        <a:pt x="17" y="59"/>
                      </a:lnTo>
                      <a:lnTo>
                        <a:pt x="18" y="60"/>
                      </a:lnTo>
                      <a:lnTo>
                        <a:pt x="20" y="60"/>
                      </a:lnTo>
                      <a:lnTo>
                        <a:pt x="20" y="61"/>
                      </a:lnTo>
                      <a:lnTo>
                        <a:pt x="19" y="62"/>
                      </a:lnTo>
                      <a:lnTo>
                        <a:pt x="20" y="64"/>
                      </a:lnTo>
                      <a:lnTo>
                        <a:pt x="15" y="64"/>
                      </a:lnTo>
                      <a:lnTo>
                        <a:pt x="11" y="74"/>
                      </a:lnTo>
                      <a:lnTo>
                        <a:pt x="9" y="75"/>
                      </a:lnTo>
                      <a:lnTo>
                        <a:pt x="7" y="73"/>
                      </a:lnTo>
                      <a:lnTo>
                        <a:pt x="5" y="75"/>
                      </a:lnTo>
                      <a:lnTo>
                        <a:pt x="2" y="77"/>
                      </a:lnTo>
                      <a:lnTo>
                        <a:pt x="2" y="78"/>
                      </a:lnTo>
                      <a:lnTo>
                        <a:pt x="9" y="77"/>
                      </a:lnTo>
                      <a:lnTo>
                        <a:pt x="12" y="77"/>
                      </a:lnTo>
                      <a:lnTo>
                        <a:pt x="14" y="79"/>
                      </a:lnTo>
                      <a:lnTo>
                        <a:pt x="5" y="87"/>
                      </a:lnTo>
                      <a:lnTo>
                        <a:pt x="0" y="92"/>
                      </a:lnTo>
                      <a:lnTo>
                        <a:pt x="0" y="96"/>
                      </a:lnTo>
                      <a:lnTo>
                        <a:pt x="1" y="99"/>
                      </a:lnTo>
                      <a:lnTo>
                        <a:pt x="5" y="100"/>
                      </a:lnTo>
                      <a:lnTo>
                        <a:pt x="11" y="99"/>
                      </a:lnTo>
                      <a:lnTo>
                        <a:pt x="19" y="97"/>
                      </a:lnTo>
                      <a:lnTo>
                        <a:pt x="26" y="98"/>
                      </a:lnTo>
                      <a:lnTo>
                        <a:pt x="30" y="98"/>
                      </a:lnTo>
                      <a:lnTo>
                        <a:pt x="32" y="99"/>
                      </a:lnTo>
                      <a:lnTo>
                        <a:pt x="40" y="100"/>
                      </a:lnTo>
                      <a:lnTo>
                        <a:pt x="45" y="99"/>
                      </a:lnTo>
                      <a:lnTo>
                        <a:pt x="50" y="98"/>
                      </a:lnTo>
                      <a:lnTo>
                        <a:pt x="52" y="96"/>
                      </a:lnTo>
                      <a:lnTo>
                        <a:pt x="56" y="94"/>
                      </a:lnTo>
                      <a:lnTo>
                        <a:pt x="56" y="96"/>
                      </a:lnTo>
                      <a:lnTo>
                        <a:pt x="56" y="98"/>
                      </a:lnTo>
                      <a:lnTo>
                        <a:pt x="52" y="100"/>
                      </a:lnTo>
                      <a:lnTo>
                        <a:pt x="50" y="101"/>
                      </a:lnTo>
                      <a:lnTo>
                        <a:pt x="54" y="101"/>
                      </a:lnTo>
                      <a:lnTo>
                        <a:pt x="54" y="103"/>
                      </a:lnTo>
                      <a:lnTo>
                        <a:pt x="61" y="102"/>
                      </a:lnTo>
                      <a:lnTo>
                        <a:pt x="63" y="98"/>
                      </a:lnTo>
                      <a:lnTo>
                        <a:pt x="66" y="99"/>
                      </a:lnTo>
                      <a:lnTo>
                        <a:pt x="70" y="99"/>
                      </a:lnTo>
                      <a:lnTo>
                        <a:pt x="71" y="99"/>
                      </a:lnTo>
                      <a:lnTo>
                        <a:pt x="67" y="102"/>
                      </a:lnTo>
                      <a:lnTo>
                        <a:pt x="65" y="105"/>
                      </a:lnTo>
                      <a:lnTo>
                        <a:pt x="61" y="110"/>
                      </a:lnTo>
                      <a:lnTo>
                        <a:pt x="57" y="111"/>
                      </a:lnTo>
                      <a:lnTo>
                        <a:pt x="55" y="112"/>
                      </a:lnTo>
                      <a:lnTo>
                        <a:pt x="54" y="115"/>
                      </a:lnTo>
                      <a:lnTo>
                        <a:pt x="57" y="116"/>
                      </a:lnTo>
                      <a:lnTo>
                        <a:pt x="62" y="115"/>
                      </a:lnTo>
                      <a:lnTo>
                        <a:pt x="65" y="113"/>
                      </a:lnTo>
                      <a:lnTo>
                        <a:pt x="67" y="109"/>
                      </a:lnTo>
                      <a:lnTo>
                        <a:pt x="71" y="104"/>
                      </a:lnTo>
                      <a:lnTo>
                        <a:pt x="76" y="103"/>
                      </a:lnTo>
                      <a:lnTo>
                        <a:pt x="77" y="103"/>
                      </a:lnTo>
                      <a:lnTo>
                        <a:pt x="81" y="91"/>
                      </a:lnTo>
                      <a:lnTo>
                        <a:pt x="83" y="91"/>
                      </a:lnTo>
                      <a:lnTo>
                        <a:pt x="84" y="95"/>
                      </a:lnTo>
                      <a:lnTo>
                        <a:pt x="85" y="100"/>
                      </a:lnTo>
                      <a:lnTo>
                        <a:pt x="86" y="105"/>
                      </a:lnTo>
                      <a:lnTo>
                        <a:pt x="83" y="111"/>
                      </a:lnTo>
                      <a:lnTo>
                        <a:pt x="83" y="116"/>
                      </a:lnTo>
                      <a:lnTo>
                        <a:pt x="85" y="117"/>
                      </a:lnTo>
                      <a:lnTo>
                        <a:pt x="91" y="109"/>
                      </a:lnTo>
                      <a:lnTo>
                        <a:pt x="92" y="111"/>
                      </a:lnTo>
                      <a:lnTo>
                        <a:pt x="91" y="113"/>
                      </a:lnTo>
                      <a:lnTo>
                        <a:pt x="91" y="117"/>
                      </a:lnTo>
                      <a:lnTo>
                        <a:pt x="91" y="119"/>
                      </a:lnTo>
                      <a:lnTo>
                        <a:pt x="92" y="122"/>
                      </a:lnTo>
                      <a:lnTo>
                        <a:pt x="95" y="119"/>
                      </a:lnTo>
                      <a:lnTo>
                        <a:pt x="99" y="120"/>
                      </a:lnTo>
                      <a:lnTo>
                        <a:pt x="101" y="115"/>
                      </a:lnTo>
                      <a:lnTo>
                        <a:pt x="102" y="108"/>
                      </a:lnTo>
                      <a:lnTo>
                        <a:pt x="105" y="103"/>
                      </a:lnTo>
                      <a:lnTo>
                        <a:pt x="105" y="96"/>
                      </a:lnTo>
                      <a:lnTo>
                        <a:pt x="103" y="95"/>
                      </a:lnTo>
                      <a:lnTo>
                        <a:pt x="99" y="103"/>
                      </a:lnTo>
                      <a:lnTo>
                        <a:pt x="98" y="100"/>
                      </a:lnTo>
                      <a:lnTo>
                        <a:pt x="97" y="96"/>
                      </a:lnTo>
                      <a:lnTo>
                        <a:pt x="99" y="92"/>
                      </a:lnTo>
                      <a:lnTo>
                        <a:pt x="100" y="89"/>
                      </a:lnTo>
                      <a:lnTo>
                        <a:pt x="102" y="87"/>
                      </a:lnTo>
                      <a:lnTo>
                        <a:pt x="102" y="85"/>
                      </a:lnTo>
                      <a:lnTo>
                        <a:pt x="96" y="89"/>
                      </a:lnTo>
                      <a:lnTo>
                        <a:pt x="93" y="94"/>
                      </a:lnTo>
                      <a:lnTo>
                        <a:pt x="92" y="98"/>
                      </a:lnTo>
                      <a:lnTo>
                        <a:pt x="90" y="98"/>
                      </a:lnTo>
                      <a:lnTo>
                        <a:pt x="88" y="97"/>
                      </a:lnTo>
                      <a:lnTo>
                        <a:pt x="88" y="95"/>
                      </a:lnTo>
                      <a:lnTo>
                        <a:pt x="88" y="92"/>
                      </a:lnTo>
                      <a:lnTo>
                        <a:pt x="89" y="89"/>
                      </a:lnTo>
                      <a:lnTo>
                        <a:pt x="89" y="88"/>
                      </a:lnTo>
                      <a:lnTo>
                        <a:pt x="88" y="87"/>
                      </a:lnTo>
                      <a:lnTo>
                        <a:pt x="86" y="85"/>
                      </a:lnTo>
                      <a:lnTo>
                        <a:pt x="92" y="82"/>
                      </a:lnTo>
                      <a:lnTo>
                        <a:pt x="94" y="79"/>
                      </a:lnTo>
                      <a:lnTo>
                        <a:pt x="97" y="79"/>
                      </a:lnTo>
                      <a:lnTo>
                        <a:pt x="99" y="75"/>
                      </a:lnTo>
                      <a:lnTo>
                        <a:pt x="98" y="74"/>
                      </a:lnTo>
                      <a:lnTo>
                        <a:pt x="91" y="77"/>
                      </a:lnTo>
                      <a:lnTo>
                        <a:pt x="89" y="77"/>
                      </a:lnTo>
                      <a:lnTo>
                        <a:pt x="84" y="79"/>
                      </a:lnTo>
                      <a:lnTo>
                        <a:pt x="84" y="78"/>
                      </a:lnTo>
                      <a:lnTo>
                        <a:pt x="86" y="75"/>
                      </a:lnTo>
                      <a:lnTo>
                        <a:pt x="88" y="72"/>
                      </a:lnTo>
                      <a:lnTo>
                        <a:pt x="87" y="70"/>
                      </a:lnTo>
                      <a:lnTo>
                        <a:pt x="85" y="70"/>
                      </a:lnTo>
                      <a:lnTo>
                        <a:pt x="87" y="66"/>
                      </a:lnTo>
                      <a:lnTo>
                        <a:pt x="90" y="62"/>
                      </a:lnTo>
                      <a:lnTo>
                        <a:pt x="92" y="59"/>
                      </a:lnTo>
                      <a:lnTo>
                        <a:pt x="92" y="57"/>
                      </a:lnTo>
                      <a:lnTo>
                        <a:pt x="90" y="57"/>
                      </a:lnTo>
                      <a:lnTo>
                        <a:pt x="84" y="55"/>
                      </a:lnTo>
                      <a:lnTo>
                        <a:pt x="79" y="56"/>
                      </a:lnTo>
                      <a:lnTo>
                        <a:pt x="77" y="53"/>
                      </a:lnTo>
                      <a:lnTo>
                        <a:pt x="66" y="59"/>
                      </a:lnTo>
                      <a:lnTo>
                        <a:pt x="63" y="59"/>
                      </a:lnTo>
                      <a:lnTo>
                        <a:pt x="66" y="54"/>
                      </a:lnTo>
                      <a:lnTo>
                        <a:pt x="66" y="52"/>
                      </a:lnTo>
                      <a:lnTo>
                        <a:pt x="63" y="53"/>
                      </a:lnTo>
                      <a:lnTo>
                        <a:pt x="62" y="55"/>
                      </a:lnTo>
                      <a:lnTo>
                        <a:pt x="61" y="54"/>
                      </a:lnTo>
                      <a:lnTo>
                        <a:pt x="54" y="53"/>
                      </a:lnTo>
                      <a:lnTo>
                        <a:pt x="54" y="50"/>
                      </a:lnTo>
                      <a:lnTo>
                        <a:pt x="52" y="49"/>
                      </a:lnTo>
                      <a:lnTo>
                        <a:pt x="55" y="46"/>
                      </a:lnTo>
                      <a:lnTo>
                        <a:pt x="60" y="43"/>
                      </a:lnTo>
                      <a:lnTo>
                        <a:pt x="58" y="43"/>
                      </a:lnTo>
                      <a:lnTo>
                        <a:pt x="51" y="42"/>
                      </a:lnTo>
                      <a:lnTo>
                        <a:pt x="52" y="39"/>
                      </a:lnTo>
                      <a:lnTo>
                        <a:pt x="49" y="38"/>
                      </a:lnTo>
                      <a:lnTo>
                        <a:pt x="46" y="43"/>
                      </a:lnTo>
                      <a:lnTo>
                        <a:pt x="43" y="47"/>
                      </a:lnTo>
                      <a:lnTo>
                        <a:pt x="41" y="51"/>
                      </a:lnTo>
                      <a:lnTo>
                        <a:pt x="40" y="47"/>
                      </a:lnTo>
                      <a:lnTo>
                        <a:pt x="41" y="44"/>
                      </a:lnTo>
                      <a:lnTo>
                        <a:pt x="41" y="40"/>
                      </a:lnTo>
                      <a:lnTo>
                        <a:pt x="44" y="35"/>
                      </a:lnTo>
                      <a:lnTo>
                        <a:pt x="46" y="31"/>
                      </a:lnTo>
                      <a:lnTo>
                        <a:pt x="49" y="27"/>
                      </a:lnTo>
                      <a:lnTo>
                        <a:pt x="49" y="24"/>
                      </a:lnTo>
                      <a:lnTo>
                        <a:pt x="49" y="22"/>
                      </a:lnTo>
                      <a:lnTo>
                        <a:pt x="49" y="19"/>
                      </a:lnTo>
                      <a:lnTo>
                        <a:pt x="50" y="21"/>
                      </a:lnTo>
                      <a:lnTo>
                        <a:pt x="54" y="19"/>
                      </a:lnTo>
                      <a:lnTo>
                        <a:pt x="56" y="12"/>
                      </a:lnTo>
                      <a:lnTo>
                        <a:pt x="53" y="10"/>
                      </a:lnTo>
                      <a:lnTo>
                        <a:pt x="54" y="8"/>
                      </a:lnTo>
                      <a:lnTo>
                        <a:pt x="57" y="8"/>
                      </a:lnTo>
                      <a:lnTo>
                        <a:pt x="59" y="3"/>
                      </a:lnTo>
                      <a:lnTo>
                        <a:pt x="59" y="0"/>
                      </a:lnTo>
                      <a:lnTo>
                        <a:pt x="57" y="3"/>
                      </a:lnTo>
                      <a:lnTo>
                        <a:pt x="56" y="2"/>
                      </a:lnTo>
                      <a:lnTo>
                        <a:pt x="53" y="2"/>
                      </a:lnTo>
                      <a:lnTo>
                        <a:pt x="49" y="4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724" name="Freeform 763">
                  <a:extLst>
                    <a:ext uri="{FF2B5EF4-FFF2-40B4-BE49-F238E27FC236}">
                      <a16:creationId xmlns:a16="http://schemas.microsoft.com/office/drawing/2014/main" id="{10DEB4A4-E898-A4DC-5DED-5FC53DF20F10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2469705" y="2672956"/>
                  <a:ext cx="28593" cy="38125"/>
                </a:xfrm>
                <a:custGeom>
                  <a:avLst/>
                  <a:gdLst>
                    <a:gd name="T0" fmla="*/ 5 w 24"/>
                    <a:gd name="T1" fmla="*/ 17 h 32"/>
                    <a:gd name="T2" fmla="*/ 7 w 24"/>
                    <a:gd name="T3" fmla="*/ 18 h 32"/>
                    <a:gd name="T4" fmla="*/ 7 w 24"/>
                    <a:gd name="T5" fmla="*/ 16 h 32"/>
                    <a:gd name="T6" fmla="*/ 6 w 24"/>
                    <a:gd name="T7" fmla="*/ 13 h 32"/>
                    <a:gd name="T8" fmla="*/ 7 w 24"/>
                    <a:gd name="T9" fmla="*/ 13 h 32"/>
                    <a:gd name="T10" fmla="*/ 8 w 24"/>
                    <a:gd name="T11" fmla="*/ 15 h 32"/>
                    <a:gd name="T12" fmla="*/ 10 w 24"/>
                    <a:gd name="T13" fmla="*/ 14 h 32"/>
                    <a:gd name="T14" fmla="*/ 11 w 24"/>
                    <a:gd name="T15" fmla="*/ 15 h 32"/>
                    <a:gd name="T16" fmla="*/ 13 w 24"/>
                    <a:gd name="T17" fmla="*/ 13 h 32"/>
                    <a:gd name="T18" fmla="*/ 14 w 24"/>
                    <a:gd name="T19" fmla="*/ 11 h 32"/>
                    <a:gd name="T20" fmla="*/ 12 w 24"/>
                    <a:gd name="T21" fmla="*/ 12 h 32"/>
                    <a:gd name="T22" fmla="*/ 11 w 24"/>
                    <a:gd name="T23" fmla="*/ 11 h 32"/>
                    <a:gd name="T24" fmla="*/ 12 w 24"/>
                    <a:gd name="T25" fmla="*/ 9 h 32"/>
                    <a:gd name="T26" fmla="*/ 14 w 24"/>
                    <a:gd name="T27" fmla="*/ 5 h 32"/>
                    <a:gd name="T28" fmla="*/ 13 w 24"/>
                    <a:gd name="T29" fmla="*/ 4 h 32"/>
                    <a:gd name="T30" fmla="*/ 12 w 24"/>
                    <a:gd name="T31" fmla="*/ 1 h 32"/>
                    <a:gd name="T32" fmla="*/ 14 w 24"/>
                    <a:gd name="T33" fmla="*/ 0 h 32"/>
                    <a:gd name="T34" fmla="*/ 14 w 24"/>
                    <a:gd name="T35" fmla="*/ 2 h 32"/>
                    <a:gd name="T36" fmla="*/ 17 w 24"/>
                    <a:gd name="T37" fmla="*/ 5 h 32"/>
                    <a:gd name="T38" fmla="*/ 16 w 24"/>
                    <a:gd name="T39" fmla="*/ 8 h 32"/>
                    <a:gd name="T40" fmla="*/ 18 w 24"/>
                    <a:gd name="T41" fmla="*/ 9 h 32"/>
                    <a:gd name="T42" fmla="*/ 19 w 24"/>
                    <a:gd name="T43" fmla="*/ 10 h 32"/>
                    <a:gd name="T44" fmla="*/ 22 w 24"/>
                    <a:gd name="T45" fmla="*/ 7 h 32"/>
                    <a:gd name="T46" fmla="*/ 24 w 24"/>
                    <a:gd name="T47" fmla="*/ 9 h 32"/>
                    <a:gd name="T48" fmla="*/ 24 w 24"/>
                    <a:gd name="T49" fmla="*/ 12 h 32"/>
                    <a:gd name="T50" fmla="*/ 23 w 24"/>
                    <a:gd name="T51" fmla="*/ 14 h 32"/>
                    <a:gd name="T52" fmla="*/ 20 w 24"/>
                    <a:gd name="T53" fmla="*/ 17 h 32"/>
                    <a:gd name="T54" fmla="*/ 15 w 24"/>
                    <a:gd name="T55" fmla="*/ 27 h 32"/>
                    <a:gd name="T56" fmla="*/ 10 w 24"/>
                    <a:gd name="T57" fmla="*/ 32 h 32"/>
                    <a:gd name="T58" fmla="*/ 7 w 24"/>
                    <a:gd name="T59" fmla="*/ 31 h 32"/>
                    <a:gd name="T60" fmla="*/ 6 w 24"/>
                    <a:gd name="T61" fmla="*/ 31 h 32"/>
                    <a:gd name="T62" fmla="*/ 7 w 24"/>
                    <a:gd name="T63" fmla="*/ 32 h 32"/>
                    <a:gd name="T64" fmla="*/ 5 w 24"/>
                    <a:gd name="T65" fmla="*/ 31 h 32"/>
                    <a:gd name="T66" fmla="*/ 5 w 24"/>
                    <a:gd name="T67" fmla="*/ 29 h 32"/>
                    <a:gd name="T68" fmla="*/ 8 w 24"/>
                    <a:gd name="T69" fmla="*/ 30 h 32"/>
                    <a:gd name="T70" fmla="*/ 10 w 24"/>
                    <a:gd name="T71" fmla="*/ 27 h 32"/>
                    <a:gd name="T72" fmla="*/ 11 w 24"/>
                    <a:gd name="T73" fmla="*/ 25 h 32"/>
                    <a:gd name="T74" fmla="*/ 7 w 24"/>
                    <a:gd name="T75" fmla="*/ 28 h 32"/>
                    <a:gd name="T76" fmla="*/ 4 w 24"/>
                    <a:gd name="T77" fmla="*/ 25 h 32"/>
                    <a:gd name="T78" fmla="*/ 2 w 24"/>
                    <a:gd name="T79" fmla="*/ 21 h 32"/>
                    <a:gd name="T80" fmla="*/ 2 w 24"/>
                    <a:gd name="T81" fmla="*/ 18 h 32"/>
                    <a:gd name="T82" fmla="*/ 1 w 24"/>
                    <a:gd name="T83" fmla="*/ 17 h 32"/>
                    <a:gd name="T84" fmla="*/ 0 w 24"/>
                    <a:gd name="T85" fmla="*/ 15 h 32"/>
                    <a:gd name="T86" fmla="*/ 1 w 24"/>
                    <a:gd name="T87" fmla="*/ 13 h 32"/>
                    <a:gd name="T88" fmla="*/ 2 w 24"/>
                    <a:gd name="T89" fmla="*/ 13 h 32"/>
                    <a:gd name="T90" fmla="*/ 5 w 24"/>
                    <a:gd name="T91" fmla="*/ 17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24" h="32">
                      <a:moveTo>
                        <a:pt x="5" y="17"/>
                      </a:moveTo>
                      <a:lnTo>
                        <a:pt x="7" y="18"/>
                      </a:lnTo>
                      <a:lnTo>
                        <a:pt x="7" y="16"/>
                      </a:lnTo>
                      <a:lnTo>
                        <a:pt x="6" y="13"/>
                      </a:lnTo>
                      <a:lnTo>
                        <a:pt x="7" y="13"/>
                      </a:lnTo>
                      <a:lnTo>
                        <a:pt x="8" y="15"/>
                      </a:lnTo>
                      <a:lnTo>
                        <a:pt x="10" y="14"/>
                      </a:lnTo>
                      <a:lnTo>
                        <a:pt x="11" y="15"/>
                      </a:lnTo>
                      <a:lnTo>
                        <a:pt x="13" y="13"/>
                      </a:lnTo>
                      <a:lnTo>
                        <a:pt x="14" y="11"/>
                      </a:lnTo>
                      <a:lnTo>
                        <a:pt x="12" y="12"/>
                      </a:lnTo>
                      <a:lnTo>
                        <a:pt x="11" y="11"/>
                      </a:lnTo>
                      <a:lnTo>
                        <a:pt x="12" y="9"/>
                      </a:lnTo>
                      <a:lnTo>
                        <a:pt x="14" y="5"/>
                      </a:lnTo>
                      <a:lnTo>
                        <a:pt x="13" y="4"/>
                      </a:lnTo>
                      <a:lnTo>
                        <a:pt x="12" y="1"/>
                      </a:lnTo>
                      <a:lnTo>
                        <a:pt x="14" y="0"/>
                      </a:lnTo>
                      <a:lnTo>
                        <a:pt x="14" y="2"/>
                      </a:lnTo>
                      <a:lnTo>
                        <a:pt x="17" y="5"/>
                      </a:lnTo>
                      <a:lnTo>
                        <a:pt x="16" y="8"/>
                      </a:lnTo>
                      <a:lnTo>
                        <a:pt x="18" y="9"/>
                      </a:lnTo>
                      <a:lnTo>
                        <a:pt x="19" y="10"/>
                      </a:lnTo>
                      <a:lnTo>
                        <a:pt x="22" y="7"/>
                      </a:lnTo>
                      <a:lnTo>
                        <a:pt x="24" y="9"/>
                      </a:lnTo>
                      <a:lnTo>
                        <a:pt x="24" y="12"/>
                      </a:lnTo>
                      <a:lnTo>
                        <a:pt x="23" y="14"/>
                      </a:lnTo>
                      <a:lnTo>
                        <a:pt x="20" y="17"/>
                      </a:lnTo>
                      <a:lnTo>
                        <a:pt x="15" y="27"/>
                      </a:lnTo>
                      <a:lnTo>
                        <a:pt x="10" y="32"/>
                      </a:lnTo>
                      <a:lnTo>
                        <a:pt x="7" y="31"/>
                      </a:lnTo>
                      <a:lnTo>
                        <a:pt x="6" y="31"/>
                      </a:lnTo>
                      <a:lnTo>
                        <a:pt x="7" y="32"/>
                      </a:lnTo>
                      <a:lnTo>
                        <a:pt x="5" y="31"/>
                      </a:lnTo>
                      <a:lnTo>
                        <a:pt x="5" y="29"/>
                      </a:lnTo>
                      <a:lnTo>
                        <a:pt x="8" y="30"/>
                      </a:lnTo>
                      <a:lnTo>
                        <a:pt x="10" y="27"/>
                      </a:lnTo>
                      <a:lnTo>
                        <a:pt x="11" y="25"/>
                      </a:lnTo>
                      <a:lnTo>
                        <a:pt x="7" y="28"/>
                      </a:lnTo>
                      <a:lnTo>
                        <a:pt x="4" y="25"/>
                      </a:lnTo>
                      <a:lnTo>
                        <a:pt x="2" y="21"/>
                      </a:lnTo>
                      <a:lnTo>
                        <a:pt x="2" y="18"/>
                      </a:lnTo>
                      <a:lnTo>
                        <a:pt x="1" y="17"/>
                      </a:lnTo>
                      <a:lnTo>
                        <a:pt x="0" y="15"/>
                      </a:lnTo>
                      <a:lnTo>
                        <a:pt x="1" y="13"/>
                      </a:lnTo>
                      <a:lnTo>
                        <a:pt x="2" y="13"/>
                      </a:lnTo>
                      <a:lnTo>
                        <a:pt x="5" y="17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725" name="Freeform 764">
                  <a:extLst>
                    <a:ext uri="{FF2B5EF4-FFF2-40B4-BE49-F238E27FC236}">
                      <a16:creationId xmlns:a16="http://schemas.microsoft.com/office/drawing/2014/main" id="{DE56AA36-0B4C-58EE-3616-99F481C2F5B8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2457791" y="2697976"/>
                  <a:ext cx="19062" cy="20253"/>
                </a:xfrm>
                <a:custGeom>
                  <a:avLst/>
                  <a:gdLst>
                    <a:gd name="T0" fmla="*/ 1 w 16"/>
                    <a:gd name="T1" fmla="*/ 1 h 17"/>
                    <a:gd name="T2" fmla="*/ 0 w 16"/>
                    <a:gd name="T3" fmla="*/ 1 h 17"/>
                    <a:gd name="T4" fmla="*/ 0 w 16"/>
                    <a:gd name="T5" fmla="*/ 2 h 17"/>
                    <a:gd name="T6" fmla="*/ 0 w 16"/>
                    <a:gd name="T7" fmla="*/ 6 h 17"/>
                    <a:gd name="T8" fmla="*/ 3 w 16"/>
                    <a:gd name="T9" fmla="*/ 8 h 17"/>
                    <a:gd name="T10" fmla="*/ 4 w 16"/>
                    <a:gd name="T11" fmla="*/ 11 h 17"/>
                    <a:gd name="T12" fmla="*/ 7 w 16"/>
                    <a:gd name="T13" fmla="*/ 11 h 17"/>
                    <a:gd name="T14" fmla="*/ 9 w 16"/>
                    <a:gd name="T15" fmla="*/ 14 h 17"/>
                    <a:gd name="T16" fmla="*/ 12 w 16"/>
                    <a:gd name="T17" fmla="*/ 14 h 17"/>
                    <a:gd name="T18" fmla="*/ 13 w 16"/>
                    <a:gd name="T19" fmla="*/ 16 h 17"/>
                    <a:gd name="T20" fmla="*/ 14 w 16"/>
                    <a:gd name="T21" fmla="*/ 17 h 17"/>
                    <a:gd name="T22" fmla="*/ 15 w 16"/>
                    <a:gd name="T23" fmla="*/ 17 h 17"/>
                    <a:gd name="T24" fmla="*/ 16 w 16"/>
                    <a:gd name="T25" fmla="*/ 15 h 17"/>
                    <a:gd name="T26" fmla="*/ 13 w 16"/>
                    <a:gd name="T27" fmla="*/ 11 h 17"/>
                    <a:gd name="T28" fmla="*/ 9 w 16"/>
                    <a:gd name="T29" fmla="*/ 8 h 17"/>
                    <a:gd name="T30" fmla="*/ 9 w 16"/>
                    <a:gd name="T31" fmla="*/ 6 h 17"/>
                    <a:gd name="T32" fmla="*/ 5 w 16"/>
                    <a:gd name="T33" fmla="*/ 4 h 17"/>
                    <a:gd name="T34" fmla="*/ 4 w 16"/>
                    <a:gd name="T35" fmla="*/ 1 h 17"/>
                    <a:gd name="T36" fmla="*/ 3 w 16"/>
                    <a:gd name="T37" fmla="*/ 0 h 17"/>
                    <a:gd name="T38" fmla="*/ 2 w 16"/>
                    <a:gd name="T39" fmla="*/ 0 h 17"/>
                    <a:gd name="T40" fmla="*/ 1 w 16"/>
                    <a:gd name="T41" fmla="*/ 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16" h="17">
                      <a:moveTo>
                        <a:pt x="1" y="1"/>
                      </a:moveTo>
                      <a:lnTo>
                        <a:pt x="0" y="1"/>
                      </a:lnTo>
                      <a:lnTo>
                        <a:pt x="0" y="2"/>
                      </a:lnTo>
                      <a:lnTo>
                        <a:pt x="0" y="6"/>
                      </a:lnTo>
                      <a:lnTo>
                        <a:pt x="3" y="8"/>
                      </a:lnTo>
                      <a:lnTo>
                        <a:pt x="4" y="11"/>
                      </a:lnTo>
                      <a:lnTo>
                        <a:pt x="7" y="11"/>
                      </a:lnTo>
                      <a:lnTo>
                        <a:pt x="9" y="14"/>
                      </a:lnTo>
                      <a:lnTo>
                        <a:pt x="12" y="14"/>
                      </a:lnTo>
                      <a:lnTo>
                        <a:pt x="13" y="16"/>
                      </a:lnTo>
                      <a:lnTo>
                        <a:pt x="14" y="17"/>
                      </a:lnTo>
                      <a:lnTo>
                        <a:pt x="15" y="17"/>
                      </a:lnTo>
                      <a:lnTo>
                        <a:pt x="16" y="15"/>
                      </a:lnTo>
                      <a:lnTo>
                        <a:pt x="13" y="11"/>
                      </a:lnTo>
                      <a:lnTo>
                        <a:pt x="9" y="8"/>
                      </a:lnTo>
                      <a:lnTo>
                        <a:pt x="9" y="6"/>
                      </a:lnTo>
                      <a:lnTo>
                        <a:pt x="5" y="4"/>
                      </a:lnTo>
                      <a:lnTo>
                        <a:pt x="4" y="1"/>
                      </a:lnTo>
                      <a:lnTo>
                        <a:pt x="3" y="0"/>
                      </a:lnTo>
                      <a:lnTo>
                        <a:pt x="2" y="0"/>
                      </a:lnTo>
                      <a:lnTo>
                        <a:pt x="1" y="1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726" name="Freeform 765">
                  <a:extLst>
                    <a:ext uri="{FF2B5EF4-FFF2-40B4-BE49-F238E27FC236}">
                      <a16:creationId xmlns:a16="http://schemas.microsoft.com/office/drawing/2014/main" id="{FB2527ED-244D-58CC-6B3E-919229BC541C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3147603" y="2665809"/>
                  <a:ext cx="81014" cy="76249"/>
                </a:xfrm>
                <a:custGeom>
                  <a:avLst/>
                  <a:gdLst>
                    <a:gd name="T0" fmla="*/ 38 w 68"/>
                    <a:gd name="T1" fmla="*/ 11 h 64"/>
                    <a:gd name="T2" fmla="*/ 34 w 68"/>
                    <a:gd name="T3" fmla="*/ 10 h 64"/>
                    <a:gd name="T4" fmla="*/ 34 w 68"/>
                    <a:gd name="T5" fmla="*/ 5 h 64"/>
                    <a:gd name="T6" fmla="*/ 30 w 68"/>
                    <a:gd name="T7" fmla="*/ 2 h 64"/>
                    <a:gd name="T8" fmla="*/ 25 w 68"/>
                    <a:gd name="T9" fmla="*/ 0 h 64"/>
                    <a:gd name="T10" fmla="*/ 22 w 68"/>
                    <a:gd name="T11" fmla="*/ 6 h 64"/>
                    <a:gd name="T12" fmla="*/ 20 w 68"/>
                    <a:gd name="T13" fmla="*/ 15 h 64"/>
                    <a:gd name="T14" fmla="*/ 19 w 68"/>
                    <a:gd name="T15" fmla="*/ 15 h 64"/>
                    <a:gd name="T16" fmla="*/ 15 w 68"/>
                    <a:gd name="T17" fmla="*/ 17 h 64"/>
                    <a:gd name="T18" fmla="*/ 15 w 68"/>
                    <a:gd name="T19" fmla="*/ 21 h 64"/>
                    <a:gd name="T20" fmla="*/ 15 w 68"/>
                    <a:gd name="T21" fmla="*/ 28 h 64"/>
                    <a:gd name="T22" fmla="*/ 12 w 68"/>
                    <a:gd name="T23" fmla="*/ 32 h 64"/>
                    <a:gd name="T24" fmla="*/ 3 w 68"/>
                    <a:gd name="T25" fmla="*/ 34 h 64"/>
                    <a:gd name="T26" fmla="*/ 0 w 68"/>
                    <a:gd name="T27" fmla="*/ 40 h 64"/>
                    <a:gd name="T28" fmla="*/ 3 w 68"/>
                    <a:gd name="T29" fmla="*/ 47 h 64"/>
                    <a:gd name="T30" fmla="*/ 6 w 68"/>
                    <a:gd name="T31" fmla="*/ 46 h 64"/>
                    <a:gd name="T32" fmla="*/ 9 w 68"/>
                    <a:gd name="T33" fmla="*/ 44 h 64"/>
                    <a:gd name="T34" fmla="*/ 12 w 68"/>
                    <a:gd name="T35" fmla="*/ 48 h 64"/>
                    <a:gd name="T36" fmla="*/ 16 w 68"/>
                    <a:gd name="T37" fmla="*/ 51 h 64"/>
                    <a:gd name="T38" fmla="*/ 18 w 68"/>
                    <a:gd name="T39" fmla="*/ 48 h 64"/>
                    <a:gd name="T40" fmla="*/ 20 w 68"/>
                    <a:gd name="T41" fmla="*/ 52 h 64"/>
                    <a:gd name="T42" fmla="*/ 26 w 68"/>
                    <a:gd name="T43" fmla="*/ 52 h 64"/>
                    <a:gd name="T44" fmla="*/ 32 w 68"/>
                    <a:gd name="T45" fmla="*/ 59 h 64"/>
                    <a:gd name="T46" fmla="*/ 38 w 68"/>
                    <a:gd name="T47" fmla="*/ 61 h 64"/>
                    <a:gd name="T48" fmla="*/ 40 w 68"/>
                    <a:gd name="T49" fmla="*/ 59 h 64"/>
                    <a:gd name="T50" fmla="*/ 48 w 68"/>
                    <a:gd name="T51" fmla="*/ 64 h 64"/>
                    <a:gd name="T52" fmla="*/ 54 w 68"/>
                    <a:gd name="T53" fmla="*/ 57 h 64"/>
                    <a:gd name="T54" fmla="*/ 60 w 68"/>
                    <a:gd name="T55" fmla="*/ 52 h 64"/>
                    <a:gd name="T56" fmla="*/ 63 w 68"/>
                    <a:gd name="T57" fmla="*/ 54 h 64"/>
                    <a:gd name="T58" fmla="*/ 67 w 68"/>
                    <a:gd name="T59" fmla="*/ 50 h 64"/>
                    <a:gd name="T60" fmla="*/ 67 w 68"/>
                    <a:gd name="T61" fmla="*/ 47 h 64"/>
                    <a:gd name="T62" fmla="*/ 60 w 68"/>
                    <a:gd name="T63" fmla="*/ 44 h 64"/>
                    <a:gd name="T64" fmla="*/ 58 w 68"/>
                    <a:gd name="T65" fmla="*/ 38 h 64"/>
                    <a:gd name="T66" fmla="*/ 52 w 68"/>
                    <a:gd name="T67" fmla="*/ 29 h 64"/>
                    <a:gd name="T68" fmla="*/ 41 w 68"/>
                    <a:gd name="T69" fmla="*/ 18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68" h="64">
                      <a:moveTo>
                        <a:pt x="41" y="16"/>
                      </a:moveTo>
                      <a:lnTo>
                        <a:pt x="38" y="11"/>
                      </a:lnTo>
                      <a:lnTo>
                        <a:pt x="36" y="10"/>
                      </a:lnTo>
                      <a:lnTo>
                        <a:pt x="34" y="10"/>
                      </a:lnTo>
                      <a:lnTo>
                        <a:pt x="35" y="7"/>
                      </a:lnTo>
                      <a:lnTo>
                        <a:pt x="34" y="5"/>
                      </a:lnTo>
                      <a:lnTo>
                        <a:pt x="31" y="5"/>
                      </a:lnTo>
                      <a:lnTo>
                        <a:pt x="30" y="2"/>
                      </a:lnTo>
                      <a:lnTo>
                        <a:pt x="28" y="0"/>
                      </a:lnTo>
                      <a:lnTo>
                        <a:pt x="25" y="0"/>
                      </a:lnTo>
                      <a:lnTo>
                        <a:pt x="24" y="3"/>
                      </a:lnTo>
                      <a:lnTo>
                        <a:pt x="22" y="6"/>
                      </a:lnTo>
                      <a:lnTo>
                        <a:pt x="19" y="13"/>
                      </a:lnTo>
                      <a:lnTo>
                        <a:pt x="20" y="15"/>
                      </a:lnTo>
                      <a:lnTo>
                        <a:pt x="20" y="16"/>
                      </a:lnTo>
                      <a:lnTo>
                        <a:pt x="19" y="15"/>
                      </a:lnTo>
                      <a:lnTo>
                        <a:pt x="16" y="15"/>
                      </a:lnTo>
                      <a:lnTo>
                        <a:pt x="15" y="17"/>
                      </a:lnTo>
                      <a:lnTo>
                        <a:pt x="15" y="18"/>
                      </a:lnTo>
                      <a:lnTo>
                        <a:pt x="15" y="21"/>
                      </a:lnTo>
                      <a:lnTo>
                        <a:pt x="16" y="27"/>
                      </a:lnTo>
                      <a:lnTo>
                        <a:pt x="15" y="28"/>
                      </a:lnTo>
                      <a:lnTo>
                        <a:pt x="14" y="31"/>
                      </a:lnTo>
                      <a:lnTo>
                        <a:pt x="12" y="32"/>
                      </a:lnTo>
                      <a:lnTo>
                        <a:pt x="7" y="34"/>
                      </a:lnTo>
                      <a:lnTo>
                        <a:pt x="3" y="34"/>
                      </a:lnTo>
                      <a:lnTo>
                        <a:pt x="1" y="36"/>
                      </a:lnTo>
                      <a:lnTo>
                        <a:pt x="0" y="40"/>
                      </a:lnTo>
                      <a:lnTo>
                        <a:pt x="0" y="44"/>
                      </a:lnTo>
                      <a:lnTo>
                        <a:pt x="3" y="47"/>
                      </a:lnTo>
                      <a:lnTo>
                        <a:pt x="6" y="49"/>
                      </a:lnTo>
                      <a:lnTo>
                        <a:pt x="6" y="46"/>
                      </a:lnTo>
                      <a:lnTo>
                        <a:pt x="7" y="44"/>
                      </a:lnTo>
                      <a:lnTo>
                        <a:pt x="9" y="44"/>
                      </a:lnTo>
                      <a:lnTo>
                        <a:pt x="12" y="46"/>
                      </a:lnTo>
                      <a:lnTo>
                        <a:pt x="12" y="48"/>
                      </a:lnTo>
                      <a:lnTo>
                        <a:pt x="15" y="49"/>
                      </a:lnTo>
                      <a:lnTo>
                        <a:pt x="16" y="51"/>
                      </a:lnTo>
                      <a:lnTo>
                        <a:pt x="18" y="50"/>
                      </a:lnTo>
                      <a:lnTo>
                        <a:pt x="18" y="48"/>
                      </a:lnTo>
                      <a:lnTo>
                        <a:pt x="20" y="50"/>
                      </a:lnTo>
                      <a:lnTo>
                        <a:pt x="20" y="52"/>
                      </a:lnTo>
                      <a:lnTo>
                        <a:pt x="23" y="53"/>
                      </a:lnTo>
                      <a:lnTo>
                        <a:pt x="26" y="52"/>
                      </a:lnTo>
                      <a:lnTo>
                        <a:pt x="29" y="57"/>
                      </a:lnTo>
                      <a:lnTo>
                        <a:pt x="32" y="59"/>
                      </a:lnTo>
                      <a:lnTo>
                        <a:pt x="37" y="60"/>
                      </a:lnTo>
                      <a:lnTo>
                        <a:pt x="38" y="61"/>
                      </a:lnTo>
                      <a:lnTo>
                        <a:pt x="39" y="59"/>
                      </a:lnTo>
                      <a:lnTo>
                        <a:pt x="40" y="59"/>
                      </a:lnTo>
                      <a:lnTo>
                        <a:pt x="44" y="62"/>
                      </a:lnTo>
                      <a:lnTo>
                        <a:pt x="48" y="64"/>
                      </a:lnTo>
                      <a:lnTo>
                        <a:pt x="51" y="63"/>
                      </a:lnTo>
                      <a:lnTo>
                        <a:pt x="54" y="57"/>
                      </a:lnTo>
                      <a:lnTo>
                        <a:pt x="56" y="56"/>
                      </a:lnTo>
                      <a:lnTo>
                        <a:pt x="60" y="52"/>
                      </a:lnTo>
                      <a:lnTo>
                        <a:pt x="62" y="51"/>
                      </a:lnTo>
                      <a:lnTo>
                        <a:pt x="63" y="54"/>
                      </a:lnTo>
                      <a:lnTo>
                        <a:pt x="65" y="53"/>
                      </a:lnTo>
                      <a:lnTo>
                        <a:pt x="67" y="50"/>
                      </a:lnTo>
                      <a:lnTo>
                        <a:pt x="68" y="48"/>
                      </a:lnTo>
                      <a:lnTo>
                        <a:pt x="67" y="47"/>
                      </a:lnTo>
                      <a:lnTo>
                        <a:pt x="63" y="49"/>
                      </a:lnTo>
                      <a:lnTo>
                        <a:pt x="60" y="44"/>
                      </a:lnTo>
                      <a:lnTo>
                        <a:pt x="58" y="41"/>
                      </a:lnTo>
                      <a:lnTo>
                        <a:pt x="58" y="38"/>
                      </a:lnTo>
                      <a:lnTo>
                        <a:pt x="55" y="32"/>
                      </a:lnTo>
                      <a:lnTo>
                        <a:pt x="52" y="29"/>
                      </a:lnTo>
                      <a:lnTo>
                        <a:pt x="50" y="26"/>
                      </a:lnTo>
                      <a:lnTo>
                        <a:pt x="41" y="18"/>
                      </a:lnTo>
                      <a:lnTo>
                        <a:pt x="41" y="16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727" name="Freeform 766">
                  <a:extLst>
                    <a:ext uri="{FF2B5EF4-FFF2-40B4-BE49-F238E27FC236}">
                      <a16:creationId xmlns:a16="http://schemas.microsoft.com/office/drawing/2014/main" id="{9566A8E2-4E50-4A14-34A8-397AA0DF6F7C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3476425" y="3346089"/>
                  <a:ext cx="25019" cy="15488"/>
                </a:xfrm>
                <a:custGeom>
                  <a:avLst/>
                  <a:gdLst>
                    <a:gd name="T0" fmla="*/ 1 w 21"/>
                    <a:gd name="T1" fmla="*/ 1 h 13"/>
                    <a:gd name="T2" fmla="*/ 9 w 21"/>
                    <a:gd name="T3" fmla="*/ 0 h 13"/>
                    <a:gd name="T4" fmla="*/ 13 w 21"/>
                    <a:gd name="T5" fmla="*/ 1 h 13"/>
                    <a:gd name="T6" fmla="*/ 16 w 21"/>
                    <a:gd name="T7" fmla="*/ 1 h 13"/>
                    <a:gd name="T8" fmla="*/ 18 w 21"/>
                    <a:gd name="T9" fmla="*/ 4 h 13"/>
                    <a:gd name="T10" fmla="*/ 19 w 21"/>
                    <a:gd name="T11" fmla="*/ 6 h 13"/>
                    <a:gd name="T12" fmla="*/ 20 w 21"/>
                    <a:gd name="T13" fmla="*/ 9 h 13"/>
                    <a:gd name="T14" fmla="*/ 21 w 21"/>
                    <a:gd name="T15" fmla="*/ 12 h 13"/>
                    <a:gd name="T16" fmla="*/ 20 w 21"/>
                    <a:gd name="T17" fmla="*/ 13 h 13"/>
                    <a:gd name="T18" fmla="*/ 18 w 21"/>
                    <a:gd name="T19" fmla="*/ 12 h 13"/>
                    <a:gd name="T20" fmla="*/ 15 w 21"/>
                    <a:gd name="T21" fmla="*/ 12 h 13"/>
                    <a:gd name="T22" fmla="*/ 9 w 21"/>
                    <a:gd name="T23" fmla="*/ 7 h 13"/>
                    <a:gd name="T24" fmla="*/ 4 w 21"/>
                    <a:gd name="T25" fmla="*/ 6 h 13"/>
                    <a:gd name="T26" fmla="*/ 0 w 21"/>
                    <a:gd name="T27" fmla="*/ 4 h 13"/>
                    <a:gd name="T28" fmla="*/ 1 w 21"/>
                    <a:gd name="T29" fmla="*/ 1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21" h="13">
                      <a:moveTo>
                        <a:pt x="1" y="1"/>
                      </a:moveTo>
                      <a:lnTo>
                        <a:pt x="9" y="0"/>
                      </a:lnTo>
                      <a:lnTo>
                        <a:pt x="13" y="1"/>
                      </a:lnTo>
                      <a:lnTo>
                        <a:pt x="16" y="1"/>
                      </a:lnTo>
                      <a:lnTo>
                        <a:pt x="18" y="4"/>
                      </a:lnTo>
                      <a:lnTo>
                        <a:pt x="19" y="6"/>
                      </a:lnTo>
                      <a:lnTo>
                        <a:pt x="20" y="9"/>
                      </a:lnTo>
                      <a:lnTo>
                        <a:pt x="21" y="12"/>
                      </a:lnTo>
                      <a:lnTo>
                        <a:pt x="20" y="13"/>
                      </a:lnTo>
                      <a:lnTo>
                        <a:pt x="18" y="12"/>
                      </a:lnTo>
                      <a:lnTo>
                        <a:pt x="15" y="12"/>
                      </a:lnTo>
                      <a:lnTo>
                        <a:pt x="9" y="7"/>
                      </a:lnTo>
                      <a:lnTo>
                        <a:pt x="4" y="6"/>
                      </a:lnTo>
                      <a:lnTo>
                        <a:pt x="0" y="4"/>
                      </a:lnTo>
                      <a:lnTo>
                        <a:pt x="1" y="1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728" name="Freeform 767">
                  <a:extLst>
                    <a:ext uri="{FF2B5EF4-FFF2-40B4-BE49-F238E27FC236}">
                      <a16:creationId xmlns:a16="http://schemas.microsoft.com/office/drawing/2014/main" id="{09BC4780-BFBA-CC61-34FE-19B73DB7681D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2647221" y="2372727"/>
                  <a:ext cx="200153" cy="223980"/>
                </a:xfrm>
                <a:custGeom>
                  <a:avLst/>
                  <a:gdLst>
                    <a:gd name="T0" fmla="*/ 31 w 168"/>
                    <a:gd name="T1" fmla="*/ 40 h 188"/>
                    <a:gd name="T2" fmla="*/ 28 w 168"/>
                    <a:gd name="T3" fmla="*/ 55 h 188"/>
                    <a:gd name="T4" fmla="*/ 24 w 168"/>
                    <a:gd name="T5" fmla="*/ 62 h 188"/>
                    <a:gd name="T6" fmla="*/ 21 w 168"/>
                    <a:gd name="T7" fmla="*/ 70 h 188"/>
                    <a:gd name="T8" fmla="*/ 19 w 168"/>
                    <a:gd name="T9" fmla="*/ 79 h 188"/>
                    <a:gd name="T10" fmla="*/ 16 w 168"/>
                    <a:gd name="T11" fmla="*/ 83 h 188"/>
                    <a:gd name="T12" fmla="*/ 19 w 168"/>
                    <a:gd name="T13" fmla="*/ 88 h 188"/>
                    <a:gd name="T14" fmla="*/ 21 w 168"/>
                    <a:gd name="T15" fmla="*/ 93 h 188"/>
                    <a:gd name="T16" fmla="*/ 12 w 168"/>
                    <a:gd name="T17" fmla="*/ 96 h 188"/>
                    <a:gd name="T18" fmla="*/ 13 w 168"/>
                    <a:gd name="T19" fmla="*/ 103 h 188"/>
                    <a:gd name="T20" fmla="*/ 13 w 168"/>
                    <a:gd name="T21" fmla="*/ 110 h 188"/>
                    <a:gd name="T22" fmla="*/ 13 w 168"/>
                    <a:gd name="T23" fmla="*/ 113 h 188"/>
                    <a:gd name="T24" fmla="*/ 12 w 168"/>
                    <a:gd name="T25" fmla="*/ 118 h 188"/>
                    <a:gd name="T26" fmla="*/ 8 w 168"/>
                    <a:gd name="T27" fmla="*/ 124 h 188"/>
                    <a:gd name="T28" fmla="*/ 8 w 168"/>
                    <a:gd name="T29" fmla="*/ 129 h 188"/>
                    <a:gd name="T30" fmla="*/ 5 w 168"/>
                    <a:gd name="T31" fmla="*/ 135 h 188"/>
                    <a:gd name="T32" fmla="*/ 3 w 168"/>
                    <a:gd name="T33" fmla="*/ 139 h 188"/>
                    <a:gd name="T34" fmla="*/ 0 w 168"/>
                    <a:gd name="T35" fmla="*/ 145 h 188"/>
                    <a:gd name="T36" fmla="*/ 14 w 168"/>
                    <a:gd name="T37" fmla="*/ 145 h 188"/>
                    <a:gd name="T38" fmla="*/ 12 w 168"/>
                    <a:gd name="T39" fmla="*/ 148 h 188"/>
                    <a:gd name="T40" fmla="*/ 19 w 168"/>
                    <a:gd name="T41" fmla="*/ 150 h 188"/>
                    <a:gd name="T42" fmla="*/ 29 w 168"/>
                    <a:gd name="T43" fmla="*/ 156 h 188"/>
                    <a:gd name="T44" fmla="*/ 35 w 168"/>
                    <a:gd name="T45" fmla="*/ 169 h 188"/>
                    <a:gd name="T46" fmla="*/ 47 w 168"/>
                    <a:gd name="T47" fmla="*/ 188 h 188"/>
                    <a:gd name="T48" fmla="*/ 62 w 168"/>
                    <a:gd name="T49" fmla="*/ 174 h 188"/>
                    <a:gd name="T50" fmla="*/ 69 w 168"/>
                    <a:gd name="T51" fmla="*/ 170 h 188"/>
                    <a:gd name="T52" fmla="*/ 72 w 168"/>
                    <a:gd name="T53" fmla="*/ 174 h 188"/>
                    <a:gd name="T54" fmla="*/ 76 w 168"/>
                    <a:gd name="T55" fmla="*/ 168 h 188"/>
                    <a:gd name="T56" fmla="*/ 81 w 168"/>
                    <a:gd name="T57" fmla="*/ 170 h 188"/>
                    <a:gd name="T58" fmla="*/ 86 w 168"/>
                    <a:gd name="T59" fmla="*/ 159 h 188"/>
                    <a:gd name="T60" fmla="*/ 86 w 168"/>
                    <a:gd name="T61" fmla="*/ 148 h 188"/>
                    <a:gd name="T62" fmla="*/ 90 w 168"/>
                    <a:gd name="T63" fmla="*/ 133 h 188"/>
                    <a:gd name="T64" fmla="*/ 95 w 168"/>
                    <a:gd name="T65" fmla="*/ 131 h 188"/>
                    <a:gd name="T66" fmla="*/ 104 w 168"/>
                    <a:gd name="T67" fmla="*/ 125 h 188"/>
                    <a:gd name="T68" fmla="*/ 107 w 168"/>
                    <a:gd name="T69" fmla="*/ 110 h 188"/>
                    <a:gd name="T70" fmla="*/ 117 w 168"/>
                    <a:gd name="T71" fmla="*/ 103 h 188"/>
                    <a:gd name="T72" fmla="*/ 133 w 168"/>
                    <a:gd name="T73" fmla="*/ 89 h 188"/>
                    <a:gd name="T74" fmla="*/ 149 w 168"/>
                    <a:gd name="T75" fmla="*/ 77 h 188"/>
                    <a:gd name="T76" fmla="*/ 168 w 168"/>
                    <a:gd name="T77" fmla="*/ 59 h 188"/>
                    <a:gd name="T78" fmla="*/ 160 w 168"/>
                    <a:gd name="T79" fmla="*/ 51 h 188"/>
                    <a:gd name="T80" fmla="*/ 146 w 168"/>
                    <a:gd name="T81" fmla="*/ 34 h 188"/>
                    <a:gd name="T82" fmla="*/ 133 w 168"/>
                    <a:gd name="T83" fmla="*/ 20 h 188"/>
                    <a:gd name="T84" fmla="*/ 111 w 168"/>
                    <a:gd name="T85" fmla="*/ 23 h 188"/>
                    <a:gd name="T86" fmla="*/ 111 w 168"/>
                    <a:gd name="T87" fmla="*/ 30 h 188"/>
                    <a:gd name="T88" fmla="*/ 106 w 168"/>
                    <a:gd name="T89" fmla="*/ 31 h 188"/>
                    <a:gd name="T90" fmla="*/ 108 w 168"/>
                    <a:gd name="T91" fmla="*/ 22 h 188"/>
                    <a:gd name="T92" fmla="*/ 102 w 168"/>
                    <a:gd name="T93" fmla="*/ 25 h 188"/>
                    <a:gd name="T94" fmla="*/ 97 w 168"/>
                    <a:gd name="T95" fmla="*/ 29 h 188"/>
                    <a:gd name="T96" fmla="*/ 88 w 168"/>
                    <a:gd name="T97" fmla="*/ 15 h 188"/>
                    <a:gd name="T98" fmla="*/ 80 w 168"/>
                    <a:gd name="T99" fmla="*/ 3 h 188"/>
                    <a:gd name="T100" fmla="*/ 65 w 168"/>
                    <a:gd name="T101" fmla="*/ 4 h 188"/>
                    <a:gd name="T102" fmla="*/ 46 w 168"/>
                    <a:gd name="T103" fmla="*/ 5 h 188"/>
                    <a:gd name="T104" fmla="*/ 46 w 168"/>
                    <a:gd name="T105" fmla="*/ 13 h 188"/>
                    <a:gd name="T106" fmla="*/ 43 w 168"/>
                    <a:gd name="T107" fmla="*/ 6 h 188"/>
                    <a:gd name="T108" fmla="*/ 40 w 168"/>
                    <a:gd name="T109" fmla="*/ 8 h 188"/>
                    <a:gd name="T110" fmla="*/ 35 w 168"/>
                    <a:gd name="T111" fmla="*/ 8 h 188"/>
                    <a:gd name="T112" fmla="*/ 29 w 168"/>
                    <a:gd name="T113" fmla="*/ 9 h 188"/>
                    <a:gd name="T114" fmla="*/ 22 w 168"/>
                    <a:gd name="T115" fmla="*/ 12 h 188"/>
                    <a:gd name="T116" fmla="*/ 24 w 168"/>
                    <a:gd name="T117" fmla="*/ 23 h 1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168" h="188">
                      <a:moveTo>
                        <a:pt x="27" y="34"/>
                      </a:moveTo>
                      <a:lnTo>
                        <a:pt x="29" y="37"/>
                      </a:lnTo>
                      <a:lnTo>
                        <a:pt x="31" y="40"/>
                      </a:lnTo>
                      <a:lnTo>
                        <a:pt x="33" y="42"/>
                      </a:lnTo>
                      <a:lnTo>
                        <a:pt x="30" y="46"/>
                      </a:lnTo>
                      <a:lnTo>
                        <a:pt x="28" y="55"/>
                      </a:lnTo>
                      <a:lnTo>
                        <a:pt x="27" y="57"/>
                      </a:lnTo>
                      <a:lnTo>
                        <a:pt x="24" y="60"/>
                      </a:lnTo>
                      <a:lnTo>
                        <a:pt x="24" y="62"/>
                      </a:lnTo>
                      <a:lnTo>
                        <a:pt x="24" y="65"/>
                      </a:lnTo>
                      <a:lnTo>
                        <a:pt x="22" y="66"/>
                      </a:lnTo>
                      <a:lnTo>
                        <a:pt x="21" y="70"/>
                      </a:lnTo>
                      <a:lnTo>
                        <a:pt x="21" y="72"/>
                      </a:lnTo>
                      <a:lnTo>
                        <a:pt x="18" y="76"/>
                      </a:lnTo>
                      <a:lnTo>
                        <a:pt x="19" y="79"/>
                      </a:lnTo>
                      <a:lnTo>
                        <a:pt x="18" y="80"/>
                      </a:lnTo>
                      <a:lnTo>
                        <a:pt x="17" y="82"/>
                      </a:lnTo>
                      <a:lnTo>
                        <a:pt x="16" y="83"/>
                      </a:lnTo>
                      <a:lnTo>
                        <a:pt x="16" y="86"/>
                      </a:lnTo>
                      <a:lnTo>
                        <a:pt x="18" y="86"/>
                      </a:lnTo>
                      <a:lnTo>
                        <a:pt x="19" y="88"/>
                      </a:lnTo>
                      <a:lnTo>
                        <a:pt x="21" y="89"/>
                      </a:lnTo>
                      <a:lnTo>
                        <a:pt x="21" y="91"/>
                      </a:lnTo>
                      <a:lnTo>
                        <a:pt x="21" y="93"/>
                      </a:lnTo>
                      <a:lnTo>
                        <a:pt x="14" y="96"/>
                      </a:lnTo>
                      <a:lnTo>
                        <a:pt x="12" y="94"/>
                      </a:lnTo>
                      <a:lnTo>
                        <a:pt x="12" y="96"/>
                      </a:lnTo>
                      <a:lnTo>
                        <a:pt x="13" y="99"/>
                      </a:lnTo>
                      <a:lnTo>
                        <a:pt x="13" y="100"/>
                      </a:lnTo>
                      <a:lnTo>
                        <a:pt x="13" y="103"/>
                      </a:lnTo>
                      <a:lnTo>
                        <a:pt x="14" y="103"/>
                      </a:lnTo>
                      <a:lnTo>
                        <a:pt x="13" y="106"/>
                      </a:lnTo>
                      <a:lnTo>
                        <a:pt x="13" y="110"/>
                      </a:lnTo>
                      <a:lnTo>
                        <a:pt x="14" y="109"/>
                      </a:lnTo>
                      <a:lnTo>
                        <a:pt x="14" y="112"/>
                      </a:lnTo>
                      <a:lnTo>
                        <a:pt x="13" y="113"/>
                      </a:lnTo>
                      <a:lnTo>
                        <a:pt x="11" y="115"/>
                      </a:lnTo>
                      <a:lnTo>
                        <a:pt x="13" y="117"/>
                      </a:lnTo>
                      <a:lnTo>
                        <a:pt x="12" y="118"/>
                      </a:lnTo>
                      <a:lnTo>
                        <a:pt x="9" y="117"/>
                      </a:lnTo>
                      <a:lnTo>
                        <a:pt x="8" y="121"/>
                      </a:lnTo>
                      <a:lnTo>
                        <a:pt x="8" y="124"/>
                      </a:lnTo>
                      <a:lnTo>
                        <a:pt x="5" y="126"/>
                      </a:lnTo>
                      <a:lnTo>
                        <a:pt x="7" y="127"/>
                      </a:lnTo>
                      <a:lnTo>
                        <a:pt x="8" y="129"/>
                      </a:lnTo>
                      <a:lnTo>
                        <a:pt x="3" y="131"/>
                      </a:lnTo>
                      <a:lnTo>
                        <a:pt x="4" y="132"/>
                      </a:lnTo>
                      <a:lnTo>
                        <a:pt x="5" y="135"/>
                      </a:lnTo>
                      <a:lnTo>
                        <a:pt x="4" y="134"/>
                      </a:lnTo>
                      <a:lnTo>
                        <a:pt x="3" y="136"/>
                      </a:lnTo>
                      <a:lnTo>
                        <a:pt x="3" y="139"/>
                      </a:lnTo>
                      <a:lnTo>
                        <a:pt x="4" y="139"/>
                      </a:lnTo>
                      <a:lnTo>
                        <a:pt x="2" y="144"/>
                      </a:lnTo>
                      <a:lnTo>
                        <a:pt x="0" y="145"/>
                      </a:lnTo>
                      <a:lnTo>
                        <a:pt x="1" y="147"/>
                      </a:lnTo>
                      <a:lnTo>
                        <a:pt x="9" y="144"/>
                      </a:lnTo>
                      <a:lnTo>
                        <a:pt x="14" y="145"/>
                      </a:lnTo>
                      <a:lnTo>
                        <a:pt x="14" y="147"/>
                      </a:lnTo>
                      <a:lnTo>
                        <a:pt x="12" y="146"/>
                      </a:lnTo>
                      <a:lnTo>
                        <a:pt x="12" y="148"/>
                      </a:lnTo>
                      <a:lnTo>
                        <a:pt x="17" y="151"/>
                      </a:lnTo>
                      <a:lnTo>
                        <a:pt x="19" y="153"/>
                      </a:lnTo>
                      <a:lnTo>
                        <a:pt x="19" y="150"/>
                      </a:lnTo>
                      <a:lnTo>
                        <a:pt x="21" y="150"/>
                      </a:lnTo>
                      <a:lnTo>
                        <a:pt x="22" y="153"/>
                      </a:lnTo>
                      <a:lnTo>
                        <a:pt x="29" y="156"/>
                      </a:lnTo>
                      <a:lnTo>
                        <a:pt x="33" y="162"/>
                      </a:lnTo>
                      <a:lnTo>
                        <a:pt x="34" y="166"/>
                      </a:lnTo>
                      <a:lnTo>
                        <a:pt x="35" y="169"/>
                      </a:lnTo>
                      <a:lnTo>
                        <a:pt x="40" y="183"/>
                      </a:lnTo>
                      <a:lnTo>
                        <a:pt x="43" y="188"/>
                      </a:lnTo>
                      <a:lnTo>
                        <a:pt x="47" y="188"/>
                      </a:lnTo>
                      <a:lnTo>
                        <a:pt x="52" y="182"/>
                      </a:lnTo>
                      <a:lnTo>
                        <a:pt x="56" y="180"/>
                      </a:lnTo>
                      <a:lnTo>
                        <a:pt x="62" y="174"/>
                      </a:lnTo>
                      <a:lnTo>
                        <a:pt x="64" y="171"/>
                      </a:lnTo>
                      <a:lnTo>
                        <a:pt x="66" y="167"/>
                      </a:lnTo>
                      <a:lnTo>
                        <a:pt x="69" y="170"/>
                      </a:lnTo>
                      <a:lnTo>
                        <a:pt x="69" y="171"/>
                      </a:lnTo>
                      <a:lnTo>
                        <a:pt x="69" y="173"/>
                      </a:lnTo>
                      <a:lnTo>
                        <a:pt x="72" y="174"/>
                      </a:lnTo>
                      <a:lnTo>
                        <a:pt x="74" y="173"/>
                      </a:lnTo>
                      <a:lnTo>
                        <a:pt x="76" y="171"/>
                      </a:lnTo>
                      <a:lnTo>
                        <a:pt x="76" y="168"/>
                      </a:lnTo>
                      <a:lnTo>
                        <a:pt x="78" y="171"/>
                      </a:lnTo>
                      <a:lnTo>
                        <a:pt x="79" y="171"/>
                      </a:lnTo>
                      <a:lnTo>
                        <a:pt x="81" y="170"/>
                      </a:lnTo>
                      <a:lnTo>
                        <a:pt x="84" y="166"/>
                      </a:lnTo>
                      <a:lnTo>
                        <a:pt x="86" y="162"/>
                      </a:lnTo>
                      <a:lnTo>
                        <a:pt x="86" y="159"/>
                      </a:lnTo>
                      <a:lnTo>
                        <a:pt x="87" y="157"/>
                      </a:lnTo>
                      <a:lnTo>
                        <a:pt x="86" y="155"/>
                      </a:lnTo>
                      <a:lnTo>
                        <a:pt x="86" y="148"/>
                      </a:lnTo>
                      <a:lnTo>
                        <a:pt x="86" y="145"/>
                      </a:lnTo>
                      <a:lnTo>
                        <a:pt x="90" y="137"/>
                      </a:lnTo>
                      <a:lnTo>
                        <a:pt x="90" y="133"/>
                      </a:lnTo>
                      <a:lnTo>
                        <a:pt x="91" y="129"/>
                      </a:lnTo>
                      <a:lnTo>
                        <a:pt x="91" y="129"/>
                      </a:lnTo>
                      <a:lnTo>
                        <a:pt x="95" y="131"/>
                      </a:lnTo>
                      <a:lnTo>
                        <a:pt x="97" y="129"/>
                      </a:lnTo>
                      <a:lnTo>
                        <a:pt x="100" y="128"/>
                      </a:lnTo>
                      <a:lnTo>
                        <a:pt x="104" y="125"/>
                      </a:lnTo>
                      <a:lnTo>
                        <a:pt x="106" y="119"/>
                      </a:lnTo>
                      <a:lnTo>
                        <a:pt x="107" y="114"/>
                      </a:lnTo>
                      <a:lnTo>
                        <a:pt x="107" y="110"/>
                      </a:lnTo>
                      <a:lnTo>
                        <a:pt x="109" y="107"/>
                      </a:lnTo>
                      <a:lnTo>
                        <a:pt x="113" y="105"/>
                      </a:lnTo>
                      <a:lnTo>
                        <a:pt x="117" y="103"/>
                      </a:lnTo>
                      <a:lnTo>
                        <a:pt x="120" y="99"/>
                      </a:lnTo>
                      <a:lnTo>
                        <a:pt x="126" y="96"/>
                      </a:lnTo>
                      <a:lnTo>
                        <a:pt x="133" y="89"/>
                      </a:lnTo>
                      <a:lnTo>
                        <a:pt x="137" y="88"/>
                      </a:lnTo>
                      <a:lnTo>
                        <a:pt x="139" y="85"/>
                      </a:lnTo>
                      <a:lnTo>
                        <a:pt x="149" y="77"/>
                      </a:lnTo>
                      <a:lnTo>
                        <a:pt x="159" y="72"/>
                      </a:lnTo>
                      <a:lnTo>
                        <a:pt x="168" y="64"/>
                      </a:lnTo>
                      <a:lnTo>
                        <a:pt x="168" y="59"/>
                      </a:lnTo>
                      <a:lnTo>
                        <a:pt x="166" y="57"/>
                      </a:lnTo>
                      <a:lnTo>
                        <a:pt x="162" y="52"/>
                      </a:lnTo>
                      <a:lnTo>
                        <a:pt x="160" y="51"/>
                      </a:lnTo>
                      <a:lnTo>
                        <a:pt x="155" y="44"/>
                      </a:lnTo>
                      <a:lnTo>
                        <a:pt x="148" y="37"/>
                      </a:lnTo>
                      <a:lnTo>
                        <a:pt x="146" y="34"/>
                      </a:lnTo>
                      <a:lnTo>
                        <a:pt x="141" y="28"/>
                      </a:lnTo>
                      <a:lnTo>
                        <a:pt x="138" y="25"/>
                      </a:lnTo>
                      <a:lnTo>
                        <a:pt x="133" y="20"/>
                      </a:lnTo>
                      <a:lnTo>
                        <a:pt x="121" y="17"/>
                      </a:lnTo>
                      <a:lnTo>
                        <a:pt x="113" y="21"/>
                      </a:lnTo>
                      <a:lnTo>
                        <a:pt x="111" y="23"/>
                      </a:lnTo>
                      <a:lnTo>
                        <a:pt x="110" y="25"/>
                      </a:lnTo>
                      <a:lnTo>
                        <a:pt x="112" y="28"/>
                      </a:lnTo>
                      <a:lnTo>
                        <a:pt x="111" y="30"/>
                      </a:lnTo>
                      <a:lnTo>
                        <a:pt x="110" y="33"/>
                      </a:lnTo>
                      <a:lnTo>
                        <a:pt x="107" y="35"/>
                      </a:lnTo>
                      <a:lnTo>
                        <a:pt x="106" y="31"/>
                      </a:lnTo>
                      <a:lnTo>
                        <a:pt x="108" y="29"/>
                      </a:lnTo>
                      <a:lnTo>
                        <a:pt x="108" y="24"/>
                      </a:lnTo>
                      <a:lnTo>
                        <a:pt x="108" y="22"/>
                      </a:lnTo>
                      <a:lnTo>
                        <a:pt x="103" y="21"/>
                      </a:lnTo>
                      <a:lnTo>
                        <a:pt x="102" y="24"/>
                      </a:lnTo>
                      <a:lnTo>
                        <a:pt x="102" y="25"/>
                      </a:lnTo>
                      <a:lnTo>
                        <a:pt x="99" y="27"/>
                      </a:lnTo>
                      <a:lnTo>
                        <a:pt x="98" y="32"/>
                      </a:lnTo>
                      <a:lnTo>
                        <a:pt x="97" y="29"/>
                      </a:lnTo>
                      <a:lnTo>
                        <a:pt x="97" y="26"/>
                      </a:lnTo>
                      <a:lnTo>
                        <a:pt x="100" y="22"/>
                      </a:lnTo>
                      <a:lnTo>
                        <a:pt x="88" y="15"/>
                      </a:lnTo>
                      <a:lnTo>
                        <a:pt x="84" y="10"/>
                      </a:lnTo>
                      <a:lnTo>
                        <a:pt x="81" y="7"/>
                      </a:lnTo>
                      <a:lnTo>
                        <a:pt x="80" y="3"/>
                      </a:lnTo>
                      <a:lnTo>
                        <a:pt x="70" y="0"/>
                      </a:lnTo>
                      <a:lnTo>
                        <a:pt x="67" y="1"/>
                      </a:lnTo>
                      <a:lnTo>
                        <a:pt x="65" y="4"/>
                      </a:lnTo>
                      <a:lnTo>
                        <a:pt x="61" y="3"/>
                      </a:lnTo>
                      <a:lnTo>
                        <a:pt x="57" y="4"/>
                      </a:lnTo>
                      <a:lnTo>
                        <a:pt x="46" y="5"/>
                      </a:lnTo>
                      <a:lnTo>
                        <a:pt x="45" y="7"/>
                      </a:lnTo>
                      <a:lnTo>
                        <a:pt x="46" y="10"/>
                      </a:lnTo>
                      <a:lnTo>
                        <a:pt x="46" y="13"/>
                      </a:lnTo>
                      <a:lnTo>
                        <a:pt x="44" y="10"/>
                      </a:lnTo>
                      <a:lnTo>
                        <a:pt x="43" y="9"/>
                      </a:lnTo>
                      <a:lnTo>
                        <a:pt x="43" y="6"/>
                      </a:lnTo>
                      <a:lnTo>
                        <a:pt x="42" y="5"/>
                      </a:lnTo>
                      <a:lnTo>
                        <a:pt x="40" y="8"/>
                      </a:lnTo>
                      <a:lnTo>
                        <a:pt x="40" y="8"/>
                      </a:lnTo>
                      <a:lnTo>
                        <a:pt x="39" y="6"/>
                      </a:lnTo>
                      <a:lnTo>
                        <a:pt x="35" y="7"/>
                      </a:lnTo>
                      <a:lnTo>
                        <a:pt x="35" y="8"/>
                      </a:lnTo>
                      <a:lnTo>
                        <a:pt x="30" y="7"/>
                      </a:lnTo>
                      <a:lnTo>
                        <a:pt x="29" y="7"/>
                      </a:lnTo>
                      <a:lnTo>
                        <a:pt x="29" y="9"/>
                      </a:lnTo>
                      <a:lnTo>
                        <a:pt x="24" y="10"/>
                      </a:lnTo>
                      <a:lnTo>
                        <a:pt x="20" y="11"/>
                      </a:lnTo>
                      <a:lnTo>
                        <a:pt x="22" y="12"/>
                      </a:lnTo>
                      <a:lnTo>
                        <a:pt x="23" y="18"/>
                      </a:lnTo>
                      <a:lnTo>
                        <a:pt x="27" y="21"/>
                      </a:lnTo>
                      <a:lnTo>
                        <a:pt x="24" y="23"/>
                      </a:lnTo>
                      <a:lnTo>
                        <a:pt x="24" y="26"/>
                      </a:lnTo>
                      <a:lnTo>
                        <a:pt x="27" y="34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729" name="Freeform 768">
                  <a:extLst>
                    <a:ext uri="{FF2B5EF4-FFF2-40B4-BE49-F238E27FC236}">
                      <a16:creationId xmlns:a16="http://schemas.microsoft.com/office/drawing/2014/main" id="{20086E5B-A76D-F2D0-C0AF-97B901FD037B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2777082" y="2457316"/>
                  <a:ext cx="345501" cy="282358"/>
                </a:xfrm>
                <a:custGeom>
                  <a:avLst/>
                  <a:gdLst>
                    <a:gd name="T0" fmla="*/ 37 w 290"/>
                    <a:gd name="T1" fmla="*/ 190 h 237"/>
                    <a:gd name="T2" fmla="*/ 50 w 290"/>
                    <a:gd name="T3" fmla="*/ 159 h 237"/>
                    <a:gd name="T4" fmla="*/ 104 w 290"/>
                    <a:gd name="T5" fmla="*/ 158 h 237"/>
                    <a:gd name="T6" fmla="*/ 107 w 290"/>
                    <a:gd name="T7" fmla="*/ 147 h 237"/>
                    <a:gd name="T8" fmla="*/ 82 w 290"/>
                    <a:gd name="T9" fmla="*/ 137 h 237"/>
                    <a:gd name="T10" fmla="*/ 29 w 290"/>
                    <a:gd name="T11" fmla="*/ 139 h 237"/>
                    <a:gd name="T12" fmla="*/ 18 w 290"/>
                    <a:gd name="T13" fmla="*/ 114 h 237"/>
                    <a:gd name="T14" fmla="*/ 52 w 290"/>
                    <a:gd name="T15" fmla="*/ 105 h 237"/>
                    <a:gd name="T16" fmla="*/ 39 w 290"/>
                    <a:gd name="T17" fmla="*/ 99 h 237"/>
                    <a:gd name="T18" fmla="*/ 23 w 290"/>
                    <a:gd name="T19" fmla="*/ 100 h 237"/>
                    <a:gd name="T20" fmla="*/ 14 w 290"/>
                    <a:gd name="T21" fmla="*/ 98 h 237"/>
                    <a:gd name="T22" fmla="*/ 8 w 290"/>
                    <a:gd name="T23" fmla="*/ 90 h 237"/>
                    <a:gd name="T24" fmla="*/ 16 w 290"/>
                    <a:gd name="T25" fmla="*/ 61 h 237"/>
                    <a:gd name="T26" fmla="*/ 14 w 290"/>
                    <a:gd name="T27" fmla="*/ 40 h 237"/>
                    <a:gd name="T28" fmla="*/ 70 w 290"/>
                    <a:gd name="T29" fmla="*/ 0 h 237"/>
                    <a:gd name="T30" fmla="*/ 79 w 290"/>
                    <a:gd name="T31" fmla="*/ 27 h 237"/>
                    <a:gd name="T32" fmla="*/ 71 w 290"/>
                    <a:gd name="T33" fmla="*/ 43 h 237"/>
                    <a:gd name="T34" fmla="*/ 88 w 290"/>
                    <a:gd name="T35" fmla="*/ 24 h 237"/>
                    <a:gd name="T36" fmla="*/ 118 w 290"/>
                    <a:gd name="T37" fmla="*/ 31 h 237"/>
                    <a:gd name="T38" fmla="*/ 121 w 290"/>
                    <a:gd name="T39" fmla="*/ 51 h 237"/>
                    <a:gd name="T40" fmla="*/ 129 w 290"/>
                    <a:gd name="T41" fmla="*/ 46 h 237"/>
                    <a:gd name="T42" fmla="*/ 141 w 290"/>
                    <a:gd name="T43" fmla="*/ 42 h 237"/>
                    <a:gd name="T44" fmla="*/ 146 w 290"/>
                    <a:gd name="T45" fmla="*/ 36 h 237"/>
                    <a:gd name="T46" fmla="*/ 146 w 290"/>
                    <a:gd name="T47" fmla="*/ 22 h 237"/>
                    <a:gd name="T48" fmla="*/ 158 w 290"/>
                    <a:gd name="T49" fmla="*/ 35 h 237"/>
                    <a:gd name="T50" fmla="*/ 166 w 290"/>
                    <a:gd name="T51" fmla="*/ 60 h 237"/>
                    <a:gd name="T52" fmla="*/ 176 w 290"/>
                    <a:gd name="T53" fmla="*/ 90 h 237"/>
                    <a:gd name="T54" fmla="*/ 182 w 290"/>
                    <a:gd name="T55" fmla="*/ 72 h 237"/>
                    <a:gd name="T56" fmla="*/ 179 w 290"/>
                    <a:gd name="T57" fmla="*/ 48 h 237"/>
                    <a:gd name="T58" fmla="*/ 174 w 290"/>
                    <a:gd name="T59" fmla="*/ 15 h 237"/>
                    <a:gd name="T60" fmla="*/ 175 w 290"/>
                    <a:gd name="T61" fmla="*/ 2 h 237"/>
                    <a:gd name="T62" fmla="*/ 194 w 290"/>
                    <a:gd name="T63" fmla="*/ 9 h 237"/>
                    <a:gd name="T64" fmla="*/ 200 w 290"/>
                    <a:gd name="T65" fmla="*/ 13 h 237"/>
                    <a:gd name="T66" fmla="*/ 218 w 290"/>
                    <a:gd name="T67" fmla="*/ 32 h 237"/>
                    <a:gd name="T68" fmla="*/ 222 w 290"/>
                    <a:gd name="T69" fmla="*/ 58 h 237"/>
                    <a:gd name="T70" fmla="*/ 234 w 290"/>
                    <a:gd name="T71" fmla="*/ 98 h 237"/>
                    <a:gd name="T72" fmla="*/ 236 w 290"/>
                    <a:gd name="T73" fmla="*/ 124 h 237"/>
                    <a:gd name="T74" fmla="*/ 255 w 290"/>
                    <a:gd name="T75" fmla="*/ 139 h 237"/>
                    <a:gd name="T76" fmla="*/ 279 w 290"/>
                    <a:gd name="T77" fmla="*/ 157 h 237"/>
                    <a:gd name="T78" fmla="*/ 290 w 290"/>
                    <a:gd name="T79" fmla="*/ 169 h 237"/>
                    <a:gd name="T80" fmla="*/ 278 w 290"/>
                    <a:gd name="T81" fmla="*/ 178 h 237"/>
                    <a:gd name="T82" fmla="*/ 271 w 290"/>
                    <a:gd name="T83" fmla="*/ 173 h 237"/>
                    <a:gd name="T84" fmla="*/ 262 w 290"/>
                    <a:gd name="T85" fmla="*/ 183 h 237"/>
                    <a:gd name="T86" fmla="*/ 255 w 290"/>
                    <a:gd name="T87" fmla="*/ 196 h 237"/>
                    <a:gd name="T88" fmla="*/ 273 w 290"/>
                    <a:gd name="T89" fmla="*/ 194 h 237"/>
                    <a:gd name="T90" fmla="*/ 270 w 290"/>
                    <a:gd name="T91" fmla="*/ 206 h 237"/>
                    <a:gd name="T92" fmla="*/ 275 w 290"/>
                    <a:gd name="T93" fmla="*/ 212 h 237"/>
                    <a:gd name="T94" fmla="*/ 259 w 290"/>
                    <a:gd name="T95" fmla="*/ 222 h 237"/>
                    <a:gd name="T96" fmla="*/ 234 w 290"/>
                    <a:gd name="T97" fmla="*/ 217 h 237"/>
                    <a:gd name="T98" fmla="*/ 220 w 290"/>
                    <a:gd name="T99" fmla="*/ 209 h 237"/>
                    <a:gd name="T100" fmla="*/ 202 w 290"/>
                    <a:gd name="T101" fmla="*/ 196 h 237"/>
                    <a:gd name="T102" fmla="*/ 190 w 290"/>
                    <a:gd name="T103" fmla="*/ 208 h 237"/>
                    <a:gd name="T104" fmla="*/ 152 w 290"/>
                    <a:gd name="T105" fmla="*/ 230 h 237"/>
                    <a:gd name="T106" fmla="*/ 123 w 290"/>
                    <a:gd name="T107" fmla="*/ 233 h 237"/>
                    <a:gd name="T108" fmla="*/ 93 w 290"/>
                    <a:gd name="T109" fmla="*/ 237 h 237"/>
                    <a:gd name="T110" fmla="*/ 87 w 290"/>
                    <a:gd name="T111" fmla="*/ 212 h 237"/>
                    <a:gd name="T112" fmla="*/ 67 w 290"/>
                    <a:gd name="T113" fmla="*/ 202 h 2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290" h="237">
                      <a:moveTo>
                        <a:pt x="67" y="202"/>
                      </a:moveTo>
                      <a:lnTo>
                        <a:pt x="66" y="204"/>
                      </a:lnTo>
                      <a:lnTo>
                        <a:pt x="59" y="204"/>
                      </a:lnTo>
                      <a:lnTo>
                        <a:pt x="57" y="202"/>
                      </a:lnTo>
                      <a:lnTo>
                        <a:pt x="51" y="202"/>
                      </a:lnTo>
                      <a:lnTo>
                        <a:pt x="40" y="194"/>
                      </a:lnTo>
                      <a:lnTo>
                        <a:pt x="40" y="191"/>
                      </a:lnTo>
                      <a:lnTo>
                        <a:pt x="37" y="190"/>
                      </a:lnTo>
                      <a:lnTo>
                        <a:pt x="35" y="188"/>
                      </a:lnTo>
                      <a:lnTo>
                        <a:pt x="34" y="182"/>
                      </a:lnTo>
                      <a:lnTo>
                        <a:pt x="31" y="180"/>
                      </a:lnTo>
                      <a:lnTo>
                        <a:pt x="29" y="178"/>
                      </a:lnTo>
                      <a:lnTo>
                        <a:pt x="28" y="172"/>
                      </a:lnTo>
                      <a:lnTo>
                        <a:pt x="27" y="168"/>
                      </a:lnTo>
                      <a:lnTo>
                        <a:pt x="33" y="165"/>
                      </a:lnTo>
                      <a:lnTo>
                        <a:pt x="50" y="159"/>
                      </a:lnTo>
                      <a:lnTo>
                        <a:pt x="61" y="156"/>
                      </a:lnTo>
                      <a:lnTo>
                        <a:pt x="68" y="156"/>
                      </a:lnTo>
                      <a:lnTo>
                        <a:pt x="73" y="154"/>
                      </a:lnTo>
                      <a:lnTo>
                        <a:pt x="77" y="153"/>
                      </a:lnTo>
                      <a:lnTo>
                        <a:pt x="81" y="155"/>
                      </a:lnTo>
                      <a:lnTo>
                        <a:pt x="93" y="156"/>
                      </a:lnTo>
                      <a:lnTo>
                        <a:pt x="99" y="158"/>
                      </a:lnTo>
                      <a:lnTo>
                        <a:pt x="104" y="158"/>
                      </a:lnTo>
                      <a:lnTo>
                        <a:pt x="107" y="155"/>
                      </a:lnTo>
                      <a:lnTo>
                        <a:pt x="106" y="152"/>
                      </a:lnTo>
                      <a:lnTo>
                        <a:pt x="106" y="151"/>
                      </a:lnTo>
                      <a:lnTo>
                        <a:pt x="109" y="153"/>
                      </a:lnTo>
                      <a:lnTo>
                        <a:pt x="111" y="152"/>
                      </a:lnTo>
                      <a:lnTo>
                        <a:pt x="111" y="151"/>
                      </a:lnTo>
                      <a:lnTo>
                        <a:pt x="109" y="148"/>
                      </a:lnTo>
                      <a:lnTo>
                        <a:pt x="107" y="147"/>
                      </a:lnTo>
                      <a:lnTo>
                        <a:pt x="101" y="146"/>
                      </a:lnTo>
                      <a:lnTo>
                        <a:pt x="100" y="143"/>
                      </a:lnTo>
                      <a:lnTo>
                        <a:pt x="97" y="143"/>
                      </a:lnTo>
                      <a:lnTo>
                        <a:pt x="92" y="142"/>
                      </a:lnTo>
                      <a:lnTo>
                        <a:pt x="91" y="139"/>
                      </a:lnTo>
                      <a:lnTo>
                        <a:pt x="86" y="139"/>
                      </a:lnTo>
                      <a:lnTo>
                        <a:pt x="84" y="139"/>
                      </a:lnTo>
                      <a:lnTo>
                        <a:pt x="82" y="137"/>
                      </a:lnTo>
                      <a:lnTo>
                        <a:pt x="72" y="139"/>
                      </a:lnTo>
                      <a:lnTo>
                        <a:pt x="57" y="144"/>
                      </a:lnTo>
                      <a:lnTo>
                        <a:pt x="55" y="143"/>
                      </a:lnTo>
                      <a:lnTo>
                        <a:pt x="50" y="143"/>
                      </a:lnTo>
                      <a:lnTo>
                        <a:pt x="47" y="142"/>
                      </a:lnTo>
                      <a:lnTo>
                        <a:pt x="46" y="139"/>
                      </a:lnTo>
                      <a:lnTo>
                        <a:pt x="35" y="142"/>
                      </a:lnTo>
                      <a:lnTo>
                        <a:pt x="29" y="139"/>
                      </a:lnTo>
                      <a:lnTo>
                        <a:pt x="24" y="139"/>
                      </a:lnTo>
                      <a:lnTo>
                        <a:pt x="24" y="138"/>
                      </a:lnTo>
                      <a:lnTo>
                        <a:pt x="24" y="137"/>
                      </a:lnTo>
                      <a:lnTo>
                        <a:pt x="20" y="135"/>
                      </a:lnTo>
                      <a:lnTo>
                        <a:pt x="17" y="131"/>
                      </a:lnTo>
                      <a:lnTo>
                        <a:pt x="14" y="126"/>
                      </a:lnTo>
                      <a:lnTo>
                        <a:pt x="13" y="121"/>
                      </a:lnTo>
                      <a:lnTo>
                        <a:pt x="18" y="114"/>
                      </a:lnTo>
                      <a:lnTo>
                        <a:pt x="24" y="112"/>
                      </a:lnTo>
                      <a:lnTo>
                        <a:pt x="30" y="112"/>
                      </a:lnTo>
                      <a:lnTo>
                        <a:pt x="36" y="109"/>
                      </a:lnTo>
                      <a:lnTo>
                        <a:pt x="41" y="105"/>
                      </a:lnTo>
                      <a:lnTo>
                        <a:pt x="47" y="104"/>
                      </a:lnTo>
                      <a:lnTo>
                        <a:pt x="47" y="105"/>
                      </a:lnTo>
                      <a:lnTo>
                        <a:pt x="48" y="105"/>
                      </a:lnTo>
                      <a:lnTo>
                        <a:pt x="52" y="105"/>
                      </a:lnTo>
                      <a:lnTo>
                        <a:pt x="54" y="104"/>
                      </a:lnTo>
                      <a:lnTo>
                        <a:pt x="53" y="103"/>
                      </a:lnTo>
                      <a:lnTo>
                        <a:pt x="48" y="102"/>
                      </a:lnTo>
                      <a:lnTo>
                        <a:pt x="51" y="99"/>
                      </a:lnTo>
                      <a:lnTo>
                        <a:pt x="55" y="99"/>
                      </a:lnTo>
                      <a:lnTo>
                        <a:pt x="56" y="97"/>
                      </a:lnTo>
                      <a:lnTo>
                        <a:pt x="56" y="96"/>
                      </a:lnTo>
                      <a:lnTo>
                        <a:pt x="39" y="99"/>
                      </a:lnTo>
                      <a:lnTo>
                        <a:pt x="36" y="100"/>
                      </a:lnTo>
                      <a:lnTo>
                        <a:pt x="32" y="100"/>
                      </a:lnTo>
                      <a:lnTo>
                        <a:pt x="31" y="102"/>
                      </a:lnTo>
                      <a:lnTo>
                        <a:pt x="28" y="102"/>
                      </a:lnTo>
                      <a:lnTo>
                        <a:pt x="27" y="101"/>
                      </a:lnTo>
                      <a:lnTo>
                        <a:pt x="27" y="100"/>
                      </a:lnTo>
                      <a:lnTo>
                        <a:pt x="24" y="99"/>
                      </a:lnTo>
                      <a:lnTo>
                        <a:pt x="23" y="100"/>
                      </a:lnTo>
                      <a:lnTo>
                        <a:pt x="24" y="101"/>
                      </a:lnTo>
                      <a:lnTo>
                        <a:pt x="24" y="103"/>
                      </a:lnTo>
                      <a:lnTo>
                        <a:pt x="20" y="103"/>
                      </a:lnTo>
                      <a:lnTo>
                        <a:pt x="19" y="104"/>
                      </a:lnTo>
                      <a:lnTo>
                        <a:pt x="15" y="104"/>
                      </a:lnTo>
                      <a:lnTo>
                        <a:pt x="14" y="103"/>
                      </a:lnTo>
                      <a:lnTo>
                        <a:pt x="13" y="100"/>
                      </a:lnTo>
                      <a:lnTo>
                        <a:pt x="14" y="98"/>
                      </a:lnTo>
                      <a:lnTo>
                        <a:pt x="16" y="96"/>
                      </a:lnTo>
                      <a:lnTo>
                        <a:pt x="20" y="96"/>
                      </a:lnTo>
                      <a:lnTo>
                        <a:pt x="20" y="90"/>
                      </a:lnTo>
                      <a:lnTo>
                        <a:pt x="16" y="91"/>
                      </a:lnTo>
                      <a:lnTo>
                        <a:pt x="12" y="94"/>
                      </a:lnTo>
                      <a:lnTo>
                        <a:pt x="11" y="92"/>
                      </a:lnTo>
                      <a:lnTo>
                        <a:pt x="10" y="90"/>
                      </a:lnTo>
                      <a:lnTo>
                        <a:pt x="8" y="90"/>
                      </a:lnTo>
                      <a:lnTo>
                        <a:pt x="3" y="91"/>
                      </a:lnTo>
                      <a:lnTo>
                        <a:pt x="2" y="88"/>
                      </a:lnTo>
                      <a:lnTo>
                        <a:pt x="1" y="85"/>
                      </a:lnTo>
                      <a:lnTo>
                        <a:pt x="0" y="79"/>
                      </a:lnTo>
                      <a:lnTo>
                        <a:pt x="2" y="74"/>
                      </a:lnTo>
                      <a:lnTo>
                        <a:pt x="7" y="68"/>
                      </a:lnTo>
                      <a:lnTo>
                        <a:pt x="10" y="63"/>
                      </a:lnTo>
                      <a:lnTo>
                        <a:pt x="16" y="61"/>
                      </a:lnTo>
                      <a:lnTo>
                        <a:pt x="16" y="58"/>
                      </a:lnTo>
                      <a:lnTo>
                        <a:pt x="15" y="56"/>
                      </a:lnTo>
                      <a:lnTo>
                        <a:pt x="15" y="55"/>
                      </a:lnTo>
                      <a:lnTo>
                        <a:pt x="11" y="55"/>
                      </a:lnTo>
                      <a:lnTo>
                        <a:pt x="10" y="53"/>
                      </a:lnTo>
                      <a:lnTo>
                        <a:pt x="10" y="48"/>
                      </a:lnTo>
                      <a:lnTo>
                        <a:pt x="11" y="44"/>
                      </a:lnTo>
                      <a:lnTo>
                        <a:pt x="14" y="40"/>
                      </a:lnTo>
                      <a:lnTo>
                        <a:pt x="25" y="27"/>
                      </a:lnTo>
                      <a:lnTo>
                        <a:pt x="36" y="20"/>
                      </a:lnTo>
                      <a:lnTo>
                        <a:pt x="38" y="17"/>
                      </a:lnTo>
                      <a:lnTo>
                        <a:pt x="41" y="17"/>
                      </a:lnTo>
                      <a:lnTo>
                        <a:pt x="43" y="13"/>
                      </a:lnTo>
                      <a:lnTo>
                        <a:pt x="47" y="13"/>
                      </a:lnTo>
                      <a:lnTo>
                        <a:pt x="56" y="7"/>
                      </a:lnTo>
                      <a:lnTo>
                        <a:pt x="70" y="0"/>
                      </a:lnTo>
                      <a:lnTo>
                        <a:pt x="73" y="1"/>
                      </a:lnTo>
                      <a:lnTo>
                        <a:pt x="74" y="3"/>
                      </a:lnTo>
                      <a:lnTo>
                        <a:pt x="76" y="4"/>
                      </a:lnTo>
                      <a:lnTo>
                        <a:pt x="76" y="6"/>
                      </a:lnTo>
                      <a:lnTo>
                        <a:pt x="79" y="9"/>
                      </a:lnTo>
                      <a:lnTo>
                        <a:pt x="79" y="13"/>
                      </a:lnTo>
                      <a:lnTo>
                        <a:pt x="80" y="21"/>
                      </a:lnTo>
                      <a:lnTo>
                        <a:pt x="79" y="27"/>
                      </a:lnTo>
                      <a:lnTo>
                        <a:pt x="76" y="30"/>
                      </a:lnTo>
                      <a:lnTo>
                        <a:pt x="74" y="32"/>
                      </a:lnTo>
                      <a:lnTo>
                        <a:pt x="74" y="34"/>
                      </a:lnTo>
                      <a:lnTo>
                        <a:pt x="74" y="35"/>
                      </a:lnTo>
                      <a:lnTo>
                        <a:pt x="73" y="37"/>
                      </a:lnTo>
                      <a:lnTo>
                        <a:pt x="70" y="39"/>
                      </a:lnTo>
                      <a:lnTo>
                        <a:pt x="69" y="40"/>
                      </a:lnTo>
                      <a:lnTo>
                        <a:pt x="71" y="43"/>
                      </a:lnTo>
                      <a:lnTo>
                        <a:pt x="78" y="36"/>
                      </a:lnTo>
                      <a:lnTo>
                        <a:pt x="80" y="36"/>
                      </a:lnTo>
                      <a:lnTo>
                        <a:pt x="81" y="40"/>
                      </a:lnTo>
                      <a:lnTo>
                        <a:pt x="86" y="37"/>
                      </a:lnTo>
                      <a:lnTo>
                        <a:pt x="87" y="33"/>
                      </a:lnTo>
                      <a:lnTo>
                        <a:pt x="85" y="32"/>
                      </a:lnTo>
                      <a:lnTo>
                        <a:pt x="85" y="29"/>
                      </a:lnTo>
                      <a:lnTo>
                        <a:pt x="88" y="24"/>
                      </a:lnTo>
                      <a:lnTo>
                        <a:pt x="90" y="22"/>
                      </a:lnTo>
                      <a:lnTo>
                        <a:pt x="90" y="20"/>
                      </a:lnTo>
                      <a:lnTo>
                        <a:pt x="92" y="19"/>
                      </a:lnTo>
                      <a:lnTo>
                        <a:pt x="96" y="18"/>
                      </a:lnTo>
                      <a:lnTo>
                        <a:pt x="103" y="23"/>
                      </a:lnTo>
                      <a:lnTo>
                        <a:pt x="112" y="27"/>
                      </a:lnTo>
                      <a:lnTo>
                        <a:pt x="115" y="30"/>
                      </a:lnTo>
                      <a:lnTo>
                        <a:pt x="118" y="31"/>
                      </a:lnTo>
                      <a:lnTo>
                        <a:pt x="120" y="33"/>
                      </a:lnTo>
                      <a:lnTo>
                        <a:pt x="123" y="38"/>
                      </a:lnTo>
                      <a:lnTo>
                        <a:pt x="124" y="42"/>
                      </a:lnTo>
                      <a:lnTo>
                        <a:pt x="119" y="50"/>
                      </a:lnTo>
                      <a:lnTo>
                        <a:pt x="113" y="55"/>
                      </a:lnTo>
                      <a:lnTo>
                        <a:pt x="113" y="56"/>
                      </a:lnTo>
                      <a:lnTo>
                        <a:pt x="118" y="55"/>
                      </a:lnTo>
                      <a:lnTo>
                        <a:pt x="121" y="51"/>
                      </a:lnTo>
                      <a:lnTo>
                        <a:pt x="124" y="48"/>
                      </a:lnTo>
                      <a:lnTo>
                        <a:pt x="124" y="51"/>
                      </a:lnTo>
                      <a:lnTo>
                        <a:pt x="122" y="55"/>
                      </a:lnTo>
                      <a:lnTo>
                        <a:pt x="126" y="56"/>
                      </a:lnTo>
                      <a:lnTo>
                        <a:pt x="126" y="54"/>
                      </a:lnTo>
                      <a:lnTo>
                        <a:pt x="128" y="49"/>
                      </a:lnTo>
                      <a:lnTo>
                        <a:pt x="128" y="47"/>
                      </a:lnTo>
                      <a:lnTo>
                        <a:pt x="129" y="46"/>
                      </a:lnTo>
                      <a:lnTo>
                        <a:pt x="132" y="43"/>
                      </a:lnTo>
                      <a:lnTo>
                        <a:pt x="135" y="44"/>
                      </a:lnTo>
                      <a:lnTo>
                        <a:pt x="137" y="43"/>
                      </a:lnTo>
                      <a:lnTo>
                        <a:pt x="141" y="48"/>
                      </a:lnTo>
                      <a:lnTo>
                        <a:pt x="142" y="46"/>
                      </a:lnTo>
                      <a:lnTo>
                        <a:pt x="141" y="43"/>
                      </a:lnTo>
                      <a:lnTo>
                        <a:pt x="140" y="42"/>
                      </a:lnTo>
                      <a:lnTo>
                        <a:pt x="141" y="42"/>
                      </a:lnTo>
                      <a:lnTo>
                        <a:pt x="144" y="44"/>
                      </a:lnTo>
                      <a:lnTo>
                        <a:pt x="145" y="43"/>
                      </a:lnTo>
                      <a:lnTo>
                        <a:pt x="144" y="40"/>
                      </a:lnTo>
                      <a:lnTo>
                        <a:pt x="141" y="38"/>
                      </a:lnTo>
                      <a:lnTo>
                        <a:pt x="141" y="36"/>
                      </a:lnTo>
                      <a:lnTo>
                        <a:pt x="141" y="35"/>
                      </a:lnTo>
                      <a:lnTo>
                        <a:pt x="144" y="38"/>
                      </a:lnTo>
                      <a:lnTo>
                        <a:pt x="146" y="36"/>
                      </a:lnTo>
                      <a:lnTo>
                        <a:pt x="142" y="30"/>
                      </a:lnTo>
                      <a:lnTo>
                        <a:pt x="140" y="29"/>
                      </a:lnTo>
                      <a:lnTo>
                        <a:pt x="137" y="26"/>
                      </a:lnTo>
                      <a:lnTo>
                        <a:pt x="136" y="23"/>
                      </a:lnTo>
                      <a:lnTo>
                        <a:pt x="136" y="20"/>
                      </a:lnTo>
                      <a:lnTo>
                        <a:pt x="139" y="19"/>
                      </a:lnTo>
                      <a:lnTo>
                        <a:pt x="144" y="21"/>
                      </a:lnTo>
                      <a:lnTo>
                        <a:pt x="146" y="22"/>
                      </a:lnTo>
                      <a:lnTo>
                        <a:pt x="147" y="26"/>
                      </a:lnTo>
                      <a:lnTo>
                        <a:pt x="150" y="25"/>
                      </a:lnTo>
                      <a:lnTo>
                        <a:pt x="150" y="27"/>
                      </a:lnTo>
                      <a:lnTo>
                        <a:pt x="153" y="31"/>
                      </a:lnTo>
                      <a:lnTo>
                        <a:pt x="155" y="33"/>
                      </a:lnTo>
                      <a:lnTo>
                        <a:pt x="157" y="32"/>
                      </a:lnTo>
                      <a:lnTo>
                        <a:pt x="158" y="34"/>
                      </a:lnTo>
                      <a:lnTo>
                        <a:pt x="158" y="35"/>
                      </a:lnTo>
                      <a:lnTo>
                        <a:pt x="161" y="37"/>
                      </a:lnTo>
                      <a:lnTo>
                        <a:pt x="161" y="39"/>
                      </a:lnTo>
                      <a:lnTo>
                        <a:pt x="159" y="40"/>
                      </a:lnTo>
                      <a:lnTo>
                        <a:pt x="163" y="40"/>
                      </a:lnTo>
                      <a:lnTo>
                        <a:pt x="165" y="45"/>
                      </a:lnTo>
                      <a:lnTo>
                        <a:pt x="165" y="54"/>
                      </a:lnTo>
                      <a:lnTo>
                        <a:pt x="165" y="57"/>
                      </a:lnTo>
                      <a:lnTo>
                        <a:pt x="166" y="60"/>
                      </a:lnTo>
                      <a:lnTo>
                        <a:pt x="167" y="62"/>
                      </a:lnTo>
                      <a:lnTo>
                        <a:pt x="167" y="70"/>
                      </a:lnTo>
                      <a:lnTo>
                        <a:pt x="172" y="75"/>
                      </a:lnTo>
                      <a:lnTo>
                        <a:pt x="170" y="79"/>
                      </a:lnTo>
                      <a:lnTo>
                        <a:pt x="170" y="86"/>
                      </a:lnTo>
                      <a:lnTo>
                        <a:pt x="171" y="86"/>
                      </a:lnTo>
                      <a:lnTo>
                        <a:pt x="174" y="90"/>
                      </a:lnTo>
                      <a:lnTo>
                        <a:pt x="176" y="90"/>
                      </a:lnTo>
                      <a:lnTo>
                        <a:pt x="176" y="87"/>
                      </a:lnTo>
                      <a:lnTo>
                        <a:pt x="179" y="86"/>
                      </a:lnTo>
                      <a:lnTo>
                        <a:pt x="180" y="86"/>
                      </a:lnTo>
                      <a:lnTo>
                        <a:pt x="183" y="83"/>
                      </a:lnTo>
                      <a:lnTo>
                        <a:pt x="183" y="79"/>
                      </a:lnTo>
                      <a:lnTo>
                        <a:pt x="185" y="78"/>
                      </a:lnTo>
                      <a:lnTo>
                        <a:pt x="185" y="77"/>
                      </a:lnTo>
                      <a:lnTo>
                        <a:pt x="182" y="72"/>
                      </a:lnTo>
                      <a:lnTo>
                        <a:pt x="181" y="69"/>
                      </a:lnTo>
                      <a:lnTo>
                        <a:pt x="181" y="65"/>
                      </a:lnTo>
                      <a:lnTo>
                        <a:pt x="180" y="64"/>
                      </a:lnTo>
                      <a:lnTo>
                        <a:pt x="179" y="59"/>
                      </a:lnTo>
                      <a:lnTo>
                        <a:pt x="179" y="55"/>
                      </a:lnTo>
                      <a:lnTo>
                        <a:pt x="179" y="54"/>
                      </a:lnTo>
                      <a:lnTo>
                        <a:pt x="179" y="52"/>
                      </a:lnTo>
                      <a:lnTo>
                        <a:pt x="179" y="48"/>
                      </a:lnTo>
                      <a:lnTo>
                        <a:pt x="178" y="47"/>
                      </a:lnTo>
                      <a:lnTo>
                        <a:pt x="178" y="40"/>
                      </a:lnTo>
                      <a:lnTo>
                        <a:pt x="177" y="35"/>
                      </a:lnTo>
                      <a:lnTo>
                        <a:pt x="175" y="30"/>
                      </a:lnTo>
                      <a:lnTo>
                        <a:pt x="174" y="20"/>
                      </a:lnTo>
                      <a:lnTo>
                        <a:pt x="172" y="18"/>
                      </a:lnTo>
                      <a:lnTo>
                        <a:pt x="174" y="18"/>
                      </a:lnTo>
                      <a:lnTo>
                        <a:pt x="174" y="15"/>
                      </a:lnTo>
                      <a:lnTo>
                        <a:pt x="173" y="14"/>
                      </a:lnTo>
                      <a:lnTo>
                        <a:pt x="172" y="12"/>
                      </a:lnTo>
                      <a:lnTo>
                        <a:pt x="173" y="10"/>
                      </a:lnTo>
                      <a:lnTo>
                        <a:pt x="176" y="10"/>
                      </a:lnTo>
                      <a:lnTo>
                        <a:pt x="176" y="8"/>
                      </a:lnTo>
                      <a:lnTo>
                        <a:pt x="174" y="5"/>
                      </a:lnTo>
                      <a:lnTo>
                        <a:pt x="174" y="2"/>
                      </a:lnTo>
                      <a:lnTo>
                        <a:pt x="175" y="2"/>
                      </a:lnTo>
                      <a:lnTo>
                        <a:pt x="175" y="1"/>
                      </a:lnTo>
                      <a:lnTo>
                        <a:pt x="176" y="1"/>
                      </a:lnTo>
                      <a:lnTo>
                        <a:pt x="183" y="3"/>
                      </a:lnTo>
                      <a:lnTo>
                        <a:pt x="183" y="5"/>
                      </a:lnTo>
                      <a:lnTo>
                        <a:pt x="188" y="10"/>
                      </a:lnTo>
                      <a:lnTo>
                        <a:pt x="193" y="12"/>
                      </a:lnTo>
                      <a:lnTo>
                        <a:pt x="193" y="11"/>
                      </a:lnTo>
                      <a:lnTo>
                        <a:pt x="194" y="9"/>
                      </a:lnTo>
                      <a:lnTo>
                        <a:pt x="192" y="9"/>
                      </a:lnTo>
                      <a:lnTo>
                        <a:pt x="192" y="6"/>
                      </a:lnTo>
                      <a:lnTo>
                        <a:pt x="192" y="5"/>
                      </a:lnTo>
                      <a:lnTo>
                        <a:pt x="193" y="4"/>
                      </a:lnTo>
                      <a:lnTo>
                        <a:pt x="196" y="6"/>
                      </a:lnTo>
                      <a:lnTo>
                        <a:pt x="197" y="8"/>
                      </a:lnTo>
                      <a:lnTo>
                        <a:pt x="199" y="9"/>
                      </a:lnTo>
                      <a:lnTo>
                        <a:pt x="200" y="13"/>
                      </a:lnTo>
                      <a:lnTo>
                        <a:pt x="202" y="16"/>
                      </a:lnTo>
                      <a:lnTo>
                        <a:pt x="209" y="19"/>
                      </a:lnTo>
                      <a:lnTo>
                        <a:pt x="209" y="22"/>
                      </a:lnTo>
                      <a:lnTo>
                        <a:pt x="213" y="24"/>
                      </a:lnTo>
                      <a:lnTo>
                        <a:pt x="215" y="27"/>
                      </a:lnTo>
                      <a:lnTo>
                        <a:pt x="215" y="28"/>
                      </a:lnTo>
                      <a:lnTo>
                        <a:pt x="218" y="30"/>
                      </a:lnTo>
                      <a:lnTo>
                        <a:pt x="218" y="32"/>
                      </a:lnTo>
                      <a:lnTo>
                        <a:pt x="216" y="36"/>
                      </a:lnTo>
                      <a:lnTo>
                        <a:pt x="218" y="36"/>
                      </a:lnTo>
                      <a:lnTo>
                        <a:pt x="219" y="41"/>
                      </a:lnTo>
                      <a:lnTo>
                        <a:pt x="219" y="44"/>
                      </a:lnTo>
                      <a:lnTo>
                        <a:pt x="219" y="45"/>
                      </a:lnTo>
                      <a:lnTo>
                        <a:pt x="220" y="48"/>
                      </a:lnTo>
                      <a:lnTo>
                        <a:pt x="221" y="52"/>
                      </a:lnTo>
                      <a:lnTo>
                        <a:pt x="222" y="58"/>
                      </a:lnTo>
                      <a:lnTo>
                        <a:pt x="223" y="71"/>
                      </a:lnTo>
                      <a:lnTo>
                        <a:pt x="223" y="73"/>
                      </a:lnTo>
                      <a:lnTo>
                        <a:pt x="225" y="79"/>
                      </a:lnTo>
                      <a:lnTo>
                        <a:pt x="230" y="85"/>
                      </a:lnTo>
                      <a:lnTo>
                        <a:pt x="232" y="88"/>
                      </a:lnTo>
                      <a:lnTo>
                        <a:pt x="233" y="93"/>
                      </a:lnTo>
                      <a:lnTo>
                        <a:pt x="232" y="95"/>
                      </a:lnTo>
                      <a:lnTo>
                        <a:pt x="234" y="98"/>
                      </a:lnTo>
                      <a:lnTo>
                        <a:pt x="234" y="103"/>
                      </a:lnTo>
                      <a:lnTo>
                        <a:pt x="233" y="102"/>
                      </a:lnTo>
                      <a:lnTo>
                        <a:pt x="231" y="104"/>
                      </a:lnTo>
                      <a:lnTo>
                        <a:pt x="231" y="111"/>
                      </a:lnTo>
                      <a:lnTo>
                        <a:pt x="230" y="114"/>
                      </a:lnTo>
                      <a:lnTo>
                        <a:pt x="231" y="118"/>
                      </a:lnTo>
                      <a:lnTo>
                        <a:pt x="235" y="121"/>
                      </a:lnTo>
                      <a:lnTo>
                        <a:pt x="236" y="124"/>
                      </a:lnTo>
                      <a:lnTo>
                        <a:pt x="241" y="132"/>
                      </a:lnTo>
                      <a:lnTo>
                        <a:pt x="245" y="133"/>
                      </a:lnTo>
                      <a:lnTo>
                        <a:pt x="248" y="139"/>
                      </a:lnTo>
                      <a:lnTo>
                        <a:pt x="249" y="140"/>
                      </a:lnTo>
                      <a:lnTo>
                        <a:pt x="252" y="140"/>
                      </a:lnTo>
                      <a:lnTo>
                        <a:pt x="254" y="142"/>
                      </a:lnTo>
                      <a:lnTo>
                        <a:pt x="255" y="141"/>
                      </a:lnTo>
                      <a:lnTo>
                        <a:pt x="255" y="139"/>
                      </a:lnTo>
                      <a:lnTo>
                        <a:pt x="256" y="138"/>
                      </a:lnTo>
                      <a:lnTo>
                        <a:pt x="260" y="139"/>
                      </a:lnTo>
                      <a:lnTo>
                        <a:pt x="261" y="140"/>
                      </a:lnTo>
                      <a:lnTo>
                        <a:pt x="261" y="143"/>
                      </a:lnTo>
                      <a:lnTo>
                        <a:pt x="271" y="154"/>
                      </a:lnTo>
                      <a:lnTo>
                        <a:pt x="274" y="155"/>
                      </a:lnTo>
                      <a:lnTo>
                        <a:pt x="278" y="155"/>
                      </a:lnTo>
                      <a:lnTo>
                        <a:pt x="279" y="157"/>
                      </a:lnTo>
                      <a:lnTo>
                        <a:pt x="279" y="160"/>
                      </a:lnTo>
                      <a:lnTo>
                        <a:pt x="279" y="162"/>
                      </a:lnTo>
                      <a:lnTo>
                        <a:pt x="282" y="163"/>
                      </a:lnTo>
                      <a:lnTo>
                        <a:pt x="284" y="161"/>
                      </a:lnTo>
                      <a:lnTo>
                        <a:pt x="284" y="163"/>
                      </a:lnTo>
                      <a:lnTo>
                        <a:pt x="287" y="161"/>
                      </a:lnTo>
                      <a:lnTo>
                        <a:pt x="288" y="162"/>
                      </a:lnTo>
                      <a:lnTo>
                        <a:pt x="290" y="169"/>
                      </a:lnTo>
                      <a:lnTo>
                        <a:pt x="288" y="173"/>
                      </a:lnTo>
                      <a:lnTo>
                        <a:pt x="289" y="180"/>
                      </a:lnTo>
                      <a:lnTo>
                        <a:pt x="287" y="184"/>
                      </a:lnTo>
                      <a:lnTo>
                        <a:pt x="286" y="185"/>
                      </a:lnTo>
                      <a:lnTo>
                        <a:pt x="283" y="183"/>
                      </a:lnTo>
                      <a:lnTo>
                        <a:pt x="280" y="178"/>
                      </a:lnTo>
                      <a:lnTo>
                        <a:pt x="280" y="172"/>
                      </a:lnTo>
                      <a:lnTo>
                        <a:pt x="278" y="178"/>
                      </a:lnTo>
                      <a:lnTo>
                        <a:pt x="278" y="184"/>
                      </a:lnTo>
                      <a:lnTo>
                        <a:pt x="277" y="185"/>
                      </a:lnTo>
                      <a:lnTo>
                        <a:pt x="276" y="182"/>
                      </a:lnTo>
                      <a:lnTo>
                        <a:pt x="274" y="181"/>
                      </a:lnTo>
                      <a:lnTo>
                        <a:pt x="274" y="183"/>
                      </a:lnTo>
                      <a:lnTo>
                        <a:pt x="272" y="181"/>
                      </a:lnTo>
                      <a:lnTo>
                        <a:pt x="271" y="177"/>
                      </a:lnTo>
                      <a:lnTo>
                        <a:pt x="271" y="173"/>
                      </a:lnTo>
                      <a:lnTo>
                        <a:pt x="270" y="175"/>
                      </a:lnTo>
                      <a:lnTo>
                        <a:pt x="268" y="176"/>
                      </a:lnTo>
                      <a:lnTo>
                        <a:pt x="268" y="174"/>
                      </a:lnTo>
                      <a:lnTo>
                        <a:pt x="266" y="178"/>
                      </a:lnTo>
                      <a:lnTo>
                        <a:pt x="265" y="178"/>
                      </a:lnTo>
                      <a:lnTo>
                        <a:pt x="262" y="181"/>
                      </a:lnTo>
                      <a:lnTo>
                        <a:pt x="261" y="183"/>
                      </a:lnTo>
                      <a:lnTo>
                        <a:pt x="262" y="183"/>
                      </a:lnTo>
                      <a:lnTo>
                        <a:pt x="263" y="190"/>
                      </a:lnTo>
                      <a:lnTo>
                        <a:pt x="261" y="190"/>
                      </a:lnTo>
                      <a:lnTo>
                        <a:pt x="259" y="189"/>
                      </a:lnTo>
                      <a:lnTo>
                        <a:pt x="255" y="189"/>
                      </a:lnTo>
                      <a:lnTo>
                        <a:pt x="253" y="189"/>
                      </a:lnTo>
                      <a:lnTo>
                        <a:pt x="253" y="190"/>
                      </a:lnTo>
                      <a:lnTo>
                        <a:pt x="254" y="194"/>
                      </a:lnTo>
                      <a:lnTo>
                        <a:pt x="255" y="196"/>
                      </a:lnTo>
                      <a:lnTo>
                        <a:pt x="254" y="201"/>
                      </a:lnTo>
                      <a:lnTo>
                        <a:pt x="254" y="203"/>
                      </a:lnTo>
                      <a:lnTo>
                        <a:pt x="258" y="197"/>
                      </a:lnTo>
                      <a:lnTo>
                        <a:pt x="261" y="195"/>
                      </a:lnTo>
                      <a:lnTo>
                        <a:pt x="262" y="192"/>
                      </a:lnTo>
                      <a:lnTo>
                        <a:pt x="269" y="192"/>
                      </a:lnTo>
                      <a:lnTo>
                        <a:pt x="270" y="194"/>
                      </a:lnTo>
                      <a:lnTo>
                        <a:pt x="273" y="194"/>
                      </a:lnTo>
                      <a:lnTo>
                        <a:pt x="271" y="196"/>
                      </a:lnTo>
                      <a:lnTo>
                        <a:pt x="271" y="198"/>
                      </a:lnTo>
                      <a:lnTo>
                        <a:pt x="269" y="200"/>
                      </a:lnTo>
                      <a:lnTo>
                        <a:pt x="270" y="201"/>
                      </a:lnTo>
                      <a:lnTo>
                        <a:pt x="268" y="201"/>
                      </a:lnTo>
                      <a:lnTo>
                        <a:pt x="267" y="203"/>
                      </a:lnTo>
                      <a:lnTo>
                        <a:pt x="269" y="206"/>
                      </a:lnTo>
                      <a:lnTo>
                        <a:pt x="270" y="206"/>
                      </a:lnTo>
                      <a:lnTo>
                        <a:pt x="271" y="203"/>
                      </a:lnTo>
                      <a:lnTo>
                        <a:pt x="275" y="204"/>
                      </a:lnTo>
                      <a:lnTo>
                        <a:pt x="278" y="205"/>
                      </a:lnTo>
                      <a:lnTo>
                        <a:pt x="279" y="208"/>
                      </a:lnTo>
                      <a:lnTo>
                        <a:pt x="278" y="211"/>
                      </a:lnTo>
                      <a:lnTo>
                        <a:pt x="277" y="211"/>
                      </a:lnTo>
                      <a:lnTo>
                        <a:pt x="276" y="210"/>
                      </a:lnTo>
                      <a:lnTo>
                        <a:pt x="275" y="212"/>
                      </a:lnTo>
                      <a:lnTo>
                        <a:pt x="274" y="214"/>
                      </a:lnTo>
                      <a:lnTo>
                        <a:pt x="274" y="216"/>
                      </a:lnTo>
                      <a:lnTo>
                        <a:pt x="271" y="215"/>
                      </a:lnTo>
                      <a:lnTo>
                        <a:pt x="266" y="217"/>
                      </a:lnTo>
                      <a:lnTo>
                        <a:pt x="265" y="220"/>
                      </a:lnTo>
                      <a:lnTo>
                        <a:pt x="261" y="220"/>
                      </a:lnTo>
                      <a:lnTo>
                        <a:pt x="260" y="219"/>
                      </a:lnTo>
                      <a:lnTo>
                        <a:pt x="259" y="222"/>
                      </a:lnTo>
                      <a:lnTo>
                        <a:pt x="257" y="223"/>
                      </a:lnTo>
                      <a:lnTo>
                        <a:pt x="256" y="224"/>
                      </a:lnTo>
                      <a:lnTo>
                        <a:pt x="254" y="223"/>
                      </a:lnTo>
                      <a:lnTo>
                        <a:pt x="250" y="224"/>
                      </a:lnTo>
                      <a:lnTo>
                        <a:pt x="242" y="223"/>
                      </a:lnTo>
                      <a:lnTo>
                        <a:pt x="241" y="220"/>
                      </a:lnTo>
                      <a:lnTo>
                        <a:pt x="236" y="219"/>
                      </a:lnTo>
                      <a:lnTo>
                        <a:pt x="234" y="217"/>
                      </a:lnTo>
                      <a:lnTo>
                        <a:pt x="232" y="217"/>
                      </a:lnTo>
                      <a:lnTo>
                        <a:pt x="231" y="219"/>
                      </a:lnTo>
                      <a:lnTo>
                        <a:pt x="223" y="219"/>
                      </a:lnTo>
                      <a:lnTo>
                        <a:pt x="220" y="217"/>
                      </a:lnTo>
                      <a:lnTo>
                        <a:pt x="219" y="215"/>
                      </a:lnTo>
                      <a:lnTo>
                        <a:pt x="224" y="210"/>
                      </a:lnTo>
                      <a:lnTo>
                        <a:pt x="223" y="208"/>
                      </a:lnTo>
                      <a:lnTo>
                        <a:pt x="220" y="209"/>
                      </a:lnTo>
                      <a:lnTo>
                        <a:pt x="215" y="209"/>
                      </a:lnTo>
                      <a:lnTo>
                        <a:pt x="215" y="207"/>
                      </a:lnTo>
                      <a:lnTo>
                        <a:pt x="211" y="206"/>
                      </a:lnTo>
                      <a:lnTo>
                        <a:pt x="209" y="207"/>
                      </a:lnTo>
                      <a:lnTo>
                        <a:pt x="202" y="206"/>
                      </a:lnTo>
                      <a:lnTo>
                        <a:pt x="202" y="203"/>
                      </a:lnTo>
                      <a:lnTo>
                        <a:pt x="203" y="200"/>
                      </a:lnTo>
                      <a:lnTo>
                        <a:pt x="202" y="196"/>
                      </a:lnTo>
                      <a:lnTo>
                        <a:pt x="201" y="193"/>
                      </a:lnTo>
                      <a:lnTo>
                        <a:pt x="198" y="191"/>
                      </a:lnTo>
                      <a:lnTo>
                        <a:pt x="197" y="194"/>
                      </a:lnTo>
                      <a:lnTo>
                        <a:pt x="196" y="196"/>
                      </a:lnTo>
                      <a:lnTo>
                        <a:pt x="191" y="198"/>
                      </a:lnTo>
                      <a:lnTo>
                        <a:pt x="193" y="203"/>
                      </a:lnTo>
                      <a:lnTo>
                        <a:pt x="193" y="206"/>
                      </a:lnTo>
                      <a:lnTo>
                        <a:pt x="190" y="208"/>
                      </a:lnTo>
                      <a:lnTo>
                        <a:pt x="185" y="215"/>
                      </a:lnTo>
                      <a:lnTo>
                        <a:pt x="178" y="216"/>
                      </a:lnTo>
                      <a:lnTo>
                        <a:pt x="166" y="216"/>
                      </a:lnTo>
                      <a:lnTo>
                        <a:pt x="167" y="218"/>
                      </a:lnTo>
                      <a:lnTo>
                        <a:pt x="165" y="223"/>
                      </a:lnTo>
                      <a:lnTo>
                        <a:pt x="160" y="226"/>
                      </a:lnTo>
                      <a:lnTo>
                        <a:pt x="155" y="228"/>
                      </a:lnTo>
                      <a:lnTo>
                        <a:pt x="152" y="230"/>
                      </a:lnTo>
                      <a:lnTo>
                        <a:pt x="146" y="231"/>
                      </a:lnTo>
                      <a:lnTo>
                        <a:pt x="144" y="230"/>
                      </a:lnTo>
                      <a:lnTo>
                        <a:pt x="140" y="232"/>
                      </a:lnTo>
                      <a:lnTo>
                        <a:pt x="136" y="230"/>
                      </a:lnTo>
                      <a:lnTo>
                        <a:pt x="133" y="232"/>
                      </a:lnTo>
                      <a:lnTo>
                        <a:pt x="132" y="230"/>
                      </a:lnTo>
                      <a:lnTo>
                        <a:pt x="128" y="232"/>
                      </a:lnTo>
                      <a:lnTo>
                        <a:pt x="123" y="233"/>
                      </a:lnTo>
                      <a:lnTo>
                        <a:pt x="123" y="234"/>
                      </a:lnTo>
                      <a:lnTo>
                        <a:pt x="125" y="234"/>
                      </a:lnTo>
                      <a:lnTo>
                        <a:pt x="125" y="235"/>
                      </a:lnTo>
                      <a:lnTo>
                        <a:pt x="121" y="235"/>
                      </a:lnTo>
                      <a:lnTo>
                        <a:pt x="114" y="237"/>
                      </a:lnTo>
                      <a:lnTo>
                        <a:pt x="112" y="236"/>
                      </a:lnTo>
                      <a:lnTo>
                        <a:pt x="107" y="236"/>
                      </a:lnTo>
                      <a:lnTo>
                        <a:pt x="93" y="237"/>
                      </a:lnTo>
                      <a:lnTo>
                        <a:pt x="93" y="236"/>
                      </a:lnTo>
                      <a:lnTo>
                        <a:pt x="97" y="234"/>
                      </a:lnTo>
                      <a:lnTo>
                        <a:pt x="91" y="230"/>
                      </a:lnTo>
                      <a:lnTo>
                        <a:pt x="89" y="226"/>
                      </a:lnTo>
                      <a:lnTo>
                        <a:pt x="88" y="223"/>
                      </a:lnTo>
                      <a:lnTo>
                        <a:pt x="86" y="219"/>
                      </a:lnTo>
                      <a:lnTo>
                        <a:pt x="86" y="215"/>
                      </a:lnTo>
                      <a:lnTo>
                        <a:pt x="87" y="212"/>
                      </a:lnTo>
                      <a:lnTo>
                        <a:pt x="87" y="211"/>
                      </a:lnTo>
                      <a:lnTo>
                        <a:pt x="85" y="209"/>
                      </a:lnTo>
                      <a:lnTo>
                        <a:pt x="85" y="208"/>
                      </a:lnTo>
                      <a:lnTo>
                        <a:pt x="83" y="206"/>
                      </a:lnTo>
                      <a:lnTo>
                        <a:pt x="81" y="204"/>
                      </a:lnTo>
                      <a:lnTo>
                        <a:pt x="81" y="203"/>
                      </a:lnTo>
                      <a:lnTo>
                        <a:pt x="76" y="202"/>
                      </a:lnTo>
                      <a:lnTo>
                        <a:pt x="67" y="202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730" name="Freeform 769">
                  <a:extLst>
                    <a:ext uri="{FF2B5EF4-FFF2-40B4-BE49-F238E27FC236}">
                      <a16:creationId xmlns:a16="http://schemas.microsoft.com/office/drawing/2014/main" id="{E065574C-1D8F-B9C5-0701-F292A9959C2A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3004636" y="2431106"/>
                  <a:ext cx="47655" cy="57186"/>
                </a:xfrm>
                <a:custGeom>
                  <a:avLst/>
                  <a:gdLst>
                    <a:gd name="T0" fmla="*/ 33 w 40"/>
                    <a:gd name="T1" fmla="*/ 37 h 48"/>
                    <a:gd name="T2" fmla="*/ 33 w 40"/>
                    <a:gd name="T3" fmla="*/ 35 h 48"/>
                    <a:gd name="T4" fmla="*/ 34 w 40"/>
                    <a:gd name="T5" fmla="*/ 32 h 48"/>
                    <a:gd name="T6" fmla="*/ 37 w 40"/>
                    <a:gd name="T7" fmla="*/ 27 h 48"/>
                    <a:gd name="T8" fmla="*/ 39 w 40"/>
                    <a:gd name="T9" fmla="*/ 22 h 48"/>
                    <a:gd name="T10" fmla="*/ 39 w 40"/>
                    <a:gd name="T11" fmla="*/ 17 h 48"/>
                    <a:gd name="T12" fmla="*/ 39 w 40"/>
                    <a:gd name="T13" fmla="*/ 13 h 48"/>
                    <a:gd name="T14" fmla="*/ 40 w 40"/>
                    <a:gd name="T15" fmla="*/ 11 h 48"/>
                    <a:gd name="T16" fmla="*/ 39 w 40"/>
                    <a:gd name="T17" fmla="*/ 8 h 48"/>
                    <a:gd name="T18" fmla="*/ 37 w 40"/>
                    <a:gd name="T19" fmla="*/ 8 h 48"/>
                    <a:gd name="T20" fmla="*/ 35 w 40"/>
                    <a:gd name="T21" fmla="*/ 4 h 48"/>
                    <a:gd name="T22" fmla="*/ 29 w 40"/>
                    <a:gd name="T23" fmla="*/ 1 h 48"/>
                    <a:gd name="T24" fmla="*/ 26 w 40"/>
                    <a:gd name="T25" fmla="*/ 0 h 48"/>
                    <a:gd name="T26" fmla="*/ 20 w 40"/>
                    <a:gd name="T27" fmla="*/ 1 h 48"/>
                    <a:gd name="T28" fmla="*/ 10 w 40"/>
                    <a:gd name="T29" fmla="*/ 1 h 48"/>
                    <a:gd name="T30" fmla="*/ 7 w 40"/>
                    <a:gd name="T31" fmla="*/ 3 h 48"/>
                    <a:gd name="T32" fmla="*/ 4 w 40"/>
                    <a:gd name="T33" fmla="*/ 9 h 48"/>
                    <a:gd name="T34" fmla="*/ 1 w 40"/>
                    <a:gd name="T35" fmla="*/ 14 h 48"/>
                    <a:gd name="T36" fmla="*/ 0 w 40"/>
                    <a:gd name="T37" fmla="*/ 16 h 48"/>
                    <a:gd name="T38" fmla="*/ 7 w 40"/>
                    <a:gd name="T39" fmla="*/ 21 h 48"/>
                    <a:gd name="T40" fmla="*/ 9 w 40"/>
                    <a:gd name="T41" fmla="*/ 23 h 48"/>
                    <a:gd name="T42" fmla="*/ 13 w 40"/>
                    <a:gd name="T43" fmla="*/ 26 h 48"/>
                    <a:gd name="T44" fmla="*/ 16 w 40"/>
                    <a:gd name="T45" fmla="*/ 31 h 48"/>
                    <a:gd name="T46" fmla="*/ 18 w 40"/>
                    <a:gd name="T47" fmla="*/ 33 h 48"/>
                    <a:gd name="T48" fmla="*/ 20 w 40"/>
                    <a:gd name="T49" fmla="*/ 38 h 48"/>
                    <a:gd name="T50" fmla="*/ 21 w 40"/>
                    <a:gd name="T51" fmla="*/ 41 h 48"/>
                    <a:gd name="T52" fmla="*/ 27 w 40"/>
                    <a:gd name="T53" fmla="*/ 48 h 48"/>
                    <a:gd name="T54" fmla="*/ 28 w 40"/>
                    <a:gd name="T55" fmla="*/ 47 h 48"/>
                    <a:gd name="T56" fmla="*/ 28 w 40"/>
                    <a:gd name="T57" fmla="*/ 45 h 48"/>
                    <a:gd name="T58" fmla="*/ 30 w 40"/>
                    <a:gd name="T59" fmla="*/ 45 h 48"/>
                    <a:gd name="T60" fmla="*/ 32 w 40"/>
                    <a:gd name="T61" fmla="*/ 41 h 48"/>
                    <a:gd name="T62" fmla="*/ 33 w 40"/>
                    <a:gd name="T63" fmla="*/ 39 h 48"/>
                    <a:gd name="T64" fmla="*/ 33 w 40"/>
                    <a:gd name="T65" fmla="*/ 37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0" h="48">
                      <a:moveTo>
                        <a:pt x="33" y="37"/>
                      </a:moveTo>
                      <a:lnTo>
                        <a:pt x="33" y="35"/>
                      </a:lnTo>
                      <a:lnTo>
                        <a:pt x="34" y="32"/>
                      </a:lnTo>
                      <a:lnTo>
                        <a:pt x="37" y="27"/>
                      </a:lnTo>
                      <a:lnTo>
                        <a:pt x="39" y="22"/>
                      </a:lnTo>
                      <a:lnTo>
                        <a:pt x="39" y="17"/>
                      </a:lnTo>
                      <a:lnTo>
                        <a:pt x="39" y="13"/>
                      </a:lnTo>
                      <a:lnTo>
                        <a:pt x="40" y="11"/>
                      </a:lnTo>
                      <a:lnTo>
                        <a:pt x="39" y="8"/>
                      </a:lnTo>
                      <a:lnTo>
                        <a:pt x="37" y="8"/>
                      </a:lnTo>
                      <a:lnTo>
                        <a:pt x="35" y="4"/>
                      </a:lnTo>
                      <a:lnTo>
                        <a:pt x="29" y="1"/>
                      </a:lnTo>
                      <a:lnTo>
                        <a:pt x="26" y="0"/>
                      </a:lnTo>
                      <a:lnTo>
                        <a:pt x="20" y="1"/>
                      </a:lnTo>
                      <a:lnTo>
                        <a:pt x="10" y="1"/>
                      </a:lnTo>
                      <a:lnTo>
                        <a:pt x="7" y="3"/>
                      </a:lnTo>
                      <a:lnTo>
                        <a:pt x="4" y="9"/>
                      </a:lnTo>
                      <a:lnTo>
                        <a:pt x="1" y="14"/>
                      </a:lnTo>
                      <a:lnTo>
                        <a:pt x="0" y="16"/>
                      </a:lnTo>
                      <a:lnTo>
                        <a:pt x="7" y="21"/>
                      </a:lnTo>
                      <a:lnTo>
                        <a:pt x="9" y="23"/>
                      </a:lnTo>
                      <a:lnTo>
                        <a:pt x="13" y="26"/>
                      </a:lnTo>
                      <a:lnTo>
                        <a:pt x="16" y="31"/>
                      </a:lnTo>
                      <a:lnTo>
                        <a:pt x="18" y="33"/>
                      </a:lnTo>
                      <a:lnTo>
                        <a:pt x="20" y="38"/>
                      </a:lnTo>
                      <a:lnTo>
                        <a:pt x="21" y="41"/>
                      </a:lnTo>
                      <a:lnTo>
                        <a:pt x="27" y="48"/>
                      </a:lnTo>
                      <a:lnTo>
                        <a:pt x="28" y="47"/>
                      </a:lnTo>
                      <a:lnTo>
                        <a:pt x="28" y="45"/>
                      </a:lnTo>
                      <a:lnTo>
                        <a:pt x="30" y="45"/>
                      </a:lnTo>
                      <a:lnTo>
                        <a:pt x="32" y="41"/>
                      </a:lnTo>
                      <a:lnTo>
                        <a:pt x="33" y="39"/>
                      </a:lnTo>
                      <a:lnTo>
                        <a:pt x="33" y="37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731" name="Freeform 770">
                  <a:extLst>
                    <a:ext uri="{FF2B5EF4-FFF2-40B4-BE49-F238E27FC236}">
                      <a16:creationId xmlns:a16="http://schemas.microsoft.com/office/drawing/2014/main" id="{57927752-D4D8-F869-62FA-B70A91F4DBCA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3092799" y="2421575"/>
                  <a:ext cx="113181" cy="166794"/>
                </a:xfrm>
                <a:custGeom>
                  <a:avLst/>
                  <a:gdLst>
                    <a:gd name="T0" fmla="*/ 35 w 95"/>
                    <a:gd name="T1" fmla="*/ 102 h 140"/>
                    <a:gd name="T2" fmla="*/ 31 w 95"/>
                    <a:gd name="T3" fmla="*/ 97 h 140"/>
                    <a:gd name="T4" fmla="*/ 25 w 95"/>
                    <a:gd name="T5" fmla="*/ 92 h 140"/>
                    <a:gd name="T6" fmla="*/ 15 w 95"/>
                    <a:gd name="T7" fmla="*/ 94 h 140"/>
                    <a:gd name="T8" fmla="*/ 11 w 95"/>
                    <a:gd name="T9" fmla="*/ 85 h 140"/>
                    <a:gd name="T10" fmla="*/ 0 w 95"/>
                    <a:gd name="T11" fmla="*/ 72 h 140"/>
                    <a:gd name="T12" fmla="*/ 1 w 95"/>
                    <a:gd name="T13" fmla="*/ 55 h 140"/>
                    <a:gd name="T14" fmla="*/ 10 w 95"/>
                    <a:gd name="T15" fmla="*/ 55 h 140"/>
                    <a:gd name="T16" fmla="*/ 12 w 95"/>
                    <a:gd name="T17" fmla="*/ 59 h 140"/>
                    <a:gd name="T18" fmla="*/ 18 w 95"/>
                    <a:gd name="T19" fmla="*/ 63 h 140"/>
                    <a:gd name="T20" fmla="*/ 20 w 95"/>
                    <a:gd name="T21" fmla="*/ 71 h 140"/>
                    <a:gd name="T22" fmla="*/ 28 w 95"/>
                    <a:gd name="T23" fmla="*/ 68 h 140"/>
                    <a:gd name="T24" fmla="*/ 35 w 95"/>
                    <a:gd name="T25" fmla="*/ 65 h 140"/>
                    <a:gd name="T26" fmla="*/ 34 w 95"/>
                    <a:gd name="T27" fmla="*/ 57 h 140"/>
                    <a:gd name="T28" fmla="*/ 38 w 95"/>
                    <a:gd name="T29" fmla="*/ 55 h 140"/>
                    <a:gd name="T30" fmla="*/ 33 w 95"/>
                    <a:gd name="T31" fmla="*/ 49 h 140"/>
                    <a:gd name="T32" fmla="*/ 31 w 95"/>
                    <a:gd name="T33" fmla="*/ 42 h 140"/>
                    <a:gd name="T34" fmla="*/ 39 w 95"/>
                    <a:gd name="T35" fmla="*/ 44 h 140"/>
                    <a:gd name="T36" fmla="*/ 32 w 95"/>
                    <a:gd name="T37" fmla="*/ 35 h 140"/>
                    <a:gd name="T38" fmla="*/ 26 w 95"/>
                    <a:gd name="T39" fmla="*/ 39 h 140"/>
                    <a:gd name="T40" fmla="*/ 17 w 95"/>
                    <a:gd name="T41" fmla="*/ 31 h 140"/>
                    <a:gd name="T42" fmla="*/ 22 w 95"/>
                    <a:gd name="T43" fmla="*/ 23 h 140"/>
                    <a:gd name="T44" fmla="*/ 28 w 95"/>
                    <a:gd name="T45" fmla="*/ 29 h 140"/>
                    <a:gd name="T46" fmla="*/ 28 w 95"/>
                    <a:gd name="T47" fmla="*/ 21 h 140"/>
                    <a:gd name="T48" fmla="*/ 20 w 95"/>
                    <a:gd name="T49" fmla="*/ 17 h 140"/>
                    <a:gd name="T50" fmla="*/ 27 w 95"/>
                    <a:gd name="T51" fmla="*/ 6 h 140"/>
                    <a:gd name="T52" fmla="*/ 35 w 95"/>
                    <a:gd name="T53" fmla="*/ 12 h 140"/>
                    <a:gd name="T54" fmla="*/ 32 w 95"/>
                    <a:gd name="T55" fmla="*/ 6 h 140"/>
                    <a:gd name="T56" fmla="*/ 36 w 95"/>
                    <a:gd name="T57" fmla="*/ 0 h 140"/>
                    <a:gd name="T58" fmla="*/ 44 w 95"/>
                    <a:gd name="T59" fmla="*/ 6 h 140"/>
                    <a:gd name="T60" fmla="*/ 54 w 95"/>
                    <a:gd name="T61" fmla="*/ 10 h 140"/>
                    <a:gd name="T62" fmla="*/ 71 w 95"/>
                    <a:gd name="T63" fmla="*/ 3 h 140"/>
                    <a:gd name="T64" fmla="*/ 83 w 95"/>
                    <a:gd name="T65" fmla="*/ 8 h 140"/>
                    <a:gd name="T66" fmla="*/ 81 w 95"/>
                    <a:gd name="T67" fmla="*/ 19 h 140"/>
                    <a:gd name="T68" fmla="*/ 78 w 95"/>
                    <a:gd name="T69" fmla="*/ 22 h 140"/>
                    <a:gd name="T70" fmla="*/ 81 w 95"/>
                    <a:gd name="T71" fmla="*/ 32 h 140"/>
                    <a:gd name="T72" fmla="*/ 72 w 95"/>
                    <a:gd name="T73" fmla="*/ 38 h 140"/>
                    <a:gd name="T74" fmla="*/ 65 w 95"/>
                    <a:gd name="T75" fmla="*/ 48 h 140"/>
                    <a:gd name="T76" fmla="*/ 63 w 95"/>
                    <a:gd name="T77" fmla="*/ 57 h 140"/>
                    <a:gd name="T78" fmla="*/ 76 w 95"/>
                    <a:gd name="T79" fmla="*/ 50 h 140"/>
                    <a:gd name="T80" fmla="*/ 81 w 95"/>
                    <a:gd name="T81" fmla="*/ 59 h 140"/>
                    <a:gd name="T82" fmla="*/ 84 w 95"/>
                    <a:gd name="T83" fmla="*/ 64 h 140"/>
                    <a:gd name="T84" fmla="*/ 83 w 95"/>
                    <a:gd name="T85" fmla="*/ 72 h 140"/>
                    <a:gd name="T86" fmla="*/ 91 w 95"/>
                    <a:gd name="T87" fmla="*/ 65 h 140"/>
                    <a:gd name="T88" fmla="*/ 93 w 95"/>
                    <a:gd name="T89" fmla="*/ 72 h 140"/>
                    <a:gd name="T90" fmla="*/ 95 w 95"/>
                    <a:gd name="T91" fmla="*/ 84 h 140"/>
                    <a:gd name="T92" fmla="*/ 92 w 95"/>
                    <a:gd name="T93" fmla="*/ 91 h 140"/>
                    <a:gd name="T94" fmla="*/ 92 w 95"/>
                    <a:gd name="T95" fmla="*/ 100 h 140"/>
                    <a:gd name="T96" fmla="*/ 94 w 95"/>
                    <a:gd name="T97" fmla="*/ 104 h 140"/>
                    <a:gd name="T98" fmla="*/ 92 w 95"/>
                    <a:gd name="T99" fmla="*/ 113 h 140"/>
                    <a:gd name="T100" fmla="*/ 87 w 95"/>
                    <a:gd name="T101" fmla="*/ 119 h 140"/>
                    <a:gd name="T102" fmla="*/ 71 w 95"/>
                    <a:gd name="T103" fmla="*/ 123 h 140"/>
                    <a:gd name="T104" fmla="*/ 71 w 95"/>
                    <a:gd name="T105" fmla="*/ 129 h 140"/>
                    <a:gd name="T106" fmla="*/ 66 w 95"/>
                    <a:gd name="T107" fmla="*/ 137 h 140"/>
                    <a:gd name="T108" fmla="*/ 58 w 95"/>
                    <a:gd name="T109" fmla="*/ 134 h 140"/>
                    <a:gd name="T110" fmla="*/ 53 w 95"/>
                    <a:gd name="T111" fmla="*/ 137 h 140"/>
                    <a:gd name="T112" fmla="*/ 49 w 95"/>
                    <a:gd name="T113" fmla="*/ 122 h 140"/>
                    <a:gd name="T114" fmla="*/ 41 w 95"/>
                    <a:gd name="T115" fmla="*/ 112 h 1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95" h="140">
                      <a:moveTo>
                        <a:pt x="39" y="109"/>
                      </a:moveTo>
                      <a:lnTo>
                        <a:pt x="38" y="108"/>
                      </a:lnTo>
                      <a:lnTo>
                        <a:pt x="35" y="102"/>
                      </a:lnTo>
                      <a:lnTo>
                        <a:pt x="35" y="100"/>
                      </a:lnTo>
                      <a:lnTo>
                        <a:pt x="33" y="98"/>
                      </a:lnTo>
                      <a:lnTo>
                        <a:pt x="31" y="97"/>
                      </a:lnTo>
                      <a:lnTo>
                        <a:pt x="28" y="99"/>
                      </a:lnTo>
                      <a:lnTo>
                        <a:pt x="27" y="95"/>
                      </a:lnTo>
                      <a:lnTo>
                        <a:pt x="25" y="92"/>
                      </a:lnTo>
                      <a:lnTo>
                        <a:pt x="23" y="92"/>
                      </a:lnTo>
                      <a:lnTo>
                        <a:pt x="22" y="94"/>
                      </a:lnTo>
                      <a:lnTo>
                        <a:pt x="15" y="94"/>
                      </a:lnTo>
                      <a:lnTo>
                        <a:pt x="14" y="89"/>
                      </a:lnTo>
                      <a:lnTo>
                        <a:pt x="12" y="86"/>
                      </a:lnTo>
                      <a:lnTo>
                        <a:pt x="11" y="85"/>
                      </a:lnTo>
                      <a:lnTo>
                        <a:pt x="6" y="80"/>
                      </a:lnTo>
                      <a:lnTo>
                        <a:pt x="5" y="78"/>
                      </a:lnTo>
                      <a:lnTo>
                        <a:pt x="0" y="72"/>
                      </a:lnTo>
                      <a:lnTo>
                        <a:pt x="0" y="66"/>
                      </a:lnTo>
                      <a:lnTo>
                        <a:pt x="0" y="60"/>
                      </a:lnTo>
                      <a:lnTo>
                        <a:pt x="1" y="55"/>
                      </a:lnTo>
                      <a:lnTo>
                        <a:pt x="4" y="53"/>
                      </a:lnTo>
                      <a:lnTo>
                        <a:pt x="8" y="52"/>
                      </a:lnTo>
                      <a:lnTo>
                        <a:pt x="10" y="55"/>
                      </a:lnTo>
                      <a:lnTo>
                        <a:pt x="12" y="56"/>
                      </a:lnTo>
                      <a:lnTo>
                        <a:pt x="12" y="57"/>
                      </a:lnTo>
                      <a:lnTo>
                        <a:pt x="12" y="59"/>
                      </a:lnTo>
                      <a:lnTo>
                        <a:pt x="13" y="61"/>
                      </a:lnTo>
                      <a:lnTo>
                        <a:pt x="17" y="61"/>
                      </a:lnTo>
                      <a:lnTo>
                        <a:pt x="18" y="63"/>
                      </a:lnTo>
                      <a:lnTo>
                        <a:pt x="18" y="66"/>
                      </a:lnTo>
                      <a:lnTo>
                        <a:pt x="19" y="68"/>
                      </a:lnTo>
                      <a:lnTo>
                        <a:pt x="20" y="71"/>
                      </a:lnTo>
                      <a:lnTo>
                        <a:pt x="25" y="71"/>
                      </a:lnTo>
                      <a:lnTo>
                        <a:pt x="27" y="70"/>
                      </a:lnTo>
                      <a:lnTo>
                        <a:pt x="28" y="68"/>
                      </a:lnTo>
                      <a:lnTo>
                        <a:pt x="30" y="69"/>
                      </a:lnTo>
                      <a:lnTo>
                        <a:pt x="32" y="68"/>
                      </a:lnTo>
                      <a:lnTo>
                        <a:pt x="35" y="65"/>
                      </a:lnTo>
                      <a:lnTo>
                        <a:pt x="34" y="62"/>
                      </a:lnTo>
                      <a:lnTo>
                        <a:pt x="33" y="57"/>
                      </a:lnTo>
                      <a:lnTo>
                        <a:pt x="34" y="57"/>
                      </a:lnTo>
                      <a:lnTo>
                        <a:pt x="36" y="60"/>
                      </a:lnTo>
                      <a:lnTo>
                        <a:pt x="38" y="59"/>
                      </a:lnTo>
                      <a:lnTo>
                        <a:pt x="38" y="55"/>
                      </a:lnTo>
                      <a:lnTo>
                        <a:pt x="36" y="53"/>
                      </a:lnTo>
                      <a:lnTo>
                        <a:pt x="34" y="53"/>
                      </a:lnTo>
                      <a:lnTo>
                        <a:pt x="33" y="49"/>
                      </a:lnTo>
                      <a:lnTo>
                        <a:pt x="31" y="49"/>
                      </a:lnTo>
                      <a:lnTo>
                        <a:pt x="31" y="45"/>
                      </a:lnTo>
                      <a:lnTo>
                        <a:pt x="31" y="42"/>
                      </a:lnTo>
                      <a:lnTo>
                        <a:pt x="32" y="40"/>
                      </a:lnTo>
                      <a:lnTo>
                        <a:pt x="34" y="40"/>
                      </a:lnTo>
                      <a:lnTo>
                        <a:pt x="39" y="44"/>
                      </a:lnTo>
                      <a:lnTo>
                        <a:pt x="40" y="43"/>
                      </a:lnTo>
                      <a:lnTo>
                        <a:pt x="34" y="33"/>
                      </a:lnTo>
                      <a:lnTo>
                        <a:pt x="32" y="35"/>
                      </a:lnTo>
                      <a:lnTo>
                        <a:pt x="32" y="37"/>
                      </a:lnTo>
                      <a:lnTo>
                        <a:pt x="30" y="38"/>
                      </a:lnTo>
                      <a:lnTo>
                        <a:pt x="26" y="39"/>
                      </a:lnTo>
                      <a:lnTo>
                        <a:pt x="22" y="36"/>
                      </a:lnTo>
                      <a:lnTo>
                        <a:pt x="19" y="31"/>
                      </a:lnTo>
                      <a:lnTo>
                        <a:pt x="17" y="31"/>
                      </a:lnTo>
                      <a:lnTo>
                        <a:pt x="17" y="26"/>
                      </a:lnTo>
                      <a:lnTo>
                        <a:pt x="17" y="23"/>
                      </a:lnTo>
                      <a:lnTo>
                        <a:pt x="22" y="23"/>
                      </a:lnTo>
                      <a:lnTo>
                        <a:pt x="25" y="25"/>
                      </a:lnTo>
                      <a:lnTo>
                        <a:pt x="25" y="27"/>
                      </a:lnTo>
                      <a:lnTo>
                        <a:pt x="28" y="29"/>
                      </a:lnTo>
                      <a:lnTo>
                        <a:pt x="29" y="27"/>
                      </a:lnTo>
                      <a:lnTo>
                        <a:pt x="27" y="23"/>
                      </a:lnTo>
                      <a:lnTo>
                        <a:pt x="28" y="21"/>
                      </a:lnTo>
                      <a:lnTo>
                        <a:pt x="24" y="20"/>
                      </a:lnTo>
                      <a:lnTo>
                        <a:pt x="22" y="17"/>
                      </a:lnTo>
                      <a:lnTo>
                        <a:pt x="20" y="17"/>
                      </a:lnTo>
                      <a:lnTo>
                        <a:pt x="19" y="13"/>
                      </a:lnTo>
                      <a:lnTo>
                        <a:pt x="22" y="9"/>
                      </a:lnTo>
                      <a:lnTo>
                        <a:pt x="27" y="6"/>
                      </a:lnTo>
                      <a:lnTo>
                        <a:pt x="29" y="8"/>
                      </a:lnTo>
                      <a:lnTo>
                        <a:pt x="32" y="9"/>
                      </a:lnTo>
                      <a:lnTo>
                        <a:pt x="35" y="12"/>
                      </a:lnTo>
                      <a:lnTo>
                        <a:pt x="36" y="9"/>
                      </a:lnTo>
                      <a:lnTo>
                        <a:pt x="36" y="8"/>
                      </a:lnTo>
                      <a:lnTo>
                        <a:pt x="32" y="6"/>
                      </a:lnTo>
                      <a:lnTo>
                        <a:pt x="31" y="4"/>
                      </a:lnTo>
                      <a:lnTo>
                        <a:pt x="34" y="1"/>
                      </a:lnTo>
                      <a:lnTo>
                        <a:pt x="36" y="0"/>
                      </a:lnTo>
                      <a:lnTo>
                        <a:pt x="38" y="2"/>
                      </a:lnTo>
                      <a:lnTo>
                        <a:pt x="41" y="6"/>
                      </a:lnTo>
                      <a:lnTo>
                        <a:pt x="44" y="6"/>
                      </a:lnTo>
                      <a:lnTo>
                        <a:pt x="47" y="9"/>
                      </a:lnTo>
                      <a:lnTo>
                        <a:pt x="50" y="11"/>
                      </a:lnTo>
                      <a:lnTo>
                        <a:pt x="54" y="10"/>
                      </a:lnTo>
                      <a:lnTo>
                        <a:pt x="55" y="11"/>
                      </a:lnTo>
                      <a:lnTo>
                        <a:pt x="62" y="9"/>
                      </a:lnTo>
                      <a:lnTo>
                        <a:pt x="71" y="3"/>
                      </a:lnTo>
                      <a:lnTo>
                        <a:pt x="79" y="1"/>
                      </a:lnTo>
                      <a:lnTo>
                        <a:pt x="79" y="3"/>
                      </a:lnTo>
                      <a:lnTo>
                        <a:pt x="83" y="8"/>
                      </a:lnTo>
                      <a:lnTo>
                        <a:pt x="85" y="9"/>
                      </a:lnTo>
                      <a:lnTo>
                        <a:pt x="84" y="15"/>
                      </a:lnTo>
                      <a:lnTo>
                        <a:pt x="81" y="19"/>
                      </a:lnTo>
                      <a:lnTo>
                        <a:pt x="78" y="20"/>
                      </a:lnTo>
                      <a:lnTo>
                        <a:pt x="77" y="22"/>
                      </a:lnTo>
                      <a:lnTo>
                        <a:pt x="78" y="22"/>
                      </a:lnTo>
                      <a:lnTo>
                        <a:pt x="81" y="25"/>
                      </a:lnTo>
                      <a:lnTo>
                        <a:pt x="81" y="27"/>
                      </a:lnTo>
                      <a:lnTo>
                        <a:pt x="81" y="32"/>
                      </a:lnTo>
                      <a:lnTo>
                        <a:pt x="80" y="31"/>
                      </a:lnTo>
                      <a:lnTo>
                        <a:pt x="77" y="32"/>
                      </a:lnTo>
                      <a:lnTo>
                        <a:pt x="72" y="38"/>
                      </a:lnTo>
                      <a:lnTo>
                        <a:pt x="69" y="43"/>
                      </a:lnTo>
                      <a:lnTo>
                        <a:pt x="67" y="45"/>
                      </a:lnTo>
                      <a:lnTo>
                        <a:pt x="65" y="48"/>
                      </a:lnTo>
                      <a:lnTo>
                        <a:pt x="64" y="50"/>
                      </a:lnTo>
                      <a:lnTo>
                        <a:pt x="63" y="53"/>
                      </a:lnTo>
                      <a:lnTo>
                        <a:pt x="63" y="57"/>
                      </a:lnTo>
                      <a:lnTo>
                        <a:pt x="69" y="50"/>
                      </a:lnTo>
                      <a:lnTo>
                        <a:pt x="74" y="49"/>
                      </a:lnTo>
                      <a:lnTo>
                        <a:pt x="76" y="50"/>
                      </a:lnTo>
                      <a:lnTo>
                        <a:pt x="80" y="55"/>
                      </a:lnTo>
                      <a:lnTo>
                        <a:pt x="80" y="59"/>
                      </a:lnTo>
                      <a:lnTo>
                        <a:pt x="81" y="59"/>
                      </a:lnTo>
                      <a:lnTo>
                        <a:pt x="82" y="62"/>
                      </a:lnTo>
                      <a:lnTo>
                        <a:pt x="83" y="62"/>
                      </a:lnTo>
                      <a:lnTo>
                        <a:pt x="84" y="64"/>
                      </a:lnTo>
                      <a:lnTo>
                        <a:pt x="85" y="66"/>
                      </a:lnTo>
                      <a:lnTo>
                        <a:pt x="83" y="69"/>
                      </a:lnTo>
                      <a:lnTo>
                        <a:pt x="83" y="72"/>
                      </a:lnTo>
                      <a:lnTo>
                        <a:pt x="87" y="68"/>
                      </a:lnTo>
                      <a:lnTo>
                        <a:pt x="90" y="68"/>
                      </a:lnTo>
                      <a:lnTo>
                        <a:pt x="91" y="65"/>
                      </a:lnTo>
                      <a:lnTo>
                        <a:pt x="92" y="68"/>
                      </a:lnTo>
                      <a:lnTo>
                        <a:pt x="92" y="70"/>
                      </a:lnTo>
                      <a:lnTo>
                        <a:pt x="93" y="72"/>
                      </a:lnTo>
                      <a:lnTo>
                        <a:pt x="95" y="79"/>
                      </a:lnTo>
                      <a:lnTo>
                        <a:pt x="95" y="82"/>
                      </a:lnTo>
                      <a:lnTo>
                        <a:pt x="95" y="84"/>
                      </a:lnTo>
                      <a:lnTo>
                        <a:pt x="92" y="87"/>
                      </a:lnTo>
                      <a:lnTo>
                        <a:pt x="90" y="87"/>
                      </a:lnTo>
                      <a:lnTo>
                        <a:pt x="92" y="91"/>
                      </a:lnTo>
                      <a:lnTo>
                        <a:pt x="93" y="94"/>
                      </a:lnTo>
                      <a:lnTo>
                        <a:pt x="93" y="98"/>
                      </a:lnTo>
                      <a:lnTo>
                        <a:pt x="92" y="100"/>
                      </a:lnTo>
                      <a:lnTo>
                        <a:pt x="91" y="103"/>
                      </a:lnTo>
                      <a:lnTo>
                        <a:pt x="93" y="102"/>
                      </a:lnTo>
                      <a:lnTo>
                        <a:pt x="94" y="104"/>
                      </a:lnTo>
                      <a:lnTo>
                        <a:pt x="94" y="108"/>
                      </a:lnTo>
                      <a:lnTo>
                        <a:pt x="94" y="112"/>
                      </a:lnTo>
                      <a:lnTo>
                        <a:pt x="92" y="113"/>
                      </a:lnTo>
                      <a:lnTo>
                        <a:pt x="91" y="112"/>
                      </a:lnTo>
                      <a:lnTo>
                        <a:pt x="88" y="114"/>
                      </a:lnTo>
                      <a:lnTo>
                        <a:pt x="87" y="119"/>
                      </a:lnTo>
                      <a:lnTo>
                        <a:pt x="81" y="124"/>
                      </a:lnTo>
                      <a:lnTo>
                        <a:pt x="77" y="122"/>
                      </a:lnTo>
                      <a:lnTo>
                        <a:pt x="71" y="123"/>
                      </a:lnTo>
                      <a:lnTo>
                        <a:pt x="69" y="122"/>
                      </a:lnTo>
                      <a:lnTo>
                        <a:pt x="68" y="124"/>
                      </a:lnTo>
                      <a:lnTo>
                        <a:pt x="71" y="129"/>
                      </a:lnTo>
                      <a:lnTo>
                        <a:pt x="71" y="131"/>
                      </a:lnTo>
                      <a:lnTo>
                        <a:pt x="66" y="135"/>
                      </a:lnTo>
                      <a:lnTo>
                        <a:pt x="66" y="137"/>
                      </a:lnTo>
                      <a:lnTo>
                        <a:pt x="64" y="140"/>
                      </a:lnTo>
                      <a:lnTo>
                        <a:pt x="61" y="140"/>
                      </a:lnTo>
                      <a:lnTo>
                        <a:pt x="58" y="134"/>
                      </a:lnTo>
                      <a:lnTo>
                        <a:pt x="57" y="135"/>
                      </a:lnTo>
                      <a:lnTo>
                        <a:pt x="56" y="137"/>
                      </a:lnTo>
                      <a:lnTo>
                        <a:pt x="53" y="137"/>
                      </a:lnTo>
                      <a:lnTo>
                        <a:pt x="52" y="131"/>
                      </a:lnTo>
                      <a:lnTo>
                        <a:pt x="51" y="125"/>
                      </a:lnTo>
                      <a:lnTo>
                        <a:pt x="49" y="122"/>
                      </a:lnTo>
                      <a:lnTo>
                        <a:pt x="48" y="118"/>
                      </a:lnTo>
                      <a:lnTo>
                        <a:pt x="45" y="115"/>
                      </a:lnTo>
                      <a:lnTo>
                        <a:pt x="41" y="112"/>
                      </a:lnTo>
                      <a:lnTo>
                        <a:pt x="39" y="109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732" name="Freeform 771">
                  <a:extLst>
                    <a:ext uri="{FF2B5EF4-FFF2-40B4-BE49-F238E27FC236}">
                      <a16:creationId xmlns:a16="http://schemas.microsoft.com/office/drawing/2014/main" id="{84D1CD5F-F48A-2632-E49B-F362A61F09AA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3190493" y="2470421"/>
                  <a:ext cx="11914" cy="17870"/>
                </a:xfrm>
                <a:custGeom>
                  <a:avLst/>
                  <a:gdLst>
                    <a:gd name="T0" fmla="*/ 9 w 10"/>
                    <a:gd name="T1" fmla="*/ 9 h 15"/>
                    <a:gd name="T2" fmla="*/ 10 w 10"/>
                    <a:gd name="T3" fmla="*/ 6 h 15"/>
                    <a:gd name="T4" fmla="*/ 9 w 10"/>
                    <a:gd name="T5" fmla="*/ 3 h 15"/>
                    <a:gd name="T6" fmla="*/ 7 w 10"/>
                    <a:gd name="T7" fmla="*/ 1 h 15"/>
                    <a:gd name="T8" fmla="*/ 5 w 10"/>
                    <a:gd name="T9" fmla="*/ 0 h 15"/>
                    <a:gd name="T10" fmla="*/ 0 w 10"/>
                    <a:gd name="T11" fmla="*/ 5 h 15"/>
                    <a:gd name="T12" fmla="*/ 0 w 10"/>
                    <a:gd name="T13" fmla="*/ 8 h 15"/>
                    <a:gd name="T14" fmla="*/ 3 w 10"/>
                    <a:gd name="T15" fmla="*/ 15 h 15"/>
                    <a:gd name="T16" fmla="*/ 6 w 10"/>
                    <a:gd name="T17" fmla="*/ 14 h 15"/>
                    <a:gd name="T18" fmla="*/ 8 w 10"/>
                    <a:gd name="T19" fmla="*/ 12 h 15"/>
                    <a:gd name="T20" fmla="*/ 9 w 10"/>
                    <a:gd name="T21" fmla="*/ 1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0" h="15">
                      <a:moveTo>
                        <a:pt x="9" y="9"/>
                      </a:moveTo>
                      <a:lnTo>
                        <a:pt x="10" y="6"/>
                      </a:lnTo>
                      <a:lnTo>
                        <a:pt x="9" y="3"/>
                      </a:lnTo>
                      <a:lnTo>
                        <a:pt x="7" y="1"/>
                      </a:lnTo>
                      <a:lnTo>
                        <a:pt x="5" y="0"/>
                      </a:lnTo>
                      <a:lnTo>
                        <a:pt x="0" y="5"/>
                      </a:lnTo>
                      <a:lnTo>
                        <a:pt x="0" y="8"/>
                      </a:lnTo>
                      <a:lnTo>
                        <a:pt x="3" y="15"/>
                      </a:lnTo>
                      <a:lnTo>
                        <a:pt x="6" y="14"/>
                      </a:lnTo>
                      <a:lnTo>
                        <a:pt x="8" y="12"/>
                      </a:lnTo>
                      <a:lnTo>
                        <a:pt x="9" y="10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733" name="Freeform 772">
                  <a:extLst>
                    <a:ext uri="{FF2B5EF4-FFF2-40B4-BE49-F238E27FC236}">
                      <a16:creationId xmlns:a16="http://schemas.microsoft.com/office/drawing/2014/main" id="{DE1435E8-BADA-B6FD-71DF-5C7C86C5F67E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3148794" y="2409661"/>
                  <a:ext cx="29784" cy="19062"/>
                </a:xfrm>
                <a:custGeom>
                  <a:avLst/>
                  <a:gdLst>
                    <a:gd name="T0" fmla="*/ 12 w 25"/>
                    <a:gd name="T1" fmla="*/ 15 h 16"/>
                    <a:gd name="T2" fmla="*/ 17 w 25"/>
                    <a:gd name="T3" fmla="*/ 13 h 16"/>
                    <a:gd name="T4" fmla="*/ 22 w 25"/>
                    <a:gd name="T5" fmla="*/ 9 h 16"/>
                    <a:gd name="T6" fmla="*/ 24 w 25"/>
                    <a:gd name="T7" fmla="*/ 5 h 16"/>
                    <a:gd name="T8" fmla="*/ 25 w 25"/>
                    <a:gd name="T9" fmla="*/ 2 h 16"/>
                    <a:gd name="T10" fmla="*/ 25 w 25"/>
                    <a:gd name="T11" fmla="*/ 0 h 16"/>
                    <a:gd name="T12" fmla="*/ 22 w 25"/>
                    <a:gd name="T13" fmla="*/ 0 h 16"/>
                    <a:gd name="T14" fmla="*/ 13 w 25"/>
                    <a:gd name="T15" fmla="*/ 4 h 16"/>
                    <a:gd name="T16" fmla="*/ 9 w 25"/>
                    <a:gd name="T17" fmla="*/ 4 h 16"/>
                    <a:gd name="T18" fmla="*/ 6 w 25"/>
                    <a:gd name="T19" fmla="*/ 7 h 16"/>
                    <a:gd name="T20" fmla="*/ 6 w 25"/>
                    <a:gd name="T21" fmla="*/ 9 h 16"/>
                    <a:gd name="T22" fmla="*/ 0 w 25"/>
                    <a:gd name="T23" fmla="*/ 13 h 16"/>
                    <a:gd name="T24" fmla="*/ 1 w 25"/>
                    <a:gd name="T25" fmla="*/ 14 h 16"/>
                    <a:gd name="T26" fmla="*/ 5 w 25"/>
                    <a:gd name="T27" fmla="*/ 15 h 16"/>
                    <a:gd name="T28" fmla="*/ 6 w 25"/>
                    <a:gd name="T29" fmla="*/ 13 h 16"/>
                    <a:gd name="T30" fmla="*/ 7 w 25"/>
                    <a:gd name="T31" fmla="*/ 13 h 16"/>
                    <a:gd name="T32" fmla="*/ 8 w 25"/>
                    <a:gd name="T33" fmla="*/ 16 h 16"/>
                    <a:gd name="T34" fmla="*/ 10 w 25"/>
                    <a:gd name="T35" fmla="*/ 14 h 16"/>
                    <a:gd name="T36" fmla="*/ 11 w 25"/>
                    <a:gd name="T37" fmla="*/ 15 h 16"/>
                    <a:gd name="T38" fmla="*/ 12 w 25"/>
                    <a:gd name="T39" fmla="*/ 15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25" h="16">
                      <a:moveTo>
                        <a:pt x="12" y="15"/>
                      </a:moveTo>
                      <a:lnTo>
                        <a:pt x="17" y="13"/>
                      </a:lnTo>
                      <a:lnTo>
                        <a:pt x="22" y="9"/>
                      </a:lnTo>
                      <a:lnTo>
                        <a:pt x="24" y="5"/>
                      </a:lnTo>
                      <a:lnTo>
                        <a:pt x="25" y="2"/>
                      </a:lnTo>
                      <a:lnTo>
                        <a:pt x="25" y="0"/>
                      </a:lnTo>
                      <a:lnTo>
                        <a:pt x="22" y="0"/>
                      </a:lnTo>
                      <a:lnTo>
                        <a:pt x="13" y="4"/>
                      </a:lnTo>
                      <a:lnTo>
                        <a:pt x="9" y="4"/>
                      </a:lnTo>
                      <a:lnTo>
                        <a:pt x="6" y="7"/>
                      </a:lnTo>
                      <a:lnTo>
                        <a:pt x="6" y="9"/>
                      </a:lnTo>
                      <a:lnTo>
                        <a:pt x="0" y="13"/>
                      </a:lnTo>
                      <a:lnTo>
                        <a:pt x="1" y="14"/>
                      </a:lnTo>
                      <a:lnTo>
                        <a:pt x="5" y="15"/>
                      </a:lnTo>
                      <a:lnTo>
                        <a:pt x="6" y="13"/>
                      </a:lnTo>
                      <a:lnTo>
                        <a:pt x="7" y="13"/>
                      </a:lnTo>
                      <a:lnTo>
                        <a:pt x="8" y="16"/>
                      </a:lnTo>
                      <a:lnTo>
                        <a:pt x="10" y="14"/>
                      </a:lnTo>
                      <a:lnTo>
                        <a:pt x="11" y="15"/>
                      </a:lnTo>
                      <a:lnTo>
                        <a:pt x="12" y="15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734" name="Freeform 773">
                  <a:extLst>
                    <a:ext uri="{FF2B5EF4-FFF2-40B4-BE49-F238E27FC236}">
                      <a16:creationId xmlns:a16="http://schemas.microsoft.com/office/drawing/2014/main" id="{060B93CB-FDF8-5A99-59E5-14DD6B546A6E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3191684" y="2289331"/>
                  <a:ext cx="21445" cy="23828"/>
                </a:xfrm>
                <a:custGeom>
                  <a:avLst/>
                  <a:gdLst>
                    <a:gd name="T0" fmla="*/ 12 w 18"/>
                    <a:gd name="T1" fmla="*/ 6 h 20"/>
                    <a:gd name="T2" fmla="*/ 12 w 18"/>
                    <a:gd name="T3" fmla="*/ 5 h 20"/>
                    <a:gd name="T4" fmla="*/ 9 w 18"/>
                    <a:gd name="T5" fmla="*/ 9 h 20"/>
                    <a:gd name="T6" fmla="*/ 9 w 18"/>
                    <a:gd name="T7" fmla="*/ 11 h 20"/>
                    <a:gd name="T8" fmla="*/ 9 w 18"/>
                    <a:gd name="T9" fmla="*/ 12 h 20"/>
                    <a:gd name="T10" fmla="*/ 8 w 18"/>
                    <a:gd name="T11" fmla="*/ 15 h 20"/>
                    <a:gd name="T12" fmla="*/ 7 w 18"/>
                    <a:gd name="T13" fmla="*/ 16 h 20"/>
                    <a:gd name="T14" fmla="*/ 8 w 18"/>
                    <a:gd name="T15" fmla="*/ 17 h 20"/>
                    <a:gd name="T16" fmla="*/ 6 w 18"/>
                    <a:gd name="T17" fmla="*/ 19 h 20"/>
                    <a:gd name="T18" fmla="*/ 3 w 18"/>
                    <a:gd name="T19" fmla="*/ 20 h 20"/>
                    <a:gd name="T20" fmla="*/ 2 w 18"/>
                    <a:gd name="T21" fmla="*/ 19 h 20"/>
                    <a:gd name="T22" fmla="*/ 3 w 18"/>
                    <a:gd name="T23" fmla="*/ 16 h 20"/>
                    <a:gd name="T24" fmla="*/ 1 w 18"/>
                    <a:gd name="T25" fmla="*/ 15 h 20"/>
                    <a:gd name="T26" fmla="*/ 0 w 18"/>
                    <a:gd name="T27" fmla="*/ 11 h 20"/>
                    <a:gd name="T28" fmla="*/ 5 w 18"/>
                    <a:gd name="T29" fmla="*/ 7 h 20"/>
                    <a:gd name="T30" fmla="*/ 7 w 18"/>
                    <a:gd name="T31" fmla="*/ 7 h 20"/>
                    <a:gd name="T32" fmla="*/ 8 w 18"/>
                    <a:gd name="T33" fmla="*/ 5 h 20"/>
                    <a:gd name="T34" fmla="*/ 11 w 18"/>
                    <a:gd name="T35" fmla="*/ 5 h 20"/>
                    <a:gd name="T36" fmla="*/ 12 w 18"/>
                    <a:gd name="T37" fmla="*/ 0 h 20"/>
                    <a:gd name="T38" fmla="*/ 17 w 18"/>
                    <a:gd name="T39" fmla="*/ 5 h 20"/>
                    <a:gd name="T40" fmla="*/ 18 w 18"/>
                    <a:gd name="T41" fmla="*/ 9 h 20"/>
                    <a:gd name="T42" fmla="*/ 16 w 18"/>
                    <a:gd name="T43" fmla="*/ 13 h 20"/>
                    <a:gd name="T44" fmla="*/ 15 w 18"/>
                    <a:gd name="T45" fmla="*/ 12 h 20"/>
                    <a:gd name="T46" fmla="*/ 12 w 18"/>
                    <a:gd name="T47" fmla="*/ 11 h 20"/>
                    <a:gd name="T48" fmla="*/ 12 w 18"/>
                    <a:gd name="T49" fmla="*/ 6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18" h="20">
                      <a:moveTo>
                        <a:pt x="12" y="6"/>
                      </a:moveTo>
                      <a:lnTo>
                        <a:pt x="12" y="5"/>
                      </a:lnTo>
                      <a:lnTo>
                        <a:pt x="9" y="9"/>
                      </a:lnTo>
                      <a:lnTo>
                        <a:pt x="9" y="11"/>
                      </a:lnTo>
                      <a:lnTo>
                        <a:pt x="9" y="12"/>
                      </a:lnTo>
                      <a:lnTo>
                        <a:pt x="8" y="15"/>
                      </a:lnTo>
                      <a:lnTo>
                        <a:pt x="7" y="16"/>
                      </a:lnTo>
                      <a:lnTo>
                        <a:pt x="8" y="17"/>
                      </a:lnTo>
                      <a:lnTo>
                        <a:pt x="6" y="19"/>
                      </a:lnTo>
                      <a:lnTo>
                        <a:pt x="3" y="20"/>
                      </a:lnTo>
                      <a:lnTo>
                        <a:pt x="2" y="19"/>
                      </a:lnTo>
                      <a:lnTo>
                        <a:pt x="3" y="16"/>
                      </a:lnTo>
                      <a:lnTo>
                        <a:pt x="1" y="15"/>
                      </a:lnTo>
                      <a:lnTo>
                        <a:pt x="0" y="11"/>
                      </a:lnTo>
                      <a:lnTo>
                        <a:pt x="5" y="7"/>
                      </a:lnTo>
                      <a:lnTo>
                        <a:pt x="7" y="7"/>
                      </a:lnTo>
                      <a:lnTo>
                        <a:pt x="8" y="5"/>
                      </a:lnTo>
                      <a:lnTo>
                        <a:pt x="11" y="5"/>
                      </a:lnTo>
                      <a:lnTo>
                        <a:pt x="12" y="0"/>
                      </a:lnTo>
                      <a:lnTo>
                        <a:pt x="17" y="5"/>
                      </a:lnTo>
                      <a:lnTo>
                        <a:pt x="18" y="9"/>
                      </a:lnTo>
                      <a:lnTo>
                        <a:pt x="16" y="13"/>
                      </a:lnTo>
                      <a:lnTo>
                        <a:pt x="15" y="12"/>
                      </a:lnTo>
                      <a:lnTo>
                        <a:pt x="12" y="11"/>
                      </a:lnTo>
                      <a:lnTo>
                        <a:pt x="12" y="6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735" name="Freeform 774">
                  <a:extLst>
                    <a:ext uri="{FF2B5EF4-FFF2-40B4-BE49-F238E27FC236}">
                      <a16:creationId xmlns:a16="http://schemas.microsoft.com/office/drawing/2014/main" id="{A1E09417-0FF7-8667-62A4-AD138432C089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3084459" y="2213082"/>
                  <a:ext cx="101267" cy="131053"/>
                </a:xfrm>
                <a:custGeom>
                  <a:avLst/>
                  <a:gdLst>
                    <a:gd name="T0" fmla="*/ 82 w 85"/>
                    <a:gd name="T1" fmla="*/ 49 h 110"/>
                    <a:gd name="T2" fmla="*/ 77 w 85"/>
                    <a:gd name="T3" fmla="*/ 59 h 110"/>
                    <a:gd name="T4" fmla="*/ 84 w 85"/>
                    <a:gd name="T5" fmla="*/ 68 h 110"/>
                    <a:gd name="T6" fmla="*/ 81 w 85"/>
                    <a:gd name="T7" fmla="*/ 71 h 110"/>
                    <a:gd name="T8" fmla="*/ 76 w 85"/>
                    <a:gd name="T9" fmla="*/ 72 h 110"/>
                    <a:gd name="T10" fmla="*/ 77 w 85"/>
                    <a:gd name="T11" fmla="*/ 75 h 110"/>
                    <a:gd name="T12" fmla="*/ 75 w 85"/>
                    <a:gd name="T13" fmla="*/ 81 h 110"/>
                    <a:gd name="T14" fmla="*/ 73 w 85"/>
                    <a:gd name="T15" fmla="*/ 83 h 110"/>
                    <a:gd name="T16" fmla="*/ 79 w 85"/>
                    <a:gd name="T17" fmla="*/ 98 h 110"/>
                    <a:gd name="T18" fmla="*/ 75 w 85"/>
                    <a:gd name="T19" fmla="*/ 97 h 110"/>
                    <a:gd name="T20" fmla="*/ 73 w 85"/>
                    <a:gd name="T21" fmla="*/ 100 h 110"/>
                    <a:gd name="T22" fmla="*/ 67 w 85"/>
                    <a:gd name="T23" fmla="*/ 107 h 110"/>
                    <a:gd name="T24" fmla="*/ 60 w 85"/>
                    <a:gd name="T25" fmla="*/ 107 h 110"/>
                    <a:gd name="T26" fmla="*/ 55 w 85"/>
                    <a:gd name="T27" fmla="*/ 107 h 110"/>
                    <a:gd name="T28" fmla="*/ 51 w 85"/>
                    <a:gd name="T29" fmla="*/ 105 h 110"/>
                    <a:gd name="T30" fmla="*/ 38 w 85"/>
                    <a:gd name="T31" fmla="*/ 108 h 110"/>
                    <a:gd name="T32" fmla="*/ 35 w 85"/>
                    <a:gd name="T33" fmla="*/ 94 h 110"/>
                    <a:gd name="T34" fmla="*/ 39 w 85"/>
                    <a:gd name="T35" fmla="*/ 88 h 110"/>
                    <a:gd name="T36" fmla="*/ 33 w 85"/>
                    <a:gd name="T37" fmla="*/ 81 h 110"/>
                    <a:gd name="T38" fmla="*/ 41 w 85"/>
                    <a:gd name="T39" fmla="*/ 78 h 110"/>
                    <a:gd name="T40" fmla="*/ 45 w 85"/>
                    <a:gd name="T41" fmla="*/ 73 h 110"/>
                    <a:gd name="T42" fmla="*/ 49 w 85"/>
                    <a:gd name="T43" fmla="*/ 68 h 110"/>
                    <a:gd name="T44" fmla="*/ 62 w 85"/>
                    <a:gd name="T45" fmla="*/ 62 h 110"/>
                    <a:gd name="T46" fmla="*/ 50 w 85"/>
                    <a:gd name="T47" fmla="*/ 62 h 110"/>
                    <a:gd name="T48" fmla="*/ 37 w 85"/>
                    <a:gd name="T49" fmla="*/ 65 h 110"/>
                    <a:gd name="T50" fmla="*/ 18 w 85"/>
                    <a:gd name="T51" fmla="*/ 70 h 110"/>
                    <a:gd name="T52" fmla="*/ 2 w 85"/>
                    <a:gd name="T53" fmla="*/ 73 h 110"/>
                    <a:gd name="T54" fmla="*/ 3 w 85"/>
                    <a:gd name="T55" fmla="*/ 64 h 110"/>
                    <a:gd name="T56" fmla="*/ 9 w 85"/>
                    <a:gd name="T57" fmla="*/ 62 h 110"/>
                    <a:gd name="T58" fmla="*/ 12 w 85"/>
                    <a:gd name="T59" fmla="*/ 53 h 110"/>
                    <a:gd name="T60" fmla="*/ 24 w 85"/>
                    <a:gd name="T61" fmla="*/ 59 h 110"/>
                    <a:gd name="T62" fmla="*/ 20 w 85"/>
                    <a:gd name="T63" fmla="*/ 48 h 110"/>
                    <a:gd name="T64" fmla="*/ 15 w 85"/>
                    <a:gd name="T65" fmla="*/ 43 h 110"/>
                    <a:gd name="T66" fmla="*/ 10 w 85"/>
                    <a:gd name="T67" fmla="*/ 32 h 110"/>
                    <a:gd name="T68" fmla="*/ 13 w 85"/>
                    <a:gd name="T69" fmla="*/ 19 h 110"/>
                    <a:gd name="T70" fmla="*/ 23 w 85"/>
                    <a:gd name="T71" fmla="*/ 16 h 110"/>
                    <a:gd name="T72" fmla="*/ 28 w 85"/>
                    <a:gd name="T73" fmla="*/ 24 h 110"/>
                    <a:gd name="T74" fmla="*/ 33 w 85"/>
                    <a:gd name="T75" fmla="*/ 38 h 110"/>
                    <a:gd name="T76" fmla="*/ 39 w 85"/>
                    <a:gd name="T77" fmla="*/ 42 h 110"/>
                    <a:gd name="T78" fmla="*/ 50 w 85"/>
                    <a:gd name="T79" fmla="*/ 45 h 110"/>
                    <a:gd name="T80" fmla="*/ 46 w 85"/>
                    <a:gd name="T81" fmla="*/ 33 h 110"/>
                    <a:gd name="T82" fmla="*/ 37 w 85"/>
                    <a:gd name="T83" fmla="*/ 27 h 110"/>
                    <a:gd name="T84" fmla="*/ 41 w 85"/>
                    <a:gd name="T85" fmla="*/ 24 h 110"/>
                    <a:gd name="T86" fmla="*/ 28 w 85"/>
                    <a:gd name="T87" fmla="*/ 13 h 110"/>
                    <a:gd name="T88" fmla="*/ 38 w 85"/>
                    <a:gd name="T89" fmla="*/ 2 h 110"/>
                    <a:gd name="T90" fmla="*/ 53 w 85"/>
                    <a:gd name="T91" fmla="*/ 8 h 110"/>
                    <a:gd name="T92" fmla="*/ 59 w 85"/>
                    <a:gd name="T93" fmla="*/ 13 h 110"/>
                    <a:gd name="T94" fmla="*/ 63 w 85"/>
                    <a:gd name="T95" fmla="*/ 4 h 110"/>
                    <a:gd name="T96" fmla="*/ 69 w 85"/>
                    <a:gd name="T97" fmla="*/ 0 h 110"/>
                    <a:gd name="T98" fmla="*/ 72 w 85"/>
                    <a:gd name="T99" fmla="*/ 7 h 110"/>
                    <a:gd name="T100" fmla="*/ 80 w 85"/>
                    <a:gd name="T101" fmla="*/ 21 h 110"/>
                    <a:gd name="T102" fmla="*/ 81 w 85"/>
                    <a:gd name="T103" fmla="*/ 38 h 1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85" h="110">
                      <a:moveTo>
                        <a:pt x="82" y="46"/>
                      </a:moveTo>
                      <a:lnTo>
                        <a:pt x="82" y="47"/>
                      </a:lnTo>
                      <a:lnTo>
                        <a:pt x="82" y="47"/>
                      </a:lnTo>
                      <a:lnTo>
                        <a:pt x="82" y="49"/>
                      </a:lnTo>
                      <a:lnTo>
                        <a:pt x="82" y="51"/>
                      </a:lnTo>
                      <a:lnTo>
                        <a:pt x="82" y="54"/>
                      </a:lnTo>
                      <a:lnTo>
                        <a:pt x="78" y="57"/>
                      </a:lnTo>
                      <a:lnTo>
                        <a:pt x="77" y="59"/>
                      </a:lnTo>
                      <a:lnTo>
                        <a:pt x="83" y="62"/>
                      </a:lnTo>
                      <a:lnTo>
                        <a:pt x="84" y="61"/>
                      </a:lnTo>
                      <a:lnTo>
                        <a:pt x="85" y="64"/>
                      </a:lnTo>
                      <a:lnTo>
                        <a:pt x="84" y="68"/>
                      </a:lnTo>
                      <a:lnTo>
                        <a:pt x="84" y="77"/>
                      </a:lnTo>
                      <a:lnTo>
                        <a:pt x="85" y="83"/>
                      </a:lnTo>
                      <a:lnTo>
                        <a:pt x="82" y="73"/>
                      </a:lnTo>
                      <a:lnTo>
                        <a:pt x="81" y="71"/>
                      </a:lnTo>
                      <a:lnTo>
                        <a:pt x="80" y="69"/>
                      </a:lnTo>
                      <a:lnTo>
                        <a:pt x="78" y="71"/>
                      </a:lnTo>
                      <a:lnTo>
                        <a:pt x="76" y="70"/>
                      </a:lnTo>
                      <a:lnTo>
                        <a:pt x="76" y="72"/>
                      </a:lnTo>
                      <a:lnTo>
                        <a:pt x="78" y="73"/>
                      </a:lnTo>
                      <a:lnTo>
                        <a:pt x="78" y="76"/>
                      </a:lnTo>
                      <a:lnTo>
                        <a:pt x="78" y="77"/>
                      </a:lnTo>
                      <a:lnTo>
                        <a:pt x="77" y="75"/>
                      </a:lnTo>
                      <a:lnTo>
                        <a:pt x="75" y="76"/>
                      </a:lnTo>
                      <a:lnTo>
                        <a:pt x="75" y="78"/>
                      </a:lnTo>
                      <a:lnTo>
                        <a:pt x="76" y="80"/>
                      </a:lnTo>
                      <a:lnTo>
                        <a:pt x="75" y="81"/>
                      </a:lnTo>
                      <a:lnTo>
                        <a:pt x="75" y="82"/>
                      </a:lnTo>
                      <a:lnTo>
                        <a:pt x="76" y="84"/>
                      </a:lnTo>
                      <a:lnTo>
                        <a:pt x="75" y="85"/>
                      </a:lnTo>
                      <a:lnTo>
                        <a:pt x="73" y="83"/>
                      </a:lnTo>
                      <a:lnTo>
                        <a:pt x="72" y="87"/>
                      </a:lnTo>
                      <a:lnTo>
                        <a:pt x="72" y="89"/>
                      </a:lnTo>
                      <a:lnTo>
                        <a:pt x="74" y="88"/>
                      </a:lnTo>
                      <a:lnTo>
                        <a:pt x="79" y="98"/>
                      </a:lnTo>
                      <a:lnTo>
                        <a:pt x="80" y="100"/>
                      </a:lnTo>
                      <a:lnTo>
                        <a:pt x="78" y="101"/>
                      </a:lnTo>
                      <a:lnTo>
                        <a:pt x="76" y="99"/>
                      </a:lnTo>
                      <a:lnTo>
                        <a:pt x="75" y="97"/>
                      </a:lnTo>
                      <a:lnTo>
                        <a:pt x="74" y="96"/>
                      </a:lnTo>
                      <a:lnTo>
                        <a:pt x="72" y="96"/>
                      </a:lnTo>
                      <a:lnTo>
                        <a:pt x="72" y="98"/>
                      </a:lnTo>
                      <a:lnTo>
                        <a:pt x="73" y="100"/>
                      </a:lnTo>
                      <a:lnTo>
                        <a:pt x="73" y="101"/>
                      </a:lnTo>
                      <a:lnTo>
                        <a:pt x="74" y="103"/>
                      </a:lnTo>
                      <a:lnTo>
                        <a:pt x="75" y="106"/>
                      </a:lnTo>
                      <a:lnTo>
                        <a:pt x="67" y="107"/>
                      </a:lnTo>
                      <a:lnTo>
                        <a:pt x="67" y="105"/>
                      </a:lnTo>
                      <a:lnTo>
                        <a:pt x="63" y="108"/>
                      </a:lnTo>
                      <a:lnTo>
                        <a:pt x="62" y="108"/>
                      </a:lnTo>
                      <a:lnTo>
                        <a:pt x="60" y="107"/>
                      </a:lnTo>
                      <a:lnTo>
                        <a:pt x="61" y="104"/>
                      </a:lnTo>
                      <a:lnTo>
                        <a:pt x="59" y="105"/>
                      </a:lnTo>
                      <a:lnTo>
                        <a:pt x="59" y="108"/>
                      </a:lnTo>
                      <a:lnTo>
                        <a:pt x="55" y="107"/>
                      </a:lnTo>
                      <a:lnTo>
                        <a:pt x="55" y="104"/>
                      </a:lnTo>
                      <a:lnTo>
                        <a:pt x="55" y="106"/>
                      </a:lnTo>
                      <a:lnTo>
                        <a:pt x="52" y="107"/>
                      </a:lnTo>
                      <a:lnTo>
                        <a:pt x="51" y="105"/>
                      </a:lnTo>
                      <a:lnTo>
                        <a:pt x="52" y="102"/>
                      </a:lnTo>
                      <a:lnTo>
                        <a:pt x="49" y="110"/>
                      </a:lnTo>
                      <a:lnTo>
                        <a:pt x="42" y="110"/>
                      </a:lnTo>
                      <a:lnTo>
                        <a:pt x="38" y="108"/>
                      </a:lnTo>
                      <a:lnTo>
                        <a:pt x="36" y="105"/>
                      </a:lnTo>
                      <a:lnTo>
                        <a:pt x="36" y="98"/>
                      </a:lnTo>
                      <a:lnTo>
                        <a:pt x="34" y="96"/>
                      </a:lnTo>
                      <a:lnTo>
                        <a:pt x="35" y="94"/>
                      </a:lnTo>
                      <a:lnTo>
                        <a:pt x="41" y="94"/>
                      </a:lnTo>
                      <a:lnTo>
                        <a:pt x="43" y="93"/>
                      </a:lnTo>
                      <a:lnTo>
                        <a:pt x="38" y="92"/>
                      </a:lnTo>
                      <a:lnTo>
                        <a:pt x="39" y="88"/>
                      </a:lnTo>
                      <a:lnTo>
                        <a:pt x="35" y="89"/>
                      </a:lnTo>
                      <a:lnTo>
                        <a:pt x="34" y="86"/>
                      </a:lnTo>
                      <a:lnTo>
                        <a:pt x="37" y="84"/>
                      </a:lnTo>
                      <a:lnTo>
                        <a:pt x="33" y="81"/>
                      </a:lnTo>
                      <a:lnTo>
                        <a:pt x="38" y="80"/>
                      </a:lnTo>
                      <a:lnTo>
                        <a:pt x="41" y="81"/>
                      </a:lnTo>
                      <a:lnTo>
                        <a:pt x="42" y="79"/>
                      </a:lnTo>
                      <a:lnTo>
                        <a:pt x="41" y="78"/>
                      </a:lnTo>
                      <a:lnTo>
                        <a:pt x="47" y="77"/>
                      </a:lnTo>
                      <a:lnTo>
                        <a:pt x="47" y="75"/>
                      </a:lnTo>
                      <a:lnTo>
                        <a:pt x="41" y="76"/>
                      </a:lnTo>
                      <a:lnTo>
                        <a:pt x="45" y="73"/>
                      </a:lnTo>
                      <a:lnTo>
                        <a:pt x="45" y="72"/>
                      </a:lnTo>
                      <a:lnTo>
                        <a:pt x="46" y="71"/>
                      </a:lnTo>
                      <a:lnTo>
                        <a:pt x="49" y="69"/>
                      </a:lnTo>
                      <a:lnTo>
                        <a:pt x="49" y="68"/>
                      </a:lnTo>
                      <a:lnTo>
                        <a:pt x="47" y="67"/>
                      </a:lnTo>
                      <a:lnTo>
                        <a:pt x="48" y="65"/>
                      </a:lnTo>
                      <a:lnTo>
                        <a:pt x="59" y="63"/>
                      </a:lnTo>
                      <a:lnTo>
                        <a:pt x="62" y="62"/>
                      </a:lnTo>
                      <a:lnTo>
                        <a:pt x="61" y="60"/>
                      </a:lnTo>
                      <a:lnTo>
                        <a:pt x="59" y="62"/>
                      </a:lnTo>
                      <a:lnTo>
                        <a:pt x="51" y="62"/>
                      </a:lnTo>
                      <a:lnTo>
                        <a:pt x="50" y="62"/>
                      </a:lnTo>
                      <a:lnTo>
                        <a:pt x="47" y="63"/>
                      </a:lnTo>
                      <a:lnTo>
                        <a:pt x="45" y="63"/>
                      </a:lnTo>
                      <a:lnTo>
                        <a:pt x="39" y="66"/>
                      </a:lnTo>
                      <a:lnTo>
                        <a:pt x="37" y="65"/>
                      </a:lnTo>
                      <a:lnTo>
                        <a:pt x="27" y="69"/>
                      </a:lnTo>
                      <a:lnTo>
                        <a:pt x="21" y="69"/>
                      </a:lnTo>
                      <a:lnTo>
                        <a:pt x="20" y="71"/>
                      </a:lnTo>
                      <a:lnTo>
                        <a:pt x="18" y="70"/>
                      </a:lnTo>
                      <a:lnTo>
                        <a:pt x="15" y="73"/>
                      </a:lnTo>
                      <a:lnTo>
                        <a:pt x="8" y="73"/>
                      </a:lnTo>
                      <a:lnTo>
                        <a:pt x="6" y="76"/>
                      </a:lnTo>
                      <a:lnTo>
                        <a:pt x="2" y="73"/>
                      </a:lnTo>
                      <a:lnTo>
                        <a:pt x="0" y="69"/>
                      </a:lnTo>
                      <a:lnTo>
                        <a:pt x="3" y="69"/>
                      </a:lnTo>
                      <a:lnTo>
                        <a:pt x="3" y="67"/>
                      </a:lnTo>
                      <a:lnTo>
                        <a:pt x="3" y="64"/>
                      </a:lnTo>
                      <a:lnTo>
                        <a:pt x="6" y="63"/>
                      </a:lnTo>
                      <a:lnTo>
                        <a:pt x="12" y="66"/>
                      </a:lnTo>
                      <a:lnTo>
                        <a:pt x="11" y="63"/>
                      </a:lnTo>
                      <a:lnTo>
                        <a:pt x="9" y="62"/>
                      </a:lnTo>
                      <a:lnTo>
                        <a:pt x="10" y="59"/>
                      </a:lnTo>
                      <a:lnTo>
                        <a:pt x="8" y="59"/>
                      </a:lnTo>
                      <a:lnTo>
                        <a:pt x="8" y="55"/>
                      </a:lnTo>
                      <a:lnTo>
                        <a:pt x="12" y="53"/>
                      </a:lnTo>
                      <a:lnTo>
                        <a:pt x="15" y="53"/>
                      </a:lnTo>
                      <a:lnTo>
                        <a:pt x="20" y="57"/>
                      </a:lnTo>
                      <a:lnTo>
                        <a:pt x="21" y="60"/>
                      </a:lnTo>
                      <a:lnTo>
                        <a:pt x="24" y="59"/>
                      </a:lnTo>
                      <a:lnTo>
                        <a:pt x="24" y="56"/>
                      </a:lnTo>
                      <a:lnTo>
                        <a:pt x="24" y="54"/>
                      </a:lnTo>
                      <a:lnTo>
                        <a:pt x="19" y="51"/>
                      </a:lnTo>
                      <a:lnTo>
                        <a:pt x="20" y="48"/>
                      </a:lnTo>
                      <a:lnTo>
                        <a:pt x="22" y="45"/>
                      </a:lnTo>
                      <a:lnTo>
                        <a:pt x="22" y="43"/>
                      </a:lnTo>
                      <a:lnTo>
                        <a:pt x="16" y="46"/>
                      </a:lnTo>
                      <a:lnTo>
                        <a:pt x="15" y="43"/>
                      </a:lnTo>
                      <a:lnTo>
                        <a:pt x="13" y="39"/>
                      </a:lnTo>
                      <a:lnTo>
                        <a:pt x="13" y="35"/>
                      </a:lnTo>
                      <a:lnTo>
                        <a:pt x="14" y="32"/>
                      </a:lnTo>
                      <a:lnTo>
                        <a:pt x="10" y="32"/>
                      </a:lnTo>
                      <a:lnTo>
                        <a:pt x="10" y="28"/>
                      </a:lnTo>
                      <a:lnTo>
                        <a:pt x="10" y="24"/>
                      </a:lnTo>
                      <a:lnTo>
                        <a:pt x="13" y="19"/>
                      </a:lnTo>
                      <a:lnTo>
                        <a:pt x="13" y="19"/>
                      </a:lnTo>
                      <a:lnTo>
                        <a:pt x="13" y="16"/>
                      </a:lnTo>
                      <a:lnTo>
                        <a:pt x="16" y="15"/>
                      </a:lnTo>
                      <a:lnTo>
                        <a:pt x="21" y="17"/>
                      </a:lnTo>
                      <a:lnTo>
                        <a:pt x="23" y="16"/>
                      </a:lnTo>
                      <a:lnTo>
                        <a:pt x="24" y="18"/>
                      </a:lnTo>
                      <a:lnTo>
                        <a:pt x="24" y="21"/>
                      </a:lnTo>
                      <a:lnTo>
                        <a:pt x="25" y="21"/>
                      </a:lnTo>
                      <a:lnTo>
                        <a:pt x="28" y="24"/>
                      </a:lnTo>
                      <a:lnTo>
                        <a:pt x="26" y="27"/>
                      </a:lnTo>
                      <a:lnTo>
                        <a:pt x="32" y="36"/>
                      </a:lnTo>
                      <a:lnTo>
                        <a:pt x="32" y="37"/>
                      </a:lnTo>
                      <a:lnTo>
                        <a:pt x="33" y="38"/>
                      </a:lnTo>
                      <a:lnTo>
                        <a:pt x="36" y="37"/>
                      </a:lnTo>
                      <a:lnTo>
                        <a:pt x="37" y="38"/>
                      </a:lnTo>
                      <a:lnTo>
                        <a:pt x="36" y="40"/>
                      </a:lnTo>
                      <a:lnTo>
                        <a:pt x="39" y="42"/>
                      </a:lnTo>
                      <a:lnTo>
                        <a:pt x="44" y="47"/>
                      </a:lnTo>
                      <a:lnTo>
                        <a:pt x="47" y="48"/>
                      </a:lnTo>
                      <a:lnTo>
                        <a:pt x="49" y="46"/>
                      </a:lnTo>
                      <a:lnTo>
                        <a:pt x="50" y="45"/>
                      </a:lnTo>
                      <a:lnTo>
                        <a:pt x="47" y="46"/>
                      </a:lnTo>
                      <a:lnTo>
                        <a:pt x="45" y="41"/>
                      </a:lnTo>
                      <a:lnTo>
                        <a:pt x="41" y="33"/>
                      </a:lnTo>
                      <a:lnTo>
                        <a:pt x="46" y="33"/>
                      </a:lnTo>
                      <a:lnTo>
                        <a:pt x="45" y="30"/>
                      </a:lnTo>
                      <a:lnTo>
                        <a:pt x="38" y="31"/>
                      </a:lnTo>
                      <a:lnTo>
                        <a:pt x="36" y="28"/>
                      </a:lnTo>
                      <a:lnTo>
                        <a:pt x="37" y="27"/>
                      </a:lnTo>
                      <a:lnTo>
                        <a:pt x="40" y="27"/>
                      </a:lnTo>
                      <a:lnTo>
                        <a:pt x="41" y="25"/>
                      </a:lnTo>
                      <a:lnTo>
                        <a:pt x="43" y="25"/>
                      </a:lnTo>
                      <a:lnTo>
                        <a:pt x="41" y="24"/>
                      </a:lnTo>
                      <a:lnTo>
                        <a:pt x="39" y="21"/>
                      </a:lnTo>
                      <a:lnTo>
                        <a:pt x="34" y="21"/>
                      </a:lnTo>
                      <a:lnTo>
                        <a:pt x="31" y="18"/>
                      </a:lnTo>
                      <a:lnTo>
                        <a:pt x="28" y="13"/>
                      </a:lnTo>
                      <a:lnTo>
                        <a:pt x="28" y="11"/>
                      </a:lnTo>
                      <a:lnTo>
                        <a:pt x="32" y="11"/>
                      </a:lnTo>
                      <a:lnTo>
                        <a:pt x="33" y="6"/>
                      </a:lnTo>
                      <a:lnTo>
                        <a:pt x="38" y="2"/>
                      </a:lnTo>
                      <a:lnTo>
                        <a:pt x="45" y="3"/>
                      </a:lnTo>
                      <a:lnTo>
                        <a:pt x="49" y="2"/>
                      </a:lnTo>
                      <a:lnTo>
                        <a:pt x="50" y="4"/>
                      </a:lnTo>
                      <a:lnTo>
                        <a:pt x="53" y="8"/>
                      </a:lnTo>
                      <a:lnTo>
                        <a:pt x="59" y="10"/>
                      </a:lnTo>
                      <a:lnTo>
                        <a:pt x="59" y="13"/>
                      </a:lnTo>
                      <a:lnTo>
                        <a:pt x="59" y="15"/>
                      </a:lnTo>
                      <a:lnTo>
                        <a:pt x="59" y="13"/>
                      </a:lnTo>
                      <a:lnTo>
                        <a:pt x="63" y="14"/>
                      </a:lnTo>
                      <a:lnTo>
                        <a:pt x="64" y="11"/>
                      </a:lnTo>
                      <a:lnTo>
                        <a:pt x="62" y="6"/>
                      </a:lnTo>
                      <a:lnTo>
                        <a:pt x="63" y="4"/>
                      </a:lnTo>
                      <a:lnTo>
                        <a:pt x="67" y="5"/>
                      </a:lnTo>
                      <a:lnTo>
                        <a:pt x="68" y="2"/>
                      </a:lnTo>
                      <a:lnTo>
                        <a:pt x="64" y="0"/>
                      </a:lnTo>
                      <a:lnTo>
                        <a:pt x="69" y="0"/>
                      </a:lnTo>
                      <a:lnTo>
                        <a:pt x="71" y="3"/>
                      </a:lnTo>
                      <a:lnTo>
                        <a:pt x="74" y="6"/>
                      </a:lnTo>
                      <a:lnTo>
                        <a:pt x="71" y="6"/>
                      </a:lnTo>
                      <a:lnTo>
                        <a:pt x="72" y="7"/>
                      </a:lnTo>
                      <a:lnTo>
                        <a:pt x="77" y="10"/>
                      </a:lnTo>
                      <a:lnTo>
                        <a:pt x="80" y="14"/>
                      </a:lnTo>
                      <a:lnTo>
                        <a:pt x="81" y="17"/>
                      </a:lnTo>
                      <a:lnTo>
                        <a:pt x="80" y="21"/>
                      </a:lnTo>
                      <a:lnTo>
                        <a:pt x="80" y="26"/>
                      </a:lnTo>
                      <a:lnTo>
                        <a:pt x="82" y="31"/>
                      </a:lnTo>
                      <a:lnTo>
                        <a:pt x="82" y="35"/>
                      </a:lnTo>
                      <a:lnTo>
                        <a:pt x="81" y="38"/>
                      </a:lnTo>
                      <a:lnTo>
                        <a:pt x="81" y="41"/>
                      </a:lnTo>
                      <a:lnTo>
                        <a:pt x="81" y="43"/>
                      </a:lnTo>
                      <a:lnTo>
                        <a:pt x="82" y="46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736" name="Freeform 775">
                  <a:extLst>
                    <a:ext uri="{FF2B5EF4-FFF2-40B4-BE49-F238E27FC236}">
                      <a16:creationId xmlns:a16="http://schemas.microsoft.com/office/drawing/2014/main" id="{2B63FF7B-5063-8BC5-8B85-804C1C989723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3089224" y="2103474"/>
                  <a:ext cx="30976" cy="19062"/>
                </a:xfrm>
                <a:custGeom>
                  <a:avLst/>
                  <a:gdLst>
                    <a:gd name="T0" fmla="*/ 9 w 26"/>
                    <a:gd name="T1" fmla="*/ 1 h 16"/>
                    <a:gd name="T2" fmla="*/ 13 w 26"/>
                    <a:gd name="T3" fmla="*/ 0 h 16"/>
                    <a:gd name="T4" fmla="*/ 25 w 26"/>
                    <a:gd name="T5" fmla="*/ 9 h 16"/>
                    <a:gd name="T6" fmla="*/ 26 w 26"/>
                    <a:gd name="T7" fmla="*/ 13 h 16"/>
                    <a:gd name="T8" fmla="*/ 20 w 26"/>
                    <a:gd name="T9" fmla="*/ 12 h 16"/>
                    <a:gd name="T10" fmla="*/ 16 w 26"/>
                    <a:gd name="T11" fmla="*/ 13 h 16"/>
                    <a:gd name="T12" fmla="*/ 14 w 26"/>
                    <a:gd name="T13" fmla="*/ 15 h 16"/>
                    <a:gd name="T14" fmla="*/ 8 w 26"/>
                    <a:gd name="T15" fmla="*/ 16 h 16"/>
                    <a:gd name="T16" fmla="*/ 2 w 26"/>
                    <a:gd name="T17" fmla="*/ 9 h 16"/>
                    <a:gd name="T18" fmla="*/ 0 w 26"/>
                    <a:gd name="T19" fmla="*/ 7 h 16"/>
                    <a:gd name="T20" fmla="*/ 0 w 26"/>
                    <a:gd name="T21" fmla="*/ 4 h 16"/>
                    <a:gd name="T22" fmla="*/ 5 w 26"/>
                    <a:gd name="T23" fmla="*/ 1 h 16"/>
                    <a:gd name="T24" fmla="*/ 9 w 26"/>
                    <a:gd name="T25" fmla="*/ 1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26" h="16">
                      <a:moveTo>
                        <a:pt x="9" y="1"/>
                      </a:moveTo>
                      <a:lnTo>
                        <a:pt x="13" y="0"/>
                      </a:lnTo>
                      <a:lnTo>
                        <a:pt x="25" y="9"/>
                      </a:lnTo>
                      <a:lnTo>
                        <a:pt x="26" y="13"/>
                      </a:lnTo>
                      <a:lnTo>
                        <a:pt x="20" y="12"/>
                      </a:lnTo>
                      <a:lnTo>
                        <a:pt x="16" y="13"/>
                      </a:lnTo>
                      <a:lnTo>
                        <a:pt x="14" y="15"/>
                      </a:lnTo>
                      <a:lnTo>
                        <a:pt x="8" y="16"/>
                      </a:lnTo>
                      <a:lnTo>
                        <a:pt x="2" y="9"/>
                      </a:lnTo>
                      <a:lnTo>
                        <a:pt x="0" y="7"/>
                      </a:lnTo>
                      <a:lnTo>
                        <a:pt x="0" y="4"/>
                      </a:lnTo>
                      <a:lnTo>
                        <a:pt x="5" y="1"/>
                      </a:lnTo>
                      <a:lnTo>
                        <a:pt x="9" y="1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737" name="Freeform 776">
                  <a:extLst>
                    <a:ext uri="{FF2B5EF4-FFF2-40B4-BE49-F238E27FC236}">
                      <a16:creationId xmlns:a16="http://schemas.microsoft.com/office/drawing/2014/main" id="{F0067EDF-8CCB-B917-B6BA-76B4441EF97F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3024890" y="2121346"/>
                  <a:ext cx="32167" cy="57186"/>
                </a:xfrm>
                <a:custGeom>
                  <a:avLst/>
                  <a:gdLst>
                    <a:gd name="T0" fmla="*/ 15 w 27"/>
                    <a:gd name="T1" fmla="*/ 14 h 48"/>
                    <a:gd name="T2" fmla="*/ 17 w 27"/>
                    <a:gd name="T3" fmla="*/ 18 h 48"/>
                    <a:gd name="T4" fmla="*/ 16 w 27"/>
                    <a:gd name="T5" fmla="*/ 22 h 48"/>
                    <a:gd name="T6" fmla="*/ 17 w 27"/>
                    <a:gd name="T7" fmla="*/ 24 h 48"/>
                    <a:gd name="T8" fmla="*/ 21 w 27"/>
                    <a:gd name="T9" fmla="*/ 25 h 48"/>
                    <a:gd name="T10" fmla="*/ 21 w 27"/>
                    <a:gd name="T11" fmla="*/ 27 h 48"/>
                    <a:gd name="T12" fmla="*/ 26 w 27"/>
                    <a:gd name="T13" fmla="*/ 32 h 48"/>
                    <a:gd name="T14" fmla="*/ 25 w 27"/>
                    <a:gd name="T15" fmla="*/ 35 h 48"/>
                    <a:gd name="T16" fmla="*/ 27 w 27"/>
                    <a:gd name="T17" fmla="*/ 38 h 48"/>
                    <a:gd name="T18" fmla="*/ 27 w 27"/>
                    <a:gd name="T19" fmla="*/ 41 h 48"/>
                    <a:gd name="T20" fmla="*/ 26 w 27"/>
                    <a:gd name="T21" fmla="*/ 44 h 48"/>
                    <a:gd name="T22" fmla="*/ 24 w 27"/>
                    <a:gd name="T23" fmla="*/ 45 h 48"/>
                    <a:gd name="T24" fmla="*/ 23 w 27"/>
                    <a:gd name="T25" fmla="*/ 48 h 48"/>
                    <a:gd name="T26" fmla="*/ 16 w 27"/>
                    <a:gd name="T27" fmla="*/ 42 h 48"/>
                    <a:gd name="T28" fmla="*/ 14 w 27"/>
                    <a:gd name="T29" fmla="*/ 44 h 48"/>
                    <a:gd name="T30" fmla="*/ 13 w 27"/>
                    <a:gd name="T31" fmla="*/ 39 h 48"/>
                    <a:gd name="T32" fmla="*/ 10 w 27"/>
                    <a:gd name="T33" fmla="*/ 34 h 48"/>
                    <a:gd name="T34" fmla="*/ 5 w 27"/>
                    <a:gd name="T35" fmla="*/ 20 h 48"/>
                    <a:gd name="T36" fmla="*/ 5 w 27"/>
                    <a:gd name="T37" fmla="*/ 18 h 48"/>
                    <a:gd name="T38" fmla="*/ 2 w 27"/>
                    <a:gd name="T39" fmla="*/ 7 h 48"/>
                    <a:gd name="T40" fmla="*/ 0 w 27"/>
                    <a:gd name="T41" fmla="*/ 2 h 48"/>
                    <a:gd name="T42" fmla="*/ 0 w 27"/>
                    <a:gd name="T43" fmla="*/ 0 h 48"/>
                    <a:gd name="T44" fmla="*/ 2 w 27"/>
                    <a:gd name="T45" fmla="*/ 1 h 48"/>
                    <a:gd name="T46" fmla="*/ 6 w 27"/>
                    <a:gd name="T47" fmla="*/ 2 h 48"/>
                    <a:gd name="T48" fmla="*/ 9 w 27"/>
                    <a:gd name="T49" fmla="*/ 5 h 48"/>
                    <a:gd name="T50" fmla="*/ 11 w 27"/>
                    <a:gd name="T51" fmla="*/ 8 h 48"/>
                    <a:gd name="T52" fmla="*/ 13 w 27"/>
                    <a:gd name="T53" fmla="*/ 10 h 48"/>
                    <a:gd name="T54" fmla="*/ 14 w 27"/>
                    <a:gd name="T55" fmla="*/ 11 h 48"/>
                    <a:gd name="T56" fmla="*/ 15 w 27"/>
                    <a:gd name="T57" fmla="*/ 14 h 48"/>
                    <a:gd name="T58" fmla="*/ 15 w 27"/>
                    <a:gd name="T59" fmla="*/ 14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</a:cxnLst>
                  <a:rect l="0" t="0" r="r" b="b"/>
                  <a:pathLst>
                    <a:path w="27" h="48">
                      <a:moveTo>
                        <a:pt x="15" y="14"/>
                      </a:moveTo>
                      <a:lnTo>
                        <a:pt x="17" y="18"/>
                      </a:lnTo>
                      <a:lnTo>
                        <a:pt x="16" y="22"/>
                      </a:lnTo>
                      <a:lnTo>
                        <a:pt x="17" y="24"/>
                      </a:lnTo>
                      <a:lnTo>
                        <a:pt x="21" y="25"/>
                      </a:lnTo>
                      <a:lnTo>
                        <a:pt x="21" y="27"/>
                      </a:lnTo>
                      <a:lnTo>
                        <a:pt x="26" y="32"/>
                      </a:lnTo>
                      <a:lnTo>
                        <a:pt x="25" y="35"/>
                      </a:lnTo>
                      <a:lnTo>
                        <a:pt x="27" y="38"/>
                      </a:lnTo>
                      <a:lnTo>
                        <a:pt x="27" y="41"/>
                      </a:lnTo>
                      <a:lnTo>
                        <a:pt x="26" y="44"/>
                      </a:lnTo>
                      <a:lnTo>
                        <a:pt x="24" y="45"/>
                      </a:lnTo>
                      <a:lnTo>
                        <a:pt x="23" y="48"/>
                      </a:lnTo>
                      <a:lnTo>
                        <a:pt x="16" y="42"/>
                      </a:lnTo>
                      <a:lnTo>
                        <a:pt x="14" y="44"/>
                      </a:lnTo>
                      <a:lnTo>
                        <a:pt x="13" y="39"/>
                      </a:lnTo>
                      <a:lnTo>
                        <a:pt x="10" y="34"/>
                      </a:lnTo>
                      <a:lnTo>
                        <a:pt x="5" y="20"/>
                      </a:lnTo>
                      <a:lnTo>
                        <a:pt x="5" y="18"/>
                      </a:lnTo>
                      <a:lnTo>
                        <a:pt x="2" y="7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2" y="1"/>
                      </a:lnTo>
                      <a:lnTo>
                        <a:pt x="6" y="2"/>
                      </a:lnTo>
                      <a:lnTo>
                        <a:pt x="9" y="5"/>
                      </a:lnTo>
                      <a:lnTo>
                        <a:pt x="11" y="8"/>
                      </a:lnTo>
                      <a:lnTo>
                        <a:pt x="13" y="10"/>
                      </a:lnTo>
                      <a:lnTo>
                        <a:pt x="14" y="11"/>
                      </a:lnTo>
                      <a:lnTo>
                        <a:pt x="15" y="14"/>
                      </a:lnTo>
                      <a:lnTo>
                        <a:pt x="15" y="14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738" name="Freeform 777">
                  <a:extLst>
                    <a:ext uri="{FF2B5EF4-FFF2-40B4-BE49-F238E27FC236}">
                      <a16:creationId xmlns:a16="http://schemas.microsoft.com/office/drawing/2014/main" id="{858C58E7-8493-AB17-BEE8-4F9F98B8F8AB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3048718" y="2214274"/>
                  <a:ext cx="30976" cy="28593"/>
                </a:xfrm>
                <a:custGeom>
                  <a:avLst/>
                  <a:gdLst>
                    <a:gd name="T0" fmla="*/ 12 w 26"/>
                    <a:gd name="T1" fmla="*/ 5 h 24"/>
                    <a:gd name="T2" fmla="*/ 12 w 26"/>
                    <a:gd name="T3" fmla="*/ 5 h 24"/>
                    <a:gd name="T4" fmla="*/ 13 w 26"/>
                    <a:gd name="T5" fmla="*/ 3 h 24"/>
                    <a:gd name="T6" fmla="*/ 17 w 26"/>
                    <a:gd name="T7" fmla="*/ 7 h 24"/>
                    <a:gd name="T8" fmla="*/ 18 w 26"/>
                    <a:gd name="T9" fmla="*/ 10 h 24"/>
                    <a:gd name="T10" fmla="*/ 22 w 26"/>
                    <a:gd name="T11" fmla="*/ 12 h 24"/>
                    <a:gd name="T12" fmla="*/ 26 w 26"/>
                    <a:gd name="T13" fmla="*/ 18 h 24"/>
                    <a:gd name="T14" fmla="*/ 24 w 26"/>
                    <a:gd name="T15" fmla="*/ 22 h 24"/>
                    <a:gd name="T16" fmla="*/ 17 w 26"/>
                    <a:gd name="T17" fmla="*/ 24 h 24"/>
                    <a:gd name="T18" fmla="*/ 7 w 26"/>
                    <a:gd name="T19" fmla="*/ 23 h 24"/>
                    <a:gd name="T20" fmla="*/ 4 w 26"/>
                    <a:gd name="T21" fmla="*/ 17 h 24"/>
                    <a:gd name="T22" fmla="*/ 4 w 26"/>
                    <a:gd name="T23" fmla="*/ 15 h 24"/>
                    <a:gd name="T24" fmla="*/ 5 w 26"/>
                    <a:gd name="T25" fmla="*/ 10 h 24"/>
                    <a:gd name="T26" fmla="*/ 3 w 26"/>
                    <a:gd name="T27" fmla="*/ 13 h 24"/>
                    <a:gd name="T28" fmla="*/ 3 w 26"/>
                    <a:gd name="T29" fmla="*/ 12 h 24"/>
                    <a:gd name="T30" fmla="*/ 3 w 26"/>
                    <a:gd name="T31" fmla="*/ 9 h 24"/>
                    <a:gd name="T32" fmla="*/ 0 w 26"/>
                    <a:gd name="T33" fmla="*/ 8 h 24"/>
                    <a:gd name="T34" fmla="*/ 0 w 26"/>
                    <a:gd name="T35" fmla="*/ 6 h 24"/>
                    <a:gd name="T36" fmla="*/ 3 w 26"/>
                    <a:gd name="T37" fmla="*/ 3 h 24"/>
                    <a:gd name="T38" fmla="*/ 8 w 26"/>
                    <a:gd name="T39" fmla="*/ 0 h 24"/>
                    <a:gd name="T40" fmla="*/ 12 w 26"/>
                    <a:gd name="T41" fmla="*/ 0 h 24"/>
                    <a:gd name="T42" fmla="*/ 12 w 26"/>
                    <a:gd name="T43" fmla="*/ 3 h 24"/>
                    <a:gd name="T44" fmla="*/ 12 w 26"/>
                    <a:gd name="T45" fmla="*/ 5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26" h="24">
                      <a:moveTo>
                        <a:pt x="12" y="5"/>
                      </a:moveTo>
                      <a:lnTo>
                        <a:pt x="12" y="5"/>
                      </a:lnTo>
                      <a:lnTo>
                        <a:pt x="13" y="3"/>
                      </a:lnTo>
                      <a:lnTo>
                        <a:pt x="17" y="7"/>
                      </a:lnTo>
                      <a:lnTo>
                        <a:pt x="18" y="10"/>
                      </a:lnTo>
                      <a:lnTo>
                        <a:pt x="22" y="12"/>
                      </a:lnTo>
                      <a:lnTo>
                        <a:pt x="26" y="18"/>
                      </a:lnTo>
                      <a:lnTo>
                        <a:pt x="24" y="22"/>
                      </a:lnTo>
                      <a:lnTo>
                        <a:pt x="17" y="24"/>
                      </a:lnTo>
                      <a:lnTo>
                        <a:pt x="7" y="23"/>
                      </a:lnTo>
                      <a:lnTo>
                        <a:pt x="4" y="17"/>
                      </a:lnTo>
                      <a:lnTo>
                        <a:pt x="4" y="15"/>
                      </a:lnTo>
                      <a:lnTo>
                        <a:pt x="5" y="10"/>
                      </a:lnTo>
                      <a:lnTo>
                        <a:pt x="3" y="13"/>
                      </a:lnTo>
                      <a:lnTo>
                        <a:pt x="3" y="12"/>
                      </a:lnTo>
                      <a:lnTo>
                        <a:pt x="3" y="9"/>
                      </a:lnTo>
                      <a:lnTo>
                        <a:pt x="0" y="8"/>
                      </a:lnTo>
                      <a:lnTo>
                        <a:pt x="0" y="6"/>
                      </a:lnTo>
                      <a:lnTo>
                        <a:pt x="3" y="3"/>
                      </a:lnTo>
                      <a:lnTo>
                        <a:pt x="8" y="0"/>
                      </a:lnTo>
                      <a:lnTo>
                        <a:pt x="12" y="0"/>
                      </a:lnTo>
                      <a:lnTo>
                        <a:pt x="12" y="3"/>
                      </a:lnTo>
                      <a:lnTo>
                        <a:pt x="12" y="5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739" name="Freeform 778">
                  <a:extLst>
                    <a:ext uri="{FF2B5EF4-FFF2-40B4-BE49-F238E27FC236}">
                      <a16:creationId xmlns:a16="http://schemas.microsoft.com/office/drawing/2014/main" id="{16FD7EB3-9896-BC68-BD39-8A3478AC2AB8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3053483" y="2241676"/>
                  <a:ext cx="35742" cy="21445"/>
                </a:xfrm>
                <a:custGeom>
                  <a:avLst/>
                  <a:gdLst>
                    <a:gd name="T0" fmla="*/ 23 w 30"/>
                    <a:gd name="T1" fmla="*/ 1 h 18"/>
                    <a:gd name="T2" fmla="*/ 28 w 30"/>
                    <a:gd name="T3" fmla="*/ 1 h 18"/>
                    <a:gd name="T4" fmla="*/ 28 w 30"/>
                    <a:gd name="T5" fmla="*/ 4 h 18"/>
                    <a:gd name="T6" fmla="*/ 30 w 30"/>
                    <a:gd name="T7" fmla="*/ 6 h 18"/>
                    <a:gd name="T8" fmla="*/ 30 w 30"/>
                    <a:gd name="T9" fmla="*/ 10 h 18"/>
                    <a:gd name="T10" fmla="*/ 29 w 30"/>
                    <a:gd name="T11" fmla="*/ 13 h 18"/>
                    <a:gd name="T12" fmla="*/ 22 w 30"/>
                    <a:gd name="T13" fmla="*/ 17 h 18"/>
                    <a:gd name="T14" fmla="*/ 18 w 30"/>
                    <a:gd name="T15" fmla="*/ 18 h 18"/>
                    <a:gd name="T16" fmla="*/ 9 w 30"/>
                    <a:gd name="T17" fmla="*/ 18 h 18"/>
                    <a:gd name="T18" fmla="*/ 8 w 30"/>
                    <a:gd name="T19" fmla="*/ 18 h 18"/>
                    <a:gd name="T20" fmla="*/ 8 w 30"/>
                    <a:gd name="T21" fmla="*/ 17 h 18"/>
                    <a:gd name="T22" fmla="*/ 7 w 30"/>
                    <a:gd name="T23" fmla="*/ 17 h 18"/>
                    <a:gd name="T24" fmla="*/ 6 w 30"/>
                    <a:gd name="T25" fmla="*/ 18 h 18"/>
                    <a:gd name="T26" fmla="*/ 3 w 30"/>
                    <a:gd name="T27" fmla="*/ 16 h 18"/>
                    <a:gd name="T28" fmla="*/ 1 w 30"/>
                    <a:gd name="T29" fmla="*/ 16 h 18"/>
                    <a:gd name="T30" fmla="*/ 0 w 30"/>
                    <a:gd name="T31" fmla="*/ 10 h 18"/>
                    <a:gd name="T32" fmla="*/ 0 w 30"/>
                    <a:gd name="T33" fmla="*/ 9 h 18"/>
                    <a:gd name="T34" fmla="*/ 1 w 30"/>
                    <a:gd name="T35" fmla="*/ 6 h 18"/>
                    <a:gd name="T36" fmla="*/ 7 w 30"/>
                    <a:gd name="T37" fmla="*/ 6 h 18"/>
                    <a:gd name="T38" fmla="*/ 21 w 30"/>
                    <a:gd name="T39" fmla="*/ 0 h 18"/>
                    <a:gd name="T40" fmla="*/ 23 w 30"/>
                    <a:gd name="T41" fmla="*/ 1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30" h="18">
                      <a:moveTo>
                        <a:pt x="23" y="1"/>
                      </a:moveTo>
                      <a:lnTo>
                        <a:pt x="28" y="1"/>
                      </a:lnTo>
                      <a:lnTo>
                        <a:pt x="28" y="4"/>
                      </a:lnTo>
                      <a:lnTo>
                        <a:pt x="30" y="6"/>
                      </a:lnTo>
                      <a:lnTo>
                        <a:pt x="30" y="10"/>
                      </a:lnTo>
                      <a:lnTo>
                        <a:pt x="29" y="13"/>
                      </a:lnTo>
                      <a:lnTo>
                        <a:pt x="22" y="17"/>
                      </a:lnTo>
                      <a:lnTo>
                        <a:pt x="18" y="18"/>
                      </a:lnTo>
                      <a:lnTo>
                        <a:pt x="9" y="18"/>
                      </a:lnTo>
                      <a:lnTo>
                        <a:pt x="8" y="18"/>
                      </a:lnTo>
                      <a:lnTo>
                        <a:pt x="8" y="17"/>
                      </a:lnTo>
                      <a:lnTo>
                        <a:pt x="7" y="17"/>
                      </a:lnTo>
                      <a:lnTo>
                        <a:pt x="6" y="18"/>
                      </a:lnTo>
                      <a:lnTo>
                        <a:pt x="3" y="16"/>
                      </a:lnTo>
                      <a:lnTo>
                        <a:pt x="1" y="16"/>
                      </a:lnTo>
                      <a:lnTo>
                        <a:pt x="0" y="10"/>
                      </a:lnTo>
                      <a:lnTo>
                        <a:pt x="0" y="9"/>
                      </a:lnTo>
                      <a:lnTo>
                        <a:pt x="1" y="6"/>
                      </a:lnTo>
                      <a:lnTo>
                        <a:pt x="7" y="6"/>
                      </a:lnTo>
                      <a:lnTo>
                        <a:pt x="21" y="0"/>
                      </a:lnTo>
                      <a:lnTo>
                        <a:pt x="23" y="1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740" name="Freeform 779">
                  <a:extLst>
                    <a:ext uri="{FF2B5EF4-FFF2-40B4-BE49-F238E27FC236}">
                      <a16:creationId xmlns:a16="http://schemas.microsoft.com/office/drawing/2014/main" id="{150A9014-A966-A92A-5D55-45F9E30A8B5A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3064206" y="2259546"/>
                  <a:ext cx="28593" cy="16679"/>
                </a:xfrm>
                <a:custGeom>
                  <a:avLst/>
                  <a:gdLst>
                    <a:gd name="T0" fmla="*/ 13 w 24"/>
                    <a:gd name="T1" fmla="*/ 3 h 14"/>
                    <a:gd name="T2" fmla="*/ 20 w 24"/>
                    <a:gd name="T3" fmla="*/ 0 h 14"/>
                    <a:gd name="T4" fmla="*/ 24 w 24"/>
                    <a:gd name="T5" fmla="*/ 2 h 14"/>
                    <a:gd name="T6" fmla="*/ 24 w 24"/>
                    <a:gd name="T7" fmla="*/ 5 h 14"/>
                    <a:gd name="T8" fmla="*/ 21 w 24"/>
                    <a:gd name="T9" fmla="*/ 7 h 14"/>
                    <a:gd name="T10" fmla="*/ 10 w 24"/>
                    <a:gd name="T11" fmla="*/ 11 h 14"/>
                    <a:gd name="T12" fmla="*/ 0 w 24"/>
                    <a:gd name="T13" fmla="*/ 14 h 14"/>
                    <a:gd name="T14" fmla="*/ 0 w 24"/>
                    <a:gd name="T15" fmla="*/ 10 h 14"/>
                    <a:gd name="T16" fmla="*/ 13 w 24"/>
                    <a:gd name="T17" fmla="*/ 3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4" h="14">
                      <a:moveTo>
                        <a:pt x="13" y="3"/>
                      </a:moveTo>
                      <a:lnTo>
                        <a:pt x="20" y="0"/>
                      </a:lnTo>
                      <a:lnTo>
                        <a:pt x="24" y="2"/>
                      </a:lnTo>
                      <a:lnTo>
                        <a:pt x="24" y="5"/>
                      </a:lnTo>
                      <a:lnTo>
                        <a:pt x="21" y="7"/>
                      </a:lnTo>
                      <a:lnTo>
                        <a:pt x="10" y="11"/>
                      </a:lnTo>
                      <a:lnTo>
                        <a:pt x="0" y="14"/>
                      </a:lnTo>
                      <a:lnTo>
                        <a:pt x="0" y="10"/>
                      </a:lnTo>
                      <a:lnTo>
                        <a:pt x="13" y="3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741" name="Freeform 780">
                  <a:extLst>
                    <a:ext uri="{FF2B5EF4-FFF2-40B4-BE49-F238E27FC236}">
                      <a16:creationId xmlns:a16="http://schemas.microsoft.com/office/drawing/2014/main" id="{5C65A33D-452D-8DFD-DBB3-36B6D428DB22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3073736" y="2267886"/>
                  <a:ext cx="23828" cy="20253"/>
                </a:xfrm>
                <a:custGeom>
                  <a:avLst/>
                  <a:gdLst>
                    <a:gd name="T0" fmla="*/ 5 w 20"/>
                    <a:gd name="T1" fmla="*/ 6 h 17"/>
                    <a:gd name="T2" fmla="*/ 7 w 20"/>
                    <a:gd name="T3" fmla="*/ 4 h 17"/>
                    <a:gd name="T4" fmla="*/ 18 w 20"/>
                    <a:gd name="T5" fmla="*/ 0 h 17"/>
                    <a:gd name="T6" fmla="*/ 20 w 20"/>
                    <a:gd name="T7" fmla="*/ 3 h 17"/>
                    <a:gd name="T8" fmla="*/ 16 w 20"/>
                    <a:gd name="T9" fmla="*/ 8 h 17"/>
                    <a:gd name="T10" fmla="*/ 14 w 20"/>
                    <a:gd name="T11" fmla="*/ 10 h 17"/>
                    <a:gd name="T12" fmla="*/ 12 w 20"/>
                    <a:gd name="T13" fmla="*/ 15 h 17"/>
                    <a:gd name="T14" fmla="*/ 9 w 20"/>
                    <a:gd name="T15" fmla="*/ 14 h 17"/>
                    <a:gd name="T16" fmla="*/ 4 w 20"/>
                    <a:gd name="T17" fmla="*/ 17 h 17"/>
                    <a:gd name="T18" fmla="*/ 2 w 20"/>
                    <a:gd name="T19" fmla="*/ 16 h 17"/>
                    <a:gd name="T20" fmla="*/ 0 w 20"/>
                    <a:gd name="T21" fmla="*/ 15 h 17"/>
                    <a:gd name="T22" fmla="*/ 0 w 20"/>
                    <a:gd name="T23" fmla="*/ 13 h 17"/>
                    <a:gd name="T24" fmla="*/ 3 w 20"/>
                    <a:gd name="T25" fmla="*/ 8 h 17"/>
                    <a:gd name="T26" fmla="*/ 4 w 20"/>
                    <a:gd name="T27" fmla="*/ 6 h 17"/>
                    <a:gd name="T28" fmla="*/ 5 w 20"/>
                    <a:gd name="T29" fmla="*/ 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20" h="17">
                      <a:moveTo>
                        <a:pt x="5" y="6"/>
                      </a:moveTo>
                      <a:lnTo>
                        <a:pt x="7" y="4"/>
                      </a:lnTo>
                      <a:lnTo>
                        <a:pt x="18" y="0"/>
                      </a:lnTo>
                      <a:lnTo>
                        <a:pt x="20" y="3"/>
                      </a:lnTo>
                      <a:lnTo>
                        <a:pt x="16" y="8"/>
                      </a:lnTo>
                      <a:lnTo>
                        <a:pt x="14" y="10"/>
                      </a:lnTo>
                      <a:lnTo>
                        <a:pt x="12" y="15"/>
                      </a:lnTo>
                      <a:lnTo>
                        <a:pt x="9" y="14"/>
                      </a:lnTo>
                      <a:lnTo>
                        <a:pt x="4" y="17"/>
                      </a:lnTo>
                      <a:lnTo>
                        <a:pt x="2" y="16"/>
                      </a:lnTo>
                      <a:lnTo>
                        <a:pt x="0" y="15"/>
                      </a:lnTo>
                      <a:lnTo>
                        <a:pt x="0" y="13"/>
                      </a:lnTo>
                      <a:lnTo>
                        <a:pt x="3" y="8"/>
                      </a:lnTo>
                      <a:lnTo>
                        <a:pt x="4" y="6"/>
                      </a:lnTo>
                      <a:lnTo>
                        <a:pt x="5" y="6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742" name="Freeform 781">
                  <a:extLst>
                    <a:ext uri="{FF2B5EF4-FFF2-40B4-BE49-F238E27FC236}">
                      <a16:creationId xmlns:a16="http://schemas.microsoft.com/office/drawing/2014/main" id="{3C338A37-3E74-66C7-0631-2E34C7DA1BC5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3046335" y="2310776"/>
                  <a:ext cx="22637" cy="28593"/>
                </a:xfrm>
                <a:custGeom>
                  <a:avLst/>
                  <a:gdLst>
                    <a:gd name="T0" fmla="*/ 12 w 19"/>
                    <a:gd name="T1" fmla="*/ 0 h 24"/>
                    <a:gd name="T2" fmla="*/ 14 w 19"/>
                    <a:gd name="T3" fmla="*/ 1 h 24"/>
                    <a:gd name="T4" fmla="*/ 15 w 19"/>
                    <a:gd name="T5" fmla="*/ 4 h 24"/>
                    <a:gd name="T6" fmla="*/ 16 w 19"/>
                    <a:gd name="T7" fmla="*/ 6 h 24"/>
                    <a:gd name="T8" fmla="*/ 18 w 19"/>
                    <a:gd name="T9" fmla="*/ 13 h 24"/>
                    <a:gd name="T10" fmla="*/ 19 w 19"/>
                    <a:gd name="T11" fmla="*/ 17 h 24"/>
                    <a:gd name="T12" fmla="*/ 17 w 19"/>
                    <a:gd name="T13" fmla="*/ 21 h 24"/>
                    <a:gd name="T14" fmla="*/ 10 w 19"/>
                    <a:gd name="T15" fmla="*/ 24 h 24"/>
                    <a:gd name="T16" fmla="*/ 3 w 19"/>
                    <a:gd name="T17" fmla="*/ 22 h 24"/>
                    <a:gd name="T18" fmla="*/ 0 w 19"/>
                    <a:gd name="T19" fmla="*/ 20 h 24"/>
                    <a:gd name="T20" fmla="*/ 0 w 19"/>
                    <a:gd name="T21" fmla="*/ 16 h 24"/>
                    <a:gd name="T22" fmla="*/ 2 w 19"/>
                    <a:gd name="T23" fmla="*/ 8 h 24"/>
                    <a:gd name="T24" fmla="*/ 5 w 19"/>
                    <a:gd name="T25" fmla="*/ 1 h 24"/>
                    <a:gd name="T26" fmla="*/ 12 w 19"/>
                    <a:gd name="T27" fmla="*/ 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9" h="24">
                      <a:moveTo>
                        <a:pt x="12" y="0"/>
                      </a:moveTo>
                      <a:lnTo>
                        <a:pt x="14" y="1"/>
                      </a:lnTo>
                      <a:lnTo>
                        <a:pt x="15" y="4"/>
                      </a:lnTo>
                      <a:lnTo>
                        <a:pt x="16" y="6"/>
                      </a:lnTo>
                      <a:lnTo>
                        <a:pt x="18" y="13"/>
                      </a:lnTo>
                      <a:lnTo>
                        <a:pt x="19" y="17"/>
                      </a:lnTo>
                      <a:lnTo>
                        <a:pt x="17" y="21"/>
                      </a:lnTo>
                      <a:lnTo>
                        <a:pt x="10" y="24"/>
                      </a:lnTo>
                      <a:lnTo>
                        <a:pt x="3" y="22"/>
                      </a:lnTo>
                      <a:lnTo>
                        <a:pt x="0" y="20"/>
                      </a:lnTo>
                      <a:lnTo>
                        <a:pt x="0" y="16"/>
                      </a:lnTo>
                      <a:lnTo>
                        <a:pt x="2" y="8"/>
                      </a:lnTo>
                      <a:lnTo>
                        <a:pt x="5" y="1"/>
                      </a:lnTo>
                      <a:lnTo>
                        <a:pt x="12" y="0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743" name="Freeform 782">
                  <a:extLst>
                    <a:ext uri="{FF2B5EF4-FFF2-40B4-BE49-F238E27FC236}">
                      <a16:creationId xmlns:a16="http://schemas.microsoft.com/office/drawing/2014/main" id="{E6618ECD-8A60-9C10-9302-40C6469BBAEE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2803292" y="2199977"/>
                  <a:ext cx="232320" cy="183473"/>
                </a:xfrm>
                <a:custGeom>
                  <a:avLst/>
                  <a:gdLst>
                    <a:gd name="T0" fmla="*/ 127 w 195"/>
                    <a:gd name="T1" fmla="*/ 20 h 154"/>
                    <a:gd name="T2" fmla="*/ 141 w 195"/>
                    <a:gd name="T3" fmla="*/ 0 h 154"/>
                    <a:gd name="T4" fmla="*/ 145 w 195"/>
                    <a:gd name="T5" fmla="*/ 19 h 154"/>
                    <a:gd name="T6" fmla="*/ 152 w 195"/>
                    <a:gd name="T7" fmla="*/ 34 h 154"/>
                    <a:gd name="T8" fmla="*/ 148 w 195"/>
                    <a:gd name="T9" fmla="*/ 49 h 154"/>
                    <a:gd name="T10" fmla="*/ 159 w 195"/>
                    <a:gd name="T11" fmla="*/ 61 h 154"/>
                    <a:gd name="T12" fmla="*/ 160 w 195"/>
                    <a:gd name="T13" fmla="*/ 63 h 154"/>
                    <a:gd name="T14" fmla="*/ 175 w 195"/>
                    <a:gd name="T15" fmla="*/ 69 h 154"/>
                    <a:gd name="T16" fmla="*/ 184 w 195"/>
                    <a:gd name="T17" fmla="*/ 55 h 154"/>
                    <a:gd name="T18" fmla="*/ 195 w 195"/>
                    <a:gd name="T19" fmla="*/ 80 h 154"/>
                    <a:gd name="T20" fmla="*/ 186 w 195"/>
                    <a:gd name="T21" fmla="*/ 111 h 154"/>
                    <a:gd name="T22" fmla="*/ 167 w 195"/>
                    <a:gd name="T23" fmla="*/ 124 h 154"/>
                    <a:gd name="T24" fmla="*/ 152 w 195"/>
                    <a:gd name="T25" fmla="*/ 122 h 154"/>
                    <a:gd name="T26" fmla="*/ 143 w 195"/>
                    <a:gd name="T27" fmla="*/ 112 h 154"/>
                    <a:gd name="T28" fmla="*/ 130 w 195"/>
                    <a:gd name="T29" fmla="*/ 125 h 154"/>
                    <a:gd name="T30" fmla="*/ 111 w 195"/>
                    <a:gd name="T31" fmla="*/ 137 h 154"/>
                    <a:gd name="T32" fmla="*/ 101 w 195"/>
                    <a:gd name="T33" fmla="*/ 144 h 154"/>
                    <a:gd name="T34" fmla="*/ 67 w 195"/>
                    <a:gd name="T35" fmla="*/ 153 h 154"/>
                    <a:gd name="T36" fmla="*/ 53 w 195"/>
                    <a:gd name="T37" fmla="*/ 134 h 154"/>
                    <a:gd name="T38" fmla="*/ 66 w 195"/>
                    <a:gd name="T39" fmla="*/ 129 h 154"/>
                    <a:gd name="T40" fmla="*/ 88 w 195"/>
                    <a:gd name="T41" fmla="*/ 117 h 154"/>
                    <a:gd name="T42" fmla="*/ 100 w 195"/>
                    <a:gd name="T43" fmla="*/ 114 h 154"/>
                    <a:gd name="T44" fmla="*/ 103 w 195"/>
                    <a:gd name="T45" fmla="*/ 101 h 154"/>
                    <a:gd name="T46" fmla="*/ 85 w 195"/>
                    <a:gd name="T47" fmla="*/ 104 h 154"/>
                    <a:gd name="T48" fmla="*/ 76 w 195"/>
                    <a:gd name="T49" fmla="*/ 112 h 154"/>
                    <a:gd name="T50" fmla="*/ 60 w 195"/>
                    <a:gd name="T51" fmla="*/ 117 h 154"/>
                    <a:gd name="T52" fmla="*/ 61 w 195"/>
                    <a:gd name="T53" fmla="*/ 103 h 154"/>
                    <a:gd name="T54" fmla="*/ 63 w 195"/>
                    <a:gd name="T55" fmla="*/ 95 h 154"/>
                    <a:gd name="T56" fmla="*/ 50 w 195"/>
                    <a:gd name="T57" fmla="*/ 100 h 154"/>
                    <a:gd name="T58" fmla="*/ 45 w 195"/>
                    <a:gd name="T59" fmla="*/ 120 h 154"/>
                    <a:gd name="T60" fmla="*/ 33 w 195"/>
                    <a:gd name="T61" fmla="*/ 112 h 154"/>
                    <a:gd name="T62" fmla="*/ 25 w 195"/>
                    <a:gd name="T63" fmla="*/ 112 h 154"/>
                    <a:gd name="T64" fmla="*/ 7 w 195"/>
                    <a:gd name="T65" fmla="*/ 109 h 154"/>
                    <a:gd name="T66" fmla="*/ 7 w 195"/>
                    <a:gd name="T67" fmla="*/ 89 h 154"/>
                    <a:gd name="T68" fmla="*/ 38 w 195"/>
                    <a:gd name="T69" fmla="*/ 79 h 154"/>
                    <a:gd name="T70" fmla="*/ 18 w 195"/>
                    <a:gd name="T71" fmla="*/ 86 h 154"/>
                    <a:gd name="T72" fmla="*/ 30 w 195"/>
                    <a:gd name="T73" fmla="*/ 66 h 154"/>
                    <a:gd name="T74" fmla="*/ 14 w 195"/>
                    <a:gd name="T75" fmla="*/ 64 h 154"/>
                    <a:gd name="T76" fmla="*/ 15 w 195"/>
                    <a:gd name="T77" fmla="*/ 52 h 154"/>
                    <a:gd name="T78" fmla="*/ 45 w 195"/>
                    <a:gd name="T79" fmla="*/ 46 h 154"/>
                    <a:gd name="T80" fmla="*/ 27 w 195"/>
                    <a:gd name="T81" fmla="*/ 37 h 154"/>
                    <a:gd name="T82" fmla="*/ 48 w 195"/>
                    <a:gd name="T83" fmla="*/ 22 h 154"/>
                    <a:gd name="T84" fmla="*/ 55 w 195"/>
                    <a:gd name="T85" fmla="*/ 42 h 154"/>
                    <a:gd name="T86" fmla="*/ 81 w 195"/>
                    <a:gd name="T87" fmla="*/ 44 h 154"/>
                    <a:gd name="T88" fmla="*/ 87 w 195"/>
                    <a:gd name="T89" fmla="*/ 64 h 154"/>
                    <a:gd name="T90" fmla="*/ 98 w 195"/>
                    <a:gd name="T91" fmla="*/ 69 h 154"/>
                    <a:gd name="T92" fmla="*/ 100 w 195"/>
                    <a:gd name="T93" fmla="*/ 82 h 154"/>
                    <a:gd name="T94" fmla="*/ 110 w 195"/>
                    <a:gd name="T95" fmla="*/ 84 h 154"/>
                    <a:gd name="T96" fmla="*/ 139 w 195"/>
                    <a:gd name="T97" fmla="*/ 86 h 154"/>
                    <a:gd name="T98" fmla="*/ 130 w 195"/>
                    <a:gd name="T99" fmla="*/ 67 h 154"/>
                    <a:gd name="T100" fmla="*/ 130 w 195"/>
                    <a:gd name="T101" fmla="*/ 58 h 154"/>
                    <a:gd name="T102" fmla="*/ 128 w 195"/>
                    <a:gd name="T103" fmla="*/ 43 h 154"/>
                    <a:gd name="T104" fmla="*/ 116 w 195"/>
                    <a:gd name="T105" fmla="*/ 28 h 1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195" h="154">
                      <a:moveTo>
                        <a:pt x="122" y="24"/>
                      </a:moveTo>
                      <a:lnTo>
                        <a:pt x="122" y="23"/>
                      </a:lnTo>
                      <a:lnTo>
                        <a:pt x="122" y="23"/>
                      </a:lnTo>
                      <a:lnTo>
                        <a:pt x="126" y="23"/>
                      </a:lnTo>
                      <a:lnTo>
                        <a:pt x="127" y="20"/>
                      </a:lnTo>
                      <a:lnTo>
                        <a:pt x="127" y="17"/>
                      </a:lnTo>
                      <a:lnTo>
                        <a:pt x="133" y="2"/>
                      </a:lnTo>
                      <a:lnTo>
                        <a:pt x="135" y="1"/>
                      </a:lnTo>
                      <a:lnTo>
                        <a:pt x="139" y="1"/>
                      </a:lnTo>
                      <a:lnTo>
                        <a:pt x="141" y="0"/>
                      </a:lnTo>
                      <a:lnTo>
                        <a:pt x="146" y="7"/>
                      </a:lnTo>
                      <a:lnTo>
                        <a:pt x="145" y="10"/>
                      </a:lnTo>
                      <a:lnTo>
                        <a:pt x="143" y="14"/>
                      </a:lnTo>
                      <a:lnTo>
                        <a:pt x="144" y="17"/>
                      </a:lnTo>
                      <a:lnTo>
                        <a:pt x="145" y="19"/>
                      </a:lnTo>
                      <a:lnTo>
                        <a:pt x="145" y="22"/>
                      </a:lnTo>
                      <a:lnTo>
                        <a:pt x="145" y="27"/>
                      </a:lnTo>
                      <a:lnTo>
                        <a:pt x="146" y="28"/>
                      </a:lnTo>
                      <a:lnTo>
                        <a:pt x="148" y="29"/>
                      </a:lnTo>
                      <a:lnTo>
                        <a:pt x="152" y="34"/>
                      </a:lnTo>
                      <a:lnTo>
                        <a:pt x="152" y="37"/>
                      </a:lnTo>
                      <a:lnTo>
                        <a:pt x="152" y="40"/>
                      </a:lnTo>
                      <a:lnTo>
                        <a:pt x="153" y="41"/>
                      </a:lnTo>
                      <a:lnTo>
                        <a:pt x="150" y="44"/>
                      </a:lnTo>
                      <a:lnTo>
                        <a:pt x="148" y="49"/>
                      </a:lnTo>
                      <a:lnTo>
                        <a:pt x="145" y="51"/>
                      </a:lnTo>
                      <a:lnTo>
                        <a:pt x="148" y="52"/>
                      </a:lnTo>
                      <a:lnTo>
                        <a:pt x="155" y="51"/>
                      </a:lnTo>
                      <a:lnTo>
                        <a:pt x="161" y="56"/>
                      </a:lnTo>
                      <a:lnTo>
                        <a:pt x="159" y="61"/>
                      </a:lnTo>
                      <a:lnTo>
                        <a:pt x="157" y="62"/>
                      </a:lnTo>
                      <a:lnTo>
                        <a:pt x="154" y="67"/>
                      </a:lnTo>
                      <a:lnTo>
                        <a:pt x="154" y="70"/>
                      </a:lnTo>
                      <a:lnTo>
                        <a:pt x="157" y="64"/>
                      </a:lnTo>
                      <a:lnTo>
                        <a:pt x="160" y="63"/>
                      </a:lnTo>
                      <a:lnTo>
                        <a:pt x="162" y="62"/>
                      </a:lnTo>
                      <a:lnTo>
                        <a:pt x="167" y="63"/>
                      </a:lnTo>
                      <a:lnTo>
                        <a:pt x="172" y="77"/>
                      </a:lnTo>
                      <a:lnTo>
                        <a:pt x="174" y="69"/>
                      </a:lnTo>
                      <a:lnTo>
                        <a:pt x="175" y="69"/>
                      </a:lnTo>
                      <a:lnTo>
                        <a:pt x="174" y="67"/>
                      </a:lnTo>
                      <a:lnTo>
                        <a:pt x="173" y="60"/>
                      </a:lnTo>
                      <a:lnTo>
                        <a:pt x="174" y="57"/>
                      </a:lnTo>
                      <a:lnTo>
                        <a:pt x="175" y="53"/>
                      </a:lnTo>
                      <a:lnTo>
                        <a:pt x="184" y="55"/>
                      </a:lnTo>
                      <a:lnTo>
                        <a:pt x="191" y="62"/>
                      </a:lnTo>
                      <a:lnTo>
                        <a:pt x="195" y="70"/>
                      </a:lnTo>
                      <a:lnTo>
                        <a:pt x="194" y="74"/>
                      </a:lnTo>
                      <a:lnTo>
                        <a:pt x="195" y="76"/>
                      </a:lnTo>
                      <a:lnTo>
                        <a:pt x="195" y="80"/>
                      </a:lnTo>
                      <a:lnTo>
                        <a:pt x="194" y="85"/>
                      </a:lnTo>
                      <a:lnTo>
                        <a:pt x="191" y="87"/>
                      </a:lnTo>
                      <a:lnTo>
                        <a:pt x="189" y="100"/>
                      </a:lnTo>
                      <a:lnTo>
                        <a:pt x="188" y="103"/>
                      </a:lnTo>
                      <a:lnTo>
                        <a:pt x="186" y="111"/>
                      </a:lnTo>
                      <a:lnTo>
                        <a:pt x="184" y="117"/>
                      </a:lnTo>
                      <a:lnTo>
                        <a:pt x="179" y="117"/>
                      </a:lnTo>
                      <a:lnTo>
                        <a:pt x="177" y="118"/>
                      </a:lnTo>
                      <a:lnTo>
                        <a:pt x="174" y="122"/>
                      </a:lnTo>
                      <a:lnTo>
                        <a:pt x="167" y="124"/>
                      </a:lnTo>
                      <a:lnTo>
                        <a:pt x="162" y="122"/>
                      </a:lnTo>
                      <a:lnTo>
                        <a:pt x="160" y="120"/>
                      </a:lnTo>
                      <a:lnTo>
                        <a:pt x="158" y="118"/>
                      </a:lnTo>
                      <a:lnTo>
                        <a:pt x="158" y="114"/>
                      </a:lnTo>
                      <a:lnTo>
                        <a:pt x="152" y="122"/>
                      </a:lnTo>
                      <a:lnTo>
                        <a:pt x="148" y="122"/>
                      </a:lnTo>
                      <a:lnTo>
                        <a:pt x="142" y="121"/>
                      </a:lnTo>
                      <a:lnTo>
                        <a:pt x="145" y="118"/>
                      </a:lnTo>
                      <a:lnTo>
                        <a:pt x="143" y="114"/>
                      </a:lnTo>
                      <a:lnTo>
                        <a:pt x="143" y="112"/>
                      </a:lnTo>
                      <a:lnTo>
                        <a:pt x="140" y="113"/>
                      </a:lnTo>
                      <a:lnTo>
                        <a:pt x="139" y="117"/>
                      </a:lnTo>
                      <a:lnTo>
                        <a:pt x="137" y="120"/>
                      </a:lnTo>
                      <a:lnTo>
                        <a:pt x="133" y="121"/>
                      </a:lnTo>
                      <a:lnTo>
                        <a:pt x="130" y="125"/>
                      </a:lnTo>
                      <a:lnTo>
                        <a:pt x="123" y="127"/>
                      </a:lnTo>
                      <a:lnTo>
                        <a:pt x="120" y="127"/>
                      </a:lnTo>
                      <a:lnTo>
                        <a:pt x="112" y="132"/>
                      </a:lnTo>
                      <a:lnTo>
                        <a:pt x="112" y="134"/>
                      </a:lnTo>
                      <a:lnTo>
                        <a:pt x="111" y="137"/>
                      </a:lnTo>
                      <a:lnTo>
                        <a:pt x="109" y="138"/>
                      </a:lnTo>
                      <a:lnTo>
                        <a:pt x="109" y="139"/>
                      </a:lnTo>
                      <a:lnTo>
                        <a:pt x="104" y="143"/>
                      </a:lnTo>
                      <a:lnTo>
                        <a:pt x="101" y="143"/>
                      </a:lnTo>
                      <a:lnTo>
                        <a:pt x="101" y="144"/>
                      </a:lnTo>
                      <a:lnTo>
                        <a:pt x="96" y="145"/>
                      </a:lnTo>
                      <a:lnTo>
                        <a:pt x="94" y="148"/>
                      </a:lnTo>
                      <a:lnTo>
                        <a:pt x="87" y="152"/>
                      </a:lnTo>
                      <a:lnTo>
                        <a:pt x="80" y="154"/>
                      </a:lnTo>
                      <a:lnTo>
                        <a:pt x="67" y="153"/>
                      </a:lnTo>
                      <a:lnTo>
                        <a:pt x="59" y="148"/>
                      </a:lnTo>
                      <a:lnTo>
                        <a:pt x="54" y="143"/>
                      </a:lnTo>
                      <a:lnTo>
                        <a:pt x="51" y="139"/>
                      </a:lnTo>
                      <a:lnTo>
                        <a:pt x="51" y="138"/>
                      </a:lnTo>
                      <a:lnTo>
                        <a:pt x="53" y="134"/>
                      </a:lnTo>
                      <a:lnTo>
                        <a:pt x="55" y="131"/>
                      </a:lnTo>
                      <a:lnTo>
                        <a:pt x="58" y="131"/>
                      </a:lnTo>
                      <a:lnTo>
                        <a:pt x="62" y="129"/>
                      </a:lnTo>
                      <a:lnTo>
                        <a:pt x="65" y="127"/>
                      </a:lnTo>
                      <a:lnTo>
                        <a:pt x="66" y="129"/>
                      </a:lnTo>
                      <a:lnTo>
                        <a:pt x="68" y="129"/>
                      </a:lnTo>
                      <a:lnTo>
                        <a:pt x="70" y="127"/>
                      </a:lnTo>
                      <a:lnTo>
                        <a:pt x="70" y="124"/>
                      </a:lnTo>
                      <a:lnTo>
                        <a:pt x="74" y="120"/>
                      </a:lnTo>
                      <a:lnTo>
                        <a:pt x="88" y="117"/>
                      </a:lnTo>
                      <a:lnTo>
                        <a:pt x="91" y="118"/>
                      </a:lnTo>
                      <a:lnTo>
                        <a:pt x="92" y="121"/>
                      </a:lnTo>
                      <a:lnTo>
                        <a:pt x="95" y="121"/>
                      </a:lnTo>
                      <a:lnTo>
                        <a:pt x="97" y="116"/>
                      </a:lnTo>
                      <a:lnTo>
                        <a:pt x="100" y="114"/>
                      </a:lnTo>
                      <a:lnTo>
                        <a:pt x="102" y="110"/>
                      </a:lnTo>
                      <a:lnTo>
                        <a:pt x="105" y="107"/>
                      </a:lnTo>
                      <a:lnTo>
                        <a:pt x="106" y="104"/>
                      </a:lnTo>
                      <a:lnTo>
                        <a:pt x="106" y="101"/>
                      </a:lnTo>
                      <a:lnTo>
                        <a:pt x="103" y="101"/>
                      </a:lnTo>
                      <a:lnTo>
                        <a:pt x="100" y="108"/>
                      </a:lnTo>
                      <a:lnTo>
                        <a:pt x="96" y="107"/>
                      </a:lnTo>
                      <a:lnTo>
                        <a:pt x="85" y="110"/>
                      </a:lnTo>
                      <a:lnTo>
                        <a:pt x="84" y="107"/>
                      </a:lnTo>
                      <a:lnTo>
                        <a:pt x="85" y="104"/>
                      </a:lnTo>
                      <a:lnTo>
                        <a:pt x="81" y="107"/>
                      </a:lnTo>
                      <a:lnTo>
                        <a:pt x="80" y="103"/>
                      </a:lnTo>
                      <a:lnTo>
                        <a:pt x="79" y="103"/>
                      </a:lnTo>
                      <a:lnTo>
                        <a:pt x="79" y="108"/>
                      </a:lnTo>
                      <a:lnTo>
                        <a:pt x="76" y="112"/>
                      </a:lnTo>
                      <a:lnTo>
                        <a:pt x="73" y="113"/>
                      </a:lnTo>
                      <a:lnTo>
                        <a:pt x="72" y="109"/>
                      </a:lnTo>
                      <a:lnTo>
                        <a:pt x="69" y="113"/>
                      </a:lnTo>
                      <a:lnTo>
                        <a:pt x="65" y="114"/>
                      </a:lnTo>
                      <a:lnTo>
                        <a:pt x="60" y="117"/>
                      </a:lnTo>
                      <a:lnTo>
                        <a:pt x="58" y="114"/>
                      </a:lnTo>
                      <a:lnTo>
                        <a:pt x="58" y="112"/>
                      </a:lnTo>
                      <a:lnTo>
                        <a:pt x="63" y="108"/>
                      </a:lnTo>
                      <a:lnTo>
                        <a:pt x="61" y="107"/>
                      </a:lnTo>
                      <a:lnTo>
                        <a:pt x="61" y="103"/>
                      </a:lnTo>
                      <a:lnTo>
                        <a:pt x="61" y="97"/>
                      </a:lnTo>
                      <a:lnTo>
                        <a:pt x="66" y="95"/>
                      </a:lnTo>
                      <a:lnTo>
                        <a:pt x="68" y="92"/>
                      </a:lnTo>
                      <a:lnTo>
                        <a:pt x="66" y="92"/>
                      </a:lnTo>
                      <a:lnTo>
                        <a:pt x="63" y="95"/>
                      </a:lnTo>
                      <a:lnTo>
                        <a:pt x="58" y="93"/>
                      </a:lnTo>
                      <a:lnTo>
                        <a:pt x="55" y="105"/>
                      </a:lnTo>
                      <a:lnTo>
                        <a:pt x="54" y="105"/>
                      </a:lnTo>
                      <a:lnTo>
                        <a:pt x="52" y="100"/>
                      </a:lnTo>
                      <a:lnTo>
                        <a:pt x="50" y="100"/>
                      </a:lnTo>
                      <a:lnTo>
                        <a:pt x="49" y="105"/>
                      </a:lnTo>
                      <a:lnTo>
                        <a:pt x="51" y="108"/>
                      </a:lnTo>
                      <a:lnTo>
                        <a:pt x="51" y="113"/>
                      </a:lnTo>
                      <a:lnTo>
                        <a:pt x="50" y="114"/>
                      </a:lnTo>
                      <a:lnTo>
                        <a:pt x="45" y="120"/>
                      </a:lnTo>
                      <a:lnTo>
                        <a:pt x="41" y="120"/>
                      </a:lnTo>
                      <a:lnTo>
                        <a:pt x="40" y="114"/>
                      </a:lnTo>
                      <a:lnTo>
                        <a:pt x="40" y="109"/>
                      </a:lnTo>
                      <a:lnTo>
                        <a:pt x="36" y="112"/>
                      </a:lnTo>
                      <a:lnTo>
                        <a:pt x="33" y="112"/>
                      </a:lnTo>
                      <a:lnTo>
                        <a:pt x="33" y="117"/>
                      </a:lnTo>
                      <a:lnTo>
                        <a:pt x="33" y="121"/>
                      </a:lnTo>
                      <a:lnTo>
                        <a:pt x="29" y="120"/>
                      </a:lnTo>
                      <a:lnTo>
                        <a:pt x="23" y="115"/>
                      </a:lnTo>
                      <a:lnTo>
                        <a:pt x="25" y="112"/>
                      </a:lnTo>
                      <a:lnTo>
                        <a:pt x="23" y="110"/>
                      </a:lnTo>
                      <a:lnTo>
                        <a:pt x="23" y="107"/>
                      </a:lnTo>
                      <a:lnTo>
                        <a:pt x="19" y="108"/>
                      </a:lnTo>
                      <a:lnTo>
                        <a:pt x="17" y="112"/>
                      </a:lnTo>
                      <a:lnTo>
                        <a:pt x="7" y="109"/>
                      </a:lnTo>
                      <a:lnTo>
                        <a:pt x="3" y="107"/>
                      </a:lnTo>
                      <a:lnTo>
                        <a:pt x="0" y="103"/>
                      </a:lnTo>
                      <a:lnTo>
                        <a:pt x="1" y="101"/>
                      </a:lnTo>
                      <a:lnTo>
                        <a:pt x="3" y="94"/>
                      </a:lnTo>
                      <a:lnTo>
                        <a:pt x="7" y="89"/>
                      </a:lnTo>
                      <a:lnTo>
                        <a:pt x="15" y="88"/>
                      </a:lnTo>
                      <a:lnTo>
                        <a:pt x="25" y="89"/>
                      </a:lnTo>
                      <a:lnTo>
                        <a:pt x="27" y="88"/>
                      </a:lnTo>
                      <a:lnTo>
                        <a:pt x="31" y="84"/>
                      </a:lnTo>
                      <a:lnTo>
                        <a:pt x="38" y="79"/>
                      </a:lnTo>
                      <a:lnTo>
                        <a:pt x="41" y="74"/>
                      </a:lnTo>
                      <a:lnTo>
                        <a:pt x="36" y="78"/>
                      </a:lnTo>
                      <a:lnTo>
                        <a:pt x="29" y="79"/>
                      </a:lnTo>
                      <a:lnTo>
                        <a:pt x="25" y="83"/>
                      </a:lnTo>
                      <a:lnTo>
                        <a:pt x="18" y="86"/>
                      </a:lnTo>
                      <a:lnTo>
                        <a:pt x="7" y="84"/>
                      </a:lnTo>
                      <a:lnTo>
                        <a:pt x="7" y="78"/>
                      </a:lnTo>
                      <a:lnTo>
                        <a:pt x="10" y="70"/>
                      </a:lnTo>
                      <a:lnTo>
                        <a:pt x="23" y="69"/>
                      </a:lnTo>
                      <a:lnTo>
                        <a:pt x="30" y="66"/>
                      </a:lnTo>
                      <a:lnTo>
                        <a:pt x="42" y="65"/>
                      </a:lnTo>
                      <a:lnTo>
                        <a:pt x="46" y="61"/>
                      </a:lnTo>
                      <a:lnTo>
                        <a:pt x="39" y="64"/>
                      </a:lnTo>
                      <a:lnTo>
                        <a:pt x="16" y="66"/>
                      </a:lnTo>
                      <a:lnTo>
                        <a:pt x="14" y="64"/>
                      </a:lnTo>
                      <a:lnTo>
                        <a:pt x="14" y="60"/>
                      </a:lnTo>
                      <a:lnTo>
                        <a:pt x="15" y="57"/>
                      </a:lnTo>
                      <a:lnTo>
                        <a:pt x="18" y="57"/>
                      </a:lnTo>
                      <a:lnTo>
                        <a:pt x="17" y="54"/>
                      </a:lnTo>
                      <a:lnTo>
                        <a:pt x="15" y="52"/>
                      </a:lnTo>
                      <a:lnTo>
                        <a:pt x="18" y="45"/>
                      </a:lnTo>
                      <a:lnTo>
                        <a:pt x="23" y="43"/>
                      </a:lnTo>
                      <a:lnTo>
                        <a:pt x="30" y="44"/>
                      </a:lnTo>
                      <a:lnTo>
                        <a:pt x="34" y="43"/>
                      </a:lnTo>
                      <a:lnTo>
                        <a:pt x="45" y="46"/>
                      </a:lnTo>
                      <a:lnTo>
                        <a:pt x="47" y="44"/>
                      </a:lnTo>
                      <a:lnTo>
                        <a:pt x="44" y="44"/>
                      </a:lnTo>
                      <a:lnTo>
                        <a:pt x="42" y="41"/>
                      </a:lnTo>
                      <a:lnTo>
                        <a:pt x="29" y="40"/>
                      </a:lnTo>
                      <a:lnTo>
                        <a:pt x="27" y="37"/>
                      </a:lnTo>
                      <a:lnTo>
                        <a:pt x="29" y="29"/>
                      </a:lnTo>
                      <a:lnTo>
                        <a:pt x="33" y="25"/>
                      </a:lnTo>
                      <a:lnTo>
                        <a:pt x="40" y="25"/>
                      </a:lnTo>
                      <a:lnTo>
                        <a:pt x="43" y="22"/>
                      </a:lnTo>
                      <a:lnTo>
                        <a:pt x="48" y="22"/>
                      </a:lnTo>
                      <a:lnTo>
                        <a:pt x="52" y="24"/>
                      </a:lnTo>
                      <a:lnTo>
                        <a:pt x="55" y="27"/>
                      </a:lnTo>
                      <a:lnTo>
                        <a:pt x="55" y="34"/>
                      </a:lnTo>
                      <a:lnTo>
                        <a:pt x="54" y="35"/>
                      </a:lnTo>
                      <a:lnTo>
                        <a:pt x="55" y="42"/>
                      </a:lnTo>
                      <a:lnTo>
                        <a:pt x="63" y="42"/>
                      </a:lnTo>
                      <a:lnTo>
                        <a:pt x="68" y="39"/>
                      </a:lnTo>
                      <a:lnTo>
                        <a:pt x="75" y="39"/>
                      </a:lnTo>
                      <a:lnTo>
                        <a:pt x="75" y="43"/>
                      </a:lnTo>
                      <a:lnTo>
                        <a:pt x="81" y="44"/>
                      </a:lnTo>
                      <a:lnTo>
                        <a:pt x="83" y="52"/>
                      </a:lnTo>
                      <a:lnTo>
                        <a:pt x="88" y="57"/>
                      </a:lnTo>
                      <a:lnTo>
                        <a:pt x="90" y="57"/>
                      </a:lnTo>
                      <a:lnTo>
                        <a:pt x="93" y="60"/>
                      </a:lnTo>
                      <a:lnTo>
                        <a:pt x="87" y="64"/>
                      </a:lnTo>
                      <a:lnTo>
                        <a:pt x="87" y="67"/>
                      </a:lnTo>
                      <a:lnTo>
                        <a:pt x="90" y="68"/>
                      </a:lnTo>
                      <a:lnTo>
                        <a:pt x="97" y="65"/>
                      </a:lnTo>
                      <a:lnTo>
                        <a:pt x="97" y="66"/>
                      </a:lnTo>
                      <a:lnTo>
                        <a:pt x="98" y="69"/>
                      </a:lnTo>
                      <a:lnTo>
                        <a:pt x="99" y="72"/>
                      </a:lnTo>
                      <a:lnTo>
                        <a:pt x="97" y="74"/>
                      </a:lnTo>
                      <a:lnTo>
                        <a:pt x="99" y="74"/>
                      </a:lnTo>
                      <a:lnTo>
                        <a:pt x="100" y="78"/>
                      </a:lnTo>
                      <a:lnTo>
                        <a:pt x="100" y="82"/>
                      </a:lnTo>
                      <a:lnTo>
                        <a:pt x="101" y="86"/>
                      </a:lnTo>
                      <a:lnTo>
                        <a:pt x="104" y="86"/>
                      </a:lnTo>
                      <a:lnTo>
                        <a:pt x="106" y="86"/>
                      </a:lnTo>
                      <a:lnTo>
                        <a:pt x="107" y="84"/>
                      </a:lnTo>
                      <a:lnTo>
                        <a:pt x="110" y="84"/>
                      </a:lnTo>
                      <a:lnTo>
                        <a:pt x="114" y="83"/>
                      </a:lnTo>
                      <a:lnTo>
                        <a:pt x="116" y="86"/>
                      </a:lnTo>
                      <a:lnTo>
                        <a:pt x="122" y="84"/>
                      </a:lnTo>
                      <a:lnTo>
                        <a:pt x="136" y="87"/>
                      </a:lnTo>
                      <a:lnTo>
                        <a:pt x="139" y="86"/>
                      </a:lnTo>
                      <a:lnTo>
                        <a:pt x="140" y="82"/>
                      </a:lnTo>
                      <a:lnTo>
                        <a:pt x="140" y="75"/>
                      </a:lnTo>
                      <a:lnTo>
                        <a:pt x="136" y="71"/>
                      </a:lnTo>
                      <a:lnTo>
                        <a:pt x="134" y="67"/>
                      </a:lnTo>
                      <a:lnTo>
                        <a:pt x="130" y="67"/>
                      </a:lnTo>
                      <a:lnTo>
                        <a:pt x="128" y="66"/>
                      </a:lnTo>
                      <a:lnTo>
                        <a:pt x="128" y="64"/>
                      </a:lnTo>
                      <a:lnTo>
                        <a:pt x="125" y="65"/>
                      </a:lnTo>
                      <a:lnTo>
                        <a:pt x="123" y="63"/>
                      </a:lnTo>
                      <a:lnTo>
                        <a:pt x="130" y="58"/>
                      </a:lnTo>
                      <a:lnTo>
                        <a:pt x="131" y="55"/>
                      </a:lnTo>
                      <a:lnTo>
                        <a:pt x="133" y="54"/>
                      </a:lnTo>
                      <a:lnTo>
                        <a:pt x="132" y="47"/>
                      </a:lnTo>
                      <a:lnTo>
                        <a:pt x="131" y="44"/>
                      </a:lnTo>
                      <a:lnTo>
                        <a:pt x="128" y="43"/>
                      </a:lnTo>
                      <a:lnTo>
                        <a:pt x="127" y="41"/>
                      </a:lnTo>
                      <a:lnTo>
                        <a:pt x="123" y="40"/>
                      </a:lnTo>
                      <a:lnTo>
                        <a:pt x="117" y="34"/>
                      </a:lnTo>
                      <a:lnTo>
                        <a:pt x="116" y="31"/>
                      </a:lnTo>
                      <a:lnTo>
                        <a:pt x="116" y="28"/>
                      </a:lnTo>
                      <a:lnTo>
                        <a:pt x="115" y="26"/>
                      </a:lnTo>
                      <a:lnTo>
                        <a:pt x="119" y="26"/>
                      </a:lnTo>
                      <a:lnTo>
                        <a:pt x="122" y="24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744" name="Freeform 783">
                  <a:extLst>
                    <a:ext uri="{FF2B5EF4-FFF2-40B4-BE49-F238E27FC236}">
                      <a16:creationId xmlns:a16="http://schemas.microsoft.com/office/drawing/2014/main" id="{2404D812-B0F2-48C8-F8D9-72ED2D0DE04E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2771125" y="2258355"/>
                  <a:ext cx="34551" cy="46464"/>
                </a:xfrm>
                <a:custGeom>
                  <a:avLst/>
                  <a:gdLst>
                    <a:gd name="T0" fmla="*/ 22 w 29"/>
                    <a:gd name="T1" fmla="*/ 5 h 39"/>
                    <a:gd name="T2" fmla="*/ 20 w 29"/>
                    <a:gd name="T3" fmla="*/ 7 h 39"/>
                    <a:gd name="T4" fmla="*/ 20 w 29"/>
                    <a:gd name="T5" fmla="*/ 6 h 39"/>
                    <a:gd name="T6" fmla="*/ 22 w 29"/>
                    <a:gd name="T7" fmla="*/ 5 h 39"/>
                    <a:gd name="T8" fmla="*/ 24 w 29"/>
                    <a:gd name="T9" fmla="*/ 2 h 39"/>
                    <a:gd name="T10" fmla="*/ 26 w 29"/>
                    <a:gd name="T11" fmla="*/ 0 h 39"/>
                    <a:gd name="T12" fmla="*/ 29 w 29"/>
                    <a:gd name="T13" fmla="*/ 1 h 39"/>
                    <a:gd name="T14" fmla="*/ 29 w 29"/>
                    <a:gd name="T15" fmla="*/ 5 h 39"/>
                    <a:gd name="T16" fmla="*/ 25 w 29"/>
                    <a:gd name="T17" fmla="*/ 17 h 39"/>
                    <a:gd name="T18" fmla="*/ 25 w 29"/>
                    <a:gd name="T19" fmla="*/ 18 h 39"/>
                    <a:gd name="T20" fmla="*/ 23 w 29"/>
                    <a:gd name="T21" fmla="*/ 21 h 39"/>
                    <a:gd name="T22" fmla="*/ 22 w 29"/>
                    <a:gd name="T23" fmla="*/ 26 h 39"/>
                    <a:gd name="T24" fmla="*/ 19 w 29"/>
                    <a:gd name="T25" fmla="*/ 33 h 39"/>
                    <a:gd name="T26" fmla="*/ 15 w 29"/>
                    <a:gd name="T27" fmla="*/ 39 h 39"/>
                    <a:gd name="T28" fmla="*/ 11 w 29"/>
                    <a:gd name="T29" fmla="*/ 39 h 39"/>
                    <a:gd name="T30" fmla="*/ 8 w 29"/>
                    <a:gd name="T31" fmla="*/ 37 h 39"/>
                    <a:gd name="T32" fmla="*/ 2 w 29"/>
                    <a:gd name="T33" fmla="*/ 33 h 39"/>
                    <a:gd name="T34" fmla="*/ 0 w 29"/>
                    <a:gd name="T35" fmla="*/ 28 h 39"/>
                    <a:gd name="T36" fmla="*/ 2 w 29"/>
                    <a:gd name="T37" fmla="*/ 26 h 39"/>
                    <a:gd name="T38" fmla="*/ 5 w 29"/>
                    <a:gd name="T39" fmla="*/ 22 h 39"/>
                    <a:gd name="T40" fmla="*/ 14 w 29"/>
                    <a:gd name="T41" fmla="*/ 11 h 39"/>
                    <a:gd name="T42" fmla="*/ 18 w 29"/>
                    <a:gd name="T43" fmla="*/ 9 h 39"/>
                    <a:gd name="T44" fmla="*/ 19 w 29"/>
                    <a:gd name="T45" fmla="*/ 6 h 39"/>
                    <a:gd name="T46" fmla="*/ 22 w 29"/>
                    <a:gd name="T47" fmla="*/ 5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29" h="39">
                      <a:moveTo>
                        <a:pt x="22" y="5"/>
                      </a:moveTo>
                      <a:lnTo>
                        <a:pt x="20" y="7"/>
                      </a:lnTo>
                      <a:lnTo>
                        <a:pt x="20" y="6"/>
                      </a:lnTo>
                      <a:lnTo>
                        <a:pt x="22" y="5"/>
                      </a:lnTo>
                      <a:lnTo>
                        <a:pt x="24" y="2"/>
                      </a:lnTo>
                      <a:lnTo>
                        <a:pt x="26" y="0"/>
                      </a:lnTo>
                      <a:lnTo>
                        <a:pt x="29" y="1"/>
                      </a:lnTo>
                      <a:lnTo>
                        <a:pt x="29" y="5"/>
                      </a:lnTo>
                      <a:lnTo>
                        <a:pt x="25" y="17"/>
                      </a:lnTo>
                      <a:lnTo>
                        <a:pt x="25" y="18"/>
                      </a:lnTo>
                      <a:lnTo>
                        <a:pt x="23" y="21"/>
                      </a:lnTo>
                      <a:lnTo>
                        <a:pt x="22" y="26"/>
                      </a:lnTo>
                      <a:lnTo>
                        <a:pt x="19" y="33"/>
                      </a:lnTo>
                      <a:lnTo>
                        <a:pt x="15" y="39"/>
                      </a:lnTo>
                      <a:lnTo>
                        <a:pt x="11" y="39"/>
                      </a:lnTo>
                      <a:lnTo>
                        <a:pt x="8" y="37"/>
                      </a:lnTo>
                      <a:lnTo>
                        <a:pt x="2" y="33"/>
                      </a:lnTo>
                      <a:lnTo>
                        <a:pt x="0" y="28"/>
                      </a:lnTo>
                      <a:lnTo>
                        <a:pt x="2" y="26"/>
                      </a:lnTo>
                      <a:lnTo>
                        <a:pt x="5" y="22"/>
                      </a:lnTo>
                      <a:lnTo>
                        <a:pt x="14" y="11"/>
                      </a:lnTo>
                      <a:lnTo>
                        <a:pt x="18" y="9"/>
                      </a:lnTo>
                      <a:lnTo>
                        <a:pt x="19" y="6"/>
                      </a:lnTo>
                      <a:lnTo>
                        <a:pt x="22" y="5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745" name="Freeform 784">
                  <a:extLst>
                    <a:ext uri="{FF2B5EF4-FFF2-40B4-BE49-F238E27FC236}">
                      <a16:creationId xmlns:a16="http://schemas.microsoft.com/office/drawing/2014/main" id="{F654ED19-B87E-C24F-151C-6C4B8346A32F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2704407" y="2140407"/>
                  <a:ext cx="138200" cy="141774"/>
                </a:xfrm>
                <a:custGeom>
                  <a:avLst/>
                  <a:gdLst>
                    <a:gd name="T0" fmla="*/ 46 w 116"/>
                    <a:gd name="T1" fmla="*/ 36 h 119"/>
                    <a:gd name="T2" fmla="*/ 52 w 116"/>
                    <a:gd name="T3" fmla="*/ 29 h 119"/>
                    <a:gd name="T4" fmla="*/ 58 w 116"/>
                    <a:gd name="T5" fmla="*/ 22 h 119"/>
                    <a:gd name="T6" fmla="*/ 65 w 116"/>
                    <a:gd name="T7" fmla="*/ 13 h 119"/>
                    <a:gd name="T8" fmla="*/ 71 w 116"/>
                    <a:gd name="T9" fmla="*/ 15 h 119"/>
                    <a:gd name="T10" fmla="*/ 78 w 116"/>
                    <a:gd name="T11" fmla="*/ 13 h 119"/>
                    <a:gd name="T12" fmla="*/ 80 w 116"/>
                    <a:gd name="T13" fmla="*/ 21 h 119"/>
                    <a:gd name="T14" fmla="*/ 83 w 116"/>
                    <a:gd name="T15" fmla="*/ 17 h 119"/>
                    <a:gd name="T16" fmla="*/ 88 w 116"/>
                    <a:gd name="T17" fmla="*/ 16 h 119"/>
                    <a:gd name="T18" fmla="*/ 95 w 116"/>
                    <a:gd name="T19" fmla="*/ 12 h 119"/>
                    <a:gd name="T20" fmla="*/ 89 w 116"/>
                    <a:gd name="T21" fmla="*/ 7 h 119"/>
                    <a:gd name="T22" fmla="*/ 99 w 116"/>
                    <a:gd name="T23" fmla="*/ 0 h 119"/>
                    <a:gd name="T24" fmla="*/ 111 w 116"/>
                    <a:gd name="T25" fmla="*/ 11 h 119"/>
                    <a:gd name="T26" fmla="*/ 115 w 116"/>
                    <a:gd name="T27" fmla="*/ 21 h 119"/>
                    <a:gd name="T28" fmla="*/ 103 w 116"/>
                    <a:gd name="T29" fmla="*/ 26 h 119"/>
                    <a:gd name="T30" fmla="*/ 102 w 116"/>
                    <a:gd name="T31" fmla="*/ 34 h 119"/>
                    <a:gd name="T32" fmla="*/ 107 w 116"/>
                    <a:gd name="T33" fmla="*/ 46 h 119"/>
                    <a:gd name="T34" fmla="*/ 103 w 116"/>
                    <a:gd name="T35" fmla="*/ 50 h 119"/>
                    <a:gd name="T36" fmla="*/ 107 w 116"/>
                    <a:gd name="T37" fmla="*/ 55 h 119"/>
                    <a:gd name="T38" fmla="*/ 102 w 116"/>
                    <a:gd name="T39" fmla="*/ 68 h 119"/>
                    <a:gd name="T40" fmla="*/ 91 w 116"/>
                    <a:gd name="T41" fmla="*/ 75 h 119"/>
                    <a:gd name="T42" fmla="*/ 87 w 116"/>
                    <a:gd name="T43" fmla="*/ 89 h 119"/>
                    <a:gd name="T44" fmla="*/ 77 w 116"/>
                    <a:gd name="T45" fmla="*/ 73 h 119"/>
                    <a:gd name="T46" fmla="*/ 80 w 116"/>
                    <a:gd name="T47" fmla="*/ 56 h 119"/>
                    <a:gd name="T48" fmla="*/ 76 w 116"/>
                    <a:gd name="T49" fmla="*/ 55 h 119"/>
                    <a:gd name="T50" fmla="*/ 71 w 116"/>
                    <a:gd name="T51" fmla="*/ 60 h 119"/>
                    <a:gd name="T52" fmla="*/ 71 w 116"/>
                    <a:gd name="T53" fmla="*/ 71 h 119"/>
                    <a:gd name="T54" fmla="*/ 63 w 116"/>
                    <a:gd name="T55" fmla="*/ 69 h 119"/>
                    <a:gd name="T56" fmla="*/ 63 w 116"/>
                    <a:gd name="T57" fmla="*/ 76 h 119"/>
                    <a:gd name="T58" fmla="*/ 67 w 116"/>
                    <a:gd name="T59" fmla="*/ 87 h 119"/>
                    <a:gd name="T60" fmla="*/ 61 w 116"/>
                    <a:gd name="T61" fmla="*/ 99 h 119"/>
                    <a:gd name="T62" fmla="*/ 57 w 116"/>
                    <a:gd name="T63" fmla="*/ 94 h 119"/>
                    <a:gd name="T64" fmla="*/ 52 w 116"/>
                    <a:gd name="T65" fmla="*/ 85 h 119"/>
                    <a:gd name="T66" fmla="*/ 51 w 116"/>
                    <a:gd name="T67" fmla="*/ 91 h 119"/>
                    <a:gd name="T68" fmla="*/ 52 w 116"/>
                    <a:gd name="T69" fmla="*/ 97 h 119"/>
                    <a:gd name="T70" fmla="*/ 52 w 116"/>
                    <a:gd name="T71" fmla="*/ 107 h 119"/>
                    <a:gd name="T72" fmla="*/ 50 w 116"/>
                    <a:gd name="T73" fmla="*/ 114 h 119"/>
                    <a:gd name="T74" fmla="*/ 42 w 116"/>
                    <a:gd name="T75" fmla="*/ 111 h 119"/>
                    <a:gd name="T76" fmla="*/ 39 w 116"/>
                    <a:gd name="T77" fmla="*/ 114 h 119"/>
                    <a:gd name="T78" fmla="*/ 33 w 116"/>
                    <a:gd name="T79" fmla="*/ 101 h 119"/>
                    <a:gd name="T80" fmla="*/ 33 w 116"/>
                    <a:gd name="T81" fmla="*/ 92 h 119"/>
                    <a:gd name="T82" fmla="*/ 29 w 116"/>
                    <a:gd name="T83" fmla="*/ 104 h 119"/>
                    <a:gd name="T84" fmla="*/ 17 w 116"/>
                    <a:gd name="T85" fmla="*/ 104 h 119"/>
                    <a:gd name="T86" fmla="*/ 17 w 116"/>
                    <a:gd name="T87" fmla="*/ 96 h 119"/>
                    <a:gd name="T88" fmla="*/ 11 w 116"/>
                    <a:gd name="T89" fmla="*/ 109 h 119"/>
                    <a:gd name="T90" fmla="*/ 4 w 116"/>
                    <a:gd name="T91" fmla="*/ 106 h 119"/>
                    <a:gd name="T92" fmla="*/ 1 w 116"/>
                    <a:gd name="T93" fmla="*/ 100 h 119"/>
                    <a:gd name="T94" fmla="*/ 5 w 116"/>
                    <a:gd name="T95" fmla="*/ 89 h 119"/>
                    <a:gd name="T96" fmla="*/ 9 w 116"/>
                    <a:gd name="T97" fmla="*/ 79 h 119"/>
                    <a:gd name="T98" fmla="*/ 17 w 116"/>
                    <a:gd name="T99" fmla="*/ 79 h 119"/>
                    <a:gd name="T100" fmla="*/ 24 w 116"/>
                    <a:gd name="T101" fmla="*/ 69 h 119"/>
                    <a:gd name="T102" fmla="*/ 26 w 116"/>
                    <a:gd name="T103" fmla="*/ 60 h 119"/>
                    <a:gd name="T104" fmla="*/ 32 w 116"/>
                    <a:gd name="T105" fmla="*/ 60 h 119"/>
                    <a:gd name="T106" fmla="*/ 39 w 116"/>
                    <a:gd name="T107" fmla="*/ 51 h 119"/>
                    <a:gd name="T108" fmla="*/ 43 w 116"/>
                    <a:gd name="T109" fmla="*/ 43 h 1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116" h="119">
                      <a:moveTo>
                        <a:pt x="45" y="39"/>
                      </a:moveTo>
                      <a:lnTo>
                        <a:pt x="46" y="39"/>
                      </a:lnTo>
                      <a:lnTo>
                        <a:pt x="46" y="36"/>
                      </a:lnTo>
                      <a:lnTo>
                        <a:pt x="48" y="35"/>
                      </a:lnTo>
                      <a:lnTo>
                        <a:pt x="50" y="32"/>
                      </a:lnTo>
                      <a:lnTo>
                        <a:pt x="52" y="29"/>
                      </a:lnTo>
                      <a:lnTo>
                        <a:pt x="54" y="29"/>
                      </a:lnTo>
                      <a:lnTo>
                        <a:pt x="55" y="26"/>
                      </a:lnTo>
                      <a:lnTo>
                        <a:pt x="58" y="22"/>
                      </a:lnTo>
                      <a:lnTo>
                        <a:pt x="58" y="18"/>
                      </a:lnTo>
                      <a:lnTo>
                        <a:pt x="64" y="16"/>
                      </a:lnTo>
                      <a:lnTo>
                        <a:pt x="65" y="13"/>
                      </a:lnTo>
                      <a:lnTo>
                        <a:pt x="68" y="14"/>
                      </a:lnTo>
                      <a:lnTo>
                        <a:pt x="69" y="16"/>
                      </a:lnTo>
                      <a:lnTo>
                        <a:pt x="71" y="15"/>
                      </a:lnTo>
                      <a:lnTo>
                        <a:pt x="75" y="15"/>
                      </a:lnTo>
                      <a:lnTo>
                        <a:pt x="76" y="13"/>
                      </a:lnTo>
                      <a:lnTo>
                        <a:pt x="78" y="13"/>
                      </a:lnTo>
                      <a:lnTo>
                        <a:pt x="78" y="17"/>
                      </a:lnTo>
                      <a:lnTo>
                        <a:pt x="78" y="22"/>
                      </a:lnTo>
                      <a:lnTo>
                        <a:pt x="80" y="21"/>
                      </a:lnTo>
                      <a:lnTo>
                        <a:pt x="79" y="17"/>
                      </a:lnTo>
                      <a:lnTo>
                        <a:pt x="80" y="13"/>
                      </a:lnTo>
                      <a:lnTo>
                        <a:pt x="83" y="17"/>
                      </a:lnTo>
                      <a:lnTo>
                        <a:pt x="87" y="19"/>
                      </a:lnTo>
                      <a:lnTo>
                        <a:pt x="89" y="19"/>
                      </a:lnTo>
                      <a:lnTo>
                        <a:pt x="88" y="16"/>
                      </a:lnTo>
                      <a:lnTo>
                        <a:pt x="93" y="17"/>
                      </a:lnTo>
                      <a:lnTo>
                        <a:pt x="96" y="14"/>
                      </a:lnTo>
                      <a:lnTo>
                        <a:pt x="95" y="12"/>
                      </a:lnTo>
                      <a:lnTo>
                        <a:pt x="94" y="13"/>
                      </a:lnTo>
                      <a:lnTo>
                        <a:pt x="91" y="11"/>
                      </a:lnTo>
                      <a:lnTo>
                        <a:pt x="89" y="7"/>
                      </a:lnTo>
                      <a:lnTo>
                        <a:pt x="92" y="6"/>
                      </a:lnTo>
                      <a:lnTo>
                        <a:pt x="94" y="2"/>
                      </a:lnTo>
                      <a:lnTo>
                        <a:pt x="99" y="0"/>
                      </a:lnTo>
                      <a:lnTo>
                        <a:pt x="106" y="6"/>
                      </a:lnTo>
                      <a:lnTo>
                        <a:pt x="106" y="7"/>
                      </a:lnTo>
                      <a:lnTo>
                        <a:pt x="111" y="11"/>
                      </a:lnTo>
                      <a:lnTo>
                        <a:pt x="116" y="16"/>
                      </a:lnTo>
                      <a:lnTo>
                        <a:pt x="116" y="19"/>
                      </a:lnTo>
                      <a:lnTo>
                        <a:pt x="115" y="21"/>
                      </a:lnTo>
                      <a:lnTo>
                        <a:pt x="112" y="22"/>
                      </a:lnTo>
                      <a:lnTo>
                        <a:pt x="111" y="24"/>
                      </a:lnTo>
                      <a:lnTo>
                        <a:pt x="103" y="26"/>
                      </a:lnTo>
                      <a:lnTo>
                        <a:pt x="102" y="29"/>
                      </a:lnTo>
                      <a:lnTo>
                        <a:pt x="101" y="31"/>
                      </a:lnTo>
                      <a:lnTo>
                        <a:pt x="102" y="34"/>
                      </a:lnTo>
                      <a:lnTo>
                        <a:pt x="110" y="43"/>
                      </a:lnTo>
                      <a:lnTo>
                        <a:pt x="110" y="46"/>
                      </a:lnTo>
                      <a:lnTo>
                        <a:pt x="107" y="46"/>
                      </a:lnTo>
                      <a:lnTo>
                        <a:pt x="104" y="44"/>
                      </a:lnTo>
                      <a:lnTo>
                        <a:pt x="102" y="46"/>
                      </a:lnTo>
                      <a:lnTo>
                        <a:pt x="103" y="50"/>
                      </a:lnTo>
                      <a:lnTo>
                        <a:pt x="106" y="50"/>
                      </a:lnTo>
                      <a:lnTo>
                        <a:pt x="107" y="54"/>
                      </a:lnTo>
                      <a:lnTo>
                        <a:pt x="107" y="55"/>
                      </a:lnTo>
                      <a:lnTo>
                        <a:pt x="109" y="60"/>
                      </a:lnTo>
                      <a:lnTo>
                        <a:pt x="107" y="64"/>
                      </a:lnTo>
                      <a:lnTo>
                        <a:pt x="102" y="68"/>
                      </a:lnTo>
                      <a:lnTo>
                        <a:pt x="94" y="68"/>
                      </a:lnTo>
                      <a:lnTo>
                        <a:pt x="93" y="71"/>
                      </a:lnTo>
                      <a:lnTo>
                        <a:pt x="91" y="75"/>
                      </a:lnTo>
                      <a:lnTo>
                        <a:pt x="92" y="84"/>
                      </a:lnTo>
                      <a:lnTo>
                        <a:pt x="91" y="88"/>
                      </a:lnTo>
                      <a:lnTo>
                        <a:pt x="87" y="89"/>
                      </a:lnTo>
                      <a:lnTo>
                        <a:pt x="84" y="89"/>
                      </a:lnTo>
                      <a:lnTo>
                        <a:pt x="77" y="77"/>
                      </a:lnTo>
                      <a:lnTo>
                        <a:pt x="77" y="73"/>
                      </a:lnTo>
                      <a:lnTo>
                        <a:pt x="78" y="68"/>
                      </a:lnTo>
                      <a:lnTo>
                        <a:pt x="78" y="63"/>
                      </a:lnTo>
                      <a:lnTo>
                        <a:pt x="80" y="56"/>
                      </a:lnTo>
                      <a:lnTo>
                        <a:pt x="81" y="53"/>
                      </a:lnTo>
                      <a:lnTo>
                        <a:pt x="78" y="52"/>
                      </a:lnTo>
                      <a:lnTo>
                        <a:pt x="76" y="55"/>
                      </a:lnTo>
                      <a:lnTo>
                        <a:pt x="72" y="55"/>
                      </a:lnTo>
                      <a:lnTo>
                        <a:pt x="71" y="58"/>
                      </a:lnTo>
                      <a:lnTo>
                        <a:pt x="71" y="60"/>
                      </a:lnTo>
                      <a:lnTo>
                        <a:pt x="69" y="61"/>
                      </a:lnTo>
                      <a:lnTo>
                        <a:pt x="71" y="63"/>
                      </a:lnTo>
                      <a:lnTo>
                        <a:pt x="71" y="71"/>
                      </a:lnTo>
                      <a:lnTo>
                        <a:pt x="68" y="74"/>
                      </a:lnTo>
                      <a:lnTo>
                        <a:pt x="65" y="70"/>
                      </a:lnTo>
                      <a:lnTo>
                        <a:pt x="63" y="69"/>
                      </a:lnTo>
                      <a:lnTo>
                        <a:pt x="63" y="71"/>
                      </a:lnTo>
                      <a:lnTo>
                        <a:pt x="61" y="74"/>
                      </a:lnTo>
                      <a:lnTo>
                        <a:pt x="63" y="76"/>
                      </a:lnTo>
                      <a:lnTo>
                        <a:pt x="66" y="77"/>
                      </a:lnTo>
                      <a:lnTo>
                        <a:pt x="68" y="84"/>
                      </a:lnTo>
                      <a:lnTo>
                        <a:pt x="67" y="87"/>
                      </a:lnTo>
                      <a:lnTo>
                        <a:pt x="63" y="90"/>
                      </a:lnTo>
                      <a:lnTo>
                        <a:pt x="63" y="96"/>
                      </a:lnTo>
                      <a:lnTo>
                        <a:pt x="61" y="99"/>
                      </a:lnTo>
                      <a:lnTo>
                        <a:pt x="61" y="98"/>
                      </a:lnTo>
                      <a:lnTo>
                        <a:pt x="59" y="99"/>
                      </a:lnTo>
                      <a:lnTo>
                        <a:pt x="57" y="94"/>
                      </a:lnTo>
                      <a:lnTo>
                        <a:pt x="55" y="89"/>
                      </a:lnTo>
                      <a:lnTo>
                        <a:pt x="54" y="83"/>
                      </a:lnTo>
                      <a:lnTo>
                        <a:pt x="52" y="85"/>
                      </a:lnTo>
                      <a:lnTo>
                        <a:pt x="50" y="84"/>
                      </a:lnTo>
                      <a:lnTo>
                        <a:pt x="50" y="87"/>
                      </a:lnTo>
                      <a:lnTo>
                        <a:pt x="51" y="91"/>
                      </a:lnTo>
                      <a:lnTo>
                        <a:pt x="52" y="93"/>
                      </a:lnTo>
                      <a:lnTo>
                        <a:pt x="50" y="97"/>
                      </a:lnTo>
                      <a:lnTo>
                        <a:pt x="52" y="97"/>
                      </a:lnTo>
                      <a:lnTo>
                        <a:pt x="47" y="100"/>
                      </a:lnTo>
                      <a:lnTo>
                        <a:pt x="51" y="102"/>
                      </a:lnTo>
                      <a:lnTo>
                        <a:pt x="52" y="107"/>
                      </a:lnTo>
                      <a:lnTo>
                        <a:pt x="53" y="108"/>
                      </a:lnTo>
                      <a:lnTo>
                        <a:pt x="51" y="108"/>
                      </a:lnTo>
                      <a:lnTo>
                        <a:pt x="50" y="114"/>
                      </a:lnTo>
                      <a:lnTo>
                        <a:pt x="47" y="115"/>
                      </a:lnTo>
                      <a:lnTo>
                        <a:pt x="45" y="115"/>
                      </a:lnTo>
                      <a:lnTo>
                        <a:pt x="42" y="111"/>
                      </a:lnTo>
                      <a:lnTo>
                        <a:pt x="42" y="116"/>
                      </a:lnTo>
                      <a:lnTo>
                        <a:pt x="41" y="119"/>
                      </a:lnTo>
                      <a:lnTo>
                        <a:pt x="39" y="114"/>
                      </a:lnTo>
                      <a:lnTo>
                        <a:pt x="38" y="106"/>
                      </a:lnTo>
                      <a:lnTo>
                        <a:pt x="36" y="106"/>
                      </a:lnTo>
                      <a:lnTo>
                        <a:pt x="33" y="101"/>
                      </a:lnTo>
                      <a:lnTo>
                        <a:pt x="34" y="98"/>
                      </a:lnTo>
                      <a:lnTo>
                        <a:pt x="34" y="95"/>
                      </a:lnTo>
                      <a:lnTo>
                        <a:pt x="33" y="92"/>
                      </a:lnTo>
                      <a:lnTo>
                        <a:pt x="30" y="95"/>
                      </a:lnTo>
                      <a:lnTo>
                        <a:pt x="29" y="101"/>
                      </a:lnTo>
                      <a:lnTo>
                        <a:pt x="29" y="104"/>
                      </a:lnTo>
                      <a:lnTo>
                        <a:pt x="26" y="110"/>
                      </a:lnTo>
                      <a:lnTo>
                        <a:pt x="24" y="107"/>
                      </a:lnTo>
                      <a:lnTo>
                        <a:pt x="17" y="104"/>
                      </a:lnTo>
                      <a:lnTo>
                        <a:pt x="17" y="102"/>
                      </a:lnTo>
                      <a:lnTo>
                        <a:pt x="17" y="100"/>
                      </a:lnTo>
                      <a:lnTo>
                        <a:pt x="17" y="96"/>
                      </a:lnTo>
                      <a:lnTo>
                        <a:pt x="15" y="103"/>
                      </a:lnTo>
                      <a:lnTo>
                        <a:pt x="13" y="104"/>
                      </a:lnTo>
                      <a:lnTo>
                        <a:pt x="11" y="109"/>
                      </a:lnTo>
                      <a:lnTo>
                        <a:pt x="7" y="111"/>
                      </a:lnTo>
                      <a:lnTo>
                        <a:pt x="4" y="108"/>
                      </a:lnTo>
                      <a:lnTo>
                        <a:pt x="4" y="106"/>
                      </a:lnTo>
                      <a:lnTo>
                        <a:pt x="7" y="96"/>
                      </a:lnTo>
                      <a:lnTo>
                        <a:pt x="5" y="95"/>
                      </a:lnTo>
                      <a:lnTo>
                        <a:pt x="1" y="100"/>
                      </a:lnTo>
                      <a:lnTo>
                        <a:pt x="0" y="94"/>
                      </a:lnTo>
                      <a:lnTo>
                        <a:pt x="2" y="91"/>
                      </a:lnTo>
                      <a:lnTo>
                        <a:pt x="5" y="89"/>
                      </a:lnTo>
                      <a:lnTo>
                        <a:pt x="5" y="82"/>
                      </a:lnTo>
                      <a:lnTo>
                        <a:pt x="8" y="81"/>
                      </a:lnTo>
                      <a:lnTo>
                        <a:pt x="9" y="79"/>
                      </a:lnTo>
                      <a:lnTo>
                        <a:pt x="12" y="77"/>
                      </a:lnTo>
                      <a:lnTo>
                        <a:pt x="14" y="77"/>
                      </a:lnTo>
                      <a:lnTo>
                        <a:pt x="17" y="79"/>
                      </a:lnTo>
                      <a:lnTo>
                        <a:pt x="19" y="77"/>
                      </a:lnTo>
                      <a:lnTo>
                        <a:pt x="21" y="78"/>
                      </a:lnTo>
                      <a:lnTo>
                        <a:pt x="24" y="69"/>
                      </a:lnTo>
                      <a:lnTo>
                        <a:pt x="26" y="67"/>
                      </a:lnTo>
                      <a:lnTo>
                        <a:pt x="26" y="65"/>
                      </a:lnTo>
                      <a:lnTo>
                        <a:pt x="26" y="60"/>
                      </a:lnTo>
                      <a:lnTo>
                        <a:pt x="28" y="62"/>
                      </a:lnTo>
                      <a:lnTo>
                        <a:pt x="29" y="61"/>
                      </a:lnTo>
                      <a:lnTo>
                        <a:pt x="32" y="60"/>
                      </a:lnTo>
                      <a:lnTo>
                        <a:pt x="33" y="57"/>
                      </a:lnTo>
                      <a:lnTo>
                        <a:pt x="35" y="57"/>
                      </a:lnTo>
                      <a:lnTo>
                        <a:pt x="39" y="51"/>
                      </a:lnTo>
                      <a:lnTo>
                        <a:pt x="43" y="50"/>
                      </a:lnTo>
                      <a:lnTo>
                        <a:pt x="41" y="49"/>
                      </a:lnTo>
                      <a:lnTo>
                        <a:pt x="43" y="43"/>
                      </a:lnTo>
                      <a:lnTo>
                        <a:pt x="43" y="40"/>
                      </a:lnTo>
                      <a:lnTo>
                        <a:pt x="45" y="39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746" name="Freeform 785">
                  <a:extLst>
                    <a:ext uri="{FF2B5EF4-FFF2-40B4-BE49-F238E27FC236}">
                      <a16:creationId xmlns:a16="http://schemas.microsoft.com/office/drawing/2014/main" id="{04997B7D-5F74-8055-D308-37003BB88346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2855713" y="2196402"/>
                  <a:ext cx="23828" cy="14297"/>
                </a:xfrm>
                <a:custGeom>
                  <a:avLst/>
                  <a:gdLst>
                    <a:gd name="T0" fmla="*/ 13 w 20"/>
                    <a:gd name="T1" fmla="*/ 0 h 12"/>
                    <a:gd name="T2" fmla="*/ 15 w 20"/>
                    <a:gd name="T3" fmla="*/ 0 h 12"/>
                    <a:gd name="T4" fmla="*/ 20 w 20"/>
                    <a:gd name="T5" fmla="*/ 6 h 12"/>
                    <a:gd name="T6" fmla="*/ 20 w 20"/>
                    <a:gd name="T7" fmla="*/ 8 h 12"/>
                    <a:gd name="T8" fmla="*/ 19 w 20"/>
                    <a:gd name="T9" fmla="*/ 11 h 12"/>
                    <a:gd name="T10" fmla="*/ 13 w 20"/>
                    <a:gd name="T11" fmla="*/ 12 h 12"/>
                    <a:gd name="T12" fmla="*/ 3 w 20"/>
                    <a:gd name="T13" fmla="*/ 10 h 12"/>
                    <a:gd name="T14" fmla="*/ 0 w 20"/>
                    <a:gd name="T15" fmla="*/ 5 h 12"/>
                    <a:gd name="T16" fmla="*/ 1 w 20"/>
                    <a:gd name="T17" fmla="*/ 3 h 12"/>
                    <a:gd name="T18" fmla="*/ 13 w 20"/>
                    <a:gd name="T19" fmla="*/ 0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0" h="12">
                      <a:moveTo>
                        <a:pt x="13" y="0"/>
                      </a:moveTo>
                      <a:lnTo>
                        <a:pt x="15" y="0"/>
                      </a:lnTo>
                      <a:lnTo>
                        <a:pt x="20" y="6"/>
                      </a:lnTo>
                      <a:lnTo>
                        <a:pt x="20" y="8"/>
                      </a:lnTo>
                      <a:lnTo>
                        <a:pt x="19" y="11"/>
                      </a:lnTo>
                      <a:lnTo>
                        <a:pt x="13" y="12"/>
                      </a:lnTo>
                      <a:lnTo>
                        <a:pt x="3" y="10"/>
                      </a:lnTo>
                      <a:lnTo>
                        <a:pt x="0" y="5"/>
                      </a:lnTo>
                      <a:lnTo>
                        <a:pt x="1" y="3"/>
                      </a:lnTo>
                      <a:lnTo>
                        <a:pt x="13" y="0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747" name="Freeform 786">
                  <a:extLst>
                    <a:ext uri="{FF2B5EF4-FFF2-40B4-BE49-F238E27FC236}">
                      <a16:creationId xmlns:a16="http://schemas.microsoft.com/office/drawing/2014/main" id="{69903DAB-1AB4-5828-7E03-B0513A5D3C1E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2883115" y="2090369"/>
                  <a:ext cx="69100" cy="67909"/>
                </a:xfrm>
                <a:custGeom>
                  <a:avLst/>
                  <a:gdLst>
                    <a:gd name="T0" fmla="*/ 22 w 58"/>
                    <a:gd name="T1" fmla="*/ 6 h 57"/>
                    <a:gd name="T2" fmla="*/ 24 w 58"/>
                    <a:gd name="T3" fmla="*/ 7 h 57"/>
                    <a:gd name="T4" fmla="*/ 24 w 58"/>
                    <a:gd name="T5" fmla="*/ 6 h 57"/>
                    <a:gd name="T6" fmla="*/ 27 w 58"/>
                    <a:gd name="T7" fmla="*/ 4 h 57"/>
                    <a:gd name="T8" fmla="*/ 37 w 58"/>
                    <a:gd name="T9" fmla="*/ 2 h 57"/>
                    <a:gd name="T10" fmla="*/ 37 w 58"/>
                    <a:gd name="T11" fmla="*/ 4 h 57"/>
                    <a:gd name="T12" fmla="*/ 40 w 58"/>
                    <a:gd name="T13" fmla="*/ 5 h 57"/>
                    <a:gd name="T14" fmla="*/ 42 w 58"/>
                    <a:gd name="T15" fmla="*/ 1 h 57"/>
                    <a:gd name="T16" fmla="*/ 50 w 58"/>
                    <a:gd name="T17" fmla="*/ 0 h 57"/>
                    <a:gd name="T18" fmla="*/ 57 w 58"/>
                    <a:gd name="T19" fmla="*/ 2 h 57"/>
                    <a:gd name="T20" fmla="*/ 58 w 58"/>
                    <a:gd name="T21" fmla="*/ 6 h 57"/>
                    <a:gd name="T22" fmla="*/ 57 w 58"/>
                    <a:gd name="T23" fmla="*/ 11 h 57"/>
                    <a:gd name="T24" fmla="*/ 56 w 58"/>
                    <a:gd name="T25" fmla="*/ 14 h 57"/>
                    <a:gd name="T26" fmla="*/ 43 w 58"/>
                    <a:gd name="T27" fmla="*/ 18 h 57"/>
                    <a:gd name="T28" fmla="*/ 39 w 58"/>
                    <a:gd name="T29" fmla="*/ 18 h 57"/>
                    <a:gd name="T30" fmla="*/ 39 w 58"/>
                    <a:gd name="T31" fmla="*/ 19 h 57"/>
                    <a:gd name="T32" fmla="*/ 37 w 58"/>
                    <a:gd name="T33" fmla="*/ 20 h 57"/>
                    <a:gd name="T34" fmla="*/ 39 w 58"/>
                    <a:gd name="T35" fmla="*/ 22 h 57"/>
                    <a:gd name="T36" fmla="*/ 38 w 58"/>
                    <a:gd name="T37" fmla="*/ 23 h 57"/>
                    <a:gd name="T38" fmla="*/ 30 w 58"/>
                    <a:gd name="T39" fmla="*/ 23 h 57"/>
                    <a:gd name="T40" fmla="*/ 31 w 58"/>
                    <a:gd name="T41" fmla="*/ 24 h 57"/>
                    <a:gd name="T42" fmla="*/ 31 w 58"/>
                    <a:gd name="T43" fmla="*/ 28 h 57"/>
                    <a:gd name="T44" fmla="*/ 33 w 58"/>
                    <a:gd name="T45" fmla="*/ 25 h 57"/>
                    <a:gd name="T46" fmla="*/ 34 w 58"/>
                    <a:gd name="T47" fmla="*/ 27 h 57"/>
                    <a:gd name="T48" fmla="*/ 32 w 58"/>
                    <a:gd name="T49" fmla="*/ 30 h 57"/>
                    <a:gd name="T50" fmla="*/ 35 w 58"/>
                    <a:gd name="T51" fmla="*/ 27 h 57"/>
                    <a:gd name="T52" fmla="*/ 37 w 58"/>
                    <a:gd name="T53" fmla="*/ 27 h 57"/>
                    <a:gd name="T54" fmla="*/ 38 w 58"/>
                    <a:gd name="T55" fmla="*/ 30 h 57"/>
                    <a:gd name="T56" fmla="*/ 39 w 58"/>
                    <a:gd name="T57" fmla="*/ 29 h 57"/>
                    <a:gd name="T58" fmla="*/ 39 w 58"/>
                    <a:gd name="T59" fmla="*/ 25 h 57"/>
                    <a:gd name="T60" fmla="*/ 40 w 58"/>
                    <a:gd name="T61" fmla="*/ 23 h 57"/>
                    <a:gd name="T62" fmla="*/ 42 w 58"/>
                    <a:gd name="T63" fmla="*/ 26 h 57"/>
                    <a:gd name="T64" fmla="*/ 45 w 58"/>
                    <a:gd name="T65" fmla="*/ 27 h 57"/>
                    <a:gd name="T66" fmla="*/ 50 w 58"/>
                    <a:gd name="T67" fmla="*/ 25 h 57"/>
                    <a:gd name="T68" fmla="*/ 51 w 58"/>
                    <a:gd name="T69" fmla="*/ 33 h 57"/>
                    <a:gd name="T70" fmla="*/ 50 w 58"/>
                    <a:gd name="T71" fmla="*/ 44 h 57"/>
                    <a:gd name="T72" fmla="*/ 49 w 58"/>
                    <a:gd name="T73" fmla="*/ 45 h 57"/>
                    <a:gd name="T74" fmla="*/ 47 w 58"/>
                    <a:gd name="T75" fmla="*/ 48 h 57"/>
                    <a:gd name="T76" fmla="*/ 37 w 58"/>
                    <a:gd name="T77" fmla="*/ 51 h 57"/>
                    <a:gd name="T78" fmla="*/ 34 w 58"/>
                    <a:gd name="T79" fmla="*/ 50 h 57"/>
                    <a:gd name="T80" fmla="*/ 22 w 58"/>
                    <a:gd name="T81" fmla="*/ 57 h 57"/>
                    <a:gd name="T82" fmla="*/ 18 w 58"/>
                    <a:gd name="T83" fmla="*/ 57 h 57"/>
                    <a:gd name="T84" fmla="*/ 15 w 58"/>
                    <a:gd name="T85" fmla="*/ 55 h 57"/>
                    <a:gd name="T86" fmla="*/ 13 w 58"/>
                    <a:gd name="T87" fmla="*/ 51 h 57"/>
                    <a:gd name="T88" fmla="*/ 13 w 58"/>
                    <a:gd name="T89" fmla="*/ 49 h 57"/>
                    <a:gd name="T90" fmla="*/ 4 w 58"/>
                    <a:gd name="T91" fmla="*/ 46 h 57"/>
                    <a:gd name="T92" fmla="*/ 2 w 58"/>
                    <a:gd name="T93" fmla="*/ 43 h 57"/>
                    <a:gd name="T94" fmla="*/ 2 w 58"/>
                    <a:gd name="T95" fmla="*/ 39 h 57"/>
                    <a:gd name="T96" fmla="*/ 3 w 58"/>
                    <a:gd name="T97" fmla="*/ 37 h 57"/>
                    <a:gd name="T98" fmla="*/ 2 w 58"/>
                    <a:gd name="T99" fmla="*/ 34 h 57"/>
                    <a:gd name="T100" fmla="*/ 2 w 58"/>
                    <a:gd name="T101" fmla="*/ 29 h 57"/>
                    <a:gd name="T102" fmla="*/ 0 w 58"/>
                    <a:gd name="T103" fmla="*/ 24 h 57"/>
                    <a:gd name="T104" fmla="*/ 1 w 58"/>
                    <a:gd name="T105" fmla="*/ 18 h 57"/>
                    <a:gd name="T106" fmla="*/ 2 w 58"/>
                    <a:gd name="T107" fmla="*/ 16 h 57"/>
                    <a:gd name="T108" fmla="*/ 9 w 58"/>
                    <a:gd name="T109" fmla="*/ 14 h 57"/>
                    <a:gd name="T110" fmla="*/ 10 w 58"/>
                    <a:gd name="T111" fmla="*/ 11 h 57"/>
                    <a:gd name="T112" fmla="*/ 13 w 58"/>
                    <a:gd name="T113" fmla="*/ 10 h 57"/>
                    <a:gd name="T114" fmla="*/ 16 w 58"/>
                    <a:gd name="T115" fmla="*/ 11 h 57"/>
                    <a:gd name="T116" fmla="*/ 18 w 58"/>
                    <a:gd name="T117" fmla="*/ 7 h 57"/>
                    <a:gd name="T118" fmla="*/ 21 w 58"/>
                    <a:gd name="T119" fmla="*/ 7 h 57"/>
                    <a:gd name="T120" fmla="*/ 22 w 58"/>
                    <a:gd name="T121" fmla="*/ 6 h 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58" h="57">
                      <a:moveTo>
                        <a:pt x="22" y="6"/>
                      </a:moveTo>
                      <a:lnTo>
                        <a:pt x="24" y="7"/>
                      </a:lnTo>
                      <a:lnTo>
                        <a:pt x="24" y="6"/>
                      </a:lnTo>
                      <a:lnTo>
                        <a:pt x="27" y="4"/>
                      </a:lnTo>
                      <a:lnTo>
                        <a:pt x="37" y="2"/>
                      </a:lnTo>
                      <a:lnTo>
                        <a:pt x="37" y="4"/>
                      </a:lnTo>
                      <a:lnTo>
                        <a:pt x="40" y="5"/>
                      </a:lnTo>
                      <a:lnTo>
                        <a:pt x="42" y="1"/>
                      </a:lnTo>
                      <a:lnTo>
                        <a:pt x="50" y="0"/>
                      </a:lnTo>
                      <a:lnTo>
                        <a:pt x="57" y="2"/>
                      </a:lnTo>
                      <a:lnTo>
                        <a:pt x="58" y="6"/>
                      </a:lnTo>
                      <a:lnTo>
                        <a:pt x="57" y="11"/>
                      </a:lnTo>
                      <a:lnTo>
                        <a:pt x="56" y="14"/>
                      </a:lnTo>
                      <a:lnTo>
                        <a:pt x="43" y="18"/>
                      </a:lnTo>
                      <a:lnTo>
                        <a:pt x="39" y="18"/>
                      </a:lnTo>
                      <a:lnTo>
                        <a:pt x="39" y="19"/>
                      </a:lnTo>
                      <a:lnTo>
                        <a:pt x="37" y="20"/>
                      </a:lnTo>
                      <a:lnTo>
                        <a:pt x="39" y="22"/>
                      </a:lnTo>
                      <a:lnTo>
                        <a:pt x="38" y="23"/>
                      </a:lnTo>
                      <a:lnTo>
                        <a:pt x="30" y="23"/>
                      </a:lnTo>
                      <a:lnTo>
                        <a:pt x="31" y="24"/>
                      </a:lnTo>
                      <a:lnTo>
                        <a:pt x="31" y="28"/>
                      </a:lnTo>
                      <a:lnTo>
                        <a:pt x="33" y="25"/>
                      </a:lnTo>
                      <a:lnTo>
                        <a:pt x="34" y="27"/>
                      </a:lnTo>
                      <a:lnTo>
                        <a:pt x="32" y="30"/>
                      </a:lnTo>
                      <a:lnTo>
                        <a:pt x="35" y="27"/>
                      </a:lnTo>
                      <a:lnTo>
                        <a:pt x="37" y="27"/>
                      </a:lnTo>
                      <a:lnTo>
                        <a:pt x="38" y="30"/>
                      </a:lnTo>
                      <a:lnTo>
                        <a:pt x="39" y="29"/>
                      </a:lnTo>
                      <a:lnTo>
                        <a:pt x="39" y="25"/>
                      </a:lnTo>
                      <a:lnTo>
                        <a:pt x="40" y="23"/>
                      </a:lnTo>
                      <a:lnTo>
                        <a:pt x="42" y="26"/>
                      </a:lnTo>
                      <a:lnTo>
                        <a:pt x="45" y="27"/>
                      </a:lnTo>
                      <a:lnTo>
                        <a:pt x="50" y="25"/>
                      </a:lnTo>
                      <a:lnTo>
                        <a:pt x="51" y="33"/>
                      </a:lnTo>
                      <a:lnTo>
                        <a:pt x="50" y="44"/>
                      </a:lnTo>
                      <a:lnTo>
                        <a:pt x="49" y="45"/>
                      </a:lnTo>
                      <a:lnTo>
                        <a:pt x="47" y="48"/>
                      </a:lnTo>
                      <a:lnTo>
                        <a:pt x="37" y="51"/>
                      </a:lnTo>
                      <a:lnTo>
                        <a:pt x="34" y="50"/>
                      </a:lnTo>
                      <a:lnTo>
                        <a:pt x="22" y="57"/>
                      </a:lnTo>
                      <a:lnTo>
                        <a:pt x="18" y="57"/>
                      </a:lnTo>
                      <a:lnTo>
                        <a:pt x="15" y="55"/>
                      </a:lnTo>
                      <a:lnTo>
                        <a:pt x="13" y="51"/>
                      </a:lnTo>
                      <a:lnTo>
                        <a:pt x="13" y="49"/>
                      </a:lnTo>
                      <a:lnTo>
                        <a:pt x="4" y="46"/>
                      </a:lnTo>
                      <a:lnTo>
                        <a:pt x="2" y="43"/>
                      </a:lnTo>
                      <a:lnTo>
                        <a:pt x="2" y="39"/>
                      </a:lnTo>
                      <a:lnTo>
                        <a:pt x="3" y="37"/>
                      </a:lnTo>
                      <a:lnTo>
                        <a:pt x="2" y="34"/>
                      </a:lnTo>
                      <a:lnTo>
                        <a:pt x="2" y="29"/>
                      </a:lnTo>
                      <a:lnTo>
                        <a:pt x="0" y="24"/>
                      </a:lnTo>
                      <a:lnTo>
                        <a:pt x="1" y="18"/>
                      </a:lnTo>
                      <a:lnTo>
                        <a:pt x="2" y="16"/>
                      </a:lnTo>
                      <a:lnTo>
                        <a:pt x="9" y="14"/>
                      </a:lnTo>
                      <a:lnTo>
                        <a:pt x="10" y="11"/>
                      </a:lnTo>
                      <a:lnTo>
                        <a:pt x="13" y="10"/>
                      </a:lnTo>
                      <a:lnTo>
                        <a:pt x="16" y="11"/>
                      </a:lnTo>
                      <a:lnTo>
                        <a:pt x="18" y="7"/>
                      </a:lnTo>
                      <a:lnTo>
                        <a:pt x="21" y="7"/>
                      </a:lnTo>
                      <a:lnTo>
                        <a:pt x="22" y="6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748" name="Freeform 787">
                  <a:extLst>
                    <a:ext uri="{FF2B5EF4-FFF2-40B4-BE49-F238E27FC236}">
                      <a16:creationId xmlns:a16="http://schemas.microsoft.com/office/drawing/2014/main" id="{3BD35A33-63AA-E708-6CE9-8E201B078AC8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2850948" y="2096326"/>
                  <a:ext cx="27402" cy="30976"/>
                </a:xfrm>
                <a:custGeom>
                  <a:avLst/>
                  <a:gdLst>
                    <a:gd name="T0" fmla="*/ 2 w 23"/>
                    <a:gd name="T1" fmla="*/ 7 h 26"/>
                    <a:gd name="T2" fmla="*/ 4 w 23"/>
                    <a:gd name="T3" fmla="*/ 6 h 26"/>
                    <a:gd name="T4" fmla="*/ 5 w 23"/>
                    <a:gd name="T5" fmla="*/ 8 h 26"/>
                    <a:gd name="T6" fmla="*/ 5 w 23"/>
                    <a:gd name="T7" fmla="*/ 5 h 26"/>
                    <a:gd name="T8" fmla="*/ 6 w 23"/>
                    <a:gd name="T9" fmla="*/ 2 h 26"/>
                    <a:gd name="T10" fmla="*/ 10 w 23"/>
                    <a:gd name="T11" fmla="*/ 0 h 26"/>
                    <a:gd name="T12" fmla="*/ 11 w 23"/>
                    <a:gd name="T13" fmla="*/ 2 h 26"/>
                    <a:gd name="T14" fmla="*/ 11 w 23"/>
                    <a:gd name="T15" fmla="*/ 3 h 26"/>
                    <a:gd name="T16" fmla="*/ 12 w 23"/>
                    <a:gd name="T17" fmla="*/ 6 h 26"/>
                    <a:gd name="T18" fmla="*/ 22 w 23"/>
                    <a:gd name="T19" fmla="*/ 15 h 26"/>
                    <a:gd name="T20" fmla="*/ 23 w 23"/>
                    <a:gd name="T21" fmla="*/ 19 h 26"/>
                    <a:gd name="T22" fmla="*/ 21 w 23"/>
                    <a:gd name="T23" fmla="*/ 23 h 26"/>
                    <a:gd name="T24" fmla="*/ 13 w 23"/>
                    <a:gd name="T25" fmla="*/ 26 h 26"/>
                    <a:gd name="T26" fmla="*/ 9 w 23"/>
                    <a:gd name="T27" fmla="*/ 22 h 26"/>
                    <a:gd name="T28" fmla="*/ 5 w 23"/>
                    <a:gd name="T29" fmla="*/ 15 h 26"/>
                    <a:gd name="T30" fmla="*/ 4 w 23"/>
                    <a:gd name="T31" fmla="*/ 15 h 26"/>
                    <a:gd name="T32" fmla="*/ 2 w 23"/>
                    <a:gd name="T33" fmla="*/ 10 h 26"/>
                    <a:gd name="T34" fmla="*/ 0 w 23"/>
                    <a:gd name="T35" fmla="*/ 8 h 26"/>
                    <a:gd name="T36" fmla="*/ 2 w 23"/>
                    <a:gd name="T37" fmla="*/ 7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23" h="26">
                      <a:moveTo>
                        <a:pt x="2" y="7"/>
                      </a:moveTo>
                      <a:lnTo>
                        <a:pt x="4" y="6"/>
                      </a:lnTo>
                      <a:lnTo>
                        <a:pt x="5" y="8"/>
                      </a:lnTo>
                      <a:lnTo>
                        <a:pt x="5" y="5"/>
                      </a:lnTo>
                      <a:lnTo>
                        <a:pt x="6" y="2"/>
                      </a:lnTo>
                      <a:lnTo>
                        <a:pt x="10" y="0"/>
                      </a:lnTo>
                      <a:lnTo>
                        <a:pt x="11" y="2"/>
                      </a:lnTo>
                      <a:lnTo>
                        <a:pt x="11" y="3"/>
                      </a:lnTo>
                      <a:lnTo>
                        <a:pt x="12" y="6"/>
                      </a:lnTo>
                      <a:lnTo>
                        <a:pt x="22" y="15"/>
                      </a:lnTo>
                      <a:lnTo>
                        <a:pt x="23" y="19"/>
                      </a:lnTo>
                      <a:lnTo>
                        <a:pt x="21" y="23"/>
                      </a:lnTo>
                      <a:lnTo>
                        <a:pt x="13" y="26"/>
                      </a:lnTo>
                      <a:lnTo>
                        <a:pt x="9" y="22"/>
                      </a:lnTo>
                      <a:lnTo>
                        <a:pt x="5" y="15"/>
                      </a:lnTo>
                      <a:lnTo>
                        <a:pt x="4" y="15"/>
                      </a:lnTo>
                      <a:lnTo>
                        <a:pt x="2" y="10"/>
                      </a:lnTo>
                      <a:lnTo>
                        <a:pt x="0" y="8"/>
                      </a:lnTo>
                      <a:lnTo>
                        <a:pt x="2" y="7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749" name="Freeform 788">
                  <a:extLst>
                    <a:ext uri="{FF2B5EF4-FFF2-40B4-BE49-F238E27FC236}">
                      <a16:creationId xmlns:a16="http://schemas.microsoft.com/office/drawing/2014/main" id="{F37AF7C1-B92D-4B37-8E31-740C514EA797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2883115" y="2030800"/>
                  <a:ext cx="76249" cy="45272"/>
                </a:xfrm>
                <a:custGeom>
                  <a:avLst/>
                  <a:gdLst>
                    <a:gd name="T0" fmla="*/ 53 w 64"/>
                    <a:gd name="T1" fmla="*/ 9 h 38"/>
                    <a:gd name="T2" fmla="*/ 54 w 64"/>
                    <a:gd name="T3" fmla="*/ 8 h 38"/>
                    <a:gd name="T4" fmla="*/ 56 w 64"/>
                    <a:gd name="T5" fmla="*/ 13 h 38"/>
                    <a:gd name="T6" fmla="*/ 60 w 64"/>
                    <a:gd name="T7" fmla="*/ 13 h 38"/>
                    <a:gd name="T8" fmla="*/ 60 w 64"/>
                    <a:gd name="T9" fmla="*/ 15 h 38"/>
                    <a:gd name="T10" fmla="*/ 63 w 64"/>
                    <a:gd name="T11" fmla="*/ 18 h 38"/>
                    <a:gd name="T12" fmla="*/ 63 w 64"/>
                    <a:gd name="T13" fmla="*/ 21 h 38"/>
                    <a:gd name="T14" fmla="*/ 63 w 64"/>
                    <a:gd name="T15" fmla="*/ 22 h 38"/>
                    <a:gd name="T16" fmla="*/ 64 w 64"/>
                    <a:gd name="T17" fmla="*/ 29 h 38"/>
                    <a:gd name="T18" fmla="*/ 63 w 64"/>
                    <a:gd name="T19" fmla="*/ 33 h 38"/>
                    <a:gd name="T20" fmla="*/ 60 w 64"/>
                    <a:gd name="T21" fmla="*/ 35 h 38"/>
                    <a:gd name="T22" fmla="*/ 56 w 64"/>
                    <a:gd name="T23" fmla="*/ 36 h 38"/>
                    <a:gd name="T24" fmla="*/ 54 w 64"/>
                    <a:gd name="T25" fmla="*/ 34 h 38"/>
                    <a:gd name="T26" fmla="*/ 46 w 64"/>
                    <a:gd name="T27" fmla="*/ 37 h 38"/>
                    <a:gd name="T28" fmla="*/ 43 w 64"/>
                    <a:gd name="T29" fmla="*/ 36 h 38"/>
                    <a:gd name="T30" fmla="*/ 38 w 64"/>
                    <a:gd name="T31" fmla="*/ 30 h 38"/>
                    <a:gd name="T32" fmla="*/ 35 w 64"/>
                    <a:gd name="T33" fmla="*/ 29 h 38"/>
                    <a:gd name="T34" fmla="*/ 33 w 64"/>
                    <a:gd name="T35" fmla="*/ 27 h 38"/>
                    <a:gd name="T36" fmla="*/ 32 w 64"/>
                    <a:gd name="T37" fmla="*/ 27 h 38"/>
                    <a:gd name="T38" fmla="*/ 31 w 64"/>
                    <a:gd name="T39" fmla="*/ 26 h 38"/>
                    <a:gd name="T40" fmla="*/ 31 w 64"/>
                    <a:gd name="T41" fmla="*/ 30 h 38"/>
                    <a:gd name="T42" fmla="*/ 32 w 64"/>
                    <a:gd name="T43" fmla="*/ 33 h 38"/>
                    <a:gd name="T44" fmla="*/ 30 w 64"/>
                    <a:gd name="T45" fmla="*/ 34 h 38"/>
                    <a:gd name="T46" fmla="*/ 31 w 64"/>
                    <a:gd name="T47" fmla="*/ 37 h 38"/>
                    <a:gd name="T48" fmla="*/ 25 w 64"/>
                    <a:gd name="T49" fmla="*/ 38 h 38"/>
                    <a:gd name="T50" fmla="*/ 22 w 64"/>
                    <a:gd name="T51" fmla="*/ 31 h 38"/>
                    <a:gd name="T52" fmla="*/ 17 w 64"/>
                    <a:gd name="T53" fmla="*/ 31 h 38"/>
                    <a:gd name="T54" fmla="*/ 17 w 64"/>
                    <a:gd name="T55" fmla="*/ 28 h 38"/>
                    <a:gd name="T56" fmla="*/ 14 w 64"/>
                    <a:gd name="T57" fmla="*/ 29 h 38"/>
                    <a:gd name="T58" fmla="*/ 14 w 64"/>
                    <a:gd name="T59" fmla="*/ 30 h 38"/>
                    <a:gd name="T60" fmla="*/ 14 w 64"/>
                    <a:gd name="T61" fmla="*/ 31 h 38"/>
                    <a:gd name="T62" fmla="*/ 12 w 64"/>
                    <a:gd name="T63" fmla="*/ 31 h 38"/>
                    <a:gd name="T64" fmla="*/ 9 w 64"/>
                    <a:gd name="T65" fmla="*/ 32 h 38"/>
                    <a:gd name="T66" fmla="*/ 9 w 64"/>
                    <a:gd name="T67" fmla="*/ 35 h 38"/>
                    <a:gd name="T68" fmla="*/ 9 w 64"/>
                    <a:gd name="T69" fmla="*/ 38 h 38"/>
                    <a:gd name="T70" fmla="*/ 8 w 64"/>
                    <a:gd name="T71" fmla="*/ 36 h 38"/>
                    <a:gd name="T72" fmla="*/ 4 w 64"/>
                    <a:gd name="T73" fmla="*/ 38 h 38"/>
                    <a:gd name="T74" fmla="*/ 3 w 64"/>
                    <a:gd name="T75" fmla="*/ 37 h 38"/>
                    <a:gd name="T76" fmla="*/ 2 w 64"/>
                    <a:gd name="T77" fmla="*/ 34 h 38"/>
                    <a:gd name="T78" fmla="*/ 0 w 64"/>
                    <a:gd name="T79" fmla="*/ 34 h 38"/>
                    <a:gd name="T80" fmla="*/ 3 w 64"/>
                    <a:gd name="T81" fmla="*/ 27 h 38"/>
                    <a:gd name="T82" fmla="*/ 7 w 64"/>
                    <a:gd name="T83" fmla="*/ 22 h 38"/>
                    <a:gd name="T84" fmla="*/ 8 w 64"/>
                    <a:gd name="T85" fmla="*/ 23 h 38"/>
                    <a:gd name="T86" fmla="*/ 10 w 64"/>
                    <a:gd name="T87" fmla="*/ 23 h 38"/>
                    <a:gd name="T88" fmla="*/ 10 w 64"/>
                    <a:gd name="T89" fmla="*/ 21 h 38"/>
                    <a:gd name="T90" fmla="*/ 15 w 64"/>
                    <a:gd name="T91" fmla="*/ 17 h 38"/>
                    <a:gd name="T92" fmla="*/ 25 w 64"/>
                    <a:gd name="T93" fmla="*/ 15 h 38"/>
                    <a:gd name="T94" fmla="*/ 30 w 64"/>
                    <a:gd name="T95" fmla="*/ 13 h 38"/>
                    <a:gd name="T96" fmla="*/ 34 w 64"/>
                    <a:gd name="T97" fmla="*/ 5 h 38"/>
                    <a:gd name="T98" fmla="*/ 35 w 64"/>
                    <a:gd name="T99" fmla="*/ 7 h 38"/>
                    <a:gd name="T100" fmla="*/ 40 w 64"/>
                    <a:gd name="T101" fmla="*/ 0 h 38"/>
                    <a:gd name="T102" fmla="*/ 46 w 64"/>
                    <a:gd name="T103" fmla="*/ 0 h 38"/>
                    <a:gd name="T104" fmla="*/ 47 w 64"/>
                    <a:gd name="T105" fmla="*/ 1 h 38"/>
                    <a:gd name="T106" fmla="*/ 47 w 64"/>
                    <a:gd name="T107" fmla="*/ 3 h 38"/>
                    <a:gd name="T108" fmla="*/ 49 w 64"/>
                    <a:gd name="T109" fmla="*/ 3 h 38"/>
                    <a:gd name="T110" fmla="*/ 50 w 64"/>
                    <a:gd name="T111" fmla="*/ 5 h 38"/>
                    <a:gd name="T112" fmla="*/ 53 w 64"/>
                    <a:gd name="T113" fmla="*/ 7 h 38"/>
                    <a:gd name="T114" fmla="*/ 53 w 64"/>
                    <a:gd name="T115" fmla="*/ 9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64" h="38">
                      <a:moveTo>
                        <a:pt x="53" y="9"/>
                      </a:moveTo>
                      <a:lnTo>
                        <a:pt x="54" y="8"/>
                      </a:lnTo>
                      <a:lnTo>
                        <a:pt x="56" y="13"/>
                      </a:lnTo>
                      <a:lnTo>
                        <a:pt x="60" y="13"/>
                      </a:lnTo>
                      <a:lnTo>
                        <a:pt x="60" y="15"/>
                      </a:lnTo>
                      <a:lnTo>
                        <a:pt x="63" y="18"/>
                      </a:lnTo>
                      <a:lnTo>
                        <a:pt x="63" y="21"/>
                      </a:lnTo>
                      <a:lnTo>
                        <a:pt x="63" y="22"/>
                      </a:lnTo>
                      <a:lnTo>
                        <a:pt x="64" y="29"/>
                      </a:lnTo>
                      <a:lnTo>
                        <a:pt x="63" y="33"/>
                      </a:lnTo>
                      <a:lnTo>
                        <a:pt x="60" y="35"/>
                      </a:lnTo>
                      <a:lnTo>
                        <a:pt x="56" y="36"/>
                      </a:lnTo>
                      <a:lnTo>
                        <a:pt x="54" y="34"/>
                      </a:lnTo>
                      <a:lnTo>
                        <a:pt x="46" y="37"/>
                      </a:lnTo>
                      <a:lnTo>
                        <a:pt x="43" y="36"/>
                      </a:lnTo>
                      <a:lnTo>
                        <a:pt x="38" y="30"/>
                      </a:lnTo>
                      <a:lnTo>
                        <a:pt x="35" y="29"/>
                      </a:lnTo>
                      <a:lnTo>
                        <a:pt x="33" y="27"/>
                      </a:lnTo>
                      <a:lnTo>
                        <a:pt x="32" y="27"/>
                      </a:lnTo>
                      <a:lnTo>
                        <a:pt x="31" y="26"/>
                      </a:lnTo>
                      <a:lnTo>
                        <a:pt x="31" y="30"/>
                      </a:lnTo>
                      <a:lnTo>
                        <a:pt x="32" y="33"/>
                      </a:lnTo>
                      <a:lnTo>
                        <a:pt x="30" y="34"/>
                      </a:lnTo>
                      <a:lnTo>
                        <a:pt x="31" y="37"/>
                      </a:lnTo>
                      <a:lnTo>
                        <a:pt x="25" y="38"/>
                      </a:lnTo>
                      <a:lnTo>
                        <a:pt x="22" y="31"/>
                      </a:lnTo>
                      <a:lnTo>
                        <a:pt x="17" y="31"/>
                      </a:lnTo>
                      <a:lnTo>
                        <a:pt x="17" y="28"/>
                      </a:lnTo>
                      <a:lnTo>
                        <a:pt x="14" y="29"/>
                      </a:lnTo>
                      <a:lnTo>
                        <a:pt x="14" y="30"/>
                      </a:lnTo>
                      <a:lnTo>
                        <a:pt x="14" y="31"/>
                      </a:lnTo>
                      <a:lnTo>
                        <a:pt x="12" y="31"/>
                      </a:lnTo>
                      <a:lnTo>
                        <a:pt x="9" y="32"/>
                      </a:lnTo>
                      <a:lnTo>
                        <a:pt x="9" y="35"/>
                      </a:lnTo>
                      <a:lnTo>
                        <a:pt x="9" y="38"/>
                      </a:lnTo>
                      <a:lnTo>
                        <a:pt x="8" y="36"/>
                      </a:lnTo>
                      <a:lnTo>
                        <a:pt x="4" y="38"/>
                      </a:lnTo>
                      <a:lnTo>
                        <a:pt x="3" y="37"/>
                      </a:lnTo>
                      <a:lnTo>
                        <a:pt x="2" y="34"/>
                      </a:lnTo>
                      <a:lnTo>
                        <a:pt x="0" y="34"/>
                      </a:lnTo>
                      <a:lnTo>
                        <a:pt x="3" y="27"/>
                      </a:lnTo>
                      <a:lnTo>
                        <a:pt x="7" y="22"/>
                      </a:lnTo>
                      <a:lnTo>
                        <a:pt x="8" y="23"/>
                      </a:lnTo>
                      <a:lnTo>
                        <a:pt x="10" y="23"/>
                      </a:lnTo>
                      <a:lnTo>
                        <a:pt x="10" y="21"/>
                      </a:lnTo>
                      <a:lnTo>
                        <a:pt x="15" y="17"/>
                      </a:lnTo>
                      <a:lnTo>
                        <a:pt x="25" y="15"/>
                      </a:lnTo>
                      <a:lnTo>
                        <a:pt x="30" y="13"/>
                      </a:lnTo>
                      <a:lnTo>
                        <a:pt x="34" y="5"/>
                      </a:lnTo>
                      <a:lnTo>
                        <a:pt x="35" y="7"/>
                      </a:lnTo>
                      <a:lnTo>
                        <a:pt x="40" y="0"/>
                      </a:lnTo>
                      <a:lnTo>
                        <a:pt x="46" y="0"/>
                      </a:lnTo>
                      <a:lnTo>
                        <a:pt x="47" y="1"/>
                      </a:lnTo>
                      <a:lnTo>
                        <a:pt x="47" y="3"/>
                      </a:lnTo>
                      <a:lnTo>
                        <a:pt x="49" y="3"/>
                      </a:lnTo>
                      <a:lnTo>
                        <a:pt x="50" y="5"/>
                      </a:lnTo>
                      <a:lnTo>
                        <a:pt x="53" y="7"/>
                      </a:lnTo>
                      <a:lnTo>
                        <a:pt x="53" y="9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750" name="Freeform 789">
                  <a:extLst>
                    <a:ext uri="{FF2B5EF4-FFF2-40B4-BE49-F238E27FC236}">
                      <a16:creationId xmlns:a16="http://schemas.microsoft.com/office/drawing/2014/main" id="{6E47207A-3602-1AC2-9132-1EAE80E07CC8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3210746" y="2118963"/>
                  <a:ext cx="55995" cy="35742"/>
                </a:xfrm>
                <a:custGeom>
                  <a:avLst/>
                  <a:gdLst>
                    <a:gd name="T0" fmla="*/ 17 w 47"/>
                    <a:gd name="T1" fmla="*/ 4 h 30"/>
                    <a:gd name="T2" fmla="*/ 19 w 47"/>
                    <a:gd name="T3" fmla="*/ 5 h 30"/>
                    <a:gd name="T4" fmla="*/ 21 w 47"/>
                    <a:gd name="T5" fmla="*/ 3 h 30"/>
                    <a:gd name="T6" fmla="*/ 26 w 47"/>
                    <a:gd name="T7" fmla="*/ 3 h 30"/>
                    <a:gd name="T8" fmla="*/ 26 w 47"/>
                    <a:gd name="T9" fmla="*/ 4 h 30"/>
                    <a:gd name="T10" fmla="*/ 29 w 47"/>
                    <a:gd name="T11" fmla="*/ 5 h 30"/>
                    <a:gd name="T12" fmla="*/ 31 w 47"/>
                    <a:gd name="T13" fmla="*/ 4 h 30"/>
                    <a:gd name="T14" fmla="*/ 35 w 47"/>
                    <a:gd name="T15" fmla="*/ 7 h 30"/>
                    <a:gd name="T16" fmla="*/ 39 w 47"/>
                    <a:gd name="T17" fmla="*/ 7 h 30"/>
                    <a:gd name="T18" fmla="*/ 40 w 47"/>
                    <a:gd name="T19" fmla="*/ 4 h 30"/>
                    <a:gd name="T20" fmla="*/ 42 w 47"/>
                    <a:gd name="T21" fmla="*/ 7 h 30"/>
                    <a:gd name="T22" fmla="*/ 45 w 47"/>
                    <a:gd name="T23" fmla="*/ 8 h 30"/>
                    <a:gd name="T24" fmla="*/ 47 w 47"/>
                    <a:gd name="T25" fmla="*/ 13 h 30"/>
                    <a:gd name="T26" fmla="*/ 47 w 47"/>
                    <a:gd name="T27" fmla="*/ 14 h 30"/>
                    <a:gd name="T28" fmla="*/ 43 w 47"/>
                    <a:gd name="T29" fmla="*/ 14 h 30"/>
                    <a:gd name="T30" fmla="*/ 43 w 47"/>
                    <a:gd name="T31" fmla="*/ 16 h 30"/>
                    <a:gd name="T32" fmla="*/ 43 w 47"/>
                    <a:gd name="T33" fmla="*/ 17 h 30"/>
                    <a:gd name="T34" fmla="*/ 43 w 47"/>
                    <a:gd name="T35" fmla="*/ 20 h 30"/>
                    <a:gd name="T36" fmla="*/ 43 w 47"/>
                    <a:gd name="T37" fmla="*/ 24 h 30"/>
                    <a:gd name="T38" fmla="*/ 43 w 47"/>
                    <a:gd name="T39" fmla="*/ 26 h 30"/>
                    <a:gd name="T40" fmla="*/ 42 w 47"/>
                    <a:gd name="T41" fmla="*/ 29 h 30"/>
                    <a:gd name="T42" fmla="*/ 36 w 47"/>
                    <a:gd name="T43" fmla="*/ 30 h 30"/>
                    <a:gd name="T44" fmla="*/ 30 w 47"/>
                    <a:gd name="T45" fmla="*/ 28 h 30"/>
                    <a:gd name="T46" fmla="*/ 28 w 47"/>
                    <a:gd name="T47" fmla="*/ 26 h 30"/>
                    <a:gd name="T48" fmla="*/ 23 w 47"/>
                    <a:gd name="T49" fmla="*/ 26 h 30"/>
                    <a:gd name="T50" fmla="*/ 23 w 47"/>
                    <a:gd name="T51" fmla="*/ 25 h 30"/>
                    <a:gd name="T52" fmla="*/ 18 w 47"/>
                    <a:gd name="T53" fmla="*/ 27 h 30"/>
                    <a:gd name="T54" fmla="*/ 18 w 47"/>
                    <a:gd name="T55" fmla="*/ 26 h 30"/>
                    <a:gd name="T56" fmla="*/ 15 w 47"/>
                    <a:gd name="T57" fmla="*/ 25 h 30"/>
                    <a:gd name="T58" fmla="*/ 9 w 47"/>
                    <a:gd name="T59" fmla="*/ 25 h 30"/>
                    <a:gd name="T60" fmla="*/ 7 w 47"/>
                    <a:gd name="T61" fmla="*/ 22 h 30"/>
                    <a:gd name="T62" fmla="*/ 5 w 47"/>
                    <a:gd name="T63" fmla="*/ 22 h 30"/>
                    <a:gd name="T64" fmla="*/ 2 w 47"/>
                    <a:gd name="T65" fmla="*/ 18 h 30"/>
                    <a:gd name="T66" fmla="*/ 0 w 47"/>
                    <a:gd name="T67" fmla="*/ 14 h 30"/>
                    <a:gd name="T68" fmla="*/ 0 w 47"/>
                    <a:gd name="T69" fmla="*/ 13 h 30"/>
                    <a:gd name="T70" fmla="*/ 0 w 47"/>
                    <a:gd name="T71" fmla="*/ 12 h 30"/>
                    <a:gd name="T72" fmla="*/ 0 w 47"/>
                    <a:gd name="T73" fmla="*/ 8 h 30"/>
                    <a:gd name="T74" fmla="*/ 3 w 47"/>
                    <a:gd name="T75" fmla="*/ 5 h 30"/>
                    <a:gd name="T76" fmla="*/ 9 w 47"/>
                    <a:gd name="T77" fmla="*/ 4 h 30"/>
                    <a:gd name="T78" fmla="*/ 10 w 47"/>
                    <a:gd name="T79" fmla="*/ 0 h 30"/>
                    <a:gd name="T80" fmla="*/ 12 w 47"/>
                    <a:gd name="T81" fmla="*/ 0 h 30"/>
                    <a:gd name="T82" fmla="*/ 13 w 47"/>
                    <a:gd name="T83" fmla="*/ 4 h 30"/>
                    <a:gd name="T84" fmla="*/ 14 w 47"/>
                    <a:gd name="T85" fmla="*/ 3 h 30"/>
                    <a:gd name="T86" fmla="*/ 15 w 47"/>
                    <a:gd name="T87" fmla="*/ 5 h 30"/>
                    <a:gd name="T88" fmla="*/ 17 w 47"/>
                    <a:gd name="T89" fmla="*/ 4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47" h="30">
                      <a:moveTo>
                        <a:pt x="17" y="4"/>
                      </a:moveTo>
                      <a:lnTo>
                        <a:pt x="19" y="5"/>
                      </a:lnTo>
                      <a:lnTo>
                        <a:pt x="21" y="3"/>
                      </a:lnTo>
                      <a:lnTo>
                        <a:pt x="26" y="3"/>
                      </a:lnTo>
                      <a:lnTo>
                        <a:pt x="26" y="4"/>
                      </a:lnTo>
                      <a:lnTo>
                        <a:pt x="29" y="5"/>
                      </a:lnTo>
                      <a:lnTo>
                        <a:pt x="31" y="4"/>
                      </a:lnTo>
                      <a:lnTo>
                        <a:pt x="35" y="7"/>
                      </a:lnTo>
                      <a:lnTo>
                        <a:pt x="39" y="7"/>
                      </a:lnTo>
                      <a:lnTo>
                        <a:pt x="40" y="4"/>
                      </a:lnTo>
                      <a:lnTo>
                        <a:pt x="42" y="7"/>
                      </a:lnTo>
                      <a:lnTo>
                        <a:pt x="45" y="8"/>
                      </a:lnTo>
                      <a:lnTo>
                        <a:pt x="47" y="13"/>
                      </a:lnTo>
                      <a:lnTo>
                        <a:pt x="47" y="14"/>
                      </a:lnTo>
                      <a:lnTo>
                        <a:pt x="43" y="14"/>
                      </a:lnTo>
                      <a:lnTo>
                        <a:pt x="43" y="16"/>
                      </a:lnTo>
                      <a:lnTo>
                        <a:pt x="43" y="17"/>
                      </a:lnTo>
                      <a:lnTo>
                        <a:pt x="43" y="20"/>
                      </a:lnTo>
                      <a:lnTo>
                        <a:pt x="43" y="24"/>
                      </a:lnTo>
                      <a:lnTo>
                        <a:pt x="43" y="26"/>
                      </a:lnTo>
                      <a:lnTo>
                        <a:pt x="42" y="29"/>
                      </a:lnTo>
                      <a:lnTo>
                        <a:pt x="36" y="30"/>
                      </a:lnTo>
                      <a:lnTo>
                        <a:pt x="30" y="28"/>
                      </a:lnTo>
                      <a:lnTo>
                        <a:pt x="28" y="26"/>
                      </a:lnTo>
                      <a:lnTo>
                        <a:pt x="23" y="26"/>
                      </a:lnTo>
                      <a:lnTo>
                        <a:pt x="23" y="25"/>
                      </a:lnTo>
                      <a:lnTo>
                        <a:pt x="18" y="27"/>
                      </a:lnTo>
                      <a:lnTo>
                        <a:pt x="18" y="26"/>
                      </a:lnTo>
                      <a:lnTo>
                        <a:pt x="15" y="25"/>
                      </a:lnTo>
                      <a:lnTo>
                        <a:pt x="9" y="25"/>
                      </a:lnTo>
                      <a:lnTo>
                        <a:pt x="7" y="22"/>
                      </a:lnTo>
                      <a:lnTo>
                        <a:pt x="5" y="22"/>
                      </a:lnTo>
                      <a:lnTo>
                        <a:pt x="2" y="18"/>
                      </a:lnTo>
                      <a:lnTo>
                        <a:pt x="0" y="14"/>
                      </a:lnTo>
                      <a:lnTo>
                        <a:pt x="0" y="13"/>
                      </a:lnTo>
                      <a:lnTo>
                        <a:pt x="0" y="12"/>
                      </a:lnTo>
                      <a:lnTo>
                        <a:pt x="0" y="8"/>
                      </a:lnTo>
                      <a:lnTo>
                        <a:pt x="3" y="5"/>
                      </a:lnTo>
                      <a:lnTo>
                        <a:pt x="9" y="4"/>
                      </a:lnTo>
                      <a:lnTo>
                        <a:pt x="10" y="0"/>
                      </a:lnTo>
                      <a:lnTo>
                        <a:pt x="12" y="0"/>
                      </a:lnTo>
                      <a:lnTo>
                        <a:pt x="13" y="4"/>
                      </a:lnTo>
                      <a:lnTo>
                        <a:pt x="14" y="3"/>
                      </a:lnTo>
                      <a:lnTo>
                        <a:pt x="15" y="5"/>
                      </a:lnTo>
                      <a:lnTo>
                        <a:pt x="17" y="4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751" name="Freeform 790">
                  <a:extLst>
                    <a:ext uri="{FF2B5EF4-FFF2-40B4-BE49-F238E27FC236}">
                      <a16:creationId xmlns:a16="http://schemas.microsoft.com/office/drawing/2014/main" id="{E4735B3A-7D23-3C15-9582-229D14710EFA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3195258" y="2179723"/>
                  <a:ext cx="325248" cy="203727"/>
                </a:xfrm>
                <a:custGeom>
                  <a:avLst/>
                  <a:gdLst>
                    <a:gd name="T0" fmla="*/ 8 w 273"/>
                    <a:gd name="T1" fmla="*/ 6 h 171"/>
                    <a:gd name="T2" fmla="*/ 5 w 273"/>
                    <a:gd name="T3" fmla="*/ 15 h 171"/>
                    <a:gd name="T4" fmla="*/ 0 w 273"/>
                    <a:gd name="T5" fmla="*/ 19 h 171"/>
                    <a:gd name="T6" fmla="*/ 10 w 273"/>
                    <a:gd name="T7" fmla="*/ 30 h 171"/>
                    <a:gd name="T8" fmla="*/ 31 w 273"/>
                    <a:gd name="T9" fmla="*/ 60 h 171"/>
                    <a:gd name="T10" fmla="*/ 48 w 273"/>
                    <a:gd name="T11" fmla="*/ 56 h 171"/>
                    <a:gd name="T12" fmla="*/ 56 w 273"/>
                    <a:gd name="T13" fmla="*/ 51 h 171"/>
                    <a:gd name="T14" fmla="*/ 66 w 273"/>
                    <a:gd name="T15" fmla="*/ 77 h 171"/>
                    <a:gd name="T16" fmla="*/ 77 w 273"/>
                    <a:gd name="T17" fmla="*/ 102 h 171"/>
                    <a:gd name="T18" fmla="*/ 70 w 273"/>
                    <a:gd name="T19" fmla="*/ 131 h 171"/>
                    <a:gd name="T20" fmla="*/ 78 w 273"/>
                    <a:gd name="T21" fmla="*/ 154 h 171"/>
                    <a:gd name="T22" fmla="*/ 88 w 273"/>
                    <a:gd name="T23" fmla="*/ 155 h 171"/>
                    <a:gd name="T24" fmla="*/ 99 w 273"/>
                    <a:gd name="T25" fmla="*/ 161 h 171"/>
                    <a:gd name="T26" fmla="*/ 114 w 273"/>
                    <a:gd name="T27" fmla="*/ 168 h 171"/>
                    <a:gd name="T28" fmla="*/ 119 w 273"/>
                    <a:gd name="T29" fmla="*/ 152 h 171"/>
                    <a:gd name="T30" fmla="*/ 127 w 273"/>
                    <a:gd name="T31" fmla="*/ 149 h 171"/>
                    <a:gd name="T32" fmla="*/ 134 w 273"/>
                    <a:gd name="T33" fmla="*/ 170 h 171"/>
                    <a:gd name="T34" fmla="*/ 149 w 273"/>
                    <a:gd name="T35" fmla="*/ 166 h 171"/>
                    <a:gd name="T36" fmla="*/ 161 w 273"/>
                    <a:gd name="T37" fmla="*/ 167 h 171"/>
                    <a:gd name="T38" fmla="*/ 170 w 273"/>
                    <a:gd name="T39" fmla="*/ 167 h 171"/>
                    <a:gd name="T40" fmla="*/ 185 w 273"/>
                    <a:gd name="T41" fmla="*/ 169 h 171"/>
                    <a:gd name="T42" fmla="*/ 190 w 273"/>
                    <a:gd name="T43" fmla="*/ 167 h 171"/>
                    <a:gd name="T44" fmla="*/ 210 w 273"/>
                    <a:gd name="T45" fmla="*/ 144 h 171"/>
                    <a:gd name="T46" fmla="*/ 224 w 273"/>
                    <a:gd name="T47" fmla="*/ 168 h 171"/>
                    <a:gd name="T48" fmla="*/ 242 w 273"/>
                    <a:gd name="T49" fmla="*/ 167 h 171"/>
                    <a:gd name="T50" fmla="*/ 264 w 273"/>
                    <a:gd name="T51" fmla="*/ 152 h 171"/>
                    <a:gd name="T52" fmla="*/ 265 w 273"/>
                    <a:gd name="T53" fmla="*/ 131 h 171"/>
                    <a:gd name="T54" fmla="*/ 271 w 273"/>
                    <a:gd name="T55" fmla="*/ 109 h 171"/>
                    <a:gd name="T56" fmla="*/ 263 w 273"/>
                    <a:gd name="T57" fmla="*/ 100 h 171"/>
                    <a:gd name="T58" fmla="*/ 248 w 273"/>
                    <a:gd name="T59" fmla="*/ 87 h 171"/>
                    <a:gd name="T60" fmla="*/ 213 w 273"/>
                    <a:gd name="T61" fmla="*/ 87 h 171"/>
                    <a:gd name="T62" fmla="*/ 194 w 273"/>
                    <a:gd name="T63" fmla="*/ 95 h 171"/>
                    <a:gd name="T64" fmla="*/ 183 w 273"/>
                    <a:gd name="T65" fmla="*/ 100 h 171"/>
                    <a:gd name="T66" fmla="*/ 176 w 273"/>
                    <a:gd name="T67" fmla="*/ 104 h 171"/>
                    <a:gd name="T68" fmla="*/ 178 w 273"/>
                    <a:gd name="T69" fmla="*/ 116 h 171"/>
                    <a:gd name="T70" fmla="*/ 162 w 273"/>
                    <a:gd name="T71" fmla="*/ 111 h 171"/>
                    <a:gd name="T72" fmla="*/ 145 w 273"/>
                    <a:gd name="T73" fmla="*/ 111 h 171"/>
                    <a:gd name="T74" fmla="*/ 134 w 273"/>
                    <a:gd name="T75" fmla="*/ 111 h 171"/>
                    <a:gd name="T76" fmla="*/ 126 w 273"/>
                    <a:gd name="T77" fmla="*/ 100 h 171"/>
                    <a:gd name="T78" fmla="*/ 117 w 273"/>
                    <a:gd name="T79" fmla="*/ 103 h 171"/>
                    <a:gd name="T80" fmla="*/ 112 w 273"/>
                    <a:gd name="T81" fmla="*/ 102 h 171"/>
                    <a:gd name="T82" fmla="*/ 110 w 273"/>
                    <a:gd name="T83" fmla="*/ 88 h 171"/>
                    <a:gd name="T84" fmla="*/ 103 w 273"/>
                    <a:gd name="T85" fmla="*/ 81 h 171"/>
                    <a:gd name="T86" fmla="*/ 94 w 273"/>
                    <a:gd name="T87" fmla="*/ 83 h 171"/>
                    <a:gd name="T88" fmla="*/ 102 w 273"/>
                    <a:gd name="T89" fmla="*/ 75 h 171"/>
                    <a:gd name="T90" fmla="*/ 94 w 273"/>
                    <a:gd name="T91" fmla="*/ 71 h 171"/>
                    <a:gd name="T92" fmla="*/ 86 w 273"/>
                    <a:gd name="T93" fmla="*/ 60 h 171"/>
                    <a:gd name="T94" fmla="*/ 100 w 273"/>
                    <a:gd name="T95" fmla="*/ 67 h 171"/>
                    <a:gd name="T96" fmla="*/ 121 w 273"/>
                    <a:gd name="T97" fmla="*/ 56 h 171"/>
                    <a:gd name="T98" fmla="*/ 99 w 273"/>
                    <a:gd name="T99" fmla="*/ 49 h 171"/>
                    <a:gd name="T100" fmla="*/ 93 w 273"/>
                    <a:gd name="T101" fmla="*/ 42 h 171"/>
                    <a:gd name="T102" fmla="*/ 101 w 273"/>
                    <a:gd name="T103" fmla="*/ 40 h 171"/>
                    <a:gd name="T104" fmla="*/ 84 w 273"/>
                    <a:gd name="T105" fmla="*/ 27 h 171"/>
                    <a:gd name="T106" fmla="*/ 67 w 273"/>
                    <a:gd name="T107" fmla="*/ 35 h 171"/>
                    <a:gd name="T108" fmla="*/ 55 w 273"/>
                    <a:gd name="T109" fmla="*/ 35 h 171"/>
                    <a:gd name="T110" fmla="*/ 51 w 273"/>
                    <a:gd name="T111" fmla="*/ 10 h 171"/>
                    <a:gd name="T112" fmla="*/ 31 w 273"/>
                    <a:gd name="T113" fmla="*/ 4 h 1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273" h="171">
                      <a:moveTo>
                        <a:pt x="31" y="4"/>
                      </a:moveTo>
                      <a:lnTo>
                        <a:pt x="29" y="5"/>
                      </a:lnTo>
                      <a:lnTo>
                        <a:pt x="22" y="1"/>
                      </a:lnTo>
                      <a:lnTo>
                        <a:pt x="17" y="0"/>
                      </a:lnTo>
                      <a:lnTo>
                        <a:pt x="8" y="3"/>
                      </a:lnTo>
                      <a:lnTo>
                        <a:pt x="8" y="6"/>
                      </a:lnTo>
                      <a:lnTo>
                        <a:pt x="5" y="8"/>
                      </a:lnTo>
                      <a:lnTo>
                        <a:pt x="1" y="7"/>
                      </a:lnTo>
                      <a:lnTo>
                        <a:pt x="2" y="9"/>
                      </a:lnTo>
                      <a:lnTo>
                        <a:pt x="1" y="11"/>
                      </a:lnTo>
                      <a:lnTo>
                        <a:pt x="2" y="14"/>
                      </a:lnTo>
                      <a:lnTo>
                        <a:pt x="5" y="15"/>
                      </a:lnTo>
                      <a:lnTo>
                        <a:pt x="9" y="19"/>
                      </a:lnTo>
                      <a:lnTo>
                        <a:pt x="10" y="21"/>
                      </a:lnTo>
                      <a:lnTo>
                        <a:pt x="10" y="22"/>
                      </a:lnTo>
                      <a:lnTo>
                        <a:pt x="6" y="22"/>
                      </a:lnTo>
                      <a:lnTo>
                        <a:pt x="1" y="18"/>
                      </a:lnTo>
                      <a:lnTo>
                        <a:pt x="0" y="19"/>
                      </a:lnTo>
                      <a:lnTo>
                        <a:pt x="0" y="24"/>
                      </a:lnTo>
                      <a:lnTo>
                        <a:pt x="1" y="26"/>
                      </a:lnTo>
                      <a:lnTo>
                        <a:pt x="6" y="27"/>
                      </a:lnTo>
                      <a:lnTo>
                        <a:pt x="6" y="28"/>
                      </a:lnTo>
                      <a:lnTo>
                        <a:pt x="10" y="31"/>
                      </a:lnTo>
                      <a:lnTo>
                        <a:pt x="10" y="30"/>
                      </a:lnTo>
                      <a:lnTo>
                        <a:pt x="13" y="35"/>
                      </a:lnTo>
                      <a:lnTo>
                        <a:pt x="15" y="35"/>
                      </a:lnTo>
                      <a:lnTo>
                        <a:pt x="20" y="48"/>
                      </a:lnTo>
                      <a:lnTo>
                        <a:pt x="26" y="49"/>
                      </a:lnTo>
                      <a:lnTo>
                        <a:pt x="29" y="52"/>
                      </a:lnTo>
                      <a:lnTo>
                        <a:pt x="31" y="60"/>
                      </a:lnTo>
                      <a:lnTo>
                        <a:pt x="32" y="56"/>
                      </a:lnTo>
                      <a:lnTo>
                        <a:pt x="34" y="58"/>
                      </a:lnTo>
                      <a:lnTo>
                        <a:pt x="48" y="60"/>
                      </a:lnTo>
                      <a:lnTo>
                        <a:pt x="50" y="60"/>
                      </a:lnTo>
                      <a:lnTo>
                        <a:pt x="48" y="59"/>
                      </a:lnTo>
                      <a:lnTo>
                        <a:pt x="48" y="56"/>
                      </a:lnTo>
                      <a:lnTo>
                        <a:pt x="51" y="56"/>
                      </a:lnTo>
                      <a:lnTo>
                        <a:pt x="51" y="57"/>
                      </a:lnTo>
                      <a:lnTo>
                        <a:pt x="53" y="55"/>
                      </a:lnTo>
                      <a:lnTo>
                        <a:pt x="55" y="54"/>
                      </a:lnTo>
                      <a:lnTo>
                        <a:pt x="55" y="52"/>
                      </a:lnTo>
                      <a:lnTo>
                        <a:pt x="56" y="51"/>
                      </a:lnTo>
                      <a:lnTo>
                        <a:pt x="59" y="53"/>
                      </a:lnTo>
                      <a:lnTo>
                        <a:pt x="61" y="58"/>
                      </a:lnTo>
                      <a:lnTo>
                        <a:pt x="62" y="62"/>
                      </a:lnTo>
                      <a:lnTo>
                        <a:pt x="65" y="66"/>
                      </a:lnTo>
                      <a:lnTo>
                        <a:pt x="66" y="73"/>
                      </a:lnTo>
                      <a:lnTo>
                        <a:pt x="66" y="77"/>
                      </a:lnTo>
                      <a:lnTo>
                        <a:pt x="68" y="78"/>
                      </a:lnTo>
                      <a:lnTo>
                        <a:pt x="70" y="83"/>
                      </a:lnTo>
                      <a:lnTo>
                        <a:pt x="73" y="88"/>
                      </a:lnTo>
                      <a:lnTo>
                        <a:pt x="74" y="95"/>
                      </a:lnTo>
                      <a:lnTo>
                        <a:pt x="74" y="100"/>
                      </a:lnTo>
                      <a:lnTo>
                        <a:pt x="77" y="102"/>
                      </a:lnTo>
                      <a:lnTo>
                        <a:pt x="73" y="106"/>
                      </a:lnTo>
                      <a:lnTo>
                        <a:pt x="69" y="114"/>
                      </a:lnTo>
                      <a:lnTo>
                        <a:pt x="70" y="116"/>
                      </a:lnTo>
                      <a:lnTo>
                        <a:pt x="69" y="123"/>
                      </a:lnTo>
                      <a:lnTo>
                        <a:pt x="69" y="126"/>
                      </a:lnTo>
                      <a:lnTo>
                        <a:pt x="70" y="131"/>
                      </a:lnTo>
                      <a:lnTo>
                        <a:pt x="76" y="130"/>
                      </a:lnTo>
                      <a:lnTo>
                        <a:pt x="75" y="134"/>
                      </a:lnTo>
                      <a:lnTo>
                        <a:pt x="73" y="139"/>
                      </a:lnTo>
                      <a:lnTo>
                        <a:pt x="74" y="146"/>
                      </a:lnTo>
                      <a:lnTo>
                        <a:pt x="74" y="150"/>
                      </a:lnTo>
                      <a:lnTo>
                        <a:pt x="78" y="154"/>
                      </a:lnTo>
                      <a:lnTo>
                        <a:pt x="83" y="156"/>
                      </a:lnTo>
                      <a:lnTo>
                        <a:pt x="81" y="157"/>
                      </a:lnTo>
                      <a:lnTo>
                        <a:pt x="81" y="159"/>
                      </a:lnTo>
                      <a:lnTo>
                        <a:pt x="83" y="161"/>
                      </a:lnTo>
                      <a:lnTo>
                        <a:pt x="88" y="160"/>
                      </a:lnTo>
                      <a:lnTo>
                        <a:pt x="88" y="155"/>
                      </a:lnTo>
                      <a:lnTo>
                        <a:pt x="90" y="154"/>
                      </a:lnTo>
                      <a:lnTo>
                        <a:pt x="95" y="149"/>
                      </a:lnTo>
                      <a:lnTo>
                        <a:pt x="92" y="155"/>
                      </a:lnTo>
                      <a:lnTo>
                        <a:pt x="96" y="161"/>
                      </a:lnTo>
                      <a:lnTo>
                        <a:pt x="96" y="154"/>
                      </a:lnTo>
                      <a:lnTo>
                        <a:pt x="99" y="161"/>
                      </a:lnTo>
                      <a:lnTo>
                        <a:pt x="103" y="161"/>
                      </a:lnTo>
                      <a:lnTo>
                        <a:pt x="101" y="164"/>
                      </a:lnTo>
                      <a:lnTo>
                        <a:pt x="104" y="165"/>
                      </a:lnTo>
                      <a:lnTo>
                        <a:pt x="105" y="163"/>
                      </a:lnTo>
                      <a:lnTo>
                        <a:pt x="107" y="166"/>
                      </a:lnTo>
                      <a:lnTo>
                        <a:pt x="114" y="168"/>
                      </a:lnTo>
                      <a:lnTo>
                        <a:pt x="120" y="161"/>
                      </a:lnTo>
                      <a:lnTo>
                        <a:pt x="120" y="159"/>
                      </a:lnTo>
                      <a:lnTo>
                        <a:pt x="117" y="156"/>
                      </a:lnTo>
                      <a:lnTo>
                        <a:pt x="117" y="153"/>
                      </a:lnTo>
                      <a:lnTo>
                        <a:pt x="117" y="153"/>
                      </a:lnTo>
                      <a:lnTo>
                        <a:pt x="119" y="152"/>
                      </a:lnTo>
                      <a:lnTo>
                        <a:pt x="121" y="153"/>
                      </a:lnTo>
                      <a:lnTo>
                        <a:pt x="121" y="149"/>
                      </a:lnTo>
                      <a:lnTo>
                        <a:pt x="123" y="156"/>
                      </a:lnTo>
                      <a:lnTo>
                        <a:pt x="125" y="159"/>
                      </a:lnTo>
                      <a:lnTo>
                        <a:pt x="127" y="153"/>
                      </a:lnTo>
                      <a:lnTo>
                        <a:pt x="127" y="149"/>
                      </a:lnTo>
                      <a:lnTo>
                        <a:pt x="129" y="150"/>
                      </a:lnTo>
                      <a:lnTo>
                        <a:pt x="131" y="152"/>
                      </a:lnTo>
                      <a:lnTo>
                        <a:pt x="131" y="155"/>
                      </a:lnTo>
                      <a:lnTo>
                        <a:pt x="131" y="162"/>
                      </a:lnTo>
                      <a:lnTo>
                        <a:pt x="130" y="169"/>
                      </a:lnTo>
                      <a:lnTo>
                        <a:pt x="134" y="170"/>
                      </a:lnTo>
                      <a:lnTo>
                        <a:pt x="137" y="169"/>
                      </a:lnTo>
                      <a:lnTo>
                        <a:pt x="140" y="170"/>
                      </a:lnTo>
                      <a:lnTo>
                        <a:pt x="142" y="168"/>
                      </a:lnTo>
                      <a:lnTo>
                        <a:pt x="143" y="171"/>
                      </a:lnTo>
                      <a:lnTo>
                        <a:pt x="149" y="170"/>
                      </a:lnTo>
                      <a:lnTo>
                        <a:pt x="149" y="166"/>
                      </a:lnTo>
                      <a:lnTo>
                        <a:pt x="151" y="166"/>
                      </a:lnTo>
                      <a:lnTo>
                        <a:pt x="151" y="170"/>
                      </a:lnTo>
                      <a:lnTo>
                        <a:pt x="154" y="170"/>
                      </a:lnTo>
                      <a:lnTo>
                        <a:pt x="160" y="171"/>
                      </a:lnTo>
                      <a:lnTo>
                        <a:pt x="162" y="169"/>
                      </a:lnTo>
                      <a:lnTo>
                        <a:pt x="161" y="167"/>
                      </a:lnTo>
                      <a:lnTo>
                        <a:pt x="160" y="164"/>
                      </a:lnTo>
                      <a:lnTo>
                        <a:pt x="161" y="167"/>
                      </a:lnTo>
                      <a:lnTo>
                        <a:pt x="165" y="170"/>
                      </a:lnTo>
                      <a:lnTo>
                        <a:pt x="167" y="167"/>
                      </a:lnTo>
                      <a:lnTo>
                        <a:pt x="168" y="164"/>
                      </a:lnTo>
                      <a:lnTo>
                        <a:pt x="170" y="167"/>
                      </a:lnTo>
                      <a:lnTo>
                        <a:pt x="172" y="171"/>
                      </a:lnTo>
                      <a:lnTo>
                        <a:pt x="177" y="170"/>
                      </a:lnTo>
                      <a:lnTo>
                        <a:pt x="179" y="166"/>
                      </a:lnTo>
                      <a:lnTo>
                        <a:pt x="179" y="159"/>
                      </a:lnTo>
                      <a:lnTo>
                        <a:pt x="183" y="168"/>
                      </a:lnTo>
                      <a:lnTo>
                        <a:pt x="185" y="169"/>
                      </a:lnTo>
                      <a:lnTo>
                        <a:pt x="186" y="166"/>
                      </a:lnTo>
                      <a:lnTo>
                        <a:pt x="188" y="164"/>
                      </a:lnTo>
                      <a:lnTo>
                        <a:pt x="187" y="159"/>
                      </a:lnTo>
                      <a:lnTo>
                        <a:pt x="187" y="156"/>
                      </a:lnTo>
                      <a:lnTo>
                        <a:pt x="188" y="161"/>
                      </a:lnTo>
                      <a:lnTo>
                        <a:pt x="190" y="167"/>
                      </a:lnTo>
                      <a:lnTo>
                        <a:pt x="197" y="167"/>
                      </a:lnTo>
                      <a:lnTo>
                        <a:pt x="211" y="164"/>
                      </a:lnTo>
                      <a:lnTo>
                        <a:pt x="216" y="153"/>
                      </a:lnTo>
                      <a:lnTo>
                        <a:pt x="213" y="151"/>
                      </a:lnTo>
                      <a:lnTo>
                        <a:pt x="211" y="146"/>
                      </a:lnTo>
                      <a:lnTo>
                        <a:pt x="210" y="144"/>
                      </a:lnTo>
                      <a:lnTo>
                        <a:pt x="213" y="146"/>
                      </a:lnTo>
                      <a:lnTo>
                        <a:pt x="215" y="150"/>
                      </a:lnTo>
                      <a:lnTo>
                        <a:pt x="219" y="150"/>
                      </a:lnTo>
                      <a:lnTo>
                        <a:pt x="219" y="154"/>
                      </a:lnTo>
                      <a:lnTo>
                        <a:pt x="219" y="161"/>
                      </a:lnTo>
                      <a:lnTo>
                        <a:pt x="224" y="168"/>
                      </a:lnTo>
                      <a:lnTo>
                        <a:pt x="228" y="167"/>
                      </a:lnTo>
                      <a:lnTo>
                        <a:pt x="228" y="164"/>
                      </a:lnTo>
                      <a:lnTo>
                        <a:pt x="230" y="168"/>
                      </a:lnTo>
                      <a:lnTo>
                        <a:pt x="234" y="170"/>
                      </a:lnTo>
                      <a:lnTo>
                        <a:pt x="238" y="170"/>
                      </a:lnTo>
                      <a:lnTo>
                        <a:pt x="242" y="167"/>
                      </a:lnTo>
                      <a:lnTo>
                        <a:pt x="248" y="164"/>
                      </a:lnTo>
                      <a:lnTo>
                        <a:pt x="258" y="164"/>
                      </a:lnTo>
                      <a:lnTo>
                        <a:pt x="261" y="163"/>
                      </a:lnTo>
                      <a:lnTo>
                        <a:pt x="265" y="163"/>
                      </a:lnTo>
                      <a:lnTo>
                        <a:pt x="265" y="154"/>
                      </a:lnTo>
                      <a:lnTo>
                        <a:pt x="264" y="152"/>
                      </a:lnTo>
                      <a:lnTo>
                        <a:pt x="264" y="151"/>
                      </a:lnTo>
                      <a:lnTo>
                        <a:pt x="263" y="147"/>
                      </a:lnTo>
                      <a:lnTo>
                        <a:pt x="259" y="143"/>
                      </a:lnTo>
                      <a:lnTo>
                        <a:pt x="259" y="135"/>
                      </a:lnTo>
                      <a:lnTo>
                        <a:pt x="262" y="134"/>
                      </a:lnTo>
                      <a:lnTo>
                        <a:pt x="265" y="131"/>
                      </a:lnTo>
                      <a:lnTo>
                        <a:pt x="267" y="127"/>
                      </a:lnTo>
                      <a:lnTo>
                        <a:pt x="270" y="125"/>
                      </a:lnTo>
                      <a:lnTo>
                        <a:pt x="273" y="120"/>
                      </a:lnTo>
                      <a:lnTo>
                        <a:pt x="273" y="109"/>
                      </a:lnTo>
                      <a:lnTo>
                        <a:pt x="273" y="108"/>
                      </a:lnTo>
                      <a:lnTo>
                        <a:pt x="271" y="109"/>
                      </a:lnTo>
                      <a:lnTo>
                        <a:pt x="269" y="106"/>
                      </a:lnTo>
                      <a:lnTo>
                        <a:pt x="270" y="104"/>
                      </a:lnTo>
                      <a:lnTo>
                        <a:pt x="263" y="105"/>
                      </a:lnTo>
                      <a:lnTo>
                        <a:pt x="260" y="104"/>
                      </a:lnTo>
                      <a:lnTo>
                        <a:pt x="264" y="103"/>
                      </a:lnTo>
                      <a:lnTo>
                        <a:pt x="263" y="100"/>
                      </a:lnTo>
                      <a:lnTo>
                        <a:pt x="263" y="99"/>
                      </a:lnTo>
                      <a:lnTo>
                        <a:pt x="258" y="95"/>
                      </a:lnTo>
                      <a:lnTo>
                        <a:pt x="254" y="96"/>
                      </a:lnTo>
                      <a:lnTo>
                        <a:pt x="249" y="95"/>
                      </a:lnTo>
                      <a:lnTo>
                        <a:pt x="249" y="90"/>
                      </a:lnTo>
                      <a:lnTo>
                        <a:pt x="248" y="87"/>
                      </a:lnTo>
                      <a:lnTo>
                        <a:pt x="246" y="88"/>
                      </a:lnTo>
                      <a:lnTo>
                        <a:pt x="230" y="84"/>
                      </a:lnTo>
                      <a:lnTo>
                        <a:pt x="224" y="86"/>
                      </a:lnTo>
                      <a:lnTo>
                        <a:pt x="219" y="91"/>
                      </a:lnTo>
                      <a:lnTo>
                        <a:pt x="214" y="90"/>
                      </a:lnTo>
                      <a:lnTo>
                        <a:pt x="213" y="87"/>
                      </a:lnTo>
                      <a:lnTo>
                        <a:pt x="211" y="88"/>
                      </a:lnTo>
                      <a:lnTo>
                        <a:pt x="208" y="86"/>
                      </a:lnTo>
                      <a:lnTo>
                        <a:pt x="206" y="86"/>
                      </a:lnTo>
                      <a:lnTo>
                        <a:pt x="204" y="90"/>
                      </a:lnTo>
                      <a:lnTo>
                        <a:pt x="195" y="94"/>
                      </a:lnTo>
                      <a:lnTo>
                        <a:pt x="194" y="95"/>
                      </a:lnTo>
                      <a:lnTo>
                        <a:pt x="194" y="97"/>
                      </a:lnTo>
                      <a:lnTo>
                        <a:pt x="194" y="99"/>
                      </a:lnTo>
                      <a:lnTo>
                        <a:pt x="189" y="97"/>
                      </a:lnTo>
                      <a:lnTo>
                        <a:pt x="186" y="98"/>
                      </a:lnTo>
                      <a:lnTo>
                        <a:pt x="184" y="101"/>
                      </a:lnTo>
                      <a:lnTo>
                        <a:pt x="183" y="100"/>
                      </a:lnTo>
                      <a:lnTo>
                        <a:pt x="184" y="104"/>
                      </a:lnTo>
                      <a:lnTo>
                        <a:pt x="184" y="106"/>
                      </a:lnTo>
                      <a:lnTo>
                        <a:pt x="183" y="104"/>
                      </a:lnTo>
                      <a:lnTo>
                        <a:pt x="180" y="103"/>
                      </a:lnTo>
                      <a:lnTo>
                        <a:pt x="179" y="101"/>
                      </a:lnTo>
                      <a:lnTo>
                        <a:pt x="176" y="104"/>
                      </a:lnTo>
                      <a:lnTo>
                        <a:pt x="173" y="104"/>
                      </a:lnTo>
                      <a:lnTo>
                        <a:pt x="169" y="107"/>
                      </a:lnTo>
                      <a:lnTo>
                        <a:pt x="169" y="109"/>
                      </a:lnTo>
                      <a:lnTo>
                        <a:pt x="172" y="111"/>
                      </a:lnTo>
                      <a:lnTo>
                        <a:pt x="177" y="113"/>
                      </a:lnTo>
                      <a:lnTo>
                        <a:pt x="178" y="116"/>
                      </a:lnTo>
                      <a:lnTo>
                        <a:pt x="175" y="114"/>
                      </a:lnTo>
                      <a:lnTo>
                        <a:pt x="168" y="113"/>
                      </a:lnTo>
                      <a:lnTo>
                        <a:pt x="160" y="118"/>
                      </a:lnTo>
                      <a:lnTo>
                        <a:pt x="159" y="116"/>
                      </a:lnTo>
                      <a:lnTo>
                        <a:pt x="164" y="113"/>
                      </a:lnTo>
                      <a:lnTo>
                        <a:pt x="162" y="111"/>
                      </a:lnTo>
                      <a:lnTo>
                        <a:pt x="155" y="109"/>
                      </a:lnTo>
                      <a:lnTo>
                        <a:pt x="152" y="104"/>
                      </a:lnTo>
                      <a:lnTo>
                        <a:pt x="148" y="101"/>
                      </a:lnTo>
                      <a:lnTo>
                        <a:pt x="146" y="105"/>
                      </a:lnTo>
                      <a:lnTo>
                        <a:pt x="146" y="109"/>
                      </a:lnTo>
                      <a:lnTo>
                        <a:pt x="145" y="111"/>
                      </a:lnTo>
                      <a:lnTo>
                        <a:pt x="143" y="105"/>
                      </a:lnTo>
                      <a:lnTo>
                        <a:pt x="142" y="103"/>
                      </a:lnTo>
                      <a:lnTo>
                        <a:pt x="139" y="107"/>
                      </a:lnTo>
                      <a:lnTo>
                        <a:pt x="138" y="109"/>
                      </a:lnTo>
                      <a:lnTo>
                        <a:pt x="137" y="111"/>
                      </a:lnTo>
                      <a:lnTo>
                        <a:pt x="134" y="111"/>
                      </a:lnTo>
                      <a:lnTo>
                        <a:pt x="135" y="107"/>
                      </a:lnTo>
                      <a:lnTo>
                        <a:pt x="135" y="106"/>
                      </a:lnTo>
                      <a:lnTo>
                        <a:pt x="133" y="103"/>
                      </a:lnTo>
                      <a:lnTo>
                        <a:pt x="131" y="101"/>
                      </a:lnTo>
                      <a:lnTo>
                        <a:pt x="128" y="98"/>
                      </a:lnTo>
                      <a:lnTo>
                        <a:pt x="126" y="100"/>
                      </a:lnTo>
                      <a:lnTo>
                        <a:pt x="125" y="104"/>
                      </a:lnTo>
                      <a:lnTo>
                        <a:pt x="126" y="111"/>
                      </a:lnTo>
                      <a:lnTo>
                        <a:pt x="125" y="114"/>
                      </a:lnTo>
                      <a:lnTo>
                        <a:pt x="123" y="112"/>
                      </a:lnTo>
                      <a:lnTo>
                        <a:pt x="122" y="105"/>
                      </a:lnTo>
                      <a:lnTo>
                        <a:pt x="117" y="103"/>
                      </a:lnTo>
                      <a:lnTo>
                        <a:pt x="115" y="106"/>
                      </a:lnTo>
                      <a:lnTo>
                        <a:pt x="114" y="106"/>
                      </a:lnTo>
                      <a:lnTo>
                        <a:pt x="114" y="105"/>
                      </a:lnTo>
                      <a:lnTo>
                        <a:pt x="114" y="103"/>
                      </a:lnTo>
                      <a:lnTo>
                        <a:pt x="112" y="104"/>
                      </a:lnTo>
                      <a:lnTo>
                        <a:pt x="112" y="102"/>
                      </a:lnTo>
                      <a:lnTo>
                        <a:pt x="118" y="101"/>
                      </a:lnTo>
                      <a:lnTo>
                        <a:pt x="120" y="92"/>
                      </a:lnTo>
                      <a:lnTo>
                        <a:pt x="118" y="91"/>
                      </a:lnTo>
                      <a:lnTo>
                        <a:pt x="117" y="87"/>
                      </a:lnTo>
                      <a:lnTo>
                        <a:pt x="113" y="90"/>
                      </a:lnTo>
                      <a:lnTo>
                        <a:pt x="110" y="88"/>
                      </a:lnTo>
                      <a:lnTo>
                        <a:pt x="112" y="85"/>
                      </a:lnTo>
                      <a:lnTo>
                        <a:pt x="109" y="80"/>
                      </a:lnTo>
                      <a:lnTo>
                        <a:pt x="108" y="79"/>
                      </a:lnTo>
                      <a:lnTo>
                        <a:pt x="107" y="82"/>
                      </a:lnTo>
                      <a:lnTo>
                        <a:pt x="105" y="83"/>
                      </a:lnTo>
                      <a:lnTo>
                        <a:pt x="103" y="81"/>
                      </a:lnTo>
                      <a:lnTo>
                        <a:pt x="100" y="83"/>
                      </a:lnTo>
                      <a:lnTo>
                        <a:pt x="100" y="79"/>
                      </a:lnTo>
                      <a:lnTo>
                        <a:pt x="98" y="81"/>
                      </a:lnTo>
                      <a:lnTo>
                        <a:pt x="96" y="81"/>
                      </a:lnTo>
                      <a:lnTo>
                        <a:pt x="96" y="80"/>
                      </a:lnTo>
                      <a:lnTo>
                        <a:pt x="94" y="83"/>
                      </a:lnTo>
                      <a:lnTo>
                        <a:pt x="88" y="90"/>
                      </a:lnTo>
                      <a:lnTo>
                        <a:pt x="89" y="84"/>
                      </a:lnTo>
                      <a:lnTo>
                        <a:pt x="91" y="83"/>
                      </a:lnTo>
                      <a:lnTo>
                        <a:pt x="92" y="81"/>
                      </a:lnTo>
                      <a:lnTo>
                        <a:pt x="90" y="78"/>
                      </a:lnTo>
                      <a:lnTo>
                        <a:pt x="102" y="75"/>
                      </a:lnTo>
                      <a:lnTo>
                        <a:pt x="99" y="74"/>
                      </a:lnTo>
                      <a:lnTo>
                        <a:pt x="96" y="75"/>
                      </a:lnTo>
                      <a:lnTo>
                        <a:pt x="94" y="73"/>
                      </a:lnTo>
                      <a:lnTo>
                        <a:pt x="95" y="72"/>
                      </a:lnTo>
                      <a:lnTo>
                        <a:pt x="95" y="71"/>
                      </a:lnTo>
                      <a:lnTo>
                        <a:pt x="94" y="71"/>
                      </a:lnTo>
                      <a:lnTo>
                        <a:pt x="92" y="69"/>
                      </a:lnTo>
                      <a:lnTo>
                        <a:pt x="88" y="66"/>
                      </a:lnTo>
                      <a:lnTo>
                        <a:pt x="83" y="66"/>
                      </a:lnTo>
                      <a:lnTo>
                        <a:pt x="87" y="62"/>
                      </a:lnTo>
                      <a:lnTo>
                        <a:pt x="85" y="62"/>
                      </a:lnTo>
                      <a:lnTo>
                        <a:pt x="86" y="60"/>
                      </a:lnTo>
                      <a:lnTo>
                        <a:pt x="90" y="65"/>
                      </a:lnTo>
                      <a:lnTo>
                        <a:pt x="94" y="66"/>
                      </a:lnTo>
                      <a:lnTo>
                        <a:pt x="97" y="65"/>
                      </a:lnTo>
                      <a:lnTo>
                        <a:pt x="100" y="69"/>
                      </a:lnTo>
                      <a:lnTo>
                        <a:pt x="103" y="69"/>
                      </a:lnTo>
                      <a:lnTo>
                        <a:pt x="100" y="67"/>
                      </a:lnTo>
                      <a:lnTo>
                        <a:pt x="103" y="66"/>
                      </a:lnTo>
                      <a:lnTo>
                        <a:pt x="112" y="69"/>
                      </a:lnTo>
                      <a:lnTo>
                        <a:pt x="116" y="68"/>
                      </a:lnTo>
                      <a:lnTo>
                        <a:pt x="120" y="64"/>
                      </a:lnTo>
                      <a:lnTo>
                        <a:pt x="121" y="60"/>
                      </a:lnTo>
                      <a:lnTo>
                        <a:pt x="121" y="56"/>
                      </a:lnTo>
                      <a:lnTo>
                        <a:pt x="116" y="56"/>
                      </a:lnTo>
                      <a:lnTo>
                        <a:pt x="112" y="56"/>
                      </a:lnTo>
                      <a:lnTo>
                        <a:pt x="104" y="51"/>
                      </a:lnTo>
                      <a:lnTo>
                        <a:pt x="101" y="50"/>
                      </a:lnTo>
                      <a:lnTo>
                        <a:pt x="100" y="52"/>
                      </a:lnTo>
                      <a:lnTo>
                        <a:pt x="99" y="49"/>
                      </a:lnTo>
                      <a:lnTo>
                        <a:pt x="94" y="46"/>
                      </a:lnTo>
                      <a:lnTo>
                        <a:pt x="86" y="45"/>
                      </a:lnTo>
                      <a:lnTo>
                        <a:pt x="85" y="43"/>
                      </a:lnTo>
                      <a:lnTo>
                        <a:pt x="85" y="42"/>
                      </a:lnTo>
                      <a:lnTo>
                        <a:pt x="92" y="43"/>
                      </a:lnTo>
                      <a:lnTo>
                        <a:pt x="93" y="42"/>
                      </a:lnTo>
                      <a:lnTo>
                        <a:pt x="95" y="43"/>
                      </a:lnTo>
                      <a:lnTo>
                        <a:pt x="97" y="45"/>
                      </a:lnTo>
                      <a:lnTo>
                        <a:pt x="100" y="46"/>
                      </a:lnTo>
                      <a:lnTo>
                        <a:pt x="102" y="45"/>
                      </a:lnTo>
                      <a:lnTo>
                        <a:pt x="101" y="43"/>
                      </a:lnTo>
                      <a:lnTo>
                        <a:pt x="101" y="40"/>
                      </a:lnTo>
                      <a:lnTo>
                        <a:pt x="100" y="38"/>
                      </a:lnTo>
                      <a:lnTo>
                        <a:pt x="92" y="32"/>
                      </a:lnTo>
                      <a:lnTo>
                        <a:pt x="89" y="31"/>
                      </a:lnTo>
                      <a:lnTo>
                        <a:pt x="87" y="29"/>
                      </a:lnTo>
                      <a:lnTo>
                        <a:pt x="87" y="28"/>
                      </a:lnTo>
                      <a:lnTo>
                        <a:pt x="84" y="27"/>
                      </a:lnTo>
                      <a:lnTo>
                        <a:pt x="83" y="28"/>
                      </a:lnTo>
                      <a:lnTo>
                        <a:pt x="78" y="31"/>
                      </a:lnTo>
                      <a:lnTo>
                        <a:pt x="75" y="34"/>
                      </a:lnTo>
                      <a:lnTo>
                        <a:pt x="71" y="35"/>
                      </a:lnTo>
                      <a:lnTo>
                        <a:pt x="69" y="33"/>
                      </a:lnTo>
                      <a:lnTo>
                        <a:pt x="67" y="35"/>
                      </a:lnTo>
                      <a:lnTo>
                        <a:pt x="60" y="35"/>
                      </a:lnTo>
                      <a:lnTo>
                        <a:pt x="56" y="44"/>
                      </a:lnTo>
                      <a:lnTo>
                        <a:pt x="52" y="47"/>
                      </a:lnTo>
                      <a:lnTo>
                        <a:pt x="52" y="44"/>
                      </a:lnTo>
                      <a:lnTo>
                        <a:pt x="52" y="43"/>
                      </a:lnTo>
                      <a:lnTo>
                        <a:pt x="55" y="35"/>
                      </a:lnTo>
                      <a:lnTo>
                        <a:pt x="55" y="32"/>
                      </a:lnTo>
                      <a:lnTo>
                        <a:pt x="57" y="25"/>
                      </a:lnTo>
                      <a:lnTo>
                        <a:pt x="56" y="23"/>
                      </a:lnTo>
                      <a:lnTo>
                        <a:pt x="55" y="20"/>
                      </a:lnTo>
                      <a:lnTo>
                        <a:pt x="53" y="18"/>
                      </a:lnTo>
                      <a:lnTo>
                        <a:pt x="51" y="10"/>
                      </a:lnTo>
                      <a:lnTo>
                        <a:pt x="48" y="11"/>
                      </a:lnTo>
                      <a:lnTo>
                        <a:pt x="46" y="9"/>
                      </a:lnTo>
                      <a:lnTo>
                        <a:pt x="45" y="11"/>
                      </a:lnTo>
                      <a:lnTo>
                        <a:pt x="41" y="13"/>
                      </a:lnTo>
                      <a:lnTo>
                        <a:pt x="39" y="10"/>
                      </a:lnTo>
                      <a:lnTo>
                        <a:pt x="31" y="4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752" name="Freeform 791">
                  <a:extLst>
                    <a:ext uri="{FF2B5EF4-FFF2-40B4-BE49-F238E27FC236}">
                      <a16:creationId xmlns:a16="http://schemas.microsoft.com/office/drawing/2014/main" id="{0CC2940A-220D-E84B-7A25-55AC740086DD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3518123" y="2260737"/>
                  <a:ext cx="15488" cy="26211"/>
                </a:xfrm>
                <a:custGeom>
                  <a:avLst/>
                  <a:gdLst>
                    <a:gd name="T0" fmla="*/ 11 w 13"/>
                    <a:gd name="T1" fmla="*/ 3 h 22"/>
                    <a:gd name="T2" fmla="*/ 11 w 13"/>
                    <a:gd name="T3" fmla="*/ 3 h 22"/>
                    <a:gd name="T4" fmla="*/ 10 w 13"/>
                    <a:gd name="T5" fmla="*/ 7 h 22"/>
                    <a:gd name="T6" fmla="*/ 9 w 13"/>
                    <a:gd name="T7" fmla="*/ 12 h 22"/>
                    <a:gd name="T8" fmla="*/ 11 w 13"/>
                    <a:gd name="T9" fmla="*/ 15 h 22"/>
                    <a:gd name="T10" fmla="*/ 13 w 13"/>
                    <a:gd name="T11" fmla="*/ 18 h 22"/>
                    <a:gd name="T12" fmla="*/ 6 w 13"/>
                    <a:gd name="T13" fmla="*/ 19 h 22"/>
                    <a:gd name="T14" fmla="*/ 6 w 13"/>
                    <a:gd name="T15" fmla="*/ 21 h 22"/>
                    <a:gd name="T16" fmla="*/ 5 w 13"/>
                    <a:gd name="T17" fmla="*/ 22 h 22"/>
                    <a:gd name="T18" fmla="*/ 0 w 13"/>
                    <a:gd name="T19" fmla="*/ 19 h 22"/>
                    <a:gd name="T20" fmla="*/ 2 w 13"/>
                    <a:gd name="T21" fmla="*/ 15 h 22"/>
                    <a:gd name="T22" fmla="*/ 2 w 13"/>
                    <a:gd name="T23" fmla="*/ 13 h 22"/>
                    <a:gd name="T24" fmla="*/ 5 w 13"/>
                    <a:gd name="T25" fmla="*/ 6 h 22"/>
                    <a:gd name="T26" fmla="*/ 5 w 13"/>
                    <a:gd name="T27" fmla="*/ 4 h 22"/>
                    <a:gd name="T28" fmla="*/ 6 w 13"/>
                    <a:gd name="T29" fmla="*/ 2 h 22"/>
                    <a:gd name="T30" fmla="*/ 6 w 13"/>
                    <a:gd name="T31" fmla="*/ 1 h 22"/>
                    <a:gd name="T32" fmla="*/ 8 w 13"/>
                    <a:gd name="T33" fmla="*/ 0 h 22"/>
                    <a:gd name="T34" fmla="*/ 11 w 13"/>
                    <a:gd name="T35" fmla="*/ 3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13" h="22">
                      <a:moveTo>
                        <a:pt x="11" y="3"/>
                      </a:moveTo>
                      <a:lnTo>
                        <a:pt x="11" y="3"/>
                      </a:lnTo>
                      <a:lnTo>
                        <a:pt x="10" y="7"/>
                      </a:lnTo>
                      <a:lnTo>
                        <a:pt x="9" y="12"/>
                      </a:lnTo>
                      <a:lnTo>
                        <a:pt x="11" y="15"/>
                      </a:lnTo>
                      <a:lnTo>
                        <a:pt x="13" y="18"/>
                      </a:lnTo>
                      <a:lnTo>
                        <a:pt x="6" y="19"/>
                      </a:lnTo>
                      <a:lnTo>
                        <a:pt x="6" y="21"/>
                      </a:lnTo>
                      <a:lnTo>
                        <a:pt x="5" y="22"/>
                      </a:lnTo>
                      <a:lnTo>
                        <a:pt x="0" y="19"/>
                      </a:lnTo>
                      <a:lnTo>
                        <a:pt x="2" y="15"/>
                      </a:lnTo>
                      <a:lnTo>
                        <a:pt x="2" y="13"/>
                      </a:lnTo>
                      <a:lnTo>
                        <a:pt x="5" y="6"/>
                      </a:lnTo>
                      <a:lnTo>
                        <a:pt x="5" y="4"/>
                      </a:lnTo>
                      <a:lnTo>
                        <a:pt x="6" y="2"/>
                      </a:lnTo>
                      <a:lnTo>
                        <a:pt x="6" y="1"/>
                      </a:lnTo>
                      <a:lnTo>
                        <a:pt x="8" y="0"/>
                      </a:lnTo>
                      <a:lnTo>
                        <a:pt x="11" y="3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753" name="Freeform 792">
                  <a:extLst>
                    <a:ext uri="{FF2B5EF4-FFF2-40B4-BE49-F238E27FC236}">
                      <a16:creationId xmlns:a16="http://schemas.microsoft.com/office/drawing/2014/main" id="{173CEF2F-BE07-464D-267D-48AC2EE36285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3507401" y="2340560"/>
                  <a:ext cx="19062" cy="16679"/>
                </a:xfrm>
                <a:custGeom>
                  <a:avLst/>
                  <a:gdLst>
                    <a:gd name="T0" fmla="*/ 12 w 16"/>
                    <a:gd name="T1" fmla="*/ 12 h 14"/>
                    <a:gd name="T2" fmla="*/ 14 w 16"/>
                    <a:gd name="T3" fmla="*/ 11 h 14"/>
                    <a:gd name="T4" fmla="*/ 16 w 16"/>
                    <a:gd name="T5" fmla="*/ 8 h 14"/>
                    <a:gd name="T6" fmla="*/ 14 w 16"/>
                    <a:gd name="T7" fmla="*/ 6 h 14"/>
                    <a:gd name="T8" fmla="*/ 13 w 16"/>
                    <a:gd name="T9" fmla="*/ 2 h 14"/>
                    <a:gd name="T10" fmla="*/ 13 w 16"/>
                    <a:gd name="T11" fmla="*/ 0 h 14"/>
                    <a:gd name="T12" fmla="*/ 7 w 16"/>
                    <a:gd name="T13" fmla="*/ 2 h 14"/>
                    <a:gd name="T14" fmla="*/ 4 w 16"/>
                    <a:gd name="T15" fmla="*/ 3 h 14"/>
                    <a:gd name="T16" fmla="*/ 4 w 16"/>
                    <a:gd name="T17" fmla="*/ 5 h 14"/>
                    <a:gd name="T18" fmla="*/ 1 w 16"/>
                    <a:gd name="T19" fmla="*/ 4 h 14"/>
                    <a:gd name="T20" fmla="*/ 0 w 16"/>
                    <a:gd name="T21" fmla="*/ 7 h 14"/>
                    <a:gd name="T22" fmla="*/ 2 w 16"/>
                    <a:gd name="T23" fmla="*/ 12 h 14"/>
                    <a:gd name="T24" fmla="*/ 5 w 16"/>
                    <a:gd name="T25" fmla="*/ 14 h 14"/>
                    <a:gd name="T26" fmla="*/ 8 w 16"/>
                    <a:gd name="T27" fmla="*/ 13 h 14"/>
                    <a:gd name="T28" fmla="*/ 12 w 16"/>
                    <a:gd name="T29" fmla="*/ 12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16" h="14">
                      <a:moveTo>
                        <a:pt x="12" y="12"/>
                      </a:moveTo>
                      <a:lnTo>
                        <a:pt x="14" y="11"/>
                      </a:lnTo>
                      <a:lnTo>
                        <a:pt x="16" y="8"/>
                      </a:lnTo>
                      <a:lnTo>
                        <a:pt x="14" y="6"/>
                      </a:lnTo>
                      <a:lnTo>
                        <a:pt x="13" y="2"/>
                      </a:lnTo>
                      <a:lnTo>
                        <a:pt x="13" y="0"/>
                      </a:lnTo>
                      <a:lnTo>
                        <a:pt x="7" y="2"/>
                      </a:lnTo>
                      <a:lnTo>
                        <a:pt x="4" y="3"/>
                      </a:lnTo>
                      <a:lnTo>
                        <a:pt x="4" y="5"/>
                      </a:lnTo>
                      <a:lnTo>
                        <a:pt x="1" y="4"/>
                      </a:lnTo>
                      <a:lnTo>
                        <a:pt x="0" y="7"/>
                      </a:lnTo>
                      <a:lnTo>
                        <a:pt x="2" y="12"/>
                      </a:lnTo>
                      <a:lnTo>
                        <a:pt x="5" y="14"/>
                      </a:lnTo>
                      <a:lnTo>
                        <a:pt x="8" y="13"/>
                      </a:lnTo>
                      <a:lnTo>
                        <a:pt x="12" y="12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754" name="Freeform 793">
                  <a:extLst>
                    <a:ext uri="{FF2B5EF4-FFF2-40B4-BE49-F238E27FC236}">
                      <a16:creationId xmlns:a16="http://schemas.microsoft.com/office/drawing/2014/main" id="{B5F17408-CE32-307B-1DB2-1DCD640DC376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3203598" y="2291713"/>
                  <a:ext cx="57186" cy="78632"/>
                </a:xfrm>
                <a:custGeom>
                  <a:avLst/>
                  <a:gdLst>
                    <a:gd name="T0" fmla="*/ 24 w 48"/>
                    <a:gd name="T1" fmla="*/ 0 h 66"/>
                    <a:gd name="T2" fmla="*/ 30 w 48"/>
                    <a:gd name="T3" fmla="*/ 7 h 66"/>
                    <a:gd name="T4" fmla="*/ 36 w 48"/>
                    <a:gd name="T5" fmla="*/ 11 h 66"/>
                    <a:gd name="T6" fmla="*/ 37 w 48"/>
                    <a:gd name="T7" fmla="*/ 14 h 66"/>
                    <a:gd name="T8" fmla="*/ 38 w 48"/>
                    <a:gd name="T9" fmla="*/ 22 h 66"/>
                    <a:gd name="T10" fmla="*/ 43 w 48"/>
                    <a:gd name="T11" fmla="*/ 22 h 66"/>
                    <a:gd name="T12" fmla="*/ 45 w 48"/>
                    <a:gd name="T13" fmla="*/ 26 h 66"/>
                    <a:gd name="T14" fmla="*/ 46 w 48"/>
                    <a:gd name="T15" fmla="*/ 32 h 66"/>
                    <a:gd name="T16" fmla="*/ 46 w 48"/>
                    <a:gd name="T17" fmla="*/ 42 h 66"/>
                    <a:gd name="T18" fmla="*/ 47 w 48"/>
                    <a:gd name="T19" fmla="*/ 61 h 66"/>
                    <a:gd name="T20" fmla="*/ 44 w 48"/>
                    <a:gd name="T21" fmla="*/ 65 h 66"/>
                    <a:gd name="T22" fmla="*/ 36 w 48"/>
                    <a:gd name="T23" fmla="*/ 66 h 66"/>
                    <a:gd name="T24" fmla="*/ 29 w 48"/>
                    <a:gd name="T25" fmla="*/ 66 h 66"/>
                    <a:gd name="T26" fmla="*/ 25 w 48"/>
                    <a:gd name="T27" fmla="*/ 61 h 66"/>
                    <a:gd name="T28" fmla="*/ 22 w 48"/>
                    <a:gd name="T29" fmla="*/ 57 h 66"/>
                    <a:gd name="T30" fmla="*/ 18 w 48"/>
                    <a:gd name="T31" fmla="*/ 54 h 66"/>
                    <a:gd name="T32" fmla="*/ 18 w 48"/>
                    <a:gd name="T33" fmla="*/ 57 h 66"/>
                    <a:gd name="T34" fmla="*/ 15 w 48"/>
                    <a:gd name="T35" fmla="*/ 56 h 66"/>
                    <a:gd name="T36" fmla="*/ 15 w 48"/>
                    <a:gd name="T37" fmla="*/ 52 h 66"/>
                    <a:gd name="T38" fmla="*/ 12 w 48"/>
                    <a:gd name="T39" fmla="*/ 53 h 66"/>
                    <a:gd name="T40" fmla="*/ 8 w 48"/>
                    <a:gd name="T41" fmla="*/ 46 h 66"/>
                    <a:gd name="T42" fmla="*/ 9 w 48"/>
                    <a:gd name="T43" fmla="*/ 41 h 66"/>
                    <a:gd name="T44" fmla="*/ 7 w 48"/>
                    <a:gd name="T45" fmla="*/ 40 h 66"/>
                    <a:gd name="T46" fmla="*/ 4 w 48"/>
                    <a:gd name="T47" fmla="*/ 46 h 66"/>
                    <a:gd name="T48" fmla="*/ 2 w 48"/>
                    <a:gd name="T49" fmla="*/ 41 h 66"/>
                    <a:gd name="T50" fmla="*/ 0 w 48"/>
                    <a:gd name="T51" fmla="*/ 33 h 66"/>
                    <a:gd name="T52" fmla="*/ 2 w 48"/>
                    <a:gd name="T53" fmla="*/ 30 h 66"/>
                    <a:gd name="T54" fmla="*/ 2 w 48"/>
                    <a:gd name="T55" fmla="*/ 27 h 66"/>
                    <a:gd name="T56" fmla="*/ 7 w 48"/>
                    <a:gd name="T57" fmla="*/ 24 h 66"/>
                    <a:gd name="T58" fmla="*/ 10 w 48"/>
                    <a:gd name="T59" fmla="*/ 22 h 66"/>
                    <a:gd name="T60" fmla="*/ 8 w 48"/>
                    <a:gd name="T61" fmla="*/ 20 h 66"/>
                    <a:gd name="T62" fmla="*/ 10 w 48"/>
                    <a:gd name="T63" fmla="*/ 19 h 66"/>
                    <a:gd name="T64" fmla="*/ 12 w 48"/>
                    <a:gd name="T65" fmla="*/ 15 h 66"/>
                    <a:gd name="T66" fmla="*/ 7 w 48"/>
                    <a:gd name="T67" fmla="*/ 18 h 66"/>
                    <a:gd name="T68" fmla="*/ 8 w 48"/>
                    <a:gd name="T69" fmla="*/ 13 h 66"/>
                    <a:gd name="T70" fmla="*/ 13 w 48"/>
                    <a:gd name="T71" fmla="*/ 13 h 66"/>
                    <a:gd name="T72" fmla="*/ 19 w 48"/>
                    <a:gd name="T73" fmla="*/ 2 h 66"/>
                    <a:gd name="T74" fmla="*/ 24 w 48"/>
                    <a:gd name="T75" fmla="*/ 2 h 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48" h="66">
                      <a:moveTo>
                        <a:pt x="24" y="2"/>
                      </a:moveTo>
                      <a:lnTo>
                        <a:pt x="24" y="0"/>
                      </a:lnTo>
                      <a:lnTo>
                        <a:pt x="24" y="4"/>
                      </a:lnTo>
                      <a:lnTo>
                        <a:pt x="30" y="7"/>
                      </a:lnTo>
                      <a:lnTo>
                        <a:pt x="33" y="10"/>
                      </a:lnTo>
                      <a:lnTo>
                        <a:pt x="36" y="11"/>
                      </a:lnTo>
                      <a:lnTo>
                        <a:pt x="36" y="14"/>
                      </a:lnTo>
                      <a:lnTo>
                        <a:pt x="37" y="14"/>
                      </a:lnTo>
                      <a:lnTo>
                        <a:pt x="39" y="17"/>
                      </a:lnTo>
                      <a:lnTo>
                        <a:pt x="38" y="22"/>
                      </a:lnTo>
                      <a:lnTo>
                        <a:pt x="41" y="19"/>
                      </a:lnTo>
                      <a:lnTo>
                        <a:pt x="43" y="22"/>
                      </a:lnTo>
                      <a:lnTo>
                        <a:pt x="43" y="24"/>
                      </a:lnTo>
                      <a:lnTo>
                        <a:pt x="45" y="26"/>
                      </a:lnTo>
                      <a:lnTo>
                        <a:pt x="47" y="29"/>
                      </a:lnTo>
                      <a:lnTo>
                        <a:pt x="46" y="32"/>
                      </a:lnTo>
                      <a:lnTo>
                        <a:pt x="47" y="36"/>
                      </a:lnTo>
                      <a:lnTo>
                        <a:pt x="46" y="42"/>
                      </a:lnTo>
                      <a:lnTo>
                        <a:pt x="48" y="53"/>
                      </a:lnTo>
                      <a:lnTo>
                        <a:pt x="47" y="61"/>
                      </a:lnTo>
                      <a:lnTo>
                        <a:pt x="46" y="63"/>
                      </a:lnTo>
                      <a:lnTo>
                        <a:pt x="44" y="65"/>
                      </a:lnTo>
                      <a:lnTo>
                        <a:pt x="40" y="65"/>
                      </a:lnTo>
                      <a:lnTo>
                        <a:pt x="36" y="66"/>
                      </a:lnTo>
                      <a:lnTo>
                        <a:pt x="32" y="65"/>
                      </a:lnTo>
                      <a:lnTo>
                        <a:pt x="29" y="66"/>
                      </a:lnTo>
                      <a:lnTo>
                        <a:pt x="25" y="63"/>
                      </a:lnTo>
                      <a:lnTo>
                        <a:pt x="25" y="61"/>
                      </a:lnTo>
                      <a:lnTo>
                        <a:pt x="23" y="60"/>
                      </a:lnTo>
                      <a:lnTo>
                        <a:pt x="22" y="57"/>
                      </a:lnTo>
                      <a:lnTo>
                        <a:pt x="20" y="54"/>
                      </a:lnTo>
                      <a:lnTo>
                        <a:pt x="18" y="54"/>
                      </a:lnTo>
                      <a:lnTo>
                        <a:pt x="17" y="56"/>
                      </a:lnTo>
                      <a:lnTo>
                        <a:pt x="18" y="57"/>
                      </a:lnTo>
                      <a:lnTo>
                        <a:pt x="16" y="57"/>
                      </a:lnTo>
                      <a:lnTo>
                        <a:pt x="15" y="56"/>
                      </a:lnTo>
                      <a:lnTo>
                        <a:pt x="15" y="52"/>
                      </a:lnTo>
                      <a:lnTo>
                        <a:pt x="15" y="52"/>
                      </a:lnTo>
                      <a:lnTo>
                        <a:pt x="12" y="51"/>
                      </a:lnTo>
                      <a:lnTo>
                        <a:pt x="12" y="53"/>
                      </a:lnTo>
                      <a:lnTo>
                        <a:pt x="10" y="52"/>
                      </a:lnTo>
                      <a:lnTo>
                        <a:pt x="8" y="46"/>
                      </a:lnTo>
                      <a:lnTo>
                        <a:pt x="8" y="44"/>
                      </a:lnTo>
                      <a:lnTo>
                        <a:pt x="9" y="41"/>
                      </a:lnTo>
                      <a:lnTo>
                        <a:pt x="8" y="43"/>
                      </a:lnTo>
                      <a:lnTo>
                        <a:pt x="7" y="40"/>
                      </a:lnTo>
                      <a:lnTo>
                        <a:pt x="6" y="46"/>
                      </a:lnTo>
                      <a:lnTo>
                        <a:pt x="4" y="46"/>
                      </a:lnTo>
                      <a:lnTo>
                        <a:pt x="3" y="43"/>
                      </a:lnTo>
                      <a:lnTo>
                        <a:pt x="2" y="41"/>
                      </a:lnTo>
                      <a:lnTo>
                        <a:pt x="1" y="36"/>
                      </a:lnTo>
                      <a:lnTo>
                        <a:pt x="0" y="33"/>
                      </a:lnTo>
                      <a:lnTo>
                        <a:pt x="1" y="30"/>
                      </a:lnTo>
                      <a:lnTo>
                        <a:pt x="2" y="30"/>
                      </a:lnTo>
                      <a:lnTo>
                        <a:pt x="3" y="29"/>
                      </a:lnTo>
                      <a:lnTo>
                        <a:pt x="2" y="27"/>
                      </a:lnTo>
                      <a:lnTo>
                        <a:pt x="4" y="26"/>
                      </a:lnTo>
                      <a:lnTo>
                        <a:pt x="7" y="24"/>
                      </a:lnTo>
                      <a:lnTo>
                        <a:pt x="11" y="23"/>
                      </a:lnTo>
                      <a:lnTo>
                        <a:pt x="10" y="22"/>
                      </a:lnTo>
                      <a:lnTo>
                        <a:pt x="7" y="22"/>
                      </a:lnTo>
                      <a:lnTo>
                        <a:pt x="8" y="20"/>
                      </a:lnTo>
                      <a:lnTo>
                        <a:pt x="9" y="17"/>
                      </a:lnTo>
                      <a:lnTo>
                        <a:pt x="10" y="19"/>
                      </a:lnTo>
                      <a:lnTo>
                        <a:pt x="12" y="18"/>
                      </a:lnTo>
                      <a:lnTo>
                        <a:pt x="12" y="15"/>
                      </a:lnTo>
                      <a:lnTo>
                        <a:pt x="9" y="15"/>
                      </a:lnTo>
                      <a:lnTo>
                        <a:pt x="7" y="18"/>
                      </a:lnTo>
                      <a:lnTo>
                        <a:pt x="7" y="15"/>
                      </a:lnTo>
                      <a:lnTo>
                        <a:pt x="8" y="13"/>
                      </a:lnTo>
                      <a:lnTo>
                        <a:pt x="13" y="14"/>
                      </a:lnTo>
                      <a:lnTo>
                        <a:pt x="13" y="13"/>
                      </a:lnTo>
                      <a:lnTo>
                        <a:pt x="12" y="9"/>
                      </a:lnTo>
                      <a:lnTo>
                        <a:pt x="19" y="2"/>
                      </a:lnTo>
                      <a:lnTo>
                        <a:pt x="22" y="1"/>
                      </a:lnTo>
                      <a:lnTo>
                        <a:pt x="24" y="2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755" name="Freeform 794">
                  <a:extLst>
                    <a:ext uri="{FF2B5EF4-FFF2-40B4-BE49-F238E27FC236}">
                      <a16:creationId xmlns:a16="http://schemas.microsoft.com/office/drawing/2014/main" id="{10A1A439-2A84-0164-22B3-F8AABBA6451D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3379923" y="2865961"/>
                  <a:ext cx="132244" cy="120330"/>
                </a:xfrm>
                <a:custGeom>
                  <a:avLst/>
                  <a:gdLst>
                    <a:gd name="T0" fmla="*/ 26 w 111"/>
                    <a:gd name="T1" fmla="*/ 0 h 101"/>
                    <a:gd name="T2" fmla="*/ 32 w 111"/>
                    <a:gd name="T3" fmla="*/ 8 h 101"/>
                    <a:gd name="T4" fmla="*/ 34 w 111"/>
                    <a:gd name="T5" fmla="*/ 18 h 101"/>
                    <a:gd name="T6" fmla="*/ 38 w 111"/>
                    <a:gd name="T7" fmla="*/ 20 h 101"/>
                    <a:gd name="T8" fmla="*/ 46 w 111"/>
                    <a:gd name="T9" fmla="*/ 20 h 101"/>
                    <a:gd name="T10" fmla="*/ 51 w 111"/>
                    <a:gd name="T11" fmla="*/ 28 h 101"/>
                    <a:gd name="T12" fmla="*/ 61 w 111"/>
                    <a:gd name="T13" fmla="*/ 34 h 101"/>
                    <a:gd name="T14" fmla="*/ 70 w 111"/>
                    <a:gd name="T15" fmla="*/ 42 h 101"/>
                    <a:gd name="T16" fmla="*/ 80 w 111"/>
                    <a:gd name="T17" fmla="*/ 46 h 101"/>
                    <a:gd name="T18" fmla="*/ 85 w 111"/>
                    <a:gd name="T19" fmla="*/ 53 h 101"/>
                    <a:gd name="T20" fmla="*/ 87 w 111"/>
                    <a:gd name="T21" fmla="*/ 68 h 101"/>
                    <a:gd name="T22" fmla="*/ 94 w 111"/>
                    <a:gd name="T23" fmla="*/ 68 h 101"/>
                    <a:gd name="T24" fmla="*/ 101 w 111"/>
                    <a:gd name="T25" fmla="*/ 67 h 101"/>
                    <a:gd name="T26" fmla="*/ 105 w 111"/>
                    <a:gd name="T27" fmla="*/ 74 h 101"/>
                    <a:gd name="T28" fmla="*/ 111 w 111"/>
                    <a:gd name="T29" fmla="*/ 79 h 101"/>
                    <a:gd name="T30" fmla="*/ 101 w 111"/>
                    <a:gd name="T31" fmla="*/ 86 h 101"/>
                    <a:gd name="T32" fmla="*/ 92 w 111"/>
                    <a:gd name="T33" fmla="*/ 88 h 101"/>
                    <a:gd name="T34" fmla="*/ 88 w 111"/>
                    <a:gd name="T35" fmla="*/ 87 h 101"/>
                    <a:gd name="T36" fmla="*/ 82 w 111"/>
                    <a:gd name="T37" fmla="*/ 83 h 101"/>
                    <a:gd name="T38" fmla="*/ 76 w 111"/>
                    <a:gd name="T39" fmla="*/ 82 h 101"/>
                    <a:gd name="T40" fmla="*/ 76 w 111"/>
                    <a:gd name="T41" fmla="*/ 74 h 101"/>
                    <a:gd name="T42" fmla="*/ 68 w 111"/>
                    <a:gd name="T43" fmla="*/ 71 h 101"/>
                    <a:gd name="T44" fmla="*/ 66 w 111"/>
                    <a:gd name="T45" fmla="*/ 67 h 101"/>
                    <a:gd name="T46" fmla="*/ 61 w 111"/>
                    <a:gd name="T47" fmla="*/ 66 h 101"/>
                    <a:gd name="T48" fmla="*/ 56 w 111"/>
                    <a:gd name="T49" fmla="*/ 75 h 101"/>
                    <a:gd name="T50" fmla="*/ 54 w 111"/>
                    <a:gd name="T51" fmla="*/ 80 h 101"/>
                    <a:gd name="T52" fmla="*/ 51 w 111"/>
                    <a:gd name="T53" fmla="*/ 84 h 101"/>
                    <a:gd name="T54" fmla="*/ 44 w 111"/>
                    <a:gd name="T55" fmla="*/ 89 h 101"/>
                    <a:gd name="T56" fmla="*/ 42 w 111"/>
                    <a:gd name="T57" fmla="*/ 92 h 101"/>
                    <a:gd name="T58" fmla="*/ 31 w 111"/>
                    <a:gd name="T59" fmla="*/ 101 h 101"/>
                    <a:gd name="T60" fmla="*/ 25 w 111"/>
                    <a:gd name="T61" fmla="*/ 96 h 101"/>
                    <a:gd name="T62" fmla="*/ 24 w 111"/>
                    <a:gd name="T63" fmla="*/ 82 h 101"/>
                    <a:gd name="T64" fmla="*/ 22 w 111"/>
                    <a:gd name="T65" fmla="*/ 76 h 101"/>
                    <a:gd name="T66" fmla="*/ 18 w 111"/>
                    <a:gd name="T67" fmla="*/ 83 h 101"/>
                    <a:gd name="T68" fmla="*/ 10 w 111"/>
                    <a:gd name="T69" fmla="*/ 83 h 101"/>
                    <a:gd name="T70" fmla="*/ 1 w 111"/>
                    <a:gd name="T71" fmla="*/ 85 h 101"/>
                    <a:gd name="T72" fmla="*/ 5 w 111"/>
                    <a:gd name="T73" fmla="*/ 72 h 101"/>
                    <a:gd name="T74" fmla="*/ 14 w 111"/>
                    <a:gd name="T75" fmla="*/ 61 h 101"/>
                    <a:gd name="T76" fmla="*/ 13 w 111"/>
                    <a:gd name="T77" fmla="*/ 50 h 101"/>
                    <a:gd name="T78" fmla="*/ 15 w 111"/>
                    <a:gd name="T79" fmla="*/ 37 h 101"/>
                    <a:gd name="T80" fmla="*/ 17 w 111"/>
                    <a:gd name="T81" fmla="*/ 21 h 101"/>
                    <a:gd name="T82" fmla="*/ 19 w 111"/>
                    <a:gd name="T83" fmla="*/ 9 h 1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111" h="101">
                      <a:moveTo>
                        <a:pt x="22" y="5"/>
                      </a:moveTo>
                      <a:lnTo>
                        <a:pt x="25" y="1"/>
                      </a:lnTo>
                      <a:lnTo>
                        <a:pt x="26" y="0"/>
                      </a:lnTo>
                      <a:lnTo>
                        <a:pt x="27" y="3"/>
                      </a:lnTo>
                      <a:lnTo>
                        <a:pt x="30" y="3"/>
                      </a:lnTo>
                      <a:lnTo>
                        <a:pt x="32" y="8"/>
                      </a:lnTo>
                      <a:lnTo>
                        <a:pt x="34" y="11"/>
                      </a:lnTo>
                      <a:lnTo>
                        <a:pt x="32" y="14"/>
                      </a:lnTo>
                      <a:lnTo>
                        <a:pt x="34" y="18"/>
                      </a:lnTo>
                      <a:lnTo>
                        <a:pt x="35" y="24"/>
                      </a:lnTo>
                      <a:lnTo>
                        <a:pt x="37" y="25"/>
                      </a:lnTo>
                      <a:lnTo>
                        <a:pt x="38" y="20"/>
                      </a:lnTo>
                      <a:lnTo>
                        <a:pt x="41" y="17"/>
                      </a:lnTo>
                      <a:lnTo>
                        <a:pt x="43" y="18"/>
                      </a:lnTo>
                      <a:lnTo>
                        <a:pt x="46" y="20"/>
                      </a:lnTo>
                      <a:lnTo>
                        <a:pt x="48" y="21"/>
                      </a:lnTo>
                      <a:lnTo>
                        <a:pt x="48" y="26"/>
                      </a:lnTo>
                      <a:lnTo>
                        <a:pt x="51" y="28"/>
                      </a:lnTo>
                      <a:lnTo>
                        <a:pt x="60" y="29"/>
                      </a:lnTo>
                      <a:lnTo>
                        <a:pt x="60" y="32"/>
                      </a:lnTo>
                      <a:lnTo>
                        <a:pt x="61" y="34"/>
                      </a:lnTo>
                      <a:lnTo>
                        <a:pt x="64" y="37"/>
                      </a:lnTo>
                      <a:lnTo>
                        <a:pt x="68" y="38"/>
                      </a:lnTo>
                      <a:lnTo>
                        <a:pt x="70" y="42"/>
                      </a:lnTo>
                      <a:lnTo>
                        <a:pt x="74" y="44"/>
                      </a:lnTo>
                      <a:lnTo>
                        <a:pt x="77" y="43"/>
                      </a:lnTo>
                      <a:lnTo>
                        <a:pt x="80" y="46"/>
                      </a:lnTo>
                      <a:lnTo>
                        <a:pt x="82" y="47"/>
                      </a:lnTo>
                      <a:lnTo>
                        <a:pt x="84" y="50"/>
                      </a:lnTo>
                      <a:lnTo>
                        <a:pt x="85" y="53"/>
                      </a:lnTo>
                      <a:lnTo>
                        <a:pt x="87" y="62"/>
                      </a:lnTo>
                      <a:lnTo>
                        <a:pt x="88" y="64"/>
                      </a:lnTo>
                      <a:lnTo>
                        <a:pt x="87" y="68"/>
                      </a:lnTo>
                      <a:lnTo>
                        <a:pt x="89" y="70"/>
                      </a:lnTo>
                      <a:lnTo>
                        <a:pt x="92" y="68"/>
                      </a:lnTo>
                      <a:lnTo>
                        <a:pt x="94" y="68"/>
                      </a:lnTo>
                      <a:lnTo>
                        <a:pt x="95" y="70"/>
                      </a:lnTo>
                      <a:lnTo>
                        <a:pt x="99" y="66"/>
                      </a:lnTo>
                      <a:lnTo>
                        <a:pt x="101" y="67"/>
                      </a:lnTo>
                      <a:lnTo>
                        <a:pt x="103" y="70"/>
                      </a:lnTo>
                      <a:lnTo>
                        <a:pt x="105" y="71"/>
                      </a:lnTo>
                      <a:lnTo>
                        <a:pt x="105" y="74"/>
                      </a:lnTo>
                      <a:lnTo>
                        <a:pt x="104" y="75"/>
                      </a:lnTo>
                      <a:lnTo>
                        <a:pt x="110" y="77"/>
                      </a:lnTo>
                      <a:lnTo>
                        <a:pt x="111" y="79"/>
                      </a:lnTo>
                      <a:lnTo>
                        <a:pt x="108" y="80"/>
                      </a:lnTo>
                      <a:lnTo>
                        <a:pt x="104" y="84"/>
                      </a:lnTo>
                      <a:lnTo>
                        <a:pt x="101" y="86"/>
                      </a:lnTo>
                      <a:lnTo>
                        <a:pt x="99" y="89"/>
                      </a:lnTo>
                      <a:lnTo>
                        <a:pt x="96" y="90"/>
                      </a:lnTo>
                      <a:lnTo>
                        <a:pt x="92" y="88"/>
                      </a:lnTo>
                      <a:lnTo>
                        <a:pt x="91" y="87"/>
                      </a:lnTo>
                      <a:lnTo>
                        <a:pt x="90" y="85"/>
                      </a:lnTo>
                      <a:lnTo>
                        <a:pt x="88" y="87"/>
                      </a:lnTo>
                      <a:lnTo>
                        <a:pt x="87" y="84"/>
                      </a:lnTo>
                      <a:lnTo>
                        <a:pt x="84" y="83"/>
                      </a:lnTo>
                      <a:lnTo>
                        <a:pt x="82" y="83"/>
                      </a:lnTo>
                      <a:lnTo>
                        <a:pt x="81" y="81"/>
                      </a:lnTo>
                      <a:lnTo>
                        <a:pt x="79" y="83"/>
                      </a:lnTo>
                      <a:lnTo>
                        <a:pt x="76" y="82"/>
                      </a:lnTo>
                      <a:lnTo>
                        <a:pt x="75" y="80"/>
                      </a:lnTo>
                      <a:lnTo>
                        <a:pt x="77" y="76"/>
                      </a:lnTo>
                      <a:lnTo>
                        <a:pt x="76" y="74"/>
                      </a:lnTo>
                      <a:lnTo>
                        <a:pt x="74" y="72"/>
                      </a:lnTo>
                      <a:lnTo>
                        <a:pt x="68" y="71"/>
                      </a:lnTo>
                      <a:lnTo>
                        <a:pt x="68" y="71"/>
                      </a:lnTo>
                      <a:lnTo>
                        <a:pt x="67" y="72"/>
                      </a:lnTo>
                      <a:lnTo>
                        <a:pt x="65" y="71"/>
                      </a:lnTo>
                      <a:lnTo>
                        <a:pt x="66" y="67"/>
                      </a:lnTo>
                      <a:lnTo>
                        <a:pt x="68" y="66"/>
                      </a:lnTo>
                      <a:lnTo>
                        <a:pt x="68" y="64"/>
                      </a:lnTo>
                      <a:lnTo>
                        <a:pt x="61" y="66"/>
                      </a:lnTo>
                      <a:lnTo>
                        <a:pt x="57" y="68"/>
                      </a:lnTo>
                      <a:lnTo>
                        <a:pt x="57" y="70"/>
                      </a:lnTo>
                      <a:lnTo>
                        <a:pt x="56" y="75"/>
                      </a:lnTo>
                      <a:lnTo>
                        <a:pt x="57" y="76"/>
                      </a:lnTo>
                      <a:lnTo>
                        <a:pt x="56" y="79"/>
                      </a:lnTo>
                      <a:lnTo>
                        <a:pt x="54" y="80"/>
                      </a:lnTo>
                      <a:lnTo>
                        <a:pt x="53" y="81"/>
                      </a:lnTo>
                      <a:lnTo>
                        <a:pt x="51" y="82"/>
                      </a:lnTo>
                      <a:lnTo>
                        <a:pt x="51" y="84"/>
                      </a:lnTo>
                      <a:lnTo>
                        <a:pt x="49" y="86"/>
                      </a:lnTo>
                      <a:lnTo>
                        <a:pt x="47" y="85"/>
                      </a:lnTo>
                      <a:lnTo>
                        <a:pt x="44" y="89"/>
                      </a:lnTo>
                      <a:lnTo>
                        <a:pt x="43" y="92"/>
                      </a:lnTo>
                      <a:lnTo>
                        <a:pt x="42" y="91"/>
                      </a:lnTo>
                      <a:lnTo>
                        <a:pt x="42" y="92"/>
                      </a:lnTo>
                      <a:lnTo>
                        <a:pt x="41" y="94"/>
                      </a:lnTo>
                      <a:lnTo>
                        <a:pt x="39" y="97"/>
                      </a:lnTo>
                      <a:lnTo>
                        <a:pt x="31" y="101"/>
                      </a:lnTo>
                      <a:lnTo>
                        <a:pt x="30" y="100"/>
                      </a:lnTo>
                      <a:lnTo>
                        <a:pt x="27" y="101"/>
                      </a:lnTo>
                      <a:lnTo>
                        <a:pt x="25" y="96"/>
                      </a:lnTo>
                      <a:lnTo>
                        <a:pt x="25" y="90"/>
                      </a:lnTo>
                      <a:lnTo>
                        <a:pt x="25" y="84"/>
                      </a:lnTo>
                      <a:lnTo>
                        <a:pt x="24" y="82"/>
                      </a:lnTo>
                      <a:lnTo>
                        <a:pt x="24" y="78"/>
                      </a:lnTo>
                      <a:lnTo>
                        <a:pt x="23" y="75"/>
                      </a:lnTo>
                      <a:lnTo>
                        <a:pt x="22" y="76"/>
                      </a:lnTo>
                      <a:lnTo>
                        <a:pt x="22" y="81"/>
                      </a:lnTo>
                      <a:lnTo>
                        <a:pt x="19" y="81"/>
                      </a:lnTo>
                      <a:lnTo>
                        <a:pt x="18" y="83"/>
                      </a:lnTo>
                      <a:lnTo>
                        <a:pt x="13" y="83"/>
                      </a:lnTo>
                      <a:lnTo>
                        <a:pt x="12" y="82"/>
                      </a:lnTo>
                      <a:lnTo>
                        <a:pt x="10" y="83"/>
                      </a:lnTo>
                      <a:lnTo>
                        <a:pt x="6" y="85"/>
                      </a:lnTo>
                      <a:lnTo>
                        <a:pt x="2" y="87"/>
                      </a:lnTo>
                      <a:lnTo>
                        <a:pt x="1" y="85"/>
                      </a:lnTo>
                      <a:lnTo>
                        <a:pt x="0" y="82"/>
                      </a:lnTo>
                      <a:lnTo>
                        <a:pt x="3" y="75"/>
                      </a:lnTo>
                      <a:lnTo>
                        <a:pt x="5" y="72"/>
                      </a:lnTo>
                      <a:lnTo>
                        <a:pt x="9" y="71"/>
                      </a:lnTo>
                      <a:lnTo>
                        <a:pt x="14" y="65"/>
                      </a:lnTo>
                      <a:lnTo>
                        <a:pt x="14" y="61"/>
                      </a:lnTo>
                      <a:lnTo>
                        <a:pt x="13" y="60"/>
                      </a:lnTo>
                      <a:lnTo>
                        <a:pt x="13" y="53"/>
                      </a:lnTo>
                      <a:lnTo>
                        <a:pt x="13" y="50"/>
                      </a:lnTo>
                      <a:lnTo>
                        <a:pt x="13" y="46"/>
                      </a:lnTo>
                      <a:lnTo>
                        <a:pt x="15" y="41"/>
                      </a:lnTo>
                      <a:lnTo>
                        <a:pt x="15" y="37"/>
                      </a:lnTo>
                      <a:lnTo>
                        <a:pt x="15" y="36"/>
                      </a:lnTo>
                      <a:lnTo>
                        <a:pt x="16" y="32"/>
                      </a:lnTo>
                      <a:lnTo>
                        <a:pt x="17" y="21"/>
                      </a:lnTo>
                      <a:lnTo>
                        <a:pt x="17" y="18"/>
                      </a:lnTo>
                      <a:lnTo>
                        <a:pt x="18" y="15"/>
                      </a:lnTo>
                      <a:lnTo>
                        <a:pt x="19" y="9"/>
                      </a:lnTo>
                      <a:lnTo>
                        <a:pt x="21" y="6"/>
                      </a:lnTo>
                      <a:lnTo>
                        <a:pt x="22" y="5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756" name="Freeform 795">
                  <a:extLst>
                    <a:ext uri="{FF2B5EF4-FFF2-40B4-BE49-F238E27FC236}">
                      <a16:creationId xmlns:a16="http://schemas.microsoft.com/office/drawing/2014/main" id="{3954A0BF-AE17-99A9-E9C6-F24C4E942E7A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3431153" y="2855239"/>
                  <a:ext cx="21445" cy="23828"/>
                </a:xfrm>
                <a:custGeom>
                  <a:avLst/>
                  <a:gdLst>
                    <a:gd name="T0" fmla="*/ 10 w 18"/>
                    <a:gd name="T1" fmla="*/ 7 h 20"/>
                    <a:gd name="T2" fmla="*/ 11 w 18"/>
                    <a:gd name="T3" fmla="*/ 8 h 20"/>
                    <a:gd name="T4" fmla="*/ 12 w 18"/>
                    <a:gd name="T5" fmla="*/ 8 h 20"/>
                    <a:gd name="T6" fmla="*/ 13 w 18"/>
                    <a:gd name="T7" fmla="*/ 11 h 20"/>
                    <a:gd name="T8" fmla="*/ 13 w 18"/>
                    <a:gd name="T9" fmla="*/ 14 h 20"/>
                    <a:gd name="T10" fmla="*/ 15 w 18"/>
                    <a:gd name="T11" fmla="*/ 16 h 20"/>
                    <a:gd name="T12" fmla="*/ 18 w 18"/>
                    <a:gd name="T13" fmla="*/ 17 h 20"/>
                    <a:gd name="T14" fmla="*/ 18 w 18"/>
                    <a:gd name="T15" fmla="*/ 20 h 20"/>
                    <a:gd name="T16" fmla="*/ 11 w 18"/>
                    <a:gd name="T17" fmla="*/ 19 h 20"/>
                    <a:gd name="T18" fmla="*/ 10 w 18"/>
                    <a:gd name="T19" fmla="*/ 16 h 20"/>
                    <a:gd name="T20" fmla="*/ 6 w 18"/>
                    <a:gd name="T21" fmla="*/ 13 h 20"/>
                    <a:gd name="T22" fmla="*/ 6 w 18"/>
                    <a:gd name="T23" fmla="*/ 11 h 20"/>
                    <a:gd name="T24" fmla="*/ 4 w 18"/>
                    <a:gd name="T25" fmla="*/ 6 h 20"/>
                    <a:gd name="T26" fmla="*/ 1 w 18"/>
                    <a:gd name="T27" fmla="*/ 2 h 20"/>
                    <a:gd name="T28" fmla="*/ 0 w 18"/>
                    <a:gd name="T29" fmla="*/ 0 h 20"/>
                    <a:gd name="T30" fmla="*/ 2 w 18"/>
                    <a:gd name="T31" fmla="*/ 0 h 20"/>
                    <a:gd name="T32" fmla="*/ 5 w 18"/>
                    <a:gd name="T33" fmla="*/ 2 h 20"/>
                    <a:gd name="T34" fmla="*/ 10 w 18"/>
                    <a:gd name="T35" fmla="*/ 7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18" h="20">
                      <a:moveTo>
                        <a:pt x="10" y="7"/>
                      </a:moveTo>
                      <a:lnTo>
                        <a:pt x="11" y="8"/>
                      </a:lnTo>
                      <a:lnTo>
                        <a:pt x="12" y="8"/>
                      </a:lnTo>
                      <a:lnTo>
                        <a:pt x="13" y="11"/>
                      </a:lnTo>
                      <a:lnTo>
                        <a:pt x="13" y="14"/>
                      </a:lnTo>
                      <a:lnTo>
                        <a:pt x="15" y="16"/>
                      </a:lnTo>
                      <a:lnTo>
                        <a:pt x="18" y="17"/>
                      </a:lnTo>
                      <a:lnTo>
                        <a:pt x="18" y="20"/>
                      </a:lnTo>
                      <a:lnTo>
                        <a:pt x="11" y="19"/>
                      </a:lnTo>
                      <a:lnTo>
                        <a:pt x="10" y="16"/>
                      </a:lnTo>
                      <a:lnTo>
                        <a:pt x="6" y="13"/>
                      </a:lnTo>
                      <a:lnTo>
                        <a:pt x="6" y="11"/>
                      </a:lnTo>
                      <a:lnTo>
                        <a:pt x="4" y="6"/>
                      </a:lnTo>
                      <a:lnTo>
                        <a:pt x="1" y="2"/>
                      </a:lnTo>
                      <a:lnTo>
                        <a:pt x="0" y="0"/>
                      </a:lnTo>
                      <a:lnTo>
                        <a:pt x="2" y="0"/>
                      </a:lnTo>
                      <a:lnTo>
                        <a:pt x="5" y="2"/>
                      </a:lnTo>
                      <a:lnTo>
                        <a:pt x="10" y="7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757" name="Freeform 796">
                  <a:extLst>
                    <a:ext uri="{FF2B5EF4-FFF2-40B4-BE49-F238E27FC236}">
                      <a16:creationId xmlns:a16="http://schemas.microsoft.com/office/drawing/2014/main" id="{EC99DDDC-3917-5DD9-3FF0-7A48DA3B649E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3565779" y="2749205"/>
                  <a:ext cx="42890" cy="54804"/>
                </a:xfrm>
                <a:custGeom>
                  <a:avLst/>
                  <a:gdLst>
                    <a:gd name="T0" fmla="*/ 16 w 36"/>
                    <a:gd name="T1" fmla="*/ 1 h 46"/>
                    <a:gd name="T2" fmla="*/ 17 w 36"/>
                    <a:gd name="T3" fmla="*/ 0 h 46"/>
                    <a:gd name="T4" fmla="*/ 17 w 36"/>
                    <a:gd name="T5" fmla="*/ 1 h 46"/>
                    <a:gd name="T6" fmla="*/ 20 w 36"/>
                    <a:gd name="T7" fmla="*/ 3 h 46"/>
                    <a:gd name="T8" fmla="*/ 22 w 36"/>
                    <a:gd name="T9" fmla="*/ 0 h 46"/>
                    <a:gd name="T10" fmla="*/ 26 w 36"/>
                    <a:gd name="T11" fmla="*/ 1 h 46"/>
                    <a:gd name="T12" fmla="*/ 27 w 36"/>
                    <a:gd name="T13" fmla="*/ 4 h 46"/>
                    <a:gd name="T14" fmla="*/ 29 w 36"/>
                    <a:gd name="T15" fmla="*/ 5 h 46"/>
                    <a:gd name="T16" fmla="*/ 33 w 36"/>
                    <a:gd name="T17" fmla="*/ 4 h 46"/>
                    <a:gd name="T18" fmla="*/ 35 w 36"/>
                    <a:gd name="T19" fmla="*/ 9 h 46"/>
                    <a:gd name="T20" fmla="*/ 35 w 36"/>
                    <a:gd name="T21" fmla="*/ 14 h 46"/>
                    <a:gd name="T22" fmla="*/ 35 w 36"/>
                    <a:gd name="T23" fmla="*/ 20 h 46"/>
                    <a:gd name="T24" fmla="*/ 36 w 36"/>
                    <a:gd name="T25" fmla="*/ 28 h 46"/>
                    <a:gd name="T26" fmla="*/ 35 w 36"/>
                    <a:gd name="T27" fmla="*/ 34 h 46"/>
                    <a:gd name="T28" fmla="*/ 30 w 36"/>
                    <a:gd name="T29" fmla="*/ 40 h 46"/>
                    <a:gd name="T30" fmla="*/ 26 w 36"/>
                    <a:gd name="T31" fmla="*/ 43 h 46"/>
                    <a:gd name="T32" fmla="*/ 12 w 36"/>
                    <a:gd name="T33" fmla="*/ 46 h 46"/>
                    <a:gd name="T34" fmla="*/ 10 w 36"/>
                    <a:gd name="T35" fmla="*/ 45 h 46"/>
                    <a:gd name="T36" fmla="*/ 5 w 36"/>
                    <a:gd name="T37" fmla="*/ 44 h 46"/>
                    <a:gd name="T38" fmla="*/ 2 w 36"/>
                    <a:gd name="T39" fmla="*/ 37 h 46"/>
                    <a:gd name="T40" fmla="*/ 1 w 36"/>
                    <a:gd name="T41" fmla="*/ 31 h 46"/>
                    <a:gd name="T42" fmla="*/ 0 w 36"/>
                    <a:gd name="T43" fmla="*/ 26 h 46"/>
                    <a:gd name="T44" fmla="*/ 1 w 36"/>
                    <a:gd name="T45" fmla="*/ 20 h 46"/>
                    <a:gd name="T46" fmla="*/ 3 w 36"/>
                    <a:gd name="T47" fmla="*/ 17 h 46"/>
                    <a:gd name="T48" fmla="*/ 4 w 36"/>
                    <a:gd name="T49" fmla="*/ 13 h 46"/>
                    <a:gd name="T50" fmla="*/ 7 w 36"/>
                    <a:gd name="T51" fmla="*/ 7 h 46"/>
                    <a:gd name="T52" fmla="*/ 10 w 36"/>
                    <a:gd name="T53" fmla="*/ 3 h 46"/>
                    <a:gd name="T54" fmla="*/ 13 w 36"/>
                    <a:gd name="T55" fmla="*/ 2 h 46"/>
                    <a:gd name="T56" fmla="*/ 16 w 36"/>
                    <a:gd name="T57" fmla="*/ 1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36" h="46">
                      <a:moveTo>
                        <a:pt x="16" y="1"/>
                      </a:moveTo>
                      <a:lnTo>
                        <a:pt x="17" y="0"/>
                      </a:lnTo>
                      <a:lnTo>
                        <a:pt x="17" y="1"/>
                      </a:lnTo>
                      <a:lnTo>
                        <a:pt x="20" y="3"/>
                      </a:lnTo>
                      <a:lnTo>
                        <a:pt x="22" y="0"/>
                      </a:lnTo>
                      <a:lnTo>
                        <a:pt x="26" y="1"/>
                      </a:lnTo>
                      <a:lnTo>
                        <a:pt x="27" y="4"/>
                      </a:lnTo>
                      <a:lnTo>
                        <a:pt x="29" y="5"/>
                      </a:lnTo>
                      <a:lnTo>
                        <a:pt x="33" y="4"/>
                      </a:lnTo>
                      <a:lnTo>
                        <a:pt x="35" y="9"/>
                      </a:lnTo>
                      <a:lnTo>
                        <a:pt x="35" y="14"/>
                      </a:lnTo>
                      <a:lnTo>
                        <a:pt x="35" y="20"/>
                      </a:lnTo>
                      <a:lnTo>
                        <a:pt x="36" y="28"/>
                      </a:lnTo>
                      <a:lnTo>
                        <a:pt x="35" y="34"/>
                      </a:lnTo>
                      <a:lnTo>
                        <a:pt x="30" y="40"/>
                      </a:lnTo>
                      <a:lnTo>
                        <a:pt x="26" y="43"/>
                      </a:lnTo>
                      <a:lnTo>
                        <a:pt x="12" y="46"/>
                      </a:lnTo>
                      <a:lnTo>
                        <a:pt x="10" y="45"/>
                      </a:lnTo>
                      <a:lnTo>
                        <a:pt x="5" y="44"/>
                      </a:lnTo>
                      <a:lnTo>
                        <a:pt x="2" y="37"/>
                      </a:lnTo>
                      <a:lnTo>
                        <a:pt x="1" y="31"/>
                      </a:lnTo>
                      <a:lnTo>
                        <a:pt x="0" y="26"/>
                      </a:lnTo>
                      <a:lnTo>
                        <a:pt x="1" y="20"/>
                      </a:lnTo>
                      <a:lnTo>
                        <a:pt x="3" y="17"/>
                      </a:lnTo>
                      <a:lnTo>
                        <a:pt x="4" y="13"/>
                      </a:lnTo>
                      <a:lnTo>
                        <a:pt x="7" y="7"/>
                      </a:lnTo>
                      <a:lnTo>
                        <a:pt x="10" y="3"/>
                      </a:lnTo>
                      <a:lnTo>
                        <a:pt x="13" y="2"/>
                      </a:lnTo>
                      <a:lnTo>
                        <a:pt x="16" y="1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758" name="Freeform 797">
                  <a:extLst>
                    <a:ext uri="{FF2B5EF4-FFF2-40B4-BE49-F238E27FC236}">
                      <a16:creationId xmlns:a16="http://schemas.microsoft.com/office/drawing/2014/main" id="{B547CAA0-9C11-3FE1-D16E-184835F70C26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3614625" y="2757545"/>
                  <a:ext cx="22637" cy="20253"/>
                </a:xfrm>
                <a:custGeom>
                  <a:avLst/>
                  <a:gdLst>
                    <a:gd name="T0" fmla="*/ 0 w 19"/>
                    <a:gd name="T1" fmla="*/ 6 h 17"/>
                    <a:gd name="T2" fmla="*/ 1 w 19"/>
                    <a:gd name="T3" fmla="*/ 4 h 17"/>
                    <a:gd name="T4" fmla="*/ 3 w 19"/>
                    <a:gd name="T5" fmla="*/ 3 h 17"/>
                    <a:gd name="T6" fmla="*/ 7 w 19"/>
                    <a:gd name="T7" fmla="*/ 0 h 17"/>
                    <a:gd name="T8" fmla="*/ 7 w 19"/>
                    <a:gd name="T9" fmla="*/ 4 h 17"/>
                    <a:gd name="T10" fmla="*/ 14 w 19"/>
                    <a:gd name="T11" fmla="*/ 7 h 17"/>
                    <a:gd name="T12" fmla="*/ 17 w 19"/>
                    <a:gd name="T13" fmla="*/ 7 h 17"/>
                    <a:gd name="T14" fmla="*/ 19 w 19"/>
                    <a:gd name="T15" fmla="*/ 15 h 17"/>
                    <a:gd name="T16" fmla="*/ 16 w 19"/>
                    <a:gd name="T17" fmla="*/ 17 h 17"/>
                    <a:gd name="T18" fmla="*/ 10 w 19"/>
                    <a:gd name="T19" fmla="*/ 16 h 17"/>
                    <a:gd name="T20" fmla="*/ 5 w 19"/>
                    <a:gd name="T21" fmla="*/ 16 h 17"/>
                    <a:gd name="T22" fmla="*/ 1 w 19"/>
                    <a:gd name="T23" fmla="*/ 11 h 17"/>
                    <a:gd name="T24" fmla="*/ 0 w 19"/>
                    <a:gd name="T25" fmla="*/ 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9" h="17">
                      <a:moveTo>
                        <a:pt x="0" y="6"/>
                      </a:moveTo>
                      <a:lnTo>
                        <a:pt x="1" y="4"/>
                      </a:lnTo>
                      <a:lnTo>
                        <a:pt x="3" y="3"/>
                      </a:lnTo>
                      <a:lnTo>
                        <a:pt x="7" y="0"/>
                      </a:lnTo>
                      <a:lnTo>
                        <a:pt x="7" y="4"/>
                      </a:lnTo>
                      <a:lnTo>
                        <a:pt x="14" y="7"/>
                      </a:lnTo>
                      <a:lnTo>
                        <a:pt x="17" y="7"/>
                      </a:lnTo>
                      <a:lnTo>
                        <a:pt x="19" y="15"/>
                      </a:lnTo>
                      <a:lnTo>
                        <a:pt x="16" y="17"/>
                      </a:lnTo>
                      <a:lnTo>
                        <a:pt x="10" y="16"/>
                      </a:lnTo>
                      <a:lnTo>
                        <a:pt x="5" y="16"/>
                      </a:lnTo>
                      <a:lnTo>
                        <a:pt x="1" y="11"/>
                      </a:lnTo>
                      <a:lnTo>
                        <a:pt x="0" y="6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759" name="Freeform 798">
                  <a:extLst>
                    <a:ext uri="{FF2B5EF4-FFF2-40B4-BE49-F238E27FC236}">
                      <a16:creationId xmlns:a16="http://schemas.microsoft.com/office/drawing/2014/main" id="{9E357B3D-52B3-2C6B-CB92-0744129A846C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3526463" y="2694402"/>
                  <a:ext cx="20253" cy="25019"/>
                </a:xfrm>
                <a:custGeom>
                  <a:avLst/>
                  <a:gdLst>
                    <a:gd name="T0" fmla="*/ 14 w 17"/>
                    <a:gd name="T1" fmla="*/ 9 h 21"/>
                    <a:gd name="T2" fmla="*/ 12 w 17"/>
                    <a:gd name="T3" fmla="*/ 11 h 21"/>
                    <a:gd name="T4" fmla="*/ 10 w 17"/>
                    <a:gd name="T5" fmla="*/ 17 h 21"/>
                    <a:gd name="T6" fmla="*/ 7 w 17"/>
                    <a:gd name="T7" fmla="*/ 20 h 21"/>
                    <a:gd name="T8" fmla="*/ 0 w 17"/>
                    <a:gd name="T9" fmla="*/ 21 h 21"/>
                    <a:gd name="T10" fmla="*/ 0 w 17"/>
                    <a:gd name="T11" fmla="*/ 18 h 21"/>
                    <a:gd name="T12" fmla="*/ 3 w 17"/>
                    <a:gd name="T13" fmla="*/ 13 h 21"/>
                    <a:gd name="T14" fmla="*/ 7 w 17"/>
                    <a:gd name="T15" fmla="*/ 10 h 21"/>
                    <a:gd name="T16" fmla="*/ 11 w 17"/>
                    <a:gd name="T17" fmla="*/ 5 h 21"/>
                    <a:gd name="T18" fmla="*/ 12 w 17"/>
                    <a:gd name="T19" fmla="*/ 1 h 21"/>
                    <a:gd name="T20" fmla="*/ 13 w 17"/>
                    <a:gd name="T21" fmla="*/ 0 h 21"/>
                    <a:gd name="T22" fmla="*/ 16 w 17"/>
                    <a:gd name="T23" fmla="*/ 0 h 21"/>
                    <a:gd name="T24" fmla="*/ 17 w 17"/>
                    <a:gd name="T25" fmla="*/ 0 h 21"/>
                    <a:gd name="T26" fmla="*/ 17 w 17"/>
                    <a:gd name="T27" fmla="*/ 5 h 21"/>
                    <a:gd name="T28" fmla="*/ 16 w 17"/>
                    <a:gd name="T29" fmla="*/ 7 h 21"/>
                    <a:gd name="T30" fmla="*/ 15 w 17"/>
                    <a:gd name="T31" fmla="*/ 7 h 21"/>
                    <a:gd name="T32" fmla="*/ 14 w 17"/>
                    <a:gd name="T33" fmla="*/ 9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7" h="21">
                      <a:moveTo>
                        <a:pt x="14" y="9"/>
                      </a:moveTo>
                      <a:lnTo>
                        <a:pt x="12" y="11"/>
                      </a:lnTo>
                      <a:lnTo>
                        <a:pt x="10" y="17"/>
                      </a:lnTo>
                      <a:lnTo>
                        <a:pt x="7" y="20"/>
                      </a:lnTo>
                      <a:lnTo>
                        <a:pt x="0" y="21"/>
                      </a:lnTo>
                      <a:lnTo>
                        <a:pt x="0" y="18"/>
                      </a:lnTo>
                      <a:lnTo>
                        <a:pt x="3" y="13"/>
                      </a:lnTo>
                      <a:lnTo>
                        <a:pt x="7" y="10"/>
                      </a:lnTo>
                      <a:lnTo>
                        <a:pt x="11" y="5"/>
                      </a:lnTo>
                      <a:lnTo>
                        <a:pt x="12" y="1"/>
                      </a:lnTo>
                      <a:lnTo>
                        <a:pt x="13" y="0"/>
                      </a:lnTo>
                      <a:lnTo>
                        <a:pt x="16" y="0"/>
                      </a:lnTo>
                      <a:lnTo>
                        <a:pt x="17" y="0"/>
                      </a:lnTo>
                      <a:lnTo>
                        <a:pt x="17" y="5"/>
                      </a:lnTo>
                      <a:lnTo>
                        <a:pt x="16" y="7"/>
                      </a:lnTo>
                      <a:lnTo>
                        <a:pt x="15" y="7"/>
                      </a:lnTo>
                      <a:lnTo>
                        <a:pt x="14" y="9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760" name="Freeform 799">
                  <a:extLst>
                    <a:ext uri="{FF2B5EF4-FFF2-40B4-BE49-F238E27FC236}">
                      <a16:creationId xmlns:a16="http://schemas.microsoft.com/office/drawing/2014/main" id="{62220E2B-16DA-DAB9-91B9-DED573C10A9F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3506209" y="2671765"/>
                  <a:ext cx="21445" cy="16679"/>
                </a:xfrm>
                <a:custGeom>
                  <a:avLst/>
                  <a:gdLst>
                    <a:gd name="T0" fmla="*/ 4 w 18"/>
                    <a:gd name="T1" fmla="*/ 0 h 14"/>
                    <a:gd name="T2" fmla="*/ 6 w 18"/>
                    <a:gd name="T3" fmla="*/ 1 h 14"/>
                    <a:gd name="T4" fmla="*/ 7 w 18"/>
                    <a:gd name="T5" fmla="*/ 2 h 14"/>
                    <a:gd name="T6" fmla="*/ 9 w 18"/>
                    <a:gd name="T7" fmla="*/ 3 h 14"/>
                    <a:gd name="T8" fmla="*/ 11 w 18"/>
                    <a:gd name="T9" fmla="*/ 0 h 14"/>
                    <a:gd name="T10" fmla="*/ 13 w 18"/>
                    <a:gd name="T11" fmla="*/ 0 h 14"/>
                    <a:gd name="T12" fmla="*/ 15 w 18"/>
                    <a:gd name="T13" fmla="*/ 0 h 14"/>
                    <a:gd name="T14" fmla="*/ 18 w 18"/>
                    <a:gd name="T15" fmla="*/ 2 h 14"/>
                    <a:gd name="T16" fmla="*/ 17 w 18"/>
                    <a:gd name="T17" fmla="*/ 6 h 14"/>
                    <a:gd name="T18" fmla="*/ 10 w 18"/>
                    <a:gd name="T19" fmla="*/ 9 h 14"/>
                    <a:gd name="T20" fmla="*/ 7 w 18"/>
                    <a:gd name="T21" fmla="*/ 6 h 14"/>
                    <a:gd name="T22" fmla="*/ 7 w 18"/>
                    <a:gd name="T23" fmla="*/ 14 h 14"/>
                    <a:gd name="T24" fmla="*/ 2 w 18"/>
                    <a:gd name="T25" fmla="*/ 7 h 14"/>
                    <a:gd name="T26" fmla="*/ 0 w 18"/>
                    <a:gd name="T27" fmla="*/ 0 h 14"/>
                    <a:gd name="T28" fmla="*/ 4 w 18"/>
                    <a:gd name="T29" fmla="*/ 0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18" h="14">
                      <a:moveTo>
                        <a:pt x="4" y="0"/>
                      </a:moveTo>
                      <a:lnTo>
                        <a:pt x="6" y="1"/>
                      </a:lnTo>
                      <a:lnTo>
                        <a:pt x="7" y="2"/>
                      </a:lnTo>
                      <a:lnTo>
                        <a:pt x="9" y="3"/>
                      </a:lnTo>
                      <a:lnTo>
                        <a:pt x="11" y="0"/>
                      </a:lnTo>
                      <a:lnTo>
                        <a:pt x="13" y="0"/>
                      </a:lnTo>
                      <a:lnTo>
                        <a:pt x="15" y="0"/>
                      </a:lnTo>
                      <a:lnTo>
                        <a:pt x="18" y="2"/>
                      </a:lnTo>
                      <a:lnTo>
                        <a:pt x="17" y="6"/>
                      </a:lnTo>
                      <a:lnTo>
                        <a:pt x="10" y="9"/>
                      </a:lnTo>
                      <a:lnTo>
                        <a:pt x="7" y="6"/>
                      </a:lnTo>
                      <a:lnTo>
                        <a:pt x="7" y="14"/>
                      </a:lnTo>
                      <a:lnTo>
                        <a:pt x="2" y="7"/>
                      </a:lnTo>
                      <a:lnTo>
                        <a:pt x="0" y="0"/>
                      </a:lnTo>
                      <a:lnTo>
                        <a:pt x="4" y="0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761" name="Freeform 800">
                  <a:extLst>
                    <a:ext uri="{FF2B5EF4-FFF2-40B4-BE49-F238E27FC236}">
                      <a16:creationId xmlns:a16="http://schemas.microsoft.com/office/drawing/2014/main" id="{CD182464-7BD6-CF39-376D-2F419F78DB2D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3543142" y="2973186"/>
                  <a:ext cx="19062" cy="15488"/>
                </a:xfrm>
                <a:custGeom>
                  <a:avLst/>
                  <a:gdLst>
                    <a:gd name="T0" fmla="*/ 1 w 16"/>
                    <a:gd name="T1" fmla="*/ 3 h 13"/>
                    <a:gd name="T2" fmla="*/ 0 w 16"/>
                    <a:gd name="T3" fmla="*/ 3 h 13"/>
                    <a:gd name="T4" fmla="*/ 1 w 16"/>
                    <a:gd name="T5" fmla="*/ 2 h 13"/>
                    <a:gd name="T6" fmla="*/ 5 w 16"/>
                    <a:gd name="T7" fmla="*/ 0 h 13"/>
                    <a:gd name="T8" fmla="*/ 9 w 16"/>
                    <a:gd name="T9" fmla="*/ 0 h 13"/>
                    <a:gd name="T10" fmla="*/ 10 w 16"/>
                    <a:gd name="T11" fmla="*/ 2 h 13"/>
                    <a:gd name="T12" fmla="*/ 13 w 16"/>
                    <a:gd name="T13" fmla="*/ 2 h 13"/>
                    <a:gd name="T14" fmla="*/ 15 w 16"/>
                    <a:gd name="T15" fmla="*/ 4 h 13"/>
                    <a:gd name="T16" fmla="*/ 16 w 16"/>
                    <a:gd name="T17" fmla="*/ 9 h 13"/>
                    <a:gd name="T18" fmla="*/ 11 w 16"/>
                    <a:gd name="T19" fmla="*/ 13 h 13"/>
                    <a:gd name="T20" fmla="*/ 1 w 16"/>
                    <a:gd name="T21" fmla="*/ 3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6" h="13">
                      <a:moveTo>
                        <a:pt x="1" y="3"/>
                      </a:moveTo>
                      <a:lnTo>
                        <a:pt x="0" y="3"/>
                      </a:lnTo>
                      <a:lnTo>
                        <a:pt x="1" y="2"/>
                      </a:lnTo>
                      <a:lnTo>
                        <a:pt x="5" y="0"/>
                      </a:lnTo>
                      <a:lnTo>
                        <a:pt x="9" y="0"/>
                      </a:lnTo>
                      <a:lnTo>
                        <a:pt x="10" y="2"/>
                      </a:lnTo>
                      <a:lnTo>
                        <a:pt x="13" y="2"/>
                      </a:lnTo>
                      <a:lnTo>
                        <a:pt x="15" y="4"/>
                      </a:lnTo>
                      <a:lnTo>
                        <a:pt x="16" y="9"/>
                      </a:lnTo>
                      <a:lnTo>
                        <a:pt x="11" y="13"/>
                      </a:lnTo>
                      <a:lnTo>
                        <a:pt x="1" y="3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762" name="Freeform 801">
                  <a:extLst>
                    <a:ext uri="{FF2B5EF4-FFF2-40B4-BE49-F238E27FC236}">
                      <a16:creationId xmlns:a16="http://schemas.microsoft.com/office/drawing/2014/main" id="{DB6C9DFD-7500-B03D-6046-659CCA53D6AC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3564587" y="2963655"/>
                  <a:ext cx="13105" cy="11914"/>
                </a:xfrm>
                <a:custGeom>
                  <a:avLst/>
                  <a:gdLst>
                    <a:gd name="T0" fmla="*/ 0 w 11"/>
                    <a:gd name="T1" fmla="*/ 0 h 10"/>
                    <a:gd name="T2" fmla="*/ 2 w 11"/>
                    <a:gd name="T3" fmla="*/ 1 h 10"/>
                    <a:gd name="T4" fmla="*/ 6 w 11"/>
                    <a:gd name="T5" fmla="*/ 2 h 10"/>
                    <a:gd name="T6" fmla="*/ 10 w 11"/>
                    <a:gd name="T7" fmla="*/ 5 h 10"/>
                    <a:gd name="T8" fmla="*/ 11 w 11"/>
                    <a:gd name="T9" fmla="*/ 6 h 10"/>
                    <a:gd name="T10" fmla="*/ 11 w 11"/>
                    <a:gd name="T11" fmla="*/ 10 h 10"/>
                    <a:gd name="T12" fmla="*/ 9 w 11"/>
                    <a:gd name="T13" fmla="*/ 10 h 10"/>
                    <a:gd name="T14" fmla="*/ 5 w 11"/>
                    <a:gd name="T15" fmla="*/ 8 h 10"/>
                    <a:gd name="T16" fmla="*/ 1 w 11"/>
                    <a:gd name="T17" fmla="*/ 5 h 10"/>
                    <a:gd name="T18" fmla="*/ 0 w 11"/>
                    <a:gd name="T19" fmla="*/ 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1" h="10">
                      <a:moveTo>
                        <a:pt x="0" y="0"/>
                      </a:moveTo>
                      <a:lnTo>
                        <a:pt x="2" y="1"/>
                      </a:lnTo>
                      <a:lnTo>
                        <a:pt x="6" y="2"/>
                      </a:lnTo>
                      <a:lnTo>
                        <a:pt x="10" y="5"/>
                      </a:lnTo>
                      <a:lnTo>
                        <a:pt x="11" y="6"/>
                      </a:lnTo>
                      <a:lnTo>
                        <a:pt x="11" y="10"/>
                      </a:lnTo>
                      <a:lnTo>
                        <a:pt x="9" y="10"/>
                      </a:lnTo>
                      <a:lnTo>
                        <a:pt x="5" y="8"/>
                      </a:lnTo>
                      <a:lnTo>
                        <a:pt x="1" y="5"/>
                      </a:lnTo>
                      <a:lnTo>
                        <a:pt x="0" y="0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763" name="Freeform 802">
                  <a:extLst>
                    <a:ext uri="{FF2B5EF4-FFF2-40B4-BE49-F238E27FC236}">
                      <a16:creationId xmlns:a16="http://schemas.microsoft.com/office/drawing/2014/main" id="{76EA9410-E562-EF8E-FE8D-AD604EED2F4C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3497870" y="2434680"/>
                  <a:ext cx="91737" cy="65526"/>
                </a:xfrm>
                <a:custGeom>
                  <a:avLst/>
                  <a:gdLst>
                    <a:gd name="T0" fmla="*/ 32 w 77"/>
                    <a:gd name="T1" fmla="*/ 5 h 55"/>
                    <a:gd name="T2" fmla="*/ 37 w 77"/>
                    <a:gd name="T3" fmla="*/ 4 h 55"/>
                    <a:gd name="T4" fmla="*/ 43 w 77"/>
                    <a:gd name="T5" fmla="*/ 5 h 55"/>
                    <a:gd name="T6" fmla="*/ 58 w 77"/>
                    <a:gd name="T7" fmla="*/ 13 h 55"/>
                    <a:gd name="T8" fmla="*/ 60 w 77"/>
                    <a:gd name="T9" fmla="*/ 16 h 55"/>
                    <a:gd name="T10" fmla="*/ 60 w 77"/>
                    <a:gd name="T11" fmla="*/ 20 h 55"/>
                    <a:gd name="T12" fmla="*/ 63 w 77"/>
                    <a:gd name="T13" fmla="*/ 23 h 55"/>
                    <a:gd name="T14" fmla="*/ 66 w 77"/>
                    <a:gd name="T15" fmla="*/ 25 h 55"/>
                    <a:gd name="T16" fmla="*/ 70 w 77"/>
                    <a:gd name="T17" fmla="*/ 34 h 55"/>
                    <a:gd name="T18" fmla="*/ 74 w 77"/>
                    <a:gd name="T19" fmla="*/ 37 h 55"/>
                    <a:gd name="T20" fmla="*/ 73 w 77"/>
                    <a:gd name="T21" fmla="*/ 40 h 55"/>
                    <a:gd name="T22" fmla="*/ 74 w 77"/>
                    <a:gd name="T23" fmla="*/ 42 h 55"/>
                    <a:gd name="T24" fmla="*/ 77 w 77"/>
                    <a:gd name="T25" fmla="*/ 46 h 55"/>
                    <a:gd name="T26" fmla="*/ 74 w 77"/>
                    <a:gd name="T27" fmla="*/ 50 h 55"/>
                    <a:gd name="T28" fmla="*/ 69 w 77"/>
                    <a:gd name="T29" fmla="*/ 50 h 55"/>
                    <a:gd name="T30" fmla="*/ 62 w 77"/>
                    <a:gd name="T31" fmla="*/ 49 h 55"/>
                    <a:gd name="T32" fmla="*/ 54 w 77"/>
                    <a:gd name="T33" fmla="*/ 46 h 55"/>
                    <a:gd name="T34" fmla="*/ 43 w 77"/>
                    <a:gd name="T35" fmla="*/ 46 h 55"/>
                    <a:gd name="T36" fmla="*/ 31 w 77"/>
                    <a:gd name="T37" fmla="*/ 53 h 55"/>
                    <a:gd name="T38" fmla="*/ 25 w 77"/>
                    <a:gd name="T39" fmla="*/ 55 h 55"/>
                    <a:gd name="T40" fmla="*/ 19 w 77"/>
                    <a:gd name="T41" fmla="*/ 52 h 55"/>
                    <a:gd name="T42" fmla="*/ 14 w 77"/>
                    <a:gd name="T43" fmla="*/ 48 h 55"/>
                    <a:gd name="T44" fmla="*/ 12 w 77"/>
                    <a:gd name="T45" fmla="*/ 42 h 55"/>
                    <a:gd name="T46" fmla="*/ 11 w 77"/>
                    <a:gd name="T47" fmla="*/ 29 h 55"/>
                    <a:gd name="T48" fmla="*/ 3 w 77"/>
                    <a:gd name="T49" fmla="*/ 27 h 55"/>
                    <a:gd name="T50" fmla="*/ 0 w 77"/>
                    <a:gd name="T51" fmla="*/ 21 h 55"/>
                    <a:gd name="T52" fmla="*/ 0 w 77"/>
                    <a:gd name="T53" fmla="*/ 15 h 55"/>
                    <a:gd name="T54" fmla="*/ 1 w 77"/>
                    <a:gd name="T55" fmla="*/ 12 h 55"/>
                    <a:gd name="T56" fmla="*/ 2 w 77"/>
                    <a:gd name="T57" fmla="*/ 5 h 55"/>
                    <a:gd name="T58" fmla="*/ 4 w 77"/>
                    <a:gd name="T59" fmla="*/ 0 h 55"/>
                    <a:gd name="T60" fmla="*/ 8 w 77"/>
                    <a:gd name="T61" fmla="*/ 0 h 55"/>
                    <a:gd name="T62" fmla="*/ 11 w 77"/>
                    <a:gd name="T63" fmla="*/ 2 h 55"/>
                    <a:gd name="T64" fmla="*/ 14 w 77"/>
                    <a:gd name="T65" fmla="*/ 2 h 55"/>
                    <a:gd name="T66" fmla="*/ 21 w 77"/>
                    <a:gd name="T67" fmla="*/ 5 h 55"/>
                    <a:gd name="T68" fmla="*/ 30 w 77"/>
                    <a:gd name="T69" fmla="*/ 7 h 55"/>
                    <a:gd name="T70" fmla="*/ 32 w 77"/>
                    <a:gd name="T71" fmla="*/ 5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77" h="55">
                      <a:moveTo>
                        <a:pt x="32" y="5"/>
                      </a:moveTo>
                      <a:lnTo>
                        <a:pt x="37" y="4"/>
                      </a:lnTo>
                      <a:lnTo>
                        <a:pt x="43" y="5"/>
                      </a:lnTo>
                      <a:lnTo>
                        <a:pt x="58" y="13"/>
                      </a:lnTo>
                      <a:lnTo>
                        <a:pt x="60" y="16"/>
                      </a:lnTo>
                      <a:lnTo>
                        <a:pt x="60" y="20"/>
                      </a:lnTo>
                      <a:lnTo>
                        <a:pt x="63" y="23"/>
                      </a:lnTo>
                      <a:lnTo>
                        <a:pt x="66" y="25"/>
                      </a:lnTo>
                      <a:lnTo>
                        <a:pt x="70" y="34"/>
                      </a:lnTo>
                      <a:lnTo>
                        <a:pt x="74" y="37"/>
                      </a:lnTo>
                      <a:lnTo>
                        <a:pt x="73" y="40"/>
                      </a:lnTo>
                      <a:lnTo>
                        <a:pt x="74" y="42"/>
                      </a:lnTo>
                      <a:lnTo>
                        <a:pt x="77" y="46"/>
                      </a:lnTo>
                      <a:lnTo>
                        <a:pt x="74" y="50"/>
                      </a:lnTo>
                      <a:lnTo>
                        <a:pt x="69" y="50"/>
                      </a:lnTo>
                      <a:lnTo>
                        <a:pt x="62" y="49"/>
                      </a:lnTo>
                      <a:lnTo>
                        <a:pt x="54" y="46"/>
                      </a:lnTo>
                      <a:lnTo>
                        <a:pt x="43" y="46"/>
                      </a:lnTo>
                      <a:lnTo>
                        <a:pt x="31" y="53"/>
                      </a:lnTo>
                      <a:lnTo>
                        <a:pt x="25" y="55"/>
                      </a:lnTo>
                      <a:lnTo>
                        <a:pt x="19" y="52"/>
                      </a:lnTo>
                      <a:lnTo>
                        <a:pt x="14" y="48"/>
                      </a:lnTo>
                      <a:lnTo>
                        <a:pt x="12" y="42"/>
                      </a:lnTo>
                      <a:lnTo>
                        <a:pt x="11" y="29"/>
                      </a:lnTo>
                      <a:lnTo>
                        <a:pt x="3" y="27"/>
                      </a:lnTo>
                      <a:lnTo>
                        <a:pt x="0" y="21"/>
                      </a:lnTo>
                      <a:lnTo>
                        <a:pt x="0" y="15"/>
                      </a:lnTo>
                      <a:lnTo>
                        <a:pt x="1" y="12"/>
                      </a:lnTo>
                      <a:lnTo>
                        <a:pt x="2" y="5"/>
                      </a:lnTo>
                      <a:lnTo>
                        <a:pt x="4" y="0"/>
                      </a:lnTo>
                      <a:lnTo>
                        <a:pt x="8" y="0"/>
                      </a:lnTo>
                      <a:lnTo>
                        <a:pt x="11" y="2"/>
                      </a:lnTo>
                      <a:lnTo>
                        <a:pt x="14" y="2"/>
                      </a:lnTo>
                      <a:lnTo>
                        <a:pt x="21" y="5"/>
                      </a:lnTo>
                      <a:lnTo>
                        <a:pt x="30" y="7"/>
                      </a:lnTo>
                      <a:lnTo>
                        <a:pt x="32" y="5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764" name="Freeform 803">
                  <a:extLst>
                    <a:ext uri="{FF2B5EF4-FFF2-40B4-BE49-F238E27FC236}">
                      <a16:creationId xmlns:a16="http://schemas.microsoft.com/office/drawing/2014/main" id="{F1A7AF31-6639-F0AC-A2BE-9D8ACCC1DCD3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3443066" y="2994631"/>
                  <a:ext cx="34551" cy="35742"/>
                </a:xfrm>
                <a:custGeom>
                  <a:avLst/>
                  <a:gdLst>
                    <a:gd name="T0" fmla="*/ 21 w 29"/>
                    <a:gd name="T1" fmla="*/ 1 h 30"/>
                    <a:gd name="T2" fmla="*/ 12 w 29"/>
                    <a:gd name="T3" fmla="*/ 5 h 30"/>
                    <a:gd name="T4" fmla="*/ 9 w 29"/>
                    <a:gd name="T5" fmla="*/ 8 h 30"/>
                    <a:gd name="T6" fmla="*/ 7 w 29"/>
                    <a:gd name="T7" fmla="*/ 12 h 30"/>
                    <a:gd name="T8" fmla="*/ 5 w 29"/>
                    <a:gd name="T9" fmla="*/ 17 h 30"/>
                    <a:gd name="T10" fmla="*/ 1 w 29"/>
                    <a:gd name="T11" fmla="*/ 24 h 30"/>
                    <a:gd name="T12" fmla="*/ 0 w 29"/>
                    <a:gd name="T13" fmla="*/ 29 h 30"/>
                    <a:gd name="T14" fmla="*/ 2 w 29"/>
                    <a:gd name="T15" fmla="*/ 30 h 30"/>
                    <a:gd name="T16" fmla="*/ 7 w 29"/>
                    <a:gd name="T17" fmla="*/ 27 h 30"/>
                    <a:gd name="T18" fmla="*/ 10 w 29"/>
                    <a:gd name="T19" fmla="*/ 27 h 30"/>
                    <a:gd name="T20" fmla="*/ 12 w 29"/>
                    <a:gd name="T21" fmla="*/ 24 h 30"/>
                    <a:gd name="T22" fmla="*/ 16 w 29"/>
                    <a:gd name="T23" fmla="*/ 22 h 30"/>
                    <a:gd name="T24" fmla="*/ 16 w 29"/>
                    <a:gd name="T25" fmla="*/ 19 h 30"/>
                    <a:gd name="T26" fmla="*/ 18 w 29"/>
                    <a:gd name="T27" fmla="*/ 16 h 30"/>
                    <a:gd name="T28" fmla="*/ 21 w 29"/>
                    <a:gd name="T29" fmla="*/ 15 h 30"/>
                    <a:gd name="T30" fmla="*/ 27 w 29"/>
                    <a:gd name="T31" fmla="*/ 10 h 30"/>
                    <a:gd name="T32" fmla="*/ 28 w 29"/>
                    <a:gd name="T33" fmla="*/ 6 h 30"/>
                    <a:gd name="T34" fmla="*/ 29 w 29"/>
                    <a:gd name="T35" fmla="*/ 4 h 30"/>
                    <a:gd name="T36" fmla="*/ 29 w 29"/>
                    <a:gd name="T37" fmla="*/ 2 h 30"/>
                    <a:gd name="T38" fmla="*/ 24 w 29"/>
                    <a:gd name="T39" fmla="*/ 0 h 30"/>
                    <a:gd name="T40" fmla="*/ 21 w 29"/>
                    <a:gd name="T41" fmla="*/ 1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29" h="30">
                      <a:moveTo>
                        <a:pt x="21" y="1"/>
                      </a:moveTo>
                      <a:lnTo>
                        <a:pt x="12" y="5"/>
                      </a:lnTo>
                      <a:lnTo>
                        <a:pt x="9" y="8"/>
                      </a:lnTo>
                      <a:lnTo>
                        <a:pt x="7" y="12"/>
                      </a:lnTo>
                      <a:lnTo>
                        <a:pt x="5" y="17"/>
                      </a:lnTo>
                      <a:lnTo>
                        <a:pt x="1" y="24"/>
                      </a:lnTo>
                      <a:lnTo>
                        <a:pt x="0" y="29"/>
                      </a:lnTo>
                      <a:lnTo>
                        <a:pt x="2" y="30"/>
                      </a:lnTo>
                      <a:lnTo>
                        <a:pt x="7" y="27"/>
                      </a:lnTo>
                      <a:lnTo>
                        <a:pt x="10" y="27"/>
                      </a:lnTo>
                      <a:lnTo>
                        <a:pt x="12" y="24"/>
                      </a:lnTo>
                      <a:lnTo>
                        <a:pt x="16" y="22"/>
                      </a:lnTo>
                      <a:lnTo>
                        <a:pt x="16" y="19"/>
                      </a:lnTo>
                      <a:lnTo>
                        <a:pt x="18" y="16"/>
                      </a:lnTo>
                      <a:lnTo>
                        <a:pt x="21" y="15"/>
                      </a:lnTo>
                      <a:lnTo>
                        <a:pt x="27" y="10"/>
                      </a:lnTo>
                      <a:lnTo>
                        <a:pt x="28" y="6"/>
                      </a:lnTo>
                      <a:lnTo>
                        <a:pt x="29" y="4"/>
                      </a:lnTo>
                      <a:lnTo>
                        <a:pt x="29" y="2"/>
                      </a:lnTo>
                      <a:lnTo>
                        <a:pt x="24" y="0"/>
                      </a:lnTo>
                      <a:lnTo>
                        <a:pt x="21" y="1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765" name="Freeform 804">
                  <a:extLst>
                    <a:ext uri="{FF2B5EF4-FFF2-40B4-BE49-F238E27FC236}">
                      <a16:creationId xmlns:a16="http://schemas.microsoft.com/office/drawing/2014/main" id="{5E1B3A90-FEFF-5A41-2BCF-2179E4D87041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3509783" y="3019650"/>
                  <a:ext cx="17870" cy="32167"/>
                </a:xfrm>
                <a:custGeom>
                  <a:avLst/>
                  <a:gdLst>
                    <a:gd name="T0" fmla="*/ 5 w 15"/>
                    <a:gd name="T1" fmla="*/ 0 h 27"/>
                    <a:gd name="T2" fmla="*/ 5 w 15"/>
                    <a:gd name="T3" fmla="*/ 0 h 27"/>
                    <a:gd name="T4" fmla="*/ 3 w 15"/>
                    <a:gd name="T5" fmla="*/ 0 h 27"/>
                    <a:gd name="T6" fmla="*/ 3 w 15"/>
                    <a:gd name="T7" fmla="*/ 2 h 27"/>
                    <a:gd name="T8" fmla="*/ 1 w 15"/>
                    <a:gd name="T9" fmla="*/ 3 h 27"/>
                    <a:gd name="T10" fmla="*/ 1 w 15"/>
                    <a:gd name="T11" fmla="*/ 6 h 27"/>
                    <a:gd name="T12" fmla="*/ 0 w 15"/>
                    <a:gd name="T13" fmla="*/ 10 h 27"/>
                    <a:gd name="T14" fmla="*/ 0 w 15"/>
                    <a:gd name="T15" fmla="*/ 15 h 27"/>
                    <a:gd name="T16" fmla="*/ 0 w 15"/>
                    <a:gd name="T17" fmla="*/ 19 h 27"/>
                    <a:gd name="T18" fmla="*/ 2 w 15"/>
                    <a:gd name="T19" fmla="*/ 20 h 27"/>
                    <a:gd name="T20" fmla="*/ 4 w 15"/>
                    <a:gd name="T21" fmla="*/ 23 h 27"/>
                    <a:gd name="T22" fmla="*/ 5 w 15"/>
                    <a:gd name="T23" fmla="*/ 27 h 27"/>
                    <a:gd name="T24" fmla="*/ 8 w 15"/>
                    <a:gd name="T25" fmla="*/ 27 h 27"/>
                    <a:gd name="T26" fmla="*/ 9 w 15"/>
                    <a:gd name="T27" fmla="*/ 24 h 27"/>
                    <a:gd name="T28" fmla="*/ 9 w 15"/>
                    <a:gd name="T29" fmla="*/ 20 h 27"/>
                    <a:gd name="T30" fmla="*/ 12 w 15"/>
                    <a:gd name="T31" fmla="*/ 15 h 27"/>
                    <a:gd name="T32" fmla="*/ 14 w 15"/>
                    <a:gd name="T33" fmla="*/ 10 h 27"/>
                    <a:gd name="T34" fmla="*/ 15 w 15"/>
                    <a:gd name="T35" fmla="*/ 5 h 27"/>
                    <a:gd name="T36" fmla="*/ 15 w 15"/>
                    <a:gd name="T37" fmla="*/ 2 h 27"/>
                    <a:gd name="T38" fmla="*/ 12 w 15"/>
                    <a:gd name="T39" fmla="*/ 0 h 27"/>
                    <a:gd name="T40" fmla="*/ 5 w 15"/>
                    <a:gd name="T41" fmla="*/ 0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15" h="27">
                      <a:moveTo>
                        <a:pt x="5" y="0"/>
                      </a:moveTo>
                      <a:lnTo>
                        <a:pt x="5" y="0"/>
                      </a:lnTo>
                      <a:lnTo>
                        <a:pt x="3" y="0"/>
                      </a:lnTo>
                      <a:lnTo>
                        <a:pt x="3" y="2"/>
                      </a:lnTo>
                      <a:lnTo>
                        <a:pt x="1" y="3"/>
                      </a:lnTo>
                      <a:lnTo>
                        <a:pt x="1" y="6"/>
                      </a:lnTo>
                      <a:lnTo>
                        <a:pt x="0" y="10"/>
                      </a:lnTo>
                      <a:lnTo>
                        <a:pt x="0" y="15"/>
                      </a:lnTo>
                      <a:lnTo>
                        <a:pt x="0" y="19"/>
                      </a:lnTo>
                      <a:lnTo>
                        <a:pt x="2" y="20"/>
                      </a:lnTo>
                      <a:lnTo>
                        <a:pt x="4" y="23"/>
                      </a:lnTo>
                      <a:lnTo>
                        <a:pt x="5" y="27"/>
                      </a:lnTo>
                      <a:lnTo>
                        <a:pt x="8" y="27"/>
                      </a:lnTo>
                      <a:lnTo>
                        <a:pt x="9" y="24"/>
                      </a:lnTo>
                      <a:lnTo>
                        <a:pt x="9" y="20"/>
                      </a:lnTo>
                      <a:lnTo>
                        <a:pt x="12" y="15"/>
                      </a:lnTo>
                      <a:lnTo>
                        <a:pt x="14" y="10"/>
                      </a:lnTo>
                      <a:lnTo>
                        <a:pt x="15" y="5"/>
                      </a:lnTo>
                      <a:lnTo>
                        <a:pt x="15" y="2"/>
                      </a:lnTo>
                      <a:lnTo>
                        <a:pt x="12" y="0"/>
                      </a:lnTo>
                      <a:lnTo>
                        <a:pt x="5" y="0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766" name="Freeform 805">
                  <a:extLst>
                    <a:ext uri="{FF2B5EF4-FFF2-40B4-BE49-F238E27FC236}">
                      <a16:creationId xmlns:a16="http://schemas.microsoft.com/office/drawing/2014/main" id="{AB9432B8-8E3C-5D65-EB21-4F394C4C7AA4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3736147" y="3088750"/>
                  <a:ext cx="9531" cy="11914"/>
                </a:xfrm>
                <a:custGeom>
                  <a:avLst/>
                  <a:gdLst>
                    <a:gd name="T0" fmla="*/ 2 w 8"/>
                    <a:gd name="T1" fmla="*/ 4 h 10"/>
                    <a:gd name="T2" fmla="*/ 2 w 8"/>
                    <a:gd name="T3" fmla="*/ 2 h 10"/>
                    <a:gd name="T4" fmla="*/ 0 w 8"/>
                    <a:gd name="T5" fmla="*/ 9 h 10"/>
                    <a:gd name="T6" fmla="*/ 2 w 8"/>
                    <a:gd name="T7" fmla="*/ 10 h 10"/>
                    <a:gd name="T8" fmla="*/ 4 w 8"/>
                    <a:gd name="T9" fmla="*/ 8 h 10"/>
                    <a:gd name="T10" fmla="*/ 7 w 8"/>
                    <a:gd name="T11" fmla="*/ 7 h 10"/>
                    <a:gd name="T12" fmla="*/ 8 w 8"/>
                    <a:gd name="T13" fmla="*/ 4 h 10"/>
                    <a:gd name="T14" fmla="*/ 8 w 8"/>
                    <a:gd name="T15" fmla="*/ 0 h 10"/>
                    <a:gd name="T16" fmla="*/ 5 w 8"/>
                    <a:gd name="T17" fmla="*/ 0 h 10"/>
                    <a:gd name="T18" fmla="*/ 3 w 8"/>
                    <a:gd name="T19" fmla="*/ 1 h 10"/>
                    <a:gd name="T20" fmla="*/ 2 w 8"/>
                    <a:gd name="T21" fmla="*/ 4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8" h="10">
                      <a:moveTo>
                        <a:pt x="2" y="4"/>
                      </a:moveTo>
                      <a:lnTo>
                        <a:pt x="2" y="2"/>
                      </a:lnTo>
                      <a:lnTo>
                        <a:pt x="0" y="9"/>
                      </a:lnTo>
                      <a:lnTo>
                        <a:pt x="2" y="10"/>
                      </a:lnTo>
                      <a:lnTo>
                        <a:pt x="4" y="8"/>
                      </a:lnTo>
                      <a:lnTo>
                        <a:pt x="7" y="7"/>
                      </a:lnTo>
                      <a:lnTo>
                        <a:pt x="8" y="4"/>
                      </a:lnTo>
                      <a:lnTo>
                        <a:pt x="8" y="0"/>
                      </a:lnTo>
                      <a:lnTo>
                        <a:pt x="5" y="0"/>
                      </a:lnTo>
                      <a:lnTo>
                        <a:pt x="3" y="1"/>
                      </a:lnTo>
                      <a:lnTo>
                        <a:pt x="2" y="4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767" name="Freeform 806">
                  <a:extLst>
                    <a:ext uri="{FF2B5EF4-FFF2-40B4-BE49-F238E27FC236}">
                      <a16:creationId xmlns:a16="http://schemas.microsoft.com/office/drawing/2014/main" id="{13C3E49C-475F-3259-8C5A-A436FE2D044D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3789759" y="3044669"/>
                  <a:ext cx="15488" cy="14297"/>
                </a:xfrm>
                <a:custGeom>
                  <a:avLst/>
                  <a:gdLst>
                    <a:gd name="T0" fmla="*/ 7 w 13"/>
                    <a:gd name="T1" fmla="*/ 0 h 12"/>
                    <a:gd name="T2" fmla="*/ 7 w 13"/>
                    <a:gd name="T3" fmla="*/ 0 h 12"/>
                    <a:gd name="T4" fmla="*/ 9 w 13"/>
                    <a:gd name="T5" fmla="*/ 2 h 12"/>
                    <a:gd name="T6" fmla="*/ 10 w 13"/>
                    <a:gd name="T7" fmla="*/ 4 h 12"/>
                    <a:gd name="T8" fmla="*/ 12 w 13"/>
                    <a:gd name="T9" fmla="*/ 4 h 12"/>
                    <a:gd name="T10" fmla="*/ 13 w 13"/>
                    <a:gd name="T11" fmla="*/ 4 h 12"/>
                    <a:gd name="T12" fmla="*/ 12 w 13"/>
                    <a:gd name="T13" fmla="*/ 11 h 12"/>
                    <a:gd name="T14" fmla="*/ 10 w 13"/>
                    <a:gd name="T15" fmla="*/ 12 h 12"/>
                    <a:gd name="T16" fmla="*/ 7 w 13"/>
                    <a:gd name="T17" fmla="*/ 11 h 12"/>
                    <a:gd name="T18" fmla="*/ 6 w 13"/>
                    <a:gd name="T19" fmla="*/ 8 h 12"/>
                    <a:gd name="T20" fmla="*/ 5 w 13"/>
                    <a:gd name="T21" fmla="*/ 8 h 12"/>
                    <a:gd name="T22" fmla="*/ 2 w 13"/>
                    <a:gd name="T23" fmla="*/ 6 h 12"/>
                    <a:gd name="T24" fmla="*/ 0 w 13"/>
                    <a:gd name="T25" fmla="*/ 6 h 12"/>
                    <a:gd name="T26" fmla="*/ 0 w 13"/>
                    <a:gd name="T27" fmla="*/ 3 h 12"/>
                    <a:gd name="T28" fmla="*/ 3 w 13"/>
                    <a:gd name="T29" fmla="*/ 1 h 12"/>
                    <a:gd name="T30" fmla="*/ 7 w 13"/>
                    <a:gd name="T31" fmla="*/ 0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13" h="12">
                      <a:moveTo>
                        <a:pt x="7" y="0"/>
                      </a:moveTo>
                      <a:lnTo>
                        <a:pt x="7" y="0"/>
                      </a:lnTo>
                      <a:lnTo>
                        <a:pt x="9" y="2"/>
                      </a:lnTo>
                      <a:lnTo>
                        <a:pt x="10" y="4"/>
                      </a:lnTo>
                      <a:lnTo>
                        <a:pt x="12" y="4"/>
                      </a:lnTo>
                      <a:lnTo>
                        <a:pt x="13" y="4"/>
                      </a:lnTo>
                      <a:lnTo>
                        <a:pt x="12" y="11"/>
                      </a:lnTo>
                      <a:lnTo>
                        <a:pt x="10" y="12"/>
                      </a:lnTo>
                      <a:lnTo>
                        <a:pt x="7" y="11"/>
                      </a:lnTo>
                      <a:lnTo>
                        <a:pt x="6" y="8"/>
                      </a:lnTo>
                      <a:lnTo>
                        <a:pt x="5" y="8"/>
                      </a:lnTo>
                      <a:lnTo>
                        <a:pt x="2" y="6"/>
                      </a:lnTo>
                      <a:lnTo>
                        <a:pt x="0" y="6"/>
                      </a:lnTo>
                      <a:lnTo>
                        <a:pt x="0" y="3"/>
                      </a:lnTo>
                      <a:lnTo>
                        <a:pt x="3" y="1"/>
                      </a:lnTo>
                      <a:lnTo>
                        <a:pt x="7" y="0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768" name="Freeform 807">
                  <a:extLst>
                    <a:ext uri="{FF2B5EF4-FFF2-40B4-BE49-F238E27FC236}">
                      <a16:creationId xmlns:a16="http://schemas.microsoft.com/office/drawing/2014/main" id="{532D076A-6B0B-7E01-6069-5B760CEE10C3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3323928" y="2426340"/>
                  <a:ext cx="544463" cy="612372"/>
                </a:xfrm>
                <a:custGeom>
                  <a:avLst/>
                  <a:gdLst>
                    <a:gd name="T0" fmla="*/ 327 w 457"/>
                    <a:gd name="T1" fmla="*/ 483 h 514"/>
                    <a:gd name="T2" fmla="*/ 346 w 457"/>
                    <a:gd name="T3" fmla="*/ 501 h 514"/>
                    <a:gd name="T4" fmla="*/ 380 w 457"/>
                    <a:gd name="T5" fmla="*/ 506 h 514"/>
                    <a:gd name="T6" fmla="*/ 353 w 457"/>
                    <a:gd name="T7" fmla="*/ 469 h 514"/>
                    <a:gd name="T8" fmla="*/ 364 w 457"/>
                    <a:gd name="T9" fmla="*/ 466 h 514"/>
                    <a:gd name="T10" fmla="*/ 398 w 457"/>
                    <a:gd name="T11" fmla="*/ 481 h 514"/>
                    <a:gd name="T12" fmla="*/ 405 w 457"/>
                    <a:gd name="T13" fmla="*/ 480 h 514"/>
                    <a:gd name="T14" fmla="*/ 407 w 457"/>
                    <a:gd name="T15" fmla="*/ 466 h 514"/>
                    <a:gd name="T16" fmla="*/ 400 w 457"/>
                    <a:gd name="T17" fmla="*/ 423 h 514"/>
                    <a:gd name="T18" fmla="*/ 379 w 457"/>
                    <a:gd name="T19" fmla="*/ 406 h 514"/>
                    <a:gd name="T20" fmla="*/ 362 w 457"/>
                    <a:gd name="T21" fmla="*/ 385 h 514"/>
                    <a:gd name="T22" fmla="*/ 359 w 457"/>
                    <a:gd name="T23" fmla="*/ 358 h 514"/>
                    <a:gd name="T24" fmla="*/ 366 w 457"/>
                    <a:gd name="T25" fmla="*/ 345 h 514"/>
                    <a:gd name="T26" fmla="*/ 400 w 457"/>
                    <a:gd name="T27" fmla="*/ 388 h 514"/>
                    <a:gd name="T28" fmla="*/ 425 w 457"/>
                    <a:gd name="T29" fmla="*/ 393 h 514"/>
                    <a:gd name="T30" fmla="*/ 437 w 457"/>
                    <a:gd name="T31" fmla="*/ 362 h 514"/>
                    <a:gd name="T32" fmla="*/ 457 w 457"/>
                    <a:gd name="T33" fmla="*/ 341 h 514"/>
                    <a:gd name="T34" fmla="*/ 426 w 457"/>
                    <a:gd name="T35" fmla="*/ 316 h 514"/>
                    <a:gd name="T36" fmla="*/ 397 w 457"/>
                    <a:gd name="T37" fmla="*/ 291 h 514"/>
                    <a:gd name="T38" fmla="*/ 371 w 457"/>
                    <a:gd name="T39" fmla="*/ 277 h 514"/>
                    <a:gd name="T40" fmla="*/ 354 w 457"/>
                    <a:gd name="T41" fmla="*/ 251 h 514"/>
                    <a:gd name="T42" fmla="*/ 361 w 457"/>
                    <a:gd name="T43" fmla="*/ 235 h 514"/>
                    <a:gd name="T44" fmla="*/ 341 w 457"/>
                    <a:gd name="T45" fmla="*/ 215 h 514"/>
                    <a:gd name="T46" fmla="*/ 348 w 457"/>
                    <a:gd name="T47" fmla="*/ 191 h 514"/>
                    <a:gd name="T48" fmla="*/ 344 w 457"/>
                    <a:gd name="T49" fmla="*/ 175 h 514"/>
                    <a:gd name="T50" fmla="*/ 319 w 457"/>
                    <a:gd name="T51" fmla="*/ 157 h 514"/>
                    <a:gd name="T52" fmla="*/ 294 w 457"/>
                    <a:gd name="T53" fmla="*/ 144 h 514"/>
                    <a:gd name="T54" fmla="*/ 268 w 457"/>
                    <a:gd name="T55" fmla="*/ 131 h 514"/>
                    <a:gd name="T56" fmla="*/ 251 w 457"/>
                    <a:gd name="T57" fmla="*/ 111 h 514"/>
                    <a:gd name="T58" fmla="*/ 240 w 457"/>
                    <a:gd name="T59" fmla="*/ 83 h 514"/>
                    <a:gd name="T60" fmla="*/ 178 w 457"/>
                    <a:gd name="T61" fmla="*/ 82 h 514"/>
                    <a:gd name="T62" fmla="*/ 146 w 457"/>
                    <a:gd name="T63" fmla="*/ 103 h 514"/>
                    <a:gd name="T64" fmla="*/ 147 w 457"/>
                    <a:gd name="T65" fmla="*/ 51 h 514"/>
                    <a:gd name="T66" fmla="*/ 113 w 457"/>
                    <a:gd name="T67" fmla="*/ 10 h 514"/>
                    <a:gd name="T68" fmla="*/ 84 w 457"/>
                    <a:gd name="T69" fmla="*/ 27 h 514"/>
                    <a:gd name="T70" fmla="*/ 85 w 457"/>
                    <a:gd name="T71" fmla="*/ 51 h 514"/>
                    <a:gd name="T72" fmla="*/ 81 w 457"/>
                    <a:gd name="T73" fmla="*/ 79 h 514"/>
                    <a:gd name="T74" fmla="*/ 81 w 457"/>
                    <a:gd name="T75" fmla="*/ 117 h 514"/>
                    <a:gd name="T76" fmla="*/ 80 w 457"/>
                    <a:gd name="T77" fmla="*/ 140 h 514"/>
                    <a:gd name="T78" fmla="*/ 81 w 457"/>
                    <a:gd name="T79" fmla="*/ 133 h 514"/>
                    <a:gd name="T80" fmla="*/ 64 w 457"/>
                    <a:gd name="T81" fmla="*/ 30 h 514"/>
                    <a:gd name="T82" fmla="*/ 21 w 457"/>
                    <a:gd name="T83" fmla="*/ 29 h 514"/>
                    <a:gd name="T84" fmla="*/ 2 w 457"/>
                    <a:gd name="T85" fmla="*/ 79 h 514"/>
                    <a:gd name="T86" fmla="*/ 33 w 457"/>
                    <a:gd name="T87" fmla="*/ 138 h 514"/>
                    <a:gd name="T88" fmla="*/ 24 w 457"/>
                    <a:gd name="T89" fmla="*/ 174 h 514"/>
                    <a:gd name="T90" fmla="*/ 77 w 457"/>
                    <a:gd name="T91" fmla="*/ 197 h 514"/>
                    <a:gd name="T92" fmla="*/ 129 w 457"/>
                    <a:gd name="T93" fmla="*/ 205 h 514"/>
                    <a:gd name="T94" fmla="*/ 159 w 457"/>
                    <a:gd name="T95" fmla="*/ 197 h 514"/>
                    <a:gd name="T96" fmla="*/ 190 w 457"/>
                    <a:gd name="T97" fmla="*/ 185 h 514"/>
                    <a:gd name="T98" fmla="*/ 217 w 457"/>
                    <a:gd name="T99" fmla="*/ 220 h 514"/>
                    <a:gd name="T100" fmla="*/ 245 w 457"/>
                    <a:gd name="T101" fmla="*/ 239 h 514"/>
                    <a:gd name="T102" fmla="*/ 264 w 457"/>
                    <a:gd name="T103" fmla="*/ 274 h 514"/>
                    <a:gd name="T104" fmla="*/ 275 w 457"/>
                    <a:gd name="T105" fmla="*/ 324 h 514"/>
                    <a:gd name="T106" fmla="*/ 262 w 457"/>
                    <a:gd name="T107" fmla="*/ 379 h 514"/>
                    <a:gd name="T108" fmla="*/ 215 w 457"/>
                    <a:gd name="T109" fmla="*/ 390 h 514"/>
                    <a:gd name="T110" fmla="*/ 193 w 457"/>
                    <a:gd name="T111" fmla="*/ 422 h 514"/>
                    <a:gd name="T112" fmla="*/ 225 w 457"/>
                    <a:gd name="T113" fmla="*/ 420 h 514"/>
                    <a:gd name="T114" fmla="*/ 245 w 457"/>
                    <a:gd name="T115" fmla="*/ 410 h 514"/>
                    <a:gd name="T116" fmla="*/ 266 w 457"/>
                    <a:gd name="T117" fmla="*/ 420 h 514"/>
                    <a:gd name="T118" fmla="*/ 280 w 457"/>
                    <a:gd name="T119" fmla="*/ 447 h 514"/>
                    <a:gd name="T120" fmla="*/ 290 w 457"/>
                    <a:gd name="T121" fmla="*/ 461 h 5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457" h="514">
                      <a:moveTo>
                        <a:pt x="299" y="475"/>
                      </a:moveTo>
                      <a:lnTo>
                        <a:pt x="304" y="476"/>
                      </a:lnTo>
                      <a:lnTo>
                        <a:pt x="310" y="479"/>
                      </a:lnTo>
                      <a:lnTo>
                        <a:pt x="310" y="481"/>
                      </a:lnTo>
                      <a:lnTo>
                        <a:pt x="312" y="481"/>
                      </a:lnTo>
                      <a:lnTo>
                        <a:pt x="315" y="484"/>
                      </a:lnTo>
                      <a:lnTo>
                        <a:pt x="318" y="482"/>
                      </a:lnTo>
                      <a:lnTo>
                        <a:pt x="321" y="478"/>
                      </a:lnTo>
                      <a:lnTo>
                        <a:pt x="322" y="479"/>
                      </a:lnTo>
                      <a:lnTo>
                        <a:pt x="321" y="483"/>
                      </a:lnTo>
                      <a:lnTo>
                        <a:pt x="323" y="484"/>
                      </a:lnTo>
                      <a:lnTo>
                        <a:pt x="324" y="482"/>
                      </a:lnTo>
                      <a:lnTo>
                        <a:pt x="327" y="483"/>
                      </a:lnTo>
                      <a:lnTo>
                        <a:pt x="329" y="482"/>
                      </a:lnTo>
                      <a:lnTo>
                        <a:pt x="328" y="485"/>
                      </a:lnTo>
                      <a:lnTo>
                        <a:pt x="329" y="488"/>
                      </a:lnTo>
                      <a:lnTo>
                        <a:pt x="331" y="488"/>
                      </a:lnTo>
                      <a:lnTo>
                        <a:pt x="332" y="489"/>
                      </a:lnTo>
                      <a:lnTo>
                        <a:pt x="332" y="492"/>
                      </a:lnTo>
                      <a:lnTo>
                        <a:pt x="335" y="496"/>
                      </a:lnTo>
                      <a:lnTo>
                        <a:pt x="339" y="497"/>
                      </a:lnTo>
                      <a:lnTo>
                        <a:pt x="340" y="493"/>
                      </a:lnTo>
                      <a:lnTo>
                        <a:pt x="340" y="497"/>
                      </a:lnTo>
                      <a:lnTo>
                        <a:pt x="342" y="498"/>
                      </a:lnTo>
                      <a:lnTo>
                        <a:pt x="343" y="500"/>
                      </a:lnTo>
                      <a:lnTo>
                        <a:pt x="346" y="501"/>
                      </a:lnTo>
                      <a:lnTo>
                        <a:pt x="348" y="501"/>
                      </a:lnTo>
                      <a:lnTo>
                        <a:pt x="351" y="503"/>
                      </a:lnTo>
                      <a:lnTo>
                        <a:pt x="357" y="503"/>
                      </a:lnTo>
                      <a:lnTo>
                        <a:pt x="358" y="505"/>
                      </a:lnTo>
                      <a:lnTo>
                        <a:pt x="361" y="508"/>
                      </a:lnTo>
                      <a:lnTo>
                        <a:pt x="363" y="508"/>
                      </a:lnTo>
                      <a:lnTo>
                        <a:pt x="367" y="508"/>
                      </a:lnTo>
                      <a:lnTo>
                        <a:pt x="370" y="506"/>
                      </a:lnTo>
                      <a:lnTo>
                        <a:pt x="378" y="514"/>
                      </a:lnTo>
                      <a:lnTo>
                        <a:pt x="383" y="513"/>
                      </a:lnTo>
                      <a:lnTo>
                        <a:pt x="383" y="511"/>
                      </a:lnTo>
                      <a:lnTo>
                        <a:pt x="380" y="509"/>
                      </a:lnTo>
                      <a:lnTo>
                        <a:pt x="380" y="506"/>
                      </a:lnTo>
                      <a:lnTo>
                        <a:pt x="382" y="505"/>
                      </a:lnTo>
                      <a:lnTo>
                        <a:pt x="382" y="501"/>
                      </a:lnTo>
                      <a:lnTo>
                        <a:pt x="381" y="498"/>
                      </a:lnTo>
                      <a:lnTo>
                        <a:pt x="376" y="493"/>
                      </a:lnTo>
                      <a:lnTo>
                        <a:pt x="371" y="489"/>
                      </a:lnTo>
                      <a:lnTo>
                        <a:pt x="370" y="486"/>
                      </a:lnTo>
                      <a:lnTo>
                        <a:pt x="367" y="485"/>
                      </a:lnTo>
                      <a:lnTo>
                        <a:pt x="362" y="481"/>
                      </a:lnTo>
                      <a:lnTo>
                        <a:pt x="361" y="478"/>
                      </a:lnTo>
                      <a:lnTo>
                        <a:pt x="357" y="475"/>
                      </a:lnTo>
                      <a:lnTo>
                        <a:pt x="357" y="472"/>
                      </a:lnTo>
                      <a:lnTo>
                        <a:pt x="354" y="472"/>
                      </a:lnTo>
                      <a:lnTo>
                        <a:pt x="353" y="469"/>
                      </a:lnTo>
                      <a:lnTo>
                        <a:pt x="352" y="468"/>
                      </a:lnTo>
                      <a:lnTo>
                        <a:pt x="351" y="469"/>
                      </a:lnTo>
                      <a:lnTo>
                        <a:pt x="350" y="467"/>
                      </a:lnTo>
                      <a:lnTo>
                        <a:pt x="344" y="459"/>
                      </a:lnTo>
                      <a:lnTo>
                        <a:pt x="341" y="456"/>
                      </a:lnTo>
                      <a:lnTo>
                        <a:pt x="337" y="450"/>
                      </a:lnTo>
                      <a:lnTo>
                        <a:pt x="341" y="449"/>
                      </a:lnTo>
                      <a:lnTo>
                        <a:pt x="346" y="452"/>
                      </a:lnTo>
                      <a:lnTo>
                        <a:pt x="352" y="459"/>
                      </a:lnTo>
                      <a:lnTo>
                        <a:pt x="356" y="459"/>
                      </a:lnTo>
                      <a:lnTo>
                        <a:pt x="355" y="456"/>
                      </a:lnTo>
                      <a:lnTo>
                        <a:pt x="357" y="456"/>
                      </a:lnTo>
                      <a:lnTo>
                        <a:pt x="364" y="466"/>
                      </a:lnTo>
                      <a:lnTo>
                        <a:pt x="367" y="467"/>
                      </a:lnTo>
                      <a:lnTo>
                        <a:pt x="370" y="468"/>
                      </a:lnTo>
                      <a:lnTo>
                        <a:pt x="372" y="474"/>
                      </a:lnTo>
                      <a:lnTo>
                        <a:pt x="381" y="474"/>
                      </a:lnTo>
                      <a:lnTo>
                        <a:pt x="385" y="479"/>
                      </a:lnTo>
                      <a:lnTo>
                        <a:pt x="386" y="476"/>
                      </a:lnTo>
                      <a:lnTo>
                        <a:pt x="388" y="478"/>
                      </a:lnTo>
                      <a:lnTo>
                        <a:pt x="391" y="479"/>
                      </a:lnTo>
                      <a:lnTo>
                        <a:pt x="392" y="476"/>
                      </a:lnTo>
                      <a:lnTo>
                        <a:pt x="393" y="477"/>
                      </a:lnTo>
                      <a:lnTo>
                        <a:pt x="393" y="479"/>
                      </a:lnTo>
                      <a:lnTo>
                        <a:pt x="395" y="482"/>
                      </a:lnTo>
                      <a:lnTo>
                        <a:pt x="398" y="481"/>
                      </a:lnTo>
                      <a:lnTo>
                        <a:pt x="398" y="483"/>
                      </a:lnTo>
                      <a:lnTo>
                        <a:pt x="397" y="485"/>
                      </a:lnTo>
                      <a:lnTo>
                        <a:pt x="396" y="487"/>
                      </a:lnTo>
                      <a:lnTo>
                        <a:pt x="400" y="488"/>
                      </a:lnTo>
                      <a:lnTo>
                        <a:pt x="401" y="491"/>
                      </a:lnTo>
                      <a:lnTo>
                        <a:pt x="403" y="491"/>
                      </a:lnTo>
                      <a:lnTo>
                        <a:pt x="402" y="488"/>
                      </a:lnTo>
                      <a:lnTo>
                        <a:pt x="402" y="487"/>
                      </a:lnTo>
                      <a:lnTo>
                        <a:pt x="400" y="482"/>
                      </a:lnTo>
                      <a:lnTo>
                        <a:pt x="399" y="479"/>
                      </a:lnTo>
                      <a:lnTo>
                        <a:pt x="401" y="478"/>
                      </a:lnTo>
                      <a:lnTo>
                        <a:pt x="403" y="478"/>
                      </a:lnTo>
                      <a:lnTo>
                        <a:pt x="405" y="480"/>
                      </a:lnTo>
                      <a:lnTo>
                        <a:pt x="408" y="481"/>
                      </a:lnTo>
                      <a:lnTo>
                        <a:pt x="409" y="479"/>
                      </a:lnTo>
                      <a:lnTo>
                        <a:pt x="408" y="477"/>
                      </a:lnTo>
                      <a:lnTo>
                        <a:pt x="407" y="476"/>
                      </a:lnTo>
                      <a:lnTo>
                        <a:pt x="407" y="475"/>
                      </a:lnTo>
                      <a:lnTo>
                        <a:pt x="406" y="475"/>
                      </a:lnTo>
                      <a:lnTo>
                        <a:pt x="402" y="475"/>
                      </a:lnTo>
                      <a:lnTo>
                        <a:pt x="401" y="470"/>
                      </a:lnTo>
                      <a:lnTo>
                        <a:pt x="400" y="466"/>
                      </a:lnTo>
                      <a:lnTo>
                        <a:pt x="400" y="464"/>
                      </a:lnTo>
                      <a:lnTo>
                        <a:pt x="400" y="459"/>
                      </a:lnTo>
                      <a:lnTo>
                        <a:pt x="404" y="462"/>
                      </a:lnTo>
                      <a:lnTo>
                        <a:pt x="407" y="466"/>
                      </a:lnTo>
                      <a:lnTo>
                        <a:pt x="407" y="464"/>
                      </a:lnTo>
                      <a:lnTo>
                        <a:pt x="406" y="461"/>
                      </a:lnTo>
                      <a:lnTo>
                        <a:pt x="408" y="459"/>
                      </a:lnTo>
                      <a:lnTo>
                        <a:pt x="408" y="454"/>
                      </a:lnTo>
                      <a:lnTo>
                        <a:pt x="408" y="450"/>
                      </a:lnTo>
                      <a:lnTo>
                        <a:pt x="406" y="447"/>
                      </a:lnTo>
                      <a:lnTo>
                        <a:pt x="405" y="439"/>
                      </a:lnTo>
                      <a:lnTo>
                        <a:pt x="401" y="439"/>
                      </a:lnTo>
                      <a:lnTo>
                        <a:pt x="397" y="437"/>
                      </a:lnTo>
                      <a:lnTo>
                        <a:pt x="396" y="435"/>
                      </a:lnTo>
                      <a:lnTo>
                        <a:pt x="395" y="429"/>
                      </a:lnTo>
                      <a:lnTo>
                        <a:pt x="399" y="428"/>
                      </a:lnTo>
                      <a:lnTo>
                        <a:pt x="400" y="423"/>
                      </a:lnTo>
                      <a:lnTo>
                        <a:pt x="399" y="419"/>
                      </a:lnTo>
                      <a:lnTo>
                        <a:pt x="396" y="420"/>
                      </a:lnTo>
                      <a:lnTo>
                        <a:pt x="396" y="418"/>
                      </a:lnTo>
                      <a:lnTo>
                        <a:pt x="395" y="415"/>
                      </a:lnTo>
                      <a:lnTo>
                        <a:pt x="394" y="414"/>
                      </a:lnTo>
                      <a:lnTo>
                        <a:pt x="389" y="418"/>
                      </a:lnTo>
                      <a:lnTo>
                        <a:pt x="389" y="412"/>
                      </a:lnTo>
                      <a:lnTo>
                        <a:pt x="389" y="409"/>
                      </a:lnTo>
                      <a:lnTo>
                        <a:pt x="385" y="409"/>
                      </a:lnTo>
                      <a:lnTo>
                        <a:pt x="380" y="412"/>
                      </a:lnTo>
                      <a:lnTo>
                        <a:pt x="378" y="411"/>
                      </a:lnTo>
                      <a:lnTo>
                        <a:pt x="381" y="406"/>
                      </a:lnTo>
                      <a:lnTo>
                        <a:pt x="379" y="406"/>
                      </a:lnTo>
                      <a:lnTo>
                        <a:pt x="376" y="405"/>
                      </a:lnTo>
                      <a:lnTo>
                        <a:pt x="374" y="406"/>
                      </a:lnTo>
                      <a:lnTo>
                        <a:pt x="372" y="411"/>
                      </a:lnTo>
                      <a:lnTo>
                        <a:pt x="371" y="405"/>
                      </a:lnTo>
                      <a:lnTo>
                        <a:pt x="368" y="401"/>
                      </a:lnTo>
                      <a:lnTo>
                        <a:pt x="368" y="400"/>
                      </a:lnTo>
                      <a:lnTo>
                        <a:pt x="368" y="396"/>
                      </a:lnTo>
                      <a:lnTo>
                        <a:pt x="363" y="395"/>
                      </a:lnTo>
                      <a:lnTo>
                        <a:pt x="364" y="394"/>
                      </a:lnTo>
                      <a:lnTo>
                        <a:pt x="365" y="392"/>
                      </a:lnTo>
                      <a:lnTo>
                        <a:pt x="363" y="389"/>
                      </a:lnTo>
                      <a:lnTo>
                        <a:pt x="365" y="388"/>
                      </a:lnTo>
                      <a:lnTo>
                        <a:pt x="362" y="385"/>
                      </a:lnTo>
                      <a:lnTo>
                        <a:pt x="362" y="383"/>
                      </a:lnTo>
                      <a:lnTo>
                        <a:pt x="363" y="380"/>
                      </a:lnTo>
                      <a:lnTo>
                        <a:pt x="359" y="379"/>
                      </a:lnTo>
                      <a:lnTo>
                        <a:pt x="353" y="381"/>
                      </a:lnTo>
                      <a:lnTo>
                        <a:pt x="353" y="380"/>
                      </a:lnTo>
                      <a:lnTo>
                        <a:pt x="354" y="375"/>
                      </a:lnTo>
                      <a:lnTo>
                        <a:pt x="353" y="370"/>
                      </a:lnTo>
                      <a:lnTo>
                        <a:pt x="355" y="369"/>
                      </a:lnTo>
                      <a:lnTo>
                        <a:pt x="357" y="370"/>
                      </a:lnTo>
                      <a:lnTo>
                        <a:pt x="362" y="368"/>
                      </a:lnTo>
                      <a:lnTo>
                        <a:pt x="365" y="367"/>
                      </a:lnTo>
                      <a:lnTo>
                        <a:pt x="363" y="362"/>
                      </a:lnTo>
                      <a:lnTo>
                        <a:pt x="359" y="358"/>
                      </a:lnTo>
                      <a:lnTo>
                        <a:pt x="353" y="357"/>
                      </a:lnTo>
                      <a:lnTo>
                        <a:pt x="352" y="355"/>
                      </a:lnTo>
                      <a:lnTo>
                        <a:pt x="349" y="350"/>
                      </a:lnTo>
                      <a:lnTo>
                        <a:pt x="354" y="350"/>
                      </a:lnTo>
                      <a:lnTo>
                        <a:pt x="353" y="347"/>
                      </a:lnTo>
                      <a:lnTo>
                        <a:pt x="356" y="347"/>
                      </a:lnTo>
                      <a:lnTo>
                        <a:pt x="362" y="354"/>
                      </a:lnTo>
                      <a:lnTo>
                        <a:pt x="365" y="354"/>
                      </a:lnTo>
                      <a:lnTo>
                        <a:pt x="362" y="348"/>
                      </a:lnTo>
                      <a:lnTo>
                        <a:pt x="365" y="348"/>
                      </a:lnTo>
                      <a:lnTo>
                        <a:pt x="361" y="345"/>
                      </a:lnTo>
                      <a:lnTo>
                        <a:pt x="362" y="342"/>
                      </a:lnTo>
                      <a:lnTo>
                        <a:pt x="366" y="345"/>
                      </a:lnTo>
                      <a:lnTo>
                        <a:pt x="369" y="345"/>
                      </a:lnTo>
                      <a:lnTo>
                        <a:pt x="370" y="350"/>
                      </a:lnTo>
                      <a:lnTo>
                        <a:pt x="368" y="353"/>
                      </a:lnTo>
                      <a:lnTo>
                        <a:pt x="372" y="354"/>
                      </a:lnTo>
                      <a:lnTo>
                        <a:pt x="381" y="360"/>
                      </a:lnTo>
                      <a:lnTo>
                        <a:pt x="384" y="362"/>
                      </a:lnTo>
                      <a:lnTo>
                        <a:pt x="385" y="367"/>
                      </a:lnTo>
                      <a:lnTo>
                        <a:pt x="390" y="367"/>
                      </a:lnTo>
                      <a:lnTo>
                        <a:pt x="394" y="366"/>
                      </a:lnTo>
                      <a:lnTo>
                        <a:pt x="393" y="371"/>
                      </a:lnTo>
                      <a:lnTo>
                        <a:pt x="394" y="377"/>
                      </a:lnTo>
                      <a:lnTo>
                        <a:pt x="395" y="380"/>
                      </a:lnTo>
                      <a:lnTo>
                        <a:pt x="400" y="388"/>
                      </a:lnTo>
                      <a:lnTo>
                        <a:pt x="405" y="385"/>
                      </a:lnTo>
                      <a:lnTo>
                        <a:pt x="406" y="388"/>
                      </a:lnTo>
                      <a:lnTo>
                        <a:pt x="404" y="393"/>
                      </a:lnTo>
                      <a:lnTo>
                        <a:pt x="406" y="397"/>
                      </a:lnTo>
                      <a:lnTo>
                        <a:pt x="411" y="394"/>
                      </a:lnTo>
                      <a:lnTo>
                        <a:pt x="414" y="401"/>
                      </a:lnTo>
                      <a:lnTo>
                        <a:pt x="417" y="399"/>
                      </a:lnTo>
                      <a:lnTo>
                        <a:pt x="418" y="402"/>
                      </a:lnTo>
                      <a:lnTo>
                        <a:pt x="419" y="406"/>
                      </a:lnTo>
                      <a:lnTo>
                        <a:pt x="422" y="407"/>
                      </a:lnTo>
                      <a:lnTo>
                        <a:pt x="424" y="401"/>
                      </a:lnTo>
                      <a:lnTo>
                        <a:pt x="424" y="397"/>
                      </a:lnTo>
                      <a:lnTo>
                        <a:pt x="425" y="393"/>
                      </a:lnTo>
                      <a:lnTo>
                        <a:pt x="427" y="392"/>
                      </a:lnTo>
                      <a:lnTo>
                        <a:pt x="427" y="387"/>
                      </a:lnTo>
                      <a:lnTo>
                        <a:pt x="424" y="379"/>
                      </a:lnTo>
                      <a:lnTo>
                        <a:pt x="424" y="375"/>
                      </a:lnTo>
                      <a:lnTo>
                        <a:pt x="431" y="381"/>
                      </a:lnTo>
                      <a:lnTo>
                        <a:pt x="436" y="382"/>
                      </a:lnTo>
                      <a:lnTo>
                        <a:pt x="436" y="379"/>
                      </a:lnTo>
                      <a:lnTo>
                        <a:pt x="437" y="375"/>
                      </a:lnTo>
                      <a:lnTo>
                        <a:pt x="440" y="374"/>
                      </a:lnTo>
                      <a:lnTo>
                        <a:pt x="441" y="367"/>
                      </a:lnTo>
                      <a:lnTo>
                        <a:pt x="446" y="365"/>
                      </a:lnTo>
                      <a:lnTo>
                        <a:pt x="444" y="362"/>
                      </a:lnTo>
                      <a:lnTo>
                        <a:pt x="437" y="362"/>
                      </a:lnTo>
                      <a:lnTo>
                        <a:pt x="438" y="359"/>
                      </a:lnTo>
                      <a:lnTo>
                        <a:pt x="441" y="359"/>
                      </a:lnTo>
                      <a:lnTo>
                        <a:pt x="442" y="355"/>
                      </a:lnTo>
                      <a:lnTo>
                        <a:pt x="437" y="354"/>
                      </a:lnTo>
                      <a:lnTo>
                        <a:pt x="441" y="352"/>
                      </a:lnTo>
                      <a:lnTo>
                        <a:pt x="448" y="356"/>
                      </a:lnTo>
                      <a:lnTo>
                        <a:pt x="452" y="356"/>
                      </a:lnTo>
                      <a:lnTo>
                        <a:pt x="453" y="354"/>
                      </a:lnTo>
                      <a:lnTo>
                        <a:pt x="451" y="350"/>
                      </a:lnTo>
                      <a:lnTo>
                        <a:pt x="451" y="349"/>
                      </a:lnTo>
                      <a:lnTo>
                        <a:pt x="452" y="346"/>
                      </a:lnTo>
                      <a:lnTo>
                        <a:pt x="455" y="345"/>
                      </a:lnTo>
                      <a:lnTo>
                        <a:pt x="457" y="341"/>
                      </a:lnTo>
                      <a:lnTo>
                        <a:pt x="455" y="337"/>
                      </a:lnTo>
                      <a:lnTo>
                        <a:pt x="449" y="331"/>
                      </a:lnTo>
                      <a:lnTo>
                        <a:pt x="447" y="329"/>
                      </a:lnTo>
                      <a:lnTo>
                        <a:pt x="444" y="327"/>
                      </a:lnTo>
                      <a:lnTo>
                        <a:pt x="440" y="328"/>
                      </a:lnTo>
                      <a:lnTo>
                        <a:pt x="437" y="327"/>
                      </a:lnTo>
                      <a:lnTo>
                        <a:pt x="433" y="327"/>
                      </a:lnTo>
                      <a:lnTo>
                        <a:pt x="426" y="331"/>
                      </a:lnTo>
                      <a:lnTo>
                        <a:pt x="428" y="321"/>
                      </a:lnTo>
                      <a:lnTo>
                        <a:pt x="431" y="318"/>
                      </a:lnTo>
                      <a:lnTo>
                        <a:pt x="431" y="315"/>
                      </a:lnTo>
                      <a:lnTo>
                        <a:pt x="427" y="314"/>
                      </a:lnTo>
                      <a:lnTo>
                        <a:pt x="426" y="316"/>
                      </a:lnTo>
                      <a:lnTo>
                        <a:pt x="417" y="318"/>
                      </a:lnTo>
                      <a:lnTo>
                        <a:pt x="412" y="318"/>
                      </a:lnTo>
                      <a:lnTo>
                        <a:pt x="415" y="315"/>
                      </a:lnTo>
                      <a:lnTo>
                        <a:pt x="411" y="314"/>
                      </a:lnTo>
                      <a:lnTo>
                        <a:pt x="413" y="312"/>
                      </a:lnTo>
                      <a:lnTo>
                        <a:pt x="417" y="312"/>
                      </a:lnTo>
                      <a:lnTo>
                        <a:pt x="417" y="310"/>
                      </a:lnTo>
                      <a:lnTo>
                        <a:pt x="412" y="299"/>
                      </a:lnTo>
                      <a:lnTo>
                        <a:pt x="410" y="295"/>
                      </a:lnTo>
                      <a:lnTo>
                        <a:pt x="408" y="294"/>
                      </a:lnTo>
                      <a:lnTo>
                        <a:pt x="405" y="292"/>
                      </a:lnTo>
                      <a:lnTo>
                        <a:pt x="399" y="294"/>
                      </a:lnTo>
                      <a:lnTo>
                        <a:pt x="397" y="291"/>
                      </a:lnTo>
                      <a:lnTo>
                        <a:pt x="398" y="289"/>
                      </a:lnTo>
                      <a:lnTo>
                        <a:pt x="400" y="287"/>
                      </a:lnTo>
                      <a:lnTo>
                        <a:pt x="400" y="283"/>
                      </a:lnTo>
                      <a:lnTo>
                        <a:pt x="395" y="284"/>
                      </a:lnTo>
                      <a:lnTo>
                        <a:pt x="388" y="285"/>
                      </a:lnTo>
                      <a:lnTo>
                        <a:pt x="384" y="289"/>
                      </a:lnTo>
                      <a:lnTo>
                        <a:pt x="383" y="286"/>
                      </a:lnTo>
                      <a:lnTo>
                        <a:pt x="379" y="285"/>
                      </a:lnTo>
                      <a:lnTo>
                        <a:pt x="380" y="282"/>
                      </a:lnTo>
                      <a:lnTo>
                        <a:pt x="383" y="280"/>
                      </a:lnTo>
                      <a:lnTo>
                        <a:pt x="380" y="275"/>
                      </a:lnTo>
                      <a:lnTo>
                        <a:pt x="375" y="277"/>
                      </a:lnTo>
                      <a:lnTo>
                        <a:pt x="371" y="277"/>
                      </a:lnTo>
                      <a:lnTo>
                        <a:pt x="370" y="275"/>
                      </a:lnTo>
                      <a:lnTo>
                        <a:pt x="371" y="272"/>
                      </a:lnTo>
                      <a:lnTo>
                        <a:pt x="372" y="268"/>
                      </a:lnTo>
                      <a:lnTo>
                        <a:pt x="370" y="267"/>
                      </a:lnTo>
                      <a:lnTo>
                        <a:pt x="362" y="265"/>
                      </a:lnTo>
                      <a:lnTo>
                        <a:pt x="352" y="263"/>
                      </a:lnTo>
                      <a:lnTo>
                        <a:pt x="348" y="261"/>
                      </a:lnTo>
                      <a:lnTo>
                        <a:pt x="346" y="258"/>
                      </a:lnTo>
                      <a:lnTo>
                        <a:pt x="352" y="258"/>
                      </a:lnTo>
                      <a:lnTo>
                        <a:pt x="352" y="255"/>
                      </a:lnTo>
                      <a:lnTo>
                        <a:pt x="357" y="255"/>
                      </a:lnTo>
                      <a:lnTo>
                        <a:pt x="354" y="253"/>
                      </a:lnTo>
                      <a:lnTo>
                        <a:pt x="354" y="251"/>
                      </a:lnTo>
                      <a:lnTo>
                        <a:pt x="349" y="246"/>
                      </a:lnTo>
                      <a:lnTo>
                        <a:pt x="350" y="243"/>
                      </a:lnTo>
                      <a:lnTo>
                        <a:pt x="355" y="244"/>
                      </a:lnTo>
                      <a:lnTo>
                        <a:pt x="356" y="242"/>
                      </a:lnTo>
                      <a:lnTo>
                        <a:pt x="353" y="238"/>
                      </a:lnTo>
                      <a:lnTo>
                        <a:pt x="348" y="235"/>
                      </a:lnTo>
                      <a:lnTo>
                        <a:pt x="344" y="235"/>
                      </a:lnTo>
                      <a:lnTo>
                        <a:pt x="343" y="233"/>
                      </a:lnTo>
                      <a:lnTo>
                        <a:pt x="348" y="232"/>
                      </a:lnTo>
                      <a:lnTo>
                        <a:pt x="349" y="233"/>
                      </a:lnTo>
                      <a:lnTo>
                        <a:pt x="352" y="232"/>
                      </a:lnTo>
                      <a:lnTo>
                        <a:pt x="351" y="229"/>
                      </a:lnTo>
                      <a:lnTo>
                        <a:pt x="361" y="235"/>
                      </a:lnTo>
                      <a:lnTo>
                        <a:pt x="365" y="234"/>
                      </a:lnTo>
                      <a:lnTo>
                        <a:pt x="370" y="233"/>
                      </a:lnTo>
                      <a:lnTo>
                        <a:pt x="374" y="234"/>
                      </a:lnTo>
                      <a:lnTo>
                        <a:pt x="376" y="232"/>
                      </a:lnTo>
                      <a:lnTo>
                        <a:pt x="376" y="229"/>
                      </a:lnTo>
                      <a:lnTo>
                        <a:pt x="372" y="225"/>
                      </a:lnTo>
                      <a:lnTo>
                        <a:pt x="367" y="222"/>
                      </a:lnTo>
                      <a:lnTo>
                        <a:pt x="361" y="221"/>
                      </a:lnTo>
                      <a:lnTo>
                        <a:pt x="355" y="221"/>
                      </a:lnTo>
                      <a:lnTo>
                        <a:pt x="350" y="219"/>
                      </a:lnTo>
                      <a:lnTo>
                        <a:pt x="349" y="222"/>
                      </a:lnTo>
                      <a:lnTo>
                        <a:pt x="344" y="217"/>
                      </a:lnTo>
                      <a:lnTo>
                        <a:pt x="341" y="215"/>
                      </a:lnTo>
                      <a:lnTo>
                        <a:pt x="339" y="217"/>
                      </a:lnTo>
                      <a:lnTo>
                        <a:pt x="341" y="212"/>
                      </a:lnTo>
                      <a:lnTo>
                        <a:pt x="348" y="213"/>
                      </a:lnTo>
                      <a:lnTo>
                        <a:pt x="352" y="211"/>
                      </a:lnTo>
                      <a:lnTo>
                        <a:pt x="353" y="207"/>
                      </a:lnTo>
                      <a:lnTo>
                        <a:pt x="358" y="206"/>
                      </a:lnTo>
                      <a:lnTo>
                        <a:pt x="364" y="209"/>
                      </a:lnTo>
                      <a:lnTo>
                        <a:pt x="366" y="204"/>
                      </a:lnTo>
                      <a:lnTo>
                        <a:pt x="365" y="200"/>
                      </a:lnTo>
                      <a:lnTo>
                        <a:pt x="354" y="185"/>
                      </a:lnTo>
                      <a:lnTo>
                        <a:pt x="349" y="182"/>
                      </a:lnTo>
                      <a:lnTo>
                        <a:pt x="347" y="187"/>
                      </a:lnTo>
                      <a:lnTo>
                        <a:pt x="348" y="191"/>
                      </a:lnTo>
                      <a:lnTo>
                        <a:pt x="343" y="195"/>
                      </a:lnTo>
                      <a:lnTo>
                        <a:pt x="340" y="199"/>
                      </a:lnTo>
                      <a:lnTo>
                        <a:pt x="336" y="198"/>
                      </a:lnTo>
                      <a:lnTo>
                        <a:pt x="341" y="191"/>
                      </a:lnTo>
                      <a:lnTo>
                        <a:pt x="341" y="187"/>
                      </a:lnTo>
                      <a:lnTo>
                        <a:pt x="330" y="189"/>
                      </a:lnTo>
                      <a:lnTo>
                        <a:pt x="327" y="191"/>
                      </a:lnTo>
                      <a:lnTo>
                        <a:pt x="325" y="189"/>
                      </a:lnTo>
                      <a:lnTo>
                        <a:pt x="329" y="185"/>
                      </a:lnTo>
                      <a:lnTo>
                        <a:pt x="339" y="182"/>
                      </a:lnTo>
                      <a:lnTo>
                        <a:pt x="340" y="175"/>
                      </a:lnTo>
                      <a:lnTo>
                        <a:pt x="344" y="179"/>
                      </a:lnTo>
                      <a:lnTo>
                        <a:pt x="344" y="175"/>
                      </a:lnTo>
                      <a:lnTo>
                        <a:pt x="344" y="169"/>
                      </a:lnTo>
                      <a:lnTo>
                        <a:pt x="334" y="165"/>
                      </a:lnTo>
                      <a:lnTo>
                        <a:pt x="331" y="162"/>
                      </a:lnTo>
                      <a:lnTo>
                        <a:pt x="327" y="161"/>
                      </a:lnTo>
                      <a:lnTo>
                        <a:pt x="322" y="163"/>
                      </a:lnTo>
                      <a:lnTo>
                        <a:pt x="318" y="168"/>
                      </a:lnTo>
                      <a:lnTo>
                        <a:pt x="316" y="169"/>
                      </a:lnTo>
                      <a:lnTo>
                        <a:pt x="313" y="173"/>
                      </a:lnTo>
                      <a:lnTo>
                        <a:pt x="313" y="171"/>
                      </a:lnTo>
                      <a:lnTo>
                        <a:pt x="315" y="166"/>
                      </a:lnTo>
                      <a:lnTo>
                        <a:pt x="319" y="163"/>
                      </a:lnTo>
                      <a:lnTo>
                        <a:pt x="321" y="157"/>
                      </a:lnTo>
                      <a:lnTo>
                        <a:pt x="319" y="157"/>
                      </a:lnTo>
                      <a:lnTo>
                        <a:pt x="315" y="160"/>
                      </a:lnTo>
                      <a:lnTo>
                        <a:pt x="311" y="162"/>
                      </a:lnTo>
                      <a:lnTo>
                        <a:pt x="306" y="166"/>
                      </a:lnTo>
                      <a:lnTo>
                        <a:pt x="306" y="163"/>
                      </a:lnTo>
                      <a:lnTo>
                        <a:pt x="309" y="159"/>
                      </a:lnTo>
                      <a:lnTo>
                        <a:pt x="311" y="153"/>
                      </a:lnTo>
                      <a:lnTo>
                        <a:pt x="310" y="147"/>
                      </a:lnTo>
                      <a:lnTo>
                        <a:pt x="306" y="147"/>
                      </a:lnTo>
                      <a:lnTo>
                        <a:pt x="302" y="150"/>
                      </a:lnTo>
                      <a:lnTo>
                        <a:pt x="297" y="152"/>
                      </a:lnTo>
                      <a:lnTo>
                        <a:pt x="295" y="148"/>
                      </a:lnTo>
                      <a:lnTo>
                        <a:pt x="286" y="147"/>
                      </a:lnTo>
                      <a:lnTo>
                        <a:pt x="294" y="144"/>
                      </a:lnTo>
                      <a:lnTo>
                        <a:pt x="299" y="145"/>
                      </a:lnTo>
                      <a:lnTo>
                        <a:pt x="301" y="142"/>
                      </a:lnTo>
                      <a:lnTo>
                        <a:pt x="303" y="138"/>
                      </a:lnTo>
                      <a:lnTo>
                        <a:pt x="301" y="131"/>
                      </a:lnTo>
                      <a:lnTo>
                        <a:pt x="297" y="125"/>
                      </a:lnTo>
                      <a:lnTo>
                        <a:pt x="285" y="119"/>
                      </a:lnTo>
                      <a:lnTo>
                        <a:pt x="280" y="114"/>
                      </a:lnTo>
                      <a:lnTo>
                        <a:pt x="279" y="114"/>
                      </a:lnTo>
                      <a:lnTo>
                        <a:pt x="278" y="119"/>
                      </a:lnTo>
                      <a:lnTo>
                        <a:pt x="275" y="123"/>
                      </a:lnTo>
                      <a:lnTo>
                        <a:pt x="271" y="121"/>
                      </a:lnTo>
                      <a:lnTo>
                        <a:pt x="267" y="122"/>
                      </a:lnTo>
                      <a:lnTo>
                        <a:pt x="268" y="131"/>
                      </a:lnTo>
                      <a:lnTo>
                        <a:pt x="268" y="134"/>
                      </a:lnTo>
                      <a:lnTo>
                        <a:pt x="268" y="131"/>
                      </a:lnTo>
                      <a:lnTo>
                        <a:pt x="264" y="133"/>
                      </a:lnTo>
                      <a:lnTo>
                        <a:pt x="264" y="131"/>
                      </a:lnTo>
                      <a:lnTo>
                        <a:pt x="262" y="128"/>
                      </a:lnTo>
                      <a:lnTo>
                        <a:pt x="262" y="121"/>
                      </a:lnTo>
                      <a:lnTo>
                        <a:pt x="259" y="121"/>
                      </a:lnTo>
                      <a:lnTo>
                        <a:pt x="255" y="126"/>
                      </a:lnTo>
                      <a:lnTo>
                        <a:pt x="259" y="118"/>
                      </a:lnTo>
                      <a:lnTo>
                        <a:pt x="264" y="111"/>
                      </a:lnTo>
                      <a:lnTo>
                        <a:pt x="263" y="109"/>
                      </a:lnTo>
                      <a:lnTo>
                        <a:pt x="255" y="112"/>
                      </a:lnTo>
                      <a:lnTo>
                        <a:pt x="251" y="111"/>
                      </a:lnTo>
                      <a:lnTo>
                        <a:pt x="246" y="117"/>
                      </a:lnTo>
                      <a:lnTo>
                        <a:pt x="244" y="119"/>
                      </a:lnTo>
                      <a:lnTo>
                        <a:pt x="244" y="113"/>
                      </a:lnTo>
                      <a:lnTo>
                        <a:pt x="240" y="116"/>
                      </a:lnTo>
                      <a:lnTo>
                        <a:pt x="245" y="111"/>
                      </a:lnTo>
                      <a:lnTo>
                        <a:pt x="250" y="107"/>
                      </a:lnTo>
                      <a:lnTo>
                        <a:pt x="251" y="103"/>
                      </a:lnTo>
                      <a:lnTo>
                        <a:pt x="251" y="97"/>
                      </a:lnTo>
                      <a:lnTo>
                        <a:pt x="245" y="95"/>
                      </a:lnTo>
                      <a:lnTo>
                        <a:pt x="239" y="95"/>
                      </a:lnTo>
                      <a:lnTo>
                        <a:pt x="237" y="93"/>
                      </a:lnTo>
                      <a:lnTo>
                        <a:pt x="240" y="88"/>
                      </a:lnTo>
                      <a:lnTo>
                        <a:pt x="240" y="83"/>
                      </a:lnTo>
                      <a:lnTo>
                        <a:pt x="237" y="77"/>
                      </a:lnTo>
                      <a:lnTo>
                        <a:pt x="234" y="75"/>
                      </a:lnTo>
                      <a:lnTo>
                        <a:pt x="235" y="72"/>
                      </a:lnTo>
                      <a:lnTo>
                        <a:pt x="229" y="69"/>
                      </a:lnTo>
                      <a:lnTo>
                        <a:pt x="223" y="69"/>
                      </a:lnTo>
                      <a:lnTo>
                        <a:pt x="206" y="61"/>
                      </a:lnTo>
                      <a:lnTo>
                        <a:pt x="198" y="60"/>
                      </a:lnTo>
                      <a:lnTo>
                        <a:pt x="189" y="64"/>
                      </a:lnTo>
                      <a:lnTo>
                        <a:pt x="182" y="70"/>
                      </a:lnTo>
                      <a:lnTo>
                        <a:pt x="182" y="77"/>
                      </a:lnTo>
                      <a:lnTo>
                        <a:pt x="187" y="81"/>
                      </a:lnTo>
                      <a:lnTo>
                        <a:pt x="184" y="82"/>
                      </a:lnTo>
                      <a:lnTo>
                        <a:pt x="178" y="82"/>
                      </a:lnTo>
                      <a:lnTo>
                        <a:pt x="175" y="87"/>
                      </a:lnTo>
                      <a:lnTo>
                        <a:pt x="170" y="79"/>
                      </a:lnTo>
                      <a:lnTo>
                        <a:pt x="166" y="83"/>
                      </a:lnTo>
                      <a:lnTo>
                        <a:pt x="163" y="82"/>
                      </a:lnTo>
                      <a:lnTo>
                        <a:pt x="164" y="77"/>
                      </a:lnTo>
                      <a:lnTo>
                        <a:pt x="163" y="73"/>
                      </a:lnTo>
                      <a:lnTo>
                        <a:pt x="159" y="80"/>
                      </a:lnTo>
                      <a:lnTo>
                        <a:pt x="159" y="82"/>
                      </a:lnTo>
                      <a:lnTo>
                        <a:pt x="157" y="88"/>
                      </a:lnTo>
                      <a:lnTo>
                        <a:pt x="155" y="88"/>
                      </a:lnTo>
                      <a:lnTo>
                        <a:pt x="154" y="93"/>
                      </a:lnTo>
                      <a:lnTo>
                        <a:pt x="150" y="100"/>
                      </a:lnTo>
                      <a:lnTo>
                        <a:pt x="146" y="103"/>
                      </a:lnTo>
                      <a:lnTo>
                        <a:pt x="146" y="100"/>
                      </a:lnTo>
                      <a:lnTo>
                        <a:pt x="144" y="97"/>
                      </a:lnTo>
                      <a:lnTo>
                        <a:pt x="146" y="94"/>
                      </a:lnTo>
                      <a:lnTo>
                        <a:pt x="150" y="95"/>
                      </a:lnTo>
                      <a:lnTo>
                        <a:pt x="150" y="94"/>
                      </a:lnTo>
                      <a:lnTo>
                        <a:pt x="148" y="90"/>
                      </a:lnTo>
                      <a:lnTo>
                        <a:pt x="146" y="90"/>
                      </a:lnTo>
                      <a:lnTo>
                        <a:pt x="148" y="83"/>
                      </a:lnTo>
                      <a:lnTo>
                        <a:pt x="150" y="79"/>
                      </a:lnTo>
                      <a:lnTo>
                        <a:pt x="152" y="66"/>
                      </a:lnTo>
                      <a:lnTo>
                        <a:pt x="154" y="61"/>
                      </a:lnTo>
                      <a:lnTo>
                        <a:pt x="150" y="57"/>
                      </a:lnTo>
                      <a:lnTo>
                        <a:pt x="147" y="51"/>
                      </a:lnTo>
                      <a:lnTo>
                        <a:pt x="147" y="48"/>
                      </a:lnTo>
                      <a:lnTo>
                        <a:pt x="150" y="46"/>
                      </a:lnTo>
                      <a:lnTo>
                        <a:pt x="150" y="43"/>
                      </a:lnTo>
                      <a:lnTo>
                        <a:pt x="148" y="39"/>
                      </a:lnTo>
                      <a:lnTo>
                        <a:pt x="143" y="35"/>
                      </a:lnTo>
                      <a:lnTo>
                        <a:pt x="137" y="33"/>
                      </a:lnTo>
                      <a:lnTo>
                        <a:pt x="141" y="28"/>
                      </a:lnTo>
                      <a:lnTo>
                        <a:pt x="140" y="14"/>
                      </a:lnTo>
                      <a:lnTo>
                        <a:pt x="137" y="10"/>
                      </a:lnTo>
                      <a:lnTo>
                        <a:pt x="136" y="6"/>
                      </a:lnTo>
                      <a:lnTo>
                        <a:pt x="121" y="8"/>
                      </a:lnTo>
                      <a:lnTo>
                        <a:pt x="116" y="7"/>
                      </a:lnTo>
                      <a:lnTo>
                        <a:pt x="113" y="10"/>
                      </a:lnTo>
                      <a:lnTo>
                        <a:pt x="109" y="10"/>
                      </a:lnTo>
                      <a:lnTo>
                        <a:pt x="103" y="14"/>
                      </a:lnTo>
                      <a:lnTo>
                        <a:pt x="98" y="19"/>
                      </a:lnTo>
                      <a:lnTo>
                        <a:pt x="103" y="25"/>
                      </a:lnTo>
                      <a:lnTo>
                        <a:pt x="101" y="30"/>
                      </a:lnTo>
                      <a:lnTo>
                        <a:pt x="100" y="27"/>
                      </a:lnTo>
                      <a:lnTo>
                        <a:pt x="98" y="23"/>
                      </a:lnTo>
                      <a:lnTo>
                        <a:pt x="94" y="21"/>
                      </a:lnTo>
                      <a:lnTo>
                        <a:pt x="88" y="23"/>
                      </a:lnTo>
                      <a:lnTo>
                        <a:pt x="88" y="27"/>
                      </a:lnTo>
                      <a:lnTo>
                        <a:pt x="91" y="34"/>
                      </a:lnTo>
                      <a:lnTo>
                        <a:pt x="87" y="32"/>
                      </a:lnTo>
                      <a:lnTo>
                        <a:pt x="84" y="27"/>
                      </a:lnTo>
                      <a:lnTo>
                        <a:pt x="80" y="28"/>
                      </a:lnTo>
                      <a:lnTo>
                        <a:pt x="78" y="33"/>
                      </a:lnTo>
                      <a:lnTo>
                        <a:pt x="82" y="38"/>
                      </a:lnTo>
                      <a:lnTo>
                        <a:pt x="99" y="44"/>
                      </a:lnTo>
                      <a:lnTo>
                        <a:pt x="99" y="46"/>
                      </a:lnTo>
                      <a:lnTo>
                        <a:pt x="94" y="45"/>
                      </a:lnTo>
                      <a:lnTo>
                        <a:pt x="77" y="40"/>
                      </a:lnTo>
                      <a:lnTo>
                        <a:pt x="76" y="43"/>
                      </a:lnTo>
                      <a:lnTo>
                        <a:pt x="74" y="42"/>
                      </a:lnTo>
                      <a:lnTo>
                        <a:pt x="72" y="43"/>
                      </a:lnTo>
                      <a:lnTo>
                        <a:pt x="75" y="45"/>
                      </a:lnTo>
                      <a:lnTo>
                        <a:pt x="80" y="47"/>
                      </a:lnTo>
                      <a:lnTo>
                        <a:pt x="85" y="51"/>
                      </a:lnTo>
                      <a:lnTo>
                        <a:pt x="90" y="54"/>
                      </a:lnTo>
                      <a:lnTo>
                        <a:pt x="96" y="59"/>
                      </a:lnTo>
                      <a:lnTo>
                        <a:pt x="92" y="60"/>
                      </a:lnTo>
                      <a:lnTo>
                        <a:pt x="81" y="51"/>
                      </a:lnTo>
                      <a:lnTo>
                        <a:pt x="74" y="49"/>
                      </a:lnTo>
                      <a:lnTo>
                        <a:pt x="70" y="49"/>
                      </a:lnTo>
                      <a:lnTo>
                        <a:pt x="69" y="52"/>
                      </a:lnTo>
                      <a:lnTo>
                        <a:pt x="69" y="61"/>
                      </a:lnTo>
                      <a:lnTo>
                        <a:pt x="72" y="69"/>
                      </a:lnTo>
                      <a:lnTo>
                        <a:pt x="70" y="71"/>
                      </a:lnTo>
                      <a:lnTo>
                        <a:pt x="72" y="76"/>
                      </a:lnTo>
                      <a:lnTo>
                        <a:pt x="78" y="79"/>
                      </a:lnTo>
                      <a:lnTo>
                        <a:pt x="81" y="79"/>
                      </a:lnTo>
                      <a:lnTo>
                        <a:pt x="82" y="78"/>
                      </a:lnTo>
                      <a:lnTo>
                        <a:pt x="83" y="79"/>
                      </a:lnTo>
                      <a:lnTo>
                        <a:pt x="82" y="84"/>
                      </a:lnTo>
                      <a:lnTo>
                        <a:pt x="79" y="87"/>
                      </a:lnTo>
                      <a:lnTo>
                        <a:pt x="73" y="87"/>
                      </a:lnTo>
                      <a:lnTo>
                        <a:pt x="72" y="91"/>
                      </a:lnTo>
                      <a:lnTo>
                        <a:pt x="72" y="94"/>
                      </a:lnTo>
                      <a:lnTo>
                        <a:pt x="65" y="99"/>
                      </a:lnTo>
                      <a:lnTo>
                        <a:pt x="66" y="102"/>
                      </a:lnTo>
                      <a:lnTo>
                        <a:pt x="71" y="105"/>
                      </a:lnTo>
                      <a:lnTo>
                        <a:pt x="71" y="110"/>
                      </a:lnTo>
                      <a:lnTo>
                        <a:pt x="75" y="115"/>
                      </a:lnTo>
                      <a:lnTo>
                        <a:pt x="81" y="117"/>
                      </a:lnTo>
                      <a:lnTo>
                        <a:pt x="85" y="117"/>
                      </a:lnTo>
                      <a:lnTo>
                        <a:pt x="86" y="121"/>
                      </a:lnTo>
                      <a:lnTo>
                        <a:pt x="85" y="127"/>
                      </a:lnTo>
                      <a:lnTo>
                        <a:pt x="85" y="129"/>
                      </a:lnTo>
                      <a:lnTo>
                        <a:pt x="83" y="131"/>
                      </a:lnTo>
                      <a:lnTo>
                        <a:pt x="84" y="136"/>
                      </a:lnTo>
                      <a:lnTo>
                        <a:pt x="83" y="140"/>
                      </a:lnTo>
                      <a:lnTo>
                        <a:pt x="83" y="146"/>
                      </a:lnTo>
                      <a:lnTo>
                        <a:pt x="81" y="152"/>
                      </a:lnTo>
                      <a:lnTo>
                        <a:pt x="79" y="150"/>
                      </a:lnTo>
                      <a:lnTo>
                        <a:pt x="80" y="144"/>
                      </a:lnTo>
                      <a:lnTo>
                        <a:pt x="81" y="142"/>
                      </a:lnTo>
                      <a:lnTo>
                        <a:pt x="80" y="140"/>
                      </a:lnTo>
                      <a:lnTo>
                        <a:pt x="78" y="142"/>
                      </a:lnTo>
                      <a:lnTo>
                        <a:pt x="73" y="140"/>
                      </a:lnTo>
                      <a:lnTo>
                        <a:pt x="70" y="142"/>
                      </a:lnTo>
                      <a:lnTo>
                        <a:pt x="65" y="144"/>
                      </a:lnTo>
                      <a:lnTo>
                        <a:pt x="60" y="149"/>
                      </a:lnTo>
                      <a:lnTo>
                        <a:pt x="55" y="148"/>
                      </a:lnTo>
                      <a:lnTo>
                        <a:pt x="62" y="143"/>
                      </a:lnTo>
                      <a:lnTo>
                        <a:pt x="65" y="139"/>
                      </a:lnTo>
                      <a:lnTo>
                        <a:pt x="73" y="138"/>
                      </a:lnTo>
                      <a:lnTo>
                        <a:pt x="74" y="136"/>
                      </a:lnTo>
                      <a:lnTo>
                        <a:pt x="77" y="134"/>
                      </a:lnTo>
                      <a:lnTo>
                        <a:pt x="81" y="135"/>
                      </a:lnTo>
                      <a:lnTo>
                        <a:pt x="81" y="133"/>
                      </a:lnTo>
                      <a:lnTo>
                        <a:pt x="80" y="129"/>
                      </a:lnTo>
                      <a:lnTo>
                        <a:pt x="79" y="126"/>
                      </a:lnTo>
                      <a:lnTo>
                        <a:pt x="74" y="125"/>
                      </a:lnTo>
                      <a:lnTo>
                        <a:pt x="59" y="104"/>
                      </a:lnTo>
                      <a:lnTo>
                        <a:pt x="57" y="96"/>
                      </a:lnTo>
                      <a:lnTo>
                        <a:pt x="57" y="88"/>
                      </a:lnTo>
                      <a:lnTo>
                        <a:pt x="60" y="79"/>
                      </a:lnTo>
                      <a:lnTo>
                        <a:pt x="57" y="73"/>
                      </a:lnTo>
                      <a:lnTo>
                        <a:pt x="53" y="66"/>
                      </a:lnTo>
                      <a:lnTo>
                        <a:pt x="54" y="57"/>
                      </a:lnTo>
                      <a:lnTo>
                        <a:pt x="60" y="45"/>
                      </a:lnTo>
                      <a:lnTo>
                        <a:pt x="61" y="36"/>
                      </a:lnTo>
                      <a:lnTo>
                        <a:pt x="64" y="30"/>
                      </a:lnTo>
                      <a:lnTo>
                        <a:pt x="68" y="25"/>
                      </a:lnTo>
                      <a:lnTo>
                        <a:pt x="71" y="19"/>
                      </a:lnTo>
                      <a:lnTo>
                        <a:pt x="79" y="11"/>
                      </a:lnTo>
                      <a:lnTo>
                        <a:pt x="82" y="7"/>
                      </a:lnTo>
                      <a:lnTo>
                        <a:pt x="82" y="6"/>
                      </a:lnTo>
                      <a:lnTo>
                        <a:pt x="81" y="5"/>
                      </a:lnTo>
                      <a:lnTo>
                        <a:pt x="78" y="2"/>
                      </a:lnTo>
                      <a:lnTo>
                        <a:pt x="60" y="0"/>
                      </a:lnTo>
                      <a:lnTo>
                        <a:pt x="55" y="1"/>
                      </a:lnTo>
                      <a:lnTo>
                        <a:pt x="42" y="6"/>
                      </a:lnTo>
                      <a:lnTo>
                        <a:pt x="33" y="12"/>
                      </a:lnTo>
                      <a:lnTo>
                        <a:pt x="23" y="22"/>
                      </a:lnTo>
                      <a:lnTo>
                        <a:pt x="21" y="29"/>
                      </a:lnTo>
                      <a:lnTo>
                        <a:pt x="18" y="34"/>
                      </a:lnTo>
                      <a:lnTo>
                        <a:pt x="16" y="36"/>
                      </a:lnTo>
                      <a:lnTo>
                        <a:pt x="14" y="39"/>
                      </a:lnTo>
                      <a:lnTo>
                        <a:pt x="13" y="43"/>
                      </a:lnTo>
                      <a:lnTo>
                        <a:pt x="14" y="47"/>
                      </a:lnTo>
                      <a:lnTo>
                        <a:pt x="11" y="50"/>
                      </a:lnTo>
                      <a:lnTo>
                        <a:pt x="10" y="57"/>
                      </a:lnTo>
                      <a:lnTo>
                        <a:pt x="14" y="59"/>
                      </a:lnTo>
                      <a:lnTo>
                        <a:pt x="8" y="59"/>
                      </a:lnTo>
                      <a:lnTo>
                        <a:pt x="7" y="66"/>
                      </a:lnTo>
                      <a:lnTo>
                        <a:pt x="4" y="68"/>
                      </a:lnTo>
                      <a:lnTo>
                        <a:pt x="4" y="75"/>
                      </a:lnTo>
                      <a:lnTo>
                        <a:pt x="2" y="79"/>
                      </a:lnTo>
                      <a:lnTo>
                        <a:pt x="3" y="90"/>
                      </a:lnTo>
                      <a:lnTo>
                        <a:pt x="8" y="90"/>
                      </a:lnTo>
                      <a:lnTo>
                        <a:pt x="5" y="91"/>
                      </a:lnTo>
                      <a:lnTo>
                        <a:pt x="1" y="95"/>
                      </a:lnTo>
                      <a:lnTo>
                        <a:pt x="0" y="100"/>
                      </a:lnTo>
                      <a:lnTo>
                        <a:pt x="1" y="107"/>
                      </a:lnTo>
                      <a:lnTo>
                        <a:pt x="4" y="111"/>
                      </a:lnTo>
                      <a:lnTo>
                        <a:pt x="1" y="116"/>
                      </a:lnTo>
                      <a:lnTo>
                        <a:pt x="1" y="127"/>
                      </a:lnTo>
                      <a:lnTo>
                        <a:pt x="2" y="131"/>
                      </a:lnTo>
                      <a:lnTo>
                        <a:pt x="4" y="133"/>
                      </a:lnTo>
                      <a:lnTo>
                        <a:pt x="18" y="137"/>
                      </a:lnTo>
                      <a:lnTo>
                        <a:pt x="33" y="138"/>
                      </a:lnTo>
                      <a:lnTo>
                        <a:pt x="36" y="142"/>
                      </a:lnTo>
                      <a:lnTo>
                        <a:pt x="42" y="147"/>
                      </a:lnTo>
                      <a:lnTo>
                        <a:pt x="47" y="149"/>
                      </a:lnTo>
                      <a:lnTo>
                        <a:pt x="38" y="153"/>
                      </a:lnTo>
                      <a:lnTo>
                        <a:pt x="30" y="153"/>
                      </a:lnTo>
                      <a:lnTo>
                        <a:pt x="21" y="147"/>
                      </a:lnTo>
                      <a:lnTo>
                        <a:pt x="15" y="147"/>
                      </a:lnTo>
                      <a:lnTo>
                        <a:pt x="10" y="146"/>
                      </a:lnTo>
                      <a:lnTo>
                        <a:pt x="13" y="148"/>
                      </a:lnTo>
                      <a:lnTo>
                        <a:pt x="10" y="154"/>
                      </a:lnTo>
                      <a:lnTo>
                        <a:pt x="14" y="159"/>
                      </a:lnTo>
                      <a:lnTo>
                        <a:pt x="17" y="166"/>
                      </a:lnTo>
                      <a:lnTo>
                        <a:pt x="24" y="174"/>
                      </a:lnTo>
                      <a:lnTo>
                        <a:pt x="34" y="181"/>
                      </a:lnTo>
                      <a:lnTo>
                        <a:pt x="30" y="181"/>
                      </a:lnTo>
                      <a:lnTo>
                        <a:pt x="36" y="183"/>
                      </a:lnTo>
                      <a:lnTo>
                        <a:pt x="36" y="182"/>
                      </a:lnTo>
                      <a:lnTo>
                        <a:pt x="40" y="181"/>
                      </a:lnTo>
                      <a:lnTo>
                        <a:pt x="48" y="183"/>
                      </a:lnTo>
                      <a:lnTo>
                        <a:pt x="54" y="181"/>
                      </a:lnTo>
                      <a:lnTo>
                        <a:pt x="56" y="175"/>
                      </a:lnTo>
                      <a:lnTo>
                        <a:pt x="57" y="183"/>
                      </a:lnTo>
                      <a:lnTo>
                        <a:pt x="60" y="190"/>
                      </a:lnTo>
                      <a:lnTo>
                        <a:pt x="65" y="195"/>
                      </a:lnTo>
                      <a:lnTo>
                        <a:pt x="73" y="197"/>
                      </a:lnTo>
                      <a:lnTo>
                        <a:pt x="77" y="197"/>
                      </a:lnTo>
                      <a:lnTo>
                        <a:pt x="72" y="194"/>
                      </a:lnTo>
                      <a:lnTo>
                        <a:pt x="77" y="194"/>
                      </a:lnTo>
                      <a:lnTo>
                        <a:pt x="85" y="196"/>
                      </a:lnTo>
                      <a:lnTo>
                        <a:pt x="99" y="199"/>
                      </a:lnTo>
                      <a:lnTo>
                        <a:pt x="103" y="201"/>
                      </a:lnTo>
                      <a:lnTo>
                        <a:pt x="104" y="199"/>
                      </a:lnTo>
                      <a:lnTo>
                        <a:pt x="111" y="196"/>
                      </a:lnTo>
                      <a:lnTo>
                        <a:pt x="121" y="203"/>
                      </a:lnTo>
                      <a:lnTo>
                        <a:pt x="125" y="203"/>
                      </a:lnTo>
                      <a:lnTo>
                        <a:pt x="126" y="204"/>
                      </a:lnTo>
                      <a:lnTo>
                        <a:pt x="128" y="202"/>
                      </a:lnTo>
                      <a:lnTo>
                        <a:pt x="128" y="203"/>
                      </a:lnTo>
                      <a:lnTo>
                        <a:pt x="129" y="205"/>
                      </a:lnTo>
                      <a:lnTo>
                        <a:pt x="131" y="200"/>
                      </a:lnTo>
                      <a:lnTo>
                        <a:pt x="135" y="198"/>
                      </a:lnTo>
                      <a:lnTo>
                        <a:pt x="139" y="201"/>
                      </a:lnTo>
                      <a:lnTo>
                        <a:pt x="143" y="207"/>
                      </a:lnTo>
                      <a:lnTo>
                        <a:pt x="146" y="207"/>
                      </a:lnTo>
                      <a:lnTo>
                        <a:pt x="144" y="203"/>
                      </a:lnTo>
                      <a:lnTo>
                        <a:pt x="139" y="196"/>
                      </a:lnTo>
                      <a:lnTo>
                        <a:pt x="133" y="194"/>
                      </a:lnTo>
                      <a:lnTo>
                        <a:pt x="134" y="190"/>
                      </a:lnTo>
                      <a:lnTo>
                        <a:pt x="150" y="195"/>
                      </a:lnTo>
                      <a:lnTo>
                        <a:pt x="153" y="197"/>
                      </a:lnTo>
                      <a:lnTo>
                        <a:pt x="157" y="195"/>
                      </a:lnTo>
                      <a:lnTo>
                        <a:pt x="159" y="197"/>
                      </a:lnTo>
                      <a:lnTo>
                        <a:pt x="161" y="197"/>
                      </a:lnTo>
                      <a:lnTo>
                        <a:pt x="164" y="204"/>
                      </a:lnTo>
                      <a:lnTo>
                        <a:pt x="172" y="202"/>
                      </a:lnTo>
                      <a:lnTo>
                        <a:pt x="178" y="201"/>
                      </a:lnTo>
                      <a:lnTo>
                        <a:pt x="181" y="198"/>
                      </a:lnTo>
                      <a:lnTo>
                        <a:pt x="179" y="190"/>
                      </a:lnTo>
                      <a:lnTo>
                        <a:pt x="175" y="181"/>
                      </a:lnTo>
                      <a:lnTo>
                        <a:pt x="171" y="181"/>
                      </a:lnTo>
                      <a:lnTo>
                        <a:pt x="168" y="178"/>
                      </a:lnTo>
                      <a:lnTo>
                        <a:pt x="171" y="176"/>
                      </a:lnTo>
                      <a:lnTo>
                        <a:pt x="179" y="177"/>
                      </a:lnTo>
                      <a:lnTo>
                        <a:pt x="189" y="187"/>
                      </a:lnTo>
                      <a:lnTo>
                        <a:pt x="190" y="185"/>
                      </a:lnTo>
                      <a:lnTo>
                        <a:pt x="194" y="187"/>
                      </a:lnTo>
                      <a:lnTo>
                        <a:pt x="198" y="186"/>
                      </a:lnTo>
                      <a:lnTo>
                        <a:pt x="198" y="204"/>
                      </a:lnTo>
                      <a:lnTo>
                        <a:pt x="200" y="207"/>
                      </a:lnTo>
                      <a:lnTo>
                        <a:pt x="203" y="202"/>
                      </a:lnTo>
                      <a:lnTo>
                        <a:pt x="206" y="204"/>
                      </a:lnTo>
                      <a:lnTo>
                        <a:pt x="209" y="204"/>
                      </a:lnTo>
                      <a:lnTo>
                        <a:pt x="211" y="206"/>
                      </a:lnTo>
                      <a:lnTo>
                        <a:pt x="210" y="210"/>
                      </a:lnTo>
                      <a:lnTo>
                        <a:pt x="207" y="213"/>
                      </a:lnTo>
                      <a:lnTo>
                        <a:pt x="210" y="213"/>
                      </a:lnTo>
                      <a:lnTo>
                        <a:pt x="213" y="215"/>
                      </a:lnTo>
                      <a:lnTo>
                        <a:pt x="217" y="220"/>
                      </a:lnTo>
                      <a:lnTo>
                        <a:pt x="228" y="229"/>
                      </a:lnTo>
                      <a:lnTo>
                        <a:pt x="229" y="235"/>
                      </a:lnTo>
                      <a:lnTo>
                        <a:pt x="223" y="241"/>
                      </a:lnTo>
                      <a:lnTo>
                        <a:pt x="217" y="239"/>
                      </a:lnTo>
                      <a:lnTo>
                        <a:pt x="213" y="239"/>
                      </a:lnTo>
                      <a:lnTo>
                        <a:pt x="215" y="247"/>
                      </a:lnTo>
                      <a:lnTo>
                        <a:pt x="214" y="256"/>
                      </a:lnTo>
                      <a:lnTo>
                        <a:pt x="220" y="254"/>
                      </a:lnTo>
                      <a:lnTo>
                        <a:pt x="229" y="248"/>
                      </a:lnTo>
                      <a:lnTo>
                        <a:pt x="230" y="244"/>
                      </a:lnTo>
                      <a:lnTo>
                        <a:pt x="234" y="245"/>
                      </a:lnTo>
                      <a:lnTo>
                        <a:pt x="240" y="241"/>
                      </a:lnTo>
                      <a:lnTo>
                        <a:pt x="245" y="239"/>
                      </a:lnTo>
                      <a:lnTo>
                        <a:pt x="251" y="241"/>
                      </a:lnTo>
                      <a:lnTo>
                        <a:pt x="242" y="243"/>
                      </a:lnTo>
                      <a:lnTo>
                        <a:pt x="243" y="245"/>
                      </a:lnTo>
                      <a:lnTo>
                        <a:pt x="241" y="249"/>
                      </a:lnTo>
                      <a:lnTo>
                        <a:pt x="248" y="258"/>
                      </a:lnTo>
                      <a:lnTo>
                        <a:pt x="252" y="262"/>
                      </a:lnTo>
                      <a:lnTo>
                        <a:pt x="254" y="260"/>
                      </a:lnTo>
                      <a:lnTo>
                        <a:pt x="252" y="256"/>
                      </a:lnTo>
                      <a:lnTo>
                        <a:pt x="252" y="254"/>
                      </a:lnTo>
                      <a:lnTo>
                        <a:pt x="258" y="255"/>
                      </a:lnTo>
                      <a:lnTo>
                        <a:pt x="257" y="266"/>
                      </a:lnTo>
                      <a:lnTo>
                        <a:pt x="259" y="271"/>
                      </a:lnTo>
                      <a:lnTo>
                        <a:pt x="264" y="274"/>
                      </a:lnTo>
                      <a:lnTo>
                        <a:pt x="267" y="272"/>
                      </a:lnTo>
                      <a:lnTo>
                        <a:pt x="272" y="278"/>
                      </a:lnTo>
                      <a:lnTo>
                        <a:pt x="272" y="285"/>
                      </a:lnTo>
                      <a:lnTo>
                        <a:pt x="274" y="290"/>
                      </a:lnTo>
                      <a:lnTo>
                        <a:pt x="276" y="293"/>
                      </a:lnTo>
                      <a:lnTo>
                        <a:pt x="277" y="300"/>
                      </a:lnTo>
                      <a:lnTo>
                        <a:pt x="279" y="303"/>
                      </a:lnTo>
                      <a:lnTo>
                        <a:pt x="279" y="309"/>
                      </a:lnTo>
                      <a:lnTo>
                        <a:pt x="281" y="314"/>
                      </a:lnTo>
                      <a:lnTo>
                        <a:pt x="283" y="315"/>
                      </a:lnTo>
                      <a:lnTo>
                        <a:pt x="281" y="319"/>
                      </a:lnTo>
                      <a:lnTo>
                        <a:pt x="279" y="322"/>
                      </a:lnTo>
                      <a:lnTo>
                        <a:pt x="275" y="324"/>
                      </a:lnTo>
                      <a:lnTo>
                        <a:pt x="272" y="327"/>
                      </a:lnTo>
                      <a:lnTo>
                        <a:pt x="272" y="337"/>
                      </a:lnTo>
                      <a:lnTo>
                        <a:pt x="271" y="338"/>
                      </a:lnTo>
                      <a:lnTo>
                        <a:pt x="267" y="339"/>
                      </a:lnTo>
                      <a:lnTo>
                        <a:pt x="263" y="344"/>
                      </a:lnTo>
                      <a:lnTo>
                        <a:pt x="259" y="348"/>
                      </a:lnTo>
                      <a:lnTo>
                        <a:pt x="255" y="354"/>
                      </a:lnTo>
                      <a:lnTo>
                        <a:pt x="249" y="359"/>
                      </a:lnTo>
                      <a:lnTo>
                        <a:pt x="250" y="362"/>
                      </a:lnTo>
                      <a:lnTo>
                        <a:pt x="254" y="368"/>
                      </a:lnTo>
                      <a:lnTo>
                        <a:pt x="259" y="374"/>
                      </a:lnTo>
                      <a:lnTo>
                        <a:pt x="260" y="379"/>
                      </a:lnTo>
                      <a:lnTo>
                        <a:pt x="262" y="379"/>
                      </a:lnTo>
                      <a:lnTo>
                        <a:pt x="262" y="387"/>
                      </a:lnTo>
                      <a:lnTo>
                        <a:pt x="257" y="384"/>
                      </a:lnTo>
                      <a:lnTo>
                        <a:pt x="256" y="385"/>
                      </a:lnTo>
                      <a:lnTo>
                        <a:pt x="253" y="383"/>
                      </a:lnTo>
                      <a:lnTo>
                        <a:pt x="252" y="385"/>
                      </a:lnTo>
                      <a:lnTo>
                        <a:pt x="249" y="387"/>
                      </a:lnTo>
                      <a:lnTo>
                        <a:pt x="245" y="389"/>
                      </a:lnTo>
                      <a:lnTo>
                        <a:pt x="238" y="389"/>
                      </a:lnTo>
                      <a:lnTo>
                        <a:pt x="237" y="393"/>
                      </a:lnTo>
                      <a:lnTo>
                        <a:pt x="234" y="394"/>
                      </a:lnTo>
                      <a:lnTo>
                        <a:pt x="229" y="391"/>
                      </a:lnTo>
                      <a:lnTo>
                        <a:pt x="221" y="392"/>
                      </a:lnTo>
                      <a:lnTo>
                        <a:pt x="215" y="390"/>
                      </a:lnTo>
                      <a:lnTo>
                        <a:pt x="211" y="390"/>
                      </a:lnTo>
                      <a:lnTo>
                        <a:pt x="208" y="389"/>
                      </a:lnTo>
                      <a:lnTo>
                        <a:pt x="206" y="387"/>
                      </a:lnTo>
                      <a:lnTo>
                        <a:pt x="202" y="387"/>
                      </a:lnTo>
                      <a:lnTo>
                        <a:pt x="204" y="390"/>
                      </a:lnTo>
                      <a:lnTo>
                        <a:pt x="202" y="390"/>
                      </a:lnTo>
                      <a:lnTo>
                        <a:pt x="202" y="397"/>
                      </a:lnTo>
                      <a:lnTo>
                        <a:pt x="199" y="398"/>
                      </a:lnTo>
                      <a:lnTo>
                        <a:pt x="193" y="403"/>
                      </a:lnTo>
                      <a:lnTo>
                        <a:pt x="191" y="407"/>
                      </a:lnTo>
                      <a:lnTo>
                        <a:pt x="190" y="412"/>
                      </a:lnTo>
                      <a:lnTo>
                        <a:pt x="190" y="416"/>
                      </a:lnTo>
                      <a:lnTo>
                        <a:pt x="193" y="422"/>
                      </a:lnTo>
                      <a:lnTo>
                        <a:pt x="197" y="426"/>
                      </a:lnTo>
                      <a:lnTo>
                        <a:pt x="199" y="426"/>
                      </a:lnTo>
                      <a:lnTo>
                        <a:pt x="203" y="430"/>
                      </a:lnTo>
                      <a:lnTo>
                        <a:pt x="205" y="429"/>
                      </a:lnTo>
                      <a:lnTo>
                        <a:pt x="211" y="431"/>
                      </a:lnTo>
                      <a:lnTo>
                        <a:pt x="213" y="432"/>
                      </a:lnTo>
                      <a:lnTo>
                        <a:pt x="213" y="431"/>
                      </a:lnTo>
                      <a:lnTo>
                        <a:pt x="220" y="429"/>
                      </a:lnTo>
                      <a:lnTo>
                        <a:pt x="219" y="427"/>
                      </a:lnTo>
                      <a:lnTo>
                        <a:pt x="225" y="427"/>
                      </a:lnTo>
                      <a:lnTo>
                        <a:pt x="227" y="426"/>
                      </a:lnTo>
                      <a:lnTo>
                        <a:pt x="227" y="423"/>
                      </a:lnTo>
                      <a:lnTo>
                        <a:pt x="225" y="420"/>
                      </a:lnTo>
                      <a:lnTo>
                        <a:pt x="229" y="418"/>
                      </a:lnTo>
                      <a:lnTo>
                        <a:pt x="233" y="418"/>
                      </a:lnTo>
                      <a:lnTo>
                        <a:pt x="234" y="421"/>
                      </a:lnTo>
                      <a:lnTo>
                        <a:pt x="236" y="424"/>
                      </a:lnTo>
                      <a:lnTo>
                        <a:pt x="243" y="424"/>
                      </a:lnTo>
                      <a:lnTo>
                        <a:pt x="245" y="426"/>
                      </a:lnTo>
                      <a:lnTo>
                        <a:pt x="245" y="422"/>
                      </a:lnTo>
                      <a:lnTo>
                        <a:pt x="247" y="420"/>
                      </a:lnTo>
                      <a:lnTo>
                        <a:pt x="248" y="422"/>
                      </a:lnTo>
                      <a:lnTo>
                        <a:pt x="245" y="416"/>
                      </a:lnTo>
                      <a:lnTo>
                        <a:pt x="241" y="415"/>
                      </a:lnTo>
                      <a:lnTo>
                        <a:pt x="241" y="411"/>
                      </a:lnTo>
                      <a:lnTo>
                        <a:pt x="245" y="410"/>
                      </a:lnTo>
                      <a:lnTo>
                        <a:pt x="246" y="409"/>
                      </a:lnTo>
                      <a:lnTo>
                        <a:pt x="246" y="412"/>
                      </a:lnTo>
                      <a:lnTo>
                        <a:pt x="246" y="415"/>
                      </a:lnTo>
                      <a:lnTo>
                        <a:pt x="249" y="412"/>
                      </a:lnTo>
                      <a:lnTo>
                        <a:pt x="249" y="415"/>
                      </a:lnTo>
                      <a:lnTo>
                        <a:pt x="251" y="417"/>
                      </a:lnTo>
                      <a:lnTo>
                        <a:pt x="253" y="415"/>
                      </a:lnTo>
                      <a:lnTo>
                        <a:pt x="256" y="415"/>
                      </a:lnTo>
                      <a:lnTo>
                        <a:pt x="257" y="415"/>
                      </a:lnTo>
                      <a:lnTo>
                        <a:pt x="260" y="419"/>
                      </a:lnTo>
                      <a:lnTo>
                        <a:pt x="262" y="417"/>
                      </a:lnTo>
                      <a:lnTo>
                        <a:pt x="264" y="418"/>
                      </a:lnTo>
                      <a:lnTo>
                        <a:pt x="266" y="420"/>
                      </a:lnTo>
                      <a:lnTo>
                        <a:pt x="265" y="422"/>
                      </a:lnTo>
                      <a:lnTo>
                        <a:pt x="265" y="426"/>
                      </a:lnTo>
                      <a:lnTo>
                        <a:pt x="266" y="429"/>
                      </a:lnTo>
                      <a:lnTo>
                        <a:pt x="268" y="428"/>
                      </a:lnTo>
                      <a:lnTo>
                        <a:pt x="271" y="433"/>
                      </a:lnTo>
                      <a:lnTo>
                        <a:pt x="272" y="436"/>
                      </a:lnTo>
                      <a:lnTo>
                        <a:pt x="272" y="438"/>
                      </a:lnTo>
                      <a:lnTo>
                        <a:pt x="272" y="439"/>
                      </a:lnTo>
                      <a:lnTo>
                        <a:pt x="273" y="441"/>
                      </a:lnTo>
                      <a:lnTo>
                        <a:pt x="275" y="441"/>
                      </a:lnTo>
                      <a:lnTo>
                        <a:pt x="276" y="441"/>
                      </a:lnTo>
                      <a:lnTo>
                        <a:pt x="279" y="446"/>
                      </a:lnTo>
                      <a:lnTo>
                        <a:pt x="280" y="447"/>
                      </a:lnTo>
                      <a:lnTo>
                        <a:pt x="282" y="445"/>
                      </a:lnTo>
                      <a:lnTo>
                        <a:pt x="284" y="446"/>
                      </a:lnTo>
                      <a:lnTo>
                        <a:pt x="284" y="448"/>
                      </a:lnTo>
                      <a:lnTo>
                        <a:pt x="285" y="451"/>
                      </a:lnTo>
                      <a:lnTo>
                        <a:pt x="288" y="452"/>
                      </a:lnTo>
                      <a:lnTo>
                        <a:pt x="288" y="449"/>
                      </a:lnTo>
                      <a:lnTo>
                        <a:pt x="289" y="445"/>
                      </a:lnTo>
                      <a:lnTo>
                        <a:pt x="293" y="450"/>
                      </a:lnTo>
                      <a:lnTo>
                        <a:pt x="294" y="452"/>
                      </a:lnTo>
                      <a:lnTo>
                        <a:pt x="296" y="454"/>
                      </a:lnTo>
                      <a:lnTo>
                        <a:pt x="299" y="454"/>
                      </a:lnTo>
                      <a:lnTo>
                        <a:pt x="294" y="459"/>
                      </a:lnTo>
                      <a:lnTo>
                        <a:pt x="290" y="461"/>
                      </a:lnTo>
                      <a:lnTo>
                        <a:pt x="287" y="456"/>
                      </a:lnTo>
                      <a:lnTo>
                        <a:pt x="289" y="461"/>
                      </a:lnTo>
                      <a:lnTo>
                        <a:pt x="293" y="470"/>
                      </a:lnTo>
                      <a:lnTo>
                        <a:pt x="296" y="471"/>
                      </a:lnTo>
                      <a:lnTo>
                        <a:pt x="299" y="475"/>
                      </a:lnTo>
                      <a:lnTo>
                        <a:pt x="299" y="475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769" name="Freeform 808">
                  <a:extLst>
                    <a:ext uri="{FF2B5EF4-FFF2-40B4-BE49-F238E27FC236}">
                      <a16:creationId xmlns:a16="http://schemas.microsoft.com/office/drawing/2014/main" id="{1A4DB1F2-E34B-948C-6B5F-B677F46ABA6A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3105904" y="2207125"/>
                  <a:ext cx="21445" cy="15488"/>
                </a:xfrm>
                <a:custGeom>
                  <a:avLst/>
                  <a:gdLst>
                    <a:gd name="T0" fmla="*/ 11 w 18"/>
                    <a:gd name="T1" fmla="*/ 2 h 13"/>
                    <a:gd name="T2" fmla="*/ 15 w 18"/>
                    <a:gd name="T3" fmla="*/ 0 h 13"/>
                    <a:gd name="T4" fmla="*/ 18 w 18"/>
                    <a:gd name="T5" fmla="*/ 3 h 13"/>
                    <a:gd name="T6" fmla="*/ 14 w 18"/>
                    <a:gd name="T7" fmla="*/ 8 h 13"/>
                    <a:gd name="T8" fmla="*/ 6 w 18"/>
                    <a:gd name="T9" fmla="*/ 13 h 13"/>
                    <a:gd name="T10" fmla="*/ 0 w 18"/>
                    <a:gd name="T11" fmla="*/ 12 h 13"/>
                    <a:gd name="T12" fmla="*/ 1 w 18"/>
                    <a:gd name="T13" fmla="*/ 10 h 13"/>
                    <a:gd name="T14" fmla="*/ 4 w 18"/>
                    <a:gd name="T15" fmla="*/ 8 h 13"/>
                    <a:gd name="T16" fmla="*/ 8 w 18"/>
                    <a:gd name="T17" fmla="*/ 3 h 13"/>
                    <a:gd name="T18" fmla="*/ 11 w 18"/>
                    <a:gd name="T19" fmla="*/ 2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8" h="13">
                      <a:moveTo>
                        <a:pt x="11" y="2"/>
                      </a:moveTo>
                      <a:lnTo>
                        <a:pt x="15" y="0"/>
                      </a:lnTo>
                      <a:lnTo>
                        <a:pt x="18" y="3"/>
                      </a:lnTo>
                      <a:lnTo>
                        <a:pt x="14" y="8"/>
                      </a:lnTo>
                      <a:lnTo>
                        <a:pt x="6" y="13"/>
                      </a:lnTo>
                      <a:lnTo>
                        <a:pt x="0" y="12"/>
                      </a:lnTo>
                      <a:lnTo>
                        <a:pt x="1" y="10"/>
                      </a:lnTo>
                      <a:lnTo>
                        <a:pt x="4" y="8"/>
                      </a:lnTo>
                      <a:lnTo>
                        <a:pt x="8" y="3"/>
                      </a:lnTo>
                      <a:lnTo>
                        <a:pt x="11" y="2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770" name="Freeform 810">
                  <a:extLst>
                    <a:ext uri="{FF2B5EF4-FFF2-40B4-BE49-F238E27FC236}">
                      <a16:creationId xmlns:a16="http://schemas.microsoft.com/office/drawing/2014/main" id="{49B4A0A4-76FE-46AF-EBDD-D03FB3AD9682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3383497" y="2749206"/>
                  <a:ext cx="9531" cy="27402"/>
                </a:xfrm>
                <a:custGeom>
                  <a:avLst/>
                  <a:gdLst>
                    <a:gd name="T0" fmla="*/ 6 w 8"/>
                    <a:gd name="T1" fmla="*/ 2 h 23"/>
                    <a:gd name="T2" fmla="*/ 6 w 8"/>
                    <a:gd name="T3" fmla="*/ 2 h 23"/>
                    <a:gd name="T4" fmla="*/ 7 w 8"/>
                    <a:gd name="T5" fmla="*/ 9 h 23"/>
                    <a:gd name="T6" fmla="*/ 8 w 8"/>
                    <a:gd name="T7" fmla="*/ 19 h 23"/>
                    <a:gd name="T8" fmla="*/ 7 w 8"/>
                    <a:gd name="T9" fmla="*/ 23 h 23"/>
                    <a:gd name="T10" fmla="*/ 5 w 8"/>
                    <a:gd name="T11" fmla="*/ 23 h 23"/>
                    <a:gd name="T12" fmla="*/ 1 w 8"/>
                    <a:gd name="T13" fmla="*/ 19 h 23"/>
                    <a:gd name="T14" fmla="*/ 0 w 8"/>
                    <a:gd name="T15" fmla="*/ 11 h 23"/>
                    <a:gd name="T16" fmla="*/ 1 w 8"/>
                    <a:gd name="T17" fmla="*/ 4 h 23"/>
                    <a:gd name="T18" fmla="*/ 3 w 8"/>
                    <a:gd name="T19" fmla="*/ 0 h 23"/>
                    <a:gd name="T20" fmla="*/ 6 w 8"/>
                    <a:gd name="T21" fmla="*/ 2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8" h="23">
                      <a:moveTo>
                        <a:pt x="6" y="2"/>
                      </a:moveTo>
                      <a:lnTo>
                        <a:pt x="6" y="2"/>
                      </a:lnTo>
                      <a:lnTo>
                        <a:pt x="7" y="9"/>
                      </a:lnTo>
                      <a:lnTo>
                        <a:pt x="8" y="19"/>
                      </a:lnTo>
                      <a:lnTo>
                        <a:pt x="7" y="23"/>
                      </a:lnTo>
                      <a:lnTo>
                        <a:pt x="5" y="23"/>
                      </a:lnTo>
                      <a:lnTo>
                        <a:pt x="1" y="19"/>
                      </a:lnTo>
                      <a:lnTo>
                        <a:pt x="0" y="11"/>
                      </a:lnTo>
                      <a:lnTo>
                        <a:pt x="1" y="4"/>
                      </a:lnTo>
                      <a:lnTo>
                        <a:pt x="3" y="0"/>
                      </a:lnTo>
                      <a:lnTo>
                        <a:pt x="6" y="2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771" name="Freeform 811">
                  <a:extLst>
                    <a:ext uri="{FF2B5EF4-FFF2-40B4-BE49-F238E27FC236}">
                      <a16:creationId xmlns:a16="http://schemas.microsoft.com/office/drawing/2014/main" id="{95AC85EC-5C7A-2A32-5FB8-0F459BE767D4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3614626" y="3002971"/>
                  <a:ext cx="14297" cy="4765"/>
                </a:xfrm>
                <a:custGeom>
                  <a:avLst/>
                  <a:gdLst>
                    <a:gd name="T0" fmla="*/ 12 w 12"/>
                    <a:gd name="T1" fmla="*/ 2 h 4"/>
                    <a:gd name="T2" fmla="*/ 11 w 12"/>
                    <a:gd name="T3" fmla="*/ 0 h 4"/>
                    <a:gd name="T4" fmla="*/ 12 w 12"/>
                    <a:gd name="T5" fmla="*/ 1 h 4"/>
                    <a:gd name="T6" fmla="*/ 12 w 12"/>
                    <a:gd name="T7" fmla="*/ 3 h 4"/>
                    <a:gd name="T8" fmla="*/ 11 w 12"/>
                    <a:gd name="T9" fmla="*/ 4 h 4"/>
                    <a:gd name="T10" fmla="*/ 8 w 12"/>
                    <a:gd name="T11" fmla="*/ 4 h 4"/>
                    <a:gd name="T12" fmla="*/ 2 w 12"/>
                    <a:gd name="T13" fmla="*/ 3 h 4"/>
                    <a:gd name="T14" fmla="*/ 0 w 12"/>
                    <a:gd name="T15" fmla="*/ 2 h 4"/>
                    <a:gd name="T16" fmla="*/ 2 w 12"/>
                    <a:gd name="T17" fmla="*/ 1 h 4"/>
                    <a:gd name="T18" fmla="*/ 5 w 12"/>
                    <a:gd name="T19" fmla="*/ 2 h 4"/>
                    <a:gd name="T20" fmla="*/ 10 w 12"/>
                    <a:gd name="T21" fmla="*/ 1 h 4"/>
                    <a:gd name="T22" fmla="*/ 12 w 12"/>
                    <a:gd name="T23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2" h="4">
                      <a:moveTo>
                        <a:pt x="12" y="2"/>
                      </a:moveTo>
                      <a:lnTo>
                        <a:pt x="11" y="0"/>
                      </a:lnTo>
                      <a:lnTo>
                        <a:pt x="12" y="1"/>
                      </a:lnTo>
                      <a:lnTo>
                        <a:pt x="12" y="3"/>
                      </a:lnTo>
                      <a:lnTo>
                        <a:pt x="11" y="4"/>
                      </a:lnTo>
                      <a:lnTo>
                        <a:pt x="8" y="4"/>
                      </a:lnTo>
                      <a:lnTo>
                        <a:pt x="2" y="3"/>
                      </a:lnTo>
                      <a:lnTo>
                        <a:pt x="0" y="2"/>
                      </a:lnTo>
                      <a:lnTo>
                        <a:pt x="2" y="1"/>
                      </a:lnTo>
                      <a:lnTo>
                        <a:pt x="5" y="2"/>
                      </a:lnTo>
                      <a:lnTo>
                        <a:pt x="10" y="1"/>
                      </a:lnTo>
                      <a:lnTo>
                        <a:pt x="12" y="2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772" name="Freeform 812">
                  <a:extLst>
                    <a:ext uri="{FF2B5EF4-FFF2-40B4-BE49-F238E27FC236}">
                      <a16:creationId xmlns:a16="http://schemas.microsoft.com/office/drawing/2014/main" id="{CA62A741-B94F-0AA5-1871-8DA0C14E7644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3812396" y="3524797"/>
                  <a:ext cx="44081" cy="29784"/>
                </a:xfrm>
                <a:custGeom>
                  <a:avLst/>
                  <a:gdLst>
                    <a:gd name="T0" fmla="*/ 32 w 37"/>
                    <a:gd name="T1" fmla="*/ 18 h 25"/>
                    <a:gd name="T2" fmla="*/ 34 w 37"/>
                    <a:gd name="T3" fmla="*/ 17 h 25"/>
                    <a:gd name="T4" fmla="*/ 37 w 37"/>
                    <a:gd name="T5" fmla="*/ 16 h 25"/>
                    <a:gd name="T6" fmla="*/ 37 w 37"/>
                    <a:gd name="T7" fmla="*/ 14 h 25"/>
                    <a:gd name="T8" fmla="*/ 30 w 37"/>
                    <a:gd name="T9" fmla="*/ 14 h 25"/>
                    <a:gd name="T10" fmla="*/ 22 w 37"/>
                    <a:gd name="T11" fmla="*/ 15 h 25"/>
                    <a:gd name="T12" fmla="*/ 20 w 37"/>
                    <a:gd name="T13" fmla="*/ 14 h 25"/>
                    <a:gd name="T14" fmla="*/ 14 w 37"/>
                    <a:gd name="T15" fmla="*/ 13 h 25"/>
                    <a:gd name="T16" fmla="*/ 12 w 37"/>
                    <a:gd name="T17" fmla="*/ 12 h 25"/>
                    <a:gd name="T18" fmla="*/ 10 w 37"/>
                    <a:gd name="T19" fmla="*/ 13 h 25"/>
                    <a:gd name="T20" fmla="*/ 8 w 37"/>
                    <a:gd name="T21" fmla="*/ 12 h 25"/>
                    <a:gd name="T22" fmla="*/ 6 w 37"/>
                    <a:gd name="T23" fmla="*/ 8 h 25"/>
                    <a:gd name="T24" fmla="*/ 5 w 37"/>
                    <a:gd name="T25" fmla="*/ 7 h 25"/>
                    <a:gd name="T26" fmla="*/ 7 w 37"/>
                    <a:gd name="T27" fmla="*/ 4 h 25"/>
                    <a:gd name="T28" fmla="*/ 7 w 37"/>
                    <a:gd name="T29" fmla="*/ 0 h 25"/>
                    <a:gd name="T30" fmla="*/ 6 w 37"/>
                    <a:gd name="T31" fmla="*/ 1 h 25"/>
                    <a:gd name="T32" fmla="*/ 0 w 37"/>
                    <a:gd name="T33" fmla="*/ 6 h 25"/>
                    <a:gd name="T34" fmla="*/ 1 w 37"/>
                    <a:gd name="T35" fmla="*/ 9 h 25"/>
                    <a:gd name="T36" fmla="*/ 5 w 37"/>
                    <a:gd name="T37" fmla="*/ 11 h 25"/>
                    <a:gd name="T38" fmla="*/ 4 w 37"/>
                    <a:gd name="T39" fmla="*/ 13 h 25"/>
                    <a:gd name="T40" fmla="*/ 7 w 37"/>
                    <a:gd name="T41" fmla="*/ 15 h 25"/>
                    <a:gd name="T42" fmla="*/ 9 w 37"/>
                    <a:gd name="T43" fmla="*/ 15 h 25"/>
                    <a:gd name="T44" fmla="*/ 11 w 37"/>
                    <a:gd name="T45" fmla="*/ 18 h 25"/>
                    <a:gd name="T46" fmla="*/ 14 w 37"/>
                    <a:gd name="T47" fmla="*/ 19 h 25"/>
                    <a:gd name="T48" fmla="*/ 17 w 37"/>
                    <a:gd name="T49" fmla="*/ 20 h 25"/>
                    <a:gd name="T50" fmla="*/ 20 w 37"/>
                    <a:gd name="T51" fmla="*/ 20 h 25"/>
                    <a:gd name="T52" fmla="*/ 20 w 37"/>
                    <a:gd name="T53" fmla="*/ 19 h 25"/>
                    <a:gd name="T54" fmla="*/ 21 w 37"/>
                    <a:gd name="T55" fmla="*/ 19 h 25"/>
                    <a:gd name="T56" fmla="*/ 23 w 37"/>
                    <a:gd name="T57" fmla="*/ 20 h 25"/>
                    <a:gd name="T58" fmla="*/ 23 w 37"/>
                    <a:gd name="T59" fmla="*/ 22 h 25"/>
                    <a:gd name="T60" fmla="*/ 24 w 37"/>
                    <a:gd name="T61" fmla="*/ 23 h 25"/>
                    <a:gd name="T62" fmla="*/ 27 w 37"/>
                    <a:gd name="T63" fmla="*/ 25 h 25"/>
                    <a:gd name="T64" fmla="*/ 31 w 37"/>
                    <a:gd name="T65" fmla="*/ 24 h 25"/>
                    <a:gd name="T66" fmla="*/ 30 w 37"/>
                    <a:gd name="T67" fmla="*/ 23 h 25"/>
                    <a:gd name="T68" fmla="*/ 30 w 37"/>
                    <a:gd name="T69" fmla="*/ 19 h 25"/>
                    <a:gd name="T70" fmla="*/ 32 w 37"/>
                    <a:gd name="T71" fmla="*/ 18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37" h="25">
                      <a:moveTo>
                        <a:pt x="32" y="18"/>
                      </a:moveTo>
                      <a:lnTo>
                        <a:pt x="34" y="17"/>
                      </a:lnTo>
                      <a:lnTo>
                        <a:pt x="37" y="16"/>
                      </a:lnTo>
                      <a:lnTo>
                        <a:pt x="37" y="14"/>
                      </a:lnTo>
                      <a:lnTo>
                        <a:pt x="30" y="14"/>
                      </a:lnTo>
                      <a:lnTo>
                        <a:pt x="22" y="15"/>
                      </a:lnTo>
                      <a:lnTo>
                        <a:pt x="20" y="14"/>
                      </a:lnTo>
                      <a:lnTo>
                        <a:pt x="14" y="13"/>
                      </a:lnTo>
                      <a:lnTo>
                        <a:pt x="12" y="12"/>
                      </a:lnTo>
                      <a:lnTo>
                        <a:pt x="10" y="13"/>
                      </a:lnTo>
                      <a:lnTo>
                        <a:pt x="8" y="12"/>
                      </a:lnTo>
                      <a:lnTo>
                        <a:pt x="6" y="8"/>
                      </a:lnTo>
                      <a:lnTo>
                        <a:pt x="5" y="7"/>
                      </a:lnTo>
                      <a:lnTo>
                        <a:pt x="7" y="4"/>
                      </a:lnTo>
                      <a:lnTo>
                        <a:pt x="7" y="0"/>
                      </a:lnTo>
                      <a:lnTo>
                        <a:pt x="6" y="1"/>
                      </a:lnTo>
                      <a:lnTo>
                        <a:pt x="0" y="6"/>
                      </a:lnTo>
                      <a:lnTo>
                        <a:pt x="1" y="9"/>
                      </a:lnTo>
                      <a:lnTo>
                        <a:pt x="5" y="11"/>
                      </a:lnTo>
                      <a:lnTo>
                        <a:pt x="4" y="13"/>
                      </a:lnTo>
                      <a:lnTo>
                        <a:pt x="7" y="15"/>
                      </a:lnTo>
                      <a:lnTo>
                        <a:pt x="9" y="15"/>
                      </a:lnTo>
                      <a:lnTo>
                        <a:pt x="11" y="18"/>
                      </a:lnTo>
                      <a:lnTo>
                        <a:pt x="14" y="19"/>
                      </a:lnTo>
                      <a:lnTo>
                        <a:pt x="17" y="20"/>
                      </a:lnTo>
                      <a:lnTo>
                        <a:pt x="20" y="20"/>
                      </a:lnTo>
                      <a:lnTo>
                        <a:pt x="20" y="19"/>
                      </a:lnTo>
                      <a:lnTo>
                        <a:pt x="21" y="19"/>
                      </a:lnTo>
                      <a:lnTo>
                        <a:pt x="23" y="20"/>
                      </a:lnTo>
                      <a:lnTo>
                        <a:pt x="23" y="22"/>
                      </a:lnTo>
                      <a:lnTo>
                        <a:pt x="24" y="23"/>
                      </a:lnTo>
                      <a:lnTo>
                        <a:pt x="27" y="25"/>
                      </a:lnTo>
                      <a:lnTo>
                        <a:pt x="31" y="24"/>
                      </a:lnTo>
                      <a:lnTo>
                        <a:pt x="30" y="23"/>
                      </a:lnTo>
                      <a:lnTo>
                        <a:pt x="30" y="19"/>
                      </a:lnTo>
                      <a:lnTo>
                        <a:pt x="32" y="18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773" name="Freeform 813">
                  <a:extLst>
                    <a:ext uri="{FF2B5EF4-FFF2-40B4-BE49-F238E27FC236}">
                      <a16:creationId xmlns:a16="http://schemas.microsoft.com/office/drawing/2014/main" id="{DAC675C7-D58B-A1A1-26EE-A2AE4A78F38C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3972041" y="3332984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774" name="Freeform 815">
                  <a:extLst>
                    <a:ext uri="{FF2B5EF4-FFF2-40B4-BE49-F238E27FC236}">
                      <a16:creationId xmlns:a16="http://schemas.microsoft.com/office/drawing/2014/main" id="{FB28756A-5463-60A9-9FD3-4C0ADC7E5908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3867200" y="3525988"/>
                  <a:ext cx="32167" cy="39316"/>
                </a:xfrm>
                <a:custGeom>
                  <a:avLst/>
                  <a:gdLst>
                    <a:gd name="T0" fmla="*/ 25 w 27"/>
                    <a:gd name="T1" fmla="*/ 19 h 33"/>
                    <a:gd name="T2" fmla="*/ 23 w 27"/>
                    <a:gd name="T3" fmla="*/ 17 h 33"/>
                    <a:gd name="T4" fmla="*/ 21 w 27"/>
                    <a:gd name="T5" fmla="*/ 21 h 33"/>
                    <a:gd name="T6" fmla="*/ 20 w 27"/>
                    <a:gd name="T7" fmla="*/ 18 h 33"/>
                    <a:gd name="T8" fmla="*/ 14 w 27"/>
                    <a:gd name="T9" fmla="*/ 21 h 33"/>
                    <a:gd name="T10" fmla="*/ 13 w 27"/>
                    <a:gd name="T11" fmla="*/ 21 h 33"/>
                    <a:gd name="T12" fmla="*/ 16 w 27"/>
                    <a:gd name="T13" fmla="*/ 17 h 33"/>
                    <a:gd name="T14" fmla="*/ 14 w 27"/>
                    <a:gd name="T15" fmla="*/ 16 h 33"/>
                    <a:gd name="T16" fmla="*/ 17 w 27"/>
                    <a:gd name="T17" fmla="*/ 11 h 33"/>
                    <a:gd name="T18" fmla="*/ 18 w 27"/>
                    <a:gd name="T19" fmla="*/ 4 h 33"/>
                    <a:gd name="T20" fmla="*/ 17 w 27"/>
                    <a:gd name="T21" fmla="*/ 1 h 33"/>
                    <a:gd name="T22" fmla="*/ 17 w 27"/>
                    <a:gd name="T23" fmla="*/ 1 h 33"/>
                    <a:gd name="T24" fmla="*/ 15 w 27"/>
                    <a:gd name="T25" fmla="*/ 0 h 33"/>
                    <a:gd name="T26" fmla="*/ 14 w 27"/>
                    <a:gd name="T27" fmla="*/ 1 h 33"/>
                    <a:gd name="T28" fmla="*/ 13 w 27"/>
                    <a:gd name="T29" fmla="*/ 0 h 33"/>
                    <a:gd name="T30" fmla="*/ 13 w 27"/>
                    <a:gd name="T31" fmla="*/ 3 h 33"/>
                    <a:gd name="T32" fmla="*/ 9 w 27"/>
                    <a:gd name="T33" fmla="*/ 8 h 33"/>
                    <a:gd name="T34" fmla="*/ 7 w 27"/>
                    <a:gd name="T35" fmla="*/ 13 h 33"/>
                    <a:gd name="T36" fmla="*/ 6 w 27"/>
                    <a:gd name="T37" fmla="*/ 15 h 33"/>
                    <a:gd name="T38" fmla="*/ 2 w 27"/>
                    <a:gd name="T39" fmla="*/ 20 h 33"/>
                    <a:gd name="T40" fmla="*/ 2 w 27"/>
                    <a:gd name="T41" fmla="*/ 22 h 33"/>
                    <a:gd name="T42" fmla="*/ 0 w 27"/>
                    <a:gd name="T43" fmla="*/ 26 h 33"/>
                    <a:gd name="T44" fmla="*/ 0 w 27"/>
                    <a:gd name="T45" fmla="*/ 29 h 33"/>
                    <a:gd name="T46" fmla="*/ 2 w 27"/>
                    <a:gd name="T47" fmla="*/ 30 h 33"/>
                    <a:gd name="T48" fmla="*/ 3 w 27"/>
                    <a:gd name="T49" fmla="*/ 32 h 33"/>
                    <a:gd name="T50" fmla="*/ 6 w 27"/>
                    <a:gd name="T51" fmla="*/ 33 h 33"/>
                    <a:gd name="T52" fmla="*/ 10 w 27"/>
                    <a:gd name="T53" fmla="*/ 31 h 33"/>
                    <a:gd name="T54" fmla="*/ 15 w 27"/>
                    <a:gd name="T55" fmla="*/ 32 h 33"/>
                    <a:gd name="T56" fmla="*/ 21 w 27"/>
                    <a:gd name="T57" fmla="*/ 29 h 33"/>
                    <a:gd name="T58" fmla="*/ 22 w 27"/>
                    <a:gd name="T59" fmla="*/ 27 h 33"/>
                    <a:gd name="T60" fmla="*/ 24 w 27"/>
                    <a:gd name="T61" fmla="*/ 26 h 33"/>
                    <a:gd name="T62" fmla="*/ 26 w 27"/>
                    <a:gd name="T63" fmla="*/ 24 h 33"/>
                    <a:gd name="T64" fmla="*/ 27 w 27"/>
                    <a:gd name="T65" fmla="*/ 23 h 33"/>
                    <a:gd name="T66" fmla="*/ 25 w 27"/>
                    <a:gd name="T67" fmla="*/ 22 h 33"/>
                    <a:gd name="T68" fmla="*/ 25 w 27"/>
                    <a:gd name="T69" fmla="*/ 19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7" h="33">
                      <a:moveTo>
                        <a:pt x="25" y="19"/>
                      </a:moveTo>
                      <a:lnTo>
                        <a:pt x="23" y="17"/>
                      </a:lnTo>
                      <a:lnTo>
                        <a:pt x="21" y="21"/>
                      </a:lnTo>
                      <a:lnTo>
                        <a:pt x="20" y="18"/>
                      </a:lnTo>
                      <a:lnTo>
                        <a:pt x="14" y="21"/>
                      </a:lnTo>
                      <a:lnTo>
                        <a:pt x="13" y="21"/>
                      </a:lnTo>
                      <a:lnTo>
                        <a:pt x="16" y="17"/>
                      </a:lnTo>
                      <a:lnTo>
                        <a:pt x="14" y="16"/>
                      </a:lnTo>
                      <a:lnTo>
                        <a:pt x="17" y="11"/>
                      </a:lnTo>
                      <a:lnTo>
                        <a:pt x="18" y="4"/>
                      </a:lnTo>
                      <a:lnTo>
                        <a:pt x="17" y="1"/>
                      </a:lnTo>
                      <a:lnTo>
                        <a:pt x="17" y="1"/>
                      </a:lnTo>
                      <a:lnTo>
                        <a:pt x="15" y="0"/>
                      </a:lnTo>
                      <a:lnTo>
                        <a:pt x="14" y="1"/>
                      </a:lnTo>
                      <a:lnTo>
                        <a:pt x="13" y="0"/>
                      </a:lnTo>
                      <a:lnTo>
                        <a:pt x="13" y="3"/>
                      </a:lnTo>
                      <a:lnTo>
                        <a:pt x="9" y="8"/>
                      </a:lnTo>
                      <a:lnTo>
                        <a:pt x="7" y="13"/>
                      </a:lnTo>
                      <a:lnTo>
                        <a:pt x="6" y="15"/>
                      </a:lnTo>
                      <a:lnTo>
                        <a:pt x="2" y="20"/>
                      </a:lnTo>
                      <a:lnTo>
                        <a:pt x="2" y="22"/>
                      </a:lnTo>
                      <a:lnTo>
                        <a:pt x="0" y="26"/>
                      </a:lnTo>
                      <a:lnTo>
                        <a:pt x="0" y="29"/>
                      </a:lnTo>
                      <a:lnTo>
                        <a:pt x="2" y="30"/>
                      </a:lnTo>
                      <a:lnTo>
                        <a:pt x="3" y="32"/>
                      </a:lnTo>
                      <a:lnTo>
                        <a:pt x="6" y="33"/>
                      </a:lnTo>
                      <a:lnTo>
                        <a:pt x="10" y="31"/>
                      </a:lnTo>
                      <a:lnTo>
                        <a:pt x="15" y="32"/>
                      </a:lnTo>
                      <a:lnTo>
                        <a:pt x="21" y="29"/>
                      </a:lnTo>
                      <a:lnTo>
                        <a:pt x="22" y="27"/>
                      </a:lnTo>
                      <a:lnTo>
                        <a:pt x="24" y="26"/>
                      </a:lnTo>
                      <a:lnTo>
                        <a:pt x="26" y="24"/>
                      </a:lnTo>
                      <a:lnTo>
                        <a:pt x="27" y="23"/>
                      </a:lnTo>
                      <a:lnTo>
                        <a:pt x="25" y="22"/>
                      </a:lnTo>
                      <a:lnTo>
                        <a:pt x="25" y="19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775" name="Freeform 823">
                  <a:extLst>
                    <a:ext uri="{FF2B5EF4-FFF2-40B4-BE49-F238E27FC236}">
                      <a16:creationId xmlns:a16="http://schemas.microsoft.com/office/drawing/2014/main" id="{9D3CCE79-3108-EA20-0398-12EFCEFE3EFA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3169047" y="2012930"/>
                  <a:ext cx="67909" cy="108416"/>
                </a:xfrm>
                <a:custGeom>
                  <a:avLst/>
                  <a:gdLst>
                    <a:gd name="T0" fmla="*/ 57 w 57"/>
                    <a:gd name="T1" fmla="*/ 45 h 91"/>
                    <a:gd name="T2" fmla="*/ 52 w 57"/>
                    <a:gd name="T3" fmla="*/ 34 h 91"/>
                    <a:gd name="T4" fmla="*/ 40 w 57"/>
                    <a:gd name="T5" fmla="*/ 32 h 91"/>
                    <a:gd name="T6" fmla="*/ 37 w 57"/>
                    <a:gd name="T7" fmla="*/ 28 h 91"/>
                    <a:gd name="T8" fmla="*/ 38 w 57"/>
                    <a:gd name="T9" fmla="*/ 21 h 91"/>
                    <a:gd name="T10" fmla="*/ 35 w 57"/>
                    <a:gd name="T11" fmla="*/ 18 h 91"/>
                    <a:gd name="T12" fmla="*/ 27 w 57"/>
                    <a:gd name="T13" fmla="*/ 13 h 91"/>
                    <a:gd name="T14" fmla="*/ 6 w 57"/>
                    <a:gd name="T15" fmla="*/ 0 h 91"/>
                    <a:gd name="T16" fmla="*/ 2 w 57"/>
                    <a:gd name="T17" fmla="*/ 7 h 91"/>
                    <a:gd name="T18" fmla="*/ 1 w 57"/>
                    <a:gd name="T19" fmla="*/ 13 h 91"/>
                    <a:gd name="T20" fmla="*/ 2 w 57"/>
                    <a:gd name="T21" fmla="*/ 19 h 91"/>
                    <a:gd name="T22" fmla="*/ 5 w 57"/>
                    <a:gd name="T23" fmla="*/ 24 h 91"/>
                    <a:gd name="T24" fmla="*/ 0 w 57"/>
                    <a:gd name="T25" fmla="*/ 28 h 91"/>
                    <a:gd name="T26" fmla="*/ 6 w 57"/>
                    <a:gd name="T27" fmla="*/ 37 h 91"/>
                    <a:gd name="T28" fmla="*/ 6 w 57"/>
                    <a:gd name="T29" fmla="*/ 46 h 91"/>
                    <a:gd name="T30" fmla="*/ 10 w 57"/>
                    <a:gd name="T31" fmla="*/ 50 h 91"/>
                    <a:gd name="T32" fmla="*/ 8 w 57"/>
                    <a:gd name="T33" fmla="*/ 53 h 91"/>
                    <a:gd name="T34" fmla="*/ 15 w 57"/>
                    <a:gd name="T35" fmla="*/ 54 h 91"/>
                    <a:gd name="T36" fmla="*/ 24 w 57"/>
                    <a:gd name="T37" fmla="*/ 62 h 91"/>
                    <a:gd name="T38" fmla="*/ 23 w 57"/>
                    <a:gd name="T39" fmla="*/ 66 h 91"/>
                    <a:gd name="T40" fmla="*/ 10 w 57"/>
                    <a:gd name="T41" fmla="*/ 68 h 91"/>
                    <a:gd name="T42" fmla="*/ 18 w 57"/>
                    <a:gd name="T43" fmla="*/ 86 h 91"/>
                    <a:gd name="T44" fmla="*/ 24 w 57"/>
                    <a:gd name="T45" fmla="*/ 91 h 91"/>
                    <a:gd name="T46" fmla="*/ 28 w 57"/>
                    <a:gd name="T47" fmla="*/ 85 h 91"/>
                    <a:gd name="T48" fmla="*/ 26 w 57"/>
                    <a:gd name="T49" fmla="*/ 84 h 91"/>
                    <a:gd name="T50" fmla="*/ 35 w 57"/>
                    <a:gd name="T51" fmla="*/ 84 h 91"/>
                    <a:gd name="T52" fmla="*/ 49 w 57"/>
                    <a:gd name="T53" fmla="*/ 77 h 91"/>
                    <a:gd name="T54" fmla="*/ 53 w 57"/>
                    <a:gd name="T55" fmla="*/ 80 h 91"/>
                    <a:gd name="T56" fmla="*/ 54 w 57"/>
                    <a:gd name="T57" fmla="*/ 76 h 91"/>
                    <a:gd name="T58" fmla="*/ 57 w 57"/>
                    <a:gd name="T59" fmla="*/ 67 h 91"/>
                    <a:gd name="T60" fmla="*/ 54 w 57"/>
                    <a:gd name="T61" fmla="*/ 64 h 91"/>
                    <a:gd name="T62" fmla="*/ 53 w 57"/>
                    <a:gd name="T63" fmla="*/ 63 h 91"/>
                    <a:gd name="T64" fmla="*/ 57 w 57"/>
                    <a:gd name="T65" fmla="*/ 47 h 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7" h="91">
                      <a:moveTo>
                        <a:pt x="57" y="47"/>
                      </a:moveTo>
                      <a:lnTo>
                        <a:pt x="57" y="45"/>
                      </a:lnTo>
                      <a:lnTo>
                        <a:pt x="56" y="43"/>
                      </a:lnTo>
                      <a:lnTo>
                        <a:pt x="52" y="34"/>
                      </a:lnTo>
                      <a:lnTo>
                        <a:pt x="45" y="29"/>
                      </a:lnTo>
                      <a:lnTo>
                        <a:pt x="40" y="32"/>
                      </a:lnTo>
                      <a:lnTo>
                        <a:pt x="36" y="30"/>
                      </a:lnTo>
                      <a:lnTo>
                        <a:pt x="37" y="28"/>
                      </a:lnTo>
                      <a:lnTo>
                        <a:pt x="37" y="25"/>
                      </a:lnTo>
                      <a:lnTo>
                        <a:pt x="38" y="21"/>
                      </a:lnTo>
                      <a:lnTo>
                        <a:pt x="37" y="19"/>
                      </a:lnTo>
                      <a:lnTo>
                        <a:pt x="35" y="18"/>
                      </a:lnTo>
                      <a:lnTo>
                        <a:pt x="31" y="14"/>
                      </a:lnTo>
                      <a:lnTo>
                        <a:pt x="27" y="13"/>
                      </a:lnTo>
                      <a:lnTo>
                        <a:pt x="15" y="2"/>
                      </a:lnTo>
                      <a:lnTo>
                        <a:pt x="6" y="0"/>
                      </a:lnTo>
                      <a:lnTo>
                        <a:pt x="1" y="4"/>
                      </a:lnTo>
                      <a:lnTo>
                        <a:pt x="2" y="7"/>
                      </a:lnTo>
                      <a:lnTo>
                        <a:pt x="1" y="8"/>
                      </a:lnTo>
                      <a:lnTo>
                        <a:pt x="1" y="13"/>
                      </a:lnTo>
                      <a:lnTo>
                        <a:pt x="1" y="15"/>
                      </a:lnTo>
                      <a:lnTo>
                        <a:pt x="2" y="19"/>
                      </a:lnTo>
                      <a:lnTo>
                        <a:pt x="4" y="20"/>
                      </a:lnTo>
                      <a:lnTo>
                        <a:pt x="5" y="24"/>
                      </a:lnTo>
                      <a:lnTo>
                        <a:pt x="4" y="26"/>
                      </a:lnTo>
                      <a:lnTo>
                        <a:pt x="0" y="28"/>
                      </a:lnTo>
                      <a:lnTo>
                        <a:pt x="4" y="36"/>
                      </a:lnTo>
                      <a:lnTo>
                        <a:pt x="6" y="37"/>
                      </a:lnTo>
                      <a:lnTo>
                        <a:pt x="5" y="40"/>
                      </a:lnTo>
                      <a:lnTo>
                        <a:pt x="6" y="46"/>
                      </a:lnTo>
                      <a:lnTo>
                        <a:pt x="9" y="47"/>
                      </a:lnTo>
                      <a:lnTo>
                        <a:pt x="10" y="50"/>
                      </a:lnTo>
                      <a:lnTo>
                        <a:pt x="7" y="51"/>
                      </a:lnTo>
                      <a:lnTo>
                        <a:pt x="8" y="53"/>
                      </a:lnTo>
                      <a:lnTo>
                        <a:pt x="13" y="55"/>
                      </a:lnTo>
                      <a:lnTo>
                        <a:pt x="15" y="54"/>
                      </a:lnTo>
                      <a:lnTo>
                        <a:pt x="24" y="59"/>
                      </a:lnTo>
                      <a:lnTo>
                        <a:pt x="24" y="62"/>
                      </a:lnTo>
                      <a:lnTo>
                        <a:pt x="26" y="62"/>
                      </a:lnTo>
                      <a:lnTo>
                        <a:pt x="23" y="66"/>
                      </a:lnTo>
                      <a:lnTo>
                        <a:pt x="11" y="64"/>
                      </a:lnTo>
                      <a:lnTo>
                        <a:pt x="10" y="68"/>
                      </a:lnTo>
                      <a:lnTo>
                        <a:pt x="21" y="81"/>
                      </a:lnTo>
                      <a:lnTo>
                        <a:pt x="18" y="86"/>
                      </a:lnTo>
                      <a:lnTo>
                        <a:pt x="19" y="89"/>
                      </a:lnTo>
                      <a:lnTo>
                        <a:pt x="24" y="91"/>
                      </a:lnTo>
                      <a:lnTo>
                        <a:pt x="28" y="86"/>
                      </a:lnTo>
                      <a:lnTo>
                        <a:pt x="28" y="85"/>
                      </a:lnTo>
                      <a:lnTo>
                        <a:pt x="27" y="84"/>
                      </a:lnTo>
                      <a:lnTo>
                        <a:pt x="26" y="84"/>
                      </a:lnTo>
                      <a:lnTo>
                        <a:pt x="31" y="80"/>
                      </a:lnTo>
                      <a:lnTo>
                        <a:pt x="35" y="84"/>
                      </a:lnTo>
                      <a:lnTo>
                        <a:pt x="38" y="83"/>
                      </a:lnTo>
                      <a:lnTo>
                        <a:pt x="49" y="77"/>
                      </a:lnTo>
                      <a:lnTo>
                        <a:pt x="52" y="78"/>
                      </a:lnTo>
                      <a:lnTo>
                        <a:pt x="53" y="80"/>
                      </a:lnTo>
                      <a:lnTo>
                        <a:pt x="54" y="79"/>
                      </a:lnTo>
                      <a:lnTo>
                        <a:pt x="54" y="76"/>
                      </a:lnTo>
                      <a:lnTo>
                        <a:pt x="57" y="72"/>
                      </a:lnTo>
                      <a:lnTo>
                        <a:pt x="57" y="67"/>
                      </a:lnTo>
                      <a:lnTo>
                        <a:pt x="56" y="66"/>
                      </a:lnTo>
                      <a:lnTo>
                        <a:pt x="54" y="64"/>
                      </a:lnTo>
                      <a:lnTo>
                        <a:pt x="53" y="65"/>
                      </a:lnTo>
                      <a:lnTo>
                        <a:pt x="53" y="63"/>
                      </a:lnTo>
                      <a:lnTo>
                        <a:pt x="53" y="50"/>
                      </a:lnTo>
                      <a:lnTo>
                        <a:pt x="57" y="47"/>
                      </a:lnTo>
                      <a:close/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776" name="Freeform 824">
                  <a:extLst>
                    <a:ext uri="{FF2B5EF4-FFF2-40B4-BE49-F238E27FC236}">
                      <a16:creationId xmlns:a16="http://schemas.microsoft.com/office/drawing/2014/main" id="{AECAE54C-2364-27BB-AAE5-D5815E90A86D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3029656" y="1970040"/>
                  <a:ext cx="126287" cy="147732"/>
                </a:xfrm>
                <a:custGeom>
                  <a:avLst/>
                  <a:gdLst>
                    <a:gd name="T0" fmla="*/ 92 w 106"/>
                    <a:gd name="T1" fmla="*/ 80 h 124"/>
                    <a:gd name="T2" fmla="*/ 95 w 106"/>
                    <a:gd name="T3" fmla="*/ 65 h 124"/>
                    <a:gd name="T4" fmla="*/ 96 w 106"/>
                    <a:gd name="T5" fmla="*/ 57 h 124"/>
                    <a:gd name="T6" fmla="*/ 93 w 106"/>
                    <a:gd name="T7" fmla="*/ 56 h 124"/>
                    <a:gd name="T8" fmla="*/ 87 w 106"/>
                    <a:gd name="T9" fmla="*/ 51 h 124"/>
                    <a:gd name="T10" fmla="*/ 86 w 106"/>
                    <a:gd name="T11" fmla="*/ 41 h 124"/>
                    <a:gd name="T12" fmla="*/ 71 w 106"/>
                    <a:gd name="T13" fmla="*/ 38 h 124"/>
                    <a:gd name="T14" fmla="*/ 68 w 106"/>
                    <a:gd name="T15" fmla="*/ 39 h 124"/>
                    <a:gd name="T16" fmla="*/ 67 w 106"/>
                    <a:gd name="T17" fmla="*/ 29 h 124"/>
                    <a:gd name="T18" fmla="*/ 64 w 106"/>
                    <a:gd name="T19" fmla="*/ 25 h 124"/>
                    <a:gd name="T20" fmla="*/ 61 w 106"/>
                    <a:gd name="T21" fmla="*/ 22 h 124"/>
                    <a:gd name="T22" fmla="*/ 51 w 106"/>
                    <a:gd name="T23" fmla="*/ 13 h 124"/>
                    <a:gd name="T24" fmla="*/ 42 w 106"/>
                    <a:gd name="T25" fmla="*/ 22 h 124"/>
                    <a:gd name="T26" fmla="*/ 41 w 106"/>
                    <a:gd name="T27" fmla="*/ 33 h 124"/>
                    <a:gd name="T28" fmla="*/ 37 w 106"/>
                    <a:gd name="T29" fmla="*/ 7 h 124"/>
                    <a:gd name="T30" fmla="*/ 31 w 106"/>
                    <a:gd name="T31" fmla="*/ 5 h 124"/>
                    <a:gd name="T32" fmla="*/ 24 w 106"/>
                    <a:gd name="T33" fmla="*/ 0 h 124"/>
                    <a:gd name="T34" fmla="*/ 3 w 106"/>
                    <a:gd name="T35" fmla="*/ 5 h 124"/>
                    <a:gd name="T36" fmla="*/ 1 w 106"/>
                    <a:gd name="T37" fmla="*/ 29 h 124"/>
                    <a:gd name="T38" fmla="*/ 11 w 106"/>
                    <a:gd name="T39" fmla="*/ 27 h 124"/>
                    <a:gd name="T40" fmla="*/ 12 w 106"/>
                    <a:gd name="T41" fmla="*/ 42 h 124"/>
                    <a:gd name="T42" fmla="*/ 16 w 106"/>
                    <a:gd name="T43" fmla="*/ 45 h 124"/>
                    <a:gd name="T44" fmla="*/ 23 w 106"/>
                    <a:gd name="T45" fmla="*/ 31 h 124"/>
                    <a:gd name="T46" fmla="*/ 27 w 106"/>
                    <a:gd name="T47" fmla="*/ 38 h 124"/>
                    <a:gd name="T48" fmla="*/ 23 w 106"/>
                    <a:gd name="T49" fmla="*/ 45 h 124"/>
                    <a:gd name="T50" fmla="*/ 28 w 106"/>
                    <a:gd name="T51" fmla="*/ 47 h 124"/>
                    <a:gd name="T52" fmla="*/ 36 w 106"/>
                    <a:gd name="T53" fmla="*/ 49 h 124"/>
                    <a:gd name="T54" fmla="*/ 28 w 106"/>
                    <a:gd name="T55" fmla="*/ 59 h 124"/>
                    <a:gd name="T56" fmla="*/ 35 w 106"/>
                    <a:gd name="T57" fmla="*/ 66 h 124"/>
                    <a:gd name="T58" fmla="*/ 19 w 106"/>
                    <a:gd name="T59" fmla="*/ 65 h 124"/>
                    <a:gd name="T60" fmla="*/ 12 w 106"/>
                    <a:gd name="T61" fmla="*/ 73 h 124"/>
                    <a:gd name="T62" fmla="*/ 23 w 106"/>
                    <a:gd name="T63" fmla="*/ 89 h 124"/>
                    <a:gd name="T64" fmla="*/ 34 w 106"/>
                    <a:gd name="T65" fmla="*/ 84 h 124"/>
                    <a:gd name="T66" fmla="*/ 45 w 106"/>
                    <a:gd name="T67" fmla="*/ 82 h 124"/>
                    <a:gd name="T68" fmla="*/ 52 w 106"/>
                    <a:gd name="T69" fmla="*/ 89 h 124"/>
                    <a:gd name="T70" fmla="*/ 66 w 106"/>
                    <a:gd name="T71" fmla="*/ 88 h 124"/>
                    <a:gd name="T72" fmla="*/ 72 w 106"/>
                    <a:gd name="T73" fmla="*/ 93 h 124"/>
                    <a:gd name="T74" fmla="*/ 74 w 106"/>
                    <a:gd name="T75" fmla="*/ 95 h 124"/>
                    <a:gd name="T76" fmla="*/ 80 w 106"/>
                    <a:gd name="T77" fmla="*/ 112 h 124"/>
                    <a:gd name="T78" fmla="*/ 87 w 106"/>
                    <a:gd name="T79" fmla="*/ 120 h 124"/>
                    <a:gd name="T80" fmla="*/ 95 w 106"/>
                    <a:gd name="T81" fmla="*/ 120 h 124"/>
                    <a:gd name="T82" fmla="*/ 104 w 106"/>
                    <a:gd name="T83" fmla="*/ 115 h 124"/>
                    <a:gd name="T84" fmla="*/ 97 w 106"/>
                    <a:gd name="T85" fmla="*/ 87 h 1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106" h="124">
                      <a:moveTo>
                        <a:pt x="97" y="87"/>
                      </a:moveTo>
                      <a:lnTo>
                        <a:pt x="96" y="82"/>
                      </a:lnTo>
                      <a:lnTo>
                        <a:pt x="92" y="80"/>
                      </a:lnTo>
                      <a:lnTo>
                        <a:pt x="93" y="76"/>
                      </a:lnTo>
                      <a:lnTo>
                        <a:pt x="92" y="70"/>
                      </a:lnTo>
                      <a:lnTo>
                        <a:pt x="95" y="65"/>
                      </a:lnTo>
                      <a:lnTo>
                        <a:pt x="95" y="61"/>
                      </a:lnTo>
                      <a:lnTo>
                        <a:pt x="96" y="59"/>
                      </a:lnTo>
                      <a:lnTo>
                        <a:pt x="96" y="57"/>
                      </a:lnTo>
                      <a:lnTo>
                        <a:pt x="95" y="55"/>
                      </a:lnTo>
                      <a:lnTo>
                        <a:pt x="93" y="54"/>
                      </a:lnTo>
                      <a:lnTo>
                        <a:pt x="93" y="56"/>
                      </a:lnTo>
                      <a:lnTo>
                        <a:pt x="90" y="51"/>
                      </a:lnTo>
                      <a:lnTo>
                        <a:pt x="91" y="51"/>
                      </a:lnTo>
                      <a:lnTo>
                        <a:pt x="87" y="51"/>
                      </a:lnTo>
                      <a:lnTo>
                        <a:pt x="87" y="50"/>
                      </a:lnTo>
                      <a:lnTo>
                        <a:pt x="88" y="46"/>
                      </a:lnTo>
                      <a:lnTo>
                        <a:pt x="86" y="41"/>
                      </a:lnTo>
                      <a:lnTo>
                        <a:pt x="77" y="34"/>
                      </a:lnTo>
                      <a:lnTo>
                        <a:pt x="75" y="37"/>
                      </a:lnTo>
                      <a:lnTo>
                        <a:pt x="71" y="38"/>
                      </a:lnTo>
                      <a:lnTo>
                        <a:pt x="69" y="41"/>
                      </a:lnTo>
                      <a:lnTo>
                        <a:pt x="68" y="40"/>
                      </a:lnTo>
                      <a:lnTo>
                        <a:pt x="68" y="39"/>
                      </a:lnTo>
                      <a:lnTo>
                        <a:pt x="66" y="37"/>
                      </a:lnTo>
                      <a:lnTo>
                        <a:pt x="66" y="35"/>
                      </a:lnTo>
                      <a:lnTo>
                        <a:pt x="67" y="29"/>
                      </a:lnTo>
                      <a:lnTo>
                        <a:pt x="67" y="25"/>
                      </a:lnTo>
                      <a:lnTo>
                        <a:pt x="64" y="22"/>
                      </a:lnTo>
                      <a:lnTo>
                        <a:pt x="64" y="25"/>
                      </a:lnTo>
                      <a:lnTo>
                        <a:pt x="61" y="26"/>
                      </a:lnTo>
                      <a:lnTo>
                        <a:pt x="61" y="25"/>
                      </a:lnTo>
                      <a:lnTo>
                        <a:pt x="61" y="22"/>
                      </a:lnTo>
                      <a:lnTo>
                        <a:pt x="58" y="20"/>
                      </a:lnTo>
                      <a:lnTo>
                        <a:pt x="55" y="16"/>
                      </a:lnTo>
                      <a:lnTo>
                        <a:pt x="51" y="13"/>
                      </a:lnTo>
                      <a:lnTo>
                        <a:pt x="48" y="13"/>
                      </a:lnTo>
                      <a:lnTo>
                        <a:pt x="44" y="19"/>
                      </a:lnTo>
                      <a:lnTo>
                        <a:pt x="42" y="22"/>
                      </a:lnTo>
                      <a:lnTo>
                        <a:pt x="42" y="27"/>
                      </a:lnTo>
                      <a:lnTo>
                        <a:pt x="42" y="30"/>
                      </a:lnTo>
                      <a:lnTo>
                        <a:pt x="41" y="33"/>
                      </a:lnTo>
                      <a:lnTo>
                        <a:pt x="37" y="27"/>
                      </a:lnTo>
                      <a:lnTo>
                        <a:pt x="39" y="10"/>
                      </a:lnTo>
                      <a:lnTo>
                        <a:pt x="37" y="7"/>
                      </a:lnTo>
                      <a:lnTo>
                        <a:pt x="33" y="6"/>
                      </a:lnTo>
                      <a:lnTo>
                        <a:pt x="30" y="8"/>
                      </a:lnTo>
                      <a:lnTo>
                        <a:pt x="31" y="5"/>
                      </a:lnTo>
                      <a:lnTo>
                        <a:pt x="31" y="3"/>
                      </a:lnTo>
                      <a:lnTo>
                        <a:pt x="27" y="1"/>
                      </a:lnTo>
                      <a:lnTo>
                        <a:pt x="24" y="0"/>
                      </a:lnTo>
                      <a:lnTo>
                        <a:pt x="18" y="4"/>
                      </a:lnTo>
                      <a:lnTo>
                        <a:pt x="7" y="7"/>
                      </a:lnTo>
                      <a:lnTo>
                        <a:pt x="3" y="5"/>
                      </a:lnTo>
                      <a:lnTo>
                        <a:pt x="2" y="6"/>
                      </a:lnTo>
                      <a:lnTo>
                        <a:pt x="0" y="16"/>
                      </a:lnTo>
                      <a:lnTo>
                        <a:pt x="1" y="29"/>
                      </a:lnTo>
                      <a:lnTo>
                        <a:pt x="2" y="30"/>
                      </a:lnTo>
                      <a:lnTo>
                        <a:pt x="5" y="31"/>
                      </a:lnTo>
                      <a:lnTo>
                        <a:pt x="11" y="27"/>
                      </a:lnTo>
                      <a:lnTo>
                        <a:pt x="15" y="29"/>
                      </a:lnTo>
                      <a:lnTo>
                        <a:pt x="15" y="33"/>
                      </a:lnTo>
                      <a:lnTo>
                        <a:pt x="12" y="42"/>
                      </a:lnTo>
                      <a:lnTo>
                        <a:pt x="10" y="43"/>
                      </a:lnTo>
                      <a:lnTo>
                        <a:pt x="12" y="47"/>
                      </a:lnTo>
                      <a:lnTo>
                        <a:pt x="16" y="45"/>
                      </a:lnTo>
                      <a:lnTo>
                        <a:pt x="19" y="35"/>
                      </a:lnTo>
                      <a:lnTo>
                        <a:pt x="22" y="34"/>
                      </a:lnTo>
                      <a:lnTo>
                        <a:pt x="23" y="31"/>
                      </a:lnTo>
                      <a:lnTo>
                        <a:pt x="26" y="32"/>
                      </a:lnTo>
                      <a:lnTo>
                        <a:pt x="27" y="34"/>
                      </a:lnTo>
                      <a:lnTo>
                        <a:pt x="27" y="38"/>
                      </a:lnTo>
                      <a:lnTo>
                        <a:pt x="27" y="40"/>
                      </a:lnTo>
                      <a:lnTo>
                        <a:pt x="26" y="42"/>
                      </a:lnTo>
                      <a:lnTo>
                        <a:pt x="23" y="45"/>
                      </a:lnTo>
                      <a:lnTo>
                        <a:pt x="24" y="50"/>
                      </a:lnTo>
                      <a:lnTo>
                        <a:pt x="27" y="51"/>
                      </a:lnTo>
                      <a:lnTo>
                        <a:pt x="28" y="47"/>
                      </a:lnTo>
                      <a:lnTo>
                        <a:pt x="29" y="48"/>
                      </a:lnTo>
                      <a:lnTo>
                        <a:pt x="30" y="51"/>
                      </a:lnTo>
                      <a:lnTo>
                        <a:pt x="36" y="49"/>
                      </a:lnTo>
                      <a:lnTo>
                        <a:pt x="35" y="52"/>
                      </a:lnTo>
                      <a:lnTo>
                        <a:pt x="34" y="55"/>
                      </a:lnTo>
                      <a:lnTo>
                        <a:pt x="28" y="59"/>
                      </a:lnTo>
                      <a:lnTo>
                        <a:pt x="27" y="61"/>
                      </a:lnTo>
                      <a:lnTo>
                        <a:pt x="37" y="63"/>
                      </a:lnTo>
                      <a:lnTo>
                        <a:pt x="35" y="66"/>
                      </a:lnTo>
                      <a:lnTo>
                        <a:pt x="34" y="70"/>
                      </a:lnTo>
                      <a:lnTo>
                        <a:pt x="27" y="69"/>
                      </a:lnTo>
                      <a:lnTo>
                        <a:pt x="19" y="65"/>
                      </a:lnTo>
                      <a:lnTo>
                        <a:pt x="14" y="66"/>
                      </a:lnTo>
                      <a:lnTo>
                        <a:pt x="12" y="68"/>
                      </a:lnTo>
                      <a:lnTo>
                        <a:pt x="12" y="73"/>
                      </a:lnTo>
                      <a:lnTo>
                        <a:pt x="12" y="78"/>
                      </a:lnTo>
                      <a:lnTo>
                        <a:pt x="16" y="84"/>
                      </a:lnTo>
                      <a:lnTo>
                        <a:pt x="23" y="89"/>
                      </a:lnTo>
                      <a:lnTo>
                        <a:pt x="30" y="90"/>
                      </a:lnTo>
                      <a:lnTo>
                        <a:pt x="32" y="88"/>
                      </a:lnTo>
                      <a:lnTo>
                        <a:pt x="34" y="84"/>
                      </a:lnTo>
                      <a:lnTo>
                        <a:pt x="37" y="84"/>
                      </a:lnTo>
                      <a:lnTo>
                        <a:pt x="46" y="80"/>
                      </a:lnTo>
                      <a:lnTo>
                        <a:pt x="45" y="82"/>
                      </a:lnTo>
                      <a:lnTo>
                        <a:pt x="46" y="86"/>
                      </a:lnTo>
                      <a:lnTo>
                        <a:pt x="49" y="88"/>
                      </a:lnTo>
                      <a:lnTo>
                        <a:pt x="52" y="89"/>
                      </a:lnTo>
                      <a:lnTo>
                        <a:pt x="55" y="86"/>
                      </a:lnTo>
                      <a:lnTo>
                        <a:pt x="59" y="86"/>
                      </a:lnTo>
                      <a:lnTo>
                        <a:pt x="66" y="88"/>
                      </a:lnTo>
                      <a:lnTo>
                        <a:pt x="67" y="90"/>
                      </a:lnTo>
                      <a:lnTo>
                        <a:pt x="68" y="93"/>
                      </a:lnTo>
                      <a:lnTo>
                        <a:pt x="72" y="93"/>
                      </a:lnTo>
                      <a:lnTo>
                        <a:pt x="73" y="91"/>
                      </a:lnTo>
                      <a:lnTo>
                        <a:pt x="74" y="92"/>
                      </a:lnTo>
                      <a:lnTo>
                        <a:pt x="74" y="95"/>
                      </a:lnTo>
                      <a:lnTo>
                        <a:pt x="78" y="99"/>
                      </a:lnTo>
                      <a:lnTo>
                        <a:pt x="78" y="106"/>
                      </a:lnTo>
                      <a:lnTo>
                        <a:pt x="80" y="112"/>
                      </a:lnTo>
                      <a:lnTo>
                        <a:pt x="80" y="116"/>
                      </a:lnTo>
                      <a:lnTo>
                        <a:pt x="85" y="121"/>
                      </a:lnTo>
                      <a:lnTo>
                        <a:pt x="87" y="120"/>
                      </a:lnTo>
                      <a:lnTo>
                        <a:pt x="91" y="124"/>
                      </a:lnTo>
                      <a:lnTo>
                        <a:pt x="92" y="121"/>
                      </a:lnTo>
                      <a:lnTo>
                        <a:pt x="95" y="120"/>
                      </a:lnTo>
                      <a:lnTo>
                        <a:pt x="98" y="120"/>
                      </a:lnTo>
                      <a:lnTo>
                        <a:pt x="103" y="119"/>
                      </a:lnTo>
                      <a:lnTo>
                        <a:pt x="104" y="115"/>
                      </a:lnTo>
                      <a:lnTo>
                        <a:pt x="104" y="111"/>
                      </a:lnTo>
                      <a:lnTo>
                        <a:pt x="106" y="103"/>
                      </a:lnTo>
                      <a:lnTo>
                        <a:pt x="97" y="87"/>
                      </a:lnTo>
                      <a:close/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777" name="Freeform 825">
                  <a:extLst>
                    <a:ext uri="{FF2B5EF4-FFF2-40B4-BE49-F238E27FC236}">
                      <a16:creationId xmlns:a16="http://schemas.microsoft.com/office/drawing/2014/main" id="{F1CB7474-6A23-1EEA-9ABF-8337415EEBEB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3513358" y="3235291"/>
                  <a:ext cx="10723" cy="11914"/>
                </a:xfrm>
                <a:custGeom>
                  <a:avLst/>
                  <a:gdLst>
                    <a:gd name="T0" fmla="*/ 1 w 16"/>
                    <a:gd name="T1" fmla="*/ 17 h 17"/>
                    <a:gd name="T2" fmla="*/ 2 w 16"/>
                    <a:gd name="T3" fmla="*/ 17 h 17"/>
                    <a:gd name="T4" fmla="*/ 3 w 16"/>
                    <a:gd name="T5" fmla="*/ 17 h 17"/>
                    <a:gd name="T6" fmla="*/ 8 w 16"/>
                    <a:gd name="T7" fmla="*/ 13 h 17"/>
                    <a:gd name="T8" fmla="*/ 9 w 16"/>
                    <a:gd name="T9" fmla="*/ 13 h 17"/>
                    <a:gd name="T10" fmla="*/ 10 w 16"/>
                    <a:gd name="T11" fmla="*/ 12 h 17"/>
                    <a:gd name="T12" fmla="*/ 12 w 16"/>
                    <a:gd name="T13" fmla="*/ 11 h 17"/>
                    <a:gd name="T14" fmla="*/ 13 w 16"/>
                    <a:gd name="T15" fmla="*/ 9 h 17"/>
                    <a:gd name="T16" fmla="*/ 13 w 16"/>
                    <a:gd name="T17" fmla="*/ 8 h 17"/>
                    <a:gd name="T18" fmla="*/ 14 w 16"/>
                    <a:gd name="T19" fmla="*/ 7 h 17"/>
                    <a:gd name="T20" fmla="*/ 15 w 16"/>
                    <a:gd name="T21" fmla="*/ 5 h 17"/>
                    <a:gd name="T22" fmla="*/ 15 w 16"/>
                    <a:gd name="T23" fmla="*/ 2 h 17"/>
                    <a:gd name="T24" fmla="*/ 16 w 16"/>
                    <a:gd name="T25" fmla="*/ 1 h 17"/>
                    <a:gd name="T26" fmla="*/ 16 w 16"/>
                    <a:gd name="T27" fmla="*/ 0 h 17"/>
                    <a:gd name="T28" fmla="*/ 15 w 16"/>
                    <a:gd name="T29" fmla="*/ 1 h 17"/>
                    <a:gd name="T30" fmla="*/ 15 w 16"/>
                    <a:gd name="T31" fmla="*/ 1 h 17"/>
                    <a:gd name="T32" fmla="*/ 15 w 16"/>
                    <a:gd name="T33" fmla="*/ 2 h 17"/>
                    <a:gd name="T34" fmla="*/ 15 w 16"/>
                    <a:gd name="T35" fmla="*/ 3 h 17"/>
                    <a:gd name="T36" fmla="*/ 14 w 16"/>
                    <a:gd name="T37" fmla="*/ 4 h 17"/>
                    <a:gd name="T38" fmla="*/ 14 w 16"/>
                    <a:gd name="T39" fmla="*/ 6 h 17"/>
                    <a:gd name="T40" fmla="*/ 13 w 16"/>
                    <a:gd name="T41" fmla="*/ 7 h 17"/>
                    <a:gd name="T42" fmla="*/ 12 w 16"/>
                    <a:gd name="T43" fmla="*/ 8 h 17"/>
                    <a:gd name="T44" fmla="*/ 11 w 16"/>
                    <a:gd name="T45" fmla="*/ 8 h 17"/>
                    <a:gd name="T46" fmla="*/ 10 w 16"/>
                    <a:gd name="T47" fmla="*/ 9 h 17"/>
                    <a:gd name="T48" fmla="*/ 8 w 16"/>
                    <a:gd name="T49" fmla="*/ 8 h 17"/>
                    <a:gd name="T50" fmla="*/ 7 w 16"/>
                    <a:gd name="T51" fmla="*/ 8 h 17"/>
                    <a:gd name="T52" fmla="*/ 7 w 16"/>
                    <a:gd name="T53" fmla="*/ 8 h 17"/>
                    <a:gd name="T54" fmla="*/ 6 w 16"/>
                    <a:gd name="T55" fmla="*/ 8 h 17"/>
                    <a:gd name="T56" fmla="*/ 7 w 16"/>
                    <a:gd name="T57" fmla="*/ 9 h 17"/>
                    <a:gd name="T58" fmla="*/ 7 w 16"/>
                    <a:gd name="T59" fmla="*/ 9 h 17"/>
                    <a:gd name="T60" fmla="*/ 7 w 16"/>
                    <a:gd name="T61" fmla="*/ 10 h 17"/>
                    <a:gd name="T62" fmla="*/ 6 w 16"/>
                    <a:gd name="T63" fmla="*/ 10 h 17"/>
                    <a:gd name="T64" fmla="*/ 5 w 16"/>
                    <a:gd name="T65" fmla="*/ 10 h 17"/>
                    <a:gd name="T66" fmla="*/ 4 w 16"/>
                    <a:gd name="T67" fmla="*/ 10 h 17"/>
                    <a:gd name="T68" fmla="*/ 2 w 16"/>
                    <a:gd name="T69" fmla="*/ 11 h 17"/>
                    <a:gd name="T70" fmla="*/ 1 w 16"/>
                    <a:gd name="T71" fmla="*/ 12 h 17"/>
                    <a:gd name="T72" fmla="*/ 1 w 16"/>
                    <a:gd name="T73" fmla="*/ 13 h 17"/>
                    <a:gd name="T74" fmla="*/ 1 w 16"/>
                    <a:gd name="T75" fmla="*/ 14 h 17"/>
                    <a:gd name="T76" fmla="*/ 1 w 16"/>
                    <a:gd name="T77" fmla="*/ 14 h 17"/>
                    <a:gd name="T78" fmla="*/ 0 w 16"/>
                    <a:gd name="T79" fmla="*/ 15 h 17"/>
                    <a:gd name="T80" fmla="*/ 0 w 16"/>
                    <a:gd name="T81" fmla="*/ 16 h 17"/>
                    <a:gd name="T82" fmla="*/ 0 w 16"/>
                    <a:gd name="T83" fmla="*/ 17 h 17"/>
                    <a:gd name="T84" fmla="*/ 0 w 16"/>
                    <a:gd name="T85" fmla="*/ 17 h 17"/>
                    <a:gd name="T86" fmla="*/ 1 w 16"/>
                    <a:gd name="T87" fmla="*/ 17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16" h="17">
                      <a:moveTo>
                        <a:pt x="1" y="17"/>
                      </a:moveTo>
                      <a:cubicBezTo>
                        <a:pt x="2" y="17"/>
                        <a:pt x="2" y="17"/>
                        <a:pt x="2" y="17"/>
                      </a:cubicBezTo>
                      <a:cubicBezTo>
                        <a:pt x="3" y="17"/>
                        <a:pt x="3" y="17"/>
                        <a:pt x="3" y="17"/>
                      </a:cubicBezTo>
                      <a:cubicBezTo>
                        <a:pt x="5" y="16"/>
                        <a:pt x="6" y="15"/>
                        <a:pt x="8" y="13"/>
                      </a:cubicBezTo>
                      <a:cubicBezTo>
                        <a:pt x="9" y="13"/>
                        <a:pt x="9" y="13"/>
                        <a:pt x="9" y="13"/>
                      </a:cubicBezTo>
                      <a:cubicBezTo>
                        <a:pt x="10" y="12"/>
                        <a:pt x="10" y="12"/>
                        <a:pt x="10" y="12"/>
                      </a:cubicBezTo>
                      <a:cubicBezTo>
                        <a:pt x="12" y="11"/>
                        <a:pt x="12" y="11"/>
                        <a:pt x="12" y="11"/>
                      </a:cubicBezTo>
                      <a:cubicBezTo>
                        <a:pt x="13" y="9"/>
                        <a:pt x="13" y="9"/>
                        <a:pt x="13" y="9"/>
                      </a:cubicBezTo>
                      <a:cubicBezTo>
                        <a:pt x="13" y="8"/>
                        <a:pt x="13" y="8"/>
                        <a:pt x="13" y="8"/>
                      </a:cubicBezTo>
                      <a:cubicBezTo>
                        <a:pt x="14" y="7"/>
                        <a:pt x="14" y="7"/>
                        <a:pt x="14" y="7"/>
                      </a:cubicBezTo>
                      <a:cubicBezTo>
                        <a:pt x="15" y="5"/>
                        <a:pt x="15" y="5"/>
                        <a:pt x="15" y="5"/>
                      </a:cubicBezTo>
                      <a:cubicBezTo>
                        <a:pt x="15" y="2"/>
                        <a:pt x="15" y="2"/>
                        <a:pt x="15" y="2"/>
                      </a:cubicBezTo>
                      <a:cubicBezTo>
                        <a:pt x="16" y="1"/>
                        <a:pt x="16" y="1"/>
                        <a:pt x="16" y="1"/>
                      </a:cubicBezTo>
                      <a:cubicBezTo>
                        <a:pt x="16" y="0"/>
                        <a:pt x="16" y="0"/>
                        <a:pt x="16" y="0"/>
                      </a:cubicBezTo>
                      <a:cubicBezTo>
                        <a:pt x="15" y="1"/>
                        <a:pt x="15" y="1"/>
                        <a:pt x="15" y="1"/>
                      </a:cubicBezTo>
                      <a:cubicBezTo>
                        <a:pt x="15" y="1"/>
                        <a:pt x="15" y="1"/>
                        <a:pt x="15" y="1"/>
                      </a:cubicBezTo>
                      <a:cubicBezTo>
                        <a:pt x="15" y="2"/>
                        <a:pt x="15" y="2"/>
                        <a:pt x="15" y="2"/>
                      </a:cubicBezTo>
                      <a:cubicBezTo>
                        <a:pt x="15" y="3"/>
                        <a:pt x="15" y="3"/>
                        <a:pt x="15" y="3"/>
                      </a:cubicBezTo>
                      <a:cubicBezTo>
                        <a:pt x="14" y="4"/>
                        <a:pt x="14" y="4"/>
                        <a:pt x="14" y="4"/>
                      </a:cubicBezTo>
                      <a:cubicBezTo>
                        <a:pt x="14" y="6"/>
                        <a:pt x="14" y="6"/>
                        <a:pt x="14" y="6"/>
                      </a:cubicBezTo>
                      <a:cubicBezTo>
                        <a:pt x="13" y="7"/>
                        <a:pt x="13" y="7"/>
                        <a:pt x="13" y="7"/>
                      </a:cubicBezTo>
                      <a:cubicBezTo>
                        <a:pt x="12" y="8"/>
                        <a:pt x="12" y="8"/>
                        <a:pt x="12" y="8"/>
                      </a:cubicBezTo>
                      <a:cubicBezTo>
                        <a:pt x="11" y="8"/>
                        <a:pt x="11" y="8"/>
                        <a:pt x="11" y="8"/>
                      </a:cubicBezTo>
                      <a:cubicBezTo>
                        <a:pt x="10" y="9"/>
                        <a:pt x="10" y="9"/>
                        <a:pt x="10" y="9"/>
                      </a:cubicBezTo>
                      <a:cubicBezTo>
                        <a:pt x="8" y="8"/>
                        <a:pt x="8" y="8"/>
                        <a:pt x="8" y="8"/>
                      </a:cubicBezTo>
                      <a:cubicBezTo>
                        <a:pt x="7" y="8"/>
                        <a:pt x="7" y="8"/>
                        <a:pt x="7" y="8"/>
                      </a:cubicBezTo>
                      <a:cubicBezTo>
                        <a:pt x="7" y="8"/>
                        <a:pt x="7" y="8"/>
                        <a:pt x="7" y="8"/>
                      </a:cubicBezTo>
                      <a:cubicBezTo>
                        <a:pt x="6" y="8"/>
                        <a:pt x="6" y="8"/>
                        <a:pt x="6" y="8"/>
                      </a:cubicBezTo>
                      <a:cubicBezTo>
                        <a:pt x="7" y="9"/>
                        <a:pt x="7" y="9"/>
                        <a:pt x="7" y="9"/>
                      </a:cubicBezTo>
                      <a:cubicBezTo>
                        <a:pt x="7" y="9"/>
                        <a:pt x="7" y="9"/>
                        <a:pt x="7" y="9"/>
                      </a:cubicBezTo>
                      <a:cubicBezTo>
                        <a:pt x="7" y="10"/>
                        <a:pt x="7" y="10"/>
                        <a:pt x="7" y="10"/>
                      </a:cubicBezTo>
                      <a:cubicBezTo>
                        <a:pt x="6" y="10"/>
                        <a:pt x="6" y="10"/>
                        <a:pt x="6" y="10"/>
                      </a:cubicBezTo>
                      <a:cubicBezTo>
                        <a:pt x="5" y="10"/>
                        <a:pt x="5" y="10"/>
                        <a:pt x="5" y="10"/>
                      </a:cubicBezTo>
                      <a:cubicBezTo>
                        <a:pt x="4" y="10"/>
                        <a:pt x="4" y="10"/>
                        <a:pt x="4" y="10"/>
                      </a:cubicBezTo>
                      <a:cubicBezTo>
                        <a:pt x="2" y="11"/>
                        <a:pt x="2" y="11"/>
                        <a:pt x="2" y="11"/>
                      </a:cubicBezTo>
                      <a:cubicBezTo>
                        <a:pt x="1" y="12"/>
                        <a:pt x="1" y="12"/>
                        <a:pt x="1" y="12"/>
                      </a:cubicBezTo>
                      <a:cubicBezTo>
                        <a:pt x="1" y="13"/>
                        <a:pt x="1" y="13"/>
                        <a:pt x="1" y="13"/>
                      </a:cubicBezTo>
                      <a:cubicBezTo>
                        <a:pt x="1" y="14"/>
                        <a:pt x="1" y="14"/>
                        <a:pt x="1" y="14"/>
                      </a:cubicBezTo>
                      <a:cubicBezTo>
                        <a:pt x="1" y="14"/>
                        <a:pt x="1" y="14"/>
                        <a:pt x="1" y="14"/>
                      </a:cubicBezTo>
                      <a:cubicBezTo>
                        <a:pt x="0" y="15"/>
                        <a:pt x="0" y="15"/>
                        <a:pt x="0" y="15"/>
                      </a:cubicBezTo>
                      <a:cubicBezTo>
                        <a:pt x="0" y="16"/>
                        <a:pt x="0" y="16"/>
                        <a:pt x="0" y="16"/>
                      </a:cubicBezTo>
                      <a:cubicBezTo>
                        <a:pt x="0" y="17"/>
                        <a:pt x="0" y="17"/>
                        <a:pt x="0" y="17"/>
                      </a:cubicBezTo>
                      <a:cubicBezTo>
                        <a:pt x="0" y="17"/>
                        <a:pt x="0" y="17"/>
                        <a:pt x="0" y="17"/>
                      </a:cubicBezTo>
                      <a:cubicBezTo>
                        <a:pt x="1" y="17"/>
                        <a:pt x="1" y="17"/>
                        <a:pt x="1" y="17"/>
                      </a:cubicBez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778" name="Freeform 826">
                  <a:extLst>
                    <a:ext uri="{FF2B5EF4-FFF2-40B4-BE49-F238E27FC236}">
                      <a16:creationId xmlns:a16="http://schemas.microsoft.com/office/drawing/2014/main" id="{B519BEB8-B422-945D-A614-E2AF9C8FC83B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3514550" y="3232908"/>
                  <a:ext cx="21445" cy="27402"/>
                </a:xfrm>
                <a:custGeom>
                  <a:avLst/>
                  <a:gdLst>
                    <a:gd name="T0" fmla="*/ 26 w 32"/>
                    <a:gd name="T1" fmla="*/ 29 h 42"/>
                    <a:gd name="T2" fmla="*/ 30 w 32"/>
                    <a:gd name="T3" fmla="*/ 20 h 42"/>
                    <a:gd name="T4" fmla="*/ 32 w 32"/>
                    <a:gd name="T5" fmla="*/ 17 h 42"/>
                    <a:gd name="T6" fmla="*/ 30 w 32"/>
                    <a:gd name="T7" fmla="*/ 15 h 42"/>
                    <a:gd name="T8" fmla="*/ 31 w 32"/>
                    <a:gd name="T9" fmla="*/ 12 h 42"/>
                    <a:gd name="T10" fmla="*/ 29 w 32"/>
                    <a:gd name="T11" fmla="*/ 10 h 42"/>
                    <a:gd name="T12" fmla="*/ 26 w 32"/>
                    <a:gd name="T13" fmla="*/ 6 h 42"/>
                    <a:gd name="T14" fmla="*/ 24 w 32"/>
                    <a:gd name="T15" fmla="*/ 4 h 42"/>
                    <a:gd name="T16" fmla="*/ 22 w 32"/>
                    <a:gd name="T17" fmla="*/ 2 h 42"/>
                    <a:gd name="T18" fmla="*/ 21 w 32"/>
                    <a:gd name="T19" fmla="*/ 4 h 42"/>
                    <a:gd name="T20" fmla="*/ 19 w 32"/>
                    <a:gd name="T21" fmla="*/ 14 h 42"/>
                    <a:gd name="T22" fmla="*/ 17 w 32"/>
                    <a:gd name="T23" fmla="*/ 22 h 42"/>
                    <a:gd name="T24" fmla="*/ 12 w 32"/>
                    <a:gd name="T25" fmla="*/ 24 h 42"/>
                    <a:gd name="T26" fmla="*/ 14 w 32"/>
                    <a:gd name="T27" fmla="*/ 21 h 42"/>
                    <a:gd name="T28" fmla="*/ 16 w 32"/>
                    <a:gd name="T29" fmla="*/ 17 h 42"/>
                    <a:gd name="T30" fmla="*/ 17 w 32"/>
                    <a:gd name="T31" fmla="*/ 12 h 42"/>
                    <a:gd name="T32" fmla="*/ 17 w 32"/>
                    <a:gd name="T33" fmla="*/ 7 h 42"/>
                    <a:gd name="T34" fmla="*/ 16 w 32"/>
                    <a:gd name="T35" fmla="*/ 5 h 42"/>
                    <a:gd name="T36" fmla="*/ 16 w 32"/>
                    <a:gd name="T37" fmla="*/ 10 h 42"/>
                    <a:gd name="T38" fmla="*/ 15 w 32"/>
                    <a:gd name="T39" fmla="*/ 15 h 42"/>
                    <a:gd name="T40" fmla="*/ 13 w 32"/>
                    <a:gd name="T41" fmla="*/ 20 h 42"/>
                    <a:gd name="T42" fmla="*/ 8 w 32"/>
                    <a:gd name="T43" fmla="*/ 24 h 42"/>
                    <a:gd name="T44" fmla="*/ 5 w 32"/>
                    <a:gd name="T45" fmla="*/ 30 h 42"/>
                    <a:gd name="T46" fmla="*/ 1 w 32"/>
                    <a:gd name="T47" fmla="*/ 35 h 42"/>
                    <a:gd name="T48" fmla="*/ 2 w 32"/>
                    <a:gd name="T49" fmla="*/ 37 h 42"/>
                    <a:gd name="T50" fmla="*/ 4 w 32"/>
                    <a:gd name="T51" fmla="*/ 40 h 42"/>
                    <a:gd name="T52" fmla="*/ 6 w 32"/>
                    <a:gd name="T53" fmla="*/ 36 h 42"/>
                    <a:gd name="T54" fmla="*/ 11 w 32"/>
                    <a:gd name="T55" fmla="*/ 29 h 42"/>
                    <a:gd name="T56" fmla="*/ 15 w 32"/>
                    <a:gd name="T57" fmla="*/ 25 h 42"/>
                    <a:gd name="T58" fmla="*/ 14 w 32"/>
                    <a:gd name="T59" fmla="*/ 29 h 42"/>
                    <a:gd name="T60" fmla="*/ 11 w 32"/>
                    <a:gd name="T61" fmla="*/ 35 h 42"/>
                    <a:gd name="T62" fmla="*/ 8 w 32"/>
                    <a:gd name="T63" fmla="*/ 41 h 42"/>
                    <a:gd name="T64" fmla="*/ 9 w 32"/>
                    <a:gd name="T65" fmla="*/ 40 h 42"/>
                    <a:gd name="T66" fmla="*/ 12 w 32"/>
                    <a:gd name="T67" fmla="*/ 38 h 42"/>
                    <a:gd name="T68" fmla="*/ 14 w 32"/>
                    <a:gd name="T69" fmla="*/ 39 h 42"/>
                    <a:gd name="T70" fmla="*/ 18 w 32"/>
                    <a:gd name="T71" fmla="*/ 35 h 42"/>
                    <a:gd name="T72" fmla="*/ 25 w 32"/>
                    <a:gd name="T73" fmla="*/ 20 h 42"/>
                    <a:gd name="T74" fmla="*/ 25 w 32"/>
                    <a:gd name="T75" fmla="*/ 25 h 42"/>
                    <a:gd name="T76" fmla="*/ 24 w 32"/>
                    <a:gd name="T77" fmla="*/ 30 h 42"/>
                    <a:gd name="T78" fmla="*/ 22 w 32"/>
                    <a:gd name="T79" fmla="*/ 37 h 42"/>
                    <a:gd name="T80" fmla="*/ 28 w 32"/>
                    <a:gd name="T81" fmla="*/ 20 h 42"/>
                    <a:gd name="T82" fmla="*/ 27 w 32"/>
                    <a:gd name="T83" fmla="*/ 18 h 42"/>
                    <a:gd name="T84" fmla="*/ 29 w 32"/>
                    <a:gd name="T85" fmla="*/ 13 h 42"/>
                    <a:gd name="T86" fmla="*/ 30 w 32"/>
                    <a:gd name="T87" fmla="*/ 15 h 42"/>
                    <a:gd name="T88" fmla="*/ 28 w 32"/>
                    <a:gd name="T89" fmla="*/ 22 h 42"/>
                    <a:gd name="T90" fmla="*/ 26 w 32"/>
                    <a:gd name="T91" fmla="*/ 29 h 42"/>
                    <a:gd name="T92" fmla="*/ 24 w 32"/>
                    <a:gd name="T93" fmla="*/ 35 h 42"/>
                    <a:gd name="T94" fmla="*/ 24 w 32"/>
                    <a:gd name="T95" fmla="*/ 37 h 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32" h="42">
                      <a:moveTo>
                        <a:pt x="25" y="33"/>
                      </a:moveTo>
                      <a:cubicBezTo>
                        <a:pt x="26" y="31"/>
                        <a:pt x="26" y="31"/>
                        <a:pt x="26" y="31"/>
                      </a:cubicBezTo>
                      <a:cubicBezTo>
                        <a:pt x="26" y="30"/>
                        <a:pt x="26" y="30"/>
                        <a:pt x="26" y="30"/>
                      </a:cubicBezTo>
                      <a:cubicBezTo>
                        <a:pt x="26" y="29"/>
                        <a:pt x="26" y="29"/>
                        <a:pt x="26" y="29"/>
                      </a:cubicBezTo>
                      <a:cubicBezTo>
                        <a:pt x="27" y="26"/>
                        <a:pt x="27" y="26"/>
                        <a:pt x="27" y="26"/>
                      </a:cubicBezTo>
                      <a:cubicBezTo>
                        <a:pt x="28" y="24"/>
                        <a:pt x="28" y="24"/>
                        <a:pt x="28" y="24"/>
                      </a:cubicBezTo>
                      <a:cubicBezTo>
                        <a:pt x="29" y="21"/>
                        <a:pt x="29" y="21"/>
                        <a:pt x="29" y="21"/>
                      </a:cubicBezTo>
                      <a:cubicBezTo>
                        <a:pt x="30" y="20"/>
                        <a:pt x="30" y="20"/>
                        <a:pt x="30" y="20"/>
                      </a:cubicBezTo>
                      <a:cubicBezTo>
                        <a:pt x="30" y="19"/>
                        <a:pt x="30" y="19"/>
                        <a:pt x="30" y="19"/>
                      </a:cubicBezTo>
                      <a:cubicBezTo>
                        <a:pt x="30" y="18"/>
                        <a:pt x="30" y="18"/>
                        <a:pt x="30" y="18"/>
                      </a:cubicBezTo>
                      <a:cubicBezTo>
                        <a:pt x="31" y="17"/>
                        <a:pt x="31" y="17"/>
                        <a:pt x="31" y="17"/>
                      </a:cubicBezTo>
                      <a:cubicBezTo>
                        <a:pt x="32" y="17"/>
                        <a:pt x="32" y="17"/>
                        <a:pt x="32" y="17"/>
                      </a:cubicBezTo>
                      <a:cubicBezTo>
                        <a:pt x="32" y="16"/>
                        <a:pt x="32" y="16"/>
                        <a:pt x="32" y="16"/>
                      </a:cubicBezTo>
                      <a:cubicBezTo>
                        <a:pt x="32" y="16"/>
                        <a:pt x="32" y="16"/>
                        <a:pt x="32" y="16"/>
                      </a:cubicBezTo>
                      <a:cubicBezTo>
                        <a:pt x="31" y="16"/>
                        <a:pt x="31" y="16"/>
                        <a:pt x="31" y="16"/>
                      </a:cubicBezTo>
                      <a:cubicBezTo>
                        <a:pt x="30" y="15"/>
                        <a:pt x="30" y="15"/>
                        <a:pt x="30" y="15"/>
                      </a:cubicBezTo>
                      <a:cubicBezTo>
                        <a:pt x="31" y="15"/>
                        <a:pt x="31" y="15"/>
                        <a:pt x="31" y="15"/>
                      </a:cubicBezTo>
                      <a:cubicBezTo>
                        <a:pt x="31" y="14"/>
                        <a:pt x="31" y="14"/>
                        <a:pt x="31" y="14"/>
                      </a:cubicBezTo>
                      <a:cubicBezTo>
                        <a:pt x="31" y="14"/>
                        <a:pt x="31" y="14"/>
                        <a:pt x="31" y="14"/>
                      </a:cubicBezTo>
                      <a:cubicBezTo>
                        <a:pt x="31" y="12"/>
                        <a:pt x="31" y="12"/>
                        <a:pt x="31" y="12"/>
                      </a:cubicBezTo>
                      <a:cubicBezTo>
                        <a:pt x="31" y="10"/>
                        <a:pt x="31" y="10"/>
                        <a:pt x="31" y="10"/>
                      </a:cubicBezTo>
                      <a:cubicBezTo>
                        <a:pt x="30" y="10"/>
                        <a:pt x="30" y="10"/>
                        <a:pt x="30" y="10"/>
                      </a:cubicBezTo>
                      <a:cubicBezTo>
                        <a:pt x="30" y="10"/>
                        <a:pt x="30" y="10"/>
                        <a:pt x="30" y="10"/>
                      </a:cubicBezTo>
                      <a:cubicBezTo>
                        <a:pt x="29" y="10"/>
                        <a:pt x="29" y="10"/>
                        <a:pt x="29" y="10"/>
                      </a:cubicBezTo>
                      <a:cubicBezTo>
                        <a:pt x="28" y="10"/>
                        <a:pt x="28" y="10"/>
                        <a:pt x="28" y="10"/>
                      </a:cubicBezTo>
                      <a:cubicBezTo>
                        <a:pt x="27" y="9"/>
                        <a:pt x="27" y="9"/>
                        <a:pt x="27" y="9"/>
                      </a:cubicBezTo>
                      <a:cubicBezTo>
                        <a:pt x="26" y="8"/>
                        <a:pt x="26" y="8"/>
                        <a:pt x="26" y="8"/>
                      </a:cubicBezTo>
                      <a:cubicBezTo>
                        <a:pt x="26" y="6"/>
                        <a:pt x="26" y="6"/>
                        <a:pt x="26" y="6"/>
                      </a:cubicBezTo>
                      <a:cubicBezTo>
                        <a:pt x="25" y="4"/>
                        <a:pt x="25" y="4"/>
                        <a:pt x="25" y="4"/>
                      </a:cubicBezTo>
                      <a:cubicBezTo>
                        <a:pt x="25" y="4"/>
                        <a:pt x="25" y="4"/>
                        <a:pt x="25" y="4"/>
                      </a:cubicBezTo>
                      <a:cubicBezTo>
                        <a:pt x="24" y="5"/>
                        <a:pt x="24" y="5"/>
                        <a:pt x="24" y="5"/>
                      </a:cubicBezTo>
                      <a:cubicBezTo>
                        <a:pt x="24" y="4"/>
                        <a:pt x="24" y="4"/>
                        <a:pt x="24" y="4"/>
                      </a:cubicBezTo>
                      <a:cubicBezTo>
                        <a:pt x="23" y="4"/>
                        <a:pt x="23" y="4"/>
                        <a:pt x="23" y="4"/>
                      </a:cubicBezTo>
                      <a:cubicBezTo>
                        <a:pt x="22" y="4"/>
                        <a:pt x="22" y="4"/>
                        <a:pt x="22" y="4"/>
                      </a:cubicBezTo>
                      <a:cubicBezTo>
                        <a:pt x="22" y="3"/>
                        <a:pt x="22" y="3"/>
                        <a:pt x="22" y="3"/>
                      </a:cubicBezTo>
                      <a:cubicBezTo>
                        <a:pt x="22" y="2"/>
                        <a:pt x="22" y="2"/>
                        <a:pt x="22" y="2"/>
                      </a:cubicBezTo>
                      <a:cubicBezTo>
                        <a:pt x="22" y="0"/>
                        <a:pt x="22" y="0"/>
                        <a:pt x="22" y="0"/>
                      </a:cubicBezTo>
                      <a:cubicBezTo>
                        <a:pt x="21" y="0"/>
                        <a:pt x="21" y="0"/>
                        <a:pt x="21" y="0"/>
                      </a:cubicBezTo>
                      <a:cubicBezTo>
                        <a:pt x="21" y="2"/>
                        <a:pt x="21" y="2"/>
                        <a:pt x="21" y="2"/>
                      </a:cubicBezTo>
                      <a:cubicBezTo>
                        <a:pt x="21" y="4"/>
                        <a:pt x="21" y="4"/>
                        <a:pt x="21" y="4"/>
                      </a:cubicBezTo>
                      <a:cubicBezTo>
                        <a:pt x="21" y="7"/>
                        <a:pt x="21" y="7"/>
                        <a:pt x="21" y="7"/>
                      </a:cubicBezTo>
                      <a:cubicBezTo>
                        <a:pt x="21" y="10"/>
                        <a:pt x="21" y="10"/>
                        <a:pt x="21" y="10"/>
                      </a:cubicBezTo>
                      <a:cubicBezTo>
                        <a:pt x="19" y="12"/>
                        <a:pt x="19" y="12"/>
                        <a:pt x="19" y="12"/>
                      </a:cubicBezTo>
                      <a:cubicBezTo>
                        <a:pt x="19" y="14"/>
                        <a:pt x="19" y="14"/>
                        <a:pt x="19" y="14"/>
                      </a:cubicBezTo>
                      <a:cubicBezTo>
                        <a:pt x="19" y="17"/>
                        <a:pt x="19" y="17"/>
                        <a:pt x="19" y="17"/>
                      </a:cubicBezTo>
                      <a:cubicBezTo>
                        <a:pt x="18" y="20"/>
                        <a:pt x="18" y="20"/>
                        <a:pt x="18" y="20"/>
                      </a:cubicBezTo>
                      <a:cubicBezTo>
                        <a:pt x="17" y="21"/>
                        <a:pt x="17" y="21"/>
                        <a:pt x="17" y="21"/>
                      </a:cubicBezTo>
                      <a:cubicBezTo>
                        <a:pt x="17" y="22"/>
                        <a:pt x="17" y="22"/>
                        <a:pt x="17" y="22"/>
                      </a:cubicBezTo>
                      <a:cubicBezTo>
                        <a:pt x="15" y="22"/>
                        <a:pt x="13" y="22"/>
                        <a:pt x="13" y="25"/>
                      </a:cubicBezTo>
                      <a:cubicBezTo>
                        <a:pt x="12" y="26"/>
                        <a:pt x="12" y="26"/>
                        <a:pt x="12" y="26"/>
                      </a:cubicBezTo>
                      <a:cubicBezTo>
                        <a:pt x="12" y="25"/>
                        <a:pt x="12" y="25"/>
                        <a:pt x="12" y="25"/>
                      </a:cubicBezTo>
                      <a:cubicBezTo>
                        <a:pt x="12" y="24"/>
                        <a:pt x="12" y="24"/>
                        <a:pt x="12" y="24"/>
                      </a:cubicBezTo>
                      <a:cubicBezTo>
                        <a:pt x="12" y="23"/>
                        <a:pt x="12" y="23"/>
                        <a:pt x="12" y="23"/>
                      </a:cubicBezTo>
                      <a:cubicBezTo>
                        <a:pt x="13" y="23"/>
                        <a:pt x="13" y="23"/>
                        <a:pt x="13" y="23"/>
                      </a:cubicBezTo>
                      <a:cubicBezTo>
                        <a:pt x="14" y="22"/>
                        <a:pt x="14" y="22"/>
                        <a:pt x="14" y="22"/>
                      </a:cubicBezTo>
                      <a:cubicBezTo>
                        <a:pt x="14" y="21"/>
                        <a:pt x="14" y="21"/>
                        <a:pt x="14" y="21"/>
                      </a:cubicBezTo>
                      <a:cubicBezTo>
                        <a:pt x="15" y="20"/>
                        <a:pt x="15" y="20"/>
                        <a:pt x="15" y="20"/>
                      </a:cubicBezTo>
                      <a:cubicBezTo>
                        <a:pt x="15" y="19"/>
                        <a:pt x="15" y="19"/>
                        <a:pt x="15" y="19"/>
                      </a:cubicBezTo>
                      <a:cubicBezTo>
                        <a:pt x="15" y="18"/>
                        <a:pt x="15" y="18"/>
                        <a:pt x="15" y="18"/>
                      </a:cubicBezTo>
                      <a:cubicBezTo>
                        <a:pt x="16" y="17"/>
                        <a:pt x="16" y="17"/>
                        <a:pt x="16" y="17"/>
                      </a:cubicBezTo>
                      <a:cubicBezTo>
                        <a:pt x="16" y="16"/>
                        <a:pt x="16" y="16"/>
                        <a:pt x="16" y="16"/>
                      </a:cubicBezTo>
                      <a:cubicBezTo>
                        <a:pt x="16" y="14"/>
                        <a:pt x="16" y="14"/>
                        <a:pt x="16" y="14"/>
                      </a:cubicBezTo>
                      <a:cubicBezTo>
                        <a:pt x="16" y="14"/>
                        <a:pt x="16" y="14"/>
                        <a:pt x="16" y="14"/>
                      </a:cubicBezTo>
                      <a:cubicBezTo>
                        <a:pt x="17" y="12"/>
                        <a:pt x="17" y="12"/>
                        <a:pt x="17" y="12"/>
                      </a:cubicBezTo>
                      <a:cubicBezTo>
                        <a:pt x="17" y="11"/>
                        <a:pt x="17" y="11"/>
                        <a:pt x="17" y="11"/>
                      </a:cubicBezTo>
                      <a:cubicBezTo>
                        <a:pt x="17" y="9"/>
                        <a:pt x="17" y="9"/>
                        <a:pt x="17" y="9"/>
                      </a:cubicBezTo>
                      <a:cubicBezTo>
                        <a:pt x="17" y="8"/>
                        <a:pt x="17" y="8"/>
                        <a:pt x="17" y="8"/>
                      </a:cubicBezTo>
                      <a:cubicBezTo>
                        <a:pt x="17" y="7"/>
                        <a:pt x="17" y="7"/>
                        <a:pt x="17" y="7"/>
                      </a:cubicBezTo>
                      <a:cubicBezTo>
                        <a:pt x="17" y="6"/>
                        <a:pt x="17" y="6"/>
                        <a:pt x="17" y="6"/>
                      </a:cubicBezTo>
                      <a:cubicBezTo>
                        <a:pt x="17" y="5"/>
                        <a:pt x="17" y="5"/>
                        <a:pt x="17" y="5"/>
                      </a:cubicBezTo>
                      <a:cubicBezTo>
                        <a:pt x="17" y="4"/>
                        <a:pt x="17" y="4"/>
                        <a:pt x="17" y="4"/>
                      </a:cubicBezTo>
                      <a:cubicBezTo>
                        <a:pt x="16" y="5"/>
                        <a:pt x="16" y="5"/>
                        <a:pt x="16" y="5"/>
                      </a:cubicBezTo>
                      <a:cubicBezTo>
                        <a:pt x="16" y="6"/>
                        <a:pt x="16" y="6"/>
                        <a:pt x="16" y="6"/>
                      </a:cubicBezTo>
                      <a:cubicBezTo>
                        <a:pt x="16" y="7"/>
                        <a:pt x="16" y="7"/>
                        <a:pt x="16" y="7"/>
                      </a:cubicBezTo>
                      <a:cubicBezTo>
                        <a:pt x="16" y="8"/>
                        <a:pt x="16" y="8"/>
                        <a:pt x="16" y="8"/>
                      </a:cubicBezTo>
                      <a:cubicBezTo>
                        <a:pt x="16" y="10"/>
                        <a:pt x="16" y="10"/>
                        <a:pt x="16" y="10"/>
                      </a:cubicBezTo>
                      <a:cubicBezTo>
                        <a:pt x="16" y="12"/>
                        <a:pt x="16" y="12"/>
                        <a:pt x="16" y="12"/>
                      </a:cubicBezTo>
                      <a:cubicBezTo>
                        <a:pt x="16" y="13"/>
                        <a:pt x="16" y="13"/>
                        <a:pt x="16" y="13"/>
                      </a:cubicBezTo>
                      <a:cubicBezTo>
                        <a:pt x="15" y="14"/>
                        <a:pt x="15" y="14"/>
                        <a:pt x="15" y="14"/>
                      </a:cubicBezTo>
                      <a:cubicBezTo>
                        <a:pt x="15" y="15"/>
                        <a:pt x="15" y="15"/>
                        <a:pt x="15" y="15"/>
                      </a:cubicBezTo>
                      <a:cubicBezTo>
                        <a:pt x="15" y="17"/>
                        <a:pt x="15" y="17"/>
                        <a:pt x="15" y="17"/>
                      </a:cubicBezTo>
                      <a:cubicBezTo>
                        <a:pt x="14" y="18"/>
                        <a:pt x="14" y="18"/>
                        <a:pt x="14" y="18"/>
                      </a:cubicBezTo>
                      <a:cubicBezTo>
                        <a:pt x="13" y="19"/>
                        <a:pt x="13" y="19"/>
                        <a:pt x="13" y="19"/>
                      </a:cubicBezTo>
                      <a:cubicBezTo>
                        <a:pt x="13" y="20"/>
                        <a:pt x="13" y="20"/>
                        <a:pt x="13" y="20"/>
                      </a:cubicBezTo>
                      <a:cubicBezTo>
                        <a:pt x="11" y="21"/>
                        <a:pt x="11" y="21"/>
                        <a:pt x="11" y="21"/>
                      </a:cubicBezTo>
                      <a:cubicBezTo>
                        <a:pt x="10" y="22"/>
                        <a:pt x="10" y="22"/>
                        <a:pt x="10" y="22"/>
                      </a:cubicBezTo>
                      <a:cubicBezTo>
                        <a:pt x="9" y="23"/>
                        <a:pt x="9" y="23"/>
                        <a:pt x="9" y="23"/>
                      </a:cubicBezTo>
                      <a:cubicBezTo>
                        <a:pt x="8" y="24"/>
                        <a:pt x="8" y="24"/>
                        <a:pt x="8" y="24"/>
                      </a:cubicBezTo>
                      <a:cubicBezTo>
                        <a:pt x="7" y="26"/>
                        <a:pt x="7" y="26"/>
                        <a:pt x="7" y="26"/>
                      </a:cubicBezTo>
                      <a:cubicBezTo>
                        <a:pt x="7" y="27"/>
                        <a:pt x="7" y="27"/>
                        <a:pt x="7" y="27"/>
                      </a:cubicBezTo>
                      <a:cubicBezTo>
                        <a:pt x="6" y="28"/>
                        <a:pt x="6" y="28"/>
                        <a:pt x="6" y="28"/>
                      </a:cubicBezTo>
                      <a:cubicBezTo>
                        <a:pt x="5" y="30"/>
                        <a:pt x="5" y="30"/>
                        <a:pt x="5" y="30"/>
                      </a:cubicBezTo>
                      <a:cubicBezTo>
                        <a:pt x="4" y="31"/>
                        <a:pt x="4" y="31"/>
                        <a:pt x="4" y="31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1" y="35"/>
                        <a:pt x="1" y="35"/>
                        <a:pt x="1" y="35"/>
                      </a:cubicBezTo>
                      <a:cubicBezTo>
                        <a:pt x="1" y="35"/>
                        <a:pt x="1" y="35"/>
                        <a:pt x="1" y="35"/>
                      </a:cubicBezTo>
                      <a:cubicBezTo>
                        <a:pt x="0" y="36"/>
                        <a:pt x="0" y="36"/>
                        <a:pt x="0" y="36"/>
                      </a:cubicBezTo>
                      <a:cubicBezTo>
                        <a:pt x="1" y="37"/>
                        <a:pt x="1" y="37"/>
                        <a:pt x="1" y="37"/>
                      </a:cubicBezTo>
                      <a:cubicBezTo>
                        <a:pt x="1" y="37"/>
                        <a:pt x="1" y="37"/>
                        <a:pt x="1" y="37"/>
                      </a:cubicBezTo>
                      <a:cubicBezTo>
                        <a:pt x="2" y="37"/>
                        <a:pt x="2" y="37"/>
                        <a:pt x="2" y="37"/>
                      </a:cubicBezTo>
                      <a:cubicBezTo>
                        <a:pt x="3" y="37"/>
                        <a:pt x="3" y="37"/>
                        <a:pt x="3" y="37"/>
                      </a:cubicBezTo>
                      <a:cubicBezTo>
                        <a:pt x="3" y="39"/>
                        <a:pt x="3" y="39"/>
                        <a:pt x="3" y="39"/>
                      </a:cubicBezTo>
                      <a:cubicBezTo>
                        <a:pt x="3" y="39"/>
                        <a:pt x="3" y="39"/>
                        <a:pt x="3" y="39"/>
                      </a:cubicBezTo>
                      <a:cubicBezTo>
                        <a:pt x="4" y="40"/>
                        <a:pt x="4" y="40"/>
                        <a:pt x="4" y="40"/>
                      </a:cubicBezTo>
                      <a:cubicBezTo>
                        <a:pt x="5" y="40"/>
                        <a:pt x="5" y="40"/>
                        <a:pt x="5" y="40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6" y="37"/>
                        <a:pt x="6" y="37"/>
                        <a:pt x="6" y="37"/>
                      </a:cubicBezTo>
                      <a:cubicBezTo>
                        <a:pt x="6" y="36"/>
                        <a:pt x="6" y="36"/>
                        <a:pt x="6" y="36"/>
                      </a:cubicBezTo>
                      <a:cubicBezTo>
                        <a:pt x="7" y="35"/>
                        <a:pt x="7" y="35"/>
                        <a:pt x="7" y="35"/>
                      </a:cubicBezTo>
                      <a:cubicBezTo>
                        <a:pt x="9" y="34"/>
                        <a:pt x="9" y="34"/>
                        <a:pt x="9" y="34"/>
                      </a:cubicBezTo>
                      <a:cubicBezTo>
                        <a:pt x="10" y="31"/>
                        <a:pt x="10" y="31"/>
                        <a:pt x="10" y="31"/>
                      </a:cubicBezTo>
                      <a:cubicBezTo>
                        <a:pt x="11" y="29"/>
                        <a:pt x="11" y="29"/>
                        <a:pt x="11" y="29"/>
                      </a:cubicBezTo>
                      <a:cubicBezTo>
                        <a:pt x="12" y="28"/>
                        <a:pt x="12" y="28"/>
                        <a:pt x="12" y="28"/>
                      </a:cubicBezTo>
                      <a:cubicBezTo>
                        <a:pt x="13" y="27"/>
                        <a:pt x="13" y="27"/>
                        <a:pt x="13" y="27"/>
                      </a:cubicBezTo>
                      <a:cubicBezTo>
                        <a:pt x="14" y="25"/>
                        <a:pt x="14" y="25"/>
                        <a:pt x="14" y="25"/>
                      </a:cubicBezTo>
                      <a:cubicBezTo>
                        <a:pt x="15" y="25"/>
                        <a:pt x="15" y="25"/>
                        <a:pt x="15" y="25"/>
                      </a:cubicBezTo>
                      <a:cubicBezTo>
                        <a:pt x="16" y="26"/>
                        <a:pt x="16" y="26"/>
                        <a:pt x="16" y="26"/>
                      </a:cubicBezTo>
                      <a:cubicBezTo>
                        <a:pt x="16" y="27"/>
                        <a:pt x="16" y="27"/>
                        <a:pt x="16" y="27"/>
                      </a:cubicBezTo>
                      <a:cubicBezTo>
                        <a:pt x="15" y="27"/>
                        <a:pt x="15" y="27"/>
                        <a:pt x="15" y="27"/>
                      </a:cubicBezTo>
                      <a:cubicBezTo>
                        <a:pt x="14" y="29"/>
                        <a:pt x="14" y="29"/>
                        <a:pt x="14" y="29"/>
                      </a:cubicBezTo>
                      <a:cubicBezTo>
                        <a:pt x="14" y="30"/>
                        <a:pt x="14" y="30"/>
                        <a:pt x="14" y="30"/>
                      </a:cubicBezTo>
                      <a:cubicBezTo>
                        <a:pt x="13" y="31"/>
                        <a:pt x="13" y="31"/>
                        <a:pt x="13" y="31"/>
                      </a:cubicBezTo>
                      <a:cubicBezTo>
                        <a:pt x="12" y="33"/>
                        <a:pt x="12" y="33"/>
                        <a:pt x="12" y="33"/>
                      </a:cubicBezTo>
                      <a:cubicBezTo>
                        <a:pt x="11" y="35"/>
                        <a:pt x="11" y="35"/>
                        <a:pt x="11" y="35"/>
                      </a:cubicBezTo>
                      <a:cubicBezTo>
                        <a:pt x="11" y="36"/>
                        <a:pt x="11" y="36"/>
                        <a:pt x="11" y="36"/>
                      </a:cubicBezTo>
                      <a:cubicBezTo>
                        <a:pt x="9" y="38"/>
                        <a:pt x="9" y="38"/>
                        <a:pt x="9" y="38"/>
                      </a:cubicBezTo>
                      <a:cubicBezTo>
                        <a:pt x="8" y="40"/>
                        <a:pt x="8" y="40"/>
                        <a:pt x="8" y="40"/>
                      </a:cubicBezTo>
                      <a:cubicBezTo>
                        <a:pt x="8" y="41"/>
                        <a:pt x="8" y="41"/>
                        <a:pt x="8" y="41"/>
                      </a:cubicBezTo>
                      <a:cubicBezTo>
                        <a:pt x="7" y="42"/>
                        <a:pt x="7" y="42"/>
                        <a:pt x="7" y="42"/>
                      </a:cubicBezTo>
                      <a:cubicBezTo>
                        <a:pt x="8" y="42"/>
                        <a:pt x="8" y="42"/>
                        <a:pt x="8" y="42"/>
                      </a:cubicBezTo>
                      <a:cubicBezTo>
                        <a:pt x="8" y="41"/>
                        <a:pt x="8" y="41"/>
                        <a:pt x="8" y="41"/>
                      </a:cubicBezTo>
                      <a:cubicBezTo>
                        <a:pt x="9" y="40"/>
                        <a:pt x="9" y="40"/>
                        <a:pt x="9" y="40"/>
                      </a:cubicBezTo>
                      <a:cubicBezTo>
                        <a:pt x="10" y="39"/>
                        <a:pt x="10" y="39"/>
                        <a:pt x="10" y="39"/>
                      </a:cubicBezTo>
                      <a:cubicBezTo>
                        <a:pt x="11" y="37"/>
                        <a:pt x="11" y="37"/>
                        <a:pt x="11" y="37"/>
                      </a:cubicBezTo>
                      <a:cubicBezTo>
                        <a:pt x="12" y="37"/>
                        <a:pt x="12" y="37"/>
                        <a:pt x="12" y="37"/>
                      </a:cubicBezTo>
                      <a:cubicBezTo>
                        <a:pt x="12" y="38"/>
                        <a:pt x="12" y="38"/>
                        <a:pt x="12" y="38"/>
                      </a:cubicBezTo>
                      <a:cubicBezTo>
                        <a:pt x="13" y="38"/>
                        <a:pt x="13" y="38"/>
                        <a:pt x="13" y="38"/>
                      </a:cubicBezTo>
                      <a:cubicBezTo>
                        <a:pt x="13" y="39"/>
                        <a:pt x="13" y="39"/>
                        <a:pt x="13" y="39"/>
                      </a:cubicBezTo>
                      <a:cubicBezTo>
                        <a:pt x="14" y="39"/>
                        <a:pt x="14" y="39"/>
                        <a:pt x="14" y="39"/>
                      </a:cubicBezTo>
                      <a:cubicBezTo>
                        <a:pt x="14" y="39"/>
                        <a:pt x="14" y="39"/>
                        <a:pt x="14" y="39"/>
                      </a:cubicBezTo>
                      <a:cubicBezTo>
                        <a:pt x="15" y="39"/>
                        <a:pt x="15" y="39"/>
                        <a:pt x="15" y="39"/>
                      </a:cubicBezTo>
                      <a:cubicBezTo>
                        <a:pt x="16" y="38"/>
                        <a:pt x="16" y="38"/>
                        <a:pt x="16" y="38"/>
                      </a:cubicBezTo>
                      <a:cubicBezTo>
                        <a:pt x="17" y="37"/>
                        <a:pt x="17" y="37"/>
                        <a:pt x="17" y="37"/>
                      </a:cubicBezTo>
                      <a:cubicBezTo>
                        <a:pt x="18" y="35"/>
                        <a:pt x="18" y="35"/>
                        <a:pt x="18" y="35"/>
                      </a:cubicBezTo>
                      <a:cubicBezTo>
                        <a:pt x="19" y="34"/>
                        <a:pt x="19" y="34"/>
                        <a:pt x="19" y="34"/>
                      </a:cubicBezTo>
                      <a:cubicBezTo>
                        <a:pt x="20" y="30"/>
                        <a:pt x="22" y="26"/>
                        <a:pt x="23" y="22"/>
                      </a:cubicBezTo>
                      <a:cubicBezTo>
                        <a:pt x="24" y="20"/>
                        <a:pt x="24" y="20"/>
                        <a:pt x="24" y="20"/>
                      </a:cubicBezTo>
                      <a:cubicBezTo>
                        <a:pt x="25" y="20"/>
                        <a:pt x="25" y="20"/>
                        <a:pt x="25" y="20"/>
                      </a:cubicBezTo>
                      <a:cubicBezTo>
                        <a:pt x="25" y="21"/>
                        <a:pt x="25" y="21"/>
                        <a:pt x="25" y="21"/>
                      </a:cubicBezTo>
                      <a:cubicBezTo>
                        <a:pt x="25" y="22"/>
                        <a:pt x="25" y="22"/>
                        <a:pt x="25" y="22"/>
                      </a:cubicBezTo>
                      <a:cubicBezTo>
                        <a:pt x="25" y="24"/>
                        <a:pt x="25" y="24"/>
                        <a:pt x="25" y="24"/>
                      </a:cubicBezTo>
                      <a:cubicBezTo>
                        <a:pt x="25" y="25"/>
                        <a:pt x="25" y="25"/>
                        <a:pt x="25" y="25"/>
                      </a:cubicBezTo>
                      <a:cubicBezTo>
                        <a:pt x="25" y="26"/>
                        <a:pt x="25" y="26"/>
                        <a:pt x="25" y="26"/>
                      </a:cubicBezTo>
                      <a:cubicBezTo>
                        <a:pt x="24" y="28"/>
                        <a:pt x="24" y="28"/>
                        <a:pt x="24" y="28"/>
                      </a:cubicBezTo>
                      <a:cubicBezTo>
                        <a:pt x="24" y="29"/>
                        <a:pt x="24" y="29"/>
                        <a:pt x="24" y="29"/>
                      </a:cubicBezTo>
                      <a:cubicBezTo>
                        <a:pt x="24" y="30"/>
                        <a:pt x="24" y="30"/>
                        <a:pt x="24" y="30"/>
                      </a:cubicBezTo>
                      <a:cubicBezTo>
                        <a:pt x="24" y="32"/>
                        <a:pt x="22" y="35"/>
                        <a:pt x="22" y="36"/>
                      </a:cubicBezTo>
                      <a:cubicBezTo>
                        <a:pt x="21" y="37"/>
                        <a:pt x="21" y="37"/>
                        <a:pt x="21" y="37"/>
                      </a:cubicBezTo>
                      <a:cubicBezTo>
                        <a:pt x="21" y="38"/>
                        <a:pt x="21" y="38"/>
                        <a:pt x="21" y="38"/>
                      </a:cubicBezTo>
                      <a:cubicBezTo>
                        <a:pt x="22" y="37"/>
                        <a:pt x="22" y="37"/>
                        <a:pt x="22" y="37"/>
                      </a:cubicBezTo>
                      <a:cubicBezTo>
                        <a:pt x="24" y="33"/>
                        <a:pt x="25" y="27"/>
                        <a:pt x="27" y="23"/>
                      </a:cubicBezTo>
                      <a:cubicBezTo>
                        <a:pt x="27" y="22"/>
                        <a:pt x="27" y="22"/>
                        <a:pt x="27" y="22"/>
                      </a:cubicBezTo>
                      <a:cubicBezTo>
                        <a:pt x="27" y="21"/>
                        <a:pt x="27" y="21"/>
                        <a:pt x="27" y="21"/>
                      </a:cubicBezTo>
                      <a:cubicBezTo>
                        <a:pt x="28" y="20"/>
                        <a:pt x="28" y="20"/>
                        <a:pt x="28" y="20"/>
                      </a:cubicBezTo>
                      <a:cubicBezTo>
                        <a:pt x="27" y="21"/>
                        <a:pt x="27" y="21"/>
                        <a:pt x="27" y="21"/>
                      </a:cubicBezTo>
                      <a:cubicBezTo>
                        <a:pt x="26" y="21"/>
                        <a:pt x="26" y="21"/>
                        <a:pt x="26" y="21"/>
                      </a:cubicBezTo>
                      <a:cubicBezTo>
                        <a:pt x="26" y="19"/>
                        <a:pt x="26" y="19"/>
                        <a:pt x="26" y="19"/>
                      </a:cubicBezTo>
                      <a:cubicBezTo>
                        <a:pt x="27" y="18"/>
                        <a:pt x="27" y="18"/>
                        <a:pt x="27" y="18"/>
                      </a:cubicBezTo>
                      <a:cubicBezTo>
                        <a:pt x="27" y="15"/>
                        <a:pt x="27" y="15"/>
                        <a:pt x="27" y="15"/>
                      </a:cubicBezTo>
                      <a:cubicBezTo>
                        <a:pt x="28" y="14"/>
                        <a:pt x="28" y="14"/>
                        <a:pt x="28" y="14"/>
                      </a:cubicBezTo>
                      <a:cubicBezTo>
                        <a:pt x="28" y="13"/>
                        <a:pt x="28" y="13"/>
                        <a:pt x="28" y="13"/>
                      </a:cubicBezTo>
                      <a:cubicBezTo>
                        <a:pt x="29" y="13"/>
                        <a:pt x="29" y="13"/>
                        <a:pt x="29" y="13"/>
                      </a:cubicBezTo>
                      <a:cubicBezTo>
                        <a:pt x="30" y="12"/>
                        <a:pt x="30" y="12"/>
                        <a:pt x="30" y="12"/>
                      </a:cubicBezTo>
                      <a:cubicBezTo>
                        <a:pt x="30" y="13"/>
                        <a:pt x="30" y="13"/>
                        <a:pt x="30" y="13"/>
                      </a:cubicBezTo>
                      <a:cubicBezTo>
                        <a:pt x="29" y="14"/>
                        <a:pt x="29" y="14"/>
                        <a:pt x="29" y="14"/>
                      </a:cubicBezTo>
                      <a:cubicBezTo>
                        <a:pt x="30" y="15"/>
                        <a:pt x="30" y="15"/>
                        <a:pt x="30" y="15"/>
                      </a:cubicBezTo>
                      <a:cubicBezTo>
                        <a:pt x="30" y="17"/>
                        <a:pt x="30" y="17"/>
                        <a:pt x="30" y="17"/>
                      </a:cubicBezTo>
                      <a:cubicBezTo>
                        <a:pt x="29" y="19"/>
                        <a:pt x="29" y="19"/>
                        <a:pt x="29" y="19"/>
                      </a:cubicBezTo>
                      <a:cubicBezTo>
                        <a:pt x="29" y="20"/>
                        <a:pt x="29" y="20"/>
                        <a:pt x="29" y="20"/>
                      </a:cubicBezTo>
                      <a:cubicBezTo>
                        <a:pt x="28" y="22"/>
                        <a:pt x="28" y="22"/>
                        <a:pt x="28" y="22"/>
                      </a:cubicBezTo>
                      <a:cubicBezTo>
                        <a:pt x="27" y="24"/>
                        <a:pt x="27" y="24"/>
                        <a:pt x="27" y="24"/>
                      </a:cubicBezTo>
                      <a:cubicBezTo>
                        <a:pt x="26" y="27"/>
                        <a:pt x="26" y="27"/>
                        <a:pt x="26" y="27"/>
                      </a:cubicBezTo>
                      <a:cubicBezTo>
                        <a:pt x="26" y="28"/>
                        <a:pt x="26" y="28"/>
                        <a:pt x="26" y="28"/>
                      </a:cubicBezTo>
                      <a:cubicBezTo>
                        <a:pt x="26" y="29"/>
                        <a:pt x="26" y="29"/>
                        <a:pt x="26" y="29"/>
                      </a:cubicBezTo>
                      <a:cubicBezTo>
                        <a:pt x="25" y="31"/>
                        <a:pt x="25" y="31"/>
                        <a:pt x="25" y="31"/>
                      </a:cubicBezTo>
                      <a:cubicBezTo>
                        <a:pt x="25" y="32"/>
                        <a:pt x="25" y="32"/>
                        <a:pt x="25" y="32"/>
                      </a:cubicBezTo>
                      <a:cubicBezTo>
                        <a:pt x="24" y="33"/>
                        <a:pt x="24" y="33"/>
                        <a:pt x="24" y="33"/>
                      </a:cubicBezTo>
                      <a:cubicBezTo>
                        <a:pt x="24" y="35"/>
                        <a:pt x="24" y="35"/>
                        <a:pt x="24" y="35"/>
                      </a:cubicBezTo>
                      <a:cubicBezTo>
                        <a:pt x="24" y="35"/>
                        <a:pt x="24" y="35"/>
                        <a:pt x="24" y="35"/>
                      </a:cubicBezTo>
                      <a:cubicBezTo>
                        <a:pt x="23" y="39"/>
                        <a:pt x="23" y="39"/>
                        <a:pt x="23" y="39"/>
                      </a:cubicBezTo>
                      <a:cubicBezTo>
                        <a:pt x="23" y="38"/>
                        <a:pt x="23" y="38"/>
                        <a:pt x="23" y="38"/>
                      </a:cubicBezTo>
                      <a:cubicBezTo>
                        <a:pt x="24" y="37"/>
                        <a:pt x="24" y="37"/>
                        <a:pt x="24" y="37"/>
                      </a:cubicBezTo>
                      <a:cubicBezTo>
                        <a:pt x="24" y="36"/>
                        <a:pt x="24" y="36"/>
                        <a:pt x="24" y="36"/>
                      </a:cubicBezTo>
                      <a:cubicBezTo>
                        <a:pt x="25" y="33"/>
                        <a:pt x="25" y="33"/>
                        <a:pt x="25" y="33"/>
                      </a:cubicBez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779" name="Freeform 827">
                  <a:extLst>
                    <a:ext uri="{FF2B5EF4-FFF2-40B4-BE49-F238E27FC236}">
                      <a16:creationId xmlns:a16="http://schemas.microsoft.com/office/drawing/2014/main" id="{B2D453ED-F4A5-A961-E549-2CBC9F3DDEA1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3531229" y="3250779"/>
                  <a:ext cx="4765" cy="9531"/>
                </a:xfrm>
                <a:custGeom>
                  <a:avLst/>
                  <a:gdLst>
                    <a:gd name="T0" fmla="*/ 1 w 6"/>
                    <a:gd name="T1" fmla="*/ 14 h 14"/>
                    <a:gd name="T2" fmla="*/ 2 w 6"/>
                    <a:gd name="T3" fmla="*/ 12 h 14"/>
                    <a:gd name="T4" fmla="*/ 2 w 6"/>
                    <a:gd name="T5" fmla="*/ 11 h 14"/>
                    <a:gd name="T6" fmla="*/ 3 w 6"/>
                    <a:gd name="T7" fmla="*/ 9 h 14"/>
                    <a:gd name="T8" fmla="*/ 3 w 6"/>
                    <a:gd name="T9" fmla="*/ 8 h 14"/>
                    <a:gd name="T10" fmla="*/ 3 w 6"/>
                    <a:gd name="T11" fmla="*/ 6 h 14"/>
                    <a:gd name="T12" fmla="*/ 4 w 6"/>
                    <a:gd name="T13" fmla="*/ 5 h 14"/>
                    <a:gd name="T14" fmla="*/ 5 w 6"/>
                    <a:gd name="T15" fmla="*/ 4 h 14"/>
                    <a:gd name="T16" fmla="*/ 5 w 6"/>
                    <a:gd name="T17" fmla="*/ 3 h 14"/>
                    <a:gd name="T18" fmla="*/ 6 w 6"/>
                    <a:gd name="T19" fmla="*/ 2 h 14"/>
                    <a:gd name="T20" fmla="*/ 5 w 6"/>
                    <a:gd name="T21" fmla="*/ 2 h 14"/>
                    <a:gd name="T22" fmla="*/ 4 w 6"/>
                    <a:gd name="T23" fmla="*/ 3 h 14"/>
                    <a:gd name="T24" fmla="*/ 5 w 6"/>
                    <a:gd name="T25" fmla="*/ 2 h 14"/>
                    <a:gd name="T26" fmla="*/ 5 w 6"/>
                    <a:gd name="T27" fmla="*/ 1 h 14"/>
                    <a:gd name="T28" fmla="*/ 5 w 6"/>
                    <a:gd name="T29" fmla="*/ 0 h 14"/>
                    <a:gd name="T30" fmla="*/ 5 w 6"/>
                    <a:gd name="T31" fmla="*/ 0 h 14"/>
                    <a:gd name="T32" fmla="*/ 5 w 6"/>
                    <a:gd name="T33" fmla="*/ 0 h 14"/>
                    <a:gd name="T34" fmla="*/ 4 w 6"/>
                    <a:gd name="T35" fmla="*/ 1 h 14"/>
                    <a:gd name="T36" fmla="*/ 4 w 6"/>
                    <a:gd name="T37" fmla="*/ 1 h 14"/>
                    <a:gd name="T38" fmla="*/ 4 w 6"/>
                    <a:gd name="T39" fmla="*/ 2 h 14"/>
                    <a:gd name="T40" fmla="*/ 1 w 6"/>
                    <a:gd name="T41" fmla="*/ 13 h 14"/>
                    <a:gd name="T42" fmla="*/ 0 w 6"/>
                    <a:gd name="T43" fmla="*/ 14 h 14"/>
                    <a:gd name="T44" fmla="*/ 1 w 6"/>
                    <a:gd name="T45" fmla="*/ 14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6" h="14">
                      <a:moveTo>
                        <a:pt x="1" y="14"/>
                      </a:moveTo>
                      <a:cubicBezTo>
                        <a:pt x="2" y="12"/>
                        <a:pt x="2" y="12"/>
                        <a:pt x="2" y="12"/>
                      </a:cubicBezTo>
                      <a:cubicBezTo>
                        <a:pt x="2" y="11"/>
                        <a:pt x="2" y="11"/>
                        <a:pt x="2" y="11"/>
                      </a:cubicBezTo>
                      <a:cubicBezTo>
                        <a:pt x="3" y="9"/>
                        <a:pt x="3" y="9"/>
                        <a:pt x="3" y="9"/>
                      </a:cubicBezTo>
                      <a:cubicBezTo>
                        <a:pt x="3" y="8"/>
                        <a:pt x="3" y="8"/>
                        <a:pt x="3" y="8"/>
                      </a:cubicBezTo>
                      <a:cubicBezTo>
                        <a:pt x="3" y="6"/>
                        <a:pt x="3" y="6"/>
                        <a:pt x="3" y="6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5" y="4"/>
                        <a:pt x="5" y="4"/>
                        <a:pt x="5" y="4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6" y="2"/>
                        <a:pt x="6" y="2"/>
                        <a:pt x="6" y="2"/>
                      </a:cubicBez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5"/>
                        <a:pt x="2" y="9"/>
                        <a:pt x="1" y="13"/>
                      </a:cubicBezTo>
                      <a:cubicBezTo>
                        <a:pt x="0" y="14"/>
                        <a:pt x="0" y="14"/>
                        <a:pt x="0" y="14"/>
                      </a:cubicBezTo>
                      <a:cubicBezTo>
                        <a:pt x="1" y="14"/>
                        <a:pt x="1" y="14"/>
                        <a:pt x="1" y="14"/>
                      </a:cubicBez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780" name="Freeform 828">
                  <a:extLst>
                    <a:ext uri="{FF2B5EF4-FFF2-40B4-BE49-F238E27FC236}">
                      <a16:creationId xmlns:a16="http://schemas.microsoft.com/office/drawing/2014/main" id="{82C39FE8-E291-873A-F255-4D66418285C2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3535994" y="3238865"/>
                  <a:ext cx="4765" cy="10723"/>
                </a:xfrm>
                <a:custGeom>
                  <a:avLst/>
                  <a:gdLst>
                    <a:gd name="T0" fmla="*/ 1 w 4"/>
                    <a:gd name="T1" fmla="*/ 9 h 9"/>
                    <a:gd name="T2" fmla="*/ 1 w 4"/>
                    <a:gd name="T3" fmla="*/ 9 h 9"/>
                    <a:gd name="T4" fmla="*/ 2 w 4"/>
                    <a:gd name="T5" fmla="*/ 9 h 9"/>
                    <a:gd name="T6" fmla="*/ 2 w 4"/>
                    <a:gd name="T7" fmla="*/ 8 h 9"/>
                    <a:gd name="T8" fmla="*/ 2 w 4"/>
                    <a:gd name="T9" fmla="*/ 8 h 9"/>
                    <a:gd name="T10" fmla="*/ 3 w 4"/>
                    <a:gd name="T11" fmla="*/ 8 h 9"/>
                    <a:gd name="T12" fmla="*/ 3 w 4"/>
                    <a:gd name="T13" fmla="*/ 8 h 9"/>
                    <a:gd name="T14" fmla="*/ 3 w 4"/>
                    <a:gd name="T15" fmla="*/ 8 h 9"/>
                    <a:gd name="T16" fmla="*/ 3 w 4"/>
                    <a:gd name="T17" fmla="*/ 8 h 9"/>
                    <a:gd name="T18" fmla="*/ 4 w 4"/>
                    <a:gd name="T19" fmla="*/ 8 h 9"/>
                    <a:gd name="T20" fmla="*/ 4 w 4"/>
                    <a:gd name="T21" fmla="*/ 7 h 9"/>
                    <a:gd name="T22" fmla="*/ 4 w 4"/>
                    <a:gd name="T23" fmla="*/ 7 h 9"/>
                    <a:gd name="T24" fmla="*/ 4 w 4"/>
                    <a:gd name="T25" fmla="*/ 6 h 9"/>
                    <a:gd name="T26" fmla="*/ 4 w 4"/>
                    <a:gd name="T27" fmla="*/ 5 h 9"/>
                    <a:gd name="T28" fmla="*/ 4 w 4"/>
                    <a:gd name="T29" fmla="*/ 5 h 9"/>
                    <a:gd name="T30" fmla="*/ 4 w 4"/>
                    <a:gd name="T31" fmla="*/ 4 h 9"/>
                    <a:gd name="T32" fmla="*/ 4 w 4"/>
                    <a:gd name="T33" fmla="*/ 3 h 9"/>
                    <a:gd name="T34" fmla="*/ 4 w 4"/>
                    <a:gd name="T35" fmla="*/ 2 h 9"/>
                    <a:gd name="T36" fmla="*/ 4 w 4"/>
                    <a:gd name="T37" fmla="*/ 1 h 9"/>
                    <a:gd name="T38" fmla="*/ 4 w 4"/>
                    <a:gd name="T39" fmla="*/ 0 h 9"/>
                    <a:gd name="T40" fmla="*/ 4 w 4"/>
                    <a:gd name="T41" fmla="*/ 0 h 9"/>
                    <a:gd name="T42" fmla="*/ 3 w 4"/>
                    <a:gd name="T43" fmla="*/ 0 h 9"/>
                    <a:gd name="T44" fmla="*/ 2 w 4"/>
                    <a:gd name="T45" fmla="*/ 1 h 9"/>
                    <a:gd name="T46" fmla="*/ 2 w 4"/>
                    <a:gd name="T47" fmla="*/ 2 h 9"/>
                    <a:gd name="T48" fmla="*/ 2 w 4"/>
                    <a:gd name="T49" fmla="*/ 2 h 9"/>
                    <a:gd name="T50" fmla="*/ 2 w 4"/>
                    <a:gd name="T51" fmla="*/ 3 h 9"/>
                    <a:gd name="T52" fmla="*/ 2 w 4"/>
                    <a:gd name="T53" fmla="*/ 3 h 9"/>
                    <a:gd name="T54" fmla="*/ 2 w 4"/>
                    <a:gd name="T55" fmla="*/ 4 h 9"/>
                    <a:gd name="T56" fmla="*/ 2 w 4"/>
                    <a:gd name="T57" fmla="*/ 4 h 9"/>
                    <a:gd name="T58" fmla="*/ 2 w 4"/>
                    <a:gd name="T59" fmla="*/ 4 h 9"/>
                    <a:gd name="T60" fmla="*/ 1 w 4"/>
                    <a:gd name="T61" fmla="*/ 5 h 9"/>
                    <a:gd name="T62" fmla="*/ 2 w 4"/>
                    <a:gd name="T63" fmla="*/ 5 h 9"/>
                    <a:gd name="T64" fmla="*/ 2 w 4"/>
                    <a:gd name="T65" fmla="*/ 6 h 9"/>
                    <a:gd name="T66" fmla="*/ 1 w 4"/>
                    <a:gd name="T67" fmla="*/ 7 h 9"/>
                    <a:gd name="T68" fmla="*/ 0 w 4"/>
                    <a:gd name="T69" fmla="*/ 7 h 9"/>
                    <a:gd name="T70" fmla="*/ 0 w 4"/>
                    <a:gd name="T71" fmla="*/ 8 h 9"/>
                    <a:gd name="T72" fmla="*/ 0 w 4"/>
                    <a:gd name="T73" fmla="*/ 9 h 9"/>
                    <a:gd name="T74" fmla="*/ 0 w 4"/>
                    <a:gd name="T75" fmla="*/ 9 h 9"/>
                    <a:gd name="T76" fmla="*/ 0 w 4"/>
                    <a:gd name="T77" fmla="*/ 9 h 9"/>
                    <a:gd name="T78" fmla="*/ 1 w 4"/>
                    <a:gd name="T79" fmla="*/ 9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4" h="9">
                      <a:moveTo>
                        <a:pt x="1" y="9"/>
                      </a:moveTo>
                      <a:lnTo>
                        <a:pt x="1" y="9"/>
                      </a:lnTo>
                      <a:lnTo>
                        <a:pt x="2" y="9"/>
                      </a:lnTo>
                      <a:lnTo>
                        <a:pt x="2" y="8"/>
                      </a:lnTo>
                      <a:lnTo>
                        <a:pt x="2" y="8"/>
                      </a:lnTo>
                      <a:lnTo>
                        <a:pt x="3" y="8"/>
                      </a:lnTo>
                      <a:lnTo>
                        <a:pt x="3" y="8"/>
                      </a:lnTo>
                      <a:lnTo>
                        <a:pt x="3" y="8"/>
                      </a:lnTo>
                      <a:lnTo>
                        <a:pt x="3" y="8"/>
                      </a:lnTo>
                      <a:lnTo>
                        <a:pt x="4" y="8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6"/>
                      </a:lnTo>
                      <a:lnTo>
                        <a:pt x="4" y="5"/>
                      </a:lnTo>
                      <a:lnTo>
                        <a:pt x="4" y="5"/>
                      </a:lnTo>
                      <a:lnTo>
                        <a:pt x="4" y="4"/>
                      </a:lnTo>
                      <a:lnTo>
                        <a:pt x="4" y="3"/>
                      </a:lnTo>
                      <a:lnTo>
                        <a:pt x="4" y="2"/>
                      </a:lnTo>
                      <a:lnTo>
                        <a:pt x="4" y="1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3" y="0"/>
                      </a:lnTo>
                      <a:lnTo>
                        <a:pt x="2" y="1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3"/>
                      </a:lnTo>
                      <a:lnTo>
                        <a:pt x="2" y="3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1" y="5"/>
                      </a:lnTo>
                      <a:lnTo>
                        <a:pt x="2" y="5"/>
                      </a:lnTo>
                      <a:lnTo>
                        <a:pt x="2" y="6"/>
                      </a:lnTo>
                      <a:lnTo>
                        <a:pt x="1" y="7"/>
                      </a:lnTo>
                      <a:lnTo>
                        <a:pt x="0" y="7"/>
                      </a:lnTo>
                      <a:lnTo>
                        <a:pt x="0" y="8"/>
                      </a:lnTo>
                      <a:lnTo>
                        <a:pt x="0" y="9"/>
                      </a:lnTo>
                      <a:lnTo>
                        <a:pt x="0" y="9"/>
                      </a:lnTo>
                      <a:lnTo>
                        <a:pt x="0" y="9"/>
                      </a:lnTo>
                      <a:lnTo>
                        <a:pt x="1" y="9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781" name="Freeform 829">
                  <a:extLst>
                    <a:ext uri="{FF2B5EF4-FFF2-40B4-BE49-F238E27FC236}">
                      <a16:creationId xmlns:a16="http://schemas.microsoft.com/office/drawing/2014/main" id="{49488A34-4889-094A-E6FE-656654B1F93E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3217895" y="2400129"/>
                  <a:ext cx="104842" cy="145349"/>
                </a:xfrm>
                <a:custGeom>
                  <a:avLst/>
                  <a:gdLst>
                    <a:gd name="T0" fmla="*/ 59 w 155"/>
                    <a:gd name="T1" fmla="*/ 4 h 217"/>
                    <a:gd name="T2" fmla="*/ 54 w 155"/>
                    <a:gd name="T3" fmla="*/ 14 h 217"/>
                    <a:gd name="T4" fmla="*/ 21 w 155"/>
                    <a:gd name="T5" fmla="*/ 18 h 217"/>
                    <a:gd name="T6" fmla="*/ 11 w 155"/>
                    <a:gd name="T7" fmla="*/ 32 h 217"/>
                    <a:gd name="T8" fmla="*/ 17 w 155"/>
                    <a:gd name="T9" fmla="*/ 37 h 217"/>
                    <a:gd name="T10" fmla="*/ 18 w 155"/>
                    <a:gd name="T11" fmla="*/ 40 h 217"/>
                    <a:gd name="T12" fmla="*/ 23 w 155"/>
                    <a:gd name="T13" fmla="*/ 52 h 217"/>
                    <a:gd name="T14" fmla="*/ 30 w 155"/>
                    <a:gd name="T15" fmla="*/ 57 h 217"/>
                    <a:gd name="T16" fmla="*/ 18 w 155"/>
                    <a:gd name="T17" fmla="*/ 53 h 217"/>
                    <a:gd name="T18" fmla="*/ 10 w 155"/>
                    <a:gd name="T19" fmla="*/ 46 h 217"/>
                    <a:gd name="T20" fmla="*/ 1 w 155"/>
                    <a:gd name="T21" fmla="*/ 51 h 217"/>
                    <a:gd name="T22" fmla="*/ 3 w 155"/>
                    <a:gd name="T23" fmla="*/ 62 h 217"/>
                    <a:gd name="T24" fmla="*/ 1 w 155"/>
                    <a:gd name="T25" fmla="*/ 67 h 217"/>
                    <a:gd name="T26" fmla="*/ 3 w 155"/>
                    <a:gd name="T27" fmla="*/ 86 h 217"/>
                    <a:gd name="T28" fmla="*/ 5 w 155"/>
                    <a:gd name="T29" fmla="*/ 107 h 217"/>
                    <a:gd name="T30" fmla="*/ 2 w 155"/>
                    <a:gd name="T31" fmla="*/ 116 h 217"/>
                    <a:gd name="T32" fmla="*/ 2 w 155"/>
                    <a:gd name="T33" fmla="*/ 131 h 217"/>
                    <a:gd name="T34" fmla="*/ 5 w 155"/>
                    <a:gd name="T35" fmla="*/ 144 h 217"/>
                    <a:gd name="T36" fmla="*/ 8 w 155"/>
                    <a:gd name="T37" fmla="*/ 151 h 217"/>
                    <a:gd name="T38" fmla="*/ 14 w 155"/>
                    <a:gd name="T39" fmla="*/ 175 h 217"/>
                    <a:gd name="T40" fmla="*/ 15 w 155"/>
                    <a:gd name="T41" fmla="*/ 201 h 217"/>
                    <a:gd name="T42" fmla="*/ 26 w 155"/>
                    <a:gd name="T43" fmla="*/ 199 h 217"/>
                    <a:gd name="T44" fmla="*/ 16 w 155"/>
                    <a:gd name="T45" fmla="*/ 207 h 217"/>
                    <a:gd name="T46" fmla="*/ 18 w 155"/>
                    <a:gd name="T47" fmla="*/ 216 h 217"/>
                    <a:gd name="T48" fmla="*/ 32 w 155"/>
                    <a:gd name="T49" fmla="*/ 213 h 217"/>
                    <a:gd name="T50" fmla="*/ 43 w 155"/>
                    <a:gd name="T51" fmla="*/ 214 h 217"/>
                    <a:gd name="T52" fmla="*/ 46 w 155"/>
                    <a:gd name="T53" fmla="*/ 207 h 217"/>
                    <a:gd name="T54" fmla="*/ 46 w 155"/>
                    <a:gd name="T55" fmla="*/ 205 h 217"/>
                    <a:gd name="T56" fmla="*/ 53 w 155"/>
                    <a:gd name="T57" fmla="*/ 185 h 217"/>
                    <a:gd name="T58" fmla="*/ 57 w 155"/>
                    <a:gd name="T59" fmla="*/ 157 h 217"/>
                    <a:gd name="T60" fmla="*/ 51 w 155"/>
                    <a:gd name="T61" fmla="*/ 148 h 217"/>
                    <a:gd name="T62" fmla="*/ 42 w 155"/>
                    <a:gd name="T63" fmla="*/ 146 h 217"/>
                    <a:gd name="T64" fmla="*/ 44 w 155"/>
                    <a:gd name="T65" fmla="*/ 142 h 217"/>
                    <a:gd name="T66" fmla="*/ 55 w 155"/>
                    <a:gd name="T67" fmla="*/ 141 h 217"/>
                    <a:gd name="T68" fmla="*/ 66 w 155"/>
                    <a:gd name="T69" fmla="*/ 140 h 217"/>
                    <a:gd name="T70" fmla="*/ 77 w 155"/>
                    <a:gd name="T71" fmla="*/ 142 h 217"/>
                    <a:gd name="T72" fmla="*/ 93 w 155"/>
                    <a:gd name="T73" fmla="*/ 149 h 217"/>
                    <a:gd name="T74" fmla="*/ 106 w 155"/>
                    <a:gd name="T75" fmla="*/ 139 h 217"/>
                    <a:gd name="T76" fmla="*/ 115 w 155"/>
                    <a:gd name="T77" fmla="*/ 121 h 217"/>
                    <a:gd name="T78" fmla="*/ 122 w 155"/>
                    <a:gd name="T79" fmla="*/ 103 h 217"/>
                    <a:gd name="T80" fmla="*/ 120 w 155"/>
                    <a:gd name="T81" fmla="*/ 97 h 217"/>
                    <a:gd name="T82" fmla="*/ 129 w 155"/>
                    <a:gd name="T83" fmla="*/ 85 h 217"/>
                    <a:gd name="T84" fmla="*/ 133 w 155"/>
                    <a:gd name="T85" fmla="*/ 69 h 217"/>
                    <a:gd name="T86" fmla="*/ 140 w 155"/>
                    <a:gd name="T87" fmla="*/ 64 h 217"/>
                    <a:gd name="T88" fmla="*/ 150 w 155"/>
                    <a:gd name="T89" fmla="*/ 41 h 217"/>
                    <a:gd name="T90" fmla="*/ 155 w 155"/>
                    <a:gd name="T91" fmla="*/ 32 h 217"/>
                    <a:gd name="T92" fmla="*/ 147 w 155"/>
                    <a:gd name="T93" fmla="*/ 29 h 217"/>
                    <a:gd name="T94" fmla="*/ 114 w 155"/>
                    <a:gd name="T95" fmla="*/ 20 h 217"/>
                    <a:gd name="T96" fmla="*/ 101 w 155"/>
                    <a:gd name="T97" fmla="*/ 24 h 217"/>
                    <a:gd name="T98" fmla="*/ 95 w 155"/>
                    <a:gd name="T99" fmla="*/ 18 h 217"/>
                    <a:gd name="T100" fmla="*/ 83 w 155"/>
                    <a:gd name="T101" fmla="*/ 13 h 217"/>
                    <a:gd name="T102" fmla="*/ 70 w 155"/>
                    <a:gd name="T103" fmla="*/ 5 h 2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55" h="217">
                      <a:moveTo>
                        <a:pt x="70" y="5"/>
                      </a:moveTo>
                      <a:cubicBezTo>
                        <a:pt x="68" y="4"/>
                        <a:pt x="68" y="4"/>
                        <a:pt x="68" y="4"/>
                      </a:cubicBezTo>
                      <a:cubicBezTo>
                        <a:pt x="64" y="4"/>
                        <a:pt x="64" y="4"/>
                        <a:pt x="64" y="4"/>
                      </a:cubicBezTo>
                      <a:cubicBezTo>
                        <a:pt x="61" y="4"/>
                        <a:pt x="61" y="4"/>
                        <a:pt x="61" y="4"/>
                      </a:cubicBezTo>
                      <a:cubicBezTo>
                        <a:pt x="59" y="4"/>
                        <a:pt x="59" y="4"/>
                        <a:pt x="59" y="4"/>
                      </a:cubicBezTo>
                      <a:cubicBezTo>
                        <a:pt x="57" y="5"/>
                        <a:pt x="57" y="5"/>
                        <a:pt x="57" y="5"/>
                      </a:cubicBezTo>
                      <a:cubicBezTo>
                        <a:pt x="56" y="6"/>
                        <a:pt x="56" y="6"/>
                        <a:pt x="56" y="6"/>
                      </a:cubicBezTo>
                      <a:cubicBezTo>
                        <a:pt x="55" y="9"/>
                        <a:pt x="55" y="9"/>
                        <a:pt x="55" y="9"/>
                      </a:cubicBezTo>
                      <a:cubicBezTo>
                        <a:pt x="55" y="13"/>
                        <a:pt x="55" y="13"/>
                        <a:pt x="55" y="13"/>
                      </a:cubicBezTo>
                      <a:cubicBezTo>
                        <a:pt x="54" y="14"/>
                        <a:pt x="54" y="14"/>
                        <a:pt x="54" y="14"/>
                      </a:cubicBezTo>
                      <a:cubicBezTo>
                        <a:pt x="53" y="13"/>
                        <a:pt x="53" y="13"/>
                        <a:pt x="53" y="13"/>
                      </a:cubicBezTo>
                      <a:cubicBezTo>
                        <a:pt x="50" y="0"/>
                        <a:pt x="37" y="13"/>
                        <a:pt x="29" y="13"/>
                      </a:cubicBezTo>
                      <a:cubicBezTo>
                        <a:pt x="27" y="12"/>
                        <a:pt x="27" y="12"/>
                        <a:pt x="27" y="12"/>
                      </a:cubicBezTo>
                      <a:cubicBezTo>
                        <a:pt x="25" y="16"/>
                        <a:pt x="25" y="16"/>
                        <a:pt x="25" y="16"/>
                      </a:cubicBezTo>
                      <a:cubicBezTo>
                        <a:pt x="21" y="18"/>
                        <a:pt x="21" y="18"/>
                        <a:pt x="21" y="18"/>
                      </a:cubicBezTo>
                      <a:cubicBezTo>
                        <a:pt x="17" y="20"/>
                        <a:pt x="17" y="20"/>
                        <a:pt x="17" y="20"/>
                      </a:cubicBezTo>
                      <a:cubicBezTo>
                        <a:pt x="14" y="20"/>
                        <a:pt x="14" y="20"/>
                        <a:pt x="14" y="20"/>
                      </a:cubicBezTo>
                      <a:cubicBezTo>
                        <a:pt x="12" y="24"/>
                        <a:pt x="12" y="24"/>
                        <a:pt x="12" y="24"/>
                      </a:cubicBezTo>
                      <a:cubicBezTo>
                        <a:pt x="11" y="27"/>
                        <a:pt x="11" y="27"/>
                        <a:pt x="11" y="27"/>
                      </a:cubicBezTo>
                      <a:cubicBezTo>
                        <a:pt x="11" y="32"/>
                        <a:pt x="11" y="32"/>
                        <a:pt x="11" y="32"/>
                      </a:cubicBezTo>
                      <a:cubicBezTo>
                        <a:pt x="12" y="34"/>
                        <a:pt x="12" y="34"/>
                        <a:pt x="12" y="34"/>
                      </a:cubicBezTo>
                      <a:cubicBezTo>
                        <a:pt x="14" y="37"/>
                        <a:pt x="14" y="37"/>
                        <a:pt x="14" y="37"/>
                      </a:cubicBezTo>
                      <a:cubicBezTo>
                        <a:pt x="15" y="38"/>
                        <a:pt x="15" y="38"/>
                        <a:pt x="15" y="38"/>
                      </a:cubicBezTo>
                      <a:cubicBezTo>
                        <a:pt x="16" y="40"/>
                        <a:pt x="16" y="40"/>
                        <a:pt x="16" y="40"/>
                      </a:cubicBezTo>
                      <a:cubicBezTo>
                        <a:pt x="17" y="37"/>
                        <a:pt x="17" y="37"/>
                        <a:pt x="17" y="37"/>
                      </a:cubicBezTo>
                      <a:cubicBezTo>
                        <a:pt x="18" y="37"/>
                        <a:pt x="18" y="37"/>
                        <a:pt x="18" y="37"/>
                      </a:cubicBezTo>
                      <a:cubicBezTo>
                        <a:pt x="20" y="36"/>
                        <a:pt x="20" y="36"/>
                        <a:pt x="20" y="36"/>
                      </a:cubicBezTo>
                      <a:cubicBezTo>
                        <a:pt x="21" y="39"/>
                        <a:pt x="21" y="39"/>
                        <a:pt x="21" y="39"/>
                      </a:cubicBezTo>
                      <a:cubicBezTo>
                        <a:pt x="19" y="39"/>
                        <a:pt x="19" y="39"/>
                        <a:pt x="19" y="39"/>
                      </a:cubicBezTo>
                      <a:cubicBezTo>
                        <a:pt x="18" y="40"/>
                        <a:pt x="18" y="40"/>
                        <a:pt x="18" y="40"/>
                      </a:cubicBezTo>
                      <a:cubicBezTo>
                        <a:pt x="17" y="42"/>
                        <a:pt x="17" y="42"/>
                        <a:pt x="17" y="42"/>
                      </a:cubicBezTo>
                      <a:cubicBezTo>
                        <a:pt x="18" y="45"/>
                        <a:pt x="18" y="45"/>
                        <a:pt x="18" y="45"/>
                      </a:cubicBezTo>
                      <a:cubicBezTo>
                        <a:pt x="19" y="46"/>
                        <a:pt x="19" y="46"/>
                        <a:pt x="19" y="46"/>
                      </a:cubicBezTo>
                      <a:cubicBezTo>
                        <a:pt x="21" y="50"/>
                        <a:pt x="21" y="50"/>
                        <a:pt x="21" y="50"/>
                      </a:cubicBezTo>
                      <a:cubicBezTo>
                        <a:pt x="23" y="52"/>
                        <a:pt x="23" y="52"/>
                        <a:pt x="23" y="52"/>
                      </a:cubicBezTo>
                      <a:cubicBezTo>
                        <a:pt x="25" y="53"/>
                        <a:pt x="25" y="53"/>
                        <a:pt x="25" y="53"/>
                      </a:cubicBezTo>
                      <a:cubicBezTo>
                        <a:pt x="27" y="53"/>
                        <a:pt x="27" y="53"/>
                        <a:pt x="27" y="53"/>
                      </a:cubicBezTo>
                      <a:cubicBezTo>
                        <a:pt x="29" y="54"/>
                        <a:pt x="29" y="54"/>
                        <a:pt x="29" y="54"/>
                      </a:cubicBezTo>
                      <a:cubicBezTo>
                        <a:pt x="30" y="55"/>
                        <a:pt x="30" y="55"/>
                        <a:pt x="30" y="55"/>
                      </a:cubicBezTo>
                      <a:cubicBezTo>
                        <a:pt x="30" y="57"/>
                        <a:pt x="30" y="57"/>
                        <a:pt x="30" y="57"/>
                      </a:cubicBezTo>
                      <a:cubicBezTo>
                        <a:pt x="29" y="57"/>
                        <a:pt x="29" y="57"/>
                        <a:pt x="29" y="57"/>
                      </a:cubicBezTo>
                      <a:cubicBezTo>
                        <a:pt x="27" y="57"/>
                        <a:pt x="27" y="57"/>
                        <a:pt x="27" y="57"/>
                      </a:cubicBezTo>
                      <a:cubicBezTo>
                        <a:pt x="25" y="58"/>
                        <a:pt x="25" y="58"/>
                        <a:pt x="25" y="58"/>
                      </a:cubicBezTo>
                      <a:cubicBezTo>
                        <a:pt x="21" y="56"/>
                        <a:pt x="21" y="56"/>
                        <a:pt x="21" y="56"/>
                      </a:cubicBezTo>
                      <a:cubicBezTo>
                        <a:pt x="18" y="53"/>
                        <a:pt x="18" y="53"/>
                        <a:pt x="18" y="53"/>
                      </a:cubicBezTo>
                      <a:cubicBezTo>
                        <a:pt x="16" y="50"/>
                        <a:pt x="16" y="50"/>
                        <a:pt x="16" y="50"/>
                      </a:cubicBezTo>
                      <a:cubicBezTo>
                        <a:pt x="14" y="47"/>
                        <a:pt x="14" y="47"/>
                        <a:pt x="14" y="47"/>
                      </a:cubicBezTo>
                      <a:cubicBezTo>
                        <a:pt x="12" y="45"/>
                        <a:pt x="12" y="45"/>
                        <a:pt x="12" y="45"/>
                      </a:cubicBezTo>
                      <a:cubicBezTo>
                        <a:pt x="11" y="46"/>
                        <a:pt x="11" y="46"/>
                        <a:pt x="11" y="46"/>
                      </a:cubicBezTo>
                      <a:cubicBezTo>
                        <a:pt x="10" y="46"/>
                        <a:pt x="10" y="46"/>
                        <a:pt x="10" y="46"/>
                      </a:cubicBezTo>
                      <a:cubicBezTo>
                        <a:pt x="8" y="45"/>
                        <a:pt x="8" y="45"/>
                        <a:pt x="8" y="45"/>
                      </a:cubicBezTo>
                      <a:cubicBezTo>
                        <a:pt x="6" y="46"/>
                        <a:pt x="6" y="46"/>
                        <a:pt x="6" y="46"/>
                      </a:cubicBezTo>
                      <a:cubicBezTo>
                        <a:pt x="5" y="48"/>
                        <a:pt x="5" y="48"/>
                        <a:pt x="5" y="48"/>
                      </a:cubicBezTo>
                      <a:cubicBezTo>
                        <a:pt x="3" y="48"/>
                        <a:pt x="3" y="48"/>
                        <a:pt x="3" y="48"/>
                      </a:cubicBezTo>
                      <a:cubicBezTo>
                        <a:pt x="1" y="51"/>
                        <a:pt x="1" y="51"/>
                        <a:pt x="1" y="51"/>
                      </a:cubicBezTo>
                      <a:cubicBezTo>
                        <a:pt x="0" y="53"/>
                        <a:pt x="0" y="53"/>
                        <a:pt x="0" y="53"/>
                      </a:cubicBezTo>
                      <a:cubicBezTo>
                        <a:pt x="1" y="56"/>
                        <a:pt x="1" y="56"/>
                        <a:pt x="1" y="56"/>
                      </a:cubicBezTo>
                      <a:cubicBezTo>
                        <a:pt x="0" y="58"/>
                        <a:pt x="0" y="58"/>
                        <a:pt x="0" y="58"/>
                      </a:cubicBezTo>
                      <a:cubicBezTo>
                        <a:pt x="2" y="59"/>
                        <a:pt x="2" y="59"/>
                        <a:pt x="2" y="59"/>
                      </a:cubicBezTo>
                      <a:cubicBezTo>
                        <a:pt x="3" y="62"/>
                        <a:pt x="3" y="62"/>
                        <a:pt x="3" y="62"/>
                      </a:cubicBezTo>
                      <a:cubicBezTo>
                        <a:pt x="4" y="62"/>
                        <a:pt x="4" y="62"/>
                        <a:pt x="4" y="62"/>
                      </a:cubicBezTo>
                      <a:cubicBezTo>
                        <a:pt x="5" y="65"/>
                        <a:pt x="5" y="65"/>
                        <a:pt x="5" y="65"/>
                      </a:cubicBezTo>
                      <a:cubicBezTo>
                        <a:pt x="4" y="64"/>
                        <a:pt x="4" y="64"/>
                        <a:pt x="4" y="64"/>
                      </a:cubicBezTo>
                      <a:cubicBezTo>
                        <a:pt x="2" y="63"/>
                        <a:pt x="2" y="63"/>
                        <a:pt x="2" y="63"/>
                      </a:cubicBezTo>
                      <a:cubicBezTo>
                        <a:pt x="1" y="67"/>
                        <a:pt x="1" y="67"/>
                        <a:pt x="1" y="67"/>
                      </a:cubicBezTo>
                      <a:cubicBezTo>
                        <a:pt x="2" y="70"/>
                        <a:pt x="2" y="70"/>
                        <a:pt x="2" y="70"/>
                      </a:cubicBezTo>
                      <a:cubicBezTo>
                        <a:pt x="1" y="75"/>
                        <a:pt x="1" y="75"/>
                        <a:pt x="1" y="75"/>
                      </a:cubicBezTo>
                      <a:cubicBezTo>
                        <a:pt x="1" y="77"/>
                        <a:pt x="1" y="77"/>
                        <a:pt x="1" y="77"/>
                      </a:cubicBezTo>
                      <a:cubicBezTo>
                        <a:pt x="3" y="83"/>
                        <a:pt x="3" y="83"/>
                        <a:pt x="3" y="83"/>
                      </a:cubicBezTo>
                      <a:cubicBezTo>
                        <a:pt x="3" y="86"/>
                        <a:pt x="3" y="86"/>
                        <a:pt x="3" y="86"/>
                      </a:cubicBezTo>
                      <a:cubicBezTo>
                        <a:pt x="2" y="89"/>
                        <a:pt x="2" y="89"/>
                        <a:pt x="2" y="89"/>
                      </a:cubicBezTo>
                      <a:cubicBezTo>
                        <a:pt x="4" y="92"/>
                        <a:pt x="4" y="92"/>
                        <a:pt x="4" y="92"/>
                      </a:cubicBezTo>
                      <a:cubicBezTo>
                        <a:pt x="4" y="97"/>
                        <a:pt x="4" y="97"/>
                        <a:pt x="4" y="97"/>
                      </a:cubicBezTo>
                      <a:cubicBezTo>
                        <a:pt x="4" y="105"/>
                        <a:pt x="4" y="105"/>
                        <a:pt x="4" y="105"/>
                      </a:cubicBezTo>
                      <a:cubicBezTo>
                        <a:pt x="5" y="107"/>
                        <a:pt x="5" y="107"/>
                        <a:pt x="5" y="107"/>
                      </a:cubicBezTo>
                      <a:cubicBezTo>
                        <a:pt x="6" y="108"/>
                        <a:pt x="6" y="108"/>
                        <a:pt x="6" y="108"/>
                      </a:cubicBezTo>
                      <a:cubicBezTo>
                        <a:pt x="4" y="108"/>
                        <a:pt x="4" y="108"/>
                        <a:pt x="4" y="108"/>
                      </a:cubicBezTo>
                      <a:cubicBezTo>
                        <a:pt x="2" y="110"/>
                        <a:pt x="2" y="110"/>
                        <a:pt x="2" y="110"/>
                      </a:cubicBezTo>
                      <a:cubicBezTo>
                        <a:pt x="1" y="113"/>
                        <a:pt x="1" y="113"/>
                        <a:pt x="1" y="113"/>
                      </a:cubicBezTo>
                      <a:cubicBezTo>
                        <a:pt x="2" y="116"/>
                        <a:pt x="2" y="116"/>
                        <a:pt x="2" y="116"/>
                      </a:cubicBezTo>
                      <a:cubicBezTo>
                        <a:pt x="2" y="119"/>
                        <a:pt x="2" y="119"/>
                        <a:pt x="2" y="119"/>
                      </a:cubicBezTo>
                      <a:cubicBezTo>
                        <a:pt x="1" y="122"/>
                        <a:pt x="1" y="122"/>
                        <a:pt x="1" y="122"/>
                      </a:cubicBezTo>
                      <a:cubicBezTo>
                        <a:pt x="2" y="125"/>
                        <a:pt x="2" y="125"/>
                        <a:pt x="2" y="125"/>
                      </a:cubicBezTo>
                      <a:cubicBezTo>
                        <a:pt x="3" y="128"/>
                        <a:pt x="3" y="128"/>
                        <a:pt x="3" y="128"/>
                      </a:cubicBezTo>
                      <a:cubicBezTo>
                        <a:pt x="2" y="131"/>
                        <a:pt x="2" y="131"/>
                        <a:pt x="2" y="131"/>
                      </a:cubicBezTo>
                      <a:cubicBezTo>
                        <a:pt x="1" y="135"/>
                        <a:pt x="1" y="135"/>
                        <a:pt x="1" y="135"/>
                      </a:cubicBezTo>
                      <a:cubicBezTo>
                        <a:pt x="2" y="140"/>
                        <a:pt x="2" y="140"/>
                        <a:pt x="2" y="140"/>
                      </a:cubicBezTo>
                      <a:cubicBezTo>
                        <a:pt x="4" y="141"/>
                        <a:pt x="4" y="141"/>
                        <a:pt x="4" y="141"/>
                      </a:cubicBezTo>
                      <a:cubicBezTo>
                        <a:pt x="4" y="140"/>
                        <a:pt x="4" y="140"/>
                        <a:pt x="4" y="140"/>
                      </a:cubicBezTo>
                      <a:cubicBezTo>
                        <a:pt x="5" y="144"/>
                        <a:pt x="5" y="144"/>
                        <a:pt x="5" y="144"/>
                      </a:cubicBezTo>
                      <a:cubicBezTo>
                        <a:pt x="4" y="145"/>
                        <a:pt x="4" y="145"/>
                        <a:pt x="4" y="145"/>
                      </a:cubicBezTo>
                      <a:cubicBezTo>
                        <a:pt x="4" y="149"/>
                        <a:pt x="4" y="149"/>
                        <a:pt x="4" y="149"/>
                      </a:cubicBezTo>
                      <a:cubicBezTo>
                        <a:pt x="4" y="150"/>
                        <a:pt x="4" y="150"/>
                        <a:pt x="4" y="150"/>
                      </a:cubicBezTo>
                      <a:cubicBezTo>
                        <a:pt x="6" y="150"/>
                        <a:pt x="6" y="150"/>
                        <a:pt x="6" y="150"/>
                      </a:cubicBezTo>
                      <a:cubicBezTo>
                        <a:pt x="8" y="151"/>
                        <a:pt x="8" y="151"/>
                        <a:pt x="8" y="151"/>
                      </a:cubicBezTo>
                      <a:cubicBezTo>
                        <a:pt x="14" y="159"/>
                        <a:pt x="8" y="161"/>
                        <a:pt x="13" y="166"/>
                      </a:cubicBezTo>
                      <a:cubicBezTo>
                        <a:pt x="15" y="169"/>
                        <a:pt x="15" y="169"/>
                        <a:pt x="15" y="169"/>
                      </a:cubicBezTo>
                      <a:cubicBezTo>
                        <a:pt x="16" y="172"/>
                        <a:pt x="16" y="172"/>
                        <a:pt x="16" y="172"/>
                      </a:cubicBezTo>
                      <a:cubicBezTo>
                        <a:pt x="15" y="174"/>
                        <a:pt x="15" y="174"/>
                        <a:pt x="15" y="174"/>
                      </a:cubicBezTo>
                      <a:cubicBezTo>
                        <a:pt x="14" y="175"/>
                        <a:pt x="14" y="175"/>
                        <a:pt x="14" y="175"/>
                      </a:cubicBezTo>
                      <a:cubicBezTo>
                        <a:pt x="15" y="180"/>
                        <a:pt x="15" y="180"/>
                        <a:pt x="15" y="180"/>
                      </a:cubicBezTo>
                      <a:cubicBezTo>
                        <a:pt x="15" y="188"/>
                        <a:pt x="15" y="188"/>
                        <a:pt x="15" y="188"/>
                      </a:cubicBezTo>
                      <a:cubicBezTo>
                        <a:pt x="15" y="193"/>
                        <a:pt x="15" y="193"/>
                        <a:pt x="15" y="193"/>
                      </a:cubicBezTo>
                      <a:cubicBezTo>
                        <a:pt x="14" y="197"/>
                        <a:pt x="14" y="197"/>
                        <a:pt x="14" y="197"/>
                      </a:cubicBezTo>
                      <a:cubicBezTo>
                        <a:pt x="15" y="201"/>
                        <a:pt x="15" y="201"/>
                        <a:pt x="15" y="201"/>
                      </a:cubicBezTo>
                      <a:cubicBezTo>
                        <a:pt x="17" y="201"/>
                        <a:pt x="17" y="201"/>
                        <a:pt x="17" y="201"/>
                      </a:cubicBezTo>
                      <a:cubicBezTo>
                        <a:pt x="19" y="200"/>
                        <a:pt x="19" y="200"/>
                        <a:pt x="19" y="200"/>
                      </a:cubicBezTo>
                      <a:cubicBezTo>
                        <a:pt x="21" y="199"/>
                        <a:pt x="21" y="199"/>
                        <a:pt x="21" y="199"/>
                      </a:cubicBezTo>
                      <a:cubicBezTo>
                        <a:pt x="23" y="199"/>
                        <a:pt x="23" y="199"/>
                        <a:pt x="23" y="199"/>
                      </a:cubicBezTo>
                      <a:cubicBezTo>
                        <a:pt x="26" y="199"/>
                        <a:pt x="26" y="199"/>
                        <a:pt x="26" y="199"/>
                      </a:cubicBezTo>
                      <a:cubicBezTo>
                        <a:pt x="24" y="200"/>
                        <a:pt x="24" y="200"/>
                        <a:pt x="24" y="200"/>
                      </a:cubicBezTo>
                      <a:cubicBezTo>
                        <a:pt x="22" y="201"/>
                        <a:pt x="22" y="201"/>
                        <a:pt x="22" y="201"/>
                      </a:cubicBezTo>
                      <a:cubicBezTo>
                        <a:pt x="19" y="201"/>
                        <a:pt x="19" y="201"/>
                        <a:pt x="19" y="201"/>
                      </a:cubicBezTo>
                      <a:cubicBezTo>
                        <a:pt x="17" y="205"/>
                        <a:pt x="17" y="205"/>
                        <a:pt x="17" y="205"/>
                      </a:cubicBezTo>
                      <a:cubicBezTo>
                        <a:pt x="16" y="207"/>
                        <a:pt x="16" y="207"/>
                        <a:pt x="16" y="207"/>
                      </a:cubicBezTo>
                      <a:cubicBezTo>
                        <a:pt x="15" y="212"/>
                        <a:pt x="15" y="212"/>
                        <a:pt x="15" y="212"/>
                      </a:cubicBezTo>
                      <a:cubicBezTo>
                        <a:pt x="15" y="215"/>
                        <a:pt x="15" y="215"/>
                        <a:pt x="15" y="215"/>
                      </a:cubicBezTo>
                      <a:cubicBezTo>
                        <a:pt x="17" y="215"/>
                        <a:pt x="17" y="215"/>
                        <a:pt x="17" y="215"/>
                      </a:cubicBezTo>
                      <a:cubicBezTo>
                        <a:pt x="16" y="217"/>
                        <a:pt x="16" y="217"/>
                        <a:pt x="16" y="217"/>
                      </a:cubicBezTo>
                      <a:cubicBezTo>
                        <a:pt x="18" y="216"/>
                        <a:pt x="18" y="216"/>
                        <a:pt x="18" y="216"/>
                      </a:cubicBezTo>
                      <a:cubicBezTo>
                        <a:pt x="21" y="215"/>
                        <a:pt x="21" y="215"/>
                        <a:pt x="21" y="215"/>
                      </a:cubicBezTo>
                      <a:cubicBezTo>
                        <a:pt x="24" y="214"/>
                        <a:pt x="24" y="214"/>
                        <a:pt x="24" y="214"/>
                      </a:cubicBezTo>
                      <a:cubicBezTo>
                        <a:pt x="26" y="213"/>
                        <a:pt x="26" y="213"/>
                        <a:pt x="26" y="213"/>
                      </a:cubicBezTo>
                      <a:cubicBezTo>
                        <a:pt x="29" y="212"/>
                        <a:pt x="29" y="212"/>
                        <a:pt x="29" y="212"/>
                      </a:cubicBezTo>
                      <a:cubicBezTo>
                        <a:pt x="32" y="213"/>
                        <a:pt x="32" y="213"/>
                        <a:pt x="32" y="213"/>
                      </a:cubicBezTo>
                      <a:cubicBezTo>
                        <a:pt x="35" y="212"/>
                        <a:pt x="35" y="212"/>
                        <a:pt x="35" y="212"/>
                      </a:cubicBezTo>
                      <a:cubicBezTo>
                        <a:pt x="37" y="211"/>
                        <a:pt x="37" y="211"/>
                        <a:pt x="37" y="211"/>
                      </a:cubicBezTo>
                      <a:cubicBezTo>
                        <a:pt x="39" y="212"/>
                        <a:pt x="39" y="212"/>
                        <a:pt x="39" y="212"/>
                      </a:cubicBezTo>
                      <a:cubicBezTo>
                        <a:pt x="41" y="213"/>
                        <a:pt x="41" y="213"/>
                        <a:pt x="41" y="213"/>
                      </a:cubicBezTo>
                      <a:cubicBezTo>
                        <a:pt x="43" y="214"/>
                        <a:pt x="43" y="214"/>
                        <a:pt x="43" y="214"/>
                      </a:cubicBezTo>
                      <a:cubicBezTo>
                        <a:pt x="45" y="215"/>
                        <a:pt x="45" y="215"/>
                        <a:pt x="45" y="215"/>
                      </a:cubicBezTo>
                      <a:cubicBezTo>
                        <a:pt x="46" y="214"/>
                        <a:pt x="46" y="214"/>
                        <a:pt x="46" y="214"/>
                      </a:cubicBezTo>
                      <a:cubicBezTo>
                        <a:pt x="47" y="210"/>
                        <a:pt x="47" y="210"/>
                        <a:pt x="47" y="210"/>
                      </a:cubicBezTo>
                      <a:cubicBezTo>
                        <a:pt x="47" y="208"/>
                        <a:pt x="47" y="208"/>
                        <a:pt x="47" y="208"/>
                      </a:cubicBezTo>
                      <a:cubicBezTo>
                        <a:pt x="46" y="207"/>
                        <a:pt x="46" y="207"/>
                        <a:pt x="46" y="207"/>
                      </a:cubicBezTo>
                      <a:cubicBezTo>
                        <a:pt x="45" y="211"/>
                        <a:pt x="45" y="211"/>
                        <a:pt x="45" y="211"/>
                      </a:cubicBezTo>
                      <a:cubicBezTo>
                        <a:pt x="42" y="211"/>
                        <a:pt x="42" y="211"/>
                        <a:pt x="42" y="211"/>
                      </a:cubicBezTo>
                      <a:cubicBezTo>
                        <a:pt x="43" y="208"/>
                        <a:pt x="43" y="208"/>
                        <a:pt x="43" y="208"/>
                      </a:cubicBezTo>
                      <a:cubicBezTo>
                        <a:pt x="45" y="208"/>
                        <a:pt x="45" y="208"/>
                        <a:pt x="45" y="208"/>
                      </a:cubicBezTo>
                      <a:cubicBezTo>
                        <a:pt x="46" y="205"/>
                        <a:pt x="46" y="205"/>
                        <a:pt x="46" y="205"/>
                      </a:cubicBezTo>
                      <a:cubicBezTo>
                        <a:pt x="47" y="204"/>
                        <a:pt x="47" y="204"/>
                        <a:pt x="47" y="204"/>
                      </a:cubicBezTo>
                      <a:cubicBezTo>
                        <a:pt x="47" y="200"/>
                        <a:pt x="47" y="200"/>
                        <a:pt x="47" y="200"/>
                      </a:cubicBezTo>
                      <a:cubicBezTo>
                        <a:pt x="50" y="194"/>
                        <a:pt x="50" y="194"/>
                        <a:pt x="50" y="194"/>
                      </a:cubicBezTo>
                      <a:cubicBezTo>
                        <a:pt x="51" y="190"/>
                        <a:pt x="51" y="190"/>
                        <a:pt x="51" y="190"/>
                      </a:cubicBezTo>
                      <a:cubicBezTo>
                        <a:pt x="53" y="185"/>
                        <a:pt x="53" y="185"/>
                        <a:pt x="53" y="185"/>
                      </a:cubicBezTo>
                      <a:cubicBezTo>
                        <a:pt x="55" y="183"/>
                        <a:pt x="55" y="183"/>
                        <a:pt x="55" y="183"/>
                      </a:cubicBezTo>
                      <a:cubicBezTo>
                        <a:pt x="57" y="183"/>
                        <a:pt x="57" y="183"/>
                        <a:pt x="57" y="183"/>
                      </a:cubicBezTo>
                      <a:cubicBezTo>
                        <a:pt x="59" y="182"/>
                        <a:pt x="59" y="182"/>
                        <a:pt x="59" y="182"/>
                      </a:cubicBezTo>
                      <a:cubicBezTo>
                        <a:pt x="62" y="169"/>
                        <a:pt x="67" y="177"/>
                        <a:pt x="59" y="159"/>
                      </a:cubicBezTo>
                      <a:cubicBezTo>
                        <a:pt x="57" y="157"/>
                        <a:pt x="57" y="157"/>
                        <a:pt x="57" y="157"/>
                      </a:cubicBezTo>
                      <a:cubicBezTo>
                        <a:pt x="54" y="155"/>
                        <a:pt x="54" y="155"/>
                        <a:pt x="54" y="155"/>
                      </a:cubicBezTo>
                      <a:cubicBezTo>
                        <a:pt x="54" y="152"/>
                        <a:pt x="54" y="152"/>
                        <a:pt x="54" y="152"/>
                      </a:cubicBezTo>
                      <a:cubicBezTo>
                        <a:pt x="54" y="147"/>
                        <a:pt x="54" y="147"/>
                        <a:pt x="54" y="147"/>
                      </a:cubicBezTo>
                      <a:cubicBezTo>
                        <a:pt x="53" y="147"/>
                        <a:pt x="53" y="147"/>
                        <a:pt x="53" y="147"/>
                      </a:cubicBezTo>
                      <a:cubicBezTo>
                        <a:pt x="51" y="148"/>
                        <a:pt x="51" y="148"/>
                        <a:pt x="51" y="148"/>
                      </a:cubicBezTo>
                      <a:cubicBezTo>
                        <a:pt x="49" y="148"/>
                        <a:pt x="49" y="148"/>
                        <a:pt x="49" y="148"/>
                      </a:cubicBezTo>
                      <a:cubicBezTo>
                        <a:pt x="47" y="148"/>
                        <a:pt x="47" y="148"/>
                        <a:pt x="47" y="148"/>
                      </a:cubicBezTo>
                      <a:cubicBezTo>
                        <a:pt x="44" y="146"/>
                        <a:pt x="44" y="146"/>
                        <a:pt x="44" y="146"/>
                      </a:cubicBezTo>
                      <a:cubicBezTo>
                        <a:pt x="44" y="146"/>
                        <a:pt x="44" y="146"/>
                        <a:pt x="44" y="146"/>
                      </a:cubicBezTo>
                      <a:cubicBezTo>
                        <a:pt x="42" y="146"/>
                        <a:pt x="42" y="146"/>
                        <a:pt x="42" y="146"/>
                      </a:cubicBezTo>
                      <a:cubicBezTo>
                        <a:pt x="40" y="148"/>
                        <a:pt x="40" y="148"/>
                        <a:pt x="40" y="148"/>
                      </a:cubicBezTo>
                      <a:cubicBezTo>
                        <a:pt x="39" y="145"/>
                        <a:pt x="39" y="145"/>
                        <a:pt x="39" y="145"/>
                      </a:cubicBezTo>
                      <a:cubicBezTo>
                        <a:pt x="39" y="143"/>
                        <a:pt x="39" y="143"/>
                        <a:pt x="39" y="143"/>
                      </a:cubicBezTo>
                      <a:cubicBezTo>
                        <a:pt x="41" y="142"/>
                        <a:pt x="41" y="142"/>
                        <a:pt x="41" y="142"/>
                      </a:cubicBezTo>
                      <a:cubicBezTo>
                        <a:pt x="44" y="142"/>
                        <a:pt x="44" y="142"/>
                        <a:pt x="44" y="142"/>
                      </a:cubicBezTo>
                      <a:cubicBezTo>
                        <a:pt x="46" y="142"/>
                        <a:pt x="46" y="142"/>
                        <a:pt x="46" y="142"/>
                      </a:cubicBezTo>
                      <a:cubicBezTo>
                        <a:pt x="49" y="142"/>
                        <a:pt x="49" y="142"/>
                        <a:pt x="49" y="142"/>
                      </a:cubicBezTo>
                      <a:cubicBezTo>
                        <a:pt x="51" y="142"/>
                        <a:pt x="51" y="142"/>
                        <a:pt x="51" y="142"/>
                      </a:cubicBezTo>
                      <a:cubicBezTo>
                        <a:pt x="53" y="142"/>
                        <a:pt x="53" y="142"/>
                        <a:pt x="53" y="142"/>
                      </a:cubicBezTo>
                      <a:cubicBezTo>
                        <a:pt x="55" y="141"/>
                        <a:pt x="55" y="141"/>
                        <a:pt x="55" y="141"/>
                      </a:cubicBezTo>
                      <a:cubicBezTo>
                        <a:pt x="57" y="141"/>
                        <a:pt x="57" y="141"/>
                        <a:pt x="57" y="141"/>
                      </a:cubicBezTo>
                      <a:cubicBezTo>
                        <a:pt x="59" y="142"/>
                        <a:pt x="59" y="142"/>
                        <a:pt x="59" y="142"/>
                      </a:cubicBezTo>
                      <a:cubicBezTo>
                        <a:pt x="63" y="139"/>
                        <a:pt x="63" y="139"/>
                        <a:pt x="63" y="139"/>
                      </a:cubicBezTo>
                      <a:cubicBezTo>
                        <a:pt x="64" y="140"/>
                        <a:pt x="64" y="140"/>
                        <a:pt x="64" y="140"/>
                      </a:cubicBezTo>
                      <a:cubicBezTo>
                        <a:pt x="66" y="140"/>
                        <a:pt x="66" y="140"/>
                        <a:pt x="66" y="140"/>
                      </a:cubicBezTo>
                      <a:cubicBezTo>
                        <a:pt x="68" y="138"/>
                        <a:pt x="68" y="138"/>
                        <a:pt x="68" y="138"/>
                      </a:cubicBezTo>
                      <a:cubicBezTo>
                        <a:pt x="70" y="141"/>
                        <a:pt x="70" y="141"/>
                        <a:pt x="70" y="141"/>
                      </a:cubicBezTo>
                      <a:cubicBezTo>
                        <a:pt x="72" y="140"/>
                        <a:pt x="72" y="140"/>
                        <a:pt x="72" y="140"/>
                      </a:cubicBezTo>
                      <a:cubicBezTo>
                        <a:pt x="75" y="142"/>
                        <a:pt x="75" y="142"/>
                        <a:pt x="75" y="142"/>
                      </a:cubicBezTo>
                      <a:cubicBezTo>
                        <a:pt x="77" y="142"/>
                        <a:pt x="77" y="142"/>
                        <a:pt x="77" y="142"/>
                      </a:cubicBezTo>
                      <a:cubicBezTo>
                        <a:pt x="82" y="145"/>
                        <a:pt x="82" y="145"/>
                        <a:pt x="82" y="145"/>
                      </a:cubicBezTo>
                      <a:cubicBezTo>
                        <a:pt x="85" y="145"/>
                        <a:pt x="85" y="145"/>
                        <a:pt x="85" y="145"/>
                      </a:cubicBezTo>
                      <a:cubicBezTo>
                        <a:pt x="88" y="146"/>
                        <a:pt x="88" y="146"/>
                        <a:pt x="88" y="146"/>
                      </a:cubicBezTo>
                      <a:cubicBezTo>
                        <a:pt x="91" y="147"/>
                        <a:pt x="91" y="147"/>
                        <a:pt x="91" y="147"/>
                      </a:cubicBezTo>
                      <a:cubicBezTo>
                        <a:pt x="93" y="149"/>
                        <a:pt x="93" y="149"/>
                        <a:pt x="93" y="149"/>
                      </a:cubicBezTo>
                      <a:cubicBezTo>
                        <a:pt x="97" y="149"/>
                        <a:pt x="97" y="149"/>
                        <a:pt x="97" y="149"/>
                      </a:cubicBezTo>
                      <a:cubicBezTo>
                        <a:pt x="99" y="147"/>
                        <a:pt x="99" y="147"/>
                        <a:pt x="99" y="147"/>
                      </a:cubicBezTo>
                      <a:cubicBezTo>
                        <a:pt x="102" y="145"/>
                        <a:pt x="102" y="145"/>
                        <a:pt x="102" y="145"/>
                      </a:cubicBezTo>
                      <a:cubicBezTo>
                        <a:pt x="104" y="140"/>
                        <a:pt x="104" y="140"/>
                        <a:pt x="104" y="140"/>
                      </a:cubicBezTo>
                      <a:cubicBezTo>
                        <a:pt x="106" y="139"/>
                        <a:pt x="106" y="139"/>
                        <a:pt x="106" y="139"/>
                      </a:cubicBezTo>
                      <a:cubicBezTo>
                        <a:pt x="108" y="136"/>
                        <a:pt x="108" y="136"/>
                        <a:pt x="108" y="136"/>
                      </a:cubicBezTo>
                      <a:cubicBezTo>
                        <a:pt x="110" y="132"/>
                        <a:pt x="110" y="132"/>
                        <a:pt x="110" y="132"/>
                      </a:cubicBezTo>
                      <a:cubicBezTo>
                        <a:pt x="110" y="129"/>
                        <a:pt x="110" y="129"/>
                        <a:pt x="110" y="129"/>
                      </a:cubicBezTo>
                      <a:cubicBezTo>
                        <a:pt x="112" y="126"/>
                        <a:pt x="112" y="126"/>
                        <a:pt x="112" y="126"/>
                      </a:cubicBezTo>
                      <a:cubicBezTo>
                        <a:pt x="115" y="121"/>
                        <a:pt x="115" y="121"/>
                        <a:pt x="115" y="121"/>
                      </a:cubicBezTo>
                      <a:cubicBezTo>
                        <a:pt x="114" y="118"/>
                        <a:pt x="114" y="118"/>
                        <a:pt x="114" y="118"/>
                      </a:cubicBezTo>
                      <a:cubicBezTo>
                        <a:pt x="117" y="114"/>
                        <a:pt x="117" y="114"/>
                        <a:pt x="117" y="114"/>
                      </a:cubicBezTo>
                      <a:cubicBezTo>
                        <a:pt x="119" y="109"/>
                        <a:pt x="119" y="109"/>
                        <a:pt x="119" y="109"/>
                      </a:cubicBezTo>
                      <a:cubicBezTo>
                        <a:pt x="120" y="105"/>
                        <a:pt x="120" y="105"/>
                        <a:pt x="120" y="105"/>
                      </a:cubicBezTo>
                      <a:cubicBezTo>
                        <a:pt x="122" y="103"/>
                        <a:pt x="122" y="103"/>
                        <a:pt x="122" y="103"/>
                      </a:cubicBezTo>
                      <a:cubicBezTo>
                        <a:pt x="121" y="99"/>
                        <a:pt x="121" y="99"/>
                        <a:pt x="121" y="99"/>
                      </a:cubicBezTo>
                      <a:cubicBezTo>
                        <a:pt x="119" y="99"/>
                        <a:pt x="119" y="99"/>
                        <a:pt x="119" y="99"/>
                      </a:cubicBezTo>
                      <a:cubicBezTo>
                        <a:pt x="115" y="98"/>
                        <a:pt x="115" y="98"/>
                        <a:pt x="115" y="98"/>
                      </a:cubicBezTo>
                      <a:cubicBezTo>
                        <a:pt x="118" y="97"/>
                        <a:pt x="118" y="97"/>
                        <a:pt x="118" y="97"/>
                      </a:cubicBezTo>
                      <a:cubicBezTo>
                        <a:pt x="120" y="97"/>
                        <a:pt x="120" y="97"/>
                        <a:pt x="120" y="97"/>
                      </a:cubicBezTo>
                      <a:cubicBezTo>
                        <a:pt x="122" y="96"/>
                        <a:pt x="122" y="96"/>
                        <a:pt x="122" y="96"/>
                      </a:cubicBezTo>
                      <a:cubicBezTo>
                        <a:pt x="124" y="96"/>
                        <a:pt x="124" y="96"/>
                        <a:pt x="124" y="96"/>
                      </a:cubicBezTo>
                      <a:cubicBezTo>
                        <a:pt x="126" y="93"/>
                        <a:pt x="126" y="93"/>
                        <a:pt x="126" y="93"/>
                      </a:cubicBezTo>
                      <a:cubicBezTo>
                        <a:pt x="127" y="87"/>
                        <a:pt x="127" y="87"/>
                        <a:pt x="127" y="87"/>
                      </a:cubicBezTo>
                      <a:cubicBezTo>
                        <a:pt x="129" y="85"/>
                        <a:pt x="129" y="85"/>
                        <a:pt x="129" y="85"/>
                      </a:cubicBezTo>
                      <a:cubicBezTo>
                        <a:pt x="130" y="81"/>
                        <a:pt x="130" y="81"/>
                        <a:pt x="130" y="81"/>
                      </a:cubicBezTo>
                      <a:cubicBezTo>
                        <a:pt x="132" y="77"/>
                        <a:pt x="132" y="77"/>
                        <a:pt x="132" y="77"/>
                      </a:cubicBezTo>
                      <a:cubicBezTo>
                        <a:pt x="133" y="75"/>
                        <a:pt x="133" y="75"/>
                        <a:pt x="133" y="75"/>
                      </a:cubicBezTo>
                      <a:cubicBezTo>
                        <a:pt x="134" y="71"/>
                        <a:pt x="134" y="71"/>
                        <a:pt x="134" y="71"/>
                      </a:cubicBezTo>
                      <a:cubicBezTo>
                        <a:pt x="133" y="69"/>
                        <a:pt x="133" y="69"/>
                        <a:pt x="133" y="69"/>
                      </a:cubicBezTo>
                      <a:cubicBezTo>
                        <a:pt x="133" y="66"/>
                        <a:pt x="133" y="66"/>
                        <a:pt x="133" y="66"/>
                      </a:cubicBezTo>
                      <a:cubicBezTo>
                        <a:pt x="134" y="67"/>
                        <a:pt x="134" y="67"/>
                        <a:pt x="134" y="67"/>
                      </a:cubicBezTo>
                      <a:cubicBezTo>
                        <a:pt x="135" y="68"/>
                        <a:pt x="135" y="68"/>
                        <a:pt x="135" y="68"/>
                      </a:cubicBezTo>
                      <a:cubicBezTo>
                        <a:pt x="137" y="68"/>
                        <a:pt x="137" y="68"/>
                        <a:pt x="137" y="68"/>
                      </a:cubicBezTo>
                      <a:cubicBezTo>
                        <a:pt x="140" y="64"/>
                        <a:pt x="140" y="64"/>
                        <a:pt x="140" y="64"/>
                      </a:cubicBezTo>
                      <a:cubicBezTo>
                        <a:pt x="141" y="60"/>
                        <a:pt x="141" y="60"/>
                        <a:pt x="141" y="60"/>
                      </a:cubicBezTo>
                      <a:cubicBezTo>
                        <a:pt x="144" y="56"/>
                        <a:pt x="144" y="56"/>
                        <a:pt x="144" y="56"/>
                      </a:cubicBezTo>
                      <a:cubicBezTo>
                        <a:pt x="147" y="50"/>
                        <a:pt x="147" y="50"/>
                        <a:pt x="147" y="50"/>
                      </a:cubicBezTo>
                      <a:cubicBezTo>
                        <a:pt x="149" y="44"/>
                        <a:pt x="149" y="44"/>
                        <a:pt x="149" y="44"/>
                      </a:cubicBezTo>
                      <a:cubicBezTo>
                        <a:pt x="150" y="41"/>
                        <a:pt x="150" y="41"/>
                        <a:pt x="150" y="41"/>
                      </a:cubicBezTo>
                      <a:cubicBezTo>
                        <a:pt x="150" y="36"/>
                        <a:pt x="150" y="36"/>
                        <a:pt x="150" y="36"/>
                      </a:cubicBezTo>
                      <a:cubicBezTo>
                        <a:pt x="152" y="35"/>
                        <a:pt x="152" y="35"/>
                        <a:pt x="152" y="35"/>
                      </a:cubicBezTo>
                      <a:cubicBezTo>
                        <a:pt x="153" y="38"/>
                        <a:pt x="153" y="38"/>
                        <a:pt x="153" y="38"/>
                      </a:cubicBezTo>
                      <a:cubicBezTo>
                        <a:pt x="154" y="36"/>
                        <a:pt x="154" y="36"/>
                        <a:pt x="154" y="36"/>
                      </a:cubicBezTo>
                      <a:cubicBezTo>
                        <a:pt x="155" y="32"/>
                        <a:pt x="155" y="32"/>
                        <a:pt x="155" y="32"/>
                      </a:cubicBezTo>
                      <a:cubicBezTo>
                        <a:pt x="153" y="30"/>
                        <a:pt x="153" y="30"/>
                        <a:pt x="153" y="30"/>
                      </a:cubicBezTo>
                      <a:cubicBezTo>
                        <a:pt x="152" y="29"/>
                        <a:pt x="152" y="29"/>
                        <a:pt x="152" y="29"/>
                      </a:cubicBezTo>
                      <a:cubicBezTo>
                        <a:pt x="150" y="31"/>
                        <a:pt x="150" y="31"/>
                        <a:pt x="150" y="31"/>
                      </a:cubicBezTo>
                      <a:cubicBezTo>
                        <a:pt x="149" y="30"/>
                        <a:pt x="149" y="30"/>
                        <a:pt x="149" y="30"/>
                      </a:cubicBezTo>
                      <a:cubicBezTo>
                        <a:pt x="147" y="29"/>
                        <a:pt x="147" y="29"/>
                        <a:pt x="147" y="29"/>
                      </a:cubicBezTo>
                      <a:cubicBezTo>
                        <a:pt x="142" y="27"/>
                        <a:pt x="139" y="25"/>
                        <a:pt x="134" y="23"/>
                      </a:cubicBezTo>
                      <a:cubicBezTo>
                        <a:pt x="131" y="21"/>
                        <a:pt x="131" y="21"/>
                        <a:pt x="131" y="21"/>
                      </a:cubicBezTo>
                      <a:cubicBezTo>
                        <a:pt x="125" y="20"/>
                        <a:pt x="125" y="20"/>
                        <a:pt x="125" y="20"/>
                      </a:cubicBezTo>
                      <a:cubicBezTo>
                        <a:pt x="119" y="21"/>
                        <a:pt x="119" y="21"/>
                        <a:pt x="119" y="21"/>
                      </a:cubicBezTo>
                      <a:cubicBezTo>
                        <a:pt x="114" y="20"/>
                        <a:pt x="114" y="20"/>
                        <a:pt x="114" y="20"/>
                      </a:cubicBezTo>
                      <a:cubicBezTo>
                        <a:pt x="111" y="21"/>
                        <a:pt x="111" y="21"/>
                        <a:pt x="111" y="21"/>
                      </a:cubicBezTo>
                      <a:cubicBezTo>
                        <a:pt x="109" y="20"/>
                        <a:pt x="109" y="20"/>
                        <a:pt x="109" y="20"/>
                      </a:cubicBezTo>
                      <a:cubicBezTo>
                        <a:pt x="106" y="20"/>
                        <a:pt x="106" y="20"/>
                        <a:pt x="106" y="20"/>
                      </a:cubicBezTo>
                      <a:cubicBezTo>
                        <a:pt x="103" y="23"/>
                        <a:pt x="103" y="23"/>
                        <a:pt x="103" y="23"/>
                      </a:cubicBezTo>
                      <a:cubicBezTo>
                        <a:pt x="101" y="24"/>
                        <a:pt x="101" y="24"/>
                        <a:pt x="101" y="24"/>
                      </a:cubicBezTo>
                      <a:cubicBezTo>
                        <a:pt x="101" y="27"/>
                        <a:pt x="101" y="27"/>
                        <a:pt x="101" y="27"/>
                      </a:cubicBezTo>
                      <a:cubicBezTo>
                        <a:pt x="99" y="27"/>
                        <a:pt x="99" y="27"/>
                        <a:pt x="99" y="27"/>
                      </a:cubicBezTo>
                      <a:cubicBezTo>
                        <a:pt x="95" y="27"/>
                        <a:pt x="95" y="27"/>
                        <a:pt x="95" y="27"/>
                      </a:cubicBezTo>
                      <a:cubicBezTo>
                        <a:pt x="97" y="21"/>
                        <a:pt x="97" y="21"/>
                        <a:pt x="97" y="21"/>
                      </a:cubicBezTo>
                      <a:cubicBezTo>
                        <a:pt x="95" y="18"/>
                        <a:pt x="95" y="18"/>
                        <a:pt x="95" y="18"/>
                      </a:cubicBezTo>
                      <a:cubicBezTo>
                        <a:pt x="92" y="16"/>
                        <a:pt x="92" y="16"/>
                        <a:pt x="92" y="16"/>
                      </a:cubicBezTo>
                      <a:cubicBezTo>
                        <a:pt x="89" y="13"/>
                        <a:pt x="89" y="13"/>
                        <a:pt x="89" y="13"/>
                      </a:cubicBezTo>
                      <a:cubicBezTo>
                        <a:pt x="86" y="11"/>
                        <a:pt x="86" y="11"/>
                        <a:pt x="86" y="11"/>
                      </a:cubicBezTo>
                      <a:cubicBezTo>
                        <a:pt x="85" y="13"/>
                        <a:pt x="85" y="13"/>
                        <a:pt x="85" y="13"/>
                      </a:cubicBezTo>
                      <a:cubicBezTo>
                        <a:pt x="83" y="13"/>
                        <a:pt x="83" y="13"/>
                        <a:pt x="83" y="13"/>
                      </a:cubicBezTo>
                      <a:cubicBezTo>
                        <a:pt x="83" y="10"/>
                        <a:pt x="83" y="10"/>
                        <a:pt x="83" y="10"/>
                      </a:cubicBezTo>
                      <a:cubicBezTo>
                        <a:pt x="81" y="8"/>
                        <a:pt x="81" y="8"/>
                        <a:pt x="81" y="8"/>
                      </a:cubicBezTo>
                      <a:cubicBezTo>
                        <a:pt x="77" y="7"/>
                        <a:pt x="77" y="7"/>
                        <a:pt x="77" y="7"/>
                      </a:cubicBezTo>
                      <a:cubicBezTo>
                        <a:pt x="74" y="7"/>
                        <a:pt x="74" y="7"/>
                        <a:pt x="74" y="7"/>
                      </a:cubicBezTo>
                      <a:cubicBezTo>
                        <a:pt x="70" y="5"/>
                        <a:pt x="70" y="5"/>
                        <a:pt x="70" y="5"/>
                      </a:cubicBez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782" name="Freeform 1071">
                  <a:extLst>
                    <a:ext uri="{FF2B5EF4-FFF2-40B4-BE49-F238E27FC236}">
                      <a16:creationId xmlns:a16="http://schemas.microsoft.com/office/drawing/2014/main" id="{49CD795E-84FA-B6F3-32E3-A03C5DDEF054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3146412" y="1884260"/>
                  <a:ext cx="25019" cy="58378"/>
                </a:xfrm>
                <a:custGeom>
                  <a:avLst/>
                  <a:gdLst>
                    <a:gd name="T0" fmla="*/ 1 w 21"/>
                    <a:gd name="T1" fmla="*/ 15 h 49"/>
                    <a:gd name="T2" fmla="*/ 0 w 21"/>
                    <a:gd name="T3" fmla="*/ 19 h 49"/>
                    <a:gd name="T4" fmla="*/ 0 w 21"/>
                    <a:gd name="T5" fmla="*/ 29 h 49"/>
                    <a:gd name="T6" fmla="*/ 8 w 21"/>
                    <a:gd name="T7" fmla="*/ 29 h 49"/>
                    <a:gd name="T8" fmla="*/ 11 w 21"/>
                    <a:gd name="T9" fmla="*/ 32 h 49"/>
                    <a:gd name="T10" fmla="*/ 11 w 21"/>
                    <a:gd name="T11" fmla="*/ 36 h 49"/>
                    <a:gd name="T12" fmla="*/ 10 w 21"/>
                    <a:gd name="T13" fmla="*/ 37 h 49"/>
                    <a:gd name="T14" fmla="*/ 16 w 21"/>
                    <a:gd name="T15" fmla="*/ 47 h 49"/>
                    <a:gd name="T16" fmla="*/ 18 w 21"/>
                    <a:gd name="T17" fmla="*/ 49 h 49"/>
                    <a:gd name="T18" fmla="*/ 20 w 21"/>
                    <a:gd name="T19" fmla="*/ 42 h 49"/>
                    <a:gd name="T20" fmla="*/ 21 w 21"/>
                    <a:gd name="T21" fmla="*/ 34 h 49"/>
                    <a:gd name="T22" fmla="*/ 21 w 21"/>
                    <a:gd name="T23" fmla="*/ 30 h 49"/>
                    <a:gd name="T24" fmla="*/ 21 w 21"/>
                    <a:gd name="T25" fmla="*/ 22 h 49"/>
                    <a:gd name="T26" fmla="*/ 20 w 21"/>
                    <a:gd name="T27" fmla="*/ 16 h 49"/>
                    <a:gd name="T28" fmla="*/ 20 w 21"/>
                    <a:gd name="T29" fmla="*/ 15 h 49"/>
                    <a:gd name="T30" fmla="*/ 19 w 21"/>
                    <a:gd name="T31" fmla="*/ 8 h 49"/>
                    <a:gd name="T32" fmla="*/ 19 w 21"/>
                    <a:gd name="T33" fmla="*/ 7 h 49"/>
                    <a:gd name="T34" fmla="*/ 15 w 21"/>
                    <a:gd name="T35" fmla="*/ 3 h 49"/>
                    <a:gd name="T36" fmla="*/ 14 w 21"/>
                    <a:gd name="T37" fmla="*/ 2 h 49"/>
                    <a:gd name="T38" fmla="*/ 12 w 21"/>
                    <a:gd name="T39" fmla="*/ 3 h 49"/>
                    <a:gd name="T40" fmla="*/ 7 w 21"/>
                    <a:gd name="T41" fmla="*/ 2 h 49"/>
                    <a:gd name="T42" fmla="*/ 4 w 21"/>
                    <a:gd name="T43" fmla="*/ 0 h 49"/>
                    <a:gd name="T44" fmla="*/ 4 w 21"/>
                    <a:gd name="T45" fmla="*/ 1 h 49"/>
                    <a:gd name="T46" fmla="*/ 4 w 21"/>
                    <a:gd name="T47" fmla="*/ 1 h 49"/>
                    <a:gd name="T48" fmla="*/ 3 w 21"/>
                    <a:gd name="T49" fmla="*/ 2 h 49"/>
                    <a:gd name="T50" fmla="*/ 2 w 21"/>
                    <a:gd name="T51" fmla="*/ 3 h 49"/>
                    <a:gd name="T52" fmla="*/ 2 w 21"/>
                    <a:gd name="T53" fmla="*/ 6 h 49"/>
                    <a:gd name="T54" fmla="*/ 1 w 21"/>
                    <a:gd name="T55" fmla="*/ 6 h 49"/>
                    <a:gd name="T56" fmla="*/ 1 w 21"/>
                    <a:gd name="T57" fmla="*/ 7 h 49"/>
                    <a:gd name="T58" fmla="*/ 1 w 21"/>
                    <a:gd name="T59" fmla="*/ 15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</a:cxnLst>
                  <a:rect l="0" t="0" r="r" b="b"/>
                  <a:pathLst>
                    <a:path w="21" h="49">
                      <a:moveTo>
                        <a:pt x="1" y="15"/>
                      </a:moveTo>
                      <a:lnTo>
                        <a:pt x="0" y="19"/>
                      </a:lnTo>
                      <a:lnTo>
                        <a:pt x="0" y="29"/>
                      </a:lnTo>
                      <a:lnTo>
                        <a:pt x="8" y="29"/>
                      </a:lnTo>
                      <a:lnTo>
                        <a:pt x="11" y="32"/>
                      </a:lnTo>
                      <a:lnTo>
                        <a:pt x="11" y="36"/>
                      </a:lnTo>
                      <a:lnTo>
                        <a:pt x="10" y="37"/>
                      </a:lnTo>
                      <a:lnTo>
                        <a:pt x="16" y="47"/>
                      </a:lnTo>
                      <a:lnTo>
                        <a:pt x="18" y="49"/>
                      </a:lnTo>
                      <a:lnTo>
                        <a:pt x="20" y="42"/>
                      </a:lnTo>
                      <a:lnTo>
                        <a:pt x="21" y="34"/>
                      </a:lnTo>
                      <a:lnTo>
                        <a:pt x="21" y="30"/>
                      </a:lnTo>
                      <a:lnTo>
                        <a:pt x="21" y="22"/>
                      </a:lnTo>
                      <a:lnTo>
                        <a:pt x="20" y="16"/>
                      </a:lnTo>
                      <a:lnTo>
                        <a:pt x="20" y="15"/>
                      </a:lnTo>
                      <a:lnTo>
                        <a:pt x="19" y="8"/>
                      </a:lnTo>
                      <a:lnTo>
                        <a:pt x="19" y="7"/>
                      </a:lnTo>
                      <a:lnTo>
                        <a:pt x="15" y="3"/>
                      </a:lnTo>
                      <a:lnTo>
                        <a:pt x="14" y="2"/>
                      </a:lnTo>
                      <a:lnTo>
                        <a:pt x="12" y="3"/>
                      </a:lnTo>
                      <a:lnTo>
                        <a:pt x="7" y="2"/>
                      </a:lnTo>
                      <a:lnTo>
                        <a:pt x="4" y="0"/>
                      </a:lnTo>
                      <a:lnTo>
                        <a:pt x="4" y="1"/>
                      </a:lnTo>
                      <a:lnTo>
                        <a:pt x="4" y="1"/>
                      </a:lnTo>
                      <a:lnTo>
                        <a:pt x="3" y="2"/>
                      </a:lnTo>
                      <a:lnTo>
                        <a:pt x="2" y="3"/>
                      </a:lnTo>
                      <a:lnTo>
                        <a:pt x="2" y="6"/>
                      </a:lnTo>
                      <a:lnTo>
                        <a:pt x="1" y="6"/>
                      </a:lnTo>
                      <a:lnTo>
                        <a:pt x="1" y="7"/>
                      </a:lnTo>
                      <a:lnTo>
                        <a:pt x="1" y="15"/>
                      </a:lnTo>
                      <a:close/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783" name="Line 1072">
                  <a:extLst>
                    <a:ext uri="{FF2B5EF4-FFF2-40B4-BE49-F238E27FC236}">
                      <a16:creationId xmlns:a16="http://schemas.microsoft.com/office/drawing/2014/main" id="{BF7D6352-7096-866E-6764-ECC6B2B0697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gray">
                <a:xfrm flipH="1" flipV="1">
                  <a:off x="3227426" y="1822308"/>
                  <a:ext cx="3574" cy="2383"/>
                </a:xfrm>
                <a:prstGeom prst="line">
                  <a:avLst/>
                </a:pr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784" name="Freeform 1073">
                  <a:extLst>
                    <a:ext uri="{FF2B5EF4-FFF2-40B4-BE49-F238E27FC236}">
                      <a16:creationId xmlns:a16="http://schemas.microsoft.com/office/drawing/2014/main" id="{DAEA34DE-38FF-F118-10D8-3D4EEDD89A9E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3209554" y="1822308"/>
                  <a:ext cx="22637" cy="11914"/>
                </a:xfrm>
                <a:custGeom>
                  <a:avLst/>
                  <a:gdLst>
                    <a:gd name="T0" fmla="*/ 15 w 19"/>
                    <a:gd name="T1" fmla="*/ 0 h 10"/>
                    <a:gd name="T2" fmla="*/ 12 w 19"/>
                    <a:gd name="T3" fmla="*/ 0 h 10"/>
                    <a:gd name="T4" fmla="*/ 5 w 19"/>
                    <a:gd name="T5" fmla="*/ 1 h 10"/>
                    <a:gd name="T6" fmla="*/ 2 w 19"/>
                    <a:gd name="T7" fmla="*/ 2 h 10"/>
                    <a:gd name="T8" fmla="*/ 2 w 19"/>
                    <a:gd name="T9" fmla="*/ 2 h 10"/>
                    <a:gd name="T10" fmla="*/ 1 w 19"/>
                    <a:gd name="T11" fmla="*/ 3 h 10"/>
                    <a:gd name="T12" fmla="*/ 0 w 19"/>
                    <a:gd name="T13" fmla="*/ 4 h 10"/>
                    <a:gd name="T14" fmla="*/ 1 w 19"/>
                    <a:gd name="T15" fmla="*/ 4 h 10"/>
                    <a:gd name="T16" fmla="*/ 2 w 19"/>
                    <a:gd name="T17" fmla="*/ 4 h 10"/>
                    <a:gd name="T18" fmla="*/ 15 w 19"/>
                    <a:gd name="T19" fmla="*/ 10 h 10"/>
                    <a:gd name="T20" fmla="*/ 15 w 19"/>
                    <a:gd name="T21" fmla="*/ 10 h 10"/>
                    <a:gd name="T22" fmla="*/ 18 w 19"/>
                    <a:gd name="T23" fmla="*/ 8 h 10"/>
                    <a:gd name="T24" fmla="*/ 19 w 19"/>
                    <a:gd name="T25" fmla="*/ 7 h 10"/>
                    <a:gd name="T26" fmla="*/ 19 w 19"/>
                    <a:gd name="T27" fmla="*/ 7 h 10"/>
                    <a:gd name="T28" fmla="*/ 19 w 19"/>
                    <a:gd name="T29" fmla="*/ 6 h 10"/>
                    <a:gd name="T30" fmla="*/ 18 w 19"/>
                    <a:gd name="T31" fmla="*/ 3 h 10"/>
                    <a:gd name="T32" fmla="*/ 18 w 19"/>
                    <a:gd name="T33" fmla="*/ 3 h 10"/>
                    <a:gd name="T34" fmla="*/ 18 w 19"/>
                    <a:gd name="T35" fmla="*/ 2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19" h="10">
                      <a:moveTo>
                        <a:pt x="15" y="0"/>
                      </a:moveTo>
                      <a:lnTo>
                        <a:pt x="12" y="0"/>
                      </a:lnTo>
                      <a:lnTo>
                        <a:pt x="5" y="1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1" y="3"/>
                      </a:lnTo>
                      <a:lnTo>
                        <a:pt x="0" y="4"/>
                      </a:lnTo>
                      <a:lnTo>
                        <a:pt x="1" y="4"/>
                      </a:lnTo>
                      <a:lnTo>
                        <a:pt x="2" y="4"/>
                      </a:lnTo>
                      <a:lnTo>
                        <a:pt x="15" y="10"/>
                      </a:lnTo>
                      <a:lnTo>
                        <a:pt x="15" y="10"/>
                      </a:lnTo>
                      <a:lnTo>
                        <a:pt x="18" y="8"/>
                      </a:lnTo>
                      <a:lnTo>
                        <a:pt x="19" y="7"/>
                      </a:lnTo>
                      <a:lnTo>
                        <a:pt x="19" y="7"/>
                      </a:lnTo>
                      <a:lnTo>
                        <a:pt x="19" y="6"/>
                      </a:lnTo>
                      <a:lnTo>
                        <a:pt x="18" y="3"/>
                      </a:lnTo>
                      <a:lnTo>
                        <a:pt x="18" y="3"/>
                      </a:lnTo>
                      <a:lnTo>
                        <a:pt x="18" y="2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785" name="Freeform 1078">
                  <a:extLst>
                    <a:ext uri="{FF2B5EF4-FFF2-40B4-BE49-F238E27FC236}">
                      <a16:creationId xmlns:a16="http://schemas.microsoft.com/office/drawing/2014/main" id="{3BF80ECF-0D70-2051-BE60-5B23800D54C2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3200024" y="1740103"/>
                  <a:ext cx="220406" cy="353841"/>
                </a:xfrm>
                <a:custGeom>
                  <a:avLst/>
                  <a:gdLst>
                    <a:gd name="T0" fmla="*/ 236 w 327"/>
                    <a:gd name="T1" fmla="*/ 167 h 525"/>
                    <a:gd name="T2" fmla="*/ 225 w 327"/>
                    <a:gd name="T3" fmla="*/ 179 h 525"/>
                    <a:gd name="T4" fmla="*/ 232 w 327"/>
                    <a:gd name="T5" fmla="*/ 205 h 525"/>
                    <a:gd name="T6" fmla="*/ 239 w 327"/>
                    <a:gd name="T7" fmla="*/ 225 h 525"/>
                    <a:gd name="T8" fmla="*/ 213 w 327"/>
                    <a:gd name="T9" fmla="*/ 205 h 525"/>
                    <a:gd name="T10" fmla="*/ 210 w 327"/>
                    <a:gd name="T11" fmla="*/ 189 h 525"/>
                    <a:gd name="T12" fmla="*/ 201 w 327"/>
                    <a:gd name="T13" fmla="*/ 149 h 525"/>
                    <a:gd name="T14" fmla="*/ 133 w 327"/>
                    <a:gd name="T15" fmla="*/ 34 h 525"/>
                    <a:gd name="T16" fmla="*/ 94 w 327"/>
                    <a:gd name="T17" fmla="*/ 2 h 525"/>
                    <a:gd name="T18" fmla="*/ 65 w 327"/>
                    <a:gd name="T19" fmla="*/ 18 h 525"/>
                    <a:gd name="T20" fmla="*/ 80 w 327"/>
                    <a:gd name="T21" fmla="*/ 33 h 525"/>
                    <a:gd name="T22" fmla="*/ 101 w 327"/>
                    <a:gd name="T23" fmla="*/ 40 h 525"/>
                    <a:gd name="T24" fmla="*/ 96 w 327"/>
                    <a:gd name="T25" fmla="*/ 55 h 525"/>
                    <a:gd name="T26" fmla="*/ 62 w 327"/>
                    <a:gd name="T27" fmla="*/ 71 h 525"/>
                    <a:gd name="T28" fmla="*/ 43 w 327"/>
                    <a:gd name="T29" fmla="*/ 66 h 525"/>
                    <a:gd name="T30" fmla="*/ 34 w 327"/>
                    <a:gd name="T31" fmla="*/ 104 h 525"/>
                    <a:gd name="T32" fmla="*/ 62 w 327"/>
                    <a:gd name="T33" fmla="*/ 118 h 525"/>
                    <a:gd name="T34" fmla="*/ 76 w 327"/>
                    <a:gd name="T35" fmla="*/ 150 h 525"/>
                    <a:gd name="T36" fmla="*/ 19 w 327"/>
                    <a:gd name="T37" fmla="*/ 144 h 525"/>
                    <a:gd name="T38" fmla="*/ 6 w 327"/>
                    <a:gd name="T39" fmla="*/ 195 h 525"/>
                    <a:gd name="T40" fmla="*/ 53 w 327"/>
                    <a:gd name="T41" fmla="*/ 214 h 525"/>
                    <a:gd name="T42" fmla="*/ 73 w 327"/>
                    <a:gd name="T43" fmla="*/ 210 h 525"/>
                    <a:gd name="T44" fmla="*/ 37 w 327"/>
                    <a:gd name="T45" fmla="*/ 234 h 525"/>
                    <a:gd name="T46" fmla="*/ 32 w 327"/>
                    <a:gd name="T47" fmla="*/ 256 h 525"/>
                    <a:gd name="T48" fmla="*/ 47 w 327"/>
                    <a:gd name="T49" fmla="*/ 300 h 525"/>
                    <a:gd name="T50" fmla="*/ 60 w 327"/>
                    <a:gd name="T51" fmla="*/ 314 h 525"/>
                    <a:gd name="T52" fmla="*/ 39 w 327"/>
                    <a:gd name="T53" fmla="*/ 331 h 525"/>
                    <a:gd name="T54" fmla="*/ 58 w 327"/>
                    <a:gd name="T55" fmla="*/ 349 h 525"/>
                    <a:gd name="T56" fmla="*/ 78 w 327"/>
                    <a:gd name="T57" fmla="*/ 333 h 525"/>
                    <a:gd name="T58" fmla="*/ 90 w 327"/>
                    <a:gd name="T59" fmla="*/ 360 h 525"/>
                    <a:gd name="T60" fmla="*/ 110 w 327"/>
                    <a:gd name="T61" fmla="*/ 332 h 525"/>
                    <a:gd name="T62" fmla="*/ 129 w 327"/>
                    <a:gd name="T63" fmla="*/ 342 h 525"/>
                    <a:gd name="T64" fmla="*/ 131 w 327"/>
                    <a:gd name="T65" fmla="*/ 354 h 525"/>
                    <a:gd name="T66" fmla="*/ 178 w 327"/>
                    <a:gd name="T67" fmla="*/ 358 h 525"/>
                    <a:gd name="T68" fmla="*/ 98 w 327"/>
                    <a:gd name="T69" fmla="*/ 390 h 525"/>
                    <a:gd name="T70" fmla="*/ 113 w 327"/>
                    <a:gd name="T71" fmla="*/ 430 h 525"/>
                    <a:gd name="T72" fmla="*/ 104 w 327"/>
                    <a:gd name="T73" fmla="*/ 446 h 525"/>
                    <a:gd name="T74" fmla="*/ 140 w 327"/>
                    <a:gd name="T75" fmla="*/ 469 h 525"/>
                    <a:gd name="T76" fmla="*/ 127 w 327"/>
                    <a:gd name="T77" fmla="*/ 498 h 525"/>
                    <a:gd name="T78" fmla="*/ 143 w 327"/>
                    <a:gd name="T79" fmla="*/ 515 h 525"/>
                    <a:gd name="T80" fmla="*/ 176 w 327"/>
                    <a:gd name="T81" fmla="*/ 508 h 525"/>
                    <a:gd name="T82" fmla="*/ 206 w 327"/>
                    <a:gd name="T83" fmla="*/ 519 h 525"/>
                    <a:gd name="T84" fmla="*/ 188 w 327"/>
                    <a:gd name="T85" fmla="*/ 459 h 525"/>
                    <a:gd name="T86" fmla="*/ 224 w 327"/>
                    <a:gd name="T87" fmla="*/ 519 h 525"/>
                    <a:gd name="T88" fmla="*/ 225 w 327"/>
                    <a:gd name="T89" fmla="*/ 458 h 525"/>
                    <a:gd name="T90" fmla="*/ 236 w 327"/>
                    <a:gd name="T91" fmla="*/ 448 h 525"/>
                    <a:gd name="T92" fmla="*/ 240 w 327"/>
                    <a:gd name="T93" fmla="*/ 385 h 525"/>
                    <a:gd name="T94" fmla="*/ 243 w 327"/>
                    <a:gd name="T95" fmla="*/ 434 h 525"/>
                    <a:gd name="T96" fmla="*/ 273 w 327"/>
                    <a:gd name="T97" fmla="*/ 393 h 525"/>
                    <a:gd name="T98" fmla="*/ 327 w 327"/>
                    <a:gd name="T99" fmla="*/ 344 h 525"/>
                    <a:gd name="T100" fmla="*/ 301 w 327"/>
                    <a:gd name="T101" fmla="*/ 309 h 525"/>
                    <a:gd name="T102" fmla="*/ 294 w 327"/>
                    <a:gd name="T103" fmla="*/ 317 h 525"/>
                    <a:gd name="T104" fmla="*/ 269 w 327"/>
                    <a:gd name="T105" fmla="*/ 295 h 525"/>
                    <a:gd name="T106" fmla="*/ 268 w 327"/>
                    <a:gd name="T107" fmla="*/ 271 h 5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327" h="525">
                      <a:moveTo>
                        <a:pt x="268" y="240"/>
                      </a:moveTo>
                      <a:cubicBezTo>
                        <a:pt x="265" y="228"/>
                        <a:pt x="265" y="228"/>
                        <a:pt x="265" y="228"/>
                      </a:cubicBezTo>
                      <a:cubicBezTo>
                        <a:pt x="256" y="202"/>
                        <a:pt x="256" y="202"/>
                        <a:pt x="256" y="202"/>
                      </a:cubicBezTo>
                      <a:cubicBezTo>
                        <a:pt x="256" y="200"/>
                        <a:pt x="256" y="200"/>
                        <a:pt x="256" y="200"/>
                      </a:cubicBezTo>
                      <a:cubicBezTo>
                        <a:pt x="253" y="173"/>
                        <a:pt x="253" y="173"/>
                        <a:pt x="253" y="173"/>
                      </a:cubicBezTo>
                      <a:cubicBezTo>
                        <a:pt x="253" y="172"/>
                        <a:pt x="253" y="172"/>
                        <a:pt x="253" y="172"/>
                      </a:cubicBezTo>
                      <a:cubicBezTo>
                        <a:pt x="236" y="167"/>
                        <a:pt x="236" y="167"/>
                        <a:pt x="236" y="167"/>
                      </a:cubicBezTo>
                      <a:cubicBezTo>
                        <a:pt x="233" y="167"/>
                        <a:pt x="233" y="167"/>
                        <a:pt x="233" y="167"/>
                      </a:cubicBezTo>
                      <a:cubicBezTo>
                        <a:pt x="231" y="168"/>
                        <a:pt x="231" y="168"/>
                        <a:pt x="231" y="168"/>
                      </a:cubicBezTo>
                      <a:cubicBezTo>
                        <a:pt x="230" y="168"/>
                        <a:pt x="230" y="168"/>
                        <a:pt x="230" y="168"/>
                      </a:cubicBezTo>
                      <a:cubicBezTo>
                        <a:pt x="227" y="173"/>
                        <a:pt x="227" y="173"/>
                        <a:pt x="227" y="173"/>
                      </a:cubicBezTo>
                      <a:cubicBezTo>
                        <a:pt x="226" y="175"/>
                        <a:pt x="226" y="175"/>
                        <a:pt x="226" y="175"/>
                      </a:cubicBezTo>
                      <a:cubicBezTo>
                        <a:pt x="225" y="176"/>
                        <a:pt x="225" y="176"/>
                        <a:pt x="225" y="176"/>
                      </a:cubicBezTo>
                      <a:cubicBezTo>
                        <a:pt x="225" y="179"/>
                        <a:pt x="225" y="179"/>
                        <a:pt x="225" y="179"/>
                      </a:cubicBezTo>
                      <a:cubicBezTo>
                        <a:pt x="224" y="192"/>
                        <a:pt x="224" y="192"/>
                        <a:pt x="224" y="192"/>
                      </a:cubicBezTo>
                      <a:cubicBezTo>
                        <a:pt x="224" y="193"/>
                        <a:pt x="224" y="193"/>
                        <a:pt x="224" y="193"/>
                      </a:cubicBezTo>
                      <a:cubicBezTo>
                        <a:pt x="227" y="200"/>
                        <a:pt x="227" y="200"/>
                        <a:pt x="227" y="200"/>
                      </a:cubicBezTo>
                      <a:cubicBezTo>
                        <a:pt x="227" y="201"/>
                        <a:pt x="227" y="201"/>
                        <a:pt x="227" y="201"/>
                      </a:cubicBezTo>
                      <a:cubicBezTo>
                        <a:pt x="230" y="204"/>
                        <a:pt x="230" y="204"/>
                        <a:pt x="230" y="204"/>
                      </a:cubicBezTo>
                      <a:cubicBezTo>
                        <a:pt x="230" y="205"/>
                        <a:pt x="230" y="205"/>
                        <a:pt x="230" y="205"/>
                      </a:cubicBezTo>
                      <a:cubicBezTo>
                        <a:pt x="232" y="205"/>
                        <a:pt x="232" y="205"/>
                        <a:pt x="232" y="205"/>
                      </a:cubicBezTo>
                      <a:cubicBezTo>
                        <a:pt x="234" y="205"/>
                        <a:pt x="234" y="205"/>
                        <a:pt x="234" y="205"/>
                      </a:cubicBezTo>
                      <a:cubicBezTo>
                        <a:pt x="236" y="207"/>
                        <a:pt x="236" y="207"/>
                        <a:pt x="236" y="207"/>
                      </a:cubicBezTo>
                      <a:cubicBezTo>
                        <a:pt x="236" y="208"/>
                        <a:pt x="236" y="208"/>
                        <a:pt x="236" y="208"/>
                      </a:cubicBezTo>
                      <a:cubicBezTo>
                        <a:pt x="237" y="209"/>
                        <a:pt x="237" y="209"/>
                        <a:pt x="237" y="209"/>
                      </a:cubicBezTo>
                      <a:cubicBezTo>
                        <a:pt x="240" y="224"/>
                        <a:pt x="240" y="224"/>
                        <a:pt x="240" y="224"/>
                      </a:cubicBezTo>
                      <a:cubicBezTo>
                        <a:pt x="240" y="225"/>
                        <a:pt x="240" y="225"/>
                        <a:pt x="240" y="225"/>
                      </a:cubicBezTo>
                      <a:cubicBezTo>
                        <a:pt x="239" y="225"/>
                        <a:pt x="239" y="225"/>
                        <a:pt x="239" y="225"/>
                      </a:cubicBezTo>
                      <a:cubicBezTo>
                        <a:pt x="229" y="224"/>
                        <a:pt x="229" y="224"/>
                        <a:pt x="229" y="224"/>
                      </a:cubicBezTo>
                      <a:cubicBezTo>
                        <a:pt x="228" y="223"/>
                        <a:pt x="228" y="223"/>
                        <a:pt x="228" y="223"/>
                      </a:cubicBezTo>
                      <a:cubicBezTo>
                        <a:pt x="223" y="219"/>
                        <a:pt x="223" y="219"/>
                        <a:pt x="223" y="219"/>
                      </a:cubicBezTo>
                      <a:cubicBezTo>
                        <a:pt x="222" y="218"/>
                        <a:pt x="222" y="218"/>
                        <a:pt x="222" y="218"/>
                      </a:cubicBezTo>
                      <a:cubicBezTo>
                        <a:pt x="214" y="208"/>
                        <a:pt x="214" y="208"/>
                        <a:pt x="214" y="208"/>
                      </a:cubicBezTo>
                      <a:cubicBezTo>
                        <a:pt x="213" y="207"/>
                        <a:pt x="213" y="207"/>
                        <a:pt x="213" y="207"/>
                      </a:cubicBezTo>
                      <a:cubicBezTo>
                        <a:pt x="213" y="205"/>
                        <a:pt x="213" y="205"/>
                        <a:pt x="213" y="205"/>
                      </a:cubicBezTo>
                      <a:cubicBezTo>
                        <a:pt x="213" y="205"/>
                        <a:pt x="213" y="205"/>
                        <a:pt x="213" y="205"/>
                      </a:cubicBezTo>
                      <a:cubicBezTo>
                        <a:pt x="211" y="201"/>
                        <a:pt x="211" y="201"/>
                        <a:pt x="211" y="201"/>
                      </a:cubicBezTo>
                      <a:cubicBezTo>
                        <a:pt x="210" y="197"/>
                        <a:pt x="210" y="197"/>
                        <a:pt x="210" y="197"/>
                      </a:cubicBezTo>
                      <a:cubicBezTo>
                        <a:pt x="209" y="194"/>
                        <a:pt x="209" y="194"/>
                        <a:pt x="209" y="194"/>
                      </a:cubicBezTo>
                      <a:cubicBezTo>
                        <a:pt x="209" y="191"/>
                        <a:pt x="209" y="191"/>
                        <a:pt x="209" y="191"/>
                      </a:cubicBezTo>
                      <a:cubicBezTo>
                        <a:pt x="210" y="190"/>
                        <a:pt x="210" y="190"/>
                        <a:pt x="210" y="190"/>
                      </a:cubicBezTo>
                      <a:cubicBezTo>
                        <a:pt x="210" y="189"/>
                        <a:pt x="210" y="189"/>
                        <a:pt x="210" y="189"/>
                      </a:cubicBezTo>
                      <a:cubicBezTo>
                        <a:pt x="213" y="186"/>
                        <a:pt x="213" y="186"/>
                        <a:pt x="213" y="186"/>
                      </a:cubicBezTo>
                      <a:cubicBezTo>
                        <a:pt x="213" y="185"/>
                        <a:pt x="213" y="185"/>
                        <a:pt x="213" y="185"/>
                      </a:cubicBezTo>
                      <a:cubicBezTo>
                        <a:pt x="213" y="184"/>
                        <a:pt x="213" y="184"/>
                        <a:pt x="213" y="184"/>
                      </a:cubicBezTo>
                      <a:cubicBezTo>
                        <a:pt x="214" y="175"/>
                        <a:pt x="214" y="175"/>
                        <a:pt x="214" y="175"/>
                      </a:cubicBezTo>
                      <a:cubicBezTo>
                        <a:pt x="215" y="164"/>
                        <a:pt x="215" y="164"/>
                        <a:pt x="215" y="164"/>
                      </a:cubicBezTo>
                      <a:cubicBezTo>
                        <a:pt x="210" y="154"/>
                        <a:pt x="210" y="154"/>
                        <a:pt x="210" y="154"/>
                      </a:cubicBezTo>
                      <a:cubicBezTo>
                        <a:pt x="207" y="151"/>
                        <a:pt x="205" y="151"/>
                        <a:pt x="201" y="149"/>
                      </a:cubicBezTo>
                      <a:cubicBezTo>
                        <a:pt x="194" y="151"/>
                        <a:pt x="194" y="151"/>
                        <a:pt x="194" y="151"/>
                      </a:cubicBez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75" y="147"/>
                        <a:pt x="175" y="147"/>
                        <a:pt x="175" y="147"/>
                      </a:cubicBezTo>
                      <a:cubicBezTo>
                        <a:pt x="156" y="108"/>
                        <a:pt x="156" y="108"/>
                        <a:pt x="156" y="108"/>
                      </a:cubicBezTo>
                      <a:cubicBezTo>
                        <a:pt x="146" y="75"/>
                        <a:pt x="146" y="75"/>
                        <a:pt x="146" y="75"/>
                      </a:cubicBezTo>
                      <a:cubicBezTo>
                        <a:pt x="136" y="40"/>
                        <a:pt x="136" y="40"/>
                        <a:pt x="136" y="40"/>
                      </a:cubicBezTo>
                      <a:cubicBezTo>
                        <a:pt x="133" y="34"/>
                        <a:pt x="133" y="34"/>
                        <a:pt x="133" y="34"/>
                      </a:cubicBezTo>
                      <a:cubicBezTo>
                        <a:pt x="131" y="30"/>
                        <a:pt x="131" y="30"/>
                        <a:pt x="131" y="30"/>
                      </a:cubicBezTo>
                      <a:cubicBezTo>
                        <a:pt x="128" y="28"/>
                        <a:pt x="128" y="28"/>
                        <a:pt x="128" y="28"/>
                      </a:cubicBezTo>
                      <a:cubicBezTo>
                        <a:pt x="126" y="25"/>
                        <a:pt x="126" y="25"/>
                        <a:pt x="126" y="25"/>
                      </a:cubicBezTo>
                      <a:cubicBezTo>
                        <a:pt x="119" y="20"/>
                        <a:pt x="119" y="20"/>
                        <a:pt x="119" y="20"/>
                      </a:cubicBezTo>
                      <a:cubicBezTo>
                        <a:pt x="103" y="8"/>
                        <a:pt x="103" y="8"/>
                        <a:pt x="103" y="8"/>
                      </a:cubicBezTo>
                      <a:cubicBezTo>
                        <a:pt x="99" y="4"/>
                        <a:pt x="99" y="4"/>
                        <a:pt x="99" y="4"/>
                      </a:cubicBezTo>
                      <a:cubicBezTo>
                        <a:pt x="94" y="2"/>
                        <a:pt x="94" y="2"/>
                        <a:pt x="94" y="2"/>
                      </a:cubicBezTo>
                      <a:cubicBezTo>
                        <a:pt x="89" y="0"/>
                        <a:pt x="89" y="0"/>
                        <a:pt x="89" y="0"/>
                      </a:cubicBezTo>
                      <a:cubicBezTo>
                        <a:pt x="72" y="4"/>
                        <a:pt x="72" y="4"/>
                        <a:pt x="72" y="4"/>
                      </a:cubicBezTo>
                      <a:cubicBezTo>
                        <a:pt x="70" y="5"/>
                        <a:pt x="70" y="5"/>
                        <a:pt x="70" y="5"/>
                      </a:cubicBezTo>
                      <a:cubicBezTo>
                        <a:pt x="69" y="5"/>
                        <a:pt x="69" y="5"/>
                        <a:pt x="69" y="5"/>
                      </a:cubicBezTo>
                      <a:cubicBezTo>
                        <a:pt x="68" y="7"/>
                        <a:pt x="68" y="7"/>
                        <a:pt x="68" y="7"/>
                      </a:cubicBezTo>
                      <a:cubicBezTo>
                        <a:pt x="68" y="8"/>
                        <a:pt x="68" y="8"/>
                        <a:pt x="68" y="8"/>
                      </a:cubicBezTo>
                      <a:cubicBezTo>
                        <a:pt x="65" y="18"/>
                        <a:pt x="65" y="18"/>
                        <a:pt x="65" y="18"/>
                      </a:cubicBezTo>
                      <a:cubicBezTo>
                        <a:pt x="65" y="24"/>
                        <a:pt x="65" y="24"/>
                        <a:pt x="65" y="24"/>
                      </a:cubicBezTo>
                      <a:cubicBezTo>
                        <a:pt x="67" y="27"/>
                        <a:pt x="67" y="27"/>
                        <a:pt x="67" y="27"/>
                      </a:cubicBezTo>
                      <a:cubicBezTo>
                        <a:pt x="68" y="28"/>
                        <a:pt x="68" y="28"/>
                        <a:pt x="68" y="28"/>
                      </a:cubicBezTo>
                      <a:cubicBezTo>
                        <a:pt x="70" y="30"/>
                        <a:pt x="70" y="30"/>
                        <a:pt x="70" y="30"/>
                      </a:cubicBezTo>
                      <a:cubicBezTo>
                        <a:pt x="71" y="31"/>
                        <a:pt x="71" y="31"/>
                        <a:pt x="71" y="31"/>
                      </a:cubicBezTo>
                      <a:cubicBezTo>
                        <a:pt x="78" y="33"/>
                        <a:pt x="78" y="33"/>
                        <a:pt x="78" y="33"/>
                      </a:cubicBezTo>
                      <a:cubicBezTo>
                        <a:pt x="80" y="33"/>
                        <a:pt x="80" y="33"/>
                        <a:pt x="80" y="33"/>
                      </a:cubicBezTo>
                      <a:cubicBezTo>
                        <a:pt x="85" y="32"/>
                        <a:pt x="85" y="32"/>
                        <a:pt x="85" y="32"/>
                      </a:cubicBezTo>
                      <a:cubicBezTo>
                        <a:pt x="90" y="31"/>
                        <a:pt x="90" y="31"/>
                        <a:pt x="90" y="31"/>
                      </a:cubicBezTo>
                      <a:cubicBezTo>
                        <a:pt x="92" y="30"/>
                        <a:pt x="92" y="30"/>
                        <a:pt x="92" y="30"/>
                      </a:cubicBezTo>
                      <a:cubicBezTo>
                        <a:pt x="98" y="32"/>
                        <a:pt x="98" y="32"/>
                        <a:pt x="98" y="32"/>
                      </a:cubicBezTo>
                      <a:cubicBezTo>
                        <a:pt x="100" y="37"/>
                        <a:pt x="100" y="37"/>
                        <a:pt x="100" y="37"/>
                      </a:cubicBezTo>
                      <a:cubicBezTo>
                        <a:pt x="101" y="37"/>
                        <a:pt x="101" y="37"/>
                        <a:pt x="101" y="37"/>
                      </a:cubicBezTo>
                      <a:cubicBezTo>
                        <a:pt x="101" y="40"/>
                        <a:pt x="101" y="40"/>
                        <a:pt x="101" y="40"/>
                      </a:cubicBezTo>
                      <a:cubicBezTo>
                        <a:pt x="102" y="41"/>
                        <a:pt x="102" y="41"/>
                        <a:pt x="102" y="41"/>
                      </a:cubicBezTo>
                      <a:cubicBezTo>
                        <a:pt x="101" y="42"/>
                        <a:pt x="101" y="42"/>
                        <a:pt x="101" y="42"/>
                      </a:cubicBezTo>
                      <a:cubicBezTo>
                        <a:pt x="100" y="49"/>
                        <a:pt x="100" y="49"/>
                        <a:pt x="100" y="49"/>
                      </a:cubicBezTo>
                      <a:cubicBezTo>
                        <a:pt x="99" y="52"/>
                        <a:pt x="99" y="52"/>
                        <a:pt x="99" y="52"/>
                      </a:cubicBezTo>
                      <a:cubicBezTo>
                        <a:pt x="99" y="53"/>
                        <a:pt x="99" y="53"/>
                        <a:pt x="99" y="53"/>
                      </a:cubicBezTo>
                      <a:cubicBezTo>
                        <a:pt x="96" y="55"/>
                        <a:pt x="96" y="55"/>
                        <a:pt x="96" y="55"/>
                      </a:cubicBezTo>
                      <a:cubicBezTo>
                        <a:pt x="96" y="55"/>
                        <a:pt x="96" y="55"/>
                        <a:pt x="96" y="55"/>
                      </a:cubicBezTo>
                      <a:cubicBezTo>
                        <a:pt x="77" y="53"/>
                        <a:pt x="77" y="53"/>
                        <a:pt x="77" y="53"/>
                      </a:cubicBezTo>
                      <a:cubicBezTo>
                        <a:pt x="67" y="50"/>
                        <a:pt x="67" y="50"/>
                        <a:pt x="67" y="50"/>
                      </a:cubicBezTo>
                      <a:cubicBezTo>
                        <a:pt x="66" y="50"/>
                        <a:pt x="66" y="50"/>
                        <a:pt x="66" y="50"/>
                      </a:cubicBezTo>
                      <a:cubicBezTo>
                        <a:pt x="70" y="58"/>
                        <a:pt x="70" y="58"/>
                        <a:pt x="70" y="58"/>
                      </a:cubicBezTo>
                      <a:cubicBezTo>
                        <a:pt x="74" y="65"/>
                        <a:pt x="74" y="65"/>
                        <a:pt x="74" y="65"/>
                      </a:cubicBezTo>
                      <a:cubicBezTo>
                        <a:pt x="67" y="70"/>
                        <a:pt x="67" y="70"/>
                        <a:pt x="67" y="70"/>
                      </a:cubicBezTo>
                      <a:cubicBezTo>
                        <a:pt x="62" y="71"/>
                        <a:pt x="62" y="71"/>
                        <a:pt x="62" y="71"/>
                      </a:cubicBezTo>
                      <a:cubicBezTo>
                        <a:pt x="62" y="66"/>
                        <a:pt x="62" y="66"/>
                        <a:pt x="62" y="66"/>
                      </a:cubicBezTo>
                      <a:cubicBezTo>
                        <a:pt x="61" y="63"/>
                        <a:pt x="61" y="63"/>
                        <a:pt x="61" y="63"/>
                      </a:cubicBezTo>
                      <a:cubicBezTo>
                        <a:pt x="60" y="63"/>
                        <a:pt x="60" y="63"/>
                        <a:pt x="60" y="63"/>
                      </a:cubicBezTo>
                      <a:cubicBezTo>
                        <a:pt x="57" y="61"/>
                        <a:pt x="57" y="61"/>
                        <a:pt x="57" y="61"/>
                      </a:cubicBezTo>
                      <a:cubicBezTo>
                        <a:pt x="53" y="60"/>
                        <a:pt x="53" y="60"/>
                        <a:pt x="53" y="60"/>
                      </a:cubicBezTo>
                      <a:cubicBezTo>
                        <a:pt x="50" y="61"/>
                        <a:pt x="50" y="61"/>
                        <a:pt x="50" y="61"/>
                      </a:cubicBezTo>
                      <a:cubicBezTo>
                        <a:pt x="43" y="66"/>
                        <a:pt x="43" y="66"/>
                        <a:pt x="43" y="66"/>
                      </a:cubicBezTo>
                      <a:cubicBezTo>
                        <a:pt x="41" y="68"/>
                        <a:pt x="41" y="68"/>
                        <a:pt x="41" y="68"/>
                      </a:cubicBezTo>
                      <a:cubicBezTo>
                        <a:pt x="41" y="69"/>
                        <a:pt x="41" y="69"/>
                        <a:pt x="41" y="69"/>
                      </a:cubicBezTo>
                      <a:cubicBezTo>
                        <a:pt x="35" y="87"/>
                        <a:pt x="35" y="87"/>
                        <a:pt x="35" y="87"/>
                      </a:cubicBezTo>
                      <a:cubicBezTo>
                        <a:pt x="34" y="88"/>
                        <a:pt x="34" y="88"/>
                        <a:pt x="34" y="88"/>
                      </a:cubicBezTo>
                      <a:cubicBezTo>
                        <a:pt x="32" y="102"/>
                        <a:pt x="32" y="102"/>
                        <a:pt x="32" y="102"/>
                      </a:cubicBezTo>
                      <a:cubicBezTo>
                        <a:pt x="33" y="103"/>
                        <a:pt x="33" y="103"/>
                        <a:pt x="33" y="103"/>
                      </a:cubicBezTo>
                      <a:cubicBezTo>
                        <a:pt x="34" y="104"/>
                        <a:pt x="34" y="104"/>
                        <a:pt x="34" y="104"/>
                      </a:cubicBezTo>
                      <a:cubicBezTo>
                        <a:pt x="35" y="104"/>
                        <a:pt x="35" y="104"/>
                        <a:pt x="35" y="104"/>
                      </a:cubicBezTo>
                      <a:cubicBezTo>
                        <a:pt x="38" y="107"/>
                        <a:pt x="38" y="107"/>
                        <a:pt x="38" y="107"/>
                      </a:cubicBezTo>
                      <a:cubicBezTo>
                        <a:pt x="56" y="118"/>
                        <a:pt x="56" y="118"/>
                        <a:pt x="56" y="118"/>
                      </a:cubicBezTo>
                      <a:cubicBezTo>
                        <a:pt x="56" y="118"/>
                        <a:pt x="56" y="118"/>
                        <a:pt x="56" y="118"/>
                      </a:cubicBezTo>
                      <a:cubicBezTo>
                        <a:pt x="57" y="118"/>
                        <a:pt x="57" y="118"/>
                        <a:pt x="57" y="118"/>
                      </a:cubicBezTo>
                      <a:cubicBezTo>
                        <a:pt x="61" y="118"/>
                        <a:pt x="61" y="118"/>
                        <a:pt x="61" y="118"/>
                      </a:cubicBezTo>
                      <a:cubicBezTo>
                        <a:pt x="62" y="118"/>
                        <a:pt x="62" y="118"/>
                        <a:pt x="62" y="118"/>
                      </a:cubicBezTo>
                      <a:cubicBezTo>
                        <a:pt x="64" y="115"/>
                        <a:pt x="64" y="115"/>
                        <a:pt x="64" y="115"/>
                      </a:cubicBezTo>
                      <a:cubicBezTo>
                        <a:pt x="66" y="114"/>
                        <a:pt x="66" y="114"/>
                        <a:pt x="66" y="114"/>
                      </a:cubicBezTo>
                      <a:cubicBezTo>
                        <a:pt x="67" y="115"/>
                        <a:pt x="67" y="115"/>
                        <a:pt x="67" y="115"/>
                      </a:cubicBezTo>
                      <a:cubicBezTo>
                        <a:pt x="73" y="119"/>
                        <a:pt x="73" y="119"/>
                        <a:pt x="73" y="119"/>
                      </a:cubicBezTo>
                      <a:cubicBezTo>
                        <a:pt x="73" y="121"/>
                        <a:pt x="73" y="121"/>
                        <a:pt x="73" y="121"/>
                      </a:cubicBezTo>
                      <a:cubicBezTo>
                        <a:pt x="77" y="144"/>
                        <a:pt x="77" y="144"/>
                        <a:pt x="77" y="144"/>
                      </a:cubicBezTo>
                      <a:cubicBezTo>
                        <a:pt x="76" y="150"/>
                        <a:pt x="76" y="150"/>
                        <a:pt x="76" y="150"/>
                      </a:cubicBezTo>
                      <a:cubicBezTo>
                        <a:pt x="76" y="148"/>
                        <a:pt x="76" y="148"/>
                        <a:pt x="76" y="148"/>
                      </a:cubicBezTo>
                      <a:cubicBezTo>
                        <a:pt x="50" y="142"/>
                        <a:pt x="50" y="142"/>
                        <a:pt x="50" y="142"/>
                      </a:cubicBezTo>
                      <a:cubicBezTo>
                        <a:pt x="44" y="141"/>
                        <a:pt x="44" y="141"/>
                        <a:pt x="44" y="141"/>
                      </a:cubicBezTo>
                      <a:cubicBezTo>
                        <a:pt x="21" y="142"/>
                        <a:pt x="21" y="142"/>
                        <a:pt x="21" y="142"/>
                      </a:cubicBezTo>
                      <a:cubicBezTo>
                        <a:pt x="21" y="142"/>
                        <a:pt x="21" y="142"/>
                        <a:pt x="21" y="142"/>
                      </a:cubicBezTo>
                      <a:cubicBezTo>
                        <a:pt x="20" y="143"/>
                        <a:pt x="20" y="143"/>
                        <a:pt x="20" y="143"/>
                      </a:cubicBezTo>
                      <a:cubicBezTo>
                        <a:pt x="19" y="144"/>
                        <a:pt x="19" y="144"/>
                        <a:pt x="19" y="144"/>
                      </a:cubicBezTo>
                      <a:cubicBezTo>
                        <a:pt x="19" y="144"/>
                        <a:pt x="19" y="144"/>
                        <a:pt x="19" y="144"/>
                      </a:cubicBezTo>
                      <a:cubicBezTo>
                        <a:pt x="18" y="176"/>
                        <a:pt x="18" y="176"/>
                        <a:pt x="18" y="176"/>
                      </a:cubicBezTo>
                      <a:cubicBezTo>
                        <a:pt x="1" y="182"/>
                        <a:pt x="1" y="182"/>
                        <a:pt x="1" y="182"/>
                      </a:cubicBezTo>
                      <a:cubicBezTo>
                        <a:pt x="0" y="183"/>
                        <a:pt x="0" y="183"/>
                        <a:pt x="0" y="183"/>
                      </a:cubicBezTo>
                      <a:cubicBezTo>
                        <a:pt x="0" y="184"/>
                        <a:pt x="0" y="184"/>
                        <a:pt x="0" y="184"/>
                      </a:cubicBezTo>
                      <a:cubicBezTo>
                        <a:pt x="1" y="185"/>
                        <a:pt x="1" y="185"/>
                        <a:pt x="1" y="185"/>
                      </a:cubicBezTo>
                      <a:cubicBezTo>
                        <a:pt x="6" y="195"/>
                        <a:pt x="6" y="195"/>
                        <a:pt x="6" y="195"/>
                      </a:cubicBezTo>
                      <a:cubicBezTo>
                        <a:pt x="20" y="207"/>
                        <a:pt x="20" y="207"/>
                        <a:pt x="20" y="207"/>
                      </a:cubicBezTo>
                      <a:cubicBezTo>
                        <a:pt x="36" y="220"/>
                        <a:pt x="36" y="220"/>
                        <a:pt x="36" y="220"/>
                      </a:cubicBezTo>
                      <a:cubicBezTo>
                        <a:pt x="38" y="220"/>
                        <a:pt x="38" y="220"/>
                        <a:pt x="38" y="220"/>
                      </a:cubicBezTo>
                      <a:cubicBezTo>
                        <a:pt x="41" y="220"/>
                        <a:pt x="41" y="220"/>
                        <a:pt x="41" y="220"/>
                      </a:cubicBezTo>
                      <a:cubicBezTo>
                        <a:pt x="45" y="219"/>
                        <a:pt x="45" y="219"/>
                        <a:pt x="45" y="219"/>
                      </a:cubicBezTo>
                      <a:cubicBezTo>
                        <a:pt x="47" y="218"/>
                        <a:pt x="47" y="218"/>
                        <a:pt x="47" y="218"/>
                      </a:cubicBezTo>
                      <a:cubicBezTo>
                        <a:pt x="53" y="214"/>
                        <a:pt x="53" y="214"/>
                        <a:pt x="53" y="214"/>
                      </a:cubicBezTo>
                      <a:cubicBezTo>
                        <a:pt x="55" y="212"/>
                        <a:pt x="55" y="212"/>
                        <a:pt x="55" y="212"/>
                      </a:cubicBezTo>
                      <a:cubicBezTo>
                        <a:pt x="56" y="211"/>
                        <a:pt x="56" y="211"/>
                        <a:pt x="56" y="211"/>
                      </a:cubicBezTo>
                      <a:cubicBezTo>
                        <a:pt x="56" y="210"/>
                        <a:pt x="56" y="210"/>
                        <a:pt x="56" y="210"/>
                      </a:cubicBezTo>
                      <a:cubicBezTo>
                        <a:pt x="58" y="208"/>
                        <a:pt x="58" y="208"/>
                        <a:pt x="58" y="208"/>
                      </a:cubicBezTo>
                      <a:cubicBezTo>
                        <a:pt x="58" y="207"/>
                        <a:pt x="58" y="207"/>
                        <a:pt x="58" y="207"/>
                      </a:cubicBezTo>
                      <a:cubicBezTo>
                        <a:pt x="62" y="205"/>
                        <a:pt x="62" y="205"/>
                        <a:pt x="62" y="205"/>
                      </a:cubicBezTo>
                      <a:cubicBezTo>
                        <a:pt x="73" y="210"/>
                        <a:pt x="73" y="210"/>
                        <a:pt x="73" y="210"/>
                      </a:cubicBezTo>
                      <a:cubicBezTo>
                        <a:pt x="73" y="211"/>
                        <a:pt x="73" y="211"/>
                        <a:pt x="73" y="211"/>
                      </a:cubicBezTo>
                      <a:cubicBezTo>
                        <a:pt x="73" y="211"/>
                        <a:pt x="73" y="211"/>
                        <a:pt x="73" y="211"/>
                      </a:cubicBezTo>
                      <a:cubicBezTo>
                        <a:pt x="58" y="233"/>
                        <a:pt x="58" y="233"/>
                        <a:pt x="58" y="233"/>
                      </a:cubicBezTo>
                      <a:cubicBezTo>
                        <a:pt x="55" y="236"/>
                        <a:pt x="55" y="236"/>
                        <a:pt x="55" y="236"/>
                      </a:cubicBezTo>
                      <a:cubicBezTo>
                        <a:pt x="42" y="234"/>
                        <a:pt x="42" y="234"/>
                        <a:pt x="42" y="234"/>
                      </a:cubicBezTo>
                      <a:cubicBezTo>
                        <a:pt x="38" y="234"/>
                        <a:pt x="38" y="234"/>
                        <a:pt x="38" y="234"/>
                      </a:cubicBezTo>
                      <a:cubicBezTo>
                        <a:pt x="37" y="234"/>
                        <a:pt x="37" y="234"/>
                        <a:pt x="37" y="234"/>
                      </a:cubicBezTo>
                      <a:cubicBezTo>
                        <a:pt x="32" y="233"/>
                        <a:pt x="32" y="233"/>
                        <a:pt x="32" y="233"/>
                      </a:cubicBezTo>
                      <a:cubicBezTo>
                        <a:pt x="24" y="231"/>
                        <a:pt x="24" y="231"/>
                        <a:pt x="24" y="231"/>
                      </a:cubicBezTo>
                      <a:cubicBezTo>
                        <a:pt x="20" y="240"/>
                        <a:pt x="20" y="240"/>
                        <a:pt x="20" y="240"/>
                      </a:cubicBezTo>
                      <a:cubicBezTo>
                        <a:pt x="19" y="244"/>
                        <a:pt x="19" y="244"/>
                        <a:pt x="19" y="244"/>
                      </a:cubicBezTo>
                      <a:cubicBezTo>
                        <a:pt x="21" y="251"/>
                        <a:pt x="21" y="251"/>
                        <a:pt x="21" y="251"/>
                      </a:cubicBezTo>
                      <a:cubicBezTo>
                        <a:pt x="31" y="253"/>
                        <a:pt x="31" y="253"/>
                        <a:pt x="31" y="253"/>
                      </a:cubicBezTo>
                      <a:cubicBezTo>
                        <a:pt x="32" y="256"/>
                        <a:pt x="32" y="256"/>
                        <a:pt x="32" y="256"/>
                      </a:cubicBezTo>
                      <a:cubicBezTo>
                        <a:pt x="30" y="260"/>
                        <a:pt x="30" y="260"/>
                        <a:pt x="30" y="260"/>
                      </a:cubicBezTo>
                      <a:cubicBezTo>
                        <a:pt x="19" y="261"/>
                        <a:pt x="19" y="261"/>
                        <a:pt x="19" y="261"/>
                      </a:cubicBezTo>
                      <a:cubicBezTo>
                        <a:pt x="25" y="266"/>
                        <a:pt x="25" y="266"/>
                        <a:pt x="25" y="266"/>
                      </a:cubicBezTo>
                      <a:cubicBezTo>
                        <a:pt x="23" y="269"/>
                        <a:pt x="23" y="269"/>
                        <a:pt x="23" y="269"/>
                      </a:cubicBezTo>
                      <a:cubicBezTo>
                        <a:pt x="29" y="275"/>
                        <a:pt x="29" y="275"/>
                        <a:pt x="29" y="275"/>
                      </a:cubicBezTo>
                      <a:cubicBezTo>
                        <a:pt x="36" y="293"/>
                        <a:pt x="36" y="293"/>
                        <a:pt x="36" y="293"/>
                      </a:cubicBezTo>
                      <a:cubicBezTo>
                        <a:pt x="47" y="300"/>
                        <a:pt x="47" y="300"/>
                        <a:pt x="47" y="300"/>
                      </a:cubicBezTo>
                      <a:cubicBezTo>
                        <a:pt x="49" y="304"/>
                        <a:pt x="49" y="304"/>
                        <a:pt x="49" y="304"/>
                      </a:cubicBezTo>
                      <a:cubicBezTo>
                        <a:pt x="64" y="300"/>
                        <a:pt x="64" y="300"/>
                        <a:pt x="64" y="300"/>
                      </a:cubicBezTo>
                      <a:cubicBezTo>
                        <a:pt x="73" y="305"/>
                        <a:pt x="73" y="305"/>
                        <a:pt x="73" y="305"/>
                      </a:cubicBezTo>
                      <a:cubicBezTo>
                        <a:pt x="83" y="293"/>
                        <a:pt x="83" y="293"/>
                        <a:pt x="83" y="293"/>
                      </a:cubicBezTo>
                      <a:cubicBezTo>
                        <a:pt x="80" y="306"/>
                        <a:pt x="80" y="306"/>
                        <a:pt x="80" y="306"/>
                      </a:cubicBezTo>
                      <a:cubicBezTo>
                        <a:pt x="72" y="313"/>
                        <a:pt x="72" y="313"/>
                        <a:pt x="72" y="313"/>
                      </a:cubicBezTo>
                      <a:cubicBezTo>
                        <a:pt x="60" y="314"/>
                        <a:pt x="60" y="314"/>
                        <a:pt x="60" y="314"/>
                      </a:cubicBezTo>
                      <a:cubicBezTo>
                        <a:pt x="59" y="316"/>
                        <a:pt x="59" y="316"/>
                        <a:pt x="59" y="316"/>
                      </a:cubicBezTo>
                      <a:cubicBezTo>
                        <a:pt x="51" y="319"/>
                        <a:pt x="51" y="319"/>
                        <a:pt x="51" y="319"/>
                      </a:cubicBezTo>
                      <a:cubicBezTo>
                        <a:pt x="42" y="315"/>
                        <a:pt x="42" y="315"/>
                        <a:pt x="42" y="315"/>
                      </a:cubicBezTo>
                      <a:cubicBezTo>
                        <a:pt x="39" y="318"/>
                        <a:pt x="39" y="318"/>
                        <a:pt x="39" y="318"/>
                      </a:cubicBezTo>
                      <a:cubicBezTo>
                        <a:pt x="38" y="322"/>
                        <a:pt x="38" y="322"/>
                        <a:pt x="38" y="322"/>
                      </a:cubicBezTo>
                      <a:cubicBezTo>
                        <a:pt x="39" y="326"/>
                        <a:pt x="39" y="326"/>
                        <a:pt x="39" y="326"/>
                      </a:cubicBezTo>
                      <a:cubicBezTo>
                        <a:pt x="39" y="331"/>
                        <a:pt x="39" y="331"/>
                        <a:pt x="39" y="331"/>
                      </a:cubicBezTo>
                      <a:cubicBezTo>
                        <a:pt x="44" y="337"/>
                        <a:pt x="44" y="337"/>
                        <a:pt x="44" y="337"/>
                      </a:cubicBezTo>
                      <a:cubicBezTo>
                        <a:pt x="48" y="336"/>
                        <a:pt x="48" y="336"/>
                        <a:pt x="48" y="336"/>
                      </a:cubicBezTo>
                      <a:cubicBezTo>
                        <a:pt x="49" y="340"/>
                        <a:pt x="49" y="340"/>
                        <a:pt x="49" y="340"/>
                      </a:cubicBezTo>
                      <a:cubicBezTo>
                        <a:pt x="55" y="337"/>
                        <a:pt x="55" y="337"/>
                        <a:pt x="55" y="337"/>
                      </a:cubicBezTo>
                      <a:cubicBezTo>
                        <a:pt x="56" y="342"/>
                        <a:pt x="56" y="342"/>
                        <a:pt x="56" y="342"/>
                      </a:cubicBezTo>
                      <a:cubicBezTo>
                        <a:pt x="58" y="346"/>
                        <a:pt x="58" y="346"/>
                        <a:pt x="58" y="346"/>
                      </a:cubicBezTo>
                      <a:cubicBezTo>
                        <a:pt x="58" y="349"/>
                        <a:pt x="58" y="349"/>
                        <a:pt x="58" y="349"/>
                      </a:cubicBezTo>
                      <a:cubicBezTo>
                        <a:pt x="62" y="359"/>
                        <a:pt x="62" y="359"/>
                        <a:pt x="62" y="359"/>
                      </a:cubicBezTo>
                      <a:cubicBezTo>
                        <a:pt x="64" y="354"/>
                        <a:pt x="64" y="354"/>
                        <a:pt x="64" y="354"/>
                      </a:cubicBezTo>
                      <a:cubicBezTo>
                        <a:pt x="69" y="349"/>
                        <a:pt x="69" y="349"/>
                        <a:pt x="69" y="349"/>
                      </a:cubicBezTo>
                      <a:cubicBezTo>
                        <a:pt x="74" y="346"/>
                        <a:pt x="74" y="346"/>
                        <a:pt x="74" y="346"/>
                      </a:cubicBezTo>
                      <a:cubicBezTo>
                        <a:pt x="75" y="343"/>
                        <a:pt x="75" y="343"/>
                        <a:pt x="75" y="343"/>
                      </a:cubicBezTo>
                      <a:cubicBezTo>
                        <a:pt x="74" y="339"/>
                        <a:pt x="74" y="339"/>
                        <a:pt x="74" y="339"/>
                      </a:cubicBezTo>
                      <a:cubicBezTo>
                        <a:pt x="78" y="333"/>
                        <a:pt x="78" y="333"/>
                        <a:pt x="78" y="333"/>
                      </a:cubicBezTo>
                      <a:cubicBezTo>
                        <a:pt x="88" y="339"/>
                        <a:pt x="88" y="339"/>
                        <a:pt x="88" y="339"/>
                      </a:cubicBezTo>
                      <a:cubicBezTo>
                        <a:pt x="92" y="338"/>
                        <a:pt x="92" y="338"/>
                        <a:pt x="92" y="338"/>
                      </a:cubicBezTo>
                      <a:cubicBezTo>
                        <a:pt x="86" y="344"/>
                        <a:pt x="86" y="344"/>
                        <a:pt x="86" y="344"/>
                      </a:cubicBezTo>
                      <a:cubicBezTo>
                        <a:pt x="85" y="347"/>
                        <a:pt x="85" y="347"/>
                        <a:pt x="85" y="347"/>
                      </a:cubicBezTo>
                      <a:cubicBezTo>
                        <a:pt x="85" y="355"/>
                        <a:pt x="85" y="355"/>
                        <a:pt x="85" y="355"/>
                      </a:cubicBezTo>
                      <a:cubicBezTo>
                        <a:pt x="87" y="355"/>
                        <a:pt x="87" y="355"/>
                        <a:pt x="87" y="355"/>
                      </a:cubicBezTo>
                      <a:cubicBezTo>
                        <a:pt x="90" y="360"/>
                        <a:pt x="90" y="360"/>
                        <a:pt x="90" y="360"/>
                      </a:cubicBezTo>
                      <a:cubicBezTo>
                        <a:pt x="93" y="359"/>
                        <a:pt x="93" y="359"/>
                        <a:pt x="93" y="359"/>
                      </a:cubicBezTo>
                      <a:cubicBezTo>
                        <a:pt x="98" y="353"/>
                        <a:pt x="98" y="353"/>
                        <a:pt x="98" y="353"/>
                      </a:cubicBezTo>
                      <a:cubicBezTo>
                        <a:pt x="100" y="344"/>
                        <a:pt x="100" y="344"/>
                        <a:pt x="100" y="344"/>
                      </a:cubicBezTo>
                      <a:cubicBezTo>
                        <a:pt x="105" y="340"/>
                        <a:pt x="105" y="340"/>
                        <a:pt x="105" y="340"/>
                      </a:cubicBezTo>
                      <a:cubicBezTo>
                        <a:pt x="106" y="333"/>
                        <a:pt x="106" y="333"/>
                        <a:pt x="106" y="333"/>
                      </a:cubicBezTo>
                      <a:cubicBezTo>
                        <a:pt x="109" y="328"/>
                        <a:pt x="109" y="328"/>
                        <a:pt x="109" y="328"/>
                      </a:cubicBezTo>
                      <a:cubicBezTo>
                        <a:pt x="110" y="332"/>
                        <a:pt x="110" y="332"/>
                        <a:pt x="110" y="332"/>
                      </a:cubicBezTo>
                      <a:cubicBezTo>
                        <a:pt x="106" y="346"/>
                        <a:pt x="106" y="346"/>
                        <a:pt x="106" y="346"/>
                      </a:cubicBezTo>
                      <a:cubicBezTo>
                        <a:pt x="108" y="348"/>
                        <a:pt x="108" y="348"/>
                        <a:pt x="108" y="348"/>
                      </a:cubicBezTo>
                      <a:cubicBezTo>
                        <a:pt x="117" y="345"/>
                        <a:pt x="117" y="345"/>
                        <a:pt x="117" y="345"/>
                      </a:cubicBezTo>
                      <a:cubicBezTo>
                        <a:pt x="117" y="338"/>
                        <a:pt x="117" y="338"/>
                        <a:pt x="117" y="338"/>
                      </a:cubicBezTo>
                      <a:cubicBezTo>
                        <a:pt x="118" y="337"/>
                        <a:pt x="118" y="337"/>
                        <a:pt x="118" y="337"/>
                      </a:cubicBezTo>
                      <a:cubicBezTo>
                        <a:pt x="131" y="333"/>
                        <a:pt x="131" y="333"/>
                        <a:pt x="131" y="333"/>
                      </a:cubicBezTo>
                      <a:cubicBezTo>
                        <a:pt x="129" y="342"/>
                        <a:pt x="129" y="342"/>
                        <a:pt x="129" y="342"/>
                      </a:cubicBezTo>
                      <a:cubicBezTo>
                        <a:pt x="136" y="346"/>
                        <a:pt x="136" y="346"/>
                        <a:pt x="136" y="346"/>
                      </a:cubicBezTo>
                      <a:cubicBezTo>
                        <a:pt x="160" y="344"/>
                        <a:pt x="160" y="344"/>
                        <a:pt x="160" y="344"/>
                      </a:cubicBezTo>
                      <a:cubicBezTo>
                        <a:pt x="161" y="346"/>
                        <a:pt x="161" y="346"/>
                        <a:pt x="161" y="346"/>
                      </a:cubicBezTo>
                      <a:cubicBezTo>
                        <a:pt x="158" y="348"/>
                        <a:pt x="158" y="348"/>
                        <a:pt x="158" y="348"/>
                      </a:cubicBezTo>
                      <a:cubicBezTo>
                        <a:pt x="152" y="350"/>
                        <a:pt x="152" y="350"/>
                        <a:pt x="152" y="350"/>
                      </a:cubicBezTo>
                      <a:cubicBezTo>
                        <a:pt x="132" y="351"/>
                        <a:pt x="132" y="351"/>
                        <a:pt x="132" y="351"/>
                      </a:cubicBezTo>
                      <a:cubicBezTo>
                        <a:pt x="131" y="354"/>
                        <a:pt x="131" y="354"/>
                        <a:pt x="131" y="354"/>
                      </a:cubicBezTo>
                      <a:cubicBezTo>
                        <a:pt x="126" y="354"/>
                        <a:pt x="126" y="354"/>
                        <a:pt x="126" y="354"/>
                      </a:cubicBezTo>
                      <a:cubicBezTo>
                        <a:pt x="125" y="358"/>
                        <a:pt x="125" y="358"/>
                        <a:pt x="125" y="358"/>
                      </a:cubicBezTo>
                      <a:cubicBezTo>
                        <a:pt x="128" y="361"/>
                        <a:pt x="128" y="361"/>
                        <a:pt x="128" y="361"/>
                      </a:cubicBezTo>
                      <a:cubicBezTo>
                        <a:pt x="135" y="365"/>
                        <a:pt x="135" y="365"/>
                        <a:pt x="135" y="365"/>
                      </a:cubicBezTo>
                      <a:cubicBezTo>
                        <a:pt x="151" y="364"/>
                        <a:pt x="151" y="364"/>
                        <a:pt x="151" y="364"/>
                      </a:cubicBezTo>
                      <a:cubicBezTo>
                        <a:pt x="155" y="361"/>
                        <a:pt x="155" y="361"/>
                        <a:pt x="155" y="361"/>
                      </a:cubicBezTo>
                      <a:cubicBezTo>
                        <a:pt x="178" y="358"/>
                        <a:pt x="178" y="358"/>
                        <a:pt x="178" y="358"/>
                      </a:cubicBezTo>
                      <a:cubicBezTo>
                        <a:pt x="184" y="354"/>
                        <a:pt x="184" y="354"/>
                        <a:pt x="184" y="354"/>
                      </a:cubicBezTo>
                      <a:cubicBezTo>
                        <a:pt x="180" y="363"/>
                        <a:pt x="180" y="363"/>
                        <a:pt x="180" y="363"/>
                      </a:cubicBezTo>
                      <a:cubicBezTo>
                        <a:pt x="179" y="364"/>
                        <a:pt x="179" y="364"/>
                        <a:pt x="179" y="364"/>
                      </a:cubicBezTo>
                      <a:cubicBezTo>
                        <a:pt x="160" y="366"/>
                        <a:pt x="160" y="366"/>
                        <a:pt x="160" y="366"/>
                      </a:cubicBezTo>
                      <a:cubicBezTo>
                        <a:pt x="143" y="372"/>
                        <a:pt x="143" y="372"/>
                        <a:pt x="143" y="372"/>
                      </a:cubicBezTo>
                      <a:cubicBezTo>
                        <a:pt x="108" y="375"/>
                        <a:pt x="108" y="375"/>
                        <a:pt x="108" y="375"/>
                      </a:cubicBezTo>
                      <a:cubicBezTo>
                        <a:pt x="98" y="390"/>
                        <a:pt x="98" y="390"/>
                        <a:pt x="98" y="390"/>
                      </a:cubicBezTo>
                      <a:cubicBezTo>
                        <a:pt x="90" y="393"/>
                        <a:pt x="90" y="393"/>
                        <a:pt x="90" y="393"/>
                      </a:cubicBezTo>
                      <a:cubicBezTo>
                        <a:pt x="84" y="400"/>
                        <a:pt x="84" y="400"/>
                        <a:pt x="84" y="400"/>
                      </a:cubicBezTo>
                      <a:cubicBezTo>
                        <a:pt x="85" y="406"/>
                        <a:pt x="85" y="406"/>
                        <a:pt x="85" y="406"/>
                      </a:cubicBezTo>
                      <a:cubicBezTo>
                        <a:pt x="90" y="414"/>
                        <a:pt x="90" y="414"/>
                        <a:pt x="90" y="414"/>
                      </a:cubicBezTo>
                      <a:cubicBezTo>
                        <a:pt x="93" y="423"/>
                        <a:pt x="93" y="423"/>
                        <a:pt x="93" y="423"/>
                      </a:cubicBezTo>
                      <a:cubicBezTo>
                        <a:pt x="102" y="422"/>
                        <a:pt x="102" y="422"/>
                        <a:pt x="102" y="422"/>
                      </a:cubicBezTo>
                      <a:cubicBezTo>
                        <a:pt x="113" y="430"/>
                        <a:pt x="113" y="430"/>
                        <a:pt x="113" y="430"/>
                      </a:cubicBezTo>
                      <a:cubicBezTo>
                        <a:pt x="114" y="435"/>
                        <a:pt x="114" y="435"/>
                        <a:pt x="114" y="435"/>
                      </a:cubicBezTo>
                      <a:cubicBezTo>
                        <a:pt x="102" y="434"/>
                        <a:pt x="102" y="434"/>
                        <a:pt x="102" y="434"/>
                      </a:cubicBezTo>
                      <a:cubicBezTo>
                        <a:pt x="99" y="431"/>
                        <a:pt x="99" y="431"/>
                        <a:pt x="99" y="431"/>
                      </a:cubicBezTo>
                      <a:cubicBezTo>
                        <a:pt x="96" y="433"/>
                        <a:pt x="96" y="433"/>
                        <a:pt x="96" y="433"/>
                      </a:cubicBezTo>
                      <a:cubicBezTo>
                        <a:pt x="97" y="440"/>
                        <a:pt x="97" y="440"/>
                        <a:pt x="97" y="440"/>
                      </a:cubicBezTo>
                      <a:cubicBezTo>
                        <a:pt x="100" y="446"/>
                        <a:pt x="100" y="446"/>
                        <a:pt x="100" y="446"/>
                      </a:cubicBezTo>
                      <a:cubicBezTo>
                        <a:pt x="104" y="446"/>
                        <a:pt x="104" y="446"/>
                        <a:pt x="104" y="446"/>
                      </a:cubicBezTo>
                      <a:cubicBezTo>
                        <a:pt x="102" y="450"/>
                        <a:pt x="102" y="450"/>
                        <a:pt x="102" y="450"/>
                      </a:cubicBezTo>
                      <a:cubicBezTo>
                        <a:pt x="103" y="453"/>
                        <a:pt x="103" y="453"/>
                        <a:pt x="103" y="453"/>
                      </a:cubicBezTo>
                      <a:cubicBezTo>
                        <a:pt x="106" y="458"/>
                        <a:pt x="106" y="458"/>
                        <a:pt x="106" y="458"/>
                      </a:cubicBezTo>
                      <a:cubicBezTo>
                        <a:pt x="118" y="455"/>
                        <a:pt x="118" y="455"/>
                        <a:pt x="118" y="455"/>
                      </a:cubicBezTo>
                      <a:cubicBezTo>
                        <a:pt x="122" y="459"/>
                        <a:pt x="122" y="459"/>
                        <a:pt x="122" y="459"/>
                      </a:cubicBezTo>
                      <a:cubicBezTo>
                        <a:pt x="143" y="466"/>
                        <a:pt x="143" y="466"/>
                        <a:pt x="143" y="466"/>
                      </a:cubicBezTo>
                      <a:cubicBezTo>
                        <a:pt x="140" y="469"/>
                        <a:pt x="140" y="469"/>
                        <a:pt x="140" y="469"/>
                      </a:cubicBezTo>
                      <a:cubicBezTo>
                        <a:pt x="110" y="474"/>
                        <a:pt x="110" y="474"/>
                        <a:pt x="110" y="474"/>
                      </a:cubicBezTo>
                      <a:cubicBezTo>
                        <a:pt x="110" y="481"/>
                        <a:pt x="110" y="481"/>
                        <a:pt x="110" y="481"/>
                      </a:cubicBezTo>
                      <a:cubicBezTo>
                        <a:pt x="113" y="488"/>
                        <a:pt x="113" y="488"/>
                        <a:pt x="113" y="488"/>
                      </a:cubicBezTo>
                      <a:cubicBezTo>
                        <a:pt x="117" y="491"/>
                        <a:pt x="117" y="491"/>
                        <a:pt x="117" y="491"/>
                      </a:cubicBezTo>
                      <a:cubicBezTo>
                        <a:pt x="121" y="498"/>
                        <a:pt x="121" y="498"/>
                        <a:pt x="121" y="498"/>
                      </a:cubicBezTo>
                      <a:cubicBezTo>
                        <a:pt x="123" y="500"/>
                        <a:pt x="123" y="500"/>
                        <a:pt x="123" y="500"/>
                      </a:cubicBezTo>
                      <a:cubicBezTo>
                        <a:pt x="127" y="498"/>
                        <a:pt x="127" y="498"/>
                        <a:pt x="127" y="498"/>
                      </a:cubicBezTo>
                      <a:cubicBezTo>
                        <a:pt x="128" y="494"/>
                        <a:pt x="128" y="494"/>
                        <a:pt x="128" y="494"/>
                      </a:cubicBezTo>
                      <a:cubicBezTo>
                        <a:pt x="129" y="495"/>
                        <a:pt x="129" y="495"/>
                        <a:pt x="129" y="495"/>
                      </a:cubicBezTo>
                      <a:cubicBezTo>
                        <a:pt x="130" y="498"/>
                        <a:pt x="130" y="498"/>
                        <a:pt x="130" y="498"/>
                      </a:cubicBezTo>
                      <a:cubicBezTo>
                        <a:pt x="127" y="502"/>
                        <a:pt x="127" y="502"/>
                        <a:pt x="127" y="502"/>
                      </a:cubicBezTo>
                      <a:cubicBezTo>
                        <a:pt x="131" y="507"/>
                        <a:pt x="131" y="507"/>
                        <a:pt x="131" y="507"/>
                      </a:cubicBezTo>
                      <a:cubicBezTo>
                        <a:pt x="133" y="514"/>
                        <a:pt x="133" y="514"/>
                        <a:pt x="133" y="514"/>
                      </a:cubicBezTo>
                      <a:cubicBezTo>
                        <a:pt x="143" y="515"/>
                        <a:pt x="143" y="515"/>
                        <a:pt x="143" y="515"/>
                      </a:cubicBezTo>
                      <a:cubicBezTo>
                        <a:pt x="147" y="519"/>
                        <a:pt x="147" y="519"/>
                        <a:pt x="147" y="519"/>
                      </a:cubicBezTo>
                      <a:cubicBezTo>
                        <a:pt x="156" y="521"/>
                        <a:pt x="156" y="521"/>
                        <a:pt x="156" y="521"/>
                      </a:cubicBezTo>
                      <a:cubicBezTo>
                        <a:pt x="167" y="525"/>
                        <a:pt x="167" y="525"/>
                        <a:pt x="167" y="525"/>
                      </a:cubicBezTo>
                      <a:cubicBezTo>
                        <a:pt x="185" y="525"/>
                        <a:pt x="185" y="525"/>
                        <a:pt x="185" y="525"/>
                      </a:cubicBezTo>
                      <a:cubicBezTo>
                        <a:pt x="186" y="521"/>
                        <a:pt x="186" y="521"/>
                        <a:pt x="186" y="521"/>
                      </a:cubicBezTo>
                      <a:cubicBezTo>
                        <a:pt x="184" y="512"/>
                        <a:pt x="184" y="512"/>
                        <a:pt x="184" y="512"/>
                      </a:cubicBezTo>
                      <a:cubicBezTo>
                        <a:pt x="176" y="508"/>
                        <a:pt x="176" y="508"/>
                        <a:pt x="176" y="508"/>
                      </a:cubicBezTo>
                      <a:cubicBezTo>
                        <a:pt x="172" y="501"/>
                        <a:pt x="172" y="501"/>
                        <a:pt x="172" y="501"/>
                      </a:cubicBezTo>
                      <a:cubicBezTo>
                        <a:pt x="186" y="501"/>
                        <a:pt x="186" y="501"/>
                        <a:pt x="186" y="501"/>
                      </a:cubicBezTo>
                      <a:cubicBezTo>
                        <a:pt x="192" y="503"/>
                        <a:pt x="192" y="503"/>
                        <a:pt x="192" y="503"/>
                      </a:cubicBezTo>
                      <a:cubicBezTo>
                        <a:pt x="196" y="512"/>
                        <a:pt x="196" y="512"/>
                        <a:pt x="196" y="512"/>
                      </a:cubicBezTo>
                      <a:cubicBezTo>
                        <a:pt x="203" y="515"/>
                        <a:pt x="203" y="515"/>
                        <a:pt x="203" y="515"/>
                      </a:cubicBezTo>
                      <a:cubicBezTo>
                        <a:pt x="205" y="522"/>
                        <a:pt x="205" y="522"/>
                        <a:pt x="205" y="522"/>
                      </a:cubicBezTo>
                      <a:cubicBezTo>
                        <a:pt x="206" y="519"/>
                        <a:pt x="206" y="519"/>
                        <a:pt x="206" y="519"/>
                      </a:cubicBezTo>
                      <a:cubicBezTo>
                        <a:pt x="198" y="496"/>
                        <a:pt x="198" y="496"/>
                        <a:pt x="198" y="496"/>
                      </a:cubicBezTo>
                      <a:cubicBezTo>
                        <a:pt x="192" y="489"/>
                        <a:pt x="192" y="489"/>
                        <a:pt x="192" y="489"/>
                      </a:cubicBezTo>
                      <a:cubicBezTo>
                        <a:pt x="191" y="483"/>
                        <a:pt x="191" y="483"/>
                        <a:pt x="191" y="483"/>
                      </a:cubicBezTo>
                      <a:cubicBezTo>
                        <a:pt x="183" y="468"/>
                        <a:pt x="183" y="468"/>
                        <a:pt x="183" y="468"/>
                      </a:cubicBezTo>
                      <a:cubicBezTo>
                        <a:pt x="184" y="458"/>
                        <a:pt x="184" y="458"/>
                        <a:pt x="184" y="458"/>
                      </a:cubicBezTo>
                      <a:cubicBezTo>
                        <a:pt x="186" y="457"/>
                        <a:pt x="186" y="457"/>
                        <a:pt x="186" y="457"/>
                      </a:cubicBezTo>
                      <a:cubicBezTo>
                        <a:pt x="188" y="459"/>
                        <a:pt x="188" y="459"/>
                        <a:pt x="188" y="459"/>
                      </a:cubicBezTo>
                      <a:cubicBezTo>
                        <a:pt x="192" y="474"/>
                        <a:pt x="192" y="474"/>
                        <a:pt x="192" y="474"/>
                      </a:cubicBezTo>
                      <a:cubicBezTo>
                        <a:pt x="196" y="479"/>
                        <a:pt x="196" y="479"/>
                        <a:pt x="196" y="479"/>
                      </a:cubicBezTo>
                      <a:cubicBezTo>
                        <a:pt x="207" y="488"/>
                        <a:pt x="207" y="488"/>
                        <a:pt x="207" y="488"/>
                      </a:cubicBezTo>
                      <a:cubicBezTo>
                        <a:pt x="208" y="494"/>
                        <a:pt x="208" y="494"/>
                        <a:pt x="208" y="494"/>
                      </a:cubicBezTo>
                      <a:cubicBezTo>
                        <a:pt x="215" y="512"/>
                        <a:pt x="215" y="512"/>
                        <a:pt x="215" y="512"/>
                      </a:cubicBezTo>
                      <a:cubicBezTo>
                        <a:pt x="221" y="518"/>
                        <a:pt x="221" y="518"/>
                        <a:pt x="221" y="518"/>
                      </a:cubicBezTo>
                      <a:cubicBezTo>
                        <a:pt x="224" y="519"/>
                        <a:pt x="224" y="519"/>
                        <a:pt x="224" y="519"/>
                      </a:cubicBezTo>
                      <a:cubicBezTo>
                        <a:pt x="226" y="513"/>
                        <a:pt x="226" y="513"/>
                        <a:pt x="226" y="513"/>
                      </a:cubicBezTo>
                      <a:cubicBezTo>
                        <a:pt x="230" y="486"/>
                        <a:pt x="230" y="486"/>
                        <a:pt x="230" y="486"/>
                      </a:cubicBezTo>
                      <a:cubicBezTo>
                        <a:pt x="221" y="471"/>
                        <a:pt x="221" y="471"/>
                        <a:pt x="221" y="471"/>
                      </a:cubicBezTo>
                      <a:cubicBezTo>
                        <a:pt x="221" y="463"/>
                        <a:pt x="221" y="463"/>
                        <a:pt x="221" y="463"/>
                      </a:cubicBezTo>
                      <a:cubicBezTo>
                        <a:pt x="222" y="452"/>
                        <a:pt x="222" y="452"/>
                        <a:pt x="222" y="452"/>
                      </a:cubicBezTo>
                      <a:cubicBezTo>
                        <a:pt x="224" y="453"/>
                        <a:pt x="224" y="453"/>
                        <a:pt x="224" y="453"/>
                      </a:cubicBezTo>
                      <a:cubicBezTo>
                        <a:pt x="225" y="458"/>
                        <a:pt x="225" y="458"/>
                        <a:pt x="225" y="458"/>
                      </a:cubicBezTo>
                      <a:cubicBezTo>
                        <a:pt x="232" y="468"/>
                        <a:pt x="232" y="468"/>
                        <a:pt x="232" y="468"/>
                      </a:cubicBezTo>
                      <a:cubicBezTo>
                        <a:pt x="234" y="475"/>
                        <a:pt x="234" y="475"/>
                        <a:pt x="234" y="475"/>
                      </a:cubicBezTo>
                      <a:cubicBezTo>
                        <a:pt x="242" y="475"/>
                        <a:pt x="242" y="475"/>
                        <a:pt x="242" y="475"/>
                      </a:cubicBezTo>
                      <a:cubicBezTo>
                        <a:pt x="242" y="471"/>
                        <a:pt x="242" y="471"/>
                        <a:pt x="242" y="471"/>
                      </a:cubicBezTo>
                      <a:cubicBezTo>
                        <a:pt x="243" y="462"/>
                        <a:pt x="243" y="462"/>
                        <a:pt x="243" y="462"/>
                      </a:cubicBezTo>
                      <a:cubicBezTo>
                        <a:pt x="241" y="453"/>
                        <a:pt x="241" y="453"/>
                        <a:pt x="241" y="453"/>
                      </a:cubicBezTo>
                      <a:cubicBezTo>
                        <a:pt x="236" y="448"/>
                        <a:pt x="236" y="448"/>
                        <a:pt x="236" y="448"/>
                      </a:cubicBezTo>
                      <a:cubicBezTo>
                        <a:pt x="236" y="442"/>
                        <a:pt x="236" y="442"/>
                        <a:pt x="236" y="442"/>
                      </a:cubicBezTo>
                      <a:cubicBezTo>
                        <a:pt x="234" y="432"/>
                        <a:pt x="234" y="432"/>
                        <a:pt x="234" y="432"/>
                      </a:cubicBezTo>
                      <a:cubicBezTo>
                        <a:pt x="234" y="424"/>
                        <a:pt x="234" y="424"/>
                        <a:pt x="234" y="424"/>
                      </a:cubicBezTo>
                      <a:cubicBezTo>
                        <a:pt x="234" y="417"/>
                        <a:pt x="234" y="417"/>
                        <a:pt x="234" y="417"/>
                      </a:cubicBezTo>
                      <a:cubicBezTo>
                        <a:pt x="234" y="408"/>
                        <a:pt x="234" y="408"/>
                        <a:pt x="234" y="408"/>
                      </a:cubicBezTo>
                      <a:cubicBezTo>
                        <a:pt x="238" y="399"/>
                        <a:pt x="238" y="399"/>
                        <a:pt x="238" y="399"/>
                      </a:cubicBezTo>
                      <a:cubicBezTo>
                        <a:pt x="240" y="385"/>
                        <a:pt x="240" y="385"/>
                        <a:pt x="240" y="385"/>
                      </a:cubicBezTo>
                      <a:cubicBezTo>
                        <a:pt x="242" y="383"/>
                        <a:pt x="242" y="383"/>
                        <a:pt x="242" y="383"/>
                      </a:cubicBezTo>
                      <a:cubicBezTo>
                        <a:pt x="242" y="387"/>
                        <a:pt x="242" y="387"/>
                        <a:pt x="242" y="387"/>
                      </a:cubicBezTo>
                      <a:cubicBezTo>
                        <a:pt x="240" y="393"/>
                        <a:pt x="240" y="393"/>
                        <a:pt x="240" y="393"/>
                      </a:cubicBezTo>
                      <a:cubicBezTo>
                        <a:pt x="240" y="404"/>
                        <a:pt x="240" y="404"/>
                        <a:pt x="240" y="404"/>
                      </a:cubicBezTo>
                      <a:cubicBezTo>
                        <a:pt x="242" y="411"/>
                        <a:pt x="242" y="411"/>
                        <a:pt x="242" y="411"/>
                      </a:cubicBezTo>
                      <a:cubicBezTo>
                        <a:pt x="242" y="425"/>
                        <a:pt x="242" y="425"/>
                        <a:pt x="242" y="425"/>
                      </a:cubicBezTo>
                      <a:cubicBezTo>
                        <a:pt x="243" y="434"/>
                        <a:pt x="243" y="434"/>
                        <a:pt x="243" y="434"/>
                      </a:cubicBezTo>
                      <a:cubicBezTo>
                        <a:pt x="252" y="448"/>
                        <a:pt x="252" y="448"/>
                        <a:pt x="252" y="448"/>
                      </a:cubicBezTo>
                      <a:cubicBezTo>
                        <a:pt x="255" y="446"/>
                        <a:pt x="255" y="446"/>
                        <a:pt x="255" y="446"/>
                      </a:cubicBezTo>
                      <a:cubicBezTo>
                        <a:pt x="262" y="427"/>
                        <a:pt x="262" y="427"/>
                        <a:pt x="262" y="427"/>
                      </a:cubicBezTo>
                      <a:cubicBezTo>
                        <a:pt x="269" y="416"/>
                        <a:pt x="269" y="416"/>
                        <a:pt x="269" y="416"/>
                      </a:cubicBezTo>
                      <a:cubicBezTo>
                        <a:pt x="268" y="395"/>
                        <a:pt x="268" y="395"/>
                        <a:pt x="268" y="395"/>
                      </a:cubicBezTo>
                      <a:cubicBezTo>
                        <a:pt x="268" y="389"/>
                        <a:pt x="268" y="389"/>
                        <a:pt x="268" y="389"/>
                      </a:cubicBezTo>
                      <a:cubicBezTo>
                        <a:pt x="273" y="393"/>
                        <a:pt x="273" y="393"/>
                        <a:pt x="273" y="393"/>
                      </a:cubicBezTo>
                      <a:cubicBezTo>
                        <a:pt x="274" y="408"/>
                        <a:pt x="274" y="408"/>
                        <a:pt x="274" y="408"/>
                      </a:cubicBezTo>
                      <a:cubicBezTo>
                        <a:pt x="282" y="398"/>
                        <a:pt x="282" y="398"/>
                        <a:pt x="282" y="398"/>
                      </a:cubicBezTo>
                      <a:cubicBezTo>
                        <a:pt x="280" y="397"/>
                        <a:pt x="280" y="397"/>
                        <a:pt x="280" y="397"/>
                      </a:cubicBezTo>
                      <a:cubicBezTo>
                        <a:pt x="281" y="390"/>
                        <a:pt x="281" y="390"/>
                        <a:pt x="281" y="390"/>
                      </a:cubicBezTo>
                      <a:cubicBezTo>
                        <a:pt x="308" y="377"/>
                        <a:pt x="308" y="377"/>
                        <a:pt x="308" y="377"/>
                      </a:cubicBezTo>
                      <a:cubicBezTo>
                        <a:pt x="327" y="358"/>
                        <a:pt x="327" y="358"/>
                        <a:pt x="327" y="358"/>
                      </a:cubicBezTo>
                      <a:cubicBezTo>
                        <a:pt x="327" y="344"/>
                        <a:pt x="327" y="344"/>
                        <a:pt x="327" y="344"/>
                      </a:cubicBezTo>
                      <a:cubicBezTo>
                        <a:pt x="326" y="340"/>
                        <a:pt x="326" y="340"/>
                        <a:pt x="326" y="340"/>
                      </a:cubicBezTo>
                      <a:cubicBezTo>
                        <a:pt x="322" y="334"/>
                        <a:pt x="322" y="334"/>
                        <a:pt x="322" y="334"/>
                      </a:cubicBezTo>
                      <a:cubicBezTo>
                        <a:pt x="320" y="327"/>
                        <a:pt x="320" y="327"/>
                        <a:pt x="320" y="327"/>
                      </a:cubicBezTo>
                      <a:cubicBezTo>
                        <a:pt x="311" y="315"/>
                        <a:pt x="311" y="315"/>
                        <a:pt x="311" y="315"/>
                      </a:cubicBezTo>
                      <a:cubicBezTo>
                        <a:pt x="305" y="303"/>
                        <a:pt x="305" y="303"/>
                        <a:pt x="305" y="303"/>
                      </a:cubicBezTo>
                      <a:cubicBezTo>
                        <a:pt x="301" y="305"/>
                        <a:pt x="301" y="305"/>
                        <a:pt x="301" y="305"/>
                      </a:cubicBezTo>
                      <a:cubicBezTo>
                        <a:pt x="301" y="309"/>
                        <a:pt x="301" y="309"/>
                        <a:pt x="301" y="309"/>
                      </a:cubicBezTo>
                      <a:cubicBezTo>
                        <a:pt x="299" y="314"/>
                        <a:pt x="299" y="314"/>
                        <a:pt x="299" y="314"/>
                      </a:cubicBezTo>
                      <a:cubicBezTo>
                        <a:pt x="299" y="320"/>
                        <a:pt x="299" y="320"/>
                        <a:pt x="299" y="320"/>
                      </a:cubicBezTo>
                      <a:cubicBezTo>
                        <a:pt x="298" y="324"/>
                        <a:pt x="298" y="324"/>
                        <a:pt x="298" y="324"/>
                      </a:cubicBezTo>
                      <a:cubicBezTo>
                        <a:pt x="293" y="330"/>
                        <a:pt x="293" y="330"/>
                        <a:pt x="293" y="330"/>
                      </a:cubicBezTo>
                      <a:cubicBezTo>
                        <a:pt x="292" y="326"/>
                        <a:pt x="292" y="326"/>
                        <a:pt x="292" y="326"/>
                      </a:cubicBezTo>
                      <a:cubicBezTo>
                        <a:pt x="295" y="323"/>
                        <a:pt x="295" y="323"/>
                        <a:pt x="295" y="323"/>
                      </a:cubicBezTo>
                      <a:cubicBezTo>
                        <a:pt x="294" y="317"/>
                        <a:pt x="294" y="317"/>
                        <a:pt x="294" y="317"/>
                      </a:cubicBezTo>
                      <a:cubicBezTo>
                        <a:pt x="294" y="312"/>
                        <a:pt x="294" y="312"/>
                        <a:pt x="294" y="312"/>
                      </a:cubicBezTo>
                      <a:cubicBezTo>
                        <a:pt x="294" y="307"/>
                        <a:pt x="294" y="307"/>
                        <a:pt x="294" y="307"/>
                      </a:cubicBezTo>
                      <a:cubicBezTo>
                        <a:pt x="290" y="303"/>
                        <a:pt x="290" y="303"/>
                        <a:pt x="290" y="303"/>
                      </a:cubicBezTo>
                      <a:cubicBezTo>
                        <a:pt x="285" y="293"/>
                        <a:pt x="285" y="293"/>
                        <a:pt x="285" y="293"/>
                      </a:cubicBezTo>
                      <a:cubicBezTo>
                        <a:pt x="278" y="288"/>
                        <a:pt x="278" y="288"/>
                        <a:pt x="278" y="288"/>
                      </a:cubicBezTo>
                      <a:cubicBezTo>
                        <a:pt x="276" y="287"/>
                        <a:pt x="276" y="287"/>
                        <a:pt x="276" y="287"/>
                      </a:cubicBezTo>
                      <a:cubicBezTo>
                        <a:pt x="269" y="295"/>
                        <a:pt x="269" y="295"/>
                        <a:pt x="269" y="295"/>
                      </a:cubicBezTo>
                      <a:cubicBezTo>
                        <a:pt x="264" y="295"/>
                        <a:pt x="264" y="295"/>
                        <a:pt x="264" y="295"/>
                      </a:cubicBezTo>
                      <a:cubicBezTo>
                        <a:pt x="258" y="305"/>
                        <a:pt x="258" y="305"/>
                        <a:pt x="258" y="305"/>
                      </a:cubicBezTo>
                      <a:cubicBezTo>
                        <a:pt x="256" y="305"/>
                        <a:pt x="256" y="305"/>
                        <a:pt x="256" y="305"/>
                      </a:cubicBezTo>
                      <a:cubicBezTo>
                        <a:pt x="256" y="299"/>
                        <a:pt x="256" y="299"/>
                        <a:pt x="256" y="299"/>
                      </a:cubicBezTo>
                      <a:cubicBezTo>
                        <a:pt x="259" y="292"/>
                        <a:pt x="259" y="292"/>
                        <a:pt x="259" y="292"/>
                      </a:cubicBezTo>
                      <a:cubicBezTo>
                        <a:pt x="265" y="289"/>
                        <a:pt x="265" y="289"/>
                        <a:pt x="265" y="289"/>
                      </a:cubicBezTo>
                      <a:cubicBezTo>
                        <a:pt x="268" y="271"/>
                        <a:pt x="268" y="271"/>
                        <a:pt x="268" y="271"/>
                      </a:cubicBezTo>
                      <a:cubicBezTo>
                        <a:pt x="273" y="256"/>
                        <a:pt x="273" y="256"/>
                        <a:pt x="273" y="256"/>
                      </a:cubicBezTo>
                      <a:cubicBezTo>
                        <a:pt x="273" y="254"/>
                        <a:pt x="273" y="254"/>
                        <a:pt x="273" y="254"/>
                      </a:cubicBezTo>
                      <a:cubicBezTo>
                        <a:pt x="265" y="257"/>
                        <a:pt x="265" y="257"/>
                        <a:pt x="265" y="257"/>
                      </a:cubicBezTo>
                      <a:cubicBezTo>
                        <a:pt x="265" y="255"/>
                        <a:pt x="265" y="255"/>
                        <a:pt x="265" y="255"/>
                      </a:cubicBezTo>
                      <a:cubicBezTo>
                        <a:pt x="270" y="249"/>
                        <a:pt x="270" y="249"/>
                        <a:pt x="270" y="249"/>
                      </a:cubicBezTo>
                      <a:cubicBezTo>
                        <a:pt x="268" y="240"/>
                        <a:pt x="268" y="240"/>
                        <a:pt x="268" y="240"/>
                      </a:cubicBez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786" name="Freeform 1086">
                  <a:extLst>
                    <a:ext uri="{FF2B5EF4-FFF2-40B4-BE49-F238E27FC236}">
                      <a16:creationId xmlns:a16="http://schemas.microsoft.com/office/drawing/2014/main" id="{6D8E595F-0C08-134F-C852-59F6A7D7FA46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3289377" y="1501825"/>
                  <a:ext cx="584970" cy="756530"/>
                </a:xfrm>
                <a:custGeom>
                  <a:avLst/>
                  <a:gdLst>
                    <a:gd name="T0" fmla="*/ 504 w 868"/>
                    <a:gd name="T1" fmla="*/ 34 h 1124"/>
                    <a:gd name="T2" fmla="*/ 442 w 868"/>
                    <a:gd name="T3" fmla="*/ 130 h 1124"/>
                    <a:gd name="T4" fmla="*/ 377 w 868"/>
                    <a:gd name="T5" fmla="*/ 53 h 1124"/>
                    <a:gd name="T6" fmla="*/ 357 w 868"/>
                    <a:gd name="T7" fmla="*/ 87 h 1124"/>
                    <a:gd name="T8" fmla="*/ 292 w 868"/>
                    <a:gd name="T9" fmla="*/ 61 h 1124"/>
                    <a:gd name="T10" fmla="*/ 271 w 868"/>
                    <a:gd name="T11" fmla="*/ 110 h 1124"/>
                    <a:gd name="T12" fmla="*/ 340 w 868"/>
                    <a:gd name="T13" fmla="*/ 232 h 1124"/>
                    <a:gd name="T14" fmla="*/ 251 w 868"/>
                    <a:gd name="T15" fmla="*/ 174 h 1124"/>
                    <a:gd name="T16" fmla="*/ 153 w 868"/>
                    <a:gd name="T17" fmla="*/ 187 h 1124"/>
                    <a:gd name="T18" fmla="*/ 202 w 868"/>
                    <a:gd name="T19" fmla="*/ 251 h 1124"/>
                    <a:gd name="T20" fmla="*/ 79 w 868"/>
                    <a:gd name="T21" fmla="*/ 258 h 1124"/>
                    <a:gd name="T22" fmla="*/ 36 w 868"/>
                    <a:gd name="T23" fmla="*/ 299 h 1124"/>
                    <a:gd name="T24" fmla="*/ 112 w 868"/>
                    <a:gd name="T25" fmla="*/ 325 h 1124"/>
                    <a:gd name="T26" fmla="*/ 85 w 868"/>
                    <a:gd name="T27" fmla="*/ 380 h 1124"/>
                    <a:gd name="T28" fmla="*/ 74 w 868"/>
                    <a:gd name="T29" fmla="*/ 420 h 1124"/>
                    <a:gd name="T30" fmla="*/ 202 w 868"/>
                    <a:gd name="T31" fmla="*/ 371 h 1124"/>
                    <a:gd name="T32" fmla="*/ 120 w 868"/>
                    <a:gd name="T33" fmla="*/ 426 h 1124"/>
                    <a:gd name="T34" fmla="*/ 132 w 868"/>
                    <a:gd name="T35" fmla="*/ 488 h 1124"/>
                    <a:gd name="T36" fmla="*/ 257 w 868"/>
                    <a:gd name="T37" fmla="*/ 401 h 1124"/>
                    <a:gd name="T38" fmla="*/ 163 w 868"/>
                    <a:gd name="T39" fmla="*/ 505 h 1124"/>
                    <a:gd name="T40" fmla="*/ 237 w 868"/>
                    <a:gd name="T41" fmla="*/ 468 h 1124"/>
                    <a:gd name="T42" fmla="*/ 249 w 868"/>
                    <a:gd name="T43" fmla="*/ 487 h 1124"/>
                    <a:gd name="T44" fmla="*/ 394 w 868"/>
                    <a:gd name="T45" fmla="*/ 362 h 1124"/>
                    <a:gd name="T46" fmla="*/ 366 w 868"/>
                    <a:gd name="T47" fmla="*/ 449 h 1124"/>
                    <a:gd name="T48" fmla="*/ 346 w 868"/>
                    <a:gd name="T49" fmla="*/ 495 h 1124"/>
                    <a:gd name="T50" fmla="*/ 246 w 868"/>
                    <a:gd name="T51" fmla="*/ 542 h 1124"/>
                    <a:gd name="T52" fmla="*/ 310 w 868"/>
                    <a:gd name="T53" fmla="*/ 667 h 1124"/>
                    <a:gd name="T54" fmla="*/ 152 w 868"/>
                    <a:gd name="T55" fmla="*/ 545 h 1124"/>
                    <a:gd name="T56" fmla="*/ 190 w 868"/>
                    <a:gd name="T57" fmla="*/ 650 h 1124"/>
                    <a:gd name="T58" fmla="*/ 210 w 868"/>
                    <a:gd name="T59" fmla="*/ 737 h 1124"/>
                    <a:gd name="T60" fmla="*/ 247 w 868"/>
                    <a:gd name="T61" fmla="*/ 777 h 1124"/>
                    <a:gd name="T62" fmla="*/ 135 w 868"/>
                    <a:gd name="T63" fmla="*/ 812 h 1124"/>
                    <a:gd name="T64" fmla="*/ 170 w 868"/>
                    <a:gd name="T65" fmla="*/ 846 h 1124"/>
                    <a:gd name="T66" fmla="*/ 198 w 868"/>
                    <a:gd name="T67" fmla="*/ 865 h 1124"/>
                    <a:gd name="T68" fmla="*/ 200 w 868"/>
                    <a:gd name="T69" fmla="*/ 903 h 1124"/>
                    <a:gd name="T70" fmla="*/ 236 w 868"/>
                    <a:gd name="T71" fmla="*/ 951 h 1124"/>
                    <a:gd name="T72" fmla="*/ 222 w 868"/>
                    <a:gd name="T73" fmla="*/ 966 h 1124"/>
                    <a:gd name="T74" fmla="*/ 102 w 868"/>
                    <a:gd name="T75" fmla="*/ 929 h 1124"/>
                    <a:gd name="T76" fmla="*/ 134 w 868"/>
                    <a:gd name="T77" fmla="*/ 1000 h 1124"/>
                    <a:gd name="T78" fmla="*/ 89 w 868"/>
                    <a:gd name="T79" fmla="*/ 1090 h 1124"/>
                    <a:gd name="T80" fmla="*/ 168 w 868"/>
                    <a:gd name="T81" fmla="*/ 1106 h 1124"/>
                    <a:gd name="T82" fmla="*/ 277 w 868"/>
                    <a:gd name="T83" fmla="*/ 1070 h 1124"/>
                    <a:gd name="T84" fmla="*/ 365 w 868"/>
                    <a:gd name="T85" fmla="*/ 1044 h 1124"/>
                    <a:gd name="T86" fmla="*/ 291 w 868"/>
                    <a:gd name="T87" fmla="*/ 976 h 1124"/>
                    <a:gd name="T88" fmla="*/ 390 w 868"/>
                    <a:gd name="T89" fmla="*/ 902 h 1124"/>
                    <a:gd name="T90" fmla="*/ 468 w 868"/>
                    <a:gd name="T91" fmla="*/ 821 h 1124"/>
                    <a:gd name="T92" fmla="*/ 408 w 868"/>
                    <a:gd name="T93" fmla="*/ 746 h 1124"/>
                    <a:gd name="T94" fmla="*/ 417 w 868"/>
                    <a:gd name="T95" fmla="*/ 714 h 1124"/>
                    <a:gd name="T96" fmla="*/ 474 w 868"/>
                    <a:gd name="T97" fmla="*/ 681 h 1124"/>
                    <a:gd name="T98" fmla="*/ 561 w 868"/>
                    <a:gd name="T99" fmla="*/ 645 h 1124"/>
                    <a:gd name="T100" fmla="*/ 612 w 868"/>
                    <a:gd name="T101" fmla="*/ 562 h 1124"/>
                    <a:gd name="T102" fmla="*/ 593 w 868"/>
                    <a:gd name="T103" fmla="*/ 501 h 1124"/>
                    <a:gd name="T104" fmla="*/ 714 w 868"/>
                    <a:gd name="T105" fmla="*/ 410 h 1124"/>
                    <a:gd name="T106" fmla="*/ 676 w 868"/>
                    <a:gd name="T107" fmla="*/ 368 h 1124"/>
                    <a:gd name="T108" fmla="*/ 670 w 868"/>
                    <a:gd name="T109" fmla="*/ 358 h 1124"/>
                    <a:gd name="T110" fmla="*/ 650 w 868"/>
                    <a:gd name="T111" fmla="*/ 322 h 1124"/>
                    <a:gd name="T112" fmla="*/ 717 w 868"/>
                    <a:gd name="T113" fmla="*/ 309 h 1124"/>
                    <a:gd name="T114" fmla="*/ 762 w 868"/>
                    <a:gd name="T115" fmla="*/ 287 h 1124"/>
                    <a:gd name="T116" fmla="*/ 833 w 868"/>
                    <a:gd name="T117" fmla="*/ 124 h 1124"/>
                    <a:gd name="T118" fmla="*/ 741 w 868"/>
                    <a:gd name="T119" fmla="*/ 55 h 1124"/>
                    <a:gd name="T120" fmla="*/ 697 w 868"/>
                    <a:gd name="T121" fmla="*/ 32 h 1124"/>
                    <a:gd name="T122" fmla="*/ 574 w 868"/>
                    <a:gd name="T123" fmla="*/ 18 h 11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868" h="1124">
                      <a:moveTo>
                        <a:pt x="532" y="6"/>
                      </a:moveTo>
                      <a:cubicBezTo>
                        <a:pt x="515" y="32"/>
                        <a:pt x="515" y="32"/>
                        <a:pt x="515" y="32"/>
                      </a:cubicBezTo>
                      <a:cubicBezTo>
                        <a:pt x="514" y="33"/>
                        <a:pt x="514" y="33"/>
                        <a:pt x="514" y="33"/>
                      </a:cubicBezTo>
                      <a:cubicBezTo>
                        <a:pt x="514" y="35"/>
                        <a:pt x="514" y="35"/>
                        <a:pt x="514" y="35"/>
                      </a:cubicBezTo>
                      <a:cubicBezTo>
                        <a:pt x="513" y="36"/>
                        <a:pt x="513" y="36"/>
                        <a:pt x="513" y="36"/>
                      </a:cubicBezTo>
                      <a:cubicBezTo>
                        <a:pt x="514" y="38"/>
                        <a:pt x="514" y="38"/>
                        <a:pt x="514" y="38"/>
                      </a:cubicBezTo>
                      <a:cubicBezTo>
                        <a:pt x="522" y="55"/>
                        <a:pt x="522" y="55"/>
                        <a:pt x="522" y="55"/>
                      </a:cubicBezTo>
                      <a:cubicBezTo>
                        <a:pt x="528" y="66"/>
                        <a:pt x="528" y="66"/>
                        <a:pt x="528" y="66"/>
                      </a:cubicBezTo>
                      <a:cubicBezTo>
                        <a:pt x="528" y="67"/>
                        <a:pt x="528" y="67"/>
                        <a:pt x="528" y="67"/>
                      </a:cubicBezTo>
                      <a:cubicBezTo>
                        <a:pt x="531" y="67"/>
                        <a:pt x="531" y="67"/>
                        <a:pt x="531" y="67"/>
                      </a:cubicBezTo>
                      <a:cubicBezTo>
                        <a:pt x="534" y="70"/>
                        <a:pt x="534" y="70"/>
                        <a:pt x="534" y="70"/>
                      </a:cubicBezTo>
                      <a:cubicBezTo>
                        <a:pt x="540" y="74"/>
                        <a:pt x="540" y="74"/>
                        <a:pt x="540" y="74"/>
                      </a:cubicBezTo>
                      <a:cubicBezTo>
                        <a:pt x="542" y="76"/>
                        <a:pt x="542" y="76"/>
                        <a:pt x="542" y="76"/>
                      </a:cubicBezTo>
                      <a:cubicBezTo>
                        <a:pt x="546" y="82"/>
                        <a:pt x="546" y="82"/>
                        <a:pt x="546" y="82"/>
                      </a:cubicBezTo>
                      <a:cubicBezTo>
                        <a:pt x="546" y="82"/>
                        <a:pt x="546" y="82"/>
                        <a:pt x="546" y="82"/>
                      </a:cubicBezTo>
                      <a:cubicBezTo>
                        <a:pt x="543" y="87"/>
                        <a:pt x="543" y="87"/>
                        <a:pt x="543" y="87"/>
                      </a:cubicBezTo>
                      <a:cubicBezTo>
                        <a:pt x="542" y="88"/>
                        <a:pt x="542" y="88"/>
                        <a:pt x="542" y="88"/>
                      </a:cubicBezTo>
                      <a:cubicBezTo>
                        <a:pt x="528" y="76"/>
                        <a:pt x="528" y="76"/>
                        <a:pt x="528" y="76"/>
                      </a:cubicBezTo>
                      <a:cubicBezTo>
                        <a:pt x="525" y="73"/>
                        <a:pt x="525" y="73"/>
                        <a:pt x="525" y="73"/>
                      </a:cubicBezTo>
                      <a:cubicBezTo>
                        <a:pt x="524" y="72"/>
                        <a:pt x="524" y="72"/>
                        <a:pt x="524" y="72"/>
                      </a:cubicBezTo>
                      <a:cubicBezTo>
                        <a:pt x="516" y="63"/>
                        <a:pt x="516" y="63"/>
                        <a:pt x="516" y="63"/>
                      </a:cubicBezTo>
                      <a:cubicBezTo>
                        <a:pt x="515" y="61"/>
                        <a:pt x="515" y="61"/>
                        <a:pt x="515" y="61"/>
                      </a:cubicBezTo>
                      <a:cubicBezTo>
                        <a:pt x="509" y="53"/>
                        <a:pt x="509" y="53"/>
                        <a:pt x="509" y="53"/>
                      </a:cubicBezTo>
                      <a:cubicBezTo>
                        <a:pt x="508" y="50"/>
                        <a:pt x="508" y="50"/>
                        <a:pt x="508" y="50"/>
                      </a:cubicBezTo>
                      <a:cubicBezTo>
                        <a:pt x="504" y="34"/>
                        <a:pt x="504" y="34"/>
                        <a:pt x="504" y="34"/>
                      </a:cubicBezTo>
                      <a:cubicBezTo>
                        <a:pt x="504" y="29"/>
                        <a:pt x="504" y="29"/>
                        <a:pt x="504" y="29"/>
                      </a:cubicBezTo>
                      <a:cubicBezTo>
                        <a:pt x="500" y="23"/>
                        <a:pt x="500" y="23"/>
                        <a:pt x="500" y="23"/>
                      </a:cubicBezTo>
                      <a:cubicBezTo>
                        <a:pt x="499" y="21"/>
                        <a:pt x="499" y="21"/>
                        <a:pt x="499" y="21"/>
                      </a:cubicBezTo>
                      <a:cubicBezTo>
                        <a:pt x="496" y="17"/>
                        <a:pt x="496" y="17"/>
                        <a:pt x="496" y="17"/>
                      </a:cubicBezTo>
                      <a:cubicBezTo>
                        <a:pt x="492" y="12"/>
                        <a:pt x="492" y="12"/>
                        <a:pt x="492" y="12"/>
                      </a:cubicBezTo>
                      <a:cubicBezTo>
                        <a:pt x="484" y="9"/>
                        <a:pt x="484" y="9"/>
                        <a:pt x="484" y="9"/>
                      </a:cubicBezTo>
                      <a:cubicBezTo>
                        <a:pt x="481" y="9"/>
                        <a:pt x="481" y="9"/>
                        <a:pt x="481" y="9"/>
                      </a:cubicBezTo>
                      <a:cubicBezTo>
                        <a:pt x="477" y="9"/>
                        <a:pt x="477" y="9"/>
                        <a:pt x="477" y="9"/>
                      </a:cubicBezTo>
                      <a:cubicBezTo>
                        <a:pt x="475" y="9"/>
                        <a:pt x="475" y="9"/>
                        <a:pt x="475" y="9"/>
                      </a:cubicBezTo>
                      <a:cubicBezTo>
                        <a:pt x="462" y="12"/>
                        <a:pt x="462" y="12"/>
                        <a:pt x="462" y="12"/>
                      </a:cubicBezTo>
                      <a:cubicBezTo>
                        <a:pt x="438" y="14"/>
                        <a:pt x="438" y="14"/>
                        <a:pt x="438" y="14"/>
                      </a:cubicBezTo>
                      <a:cubicBezTo>
                        <a:pt x="416" y="16"/>
                        <a:pt x="416" y="16"/>
                        <a:pt x="416" y="16"/>
                      </a:cubicBezTo>
                      <a:cubicBezTo>
                        <a:pt x="418" y="35"/>
                        <a:pt x="418" y="35"/>
                        <a:pt x="418" y="35"/>
                      </a:cubicBezTo>
                      <a:cubicBezTo>
                        <a:pt x="441" y="83"/>
                        <a:pt x="441" y="83"/>
                        <a:pt x="441" y="83"/>
                      </a:cubicBezTo>
                      <a:cubicBezTo>
                        <a:pt x="441" y="84"/>
                        <a:pt x="441" y="84"/>
                        <a:pt x="441" y="84"/>
                      </a:cubicBezTo>
                      <a:cubicBezTo>
                        <a:pt x="445" y="90"/>
                        <a:pt x="445" y="90"/>
                        <a:pt x="445" y="90"/>
                      </a:cubicBezTo>
                      <a:cubicBezTo>
                        <a:pt x="453" y="96"/>
                        <a:pt x="453" y="96"/>
                        <a:pt x="453" y="96"/>
                      </a:cubicBezTo>
                      <a:cubicBezTo>
                        <a:pt x="458" y="100"/>
                        <a:pt x="458" y="100"/>
                        <a:pt x="458" y="100"/>
                      </a:cubicBezTo>
                      <a:cubicBezTo>
                        <a:pt x="462" y="102"/>
                        <a:pt x="462" y="102"/>
                        <a:pt x="462" y="102"/>
                      </a:cubicBezTo>
                      <a:cubicBezTo>
                        <a:pt x="462" y="108"/>
                        <a:pt x="462" y="108"/>
                        <a:pt x="462" y="108"/>
                      </a:cubicBezTo>
                      <a:cubicBezTo>
                        <a:pt x="445" y="137"/>
                        <a:pt x="445" y="137"/>
                        <a:pt x="445" y="137"/>
                      </a:cubicBezTo>
                      <a:cubicBezTo>
                        <a:pt x="443" y="140"/>
                        <a:pt x="443" y="140"/>
                        <a:pt x="443" y="140"/>
                      </a:cubicBezTo>
                      <a:cubicBezTo>
                        <a:pt x="441" y="142"/>
                        <a:pt x="441" y="142"/>
                        <a:pt x="441" y="142"/>
                      </a:cubicBezTo>
                      <a:cubicBezTo>
                        <a:pt x="441" y="137"/>
                        <a:pt x="441" y="137"/>
                        <a:pt x="441" y="137"/>
                      </a:cubicBezTo>
                      <a:cubicBezTo>
                        <a:pt x="442" y="130"/>
                        <a:pt x="442" y="130"/>
                        <a:pt x="442" y="130"/>
                      </a:cubicBezTo>
                      <a:cubicBezTo>
                        <a:pt x="442" y="128"/>
                        <a:pt x="442" y="128"/>
                        <a:pt x="442" y="128"/>
                      </a:cubicBezTo>
                      <a:cubicBezTo>
                        <a:pt x="443" y="128"/>
                        <a:pt x="443" y="128"/>
                        <a:pt x="443" y="128"/>
                      </a:cubicBezTo>
                      <a:cubicBezTo>
                        <a:pt x="446" y="119"/>
                        <a:pt x="446" y="119"/>
                        <a:pt x="446" y="119"/>
                      </a:cubicBezTo>
                      <a:cubicBezTo>
                        <a:pt x="445" y="104"/>
                        <a:pt x="445" y="104"/>
                        <a:pt x="445" y="104"/>
                      </a:cubicBezTo>
                      <a:cubicBezTo>
                        <a:pt x="431" y="89"/>
                        <a:pt x="431" y="89"/>
                        <a:pt x="431" y="89"/>
                      </a:cubicBezTo>
                      <a:cubicBezTo>
                        <a:pt x="425" y="73"/>
                        <a:pt x="425" y="73"/>
                        <a:pt x="425" y="73"/>
                      </a:cubicBezTo>
                      <a:cubicBezTo>
                        <a:pt x="417" y="53"/>
                        <a:pt x="417" y="53"/>
                        <a:pt x="417" y="53"/>
                      </a:cubicBezTo>
                      <a:cubicBezTo>
                        <a:pt x="417" y="51"/>
                        <a:pt x="417" y="51"/>
                        <a:pt x="417" y="51"/>
                      </a:cubicBezTo>
                      <a:cubicBezTo>
                        <a:pt x="416" y="50"/>
                        <a:pt x="416" y="50"/>
                        <a:pt x="416" y="50"/>
                      </a:cubicBezTo>
                      <a:cubicBezTo>
                        <a:pt x="398" y="37"/>
                        <a:pt x="398" y="37"/>
                        <a:pt x="398" y="37"/>
                      </a:cubicBezTo>
                      <a:cubicBezTo>
                        <a:pt x="397" y="36"/>
                        <a:pt x="397" y="36"/>
                        <a:pt x="397" y="36"/>
                      </a:cubicBezTo>
                      <a:cubicBezTo>
                        <a:pt x="396" y="37"/>
                        <a:pt x="396" y="37"/>
                        <a:pt x="396" y="37"/>
                      </a:cubicBezTo>
                      <a:cubicBezTo>
                        <a:pt x="393" y="38"/>
                        <a:pt x="393" y="38"/>
                        <a:pt x="393" y="38"/>
                      </a:cubicBezTo>
                      <a:cubicBezTo>
                        <a:pt x="389" y="42"/>
                        <a:pt x="389" y="42"/>
                        <a:pt x="389" y="42"/>
                      </a:cubicBezTo>
                      <a:cubicBezTo>
                        <a:pt x="388" y="43"/>
                        <a:pt x="388" y="43"/>
                        <a:pt x="388" y="43"/>
                      </a:cubicBezTo>
                      <a:cubicBezTo>
                        <a:pt x="385" y="50"/>
                        <a:pt x="385" y="50"/>
                        <a:pt x="385" y="50"/>
                      </a:cubicBezTo>
                      <a:cubicBezTo>
                        <a:pt x="385" y="51"/>
                        <a:pt x="385" y="51"/>
                        <a:pt x="385" y="51"/>
                      </a:cubicBezTo>
                      <a:cubicBezTo>
                        <a:pt x="385" y="53"/>
                        <a:pt x="385" y="53"/>
                        <a:pt x="385" y="53"/>
                      </a:cubicBezTo>
                      <a:cubicBezTo>
                        <a:pt x="386" y="54"/>
                        <a:pt x="386" y="54"/>
                        <a:pt x="386" y="54"/>
                      </a:cubicBezTo>
                      <a:cubicBezTo>
                        <a:pt x="388" y="56"/>
                        <a:pt x="388" y="56"/>
                        <a:pt x="388" y="56"/>
                      </a:cubicBezTo>
                      <a:cubicBezTo>
                        <a:pt x="388" y="58"/>
                        <a:pt x="388" y="58"/>
                        <a:pt x="388" y="58"/>
                      </a:cubicBezTo>
                      <a:cubicBezTo>
                        <a:pt x="388" y="59"/>
                        <a:pt x="388" y="59"/>
                        <a:pt x="388" y="59"/>
                      </a:cubicBezTo>
                      <a:cubicBezTo>
                        <a:pt x="382" y="53"/>
                        <a:pt x="382" y="53"/>
                        <a:pt x="382" y="53"/>
                      </a:cubicBezTo>
                      <a:cubicBezTo>
                        <a:pt x="378" y="54"/>
                        <a:pt x="378" y="54"/>
                        <a:pt x="378" y="54"/>
                      </a:cubicBezTo>
                      <a:cubicBezTo>
                        <a:pt x="377" y="53"/>
                        <a:pt x="377" y="53"/>
                        <a:pt x="377" y="53"/>
                      </a:cubicBezTo>
                      <a:cubicBezTo>
                        <a:pt x="377" y="53"/>
                        <a:pt x="377" y="53"/>
                        <a:pt x="377" y="53"/>
                      </a:cubicBezTo>
                      <a:cubicBezTo>
                        <a:pt x="376" y="51"/>
                        <a:pt x="376" y="51"/>
                        <a:pt x="376" y="51"/>
                      </a:cubicBezTo>
                      <a:cubicBezTo>
                        <a:pt x="377" y="47"/>
                        <a:pt x="377" y="47"/>
                        <a:pt x="377" y="47"/>
                      </a:cubicBezTo>
                      <a:cubicBezTo>
                        <a:pt x="377" y="42"/>
                        <a:pt x="377" y="42"/>
                        <a:pt x="377" y="42"/>
                      </a:cubicBezTo>
                      <a:cubicBezTo>
                        <a:pt x="378" y="40"/>
                        <a:pt x="378" y="40"/>
                        <a:pt x="378" y="40"/>
                      </a:cubicBezTo>
                      <a:cubicBezTo>
                        <a:pt x="378" y="39"/>
                        <a:pt x="378" y="39"/>
                        <a:pt x="378" y="39"/>
                      </a:cubicBezTo>
                      <a:cubicBezTo>
                        <a:pt x="377" y="37"/>
                        <a:pt x="377" y="37"/>
                        <a:pt x="377" y="37"/>
                      </a:cubicBezTo>
                      <a:cubicBezTo>
                        <a:pt x="377" y="35"/>
                        <a:pt x="377" y="35"/>
                        <a:pt x="377" y="35"/>
                      </a:cubicBezTo>
                      <a:cubicBezTo>
                        <a:pt x="374" y="32"/>
                        <a:pt x="374" y="32"/>
                        <a:pt x="374" y="32"/>
                      </a:cubicBezTo>
                      <a:cubicBezTo>
                        <a:pt x="373" y="32"/>
                        <a:pt x="373" y="32"/>
                        <a:pt x="373" y="32"/>
                      </a:cubicBezTo>
                      <a:cubicBezTo>
                        <a:pt x="371" y="31"/>
                        <a:pt x="371" y="31"/>
                        <a:pt x="371" y="31"/>
                      </a:cubicBezTo>
                      <a:cubicBezTo>
                        <a:pt x="353" y="25"/>
                        <a:pt x="353" y="25"/>
                        <a:pt x="353" y="25"/>
                      </a:cubicBezTo>
                      <a:cubicBezTo>
                        <a:pt x="350" y="25"/>
                        <a:pt x="350" y="25"/>
                        <a:pt x="350" y="25"/>
                      </a:cubicBezTo>
                      <a:cubicBezTo>
                        <a:pt x="347" y="27"/>
                        <a:pt x="347" y="27"/>
                        <a:pt x="347" y="27"/>
                      </a:cubicBezTo>
                      <a:cubicBezTo>
                        <a:pt x="342" y="29"/>
                        <a:pt x="342" y="29"/>
                        <a:pt x="342" y="29"/>
                      </a:cubicBezTo>
                      <a:cubicBezTo>
                        <a:pt x="333" y="33"/>
                        <a:pt x="333" y="33"/>
                        <a:pt x="333" y="33"/>
                      </a:cubicBezTo>
                      <a:cubicBezTo>
                        <a:pt x="324" y="42"/>
                        <a:pt x="324" y="42"/>
                        <a:pt x="324" y="42"/>
                      </a:cubicBezTo>
                      <a:cubicBezTo>
                        <a:pt x="324" y="43"/>
                        <a:pt x="324" y="43"/>
                        <a:pt x="324" y="43"/>
                      </a:cubicBezTo>
                      <a:cubicBezTo>
                        <a:pt x="324" y="44"/>
                        <a:pt x="324" y="44"/>
                        <a:pt x="324" y="44"/>
                      </a:cubicBezTo>
                      <a:cubicBezTo>
                        <a:pt x="324" y="47"/>
                        <a:pt x="324" y="47"/>
                        <a:pt x="324" y="47"/>
                      </a:cubicBezTo>
                      <a:cubicBezTo>
                        <a:pt x="324" y="47"/>
                        <a:pt x="324" y="47"/>
                        <a:pt x="324" y="47"/>
                      </a:cubicBezTo>
                      <a:cubicBezTo>
                        <a:pt x="339" y="73"/>
                        <a:pt x="339" y="73"/>
                        <a:pt x="339" y="73"/>
                      </a:cubicBezTo>
                      <a:cubicBezTo>
                        <a:pt x="340" y="76"/>
                        <a:pt x="340" y="76"/>
                        <a:pt x="340" y="76"/>
                      </a:cubicBezTo>
                      <a:cubicBezTo>
                        <a:pt x="354" y="87"/>
                        <a:pt x="354" y="87"/>
                        <a:pt x="354" y="87"/>
                      </a:cubicBezTo>
                      <a:cubicBezTo>
                        <a:pt x="357" y="87"/>
                        <a:pt x="357" y="87"/>
                        <a:pt x="357" y="87"/>
                      </a:cubicBezTo>
                      <a:cubicBezTo>
                        <a:pt x="368" y="90"/>
                        <a:pt x="368" y="90"/>
                        <a:pt x="368" y="90"/>
                      </a:cubicBezTo>
                      <a:cubicBezTo>
                        <a:pt x="376" y="90"/>
                        <a:pt x="376" y="90"/>
                        <a:pt x="376" y="90"/>
                      </a:cubicBezTo>
                      <a:cubicBezTo>
                        <a:pt x="377" y="90"/>
                        <a:pt x="377" y="90"/>
                        <a:pt x="377" y="90"/>
                      </a:cubicBezTo>
                      <a:cubicBezTo>
                        <a:pt x="378" y="90"/>
                        <a:pt x="378" y="90"/>
                        <a:pt x="378" y="90"/>
                      </a:cubicBezTo>
                      <a:cubicBezTo>
                        <a:pt x="377" y="92"/>
                        <a:pt x="377" y="92"/>
                        <a:pt x="377" y="92"/>
                      </a:cubicBezTo>
                      <a:cubicBezTo>
                        <a:pt x="376" y="92"/>
                        <a:pt x="376" y="92"/>
                        <a:pt x="376" y="92"/>
                      </a:cubicBezTo>
                      <a:cubicBezTo>
                        <a:pt x="370" y="94"/>
                        <a:pt x="370" y="94"/>
                        <a:pt x="370" y="94"/>
                      </a:cubicBezTo>
                      <a:cubicBezTo>
                        <a:pt x="358" y="94"/>
                        <a:pt x="358" y="94"/>
                        <a:pt x="358" y="94"/>
                      </a:cubicBezTo>
                      <a:cubicBezTo>
                        <a:pt x="353" y="93"/>
                        <a:pt x="353" y="93"/>
                        <a:pt x="353" y="93"/>
                      </a:cubicBezTo>
                      <a:cubicBezTo>
                        <a:pt x="350" y="92"/>
                        <a:pt x="350" y="92"/>
                        <a:pt x="350" y="92"/>
                      </a:cubicBezTo>
                      <a:cubicBezTo>
                        <a:pt x="339" y="84"/>
                        <a:pt x="339" y="84"/>
                        <a:pt x="339" y="84"/>
                      </a:cubicBezTo>
                      <a:cubicBezTo>
                        <a:pt x="327" y="70"/>
                        <a:pt x="327" y="70"/>
                        <a:pt x="327" y="70"/>
                      </a:cubicBezTo>
                      <a:cubicBezTo>
                        <a:pt x="327" y="69"/>
                        <a:pt x="327" y="69"/>
                        <a:pt x="327" y="69"/>
                      </a:cubicBezTo>
                      <a:cubicBezTo>
                        <a:pt x="326" y="68"/>
                        <a:pt x="326" y="68"/>
                        <a:pt x="326" y="68"/>
                      </a:cubicBezTo>
                      <a:cubicBezTo>
                        <a:pt x="325" y="67"/>
                        <a:pt x="325" y="67"/>
                        <a:pt x="325" y="67"/>
                      </a:cubicBezTo>
                      <a:cubicBezTo>
                        <a:pt x="324" y="66"/>
                        <a:pt x="324" y="66"/>
                        <a:pt x="324" y="66"/>
                      </a:cubicBezTo>
                      <a:cubicBezTo>
                        <a:pt x="321" y="65"/>
                        <a:pt x="321" y="65"/>
                        <a:pt x="321" y="65"/>
                      </a:cubicBezTo>
                      <a:cubicBezTo>
                        <a:pt x="313" y="61"/>
                        <a:pt x="313" y="61"/>
                        <a:pt x="313" y="61"/>
                      </a:cubicBezTo>
                      <a:cubicBezTo>
                        <a:pt x="308" y="60"/>
                        <a:pt x="308" y="60"/>
                        <a:pt x="308" y="60"/>
                      </a:cubicBezTo>
                      <a:cubicBezTo>
                        <a:pt x="307" y="60"/>
                        <a:pt x="307" y="60"/>
                        <a:pt x="307" y="60"/>
                      </a:cubicBezTo>
                      <a:cubicBezTo>
                        <a:pt x="299" y="58"/>
                        <a:pt x="299" y="58"/>
                        <a:pt x="299" y="58"/>
                      </a:cubicBezTo>
                      <a:cubicBezTo>
                        <a:pt x="296" y="58"/>
                        <a:pt x="296" y="58"/>
                        <a:pt x="296" y="58"/>
                      </a:cubicBezTo>
                      <a:cubicBezTo>
                        <a:pt x="295" y="59"/>
                        <a:pt x="295" y="59"/>
                        <a:pt x="295" y="59"/>
                      </a:cubicBezTo>
                      <a:cubicBezTo>
                        <a:pt x="293" y="60"/>
                        <a:pt x="293" y="60"/>
                        <a:pt x="293" y="60"/>
                      </a:cubicBezTo>
                      <a:cubicBezTo>
                        <a:pt x="292" y="61"/>
                        <a:pt x="292" y="61"/>
                        <a:pt x="292" y="61"/>
                      </a:cubicBezTo>
                      <a:cubicBezTo>
                        <a:pt x="291" y="64"/>
                        <a:pt x="291" y="64"/>
                        <a:pt x="291" y="64"/>
                      </a:cubicBezTo>
                      <a:cubicBezTo>
                        <a:pt x="291" y="66"/>
                        <a:pt x="291" y="66"/>
                        <a:pt x="291" y="66"/>
                      </a:cubicBezTo>
                      <a:cubicBezTo>
                        <a:pt x="292" y="67"/>
                        <a:pt x="292" y="67"/>
                        <a:pt x="292" y="67"/>
                      </a:cubicBezTo>
                      <a:cubicBezTo>
                        <a:pt x="293" y="73"/>
                        <a:pt x="293" y="73"/>
                        <a:pt x="293" y="73"/>
                      </a:cubicBezTo>
                      <a:cubicBezTo>
                        <a:pt x="295" y="74"/>
                        <a:pt x="295" y="74"/>
                        <a:pt x="295" y="74"/>
                      </a:cubicBezTo>
                      <a:cubicBezTo>
                        <a:pt x="297" y="76"/>
                        <a:pt x="297" y="76"/>
                        <a:pt x="297" y="76"/>
                      </a:cubicBezTo>
                      <a:cubicBezTo>
                        <a:pt x="298" y="78"/>
                        <a:pt x="298" y="78"/>
                        <a:pt x="298" y="78"/>
                      </a:cubicBezTo>
                      <a:cubicBezTo>
                        <a:pt x="301" y="83"/>
                        <a:pt x="301" y="83"/>
                        <a:pt x="301" y="83"/>
                      </a:cubicBezTo>
                      <a:cubicBezTo>
                        <a:pt x="311" y="102"/>
                        <a:pt x="311" y="102"/>
                        <a:pt x="311" y="102"/>
                      </a:cubicBezTo>
                      <a:cubicBezTo>
                        <a:pt x="316" y="113"/>
                        <a:pt x="316" y="113"/>
                        <a:pt x="316" y="113"/>
                      </a:cubicBezTo>
                      <a:cubicBezTo>
                        <a:pt x="319" y="119"/>
                        <a:pt x="319" y="119"/>
                        <a:pt x="319" y="119"/>
                      </a:cubicBezTo>
                      <a:cubicBezTo>
                        <a:pt x="319" y="121"/>
                        <a:pt x="319" y="121"/>
                        <a:pt x="319" y="121"/>
                      </a:cubicBezTo>
                      <a:cubicBezTo>
                        <a:pt x="310" y="123"/>
                        <a:pt x="310" y="123"/>
                        <a:pt x="310" y="123"/>
                      </a:cubicBezTo>
                      <a:cubicBezTo>
                        <a:pt x="309" y="122"/>
                        <a:pt x="309" y="122"/>
                        <a:pt x="309" y="122"/>
                      </a:cubicBezTo>
                      <a:cubicBezTo>
                        <a:pt x="308" y="120"/>
                        <a:pt x="308" y="120"/>
                        <a:pt x="308" y="120"/>
                      </a:cubicBezTo>
                      <a:cubicBezTo>
                        <a:pt x="304" y="113"/>
                        <a:pt x="304" y="113"/>
                        <a:pt x="304" y="113"/>
                      </a:cubicBezTo>
                      <a:cubicBezTo>
                        <a:pt x="299" y="106"/>
                        <a:pt x="299" y="106"/>
                        <a:pt x="299" y="106"/>
                      </a:cubicBezTo>
                      <a:cubicBezTo>
                        <a:pt x="298" y="104"/>
                        <a:pt x="298" y="104"/>
                        <a:pt x="298" y="104"/>
                      </a:cubicBezTo>
                      <a:cubicBezTo>
                        <a:pt x="295" y="102"/>
                        <a:pt x="295" y="102"/>
                        <a:pt x="295" y="102"/>
                      </a:cubicBezTo>
                      <a:cubicBezTo>
                        <a:pt x="292" y="100"/>
                        <a:pt x="292" y="100"/>
                        <a:pt x="292" y="100"/>
                      </a:cubicBezTo>
                      <a:cubicBezTo>
                        <a:pt x="281" y="94"/>
                        <a:pt x="281" y="94"/>
                        <a:pt x="281" y="94"/>
                      </a:cubicBezTo>
                      <a:cubicBezTo>
                        <a:pt x="278" y="93"/>
                        <a:pt x="278" y="93"/>
                        <a:pt x="278" y="93"/>
                      </a:cubicBezTo>
                      <a:cubicBezTo>
                        <a:pt x="274" y="93"/>
                        <a:pt x="274" y="93"/>
                        <a:pt x="274" y="93"/>
                      </a:cubicBezTo>
                      <a:cubicBezTo>
                        <a:pt x="272" y="96"/>
                        <a:pt x="272" y="96"/>
                        <a:pt x="272" y="96"/>
                      </a:cubicBezTo>
                      <a:cubicBezTo>
                        <a:pt x="268" y="99"/>
                        <a:pt x="267" y="107"/>
                        <a:pt x="271" y="110"/>
                      </a:cubicBezTo>
                      <a:cubicBezTo>
                        <a:pt x="272" y="113"/>
                        <a:pt x="272" y="113"/>
                        <a:pt x="272" y="113"/>
                      </a:cubicBezTo>
                      <a:cubicBezTo>
                        <a:pt x="281" y="125"/>
                        <a:pt x="281" y="125"/>
                        <a:pt x="281" y="125"/>
                      </a:cubicBezTo>
                      <a:cubicBezTo>
                        <a:pt x="286" y="127"/>
                        <a:pt x="286" y="127"/>
                        <a:pt x="286" y="127"/>
                      </a:cubicBezTo>
                      <a:cubicBezTo>
                        <a:pt x="287" y="127"/>
                        <a:pt x="287" y="127"/>
                        <a:pt x="287" y="127"/>
                      </a:cubicBezTo>
                      <a:cubicBezTo>
                        <a:pt x="292" y="129"/>
                        <a:pt x="292" y="129"/>
                        <a:pt x="292" y="129"/>
                      </a:cubicBezTo>
                      <a:cubicBezTo>
                        <a:pt x="292" y="131"/>
                        <a:pt x="292" y="131"/>
                        <a:pt x="292" y="131"/>
                      </a:cubicBezTo>
                      <a:cubicBezTo>
                        <a:pt x="289" y="131"/>
                        <a:pt x="289" y="131"/>
                        <a:pt x="289" y="131"/>
                      </a:cubicBezTo>
                      <a:cubicBezTo>
                        <a:pt x="277" y="130"/>
                        <a:pt x="277" y="130"/>
                        <a:pt x="277" y="130"/>
                      </a:cubicBezTo>
                      <a:cubicBezTo>
                        <a:pt x="271" y="128"/>
                        <a:pt x="271" y="128"/>
                        <a:pt x="271" y="128"/>
                      </a:cubicBezTo>
                      <a:cubicBezTo>
                        <a:pt x="266" y="128"/>
                        <a:pt x="266" y="128"/>
                        <a:pt x="266" y="128"/>
                      </a:cubicBezTo>
                      <a:cubicBezTo>
                        <a:pt x="265" y="130"/>
                        <a:pt x="265" y="130"/>
                        <a:pt x="265" y="130"/>
                      </a:cubicBezTo>
                      <a:cubicBezTo>
                        <a:pt x="264" y="131"/>
                        <a:pt x="264" y="131"/>
                        <a:pt x="264" y="131"/>
                      </a:cubicBezTo>
                      <a:cubicBezTo>
                        <a:pt x="260" y="147"/>
                        <a:pt x="260" y="147"/>
                        <a:pt x="260" y="147"/>
                      </a:cubicBezTo>
                      <a:cubicBezTo>
                        <a:pt x="259" y="150"/>
                        <a:pt x="259" y="150"/>
                        <a:pt x="259" y="150"/>
                      </a:cubicBezTo>
                      <a:cubicBezTo>
                        <a:pt x="259" y="154"/>
                        <a:pt x="259" y="154"/>
                        <a:pt x="259" y="154"/>
                      </a:cubicBezTo>
                      <a:cubicBezTo>
                        <a:pt x="260" y="155"/>
                        <a:pt x="260" y="155"/>
                        <a:pt x="260" y="155"/>
                      </a:cubicBezTo>
                      <a:cubicBezTo>
                        <a:pt x="260" y="157"/>
                        <a:pt x="260" y="157"/>
                        <a:pt x="260" y="157"/>
                      </a:cubicBezTo>
                      <a:cubicBezTo>
                        <a:pt x="262" y="160"/>
                        <a:pt x="262" y="160"/>
                        <a:pt x="262" y="160"/>
                      </a:cubicBezTo>
                      <a:cubicBezTo>
                        <a:pt x="265" y="165"/>
                        <a:pt x="265" y="165"/>
                        <a:pt x="265" y="165"/>
                      </a:cubicBezTo>
                      <a:cubicBezTo>
                        <a:pt x="267" y="167"/>
                        <a:pt x="267" y="167"/>
                        <a:pt x="267" y="167"/>
                      </a:cubicBezTo>
                      <a:cubicBezTo>
                        <a:pt x="284" y="188"/>
                        <a:pt x="284" y="188"/>
                        <a:pt x="284" y="188"/>
                      </a:cubicBezTo>
                      <a:cubicBezTo>
                        <a:pt x="313" y="218"/>
                        <a:pt x="313" y="218"/>
                        <a:pt x="313" y="218"/>
                      </a:cubicBezTo>
                      <a:cubicBezTo>
                        <a:pt x="317" y="221"/>
                        <a:pt x="317" y="221"/>
                        <a:pt x="317" y="221"/>
                      </a:cubicBezTo>
                      <a:cubicBezTo>
                        <a:pt x="327" y="226"/>
                        <a:pt x="327" y="226"/>
                        <a:pt x="327" y="226"/>
                      </a:cubicBezTo>
                      <a:cubicBezTo>
                        <a:pt x="340" y="232"/>
                        <a:pt x="340" y="232"/>
                        <a:pt x="340" y="232"/>
                      </a:cubicBezTo>
                      <a:cubicBezTo>
                        <a:pt x="351" y="256"/>
                        <a:pt x="351" y="256"/>
                        <a:pt x="351" y="256"/>
                      </a:cubicBezTo>
                      <a:cubicBezTo>
                        <a:pt x="357" y="271"/>
                        <a:pt x="357" y="271"/>
                        <a:pt x="357" y="271"/>
                      </a:cubicBezTo>
                      <a:cubicBezTo>
                        <a:pt x="349" y="270"/>
                        <a:pt x="349" y="270"/>
                        <a:pt x="349" y="270"/>
                      </a:cubicBezTo>
                      <a:cubicBezTo>
                        <a:pt x="347" y="269"/>
                        <a:pt x="347" y="269"/>
                        <a:pt x="347" y="269"/>
                      </a:cubicBezTo>
                      <a:cubicBezTo>
                        <a:pt x="347" y="265"/>
                        <a:pt x="347" y="265"/>
                        <a:pt x="347" y="265"/>
                      </a:cubicBezTo>
                      <a:cubicBezTo>
                        <a:pt x="347" y="264"/>
                        <a:pt x="347" y="264"/>
                        <a:pt x="347" y="264"/>
                      </a:cubicBezTo>
                      <a:cubicBezTo>
                        <a:pt x="339" y="250"/>
                        <a:pt x="339" y="250"/>
                        <a:pt x="339" y="250"/>
                      </a:cubicBezTo>
                      <a:cubicBezTo>
                        <a:pt x="337" y="246"/>
                        <a:pt x="337" y="246"/>
                        <a:pt x="337" y="246"/>
                      </a:cubicBezTo>
                      <a:cubicBezTo>
                        <a:pt x="335" y="241"/>
                        <a:pt x="335" y="241"/>
                        <a:pt x="335" y="241"/>
                      </a:cubicBezTo>
                      <a:cubicBezTo>
                        <a:pt x="333" y="239"/>
                        <a:pt x="333" y="239"/>
                        <a:pt x="333" y="239"/>
                      </a:cubicBezTo>
                      <a:cubicBezTo>
                        <a:pt x="331" y="238"/>
                        <a:pt x="331" y="238"/>
                        <a:pt x="331" y="238"/>
                      </a:cubicBezTo>
                      <a:cubicBezTo>
                        <a:pt x="330" y="237"/>
                        <a:pt x="330" y="237"/>
                        <a:pt x="330" y="237"/>
                      </a:cubicBezTo>
                      <a:cubicBezTo>
                        <a:pt x="318" y="230"/>
                        <a:pt x="318" y="230"/>
                        <a:pt x="318" y="230"/>
                      </a:cubicBezTo>
                      <a:cubicBezTo>
                        <a:pt x="305" y="222"/>
                        <a:pt x="305" y="222"/>
                        <a:pt x="305" y="222"/>
                      </a:cubicBezTo>
                      <a:cubicBezTo>
                        <a:pt x="290" y="210"/>
                        <a:pt x="290" y="210"/>
                        <a:pt x="290" y="210"/>
                      </a:cubicBezTo>
                      <a:cubicBezTo>
                        <a:pt x="282" y="203"/>
                        <a:pt x="282" y="203"/>
                        <a:pt x="282" y="203"/>
                      </a:cubicBezTo>
                      <a:cubicBezTo>
                        <a:pt x="277" y="197"/>
                        <a:pt x="277" y="197"/>
                        <a:pt x="277" y="197"/>
                      </a:cubicBezTo>
                      <a:cubicBezTo>
                        <a:pt x="275" y="194"/>
                        <a:pt x="275" y="194"/>
                        <a:pt x="275" y="194"/>
                      </a:cubicBezTo>
                      <a:cubicBezTo>
                        <a:pt x="274" y="192"/>
                        <a:pt x="274" y="192"/>
                        <a:pt x="274" y="192"/>
                      </a:cubicBezTo>
                      <a:cubicBezTo>
                        <a:pt x="267" y="183"/>
                        <a:pt x="267" y="183"/>
                        <a:pt x="267" y="183"/>
                      </a:cubicBezTo>
                      <a:cubicBezTo>
                        <a:pt x="262" y="177"/>
                        <a:pt x="262" y="177"/>
                        <a:pt x="262" y="177"/>
                      </a:cubicBezTo>
                      <a:cubicBezTo>
                        <a:pt x="261" y="177"/>
                        <a:pt x="261" y="177"/>
                        <a:pt x="261" y="177"/>
                      </a:cubicBezTo>
                      <a:cubicBezTo>
                        <a:pt x="260" y="176"/>
                        <a:pt x="260" y="176"/>
                        <a:pt x="260" y="176"/>
                      </a:cubicBezTo>
                      <a:cubicBezTo>
                        <a:pt x="259" y="175"/>
                        <a:pt x="259" y="175"/>
                        <a:pt x="259" y="175"/>
                      </a:cubicBezTo>
                      <a:cubicBezTo>
                        <a:pt x="251" y="174"/>
                        <a:pt x="251" y="174"/>
                        <a:pt x="251" y="174"/>
                      </a:cubicBezTo>
                      <a:cubicBezTo>
                        <a:pt x="251" y="175"/>
                        <a:pt x="251" y="175"/>
                        <a:pt x="251" y="175"/>
                      </a:cubicBezTo>
                      <a:cubicBezTo>
                        <a:pt x="251" y="176"/>
                        <a:pt x="251" y="176"/>
                        <a:pt x="251" y="176"/>
                      </a:cubicBezTo>
                      <a:cubicBezTo>
                        <a:pt x="234" y="166"/>
                        <a:pt x="234" y="166"/>
                        <a:pt x="234" y="166"/>
                      </a:cubicBezTo>
                      <a:cubicBezTo>
                        <a:pt x="230" y="161"/>
                        <a:pt x="230" y="161"/>
                        <a:pt x="230" y="161"/>
                      </a:cubicBezTo>
                      <a:cubicBezTo>
                        <a:pt x="205" y="137"/>
                        <a:pt x="205" y="137"/>
                        <a:pt x="205" y="137"/>
                      </a:cubicBezTo>
                      <a:cubicBezTo>
                        <a:pt x="204" y="136"/>
                        <a:pt x="204" y="136"/>
                        <a:pt x="204" y="136"/>
                      </a:cubicBezTo>
                      <a:cubicBezTo>
                        <a:pt x="194" y="134"/>
                        <a:pt x="194" y="134"/>
                        <a:pt x="194" y="134"/>
                      </a:cubicBezTo>
                      <a:cubicBezTo>
                        <a:pt x="193" y="134"/>
                        <a:pt x="193" y="134"/>
                        <a:pt x="193" y="134"/>
                      </a:cubicBezTo>
                      <a:cubicBezTo>
                        <a:pt x="187" y="135"/>
                        <a:pt x="187" y="135"/>
                        <a:pt x="187" y="135"/>
                      </a:cubicBezTo>
                      <a:cubicBezTo>
                        <a:pt x="176" y="138"/>
                        <a:pt x="176" y="138"/>
                        <a:pt x="176" y="138"/>
                      </a:cubicBezTo>
                      <a:cubicBezTo>
                        <a:pt x="173" y="139"/>
                        <a:pt x="173" y="139"/>
                        <a:pt x="173" y="139"/>
                      </a:cubicBezTo>
                      <a:cubicBezTo>
                        <a:pt x="173" y="139"/>
                        <a:pt x="173" y="139"/>
                        <a:pt x="173" y="139"/>
                      </a:cubicBezTo>
                      <a:cubicBezTo>
                        <a:pt x="170" y="144"/>
                        <a:pt x="170" y="144"/>
                        <a:pt x="170" y="144"/>
                      </a:cubicBezTo>
                      <a:cubicBezTo>
                        <a:pt x="170" y="146"/>
                        <a:pt x="170" y="146"/>
                        <a:pt x="170" y="146"/>
                      </a:cubicBezTo>
                      <a:cubicBezTo>
                        <a:pt x="171" y="147"/>
                        <a:pt x="171" y="147"/>
                        <a:pt x="171" y="147"/>
                      </a:cubicBezTo>
                      <a:cubicBezTo>
                        <a:pt x="176" y="148"/>
                        <a:pt x="176" y="148"/>
                        <a:pt x="176" y="148"/>
                      </a:cubicBezTo>
                      <a:cubicBezTo>
                        <a:pt x="181" y="155"/>
                        <a:pt x="181" y="155"/>
                        <a:pt x="181" y="155"/>
                      </a:cubicBezTo>
                      <a:cubicBezTo>
                        <a:pt x="186" y="175"/>
                        <a:pt x="186" y="175"/>
                        <a:pt x="186" y="175"/>
                      </a:cubicBezTo>
                      <a:cubicBezTo>
                        <a:pt x="185" y="176"/>
                        <a:pt x="185" y="176"/>
                        <a:pt x="185" y="176"/>
                      </a:cubicBezTo>
                      <a:cubicBezTo>
                        <a:pt x="185" y="177"/>
                        <a:pt x="185" y="177"/>
                        <a:pt x="185" y="177"/>
                      </a:cubicBezTo>
                      <a:cubicBezTo>
                        <a:pt x="178" y="184"/>
                        <a:pt x="178" y="184"/>
                        <a:pt x="178" y="184"/>
                      </a:cubicBezTo>
                      <a:cubicBezTo>
                        <a:pt x="177" y="185"/>
                        <a:pt x="177" y="185"/>
                        <a:pt x="177" y="185"/>
                      </a:cubicBezTo>
                      <a:cubicBezTo>
                        <a:pt x="176" y="186"/>
                        <a:pt x="176" y="186"/>
                        <a:pt x="176" y="186"/>
                      </a:cubicBezTo>
                      <a:cubicBezTo>
                        <a:pt x="164" y="188"/>
                        <a:pt x="164" y="188"/>
                        <a:pt x="164" y="188"/>
                      </a:cubicBezTo>
                      <a:cubicBezTo>
                        <a:pt x="153" y="187"/>
                        <a:pt x="153" y="187"/>
                        <a:pt x="153" y="187"/>
                      </a:cubicBezTo>
                      <a:cubicBezTo>
                        <a:pt x="151" y="187"/>
                        <a:pt x="151" y="187"/>
                        <a:pt x="151" y="187"/>
                      </a:cubicBezTo>
                      <a:cubicBezTo>
                        <a:pt x="149" y="188"/>
                        <a:pt x="149" y="188"/>
                        <a:pt x="149" y="188"/>
                      </a:cubicBezTo>
                      <a:cubicBezTo>
                        <a:pt x="147" y="188"/>
                        <a:pt x="147" y="188"/>
                        <a:pt x="147" y="188"/>
                      </a:cubicBezTo>
                      <a:cubicBezTo>
                        <a:pt x="145" y="189"/>
                        <a:pt x="145" y="189"/>
                        <a:pt x="145" y="189"/>
                      </a:cubicBezTo>
                      <a:cubicBezTo>
                        <a:pt x="144" y="191"/>
                        <a:pt x="144" y="191"/>
                        <a:pt x="144" y="191"/>
                      </a:cubicBezTo>
                      <a:cubicBezTo>
                        <a:pt x="143" y="192"/>
                        <a:pt x="143" y="192"/>
                        <a:pt x="143" y="192"/>
                      </a:cubicBezTo>
                      <a:cubicBezTo>
                        <a:pt x="143" y="193"/>
                        <a:pt x="143" y="193"/>
                        <a:pt x="143" y="193"/>
                      </a:cubicBezTo>
                      <a:cubicBezTo>
                        <a:pt x="144" y="196"/>
                        <a:pt x="144" y="196"/>
                        <a:pt x="144" y="196"/>
                      </a:cubicBezTo>
                      <a:cubicBezTo>
                        <a:pt x="147" y="206"/>
                        <a:pt x="147" y="206"/>
                        <a:pt x="147" y="206"/>
                      </a:cubicBezTo>
                      <a:cubicBezTo>
                        <a:pt x="147" y="207"/>
                        <a:pt x="147" y="207"/>
                        <a:pt x="147" y="207"/>
                      </a:cubicBezTo>
                      <a:cubicBezTo>
                        <a:pt x="150" y="209"/>
                        <a:pt x="150" y="209"/>
                        <a:pt x="150" y="209"/>
                      </a:cubicBezTo>
                      <a:cubicBezTo>
                        <a:pt x="152" y="210"/>
                        <a:pt x="152" y="210"/>
                        <a:pt x="152" y="210"/>
                      </a:cubicBezTo>
                      <a:cubicBezTo>
                        <a:pt x="174" y="222"/>
                        <a:pt x="174" y="222"/>
                        <a:pt x="174" y="222"/>
                      </a:cubicBezTo>
                      <a:cubicBezTo>
                        <a:pt x="184" y="226"/>
                        <a:pt x="184" y="226"/>
                        <a:pt x="184" y="226"/>
                      </a:cubicBezTo>
                      <a:cubicBezTo>
                        <a:pt x="192" y="227"/>
                        <a:pt x="192" y="227"/>
                        <a:pt x="192" y="227"/>
                      </a:cubicBezTo>
                      <a:cubicBezTo>
                        <a:pt x="194" y="229"/>
                        <a:pt x="194" y="229"/>
                        <a:pt x="194" y="229"/>
                      </a:cubicBezTo>
                      <a:cubicBezTo>
                        <a:pt x="197" y="230"/>
                        <a:pt x="197" y="230"/>
                        <a:pt x="197" y="230"/>
                      </a:cubicBezTo>
                      <a:cubicBezTo>
                        <a:pt x="202" y="235"/>
                        <a:pt x="200" y="232"/>
                        <a:pt x="203" y="238"/>
                      </a:cubicBezTo>
                      <a:cubicBezTo>
                        <a:pt x="203" y="241"/>
                        <a:pt x="203" y="241"/>
                        <a:pt x="203" y="241"/>
                      </a:cubicBezTo>
                      <a:cubicBezTo>
                        <a:pt x="206" y="256"/>
                        <a:pt x="206" y="256"/>
                        <a:pt x="206" y="256"/>
                      </a:cubicBezTo>
                      <a:cubicBezTo>
                        <a:pt x="206" y="257"/>
                        <a:pt x="206" y="257"/>
                        <a:pt x="206" y="257"/>
                      </a:cubicBezTo>
                      <a:cubicBezTo>
                        <a:pt x="205" y="257"/>
                        <a:pt x="205" y="257"/>
                        <a:pt x="205" y="257"/>
                      </a:cubicBezTo>
                      <a:cubicBezTo>
                        <a:pt x="205" y="256"/>
                        <a:pt x="205" y="256"/>
                        <a:pt x="205" y="256"/>
                      </a:cubicBezTo>
                      <a:cubicBezTo>
                        <a:pt x="204" y="255"/>
                        <a:pt x="204" y="255"/>
                        <a:pt x="204" y="255"/>
                      </a:cubicBezTo>
                      <a:cubicBezTo>
                        <a:pt x="202" y="251"/>
                        <a:pt x="202" y="251"/>
                        <a:pt x="202" y="251"/>
                      </a:cubicBezTo>
                      <a:cubicBezTo>
                        <a:pt x="201" y="249"/>
                        <a:pt x="201" y="249"/>
                        <a:pt x="201" y="249"/>
                      </a:cubicBezTo>
                      <a:cubicBezTo>
                        <a:pt x="200" y="247"/>
                        <a:pt x="200" y="247"/>
                        <a:pt x="200" y="247"/>
                      </a:cubicBezTo>
                      <a:cubicBezTo>
                        <a:pt x="200" y="244"/>
                        <a:pt x="200" y="244"/>
                        <a:pt x="200" y="244"/>
                      </a:cubicBezTo>
                      <a:cubicBezTo>
                        <a:pt x="201" y="242"/>
                        <a:pt x="201" y="242"/>
                        <a:pt x="201" y="242"/>
                      </a:cubicBezTo>
                      <a:cubicBezTo>
                        <a:pt x="201" y="241"/>
                        <a:pt x="201" y="241"/>
                        <a:pt x="201" y="241"/>
                      </a:cubicBezTo>
                      <a:cubicBezTo>
                        <a:pt x="200" y="240"/>
                        <a:pt x="200" y="240"/>
                        <a:pt x="200" y="240"/>
                      </a:cubicBezTo>
                      <a:cubicBezTo>
                        <a:pt x="200" y="238"/>
                        <a:pt x="200" y="238"/>
                        <a:pt x="200" y="238"/>
                      </a:cubicBezTo>
                      <a:cubicBezTo>
                        <a:pt x="199" y="237"/>
                        <a:pt x="199" y="237"/>
                        <a:pt x="199" y="237"/>
                      </a:cubicBezTo>
                      <a:cubicBezTo>
                        <a:pt x="199" y="236"/>
                        <a:pt x="199" y="236"/>
                        <a:pt x="199" y="236"/>
                      </a:cubicBezTo>
                      <a:cubicBezTo>
                        <a:pt x="197" y="235"/>
                        <a:pt x="197" y="235"/>
                        <a:pt x="197" y="235"/>
                      </a:cubicBezTo>
                      <a:cubicBezTo>
                        <a:pt x="196" y="235"/>
                        <a:pt x="196" y="235"/>
                        <a:pt x="196" y="235"/>
                      </a:cubicBezTo>
                      <a:cubicBezTo>
                        <a:pt x="180" y="234"/>
                        <a:pt x="180" y="234"/>
                        <a:pt x="180" y="234"/>
                      </a:cubicBezTo>
                      <a:cubicBezTo>
                        <a:pt x="161" y="224"/>
                        <a:pt x="161" y="224"/>
                        <a:pt x="161" y="224"/>
                      </a:cubicBezTo>
                      <a:cubicBezTo>
                        <a:pt x="157" y="223"/>
                        <a:pt x="157" y="223"/>
                        <a:pt x="157" y="223"/>
                      </a:cubicBezTo>
                      <a:cubicBezTo>
                        <a:pt x="109" y="212"/>
                        <a:pt x="109" y="212"/>
                        <a:pt x="109" y="212"/>
                      </a:cubicBezTo>
                      <a:cubicBezTo>
                        <a:pt x="96" y="220"/>
                        <a:pt x="96" y="220"/>
                        <a:pt x="96" y="220"/>
                      </a:cubicBezTo>
                      <a:cubicBezTo>
                        <a:pt x="94" y="221"/>
                        <a:pt x="94" y="221"/>
                        <a:pt x="94" y="221"/>
                      </a:cubicBezTo>
                      <a:cubicBezTo>
                        <a:pt x="85" y="231"/>
                        <a:pt x="79" y="239"/>
                        <a:pt x="71" y="249"/>
                      </a:cubicBezTo>
                      <a:cubicBezTo>
                        <a:pt x="71" y="251"/>
                        <a:pt x="71" y="251"/>
                        <a:pt x="71" y="251"/>
                      </a:cubicBezTo>
                      <a:cubicBezTo>
                        <a:pt x="72" y="252"/>
                        <a:pt x="72" y="252"/>
                        <a:pt x="72" y="252"/>
                      </a:cubicBezTo>
                      <a:cubicBezTo>
                        <a:pt x="73" y="253"/>
                        <a:pt x="73" y="253"/>
                        <a:pt x="73" y="253"/>
                      </a:cubicBezTo>
                      <a:cubicBezTo>
                        <a:pt x="74" y="253"/>
                        <a:pt x="74" y="253"/>
                        <a:pt x="74" y="253"/>
                      </a:cubicBezTo>
                      <a:cubicBezTo>
                        <a:pt x="78" y="255"/>
                        <a:pt x="78" y="255"/>
                        <a:pt x="78" y="255"/>
                      </a:cubicBezTo>
                      <a:cubicBezTo>
                        <a:pt x="79" y="256"/>
                        <a:pt x="79" y="256"/>
                        <a:pt x="79" y="256"/>
                      </a:cubicBezTo>
                      <a:cubicBezTo>
                        <a:pt x="79" y="258"/>
                        <a:pt x="79" y="258"/>
                        <a:pt x="79" y="258"/>
                      </a:cubicBezTo>
                      <a:cubicBezTo>
                        <a:pt x="74" y="273"/>
                        <a:pt x="74" y="273"/>
                        <a:pt x="74" y="273"/>
                      </a:cubicBezTo>
                      <a:cubicBezTo>
                        <a:pt x="67" y="265"/>
                        <a:pt x="67" y="265"/>
                        <a:pt x="67" y="265"/>
                      </a:cubicBezTo>
                      <a:cubicBezTo>
                        <a:pt x="65" y="263"/>
                        <a:pt x="65" y="263"/>
                        <a:pt x="65" y="263"/>
                      </a:cubicBezTo>
                      <a:cubicBezTo>
                        <a:pt x="65" y="261"/>
                        <a:pt x="65" y="261"/>
                        <a:pt x="65" y="261"/>
                      </a:cubicBezTo>
                      <a:cubicBezTo>
                        <a:pt x="64" y="257"/>
                        <a:pt x="64" y="257"/>
                        <a:pt x="64" y="257"/>
                      </a:cubicBezTo>
                      <a:cubicBezTo>
                        <a:pt x="64" y="252"/>
                        <a:pt x="64" y="252"/>
                        <a:pt x="64" y="252"/>
                      </a:cubicBezTo>
                      <a:cubicBezTo>
                        <a:pt x="63" y="251"/>
                        <a:pt x="63" y="251"/>
                        <a:pt x="63" y="251"/>
                      </a:cubicBezTo>
                      <a:cubicBezTo>
                        <a:pt x="61" y="251"/>
                        <a:pt x="61" y="251"/>
                        <a:pt x="61" y="251"/>
                      </a:cubicBezTo>
                      <a:cubicBezTo>
                        <a:pt x="45" y="255"/>
                        <a:pt x="45" y="255"/>
                        <a:pt x="45" y="255"/>
                      </a:cubicBezTo>
                      <a:cubicBezTo>
                        <a:pt x="43" y="257"/>
                        <a:pt x="43" y="257"/>
                        <a:pt x="43" y="257"/>
                      </a:cubicBezTo>
                      <a:cubicBezTo>
                        <a:pt x="38" y="259"/>
                        <a:pt x="38" y="259"/>
                        <a:pt x="38" y="259"/>
                      </a:cubicBezTo>
                      <a:cubicBezTo>
                        <a:pt x="25" y="268"/>
                        <a:pt x="25" y="268"/>
                        <a:pt x="25" y="268"/>
                      </a:cubicBezTo>
                      <a:cubicBezTo>
                        <a:pt x="7" y="289"/>
                        <a:pt x="7" y="289"/>
                        <a:pt x="7" y="289"/>
                      </a:cubicBezTo>
                      <a:cubicBezTo>
                        <a:pt x="1" y="301"/>
                        <a:pt x="1" y="301"/>
                        <a:pt x="1" y="301"/>
                      </a:cubicBezTo>
                      <a:cubicBezTo>
                        <a:pt x="0" y="302"/>
                        <a:pt x="0" y="302"/>
                        <a:pt x="0" y="302"/>
                      </a:cubicBezTo>
                      <a:cubicBezTo>
                        <a:pt x="1" y="307"/>
                        <a:pt x="1" y="307"/>
                        <a:pt x="1" y="307"/>
                      </a:cubicBezTo>
                      <a:cubicBezTo>
                        <a:pt x="1" y="307"/>
                        <a:pt x="1" y="307"/>
                        <a:pt x="1" y="307"/>
                      </a:cubicBezTo>
                      <a:cubicBezTo>
                        <a:pt x="1" y="310"/>
                        <a:pt x="1" y="310"/>
                        <a:pt x="1" y="310"/>
                      </a:cubicBezTo>
                      <a:cubicBezTo>
                        <a:pt x="2" y="310"/>
                        <a:pt x="2" y="310"/>
                        <a:pt x="2" y="310"/>
                      </a:cubicBezTo>
                      <a:cubicBezTo>
                        <a:pt x="16" y="322"/>
                        <a:pt x="16" y="322"/>
                        <a:pt x="16" y="322"/>
                      </a:cubicBezTo>
                      <a:cubicBezTo>
                        <a:pt x="27" y="313"/>
                        <a:pt x="27" y="313"/>
                        <a:pt x="27" y="313"/>
                      </a:cubicBezTo>
                      <a:cubicBezTo>
                        <a:pt x="27" y="310"/>
                        <a:pt x="27" y="310"/>
                        <a:pt x="27" y="310"/>
                      </a:cubicBezTo>
                      <a:cubicBezTo>
                        <a:pt x="28" y="309"/>
                        <a:pt x="28" y="309"/>
                        <a:pt x="28" y="309"/>
                      </a:cubicBezTo>
                      <a:cubicBezTo>
                        <a:pt x="35" y="300"/>
                        <a:pt x="35" y="300"/>
                        <a:pt x="35" y="300"/>
                      </a:cubicBezTo>
                      <a:cubicBezTo>
                        <a:pt x="36" y="299"/>
                        <a:pt x="36" y="299"/>
                        <a:pt x="36" y="299"/>
                      </a:cubicBezTo>
                      <a:cubicBezTo>
                        <a:pt x="46" y="294"/>
                        <a:pt x="46" y="294"/>
                        <a:pt x="46" y="294"/>
                      </a:cubicBezTo>
                      <a:cubicBezTo>
                        <a:pt x="48" y="294"/>
                        <a:pt x="48" y="294"/>
                        <a:pt x="48" y="294"/>
                      </a:cubicBezTo>
                      <a:cubicBezTo>
                        <a:pt x="59" y="307"/>
                        <a:pt x="59" y="307"/>
                        <a:pt x="59" y="307"/>
                      </a:cubicBezTo>
                      <a:cubicBezTo>
                        <a:pt x="51" y="320"/>
                        <a:pt x="51" y="320"/>
                        <a:pt x="51" y="320"/>
                      </a:cubicBezTo>
                      <a:cubicBezTo>
                        <a:pt x="39" y="332"/>
                        <a:pt x="39" y="332"/>
                        <a:pt x="39" y="332"/>
                      </a:cubicBezTo>
                      <a:cubicBezTo>
                        <a:pt x="33" y="337"/>
                        <a:pt x="33" y="337"/>
                        <a:pt x="33" y="337"/>
                      </a:cubicBezTo>
                      <a:cubicBezTo>
                        <a:pt x="33" y="339"/>
                        <a:pt x="33" y="339"/>
                        <a:pt x="33" y="339"/>
                      </a:cubicBezTo>
                      <a:cubicBezTo>
                        <a:pt x="31" y="340"/>
                        <a:pt x="31" y="340"/>
                        <a:pt x="31" y="340"/>
                      </a:cubicBezTo>
                      <a:cubicBezTo>
                        <a:pt x="31" y="344"/>
                        <a:pt x="31" y="344"/>
                        <a:pt x="31" y="344"/>
                      </a:cubicBezTo>
                      <a:cubicBezTo>
                        <a:pt x="33" y="345"/>
                        <a:pt x="33" y="345"/>
                        <a:pt x="33" y="345"/>
                      </a:cubicBezTo>
                      <a:cubicBezTo>
                        <a:pt x="40" y="355"/>
                        <a:pt x="40" y="355"/>
                        <a:pt x="40" y="355"/>
                      </a:cubicBezTo>
                      <a:cubicBezTo>
                        <a:pt x="42" y="357"/>
                        <a:pt x="42" y="357"/>
                        <a:pt x="42" y="357"/>
                      </a:cubicBezTo>
                      <a:cubicBezTo>
                        <a:pt x="44" y="357"/>
                        <a:pt x="44" y="357"/>
                        <a:pt x="44" y="357"/>
                      </a:cubicBezTo>
                      <a:cubicBezTo>
                        <a:pt x="63" y="340"/>
                        <a:pt x="63" y="340"/>
                        <a:pt x="63" y="340"/>
                      </a:cubicBezTo>
                      <a:cubicBezTo>
                        <a:pt x="67" y="337"/>
                        <a:pt x="67" y="337"/>
                        <a:pt x="67" y="337"/>
                      </a:cubicBezTo>
                      <a:cubicBezTo>
                        <a:pt x="68" y="336"/>
                        <a:pt x="68" y="336"/>
                        <a:pt x="68" y="336"/>
                      </a:cubicBezTo>
                      <a:cubicBezTo>
                        <a:pt x="83" y="324"/>
                        <a:pt x="83" y="324"/>
                        <a:pt x="83" y="324"/>
                      </a:cubicBezTo>
                      <a:cubicBezTo>
                        <a:pt x="86" y="322"/>
                        <a:pt x="86" y="322"/>
                        <a:pt x="86" y="322"/>
                      </a:cubicBezTo>
                      <a:cubicBezTo>
                        <a:pt x="100" y="317"/>
                        <a:pt x="100" y="317"/>
                        <a:pt x="100" y="317"/>
                      </a:cubicBezTo>
                      <a:cubicBezTo>
                        <a:pt x="101" y="316"/>
                        <a:pt x="101" y="316"/>
                        <a:pt x="101" y="316"/>
                      </a:cubicBezTo>
                      <a:cubicBezTo>
                        <a:pt x="103" y="316"/>
                        <a:pt x="103" y="316"/>
                        <a:pt x="103" y="316"/>
                      </a:cubicBezTo>
                      <a:cubicBezTo>
                        <a:pt x="126" y="328"/>
                        <a:pt x="126" y="328"/>
                        <a:pt x="126" y="328"/>
                      </a:cubicBezTo>
                      <a:cubicBezTo>
                        <a:pt x="126" y="330"/>
                        <a:pt x="126" y="330"/>
                        <a:pt x="126" y="330"/>
                      </a:cubicBezTo>
                      <a:cubicBezTo>
                        <a:pt x="113" y="326"/>
                        <a:pt x="113" y="326"/>
                        <a:pt x="113" y="326"/>
                      </a:cubicBezTo>
                      <a:cubicBezTo>
                        <a:pt x="112" y="325"/>
                        <a:pt x="112" y="325"/>
                        <a:pt x="112" y="325"/>
                      </a:cubicBezTo>
                      <a:cubicBezTo>
                        <a:pt x="112" y="325"/>
                        <a:pt x="112" y="325"/>
                        <a:pt x="112" y="325"/>
                      </a:cubicBezTo>
                      <a:cubicBezTo>
                        <a:pt x="110" y="325"/>
                        <a:pt x="110" y="325"/>
                        <a:pt x="110" y="325"/>
                      </a:cubicBezTo>
                      <a:cubicBezTo>
                        <a:pt x="97" y="327"/>
                        <a:pt x="97" y="327"/>
                        <a:pt x="97" y="327"/>
                      </a:cubicBezTo>
                      <a:cubicBezTo>
                        <a:pt x="96" y="327"/>
                        <a:pt x="96" y="327"/>
                        <a:pt x="96" y="327"/>
                      </a:cubicBezTo>
                      <a:cubicBezTo>
                        <a:pt x="94" y="328"/>
                        <a:pt x="94" y="328"/>
                        <a:pt x="94" y="328"/>
                      </a:cubicBezTo>
                      <a:cubicBezTo>
                        <a:pt x="91" y="329"/>
                        <a:pt x="91" y="329"/>
                        <a:pt x="91" y="329"/>
                      </a:cubicBezTo>
                      <a:cubicBezTo>
                        <a:pt x="88" y="332"/>
                        <a:pt x="88" y="332"/>
                        <a:pt x="88" y="332"/>
                      </a:cubicBezTo>
                      <a:cubicBezTo>
                        <a:pt x="85" y="333"/>
                        <a:pt x="85" y="333"/>
                        <a:pt x="85" y="333"/>
                      </a:cubicBezTo>
                      <a:cubicBezTo>
                        <a:pt x="80" y="342"/>
                        <a:pt x="80" y="342"/>
                        <a:pt x="80" y="342"/>
                      </a:cubicBezTo>
                      <a:cubicBezTo>
                        <a:pt x="71" y="351"/>
                        <a:pt x="71" y="351"/>
                        <a:pt x="71" y="351"/>
                      </a:cubicBezTo>
                      <a:cubicBezTo>
                        <a:pt x="65" y="359"/>
                        <a:pt x="65" y="359"/>
                        <a:pt x="65" y="359"/>
                      </a:cubicBezTo>
                      <a:cubicBezTo>
                        <a:pt x="63" y="359"/>
                        <a:pt x="63" y="359"/>
                        <a:pt x="63" y="359"/>
                      </a:cubicBezTo>
                      <a:cubicBezTo>
                        <a:pt x="59" y="362"/>
                        <a:pt x="59" y="362"/>
                        <a:pt x="59" y="362"/>
                      </a:cubicBezTo>
                      <a:cubicBezTo>
                        <a:pt x="57" y="362"/>
                        <a:pt x="57" y="362"/>
                        <a:pt x="57" y="362"/>
                      </a:cubicBezTo>
                      <a:cubicBezTo>
                        <a:pt x="56" y="363"/>
                        <a:pt x="56" y="363"/>
                        <a:pt x="56" y="363"/>
                      </a:cubicBezTo>
                      <a:cubicBezTo>
                        <a:pt x="56" y="365"/>
                        <a:pt x="56" y="365"/>
                        <a:pt x="56" y="365"/>
                      </a:cubicBezTo>
                      <a:cubicBezTo>
                        <a:pt x="57" y="367"/>
                        <a:pt x="57" y="367"/>
                        <a:pt x="57" y="367"/>
                      </a:cubicBezTo>
                      <a:cubicBezTo>
                        <a:pt x="58" y="367"/>
                        <a:pt x="58" y="367"/>
                        <a:pt x="58" y="367"/>
                      </a:cubicBezTo>
                      <a:cubicBezTo>
                        <a:pt x="59" y="368"/>
                        <a:pt x="59" y="368"/>
                        <a:pt x="59" y="368"/>
                      </a:cubicBezTo>
                      <a:cubicBezTo>
                        <a:pt x="71" y="377"/>
                        <a:pt x="71" y="377"/>
                        <a:pt x="71" y="377"/>
                      </a:cubicBezTo>
                      <a:cubicBezTo>
                        <a:pt x="77" y="377"/>
                        <a:pt x="77" y="377"/>
                        <a:pt x="77" y="377"/>
                      </a:cubicBezTo>
                      <a:cubicBezTo>
                        <a:pt x="79" y="377"/>
                        <a:pt x="79" y="377"/>
                        <a:pt x="79" y="377"/>
                      </a:cubicBezTo>
                      <a:cubicBezTo>
                        <a:pt x="84" y="377"/>
                        <a:pt x="84" y="377"/>
                        <a:pt x="84" y="377"/>
                      </a:cubicBezTo>
                      <a:cubicBezTo>
                        <a:pt x="85" y="377"/>
                        <a:pt x="85" y="377"/>
                        <a:pt x="85" y="377"/>
                      </a:cubicBezTo>
                      <a:cubicBezTo>
                        <a:pt x="85" y="380"/>
                        <a:pt x="85" y="380"/>
                        <a:pt x="85" y="380"/>
                      </a:cubicBezTo>
                      <a:cubicBezTo>
                        <a:pt x="73" y="385"/>
                        <a:pt x="73" y="385"/>
                        <a:pt x="73" y="385"/>
                      </a:cubicBezTo>
                      <a:cubicBezTo>
                        <a:pt x="71" y="386"/>
                        <a:pt x="71" y="386"/>
                        <a:pt x="71" y="386"/>
                      </a:cubicBezTo>
                      <a:cubicBezTo>
                        <a:pt x="67" y="386"/>
                        <a:pt x="67" y="386"/>
                        <a:pt x="67" y="386"/>
                      </a:cubicBezTo>
                      <a:cubicBezTo>
                        <a:pt x="65" y="386"/>
                        <a:pt x="65" y="386"/>
                        <a:pt x="65" y="386"/>
                      </a:cubicBezTo>
                      <a:cubicBezTo>
                        <a:pt x="65" y="385"/>
                        <a:pt x="65" y="385"/>
                        <a:pt x="65" y="385"/>
                      </a:cubicBezTo>
                      <a:cubicBezTo>
                        <a:pt x="62" y="381"/>
                        <a:pt x="62" y="381"/>
                        <a:pt x="62" y="381"/>
                      </a:cubicBezTo>
                      <a:cubicBezTo>
                        <a:pt x="59" y="380"/>
                        <a:pt x="59" y="380"/>
                        <a:pt x="59" y="380"/>
                      </a:cubicBezTo>
                      <a:cubicBezTo>
                        <a:pt x="56" y="380"/>
                        <a:pt x="56" y="380"/>
                        <a:pt x="56" y="380"/>
                      </a:cubicBezTo>
                      <a:cubicBezTo>
                        <a:pt x="55" y="380"/>
                        <a:pt x="55" y="380"/>
                        <a:pt x="55" y="380"/>
                      </a:cubicBezTo>
                      <a:cubicBezTo>
                        <a:pt x="53" y="380"/>
                        <a:pt x="53" y="380"/>
                        <a:pt x="53" y="380"/>
                      </a:cubicBezTo>
                      <a:cubicBezTo>
                        <a:pt x="52" y="382"/>
                        <a:pt x="52" y="382"/>
                        <a:pt x="52" y="382"/>
                      </a:cubicBezTo>
                      <a:cubicBezTo>
                        <a:pt x="48" y="388"/>
                        <a:pt x="48" y="388"/>
                        <a:pt x="48" y="388"/>
                      </a:cubicBezTo>
                      <a:cubicBezTo>
                        <a:pt x="46" y="391"/>
                        <a:pt x="46" y="391"/>
                        <a:pt x="46" y="391"/>
                      </a:cubicBezTo>
                      <a:cubicBezTo>
                        <a:pt x="45" y="394"/>
                        <a:pt x="45" y="394"/>
                        <a:pt x="45" y="394"/>
                      </a:cubicBezTo>
                      <a:cubicBezTo>
                        <a:pt x="45" y="397"/>
                        <a:pt x="45" y="397"/>
                        <a:pt x="45" y="397"/>
                      </a:cubicBezTo>
                      <a:cubicBezTo>
                        <a:pt x="49" y="410"/>
                        <a:pt x="49" y="410"/>
                        <a:pt x="49" y="410"/>
                      </a:cubicBezTo>
                      <a:cubicBezTo>
                        <a:pt x="50" y="412"/>
                        <a:pt x="50" y="412"/>
                        <a:pt x="50" y="412"/>
                      </a:cubicBezTo>
                      <a:cubicBezTo>
                        <a:pt x="51" y="414"/>
                        <a:pt x="51" y="414"/>
                        <a:pt x="51" y="414"/>
                      </a:cubicBezTo>
                      <a:cubicBezTo>
                        <a:pt x="52" y="416"/>
                        <a:pt x="52" y="416"/>
                        <a:pt x="52" y="416"/>
                      </a:cubicBezTo>
                      <a:cubicBezTo>
                        <a:pt x="53" y="417"/>
                        <a:pt x="53" y="417"/>
                        <a:pt x="53" y="417"/>
                      </a:cubicBezTo>
                      <a:cubicBezTo>
                        <a:pt x="59" y="421"/>
                        <a:pt x="59" y="421"/>
                        <a:pt x="59" y="421"/>
                      </a:cubicBezTo>
                      <a:cubicBezTo>
                        <a:pt x="60" y="422"/>
                        <a:pt x="60" y="422"/>
                        <a:pt x="60" y="422"/>
                      </a:cubicBezTo>
                      <a:cubicBezTo>
                        <a:pt x="65" y="422"/>
                        <a:pt x="65" y="422"/>
                        <a:pt x="65" y="422"/>
                      </a:cubicBezTo>
                      <a:cubicBezTo>
                        <a:pt x="70" y="421"/>
                        <a:pt x="70" y="421"/>
                        <a:pt x="70" y="421"/>
                      </a:cubicBezTo>
                      <a:cubicBezTo>
                        <a:pt x="74" y="420"/>
                        <a:pt x="74" y="420"/>
                        <a:pt x="74" y="420"/>
                      </a:cubicBezTo>
                      <a:cubicBezTo>
                        <a:pt x="91" y="415"/>
                        <a:pt x="91" y="415"/>
                        <a:pt x="91" y="415"/>
                      </a:cubicBezTo>
                      <a:cubicBezTo>
                        <a:pt x="102" y="412"/>
                        <a:pt x="102" y="412"/>
                        <a:pt x="102" y="412"/>
                      </a:cubicBezTo>
                      <a:cubicBezTo>
                        <a:pt x="105" y="411"/>
                        <a:pt x="105" y="411"/>
                        <a:pt x="105" y="411"/>
                      </a:cubicBezTo>
                      <a:cubicBezTo>
                        <a:pt x="109" y="412"/>
                        <a:pt x="109" y="412"/>
                        <a:pt x="109" y="412"/>
                      </a:cubicBezTo>
                      <a:cubicBezTo>
                        <a:pt x="115" y="412"/>
                        <a:pt x="115" y="412"/>
                        <a:pt x="115" y="412"/>
                      </a:cubicBezTo>
                      <a:cubicBezTo>
                        <a:pt x="119" y="413"/>
                        <a:pt x="119" y="413"/>
                        <a:pt x="119" y="413"/>
                      </a:cubicBezTo>
                      <a:cubicBezTo>
                        <a:pt x="121" y="413"/>
                        <a:pt x="121" y="413"/>
                        <a:pt x="121" y="413"/>
                      </a:cubicBezTo>
                      <a:cubicBezTo>
                        <a:pt x="129" y="412"/>
                        <a:pt x="129" y="412"/>
                        <a:pt x="129" y="412"/>
                      </a:cubicBezTo>
                      <a:cubicBezTo>
                        <a:pt x="152" y="403"/>
                        <a:pt x="152" y="403"/>
                        <a:pt x="152" y="403"/>
                      </a:cubicBezTo>
                      <a:cubicBezTo>
                        <a:pt x="154" y="402"/>
                        <a:pt x="154" y="402"/>
                        <a:pt x="154" y="402"/>
                      </a:cubicBezTo>
                      <a:cubicBezTo>
                        <a:pt x="155" y="401"/>
                        <a:pt x="155" y="401"/>
                        <a:pt x="155" y="401"/>
                      </a:cubicBezTo>
                      <a:cubicBezTo>
                        <a:pt x="158" y="399"/>
                        <a:pt x="158" y="399"/>
                        <a:pt x="158" y="399"/>
                      </a:cubicBezTo>
                      <a:cubicBezTo>
                        <a:pt x="159" y="397"/>
                        <a:pt x="159" y="397"/>
                        <a:pt x="159" y="397"/>
                      </a:cubicBezTo>
                      <a:cubicBezTo>
                        <a:pt x="160" y="394"/>
                        <a:pt x="160" y="394"/>
                        <a:pt x="160" y="394"/>
                      </a:cubicBezTo>
                      <a:cubicBezTo>
                        <a:pt x="161" y="393"/>
                        <a:pt x="161" y="393"/>
                        <a:pt x="161" y="393"/>
                      </a:cubicBezTo>
                      <a:cubicBezTo>
                        <a:pt x="161" y="392"/>
                        <a:pt x="161" y="392"/>
                        <a:pt x="161" y="392"/>
                      </a:cubicBezTo>
                      <a:cubicBezTo>
                        <a:pt x="163" y="388"/>
                        <a:pt x="163" y="388"/>
                        <a:pt x="163" y="388"/>
                      </a:cubicBezTo>
                      <a:cubicBezTo>
                        <a:pt x="165" y="386"/>
                        <a:pt x="165" y="386"/>
                        <a:pt x="165" y="386"/>
                      </a:cubicBezTo>
                      <a:cubicBezTo>
                        <a:pt x="169" y="383"/>
                        <a:pt x="169" y="383"/>
                        <a:pt x="169" y="383"/>
                      </a:cubicBezTo>
                      <a:cubicBezTo>
                        <a:pt x="174" y="380"/>
                        <a:pt x="174" y="380"/>
                        <a:pt x="174" y="380"/>
                      </a:cubicBezTo>
                      <a:cubicBezTo>
                        <a:pt x="187" y="371"/>
                        <a:pt x="187" y="371"/>
                        <a:pt x="187" y="371"/>
                      </a:cubicBezTo>
                      <a:cubicBezTo>
                        <a:pt x="194" y="368"/>
                        <a:pt x="194" y="368"/>
                        <a:pt x="194" y="368"/>
                      </a:cubicBezTo>
                      <a:cubicBezTo>
                        <a:pt x="197" y="368"/>
                        <a:pt x="197" y="368"/>
                        <a:pt x="197" y="368"/>
                      </a:cubicBezTo>
                      <a:cubicBezTo>
                        <a:pt x="198" y="368"/>
                        <a:pt x="198" y="368"/>
                        <a:pt x="198" y="368"/>
                      </a:cubicBezTo>
                      <a:cubicBezTo>
                        <a:pt x="202" y="371"/>
                        <a:pt x="202" y="371"/>
                        <a:pt x="202" y="371"/>
                      </a:cubicBezTo>
                      <a:cubicBezTo>
                        <a:pt x="203" y="372"/>
                        <a:pt x="203" y="372"/>
                        <a:pt x="203" y="372"/>
                      </a:cubicBezTo>
                      <a:cubicBezTo>
                        <a:pt x="203" y="373"/>
                        <a:pt x="203" y="373"/>
                        <a:pt x="203" y="373"/>
                      </a:cubicBezTo>
                      <a:cubicBezTo>
                        <a:pt x="202" y="374"/>
                        <a:pt x="202" y="374"/>
                        <a:pt x="202" y="374"/>
                      </a:cubicBezTo>
                      <a:cubicBezTo>
                        <a:pt x="202" y="375"/>
                        <a:pt x="202" y="375"/>
                        <a:pt x="202" y="375"/>
                      </a:cubicBezTo>
                      <a:cubicBezTo>
                        <a:pt x="201" y="377"/>
                        <a:pt x="201" y="377"/>
                        <a:pt x="201" y="377"/>
                      </a:cubicBezTo>
                      <a:cubicBezTo>
                        <a:pt x="199" y="377"/>
                        <a:pt x="199" y="377"/>
                        <a:pt x="199" y="377"/>
                      </a:cubicBezTo>
                      <a:cubicBezTo>
                        <a:pt x="195" y="380"/>
                        <a:pt x="195" y="380"/>
                        <a:pt x="195" y="380"/>
                      </a:cubicBezTo>
                      <a:cubicBezTo>
                        <a:pt x="189" y="383"/>
                        <a:pt x="189" y="383"/>
                        <a:pt x="189" y="383"/>
                      </a:cubicBezTo>
                      <a:cubicBezTo>
                        <a:pt x="187" y="384"/>
                        <a:pt x="187" y="384"/>
                        <a:pt x="187" y="384"/>
                      </a:cubicBezTo>
                      <a:cubicBezTo>
                        <a:pt x="184" y="387"/>
                        <a:pt x="184" y="387"/>
                        <a:pt x="184" y="387"/>
                      </a:cubicBezTo>
                      <a:cubicBezTo>
                        <a:pt x="179" y="391"/>
                        <a:pt x="179" y="391"/>
                        <a:pt x="179" y="391"/>
                      </a:cubicBezTo>
                      <a:cubicBezTo>
                        <a:pt x="176" y="396"/>
                        <a:pt x="176" y="396"/>
                        <a:pt x="176" y="396"/>
                      </a:cubicBezTo>
                      <a:cubicBezTo>
                        <a:pt x="171" y="402"/>
                        <a:pt x="171" y="402"/>
                        <a:pt x="171" y="402"/>
                      </a:cubicBezTo>
                      <a:cubicBezTo>
                        <a:pt x="170" y="403"/>
                        <a:pt x="170" y="403"/>
                        <a:pt x="170" y="403"/>
                      </a:cubicBezTo>
                      <a:cubicBezTo>
                        <a:pt x="170" y="403"/>
                        <a:pt x="170" y="403"/>
                        <a:pt x="170" y="403"/>
                      </a:cubicBezTo>
                      <a:cubicBezTo>
                        <a:pt x="170" y="405"/>
                        <a:pt x="170" y="405"/>
                        <a:pt x="170" y="405"/>
                      </a:cubicBezTo>
                      <a:cubicBezTo>
                        <a:pt x="164" y="409"/>
                        <a:pt x="164" y="409"/>
                        <a:pt x="164" y="409"/>
                      </a:cubicBezTo>
                      <a:cubicBezTo>
                        <a:pt x="155" y="417"/>
                        <a:pt x="155" y="417"/>
                        <a:pt x="155" y="417"/>
                      </a:cubicBezTo>
                      <a:cubicBezTo>
                        <a:pt x="152" y="420"/>
                        <a:pt x="152" y="420"/>
                        <a:pt x="152" y="420"/>
                      </a:cubicBezTo>
                      <a:cubicBezTo>
                        <a:pt x="149" y="423"/>
                        <a:pt x="149" y="423"/>
                        <a:pt x="149" y="423"/>
                      </a:cubicBezTo>
                      <a:cubicBezTo>
                        <a:pt x="147" y="423"/>
                        <a:pt x="147" y="423"/>
                        <a:pt x="147" y="423"/>
                      </a:cubicBezTo>
                      <a:cubicBezTo>
                        <a:pt x="126" y="428"/>
                        <a:pt x="126" y="428"/>
                        <a:pt x="126" y="428"/>
                      </a:cubicBezTo>
                      <a:cubicBezTo>
                        <a:pt x="124" y="428"/>
                        <a:pt x="124" y="428"/>
                        <a:pt x="124" y="428"/>
                      </a:cubicBezTo>
                      <a:cubicBezTo>
                        <a:pt x="123" y="427"/>
                        <a:pt x="123" y="427"/>
                        <a:pt x="123" y="427"/>
                      </a:cubicBezTo>
                      <a:cubicBezTo>
                        <a:pt x="120" y="426"/>
                        <a:pt x="120" y="426"/>
                        <a:pt x="120" y="426"/>
                      </a:cubicBezTo>
                      <a:cubicBezTo>
                        <a:pt x="118" y="425"/>
                        <a:pt x="118" y="425"/>
                        <a:pt x="118" y="425"/>
                      </a:cubicBezTo>
                      <a:cubicBezTo>
                        <a:pt x="116" y="424"/>
                        <a:pt x="116" y="424"/>
                        <a:pt x="116" y="424"/>
                      </a:cubicBezTo>
                      <a:cubicBezTo>
                        <a:pt x="111" y="423"/>
                        <a:pt x="111" y="423"/>
                        <a:pt x="111" y="423"/>
                      </a:cubicBezTo>
                      <a:cubicBezTo>
                        <a:pt x="103" y="423"/>
                        <a:pt x="103" y="423"/>
                        <a:pt x="103" y="423"/>
                      </a:cubicBezTo>
                      <a:cubicBezTo>
                        <a:pt x="97" y="424"/>
                        <a:pt x="97" y="424"/>
                        <a:pt x="97" y="424"/>
                      </a:cubicBezTo>
                      <a:cubicBezTo>
                        <a:pt x="94" y="424"/>
                        <a:pt x="94" y="424"/>
                        <a:pt x="94" y="424"/>
                      </a:cubicBezTo>
                      <a:cubicBezTo>
                        <a:pt x="90" y="426"/>
                        <a:pt x="90" y="426"/>
                        <a:pt x="90" y="426"/>
                      </a:cubicBezTo>
                      <a:cubicBezTo>
                        <a:pt x="85" y="428"/>
                        <a:pt x="85" y="428"/>
                        <a:pt x="85" y="428"/>
                      </a:cubicBezTo>
                      <a:cubicBezTo>
                        <a:pt x="78" y="432"/>
                        <a:pt x="78" y="432"/>
                        <a:pt x="78" y="432"/>
                      </a:cubicBezTo>
                      <a:cubicBezTo>
                        <a:pt x="72" y="436"/>
                        <a:pt x="72" y="436"/>
                        <a:pt x="72" y="436"/>
                      </a:cubicBezTo>
                      <a:cubicBezTo>
                        <a:pt x="71" y="438"/>
                        <a:pt x="71" y="438"/>
                        <a:pt x="71" y="438"/>
                      </a:cubicBezTo>
                      <a:cubicBezTo>
                        <a:pt x="70" y="438"/>
                        <a:pt x="70" y="438"/>
                        <a:pt x="70" y="438"/>
                      </a:cubicBezTo>
                      <a:cubicBezTo>
                        <a:pt x="70" y="440"/>
                        <a:pt x="70" y="440"/>
                        <a:pt x="70" y="440"/>
                      </a:cubicBezTo>
                      <a:cubicBezTo>
                        <a:pt x="72" y="446"/>
                        <a:pt x="72" y="446"/>
                        <a:pt x="72" y="446"/>
                      </a:cubicBezTo>
                      <a:cubicBezTo>
                        <a:pt x="72" y="447"/>
                        <a:pt x="72" y="447"/>
                        <a:pt x="72" y="447"/>
                      </a:cubicBezTo>
                      <a:cubicBezTo>
                        <a:pt x="74" y="449"/>
                        <a:pt x="74" y="449"/>
                        <a:pt x="74" y="449"/>
                      </a:cubicBezTo>
                      <a:cubicBezTo>
                        <a:pt x="75" y="451"/>
                        <a:pt x="75" y="451"/>
                        <a:pt x="75" y="451"/>
                      </a:cubicBezTo>
                      <a:cubicBezTo>
                        <a:pt x="106" y="479"/>
                        <a:pt x="106" y="479"/>
                        <a:pt x="106" y="479"/>
                      </a:cubicBezTo>
                      <a:cubicBezTo>
                        <a:pt x="122" y="488"/>
                        <a:pt x="122" y="488"/>
                        <a:pt x="122" y="488"/>
                      </a:cubicBezTo>
                      <a:cubicBezTo>
                        <a:pt x="123" y="489"/>
                        <a:pt x="123" y="489"/>
                        <a:pt x="123" y="489"/>
                      </a:cubicBezTo>
                      <a:cubicBezTo>
                        <a:pt x="123" y="490"/>
                        <a:pt x="123" y="490"/>
                        <a:pt x="123" y="490"/>
                      </a:cubicBezTo>
                      <a:cubicBezTo>
                        <a:pt x="126" y="490"/>
                        <a:pt x="126" y="490"/>
                        <a:pt x="126" y="490"/>
                      </a:cubicBezTo>
                      <a:cubicBezTo>
                        <a:pt x="130" y="489"/>
                        <a:pt x="130" y="489"/>
                        <a:pt x="130" y="489"/>
                      </a:cubicBezTo>
                      <a:cubicBezTo>
                        <a:pt x="132" y="489"/>
                        <a:pt x="132" y="489"/>
                        <a:pt x="132" y="489"/>
                      </a:cubicBezTo>
                      <a:cubicBezTo>
                        <a:pt x="132" y="488"/>
                        <a:pt x="132" y="488"/>
                        <a:pt x="132" y="488"/>
                      </a:cubicBezTo>
                      <a:cubicBezTo>
                        <a:pt x="133" y="487"/>
                        <a:pt x="133" y="487"/>
                        <a:pt x="133" y="487"/>
                      </a:cubicBezTo>
                      <a:cubicBezTo>
                        <a:pt x="134" y="485"/>
                        <a:pt x="134" y="485"/>
                        <a:pt x="134" y="485"/>
                      </a:cubicBezTo>
                      <a:cubicBezTo>
                        <a:pt x="135" y="484"/>
                        <a:pt x="135" y="484"/>
                        <a:pt x="135" y="484"/>
                      </a:cubicBezTo>
                      <a:cubicBezTo>
                        <a:pt x="137" y="477"/>
                        <a:pt x="137" y="477"/>
                        <a:pt x="137" y="477"/>
                      </a:cubicBezTo>
                      <a:cubicBezTo>
                        <a:pt x="137" y="472"/>
                        <a:pt x="137" y="472"/>
                        <a:pt x="137" y="472"/>
                      </a:cubicBezTo>
                      <a:cubicBezTo>
                        <a:pt x="138" y="472"/>
                        <a:pt x="138" y="472"/>
                        <a:pt x="138" y="472"/>
                      </a:cubicBezTo>
                      <a:cubicBezTo>
                        <a:pt x="140" y="467"/>
                        <a:pt x="140" y="467"/>
                        <a:pt x="140" y="467"/>
                      </a:cubicBezTo>
                      <a:cubicBezTo>
                        <a:pt x="156" y="438"/>
                        <a:pt x="156" y="438"/>
                        <a:pt x="156" y="438"/>
                      </a:cubicBezTo>
                      <a:cubicBezTo>
                        <a:pt x="158" y="436"/>
                        <a:pt x="158" y="436"/>
                        <a:pt x="158" y="436"/>
                      </a:cubicBezTo>
                      <a:cubicBezTo>
                        <a:pt x="158" y="435"/>
                        <a:pt x="158" y="435"/>
                        <a:pt x="158" y="435"/>
                      </a:cubicBezTo>
                      <a:cubicBezTo>
                        <a:pt x="162" y="429"/>
                        <a:pt x="162" y="429"/>
                        <a:pt x="162" y="429"/>
                      </a:cubicBezTo>
                      <a:cubicBezTo>
                        <a:pt x="166" y="423"/>
                        <a:pt x="172" y="418"/>
                        <a:pt x="179" y="414"/>
                      </a:cubicBezTo>
                      <a:cubicBezTo>
                        <a:pt x="184" y="414"/>
                        <a:pt x="184" y="414"/>
                        <a:pt x="184" y="414"/>
                      </a:cubicBezTo>
                      <a:cubicBezTo>
                        <a:pt x="193" y="412"/>
                        <a:pt x="193" y="412"/>
                        <a:pt x="193" y="412"/>
                      </a:cubicBezTo>
                      <a:cubicBezTo>
                        <a:pt x="217" y="407"/>
                        <a:pt x="217" y="407"/>
                        <a:pt x="217" y="407"/>
                      </a:cubicBezTo>
                      <a:cubicBezTo>
                        <a:pt x="226" y="404"/>
                        <a:pt x="226" y="404"/>
                        <a:pt x="226" y="404"/>
                      </a:cubicBezTo>
                      <a:cubicBezTo>
                        <a:pt x="231" y="403"/>
                        <a:pt x="231" y="403"/>
                        <a:pt x="231" y="403"/>
                      </a:cubicBezTo>
                      <a:cubicBezTo>
                        <a:pt x="239" y="400"/>
                        <a:pt x="239" y="400"/>
                        <a:pt x="239" y="400"/>
                      </a:cubicBezTo>
                      <a:cubicBezTo>
                        <a:pt x="246" y="397"/>
                        <a:pt x="246" y="397"/>
                        <a:pt x="246" y="397"/>
                      </a:cubicBezTo>
                      <a:cubicBezTo>
                        <a:pt x="247" y="397"/>
                        <a:pt x="247" y="397"/>
                        <a:pt x="247" y="397"/>
                      </a:cubicBezTo>
                      <a:cubicBezTo>
                        <a:pt x="256" y="392"/>
                        <a:pt x="256" y="392"/>
                        <a:pt x="256" y="392"/>
                      </a:cubicBezTo>
                      <a:cubicBezTo>
                        <a:pt x="261" y="392"/>
                        <a:pt x="261" y="392"/>
                        <a:pt x="261" y="392"/>
                      </a:cubicBezTo>
                      <a:cubicBezTo>
                        <a:pt x="265" y="394"/>
                        <a:pt x="265" y="394"/>
                        <a:pt x="265" y="394"/>
                      </a:cubicBezTo>
                      <a:cubicBezTo>
                        <a:pt x="265" y="397"/>
                        <a:pt x="265" y="397"/>
                        <a:pt x="265" y="397"/>
                      </a:cubicBezTo>
                      <a:cubicBezTo>
                        <a:pt x="257" y="401"/>
                        <a:pt x="257" y="401"/>
                        <a:pt x="257" y="401"/>
                      </a:cubicBezTo>
                      <a:cubicBezTo>
                        <a:pt x="255" y="402"/>
                        <a:pt x="255" y="402"/>
                        <a:pt x="255" y="402"/>
                      </a:cubicBezTo>
                      <a:cubicBezTo>
                        <a:pt x="228" y="411"/>
                        <a:pt x="228" y="411"/>
                        <a:pt x="228" y="411"/>
                      </a:cubicBezTo>
                      <a:cubicBezTo>
                        <a:pt x="213" y="415"/>
                        <a:pt x="213" y="415"/>
                        <a:pt x="213" y="415"/>
                      </a:cubicBezTo>
                      <a:cubicBezTo>
                        <a:pt x="202" y="419"/>
                        <a:pt x="202" y="419"/>
                        <a:pt x="202" y="419"/>
                      </a:cubicBezTo>
                      <a:cubicBezTo>
                        <a:pt x="198" y="419"/>
                        <a:pt x="198" y="419"/>
                        <a:pt x="198" y="419"/>
                      </a:cubicBezTo>
                      <a:cubicBezTo>
                        <a:pt x="197" y="418"/>
                        <a:pt x="197" y="418"/>
                        <a:pt x="197" y="418"/>
                      </a:cubicBezTo>
                      <a:cubicBezTo>
                        <a:pt x="195" y="419"/>
                        <a:pt x="195" y="419"/>
                        <a:pt x="195" y="419"/>
                      </a:cubicBezTo>
                      <a:cubicBezTo>
                        <a:pt x="180" y="427"/>
                        <a:pt x="180" y="427"/>
                        <a:pt x="180" y="427"/>
                      </a:cubicBezTo>
                      <a:cubicBezTo>
                        <a:pt x="179" y="428"/>
                        <a:pt x="179" y="428"/>
                        <a:pt x="179" y="428"/>
                      </a:cubicBezTo>
                      <a:cubicBezTo>
                        <a:pt x="176" y="431"/>
                        <a:pt x="176" y="431"/>
                        <a:pt x="176" y="431"/>
                      </a:cubicBezTo>
                      <a:cubicBezTo>
                        <a:pt x="173" y="433"/>
                        <a:pt x="173" y="433"/>
                        <a:pt x="173" y="433"/>
                      </a:cubicBezTo>
                      <a:cubicBezTo>
                        <a:pt x="172" y="437"/>
                        <a:pt x="172" y="437"/>
                        <a:pt x="172" y="437"/>
                      </a:cubicBezTo>
                      <a:cubicBezTo>
                        <a:pt x="154" y="469"/>
                        <a:pt x="154" y="469"/>
                        <a:pt x="154" y="469"/>
                      </a:cubicBezTo>
                      <a:cubicBezTo>
                        <a:pt x="153" y="472"/>
                        <a:pt x="153" y="472"/>
                        <a:pt x="153" y="472"/>
                      </a:cubicBezTo>
                      <a:cubicBezTo>
                        <a:pt x="150" y="481"/>
                        <a:pt x="150" y="481"/>
                        <a:pt x="150" y="481"/>
                      </a:cubicBezTo>
                      <a:cubicBezTo>
                        <a:pt x="149" y="483"/>
                        <a:pt x="149" y="483"/>
                        <a:pt x="149" y="483"/>
                      </a:cubicBezTo>
                      <a:cubicBezTo>
                        <a:pt x="148" y="484"/>
                        <a:pt x="148" y="484"/>
                        <a:pt x="148" y="484"/>
                      </a:cubicBezTo>
                      <a:cubicBezTo>
                        <a:pt x="147" y="492"/>
                        <a:pt x="147" y="492"/>
                        <a:pt x="147" y="492"/>
                      </a:cubicBezTo>
                      <a:cubicBezTo>
                        <a:pt x="147" y="495"/>
                        <a:pt x="147" y="495"/>
                        <a:pt x="147" y="495"/>
                      </a:cubicBezTo>
                      <a:cubicBezTo>
                        <a:pt x="147" y="496"/>
                        <a:pt x="147" y="496"/>
                        <a:pt x="147" y="496"/>
                      </a:cubicBezTo>
                      <a:cubicBezTo>
                        <a:pt x="150" y="497"/>
                        <a:pt x="150" y="497"/>
                        <a:pt x="150" y="497"/>
                      </a:cubicBezTo>
                      <a:cubicBezTo>
                        <a:pt x="152" y="498"/>
                        <a:pt x="152" y="498"/>
                        <a:pt x="152" y="498"/>
                      </a:cubicBezTo>
                      <a:cubicBezTo>
                        <a:pt x="159" y="503"/>
                        <a:pt x="159" y="503"/>
                        <a:pt x="159" y="503"/>
                      </a:cubicBezTo>
                      <a:cubicBezTo>
                        <a:pt x="162" y="505"/>
                        <a:pt x="162" y="505"/>
                        <a:pt x="162" y="505"/>
                      </a:cubicBezTo>
                      <a:cubicBezTo>
                        <a:pt x="163" y="505"/>
                        <a:pt x="163" y="505"/>
                        <a:pt x="163" y="505"/>
                      </a:cubicBezTo>
                      <a:cubicBezTo>
                        <a:pt x="165" y="506"/>
                        <a:pt x="165" y="506"/>
                        <a:pt x="165" y="506"/>
                      </a:cubicBezTo>
                      <a:cubicBezTo>
                        <a:pt x="189" y="510"/>
                        <a:pt x="189" y="510"/>
                        <a:pt x="189" y="510"/>
                      </a:cubicBezTo>
                      <a:cubicBezTo>
                        <a:pt x="193" y="510"/>
                        <a:pt x="193" y="510"/>
                        <a:pt x="193" y="510"/>
                      </a:cubicBezTo>
                      <a:cubicBezTo>
                        <a:pt x="213" y="509"/>
                        <a:pt x="213" y="509"/>
                        <a:pt x="213" y="509"/>
                      </a:cubicBezTo>
                      <a:cubicBezTo>
                        <a:pt x="214" y="509"/>
                        <a:pt x="214" y="509"/>
                        <a:pt x="214" y="509"/>
                      </a:cubicBezTo>
                      <a:cubicBezTo>
                        <a:pt x="225" y="505"/>
                        <a:pt x="225" y="505"/>
                        <a:pt x="225" y="505"/>
                      </a:cubicBezTo>
                      <a:cubicBezTo>
                        <a:pt x="228" y="504"/>
                        <a:pt x="228" y="504"/>
                        <a:pt x="228" y="504"/>
                      </a:cubicBezTo>
                      <a:cubicBezTo>
                        <a:pt x="228" y="502"/>
                        <a:pt x="228" y="502"/>
                        <a:pt x="228" y="502"/>
                      </a:cubicBezTo>
                      <a:cubicBezTo>
                        <a:pt x="229" y="501"/>
                        <a:pt x="229" y="501"/>
                        <a:pt x="229" y="501"/>
                      </a:cubicBezTo>
                      <a:cubicBezTo>
                        <a:pt x="230" y="500"/>
                        <a:pt x="231" y="489"/>
                        <a:pt x="231" y="487"/>
                      </a:cubicBezTo>
                      <a:cubicBezTo>
                        <a:pt x="231" y="484"/>
                        <a:pt x="231" y="484"/>
                        <a:pt x="231" y="484"/>
                      </a:cubicBezTo>
                      <a:cubicBezTo>
                        <a:pt x="230" y="482"/>
                        <a:pt x="230" y="482"/>
                        <a:pt x="230" y="482"/>
                      </a:cubicBezTo>
                      <a:cubicBezTo>
                        <a:pt x="234" y="465"/>
                        <a:pt x="234" y="465"/>
                        <a:pt x="234" y="465"/>
                      </a:cubicBezTo>
                      <a:cubicBezTo>
                        <a:pt x="243" y="454"/>
                        <a:pt x="243" y="454"/>
                        <a:pt x="243" y="454"/>
                      </a:cubicBezTo>
                      <a:cubicBezTo>
                        <a:pt x="243" y="453"/>
                        <a:pt x="243" y="453"/>
                        <a:pt x="243" y="453"/>
                      </a:cubicBezTo>
                      <a:cubicBezTo>
                        <a:pt x="244" y="452"/>
                        <a:pt x="244" y="452"/>
                        <a:pt x="244" y="452"/>
                      </a:cubicBezTo>
                      <a:cubicBezTo>
                        <a:pt x="247" y="453"/>
                        <a:pt x="247" y="453"/>
                        <a:pt x="247" y="453"/>
                      </a:cubicBezTo>
                      <a:cubicBezTo>
                        <a:pt x="248" y="454"/>
                        <a:pt x="248" y="454"/>
                        <a:pt x="248" y="454"/>
                      </a:cubicBezTo>
                      <a:cubicBezTo>
                        <a:pt x="248" y="456"/>
                        <a:pt x="248" y="456"/>
                        <a:pt x="248" y="456"/>
                      </a:cubicBezTo>
                      <a:cubicBezTo>
                        <a:pt x="246" y="459"/>
                        <a:pt x="246" y="459"/>
                        <a:pt x="246" y="459"/>
                      </a:cubicBezTo>
                      <a:cubicBezTo>
                        <a:pt x="244" y="462"/>
                        <a:pt x="244" y="462"/>
                        <a:pt x="244" y="462"/>
                      </a:cubicBezTo>
                      <a:cubicBezTo>
                        <a:pt x="240" y="467"/>
                        <a:pt x="240" y="467"/>
                        <a:pt x="240" y="467"/>
                      </a:cubicBezTo>
                      <a:cubicBezTo>
                        <a:pt x="240" y="467"/>
                        <a:pt x="240" y="467"/>
                        <a:pt x="240" y="467"/>
                      </a:cubicBezTo>
                      <a:cubicBezTo>
                        <a:pt x="239" y="468"/>
                        <a:pt x="239" y="468"/>
                        <a:pt x="239" y="468"/>
                      </a:cubicBezTo>
                      <a:cubicBezTo>
                        <a:pt x="237" y="468"/>
                        <a:pt x="237" y="468"/>
                        <a:pt x="237" y="468"/>
                      </a:cubicBezTo>
                      <a:cubicBezTo>
                        <a:pt x="236" y="469"/>
                        <a:pt x="236" y="469"/>
                        <a:pt x="236" y="469"/>
                      </a:cubicBezTo>
                      <a:cubicBezTo>
                        <a:pt x="235" y="470"/>
                        <a:pt x="235" y="470"/>
                        <a:pt x="235" y="470"/>
                      </a:cubicBezTo>
                      <a:cubicBezTo>
                        <a:pt x="237" y="476"/>
                        <a:pt x="237" y="476"/>
                        <a:pt x="237" y="476"/>
                      </a:cubicBezTo>
                      <a:cubicBezTo>
                        <a:pt x="242" y="479"/>
                        <a:pt x="242" y="479"/>
                        <a:pt x="242" y="479"/>
                      </a:cubicBezTo>
                      <a:cubicBezTo>
                        <a:pt x="243" y="479"/>
                        <a:pt x="243" y="479"/>
                        <a:pt x="243" y="479"/>
                      </a:cubicBezTo>
                      <a:cubicBezTo>
                        <a:pt x="263" y="470"/>
                        <a:pt x="263" y="470"/>
                        <a:pt x="263" y="470"/>
                      </a:cubicBezTo>
                      <a:cubicBezTo>
                        <a:pt x="263" y="469"/>
                        <a:pt x="263" y="469"/>
                        <a:pt x="263" y="469"/>
                      </a:cubicBezTo>
                      <a:cubicBezTo>
                        <a:pt x="264" y="469"/>
                        <a:pt x="264" y="469"/>
                        <a:pt x="264" y="469"/>
                      </a:cubicBezTo>
                      <a:cubicBezTo>
                        <a:pt x="264" y="468"/>
                        <a:pt x="264" y="468"/>
                        <a:pt x="264" y="468"/>
                      </a:cubicBezTo>
                      <a:cubicBezTo>
                        <a:pt x="265" y="467"/>
                        <a:pt x="265" y="467"/>
                        <a:pt x="265" y="467"/>
                      </a:cubicBezTo>
                      <a:cubicBezTo>
                        <a:pt x="265" y="466"/>
                        <a:pt x="265" y="466"/>
                        <a:pt x="265" y="466"/>
                      </a:cubicBezTo>
                      <a:cubicBezTo>
                        <a:pt x="280" y="454"/>
                        <a:pt x="280" y="454"/>
                        <a:pt x="280" y="454"/>
                      </a:cubicBezTo>
                      <a:cubicBezTo>
                        <a:pt x="280" y="453"/>
                        <a:pt x="280" y="453"/>
                        <a:pt x="280" y="453"/>
                      </a:cubicBezTo>
                      <a:cubicBezTo>
                        <a:pt x="281" y="453"/>
                        <a:pt x="281" y="453"/>
                        <a:pt x="281" y="453"/>
                      </a:cubicBezTo>
                      <a:cubicBezTo>
                        <a:pt x="286" y="455"/>
                        <a:pt x="286" y="455"/>
                        <a:pt x="286" y="455"/>
                      </a:cubicBezTo>
                      <a:cubicBezTo>
                        <a:pt x="286" y="457"/>
                        <a:pt x="286" y="457"/>
                        <a:pt x="286" y="457"/>
                      </a:cubicBezTo>
                      <a:cubicBezTo>
                        <a:pt x="286" y="458"/>
                        <a:pt x="286" y="458"/>
                        <a:pt x="286" y="458"/>
                      </a:cubicBezTo>
                      <a:cubicBezTo>
                        <a:pt x="282" y="465"/>
                        <a:pt x="282" y="465"/>
                        <a:pt x="282" y="465"/>
                      </a:cubicBezTo>
                      <a:cubicBezTo>
                        <a:pt x="281" y="467"/>
                        <a:pt x="281" y="467"/>
                        <a:pt x="281" y="467"/>
                      </a:cubicBezTo>
                      <a:cubicBezTo>
                        <a:pt x="279" y="469"/>
                        <a:pt x="279" y="469"/>
                        <a:pt x="279" y="469"/>
                      </a:cubicBezTo>
                      <a:cubicBezTo>
                        <a:pt x="276" y="472"/>
                        <a:pt x="276" y="472"/>
                        <a:pt x="276" y="472"/>
                      </a:cubicBezTo>
                      <a:cubicBezTo>
                        <a:pt x="274" y="473"/>
                        <a:pt x="274" y="473"/>
                        <a:pt x="274" y="473"/>
                      </a:cubicBezTo>
                      <a:cubicBezTo>
                        <a:pt x="268" y="475"/>
                        <a:pt x="262" y="477"/>
                        <a:pt x="257" y="480"/>
                      </a:cubicBezTo>
                      <a:cubicBezTo>
                        <a:pt x="250" y="485"/>
                        <a:pt x="250" y="485"/>
                        <a:pt x="250" y="485"/>
                      </a:cubicBezTo>
                      <a:cubicBezTo>
                        <a:pt x="249" y="487"/>
                        <a:pt x="249" y="487"/>
                        <a:pt x="249" y="487"/>
                      </a:cubicBezTo>
                      <a:cubicBezTo>
                        <a:pt x="248" y="487"/>
                        <a:pt x="248" y="487"/>
                        <a:pt x="248" y="487"/>
                      </a:cubicBezTo>
                      <a:cubicBezTo>
                        <a:pt x="247" y="493"/>
                        <a:pt x="247" y="493"/>
                        <a:pt x="247" y="493"/>
                      </a:cubicBezTo>
                      <a:cubicBezTo>
                        <a:pt x="247" y="503"/>
                        <a:pt x="247" y="503"/>
                        <a:pt x="247" y="503"/>
                      </a:cubicBezTo>
                      <a:cubicBezTo>
                        <a:pt x="248" y="504"/>
                        <a:pt x="248" y="504"/>
                        <a:pt x="248" y="504"/>
                      </a:cubicBezTo>
                      <a:cubicBezTo>
                        <a:pt x="253" y="504"/>
                        <a:pt x="253" y="504"/>
                        <a:pt x="253" y="504"/>
                      </a:cubicBezTo>
                      <a:cubicBezTo>
                        <a:pt x="254" y="504"/>
                        <a:pt x="254" y="504"/>
                        <a:pt x="254" y="504"/>
                      </a:cubicBezTo>
                      <a:cubicBezTo>
                        <a:pt x="269" y="501"/>
                        <a:pt x="269" y="501"/>
                        <a:pt x="269" y="501"/>
                      </a:cubicBezTo>
                      <a:cubicBezTo>
                        <a:pt x="306" y="487"/>
                        <a:pt x="306" y="487"/>
                        <a:pt x="306" y="487"/>
                      </a:cubicBezTo>
                      <a:cubicBezTo>
                        <a:pt x="309" y="485"/>
                        <a:pt x="309" y="485"/>
                        <a:pt x="309" y="485"/>
                      </a:cubicBezTo>
                      <a:cubicBezTo>
                        <a:pt x="310" y="484"/>
                        <a:pt x="310" y="484"/>
                        <a:pt x="310" y="484"/>
                      </a:cubicBezTo>
                      <a:cubicBezTo>
                        <a:pt x="329" y="470"/>
                        <a:pt x="329" y="470"/>
                        <a:pt x="329" y="470"/>
                      </a:cubicBezTo>
                      <a:cubicBezTo>
                        <a:pt x="334" y="467"/>
                        <a:pt x="334" y="467"/>
                        <a:pt x="334" y="467"/>
                      </a:cubicBezTo>
                      <a:cubicBezTo>
                        <a:pt x="339" y="462"/>
                        <a:pt x="339" y="462"/>
                        <a:pt x="339" y="462"/>
                      </a:cubicBezTo>
                      <a:cubicBezTo>
                        <a:pt x="346" y="456"/>
                        <a:pt x="346" y="456"/>
                        <a:pt x="346" y="456"/>
                      </a:cubicBezTo>
                      <a:cubicBezTo>
                        <a:pt x="347" y="455"/>
                        <a:pt x="347" y="455"/>
                        <a:pt x="347" y="455"/>
                      </a:cubicBezTo>
                      <a:cubicBezTo>
                        <a:pt x="349" y="452"/>
                        <a:pt x="349" y="452"/>
                        <a:pt x="349" y="452"/>
                      </a:cubicBezTo>
                      <a:cubicBezTo>
                        <a:pt x="350" y="447"/>
                        <a:pt x="350" y="447"/>
                        <a:pt x="350" y="447"/>
                      </a:cubicBezTo>
                      <a:cubicBezTo>
                        <a:pt x="359" y="430"/>
                        <a:pt x="359" y="430"/>
                        <a:pt x="359" y="430"/>
                      </a:cubicBezTo>
                      <a:cubicBezTo>
                        <a:pt x="359" y="427"/>
                        <a:pt x="359" y="427"/>
                        <a:pt x="359" y="427"/>
                      </a:cubicBezTo>
                      <a:cubicBezTo>
                        <a:pt x="359" y="426"/>
                        <a:pt x="359" y="426"/>
                        <a:pt x="359" y="426"/>
                      </a:cubicBezTo>
                      <a:cubicBezTo>
                        <a:pt x="358" y="399"/>
                        <a:pt x="358" y="399"/>
                        <a:pt x="358" y="399"/>
                      </a:cubicBezTo>
                      <a:cubicBezTo>
                        <a:pt x="373" y="389"/>
                        <a:pt x="373" y="389"/>
                        <a:pt x="373" y="389"/>
                      </a:cubicBezTo>
                      <a:cubicBezTo>
                        <a:pt x="384" y="372"/>
                        <a:pt x="384" y="372"/>
                        <a:pt x="384" y="372"/>
                      </a:cubicBezTo>
                      <a:cubicBezTo>
                        <a:pt x="387" y="369"/>
                        <a:pt x="387" y="369"/>
                        <a:pt x="387" y="369"/>
                      </a:cubicBezTo>
                      <a:cubicBezTo>
                        <a:pt x="394" y="362"/>
                        <a:pt x="394" y="362"/>
                        <a:pt x="394" y="362"/>
                      </a:cubicBezTo>
                      <a:cubicBezTo>
                        <a:pt x="397" y="361"/>
                        <a:pt x="397" y="361"/>
                        <a:pt x="397" y="361"/>
                      </a:cubicBezTo>
                      <a:cubicBezTo>
                        <a:pt x="419" y="345"/>
                        <a:pt x="419" y="345"/>
                        <a:pt x="419" y="345"/>
                      </a:cubicBezTo>
                      <a:cubicBezTo>
                        <a:pt x="421" y="343"/>
                        <a:pt x="421" y="343"/>
                        <a:pt x="421" y="343"/>
                      </a:cubicBezTo>
                      <a:cubicBezTo>
                        <a:pt x="424" y="342"/>
                        <a:pt x="424" y="342"/>
                        <a:pt x="424" y="342"/>
                      </a:cubicBezTo>
                      <a:cubicBezTo>
                        <a:pt x="426" y="342"/>
                        <a:pt x="426" y="342"/>
                        <a:pt x="426" y="342"/>
                      </a:cubicBezTo>
                      <a:cubicBezTo>
                        <a:pt x="426" y="342"/>
                        <a:pt x="426" y="342"/>
                        <a:pt x="426" y="342"/>
                      </a:cubicBezTo>
                      <a:cubicBezTo>
                        <a:pt x="427" y="343"/>
                        <a:pt x="427" y="343"/>
                        <a:pt x="427" y="343"/>
                      </a:cubicBezTo>
                      <a:cubicBezTo>
                        <a:pt x="427" y="345"/>
                        <a:pt x="427" y="345"/>
                        <a:pt x="427" y="345"/>
                      </a:cubicBezTo>
                      <a:cubicBezTo>
                        <a:pt x="426" y="345"/>
                        <a:pt x="426" y="345"/>
                        <a:pt x="426" y="345"/>
                      </a:cubicBezTo>
                      <a:cubicBezTo>
                        <a:pt x="421" y="352"/>
                        <a:pt x="421" y="352"/>
                        <a:pt x="421" y="352"/>
                      </a:cubicBezTo>
                      <a:cubicBezTo>
                        <a:pt x="417" y="357"/>
                        <a:pt x="417" y="357"/>
                        <a:pt x="417" y="357"/>
                      </a:cubicBezTo>
                      <a:cubicBezTo>
                        <a:pt x="412" y="360"/>
                        <a:pt x="412" y="360"/>
                        <a:pt x="412" y="360"/>
                      </a:cubicBezTo>
                      <a:cubicBezTo>
                        <a:pt x="409" y="362"/>
                        <a:pt x="409" y="362"/>
                        <a:pt x="409" y="362"/>
                      </a:cubicBezTo>
                      <a:cubicBezTo>
                        <a:pt x="406" y="364"/>
                        <a:pt x="406" y="364"/>
                        <a:pt x="406" y="364"/>
                      </a:cubicBezTo>
                      <a:cubicBezTo>
                        <a:pt x="403" y="365"/>
                        <a:pt x="403" y="365"/>
                        <a:pt x="403" y="365"/>
                      </a:cubicBezTo>
                      <a:cubicBezTo>
                        <a:pt x="396" y="374"/>
                        <a:pt x="396" y="374"/>
                        <a:pt x="396" y="374"/>
                      </a:cubicBezTo>
                      <a:cubicBezTo>
                        <a:pt x="395" y="374"/>
                        <a:pt x="395" y="374"/>
                        <a:pt x="395" y="374"/>
                      </a:cubicBezTo>
                      <a:cubicBezTo>
                        <a:pt x="392" y="379"/>
                        <a:pt x="392" y="379"/>
                        <a:pt x="392" y="379"/>
                      </a:cubicBezTo>
                      <a:cubicBezTo>
                        <a:pt x="385" y="391"/>
                        <a:pt x="385" y="391"/>
                        <a:pt x="385" y="391"/>
                      </a:cubicBezTo>
                      <a:cubicBezTo>
                        <a:pt x="369" y="419"/>
                        <a:pt x="369" y="419"/>
                        <a:pt x="369" y="419"/>
                      </a:cubicBezTo>
                      <a:cubicBezTo>
                        <a:pt x="368" y="421"/>
                        <a:pt x="368" y="421"/>
                        <a:pt x="368" y="421"/>
                      </a:cubicBezTo>
                      <a:cubicBezTo>
                        <a:pt x="365" y="426"/>
                        <a:pt x="365" y="426"/>
                        <a:pt x="365" y="426"/>
                      </a:cubicBezTo>
                      <a:cubicBezTo>
                        <a:pt x="365" y="446"/>
                        <a:pt x="365" y="446"/>
                        <a:pt x="365" y="446"/>
                      </a:cubicBezTo>
                      <a:cubicBezTo>
                        <a:pt x="366" y="447"/>
                        <a:pt x="366" y="447"/>
                        <a:pt x="366" y="447"/>
                      </a:cubicBezTo>
                      <a:cubicBezTo>
                        <a:pt x="366" y="449"/>
                        <a:pt x="366" y="449"/>
                        <a:pt x="366" y="449"/>
                      </a:cubicBezTo>
                      <a:cubicBezTo>
                        <a:pt x="367" y="449"/>
                        <a:pt x="367" y="449"/>
                        <a:pt x="367" y="449"/>
                      </a:cubicBezTo>
                      <a:cubicBezTo>
                        <a:pt x="368" y="450"/>
                        <a:pt x="368" y="450"/>
                        <a:pt x="368" y="450"/>
                      </a:cubicBezTo>
                      <a:cubicBezTo>
                        <a:pt x="388" y="443"/>
                        <a:pt x="388" y="443"/>
                        <a:pt x="388" y="443"/>
                      </a:cubicBezTo>
                      <a:cubicBezTo>
                        <a:pt x="391" y="441"/>
                        <a:pt x="391" y="441"/>
                        <a:pt x="391" y="441"/>
                      </a:cubicBezTo>
                      <a:cubicBezTo>
                        <a:pt x="395" y="441"/>
                        <a:pt x="395" y="441"/>
                        <a:pt x="395" y="441"/>
                      </a:cubicBezTo>
                      <a:cubicBezTo>
                        <a:pt x="396" y="441"/>
                        <a:pt x="396" y="441"/>
                        <a:pt x="396" y="441"/>
                      </a:cubicBezTo>
                      <a:cubicBezTo>
                        <a:pt x="405" y="439"/>
                        <a:pt x="405" y="439"/>
                        <a:pt x="405" y="439"/>
                      </a:cubicBezTo>
                      <a:cubicBezTo>
                        <a:pt x="424" y="444"/>
                        <a:pt x="424" y="444"/>
                        <a:pt x="424" y="444"/>
                      </a:cubicBezTo>
                      <a:cubicBezTo>
                        <a:pt x="422" y="452"/>
                        <a:pt x="422" y="452"/>
                        <a:pt x="422" y="452"/>
                      </a:cubicBezTo>
                      <a:cubicBezTo>
                        <a:pt x="416" y="452"/>
                        <a:pt x="416" y="452"/>
                        <a:pt x="416" y="452"/>
                      </a:cubicBezTo>
                      <a:cubicBezTo>
                        <a:pt x="402" y="454"/>
                        <a:pt x="402" y="454"/>
                        <a:pt x="402" y="454"/>
                      </a:cubicBezTo>
                      <a:cubicBezTo>
                        <a:pt x="400" y="455"/>
                        <a:pt x="400" y="455"/>
                        <a:pt x="400" y="455"/>
                      </a:cubicBezTo>
                      <a:cubicBezTo>
                        <a:pt x="377" y="463"/>
                        <a:pt x="377" y="463"/>
                        <a:pt x="377" y="463"/>
                      </a:cubicBezTo>
                      <a:cubicBezTo>
                        <a:pt x="375" y="464"/>
                        <a:pt x="375" y="464"/>
                        <a:pt x="375" y="464"/>
                      </a:cubicBezTo>
                      <a:cubicBezTo>
                        <a:pt x="374" y="465"/>
                        <a:pt x="374" y="465"/>
                        <a:pt x="374" y="465"/>
                      </a:cubicBezTo>
                      <a:cubicBezTo>
                        <a:pt x="356" y="476"/>
                        <a:pt x="356" y="476"/>
                        <a:pt x="356" y="476"/>
                      </a:cubicBezTo>
                      <a:cubicBezTo>
                        <a:pt x="353" y="477"/>
                        <a:pt x="353" y="477"/>
                        <a:pt x="353" y="477"/>
                      </a:cubicBezTo>
                      <a:cubicBezTo>
                        <a:pt x="348" y="482"/>
                        <a:pt x="348" y="482"/>
                        <a:pt x="348" y="482"/>
                      </a:cubicBezTo>
                      <a:cubicBezTo>
                        <a:pt x="340" y="488"/>
                        <a:pt x="340" y="488"/>
                        <a:pt x="340" y="488"/>
                      </a:cubicBezTo>
                      <a:cubicBezTo>
                        <a:pt x="339" y="490"/>
                        <a:pt x="339" y="490"/>
                        <a:pt x="339" y="490"/>
                      </a:cubicBezTo>
                      <a:cubicBezTo>
                        <a:pt x="337" y="492"/>
                        <a:pt x="337" y="492"/>
                        <a:pt x="337" y="492"/>
                      </a:cubicBezTo>
                      <a:cubicBezTo>
                        <a:pt x="337" y="493"/>
                        <a:pt x="337" y="493"/>
                        <a:pt x="337" y="493"/>
                      </a:cubicBezTo>
                      <a:cubicBezTo>
                        <a:pt x="338" y="493"/>
                        <a:pt x="338" y="493"/>
                        <a:pt x="338" y="493"/>
                      </a:cubicBezTo>
                      <a:cubicBezTo>
                        <a:pt x="339" y="493"/>
                        <a:pt x="339" y="493"/>
                        <a:pt x="339" y="493"/>
                      </a:cubicBezTo>
                      <a:cubicBezTo>
                        <a:pt x="346" y="495"/>
                        <a:pt x="346" y="495"/>
                        <a:pt x="346" y="495"/>
                      </a:cubicBezTo>
                      <a:cubicBezTo>
                        <a:pt x="347" y="495"/>
                        <a:pt x="347" y="495"/>
                        <a:pt x="347" y="495"/>
                      </a:cubicBezTo>
                      <a:cubicBezTo>
                        <a:pt x="354" y="494"/>
                        <a:pt x="354" y="494"/>
                        <a:pt x="354" y="494"/>
                      </a:cubicBezTo>
                      <a:cubicBezTo>
                        <a:pt x="359" y="493"/>
                        <a:pt x="359" y="493"/>
                        <a:pt x="359" y="493"/>
                      </a:cubicBezTo>
                      <a:cubicBezTo>
                        <a:pt x="381" y="493"/>
                        <a:pt x="381" y="493"/>
                        <a:pt x="381" y="493"/>
                      </a:cubicBezTo>
                      <a:cubicBezTo>
                        <a:pt x="391" y="495"/>
                        <a:pt x="391" y="495"/>
                        <a:pt x="391" y="495"/>
                      </a:cubicBezTo>
                      <a:cubicBezTo>
                        <a:pt x="391" y="495"/>
                        <a:pt x="391" y="495"/>
                        <a:pt x="391" y="495"/>
                      </a:cubicBezTo>
                      <a:cubicBezTo>
                        <a:pt x="391" y="496"/>
                        <a:pt x="391" y="496"/>
                        <a:pt x="391" y="496"/>
                      </a:cubicBezTo>
                      <a:cubicBezTo>
                        <a:pt x="391" y="499"/>
                        <a:pt x="391" y="499"/>
                        <a:pt x="391" y="499"/>
                      </a:cubicBezTo>
                      <a:cubicBezTo>
                        <a:pt x="389" y="501"/>
                        <a:pt x="389" y="501"/>
                        <a:pt x="389" y="501"/>
                      </a:cubicBezTo>
                      <a:cubicBezTo>
                        <a:pt x="382" y="500"/>
                        <a:pt x="382" y="500"/>
                        <a:pt x="382" y="500"/>
                      </a:cubicBezTo>
                      <a:cubicBezTo>
                        <a:pt x="379" y="500"/>
                        <a:pt x="379" y="500"/>
                        <a:pt x="379" y="500"/>
                      </a:cubicBezTo>
                      <a:cubicBezTo>
                        <a:pt x="375" y="501"/>
                        <a:pt x="375" y="501"/>
                        <a:pt x="375" y="501"/>
                      </a:cubicBezTo>
                      <a:cubicBezTo>
                        <a:pt x="359" y="501"/>
                        <a:pt x="359" y="501"/>
                        <a:pt x="359" y="501"/>
                      </a:cubicBezTo>
                      <a:cubicBezTo>
                        <a:pt x="354" y="502"/>
                        <a:pt x="354" y="502"/>
                        <a:pt x="354" y="502"/>
                      </a:cubicBezTo>
                      <a:cubicBezTo>
                        <a:pt x="337" y="506"/>
                        <a:pt x="337" y="506"/>
                        <a:pt x="337" y="506"/>
                      </a:cubicBezTo>
                      <a:cubicBezTo>
                        <a:pt x="326" y="511"/>
                        <a:pt x="326" y="511"/>
                        <a:pt x="326" y="511"/>
                      </a:cubicBezTo>
                      <a:cubicBezTo>
                        <a:pt x="322" y="517"/>
                        <a:pt x="322" y="517"/>
                        <a:pt x="322" y="517"/>
                      </a:cubicBezTo>
                      <a:cubicBezTo>
                        <a:pt x="298" y="524"/>
                        <a:pt x="298" y="524"/>
                        <a:pt x="298" y="524"/>
                      </a:cubicBezTo>
                      <a:cubicBezTo>
                        <a:pt x="289" y="527"/>
                        <a:pt x="289" y="527"/>
                        <a:pt x="289" y="527"/>
                      </a:cubicBezTo>
                      <a:cubicBezTo>
                        <a:pt x="271" y="532"/>
                        <a:pt x="271" y="532"/>
                        <a:pt x="271" y="532"/>
                      </a:cubicBezTo>
                      <a:cubicBezTo>
                        <a:pt x="255" y="536"/>
                        <a:pt x="255" y="536"/>
                        <a:pt x="255" y="536"/>
                      </a:cubicBezTo>
                      <a:cubicBezTo>
                        <a:pt x="253" y="537"/>
                        <a:pt x="253" y="537"/>
                        <a:pt x="253" y="537"/>
                      </a:cubicBezTo>
                      <a:cubicBezTo>
                        <a:pt x="248" y="539"/>
                        <a:pt x="248" y="539"/>
                        <a:pt x="248" y="539"/>
                      </a:cubicBezTo>
                      <a:cubicBezTo>
                        <a:pt x="247" y="540"/>
                        <a:pt x="247" y="540"/>
                        <a:pt x="247" y="540"/>
                      </a:cubicBezTo>
                      <a:cubicBezTo>
                        <a:pt x="246" y="542"/>
                        <a:pt x="246" y="542"/>
                        <a:pt x="246" y="542"/>
                      </a:cubicBezTo>
                      <a:cubicBezTo>
                        <a:pt x="246" y="542"/>
                        <a:pt x="246" y="542"/>
                        <a:pt x="246" y="542"/>
                      </a:cubicBezTo>
                      <a:cubicBezTo>
                        <a:pt x="246" y="544"/>
                        <a:pt x="246" y="544"/>
                        <a:pt x="246" y="544"/>
                      </a:cubicBezTo>
                      <a:cubicBezTo>
                        <a:pt x="263" y="589"/>
                        <a:pt x="263" y="589"/>
                        <a:pt x="263" y="589"/>
                      </a:cubicBezTo>
                      <a:cubicBezTo>
                        <a:pt x="264" y="590"/>
                        <a:pt x="264" y="590"/>
                        <a:pt x="264" y="590"/>
                      </a:cubicBezTo>
                      <a:cubicBezTo>
                        <a:pt x="267" y="594"/>
                        <a:pt x="267" y="594"/>
                        <a:pt x="267" y="594"/>
                      </a:cubicBezTo>
                      <a:cubicBezTo>
                        <a:pt x="267" y="594"/>
                        <a:pt x="267" y="594"/>
                        <a:pt x="267" y="594"/>
                      </a:cubicBezTo>
                      <a:cubicBezTo>
                        <a:pt x="267" y="594"/>
                        <a:pt x="267" y="594"/>
                        <a:pt x="267" y="594"/>
                      </a:cubicBezTo>
                      <a:cubicBezTo>
                        <a:pt x="290" y="609"/>
                        <a:pt x="290" y="609"/>
                        <a:pt x="290" y="609"/>
                      </a:cubicBezTo>
                      <a:cubicBezTo>
                        <a:pt x="290" y="611"/>
                        <a:pt x="290" y="611"/>
                        <a:pt x="290" y="611"/>
                      </a:cubicBezTo>
                      <a:cubicBezTo>
                        <a:pt x="284" y="615"/>
                        <a:pt x="284" y="615"/>
                        <a:pt x="284" y="615"/>
                      </a:cubicBezTo>
                      <a:cubicBezTo>
                        <a:pt x="285" y="618"/>
                        <a:pt x="285" y="618"/>
                        <a:pt x="285" y="618"/>
                      </a:cubicBezTo>
                      <a:cubicBezTo>
                        <a:pt x="287" y="631"/>
                        <a:pt x="287" y="631"/>
                        <a:pt x="287" y="631"/>
                      </a:cubicBezTo>
                      <a:cubicBezTo>
                        <a:pt x="287" y="639"/>
                        <a:pt x="287" y="639"/>
                        <a:pt x="287" y="639"/>
                      </a:cubicBezTo>
                      <a:cubicBezTo>
                        <a:pt x="289" y="639"/>
                        <a:pt x="289" y="639"/>
                        <a:pt x="289" y="639"/>
                      </a:cubicBezTo>
                      <a:cubicBezTo>
                        <a:pt x="289" y="641"/>
                        <a:pt x="289" y="641"/>
                        <a:pt x="289" y="641"/>
                      </a:cubicBezTo>
                      <a:cubicBezTo>
                        <a:pt x="291" y="646"/>
                        <a:pt x="291" y="646"/>
                        <a:pt x="291" y="646"/>
                      </a:cubicBezTo>
                      <a:cubicBezTo>
                        <a:pt x="302" y="649"/>
                        <a:pt x="302" y="649"/>
                        <a:pt x="302" y="649"/>
                      </a:cubicBezTo>
                      <a:cubicBezTo>
                        <a:pt x="311" y="657"/>
                        <a:pt x="311" y="657"/>
                        <a:pt x="311" y="657"/>
                      </a:cubicBezTo>
                      <a:cubicBezTo>
                        <a:pt x="329" y="649"/>
                        <a:pt x="329" y="649"/>
                        <a:pt x="329" y="649"/>
                      </a:cubicBezTo>
                      <a:cubicBezTo>
                        <a:pt x="334" y="649"/>
                        <a:pt x="334" y="649"/>
                        <a:pt x="334" y="649"/>
                      </a:cubicBezTo>
                      <a:cubicBezTo>
                        <a:pt x="335" y="652"/>
                        <a:pt x="335" y="652"/>
                        <a:pt x="335" y="652"/>
                      </a:cubicBezTo>
                      <a:cubicBezTo>
                        <a:pt x="334" y="656"/>
                        <a:pt x="334" y="656"/>
                        <a:pt x="334" y="656"/>
                      </a:cubicBezTo>
                      <a:cubicBezTo>
                        <a:pt x="328" y="656"/>
                        <a:pt x="328" y="656"/>
                        <a:pt x="328" y="656"/>
                      </a:cubicBezTo>
                      <a:cubicBezTo>
                        <a:pt x="312" y="664"/>
                        <a:pt x="312" y="664"/>
                        <a:pt x="312" y="664"/>
                      </a:cubicBezTo>
                      <a:cubicBezTo>
                        <a:pt x="310" y="667"/>
                        <a:pt x="310" y="667"/>
                        <a:pt x="310" y="667"/>
                      </a:cubicBezTo>
                      <a:cubicBezTo>
                        <a:pt x="310" y="670"/>
                        <a:pt x="310" y="670"/>
                        <a:pt x="310" y="670"/>
                      </a:cubicBezTo>
                      <a:cubicBezTo>
                        <a:pt x="312" y="673"/>
                        <a:pt x="312" y="673"/>
                        <a:pt x="312" y="673"/>
                      </a:cubicBezTo>
                      <a:cubicBezTo>
                        <a:pt x="311" y="673"/>
                        <a:pt x="311" y="673"/>
                        <a:pt x="311" y="673"/>
                      </a:cubicBezTo>
                      <a:cubicBezTo>
                        <a:pt x="293" y="661"/>
                        <a:pt x="293" y="661"/>
                        <a:pt x="293" y="661"/>
                      </a:cubicBezTo>
                      <a:cubicBezTo>
                        <a:pt x="287" y="660"/>
                        <a:pt x="287" y="660"/>
                        <a:pt x="287" y="660"/>
                      </a:cubicBezTo>
                      <a:cubicBezTo>
                        <a:pt x="282" y="665"/>
                        <a:pt x="282" y="665"/>
                        <a:pt x="282" y="665"/>
                      </a:cubicBezTo>
                      <a:cubicBezTo>
                        <a:pt x="281" y="650"/>
                        <a:pt x="281" y="650"/>
                        <a:pt x="281" y="650"/>
                      </a:cubicBezTo>
                      <a:cubicBezTo>
                        <a:pt x="278" y="650"/>
                        <a:pt x="278" y="650"/>
                        <a:pt x="278" y="650"/>
                      </a:cubicBezTo>
                      <a:cubicBezTo>
                        <a:pt x="276" y="646"/>
                        <a:pt x="276" y="646"/>
                        <a:pt x="276" y="646"/>
                      </a:cubicBezTo>
                      <a:cubicBezTo>
                        <a:pt x="275" y="639"/>
                        <a:pt x="275" y="639"/>
                        <a:pt x="275" y="639"/>
                      </a:cubicBezTo>
                      <a:cubicBezTo>
                        <a:pt x="272" y="636"/>
                        <a:pt x="272" y="636"/>
                        <a:pt x="272" y="636"/>
                      </a:cubicBezTo>
                      <a:cubicBezTo>
                        <a:pt x="272" y="628"/>
                        <a:pt x="272" y="628"/>
                        <a:pt x="272" y="628"/>
                      </a:cubicBezTo>
                      <a:cubicBezTo>
                        <a:pt x="249" y="594"/>
                        <a:pt x="249" y="594"/>
                        <a:pt x="249" y="594"/>
                      </a:cubicBezTo>
                      <a:cubicBezTo>
                        <a:pt x="232" y="556"/>
                        <a:pt x="232" y="556"/>
                        <a:pt x="232" y="556"/>
                      </a:cubicBezTo>
                      <a:cubicBezTo>
                        <a:pt x="229" y="552"/>
                        <a:pt x="223" y="550"/>
                        <a:pt x="218" y="549"/>
                      </a:cubicBezTo>
                      <a:cubicBezTo>
                        <a:pt x="207" y="549"/>
                        <a:pt x="207" y="549"/>
                        <a:pt x="207" y="549"/>
                      </a:cubicBezTo>
                      <a:cubicBezTo>
                        <a:pt x="170" y="539"/>
                        <a:pt x="170" y="539"/>
                        <a:pt x="170" y="539"/>
                      </a:cubicBezTo>
                      <a:cubicBezTo>
                        <a:pt x="165" y="539"/>
                        <a:pt x="165" y="539"/>
                        <a:pt x="165" y="539"/>
                      </a:cubicBezTo>
                      <a:cubicBezTo>
                        <a:pt x="164" y="539"/>
                        <a:pt x="164" y="539"/>
                        <a:pt x="164" y="539"/>
                      </a:cubicBezTo>
                      <a:cubicBezTo>
                        <a:pt x="158" y="542"/>
                        <a:pt x="158" y="542"/>
                        <a:pt x="158" y="542"/>
                      </a:cubicBezTo>
                      <a:cubicBezTo>
                        <a:pt x="155" y="542"/>
                        <a:pt x="155" y="542"/>
                        <a:pt x="155" y="542"/>
                      </a:cubicBezTo>
                      <a:cubicBezTo>
                        <a:pt x="154" y="543"/>
                        <a:pt x="154" y="543"/>
                        <a:pt x="154" y="543"/>
                      </a:cubicBezTo>
                      <a:cubicBezTo>
                        <a:pt x="153" y="544"/>
                        <a:pt x="153" y="544"/>
                        <a:pt x="153" y="544"/>
                      </a:cubicBezTo>
                      <a:cubicBezTo>
                        <a:pt x="153" y="545"/>
                        <a:pt x="153" y="545"/>
                        <a:pt x="153" y="545"/>
                      </a:cubicBezTo>
                      <a:cubicBezTo>
                        <a:pt x="152" y="545"/>
                        <a:pt x="152" y="545"/>
                        <a:pt x="152" y="545"/>
                      </a:cubicBezTo>
                      <a:cubicBezTo>
                        <a:pt x="149" y="572"/>
                        <a:pt x="149" y="572"/>
                        <a:pt x="149" y="572"/>
                      </a:cubicBezTo>
                      <a:cubicBezTo>
                        <a:pt x="149" y="574"/>
                        <a:pt x="149" y="574"/>
                        <a:pt x="149" y="574"/>
                      </a:cubicBezTo>
                      <a:cubicBezTo>
                        <a:pt x="150" y="578"/>
                        <a:pt x="150" y="578"/>
                        <a:pt x="150" y="578"/>
                      </a:cubicBezTo>
                      <a:cubicBezTo>
                        <a:pt x="151" y="586"/>
                        <a:pt x="151" y="586"/>
                        <a:pt x="151" y="586"/>
                      </a:cubicBezTo>
                      <a:cubicBezTo>
                        <a:pt x="151" y="587"/>
                        <a:pt x="151" y="587"/>
                        <a:pt x="151" y="587"/>
                      </a:cubicBezTo>
                      <a:cubicBezTo>
                        <a:pt x="152" y="588"/>
                        <a:pt x="152" y="588"/>
                        <a:pt x="152" y="588"/>
                      </a:cubicBezTo>
                      <a:cubicBezTo>
                        <a:pt x="154" y="592"/>
                        <a:pt x="154" y="592"/>
                        <a:pt x="154" y="592"/>
                      </a:cubicBezTo>
                      <a:cubicBezTo>
                        <a:pt x="154" y="593"/>
                        <a:pt x="154" y="593"/>
                        <a:pt x="154" y="593"/>
                      </a:cubicBezTo>
                      <a:cubicBezTo>
                        <a:pt x="155" y="594"/>
                        <a:pt x="155" y="594"/>
                        <a:pt x="155" y="594"/>
                      </a:cubicBezTo>
                      <a:cubicBezTo>
                        <a:pt x="155" y="594"/>
                        <a:pt x="155" y="594"/>
                        <a:pt x="155" y="594"/>
                      </a:cubicBezTo>
                      <a:cubicBezTo>
                        <a:pt x="159" y="594"/>
                        <a:pt x="159" y="594"/>
                        <a:pt x="159" y="594"/>
                      </a:cubicBezTo>
                      <a:cubicBezTo>
                        <a:pt x="178" y="601"/>
                        <a:pt x="178" y="601"/>
                        <a:pt x="178" y="601"/>
                      </a:cubicBezTo>
                      <a:cubicBezTo>
                        <a:pt x="183" y="606"/>
                        <a:pt x="183" y="606"/>
                        <a:pt x="183" y="606"/>
                      </a:cubicBezTo>
                      <a:cubicBezTo>
                        <a:pt x="184" y="609"/>
                        <a:pt x="184" y="609"/>
                        <a:pt x="184" y="609"/>
                      </a:cubicBezTo>
                      <a:cubicBezTo>
                        <a:pt x="182" y="611"/>
                        <a:pt x="182" y="611"/>
                        <a:pt x="182" y="611"/>
                      </a:cubicBezTo>
                      <a:cubicBezTo>
                        <a:pt x="164" y="603"/>
                        <a:pt x="164" y="603"/>
                        <a:pt x="164" y="603"/>
                      </a:cubicBezTo>
                      <a:cubicBezTo>
                        <a:pt x="160" y="599"/>
                        <a:pt x="160" y="599"/>
                        <a:pt x="160" y="599"/>
                      </a:cubicBezTo>
                      <a:cubicBezTo>
                        <a:pt x="155" y="598"/>
                        <a:pt x="155" y="598"/>
                        <a:pt x="155" y="598"/>
                      </a:cubicBezTo>
                      <a:cubicBezTo>
                        <a:pt x="152" y="600"/>
                        <a:pt x="152" y="600"/>
                        <a:pt x="152" y="600"/>
                      </a:cubicBezTo>
                      <a:cubicBezTo>
                        <a:pt x="152" y="619"/>
                        <a:pt x="152" y="619"/>
                        <a:pt x="152" y="619"/>
                      </a:cubicBezTo>
                      <a:cubicBezTo>
                        <a:pt x="152" y="623"/>
                        <a:pt x="152" y="623"/>
                        <a:pt x="152" y="623"/>
                      </a:cubicBezTo>
                      <a:cubicBezTo>
                        <a:pt x="158" y="630"/>
                        <a:pt x="158" y="630"/>
                        <a:pt x="158" y="630"/>
                      </a:cubicBezTo>
                      <a:cubicBezTo>
                        <a:pt x="170" y="638"/>
                        <a:pt x="170" y="638"/>
                        <a:pt x="170" y="638"/>
                      </a:cubicBezTo>
                      <a:cubicBezTo>
                        <a:pt x="177" y="639"/>
                        <a:pt x="177" y="639"/>
                        <a:pt x="177" y="639"/>
                      </a:cubicBezTo>
                      <a:cubicBezTo>
                        <a:pt x="190" y="650"/>
                        <a:pt x="190" y="650"/>
                        <a:pt x="190" y="650"/>
                      </a:cubicBezTo>
                      <a:cubicBezTo>
                        <a:pt x="192" y="655"/>
                        <a:pt x="192" y="655"/>
                        <a:pt x="192" y="655"/>
                      </a:cubicBezTo>
                      <a:cubicBezTo>
                        <a:pt x="194" y="666"/>
                        <a:pt x="194" y="666"/>
                        <a:pt x="194" y="666"/>
                      </a:cubicBezTo>
                      <a:cubicBezTo>
                        <a:pt x="196" y="671"/>
                        <a:pt x="196" y="671"/>
                        <a:pt x="196" y="671"/>
                      </a:cubicBezTo>
                      <a:cubicBezTo>
                        <a:pt x="208" y="687"/>
                        <a:pt x="208" y="687"/>
                        <a:pt x="208" y="687"/>
                      </a:cubicBezTo>
                      <a:cubicBezTo>
                        <a:pt x="209" y="692"/>
                        <a:pt x="209" y="692"/>
                        <a:pt x="209" y="692"/>
                      </a:cubicBezTo>
                      <a:cubicBezTo>
                        <a:pt x="209" y="698"/>
                        <a:pt x="209" y="698"/>
                        <a:pt x="209" y="698"/>
                      </a:cubicBezTo>
                      <a:cubicBezTo>
                        <a:pt x="211" y="704"/>
                        <a:pt x="211" y="704"/>
                        <a:pt x="211" y="704"/>
                      </a:cubicBezTo>
                      <a:cubicBezTo>
                        <a:pt x="211" y="709"/>
                        <a:pt x="211" y="709"/>
                        <a:pt x="211" y="709"/>
                      </a:cubicBezTo>
                      <a:cubicBezTo>
                        <a:pt x="210" y="711"/>
                        <a:pt x="210" y="711"/>
                        <a:pt x="210" y="711"/>
                      </a:cubicBezTo>
                      <a:cubicBezTo>
                        <a:pt x="212" y="715"/>
                        <a:pt x="212" y="715"/>
                        <a:pt x="212" y="715"/>
                      </a:cubicBezTo>
                      <a:cubicBezTo>
                        <a:pt x="213" y="723"/>
                        <a:pt x="213" y="723"/>
                        <a:pt x="213" y="723"/>
                      </a:cubicBezTo>
                      <a:cubicBezTo>
                        <a:pt x="221" y="722"/>
                        <a:pt x="221" y="722"/>
                        <a:pt x="221" y="722"/>
                      </a:cubicBezTo>
                      <a:cubicBezTo>
                        <a:pt x="224" y="717"/>
                        <a:pt x="224" y="717"/>
                        <a:pt x="224" y="717"/>
                      </a:cubicBezTo>
                      <a:cubicBezTo>
                        <a:pt x="223" y="722"/>
                        <a:pt x="223" y="722"/>
                        <a:pt x="223" y="722"/>
                      </a:cubicBezTo>
                      <a:cubicBezTo>
                        <a:pt x="221" y="727"/>
                        <a:pt x="221" y="727"/>
                        <a:pt x="221" y="727"/>
                      </a:cubicBezTo>
                      <a:cubicBezTo>
                        <a:pt x="226" y="736"/>
                        <a:pt x="226" y="736"/>
                        <a:pt x="226" y="736"/>
                      </a:cubicBezTo>
                      <a:cubicBezTo>
                        <a:pt x="230" y="735"/>
                        <a:pt x="230" y="735"/>
                        <a:pt x="230" y="735"/>
                      </a:cubicBezTo>
                      <a:cubicBezTo>
                        <a:pt x="232" y="742"/>
                        <a:pt x="232" y="742"/>
                        <a:pt x="232" y="742"/>
                      </a:cubicBezTo>
                      <a:cubicBezTo>
                        <a:pt x="234" y="747"/>
                        <a:pt x="234" y="747"/>
                        <a:pt x="234" y="747"/>
                      </a:cubicBezTo>
                      <a:cubicBezTo>
                        <a:pt x="242" y="745"/>
                        <a:pt x="242" y="745"/>
                        <a:pt x="242" y="745"/>
                      </a:cubicBezTo>
                      <a:cubicBezTo>
                        <a:pt x="238" y="751"/>
                        <a:pt x="238" y="751"/>
                        <a:pt x="238" y="751"/>
                      </a:cubicBezTo>
                      <a:cubicBezTo>
                        <a:pt x="228" y="750"/>
                        <a:pt x="228" y="750"/>
                        <a:pt x="228" y="750"/>
                      </a:cubicBezTo>
                      <a:cubicBezTo>
                        <a:pt x="223" y="748"/>
                        <a:pt x="223" y="748"/>
                        <a:pt x="223" y="748"/>
                      </a:cubicBezTo>
                      <a:cubicBezTo>
                        <a:pt x="217" y="737"/>
                        <a:pt x="217" y="737"/>
                        <a:pt x="217" y="737"/>
                      </a:cubicBezTo>
                      <a:cubicBezTo>
                        <a:pt x="210" y="737"/>
                        <a:pt x="210" y="737"/>
                        <a:pt x="210" y="737"/>
                      </a:cubicBezTo>
                      <a:cubicBezTo>
                        <a:pt x="207" y="731"/>
                        <a:pt x="207" y="731"/>
                        <a:pt x="207" y="731"/>
                      </a:cubicBezTo>
                      <a:cubicBezTo>
                        <a:pt x="204" y="733"/>
                        <a:pt x="204" y="733"/>
                        <a:pt x="204" y="733"/>
                      </a:cubicBezTo>
                      <a:cubicBezTo>
                        <a:pt x="200" y="740"/>
                        <a:pt x="200" y="740"/>
                        <a:pt x="200" y="740"/>
                      </a:cubicBezTo>
                      <a:cubicBezTo>
                        <a:pt x="201" y="748"/>
                        <a:pt x="201" y="748"/>
                        <a:pt x="201" y="748"/>
                      </a:cubicBezTo>
                      <a:cubicBezTo>
                        <a:pt x="207" y="751"/>
                        <a:pt x="207" y="751"/>
                        <a:pt x="207" y="751"/>
                      </a:cubicBezTo>
                      <a:cubicBezTo>
                        <a:pt x="217" y="761"/>
                        <a:pt x="217" y="761"/>
                        <a:pt x="217" y="761"/>
                      </a:cubicBezTo>
                      <a:cubicBezTo>
                        <a:pt x="246" y="764"/>
                        <a:pt x="246" y="764"/>
                        <a:pt x="246" y="764"/>
                      </a:cubicBezTo>
                      <a:cubicBezTo>
                        <a:pt x="258" y="771"/>
                        <a:pt x="258" y="771"/>
                        <a:pt x="258" y="771"/>
                      </a:cubicBezTo>
                      <a:cubicBezTo>
                        <a:pt x="274" y="770"/>
                        <a:pt x="274" y="770"/>
                        <a:pt x="274" y="770"/>
                      </a:cubicBezTo>
                      <a:cubicBezTo>
                        <a:pt x="276" y="769"/>
                        <a:pt x="276" y="769"/>
                        <a:pt x="276" y="769"/>
                      </a:cubicBezTo>
                      <a:cubicBezTo>
                        <a:pt x="277" y="765"/>
                        <a:pt x="277" y="765"/>
                        <a:pt x="277" y="765"/>
                      </a:cubicBezTo>
                      <a:cubicBezTo>
                        <a:pt x="280" y="765"/>
                        <a:pt x="280" y="765"/>
                        <a:pt x="280" y="765"/>
                      </a:cubicBezTo>
                      <a:cubicBezTo>
                        <a:pt x="287" y="755"/>
                        <a:pt x="287" y="755"/>
                        <a:pt x="287" y="755"/>
                      </a:cubicBezTo>
                      <a:cubicBezTo>
                        <a:pt x="292" y="754"/>
                        <a:pt x="292" y="754"/>
                        <a:pt x="292" y="754"/>
                      </a:cubicBezTo>
                      <a:cubicBezTo>
                        <a:pt x="292" y="756"/>
                        <a:pt x="292" y="756"/>
                        <a:pt x="292" y="756"/>
                      </a:cubicBezTo>
                      <a:cubicBezTo>
                        <a:pt x="287" y="764"/>
                        <a:pt x="287" y="764"/>
                        <a:pt x="287" y="764"/>
                      </a:cubicBezTo>
                      <a:cubicBezTo>
                        <a:pt x="286" y="772"/>
                        <a:pt x="286" y="772"/>
                        <a:pt x="286" y="772"/>
                      </a:cubicBezTo>
                      <a:cubicBezTo>
                        <a:pt x="287" y="774"/>
                        <a:pt x="287" y="774"/>
                        <a:pt x="287" y="774"/>
                      </a:cubicBezTo>
                      <a:cubicBezTo>
                        <a:pt x="284" y="779"/>
                        <a:pt x="284" y="779"/>
                        <a:pt x="284" y="779"/>
                      </a:cubicBezTo>
                      <a:cubicBezTo>
                        <a:pt x="283" y="778"/>
                        <a:pt x="283" y="778"/>
                        <a:pt x="283" y="778"/>
                      </a:cubicBezTo>
                      <a:cubicBezTo>
                        <a:pt x="281" y="782"/>
                        <a:pt x="281" y="782"/>
                        <a:pt x="281" y="782"/>
                      </a:cubicBezTo>
                      <a:cubicBezTo>
                        <a:pt x="278" y="783"/>
                        <a:pt x="278" y="783"/>
                        <a:pt x="278" y="783"/>
                      </a:cubicBezTo>
                      <a:cubicBezTo>
                        <a:pt x="274" y="777"/>
                        <a:pt x="274" y="777"/>
                        <a:pt x="274" y="777"/>
                      </a:cubicBezTo>
                      <a:cubicBezTo>
                        <a:pt x="269" y="780"/>
                        <a:pt x="269" y="780"/>
                        <a:pt x="269" y="780"/>
                      </a:cubicBezTo>
                      <a:cubicBezTo>
                        <a:pt x="247" y="777"/>
                        <a:pt x="247" y="777"/>
                        <a:pt x="247" y="777"/>
                      </a:cubicBezTo>
                      <a:cubicBezTo>
                        <a:pt x="243" y="781"/>
                        <a:pt x="243" y="781"/>
                        <a:pt x="243" y="781"/>
                      </a:cubicBezTo>
                      <a:cubicBezTo>
                        <a:pt x="245" y="785"/>
                        <a:pt x="245" y="785"/>
                        <a:pt x="245" y="785"/>
                      </a:cubicBezTo>
                      <a:cubicBezTo>
                        <a:pt x="252" y="791"/>
                        <a:pt x="252" y="791"/>
                        <a:pt x="252" y="791"/>
                      </a:cubicBezTo>
                      <a:cubicBezTo>
                        <a:pt x="256" y="791"/>
                        <a:pt x="256" y="791"/>
                        <a:pt x="256" y="791"/>
                      </a:cubicBezTo>
                      <a:cubicBezTo>
                        <a:pt x="259" y="795"/>
                        <a:pt x="259" y="795"/>
                        <a:pt x="259" y="795"/>
                      </a:cubicBezTo>
                      <a:cubicBezTo>
                        <a:pt x="272" y="795"/>
                        <a:pt x="272" y="795"/>
                        <a:pt x="272" y="795"/>
                      </a:cubicBezTo>
                      <a:cubicBezTo>
                        <a:pt x="271" y="800"/>
                        <a:pt x="271" y="800"/>
                        <a:pt x="271" y="800"/>
                      </a:cubicBezTo>
                      <a:cubicBezTo>
                        <a:pt x="264" y="799"/>
                        <a:pt x="264" y="799"/>
                        <a:pt x="264" y="799"/>
                      </a:cubicBezTo>
                      <a:cubicBezTo>
                        <a:pt x="271" y="814"/>
                        <a:pt x="271" y="814"/>
                        <a:pt x="271" y="814"/>
                      </a:cubicBezTo>
                      <a:cubicBezTo>
                        <a:pt x="270" y="818"/>
                        <a:pt x="270" y="818"/>
                        <a:pt x="270" y="818"/>
                      </a:cubicBezTo>
                      <a:cubicBezTo>
                        <a:pt x="260" y="812"/>
                        <a:pt x="260" y="812"/>
                        <a:pt x="260" y="812"/>
                      </a:cubicBezTo>
                      <a:cubicBezTo>
                        <a:pt x="259" y="807"/>
                        <a:pt x="259" y="807"/>
                        <a:pt x="259" y="807"/>
                      </a:cubicBezTo>
                      <a:cubicBezTo>
                        <a:pt x="253" y="799"/>
                        <a:pt x="253" y="799"/>
                        <a:pt x="253" y="799"/>
                      </a:cubicBezTo>
                      <a:cubicBezTo>
                        <a:pt x="248" y="798"/>
                        <a:pt x="248" y="798"/>
                        <a:pt x="248" y="798"/>
                      </a:cubicBezTo>
                      <a:cubicBezTo>
                        <a:pt x="225" y="774"/>
                        <a:pt x="225" y="774"/>
                        <a:pt x="225" y="774"/>
                      </a:cubicBezTo>
                      <a:cubicBezTo>
                        <a:pt x="204" y="770"/>
                        <a:pt x="204" y="770"/>
                        <a:pt x="204" y="770"/>
                      </a:cubicBezTo>
                      <a:cubicBezTo>
                        <a:pt x="190" y="764"/>
                        <a:pt x="190" y="764"/>
                        <a:pt x="190" y="764"/>
                      </a:cubicBezTo>
                      <a:cubicBezTo>
                        <a:pt x="185" y="764"/>
                        <a:pt x="185" y="764"/>
                        <a:pt x="185" y="764"/>
                      </a:cubicBezTo>
                      <a:cubicBezTo>
                        <a:pt x="184" y="769"/>
                        <a:pt x="184" y="769"/>
                        <a:pt x="184" y="769"/>
                      </a:cubicBezTo>
                      <a:cubicBezTo>
                        <a:pt x="180" y="775"/>
                        <a:pt x="180" y="775"/>
                        <a:pt x="180" y="775"/>
                      </a:cubicBezTo>
                      <a:cubicBezTo>
                        <a:pt x="146" y="781"/>
                        <a:pt x="146" y="781"/>
                        <a:pt x="146" y="781"/>
                      </a:cubicBezTo>
                      <a:cubicBezTo>
                        <a:pt x="143" y="784"/>
                        <a:pt x="143" y="784"/>
                        <a:pt x="143" y="784"/>
                      </a:cubicBezTo>
                      <a:cubicBezTo>
                        <a:pt x="140" y="789"/>
                        <a:pt x="140" y="789"/>
                        <a:pt x="140" y="789"/>
                      </a:cubicBezTo>
                      <a:cubicBezTo>
                        <a:pt x="137" y="800"/>
                        <a:pt x="137" y="800"/>
                        <a:pt x="137" y="800"/>
                      </a:cubicBezTo>
                      <a:cubicBezTo>
                        <a:pt x="135" y="812"/>
                        <a:pt x="135" y="812"/>
                        <a:pt x="135" y="812"/>
                      </a:cubicBezTo>
                      <a:cubicBezTo>
                        <a:pt x="141" y="813"/>
                        <a:pt x="141" y="813"/>
                        <a:pt x="141" y="813"/>
                      </a:cubicBezTo>
                      <a:cubicBezTo>
                        <a:pt x="139" y="817"/>
                        <a:pt x="139" y="817"/>
                        <a:pt x="139" y="817"/>
                      </a:cubicBezTo>
                      <a:cubicBezTo>
                        <a:pt x="129" y="820"/>
                        <a:pt x="129" y="820"/>
                        <a:pt x="129" y="820"/>
                      </a:cubicBezTo>
                      <a:cubicBezTo>
                        <a:pt x="126" y="825"/>
                        <a:pt x="126" y="825"/>
                        <a:pt x="126" y="825"/>
                      </a:cubicBezTo>
                      <a:cubicBezTo>
                        <a:pt x="121" y="837"/>
                        <a:pt x="121" y="837"/>
                        <a:pt x="121" y="837"/>
                      </a:cubicBezTo>
                      <a:cubicBezTo>
                        <a:pt x="124" y="843"/>
                        <a:pt x="124" y="843"/>
                        <a:pt x="124" y="843"/>
                      </a:cubicBezTo>
                      <a:cubicBezTo>
                        <a:pt x="124" y="851"/>
                        <a:pt x="124" y="851"/>
                        <a:pt x="124" y="851"/>
                      </a:cubicBezTo>
                      <a:cubicBezTo>
                        <a:pt x="125" y="853"/>
                        <a:pt x="125" y="853"/>
                        <a:pt x="125" y="853"/>
                      </a:cubicBezTo>
                      <a:cubicBezTo>
                        <a:pt x="125" y="861"/>
                        <a:pt x="125" y="861"/>
                        <a:pt x="125" y="861"/>
                      </a:cubicBezTo>
                      <a:cubicBezTo>
                        <a:pt x="125" y="865"/>
                        <a:pt x="125" y="865"/>
                        <a:pt x="125" y="865"/>
                      </a:cubicBezTo>
                      <a:cubicBezTo>
                        <a:pt x="130" y="862"/>
                        <a:pt x="130" y="862"/>
                        <a:pt x="130" y="862"/>
                      </a:cubicBezTo>
                      <a:cubicBezTo>
                        <a:pt x="137" y="865"/>
                        <a:pt x="137" y="865"/>
                        <a:pt x="137" y="865"/>
                      </a:cubicBezTo>
                      <a:cubicBezTo>
                        <a:pt x="130" y="867"/>
                        <a:pt x="130" y="867"/>
                        <a:pt x="130" y="867"/>
                      </a:cubicBezTo>
                      <a:cubicBezTo>
                        <a:pt x="126" y="871"/>
                        <a:pt x="126" y="871"/>
                        <a:pt x="126" y="871"/>
                      </a:cubicBezTo>
                      <a:cubicBezTo>
                        <a:pt x="125" y="875"/>
                        <a:pt x="125" y="875"/>
                        <a:pt x="125" y="875"/>
                      </a:cubicBezTo>
                      <a:cubicBezTo>
                        <a:pt x="126" y="876"/>
                        <a:pt x="126" y="876"/>
                        <a:pt x="126" y="876"/>
                      </a:cubicBezTo>
                      <a:cubicBezTo>
                        <a:pt x="139" y="879"/>
                        <a:pt x="139" y="879"/>
                        <a:pt x="139" y="879"/>
                      </a:cubicBezTo>
                      <a:cubicBezTo>
                        <a:pt x="152" y="873"/>
                        <a:pt x="152" y="873"/>
                        <a:pt x="152" y="873"/>
                      </a:cubicBezTo>
                      <a:cubicBezTo>
                        <a:pt x="156" y="863"/>
                        <a:pt x="156" y="863"/>
                        <a:pt x="156" y="863"/>
                      </a:cubicBezTo>
                      <a:cubicBezTo>
                        <a:pt x="160" y="864"/>
                        <a:pt x="160" y="864"/>
                        <a:pt x="160" y="864"/>
                      </a:cubicBezTo>
                      <a:cubicBezTo>
                        <a:pt x="162" y="862"/>
                        <a:pt x="162" y="862"/>
                        <a:pt x="162" y="862"/>
                      </a:cubicBezTo>
                      <a:cubicBezTo>
                        <a:pt x="164" y="855"/>
                        <a:pt x="164" y="855"/>
                        <a:pt x="164" y="855"/>
                      </a:cubicBezTo>
                      <a:cubicBezTo>
                        <a:pt x="164" y="850"/>
                        <a:pt x="164" y="850"/>
                        <a:pt x="164" y="850"/>
                      </a:cubicBezTo>
                      <a:cubicBezTo>
                        <a:pt x="170" y="842"/>
                        <a:pt x="170" y="842"/>
                        <a:pt x="170" y="842"/>
                      </a:cubicBezTo>
                      <a:cubicBezTo>
                        <a:pt x="170" y="846"/>
                        <a:pt x="170" y="846"/>
                        <a:pt x="170" y="846"/>
                      </a:cubicBezTo>
                      <a:cubicBezTo>
                        <a:pt x="168" y="857"/>
                        <a:pt x="168" y="857"/>
                        <a:pt x="168" y="857"/>
                      </a:cubicBezTo>
                      <a:cubicBezTo>
                        <a:pt x="160" y="871"/>
                        <a:pt x="160" y="871"/>
                        <a:pt x="160" y="871"/>
                      </a:cubicBezTo>
                      <a:cubicBezTo>
                        <a:pt x="161" y="873"/>
                        <a:pt x="161" y="873"/>
                        <a:pt x="161" y="873"/>
                      </a:cubicBezTo>
                      <a:cubicBezTo>
                        <a:pt x="161" y="877"/>
                        <a:pt x="161" y="877"/>
                        <a:pt x="161" y="877"/>
                      </a:cubicBezTo>
                      <a:cubicBezTo>
                        <a:pt x="162" y="881"/>
                        <a:pt x="162" y="881"/>
                        <a:pt x="162" y="881"/>
                      </a:cubicBezTo>
                      <a:cubicBezTo>
                        <a:pt x="165" y="883"/>
                        <a:pt x="165" y="883"/>
                        <a:pt x="165" y="883"/>
                      </a:cubicBezTo>
                      <a:cubicBezTo>
                        <a:pt x="178" y="877"/>
                        <a:pt x="178" y="877"/>
                        <a:pt x="178" y="877"/>
                      </a:cubicBezTo>
                      <a:cubicBezTo>
                        <a:pt x="181" y="879"/>
                        <a:pt x="181" y="879"/>
                        <a:pt x="181" y="879"/>
                      </a:cubicBezTo>
                      <a:cubicBezTo>
                        <a:pt x="185" y="875"/>
                        <a:pt x="185" y="875"/>
                        <a:pt x="185" y="875"/>
                      </a:cubicBezTo>
                      <a:cubicBezTo>
                        <a:pt x="192" y="862"/>
                        <a:pt x="192" y="862"/>
                        <a:pt x="192" y="862"/>
                      </a:cubicBezTo>
                      <a:cubicBezTo>
                        <a:pt x="193" y="855"/>
                        <a:pt x="193" y="855"/>
                        <a:pt x="193" y="855"/>
                      </a:cubicBezTo>
                      <a:cubicBezTo>
                        <a:pt x="196" y="849"/>
                        <a:pt x="196" y="849"/>
                        <a:pt x="196" y="849"/>
                      </a:cubicBezTo>
                      <a:cubicBezTo>
                        <a:pt x="197" y="835"/>
                        <a:pt x="197" y="835"/>
                        <a:pt x="197" y="835"/>
                      </a:cubicBezTo>
                      <a:cubicBezTo>
                        <a:pt x="200" y="828"/>
                        <a:pt x="200" y="828"/>
                        <a:pt x="200" y="828"/>
                      </a:cubicBezTo>
                      <a:cubicBezTo>
                        <a:pt x="200" y="822"/>
                        <a:pt x="200" y="822"/>
                        <a:pt x="200" y="822"/>
                      </a:cubicBezTo>
                      <a:cubicBezTo>
                        <a:pt x="205" y="811"/>
                        <a:pt x="205" y="811"/>
                        <a:pt x="205" y="811"/>
                      </a:cubicBezTo>
                      <a:cubicBezTo>
                        <a:pt x="201" y="826"/>
                        <a:pt x="201" y="826"/>
                        <a:pt x="201" y="826"/>
                      </a:cubicBezTo>
                      <a:cubicBezTo>
                        <a:pt x="200" y="841"/>
                        <a:pt x="200" y="841"/>
                        <a:pt x="200" y="841"/>
                      </a:cubicBezTo>
                      <a:cubicBezTo>
                        <a:pt x="201" y="844"/>
                        <a:pt x="201" y="844"/>
                        <a:pt x="201" y="844"/>
                      </a:cubicBezTo>
                      <a:cubicBezTo>
                        <a:pt x="204" y="845"/>
                        <a:pt x="204" y="845"/>
                        <a:pt x="204" y="845"/>
                      </a:cubicBezTo>
                      <a:cubicBezTo>
                        <a:pt x="207" y="843"/>
                        <a:pt x="207" y="843"/>
                        <a:pt x="207" y="843"/>
                      </a:cubicBezTo>
                      <a:cubicBezTo>
                        <a:pt x="206" y="846"/>
                        <a:pt x="206" y="846"/>
                        <a:pt x="206" y="846"/>
                      </a:cubicBezTo>
                      <a:cubicBezTo>
                        <a:pt x="200" y="852"/>
                        <a:pt x="200" y="852"/>
                        <a:pt x="200" y="852"/>
                      </a:cubicBezTo>
                      <a:cubicBezTo>
                        <a:pt x="198" y="856"/>
                        <a:pt x="198" y="856"/>
                        <a:pt x="198" y="856"/>
                      </a:cubicBezTo>
                      <a:cubicBezTo>
                        <a:pt x="198" y="865"/>
                        <a:pt x="198" y="865"/>
                        <a:pt x="198" y="865"/>
                      </a:cubicBezTo>
                      <a:cubicBezTo>
                        <a:pt x="199" y="868"/>
                        <a:pt x="199" y="868"/>
                        <a:pt x="199" y="868"/>
                      </a:cubicBezTo>
                      <a:cubicBezTo>
                        <a:pt x="207" y="865"/>
                        <a:pt x="207" y="865"/>
                        <a:pt x="207" y="865"/>
                      </a:cubicBezTo>
                      <a:cubicBezTo>
                        <a:pt x="212" y="866"/>
                        <a:pt x="212" y="866"/>
                        <a:pt x="212" y="866"/>
                      </a:cubicBezTo>
                      <a:cubicBezTo>
                        <a:pt x="216" y="868"/>
                        <a:pt x="216" y="868"/>
                        <a:pt x="216" y="868"/>
                      </a:cubicBezTo>
                      <a:cubicBezTo>
                        <a:pt x="217" y="871"/>
                        <a:pt x="217" y="871"/>
                        <a:pt x="217" y="871"/>
                      </a:cubicBezTo>
                      <a:cubicBezTo>
                        <a:pt x="221" y="869"/>
                        <a:pt x="221" y="869"/>
                        <a:pt x="221" y="869"/>
                      </a:cubicBezTo>
                      <a:cubicBezTo>
                        <a:pt x="221" y="873"/>
                        <a:pt x="221" y="873"/>
                        <a:pt x="221" y="873"/>
                      </a:cubicBezTo>
                      <a:cubicBezTo>
                        <a:pt x="218" y="876"/>
                        <a:pt x="218" y="876"/>
                        <a:pt x="218" y="876"/>
                      </a:cubicBezTo>
                      <a:cubicBezTo>
                        <a:pt x="206" y="871"/>
                        <a:pt x="206" y="871"/>
                        <a:pt x="206" y="871"/>
                      </a:cubicBezTo>
                      <a:cubicBezTo>
                        <a:pt x="194" y="873"/>
                        <a:pt x="194" y="873"/>
                        <a:pt x="194" y="873"/>
                      </a:cubicBezTo>
                      <a:cubicBezTo>
                        <a:pt x="191" y="878"/>
                        <a:pt x="191" y="878"/>
                        <a:pt x="191" y="878"/>
                      </a:cubicBezTo>
                      <a:cubicBezTo>
                        <a:pt x="191" y="881"/>
                        <a:pt x="191" y="881"/>
                        <a:pt x="191" y="881"/>
                      </a:cubicBezTo>
                      <a:cubicBezTo>
                        <a:pt x="190" y="885"/>
                        <a:pt x="190" y="885"/>
                        <a:pt x="190" y="885"/>
                      </a:cubicBezTo>
                      <a:cubicBezTo>
                        <a:pt x="197" y="888"/>
                        <a:pt x="197" y="888"/>
                        <a:pt x="197" y="888"/>
                      </a:cubicBezTo>
                      <a:cubicBezTo>
                        <a:pt x="192" y="891"/>
                        <a:pt x="192" y="891"/>
                        <a:pt x="192" y="891"/>
                      </a:cubicBezTo>
                      <a:cubicBezTo>
                        <a:pt x="184" y="889"/>
                        <a:pt x="184" y="889"/>
                        <a:pt x="184" y="889"/>
                      </a:cubicBezTo>
                      <a:cubicBezTo>
                        <a:pt x="181" y="890"/>
                        <a:pt x="181" y="890"/>
                        <a:pt x="181" y="890"/>
                      </a:cubicBezTo>
                      <a:cubicBezTo>
                        <a:pt x="172" y="902"/>
                        <a:pt x="172" y="902"/>
                        <a:pt x="172" y="902"/>
                      </a:cubicBezTo>
                      <a:cubicBezTo>
                        <a:pt x="172" y="904"/>
                        <a:pt x="172" y="904"/>
                        <a:pt x="172" y="904"/>
                      </a:cubicBezTo>
                      <a:cubicBezTo>
                        <a:pt x="175" y="905"/>
                        <a:pt x="175" y="905"/>
                        <a:pt x="175" y="905"/>
                      </a:cubicBezTo>
                      <a:cubicBezTo>
                        <a:pt x="177" y="909"/>
                        <a:pt x="177" y="909"/>
                        <a:pt x="177" y="909"/>
                      </a:cubicBezTo>
                      <a:cubicBezTo>
                        <a:pt x="183" y="905"/>
                        <a:pt x="183" y="905"/>
                        <a:pt x="183" y="905"/>
                      </a:cubicBezTo>
                      <a:cubicBezTo>
                        <a:pt x="195" y="904"/>
                        <a:pt x="195" y="904"/>
                        <a:pt x="195" y="904"/>
                      </a:cubicBezTo>
                      <a:cubicBezTo>
                        <a:pt x="198" y="901"/>
                        <a:pt x="198" y="901"/>
                        <a:pt x="198" y="901"/>
                      </a:cubicBezTo>
                      <a:cubicBezTo>
                        <a:pt x="200" y="903"/>
                        <a:pt x="200" y="903"/>
                        <a:pt x="200" y="903"/>
                      </a:cubicBezTo>
                      <a:cubicBezTo>
                        <a:pt x="201" y="905"/>
                        <a:pt x="201" y="905"/>
                        <a:pt x="201" y="905"/>
                      </a:cubicBezTo>
                      <a:cubicBezTo>
                        <a:pt x="198" y="906"/>
                        <a:pt x="198" y="906"/>
                        <a:pt x="198" y="906"/>
                      </a:cubicBezTo>
                      <a:cubicBezTo>
                        <a:pt x="193" y="911"/>
                        <a:pt x="193" y="911"/>
                        <a:pt x="193" y="911"/>
                      </a:cubicBezTo>
                      <a:cubicBezTo>
                        <a:pt x="194" y="909"/>
                        <a:pt x="194" y="909"/>
                        <a:pt x="194" y="909"/>
                      </a:cubicBezTo>
                      <a:cubicBezTo>
                        <a:pt x="192" y="908"/>
                        <a:pt x="192" y="908"/>
                        <a:pt x="192" y="908"/>
                      </a:cubicBezTo>
                      <a:cubicBezTo>
                        <a:pt x="183" y="910"/>
                        <a:pt x="183" y="910"/>
                        <a:pt x="183" y="910"/>
                      </a:cubicBezTo>
                      <a:cubicBezTo>
                        <a:pt x="182" y="911"/>
                        <a:pt x="182" y="911"/>
                        <a:pt x="182" y="911"/>
                      </a:cubicBezTo>
                      <a:cubicBezTo>
                        <a:pt x="181" y="914"/>
                        <a:pt x="181" y="914"/>
                        <a:pt x="181" y="914"/>
                      </a:cubicBezTo>
                      <a:cubicBezTo>
                        <a:pt x="182" y="917"/>
                        <a:pt x="182" y="917"/>
                        <a:pt x="182" y="917"/>
                      </a:cubicBezTo>
                      <a:cubicBezTo>
                        <a:pt x="192" y="914"/>
                        <a:pt x="192" y="914"/>
                        <a:pt x="192" y="914"/>
                      </a:cubicBezTo>
                      <a:cubicBezTo>
                        <a:pt x="187" y="920"/>
                        <a:pt x="187" y="920"/>
                        <a:pt x="187" y="920"/>
                      </a:cubicBezTo>
                      <a:cubicBezTo>
                        <a:pt x="185" y="927"/>
                        <a:pt x="185" y="927"/>
                        <a:pt x="185" y="927"/>
                      </a:cubicBezTo>
                      <a:cubicBezTo>
                        <a:pt x="185" y="929"/>
                        <a:pt x="185" y="929"/>
                        <a:pt x="185" y="929"/>
                      </a:cubicBezTo>
                      <a:cubicBezTo>
                        <a:pt x="187" y="936"/>
                        <a:pt x="187" y="936"/>
                        <a:pt x="187" y="936"/>
                      </a:cubicBezTo>
                      <a:cubicBezTo>
                        <a:pt x="196" y="942"/>
                        <a:pt x="196" y="942"/>
                        <a:pt x="196" y="942"/>
                      </a:cubicBezTo>
                      <a:cubicBezTo>
                        <a:pt x="201" y="933"/>
                        <a:pt x="201" y="933"/>
                        <a:pt x="201" y="933"/>
                      </a:cubicBezTo>
                      <a:cubicBezTo>
                        <a:pt x="202" y="926"/>
                        <a:pt x="202" y="926"/>
                        <a:pt x="202" y="926"/>
                      </a:cubicBezTo>
                      <a:cubicBezTo>
                        <a:pt x="203" y="924"/>
                        <a:pt x="203" y="924"/>
                        <a:pt x="203" y="924"/>
                      </a:cubicBezTo>
                      <a:cubicBezTo>
                        <a:pt x="204" y="931"/>
                        <a:pt x="204" y="931"/>
                        <a:pt x="204" y="931"/>
                      </a:cubicBezTo>
                      <a:cubicBezTo>
                        <a:pt x="199" y="945"/>
                        <a:pt x="199" y="945"/>
                        <a:pt x="199" y="945"/>
                      </a:cubicBezTo>
                      <a:cubicBezTo>
                        <a:pt x="200" y="952"/>
                        <a:pt x="200" y="952"/>
                        <a:pt x="200" y="952"/>
                      </a:cubicBezTo>
                      <a:cubicBezTo>
                        <a:pt x="208" y="954"/>
                        <a:pt x="208" y="954"/>
                        <a:pt x="208" y="954"/>
                      </a:cubicBezTo>
                      <a:cubicBezTo>
                        <a:pt x="215" y="952"/>
                        <a:pt x="215" y="952"/>
                        <a:pt x="215" y="952"/>
                      </a:cubicBezTo>
                      <a:cubicBezTo>
                        <a:pt x="226" y="956"/>
                        <a:pt x="226" y="956"/>
                        <a:pt x="226" y="956"/>
                      </a:cubicBezTo>
                      <a:cubicBezTo>
                        <a:pt x="236" y="951"/>
                        <a:pt x="236" y="951"/>
                        <a:pt x="236" y="951"/>
                      </a:cubicBezTo>
                      <a:cubicBezTo>
                        <a:pt x="241" y="943"/>
                        <a:pt x="241" y="943"/>
                        <a:pt x="241" y="943"/>
                      </a:cubicBezTo>
                      <a:cubicBezTo>
                        <a:pt x="245" y="930"/>
                        <a:pt x="245" y="930"/>
                        <a:pt x="245" y="930"/>
                      </a:cubicBezTo>
                      <a:cubicBezTo>
                        <a:pt x="249" y="920"/>
                        <a:pt x="249" y="920"/>
                        <a:pt x="249" y="920"/>
                      </a:cubicBezTo>
                      <a:cubicBezTo>
                        <a:pt x="253" y="915"/>
                        <a:pt x="253" y="915"/>
                        <a:pt x="253" y="915"/>
                      </a:cubicBezTo>
                      <a:cubicBezTo>
                        <a:pt x="257" y="901"/>
                        <a:pt x="257" y="901"/>
                        <a:pt x="257" y="901"/>
                      </a:cubicBezTo>
                      <a:cubicBezTo>
                        <a:pt x="256" y="894"/>
                        <a:pt x="256" y="894"/>
                        <a:pt x="256" y="894"/>
                      </a:cubicBezTo>
                      <a:cubicBezTo>
                        <a:pt x="258" y="890"/>
                        <a:pt x="258" y="890"/>
                        <a:pt x="258" y="890"/>
                      </a:cubicBezTo>
                      <a:cubicBezTo>
                        <a:pt x="262" y="886"/>
                        <a:pt x="262" y="886"/>
                        <a:pt x="262" y="886"/>
                      </a:cubicBezTo>
                      <a:cubicBezTo>
                        <a:pt x="268" y="886"/>
                        <a:pt x="268" y="886"/>
                        <a:pt x="268" y="886"/>
                      </a:cubicBezTo>
                      <a:cubicBezTo>
                        <a:pt x="261" y="894"/>
                        <a:pt x="261" y="894"/>
                        <a:pt x="261" y="894"/>
                      </a:cubicBezTo>
                      <a:cubicBezTo>
                        <a:pt x="262" y="902"/>
                        <a:pt x="262" y="902"/>
                        <a:pt x="262" y="902"/>
                      </a:cubicBezTo>
                      <a:cubicBezTo>
                        <a:pt x="259" y="912"/>
                        <a:pt x="259" y="912"/>
                        <a:pt x="259" y="912"/>
                      </a:cubicBezTo>
                      <a:cubicBezTo>
                        <a:pt x="253" y="925"/>
                        <a:pt x="253" y="925"/>
                        <a:pt x="253" y="925"/>
                      </a:cubicBezTo>
                      <a:cubicBezTo>
                        <a:pt x="252" y="930"/>
                        <a:pt x="252" y="930"/>
                        <a:pt x="252" y="930"/>
                      </a:cubicBezTo>
                      <a:cubicBezTo>
                        <a:pt x="250" y="935"/>
                        <a:pt x="250" y="935"/>
                        <a:pt x="250" y="935"/>
                      </a:cubicBezTo>
                      <a:cubicBezTo>
                        <a:pt x="240" y="950"/>
                        <a:pt x="240" y="950"/>
                        <a:pt x="240" y="950"/>
                      </a:cubicBezTo>
                      <a:cubicBezTo>
                        <a:pt x="240" y="952"/>
                        <a:pt x="240" y="952"/>
                        <a:pt x="240" y="952"/>
                      </a:cubicBezTo>
                      <a:cubicBezTo>
                        <a:pt x="231" y="961"/>
                        <a:pt x="231" y="961"/>
                        <a:pt x="231" y="961"/>
                      </a:cubicBezTo>
                      <a:cubicBezTo>
                        <a:pt x="231" y="965"/>
                        <a:pt x="231" y="965"/>
                        <a:pt x="231" y="965"/>
                      </a:cubicBezTo>
                      <a:cubicBezTo>
                        <a:pt x="232" y="967"/>
                        <a:pt x="232" y="967"/>
                        <a:pt x="232" y="967"/>
                      </a:cubicBezTo>
                      <a:cubicBezTo>
                        <a:pt x="237" y="968"/>
                        <a:pt x="237" y="968"/>
                        <a:pt x="237" y="968"/>
                      </a:cubicBezTo>
                      <a:cubicBezTo>
                        <a:pt x="237" y="972"/>
                        <a:pt x="237" y="972"/>
                        <a:pt x="237" y="972"/>
                      </a:cubicBezTo>
                      <a:cubicBezTo>
                        <a:pt x="234" y="973"/>
                        <a:pt x="234" y="973"/>
                        <a:pt x="234" y="973"/>
                      </a:cubicBezTo>
                      <a:cubicBezTo>
                        <a:pt x="225" y="970"/>
                        <a:pt x="225" y="970"/>
                        <a:pt x="225" y="970"/>
                      </a:cubicBezTo>
                      <a:cubicBezTo>
                        <a:pt x="222" y="966"/>
                        <a:pt x="222" y="966"/>
                        <a:pt x="222" y="966"/>
                      </a:cubicBezTo>
                      <a:cubicBezTo>
                        <a:pt x="208" y="969"/>
                        <a:pt x="208" y="969"/>
                        <a:pt x="208" y="969"/>
                      </a:cubicBezTo>
                      <a:cubicBezTo>
                        <a:pt x="211" y="975"/>
                        <a:pt x="211" y="975"/>
                        <a:pt x="211" y="975"/>
                      </a:cubicBezTo>
                      <a:cubicBezTo>
                        <a:pt x="212" y="977"/>
                        <a:pt x="212" y="977"/>
                        <a:pt x="212" y="977"/>
                      </a:cubicBezTo>
                      <a:cubicBezTo>
                        <a:pt x="211" y="981"/>
                        <a:pt x="211" y="981"/>
                        <a:pt x="211" y="981"/>
                      </a:cubicBezTo>
                      <a:cubicBezTo>
                        <a:pt x="207" y="981"/>
                        <a:pt x="207" y="981"/>
                        <a:pt x="207" y="981"/>
                      </a:cubicBezTo>
                      <a:cubicBezTo>
                        <a:pt x="196" y="971"/>
                        <a:pt x="196" y="971"/>
                        <a:pt x="196" y="971"/>
                      </a:cubicBezTo>
                      <a:cubicBezTo>
                        <a:pt x="185" y="970"/>
                        <a:pt x="185" y="970"/>
                        <a:pt x="185" y="970"/>
                      </a:cubicBezTo>
                      <a:cubicBezTo>
                        <a:pt x="176" y="963"/>
                        <a:pt x="176" y="963"/>
                        <a:pt x="176" y="963"/>
                      </a:cubicBezTo>
                      <a:cubicBezTo>
                        <a:pt x="174" y="965"/>
                        <a:pt x="174" y="965"/>
                        <a:pt x="174" y="965"/>
                      </a:cubicBezTo>
                      <a:cubicBezTo>
                        <a:pt x="174" y="960"/>
                        <a:pt x="174" y="960"/>
                        <a:pt x="174" y="960"/>
                      </a:cubicBezTo>
                      <a:cubicBezTo>
                        <a:pt x="172" y="957"/>
                        <a:pt x="172" y="957"/>
                        <a:pt x="172" y="957"/>
                      </a:cubicBezTo>
                      <a:cubicBezTo>
                        <a:pt x="171" y="946"/>
                        <a:pt x="171" y="946"/>
                        <a:pt x="171" y="946"/>
                      </a:cubicBezTo>
                      <a:cubicBezTo>
                        <a:pt x="167" y="940"/>
                        <a:pt x="167" y="940"/>
                        <a:pt x="167" y="940"/>
                      </a:cubicBezTo>
                      <a:cubicBezTo>
                        <a:pt x="165" y="933"/>
                        <a:pt x="165" y="933"/>
                        <a:pt x="165" y="933"/>
                      </a:cubicBezTo>
                      <a:cubicBezTo>
                        <a:pt x="162" y="929"/>
                        <a:pt x="162" y="929"/>
                        <a:pt x="162" y="929"/>
                      </a:cubicBezTo>
                      <a:cubicBezTo>
                        <a:pt x="161" y="924"/>
                        <a:pt x="161" y="924"/>
                        <a:pt x="161" y="924"/>
                      </a:cubicBezTo>
                      <a:cubicBezTo>
                        <a:pt x="152" y="912"/>
                        <a:pt x="152" y="912"/>
                        <a:pt x="152" y="912"/>
                      </a:cubicBezTo>
                      <a:cubicBezTo>
                        <a:pt x="127" y="906"/>
                        <a:pt x="127" y="906"/>
                        <a:pt x="127" y="906"/>
                      </a:cubicBezTo>
                      <a:cubicBezTo>
                        <a:pt x="111" y="915"/>
                        <a:pt x="111" y="915"/>
                        <a:pt x="111" y="915"/>
                      </a:cubicBezTo>
                      <a:cubicBezTo>
                        <a:pt x="107" y="914"/>
                        <a:pt x="107" y="914"/>
                        <a:pt x="107" y="914"/>
                      </a:cubicBezTo>
                      <a:cubicBezTo>
                        <a:pt x="104" y="919"/>
                        <a:pt x="104" y="919"/>
                        <a:pt x="104" y="919"/>
                      </a:cubicBezTo>
                      <a:cubicBezTo>
                        <a:pt x="101" y="919"/>
                        <a:pt x="101" y="919"/>
                        <a:pt x="101" y="919"/>
                      </a:cubicBezTo>
                      <a:cubicBezTo>
                        <a:pt x="101" y="925"/>
                        <a:pt x="101" y="925"/>
                        <a:pt x="101" y="925"/>
                      </a:cubicBezTo>
                      <a:cubicBezTo>
                        <a:pt x="101" y="926"/>
                        <a:pt x="101" y="926"/>
                        <a:pt x="101" y="926"/>
                      </a:cubicBezTo>
                      <a:cubicBezTo>
                        <a:pt x="102" y="929"/>
                        <a:pt x="102" y="929"/>
                        <a:pt x="102" y="929"/>
                      </a:cubicBezTo>
                      <a:cubicBezTo>
                        <a:pt x="101" y="941"/>
                        <a:pt x="101" y="941"/>
                        <a:pt x="101" y="941"/>
                      </a:cubicBezTo>
                      <a:cubicBezTo>
                        <a:pt x="110" y="948"/>
                        <a:pt x="110" y="948"/>
                        <a:pt x="110" y="948"/>
                      </a:cubicBezTo>
                      <a:cubicBezTo>
                        <a:pt x="111" y="951"/>
                        <a:pt x="111" y="951"/>
                        <a:pt x="111" y="951"/>
                      </a:cubicBezTo>
                      <a:cubicBezTo>
                        <a:pt x="116" y="958"/>
                        <a:pt x="116" y="958"/>
                        <a:pt x="116" y="958"/>
                      </a:cubicBezTo>
                      <a:cubicBezTo>
                        <a:pt x="117" y="960"/>
                        <a:pt x="117" y="960"/>
                        <a:pt x="117" y="960"/>
                      </a:cubicBezTo>
                      <a:cubicBezTo>
                        <a:pt x="116" y="969"/>
                        <a:pt x="116" y="969"/>
                        <a:pt x="116" y="969"/>
                      </a:cubicBezTo>
                      <a:cubicBezTo>
                        <a:pt x="118" y="974"/>
                        <a:pt x="118" y="974"/>
                        <a:pt x="118" y="974"/>
                      </a:cubicBezTo>
                      <a:cubicBezTo>
                        <a:pt x="118" y="977"/>
                        <a:pt x="118" y="977"/>
                        <a:pt x="118" y="977"/>
                      </a:cubicBezTo>
                      <a:cubicBezTo>
                        <a:pt x="127" y="981"/>
                        <a:pt x="127" y="981"/>
                        <a:pt x="127" y="981"/>
                      </a:cubicBezTo>
                      <a:cubicBezTo>
                        <a:pt x="132" y="976"/>
                        <a:pt x="132" y="976"/>
                        <a:pt x="132" y="976"/>
                      </a:cubicBezTo>
                      <a:cubicBezTo>
                        <a:pt x="139" y="976"/>
                        <a:pt x="139" y="976"/>
                        <a:pt x="139" y="976"/>
                      </a:cubicBezTo>
                      <a:cubicBezTo>
                        <a:pt x="140" y="979"/>
                        <a:pt x="140" y="979"/>
                        <a:pt x="140" y="979"/>
                      </a:cubicBezTo>
                      <a:cubicBezTo>
                        <a:pt x="130" y="986"/>
                        <a:pt x="130" y="986"/>
                        <a:pt x="130" y="986"/>
                      </a:cubicBezTo>
                      <a:cubicBezTo>
                        <a:pt x="131" y="988"/>
                        <a:pt x="131" y="988"/>
                        <a:pt x="131" y="988"/>
                      </a:cubicBezTo>
                      <a:cubicBezTo>
                        <a:pt x="137" y="988"/>
                        <a:pt x="137" y="988"/>
                        <a:pt x="137" y="988"/>
                      </a:cubicBezTo>
                      <a:cubicBezTo>
                        <a:pt x="136" y="991"/>
                        <a:pt x="136" y="991"/>
                        <a:pt x="136" y="991"/>
                      </a:cubicBezTo>
                      <a:cubicBezTo>
                        <a:pt x="131" y="993"/>
                        <a:pt x="131" y="993"/>
                        <a:pt x="131" y="993"/>
                      </a:cubicBezTo>
                      <a:cubicBezTo>
                        <a:pt x="131" y="997"/>
                        <a:pt x="131" y="997"/>
                        <a:pt x="131" y="997"/>
                      </a:cubicBezTo>
                      <a:cubicBezTo>
                        <a:pt x="132" y="999"/>
                        <a:pt x="132" y="999"/>
                        <a:pt x="132" y="999"/>
                      </a:cubicBezTo>
                      <a:cubicBezTo>
                        <a:pt x="134" y="997"/>
                        <a:pt x="134" y="997"/>
                        <a:pt x="134" y="997"/>
                      </a:cubicBezTo>
                      <a:cubicBezTo>
                        <a:pt x="143" y="1001"/>
                        <a:pt x="143" y="1001"/>
                        <a:pt x="143" y="1001"/>
                      </a:cubicBezTo>
                      <a:cubicBezTo>
                        <a:pt x="141" y="1003"/>
                        <a:pt x="141" y="1003"/>
                        <a:pt x="141" y="1003"/>
                      </a:cubicBezTo>
                      <a:cubicBezTo>
                        <a:pt x="140" y="1007"/>
                        <a:pt x="140" y="1007"/>
                        <a:pt x="140" y="1007"/>
                      </a:cubicBezTo>
                      <a:cubicBezTo>
                        <a:pt x="135" y="1003"/>
                        <a:pt x="135" y="1003"/>
                        <a:pt x="135" y="1003"/>
                      </a:cubicBezTo>
                      <a:cubicBezTo>
                        <a:pt x="134" y="1000"/>
                        <a:pt x="134" y="1000"/>
                        <a:pt x="134" y="1000"/>
                      </a:cubicBezTo>
                      <a:cubicBezTo>
                        <a:pt x="126" y="1003"/>
                        <a:pt x="126" y="1003"/>
                        <a:pt x="126" y="1003"/>
                      </a:cubicBezTo>
                      <a:cubicBezTo>
                        <a:pt x="123" y="1007"/>
                        <a:pt x="123" y="1007"/>
                        <a:pt x="123" y="1007"/>
                      </a:cubicBezTo>
                      <a:cubicBezTo>
                        <a:pt x="126" y="1010"/>
                        <a:pt x="126" y="1010"/>
                        <a:pt x="126" y="1010"/>
                      </a:cubicBezTo>
                      <a:cubicBezTo>
                        <a:pt x="119" y="1011"/>
                        <a:pt x="119" y="1011"/>
                        <a:pt x="119" y="1011"/>
                      </a:cubicBezTo>
                      <a:cubicBezTo>
                        <a:pt x="119" y="1008"/>
                        <a:pt x="119" y="1008"/>
                        <a:pt x="119" y="1008"/>
                      </a:cubicBezTo>
                      <a:cubicBezTo>
                        <a:pt x="117" y="1008"/>
                        <a:pt x="117" y="1008"/>
                        <a:pt x="117" y="1008"/>
                      </a:cubicBezTo>
                      <a:cubicBezTo>
                        <a:pt x="112" y="1012"/>
                        <a:pt x="112" y="1012"/>
                        <a:pt x="112" y="1012"/>
                      </a:cubicBezTo>
                      <a:cubicBezTo>
                        <a:pt x="109" y="1009"/>
                        <a:pt x="109" y="1009"/>
                        <a:pt x="109" y="1009"/>
                      </a:cubicBezTo>
                      <a:cubicBezTo>
                        <a:pt x="103" y="1008"/>
                        <a:pt x="103" y="1008"/>
                        <a:pt x="103" y="1008"/>
                      </a:cubicBezTo>
                      <a:cubicBezTo>
                        <a:pt x="101" y="1009"/>
                        <a:pt x="101" y="1009"/>
                        <a:pt x="101" y="1009"/>
                      </a:cubicBezTo>
                      <a:cubicBezTo>
                        <a:pt x="100" y="1015"/>
                        <a:pt x="100" y="1015"/>
                        <a:pt x="100" y="1015"/>
                      </a:cubicBezTo>
                      <a:cubicBezTo>
                        <a:pt x="95" y="1018"/>
                        <a:pt x="95" y="1018"/>
                        <a:pt x="95" y="1018"/>
                      </a:cubicBezTo>
                      <a:cubicBezTo>
                        <a:pt x="91" y="1021"/>
                        <a:pt x="91" y="1021"/>
                        <a:pt x="91" y="1021"/>
                      </a:cubicBezTo>
                      <a:cubicBezTo>
                        <a:pt x="88" y="1026"/>
                        <a:pt x="88" y="1026"/>
                        <a:pt x="88" y="1026"/>
                      </a:cubicBezTo>
                      <a:cubicBezTo>
                        <a:pt x="70" y="1039"/>
                        <a:pt x="70" y="1039"/>
                        <a:pt x="70" y="1039"/>
                      </a:cubicBezTo>
                      <a:cubicBezTo>
                        <a:pt x="68" y="1050"/>
                        <a:pt x="68" y="1050"/>
                        <a:pt x="68" y="1050"/>
                      </a:cubicBezTo>
                      <a:cubicBezTo>
                        <a:pt x="68" y="1056"/>
                        <a:pt x="68" y="1056"/>
                        <a:pt x="68" y="1056"/>
                      </a:cubicBezTo>
                      <a:cubicBezTo>
                        <a:pt x="68" y="1064"/>
                        <a:pt x="68" y="1064"/>
                        <a:pt x="68" y="1064"/>
                      </a:cubicBezTo>
                      <a:cubicBezTo>
                        <a:pt x="67" y="1071"/>
                        <a:pt x="67" y="1071"/>
                        <a:pt x="67" y="1071"/>
                      </a:cubicBezTo>
                      <a:cubicBezTo>
                        <a:pt x="65" y="1075"/>
                        <a:pt x="65" y="1075"/>
                        <a:pt x="65" y="1075"/>
                      </a:cubicBezTo>
                      <a:cubicBezTo>
                        <a:pt x="75" y="1091"/>
                        <a:pt x="75" y="1091"/>
                        <a:pt x="75" y="1091"/>
                      </a:cubicBezTo>
                      <a:cubicBezTo>
                        <a:pt x="79" y="1093"/>
                        <a:pt x="79" y="1093"/>
                        <a:pt x="79" y="1093"/>
                      </a:cubicBezTo>
                      <a:cubicBezTo>
                        <a:pt x="85" y="1084"/>
                        <a:pt x="85" y="1084"/>
                        <a:pt x="85" y="1084"/>
                      </a:cubicBezTo>
                      <a:cubicBezTo>
                        <a:pt x="87" y="1075"/>
                        <a:pt x="87" y="1075"/>
                        <a:pt x="87" y="1075"/>
                      </a:cubicBezTo>
                      <a:cubicBezTo>
                        <a:pt x="89" y="1090"/>
                        <a:pt x="89" y="1090"/>
                        <a:pt x="89" y="1090"/>
                      </a:cubicBezTo>
                      <a:cubicBezTo>
                        <a:pt x="93" y="1077"/>
                        <a:pt x="93" y="1077"/>
                        <a:pt x="93" y="1077"/>
                      </a:cubicBezTo>
                      <a:cubicBezTo>
                        <a:pt x="89" y="1052"/>
                        <a:pt x="89" y="1052"/>
                        <a:pt x="89" y="1052"/>
                      </a:cubicBezTo>
                      <a:cubicBezTo>
                        <a:pt x="92" y="1046"/>
                        <a:pt x="92" y="1046"/>
                        <a:pt x="92" y="1046"/>
                      </a:cubicBezTo>
                      <a:cubicBezTo>
                        <a:pt x="94" y="1056"/>
                        <a:pt x="94" y="1056"/>
                        <a:pt x="94" y="1056"/>
                      </a:cubicBezTo>
                      <a:cubicBezTo>
                        <a:pt x="94" y="1073"/>
                        <a:pt x="94" y="1073"/>
                        <a:pt x="94" y="1073"/>
                      </a:cubicBezTo>
                      <a:cubicBezTo>
                        <a:pt x="96" y="1093"/>
                        <a:pt x="96" y="1093"/>
                        <a:pt x="96" y="1093"/>
                      </a:cubicBezTo>
                      <a:cubicBezTo>
                        <a:pt x="105" y="1094"/>
                        <a:pt x="105" y="1094"/>
                        <a:pt x="105" y="1094"/>
                      </a:cubicBezTo>
                      <a:cubicBezTo>
                        <a:pt x="108" y="1100"/>
                        <a:pt x="108" y="1100"/>
                        <a:pt x="108" y="1100"/>
                      </a:cubicBezTo>
                      <a:cubicBezTo>
                        <a:pt x="116" y="1097"/>
                        <a:pt x="116" y="1097"/>
                        <a:pt x="116" y="1097"/>
                      </a:cubicBezTo>
                      <a:cubicBezTo>
                        <a:pt x="119" y="1088"/>
                        <a:pt x="119" y="1088"/>
                        <a:pt x="119" y="1088"/>
                      </a:cubicBezTo>
                      <a:cubicBezTo>
                        <a:pt x="118" y="1077"/>
                        <a:pt x="118" y="1077"/>
                        <a:pt x="118" y="1077"/>
                      </a:cubicBezTo>
                      <a:cubicBezTo>
                        <a:pt x="121" y="1086"/>
                        <a:pt x="121" y="1086"/>
                        <a:pt x="121" y="1086"/>
                      </a:cubicBezTo>
                      <a:cubicBezTo>
                        <a:pt x="129" y="1092"/>
                        <a:pt x="129" y="1092"/>
                        <a:pt x="129" y="1092"/>
                      </a:cubicBezTo>
                      <a:cubicBezTo>
                        <a:pt x="132" y="1097"/>
                        <a:pt x="132" y="1097"/>
                        <a:pt x="132" y="1097"/>
                      </a:cubicBezTo>
                      <a:cubicBezTo>
                        <a:pt x="138" y="1099"/>
                        <a:pt x="138" y="1099"/>
                        <a:pt x="138" y="1099"/>
                      </a:cubicBezTo>
                      <a:cubicBezTo>
                        <a:pt x="140" y="1090"/>
                        <a:pt x="140" y="1090"/>
                        <a:pt x="140" y="1090"/>
                      </a:cubicBezTo>
                      <a:cubicBezTo>
                        <a:pt x="146" y="1084"/>
                        <a:pt x="146" y="1084"/>
                        <a:pt x="146" y="1084"/>
                      </a:cubicBezTo>
                      <a:cubicBezTo>
                        <a:pt x="147" y="1071"/>
                        <a:pt x="147" y="1071"/>
                        <a:pt x="147" y="1071"/>
                      </a:cubicBezTo>
                      <a:cubicBezTo>
                        <a:pt x="149" y="1077"/>
                        <a:pt x="149" y="1077"/>
                        <a:pt x="149" y="1077"/>
                      </a:cubicBezTo>
                      <a:cubicBezTo>
                        <a:pt x="150" y="1085"/>
                        <a:pt x="150" y="1085"/>
                        <a:pt x="150" y="1085"/>
                      </a:cubicBezTo>
                      <a:cubicBezTo>
                        <a:pt x="149" y="1087"/>
                        <a:pt x="149" y="1087"/>
                        <a:pt x="149" y="1087"/>
                      </a:cubicBezTo>
                      <a:cubicBezTo>
                        <a:pt x="147" y="1095"/>
                        <a:pt x="147" y="1095"/>
                        <a:pt x="147" y="1095"/>
                      </a:cubicBezTo>
                      <a:cubicBezTo>
                        <a:pt x="147" y="1098"/>
                        <a:pt x="147" y="1098"/>
                        <a:pt x="147" y="1098"/>
                      </a:cubicBezTo>
                      <a:cubicBezTo>
                        <a:pt x="163" y="1102"/>
                        <a:pt x="163" y="1102"/>
                        <a:pt x="163" y="1102"/>
                      </a:cubicBezTo>
                      <a:cubicBezTo>
                        <a:pt x="168" y="1106"/>
                        <a:pt x="168" y="1106"/>
                        <a:pt x="168" y="1106"/>
                      </a:cubicBezTo>
                      <a:cubicBezTo>
                        <a:pt x="180" y="1108"/>
                        <a:pt x="180" y="1108"/>
                        <a:pt x="180" y="1108"/>
                      </a:cubicBezTo>
                      <a:cubicBezTo>
                        <a:pt x="182" y="1113"/>
                        <a:pt x="182" y="1113"/>
                        <a:pt x="182" y="1113"/>
                      </a:cubicBezTo>
                      <a:cubicBezTo>
                        <a:pt x="206" y="1109"/>
                        <a:pt x="206" y="1109"/>
                        <a:pt x="206" y="1109"/>
                      </a:cubicBezTo>
                      <a:cubicBezTo>
                        <a:pt x="190" y="1087"/>
                        <a:pt x="190" y="1087"/>
                        <a:pt x="190" y="1087"/>
                      </a:cubicBezTo>
                      <a:cubicBezTo>
                        <a:pt x="189" y="1076"/>
                        <a:pt x="189" y="1076"/>
                        <a:pt x="189" y="1076"/>
                      </a:cubicBezTo>
                      <a:cubicBezTo>
                        <a:pt x="196" y="1091"/>
                        <a:pt x="196" y="1091"/>
                        <a:pt x="196" y="1091"/>
                      </a:cubicBezTo>
                      <a:cubicBezTo>
                        <a:pt x="203" y="1091"/>
                        <a:pt x="203" y="1091"/>
                        <a:pt x="203" y="1091"/>
                      </a:cubicBezTo>
                      <a:cubicBezTo>
                        <a:pt x="212" y="1083"/>
                        <a:pt x="212" y="1083"/>
                        <a:pt x="212" y="1083"/>
                      </a:cubicBezTo>
                      <a:cubicBezTo>
                        <a:pt x="212" y="1067"/>
                        <a:pt x="212" y="1067"/>
                        <a:pt x="212" y="1067"/>
                      </a:cubicBezTo>
                      <a:cubicBezTo>
                        <a:pt x="224" y="1086"/>
                        <a:pt x="224" y="1086"/>
                        <a:pt x="224" y="1086"/>
                      </a:cubicBezTo>
                      <a:cubicBezTo>
                        <a:pt x="234" y="1093"/>
                        <a:pt x="234" y="1093"/>
                        <a:pt x="234" y="1093"/>
                      </a:cubicBezTo>
                      <a:cubicBezTo>
                        <a:pt x="241" y="1089"/>
                        <a:pt x="241" y="1089"/>
                        <a:pt x="241" y="1089"/>
                      </a:cubicBezTo>
                      <a:cubicBezTo>
                        <a:pt x="242" y="1075"/>
                        <a:pt x="242" y="1075"/>
                        <a:pt x="242" y="1075"/>
                      </a:cubicBezTo>
                      <a:cubicBezTo>
                        <a:pt x="236" y="1057"/>
                        <a:pt x="236" y="1057"/>
                        <a:pt x="236" y="1057"/>
                      </a:cubicBezTo>
                      <a:cubicBezTo>
                        <a:pt x="235" y="1052"/>
                        <a:pt x="235" y="1052"/>
                        <a:pt x="235" y="1052"/>
                      </a:cubicBezTo>
                      <a:cubicBezTo>
                        <a:pt x="239" y="1059"/>
                        <a:pt x="239" y="1059"/>
                        <a:pt x="239" y="1059"/>
                      </a:cubicBezTo>
                      <a:cubicBezTo>
                        <a:pt x="248" y="1092"/>
                        <a:pt x="248" y="1092"/>
                        <a:pt x="248" y="1092"/>
                      </a:cubicBezTo>
                      <a:cubicBezTo>
                        <a:pt x="256" y="1097"/>
                        <a:pt x="256" y="1097"/>
                        <a:pt x="256" y="1097"/>
                      </a:cubicBezTo>
                      <a:cubicBezTo>
                        <a:pt x="270" y="1094"/>
                        <a:pt x="270" y="1094"/>
                        <a:pt x="270" y="1094"/>
                      </a:cubicBezTo>
                      <a:cubicBezTo>
                        <a:pt x="273" y="1081"/>
                        <a:pt x="273" y="1081"/>
                        <a:pt x="273" y="1081"/>
                      </a:cubicBezTo>
                      <a:cubicBezTo>
                        <a:pt x="269" y="1072"/>
                        <a:pt x="269" y="1072"/>
                        <a:pt x="269" y="1072"/>
                      </a:cubicBezTo>
                      <a:cubicBezTo>
                        <a:pt x="262" y="1060"/>
                        <a:pt x="262" y="1060"/>
                        <a:pt x="262" y="1060"/>
                      </a:cubicBezTo>
                      <a:cubicBezTo>
                        <a:pt x="267" y="1065"/>
                        <a:pt x="267" y="1065"/>
                        <a:pt x="267" y="1065"/>
                      </a:cubicBezTo>
                      <a:cubicBezTo>
                        <a:pt x="276" y="1067"/>
                        <a:pt x="276" y="1067"/>
                        <a:pt x="276" y="1067"/>
                      </a:cubicBezTo>
                      <a:cubicBezTo>
                        <a:pt x="277" y="1070"/>
                        <a:pt x="277" y="1070"/>
                        <a:pt x="277" y="1070"/>
                      </a:cubicBezTo>
                      <a:cubicBezTo>
                        <a:pt x="277" y="1079"/>
                        <a:pt x="277" y="1079"/>
                        <a:pt x="277" y="1079"/>
                      </a:cubicBezTo>
                      <a:cubicBezTo>
                        <a:pt x="280" y="1085"/>
                        <a:pt x="280" y="1085"/>
                        <a:pt x="280" y="1085"/>
                      </a:cubicBezTo>
                      <a:cubicBezTo>
                        <a:pt x="290" y="1087"/>
                        <a:pt x="290" y="1087"/>
                        <a:pt x="290" y="1087"/>
                      </a:cubicBezTo>
                      <a:cubicBezTo>
                        <a:pt x="299" y="1083"/>
                        <a:pt x="299" y="1083"/>
                        <a:pt x="299" y="1083"/>
                      </a:cubicBezTo>
                      <a:cubicBezTo>
                        <a:pt x="304" y="1085"/>
                        <a:pt x="304" y="1085"/>
                        <a:pt x="304" y="1085"/>
                      </a:cubicBezTo>
                      <a:cubicBezTo>
                        <a:pt x="308" y="1091"/>
                        <a:pt x="308" y="1091"/>
                        <a:pt x="308" y="1091"/>
                      </a:cubicBezTo>
                      <a:cubicBezTo>
                        <a:pt x="308" y="1099"/>
                        <a:pt x="308" y="1099"/>
                        <a:pt x="308" y="1099"/>
                      </a:cubicBezTo>
                      <a:cubicBezTo>
                        <a:pt x="306" y="1111"/>
                        <a:pt x="306" y="1111"/>
                        <a:pt x="306" y="1111"/>
                      </a:cubicBezTo>
                      <a:cubicBezTo>
                        <a:pt x="303" y="1117"/>
                        <a:pt x="303" y="1117"/>
                        <a:pt x="303" y="1117"/>
                      </a:cubicBezTo>
                      <a:cubicBezTo>
                        <a:pt x="305" y="1124"/>
                        <a:pt x="305" y="1124"/>
                        <a:pt x="305" y="1124"/>
                      </a:cubicBezTo>
                      <a:cubicBezTo>
                        <a:pt x="328" y="1112"/>
                        <a:pt x="328" y="1112"/>
                        <a:pt x="328" y="1112"/>
                      </a:cubicBezTo>
                      <a:cubicBezTo>
                        <a:pt x="342" y="1108"/>
                        <a:pt x="342" y="1108"/>
                        <a:pt x="342" y="1108"/>
                      </a:cubicBezTo>
                      <a:cubicBezTo>
                        <a:pt x="352" y="1097"/>
                        <a:pt x="352" y="1097"/>
                        <a:pt x="352" y="1097"/>
                      </a:cubicBezTo>
                      <a:cubicBezTo>
                        <a:pt x="363" y="1076"/>
                        <a:pt x="363" y="1076"/>
                        <a:pt x="363" y="1076"/>
                      </a:cubicBezTo>
                      <a:cubicBezTo>
                        <a:pt x="365" y="1091"/>
                        <a:pt x="365" y="1091"/>
                        <a:pt x="365" y="1091"/>
                      </a:cubicBezTo>
                      <a:cubicBezTo>
                        <a:pt x="377" y="1083"/>
                        <a:pt x="377" y="1083"/>
                        <a:pt x="377" y="1083"/>
                      </a:cubicBezTo>
                      <a:cubicBezTo>
                        <a:pt x="379" y="1075"/>
                        <a:pt x="379" y="1075"/>
                        <a:pt x="379" y="1075"/>
                      </a:cubicBezTo>
                      <a:cubicBezTo>
                        <a:pt x="389" y="1071"/>
                        <a:pt x="389" y="1071"/>
                        <a:pt x="389" y="1071"/>
                      </a:cubicBezTo>
                      <a:cubicBezTo>
                        <a:pt x="390" y="1063"/>
                        <a:pt x="390" y="1063"/>
                        <a:pt x="390" y="1063"/>
                      </a:cubicBezTo>
                      <a:cubicBezTo>
                        <a:pt x="392" y="1050"/>
                        <a:pt x="392" y="1050"/>
                        <a:pt x="392" y="1050"/>
                      </a:cubicBezTo>
                      <a:cubicBezTo>
                        <a:pt x="390" y="1035"/>
                        <a:pt x="390" y="1035"/>
                        <a:pt x="390" y="1035"/>
                      </a:cubicBezTo>
                      <a:cubicBezTo>
                        <a:pt x="385" y="1025"/>
                        <a:pt x="385" y="1025"/>
                        <a:pt x="385" y="1025"/>
                      </a:cubicBezTo>
                      <a:cubicBezTo>
                        <a:pt x="376" y="1028"/>
                        <a:pt x="376" y="1028"/>
                        <a:pt x="376" y="1028"/>
                      </a:cubicBezTo>
                      <a:cubicBezTo>
                        <a:pt x="369" y="1036"/>
                        <a:pt x="369" y="1036"/>
                        <a:pt x="369" y="1036"/>
                      </a:cubicBezTo>
                      <a:cubicBezTo>
                        <a:pt x="365" y="1044"/>
                        <a:pt x="365" y="1044"/>
                        <a:pt x="365" y="1044"/>
                      </a:cubicBezTo>
                      <a:cubicBezTo>
                        <a:pt x="360" y="1042"/>
                        <a:pt x="360" y="1042"/>
                        <a:pt x="360" y="1042"/>
                      </a:cubicBezTo>
                      <a:cubicBezTo>
                        <a:pt x="360" y="1034"/>
                        <a:pt x="360" y="1034"/>
                        <a:pt x="360" y="1034"/>
                      </a:cubicBezTo>
                      <a:cubicBezTo>
                        <a:pt x="350" y="1028"/>
                        <a:pt x="350" y="1028"/>
                        <a:pt x="350" y="1028"/>
                      </a:cubicBezTo>
                      <a:cubicBezTo>
                        <a:pt x="351" y="1024"/>
                        <a:pt x="351" y="1024"/>
                        <a:pt x="351" y="1024"/>
                      </a:cubicBezTo>
                      <a:cubicBezTo>
                        <a:pt x="354" y="1022"/>
                        <a:pt x="354" y="1022"/>
                        <a:pt x="354" y="1022"/>
                      </a:cubicBezTo>
                      <a:cubicBezTo>
                        <a:pt x="360" y="1018"/>
                        <a:pt x="360" y="1018"/>
                        <a:pt x="360" y="1018"/>
                      </a:cubicBezTo>
                      <a:cubicBezTo>
                        <a:pt x="363" y="1011"/>
                        <a:pt x="363" y="1011"/>
                        <a:pt x="363" y="1011"/>
                      </a:cubicBezTo>
                      <a:cubicBezTo>
                        <a:pt x="361" y="1007"/>
                        <a:pt x="361" y="1007"/>
                        <a:pt x="361" y="1007"/>
                      </a:cubicBezTo>
                      <a:cubicBezTo>
                        <a:pt x="357" y="999"/>
                        <a:pt x="357" y="999"/>
                        <a:pt x="357" y="999"/>
                      </a:cubicBezTo>
                      <a:cubicBezTo>
                        <a:pt x="350" y="997"/>
                        <a:pt x="350" y="997"/>
                        <a:pt x="350" y="997"/>
                      </a:cubicBezTo>
                      <a:cubicBezTo>
                        <a:pt x="341" y="997"/>
                        <a:pt x="341" y="997"/>
                        <a:pt x="341" y="997"/>
                      </a:cubicBezTo>
                      <a:cubicBezTo>
                        <a:pt x="327" y="1013"/>
                        <a:pt x="327" y="1013"/>
                        <a:pt x="327" y="1013"/>
                      </a:cubicBezTo>
                      <a:cubicBezTo>
                        <a:pt x="324" y="1013"/>
                        <a:pt x="324" y="1013"/>
                        <a:pt x="324" y="1013"/>
                      </a:cubicBezTo>
                      <a:cubicBezTo>
                        <a:pt x="331" y="1003"/>
                        <a:pt x="331" y="1003"/>
                        <a:pt x="331" y="1003"/>
                      </a:cubicBezTo>
                      <a:cubicBezTo>
                        <a:pt x="330" y="997"/>
                        <a:pt x="330" y="997"/>
                        <a:pt x="330" y="997"/>
                      </a:cubicBezTo>
                      <a:cubicBezTo>
                        <a:pt x="308" y="993"/>
                        <a:pt x="308" y="993"/>
                        <a:pt x="308" y="993"/>
                      </a:cubicBezTo>
                      <a:cubicBezTo>
                        <a:pt x="297" y="995"/>
                        <a:pt x="297" y="995"/>
                        <a:pt x="297" y="995"/>
                      </a:cubicBezTo>
                      <a:cubicBezTo>
                        <a:pt x="283" y="1012"/>
                        <a:pt x="283" y="1012"/>
                        <a:pt x="283" y="1012"/>
                      </a:cubicBezTo>
                      <a:cubicBezTo>
                        <a:pt x="281" y="1005"/>
                        <a:pt x="281" y="1005"/>
                        <a:pt x="281" y="1005"/>
                      </a:cubicBezTo>
                      <a:cubicBezTo>
                        <a:pt x="280" y="996"/>
                        <a:pt x="280" y="996"/>
                        <a:pt x="280" y="996"/>
                      </a:cubicBezTo>
                      <a:cubicBezTo>
                        <a:pt x="277" y="991"/>
                        <a:pt x="277" y="991"/>
                        <a:pt x="277" y="991"/>
                      </a:cubicBezTo>
                      <a:cubicBezTo>
                        <a:pt x="285" y="992"/>
                        <a:pt x="285" y="992"/>
                        <a:pt x="285" y="992"/>
                      </a:cubicBezTo>
                      <a:cubicBezTo>
                        <a:pt x="300" y="986"/>
                        <a:pt x="300" y="986"/>
                        <a:pt x="300" y="986"/>
                      </a:cubicBezTo>
                      <a:cubicBezTo>
                        <a:pt x="300" y="982"/>
                        <a:pt x="300" y="982"/>
                        <a:pt x="300" y="982"/>
                      </a:cubicBezTo>
                      <a:cubicBezTo>
                        <a:pt x="291" y="976"/>
                        <a:pt x="291" y="976"/>
                        <a:pt x="291" y="976"/>
                      </a:cubicBezTo>
                      <a:cubicBezTo>
                        <a:pt x="289" y="968"/>
                        <a:pt x="289" y="968"/>
                        <a:pt x="289" y="968"/>
                      </a:cubicBezTo>
                      <a:cubicBezTo>
                        <a:pt x="290" y="963"/>
                        <a:pt x="290" y="963"/>
                        <a:pt x="290" y="963"/>
                      </a:cubicBezTo>
                      <a:cubicBezTo>
                        <a:pt x="304" y="979"/>
                        <a:pt x="304" y="979"/>
                        <a:pt x="304" y="979"/>
                      </a:cubicBezTo>
                      <a:cubicBezTo>
                        <a:pt x="320" y="989"/>
                        <a:pt x="320" y="989"/>
                        <a:pt x="320" y="989"/>
                      </a:cubicBezTo>
                      <a:cubicBezTo>
                        <a:pt x="361" y="988"/>
                        <a:pt x="361" y="988"/>
                        <a:pt x="361" y="988"/>
                      </a:cubicBezTo>
                      <a:cubicBezTo>
                        <a:pt x="365" y="981"/>
                        <a:pt x="365" y="981"/>
                        <a:pt x="365" y="981"/>
                      </a:cubicBezTo>
                      <a:cubicBezTo>
                        <a:pt x="369" y="983"/>
                        <a:pt x="369" y="983"/>
                        <a:pt x="369" y="983"/>
                      </a:cubicBezTo>
                      <a:cubicBezTo>
                        <a:pt x="368" y="987"/>
                        <a:pt x="368" y="987"/>
                        <a:pt x="368" y="987"/>
                      </a:cubicBezTo>
                      <a:cubicBezTo>
                        <a:pt x="368" y="987"/>
                        <a:pt x="368" y="987"/>
                        <a:pt x="368" y="987"/>
                      </a:cubicBezTo>
                      <a:cubicBezTo>
                        <a:pt x="383" y="979"/>
                        <a:pt x="383" y="979"/>
                        <a:pt x="383" y="979"/>
                      </a:cubicBezTo>
                      <a:cubicBezTo>
                        <a:pt x="390" y="964"/>
                        <a:pt x="390" y="964"/>
                        <a:pt x="390" y="964"/>
                      </a:cubicBezTo>
                      <a:cubicBezTo>
                        <a:pt x="391" y="956"/>
                        <a:pt x="391" y="956"/>
                        <a:pt x="391" y="956"/>
                      </a:cubicBezTo>
                      <a:cubicBezTo>
                        <a:pt x="391" y="952"/>
                        <a:pt x="391" y="952"/>
                        <a:pt x="391" y="952"/>
                      </a:cubicBezTo>
                      <a:cubicBezTo>
                        <a:pt x="399" y="949"/>
                        <a:pt x="399" y="949"/>
                        <a:pt x="399" y="949"/>
                      </a:cubicBezTo>
                      <a:cubicBezTo>
                        <a:pt x="400" y="945"/>
                        <a:pt x="400" y="945"/>
                        <a:pt x="400" y="945"/>
                      </a:cubicBezTo>
                      <a:cubicBezTo>
                        <a:pt x="390" y="935"/>
                        <a:pt x="390" y="935"/>
                        <a:pt x="390" y="935"/>
                      </a:cubicBezTo>
                      <a:cubicBezTo>
                        <a:pt x="389" y="931"/>
                        <a:pt x="389" y="931"/>
                        <a:pt x="389" y="931"/>
                      </a:cubicBezTo>
                      <a:cubicBezTo>
                        <a:pt x="391" y="926"/>
                        <a:pt x="391" y="926"/>
                        <a:pt x="391" y="926"/>
                      </a:cubicBezTo>
                      <a:cubicBezTo>
                        <a:pt x="388" y="917"/>
                        <a:pt x="388" y="917"/>
                        <a:pt x="388" y="917"/>
                      </a:cubicBezTo>
                      <a:cubicBezTo>
                        <a:pt x="384" y="915"/>
                        <a:pt x="384" y="915"/>
                        <a:pt x="384" y="915"/>
                      </a:cubicBezTo>
                      <a:cubicBezTo>
                        <a:pt x="385" y="914"/>
                        <a:pt x="385" y="914"/>
                        <a:pt x="385" y="914"/>
                      </a:cubicBezTo>
                      <a:cubicBezTo>
                        <a:pt x="385" y="908"/>
                        <a:pt x="385" y="908"/>
                        <a:pt x="385" y="908"/>
                      </a:cubicBezTo>
                      <a:cubicBezTo>
                        <a:pt x="383" y="902"/>
                        <a:pt x="383" y="902"/>
                        <a:pt x="383" y="902"/>
                      </a:cubicBezTo>
                      <a:cubicBezTo>
                        <a:pt x="383" y="898"/>
                        <a:pt x="383" y="898"/>
                        <a:pt x="383" y="898"/>
                      </a:cubicBezTo>
                      <a:cubicBezTo>
                        <a:pt x="390" y="902"/>
                        <a:pt x="390" y="902"/>
                        <a:pt x="390" y="902"/>
                      </a:cubicBezTo>
                      <a:cubicBezTo>
                        <a:pt x="413" y="903"/>
                        <a:pt x="413" y="903"/>
                        <a:pt x="413" y="903"/>
                      </a:cubicBezTo>
                      <a:cubicBezTo>
                        <a:pt x="417" y="907"/>
                        <a:pt x="417" y="907"/>
                        <a:pt x="417" y="907"/>
                      </a:cubicBezTo>
                      <a:cubicBezTo>
                        <a:pt x="427" y="904"/>
                        <a:pt x="427" y="904"/>
                        <a:pt x="427" y="904"/>
                      </a:cubicBezTo>
                      <a:cubicBezTo>
                        <a:pt x="437" y="892"/>
                        <a:pt x="437" y="892"/>
                        <a:pt x="437" y="892"/>
                      </a:cubicBezTo>
                      <a:cubicBezTo>
                        <a:pt x="445" y="896"/>
                        <a:pt x="445" y="896"/>
                        <a:pt x="445" y="896"/>
                      </a:cubicBezTo>
                      <a:cubicBezTo>
                        <a:pt x="447" y="900"/>
                        <a:pt x="447" y="900"/>
                        <a:pt x="447" y="900"/>
                      </a:cubicBezTo>
                      <a:cubicBezTo>
                        <a:pt x="455" y="887"/>
                        <a:pt x="455" y="887"/>
                        <a:pt x="455" y="887"/>
                      </a:cubicBezTo>
                      <a:cubicBezTo>
                        <a:pt x="454" y="885"/>
                        <a:pt x="454" y="885"/>
                        <a:pt x="454" y="885"/>
                      </a:cubicBezTo>
                      <a:cubicBezTo>
                        <a:pt x="458" y="878"/>
                        <a:pt x="458" y="878"/>
                        <a:pt x="458" y="878"/>
                      </a:cubicBezTo>
                      <a:cubicBezTo>
                        <a:pt x="431" y="873"/>
                        <a:pt x="431" y="873"/>
                        <a:pt x="431" y="873"/>
                      </a:cubicBezTo>
                      <a:cubicBezTo>
                        <a:pt x="419" y="868"/>
                        <a:pt x="419" y="868"/>
                        <a:pt x="419" y="868"/>
                      </a:cubicBezTo>
                      <a:cubicBezTo>
                        <a:pt x="428" y="861"/>
                        <a:pt x="428" y="861"/>
                        <a:pt x="428" y="861"/>
                      </a:cubicBezTo>
                      <a:cubicBezTo>
                        <a:pt x="438" y="862"/>
                        <a:pt x="438" y="862"/>
                        <a:pt x="438" y="862"/>
                      </a:cubicBezTo>
                      <a:cubicBezTo>
                        <a:pt x="456" y="869"/>
                        <a:pt x="456" y="869"/>
                        <a:pt x="456" y="869"/>
                      </a:cubicBezTo>
                      <a:cubicBezTo>
                        <a:pt x="463" y="855"/>
                        <a:pt x="463" y="855"/>
                        <a:pt x="463" y="855"/>
                      </a:cubicBezTo>
                      <a:cubicBezTo>
                        <a:pt x="472" y="850"/>
                        <a:pt x="472" y="850"/>
                        <a:pt x="472" y="850"/>
                      </a:cubicBezTo>
                      <a:cubicBezTo>
                        <a:pt x="473" y="846"/>
                        <a:pt x="473" y="846"/>
                        <a:pt x="473" y="846"/>
                      </a:cubicBezTo>
                      <a:cubicBezTo>
                        <a:pt x="469" y="837"/>
                        <a:pt x="469" y="837"/>
                        <a:pt x="469" y="837"/>
                      </a:cubicBezTo>
                      <a:cubicBezTo>
                        <a:pt x="462" y="833"/>
                        <a:pt x="462" y="833"/>
                        <a:pt x="462" y="833"/>
                      </a:cubicBezTo>
                      <a:cubicBezTo>
                        <a:pt x="450" y="830"/>
                        <a:pt x="450" y="830"/>
                        <a:pt x="450" y="830"/>
                      </a:cubicBezTo>
                      <a:cubicBezTo>
                        <a:pt x="443" y="825"/>
                        <a:pt x="443" y="825"/>
                        <a:pt x="443" y="825"/>
                      </a:cubicBezTo>
                      <a:cubicBezTo>
                        <a:pt x="436" y="824"/>
                        <a:pt x="436" y="824"/>
                        <a:pt x="436" y="824"/>
                      </a:cubicBezTo>
                      <a:cubicBezTo>
                        <a:pt x="441" y="821"/>
                        <a:pt x="441" y="821"/>
                        <a:pt x="441" y="821"/>
                      </a:cubicBezTo>
                      <a:cubicBezTo>
                        <a:pt x="449" y="822"/>
                        <a:pt x="449" y="822"/>
                        <a:pt x="449" y="822"/>
                      </a:cubicBezTo>
                      <a:cubicBezTo>
                        <a:pt x="468" y="821"/>
                        <a:pt x="468" y="821"/>
                        <a:pt x="468" y="821"/>
                      </a:cubicBezTo>
                      <a:cubicBezTo>
                        <a:pt x="474" y="818"/>
                        <a:pt x="474" y="818"/>
                        <a:pt x="474" y="818"/>
                      </a:cubicBezTo>
                      <a:cubicBezTo>
                        <a:pt x="477" y="814"/>
                        <a:pt x="477" y="814"/>
                        <a:pt x="477" y="814"/>
                      </a:cubicBezTo>
                      <a:cubicBezTo>
                        <a:pt x="485" y="809"/>
                        <a:pt x="485" y="809"/>
                        <a:pt x="485" y="809"/>
                      </a:cubicBezTo>
                      <a:cubicBezTo>
                        <a:pt x="481" y="804"/>
                        <a:pt x="481" y="804"/>
                        <a:pt x="481" y="804"/>
                      </a:cubicBezTo>
                      <a:cubicBezTo>
                        <a:pt x="481" y="799"/>
                        <a:pt x="481" y="799"/>
                        <a:pt x="481" y="799"/>
                      </a:cubicBezTo>
                      <a:cubicBezTo>
                        <a:pt x="483" y="794"/>
                        <a:pt x="483" y="794"/>
                        <a:pt x="483" y="794"/>
                      </a:cubicBezTo>
                      <a:cubicBezTo>
                        <a:pt x="483" y="785"/>
                        <a:pt x="483" y="785"/>
                        <a:pt x="483" y="785"/>
                      </a:cubicBezTo>
                      <a:cubicBezTo>
                        <a:pt x="481" y="775"/>
                        <a:pt x="481" y="775"/>
                        <a:pt x="481" y="775"/>
                      </a:cubicBezTo>
                      <a:cubicBezTo>
                        <a:pt x="476" y="770"/>
                        <a:pt x="476" y="770"/>
                        <a:pt x="476" y="770"/>
                      </a:cubicBezTo>
                      <a:cubicBezTo>
                        <a:pt x="461" y="765"/>
                        <a:pt x="461" y="765"/>
                        <a:pt x="461" y="765"/>
                      </a:cubicBezTo>
                      <a:cubicBezTo>
                        <a:pt x="440" y="768"/>
                        <a:pt x="440" y="768"/>
                        <a:pt x="440" y="768"/>
                      </a:cubicBezTo>
                      <a:cubicBezTo>
                        <a:pt x="441" y="764"/>
                        <a:pt x="441" y="764"/>
                        <a:pt x="441" y="764"/>
                      </a:cubicBezTo>
                      <a:cubicBezTo>
                        <a:pt x="449" y="761"/>
                        <a:pt x="449" y="761"/>
                        <a:pt x="449" y="761"/>
                      </a:cubicBezTo>
                      <a:cubicBezTo>
                        <a:pt x="452" y="757"/>
                        <a:pt x="452" y="757"/>
                        <a:pt x="452" y="757"/>
                      </a:cubicBezTo>
                      <a:cubicBezTo>
                        <a:pt x="452" y="754"/>
                        <a:pt x="452" y="754"/>
                        <a:pt x="452" y="754"/>
                      </a:cubicBezTo>
                      <a:cubicBezTo>
                        <a:pt x="449" y="749"/>
                        <a:pt x="449" y="749"/>
                        <a:pt x="449" y="749"/>
                      </a:cubicBezTo>
                      <a:cubicBezTo>
                        <a:pt x="412" y="752"/>
                        <a:pt x="412" y="752"/>
                        <a:pt x="412" y="752"/>
                      </a:cubicBezTo>
                      <a:cubicBezTo>
                        <a:pt x="405" y="756"/>
                        <a:pt x="405" y="756"/>
                        <a:pt x="405" y="756"/>
                      </a:cubicBezTo>
                      <a:cubicBezTo>
                        <a:pt x="401" y="762"/>
                        <a:pt x="401" y="762"/>
                        <a:pt x="401" y="762"/>
                      </a:cubicBezTo>
                      <a:cubicBezTo>
                        <a:pt x="397" y="763"/>
                        <a:pt x="397" y="763"/>
                        <a:pt x="397" y="763"/>
                      </a:cubicBezTo>
                      <a:cubicBezTo>
                        <a:pt x="401" y="755"/>
                        <a:pt x="401" y="755"/>
                        <a:pt x="401" y="755"/>
                      </a:cubicBezTo>
                      <a:cubicBezTo>
                        <a:pt x="402" y="748"/>
                        <a:pt x="402" y="748"/>
                        <a:pt x="402" y="748"/>
                      </a:cubicBezTo>
                      <a:cubicBezTo>
                        <a:pt x="397" y="747"/>
                        <a:pt x="397" y="747"/>
                        <a:pt x="397" y="747"/>
                      </a:cubicBezTo>
                      <a:cubicBezTo>
                        <a:pt x="395" y="743"/>
                        <a:pt x="395" y="743"/>
                        <a:pt x="395" y="743"/>
                      </a:cubicBezTo>
                      <a:cubicBezTo>
                        <a:pt x="408" y="746"/>
                        <a:pt x="408" y="746"/>
                        <a:pt x="408" y="746"/>
                      </a:cubicBezTo>
                      <a:cubicBezTo>
                        <a:pt x="430" y="739"/>
                        <a:pt x="430" y="739"/>
                        <a:pt x="430" y="739"/>
                      </a:cubicBezTo>
                      <a:cubicBezTo>
                        <a:pt x="444" y="741"/>
                        <a:pt x="444" y="741"/>
                        <a:pt x="444" y="741"/>
                      </a:cubicBezTo>
                      <a:cubicBezTo>
                        <a:pt x="444" y="737"/>
                        <a:pt x="444" y="737"/>
                        <a:pt x="444" y="737"/>
                      </a:cubicBezTo>
                      <a:cubicBezTo>
                        <a:pt x="432" y="731"/>
                        <a:pt x="432" y="731"/>
                        <a:pt x="432" y="731"/>
                      </a:cubicBezTo>
                      <a:cubicBezTo>
                        <a:pt x="399" y="731"/>
                        <a:pt x="399" y="731"/>
                        <a:pt x="399" y="731"/>
                      </a:cubicBezTo>
                      <a:cubicBezTo>
                        <a:pt x="395" y="727"/>
                        <a:pt x="395" y="727"/>
                        <a:pt x="395" y="727"/>
                      </a:cubicBezTo>
                      <a:cubicBezTo>
                        <a:pt x="402" y="725"/>
                        <a:pt x="402" y="725"/>
                        <a:pt x="402" y="725"/>
                      </a:cubicBezTo>
                      <a:cubicBezTo>
                        <a:pt x="425" y="724"/>
                        <a:pt x="425" y="724"/>
                        <a:pt x="425" y="724"/>
                      </a:cubicBezTo>
                      <a:cubicBezTo>
                        <a:pt x="431" y="720"/>
                        <a:pt x="431" y="720"/>
                        <a:pt x="431" y="720"/>
                      </a:cubicBezTo>
                      <a:cubicBezTo>
                        <a:pt x="440" y="722"/>
                        <a:pt x="440" y="722"/>
                        <a:pt x="440" y="722"/>
                      </a:cubicBezTo>
                      <a:cubicBezTo>
                        <a:pt x="449" y="724"/>
                        <a:pt x="449" y="724"/>
                        <a:pt x="449" y="724"/>
                      </a:cubicBezTo>
                      <a:cubicBezTo>
                        <a:pt x="452" y="729"/>
                        <a:pt x="452" y="729"/>
                        <a:pt x="452" y="729"/>
                      </a:cubicBezTo>
                      <a:cubicBezTo>
                        <a:pt x="451" y="735"/>
                        <a:pt x="451" y="735"/>
                        <a:pt x="451" y="735"/>
                      </a:cubicBezTo>
                      <a:cubicBezTo>
                        <a:pt x="453" y="742"/>
                        <a:pt x="453" y="742"/>
                        <a:pt x="453" y="742"/>
                      </a:cubicBezTo>
                      <a:cubicBezTo>
                        <a:pt x="459" y="744"/>
                        <a:pt x="459" y="744"/>
                        <a:pt x="459" y="744"/>
                      </a:cubicBezTo>
                      <a:cubicBezTo>
                        <a:pt x="485" y="748"/>
                        <a:pt x="485" y="748"/>
                        <a:pt x="485" y="748"/>
                      </a:cubicBezTo>
                      <a:cubicBezTo>
                        <a:pt x="489" y="746"/>
                        <a:pt x="489" y="746"/>
                        <a:pt x="489" y="746"/>
                      </a:cubicBezTo>
                      <a:cubicBezTo>
                        <a:pt x="490" y="741"/>
                        <a:pt x="490" y="741"/>
                        <a:pt x="490" y="741"/>
                      </a:cubicBezTo>
                      <a:cubicBezTo>
                        <a:pt x="489" y="734"/>
                        <a:pt x="489" y="734"/>
                        <a:pt x="489" y="734"/>
                      </a:cubicBezTo>
                      <a:cubicBezTo>
                        <a:pt x="482" y="725"/>
                        <a:pt x="482" y="725"/>
                        <a:pt x="482" y="725"/>
                      </a:cubicBezTo>
                      <a:cubicBezTo>
                        <a:pt x="488" y="717"/>
                        <a:pt x="488" y="717"/>
                        <a:pt x="488" y="717"/>
                      </a:cubicBezTo>
                      <a:cubicBezTo>
                        <a:pt x="484" y="713"/>
                        <a:pt x="484" y="713"/>
                        <a:pt x="484" y="713"/>
                      </a:cubicBezTo>
                      <a:cubicBezTo>
                        <a:pt x="450" y="715"/>
                        <a:pt x="450" y="715"/>
                        <a:pt x="450" y="715"/>
                      </a:cubicBezTo>
                      <a:cubicBezTo>
                        <a:pt x="447" y="711"/>
                        <a:pt x="447" y="711"/>
                        <a:pt x="447" y="711"/>
                      </a:cubicBezTo>
                      <a:cubicBezTo>
                        <a:pt x="417" y="714"/>
                        <a:pt x="417" y="714"/>
                        <a:pt x="417" y="714"/>
                      </a:cubicBezTo>
                      <a:cubicBezTo>
                        <a:pt x="403" y="719"/>
                        <a:pt x="403" y="719"/>
                        <a:pt x="403" y="719"/>
                      </a:cubicBezTo>
                      <a:cubicBezTo>
                        <a:pt x="408" y="715"/>
                        <a:pt x="408" y="715"/>
                        <a:pt x="408" y="715"/>
                      </a:cubicBezTo>
                      <a:cubicBezTo>
                        <a:pt x="409" y="711"/>
                        <a:pt x="409" y="711"/>
                        <a:pt x="409" y="711"/>
                      </a:cubicBezTo>
                      <a:cubicBezTo>
                        <a:pt x="398" y="708"/>
                        <a:pt x="398" y="708"/>
                        <a:pt x="398" y="708"/>
                      </a:cubicBezTo>
                      <a:cubicBezTo>
                        <a:pt x="393" y="703"/>
                        <a:pt x="393" y="703"/>
                        <a:pt x="393" y="703"/>
                      </a:cubicBezTo>
                      <a:cubicBezTo>
                        <a:pt x="402" y="700"/>
                        <a:pt x="402" y="700"/>
                        <a:pt x="402" y="700"/>
                      </a:cubicBezTo>
                      <a:cubicBezTo>
                        <a:pt x="415" y="702"/>
                        <a:pt x="415" y="702"/>
                        <a:pt x="415" y="702"/>
                      </a:cubicBezTo>
                      <a:cubicBezTo>
                        <a:pt x="412" y="689"/>
                        <a:pt x="412" y="689"/>
                        <a:pt x="412" y="689"/>
                      </a:cubicBezTo>
                      <a:cubicBezTo>
                        <a:pt x="409" y="687"/>
                        <a:pt x="409" y="687"/>
                        <a:pt x="409" y="687"/>
                      </a:cubicBezTo>
                      <a:cubicBezTo>
                        <a:pt x="413" y="685"/>
                        <a:pt x="413" y="685"/>
                        <a:pt x="413" y="685"/>
                      </a:cubicBezTo>
                      <a:cubicBezTo>
                        <a:pt x="415" y="688"/>
                        <a:pt x="415" y="688"/>
                        <a:pt x="415" y="688"/>
                      </a:cubicBezTo>
                      <a:cubicBezTo>
                        <a:pt x="418" y="695"/>
                        <a:pt x="418" y="695"/>
                        <a:pt x="418" y="695"/>
                      </a:cubicBezTo>
                      <a:cubicBezTo>
                        <a:pt x="423" y="698"/>
                        <a:pt x="423" y="698"/>
                        <a:pt x="423" y="698"/>
                      </a:cubicBezTo>
                      <a:cubicBezTo>
                        <a:pt x="447" y="700"/>
                        <a:pt x="447" y="700"/>
                        <a:pt x="447" y="700"/>
                      </a:cubicBezTo>
                      <a:cubicBezTo>
                        <a:pt x="449" y="696"/>
                        <a:pt x="449" y="696"/>
                        <a:pt x="449" y="696"/>
                      </a:cubicBezTo>
                      <a:cubicBezTo>
                        <a:pt x="444" y="690"/>
                        <a:pt x="444" y="690"/>
                        <a:pt x="444" y="690"/>
                      </a:cubicBezTo>
                      <a:cubicBezTo>
                        <a:pt x="442" y="687"/>
                        <a:pt x="442" y="687"/>
                        <a:pt x="442" y="687"/>
                      </a:cubicBezTo>
                      <a:cubicBezTo>
                        <a:pt x="417" y="681"/>
                        <a:pt x="417" y="681"/>
                        <a:pt x="417" y="681"/>
                      </a:cubicBezTo>
                      <a:cubicBezTo>
                        <a:pt x="413" y="675"/>
                        <a:pt x="413" y="675"/>
                        <a:pt x="413" y="675"/>
                      </a:cubicBezTo>
                      <a:cubicBezTo>
                        <a:pt x="417" y="674"/>
                        <a:pt x="417" y="674"/>
                        <a:pt x="417" y="674"/>
                      </a:cubicBezTo>
                      <a:cubicBezTo>
                        <a:pt x="435" y="677"/>
                        <a:pt x="435" y="677"/>
                        <a:pt x="435" y="677"/>
                      </a:cubicBezTo>
                      <a:cubicBezTo>
                        <a:pt x="456" y="691"/>
                        <a:pt x="456" y="691"/>
                        <a:pt x="456" y="691"/>
                      </a:cubicBezTo>
                      <a:cubicBezTo>
                        <a:pt x="471" y="693"/>
                        <a:pt x="471" y="693"/>
                        <a:pt x="471" y="693"/>
                      </a:cubicBezTo>
                      <a:cubicBezTo>
                        <a:pt x="475" y="689"/>
                        <a:pt x="475" y="689"/>
                        <a:pt x="475" y="689"/>
                      </a:cubicBezTo>
                      <a:cubicBezTo>
                        <a:pt x="474" y="681"/>
                        <a:pt x="474" y="681"/>
                        <a:pt x="474" y="681"/>
                      </a:cubicBezTo>
                      <a:cubicBezTo>
                        <a:pt x="479" y="684"/>
                        <a:pt x="479" y="684"/>
                        <a:pt x="479" y="684"/>
                      </a:cubicBezTo>
                      <a:cubicBezTo>
                        <a:pt x="494" y="685"/>
                        <a:pt x="494" y="685"/>
                        <a:pt x="494" y="685"/>
                      </a:cubicBezTo>
                      <a:cubicBezTo>
                        <a:pt x="499" y="678"/>
                        <a:pt x="499" y="678"/>
                        <a:pt x="499" y="678"/>
                      </a:cubicBezTo>
                      <a:cubicBezTo>
                        <a:pt x="498" y="673"/>
                        <a:pt x="498" y="673"/>
                        <a:pt x="498" y="673"/>
                      </a:cubicBezTo>
                      <a:cubicBezTo>
                        <a:pt x="501" y="674"/>
                        <a:pt x="501" y="674"/>
                        <a:pt x="501" y="674"/>
                      </a:cubicBezTo>
                      <a:cubicBezTo>
                        <a:pt x="503" y="669"/>
                        <a:pt x="503" y="669"/>
                        <a:pt x="503" y="669"/>
                      </a:cubicBezTo>
                      <a:cubicBezTo>
                        <a:pt x="506" y="676"/>
                        <a:pt x="506" y="676"/>
                        <a:pt x="506" y="676"/>
                      </a:cubicBezTo>
                      <a:cubicBezTo>
                        <a:pt x="514" y="674"/>
                        <a:pt x="514" y="674"/>
                        <a:pt x="514" y="674"/>
                      </a:cubicBezTo>
                      <a:cubicBezTo>
                        <a:pt x="516" y="666"/>
                        <a:pt x="516" y="666"/>
                        <a:pt x="516" y="666"/>
                      </a:cubicBezTo>
                      <a:cubicBezTo>
                        <a:pt x="515" y="658"/>
                        <a:pt x="515" y="658"/>
                        <a:pt x="515" y="658"/>
                      </a:cubicBezTo>
                      <a:cubicBezTo>
                        <a:pt x="512" y="648"/>
                        <a:pt x="512" y="648"/>
                        <a:pt x="512" y="648"/>
                      </a:cubicBezTo>
                      <a:cubicBezTo>
                        <a:pt x="511" y="640"/>
                        <a:pt x="511" y="640"/>
                        <a:pt x="511" y="640"/>
                      </a:cubicBezTo>
                      <a:cubicBezTo>
                        <a:pt x="481" y="635"/>
                        <a:pt x="481" y="635"/>
                        <a:pt x="481" y="635"/>
                      </a:cubicBezTo>
                      <a:cubicBezTo>
                        <a:pt x="483" y="628"/>
                        <a:pt x="483" y="628"/>
                        <a:pt x="483" y="628"/>
                      </a:cubicBezTo>
                      <a:cubicBezTo>
                        <a:pt x="492" y="625"/>
                        <a:pt x="492" y="625"/>
                        <a:pt x="492" y="625"/>
                      </a:cubicBezTo>
                      <a:cubicBezTo>
                        <a:pt x="504" y="631"/>
                        <a:pt x="504" y="631"/>
                        <a:pt x="504" y="631"/>
                      </a:cubicBezTo>
                      <a:cubicBezTo>
                        <a:pt x="518" y="634"/>
                        <a:pt x="518" y="634"/>
                        <a:pt x="518" y="634"/>
                      </a:cubicBezTo>
                      <a:cubicBezTo>
                        <a:pt x="517" y="640"/>
                        <a:pt x="517" y="640"/>
                        <a:pt x="517" y="640"/>
                      </a:cubicBezTo>
                      <a:cubicBezTo>
                        <a:pt x="518" y="647"/>
                        <a:pt x="518" y="647"/>
                        <a:pt x="518" y="647"/>
                      </a:cubicBezTo>
                      <a:cubicBezTo>
                        <a:pt x="525" y="651"/>
                        <a:pt x="525" y="651"/>
                        <a:pt x="525" y="651"/>
                      </a:cubicBezTo>
                      <a:cubicBezTo>
                        <a:pt x="533" y="650"/>
                        <a:pt x="533" y="650"/>
                        <a:pt x="533" y="650"/>
                      </a:cubicBezTo>
                      <a:cubicBezTo>
                        <a:pt x="533" y="653"/>
                        <a:pt x="533" y="653"/>
                        <a:pt x="533" y="653"/>
                      </a:cubicBezTo>
                      <a:cubicBezTo>
                        <a:pt x="545" y="649"/>
                        <a:pt x="545" y="649"/>
                        <a:pt x="545" y="649"/>
                      </a:cubicBezTo>
                      <a:cubicBezTo>
                        <a:pt x="557" y="650"/>
                        <a:pt x="557" y="650"/>
                        <a:pt x="557" y="650"/>
                      </a:cubicBezTo>
                      <a:cubicBezTo>
                        <a:pt x="561" y="645"/>
                        <a:pt x="561" y="645"/>
                        <a:pt x="561" y="645"/>
                      </a:cubicBezTo>
                      <a:cubicBezTo>
                        <a:pt x="568" y="644"/>
                        <a:pt x="568" y="644"/>
                        <a:pt x="568" y="644"/>
                      </a:cubicBezTo>
                      <a:cubicBezTo>
                        <a:pt x="579" y="624"/>
                        <a:pt x="579" y="624"/>
                        <a:pt x="579" y="624"/>
                      </a:cubicBezTo>
                      <a:cubicBezTo>
                        <a:pt x="574" y="622"/>
                        <a:pt x="574" y="622"/>
                        <a:pt x="574" y="622"/>
                      </a:cubicBezTo>
                      <a:cubicBezTo>
                        <a:pt x="566" y="623"/>
                        <a:pt x="566" y="623"/>
                        <a:pt x="566" y="623"/>
                      </a:cubicBezTo>
                      <a:cubicBezTo>
                        <a:pt x="567" y="617"/>
                        <a:pt x="567" y="617"/>
                        <a:pt x="567" y="617"/>
                      </a:cubicBezTo>
                      <a:cubicBezTo>
                        <a:pt x="572" y="609"/>
                        <a:pt x="572" y="609"/>
                        <a:pt x="572" y="609"/>
                      </a:cubicBezTo>
                      <a:cubicBezTo>
                        <a:pt x="583" y="605"/>
                        <a:pt x="583" y="605"/>
                        <a:pt x="583" y="605"/>
                      </a:cubicBezTo>
                      <a:cubicBezTo>
                        <a:pt x="585" y="601"/>
                        <a:pt x="585" y="601"/>
                        <a:pt x="585" y="601"/>
                      </a:cubicBezTo>
                      <a:cubicBezTo>
                        <a:pt x="592" y="594"/>
                        <a:pt x="592" y="594"/>
                        <a:pt x="592" y="594"/>
                      </a:cubicBezTo>
                      <a:cubicBezTo>
                        <a:pt x="602" y="585"/>
                        <a:pt x="602" y="585"/>
                        <a:pt x="602" y="585"/>
                      </a:cubicBezTo>
                      <a:cubicBezTo>
                        <a:pt x="603" y="585"/>
                        <a:pt x="603" y="585"/>
                        <a:pt x="603" y="585"/>
                      </a:cubicBezTo>
                      <a:cubicBezTo>
                        <a:pt x="602" y="580"/>
                        <a:pt x="602" y="580"/>
                        <a:pt x="602" y="580"/>
                      </a:cubicBezTo>
                      <a:cubicBezTo>
                        <a:pt x="602" y="578"/>
                        <a:pt x="602" y="578"/>
                        <a:pt x="602" y="578"/>
                      </a:cubicBezTo>
                      <a:cubicBezTo>
                        <a:pt x="598" y="573"/>
                        <a:pt x="598" y="573"/>
                        <a:pt x="598" y="573"/>
                      </a:cubicBezTo>
                      <a:cubicBezTo>
                        <a:pt x="595" y="572"/>
                        <a:pt x="595" y="572"/>
                        <a:pt x="595" y="572"/>
                      </a:cubicBezTo>
                      <a:cubicBezTo>
                        <a:pt x="587" y="576"/>
                        <a:pt x="580" y="582"/>
                        <a:pt x="571" y="583"/>
                      </a:cubicBezTo>
                      <a:cubicBezTo>
                        <a:pt x="555" y="585"/>
                        <a:pt x="555" y="585"/>
                        <a:pt x="555" y="585"/>
                      </a:cubicBezTo>
                      <a:cubicBezTo>
                        <a:pt x="555" y="567"/>
                        <a:pt x="555" y="567"/>
                        <a:pt x="555" y="567"/>
                      </a:cubicBezTo>
                      <a:cubicBezTo>
                        <a:pt x="563" y="565"/>
                        <a:pt x="563" y="565"/>
                        <a:pt x="563" y="565"/>
                      </a:cubicBezTo>
                      <a:cubicBezTo>
                        <a:pt x="579" y="570"/>
                        <a:pt x="579" y="570"/>
                        <a:pt x="579" y="570"/>
                      </a:cubicBezTo>
                      <a:cubicBezTo>
                        <a:pt x="599" y="562"/>
                        <a:pt x="599" y="562"/>
                        <a:pt x="599" y="562"/>
                      </a:cubicBezTo>
                      <a:cubicBezTo>
                        <a:pt x="608" y="563"/>
                        <a:pt x="608" y="563"/>
                        <a:pt x="608" y="563"/>
                      </a:cubicBezTo>
                      <a:cubicBezTo>
                        <a:pt x="611" y="563"/>
                        <a:pt x="611" y="563"/>
                        <a:pt x="611" y="563"/>
                      </a:cubicBezTo>
                      <a:cubicBezTo>
                        <a:pt x="612" y="562"/>
                        <a:pt x="612" y="562"/>
                        <a:pt x="612" y="562"/>
                      </a:cubicBezTo>
                      <a:cubicBezTo>
                        <a:pt x="612" y="562"/>
                        <a:pt x="612" y="562"/>
                        <a:pt x="612" y="562"/>
                      </a:cubicBezTo>
                      <a:cubicBezTo>
                        <a:pt x="616" y="554"/>
                        <a:pt x="616" y="554"/>
                        <a:pt x="616" y="554"/>
                      </a:cubicBezTo>
                      <a:cubicBezTo>
                        <a:pt x="617" y="553"/>
                        <a:pt x="617" y="553"/>
                        <a:pt x="617" y="553"/>
                      </a:cubicBezTo>
                      <a:cubicBezTo>
                        <a:pt x="618" y="552"/>
                        <a:pt x="618" y="552"/>
                        <a:pt x="618" y="552"/>
                      </a:cubicBezTo>
                      <a:cubicBezTo>
                        <a:pt x="617" y="551"/>
                        <a:pt x="617" y="551"/>
                        <a:pt x="617" y="551"/>
                      </a:cubicBezTo>
                      <a:cubicBezTo>
                        <a:pt x="616" y="550"/>
                        <a:pt x="616" y="550"/>
                        <a:pt x="616" y="550"/>
                      </a:cubicBezTo>
                      <a:cubicBezTo>
                        <a:pt x="615" y="548"/>
                        <a:pt x="615" y="548"/>
                        <a:pt x="615" y="548"/>
                      </a:cubicBezTo>
                      <a:cubicBezTo>
                        <a:pt x="612" y="545"/>
                        <a:pt x="612" y="545"/>
                        <a:pt x="612" y="545"/>
                      </a:cubicBezTo>
                      <a:cubicBezTo>
                        <a:pt x="609" y="542"/>
                        <a:pt x="609" y="542"/>
                        <a:pt x="609" y="542"/>
                      </a:cubicBezTo>
                      <a:cubicBezTo>
                        <a:pt x="607" y="542"/>
                        <a:pt x="607" y="542"/>
                        <a:pt x="607" y="542"/>
                      </a:cubicBezTo>
                      <a:cubicBezTo>
                        <a:pt x="606" y="541"/>
                        <a:pt x="606" y="541"/>
                        <a:pt x="606" y="541"/>
                      </a:cubicBezTo>
                      <a:cubicBezTo>
                        <a:pt x="604" y="539"/>
                        <a:pt x="604" y="539"/>
                        <a:pt x="604" y="539"/>
                      </a:cubicBezTo>
                      <a:cubicBezTo>
                        <a:pt x="603" y="538"/>
                        <a:pt x="603" y="538"/>
                        <a:pt x="603" y="538"/>
                      </a:cubicBezTo>
                      <a:cubicBezTo>
                        <a:pt x="603" y="537"/>
                        <a:pt x="603" y="537"/>
                        <a:pt x="603" y="537"/>
                      </a:cubicBezTo>
                      <a:cubicBezTo>
                        <a:pt x="603" y="536"/>
                        <a:pt x="603" y="536"/>
                        <a:pt x="603" y="536"/>
                      </a:cubicBezTo>
                      <a:cubicBezTo>
                        <a:pt x="603" y="533"/>
                        <a:pt x="603" y="533"/>
                        <a:pt x="603" y="533"/>
                      </a:cubicBezTo>
                      <a:cubicBezTo>
                        <a:pt x="603" y="531"/>
                        <a:pt x="603" y="531"/>
                        <a:pt x="603" y="531"/>
                      </a:cubicBezTo>
                      <a:cubicBezTo>
                        <a:pt x="603" y="530"/>
                        <a:pt x="603" y="530"/>
                        <a:pt x="603" y="530"/>
                      </a:cubicBezTo>
                      <a:cubicBezTo>
                        <a:pt x="604" y="530"/>
                        <a:pt x="604" y="530"/>
                        <a:pt x="604" y="530"/>
                      </a:cubicBezTo>
                      <a:cubicBezTo>
                        <a:pt x="605" y="527"/>
                        <a:pt x="605" y="527"/>
                        <a:pt x="605" y="527"/>
                      </a:cubicBezTo>
                      <a:cubicBezTo>
                        <a:pt x="604" y="524"/>
                        <a:pt x="604" y="524"/>
                        <a:pt x="604" y="524"/>
                      </a:cubicBezTo>
                      <a:cubicBezTo>
                        <a:pt x="603" y="519"/>
                        <a:pt x="603" y="519"/>
                        <a:pt x="603" y="519"/>
                      </a:cubicBezTo>
                      <a:cubicBezTo>
                        <a:pt x="595" y="505"/>
                        <a:pt x="595" y="505"/>
                        <a:pt x="595" y="505"/>
                      </a:cubicBezTo>
                      <a:cubicBezTo>
                        <a:pt x="594" y="504"/>
                        <a:pt x="594" y="504"/>
                        <a:pt x="594" y="504"/>
                      </a:cubicBezTo>
                      <a:cubicBezTo>
                        <a:pt x="593" y="504"/>
                        <a:pt x="593" y="504"/>
                        <a:pt x="593" y="504"/>
                      </a:cubicBezTo>
                      <a:cubicBezTo>
                        <a:pt x="593" y="501"/>
                        <a:pt x="593" y="501"/>
                        <a:pt x="593" y="501"/>
                      </a:cubicBezTo>
                      <a:cubicBezTo>
                        <a:pt x="595" y="501"/>
                        <a:pt x="595" y="501"/>
                        <a:pt x="595" y="501"/>
                      </a:cubicBezTo>
                      <a:cubicBezTo>
                        <a:pt x="602" y="508"/>
                        <a:pt x="615" y="522"/>
                        <a:pt x="608" y="533"/>
                      </a:cubicBezTo>
                      <a:cubicBezTo>
                        <a:pt x="607" y="534"/>
                        <a:pt x="607" y="534"/>
                        <a:pt x="607" y="534"/>
                      </a:cubicBezTo>
                      <a:cubicBezTo>
                        <a:pt x="608" y="535"/>
                        <a:pt x="608" y="535"/>
                        <a:pt x="608" y="535"/>
                      </a:cubicBezTo>
                      <a:cubicBezTo>
                        <a:pt x="608" y="536"/>
                        <a:pt x="608" y="536"/>
                        <a:pt x="608" y="536"/>
                      </a:cubicBezTo>
                      <a:cubicBezTo>
                        <a:pt x="610" y="537"/>
                        <a:pt x="610" y="537"/>
                        <a:pt x="610" y="537"/>
                      </a:cubicBezTo>
                      <a:cubicBezTo>
                        <a:pt x="614" y="537"/>
                        <a:pt x="614" y="537"/>
                        <a:pt x="614" y="537"/>
                      </a:cubicBezTo>
                      <a:cubicBezTo>
                        <a:pt x="621" y="538"/>
                        <a:pt x="627" y="535"/>
                        <a:pt x="632" y="531"/>
                      </a:cubicBezTo>
                      <a:cubicBezTo>
                        <a:pt x="633" y="530"/>
                        <a:pt x="633" y="530"/>
                        <a:pt x="633" y="530"/>
                      </a:cubicBezTo>
                      <a:cubicBezTo>
                        <a:pt x="633" y="529"/>
                        <a:pt x="633" y="529"/>
                        <a:pt x="633" y="529"/>
                      </a:cubicBezTo>
                      <a:cubicBezTo>
                        <a:pt x="635" y="527"/>
                        <a:pt x="635" y="527"/>
                        <a:pt x="635" y="527"/>
                      </a:cubicBezTo>
                      <a:cubicBezTo>
                        <a:pt x="636" y="526"/>
                        <a:pt x="636" y="526"/>
                        <a:pt x="636" y="526"/>
                      </a:cubicBezTo>
                      <a:cubicBezTo>
                        <a:pt x="636" y="525"/>
                        <a:pt x="636" y="525"/>
                        <a:pt x="636" y="525"/>
                      </a:cubicBezTo>
                      <a:cubicBezTo>
                        <a:pt x="636" y="524"/>
                        <a:pt x="636" y="524"/>
                        <a:pt x="636" y="524"/>
                      </a:cubicBezTo>
                      <a:cubicBezTo>
                        <a:pt x="636" y="522"/>
                        <a:pt x="636" y="522"/>
                        <a:pt x="636" y="522"/>
                      </a:cubicBezTo>
                      <a:cubicBezTo>
                        <a:pt x="639" y="508"/>
                        <a:pt x="639" y="508"/>
                        <a:pt x="639" y="508"/>
                      </a:cubicBezTo>
                      <a:cubicBezTo>
                        <a:pt x="640" y="506"/>
                        <a:pt x="640" y="506"/>
                        <a:pt x="640" y="506"/>
                      </a:cubicBezTo>
                      <a:cubicBezTo>
                        <a:pt x="646" y="493"/>
                        <a:pt x="646" y="493"/>
                        <a:pt x="646" y="493"/>
                      </a:cubicBezTo>
                      <a:cubicBezTo>
                        <a:pt x="663" y="469"/>
                        <a:pt x="663" y="469"/>
                        <a:pt x="663" y="469"/>
                      </a:cubicBezTo>
                      <a:cubicBezTo>
                        <a:pt x="665" y="467"/>
                        <a:pt x="665" y="467"/>
                        <a:pt x="665" y="467"/>
                      </a:cubicBezTo>
                      <a:cubicBezTo>
                        <a:pt x="668" y="464"/>
                        <a:pt x="668" y="464"/>
                        <a:pt x="668" y="464"/>
                      </a:cubicBezTo>
                      <a:cubicBezTo>
                        <a:pt x="683" y="450"/>
                        <a:pt x="696" y="433"/>
                        <a:pt x="709" y="417"/>
                      </a:cubicBezTo>
                      <a:cubicBezTo>
                        <a:pt x="711" y="414"/>
                        <a:pt x="711" y="414"/>
                        <a:pt x="711" y="414"/>
                      </a:cubicBezTo>
                      <a:cubicBezTo>
                        <a:pt x="713" y="412"/>
                        <a:pt x="713" y="412"/>
                        <a:pt x="713" y="412"/>
                      </a:cubicBezTo>
                      <a:cubicBezTo>
                        <a:pt x="714" y="410"/>
                        <a:pt x="714" y="410"/>
                        <a:pt x="714" y="410"/>
                      </a:cubicBezTo>
                      <a:cubicBezTo>
                        <a:pt x="714" y="408"/>
                        <a:pt x="714" y="408"/>
                        <a:pt x="714" y="408"/>
                      </a:cubicBezTo>
                      <a:cubicBezTo>
                        <a:pt x="714" y="406"/>
                        <a:pt x="714" y="406"/>
                        <a:pt x="714" y="406"/>
                      </a:cubicBezTo>
                      <a:cubicBezTo>
                        <a:pt x="715" y="405"/>
                        <a:pt x="715" y="405"/>
                        <a:pt x="715" y="405"/>
                      </a:cubicBezTo>
                      <a:cubicBezTo>
                        <a:pt x="716" y="402"/>
                        <a:pt x="716" y="402"/>
                        <a:pt x="716" y="402"/>
                      </a:cubicBezTo>
                      <a:cubicBezTo>
                        <a:pt x="721" y="393"/>
                        <a:pt x="721" y="393"/>
                        <a:pt x="721" y="393"/>
                      </a:cubicBezTo>
                      <a:cubicBezTo>
                        <a:pt x="723" y="391"/>
                        <a:pt x="723" y="391"/>
                        <a:pt x="723" y="391"/>
                      </a:cubicBezTo>
                      <a:cubicBezTo>
                        <a:pt x="728" y="384"/>
                        <a:pt x="728" y="384"/>
                        <a:pt x="728" y="384"/>
                      </a:cubicBezTo>
                      <a:cubicBezTo>
                        <a:pt x="729" y="383"/>
                        <a:pt x="729" y="383"/>
                        <a:pt x="729" y="383"/>
                      </a:cubicBezTo>
                      <a:cubicBezTo>
                        <a:pt x="730" y="383"/>
                        <a:pt x="730" y="383"/>
                        <a:pt x="730" y="383"/>
                      </a:cubicBezTo>
                      <a:cubicBezTo>
                        <a:pt x="750" y="377"/>
                        <a:pt x="740" y="379"/>
                        <a:pt x="761" y="359"/>
                      </a:cubicBezTo>
                      <a:cubicBezTo>
                        <a:pt x="762" y="358"/>
                        <a:pt x="762" y="358"/>
                        <a:pt x="762" y="358"/>
                      </a:cubicBezTo>
                      <a:cubicBezTo>
                        <a:pt x="764" y="355"/>
                        <a:pt x="764" y="355"/>
                        <a:pt x="764" y="355"/>
                      </a:cubicBezTo>
                      <a:cubicBezTo>
                        <a:pt x="768" y="348"/>
                        <a:pt x="772" y="341"/>
                        <a:pt x="772" y="333"/>
                      </a:cubicBezTo>
                      <a:cubicBezTo>
                        <a:pt x="772" y="332"/>
                        <a:pt x="772" y="332"/>
                        <a:pt x="772" y="332"/>
                      </a:cubicBezTo>
                      <a:cubicBezTo>
                        <a:pt x="770" y="325"/>
                        <a:pt x="770" y="325"/>
                        <a:pt x="770" y="325"/>
                      </a:cubicBezTo>
                      <a:cubicBezTo>
                        <a:pt x="769" y="323"/>
                        <a:pt x="769" y="323"/>
                        <a:pt x="769" y="323"/>
                      </a:cubicBezTo>
                      <a:cubicBezTo>
                        <a:pt x="767" y="323"/>
                        <a:pt x="767" y="323"/>
                        <a:pt x="767" y="323"/>
                      </a:cubicBezTo>
                      <a:cubicBezTo>
                        <a:pt x="760" y="325"/>
                        <a:pt x="760" y="325"/>
                        <a:pt x="760" y="325"/>
                      </a:cubicBezTo>
                      <a:cubicBezTo>
                        <a:pt x="738" y="332"/>
                        <a:pt x="738" y="332"/>
                        <a:pt x="738" y="332"/>
                      </a:cubicBezTo>
                      <a:cubicBezTo>
                        <a:pt x="736" y="333"/>
                        <a:pt x="736" y="333"/>
                        <a:pt x="736" y="333"/>
                      </a:cubicBezTo>
                      <a:cubicBezTo>
                        <a:pt x="691" y="357"/>
                        <a:pt x="691" y="357"/>
                        <a:pt x="691" y="357"/>
                      </a:cubicBezTo>
                      <a:cubicBezTo>
                        <a:pt x="681" y="364"/>
                        <a:pt x="681" y="364"/>
                        <a:pt x="681" y="364"/>
                      </a:cubicBezTo>
                      <a:cubicBezTo>
                        <a:pt x="678" y="366"/>
                        <a:pt x="678" y="366"/>
                        <a:pt x="678" y="366"/>
                      </a:cubicBezTo>
                      <a:cubicBezTo>
                        <a:pt x="677" y="367"/>
                        <a:pt x="677" y="367"/>
                        <a:pt x="677" y="367"/>
                      </a:cubicBezTo>
                      <a:cubicBezTo>
                        <a:pt x="676" y="368"/>
                        <a:pt x="676" y="368"/>
                        <a:pt x="676" y="368"/>
                      </a:cubicBezTo>
                      <a:cubicBezTo>
                        <a:pt x="670" y="372"/>
                        <a:pt x="670" y="372"/>
                        <a:pt x="670" y="372"/>
                      </a:cubicBezTo>
                      <a:cubicBezTo>
                        <a:pt x="669" y="373"/>
                        <a:pt x="669" y="373"/>
                        <a:pt x="669" y="373"/>
                      </a:cubicBezTo>
                      <a:cubicBezTo>
                        <a:pt x="665" y="374"/>
                        <a:pt x="665" y="374"/>
                        <a:pt x="665" y="374"/>
                      </a:cubicBezTo>
                      <a:cubicBezTo>
                        <a:pt x="659" y="377"/>
                        <a:pt x="659" y="377"/>
                        <a:pt x="659" y="377"/>
                      </a:cubicBezTo>
                      <a:cubicBezTo>
                        <a:pt x="647" y="382"/>
                        <a:pt x="647" y="382"/>
                        <a:pt x="647" y="382"/>
                      </a:cubicBezTo>
                      <a:cubicBezTo>
                        <a:pt x="633" y="390"/>
                        <a:pt x="633" y="390"/>
                        <a:pt x="633" y="390"/>
                      </a:cubicBezTo>
                      <a:cubicBezTo>
                        <a:pt x="631" y="391"/>
                        <a:pt x="631" y="391"/>
                        <a:pt x="631" y="391"/>
                      </a:cubicBezTo>
                      <a:cubicBezTo>
                        <a:pt x="630" y="393"/>
                        <a:pt x="630" y="393"/>
                        <a:pt x="630" y="393"/>
                      </a:cubicBezTo>
                      <a:cubicBezTo>
                        <a:pt x="629" y="394"/>
                        <a:pt x="629" y="394"/>
                        <a:pt x="629" y="394"/>
                      </a:cubicBezTo>
                      <a:cubicBezTo>
                        <a:pt x="627" y="397"/>
                        <a:pt x="627" y="397"/>
                        <a:pt x="627" y="397"/>
                      </a:cubicBezTo>
                      <a:cubicBezTo>
                        <a:pt x="627" y="397"/>
                        <a:pt x="627" y="397"/>
                        <a:pt x="627" y="397"/>
                      </a:cubicBezTo>
                      <a:cubicBezTo>
                        <a:pt x="627" y="399"/>
                        <a:pt x="627" y="399"/>
                        <a:pt x="627" y="399"/>
                      </a:cubicBezTo>
                      <a:cubicBezTo>
                        <a:pt x="622" y="403"/>
                        <a:pt x="622" y="403"/>
                        <a:pt x="622" y="403"/>
                      </a:cubicBezTo>
                      <a:cubicBezTo>
                        <a:pt x="621" y="404"/>
                        <a:pt x="621" y="404"/>
                        <a:pt x="621" y="404"/>
                      </a:cubicBezTo>
                      <a:cubicBezTo>
                        <a:pt x="618" y="406"/>
                        <a:pt x="618" y="406"/>
                        <a:pt x="618" y="406"/>
                      </a:cubicBezTo>
                      <a:cubicBezTo>
                        <a:pt x="615" y="406"/>
                        <a:pt x="615" y="406"/>
                        <a:pt x="615" y="406"/>
                      </a:cubicBezTo>
                      <a:cubicBezTo>
                        <a:pt x="612" y="394"/>
                        <a:pt x="612" y="394"/>
                        <a:pt x="612" y="394"/>
                      </a:cubicBezTo>
                      <a:cubicBezTo>
                        <a:pt x="616" y="391"/>
                        <a:pt x="616" y="391"/>
                        <a:pt x="616" y="391"/>
                      </a:cubicBezTo>
                      <a:cubicBezTo>
                        <a:pt x="618" y="391"/>
                        <a:pt x="618" y="391"/>
                        <a:pt x="618" y="391"/>
                      </a:cubicBezTo>
                      <a:cubicBezTo>
                        <a:pt x="629" y="386"/>
                        <a:pt x="629" y="386"/>
                        <a:pt x="629" y="386"/>
                      </a:cubicBezTo>
                      <a:cubicBezTo>
                        <a:pt x="650" y="374"/>
                        <a:pt x="650" y="374"/>
                        <a:pt x="650" y="374"/>
                      </a:cubicBezTo>
                      <a:cubicBezTo>
                        <a:pt x="655" y="371"/>
                        <a:pt x="655" y="371"/>
                        <a:pt x="655" y="371"/>
                      </a:cubicBezTo>
                      <a:cubicBezTo>
                        <a:pt x="656" y="370"/>
                        <a:pt x="656" y="370"/>
                        <a:pt x="656" y="370"/>
                      </a:cubicBezTo>
                      <a:cubicBezTo>
                        <a:pt x="665" y="362"/>
                        <a:pt x="665" y="362"/>
                        <a:pt x="665" y="362"/>
                      </a:cubicBezTo>
                      <a:cubicBezTo>
                        <a:pt x="670" y="358"/>
                        <a:pt x="670" y="358"/>
                        <a:pt x="670" y="358"/>
                      </a:cubicBezTo>
                      <a:cubicBezTo>
                        <a:pt x="674" y="355"/>
                        <a:pt x="674" y="355"/>
                        <a:pt x="674" y="355"/>
                      </a:cubicBezTo>
                      <a:cubicBezTo>
                        <a:pt x="690" y="344"/>
                        <a:pt x="690" y="344"/>
                        <a:pt x="690" y="344"/>
                      </a:cubicBezTo>
                      <a:cubicBezTo>
                        <a:pt x="702" y="336"/>
                        <a:pt x="702" y="336"/>
                        <a:pt x="702" y="336"/>
                      </a:cubicBezTo>
                      <a:cubicBezTo>
                        <a:pt x="708" y="333"/>
                        <a:pt x="708" y="333"/>
                        <a:pt x="708" y="333"/>
                      </a:cubicBezTo>
                      <a:cubicBezTo>
                        <a:pt x="711" y="330"/>
                        <a:pt x="711" y="330"/>
                        <a:pt x="711" y="330"/>
                      </a:cubicBezTo>
                      <a:cubicBezTo>
                        <a:pt x="711" y="329"/>
                        <a:pt x="711" y="329"/>
                        <a:pt x="711" y="329"/>
                      </a:cubicBezTo>
                      <a:cubicBezTo>
                        <a:pt x="711" y="328"/>
                        <a:pt x="711" y="328"/>
                        <a:pt x="711" y="328"/>
                      </a:cubicBezTo>
                      <a:cubicBezTo>
                        <a:pt x="706" y="324"/>
                        <a:pt x="706" y="324"/>
                        <a:pt x="706" y="324"/>
                      </a:cubicBezTo>
                      <a:cubicBezTo>
                        <a:pt x="704" y="322"/>
                        <a:pt x="704" y="322"/>
                        <a:pt x="704" y="322"/>
                      </a:cubicBezTo>
                      <a:cubicBezTo>
                        <a:pt x="699" y="319"/>
                        <a:pt x="699" y="319"/>
                        <a:pt x="699" y="319"/>
                      </a:cubicBezTo>
                      <a:cubicBezTo>
                        <a:pt x="695" y="319"/>
                        <a:pt x="695" y="319"/>
                        <a:pt x="695" y="319"/>
                      </a:cubicBezTo>
                      <a:cubicBezTo>
                        <a:pt x="685" y="321"/>
                        <a:pt x="685" y="321"/>
                        <a:pt x="685" y="321"/>
                      </a:cubicBezTo>
                      <a:cubicBezTo>
                        <a:pt x="680" y="322"/>
                        <a:pt x="680" y="322"/>
                        <a:pt x="680" y="322"/>
                      </a:cubicBezTo>
                      <a:cubicBezTo>
                        <a:pt x="677" y="322"/>
                        <a:pt x="677" y="322"/>
                        <a:pt x="677" y="322"/>
                      </a:cubicBezTo>
                      <a:cubicBezTo>
                        <a:pt x="675" y="324"/>
                        <a:pt x="675" y="324"/>
                        <a:pt x="675" y="324"/>
                      </a:cubicBezTo>
                      <a:cubicBezTo>
                        <a:pt x="670" y="326"/>
                        <a:pt x="670" y="326"/>
                        <a:pt x="670" y="326"/>
                      </a:cubicBezTo>
                      <a:cubicBezTo>
                        <a:pt x="660" y="328"/>
                        <a:pt x="660" y="328"/>
                        <a:pt x="660" y="328"/>
                      </a:cubicBezTo>
                      <a:cubicBezTo>
                        <a:pt x="657" y="329"/>
                        <a:pt x="657" y="329"/>
                        <a:pt x="657" y="329"/>
                      </a:cubicBezTo>
                      <a:cubicBezTo>
                        <a:pt x="656" y="329"/>
                        <a:pt x="656" y="329"/>
                        <a:pt x="656" y="329"/>
                      </a:cubicBezTo>
                      <a:cubicBezTo>
                        <a:pt x="650" y="326"/>
                        <a:pt x="650" y="326"/>
                        <a:pt x="650" y="326"/>
                      </a:cubicBezTo>
                      <a:cubicBezTo>
                        <a:pt x="650" y="325"/>
                        <a:pt x="650" y="325"/>
                        <a:pt x="650" y="325"/>
                      </a:cubicBezTo>
                      <a:cubicBezTo>
                        <a:pt x="649" y="325"/>
                        <a:pt x="649" y="325"/>
                        <a:pt x="649" y="325"/>
                      </a:cubicBezTo>
                      <a:cubicBezTo>
                        <a:pt x="648" y="324"/>
                        <a:pt x="648" y="324"/>
                        <a:pt x="648" y="324"/>
                      </a:cubicBezTo>
                      <a:cubicBezTo>
                        <a:pt x="648" y="322"/>
                        <a:pt x="648" y="322"/>
                        <a:pt x="648" y="322"/>
                      </a:cubicBezTo>
                      <a:cubicBezTo>
                        <a:pt x="650" y="322"/>
                        <a:pt x="650" y="322"/>
                        <a:pt x="650" y="322"/>
                      </a:cubicBezTo>
                      <a:cubicBezTo>
                        <a:pt x="652" y="325"/>
                        <a:pt x="652" y="325"/>
                        <a:pt x="652" y="325"/>
                      </a:cubicBezTo>
                      <a:cubicBezTo>
                        <a:pt x="654" y="325"/>
                        <a:pt x="654" y="325"/>
                        <a:pt x="654" y="325"/>
                      </a:cubicBezTo>
                      <a:cubicBezTo>
                        <a:pt x="657" y="325"/>
                        <a:pt x="657" y="325"/>
                        <a:pt x="657" y="325"/>
                      </a:cubicBezTo>
                      <a:cubicBezTo>
                        <a:pt x="658" y="326"/>
                        <a:pt x="658" y="326"/>
                        <a:pt x="658" y="326"/>
                      </a:cubicBezTo>
                      <a:cubicBezTo>
                        <a:pt x="661" y="325"/>
                        <a:pt x="661" y="325"/>
                        <a:pt x="661" y="325"/>
                      </a:cubicBezTo>
                      <a:cubicBezTo>
                        <a:pt x="662" y="325"/>
                        <a:pt x="662" y="325"/>
                        <a:pt x="662" y="325"/>
                      </a:cubicBezTo>
                      <a:cubicBezTo>
                        <a:pt x="662" y="324"/>
                        <a:pt x="662" y="324"/>
                        <a:pt x="662" y="324"/>
                      </a:cubicBezTo>
                      <a:cubicBezTo>
                        <a:pt x="662" y="322"/>
                        <a:pt x="662" y="322"/>
                        <a:pt x="662" y="322"/>
                      </a:cubicBezTo>
                      <a:cubicBezTo>
                        <a:pt x="660" y="318"/>
                        <a:pt x="660" y="318"/>
                        <a:pt x="660" y="318"/>
                      </a:cubicBezTo>
                      <a:cubicBezTo>
                        <a:pt x="655" y="312"/>
                        <a:pt x="655" y="312"/>
                        <a:pt x="655" y="312"/>
                      </a:cubicBezTo>
                      <a:cubicBezTo>
                        <a:pt x="647" y="302"/>
                        <a:pt x="647" y="302"/>
                        <a:pt x="647" y="302"/>
                      </a:cubicBezTo>
                      <a:cubicBezTo>
                        <a:pt x="644" y="299"/>
                        <a:pt x="644" y="299"/>
                        <a:pt x="644" y="299"/>
                      </a:cubicBezTo>
                      <a:cubicBezTo>
                        <a:pt x="640" y="296"/>
                        <a:pt x="640" y="296"/>
                        <a:pt x="640" y="296"/>
                      </a:cubicBezTo>
                      <a:cubicBezTo>
                        <a:pt x="638" y="294"/>
                        <a:pt x="638" y="294"/>
                        <a:pt x="638" y="294"/>
                      </a:cubicBezTo>
                      <a:cubicBezTo>
                        <a:pt x="637" y="293"/>
                        <a:pt x="637" y="293"/>
                        <a:pt x="637" y="293"/>
                      </a:cubicBezTo>
                      <a:cubicBezTo>
                        <a:pt x="636" y="292"/>
                        <a:pt x="636" y="292"/>
                        <a:pt x="636" y="292"/>
                      </a:cubicBezTo>
                      <a:cubicBezTo>
                        <a:pt x="636" y="290"/>
                        <a:pt x="636" y="290"/>
                        <a:pt x="636" y="290"/>
                      </a:cubicBezTo>
                      <a:cubicBezTo>
                        <a:pt x="636" y="290"/>
                        <a:pt x="636" y="290"/>
                        <a:pt x="636" y="290"/>
                      </a:cubicBezTo>
                      <a:cubicBezTo>
                        <a:pt x="637" y="290"/>
                        <a:pt x="637" y="290"/>
                        <a:pt x="637" y="290"/>
                      </a:cubicBezTo>
                      <a:cubicBezTo>
                        <a:pt x="646" y="293"/>
                        <a:pt x="652" y="307"/>
                        <a:pt x="659" y="313"/>
                      </a:cubicBezTo>
                      <a:cubicBezTo>
                        <a:pt x="661" y="315"/>
                        <a:pt x="661" y="315"/>
                        <a:pt x="661" y="315"/>
                      </a:cubicBezTo>
                      <a:cubicBezTo>
                        <a:pt x="676" y="316"/>
                        <a:pt x="676" y="316"/>
                        <a:pt x="676" y="316"/>
                      </a:cubicBezTo>
                      <a:cubicBezTo>
                        <a:pt x="692" y="312"/>
                        <a:pt x="692" y="312"/>
                        <a:pt x="692" y="312"/>
                      </a:cubicBezTo>
                      <a:cubicBezTo>
                        <a:pt x="706" y="310"/>
                        <a:pt x="706" y="310"/>
                        <a:pt x="706" y="310"/>
                      </a:cubicBezTo>
                      <a:cubicBezTo>
                        <a:pt x="717" y="309"/>
                        <a:pt x="717" y="309"/>
                        <a:pt x="717" y="309"/>
                      </a:cubicBezTo>
                      <a:cubicBezTo>
                        <a:pt x="718" y="310"/>
                        <a:pt x="718" y="310"/>
                        <a:pt x="718" y="310"/>
                      </a:cubicBezTo>
                      <a:cubicBezTo>
                        <a:pt x="723" y="310"/>
                        <a:pt x="723" y="310"/>
                        <a:pt x="723" y="310"/>
                      </a:cubicBezTo>
                      <a:cubicBezTo>
                        <a:pt x="732" y="307"/>
                        <a:pt x="732" y="307"/>
                        <a:pt x="732" y="307"/>
                      </a:cubicBezTo>
                      <a:cubicBezTo>
                        <a:pt x="734" y="307"/>
                        <a:pt x="734" y="307"/>
                        <a:pt x="734" y="307"/>
                      </a:cubicBezTo>
                      <a:cubicBezTo>
                        <a:pt x="739" y="303"/>
                        <a:pt x="739" y="303"/>
                        <a:pt x="739" y="303"/>
                      </a:cubicBezTo>
                      <a:cubicBezTo>
                        <a:pt x="742" y="301"/>
                        <a:pt x="742" y="301"/>
                        <a:pt x="742" y="301"/>
                      </a:cubicBezTo>
                      <a:cubicBezTo>
                        <a:pt x="745" y="299"/>
                        <a:pt x="745" y="299"/>
                        <a:pt x="745" y="299"/>
                      </a:cubicBezTo>
                      <a:cubicBezTo>
                        <a:pt x="746" y="297"/>
                        <a:pt x="746" y="297"/>
                        <a:pt x="746" y="297"/>
                      </a:cubicBezTo>
                      <a:cubicBezTo>
                        <a:pt x="747" y="296"/>
                        <a:pt x="747" y="296"/>
                        <a:pt x="747" y="296"/>
                      </a:cubicBezTo>
                      <a:cubicBezTo>
                        <a:pt x="746" y="295"/>
                        <a:pt x="746" y="295"/>
                        <a:pt x="746" y="295"/>
                      </a:cubicBezTo>
                      <a:cubicBezTo>
                        <a:pt x="745" y="296"/>
                        <a:pt x="745" y="296"/>
                        <a:pt x="745" y="296"/>
                      </a:cubicBezTo>
                      <a:cubicBezTo>
                        <a:pt x="743" y="296"/>
                        <a:pt x="743" y="296"/>
                        <a:pt x="743" y="296"/>
                      </a:cubicBezTo>
                      <a:cubicBezTo>
                        <a:pt x="739" y="297"/>
                        <a:pt x="739" y="297"/>
                        <a:pt x="739" y="297"/>
                      </a:cubicBezTo>
                      <a:cubicBezTo>
                        <a:pt x="729" y="297"/>
                        <a:pt x="729" y="297"/>
                        <a:pt x="729" y="297"/>
                      </a:cubicBezTo>
                      <a:cubicBezTo>
                        <a:pt x="728" y="296"/>
                        <a:pt x="728" y="296"/>
                        <a:pt x="728" y="296"/>
                      </a:cubicBezTo>
                      <a:cubicBezTo>
                        <a:pt x="727" y="296"/>
                        <a:pt x="727" y="296"/>
                        <a:pt x="727" y="296"/>
                      </a:cubicBezTo>
                      <a:cubicBezTo>
                        <a:pt x="727" y="295"/>
                        <a:pt x="727" y="295"/>
                        <a:pt x="727" y="295"/>
                      </a:cubicBezTo>
                      <a:cubicBezTo>
                        <a:pt x="728" y="294"/>
                        <a:pt x="728" y="294"/>
                        <a:pt x="728" y="294"/>
                      </a:cubicBezTo>
                      <a:cubicBezTo>
                        <a:pt x="752" y="285"/>
                        <a:pt x="752" y="285"/>
                        <a:pt x="752" y="285"/>
                      </a:cubicBezTo>
                      <a:cubicBezTo>
                        <a:pt x="758" y="283"/>
                        <a:pt x="758" y="283"/>
                        <a:pt x="758" y="283"/>
                      </a:cubicBezTo>
                      <a:cubicBezTo>
                        <a:pt x="759" y="283"/>
                        <a:pt x="759" y="283"/>
                        <a:pt x="759" y="283"/>
                      </a:cubicBezTo>
                      <a:cubicBezTo>
                        <a:pt x="760" y="284"/>
                        <a:pt x="760" y="284"/>
                        <a:pt x="760" y="284"/>
                      </a:cubicBezTo>
                      <a:cubicBezTo>
                        <a:pt x="761" y="285"/>
                        <a:pt x="761" y="285"/>
                        <a:pt x="761" y="285"/>
                      </a:cubicBezTo>
                      <a:cubicBezTo>
                        <a:pt x="761" y="286"/>
                        <a:pt x="761" y="286"/>
                        <a:pt x="761" y="286"/>
                      </a:cubicBezTo>
                      <a:cubicBezTo>
                        <a:pt x="762" y="287"/>
                        <a:pt x="762" y="287"/>
                        <a:pt x="762" y="287"/>
                      </a:cubicBezTo>
                      <a:cubicBezTo>
                        <a:pt x="762" y="288"/>
                        <a:pt x="762" y="288"/>
                        <a:pt x="762" y="288"/>
                      </a:cubicBezTo>
                      <a:cubicBezTo>
                        <a:pt x="764" y="289"/>
                        <a:pt x="764" y="289"/>
                        <a:pt x="764" y="289"/>
                      </a:cubicBezTo>
                      <a:cubicBezTo>
                        <a:pt x="772" y="289"/>
                        <a:pt x="772" y="289"/>
                        <a:pt x="772" y="289"/>
                      </a:cubicBezTo>
                      <a:cubicBezTo>
                        <a:pt x="775" y="288"/>
                        <a:pt x="775" y="288"/>
                        <a:pt x="775" y="288"/>
                      </a:cubicBezTo>
                      <a:cubicBezTo>
                        <a:pt x="778" y="285"/>
                        <a:pt x="778" y="285"/>
                        <a:pt x="778" y="285"/>
                      </a:cubicBezTo>
                      <a:cubicBezTo>
                        <a:pt x="789" y="273"/>
                        <a:pt x="789" y="273"/>
                        <a:pt x="789" y="273"/>
                      </a:cubicBezTo>
                      <a:cubicBezTo>
                        <a:pt x="795" y="265"/>
                        <a:pt x="795" y="265"/>
                        <a:pt x="795" y="265"/>
                      </a:cubicBezTo>
                      <a:cubicBezTo>
                        <a:pt x="798" y="262"/>
                        <a:pt x="798" y="262"/>
                        <a:pt x="798" y="262"/>
                      </a:cubicBezTo>
                      <a:cubicBezTo>
                        <a:pt x="810" y="253"/>
                        <a:pt x="810" y="253"/>
                        <a:pt x="810" y="253"/>
                      </a:cubicBezTo>
                      <a:cubicBezTo>
                        <a:pt x="811" y="252"/>
                        <a:pt x="811" y="252"/>
                        <a:pt x="811" y="252"/>
                      </a:cubicBezTo>
                      <a:cubicBezTo>
                        <a:pt x="832" y="232"/>
                        <a:pt x="832" y="232"/>
                        <a:pt x="832" y="232"/>
                      </a:cubicBezTo>
                      <a:cubicBezTo>
                        <a:pt x="860" y="194"/>
                        <a:pt x="860" y="194"/>
                        <a:pt x="860" y="194"/>
                      </a:cubicBezTo>
                      <a:cubicBezTo>
                        <a:pt x="861" y="193"/>
                        <a:pt x="861" y="193"/>
                        <a:pt x="861" y="193"/>
                      </a:cubicBezTo>
                      <a:cubicBezTo>
                        <a:pt x="866" y="185"/>
                        <a:pt x="868" y="167"/>
                        <a:pt x="865" y="159"/>
                      </a:cubicBezTo>
                      <a:cubicBezTo>
                        <a:pt x="865" y="157"/>
                        <a:pt x="865" y="157"/>
                        <a:pt x="865" y="157"/>
                      </a:cubicBezTo>
                      <a:cubicBezTo>
                        <a:pt x="865" y="155"/>
                        <a:pt x="865" y="155"/>
                        <a:pt x="865" y="155"/>
                      </a:cubicBezTo>
                      <a:cubicBezTo>
                        <a:pt x="864" y="152"/>
                        <a:pt x="864" y="152"/>
                        <a:pt x="864" y="152"/>
                      </a:cubicBezTo>
                      <a:cubicBezTo>
                        <a:pt x="861" y="145"/>
                        <a:pt x="861" y="145"/>
                        <a:pt x="861" y="145"/>
                      </a:cubicBezTo>
                      <a:cubicBezTo>
                        <a:pt x="860" y="143"/>
                        <a:pt x="860" y="143"/>
                        <a:pt x="860" y="143"/>
                      </a:cubicBezTo>
                      <a:cubicBezTo>
                        <a:pt x="856" y="138"/>
                        <a:pt x="856" y="138"/>
                        <a:pt x="856" y="138"/>
                      </a:cubicBezTo>
                      <a:cubicBezTo>
                        <a:pt x="855" y="136"/>
                        <a:pt x="855" y="136"/>
                        <a:pt x="855" y="136"/>
                      </a:cubicBezTo>
                      <a:cubicBezTo>
                        <a:pt x="854" y="135"/>
                        <a:pt x="854" y="135"/>
                        <a:pt x="854" y="135"/>
                      </a:cubicBezTo>
                      <a:cubicBezTo>
                        <a:pt x="836" y="125"/>
                        <a:pt x="836" y="125"/>
                        <a:pt x="836" y="125"/>
                      </a:cubicBezTo>
                      <a:cubicBezTo>
                        <a:pt x="833" y="124"/>
                        <a:pt x="833" y="124"/>
                        <a:pt x="833" y="124"/>
                      </a:cubicBezTo>
                      <a:cubicBezTo>
                        <a:pt x="833" y="124"/>
                        <a:pt x="833" y="124"/>
                        <a:pt x="833" y="124"/>
                      </a:cubicBezTo>
                      <a:cubicBezTo>
                        <a:pt x="827" y="125"/>
                        <a:pt x="827" y="125"/>
                        <a:pt x="827" y="125"/>
                      </a:cubicBezTo>
                      <a:cubicBezTo>
                        <a:pt x="825" y="125"/>
                        <a:pt x="825" y="125"/>
                        <a:pt x="825" y="125"/>
                      </a:cubicBezTo>
                      <a:cubicBezTo>
                        <a:pt x="822" y="127"/>
                        <a:pt x="822" y="127"/>
                        <a:pt x="822" y="127"/>
                      </a:cubicBezTo>
                      <a:cubicBezTo>
                        <a:pt x="804" y="96"/>
                        <a:pt x="804" y="96"/>
                        <a:pt x="804" y="96"/>
                      </a:cubicBezTo>
                      <a:cubicBezTo>
                        <a:pt x="799" y="78"/>
                        <a:pt x="799" y="78"/>
                        <a:pt x="799" y="78"/>
                      </a:cubicBezTo>
                      <a:cubicBezTo>
                        <a:pt x="801" y="73"/>
                        <a:pt x="801" y="73"/>
                        <a:pt x="801" y="73"/>
                      </a:cubicBezTo>
                      <a:cubicBezTo>
                        <a:pt x="802" y="72"/>
                        <a:pt x="802" y="72"/>
                        <a:pt x="802" y="72"/>
                      </a:cubicBezTo>
                      <a:cubicBezTo>
                        <a:pt x="802" y="64"/>
                        <a:pt x="802" y="64"/>
                        <a:pt x="802" y="64"/>
                      </a:cubicBezTo>
                      <a:cubicBezTo>
                        <a:pt x="801" y="63"/>
                        <a:pt x="801" y="63"/>
                        <a:pt x="801" y="63"/>
                      </a:cubicBezTo>
                      <a:cubicBezTo>
                        <a:pt x="801" y="61"/>
                        <a:pt x="801" y="61"/>
                        <a:pt x="801" y="61"/>
                      </a:cubicBezTo>
                      <a:cubicBezTo>
                        <a:pt x="798" y="58"/>
                        <a:pt x="798" y="58"/>
                        <a:pt x="798" y="58"/>
                      </a:cubicBezTo>
                      <a:cubicBezTo>
                        <a:pt x="798" y="58"/>
                        <a:pt x="798" y="58"/>
                        <a:pt x="798" y="58"/>
                      </a:cubicBezTo>
                      <a:cubicBezTo>
                        <a:pt x="795" y="57"/>
                        <a:pt x="795" y="57"/>
                        <a:pt x="795" y="57"/>
                      </a:cubicBezTo>
                      <a:cubicBezTo>
                        <a:pt x="794" y="56"/>
                        <a:pt x="794" y="56"/>
                        <a:pt x="794" y="56"/>
                      </a:cubicBezTo>
                      <a:cubicBezTo>
                        <a:pt x="785" y="56"/>
                        <a:pt x="785" y="56"/>
                        <a:pt x="785" y="56"/>
                      </a:cubicBezTo>
                      <a:cubicBezTo>
                        <a:pt x="765" y="41"/>
                        <a:pt x="765" y="41"/>
                        <a:pt x="765" y="41"/>
                      </a:cubicBezTo>
                      <a:cubicBezTo>
                        <a:pt x="764" y="41"/>
                        <a:pt x="764" y="41"/>
                        <a:pt x="764" y="41"/>
                      </a:cubicBezTo>
                      <a:cubicBezTo>
                        <a:pt x="761" y="41"/>
                        <a:pt x="761" y="41"/>
                        <a:pt x="761" y="41"/>
                      </a:cubicBezTo>
                      <a:cubicBezTo>
                        <a:pt x="760" y="41"/>
                        <a:pt x="760" y="41"/>
                        <a:pt x="760" y="41"/>
                      </a:cubicBezTo>
                      <a:cubicBezTo>
                        <a:pt x="757" y="42"/>
                        <a:pt x="757" y="42"/>
                        <a:pt x="757" y="42"/>
                      </a:cubicBezTo>
                      <a:cubicBezTo>
                        <a:pt x="754" y="44"/>
                        <a:pt x="754" y="44"/>
                        <a:pt x="754" y="44"/>
                      </a:cubicBezTo>
                      <a:cubicBezTo>
                        <a:pt x="750" y="46"/>
                        <a:pt x="750" y="46"/>
                        <a:pt x="750" y="46"/>
                      </a:cubicBezTo>
                      <a:cubicBezTo>
                        <a:pt x="749" y="47"/>
                        <a:pt x="749" y="47"/>
                        <a:pt x="749" y="47"/>
                      </a:cubicBezTo>
                      <a:cubicBezTo>
                        <a:pt x="749" y="48"/>
                        <a:pt x="749" y="48"/>
                        <a:pt x="749" y="48"/>
                      </a:cubicBezTo>
                      <a:cubicBezTo>
                        <a:pt x="741" y="55"/>
                        <a:pt x="741" y="55"/>
                        <a:pt x="741" y="55"/>
                      </a:cubicBezTo>
                      <a:cubicBezTo>
                        <a:pt x="737" y="55"/>
                        <a:pt x="737" y="55"/>
                        <a:pt x="737" y="55"/>
                      </a:cubicBezTo>
                      <a:cubicBezTo>
                        <a:pt x="735" y="55"/>
                        <a:pt x="735" y="55"/>
                        <a:pt x="735" y="55"/>
                      </a:cubicBezTo>
                      <a:cubicBezTo>
                        <a:pt x="734" y="55"/>
                        <a:pt x="734" y="55"/>
                        <a:pt x="734" y="55"/>
                      </a:cubicBezTo>
                      <a:cubicBezTo>
                        <a:pt x="726" y="61"/>
                        <a:pt x="726" y="61"/>
                        <a:pt x="726" y="61"/>
                      </a:cubicBezTo>
                      <a:cubicBezTo>
                        <a:pt x="725" y="61"/>
                        <a:pt x="725" y="61"/>
                        <a:pt x="725" y="61"/>
                      </a:cubicBezTo>
                      <a:cubicBezTo>
                        <a:pt x="713" y="73"/>
                        <a:pt x="713" y="73"/>
                        <a:pt x="713" y="73"/>
                      </a:cubicBezTo>
                      <a:cubicBezTo>
                        <a:pt x="691" y="92"/>
                        <a:pt x="691" y="92"/>
                        <a:pt x="691" y="92"/>
                      </a:cubicBezTo>
                      <a:cubicBezTo>
                        <a:pt x="683" y="96"/>
                        <a:pt x="683" y="96"/>
                        <a:pt x="683" y="96"/>
                      </a:cubicBezTo>
                      <a:cubicBezTo>
                        <a:pt x="656" y="102"/>
                        <a:pt x="656" y="102"/>
                        <a:pt x="656" y="102"/>
                      </a:cubicBezTo>
                      <a:cubicBezTo>
                        <a:pt x="654" y="102"/>
                        <a:pt x="654" y="102"/>
                        <a:pt x="654" y="102"/>
                      </a:cubicBezTo>
                      <a:cubicBezTo>
                        <a:pt x="653" y="102"/>
                        <a:pt x="653" y="102"/>
                        <a:pt x="653" y="102"/>
                      </a:cubicBezTo>
                      <a:cubicBezTo>
                        <a:pt x="653" y="100"/>
                        <a:pt x="653" y="100"/>
                        <a:pt x="653" y="100"/>
                      </a:cubicBezTo>
                      <a:cubicBezTo>
                        <a:pt x="654" y="99"/>
                        <a:pt x="654" y="99"/>
                        <a:pt x="654" y="99"/>
                      </a:cubicBezTo>
                      <a:cubicBezTo>
                        <a:pt x="655" y="98"/>
                        <a:pt x="655" y="98"/>
                        <a:pt x="655" y="98"/>
                      </a:cubicBezTo>
                      <a:cubicBezTo>
                        <a:pt x="660" y="91"/>
                        <a:pt x="660" y="91"/>
                        <a:pt x="660" y="91"/>
                      </a:cubicBezTo>
                      <a:cubicBezTo>
                        <a:pt x="662" y="89"/>
                        <a:pt x="662" y="89"/>
                        <a:pt x="662" y="89"/>
                      </a:cubicBezTo>
                      <a:cubicBezTo>
                        <a:pt x="665" y="88"/>
                        <a:pt x="665" y="88"/>
                        <a:pt x="665" y="88"/>
                      </a:cubicBezTo>
                      <a:cubicBezTo>
                        <a:pt x="666" y="87"/>
                        <a:pt x="666" y="87"/>
                        <a:pt x="666" y="87"/>
                      </a:cubicBezTo>
                      <a:cubicBezTo>
                        <a:pt x="688" y="76"/>
                        <a:pt x="705" y="66"/>
                        <a:pt x="718" y="44"/>
                      </a:cubicBezTo>
                      <a:cubicBezTo>
                        <a:pt x="719" y="42"/>
                        <a:pt x="719" y="42"/>
                        <a:pt x="719" y="42"/>
                      </a:cubicBezTo>
                      <a:cubicBezTo>
                        <a:pt x="720" y="35"/>
                        <a:pt x="720" y="35"/>
                        <a:pt x="720" y="35"/>
                      </a:cubicBezTo>
                      <a:cubicBezTo>
                        <a:pt x="720" y="35"/>
                        <a:pt x="720" y="35"/>
                        <a:pt x="720" y="35"/>
                      </a:cubicBezTo>
                      <a:cubicBezTo>
                        <a:pt x="719" y="34"/>
                        <a:pt x="719" y="34"/>
                        <a:pt x="719" y="34"/>
                      </a:cubicBezTo>
                      <a:cubicBezTo>
                        <a:pt x="702" y="31"/>
                        <a:pt x="702" y="31"/>
                        <a:pt x="702" y="31"/>
                      </a:cubicBezTo>
                      <a:cubicBezTo>
                        <a:pt x="697" y="32"/>
                        <a:pt x="697" y="32"/>
                        <a:pt x="697" y="32"/>
                      </a:cubicBezTo>
                      <a:cubicBezTo>
                        <a:pt x="697" y="33"/>
                        <a:pt x="697" y="33"/>
                        <a:pt x="697" y="33"/>
                      </a:cubicBezTo>
                      <a:cubicBezTo>
                        <a:pt x="695" y="34"/>
                        <a:pt x="695" y="34"/>
                        <a:pt x="695" y="34"/>
                      </a:cubicBezTo>
                      <a:cubicBezTo>
                        <a:pt x="694" y="33"/>
                        <a:pt x="694" y="33"/>
                        <a:pt x="694" y="33"/>
                      </a:cubicBezTo>
                      <a:cubicBezTo>
                        <a:pt x="691" y="32"/>
                        <a:pt x="691" y="32"/>
                        <a:pt x="691" y="32"/>
                      </a:cubicBezTo>
                      <a:cubicBezTo>
                        <a:pt x="689" y="31"/>
                        <a:pt x="689" y="31"/>
                        <a:pt x="689" y="31"/>
                      </a:cubicBezTo>
                      <a:cubicBezTo>
                        <a:pt x="687" y="30"/>
                        <a:pt x="687" y="30"/>
                        <a:pt x="687" y="30"/>
                      </a:cubicBezTo>
                      <a:cubicBezTo>
                        <a:pt x="685" y="28"/>
                        <a:pt x="685" y="28"/>
                        <a:pt x="685" y="28"/>
                      </a:cubicBezTo>
                      <a:cubicBezTo>
                        <a:pt x="682" y="26"/>
                        <a:pt x="682" y="26"/>
                        <a:pt x="682" y="26"/>
                      </a:cubicBezTo>
                      <a:cubicBezTo>
                        <a:pt x="662" y="18"/>
                        <a:pt x="662" y="18"/>
                        <a:pt x="662" y="18"/>
                      </a:cubicBezTo>
                      <a:cubicBezTo>
                        <a:pt x="661" y="17"/>
                        <a:pt x="661" y="17"/>
                        <a:pt x="661" y="17"/>
                      </a:cubicBezTo>
                      <a:cubicBezTo>
                        <a:pt x="659" y="17"/>
                        <a:pt x="659" y="17"/>
                        <a:pt x="659" y="17"/>
                      </a:cubicBezTo>
                      <a:cubicBezTo>
                        <a:pt x="658" y="18"/>
                        <a:pt x="658" y="18"/>
                        <a:pt x="658" y="18"/>
                      </a:cubicBezTo>
                      <a:cubicBezTo>
                        <a:pt x="657" y="18"/>
                        <a:pt x="657" y="18"/>
                        <a:pt x="657" y="18"/>
                      </a:cubicBezTo>
                      <a:cubicBezTo>
                        <a:pt x="656" y="20"/>
                        <a:pt x="656" y="20"/>
                        <a:pt x="656" y="20"/>
                      </a:cubicBezTo>
                      <a:cubicBezTo>
                        <a:pt x="655" y="22"/>
                        <a:pt x="655" y="22"/>
                        <a:pt x="655" y="22"/>
                      </a:cubicBezTo>
                      <a:cubicBezTo>
                        <a:pt x="655" y="23"/>
                        <a:pt x="655" y="23"/>
                        <a:pt x="655" y="23"/>
                      </a:cubicBezTo>
                      <a:cubicBezTo>
                        <a:pt x="653" y="24"/>
                        <a:pt x="653" y="24"/>
                        <a:pt x="653" y="24"/>
                      </a:cubicBezTo>
                      <a:cubicBezTo>
                        <a:pt x="653" y="24"/>
                        <a:pt x="653" y="24"/>
                        <a:pt x="653" y="24"/>
                      </a:cubicBezTo>
                      <a:cubicBezTo>
                        <a:pt x="629" y="21"/>
                        <a:pt x="629" y="21"/>
                        <a:pt x="629" y="21"/>
                      </a:cubicBezTo>
                      <a:cubicBezTo>
                        <a:pt x="627" y="10"/>
                        <a:pt x="627" y="10"/>
                        <a:pt x="627" y="10"/>
                      </a:cubicBezTo>
                      <a:cubicBezTo>
                        <a:pt x="626" y="3"/>
                        <a:pt x="626" y="3"/>
                        <a:pt x="626" y="3"/>
                      </a:cubicBezTo>
                      <a:cubicBezTo>
                        <a:pt x="626" y="0"/>
                        <a:pt x="626" y="0"/>
                        <a:pt x="626" y="0"/>
                      </a:cubicBezTo>
                      <a:cubicBezTo>
                        <a:pt x="584" y="0"/>
                        <a:pt x="584" y="0"/>
                        <a:pt x="584" y="0"/>
                      </a:cubicBezTo>
                      <a:cubicBezTo>
                        <a:pt x="574" y="15"/>
                        <a:pt x="574" y="15"/>
                        <a:pt x="574" y="15"/>
                      </a:cubicBezTo>
                      <a:cubicBezTo>
                        <a:pt x="574" y="18"/>
                        <a:pt x="574" y="18"/>
                        <a:pt x="574" y="18"/>
                      </a:cubicBezTo>
                      <a:cubicBezTo>
                        <a:pt x="575" y="18"/>
                        <a:pt x="575" y="18"/>
                        <a:pt x="575" y="18"/>
                      </a:cubicBezTo>
                      <a:cubicBezTo>
                        <a:pt x="580" y="23"/>
                        <a:pt x="580" y="23"/>
                        <a:pt x="580" y="23"/>
                      </a:cubicBezTo>
                      <a:cubicBezTo>
                        <a:pt x="591" y="40"/>
                        <a:pt x="591" y="40"/>
                        <a:pt x="591" y="40"/>
                      </a:cubicBezTo>
                      <a:cubicBezTo>
                        <a:pt x="592" y="42"/>
                        <a:pt x="592" y="42"/>
                        <a:pt x="592" y="42"/>
                      </a:cubicBezTo>
                      <a:cubicBezTo>
                        <a:pt x="592" y="44"/>
                        <a:pt x="592" y="44"/>
                        <a:pt x="592" y="44"/>
                      </a:cubicBezTo>
                      <a:cubicBezTo>
                        <a:pt x="593" y="46"/>
                        <a:pt x="593" y="46"/>
                        <a:pt x="593" y="46"/>
                      </a:cubicBezTo>
                      <a:cubicBezTo>
                        <a:pt x="589" y="46"/>
                        <a:pt x="589" y="46"/>
                        <a:pt x="589" y="46"/>
                      </a:cubicBezTo>
                      <a:cubicBezTo>
                        <a:pt x="579" y="38"/>
                        <a:pt x="579" y="38"/>
                        <a:pt x="579" y="38"/>
                      </a:cubicBezTo>
                      <a:cubicBezTo>
                        <a:pt x="574" y="35"/>
                        <a:pt x="574" y="35"/>
                        <a:pt x="574" y="35"/>
                      </a:cubicBezTo>
                      <a:cubicBezTo>
                        <a:pt x="572" y="32"/>
                        <a:pt x="572" y="32"/>
                        <a:pt x="572" y="32"/>
                      </a:cubicBezTo>
                      <a:cubicBezTo>
                        <a:pt x="567" y="21"/>
                        <a:pt x="567" y="21"/>
                        <a:pt x="567" y="21"/>
                      </a:cubicBezTo>
                      <a:cubicBezTo>
                        <a:pt x="566" y="18"/>
                        <a:pt x="566" y="18"/>
                        <a:pt x="566" y="18"/>
                      </a:cubicBezTo>
                      <a:cubicBezTo>
                        <a:pt x="566" y="18"/>
                        <a:pt x="566" y="18"/>
                        <a:pt x="566" y="18"/>
                      </a:cubicBezTo>
                      <a:cubicBezTo>
                        <a:pt x="566" y="16"/>
                        <a:pt x="566" y="16"/>
                        <a:pt x="566" y="16"/>
                      </a:cubicBezTo>
                      <a:cubicBezTo>
                        <a:pt x="566" y="14"/>
                        <a:pt x="566" y="14"/>
                        <a:pt x="566" y="14"/>
                      </a:cubicBezTo>
                      <a:cubicBezTo>
                        <a:pt x="566" y="12"/>
                        <a:pt x="566" y="12"/>
                        <a:pt x="566" y="12"/>
                      </a:cubicBezTo>
                      <a:cubicBezTo>
                        <a:pt x="567" y="9"/>
                        <a:pt x="567" y="9"/>
                        <a:pt x="567" y="9"/>
                      </a:cubicBezTo>
                      <a:cubicBezTo>
                        <a:pt x="569" y="6"/>
                        <a:pt x="569" y="6"/>
                        <a:pt x="569" y="6"/>
                      </a:cubicBezTo>
                      <a:cubicBezTo>
                        <a:pt x="570" y="3"/>
                        <a:pt x="570" y="3"/>
                        <a:pt x="570" y="3"/>
                      </a:cubicBezTo>
                      <a:cubicBezTo>
                        <a:pt x="571" y="0"/>
                        <a:pt x="571" y="0"/>
                        <a:pt x="571" y="0"/>
                      </a:cubicBezTo>
                      <a:cubicBezTo>
                        <a:pt x="538" y="0"/>
                        <a:pt x="538" y="0"/>
                        <a:pt x="538" y="0"/>
                      </a:cubicBezTo>
                      <a:cubicBezTo>
                        <a:pt x="533" y="4"/>
                        <a:pt x="533" y="4"/>
                        <a:pt x="533" y="4"/>
                      </a:cubicBezTo>
                      <a:lnTo>
                        <a:pt x="532" y="6"/>
                      </a:lnTo>
                      <a:close/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787" name="Freeform 1090">
                  <a:extLst>
                    <a:ext uri="{FF2B5EF4-FFF2-40B4-BE49-F238E27FC236}">
                      <a16:creationId xmlns:a16="http://schemas.microsoft.com/office/drawing/2014/main" id="{81D2F969-7E0F-0E32-A6EB-0BD962ADC5A9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3159517" y="2390599"/>
                  <a:ext cx="5956" cy="3574"/>
                </a:xfrm>
                <a:custGeom>
                  <a:avLst/>
                  <a:gdLst>
                    <a:gd name="T0" fmla="*/ 4 w 5"/>
                    <a:gd name="T1" fmla="*/ 0 h 3"/>
                    <a:gd name="T2" fmla="*/ 4 w 5"/>
                    <a:gd name="T3" fmla="*/ 0 h 3"/>
                    <a:gd name="T4" fmla="*/ 4 w 5"/>
                    <a:gd name="T5" fmla="*/ 0 h 3"/>
                    <a:gd name="T6" fmla="*/ 3 w 5"/>
                    <a:gd name="T7" fmla="*/ 0 h 3"/>
                    <a:gd name="T8" fmla="*/ 2 w 5"/>
                    <a:gd name="T9" fmla="*/ 0 h 3"/>
                    <a:gd name="T10" fmla="*/ 1 w 5"/>
                    <a:gd name="T11" fmla="*/ 0 h 3"/>
                    <a:gd name="T12" fmla="*/ 1 w 5"/>
                    <a:gd name="T13" fmla="*/ 1 h 3"/>
                    <a:gd name="T14" fmla="*/ 0 w 5"/>
                    <a:gd name="T15" fmla="*/ 2 h 3"/>
                    <a:gd name="T16" fmla="*/ 0 w 5"/>
                    <a:gd name="T17" fmla="*/ 2 h 3"/>
                    <a:gd name="T18" fmla="*/ 0 w 5"/>
                    <a:gd name="T19" fmla="*/ 3 h 3"/>
                    <a:gd name="T20" fmla="*/ 0 w 5"/>
                    <a:gd name="T21" fmla="*/ 3 h 3"/>
                    <a:gd name="T22" fmla="*/ 3 w 5"/>
                    <a:gd name="T23" fmla="*/ 3 h 3"/>
                    <a:gd name="T24" fmla="*/ 4 w 5"/>
                    <a:gd name="T25" fmla="*/ 2 h 3"/>
                    <a:gd name="T26" fmla="*/ 5 w 5"/>
                    <a:gd name="T27" fmla="*/ 2 h 3"/>
                    <a:gd name="T28" fmla="*/ 5 w 5"/>
                    <a:gd name="T29" fmla="*/ 1 h 3"/>
                    <a:gd name="T30" fmla="*/ 5 w 5"/>
                    <a:gd name="T31" fmla="*/ 1 h 3"/>
                    <a:gd name="T32" fmla="*/ 5 w 5"/>
                    <a:gd name="T33" fmla="*/ 1 h 3"/>
                    <a:gd name="T34" fmla="*/ 5 w 5"/>
                    <a:gd name="T35" fmla="*/ 1 h 3"/>
                    <a:gd name="T36" fmla="*/ 4 w 5"/>
                    <a:gd name="T37" fmla="*/ 0 h 3"/>
                    <a:gd name="T38" fmla="*/ 4 w 5"/>
                    <a:gd name="T3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5" h="3">
                      <a:moveTo>
                        <a:pt x="4" y="0"/>
                      </a:move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3" y="0"/>
                      </a:lnTo>
                      <a:lnTo>
                        <a:pt x="2" y="0"/>
                      </a:lnTo>
                      <a:lnTo>
                        <a:pt x="1" y="0"/>
                      </a:lnTo>
                      <a:lnTo>
                        <a:pt x="1" y="1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3" y="3"/>
                      </a:lnTo>
                      <a:lnTo>
                        <a:pt x="4" y="2"/>
                      </a:lnTo>
                      <a:lnTo>
                        <a:pt x="5" y="2"/>
                      </a:lnTo>
                      <a:lnTo>
                        <a:pt x="5" y="1"/>
                      </a:lnTo>
                      <a:lnTo>
                        <a:pt x="5" y="1"/>
                      </a:lnTo>
                      <a:lnTo>
                        <a:pt x="5" y="1"/>
                      </a:lnTo>
                      <a:lnTo>
                        <a:pt x="5" y="1"/>
                      </a:lnTo>
                      <a:lnTo>
                        <a:pt x="4" y="0"/>
                      </a:lnTo>
                      <a:lnTo>
                        <a:pt x="4" y="0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788" name="Freeform 1091">
                  <a:extLst>
                    <a:ext uri="{FF2B5EF4-FFF2-40B4-BE49-F238E27FC236}">
                      <a16:creationId xmlns:a16="http://schemas.microsoft.com/office/drawing/2014/main" id="{2AED41FA-ABA6-0338-9047-90F8041926A7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3215512" y="2369154"/>
                  <a:ext cx="11914" cy="10723"/>
                </a:xfrm>
                <a:custGeom>
                  <a:avLst/>
                  <a:gdLst>
                    <a:gd name="T0" fmla="*/ 7 w 18"/>
                    <a:gd name="T1" fmla="*/ 0 h 15"/>
                    <a:gd name="T2" fmla="*/ 7 w 18"/>
                    <a:gd name="T3" fmla="*/ 0 h 15"/>
                    <a:gd name="T4" fmla="*/ 7 w 18"/>
                    <a:gd name="T5" fmla="*/ 0 h 15"/>
                    <a:gd name="T6" fmla="*/ 6 w 18"/>
                    <a:gd name="T7" fmla="*/ 0 h 15"/>
                    <a:gd name="T8" fmla="*/ 5 w 18"/>
                    <a:gd name="T9" fmla="*/ 1 h 15"/>
                    <a:gd name="T10" fmla="*/ 1 w 18"/>
                    <a:gd name="T11" fmla="*/ 5 h 15"/>
                    <a:gd name="T12" fmla="*/ 0 w 18"/>
                    <a:gd name="T13" fmla="*/ 7 h 15"/>
                    <a:gd name="T14" fmla="*/ 0 w 18"/>
                    <a:gd name="T15" fmla="*/ 8 h 15"/>
                    <a:gd name="T16" fmla="*/ 2 w 18"/>
                    <a:gd name="T17" fmla="*/ 9 h 15"/>
                    <a:gd name="T18" fmla="*/ 5 w 18"/>
                    <a:gd name="T19" fmla="*/ 12 h 15"/>
                    <a:gd name="T20" fmla="*/ 6 w 18"/>
                    <a:gd name="T21" fmla="*/ 13 h 15"/>
                    <a:gd name="T22" fmla="*/ 10 w 18"/>
                    <a:gd name="T23" fmla="*/ 14 h 15"/>
                    <a:gd name="T24" fmla="*/ 11 w 18"/>
                    <a:gd name="T25" fmla="*/ 15 h 15"/>
                    <a:gd name="T26" fmla="*/ 11 w 18"/>
                    <a:gd name="T27" fmla="*/ 15 h 15"/>
                    <a:gd name="T28" fmla="*/ 15 w 18"/>
                    <a:gd name="T29" fmla="*/ 15 h 15"/>
                    <a:gd name="T30" fmla="*/ 15 w 18"/>
                    <a:gd name="T31" fmla="*/ 15 h 15"/>
                    <a:gd name="T32" fmla="*/ 16 w 18"/>
                    <a:gd name="T33" fmla="*/ 15 h 15"/>
                    <a:gd name="T34" fmla="*/ 17 w 18"/>
                    <a:gd name="T35" fmla="*/ 14 h 15"/>
                    <a:gd name="T36" fmla="*/ 17 w 18"/>
                    <a:gd name="T37" fmla="*/ 14 h 15"/>
                    <a:gd name="T38" fmla="*/ 18 w 18"/>
                    <a:gd name="T39" fmla="*/ 13 h 15"/>
                    <a:gd name="T40" fmla="*/ 18 w 18"/>
                    <a:gd name="T41" fmla="*/ 12 h 15"/>
                    <a:gd name="T42" fmla="*/ 12 w 18"/>
                    <a:gd name="T43" fmla="*/ 3 h 15"/>
                    <a:gd name="T44" fmla="*/ 11 w 18"/>
                    <a:gd name="T45" fmla="*/ 2 h 15"/>
                    <a:gd name="T46" fmla="*/ 10 w 18"/>
                    <a:gd name="T47" fmla="*/ 1 h 15"/>
                    <a:gd name="T48" fmla="*/ 7 w 18"/>
                    <a:gd name="T49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18" h="15">
                      <a:moveTo>
                        <a:pt x="7" y="0"/>
                      </a:move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0" y="7"/>
                        <a:pt x="0" y="7"/>
                        <a:pt x="0" y="7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2" y="9"/>
                        <a:pt x="2" y="9"/>
                        <a:pt x="2" y="9"/>
                      </a:cubicBezTo>
                      <a:cubicBezTo>
                        <a:pt x="5" y="12"/>
                        <a:pt x="5" y="12"/>
                        <a:pt x="5" y="12"/>
                      </a:cubicBezTo>
                      <a:cubicBezTo>
                        <a:pt x="6" y="13"/>
                        <a:pt x="6" y="13"/>
                        <a:pt x="6" y="13"/>
                      </a:cubicBezTo>
                      <a:cubicBezTo>
                        <a:pt x="10" y="14"/>
                        <a:pt x="10" y="14"/>
                        <a:pt x="10" y="14"/>
                      </a:cubicBezTo>
                      <a:cubicBezTo>
                        <a:pt x="11" y="15"/>
                        <a:pt x="11" y="15"/>
                        <a:pt x="11" y="15"/>
                      </a:cubicBezTo>
                      <a:cubicBezTo>
                        <a:pt x="11" y="15"/>
                        <a:pt x="11" y="15"/>
                        <a:pt x="11" y="15"/>
                      </a:cubicBezTo>
                      <a:cubicBezTo>
                        <a:pt x="15" y="15"/>
                        <a:pt x="15" y="15"/>
                        <a:pt x="15" y="15"/>
                      </a:cubicBezTo>
                      <a:cubicBezTo>
                        <a:pt x="15" y="15"/>
                        <a:pt x="15" y="15"/>
                        <a:pt x="15" y="15"/>
                      </a:cubicBezTo>
                      <a:cubicBezTo>
                        <a:pt x="16" y="15"/>
                        <a:pt x="16" y="15"/>
                        <a:pt x="16" y="15"/>
                      </a:cubicBezTo>
                      <a:cubicBezTo>
                        <a:pt x="17" y="14"/>
                        <a:pt x="17" y="14"/>
                        <a:pt x="17" y="14"/>
                      </a:cubicBezTo>
                      <a:cubicBezTo>
                        <a:pt x="17" y="14"/>
                        <a:pt x="17" y="14"/>
                        <a:pt x="17" y="14"/>
                      </a:cubicBezTo>
                      <a:cubicBezTo>
                        <a:pt x="18" y="13"/>
                        <a:pt x="18" y="13"/>
                        <a:pt x="18" y="13"/>
                      </a:cubicBezTo>
                      <a:cubicBezTo>
                        <a:pt x="18" y="12"/>
                        <a:pt x="18" y="12"/>
                        <a:pt x="18" y="12"/>
                      </a:cubicBezTo>
                      <a:cubicBezTo>
                        <a:pt x="15" y="6"/>
                        <a:pt x="16" y="7"/>
                        <a:pt x="12" y="3"/>
                      </a:cubicBezTo>
                      <a:cubicBezTo>
                        <a:pt x="11" y="2"/>
                        <a:pt x="11" y="2"/>
                        <a:pt x="11" y="2"/>
                      </a:cubicBezTo>
                      <a:cubicBezTo>
                        <a:pt x="10" y="1"/>
                        <a:pt x="10" y="1"/>
                        <a:pt x="10" y="1"/>
                      </a:cubicBezTo>
                      <a:cubicBezTo>
                        <a:pt x="7" y="0"/>
                        <a:pt x="7" y="0"/>
                        <a:pt x="7" y="0"/>
                      </a:cubicBez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789" name="Freeform 1092">
                  <a:extLst>
                    <a:ext uri="{FF2B5EF4-FFF2-40B4-BE49-F238E27FC236}">
                      <a16:creationId xmlns:a16="http://schemas.microsoft.com/office/drawing/2014/main" id="{853F8E99-61E3-37FF-9705-F986AC0E02D4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3238148" y="2269078"/>
                  <a:ext cx="3574" cy="2383"/>
                </a:xfrm>
                <a:custGeom>
                  <a:avLst/>
                  <a:gdLst>
                    <a:gd name="T0" fmla="*/ 3 w 3"/>
                    <a:gd name="T1" fmla="*/ 1 h 2"/>
                    <a:gd name="T2" fmla="*/ 3 w 3"/>
                    <a:gd name="T3" fmla="*/ 0 h 2"/>
                    <a:gd name="T4" fmla="*/ 3 w 3"/>
                    <a:gd name="T5" fmla="*/ 0 h 2"/>
                    <a:gd name="T6" fmla="*/ 3 w 3"/>
                    <a:gd name="T7" fmla="*/ 0 h 2"/>
                    <a:gd name="T8" fmla="*/ 0 w 3"/>
                    <a:gd name="T9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2">
                      <a:moveTo>
                        <a:pt x="3" y="1"/>
                      </a:move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0" y="2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790" name="Line 1093">
                  <a:extLst>
                    <a:ext uri="{FF2B5EF4-FFF2-40B4-BE49-F238E27FC236}">
                      <a16:creationId xmlns:a16="http://schemas.microsoft.com/office/drawing/2014/main" id="{2DB637D6-87FD-11F7-CC0C-380464802D5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gray">
                <a:xfrm>
                  <a:off x="3238148" y="2271460"/>
                  <a:ext cx="0" cy="0"/>
                </a:xfrm>
                <a:prstGeom prst="line">
                  <a:avLst/>
                </a:pr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791" name="Freeform 1094">
                  <a:extLst>
                    <a:ext uri="{FF2B5EF4-FFF2-40B4-BE49-F238E27FC236}">
                      <a16:creationId xmlns:a16="http://schemas.microsoft.com/office/drawing/2014/main" id="{3054CD61-F1A1-9B30-6F45-9604EBF8C92D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3233382" y="2270269"/>
                  <a:ext cx="13105" cy="17870"/>
                </a:xfrm>
                <a:custGeom>
                  <a:avLst/>
                  <a:gdLst>
                    <a:gd name="T0" fmla="*/ 4 w 11"/>
                    <a:gd name="T1" fmla="*/ 1 h 15"/>
                    <a:gd name="T2" fmla="*/ 2 w 11"/>
                    <a:gd name="T3" fmla="*/ 2 h 15"/>
                    <a:gd name="T4" fmla="*/ 1 w 11"/>
                    <a:gd name="T5" fmla="*/ 2 h 15"/>
                    <a:gd name="T6" fmla="*/ 1 w 11"/>
                    <a:gd name="T7" fmla="*/ 2 h 15"/>
                    <a:gd name="T8" fmla="*/ 0 w 11"/>
                    <a:gd name="T9" fmla="*/ 2 h 15"/>
                    <a:gd name="T10" fmla="*/ 0 w 11"/>
                    <a:gd name="T11" fmla="*/ 4 h 15"/>
                    <a:gd name="T12" fmla="*/ 2 w 11"/>
                    <a:gd name="T13" fmla="*/ 11 h 15"/>
                    <a:gd name="T14" fmla="*/ 2 w 11"/>
                    <a:gd name="T15" fmla="*/ 12 h 15"/>
                    <a:gd name="T16" fmla="*/ 3 w 11"/>
                    <a:gd name="T17" fmla="*/ 13 h 15"/>
                    <a:gd name="T18" fmla="*/ 3 w 11"/>
                    <a:gd name="T19" fmla="*/ 14 h 15"/>
                    <a:gd name="T20" fmla="*/ 3 w 11"/>
                    <a:gd name="T21" fmla="*/ 14 h 15"/>
                    <a:gd name="T22" fmla="*/ 4 w 11"/>
                    <a:gd name="T23" fmla="*/ 15 h 15"/>
                    <a:gd name="T24" fmla="*/ 7 w 11"/>
                    <a:gd name="T25" fmla="*/ 15 h 15"/>
                    <a:gd name="T26" fmla="*/ 8 w 11"/>
                    <a:gd name="T27" fmla="*/ 15 h 15"/>
                    <a:gd name="T28" fmla="*/ 9 w 11"/>
                    <a:gd name="T29" fmla="*/ 14 h 15"/>
                    <a:gd name="T30" fmla="*/ 9 w 11"/>
                    <a:gd name="T31" fmla="*/ 14 h 15"/>
                    <a:gd name="T32" fmla="*/ 10 w 11"/>
                    <a:gd name="T33" fmla="*/ 14 h 15"/>
                    <a:gd name="T34" fmla="*/ 10 w 11"/>
                    <a:gd name="T35" fmla="*/ 14 h 15"/>
                    <a:gd name="T36" fmla="*/ 10 w 11"/>
                    <a:gd name="T37" fmla="*/ 13 h 15"/>
                    <a:gd name="T38" fmla="*/ 11 w 11"/>
                    <a:gd name="T39" fmla="*/ 12 h 15"/>
                    <a:gd name="T40" fmla="*/ 11 w 11"/>
                    <a:gd name="T41" fmla="*/ 12 h 15"/>
                    <a:gd name="T42" fmla="*/ 10 w 11"/>
                    <a:gd name="T43" fmla="*/ 11 h 15"/>
                    <a:gd name="T44" fmla="*/ 9 w 11"/>
                    <a:gd name="T45" fmla="*/ 10 h 15"/>
                    <a:gd name="T46" fmla="*/ 9 w 11"/>
                    <a:gd name="T47" fmla="*/ 8 h 15"/>
                    <a:gd name="T48" fmla="*/ 8 w 11"/>
                    <a:gd name="T49" fmla="*/ 7 h 15"/>
                    <a:gd name="T50" fmla="*/ 8 w 11"/>
                    <a:gd name="T51" fmla="*/ 7 h 15"/>
                    <a:gd name="T52" fmla="*/ 8 w 11"/>
                    <a:gd name="T53" fmla="*/ 3 h 15"/>
                    <a:gd name="T54" fmla="*/ 7 w 11"/>
                    <a:gd name="T55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</a:cxnLst>
                  <a:rect l="0" t="0" r="r" b="b"/>
                  <a:pathLst>
                    <a:path w="11" h="15">
                      <a:moveTo>
                        <a:pt x="4" y="1"/>
                      </a:moveTo>
                      <a:lnTo>
                        <a:pt x="2" y="2"/>
                      </a:lnTo>
                      <a:lnTo>
                        <a:pt x="1" y="2"/>
                      </a:lnTo>
                      <a:lnTo>
                        <a:pt x="1" y="2"/>
                      </a:lnTo>
                      <a:lnTo>
                        <a:pt x="0" y="2"/>
                      </a:lnTo>
                      <a:lnTo>
                        <a:pt x="0" y="4"/>
                      </a:lnTo>
                      <a:lnTo>
                        <a:pt x="2" y="11"/>
                      </a:lnTo>
                      <a:lnTo>
                        <a:pt x="2" y="12"/>
                      </a:lnTo>
                      <a:lnTo>
                        <a:pt x="3" y="13"/>
                      </a:lnTo>
                      <a:lnTo>
                        <a:pt x="3" y="14"/>
                      </a:lnTo>
                      <a:lnTo>
                        <a:pt x="3" y="14"/>
                      </a:lnTo>
                      <a:lnTo>
                        <a:pt x="4" y="15"/>
                      </a:lnTo>
                      <a:lnTo>
                        <a:pt x="7" y="15"/>
                      </a:lnTo>
                      <a:lnTo>
                        <a:pt x="8" y="15"/>
                      </a:lnTo>
                      <a:lnTo>
                        <a:pt x="9" y="14"/>
                      </a:lnTo>
                      <a:lnTo>
                        <a:pt x="9" y="14"/>
                      </a:lnTo>
                      <a:lnTo>
                        <a:pt x="10" y="14"/>
                      </a:lnTo>
                      <a:lnTo>
                        <a:pt x="10" y="14"/>
                      </a:lnTo>
                      <a:lnTo>
                        <a:pt x="10" y="13"/>
                      </a:lnTo>
                      <a:lnTo>
                        <a:pt x="11" y="12"/>
                      </a:lnTo>
                      <a:lnTo>
                        <a:pt x="11" y="12"/>
                      </a:lnTo>
                      <a:lnTo>
                        <a:pt x="10" y="11"/>
                      </a:lnTo>
                      <a:lnTo>
                        <a:pt x="9" y="10"/>
                      </a:lnTo>
                      <a:lnTo>
                        <a:pt x="9" y="8"/>
                      </a:lnTo>
                      <a:lnTo>
                        <a:pt x="8" y="7"/>
                      </a:lnTo>
                      <a:lnTo>
                        <a:pt x="8" y="7"/>
                      </a:lnTo>
                      <a:lnTo>
                        <a:pt x="8" y="3"/>
                      </a:lnTo>
                      <a:lnTo>
                        <a:pt x="7" y="0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792" name="Freeform 1095">
                  <a:extLst>
                    <a:ext uri="{FF2B5EF4-FFF2-40B4-BE49-F238E27FC236}">
                      <a16:creationId xmlns:a16="http://schemas.microsoft.com/office/drawing/2014/main" id="{631B1381-9B4D-E969-D333-C732F3F5CCE2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3200024" y="2282183"/>
                  <a:ext cx="4765" cy="7149"/>
                </a:xfrm>
                <a:custGeom>
                  <a:avLst/>
                  <a:gdLst>
                    <a:gd name="T0" fmla="*/ 4 w 4"/>
                    <a:gd name="T1" fmla="*/ 0 h 6"/>
                    <a:gd name="T2" fmla="*/ 4 w 4"/>
                    <a:gd name="T3" fmla="*/ 0 h 6"/>
                    <a:gd name="T4" fmla="*/ 4 w 4"/>
                    <a:gd name="T5" fmla="*/ 0 h 6"/>
                    <a:gd name="T6" fmla="*/ 3 w 4"/>
                    <a:gd name="T7" fmla="*/ 0 h 6"/>
                    <a:gd name="T8" fmla="*/ 3 w 4"/>
                    <a:gd name="T9" fmla="*/ 0 h 6"/>
                    <a:gd name="T10" fmla="*/ 2 w 4"/>
                    <a:gd name="T11" fmla="*/ 0 h 6"/>
                    <a:gd name="T12" fmla="*/ 1 w 4"/>
                    <a:gd name="T13" fmla="*/ 2 h 6"/>
                    <a:gd name="T14" fmla="*/ 0 w 4"/>
                    <a:gd name="T15" fmla="*/ 2 h 6"/>
                    <a:gd name="T16" fmla="*/ 0 w 4"/>
                    <a:gd name="T17" fmla="*/ 5 h 6"/>
                    <a:gd name="T18" fmla="*/ 0 w 4"/>
                    <a:gd name="T19" fmla="*/ 5 h 6"/>
                    <a:gd name="T20" fmla="*/ 0 w 4"/>
                    <a:gd name="T21" fmla="*/ 6 h 6"/>
                    <a:gd name="T22" fmla="*/ 2 w 4"/>
                    <a:gd name="T23" fmla="*/ 5 h 6"/>
                    <a:gd name="T24" fmla="*/ 2 w 4"/>
                    <a:gd name="T25" fmla="*/ 5 h 6"/>
                    <a:gd name="T26" fmla="*/ 2 w 4"/>
                    <a:gd name="T27" fmla="*/ 5 h 6"/>
                    <a:gd name="T28" fmla="*/ 4 w 4"/>
                    <a:gd name="T29" fmla="*/ 2 h 6"/>
                    <a:gd name="T30" fmla="*/ 4 w 4"/>
                    <a:gd name="T31" fmla="*/ 0 h 6"/>
                    <a:gd name="T32" fmla="*/ 4 w 4"/>
                    <a:gd name="T33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" h="6">
                      <a:moveTo>
                        <a:pt x="4" y="0"/>
                      </a:move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2" y="0"/>
                      </a:lnTo>
                      <a:lnTo>
                        <a:pt x="1" y="2"/>
                      </a:lnTo>
                      <a:lnTo>
                        <a:pt x="0" y="2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6"/>
                      </a:lnTo>
                      <a:lnTo>
                        <a:pt x="2" y="5"/>
                      </a:lnTo>
                      <a:lnTo>
                        <a:pt x="2" y="5"/>
                      </a:lnTo>
                      <a:lnTo>
                        <a:pt x="2" y="5"/>
                      </a:lnTo>
                      <a:lnTo>
                        <a:pt x="4" y="2"/>
                      </a:lnTo>
                      <a:lnTo>
                        <a:pt x="4" y="0"/>
                      </a:lnTo>
                      <a:lnTo>
                        <a:pt x="4" y="0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793" name="Freeform 1096">
                  <a:extLst>
                    <a:ext uri="{FF2B5EF4-FFF2-40B4-BE49-F238E27FC236}">
                      <a16:creationId xmlns:a16="http://schemas.microsoft.com/office/drawing/2014/main" id="{5DA356CF-243D-0E8F-24E9-9B715376DB90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3235765" y="2261929"/>
                  <a:ext cx="1191" cy="3574"/>
                </a:xfrm>
                <a:custGeom>
                  <a:avLst/>
                  <a:gdLst>
                    <a:gd name="T0" fmla="*/ 1 w 1"/>
                    <a:gd name="T1" fmla="*/ 0 h 3"/>
                    <a:gd name="T2" fmla="*/ 1 w 1"/>
                    <a:gd name="T3" fmla="*/ 0 h 3"/>
                    <a:gd name="T4" fmla="*/ 0 w 1"/>
                    <a:gd name="T5" fmla="*/ 0 h 3"/>
                    <a:gd name="T6" fmla="*/ 0 w 1"/>
                    <a:gd name="T7" fmla="*/ 0 h 3"/>
                    <a:gd name="T8" fmla="*/ 0 w 1"/>
                    <a:gd name="T9" fmla="*/ 2 h 3"/>
                    <a:gd name="T10" fmla="*/ 0 w 1"/>
                    <a:gd name="T11" fmla="*/ 2 h 3"/>
                    <a:gd name="T12" fmla="*/ 0 w 1"/>
                    <a:gd name="T13" fmla="*/ 3 h 3"/>
                    <a:gd name="T14" fmla="*/ 1 w 1"/>
                    <a:gd name="T15" fmla="*/ 3 h 3"/>
                    <a:gd name="T16" fmla="*/ 1 w 1"/>
                    <a:gd name="T17" fmla="*/ 2 h 3"/>
                    <a:gd name="T18" fmla="*/ 1 w 1"/>
                    <a:gd name="T19" fmla="*/ 1 h 3"/>
                    <a:gd name="T20" fmla="*/ 1 w 1"/>
                    <a:gd name="T21" fmla="*/ 1 h 3"/>
                    <a:gd name="T22" fmla="*/ 1 w 1"/>
                    <a:gd name="T23" fmla="*/ 0 h 3"/>
                    <a:gd name="T24" fmla="*/ 1 w 1"/>
                    <a:gd name="T25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" h="3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3"/>
                      </a:lnTo>
                      <a:lnTo>
                        <a:pt x="1" y="3"/>
                      </a:lnTo>
                      <a:lnTo>
                        <a:pt x="1" y="2"/>
                      </a:ln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1" y="0"/>
                      </a:lnTo>
                      <a:lnTo>
                        <a:pt x="1" y="0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794" name="Freeform 1097">
                  <a:extLst>
                    <a:ext uri="{FF2B5EF4-FFF2-40B4-BE49-F238E27FC236}">
                      <a16:creationId xmlns:a16="http://schemas.microsoft.com/office/drawing/2014/main" id="{8E10C3CD-91A2-500E-0DAE-F6A079C55740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3228617" y="2257164"/>
                  <a:ext cx="7149" cy="7149"/>
                </a:xfrm>
                <a:custGeom>
                  <a:avLst/>
                  <a:gdLst>
                    <a:gd name="T0" fmla="*/ 6 w 10"/>
                    <a:gd name="T1" fmla="*/ 2 h 10"/>
                    <a:gd name="T2" fmla="*/ 4 w 10"/>
                    <a:gd name="T3" fmla="*/ 4 h 10"/>
                    <a:gd name="T4" fmla="*/ 3 w 10"/>
                    <a:gd name="T5" fmla="*/ 4 h 10"/>
                    <a:gd name="T6" fmla="*/ 2 w 10"/>
                    <a:gd name="T7" fmla="*/ 3 h 10"/>
                    <a:gd name="T8" fmla="*/ 2 w 10"/>
                    <a:gd name="T9" fmla="*/ 2 h 10"/>
                    <a:gd name="T10" fmla="*/ 1 w 10"/>
                    <a:gd name="T11" fmla="*/ 2 h 10"/>
                    <a:gd name="T12" fmla="*/ 0 w 10"/>
                    <a:gd name="T13" fmla="*/ 2 h 10"/>
                    <a:gd name="T14" fmla="*/ 0 w 10"/>
                    <a:gd name="T15" fmla="*/ 3 h 10"/>
                    <a:gd name="T16" fmla="*/ 3 w 10"/>
                    <a:gd name="T17" fmla="*/ 10 h 10"/>
                    <a:gd name="T18" fmla="*/ 4 w 10"/>
                    <a:gd name="T19" fmla="*/ 10 h 10"/>
                    <a:gd name="T20" fmla="*/ 4 w 10"/>
                    <a:gd name="T21" fmla="*/ 10 h 10"/>
                    <a:gd name="T22" fmla="*/ 7 w 10"/>
                    <a:gd name="T23" fmla="*/ 10 h 10"/>
                    <a:gd name="T24" fmla="*/ 7 w 10"/>
                    <a:gd name="T25" fmla="*/ 10 h 10"/>
                    <a:gd name="T26" fmla="*/ 8 w 10"/>
                    <a:gd name="T27" fmla="*/ 9 h 10"/>
                    <a:gd name="T28" fmla="*/ 8 w 10"/>
                    <a:gd name="T29" fmla="*/ 8 h 10"/>
                    <a:gd name="T30" fmla="*/ 10 w 10"/>
                    <a:gd name="T31" fmla="*/ 4 h 10"/>
                    <a:gd name="T32" fmla="*/ 10 w 10"/>
                    <a:gd name="T33" fmla="*/ 4 h 10"/>
                    <a:gd name="T34" fmla="*/ 9 w 10"/>
                    <a:gd name="T35" fmla="*/ 0 h 10"/>
                    <a:gd name="T36" fmla="*/ 6 w 10"/>
                    <a:gd name="T37" fmla="*/ 2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0" h="10">
                      <a:moveTo>
                        <a:pt x="6" y="2"/>
                      </a:move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1" y="6"/>
                        <a:pt x="2" y="8"/>
                        <a:pt x="3" y="10"/>
                      </a:cubicBezTo>
                      <a:cubicBezTo>
                        <a:pt x="4" y="10"/>
                        <a:pt x="4" y="10"/>
                        <a:pt x="4" y="10"/>
                      </a:cubicBezTo>
                      <a:cubicBezTo>
                        <a:pt x="4" y="10"/>
                        <a:pt x="4" y="10"/>
                        <a:pt x="4" y="10"/>
                      </a:cubicBezTo>
                      <a:cubicBezTo>
                        <a:pt x="7" y="10"/>
                        <a:pt x="7" y="10"/>
                        <a:pt x="7" y="10"/>
                      </a:cubicBezTo>
                      <a:cubicBezTo>
                        <a:pt x="7" y="10"/>
                        <a:pt x="7" y="10"/>
                        <a:pt x="7" y="10"/>
                      </a:cubicBezTo>
                      <a:cubicBezTo>
                        <a:pt x="8" y="9"/>
                        <a:pt x="8" y="9"/>
                        <a:pt x="8" y="9"/>
                      </a:cubicBezTo>
                      <a:cubicBezTo>
                        <a:pt x="8" y="8"/>
                        <a:pt x="8" y="8"/>
                        <a:pt x="8" y="8"/>
                      </a:cubicBezTo>
                      <a:cubicBezTo>
                        <a:pt x="10" y="4"/>
                        <a:pt x="10" y="4"/>
                        <a:pt x="10" y="4"/>
                      </a:cubicBezTo>
                      <a:cubicBezTo>
                        <a:pt x="10" y="4"/>
                        <a:pt x="10" y="4"/>
                        <a:pt x="10" y="4"/>
                      </a:cubicBezTo>
                      <a:cubicBezTo>
                        <a:pt x="9" y="0"/>
                        <a:pt x="9" y="0"/>
                        <a:pt x="9" y="0"/>
                      </a:cubicBezTo>
                      <a:cubicBezTo>
                        <a:pt x="6" y="2"/>
                        <a:pt x="6" y="2"/>
                        <a:pt x="6" y="2"/>
                      </a:cubicBez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795" name="Freeform 1098">
                  <a:extLst>
                    <a:ext uri="{FF2B5EF4-FFF2-40B4-BE49-F238E27FC236}">
                      <a16:creationId xmlns:a16="http://schemas.microsoft.com/office/drawing/2014/main" id="{2D57F923-F188-7E4C-64DA-E6E074A628C7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3215512" y="2270269"/>
                  <a:ext cx="2383" cy="5956"/>
                </a:xfrm>
                <a:custGeom>
                  <a:avLst/>
                  <a:gdLst>
                    <a:gd name="T0" fmla="*/ 0 w 2"/>
                    <a:gd name="T1" fmla="*/ 1 h 5"/>
                    <a:gd name="T2" fmla="*/ 0 w 2"/>
                    <a:gd name="T3" fmla="*/ 1 h 5"/>
                    <a:gd name="T4" fmla="*/ 0 w 2"/>
                    <a:gd name="T5" fmla="*/ 1 h 5"/>
                    <a:gd name="T6" fmla="*/ 0 w 2"/>
                    <a:gd name="T7" fmla="*/ 2 h 5"/>
                    <a:gd name="T8" fmla="*/ 1 w 2"/>
                    <a:gd name="T9" fmla="*/ 5 h 5"/>
                    <a:gd name="T10" fmla="*/ 1 w 2"/>
                    <a:gd name="T11" fmla="*/ 5 h 5"/>
                    <a:gd name="T12" fmla="*/ 1 w 2"/>
                    <a:gd name="T13" fmla="*/ 5 h 5"/>
                    <a:gd name="T14" fmla="*/ 2 w 2"/>
                    <a:gd name="T15" fmla="*/ 5 h 5"/>
                    <a:gd name="T16" fmla="*/ 2 w 2"/>
                    <a:gd name="T17" fmla="*/ 3 h 5"/>
                    <a:gd name="T18" fmla="*/ 2 w 2"/>
                    <a:gd name="T19" fmla="*/ 3 h 5"/>
                    <a:gd name="T20" fmla="*/ 2 w 2"/>
                    <a:gd name="T21" fmla="*/ 1 h 5"/>
                    <a:gd name="T22" fmla="*/ 2 w 2"/>
                    <a:gd name="T23" fmla="*/ 0 h 5"/>
                    <a:gd name="T24" fmla="*/ 2 w 2"/>
                    <a:gd name="T25" fmla="*/ 0 h 5"/>
                    <a:gd name="T26" fmla="*/ 2 w 2"/>
                    <a:gd name="T27" fmla="*/ 0 h 5"/>
                    <a:gd name="T28" fmla="*/ 1 w 2"/>
                    <a:gd name="T29" fmla="*/ 0 h 5"/>
                    <a:gd name="T30" fmla="*/ 0 w 2"/>
                    <a:gd name="T31" fmla="*/ 1 h 5"/>
                    <a:gd name="T32" fmla="*/ 0 w 2"/>
                    <a:gd name="T33" fmla="*/ 1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" h="5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2"/>
                      </a:lnTo>
                      <a:lnTo>
                        <a:pt x="1" y="5"/>
                      </a:lnTo>
                      <a:lnTo>
                        <a:pt x="1" y="5"/>
                      </a:lnTo>
                      <a:lnTo>
                        <a:pt x="1" y="5"/>
                      </a:lnTo>
                      <a:lnTo>
                        <a:pt x="2" y="5"/>
                      </a:lnTo>
                      <a:lnTo>
                        <a:pt x="2" y="3"/>
                      </a:lnTo>
                      <a:lnTo>
                        <a:pt x="2" y="3"/>
                      </a:lnTo>
                      <a:lnTo>
                        <a:pt x="2" y="1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0" y="1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796" name="Freeform 1099">
                  <a:extLst>
                    <a:ext uri="{FF2B5EF4-FFF2-40B4-BE49-F238E27FC236}">
                      <a16:creationId xmlns:a16="http://schemas.microsoft.com/office/drawing/2014/main" id="{A754E2FD-5903-FECF-EC77-99733F59B905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3179770" y="2370345"/>
                  <a:ext cx="9531" cy="11914"/>
                </a:xfrm>
                <a:custGeom>
                  <a:avLst/>
                  <a:gdLst>
                    <a:gd name="T0" fmla="*/ 6 w 8"/>
                    <a:gd name="T1" fmla="*/ 0 h 10"/>
                    <a:gd name="T2" fmla="*/ 6 w 8"/>
                    <a:gd name="T3" fmla="*/ 0 h 10"/>
                    <a:gd name="T4" fmla="*/ 5 w 8"/>
                    <a:gd name="T5" fmla="*/ 0 h 10"/>
                    <a:gd name="T6" fmla="*/ 5 w 8"/>
                    <a:gd name="T7" fmla="*/ 0 h 10"/>
                    <a:gd name="T8" fmla="*/ 5 w 8"/>
                    <a:gd name="T9" fmla="*/ 0 h 10"/>
                    <a:gd name="T10" fmla="*/ 4 w 8"/>
                    <a:gd name="T11" fmla="*/ 1 h 10"/>
                    <a:gd name="T12" fmla="*/ 4 w 8"/>
                    <a:gd name="T13" fmla="*/ 1 h 10"/>
                    <a:gd name="T14" fmla="*/ 2 w 8"/>
                    <a:gd name="T15" fmla="*/ 4 h 10"/>
                    <a:gd name="T16" fmla="*/ 0 w 8"/>
                    <a:gd name="T17" fmla="*/ 6 h 10"/>
                    <a:gd name="T18" fmla="*/ 0 w 8"/>
                    <a:gd name="T19" fmla="*/ 7 h 10"/>
                    <a:gd name="T20" fmla="*/ 0 w 8"/>
                    <a:gd name="T21" fmla="*/ 8 h 10"/>
                    <a:gd name="T22" fmla="*/ 0 w 8"/>
                    <a:gd name="T23" fmla="*/ 9 h 10"/>
                    <a:gd name="T24" fmla="*/ 0 w 8"/>
                    <a:gd name="T25" fmla="*/ 9 h 10"/>
                    <a:gd name="T26" fmla="*/ 0 w 8"/>
                    <a:gd name="T27" fmla="*/ 9 h 10"/>
                    <a:gd name="T28" fmla="*/ 1 w 8"/>
                    <a:gd name="T29" fmla="*/ 10 h 10"/>
                    <a:gd name="T30" fmla="*/ 1 w 8"/>
                    <a:gd name="T31" fmla="*/ 10 h 10"/>
                    <a:gd name="T32" fmla="*/ 2 w 8"/>
                    <a:gd name="T33" fmla="*/ 10 h 10"/>
                    <a:gd name="T34" fmla="*/ 2 w 8"/>
                    <a:gd name="T35" fmla="*/ 10 h 10"/>
                    <a:gd name="T36" fmla="*/ 3 w 8"/>
                    <a:gd name="T37" fmla="*/ 9 h 10"/>
                    <a:gd name="T38" fmla="*/ 6 w 8"/>
                    <a:gd name="T39" fmla="*/ 7 h 10"/>
                    <a:gd name="T40" fmla="*/ 8 w 8"/>
                    <a:gd name="T41" fmla="*/ 4 h 10"/>
                    <a:gd name="T42" fmla="*/ 8 w 8"/>
                    <a:gd name="T43" fmla="*/ 3 h 10"/>
                    <a:gd name="T44" fmla="*/ 8 w 8"/>
                    <a:gd name="T45" fmla="*/ 2 h 10"/>
                    <a:gd name="T46" fmla="*/ 6 w 8"/>
                    <a:gd name="T47" fmla="*/ 0 h 10"/>
                    <a:gd name="T48" fmla="*/ 6 w 8"/>
                    <a:gd name="T49" fmla="*/ 0 h 10"/>
                    <a:gd name="T50" fmla="*/ 6 w 8"/>
                    <a:gd name="T51" fmla="*/ 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8" h="10">
                      <a:moveTo>
                        <a:pt x="6" y="0"/>
                      </a:moveTo>
                      <a:lnTo>
                        <a:pt x="6" y="0"/>
                      </a:lnTo>
                      <a:lnTo>
                        <a:pt x="5" y="0"/>
                      </a:lnTo>
                      <a:lnTo>
                        <a:pt x="5" y="0"/>
                      </a:lnTo>
                      <a:lnTo>
                        <a:pt x="5" y="0"/>
                      </a:lnTo>
                      <a:lnTo>
                        <a:pt x="4" y="1"/>
                      </a:lnTo>
                      <a:lnTo>
                        <a:pt x="4" y="1"/>
                      </a:lnTo>
                      <a:lnTo>
                        <a:pt x="2" y="4"/>
                      </a:lnTo>
                      <a:lnTo>
                        <a:pt x="0" y="6"/>
                      </a:lnTo>
                      <a:lnTo>
                        <a:pt x="0" y="7"/>
                      </a:lnTo>
                      <a:lnTo>
                        <a:pt x="0" y="8"/>
                      </a:lnTo>
                      <a:lnTo>
                        <a:pt x="0" y="9"/>
                      </a:lnTo>
                      <a:lnTo>
                        <a:pt x="0" y="9"/>
                      </a:lnTo>
                      <a:lnTo>
                        <a:pt x="0" y="9"/>
                      </a:lnTo>
                      <a:lnTo>
                        <a:pt x="1" y="10"/>
                      </a:lnTo>
                      <a:lnTo>
                        <a:pt x="1" y="10"/>
                      </a:lnTo>
                      <a:lnTo>
                        <a:pt x="2" y="10"/>
                      </a:lnTo>
                      <a:lnTo>
                        <a:pt x="2" y="10"/>
                      </a:lnTo>
                      <a:lnTo>
                        <a:pt x="3" y="9"/>
                      </a:lnTo>
                      <a:lnTo>
                        <a:pt x="6" y="7"/>
                      </a:lnTo>
                      <a:lnTo>
                        <a:pt x="8" y="4"/>
                      </a:lnTo>
                      <a:lnTo>
                        <a:pt x="8" y="3"/>
                      </a:lnTo>
                      <a:lnTo>
                        <a:pt x="8" y="2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797" name="Freeform 1100">
                  <a:extLst>
                    <a:ext uri="{FF2B5EF4-FFF2-40B4-BE49-F238E27FC236}">
                      <a16:creationId xmlns:a16="http://schemas.microsoft.com/office/drawing/2014/main" id="{16E62A91-EB54-5677-4DA2-C9679E3DE591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3185727" y="2184489"/>
                  <a:ext cx="7149" cy="5956"/>
                </a:xfrm>
                <a:custGeom>
                  <a:avLst/>
                  <a:gdLst>
                    <a:gd name="T0" fmla="*/ 3 w 6"/>
                    <a:gd name="T1" fmla="*/ 0 h 5"/>
                    <a:gd name="T2" fmla="*/ 3 w 6"/>
                    <a:gd name="T3" fmla="*/ 0 h 5"/>
                    <a:gd name="T4" fmla="*/ 1 w 6"/>
                    <a:gd name="T5" fmla="*/ 1 h 5"/>
                    <a:gd name="T6" fmla="*/ 0 w 6"/>
                    <a:gd name="T7" fmla="*/ 2 h 5"/>
                    <a:gd name="T8" fmla="*/ 0 w 6"/>
                    <a:gd name="T9" fmla="*/ 2 h 5"/>
                    <a:gd name="T10" fmla="*/ 0 w 6"/>
                    <a:gd name="T11" fmla="*/ 4 h 5"/>
                    <a:gd name="T12" fmla="*/ 0 w 6"/>
                    <a:gd name="T13" fmla="*/ 4 h 5"/>
                    <a:gd name="T14" fmla="*/ 2 w 6"/>
                    <a:gd name="T15" fmla="*/ 5 h 5"/>
                    <a:gd name="T16" fmla="*/ 3 w 6"/>
                    <a:gd name="T17" fmla="*/ 5 h 5"/>
                    <a:gd name="T18" fmla="*/ 4 w 6"/>
                    <a:gd name="T19" fmla="*/ 5 h 5"/>
                    <a:gd name="T20" fmla="*/ 6 w 6"/>
                    <a:gd name="T21" fmla="*/ 2 h 5"/>
                    <a:gd name="T22" fmla="*/ 6 w 6"/>
                    <a:gd name="T23" fmla="*/ 2 h 5"/>
                    <a:gd name="T24" fmla="*/ 5 w 6"/>
                    <a:gd name="T25" fmla="*/ 1 h 5"/>
                    <a:gd name="T26" fmla="*/ 5 w 6"/>
                    <a:gd name="T27" fmla="*/ 0 h 5"/>
                    <a:gd name="T28" fmla="*/ 4 w 6"/>
                    <a:gd name="T29" fmla="*/ 0 h 5"/>
                    <a:gd name="T30" fmla="*/ 3 w 6"/>
                    <a:gd name="T31" fmla="*/ 0 h 5"/>
                    <a:gd name="T32" fmla="*/ 3 w 6"/>
                    <a:gd name="T33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" h="5">
                      <a:moveTo>
                        <a:pt x="3" y="0"/>
                      </a:moveTo>
                      <a:lnTo>
                        <a:pt x="3" y="0"/>
                      </a:lnTo>
                      <a:lnTo>
                        <a:pt x="1" y="1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2" y="5"/>
                      </a:lnTo>
                      <a:lnTo>
                        <a:pt x="3" y="5"/>
                      </a:lnTo>
                      <a:lnTo>
                        <a:pt x="4" y="5"/>
                      </a:lnTo>
                      <a:lnTo>
                        <a:pt x="6" y="2"/>
                      </a:lnTo>
                      <a:lnTo>
                        <a:pt x="6" y="2"/>
                      </a:lnTo>
                      <a:lnTo>
                        <a:pt x="5" y="1"/>
                      </a:lnTo>
                      <a:lnTo>
                        <a:pt x="5" y="0"/>
                      </a:lnTo>
                      <a:lnTo>
                        <a:pt x="4" y="0"/>
                      </a:lnTo>
                      <a:lnTo>
                        <a:pt x="3" y="0"/>
                      </a:lnTo>
                      <a:lnTo>
                        <a:pt x="3" y="0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798" name="Freeform 1101">
                  <a:extLst>
                    <a:ext uri="{FF2B5EF4-FFF2-40B4-BE49-F238E27FC236}">
                      <a16:creationId xmlns:a16="http://schemas.microsoft.com/office/drawing/2014/main" id="{24686DDA-FD50-8FDB-7E0D-18D09D7404AF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3302483" y="2165427"/>
                  <a:ext cx="10723" cy="10723"/>
                </a:xfrm>
                <a:custGeom>
                  <a:avLst/>
                  <a:gdLst>
                    <a:gd name="T0" fmla="*/ 7 w 17"/>
                    <a:gd name="T1" fmla="*/ 0 h 15"/>
                    <a:gd name="T2" fmla="*/ 6 w 17"/>
                    <a:gd name="T3" fmla="*/ 0 h 15"/>
                    <a:gd name="T4" fmla="*/ 5 w 17"/>
                    <a:gd name="T5" fmla="*/ 0 h 15"/>
                    <a:gd name="T6" fmla="*/ 4 w 17"/>
                    <a:gd name="T7" fmla="*/ 0 h 15"/>
                    <a:gd name="T8" fmla="*/ 3 w 17"/>
                    <a:gd name="T9" fmla="*/ 1 h 15"/>
                    <a:gd name="T10" fmla="*/ 2 w 17"/>
                    <a:gd name="T11" fmla="*/ 2 h 15"/>
                    <a:gd name="T12" fmla="*/ 1 w 17"/>
                    <a:gd name="T13" fmla="*/ 3 h 15"/>
                    <a:gd name="T14" fmla="*/ 0 w 17"/>
                    <a:gd name="T15" fmla="*/ 4 h 15"/>
                    <a:gd name="T16" fmla="*/ 0 w 17"/>
                    <a:gd name="T17" fmla="*/ 7 h 15"/>
                    <a:gd name="T18" fmla="*/ 1 w 17"/>
                    <a:gd name="T19" fmla="*/ 7 h 15"/>
                    <a:gd name="T20" fmla="*/ 1 w 17"/>
                    <a:gd name="T21" fmla="*/ 9 h 15"/>
                    <a:gd name="T22" fmla="*/ 2 w 17"/>
                    <a:gd name="T23" fmla="*/ 10 h 15"/>
                    <a:gd name="T24" fmla="*/ 4 w 17"/>
                    <a:gd name="T25" fmla="*/ 12 h 15"/>
                    <a:gd name="T26" fmla="*/ 7 w 17"/>
                    <a:gd name="T27" fmla="*/ 14 h 15"/>
                    <a:gd name="T28" fmla="*/ 9 w 17"/>
                    <a:gd name="T29" fmla="*/ 15 h 15"/>
                    <a:gd name="T30" fmla="*/ 12 w 17"/>
                    <a:gd name="T31" fmla="*/ 15 h 15"/>
                    <a:gd name="T32" fmla="*/ 12 w 17"/>
                    <a:gd name="T33" fmla="*/ 14 h 15"/>
                    <a:gd name="T34" fmla="*/ 13 w 17"/>
                    <a:gd name="T35" fmla="*/ 14 h 15"/>
                    <a:gd name="T36" fmla="*/ 14 w 17"/>
                    <a:gd name="T37" fmla="*/ 13 h 15"/>
                    <a:gd name="T38" fmla="*/ 15 w 17"/>
                    <a:gd name="T39" fmla="*/ 12 h 15"/>
                    <a:gd name="T40" fmla="*/ 16 w 17"/>
                    <a:gd name="T41" fmla="*/ 10 h 15"/>
                    <a:gd name="T42" fmla="*/ 16 w 17"/>
                    <a:gd name="T43" fmla="*/ 9 h 15"/>
                    <a:gd name="T44" fmla="*/ 17 w 17"/>
                    <a:gd name="T45" fmla="*/ 7 h 15"/>
                    <a:gd name="T46" fmla="*/ 10 w 17"/>
                    <a:gd name="T47" fmla="*/ 0 h 15"/>
                    <a:gd name="T48" fmla="*/ 7 w 17"/>
                    <a:gd name="T49" fmla="*/ 0 h 15"/>
                    <a:gd name="T50" fmla="*/ 7 w 17"/>
                    <a:gd name="T51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17" h="15">
                      <a:moveTo>
                        <a:pt x="7" y="0"/>
                      </a:move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0" y="7"/>
                        <a:pt x="0" y="7"/>
                        <a:pt x="0" y="7"/>
                      </a:cubicBezTo>
                      <a:cubicBezTo>
                        <a:pt x="1" y="7"/>
                        <a:pt x="1" y="7"/>
                        <a:pt x="1" y="7"/>
                      </a:cubicBezTo>
                      <a:cubicBezTo>
                        <a:pt x="1" y="9"/>
                        <a:pt x="1" y="9"/>
                        <a:pt x="1" y="9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4" y="12"/>
                        <a:pt x="4" y="12"/>
                        <a:pt x="4" y="12"/>
                      </a:cubicBezTo>
                      <a:cubicBezTo>
                        <a:pt x="7" y="14"/>
                        <a:pt x="7" y="14"/>
                        <a:pt x="7" y="14"/>
                      </a:cubicBezTo>
                      <a:cubicBezTo>
                        <a:pt x="9" y="15"/>
                        <a:pt x="9" y="15"/>
                        <a:pt x="9" y="15"/>
                      </a:cubicBezTo>
                      <a:cubicBezTo>
                        <a:pt x="12" y="15"/>
                        <a:pt x="12" y="15"/>
                        <a:pt x="12" y="15"/>
                      </a:cubicBezTo>
                      <a:cubicBezTo>
                        <a:pt x="12" y="14"/>
                        <a:pt x="12" y="14"/>
                        <a:pt x="12" y="14"/>
                      </a:cubicBezTo>
                      <a:cubicBezTo>
                        <a:pt x="13" y="14"/>
                        <a:pt x="13" y="14"/>
                        <a:pt x="13" y="14"/>
                      </a:cubicBezTo>
                      <a:cubicBezTo>
                        <a:pt x="14" y="13"/>
                        <a:pt x="14" y="13"/>
                        <a:pt x="14" y="13"/>
                      </a:cubicBezTo>
                      <a:cubicBezTo>
                        <a:pt x="15" y="12"/>
                        <a:pt x="15" y="12"/>
                        <a:pt x="15" y="12"/>
                      </a:cubicBezTo>
                      <a:cubicBezTo>
                        <a:pt x="16" y="10"/>
                        <a:pt x="16" y="10"/>
                        <a:pt x="16" y="10"/>
                      </a:cubicBezTo>
                      <a:cubicBezTo>
                        <a:pt x="16" y="9"/>
                        <a:pt x="16" y="9"/>
                        <a:pt x="16" y="9"/>
                      </a:cubicBezTo>
                      <a:cubicBezTo>
                        <a:pt x="17" y="7"/>
                        <a:pt x="17" y="7"/>
                        <a:pt x="17" y="7"/>
                      </a:cubicBezTo>
                      <a:cubicBezTo>
                        <a:pt x="17" y="3"/>
                        <a:pt x="13" y="1"/>
                        <a:pt x="10" y="0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7" y="0"/>
                        <a:pt x="7" y="0"/>
                        <a:pt x="7" y="0"/>
                      </a:cubicBez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799" name="Freeform 1102">
                  <a:extLst>
                    <a:ext uri="{FF2B5EF4-FFF2-40B4-BE49-F238E27FC236}">
                      <a16:creationId xmlns:a16="http://schemas.microsoft.com/office/drawing/2014/main" id="{A503B1EE-D61C-A5E2-2A74-DFA59C31477A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3303674" y="2129685"/>
                  <a:ext cx="29784" cy="40507"/>
                </a:xfrm>
                <a:custGeom>
                  <a:avLst/>
                  <a:gdLst>
                    <a:gd name="T0" fmla="*/ 1 w 44"/>
                    <a:gd name="T1" fmla="*/ 37 h 61"/>
                    <a:gd name="T2" fmla="*/ 7 w 44"/>
                    <a:gd name="T3" fmla="*/ 46 h 61"/>
                    <a:gd name="T4" fmla="*/ 7 w 44"/>
                    <a:gd name="T5" fmla="*/ 47 h 61"/>
                    <a:gd name="T6" fmla="*/ 8 w 44"/>
                    <a:gd name="T7" fmla="*/ 48 h 61"/>
                    <a:gd name="T8" fmla="*/ 10 w 44"/>
                    <a:gd name="T9" fmla="*/ 49 h 61"/>
                    <a:gd name="T10" fmla="*/ 13 w 44"/>
                    <a:gd name="T11" fmla="*/ 50 h 61"/>
                    <a:gd name="T12" fmla="*/ 14 w 44"/>
                    <a:gd name="T13" fmla="*/ 51 h 61"/>
                    <a:gd name="T14" fmla="*/ 15 w 44"/>
                    <a:gd name="T15" fmla="*/ 52 h 61"/>
                    <a:gd name="T16" fmla="*/ 22 w 44"/>
                    <a:gd name="T17" fmla="*/ 59 h 61"/>
                    <a:gd name="T18" fmla="*/ 22 w 44"/>
                    <a:gd name="T19" fmla="*/ 60 h 61"/>
                    <a:gd name="T20" fmla="*/ 22 w 44"/>
                    <a:gd name="T21" fmla="*/ 60 h 61"/>
                    <a:gd name="T22" fmla="*/ 23 w 44"/>
                    <a:gd name="T23" fmla="*/ 61 h 61"/>
                    <a:gd name="T24" fmla="*/ 23 w 44"/>
                    <a:gd name="T25" fmla="*/ 61 h 61"/>
                    <a:gd name="T26" fmla="*/ 31 w 44"/>
                    <a:gd name="T27" fmla="*/ 61 h 61"/>
                    <a:gd name="T28" fmla="*/ 33 w 44"/>
                    <a:gd name="T29" fmla="*/ 59 h 61"/>
                    <a:gd name="T30" fmla="*/ 36 w 44"/>
                    <a:gd name="T31" fmla="*/ 57 h 61"/>
                    <a:gd name="T32" fmla="*/ 37 w 44"/>
                    <a:gd name="T33" fmla="*/ 55 h 61"/>
                    <a:gd name="T34" fmla="*/ 42 w 44"/>
                    <a:gd name="T35" fmla="*/ 49 h 61"/>
                    <a:gd name="T36" fmla="*/ 43 w 44"/>
                    <a:gd name="T37" fmla="*/ 46 h 61"/>
                    <a:gd name="T38" fmla="*/ 44 w 44"/>
                    <a:gd name="T39" fmla="*/ 44 h 61"/>
                    <a:gd name="T40" fmla="*/ 44 w 44"/>
                    <a:gd name="T41" fmla="*/ 43 h 61"/>
                    <a:gd name="T42" fmla="*/ 42 w 44"/>
                    <a:gd name="T43" fmla="*/ 29 h 61"/>
                    <a:gd name="T44" fmla="*/ 42 w 44"/>
                    <a:gd name="T45" fmla="*/ 28 h 61"/>
                    <a:gd name="T46" fmla="*/ 41 w 44"/>
                    <a:gd name="T47" fmla="*/ 26 h 61"/>
                    <a:gd name="T48" fmla="*/ 39 w 44"/>
                    <a:gd name="T49" fmla="*/ 23 h 61"/>
                    <a:gd name="T50" fmla="*/ 38 w 44"/>
                    <a:gd name="T51" fmla="*/ 22 h 61"/>
                    <a:gd name="T52" fmla="*/ 36 w 44"/>
                    <a:gd name="T53" fmla="*/ 18 h 61"/>
                    <a:gd name="T54" fmla="*/ 32 w 44"/>
                    <a:gd name="T55" fmla="*/ 14 h 61"/>
                    <a:gd name="T56" fmla="*/ 29 w 44"/>
                    <a:gd name="T57" fmla="*/ 12 h 61"/>
                    <a:gd name="T58" fmla="*/ 28 w 44"/>
                    <a:gd name="T59" fmla="*/ 11 h 61"/>
                    <a:gd name="T60" fmla="*/ 28 w 44"/>
                    <a:gd name="T61" fmla="*/ 11 h 61"/>
                    <a:gd name="T62" fmla="*/ 28 w 44"/>
                    <a:gd name="T63" fmla="*/ 10 h 61"/>
                    <a:gd name="T64" fmla="*/ 28 w 44"/>
                    <a:gd name="T65" fmla="*/ 9 h 61"/>
                    <a:gd name="T66" fmla="*/ 28 w 44"/>
                    <a:gd name="T67" fmla="*/ 8 h 61"/>
                    <a:gd name="T68" fmla="*/ 19 w 44"/>
                    <a:gd name="T69" fmla="*/ 6 h 61"/>
                    <a:gd name="T70" fmla="*/ 17 w 44"/>
                    <a:gd name="T71" fmla="*/ 6 h 61"/>
                    <a:gd name="T72" fmla="*/ 14 w 44"/>
                    <a:gd name="T73" fmla="*/ 5 h 61"/>
                    <a:gd name="T74" fmla="*/ 2 w 44"/>
                    <a:gd name="T75" fmla="*/ 6 h 61"/>
                    <a:gd name="T76" fmla="*/ 1 w 44"/>
                    <a:gd name="T77" fmla="*/ 7 h 61"/>
                    <a:gd name="T78" fmla="*/ 1 w 44"/>
                    <a:gd name="T79" fmla="*/ 8 h 61"/>
                    <a:gd name="T80" fmla="*/ 1 w 44"/>
                    <a:gd name="T81" fmla="*/ 8 h 61"/>
                    <a:gd name="T82" fmla="*/ 0 w 44"/>
                    <a:gd name="T83" fmla="*/ 13 h 61"/>
                    <a:gd name="T84" fmla="*/ 0 w 44"/>
                    <a:gd name="T85" fmla="*/ 14 h 61"/>
                    <a:gd name="T86" fmla="*/ 1 w 44"/>
                    <a:gd name="T87" fmla="*/ 31 h 61"/>
                    <a:gd name="T88" fmla="*/ 1 w 44"/>
                    <a:gd name="T89" fmla="*/ 37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44" h="61">
                      <a:moveTo>
                        <a:pt x="1" y="37"/>
                      </a:moveTo>
                      <a:cubicBezTo>
                        <a:pt x="7" y="46"/>
                        <a:pt x="7" y="46"/>
                        <a:pt x="7" y="46"/>
                      </a:cubicBezTo>
                      <a:cubicBezTo>
                        <a:pt x="7" y="47"/>
                        <a:pt x="7" y="47"/>
                        <a:pt x="7" y="47"/>
                      </a:cubicBezTo>
                      <a:cubicBezTo>
                        <a:pt x="8" y="48"/>
                        <a:pt x="8" y="48"/>
                        <a:pt x="8" y="48"/>
                      </a:cubicBezTo>
                      <a:cubicBezTo>
                        <a:pt x="10" y="49"/>
                        <a:pt x="10" y="49"/>
                        <a:pt x="10" y="49"/>
                      </a:cubicBezTo>
                      <a:cubicBezTo>
                        <a:pt x="13" y="50"/>
                        <a:pt x="13" y="50"/>
                        <a:pt x="13" y="50"/>
                      </a:cubicBezTo>
                      <a:cubicBezTo>
                        <a:pt x="14" y="51"/>
                        <a:pt x="14" y="51"/>
                        <a:pt x="14" y="51"/>
                      </a:cubicBezTo>
                      <a:cubicBezTo>
                        <a:pt x="15" y="52"/>
                        <a:pt x="15" y="52"/>
                        <a:pt x="15" y="52"/>
                      </a:cubicBezTo>
                      <a:cubicBezTo>
                        <a:pt x="22" y="59"/>
                        <a:pt x="22" y="59"/>
                        <a:pt x="22" y="59"/>
                      </a:cubicBezTo>
                      <a:cubicBezTo>
                        <a:pt x="22" y="60"/>
                        <a:pt x="22" y="60"/>
                        <a:pt x="22" y="60"/>
                      </a:cubicBezTo>
                      <a:cubicBezTo>
                        <a:pt x="22" y="60"/>
                        <a:pt x="22" y="60"/>
                        <a:pt x="22" y="60"/>
                      </a:cubicBezTo>
                      <a:cubicBezTo>
                        <a:pt x="23" y="61"/>
                        <a:pt x="23" y="61"/>
                        <a:pt x="23" y="61"/>
                      </a:cubicBezTo>
                      <a:cubicBezTo>
                        <a:pt x="23" y="61"/>
                        <a:pt x="23" y="61"/>
                        <a:pt x="23" y="61"/>
                      </a:cubicBezTo>
                      <a:cubicBezTo>
                        <a:pt x="31" y="61"/>
                        <a:pt x="31" y="61"/>
                        <a:pt x="31" y="61"/>
                      </a:cubicBezTo>
                      <a:cubicBezTo>
                        <a:pt x="33" y="59"/>
                        <a:pt x="33" y="59"/>
                        <a:pt x="33" y="59"/>
                      </a:cubicBezTo>
                      <a:cubicBezTo>
                        <a:pt x="36" y="57"/>
                        <a:pt x="36" y="57"/>
                        <a:pt x="36" y="57"/>
                      </a:cubicBezTo>
                      <a:cubicBezTo>
                        <a:pt x="37" y="55"/>
                        <a:pt x="37" y="55"/>
                        <a:pt x="37" y="55"/>
                      </a:cubicBezTo>
                      <a:cubicBezTo>
                        <a:pt x="42" y="49"/>
                        <a:pt x="42" y="49"/>
                        <a:pt x="42" y="49"/>
                      </a:cubicBezTo>
                      <a:cubicBezTo>
                        <a:pt x="43" y="46"/>
                        <a:pt x="43" y="46"/>
                        <a:pt x="43" y="46"/>
                      </a:cubicBezTo>
                      <a:cubicBezTo>
                        <a:pt x="44" y="44"/>
                        <a:pt x="44" y="44"/>
                        <a:pt x="44" y="44"/>
                      </a:cubicBezTo>
                      <a:cubicBezTo>
                        <a:pt x="44" y="43"/>
                        <a:pt x="44" y="43"/>
                        <a:pt x="44" y="43"/>
                      </a:cubicBezTo>
                      <a:cubicBezTo>
                        <a:pt x="42" y="29"/>
                        <a:pt x="42" y="29"/>
                        <a:pt x="42" y="29"/>
                      </a:cubicBezTo>
                      <a:cubicBezTo>
                        <a:pt x="42" y="28"/>
                        <a:pt x="42" y="28"/>
                        <a:pt x="42" y="28"/>
                      </a:cubicBezTo>
                      <a:cubicBezTo>
                        <a:pt x="41" y="26"/>
                        <a:pt x="41" y="26"/>
                        <a:pt x="41" y="26"/>
                      </a:cubicBezTo>
                      <a:cubicBezTo>
                        <a:pt x="39" y="23"/>
                        <a:pt x="39" y="23"/>
                        <a:pt x="39" y="23"/>
                      </a:cubicBezTo>
                      <a:cubicBezTo>
                        <a:pt x="38" y="22"/>
                        <a:pt x="38" y="22"/>
                        <a:pt x="38" y="22"/>
                      </a:cubicBezTo>
                      <a:cubicBezTo>
                        <a:pt x="36" y="18"/>
                        <a:pt x="36" y="18"/>
                        <a:pt x="36" y="18"/>
                      </a:cubicBezTo>
                      <a:cubicBezTo>
                        <a:pt x="32" y="14"/>
                        <a:pt x="32" y="14"/>
                        <a:pt x="32" y="14"/>
                      </a:cubicBezTo>
                      <a:cubicBezTo>
                        <a:pt x="29" y="12"/>
                        <a:pt x="29" y="12"/>
                        <a:pt x="29" y="12"/>
                      </a:cubicBezTo>
                      <a:cubicBezTo>
                        <a:pt x="28" y="11"/>
                        <a:pt x="28" y="11"/>
                        <a:pt x="28" y="11"/>
                      </a:cubicBezTo>
                      <a:cubicBezTo>
                        <a:pt x="28" y="11"/>
                        <a:pt x="28" y="11"/>
                        <a:pt x="28" y="11"/>
                      </a:cubicBezTo>
                      <a:cubicBezTo>
                        <a:pt x="28" y="10"/>
                        <a:pt x="28" y="10"/>
                        <a:pt x="28" y="10"/>
                      </a:cubicBezTo>
                      <a:cubicBezTo>
                        <a:pt x="28" y="9"/>
                        <a:pt x="28" y="9"/>
                        <a:pt x="28" y="9"/>
                      </a:cubicBezTo>
                      <a:cubicBezTo>
                        <a:pt x="28" y="8"/>
                        <a:pt x="28" y="8"/>
                        <a:pt x="28" y="8"/>
                      </a:cubicBezTo>
                      <a:cubicBezTo>
                        <a:pt x="21" y="5"/>
                        <a:pt x="25" y="5"/>
                        <a:pt x="19" y="6"/>
                      </a:cubicBezTo>
                      <a:cubicBezTo>
                        <a:pt x="17" y="6"/>
                        <a:pt x="17" y="6"/>
                        <a:pt x="17" y="6"/>
                      </a:cubicBezTo>
                      <a:cubicBezTo>
                        <a:pt x="14" y="5"/>
                        <a:pt x="14" y="5"/>
                        <a:pt x="14" y="5"/>
                      </a:cubicBezTo>
                      <a:cubicBezTo>
                        <a:pt x="9" y="0"/>
                        <a:pt x="9" y="3"/>
                        <a:pt x="2" y="6"/>
                      </a:cubicBezTo>
                      <a:cubicBezTo>
                        <a:pt x="1" y="7"/>
                        <a:pt x="1" y="7"/>
                        <a:pt x="1" y="7"/>
                      </a:cubicBezTo>
                      <a:cubicBezTo>
                        <a:pt x="1" y="8"/>
                        <a:pt x="1" y="8"/>
                        <a:pt x="1" y="8"/>
                      </a:cubicBezTo>
                      <a:cubicBezTo>
                        <a:pt x="1" y="8"/>
                        <a:pt x="1" y="8"/>
                        <a:pt x="1" y="8"/>
                      </a:cubicBezTo>
                      <a:cubicBezTo>
                        <a:pt x="0" y="13"/>
                        <a:pt x="0" y="13"/>
                        <a:pt x="0" y="13"/>
                      </a:cubicBezTo>
                      <a:cubicBezTo>
                        <a:pt x="0" y="14"/>
                        <a:pt x="0" y="14"/>
                        <a:pt x="0" y="14"/>
                      </a:cubicBezTo>
                      <a:cubicBezTo>
                        <a:pt x="1" y="31"/>
                        <a:pt x="1" y="31"/>
                        <a:pt x="1" y="31"/>
                      </a:cubicBezTo>
                      <a:lnTo>
                        <a:pt x="1" y="37"/>
                      </a:lnTo>
                      <a:close/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800" name="Freeform 1103">
                  <a:extLst>
                    <a:ext uri="{FF2B5EF4-FFF2-40B4-BE49-F238E27FC236}">
                      <a16:creationId xmlns:a16="http://schemas.microsoft.com/office/drawing/2014/main" id="{E38CA02E-C37F-77BA-5C33-57640201F4F7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3102330" y="2078456"/>
                  <a:ext cx="4765" cy="8340"/>
                </a:xfrm>
                <a:custGeom>
                  <a:avLst/>
                  <a:gdLst>
                    <a:gd name="T0" fmla="*/ 3 w 4"/>
                    <a:gd name="T1" fmla="*/ 0 h 7"/>
                    <a:gd name="T2" fmla="*/ 3 w 4"/>
                    <a:gd name="T3" fmla="*/ 0 h 7"/>
                    <a:gd name="T4" fmla="*/ 2 w 4"/>
                    <a:gd name="T5" fmla="*/ 0 h 7"/>
                    <a:gd name="T6" fmla="*/ 2 w 4"/>
                    <a:gd name="T7" fmla="*/ 0 h 7"/>
                    <a:gd name="T8" fmla="*/ 1 w 4"/>
                    <a:gd name="T9" fmla="*/ 2 h 7"/>
                    <a:gd name="T10" fmla="*/ 0 w 4"/>
                    <a:gd name="T11" fmla="*/ 5 h 7"/>
                    <a:gd name="T12" fmla="*/ 0 w 4"/>
                    <a:gd name="T13" fmla="*/ 6 h 7"/>
                    <a:gd name="T14" fmla="*/ 0 w 4"/>
                    <a:gd name="T15" fmla="*/ 6 h 7"/>
                    <a:gd name="T16" fmla="*/ 3 w 4"/>
                    <a:gd name="T17" fmla="*/ 7 h 7"/>
                    <a:gd name="T18" fmla="*/ 4 w 4"/>
                    <a:gd name="T19" fmla="*/ 7 h 7"/>
                    <a:gd name="T20" fmla="*/ 4 w 4"/>
                    <a:gd name="T21" fmla="*/ 7 h 7"/>
                    <a:gd name="T22" fmla="*/ 4 w 4"/>
                    <a:gd name="T23" fmla="*/ 6 h 7"/>
                    <a:gd name="T24" fmla="*/ 4 w 4"/>
                    <a:gd name="T25" fmla="*/ 6 h 7"/>
                    <a:gd name="T26" fmla="*/ 4 w 4"/>
                    <a:gd name="T27" fmla="*/ 4 h 7"/>
                    <a:gd name="T28" fmla="*/ 4 w 4"/>
                    <a:gd name="T29" fmla="*/ 3 h 7"/>
                    <a:gd name="T30" fmla="*/ 4 w 4"/>
                    <a:gd name="T31" fmla="*/ 3 h 7"/>
                    <a:gd name="T32" fmla="*/ 4 w 4"/>
                    <a:gd name="T33" fmla="*/ 2 h 7"/>
                    <a:gd name="T34" fmla="*/ 3 w 4"/>
                    <a:gd name="T35" fmla="*/ 1 h 7"/>
                    <a:gd name="T36" fmla="*/ 3 w 4"/>
                    <a:gd name="T37" fmla="*/ 0 h 7"/>
                    <a:gd name="T38" fmla="*/ 3 w 4"/>
                    <a:gd name="T39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4" h="7">
                      <a:moveTo>
                        <a:pt x="3" y="0"/>
                      </a:moveTo>
                      <a:lnTo>
                        <a:pt x="3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1" y="2"/>
                      </a:lnTo>
                      <a:lnTo>
                        <a:pt x="0" y="5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3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6"/>
                      </a:lnTo>
                      <a:lnTo>
                        <a:pt x="4" y="6"/>
                      </a:lnTo>
                      <a:lnTo>
                        <a:pt x="4" y="4"/>
                      </a:ln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4" y="2"/>
                      </a:lnTo>
                      <a:lnTo>
                        <a:pt x="3" y="1"/>
                      </a:lnTo>
                      <a:lnTo>
                        <a:pt x="3" y="0"/>
                      </a:lnTo>
                      <a:lnTo>
                        <a:pt x="3" y="0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801" name="Freeform 1104">
                  <a:extLst>
                    <a:ext uri="{FF2B5EF4-FFF2-40B4-BE49-F238E27FC236}">
                      <a16:creationId xmlns:a16="http://schemas.microsoft.com/office/drawing/2014/main" id="{B640BF78-6467-375D-B9A8-D242DA7E6E8C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3238148" y="2073690"/>
                  <a:ext cx="7149" cy="11914"/>
                </a:xfrm>
                <a:custGeom>
                  <a:avLst/>
                  <a:gdLst>
                    <a:gd name="T0" fmla="*/ 3 w 6"/>
                    <a:gd name="T1" fmla="*/ 0 h 10"/>
                    <a:gd name="T2" fmla="*/ 2 w 6"/>
                    <a:gd name="T3" fmla="*/ 0 h 10"/>
                    <a:gd name="T4" fmla="*/ 2 w 6"/>
                    <a:gd name="T5" fmla="*/ 0 h 10"/>
                    <a:gd name="T6" fmla="*/ 2 w 6"/>
                    <a:gd name="T7" fmla="*/ 0 h 10"/>
                    <a:gd name="T8" fmla="*/ 1 w 6"/>
                    <a:gd name="T9" fmla="*/ 0 h 10"/>
                    <a:gd name="T10" fmla="*/ 0 w 6"/>
                    <a:gd name="T11" fmla="*/ 0 h 10"/>
                    <a:gd name="T12" fmla="*/ 0 w 6"/>
                    <a:gd name="T13" fmla="*/ 1 h 10"/>
                    <a:gd name="T14" fmla="*/ 0 w 6"/>
                    <a:gd name="T15" fmla="*/ 2 h 10"/>
                    <a:gd name="T16" fmla="*/ 0 w 6"/>
                    <a:gd name="T17" fmla="*/ 2 h 10"/>
                    <a:gd name="T18" fmla="*/ 0 w 6"/>
                    <a:gd name="T19" fmla="*/ 3 h 10"/>
                    <a:gd name="T20" fmla="*/ 0 w 6"/>
                    <a:gd name="T21" fmla="*/ 4 h 10"/>
                    <a:gd name="T22" fmla="*/ 3 w 6"/>
                    <a:gd name="T23" fmla="*/ 8 h 10"/>
                    <a:gd name="T24" fmla="*/ 3 w 6"/>
                    <a:gd name="T25" fmla="*/ 9 h 10"/>
                    <a:gd name="T26" fmla="*/ 5 w 6"/>
                    <a:gd name="T27" fmla="*/ 10 h 10"/>
                    <a:gd name="T28" fmla="*/ 5 w 6"/>
                    <a:gd name="T29" fmla="*/ 10 h 10"/>
                    <a:gd name="T30" fmla="*/ 6 w 6"/>
                    <a:gd name="T31" fmla="*/ 8 h 10"/>
                    <a:gd name="T32" fmla="*/ 6 w 6"/>
                    <a:gd name="T33" fmla="*/ 7 h 10"/>
                    <a:gd name="T34" fmla="*/ 5 w 6"/>
                    <a:gd name="T35" fmla="*/ 7 h 10"/>
                    <a:gd name="T36" fmla="*/ 5 w 6"/>
                    <a:gd name="T37" fmla="*/ 6 h 10"/>
                    <a:gd name="T38" fmla="*/ 5 w 6"/>
                    <a:gd name="T39" fmla="*/ 5 h 10"/>
                    <a:gd name="T40" fmla="*/ 3 w 6"/>
                    <a:gd name="T41" fmla="*/ 2 h 10"/>
                    <a:gd name="T42" fmla="*/ 3 w 6"/>
                    <a:gd name="T43" fmla="*/ 0 h 10"/>
                    <a:gd name="T44" fmla="*/ 3 w 6"/>
                    <a:gd name="T45" fmla="*/ 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6" h="10">
                      <a:moveTo>
                        <a:pt x="3" y="0"/>
                      </a:move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3"/>
                      </a:lnTo>
                      <a:lnTo>
                        <a:pt x="0" y="4"/>
                      </a:lnTo>
                      <a:lnTo>
                        <a:pt x="3" y="8"/>
                      </a:lnTo>
                      <a:lnTo>
                        <a:pt x="3" y="9"/>
                      </a:lnTo>
                      <a:lnTo>
                        <a:pt x="5" y="10"/>
                      </a:lnTo>
                      <a:lnTo>
                        <a:pt x="5" y="10"/>
                      </a:lnTo>
                      <a:lnTo>
                        <a:pt x="6" y="8"/>
                      </a:lnTo>
                      <a:lnTo>
                        <a:pt x="6" y="7"/>
                      </a:lnTo>
                      <a:lnTo>
                        <a:pt x="5" y="7"/>
                      </a:lnTo>
                      <a:lnTo>
                        <a:pt x="5" y="6"/>
                      </a:lnTo>
                      <a:lnTo>
                        <a:pt x="5" y="5"/>
                      </a:lnTo>
                      <a:lnTo>
                        <a:pt x="3" y="2"/>
                      </a:lnTo>
                      <a:lnTo>
                        <a:pt x="3" y="0"/>
                      </a:lnTo>
                      <a:lnTo>
                        <a:pt x="3" y="0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802" name="Freeform 1105">
                  <a:extLst>
                    <a:ext uri="{FF2B5EF4-FFF2-40B4-BE49-F238E27FC236}">
                      <a16:creationId xmlns:a16="http://schemas.microsoft.com/office/drawing/2014/main" id="{F84D7E56-0E7F-E780-2996-361D95883CF0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3076120" y="2074881"/>
                  <a:ext cx="8340" cy="14297"/>
                </a:xfrm>
                <a:custGeom>
                  <a:avLst/>
                  <a:gdLst>
                    <a:gd name="T0" fmla="*/ 11 w 14"/>
                    <a:gd name="T1" fmla="*/ 1 h 21"/>
                    <a:gd name="T2" fmla="*/ 10 w 14"/>
                    <a:gd name="T3" fmla="*/ 0 h 21"/>
                    <a:gd name="T4" fmla="*/ 8 w 14"/>
                    <a:gd name="T5" fmla="*/ 0 h 21"/>
                    <a:gd name="T6" fmla="*/ 7 w 14"/>
                    <a:gd name="T7" fmla="*/ 2 h 21"/>
                    <a:gd name="T8" fmla="*/ 1 w 14"/>
                    <a:gd name="T9" fmla="*/ 11 h 21"/>
                    <a:gd name="T10" fmla="*/ 1 w 14"/>
                    <a:gd name="T11" fmla="*/ 14 h 21"/>
                    <a:gd name="T12" fmla="*/ 0 w 14"/>
                    <a:gd name="T13" fmla="*/ 15 h 21"/>
                    <a:gd name="T14" fmla="*/ 2 w 14"/>
                    <a:gd name="T15" fmla="*/ 21 h 21"/>
                    <a:gd name="T16" fmla="*/ 2 w 14"/>
                    <a:gd name="T17" fmla="*/ 21 h 21"/>
                    <a:gd name="T18" fmla="*/ 3 w 14"/>
                    <a:gd name="T19" fmla="*/ 21 h 21"/>
                    <a:gd name="T20" fmla="*/ 5 w 14"/>
                    <a:gd name="T21" fmla="*/ 21 h 21"/>
                    <a:gd name="T22" fmla="*/ 6 w 14"/>
                    <a:gd name="T23" fmla="*/ 21 h 21"/>
                    <a:gd name="T24" fmla="*/ 7 w 14"/>
                    <a:gd name="T25" fmla="*/ 21 h 21"/>
                    <a:gd name="T26" fmla="*/ 8 w 14"/>
                    <a:gd name="T27" fmla="*/ 19 h 21"/>
                    <a:gd name="T28" fmla="*/ 10 w 14"/>
                    <a:gd name="T29" fmla="*/ 15 h 21"/>
                    <a:gd name="T30" fmla="*/ 11 w 14"/>
                    <a:gd name="T31" fmla="*/ 13 h 21"/>
                    <a:gd name="T32" fmla="*/ 12 w 14"/>
                    <a:gd name="T33" fmla="*/ 12 h 21"/>
                    <a:gd name="T34" fmla="*/ 14 w 14"/>
                    <a:gd name="T35" fmla="*/ 10 h 21"/>
                    <a:gd name="T36" fmla="*/ 14 w 14"/>
                    <a:gd name="T37" fmla="*/ 10 h 21"/>
                    <a:gd name="T38" fmla="*/ 14 w 14"/>
                    <a:gd name="T39" fmla="*/ 5 h 21"/>
                    <a:gd name="T40" fmla="*/ 14 w 14"/>
                    <a:gd name="T41" fmla="*/ 4 h 21"/>
                    <a:gd name="T42" fmla="*/ 14 w 14"/>
                    <a:gd name="T43" fmla="*/ 3 h 21"/>
                    <a:gd name="T44" fmla="*/ 13 w 14"/>
                    <a:gd name="T45" fmla="*/ 3 h 21"/>
                    <a:gd name="T46" fmla="*/ 13 w 14"/>
                    <a:gd name="T47" fmla="*/ 2 h 21"/>
                    <a:gd name="T48" fmla="*/ 11 w 14"/>
                    <a:gd name="T49" fmla="*/ 1 h 21"/>
                    <a:gd name="T50" fmla="*/ 11 w 14"/>
                    <a:gd name="T51" fmla="*/ 1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14" h="21">
                      <a:moveTo>
                        <a:pt x="11" y="1"/>
                      </a:moveTo>
                      <a:cubicBezTo>
                        <a:pt x="10" y="0"/>
                        <a:pt x="10" y="0"/>
                        <a:pt x="10" y="0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7" y="2"/>
                        <a:pt x="7" y="2"/>
                        <a:pt x="7" y="2"/>
                      </a:cubicBezTo>
                      <a:cubicBezTo>
                        <a:pt x="5" y="3"/>
                        <a:pt x="3" y="9"/>
                        <a:pt x="1" y="11"/>
                      </a:cubicBezTo>
                      <a:cubicBezTo>
                        <a:pt x="1" y="14"/>
                        <a:pt x="1" y="14"/>
                        <a:pt x="1" y="14"/>
                      </a:cubicBezTo>
                      <a:cubicBezTo>
                        <a:pt x="0" y="15"/>
                        <a:pt x="0" y="15"/>
                        <a:pt x="0" y="15"/>
                      </a:cubicBezTo>
                      <a:cubicBezTo>
                        <a:pt x="0" y="19"/>
                        <a:pt x="0" y="17"/>
                        <a:pt x="2" y="21"/>
                      </a:cubicBezTo>
                      <a:cubicBezTo>
                        <a:pt x="2" y="21"/>
                        <a:pt x="2" y="21"/>
                        <a:pt x="2" y="21"/>
                      </a:cubicBezTo>
                      <a:cubicBezTo>
                        <a:pt x="3" y="21"/>
                        <a:pt x="3" y="21"/>
                        <a:pt x="3" y="21"/>
                      </a:cubicBezTo>
                      <a:cubicBezTo>
                        <a:pt x="5" y="21"/>
                        <a:pt x="5" y="21"/>
                        <a:pt x="5" y="21"/>
                      </a:cubicBezTo>
                      <a:cubicBezTo>
                        <a:pt x="6" y="21"/>
                        <a:pt x="6" y="21"/>
                        <a:pt x="6" y="21"/>
                      </a:cubicBezTo>
                      <a:cubicBezTo>
                        <a:pt x="7" y="21"/>
                        <a:pt x="7" y="21"/>
                        <a:pt x="7" y="21"/>
                      </a:cubicBezTo>
                      <a:cubicBezTo>
                        <a:pt x="8" y="19"/>
                        <a:pt x="8" y="19"/>
                        <a:pt x="8" y="19"/>
                      </a:cubicBezTo>
                      <a:cubicBezTo>
                        <a:pt x="10" y="15"/>
                        <a:pt x="10" y="15"/>
                        <a:pt x="10" y="15"/>
                      </a:cubicBezTo>
                      <a:cubicBezTo>
                        <a:pt x="11" y="13"/>
                        <a:pt x="11" y="13"/>
                        <a:pt x="11" y="13"/>
                      </a:cubicBezTo>
                      <a:cubicBezTo>
                        <a:pt x="12" y="12"/>
                        <a:pt x="12" y="12"/>
                        <a:pt x="12" y="12"/>
                      </a:cubicBezTo>
                      <a:cubicBezTo>
                        <a:pt x="14" y="10"/>
                        <a:pt x="14" y="10"/>
                        <a:pt x="14" y="10"/>
                      </a:cubicBezTo>
                      <a:cubicBezTo>
                        <a:pt x="14" y="10"/>
                        <a:pt x="14" y="10"/>
                        <a:pt x="14" y="10"/>
                      </a:cubicBezTo>
                      <a:cubicBezTo>
                        <a:pt x="14" y="5"/>
                        <a:pt x="14" y="5"/>
                        <a:pt x="14" y="5"/>
                      </a:cubicBezTo>
                      <a:cubicBezTo>
                        <a:pt x="14" y="4"/>
                        <a:pt x="14" y="4"/>
                        <a:pt x="14" y="4"/>
                      </a:cubicBezTo>
                      <a:cubicBezTo>
                        <a:pt x="14" y="3"/>
                        <a:pt x="14" y="3"/>
                        <a:pt x="14" y="3"/>
                      </a:cubicBezTo>
                      <a:cubicBezTo>
                        <a:pt x="13" y="3"/>
                        <a:pt x="13" y="3"/>
                        <a:pt x="13" y="3"/>
                      </a:cubicBezTo>
                      <a:cubicBezTo>
                        <a:pt x="13" y="2"/>
                        <a:pt x="13" y="2"/>
                        <a:pt x="13" y="2"/>
                      </a:cubicBezTo>
                      <a:cubicBezTo>
                        <a:pt x="11" y="1"/>
                        <a:pt x="11" y="1"/>
                        <a:pt x="11" y="1"/>
                      </a:cubicBezTo>
                      <a:cubicBezTo>
                        <a:pt x="11" y="1"/>
                        <a:pt x="11" y="1"/>
                        <a:pt x="11" y="1"/>
                      </a:cubicBez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803" name="Freeform 1106">
                  <a:extLst>
                    <a:ext uri="{FF2B5EF4-FFF2-40B4-BE49-F238E27FC236}">
                      <a16:creationId xmlns:a16="http://schemas.microsoft.com/office/drawing/2014/main" id="{B60C8D54-9D17-6DE2-559D-4D132A0ADA0E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3220277" y="2166618"/>
                  <a:ext cx="8340" cy="7149"/>
                </a:xfrm>
                <a:custGeom>
                  <a:avLst/>
                  <a:gdLst>
                    <a:gd name="T0" fmla="*/ 4 w 7"/>
                    <a:gd name="T1" fmla="*/ 0 h 6"/>
                    <a:gd name="T2" fmla="*/ 4 w 7"/>
                    <a:gd name="T3" fmla="*/ 0 h 6"/>
                    <a:gd name="T4" fmla="*/ 3 w 7"/>
                    <a:gd name="T5" fmla="*/ 0 h 6"/>
                    <a:gd name="T6" fmla="*/ 2 w 7"/>
                    <a:gd name="T7" fmla="*/ 0 h 6"/>
                    <a:gd name="T8" fmla="*/ 0 w 7"/>
                    <a:gd name="T9" fmla="*/ 0 h 6"/>
                    <a:gd name="T10" fmla="*/ 0 w 7"/>
                    <a:gd name="T11" fmla="*/ 0 h 6"/>
                    <a:gd name="T12" fmla="*/ 0 w 7"/>
                    <a:gd name="T13" fmla="*/ 0 h 6"/>
                    <a:gd name="T14" fmla="*/ 0 w 7"/>
                    <a:gd name="T15" fmla="*/ 1 h 6"/>
                    <a:gd name="T16" fmla="*/ 0 w 7"/>
                    <a:gd name="T17" fmla="*/ 1 h 6"/>
                    <a:gd name="T18" fmla="*/ 0 w 7"/>
                    <a:gd name="T19" fmla="*/ 2 h 6"/>
                    <a:gd name="T20" fmla="*/ 4 w 7"/>
                    <a:gd name="T21" fmla="*/ 4 h 6"/>
                    <a:gd name="T22" fmla="*/ 5 w 7"/>
                    <a:gd name="T23" fmla="*/ 6 h 6"/>
                    <a:gd name="T24" fmla="*/ 6 w 7"/>
                    <a:gd name="T25" fmla="*/ 6 h 6"/>
                    <a:gd name="T26" fmla="*/ 6 w 7"/>
                    <a:gd name="T27" fmla="*/ 6 h 6"/>
                    <a:gd name="T28" fmla="*/ 7 w 7"/>
                    <a:gd name="T29" fmla="*/ 5 h 6"/>
                    <a:gd name="T30" fmla="*/ 7 w 7"/>
                    <a:gd name="T31" fmla="*/ 4 h 6"/>
                    <a:gd name="T32" fmla="*/ 6 w 7"/>
                    <a:gd name="T33" fmla="*/ 3 h 6"/>
                    <a:gd name="T34" fmla="*/ 6 w 7"/>
                    <a:gd name="T35" fmla="*/ 2 h 6"/>
                    <a:gd name="T36" fmla="*/ 5 w 7"/>
                    <a:gd name="T37" fmla="*/ 1 h 6"/>
                    <a:gd name="T38" fmla="*/ 4 w 7"/>
                    <a:gd name="T39" fmla="*/ 0 h 6"/>
                    <a:gd name="T40" fmla="*/ 4 w 7"/>
                    <a:gd name="T41" fmla="*/ 0 h 6"/>
                    <a:gd name="T42" fmla="*/ 4 w 7"/>
                    <a:gd name="T43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7" h="6">
                      <a:moveTo>
                        <a:pt x="4" y="0"/>
                      </a:moveTo>
                      <a:lnTo>
                        <a:pt x="4" y="0"/>
                      </a:lnTo>
                      <a:lnTo>
                        <a:pt x="3" y="0"/>
                      </a:ln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2"/>
                      </a:lnTo>
                      <a:lnTo>
                        <a:pt x="4" y="4"/>
                      </a:lnTo>
                      <a:lnTo>
                        <a:pt x="5" y="6"/>
                      </a:lnTo>
                      <a:lnTo>
                        <a:pt x="6" y="6"/>
                      </a:lnTo>
                      <a:lnTo>
                        <a:pt x="6" y="6"/>
                      </a:lnTo>
                      <a:lnTo>
                        <a:pt x="7" y="5"/>
                      </a:lnTo>
                      <a:lnTo>
                        <a:pt x="7" y="4"/>
                      </a:lnTo>
                      <a:lnTo>
                        <a:pt x="6" y="3"/>
                      </a:lnTo>
                      <a:lnTo>
                        <a:pt x="6" y="2"/>
                      </a:lnTo>
                      <a:lnTo>
                        <a:pt x="5" y="1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804" name="Freeform 1107">
                  <a:extLst>
                    <a:ext uri="{FF2B5EF4-FFF2-40B4-BE49-F238E27FC236}">
                      <a16:creationId xmlns:a16="http://schemas.microsoft.com/office/drawing/2014/main" id="{683CF773-6F75-D483-1FB6-5FB438E1A818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2985575" y="2439445"/>
                  <a:ext cx="9531" cy="5956"/>
                </a:xfrm>
                <a:custGeom>
                  <a:avLst/>
                  <a:gdLst>
                    <a:gd name="T0" fmla="*/ 7 w 8"/>
                    <a:gd name="T1" fmla="*/ 3 h 5"/>
                    <a:gd name="T2" fmla="*/ 7 w 8"/>
                    <a:gd name="T3" fmla="*/ 3 h 5"/>
                    <a:gd name="T4" fmla="*/ 7 w 8"/>
                    <a:gd name="T5" fmla="*/ 3 h 5"/>
                    <a:gd name="T6" fmla="*/ 8 w 8"/>
                    <a:gd name="T7" fmla="*/ 2 h 5"/>
                    <a:gd name="T8" fmla="*/ 8 w 8"/>
                    <a:gd name="T9" fmla="*/ 1 h 5"/>
                    <a:gd name="T10" fmla="*/ 7 w 8"/>
                    <a:gd name="T11" fmla="*/ 1 h 5"/>
                    <a:gd name="T12" fmla="*/ 7 w 8"/>
                    <a:gd name="T13" fmla="*/ 1 h 5"/>
                    <a:gd name="T14" fmla="*/ 6 w 8"/>
                    <a:gd name="T15" fmla="*/ 1 h 5"/>
                    <a:gd name="T16" fmla="*/ 4 w 8"/>
                    <a:gd name="T17" fmla="*/ 0 h 5"/>
                    <a:gd name="T18" fmla="*/ 3 w 8"/>
                    <a:gd name="T19" fmla="*/ 0 h 5"/>
                    <a:gd name="T20" fmla="*/ 1 w 8"/>
                    <a:gd name="T21" fmla="*/ 1 h 5"/>
                    <a:gd name="T22" fmla="*/ 0 w 8"/>
                    <a:gd name="T23" fmla="*/ 1 h 5"/>
                    <a:gd name="T24" fmla="*/ 0 w 8"/>
                    <a:gd name="T25" fmla="*/ 1 h 5"/>
                    <a:gd name="T26" fmla="*/ 0 w 8"/>
                    <a:gd name="T27" fmla="*/ 1 h 5"/>
                    <a:gd name="T28" fmla="*/ 0 w 8"/>
                    <a:gd name="T29" fmla="*/ 1 h 5"/>
                    <a:gd name="T30" fmla="*/ 0 w 8"/>
                    <a:gd name="T31" fmla="*/ 3 h 5"/>
                    <a:gd name="T32" fmla="*/ 0 w 8"/>
                    <a:gd name="T33" fmla="*/ 3 h 5"/>
                    <a:gd name="T34" fmla="*/ 0 w 8"/>
                    <a:gd name="T35" fmla="*/ 4 h 5"/>
                    <a:gd name="T36" fmla="*/ 1 w 8"/>
                    <a:gd name="T37" fmla="*/ 4 h 5"/>
                    <a:gd name="T38" fmla="*/ 1 w 8"/>
                    <a:gd name="T39" fmla="*/ 5 h 5"/>
                    <a:gd name="T40" fmla="*/ 3 w 8"/>
                    <a:gd name="T41" fmla="*/ 5 h 5"/>
                    <a:gd name="T42" fmla="*/ 3 w 8"/>
                    <a:gd name="T43" fmla="*/ 4 h 5"/>
                    <a:gd name="T44" fmla="*/ 3 w 8"/>
                    <a:gd name="T45" fmla="*/ 4 h 5"/>
                    <a:gd name="T46" fmla="*/ 3 w 8"/>
                    <a:gd name="T47" fmla="*/ 4 h 5"/>
                    <a:gd name="T48" fmla="*/ 5 w 8"/>
                    <a:gd name="T49" fmla="*/ 3 h 5"/>
                    <a:gd name="T50" fmla="*/ 7 w 8"/>
                    <a:gd name="T51" fmla="*/ 3 h 5"/>
                    <a:gd name="T52" fmla="*/ 7 w 8"/>
                    <a:gd name="T53" fmla="*/ 3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8" h="5">
                      <a:moveTo>
                        <a:pt x="7" y="3"/>
                      </a:move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8" y="2"/>
                      </a:lnTo>
                      <a:lnTo>
                        <a:pt x="8" y="1"/>
                      </a:lnTo>
                      <a:lnTo>
                        <a:pt x="7" y="1"/>
                      </a:lnTo>
                      <a:lnTo>
                        <a:pt x="7" y="1"/>
                      </a:lnTo>
                      <a:lnTo>
                        <a:pt x="6" y="1"/>
                      </a:lnTo>
                      <a:lnTo>
                        <a:pt x="4" y="0"/>
                      </a:lnTo>
                      <a:lnTo>
                        <a:pt x="3" y="0"/>
                      </a:lnTo>
                      <a:lnTo>
                        <a:pt x="1" y="1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4"/>
                      </a:lnTo>
                      <a:lnTo>
                        <a:pt x="1" y="4"/>
                      </a:lnTo>
                      <a:lnTo>
                        <a:pt x="1" y="5"/>
                      </a:lnTo>
                      <a:lnTo>
                        <a:pt x="3" y="5"/>
                      </a:ln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5" y="3"/>
                      </a:lnTo>
                      <a:lnTo>
                        <a:pt x="7" y="3"/>
                      </a:lnTo>
                      <a:lnTo>
                        <a:pt x="7" y="3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805" name="Freeform 1108">
                  <a:extLst>
                    <a:ext uri="{FF2B5EF4-FFF2-40B4-BE49-F238E27FC236}">
                      <a16:creationId xmlns:a16="http://schemas.microsoft.com/office/drawing/2014/main" id="{86A73161-5C75-5D42-6450-04B6516C0119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3124966" y="2621728"/>
                  <a:ext cx="8340" cy="11914"/>
                </a:xfrm>
                <a:custGeom>
                  <a:avLst/>
                  <a:gdLst>
                    <a:gd name="T0" fmla="*/ 3 w 7"/>
                    <a:gd name="T1" fmla="*/ 0 h 10"/>
                    <a:gd name="T2" fmla="*/ 3 w 7"/>
                    <a:gd name="T3" fmla="*/ 0 h 10"/>
                    <a:gd name="T4" fmla="*/ 3 w 7"/>
                    <a:gd name="T5" fmla="*/ 0 h 10"/>
                    <a:gd name="T6" fmla="*/ 0 w 7"/>
                    <a:gd name="T7" fmla="*/ 0 h 10"/>
                    <a:gd name="T8" fmla="*/ 0 w 7"/>
                    <a:gd name="T9" fmla="*/ 1 h 10"/>
                    <a:gd name="T10" fmla="*/ 0 w 7"/>
                    <a:gd name="T11" fmla="*/ 5 h 10"/>
                    <a:gd name="T12" fmla="*/ 0 w 7"/>
                    <a:gd name="T13" fmla="*/ 5 h 10"/>
                    <a:gd name="T14" fmla="*/ 1 w 7"/>
                    <a:gd name="T15" fmla="*/ 6 h 10"/>
                    <a:gd name="T16" fmla="*/ 3 w 7"/>
                    <a:gd name="T17" fmla="*/ 8 h 10"/>
                    <a:gd name="T18" fmla="*/ 6 w 7"/>
                    <a:gd name="T19" fmla="*/ 10 h 10"/>
                    <a:gd name="T20" fmla="*/ 7 w 7"/>
                    <a:gd name="T21" fmla="*/ 10 h 10"/>
                    <a:gd name="T22" fmla="*/ 7 w 7"/>
                    <a:gd name="T23" fmla="*/ 10 h 10"/>
                    <a:gd name="T24" fmla="*/ 7 w 7"/>
                    <a:gd name="T25" fmla="*/ 10 h 10"/>
                    <a:gd name="T26" fmla="*/ 7 w 7"/>
                    <a:gd name="T27" fmla="*/ 10 h 10"/>
                    <a:gd name="T28" fmla="*/ 7 w 7"/>
                    <a:gd name="T29" fmla="*/ 5 h 10"/>
                    <a:gd name="T30" fmla="*/ 5 w 7"/>
                    <a:gd name="T31" fmla="*/ 3 h 10"/>
                    <a:gd name="T32" fmla="*/ 5 w 7"/>
                    <a:gd name="T33" fmla="*/ 3 h 10"/>
                    <a:gd name="T34" fmla="*/ 4 w 7"/>
                    <a:gd name="T35" fmla="*/ 1 h 10"/>
                    <a:gd name="T36" fmla="*/ 3 w 7"/>
                    <a:gd name="T37" fmla="*/ 0 h 10"/>
                    <a:gd name="T38" fmla="*/ 3 w 7"/>
                    <a:gd name="T39" fmla="*/ 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7" h="10">
                      <a:moveTo>
                        <a:pt x="3" y="0"/>
                      </a:move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1" y="6"/>
                      </a:lnTo>
                      <a:lnTo>
                        <a:pt x="3" y="8"/>
                      </a:lnTo>
                      <a:lnTo>
                        <a:pt x="6" y="10"/>
                      </a:lnTo>
                      <a:lnTo>
                        <a:pt x="7" y="10"/>
                      </a:lnTo>
                      <a:lnTo>
                        <a:pt x="7" y="10"/>
                      </a:lnTo>
                      <a:lnTo>
                        <a:pt x="7" y="10"/>
                      </a:lnTo>
                      <a:lnTo>
                        <a:pt x="7" y="10"/>
                      </a:lnTo>
                      <a:lnTo>
                        <a:pt x="7" y="5"/>
                      </a:lnTo>
                      <a:lnTo>
                        <a:pt x="5" y="3"/>
                      </a:lnTo>
                      <a:lnTo>
                        <a:pt x="5" y="3"/>
                      </a:lnTo>
                      <a:lnTo>
                        <a:pt x="4" y="1"/>
                      </a:lnTo>
                      <a:lnTo>
                        <a:pt x="3" y="0"/>
                      </a:lnTo>
                      <a:lnTo>
                        <a:pt x="3" y="0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806" name="Freeform 1109">
                  <a:extLst>
                    <a:ext uri="{FF2B5EF4-FFF2-40B4-BE49-F238E27FC236}">
                      <a16:creationId xmlns:a16="http://schemas.microsoft.com/office/drawing/2014/main" id="{294C57D9-5573-190B-1DDC-86E6FBC79FE0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3041569" y="2734909"/>
                  <a:ext cx="11914" cy="9531"/>
                </a:xfrm>
                <a:custGeom>
                  <a:avLst/>
                  <a:gdLst>
                    <a:gd name="T0" fmla="*/ 6 w 10"/>
                    <a:gd name="T1" fmla="*/ 0 h 8"/>
                    <a:gd name="T2" fmla="*/ 6 w 10"/>
                    <a:gd name="T3" fmla="*/ 0 h 8"/>
                    <a:gd name="T4" fmla="*/ 5 w 10"/>
                    <a:gd name="T5" fmla="*/ 0 h 8"/>
                    <a:gd name="T6" fmla="*/ 2 w 10"/>
                    <a:gd name="T7" fmla="*/ 0 h 8"/>
                    <a:gd name="T8" fmla="*/ 1 w 10"/>
                    <a:gd name="T9" fmla="*/ 0 h 8"/>
                    <a:gd name="T10" fmla="*/ 1 w 10"/>
                    <a:gd name="T11" fmla="*/ 0 h 8"/>
                    <a:gd name="T12" fmla="*/ 1 w 10"/>
                    <a:gd name="T13" fmla="*/ 1 h 8"/>
                    <a:gd name="T14" fmla="*/ 0 w 10"/>
                    <a:gd name="T15" fmla="*/ 1 h 8"/>
                    <a:gd name="T16" fmla="*/ 2 w 10"/>
                    <a:gd name="T17" fmla="*/ 5 h 8"/>
                    <a:gd name="T18" fmla="*/ 2 w 10"/>
                    <a:gd name="T19" fmla="*/ 5 h 8"/>
                    <a:gd name="T20" fmla="*/ 3 w 10"/>
                    <a:gd name="T21" fmla="*/ 6 h 8"/>
                    <a:gd name="T22" fmla="*/ 5 w 10"/>
                    <a:gd name="T23" fmla="*/ 7 h 8"/>
                    <a:gd name="T24" fmla="*/ 6 w 10"/>
                    <a:gd name="T25" fmla="*/ 8 h 8"/>
                    <a:gd name="T26" fmla="*/ 6 w 10"/>
                    <a:gd name="T27" fmla="*/ 8 h 8"/>
                    <a:gd name="T28" fmla="*/ 7 w 10"/>
                    <a:gd name="T29" fmla="*/ 8 h 8"/>
                    <a:gd name="T30" fmla="*/ 9 w 10"/>
                    <a:gd name="T31" fmla="*/ 8 h 8"/>
                    <a:gd name="T32" fmla="*/ 9 w 10"/>
                    <a:gd name="T33" fmla="*/ 8 h 8"/>
                    <a:gd name="T34" fmla="*/ 9 w 10"/>
                    <a:gd name="T35" fmla="*/ 8 h 8"/>
                    <a:gd name="T36" fmla="*/ 10 w 10"/>
                    <a:gd name="T37" fmla="*/ 8 h 8"/>
                    <a:gd name="T38" fmla="*/ 10 w 10"/>
                    <a:gd name="T39" fmla="*/ 7 h 8"/>
                    <a:gd name="T40" fmla="*/ 10 w 10"/>
                    <a:gd name="T41" fmla="*/ 7 h 8"/>
                    <a:gd name="T42" fmla="*/ 10 w 10"/>
                    <a:gd name="T43" fmla="*/ 6 h 8"/>
                    <a:gd name="T44" fmla="*/ 10 w 10"/>
                    <a:gd name="T45" fmla="*/ 5 h 8"/>
                    <a:gd name="T46" fmla="*/ 10 w 10"/>
                    <a:gd name="T47" fmla="*/ 5 h 8"/>
                    <a:gd name="T48" fmla="*/ 10 w 10"/>
                    <a:gd name="T49" fmla="*/ 4 h 8"/>
                    <a:gd name="T50" fmla="*/ 10 w 10"/>
                    <a:gd name="T51" fmla="*/ 4 h 8"/>
                    <a:gd name="T52" fmla="*/ 10 w 10"/>
                    <a:gd name="T53" fmla="*/ 3 h 8"/>
                    <a:gd name="T54" fmla="*/ 9 w 10"/>
                    <a:gd name="T55" fmla="*/ 3 h 8"/>
                    <a:gd name="T56" fmla="*/ 9 w 10"/>
                    <a:gd name="T57" fmla="*/ 3 h 8"/>
                    <a:gd name="T58" fmla="*/ 8 w 10"/>
                    <a:gd name="T59" fmla="*/ 1 h 8"/>
                    <a:gd name="T60" fmla="*/ 6 w 10"/>
                    <a:gd name="T61" fmla="*/ 0 h 8"/>
                    <a:gd name="T62" fmla="*/ 6 w 10"/>
                    <a:gd name="T63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10" h="8">
                      <a:moveTo>
                        <a:pt x="6" y="0"/>
                      </a:moveTo>
                      <a:lnTo>
                        <a:pt x="6" y="0"/>
                      </a:lnTo>
                      <a:lnTo>
                        <a:pt x="5" y="0"/>
                      </a:lnTo>
                      <a:lnTo>
                        <a:pt x="2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1"/>
                      </a:lnTo>
                      <a:lnTo>
                        <a:pt x="0" y="1"/>
                      </a:lnTo>
                      <a:lnTo>
                        <a:pt x="2" y="5"/>
                      </a:lnTo>
                      <a:lnTo>
                        <a:pt x="2" y="5"/>
                      </a:lnTo>
                      <a:lnTo>
                        <a:pt x="3" y="6"/>
                      </a:lnTo>
                      <a:lnTo>
                        <a:pt x="5" y="7"/>
                      </a:lnTo>
                      <a:lnTo>
                        <a:pt x="6" y="8"/>
                      </a:lnTo>
                      <a:lnTo>
                        <a:pt x="6" y="8"/>
                      </a:lnTo>
                      <a:lnTo>
                        <a:pt x="7" y="8"/>
                      </a:lnTo>
                      <a:lnTo>
                        <a:pt x="9" y="8"/>
                      </a:lnTo>
                      <a:lnTo>
                        <a:pt x="9" y="8"/>
                      </a:lnTo>
                      <a:lnTo>
                        <a:pt x="9" y="8"/>
                      </a:lnTo>
                      <a:lnTo>
                        <a:pt x="10" y="8"/>
                      </a:lnTo>
                      <a:lnTo>
                        <a:pt x="10" y="7"/>
                      </a:lnTo>
                      <a:lnTo>
                        <a:pt x="10" y="7"/>
                      </a:lnTo>
                      <a:lnTo>
                        <a:pt x="10" y="6"/>
                      </a:lnTo>
                      <a:lnTo>
                        <a:pt x="10" y="5"/>
                      </a:lnTo>
                      <a:lnTo>
                        <a:pt x="10" y="5"/>
                      </a:lnTo>
                      <a:lnTo>
                        <a:pt x="10" y="4"/>
                      </a:lnTo>
                      <a:lnTo>
                        <a:pt x="10" y="4"/>
                      </a:lnTo>
                      <a:lnTo>
                        <a:pt x="10" y="3"/>
                      </a:lnTo>
                      <a:lnTo>
                        <a:pt x="9" y="3"/>
                      </a:lnTo>
                      <a:lnTo>
                        <a:pt x="9" y="3"/>
                      </a:lnTo>
                      <a:lnTo>
                        <a:pt x="8" y="1"/>
                      </a:lnTo>
                      <a:lnTo>
                        <a:pt x="6" y="0"/>
                      </a:lnTo>
                      <a:lnTo>
                        <a:pt x="6" y="0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807" name="Freeform 1110">
                  <a:extLst>
                    <a:ext uri="{FF2B5EF4-FFF2-40B4-BE49-F238E27FC236}">
                      <a16:creationId xmlns:a16="http://schemas.microsoft.com/office/drawing/2014/main" id="{5E8C4068-3DE1-0F46-0C7E-424800D2E862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3092799" y="2722995"/>
                  <a:ext cx="13105" cy="13105"/>
                </a:xfrm>
                <a:custGeom>
                  <a:avLst/>
                  <a:gdLst>
                    <a:gd name="T0" fmla="*/ 17 w 19"/>
                    <a:gd name="T1" fmla="*/ 4 h 20"/>
                    <a:gd name="T2" fmla="*/ 16 w 19"/>
                    <a:gd name="T3" fmla="*/ 3 h 20"/>
                    <a:gd name="T4" fmla="*/ 13 w 19"/>
                    <a:gd name="T5" fmla="*/ 1 h 20"/>
                    <a:gd name="T6" fmla="*/ 9 w 19"/>
                    <a:gd name="T7" fmla="*/ 2 h 20"/>
                    <a:gd name="T8" fmla="*/ 9 w 19"/>
                    <a:gd name="T9" fmla="*/ 4 h 20"/>
                    <a:gd name="T10" fmla="*/ 8 w 19"/>
                    <a:gd name="T11" fmla="*/ 5 h 20"/>
                    <a:gd name="T12" fmla="*/ 8 w 19"/>
                    <a:gd name="T13" fmla="*/ 5 h 20"/>
                    <a:gd name="T14" fmla="*/ 8 w 19"/>
                    <a:gd name="T15" fmla="*/ 6 h 20"/>
                    <a:gd name="T16" fmla="*/ 6 w 19"/>
                    <a:gd name="T17" fmla="*/ 7 h 20"/>
                    <a:gd name="T18" fmla="*/ 6 w 19"/>
                    <a:gd name="T19" fmla="*/ 7 h 20"/>
                    <a:gd name="T20" fmla="*/ 4 w 19"/>
                    <a:gd name="T21" fmla="*/ 8 h 20"/>
                    <a:gd name="T22" fmla="*/ 0 w 19"/>
                    <a:gd name="T23" fmla="*/ 11 h 20"/>
                    <a:gd name="T24" fmla="*/ 0 w 19"/>
                    <a:gd name="T25" fmla="*/ 11 h 20"/>
                    <a:gd name="T26" fmla="*/ 3 w 19"/>
                    <a:gd name="T27" fmla="*/ 14 h 20"/>
                    <a:gd name="T28" fmla="*/ 4 w 19"/>
                    <a:gd name="T29" fmla="*/ 14 h 20"/>
                    <a:gd name="T30" fmla="*/ 8 w 19"/>
                    <a:gd name="T31" fmla="*/ 16 h 20"/>
                    <a:gd name="T32" fmla="*/ 8 w 19"/>
                    <a:gd name="T33" fmla="*/ 17 h 20"/>
                    <a:gd name="T34" fmla="*/ 8 w 19"/>
                    <a:gd name="T35" fmla="*/ 17 h 20"/>
                    <a:gd name="T36" fmla="*/ 9 w 19"/>
                    <a:gd name="T37" fmla="*/ 16 h 20"/>
                    <a:gd name="T38" fmla="*/ 10 w 19"/>
                    <a:gd name="T39" fmla="*/ 16 h 20"/>
                    <a:gd name="T40" fmla="*/ 11 w 19"/>
                    <a:gd name="T41" fmla="*/ 16 h 20"/>
                    <a:gd name="T42" fmla="*/ 11 w 19"/>
                    <a:gd name="T43" fmla="*/ 17 h 20"/>
                    <a:gd name="T44" fmla="*/ 12 w 19"/>
                    <a:gd name="T45" fmla="*/ 17 h 20"/>
                    <a:gd name="T46" fmla="*/ 13 w 19"/>
                    <a:gd name="T47" fmla="*/ 19 h 20"/>
                    <a:gd name="T48" fmla="*/ 13 w 19"/>
                    <a:gd name="T49" fmla="*/ 19 h 20"/>
                    <a:gd name="T50" fmla="*/ 14 w 19"/>
                    <a:gd name="T51" fmla="*/ 20 h 20"/>
                    <a:gd name="T52" fmla="*/ 15 w 19"/>
                    <a:gd name="T53" fmla="*/ 20 h 20"/>
                    <a:gd name="T54" fmla="*/ 18 w 19"/>
                    <a:gd name="T55" fmla="*/ 14 h 20"/>
                    <a:gd name="T56" fmla="*/ 19 w 19"/>
                    <a:gd name="T57" fmla="*/ 12 h 20"/>
                    <a:gd name="T58" fmla="*/ 19 w 19"/>
                    <a:gd name="T59" fmla="*/ 12 h 20"/>
                    <a:gd name="T60" fmla="*/ 19 w 19"/>
                    <a:gd name="T61" fmla="*/ 11 h 20"/>
                    <a:gd name="T62" fmla="*/ 18 w 19"/>
                    <a:gd name="T63" fmla="*/ 7 h 20"/>
                    <a:gd name="T64" fmla="*/ 19 w 19"/>
                    <a:gd name="T65" fmla="*/ 5 h 20"/>
                    <a:gd name="T66" fmla="*/ 17 w 19"/>
                    <a:gd name="T67" fmla="*/ 4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9" h="20">
                      <a:moveTo>
                        <a:pt x="17" y="4"/>
                      </a:moveTo>
                      <a:cubicBezTo>
                        <a:pt x="16" y="3"/>
                        <a:pt x="16" y="3"/>
                        <a:pt x="16" y="3"/>
                      </a:cubicBezTo>
                      <a:cubicBezTo>
                        <a:pt x="13" y="1"/>
                        <a:pt x="13" y="1"/>
                        <a:pt x="13" y="1"/>
                      </a:cubicBezTo>
                      <a:cubicBezTo>
                        <a:pt x="12" y="0"/>
                        <a:pt x="9" y="0"/>
                        <a:pt x="9" y="2"/>
                      </a:cubicBezTo>
                      <a:cubicBezTo>
                        <a:pt x="9" y="4"/>
                        <a:pt x="9" y="4"/>
                        <a:pt x="9" y="4"/>
                      </a:cubicBezTo>
                      <a:cubicBezTo>
                        <a:pt x="8" y="5"/>
                        <a:pt x="8" y="5"/>
                        <a:pt x="8" y="5"/>
                      </a:cubicBezTo>
                      <a:cubicBezTo>
                        <a:pt x="8" y="5"/>
                        <a:pt x="8" y="5"/>
                        <a:pt x="8" y="5"/>
                      </a:cubicBezTo>
                      <a:cubicBezTo>
                        <a:pt x="8" y="6"/>
                        <a:pt x="8" y="6"/>
                        <a:pt x="8" y="6"/>
                      </a:cubicBezTo>
                      <a:cubicBezTo>
                        <a:pt x="6" y="7"/>
                        <a:pt x="6" y="7"/>
                        <a:pt x="6" y="7"/>
                      </a:cubicBezTo>
                      <a:cubicBezTo>
                        <a:pt x="6" y="7"/>
                        <a:pt x="6" y="7"/>
                        <a:pt x="6" y="7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0" y="11"/>
                        <a:pt x="0" y="11"/>
                        <a:pt x="0" y="11"/>
                      </a:cubicBezTo>
                      <a:cubicBezTo>
                        <a:pt x="0" y="11"/>
                        <a:pt x="0" y="11"/>
                        <a:pt x="0" y="11"/>
                      </a:cubicBezTo>
                      <a:cubicBezTo>
                        <a:pt x="3" y="14"/>
                        <a:pt x="3" y="14"/>
                        <a:pt x="3" y="14"/>
                      </a:cubicBezTo>
                      <a:cubicBezTo>
                        <a:pt x="4" y="14"/>
                        <a:pt x="4" y="14"/>
                        <a:pt x="4" y="14"/>
                      </a:cubicBezTo>
                      <a:cubicBezTo>
                        <a:pt x="8" y="16"/>
                        <a:pt x="8" y="16"/>
                        <a:pt x="8" y="16"/>
                      </a:cubicBezTo>
                      <a:cubicBezTo>
                        <a:pt x="8" y="17"/>
                        <a:pt x="8" y="17"/>
                        <a:pt x="8" y="17"/>
                      </a:cubicBezTo>
                      <a:cubicBezTo>
                        <a:pt x="8" y="17"/>
                        <a:pt x="8" y="17"/>
                        <a:pt x="8" y="17"/>
                      </a:cubicBezTo>
                      <a:cubicBezTo>
                        <a:pt x="9" y="16"/>
                        <a:pt x="9" y="16"/>
                        <a:pt x="9" y="16"/>
                      </a:cubicBezTo>
                      <a:cubicBezTo>
                        <a:pt x="10" y="16"/>
                        <a:pt x="10" y="16"/>
                        <a:pt x="10" y="16"/>
                      </a:cubicBezTo>
                      <a:cubicBezTo>
                        <a:pt x="11" y="16"/>
                        <a:pt x="11" y="16"/>
                        <a:pt x="11" y="16"/>
                      </a:cubicBezTo>
                      <a:cubicBezTo>
                        <a:pt x="11" y="17"/>
                        <a:pt x="11" y="17"/>
                        <a:pt x="11" y="17"/>
                      </a:cubicBezTo>
                      <a:cubicBezTo>
                        <a:pt x="12" y="17"/>
                        <a:pt x="12" y="17"/>
                        <a:pt x="12" y="17"/>
                      </a:cubicBezTo>
                      <a:cubicBezTo>
                        <a:pt x="13" y="19"/>
                        <a:pt x="13" y="19"/>
                        <a:pt x="13" y="19"/>
                      </a:cubicBezTo>
                      <a:cubicBezTo>
                        <a:pt x="13" y="19"/>
                        <a:pt x="13" y="19"/>
                        <a:pt x="13" y="19"/>
                      </a:cubicBezTo>
                      <a:cubicBezTo>
                        <a:pt x="14" y="20"/>
                        <a:pt x="14" y="20"/>
                        <a:pt x="14" y="20"/>
                      </a:cubicBezTo>
                      <a:cubicBezTo>
                        <a:pt x="15" y="20"/>
                        <a:pt x="15" y="20"/>
                        <a:pt x="15" y="20"/>
                      </a:cubicBezTo>
                      <a:cubicBezTo>
                        <a:pt x="18" y="14"/>
                        <a:pt x="18" y="14"/>
                        <a:pt x="18" y="14"/>
                      </a:cubicBezTo>
                      <a:cubicBezTo>
                        <a:pt x="19" y="12"/>
                        <a:pt x="19" y="12"/>
                        <a:pt x="19" y="12"/>
                      </a:cubicBezTo>
                      <a:cubicBezTo>
                        <a:pt x="19" y="12"/>
                        <a:pt x="19" y="12"/>
                        <a:pt x="19" y="12"/>
                      </a:cubicBezTo>
                      <a:cubicBezTo>
                        <a:pt x="19" y="11"/>
                        <a:pt x="19" y="11"/>
                        <a:pt x="19" y="11"/>
                      </a:cubicBezTo>
                      <a:cubicBezTo>
                        <a:pt x="18" y="7"/>
                        <a:pt x="18" y="7"/>
                        <a:pt x="18" y="7"/>
                      </a:cubicBezTo>
                      <a:cubicBezTo>
                        <a:pt x="19" y="5"/>
                        <a:pt x="19" y="5"/>
                        <a:pt x="19" y="5"/>
                      </a:cubicBezTo>
                      <a:cubicBezTo>
                        <a:pt x="17" y="4"/>
                        <a:pt x="17" y="4"/>
                        <a:pt x="17" y="4"/>
                      </a:cubicBez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808" name="Freeform 1111">
                  <a:extLst>
                    <a:ext uri="{FF2B5EF4-FFF2-40B4-BE49-F238E27FC236}">
                      <a16:creationId xmlns:a16="http://schemas.microsoft.com/office/drawing/2014/main" id="{D671C89E-260F-806C-91A0-2343B0DAE556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3124966" y="2711081"/>
                  <a:ext cx="10723" cy="17870"/>
                </a:xfrm>
                <a:custGeom>
                  <a:avLst/>
                  <a:gdLst>
                    <a:gd name="T0" fmla="*/ 5 w 9"/>
                    <a:gd name="T1" fmla="*/ 2 h 15"/>
                    <a:gd name="T2" fmla="*/ 5 w 9"/>
                    <a:gd name="T3" fmla="*/ 2 h 15"/>
                    <a:gd name="T4" fmla="*/ 5 w 9"/>
                    <a:gd name="T5" fmla="*/ 1 h 15"/>
                    <a:gd name="T6" fmla="*/ 5 w 9"/>
                    <a:gd name="T7" fmla="*/ 1 h 15"/>
                    <a:gd name="T8" fmla="*/ 5 w 9"/>
                    <a:gd name="T9" fmla="*/ 1 h 15"/>
                    <a:gd name="T10" fmla="*/ 4 w 9"/>
                    <a:gd name="T11" fmla="*/ 0 h 15"/>
                    <a:gd name="T12" fmla="*/ 3 w 9"/>
                    <a:gd name="T13" fmla="*/ 0 h 15"/>
                    <a:gd name="T14" fmla="*/ 2 w 9"/>
                    <a:gd name="T15" fmla="*/ 0 h 15"/>
                    <a:gd name="T16" fmla="*/ 2 w 9"/>
                    <a:gd name="T17" fmla="*/ 0 h 15"/>
                    <a:gd name="T18" fmla="*/ 1 w 9"/>
                    <a:gd name="T19" fmla="*/ 2 h 15"/>
                    <a:gd name="T20" fmla="*/ 1 w 9"/>
                    <a:gd name="T21" fmla="*/ 3 h 15"/>
                    <a:gd name="T22" fmla="*/ 1 w 9"/>
                    <a:gd name="T23" fmla="*/ 6 h 15"/>
                    <a:gd name="T24" fmla="*/ 0 w 9"/>
                    <a:gd name="T25" fmla="*/ 12 h 15"/>
                    <a:gd name="T26" fmla="*/ 1 w 9"/>
                    <a:gd name="T27" fmla="*/ 12 h 15"/>
                    <a:gd name="T28" fmla="*/ 1 w 9"/>
                    <a:gd name="T29" fmla="*/ 12 h 15"/>
                    <a:gd name="T30" fmla="*/ 1 w 9"/>
                    <a:gd name="T31" fmla="*/ 12 h 15"/>
                    <a:gd name="T32" fmla="*/ 1 w 9"/>
                    <a:gd name="T33" fmla="*/ 12 h 15"/>
                    <a:gd name="T34" fmla="*/ 4 w 9"/>
                    <a:gd name="T35" fmla="*/ 15 h 15"/>
                    <a:gd name="T36" fmla="*/ 5 w 9"/>
                    <a:gd name="T37" fmla="*/ 15 h 15"/>
                    <a:gd name="T38" fmla="*/ 7 w 9"/>
                    <a:gd name="T39" fmla="*/ 12 h 15"/>
                    <a:gd name="T40" fmla="*/ 8 w 9"/>
                    <a:gd name="T41" fmla="*/ 11 h 15"/>
                    <a:gd name="T42" fmla="*/ 8 w 9"/>
                    <a:gd name="T43" fmla="*/ 11 h 15"/>
                    <a:gd name="T44" fmla="*/ 9 w 9"/>
                    <a:gd name="T45" fmla="*/ 6 h 15"/>
                    <a:gd name="T46" fmla="*/ 8 w 9"/>
                    <a:gd name="T47" fmla="*/ 6 h 15"/>
                    <a:gd name="T48" fmla="*/ 8 w 9"/>
                    <a:gd name="T49" fmla="*/ 6 h 15"/>
                    <a:gd name="T50" fmla="*/ 8 w 9"/>
                    <a:gd name="T51" fmla="*/ 6 h 15"/>
                    <a:gd name="T52" fmla="*/ 7 w 9"/>
                    <a:gd name="T53" fmla="*/ 6 h 15"/>
                    <a:gd name="T54" fmla="*/ 7 w 9"/>
                    <a:gd name="T55" fmla="*/ 6 h 15"/>
                    <a:gd name="T56" fmla="*/ 7 w 9"/>
                    <a:gd name="T57" fmla="*/ 5 h 15"/>
                    <a:gd name="T58" fmla="*/ 5 w 9"/>
                    <a:gd name="T59" fmla="*/ 3 h 15"/>
                    <a:gd name="T60" fmla="*/ 5 w 9"/>
                    <a:gd name="T61" fmla="*/ 2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9" h="15">
                      <a:moveTo>
                        <a:pt x="5" y="2"/>
                      </a:moveTo>
                      <a:lnTo>
                        <a:pt x="5" y="2"/>
                      </a:lnTo>
                      <a:lnTo>
                        <a:pt x="5" y="1"/>
                      </a:lnTo>
                      <a:lnTo>
                        <a:pt x="5" y="1"/>
                      </a:lnTo>
                      <a:lnTo>
                        <a:pt x="5" y="1"/>
                      </a:lnTo>
                      <a:lnTo>
                        <a:pt x="4" y="0"/>
                      </a:lnTo>
                      <a:lnTo>
                        <a:pt x="3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1" y="2"/>
                      </a:lnTo>
                      <a:lnTo>
                        <a:pt x="1" y="3"/>
                      </a:lnTo>
                      <a:lnTo>
                        <a:pt x="1" y="6"/>
                      </a:lnTo>
                      <a:lnTo>
                        <a:pt x="0" y="12"/>
                      </a:lnTo>
                      <a:lnTo>
                        <a:pt x="1" y="12"/>
                      </a:lnTo>
                      <a:lnTo>
                        <a:pt x="1" y="12"/>
                      </a:lnTo>
                      <a:lnTo>
                        <a:pt x="1" y="12"/>
                      </a:lnTo>
                      <a:lnTo>
                        <a:pt x="1" y="12"/>
                      </a:lnTo>
                      <a:lnTo>
                        <a:pt x="4" y="15"/>
                      </a:lnTo>
                      <a:lnTo>
                        <a:pt x="5" y="15"/>
                      </a:lnTo>
                      <a:lnTo>
                        <a:pt x="7" y="12"/>
                      </a:lnTo>
                      <a:lnTo>
                        <a:pt x="8" y="11"/>
                      </a:lnTo>
                      <a:lnTo>
                        <a:pt x="8" y="11"/>
                      </a:lnTo>
                      <a:lnTo>
                        <a:pt x="9" y="6"/>
                      </a:lnTo>
                      <a:lnTo>
                        <a:pt x="8" y="6"/>
                      </a:lnTo>
                      <a:lnTo>
                        <a:pt x="8" y="6"/>
                      </a:lnTo>
                      <a:lnTo>
                        <a:pt x="8" y="6"/>
                      </a:lnTo>
                      <a:lnTo>
                        <a:pt x="7" y="6"/>
                      </a:lnTo>
                      <a:lnTo>
                        <a:pt x="7" y="6"/>
                      </a:lnTo>
                      <a:lnTo>
                        <a:pt x="7" y="5"/>
                      </a:lnTo>
                      <a:lnTo>
                        <a:pt x="5" y="3"/>
                      </a:lnTo>
                      <a:lnTo>
                        <a:pt x="5" y="2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809" name="Freeform 1112">
                  <a:extLst>
                    <a:ext uri="{FF2B5EF4-FFF2-40B4-BE49-F238E27FC236}">
                      <a16:creationId xmlns:a16="http://schemas.microsoft.com/office/drawing/2014/main" id="{380EE9F0-C0BE-3F3C-1773-1820402CF010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3110670" y="2682488"/>
                  <a:ext cx="8340" cy="10723"/>
                </a:xfrm>
                <a:custGeom>
                  <a:avLst/>
                  <a:gdLst>
                    <a:gd name="T0" fmla="*/ 6 w 7"/>
                    <a:gd name="T1" fmla="*/ 3 h 9"/>
                    <a:gd name="T2" fmla="*/ 6 w 7"/>
                    <a:gd name="T3" fmla="*/ 2 h 9"/>
                    <a:gd name="T4" fmla="*/ 3 w 7"/>
                    <a:gd name="T5" fmla="*/ 0 h 9"/>
                    <a:gd name="T6" fmla="*/ 2 w 7"/>
                    <a:gd name="T7" fmla="*/ 0 h 9"/>
                    <a:gd name="T8" fmla="*/ 1 w 7"/>
                    <a:gd name="T9" fmla="*/ 0 h 9"/>
                    <a:gd name="T10" fmla="*/ 1 w 7"/>
                    <a:gd name="T11" fmla="*/ 1 h 9"/>
                    <a:gd name="T12" fmla="*/ 0 w 7"/>
                    <a:gd name="T13" fmla="*/ 2 h 9"/>
                    <a:gd name="T14" fmla="*/ 0 w 7"/>
                    <a:gd name="T15" fmla="*/ 2 h 9"/>
                    <a:gd name="T16" fmla="*/ 2 w 7"/>
                    <a:gd name="T17" fmla="*/ 3 h 9"/>
                    <a:gd name="T18" fmla="*/ 3 w 7"/>
                    <a:gd name="T19" fmla="*/ 4 h 9"/>
                    <a:gd name="T20" fmla="*/ 3 w 7"/>
                    <a:gd name="T21" fmla="*/ 4 h 9"/>
                    <a:gd name="T22" fmla="*/ 3 w 7"/>
                    <a:gd name="T23" fmla="*/ 4 h 9"/>
                    <a:gd name="T24" fmla="*/ 4 w 7"/>
                    <a:gd name="T25" fmla="*/ 5 h 9"/>
                    <a:gd name="T26" fmla="*/ 4 w 7"/>
                    <a:gd name="T27" fmla="*/ 5 h 9"/>
                    <a:gd name="T28" fmla="*/ 3 w 7"/>
                    <a:gd name="T29" fmla="*/ 7 h 9"/>
                    <a:gd name="T30" fmla="*/ 3 w 7"/>
                    <a:gd name="T31" fmla="*/ 9 h 9"/>
                    <a:gd name="T32" fmla="*/ 2 w 7"/>
                    <a:gd name="T33" fmla="*/ 9 h 9"/>
                    <a:gd name="T34" fmla="*/ 3 w 7"/>
                    <a:gd name="T35" fmla="*/ 9 h 9"/>
                    <a:gd name="T36" fmla="*/ 3 w 7"/>
                    <a:gd name="T37" fmla="*/ 9 h 9"/>
                    <a:gd name="T38" fmla="*/ 5 w 7"/>
                    <a:gd name="T39" fmla="*/ 8 h 9"/>
                    <a:gd name="T40" fmla="*/ 7 w 7"/>
                    <a:gd name="T41" fmla="*/ 6 h 9"/>
                    <a:gd name="T42" fmla="*/ 7 w 7"/>
                    <a:gd name="T43" fmla="*/ 4 h 9"/>
                    <a:gd name="T44" fmla="*/ 6 w 7"/>
                    <a:gd name="T45" fmla="*/ 4 h 9"/>
                    <a:gd name="T46" fmla="*/ 6 w 7"/>
                    <a:gd name="T47" fmla="*/ 3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7" h="9">
                      <a:moveTo>
                        <a:pt x="6" y="3"/>
                      </a:moveTo>
                      <a:lnTo>
                        <a:pt x="6" y="2"/>
                      </a:lnTo>
                      <a:lnTo>
                        <a:pt x="3" y="0"/>
                      </a:lnTo>
                      <a:lnTo>
                        <a:pt x="2" y="0"/>
                      </a:lnTo>
                      <a:lnTo>
                        <a:pt x="1" y="0"/>
                      </a:lnTo>
                      <a:lnTo>
                        <a:pt x="1" y="1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2" y="3"/>
                      </a:ln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4" y="5"/>
                      </a:lnTo>
                      <a:lnTo>
                        <a:pt x="4" y="5"/>
                      </a:lnTo>
                      <a:lnTo>
                        <a:pt x="3" y="7"/>
                      </a:lnTo>
                      <a:lnTo>
                        <a:pt x="3" y="9"/>
                      </a:lnTo>
                      <a:lnTo>
                        <a:pt x="2" y="9"/>
                      </a:lnTo>
                      <a:lnTo>
                        <a:pt x="3" y="9"/>
                      </a:lnTo>
                      <a:lnTo>
                        <a:pt x="3" y="9"/>
                      </a:lnTo>
                      <a:lnTo>
                        <a:pt x="5" y="8"/>
                      </a:lnTo>
                      <a:lnTo>
                        <a:pt x="7" y="6"/>
                      </a:lnTo>
                      <a:lnTo>
                        <a:pt x="7" y="4"/>
                      </a:lnTo>
                      <a:lnTo>
                        <a:pt x="6" y="4"/>
                      </a:lnTo>
                      <a:lnTo>
                        <a:pt x="6" y="3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810" name="Freeform 1113">
                  <a:extLst>
                    <a:ext uri="{FF2B5EF4-FFF2-40B4-BE49-F238E27FC236}">
                      <a16:creationId xmlns:a16="http://schemas.microsoft.com/office/drawing/2014/main" id="{1F73C3EB-17E3-2E84-CBC9-75355605380F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3133306" y="2706316"/>
                  <a:ext cx="4765" cy="9531"/>
                </a:xfrm>
                <a:custGeom>
                  <a:avLst/>
                  <a:gdLst>
                    <a:gd name="T0" fmla="*/ 2 w 4"/>
                    <a:gd name="T1" fmla="*/ 0 h 8"/>
                    <a:gd name="T2" fmla="*/ 2 w 4"/>
                    <a:gd name="T3" fmla="*/ 0 h 8"/>
                    <a:gd name="T4" fmla="*/ 0 w 4"/>
                    <a:gd name="T5" fmla="*/ 2 h 8"/>
                    <a:gd name="T6" fmla="*/ 0 w 4"/>
                    <a:gd name="T7" fmla="*/ 2 h 8"/>
                    <a:gd name="T8" fmla="*/ 0 w 4"/>
                    <a:gd name="T9" fmla="*/ 2 h 8"/>
                    <a:gd name="T10" fmla="*/ 0 w 4"/>
                    <a:gd name="T11" fmla="*/ 4 h 8"/>
                    <a:gd name="T12" fmla="*/ 0 w 4"/>
                    <a:gd name="T13" fmla="*/ 4 h 8"/>
                    <a:gd name="T14" fmla="*/ 0 w 4"/>
                    <a:gd name="T15" fmla="*/ 4 h 8"/>
                    <a:gd name="T16" fmla="*/ 0 w 4"/>
                    <a:gd name="T17" fmla="*/ 4 h 8"/>
                    <a:gd name="T18" fmla="*/ 1 w 4"/>
                    <a:gd name="T19" fmla="*/ 7 h 8"/>
                    <a:gd name="T20" fmla="*/ 1 w 4"/>
                    <a:gd name="T21" fmla="*/ 7 h 8"/>
                    <a:gd name="T22" fmla="*/ 1 w 4"/>
                    <a:gd name="T23" fmla="*/ 7 h 8"/>
                    <a:gd name="T24" fmla="*/ 2 w 4"/>
                    <a:gd name="T25" fmla="*/ 8 h 8"/>
                    <a:gd name="T26" fmla="*/ 3 w 4"/>
                    <a:gd name="T27" fmla="*/ 8 h 8"/>
                    <a:gd name="T28" fmla="*/ 4 w 4"/>
                    <a:gd name="T29" fmla="*/ 8 h 8"/>
                    <a:gd name="T30" fmla="*/ 4 w 4"/>
                    <a:gd name="T31" fmla="*/ 8 h 8"/>
                    <a:gd name="T32" fmla="*/ 4 w 4"/>
                    <a:gd name="T33" fmla="*/ 8 h 8"/>
                    <a:gd name="T34" fmla="*/ 4 w 4"/>
                    <a:gd name="T35" fmla="*/ 6 h 8"/>
                    <a:gd name="T36" fmla="*/ 4 w 4"/>
                    <a:gd name="T37" fmla="*/ 5 h 8"/>
                    <a:gd name="T38" fmla="*/ 3 w 4"/>
                    <a:gd name="T39" fmla="*/ 2 h 8"/>
                    <a:gd name="T40" fmla="*/ 3 w 4"/>
                    <a:gd name="T41" fmla="*/ 2 h 8"/>
                    <a:gd name="T42" fmla="*/ 3 w 4"/>
                    <a:gd name="T43" fmla="*/ 1 h 8"/>
                    <a:gd name="T44" fmla="*/ 2 w 4"/>
                    <a:gd name="T45" fmla="*/ 0 h 8"/>
                    <a:gd name="T46" fmla="*/ 2 w 4"/>
                    <a:gd name="T47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4" h="8">
                      <a:moveTo>
                        <a:pt x="2" y="0"/>
                      </a:moveTo>
                      <a:lnTo>
                        <a:pt x="2" y="0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1" y="7"/>
                      </a:lnTo>
                      <a:lnTo>
                        <a:pt x="1" y="7"/>
                      </a:lnTo>
                      <a:lnTo>
                        <a:pt x="1" y="7"/>
                      </a:lnTo>
                      <a:lnTo>
                        <a:pt x="2" y="8"/>
                      </a:lnTo>
                      <a:lnTo>
                        <a:pt x="3" y="8"/>
                      </a:lnTo>
                      <a:lnTo>
                        <a:pt x="4" y="8"/>
                      </a:lnTo>
                      <a:lnTo>
                        <a:pt x="4" y="8"/>
                      </a:lnTo>
                      <a:lnTo>
                        <a:pt x="4" y="8"/>
                      </a:lnTo>
                      <a:lnTo>
                        <a:pt x="4" y="6"/>
                      </a:lnTo>
                      <a:lnTo>
                        <a:pt x="4" y="5"/>
                      </a:lnTo>
                      <a:lnTo>
                        <a:pt x="3" y="2"/>
                      </a:lnTo>
                      <a:lnTo>
                        <a:pt x="3" y="2"/>
                      </a:lnTo>
                      <a:lnTo>
                        <a:pt x="3" y="1"/>
                      </a:lnTo>
                      <a:lnTo>
                        <a:pt x="2" y="0"/>
                      </a:lnTo>
                      <a:lnTo>
                        <a:pt x="2" y="0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811" name="Line 1114">
                  <a:extLst>
                    <a:ext uri="{FF2B5EF4-FFF2-40B4-BE49-F238E27FC236}">
                      <a16:creationId xmlns:a16="http://schemas.microsoft.com/office/drawing/2014/main" id="{D13CFCD3-BF0F-38F2-FF47-51C5C49A27E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gray">
                <a:xfrm>
                  <a:off x="3304865" y="2154704"/>
                  <a:ext cx="0" cy="0"/>
                </a:xfrm>
                <a:prstGeom prst="line">
                  <a:avLst/>
                </a:pr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812" name="Freeform 1115">
                  <a:extLst>
                    <a:ext uri="{FF2B5EF4-FFF2-40B4-BE49-F238E27FC236}">
                      <a16:creationId xmlns:a16="http://schemas.microsoft.com/office/drawing/2014/main" id="{016591D8-67E6-0062-58D3-CA440B850C6F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3315588" y="2201169"/>
                  <a:ext cx="17870" cy="29784"/>
                </a:xfrm>
                <a:custGeom>
                  <a:avLst/>
                  <a:gdLst>
                    <a:gd name="T0" fmla="*/ 9 w 15"/>
                    <a:gd name="T1" fmla="*/ 0 h 25"/>
                    <a:gd name="T2" fmla="*/ 9 w 15"/>
                    <a:gd name="T3" fmla="*/ 0 h 25"/>
                    <a:gd name="T4" fmla="*/ 8 w 15"/>
                    <a:gd name="T5" fmla="*/ 0 h 25"/>
                    <a:gd name="T6" fmla="*/ 6 w 15"/>
                    <a:gd name="T7" fmla="*/ 0 h 25"/>
                    <a:gd name="T8" fmla="*/ 2 w 15"/>
                    <a:gd name="T9" fmla="*/ 2 h 25"/>
                    <a:gd name="T10" fmla="*/ 1 w 15"/>
                    <a:gd name="T11" fmla="*/ 3 h 25"/>
                    <a:gd name="T12" fmla="*/ 0 w 15"/>
                    <a:gd name="T13" fmla="*/ 4 h 25"/>
                    <a:gd name="T14" fmla="*/ 0 w 15"/>
                    <a:gd name="T15" fmla="*/ 4 h 25"/>
                    <a:gd name="T16" fmla="*/ 0 w 15"/>
                    <a:gd name="T17" fmla="*/ 5 h 25"/>
                    <a:gd name="T18" fmla="*/ 0 w 15"/>
                    <a:gd name="T19" fmla="*/ 5 h 25"/>
                    <a:gd name="T20" fmla="*/ 0 w 15"/>
                    <a:gd name="T21" fmla="*/ 6 h 25"/>
                    <a:gd name="T22" fmla="*/ 0 w 15"/>
                    <a:gd name="T23" fmla="*/ 7 h 25"/>
                    <a:gd name="T24" fmla="*/ 0 w 15"/>
                    <a:gd name="T25" fmla="*/ 7 h 25"/>
                    <a:gd name="T26" fmla="*/ 0 w 15"/>
                    <a:gd name="T27" fmla="*/ 8 h 25"/>
                    <a:gd name="T28" fmla="*/ 0 w 15"/>
                    <a:gd name="T29" fmla="*/ 9 h 25"/>
                    <a:gd name="T30" fmla="*/ 1 w 15"/>
                    <a:gd name="T31" fmla="*/ 11 h 25"/>
                    <a:gd name="T32" fmla="*/ 2 w 15"/>
                    <a:gd name="T33" fmla="*/ 12 h 25"/>
                    <a:gd name="T34" fmla="*/ 3 w 15"/>
                    <a:gd name="T35" fmla="*/ 14 h 25"/>
                    <a:gd name="T36" fmla="*/ 6 w 15"/>
                    <a:gd name="T37" fmla="*/ 20 h 25"/>
                    <a:gd name="T38" fmla="*/ 6 w 15"/>
                    <a:gd name="T39" fmla="*/ 21 h 25"/>
                    <a:gd name="T40" fmla="*/ 6 w 15"/>
                    <a:gd name="T41" fmla="*/ 22 h 25"/>
                    <a:gd name="T42" fmla="*/ 7 w 15"/>
                    <a:gd name="T43" fmla="*/ 22 h 25"/>
                    <a:gd name="T44" fmla="*/ 8 w 15"/>
                    <a:gd name="T45" fmla="*/ 24 h 25"/>
                    <a:gd name="T46" fmla="*/ 9 w 15"/>
                    <a:gd name="T47" fmla="*/ 25 h 25"/>
                    <a:gd name="T48" fmla="*/ 10 w 15"/>
                    <a:gd name="T49" fmla="*/ 25 h 25"/>
                    <a:gd name="T50" fmla="*/ 10 w 15"/>
                    <a:gd name="T51" fmla="*/ 25 h 25"/>
                    <a:gd name="T52" fmla="*/ 13 w 15"/>
                    <a:gd name="T53" fmla="*/ 24 h 25"/>
                    <a:gd name="T54" fmla="*/ 15 w 15"/>
                    <a:gd name="T55" fmla="*/ 22 h 25"/>
                    <a:gd name="T56" fmla="*/ 14 w 15"/>
                    <a:gd name="T57" fmla="*/ 22 h 25"/>
                    <a:gd name="T58" fmla="*/ 14 w 15"/>
                    <a:gd name="T59" fmla="*/ 22 h 25"/>
                    <a:gd name="T60" fmla="*/ 13 w 15"/>
                    <a:gd name="T61" fmla="*/ 21 h 25"/>
                    <a:gd name="T62" fmla="*/ 13 w 15"/>
                    <a:gd name="T63" fmla="*/ 21 h 25"/>
                    <a:gd name="T64" fmla="*/ 13 w 15"/>
                    <a:gd name="T65" fmla="*/ 21 h 25"/>
                    <a:gd name="T66" fmla="*/ 12 w 15"/>
                    <a:gd name="T67" fmla="*/ 20 h 25"/>
                    <a:gd name="T68" fmla="*/ 12 w 15"/>
                    <a:gd name="T69" fmla="*/ 17 h 25"/>
                    <a:gd name="T70" fmla="*/ 12 w 15"/>
                    <a:gd name="T71" fmla="*/ 16 h 25"/>
                    <a:gd name="T72" fmla="*/ 12 w 15"/>
                    <a:gd name="T73" fmla="*/ 12 h 25"/>
                    <a:gd name="T74" fmla="*/ 12 w 15"/>
                    <a:gd name="T75" fmla="*/ 12 h 25"/>
                    <a:gd name="T76" fmla="*/ 12 w 15"/>
                    <a:gd name="T77" fmla="*/ 12 h 25"/>
                    <a:gd name="T78" fmla="*/ 13 w 15"/>
                    <a:gd name="T79" fmla="*/ 12 h 25"/>
                    <a:gd name="T80" fmla="*/ 13 w 15"/>
                    <a:gd name="T81" fmla="*/ 11 h 25"/>
                    <a:gd name="T82" fmla="*/ 14 w 15"/>
                    <a:gd name="T83" fmla="*/ 10 h 25"/>
                    <a:gd name="T84" fmla="*/ 15 w 15"/>
                    <a:gd name="T85" fmla="*/ 7 h 25"/>
                    <a:gd name="T86" fmla="*/ 15 w 15"/>
                    <a:gd name="T87" fmla="*/ 7 h 25"/>
                    <a:gd name="T88" fmla="*/ 12 w 15"/>
                    <a:gd name="T89" fmla="*/ 2 h 25"/>
                    <a:gd name="T90" fmla="*/ 11 w 15"/>
                    <a:gd name="T91" fmla="*/ 1 h 25"/>
                    <a:gd name="T92" fmla="*/ 11 w 15"/>
                    <a:gd name="T93" fmla="*/ 0 h 25"/>
                    <a:gd name="T94" fmla="*/ 10 w 15"/>
                    <a:gd name="T95" fmla="*/ 0 h 25"/>
                    <a:gd name="T96" fmla="*/ 9 w 15"/>
                    <a:gd name="T97" fmla="*/ 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5" h="25">
                      <a:moveTo>
                        <a:pt x="9" y="0"/>
                      </a:moveTo>
                      <a:lnTo>
                        <a:pt x="9" y="0"/>
                      </a:lnTo>
                      <a:lnTo>
                        <a:pt x="8" y="0"/>
                      </a:lnTo>
                      <a:lnTo>
                        <a:pt x="6" y="0"/>
                      </a:lnTo>
                      <a:lnTo>
                        <a:pt x="2" y="2"/>
                      </a:lnTo>
                      <a:lnTo>
                        <a:pt x="1" y="3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6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8"/>
                      </a:lnTo>
                      <a:lnTo>
                        <a:pt x="0" y="9"/>
                      </a:lnTo>
                      <a:lnTo>
                        <a:pt x="1" y="11"/>
                      </a:lnTo>
                      <a:lnTo>
                        <a:pt x="2" y="12"/>
                      </a:lnTo>
                      <a:lnTo>
                        <a:pt x="3" y="14"/>
                      </a:lnTo>
                      <a:lnTo>
                        <a:pt x="6" y="20"/>
                      </a:lnTo>
                      <a:lnTo>
                        <a:pt x="6" y="21"/>
                      </a:lnTo>
                      <a:lnTo>
                        <a:pt x="6" y="22"/>
                      </a:lnTo>
                      <a:lnTo>
                        <a:pt x="7" y="22"/>
                      </a:lnTo>
                      <a:lnTo>
                        <a:pt x="8" y="24"/>
                      </a:lnTo>
                      <a:lnTo>
                        <a:pt x="9" y="25"/>
                      </a:lnTo>
                      <a:lnTo>
                        <a:pt x="10" y="25"/>
                      </a:lnTo>
                      <a:lnTo>
                        <a:pt x="10" y="25"/>
                      </a:lnTo>
                      <a:lnTo>
                        <a:pt x="13" y="24"/>
                      </a:lnTo>
                      <a:lnTo>
                        <a:pt x="15" y="22"/>
                      </a:lnTo>
                      <a:lnTo>
                        <a:pt x="14" y="22"/>
                      </a:lnTo>
                      <a:lnTo>
                        <a:pt x="14" y="22"/>
                      </a:lnTo>
                      <a:lnTo>
                        <a:pt x="13" y="21"/>
                      </a:lnTo>
                      <a:lnTo>
                        <a:pt x="13" y="21"/>
                      </a:lnTo>
                      <a:lnTo>
                        <a:pt x="13" y="21"/>
                      </a:lnTo>
                      <a:lnTo>
                        <a:pt x="12" y="20"/>
                      </a:lnTo>
                      <a:lnTo>
                        <a:pt x="12" y="17"/>
                      </a:lnTo>
                      <a:lnTo>
                        <a:pt x="12" y="16"/>
                      </a:lnTo>
                      <a:lnTo>
                        <a:pt x="12" y="12"/>
                      </a:lnTo>
                      <a:lnTo>
                        <a:pt x="12" y="12"/>
                      </a:lnTo>
                      <a:lnTo>
                        <a:pt x="12" y="12"/>
                      </a:lnTo>
                      <a:lnTo>
                        <a:pt x="13" y="12"/>
                      </a:lnTo>
                      <a:lnTo>
                        <a:pt x="13" y="11"/>
                      </a:lnTo>
                      <a:lnTo>
                        <a:pt x="14" y="10"/>
                      </a:lnTo>
                      <a:lnTo>
                        <a:pt x="15" y="7"/>
                      </a:lnTo>
                      <a:lnTo>
                        <a:pt x="15" y="7"/>
                      </a:lnTo>
                      <a:lnTo>
                        <a:pt x="12" y="2"/>
                      </a:lnTo>
                      <a:lnTo>
                        <a:pt x="11" y="1"/>
                      </a:lnTo>
                      <a:lnTo>
                        <a:pt x="11" y="0"/>
                      </a:lnTo>
                      <a:lnTo>
                        <a:pt x="10" y="0"/>
                      </a:lnTo>
                      <a:lnTo>
                        <a:pt x="9" y="0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813" name="Freeform 1118">
                  <a:extLst>
                    <a:ext uri="{FF2B5EF4-FFF2-40B4-BE49-F238E27FC236}">
                      <a16:creationId xmlns:a16="http://schemas.microsoft.com/office/drawing/2014/main" id="{752ECB48-4AF6-62A9-83FB-AD0C4D3A6B33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3602712" y="2727760"/>
                  <a:ext cx="11914" cy="21445"/>
                </a:xfrm>
                <a:custGeom>
                  <a:avLst/>
                  <a:gdLst>
                    <a:gd name="T0" fmla="*/ 5 w 18"/>
                    <a:gd name="T1" fmla="*/ 1 h 31"/>
                    <a:gd name="T2" fmla="*/ 5 w 18"/>
                    <a:gd name="T3" fmla="*/ 0 h 31"/>
                    <a:gd name="T4" fmla="*/ 5 w 18"/>
                    <a:gd name="T5" fmla="*/ 0 h 31"/>
                    <a:gd name="T6" fmla="*/ 4 w 18"/>
                    <a:gd name="T7" fmla="*/ 0 h 31"/>
                    <a:gd name="T8" fmla="*/ 4 w 18"/>
                    <a:gd name="T9" fmla="*/ 1 h 31"/>
                    <a:gd name="T10" fmla="*/ 3 w 18"/>
                    <a:gd name="T11" fmla="*/ 2 h 31"/>
                    <a:gd name="T12" fmla="*/ 0 w 18"/>
                    <a:gd name="T13" fmla="*/ 8 h 31"/>
                    <a:gd name="T14" fmla="*/ 0 w 18"/>
                    <a:gd name="T15" fmla="*/ 8 h 31"/>
                    <a:gd name="T16" fmla="*/ 0 w 18"/>
                    <a:gd name="T17" fmla="*/ 15 h 31"/>
                    <a:gd name="T18" fmla="*/ 0 w 18"/>
                    <a:gd name="T19" fmla="*/ 16 h 31"/>
                    <a:gd name="T20" fmla="*/ 1 w 18"/>
                    <a:gd name="T21" fmla="*/ 18 h 31"/>
                    <a:gd name="T22" fmla="*/ 4 w 18"/>
                    <a:gd name="T23" fmla="*/ 21 h 31"/>
                    <a:gd name="T24" fmla="*/ 5 w 18"/>
                    <a:gd name="T25" fmla="*/ 22 h 31"/>
                    <a:gd name="T26" fmla="*/ 7 w 18"/>
                    <a:gd name="T27" fmla="*/ 24 h 31"/>
                    <a:gd name="T28" fmla="*/ 8 w 18"/>
                    <a:gd name="T29" fmla="*/ 24 h 31"/>
                    <a:gd name="T30" fmla="*/ 9 w 18"/>
                    <a:gd name="T31" fmla="*/ 24 h 31"/>
                    <a:gd name="T32" fmla="*/ 10 w 18"/>
                    <a:gd name="T33" fmla="*/ 25 h 31"/>
                    <a:gd name="T34" fmla="*/ 11 w 18"/>
                    <a:gd name="T35" fmla="*/ 25 h 31"/>
                    <a:gd name="T36" fmla="*/ 11 w 18"/>
                    <a:gd name="T37" fmla="*/ 25 h 31"/>
                    <a:gd name="T38" fmla="*/ 11 w 18"/>
                    <a:gd name="T39" fmla="*/ 29 h 31"/>
                    <a:gd name="T40" fmla="*/ 11 w 18"/>
                    <a:gd name="T41" fmla="*/ 30 h 31"/>
                    <a:gd name="T42" fmla="*/ 12 w 18"/>
                    <a:gd name="T43" fmla="*/ 30 h 31"/>
                    <a:gd name="T44" fmla="*/ 17 w 18"/>
                    <a:gd name="T45" fmla="*/ 31 h 31"/>
                    <a:gd name="T46" fmla="*/ 18 w 18"/>
                    <a:gd name="T47" fmla="*/ 24 h 31"/>
                    <a:gd name="T48" fmla="*/ 18 w 18"/>
                    <a:gd name="T49" fmla="*/ 19 h 31"/>
                    <a:gd name="T50" fmla="*/ 18 w 18"/>
                    <a:gd name="T51" fmla="*/ 18 h 31"/>
                    <a:gd name="T52" fmla="*/ 17 w 18"/>
                    <a:gd name="T53" fmla="*/ 17 h 31"/>
                    <a:gd name="T54" fmla="*/ 16 w 18"/>
                    <a:gd name="T55" fmla="*/ 15 h 31"/>
                    <a:gd name="T56" fmla="*/ 14 w 18"/>
                    <a:gd name="T57" fmla="*/ 12 h 31"/>
                    <a:gd name="T58" fmla="*/ 13 w 18"/>
                    <a:gd name="T59" fmla="*/ 12 h 31"/>
                    <a:gd name="T60" fmla="*/ 13 w 18"/>
                    <a:gd name="T61" fmla="*/ 12 h 31"/>
                    <a:gd name="T62" fmla="*/ 13 w 18"/>
                    <a:gd name="T63" fmla="*/ 11 h 31"/>
                    <a:gd name="T64" fmla="*/ 13 w 18"/>
                    <a:gd name="T65" fmla="*/ 9 h 31"/>
                    <a:gd name="T66" fmla="*/ 12 w 18"/>
                    <a:gd name="T67" fmla="*/ 8 h 31"/>
                    <a:gd name="T68" fmla="*/ 12 w 18"/>
                    <a:gd name="T69" fmla="*/ 7 h 31"/>
                    <a:gd name="T70" fmla="*/ 12 w 18"/>
                    <a:gd name="T71" fmla="*/ 4 h 31"/>
                    <a:gd name="T72" fmla="*/ 12 w 18"/>
                    <a:gd name="T73" fmla="*/ 4 h 31"/>
                    <a:gd name="T74" fmla="*/ 11 w 18"/>
                    <a:gd name="T75" fmla="*/ 3 h 31"/>
                    <a:gd name="T76" fmla="*/ 10 w 18"/>
                    <a:gd name="T77" fmla="*/ 3 h 31"/>
                    <a:gd name="T78" fmla="*/ 9 w 18"/>
                    <a:gd name="T79" fmla="*/ 3 h 31"/>
                    <a:gd name="T80" fmla="*/ 7 w 18"/>
                    <a:gd name="T81" fmla="*/ 3 h 31"/>
                    <a:gd name="T82" fmla="*/ 5 w 18"/>
                    <a:gd name="T83" fmla="*/ 1 h 31"/>
                    <a:gd name="T84" fmla="*/ 5 w 18"/>
                    <a:gd name="T85" fmla="*/ 1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18" h="31">
                      <a:moveTo>
                        <a:pt x="5" y="1"/>
                      </a:move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0" y="15"/>
                        <a:pt x="0" y="15"/>
                        <a:pt x="0" y="15"/>
                      </a:cubicBezTo>
                      <a:cubicBezTo>
                        <a:pt x="0" y="16"/>
                        <a:pt x="0" y="16"/>
                        <a:pt x="0" y="16"/>
                      </a:cubicBezTo>
                      <a:cubicBezTo>
                        <a:pt x="1" y="18"/>
                        <a:pt x="1" y="18"/>
                        <a:pt x="1" y="18"/>
                      </a:cubicBezTo>
                      <a:cubicBezTo>
                        <a:pt x="4" y="21"/>
                        <a:pt x="4" y="21"/>
                        <a:pt x="4" y="21"/>
                      </a:cubicBezTo>
                      <a:cubicBezTo>
                        <a:pt x="5" y="22"/>
                        <a:pt x="5" y="22"/>
                        <a:pt x="5" y="22"/>
                      </a:cubicBezTo>
                      <a:cubicBezTo>
                        <a:pt x="7" y="24"/>
                        <a:pt x="7" y="24"/>
                        <a:pt x="7" y="24"/>
                      </a:cubicBezTo>
                      <a:cubicBezTo>
                        <a:pt x="8" y="24"/>
                        <a:pt x="8" y="24"/>
                        <a:pt x="8" y="24"/>
                      </a:cubicBezTo>
                      <a:cubicBezTo>
                        <a:pt x="9" y="24"/>
                        <a:pt x="9" y="24"/>
                        <a:pt x="9" y="24"/>
                      </a:cubicBezTo>
                      <a:cubicBezTo>
                        <a:pt x="10" y="25"/>
                        <a:pt x="10" y="25"/>
                        <a:pt x="10" y="25"/>
                      </a:cubicBezTo>
                      <a:cubicBezTo>
                        <a:pt x="11" y="25"/>
                        <a:pt x="11" y="25"/>
                        <a:pt x="11" y="25"/>
                      </a:cubicBezTo>
                      <a:cubicBezTo>
                        <a:pt x="11" y="25"/>
                        <a:pt x="11" y="25"/>
                        <a:pt x="11" y="25"/>
                      </a:cubicBezTo>
                      <a:cubicBezTo>
                        <a:pt x="11" y="27"/>
                        <a:pt x="11" y="28"/>
                        <a:pt x="11" y="29"/>
                      </a:cubicBezTo>
                      <a:cubicBezTo>
                        <a:pt x="11" y="30"/>
                        <a:pt x="11" y="30"/>
                        <a:pt x="11" y="30"/>
                      </a:cubicBezTo>
                      <a:cubicBezTo>
                        <a:pt x="12" y="30"/>
                        <a:pt x="12" y="30"/>
                        <a:pt x="12" y="30"/>
                      </a:cubicBezTo>
                      <a:cubicBezTo>
                        <a:pt x="17" y="31"/>
                        <a:pt x="17" y="31"/>
                        <a:pt x="17" y="31"/>
                      </a:cubicBezTo>
                      <a:cubicBezTo>
                        <a:pt x="18" y="24"/>
                        <a:pt x="18" y="24"/>
                        <a:pt x="18" y="24"/>
                      </a:cubicBezTo>
                      <a:cubicBezTo>
                        <a:pt x="18" y="19"/>
                        <a:pt x="18" y="19"/>
                        <a:pt x="18" y="19"/>
                      </a:cubicBezTo>
                      <a:cubicBezTo>
                        <a:pt x="18" y="18"/>
                        <a:pt x="18" y="18"/>
                        <a:pt x="18" y="18"/>
                      </a:cubicBezTo>
                      <a:cubicBezTo>
                        <a:pt x="17" y="17"/>
                        <a:pt x="17" y="17"/>
                        <a:pt x="17" y="17"/>
                      </a:cubicBezTo>
                      <a:cubicBezTo>
                        <a:pt x="16" y="15"/>
                        <a:pt x="16" y="15"/>
                        <a:pt x="16" y="15"/>
                      </a:cubicBezTo>
                      <a:cubicBezTo>
                        <a:pt x="14" y="12"/>
                        <a:pt x="14" y="12"/>
                        <a:pt x="14" y="12"/>
                      </a:cubicBezTo>
                      <a:cubicBezTo>
                        <a:pt x="13" y="12"/>
                        <a:pt x="13" y="12"/>
                        <a:pt x="13" y="12"/>
                      </a:cubicBezTo>
                      <a:cubicBezTo>
                        <a:pt x="13" y="12"/>
                        <a:pt x="13" y="12"/>
                        <a:pt x="13" y="12"/>
                      </a:cubicBezTo>
                      <a:cubicBezTo>
                        <a:pt x="13" y="11"/>
                        <a:pt x="13" y="11"/>
                        <a:pt x="13" y="11"/>
                      </a:cubicBezTo>
                      <a:cubicBezTo>
                        <a:pt x="13" y="9"/>
                        <a:pt x="13" y="9"/>
                        <a:pt x="13" y="9"/>
                      </a:cubicBezTo>
                      <a:cubicBezTo>
                        <a:pt x="12" y="8"/>
                        <a:pt x="12" y="8"/>
                        <a:pt x="12" y="8"/>
                      </a:cubicBezTo>
                      <a:cubicBezTo>
                        <a:pt x="12" y="7"/>
                        <a:pt x="12" y="7"/>
                        <a:pt x="12" y="7"/>
                      </a:cubicBezTo>
                      <a:cubicBezTo>
                        <a:pt x="12" y="4"/>
                        <a:pt x="12" y="4"/>
                        <a:pt x="12" y="4"/>
                      </a:cubicBezTo>
                      <a:cubicBezTo>
                        <a:pt x="12" y="4"/>
                        <a:pt x="12" y="4"/>
                        <a:pt x="12" y="4"/>
                      </a:cubicBezTo>
                      <a:cubicBezTo>
                        <a:pt x="11" y="3"/>
                        <a:pt x="11" y="3"/>
                        <a:pt x="11" y="3"/>
                      </a:cubicBezTo>
                      <a:cubicBezTo>
                        <a:pt x="10" y="3"/>
                        <a:pt x="10" y="3"/>
                        <a:pt x="10" y="3"/>
                      </a:cubicBezTo>
                      <a:cubicBezTo>
                        <a:pt x="9" y="3"/>
                        <a:pt x="9" y="3"/>
                        <a:pt x="9" y="3"/>
                      </a:cubicBezTo>
                      <a:cubicBezTo>
                        <a:pt x="7" y="3"/>
                        <a:pt x="7" y="3"/>
                        <a:pt x="7" y="3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1"/>
                        <a:pt x="5" y="1"/>
                        <a:pt x="5" y="1"/>
                      </a:cubicBez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814" name="Freeform 1129">
                  <a:extLst>
                    <a:ext uri="{FF2B5EF4-FFF2-40B4-BE49-F238E27FC236}">
                      <a16:creationId xmlns:a16="http://schemas.microsoft.com/office/drawing/2014/main" id="{D1CEAAEA-EF34-67D0-76EE-48317AD285B4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3531229" y="2746823"/>
                  <a:ext cx="7149" cy="9531"/>
                </a:xfrm>
                <a:custGeom>
                  <a:avLst/>
                  <a:gdLst>
                    <a:gd name="T0" fmla="*/ 1 w 6"/>
                    <a:gd name="T1" fmla="*/ 0 h 8"/>
                    <a:gd name="T2" fmla="*/ 0 w 6"/>
                    <a:gd name="T3" fmla="*/ 0 h 8"/>
                    <a:gd name="T4" fmla="*/ 0 w 6"/>
                    <a:gd name="T5" fmla="*/ 2 h 8"/>
                    <a:gd name="T6" fmla="*/ 0 w 6"/>
                    <a:gd name="T7" fmla="*/ 4 h 8"/>
                    <a:gd name="T8" fmla="*/ 0 w 6"/>
                    <a:gd name="T9" fmla="*/ 6 h 8"/>
                    <a:gd name="T10" fmla="*/ 0 w 6"/>
                    <a:gd name="T11" fmla="*/ 6 h 8"/>
                    <a:gd name="T12" fmla="*/ 0 w 6"/>
                    <a:gd name="T13" fmla="*/ 6 h 8"/>
                    <a:gd name="T14" fmla="*/ 1 w 6"/>
                    <a:gd name="T15" fmla="*/ 7 h 8"/>
                    <a:gd name="T16" fmla="*/ 2 w 6"/>
                    <a:gd name="T17" fmla="*/ 8 h 8"/>
                    <a:gd name="T18" fmla="*/ 2 w 6"/>
                    <a:gd name="T19" fmla="*/ 8 h 8"/>
                    <a:gd name="T20" fmla="*/ 3 w 6"/>
                    <a:gd name="T21" fmla="*/ 8 h 8"/>
                    <a:gd name="T22" fmla="*/ 6 w 6"/>
                    <a:gd name="T23" fmla="*/ 5 h 8"/>
                    <a:gd name="T24" fmla="*/ 6 w 6"/>
                    <a:gd name="T25" fmla="*/ 4 h 8"/>
                    <a:gd name="T26" fmla="*/ 6 w 6"/>
                    <a:gd name="T27" fmla="*/ 4 h 8"/>
                    <a:gd name="T28" fmla="*/ 6 w 6"/>
                    <a:gd name="T29" fmla="*/ 3 h 8"/>
                    <a:gd name="T30" fmla="*/ 6 w 6"/>
                    <a:gd name="T31" fmla="*/ 2 h 8"/>
                    <a:gd name="T32" fmla="*/ 4 w 6"/>
                    <a:gd name="T33" fmla="*/ 0 h 8"/>
                    <a:gd name="T34" fmla="*/ 3 w 6"/>
                    <a:gd name="T35" fmla="*/ 0 h 8"/>
                    <a:gd name="T36" fmla="*/ 3 w 6"/>
                    <a:gd name="T37" fmla="*/ 0 h 8"/>
                    <a:gd name="T38" fmla="*/ 2 w 6"/>
                    <a:gd name="T39" fmla="*/ 0 h 8"/>
                    <a:gd name="T40" fmla="*/ 1 w 6"/>
                    <a:gd name="T41" fmla="*/ 0 h 8"/>
                    <a:gd name="T42" fmla="*/ 1 w 6"/>
                    <a:gd name="T43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6" h="8">
                      <a:moveTo>
                        <a:pt x="1" y="0"/>
                      </a:move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4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1" y="7"/>
                      </a:lnTo>
                      <a:lnTo>
                        <a:pt x="2" y="8"/>
                      </a:lnTo>
                      <a:lnTo>
                        <a:pt x="2" y="8"/>
                      </a:lnTo>
                      <a:lnTo>
                        <a:pt x="3" y="8"/>
                      </a:lnTo>
                      <a:lnTo>
                        <a:pt x="6" y="5"/>
                      </a:lnTo>
                      <a:lnTo>
                        <a:pt x="6" y="4"/>
                      </a:lnTo>
                      <a:lnTo>
                        <a:pt x="6" y="4"/>
                      </a:lnTo>
                      <a:lnTo>
                        <a:pt x="6" y="3"/>
                      </a:lnTo>
                      <a:lnTo>
                        <a:pt x="6" y="2"/>
                      </a:lnTo>
                      <a:lnTo>
                        <a:pt x="4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2" y="0"/>
                      </a:lnTo>
                      <a:lnTo>
                        <a:pt x="1" y="0"/>
                      </a:lnTo>
                      <a:lnTo>
                        <a:pt x="1" y="0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815" name="Freeform 1130">
                  <a:extLst>
                    <a:ext uri="{FF2B5EF4-FFF2-40B4-BE49-F238E27FC236}">
                      <a16:creationId xmlns:a16="http://schemas.microsoft.com/office/drawing/2014/main" id="{9BB07C05-A738-FB02-2590-AC05AF2A4E3C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3537185" y="2672957"/>
                  <a:ext cx="17870" cy="16679"/>
                </a:xfrm>
                <a:custGeom>
                  <a:avLst/>
                  <a:gdLst>
                    <a:gd name="T0" fmla="*/ 9 w 26"/>
                    <a:gd name="T1" fmla="*/ 9 h 24"/>
                    <a:gd name="T2" fmla="*/ 8 w 26"/>
                    <a:gd name="T3" fmla="*/ 9 h 24"/>
                    <a:gd name="T4" fmla="*/ 7 w 26"/>
                    <a:gd name="T5" fmla="*/ 11 h 24"/>
                    <a:gd name="T6" fmla="*/ 7 w 26"/>
                    <a:gd name="T7" fmla="*/ 11 h 24"/>
                    <a:gd name="T8" fmla="*/ 7 w 26"/>
                    <a:gd name="T9" fmla="*/ 11 h 24"/>
                    <a:gd name="T10" fmla="*/ 6 w 26"/>
                    <a:gd name="T11" fmla="*/ 13 h 24"/>
                    <a:gd name="T12" fmla="*/ 1 w 26"/>
                    <a:gd name="T13" fmla="*/ 19 h 24"/>
                    <a:gd name="T14" fmla="*/ 1 w 26"/>
                    <a:gd name="T15" fmla="*/ 19 h 24"/>
                    <a:gd name="T16" fmla="*/ 0 w 26"/>
                    <a:gd name="T17" fmla="*/ 20 h 24"/>
                    <a:gd name="T18" fmla="*/ 0 w 26"/>
                    <a:gd name="T19" fmla="*/ 21 h 24"/>
                    <a:gd name="T20" fmla="*/ 0 w 26"/>
                    <a:gd name="T21" fmla="*/ 21 h 24"/>
                    <a:gd name="T22" fmla="*/ 0 w 26"/>
                    <a:gd name="T23" fmla="*/ 22 h 24"/>
                    <a:gd name="T24" fmla="*/ 0 w 26"/>
                    <a:gd name="T25" fmla="*/ 23 h 24"/>
                    <a:gd name="T26" fmla="*/ 0 w 26"/>
                    <a:gd name="T27" fmla="*/ 23 h 24"/>
                    <a:gd name="T28" fmla="*/ 0 w 26"/>
                    <a:gd name="T29" fmla="*/ 23 h 24"/>
                    <a:gd name="T30" fmla="*/ 0 w 26"/>
                    <a:gd name="T31" fmla="*/ 24 h 24"/>
                    <a:gd name="T32" fmla="*/ 2 w 26"/>
                    <a:gd name="T33" fmla="*/ 24 h 24"/>
                    <a:gd name="T34" fmla="*/ 3 w 26"/>
                    <a:gd name="T35" fmla="*/ 23 h 24"/>
                    <a:gd name="T36" fmla="*/ 4 w 26"/>
                    <a:gd name="T37" fmla="*/ 21 h 24"/>
                    <a:gd name="T38" fmla="*/ 5 w 26"/>
                    <a:gd name="T39" fmla="*/ 21 h 24"/>
                    <a:gd name="T40" fmla="*/ 8 w 26"/>
                    <a:gd name="T41" fmla="*/ 20 h 24"/>
                    <a:gd name="T42" fmla="*/ 10 w 26"/>
                    <a:gd name="T43" fmla="*/ 20 h 24"/>
                    <a:gd name="T44" fmla="*/ 16 w 26"/>
                    <a:gd name="T45" fmla="*/ 16 h 24"/>
                    <a:gd name="T46" fmla="*/ 21 w 26"/>
                    <a:gd name="T47" fmla="*/ 14 h 24"/>
                    <a:gd name="T48" fmla="*/ 21 w 26"/>
                    <a:gd name="T49" fmla="*/ 14 h 24"/>
                    <a:gd name="T50" fmla="*/ 26 w 26"/>
                    <a:gd name="T51" fmla="*/ 9 h 24"/>
                    <a:gd name="T52" fmla="*/ 26 w 26"/>
                    <a:gd name="T53" fmla="*/ 8 h 24"/>
                    <a:gd name="T54" fmla="*/ 25 w 26"/>
                    <a:gd name="T55" fmla="*/ 7 h 24"/>
                    <a:gd name="T56" fmla="*/ 25 w 26"/>
                    <a:gd name="T57" fmla="*/ 6 h 24"/>
                    <a:gd name="T58" fmla="*/ 24 w 26"/>
                    <a:gd name="T59" fmla="*/ 3 h 24"/>
                    <a:gd name="T60" fmla="*/ 22 w 26"/>
                    <a:gd name="T61" fmla="*/ 1 h 24"/>
                    <a:gd name="T62" fmla="*/ 20 w 26"/>
                    <a:gd name="T63" fmla="*/ 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26" h="24">
                      <a:moveTo>
                        <a:pt x="9" y="9"/>
                      </a:moveTo>
                      <a:cubicBezTo>
                        <a:pt x="8" y="9"/>
                        <a:pt x="8" y="9"/>
                        <a:pt x="8" y="9"/>
                      </a:cubicBezTo>
                      <a:cubicBezTo>
                        <a:pt x="7" y="11"/>
                        <a:pt x="7" y="11"/>
                        <a:pt x="7" y="11"/>
                      </a:cubicBezTo>
                      <a:cubicBezTo>
                        <a:pt x="7" y="11"/>
                        <a:pt x="7" y="11"/>
                        <a:pt x="7" y="11"/>
                      </a:cubicBezTo>
                      <a:cubicBezTo>
                        <a:pt x="7" y="11"/>
                        <a:pt x="7" y="11"/>
                        <a:pt x="7" y="11"/>
                      </a:cubicBezTo>
                      <a:cubicBezTo>
                        <a:pt x="6" y="13"/>
                        <a:pt x="6" y="13"/>
                        <a:pt x="6" y="13"/>
                      </a:cubicBezTo>
                      <a:cubicBezTo>
                        <a:pt x="5" y="16"/>
                        <a:pt x="4" y="18"/>
                        <a:pt x="1" y="19"/>
                      </a:cubicBezTo>
                      <a:cubicBezTo>
                        <a:pt x="1" y="19"/>
                        <a:pt x="1" y="19"/>
                        <a:pt x="1" y="19"/>
                      </a:cubicBezTo>
                      <a:cubicBezTo>
                        <a:pt x="0" y="20"/>
                        <a:pt x="0" y="20"/>
                        <a:pt x="0" y="20"/>
                      </a:cubicBezTo>
                      <a:cubicBezTo>
                        <a:pt x="0" y="21"/>
                        <a:pt x="0" y="21"/>
                        <a:pt x="0" y="21"/>
                      </a:cubicBezTo>
                      <a:cubicBezTo>
                        <a:pt x="0" y="21"/>
                        <a:pt x="0" y="21"/>
                        <a:pt x="0" y="21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23"/>
                        <a:pt x="0" y="23"/>
                        <a:pt x="0" y="23"/>
                      </a:cubicBezTo>
                      <a:cubicBezTo>
                        <a:pt x="0" y="23"/>
                        <a:pt x="0" y="23"/>
                        <a:pt x="0" y="23"/>
                      </a:cubicBezTo>
                      <a:cubicBezTo>
                        <a:pt x="0" y="23"/>
                        <a:pt x="0" y="23"/>
                        <a:pt x="0" y="23"/>
                      </a:cubicBezTo>
                      <a:cubicBezTo>
                        <a:pt x="0" y="24"/>
                        <a:pt x="0" y="24"/>
                        <a:pt x="0" y="24"/>
                      </a:cubicBezTo>
                      <a:cubicBezTo>
                        <a:pt x="2" y="24"/>
                        <a:pt x="2" y="24"/>
                        <a:pt x="2" y="24"/>
                      </a:cubicBezTo>
                      <a:cubicBezTo>
                        <a:pt x="3" y="23"/>
                        <a:pt x="3" y="23"/>
                        <a:pt x="3" y="23"/>
                      </a:cubicBezTo>
                      <a:cubicBezTo>
                        <a:pt x="4" y="21"/>
                        <a:pt x="4" y="21"/>
                        <a:pt x="4" y="21"/>
                      </a:cubicBezTo>
                      <a:cubicBezTo>
                        <a:pt x="5" y="21"/>
                        <a:pt x="5" y="21"/>
                        <a:pt x="5" y="21"/>
                      </a:cubicBezTo>
                      <a:cubicBezTo>
                        <a:pt x="8" y="20"/>
                        <a:pt x="8" y="20"/>
                        <a:pt x="8" y="20"/>
                      </a:cubicBezTo>
                      <a:cubicBezTo>
                        <a:pt x="10" y="20"/>
                        <a:pt x="10" y="20"/>
                        <a:pt x="10" y="20"/>
                      </a:cubicBezTo>
                      <a:cubicBezTo>
                        <a:pt x="16" y="16"/>
                        <a:pt x="16" y="16"/>
                        <a:pt x="16" y="16"/>
                      </a:cubicBezTo>
                      <a:cubicBezTo>
                        <a:pt x="21" y="14"/>
                        <a:pt x="21" y="14"/>
                        <a:pt x="21" y="14"/>
                      </a:cubicBezTo>
                      <a:cubicBezTo>
                        <a:pt x="21" y="14"/>
                        <a:pt x="21" y="14"/>
                        <a:pt x="21" y="14"/>
                      </a:cubicBezTo>
                      <a:cubicBezTo>
                        <a:pt x="26" y="9"/>
                        <a:pt x="26" y="9"/>
                        <a:pt x="26" y="9"/>
                      </a:cubicBezTo>
                      <a:cubicBezTo>
                        <a:pt x="26" y="8"/>
                        <a:pt x="26" y="8"/>
                        <a:pt x="26" y="8"/>
                      </a:cubicBezTo>
                      <a:cubicBezTo>
                        <a:pt x="25" y="7"/>
                        <a:pt x="25" y="7"/>
                        <a:pt x="25" y="7"/>
                      </a:cubicBezTo>
                      <a:cubicBezTo>
                        <a:pt x="25" y="6"/>
                        <a:pt x="25" y="6"/>
                        <a:pt x="25" y="6"/>
                      </a:cubicBezTo>
                      <a:cubicBezTo>
                        <a:pt x="25" y="4"/>
                        <a:pt x="26" y="5"/>
                        <a:pt x="24" y="3"/>
                      </a:cubicBezTo>
                      <a:cubicBezTo>
                        <a:pt x="22" y="1"/>
                        <a:pt x="22" y="1"/>
                        <a:pt x="22" y="1"/>
                      </a:cubicBezTo>
                      <a:cubicBezTo>
                        <a:pt x="20" y="0"/>
                        <a:pt x="20" y="0"/>
                        <a:pt x="20" y="0"/>
                      </a:cubicBez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816" name="Freeform 1131">
                  <a:extLst>
                    <a:ext uri="{FF2B5EF4-FFF2-40B4-BE49-F238E27FC236}">
                      <a16:creationId xmlns:a16="http://schemas.microsoft.com/office/drawing/2014/main" id="{F1B18138-190C-04D5-AB85-445B33601A76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3543143" y="2672957"/>
                  <a:ext cx="7149" cy="5956"/>
                </a:xfrm>
                <a:custGeom>
                  <a:avLst/>
                  <a:gdLst>
                    <a:gd name="T0" fmla="*/ 6 w 6"/>
                    <a:gd name="T1" fmla="*/ 0 h 5"/>
                    <a:gd name="T2" fmla="*/ 6 w 6"/>
                    <a:gd name="T3" fmla="*/ 0 h 5"/>
                    <a:gd name="T4" fmla="*/ 6 w 6"/>
                    <a:gd name="T5" fmla="*/ 0 h 5"/>
                    <a:gd name="T6" fmla="*/ 6 w 6"/>
                    <a:gd name="T7" fmla="*/ 0 h 5"/>
                    <a:gd name="T8" fmla="*/ 6 w 6"/>
                    <a:gd name="T9" fmla="*/ 0 h 5"/>
                    <a:gd name="T10" fmla="*/ 5 w 6"/>
                    <a:gd name="T11" fmla="*/ 1 h 5"/>
                    <a:gd name="T12" fmla="*/ 5 w 6"/>
                    <a:gd name="T13" fmla="*/ 2 h 5"/>
                    <a:gd name="T14" fmla="*/ 5 w 6"/>
                    <a:gd name="T15" fmla="*/ 2 h 5"/>
                    <a:gd name="T16" fmla="*/ 5 w 6"/>
                    <a:gd name="T17" fmla="*/ 2 h 5"/>
                    <a:gd name="T18" fmla="*/ 5 w 6"/>
                    <a:gd name="T19" fmla="*/ 3 h 5"/>
                    <a:gd name="T20" fmla="*/ 5 w 6"/>
                    <a:gd name="T21" fmla="*/ 4 h 5"/>
                    <a:gd name="T22" fmla="*/ 5 w 6"/>
                    <a:gd name="T23" fmla="*/ 4 h 5"/>
                    <a:gd name="T24" fmla="*/ 5 w 6"/>
                    <a:gd name="T25" fmla="*/ 4 h 5"/>
                    <a:gd name="T26" fmla="*/ 5 w 6"/>
                    <a:gd name="T27" fmla="*/ 4 h 5"/>
                    <a:gd name="T28" fmla="*/ 2 w 6"/>
                    <a:gd name="T29" fmla="*/ 5 h 5"/>
                    <a:gd name="T30" fmla="*/ 1 w 6"/>
                    <a:gd name="T31" fmla="*/ 5 h 5"/>
                    <a:gd name="T32" fmla="*/ 0 w 6"/>
                    <a:gd name="T33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" h="5">
                      <a:moveTo>
                        <a:pt x="6" y="0"/>
                      </a:move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5" y="1"/>
                      </a:lnTo>
                      <a:lnTo>
                        <a:pt x="5" y="2"/>
                      </a:lnTo>
                      <a:lnTo>
                        <a:pt x="5" y="2"/>
                      </a:lnTo>
                      <a:lnTo>
                        <a:pt x="5" y="2"/>
                      </a:lnTo>
                      <a:lnTo>
                        <a:pt x="5" y="3"/>
                      </a:lnTo>
                      <a:lnTo>
                        <a:pt x="5" y="4"/>
                      </a:lnTo>
                      <a:lnTo>
                        <a:pt x="5" y="4"/>
                      </a:lnTo>
                      <a:lnTo>
                        <a:pt x="5" y="4"/>
                      </a:lnTo>
                      <a:lnTo>
                        <a:pt x="5" y="4"/>
                      </a:lnTo>
                      <a:lnTo>
                        <a:pt x="2" y="5"/>
                      </a:lnTo>
                      <a:lnTo>
                        <a:pt x="1" y="5"/>
                      </a:lnTo>
                      <a:lnTo>
                        <a:pt x="0" y="5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817" name="Freeform 1132">
                  <a:extLst>
                    <a:ext uri="{FF2B5EF4-FFF2-40B4-BE49-F238E27FC236}">
                      <a16:creationId xmlns:a16="http://schemas.microsoft.com/office/drawing/2014/main" id="{798E1F7B-4035-F278-718B-AFEC958B08AA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3565779" y="2689637"/>
                  <a:ext cx="13105" cy="16679"/>
                </a:xfrm>
                <a:custGeom>
                  <a:avLst/>
                  <a:gdLst>
                    <a:gd name="T0" fmla="*/ 4 w 11"/>
                    <a:gd name="T1" fmla="*/ 0 h 14"/>
                    <a:gd name="T2" fmla="*/ 3 w 11"/>
                    <a:gd name="T3" fmla="*/ 0 h 14"/>
                    <a:gd name="T4" fmla="*/ 3 w 11"/>
                    <a:gd name="T5" fmla="*/ 0 h 14"/>
                    <a:gd name="T6" fmla="*/ 1 w 11"/>
                    <a:gd name="T7" fmla="*/ 1 h 14"/>
                    <a:gd name="T8" fmla="*/ 0 w 11"/>
                    <a:gd name="T9" fmla="*/ 2 h 14"/>
                    <a:gd name="T10" fmla="*/ 0 w 11"/>
                    <a:gd name="T11" fmla="*/ 2 h 14"/>
                    <a:gd name="T12" fmla="*/ 0 w 11"/>
                    <a:gd name="T13" fmla="*/ 8 h 14"/>
                    <a:gd name="T14" fmla="*/ 0 w 11"/>
                    <a:gd name="T15" fmla="*/ 9 h 14"/>
                    <a:gd name="T16" fmla="*/ 0 w 11"/>
                    <a:gd name="T17" fmla="*/ 12 h 14"/>
                    <a:gd name="T18" fmla="*/ 1 w 11"/>
                    <a:gd name="T19" fmla="*/ 12 h 14"/>
                    <a:gd name="T20" fmla="*/ 1 w 11"/>
                    <a:gd name="T21" fmla="*/ 13 h 14"/>
                    <a:gd name="T22" fmla="*/ 1 w 11"/>
                    <a:gd name="T23" fmla="*/ 13 h 14"/>
                    <a:gd name="T24" fmla="*/ 2 w 11"/>
                    <a:gd name="T25" fmla="*/ 14 h 14"/>
                    <a:gd name="T26" fmla="*/ 2 w 11"/>
                    <a:gd name="T27" fmla="*/ 14 h 14"/>
                    <a:gd name="T28" fmla="*/ 3 w 11"/>
                    <a:gd name="T29" fmla="*/ 14 h 14"/>
                    <a:gd name="T30" fmla="*/ 4 w 11"/>
                    <a:gd name="T31" fmla="*/ 14 h 14"/>
                    <a:gd name="T32" fmla="*/ 7 w 11"/>
                    <a:gd name="T33" fmla="*/ 13 h 14"/>
                    <a:gd name="T34" fmla="*/ 7 w 11"/>
                    <a:gd name="T35" fmla="*/ 12 h 14"/>
                    <a:gd name="T36" fmla="*/ 7 w 11"/>
                    <a:gd name="T37" fmla="*/ 11 h 14"/>
                    <a:gd name="T38" fmla="*/ 7 w 11"/>
                    <a:gd name="T39" fmla="*/ 11 h 14"/>
                    <a:gd name="T40" fmla="*/ 7 w 11"/>
                    <a:gd name="T41" fmla="*/ 10 h 14"/>
                    <a:gd name="T42" fmla="*/ 9 w 11"/>
                    <a:gd name="T43" fmla="*/ 8 h 14"/>
                    <a:gd name="T44" fmla="*/ 10 w 11"/>
                    <a:gd name="T45" fmla="*/ 7 h 14"/>
                    <a:gd name="T46" fmla="*/ 10 w 11"/>
                    <a:gd name="T47" fmla="*/ 7 h 14"/>
                    <a:gd name="T48" fmla="*/ 10 w 11"/>
                    <a:gd name="T49" fmla="*/ 6 h 14"/>
                    <a:gd name="T50" fmla="*/ 10 w 11"/>
                    <a:gd name="T51" fmla="*/ 6 h 14"/>
                    <a:gd name="T52" fmla="*/ 11 w 11"/>
                    <a:gd name="T53" fmla="*/ 5 h 14"/>
                    <a:gd name="T54" fmla="*/ 11 w 11"/>
                    <a:gd name="T55" fmla="*/ 3 h 14"/>
                    <a:gd name="T56" fmla="*/ 10 w 11"/>
                    <a:gd name="T57" fmla="*/ 1 h 14"/>
                    <a:gd name="T58" fmla="*/ 10 w 11"/>
                    <a:gd name="T59" fmla="*/ 1 h 14"/>
                    <a:gd name="T60" fmla="*/ 10 w 11"/>
                    <a:gd name="T61" fmla="*/ 1 h 14"/>
                    <a:gd name="T62" fmla="*/ 10 w 11"/>
                    <a:gd name="T63" fmla="*/ 1 h 14"/>
                    <a:gd name="T64" fmla="*/ 9 w 11"/>
                    <a:gd name="T65" fmla="*/ 1 h 14"/>
                    <a:gd name="T66" fmla="*/ 9 w 11"/>
                    <a:gd name="T67" fmla="*/ 1 h 14"/>
                    <a:gd name="T68" fmla="*/ 9 w 11"/>
                    <a:gd name="T69" fmla="*/ 2 h 14"/>
                    <a:gd name="T70" fmla="*/ 9 w 11"/>
                    <a:gd name="T71" fmla="*/ 2 h 14"/>
                    <a:gd name="T72" fmla="*/ 7 w 11"/>
                    <a:gd name="T73" fmla="*/ 2 h 14"/>
                    <a:gd name="T74" fmla="*/ 7 w 11"/>
                    <a:gd name="T75" fmla="*/ 2 h 14"/>
                    <a:gd name="T76" fmla="*/ 6 w 11"/>
                    <a:gd name="T77" fmla="*/ 2 h 14"/>
                    <a:gd name="T78" fmla="*/ 5 w 11"/>
                    <a:gd name="T79" fmla="*/ 1 h 14"/>
                    <a:gd name="T80" fmla="*/ 5 w 11"/>
                    <a:gd name="T81" fmla="*/ 1 h 14"/>
                    <a:gd name="T82" fmla="*/ 4 w 11"/>
                    <a:gd name="T83" fmla="*/ 0 h 14"/>
                    <a:gd name="T84" fmla="*/ 4 w 11"/>
                    <a:gd name="T85" fmla="*/ 0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11" h="14">
                      <a:moveTo>
                        <a:pt x="4" y="0"/>
                      </a:move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1" y="1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8"/>
                      </a:lnTo>
                      <a:lnTo>
                        <a:pt x="0" y="9"/>
                      </a:lnTo>
                      <a:lnTo>
                        <a:pt x="0" y="12"/>
                      </a:lnTo>
                      <a:lnTo>
                        <a:pt x="1" y="12"/>
                      </a:lnTo>
                      <a:lnTo>
                        <a:pt x="1" y="13"/>
                      </a:lnTo>
                      <a:lnTo>
                        <a:pt x="1" y="13"/>
                      </a:lnTo>
                      <a:lnTo>
                        <a:pt x="2" y="14"/>
                      </a:lnTo>
                      <a:lnTo>
                        <a:pt x="2" y="14"/>
                      </a:lnTo>
                      <a:lnTo>
                        <a:pt x="3" y="14"/>
                      </a:lnTo>
                      <a:lnTo>
                        <a:pt x="4" y="14"/>
                      </a:lnTo>
                      <a:lnTo>
                        <a:pt x="7" y="13"/>
                      </a:lnTo>
                      <a:lnTo>
                        <a:pt x="7" y="12"/>
                      </a:lnTo>
                      <a:lnTo>
                        <a:pt x="7" y="11"/>
                      </a:lnTo>
                      <a:lnTo>
                        <a:pt x="7" y="11"/>
                      </a:lnTo>
                      <a:lnTo>
                        <a:pt x="7" y="10"/>
                      </a:lnTo>
                      <a:lnTo>
                        <a:pt x="9" y="8"/>
                      </a:lnTo>
                      <a:lnTo>
                        <a:pt x="10" y="7"/>
                      </a:lnTo>
                      <a:lnTo>
                        <a:pt x="10" y="7"/>
                      </a:lnTo>
                      <a:lnTo>
                        <a:pt x="10" y="6"/>
                      </a:lnTo>
                      <a:lnTo>
                        <a:pt x="10" y="6"/>
                      </a:lnTo>
                      <a:lnTo>
                        <a:pt x="11" y="5"/>
                      </a:lnTo>
                      <a:lnTo>
                        <a:pt x="11" y="3"/>
                      </a:lnTo>
                      <a:lnTo>
                        <a:pt x="10" y="1"/>
                      </a:lnTo>
                      <a:lnTo>
                        <a:pt x="10" y="1"/>
                      </a:lnTo>
                      <a:lnTo>
                        <a:pt x="10" y="1"/>
                      </a:lnTo>
                      <a:lnTo>
                        <a:pt x="10" y="1"/>
                      </a:lnTo>
                      <a:lnTo>
                        <a:pt x="9" y="1"/>
                      </a:lnTo>
                      <a:lnTo>
                        <a:pt x="9" y="1"/>
                      </a:lnTo>
                      <a:lnTo>
                        <a:pt x="9" y="2"/>
                      </a:lnTo>
                      <a:lnTo>
                        <a:pt x="9" y="2"/>
                      </a:lnTo>
                      <a:lnTo>
                        <a:pt x="7" y="2"/>
                      </a:lnTo>
                      <a:lnTo>
                        <a:pt x="7" y="2"/>
                      </a:lnTo>
                      <a:lnTo>
                        <a:pt x="6" y="2"/>
                      </a:lnTo>
                      <a:lnTo>
                        <a:pt x="5" y="1"/>
                      </a:lnTo>
                      <a:lnTo>
                        <a:pt x="5" y="1"/>
                      </a:lnTo>
                      <a:lnTo>
                        <a:pt x="4" y="0"/>
                      </a:lnTo>
                      <a:lnTo>
                        <a:pt x="4" y="0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818" name="Freeform 1133">
                  <a:extLst>
                    <a:ext uri="{FF2B5EF4-FFF2-40B4-BE49-F238E27FC236}">
                      <a16:creationId xmlns:a16="http://schemas.microsoft.com/office/drawing/2014/main" id="{29A79535-24AF-87A6-8E09-7A2E93FA4DBB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3376349" y="2652704"/>
                  <a:ext cx="17870" cy="8340"/>
                </a:xfrm>
                <a:custGeom>
                  <a:avLst/>
                  <a:gdLst>
                    <a:gd name="T0" fmla="*/ 1 w 15"/>
                    <a:gd name="T1" fmla="*/ 0 h 7"/>
                    <a:gd name="T2" fmla="*/ 1 w 15"/>
                    <a:gd name="T3" fmla="*/ 0 h 7"/>
                    <a:gd name="T4" fmla="*/ 0 w 15"/>
                    <a:gd name="T5" fmla="*/ 0 h 7"/>
                    <a:gd name="T6" fmla="*/ 0 w 15"/>
                    <a:gd name="T7" fmla="*/ 1 h 7"/>
                    <a:gd name="T8" fmla="*/ 0 w 15"/>
                    <a:gd name="T9" fmla="*/ 1 h 7"/>
                    <a:gd name="T10" fmla="*/ 0 w 15"/>
                    <a:gd name="T11" fmla="*/ 1 h 7"/>
                    <a:gd name="T12" fmla="*/ 0 w 15"/>
                    <a:gd name="T13" fmla="*/ 1 h 7"/>
                    <a:gd name="T14" fmla="*/ 2 w 15"/>
                    <a:gd name="T15" fmla="*/ 4 h 7"/>
                    <a:gd name="T16" fmla="*/ 4 w 15"/>
                    <a:gd name="T17" fmla="*/ 6 h 7"/>
                    <a:gd name="T18" fmla="*/ 4 w 15"/>
                    <a:gd name="T19" fmla="*/ 6 h 7"/>
                    <a:gd name="T20" fmla="*/ 9 w 15"/>
                    <a:gd name="T21" fmla="*/ 7 h 7"/>
                    <a:gd name="T22" fmla="*/ 11 w 15"/>
                    <a:gd name="T23" fmla="*/ 7 h 7"/>
                    <a:gd name="T24" fmla="*/ 14 w 15"/>
                    <a:gd name="T25" fmla="*/ 6 h 7"/>
                    <a:gd name="T26" fmla="*/ 14 w 15"/>
                    <a:gd name="T27" fmla="*/ 6 h 7"/>
                    <a:gd name="T28" fmla="*/ 15 w 15"/>
                    <a:gd name="T29" fmla="*/ 5 h 7"/>
                    <a:gd name="T30" fmla="*/ 15 w 15"/>
                    <a:gd name="T31" fmla="*/ 5 h 7"/>
                    <a:gd name="T32" fmla="*/ 14 w 15"/>
                    <a:gd name="T33" fmla="*/ 3 h 7"/>
                    <a:gd name="T34" fmla="*/ 13 w 15"/>
                    <a:gd name="T35" fmla="*/ 2 h 7"/>
                    <a:gd name="T36" fmla="*/ 13 w 15"/>
                    <a:gd name="T37" fmla="*/ 1 h 7"/>
                    <a:gd name="T38" fmla="*/ 12 w 15"/>
                    <a:gd name="T39" fmla="*/ 0 h 7"/>
                    <a:gd name="T40" fmla="*/ 12 w 15"/>
                    <a:gd name="T41" fmla="*/ 0 h 7"/>
                    <a:gd name="T42" fmla="*/ 11 w 15"/>
                    <a:gd name="T43" fmla="*/ 0 h 7"/>
                    <a:gd name="T44" fmla="*/ 11 w 15"/>
                    <a:gd name="T45" fmla="*/ 0 h 7"/>
                    <a:gd name="T46" fmla="*/ 9 w 15"/>
                    <a:gd name="T47" fmla="*/ 1 h 7"/>
                    <a:gd name="T48" fmla="*/ 9 w 15"/>
                    <a:gd name="T49" fmla="*/ 1 h 7"/>
                    <a:gd name="T50" fmla="*/ 9 w 15"/>
                    <a:gd name="T51" fmla="*/ 1 h 7"/>
                    <a:gd name="T52" fmla="*/ 6 w 15"/>
                    <a:gd name="T53" fmla="*/ 0 h 7"/>
                    <a:gd name="T54" fmla="*/ 4 w 15"/>
                    <a:gd name="T55" fmla="*/ 0 h 7"/>
                    <a:gd name="T56" fmla="*/ 3 w 15"/>
                    <a:gd name="T57" fmla="*/ 0 h 7"/>
                    <a:gd name="T58" fmla="*/ 2 w 15"/>
                    <a:gd name="T59" fmla="*/ 0 h 7"/>
                    <a:gd name="T60" fmla="*/ 1 w 15"/>
                    <a:gd name="T61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15" h="7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2" y="4"/>
                      </a:lnTo>
                      <a:lnTo>
                        <a:pt x="4" y="6"/>
                      </a:lnTo>
                      <a:lnTo>
                        <a:pt x="4" y="6"/>
                      </a:lnTo>
                      <a:lnTo>
                        <a:pt x="9" y="7"/>
                      </a:lnTo>
                      <a:lnTo>
                        <a:pt x="11" y="7"/>
                      </a:lnTo>
                      <a:lnTo>
                        <a:pt x="14" y="6"/>
                      </a:lnTo>
                      <a:lnTo>
                        <a:pt x="14" y="6"/>
                      </a:lnTo>
                      <a:lnTo>
                        <a:pt x="15" y="5"/>
                      </a:lnTo>
                      <a:lnTo>
                        <a:pt x="15" y="5"/>
                      </a:lnTo>
                      <a:lnTo>
                        <a:pt x="14" y="3"/>
                      </a:lnTo>
                      <a:lnTo>
                        <a:pt x="13" y="2"/>
                      </a:lnTo>
                      <a:lnTo>
                        <a:pt x="13" y="1"/>
                      </a:lnTo>
                      <a:lnTo>
                        <a:pt x="12" y="0"/>
                      </a:lnTo>
                      <a:lnTo>
                        <a:pt x="12" y="0"/>
                      </a:lnTo>
                      <a:lnTo>
                        <a:pt x="11" y="0"/>
                      </a:lnTo>
                      <a:lnTo>
                        <a:pt x="11" y="0"/>
                      </a:lnTo>
                      <a:lnTo>
                        <a:pt x="9" y="1"/>
                      </a:lnTo>
                      <a:lnTo>
                        <a:pt x="9" y="1"/>
                      </a:lnTo>
                      <a:lnTo>
                        <a:pt x="9" y="1"/>
                      </a:lnTo>
                      <a:lnTo>
                        <a:pt x="6" y="0"/>
                      </a:lnTo>
                      <a:lnTo>
                        <a:pt x="4" y="0"/>
                      </a:lnTo>
                      <a:lnTo>
                        <a:pt x="3" y="0"/>
                      </a:lnTo>
                      <a:lnTo>
                        <a:pt x="2" y="0"/>
                      </a:lnTo>
                      <a:lnTo>
                        <a:pt x="1" y="0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819" name="Freeform 1134">
                  <a:extLst>
                    <a:ext uri="{FF2B5EF4-FFF2-40B4-BE49-F238E27FC236}">
                      <a16:creationId xmlns:a16="http://schemas.microsoft.com/office/drawing/2014/main" id="{7F70E061-BBC4-BB4D-3239-DD2BC11E9105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3534803" y="2731335"/>
                  <a:ext cx="9531" cy="10723"/>
                </a:xfrm>
                <a:custGeom>
                  <a:avLst/>
                  <a:gdLst>
                    <a:gd name="T0" fmla="*/ 3 w 14"/>
                    <a:gd name="T1" fmla="*/ 0 h 17"/>
                    <a:gd name="T2" fmla="*/ 2 w 14"/>
                    <a:gd name="T3" fmla="*/ 0 h 17"/>
                    <a:gd name="T4" fmla="*/ 2 w 14"/>
                    <a:gd name="T5" fmla="*/ 1 h 17"/>
                    <a:gd name="T6" fmla="*/ 3 w 14"/>
                    <a:gd name="T7" fmla="*/ 2 h 17"/>
                    <a:gd name="T8" fmla="*/ 5 w 14"/>
                    <a:gd name="T9" fmla="*/ 3 h 17"/>
                    <a:gd name="T10" fmla="*/ 8 w 14"/>
                    <a:gd name="T11" fmla="*/ 4 h 17"/>
                    <a:gd name="T12" fmla="*/ 8 w 14"/>
                    <a:gd name="T13" fmla="*/ 5 h 17"/>
                    <a:gd name="T14" fmla="*/ 8 w 14"/>
                    <a:gd name="T15" fmla="*/ 5 h 17"/>
                    <a:gd name="T16" fmla="*/ 9 w 14"/>
                    <a:gd name="T17" fmla="*/ 6 h 17"/>
                    <a:gd name="T18" fmla="*/ 8 w 14"/>
                    <a:gd name="T19" fmla="*/ 6 h 17"/>
                    <a:gd name="T20" fmla="*/ 8 w 14"/>
                    <a:gd name="T21" fmla="*/ 8 h 17"/>
                    <a:gd name="T22" fmla="*/ 7 w 14"/>
                    <a:gd name="T23" fmla="*/ 8 h 17"/>
                    <a:gd name="T24" fmla="*/ 6 w 14"/>
                    <a:gd name="T25" fmla="*/ 8 h 17"/>
                    <a:gd name="T26" fmla="*/ 5 w 14"/>
                    <a:gd name="T27" fmla="*/ 8 h 17"/>
                    <a:gd name="T28" fmla="*/ 5 w 14"/>
                    <a:gd name="T29" fmla="*/ 8 h 17"/>
                    <a:gd name="T30" fmla="*/ 4 w 14"/>
                    <a:gd name="T31" fmla="*/ 8 h 17"/>
                    <a:gd name="T32" fmla="*/ 1 w 14"/>
                    <a:gd name="T33" fmla="*/ 11 h 17"/>
                    <a:gd name="T34" fmla="*/ 1 w 14"/>
                    <a:gd name="T35" fmla="*/ 11 h 17"/>
                    <a:gd name="T36" fmla="*/ 1 w 14"/>
                    <a:gd name="T37" fmla="*/ 11 h 17"/>
                    <a:gd name="T38" fmla="*/ 1 w 14"/>
                    <a:gd name="T39" fmla="*/ 11 h 17"/>
                    <a:gd name="T40" fmla="*/ 0 w 14"/>
                    <a:gd name="T41" fmla="*/ 14 h 17"/>
                    <a:gd name="T42" fmla="*/ 0 w 14"/>
                    <a:gd name="T43" fmla="*/ 14 h 17"/>
                    <a:gd name="T44" fmla="*/ 3 w 14"/>
                    <a:gd name="T45" fmla="*/ 16 h 17"/>
                    <a:gd name="T46" fmla="*/ 4 w 14"/>
                    <a:gd name="T47" fmla="*/ 17 h 17"/>
                    <a:gd name="T48" fmla="*/ 5 w 14"/>
                    <a:gd name="T49" fmla="*/ 17 h 17"/>
                    <a:gd name="T50" fmla="*/ 7 w 14"/>
                    <a:gd name="T51" fmla="*/ 16 h 17"/>
                    <a:gd name="T52" fmla="*/ 7 w 14"/>
                    <a:gd name="T53" fmla="*/ 16 h 17"/>
                    <a:gd name="T54" fmla="*/ 8 w 14"/>
                    <a:gd name="T55" fmla="*/ 16 h 17"/>
                    <a:gd name="T56" fmla="*/ 10 w 14"/>
                    <a:gd name="T57" fmla="*/ 12 h 17"/>
                    <a:gd name="T58" fmla="*/ 10 w 14"/>
                    <a:gd name="T59" fmla="*/ 11 h 17"/>
                    <a:gd name="T60" fmla="*/ 10 w 14"/>
                    <a:gd name="T61" fmla="*/ 11 h 17"/>
                    <a:gd name="T62" fmla="*/ 9 w 14"/>
                    <a:gd name="T63" fmla="*/ 11 h 17"/>
                    <a:gd name="T64" fmla="*/ 8 w 14"/>
                    <a:gd name="T65" fmla="*/ 10 h 17"/>
                    <a:gd name="T66" fmla="*/ 9 w 14"/>
                    <a:gd name="T67" fmla="*/ 8 h 17"/>
                    <a:gd name="T68" fmla="*/ 9 w 14"/>
                    <a:gd name="T69" fmla="*/ 7 h 17"/>
                    <a:gd name="T70" fmla="*/ 9 w 14"/>
                    <a:gd name="T71" fmla="*/ 8 h 17"/>
                    <a:gd name="T72" fmla="*/ 10 w 14"/>
                    <a:gd name="T73" fmla="*/ 8 h 17"/>
                    <a:gd name="T74" fmla="*/ 14 w 14"/>
                    <a:gd name="T75" fmla="*/ 8 h 17"/>
                    <a:gd name="T76" fmla="*/ 14 w 14"/>
                    <a:gd name="T77" fmla="*/ 7 h 17"/>
                    <a:gd name="T78" fmla="*/ 14 w 14"/>
                    <a:gd name="T79" fmla="*/ 7 h 17"/>
                    <a:gd name="T80" fmla="*/ 14 w 14"/>
                    <a:gd name="T81" fmla="*/ 3 h 17"/>
                    <a:gd name="T82" fmla="*/ 14 w 14"/>
                    <a:gd name="T83" fmla="*/ 2 h 17"/>
                    <a:gd name="T84" fmla="*/ 9 w 14"/>
                    <a:gd name="T85" fmla="*/ 1 h 17"/>
                    <a:gd name="T86" fmla="*/ 7 w 14"/>
                    <a:gd name="T87" fmla="*/ 0 h 17"/>
                    <a:gd name="T88" fmla="*/ 3 w 14"/>
                    <a:gd name="T89" fmla="*/ 0 h 17"/>
                    <a:gd name="T90" fmla="*/ 3 w 14"/>
                    <a:gd name="T91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14" h="17">
                      <a:moveTo>
                        <a:pt x="3" y="0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8" y="5"/>
                        <a:pt x="8" y="5"/>
                        <a:pt x="8" y="5"/>
                      </a:cubicBezTo>
                      <a:cubicBezTo>
                        <a:pt x="8" y="5"/>
                        <a:pt x="8" y="5"/>
                        <a:pt x="8" y="5"/>
                      </a:cubicBezTo>
                      <a:cubicBezTo>
                        <a:pt x="9" y="6"/>
                        <a:pt x="9" y="6"/>
                        <a:pt x="9" y="6"/>
                      </a:cubicBezTo>
                      <a:cubicBezTo>
                        <a:pt x="8" y="6"/>
                        <a:pt x="8" y="6"/>
                        <a:pt x="8" y="6"/>
                      </a:cubicBezTo>
                      <a:cubicBezTo>
                        <a:pt x="8" y="8"/>
                        <a:pt x="8" y="8"/>
                        <a:pt x="8" y="8"/>
                      </a:cubicBezTo>
                      <a:cubicBezTo>
                        <a:pt x="7" y="8"/>
                        <a:pt x="7" y="8"/>
                        <a:pt x="7" y="8"/>
                      </a:cubicBezTo>
                      <a:cubicBezTo>
                        <a:pt x="6" y="8"/>
                        <a:pt x="6" y="8"/>
                        <a:pt x="6" y="8"/>
                      </a:cubicBezTo>
                      <a:cubicBezTo>
                        <a:pt x="5" y="8"/>
                        <a:pt x="5" y="8"/>
                        <a:pt x="5" y="8"/>
                      </a:cubicBezTo>
                      <a:cubicBezTo>
                        <a:pt x="5" y="8"/>
                        <a:pt x="5" y="8"/>
                        <a:pt x="5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1" y="11"/>
                        <a:pt x="1" y="11"/>
                        <a:pt x="1" y="11"/>
                      </a:cubicBezTo>
                      <a:cubicBezTo>
                        <a:pt x="1" y="11"/>
                        <a:pt x="1" y="11"/>
                        <a:pt x="1" y="11"/>
                      </a:cubicBezTo>
                      <a:cubicBezTo>
                        <a:pt x="1" y="11"/>
                        <a:pt x="1" y="11"/>
                        <a:pt x="1" y="11"/>
                      </a:cubicBezTo>
                      <a:cubicBezTo>
                        <a:pt x="1" y="11"/>
                        <a:pt x="1" y="11"/>
                        <a:pt x="1" y="11"/>
                      </a:cubicBezTo>
                      <a:cubicBezTo>
                        <a:pt x="0" y="14"/>
                        <a:pt x="0" y="14"/>
                        <a:pt x="0" y="14"/>
                      </a:cubicBezTo>
                      <a:cubicBezTo>
                        <a:pt x="0" y="14"/>
                        <a:pt x="0" y="14"/>
                        <a:pt x="0" y="14"/>
                      </a:cubicBezTo>
                      <a:cubicBezTo>
                        <a:pt x="3" y="16"/>
                        <a:pt x="3" y="16"/>
                        <a:pt x="3" y="16"/>
                      </a:cubicBezTo>
                      <a:cubicBezTo>
                        <a:pt x="4" y="17"/>
                        <a:pt x="4" y="17"/>
                        <a:pt x="4" y="17"/>
                      </a:cubicBezTo>
                      <a:cubicBezTo>
                        <a:pt x="5" y="17"/>
                        <a:pt x="5" y="17"/>
                        <a:pt x="5" y="17"/>
                      </a:cubicBezTo>
                      <a:cubicBezTo>
                        <a:pt x="7" y="16"/>
                        <a:pt x="7" y="16"/>
                        <a:pt x="7" y="16"/>
                      </a:cubicBezTo>
                      <a:cubicBezTo>
                        <a:pt x="7" y="16"/>
                        <a:pt x="7" y="16"/>
                        <a:pt x="7" y="16"/>
                      </a:cubicBezTo>
                      <a:cubicBezTo>
                        <a:pt x="8" y="16"/>
                        <a:pt x="8" y="16"/>
                        <a:pt x="8" y="16"/>
                      </a:cubicBezTo>
                      <a:cubicBezTo>
                        <a:pt x="10" y="12"/>
                        <a:pt x="10" y="12"/>
                        <a:pt x="10" y="12"/>
                      </a:cubicBezTo>
                      <a:cubicBezTo>
                        <a:pt x="10" y="11"/>
                        <a:pt x="10" y="11"/>
                        <a:pt x="10" y="11"/>
                      </a:cubicBezTo>
                      <a:cubicBezTo>
                        <a:pt x="10" y="11"/>
                        <a:pt x="10" y="11"/>
                        <a:pt x="10" y="11"/>
                      </a:cubicBezTo>
                      <a:cubicBezTo>
                        <a:pt x="9" y="11"/>
                        <a:pt x="9" y="11"/>
                        <a:pt x="9" y="11"/>
                      </a:cubicBezTo>
                      <a:cubicBezTo>
                        <a:pt x="8" y="10"/>
                        <a:pt x="8" y="10"/>
                        <a:pt x="8" y="10"/>
                      </a:cubicBezTo>
                      <a:cubicBezTo>
                        <a:pt x="9" y="8"/>
                        <a:pt x="9" y="8"/>
                        <a:pt x="9" y="8"/>
                      </a:cubicBez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9" y="8"/>
                        <a:pt x="9" y="8"/>
                        <a:pt x="9" y="8"/>
                      </a:cubicBezTo>
                      <a:cubicBezTo>
                        <a:pt x="10" y="8"/>
                        <a:pt x="10" y="8"/>
                        <a:pt x="10" y="8"/>
                      </a:cubicBezTo>
                      <a:cubicBezTo>
                        <a:pt x="11" y="8"/>
                        <a:pt x="12" y="10"/>
                        <a:pt x="14" y="8"/>
                      </a:cubicBezTo>
                      <a:cubicBezTo>
                        <a:pt x="14" y="7"/>
                        <a:pt x="14" y="7"/>
                        <a:pt x="14" y="7"/>
                      </a:cubicBezTo>
                      <a:cubicBezTo>
                        <a:pt x="14" y="7"/>
                        <a:pt x="14" y="7"/>
                        <a:pt x="14" y="7"/>
                      </a:cubicBezTo>
                      <a:cubicBezTo>
                        <a:pt x="14" y="3"/>
                        <a:pt x="14" y="3"/>
                        <a:pt x="14" y="3"/>
                      </a:cubicBezTo>
                      <a:cubicBezTo>
                        <a:pt x="14" y="2"/>
                        <a:pt x="14" y="2"/>
                        <a:pt x="14" y="2"/>
                      </a:cubicBez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820" name="Freeform 1146">
                  <a:extLst>
                    <a:ext uri="{FF2B5EF4-FFF2-40B4-BE49-F238E27FC236}">
                      <a16:creationId xmlns:a16="http://schemas.microsoft.com/office/drawing/2014/main" id="{40EEC13F-9E2A-9B4B-DED7-33D1CC05FD61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3856477" y="3509310"/>
                  <a:ext cx="11914" cy="11914"/>
                </a:xfrm>
                <a:custGeom>
                  <a:avLst/>
                  <a:gdLst>
                    <a:gd name="T0" fmla="*/ 7 w 10"/>
                    <a:gd name="T1" fmla="*/ 0 h 10"/>
                    <a:gd name="T2" fmla="*/ 7 w 10"/>
                    <a:gd name="T3" fmla="*/ 1 h 10"/>
                    <a:gd name="T4" fmla="*/ 6 w 10"/>
                    <a:gd name="T5" fmla="*/ 1 h 10"/>
                    <a:gd name="T6" fmla="*/ 4 w 10"/>
                    <a:gd name="T7" fmla="*/ 2 h 10"/>
                    <a:gd name="T8" fmla="*/ 2 w 10"/>
                    <a:gd name="T9" fmla="*/ 5 h 10"/>
                    <a:gd name="T10" fmla="*/ 1 w 10"/>
                    <a:gd name="T11" fmla="*/ 5 h 10"/>
                    <a:gd name="T12" fmla="*/ 1 w 10"/>
                    <a:gd name="T13" fmla="*/ 6 h 10"/>
                    <a:gd name="T14" fmla="*/ 0 w 10"/>
                    <a:gd name="T15" fmla="*/ 6 h 10"/>
                    <a:gd name="T16" fmla="*/ 0 w 10"/>
                    <a:gd name="T17" fmla="*/ 10 h 10"/>
                    <a:gd name="T18" fmla="*/ 0 w 10"/>
                    <a:gd name="T19" fmla="*/ 10 h 10"/>
                    <a:gd name="T20" fmla="*/ 2 w 10"/>
                    <a:gd name="T21" fmla="*/ 10 h 10"/>
                    <a:gd name="T22" fmla="*/ 3 w 10"/>
                    <a:gd name="T23" fmla="*/ 10 h 10"/>
                    <a:gd name="T24" fmla="*/ 3 w 10"/>
                    <a:gd name="T25" fmla="*/ 9 h 10"/>
                    <a:gd name="T26" fmla="*/ 3 w 10"/>
                    <a:gd name="T27" fmla="*/ 9 h 10"/>
                    <a:gd name="T28" fmla="*/ 2 w 10"/>
                    <a:gd name="T29" fmla="*/ 10 h 10"/>
                    <a:gd name="T30" fmla="*/ 1 w 10"/>
                    <a:gd name="T31" fmla="*/ 9 h 10"/>
                    <a:gd name="T32" fmla="*/ 0 w 10"/>
                    <a:gd name="T33" fmla="*/ 9 h 10"/>
                    <a:gd name="T34" fmla="*/ 1 w 10"/>
                    <a:gd name="T35" fmla="*/ 7 h 10"/>
                    <a:gd name="T36" fmla="*/ 1 w 10"/>
                    <a:gd name="T37" fmla="*/ 7 h 10"/>
                    <a:gd name="T38" fmla="*/ 4 w 10"/>
                    <a:gd name="T39" fmla="*/ 5 h 10"/>
                    <a:gd name="T40" fmla="*/ 4 w 10"/>
                    <a:gd name="T41" fmla="*/ 3 h 10"/>
                    <a:gd name="T42" fmla="*/ 3 w 10"/>
                    <a:gd name="T43" fmla="*/ 5 h 10"/>
                    <a:gd name="T44" fmla="*/ 2 w 10"/>
                    <a:gd name="T45" fmla="*/ 5 h 10"/>
                    <a:gd name="T46" fmla="*/ 2 w 10"/>
                    <a:gd name="T47" fmla="*/ 5 h 10"/>
                    <a:gd name="T48" fmla="*/ 6 w 10"/>
                    <a:gd name="T49" fmla="*/ 1 h 10"/>
                    <a:gd name="T50" fmla="*/ 7 w 10"/>
                    <a:gd name="T51" fmla="*/ 1 h 10"/>
                    <a:gd name="T52" fmla="*/ 8 w 10"/>
                    <a:gd name="T53" fmla="*/ 1 h 10"/>
                    <a:gd name="T54" fmla="*/ 7 w 10"/>
                    <a:gd name="T55" fmla="*/ 2 h 10"/>
                    <a:gd name="T56" fmla="*/ 7 w 10"/>
                    <a:gd name="T57" fmla="*/ 2 h 10"/>
                    <a:gd name="T58" fmla="*/ 7 w 10"/>
                    <a:gd name="T59" fmla="*/ 2 h 10"/>
                    <a:gd name="T60" fmla="*/ 10 w 10"/>
                    <a:gd name="T61" fmla="*/ 1 h 10"/>
                    <a:gd name="T62" fmla="*/ 9 w 10"/>
                    <a:gd name="T63" fmla="*/ 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10" h="10">
                      <a:moveTo>
                        <a:pt x="9" y="0"/>
                      </a:move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1"/>
                      </a:lnTo>
                      <a:lnTo>
                        <a:pt x="6" y="1"/>
                      </a:lnTo>
                      <a:lnTo>
                        <a:pt x="6" y="1"/>
                      </a:lnTo>
                      <a:lnTo>
                        <a:pt x="5" y="2"/>
                      </a:lnTo>
                      <a:lnTo>
                        <a:pt x="4" y="2"/>
                      </a:lnTo>
                      <a:lnTo>
                        <a:pt x="4" y="3"/>
                      </a:lnTo>
                      <a:lnTo>
                        <a:pt x="2" y="5"/>
                      </a:lnTo>
                      <a:lnTo>
                        <a:pt x="2" y="5"/>
                      </a:lnTo>
                      <a:lnTo>
                        <a:pt x="1" y="5"/>
                      </a:lnTo>
                      <a:lnTo>
                        <a:pt x="1" y="5"/>
                      </a:lnTo>
                      <a:lnTo>
                        <a:pt x="1" y="6"/>
                      </a:lnTo>
                      <a:lnTo>
                        <a:pt x="1" y="6"/>
                      </a:lnTo>
                      <a:lnTo>
                        <a:pt x="0" y="6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2" y="10"/>
                      </a:lnTo>
                      <a:lnTo>
                        <a:pt x="2" y="10"/>
                      </a:lnTo>
                      <a:lnTo>
                        <a:pt x="3" y="10"/>
                      </a:lnTo>
                      <a:lnTo>
                        <a:pt x="3" y="9"/>
                      </a:lnTo>
                      <a:lnTo>
                        <a:pt x="3" y="9"/>
                      </a:lnTo>
                      <a:lnTo>
                        <a:pt x="3" y="9"/>
                      </a:lnTo>
                      <a:lnTo>
                        <a:pt x="3" y="9"/>
                      </a:lnTo>
                      <a:lnTo>
                        <a:pt x="2" y="10"/>
                      </a:lnTo>
                      <a:lnTo>
                        <a:pt x="2" y="10"/>
                      </a:lnTo>
                      <a:lnTo>
                        <a:pt x="2" y="10"/>
                      </a:lnTo>
                      <a:lnTo>
                        <a:pt x="1" y="9"/>
                      </a:lnTo>
                      <a:lnTo>
                        <a:pt x="0" y="9"/>
                      </a:lnTo>
                      <a:lnTo>
                        <a:pt x="0" y="9"/>
                      </a:lnTo>
                      <a:lnTo>
                        <a:pt x="0" y="9"/>
                      </a:lnTo>
                      <a:lnTo>
                        <a:pt x="1" y="7"/>
                      </a:lnTo>
                      <a:lnTo>
                        <a:pt x="1" y="7"/>
                      </a:lnTo>
                      <a:lnTo>
                        <a:pt x="1" y="7"/>
                      </a:lnTo>
                      <a:lnTo>
                        <a:pt x="2" y="6"/>
                      </a:lnTo>
                      <a:lnTo>
                        <a:pt x="4" y="5"/>
                      </a:lnTo>
                      <a:lnTo>
                        <a:pt x="5" y="3"/>
                      </a:lnTo>
                      <a:lnTo>
                        <a:pt x="4" y="3"/>
                      </a:lnTo>
                      <a:lnTo>
                        <a:pt x="4" y="5"/>
                      </a:lnTo>
                      <a:lnTo>
                        <a:pt x="3" y="5"/>
                      </a:lnTo>
                      <a:lnTo>
                        <a:pt x="3" y="5"/>
                      </a:lnTo>
                      <a:lnTo>
                        <a:pt x="2" y="5"/>
                      </a:lnTo>
                      <a:lnTo>
                        <a:pt x="2" y="5"/>
                      </a:lnTo>
                      <a:lnTo>
                        <a:pt x="2" y="5"/>
                      </a:lnTo>
                      <a:lnTo>
                        <a:pt x="4" y="3"/>
                      </a:lnTo>
                      <a:lnTo>
                        <a:pt x="6" y="1"/>
                      </a:lnTo>
                      <a:lnTo>
                        <a:pt x="7" y="1"/>
                      </a:lnTo>
                      <a:lnTo>
                        <a:pt x="7" y="1"/>
                      </a:lnTo>
                      <a:lnTo>
                        <a:pt x="8" y="1"/>
                      </a:lnTo>
                      <a:lnTo>
                        <a:pt x="8" y="1"/>
                      </a:lnTo>
                      <a:lnTo>
                        <a:pt x="7" y="1"/>
                      </a:lnTo>
                      <a:lnTo>
                        <a:pt x="7" y="2"/>
                      </a:lnTo>
                      <a:lnTo>
                        <a:pt x="7" y="2"/>
                      </a:lnTo>
                      <a:lnTo>
                        <a:pt x="7" y="2"/>
                      </a:lnTo>
                      <a:lnTo>
                        <a:pt x="7" y="2"/>
                      </a:lnTo>
                      <a:lnTo>
                        <a:pt x="7" y="2"/>
                      </a:lnTo>
                      <a:lnTo>
                        <a:pt x="7" y="2"/>
                      </a:lnTo>
                      <a:lnTo>
                        <a:pt x="10" y="1"/>
                      </a:lnTo>
                      <a:lnTo>
                        <a:pt x="10" y="0"/>
                      </a:lnTo>
                      <a:lnTo>
                        <a:pt x="9" y="0"/>
                      </a:lnTo>
                      <a:lnTo>
                        <a:pt x="9" y="0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821" name="Freeform 1158">
                  <a:extLst>
                    <a:ext uri="{FF2B5EF4-FFF2-40B4-BE49-F238E27FC236}">
                      <a16:creationId xmlns:a16="http://schemas.microsoft.com/office/drawing/2014/main" id="{04FFF8E1-4E74-FC75-2BC3-CF0C4D38659B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3800482" y="3011310"/>
                  <a:ext cx="10723" cy="7149"/>
                </a:xfrm>
                <a:custGeom>
                  <a:avLst/>
                  <a:gdLst>
                    <a:gd name="T0" fmla="*/ 16 w 16"/>
                    <a:gd name="T1" fmla="*/ 2 h 12"/>
                    <a:gd name="T2" fmla="*/ 16 w 16"/>
                    <a:gd name="T3" fmla="*/ 2 h 12"/>
                    <a:gd name="T4" fmla="*/ 16 w 16"/>
                    <a:gd name="T5" fmla="*/ 2 h 12"/>
                    <a:gd name="T6" fmla="*/ 16 w 16"/>
                    <a:gd name="T7" fmla="*/ 2 h 12"/>
                    <a:gd name="T8" fmla="*/ 12 w 16"/>
                    <a:gd name="T9" fmla="*/ 0 h 12"/>
                    <a:gd name="T10" fmla="*/ 11 w 16"/>
                    <a:gd name="T11" fmla="*/ 0 h 12"/>
                    <a:gd name="T12" fmla="*/ 11 w 16"/>
                    <a:gd name="T13" fmla="*/ 0 h 12"/>
                    <a:gd name="T14" fmla="*/ 10 w 16"/>
                    <a:gd name="T15" fmla="*/ 1 h 12"/>
                    <a:gd name="T16" fmla="*/ 8 w 16"/>
                    <a:gd name="T17" fmla="*/ 2 h 12"/>
                    <a:gd name="T18" fmla="*/ 6 w 16"/>
                    <a:gd name="T19" fmla="*/ 0 h 12"/>
                    <a:gd name="T20" fmla="*/ 4 w 16"/>
                    <a:gd name="T21" fmla="*/ 0 h 12"/>
                    <a:gd name="T22" fmla="*/ 3 w 16"/>
                    <a:gd name="T23" fmla="*/ 0 h 12"/>
                    <a:gd name="T24" fmla="*/ 3 w 16"/>
                    <a:gd name="T25" fmla="*/ 1 h 12"/>
                    <a:gd name="T26" fmla="*/ 0 w 16"/>
                    <a:gd name="T27" fmla="*/ 6 h 12"/>
                    <a:gd name="T28" fmla="*/ 0 w 16"/>
                    <a:gd name="T29" fmla="*/ 8 h 12"/>
                    <a:gd name="T30" fmla="*/ 0 w 16"/>
                    <a:gd name="T31" fmla="*/ 8 h 12"/>
                    <a:gd name="T32" fmla="*/ 0 w 16"/>
                    <a:gd name="T33" fmla="*/ 8 h 12"/>
                    <a:gd name="T34" fmla="*/ 10 w 16"/>
                    <a:gd name="T35" fmla="*/ 12 h 12"/>
                    <a:gd name="T36" fmla="*/ 11 w 16"/>
                    <a:gd name="T37" fmla="*/ 12 h 12"/>
                    <a:gd name="T38" fmla="*/ 11 w 16"/>
                    <a:gd name="T39" fmla="*/ 12 h 12"/>
                    <a:gd name="T40" fmla="*/ 13 w 16"/>
                    <a:gd name="T41" fmla="*/ 10 h 12"/>
                    <a:gd name="T42" fmla="*/ 13 w 16"/>
                    <a:gd name="T43" fmla="*/ 9 h 12"/>
                    <a:gd name="T44" fmla="*/ 15 w 16"/>
                    <a:gd name="T45" fmla="*/ 7 h 12"/>
                    <a:gd name="T46" fmla="*/ 16 w 16"/>
                    <a:gd name="T47" fmla="*/ 6 h 12"/>
                    <a:gd name="T48" fmla="*/ 16 w 16"/>
                    <a:gd name="T49" fmla="*/ 3 h 12"/>
                    <a:gd name="T50" fmla="*/ 16 w 16"/>
                    <a:gd name="T51" fmla="*/ 2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16" h="12">
                      <a:moveTo>
                        <a:pt x="16" y="2"/>
                      </a:moveTo>
                      <a:cubicBezTo>
                        <a:pt x="16" y="2"/>
                        <a:pt x="16" y="2"/>
                        <a:pt x="16" y="2"/>
                      </a:cubicBezTo>
                      <a:cubicBezTo>
                        <a:pt x="16" y="2"/>
                        <a:pt x="16" y="2"/>
                        <a:pt x="16" y="2"/>
                      </a:cubicBezTo>
                      <a:cubicBezTo>
                        <a:pt x="16" y="2"/>
                        <a:pt x="16" y="2"/>
                        <a:pt x="16" y="2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11" y="0"/>
                        <a:pt x="11" y="0"/>
                        <a:pt x="11" y="0"/>
                      </a:cubicBezTo>
                      <a:cubicBezTo>
                        <a:pt x="11" y="0"/>
                        <a:pt x="11" y="0"/>
                        <a:pt x="11" y="0"/>
                      </a:cubicBezTo>
                      <a:cubicBezTo>
                        <a:pt x="10" y="1"/>
                        <a:pt x="10" y="1"/>
                        <a:pt x="10" y="1"/>
                      </a:cubicBezTo>
                      <a:cubicBezTo>
                        <a:pt x="8" y="2"/>
                        <a:pt x="8" y="2"/>
                        <a:pt x="8" y="2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0" y="6"/>
                        <a:pt x="0" y="6"/>
                        <a:pt x="0" y="6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2" y="10"/>
                        <a:pt x="8" y="11"/>
                        <a:pt x="10" y="12"/>
                      </a:cubicBezTo>
                      <a:cubicBezTo>
                        <a:pt x="11" y="12"/>
                        <a:pt x="11" y="12"/>
                        <a:pt x="11" y="12"/>
                      </a:cubicBezTo>
                      <a:cubicBezTo>
                        <a:pt x="11" y="12"/>
                        <a:pt x="11" y="12"/>
                        <a:pt x="11" y="12"/>
                      </a:cubicBezTo>
                      <a:cubicBezTo>
                        <a:pt x="13" y="10"/>
                        <a:pt x="13" y="10"/>
                        <a:pt x="13" y="10"/>
                      </a:cubicBezTo>
                      <a:cubicBezTo>
                        <a:pt x="13" y="9"/>
                        <a:pt x="13" y="9"/>
                        <a:pt x="13" y="9"/>
                      </a:cubicBezTo>
                      <a:cubicBezTo>
                        <a:pt x="15" y="7"/>
                        <a:pt x="15" y="7"/>
                        <a:pt x="15" y="7"/>
                      </a:cubicBezTo>
                      <a:cubicBezTo>
                        <a:pt x="16" y="6"/>
                        <a:pt x="16" y="6"/>
                        <a:pt x="16" y="6"/>
                      </a:cubicBezTo>
                      <a:cubicBezTo>
                        <a:pt x="16" y="3"/>
                        <a:pt x="16" y="3"/>
                        <a:pt x="16" y="3"/>
                      </a:cubicBezTo>
                      <a:cubicBezTo>
                        <a:pt x="16" y="2"/>
                        <a:pt x="16" y="2"/>
                        <a:pt x="16" y="2"/>
                      </a:cubicBez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822" name="Freeform 1159">
                  <a:extLst>
                    <a:ext uri="{FF2B5EF4-FFF2-40B4-BE49-F238E27FC236}">
                      <a16:creationId xmlns:a16="http://schemas.microsoft.com/office/drawing/2014/main" id="{5D240108-5515-9BB0-98D3-1729D3D30E47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3794524" y="3036329"/>
                  <a:ext cx="8340" cy="8340"/>
                </a:xfrm>
                <a:custGeom>
                  <a:avLst/>
                  <a:gdLst>
                    <a:gd name="T0" fmla="*/ 3 w 7"/>
                    <a:gd name="T1" fmla="*/ 0 h 7"/>
                    <a:gd name="T2" fmla="*/ 3 w 7"/>
                    <a:gd name="T3" fmla="*/ 0 h 7"/>
                    <a:gd name="T4" fmla="*/ 1 w 7"/>
                    <a:gd name="T5" fmla="*/ 0 h 7"/>
                    <a:gd name="T6" fmla="*/ 1 w 7"/>
                    <a:gd name="T7" fmla="*/ 0 h 7"/>
                    <a:gd name="T8" fmla="*/ 0 w 7"/>
                    <a:gd name="T9" fmla="*/ 1 h 7"/>
                    <a:gd name="T10" fmla="*/ 0 w 7"/>
                    <a:gd name="T11" fmla="*/ 1 h 7"/>
                    <a:gd name="T12" fmla="*/ 0 w 7"/>
                    <a:gd name="T13" fmla="*/ 2 h 7"/>
                    <a:gd name="T14" fmla="*/ 1 w 7"/>
                    <a:gd name="T15" fmla="*/ 3 h 7"/>
                    <a:gd name="T16" fmla="*/ 1 w 7"/>
                    <a:gd name="T17" fmla="*/ 4 h 7"/>
                    <a:gd name="T18" fmla="*/ 1 w 7"/>
                    <a:gd name="T19" fmla="*/ 5 h 7"/>
                    <a:gd name="T20" fmla="*/ 2 w 7"/>
                    <a:gd name="T21" fmla="*/ 5 h 7"/>
                    <a:gd name="T22" fmla="*/ 5 w 7"/>
                    <a:gd name="T23" fmla="*/ 7 h 7"/>
                    <a:gd name="T24" fmla="*/ 6 w 7"/>
                    <a:gd name="T25" fmla="*/ 7 h 7"/>
                    <a:gd name="T26" fmla="*/ 6 w 7"/>
                    <a:gd name="T27" fmla="*/ 7 h 7"/>
                    <a:gd name="T28" fmla="*/ 6 w 7"/>
                    <a:gd name="T29" fmla="*/ 6 h 7"/>
                    <a:gd name="T30" fmla="*/ 7 w 7"/>
                    <a:gd name="T31" fmla="*/ 6 h 7"/>
                    <a:gd name="T32" fmla="*/ 7 w 7"/>
                    <a:gd name="T33" fmla="*/ 6 h 7"/>
                    <a:gd name="T34" fmla="*/ 6 w 7"/>
                    <a:gd name="T35" fmla="*/ 4 h 7"/>
                    <a:gd name="T36" fmla="*/ 6 w 7"/>
                    <a:gd name="T37" fmla="*/ 3 h 7"/>
                    <a:gd name="T38" fmla="*/ 5 w 7"/>
                    <a:gd name="T39" fmla="*/ 1 h 7"/>
                    <a:gd name="T40" fmla="*/ 3 w 7"/>
                    <a:gd name="T41" fmla="*/ 1 h 7"/>
                    <a:gd name="T42" fmla="*/ 3 w 7"/>
                    <a:gd name="T43" fmla="*/ 1 h 7"/>
                    <a:gd name="T44" fmla="*/ 3 w 7"/>
                    <a:gd name="T45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7" h="7">
                      <a:moveTo>
                        <a:pt x="3" y="0"/>
                      </a:moveTo>
                      <a:lnTo>
                        <a:pt x="3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2"/>
                      </a:lnTo>
                      <a:lnTo>
                        <a:pt x="1" y="3"/>
                      </a:lnTo>
                      <a:lnTo>
                        <a:pt x="1" y="4"/>
                      </a:lnTo>
                      <a:lnTo>
                        <a:pt x="1" y="5"/>
                      </a:lnTo>
                      <a:lnTo>
                        <a:pt x="2" y="5"/>
                      </a:lnTo>
                      <a:lnTo>
                        <a:pt x="5" y="7"/>
                      </a:lnTo>
                      <a:lnTo>
                        <a:pt x="6" y="7"/>
                      </a:lnTo>
                      <a:lnTo>
                        <a:pt x="6" y="7"/>
                      </a:lnTo>
                      <a:lnTo>
                        <a:pt x="6" y="6"/>
                      </a:lnTo>
                      <a:lnTo>
                        <a:pt x="7" y="6"/>
                      </a:lnTo>
                      <a:lnTo>
                        <a:pt x="7" y="6"/>
                      </a:lnTo>
                      <a:lnTo>
                        <a:pt x="6" y="4"/>
                      </a:lnTo>
                      <a:lnTo>
                        <a:pt x="6" y="3"/>
                      </a:lnTo>
                      <a:lnTo>
                        <a:pt x="5" y="1"/>
                      </a:lnTo>
                      <a:lnTo>
                        <a:pt x="3" y="1"/>
                      </a:lnTo>
                      <a:lnTo>
                        <a:pt x="3" y="1"/>
                      </a:lnTo>
                      <a:lnTo>
                        <a:pt x="3" y="0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823" name="Line 1160">
                  <a:extLst>
                    <a:ext uri="{FF2B5EF4-FFF2-40B4-BE49-F238E27FC236}">
                      <a16:creationId xmlns:a16="http://schemas.microsoft.com/office/drawing/2014/main" id="{3EEC302A-734E-E4CE-0204-69EC46353B8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gray">
                <a:xfrm>
                  <a:off x="3525272" y="3228142"/>
                  <a:ext cx="0" cy="0"/>
                </a:xfrm>
                <a:prstGeom prst="line">
                  <a:avLst/>
                </a:pr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824" name="Freeform 1161">
                  <a:extLst>
                    <a:ext uri="{FF2B5EF4-FFF2-40B4-BE49-F238E27FC236}">
                      <a16:creationId xmlns:a16="http://schemas.microsoft.com/office/drawing/2014/main" id="{8B710998-7BB4-09C7-D003-F33829248446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3524080" y="3225760"/>
                  <a:ext cx="1191" cy="7149"/>
                </a:xfrm>
                <a:custGeom>
                  <a:avLst/>
                  <a:gdLst>
                    <a:gd name="T0" fmla="*/ 1 w 1"/>
                    <a:gd name="T1" fmla="*/ 2 h 6"/>
                    <a:gd name="T2" fmla="*/ 1 w 1"/>
                    <a:gd name="T3" fmla="*/ 1 h 6"/>
                    <a:gd name="T4" fmla="*/ 0 w 1"/>
                    <a:gd name="T5" fmla="*/ 0 h 6"/>
                    <a:gd name="T6" fmla="*/ 0 w 1"/>
                    <a:gd name="T7" fmla="*/ 0 h 6"/>
                    <a:gd name="T8" fmla="*/ 0 w 1"/>
                    <a:gd name="T9" fmla="*/ 1 h 6"/>
                    <a:gd name="T10" fmla="*/ 0 w 1"/>
                    <a:gd name="T11" fmla="*/ 1 h 6"/>
                    <a:gd name="T12" fmla="*/ 0 w 1"/>
                    <a:gd name="T13" fmla="*/ 5 h 6"/>
                    <a:gd name="T14" fmla="*/ 0 w 1"/>
                    <a:gd name="T15" fmla="*/ 6 h 6"/>
                    <a:gd name="T16" fmla="*/ 0 w 1"/>
                    <a:gd name="T17" fmla="*/ 6 h 6"/>
                    <a:gd name="T18" fmla="*/ 1 w 1"/>
                    <a:gd name="T19" fmla="*/ 5 h 6"/>
                    <a:gd name="T20" fmla="*/ 1 w 1"/>
                    <a:gd name="T21" fmla="*/ 5 h 6"/>
                    <a:gd name="T22" fmla="*/ 1 w 1"/>
                    <a:gd name="T23" fmla="*/ 4 h 6"/>
                    <a:gd name="T24" fmla="*/ 1 w 1"/>
                    <a:gd name="T25" fmla="*/ 3 h 6"/>
                    <a:gd name="T26" fmla="*/ 1 w 1"/>
                    <a:gd name="T27" fmla="*/ 2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" h="6">
                      <a:moveTo>
                        <a:pt x="1" y="2"/>
                      </a:moveTo>
                      <a:lnTo>
                        <a:pt x="1" y="1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5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1" y="5"/>
                      </a:lnTo>
                      <a:lnTo>
                        <a:pt x="1" y="5"/>
                      </a:lnTo>
                      <a:lnTo>
                        <a:pt x="1" y="4"/>
                      </a:lnTo>
                      <a:lnTo>
                        <a:pt x="1" y="3"/>
                      </a:lnTo>
                      <a:lnTo>
                        <a:pt x="1" y="2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825" name="Freeform 1162">
                  <a:extLst>
                    <a:ext uri="{FF2B5EF4-FFF2-40B4-BE49-F238E27FC236}">
                      <a16:creationId xmlns:a16="http://schemas.microsoft.com/office/drawing/2014/main" id="{89DCA13E-E00C-C888-DFAD-7C73EBE51BD0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3515741" y="3224568"/>
                  <a:ext cx="3574" cy="3574"/>
                </a:xfrm>
                <a:custGeom>
                  <a:avLst/>
                  <a:gdLst>
                    <a:gd name="T0" fmla="*/ 4 w 5"/>
                    <a:gd name="T1" fmla="*/ 0 h 6"/>
                    <a:gd name="T2" fmla="*/ 3 w 5"/>
                    <a:gd name="T3" fmla="*/ 0 h 6"/>
                    <a:gd name="T4" fmla="*/ 2 w 5"/>
                    <a:gd name="T5" fmla="*/ 0 h 6"/>
                    <a:gd name="T6" fmla="*/ 1 w 5"/>
                    <a:gd name="T7" fmla="*/ 0 h 6"/>
                    <a:gd name="T8" fmla="*/ 1 w 5"/>
                    <a:gd name="T9" fmla="*/ 2 h 6"/>
                    <a:gd name="T10" fmla="*/ 0 w 5"/>
                    <a:gd name="T11" fmla="*/ 2 h 6"/>
                    <a:gd name="T12" fmla="*/ 0 w 5"/>
                    <a:gd name="T13" fmla="*/ 3 h 6"/>
                    <a:gd name="T14" fmla="*/ 1 w 5"/>
                    <a:gd name="T15" fmla="*/ 4 h 6"/>
                    <a:gd name="T16" fmla="*/ 1 w 5"/>
                    <a:gd name="T17" fmla="*/ 5 h 6"/>
                    <a:gd name="T18" fmla="*/ 1 w 5"/>
                    <a:gd name="T19" fmla="*/ 6 h 6"/>
                    <a:gd name="T20" fmla="*/ 1 w 5"/>
                    <a:gd name="T21" fmla="*/ 6 h 6"/>
                    <a:gd name="T22" fmla="*/ 2 w 5"/>
                    <a:gd name="T23" fmla="*/ 6 h 6"/>
                    <a:gd name="T24" fmla="*/ 2 w 5"/>
                    <a:gd name="T25" fmla="*/ 6 h 6"/>
                    <a:gd name="T26" fmla="*/ 2 w 5"/>
                    <a:gd name="T27" fmla="*/ 6 h 6"/>
                    <a:gd name="T28" fmla="*/ 3 w 5"/>
                    <a:gd name="T29" fmla="*/ 6 h 6"/>
                    <a:gd name="T30" fmla="*/ 3 w 5"/>
                    <a:gd name="T31" fmla="*/ 6 h 6"/>
                    <a:gd name="T32" fmla="*/ 4 w 5"/>
                    <a:gd name="T33" fmla="*/ 0 h 6"/>
                    <a:gd name="T34" fmla="*/ 4 w 5"/>
                    <a:gd name="T35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5" h="6">
                      <a:moveTo>
                        <a:pt x="4" y="0"/>
                      </a:move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3" y="6"/>
                        <a:pt x="3" y="6"/>
                        <a:pt x="3" y="6"/>
                      </a:cubicBezTo>
                      <a:cubicBezTo>
                        <a:pt x="3" y="6"/>
                        <a:pt x="3" y="6"/>
                        <a:pt x="3" y="6"/>
                      </a:cubicBezTo>
                      <a:cubicBezTo>
                        <a:pt x="4" y="4"/>
                        <a:pt x="5" y="2"/>
                        <a:pt x="4" y="0"/>
                      </a:cubicBezTo>
                      <a:cubicBezTo>
                        <a:pt x="4" y="0"/>
                        <a:pt x="4" y="0"/>
                        <a:pt x="4" y="0"/>
                      </a:cubicBez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826" name="Freeform 1163">
                  <a:extLst>
                    <a:ext uri="{FF2B5EF4-FFF2-40B4-BE49-F238E27FC236}">
                      <a16:creationId xmlns:a16="http://schemas.microsoft.com/office/drawing/2014/main" id="{BCAF408B-29FE-69C5-5A2B-28D501711836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3518123" y="3220995"/>
                  <a:ext cx="2383" cy="5956"/>
                </a:xfrm>
                <a:custGeom>
                  <a:avLst/>
                  <a:gdLst>
                    <a:gd name="T0" fmla="*/ 1 w 2"/>
                    <a:gd name="T1" fmla="*/ 1 h 5"/>
                    <a:gd name="T2" fmla="*/ 1 w 2"/>
                    <a:gd name="T3" fmla="*/ 0 h 5"/>
                    <a:gd name="T4" fmla="*/ 1 w 2"/>
                    <a:gd name="T5" fmla="*/ 0 h 5"/>
                    <a:gd name="T6" fmla="*/ 0 w 2"/>
                    <a:gd name="T7" fmla="*/ 1 h 5"/>
                    <a:gd name="T8" fmla="*/ 0 w 2"/>
                    <a:gd name="T9" fmla="*/ 1 h 5"/>
                    <a:gd name="T10" fmla="*/ 0 w 2"/>
                    <a:gd name="T11" fmla="*/ 2 h 5"/>
                    <a:gd name="T12" fmla="*/ 0 w 2"/>
                    <a:gd name="T13" fmla="*/ 2 h 5"/>
                    <a:gd name="T14" fmla="*/ 0 w 2"/>
                    <a:gd name="T15" fmla="*/ 2 h 5"/>
                    <a:gd name="T16" fmla="*/ 0 w 2"/>
                    <a:gd name="T17" fmla="*/ 2 h 5"/>
                    <a:gd name="T18" fmla="*/ 1 w 2"/>
                    <a:gd name="T19" fmla="*/ 2 h 5"/>
                    <a:gd name="T20" fmla="*/ 1 w 2"/>
                    <a:gd name="T21" fmla="*/ 2 h 5"/>
                    <a:gd name="T22" fmla="*/ 1 w 2"/>
                    <a:gd name="T23" fmla="*/ 2 h 5"/>
                    <a:gd name="T24" fmla="*/ 1 w 2"/>
                    <a:gd name="T25" fmla="*/ 2 h 5"/>
                    <a:gd name="T26" fmla="*/ 1 w 2"/>
                    <a:gd name="T27" fmla="*/ 5 h 5"/>
                    <a:gd name="T28" fmla="*/ 1 w 2"/>
                    <a:gd name="T29" fmla="*/ 5 h 5"/>
                    <a:gd name="T30" fmla="*/ 2 w 2"/>
                    <a:gd name="T31" fmla="*/ 5 h 5"/>
                    <a:gd name="T32" fmla="*/ 2 w 2"/>
                    <a:gd name="T33" fmla="*/ 5 h 5"/>
                    <a:gd name="T34" fmla="*/ 2 w 2"/>
                    <a:gd name="T35" fmla="*/ 5 h 5"/>
                    <a:gd name="T36" fmla="*/ 2 w 2"/>
                    <a:gd name="T37" fmla="*/ 4 h 5"/>
                    <a:gd name="T38" fmla="*/ 2 w 2"/>
                    <a:gd name="T39" fmla="*/ 2 h 5"/>
                    <a:gd name="T40" fmla="*/ 1 w 2"/>
                    <a:gd name="T41" fmla="*/ 1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2" h="5">
                      <a:moveTo>
                        <a:pt x="1" y="1"/>
                      </a:move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1" y="2"/>
                      </a:lnTo>
                      <a:lnTo>
                        <a:pt x="1" y="2"/>
                      </a:lnTo>
                      <a:lnTo>
                        <a:pt x="1" y="2"/>
                      </a:lnTo>
                      <a:lnTo>
                        <a:pt x="1" y="2"/>
                      </a:lnTo>
                      <a:lnTo>
                        <a:pt x="1" y="5"/>
                      </a:lnTo>
                      <a:lnTo>
                        <a:pt x="1" y="5"/>
                      </a:lnTo>
                      <a:lnTo>
                        <a:pt x="2" y="5"/>
                      </a:lnTo>
                      <a:lnTo>
                        <a:pt x="2" y="5"/>
                      </a:lnTo>
                      <a:lnTo>
                        <a:pt x="2" y="5"/>
                      </a:lnTo>
                      <a:lnTo>
                        <a:pt x="2" y="4"/>
                      </a:lnTo>
                      <a:lnTo>
                        <a:pt x="2" y="2"/>
                      </a:lnTo>
                      <a:lnTo>
                        <a:pt x="1" y="1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827" name="Freeform 1164">
                  <a:extLst>
                    <a:ext uri="{FF2B5EF4-FFF2-40B4-BE49-F238E27FC236}">
                      <a16:creationId xmlns:a16="http://schemas.microsoft.com/office/drawing/2014/main" id="{96E0305D-D6BC-6A76-DC3E-D113B28360DB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3522889" y="3378257"/>
                  <a:ext cx="7149" cy="5956"/>
                </a:xfrm>
                <a:custGeom>
                  <a:avLst/>
                  <a:gdLst>
                    <a:gd name="T0" fmla="*/ 5 w 6"/>
                    <a:gd name="T1" fmla="*/ 0 h 5"/>
                    <a:gd name="T2" fmla="*/ 5 w 6"/>
                    <a:gd name="T3" fmla="*/ 0 h 5"/>
                    <a:gd name="T4" fmla="*/ 5 w 6"/>
                    <a:gd name="T5" fmla="*/ 0 h 5"/>
                    <a:gd name="T6" fmla="*/ 4 w 6"/>
                    <a:gd name="T7" fmla="*/ 1 h 5"/>
                    <a:gd name="T8" fmla="*/ 4 w 6"/>
                    <a:gd name="T9" fmla="*/ 1 h 5"/>
                    <a:gd name="T10" fmla="*/ 4 w 6"/>
                    <a:gd name="T11" fmla="*/ 2 h 5"/>
                    <a:gd name="T12" fmla="*/ 1 w 6"/>
                    <a:gd name="T13" fmla="*/ 3 h 5"/>
                    <a:gd name="T14" fmla="*/ 1 w 6"/>
                    <a:gd name="T15" fmla="*/ 3 h 5"/>
                    <a:gd name="T16" fmla="*/ 0 w 6"/>
                    <a:gd name="T17" fmla="*/ 3 h 5"/>
                    <a:gd name="T18" fmla="*/ 0 w 6"/>
                    <a:gd name="T19" fmla="*/ 3 h 5"/>
                    <a:gd name="T20" fmla="*/ 0 w 6"/>
                    <a:gd name="T21" fmla="*/ 3 h 5"/>
                    <a:gd name="T22" fmla="*/ 0 w 6"/>
                    <a:gd name="T23" fmla="*/ 3 h 5"/>
                    <a:gd name="T24" fmla="*/ 0 w 6"/>
                    <a:gd name="T25" fmla="*/ 3 h 5"/>
                    <a:gd name="T26" fmla="*/ 0 w 6"/>
                    <a:gd name="T27" fmla="*/ 3 h 5"/>
                    <a:gd name="T28" fmla="*/ 0 w 6"/>
                    <a:gd name="T29" fmla="*/ 3 h 5"/>
                    <a:gd name="T30" fmla="*/ 0 w 6"/>
                    <a:gd name="T31" fmla="*/ 4 h 5"/>
                    <a:gd name="T32" fmla="*/ 0 w 6"/>
                    <a:gd name="T33" fmla="*/ 4 h 5"/>
                    <a:gd name="T34" fmla="*/ 0 w 6"/>
                    <a:gd name="T35" fmla="*/ 5 h 5"/>
                    <a:gd name="T36" fmla="*/ 0 w 6"/>
                    <a:gd name="T37" fmla="*/ 5 h 5"/>
                    <a:gd name="T38" fmla="*/ 1 w 6"/>
                    <a:gd name="T39" fmla="*/ 5 h 5"/>
                    <a:gd name="T40" fmla="*/ 1 w 6"/>
                    <a:gd name="T41" fmla="*/ 5 h 5"/>
                    <a:gd name="T42" fmla="*/ 2 w 6"/>
                    <a:gd name="T43" fmla="*/ 5 h 5"/>
                    <a:gd name="T44" fmla="*/ 4 w 6"/>
                    <a:gd name="T45" fmla="*/ 5 h 5"/>
                    <a:gd name="T46" fmla="*/ 5 w 6"/>
                    <a:gd name="T47" fmla="*/ 4 h 5"/>
                    <a:gd name="T48" fmla="*/ 6 w 6"/>
                    <a:gd name="T49" fmla="*/ 2 h 5"/>
                    <a:gd name="T50" fmla="*/ 6 w 6"/>
                    <a:gd name="T51" fmla="*/ 1 h 5"/>
                    <a:gd name="T52" fmla="*/ 6 w 6"/>
                    <a:gd name="T53" fmla="*/ 1 h 5"/>
                    <a:gd name="T54" fmla="*/ 5 w 6"/>
                    <a:gd name="T55" fmla="*/ 1 h 5"/>
                    <a:gd name="T56" fmla="*/ 5 w 6"/>
                    <a:gd name="T57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6" h="5">
                      <a:moveTo>
                        <a:pt x="5" y="0"/>
                      </a:moveTo>
                      <a:lnTo>
                        <a:pt x="5" y="0"/>
                      </a:lnTo>
                      <a:lnTo>
                        <a:pt x="5" y="0"/>
                      </a:lnTo>
                      <a:lnTo>
                        <a:pt x="4" y="1"/>
                      </a:lnTo>
                      <a:lnTo>
                        <a:pt x="4" y="1"/>
                      </a:lnTo>
                      <a:lnTo>
                        <a:pt x="4" y="2"/>
                      </a:lnTo>
                      <a:lnTo>
                        <a:pt x="1" y="3"/>
                      </a:lnTo>
                      <a:lnTo>
                        <a:pt x="1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1" y="5"/>
                      </a:lnTo>
                      <a:lnTo>
                        <a:pt x="1" y="5"/>
                      </a:lnTo>
                      <a:lnTo>
                        <a:pt x="2" y="5"/>
                      </a:lnTo>
                      <a:lnTo>
                        <a:pt x="4" y="5"/>
                      </a:lnTo>
                      <a:lnTo>
                        <a:pt x="5" y="4"/>
                      </a:lnTo>
                      <a:lnTo>
                        <a:pt x="6" y="2"/>
                      </a:lnTo>
                      <a:lnTo>
                        <a:pt x="6" y="1"/>
                      </a:lnTo>
                      <a:lnTo>
                        <a:pt x="6" y="1"/>
                      </a:lnTo>
                      <a:lnTo>
                        <a:pt x="5" y="1"/>
                      </a:lnTo>
                      <a:lnTo>
                        <a:pt x="5" y="0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828" name="Freeform 1165">
                  <a:extLst>
                    <a:ext uri="{FF2B5EF4-FFF2-40B4-BE49-F238E27FC236}">
                      <a16:creationId xmlns:a16="http://schemas.microsoft.com/office/drawing/2014/main" id="{59D7EDB0-345D-0562-9287-13924B43918C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3512167" y="3116152"/>
                  <a:ext cx="5956" cy="4765"/>
                </a:xfrm>
                <a:custGeom>
                  <a:avLst/>
                  <a:gdLst>
                    <a:gd name="T0" fmla="*/ 7 w 8"/>
                    <a:gd name="T1" fmla="*/ 0 h 8"/>
                    <a:gd name="T2" fmla="*/ 7 w 8"/>
                    <a:gd name="T3" fmla="*/ 0 h 8"/>
                    <a:gd name="T4" fmla="*/ 5 w 8"/>
                    <a:gd name="T5" fmla="*/ 0 h 8"/>
                    <a:gd name="T6" fmla="*/ 2 w 8"/>
                    <a:gd name="T7" fmla="*/ 2 h 8"/>
                    <a:gd name="T8" fmla="*/ 2 w 8"/>
                    <a:gd name="T9" fmla="*/ 2 h 8"/>
                    <a:gd name="T10" fmla="*/ 2 w 8"/>
                    <a:gd name="T11" fmla="*/ 3 h 8"/>
                    <a:gd name="T12" fmla="*/ 1 w 8"/>
                    <a:gd name="T13" fmla="*/ 4 h 8"/>
                    <a:gd name="T14" fmla="*/ 0 w 8"/>
                    <a:gd name="T15" fmla="*/ 7 h 8"/>
                    <a:gd name="T16" fmla="*/ 0 w 8"/>
                    <a:gd name="T17" fmla="*/ 8 h 8"/>
                    <a:gd name="T18" fmla="*/ 1 w 8"/>
                    <a:gd name="T19" fmla="*/ 8 h 8"/>
                    <a:gd name="T20" fmla="*/ 8 w 8"/>
                    <a:gd name="T21" fmla="*/ 2 h 8"/>
                    <a:gd name="T22" fmla="*/ 8 w 8"/>
                    <a:gd name="T23" fmla="*/ 1 h 8"/>
                    <a:gd name="T24" fmla="*/ 7 w 8"/>
                    <a:gd name="T25" fmla="*/ 0 h 8"/>
                    <a:gd name="T26" fmla="*/ 7 w 8"/>
                    <a:gd name="T27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8" h="8">
                      <a:moveTo>
                        <a:pt x="7" y="0"/>
                      </a:move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0" y="7"/>
                        <a:pt x="0" y="7"/>
                        <a:pt x="0" y="7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1" y="8"/>
                        <a:pt x="1" y="8"/>
                        <a:pt x="1" y="8"/>
                      </a:cubicBezTo>
                      <a:cubicBezTo>
                        <a:pt x="5" y="7"/>
                        <a:pt x="7" y="6"/>
                        <a:pt x="8" y="2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7" y="0"/>
                        <a:pt x="7" y="0"/>
                        <a:pt x="7" y="0"/>
                      </a:cubicBez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829" name="Line 1166">
                  <a:extLst>
                    <a:ext uri="{FF2B5EF4-FFF2-40B4-BE49-F238E27FC236}">
                      <a16:creationId xmlns:a16="http://schemas.microsoft.com/office/drawing/2014/main" id="{94539B95-63F1-8F06-CE44-5B92FF0B773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gray">
                <a:xfrm>
                  <a:off x="3510975" y="3122109"/>
                  <a:ext cx="0" cy="0"/>
                </a:xfrm>
                <a:prstGeom prst="line">
                  <a:avLst/>
                </a:pr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830" name="Freeform 1167">
                  <a:extLst>
                    <a:ext uri="{FF2B5EF4-FFF2-40B4-BE49-F238E27FC236}">
                      <a16:creationId xmlns:a16="http://schemas.microsoft.com/office/drawing/2014/main" id="{66FEFAC7-F5C7-0692-8F8C-8E1F02B6F3E5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3508592" y="3122109"/>
                  <a:ext cx="4765" cy="3574"/>
                </a:xfrm>
                <a:custGeom>
                  <a:avLst/>
                  <a:gdLst>
                    <a:gd name="T0" fmla="*/ 2 w 4"/>
                    <a:gd name="T1" fmla="*/ 0 h 3"/>
                    <a:gd name="T2" fmla="*/ 1 w 4"/>
                    <a:gd name="T3" fmla="*/ 2 h 3"/>
                    <a:gd name="T4" fmla="*/ 1 w 4"/>
                    <a:gd name="T5" fmla="*/ 2 h 3"/>
                    <a:gd name="T6" fmla="*/ 0 w 4"/>
                    <a:gd name="T7" fmla="*/ 3 h 3"/>
                    <a:gd name="T8" fmla="*/ 0 w 4"/>
                    <a:gd name="T9" fmla="*/ 3 h 3"/>
                    <a:gd name="T10" fmla="*/ 1 w 4"/>
                    <a:gd name="T11" fmla="*/ 3 h 3"/>
                    <a:gd name="T12" fmla="*/ 1 w 4"/>
                    <a:gd name="T13" fmla="*/ 3 h 3"/>
                    <a:gd name="T14" fmla="*/ 2 w 4"/>
                    <a:gd name="T15" fmla="*/ 3 h 3"/>
                    <a:gd name="T16" fmla="*/ 2 w 4"/>
                    <a:gd name="T17" fmla="*/ 3 h 3"/>
                    <a:gd name="T18" fmla="*/ 2 w 4"/>
                    <a:gd name="T19" fmla="*/ 2 h 3"/>
                    <a:gd name="T20" fmla="*/ 2 w 4"/>
                    <a:gd name="T21" fmla="*/ 2 h 3"/>
                    <a:gd name="T22" fmla="*/ 2 w 4"/>
                    <a:gd name="T23" fmla="*/ 2 h 3"/>
                    <a:gd name="T24" fmla="*/ 2 w 4"/>
                    <a:gd name="T25" fmla="*/ 2 h 3"/>
                    <a:gd name="T26" fmla="*/ 4 w 4"/>
                    <a:gd name="T27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4" h="3">
                      <a:moveTo>
                        <a:pt x="2" y="0"/>
                      </a:moveTo>
                      <a:lnTo>
                        <a:pt x="1" y="2"/>
                      </a:lnTo>
                      <a:lnTo>
                        <a:pt x="1" y="2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1" y="3"/>
                      </a:lnTo>
                      <a:lnTo>
                        <a:pt x="1" y="3"/>
                      </a:lnTo>
                      <a:lnTo>
                        <a:pt x="2" y="3"/>
                      </a:lnTo>
                      <a:lnTo>
                        <a:pt x="2" y="3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4" y="1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831" name="Line 1168">
                  <a:extLst>
                    <a:ext uri="{FF2B5EF4-FFF2-40B4-BE49-F238E27FC236}">
                      <a16:creationId xmlns:a16="http://schemas.microsoft.com/office/drawing/2014/main" id="{CCDDA826-3A79-1C29-13F3-9EF9BC8E5A4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gray">
                <a:xfrm flipH="1" flipV="1">
                  <a:off x="3510975" y="3122109"/>
                  <a:ext cx="2383" cy="1191"/>
                </a:xfrm>
                <a:prstGeom prst="line">
                  <a:avLst/>
                </a:pr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832" name="Freeform 1169">
                  <a:extLst>
                    <a:ext uri="{FF2B5EF4-FFF2-40B4-BE49-F238E27FC236}">
                      <a16:creationId xmlns:a16="http://schemas.microsoft.com/office/drawing/2014/main" id="{ABBE947D-044D-3A89-4AEB-1DA6863356BF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3553865" y="2949359"/>
                  <a:ext cx="8340" cy="4765"/>
                </a:xfrm>
                <a:custGeom>
                  <a:avLst/>
                  <a:gdLst>
                    <a:gd name="T0" fmla="*/ 6 w 7"/>
                    <a:gd name="T1" fmla="*/ 1 h 4"/>
                    <a:gd name="T2" fmla="*/ 6 w 7"/>
                    <a:gd name="T3" fmla="*/ 0 h 4"/>
                    <a:gd name="T4" fmla="*/ 7 w 7"/>
                    <a:gd name="T5" fmla="*/ 0 h 4"/>
                    <a:gd name="T6" fmla="*/ 7 w 7"/>
                    <a:gd name="T7" fmla="*/ 0 h 4"/>
                    <a:gd name="T8" fmla="*/ 7 w 7"/>
                    <a:gd name="T9" fmla="*/ 0 h 4"/>
                    <a:gd name="T10" fmla="*/ 5 w 7"/>
                    <a:gd name="T11" fmla="*/ 0 h 4"/>
                    <a:gd name="T12" fmla="*/ 3 w 7"/>
                    <a:gd name="T13" fmla="*/ 0 h 4"/>
                    <a:gd name="T14" fmla="*/ 1 w 7"/>
                    <a:gd name="T15" fmla="*/ 0 h 4"/>
                    <a:gd name="T16" fmla="*/ 1 w 7"/>
                    <a:gd name="T17" fmla="*/ 1 h 4"/>
                    <a:gd name="T18" fmla="*/ 0 w 7"/>
                    <a:gd name="T19" fmla="*/ 1 h 4"/>
                    <a:gd name="T20" fmla="*/ 0 w 7"/>
                    <a:gd name="T21" fmla="*/ 1 h 4"/>
                    <a:gd name="T22" fmla="*/ 0 w 7"/>
                    <a:gd name="T23" fmla="*/ 2 h 4"/>
                    <a:gd name="T24" fmla="*/ 0 w 7"/>
                    <a:gd name="T25" fmla="*/ 2 h 4"/>
                    <a:gd name="T26" fmla="*/ 0 w 7"/>
                    <a:gd name="T27" fmla="*/ 2 h 4"/>
                    <a:gd name="T28" fmla="*/ 0 w 7"/>
                    <a:gd name="T29" fmla="*/ 2 h 4"/>
                    <a:gd name="T30" fmla="*/ 1 w 7"/>
                    <a:gd name="T31" fmla="*/ 3 h 4"/>
                    <a:gd name="T32" fmla="*/ 4 w 7"/>
                    <a:gd name="T33" fmla="*/ 4 h 4"/>
                    <a:gd name="T34" fmla="*/ 4 w 7"/>
                    <a:gd name="T35" fmla="*/ 4 h 4"/>
                    <a:gd name="T36" fmla="*/ 4 w 7"/>
                    <a:gd name="T37" fmla="*/ 4 h 4"/>
                    <a:gd name="T38" fmla="*/ 5 w 7"/>
                    <a:gd name="T39" fmla="*/ 2 h 4"/>
                    <a:gd name="T40" fmla="*/ 5 w 7"/>
                    <a:gd name="T41" fmla="*/ 2 h 4"/>
                    <a:gd name="T42" fmla="*/ 6 w 7"/>
                    <a:gd name="T43" fmla="*/ 1 h 4"/>
                    <a:gd name="T44" fmla="*/ 6 w 7"/>
                    <a:gd name="T45" fmla="*/ 1 h 4"/>
                    <a:gd name="T46" fmla="*/ 6 w 7"/>
                    <a:gd name="T47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7" h="4">
                      <a:moveTo>
                        <a:pt x="6" y="1"/>
                      </a:moveTo>
                      <a:lnTo>
                        <a:pt x="6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5" y="0"/>
                      </a:lnTo>
                      <a:lnTo>
                        <a:pt x="3" y="0"/>
                      </a:lnTo>
                      <a:lnTo>
                        <a:pt x="1" y="0"/>
                      </a:lnTo>
                      <a:lnTo>
                        <a:pt x="1" y="1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1" y="3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5" y="2"/>
                      </a:lnTo>
                      <a:lnTo>
                        <a:pt x="5" y="2"/>
                      </a:lnTo>
                      <a:lnTo>
                        <a:pt x="6" y="1"/>
                      </a:lnTo>
                      <a:lnTo>
                        <a:pt x="6" y="1"/>
                      </a:lnTo>
                      <a:lnTo>
                        <a:pt x="6" y="1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833" name="Freeform 1170">
                  <a:extLst>
                    <a:ext uri="{FF2B5EF4-FFF2-40B4-BE49-F238E27FC236}">
                      <a16:creationId xmlns:a16="http://schemas.microsoft.com/office/drawing/2014/main" id="{3995791E-4190-6BCB-38A5-954FB1143AB6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3551482" y="2949359"/>
                  <a:ext cx="2383" cy="2383"/>
                </a:xfrm>
                <a:custGeom>
                  <a:avLst/>
                  <a:gdLst>
                    <a:gd name="T0" fmla="*/ 1 w 2"/>
                    <a:gd name="T1" fmla="*/ 0 h 2"/>
                    <a:gd name="T2" fmla="*/ 0 w 2"/>
                    <a:gd name="T3" fmla="*/ 0 h 2"/>
                    <a:gd name="T4" fmla="*/ 0 w 2"/>
                    <a:gd name="T5" fmla="*/ 0 h 2"/>
                    <a:gd name="T6" fmla="*/ 0 w 2"/>
                    <a:gd name="T7" fmla="*/ 0 h 2"/>
                    <a:gd name="T8" fmla="*/ 0 w 2"/>
                    <a:gd name="T9" fmla="*/ 1 h 2"/>
                    <a:gd name="T10" fmla="*/ 0 w 2"/>
                    <a:gd name="T11" fmla="*/ 1 h 2"/>
                    <a:gd name="T12" fmla="*/ 1 w 2"/>
                    <a:gd name="T13" fmla="*/ 2 h 2"/>
                    <a:gd name="T14" fmla="*/ 1 w 2"/>
                    <a:gd name="T15" fmla="*/ 2 h 2"/>
                    <a:gd name="T16" fmla="*/ 2 w 2"/>
                    <a:gd name="T17" fmla="*/ 2 h 2"/>
                    <a:gd name="T18" fmla="*/ 2 w 2"/>
                    <a:gd name="T19" fmla="*/ 2 h 2"/>
                    <a:gd name="T20" fmla="*/ 2 w 2"/>
                    <a:gd name="T21" fmla="*/ 1 h 2"/>
                    <a:gd name="T22" fmla="*/ 1 w 2"/>
                    <a:gd name="T23" fmla="*/ 0 h 2"/>
                    <a:gd name="T24" fmla="*/ 1 w 2"/>
                    <a:gd name="T2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2" h="2">
                      <a:moveTo>
                        <a:pt x="1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1" y="2"/>
                      </a:lnTo>
                      <a:lnTo>
                        <a:pt x="1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1"/>
                      </a:lnTo>
                      <a:lnTo>
                        <a:pt x="1" y="0"/>
                      </a:lnTo>
                      <a:lnTo>
                        <a:pt x="1" y="0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834" name="Line 1171">
                  <a:extLst>
                    <a:ext uri="{FF2B5EF4-FFF2-40B4-BE49-F238E27FC236}">
                      <a16:creationId xmlns:a16="http://schemas.microsoft.com/office/drawing/2014/main" id="{60FDF198-699F-8591-5CA3-95B51F092AF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gray">
                <a:xfrm>
                  <a:off x="3525272" y="3228142"/>
                  <a:ext cx="0" cy="0"/>
                </a:xfrm>
                <a:prstGeom prst="line">
                  <a:avLst/>
                </a:pr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835" name="Freeform 1344">
                  <a:extLst>
                    <a:ext uri="{FF2B5EF4-FFF2-40B4-BE49-F238E27FC236}">
                      <a16:creationId xmlns:a16="http://schemas.microsoft.com/office/drawing/2014/main" id="{6AF90F55-F738-CA0E-8E4D-D6F61AF1796F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4001826" y="3448549"/>
                  <a:ext cx="4765" cy="5956"/>
                </a:xfrm>
                <a:custGeom>
                  <a:avLst/>
                  <a:gdLst>
                    <a:gd name="T0" fmla="*/ 3 w 4"/>
                    <a:gd name="T1" fmla="*/ 1 h 5"/>
                    <a:gd name="T2" fmla="*/ 3 w 4"/>
                    <a:gd name="T3" fmla="*/ 1 h 5"/>
                    <a:gd name="T4" fmla="*/ 3 w 4"/>
                    <a:gd name="T5" fmla="*/ 1 h 5"/>
                    <a:gd name="T6" fmla="*/ 3 w 4"/>
                    <a:gd name="T7" fmla="*/ 0 h 5"/>
                    <a:gd name="T8" fmla="*/ 3 w 4"/>
                    <a:gd name="T9" fmla="*/ 0 h 5"/>
                    <a:gd name="T10" fmla="*/ 0 w 4"/>
                    <a:gd name="T11" fmla="*/ 1 h 5"/>
                    <a:gd name="T12" fmla="*/ 0 w 4"/>
                    <a:gd name="T13" fmla="*/ 1 h 5"/>
                    <a:gd name="T14" fmla="*/ 0 w 4"/>
                    <a:gd name="T15" fmla="*/ 1 h 5"/>
                    <a:gd name="T16" fmla="*/ 0 w 4"/>
                    <a:gd name="T17" fmla="*/ 3 h 5"/>
                    <a:gd name="T18" fmla="*/ 0 w 4"/>
                    <a:gd name="T19" fmla="*/ 4 h 5"/>
                    <a:gd name="T20" fmla="*/ 0 w 4"/>
                    <a:gd name="T21" fmla="*/ 5 h 5"/>
                    <a:gd name="T22" fmla="*/ 0 w 4"/>
                    <a:gd name="T23" fmla="*/ 5 h 5"/>
                    <a:gd name="T24" fmla="*/ 0 w 4"/>
                    <a:gd name="T25" fmla="*/ 5 h 5"/>
                    <a:gd name="T26" fmla="*/ 3 w 4"/>
                    <a:gd name="T27" fmla="*/ 4 h 5"/>
                    <a:gd name="T28" fmla="*/ 4 w 4"/>
                    <a:gd name="T29" fmla="*/ 3 h 5"/>
                    <a:gd name="T30" fmla="*/ 4 w 4"/>
                    <a:gd name="T31" fmla="*/ 2 h 5"/>
                    <a:gd name="T32" fmla="*/ 4 w 4"/>
                    <a:gd name="T33" fmla="*/ 2 h 5"/>
                    <a:gd name="T34" fmla="*/ 4 w 4"/>
                    <a:gd name="T35" fmla="*/ 2 h 5"/>
                    <a:gd name="T36" fmla="*/ 3 w 4"/>
                    <a:gd name="T37" fmla="*/ 1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4" h="5">
                      <a:moveTo>
                        <a:pt x="3" y="1"/>
                      </a:moveTo>
                      <a:lnTo>
                        <a:pt x="3" y="1"/>
                      </a:lnTo>
                      <a:lnTo>
                        <a:pt x="3" y="1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3"/>
                      </a:lnTo>
                      <a:lnTo>
                        <a:pt x="0" y="4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3" y="4"/>
                      </a:lnTo>
                      <a:lnTo>
                        <a:pt x="4" y="3"/>
                      </a:lnTo>
                      <a:lnTo>
                        <a:pt x="4" y="2"/>
                      </a:lnTo>
                      <a:lnTo>
                        <a:pt x="4" y="2"/>
                      </a:lnTo>
                      <a:lnTo>
                        <a:pt x="4" y="2"/>
                      </a:lnTo>
                      <a:lnTo>
                        <a:pt x="3" y="1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836" name="Freeform 756">
                  <a:extLst>
                    <a:ext uri="{FF2B5EF4-FFF2-40B4-BE49-F238E27FC236}">
                      <a16:creationId xmlns:a16="http://schemas.microsoft.com/office/drawing/2014/main" id="{86B37CE7-1D2E-6F8F-CAF8-530D5EFCFB24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2585269" y="3355621"/>
                  <a:ext cx="4765" cy="9531"/>
                </a:xfrm>
                <a:custGeom>
                  <a:avLst/>
                  <a:gdLst>
                    <a:gd name="T0" fmla="*/ 0 w 4"/>
                    <a:gd name="T1" fmla="*/ 0 h 8"/>
                    <a:gd name="T2" fmla="*/ 1 w 4"/>
                    <a:gd name="T3" fmla="*/ 0 h 8"/>
                    <a:gd name="T4" fmla="*/ 2 w 4"/>
                    <a:gd name="T5" fmla="*/ 2 h 8"/>
                    <a:gd name="T6" fmla="*/ 3 w 4"/>
                    <a:gd name="T7" fmla="*/ 4 h 8"/>
                    <a:gd name="T8" fmla="*/ 4 w 4"/>
                    <a:gd name="T9" fmla="*/ 5 h 8"/>
                    <a:gd name="T10" fmla="*/ 4 w 4"/>
                    <a:gd name="T11" fmla="*/ 8 h 8"/>
                    <a:gd name="T12" fmla="*/ 3 w 4"/>
                    <a:gd name="T13" fmla="*/ 8 h 8"/>
                    <a:gd name="T14" fmla="*/ 2 w 4"/>
                    <a:gd name="T15" fmla="*/ 6 h 8"/>
                    <a:gd name="T16" fmla="*/ 0 w 4"/>
                    <a:gd name="T17" fmla="*/ 2 h 8"/>
                    <a:gd name="T18" fmla="*/ 0 w 4"/>
                    <a:gd name="T19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4" h="8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2" y="2"/>
                      </a:lnTo>
                      <a:lnTo>
                        <a:pt x="3" y="4"/>
                      </a:lnTo>
                      <a:lnTo>
                        <a:pt x="4" y="5"/>
                      </a:lnTo>
                      <a:lnTo>
                        <a:pt x="4" y="8"/>
                      </a:lnTo>
                      <a:lnTo>
                        <a:pt x="3" y="8"/>
                      </a:lnTo>
                      <a:lnTo>
                        <a:pt x="2" y="6"/>
                      </a:lnTo>
                      <a:lnTo>
                        <a:pt x="0" y="2"/>
                      </a:lnTo>
                      <a:lnTo>
                        <a:pt x="0" y="0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837" name="Freeform 814">
                  <a:extLst>
                    <a:ext uri="{FF2B5EF4-FFF2-40B4-BE49-F238E27FC236}">
                      <a16:creationId xmlns:a16="http://schemas.microsoft.com/office/drawing/2014/main" id="{96E8A361-2390-11B5-68EF-0865BC257664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2363672" y="2545479"/>
                  <a:ext cx="1614327" cy="1115136"/>
                </a:xfrm>
                <a:custGeom>
                  <a:avLst/>
                  <a:gdLst>
                    <a:gd name="T0" fmla="*/ 2114 w 2396"/>
                    <a:gd name="T1" fmla="*/ 1318 h 1654"/>
                    <a:gd name="T2" fmla="*/ 2029 w 2396"/>
                    <a:gd name="T3" fmla="*/ 1397 h 1654"/>
                    <a:gd name="T4" fmla="*/ 2137 w 2396"/>
                    <a:gd name="T5" fmla="*/ 1467 h 1654"/>
                    <a:gd name="T6" fmla="*/ 2187 w 2396"/>
                    <a:gd name="T7" fmla="*/ 1546 h 1654"/>
                    <a:gd name="T8" fmla="*/ 2151 w 2396"/>
                    <a:gd name="T9" fmla="*/ 1526 h 1654"/>
                    <a:gd name="T10" fmla="*/ 2024 w 2396"/>
                    <a:gd name="T11" fmla="*/ 1450 h 1654"/>
                    <a:gd name="T12" fmla="*/ 1788 w 2396"/>
                    <a:gd name="T13" fmla="*/ 1572 h 1654"/>
                    <a:gd name="T14" fmla="*/ 1628 w 2396"/>
                    <a:gd name="T15" fmla="*/ 1638 h 1654"/>
                    <a:gd name="T16" fmla="*/ 1688 w 2396"/>
                    <a:gd name="T17" fmla="*/ 1548 h 1654"/>
                    <a:gd name="T18" fmla="*/ 1624 w 2396"/>
                    <a:gd name="T19" fmla="*/ 1491 h 1654"/>
                    <a:gd name="T20" fmla="*/ 1482 w 2396"/>
                    <a:gd name="T21" fmla="*/ 1386 h 1654"/>
                    <a:gd name="T22" fmla="*/ 1324 w 2396"/>
                    <a:gd name="T23" fmla="*/ 1388 h 1654"/>
                    <a:gd name="T24" fmla="*/ 486 w 2396"/>
                    <a:gd name="T25" fmla="*/ 1348 h 1654"/>
                    <a:gd name="T26" fmla="*/ 423 w 2396"/>
                    <a:gd name="T27" fmla="*/ 1299 h 1654"/>
                    <a:gd name="T28" fmla="*/ 368 w 2396"/>
                    <a:gd name="T29" fmla="*/ 1239 h 1654"/>
                    <a:gd name="T30" fmla="*/ 310 w 2396"/>
                    <a:gd name="T31" fmla="*/ 1137 h 1654"/>
                    <a:gd name="T32" fmla="*/ 242 w 2396"/>
                    <a:gd name="T33" fmla="*/ 992 h 1654"/>
                    <a:gd name="T34" fmla="*/ 86 w 2396"/>
                    <a:gd name="T35" fmla="*/ 865 h 1654"/>
                    <a:gd name="T36" fmla="*/ 120 w 2396"/>
                    <a:gd name="T37" fmla="*/ 258 h 1654"/>
                    <a:gd name="T38" fmla="*/ 224 w 2396"/>
                    <a:gd name="T39" fmla="*/ 200 h 1654"/>
                    <a:gd name="T40" fmla="*/ 243 w 2396"/>
                    <a:gd name="T41" fmla="*/ 223 h 1654"/>
                    <a:gd name="T42" fmla="*/ 355 w 2396"/>
                    <a:gd name="T43" fmla="*/ 166 h 1654"/>
                    <a:gd name="T44" fmla="*/ 441 w 2396"/>
                    <a:gd name="T45" fmla="*/ 188 h 1654"/>
                    <a:gd name="T46" fmla="*/ 498 w 2396"/>
                    <a:gd name="T47" fmla="*/ 208 h 1654"/>
                    <a:gd name="T48" fmla="*/ 728 w 2396"/>
                    <a:gd name="T49" fmla="*/ 262 h 1654"/>
                    <a:gd name="T50" fmla="*/ 804 w 2396"/>
                    <a:gd name="T51" fmla="*/ 341 h 1654"/>
                    <a:gd name="T52" fmla="*/ 907 w 2396"/>
                    <a:gd name="T53" fmla="*/ 356 h 1654"/>
                    <a:gd name="T54" fmla="*/ 933 w 2396"/>
                    <a:gd name="T55" fmla="*/ 318 h 1654"/>
                    <a:gd name="T56" fmla="*/ 931 w 2396"/>
                    <a:gd name="T57" fmla="*/ 305 h 1654"/>
                    <a:gd name="T58" fmla="*/ 994 w 2396"/>
                    <a:gd name="T59" fmla="*/ 289 h 1654"/>
                    <a:gd name="T60" fmla="*/ 1176 w 2396"/>
                    <a:gd name="T61" fmla="*/ 344 h 1654"/>
                    <a:gd name="T62" fmla="*/ 1195 w 2396"/>
                    <a:gd name="T63" fmla="*/ 296 h 1654"/>
                    <a:gd name="T64" fmla="*/ 1275 w 2396"/>
                    <a:gd name="T65" fmla="*/ 372 h 1654"/>
                    <a:gd name="T66" fmla="*/ 1299 w 2396"/>
                    <a:gd name="T67" fmla="*/ 264 h 1654"/>
                    <a:gd name="T68" fmla="*/ 1250 w 2396"/>
                    <a:gd name="T69" fmla="*/ 134 h 1654"/>
                    <a:gd name="T70" fmla="*/ 1306 w 2396"/>
                    <a:gd name="T71" fmla="*/ 16 h 1654"/>
                    <a:gd name="T72" fmla="*/ 1372 w 2396"/>
                    <a:gd name="T73" fmla="*/ 176 h 1654"/>
                    <a:gd name="T74" fmla="*/ 1424 w 2396"/>
                    <a:gd name="T75" fmla="*/ 297 h 1654"/>
                    <a:gd name="T76" fmla="*/ 1525 w 2396"/>
                    <a:gd name="T77" fmla="*/ 369 h 1654"/>
                    <a:gd name="T78" fmla="*/ 1568 w 2396"/>
                    <a:gd name="T79" fmla="*/ 187 h 1654"/>
                    <a:gd name="T80" fmla="*/ 1644 w 2396"/>
                    <a:gd name="T81" fmla="*/ 303 h 1654"/>
                    <a:gd name="T82" fmla="*/ 1588 w 2396"/>
                    <a:gd name="T83" fmla="*/ 443 h 1654"/>
                    <a:gd name="T84" fmla="*/ 1444 w 2396"/>
                    <a:gd name="T85" fmla="*/ 476 h 1654"/>
                    <a:gd name="T86" fmla="*/ 1436 w 2396"/>
                    <a:gd name="T87" fmla="*/ 603 h 1654"/>
                    <a:gd name="T88" fmla="*/ 1361 w 2396"/>
                    <a:gd name="T89" fmla="*/ 615 h 1654"/>
                    <a:gd name="T90" fmla="*/ 1346 w 2396"/>
                    <a:gd name="T91" fmla="*/ 712 h 1654"/>
                    <a:gd name="T92" fmla="*/ 1311 w 2396"/>
                    <a:gd name="T93" fmla="*/ 907 h 1654"/>
                    <a:gd name="T94" fmla="*/ 1508 w 2396"/>
                    <a:gd name="T95" fmla="*/ 1056 h 1654"/>
                    <a:gd name="T96" fmla="*/ 1664 w 2396"/>
                    <a:gd name="T97" fmla="*/ 1217 h 1654"/>
                    <a:gd name="T98" fmla="*/ 1744 w 2396"/>
                    <a:gd name="T99" fmla="*/ 1248 h 1654"/>
                    <a:gd name="T100" fmla="*/ 1802 w 2396"/>
                    <a:gd name="T101" fmla="*/ 1041 h 1654"/>
                    <a:gd name="T102" fmla="*/ 1774 w 2396"/>
                    <a:gd name="T103" fmla="*/ 860 h 1654"/>
                    <a:gd name="T104" fmla="*/ 1772 w 2396"/>
                    <a:gd name="T105" fmla="*/ 742 h 1654"/>
                    <a:gd name="T106" fmla="*/ 1919 w 2396"/>
                    <a:gd name="T107" fmla="*/ 732 h 1654"/>
                    <a:gd name="T108" fmla="*/ 2000 w 2396"/>
                    <a:gd name="T109" fmla="*/ 801 h 1654"/>
                    <a:gd name="T110" fmla="*/ 1999 w 2396"/>
                    <a:gd name="T111" fmla="*/ 897 h 1654"/>
                    <a:gd name="T112" fmla="*/ 2102 w 2396"/>
                    <a:gd name="T113" fmla="*/ 910 h 1654"/>
                    <a:gd name="T114" fmla="*/ 2153 w 2396"/>
                    <a:gd name="T115" fmla="*/ 858 h 1654"/>
                    <a:gd name="T116" fmla="*/ 2176 w 2396"/>
                    <a:gd name="T117" fmla="*/ 923 h 1654"/>
                    <a:gd name="T118" fmla="*/ 2196 w 2396"/>
                    <a:gd name="T119" fmla="*/ 1017 h 1654"/>
                    <a:gd name="T120" fmla="*/ 2301 w 2396"/>
                    <a:gd name="T121" fmla="*/ 1099 h 1654"/>
                    <a:gd name="T122" fmla="*/ 2259 w 2396"/>
                    <a:gd name="T123" fmla="*/ 1166 h 1654"/>
                    <a:gd name="T124" fmla="*/ 2393 w 2396"/>
                    <a:gd name="T125" fmla="*/ 1187 h 16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2396" h="1654">
                      <a:moveTo>
                        <a:pt x="2387" y="1225"/>
                      </a:moveTo>
                      <a:cubicBezTo>
                        <a:pt x="2392" y="1229"/>
                        <a:pt x="2392" y="1229"/>
                        <a:pt x="2392" y="1229"/>
                      </a:cubicBezTo>
                      <a:cubicBezTo>
                        <a:pt x="2395" y="1233"/>
                        <a:pt x="2395" y="1233"/>
                        <a:pt x="2395" y="1233"/>
                      </a:cubicBezTo>
                      <a:cubicBezTo>
                        <a:pt x="2390" y="1238"/>
                        <a:pt x="2390" y="1238"/>
                        <a:pt x="2390" y="1238"/>
                      </a:cubicBezTo>
                      <a:cubicBezTo>
                        <a:pt x="2385" y="1245"/>
                        <a:pt x="2385" y="1245"/>
                        <a:pt x="2385" y="1245"/>
                      </a:cubicBezTo>
                      <a:cubicBezTo>
                        <a:pt x="2376" y="1252"/>
                        <a:pt x="2376" y="1252"/>
                        <a:pt x="2376" y="1252"/>
                      </a:cubicBezTo>
                      <a:cubicBezTo>
                        <a:pt x="2368" y="1262"/>
                        <a:pt x="2368" y="1262"/>
                        <a:pt x="2368" y="1262"/>
                      </a:cubicBezTo>
                      <a:cubicBezTo>
                        <a:pt x="2362" y="1263"/>
                        <a:pt x="2362" y="1263"/>
                        <a:pt x="2362" y="1263"/>
                      </a:cubicBezTo>
                      <a:cubicBezTo>
                        <a:pt x="2360" y="1265"/>
                        <a:pt x="2360" y="1265"/>
                        <a:pt x="2360" y="1265"/>
                      </a:cubicBezTo>
                      <a:cubicBezTo>
                        <a:pt x="2352" y="1265"/>
                        <a:pt x="2352" y="1265"/>
                        <a:pt x="2352" y="1265"/>
                      </a:cubicBezTo>
                      <a:cubicBezTo>
                        <a:pt x="2341" y="1265"/>
                        <a:pt x="2341" y="1265"/>
                        <a:pt x="2341" y="1265"/>
                      </a:cubicBezTo>
                      <a:cubicBezTo>
                        <a:pt x="2334" y="1268"/>
                        <a:pt x="2334" y="1268"/>
                        <a:pt x="2334" y="1268"/>
                      </a:cubicBezTo>
                      <a:cubicBezTo>
                        <a:pt x="2318" y="1271"/>
                        <a:pt x="2318" y="1271"/>
                        <a:pt x="2318" y="1271"/>
                      </a:cubicBezTo>
                      <a:cubicBezTo>
                        <a:pt x="2312" y="1276"/>
                        <a:pt x="2312" y="1276"/>
                        <a:pt x="2312" y="1276"/>
                      </a:cubicBezTo>
                      <a:cubicBezTo>
                        <a:pt x="2306" y="1284"/>
                        <a:pt x="2306" y="1284"/>
                        <a:pt x="2306" y="1284"/>
                      </a:cubicBezTo>
                      <a:cubicBezTo>
                        <a:pt x="2304" y="1283"/>
                        <a:pt x="2304" y="1283"/>
                        <a:pt x="2304" y="1283"/>
                      </a:cubicBezTo>
                      <a:cubicBezTo>
                        <a:pt x="2297" y="1294"/>
                        <a:pt x="2297" y="1294"/>
                        <a:pt x="2297" y="1294"/>
                      </a:cubicBezTo>
                      <a:cubicBezTo>
                        <a:pt x="2289" y="1305"/>
                        <a:pt x="2289" y="1305"/>
                        <a:pt x="2289" y="1305"/>
                      </a:cubicBezTo>
                      <a:cubicBezTo>
                        <a:pt x="2283" y="1308"/>
                        <a:pt x="2283" y="1308"/>
                        <a:pt x="2283" y="1308"/>
                      </a:cubicBezTo>
                      <a:cubicBezTo>
                        <a:pt x="2277" y="1316"/>
                        <a:pt x="2277" y="1316"/>
                        <a:pt x="2277" y="1316"/>
                      </a:cubicBezTo>
                      <a:cubicBezTo>
                        <a:pt x="2272" y="1319"/>
                        <a:pt x="2272" y="1319"/>
                        <a:pt x="2272" y="1319"/>
                      </a:cubicBezTo>
                      <a:cubicBezTo>
                        <a:pt x="2269" y="1319"/>
                        <a:pt x="2269" y="1319"/>
                        <a:pt x="2269" y="1319"/>
                      </a:cubicBezTo>
                      <a:cubicBezTo>
                        <a:pt x="2267" y="1316"/>
                        <a:pt x="2267" y="1316"/>
                        <a:pt x="2267" y="1316"/>
                      </a:cubicBezTo>
                      <a:cubicBezTo>
                        <a:pt x="2269" y="1310"/>
                        <a:pt x="2269" y="1310"/>
                        <a:pt x="2269" y="1310"/>
                      </a:cubicBezTo>
                      <a:cubicBezTo>
                        <a:pt x="2266" y="1311"/>
                        <a:pt x="2266" y="1311"/>
                        <a:pt x="2266" y="1311"/>
                      </a:cubicBezTo>
                      <a:cubicBezTo>
                        <a:pt x="2263" y="1317"/>
                        <a:pt x="2263" y="1317"/>
                        <a:pt x="2263" y="1317"/>
                      </a:cubicBezTo>
                      <a:cubicBezTo>
                        <a:pt x="2242" y="1320"/>
                        <a:pt x="2242" y="1320"/>
                        <a:pt x="2242" y="1320"/>
                      </a:cubicBezTo>
                      <a:cubicBezTo>
                        <a:pt x="2228" y="1325"/>
                        <a:pt x="2228" y="1325"/>
                        <a:pt x="2228" y="1325"/>
                      </a:cubicBezTo>
                      <a:cubicBezTo>
                        <a:pt x="2225" y="1324"/>
                        <a:pt x="2225" y="1324"/>
                        <a:pt x="2225" y="1324"/>
                      </a:cubicBezTo>
                      <a:cubicBezTo>
                        <a:pt x="2225" y="1321"/>
                        <a:pt x="2225" y="1321"/>
                        <a:pt x="2225" y="1321"/>
                      </a:cubicBezTo>
                      <a:cubicBezTo>
                        <a:pt x="2220" y="1318"/>
                        <a:pt x="2220" y="1318"/>
                        <a:pt x="2220" y="1318"/>
                      </a:cubicBezTo>
                      <a:cubicBezTo>
                        <a:pt x="2211" y="1317"/>
                        <a:pt x="2211" y="1317"/>
                        <a:pt x="2211" y="1317"/>
                      </a:cubicBezTo>
                      <a:cubicBezTo>
                        <a:pt x="2189" y="1317"/>
                        <a:pt x="2189" y="1317"/>
                        <a:pt x="2189" y="1317"/>
                      </a:cubicBezTo>
                      <a:cubicBezTo>
                        <a:pt x="2180" y="1319"/>
                        <a:pt x="2180" y="1319"/>
                        <a:pt x="2180" y="1319"/>
                      </a:cubicBezTo>
                      <a:cubicBezTo>
                        <a:pt x="2164" y="1316"/>
                        <a:pt x="2164" y="1316"/>
                        <a:pt x="2164" y="1316"/>
                      </a:cubicBezTo>
                      <a:cubicBezTo>
                        <a:pt x="2160" y="1316"/>
                        <a:pt x="2160" y="1316"/>
                        <a:pt x="2160" y="1316"/>
                      </a:cubicBezTo>
                      <a:cubicBezTo>
                        <a:pt x="2148" y="1315"/>
                        <a:pt x="2148" y="1315"/>
                        <a:pt x="2148" y="1315"/>
                      </a:cubicBezTo>
                      <a:cubicBezTo>
                        <a:pt x="2134" y="1318"/>
                        <a:pt x="2134" y="1318"/>
                        <a:pt x="2134" y="1318"/>
                      </a:cubicBezTo>
                      <a:cubicBezTo>
                        <a:pt x="2129" y="1317"/>
                        <a:pt x="2129" y="1317"/>
                        <a:pt x="2129" y="1317"/>
                      </a:cubicBezTo>
                      <a:cubicBezTo>
                        <a:pt x="2122" y="1317"/>
                        <a:pt x="2122" y="1317"/>
                        <a:pt x="2122" y="1317"/>
                      </a:cubicBezTo>
                      <a:cubicBezTo>
                        <a:pt x="2114" y="1318"/>
                        <a:pt x="2114" y="1318"/>
                        <a:pt x="2114" y="1318"/>
                      </a:cubicBezTo>
                      <a:cubicBezTo>
                        <a:pt x="2107" y="1317"/>
                        <a:pt x="2107" y="1317"/>
                        <a:pt x="2107" y="1317"/>
                      </a:cubicBezTo>
                      <a:cubicBezTo>
                        <a:pt x="2103" y="1319"/>
                        <a:pt x="2103" y="1319"/>
                        <a:pt x="2103" y="1319"/>
                      </a:cubicBezTo>
                      <a:cubicBezTo>
                        <a:pt x="2096" y="1319"/>
                        <a:pt x="2096" y="1319"/>
                        <a:pt x="2096" y="1319"/>
                      </a:cubicBezTo>
                      <a:cubicBezTo>
                        <a:pt x="2094" y="1320"/>
                        <a:pt x="2094" y="1320"/>
                        <a:pt x="2094" y="1320"/>
                      </a:cubicBezTo>
                      <a:cubicBezTo>
                        <a:pt x="2093" y="1324"/>
                        <a:pt x="2093" y="1324"/>
                        <a:pt x="2093" y="1324"/>
                      </a:cubicBezTo>
                      <a:cubicBezTo>
                        <a:pt x="2088" y="1323"/>
                        <a:pt x="2088" y="1323"/>
                        <a:pt x="2088" y="1323"/>
                      </a:cubicBezTo>
                      <a:cubicBezTo>
                        <a:pt x="2086" y="1325"/>
                        <a:pt x="2086" y="1325"/>
                        <a:pt x="2086" y="1325"/>
                      </a:cubicBezTo>
                      <a:cubicBezTo>
                        <a:pt x="2083" y="1327"/>
                        <a:pt x="2083" y="1327"/>
                        <a:pt x="2083" y="1327"/>
                      </a:cubicBezTo>
                      <a:cubicBezTo>
                        <a:pt x="2080" y="1331"/>
                        <a:pt x="2080" y="1331"/>
                        <a:pt x="2080" y="1331"/>
                      </a:cubicBezTo>
                      <a:cubicBezTo>
                        <a:pt x="2075" y="1338"/>
                        <a:pt x="2075" y="1338"/>
                        <a:pt x="2075" y="1338"/>
                      </a:cubicBezTo>
                      <a:cubicBezTo>
                        <a:pt x="2072" y="1347"/>
                        <a:pt x="2072" y="1347"/>
                        <a:pt x="2072" y="1347"/>
                      </a:cubicBezTo>
                      <a:cubicBezTo>
                        <a:pt x="2068" y="1357"/>
                        <a:pt x="2068" y="1357"/>
                        <a:pt x="2068" y="1357"/>
                      </a:cubicBezTo>
                      <a:cubicBezTo>
                        <a:pt x="2067" y="1358"/>
                        <a:pt x="2067" y="1358"/>
                        <a:pt x="2067" y="1358"/>
                      </a:cubicBezTo>
                      <a:cubicBezTo>
                        <a:pt x="2047" y="1359"/>
                        <a:pt x="2047" y="1359"/>
                        <a:pt x="2047" y="1359"/>
                      </a:cubicBezTo>
                      <a:cubicBezTo>
                        <a:pt x="2041" y="1365"/>
                        <a:pt x="2041" y="1365"/>
                        <a:pt x="2041" y="1365"/>
                      </a:cubicBezTo>
                      <a:cubicBezTo>
                        <a:pt x="2038" y="1365"/>
                        <a:pt x="2038" y="1365"/>
                        <a:pt x="2038" y="1365"/>
                      </a:cubicBezTo>
                      <a:cubicBezTo>
                        <a:pt x="2038" y="1367"/>
                        <a:pt x="2038" y="1367"/>
                        <a:pt x="2038" y="1367"/>
                      </a:cubicBezTo>
                      <a:cubicBezTo>
                        <a:pt x="2029" y="1376"/>
                        <a:pt x="2029" y="1376"/>
                        <a:pt x="2029" y="1376"/>
                      </a:cubicBezTo>
                      <a:cubicBezTo>
                        <a:pt x="2024" y="1379"/>
                        <a:pt x="2024" y="1379"/>
                        <a:pt x="2024" y="1379"/>
                      </a:cubicBezTo>
                      <a:cubicBezTo>
                        <a:pt x="2009" y="1401"/>
                        <a:pt x="2009" y="1401"/>
                        <a:pt x="2009" y="1401"/>
                      </a:cubicBezTo>
                      <a:cubicBezTo>
                        <a:pt x="2004" y="1406"/>
                        <a:pt x="2004" y="1406"/>
                        <a:pt x="2004" y="1406"/>
                      </a:cubicBezTo>
                      <a:cubicBezTo>
                        <a:pt x="1998" y="1407"/>
                        <a:pt x="1998" y="1407"/>
                        <a:pt x="1998" y="1407"/>
                      </a:cubicBezTo>
                      <a:cubicBezTo>
                        <a:pt x="1999" y="1415"/>
                        <a:pt x="1999" y="1415"/>
                        <a:pt x="1999" y="1415"/>
                      </a:cubicBezTo>
                      <a:cubicBezTo>
                        <a:pt x="1987" y="1436"/>
                        <a:pt x="1987" y="1436"/>
                        <a:pt x="1987" y="1436"/>
                      </a:cubicBezTo>
                      <a:cubicBezTo>
                        <a:pt x="1985" y="1436"/>
                        <a:pt x="1985" y="1436"/>
                        <a:pt x="1985" y="1436"/>
                      </a:cubicBezTo>
                      <a:cubicBezTo>
                        <a:pt x="1974" y="1447"/>
                        <a:pt x="1974" y="1447"/>
                        <a:pt x="1974" y="1447"/>
                      </a:cubicBezTo>
                      <a:cubicBezTo>
                        <a:pt x="1961" y="1461"/>
                        <a:pt x="1961" y="1461"/>
                        <a:pt x="1961" y="1461"/>
                      </a:cubicBezTo>
                      <a:cubicBezTo>
                        <a:pt x="1960" y="1462"/>
                        <a:pt x="1960" y="1462"/>
                        <a:pt x="1960" y="1462"/>
                      </a:cubicBezTo>
                      <a:cubicBezTo>
                        <a:pt x="1967" y="1460"/>
                        <a:pt x="1967" y="1460"/>
                        <a:pt x="1967" y="1460"/>
                      </a:cubicBezTo>
                      <a:cubicBezTo>
                        <a:pt x="1973" y="1457"/>
                        <a:pt x="1973" y="1457"/>
                        <a:pt x="1973" y="1457"/>
                      </a:cubicBezTo>
                      <a:cubicBezTo>
                        <a:pt x="1973" y="1455"/>
                        <a:pt x="1973" y="1455"/>
                        <a:pt x="1973" y="1455"/>
                      </a:cubicBezTo>
                      <a:cubicBezTo>
                        <a:pt x="1976" y="1454"/>
                        <a:pt x="1976" y="1454"/>
                        <a:pt x="1976" y="1454"/>
                      </a:cubicBezTo>
                      <a:cubicBezTo>
                        <a:pt x="1983" y="1445"/>
                        <a:pt x="1983" y="1445"/>
                        <a:pt x="1983" y="1445"/>
                      </a:cubicBezTo>
                      <a:cubicBezTo>
                        <a:pt x="1988" y="1438"/>
                        <a:pt x="1988" y="1438"/>
                        <a:pt x="1988" y="1438"/>
                      </a:cubicBezTo>
                      <a:cubicBezTo>
                        <a:pt x="1993" y="1434"/>
                        <a:pt x="1993" y="1434"/>
                        <a:pt x="1993" y="1434"/>
                      </a:cubicBezTo>
                      <a:cubicBezTo>
                        <a:pt x="1998" y="1428"/>
                        <a:pt x="1998" y="1428"/>
                        <a:pt x="1998" y="1428"/>
                      </a:cubicBezTo>
                      <a:cubicBezTo>
                        <a:pt x="2004" y="1415"/>
                        <a:pt x="2004" y="1415"/>
                        <a:pt x="2004" y="1415"/>
                      </a:cubicBezTo>
                      <a:cubicBezTo>
                        <a:pt x="2009" y="1411"/>
                        <a:pt x="2009" y="1411"/>
                        <a:pt x="2009" y="1411"/>
                      </a:cubicBezTo>
                      <a:cubicBezTo>
                        <a:pt x="2021" y="1400"/>
                        <a:pt x="2021" y="1400"/>
                        <a:pt x="2021" y="1400"/>
                      </a:cubicBezTo>
                      <a:cubicBezTo>
                        <a:pt x="2024" y="1398"/>
                        <a:pt x="2024" y="1398"/>
                        <a:pt x="2024" y="1398"/>
                      </a:cubicBezTo>
                      <a:cubicBezTo>
                        <a:pt x="2029" y="1397"/>
                        <a:pt x="2029" y="1397"/>
                        <a:pt x="2029" y="1397"/>
                      </a:cubicBezTo>
                      <a:cubicBezTo>
                        <a:pt x="2032" y="1393"/>
                        <a:pt x="2032" y="1393"/>
                        <a:pt x="2032" y="1393"/>
                      </a:cubicBezTo>
                      <a:cubicBezTo>
                        <a:pt x="2038" y="1389"/>
                        <a:pt x="2038" y="1389"/>
                        <a:pt x="2038" y="1389"/>
                      </a:cubicBezTo>
                      <a:cubicBezTo>
                        <a:pt x="2044" y="1387"/>
                        <a:pt x="2044" y="1387"/>
                        <a:pt x="2044" y="1387"/>
                      </a:cubicBezTo>
                      <a:cubicBezTo>
                        <a:pt x="2060" y="1376"/>
                        <a:pt x="2060" y="1376"/>
                        <a:pt x="2060" y="1376"/>
                      </a:cubicBezTo>
                      <a:cubicBezTo>
                        <a:pt x="2088" y="1365"/>
                        <a:pt x="2088" y="1365"/>
                        <a:pt x="2088" y="1365"/>
                      </a:cubicBezTo>
                      <a:cubicBezTo>
                        <a:pt x="2104" y="1361"/>
                        <a:pt x="2104" y="1361"/>
                        <a:pt x="2104" y="1361"/>
                      </a:cubicBezTo>
                      <a:cubicBezTo>
                        <a:pt x="2110" y="1361"/>
                        <a:pt x="2110" y="1361"/>
                        <a:pt x="2110" y="1361"/>
                      </a:cubicBezTo>
                      <a:cubicBezTo>
                        <a:pt x="2116" y="1360"/>
                        <a:pt x="2116" y="1360"/>
                        <a:pt x="2116" y="1360"/>
                      </a:cubicBezTo>
                      <a:cubicBezTo>
                        <a:pt x="2131" y="1362"/>
                        <a:pt x="2131" y="1362"/>
                        <a:pt x="2131" y="1362"/>
                      </a:cubicBezTo>
                      <a:cubicBezTo>
                        <a:pt x="2144" y="1368"/>
                        <a:pt x="2144" y="1368"/>
                        <a:pt x="2144" y="1368"/>
                      </a:cubicBezTo>
                      <a:cubicBezTo>
                        <a:pt x="2151" y="1372"/>
                        <a:pt x="2151" y="1372"/>
                        <a:pt x="2151" y="1372"/>
                      </a:cubicBezTo>
                      <a:cubicBezTo>
                        <a:pt x="2155" y="1380"/>
                        <a:pt x="2155" y="1380"/>
                        <a:pt x="2155" y="1380"/>
                      </a:cubicBezTo>
                      <a:cubicBezTo>
                        <a:pt x="2151" y="1378"/>
                        <a:pt x="2151" y="1378"/>
                        <a:pt x="2151" y="1378"/>
                      </a:cubicBezTo>
                      <a:cubicBezTo>
                        <a:pt x="2150" y="1380"/>
                        <a:pt x="2150" y="1380"/>
                        <a:pt x="2150" y="1380"/>
                      </a:cubicBezTo>
                      <a:cubicBezTo>
                        <a:pt x="2153" y="1384"/>
                        <a:pt x="2153" y="1384"/>
                        <a:pt x="2153" y="1384"/>
                      </a:cubicBezTo>
                      <a:cubicBezTo>
                        <a:pt x="2153" y="1392"/>
                        <a:pt x="2153" y="1392"/>
                        <a:pt x="2153" y="1392"/>
                      </a:cubicBezTo>
                      <a:cubicBezTo>
                        <a:pt x="2148" y="1397"/>
                        <a:pt x="2148" y="1397"/>
                        <a:pt x="2148" y="1397"/>
                      </a:cubicBezTo>
                      <a:cubicBezTo>
                        <a:pt x="2135" y="1407"/>
                        <a:pt x="2135" y="1407"/>
                        <a:pt x="2135" y="1407"/>
                      </a:cubicBezTo>
                      <a:cubicBezTo>
                        <a:pt x="2127" y="1411"/>
                        <a:pt x="2127" y="1411"/>
                        <a:pt x="2127" y="1411"/>
                      </a:cubicBezTo>
                      <a:cubicBezTo>
                        <a:pt x="2117" y="1411"/>
                        <a:pt x="2117" y="1411"/>
                        <a:pt x="2117" y="1411"/>
                      </a:cubicBezTo>
                      <a:cubicBezTo>
                        <a:pt x="2109" y="1407"/>
                        <a:pt x="2109" y="1407"/>
                        <a:pt x="2109" y="1407"/>
                      </a:cubicBezTo>
                      <a:cubicBezTo>
                        <a:pt x="2098" y="1409"/>
                        <a:pt x="2098" y="1409"/>
                        <a:pt x="2098" y="1409"/>
                      </a:cubicBezTo>
                      <a:cubicBezTo>
                        <a:pt x="2091" y="1412"/>
                        <a:pt x="2091" y="1412"/>
                        <a:pt x="2091" y="1412"/>
                      </a:cubicBezTo>
                      <a:cubicBezTo>
                        <a:pt x="2089" y="1413"/>
                        <a:pt x="2089" y="1413"/>
                        <a:pt x="2089" y="1413"/>
                      </a:cubicBezTo>
                      <a:cubicBezTo>
                        <a:pt x="2096" y="1413"/>
                        <a:pt x="2096" y="1413"/>
                        <a:pt x="2096" y="1413"/>
                      </a:cubicBezTo>
                      <a:cubicBezTo>
                        <a:pt x="2110" y="1418"/>
                        <a:pt x="2110" y="1418"/>
                        <a:pt x="2110" y="1418"/>
                      </a:cubicBezTo>
                      <a:cubicBezTo>
                        <a:pt x="2112" y="1424"/>
                        <a:pt x="2112" y="1424"/>
                        <a:pt x="2112" y="1424"/>
                      </a:cubicBezTo>
                      <a:cubicBezTo>
                        <a:pt x="2115" y="1426"/>
                        <a:pt x="2115" y="1426"/>
                        <a:pt x="2115" y="1426"/>
                      </a:cubicBezTo>
                      <a:cubicBezTo>
                        <a:pt x="2130" y="1418"/>
                        <a:pt x="2130" y="1418"/>
                        <a:pt x="2130" y="1418"/>
                      </a:cubicBezTo>
                      <a:cubicBezTo>
                        <a:pt x="2132" y="1419"/>
                        <a:pt x="2132" y="1419"/>
                        <a:pt x="2132" y="1419"/>
                      </a:cubicBezTo>
                      <a:cubicBezTo>
                        <a:pt x="2132" y="1422"/>
                        <a:pt x="2132" y="1422"/>
                        <a:pt x="2132" y="1422"/>
                      </a:cubicBezTo>
                      <a:cubicBezTo>
                        <a:pt x="2136" y="1422"/>
                        <a:pt x="2136" y="1422"/>
                        <a:pt x="2136" y="1422"/>
                      </a:cubicBezTo>
                      <a:cubicBezTo>
                        <a:pt x="2139" y="1425"/>
                        <a:pt x="2139" y="1425"/>
                        <a:pt x="2139" y="1425"/>
                      </a:cubicBezTo>
                      <a:cubicBezTo>
                        <a:pt x="2138" y="1430"/>
                        <a:pt x="2138" y="1430"/>
                        <a:pt x="2138" y="1430"/>
                      </a:cubicBezTo>
                      <a:cubicBezTo>
                        <a:pt x="2134" y="1442"/>
                        <a:pt x="2134" y="1442"/>
                        <a:pt x="2134" y="1442"/>
                      </a:cubicBezTo>
                      <a:cubicBezTo>
                        <a:pt x="2125" y="1450"/>
                        <a:pt x="2125" y="1450"/>
                        <a:pt x="2125" y="1450"/>
                      </a:cubicBezTo>
                      <a:cubicBezTo>
                        <a:pt x="2125" y="1452"/>
                        <a:pt x="2125" y="1452"/>
                        <a:pt x="2125" y="1452"/>
                      </a:cubicBezTo>
                      <a:cubicBezTo>
                        <a:pt x="2130" y="1451"/>
                        <a:pt x="2130" y="1451"/>
                        <a:pt x="2130" y="1451"/>
                      </a:cubicBezTo>
                      <a:cubicBezTo>
                        <a:pt x="2137" y="1452"/>
                        <a:pt x="2137" y="1452"/>
                        <a:pt x="2137" y="1452"/>
                      </a:cubicBezTo>
                      <a:cubicBezTo>
                        <a:pt x="2136" y="1463"/>
                        <a:pt x="2136" y="1463"/>
                        <a:pt x="2136" y="1463"/>
                      </a:cubicBezTo>
                      <a:cubicBezTo>
                        <a:pt x="2137" y="1467"/>
                        <a:pt x="2137" y="1467"/>
                        <a:pt x="2137" y="1467"/>
                      </a:cubicBezTo>
                      <a:cubicBezTo>
                        <a:pt x="2140" y="1472"/>
                        <a:pt x="2140" y="1472"/>
                        <a:pt x="2140" y="1472"/>
                      </a:cubicBezTo>
                      <a:cubicBezTo>
                        <a:pt x="2141" y="1476"/>
                        <a:pt x="2141" y="1476"/>
                        <a:pt x="2141" y="1476"/>
                      </a:cubicBezTo>
                      <a:cubicBezTo>
                        <a:pt x="2144" y="1480"/>
                        <a:pt x="2144" y="1480"/>
                        <a:pt x="2144" y="1480"/>
                      </a:cubicBezTo>
                      <a:cubicBezTo>
                        <a:pt x="2147" y="1483"/>
                        <a:pt x="2147" y="1483"/>
                        <a:pt x="2147" y="1483"/>
                      </a:cubicBezTo>
                      <a:cubicBezTo>
                        <a:pt x="2147" y="1485"/>
                        <a:pt x="2147" y="1485"/>
                        <a:pt x="2147" y="1485"/>
                      </a:cubicBezTo>
                      <a:cubicBezTo>
                        <a:pt x="2155" y="1486"/>
                        <a:pt x="2155" y="1486"/>
                        <a:pt x="2155" y="1486"/>
                      </a:cubicBezTo>
                      <a:cubicBezTo>
                        <a:pt x="2166" y="1491"/>
                        <a:pt x="2166" y="1491"/>
                        <a:pt x="2166" y="1491"/>
                      </a:cubicBezTo>
                      <a:cubicBezTo>
                        <a:pt x="2168" y="1493"/>
                        <a:pt x="2168" y="1493"/>
                        <a:pt x="2168" y="1493"/>
                      </a:cubicBezTo>
                      <a:cubicBezTo>
                        <a:pt x="2163" y="1495"/>
                        <a:pt x="2163" y="1495"/>
                        <a:pt x="2163" y="1495"/>
                      </a:cubicBezTo>
                      <a:cubicBezTo>
                        <a:pt x="2163" y="1499"/>
                        <a:pt x="2163" y="1499"/>
                        <a:pt x="2163" y="1499"/>
                      </a:cubicBezTo>
                      <a:cubicBezTo>
                        <a:pt x="2167" y="1500"/>
                        <a:pt x="2167" y="1500"/>
                        <a:pt x="2167" y="1500"/>
                      </a:cubicBezTo>
                      <a:cubicBezTo>
                        <a:pt x="2173" y="1501"/>
                        <a:pt x="2173" y="1501"/>
                        <a:pt x="2173" y="1501"/>
                      </a:cubicBezTo>
                      <a:cubicBezTo>
                        <a:pt x="2181" y="1504"/>
                        <a:pt x="2181" y="1504"/>
                        <a:pt x="2181" y="1504"/>
                      </a:cubicBezTo>
                      <a:cubicBezTo>
                        <a:pt x="2195" y="1506"/>
                        <a:pt x="2195" y="1506"/>
                        <a:pt x="2195" y="1506"/>
                      </a:cubicBezTo>
                      <a:cubicBezTo>
                        <a:pt x="2197" y="1509"/>
                        <a:pt x="2197" y="1509"/>
                        <a:pt x="2197" y="1509"/>
                      </a:cubicBezTo>
                      <a:cubicBezTo>
                        <a:pt x="2208" y="1508"/>
                        <a:pt x="2208" y="1508"/>
                        <a:pt x="2208" y="1508"/>
                      </a:cubicBezTo>
                      <a:cubicBezTo>
                        <a:pt x="2218" y="1501"/>
                        <a:pt x="2218" y="1501"/>
                        <a:pt x="2218" y="1501"/>
                      </a:cubicBezTo>
                      <a:cubicBezTo>
                        <a:pt x="2221" y="1506"/>
                        <a:pt x="2221" y="1506"/>
                        <a:pt x="2221" y="1506"/>
                      </a:cubicBezTo>
                      <a:cubicBezTo>
                        <a:pt x="2220" y="1510"/>
                        <a:pt x="2220" y="1510"/>
                        <a:pt x="2220" y="1510"/>
                      </a:cubicBezTo>
                      <a:cubicBezTo>
                        <a:pt x="2223" y="1510"/>
                        <a:pt x="2223" y="1510"/>
                        <a:pt x="2223" y="1510"/>
                      </a:cubicBezTo>
                      <a:cubicBezTo>
                        <a:pt x="2228" y="1510"/>
                        <a:pt x="2228" y="1510"/>
                        <a:pt x="2228" y="1510"/>
                      </a:cubicBezTo>
                      <a:cubicBezTo>
                        <a:pt x="2233" y="1510"/>
                        <a:pt x="2233" y="1510"/>
                        <a:pt x="2233" y="1510"/>
                      </a:cubicBezTo>
                      <a:cubicBezTo>
                        <a:pt x="2237" y="1514"/>
                        <a:pt x="2237" y="1514"/>
                        <a:pt x="2237" y="1514"/>
                      </a:cubicBezTo>
                      <a:cubicBezTo>
                        <a:pt x="2239" y="1516"/>
                        <a:pt x="2239" y="1516"/>
                        <a:pt x="2239" y="1516"/>
                      </a:cubicBezTo>
                      <a:cubicBezTo>
                        <a:pt x="2235" y="1518"/>
                        <a:pt x="2235" y="1518"/>
                        <a:pt x="2235" y="1518"/>
                      </a:cubicBezTo>
                      <a:cubicBezTo>
                        <a:pt x="2235" y="1521"/>
                        <a:pt x="2235" y="1521"/>
                        <a:pt x="2235" y="1521"/>
                      </a:cubicBezTo>
                      <a:cubicBezTo>
                        <a:pt x="2243" y="1522"/>
                        <a:pt x="2243" y="1522"/>
                        <a:pt x="2243" y="1522"/>
                      </a:cubicBezTo>
                      <a:cubicBezTo>
                        <a:pt x="2245" y="1523"/>
                        <a:pt x="2245" y="1523"/>
                        <a:pt x="2245" y="1523"/>
                      </a:cubicBezTo>
                      <a:cubicBezTo>
                        <a:pt x="2242" y="1526"/>
                        <a:pt x="2242" y="1526"/>
                        <a:pt x="2242" y="1526"/>
                      </a:cubicBezTo>
                      <a:cubicBezTo>
                        <a:pt x="2237" y="1525"/>
                        <a:pt x="2237" y="1525"/>
                        <a:pt x="2237" y="1525"/>
                      </a:cubicBezTo>
                      <a:cubicBezTo>
                        <a:pt x="2232" y="1528"/>
                        <a:pt x="2232" y="1528"/>
                        <a:pt x="2232" y="1528"/>
                      </a:cubicBezTo>
                      <a:cubicBezTo>
                        <a:pt x="2228" y="1527"/>
                        <a:pt x="2228" y="1527"/>
                        <a:pt x="2228" y="1527"/>
                      </a:cubicBezTo>
                      <a:cubicBezTo>
                        <a:pt x="2222" y="1532"/>
                        <a:pt x="2222" y="1532"/>
                        <a:pt x="2222" y="1532"/>
                      </a:cubicBezTo>
                      <a:cubicBezTo>
                        <a:pt x="2211" y="1536"/>
                        <a:pt x="2211" y="1536"/>
                        <a:pt x="2211" y="1536"/>
                      </a:cubicBezTo>
                      <a:cubicBezTo>
                        <a:pt x="2207" y="1539"/>
                        <a:pt x="2207" y="1539"/>
                        <a:pt x="2207" y="1539"/>
                      </a:cubicBezTo>
                      <a:cubicBezTo>
                        <a:pt x="2204" y="1539"/>
                        <a:pt x="2204" y="1539"/>
                        <a:pt x="2204" y="1539"/>
                      </a:cubicBezTo>
                      <a:cubicBezTo>
                        <a:pt x="2203" y="1542"/>
                        <a:pt x="2203" y="1542"/>
                        <a:pt x="2203" y="1542"/>
                      </a:cubicBezTo>
                      <a:cubicBezTo>
                        <a:pt x="2198" y="1542"/>
                        <a:pt x="2198" y="1542"/>
                        <a:pt x="2198" y="1542"/>
                      </a:cubicBezTo>
                      <a:cubicBezTo>
                        <a:pt x="2193" y="1546"/>
                        <a:pt x="2193" y="1546"/>
                        <a:pt x="2193" y="1546"/>
                      </a:cubicBezTo>
                      <a:cubicBezTo>
                        <a:pt x="2188" y="1546"/>
                        <a:pt x="2188" y="1546"/>
                        <a:pt x="2188" y="1546"/>
                      </a:cubicBezTo>
                      <a:cubicBezTo>
                        <a:pt x="2187" y="1546"/>
                        <a:pt x="2187" y="1546"/>
                        <a:pt x="2187" y="1546"/>
                      </a:cubicBezTo>
                      <a:cubicBezTo>
                        <a:pt x="2183" y="1547"/>
                        <a:pt x="2183" y="1547"/>
                        <a:pt x="2183" y="1547"/>
                      </a:cubicBezTo>
                      <a:cubicBezTo>
                        <a:pt x="2179" y="1550"/>
                        <a:pt x="2179" y="1550"/>
                        <a:pt x="2179" y="1550"/>
                      </a:cubicBezTo>
                      <a:cubicBezTo>
                        <a:pt x="2173" y="1547"/>
                        <a:pt x="2173" y="1547"/>
                        <a:pt x="2173" y="1547"/>
                      </a:cubicBezTo>
                      <a:cubicBezTo>
                        <a:pt x="2174" y="1554"/>
                        <a:pt x="2174" y="1554"/>
                        <a:pt x="2174" y="1554"/>
                      </a:cubicBezTo>
                      <a:cubicBezTo>
                        <a:pt x="2174" y="1556"/>
                        <a:pt x="2174" y="1556"/>
                        <a:pt x="2174" y="1556"/>
                      </a:cubicBezTo>
                      <a:cubicBezTo>
                        <a:pt x="2167" y="1556"/>
                        <a:pt x="2167" y="1556"/>
                        <a:pt x="2167" y="1556"/>
                      </a:cubicBezTo>
                      <a:cubicBezTo>
                        <a:pt x="2164" y="1552"/>
                        <a:pt x="2164" y="1552"/>
                        <a:pt x="2164" y="1552"/>
                      </a:cubicBezTo>
                      <a:cubicBezTo>
                        <a:pt x="2164" y="1550"/>
                        <a:pt x="2164" y="1550"/>
                        <a:pt x="2164" y="1550"/>
                      </a:cubicBezTo>
                      <a:cubicBezTo>
                        <a:pt x="2159" y="1556"/>
                        <a:pt x="2159" y="1556"/>
                        <a:pt x="2159" y="1556"/>
                      </a:cubicBezTo>
                      <a:cubicBezTo>
                        <a:pt x="2158" y="1552"/>
                        <a:pt x="2158" y="1552"/>
                        <a:pt x="2158" y="1552"/>
                      </a:cubicBezTo>
                      <a:cubicBezTo>
                        <a:pt x="2155" y="1557"/>
                        <a:pt x="2155" y="1557"/>
                        <a:pt x="2155" y="1557"/>
                      </a:cubicBezTo>
                      <a:cubicBezTo>
                        <a:pt x="2154" y="1564"/>
                        <a:pt x="2154" y="1564"/>
                        <a:pt x="2154" y="1564"/>
                      </a:cubicBezTo>
                      <a:cubicBezTo>
                        <a:pt x="2149" y="1568"/>
                        <a:pt x="2149" y="1568"/>
                        <a:pt x="2149" y="1568"/>
                      </a:cubicBezTo>
                      <a:cubicBezTo>
                        <a:pt x="2142" y="1577"/>
                        <a:pt x="2142" y="1577"/>
                        <a:pt x="2142" y="1577"/>
                      </a:cubicBezTo>
                      <a:cubicBezTo>
                        <a:pt x="2141" y="1579"/>
                        <a:pt x="2141" y="1579"/>
                        <a:pt x="2141" y="1579"/>
                      </a:cubicBezTo>
                      <a:cubicBezTo>
                        <a:pt x="2135" y="1582"/>
                        <a:pt x="2135" y="1582"/>
                        <a:pt x="2135" y="1582"/>
                      </a:cubicBezTo>
                      <a:cubicBezTo>
                        <a:pt x="2132" y="1588"/>
                        <a:pt x="2132" y="1588"/>
                        <a:pt x="2132" y="1588"/>
                      </a:cubicBezTo>
                      <a:cubicBezTo>
                        <a:pt x="2128" y="1586"/>
                        <a:pt x="2128" y="1586"/>
                        <a:pt x="2128" y="1586"/>
                      </a:cubicBezTo>
                      <a:cubicBezTo>
                        <a:pt x="2125" y="1587"/>
                        <a:pt x="2125" y="1587"/>
                        <a:pt x="2125" y="1587"/>
                      </a:cubicBezTo>
                      <a:cubicBezTo>
                        <a:pt x="2124" y="1593"/>
                        <a:pt x="2124" y="1593"/>
                        <a:pt x="2124" y="1593"/>
                      </a:cubicBezTo>
                      <a:cubicBezTo>
                        <a:pt x="2121" y="1595"/>
                        <a:pt x="2121" y="1595"/>
                        <a:pt x="2121" y="1595"/>
                      </a:cubicBezTo>
                      <a:cubicBezTo>
                        <a:pt x="2119" y="1595"/>
                        <a:pt x="2119" y="1595"/>
                        <a:pt x="2119" y="1595"/>
                      </a:cubicBezTo>
                      <a:cubicBezTo>
                        <a:pt x="2114" y="1593"/>
                        <a:pt x="2114" y="1593"/>
                        <a:pt x="2114" y="1593"/>
                      </a:cubicBezTo>
                      <a:cubicBezTo>
                        <a:pt x="2112" y="1587"/>
                        <a:pt x="2112" y="1587"/>
                        <a:pt x="2112" y="1587"/>
                      </a:cubicBezTo>
                      <a:cubicBezTo>
                        <a:pt x="2108" y="1583"/>
                        <a:pt x="2108" y="1583"/>
                        <a:pt x="2108" y="1583"/>
                      </a:cubicBezTo>
                      <a:cubicBezTo>
                        <a:pt x="2104" y="1583"/>
                        <a:pt x="2104" y="1583"/>
                        <a:pt x="2104" y="1583"/>
                      </a:cubicBezTo>
                      <a:cubicBezTo>
                        <a:pt x="2102" y="1575"/>
                        <a:pt x="2102" y="1575"/>
                        <a:pt x="2102" y="1575"/>
                      </a:cubicBezTo>
                      <a:cubicBezTo>
                        <a:pt x="2101" y="1568"/>
                        <a:pt x="2101" y="1568"/>
                        <a:pt x="2101" y="1568"/>
                      </a:cubicBezTo>
                      <a:cubicBezTo>
                        <a:pt x="2103" y="1562"/>
                        <a:pt x="2103" y="1562"/>
                        <a:pt x="2103" y="1562"/>
                      </a:cubicBezTo>
                      <a:cubicBezTo>
                        <a:pt x="2109" y="1552"/>
                        <a:pt x="2109" y="1552"/>
                        <a:pt x="2109" y="1552"/>
                      </a:cubicBezTo>
                      <a:cubicBezTo>
                        <a:pt x="2106" y="1555"/>
                        <a:pt x="2106" y="1555"/>
                        <a:pt x="2106" y="1555"/>
                      </a:cubicBezTo>
                      <a:cubicBezTo>
                        <a:pt x="2101" y="1559"/>
                        <a:pt x="2101" y="1559"/>
                        <a:pt x="2101" y="1559"/>
                      </a:cubicBezTo>
                      <a:cubicBezTo>
                        <a:pt x="2102" y="1555"/>
                        <a:pt x="2102" y="1555"/>
                        <a:pt x="2102" y="1555"/>
                      </a:cubicBezTo>
                      <a:cubicBezTo>
                        <a:pt x="2110" y="1549"/>
                        <a:pt x="2110" y="1549"/>
                        <a:pt x="2110" y="1549"/>
                      </a:cubicBezTo>
                      <a:cubicBezTo>
                        <a:pt x="2113" y="1549"/>
                        <a:pt x="2113" y="1549"/>
                        <a:pt x="2113" y="1549"/>
                      </a:cubicBezTo>
                      <a:cubicBezTo>
                        <a:pt x="2118" y="1546"/>
                        <a:pt x="2118" y="1546"/>
                        <a:pt x="2118" y="1546"/>
                      </a:cubicBezTo>
                      <a:cubicBezTo>
                        <a:pt x="2118" y="1544"/>
                        <a:pt x="2118" y="1544"/>
                        <a:pt x="2118" y="1544"/>
                      </a:cubicBezTo>
                      <a:cubicBezTo>
                        <a:pt x="2130" y="1535"/>
                        <a:pt x="2130" y="1535"/>
                        <a:pt x="2130" y="1535"/>
                      </a:cubicBezTo>
                      <a:cubicBezTo>
                        <a:pt x="2142" y="1528"/>
                        <a:pt x="2142" y="1528"/>
                        <a:pt x="2142" y="1528"/>
                      </a:cubicBezTo>
                      <a:cubicBezTo>
                        <a:pt x="2149" y="1524"/>
                        <a:pt x="2149" y="1524"/>
                        <a:pt x="2149" y="1524"/>
                      </a:cubicBezTo>
                      <a:cubicBezTo>
                        <a:pt x="2151" y="1526"/>
                        <a:pt x="2151" y="1526"/>
                        <a:pt x="2151" y="1526"/>
                      </a:cubicBezTo>
                      <a:cubicBezTo>
                        <a:pt x="2152" y="1530"/>
                        <a:pt x="2152" y="1530"/>
                        <a:pt x="2152" y="1530"/>
                      </a:cubicBezTo>
                      <a:cubicBezTo>
                        <a:pt x="2157" y="1533"/>
                        <a:pt x="2157" y="1533"/>
                        <a:pt x="2157" y="1533"/>
                      </a:cubicBezTo>
                      <a:cubicBezTo>
                        <a:pt x="2162" y="1527"/>
                        <a:pt x="2162" y="1527"/>
                        <a:pt x="2162" y="1527"/>
                      </a:cubicBezTo>
                      <a:cubicBezTo>
                        <a:pt x="2167" y="1525"/>
                        <a:pt x="2167" y="1525"/>
                        <a:pt x="2167" y="1525"/>
                      </a:cubicBezTo>
                      <a:cubicBezTo>
                        <a:pt x="2179" y="1523"/>
                        <a:pt x="2179" y="1523"/>
                        <a:pt x="2179" y="1523"/>
                      </a:cubicBezTo>
                      <a:cubicBezTo>
                        <a:pt x="2179" y="1520"/>
                        <a:pt x="2179" y="1520"/>
                        <a:pt x="2179" y="1520"/>
                      </a:cubicBezTo>
                      <a:cubicBezTo>
                        <a:pt x="2171" y="1520"/>
                        <a:pt x="2171" y="1520"/>
                        <a:pt x="2171" y="1520"/>
                      </a:cubicBezTo>
                      <a:cubicBezTo>
                        <a:pt x="2164" y="1521"/>
                        <a:pt x="2164" y="1521"/>
                        <a:pt x="2164" y="1521"/>
                      </a:cubicBezTo>
                      <a:cubicBezTo>
                        <a:pt x="2151" y="1519"/>
                        <a:pt x="2151" y="1519"/>
                        <a:pt x="2151" y="1519"/>
                      </a:cubicBezTo>
                      <a:cubicBezTo>
                        <a:pt x="2145" y="1522"/>
                        <a:pt x="2145" y="1522"/>
                        <a:pt x="2145" y="1522"/>
                      </a:cubicBezTo>
                      <a:cubicBezTo>
                        <a:pt x="2139" y="1523"/>
                        <a:pt x="2139" y="1523"/>
                        <a:pt x="2139" y="1523"/>
                      </a:cubicBezTo>
                      <a:cubicBezTo>
                        <a:pt x="2138" y="1517"/>
                        <a:pt x="2138" y="1517"/>
                        <a:pt x="2138" y="1517"/>
                      </a:cubicBezTo>
                      <a:cubicBezTo>
                        <a:pt x="2145" y="1512"/>
                        <a:pt x="2145" y="1512"/>
                        <a:pt x="2145" y="1512"/>
                      </a:cubicBezTo>
                      <a:cubicBezTo>
                        <a:pt x="2151" y="1504"/>
                        <a:pt x="2151" y="1504"/>
                        <a:pt x="2151" y="1504"/>
                      </a:cubicBezTo>
                      <a:cubicBezTo>
                        <a:pt x="2147" y="1504"/>
                        <a:pt x="2147" y="1504"/>
                        <a:pt x="2147" y="1504"/>
                      </a:cubicBezTo>
                      <a:cubicBezTo>
                        <a:pt x="2145" y="1500"/>
                        <a:pt x="2145" y="1500"/>
                        <a:pt x="2145" y="1500"/>
                      </a:cubicBezTo>
                      <a:cubicBezTo>
                        <a:pt x="2141" y="1509"/>
                        <a:pt x="2141" y="1509"/>
                        <a:pt x="2141" y="1509"/>
                      </a:cubicBezTo>
                      <a:cubicBezTo>
                        <a:pt x="2135" y="1510"/>
                        <a:pt x="2135" y="1510"/>
                        <a:pt x="2135" y="1510"/>
                      </a:cubicBezTo>
                      <a:cubicBezTo>
                        <a:pt x="2119" y="1523"/>
                        <a:pt x="2119" y="1523"/>
                        <a:pt x="2119" y="1523"/>
                      </a:cubicBezTo>
                      <a:cubicBezTo>
                        <a:pt x="2114" y="1525"/>
                        <a:pt x="2114" y="1525"/>
                        <a:pt x="2114" y="1525"/>
                      </a:cubicBezTo>
                      <a:cubicBezTo>
                        <a:pt x="2108" y="1526"/>
                        <a:pt x="2108" y="1526"/>
                        <a:pt x="2108" y="1526"/>
                      </a:cubicBezTo>
                      <a:cubicBezTo>
                        <a:pt x="2105" y="1525"/>
                        <a:pt x="2105" y="1525"/>
                        <a:pt x="2105" y="1525"/>
                      </a:cubicBezTo>
                      <a:cubicBezTo>
                        <a:pt x="2101" y="1529"/>
                        <a:pt x="2101" y="1529"/>
                        <a:pt x="2101" y="1529"/>
                      </a:cubicBezTo>
                      <a:cubicBezTo>
                        <a:pt x="2097" y="1531"/>
                        <a:pt x="2097" y="1531"/>
                        <a:pt x="2097" y="1531"/>
                      </a:cubicBezTo>
                      <a:cubicBezTo>
                        <a:pt x="2086" y="1533"/>
                        <a:pt x="2086" y="1533"/>
                        <a:pt x="2086" y="1533"/>
                      </a:cubicBezTo>
                      <a:cubicBezTo>
                        <a:pt x="2083" y="1532"/>
                        <a:pt x="2083" y="1532"/>
                        <a:pt x="2083" y="1532"/>
                      </a:cubicBezTo>
                      <a:cubicBezTo>
                        <a:pt x="2080" y="1531"/>
                        <a:pt x="2080" y="1531"/>
                        <a:pt x="2080" y="1531"/>
                      </a:cubicBezTo>
                      <a:cubicBezTo>
                        <a:pt x="2075" y="1529"/>
                        <a:pt x="2075" y="1529"/>
                        <a:pt x="2075" y="1529"/>
                      </a:cubicBezTo>
                      <a:cubicBezTo>
                        <a:pt x="2074" y="1531"/>
                        <a:pt x="2074" y="1531"/>
                        <a:pt x="2074" y="1531"/>
                      </a:cubicBezTo>
                      <a:cubicBezTo>
                        <a:pt x="2072" y="1531"/>
                        <a:pt x="2072" y="1531"/>
                        <a:pt x="2072" y="1531"/>
                      </a:cubicBezTo>
                      <a:cubicBezTo>
                        <a:pt x="2067" y="1530"/>
                        <a:pt x="2067" y="1530"/>
                        <a:pt x="2067" y="1530"/>
                      </a:cubicBezTo>
                      <a:cubicBezTo>
                        <a:pt x="2063" y="1527"/>
                        <a:pt x="2063" y="1527"/>
                        <a:pt x="2063" y="1527"/>
                      </a:cubicBezTo>
                      <a:cubicBezTo>
                        <a:pt x="2062" y="1525"/>
                        <a:pt x="2062" y="1525"/>
                        <a:pt x="2062" y="1525"/>
                      </a:cubicBezTo>
                      <a:cubicBezTo>
                        <a:pt x="2061" y="1522"/>
                        <a:pt x="2061" y="1522"/>
                        <a:pt x="2061" y="1522"/>
                      </a:cubicBezTo>
                      <a:cubicBezTo>
                        <a:pt x="2061" y="1514"/>
                        <a:pt x="2061" y="1514"/>
                        <a:pt x="2061" y="1514"/>
                      </a:cubicBezTo>
                      <a:cubicBezTo>
                        <a:pt x="2053" y="1511"/>
                        <a:pt x="2053" y="1511"/>
                        <a:pt x="2053" y="1511"/>
                      </a:cubicBezTo>
                      <a:cubicBezTo>
                        <a:pt x="2053" y="1455"/>
                        <a:pt x="2053" y="1455"/>
                        <a:pt x="2053" y="1455"/>
                      </a:cubicBezTo>
                      <a:cubicBezTo>
                        <a:pt x="2040" y="1442"/>
                        <a:pt x="2040" y="1442"/>
                        <a:pt x="2040" y="1442"/>
                      </a:cubicBezTo>
                      <a:cubicBezTo>
                        <a:pt x="2036" y="1442"/>
                        <a:pt x="2036" y="1442"/>
                        <a:pt x="2036" y="1442"/>
                      </a:cubicBezTo>
                      <a:cubicBezTo>
                        <a:pt x="2033" y="1448"/>
                        <a:pt x="2033" y="1448"/>
                        <a:pt x="2033" y="1448"/>
                      </a:cubicBezTo>
                      <a:cubicBezTo>
                        <a:pt x="2024" y="1450"/>
                        <a:pt x="2024" y="1450"/>
                        <a:pt x="2024" y="1450"/>
                      </a:cubicBezTo>
                      <a:cubicBezTo>
                        <a:pt x="2017" y="1448"/>
                        <a:pt x="2017" y="1448"/>
                        <a:pt x="2017" y="1448"/>
                      </a:cubicBezTo>
                      <a:cubicBezTo>
                        <a:pt x="2016" y="1446"/>
                        <a:pt x="2016" y="1446"/>
                        <a:pt x="2016" y="1446"/>
                      </a:cubicBezTo>
                      <a:cubicBezTo>
                        <a:pt x="2015" y="1442"/>
                        <a:pt x="2015" y="1442"/>
                        <a:pt x="2015" y="1442"/>
                      </a:cubicBezTo>
                      <a:cubicBezTo>
                        <a:pt x="2011" y="1439"/>
                        <a:pt x="2011" y="1439"/>
                        <a:pt x="2011" y="1439"/>
                      </a:cubicBezTo>
                      <a:cubicBezTo>
                        <a:pt x="2008" y="1439"/>
                        <a:pt x="2008" y="1439"/>
                        <a:pt x="2008" y="1439"/>
                      </a:cubicBezTo>
                      <a:cubicBezTo>
                        <a:pt x="2005" y="1441"/>
                        <a:pt x="2005" y="1441"/>
                        <a:pt x="2005" y="1441"/>
                      </a:cubicBezTo>
                      <a:cubicBezTo>
                        <a:pt x="1991" y="1464"/>
                        <a:pt x="1991" y="1464"/>
                        <a:pt x="1991" y="1464"/>
                      </a:cubicBezTo>
                      <a:cubicBezTo>
                        <a:pt x="1989" y="1476"/>
                        <a:pt x="1989" y="1476"/>
                        <a:pt x="1989" y="1476"/>
                      </a:cubicBezTo>
                      <a:cubicBezTo>
                        <a:pt x="1986" y="1482"/>
                        <a:pt x="1986" y="1482"/>
                        <a:pt x="1986" y="1482"/>
                      </a:cubicBezTo>
                      <a:cubicBezTo>
                        <a:pt x="1985" y="1485"/>
                        <a:pt x="1985" y="1485"/>
                        <a:pt x="1985" y="1485"/>
                      </a:cubicBezTo>
                      <a:cubicBezTo>
                        <a:pt x="1983" y="1489"/>
                        <a:pt x="1983" y="1489"/>
                        <a:pt x="1983" y="1489"/>
                      </a:cubicBezTo>
                      <a:cubicBezTo>
                        <a:pt x="1982" y="1493"/>
                        <a:pt x="1982" y="1493"/>
                        <a:pt x="1982" y="1493"/>
                      </a:cubicBezTo>
                      <a:cubicBezTo>
                        <a:pt x="1980" y="1511"/>
                        <a:pt x="1980" y="1511"/>
                        <a:pt x="1980" y="1511"/>
                      </a:cubicBezTo>
                      <a:cubicBezTo>
                        <a:pt x="1979" y="1513"/>
                        <a:pt x="1979" y="1513"/>
                        <a:pt x="1979" y="1513"/>
                      </a:cubicBezTo>
                      <a:cubicBezTo>
                        <a:pt x="1976" y="1516"/>
                        <a:pt x="1976" y="1516"/>
                        <a:pt x="1976" y="1516"/>
                      </a:cubicBezTo>
                      <a:cubicBezTo>
                        <a:pt x="1974" y="1518"/>
                        <a:pt x="1974" y="1518"/>
                        <a:pt x="1974" y="1518"/>
                      </a:cubicBezTo>
                      <a:cubicBezTo>
                        <a:pt x="1973" y="1520"/>
                        <a:pt x="1973" y="1520"/>
                        <a:pt x="1973" y="1520"/>
                      </a:cubicBezTo>
                      <a:cubicBezTo>
                        <a:pt x="1974" y="1523"/>
                        <a:pt x="1974" y="1523"/>
                        <a:pt x="1974" y="1523"/>
                      </a:cubicBezTo>
                      <a:cubicBezTo>
                        <a:pt x="1974" y="1524"/>
                        <a:pt x="1974" y="1524"/>
                        <a:pt x="1974" y="1524"/>
                      </a:cubicBezTo>
                      <a:cubicBezTo>
                        <a:pt x="1970" y="1523"/>
                        <a:pt x="1970" y="1523"/>
                        <a:pt x="1970" y="1523"/>
                      </a:cubicBezTo>
                      <a:cubicBezTo>
                        <a:pt x="1970" y="1523"/>
                        <a:pt x="1970" y="1523"/>
                        <a:pt x="1970" y="1523"/>
                      </a:cubicBezTo>
                      <a:cubicBezTo>
                        <a:pt x="1970" y="1527"/>
                        <a:pt x="1970" y="1527"/>
                        <a:pt x="1970" y="1527"/>
                      </a:cubicBezTo>
                      <a:cubicBezTo>
                        <a:pt x="1964" y="1524"/>
                        <a:pt x="1964" y="1524"/>
                        <a:pt x="1964" y="1524"/>
                      </a:cubicBezTo>
                      <a:cubicBezTo>
                        <a:pt x="1960" y="1526"/>
                        <a:pt x="1960" y="1526"/>
                        <a:pt x="1960" y="1526"/>
                      </a:cubicBezTo>
                      <a:cubicBezTo>
                        <a:pt x="1958" y="1527"/>
                        <a:pt x="1958" y="1527"/>
                        <a:pt x="1958" y="1527"/>
                      </a:cubicBezTo>
                      <a:cubicBezTo>
                        <a:pt x="1952" y="1528"/>
                        <a:pt x="1952" y="1528"/>
                        <a:pt x="1952" y="1528"/>
                      </a:cubicBezTo>
                      <a:cubicBezTo>
                        <a:pt x="1951" y="1530"/>
                        <a:pt x="1951" y="1530"/>
                        <a:pt x="1951" y="1530"/>
                      </a:cubicBezTo>
                      <a:cubicBezTo>
                        <a:pt x="1947" y="1538"/>
                        <a:pt x="1947" y="1538"/>
                        <a:pt x="1947" y="1538"/>
                      </a:cubicBezTo>
                      <a:cubicBezTo>
                        <a:pt x="1850" y="1538"/>
                        <a:pt x="1850" y="1538"/>
                        <a:pt x="1850" y="1538"/>
                      </a:cubicBezTo>
                      <a:cubicBezTo>
                        <a:pt x="1842" y="1545"/>
                        <a:pt x="1842" y="1545"/>
                        <a:pt x="1842" y="1545"/>
                      </a:cubicBezTo>
                      <a:cubicBezTo>
                        <a:pt x="1832" y="1551"/>
                        <a:pt x="1832" y="1551"/>
                        <a:pt x="1832" y="1551"/>
                      </a:cubicBezTo>
                      <a:cubicBezTo>
                        <a:pt x="1831" y="1554"/>
                        <a:pt x="1831" y="1554"/>
                        <a:pt x="1831" y="1554"/>
                      </a:cubicBezTo>
                      <a:cubicBezTo>
                        <a:pt x="1831" y="1554"/>
                        <a:pt x="1831" y="1554"/>
                        <a:pt x="1831" y="1554"/>
                      </a:cubicBezTo>
                      <a:cubicBezTo>
                        <a:pt x="1824" y="1562"/>
                        <a:pt x="1824" y="1562"/>
                        <a:pt x="1824" y="1562"/>
                      </a:cubicBezTo>
                      <a:cubicBezTo>
                        <a:pt x="1817" y="1563"/>
                        <a:pt x="1817" y="1563"/>
                        <a:pt x="1817" y="1563"/>
                      </a:cubicBezTo>
                      <a:cubicBezTo>
                        <a:pt x="1801" y="1570"/>
                        <a:pt x="1801" y="1570"/>
                        <a:pt x="1801" y="1570"/>
                      </a:cubicBezTo>
                      <a:cubicBezTo>
                        <a:pt x="1797" y="1573"/>
                        <a:pt x="1797" y="1573"/>
                        <a:pt x="1797" y="1573"/>
                      </a:cubicBezTo>
                      <a:cubicBezTo>
                        <a:pt x="1795" y="1569"/>
                        <a:pt x="1795" y="1569"/>
                        <a:pt x="1795" y="1569"/>
                      </a:cubicBezTo>
                      <a:cubicBezTo>
                        <a:pt x="1793" y="1569"/>
                        <a:pt x="1793" y="1569"/>
                        <a:pt x="1793" y="1569"/>
                      </a:cubicBezTo>
                      <a:cubicBezTo>
                        <a:pt x="1789" y="1570"/>
                        <a:pt x="1789" y="1570"/>
                        <a:pt x="1789" y="1570"/>
                      </a:cubicBezTo>
                      <a:cubicBezTo>
                        <a:pt x="1788" y="1572"/>
                        <a:pt x="1788" y="1572"/>
                        <a:pt x="1788" y="1572"/>
                      </a:cubicBezTo>
                      <a:cubicBezTo>
                        <a:pt x="1791" y="1572"/>
                        <a:pt x="1791" y="1572"/>
                        <a:pt x="1791" y="1572"/>
                      </a:cubicBezTo>
                      <a:cubicBezTo>
                        <a:pt x="1794" y="1577"/>
                        <a:pt x="1794" y="1577"/>
                        <a:pt x="1794" y="1577"/>
                      </a:cubicBezTo>
                      <a:cubicBezTo>
                        <a:pt x="1795" y="1580"/>
                        <a:pt x="1795" y="1580"/>
                        <a:pt x="1795" y="1580"/>
                      </a:cubicBezTo>
                      <a:cubicBezTo>
                        <a:pt x="1790" y="1581"/>
                        <a:pt x="1790" y="1581"/>
                        <a:pt x="1790" y="1581"/>
                      </a:cubicBezTo>
                      <a:cubicBezTo>
                        <a:pt x="1788" y="1578"/>
                        <a:pt x="1788" y="1578"/>
                        <a:pt x="1788" y="1578"/>
                      </a:cubicBezTo>
                      <a:cubicBezTo>
                        <a:pt x="1782" y="1578"/>
                        <a:pt x="1782" y="1578"/>
                        <a:pt x="1782" y="1578"/>
                      </a:cubicBezTo>
                      <a:cubicBezTo>
                        <a:pt x="1779" y="1577"/>
                        <a:pt x="1779" y="1577"/>
                        <a:pt x="1779" y="1577"/>
                      </a:cubicBezTo>
                      <a:cubicBezTo>
                        <a:pt x="1772" y="1576"/>
                        <a:pt x="1772" y="1576"/>
                        <a:pt x="1772" y="1576"/>
                      </a:cubicBezTo>
                      <a:cubicBezTo>
                        <a:pt x="1763" y="1577"/>
                        <a:pt x="1763" y="1577"/>
                        <a:pt x="1763" y="1577"/>
                      </a:cubicBezTo>
                      <a:cubicBezTo>
                        <a:pt x="1734" y="1585"/>
                        <a:pt x="1734" y="1585"/>
                        <a:pt x="1734" y="1585"/>
                      </a:cubicBezTo>
                      <a:cubicBezTo>
                        <a:pt x="1727" y="1591"/>
                        <a:pt x="1727" y="1591"/>
                        <a:pt x="1727" y="1591"/>
                      </a:cubicBezTo>
                      <a:cubicBezTo>
                        <a:pt x="1724" y="1594"/>
                        <a:pt x="1724" y="1594"/>
                        <a:pt x="1724" y="1594"/>
                      </a:cubicBezTo>
                      <a:cubicBezTo>
                        <a:pt x="1722" y="1597"/>
                        <a:pt x="1722" y="1597"/>
                        <a:pt x="1722" y="1597"/>
                      </a:cubicBezTo>
                      <a:cubicBezTo>
                        <a:pt x="1716" y="1604"/>
                        <a:pt x="1716" y="1604"/>
                        <a:pt x="1716" y="1604"/>
                      </a:cubicBezTo>
                      <a:cubicBezTo>
                        <a:pt x="1728" y="1607"/>
                        <a:pt x="1728" y="1607"/>
                        <a:pt x="1728" y="1607"/>
                      </a:cubicBezTo>
                      <a:cubicBezTo>
                        <a:pt x="1732" y="1606"/>
                        <a:pt x="1732" y="1606"/>
                        <a:pt x="1732" y="1606"/>
                      </a:cubicBezTo>
                      <a:cubicBezTo>
                        <a:pt x="1737" y="1606"/>
                        <a:pt x="1737" y="1606"/>
                        <a:pt x="1737" y="1606"/>
                      </a:cubicBezTo>
                      <a:cubicBezTo>
                        <a:pt x="1739" y="1610"/>
                        <a:pt x="1739" y="1610"/>
                        <a:pt x="1739" y="1610"/>
                      </a:cubicBezTo>
                      <a:cubicBezTo>
                        <a:pt x="1741" y="1614"/>
                        <a:pt x="1741" y="1614"/>
                        <a:pt x="1741" y="1614"/>
                      </a:cubicBezTo>
                      <a:cubicBezTo>
                        <a:pt x="1743" y="1621"/>
                        <a:pt x="1743" y="1621"/>
                        <a:pt x="1743" y="1621"/>
                      </a:cubicBezTo>
                      <a:cubicBezTo>
                        <a:pt x="1731" y="1619"/>
                        <a:pt x="1731" y="1619"/>
                        <a:pt x="1731" y="1619"/>
                      </a:cubicBezTo>
                      <a:cubicBezTo>
                        <a:pt x="1722" y="1619"/>
                        <a:pt x="1712" y="1619"/>
                        <a:pt x="1704" y="1624"/>
                      </a:cubicBezTo>
                      <a:cubicBezTo>
                        <a:pt x="1696" y="1631"/>
                        <a:pt x="1696" y="1631"/>
                        <a:pt x="1696" y="1631"/>
                      </a:cubicBezTo>
                      <a:cubicBezTo>
                        <a:pt x="1690" y="1629"/>
                        <a:pt x="1690" y="1629"/>
                        <a:pt x="1690" y="1629"/>
                      </a:cubicBezTo>
                      <a:cubicBezTo>
                        <a:pt x="1679" y="1627"/>
                        <a:pt x="1679" y="1627"/>
                        <a:pt x="1679" y="1627"/>
                      </a:cubicBezTo>
                      <a:cubicBezTo>
                        <a:pt x="1670" y="1630"/>
                        <a:pt x="1670" y="1630"/>
                        <a:pt x="1670" y="1630"/>
                      </a:cubicBezTo>
                      <a:cubicBezTo>
                        <a:pt x="1667" y="1632"/>
                        <a:pt x="1667" y="1632"/>
                        <a:pt x="1667" y="1632"/>
                      </a:cubicBezTo>
                      <a:cubicBezTo>
                        <a:pt x="1665" y="1634"/>
                        <a:pt x="1665" y="1634"/>
                        <a:pt x="1665" y="1634"/>
                      </a:cubicBezTo>
                      <a:cubicBezTo>
                        <a:pt x="1661" y="1641"/>
                        <a:pt x="1661" y="1641"/>
                        <a:pt x="1661" y="1641"/>
                      </a:cubicBezTo>
                      <a:cubicBezTo>
                        <a:pt x="1659" y="1640"/>
                        <a:pt x="1659" y="1640"/>
                        <a:pt x="1659" y="1640"/>
                      </a:cubicBezTo>
                      <a:cubicBezTo>
                        <a:pt x="1653" y="1643"/>
                        <a:pt x="1653" y="1643"/>
                        <a:pt x="1653" y="1643"/>
                      </a:cubicBezTo>
                      <a:cubicBezTo>
                        <a:pt x="1650" y="1645"/>
                        <a:pt x="1650" y="1645"/>
                        <a:pt x="1650" y="1645"/>
                      </a:cubicBezTo>
                      <a:cubicBezTo>
                        <a:pt x="1645" y="1649"/>
                        <a:pt x="1645" y="1649"/>
                        <a:pt x="1645" y="1649"/>
                      </a:cubicBezTo>
                      <a:cubicBezTo>
                        <a:pt x="1642" y="1651"/>
                        <a:pt x="1642" y="1651"/>
                        <a:pt x="1642" y="1651"/>
                      </a:cubicBezTo>
                      <a:cubicBezTo>
                        <a:pt x="1642" y="1654"/>
                        <a:pt x="1642" y="1654"/>
                        <a:pt x="1642" y="1654"/>
                      </a:cubicBezTo>
                      <a:cubicBezTo>
                        <a:pt x="1634" y="1652"/>
                        <a:pt x="1634" y="1652"/>
                        <a:pt x="1634" y="1652"/>
                      </a:cubicBezTo>
                      <a:cubicBezTo>
                        <a:pt x="1631" y="1653"/>
                        <a:pt x="1631" y="1653"/>
                        <a:pt x="1631" y="1653"/>
                      </a:cubicBezTo>
                      <a:cubicBezTo>
                        <a:pt x="1623" y="1653"/>
                        <a:pt x="1623" y="1653"/>
                        <a:pt x="1623" y="1653"/>
                      </a:cubicBezTo>
                      <a:cubicBezTo>
                        <a:pt x="1623" y="1647"/>
                        <a:pt x="1623" y="1647"/>
                        <a:pt x="1623" y="1647"/>
                      </a:cubicBezTo>
                      <a:cubicBezTo>
                        <a:pt x="1626" y="1641"/>
                        <a:pt x="1626" y="1641"/>
                        <a:pt x="1626" y="1641"/>
                      </a:cubicBezTo>
                      <a:cubicBezTo>
                        <a:pt x="1628" y="1638"/>
                        <a:pt x="1628" y="1638"/>
                        <a:pt x="1628" y="1638"/>
                      </a:cubicBezTo>
                      <a:cubicBezTo>
                        <a:pt x="1629" y="1640"/>
                        <a:pt x="1629" y="1640"/>
                        <a:pt x="1629" y="1640"/>
                      </a:cubicBezTo>
                      <a:cubicBezTo>
                        <a:pt x="1635" y="1641"/>
                        <a:pt x="1635" y="1641"/>
                        <a:pt x="1635" y="1641"/>
                      </a:cubicBezTo>
                      <a:cubicBezTo>
                        <a:pt x="1639" y="1641"/>
                        <a:pt x="1639" y="1641"/>
                        <a:pt x="1639" y="1641"/>
                      </a:cubicBezTo>
                      <a:cubicBezTo>
                        <a:pt x="1641" y="1640"/>
                        <a:pt x="1641" y="1640"/>
                        <a:pt x="1641" y="1640"/>
                      </a:cubicBezTo>
                      <a:cubicBezTo>
                        <a:pt x="1642" y="1638"/>
                        <a:pt x="1642" y="1638"/>
                        <a:pt x="1642" y="1638"/>
                      </a:cubicBezTo>
                      <a:cubicBezTo>
                        <a:pt x="1642" y="1636"/>
                        <a:pt x="1642" y="1636"/>
                        <a:pt x="1642" y="1636"/>
                      </a:cubicBezTo>
                      <a:cubicBezTo>
                        <a:pt x="1642" y="1634"/>
                        <a:pt x="1642" y="1634"/>
                        <a:pt x="1642" y="1634"/>
                      </a:cubicBezTo>
                      <a:cubicBezTo>
                        <a:pt x="1639" y="1632"/>
                        <a:pt x="1639" y="1632"/>
                        <a:pt x="1639" y="1632"/>
                      </a:cubicBezTo>
                      <a:cubicBezTo>
                        <a:pt x="1639" y="1629"/>
                        <a:pt x="1639" y="1629"/>
                        <a:pt x="1639" y="1629"/>
                      </a:cubicBezTo>
                      <a:cubicBezTo>
                        <a:pt x="1639" y="1629"/>
                        <a:pt x="1639" y="1629"/>
                        <a:pt x="1639" y="1629"/>
                      </a:cubicBezTo>
                      <a:cubicBezTo>
                        <a:pt x="1642" y="1615"/>
                        <a:pt x="1642" y="1615"/>
                        <a:pt x="1642" y="1615"/>
                      </a:cubicBezTo>
                      <a:cubicBezTo>
                        <a:pt x="1643" y="1611"/>
                        <a:pt x="1643" y="1611"/>
                        <a:pt x="1643" y="1611"/>
                      </a:cubicBezTo>
                      <a:cubicBezTo>
                        <a:pt x="1647" y="1611"/>
                        <a:pt x="1647" y="1611"/>
                        <a:pt x="1647" y="1611"/>
                      </a:cubicBezTo>
                      <a:cubicBezTo>
                        <a:pt x="1650" y="1609"/>
                        <a:pt x="1650" y="1609"/>
                        <a:pt x="1650" y="1609"/>
                      </a:cubicBezTo>
                      <a:cubicBezTo>
                        <a:pt x="1651" y="1606"/>
                        <a:pt x="1651" y="1606"/>
                        <a:pt x="1651" y="1606"/>
                      </a:cubicBezTo>
                      <a:cubicBezTo>
                        <a:pt x="1656" y="1606"/>
                        <a:pt x="1656" y="1606"/>
                        <a:pt x="1656" y="1606"/>
                      </a:cubicBezTo>
                      <a:cubicBezTo>
                        <a:pt x="1660" y="1601"/>
                        <a:pt x="1660" y="1601"/>
                        <a:pt x="1660" y="1601"/>
                      </a:cubicBezTo>
                      <a:cubicBezTo>
                        <a:pt x="1662" y="1592"/>
                        <a:pt x="1662" y="1592"/>
                        <a:pt x="1662" y="1592"/>
                      </a:cubicBezTo>
                      <a:cubicBezTo>
                        <a:pt x="1662" y="1585"/>
                        <a:pt x="1662" y="1585"/>
                        <a:pt x="1662" y="1585"/>
                      </a:cubicBezTo>
                      <a:cubicBezTo>
                        <a:pt x="1660" y="1576"/>
                        <a:pt x="1660" y="1576"/>
                        <a:pt x="1660" y="1576"/>
                      </a:cubicBezTo>
                      <a:cubicBezTo>
                        <a:pt x="1661" y="1570"/>
                        <a:pt x="1661" y="1570"/>
                        <a:pt x="1661" y="1570"/>
                      </a:cubicBezTo>
                      <a:cubicBezTo>
                        <a:pt x="1670" y="1556"/>
                        <a:pt x="1670" y="1556"/>
                        <a:pt x="1670" y="1556"/>
                      </a:cubicBezTo>
                      <a:cubicBezTo>
                        <a:pt x="1672" y="1551"/>
                        <a:pt x="1672" y="1551"/>
                        <a:pt x="1672" y="1551"/>
                      </a:cubicBezTo>
                      <a:cubicBezTo>
                        <a:pt x="1672" y="1547"/>
                        <a:pt x="1672" y="1547"/>
                        <a:pt x="1672" y="1547"/>
                      </a:cubicBezTo>
                      <a:cubicBezTo>
                        <a:pt x="1672" y="1544"/>
                        <a:pt x="1672" y="1544"/>
                        <a:pt x="1672" y="1544"/>
                      </a:cubicBezTo>
                      <a:cubicBezTo>
                        <a:pt x="1670" y="1537"/>
                        <a:pt x="1670" y="1537"/>
                        <a:pt x="1670" y="1537"/>
                      </a:cubicBezTo>
                      <a:cubicBezTo>
                        <a:pt x="1667" y="1531"/>
                        <a:pt x="1667" y="1531"/>
                        <a:pt x="1667" y="1531"/>
                      </a:cubicBezTo>
                      <a:cubicBezTo>
                        <a:pt x="1665" y="1530"/>
                        <a:pt x="1665" y="1530"/>
                        <a:pt x="1665" y="1530"/>
                      </a:cubicBezTo>
                      <a:cubicBezTo>
                        <a:pt x="1664" y="1527"/>
                        <a:pt x="1664" y="1527"/>
                        <a:pt x="1664" y="1527"/>
                      </a:cubicBezTo>
                      <a:cubicBezTo>
                        <a:pt x="1665" y="1526"/>
                        <a:pt x="1665" y="1526"/>
                        <a:pt x="1665" y="1526"/>
                      </a:cubicBezTo>
                      <a:cubicBezTo>
                        <a:pt x="1673" y="1527"/>
                        <a:pt x="1673" y="1527"/>
                        <a:pt x="1673" y="1527"/>
                      </a:cubicBezTo>
                      <a:cubicBezTo>
                        <a:pt x="1674" y="1534"/>
                        <a:pt x="1674" y="1534"/>
                        <a:pt x="1674" y="1534"/>
                      </a:cubicBezTo>
                      <a:cubicBezTo>
                        <a:pt x="1677" y="1541"/>
                        <a:pt x="1677" y="1541"/>
                        <a:pt x="1677" y="1541"/>
                      </a:cubicBezTo>
                      <a:cubicBezTo>
                        <a:pt x="1679" y="1541"/>
                        <a:pt x="1679" y="1541"/>
                        <a:pt x="1679" y="1541"/>
                      </a:cubicBezTo>
                      <a:cubicBezTo>
                        <a:pt x="1680" y="1539"/>
                        <a:pt x="1680" y="1539"/>
                        <a:pt x="1680" y="1539"/>
                      </a:cubicBezTo>
                      <a:cubicBezTo>
                        <a:pt x="1682" y="1538"/>
                        <a:pt x="1682" y="1538"/>
                        <a:pt x="1682" y="1538"/>
                      </a:cubicBezTo>
                      <a:cubicBezTo>
                        <a:pt x="1681" y="1545"/>
                        <a:pt x="1681" y="1545"/>
                        <a:pt x="1681" y="1545"/>
                      </a:cubicBezTo>
                      <a:cubicBezTo>
                        <a:pt x="1683" y="1545"/>
                        <a:pt x="1683" y="1545"/>
                        <a:pt x="1683" y="1545"/>
                      </a:cubicBezTo>
                      <a:cubicBezTo>
                        <a:pt x="1684" y="1549"/>
                        <a:pt x="1684" y="1549"/>
                        <a:pt x="1684" y="1549"/>
                      </a:cubicBezTo>
                      <a:cubicBezTo>
                        <a:pt x="1684" y="1552"/>
                        <a:pt x="1684" y="1552"/>
                        <a:pt x="1684" y="1552"/>
                      </a:cubicBezTo>
                      <a:cubicBezTo>
                        <a:pt x="1688" y="1548"/>
                        <a:pt x="1688" y="1548"/>
                        <a:pt x="1688" y="1548"/>
                      </a:cubicBezTo>
                      <a:cubicBezTo>
                        <a:pt x="1689" y="1547"/>
                        <a:pt x="1689" y="1547"/>
                        <a:pt x="1689" y="1547"/>
                      </a:cubicBezTo>
                      <a:cubicBezTo>
                        <a:pt x="1692" y="1551"/>
                        <a:pt x="1692" y="1551"/>
                        <a:pt x="1692" y="1551"/>
                      </a:cubicBezTo>
                      <a:cubicBezTo>
                        <a:pt x="1695" y="1553"/>
                        <a:pt x="1695" y="1553"/>
                        <a:pt x="1695" y="1553"/>
                      </a:cubicBezTo>
                      <a:cubicBezTo>
                        <a:pt x="1701" y="1555"/>
                        <a:pt x="1701" y="1555"/>
                        <a:pt x="1701" y="1555"/>
                      </a:cubicBezTo>
                      <a:cubicBezTo>
                        <a:pt x="1708" y="1555"/>
                        <a:pt x="1708" y="1555"/>
                        <a:pt x="1708" y="1555"/>
                      </a:cubicBezTo>
                      <a:cubicBezTo>
                        <a:pt x="1710" y="1552"/>
                        <a:pt x="1710" y="1552"/>
                        <a:pt x="1710" y="1552"/>
                      </a:cubicBezTo>
                      <a:cubicBezTo>
                        <a:pt x="1710" y="1550"/>
                        <a:pt x="1710" y="1550"/>
                        <a:pt x="1710" y="1550"/>
                      </a:cubicBezTo>
                      <a:cubicBezTo>
                        <a:pt x="1708" y="1545"/>
                        <a:pt x="1708" y="1545"/>
                        <a:pt x="1708" y="1545"/>
                      </a:cubicBezTo>
                      <a:cubicBezTo>
                        <a:pt x="1709" y="1543"/>
                        <a:pt x="1709" y="1543"/>
                        <a:pt x="1709" y="1543"/>
                      </a:cubicBezTo>
                      <a:cubicBezTo>
                        <a:pt x="1710" y="1542"/>
                        <a:pt x="1710" y="1542"/>
                        <a:pt x="1710" y="1542"/>
                      </a:cubicBezTo>
                      <a:cubicBezTo>
                        <a:pt x="1713" y="1545"/>
                        <a:pt x="1713" y="1545"/>
                        <a:pt x="1713" y="1545"/>
                      </a:cubicBezTo>
                      <a:cubicBezTo>
                        <a:pt x="1717" y="1545"/>
                        <a:pt x="1717" y="1545"/>
                        <a:pt x="1717" y="1545"/>
                      </a:cubicBezTo>
                      <a:cubicBezTo>
                        <a:pt x="1719" y="1544"/>
                        <a:pt x="1719" y="1544"/>
                        <a:pt x="1719" y="1544"/>
                      </a:cubicBezTo>
                      <a:cubicBezTo>
                        <a:pt x="1719" y="1543"/>
                        <a:pt x="1719" y="1543"/>
                        <a:pt x="1719" y="1543"/>
                      </a:cubicBezTo>
                      <a:cubicBezTo>
                        <a:pt x="1718" y="1541"/>
                        <a:pt x="1718" y="1541"/>
                        <a:pt x="1718" y="1541"/>
                      </a:cubicBezTo>
                      <a:cubicBezTo>
                        <a:pt x="1718" y="1540"/>
                        <a:pt x="1718" y="1540"/>
                        <a:pt x="1718" y="1540"/>
                      </a:cubicBezTo>
                      <a:cubicBezTo>
                        <a:pt x="1713" y="1538"/>
                        <a:pt x="1713" y="1538"/>
                        <a:pt x="1713" y="1538"/>
                      </a:cubicBezTo>
                      <a:cubicBezTo>
                        <a:pt x="1709" y="1532"/>
                        <a:pt x="1709" y="1532"/>
                        <a:pt x="1709" y="1532"/>
                      </a:cubicBezTo>
                      <a:cubicBezTo>
                        <a:pt x="1710" y="1530"/>
                        <a:pt x="1710" y="1530"/>
                        <a:pt x="1710" y="1530"/>
                      </a:cubicBezTo>
                      <a:cubicBezTo>
                        <a:pt x="1709" y="1526"/>
                        <a:pt x="1709" y="1526"/>
                        <a:pt x="1709" y="1526"/>
                      </a:cubicBezTo>
                      <a:cubicBezTo>
                        <a:pt x="1709" y="1522"/>
                        <a:pt x="1709" y="1522"/>
                        <a:pt x="1709" y="1522"/>
                      </a:cubicBezTo>
                      <a:cubicBezTo>
                        <a:pt x="1706" y="1522"/>
                        <a:pt x="1706" y="1522"/>
                        <a:pt x="1706" y="1522"/>
                      </a:cubicBezTo>
                      <a:cubicBezTo>
                        <a:pt x="1703" y="1520"/>
                        <a:pt x="1703" y="1520"/>
                        <a:pt x="1703" y="1520"/>
                      </a:cubicBezTo>
                      <a:cubicBezTo>
                        <a:pt x="1700" y="1517"/>
                        <a:pt x="1700" y="1517"/>
                        <a:pt x="1700" y="1517"/>
                      </a:cubicBezTo>
                      <a:cubicBezTo>
                        <a:pt x="1695" y="1513"/>
                        <a:pt x="1695" y="1513"/>
                        <a:pt x="1695" y="1513"/>
                      </a:cubicBezTo>
                      <a:cubicBezTo>
                        <a:pt x="1693" y="1503"/>
                        <a:pt x="1693" y="1503"/>
                        <a:pt x="1693" y="1503"/>
                      </a:cubicBezTo>
                      <a:cubicBezTo>
                        <a:pt x="1688" y="1500"/>
                        <a:pt x="1688" y="1500"/>
                        <a:pt x="1688" y="1500"/>
                      </a:cubicBezTo>
                      <a:cubicBezTo>
                        <a:pt x="1683" y="1499"/>
                        <a:pt x="1683" y="1499"/>
                        <a:pt x="1683" y="1499"/>
                      </a:cubicBezTo>
                      <a:cubicBezTo>
                        <a:pt x="1673" y="1497"/>
                        <a:pt x="1673" y="1497"/>
                        <a:pt x="1673" y="1497"/>
                      </a:cubicBezTo>
                      <a:cubicBezTo>
                        <a:pt x="1666" y="1499"/>
                        <a:pt x="1666" y="1499"/>
                        <a:pt x="1666" y="1499"/>
                      </a:cubicBezTo>
                      <a:cubicBezTo>
                        <a:pt x="1666" y="1496"/>
                        <a:pt x="1666" y="1496"/>
                        <a:pt x="1666" y="1496"/>
                      </a:cubicBezTo>
                      <a:cubicBezTo>
                        <a:pt x="1666" y="1494"/>
                        <a:pt x="1666" y="1494"/>
                        <a:pt x="1666" y="1494"/>
                      </a:cubicBezTo>
                      <a:cubicBezTo>
                        <a:pt x="1659" y="1495"/>
                        <a:pt x="1659" y="1495"/>
                        <a:pt x="1659" y="1495"/>
                      </a:cubicBezTo>
                      <a:cubicBezTo>
                        <a:pt x="1652" y="1494"/>
                        <a:pt x="1652" y="1494"/>
                        <a:pt x="1652" y="1494"/>
                      </a:cubicBezTo>
                      <a:cubicBezTo>
                        <a:pt x="1643" y="1492"/>
                        <a:pt x="1643" y="1492"/>
                        <a:pt x="1643" y="1492"/>
                      </a:cubicBezTo>
                      <a:cubicBezTo>
                        <a:pt x="1640" y="1491"/>
                        <a:pt x="1640" y="1491"/>
                        <a:pt x="1640" y="1491"/>
                      </a:cubicBezTo>
                      <a:cubicBezTo>
                        <a:pt x="1638" y="1491"/>
                        <a:pt x="1638" y="1491"/>
                        <a:pt x="1638" y="1491"/>
                      </a:cubicBezTo>
                      <a:cubicBezTo>
                        <a:pt x="1635" y="1491"/>
                        <a:pt x="1635" y="1491"/>
                        <a:pt x="1635" y="1491"/>
                      </a:cubicBezTo>
                      <a:cubicBezTo>
                        <a:pt x="1633" y="1489"/>
                        <a:pt x="1633" y="1489"/>
                        <a:pt x="1633" y="1489"/>
                      </a:cubicBezTo>
                      <a:cubicBezTo>
                        <a:pt x="1626" y="1490"/>
                        <a:pt x="1626" y="1490"/>
                        <a:pt x="1626" y="1490"/>
                      </a:cubicBezTo>
                      <a:cubicBezTo>
                        <a:pt x="1624" y="1491"/>
                        <a:pt x="1624" y="1491"/>
                        <a:pt x="1624" y="1491"/>
                      </a:cubicBezTo>
                      <a:cubicBezTo>
                        <a:pt x="1621" y="1490"/>
                        <a:pt x="1621" y="1490"/>
                        <a:pt x="1621" y="1490"/>
                      </a:cubicBezTo>
                      <a:cubicBezTo>
                        <a:pt x="1604" y="1484"/>
                        <a:pt x="1604" y="1484"/>
                        <a:pt x="1604" y="1484"/>
                      </a:cubicBezTo>
                      <a:cubicBezTo>
                        <a:pt x="1598" y="1484"/>
                        <a:pt x="1598" y="1484"/>
                        <a:pt x="1598" y="1484"/>
                      </a:cubicBezTo>
                      <a:cubicBezTo>
                        <a:pt x="1595" y="1485"/>
                        <a:pt x="1595" y="1485"/>
                        <a:pt x="1595" y="1485"/>
                      </a:cubicBezTo>
                      <a:cubicBezTo>
                        <a:pt x="1595" y="1481"/>
                        <a:pt x="1595" y="1481"/>
                        <a:pt x="1595" y="1481"/>
                      </a:cubicBezTo>
                      <a:cubicBezTo>
                        <a:pt x="1590" y="1474"/>
                        <a:pt x="1590" y="1474"/>
                        <a:pt x="1590" y="1474"/>
                      </a:cubicBezTo>
                      <a:cubicBezTo>
                        <a:pt x="1589" y="1473"/>
                        <a:pt x="1589" y="1473"/>
                        <a:pt x="1589" y="1473"/>
                      </a:cubicBezTo>
                      <a:cubicBezTo>
                        <a:pt x="1588" y="1474"/>
                        <a:pt x="1588" y="1474"/>
                        <a:pt x="1588" y="1474"/>
                      </a:cubicBezTo>
                      <a:cubicBezTo>
                        <a:pt x="1588" y="1475"/>
                        <a:pt x="1588" y="1475"/>
                        <a:pt x="1588" y="1475"/>
                      </a:cubicBezTo>
                      <a:cubicBezTo>
                        <a:pt x="1588" y="1477"/>
                        <a:pt x="1588" y="1477"/>
                        <a:pt x="1588" y="1477"/>
                      </a:cubicBezTo>
                      <a:cubicBezTo>
                        <a:pt x="1584" y="1477"/>
                        <a:pt x="1584" y="1477"/>
                        <a:pt x="1584" y="1477"/>
                      </a:cubicBezTo>
                      <a:cubicBezTo>
                        <a:pt x="1585" y="1477"/>
                        <a:pt x="1585" y="1477"/>
                        <a:pt x="1585" y="1477"/>
                      </a:cubicBezTo>
                      <a:cubicBezTo>
                        <a:pt x="1585" y="1476"/>
                        <a:pt x="1585" y="1476"/>
                        <a:pt x="1585" y="1476"/>
                      </a:cubicBezTo>
                      <a:cubicBezTo>
                        <a:pt x="1584" y="1476"/>
                        <a:pt x="1584" y="1476"/>
                        <a:pt x="1584" y="1476"/>
                      </a:cubicBezTo>
                      <a:cubicBezTo>
                        <a:pt x="1583" y="1472"/>
                        <a:pt x="1583" y="1472"/>
                        <a:pt x="1583" y="1472"/>
                      </a:cubicBezTo>
                      <a:cubicBezTo>
                        <a:pt x="1585" y="1468"/>
                        <a:pt x="1585" y="1468"/>
                        <a:pt x="1585" y="1468"/>
                      </a:cubicBezTo>
                      <a:cubicBezTo>
                        <a:pt x="1583" y="1468"/>
                        <a:pt x="1583" y="1468"/>
                        <a:pt x="1583" y="1468"/>
                      </a:cubicBezTo>
                      <a:cubicBezTo>
                        <a:pt x="1583" y="1466"/>
                        <a:pt x="1583" y="1466"/>
                        <a:pt x="1583" y="1466"/>
                      </a:cubicBezTo>
                      <a:cubicBezTo>
                        <a:pt x="1586" y="1462"/>
                        <a:pt x="1586" y="1462"/>
                        <a:pt x="1586" y="1462"/>
                      </a:cubicBezTo>
                      <a:cubicBezTo>
                        <a:pt x="1579" y="1458"/>
                        <a:pt x="1579" y="1458"/>
                        <a:pt x="1579" y="1458"/>
                      </a:cubicBezTo>
                      <a:cubicBezTo>
                        <a:pt x="1577" y="1451"/>
                        <a:pt x="1577" y="1451"/>
                        <a:pt x="1577" y="1451"/>
                      </a:cubicBezTo>
                      <a:cubicBezTo>
                        <a:pt x="1580" y="1443"/>
                        <a:pt x="1580" y="1443"/>
                        <a:pt x="1580" y="1443"/>
                      </a:cubicBezTo>
                      <a:cubicBezTo>
                        <a:pt x="1572" y="1434"/>
                        <a:pt x="1572" y="1434"/>
                        <a:pt x="1572" y="1434"/>
                      </a:cubicBezTo>
                      <a:cubicBezTo>
                        <a:pt x="1570" y="1430"/>
                        <a:pt x="1570" y="1430"/>
                        <a:pt x="1570" y="1430"/>
                      </a:cubicBezTo>
                      <a:cubicBezTo>
                        <a:pt x="1571" y="1421"/>
                        <a:pt x="1571" y="1421"/>
                        <a:pt x="1571" y="1421"/>
                      </a:cubicBezTo>
                      <a:cubicBezTo>
                        <a:pt x="1573" y="1415"/>
                        <a:pt x="1573" y="1415"/>
                        <a:pt x="1573" y="1415"/>
                      </a:cubicBezTo>
                      <a:cubicBezTo>
                        <a:pt x="1561" y="1418"/>
                        <a:pt x="1561" y="1418"/>
                        <a:pt x="1561" y="1418"/>
                      </a:cubicBezTo>
                      <a:cubicBezTo>
                        <a:pt x="1550" y="1418"/>
                        <a:pt x="1550" y="1418"/>
                        <a:pt x="1550" y="1418"/>
                      </a:cubicBezTo>
                      <a:cubicBezTo>
                        <a:pt x="1544" y="1413"/>
                        <a:pt x="1544" y="1413"/>
                        <a:pt x="1544" y="1413"/>
                      </a:cubicBezTo>
                      <a:cubicBezTo>
                        <a:pt x="1536" y="1397"/>
                        <a:pt x="1536" y="1397"/>
                        <a:pt x="1536" y="1397"/>
                      </a:cubicBezTo>
                      <a:cubicBezTo>
                        <a:pt x="1533" y="1389"/>
                        <a:pt x="1533" y="1389"/>
                        <a:pt x="1533" y="1389"/>
                      </a:cubicBezTo>
                      <a:cubicBezTo>
                        <a:pt x="1530" y="1385"/>
                        <a:pt x="1530" y="1385"/>
                        <a:pt x="1530" y="1385"/>
                      </a:cubicBezTo>
                      <a:cubicBezTo>
                        <a:pt x="1526" y="1385"/>
                        <a:pt x="1526" y="1385"/>
                        <a:pt x="1526" y="1385"/>
                      </a:cubicBezTo>
                      <a:cubicBezTo>
                        <a:pt x="1519" y="1382"/>
                        <a:pt x="1519" y="1382"/>
                        <a:pt x="1519" y="1382"/>
                      </a:cubicBezTo>
                      <a:cubicBezTo>
                        <a:pt x="1512" y="1382"/>
                        <a:pt x="1512" y="1382"/>
                        <a:pt x="1512" y="1382"/>
                      </a:cubicBezTo>
                      <a:cubicBezTo>
                        <a:pt x="1512" y="1402"/>
                        <a:pt x="1512" y="1402"/>
                        <a:pt x="1512" y="1402"/>
                      </a:cubicBezTo>
                      <a:cubicBezTo>
                        <a:pt x="1502" y="1379"/>
                        <a:pt x="1502" y="1379"/>
                        <a:pt x="1502" y="1379"/>
                      </a:cubicBezTo>
                      <a:cubicBezTo>
                        <a:pt x="1484" y="1373"/>
                        <a:pt x="1484" y="1373"/>
                        <a:pt x="1484" y="1373"/>
                      </a:cubicBezTo>
                      <a:cubicBezTo>
                        <a:pt x="1482" y="1375"/>
                        <a:pt x="1482" y="1375"/>
                        <a:pt x="1482" y="1375"/>
                      </a:cubicBezTo>
                      <a:cubicBezTo>
                        <a:pt x="1481" y="1376"/>
                        <a:pt x="1481" y="1376"/>
                        <a:pt x="1481" y="1376"/>
                      </a:cubicBezTo>
                      <a:cubicBezTo>
                        <a:pt x="1482" y="1386"/>
                        <a:pt x="1482" y="1386"/>
                        <a:pt x="1482" y="1386"/>
                      </a:cubicBezTo>
                      <a:cubicBezTo>
                        <a:pt x="1481" y="1388"/>
                        <a:pt x="1481" y="1388"/>
                        <a:pt x="1481" y="1388"/>
                      </a:cubicBezTo>
                      <a:cubicBezTo>
                        <a:pt x="1476" y="1391"/>
                        <a:pt x="1476" y="1391"/>
                        <a:pt x="1476" y="1391"/>
                      </a:cubicBezTo>
                      <a:cubicBezTo>
                        <a:pt x="1474" y="1396"/>
                        <a:pt x="1474" y="1396"/>
                        <a:pt x="1474" y="1396"/>
                      </a:cubicBezTo>
                      <a:cubicBezTo>
                        <a:pt x="1472" y="1397"/>
                        <a:pt x="1472" y="1397"/>
                        <a:pt x="1472" y="1397"/>
                      </a:cubicBezTo>
                      <a:cubicBezTo>
                        <a:pt x="1471" y="1393"/>
                        <a:pt x="1471" y="1393"/>
                        <a:pt x="1471" y="1393"/>
                      </a:cubicBezTo>
                      <a:cubicBezTo>
                        <a:pt x="1473" y="1388"/>
                        <a:pt x="1473" y="1388"/>
                        <a:pt x="1473" y="1388"/>
                      </a:cubicBezTo>
                      <a:cubicBezTo>
                        <a:pt x="1475" y="1384"/>
                        <a:pt x="1475" y="1384"/>
                        <a:pt x="1475" y="1384"/>
                      </a:cubicBezTo>
                      <a:cubicBezTo>
                        <a:pt x="1474" y="1381"/>
                        <a:pt x="1474" y="1381"/>
                        <a:pt x="1474" y="1381"/>
                      </a:cubicBezTo>
                      <a:cubicBezTo>
                        <a:pt x="1472" y="1385"/>
                        <a:pt x="1472" y="1385"/>
                        <a:pt x="1472" y="1385"/>
                      </a:cubicBezTo>
                      <a:cubicBezTo>
                        <a:pt x="1467" y="1397"/>
                        <a:pt x="1467" y="1397"/>
                        <a:pt x="1467" y="1397"/>
                      </a:cubicBezTo>
                      <a:cubicBezTo>
                        <a:pt x="1466" y="1399"/>
                        <a:pt x="1466" y="1399"/>
                        <a:pt x="1466" y="1399"/>
                      </a:cubicBezTo>
                      <a:cubicBezTo>
                        <a:pt x="1462" y="1401"/>
                        <a:pt x="1462" y="1401"/>
                        <a:pt x="1462" y="1401"/>
                      </a:cubicBezTo>
                      <a:cubicBezTo>
                        <a:pt x="1461" y="1396"/>
                        <a:pt x="1461" y="1396"/>
                        <a:pt x="1461" y="1396"/>
                      </a:cubicBezTo>
                      <a:cubicBezTo>
                        <a:pt x="1462" y="1391"/>
                        <a:pt x="1462" y="1391"/>
                        <a:pt x="1462" y="1391"/>
                      </a:cubicBezTo>
                      <a:cubicBezTo>
                        <a:pt x="1454" y="1399"/>
                        <a:pt x="1454" y="1399"/>
                        <a:pt x="1454" y="1399"/>
                      </a:cubicBezTo>
                      <a:cubicBezTo>
                        <a:pt x="1451" y="1407"/>
                        <a:pt x="1451" y="1407"/>
                        <a:pt x="1451" y="1407"/>
                      </a:cubicBezTo>
                      <a:cubicBezTo>
                        <a:pt x="1449" y="1409"/>
                        <a:pt x="1449" y="1409"/>
                        <a:pt x="1449" y="1409"/>
                      </a:cubicBezTo>
                      <a:cubicBezTo>
                        <a:pt x="1448" y="1411"/>
                        <a:pt x="1448" y="1411"/>
                        <a:pt x="1448" y="1411"/>
                      </a:cubicBezTo>
                      <a:cubicBezTo>
                        <a:pt x="1437" y="1416"/>
                        <a:pt x="1437" y="1416"/>
                        <a:pt x="1437" y="1416"/>
                      </a:cubicBezTo>
                      <a:cubicBezTo>
                        <a:pt x="1435" y="1416"/>
                        <a:pt x="1435" y="1416"/>
                        <a:pt x="1435" y="1416"/>
                      </a:cubicBezTo>
                      <a:cubicBezTo>
                        <a:pt x="1428" y="1412"/>
                        <a:pt x="1428" y="1412"/>
                        <a:pt x="1428" y="1412"/>
                      </a:cubicBezTo>
                      <a:cubicBezTo>
                        <a:pt x="1415" y="1412"/>
                        <a:pt x="1415" y="1412"/>
                        <a:pt x="1415" y="1412"/>
                      </a:cubicBezTo>
                      <a:cubicBezTo>
                        <a:pt x="1406" y="1409"/>
                        <a:pt x="1406" y="1409"/>
                        <a:pt x="1406" y="1409"/>
                      </a:cubicBezTo>
                      <a:cubicBezTo>
                        <a:pt x="1401" y="1409"/>
                        <a:pt x="1401" y="1409"/>
                        <a:pt x="1401" y="1409"/>
                      </a:cubicBezTo>
                      <a:cubicBezTo>
                        <a:pt x="1394" y="1412"/>
                        <a:pt x="1394" y="1412"/>
                        <a:pt x="1394" y="1412"/>
                      </a:cubicBezTo>
                      <a:cubicBezTo>
                        <a:pt x="1391" y="1413"/>
                        <a:pt x="1391" y="1413"/>
                        <a:pt x="1391" y="1413"/>
                      </a:cubicBezTo>
                      <a:cubicBezTo>
                        <a:pt x="1385" y="1410"/>
                        <a:pt x="1385" y="1410"/>
                        <a:pt x="1385" y="1410"/>
                      </a:cubicBezTo>
                      <a:cubicBezTo>
                        <a:pt x="1381" y="1405"/>
                        <a:pt x="1381" y="1405"/>
                        <a:pt x="1381" y="1405"/>
                      </a:cubicBezTo>
                      <a:cubicBezTo>
                        <a:pt x="1375" y="1403"/>
                        <a:pt x="1375" y="1403"/>
                        <a:pt x="1375" y="1403"/>
                      </a:cubicBezTo>
                      <a:cubicBezTo>
                        <a:pt x="1371" y="1400"/>
                        <a:pt x="1371" y="1400"/>
                        <a:pt x="1371" y="1400"/>
                      </a:cubicBezTo>
                      <a:cubicBezTo>
                        <a:pt x="1366" y="1399"/>
                        <a:pt x="1366" y="1399"/>
                        <a:pt x="1366" y="1399"/>
                      </a:cubicBezTo>
                      <a:cubicBezTo>
                        <a:pt x="1364" y="1397"/>
                        <a:pt x="1364" y="1397"/>
                        <a:pt x="1364" y="1397"/>
                      </a:cubicBezTo>
                      <a:cubicBezTo>
                        <a:pt x="1361" y="1394"/>
                        <a:pt x="1361" y="1394"/>
                        <a:pt x="1361" y="1394"/>
                      </a:cubicBezTo>
                      <a:cubicBezTo>
                        <a:pt x="1356" y="1391"/>
                        <a:pt x="1356" y="1391"/>
                        <a:pt x="1356" y="1391"/>
                      </a:cubicBezTo>
                      <a:cubicBezTo>
                        <a:pt x="1351" y="1389"/>
                        <a:pt x="1351" y="1389"/>
                        <a:pt x="1351" y="1389"/>
                      </a:cubicBezTo>
                      <a:cubicBezTo>
                        <a:pt x="1338" y="1388"/>
                        <a:pt x="1338" y="1388"/>
                        <a:pt x="1338" y="1388"/>
                      </a:cubicBezTo>
                      <a:cubicBezTo>
                        <a:pt x="1334" y="1390"/>
                        <a:pt x="1334" y="1390"/>
                        <a:pt x="1334" y="1390"/>
                      </a:cubicBezTo>
                      <a:cubicBezTo>
                        <a:pt x="1329" y="1391"/>
                        <a:pt x="1329" y="1391"/>
                        <a:pt x="1329" y="1391"/>
                      </a:cubicBezTo>
                      <a:cubicBezTo>
                        <a:pt x="1325" y="1390"/>
                        <a:pt x="1325" y="1390"/>
                        <a:pt x="1325" y="1390"/>
                      </a:cubicBezTo>
                      <a:cubicBezTo>
                        <a:pt x="1325" y="1389"/>
                        <a:pt x="1325" y="1389"/>
                        <a:pt x="1325" y="1389"/>
                      </a:cubicBezTo>
                      <a:cubicBezTo>
                        <a:pt x="1324" y="1388"/>
                        <a:pt x="1324" y="1388"/>
                        <a:pt x="1324" y="1388"/>
                      </a:cubicBezTo>
                      <a:cubicBezTo>
                        <a:pt x="1317" y="1386"/>
                        <a:pt x="1317" y="1386"/>
                        <a:pt x="1317" y="1386"/>
                      </a:cubicBezTo>
                      <a:cubicBezTo>
                        <a:pt x="1315" y="1384"/>
                        <a:pt x="1315" y="1384"/>
                        <a:pt x="1315" y="1384"/>
                      </a:cubicBezTo>
                      <a:cubicBezTo>
                        <a:pt x="1310" y="1385"/>
                        <a:pt x="1310" y="1385"/>
                        <a:pt x="1310" y="1385"/>
                      </a:cubicBezTo>
                      <a:cubicBezTo>
                        <a:pt x="1307" y="1385"/>
                        <a:pt x="1307" y="1385"/>
                        <a:pt x="1307" y="1385"/>
                      </a:cubicBezTo>
                      <a:cubicBezTo>
                        <a:pt x="1307" y="1384"/>
                        <a:pt x="1307" y="1384"/>
                        <a:pt x="1307" y="1384"/>
                      </a:cubicBezTo>
                      <a:cubicBezTo>
                        <a:pt x="1302" y="1385"/>
                        <a:pt x="1302" y="1385"/>
                        <a:pt x="1302" y="1385"/>
                      </a:cubicBezTo>
                      <a:cubicBezTo>
                        <a:pt x="1298" y="1374"/>
                        <a:pt x="1298" y="1374"/>
                        <a:pt x="1298" y="1374"/>
                      </a:cubicBezTo>
                      <a:cubicBezTo>
                        <a:pt x="1297" y="1373"/>
                        <a:pt x="1297" y="1373"/>
                        <a:pt x="1297" y="1373"/>
                      </a:cubicBezTo>
                      <a:cubicBezTo>
                        <a:pt x="1291" y="1356"/>
                        <a:pt x="1291" y="1356"/>
                        <a:pt x="1291" y="1356"/>
                      </a:cubicBezTo>
                      <a:cubicBezTo>
                        <a:pt x="1287" y="1356"/>
                        <a:pt x="1287" y="1356"/>
                        <a:pt x="1287" y="1356"/>
                      </a:cubicBezTo>
                      <a:cubicBezTo>
                        <a:pt x="1285" y="1356"/>
                        <a:pt x="1285" y="1356"/>
                        <a:pt x="1285" y="1356"/>
                      </a:cubicBezTo>
                      <a:cubicBezTo>
                        <a:pt x="1285" y="1374"/>
                        <a:pt x="1285" y="1374"/>
                        <a:pt x="1285" y="1374"/>
                      </a:cubicBezTo>
                      <a:cubicBezTo>
                        <a:pt x="1255" y="1374"/>
                        <a:pt x="1255" y="1374"/>
                        <a:pt x="1255" y="1374"/>
                      </a:cubicBezTo>
                      <a:cubicBezTo>
                        <a:pt x="1018" y="1374"/>
                        <a:pt x="781" y="1373"/>
                        <a:pt x="544" y="1374"/>
                      </a:cubicBezTo>
                      <a:cubicBezTo>
                        <a:pt x="511" y="1374"/>
                        <a:pt x="511" y="1374"/>
                        <a:pt x="511" y="1374"/>
                      </a:cubicBezTo>
                      <a:cubicBezTo>
                        <a:pt x="511" y="1371"/>
                        <a:pt x="511" y="1371"/>
                        <a:pt x="511" y="1371"/>
                      </a:cubicBezTo>
                      <a:cubicBezTo>
                        <a:pt x="507" y="1369"/>
                        <a:pt x="507" y="1369"/>
                        <a:pt x="507" y="1369"/>
                      </a:cubicBezTo>
                      <a:cubicBezTo>
                        <a:pt x="505" y="1370"/>
                        <a:pt x="505" y="1370"/>
                        <a:pt x="505" y="1370"/>
                      </a:cubicBezTo>
                      <a:cubicBezTo>
                        <a:pt x="504" y="1369"/>
                        <a:pt x="504" y="1369"/>
                        <a:pt x="504" y="1369"/>
                      </a:cubicBezTo>
                      <a:cubicBezTo>
                        <a:pt x="505" y="1367"/>
                        <a:pt x="505" y="1367"/>
                        <a:pt x="505" y="1367"/>
                      </a:cubicBezTo>
                      <a:cubicBezTo>
                        <a:pt x="511" y="1365"/>
                        <a:pt x="511" y="1365"/>
                        <a:pt x="511" y="1365"/>
                      </a:cubicBezTo>
                      <a:cubicBezTo>
                        <a:pt x="516" y="1365"/>
                        <a:pt x="516" y="1365"/>
                        <a:pt x="516" y="1365"/>
                      </a:cubicBezTo>
                      <a:cubicBezTo>
                        <a:pt x="516" y="1362"/>
                        <a:pt x="516" y="1362"/>
                        <a:pt x="516" y="1362"/>
                      </a:cubicBezTo>
                      <a:cubicBezTo>
                        <a:pt x="515" y="1362"/>
                        <a:pt x="515" y="1362"/>
                        <a:pt x="515" y="1362"/>
                      </a:cubicBezTo>
                      <a:cubicBezTo>
                        <a:pt x="514" y="1361"/>
                        <a:pt x="514" y="1361"/>
                        <a:pt x="514" y="1361"/>
                      </a:cubicBezTo>
                      <a:cubicBezTo>
                        <a:pt x="513" y="1360"/>
                        <a:pt x="513" y="1360"/>
                        <a:pt x="513" y="1360"/>
                      </a:cubicBezTo>
                      <a:cubicBezTo>
                        <a:pt x="506" y="1362"/>
                        <a:pt x="506" y="1362"/>
                        <a:pt x="506" y="1362"/>
                      </a:cubicBezTo>
                      <a:cubicBezTo>
                        <a:pt x="501" y="1361"/>
                        <a:pt x="501" y="1361"/>
                        <a:pt x="501" y="1361"/>
                      </a:cubicBezTo>
                      <a:cubicBezTo>
                        <a:pt x="500" y="1360"/>
                        <a:pt x="500" y="1360"/>
                        <a:pt x="500" y="1360"/>
                      </a:cubicBezTo>
                      <a:cubicBezTo>
                        <a:pt x="500" y="1359"/>
                        <a:pt x="500" y="1359"/>
                        <a:pt x="500" y="1359"/>
                      </a:cubicBezTo>
                      <a:cubicBezTo>
                        <a:pt x="499" y="1357"/>
                        <a:pt x="499" y="1357"/>
                        <a:pt x="499" y="1357"/>
                      </a:cubicBezTo>
                      <a:cubicBezTo>
                        <a:pt x="499" y="1355"/>
                        <a:pt x="499" y="1355"/>
                        <a:pt x="499" y="1355"/>
                      </a:cubicBezTo>
                      <a:cubicBezTo>
                        <a:pt x="500" y="1354"/>
                        <a:pt x="500" y="1354"/>
                        <a:pt x="500" y="1354"/>
                      </a:cubicBezTo>
                      <a:cubicBezTo>
                        <a:pt x="501" y="1342"/>
                        <a:pt x="501" y="1342"/>
                        <a:pt x="501" y="1342"/>
                      </a:cubicBezTo>
                      <a:cubicBezTo>
                        <a:pt x="498" y="1341"/>
                        <a:pt x="498" y="1341"/>
                        <a:pt x="498" y="1341"/>
                      </a:cubicBezTo>
                      <a:cubicBezTo>
                        <a:pt x="498" y="1344"/>
                        <a:pt x="498" y="1344"/>
                        <a:pt x="498" y="1344"/>
                      </a:cubicBezTo>
                      <a:cubicBezTo>
                        <a:pt x="493" y="1348"/>
                        <a:pt x="493" y="1348"/>
                        <a:pt x="493" y="1348"/>
                      </a:cubicBezTo>
                      <a:cubicBezTo>
                        <a:pt x="490" y="1354"/>
                        <a:pt x="490" y="1354"/>
                        <a:pt x="490" y="1354"/>
                      </a:cubicBezTo>
                      <a:cubicBezTo>
                        <a:pt x="488" y="1353"/>
                        <a:pt x="488" y="1353"/>
                        <a:pt x="488" y="1353"/>
                      </a:cubicBezTo>
                      <a:cubicBezTo>
                        <a:pt x="486" y="1349"/>
                        <a:pt x="486" y="1349"/>
                        <a:pt x="486" y="1349"/>
                      </a:cubicBezTo>
                      <a:cubicBezTo>
                        <a:pt x="486" y="1348"/>
                        <a:pt x="486" y="1348"/>
                        <a:pt x="486" y="1348"/>
                      </a:cubicBezTo>
                      <a:cubicBezTo>
                        <a:pt x="488" y="1342"/>
                        <a:pt x="488" y="1342"/>
                        <a:pt x="488" y="1342"/>
                      </a:cubicBezTo>
                      <a:cubicBezTo>
                        <a:pt x="484" y="1342"/>
                        <a:pt x="484" y="1342"/>
                        <a:pt x="484" y="1342"/>
                      </a:cubicBezTo>
                      <a:cubicBezTo>
                        <a:pt x="484" y="1340"/>
                        <a:pt x="484" y="1340"/>
                        <a:pt x="484" y="1340"/>
                      </a:cubicBezTo>
                      <a:cubicBezTo>
                        <a:pt x="483" y="1340"/>
                        <a:pt x="483" y="1340"/>
                        <a:pt x="483" y="1340"/>
                      </a:cubicBezTo>
                      <a:cubicBezTo>
                        <a:pt x="482" y="1337"/>
                        <a:pt x="482" y="1337"/>
                        <a:pt x="482" y="1337"/>
                      </a:cubicBezTo>
                      <a:cubicBezTo>
                        <a:pt x="482" y="1335"/>
                        <a:pt x="482" y="1335"/>
                        <a:pt x="482" y="1335"/>
                      </a:cubicBezTo>
                      <a:cubicBezTo>
                        <a:pt x="480" y="1332"/>
                        <a:pt x="480" y="1332"/>
                        <a:pt x="480" y="1332"/>
                      </a:cubicBezTo>
                      <a:cubicBezTo>
                        <a:pt x="478" y="1328"/>
                        <a:pt x="478" y="1328"/>
                        <a:pt x="478" y="1328"/>
                      </a:cubicBezTo>
                      <a:cubicBezTo>
                        <a:pt x="477" y="1329"/>
                        <a:pt x="477" y="1329"/>
                        <a:pt x="477" y="1329"/>
                      </a:cubicBezTo>
                      <a:cubicBezTo>
                        <a:pt x="479" y="1333"/>
                        <a:pt x="479" y="1333"/>
                        <a:pt x="479" y="1333"/>
                      </a:cubicBezTo>
                      <a:cubicBezTo>
                        <a:pt x="478" y="1336"/>
                        <a:pt x="478" y="1336"/>
                        <a:pt x="478" y="1336"/>
                      </a:cubicBezTo>
                      <a:cubicBezTo>
                        <a:pt x="475" y="1332"/>
                        <a:pt x="475" y="1332"/>
                        <a:pt x="475" y="1332"/>
                      </a:cubicBezTo>
                      <a:cubicBezTo>
                        <a:pt x="473" y="1336"/>
                        <a:pt x="473" y="1336"/>
                        <a:pt x="473" y="1336"/>
                      </a:cubicBezTo>
                      <a:cubicBezTo>
                        <a:pt x="471" y="1338"/>
                        <a:pt x="471" y="1338"/>
                        <a:pt x="471" y="1338"/>
                      </a:cubicBezTo>
                      <a:cubicBezTo>
                        <a:pt x="465" y="1337"/>
                        <a:pt x="465" y="1337"/>
                        <a:pt x="465" y="1337"/>
                      </a:cubicBezTo>
                      <a:cubicBezTo>
                        <a:pt x="461" y="1334"/>
                        <a:pt x="461" y="1334"/>
                        <a:pt x="461" y="1334"/>
                      </a:cubicBezTo>
                      <a:cubicBezTo>
                        <a:pt x="458" y="1332"/>
                        <a:pt x="458" y="1332"/>
                        <a:pt x="458" y="1332"/>
                      </a:cubicBezTo>
                      <a:cubicBezTo>
                        <a:pt x="456" y="1328"/>
                        <a:pt x="456" y="1328"/>
                        <a:pt x="456" y="1328"/>
                      </a:cubicBezTo>
                      <a:cubicBezTo>
                        <a:pt x="455" y="1326"/>
                        <a:pt x="455" y="1326"/>
                        <a:pt x="455" y="1326"/>
                      </a:cubicBezTo>
                      <a:cubicBezTo>
                        <a:pt x="459" y="1323"/>
                        <a:pt x="459" y="1323"/>
                        <a:pt x="459" y="1323"/>
                      </a:cubicBezTo>
                      <a:cubicBezTo>
                        <a:pt x="459" y="1321"/>
                        <a:pt x="459" y="1321"/>
                        <a:pt x="459" y="1321"/>
                      </a:cubicBezTo>
                      <a:cubicBezTo>
                        <a:pt x="459" y="1317"/>
                        <a:pt x="459" y="1317"/>
                        <a:pt x="459" y="1317"/>
                      </a:cubicBezTo>
                      <a:cubicBezTo>
                        <a:pt x="458" y="1315"/>
                        <a:pt x="458" y="1315"/>
                        <a:pt x="458" y="1315"/>
                      </a:cubicBezTo>
                      <a:cubicBezTo>
                        <a:pt x="459" y="1311"/>
                        <a:pt x="459" y="1311"/>
                        <a:pt x="459" y="1311"/>
                      </a:cubicBezTo>
                      <a:cubicBezTo>
                        <a:pt x="457" y="1310"/>
                        <a:pt x="457" y="1310"/>
                        <a:pt x="457" y="1310"/>
                      </a:cubicBezTo>
                      <a:cubicBezTo>
                        <a:pt x="454" y="1313"/>
                        <a:pt x="454" y="1313"/>
                        <a:pt x="454" y="1313"/>
                      </a:cubicBezTo>
                      <a:cubicBezTo>
                        <a:pt x="451" y="1313"/>
                        <a:pt x="451" y="1313"/>
                        <a:pt x="451" y="1313"/>
                      </a:cubicBezTo>
                      <a:cubicBezTo>
                        <a:pt x="449" y="1311"/>
                        <a:pt x="449" y="1311"/>
                        <a:pt x="449" y="1311"/>
                      </a:cubicBezTo>
                      <a:cubicBezTo>
                        <a:pt x="448" y="1306"/>
                        <a:pt x="448" y="1306"/>
                        <a:pt x="448" y="1306"/>
                      </a:cubicBezTo>
                      <a:cubicBezTo>
                        <a:pt x="447" y="1306"/>
                        <a:pt x="447" y="1306"/>
                        <a:pt x="447" y="1306"/>
                      </a:cubicBezTo>
                      <a:cubicBezTo>
                        <a:pt x="441" y="1309"/>
                        <a:pt x="441" y="1309"/>
                        <a:pt x="441" y="1309"/>
                      </a:cubicBezTo>
                      <a:cubicBezTo>
                        <a:pt x="436" y="1307"/>
                        <a:pt x="436" y="1307"/>
                        <a:pt x="436" y="1307"/>
                      </a:cubicBezTo>
                      <a:cubicBezTo>
                        <a:pt x="434" y="1308"/>
                        <a:pt x="434" y="1308"/>
                        <a:pt x="434" y="1308"/>
                      </a:cubicBezTo>
                      <a:cubicBezTo>
                        <a:pt x="430" y="1305"/>
                        <a:pt x="430" y="1305"/>
                        <a:pt x="430" y="1305"/>
                      </a:cubicBezTo>
                      <a:cubicBezTo>
                        <a:pt x="429" y="1307"/>
                        <a:pt x="429" y="1307"/>
                        <a:pt x="429" y="1307"/>
                      </a:cubicBezTo>
                      <a:cubicBezTo>
                        <a:pt x="427" y="1309"/>
                        <a:pt x="427" y="1309"/>
                        <a:pt x="427" y="1309"/>
                      </a:cubicBezTo>
                      <a:cubicBezTo>
                        <a:pt x="425" y="1307"/>
                        <a:pt x="425" y="1307"/>
                        <a:pt x="425" y="1307"/>
                      </a:cubicBezTo>
                      <a:cubicBezTo>
                        <a:pt x="410" y="1306"/>
                        <a:pt x="410" y="1306"/>
                        <a:pt x="410" y="1306"/>
                      </a:cubicBezTo>
                      <a:cubicBezTo>
                        <a:pt x="408" y="1304"/>
                        <a:pt x="408" y="1304"/>
                        <a:pt x="408" y="1304"/>
                      </a:cubicBezTo>
                      <a:cubicBezTo>
                        <a:pt x="421" y="1301"/>
                        <a:pt x="421" y="1301"/>
                        <a:pt x="421" y="1301"/>
                      </a:cubicBezTo>
                      <a:cubicBezTo>
                        <a:pt x="423" y="1299"/>
                        <a:pt x="423" y="1299"/>
                        <a:pt x="423" y="1299"/>
                      </a:cubicBezTo>
                      <a:cubicBezTo>
                        <a:pt x="417" y="1299"/>
                        <a:pt x="417" y="1299"/>
                        <a:pt x="417" y="1299"/>
                      </a:cubicBezTo>
                      <a:cubicBezTo>
                        <a:pt x="418" y="1294"/>
                        <a:pt x="418" y="1294"/>
                        <a:pt x="418" y="1294"/>
                      </a:cubicBezTo>
                      <a:cubicBezTo>
                        <a:pt x="413" y="1292"/>
                        <a:pt x="413" y="1292"/>
                        <a:pt x="413" y="1292"/>
                      </a:cubicBezTo>
                      <a:cubicBezTo>
                        <a:pt x="410" y="1291"/>
                        <a:pt x="410" y="1291"/>
                        <a:pt x="410" y="1291"/>
                      </a:cubicBezTo>
                      <a:cubicBezTo>
                        <a:pt x="410" y="1291"/>
                        <a:pt x="410" y="1291"/>
                        <a:pt x="410" y="1291"/>
                      </a:cubicBezTo>
                      <a:cubicBezTo>
                        <a:pt x="413" y="1291"/>
                        <a:pt x="413" y="1291"/>
                        <a:pt x="413" y="1291"/>
                      </a:cubicBezTo>
                      <a:cubicBezTo>
                        <a:pt x="416" y="1289"/>
                        <a:pt x="416" y="1289"/>
                        <a:pt x="416" y="1289"/>
                      </a:cubicBezTo>
                      <a:cubicBezTo>
                        <a:pt x="413" y="1286"/>
                        <a:pt x="413" y="1286"/>
                        <a:pt x="413" y="1286"/>
                      </a:cubicBezTo>
                      <a:cubicBezTo>
                        <a:pt x="405" y="1285"/>
                        <a:pt x="405" y="1285"/>
                        <a:pt x="405" y="1285"/>
                      </a:cubicBezTo>
                      <a:cubicBezTo>
                        <a:pt x="402" y="1289"/>
                        <a:pt x="402" y="1289"/>
                        <a:pt x="402" y="1289"/>
                      </a:cubicBezTo>
                      <a:cubicBezTo>
                        <a:pt x="400" y="1287"/>
                        <a:pt x="400" y="1287"/>
                        <a:pt x="400" y="1287"/>
                      </a:cubicBezTo>
                      <a:cubicBezTo>
                        <a:pt x="391" y="1286"/>
                        <a:pt x="391" y="1286"/>
                        <a:pt x="391" y="1286"/>
                      </a:cubicBezTo>
                      <a:cubicBezTo>
                        <a:pt x="390" y="1288"/>
                        <a:pt x="390" y="1288"/>
                        <a:pt x="390" y="1288"/>
                      </a:cubicBezTo>
                      <a:cubicBezTo>
                        <a:pt x="391" y="1290"/>
                        <a:pt x="391" y="1290"/>
                        <a:pt x="391" y="1290"/>
                      </a:cubicBezTo>
                      <a:cubicBezTo>
                        <a:pt x="389" y="1291"/>
                        <a:pt x="389" y="1291"/>
                        <a:pt x="389" y="1291"/>
                      </a:cubicBezTo>
                      <a:cubicBezTo>
                        <a:pt x="378" y="1285"/>
                        <a:pt x="378" y="1285"/>
                        <a:pt x="378" y="1285"/>
                      </a:cubicBezTo>
                      <a:cubicBezTo>
                        <a:pt x="373" y="1280"/>
                        <a:pt x="373" y="1280"/>
                        <a:pt x="373" y="1280"/>
                      </a:cubicBezTo>
                      <a:cubicBezTo>
                        <a:pt x="372" y="1277"/>
                        <a:pt x="372" y="1277"/>
                        <a:pt x="372" y="1277"/>
                      </a:cubicBezTo>
                      <a:cubicBezTo>
                        <a:pt x="372" y="1274"/>
                        <a:pt x="372" y="1274"/>
                        <a:pt x="372" y="1274"/>
                      </a:cubicBezTo>
                      <a:cubicBezTo>
                        <a:pt x="375" y="1272"/>
                        <a:pt x="375" y="1272"/>
                        <a:pt x="375" y="1272"/>
                      </a:cubicBezTo>
                      <a:cubicBezTo>
                        <a:pt x="378" y="1273"/>
                        <a:pt x="378" y="1273"/>
                        <a:pt x="378" y="1273"/>
                      </a:cubicBezTo>
                      <a:cubicBezTo>
                        <a:pt x="381" y="1271"/>
                        <a:pt x="381" y="1271"/>
                        <a:pt x="381" y="1271"/>
                      </a:cubicBezTo>
                      <a:cubicBezTo>
                        <a:pt x="380" y="1269"/>
                        <a:pt x="380" y="1269"/>
                        <a:pt x="380" y="1269"/>
                      </a:cubicBezTo>
                      <a:cubicBezTo>
                        <a:pt x="378" y="1268"/>
                        <a:pt x="378" y="1268"/>
                        <a:pt x="378" y="1268"/>
                      </a:cubicBezTo>
                      <a:cubicBezTo>
                        <a:pt x="372" y="1269"/>
                        <a:pt x="372" y="1269"/>
                        <a:pt x="372" y="1269"/>
                      </a:cubicBezTo>
                      <a:cubicBezTo>
                        <a:pt x="373" y="1267"/>
                        <a:pt x="373" y="1267"/>
                        <a:pt x="373" y="1267"/>
                      </a:cubicBezTo>
                      <a:cubicBezTo>
                        <a:pt x="378" y="1264"/>
                        <a:pt x="378" y="1264"/>
                        <a:pt x="378" y="1264"/>
                      </a:cubicBezTo>
                      <a:cubicBezTo>
                        <a:pt x="384" y="1265"/>
                        <a:pt x="384" y="1265"/>
                        <a:pt x="384" y="1265"/>
                      </a:cubicBezTo>
                      <a:cubicBezTo>
                        <a:pt x="385" y="1264"/>
                        <a:pt x="385" y="1264"/>
                        <a:pt x="385" y="1264"/>
                      </a:cubicBezTo>
                      <a:cubicBezTo>
                        <a:pt x="380" y="1262"/>
                        <a:pt x="380" y="1262"/>
                        <a:pt x="380" y="1262"/>
                      </a:cubicBezTo>
                      <a:cubicBezTo>
                        <a:pt x="379" y="1260"/>
                        <a:pt x="379" y="1260"/>
                        <a:pt x="379" y="1260"/>
                      </a:cubicBezTo>
                      <a:cubicBezTo>
                        <a:pt x="382" y="1256"/>
                        <a:pt x="382" y="1256"/>
                        <a:pt x="382" y="1256"/>
                      </a:cubicBezTo>
                      <a:cubicBezTo>
                        <a:pt x="379" y="1251"/>
                        <a:pt x="379" y="1251"/>
                        <a:pt x="379" y="1251"/>
                      </a:cubicBezTo>
                      <a:cubicBezTo>
                        <a:pt x="374" y="1258"/>
                        <a:pt x="374" y="1258"/>
                        <a:pt x="374" y="1258"/>
                      </a:cubicBezTo>
                      <a:cubicBezTo>
                        <a:pt x="372" y="1259"/>
                        <a:pt x="372" y="1259"/>
                        <a:pt x="372" y="1259"/>
                      </a:cubicBezTo>
                      <a:cubicBezTo>
                        <a:pt x="370" y="1258"/>
                        <a:pt x="370" y="1258"/>
                        <a:pt x="370" y="1258"/>
                      </a:cubicBezTo>
                      <a:cubicBezTo>
                        <a:pt x="369" y="1254"/>
                        <a:pt x="369" y="1254"/>
                        <a:pt x="369" y="1254"/>
                      </a:cubicBezTo>
                      <a:cubicBezTo>
                        <a:pt x="369" y="1248"/>
                        <a:pt x="369" y="1248"/>
                        <a:pt x="369" y="1248"/>
                      </a:cubicBezTo>
                      <a:cubicBezTo>
                        <a:pt x="370" y="1242"/>
                        <a:pt x="370" y="1242"/>
                        <a:pt x="370" y="1242"/>
                      </a:cubicBezTo>
                      <a:cubicBezTo>
                        <a:pt x="369" y="1241"/>
                        <a:pt x="369" y="1241"/>
                        <a:pt x="369" y="1241"/>
                      </a:cubicBezTo>
                      <a:cubicBezTo>
                        <a:pt x="368" y="1239"/>
                        <a:pt x="368" y="1239"/>
                        <a:pt x="368" y="1239"/>
                      </a:cubicBezTo>
                      <a:cubicBezTo>
                        <a:pt x="368" y="1237"/>
                        <a:pt x="368" y="1237"/>
                        <a:pt x="368" y="1237"/>
                      </a:cubicBezTo>
                      <a:cubicBezTo>
                        <a:pt x="370" y="1231"/>
                        <a:pt x="370" y="1231"/>
                        <a:pt x="370" y="1231"/>
                      </a:cubicBezTo>
                      <a:cubicBezTo>
                        <a:pt x="369" y="1228"/>
                        <a:pt x="369" y="1228"/>
                        <a:pt x="369" y="1228"/>
                      </a:cubicBezTo>
                      <a:cubicBezTo>
                        <a:pt x="367" y="1227"/>
                        <a:pt x="367" y="1227"/>
                        <a:pt x="367" y="1227"/>
                      </a:cubicBezTo>
                      <a:cubicBezTo>
                        <a:pt x="367" y="1223"/>
                        <a:pt x="367" y="1223"/>
                        <a:pt x="367" y="1223"/>
                      </a:cubicBezTo>
                      <a:cubicBezTo>
                        <a:pt x="366" y="1221"/>
                        <a:pt x="366" y="1221"/>
                        <a:pt x="366" y="1221"/>
                      </a:cubicBezTo>
                      <a:cubicBezTo>
                        <a:pt x="361" y="1224"/>
                        <a:pt x="361" y="1224"/>
                        <a:pt x="361" y="1224"/>
                      </a:cubicBezTo>
                      <a:cubicBezTo>
                        <a:pt x="356" y="1224"/>
                        <a:pt x="356" y="1224"/>
                        <a:pt x="356" y="1224"/>
                      </a:cubicBezTo>
                      <a:cubicBezTo>
                        <a:pt x="357" y="1222"/>
                        <a:pt x="357" y="1222"/>
                        <a:pt x="357" y="1222"/>
                      </a:cubicBezTo>
                      <a:cubicBezTo>
                        <a:pt x="358" y="1221"/>
                        <a:pt x="358" y="1221"/>
                        <a:pt x="358" y="1221"/>
                      </a:cubicBezTo>
                      <a:cubicBezTo>
                        <a:pt x="358" y="1218"/>
                        <a:pt x="358" y="1218"/>
                        <a:pt x="358" y="1218"/>
                      </a:cubicBezTo>
                      <a:cubicBezTo>
                        <a:pt x="357" y="1216"/>
                        <a:pt x="357" y="1216"/>
                        <a:pt x="357" y="1216"/>
                      </a:cubicBezTo>
                      <a:cubicBezTo>
                        <a:pt x="354" y="1216"/>
                        <a:pt x="354" y="1216"/>
                        <a:pt x="354" y="1216"/>
                      </a:cubicBezTo>
                      <a:cubicBezTo>
                        <a:pt x="349" y="1217"/>
                        <a:pt x="349" y="1217"/>
                        <a:pt x="349" y="1217"/>
                      </a:cubicBezTo>
                      <a:cubicBezTo>
                        <a:pt x="343" y="1216"/>
                        <a:pt x="343" y="1216"/>
                        <a:pt x="343" y="1216"/>
                      </a:cubicBezTo>
                      <a:cubicBezTo>
                        <a:pt x="342" y="1215"/>
                        <a:pt x="342" y="1215"/>
                        <a:pt x="342" y="1215"/>
                      </a:cubicBezTo>
                      <a:cubicBezTo>
                        <a:pt x="341" y="1208"/>
                        <a:pt x="341" y="1208"/>
                        <a:pt x="341" y="1208"/>
                      </a:cubicBezTo>
                      <a:cubicBezTo>
                        <a:pt x="338" y="1207"/>
                        <a:pt x="338" y="1207"/>
                        <a:pt x="338" y="1207"/>
                      </a:cubicBezTo>
                      <a:cubicBezTo>
                        <a:pt x="335" y="1201"/>
                        <a:pt x="335" y="1201"/>
                        <a:pt x="335" y="1201"/>
                      </a:cubicBezTo>
                      <a:cubicBezTo>
                        <a:pt x="334" y="1198"/>
                        <a:pt x="334" y="1198"/>
                        <a:pt x="334" y="1198"/>
                      </a:cubicBezTo>
                      <a:cubicBezTo>
                        <a:pt x="332" y="1195"/>
                        <a:pt x="332" y="1195"/>
                        <a:pt x="332" y="1195"/>
                      </a:cubicBezTo>
                      <a:cubicBezTo>
                        <a:pt x="334" y="1189"/>
                        <a:pt x="334" y="1189"/>
                        <a:pt x="334" y="1189"/>
                      </a:cubicBezTo>
                      <a:cubicBezTo>
                        <a:pt x="335" y="1186"/>
                        <a:pt x="335" y="1186"/>
                        <a:pt x="335" y="1186"/>
                      </a:cubicBezTo>
                      <a:cubicBezTo>
                        <a:pt x="336" y="1180"/>
                        <a:pt x="336" y="1180"/>
                        <a:pt x="336" y="1180"/>
                      </a:cubicBezTo>
                      <a:cubicBezTo>
                        <a:pt x="335" y="1174"/>
                        <a:pt x="335" y="1174"/>
                        <a:pt x="335" y="1174"/>
                      </a:cubicBezTo>
                      <a:cubicBezTo>
                        <a:pt x="335" y="1173"/>
                        <a:pt x="335" y="1173"/>
                        <a:pt x="335" y="1173"/>
                      </a:cubicBezTo>
                      <a:cubicBezTo>
                        <a:pt x="333" y="1172"/>
                        <a:pt x="333" y="1172"/>
                        <a:pt x="333" y="1172"/>
                      </a:cubicBezTo>
                      <a:cubicBezTo>
                        <a:pt x="330" y="1174"/>
                        <a:pt x="330" y="1174"/>
                        <a:pt x="330" y="1174"/>
                      </a:cubicBezTo>
                      <a:cubicBezTo>
                        <a:pt x="329" y="1175"/>
                        <a:pt x="329" y="1175"/>
                        <a:pt x="329" y="1175"/>
                      </a:cubicBezTo>
                      <a:cubicBezTo>
                        <a:pt x="328" y="1174"/>
                        <a:pt x="328" y="1174"/>
                        <a:pt x="328" y="1174"/>
                      </a:cubicBezTo>
                      <a:cubicBezTo>
                        <a:pt x="328" y="1173"/>
                        <a:pt x="328" y="1173"/>
                        <a:pt x="328" y="1173"/>
                      </a:cubicBezTo>
                      <a:cubicBezTo>
                        <a:pt x="327" y="1173"/>
                        <a:pt x="327" y="1173"/>
                        <a:pt x="327" y="1173"/>
                      </a:cubicBezTo>
                      <a:cubicBezTo>
                        <a:pt x="319" y="1165"/>
                        <a:pt x="319" y="1165"/>
                        <a:pt x="319" y="1165"/>
                      </a:cubicBezTo>
                      <a:cubicBezTo>
                        <a:pt x="316" y="1160"/>
                        <a:pt x="316" y="1160"/>
                        <a:pt x="316" y="1160"/>
                      </a:cubicBezTo>
                      <a:cubicBezTo>
                        <a:pt x="314" y="1157"/>
                        <a:pt x="314" y="1157"/>
                        <a:pt x="314" y="1157"/>
                      </a:cubicBezTo>
                      <a:cubicBezTo>
                        <a:pt x="306" y="1150"/>
                        <a:pt x="306" y="1150"/>
                        <a:pt x="306" y="1150"/>
                      </a:cubicBezTo>
                      <a:cubicBezTo>
                        <a:pt x="305" y="1148"/>
                        <a:pt x="305" y="1148"/>
                        <a:pt x="305" y="1148"/>
                      </a:cubicBezTo>
                      <a:cubicBezTo>
                        <a:pt x="306" y="1144"/>
                        <a:pt x="306" y="1144"/>
                        <a:pt x="306" y="1144"/>
                      </a:cubicBezTo>
                      <a:cubicBezTo>
                        <a:pt x="308" y="1142"/>
                        <a:pt x="308" y="1142"/>
                        <a:pt x="308" y="1142"/>
                      </a:cubicBezTo>
                      <a:cubicBezTo>
                        <a:pt x="311" y="1140"/>
                        <a:pt x="311" y="1140"/>
                        <a:pt x="311" y="1140"/>
                      </a:cubicBezTo>
                      <a:cubicBezTo>
                        <a:pt x="310" y="1137"/>
                        <a:pt x="310" y="1137"/>
                        <a:pt x="310" y="1137"/>
                      </a:cubicBezTo>
                      <a:cubicBezTo>
                        <a:pt x="303" y="1138"/>
                        <a:pt x="303" y="1138"/>
                        <a:pt x="303" y="1138"/>
                      </a:cubicBezTo>
                      <a:cubicBezTo>
                        <a:pt x="301" y="1137"/>
                        <a:pt x="301" y="1137"/>
                        <a:pt x="301" y="1137"/>
                      </a:cubicBezTo>
                      <a:cubicBezTo>
                        <a:pt x="297" y="1130"/>
                        <a:pt x="297" y="1130"/>
                        <a:pt x="297" y="1130"/>
                      </a:cubicBezTo>
                      <a:cubicBezTo>
                        <a:pt x="296" y="1129"/>
                        <a:pt x="296" y="1129"/>
                        <a:pt x="296" y="1129"/>
                      </a:cubicBezTo>
                      <a:cubicBezTo>
                        <a:pt x="296" y="1122"/>
                        <a:pt x="296" y="1122"/>
                        <a:pt x="296" y="1122"/>
                      </a:cubicBezTo>
                      <a:cubicBezTo>
                        <a:pt x="298" y="1118"/>
                        <a:pt x="298" y="1118"/>
                        <a:pt x="298" y="1118"/>
                      </a:cubicBezTo>
                      <a:cubicBezTo>
                        <a:pt x="299" y="1115"/>
                        <a:pt x="299" y="1115"/>
                        <a:pt x="299" y="1115"/>
                      </a:cubicBezTo>
                      <a:cubicBezTo>
                        <a:pt x="302" y="1113"/>
                        <a:pt x="302" y="1113"/>
                        <a:pt x="302" y="1113"/>
                      </a:cubicBezTo>
                      <a:cubicBezTo>
                        <a:pt x="305" y="1117"/>
                        <a:pt x="305" y="1117"/>
                        <a:pt x="305" y="1117"/>
                      </a:cubicBezTo>
                      <a:cubicBezTo>
                        <a:pt x="306" y="1115"/>
                        <a:pt x="306" y="1115"/>
                        <a:pt x="306" y="1115"/>
                      </a:cubicBezTo>
                      <a:cubicBezTo>
                        <a:pt x="304" y="1112"/>
                        <a:pt x="304" y="1112"/>
                        <a:pt x="304" y="1112"/>
                      </a:cubicBezTo>
                      <a:cubicBezTo>
                        <a:pt x="304" y="1109"/>
                        <a:pt x="304" y="1109"/>
                        <a:pt x="304" y="1109"/>
                      </a:cubicBezTo>
                      <a:cubicBezTo>
                        <a:pt x="306" y="1104"/>
                        <a:pt x="306" y="1104"/>
                        <a:pt x="306" y="1104"/>
                      </a:cubicBezTo>
                      <a:cubicBezTo>
                        <a:pt x="308" y="1103"/>
                        <a:pt x="308" y="1103"/>
                        <a:pt x="308" y="1103"/>
                      </a:cubicBezTo>
                      <a:cubicBezTo>
                        <a:pt x="308" y="1101"/>
                        <a:pt x="308" y="1101"/>
                        <a:pt x="308" y="1101"/>
                      </a:cubicBezTo>
                      <a:cubicBezTo>
                        <a:pt x="307" y="1097"/>
                        <a:pt x="307" y="1097"/>
                        <a:pt x="307" y="1097"/>
                      </a:cubicBezTo>
                      <a:cubicBezTo>
                        <a:pt x="305" y="1097"/>
                        <a:pt x="305" y="1097"/>
                        <a:pt x="305" y="1097"/>
                      </a:cubicBezTo>
                      <a:cubicBezTo>
                        <a:pt x="306" y="1094"/>
                        <a:pt x="306" y="1094"/>
                        <a:pt x="306" y="1094"/>
                      </a:cubicBezTo>
                      <a:cubicBezTo>
                        <a:pt x="307" y="1092"/>
                        <a:pt x="307" y="1092"/>
                        <a:pt x="307" y="1092"/>
                      </a:cubicBezTo>
                      <a:cubicBezTo>
                        <a:pt x="308" y="1089"/>
                        <a:pt x="308" y="1089"/>
                        <a:pt x="308" y="1089"/>
                      </a:cubicBezTo>
                      <a:cubicBezTo>
                        <a:pt x="308" y="1086"/>
                        <a:pt x="308" y="1086"/>
                        <a:pt x="308" y="1086"/>
                      </a:cubicBezTo>
                      <a:cubicBezTo>
                        <a:pt x="306" y="1078"/>
                        <a:pt x="306" y="1078"/>
                        <a:pt x="306" y="1078"/>
                      </a:cubicBezTo>
                      <a:cubicBezTo>
                        <a:pt x="306" y="1064"/>
                        <a:pt x="306" y="1064"/>
                        <a:pt x="306" y="1064"/>
                      </a:cubicBezTo>
                      <a:cubicBezTo>
                        <a:pt x="307" y="1057"/>
                        <a:pt x="307" y="1057"/>
                        <a:pt x="307" y="1057"/>
                      </a:cubicBezTo>
                      <a:cubicBezTo>
                        <a:pt x="309" y="1054"/>
                        <a:pt x="309" y="1054"/>
                        <a:pt x="309" y="1054"/>
                      </a:cubicBezTo>
                      <a:cubicBezTo>
                        <a:pt x="309" y="1053"/>
                        <a:pt x="309" y="1053"/>
                        <a:pt x="309" y="1053"/>
                      </a:cubicBezTo>
                      <a:cubicBezTo>
                        <a:pt x="307" y="1050"/>
                        <a:pt x="307" y="1050"/>
                        <a:pt x="307" y="1050"/>
                      </a:cubicBezTo>
                      <a:cubicBezTo>
                        <a:pt x="305" y="1048"/>
                        <a:pt x="305" y="1048"/>
                        <a:pt x="305" y="1048"/>
                      </a:cubicBezTo>
                      <a:cubicBezTo>
                        <a:pt x="296" y="1045"/>
                        <a:pt x="296" y="1045"/>
                        <a:pt x="296" y="1045"/>
                      </a:cubicBezTo>
                      <a:cubicBezTo>
                        <a:pt x="293" y="1042"/>
                        <a:pt x="293" y="1042"/>
                        <a:pt x="293" y="1042"/>
                      </a:cubicBezTo>
                      <a:cubicBezTo>
                        <a:pt x="280" y="1032"/>
                        <a:pt x="280" y="1032"/>
                        <a:pt x="280" y="1032"/>
                      </a:cubicBezTo>
                      <a:cubicBezTo>
                        <a:pt x="262" y="1027"/>
                        <a:pt x="262" y="1027"/>
                        <a:pt x="262" y="1027"/>
                      </a:cubicBezTo>
                      <a:cubicBezTo>
                        <a:pt x="256" y="1023"/>
                        <a:pt x="256" y="1023"/>
                        <a:pt x="256" y="1023"/>
                      </a:cubicBezTo>
                      <a:cubicBezTo>
                        <a:pt x="253" y="1020"/>
                        <a:pt x="253" y="1020"/>
                        <a:pt x="253" y="1020"/>
                      </a:cubicBezTo>
                      <a:cubicBezTo>
                        <a:pt x="251" y="1015"/>
                        <a:pt x="251" y="1015"/>
                        <a:pt x="251" y="1015"/>
                      </a:cubicBezTo>
                      <a:cubicBezTo>
                        <a:pt x="248" y="1007"/>
                        <a:pt x="248" y="1007"/>
                        <a:pt x="248" y="1007"/>
                      </a:cubicBezTo>
                      <a:cubicBezTo>
                        <a:pt x="248" y="1005"/>
                        <a:pt x="248" y="1005"/>
                        <a:pt x="248" y="1005"/>
                      </a:cubicBezTo>
                      <a:cubicBezTo>
                        <a:pt x="247" y="1001"/>
                        <a:pt x="247" y="1001"/>
                        <a:pt x="247" y="1001"/>
                      </a:cubicBezTo>
                      <a:cubicBezTo>
                        <a:pt x="241" y="996"/>
                        <a:pt x="241" y="996"/>
                        <a:pt x="241" y="996"/>
                      </a:cubicBezTo>
                      <a:cubicBezTo>
                        <a:pt x="241" y="994"/>
                        <a:pt x="241" y="994"/>
                        <a:pt x="241" y="994"/>
                      </a:cubicBezTo>
                      <a:cubicBezTo>
                        <a:pt x="242" y="992"/>
                        <a:pt x="242" y="992"/>
                        <a:pt x="242" y="992"/>
                      </a:cubicBezTo>
                      <a:cubicBezTo>
                        <a:pt x="242" y="990"/>
                        <a:pt x="242" y="990"/>
                        <a:pt x="242" y="990"/>
                      </a:cubicBezTo>
                      <a:cubicBezTo>
                        <a:pt x="240" y="986"/>
                        <a:pt x="240" y="986"/>
                        <a:pt x="240" y="986"/>
                      </a:cubicBezTo>
                      <a:cubicBezTo>
                        <a:pt x="233" y="977"/>
                        <a:pt x="233" y="977"/>
                        <a:pt x="233" y="977"/>
                      </a:cubicBezTo>
                      <a:cubicBezTo>
                        <a:pt x="230" y="968"/>
                        <a:pt x="230" y="968"/>
                        <a:pt x="230" y="968"/>
                      </a:cubicBezTo>
                      <a:cubicBezTo>
                        <a:pt x="229" y="968"/>
                        <a:pt x="229" y="968"/>
                        <a:pt x="229" y="968"/>
                      </a:cubicBezTo>
                      <a:cubicBezTo>
                        <a:pt x="228" y="966"/>
                        <a:pt x="228" y="966"/>
                        <a:pt x="228" y="966"/>
                      </a:cubicBezTo>
                      <a:cubicBezTo>
                        <a:pt x="225" y="957"/>
                        <a:pt x="225" y="957"/>
                        <a:pt x="225" y="957"/>
                      </a:cubicBezTo>
                      <a:cubicBezTo>
                        <a:pt x="211" y="934"/>
                        <a:pt x="211" y="934"/>
                        <a:pt x="211" y="934"/>
                      </a:cubicBezTo>
                      <a:cubicBezTo>
                        <a:pt x="205" y="923"/>
                        <a:pt x="205" y="923"/>
                        <a:pt x="205" y="923"/>
                      </a:cubicBezTo>
                      <a:cubicBezTo>
                        <a:pt x="201" y="913"/>
                        <a:pt x="201" y="913"/>
                        <a:pt x="201" y="913"/>
                      </a:cubicBezTo>
                      <a:cubicBezTo>
                        <a:pt x="196" y="907"/>
                        <a:pt x="196" y="907"/>
                        <a:pt x="196" y="907"/>
                      </a:cubicBezTo>
                      <a:cubicBezTo>
                        <a:pt x="185" y="903"/>
                        <a:pt x="185" y="903"/>
                        <a:pt x="185" y="903"/>
                      </a:cubicBezTo>
                      <a:cubicBezTo>
                        <a:pt x="183" y="899"/>
                        <a:pt x="183" y="899"/>
                        <a:pt x="183" y="899"/>
                      </a:cubicBezTo>
                      <a:cubicBezTo>
                        <a:pt x="183" y="898"/>
                        <a:pt x="183" y="898"/>
                        <a:pt x="183" y="898"/>
                      </a:cubicBezTo>
                      <a:cubicBezTo>
                        <a:pt x="181" y="890"/>
                        <a:pt x="181" y="890"/>
                        <a:pt x="181" y="890"/>
                      </a:cubicBezTo>
                      <a:cubicBezTo>
                        <a:pt x="175" y="884"/>
                        <a:pt x="175" y="884"/>
                        <a:pt x="175" y="884"/>
                      </a:cubicBezTo>
                      <a:cubicBezTo>
                        <a:pt x="173" y="880"/>
                        <a:pt x="173" y="880"/>
                        <a:pt x="173" y="880"/>
                      </a:cubicBezTo>
                      <a:cubicBezTo>
                        <a:pt x="169" y="872"/>
                        <a:pt x="169" y="872"/>
                        <a:pt x="169" y="872"/>
                      </a:cubicBezTo>
                      <a:cubicBezTo>
                        <a:pt x="167" y="867"/>
                        <a:pt x="167" y="867"/>
                        <a:pt x="167" y="867"/>
                      </a:cubicBezTo>
                      <a:cubicBezTo>
                        <a:pt x="165" y="867"/>
                        <a:pt x="165" y="867"/>
                        <a:pt x="165" y="867"/>
                      </a:cubicBezTo>
                      <a:cubicBezTo>
                        <a:pt x="163" y="865"/>
                        <a:pt x="163" y="865"/>
                        <a:pt x="163" y="865"/>
                      </a:cubicBezTo>
                      <a:cubicBezTo>
                        <a:pt x="158" y="855"/>
                        <a:pt x="158" y="855"/>
                        <a:pt x="158" y="855"/>
                      </a:cubicBezTo>
                      <a:cubicBezTo>
                        <a:pt x="155" y="852"/>
                        <a:pt x="155" y="852"/>
                        <a:pt x="155" y="852"/>
                      </a:cubicBezTo>
                      <a:cubicBezTo>
                        <a:pt x="153" y="852"/>
                        <a:pt x="153" y="852"/>
                        <a:pt x="153" y="852"/>
                      </a:cubicBezTo>
                      <a:cubicBezTo>
                        <a:pt x="141" y="860"/>
                        <a:pt x="141" y="860"/>
                        <a:pt x="141" y="860"/>
                      </a:cubicBezTo>
                      <a:cubicBezTo>
                        <a:pt x="131" y="863"/>
                        <a:pt x="131" y="863"/>
                        <a:pt x="131" y="863"/>
                      </a:cubicBezTo>
                      <a:cubicBezTo>
                        <a:pt x="128" y="866"/>
                        <a:pt x="128" y="866"/>
                        <a:pt x="128" y="866"/>
                      </a:cubicBezTo>
                      <a:cubicBezTo>
                        <a:pt x="128" y="881"/>
                        <a:pt x="122" y="870"/>
                        <a:pt x="122" y="882"/>
                      </a:cubicBezTo>
                      <a:cubicBezTo>
                        <a:pt x="120" y="887"/>
                        <a:pt x="120" y="887"/>
                        <a:pt x="120" y="887"/>
                      </a:cubicBezTo>
                      <a:cubicBezTo>
                        <a:pt x="112" y="889"/>
                        <a:pt x="112" y="889"/>
                        <a:pt x="112" y="889"/>
                      </a:cubicBezTo>
                      <a:cubicBezTo>
                        <a:pt x="104" y="896"/>
                        <a:pt x="104" y="896"/>
                        <a:pt x="104" y="896"/>
                      </a:cubicBezTo>
                      <a:cubicBezTo>
                        <a:pt x="97" y="899"/>
                        <a:pt x="97" y="899"/>
                        <a:pt x="97" y="899"/>
                      </a:cubicBezTo>
                      <a:cubicBezTo>
                        <a:pt x="96" y="898"/>
                        <a:pt x="96" y="898"/>
                        <a:pt x="96" y="898"/>
                      </a:cubicBezTo>
                      <a:cubicBezTo>
                        <a:pt x="96" y="896"/>
                        <a:pt x="96" y="896"/>
                        <a:pt x="96" y="896"/>
                      </a:cubicBezTo>
                      <a:cubicBezTo>
                        <a:pt x="94" y="893"/>
                        <a:pt x="94" y="893"/>
                        <a:pt x="94" y="893"/>
                      </a:cubicBezTo>
                      <a:cubicBezTo>
                        <a:pt x="89" y="881"/>
                        <a:pt x="89" y="881"/>
                        <a:pt x="89" y="881"/>
                      </a:cubicBezTo>
                      <a:cubicBezTo>
                        <a:pt x="80" y="874"/>
                        <a:pt x="80" y="874"/>
                        <a:pt x="80" y="874"/>
                      </a:cubicBezTo>
                      <a:cubicBezTo>
                        <a:pt x="89" y="867"/>
                        <a:pt x="89" y="867"/>
                        <a:pt x="89" y="867"/>
                      </a:cubicBezTo>
                      <a:cubicBezTo>
                        <a:pt x="88" y="864"/>
                        <a:pt x="88" y="864"/>
                        <a:pt x="88" y="864"/>
                      </a:cubicBezTo>
                      <a:cubicBezTo>
                        <a:pt x="80" y="859"/>
                        <a:pt x="80" y="859"/>
                        <a:pt x="80" y="859"/>
                      </a:cubicBezTo>
                      <a:cubicBezTo>
                        <a:pt x="86" y="865"/>
                        <a:pt x="86" y="865"/>
                        <a:pt x="86" y="865"/>
                      </a:cubicBezTo>
                      <a:cubicBezTo>
                        <a:pt x="84" y="868"/>
                        <a:pt x="84" y="868"/>
                        <a:pt x="84" y="868"/>
                      </a:cubicBezTo>
                      <a:cubicBezTo>
                        <a:pt x="79" y="866"/>
                        <a:pt x="79" y="866"/>
                        <a:pt x="79" y="866"/>
                      </a:cubicBezTo>
                      <a:cubicBezTo>
                        <a:pt x="77" y="870"/>
                        <a:pt x="77" y="870"/>
                        <a:pt x="77" y="870"/>
                      </a:cubicBezTo>
                      <a:cubicBezTo>
                        <a:pt x="76" y="868"/>
                        <a:pt x="76" y="868"/>
                        <a:pt x="76" y="868"/>
                      </a:cubicBezTo>
                      <a:cubicBezTo>
                        <a:pt x="62" y="851"/>
                        <a:pt x="62" y="851"/>
                        <a:pt x="62" y="851"/>
                      </a:cubicBezTo>
                      <a:cubicBezTo>
                        <a:pt x="59" y="845"/>
                        <a:pt x="59" y="845"/>
                        <a:pt x="59" y="845"/>
                      </a:cubicBezTo>
                      <a:cubicBezTo>
                        <a:pt x="52" y="839"/>
                        <a:pt x="52" y="839"/>
                        <a:pt x="52" y="839"/>
                      </a:cubicBezTo>
                      <a:cubicBezTo>
                        <a:pt x="49" y="836"/>
                        <a:pt x="49" y="836"/>
                        <a:pt x="49" y="836"/>
                      </a:cubicBezTo>
                      <a:cubicBezTo>
                        <a:pt x="51" y="836"/>
                        <a:pt x="51" y="836"/>
                        <a:pt x="51" y="836"/>
                      </a:cubicBezTo>
                      <a:cubicBezTo>
                        <a:pt x="51" y="833"/>
                        <a:pt x="51" y="833"/>
                        <a:pt x="51" y="833"/>
                      </a:cubicBezTo>
                      <a:cubicBezTo>
                        <a:pt x="51" y="822"/>
                        <a:pt x="51" y="822"/>
                        <a:pt x="51" y="822"/>
                      </a:cubicBezTo>
                      <a:cubicBezTo>
                        <a:pt x="34" y="822"/>
                        <a:pt x="34" y="822"/>
                        <a:pt x="34" y="822"/>
                      </a:cubicBezTo>
                      <a:cubicBezTo>
                        <a:pt x="28" y="830"/>
                        <a:pt x="28" y="830"/>
                        <a:pt x="28" y="830"/>
                      </a:cubicBezTo>
                      <a:cubicBezTo>
                        <a:pt x="25" y="829"/>
                        <a:pt x="25" y="829"/>
                        <a:pt x="25" y="829"/>
                      </a:cubicBezTo>
                      <a:cubicBezTo>
                        <a:pt x="17" y="823"/>
                        <a:pt x="17" y="823"/>
                        <a:pt x="17" y="823"/>
                      </a:cubicBezTo>
                      <a:cubicBezTo>
                        <a:pt x="10" y="829"/>
                        <a:pt x="10" y="829"/>
                        <a:pt x="10" y="829"/>
                      </a:cubicBezTo>
                      <a:cubicBezTo>
                        <a:pt x="0" y="823"/>
                        <a:pt x="0" y="823"/>
                        <a:pt x="0" y="823"/>
                      </a:cubicBezTo>
                      <a:cubicBezTo>
                        <a:pt x="0" y="804"/>
                        <a:pt x="0" y="804"/>
                        <a:pt x="0" y="804"/>
                      </a:cubicBezTo>
                      <a:cubicBezTo>
                        <a:pt x="0" y="624"/>
                        <a:pt x="0" y="444"/>
                        <a:pt x="0" y="264"/>
                      </a:cubicBezTo>
                      <a:cubicBezTo>
                        <a:pt x="0" y="191"/>
                        <a:pt x="0" y="191"/>
                        <a:pt x="0" y="191"/>
                      </a:cubicBezTo>
                      <a:cubicBezTo>
                        <a:pt x="0" y="193"/>
                        <a:pt x="0" y="193"/>
                        <a:pt x="0" y="193"/>
                      </a:cubicBezTo>
                      <a:cubicBezTo>
                        <a:pt x="5" y="195"/>
                        <a:pt x="5" y="195"/>
                        <a:pt x="5" y="195"/>
                      </a:cubicBezTo>
                      <a:cubicBezTo>
                        <a:pt x="10" y="197"/>
                        <a:pt x="10" y="197"/>
                        <a:pt x="10" y="197"/>
                      </a:cubicBezTo>
                      <a:cubicBezTo>
                        <a:pt x="31" y="196"/>
                        <a:pt x="31" y="196"/>
                        <a:pt x="31" y="196"/>
                      </a:cubicBezTo>
                      <a:cubicBezTo>
                        <a:pt x="35" y="197"/>
                        <a:pt x="35" y="197"/>
                        <a:pt x="35" y="197"/>
                      </a:cubicBezTo>
                      <a:cubicBezTo>
                        <a:pt x="37" y="201"/>
                        <a:pt x="37" y="201"/>
                        <a:pt x="37" y="201"/>
                      </a:cubicBezTo>
                      <a:cubicBezTo>
                        <a:pt x="46" y="202"/>
                        <a:pt x="46" y="202"/>
                        <a:pt x="46" y="202"/>
                      </a:cubicBezTo>
                      <a:cubicBezTo>
                        <a:pt x="55" y="211"/>
                        <a:pt x="55" y="211"/>
                        <a:pt x="55" y="211"/>
                      </a:cubicBezTo>
                      <a:cubicBezTo>
                        <a:pt x="66" y="229"/>
                        <a:pt x="66" y="229"/>
                        <a:pt x="66" y="229"/>
                      </a:cubicBezTo>
                      <a:cubicBezTo>
                        <a:pt x="70" y="229"/>
                        <a:pt x="70" y="229"/>
                        <a:pt x="70" y="229"/>
                      </a:cubicBezTo>
                      <a:cubicBezTo>
                        <a:pt x="72" y="231"/>
                        <a:pt x="72" y="231"/>
                        <a:pt x="72" y="231"/>
                      </a:cubicBezTo>
                      <a:cubicBezTo>
                        <a:pt x="73" y="228"/>
                        <a:pt x="73" y="228"/>
                        <a:pt x="73" y="228"/>
                      </a:cubicBezTo>
                      <a:cubicBezTo>
                        <a:pt x="75" y="233"/>
                        <a:pt x="75" y="233"/>
                        <a:pt x="75" y="233"/>
                      </a:cubicBezTo>
                      <a:cubicBezTo>
                        <a:pt x="81" y="238"/>
                        <a:pt x="81" y="238"/>
                        <a:pt x="81" y="238"/>
                      </a:cubicBezTo>
                      <a:cubicBezTo>
                        <a:pt x="86" y="243"/>
                        <a:pt x="86" y="243"/>
                        <a:pt x="86" y="243"/>
                      </a:cubicBezTo>
                      <a:cubicBezTo>
                        <a:pt x="91" y="246"/>
                        <a:pt x="91" y="246"/>
                        <a:pt x="91" y="246"/>
                      </a:cubicBezTo>
                      <a:cubicBezTo>
                        <a:pt x="97" y="252"/>
                        <a:pt x="97" y="252"/>
                        <a:pt x="97" y="252"/>
                      </a:cubicBezTo>
                      <a:cubicBezTo>
                        <a:pt x="100" y="252"/>
                        <a:pt x="100" y="252"/>
                        <a:pt x="100" y="252"/>
                      </a:cubicBezTo>
                      <a:cubicBezTo>
                        <a:pt x="109" y="254"/>
                        <a:pt x="109" y="254"/>
                        <a:pt x="109" y="254"/>
                      </a:cubicBezTo>
                      <a:cubicBezTo>
                        <a:pt x="115" y="257"/>
                        <a:pt x="115" y="257"/>
                        <a:pt x="115" y="257"/>
                      </a:cubicBezTo>
                      <a:cubicBezTo>
                        <a:pt x="120" y="258"/>
                        <a:pt x="120" y="258"/>
                        <a:pt x="120" y="258"/>
                      </a:cubicBezTo>
                      <a:cubicBezTo>
                        <a:pt x="122" y="256"/>
                        <a:pt x="122" y="256"/>
                        <a:pt x="122" y="256"/>
                      </a:cubicBezTo>
                      <a:cubicBezTo>
                        <a:pt x="125" y="259"/>
                        <a:pt x="125" y="259"/>
                        <a:pt x="125" y="259"/>
                      </a:cubicBezTo>
                      <a:cubicBezTo>
                        <a:pt x="125" y="256"/>
                        <a:pt x="125" y="256"/>
                        <a:pt x="125" y="256"/>
                      </a:cubicBezTo>
                      <a:cubicBezTo>
                        <a:pt x="124" y="252"/>
                        <a:pt x="124" y="252"/>
                        <a:pt x="124" y="252"/>
                      </a:cubicBezTo>
                      <a:cubicBezTo>
                        <a:pt x="129" y="255"/>
                        <a:pt x="129" y="255"/>
                        <a:pt x="129" y="255"/>
                      </a:cubicBezTo>
                      <a:cubicBezTo>
                        <a:pt x="135" y="256"/>
                        <a:pt x="135" y="256"/>
                        <a:pt x="135" y="256"/>
                      </a:cubicBezTo>
                      <a:cubicBezTo>
                        <a:pt x="137" y="259"/>
                        <a:pt x="137" y="259"/>
                        <a:pt x="137" y="259"/>
                      </a:cubicBezTo>
                      <a:cubicBezTo>
                        <a:pt x="141" y="260"/>
                        <a:pt x="141" y="260"/>
                        <a:pt x="141" y="260"/>
                      </a:cubicBezTo>
                      <a:cubicBezTo>
                        <a:pt x="146" y="264"/>
                        <a:pt x="146" y="264"/>
                        <a:pt x="146" y="264"/>
                      </a:cubicBezTo>
                      <a:cubicBezTo>
                        <a:pt x="157" y="275"/>
                        <a:pt x="157" y="275"/>
                        <a:pt x="157" y="275"/>
                      </a:cubicBezTo>
                      <a:cubicBezTo>
                        <a:pt x="161" y="274"/>
                        <a:pt x="161" y="274"/>
                        <a:pt x="161" y="274"/>
                      </a:cubicBezTo>
                      <a:cubicBezTo>
                        <a:pt x="164" y="275"/>
                        <a:pt x="164" y="275"/>
                        <a:pt x="164" y="275"/>
                      </a:cubicBezTo>
                      <a:cubicBezTo>
                        <a:pt x="162" y="271"/>
                        <a:pt x="162" y="271"/>
                        <a:pt x="162" y="271"/>
                      </a:cubicBezTo>
                      <a:cubicBezTo>
                        <a:pt x="156" y="265"/>
                        <a:pt x="156" y="265"/>
                        <a:pt x="156" y="265"/>
                      </a:cubicBezTo>
                      <a:cubicBezTo>
                        <a:pt x="155" y="259"/>
                        <a:pt x="155" y="259"/>
                        <a:pt x="155" y="259"/>
                      </a:cubicBezTo>
                      <a:cubicBezTo>
                        <a:pt x="153" y="256"/>
                        <a:pt x="153" y="256"/>
                        <a:pt x="153" y="256"/>
                      </a:cubicBezTo>
                      <a:cubicBezTo>
                        <a:pt x="156" y="255"/>
                        <a:pt x="156" y="255"/>
                        <a:pt x="156" y="255"/>
                      </a:cubicBezTo>
                      <a:cubicBezTo>
                        <a:pt x="164" y="259"/>
                        <a:pt x="164" y="259"/>
                        <a:pt x="164" y="259"/>
                      </a:cubicBezTo>
                      <a:cubicBezTo>
                        <a:pt x="168" y="257"/>
                        <a:pt x="168" y="257"/>
                        <a:pt x="168" y="257"/>
                      </a:cubicBezTo>
                      <a:cubicBezTo>
                        <a:pt x="173" y="258"/>
                        <a:pt x="173" y="258"/>
                        <a:pt x="173" y="258"/>
                      </a:cubicBezTo>
                      <a:cubicBezTo>
                        <a:pt x="177" y="261"/>
                        <a:pt x="177" y="261"/>
                        <a:pt x="177" y="261"/>
                      </a:cubicBezTo>
                      <a:cubicBezTo>
                        <a:pt x="178" y="268"/>
                        <a:pt x="178" y="268"/>
                        <a:pt x="178" y="268"/>
                      </a:cubicBezTo>
                      <a:cubicBezTo>
                        <a:pt x="180" y="272"/>
                        <a:pt x="180" y="272"/>
                        <a:pt x="180" y="272"/>
                      </a:cubicBezTo>
                      <a:cubicBezTo>
                        <a:pt x="188" y="279"/>
                        <a:pt x="188" y="279"/>
                        <a:pt x="188" y="279"/>
                      </a:cubicBezTo>
                      <a:cubicBezTo>
                        <a:pt x="190" y="283"/>
                        <a:pt x="190" y="283"/>
                        <a:pt x="190" y="283"/>
                      </a:cubicBezTo>
                      <a:cubicBezTo>
                        <a:pt x="192" y="277"/>
                        <a:pt x="192" y="277"/>
                        <a:pt x="192" y="277"/>
                      </a:cubicBezTo>
                      <a:cubicBezTo>
                        <a:pt x="191" y="270"/>
                        <a:pt x="191" y="270"/>
                        <a:pt x="191" y="270"/>
                      </a:cubicBezTo>
                      <a:cubicBezTo>
                        <a:pt x="189" y="267"/>
                        <a:pt x="189" y="267"/>
                        <a:pt x="189" y="267"/>
                      </a:cubicBezTo>
                      <a:cubicBezTo>
                        <a:pt x="180" y="251"/>
                        <a:pt x="180" y="251"/>
                        <a:pt x="180" y="251"/>
                      </a:cubicBezTo>
                      <a:cubicBezTo>
                        <a:pt x="178" y="246"/>
                        <a:pt x="178" y="246"/>
                        <a:pt x="178" y="246"/>
                      </a:cubicBezTo>
                      <a:cubicBezTo>
                        <a:pt x="178" y="243"/>
                        <a:pt x="178" y="243"/>
                        <a:pt x="178" y="243"/>
                      </a:cubicBezTo>
                      <a:cubicBezTo>
                        <a:pt x="183" y="239"/>
                        <a:pt x="183" y="239"/>
                        <a:pt x="183" y="239"/>
                      </a:cubicBezTo>
                      <a:cubicBezTo>
                        <a:pt x="188" y="233"/>
                        <a:pt x="188" y="233"/>
                        <a:pt x="188" y="233"/>
                      </a:cubicBezTo>
                      <a:cubicBezTo>
                        <a:pt x="196" y="228"/>
                        <a:pt x="196" y="228"/>
                        <a:pt x="196" y="228"/>
                      </a:cubicBezTo>
                      <a:cubicBezTo>
                        <a:pt x="199" y="222"/>
                        <a:pt x="199" y="222"/>
                        <a:pt x="199" y="222"/>
                      </a:cubicBezTo>
                      <a:cubicBezTo>
                        <a:pt x="202" y="223"/>
                        <a:pt x="202" y="223"/>
                        <a:pt x="202" y="223"/>
                      </a:cubicBezTo>
                      <a:cubicBezTo>
                        <a:pt x="204" y="220"/>
                        <a:pt x="204" y="220"/>
                        <a:pt x="204" y="220"/>
                      </a:cubicBezTo>
                      <a:cubicBezTo>
                        <a:pt x="215" y="218"/>
                        <a:pt x="215" y="218"/>
                        <a:pt x="215" y="218"/>
                      </a:cubicBezTo>
                      <a:cubicBezTo>
                        <a:pt x="220" y="215"/>
                        <a:pt x="220" y="215"/>
                        <a:pt x="220" y="215"/>
                      </a:cubicBezTo>
                      <a:cubicBezTo>
                        <a:pt x="224" y="211"/>
                        <a:pt x="224" y="211"/>
                        <a:pt x="224" y="211"/>
                      </a:cubicBezTo>
                      <a:cubicBezTo>
                        <a:pt x="224" y="200"/>
                        <a:pt x="224" y="200"/>
                        <a:pt x="224" y="200"/>
                      </a:cubicBezTo>
                      <a:cubicBezTo>
                        <a:pt x="228" y="197"/>
                        <a:pt x="228" y="197"/>
                        <a:pt x="228" y="197"/>
                      </a:cubicBezTo>
                      <a:cubicBezTo>
                        <a:pt x="229" y="198"/>
                        <a:pt x="229" y="198"/>
                        <a:pt x="229" y="198"/>
                      </a:cubicBezTo>
                      <a:cubicBezTo>
                        <a:pt x="232" y="198"/>
                        <a:pt x="232" y="198"/>
                        <a:pt x="232" y="198"/>
                      </a:cubicBezTo>
                      <a:cubicBezTo>
                        <a:pt x="233" y="194"/>
                        <a:pt x="233" y="194"/>
                        <a:pt x="233" y="194"/>
                      </a:cubicBezTo>
                      <a:cubicBezTo>
                        <a:pt x="236" y="190"/>
                        <a:pt x="236" y="190"/>
                        <a:pt x="236" y="190"/>
                      </a:cubicBezTo>
                      <a:cubicBezTo>
                        <a:pt x="239" y="190"/>
                        <a:pt x="239" y="190"/>
                        <a:pt x="239" y="190"/>
                      </a:cubicBezTo>
                      <a:cubicBezTo>
                        <a:pt x="239" y="193"/>
                        <a:pt x="239" y="193"/>
                        <a:pt x="239" y="193"/>
                      </a:cubicBezTo>
                      <a:cubicBezTo>
                        <a:pt x="247" y="193"/>
                        <a:pt x="247" y="193"/>
                        <a:pt x="247" y="193"/>
                      </a:cubicBezTo>
                      <a:cubicBezTo>
                        <a:pt x="250" y="189"/>
                        <a:pt x="250" y="189"/>
                        <a:pt x="250" y="189"/>
                      </a:cubicBezTo>
                      <a:cubicBezTo>
                        <a:pt x="251" y="187"/>
                        <a:pt x="251" y="187"/>
                        <a:pt x="251" y="187"/>
                      </a:cubicBezTo>
                      <a:cubicBezTo>
                        <a:pt x="255" y="186"/>
                        <a:pt x="255" y="186"/>
                        <a:pt x="255" y="186"/>
                      </a:cubicBezTo>
                      <a:cubicBezTo>
                        <a:pt x="266" y="178"/>
                        <a:pt x="266" y="178"/>
                        <a:pt x="266" y="178"/>
                      </a:cubicBezTo>
                      <a:cubicBezTo>
                        <a:pt x="267" y="173"/>
                        <a:pt x="267" y="173"/>
                        <a:pt x="267" y="173"/>
                      </a:cubicBezTo>
                      <a:cubicBezTo>
                        <a:pt x="276" y="176"/>
                        <a:pt x="276" y="176"/>
                        <a:pt x="276" y="176"/>
                      </a:cubicBezTo>
                      <a:cubicBezTo>
                        <a:pt x="280" y="171"/>
                        <a:pt x="280" y="171"/>
                        <a:pt x="280" y="171"/>
                      </a:cubicBezTo>
                      <a:cubicBezTo>
                        <a:pt x="281" y="166"/>
                        <a:pt x="281" y="166"/>
                        <a:pt x="281" y="166"/>
                      </a:cubicBezTo>
                      <a:cubicBezTo>
                        <a:pt x="283" y="162"/>
                        <a:pt x="283" y="162"/>
                        <a:pt x="283" y="162"/>
                      </a:cubicBezTo>
                      <a:cubicBezTo>
                        <a:pt x="290" y="158"/>
                        <a:pt x="290" y="158"/>
                        <a:pt x="290" y="158"/>
                      </a:cubicBezTo>
                      <a:cubicBezTo>
                        <a:pt x="293" y="155"/>
                        <a:pt x="293" y="155"/>
                        <a:pt x="293" y="155"/>
                      </a:cubicBezTo>
                      <a:cubicBezTo>
                        <a:pt x="298" y="160"/>
                        <a:pt x="298" y="160"/>
                        <a:pt x="298" y="160"/>
                      </a:cubicBezTo>
                      <a:cubicBezTo>
                        <a:pt x="302" y="160"/>
                        <a:pt x="302" y="160"/>
                        <a:pt x="302" y="160"/>
                      </a:cubicBezTo>
                      <a:cubicBezTo>
                        <a:pt x="305" y="162"/>
                        <a:pt x="305" y="162"/>
                        <a:pt x="305" y="162"/>
                      </a:cubicBezTo>
                      <a:cubicBezTo>
                        <a:pt x="309" y="160"/>
                        <a:pt x="309" y="160"/>
                        <a:pt x="309" y="160"/>
                      </a:cubicBezTo>
                      <a:cubicBezTo>
                        <a:pt x="312" y="155"/>
                        <a:pt x="312" y="155"/>
                        <a:pt x="312" y="155"/>
                      </a:cubicBezTo>
                      <a:cubicBezTo>
                        <a:pt x="313" y="151"/>
                        <a:pt x="313" y="151"/>
                        <a:pt x="313" y="151"/>
                      </a:cubicBezTo>
                      <a:cubicBezTo>
                        <a:pt x="317" y="149"/>
                        <a:pt x="317" y="149"/>
                        <a:pt x="317" y="149"/>
                      </a:cubicBezTo>
                      <a:cubicBezTo>
                        <a:pt x="318" y="153"/>
                        <a:pt x="318" y="153"/>
                        <a:pt x="318" y="153"/>
                      </a:cubicBezTo>
                      <a:cubicBezTo>
                        <a:pt x="321" y="156"/>
                        <a:pt x="321" y="156"/>
                        <a:pt x="321" y="156"/>
                      </a:cubicBezTo>
                      <a:cubicBezTo>
                        <a:pt x="323" y="163"/>
                        <a:pt x="323" y="163"/>
                        <a:pt x="323" y="163"/>
                      </a:cubicBezTo>
                      <a:cubicBezTo>
                        <a:pt x="321" y="164"/>
                        <a:pt x="321" y="164"/>
                        <a:pt x="321" y="164"/>
                      </a:cubicBezTo>
                      <a:cubicBezTo>
                        <a:pt x="317" y="170"/>
                        <a:pt x="317" y="170"/>
                        <a:pt x="317" y="170"/>
                      </a:cubicBezTo>
                      <a:cubicBezTo>
                        <a:pt x="297" y="184"/>
                        <a:pt x="297" y="184"/>
                        <a:pt x="297" y="184"/>
                      </a:cubicBezTo>
                      <a:cubicBezTo>
                        <a:pt x="293" y="191"/>
                        <a:pt x="293" y="191"/>
                        <a:pt x="293" y="191"/>
                      </a:cubicBezTo>
                      <a:cubicBezTo>
                        <a:pt x="288" y="194"/>
                        <a:pt x="288" y="194"/>
                        <a:pt x="288" y="194"/>
                      </a:cubicBezTo>
                      <a:cubicBezTo>
                        <a:pt x="280" y="204"/>
                        <a:pt x="280" y="204"/>
                        <a:pt x="280" y="204"/>
                      </a:cubicBezTo>
                      <a:cubicBezTo>
                        <a:pt x="272" y="201"/>
                        <a:pt x="272" y="201"/>
                        <a:pt x="272" y="201"/>
                      </a:cubicBezTo>
                      <a:cubicBezTo>
                        <a:pt x="255" y="207"/>
                        <a:pt x="255" y="207"/>
                        <a:pt x="255" y="207"/>
                      </a:cubicBezTo>
                      <a:cubicBezTo>
                        <a:pt x="249" y="212"/>
                        <a:pt x="249" y="212"/>
                        <a:pt x="249" y="212"/>
                      </a:cubicBezTo>
                      <a:cubicBezTo>
                        <a:pt x="247" y="217"/>
                        <a:pt x="247" y="217"/>
                        <a:pt x="247" y="217"/>
                      </a:cubicBezTo>
                      <a:cubicBezTo>
                        <a:pt x="251" y="216"/>
                        <a:pt x="251" y="216"/>
                        <a:pt x="251" y="216"/>
                      </a:cubicBezTo>
                      <a:cubicBezTo>
                        <a:pt x="243" y="223"/>
                        <a:pt x="243" y="223"/>
                        <a:pt x="243" y="223"/>
                      </a:cubicBezTo>
                      <a:cubicBezTo>
                        <a:pt x="241" y="227"/>
                        <a:pt x="241" y="227"/>
                        <a:pt x="241" y="227"/>
                      </a:cubicBezTo>
                      <a:cubicBezTo>
                        <a:pt x="239" y="226"/>
                        <a:pt x="239" y="226"/>
                        <a:pt x="239" y="226"/>
                      </a:cubicBezTo>
                      <a:cubicBezTo>
                        <a:pt x="236" y="231"/>
                        <a:pt x="236" y="231"/>
                        <a:pt x="236" y="231"/>
                      </a:cubicBezTo>
                      <a:cubicBezTo>
                        <a:pt x="234" y="236"/>
                        <a:pt x="234" y="236"/>
                        <a:pt x="234" y="236"/>
                      </a:cubicBezTo>
                      <a:cubicBezTo>
                        <a:pt x="234" y="231"/>
                        <a:pt x="234" y="231"/>
                        <a:pt x="234" y="231"/>
                      </a:cubicBezTo>
                      <a:cubicBezTo>
                        <a:pt x="231" y="230"/>
                        <a:pt x="231" y="230"/>
                        <a:pt x="231" y="230"/>
                      </a:cubicBezTo>
                      <a:cubicBezTo>
                        <a:pt x="225" y="240"/>
                        <a:pt x="225" y="240"/>
                        <a:pt x="225" y="240"/>
                      </a:cubicBezTo>
                      <a:cubicBezTo>
                        <a:pt x="225" y="244"/>
                        <a:pt x="225" y="244"/>
                        <a:pt x="225" y="244"/>
                      </a:cubicBezTo>
                      <a:cubicBezTo>
                        <a:pt x="229" y="244"/>
                        <a:pt x="229" y="244"/>
                        <a:pt x="229" y="244"/>
                      </a:cubicBezTo>
                      <a:cubicBezTo>
                        <a:pt x="233" y="239"/>
                        <a:pt x="233" y="239"/>
                        <a:pt x="233" y="239"/>
                      </a:cubicBezTo>
                      <a:cubicBezTo>
                        <a:pt x="246" y="234"/>
                        <a:pt x="246" y="234"/>
                        <a:pt x="246" y="234"/>
                      </a:cubicBezTo>
                      <a:cubicBezTo>
                        <a:pt x="257" y="222"/>
                        <a:pt x="257" y="222"/>
                        <a:pt x="257" y="222"/>
                      </a:cubicBezTo>
                      <a:cubicBezTo>
                        <a:pt x="258" y="221"/>
                        <a:pt x="258" y="221"/>
                        <a:pt x="258" y="221"/>
                      </a:cubicBezTo>
                      <a:cubicBezTo>
                        <a:pt x="256" y="218"/>
                        <a:pt x="256" y="218"/>
                        <a:pt x="256" y="218"/>
                      </a:cubicBezTo>
                      <a:cubicBezTo>
                        <a:pt x="257" y="217"/>
                        <a:pt x="257" y="217"/>
                        <a:pt x="257" y="217"/>
                      </a:cubicBezTo>
                      <a:cubicBezTo>
                        <a:pt x="261" y="214"/>
                        <a:pt x="261" y="214"/>
                        <a:pt x="261" y="214"/>
                      </a:cubicBezTo>
                      <a:cubicBezTo>
                        <a:pt x="264" y="215"/>
                        <a:pt x="264" y="215"/>
                        <a:pt x="264" y="215"/>
                      </a:cubicBezTo>
                      <a:cubicBezTo>
                        <a:pt x="264" y="222"/>
                        <a:pt x="264" y="222"/>
                        <a:pt x="264" y="222"/>
                      </a:cubicBezTo>
                      <a:cubicBezTo>
                        <a:pt x="267" y="216"/>
                        <a:pt x="267" y="216"/>
                        <a:pt x="267" y="216"/>
                      </a:cubicBezTo>
                      <a:cubicBezTo>
                        <a:pt x="268" y="221"/>
                        <a:pt x="268" y="221"/>
                        <a:pt x="268" y="221"/>
                      </a:cubicBezTo>
                      <a:cubicBezTo>
                        <a:pt x="273" y="212"/>
                        <a:pt x="273" y="212"/>
                        <a:pt x="273" y="212"/>
                      </a:cubicBezTo>
                      <a:cubicBezTo>
                        <a:pt x="277" y="211"/>
                        <a:pt x="277" y="211"/>
                        <a:pt x="277" y="211"/>
                      </a:cubicBezTo>
                      <a:cubicBezTo>
                        <a:pt x="280" y="214"/>
                        <a:pt x="280" y="214"/>
                        <a:pt x="280" y="214"/>
                      </a:cubicBezTo>
                      <a:cubicBezTo>
                        <a:pt x="280" y="221"/>
                        <a:pt x="280" y="221"/>
                        <a:pt x="280" y="221"/>
                      </a:cubicBezTo>
                      <a:cubicBezTo>
                        <a:pt x="278" y="233"/>
                        <a:pt x="278" y="233"/>
                        <a:pt x="278" y="233"/>
                      </a:cubicBezTo>
                      <a:cubicBezTo>
                        <a:pt x="288" y="213"/>
                        <a:pt x="288" y="213"/>
                        <a:pt x="288" y="213"/>
                      </a:cubicBezTo>
                      <a:cubicBezTo>
                        <a:pt x="296" y="199"/>
                        <a:pt x="296" y="199"/>
                        <a:pt x="296" y="199"/>
                      </a:cubicBezTo>
                      <a:cubicBezTo>
                        <a:pt x="297" y="194"/>
                        <a:pt x="297" y="194"/>
                        <a:pt x="297" y="194"/>
                      </a:cubicBezTo>
                      <a:cubicBezTo>
                        <a:pt x="304" y="193"/>
                        <a:pt x="304" y="193"/>
                        <a:pt x="304" y="193"/>
                      </a:cubicBezTo>
                      <a:cubicBezTo>
                        <a:pt x="310" y="190"/>
                        <a:pt x="310" y="190"/>
                        <a:pt x="310" y="190"/>
                      </a:cubicBezTo>
                      <a:cubicBezTo>
                        <a:pt x="315" y="184"/>
                        <a:pt x="315" y="184"/>
                        <a:pt x="315" y="184"/>
                      </a:cubicBezTo>
                      <a:cubicBezTo>
                        <a:pt x="329" y="180"/>
                        <a:pt x="329" y="180"/>
                        <a:pt x="329" y="180"/>
                      </a:cubicBezTo>
                      <a:cubicBezTo>
                        <a:pt x="338" y="171"/>
                        <a:pt x="338" y="171"/>
                        <a:pt x="338" y="171"/>
                      </a:cubicBezTo>
                      <a:cubicBezTo>
                        <a:pt x="337" y="181"/>
                        <a:pt x="337" y="181"/>
                        <a:pt x="337" y="181"/>
                      </a:cubicBezTo>
                      <a:cubicBezTo>
                        <a:pt x="335" y="181"/>
                        <a:pt x="335" y="181"/>
                        <a:pt x="335" y="181"/>
                      </a:cubicBezTo>
                      <a:cubicBezTo>
                        <a:pt x="332" y="187"/>
                        <a:pt x="332" y="187"/>
                        <a:pt x="332" y="187"/>
                      </a:cubicBezTo>
                      <a:cubicBezTo>
                        <a:pt x="331" y="193"/>
                        <a:pt x="331" y="193"/>
                        <a:pt x="331" y="193"/>
                      </a:cubicBezTo>
                      <a:cubicBezTo>
                        <a:pt x="343" y="185"/>
                        <a:pt x="343" y="185"/>
                        <a:pt x="343" y="185"/>
                      </a:cubicBezTo>
                      <a:cubicBezTo>
                        <a:pt x="347" y="178"/>
                        <a:pt x="347" y="178"/>
                        <a:pt x="347" y="178"/>
                      </a:cubicBezTo>
                      <a:cubicBezTo>
                        <a:pt x="353" y="173"/>
                        <a:pt x="353" y="173"/>
                        <a:pt x="353" y="173"/>
                      </a:cubicBezTo>
                      <a:cubicBezTo>
                        <a:pt x="355" y="166"/>
                        <a:pt x="355" y="166"/>
                        <a:pt x="355" y="166"/>
                      </a:cubicBezTo>
                      <a:cubicBezTo>
                        <a:pt x="354" y="162"/>
                        <a:pt x="354" y="162"/>
                        <a:pt x="354" y="162"/>
                      </a:cubicBezTo>
                      <a:cubicBezTo>
                        <a:pt x="356" y="159"/>
                        <a:pt x="356" y="159"/>
                        <a:pt x="356" y="159"/>
                      </a:cubicBezTo>
                      <a:cubicBezTo>
                        <a:pt x="370" y="153"/>
                        <a:pt x="370" y="153"/>
                        <a:pt x="370" y="153"/>
                      </a:cubicBezTo>
                      <a:cubicBezTo>
                        <a:pt x="373" y="150"/>
                        <a:pt x="373" y="150"/>
                        <a:pt x="373" y="150"/>
                      </a:cubicBezTo>
                      <a:cubicBezTo>
                        <a:pt x="365" y="147"/>
                        <a:pt x="365" y="147"/>
                        <a:pt x="365" y="147"/>
                      </a:cubicBezTo>
                      <a:cubicBezTo>
                        <a:pt x="362" y="144"/>
                        <a:pt x="362" y="144"/>
                        <a:pt x="362" y="144"/>
                      </a:cubicBezTo>
                      <a:cubicBezTo>
                        <a:pt x="363" y="142"/>
                        <a:pt x="363" y="142"/>
                        <a:pt x="363" y="142"/>
                      </a:cubicBezTo>
                      <a:cubicBezTo>
                        <a:pt x="363" y="137"/>
                        <a:pt x="363" y="137"/>
                        <a:pt x="363" y="137"/>
                      </a:cubicBezTo>
                      <a:cubicBezTo>
                        <a:pt x="362" y="134"/>
                        <a:pt x="362" y="134"/>
                        <a:pt x="362" y="134"/>
                      </a:cubicBezTo>
                      <a:cubicBezTo>
                        <a:pt x="357" y="136"/>
                        <a:pt x="357" y="136"/>
                        <a:pt x="357" y="136"/>
                      </a:cubicBezTo>
                      <a:cubicBezTo>
                        <a:pt x="357" y="131"/>
                        <a:pt x="357" y="131"/>
                        <a:pt x="357" y="131"/>
                      </a:cubicBezTo>
                      <a:cubicBezTo>
                        <a:pt x="360" y="126"/>
                        <a:pt x="360" y="126"/>
                        <a:pt x="360" y="126"/>
                      </a:cubicBezTo>
                      <a:cubicBezTo>
                        <a:pt x="362" y="124"/>
                        <a:pt x="362" y="124"/>
                        <a:pt x="362" y="124"/>
                      </a:cubicBezTo>
                      <a:cubicBezTo>
                        <a:pt x="368" y="127"/>
                        <a:pt x="368" y="127"/>
                        <a:pt x="368" y="127"/>
                      </a:cubicBezTo>
                      <a:cubicBezTo>
                        <a:pt x="383" y="144"/>
                        <a:pt x="383" y="144"/>
                        <a:pt x="383" y="144"/>
                      </a:cubicBezTo>
                      <a:cubicBezTo>
                        <a:pt x="387" y="151"/>
                        <a:pt x="387" y="151"/>
                        <a:pt x="387" y="151"/>
                      </a:cubicBezTo>
                      <a:cubicBezTo>
                        <a:pt x="388" y="165"/>
                        <a:pt x="388" y="165"/>
                        <a:pt x="388" y="165"/>
                      </a:cubicBezTo>
                      <a:cubicBezTo>
                        <a:pt x="392" y="172"/>
                        <a:pt x="392" y="172"/>
                        <a:pt x="392" y="172"/>
                      </a:cubicBezTo>
                      <a:cubicBezTo>
                        <a:pt x="398" y="193"/>
                        <a:pt x="398" y="193"/>
                        <a:pt x="398" y="193"/>
                      </a:cubicBezTo>
                      <a:cubicBezTo>
                        <a:pt x="402" y="199"/>
                        <a:pt x="402" y="199"/>
                        <a:pt x="402" y="199"/>
                      </a:cubicBezTo>
                      <a:cubicBezTo>
                        <a:pt x="407" y="202"/>
                        <a:pt x="407" y="202"/>
                        <a:pt x="407" y="202"/>
                      </a:cubicBezTo>
                      <a:cubicBezTo>
                        <a:pt x="410" y="210"/>
                        <a:pt x="410" y="210"/>
                        <a:pt x="410" y="210"/>
                      </a:cubicBezTo>
                      <a:cubicBezTo>
                        <a:pt x="411" y="209"/>
                        <a:pt x="411" y="209"/>
                        <a:pt x="411" y="209"/>
                      </a:cubicBezTo>
                      <a:cubicBezTo>
                        <a:pt x="419" y="218"/>
                        <a:pt x="419" y="218"/>
                        <a:pt x="419" y="218"/>
                      </a:cubicBezTo>
                      <a:cubicBezTo>
                        <a:pt x="424" y="220"/>
                        <a:pt x="424" y="220"/>
                        <a:pt x="424" y="220"/>
                      </a:cubicBezTo>
                      <a:cubicBezTo>
                        <a:pt x="435" y="220"/>
                        <a:pt x="435" y="220"/>
                        <a:pt x="435" y="220"/>
                      </a:cubicBezTo>
                      <a:cubicBezTo>
                        <a:pt x="435" y="218"/>
                        <a:pt x="435" y="218"/>
                        <a:pt x="435" y="218"/>
                      </a:cubicBezTo>
                      <a:cubicBezTo>
                        <a:pt x="437" y="217"/>
                        <a:pt x="437" y="217"/>
                        <a:pt x="437" y="217"/>
                      </a:cubicBezTo>
                      <a:cubicBezTo>
                        <a:pt x="442" y="217"/>
                        <a:pt x="442" y="217"/>
                        <a:pt x="442" y="217"/>
                      </a:cubicBezTo>
                      <a:cubicBezTo>
                        <a:pt x="442" y="214"/>
                        <a:pt x="442" y="214"/>
                        <a:pt x="442" y="214"/>
                      </a:cubicBezTo>
                      <a:cubicBezTo>
                        <a:pt x="438" y="212"/>
                        <a:pt x="438" y="212"/>
                        <a:pt x="438" y="212"/>
                      </a:cubicBezTo>
                      <a:cubicBezTo>
                        <a:pt x="429" y="215"/>
                        <a:pt x="429" y="215"/>
                        <a:pt x="429" y="215"/>
                      </a:cubicBezTo>
                      <a:cubicBezTo>
                        <a:pt x="431" y="209"/>
                        <a:pt x="431" y="209"/>
                        <a:pt x="431" y="209"/>
                      </a:cubicBezTo>
                      <a:cubicBezTo>
                        <a:pt x="439" y="209"/>
                        <a:pt x="439" y="209"/>
                        <a:pt x="439" y="209"/>
                      </a:cubicBezTo>
                      <a:cubicBezTo>
                        <a:pt x="443" y="206"/>
                        <a:pt x="443" y="206"/>
                        <a:pt x="443" y="206"/>
                      </a:cubicBezTo>
                      <a:cubicBezTo>
                        <a:pt x="440" y="206"/>
                        <a:pt x="440" y="206"/>
                        <a:pt x="440" y="206"/>
                      </a:cubicBezTo>
                      <a:cubicBezTo>
                        <a:pt x="435" y="198"/>
                        <a:pt x="435" y="198"/>
                        <a:pt x="435" y="198"/>
                      </a:cubicBezTo>
                      <a:cubicBezTo>
                        <a:pt x="438" y="195"/>
                        <a:pt x="438" y="195"/>
                        <a:pt x="438" y="195"/>
                      </a:cubicBezTo>
                      <a:cubicBezTo>
                        <a:pt x="445" y="193"/>
                        <a:pt x="445" y="193"/>
                        <a:pt x="445" y="193"/>
                      </a:cubicBezTo>
                      <a:cubicBezTo>
                        <a:pt x="445" y="189"/>
                        <a:pt x="445" y="189"/>
                        <a:pt x="445" y="189"/>
                      </a:cubicBezTo>
                      <a:cubicBezTo>
                        <a:pt x="441" y="188"/>
                        <a:pt x="441" y="188"/>
                        <a:pt x="441" y="188"/>
                      </a:cubicBezTo>
                      <a:cubicBezTo>
                        <a:pt x="441" y="181"/>
                        <a:pt x="441" y="181"/>
                        <a:pt x="441" y="181"/>
                      </a:cubicBezTo>
                      <a:cubicBezTo>
                        <a:pt x="442" y="186"/>
                        <a:pt x="442" y="186"/>
                        <a:pt x="442" y="186"/>
                      </a:cubicBezTo>
                      <a:cubicBezTo>
                        <a:pt x="451" y="175"/>
                        <a:pt x="451" y="175"/>
                        <a:pt x="451" y="175"/>
                      </a:cubicBezTo>
                      <a:cubicBezTo>
                        <a:pt x="453" y="169"/>
                        <a:pt x="453" y="169"/>
                        <a:pt x="453" y="169"/>
                      </a:cubicBezTo>
                      <a:cubicBezTo>
                        <a:pt x="451" y="168"/>
                        <a:pt x="451" y="168"/>
                        <a:pt x="451" y="168"/>
                      </a:cubicBezTo>
                      <a:cubicBezTo>
                        <a:pt x="447" y="170"/>
                        <a:pt x="447" y="170"/>
                        <a:pt x="447" y="170"/>
                      </a:cubicBezTo>
                      <a:cubicBezTo>
                        <a:pt x="445" y="175"/>
                        <a:pt x="445" y="175"/>
                        <a:pt x="445" y="175"/>
                      </a:cubicBezTo>
                      <a:cubicBezTo>
                        <a:pt x="444" y="173"/>
                        <a:pt x="444" y="173"/>
                        <a:pt x="444" y="173"/>
                      </a:cubicBezTo>
                      <a:cubicBezTo>
                        <a:pt x="443" y="168"/>
                        <a:pt x="443" y="168"/>
                        <a:pt x="443" y="168"/>
                      </a:cubicBezTo>
                      <a:cubicBezTo>
                        <a:pt x="445" y="164"/>
                        <a:pt x="445" y="164"/>
                        <a:pt x="445" y="164"/>
                      </a:cubicBezTo>
                      <a:cubicBezTo>
                        <a:pt x="448" y="166"/>
                        <a:pt x="448" y="166"/>
                        <a:pt x="448" y="166"/>
                      </a:cubicBezTo>
                      <a:cubicBezTo>
                        <a:pt x="453" y="165"/>
                        <a:pt x="453" y="165"/>
                        <a:pt x="453" y="165"/>
                      </a:cubicBezTo>
                      <a:cubicBezTo>
                        <a:pt x="455" y="166"/>
                        <a:pt x="455" y="166"/>
                        <a:pt x="455" y="166"/>
                      </a:cubicBezTo>
                      <a:cubicBezTo>
                        <a:pt x="457" y="172"/>
                        <a:pt x="457" y="172"/>
                        <a:pt x="457" y="172"/>
                      </a:cubicBezTo>
                      <a:cubicBezTo>
                        <a:pt x="459" y="167"/>
                        <a:pt x="459" y="167"/>
                        <a:pt x="459" y="167"/>
                      </a:cubicBezTo>
                      <a:cubicBezTo>
                        <a:pt x="463" y="166"/>
                        <a:pt x="463" y="166"/>
                        <a:pt x="463" y="166"/>
                      </a:cubicBezTo>
                      <a:cubicBezTo>
                        <a:pt x="463" y="163"/>
                        <a:pt x="463" y="163"/>
                        <a:pt x="463" y="163"/>
                      </a:cubicBezTo>
                      <a:cubicBezTo>
                        <a:pt x="459" y="162"/>
                        <a:pt x="459" y="162"/>
                        <a:pt x="459" y="162"/>
                      </a:cubicBezTo>
                      <a:cubicBezTo>
                        <a:pt x="456" y="159"/>
                        <a:pt x="456" y="159"/>
                        <a:pt x="456" y="159"/>
                      </a:cubicBezTo>
                      <a:cubicBezTo>
                        <a:pt x="464" y="158"/>
                        <a:pt x="464" y="158"/>
                        <a:pt x="464" y="158"/>
                      </a:cubicBezTo>
                      <a:cubicBezTo>
                        <a:pt x="464" y="161"/>
                        <a:pt x="464" y="161"/>
                        <a:pt x="464" y="161"/>
                      </a:cubicBezTo>
                      <a:cubicBezTo>
                        <a:pt x="465" y="164"/>
                        <a:pt x="465" y="164"/>
                        <a:pt x="465" y="164"/>
                      </a:cubicBezTo>
                      <a:cubicBezTo>
                        <a:pt x="464" y="172"/>
                        <a:pt x="464" y="172"/>
                        <a:pt x="464" y="172"/>
                      </a:cubicBezTo>
                      <a:cubicBezTo>
                        <a:pt x="464" y="184"/>
                        <a:pt x="464" y="184"/>
                        <a:pt x="464" y="184"/>
                      </a:cubicBezTo>
                      <a:cubicBezTo>
                        <a:pt x="462" y="187"/>
                        <a:pt x="462" y="187"/>
                        <a:pt x="462" y="187"/>
                      </a:cubicBezTo>
                      <a:cubicBezTo>
                        <a:pt x="463" y="191"/>
                        <a:pt x="463" y="191"/>
                        <a:pt x="463" y="191"/>
                      </a:cubicBezTo>
                      <a:cubicBezTo>
                        <a:pt x="466" y="193"/>
                        <a:pt x="466" y="193"/>
                        <a:pt x="466" y="193"/>
                      </a:cubicBezTo>
                      <a:cubicBezTo>
                        <a:pt x="469" y="191"/>
                        <a:pt x="469" y="191"/>
                        <a:pt x="469" y="191"/>
                      </a:cubicBezTo>
                      <a:cubicBezTo>
                        <a:pt x="475" y="192"/>
                        <a:pt x="475" y="192"/>
                        <a:pt x="475" y="192"/>
                      </a:cubicBezTo>
                      <a:cubicBezTo>
                        <a:pt x="465" y="209"/>
                        <a:pt x="465" y="209"/>
                        <a:pt x="465" y="209"/>
                      </a:cubicBezTo>
                      <a:cubicBezTo>
                        <a:pt x="463" y="217"/>
                        <a:pt x="463" y="217"/>
                        <a:pt x="463" y="217"/>
                      </a:cubicBezTo>
                      <a:cubicBezTo>
                        <a:pt x="462" y="212"/>
                        <a:pt x="462" y="212"/>
                        <a:pt x="462" y="212"/>
                      </a:cubicBezTo>
                      <a:cubicBezTo>
                        <a:pt x="461" y="217"/>
                        <a:pt x="461" y="217"/>
                        <a:pt x="461" y="217"/>
                      </a:cubicBezTo>
                      <a:cubicBezTo>
                        <a:pt x="461" y="220"/>
                        <a:pt x="461" y="220"/>
                        <a:pt x="461" y="220"/>
                      </a:cubicBezTo>
                      <a:cubicBezTo>
                        <a:pt x="472" y="221"/>
                        <a:pt x="472" y="221"/>
                        <a:pt x="472" y="221"/>
                      </a:cubicBezTo>
                      <a:cubicBezTo>
                        <a:pt x="476" y="218"/>
                        <a:pt x="476" y="218"/>
                        <a:pt x="476" y="218"/>
                      </a:cubicBezTo>
                      <a:cubicBezTo>
                        <a:pt x="479" y="220"/>
                        <a:pt x="479" y="220"/>
                        <a:pt x="479" y="220"/>
                      </a:cubicBezTo>
                      <a:cubicBezTo>
                        <a:pt x="487" y="220"/>
                        <a:pt x="487" y="220"/>
                        <a:pt x="487" y="220"/>
                      </a:cubicBezTo>
                      <a:cubicBezTo>
                        <a:pt x="491" y="217"/>
                        <a:pt x="491" y="217"/>
                        <a:pt x="491" y="217"/>
                      </a:cubicBezTo>
                      <a:cubicBezTo>
                        <a:pt x="493" y="212"/>
                        <a:pt x="493" y="212"/>
                        <a:pt x="493" y="212"/>
                      </a:cubicBezTo>
                      <a:cubicBezTo>
                        <a:pt x="498" y="208"/>
                        <a:pt x="498" y="208"/>
                        <a:pt x="498" y="208"/>
                      </a:cubicBezTo>
                      <a:cubicBezTo>
                        <a:pt x="498" y="202"/>
                        <a:pt x="498" y="202"/>
                        <a:pt x="498" y="202"/>
                      </a:cubicBezTo>
                      <a:cubicBezTo>
                        <a:pt x="501" y="194"/>
                        <a:pt x="501" y="194"/>
                        <a:pt x="501" y="194"/>
                      </a:cubicBezTo>
                      <a:cubicBezTo>
                        <a:pt x="502" y="184"/>
                        <a:pt x="502" y="184"/>
                        <a:pt x="502" y="184"/>
                      </a:cubicBezTo>
                      <a:cubicBezTo>
                        <a:pt x="506" y="184"/>
                        <a:pt x="506" y="184"/>
                        <a:pt x="506" y="184"/>
                      </a:cubicBezTo>
                      <a:cubicBezTo>
                        <a:pt x="513" y="181"/>
                        <a:pt x="513" y="181"/>
                        <a:pt x="513" y="181"/>
                      </a:cubicBezTo>
                      <a:cubicBezTo>
                        <a:pt x="519" y="184"/>
                        <a:pt x="519" y="184"/>
                        <a:pt x="519" y="184"/>
                      </a:cubicBezTo>
                      <a:cubicBezTo>
                        <a:pt x="523" y="184"/>
                        <a:pt x="523" y="184"/>
                        <a:pt x="523" y="184"/>
                      </a:cubicBezTo>
                      <a:cubicBezTo>
                        <a:pt x="527" y="184"/>
                        <a:pt x="527" y="184"/>
                        <a:pt x="527" y="184"/>
                      </a:cubicBezTo>
                      <a:cubicBezTo>
                        <a:pt x="527" y="186"/>
                        <a:pt x="527" y="186"/>
                        <a:pt x="527" y="186"/>
                      </a:cubicBezTo>
                      <a:cubicBezTo>
                        <a:pt x="538" y="184"/>
                        <a:pt x="538" y="184"/>
                        <a:pt x="538" y="184"/>
                      </a:cubicBezTo>
                      <a:cubicBezTo>
                        <a:pt x="550" y="188"/>
                        <a:pt x="550" y="188"/>
                        <a:pt x="550" y="188"/>
                      </a:cubicBezTo>
                      <a:cubicBezTo>
                        <a:pt x="566" y="200"/>
                        <a:pt x="566" y="200"/>
                        <a:pt x="566" y="200"/>
                      </a:cubicBezTo>
                      <a:cubicBezTo>
                        <a:pt x="576" y="214"/>
                        <a:pt x="576" y="214"/>
                        <a:pt x="576" y="214"/>
                      </a:cubicBezTo>
                      <a:cubicBezTo>
                        <a:pt x="585" y="219"/>
                        <a:pt x="585" y="219"/>
                        <a:pt x="585" y="219"/>
                      </a:cubicBezTo>
                      <a:cubicBezTo>
                        <a:pt x="595" y="221"/>
                        <a:pt x="595" y="221"/>
                        <a:pt x="595" y="221"/>
                      </a:cubicBezTo>
                      <a:cubicBezTo>
                        <a:pt x="600" y="224"/>
                        <a:pt x="600" y="224"/>
                        <a:pt x="600" y="224"/>
                      </a:cubicBezTo>
                      <a:cubicBezTo>
                        <a:pt x="606" y="224"/>
                        <a:pt x="606" y="224"/>
                        <a:pt x="606" y="224"/>
                      </a:cubicBezTo>
                      <a:cubicBezTo>
                        <a:pt x="616" y="229"/>
                        <a:pt x="616" y="229"/>
                        <a:pt x="616" y="229"/>
                      </a:cubicBezTo>
                      <a:cubicBezTo>
                        <a:pt x="620" y="228"/>
                        <a:pt x="620" y="228"/>
                        <a:pt x="620" y="228"/>
                      </a:cubicBezTo>
                      <a:cubicBezTo>
                        <a:pt x="625" y="230"/>
                        <a:pt x="625" y="230"/>
                        <a:pt x="625" y="230"/>
                      </a:cubicBezTo>
                      <a:cubicBezTo>
                        <a:pt x="628" y="235"/>
                        <a:pt x="628" y="235"/>
                        <a:pt x="628" y="235"/>
                      </a:cubicBezTo>
                      <a:cubicBezTo>
                        <a:pt x="635" y="241"/>
                        <a:pt x="635" y="241"/>
                        <a:pt x="635" y="241"/>
                      </a:cubicBezTo>
                      <a:cubicBezTo>
                        <a:pt x="642" y="243"/>
                        <a:pt x="642" y="243"/>
                        <a:pt x="642" y="243"/>
                      </a:cubicBezTo>
                      <a:cubicBezTo>
                        <a:pt x="655" y="252"/>
                        <a:pt x="655" y="252"/>
                        <a:pt x="655" y="252"/>
                      </a:cubicBezTo>
                      <a:cubicBezTo>
                        <a:pt x="664" y="252"/>
                        <a:pt x="664" y="252"/>
                        <a:pt x="664" y="252"/>
                      </a:cubicBezTo>
                      <a:cubicBezTo>
                        <a:pt x="668" y="255"/>
                        <a:pt x="668" y="255"/>
                        <a:pt x="668" y="255"/>
                      </a:cubicBezTo>
                      <a:cubicBezTo>
                        <a:pt x="674" y="256"/>
                        <a:pt x="674" y="256"/>
                        <a:pt x="674" y="256"/>
                      </a:cubicBezTo>
                      <a:cubicBezTo>
                        <a:pt x="673" y="254"/>
                        <a:pt x="673" y="254"/>
                        <a:pt x="673" y="254"/>
                      </a:cubicBezTo>
                      <a:cubicBezTo>
                        <a:pt x="688" y="257"/>
                        <a:pt x="688" y="257"/>
                        <a:pt x="688" y="257"/>
                      </a:cubicBezTo>
                      <a:cubicBezTo>
                        <a:pt x="695" y="256"/>
                        <a:pt x="695" y="256"/>
                        <a:pt x="695" y="256"/>
                      </a:cubicBezTo>
                      <a:cubicBezTo>
                        <a:pt x="700" y="262"/>
                        <a:pt x="700" y="262"/>
                        <a:pt x="700" y="262"/>
                      </a:cubicBezTo>
                      <a:cubicBezTo>
                        <a:pt x="702" y="258"/>
                        <a:pt x="702" y="258"/>
                        <a:pt x="702" y="258"/>
                      </a:cubicBezTo>
                      <a:cubicBezTo>
                        <a:pt x="693" y="250"/>
                        <a:pt x="693" y="250"/>
                        <a:pt x="693" y="250"/>
                      </a:cubicBezTo>
                      <a:cubicBezTo>
                        <a:pt x="700" y="248"/>
                        <a:pt x="700" y="248"/>
                        <a:pt x="700" y="248"/>
                      </a:cubicBezTo>
                      <a:cubicBezTo>
                        <a:pt x="703" y="251"/>
                        <a:pt x="703" y="251"/>
                        <a:pt x="703" y="251"/>
                      </a:cubicBezTo>
                      <a:cubicBezTo>
                        <a:pt x="708" y="251"/>
                        <a:pt x="708" y="251"/>
                        <a:pt x="708" y="251"/>
                      </a:cubicBezTo>
                      <a:cubicBezTo>
                        <a:pt x="708" y="248"/>
                        <a:pt x="708" y="248"/>
                        <a:pt x="708" y="248"/>
                      </a:cubicBezTo>
                      <a:cubicBezTo>
                        <a:pt x="722" y="251"/>
                        <a:pt x="722" y="251"/>
                        <a:pt x="722" y="251"/>
                      </a:cubicBezTo>
                      <a:cubicBezTo>
                        <a:pt x="719" y="254"/>
                        <a:pt x="719" y="254"/>
                        <a:pt x="719" y="254"/>
                      </a:cubicBezTo>
                      <a:cubicBezTo>
                        <a:pt x="727" y="259"/>
                        <a:pt x="727" y="259"/>
                        <a:pt x="727" y="259"/>
                      </a:cubicBezTo>
                      <a:cubicBezTo>
                        <a:pt x="728" y="262"/>
                        <a:pt x="728" y="262"/>
                        <a:pt x="728" y="262"/>
                      </a:cubicBezTo>
                      <a:cubicBezTo>
                        <a:pt x="732" y="260"/>
                        <a:pt x="732" y="260"/>
                        <a:pt x="732" y="260"/>
                      </a:cubicBezTo>
                      <a:cubicBezTo>
                        <a:pt x="732" y="265"/>
                        <a:pt x="732" y="265"/>
                        <a:pt x="732" y="265"/>
                      </a:cubicBezTo>
                      <a:cubicBezTo>
                        <a:pt x="742" y="270"/>
                        <a:pt x="742" y="270"/>
                        <a:pt x="742" y="270"/>
                      </a:cubicBezTo>
                      <a:cubicBezTo>
                        <a:pt x="748" y="280"/>
                        <a:pt x="748" y="280"/>
                        <a:pt x="748" y="280"/>
                      </a:cubicBezTo>
                      <a:cubicBezTo>
                        <a:pt x="751" y="283"/>
                        <a:pt x="751" y="283"/>
                        <a:pt x="751" y="283"/>
                      </a:cubicBezTo>
                      <a:cubicBezTo>
                        <a:pt x="751" y="294"/>
                        <a:pt x="751" y="294"/>
                        <a:pt x="751" y="294"/>
                      </a:cubicBezTo>
                      <a:cubicBezTo>
                        <a:pt x="755" y="289"/>
                        <a:pt x="755" y="289"/>
                        <a:pt x="755" y="289"/>
                      </a:cubicBezTo>
                      <a:cubicBezTo>
                        <a:pt x="755" y="295"/>
                        <a:pt x="755" y="295"/>
                        <a:pt x="755" y="295"/>
                      </a:cubicBezTo>
                      <a:cubicBezTo>
                        <a:pt x="753" y="299"/>
                        <a:pt x="753" y="299"/>
                        <a:pt x="753" y="299"/>
                      </a:cubicBezTo>
                      <a:cubicBezTo>
                        <a:pt x="756" y="302"/>
                        <a:pt x="756" y="302"/>
                        <a:pt x="756" y="302"/>
                      </a:cubicBezTo>
                      <a:cubicBezTo>
                        <a:pt x="751" y="302"/>
                        <a:pt x="751" y="302"/>
                        <a:pt x="751" y="302"/>
                      </a:cubicBezTo>
                      <a:cubicBezTo>
                        <a:pt x="750" y="306"/>
                        <a:pt x="750" y="306"/>
                        <a:pt x="750" y="306"/>
                      </a:cubicBezTo>
                      <a:cubicBezTo>
                        <a:pt x="746" y="306"/>
                        <a:pt x="746" y="306"/>
                        <a:pt x="746" y="306"/>
                      </a:cubicBezTo>
                      <a:cubicBezTo>
                        <a:pt x="744" y="302"/>
                        <a:pt x="744" y="302"/>
                        <a:pt x="744" y="302"/>
                      </a:cubicBezTo>
                      <a:cubicBezTo>
                        <a:pt x="737" y="304"/>
                        <a:pt x="737" y="304"/>
                        <a:pt x="737" y="304"/>
                      </a:cubicBezTo>
                      <a:cubicBezTo>
                        <a:pt x="728" y="302"/>
                        <a:pt x="728" y="302"/>
                        <a:pt x="728" y="302"/>
                      </a:cubicBezTo>
                      <a:cubicBezTo>
                        <a:pt x="734" y="306"/>
                        <a:pt x="734" y="306"/>
                        <a:pt x="734" y="306"/>
                      </a:cubicBezTo>
                      <a:cubicBezTo>
                        <a:pt x="730" y="310"/>
                        <a:pt x="730" y="310"/>
                        <a:pt x="730" y="310"/>
                      </a:cubicBezTo>
                      <a:cubicBezTo>
                        <a:pt x="720" y="309"/>
                        <a:pt x="720" y="309"/>
                        <a:pt x="720" y="309"/>
                      </a:cubicBezTo>
                      <a:cubicBezTo>
                        <a:pt x="722" y="312"/>
                        <a:pt x="722" y="312"/>
                        <a:pt x="722" y="312"/>
                      </a:cubicBezTo>
                      <a:cubicBezTo>
                        <a:pt x="720" y="315"/>
                        <a:pt x="720" y="315"/>
                        <a:pt x="720" y="315"/>
                      </a:cubicBezTo>
                      <a:cubicBezTo>
                        <a:pt x="720" y="322"/>
                        <a:pt x="720" y="322"/>
                        <a:pt x="720" y="322"/>
                      </a:cubicBezTo>
                      <a:cubicBezTo>
                        <a:pt x="712" y="327"/>
                        <a:pt x="712" y="327"/>
                        <a:pt x="712" y="327"/>
                      </a:cubicBezTo>
                      <a:cubicBezTo>
                        <a:pt x="715" y="330"/>
                        <a:pt x="715" y="330"/>
                        <a:pt x="715" y="330"/>
                      </a:cubicBezTo>
                      <a:cubicBezTo>
                        <a:pt x="717" y="331"/>
                        <a:pt x="717" y="331"/>
                        <a:pt x="717" y="331"/>
                      </a:cubicBezTo>
                      <a:cubicBezTo>
                        <a:pt x="721" y="329"/>
                        <a:pt x="721" y="329"/>
                        <a:pt x="721" y="329"/>
                      </a:cubicBezTo>
                      <a:cubicBezTo>
                        <a:pt x="718" y="332"/>
                        <a:pt x="718" y="332"/>
                        <a:pt x="718" y="332"/>
                      </a:cubicBezTo>
                      <a:cubicBezTo>
                        <a:pt x="726" y="335"/>
                        <a:pt x="726" y="335"/>
                        <a:pt x="726" y="335"/>
                      </a:cubicBezTo>
                      <a:cubicBezTo>
                        <a:pt x="736" y="341"/>
                        <a:pt x="736" y="341"/>
                        <a:pt x="736" y="341"/>
                      </a:cubicBezTo>
                      <a:cubicBezTo>
                        <a:pt x="739" y="337"/>
                        <a:pt x="739" y="337"/>
                        <a:pt x="739" y="337"/>
                      </a:cubicBezTo>
                      <a:cubicBezTo>
                        <a:pt x="742" y="339"/>
                        <a:pt x="742" y="339"/>
                        <a:pt x="742" y="339"/>
                      </a:cubicBezTo>
                      <a:cubicBezTo>
                        <a:pt x="745" y="342"/>
                        <a:pt x="745" y="342"/>
                        <a:pt x="745" y="342"/>
                      </a:cubicBezTo>
                      <a:cubicBezTo>
                        <a:pt x="751" y="341"/>
                        <a:pt x="751" y="341"/>
                        <a:pt x="751" y="341"/>
                      </a:cubicBezTo>
                      <a:cubicBezTo>
                        <a:pt x="757" y="343"/>
                        <a:pt x="757" y="343"/>
                        <a:pt x="757" y="343"/>
                      </a:cubicBezTo>
                      <a:cubicBezTo>
                        <a:pt x="768" y="342"/>
                        <a:pt x="768" y="342"/>
                        <a:pt x="768" y="342"/>
                      </a:cubicBezTo>
                      <a:cubicBezTo>
                        <a:pt x="775" y="345"/>
                        <a:pt x="775" y="345"/>
                        <a:pt x="775" y="345"/>
                      </a:cubicBezTo>
                      <a:cubicBezTo>
                        <a:pt x="784" y="342"/>
                        <a:pt x="784" y="342"/>
                        <a:pt x="784" y="342"/>
                      </a:cubicBezTo>
                      <a:cubicBezTo>
                        <a:pt x="783" y="344"/>
                        <a:pt x="783" y="344"/>
                        <a:pt x="783" y="344"/>
                      </a:cubicBezTo>
                      <a:cubicBezTo>
                        <a:pt x="790" y="346"/>
                        <a:pt x="790" y="346"/>
                        <a:pt x="790" y="346"/>
                      </a:cubicBezTo>
                      <a:cubicBezTo>
                        <a:pt x="802" y="345"/>
                        <a:pt x="802" y="345"/>
                        <a:pt x="802" y="345"/>
                      </a:cubicBezTo>
                      <a:cubicBezTo>
                        <a:pt x="804" y="341"/>
                        <a:pt x="804" y="341"/>
                        <a:pt x="804" y="341"/>
                      </a:cubicBezTo>
                      <a:cubicBezTo>
                        <a:pt x="813" y="341"/>
                        <a:pt x="813" y="341"/>
                        <a:pt x="813" y="341"/>
                      </a:cubicBezTo>
                      <a:cubicBezTo>
                        <a:pt x="811" y="345"/>
                        <a:pt x="811" y="345"/>
                        <a:pt x="811" y="345"/>
                      </a:cubicBezTo>
                      <a:cubicBezTo>
                        <a:pt x="817" y="345"/>
                        <a:pt x="817" y="345"/>
                        <a:pt x="817" y="345"/>
                      </a:cubicBezTo>
                      <a:cubicBezTo>
                        <a:pt x="814" y="342"/>
                        <a:pt x="814" y="342"/>
                        <a:pt x="814" y="342"/>
                      </a:cubicBezTo>
                      <a:cubicBezTo>
                        <a:pt x="818" y="339"/>
                        <a:pt x="818" y="339"/>
                        <a:pt x="818" y="339"/>
                      </a:cubicBezTo>
                      <a:cubicBezTo>
                        <a:pt x="819" y="342"/>
                        <a:pt x="819" y="342"/>
                        <a:pt x="819" y="342"/>
                      </a:cubicBezTo>
                      <a:cubicBezTo>
                        <a:pt x="825" y="343"/>
                        <a:pt x="825" y="343"/>
                        <a:pt x="825" y="343"/>
                      </a:cubicBezTo>
                      <a:cubicBezTo>
                        <a:pt x="826" y="341"/>
                        <a:pt x="826" y="341"/>
                        <a:pt x="826" y="341"/>
                      </a:cubicBezTo>
                      <a:cubicBezTo>
                        <a:pt x="829" y="342"/>
                        <a:pt x="829" y="342"/>
                        <a:pt x="829" y="342"/>
                      </a:cubicBezTo>
                      <a:cubicBezTo>
                        <a:pt x="832" y="333"/>
                        <a:pt x="832" y="333"/>
                        <a:pt x="832" y="333"/>
                      </a:cubicBezTo>
                      <a:cubicBezTo>
                        <a:pt x="837" y="332"/>
                        <a:pt x="837" y="332"/>
                        <a:pt x="837" y="332"/>
                      </a:cubicBezTo>
                      <a:cubicBezTo>
                        <a:pt x="837" y="341"/>
                        <a:pt x="837" y="341"/>
                        <a:pt x="837" y="341"/>
                      </a:cubicBezTo>
                      <a:cubicBezTo>
                        <a:pt x="842" y="341"/>
                        <a:pt x="842" y="341"/>
                        <a:pt x="842" y="341"/>
                      </a:cubicBezTo>
                      <a:cubicBezTo>
                        <a:pt x="846" y="339"/>
                        <a:pt x="846" y="339"/>
                        <a:pt x="846" y="339"/>
                      </a:cubicBezTo>
                      <a:cubicBezTo>
                        <a:pt x="852" y="329"/>
                        <a:pt x="852" y="329"/>
                        <a:pt x="852" y="329"/>
                      </a:cubicBezTo>
                      <a:cubicBezTo>
                        <a:pt x="858" y="325"/>
                        <a:pt x="858" y="325"/>
                        <a:pt x="858" y="325"/>
                      </a:cubicBezTo>
                      <a:cubicBezTo>
                        <a:pt x="864" y="325"/>
                        <a:pt x="864" y="325"/>
                        <a:pt x="864" y="325"/>
                      </a:cubicBezTo>
                      <a:cubicBezTo>
                        <a:pt x="866" y="320"/>
                        <a:pt x="866" y="320"/>
                        <a:pt x="866" y="320"/>
                      </a:cubicBezTo>
                      <a:cubicBezTo>
                        <a:pt x="870" y="327"/>
                        <a:pt x="870" y="327"/>
                        <a:pt x="870" y="327"/>
                      </a:cubicBezTo>
                      <a:cubicBezTo>
                        <a:pt x="869" y="331"/>
                        <a:pt x="869" y="331"/>
                        <a:pt x="869" y="331"/>
                      </a:cubicBezTo>
                      <a:cubicBezTo>
                        <a:pt x="872" y="332"/>
                        <a:pt x="872" y="332"/>
                        <a:pt x="872" y="332"/>
                      </a:cubicBezTo>
                      <a:cubicBezTo>
                        <a:pt x="873" y="330"/>
                        <a:pt x="873" y="330"/>
                        <a:pt x="873" y="330"/>
                      </a:cubicBezTo>
                      <a:cubicBezTo>
                        <a:pt x="875" y="335"/>
                        <a:pt x="875" y="335"/>
                        <a:pt x="875" y="335"/>
                      </a:cubicBezTo>
                      <a:cubicBezTo>
                        <a:pt x="877" y="337"/>
                        <a:pt x="877" y="337"/>
                        <a:pt x="877" y="337"/>
                      </a:cubicBezTo>
                      <a:cubicBezTo>
                        <a:pt x="877" y="341"/>
                        <a:pt x="877" y="341"/>
                        <a:pt x="877" y="341"/>
                      </a:cubicBezTo>
                      <a:cubicBezTo>
                        <a:pt x="875" y="341"/>
                        <a:pt x="875" y="341"/>
                        <a:pt x="875" y="341"/>
                      </a:cubicBezTo>
                      <a:cubicBezTo>
                        <a:pt x="884" y="344"/>
                        <a:pt x="884" y="344"/>
                        <a:pt x="884" y="344"/>
                      </a:cubicBezTo>
                      <a:cubicBezTo>
                        <a:pt x="884" y="341"/>
                        <a:pt x="884" y="341"/>
                        <a:pt x="884" y="341"/>
                      </a:cubicBezTo>
                      <a:cubicBezTo>
                        <a:pt x="898" y="341"/>
                        <a:pt x="898" y="341"/>
                        <a:pt x="898" y="341"/>
                      </a:cubicBezTo>
                      <a:cubicBezTo>
                        <a:pt x="897" y="346"/>
                        <a:pt x="897" y="346"/>
                        <a:pt x="897" y="346"/>
                      </a:cubicBezTo>
                      <a:cubicBezTo>
                        <a:pt x="898" y="349"/>
                        <a:pt x="898" y="349"/>
                        <a:pt x="898" y="349"/>
                      </a:cubicBezTo>
                      <a:cubicBezTo>
                        <a:pt x="897" y="351"/>
                        <a:pt x="897" y="351"/>
                        <a:pt x="897" y="351"/>
                      </a:cubicBezTo>
                      <a:cubicBezTo>
                        <a:pt x="899" y="356"/>
                        <a:pt x="899" y="356"/>
                        <a:pt x="899" y="356"/>
                      </a:cubicBezTo>
                      <a:cubicBezTo>
                        <a:pt x="898" y="362"/>
                        <a:pt x="898" y="362"/>
                        <a:pt x="898" y="362"/>
                      </a:cubicBezTo>
                      <a:cubicBezTo>
                        <a:pt x="901" y="366"/>
                        <a:pt x="901" y="366"/>
                        <a:pt x="901" y="366"/>
                      </a:cubicBezTo>
                      <a:cubicBezTo>
                        <a:pt x="901" y="363"/>
                        <a:pt x="901" y="363"/>
                        <a:pt x="901" y="363"/>
                      </a:cubicBezTo>
                      <a:cubicBezTo>
                        <a:pt x="902" y="365"/>
                        <a:pt x="902" y="365"/>
                        <a:pt x="902" y="365"/>
                      </a:cubicBezTo>
                      <a:cubicBezTo>
                        <a:pt x="904" y="359"/>
                        <a:pt x="904" y="359"/>
                        <a:pt x="904" y="359"/>
                      </a:cubicBezTo>
                      <a:cubicBezTo>
                        <a:pt x="905" y="349"/>
                        <a:pt x="905" y="349"/>
                        <a:pt x="905" y="349"/>
                      </a:cubicBezTo>
                      <a:cubicBezTo>
                        <a:pt x="907" y="350"/>
                        <a:pt x="907" y="350"/>
                        <a:pt x="907" y="350"/>
                      </a:cubicBezTo>
                      <a:cubicBezTo>
                        <a:pt x="907" y="356"/>
                        <a:pt x="907" y="356"/>
                        <a:pt x="907" y="356"/>
                      </a:cubicBezTo>
                      <a:cubicBezTo>
                        <a:pt x="909" y="356"/>
                        <a:pt x="909" y="356"/>
                        <a:pt x="909" y="356"/>
                      </a:cubicBezTo>
                      <a:cubicBezTo>
                        <a:pt x="908" y="360"/>
                        <a:pt x="908" y="360"/>
                        <a:pt x="908" y="360"/>
                      </a:cubicBezTo>
                      <a:cubicBezTo>
                        <a:pt x="908" y="366"/>
                        <a:pt x="908" y="366"/>
                        <a:pt x="908" y="366"/>
                      </a:cubicBezTo>
                      <a:cubicBezTo>
                        <a:pt x="912" y="368"/>
                        <a:pt x="912" y="368"/>
                        <a:pt x="912" y="368"/>
                      </a:cubicBezTo>
                      <a:cubicBezTo>
                        <a:pt x="914" y="364"/>
                        <a:pt x="914" y="364"/>
                        <a:pt x="914" y="364"/>
                      </a:cubicBezTo>
                      <a:cubicBezTo>
                        <a:pt x="918" y="372"/>
                        <a:pt x="918" y="372"/>
                        <a:pt x="918" y="372"/>
                      </a:cubicBezTo>
                      <a:cubicBezTo>
                        <a:pt x="923" y="372"/>
                        <a:pt x="923" y="372"/>
                        <a:pt x="923" y="372"/>
                      </a:cubicBezTo>
                      <a:cubicBezTo>
                        <a:pt x="925" y="377"/>
                        <a:pt x="925" y="377"/>
                        <a:pt x="925" y="377"/>
                      </a:cubicBezTo>
                      <a:cubicBezTo>
                        <a:pt x="928" y="386"/>
                        <a:pt x="928" y="386"/>
                        <a:pt x="928" y="386"/>
                      </a:cubicBezTo>
                      <a:cubicBezTo>
                        <a:pt x="924" y="391"/>
                        <a:pt x="924" y="391"/>
                        <a:pt x="924" y="391"/>
                      </a:cubicBezTo>
                      <a:cubicBezTo>
                        <a:pt x="920" y="389"/>
                        <a:pt x="920" y="389"/>
                        <a:pt x="920" y="389"/>
                      </a:cubicBezTo>
                      <a:cubicBezTo>
                        <a:pt x="916" y="393"/>
                        <a:pt x="916" y="393"/>
                        <a:pt x="916" y="393"/>
                      </a:cubicBezTo>
                      <a:cubicBezTo>
                        <a:pt x="913" y="391"/>
                        <a:pt x="913" y="391"/>
                        <a:pt x="913" y="391"/>
                      </a:cubicBezTo>
                      <a:cubicBezTo>
                        <a:pt x="915" y="396"/>
                        <a:pt x="915" y="396"/>
                        <a:pt x="915" y="396"/>
                      </a:cubicBezTo>
                      <a:cubicBezTo>
                        <a:pt x="921" y="404"/>
                        <a:pt x="921" y="404"/>
                        <a:pt x="921" y="404"/>
                      </a:cubicBezTo>
                      <a:cubicBezTo>
                        <a:pt x="926" y="411"/>
                        <a:pt x="926" y="411"/>
                        <a:pt x="926" y="411"/>
                      </a:cubicBezTo>
                      <a:cubicBezTo>
                        <a:pt x="930" y="414"/>
                        <a:pt x="930" y="414"/>
                        <a:pt x="930" y="414"/>
                      </a:cubicBezTo>
                      <a:cubicBezTo>
                        <a:pt x="931" y="403"/>
                        <a:pt x="931" y="403"/>
                        <a:pt x="931" y="403"/>
                      </a:cubicBezTo>
                      <a:cubicBezTo>
                        <a:pt x="933" y="403"/>
                        <a:pt x="933" y="403"/>
                        <a:pt x="933" y="403"/>
                      </a:cubicBezTo>
                      <a:cubicBezTo>
                        <a:pt x="938" y="406"/>
                        <a:pt x="938" y="406"/>
                        <a:pt x="938" y="406"/>
                      </a:cubicBezTo>
                      <a:cubicBezTo>
                        <a:pt x="942" y="400"/>
                        <a:pt x="942" y="400"/>
                        <a:pt x="942" y="400"/>
                      </a:cubicBezTo>
                      <a:cubicBezTo>
                        <a:pt x="946" y="401"/>
                        <a:pt x="946" y="401"/>
                        <a:pt x="946" y="401"/>
                      </a:cubicBezTo>
                      <a:cubicBezTo>
                        <a:pt x="941" y="392"/>
                        <a:pt x="941" y="392"/>
                        <a:pt x="941" y="392"/>
                      </a:cubicBezTo>
                      <a:cubicBezTo>
                        <a:pt x="946" y="388"/>
                        <a:pt x="946" y="388"/>
                        <a:pt x="946" y="388"/>
                      </a:cubicBezTo>
                      <a:cubicBezTo>
                        <a:pt x="945" y="386"/>
                        <a:pt x="945" y="386"/>
                        <a:pt x="945" y="386"/>
                      </a:cubicBezTo>
                      <a:cubicBezTo>
                        <a:pt x="941" y="386"/>
                        <a:pt x="941" y="386"/>
                        <a:pt x="941" y="386"/>
                      </a:cubicBezTo>
                      <a:cubicBezTo>
                        <a:pt x="938" y="380"/>
                        <a:pt x="938" y="380"/>
                        <a:pt x="938" y="380"/>
                      </a:cubicBezTo>
                      <a:cubicBezTo>
                        <a:pt x="935" y="372"/>
                        <a:pt x="935" y="372"/>
                        <a:pt x="935" y="372"/>
                      </a:cubicBezTo>
                      <a:cubicBezTo>
                        <a:pt x="931" y="367"/>
                        <a:pt x="931" y="367"/>
                        <a:pt x="931" y="367"/>
                      </a:cubicBezTo>
                      <a:cubicBezTo>
                        <a:pt x="934" y="364"/>
                        <a:pt x="934" y="364"/>
                        <a:pt x="934" y="364"/>
                      </a:cubicBezTo>
                      <a:cubicBezTo>
                        <a:pt x="934" y="356"/>
                        <a:pt x="934" y="356"/>
                        <a:pt x="934" y="356"/>
                      </a:cubicBezTo>
                      <a:cubicBezTo>
                        <a:pt x="931" y="353"/>
                        <a:pt x="931" y="353"/>
                        <a:pt x="931" y="353"/>
                      </a:cubicBezTo>
                      <a:cubicBezTo>
                        <a:pt x="931" y="349"/>
                        <a:pt x="931" y="349"/>
                        <a:pt x="931" y="349"/>
                      </a:cubicBezTo>
                      <a:cubicBezTo>
                        <a:pt x="924" y="346"/>
                        <a:pt x="924" y="346"/>
                        <a:pt x="924" y="346"/>
                      </a:cubicBezTo>
                      <a:cubicBezTo>
                        <a:pt x="922" y="341"/>
                        <a:pt x="922" y="341"/>
                        <a:pt x="922" y="341"/>
                      </a:cubicBezTo>
                      <a:cubicBezTo>
                        <a:pt x="926" y="332"/>
                        <a:pt x="926" y="332"/>
                        <a:pt x="926" y="332"/>
                      </a:cubicBezTo>
                      <a:cubicBezTo>
                        <a:pt x="929" y="333"/>
                        <a:pt x="929" y="333"/>
                        <a:pt x="929" y="333"/>
                      </a:cubicBezTo>
                      <a:cubicBezTo>
                        <a:pt x="931" y="329"/>
                        <a:pt x="931" y="329"/>
                        <a:pt x="931" y="329"/>
                      </a:cubicBezTo>
                      <a:cubicBezTo>
                        <a:pt x="934" y="327"/>
                        <a:pt x="934" y="327"/>
                        <a:pt x="934" y="327"/>
                      </a:cubicBezTo>
                      <a:cubicBezTo>
                        <a:pt x="930" y="326"/>
                        <a:pt x="930" y="326"/>
                        <a:pt x="930" y="326"/>
                      </a:cubicBezTo>
                      <a:cubicBezTo>
                        <a:pt x="933" y="318"/>
                        <a:pt x="933" y="318"/>
                        <a:pt x="933" y="318"/>
                      </a:cubicBezTo>
                      <a:cubicBezTo>
                        <a:pt x="940" y="318"/>
                        <a:pt x="940" y="318"/>
                        <a:pt x="940" y="318"/>
                      </a:cubicBezTo>
                      <a:cubicBezTo>
                        <a:pt x="946" y="314"/>
                        <a:pt x="946" y="314"/>
                        <a:pt x="946" y="314"/>
                      </a:cubicBezTo>
                      <a:cubicBezTo>
                        <a:pt x="947" y="312"/>
                        <a:pt x="947" y="312"/>
                        <a:pt x="947" y="312"/>
                      </a:cubicBezTo>
                      <a:cubicBezTo>
                        <a:pt x="947" y="315"/>
                        <a:pt x="947" y="315"/>
                        <a:pt x="947" y="315"/>
                      </a:cubicBezTo>
                      <a:cubicBezTo>
                        <a:pt x="959" y="313"/>
                        <a:pt x="959" y="313"/>
                        <a:pt x="959" y="313"/>
                      </a:cubicBezTo>
                      <a:cubicBezTo>
                        <a:pt x="958" y="307"/>
                        <a:pt x="958" y="307"/>
                        <a:pt x="958" y="307"/>
                      </a:cubicBezTo>
                      <a:cubicBezTo>
                        <a:pt x="963" y="306"/>
                        <a:pt x="963" y="306"/>
                        <a:pt x="963" y="306"/>
                      </a:cubicBezTo>
                      <a:cubicBezTo>
                        <a:pt x="968" y="306"/>
                        <a:pt x="968" y="306"/>
                        <a:pt x="968" y="306"/>
                      </a:cubicBezTo>
                      <a:cubicBezTo>
                        <a:pt x="967" y="298"/>
                        <a:pt x="967" y="298"/>
                        <a:pt x="967" y="298"/>
                      </a:cubicBezTo>
                      <a:cubicBezTo>
                        <a:pt x="970" y="296"/>
                        <a:pt x="970" y="296"/>
                        <a:pt x="970" y="296"/>
                      </a:cubicBezTo>
                      <a:cubicBezTo>
                        <a:pt x="971" y="302"/>
                        <a:pt x="971" y="302"/>
                        <a:pt x="971" y="302"/>
                      </a:cubicBezTo>
                      <a:cubicBezTo>
                        <a:pt x="974" y="294"/>
                        <a:pt x="974" y="294"/>
                        <a:pt x="974" y="294"/>
                      </a:cubicBezTo>
                      <a:cubicBezTo>
                        <a:pt x="977" y="291"/>
                        <a:pt x="977" y="291"/>
                        <a:pt x="977" y="291"/>
                      </a:cubicBezTo>
                      <a:cubicBezTo>
                        <a:pt x="976" y="286"/>
                        <a:pt x="976" y="286"/>
                        <a:pt x="976" y="286"/>
                      </a:cubicBezTo>
                      <a:cubicBezTo>
                        <a:pt x="983" y="283"/>
                        <a:pt x="983" y="283"/>
                        <a:pt x="983" y="283"/>
                      </a:cubicBezTo>
                      <a:cubicBezTo>
                        <a:pt x="980" y="282"/>
                        <a:pt x="980" y="282"/>
                        <a:pt x="980" y="282"/>
                      </a:cubicBezTo>
                      <a:cubicBezTo>
                        <a:pt x="984" y="277"/>
                        <a:pt x="984" y="277"/>
                        <a:pt x="984" y="277"/>
                      </a:cubicBezTo>
                      <a:cubicBezTo>
                        <a:pt x="984" y="273"/>
                        <a:pt x="984" y="273"/>
                        <a:pt x="984" y="273"/>
                      </a:cubicBezTo>
                      <a:cubicBezTo>
                        <a:pt x="980" y="274"/>
                        <a:pt x="980" y="274"/>
                        <a:pt x="980" y="274"/>
                      </a:cubicBezTo>
                      <a:cubicBezTo>
                        <a:pt x="979" y="273"/>
                        <a:pt x="979" y="273"/>
                        <a:pt x="979" y="273"/>
                      </a:cubicBezTo>
                      <a:cubicBezTo>
                        <a:pt x="963" y="279"/>
                        <a:pt x="963" y="279"/>
                        <a:pt x="963" y="279"/>
                      </a:cubicBezTo>
                      <a:cubicBezTo>
                        <a:pt x="967" y="284"/>
                        <a:pt x="967" y="284"/>
                        <a:pt x="967" y="284"/>
                      </a:cubicBezTo>
                      <a:cubicBezTo>
                        <a:pt x="958" y="285"/>
                        <a:pt x="958" y="285"/>
                        <a:pt x="958" y="285"/>
                      </a:cubicBezTo>
                      <a:cubicBezTo>
                        <a:pt x="962" y="294"/>
                        <a:pt x="962" y="294"/>
                        <a:pt x="962" y="294"/>
                      </a:cubicBezTo>
                      <a:cubicBezTo>
                        <a:pt x="963" y="290"/>
                        <a:pt x="963" y="290"/>
                        <a:pt x="963" y="290"/>
                      </a:cubicBezTo>
                      <a:cubicBezTo>
                        <a:pt x="963" y="299"/>
                        <a:pt x="963" y="299"/>
                        <a:pt x="963" y="299"/>
                      </a:cubicBezTo>
                      <a:cubicBezTo>
                        <a:pt x="961" y="302"/>
                        <a:pt x="961" y="302"/>
                        <a:pt x="961" y="302"/>
                      </a:cubicBezTo>
                      <a:cubicBezTo>
                        <a:pt x="960" y="299"/>
                        <a:pt x="960" y="299"/>
                        <a:pt x="960" y="299"/>
                      </a:cubicBezTo>
                      <a:cubicBezTo>
                        <a:pt x="960" y="296"/>
                        <a:pt x="960" y="296"/>
                        <a:pt x="960" y="296"/>
                      </a:cubicBezTo>
                      <a:cubicBezTo>
                        <a:pt x="958" y="297"/>
                        <a:pt x="958" y="297"/>
                        <a:pt x="958" y="297"/>
                      </a:cubicBezTo>
                      <a:cubicBezTo>
                        <a:pt x="957" y="294"/>
                        <a:pt x="957" y="294"/>
                        <a:pt x="957" y="294"/>
                      </a:cubicBezTo>
                      <a:cubicBezTo>
                        <a:pt x="952" y="294"/>
                        <a:pt x="952" y="294"/>
                        <a:pt x="952" y="294"/>
                      </a:cubicBezTo>
                      <a:cubicBezTo>
                        <a:pt x="949" y="296"/>
                        <a:pt x="949" y="296"/>
                        <a:pt x="949" y="296"/>
                      </a:cubicBezTo>
                      <a:cubicBezTo>
                        <a:pt x="946" y="301"/>
                        <a:pt x="946" y="301"/>
                        <a:pt x="946" y="301"/>
                      </a:cubicBezTo>
                      <a:cubicBezTo>
                        <a:pt x="945" y="298"/>
                        <a:pt x="945" y="298"/>
                        <a:pt x="945" y="298"/>
                      </a:cubicBezTo>
                      <a:cubicBezTo>
                        <a:pt x="938" y="297"/>
                        <a:pt x="938" y="297"/>
                        <a:pt x="938" y="297"/>
                      </a:cubicBezTo>
                      <a:cubicBezTo>
                        <a:pt x="936" y="295"/>
                        <a:pt x="936" y="295"/>
                        <a:pt x="936" y="295"/>
                      </a:cubicBezTo>
                      <a:cubicBezTo>
                        <a:pt x="929" y="297"/>
                        <a:pt x="929" y="297"/>
                        <a:pt x="929" y="297"/>
                      </a:cubicBezTo>
                      <a:cubicBezTo>
                        <a:pt x="926" y="300"/>
                        <a:pt x="926" y="300"/>
                        <a:pt x="926" y="300"/>
                      </a:cubicBezTo>
                      <a:cubicBezTo>
                        <a:pt x="928" y="304"/>
                        <a:pt x="928" y="304"/>
                        <a:pt x="928" y="304"/>
                      </a:cubicBezTo>
                      <a:cubicBezTo>
                        <a:pt x="931" y="305"/>
                        <a:pt x="931" y="305"/>
                        <a:pt x="931" y="305"/>
                      </a:cubicBezTo>
                      <a:cubicBezTo>
                        <a:pt x="931" y="307"/>
                        <a:pt x="931" y="307"/>
                        <a:pt x="931" y="307"/>
                      </a:cubicBezTo>
                      <a:cubicBezTo>
                        <a:pt x="934" y="309"/>
                        <a:pt x="934" y="309"/>
                        <a:pt x="934" y="309"/>
                      </a:cubicBezTo>
                      <a:cubicBezTo>
                        <a:pt x="928" y="309"/>
                        <a:pt x="928" y="309"/>
                        <a:pt x="928" y="309"/>
                      </a:cubicBezTo>
                      <a:cubicBezTo>
                        <a:pt x="924" y="313"/>
                        <a:pt x="924" y="313"/>
                        <a:pt x="924" y="313"/>
                      </a:cubicBezTo>
                      <a:cubicBezTo>
                        <a:pt x="922" y="312"/>
                        <a:pt x="922" y="312"/>
                        <a:pt x="922" y="312"/>
                      </a:cubicBezTo>
                      <a:cubicBezTo>
                        <a:pt x="925" y="309"/>
                        <a:pt x="925" y="309"/>
                        <a:pt x="925" y="309"/>
                      </a:cubicBezTo>
                      <a:cubicBezTo>
                        <a:pt x="916" y="311"/>
                        <a:pt x="916" y="311"/>
                        <a:pt x="916" y="311"/>
                      </a:cubicBezTo>
                      <a:cubicBezTo>
                        <a:pt x="916" y="308"/>
                        <a:pt x="916" y="308"/>
                        <a:pt x="916" y="308"/>
                      </a:cubicBezTo>
                      <a:cubicBezTo>
                        <a:pt x="911" y="309"/>
                        <a:pt x="911" y="309"/>
                        <a:pt x="911" y="309"/>
                      </a:cubicBezTo>
                      <a:cubicBezTo>
                        <a:pt x="913" y="306"/>
                        <a:pt x="913" y="306"/>
                        <a:pt x="913" y="306"/>
                      </a:cubicBezTo>
                      <a:cubicBezTo>
                        <a:pt x="908" y="306"/>
                        <a:pt x="908" y="306"/>
                        <a:pt x="908" y="306"/>
                      </a:cubicBezTo>
                      <a:cubicBezTo>
                        <a:pt x="909" y="302"/>
                        <a:pt x="909" y="302"/>
                        <a:pt x="909" y="302"/>
                      </a:cubicBezTo>
                      <a:cubicBezTo>
                        <a:pt x="902" y="304"/>
                        <a:pt x="902" y="304"/>
                        <a:pt x="902" y="304"/>
                      </a:cubicBezTo>
                      <a:cubicBezTo>
                        <a:pt x="901" y="302"/>
                        <a:pt x="901" y="302"/>
                        <a:pt x="901" y="302"/>
                      </a:cubicBezTo>
                      <a:cubicBezTo>
                        <a:pt x="902" y="296"/>
                        <a:pt x="902" y="296"/>
                        <a:pt x="902" y="296"/>
                      </a:cubicBezTo>
                      <a:cubicBezTo>
                        <a:pt x="907" y="289"/>
                        <a:pt x="907" y="289"/>
                        <a:pt x="907" y="289"/>
                      </a:cubicBezTo>
                      <a:cubicBezTo>
                        <a:pt x="907" y="285"/>
                        <a:pt x="907" y="285"/>
                        <a:pt x="907" y="285"/>
                      </a:cubicBezTo>
                      <a:cubicBezTo>
                        <a:pt x="911" y="277"/>
                        <a:pt x="911" y="277"/>
                        <a:pt x="911" y="277"/>
                      </a:cubicBezTo>
                      <a:cubicBezTo>
                        <a:pt x="915" y="274"/>
                        <a:pt x="915" y="274"/>
                        <a:pt x="915" y="274"/>
                      </a:cubicBezTo>
                      <a:cubicBezTo>
                        <a:pt x="931" y="273"/>
                        <a:pt x="931" y="273"/>
                        <a:pt x="931" y="273"/>
                      </a:cubicBezTo>
                      <a:cubicBezTo>
                        <a:pt x="943" y="266"/>
                        <a:pt x="943" y="266"/>
                        <a:pt x="943" y="266"/>
                      </a:cubicBezTo>
                      <a:cubicBezTo>
                        <a:pt x="951" y="264"/>
                        <a:pt x="951" y="264"/>
                        <a:pt x="951" y="264"/>
                      </a:cubicBezTo>
                      <a:cubicBezTo>
                        <a:pt x="954" y="259"/>
                        <a:pt x="954" y="259"/>
                        <a:pt x="954" y="259"/>
                      </a:cubicBezTo>
                      <a:cubicBezTo>
                        <a:pt x="962" y="257"/>
                        <a:pt x="962" y="257"/>
                        <a:pt x="962" y="257"/>
                      </a:cubicBezTo>
                      <a:cubicBezTo>
                        <a:pt x="963" y="252"/>
                        <a:pt x="963" y="252"/>
                        <a:pt x="963" y="252"/>
                      </a:cubicBezTo>
                      <a:cubicBezTo>
                        <a:pt x="970" y="254"/>
                        <a:pt x="970" y="254"/>
                        <a:pt x="970" y="254"/>
                      </a:cubicBezTo>
                      <a:cubicBezTo>
                        <a:pt x="974" y="249"/>
                        <a:pt x="974" y="249"/>
                        <a:pt x="974" y="249"/>
                      </a:cubicBezTo>
                      <a:cubicBezTo>
                        <a:pt x="979" y="252"/>
                        <a:pt x="979" y="252"/>
                        <a:pt x="979" y="252"/>
                      </a:cubicBezTo>
                      <a:cubicBezTo>
                        <a:pt x="981" y="255"/>
                        <a:pt x="981" y="255"/>
                        <a:pt x="981" y="255"/>
                      </a:cubicBezTo>
                      <a:cubicBezTo>
                        <a:pt x="985" y="255"/>
                        <a:pt x="985" y="255"/>
                        <a:pt x="985" y="255"/>
                      </a:cubicBezTo>
                      <a:cubicBezTo>
                        <a:pt x="986" y="262"/>
                        <a:pt x="986" y="262"/>
                        <a:pt x="986" y="262"/>
                      </a:cubicBezTo>
                      <a:cubicBezTo>
                        <a:pt x="993" y="267"/>
                        <a:pt x="993" y="267"/>
                        <a:pt x="993" y="267"/>
                      </a:cubicBezTo>
                      <a:cubicBezTo>
                        <a:pt x="989" y="270"/>
                        <a:pt x="989" y="270"/>
                        <a:pt x="989" y="270"/>
                      </a:cubicBezTo>
                      <a:cubicBezTo>
                        <a:pt x="993" y="275"/>
                        <a:pt x="993" y="275"/>
                        <a:pt x="993" y="275"/>
                      </a:cubicBezTo>
                      <a:cubicBezTo>
                        <a:pt x="994" y="280"/>
                        <a:pt x="994" y="280"/>
                        <a:pt x="994" y="280"/>
                      </a:cubicBezTo>
                      <a:cubicBezTo>
                        <a:pt x="999" y="282"/>
                        <a:pt x="999" y="282"/>
                        <a:pt x="999" y="282"/>
                      </a:cubicBezTo>
                      <a:cubicBezTo>
                        <a:pt x="999" y="285"/>
                        <a:pt x="999" y="285"/>
                        <a:pt x="999" y="285"/>
                      </a:cubicBezTo>
                      <a:cubicBezTo>
                        <a:pt x="994" y="285"/>
                        <a:pt x="994" y="285"/>
                        <a:pt x="994" y="285"/>
                      </a:cubicBezTo>
                      <a:cubicBezTo>
                        <a:pt x="991" y="287"/>
                        <a:pt x="991" y="287"/>
                        <a:pt x="991" y="287"/>
                      </a:cubicBezTo>
                      <a:cubicBezTo>
                        <a:pt x="991" y="289"/>
                        <a:pt x="991" y="289"/>
                        <a:pt x="991" y="289"/>
                      </a:cubicBezTo>
                      <a:cubicBezTo>
                        <a:pt x="994" y="289"/>
                        <a:pt x="994" y="289"/>
                        <a:pt x="994" y="289"/>
                      </a:cubicBezTo>
                      <a:cubicBezTo>
                        <a:pt x="999" y="294"/>
                        <a:pt x="999" y="294"/>
                        <a:pt x="999" y="294"/>
                      </a:cubicBezTo>
                      <a:cubicBezTo>
                        <a:pt x="1002" y="296"/>
                        <a:pt x="1002" y="296"/>
                        <a:pt x="1002" y="296"/>
                      </a:cubicBezTo>
                      <a:cubicBezTo>
                        <a:pt x="1003" y="298"/>
                        <a:pt x="1003" y="298"/>
                        <a:pt x="1003" y="298"/>
                      </a:cubicBezTo>
                      <a:cubicBezTo>
                        <a:pt x="1007" y="303"/>
                        <a:pt x="1007" y="303"/>
                        <a:pt x="1007" y="303"/>
                      </a:cubicBezTo>
                      <a:cubicBezTo>
                        <a:pt x="1017" y="306"/>
                        <a:pt x="1017" y="306"/>
                        <a:pt x="1017" y="306"/>
                      </a:cubicBezTo>
                      <a:cubicBezTo>
                        <a:pt x="1016" y="306"/>
                        <a:pt x="1016" y="306"/>
                        <a:pt x="1016" y="306"/>
                      </a:cubicBezTo>
                      <a:cubicBezTo>
                        <a:pt x="1017" y="311"/>
                        <a:pt x="1017" y="311"/>
                        <a:pt x="1017" y="311"/>
                      </a:cubicBezTo>
                      <a:cubicBezTo>
                        <a:pt x="1017" y="316"/>
                        <a:pt x="1017" y="316"/>
                        <a:pt x="1017" y="316"/>
                      </a:cubicBezTo>
                      <a:cubicBezTo>
                        <a:pt x="1022" y="320"/>
                        <a:pt x="1022" y="320"/>
                        <a:pt x="1022" y="320"/>
                      </a:cubicBezTo>
                      <a:cubicBezTo>
                        <a:pt x="1025" y="319"/>
                        <a:pt x="1025" y="319"/>
                        <a:pt x="1025" y="319"/>
                      </a:cubicBezTo>
                      <a:cubicBezTo>
                        <a:pt x="1033" y="322"/>
                        <a:pt x="1033" y="322"/>
                        <a:pt x="1033" y="322"/>
                      </a:cubicBezTo>
                      <a:cubicBezTo>
                        <a:pt x="1037" y="319"/>
                        <a:pt x="1037" y="319"/>
                        <a:pt x="1037" y="319"/>
                      </a:cubicBezTo>
                      <a:cubicBezTo>
                        <a:pt x="1042" y="321"/>
                        <a:pt x="1042" y="321"/>
                        <a:pt x="1042" y="321"/>
                      </a:cubicBezTo>
                      <a:cubicBezTo>
                        <a:pt x="1042" y="317"/>
                        <a:pt x="1042" y="317"/>
                        <a:pt x="1042" y="317"/>
                      </a:cubicBezTo>
                      <a:cubicBezTo>
                        <a:pt x="1046" y="319"/>
                        <a:pt x="1046" y="319"/>
                        <a:pt x="1046" y="319"/>
                      </a:cubicBezTo>
                      <a:cubicBezTo>
                        <a:pt x="1048" y="315"/>
                        <a:pt x="1048" y="315"/>
                        <a:pt x="1048" y="315"/>
                      </a:cubicBezTo>
                      <a:cubicBezTo>
                        <a:pt x="1048" y="309"/>
                        <a:pt x="1048" y="309"/>
                        <a:pt x="1048" y="309"/>
                      </a:cubicBezTo>
                      <a:cubicBezTo>
                        <a:pt x="1057" y="313"/>
                        <a:pt x="1057" y="313"/>
                        <a:pt x="1057" y="313"/>
                      </a:cubicBezTo>
                      <a:cubicBezTo>
                        <a:pt x="1057" y="322"/>
                        <a:pt x="1057" y="322"/>
                        <a:pt x="1057" y="322"/>
                      </a:cubicBezTo>
                      <a:cubicBezTo>
                        <a:pt x="1065" y="330"/>
                        <a:pt x="1065" y="330"/>
                        <a:pt x="1065" y="330"/>
                      </a:cubicBezTo>
                      <a:cubicBezTo>
                        <a:pt x="1068" y="332"/>
                        <a:pt x="1068" y="332"/>
                        <a:pt x="1068" y="332"/>
                      </a:cubicBezTo>
                      <a:cubicBezTo>
                        <a:pt x="1072" y="341"/>
                        <a:pt x="1072" y="341"/>
                        <a:pt x="1072" y="341"/>
                      </a:cubicBezTo>
                      <a:cubicBezTo>
                        <a:pt x="1076" y="341"/>
                        <a:pt x="1076" y="341"/>
                        <a:pt x="1076" y="341"/>
                      </a:cubicBezTo>
                      <a:cubicBezTo>
                        <a:pt x="1084" y="347"/>
                        <a:pt x="1084" y="347"/>
                        <a:pt x="1084" y="347"/>
                      </a:cubicBezTo>
                      <a:cubicBezTo>
                        <a:pt x="1088" y="346"/>
                        <a:pt x="1088" y="346"/>
                        <a:pt x="1088" y="346"/>
                      </a:cubicBezTo>
                      <a:cubicBezTo>
                        <a:pt x="1088" y="342"/>
                        <a:pt x="1088" y="342"/>
                        <a:pt x="1088" y="342"/>
                      </a:cubicBezTo>
                      <a:cubicBezTo>
                        <a:pt x="1092" y="342"/>
                        <a:pt x="1092" y="342"/>
                        <a:pt x="1092" y="342"/>
                      </a:cubicBezTo>
                      <a:cubicBezTo>
                        <a:pt x="1094" y="341"/>
                        <a:pt x="1094" y="341"/>
                        <a:pt x="1094" y="341"/>
                      </a:cubicBezTo>
                      <a:cubicBezTo>
                        <a:pt x="1098" y="344"/>
                        <a:pt x="1098" y="344"/>
                        <a:pt x="1098" y="344"/>
                      </a:cubicBezTo>
                      <a:cubicBezTo>
                        <a:pt x="1099" y="342"/>
                        <a:pt x="1099" y="342"/>
                        <a:pt x="1099" y="342"/>
                      </a:cubicBezTo>
                      <a:cubicBezTo>
                        <a:pt x="1106" y="346"/>
                        <a:pt x="1106" y="346"/>
                        <a:pt x="1106" y="346"/>
                      </a:cubicBezTo>
                      <a:cubicBezTo>
                        <a:pt x="1116" y="341"/>
                        <a:pt x="1116" y="341"/>
                        <a:pt x="1116" y="341"/>
                      </a:cubicBezTo>
                      <a:cubicBezTo>
                        <a:pt x="1126" y="344"/>
                        <a:pt x="1126" y="344"/>
                        <a:pt x="1126" y="344"/>
                      </a:cubicBezTo>
                      <a:cubicBezTo>
                        <a:pt x="1135" y="341"/>
                        <a:pt x="1135" y="341"/>
                        <a:pt x="1135" y="341"/>
                      </a:cubicBezTo>
                      <a:cubicBezTo>
                        <a:pt x="1140" y="335"/>
                        <a:pt x="1140" y="335"/>
                        <a:pt x="1140" y="335"/>
                      </a:cubicBezTo>
                      <a:cubicBezTo>
                        <a:pt x="1159" y="338"/>
                        <a:pt x="1159" y="338"/>
                        <a:pt x="1159" y="338"/>
                      </a:cubicBezTo>
                      <a:cubicBezTo>
                        <a:pt x="1163" y="336"/>
                        <a:pt x="1163" y="336"/>
                        <a:pt x="1163" y="336"/>
                      </a:cubicBezTo>
                      <a:cubicBezTo>
                        <a:pt x="1170" y="343"/>
                        <a:pt x="1170" y="343"/>
                        <a:pt x="1170" y="343"/>
                      </a:cubicBezTo>
                      <a:cubicBezTo>
                        <a:pt x="1172" y="342"/>
                        <a:pt x="1172" y="342"/>
                        <a:pt x="1172" y="342"/>
                      </a:cubicBezTo>
                      <a:cubicBezTo>
                        <a:pt x="1176" y="341"/>
                        <a:pt x="1176" y="341"/>
                        <a:pt x="1176" y="341"/>
                      </a:cubicBezTo>
                      <a:cubicBezTo>
                        <a:pt x="1176" y="344"/>
                        <a:pt x="1176" y="344"/>
                        <a:pt x="1176" y="344"/>
                      </a:cubicBezTo>
                      <a:cubicBezTo>
                        <a:pt x="1187" y="341"/>
                        <a:pt x="1187" y="341"/>
                        <a:pt x="1187" y="341"/>
                      </a:cubicBezTo>
                      <a:cubicBezTo>
                        <a:pt x="1195" y="341"/>
                        <a:pt x="1195" y="341"/>
                        <a:pt x="1195" y="341"/>
                      </a:cubicBezTo>
                      <a:cubicBezTo>
                        <a:pt x="1190" y="335"/>
                        <a:pt x="1190" y="335"/>
                        <a:pt x="1190" y="335"/>
                      </a:cubicBezTo>
                      <a:cubicBezTo>
                        <a:pt x="1190" y="332"/>
                        <a:pt x="1190" y="332"/>
                        <a:pt x="1190" y="332"/>
                      </a:cubicBezTo>
                      <a:cubicBezTo>
                        <a:pt x="1186" y="327"/>
                        <a:pt x="1186" y="327"/>
                        <a:pt x="1186" y="327"/>
                      </a:cubicBezTo>
                      <a:cubicBezTo>
                        <a:pt x="1185" y="322"/>
                        <a:pt x="1185" y="322"/>
                        <a:pt x="1185" y="322"/>
                      </a:cubicBezTo>
                      <a:cubicBezTo>
                        <a:pt x="1187" y="318"/>
                        <a:pt x="1187" y="318"/>
                        <a:pt x="1187" y="318"/>
                      </a:cubicBezTo>
                      <a:cubicBezTo>
                        <a:pt x="1190" y="318"/>
                        <a:pt x="1190" y="318"/>
                        <a:pt x="1190" y="318"/>
                      </a:cubicBezTo>
                      <a:cubicBezTo>
                        <a:pt x="1192" y="320"/>
                        <a:pt x="1192" y="320"/>
                        <a:pt x="1192" y="320"/>
                      </a:cubicBezTo>
                      <a:cubicBezTo>
                        <a:pt x="1194" y="325"/>
                        <a:pt x="1194" y="325"/>
                        <a:pt x="1194" y="325"/>
                      </a:cubicBezTo>
                      <a:cubicBezTo>
                        <a:pt x="1197" y="328"/>
                        <a:pt x="1197" y="328"/>
                        <a:pt x="1197" y="328"/>
                      </a:cubicBezTo>
                      <a:cubicBezTo>
                        <a:pt x="1197" y="335"/>
                        <a:pt x="1197" y="335"/>
                        <a:pt x="1197" y="335"/>
                      </a:cubicBezTo>
                      <a:cubicBezTo>
                        <a:pt x="1201" y="341"/>
                        <a:pt x="1201" y="341"/>
                        <a:pt x="1201" y="341"/>
                      </a:cubicBezTo>
                      <a:cubicBezTo>
                        <a:pt x="1206" y="342"/>
                        <a:pt x="1206" y="342"/>
                        <a:pt x="1206" y="342"/>
                      </a:cubicBezTo>
                      <a:cubicBezTo>
                        <a:pt x="1208" y="347"/>
                        <a:pt x="1208" y="347"/>
                        <a:pt x="1208" y="347"/>
                      </a:cubicBezTo>
                      <a:cubicBezTo>
                        <a:pt x="1215" y="349"/>
                        <a:pt x="1215" y="349"/>
                        <a:pt x="1215" y="349"/>
                      </a:cubicBezTo>
                      <a:cubicBezTo>
                        <a:pt x="1218" y="353"/>
                        <a:pt x="1218" y="353"/>
                        <a:pt x="1218" y="353"/>
                      </a:cubicBezTo>
                      <a:cubicBezTo>
                        <a:pt x="1224" y="352"/>
                        <a:pt x="1224" y="352"/>
                        <a:pt x="1224" y="352"/>
                      </a:cubicBezTo>
                      <a:cubicBezTo>
                        <a:pt x="1229" y="346"/>
                        <a:pt x="1229" y="346"/>
                        <a:pt x="1229" y="346"/>
                      </a:cubicBezTo>
                      <a:cubicBezTo>
                        <a:pt x="1228" y="328"/>
                        <a:pt x="1228" y="328"/>
                        <a:pt x="1228" y="328"/>
                      </a:cubicBezTo>
                      <a:cubicBezTo>
                        <a:pt x="1226" y="328"/>
                        <a:pt x="1226" y="328"/>
                        <a:pt x="1226" y="328"/>
                      </a:cubicBezTo>
                      <a:cubicBezTo>
                        <a:pt x="1225" y="332"/>
                        <a:pt x="1225" y="332"/>
                        <a:pt x="1225" y="332"/>
                      </a:cubicBezTo>
                      <a:cubicBezTo>
                        <a:pt x="1221" y="332"/>
                        <a:pt x="1221" y="332"/>
                        <a:pt x="1221" y="332"/>
                      </a:cubicBezTo>
                      <a:cubicBezTo>
                        <a:pt x="1221" y="328"/>
                        <a:pt x="1221" y="328"/>
                        <a:pt x="1221" y="328"/>
                      </a:cubicBezTo>
                      <a:cubicBezTo>
                        <a:pt x="1219" y="325"/>
                        <a:pt x="1219" y="325"/>
                        <a:pt x="1219" y="325"/>
                      </a:cubicBezTo>
                      <a:cubicBezTo>
                        <a:pt x="1208" y="326"/>
                        <a:pt x="1208" y="326"/>
                        <a:pt x="1208" y="326"/>
                      </a:cubicBezTo>
                      <a:cubicBezTo>
                        <a:pt x="1206" y="331"/>
                        <a:pt x="1206" y="331"/>
                        <a:pt x="1206" y="331"/>
                      </a:cubicBezTo>
                      <a:cubicBezTo>
                        <a:pt x="1206" y="332"/>
                        <a:pt x="1206" y="332"/>
                        <a:pt x="1206" y="332"/>
                      </a:cubicBezTo>
                      <a:cubicBezTo>
                        <a:pt x="1207" y="337"/>
                        <a:pt x="1207" y="337"/>
                        <a:pt x="1207" y="337"/>
                      </a:cubicBezTo>
                      <a:cubicBezTo>
                        <a:pt x="1203" y="335"/>
                        <a:pt x="1203" y="335"/>
                        <a:pt x="1203" y="335"/>
                      </a:cubicBezTo>
                      <a:cubicBezTo>
                        <a:pt x="1200" y="325"/>
                        <a:pt x="1200" y="325"/>
                        <a:pt x="1200" y="325"/>
                      </a:cubicBezTo>
                      <a:cubicBezTo>
                        <a:pt x="1195" y="319"/>
                        <a:pt x="1195" y="319"/>
                        <a:pt x="1195" y="319"/>
                      </a:cubicBezTo>
                      <a:cubicBezTo>
                        <a:pt x="1193" y="314"/>
                        <a:pt x="1193" y="314"/>
                        <a:pt x="1193" y="314"/>
                      </a:cubicBezTo>
                      <a:cubicBezTo>
                        <a:pt x="1197" y="317"/>
                        <a:pt x="1197" y="317"/>
                        <a:pt x="1197" y="317"/>
                      </a:cubicBezTo>
                      <a:cubicBezTo>
                        <a:pt x="1197" y="309"/>
                        <a:pt x="1197" y="309"/>
                        <a:pt x="1197" y="309"/>
                      </a:cubicBezTo>
                      <a:cubicBezTo>
                        <a:pt x="1192" y="305"/>
                        <a:pt x="1192" y="305"/>
                        <a:pt x="1192" y="305"/>
                      </a:cubicBezTo>
                      <a:cubicBezTo>
                        <a:pt x="1192" y="302"/>
                        <a:pt x="1192" y="302"/>
                        <a:pt x="1192" y="302"/>
                      </a:cubicBezTo>
                      <a:cubicBezTo>
                        <a:pt x="1186" y="294"/>
                        <a:pt x="1186" y="294"/>
                        <a:pt x="1186" y="294"/>
                      </a:cubicBezTo>
                      <a:cubicBezTo>
                        <a:pt x="1190" y="294"/>
                        <a:pt x="1190" y="294"/>
                        <a:pt x="1190" y="294"/>
                      </a:cubicBezTo>
                      <a:cubicBezTo>
                        <a:pt x="1193" y="299"/>
                        <a:pt x="1193" y="299"/>
                        <a:pt x="1193" y="299"/>
                      </a:cubicBezTo>
                      <a:cubicBezTo>
                        <a:pt x="1195" y="296"/>
                        <a:pt x="1195" y="296"/>
                        <a:pt x="1195" y="296"/>
                      </a:cubicBezTo>
                      <a:cubicBezTo>
                        <a:pt x="1195" y="294"/>
                        <a:pt x="1195" y="294"/>
                        <a:pt x="1195" y="294"/>
                      </a:cubicBezTo>
                      <a:cubicBezTo>
                        <a:pt x="1201" y="294"/>
                        <a:pt x="1201" y="294"/>
                        <a:pt x="1201" y="294"/>
                      </a:cubicBezTo>
                      <a:cubicBezTo>
                        <a:pt x="1202" y="297"/>
                        <a:pt x="1202" y="297"/>
                        <a:pt x="1202" y="297"/>
                      </a:cubicBezTo>
                      <a:cubicBezTo>
                        <a:pt x="1214" y="296"/>
                        <a:pt x="1214" y="296"/>
                        <a:pt x="1214" y="296"/>
                      </a:cubicBezTo>
                      <a:cubicBezTo>
                        <a:pt x="1214" y="294"/>
                        <a:pt x="1214" y="294"/>
                        <a:pt x="1214" y="294"/>
                      </a:cubicBezTo>
                      <a:cubicBezTo>
                        <a:pt x="1205" y="284"/>
                        <a:pt x="1205" y="284"/>
                        <a:pt x="1205" y="284"/>
                      </a:cubicBezTo>
                      <a:cubicBezTo>
                        <a:pt x="1209" y="282"/>
                        <a:pt x="1209" y="282"/>
                        <a:pt x="1209" y="282"/>
                      </a:cubicBezTo>
                      <a:cubicBezTo>
                        <a:pt x="1215" y="284"/>
                        <a:pt x="1215" y="284"/>
                        <a:pt x="1215" y="284"/>
                      </a:cubicBezTo>
                      <a:cubicBezTo>
                        <a:pt x="1216" y="288"/>
                        <a:pt x="1216" y="288"/>
                        <a:pt x="1216" y="288"/>
                      </a:cubicBezTo>
                      <a:cubicBezTo>
                        <a:pt x="1221" y="294"/>
                        <a:pt x="1221" y="294"/>
                        <a:pt x="1221" y="294"/>
                      </a:cubicBezTo>
                      <a:cubicBezTo>
                        <a:pt x="1219" y="286"/>
                        <a:pt x="1219" y="286"/>
                        <a:pt x="1219" y="286"/>
                      </a:cubicBezTo>
                      <a:cubicBezTo>
                        <a:pt x="1226" y="287"/>
                        <a:pt x="1226" y="287"/>
                        <a:pt x="1226" y="287"/>
                      </a:cubicBezTo>
                      <a:cubicBezTo>
                        <a:pt x="1229" y="294"/>
                        <a:pt x="1229" y="294"/>
                        <a:pt x="1229" y="294"/>
                      </a:cubicBezTo>
                      <a:cubicBezTo>
                        <a:pt x="1237" y="298"/>
                        <a:pt x="1237" y="298"/>
                        <a:pt x="1237" y="298"/>
                      </a:cubicBezTo>
                      <a:cubicBezTo>
                        <a:pt x="1234" y="302"/>
                        <a:pt x="1234" y="302"/>
                        <a:pt x="1234" y="302"/>
                      </a:cubicBezTo>
                      <a:cubicBezTo>
                        <a:pt x="1238" y="304"/>
                        <a:pt x="1238" y="304"/>
                        <a:pt x="1238" y="304"/>
                      </a:cubicBezTo>
                      <a:cubicBezTo>
                        <a:pt x="1246" y="300"/>
                        <a:pt x="1246" y="300"/>
                        <a:pt x="1246" y="300"/>
                      </a:cubicBezTo>
                      <a:cubicBezTo>
                        <a:pt x="1246" y="304"/>
                        <a:pt x="1246" y="304"/>
                        <a:pt x="1246" y="304"/>
                      </a:cubicBezTo>
                      <a:cubicBezTo>
                        <a:pt x="1244" y="309"/>
                        <a:pt x="1244" y="309"/>
                        <a:pt x="1244" y="309"/>
                      </a:cubicBezTo>
                      <a:cubicBezTo>
                        <a:pt x="1243" y="315"/>
                        <a:pt x="1243" y="315"/>
                        <a:pt x="1243" y="315"/>
                      </a:cubicBezTo>
                      <a:cubicBezTo>
                        <a:pt x="1240" y="318"/>
                        <a:pt x="1240" y="318"/>
                        <a:pt x="1240" y="318"/>
                      </a:cubicBezTo>
                      <a:cubicBezTo>
                        <a:pt x="1243" y="321"/>
                        <a:pt x="1243" y="321"/>
                        <a:pt x="1243" y="321"/>
                      </a:cubicBezTo>
                      <a:cubicBezTo>
                        <a:pt x="1246" y="319"/>
                        <a:pt x="1246" y="319"/>
                        <a:pt x="1246" y="319"/>
                      </a:cubicBezTo>
                      <a:cubicBezTo>
                        <a:pt x="1249" y="323"/>
                        <a:pt x="1249" y="323"/>
                        <a:pt x="1249" y="323"/>
                      </a:cubicBezTo>
                      <a:cubicBezTo>
                        <a:pt x="1249" y="313"/>
                        <a:pt x="1249" y="313"/>
                        <a:pt x="1249" y="313"/>
                      </a:cubicBezTo>
                      <a:cubicBezTo>
                        <a:pt x="1261" y="305"/>
                        <a:pt x="1261" y="305"/>
                        <a:pt x="1261" y="305"/>
                      </a:cubicBezTo>
                      <a:cubicBezTo>
                        <a:pt x="1261" y="306"/>
                        <a:pt x="1261" y="306"/>
                        <a:pt x="1261" y="306"/>
                      </a:cubicBezTo>
                      <a:cubicBezTo>
                        <a:pt x="1261" y="310"/>
                        <a:pt x="1261" y="310"/>
                        <a:pt x="1261" y="310"/>
                      </a:cubicBezTo>
                      <a:cubicBezTo>
                        <a:pt x="1261" y="317"/>
                        <a:pt x="1261" y="317"/>
                        <a:pt x="1261" y="317"/>
                      </a:cubicBezTo>
                      <a:cubicBezTo>
                        <a:pt x="1261" y="325"/>
                        <a:pt x="1261" y="325"/>
                        <a:pt x="1261" y="325"/>
                      </a:cubicBezTo>
                      <a:cubicBezTo>
                        <a:pt x="1257" y="332"/>
                        <a:pt x="1257" y="332"/>
                        <a:pt x="1257" y="332"/>
                      </a:cubicBezTo>
                      <a:cubicBezTo>
                        <a:pt x="1257" y="342"/>
                        <a:pt x="1257" y="342"/>
                        <a:pt x="1257" y="342"/>
                      </a:cubicBezTo>
                      <a:cubicBezTo>
                        <a:pt x="1261" y="349"/>
                        <a:pt x="1261" y="349"/>
                        <a:pt x="1261" y="349"/>
                      </a:cubicBezTo>
                      <a:cubicBezTo>
                        <a:pt x="1250" y="356"/>
                        <a:pt x="1250" y="356"/>
                        <a:pt x="1250" y="356"/>
                      </a:cubicBezTo>
                      <a:cubicBezTo>
                        <a:pt x="1253" y="364"/>
                        <a:pt x="1253" y="364"/>
                        <a:pt x="1253" y="364"/>
                      </a:cubicBezTo>
                      <a:cubicBezTo>
                        <a:pt x="1261" y="364"/>
                        <a:pt x="1261" y="364"/>
                        <a:pt x="1261" y="364"/>
                      </a:cubicBezTo>
                      <a:cubicBezTo>
                        <a:pt x="1261" y="376"/>
                        <a:pt x="1261" y="376"/>
                        <a:pt x="1261" y="376"/>
                      </a:cubicBezTo>
                      <a:cubicBezTo>
                        <a:pt x="1268" y="368"/>
                        <a:pt x="1268" y="368"/>
                        <a:pt x="1268" y="368"/>
                      </a:cubicBezTo>
                      <a:cubicBezTo>
                        <a:pt x="1271" y="372"/>
                        <a:pt x="1271" y="372"/>
                        <a:pt x="1271" y="372"/>
                      </a:cubicBezTo>
                      <a:cubicBezTo>
                        <a:pt x="1275" y="368"/>
                        <a:pt x="1275" y="368"/>
                        <a:pt x="1275" y="368"/>
                      </a:cubicBezTo>
                      <a:cubicBezTo>
                        <a:pt x="1275" y="372"/>
                        <a:pt x="1275" y="372"/>
                        <a:pt x="1275" y="372"/>
                      </a:cubicBezTo>
                      <a:cubicBezTo>
                        <a:pt x="1272" y="375"/>
                        <a:pt x="1272" y="375"/>
                        <a:pt x="1272" y="375"/>
                      </a:cubicBezTo>
                      <a:cubicBezTo>
                        <a:pt x="1275" y="380"/>
                        <a:pt x="1275" y="380"/>
                        <a:pt x="1275" y="380"/>
                      </a:cubicBezTo>
                      <a:cubicBezTo>
                        <a:pt x="1280" y="381"/>
                        <a:pt x="1280" y="381"/>
                        <a:pt x="1280" y="381"/>
                      </a:cubicBezTo>
                      <a:cubicBezTo>
                        <a:pt x="1282" y="372"/>
                        <a:pt x="1282" y="372"/>
                        <a:pt x="1282" y="372"/>
                      </a:cubicBezTo>
                      <a:cubicBezTo>
                        <a:pt x="1280" y="364"/>
                        <a:pt x="1280" y="364"/>
                        <a:pt x="1280" y="364"/>
                      </a:cubicBezTo>
                      <a:cubicBezTo>
                        <a:pt x="1281" y="356"/>
                        <a:pt x="1281" y="356"/>
                        <a:pt x="1281" y="356"/>
                      </a:cubicBezTo>
                      <a:cubicBezTo>
                        <a:pt x="1279" y="349"/>
                        <a:pt x="1279" y="349"/>
                        <a:pt x="1279" y="349"/>
                      </a:cubicBezTo>
                      <a:cubicBezTo>
                        <a:pt x="1271" y="344"/>
                        <a:pt x="1271" y="344"/>
                        <a:pt x="1271" y="344"/>
                      </a:cubicBezTo>
                      <a:cubicBezTo>
                        <a:pt x="1271" y="341"/>
                        <a:pt x="1271" y="341"/>
                        <a:pt x="1271" y="341"/>
                      </a:cubicBezTo>
                      <a:cubicBezTo>
                        <a:pt x="1275" y="325"/>
                        <a:pt x="1275" y="325"/>
                        <a:pt x="1275" y="325"/>
                      </a:cubicBezTo>
                      <a:cubicBezTo>
                        <a:pt x="1274" y="323"/>
                        <a:pt x="1274" y="323"/>
                        <a:pt x="1274" y="323"/>
                      </a:cubicBezTo>
                      <a:cubicBezTo>
                        <a:pt x="1272" y="317"/>
                        <a:pt x="1272" y="317"/>
                        <a:pt x="1272" y="317"/>
                      </a:cubicBezTo>
                      <a:cubicBezTo>
                        <a:pt x="1275" y="317"/>
                        <a:pt x="1275" y="317"/>
                        <a:pt x="1275" y="317"/>
                      </a:cubicBezTo>
                      <a:cubicBezTo>
                        <a:pt x="1278" y="316"/>
                        <a:pt x="1278" y="316"/>
                        <a:pt x="1278" y="316"/>
                      </a:cubicBezTo>
                      <a:cubicBezTo>
                        <a:pt x="1280" y="317"/>
                        <a:pt x="1280" y="317"/>
                        <a:pt x="1280" y="317"/>
                      </a:cubicBezTo>
                      <a:cubicBezTo>
                        <a:pt x="1281" y="320"/>
                        <a:pt x="1281" y="320"/>
                        <a:pt x="1281" y="320"/>
                      </a:cubicBezTo>
                      <a:cubicBezTo>
                        <a:pt x="1283" y="318"/>
                        <a:pt x="1283" y="318"/>
                        <a:pt x="1283" y="318"/>
                      </a:cubicBezTo>
                      <a:cubicBezTo>
                        <a:pt x="1288" y="318"/>
                        <a:pt x="1288" y="318"/>
                        <a:pt x="1288" y="318"/>
                      </a:cubicBezTo>
                      <a:cubicBezTo>
                        <a:pt x="1295" y="321"/>
                        <a:pt x="1295" y="321"/>
                        <a:pt x="1295" y="321"/>
                      </a:cubicBezTo>
                      <a:cubicBezTo>
                        <a:pt x="1298" y="320"/>
                        <a:pt x="1298" y="320"/>
                        <a:pt x="1298" y="320"/>
                      </a:cubicBezTo>
                      <a:cubicBezTo>
                        <a:pt x="1301" y="313"/>
                        <a:pt x="1301" y="313"/>
                        <a:pt x="1301" y="313"/>
                      </a:cubicBezTo>
                      <a:cubicBezTo>
                        <a:pt x="1303" y="310"/>
                        <a:pt x="1303" y="310"/>
                        <a:pt x="1303" y="310"/>
                      </a:cubicBezTo>
                      <a:cubicBezTo>
                        <a:pt x="1310" y="306"/>
                        <a:pt x="1310" y="306"/>
                        <a:pt x="1310" y="306"/>
                      </a:cubicBezTo>
                      <a:cubicBezTo>
                        <a:pt x="1310" y="302"/>
                        <a:pt x="1310" y="302"/>
                        <a:pt x="1310" y="302"/>
                      </a:cubicBezTo>
                      <a:cubicBezTo>
                        <a:pt x="1313" y="294"/>
                        <a:pt x="1313" y="294"/>
                        <a:pt x="1313" y="294"/>
                      </a:cubicBezTo>
                      <a:cubicBezTo>
                        <a:pt x="1326" y="284"/>
                        <a:pt x="1326" y="284"/>
                        <a:pt x="1326" y="284"/>
                      </a:cubicBezTo>
                      <a:cubicBezTo>
                        <a:pt x="1330" y="279"/>
                        <a:pt x="1330" y="279"/>
                        <a:pt x="1330" y="279"/>
                      </a:cubicBezTo>
                      <a:cubicBezTo>
                        <a:pt x="1325" y="277"/>
                        <a:pt x="1325" y="277"/>
                        <a:pt x="1325" y="277"/>
                      </a:cubicBezTo>
                      <a:cubicBezTo>
                        <a:pt x="1326" y="266"/>
                        <a:pt x="1326" y="266"/>
                        <a:pt x="1326" y="266"/>
                      </a:cubicBezTo>
                      <a:cubicBezTo>
                        <a:pt x="1325" y="259"/>
                        <a:pt x="1325" y="259"/>
                        <a:pt x="1325" y="259"/>
                      </a:cubicBezTo>
                      <a:cubicBezTo>
                        <a:pt x="1323" y="251"/>
                        <a:pt x="1323" y="251"/>
                        <a:pt x="1323" y="251"/>
                      </a:cubicBezTo>
                      <a:cubicBezTo>
                        <a:pt x="1317" y="247"/>
                        <a:pt x="1317" y="247"/>
                        <a:pt x="1317" y="247"/>
                      </a:cubicBezTo>
                      <a:cubicBezTo>
                        <a:pt x="1316" y="251"/>
                        <a:pt x="1316" y="251"/>
                        <a:pt x="1316" y="251"/>
                      </a:cubicBezTo>
                      <a:cubicBezTo>
                        <a:pt x="1315" y="255"/>
                        <a:pt x="1315" y="255"/>
                        <a:pt x="1315" y="255"/>
                      </a:cubicBezTo>
                      <a:cubicBezTo>
                        <a:pt x="1315" y="260"/>
                        <a:pt x="1315" y="260"/>
                        <a:pt x="1315" y="260"/>
                      </a:cubicBezTo>
                      <a:cubicBezTo>
                        <a:pt x="1318" y="258"/>
                        <a:pt x="1318" y="258"/>
                        <a:pt x="1318" y="258"/>
                      </a:cubicBezTo>
                      <a:cubicBezTo>
                        <a:pt x="1320" y="255"/>
                        <a:pt x="1320" y="255"/>
                        <a:pt x="1320" y="255"/>
                      </a:cubicBezTo>
                      <a:cubicBezTo>
                        <a:pt x="1314" y="267"/>
                        <a:pt x="1314" y="267"/>
                        <a:pt x="1314" y="267"/>
                      </a:cubicBezTo>
                      <a:cubicBezTo>
                        <a:pt x="1304" y="270"/>
                        <a:pt x="1304" y="270"/>
                        <a:pt x="1304" y="270"/>
                      </a:cubicBezTo>
                      <a:cubicBezTo>
                        <a:pt x="1298" y="269"/>
                        <a:pt x="1298" y="269"/>
                        <a:pt x="1298" y="269"/>
                      </a:cubicBezTo>
                      <a:cubicBezTo>
                        <a:pt x="1299" y="264"/>
                        <a:pt x="1299" y="264"/>
                        <a:pt x="1299" y="264"/>
                      </a:cubicBezTo>
                      <a:cubicBezTo>
                        <a:pt x="1300" y="253"/>
                        <a:pt x="1300" y="253"/>
                        <a:pt x="1300" y="253"/>
                      </a:cubicBezTo>
                      <a:cubicBezTo>
                        <a:pt x="1302" y="251"/>
                        <a:pt x="1302" y="251"/>
                        <a:pt x="1302" y="251"/>
                      </a:cubicBezTo>
                      <a:cubicBezTo>
                        <a:pt x="1306" y="252"/>
                        <a:pt x="1306" y="252"/>
                        <a:pt x="1306" y="252"/>
                      </a:cubicBezTo>
                      <a:cubicBezTo>
                        <a:pt x="1310" y="241"/>
                        <a:pt x="1310" y="241"/>
                        <a:pt x="1310" y="241"/>
                      </a:cubicBezTo>
                      <a:cubicBezTo>
                        <a:pt x="1310" y="236"/>
                        <a:pt x="1310" y="236"/>
                        <a:pt x="1310" y="236"/>
                      </a:cubicBezTo>
                      <a:cubicBezTo>
                        <a:pt x="1307" y="238"/>
                        <a:pt x="1307" y="238"/>
                        <a:pt x="1307" y="238"/>
                      </a:cubicBezTo>
                      <a:cubicBezTo>
                        <a:pt x="1307" y="237"/>
                        <a:pt x="1307" y="237"/>
                        <a:pt x="1307" y="237"/>
                      </a:cubicBezTo>
                      <a:cubicBezTo>
                        <a:pt x="1308" y="230"/>
                        <a:pt x="1308" y="230"/>
                        <a:pt x="1308" y="230"/>
                      </a:cubicBezTo>
                      <a:cubicBezTo>
                        <a:pt x="1312" y="221"/>
                        <a:pt x="1312" y="221"/>
                        <a:pt x="1312" y="221"/>
                      </a:cubicBezTo>
                      <a:cubicBezTo>
                        <a:pt x="1322" y="218"/>
                        <a:pt x="1322" y="218"/>
                        <a:pt x="1322" y="218"/>
                      </a:cubicBezTo>
                      <a:cubicBezTo>
                        <a:pt x="1323" y="216"/>
                        <a:pt x="1323" y="216"/>
                        <a:pt x="1323" y="216"/>
                      </a:cubicBezTo>
                      <a:cubicBezTo>
                        <a:pt x="1320" y="223"/>
                        <a:pt x="1320" y="223"/>
                        <a:pt x="1320" y="223"/>
                      </a:cubicBezTo>
                      <a:cubicBezTo>
                        <a:pt x="1319" y="231"/>
                        <a:pt x="1319" y="231"/>
                        <a:pt x="1319" y="231"/>
                      </a:cubicBezTo>
                      <a:cubicBezTo>
                        <a:pt x="1321" y="235"/>
                        <a:pt x="1321" y="235"/>
                        <a:pt x="1321" y="235"/>
                      </a:cubicBezTo>
                      <a:cubicBezTo>
                        <a:pt x="1326" y="227"/>
                        <a:pt x="1326" y="227"/>
                        <a:pt x="1326" y="227"/>
                      </a:cubicBezTo>
                      <a:cubicBezTo>
                        <a:pt x="1328" y="219"/>
                        <a:pt x="1328" y="219"/>
                        <a:pt x="1328" y="219"/>
                      </a:cubicBezTo>
                      <a:cubicBezTo>
                        <a:pt x="1326" y="209"/>
                        <a:pt x="1326" y="209"/>
                        <a:pt x="1326" y="209"/>
                      </a:cubicBezTo>
                      <a:cubicBezTo>
                        <a:pt x="1320" y="209"/>
                        <a:pt x="1320" y="209"/>
                        <a:pt x="1320" y="209"/>
                      </a:cubicBezTo>
                      <a:cubicBezTo>
                        <a:pt x="1313" y="215"/>
                        <a:pt x="1313" y="215"/>
                        <a:pt x="1313" y="215"/>
                      </a:cubicBezTo>
                      <a:cubicBezTo>
                        <a:pt x="1306" y="214"/>
                        <a:pt x="1306" y="214"/>
                        <a:pt x="1306" y="214"/>
                      </a:cubicBezTo>
                      <a:cubicBezTo>
                        <a:pt x="1299" y="200"/>
                        <a:pt x="1299" y="200"/>
                        <a:pt x="1299" y="200"/>
                      </a:cubicBezTo>
                      <a:cubicBezTo>
                        <a:pt x="1296" y="197"/>
                        <a:pt x="1296" y="197"/>
                        <a:pt x="1296" y="197"/>
                      </a:cubicBezTo>
                      <a:cubicBezTo>
                        <a:pt x="1297" y="202"/>
                        <a:pt x="1297" y="202"/>
                        <a:pt x="1297" y="202"/>
                      </a:cubicBezTo>
                      <a:cubicBezTo>
                        <a:pt x="1294" y="204"/>
                        <a:pt x="1294" y="204"/>
                        <a:pt x="1294" y="204"/>
                      </a:cubicBezTo>
                      <a:cubicBezTo>
                        <a:pt x="1290" y="201"/>
                        <a:pt x="1290" y="201"/>
                        <a:pt x="1290" y="201"/>
                      </a:cubicBezTo>
                      <a:cubicBezTo>
                        <a:pt x="1290" y="198"/>
                        <a:pt x="1290" y="198"/>
                        <a:pt x="1290" y="198"/>
                      </a:cubicBezTo>
                      <a:cubicBezTo>
                        <a:pt x="1282" y="195"/>
                        <a:pt x="1282" y="195"/>
                        <a:pt x="1282" y="195"/>
                      </a:cubicBezTo>
                      <a:cubicBezTo>
                        <a:pt x="1280" y="190"/>
                        <a:pt x="1280" y="190"/>
                        <a:pt x="1280" y="190"/>
                      </a:cubicBezTo>
                      <a:cubicBezTo>
                        <a:pt x="1281" y="188"/>
                        <a:pt x="1281" y="188"/>
                        <a:pt x="1281" y="188"/>
                      </a:cubicBezTo>
                      <a:cubicBezTo>
                        <a:pt x="1267" y="189"/>
                        <a:pt x="1267" y="189"/>
                        <a:pt x="1267" y="189"/>
                      </a:cubicBezTo>
                      <a:cubicBezTo>
                        <a:pt x="1260" y="184"/>
                        <a:pt x="1260" y="184"/>
                        <a:pt x="1260" y="184"/>
                      </a:cubicBezTo>
                      <a:cubicBezTo>
                        <a:pt x="1258" y="180"/>
                        <a:pt x="1258" y="180"/>
                        <a:pt x="1258" y="180"/>
                      </a:cubicBezTo>
                      <a:cubicBezTo>
                        <a:pt x="1260" y="177"/>
                        <a:pt x="1260" y="177"/>
                        <a:pt x="1260" y="177"/>
                      </a:cubicBezTo>
                      <a:cubicBezTo>
                        <a:pt x="1251" y="172"/>
                        <a:pt x="1251" y="172"/>
                        <a:pt x="1251" y="172"/>
                      </a:cubicBezTo>
                      <a:cubicBezTo>
                        <a:pt x="1250" y="168"/>
                        <a:pt x="1250" y="168"/>
                        <a:pt x="1250" y="168"/>
                      </a:cubicBezTo>
                      <a:cubicBezTo>
                        <a:pt x="1245" y="163"/>
                        <a:pt x="1245" y="163"/>
                        <a:pt x="1245" y="163"/>
                      </a:cubicBezTo>
                      <a:cubicBezTo>
                        <a:pt x="1244" y="148"/>
                        <a:pt x="1244" y="148"/>
                        <a:pt x="1244" y="148"/>
                      </a:cubicBezTo>
                      <a:cubicBezTo>
                        <a:pt x="1244" y="141"/>
                        <a:pt x="1244" y="141"/>
                        <a:pt x="1244" y="141"/>
                      </a:cubicBezTo>
                      <a:cubicBezTo>
                        <a:pt x="1245" y="136"/>
                        <a:pt x="1245" y="136"/>
                        <a:pt x="1245" y="136"/>
                      </a:cubicBezTo>
                      <a:cubicBezTo>
                        <a:pt x="1248" y="134"/>
                        <a:pt x="1248" y="134"/>
                        <a:pt x="1248" y="134"/>
                      </a:cubicBezTo>
                      <a:cubicBezTo>
                        <a:pt x="1250" y="134"/>
                        <a:pt x="1250" y="134"/>
                        <a:pt x="1250" y="134"/>
                      </a:cubicBezTo>
                      <a:cubicBezTo>
                        <a:pt x="1255" y="121"/>
                        <a:pt x="1255" y="121"/>
                        <a:pt x="1255" y="121"/>
                      </a:cubicBezTo>
                      <a:cubicBezTo>
                        <a:pt x="1257" y="121"/>
                        <a:pt x="1257" y="121"/>
                        <a:pt x="1257" y="121"/>
                      </a:cubicBezTo>
                      <a:cubicBezTo>
                        <a:pt x="1258" y="124"/>
                        <a:pt x="1258" y="124"/>
                        <a:pt x="1258" y="124"/>
                      </a:cubicBezTo>
                      <a:cubicBezTo>
                        <a:pt x="1260" y="121"/>
                        <a:pt x="1260" y="121"/>
                        <a:pt x="1260" y="121"/>
                      </a:cubicBezTo>
                      <a:cubicBezTo>
                        <a:pt x="1260" y="114"/>
                        <a:pt x="1260" y="114"/>
                        <a:pt x="1260" y="114"/>
                      </a:cubicBezTo>
                      <a:cubicBezTo>
                        <a:pt x="1258" y="116"/>
                        <a:pt x="1258" y="116"/>
                        <a:pt x="1258" y="116"/>
                      </a:cubicBezTo>
                      <a:cubicBezTo>
                        <a:pt x="1253" y="104"/>
                        <a:pt x="1253" y="104"/>
                        <a:pt x="1253" y="104"/>
                      </a:cubicBezTo>
                      <a:cubicBezTo>
                        <a:pt x="1249" y="99"/>
                        <a:pt x="1249" y="99"/>
                        <a:pt x="1249" y="99"/>
                      </a:cubicBezTo>
                      <a:cubicBezTo>
                        <a:pt x="1249" y="94"/>
                        <a:pt x="1249" y="94"/>
                        <a:pt x="1249" y="94"/>
                      </a:cubicBezTo>
                      <a:cubicBezTo>
                        <a:pt x="1250" y="87"/>
                        <a:pt x="1250" y="87"/>
                        <a:pt x="1250" y="87"/>
                      </a:cubicBezTo>
                      <a:cubicBezTo>
                        <a:pt x="1253" y="80"/>
                        <a:pt x="1253" y="80"/>
                        <a:pt x="1253" y="80"/>
                      </a:cubicBezTo>
                      <a:cubicBezTo>
                        <a:pt x="1252" y="80"/>
                        <a:pt x="1252" y="80"/>
                        <a:pt x="1252" y="80"/>
                      </a:cubicBezTo>
                      <a:cubicBezTo>
                        <a:pt x="1252" y="74"/>
                        <a:pt x="1252" y="74"/>
                        <a:pt x="1252" y="74"/>
                      </a:cubicBezTo>
                      <a:cubicBezTo>
                        <a:pt x="1253" y="70"/>
                        <a:pt x="1253" y="70"/>
                        <a:pt x="1253" y="70"/>
                      </a:cubicBezTo>
                      <a:cubicBezTo>
                        <a:pt x="1253" y="63"/>
                        <a:pt x="1253" y="63"/>
                        <a:pt x="1253" y="63"/>
                      </a:cubicBezTo>
                      <a:cubicBezTo>
                        <a:pt x="1255" y="60"/>
                        <a:pt x="1255" y="60"/>
                        <a:pt x="1255" y="60"/>
                      </a:cubicBezTo>
                      <a:cubicBezTo>
                        <a:pt x="1257" y="61"/>
                        <a:pt x="1257" y="61"/>
                        <a:pt x="1257" y="61"/>
                      </a:cubicBezTo>
                      <a:cubicBezTo>
                        <a:pt x="1258" y="59"/>
                        <a:pt x="1258" y="59"/>
                        <a:pt x="1258" y="59"/>
                      </a:cubicBezTo>
                      <a:cubicBezTo>
                        <a:pt x="1258" y="55"/>
                        <a:pt x="1258" y="55"/>
                        <a:pt x="1258" y="55"/>
                      </a:cubicBezTo>
                      <a:cubicBezTo>
                        <a:pt x="1262" y="52"/>
                        <a:pt x="1262" y="52"/>
                        <a:pt x="1262" y="52"/>
                      </a:cubicBezTo>
                      <a:cubicBezTo>
                        <a:pt x="1272" y="64"/>
                        <a:pt x="1272" y="64"/>
                        <a:pt x="1272" y="64"/>
                      </a:cubicBezTo>
                      <a:cubicBezTo>
                        <a:pt x="1274" y="63"/>
                        <a:pt x="1274" y="63"/>
                        <a:pt x="1274" y="63"/>
                      </a:cubicBezTo>
                      <a:cubicBezTo>
                        <a:pt x="1275" y="55"/>
                        <a:pt x="1275" y="55"/>
                        <a:pt x="1275" y="55"/>
                      </a:cubicBezTo>
                      <a:cubicBezTo>
                        <a:pt x="1274" y="45"/>
                        <a:pt x="1274" y="45"/>
                        <a:pt x="1274" y="45"/>
                      </a:cubicBezTo>
                      <a:cubicBezTo>
                        <a:pt x="1271" y="44"/>
                        <a:pt x="1271" y="44"/>
                        <a:pt x="1271" y="44"/>
                      </a:cubicBezTo>
                      <a:cubicBezTo>
                        <a:pt x="1268" y="41"/>
                        <a:pt x="1268" y="41"/>
                        <a:pt x="1268" y="41"/>
                      </a:cubicBezTo>
                      <a:cubicBezTo>
                        <a:pt x="1267" y="35"/>
                        <a:pt x="1267" y="35"/>
                        <a:pt x="1267" y="35"/>
                      </a:cubicBezTo>
                      <a:cubicBezTo>
                        <a:pt x="1271" y="27"/>
                        <a:pt x="1271" y="27"/>
                        <a:pt x="1271" y="27"/>
                      </a:cubicBezTo>
                      <a:cubicBezTo>
                        <a:pt x="1279" y="18"/>
                        <a:pt x="1279" y="18"/>
                        <a:pt x="1279" y="18"/>
                      </a:cubicBezTo>
                      <a:cubicBezTo>
                        <a:pt x="1281" y="14"/>
                        <a:pt x="1281" y="14"/>
                        <a:pt x="1281" y="14"/>
                      </a:cubicBezTo>
                      <a:cubicBezTo>
                        <a:pt x="1281" y="9"/>
                        <a:pt x="1281" y="9"/>
                        <a:pt x="1281" y="9"/>
                      </a:cubicBezTo>
                      <a:cubicBezTo>
                        <a:pt x="1284" y="2"/>
                        <a:pt x="1284" y="2"/>
                        <a:pt x="1284" y="2"/>
                      </a:cubicBezTo>
                      <a:cubicBezTo>
                        <a:pt x="1289" y="0"/>
                        <a:pt x="1289" y="0"/>
                        <a:pt x="1289" y="0"/>
                      </a:cubicBezTo>
                      <a:cubicBezTo>
                        <a:pt x="1294" y="2"/>
                        <a:pt x="1294" y="2"/>
                        <a:pt x="1294" y="2"/>
                      </a:cubicBezTo>
                      <a:cubicBezTo>
                        <a:pt x="1299" y="0"/>
                        <a:pt x="1299" y="0"/>
                        <a:pt x="1299" y="0"/>
                      </a:cubicBezTo>
                      <a:cubicBezTo>
                        <a:pt x="1304" y="6"/>
                        <a:pt x="1304" y="6"/>
                        <a:pt x="1304" y="6"/>
                      </a:cubicBezTo>
                      <a:cubicBezTo>
                        <a:pt x="1303" y="10"/>
                        <a:pt x="1303" y="10"/>
                        <a:pt x="1303" y="10"/>
                      </a:cubicBezTo>
                      <a:cubicBezTo>
                        <a:pt x="1302" y="12"/>
                        <a:pt x="1302" y="12"/>
                        <a:pt x="1302" y="12"/>
                      </a:cubicBezTo>
                      <a:cubicBezTo>
                        <a:pt x="1301" y="16"/>
                        <a:pt x="1301" y="16"/>
                        <a:pt x="1301" y="16"/>
                      </a:cubicBezTo>
                      <a:cubicBezTo>
                        <a:pt x="1302" y="20"/>
                        <a:pt x="1302" y="20"/>
                        <a:pt x="1302" y="20"/>
                      </a:cubicBezTo>
                      <a:cubicBezTo>
                        <a:pt x="1306" y="16"/>
                        <a:pt x="1306" y="16"/>
                        <a:pt x="1306" y="16"/>
                      </a:cubicBezTo>
                      <a:cubicBezTo>
                        <a:pt x="1306" y="26"/>
                        <a:pt x="1306" y="26"/>
                        <a:pt x="1306" y="26"/>
                      </a:cubicBezTo>
                      <a:cubicBezTo>
                        <a:pt x="1311" y="21"/>
                        <a:pt x="1311" y="21"/>
                        <a:pt x="1311" y="21"/>
                      </a:cubicBezTo>
                      <a:cubicBezTo>
                        <a:pt x="1312" y="17"/>
                        <a:pt x="1312" y="17"/>
                        <a:pt x="1312" y="17"/>
                      </a:cubicBezTo>
                      <a:cubicBezTo>
                        <a:pt x="1317" y="23"/>
                        <a:pt x="1317" y="23"/>
                        <a:pt x="1317" y="23"/>
                      </a:cubicBezTo>
                      <a:cubicBezTo>
                        <a:pt x="1326" y="19"/>
                        <a:pt x="1326" y="19"/>
                        <a:pt x="1326" y="19"/>
                      </a:cubicBezTo>
                      <a:cubicBezTo>
                        <a:pt x="1326" y="24"/>
                        <a:pt x="1326" y="24"/>
                        <a:pt x="1326" y="24"/>
                      </a:cubicBezTo>
                      <a:cubicBezTo>
                        <a:pt x="1324" y="32"/>
                        <a:pt x="1324" y="32"/>
                        <a:pt x="1324" y="32"/>
                      </a:cubicBezTo>
                      <a:cubicBezTo>
                        <a:pt x="1326" y="38"/>
                        <a:pt x="1326" y="38"/>
                        <a:pt x="1326" y="38"/>
                      </a:cubicBezTo>
                      <a:cubicBezTo>
                        <a:pt x="1332" y="39"/>
                        <a:pt x="1332" y="39"/>
                        <a:pt x="1332" y="39"/>
                      </a:cubicBezTo>
                      <a:cubicBezTo>
                        <a:pt x="1345" y="59"/>
                        <a:pt x="1345" y="59"/>
                        <a:pt x="1345" y="59"/>
                      </a:cubicBezTo>
                      <a:cubicBezTo>
                        <a:pt x="1348" y="76"/>
                        <a:pt x="1348" y="76"/>
                        <a:pt x="1348" y="76"/>
                      </a:cubicBezTo>
                      <a:cubicBezTo>
                        <a:pt x="1348" y="86"/>
                        <a:pt x="1348" y="86"/>
                        <a:pt x="1348" y="86"/>
                      </a:cubicBezTo>
                      <a:cubicBezTo>
                        <a:pt x="1348" y="97"/>
                        <a:pt x="1348" y="97"/>
                        <a:pt x="1348" y="97"/>
                      </a:cubicBezTo>
                      <a:cubicBezTo>
                        <a:pt x="1346" y="97"/>
                        <a:pt x="1346" y="97"/>
                        <a:pt x="1346" y="97"/>
                      </a:cubicBezTo>
                      <a:cubicBezTo>
                        <a:pt x="1346" y="102"/>
                        <a:pt x="1346" y="102"/>
                        <a:pt x="1346" y="102"/>
                      </a:cubicBezTo>
                      <a:cubicBezTo>
                        <a:pt x="1352" y="103"/>
                        <a:pt x="1352" y="103"/>
                        <a:pt x="1352" y="103"/>
                      </a:cubicBezTo>
                      <a:cubicBezTo>
                        <a:pt x="1354" y="114"/>
                        <a:pt x="1354" y="114"/>
                        <a:pt x="1354" y="114"/>
                      </a:cubicBezTo>
                      <a:cubicBezTo>
                        <a:pt x="1361" y="113"/>
                        <a:pt x="1361" y="113"/>
                        <a:pt x="1361" y="113"/>
                      </a:cubicBezTo>
                      <a:cubicBezTo>
                        <a:pt x="1365" y="118"/>
                        <a:pt x="1365" y="118"/>
                        <a:pt x="1365" y="118"/>
                      </a:cubicBezTo>
                      <a:cubicBezTo>
                        <a:pt x="1365" y="125"/>
                        <a:pt x="1365" y="125"/>
                        <a:pt x="1365" y="125"/>
                      </a:cubicBezTo>
                      <a:cubicBezTo>
                        <a:pt x="1366" y="128"/>
                        <a:pt x="1366" y="128"/>
                        <a:pt x="1366" y="128"/>
                      </a:cubicBezTo>
                      <a:cubicBezTo>
                        <a:pt x="1370" y="135"/>
                        <a:pt x="1370" y="135"/>
                        <a:pt x="1370" y="135"/>
                      </a:cubicBezTo>
                      <a:cubicBezTo>
                        <a:pt x="1372" y="140"/>
                        <a:pt x="1372" y="140"/>
                        <a:pt x="1372" y="140"/>
                      </a:cubicBezTo>
                      <a:cubicBezTo>
                        <a:pt x="1372" y="146"/>
                        <a:pt x="1372" y="146"/>
                        <a:pt x="1372" y="146"/>
                      </a:cubicBezTo>
                      <a:cubicBezTo>
                        <a:pt x="1374" y="146"/>
                        <a:pt x="1374" y="146"/>
                        <a:pt x="1374" y="146"/>
                      </a:cubicBezTo>
                      <a:cubicBezTo>
                        <a:pt x="1376" y="143"/>
                        <a:pt x="1376" y="143"/>
                        <a:pt x="1376" y="143"/>
                      </a:cubicBezTo>
                      <a:cubicBezTo>
                        <a:pt x="1377" y="140"/>
                        <a:pt x="1377" y="140"/>
                        <a:pt x="1377" y="140"/>
                      </a:cubicBezTo>
                      <a:cubicBezTo>
                        <a:pt x="1380" y="143"/>
                        <a:pt x="1380" y="143"/>
                        <a:pt x="1380" y="143"/>
                      </a:cubicBezTo>
                      <a:cubicBezTo>
                        <a:pt x="1381" y="153"/>
                        <a:pt x="1381" y="153"/>
                        <a:pt x="1381" y="153"/>
                      </a:cubicBezTo>
                      <a:cubicBezTo>
                        <a:pt x="1385" y="154"/>
                        <a:pt x="1385" y="154"/>
                        <a:pt x="1385" y="154"/>
                      </a:cubicBezTo>
                      <a:cubicBezTo>
                        <a:pt x="1387" y="158"/>
                        <a:pt x="1387" y="158"/>
                        <a:pt x="1387" y="158"/>
                      </a:cubicBezTo>
                      <a:cubicBezTo>
                        <a:pt x="1377" y="160"/>
                        <a:pt x="1377" y="160"/>
                        <a:pt x="1377" y="160"/>
                      </a:cubicBezTo>
                      <a:cubicBezTo>
                        <a:pt x="1365" y="154"/>
                        <a:pt x="1365" y="154"/>
                        <a:pt x="1365" y="154"/>
                      </a:cubicBezTo>
                      <a:cubicBezTo>
                        <a:pt x="1362" y="155"/>
                        <a:pt x="1362" y="155"/>
                        <a:pt x="1362" y="155"/>
                      </a:cubicBezTo>
                      <a:cubicBezTo>
                        <a:pt x="1362" y="156"/>
                        <a:pt x="1362" y="156"/>
                        <a:pt x="1362" y="156"/>
                      </a:cubicBezTo>
                      <a:cubicBezTo>
                        <a:pt x="1362" y="160"/>
                        <a:pt x="1362" y="160"/>
                        <a:pt x="1362" y="160"/>
                      </a:cubicBezTo>
                      <a:cubicBezTo>
                        <a:pt x="1360" y="161"/>
                        <a:pt x="1360" y="161"/>
                        <a:pt x="1360" y="161"/>
                      </a:cubicBezTo>
                      <a:cubicBezTo>
                        <a:pt x="1360" y="163"/>
                        <a:pt x="1360" y="163"/>
                        <a:pt x="1360" y="163"/>
                      </a:cubicBezTo>
                      <a:cubicBezTo>
                        <a:pt x="1370" y="164"/>
                        <a:pt x="1370" y="164"/>
                        <a:pt x="1370" y="164"/>
                      </a:cubicBezTo>
                      <a:cubicBezTo>
                        <a:pt x="1374" y="171"/>
                        <a:pt x="1374" y="171"/>
                        <a:pt x="1374" y="171"/>
                      </a:cubicBezTo>
                      <a:cubicBezTo>
                        <a:pt x="1372" y="176"/>
                        <a:pt x="1372" y="176"/>
                        <a:pt x="1372" y="176"/>
                      </a:cubicBezTo>
                      <a:cubicBezTo>
                        <a:pt x="1368" y="180"/>
                        <a:pt x="1368" y="180"/>
                        <a:pt x="1368" y="180"/>
                      </a:cubicBezTo>
                      <a:cubicBezTo>
                        <a:pt x="1365" y="180"/>
                        <a:pt x="1365" y="180"/>
                        <a:pt x="1365" y="180"/>
                      </a:cubicBezTo>
                      <a:cubicBezTo>
                        <a:pt x="1361" y="183"/>
                        <a:pt x="1361" y="183"/>
                        <a:pt x="1361" y="183"/>
                      </a:cubicBezTo>
                      <a:cubicBezTo>
                        <a:pt x="1358" y="183"/>
                        <a:pt x="1358" y="183"/>
                        <a:pt x="1358" y="183"/>
                      </a:cubicBezTo>
                      <a:cubicBezTo>
                        <a:pt x="1358" y="186"/>
                        <a:pt x="1358" y="186"/>
                        <a:pt x="1358" y="186"/>
                      </a:cubicBezTo>
                      <a:cubicBezTo>
                        <a:pt x="1353" y="190"/>
                        <a:pt x="1353" y="190"/>
                        <a:pt x="1353" y="190"/>
                      </a:cubicBezTo>
                      <a:cubicBezTo>
                        <a:pt x="1355" y="193"/>
                        <a:pt x="1355" y="193"/>
                        <a:pt x="1355" y="193"/>
                      </a:cubicBezTo>
                      <a:cubicBezTo>
                        <a:pt x="1354" y="195"/>
                        <a:pt x="1354" y="195"/>
                        <a:pt x="1354" y="195"/>
                      </a:cubicBezTo>
                      <a:cubicBezTo>
                        <a:pt x="1364" y="195"/>
                        <a:pt x="1364" y="195"/>
                        <a:pt x="1364" y="195"/>
                      </a:cubicBezTo>
                      <a:cubicBezTo>
                        <a:pt x="1366" y="199"/>
                        <a:pt x="1366" y="199"/>
                        <a:pt x="1366" y="199"/>
                      </a:cubicBezTo>
                      <a:cubicBezTo>
                        <a:pt x="1369" y="206"/>
                        <a:pt x="1369" y="206"/>
                        <a:pt x="1369" y="206"/>
                      </a:cubicBezTo>
                      <a:cubicBezTo>
                        <a:pt x="1376" y="209"/>
                        <a:pt x="1376" y="209"/>
                        <a:pt x="1376" y="209"/>
                      </a:cubicBezTo>
                      <a:cubicBezTo>
                        <a:pt x="1383" y="207"/>
                        <a:pt x="1383" y="207"/>
                        <a:pt x="1383" y="207"/>
                      </a:cubicBezTo>
                      <a:cubicBezTo>
                        <a:pt x="1388" y="200"/>
                        <a:pt x="1388" y="200"/>
                        <a:pt x="1388" y="200"/>
                      </a:cubicBezTo>
                      <a:cubicBezTo>
                        <a:pt x="1392" y="199"/>
                        <a:pt x="1392" y="199"/>
                        <a:pt x="1392" y="199"/>
                      </a:cubicBezTo>
                      <a:cubicBezTo>
                        <a:pt x="1392" y="202"/>
                        <a:pt x="1392" y="202"/>
                        <a:pt x="1392" y="202"/>
                      </a:cubicBezTo>
                      <a:cubicBezTo>
                        <a:pt x="1390" y="207"/>
                        <a:pt x="1390" y="207"/>
                        <a:pt x="1390" y="207"/>
                      </a:cubicBezTo>
                      <a:cubicBezTo>
                        <a:pt x="1393" y="206"/>
                        <a:pt x="1393" y="206"/>
                        <a:pt x="1393" y="206"/>
                      </a:cubicBezTo>
                      <a:cubicBezTo>
                        <a:pt x="1396" y="211"/>
                        <a:pt x="1396" y="211"/>
                        <a:pt x="1396" y="211"/>
                      </a:cubicBezTo>
                      <a:cubicBezTo>
                        <a:pt x="1398" y="209"/>
                        <a:pt x="1398" y="209"/>
                        <a:pt x="1398" y="209"/>
                      </a:cubicBezTo>
                      <a:cubicBezTo>
                        <a:pt x="1403" y="213"/>
                        <a:pt x="1403" y="213"/>
                        <a:pt x="1403" y="213"/>
                      </a:cubicBezTo>
                      <a:cubicBezTo>
                        <a:pt x="1405" y="208"/>
                        <a:pt x="1405" y="208"/>
                        <a:pt x="1405" y="208"/>
                      </a:cubicBezTo>
                      <a:cubicBezTo>
                        <a:pt x="1406" y="216"/>
                        <a:pt x="1406" y="216"/>
                        <a:pt x="1406" y="216"/>
                      </a:cubicBezTo>
                      <a:cubicBezTo>
                        <a:pt x="1405" y="221"/>
                        <a:pt x="1405" y="221"/>
                        <a:pt x="1405" y="221"/>
                      </a:cubicBezTo>
                      <a:cubicBezTo>
                        <a:pt x="1403" y="225"/>
                        <a:pt x="1403" y="225"/>
                        <a:pt x="1403" y="225"/>
                      </a:cubicBezTo>
                      <a:cubicBezTo>
                        <a:pt x="1398" y="220"/>
                        <a:pt x="1398" y="220"/>
                        <a:pt x="1398" y="220"/>
                      </a:cubicBezTo>
                      <a:cubicBezTo>
                        <a:pt x="1395" y="222"/>
                        <a:pt x="1395" y="222"/>
                        <a:pt x="1395" y="222"/>
                      </a:cubicBezTo>
                      <a:cubicBezTo>
                        <a:pt x="1391" y="221"/>
                        <a:pt x="1391" y="221"/>
                        <a:pt x="1391" y="221"/>
                      </a:cubicBezTo>
                      <a:cubicBezTo>
                        <a:pt x="1403" y="238"/>
                        <a:pt x="1403" y="238"/>
                        <a:pt x="1403" y="238"/>
                      </a:cubicBezTo>
                      <a:cubicBezTo>
                        <a:pt x="1408" y="240"/>
                        <a:pt x="1408" y="240"/>
                        <a:pt x="1408" y="240"/>
                      </a:cubicBezTo>
                      <a:cubicBezTo>
                        <a:pt x="1408" y="245"/>
                        <a:pt x="1408" y="245"/>
                        <a:pt x="1408" y="245"/>
                      </a:cubicBezTo>
                      <a:cubicBezTo>
                        <a:pt x="1413" y="253"/>
                        <a:pt x="1413" y="253"/>
                        <a:pt x="1413" y="253"/>
                      </a:cubicBezTo>
                      <a:cubicBezTo>
                        <a:pt x="1413" y="255"/>
                        <a:pt x="1413" y="255"/>
                        <a:pt x="1413" y="255"/>
                      </a:cubicBezTo>
                      <a:cubicBezTo>
                        <a:pt x="1417" y="263"/>
                        <a:pt x="1417" y="263"/>
                        <a:pt x="1417" y="263"/>
                      </a:cubicBezTo>
                      <a:cubicBezTo>
                        <a:pt x="1415" y="272"/>
                        <a:pt x="1415" y="272"/>
                        <a:pt x="1415" y="272"/>
                      </a:cubicBezTo>
                      <a:cubicBezTo>
                        <a:pt x="1415" y="281"/>
                        <a:pt x="1415" y="281"/>
                        <a:pt x="1415" y="281"/>
                      </a:cubicBezTo>
                      <a:cubicBezTo>
                        <a:pt x="1414" y="285"/>
                        <a:pt x="1414" y="285"/>
                        <a:pt x="1414" y="285"/>
                      </a:cubicBezTo>
                      <a:cubicBezTo>
                        <a:pt x="1416" y="294"/>
                        <a:pt x="1416" y="294"/>
                        <a:pt x="1416" y="294"/>
                      </a:cubicBezTo>
                      <a:cubicBezTo>
                        <a:pt x="1419" y="297"/>
                        <a:pt x="1419" y="297"/>
                        <a:pt x="1419" y="297"/>
                      </a:cubicBezTo>
                      <a:cubicBezTo>
                        <a:pt x="1420" y="302"/>
                        <a:pt x="1420" y="302"/>
                        <a:pt x="1420" y="302"/>
                      </a:cubicBezTo>
                      <a:cubicBezTo>
                        <a:pt x="1424" y="297"/>
                        <a:pt x="1424" y="297"/>
                        <a:pt x="1424" y="297"/>
                      </a:cubicBezTo>
                      <a:cubicBezTo>
                        <a:pt x="1430" y="286"/>
                        <a:pt x="1430" y="286"/>
                        <a:pt x="1430" y="286"/>
                      </a:cubicBezTo>
                      <a:cubicBezTo>
                        <a:pt x="1430" y="277"/>
                        <a:pt x="1430" y="277"/>
                        <a:pt x="1430" y="277"/>
                      </a:cubicBezTo>
                      <a:cubicBezTo>
                        <a:pt x="1431" y="274"/>
                        <a:pt x="1431" y="274"/>
                        <a:pt x="1431" y="274"/>
                      </a:cubicBezTo>
                      <a:cubicBezTo>
                        <a:pt x="1432" y="272"/>
                        <a:pt x="1432" y="272"/>
                        <a:pt x="1432" y="272"/>
                      </a:cubicBezTo>
                      <a:cubicBezTo>
                        <a:pt x="1435" y="272"/>
                        <a:pt x="1435" y="272"/>
                        <a:pt x="1435" y="272"/>
                      </a:cubicBezTo>
                      <a:cubicBezTo>
                        <a:pt x="1435" y="263"/>
                        <a:pt x="1435" y="263"/>
                        <a:pt x="1435" y="263"/>
                      </a:cubicBezTo>
                      <a:cubicBezTo>
                        <a:pt x="1434" y="254"/>
                        <a:pt x="1434" y="254"/>
                        <a:pt x="1434" y="254"/>
                      </a:cubicBezTo>
                      <a:cubicBezTo>
                        <a:pt x="1434" y="246"/>
                        <a:pt x="1434" y="246"/>
                        <a:pt x="1434" y="246"/>
                      </a:cubicBezTo>
                      <a:cubicBezTo>
                        <a:pt x="1441" y="238"/>
                        <a:pt x="1441" y="238"/>
                        <a:pt x="1441" y="238"/>
                      </a:cubicBezTo>
                      <a:cubicBezTo>
                        <a:pt x="1444" y="229"/>
                        <a:pt x="1444" y="229"/>
                        <a:pt x="1444" y="229"/>
                      </a:cubicBezTo>
                      <a:cubicBezTo>
                        <a:pt x="1450" y="226"/>
                        <a:pt x="1450" y="226"/>
                        <a:pt x="1450" y="226"/>
                      </a:cubicBezTo>
                      <a:cubicBezTo>
                        <a:pt x="1457" y="227"/>
                        <a:pt x="1457" y="227"/>
                        <a:pt x="1457" y="227"/>
                      </a:cubicBezTo>
                      <a:cubicBezTo>
                        <a:pt x="1460" y="237"/>
                        <a:pt x="1460" y="237"/>
                        <a:pt x="1460" y="237"/>
                      </a:cubicBezTo>
                      <a:cubicBezTo>
                        <a:pt x="1466" y="246"/>
                        <a:pt x="1466" y="246"/>
                        <a:pt x="1466" y="246"/>
                      </a:cubicBezTo>
                      <a:cubicBezTo>
                        <a:pt x="1480" y="259"/>
                        <a:pt x="1480" y="259"/>
                        <a:pt x="1480" y="259"/>
                      </a:cubicBezTo>
                      <a:cubicBezTo>
                        <a:pt x="1483" y="265"/>
                        <a:pt x="1483" y="265"/>
                        <a:pt x="1483" y="265"/>
                      </a:cubicBezTo>
                      <a:cubicBezTo>
                        <a:pt x="1486" y="284"/>
                        <a:pt x="1486" y="284"/>
                        <a:pt x="1486" y="284"/>
                      </a:cubicBezTo>
                      <a:cubicBezTo>
                        <a:pt x="1489" y="294"/>
                        <a:pt x="1489" y="294"/>
                        <a:pt x="1489" y="294"/>
                      </a:cubicBezTo>
                      <a:cubicBezTo>
                        <a:pt x="1490" y="303"/>
                        <a:pt x="1490" y="303"/>
                        <a:pt x="1490" y="303"/>
                      </a:cubicBezTo>
                      <a:cubicBezTo>
                        <a:pt x="1485" y="306"/>
                        <a:pt x="1485" y="306"/>
                        <a:pt x="1485" y="306"/>
                      </a:cubicBezTo>
                      <a:cubicBezTo>
                        <a:pt x="1481" y="305"/>
                        <a:pt x="1481" y="305"/>
                        <a:pt x="1481" y="305"/>
                      </a:cubicBezTo>
                      <a:cubicBezTo>
                        <a:pt x="1479" y="303"/>
                        <a:pt x="1479" y="303"/>
                        <a:pt x="1479" y="303"/>
                      </a:cubicBezTo>
                      <a:cubicBezTo>
                        <a:pt x="1479" y="294"/>
                        <a:pt x="1479" y="294"/>
                        <a:pt x="1479" y="294"/>
                      </a:cubicBezTo>
                      <a:cubicBezTo>
                        <a:pt x="1474" y="306"/>
                        <a:pt x="1474" y="306"/>
                        <a:pt x="1474" y="306"/>
                      </a:cubicBezTo>
                      <a:cubicBezTo>
                        <a:pt x="1476" y="315"/>
                        <a:pt x="1476" y="315"/>
                        <a:pt x="1476" y="315"/>
                      </a:cubicBezTo>
                      <a:cubicBezTo>
                        <a:pt x="1474" y="323"/>
                        <a:pt x="1474" y="323"/>
                        <a:pt x="1474" y="323"/>
                      </a:cubicBezTo>
                      <a:cubicBezTo>
                        <a:pt x="1474" y="328"/>
                        <a:pt x="1474" y="328"/>
                        <a:pt x="1474" y="328"/>
                      </a:cubicBezTo>
                      <a:cubicBezTo>
                        <a:pt x="1479" y="339"/>
                        <a:pt x="1479" y="339"/>
                        <a:pt x="1479" y="339"/>
                      </a:cubicBezTo>
                      <a:cubicBezTo>
                        <a:pt x="1482" y="346"/>
                        <a:pt x="1482" y="346"/>
                        <a:pt x="1482" y="346"/>
                      </a:cubicBezTo>
                      <a:cubicBezTo>
                        <a:pt x="1487" y="353"/>
                        <a:pt x="1487" y="353"/>
                        <a:pt x="1487" y="353"/>
                      </a:cubicBezTo>
                      <a:cubicBezTo>
                        <a:pt x="1498" y="375"/>
                        <a:pt x="1498" y="375"/>
                        <a:pt x="1498" y="375"/>
                      </a:cubicBezTo>
                      <a:cubicBezTo>
                        <a:pt x="1501" y="377"/>
                        <a:pt x="1501" y="377"/>
                        <a:pt x="1501" y="377"/>
                      </a:cubicBezTo>
                      <a:cubicBezTo>
                        <a:pt x="1505" y="382"/>
                        <a:pt x="1505" y="382"/>
                        <a:pt x="1505" y="382"/>
                      </a:cubicBezTo>
                      <a:cubicBezTo>
                        <a:pt x="1510" y="379"/>
                        <a:pt x="1510" y="379"/>
                        <a:pt x="1510" y="379"/>
                      </a:cubicBezTo>
                      <a:cubicBezTo>
                        <a:pt x="1510" y="375"/>
                        <a:pt x="1510" y="375"/>
                        <a:pt x="1510" y="375"/>
                      </a:cubicBezTo>
                      <a:cubicBezTo>
                        <a:pt x="1512" y="369"/>
                        <a:pt x="1512" y="369"/>
                        <a:pt x="1512" y="369"/>
                      </a:cubicBezTo>
                      <a:cubicBezTo>
                        <a:pt x="1516" y="366"/>
                        <a:pt x="1516" y="366"/>
                        <a:pt x="1516" y="366"/>
                      </a:cubicBezTo>
                      <a:cubicBezTo>
                        <a:pt x="1519" y="369"/>
                        <a:pt x="1519" y="369"/>
                        <a:pt x="1519" y="369"/>
                      </a:cubicBezTo>
                      <a:cubicBezTo>
                        <a:pt x="1521" y="366"/>
                        <a:pt x="1521" y="366"/>
                        <a:pt x="1521" y="366"/>
                      </a:cubicBezTo>
                      <a:cubicBezTo>
                        <a:pt x="1522" y="368"/>
                        <a:pt x="1522" y="368"/>
                        <a:pt x="1522" y="368"/>
                      </a:cubicBezTo>
                      <a:cubicBezTo>
                        <a:pt x="1525" y="369"/>
                        <a:pt x="1525" y="369"/>
                        <a:pt x="1525" y="369"/>
                      </a:cubicBezTo>
                      <a:cubicBezTo>
                        <a:pt x="1527" y="358"/>
                        <a:pt x="1527" y="358"/>
                        <a:pt x="1527" y="358"/>
                      </a:cubicBezTo>
                      <a:cubicBezTo>
                        <a:pt x="1527" y="348"/>
                        <a:pt x="1527" y="348"/>
                        <a:pt x="1527" y="348"/>
                      </a:cubicBezTo>
                      <a:cubicBezTo>
                        <a:pt x="1527" y="344"/>
                        <a:pt x="1527" y="344"/>
                        <a:pt x="1527" y="344"/>
                      </a:cubicBezTo>
                      <a:cubicBezTo>
                        <a:pt x="1532" y="334"/>
                        <a:pt x="1532" y="334"/>
                        <a:pt x="1532" y="334"/>
                      </a:cubicBezTo>
                      <a:cubicBezTo>
                        <a:pt x="1538" y="327"/>
                        <a:pt x="1538" y="327"/>
                        <a:pt x="1538" y="327"/>
                      </a:cubicBezTo>
                      <a:cubicBezTo>
                        <a:pt x="1544" y="310"/>
                        <a:pt x="1544" y="310"/>
                        <a:pt x="1544" y="310"/>
                      </a:cubicBezTo>
                      <a:cubicBezTo>
                        <a:pt x="1544" y="303"/>
                        <a:pt x="1544" y="303"/>
                        <a:pt x="1544" y="303"/>
                      </a:cubicBezTo>
                      <a:cubicBezTo>
                        <a:pt x="1547" y="300"/>
                        <a:pt x="1547" y="300"/>
                        <a:pt x="1547" y="300"/>
                      </a:cubicBezTo>
                      <a:cubicBezTo>
                        <a:pt x="1549" y="279"/>
                        <a:pt x="1549" y="279"/>
                        <a:pt x="1549" y="279"/>
                      </a:cubicBezTo>
                      <a:cubicBezTo>
                        <a:pt x="1548" y="275"/>
                        <a:pt x="1548" y="275"/>
                        <a:pt x="1548" y="275"/>
                      </a:cubicBezTo>
                      <a:cubicBezTo>
                        <a:pt x="1551" y="272"/>
                        <a:pt x="1551" y="272"/>
                        <a:pt x="1551" y="272"/>
                      </a:cubicBezTo>
                      <a:cubicBezTo>
                        <a:pt x="1557" y="271"/>
                        <a:pt x="1557" y="271"/>
                        <a:pt x="1557" y="271"/>
                      </a:cubicBezTo>
                      <a:cubicBezTo>
                        <a:pt x="1559" y="268"/>
                        <a:pt x="1559" y="268"/>
                        <a:pt x="1559" y="268"/>
                      </a:cubicBezTo>
                      <a:cubicBezTo>
                        <a:pt x="1561" y="269"/>
                        <a:pt x="1561" y="269"/>
                        <a:pt x="1561" y="269"/>
                      </a:cubicBezTo>
                      <a:cubicBezTo>
                        <a:pt x="1566" y="266"/>
                        <a:pt x="1566" y="266"/>
                        <a:pt x="1566" y="266"/>
                      </a:cubicBezTo>
                      <a:cubicBezTo>
                        <a:pt x="1573" y="268"/>
                        <a:pt x="1573" y="268"/>
                        <a:pt x="1573" y="268"/>
                      </a:cubicBezTo>
                      <a:cubicBezTo>
                        <a:pt x="1578" y="267"/>
                        <a:pt x="1578" y="267"/>
                        <a:pt x="1578" y="267"/>
                      </a:cubicBezTo>
                      <a:cubicBezTo>
                        <a:pt x="1576" y="265"/>
                        <a:pt x="1576" y="265"/>
                        <a:pt x="1576" y="265"/>
                      </a:cubicBezTo>
                      <a:cubicBezTo>
                        <a:pt x="1569" y="263"/>
                        <a:pt x="1569" y="263"/>
                        <a:pt x="1569" y="263"/>
                      </a:cubicBezTo>
                      <a:cubicBezTo>
                        <a:pt x="1566" y="260"/>
                        <a:pt x="1566" y="260"/>
                        <a:pt x="1566" y="260"/>
                      </a:cubicBezTo>
                      <a:cubicBezTo>
                        <a:pt x="1568" y="256"/>
                        <a:pt x="1568" y="256"/>
                        <a:pt x="1568" y="256"/>
                      </a:cubicBezTo>
                      <a:cubicBezTo>
                        <a:pt x="1567" y="254"/>
                        <a:pt x="1567" y="254"/>
                        <a:pt x="1567" y="254"/>
                      </a:cubicBezTo>
                      <a:cubicBezTo>
                        <a:pt x="1572" y="254"/>
                        <a:pt x="1572" y="254"/>
                        <a:pt x="1572" y="254"/>
                      </a:cubicBezTo>
                      <a:cubicBezTo>
                        <a:pt x="1571" y="250"/>
                        <a:pt x="1571" y="250"/>
                        <a:pt x="1571" y="250"/>
                      </a:cubicBezTo>
                      <a:cubicBezTo>
                        <a:pt x="1574" y="249"/>
                        <a:pt x="1574" y="249"/>
                        <a:pt x="1574" y="249"/>
                      </a:cubicBezTo>
                      <a:cubicBezTo>
                        <a:pt x="1580" y="250"/>
                        <a:pt x="1580" y="250"/>
                        <a:pt x="1580" y="250"/>
                      </a:cubicBezTo>
                      <a:cubicBezTo>
                        <a:pt x="1578" y="245"/>
                        <a:pt x="1578" y="245"/>
                        <a:pt x="1578" y="245"/>
                      </a:cubicBezTo>
                      <a:cubicBezTo>
                        <a:pt x="1575" y="245"/>
                        <a:pt x="1575" y="245"/>
                        <a:pt x="1575" y="245"/>
                      </a:cubicBezTo>
                      <a:cubicBezTo>
                        <a:pt x="1571" y="240"/>
                        <a:pt x="1571" y="240"/>
                        <a:pt x="1571" y="240"/>
                      </a:cubicBezTo>
                      <a:cubicBezTo>
                        <a:pt x="1564" y="238"/>
                        <a:pt x="1564" y="238"/>
                        <a:pt x="1564" y="238"/>
                      </a:cubicBezTo>
                      <a:cubicBezTo>
                        <a:pt x="1560" y="233"/>
                        <a:pt x="1560" y="233"/>
                        <a:pt x="1560" y="233"/>
                      </a:cubicBezTo>
                      <a:cubicBezTo>
                        <a:pt x="1558" y="226"/>
                        <a:pt x="1558" y="226"/>
                        <a:pt x="1558" y="226"/>
                      </a:cubicBezTo>
                      <a:cubicBezTo>
                        <a:pt x="1558" y="221"/>
                        <a:pt x="1558" y="221"/>
                        <a:pt x="1558" y="221"/>
                      </a:cubicBezTo>
                      <a:cubicBezTo>
                        <a:pt x="1559" y="218"/>
                        <a:pt x="1559" y="218"/>
                        <a:pt x="1559" y="218"/>
                      </a:cubicBezTo>
                      <a:cubicBezTo>
                        <a:pt x="1557" y="210"/>
                        <a:pt x="1557" y="210"/>
                        <a:pt x="1557" y="210"/>
                      </a:cubicBezTo>
                      <a:cubicBezTo>
                        <a:pt x="1558" y="205"/>
                        <a:pt x="1558" y="205"/>
                        <a:pt x="1558" y="205"/>
                      </a:cubicBezTo>
                      <a:cubicBezTo>
                        <a:pt x="1556" y="198"/>
                        <a:pt x="1556" y="198"/>
                        <a:pt x="1556" y="198"/>
                      </a:cubicBezTo>
                      <a:cubicBezTo>
                        <a:pt x="1557" y="195"/>
                        <a:pt x="1557" y="195"/>
                        <a:pt x="1557" y="195"/>
                      </a:cubicBezTo>
                      <a:cubicBezTo>
                        <a:pt x="1558" y="190"/>
                        <a:pt x="1558" y="190"/>
                        <a:pt x="1558" y="190"/>
                      </a:cubicBezTo>
                      <a:cubicBezTo>
                        <a:pt x="1558" y="184"/>
                        <a:pt x="1558" y="184"/>
                        <a:pt x="1558" y="184"/>
                      </a:cubicBezTo>
                      <a:cubicBezTo>
                        <a:pt x="1568" y="187"/>
                        <a:pt x="1568" y="187"/>
                        <a:pt x="1568" y="187"/>
                      </a:cubicBezTo>
                      <a:cubicBezTo>
                        <a:pt x="1572" y="183"/>
                        <a:pt x="1572" y="183"/>
                        <a:pt x="1572" y="183"/>
                      </a:cubicBezTo>
                      <a:cubicBezTo>
                        <a:pt x="1583" y="182"/>
                        <a:pt x="1583" y="182"/>
                        <a:pt x="1583" y="182"/>
                      </a:cubicBezTo>
                      <a:cubicBezTo>
                        <a:pt x="1593" y="184"/>
                        <a:pt x="1593" y="184"/>
                        <a:pt x="1593" y="184"/>
                      </a:cubicBezTo>
                      <a:cubicBezTo>
                        <a:pt x="1598" y="190"/>
                        <a:pt x="1598" y="190"/>
                        <a:pt x="1598" y="190"/>
                      </a:cubicBezTo>
                      <a:cubicBezTo>
                        <a:pt x="1610" y="197"/>
                        <a:pt x="1610" y="197"/>
                        <a:pt x="1610" y="197"/>
                      </a:cubicBezTo>
                      <a:cubicBezTo>
                        <a:pt x="1622" y="195"/>
                        <a:pt x="1622" y="195"/>
                        <a:pt x="1622" y="195"/>
                      </a:cubicBezTo>
                      <a:cubicBezTo>
                        <a:pt x="1626" y="197"/>
                        <a:pt x="1626" y="197"/>
                        <a:pt x="1626" y="197"/>
                      </a:cubicBezTo>
                      <a:cubicBezTo>
                        <a:pt x="1632" y="196"/>
                        <a:pt x="1632" y="196"/>
                        <a:pt x="1632" y="196"/>
                      </a:cubicBezTo>
                      <a:cubicBezTo>
                        <a:pt x="1636" y="193"/>
                        <a:pt x="1636" y="193"/>
                        <a:pt x="1636" y="193"/>
                      </a:cubicBezTo>
                      <a:cubicBezTo>
                        <a:pt x="1639" y="198"/>
                        <a:pt x="1639" y="198"/>
                        <a:pt x="1639" y="198"/>
                      </a:cubicBezTo>
                      <a:cubicBezTo>
                        <a:pt x="1639" y="206"/>
                        <a:pt x="1639" y="206"/>
                        <a:pt x="1639" y="206"/>
                      </a:cubicBezTo>
                      <a:cubicBezTo>
                        <a:pt x="1639" y="211"/>
                        <a:pt x="1639" y="211"/>
                        <a:pt x="1639" y="211"/>
                      </a:cubicBezTo>
                      <a:cubicBezTo>
                        <a:pt x="1635" y="213"/>
                        <a:pt x="1635" y="213"/>
                        <a:pt x="1635" y="213"/>
                      </a:cubicBezTo>
                      <a:cubicBezTo>
                        <a:pt x="1639" y="213"/>
                        <a:pt x="1639" y="213"/>
                        <a:pt x="1639" y="213"/>
                      </a:cubicBezTo>
                      <a:cubicBezTo>
                        <a:pt x="1644" y="221"/>
                        <a:pt x="1644" y="221"/>
                        <a:pt x="1644" y="221"/>
                      </a:cubicBezTo>
                      <a:cubicBezTo>
                        <a:pt x="1648" y="228"/>
                        <a:pt x="1648" y="228"/>
                        <a:pt x="1648" y="228"/>
                      </a:cubicBezTo>
                      <a:cubicBezTo>
                        <a:pt x="1646" y="231"/>
                        <a:pt x="1646" y="231"/>
                        <a:pt x="1646" y="231"/>
                      </a:cubicBezTo>
                      <a:cubicBezTo>
                        <a:pt x="1647" y="232"/>
                        <a:pt x="1647" y="232"/>
                        <a:pt x="1647" y="232"/>
                      </a:cubicBezTo>
                      <a:cubicBezTo>
                        <a:pt x="1662" y="231"/>
                        <a:pt x="1662" y="231"/>
                        <a:pt x="1662" y="231"/>
                      </a:cubicBezTo>
                      <a:cubicBezTo>
                        <a:pt x="1667" y="234"/>
                        <a:pt x="1667" y="234"/>
                        <a:pt x="1667" y="234"/>
                      </a:cubicBezTo>
                      <a:cubicBezTo>
                        <a:pt x="1672" y="236"/>
                        <a:pt x="1672" y="236"/>
                        <a:pt x="1672" y="236"/>
                      </a:cubicBezTo>
                      <a:cubicBezTo>
                        <a:pt x="1673" y="241"/>
                        <a:pt x="1673" y="241"/>
                        <a:pt x="1673" y="241"/>
                      </a:cubicBezTo>
                      <a:cubicBezTo>
                        <a:pt x="1668" y="248"/>
                        <a:pt x="1668" y="248"/>
                        <a:pt x="1668" y="248"/>
                      </a:cubicBezTo>
                      <a:cubicBezTo>
                        <a:pt x="1659" y="254"/>
                        <a:pt x="1659" y="254"/>
                        <a:pt x="1659" y="254"/>
                      </a:cubicBezTo>
                      <a:cubicBezTo>
                        <a:pt x="1656" y="260"/>
                        <a:pt x="1656" y="260"/>
                        <a:pt x="1656" y="260"/>
                      </a:cubicBezTo>
                      <a:cubicBezTo>
                        <a:pt x="1673" y="263"/>
                        <a:pt x="1673" y="263"/>
                        <a:pt x="1673" y="263"/>
                      </a:cubicBezTo>
                      <a:cubicBezTo>
                        <a:pt x="1675" y="269"/>
                        <a:pt x="1675" y="269"/>
                        <a:pt x="1675" y="269"/>
                      </a:cubicBezTo>
                      <a:cubicBezTo>
                        <a:pt x="1675" y="277"/>
                        <a:pt x="1675" y="277"/>
                        <a:pt x="1675" y="277"/>
                      </a:cubicBezTo>
                      <a:cubicBezTo>
                        <a:pt x="1672" y="281"/>
                        <a:pt x="1672" y="281"/>
                        <a:pt x="1672" y="281"/>
                      </a:cubicBezTo>
                      <a:cubicBezTo>
                        <a:pt x="1666" y="286"/>
                        <a:pt x="1666" y="286"/>
                        <a:pt x="1666" y="286"/>
                      </a:cubicBezTo>
                      <a:cubicBezTo>
                        <a:pt x="1662" y="286"/>
                        <a:pt x="1662" y="286"/>
                        <a:pt x="1662" y="286"/>
                      </a:cubicBezTo>
                      <a:cubicBezTo>
                        <a:pt x="1659" y="291"/>
                        <a:pt x="1659" y="291"/>
                        <a:pt x="1659" y="291"/>
                      </a:cubicBezTo>
                      <a:cubicBezTo>
                        <a:pt x="1658" y="296"/>
                        <a:pt x="1658" y="296"/>
                        <a:pt x="1658" y="296"/>
                      </a:cubicBezTo>
                      <a:cubicBezTo>
                        <a:pt x="1654" y="292"/>
                        <a:pt x="1654" y="292"/>
                        <a:pt x="1654" y="292"/>
                      </a:cubicBezTo>
                      <a:cubicBezTo>
                        <a:pt x="1652" y="285"/>
                        <a:pt x="1652" y="285"/>
                        <a:pt x="1652" y="285"/>
                      </a:cubicBezTo>
                      <a:cubicBezTo>
                        <a:pt x="1649" y="286"/>
                        <a:pt x="1649" y="286"/>
                        <a:pt x="1649" y="286"/>
                      </a:cubicBezTo>
                      <a:cubicBezTo>
                        <a:pt x="1647" y="290"/>
                        <a:pt x="1647" y="290"/>
                        <a:pt x="1647" y="290"/>
                      </a:cubicBezTo>
                      <a:cubicBezTo>
                        <a:pt x="1640" y="286"/>
                        <a:pt x="1640" y="286"/>
                        <a:pt x="1640" y="286"/>
                      </a:cubicBezTo>
                      <a:cubicBezTo>
                        <a:pt x="1639" y="291"/>
                        <a:pt x="1639" y="291"/>
                        <a:pt x="1639" y="291"/>
                      </a:cubicBezTo>
                      <a:cubicBezTo>
                        <a:pt x="1646" y="301"/>
                        <a:pt x="1646" y="301"/>
                        <a:pt x="1646" y="301"/>
                      </a:cubicBezTo>
                      <a:cubicBezTo>
                        <a:pt x="1644" y="303"/>
                        <a:pt x="1644" y="303"/>
                        <a:pt x="1644" y="303"/>
                      </a:cubicBezTo>
                      <a:cubicBezTo>
                        <a:pt x="1644" y="305"/>
                        <a:pt x="1644" y="305"/>
                        <a:pt x="1644" y="305"/>
                      </a:cubicBezTo>
                      <a:cubicBezTo>
                        <a:pt x="1647" y="305"/>
                        <a:pt x="1647" y="305"/>
                        <a:pt x="1647" y="305"/>
                      </a:cubicBezTo>
                      <a:cubicBezTo>
                        <a:pt x="1647" y="310"/>
                        <a:pt x="1647" y="310"/>
                        <a:pt x="1647" y="310"/>
                      </a:cubicBezTo>
                      <a:cubicBezTo>
                        <a:pt x="1646" y="314"/>
                        <a:pt x="1646" y="314"/>
                        <a:pt x="1646" y="314"/>
                      </a:cubicBezTo>
                      <a:cubicBezTo>
                        <a:pt x="1655" y="309"/>
                        <a:pt x="1655" y="309"/>
                        <a:pt x="1655" y="309"/>
                      </a:cubicBezTo>
                      <a:cubicBezTo>
                        <a:pt x="1653" y="317"/>
                        <a:pt x="1653" y="317"/>
                        <a:pt x="1653" y="317"/>
                      </a:cubicBezTo>
                      <a:cubicBezTo>
                        <a:pt x="1652" y="326"/>
                        <a:pt x="1652" y="326"/>
                        <a:pt x="1652" y="326"/>
                      </a:cubicBezTo>
                      <a:cubicBezTo>
                        <a:pt x="1652" y="333"/>
                        <a:pt x="1652" y="333"/>
                        <a:pt x="1652" y="333"/>
                      </a:cubicBezTo>
                      <a:cubicBezTo>
                        <a:pt x="1665" y="352"/>
                        <a:pt x="1665" y="352"/>
                        <a:pt x="1665" y="352"/>
                      </a:cubicBezTo>
                      <a:cubicBezTo>
                        <a:pt x="1671" y="358"/>
                        <a:pt x="1671" y="358"/>
                        <a:pt x="1671" y="358"/>
                      </a:cubicBezTo>
                      <a:cubicBezTo>
                        <a:pt x="1674" y="364"/>
                        <a:pt x="1674" y="364"/>
                        <a:pt x="1674" y="364"/>
                      </a:cubicBezTo>
                      <a:cubicBezTo>
                        <a:pt x="1675" y="367"/>
                        <a:pt x="1675" y="367"/>
                        <a:pt x="1675" y="367"/>
                      </a:cubicBezTo>
                      <a:cubicBezTo>
                        <a:pt x="1672" y="370"/>
                        <a:pt x="1672" y="370"/>
                        <a:pt x="1672" y="370"/>
                      </a:cubicBezTo>
                      <a:cubicBezTo>
                        <a:pt x="1672" y="377"/>
                        <a:pt x="1672" y="377"/>
                        <a:pt x="1672" y="377"/>
                      </a:cubicBezTo>
                      <a:cubicBezTo>
                        <a:pt x="1674" y="383"/>
                        <a:pt x="1674" y="383"/>
                        <a:pt x="1674" y="383"/>
                      </a:cubicBezTo>
                      <a:cubicBezTo>
                        <a:pt x="1671" y="386"/>
                        <a:pt x="1671" y="386"/>
                        <a:pt x="1671" y="386"/>
                      </a:cubicBezTo>
                      <a:cubicBezTo>
                        <a:pt x="1671" y="391"/>
                        <a:pt x="1671" y="391"/>
                        <a:pt x="1671" y="391"/>
                      </a:cubicBezTo>
                      <a:cubicBezTo>
                        <a:pt x="1664" y="394"/>
                        <a:pt x="1664" y="394"/>
                        <a:pt x="1664" y="394"/>
                      </a:cubicBezTo>
                      <a:cubicBezTo>
                        <a:pt x="1661" y="397"/>
                        <a:pt x="1661" y="397"/>
                        <a:pt x="1661" y="397"/>
                      </a:cubicBezTo>
                      <a:cubicBezTo>
                        <a:pt x="1655" y="404"/>
                        <a:pt x="1655" y="404"/>
                        <a:pt x="1655" y="404"/>
                      </a:cubicBezTo>
                      <a:cubicBezTo>
                        <a:pt x="1654" y="408"/>
                        <a:pt x="1654" y="408"/>
                        <a:pt x="1654" y="408"/>
                      </a:cubicBezTo>
                      <a:cubicBezTo>
                        <a:pt x="1651" y="413"/>
                        <a:pt x="1651" y="413"/>
                        <a:pt x="1651" y="413"/>
                      </a:cubicBezTo>
                      <a:cubicBezTo>
                        <a:pt x="1637" y="427"/>
                        <a:pt x="1637" y="427"/>
                        <a:pt x="1637" y="427"/>
                      </a:cubicBezTo>
                      <a:cubicBezTo>
                        <a:pt x="1628" y="429"/>
                        <a:pt x="1628" y="429"/>
                        <a:pt x="1628" y="429"/>
                      </a:cubicBezTo>
                      <a:cubicBezTo>
                        <a:pt x="1626" y="435"/>
                        <a:pt x="1626" y="435"/>
                        <a:pt x="1626" y="435"/>
                      </a:cubicBezTo>
                      <a:cubicBezTo>
                        <a:pt x="1620" y="442"/>
                        <a:pt x="1620" y="442"/>
                        <a:pt x="1620" y="442"/>
                      </a:cubicBezTo>
                      <a:cubicBezTo>
                        <a:pt x="1617" y="441"/>
                        <a:pt x="1617" y="441"/>
                        <a:pt x="1617" y="441"/>
                      </a:cubicBezTo>
                      <a:cubicBezTo>
                        <a:pt x="1614" y="439"/>
                        <a:pt x="1614" y="439"/>
                        <a:pt x="1614" y="439"/>
                      </a:cubicBezTo>
                      <a:cubicBezTo>
                        <a:pt x="1613" y="435"/>
                        <a:pt x="1613" y="435"/>
                        <a:pt x="1613" y="435"/>
                      </a:cubicBezTo>
                      <a:cubicBezTo>
                        <a:pt x="1602" y="425"/>
                        <a:pt x="1602" y="425"/>
                        <a:pt x="1602" y="425"/>
                      </a:cubicBezTo>
                      <a:cubicBezTo>
                        <a:pt x="1598" y="419"/>
                        <a:pt x="1598" y="419"/>
                        <a:pt x="1598" y="419"/>
                      </a:cubicBezTo>
                      <a:cubicBezTo>
                        <a:pt x="1594" y="423"/>
                        <a:pt x="1594" y="423"/>
                        <a:pt x="1594" y="423"/>
                      </a:cubicBezTo>
                      <a:cubicBezTo>
                        <a:pt x="1595" y="428"/>
                        <a:pt x="1595" y="428"/>
                        <a:pt x="1595" y="428"/>
                      </a:cubicBezTo>
                      <a:cubicBezTo>
                        <a:pt x="1601" y="437"/>
                        <a:pt x="1601" y="437"/>
                        <a:pt x="1601" y="437"/>
                      </a:cubicBezTo>
                      <a:cubicBezTo>
                        <a:pt x="1602" y="444"/>
                        <a:pt x="1602" y="444"/>
                        <a:pt x="1602" y="444"/>
                      </a:cubicBezTo>
                      <a:cubicBezTo>
                        <a:pt x="1606" y="453"/>
                        <a:pt x="1606" y="453"/>
                        <a:pt x="1606" y="453"/>
                      </a:cubicBezTo>
                      <a:cubicBezTo>
                        <a:pt x="1605" y="456"/>
                        <a:pt x="1605" y="456"/>
                        <a:pt x="1605" y="456"/>
                      </a:cubicBezTo>
                      <a:cubicBezTo>
                        <a:pt x="1605" y="453"/>
                        <a:pt x="1605" y="453"/>
                        <a:pt x="1605" y="453"/>
                      </a:cubicBezTo>
                      <a:cubicBezTo>
                        <a:pt x="1599" y="452"/>
                        <a:pt x="1599" y="452"/>
                        <a:pt x="1599" y="452"/>
                      </a:cubicBezTo>
                      <a:cubicBezTo>
                        <a:pt x="1592" y="445"/>
                        <a:pt x="1592" y="445"/>
                        <a:pt x="1592" y="445"/>
                      </a:cubicBezTo>
                      <a:cubicBezTo>
                        <a:pt x="1588" y="443"/>
                        <a:pt x="1588" y="443"/>
                        <a:pt x="1588" y="443"/>
                      </a:cubicBezTo>
                      <a:cubicBezTo>
                        <a:pt x="1587" y="441"/>
                        <a:pt x="1587" y="441"/>
                        <a:pt x="1587" y="441"/>
                      </a:cubicBezTo>
                      <a:cubicBezTo>
                        <a:pt x="1584" y="441"/>
                        <a:pt x="1584" y="441"/>
                        <a:pt x="1584" y="441"/>
                      </a:cubicBezTo>
                      <a:cubicBezTo>
                        <a:pt x="1585" y="453"/>
                        <a:pt x="1585" y="453"/>
                        <a:pt x="1585" y="453"/>
                      </a:cubicBezTo>
                      <a:cubicBezTo>
                        <a:pt x="1576" y="450"/>
                        <a:pt x="1576" y="450"/>
                        <a:pt x="1576" y="450"/>
                      </a:cubicBezTo>
                      <a:cubicBezTo>
                        <a:pt x="1573" y="451"/>
                        <a:pt x="1573" y="451"/>
                        <a:pt x="1573" y="451"/>
                      </a:cubicBezTo>
                      <a:cubicBezTo>
                        <a:pt x="1567" y="447"/>
                        <a:pt x="1567" y="447"/>
                        <a:pt x="1567" y="447"/>
                      </a:cubicBezTo>
                      <a:cubicBezTo>
                        <a:pt x="1566" y="449"/>
                        <a:pt x="1566" y="449"/>
                        <a:pt x="1566" y="449"/>
                      </a:cubicBezTo>
                      <a:cubicBezTo>
                        <a:pt x="1561" y="428"/>
                        <a:pt x="1561" y="428"/>
                        <a:pt x="1561" y="428"/>
                      </a:cubicBezTo>
                      <a:cubicBezTo>
                        <a:pt x="1557" y="427"/>
                        <a:pt x="1557" y="427"/>
                        <a:pt x="1557" y="427"/>
                      </a:cubicBezTo>
                      <a:cubicBezTo>
                        <a:pt x="1547" y="434"/>
                        <a:pt x="1547" y="434"/>
                        <a:pt x="1547" y="434"/>
                      </a:cubicBezTo>
                      <a:cubicBezTo>
                        <a:pt x="1546" y="433"/>
                        <a:pt x="1546" y="433"/>
                        <a:pt x="1546" y="433"/>
                      </a:cubicBezTo>
                      <a:cubicBezTo>
                        <a:pt x="1543" y="433"/>
                        <a:pt x="1543" y="433"/>
                        <a:pt x="1543" y="433"/>
                      </a:cubicBezTo>
                      <a:cubicBezTo>
                        <a:pt x="1529" y="428"/>
                        <a:pt x="1529" y="428"/>
                        <a:pt x="1529" y="428"/>
                      </a:cubicBezTo>
                      <a:cubicBezTo>
                        <a:pt x="1523" y="433"/>
                        <a:pt x="1523" y="433"/>
                        <a:pt x="1523" y="433"/>
                      </a:cubicBezTo>
                      <a:cubicBezTo>
                        <a:pt x="1524" y="436"/>
                        <a:pt x="1524" y="436"/>
                        <a:pt x="1524" y="436"/>
                      </a:cubicBezTo>
                      <a:cubicBezTo>
                        <a:pt x="1522" y="438"/>
                        <a:pt x="1522" y="438"/>
                        <a:pt x="1522" y="438"/>
                      </a:cubicBezTo>
                      <a:cubicBezTo>
                        <a:pt x="1523" y="442"/>
                        <a:pt x="1523" y="442"/>
                        <a:pt x="1523" y="442"/>
                      </a:cubicBezTo>
                      <a:cubicBezTo>
                        <a:pt x="1535" y="448"/>
                        <a:pt x="1535" y="448"/>
                        <a:pt x="1535" y="448"/>
                      </a:cubicBezTo>
                      <a:cubicBezTo>
                        <a:pt x="1540" y="449"/>
                        <a:pt x="1540" y="449"/>
                        <a:pt x="1540" y="449"/>
                      </a:cubicBezTo>
                      <a:cubicBezTo>
                        <a:pt x="1542" y="453"/>
                        <a:pt x="1542" y="453"/>
                        <a:pt x="1542" y="453"/>
                      </a:cubicBezTo>
                      <a:cubicBezTo>
                        <a:pt x="1542" y="458"/>
                        <a:pt x="1542" y="458"/>
                        <a:pt x="1542" y="458"/>
                      </a:cubicBezTo>
                      <a:cubicBezTo>
                        <a:pt x="1541" y="463"/>
                        <a:pt x="1541" y="463"/>
                        <a:pt x="1541" y="463"/>
                      </a:cubicBezTo>
                      <a:cubicBezTo>
                        <a:pt x="1540" y="465"/>
                        <a:pt x="1540" y="465"/>
                        <a:pt x="1540" y="465"/>
                      </a:cubicBezTo>
                      <a:cubicBezTo>
                        <a:pt x="1540" y="468"/>
                        <a:pt x="1540" y="468"/>
                        <a:pt x="1540" y="468"/>
                      </a:cubicBezTo>
                      <a:cubicBezTo>
                        <a:pt x="1538" y="471"/>
                        <a:pt x="1538" y="471"/>
                        <a:pt x="1538" y="471"/>
                      </a:cubicBezTo>
                      <a:cubicBezTo>
                        <a:pt x="1534" y="474"/>
                        <a:pt x="1534" y="474"/>
                        <a:pt x="1534" y="474"/>
                      </a:cubicBezTo>
                      <a:cubicBezTo>
                        <a:pt x="1531" y="483"/>
                        <a:pt x="1531" y="483"/>
                        <a:pt x="1531" y="483"/>
                      </a:cubicBezTo>
                      <a:cubicBezTo>
                        <a:pt x="1527" y="488"/>
                        <a:pt x="1527" y="488"/>
                        <a:pt x="1527" y="488"/>
                      </a:cubicBezTo>
                      <a:cubicBezTo>
                        <a:pt x="1524" y="491"/>
                        <a:pt x="1524" y="491"/>
                        <a:pt x="1524" y="491"/>
                      </a:cubicBezTo>
                      <a:cubicBezTo>
                        <a:pt x="1523" y="495"/>
                        <a:pt x="1523" y="495"/>
                        <a:pt x="1523" y="495"/>
                      </a:cubicBezTo>
                      <a:cubicBezTo>
                        <a:pt x="1517" y="498"/>
                        <a:pt x="1517" y="498"/>
                        <a:pt x="1517" y="498"/>
                      </a:cubicBezTo>
                      <a:cubicBezTo>
                        <a:pt x="1513" y="507"/>
                        <a:pt x="1513" y="507"/>
                        <a:pt x="1513" y="507"/>
                      </a:cubicBezTo>
                      <a:cubicBezTo>
                        <a:pt x="1511" y="510"/>
                        <a:pt x="1511" y="510"/>
                        <a:pt x="1511" y="510"/>
                      </a:cubicBezTo>
                      <a:cubicBezTo>
                        <a:pt x="1506" y="511"/>
                        <a:pt x="1506" y="511"/>
                        <a:pt x="1506" y="511"/>
                      </a:cubicBezTo>
                      <a:cubicBezTo>
                        <a:pt x="1487" y="512"/>
                        <a:pt x="1487" y="512"/>
                        <a:pt x="1487" y="512"/>
                      </a:cubicBezTo>
                      <a:cubicBezTo>
                        <a:pt x="1485" y="508"/>
                        <a:pt x="1485" y="508"/>
                        <a:pt x="1485" y="508"/>
                      </a:cubicBezTo>
                      <a:cubicBezTo>
                        <a:pt x="1482" y="503"/>
                        <a:pt x="1482" y="503"/>
                        <a:pt x="1482" y="503"/>
                      </a:cubicBezTo>
                      <a:cubicBezTo>
                        <a:pt x="1467" y="490"/>
                        <a:pt x="1467" y="490"/>
                        <a:pt x="1467" y="490"/>
                      </a:cubicBezTo>
                      <a:cubicBezTo>
                        <a:pt x="1466" y="489"/>
                        <a:pt x="1466" y="489"/>
                        <a:pt x="1466" y="489"/>
                      </a:cubicBezTo>
                      <a:cubicBezTo>
                        <a:pt x="1455" y="484"/>
                        <a:pt x="1455" y="484"/>
                        <a:pt x="1455" y="484"/>
                      </a:cubicBezTo>
                      <a:cubicBezTo>
                        <a:pt x="1444" y="476"/>
                        <a:pt x="1444" y="476"/>
                        <a:pt x="1444" y="476"/>
                      </a:cubicBezTo>
                      <a:cubicBezTo>
                        <a:pt x="1441" y="475"/>
                        <a:pt x="1441" y="475"/>
                        <a:pt x="1441" y="475"/>
                      </a:cubicBezTo>
                      <a:cubicBezTo>
                        <a:pt x="1437" y="477"/>
                        <a:pt x="1437" y="477"/>
                        <a:pt x="1437" y="477"/>
                      </a:cubicBezTo>
                      <a:cubicBezTo>
                        <a:pt x="1428" y="474"/>
                        <a:pt x="1428" y="474"/>
                        <a:pt x="1428" y="474"/>
                      </a:cubicBezTo>
                      <a:cubicBezTo>
                        <a:pt x="1425" y="481"/>
                        <a:pt x="1425" y="481"/>
                        <a:pt x="1425" y="481"/>
                      </a:cubicBezTo>
                      <a:cubicBezTo>
                        <a:pt x="1435" y="486"/>
                        <a:pt x="1435" y="486"/>
                        <a:pt x="1435" y="486"/>
                      </a:cubicBezTo>
                      <a:cubicBezTo>
                        <a:pt x="1442" y="494"/>
                        <a:pt x="1442" y="494"/>
                        <a:pt x="1442" y="494"/>
                      </a:cubicBezTo>
                      <a:cubicBezTo>
                        <a:pt x="1449" y="504"/>
                        <a:pt x="1449" y="504"/>
                        <a:pt x="1449" y="504"/>
                      </a:cubicBezTo>
                      <a:cubicBezTo>
                        <a:pt x="1457" y="512"/>
                        <a:pt x="1457" y="512"/>
                        <a:pt x="1457" y="512"/>
                      </a:cubicBezTo>
                      <a:cubicBezTo>
                        <a:pt x="1472" y="514"/>
                        <a:pt x="1472" y="514"/>
                        <a:pt x="1472" y="514"/>
                      </a:cubicBezTo>
                      <a:cubicBezTo>
                        <a:pt x="1484" y="519"/>
                        <a:pt x="1484" y="519"/>
                        <a:pt x="1484" y="519"/>
                      </a:cubicBezTo>
                      <a:cubicBezTo>
                        <a:pt x="1489" y="517"/>
                        <a:pt x="1489" y="517"/>
                        <a:pt x="1489" y="517"/>
                      </a:cubicBezTo>
                      <a:cubicBezTo>
                        <a:pt x="1501" y="518"/>
                        <a:pt x="1501" y="518"/>
                        <a:pt x="1501" y="518"/>
                      </a:cubicBezTo>
                      <a:cubicBezTo>
                        <a:pt x="1514" y="519"/>
                        <a:pt x="1514" y="519"/>
                        <a:pt x="1514" y="519"/>
                      </a:cubicBezTo>
                      <a:cubicBezTo>
                        <a:pt x="1514" y="522"/>
                        <a:pt x="1514" y="522"/>
                        <a:pt x="1514" y="522"/>
                      </a:cubicBezTo>
                      <a:cubicBezTo>
                        <a:pt x="1517" y="521"/>
                        <a:pt x="1517" y="521"/>
                        <a:pt x="1517" y="521"/>
                      </a:cubicBezTo>
                      <a:cubicBezTo>
                        <a:pt x="1515" y="528"/>
                        <a:pt x="1515" y="528"/>
                        <a:pt x="1515" y="528"/>
                      </a:cubicBezTo>
                      <a:cubicBezTo>
                        <a:pt x="1513" y="532"/>
                        <a:pt x="1513" y="532"/>
                        <a:pt x="1513" y="532"/>
                      </a:cubicBezTo>
                      <a:cubicBezTo>
                        <a:pt x="1513" y="537"/>
                        <a:pt x="1513" y="537"/>
                        <a:pt x="1513" y="537"/>
                      </a:cubicBezTo>
                      <a:cubicBezTo>
                        <a:pt x="1508" y="543"/>
                        <a:pt x="1508" y="543"/>
                        <a:pt x="1508" y="543"/>
                      </a:cubicBezTo>
                      <a:cubicBezTo>
                        <a:pt x="1506" y="553"/>
                        <a:pt x="1506" y="553"/>
                        <a:pt x="1506" y="553"/>
                      </a:cubicBezTo>
                      <a:cubicBezTo>
                        <a:pt x="1502" y="554"/>
                        <a:pt x="1502" y="554"/>
                        <a:pt x="1502" y="554"/>
                      </a:cubicBezTo>
                      <a:cubicBezTo>
                        <a:pt x="1498" y="564"/>
                        <a:pt x="1498" y="564"/>
                        <a:pt x="1498" y="564"/>
                      </a:cubicBezTo>
                      <a:cubicBezTo>
                        <a:pt x="1492" y="568"/>
                        <a:pt x="1492" y="568"/>
                        <a:pt x="1492" y="568"/>
                      </a:cubicBezTo>
                      <a:cubicBezTo>
                        <a:pt x="1492" y="575"/>
                        <a:pt x="1492" y="575"/>
                        <a:pt x="1492" y="575"/>
                      </a:cubicBezTo>
                      <a:cubicBezTo>
                        <a:pt x="1489" y="579"/>
                        <a:pt x="1489" y="579"/>
                        <a:pt x="1489" y="579"/>
                      </a:cubicBezTo>
                      <a:cubicBezTo>
                        <a:pt x="1484" y="590"/>
                        <a:pt x="1484" y="590"/>
                        <a:pt x="1484" y="590"/>
                      </a:cubicBezTo>
                      <a:cubicBezTo>
                        <a:pt x="1482" y="589"/>
                        <a:pt x="1482" y="589"/>
                        <a:pt x="1482" y="589"/>
                      </a:cubicBezTo>
                      <a:cubicBezTo>
                        <a:pt x="1477" y="595"/>
                        <a:pt x="1477" y="595"/>
                        <a:pt x="1477" y="595"/>
                      </a:cubicBezTo>
                      <a:cubicBezTo>
                        <a:pt x="1468" y="600"/>
                        <a:pt x="1468" y="600"/>
                        <a:pt x="1468" y="600"/>
                      </a:cubicBezTo>
                      <a:cubicBezTo>
                        <a:pt x="1457" y="598"/>
                        <a:pt x="1457" y="598"/>
                        <a:pt x="1457" y="598"/>
                      </a:cubicBezTo>
                      <a:cubicBezTo>
                        <a:pt x="1455" y="601"/>
                        <a:pt x="1455" y="601"/>
                        <a:pt x="1455" y="601"/>
                      </a:cubicBezTo>
                      <a:cubicBezTo>
                        <a:pt x="1445" y="594"/>
                        <a:pt x="1445" y="594"/>
                        <a:pt x="1445" y="594"/>
                      </a:cubicBezTo>
                      <a:cubicBezTo>
                        <a:pt x="1444" y="596"/>
                        <a:pt x="1444" y="596"/>
                        <a:pt x="1444" y="596"/>
                      </a:cubicBezTo>
                      <a:cubicBezTo>
                        <a:pt x="1444" y="599"/>
                        <a:pt x="1444" y="599"/>
                        <a:pt x="1444" y="599"/>
                      </a:cubicBezTo>
                      <a:cubicBezTo>
                        <a:pt x="1442" y="593"/>
                        <a:pt x="1442" y="593"/>
                        <a:pt x="1442" y="593"/>
                      </a:cubicBezTo>
                      <a:cubicBezTo>
                        <a:pt x="1439" y="594"/>
                        <a:pt x="1439" y="594"/>
                        <a:pt x="1439" y="594"/>
                      </a:cubicBezTo>
                      <a:cubicBezTo>
                        <a:pt x="1436" y="591"/>
                        <a:pt x="1436" y="591"/>
                        <a:pt x="1436" y="591"/>
                      </a:cubicBezTo>
                      <a:cubicBezTo>
                        <a:pt x="1433" y="590"/>
                        <a:pt x="1433" y="590"/>
                        <a:pt x="1433" y="590"/>
                      </a:cubicBezTo>
                      <a:cubicBezTo>
                        <a:pt x="1435" y="594"/>
                        <a:pt x="1435" y="594"/>
                        <a:pt x="1435" y="594"/>
                      </a:cubicBezTo>
                      <a:cubicBezTo>
                        <a:pt x="1434" y="599"/>
                        <a:pt x="1434" y="599"/>
                        <a:pt x="1434" y="599"/>
                      </a:cubicBezTo>
                      <a:cubicBezTo>
                        <a:pt x="1436" y="603"/>
                        <a:pt x="1436" y="603"/>
                        <a:pt x="1436" y="603"/>
                      </a:cubicBezTo>
                      <a:cubicBezTo>
                        <a:pt x="1436" y="604"/>
                        <a:pt x="1436" y="604"/>
                        <a:pt x="1436" y="604"/>
                      </a:cubicBezTo>
                      <a:cubicBezTo>
                        <a:pt x="1433" y="604"/>
                        <a:pt x="1433" y="604"/>
                        <a:pt x="1433" y="604"/>
                      </a:cubicBezTo>
                      <a:cubicBezTo>
                        <a:pt x="1429" y="602"/>
                        <a:pt x="1429" y="602"/>
                        <a:pt x="1429" y="602"/>
                      </a:cubicBezTo>
                      <a:cubicBezTo>
                        <a:pt x="1428" y="608"/>
                        <a:pt x="1428" y="608"/>
                        <a:pt x="1428" y="608"/>
                      </a:cubicBezTo>
                      <a:cubicBezTo>
                        <a:pt x="1431" y="611"/>
                        <a:pt x="1431" y="611"/>
                        <a:pt x="1431" y="611"/>
                      </a:cubicBezTo>
                      <a:cubicBezTo>
                        <a:pt x="1430" y="614"/>
                        <a:pt x="1430" y="614"/>
                        <a:pt x="1430" y="614"/>
                      </a:cubicBezTo>
                      <a:cubicBezTo>
                        <a:pt x="1428" y="621"/>
                        <a:pt x="1428" y="621"/>
                        <a:pt x="1428" y="621"/>
                      </a:cubicBezTo>
                      <a:cubicBezTo>
                        <a:pt x="1425" y="625"/>
                        <a:pt x="1425" y="625"/>
                        <a:pt x="1425" y="625"/>
                      </a:cubicBezTo>
                      <a:cubicBezTo>
                        <a:pt x="1421" y="625"/>
                        <a:pt x="1421" y="625"/>
                        <a:pt x="1421" y="625"/>
                      </a:cubicBezTo>
                      <a:cubicBezTo>
                        <a:pt x="1420" y="628"/>
                        <a:pt x="1420" y="628"/>
                        <a:pt x="1420" y="628"/>
                      </a:cubicBezTo>
                      <a:cubicBezTo>
                        <a:pt x="1418" y="629"/>
                        <a:pt x="1418" y="629"/>
                        <a:pt x="1418" y="629"/>
                      </a:cubicBezTo>
                      <a:cubicBezTo>
                        <a:pt x="1415" y="628"/>
                        <a:pt x="1415" y="628"/>
                        <a:pt x="1415" y="628"/>
                      </a:cubicBezTo>
                      <a:cubicBezTo>
                        <a:pt x="1412" y="633"/>
                        <a:pt x="1412" y="633"/>
                        <a:pt x="1412" y="633"/>
                      </a:cubicBezTo>
                      <a:cubicBezTo>
                        <a:pt x="1410" y="629"/>
                        <a:pt x="1410" y="629"/>
                        <a:pt x="1410" y="629"/>
                      </a:cubicBezTo>
                      <a:cubicBezTo>
                        <a:pt x="1406" y="627"/>
                        <a:pt x="1406" y="627"/>
                        <a:pt x="1406" y="627"/>
                      </a:cubicBezTo>
                      <a:cubicBezTo>
                        <a:pt x="1404" y="624"/>
                        <a:pt x="1404" y="624"/>
                        <a:pt x="1404" y="624"/>
                      </a:cubicBezTo>
                      <a:cubicBezTo>
                        <a:pt x="1397" y="622"/>
                        <a:pt x="1397" y="622"/>
                        <a:pt x="1397" y="622"/>
                      </a:cubicBezTo>
                      <a:cubicBezTo>
                        <a:pt x="1391" y="616"/>
                        <a:pt x="1391" y="616"/>
                        <a:pt x="1391" y="616"/>
                      </a:cubicBezTo>
                      <a:cubicBezTo>
                        <a:pt x="1389" y="618"/>
                        <a:pt x="1389" y="618"/>
                        <a:pt x="1389" y="618"/>
                      </a:cubicBezTo>
                      <a:cubicBezTo>
                        <a:pt x="1387" y="611"/>
                        <a:pt x="1387" y="611"/>
                        <a:pt x="1387" y="611"/>
                      </a:cubicBezTo>
                      <a:cubicBezTo>
                        <a:pt x="1384" y="615"/>
                        <a:pt x="1384" y="615"/>
                        <a:pt x="1384" y="615"/>
                      </a:cubicBezTo>
                      <a:cubicBezTo>
                        <a:pt x="1378" y="616"/>
                        <a:pt x="1378" y="616"/>
                        <a:pt x="1378" y="616"/>
                      </a:cubicBezTo>
                      <a:cubicBezTo>
                        <a:pt x="1376" y="614"/>
                        <a:pt x="1376" y="614"/>
                        <a:pt x="1376" y="614"/>
                      </a:cubicBezTo>
                      <a:cubicBezTo>
                        <a:pt x="1374" y="615"/>
                        <a:pt x="1374" y="615"/>
                        <a:pt x="1374" y="615"/>
                      </a:cubicBezTo>
                      <a:cubicBezTo>
                        <a:pt x="1369" y="615"/>
                        <a:pt x="1369" y="615"/>
                        <a:pt x="1369" y="615"/>
                      </a:cubicBezTo>
                      <a:cubicBezTo>
                        <a:pt x="1358" y="611"/>
                        <a:pt x="1358" y="611"/>
                        <a:pt x="1358" y="611"/>
                      </a:cubicBezTo>
                      <a:cubicBezTo>
                        <a:pt x="1356" y="608"/>
                        <a:pt x="1356" y="608"/>
                        <a:pt x="1356" y="608"/>
                      </a:cubicBezTo>
                      <a:cubicBezTo>
                        <a:pt x="1333" y="596"/>
                        <a:pt x="1333" y="596"/>
                        <a:pt x="1333" y="596"/>
                      </a:cubicBezTo>
                      <a:cubicBezTo>
                        <a:pt x="1332" y="598"/>
                        <a:pt x="1332" y="598"/>
                        <a:pt x="1332" y="598"/>
                      </a:cubicBezTo>
                      <a:cubicBezTo>
                        <a:pt x="1329" y="604"/>
                        <a:pt x="1329" y="604"/>
                        <a:pt x="1329" y="604"/>
                      </a:cubicBezTo>
                      <a:cubicBezTo>
                        <a:pt x="1330" y="608"/>
                        <a:pt x="1330" y="608"/>
                        <a:pt x="1330" y="608"/>
                      </a:cubicBezTo>
                      <a:cubicBezTo>
                        <a:pt x="1335" y="611"/>
                        <a:pt x="1335" y="611"/>
                        <a:pt x="1335" y="611"/>
                      </a:cubicBezTo>
                      <a:cubicBezTo>
                        <a:pt x="1338" y="609"/>
                        <a:pt x="1338" y="609"/>
                        <a:pt x="1338" y="609"/>
                      </a:cubicBezTo>
                      <a:cubicBezTo>
                        <a:pt x="1338" y="607"/>
                        <a:pt x="1338" y="607"/>
                        <a:pt x="1338" y="607"/>
                      </a:cubicBezTo>
                      <a:cubicBezTo>
                        <a:pt x="1338" y="604"/>
                        <a:pt x="1338" y="604"/>
                        <a:pt x="1338" y="604"/>
                      </a:cubicBezTo>
                      <a:cubicBezTo>
                        <a:pt x="1342" y="608"/>
                        <a:pt x="1342" y="608"/>
                        <a:pt x="1342" y="608"/>
                      </a:cubicBezTo>
                      <a:cubicBezTo>
                        <a:pt x="1350" y="610"/>
                        <a:pt x="1350" y="610"/>
                        <a:pt x="1350" y="610"/>
                      </a:cubicBezTo>
                      <a:cubicBezTo>
                        <a:pt x="1356" y="613"/>
                        <a:pt x="1356" y="613"/>
                        <a:pt x="1356" y="613"/>
                      </a:cubicBezTo>
                      <a:cubicBezTo>
                        <a:pt x="1358" y="616"/>
                        <a:pt x="1358" y="616"/>
                        <a:pt x="1358" y="616"/>
                      </a:cubicBezTo>
                      <a:cubicBezTo>
                        <a:pt x="1358" y="619"/>
                        <a:pt x="1358" y="619"/>
                        <a:pt x="1358" y="619"/>
                      </a:cubicBezTo>
                      <a:cubicBezTo>
                        <a:pt x="1361" y="615"/>
                        <a:pt x="1361" y="615"/>
                        <a:pt x="1361" y="615"/>
                      </a:cubicBezTo>
                      <a:cubicBezTo>
                        <a:pt x="1371" y="618"/>
                        <a:pt x="1371" y="618"/>
                        <a:pt x="1371" y="618"/>
                      </a:cubicBezTo>
                      <a:cubicBezTo>
                        <a:pt x="1372" y="621"/>
                        <a:pt x="1372" y="621"/>
                        <a:pt x="1372" y="621"/>
                      </a:cubicBezTo>
                      <a:cubicBezTo>
                        <a:pt x="1368" y="624"/>
                        <a:pt x="1368" y="624"/>
                        <a:pt x="1368" y="624"/>
                      </a:cubicBezTo>
                      <a:cubicBezTo>
                        <a:pt x="1366" y="627"/>
                        <a:pt x="1366" y="627"/>
                        <a:pt x="1366" y="627"/>
                      </a:cubicBezTo>
                      <a:cubicBezTo>
                        <a:pt x="1369" y="628"/>
                        <a:pt x="1369" y="628"/>
                        <a:pt x="1369" y="628"/>
                      </a:cubicBezTo>
                      <a:cubicBezTo>
                        <a:pt x="1371" y="624"/>
                        <a:pt x="1371" y="624"/>
                        <a:pt x="1371" y="624"/>
                      </a:cubicBezTo>
                      <a:cubicBezTo>
                        <a:pt x="1375" y="621"/>
                        <a:pt x="1375" y="621"/>
                        <a:pt x="1375" y="621"/>
                      </a:cubicBezTo>
                      <a:cubicBezTo>
                        <a:pt x="1380" y="619"/>
                        <a:pt x="1380" y="619"/>
                        <a:pt x="1380" y="619"/>
                      </a:cubicBezTo>
                      <a:cubicBezTo>
                        <a:pt x="1385" y="621"/>
                        <a:pt x="1385" y="621"/>
                        <a:pt x="1385" y="621"/>
                      </a:cubicBezTo>
                      <a:cubicBezTo>
                        <a:pt x="1386" y="625"/>
                        <a:pt x="1386" y="625"/>
                        <a:pt x="1386" y="625"/>
                      </a:cubicBezTo>
                      <a:cubicBezTo>
                        <a:pt x="1392" y="630"/>
                        <a:pt x="1392" y="630"/>
                        <a:pt x="1392" y="630"/>
                      </a:cubicBezTo>
                      <a:cubicBezTo>
                        <a:pt x="1399" y="632"/>
                        <a:pt x="1399" y="632"/>
                        <a:pt x="1399" y="632"/>
                      </a:cubicBezTo>
                      <a:cubicBezTo>
                        <a:pt x="1400" y="635"/>
                        <a:pt x="1400" y="635"/>
                        <a:pt x="1400" y="635"/>
                      </a:cubicBezTo>
                      <a:cubicBezTo>
                        <a:pt x="1405" y="633"/>
                        <a:pt x="1405" y="633"/>
                        <a:pt x="1405" y="633"/>
                      </a:cubicBezTo>
                      <a:cubicBezTo>
                        <a:pt x="1406" y="635"/>
                        <a:pt x="1406" y="635"/>
                        <a:pt x="1406" y="635"/>
                      </a:cubicBezTo>
                      <a:cubicBezTo>
                        <a:pt x="1405" y="638"/>
                        <a:pt x="1405" y="638"/>
                        <a:pt x="1405" y="638"/>
                      </a:cubicBezTo>
                      <a:cubicBezTo>
                        <a:pt x="1410" y="643"/>
                        <a:pt x="1410" y="643"/>
                        <a:pt x="1410" y="643"/>
                      </a:cubicBezTo>
                      <a:cubicBezTo>
                        <a:pt x="1411" y="646"/>
                        <a:pt x="1411" y="646"/>
                        <a:pt x="1411" y="646"/>
                      </a:cubicBezTo>
                      <a:cubicBezTo>
                        <a:pt x="1413" y="658"/>
                        <a:pt x="1413" y="658"/>
                        <a:pt x="1413" y="658"/>
                      </a:cubicBezTo>
                      <a:cubicBezTo>
                        <a:pt x="1413" y="663"/>
                        <a:pt x="1413" y="663"/>
                        <a:pt x="1413" y="663"/>
                      </a:cubicBezTo>
                      <a:cubicBezTo>
                        <a:pt x="1411" y="667"/>
                        <a:pt x="1411" y="667"/>
                        <a:pt x="1411" y="667"/>
                      </a:cubicBezTo>
                      <a:cubicBezTo>
                        <a:pt x="1409" y="670"/>
                        <a:pt x="1409" y="670"/>
                        <a:pt x="1409" y="670"/>
                      </a:cubicBezTo>
                      <a:cubicBezTo>
                        <a:pt x="1397" y="670"/>
                        <a:pt x="1397" y="670"/>
                        <a:pt x="1397" y="670"/>
                      </a:cubicBezTo>
                      <a:cubicBezTo>
                        <a:pt x="1394" y="674"/>
                        <a:pt x="1394" y="674"/>
                        <a:pt x="1394" y="674"/>
                      </a:cubicBezTo>
                      <a:cubicBezTo>
                        <a:pt x="1390" y="675"/>
                        <a:pt x="1390" y="675"/>
                        <a:pt x="1390" y="675"/>
                      </a:cubicBezTo>
                      <a:cubicBezTo>
                        <a:pt x="1384" y="676"/>
                        <a:pt x="1384" y="676"/>
                        <a:pt x="1384" y="676"/>
                      </a:cubicBezTo>
                      <a:cubicBezTo>
                        <a:pt x="1372" y="675"/>
                        <a:pt x="1372" y="675"/>
                        <a:pt x="1372" y="675"/>
                      </a:cubicBezTo>
                      <a:cubicBezTo>
                        <a:pt x="1368" y="676"/>
                        <a:pt x="1368" y="676"/>
                        <a:pt x="1368" y="676"/>
                      </a:cubicBezTo>
                      <a:cubicBezTo>
                        <a:pt x="1362" y="674"/>
                        <a:pt x="1362" y="674"/>
                        <a:pt x="1362" y="674"/>
                      </a:cubicBezTo>
                      <a:cubicBezTo>
                        <a:pt x="1360" y="678"/>
                        <a:pt x="1360" y="678"/>
                        <a:pt x="1360" y="678"/>
                      </a:cubicBezTo>
                      <a:cubicBezTo>
                        <a:pt x="1365" y="686"/>
                        <a:pt x="1365" y="686"/>
                        <a:pt x="1365" y="686"/>
                      </a:cubicBezTo>
                      <a:cubicBezTo>
                        <a:pt x="1373" y="685"/>
                        <a:pt x="1373" y="685"/>
                        <a:pt x="1373" y="685"/>
                      </a:cubicBezTo>
                      <a:cubicBezTo>
                        <a:pt x="1374" y="689"/>
                        <a:pt x="1374" y="689"/>
                        <a:pt x="1374" y="689"/>
                      </a:cubicBezTo>
                      <a:cubicBezTo>
                        <a:pt x="1368" y="691"/>
                        <a:pt x="1368" y="691"/>
                        <a:pt x="1368" y="691"/>
                      </a:cubicBezTo>
                      <a:cubicBezTo>
                        <a:pt x="1363" y="689"/>
                        <a:pt x="1363" y="689"/>
                        <a:pt x="1363" y="689"/>
                      </a:cubicBezTo>
                      <a:cubicBezTo>
                        <a:pt x="1357" y="690"/>
                        <a:pt x="1357" y="690"/>
                        <a:pt x="1357" y="690"/>
                      </a:cubicBezTo>
                      <a:cubicBezTo>
                        <a:pt x="1355" y="700"/>
                        <a:pt x="1355" y="700"/>
                        <a:pt x="1355" y="700"/>
                      </a:cubicBezTo>
                      <a:cubicBezTo>
                        <a:pt x="1355" y="705"/>
                        <a:pt x="1355" y="705"/>
                        <a:pt x="1355" y="705"/>
                      </a:cubicBezTo>
                      <a:cubicBezTo>
                        <a:pt x="1358" y="721"/>
                        <a:pt x="1358" y="721"/>
                        <a:pt x="1358" y="721"/>
                      </a:cubicBezTo>
                      <a:cubicBezTo>
                        <a:pt x="1349" y="711"/>
                        <a:pt x="1349" y="711"/>
                        <a:pt x="1349" y="711"/>
                      </a:cubicBezTo>
                      <a:cubicBezTo>
                        <a:pt x="1346" y="712"/>
                        <a:pt x="1346" y="712"/>
                        <a:pt x="1346" y="712"/>
                      </a:cubicBezTo>
                      <a:cubicBezTo>
                        <a:pt x="1346" y="716"/>
                        <a:pt x="1346" y="716"/>
                        <a:pt x="1346" y="716"/>
                      </a:cubicBezTo>
                      <a:cubicBezTo>
                        <a:pt x="1342" y="719"/>
                        <a:pt x="1342" y="719"/>
                        <a:pt x="1342" y="719"/>
                      </a:cubicBezTo>
                      <a:cubicBezTo>
                        <a:pt x="1342" y="722"/>
                        <a:pt x="1342" y="722"/>
                        <a:pt x="1342" y="722"/>
                      </a:cubicBezTo>
                      <a:cubicBezTo>
                        <a:pt x="1340" y="727"/>
                        <a:pt x="1340" y="727"/>
                        <a:pt x="1340" y="727"/>
                      </a:cubicBezTo>
                      <a:cubicBezTo>
                        <a:pt x="1340" y="729"/>
                        <a:pt x="1340" y="729"/>
                        <a:pt x="1340" y="729"/>
                      </a:cubicBezTo>
                      <a:cubicBezTo>
                        <a:pt x="1332" y="729"/>
                        <a:pt x="1332" y="729"/>
                        <a:pt x="1332" y="729"/>
                      </a:cubicBezTo>
                      <a:cubicBezTo>
                        <a:pt x="1333" y="734"/>
                        <a:pt x="1333" y="734"/>
                        <a:pt x="1333" y="734"/>
                      </a:cubicBezTo>
                      <a:cubicBezTo>
                        <a:pt x="1336" y="737"/>
                        <a:pt x="1336" y="737"/>
                        <a:pt x="1336" y="737"/>
                      </a:cubicBezTo>
                      <a:cubicBezTo>
                        <a:pt x="1331" y="746"/>
                        <a:pt x="1331" y="746"/>
                        <a:pt x="1331" y="746"/>
                      </a:cubicBezTo>
                      <a:cubicBezTo>
                        <a:pt x="1320" y="754"/>
                        <a:pt x="1320" y="754"/>
                        <a:pt x="1320" y="754"/>
                      </a:cubicBezTo>
                      <a:cubicBezTo>
                        <a:pt x="1316" y="758"/>
                        <a:pt x="1316" y="758"/>
                        <a:pt x="1316" y="758"/>
                      </a:cubicBezTo>
                      <a:cubicBezTo>
                        <a:pt x="1304" y="759"/>
                        <a:pt x="1304" y="759"/>
                        <a:pt x="1304" y="759"/>
                      </a:cubicBezTo>
                      <a:cubicBezTo>
                        <a:pt x="1301" y="761"/>
                        <a:pt x="1301" y="761"/>
                        <a:pt x="1301" y="761"/>
                      </a:cubicBezTo>
                      <a:cubicBezTo>
                        <a:pt x="1312" y="770"/>
                        <a:pt x="1312" y="770"/>
                        <a:pt x="1312" y="770"/>
                      </a:cubicBezTo>
                      <a:cubicBezTo>
                        <a:pt x="1313" y="773"/>
                        <a:pt x="1313" y="773"/>
                        <a:pt x="1313" y="773"/>
                      </a:cubicBezTo>
                      <a:cubicBezTo>
                        <a:pt x="1311" y="779"/>
                        <a:pt x="1311" y="779"/>
                        <a:pt x="1311" y="779"/>
                      </a:cubicBezTo>
                      <a:cubicBezTo>
                        <a:pt x="1310" y="786"/>
                        <a:pt x="1310" y="786"/>
                        <a:pt x="1310" y="786"/>
                      </a:cubicBezTo>
                      <a:cubicBezTo>
                        <a:pt x="1309" y="789"/>
                        <a:pt x="1309" y="789"/>
                        <a:pt x="1309" y="789"/>
                      </a:cubicBezTo>
                      <a:cubicBezTo>
                        <a:pt x="1303" y="791"/>
                        <a:pt x="1303" y="791"/>
                        <a:pt x="1303" y="791"/>
                      </a:cubicBezTo>
                      <a:cubicBezTo>
                        <a:pt x="1304" y="804"/>
                        <a:pt x="1304" y="804"/>
                        <a:pt x="1304" y="804"/>
                      </a:cubicBezTo>
                      <a:cubicBezTo>
                        <a:pt x="1302" y="809"/>
                        <a:pt x="1302" y="809"/>
                        <a:pt x="1302" y="809"/>
                      </a:cubicBezTo>
                      <a:cubicBezTo>
                        <a:pt x="1298" y="810"/>
                        <a:pt x="1298" y="810"/>
                        <a:pt x="1298" y="810"/>
                      </a:cubicBezTo>
                      <a:cubicBezTo>
                        <a:pt x="1297" y="812"/>
                        <a:pt x="1297" y="812"/>
                        <a:pt x="1297" y="812"/>
                      </a:cubicBezTo>
                      <a:cubicBezTo>
                        <a:pt x="1299" y="821"/>
                        <a:pt x="1299" y="821"/>
                        <a:pt x="1299" y="821"/>
                      </a:cubicBezTo>
                      <a:cubicBezTo>
                        <a:pt x="1298" y="834"/>
                        <a:pt x="1298" y="834"/>
                        <a:pt x="1298" y="834"/>
                      </a:cubicBezTo>
                      <a:cubicBezTo>
                        <a:pt x="1297" y="839"/>
                        <a:pt x="1297" y="839"/>
                        <a:pt x="1297" y="839"/>
                      </a:cubicBezTo>
                      <a:cubicBezTo>
                        <a:pt x="1295" y="856"/>
                        <a:pt x="1295" y="856"/>
                        <a:pt x="1295" y="856"/>
                      </a:cubicBezTo>
                      <a:cubicBezTo>
                        <a:pt x="1295" y="870"/>
                        <a:pt x="1295" y="870"/>
                        <a:pt x="1295" y="870"/>
                      </a:cubicBezTo>
                      <a:cubicBezTo>
                        <a:pt x="1296" y="879"/>
                        <a:pt x="1296" y="879"/>
                        <a:pt x="1296" y="879"/>
                      </a:cubicBezTo>
                      <a:cubicBezTo>
                        <a:pt x="1295" y="884"/>
                        <a:pt x="1295" y="884"/>
                        <a:pt x="1295" y="884"/>
                      </a:cubicBezTo>
                      <a:cubicBezTo>
                        <a:pt x="1290" y="893"/>
                        <a:pt x="1290" y="893"/>
                        <a:pt x="1290" y="893"/>
                      </a:cubicBezTo>
                      <a:cubicBezTo>
                        <a:pt x="1295" y="894"/>
                        <a:pt x="1295" y="894"/>
                        <a:pt x="1295" y="894"/>
                      </a:cubicBezTo>
                      <a:cubicBezTo>
                        <a:pt x="1297" y="899"/>
                        <a:pt x="1297" y="899"/>
                        <a:pt x="1297" y="899"/>
                      </a:cubicBezTo>
                      <a:cubicBezTo>
                        <a:pt x="1301" y="905"/>
                        <a:pt x="1301" y="905"/>
                        <a:pt x="1301" y="905"/>
                      </a:cubicBezTo>
                      <a:cubicBezTo>
                        <a:pt x="1304" y="908"/>
                        <a:pt x="1304" y="908"/>
                        <a:pt x="1304" y="908"/>
                      </a:cubicBezTo>
                      <a:cubicBezTo>
                        <a:pt x="1305" y="908"/>
                        <a:pt x="1305" y="908"/>
                        <a:pt x="1305" y="908"/>
                      </a:cubicBezTo>
                      <a:cubicBezTo>
                        <a:pt x="1307" y="906"/>
                        <a:pt x="1307" y="906"/>
                        <a:pt x="1307" y="906"/>
                      </a:cubicBezTo>
                      <a:cubicBezTo>
                        <a:pt x="1308" y="909"/>
                        <a:pt x="1308" y="909"/>
                        <a:pt x="1308" y="909"/>
                      </a:cubicBezTo>
                      <a:cubicBezTo>
                        <a:pt x="1309" y="921"/>
                        <a:pt x="1309" y="921"/>
                        <a:pt x="1309" y="921"/>
                      </a:cubicBezTo>
                      <a:cubicBezTo>
                        <a:pt x="1311" y="918"/>
                        <a:pt x="1311" y="918"/>
                        <a:pt x="1311" y="918"/>
                      </a:cubicBezTo>
                      <a:cubicBezTo>
                        <a:pt x="1311" y="907"/>
                        <a:pt x="1311" y="907"/>
                        <a:pt x="1311" y="907"/>
                      </a:cubicBezTo>
                      <a:cubicBezTo>
                        <a:pt x="1313" y="906"/>
                        <a:pt x="1313" y="906"/>
                        <a:pt x="1313" y="906"/>
                      </a:cubicBezTo>
                      <a:cubicBezTo>
                        <a:pt x="1327" y="906"/>
                        <a:pt x="1327" y="906"/>
                        <a:pt x="1327" y="906"/>
                      </a:cubicBezTo>
                      <a:cubicBezTo>
                        <a:pt x="1330" y="908"/>
                        <a:pt x="1330" y="908"/>
                        <a:pt x="1330" y="908"/>
                      </a:cubicBezTo>
                      <a:cubicBezTo>
                        <a:pt x="1334" y="908"/>
                        <a:pt x="1334" y="908"/>
                        <a:pt x="1334" y="908"/>
                      </a:cubicBezTo>
                      <a:cubicBezTo>
                        <a:pt x="1336" y="907"/>
                        <a:pt x="1336" y="907"/>
                        <a:pt x="1336" y="907"/>
                      </a:cubicBezTo>
                      <a:cubicBezTo>
                        <a:pt x="1340" y="909"/>
                        <a:pt x="1340" y="909"/>
                        <a:pt x="1340" y="909"/>
                      </a:cubicBezTo>
                      <a:cubicBezTo>
                        <a:pt x="1342" y="913"/>
                        <a:pt x="1342" y="913"/>
                        <a:pt x="1342" y="913"/>
                      </a:cubicBezTo>
                      <a:cubicBezTo>
                        <a:pt x="1343" y="926"/>
                        <a:pt x="1343" y="926"/>
                        <a:pt x="1343" y="926"/>
                      </a:cubicBezTo>
                      <a:cubicBezTo>
                        <a:pt x="1353" y="948"/>
                        <a:pt x="1353" y="948"/>
                        <a:pt x="1353" y="948"/>
                      </a:cubicBezTo>
                      <a:cubicBezTo>
                        <a:pt x="1353" y="959"/>
                        <a:pt x="1353" y="959"/>
                        <a:pt x="1353" y="959"/>
                      </a:cubicBezTo>
                      <a:cubicBezTo>
                        <a:pt x="1353" y="966"/>
                        <a:pt x="1353" y="966"/>
                        <a:pt x="1353" y="966"/>
                      </a:cubicBezTo>
                      <a:cubicBezTo>
                        <a:pt x="1360" y="976"/>
                        <a:pt x="1360" y="976"/>
                        <a:pt x="1360" y="976"/>
                      </a:cubicBezTo>
                      <a:cubicBezTo>
                        <a:pt x="1361" y="989"/>
                        <a:pt x="1361" y="989"/>
                        <a:pt x="1361" y="989"/>
                      </a:cubicBezTo>
                      <a:cubicBezTo>
                        <a:pt x="1360" y="994"/>
                        <a:pt x="1360" y="994"/>
                        <a:pt x="1360" y="994"/>
                      </a:cubicBezTo>
                      <a:cubicBezTo>
                        <a:pt x="1358" y="998"/>
                        <a:pt x="1358" y="998"/>
                        <a:pt x="1358" y="998"/>
                      </a:cubicBezTo>
                      <a:cubicBezTo>
                        <a:pt x="1355" y="1001"/>
                        <a:pt x="1355" y="1001"/>
                        <a:pt x="1355" y="1001"/>
                      </a:cubicBezTo>
                      <a:cubicBezTo>
                        <a:pt x="1352" y="1004"/>
                        <a:pt x="1352" y="1004"/>
                        <a:pt x="1352" y="1004"/>
                      </a:cubicBezTo>
                      <a:cubicBezTo>
                        <a:pt x="1352" y="1005"/>
                        <a:pt x="1352" y="1005"/>
                        <a:pt x="1352" y="1005"/>
                      </a:cubicBezTo>
                      <a:cubicBezTo>
                        <a:pt x="1363" y="999"/>
                        <a:pt x="1363" y="999"/>
                        <a:pt x="1363" y="999"/>
                      </a:cubicBezTo>
                      <a:cubicBezTo>
                        <a:pt x="1363" y="1004"/>
                        <a:pt x="1363" y="1004"/>
                        <a:pt x="1363" y="1004"/>
                      </a:cubicBezTo>
                      <a:cubicBezTo>
                        <a:pt x="1365" y="1004"/>
                        <a:pt x="1365" y="1004"/>
                        <a:pt x="1365" y="1004"/>
                      </a:cubicBezTo>
                      <a:cubicBezTo>
                        <a:pt x="1373" y="998"/>
                        <a:pt x="1373" y="998"/>
                        <a:pt x="1373" y="998"/>
                      </a:cubicBezTo>
                      <a:cubicBezTo>
                        <a:pt x="1397" y="986"/>
                        <a:pt x="1397" y="986"/>
                        <a:pt x="1397" y="986"/>
                      </a:cubicBezTo>
                      <a:cubicBezTo>
                        <a:pt x="1409" y="989"/>
                        <a:pt x="1409" y="989"/>
                        <a:pt x="1409" y="989"/>
                      </a:cubicBezTo>
                      <a:cubicBezTo>
                        <a:pt x="1412" y="992"/>
                        <a:pt x="1412" y="992"/>
                        <a:pt x="1412" y="992"/>
                      </a:cubicBezTo>
                      <a:cubicBezTo>
                        <a:pt x="1418" y="996"/>
                        <a:pt x="1418" y="996"/>
                        <a:pt x="1418" y="996"/>
                      </a:cubicBezTo>
                      <a:cubicBezTo>
                        <a:pt x="1421" y="1000"/>
                        <a:pt x="1421" y="1000"/>
                        <a:pt x="1421" y="1000"/>
                      </a:cubicBezTo>
                      <a:cubicBezTo>
                        <a:pt x="1430" y="1004"/>
                        <a:pt x="1430" y="1004"/>
                        <a:pt x="1430" y="1004"/>
                      </a:cubicBezTo>
                      <a:cubicBezTo>
                        <a:pt x="1442" y="1010"/>
                        <a:pt x="1442" y="1010"/>
                        <a:pt x="1442" y="1010"/>
                      </a:cubicBezTo>
                      <a:cubicBezTo>
                        <a:pt x="1453" y="1010"/>
                        <a:pt x="1453" y="1010"/>
                        <a:pt x="1453" y="1010"/>
                      </a:cubicBezTo>
                      <a:cubicBezTo>
                        <a:pt x="1455" y="1012"/>
                        <a:pt x="1455" y="1012"/>
                        <a:pt x="1455" y="1012"/>
                      </a:cubicBezTo>
                      <a:cubicBezTo>
                        <a:pt x="1475" y="1025"/>
                        <a:pt x="1475" y="1025"/>
                        <a:pt x="1475" y="1025"/>
                      </a:cubicBezTo>
                      <a:cubicBezTo>
                        <a:pt x="1482" y="1028"/>
                        <a:pt x="1482" y="1028"/>
                        <a:pt x="1482" y="1028"/>
                      </a:cubicBezTo>
                      <a:cubicBezTo>
                        <a:pt x="1493" y="1044"/>
                        <a:pt x="1493" y="1044"/>
                        <a:pt x="1493" y="1044"/>
                      </a:cubicBezTo>
                      <a:cubicBezTo>
                        <a:pt x="1495" y="1047"/>
                        <a:pt x="1495" y="1047"/>
                        <a:pt x="1495" y="1047"/>
                      </a:cubicBezTo>
                      <a:cubicBezTo>
                        <a:pt x="1494" y="1051"/>
                        <a:pt x="1494" y="1051"/>
                        <a:pt x="1494" y="1051"/>
                      </a:cubicBezTo>
                      <a:cubicBezTo>
                        <a:pt x="1497" y="1053"/>
                        <a:pt x="1497" y="1053"/>
                        <a:pt x="1497" y="1053"/>
                      </a:cubicBezTo>
                      <a:cubicBezTo>
                        <a:pt x="1499" y="1052"/>
                        <a:pt x="1499" y="1052"/>
                        <a:pt x="1499" y="1052"/>
                      </a:cubicBezTo>
                      <a:cubicBezTo>
                        <a:pt x="1503" y="1053"/>
                        <a:pt x="1503" y="1053"/>
                        <a:pt x="1503" y="1053"/>
                      </a:cubicBezTo>
                      <a:cubicBezTo>
                        <a:pt x="1504" y="1055"/>
                        <a:pt x="1504" y="1055"/>
                        <a:pt x="1504" y="1055"/>
                      </a:cubicBezTo>
                      <a:cubicBezTo>
                        <a:pt x="1508" y="1056"/>
                        <a:pt x="1508" y="1056"/>
                        <a:pt x="1508" y="1056"/>
                      </a:cubicBezTo>
                      <a:cubicBezTo>
                        <a:pt x="1513" y="1055"/>
                        <a:pt x="1513" y="1055"/>
                        <a:pt x="1513" y="1055"/>
                      </a:cubicBezTo>
                      <a:cubicBezTo>
                        <a:pt x="1516" y="1056"/>
                        <a:pt x="1516" y="1056"/>
                        <a:pt x="1516" y="1056"/>
                      </a:cubicBezTo>
                      <a:cubicBezTo>
                        <a:pt x="1523" y="1061"/>
                        <a:pt x="1523" y="1061"/>
                        <a:pt x="1523" y="1061"/>
                      </a:cubicBezTo>
                      <a:cubicBezTo>
                        <a:pt x="1544" y="1068"/>
                        <a:pt x="1544" y="1068"/>
                        <a:pt x="1544" y="1068"/>
                      </a:cubicBezTo>
                      <a:cubicBezTo>
                        <a:pt x="1550" y="1073"/>
                        <a:pt x="1550" y="1073"/>
                        <a:pt x="1550" y="1073"/>
                      </a:cubicBezTo>
                      <a:cubicBezTo>
                        <a:pt x="1551" y="1076"/>
                        <a:pt x="1551" y="1076"/>
                        <a:pt x="1551" y="1076"/>
                      </a:cubicBezTo>
                      <a:cubicBezTo>
                        <a:pt x="1559" y="1081"/>
                        <a:pt x="1559" y="1081"/>
                        <a:pt x="1559" y="1081"/>
                      </a:cubicBezTo>
                      <a:cubicBezTo>
                        <a:pt x="1560" y="1085"/>
                        <a:pt x="1560" y="1085"/>
                        <a:pt x="1560" y="1085"/>
                      </a:cubicBezTo>
                      <a:cubicBezTo>
                        <a:pt x="1557" y="1092"/>
                        <a:pt x="1557" y="1092"/>
                        <a:pt x="1557" y="1092"/>
                      </a:cubicBezTo>
                      <a:cubicBezTo>
                        <a:pt x="1555" y="1099"/>
                        <a:pt x="1555" y="1099"/>
                        <a:pt x="1555" y="1099"/>
                      </a:cubicBezTo>
                      <a:cubicBezTo>
                        <a:pt x="1551" y="1108"/>
                        <a:pt x="1551" y="1108"/>
                        <a:pt x="1551" y="1108"/>
                      </a:cubicBezTo>
                      <a:cubicBezTo>
                        <a:pt x="1557" y="1098"/>
                        <a:pt x="1557" y="1098"/>
                        <a:pt x="1557" y="1098"/>
                      </a:cubicBezTo>
                      <a:cubicBezTo>
                        <a:pt x="1559" y="1092"/>
                        <a:pt x="1559" y="1092"/>
                        <a:pt x="1559" y="1092"/>
                      </a:cubicBezTo>
                      <a:cubicBezTo>
                        <a:pt x="1562" y="1087"/>
                        <a:pt x="1562" y="1087"/>
                        <a:pt x="1562" y="1087"/>
                      </a:cubicBezTo>
                      <a:cubicBezTo>
                        <a:pt x="1591" y="1087"/>
                        <a:pt x="1591" y="1087"/>
                        <a:pt x="1591" y="1087"/>
                      </a:cubicBezTo>
                      <a:cubicBezTo>
                        <a:pt x="1605" y="1090"/>
                        <a:pt x="1605" y="1090"/>
                        <a:pt x="1605" y="1090"/>
                      </a:cubicBezTo>
                      <a:cubicBezTo>
                        <a:pt x="1615" y="1089"/>
                        <a:pt x="1615" y="1089"/>
                        <a:pt x="1615" y="1089"/>
                      </a:cubicBezTo>
                      <a:cubicBezTo>
                        <a:pt x="1619" y="1089"/>
                        <a:pt x="1619" y="1089"/>
                        <a:pt x="1619" y="1089"/>
                      </a:cubicBezTo>
                      <a:cubicBezTo>
                        <a:pt x="1621" y="1087"/>
                        <a:pt x="1621" y="1087"/>
                        <a:pt x="1621" y="1087"/>
                      </a:cubicBezTo>
                      <a:cubicBezTo>
                        <a:pt x="1627" y="1088"/>
                        <a:pt x="1627" y="1088"/>
                        <a:pt x="1627" y="1088"/>
                      </a:cubicBezTo>
                      <a:cubicBezTo>
                        <a:pt x="1628" y="1092"/>
                        <a:pt x="1628" y="1092"/>
                        <a:pt x="1628" y="1092"/>
                      </a:cubicBezTo>
                      <a:cubicBezTo>
                        <a:pt x="1632" y="1091"/>
                        <a:pt x="1632" y="1091"/>
                        <a:pt x="1632" y="1091"/>
                      </a:cubicBezTo>
                      <a:cubicBezTo>
                        <a:pt x="1637" y="1093"/>
                        <a:pt x="1637" y="1093"/>
                        <a:pt x="1637" y="1093"/>
                      </a:cubicBezTo>
                      <a:cubicBezTo>
                        <a:pt x="1641" y="1096"/>
                        <a:pt x="1641" y="1096"/>
                        <a:pt x="1641" y="1096"/>
                      </a:cubicBezTo>
                      <a:cubicBezTo>
                        <a:pt x="1644" y="1094"/>
                        <a:pt x="1644" y="1094"/>
                        <a:pt x="1644" y="1094"/>
                      </a:cubicBezTo>
                      <a:cubicBezTo>
                        <a:pt x="1647" y="1107"/>
                        <a:pt x="1647" y="1107"/>
                        <a:pt x="1647" y="1107"/>
                      </a:cubicBezTo>
                      <a:cubicBezTo>
                        <a:pt x="1646" y="1124"/>
                        <a:pt x="1646" y="1124"/>
                        <a:pt x="1646" y="1124"/>
                      </a:cubicBezTo>
                      <a:cubicBezTo>
                        <a:pt x="1643" y="1133"/>
                        <a:pt x="1643" y="1133"/>
                        <a:pt x="1643" y="1133"/>
                      </a:cubicBezTo>
                      <a:cubicBezTo>
                        <a:pt x="1643" y="1143"/>
                        <a:pt x="1643" y="1143"/>
                        <a:pt x="1643" y="1143"/>
                      </a:cubicBezTo>
                      <a:cubicBezTo>
                        <a:pt x="1646" y="1148"/>
                        <a:pt x="1646" y="1148"/>
                        <a:pt x="1646" y="1148"/>
                      </a:cubicBezTo>
                      <a:cubicBezTo>
                        <a:pt x="1647" y="1154"/>
                        <a:pt x="1647" y="1154"/>
                        <a:pt x="1647" y="1154"/>
                      </a:cubicBezTo>
                      <a:cubicBezTo>
                        <a:pt x="1647" y="1166"/>
                        <a:pt x="1647" y="1166"/>
                        <a:pt x="1647" y="1166"/>
                      </a:cubicBezTo>
                      <a:cubicBezTo>
                        <a:pt x="1649" y="1182"/>
                        <a:pt x="1649" y="1182"/>
                        <a:pt x="1649" y="1182"/>
                      </a:cubicBezTo>
                      <a:cubicBezTo>
                        <a:pt x="1646" y="1187"/>
                        <a:pt x="1646" y="1187"/>
                        <a:pt x="1646" y="1187"/>
                      </a:cubicBezTo>
                      <a:cubicBezTo>
                        <a:pt x="1645" y="1197"/>
                        <a:pt x="1645" y="1197"/>
                        <a:pt x="1645" y="1197"/>
                      </a:cubicBezTo>
                      <a:cubicBezTo>
                        <a:pt x="1648" y="1200"/>
                        <a:pt x="1648" y="1200"/>
                        <a:pt x="1648" y="1200"/>
                      </a:cubicBezTo>
                      <a:cubicBezTo>
                        <a:pt x="1650" y="1202"/>
                        <a:pt x="1650" y="1202"/>
                        <a:pt x="1650" y="1202"/>
                      </a:cubicBezTo>
                      <a:cubicBezTo>
                        <a:pt x="1651" y="1205"/>
                        <a:pt x="1651" y="1205"/>
                        <a:pt x="1651" y="1205"/>
                      </a:cubicBezTo>
                      <a:cubicBezTo>
                        <a:pt x="1655" y="1211"/>
                        <a:pt x="1655" y="1211"/>
                        <a:pt x="1655" y="1211"/>
                      </a:cubicBezTo>
                      <a:cubicBezTo>
                        <a:pt x="1660" y="1213"/>
                        <a:pt x="1660" y="1213"/>
                        <a:pt x="1660" y="1213"/>
                      </a:cubicBezTo>
                      <a:cubicBezTo>
                        <a:pt x="1664" y="1217"/>
                        <a:pt x="1664" y="1217"/>
                        <a:pt x="1664" y="1217"/>
                      </a:cubicBezTo>
                      <a:cubicBezTo>
                        <a:pt x="1666" y="1223"/>
                        <a:pt x="1666" y="1223"/>
                        <a:pt x="1666" y="1223"/>
                      </a:cubicBezTo>
                      <a:cubicBezTo>
                        <a:pt x="1670" y="1228"/>
                        <a:pt x="1670" y="1228"/>
                        <a:pt x="1670" y="1228"/>
                      </a:cubicBezTo>
                      <a:cubicBezTo>
                        <a:pt x="1670" y="1229"/>
                        <a:pt x="1670" y="1229"/>
                        <a:pt x="1670" y="1229"/>
                      </a:cubicBezTo>
                      <a:cubicBezTo>
                        <a:pt x="1663" y="1230"/>
                        <a:pt x="1663" y="1230"/>
                        <a:pt x="1663" y="1230"/>
                      </a:cubicBezTo>
                      <a:cubicBezTo>
                        <a:pt x="1653" y="1236"/>
                        <a:pt x="1653" y="1236"/>
                        <a:pt x="1653" y="1236"/>
                      </a:cubicBezTo>
                      <a:cubicBezTo>
                        <a:pt x="1650" y="1239"/>
                        <a:pt x="1650" y="1239"/>
                        <a:pt x="1650" y="1239"/>
                      </a:cubicBezTo>
                      <a:cubicBezTo>
                        <a:pt x="1651" y="1239"/>
                        <a:pt x="1651" y="1239"/>
                        <a:pt x="1651" y="1239"/>
                      </a:cubicBezTo>
                      <a:cubicBezTo>
                        <a:pt x="1667" y="1235"/>
                        <a:pt x="1667" y="1235"/>
                        <a:pt x="1667" y="1235"/>
                      </a:cubicBezTo>
                      <a:cubicBezTo>
                        <a:pt x="1672" y="1235"/>
                        <a:pt x="1672" y="1235"/>
                        <a:pt x="1672" y="1235"/>
                      </a:cubicBezTo>
                      <a:cubicBezTo>
                        <a:pt x="1676" y="1237"/>
                        <a:pt x="1676" y="1237"/>
                        <a:pt x="1676" y="1237"/>
                      </a:cubicBezTo>
                      <a:cubicBezTo>
                        <a:pt x="1691" y="1252"/>
                        <a:pt x="1691" y="1252"/>
                        <a:pt x="1691" y="1252"/>
                      </a:cubicBezTo>
                      <a:cubicBezTo>
                        <a:pt x="1693" y="1257"/>
                        <a:pt x="1693" y="1257"/>
                        <a:pt x="1693" y="1257"/>
                      </a:cubicBezTo>
                      <a:cubicBezTo>
                        <a:pt x="1696" y="1266"/>
                        <a:pt x="1696" y="1266"/>
                        <a:pt x="1696" y="1266"/>
                      </a:cubicBezTo>
                      <a:cubicBezTo>
                        <a:pt x="1694" y="1270"/>
                        <a:pt x="1694" y="1270"/>
                        <a:pt x="1694" y="1270"/>
                      </a:cubicBezTo>
                      <a:cubicBezTo>
                        <a:pt x="1682" y="1285"/>
                        <a:pt x="1682" y="1285"/>
                        <a:pt x="1682" y="1285"/>
                      </a:cubicBezTo>
                      <a:cubicBezTo>
                        <a:pt x="1694" y="1275"/>
                        <a:pt x="1694" y="1275"/>
                        <a:pt x="1694" y="1275"/>
                      </a:cubicBezTo>
                      <a:cubicBezTo>
                        <a:pt x="1697" y="1272"/>
                        <a:pt x="1697" y="1272"/>
                        <a:pt x="1697" y="1272"/>
                      </a:cubicBezTo>
                      <a:cubicBezTo>
                        <a:pt x="1699" y="1272"/>
                        <a:pt x="1699" y="1272"/>
                        <a:pt x="1699" y="1272"/>
                      </a:cubicBezTo>
                      <a:cubicBezTo>
                        <a:pt x="1706" y="1277"/>
                        <a:pt x="1706" y="1277"/>
                        <a:pt x="1706" y="1277"/>
                      </a:cubicBezTo>
                      <a:cubicBezTo>
                        <a:pt x="1710" y="1278"/>
                        <a:pt x="1710" y="1278"/>
                        <a:pt x="1710" y="1278"/>
                      </a:cubicBezTo>
                      <a:cubicBezTo>
                        <a:pt x="1717" y="1284"/>
                        <a:pt x="1717" y="1284"/>
                        <a:pt x="1717" y="1284"/>
                      </a:cubicBezTo>
                      <a:cubicBezTo>
                        <a:pt x="1719" y="1283"/>
                        <a:pt x="1719" y="1283"/>
                        <a:pt x="1719" y="1283"/>
                      </a:cubicBezTo>
                      <a:cubicBezTo>
                        <a:pt x="1718" y="1268"/>
                        <a:pt x="1718" y="1268"/>
                        <a:pt x="1718" y="1268"/>
                      </a:cubicBezTo>
                      <a:cubicBezTo>
                        <a:pt x="1719" y="1266"/>
                        <a:pt x="1719" y="1266"/>
                        <a:pt x="1719" y="1266"/>
                      </a:cubicBezTo>
                      <a:cubicBezTo>
                        <a:pt x="1723" y="1265"/>
                        <a:pt x="1723" y="1265"/>
                        <a:pt x="1723" y="1265"/>
                      </a:cubicBezTo>
                      <a:cubicBezTo>
                        <a:pt x="1723" y="1262"/>
                        <a:pt x="1723" y="1262"/>
                        <a:pt x="1723" y="1262"/>
                      </a:cubicBezTo>
                      <a:cubicBezTo>
                        <a:pt x="1723" y="1259"/>
                        <a:pt x="1723" y="1259"/>
                        <a:pt x="1723" y="1259"/>
                      </a:cubicBezTo>
                      <a:cubicBezTo>
                        <a:pt x="1728" y="1258"/>
                        <a:pt x="1728" y="1258"/>
                        <a:pt x="1728" y="1258"/>
                      </a:cubicBezTo>
                      <a:cubicBezTo>
                        <a:pt x="1731" y="1258"/>
                        <a:pt x="1731" y="1258"/>
                        <a:pt x="1731" y="1258"/>
                      </a:cubicBezTo>
                      <a:cubicBezTo>
                        <a:pt x="1731" y="1261"/>
                        <a:pt x="1731" y="1261"/>
                        <a:pt x="1731" y="1261"/>
                      </a:cubicBezTo>
                      <a:cubicBezTo>
                        <a:pt x="1738" y="1265"/>
                        <a:pt x="1738" y="1265"/>
                        <a:pt x="1738" y="1265"/>
                      </a:cubicBezTo>
                      <a:cubicBezTo>
                        <a:pt x="1739" y="1275"/>
                        <a:pt x="1739" y="1275"/>
                        <a:pt x="1739" y="1275"/>
                      </a:cubicBezTo>
                      <a:cubicBezTo>
                        <a:pt x="1742" y="1274"/>
                        <a:pt x="1742" y="1274"/>
                        <a:pt x="1742" y="1274"/>
                      </a:cubicBezTo>
                      <a:cubicBezTo>
                        <a:pt x="1746" y="1271"/>
                        <a:pt x="1746" y="1271"/>
                        <a:pt x="1746" y="1271"/>
                      </a:cubicBezTo>
                      <a:cubicBezTo>
                        <a:pt x="1746" y="1268"/>
                        <a:pt x="1746" y="1268"/>
                        <a:pt x="1746" y="1268"/>
                      </a:cubicBezTo>
                      <a:cubicBezTo>
                        <a:pt x="1748" y="1266"/>
                        <a:pt x="1748" y="1266"/>
                        <a:pt x="1748" y="1266"/>
                      </a:cubicBezTo>
                      <a:cubicBezTo>
                        <a:pt x="1748" y="1263"/>
                        <a:pt x="1748" y="1263"/>
                        <a:pt x="1748" y="1263"/>
                      </a:cubicBezTo>
                      <a:cubicBezTo>
                        <a:pt x="1744" y="1261"/>
                        <a:pt x="1744" y="1261"/>
                        <a:pt x="1744" y="1261"/>
                      </a:cubicBezTo>
                      <a:cubicBezTo>
                        <a:pt x="1739" y="1253"/>
                        <a:pt x="1739" y="1253"/>
                        <a:pt x="1739" y="1253"/>
                      </a:cubicBezTo>
                      <a:cubicBezTo>
                        <a:pt x="1738" y="1249"/>
                        <a:pt x="1738" y="1249"/>
                        <a:pt x="1738" y="1249"/>
                      </a:cubicBezTo>
                      <a:cubicBezTo>
                        <a:pt x="1744" y="1248"/>
                        <a:pt x="1744" y="1248"/>
                        <a:pt x="1744" y="1248"/>
                      </a:cubicBezTo>
                      <a:cubicBezTo>
                        <a:pt x="1744" y="1245"/>
                        <a:pt x="1744" y="1245"/>
                        <a:pt x="1744" y="1245"/>
                      </a:cubicBezTo>
                      <a:cubicBezTo>
                        <a:pt x="1748" y="1243"/>
                        <a:pt x="1748" y="1243"/>
                        <a:pt x="1748" y="1243"/>
                      </a:cubicBezTo>
                      <a:cubicBezTo>
                        <a:pt x="1751" y="1237"/>
                        <a:pt x="1751" y="1237"/>
                        <a:pt x="1751" y="1237"/>
                      </a:cubicBezTo>
                      <a:cubicBezTo>
                        <a:pt x="1753" y="1234"/>
                        <a:pt x="1753" y="1234"/>
                        <a:pt x="1753" y="1234"/>
                      </a:cubicBezTo>
                      <a:cubicBezTo>
                        <a:pt x="1756" y="1232"/>
                        <a:pt x="1756" y="1232"/>
                        <a:pt x="1756" y="1232"/>
                      </a:cubicBezTo>
                      <a:cubicBezTo>
                        <a:pt x="1766" y="1232"/>
                        <a:pt x="1766" y="1232"/>
                        <a:pt x="1766" y="1232"/>
                      </a:cubicBezTo>
                      <a:cubicBezTo>
                        <a:pt x="1769" y="1231"/>
                        <a:pt x="1769" y="1231"/>
                        <a:pt x="1769" y="1231"/>
                      </a:cubicBezTo>
                      <a:cubicBezTo>
                        <a:pt x="1769" y="1229"/>
                        <a:pt x="1769" y="1229"/>
                        <a:pt x="1769" y="1229"/>
                      </a:cubicBezTo>
                      <a:cubicBezTo>
                        <a:pt x="1761" y="1230"/>
                        <a:pt x="1761" y="1230"/>
                        <a:pt x="1761" y="1230"/>
                      </a:cubicBezTo>
                      <a:cubicBezTo>
                        <a:pt x="1757" y="1230"/>
                        <a:pt x="1757" y="1230"/>
                        <a:pt x="1757" y="1230"/>
                      </a:cubicBezTo>
                      <a:cubicBezTo>
                        <a:pt x="1753" y="1227"/>
                        <a:pt x="1753" y="1227"/>
                        <a:pt x="1753" y="1227"/>
                      </a:cubicBezTo>
                      <a:cubicBezTo>
                        <a:pt x="1752" y="1222"/>
                        <a:pt x="1752" y="1222"/>
                        <a:pt x="1752" y="1222"/>
                      </a:cubicBezTo>
                      <a:cubicBezTo>
                        <a:pt x="1751" y="1220"/>
                        <a:pt x="1751" y="1220"/>
                        <a:pt x="1751" y="1220"/>
                      </a:cubicBezTo>
                      <a:cubicBezTo>
                        <a:pt x="1747" y="1218"/>
                        <a:pt x="1747" y="1218"/>
                        <a:pt x="1747" y="1218"/>
                      </a:cubicBezTo>
                      <a:cubicBezTo>
                        <a:pt x="1744" y="1209"/>
                        <a:pt x="1744" y="1209"/>
                        <a:pt x="1744" y="1209"/>
                      </a:cubicBezTo>
                      <a:cubicBezTo>
                        <a:pt x="1745" y="1207"/>
                        <a:pt x="1745" y="1207"/>
                        <a:pt x="1745" y="1207"/>
                      </a:cubicBezTo>
                      <a:cubicBezTo>
                        <a:pt x="1746" y="1204"/>
                        <a:pt x="1746" y="1204"/>
                        <a:pt x="1746" y="1204"/>
                      </a:cubicBezTo>
                      <a:cubicBezTo>
                        <a:pt x="1744" y="1203"/>
                        <a:pt x="1744" y="1203"/>
                        <a:pt x="1744" y="1203"/>
                      </a:cubicBezTo>
                      <a:cubicBezTo>
                        <a:pt x="1742" y="1180"/>
                        <a:pt x="1742" y="1180"/>
                        <a:pt x="1742" y="1180"/>
                      </a:cubicBezTo>
                      <a:cubicBezTo>
                        <a:pt x="1741" y="1175"/>
                        <a:pt x="1741" y="1175"/>
                        <a:pt x="1741" y="1175"/>
                      </a:cubicBezTo>
                      <a:cubicBezTo>
                        <a:pt x="1740" y="1162"/>
                        <a:pt x="1740" y="1162"/>
                        <a:pt x="1740" y="1162"/>
                      </a:cubicBezTo>
                      <a:cubicBezTo>
                        <a:pt x="1741" y="1157"/>
                        <a:pt x="1741" y="1157"/>
                        <a:pt x="1741" y="1157"/>
                      </a:cubicBezTo>
                      <a:cubicBezTo>
                        <a:pt x="1739" y="1151"/>
                        <a:pt x="1739" y="1151"/>
                        <a:pt x="1739" y="1151"/>
                      </a:cubicBezTo>
                      <a:cubicBezTo>
                        <a:pt x="1738" y="1146"/>
                        <a:pt x="1738" y="1146"/>
                        <a:pt x="1738" y="1146"/>
                      </a:cubicBezTo>
                      <a:cubicBezTo>
                        <a:pt x="1734" y="1141"/>
                        <a:pt x="1734" y="1141"/>
                        <a:pt x="1734" y="1141"/>
                      </a:cubicBezTo>
                      <a:cubicBezTo>
                        <a:pt x="1728" y="1127"/>
                        <a:pt x="1728" y="1127"/>
                        <a:pt x="1728" y="1127"/>
                      </a:cubicBezTo>
                      <a:cubicBezTo>
                        <a:pt x="1725" y="1124"/>
                        <a:pt x="1725" y="1124"/>
                        <a:pt x="1725" y="1124"/>
                      </a:cubicBezTo>
                      <a:cubicBezTo>
                        <a:pt x="1721" y="1123"/>
                        <a:pt x="1721" y="1123"/>
                        <a:pt x="1721" y="1123"/>
                      </a:cubicBezTo>
                      <a:cubicBezTo>
                        <a:pt x="1719" y="1122"/>
                        <a:pt x="1719" y="1122"/>
                        <a:pt x="1719" y="1122"/>
                      </a:cubicBezTo>
                      <a:cubicBezTo>
                        <a:pt x="1728" y="1117"/>
                        <a:pt x="1728" y="1117"/>
                        <a:pt x="1728" y="1117"/>
                      </a:cubicBezTo>
                      <a:cubicBezTo>
                        <a:pt x="1742" y="1108"/>
                        <a:pt x="1742" y="1108"/>
                        <a:pt x="1742" y="1108"/>
                      </a:cubicBezTo>
                      <a:cubicBezTo>
                        <a:pt x="1749" y="1105"/>
                        <a:pt x="1749" y="1105"/>
                        <a:pt x="1749" y="1105"/>
                      </a:cubicBezTo>
                      <a:cubicBezTo>
                        <a:pt x="1763" y="1094"/>
                        <a:pt x="1763" y="1094"/>
                        <a:pt x="1763" y="1094"/>
                      </a:cubicBezTo>
                      <a:cubicBezTo>
                        <a:pt x="1770" y="1090"/>
                        <a:pt x="1770" y="1090"/>
                        <a:pt x="1770" y="1090"/>
                      </a:cubicBezTo>
                      <a:cubicBezTo>
                        <a:pt x="1777" y="1083"/>
                        <a:pt x="1777" y="1083"/>
                        <a:pt x="1777" y="1083"/>
                      </a:cubicBezTo>
                      <a:cubicBezTo>
                        <a:pt x="1784" y="1075"/>
                        <a:pt x="1784" y="1075"/>
                        <a:pt x="1784" y="1075"/>
                      </a:cubicBezTo>
                      <a:cubicBezTo>
                        <a:pt x="1777" y="1080"/>
                        <a:pt x="1777" y="1080"/>
                        <a:pt x="1777" y="1080"/>
                      </a:cubicBezTo>
                      <a:cubicBezTo>
                        <a:pt x="1785" y="1069"/>
                        <a:pt x="1785" y="1069"/>
                        <a:pt x="1785" y="1069"/>
                      </a:cubicBezTo>
                      <a:cubicBezTo>
                        <a:pt x="1796" y="1051"/>
                        <a:pt x="1796" y="1051"/>
                        <a:pt x="1796" y="1051"/>
                      </a:cubicBezTo>
                      <a:cubicBezTo>
                        <a:pt x="1799" y="1043"/>
                        <a:pt x="1799" y="1043"/>
                        <a:pt x="1799" y="1043"/>
                      </a:cubicBezTo>
                      <a:cubicBezTo>
                        <a:pt x="1802" y="1041"/>
                        <a:pt x="1802" y="1041"/>
                        <a:pt x="1802" y="1041"/>
                      </a:cubicBezTo>
                      <a:cubicBezTo>
                        <a:pt x="1806" y="1042"/>
                        <a:pt x="1806" y="1042"/>
                        <a:pt x="1806" y="1042"/>
                      </a:cubicBezTo>
                      <a:cubicBezTo>
                        <a:pt x="1810" y="1045"/>
                        <a:pt x="1810" y="1045"/>
                        <a:pt x="1810" y="1045"/>
                      </a:cubicBezTo>
                      <a:cubicBezTo>
                        <a:pt x="1815" y="1043"/>
                        <a:pt x="1815" y="1043"/>
                        <a:pt x="1815" y="1043"/>
                      </a:cubicBezTo>
                      <a:cubicBezTo>
                        <a:pt x="1817" y="1038"/>
                        <a:pt x="1817" y="1038"/>
                        <a:pt x="1817" y="1038"/>
                      </a:cubicBezTo>
                      <a:cubicBezTo>
                        <a:pt x="1814" y="1038"/>
                        <a:pt x="1814" y="1038"/>
                        <a:pt x="1814" y="1038"/>
                      </a:cubicBezTo>
                      <a:cubicBezTo>
                        <a:pt x="1812" y="1026"/>
                        <a:pt x="1812" y="1026"/>
                        <a:pt x="1812" y="1026"/>
                      </a:cubicBezTo>
                      <a:cubicBezTo>
                        <a:pt x="1810" y="1022"/>
                        <a:pt x="1810" y="1022"/>
                        <a:pt x="1810" y="1022"/>
                      </a:cubicBezTo>
                      <a:cubicBezTo>
                        <a:pt x="1805" y="1033"/>
                        <a:pt x="1805" y="1033"/>
                        <a:pt x="1805" y="1033"/>
                      </a:cubicBezTo>
                      <a:cubicBezTo>
                        <a:pt x="1803" y="1037"/>
                        <a:pt x="1803" y="1037"/>
                        <a:pt x="1803" y="1037"/>
                      </a:cubicBezTo>
                      <a:cubicBezTo>
                        <a:pt x="1802" y="1036"/>
                        <a:pt x="1802" y="1036"/>
                        <a:pt x="1802" y="1036"/>
                      </a:cubicBezTo>
                      <a:cubicBezTo>
                        <a:pt x="1802" y="1024"/>
                        <a:pt x="1802" y="1024"/>
                        <a:pt x="1802" y="1024"/>
                      </a:cubicBezTo>
                      <a:cubicBezTo>
                        <a:pt x="1800" y="1012"/>
                        <a:pt x="1800" y="1012"/>
                        <a:pt x="1800" y="1012"/>
                      </a:cubicBezTo>
                      <a:cubicBezTo>
                        <a:pt x="1799" y="1001"/>
                        <a:pt x="1799" y="1001"/>
                        <a:pt x="1799" y="1001"/>
                      </a:cubicBezTo>
                      <a:cubicBezTo>
                        <a:pt x="1796" y="998"/>
                        <a:pt x="1796" y="998"/>
                        <a:pt x="1796" y="998"/>
                      </a:cubicBezTo>
                      <a:cubicBezTo>
                        <a:pt x="1795" y="995"/>
                        <a:pt x="1795" y="995"/>
                        <a:pt x="1795" y="995"/>
                      </a:cubicBezTo>
                      <a:cubicBezTo>
                        <a:pt x="1795" y="985"/>
                        <a:pt x="1795" y="985"/>
                        <a:pt x="1795" y="985"/>
                      </a:cubicBezTo>
                      <a:cubicBezTo>
                        <a:pt x="1789" y="967"/>
                        <a:pt x="1789" y="967"/>
                        <a:pt x="1789" y="967"/>
                      </a:cubicBezTo>
                      <a:cubicBezTo>
                        <a:pt x="1785" y="951"/>
                        <a:pt x="1785" y="951"/>
                        <a:pt x="1785" y="951"/>
                      </a:cubicBezTo>
                      <a:cubicBezTo>
                        <a:pt x="1784" y="945"/>
                        <a:pt x="1784" y="945"/>
                        <a:pt x="1784" y="945"/>
                      </a:cubicBezTo>
                      <a:cubicBezTo>
                        <a:pt x="1781" y="938"/>
                        <a:pt x="1781" y="938"/>
                        <a:pt x="1781" y="938"/>
                      </a:cubicBezTo>
                      <a:cubicBezTo>
                        <a:pt x="1781" y="935"/>
                        <a:pt x="1781" y="935"/>
                        <a:pt x="1781" y="935"/>
                      </a:cubicBezTo>
                      <a:cubicBezTo>
                        <a:pt x="1780" y="933"/>
                        <a:pt x="1780" y="933"/>
                        <a:pt x="1780" y="933"/>
                      </a:cubicBezTo>
                      <a:cubicBezTo>
                        <a:pt x="1775" y="934"/>
                        <a:pt x="1775" y="934"/>
                        <a:pt x="1775" y="934"/>
                      </a:cubicBezTo>
                      <a:cubicBezTo>
                        <a:pt x="1766" y="928"/>
                        <a:pt x="1766" y="928"/>
                        <a:pt x="1766" y="928"/>
                      </a:cubicBezTo>
                      <a:cubicBezTo>
                        <a:pt x="1763" y="925"/>
                        <a:pt x="1763" y="925"/>
                        <a:pt x="1763" y="925"/>
                      </a:cubicBezTo>
                      <a:cubicBezTo>
                        <a:pt x="1753" y="917"/>
                        <a:pt x="1753" y="917"/>
                        <a:pt x="1753" y="917"/>
                      </a:cubicBezTo>
                      <a:cubicBezTo>
                        <a:pt x="1745" y="909"/>
                        <a:pt x="1745" y="909"/>
                        <a:pt x="1745" y="909"/>
                      </a:cubicBezTo>
                      <a:cubicBezTo>
                        <a:pt x="1744" y="905"/>
                        <a:pt x="1744" y="905"/>
                        <a:pt x="1744" y="905"/>
                      </a:cubicBezTo>
                      <a:cubicBezTo>
                        <a:pt x="1746" y="903"/>
                        <a:pt x="1746" y="903"/>
                        <a:pt x="1746" y="903"/>
                      </a:cubicBezTo>
                      <a:cubicBezTo>
                        <a:pt x="1744" y="899"/>
                        <a:pt x="1744" y="899"/>
                        <a:pt x="1744" y="899"/>
                      </a:cubicBezTo>
                      <a:cubicBezTo>
                        <a:pt x="1744" y="894"/>
                        <a:pt x="1744" y="894"/>
                        <a:pt x="1744" y="894"/>
                      </a:cubicBezTo>
                      <a:cubicBezTo>
                        <a:pt x="1745" y="890"/>
                        <a:pt x="1745" y="890"/>
                        <a:pt x="1745" y="890"/>
                      </a:cubicBezTo>
                      <a:cubicBezTo>
                        <a:pt x="1748" y="889"/>
                        <a:pt x="1748" y="889"/>
                        <a:pt x="1748" y="889"/>
                      </a:cubicBezTo>
                      <a:cubicBezTo>
                        <a:pt x="1755" y="884"/>
                        <a:pt x="1755" y="884"/>
                        <a:pt x="1755" y="884"/>
                      </a:cubicBezTo>
                      <a:cubicBezTo>
                        <a:pt x="1764" y="884"/>
                        <a:pt x="1764" y="884"/>
                        <a:pt x="1764" y="884"/>
                      </a:cubicBezTo>
                      <a:cubicBezTo>
                        <a:pt x="1766" y="881"/>
                        <a:pt x="1766" y="881"/>
                        <a:pt x="1766" y="881"/>
                      </a:cubicBezTo>
                      <a:cubicBezTo>
                        <a:pt x="1774" y="880"/>
                        <a:pt x="1774" y="880"/>
                        <a:pt x="1774" y="880"/>
                      </a:cubicBezTo>
                      <a:cubicBezTo>
                        <a:pt x="1774" y="873"/>
                        <a:pt x="1774" y="873"/>
                        <a:pt x="1774" y="873"/>
                      </a:cubicBezTo>
                      <a:cubicBezTo>
                        <a:pt x="1771" y="872"/>
                        <a:pt x="1771" y="872"/>
                        <a:pt x="1771" y="872"/>
                      </a:cubicBezTo>
                      <a:cubicBezTo>
                        <a:pt x="1771" y="866"/>
                        <a:pt x="1771" y="866"/>
                        <a:pt x="1771" y="866"/>
                      </a:cubicBezTo>
                      <a:cubicBezTo>
                        <a:pt x="1774" y="860"/>
                        <a:pt x="1774" y="860"/>
                        <a:pt x="1774" y="860"/>
                      </a:cubicBezTo>
                      <a:cubicBezTo>
                        <a:pt x="1781" y="863"/>
                        <a:pt x="1781" y="863"/>
                        <a:pt x="1781" y="863"/>
                      </a:cubicBezTo>
                      <a:cubicBezTo>
                        <a:pt x="1783" y="864"/>
                        <a:pt x="1783" y="864"/>
                        <a:pt x="1783" y="864"/>
                      </a:cubicBezTo>
                      <a:cubicBezTo>
                        <a:pt x="1793" y="862"/>
                        <a:pt x="1793" y="862"/>
                        <a:pt x="1793" y="862"/>
                      </a:cubicBezTo>
                      <a:cubicBezTo>
                        <a:pt x="1785" y="860"/>
                        <a:pt x="1785" y="860"/>
                        <a:pt x="1785" y="860"/>
                      </a:cubicBezTo>
                      <a:cubicBezTo>
                        <a:pt x="1783" y="856"/>
                        <a:pt x="1783" y="856"/>
                        <a:pt x="1783" y="856"/>
                      </a:cubicBezTo>
                      <a:cubicBezTo>
                        <a:pt x="1783" y="851"/>
                        <a:pt x="1783" y="851"/>
                        <a:pt x="1783" y="851"/>
                      </a:cubicBezTo>
                      <a:cubicBezTo>
                        <a:pt x="1784" y="848"/>
                        <a:pt x="1784" y="848"/>
                        <a:pt x="1784" y="848"/>
                      </a:cubicBezTo>
                      <a:cubicBezTo>
                        <a:pt x="1786" y="848"/>
                        <a:pt x="1786" y="848"/>
                        <a:pt x="1786" y="848"/>
                      </a:cubicBezTo>
                      <a:cubicBezTo>
                        <a:pt x="1789" y="840"/>
                        <a:pt x="1789" y="840"/>
                        <a:pt x="1789" y="840"/>
                      </a:cubicBezTo>
                      <a:cubicBezTo>
                        <a:pt x="1786" y="842"/>
                        <a:pt x="1786" y="842"/>
                        <a:pt x="1786" y="842"/>
                      </a:cubicBezTo>
                      <a:cubicBezTo>
                        <a:pt x="1774" y="841"/>
                        <a:pt x="1774" y="841"/>
                        <a:pt x="1774" y="841"/>
                      </a:cubicBezTo>
                      <a:cubicBezTo>
                        <a:pt x="1774" y="836"/>
                        <a:pt x="1774" y="836"/>
                        <a:pt x="1774" y="836"/>
                      </a:cubicBezTo>
                      <a:cubicBezTo>
                        <a:pt x="1777" y="837"/>
                        <a:pt x="1777" y="837"/>
                        <a:pt x="1777" y="837"/>
                      </a:cubicBezTo>
                      <a:cubicBezTo>
                        <a:pt x="1780" y="835"/>
                        <a:pt x="1780" y="835"/>
                        <a:pt x="1780" y="835"/>
                      </a:cubicBezTo>
                      <a:cubicBezTo>
                        <a:pt x="1781" y="831"/>
                        <a:pt x="1781" y="831"/>
                        <a:pt x="1781" y="831"/>
                      </a:cubicBezTo>
                      <a:cubicBezTo>
                        <a:pt x="1778" y="826"/>
                        <a:pt x="1778" y="826"/>
                        <a:pt x="1778" y="826"/>
                      </a:cubicBezTo>
                      <a:cubicBezTo>
                        <a:pt x="1777" y="826"/>
                        <a:pt x="1777" y="826"/>
                        <a:pt x="1777" y="826"/>
                      </a:cubicBezTo>
                      <a:cubicBezTo>
                        <a:pt x="1772" y="816"/>
                        <a:pt x="1772" y="816"/>
                        <a:pt x="1772" y="816"/>
                      </a:cubicBezTo>
                      <a:cubicBezTo>
                        <a:pt x="1775" y="807"/>
                        <a:pt x="1775" y="807"/>
                        <a:pt x="1775" y="807"/>
                      </a:cubicBezTo>
                      <a:cubicBezTo>
                        <a:pt x="1772" y="805"/>
                        <a:pt x="1772" y="805"/>
                        <a:pt x="1772" y="805"/>
                      </a:cubicBezTo>
                      <a:cubicBezTo>
                        <a:pt x="1771" y="802"/>
                        <a:pt x="1771" y="802"/>
                        <a:pt x="1771" y="802"/>
                      </a:cubicBezTo>
                      <a:cubicBezTo>
                        <a:pt x="1781" y="799"/>
                        <a:pt x="1781" y="799"/>
                        <a:pt x="1781" y="799"/>
                      </a:cubicBezTo>
                      <a:cubicBezTo>
                        <a:pt x="1781" y="798"/>
                        <a:pt x="1781" y="798"/>
                        <a:pt x="1781" y="798"/>
                      </a:cubicBezTo>
                      <a:cubicBezTo>
                        <a:pt x="1776" y="798"/>
                        <a:pt x="1776" y="798"/>
                        <a:pt x="1776" y="798"/>
                      </a:cubicBezTo>
                      <a:cubicBezTo>
                        <a:pt x="1773" y="796"/>
                        <a:pt x="1773" y="796"/>
                        <a:pt x="1773" y="796"/>
                      </a:cubicBezTo>
                      <a:cubicBezTo>
                        <a:pt x="1769" y="798"/>
                        <a:pt x="1769" y="798"/>
                        <a:pt x="1769" y="798"/>
                      </a:cubicBezTo>
                      <a:cubicBezTo>
                        <a:pt x="1765" y="797"/>
                        <a:pt x="1765" y="797"/>
                        <a:pt x="1765" y="797"/>
                      </a:cubicBezTo>
                      <a:cubicBezTo>
                        <a:pt x="1762" y="793"/>
                        <a:pt x="1762" y="793"/>
                        <a:pt x="1762" y="793"/>
                      </a:cubicBezTo>
                      <a:cubicBezTo>
                        <a:pt x="1762" y="787"/>
                        <a:pt x="1762" y="787"/>
                        <a:pt x="1762" y="787"/>
                      </a:cubicBezTo>
                      <a:cubicBezTo>
                        <a:pt x="1767" y="779"/>
                        <a:pt x="1767" y="779"/>
                        <a:pt x="1767" y="779"/>
                      </a:cubicBezTo>
                      <a:cubicBezTo>
                        <a:pt x="1769" y="769"/>
                        <a:pt x="1769" y="769"/>
                        <a:pt x="1769" y="769"/>
                      </a:cubicBezTo>
                      <a:cubicBezTo>
                        <a:pt x="1773" y="766"/>
                        <a:pt x="1773" y="766"/>
                        <a:pt x="1773" y="766"/>
                      </a:cubicBezTo>
                      <a:cubicBezTo>
                        <a:pt x="1772" y="760"/>
                        <a:pt x="1772" y="760"/>
                        <a:pt x="1772" y="760"/>
                      </a:cubicBezTo>
                      <a:cubicBezTo>
                        <a:pt x="1774" y="759"/>
                        <a:pt x="1774" y="759"/>
                        <a:pt x="1774" y="759"/>
                      </a:cubicBezTo>
                      <a:cubicBezTo>
                        <a:pt x="1777" y="755"/>
                        <a:pt x="1777" y="755"/>
                        <a:pt x="1777" y="755"/>
                      </a:cubicBezTo>
                      <a:cubicBezTo>
                        <a:pt x="1777" y="750"/>
                        <a:pt x="1777" y="750"/>
                        <a:pt x="1777" y="750"/>
                      </a:cubicBezTo>
                      <a:cubicBezTo>
                        <a:pt x="1781" y="749"/>
                        <a:pt x="1781" y="749"/>
                        <a:pt x="1781" y="749"/>
                      </a:cubicBezTo>
                      <a:cubicBezTo>
                        <a:pt x="1782" y="740"/>
                        <a:pt x="1782" y="740"/>
                        <a:pt x="1782" y="740"/>
                      </a:cubicBezTo>
                      <a:cubicBezTo>
                        <a:pt x="1780" y="743"/>
                        <a:pt x="1780" y="743"/>
                        <a:pt x="1780" y="743"/>
                      </a:cubicBezTo>
                      <a:cubicBezTo>
                        <a:pt x="1775" y="745"/>
                        <a:pt x="1775" y="745"/>
                        <a:pt x="1775" y="745"/>
                      </a:cubicBezTo>
                      <a:cubicBezTo>
                        <a:pt x="1772" y="742"/>
                        <a:pt x="1772" y="742"/>
                        <a:pt x="1772" y="742"/>
                      </a:cubicBezTo>
                      <a:cubicBezTo>
                        <a:pt x="1768" y="741"/>
                        <a:pt x="1768" y="741"/>
                        <a:pt x="1768" y="741"/>
                      </a:cubicBezTo>
                      <a:cubicBezTo>
                        <a:pt x="1763" y="736"/>
                        <a:pt x="1763" y="736"/>
                        <a:pt x="1763" y="736"/>
                      </a:cubicBezTo>
                      <a:cubicBezTo>
                        <a:pt x="1762" y="730"/>
                        <a:pt x="1762" y="730"/>
                        <a:pt x="1762" y="730"/>
                      </a:cubicBezTo>
                      <a:cubicBezTo>
                        <a:pt x="1760" y="725"/>
                        <a:pt x="1760" y="725"/>
                        <a:pt x="1760" y="725"/>
                      </a:cubicBezTo>
                      <a:cubicBezTo>
                        <a:pt x="1759" y="718"/>
                        <a:pt x="1759" y="718"/>
                        <a:pt x="1759" y="718"/>
                      </a:cubicBezTo>
                      <a:cubicBezTo>
                        <a:pt x="1760" y="711"/>
                        <a:pt x="1760" y="711"/>
                        <a:pt x="1760" y="711"/>
                      </a:cubicBezTo>
                      <a:cubicBezTo>
                        <a:pt x="1760" y="709"/>
                        <a:pt x="1760" y="709"/>
                        <a:pt x="1760" y="709"/>
                      </a:cubicBezTo>
                      <a:cubicBezTo>
                        <a:pt x="1766" y="705"/>
                        <a:pt x="1766" y="705"/>
                        <a:pt x="1766" y="705"/>
                      </a:cubicBezTo>
                      <a:cubicBezTo>
                        <a:pt x="1772" y="695"/>
                        <a:pt x="1772" y="695"/>
                        <a:pt x="1772" y="695"/>
                      </a:cubicBezTo>
                      <a:cubicBezTo>
                        <a:pt x="1776" y="690"/>
                        <a:pt x="1776" y="690"/>
                        <a:pt x="1776" y="690"/>
                      </a:cubicBezTo>
                      <a:cubicBezTo>
                        <a:pt x="1779" y="689"/>
                        <a:pt x="1779" y="689"/>
                        <a:pt x="1779" y="689"/>
                      </a:cubicBezTo>
                      <a:cubicBezTo>
                        <a:pt x="1780" y="693"/>
                        <a:pt x="1780" y="693"/>
                        <a:pt x="1780" y="693"/>
                      </a:cubicBezTo>
                      <a:cubicBezTo>
                        <a:pt x="1785" y="692"/>
                        <a:pt x="1785" y="692"/>
                        <a:pt x="1785" y="692"/>
                      </a:cubicBezTo>
                      <a:cubicBezTo>
                        <a:pt x="1798" y="693"/>
                        <a:pt x="1798" y="693"/>
                        <a:pt x="1798" y="693"/>
                      </a:cubicBezTo>
                      <a:cubicBezTo>
                        <a:pt x="1813" y="697"/>
                        <a:pt x="1813" y="697"/>
                        <a:pt x="1813" y="697"/>
                      </a:cubicBezTo>
                      <a:cubicBezTo>
                        <a:pt x="1816" y="699"/>
                        <a:pt x="1816" y="699"/>
                        <a:pt x="1816" y="699"/>
                      </a:cubicBezTo>
                      <a:cubicBezTo>
                        <a:pt x="1817" y="700"/>
                        <a:pt x="1817" y="700"/>
                        <a:pt x="1817" y="700"/>
                      </a:cubicBezTo>
                      <a:cubicBezTo>
                        <a:pt x="1821" y="702"/>
                        <a:pt x="1821" y="702"/>
                        <a:pt x="1821" y="702"/>
                      </a:cubicBezTo>
                      <a:cubicBezTo>
                        <a:pt x="1830" y="704"/>
                        <a:pt x="1830" y="704"/>
                        <a:pt x="1830" y="704"/>
                      </a:cubicBezTo>
                      <a:cubicBezTo>
                        <a:pt x="1834" y="705"/>
                        <a:pt x="1834" y="705"/>
                        <a:pt x="1834" y="705"/>
                      </a:cubicBezTo>
                      <a:cubicBezTo>
                        <a:pt x="1832" y="710"/>
                        <a:pt x="1832" y="710"/>
                        <a:pt x="1832" y="710"/>
                      </a:cubicBezTo>
                      <a:cubicBezTo>
                        <a:pt x="1833" y="711"/>
                        <a:pt x="1833" y="711"/>
                        <a:pt x="1833" y="711"/>
                      </a:cubicBezTo>
                      <a:cubicBezTo>
                        <a:pt x="1838" y="707"/>
                        <a:pt x="1838" y="707"/>
                        <a:pt x="1838" y="707"/>
                      </a:cubicBezTo>
                      <a:cubicBezTo>
                        <a:pt x="1847" y="707"/>
                        <a:pt x="1847" y="707"/>
                        <a:pt x="1847" y="707"/>
                      </a:cubicBezTo>
                      <a:cubicBezTo>
                        <a:pt x="1849" y="710"/>
                        <a:pt x="1849" y="710"/>
                        <a:pt x="1849" y="710"/>
                      </a:cubicBezTo>
                      <a:cubicBezTo>
                        <a:pt x="1847" y="714"/>
                        <a:pt x="1847" y="714"/>
                        <a:pt x="1847" y="714"/>
                      </a:cubicBezTo>
                      <a:cubicBezTo>
                        <a:pt x="1857" y="713"/>
                        <a:pt x="1857" y="713"/>
                        <a:pt x="1857" y="713"/>
                      </a:cubicBezTo>
                      <a:cubicBezTo>
                        <a:pt x="1856" y="711"/>
                        <a:pt x="1856" y="711"/>
                        <a:pt x="1856" y="711"/>
                      </a:cubicBezTo>
                      <a:cubicBezTo>
                        <a:pt x="1859" y="708"/>
                        <a:pt x="1859" y="708"/>
                        <a:pt x="1859" y="708"/>
                      </a:cubicBezTo>
                      <a:cubicBezTo>
                        <a:pt x="1876" y="702"/>
                        <a:pt x="1876" y="702"/>
                        <a:pt x="1876" y="702"/>
                      </a:cubicBezTo>
                      <a:cubicBezTo>
                        <a:pt x="1883" y="696"/>
                        <a:pt x="1883" y="696"/>
                        <a:pt x="1883" y="696"/>
                      </a:cubicBezTo>
                      <a:cubicBezTo>
                        <a:pt x="1900" y="704"/>
                        <a:pt x="1900" y="704"/>
                        <a:pt x="1900" y="704"/>
                      </a:cubicBezTo>
                      <a:cubicBezTo>
                        <a:pt x="1904" y="711"/>
                        <a:pt x="1904" y="711"/>
                        <a:pt x="1904" y="711"/>
                      </a:cubicBezTo>
                      <a:cubicBezTo>
                        <a:pt x="1911" y="714"/>
                        <a:pt x="1911" y="714"/>
                        <a:pt x="1911" y="714"/>
                      </a:cubicBezTo>
                      <a:cubicBezTo>
                        <a:pt x="1916" y="715"/>
                        <a:pt x="1916" y="715"/>
                        <a:pt x="1916" y="715"/>
                      </a:cubicBezTo>
                      <a:cubicBezTo>
                        <a:pt x="1918" y="717"/>
                        <a:pt x="1918" y="717"/>
                        <a:pt x="1918" y="717"/>
                      </a:cubicBezTo>
                      <a:cubicBezTo>
                        <a:pt x="1918" y="722"/>
                        <a:pt x="1918" y="722"/>
                        <a:pt x="1918" y="722"/>
                      </a:cubicBezTo>
                      <a:cubicBezTo>
                        <a:pt x="1912" y="735"/>
                        <a:pt x="1912" y="735"/>
                        <a:pt x="1912" y="735"/>
                      </a:cubicBezTo>
                      <a:cubicBezTo>
                        <a:pt x="1914" y="733"/>
                        <a:pt x="1914" y="733"/>
                        <a:pt x="1914" y="733"/>
                      </a:cubicBezTo>
                      <a:cubicBezTo>
                        <a:pt x="1918" y="735"/>
                        <a:pt x="1918" y="735"/>
                        <a:pt x="1918" y="735"/>
                      </a:cubicBezTo>
                      <a:cubicBezTo>
                        <a:pt x="1919" y="732"/>
                        <a:pt x="1919" y="732"/>
                        <a:pt x="1919" y="732"/>
                      </a:cubicBezTo>
                      <a:cubicBezTo>
                        <a:pt x="1919" y="727"/>
                        <a:pt x="1919" y="727"/>
                        <a:pt x="1919" y="727"/>
                      </a:cubicBezTo>
                      <a:cubicBezTo>
                        <a:pt x="1922" y="727"/>
                        <a:pt x="1922" y="727"/>
                        <a:pt x="1922" y="727"/>
                      </a:cubicBezTo>
                      <a:cubicBezTo>
                        <a:pt x="1927" y="728"/>
                        <a:pt x="1927" y="728"/>
                        <a:pt x="1927" y="728"/>
                      </a:cubicBezTo>
                      <a:cubicBezTo>
                        <a:pt x="1927" y="736"/>
                        <a:pt x="1927" y="736"/>
                        <a:pt x="1927" y="736"/>
                      </a:cubicBezTo>
                      <a:cubicBezTo>
                        <a:pt x="1931" y="740"/>
                        <a:pt x="1931" y="740"/>
                        <a:pt x="1931" y="740"/>
                      </a:cubicBezTo>
                      <a:cubicBezTo>
                        <a:pt x="1932" y="744"/>
                        <a:pt x="1932" y="744"/>
                        <a:pt x="1932" y="744"/>
                      </a:cubicBezTo>
                      <a:cubicBezTo>
                        <a:pt x="1927" y="747"/>
                        <a:pt x="1927" y="747"/>
                        <a:pt x="1927" y="747"/>
                      </a:cubicBezTo>
                      <a:cubicBezTo>
                        <a:pt x="1928" y="751"/>
                        <a:pt x="1928" y="751"/>
                        <a:pt x="1928" y="751"/>
                      </a:cubicBezTo>
                      <a:cubicBezTo>
                        <a:pt x="1933" y="749"/>
                        <a:pt x="1933" y="749"/>
                        <a:pt x="1933" y="749"/>
                      </a:cubicBezTo>
                      <a:cubicBezTo>
                        <a:pt x="1935" y="745"/>
                        <a:pt x="1935" y="745"/>
                        <a:pt x="1935" y="745"/>
                      </a:cubicBezTo>
                      <a:cubicBezTo>
                        <a:pt x="1939" y="744"/>
                        <a:pt x="1939" y="744"/>
                        <a:pt x="1939" y="744"/>
                      </a:cubicBezTo>
                      <a:cubicBezTo>
                        <a:pt x="1943" y="745"/>
                        <a:pt x="1943" y="745"/>
                        <a:pt x="1943" y="745"/>
                      </a:cubicBezTo>
                      <a:cubicBezTo>
                        <a:pt x="1946" y="748"/>
                        <a:pt x="1946" y="748"/>
                        <a:pt x="1946" y="748"/>
                      </a:cubicBezTo>
                      <a:cubicBezTo>
                        <a:pt x="1944" y="752"/>
                        <a:pt x="1944" y="752"/>
                        <a:pt x="1944" y="752"/>
                      </a:cubicBezTo>
                      <a:cubicBezTo>
                        <a:pt x="1941" y="753"/>
                        <a:pt x="1941" y="753"/>
                        <a:pt x="1941" y="753"/>
                      </a:cubicBezTo>
                      <a:cubicBezTo>
                        <a:pt x="1938" y="756"/>
                        <a:pt x="1938" y="756"/>
                        <a:pt x="1938" y="756"/>
                      </a:cubicBezTo>
                      <a:cubicBezTo>
                        <a:pt x="1938" y="761"/>
                        <a:pt x="1938" y="761"/>
                        <a:pt x="1938" y="761"/>
                      </a:cubicBezTo>
                      <a:cubicBezTo>
                        <a:pt x="1940" y="764"/>
                        <a:pt x="1940" y="764"/>
                        <a:pt x="1940" y="764"/>
                      </a:cubicBezTo>
                      <a:cubicBezTo>
                        <a:pt x="1942" y="767"/>
                        <a:pt x="1942" y="767"/>
                        <a:pt x="1942" y="767"/>
                      </a:cubicBezTo>
                      <a:cubicBezTo>
                        <a:pt x="1947" y="769"/>
                        <a:pt x="1947" y="769"/>
                        <a:pt x="1947" y="769"/>
                      </a:cubicBezTo>
                      <a:cubicBezTo>
                        <a:pt x="1945" y="772"/>
                        <a:pt x="1945" y="772"/>
                        <a:pt x="1945" y="772"/>
                      </a:cubicBezTo>
                      <a:cubicBezTo>
                        <a:pt x="1946" y="774"/>
                        <a:pt x="1946" y="774"/>
                        <a:pt x="1946" y="774"/>
                      </a:cubicBezTo>
                      <a:cubicBezTo>
                        <a:pt x="1955" y="772"/>
                        <a:pt x="1955" y="772"/>
                        <a:pt x="1955" y="772"/>
                      </a:cubicBezTo>
                      <a:cubicBezTo>
                        <a:pt x="1960" y="773"/>
                        <a:pt x="1960" y="773"/>
                        <a:pt x="1960" y="773"/>
                      </a:cubicBezTo>
                      <a:cubicBezTo>
                        <a:pt x="1962" y="779"/>
                        <a:pt x="1962" y="779"/>
                        <a:pt x="1962" y="779"/>
                      </a:cubicBezTo>
                      <a:cubicBezTo>
                        <a:pt x="1965" y="783"/>
                        <a:pt x="1965" y="783"/>
                        <a:pt x="1965" y="783"/>
                      </a:cubicBezTo>
                      <a:cubicBezTo>
                        <a:pt x="1968" y="779"/>
                        <a:pt x="1968" y="779"/>
                        <a:pt x="1968" y="779"/>
                      </a:cubicBezTo>
                      <a:cubicBezTo>
                        <a:pt x="1976" y="782"/>
                        <a:pt x="1976" y="782"/>
                        <a:pt x="1976" y="782"/>
                      </a:cubicBezTo>
                      <a:cubicBezTo>
                        <a:pt x="1982" y="779"/>
                        <a:pt x="1982" y="779"/>
                        <a:pt x="1982" y="779"/>
                      </a:cubicBezTo>
                      <a:cubicBezTo>
                        <a:pt x="1985" y="782"/>
                        <a:pt x="1985" y="782"/>
                        <a:pt x="1985" y="782"/>
                      </a:cubicBezTo>
                      <a:cubicBezTo>
                        <a:pt x="1986" y="785"/>
                        <a:pt x="1986" y="785"/>
                        <a:pt x="1986" y="785"/>
                      </a:cubicBezTo>
                      <a:cubicBezTo>
                        <a:pt x="1985" y="789"/>
                        <a:pt x="1985" y="789"/>
                        <a:pt x="1985" y="789"/>
                      </a:cubicBezTo>
                      <a:cubicBezTo>
                        <a:pt x="1988" y="790"/>
                        <a:pt x="1988" y="790"/>
                        <a:pt x="1988" y="790"/>
                      </a:cubicBezTo>
                      <a:cubicBezTo>
                        <a:pt x="1998" y="785"/>
                        <a:pt x="1998" y="785"/>
                        <a:pt x="1998" y="785"/>
                      </a:cubicBezTo>
                      <a:cubicBezTo>
                        <a:pt x="1998" y="781"/>
                        <a:pt x="1998" y="781"/>
                        <a:pt x="1998" y="781"/>
                      </a:cubicBezTo>
                      <a:cubicBezTo>
                        <a:pt x="2001" y="779"/>
                        <a:pt x="2001" y="779"/>
                        <a:pt x="2001" y="779"/>
                      </a:cubicBezTo>
                      <a:cubicBezTo>
                        <a:pt x="2007" y="788"/>
                        <a:pt x="2007" y="788"/>
                        <a:pt x="2007" y="788"/>
                      </a:cubicBezTo>
                      <a:cubicBezTo>
                        <a:pt x="2007" y="791"/>
                        <a:pt x="2007" y="791"/>
                        <a:pt x="2007" y="791"/>
                      </a:cubicBezTo>
                      <a:cubicBezTo>
                        <a:pt x="2007" y="794"/>
                        <a:pt x="2007" y="794"/>
                        <a:pt x="2007" y="794"/>
                      </a:cubicBezTo>
                      <a:cubicBezTo>
                        <a:pt x="2004" y="797"/>
                        <a:pt x="2004" y="797"/>
                        <a:pt x="2004" y="797"/>
                      </a:cubicBezTo>
                      <a:cubicBezTo>
                        <a:pt x="2000" y="801"/>
                        <a:pt x="2000" y="801"/>
                        <a:pt x="2000" y="801"/>
                      </a:cubicBezTo>
                      <a:cubicBezTo>
                        <a:pt x="2000" y="805"/>
                        <a:pt x="2000" y="805"/>
                        <a:pt x="2000" y="805"/>
                      </a:cubicBezTo>
                      <a:cubicBezTo>
                        <a:pt x="1999" y="810"/>
                        <a:pt x="1999" y="810"/>
                        <a:pt x="1999" y="810"/>
                      </a:cubicBezTo>
                      <a:cubicBezTo>
                        <a:pt x="2000" y="814"/>
                        <a:pt x="2000" y="814"/>
                        <a:pt x="2000" y="814"/>
                      </a:cubicBezTo>
                      <a:cubicBezTo>
                        <a:pt x="1999" y="817"/>
                        <a:pt x="1999" y="817"/>
                        <a:pt x="1999" y="817"/>
                      </a:cubicBezTo>
                      <a:cubicBezTo>
                        <a:pt x="2002" y="818"/>
                        <a:pt x="2002" y="818"/>
                        <a:pt x="2002" y="818"/>
                      </a:cubicBezTo>
                      <a:cubicBezTo>
                        <a:pt x="2003" y="826"/>
                        <a:pt x="2003" y="826"/>
                        <a:pt x="2003" y="826"/>
                      </a:cubicBezTo>
                      <a:cubicBezTo>
                        <a:pt x="2007" y="834"/>
                        <a:pt x="2007" y="834"/>
                        <a:pt x="2007" y="834"/>
                      </a:cubicBezTo>
                      <a:cubicBezTo>
                        <a:pt x="2000" y="835"/>
                        <a:pt x="2000" y="835"/>
                        <a:pt x="2000" y="835"/>
                      </a:cubicBezTo>
                      <a:cubicBezTo>
                        <a:pt x="2000" y="837"/>
                        <a:pt x="2000" y="837"/>
                        <a:pt x="2000" y="837"/>
                      </a:cubicBezTo>
                      <a:cubicBezTo>
                        <a:pt x="1998" y="839"/>
                        <a:pt x="1998" y="839"/>
                        <a:pt x="1998" y="839"/>
                      </a:cubicBezTo>
                      <a:cubicBezTo>
                        <a:pt x="1992" y="839"/>
                        <a:pt x="1992" y="839"/>
                        <a:pt x="1992" y="839"/>
                      </a:cubicBezTo>
                      <a:cubicBezTo>
                        <a:pt x="1987" y="838"/>
                        <a:pt x="1987" y="838"/>
                        <a:pt x="1987" y="838"/>
                      </a:cubicBezTo>
                      <a:cubicBezTo>
                        <a:pt x="1978" y="839"/>
                        <a:pt x="1978" y="839"/>
                        <a:pt x="1978" y="839"/>
                      </a:cubicBezTo>
                      <a:cubicBezTo>
                        <a:pt x="1970" y="837"/>
                        <a:pt x="1970" y="837"/>
                        <a:pt x="1970" y="837"/>
                      </a:cubicBezTo>
                      <a:cubicBezTo>
                        <a:pt x="1964" y="834"/>
                        <a:pt x="1964" y="834"/>
                        <a:pt x="1964" y="834"/>
                      </a:cubicBezTo>
                      <a:cubicBezTo>
                        <a:pt x="1959" y="835"/>
                        <a:pt x="1959" y="835"/>
                        <a:pt x="1959" y="835"/>
                      </a:cubicBezTo>
                      <a:cubicBezTo>
                        <a:pt x="1956" y="836"/>
                        <a:pt x="1956" y="836"/>
                        <a:pt x="1956" y="836"/>
                      </a:cubicBezTo>
                      <a:cubicBezTo>
                        <a:pt x="1966" y="838"/>
                        <a:pt x="1966" y="838"/>
                        <a:pt x="1966" y="838"/>
                      </a:cubicBezTo>
                      <a:cubicBezTo>
                        <a:pt x="1975" y="843"/>
                        <a:pt x="1975" y="843"/>
                        <a:pt x="1975" y="843"/>
                      </a:cubicBezTo>
                      <a:cubicBezTo>
                        <a:pt x="1994" y="843"/>
                        <a:pt x="1994" y="843"/>
                        <a:pt x="1994" y="843"/>
                      </a:cubicBezTo>
                      <a:cubicBezTo>
                        <a:pt x="2000" y="845"/>
                        <a:pt x="2000" y="845"/>
                        <a:pt x="2000" y="845"/>
                      </a:cubicBezTo>
                      <a:cubicBezTo>
                        <a:pt x="2006" y="851"/>
                        <a:pt x="2006" y="851"/>
                        <a:pt x="2006" y="851"/>
                      </a:cubicBezTo>
                      <a:cubicBezTo>
                        <a:pt x="2007" y="856"/>
                        <a:pt x="2007" y="856"/>
                        <a:pt x="2007" y="856"/>
                      </a:cubicBezTo>
                      <a:cubicBezTo>
                        <a:pt x="2006" y="857"/>
                        <a:pt x="2006" y="857"/>
                        <a:pt x="2006" y="857"/>
                      </a:cubicBezTo>
                      <a:cubicBezTo>
                        <a:pt x="2007" y="860"/>
                        <a:pt x="2007" y="860"/>
                        <a:pt x="2007" y="860"/>
                      </a:cubicBezTo>
                      <a:cubicBezTo>
                        <a:pt x="2000" y="876"/>
                        <a:pt x="2000" y="876"/>
                        <a:pt x="2000" y="876"/>
                      </a:cubicBezTo>
                      <a:cubicBezTo>
                        <a:pt x="2002" y="877"/>
                        <a:pt x="2002" y="877"/>
                        <a:pt x="2002" y="877"/>
                      </a:cubicBezTo>
                      <a:cubicBezTo>
                        <a:pt x="2010" y="875"/>
                        <a:pt x="2010" y="875"/>
                        <a:pt x="2010" y="875"/>
                      </a:cubicBezTo>
                      <a:cubicBezTo>
                        <a:pt x="2013" y="877"/>
                        <a:pt x="2013" y="877"/>
                        <a:pt x="2013" y="877"/>
                      </a:cubicBezTo>
                      <a:cubicBezTo>
                        <a:pt x="2012" y="880"/>
                        <a:pt x="2012" y="880"/>
                        <a:pt x="2012" y="880"/>
                      </a:cubicBezTo>
                      <a:cubicBezTo>
                        <a:pt x="2006" y="885"/>
                        <a:pt x="2006" y="885"/>
                        <a:pt x="2006" y="885"/>
                      </a:cubicBezTo>
                      <a:cubicBezTo>
                        <a:pt x="2006" y="887"/>
                        <a:pt x="2006" y="887"/>
                        <a:pt x="2006" y="887"/>
                      </a:cubicBezTo>
                      <a:cubicBezTo>
                        <a:pt x="2012" y="887"/>
                        <a:pt x="2012" y="887"/>
                        <a:pt x="2012" y="887"/>
                      </a:cubicBezTo>
                      <a:cubicBezTo>
                        <a:pt x="2013" y="891"/>
                        <a:pt x="2013" y="891"/>
                        <a:pt x="2013" y="891"/>
                      </a:cubicBezTo>
                      <a:cubicBezTo>
                        <a:pt x="2013" y="894"/>
                        <a:pt x="2013" y="894"/>
                        <a:pt x="2013" y="894"/>
                      </a:cubicBezTo>
                      <a:cubicBezTo>
                        <a:pt x="2012" y="895"/>
                        <a:pt x="2012" y="895"/>
                        <a:pt x="2012" y="895"/>
                      </a:cubicBezTo>
                      <a:cubicBezTo>
                        <a:pt x="2010" y="895"/>
                        <a:pt x="2010" y="895"/>
                        <a:pt x="2010" y="895"/>
                      </a:cubicBezTo>
                      <a:cubicBezTo>
                        <a:pt x="2009" y="893"/>
                        <a:pt x="2009" y="893"/>
                        <a:pt x="2009" y="893"/>
                      </a:cubicBezTo>
                      <a:cubicBezTo>
                        <a:pt x="2006" y="897"/>
                        <a:pt x="2006" y="897"/>
                        <a:pt x="2006" y="897"/>
                      </a:cubicBezTo>
                      <a:cubicBezTo>
                        <a:pt x="2000" y="903"/>
                        <a:pt x="2000" y="903"/>
                        <a:pt x="2000" y="903"/>
                      </a:cubicBezTo>
                      <a:cubicBezTo>
                        <a:pt x="1999" y="897"/>
                        <a:pt x="1999" y="897"/>
                        <a:pt x="1999" y="897"/>
                      </a:cubicBezTo>
                      <a:cubicBezTo>
                        <a:pt x="1996" y="894"/>
                        <a:pt x="1996" y="894"/>
                        <a:pt x="1996" y="894"/>
                      </a:cubicBezTo>
                      <a:cubicBezTo>
                        <a:pt x="1991" y="895"/>
                        <a:pt x="1991" y="895"/>
                        <a:pt x="1991" y="895"/>
                      </a:cubicBezTo>
                      <a:cubicBezTo>
                        <a:pt x="1994" y="901"/>
                        <a:pt x="1994" y="901"/>
                        <a:pt x="1994" y="901"/>
                      </a:cubicBezTo>
                      <a:cubicBezTo>
                        <a:pt x="1994" y="905"/>
                        <a:pt x="1994" y="905"/>
                        <a:pt x="1994" y="905"/>
                      </a:cubicBezTo>
                      <a:cubicBezTo>
                        <a:pt x="1983" y="907"/>
                        <a:pt x="1983" y="907"/>
                        <a:pt x="1983" y="907"/>
                      </a:cubicBezTo>
                      <a:cubicBezTo>
                        <a:pt x="1986" y="909"/>
                        <a:pt x="1986" y="909"/>
                        <a:pt x="1986" y="909"/>
                      </a:cubicBezTo>
                      <a:cubicBezTo>
                        <a:pt x="1991" y="909"/>
                        <a:pt x="1991" y="909"/>
                        <a:pt x="1991" y="909"/>
                      </a:cubicBezTo>
                      <a:cubicBezTo>
                        <a:pt x="1994" y="909"/>
                        <a:pt x="1994" y="909"/>
                        <a:pt x="1994" y="909"/>
                      </a:cubicBezTo>
                      <a:cubicBezTo>
                        <a:pt x="1997" y="913"/>
                        <a:pt x="1997" y="913"/>
                        <a:pt x="1997" y="913"/>
                      </a:cubicBezTo>
                      <a:cubicBezTo>
                        <a:pt x="2006" y="905"/>
                        <a:pt x="2006" y="905"/>
                        <a:pt x="2006" y="905"/>
                      </a:cubicBezTo>
                      <a:cubicBezTo>
                        <a:pt x="2010" y="902"/>
                        <a:pt x="2010" y="902"/>
                        <a:pt x="2010" y="902"/>
                      </a:cubicBezTo>
                      <a:cubicBezTo>
                        <a:pt x="2017" y="902"/>
                        <a:pt x="2017" y="902"/>
                        <a:pt x="2017" y="902"/>
                      </a:cubicBezTo>
                      <a:cubicBezTo>
                        <a:pt x="2023" y="900"/>
                        <a:pt x="2023" y="900"/>
                        <a:pt x="2023" y="900"/>
                      </a:cubicBezTo>
                      <a:cubicBezTo>
                        <a:pt x="2030" y="899"/>
                        <a:pt x="2030" y="899"/>
                        <a:pt x="2030" y="899"/>
                      </a:cubicBezTo>
                      <a:cubicBezTo>
                        <a:pt x="2035" y="902"/>
                        <a:pt x="2035" y="902"/>
                        <a:pt x="2035" y="902"/>
                      </a:cubicBezTo>
                      <a:cubicBezTo>
                        <a:pt x="2038" y="914"/>
                        <a:pt x="2038" y="914"/>
                        <a:pt x="2038" y="914"/>
                      </a:cubicBezTo>
                      <a:cubicBezTo>
                        <a:pt x="2040" y="917"/>
                        <a:pt x="2040" y="917"/>
                        <a:pt x="2040" y="917"/>
                      </a:cubicBezTo>
                      <a:cubicBezTo>
                        <a:pt x="2041" y="924"/>
                        <a:pt x="2041" y="924"/>
                        <a:pt x="2041" y="924"/>
                      </a:cubicBezTo>
                      <a:cubicBezTo>
                        <a:pt x="2039" y="939"/>
                        <a:pt x="2039" y="939"/>
                        <a:pt x="2039" y="939"/>
                      </a:cubicBezTo>
                      <a:cubicBezTo>
                        <a:pt x="2031" y="946"/>
                        <a:pt x="2031" y="946"/>
                        <a:pt x="2031" y="946"/>
                      </a:cubicBezTo>
                      <a:cubicBezTo>
                        <a:pt x="2012" y="957"/>
                        <a:pt x="2012" y="957"/>
                        <a:pt x="2012" y="957"/>
                      </a:cubicBezTo>
                      <a:cubicBezTo>
                        <a:pt x="2028" y="950"/>
                        <a:pt x="2028" y="950"/>
                        <a:pt x="2028" y="950"/>
                      </a:cubicBezTo>
                      <a:cubicBezTo>
                        <a:pt x="2039" y="943"/>
                        <a:pt x="2039" y="943"/>
                        <a:pt x="2039" y="943"/>
                      </a:cubicBezTo>
                      <a:cubicBezTo>
                        <a:pt x="2042" y="935"/>
                        <a:pt x="2042" y="935"/>
                        <a:pt x="2042" y="935"/>
                      </a:cubicBezTo>
                      <a:cubicBezTo>
                        <a:pt x="2045" y="921"/>
                        <a:pt x="2045" y="921"/>
                        <a:pt x="2045" y="921"/>
                      </a:cubicBezTo>
                      <a:cubicBezTo>
                        <a:pt x="2049" y="915"/>
                        <a:pt x="2049" y="915"/>
                        <a:pt x="2049" y="915"/>
                      </a:cubicBezTo>
                      <a:cubicBezTo>
                        <a:pt x="2049" y="926"/>
                        <a:pt x="2049" y="926"/>
                        <a:pt x="2049" y="926"/>
                      </a:cubicBezTo>
                      <a:cubicBezTo>
                        <a:pt x="2048" y="929"/>
                        <a:pt x="2048" y="929"/>
                        <a:pt x="2048" y="929"/>
                      </a:cubicBezTo>
                      <a:cubicBezTo>
                        <a:pt x="2053" y="924"/>
                        <a:pt x="2053" y="924"/>
                        <a:pt x="2053" y="924"/>
                      </a:cubicBezTo>
                      <a:cubicBezTo>
                        <a:pt x="2054" y="929"/>
                        <a:pt x="2054" y="929"/>
                        <a:pt x="2054" y="929"/>
                      </a:cubicBezTo>
                      <a:cubicBezTo>
                        <a:pt x="2053" y="933"/>
                        <a:pt x="2053" y="933"/>
                        <a:pt x="2053" y="933"/>
                      </a:cubicBezTo>
                      <a:cubicBezTo>
                        <a:pt x="2054" y="940"/>
                        <a:pt x="2054" y="940"/>
                        <a:pt x="2054" y="940"/>
                      </a:cubicBezTo>
                      <a:cubicBezTo>
                        <a:pt x="2055" y="943"/>
                        <a:pt x="2055" y="943"/>
                        <a:pt x="2055" y="943"/>
                      </a:cubicBezTo>
                      <a:cubicBezTo>
                        <a:pt x="2058" y="934"/>
                        <a:pt x="2058" y="934"/>
                        <a:pt x="2058" y="934"/>
                      </a:cubicBezTo>
                      <a:cubicBezTo>
                        <a:pt x="2074" y="924"/>
                        <a:pt x="2074" y="924"/>
                        <a:pt x="2074" y="924"/>
                      </a:cubicBezTo>
                      <a:cubicBezTo>
                        <a:pt x="2085" y="921"/>
                        <a:pt x="2085" y="921"/>
                        <a:pt x="2085" y="921"/>
                      </a:cubicBezTo>
                      <a:cubicBezTo>
                        <a:pt x="2086" y="914"/>
                        <a:pt x="2086" y="914"/>
                        <a:pt x="2086" y="914"/>
                      </a:cubicBezTo>
                      <a:cubicBezTo>
                        <a:pt x="2089" y="907"/>
                        <a:pt x="2089" y="907"/>
                        <a:pt x="2089" y="907"/>
                      </a:cubicBezTo>
                      <a:cubicBezTo>
                        <a:pt x="2092" y="903"/>
                        <a:pt x="2092" y="903"/>
                        <a:pt x="2092" y="903"/>
                      </a:cubicBezTo>
                      <a:cubicBezTo>
                        <a:pt x="2096" y="907"/>
                        <a:pt x="2096" y="907"/>
                        <a:pt x="2096" y="907"/>
                      </a:cubicBezTo>
                      <a:cubicBezTo>
                        <a:pt x="2102" y="910"/>
                        <a:pt x="2102" y="910"/>
                        <a:pt x="2102" y="910"/>
                      </a:cubicBezTo>
                      <a:cubicBezTo>
                        <a:pt x="2104" y="915"/>
                        <a:pt x="2104" y="915"/>
                        <a:pt x="2104" y="915"/>
                      </a:cubicBezTo>
                      <a:cubicBezTo>
                        <a:pt x="2102" y="925"/>
                        <a:pt x="2102" y="925"/>
                        <a:pt x="2102" y="925"/>
                      </a:cubicBezTo>
                      <a:cubicBezTo>
                        <a:pt x="2104" y="922"/>
                        <a:pt x="2104" y="922"/>
                        <a:pt x="2104" y="922"/>
                      </a:cubicBezTo>
                      <a:cubicBezTo>
                        <a:pt x="2108" y="911"/>
                        <a:pt x="2108" y="911"/>
                        <a:pt x="2108" y="911"/>
                      </a:cubicBezTo>
                      <a:cubicBezTo>
                        <a:pt x="2105" y="906"/>
                        <a:pt x="2105" y="906"/>
                        <a:pt x="2105" y="906"/>
                      </a:cubicBezTo>
                      <a:cubicBezTo>
                        <a:pt x="2101" y="903"/>
                        <a:pt x="2101" y="903"/>
                        <a:pt x="2101" y="903"/>
                      </a:cubicBezTo>
                      <a:cubicBezTo>
                        <a:pt x="2099" y="899"/>
                        <a:pt x="2099" y="899"/>
                        <a:pt x="2099" y="899"/>
                      </a:cubicBezTo>
                      <a:cubicBezTo>
                        <a:pt x="2105" y="903"/>
                        <a:pt x="2105" y="903"/>
                        <a:pt x="2105" y="903"/>
                      </a:cubicBezTo>
                      <a:cubicBezTo>
                        <a:pt x="2107" y="902"/>
                        <a:pt x="2107" y="902"/>
                        <a:pt x="2107" y="902"/>
                      </a:cubicBezTo>
                      <a:cubicBezTo>
                        <a:pt x="2110" y="899"/>
                        <a:pt x="2110" y="899"/>
                        <a:pt x="2110" y="899"/>
                      </a:cubicBezTo>
                      <a:cubicBezTo>
                        <a:pt x="2108" y="897"/>
                        <a:pt x="2108" y="897"/>
                        <a:pt x="2108" y="897"/>
                      </a:cubicBezTo>
                      <a:cubicBezTo>
                        <a:pt x="2109" y="892"/>
                        <a:pt x="2109" y="892"/>
                        <a:pt x="2109" y="892"/>
                      </a:cubicBezTo>
                      <a:cubicBezTo>
                        <a:pt x="2113" y="893"/>
                        <a:pt x="2113" y="893"/>
                        <a:pt x="2113" y="893"/>
                      </a:cubicBezTo>
                      <a:cubicBezTo>
                        <a:pt x="2115" y="886"/>
                        <a:pt x="2115" y="886"/>
                        <a:pt x="2115" y="886"/>
                      </a:cubicBezTo>
                      <a:cubicBezTo>
                        <a:pt x="2112" y="878"/>
                        <a:pt x="2112" y="878"/>
                        <a:pt x="2112" y="878"/>
                      </a:cubicBezTo>
                      <a:cubicBezTo>
                        <a:pt x="2115" y="882"/>
                        <a:pt x="2115" y="882"/>
                        <a:pt x="2115" y="882"/>
                      </a:cubicBezTo>
                      <a:cubicBezTo>
                        <a:pt x="2117" y="877"/>
                        <a:pt x="2117" y="877"/>
                        <a:pt x="2117" y="877"/>
                      </a:cubicBezTo>
                      <a:cubicBezTo>
                        <a:pt x="2121" y="875"/>
                        <a:pt x="2121" y="875"/>
                        <a:pt x="2121" y="875"/>
                      </a:cubicBezTo>
                      <a:cubicBezTo>
                        <a:pt x="2121" y="871"/>
                        <a:pt x="2121" y="871"/>
                        <a:pt x="2121" y="871"/>
                      </a:cubicBezTo>
                      <a:cubicBezTo>
                        <a:pt x="2126" y="868"/>
                        <a:pt x="2126" y="868"/>
                        <a:pt x="2126" y="868"/>
                      </a:cubicBezTo>
                      <a:cubicBezTo>
                        <a:pt x="2122" y="862"/>
                        <a:pt x="2122" y="862"/>
                        <a:pt x="2122" y="862"/>
                      </a:cubicBezTo>
                      <a:cubicBezTo>
                        <a:pt x="2118" y="858"/>
                        <a:pt x="2118" y="858"/>
                        <a:pt x="2118" y="858"/>
                      </a:cubicBezTo>
                      <a:cubicBezTo>
                        <a:pt x="2116" y="853"/>
                        <a:pt x="2116" y="853"/>
                        <a:pt x="2116" y="853"/>
                      </a:cubicBezTo>
                      <a:cubicBezTo>
                        <a:pt x="2118" y="847"/>
                        <a:pt x="2118" y="847"/>
                        <a:pt x="2118" y="847"/>
                      </a:cubicBezTo>
                      <a:cubicBezTo>
                        <a:pt x="2125" y="836"/>
                        <a:pt x="2125" y="836"/>
                        <a:pt x="2125" y="836"/>
                      </a:cubicBezTo>
                      <a:cubicBezTo>
                        <a:pt x="2129" y="833"/>
                        <a:pt x="2129" y="833"/>
                        <a:pt x="2129" y="833"/>
                      </a:cubicBezTo>
                      <a:cubicBezTo>
                        <a:pt x="2134" y="829"/>
                        <a:pt x="2134" y="829"/>
                        <a:pt x="2134" y="829"/>
                      </a:cubicBezTo>
                      <a:cubicBezTo>
                        <a:pt x="2133" y="828"/>
                        <a:pt x="2133" y="828"/>
                        <a:pt x="2133" y="828"/>
                      </a:cubicBezTo>
                      <a:cubicBezTo>
                        <a:pt x="2136" y="822"/>
                        <a:pt x="2136" y="822"/>
                        <a:pt x="2136" y="822"/>
                      </a:cubicBezTo>
                      <a:cubicBezTo>
                        <a:pt x="2140" y="822"/>
                        <a:pt x="2140" y="822"/>
                        <a:pt x="2140" y="822"/>
                      </a:cubicBezTo>
                      <a:cubicBezTo>
                        <a:pt x="2145" y="823"/>
                        <a:pt x="2145" y="823"/>
                        <a:pt x="2145" y="823"/>
                      </a:cubicBezTo>
                      <a:cubicBezTo>
                        <a:pt x="2147" y="826"/>
                        <a:pt x="2147" y="826"/>
                        <a:pt x="2147" y="826"/>
                      </a:cubicBezTo>
                      <a:cubicBezTo>
                        <a:pt x="2144" y="828"/>
                        <a:pt x="2144" y="828"/>
                        <a:pt x="2144" y="828"/>
                      </a:cubicBezTo>
                      <a:cubicBezTo>
                        <a:pt x="2148" y="829"/>
                        <a:pt x="2148" y="829"/>
                        <a:pt x="2148" y="829"/>
                      </a:cubicBezTo>
                      <a:cubicBezTo>
                        <a:pt x="2148" y="834"/>
                        <a:pt x="2148" y="834"/>
                        <a:pt x="2148" y="834"/>
                      </a:cubicBezTo>
                      <a:cubicBezTo>
                        <a:pt x="2149" y="837"/>
                        <a:pt x="2149" y="837"/>
                        <a:pt x="2149" y="837"/>
                      </a:cubicBezTo>
                      <a:cubicBezTo>
                        <a:pt x="2149" y="843"/>
                        <a:pt x="2149" y="843"/>
                        <a:pt x="2149" y="843"/>
                      </a:cubicBezTo>
                      <a:cubicBezTo>
                        <a:pt x="2147" y="847"/>
                        <a:pt x="2147" y="847"/>
                        <a:pt x="2147" y="847"/>
                      </a:cubicBezTo>
                      <a:cubicBezTo>
                        <a:pt x="2151" y="844"/>
                        <a:pt x="2151" y="844"/>
                        <a:pt x="2151" y="844"/>
                      </a:cubicBezTo>
                      <a:cubicBezTo>
                        <a:pt x="2154" y="847"/>
                        <a:pt x="2154" y="847"/>
                        <a:pt x="2154" y="847"/>
                      </a:cubicBezTo>
                      <a:cubicBezTo>
                        <a:pt x="2153" y="858"/>
                        <a:pt x="2153" y="858"/>
                        <a:pt x="2153" y="858"/>
                      </a:cubicBezTo>
                      <a:cubicBezTo>
                        <a:pt x="2159" y="859"/>
                        <a:pt x="2159" y="859"/>
                        <a:pt x="2159" y="859"/>
                      </a:cubicBezTo>
                      <a:cubicBezTo>
                        <a:pt x="2157" y="860"/>
                        <a:pt x="2157" y="860"/>
                        <a:pt x="2157" y="860"/>
                      </a:cubicBezTo>
                      <a:cubicBezTo>
                        <a:pt x="2157" y="864"/>
                        <a:pt x="2157" y="864"/>
                        <a:pt x="2157" y="864"/>
                      </a:cubicBezTo>
                      <a:cubicBezTo>
                        <a:pt x="2162" y="863"/>
                        <a:pt x="2162" y="863"/>
                        <a:pt x="2162" y="863"/>
                      </a:cubicBezTo>
                      <a:cubicBezTo>
                        <a:pt x="2167" y="865"/>
                        <a:pt x="2167" y="865"/>
                        <a:pt x="2167" y="865"/>
                      </a:cubicBezTo>
                      <a:cubicBezTo>
                        <a:pt x="2165" y="869"/>
                        <a:pt x="2165" y="869"/>
                        <a:pt x="2165" y="869"/>
                      </a:cubicBezTo>
                      <a:cubicBezTo>
                        <a:pt x="2161" y="873"/>
                        <a:pt x="2161" y="873"/>
                        <a:pt x="2161" y="873"/>
                      </a:cubicBezTo>
                      <a:cubicBezTo>
                        <a:pt x="2166" y="874"/>
                        <a:pt x="2166" y="874"/>
                        <a:pt x="2166" y="874"/>
                      </a:cubicBezTo>
                      <a:cubicBezTo>
                        <a:pt x="2168" y="878"/>
                        <a:pt x="2168" y="878"/>
                        <a:pt x="2168" y="878"/>
                      </a:cubicBezTo>
                      <a:cubicBezTo>
                        <a:pt x="2170" y="874"/>
                        <a:pt x="2170" y="874"/>
                        <a:pt x="2170" y="874"/>
                      </a:cubicBezTo>
                      <a:cubicBezTo>
                        <a:pt x="2172" y="875"/>
                        <a:pt x="2172" y="875"/>
                        <a:pt x="2172" y="875"/>
                      </a:cubicBezTo>
                      <a:cubicBezTo>
                        <a:pt x="2172" y="881"/>
                        <a:pt x="2172" y="881"/>
                        <a:pt x="2172" y="881"/>
                      </a:cubicBezTo>
                      <a:cubicBezTo>
                        <a:pt x="2175" y="879"/>
                        <a:pt x="2175" y="879"/>
                        <a:pt x="2175" y="879"/>
                      </a:cubicBezTo>
                      <a:cubicBezTo>
                        <a:pt x="2178" y="881"/>
                        <a:pt x="2178" y="881"/>
                        <a:pt x="2178" y="881"/>
                      </a:cubicBezTo>
                      <a:cubicBezTo>
                        <a:pt x="2177" y="886"/>
                        <a:pt x="2177" y="886"/>
                        <a:pt x="2177" y="886"/>
                      </a:cubicBezTo>
                      <a:cubicBezTo>
                        <a:pt x="2171" y="890"/>
                        <a:pt x="2171" y="890"/>
                        <a:pt x="2171" y="890"/>
                      </a:cubicBezTo>
                      <a:cubicBezTo>
                        <a:pt x="2161" y="890"/>
                        <a:pt x="2161" y="890"/>
                        <a:pt x="2161" y="890"/>
                      </a:cubicBezTo>
                      <a:cubicBezTo>
                        <a:pt x="2155" y="893"/>
                        <a:pt x="2155" y="893"/>
                        <a:pt x="2155" y="893"/>
                      </a:cubicBezTo>
                      <a:cubicBezTo>
                        <a:pt x="2153" y="896"/>
                        <a:pt x="2153" y="896"/>
                        <a:pt x="2153" y="896"/>
                      </a:cubicBezTo>
                      <a:cubicBezTo>
                        <a:pt x="2158" y="892"/>
                        <a:pt x="2158" y="892"/>
                        <a:pt x="2158" y="892"/>
                      </a:cubicBezTo>
                      <a:cubicBezTo>
                        <a:pt x="2161" y="894"/>
                        <a:pt x="2161" y="894"/>
                        <a:pt x="2161" y="894"/>
                      </a:cubicBezTo>
                      <a:cubicBezTo>
                        <a:pt x="2165" y="893"/>
                        <a:pt x="2165" y="893"/>
                        <a:pt x="2165" y="893"/>
                      </a:cubicBezTo>
                      <a:cubicBezTo>
                        <a:pt x="2173" y="893"/>
                        <a:pt x="2173" y="893"/>
                        <a:pt x="2173" y="893"/>
                      </a:cubicBezTo>
                      <a:cubicBezTo>
                        <a:pt x="2181" y="890"/>
                        <a:pt x="2181" y="890"/>
                        <a:pt x="2181" y="890"/>
                      </a:cubicBezTo>
                      <a:cubicBezTo>
                        <a:pt x="2183" y="891"/>
                        <a:pt x="2183" y="891"/>
                        <a:pt x="2183" y="891"/>
                      </a:cubicBezTo>
                      <a:cubicBezTo>
                        <a:pt x="2181" y="896"/>
                        <a:pt x="2181" y="896"/>
                        <a:pt x="2181" y="896"/>
                      </a:cubicBezTo>
                      <a:cubicBezTo>
                        <a:pt x="2182" y="897"/>
                        <a:pt x="2182" y="897"/>
                        <a:pt x="2182" y="897"/>
                      </a:cubicBezTo>
                      <a:cubicBezTo>
                        <a:pt x="2182" y="901"/>
                        <a:pt x="2182" y="901"/>
                        <a:pt x="2182" y="901"/>
                      </a:cubicBezTo>
                      <a:cubicBezTo>
                        <a:pt x="2181" y="905"/>
                        <a:pt x="2181" y="905"/>
                        <a:pt x="2181" y="905"/>
                      </a:cubicBezTo>
                      <a:cubicBezTo>
                        <a:pt x="2184" y="904"/>
                        <a:pt x="2184" y="904"/>
                        <a:pt x="2184" y="904"/>
                      </a:cubicBezTo>
                      <a:cubicBezTo>
                        <a:pt x="2190" y="905"/>
                        <a:pt x="2190" y="905"/>
                        <a:pt x="2190" y="905"/>
                      </a:cubicBezTo>
                      <a:cubicBezTo>
                        <a:pt x="2188" y="910"/>
                        <a:pt x="2188" y="910"/>
                        <a:pt x="2188" y="910"/>
                      </a:cubicBezTo>
                      <a:cubicBezTo>
                        <a:pt x="2189" y="912"/>
                        <a:pt x="2189" y="912"/>
                        <a:pt x="2189" y="912"/>
                      </a:cubicBezTo>
                      <a:cubicBezTo>
                        <a:pt x="2193" y="913"/>
                        <a:pt x="2193" y="913"/>
                        <a:pt x="2193" y="913"/>
                      </a:cubicBezTo>
                      <a:cubicBezTo>
                        <a:pt x="2192" y="916"/>
                        <a:pt x="2192" y="916"/>
                        <a:pt x="2192" y="916"/>
                      </a:cubicBezTo>
                      <a:cubicBezTo>
                        <a:pt x="2187" y="918"/>
                        <a:pt x="2187" y="918"/>
                        <a:pt x="2187" y="918"/>
                      </a:cubicBezTo>
                      <a:cubicBezTo>
                        <a:pt x="2180" y="919"/>
                        <a:pt x="2180" y="919"/>
                        <a:pt x="2180" y="919"/>
                      </a:cubicBezTo>
                      <a:cubicBezTo>
                        <a:pt x="2176" y="917"/>
                        <a:pt x="2176" y="917"/>
                        <a:pt x="2176" y="917"/>
                      </a:cubicBezTo>
                      <a:cubicBezTo>
                        <a:pt x="2174" y="919"/>
                        <a:pt x="2174" y="919"/>
                        <a:pt x="2174" y="919"/>
                      </a:cubicBezTo>
                      <a:cubicBezTo>
                        <a:pt x="2173" y="921"/>
                        <a:pt x="2173" y="921"/>
                        <a:pt x="2173" y="921"/>
                      </a:cubicBezTo>
                      <a:cubicBezTo>
                        <a:pt x="2176" y="923"/>
                        <a:pt x="2176" y="923"/>
                        <a:pt x="2176" y="923"/>
                      </a:cubicBezTo>
                      <a:cubicBezTo>
                        <a:pt x="2181" y="922"/>
                        <a:pt x="2181" y="922"/>
                        <a:pt x="2181" y="922"/>
                      </a:cubicBezTo>
                      <a:cubicBezTo>
                        <a:pt x="2190" y="922"/>
                        <a:pt x="2190" y="922"/>
                        <a:pt x="2190" y="922"/>
                      </a:cubicBezTo>
                      <a:cubicBezTo>
                        <a:pt x="2199" y="922"/>
                        <a:pt x="2199" y="922"/>
                        <a:pt x="2199" y="922"/>
                      </a:cubicBezTo>
                      <a:cubicBezTo>
                        <a:pt x="2201" y="928"/>
                        <a:pt x="2201" y="928"/>
                        <a:pt x="2201" y="928"/>
                      </a:cubicBezTo>
                      <a:cubicBezTo>
                        <a:pt x="2197" y="930"/>
                        <a:pt x="2197" y="930"/>
                        <a:pt x="2197" y="930"/>
                      </a:cubicBezTo>
                      <a:cubicBezTo>
                        <a:pt x="2195" y="933"/>
                        <a:pt x="2195" y="933"/>
                        <a:pt x="2195" y="933"/>
                      </a:cubicBezTo>
                      <a:cubicBezTo>
                        <a:pt x="2198" y="934"/>
                        <a:pt x="2198" y="934"/>
                        <a:pt x="2198" y="934"/>
                      </a:cubicBezTo>
                      <a:cubicBezTo>
                        <a:pt x="2195" y="937"/>
                        <a:pt x="2195" y="937"/>
                        <a:pt x="2195" y="937"/>
                      </a:cubicBezTo>
                      <a:cubicBezTo>
                        <a:pt x="2188" y="939"/>
                        <a:pt x="2188" y="939"/>
                        <a:pt x="2188" y="939"/>
                      </a:cubicBezTo>
                      <a:cubicBezTo>
                        <a:pt x="2183" y="946"/>
                        <a:pt x="2183" y="946"/>
                        <a:pt x="2183" y="946"/>
                      </a:cubicBezTo>
                      <a:cubicBezTo>
                        <a:pt x="2187" y="946"/>
                        <a:pt x="2187" y="946"/>
                        <a:pt x="2187" y="946"/>
                      </a:cubicBezTo>
                      <a:cubicBezTo>
                        <a:pt x="2191" y="942"/>
                        <a:pt x="2191" y="942"/>
                        <a:pt x="2191" y="942"/>
                      </a:cubicBezTo>
                      <a:cubicBezTo>
                        <a:pt x="2197" y="941"/>
                        <a:pt x="2197" y="941"/>
                        <a:pt x="2197" y="941"/>
                      </a:cubicBezTo>
                      <a:cubicBezTo>
                        <a:pt x="2201" y="939"/>
                        <a:pt x="2201" y="939"/>
                        <a:pt x="2201" y="939"/>
                      </a:cubicBezTo>
                      <a:cubicBezTo>
                        <a:pt x="2206" y="947"/>
                        <a:pt x="2206" y="947"/>
                        <a:pt x="2206" y="947"/>
                      </a:cubicBezTo>
                      <a:cubicBezTo>
                        <a:pt x="2203" y="947"/>
                        <a:pt x="2203" y="947"/>
                        <a:pt x="2203" y="947"/>
                      </a:cubicBezTo>
                      <a:cubicBezTo>
                        <a:pt x="2201" y="951"/>
                        <a:pt x="2201" y="951"/>
                        <a:pt x="2201" y="951"/>
                      </a:cubicBezTo>
                      <a:cubicBezTo>
                        <a:pt x="2200" y="954"/>
                        <a:pt x="2200" y="954"/>
                        <a:pt x="2200" y="954"/>
                      </a:cubicBezTo>
                      <a:cubicBezTo>
                        <a:pt x="2206" y="951"/>
                        <a:pt x="2206" y="951"/>
                        <a:pt x="2206" y="951"/>
                      </a:cubicBezTo>
                      <a:cubicBezTo>
                        <a:pt x="2210" y="953"/>
                        <a:pt x="2210" y="953"/>
                        <a:pt x="2210" y="953"/>
                      </a:cubicBezTo>
                      <a:cubicBezTo>
                        <a:pt x="2210" y="954"/>
                        <a:pt x="2210" y="954"/>
                        <a:pt x="2210" y="954"/>
                      </a:cubicBezTo>
                      <a:cubicBezTo>
                        <a:pt x="2215" y="960"/>
                        <a:pt x="2215" y="960"/>
                        <a:pt x="2215" y="960"/>
                      </a:cubicBezTo>
                      <a:cubicBezTo>
                        <a:pt x="2219" y="963"/>
                        <a:pt x="2219" y="963"/>
                        <a:pt x="2219" y="963"/>
                      </a:cubicBezTo>
                      <a:cubicBezTo>
                        <a:pt x="2220" y="968"/>
                        <a:pt x="2220" y="968"/>
                        <a:pt x="2220" y="968"/>
                      </a:cubicBezTo>
                      <a:cubicBezTo>
                        <a:pt x="2211" y="975"/>
                        <a:pt x="2211" y="975"/>
                        <a:pt x="2211" y="975"/>
                      </a:cubicBezTo>
                      <a:cubicBezTo>
                        <a:pt x="2205" y="975"/>
                        <a:pt x="2205" y="975"/>
                        <a:pt x="2205" y="975"/>
                      </a:cubicBezTo>
                      <a:cubicBezTo>
                        <a:pt x="2205" y="978"/>
                        <a:pt x="2205" y="978"/>
                        <a:pt x="2205" y="978"/>
                      </a:cubicBezTo>
                      <a:cubicBezTo>
                        <a:pt x="2218" y="978"/>
                        <a:pt x="2218" y="978"/>
                        <a:pt x="2218" y="978"/>
                      </a:cubicBezTo>
                      <a:cubicBezTo>
                        <a:pt x="2222" y="983"/>
                        <a:pt x="2222" y="983"/>
                        <a:pt x="2222" y="983"/>
                      </a:cubicBezTo>
                      <a:cubicBezTo>
                        <a:pt x="2220" y="987"/>
                        <a:pt x="2220" y="987"/>
                        <a:pt x="2220" y="987"/>
                      </a:cubicBezTo>
                      <a:cubicBezTo>
                        <a:pt x="2231" y="992"/>
                        <a:pt x="2231" y="992"/>
                        <a:pt x="2231" y="992"/>
                      </a:cubicBezTo>
                      <a:cubicBezTo>
                        <a:pt x="2233" y="998"/>
                        <a:pt x="2233" y="998"/>
                        <a:pt x="2233" y="998"/>
                      </a:cubicBezTo>
                      <a:cubicBezTo>
                        <a:pt x="2228" y="1003"/>
                        <a:pt x="2228" y="1003"/>
                        <a:pt x="2228" y="1003"/>
                      </a:cubicBezTo>
                      <a:cubicBezTo>
                        <a:pt x="2223" y="1009"/>
                        <a:pt x="2223" y="1009"/>
                        <a:pt x="2223" y="1009"/>
                      </a:cubicBezTo>
                      <a:cubicBezTo>
                        <a:pt x="2224" y="1016"/>
                        <a:pt x="2224" y="1016"/>
                        <a:pt x="2224" y="1016"/>
                      </a:cubicBezTo>
                      <a:cubicBezTo>
                        <a:pt x="2221" y="1016"/>
                        <a:pt x="2221" y="1016"/>
                        <a:pt x="2221" y="1016"/>
                      </a:cubicBezTo>
                      <a:cubicBezTo>
                        <a:pt x="2206" y="1008"/>
                        <a:pt x="2206" y="1008"/>
                        <a:pt x="2206" y="1008"/>
                      </a:cubicBezTo>
                      <a:cubicBezTo>
                        <a:pt x="2205" y="1012"/>
                        <a:pt x="2205" y="1012"/>
                        <a:pt x="2205" y="1012"/>
                      </a:cubicBezTo>
                      <a:cubicBezTo>
                        <a:pt x="2212" y="1014"/>
                        <a:pt x="2212" y="1014"/>
                        <a:pt x="2212" y="1014"/>
                      </a:cubicBezTo>
                      <a:cubicBezTo>
                        <a:pt x="2212" y="1015"/>
                        <a:pt x="2212" y="1015"/>
                        <a:pt x="2212" y="1015"/>
                      </a:cubicBezTo>
                      <a:cubicBezTo>
                        <a:pt x="2196" y="1017"/>
                        <a:pt x="2196" y="1017"/>
                        <a:pt x="2196" y="1017"/>
                      </a:cubicBezTo>
                      <a:cubicBezTo>
                        <a:pt x="2191" y="1018"/>
                        <a:pt x="2191" y="1018"/>
                        <a:pt x="2191" y="1018"/>
                      </a:cubicBezTo>
                      <a:cubicBezTo>
                        <a:pt x="2200" y="1020"/>
                        <a:pt x="2200" y="1020"/>
                        <a:pt x="2200" y="1020"/>
                      </a:cubicBezTo>
                      <a:cubicBezTo>
                        <a:pt x="2216" y="1020"/>
                        <a:pt x="2216" y="1020"/>
                        <a:pt x="2216" y="1020"/>
                      </a:cubicBezTo>
                      <a:cubicBezTo>
                        <a:pt x="2223" y="1021"/>
                        <a:pt x="2223" y="1021"/>
                        <a:pt x="2223" y="1021"/>
                      </a:cubicBezTo>
                      <a:cubicBezTo>
                        <a:pt x="2224" y="1023"/>
                        <a:pt x="2224" y="1023"/>
                        <a:pt x="2224" y="1023"/>
                      </a:cubicBezTo>
                      <a:cubicBezTo>
                        <a:pt x="2220" y="1024"/>
                        <a:pt x="2220" y="1024"/>
                        <a:pt x="2220" y="1024"/>
                      </a:cubicBezTo>
                      <a:cubicBezTo>
                        <a:pt x="2216" y="1027"/>
                        <a:pt x="2216" y="1027"/>
                        <a:pt x="2216" y="1027"/>
                      </a:cubicBezTo>
                      <a:cubicBezTo>
                        <a:pt x="2217" y="1029"/>
                        <a:pt x="2217" y="1029"/>
                        <a:pt x="2217" y="1029"/>
                      </a:cubicBezTo>
                      <a:cubicBezTo>
                        <a:pt x="2224" y="1033"/>
                        <a:pt x="2224" y="1033"/>
                        <a:pt x="2224" y="1033"/>
                      </a:cubicBezTo>
                      <a:cubicBezTo>
                        <a:pt x="2225" y="1037"/>
                        <a:pt x="2225" y="1037"/>
                        <a:pt x="2225" y="1037"/>
                      </a:cubicBezTo>
                      <a:cubicBezTo>
                        <a:pt x="2220" y="1036"/>
                        <a:pt x="2220" y="1036"/>
                        <a:pt x="2220" y="1036"/>
                      </a:cubicBezTo>
                      <a:cubicBezTo>
                        <a:pt x="2218" y="1041"/>
                        <a:pt x="2218" y="1041"/>
                        <a:pt x="2218" y="1041"/>
                      </a:cubicBezTo>
                      <a:cubicBezTo>
                        <a:pt x="2235" y="1039"/>
                        <a:pt x="2235" y="1039"/>
                        <a:pt x="2235" y="1039"/>
                      </a:cubicBezTo>
                      <a:cubicBezTo>
                        <a:pt x="2237" y="1051"/>
                        <a:pt x="2237" y="1051"/>
                        <a:pt x="2237" y="1051"/>
                      </a:cubicBezTo>
                      <a:cubicBezTo>
                        <a:pt x="2239" y="1053"/>
                        <a:pt x="2239" y="1053"/>
                        <a:pt x="2239" y="1053"/>
                      </a:cubicBezTo>
                      <a:cubicBezTo>
                        <a:pt x="2236" y="1055"/>
                        <a:pt x="2236" y="1055"/>
                        <a:pt x="2236" y="1055"/>
                      </a:cubicBezTo>
                      <a:cubicBezTo>
                        <a:pt x="2252" y="1057"/>
                        <a:pt x="2252" y="1057"/>
                        <a:pt x="2252" y="1057"/>
                      </a:cubicBezTo>
                      <a:cubicBezTo>
                        <a:pt x="2255" y="1060"/>
                        <a:pt x="2255" y="1060"/>
                        <a:pt x="2255" y="1060"/>
                      </a:cubicBezTo>
                      <a:cubicBezTo>
                        <a:pt x="2256" y="1065"/>
                        <a:pt x="2256" y="1065"/>
                        <a:pt x="2256" y="1065"/>
                      </a:cubicBezTo>
                      <a:cubicBezTo>
                        <a:pt x="2259" y="1063"/>
                        <a:pt x="2259" y="1063"/>
                        <a:pt x="2259" y="1063"/>
                      </a:cubicBezTo>
                      <a:cubicBezTo>
                        <a:pt x="2264" y="1063"/>
                        <a:pt x="2264" y="1063"/>
                        <a:pt x="2264" y="1063"/>
                      </a:cubicBezTo>
                      <a:cubicBezTo>
                        <a:pt x="2264" y="1068"/>
                        <a:pt x="2264" y="1068"/>
                        <a:pt x="2264" y="1068"/>
                      </a:cubicBezTo>
                      <a:cubicBezTo>
                        <a:pt x="2262" y="1071"/>
                        <a:pt x="2262" y="1071"/>
                        <a:pt x="2262" y="1071"/>
                      </a:cubicBezTo>
                      <a:cubicBezTo>
                        <a:pt x="2265" y="1074"/>
                        <a:pt x="2265" y="1074"/>
                        <a:pt x="2265" y="1074"/>
                      </a:cubicBezTo>
                      <a:cubicBezTo>
                        <a:pt x="2266" y="1079"/>
                        <a:pt x="2266" y="1079"/>
                        <a:pt x="2266" y="1079"/>
                      </a:cubicBezTo>
                      <a:cubicBezTo>
                        <a:pt x="2260" y="1084"/>
                        <a:pt x="2260" y="1084"/>
                        <a:pt x="2260" y="1084"/>
                      </a:cubicBezTo>
                      <a:cubicBezTo>
                        <a:pt x="2260" y="1087"/>
                        <a:pt x="2260" y="1087"/>
                        <a:pt x="2260" y="1087"/>
                      </a:cubicBezTo>
                      <a:cubicBezTo>
                        <a:pt x="2267" y="1083"/>
                        <a:pt x="2267" y="1083"/>
                        <a:pt x="2267" y="1083"/>
                      </a:cubicBezTo>
                      <a:cubicBezTo>
                        <a:pt x="2274" y="1088"/>
                        <a:pt x="2274" y="1088"/>
                        <a:pt x="2274" y="1088"/>
                      </a:cubicBezTo>
                      <a:cubicBezTo>
                        <a:pt x="2276" y="1086"/>
                        <a:pt x="2276" y="1086"/>
                        <a:pt x="2276" y="1086"/>
                      </a:cubicBezTo>
                      <a:cubicBezTo>
                        <a:pt x="2281" y="1083"/>
                        <a:pt x="2281" y="1083"/>
                        <a:pt x="2281" y="1083"/>
                      </a:cubicBezTo>
                      <a:cubicBezTo>
                        <a:pt x="2282" y="1088"/>
                        <a:pt x="2282" y="1088"/>
                        <a:pt x="2282" y="1088"/>
                      </a:cubicBezTo>
                      <a:cubicBezTo>
                        <a:pt x="2287" y="1090"/>
                        <a:pt x="2287" y="1090"/>
                        <a:pt x="2287" y="1090"/>
                      </a:cubicBezTo>
                      <a:cubicBezTo>
                        <a:pt x="2281" y="1105"/>
                        <a:pt x="2281" y="1105"/>
                        <a:pt x="2281" y="1105"/>
                      </a:cubicBezTo>
                      <a:cubicBezTo>
                        <a:pt x="2285" y="1101"/>
                        <a:pt x="2285" y="1101"/>
                        <a:pt x="2285" y="1101"/>
                      </a:cubicBezTo>
                      <a:cubicBezTo>
                        <a:pt x="2291" y="1093"/>
                        <a:pt x="2291" y="1093"/>
                        <a:pt x="2291" y="1093"/>
                      </a:cubicBezTo>
                      <a:cubicBezTo>
                        <a:pt x="2296" y="1089"/>
                        <a:pt x="2296" y="1089"/>
                        <a:pt x="2296" y="1089"/>
                      </a:cubicBezTo>
                      <a:cubicBezTo>
                        <a:pt x="2296" y="1096"/>
                        <a:pt x="2296" y="1096"/>
                        <a:pt x="2296" y="1096"/>
                      </a:cubicBezTo>
                      <a:cubicBezTo>
                        <a:pt x="2297" y="1096"/>
                        <a:pt x="2297" y="1096"/>
                        <a:pt x="2297" y="1096"/>
                      </a:cubicBezTo>
                      <a:cubicBezTo>
                        <a:pt x="2300" y="1092"/>
                        <a:pt x="2300" y="1092"/>
                        <a:pt x="2300" y="1092"/>
                      </a:cubicBezTo>
                      <a:cubicBezTo>
                        <a:pt x="2301" y="1099"/>
                        <a:pt x="2301" y="1099"/>
                        <a:pt x="2301" y="1099"/>
                      </a:cubicBezTo>
                      <a:cubicBezTo>
                        <a:pt x="2303" y="1103"/>
                        <a:pt x="2303" y="1103"/>
                        <a:pt x="2303" y="1103"/>
                      </a:cubicBezTo>
                      <a:cubicBezTo>
                        <a:pt x="2306" y="1106"/>
                        <a:pt x="2306" y="1106"/>
                        <a:pt x="2306" y="1106"/>
                      </a:cubicBezTo>
                      <a:cubicBezTo>
                        <a:pt x="2312" y="1108"/>
                        <a:pt x="2312" y="1108"/>
                        <a:pt x="2312" y="1108"/>
                      </a:cubicBezTo>
                      <a:cubicBezTo>
                        <a:pt x="2319" y="1111"/>
                        <a:pt x="2319" y="1111"/>
                        <a:pt x="2319" y="1111"/>
                      </a:cubicBezTo>
                      <a:cubicBezTo>
                        <a:pt x="2323" y="1109"/>
                        <a:pt x="2323" y="1109"/>
                        <a:pt x="2323" y="1109"/>
                      </a:cubicBezTo>
                      <a:cubicBezTo>
                        <a:pt x="2323" y="1106"/>
                        <a:pt x="2323" y="1106"/>
                        <a:pt x="2323" y="1106"/>
                      </a:cubicBezTo>
                      <a:cubicBezTo>
                        <a:pt x="2327" y="1102"/>
                        <a:pt x="2327" y="1102"/>
                        <a:pt x="2327" y="1102"/>
                      </a:cubicBezTo>
                      <a:cubicBezTo>
                        <a:pt x="2331" y="1107"/>
                        <a:pt x="2331" y="1107"/>
                        <a:pt x="2331" y="1107"/>
                      </a:cubicBezTo>
                      <a:cubicBezTo>
                        <a:pt x="2330" y="1111"/>
                        <a:pt x="2330" y="1111"/>
                        <a:pt x="2330" y="1111"/>
                      </a:cubicBezTo>
                      <a:cubicBezTo>
                        <a:pt x="2336" y="1112"/>
                        <a:pt x="2336" y="1112"/>
                        <a:pt x="2336" y="1112"/>
                      </a:cubicBezTo>
                      <a:cubicBezTo>
                        <a:pt x="2339" y="1115"/>
                        <a:pt x="2339" y="1115"/>
                        <a:pt x="2339" y="1115"/>
                      </a:cubicBezTo>
                      <a:cubicBezTo>
                        <a:pt x="2342" y="1116"/>
                        <a:pt x="2342" y="1116"/>
                        <a:pt x="2342" y="1116"/>
                      </a:cubicBezTo>
                      <a:cubicBezTo>
                        <a:pt x="2345" y="1121"/>
                        <a:pt x="2345" y="1121"/>
                        <a:pt x="2345" y="1121"/>
                      </a:cubicBezTo>
                      <a:cubicBezTo>
                        <a:pt x="2342" y="1124"/>
                        <a:pt x="2342" y="1124"/>
                        <a:pt x="2342" y="1124"/>
                      </a:cubicBezTo>
                      <a:cubicBezTo>
                        <a:pt x="2343" y="1126"/>
                        <a:pt x="2343" y="1126"/>
                        <a:pt x="2343" y="1126"/>
                      </a:cubicBezTo>
                      <a:cubicBezTo>
                        <a:pt x="2342" y="1127"/>
                        <a:pt x="2342" y="1127"/>
                        <a:pt x="2342" y="1127"/>
                      </a:cubicBezTo>
                      <a:cubicBezTo>
                        <a:pt x="2337" y="1129"/>
                        <a:pt x="2337" y="1129"/>
                        <a:pt x="2337" y="1129"/>
                      </a:cubicBezTo>
                      <a:cubicBezTo>
                        <a:pt x="2334" y="1128"/>
                        <a:pt x="2334" y="1128"/>
                        <a:pt x="2334" y="1128"/>
                      </a:cubicBezTo>
                      <a:cubicBezTo>
                        <a:pt x="2330" y="1128"/>
                        <a:pt x="2330" y="1128"/>
                        <a:pt x="2330" y="1128"/>
                      </a:cubicBezTo>
                      <a:cubicBezTo>
                        <a:pt x="2324" y="1131"/>
                        <a:pt x="2324" y="1131"/>
                        <a:pt x="2324" y="1131"/>
                      </a:cubicBezTo>
                      <a:cubicBezTo>
                        <a:pt x="2321" y="1133"/>
                        <a:pt x="2321" y="1133"/>
                        <a:pt x="2321" y="1133"/>
                      </a:cubicBezTo>
                      <a:cubicBezTo>
                        <a:pt x="2321" y="1134"/>
                        <a:pt x="2321" y="1134"/>
                        <a:pt x="2321" y="1134"/>
                      </a:cubicBezTo>
                      <a:cubicBezTo>
                        <a:pt x="2313" y="1138"/>
                        <a:pt x="2313" y="1138"/>
                        <a:pt x="2313" y="1138"/>
                      </a:cubicBezTo>
                      <a:cubicBezTo>
                        <a:pt x="2298" y="1141"/>
                        <a:pt x="2298" y="1141"/>
                        <a:pt x="2298" y="1141"/>
                      </a:cubicBezTo>
                      <a:cubicBezTo>
                        <a:pt x="2289" y="1144"/>
                        <a:pt x="2289" y="1144"/>
                        <a:pt x="2289" y="1144"/>
                      </a:cubicBezTo>
                      <a:cubicBezTo>
                        <a:pt x="2285" y="1148"/>
                        <a:pt x="2285" y="1148"/>
                        <a:pt x="2285" y="1148"/>
                      </a:cubicBezTo>
                      <a:cubicBezTo>
                        <a:pt x="2292" y="1148"/>
                        <a:pt x="2292" y="1148"/>
                        <a:pt x="2292" y="1148"/>
                      </a:cubicBezTo>
                      <a:cubicBezTo>
                        <a:pt x="2299" y="1146"/>
                        <a:pt x="2299" y="1146"/>
                        <a:pt x="2299" y="1146"/>
                      </a:cubicBezTo>
                      <a:cubicBezTo>
                        <a:pt x="2306" y="1142"/>
                        <a:pt x="2306" y="1142"/>
                        <a:pt x="2306" y="1142"/>
                      </a:cubicBezTo>
                      <a:cubicBezTo>
                        <a:pt x="2309" y="1142"/>
                        <a:pt x="2309" y="1142"/>
                        <a:pt x="2309" y="1142"/>
                      </a:cubicBezTo>
                      <a:cubicBezTo>
                        <a:pt x="2292" y="1151"/>
                        <a:pt x="2292" y="1151"/>
                        <a:pt x="2292" y="1151"/>
                      </a:cubicBezTo>
                      <a:cubicBezTo>
                        <a:pt x="2284" y="1153"/>
                        <a:pt x="2284" y="1153"/>
                        <a:pt x="2284" y="1153"/>
                      </a:cubicBezTo>
                      <a:cubicBezTo>
                        <a:pt x="2276" y="1153"/>
                        <a:pt x="2276" y="1153"/>
                        <a:pt x="2276" y="1153"/>
                      </a:cubicBezTo>
                      <a:cubicBezTo>
                        <a:pt x="2268" y="1165"/>
                        <a:pt x="2268" y="1165"/>
                        <a:pt x="2268" y="1165"/>
                      </a:cubicBezTo>
                      <a:cubicBezTo>
                        <a:pt x="2262" y="1163"/>
                        <a:pt x="2262" y="1163"/>
                        <a:pt x="2262" y="1163"/>
                      </a:cubicBezTo>
                      <a:cubicBezTo>
                        <a:pt x="2256" y="1159"/>
                        <a:pt x="2256" y="1159"/>
                        <a:pt x="2256" y="1159"/>
                      </a:cubicBezTo>
                      <a:cubicBezTo>
                        <a:pt x="2250" y="1157"/>
                        <a:pt x="2250" y="1157"/>
                        <a:pt x="2250" y="1157"/>
                      </a:cubicBezTo>
                      <a:cubicBezTo>
                        <a:pt x="2242" y="1158"/>
                        <a:pt x="2242" y="1158"/>
                        <a:pt x="2242" y="1158"/>
                      </a:cubicBezTo>
                      <a:cubicBezTo>
                        <a:pt x="2243" y="1162"/>
                        <a:pt x="2243" y="1162"/>
                        <a:pt x="2243" y="1162"/>
                      </a:cubicBezTo>
                      <a:cubicBezTo>
                        <a:pt x="2252" y="1163"/>
                        <a:pt x="2252" y="1163"/>
                        <a:pt x="2252" y="1163"/>
                      </a:cubicBezTo>
                      <a:cubicBezTo>
                        <a:pt x="2259" y="1166"/>
                        <a:pt x="2259" y="1166"/>
                        <a:pt x="2259" y="1166"/>
                      </a:cubicBezTo>
                      <a:cubicBezTo>
                        <a:pt x="2265" y="1170"/>
                        <a:pt x="2265" y="1170"/>
                        <a:pt x="2265" y="1170"/>
                      </a:cubicBezTo>
                      <a:cubicBezTo>
                        <a:pt x="2263" y="1182"/>
                        <a:pt x="2263" y="1182"/>
                        <a:pt x="2263" y="1182"/>
                      </a:cubicBezTo>
                      <a:cubicBezTo>
                        <a:pt x="2269" y="1180"/>
                        <a:pt x="2269" y="1180"/>
                        <a:pt x="2269" y="1180"/>
                      </a:cubicBezTo>
                      <a:cubicBezTo>
                        <a:pt x="2276" y="1175"/>
                        <a:pt x="2276" y="1175"/>
                        <a:pt x="2276" y="1175"/>
                      </a:cubicBezTo>
                      <a:cubicBezTo>
                        <a:pt x="2279" y="1171"/>
                        <a:pt x="2279" y="1171"/>
                        <a:pt x="2279" y="1171"/>
                      </a:cubicBezTo>
                      <a:cubicBezTo>
                        <a:pt x="2284" y="1167"/>
                        <a:pt x="2284" y="1167"/>
                        <a:pt x="2284" y="1167"/>
                      </a:cubicBezTo>
                      <a:cubicBezTo>
                        <a:pt x="2291" y="1161"/>
                        <a:pt x="2291" y="1161"/>
                        <a:pt x="2291" y="1161"/>
                      </a:cubicBezTo>
                      <a:cubicBezTo>
                        <a:pt x="2299" y="1158"/>
                        <a:pt x="2299" y="1158"/>
                        <a:pt x="2299" y="1158"/>
                      </a:cubicBezTo>
                      <a:cubicBezTo>
                        <a:pt x="2304" y="1151"/>
                        <a:pt x="2304" y="1151"/>
                        <a:pt x="2304" y="1151"/>
                      </a:cubicBezTo>
                      <a:cubicBezTo>
                        <a:pt x="2310" y="1147"/>
                        <a:pt x="2310" y="1147"/>
                        <a:pt x="2310" y="1147"/>
                      </a:cubicBezTo>
                      <a:cubicBezTo>
                        <a:pt x="2325" y="1143"/>
                        <a:pt x="2325" y="1143"/>
                        <a:pt x="2325" y="1143"/>
                      </a:cubicBezTo>
                      <a:cubicBezTo>
                        <a:pt x="2333" y="1145"/>
                        <a:pt x="2333" y="1145"/>
                        <a:pt x="2333" y="1145"/>
                      </a:cubicBezTo>
                      <a:cubicBezTo>
                        <a:pt x="2336" y="1144"/>
                        <a:pt x="2336" y="1144"/>
                        <a:pt x="2336" y="1144"/>
                      </a:cubicBezTo>
                      <a:cubicBezTo>
                        <a:pt x="2332" y="1142"/>
                        <a:pt x="2332" y="1142"/>
                        <a:pt x="2332" y="1142"/>
                      </a:cubicBezTo>
                      <a:cubicBezTo>
                        <a:pt x="2324" y="1140"/>
                        <a:pt x="2324" y="1140"/>
                        <a:pt x="2324" y="1140"/>
                      </a:cubicBezTo>
                      <a:cubicBezTo>
                        <a:pt x="2316" y="1142"/>
                        <a:pt x="2316" y="1142"/>
                        <a:pt x="2316" y="1142"/>
                      </a:cubicBezTo>
                      <a:cubicBezTo>
                        <a:pt x="2320" y="1140"/>
                        <a:pt x="2320" y="1140"/>
                        <a:pt x="2320" y="1140"/>
                      </a:cubicBezTo>
                      <a:cubicBezTo>
                        <a:pt x="2330" y="1137"/>
                        <a:pt x="2330" y="1137"/>
                        <a:pt x="2330" y="1137"/>
                      </a:cubicBezTo>
                      <a:cubicBezTo>
                        <a:pt x="2343" y="1139"/>
                        <a:pt x="2343" y="1139"/>
                        <a:pt x="2343" y="1139"/>
                      </a:cubicBezTo>
                      <a:cubicBezTo>
                        <a:pt x="2349" y="1138"/>
                        <a:pt x="2349" y="1138"/>
                        <a:pt x="2349" y="1138"/>
                      </a:cubicBezTo>
                      <a:cubicBezTo>
                        <a:pt x="2350" y="1141"/>
                        <a:pt x="2350" y="1141"/>
                        <a:pt x="2350" y="1141"/>
                      </a:cubicBezTo>
                      <a:cubicBezTo>
                        <a:pt x="2349" y="1146"/>
                        <a:pt x="2349" y="1146"/>
                        <a:pt x="2349" y="1146"/>
                      </a:cubicBezTo>
                      <a:cubicBezTo>
                        <a:pt x="2350" y="1151"/>
                        <a:pt x="2350" y="1151"/>
                        <a:pt x="2350" y="1151"/>
                      </a:cubicBezTo>
                      <a:cubicBezTo>
                        <a:pt x="2351" y="1158"/>
                        <a:pt x="2351" y="1158"/>
                        <a:pt x="2351" y="1158"/>
                      </a:cubicBezTo>
                      <a:cubicBezTo>
                        <a:pt x="2347" y="1163"/>
                        <a:pt x="2347" y="1163"/>
                        <a:pt x="2347" y="1163"/>
                      </a:cubicBezTo>
                      <a:cubicBezTo>
                        <a:pt x="2347" y="1167"/>
                        <a:pt x="2347" y="1167"/>
                        <a:pt x="2347" y="1167"/>
                      </a:cubicBezTo>
                      <a:cubicBezTo>
                        <a:pt x="2348" y="1176"/>
                        <a:pt x="2348" y="1176"/>
                        <a:pt x="2348" y="1176"/>
                      </a:cubicBezTo>
                      <a:cubicBezTo>
                        <a:pt x="2349" y="1176"/>
                        <a:pt x="2349" y="1176"/>
                        <a:pt x="2349" y="1176"/>
                      </a:cubicBezTo>
                      <a:cubicBezTo>
                        <a:pt x="2356" y="1162"/>
                        <a:pt x="2356" y="1162"/>
                        <a:pt x="2356" y="1162"/>
                      </a:cubicBezTo>
                      <a:cubicBezTo>
                        <a:pt x="2360" y="1159"/>
                        <a:pt x="2360" y="1159"/>
                        <a:pt x="2360" y="1159"/>
                      </a:cubicBezTo>
                      <a:cubicBezTo>
                        <a:pt x="2367" y="1158"/>
                        <a:pt x="2367" y="1158"/>
                        <a:pt x="2367" y="1158"/>
                      </a:cubicBezTo>
                      <a:cubicBezTo>
                        <a:pt x="2371" y="1159"/>
                        <a:pt x="2371" y="1159"/>
                        <a:pt x="2371" y="1159"/>
                      </a:cubicBezTo>
                      <a:cubicBezTo>
                        <a:pt x="2369" y="1162"/>
                        <a:pt x="2369" y="1162"/>
                        <a:pt x="2369" y="1162"/>
                      </a:cubicBezTo>
                      <a:cubicBezTo>
                        <a:pt x="2387" y="1168"/>
                        <a:pt x="2387" y="1168"/>
                        <a:pt x="2387" y="1168"/>
                      </a:cubicBezTo>
                      <a:cubicBezTo>
                        <a:pt x="2387" y="1170"/>
                        <a:pt x="2387" y="1170"/>
                        <a:pt x="2387" y="1170"/>
                      </a:cubicBezTo>
                      <a:cubicBezTo>
                        <a:pt x="2384" y="1172"/>
                        <a:pt x="2384" y="1172"/>
                        <a:pt x="2384" y="1172"/>
                      </a:cubicBezTo>
                      <a:cubicBezTo>
                        <a:pt x="2387" y="1177"/>
                        <a:pt x="2387" y="1177"/>
                        <a:pt x="2387" y="1177"/>
                      </a:cubicBezTo>
                      <a:cubicBezTo>
                        <a:pt x="2390" y="1179"/>
                        <a:pt x="2390" y="1179"/>
                        <a:pt x="2390" y="1179"/>
                      </a:cubicBezTo>
                      <a:cubicBezTo>
                        <a:pt x="2391" y="1182"/>
                        <a:pt x="2391" y="1182"/>
                        <a:pt x="2391" y="1182"/>
                      </a:cubicBezTo>
                      <a:cubicBezTo>
                        <a:pt x="2393" y="1183"/>
                        <a:pt x="2393" y="1183"/>
                        <a:pt x="2393" y="1183"/>
                      </a:cubicBezTo>
                      <a:cubicBezTo>
                        <a:pt x="2393" y="1187"/>
                        <a:pt x="2393" y="1187"/>
                        <a:pt x="2393" y="1187"/>
                      </a:cubicBezTo>
                      <a:cubicBezTo>
                        <a:pt x="2390" y="1189"/>
                        <a:pt x="2390" y="1189"/>
                        <a:pt x="2390" y="1189"/>
                      </a:cubicBezTo>
                      <a:cubicBezTo>
                        <a:pt x="2388" y="1191"/>
                        <a:pt x="2388" y="1191"/>
                        <a:pt x="2388" y="1191"/>
                      </a:cubicBezTo>
                      <a:cubicBezTo>
                        <a:pt x="2376" y="1187"/>
                        <a:pt x="2376" y="1187"/>
                        <a:pt x="2376" y="1187"/>
                      </a:cubicBezTo>
                      <a:cubicBezTo>
                        <a:pt x="2380" y="1193"/>
                        <a:pt x="2380" y="1193"/>
                        <a:pt x="2380" y="1193"/>
                      </a:cubicBezTo>
                      <a:cubicBezTo>
                        <a:pt x="2383" y="1194"/>
                        <a:pt x="2383" y="1194"/>
                        <a:pt x="2383" y="1194"/>
                      </a:cubicBezTo>
                      <a:cubicBezTo>
                        <a:pt x="2387" y="1194"/>
                        <a:pt x="2387" y="1194"/>
                        <a:pt x="2387" y="1194"/>
                      </a:cubicBezTo>
                      <a:cubicBezTo>
                        <a:pt x="2389" y="1201"/>
                        <a:pt x="2389" y="1201"/>
                        <a:pt x="2389" y="1201"/>
                      </a:cubicBezTo>
                      <a:cubicBezTo>
                        <a:pt x="2387" y="1203"/>
                        <a:pt x="2387" y="1203"/>
                        <a:pt x="2387" y="1203"/>
                      </a:cubicBezTo>
                      <a:cubicBezTo>
                        <a:pt x="2387" y="1204"/>
                        <a:pt x="2387" y="1204"/>
                        <a:pt x="2387" y="1204"/>
                      </a:cubicBezTo>
                      <a:cubicBezTo>
                        <a:pt x="2391" y="1212"/>
                        <a:pt x="2391" y="1212"/>
                        <a:pt x="2391" y="1212"/>
                      </a:cubicBezTo>
                      <a:cubicBezTo>
                        <a:pt x="2392" y="1213"/>
                        <a:pt x="2392" y="1213"/>
                        <a:pt x="2392" y="1213"/>
                      </a:cubicBezTo>
                      <a:cubicBezTo>
                        <a:pt x="2387" y="1212"/>
                        <a:pt x="2387" y="1212"/>
                        <a:pt x="2387" y="1212"/>
                      </a:cubicBezTo>
                      <a:cubicBezTo>
                        <a:pt x="2385" y="1215"/>
                        <a:pt x="2385" y="1215"/>
                        <a:pt x="2385" y="1215"/>
                      </a:cubicBezTo>
                      <a:cubicBezTo>
                        <a:pt x="2393" y="1218"/>
                        <a:pt x="2393" y="1218"/>
                        <a:pt x="2393" y="1218"/>
                      </a:cubicBezTo>
                      <a:cubicBezTo>
                        <a:pt x="2396" y="1224"/>
                        <a:pt x="2396" y="1224"/>
                        <a:pt x="2396" y="1224"/>
                      </a:cubicBezTo>
                      <a:cubicBezTo>
                        <a:pt x="2388" y="1223"/>
                        <a:pt x="2388" y="1223"/>
                        <a:pt x="2388" y="1223"/>
                      </a:cubicBezTo>
                      <a:cubicBezTo>
                        <a:pt x="2384" y="1222"/>
                        <a:pt x="2384" y="1222"/>
                        <a:pt x="2384" y="1222"/>
                      </a:cubicBezTo>
                      <a:cubicBezTo>
                        <a:pt x="2387" y="1225"/>
                        <a:pt x="2387" y="1225"/>
                        <a:pt x="2387" y="1225"/>
                      </a:cubicBez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838" name="Freeform 1349">
                  <a:extLst>
                    <a:ext uri="{FF2B5EF4-FFF2-40B4-BE49-F238E27FC236}">
                      <a16:creationId xmlns:a16="http://schemas.microsoft.com/office/drawing/2014/main" id="{D85A8760-2195-A500-8B8B-F184802C2107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2594800" y="3367535"/>
                  <a:ext cx="2383" cy="5956"/>
                </a:xfrm>
                <a:custGeom>
                  <a:avLst/>
                  <a:gdLst>
                    <a:gd name="T0" fmla="*/ 2 w 2"/>
                    <a:gd name="T1" fmla="*/ 0 h 5"/>
                    <a:gd name="T2" fmla="*/ 2 w 2"/>
                    <a:gd name="T3" fmla="*/ 0 h 5"/>
                    <a:gd name="T4" fmla="*/ 1 w 2"/>
                    <a:gd name="T5" fmla="*/ 0 h 5"/>
                    <a:gd name="T6" fmla="*/ 1 w 2"/>
                    <a:gd name="T7" fmla="*/ 0 h 5"/>
                    <a:gd name="T8" fmla="*/ 1 w 2"/>
                    <a:gd name="T9" fmla="*/ 0 h 5"/>
                    <a:gd name="T10" fmla="*/ 1 w 2"/>
                    <a:gd name="T11" fmla="*/ 0 h 5"/>
                    <a:gd name="T12" fmla="*/ 0 w 2"/>
                    <a:gd name="T13" fmla="*/ 0 h 5"/>
                    <a:gd name="T14" fmla="*/ 0 w 2"/>
                    <a:gd name="T15" fmla="*/ 0 h 5"/>
                    <a:gd name="T16" fmla="*/ 0 w 2"/>
                    <a:gd name="T17" fmla="*/ 1 h 5"/>
                    <a:gd name="T18" fmla="*/ 0 w 2"/>
                    <a:gd name="T19" fmla="*/ 4 h 5"/>
                    <a:gd name="T20" fmla="*/ 1 w 2"/>
                    <a:gd name="T21" fmla="*/ 5 h 5"/>
                    <a:gd name="T22" fmla="*/ 1 w 2"/>
                    <a:gd name="T23" fmla="*/ 5 h 5"/>
                    <a:gd name="T24" fmla="*/ 1 w 2"/>
                    <a:gd name="T25" fmla="*/ 4 h 5"/>
                    <a:gd name="T26" fmla="*/ 2 w 2"/>
                    <a:gd name="T27" fmla="*/ 4 h 5"/>
                    <a:gd name="T28" fmla="*/ 2 w 2"/>
                    <a:gd name="T29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2" h="5">
                      <a:moveTo>
                        <a:pt x="2" y="0"/>
                      </a:moveTo>
                      <a:lnTo>
                        <a:pt x="2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0" y="4"/>
                      </a:lnTo>
                      <a:lnTo>
                        <a:pt x="1" y="5"/>
                      </a:lnTo>
                      <a:lnTo>
                        <a:pt x="1" y="5"/>
                      </a:lnTo>
                      <a:lnTo>
                        <a:pt x="1" y="4"/>
                      </a:lnTo>
                      <a:lnTo>
                        <a:pt x="2" y="4"/>
                      </a:lnTo>
                      <a:lnTo>
                        <a:pt x="2" y="0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839" name="Freeform 751">
                  <a:extLst>
                    <a:ext uri="{FF2B5EF4-FFF2-40B4-BE49-F238E27FC236}">
                      <a16:creationId xmlns:a16="http://schemas.microsoft.com/office/drawing/2014/main" id="{43A66DC2-2BBB-9306-A06A-C2219175BA8F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2512594" y="3313922"/>
                  <a:ext cx="26211" cy="32167"/>
                </a:xfrm>
                <a:custGeom>
                  <a:avLst/>
                  <a:gdLst>
                    <a:gd name="T0" fmla="*/ 17 w 22"/>
                    <a:gd name="T1" fmla="*/ 3 h 27"/>
                    <a:gd name="T2" fmla="*/ 19 w 22"/>
                    <a:gd name="T3" fmla="*/ 2 h 27"/>
                    <a:gd name="T4" fmla="*/ 20 w 22"/>
                    <a:gd name="T5" fmla="*/ 1 h 27"/>
                    <a:gd name="T6" fmla="*/ 21 w 22"/>
                    <a:gd name="T7" fmla="*/ 1 h 27"/>
                    <a:gd name="T8" fmla="*/ 22 w 22"/>
                    <a:gd name="T9" fmla="*/ 5 h 27"/>
                    <a:gd name="T10" fmla="*/ 21 w 22"/>
                    <a:gd name="T11" fmla="*/ 10 h 27"/>
                    <a:gd name="T12" fmla="*/ 19 w 22"/>
                    <a:gd name="T13" fmla="*/ 13 h 27"/>
                    <a:gd name="T14" fmla="*/ 18 w 22"/>
                    <a:gd name="T15" fmla="*/ 16 h 27"/>
                    <a:gd name="T16" fmla="*/ 18 w 22"/>
                    <a:gd name="T17" fmla="*/ 22 h 27"/>
                    <a:gd name="T18" fmla="*/ 16 w 22"/>
                    <a:gd name="T19" fmla="*/ 26 h 27"/>
                    <a:gd name="T20" fmla="*/ 15 w 22"/>
                    <a:gd name="T21" fmla="*/ 24 h 27"/>
                    <a:gd name="T22" fmla="*/ 13 w 22"/>
                    <a:gd name="T23" fmla="*/ 23 h 27"/>
                    <a:gd name="T24" fmla="*/ 13 w 22"/>
                    <a:gd name="T25" fmla="*/ 24 h 27"/>
                    <a:gd name="T26" fmla="*/ 11 w 22"/>
                    <a:gd name="T27" fmla="*/ 27 h 27"/>
                    <a:gd name="T28" fmla="*/ 10 w 22"/>
                    <a:gd name="T29" fmla="*/ 26 h 27"/>
                    <a:gd name="T30" fmla="*/ 9 w 22"/>
                    <a:gd name="T31" fmla="*/ 24 h 27"/>
                    <a:gd name="T32" fmla="*/ 9 w 22"/>
                    <a:gd name="T33" fmla="*/ 21 h 27"/>
                    <a:gd name="T34" fmla="*/ 9 w 22"/>
                    <a:gd name="T35" fmla="*/ 22 h 27"/>
                    <a:gd name="T36" fmla="*/ 11 w 22"/>
                    <a:gd name="T37" fmla="*/ 20 h 27"/>
                    <a:gd name="T38" fmla="*/ 10 w 22"/>
                    <a:gd name="T39" fmla="*/ 18 h 27"/>
                    <a:gd name="T40" fmla="*/ 8 w 22"/>
                    <a:gd name="T41" fmla="*/ 18 h 27"/>
                    <a:gd name="T42" fmla="*/ 5 w 22"/>
                    <a:gd name="T43" fmla="*/ 16 h 27"/>
                    <a:gd name="T44" fmla="*/ 4 w 22"/>
                    <a:gd name="T45" fmla="*/ 15 h 27"/>
                    <a:gd name="T46" fmla="*/ 1 w 22"/>
                    <a:gd name="T47" fmla="*/ 6 h 27"/>
                    <a:gd name="T48" fmla="*/ 0 w 22"/>
                    <a:gd name="T49" fmla="*/ 6 h 27"/>
                    <a:gd name="T50" fmla="*/ 0 w 22"/>
                    <a:gd name="T51" fmla="*/ 0 h 27"/>
                    <a:gd name="T52" fmla="*/ 6 w 22"/>
                    <a:gd name="T53" fmla="*/ 0 h 27"/>
                    <a:gd name="T54" fmla="*/ 8 w 22"/>
                    <a:gd name="T55" fmla="*/ 1 h 27"/>
                    <a:gd name="T56" fmla="*/ 6 w 22"/>
                    <a:gd name="T57" fmla="*/ 3 h 27"/>
                    <a:gd name="T58" fmla="*/ 6 w 22"/>
                    <a:gd name="T59" fmla="*/ 5 h 27"/>
                    <a:gd name="T60" fmla="*/ 8 w 22"/>
                    <a:gd name="T61" fmla="*/ 3 h 27"/>
                    <a:gd name="T62" fmla="*/ 9 w 22"/>
                    <a:gd name="T63" fmla="*/ 2 h 27"/>
                    <a:gd name="T64" fmla="*/ 12 w 22"/>
                    <a:gd name="T65" fmla="*/ 1 h 27"/>
                    <a:gd name="T66" fmla="*/ 13 w 22"/>
                    <a:gd name="T67" fmla="*/ 5 h 27"/>
                    <a:gd name="T68" fmla="*/ 13 w 22"/>
                    <a:gd name="T69" fmla="*/ 9 h 27"/>
                    <a:gd name="T70" fmla="*/ 12 w 22"/>
                    <a:gd name="T71" fmla="*/ 10 h 27"/>
                    <a:gd name="T72" fmla="*/ 7 w 22"/>
                    <a:gd name="T73" fmla="*/ 13 h 27"/>
                    <a:gd name="T74" fmla="*/ 10 w 22"/>
                    <a:gd name="T75" fmla="*/ 13 h 27"/>
                    <a:gd name="T76" fmla="*/ 10 w 22"/>
                    <a:gd name="T77" fmla="*/ 15 h 27"/>
                    <a:gd name="T78" fmla="*/ 12 w 22"/>
                    <a:gd name="T79" fmla="*/ 15 h 27"/>
                    <a:gd name="T80" fmla="*/ 14 w 22"/>
                    <a:gd name="T81" fmla="*/ 13 h 27"/>
                    <a:gd name="T82" fmla="*/ 14 w 22"/>
                    <a:gd name="T83" fmla="*/ 10 h 27"/>
                    <a:gd name="T84" fmla="*/ 16 w 22"/>
                    <a:gd name="T85" fmla="*/ 7 h 27"/>
                    <a:gd name="T86" fmla="*/ 16 w 22"/>
                    <a:gd name="T87" fmla="*/ 3 h 27"/>
                    <a:gd name="T88" fmla="*/ 17 w 22"/>
                    <a:gd name="T89" fmla="*/ 3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22" h="27">
                      <a:moveTo>
                        <a:pt x="17" y="3"/>
                      </a:moveTo>
                      <a:lnTo>
                        <a:pt x="19" y="2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2" y="5"/>
                      </a:lnTo>
                      <a:lnTo>
                        <a:pt x="21" y="10"/>
                      </a:lnTo>
                      <a:lnTo>
                        <a:pt x="19" y="13"/>
                      </a:lnTo>
                      <a:lnTo>
                        <a:pt x="18" y="16"/>
                      </a:lnTo>
                      <a:lnTo>
                        <a:pt x="18" y="22"/>
                      </a:lnTo>
                      <a:lnTo>
                        <a:pt x="16" y="26"/>
                      </a:lnTo>
                      <a:lnTo>
                        <a:pt x="15" y="24"/>
                      </a:lnTo>
                      <a:lnTo>
                        <a:pt x="13" y="23"/>
                      </a:lnTo>
                      <a:lnTo>
                        <a:pt x="13" y="24"/>
                      </a:lnTo>
                      <a:lnTo>
                        <a:pt x="11" y="27"/>
                      </a:lnTo>
                      <a:lnTo>
                        <a:pt x="10" y="26"/>
                      </a:lnTo>
                      <a:lnTo>
                        <a:pt x="9" y="24"/>
                      </a:lnTo>
                      <a:lnTo>
                        <a:pt x="9" y="21"/>
                      </a:lnTo>
                      <a:lnTo>
                        <a:pt x="9" y="22"/>
                      </a:lnTo>
                      <a:lnTo>
                        <a:pt x="11" y="20"/>
                      </a:lnTo>
                      <a:lnTo>
                        <a:pt x="10" y="18"/>
                      </a:lnTo>
                      <a:lnTo>
                        <a:pt x="8" y="18"/>
                      </a:lnTo>
                      <a:lnTo>
                        <a:pt x="5" y="16"/>
                      </a:lnTo>
                      <a:lnTo>
                        <a:pt x="4" y="15"/>
                      </a:lnTo>
                      <a:lnTo>
                        <a:pt x="1" y="6"/>
                      </a:lnTo>
                      <a:lnTo>
                        <a:pt x="0" y="6"/>
                      </a:lnTo>
                      <a:lnTo>
                        <a:pt x="0" y="0"/>
                      </a:lnTo>
                      <a:lnTo>
                        <a:pt x="6" y="0"/>
                      </a:lnTo>
                      <a:lnTo>
                        <a:pt x="8" y="1"/>
                      </a:lnTo>
                      <a:lnTo>
                        <a:pt x="6" y="3"/>
                      </a:lnTo>
                      <a:lnTo>
                        <a:pt x="6" y="5"/>
                      </a:lnTo>
                      <a:lnTo>
                        <a:pt x="8" y="3"/>
                      </a:lnTo>
                      <a:lnTo>
                        <a:pt x="9" y="2"/>
                      </a:lnTo>
                      <a:lnTo>
                        <a:pt x="12" y="1"/>
                      </a:lnTo>
                      <a:lnTo>
                        <a:pt x="13" y="5"/>
                      </a:lnTo>
                      <a:lnTo>
                        <a:pt x="13" y="9"/>
                      </a:lnTo>
                      <a:lnTo>
                        <a:pt x="12" y="10"/>
                      </a:lnTo>
                      <a:lnTo>
                        <a:pt x="7" y="13"/>
                      </a:lnTo>
                      <a:lnTo>
                        <a:pt x="10" y="13"/>
                      </a:lnTo>
                      <a:lnTo>
                        <a:pt x="10" y="15"/>
                      </a:lnTo>
                      <a:lnTo>
                        <a:pt x="12" y="15"/>
                      </a:lnTo>
                      <a:lnTo>
                        <a:pt x="14" y="13"/>
                      </a:lnTo>
                      <a:lnTo>
                        <a:pt x="14" y="10"/>
                      </a:lnTo>
                      <a:lnTo>
                        <a:pt x="16" y="7"/>
                      </a:lnTo>
                      <a:lnTo>
                        <a:pt x="16" y="3"/>
                      </a:lnTo>
                      <a:lnTo>
                        <a:pt x="17" y="3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840" name="Freeform 752">
                  <a:extLst>
                    <a:ext uri="{FF2B5EF4-FFF2-40B4-BE49-F238E27FC236}">
                      <a16:creationId xmlns:a16="http://schemas.microsoft.com/office/drawing/2014/main" id="{DD74FFFA-F687-14CA-D527-00FE3FDD0D20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2525700" y="3342515"/>
                  <a:ext cx="21445" cy="34551"/>
                </a:xfrm>
                <a:custGeom>
                  <a:avLst/>
                  <a:gdLst>
                    <a:gd name="T0" fmla="*/ 4 w 18"/>
                    <a:gd name="T1" fmla="*/ 14 h 29"/>
                    <a:gd name="T2" fmla="*/ 3 w 18"/>
                    <a:gd name="T3" fmla="*/ 12 h 29"/>
                    <a:gd name="T4" fmla="*/ 4 w 18"/>
                    <a:gd name="T5" fmla="*/ 8 h 29"/>
                    <a:gd name="T6" fmla="*/ 2 w 18"/>
                    <a:gd name="T7" fmla="*/ 10 h 29"/>
                    <a:gd name="T8" fmla="*/ 1 w 18"/>
                    <a:gd name="T9" fmla="*/ 9 h 29"/>
                    <a:gd name="T10" fmla="*/ 2 w 18"/>
                    <a:gd name="T11" fmla="*/ 8 h 29"/>
                    <a:gd name="T12" fmla="*/ 3 w 18"/>
                    <a:gd name="T13" fmla="*/ 6 h 29"/>
                    <a:gd name="T14" fmla="*/ 0 w 18"/>
                    <a:gd name="T15" fmla="*/ 5 h 29"/>
                    <a:gd name="T16" fmla="*/ 4 w 18"/>
                    <a:gd name="T17" fmla="*/ 3 h 29"/>
                    <a:gd name="T18" fmla="*/ 8 w 18"/>
                    <a:gd name="T19" fmla="*/ 0 h 29"/>
                    <a:gd name="T20" fmla="*/ 9 w 18"/>
                    <a:gd name="T21" fmla="*/ 0 h 29"/>
                    <a:gd name="T22" fmla="*/ 11 w 18"/>
                    <a:gd name="T23" fmla="*/ 4 h 29"/>
                    <a:gd name="T24" fmla="*/ 8 w 18"/>
                    <a:gd name="T25" fmla="*/ 5 h 29"/>
                    <a:gd name="T26" fmla="*/ 7 w 18"/>
                    <a:gd name="T27" fmla="*/ 5 h 29"/>
                    <a:gd name="T28" fmla="*/ 11 w 18"/>
                    <a:gd name="T29" fmla="*/ 7 h 29"/>
                    <a:gd name="T30" fmla="*/ 12 w 18"/>
                    <a:gd name="T31" fmla="*/ 8 h 29"/>
                    <a:gd name="T32" fmla="*/ 10 w 18"/>
                    <a:gd name="T33" fmla="*/ 10 h 29"/>
                    <a:gd name="T34" fmla="*/ 8 w 18"/>
                    <a:gd name="T35" fmla="*/ 9 h 29"/>
                    <a:gd name="T36" fmla="*/ 8 w 18"/>
                    <a:gd name="T37" fmla="*/ 10 h 29"/>
                    <a:gd name="T38" fmla="*/ 8 w 18"/>
                    <a:gd name="T39" fmla="*/ 13 h 29"/>
                    <a:gd name="T40" fmla="*/ 7 w 18"/>
                    <a:gd name="T41" fmla="*/ 13 h 29"/>
                    <a:gd name="T42" fmla="*/ 7 w 18"/>
                    <a:gd name="T43" fmla="*/ 15 h 29"/>
                    <a:gd name="T44" fmla="*/ 9 w 18"/>
                    <a:gd name="T45" fmla="*/ 18 h 29"/>
                    <a:gd name="T46" fmla="*/ 13 w 18"/>
                    <a:gd name="T47" fmla="*/ 19 h 29"/>
                    <a:gd name="T48" fmla="*/ 13 w 18"/>
                    <a:gd name="T49" fmla="*/ 21 h 29"/>
                    <a:gd name="T50" fmla="*/ 15 w 18"/>
                    <a:gd name="T51" fmla="*/ 21 h 29"/>
                    <a:gd name="T52" fmla="*/ 15 w 18"/>
                    <a:gd name="T53" fmla="*/ 24 h 29"/>
                    <a:gd name="T54" fmla="*/ 18 w 18"/>
                    <a:gd name="T55" fmla="*/ 28 h 29"/>
                    <a:gd name="T56" fmla="*/ 18 w 18"/>
                    <a:gd name="T57" fmla="*/ 29 h 29"/>
                    <a:gd name="T58" fmla="*/ 17 w 18"/>
                    <a:gd name="T59" fmla="*/ 29 h 29"/>
                    <a:gd name="T60" fmla="*/ 14 w 18"/>
                    <a:gd name="T61" fmla="*/ 25 h 29"/>
                    <a:gd name="T62" fmla="*/ 10 w 18"/>
                    <a:gd name="T63" fmla="*/ 22 h 29"/>
                    <a:gd name="T64" fmla="*/ 10 w 18"/>
                    <a:gd name="T65" fmla="*/ 22 h 29"/>
                    <a:gd name="T66" fmla="*/ 10 w 18"/>
                    <a:gd name="T67" fmla="*/ 21 h 29"/>
                    <a:gd name="T68" fmla="*/ 10 w 18"/>
                    <a:gd name="T69" fmla="*/ 20 h 29"/>
                    <a:gd name="T70" fmla="*/ 9 w 18"/>
                    <a:gd name="T71" fmla="*/ 20 h 29"/>
                    <a:gd name="T72" fmla="*/ 7 w 18"/>
                    <a:gd name="T73" fmla="*/ 18 h 29"/>
                    <a:gd name="T74" fmla="*/ 4 w 18"/>
                    <a:gd name="T75" fmla="*/ 15 h 29"/>
                    <a:gd name="T76" fmla="*/ 4 w 18"/>
                    <a:gd name="T77" fmla="*/ 14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</a:cxnLst>
                  <a:rect l="0" t="0" r="r" b="b"/>
                  <a:pathLst>
                    <a:path w="18" h="29">
                      <a:moveTo>
                        <a:pt x="4" y="14"/>
                      </a:moveTo>
                      <a:lnTo>
                        <a:pt x="3" y="12"/>
                      </a:lnTo>
                      <a:lnTo>
                        <a:pt x="4" y="8"/>
                      </a:lnTo>
                      <a:lnTo>
                        <a:pt x="2" y="10"/>
                      </a:lnTo>
                      <a:lnTo>
                        <a:pt x="1" y="9"/>
                      </a:lnTo>
                      <a:lnTo>
                        <a:pt x="2" y="8"/>
                      </a:lnTo>
                      <a:lnTo>
                        <a:pt x="3" y="6"/>
                      </a:lnTo>
                      <a:lnTo>
                        <a:pt x="0" y="5"/>
                      </a:lnTo>
                      <a:lnTo>
                        <a:pt x="4" y="3"/>
                      </a:lnTo>
                      <a:lnTo>
                        <a:pt x="8" y="0"/>
                      </a:lnTo>
                      <a:lnTo>
                        <a:pt x="9" y="0"/>
                      </a:lnTo>
                      <a:lnTo>
                        <a:pt x="11" y="4"/>
                      </a:lnTo>
                      <a:lnTo>
                        <a:pt x="8" y="5"/>
                      </a:lnTo>
                      <a:lnTo>
                        <a:pt x="7" y="5"/>
                      </a:lnTo>
                      <a:lnTo>
                        <a:pt x="11" y="7"/>
                      </a:lnTo>
                      <a:lnTo>
                        <a:pt x="12" y="8"/>
                      </a:lnTo>
                      <a:lnTo>
                        <a:pt x="10" y="10"/>
                      </a:lnTo>
                      <a:lnTo>
                        <a:pt x="8" y="9"/>
                      </a:lnTo>
                      <a:lnTo>
                        <a:pt x="8" y="10"/>
                      </a:lnTo>
                      <a:lnTo>
                        <a:pt x="8" y="13"/>
                      </a:lnTo>
                      <a:lnTo>
                        <a:pt x="7" y="13"/>
                      </a:lnTo>
                      <a:lnTo>
                        <a:pt x="7" y="15"/>
                      </a:lnTo>
                      <a:lnTo>
                        <a:pt x="9" y="18"/>
                      </a:lnTo>
                      <a:lnTo>
                        <a:pt x="13" y="19"/>
                      </a:lnTo>
                      <a:lnTo>
                        <a:pt x="13" y="21"/>
                      </a:lnTo>
                      <a:lnTo>
                        <a:pt x="15" y="21"/>
                      </a:lnTo>
                      <a:lnTo>
                        <a:pt x="15" y="24"/>
                      </a:lnTo>
                      <a:lnTo>
                        <a:pt x="18" y="28"/>
                      </a:lnTo>
                      <a:lnTo>
                        <a:pt x="18" y="29"/>
                      </a:lnTo>
                      <a:lnTo>
                        <a:pt x="17" y="29"/>
                      </a:lnTo>
                      <a:lnTo>
                        <a:pt x="14" y="25"/>
                      </a:lnTo>
                      <a:lnTo>
                        <a:pt x="10" y="22"/>
                      </a:lnTo>
                      <a:lnTo>
                        <a:pt x="10" y="22"/>
                      </a:lnTo>
                      <a:lnTo>
                        <a:pt x="10" y="21"/>
                      </a:lnTo>
                      <a:lnTo>
                        <a:pt x="10" y="20"/>
                      </a:lnTo>
                      <a:lnTo>
                        <a:pt x="9" y="20"/>
                      </a:lnTo>
                      <a:lnTo>
                        <a:pt x="7" y="18"/>
                      </a:lnTo>
                      <a:lnTo>
                        <a:pt x="4" y="15"/>
                      </a:lnTo>
                      <a:lnTo>
                        <a:pt x="4" y="14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841" name="Freeform 753">
                  <a:extLst>
                    <a:ext uri="{FF2B5EF4-FFF2-40B4-BE49-F238E27FC236}">
                      <a16:creationId xmlns:a16="http://schemas.microsoft.com/office/drawing/2014/main" id="{BCCCB277-3BE8-1360-F52C-39B0911353E0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2559058" y="3316305"/>
                  <a:ext cx="5956" cy="8340"/>
                </a:xfrm>
                <a:custGeom>
                  <a:avLst/>
                  <a:gdLst>
                    <a:gd name="T0" fmla="*/ 0 w 5"/>
                    <a:gd name="T1" fmla="*/ 3 h 7"/>
                    <a:gd name="T2" fmla="*/ 1 w 5"/>
                    <a:gd name="T3" fmla="*/ 1 h 7"/>
                    <a:gd name="T4" fmla="*/ 3 w 5"/>
                    <a:gd name="T5" fmla="*/ 0 h 7"/>
                    <a:gd name="T6" fmla="*/ 5 w 5"/>
                    <a:gd name="T7" fmla="*/ 2 h 7"/>
                    <a:gd name="T8" fmla="*/ 5 w 5"/>
                    <a:gd name="T9" fmla="*/ 4 h 7"/>
                    <a:gd name="T10" fmla="*/ 4 w 5"/>
                    <a:gd name="T11" fmla="*/ 7 h 7"/>
                    <a:gd name="T12" fmla="*/ 1 w 5"/>
                    <a:gd name="T13" fmla="*/ 4 h 7"/>
                    <a:gd name="T14" fmla="*/ 0 w 5"/>
                    <a:gd name="T15" fmla="*/ 3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5" h="7">
                      <a:moveTo>
                        <a:pt x="0" y="3"/>
                      </a:moveTo>
                      <a:lnTo>
                        <a:pt x="1" y="1"/>
                      </a:lnTo>
                      <a:lnTo>
                        <a:pt x="3" y="0"/>
                      </a:lnTo>
                      <a:lnTo>
                        <a:pt x="5" y="2"/>
                      </a:lnTo>
                      <a:lnTo>
                        <a:pt x="5" y="4"/>
                      </a:lnTo>
                      <a:lnTo>
                        <a:pt x="4" y="7"/>
                      </a:lnTo>
                      <a:lnTo>
                        <a:pt x="1" y="4"/>
                      </a:lnTo>
                      <a:lnTo>
                        <a:pt x="0" y="3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842" name="Freeform 754">
                  <a:extLst>
                    <a:ext uri="{FF2B5EF4-FFF2-40B4-BE49-F238E27FC236}">
                      <a16:creationId xmlns:a16="http://schemas.microsoft.com/office/drawing/2014/main" id="{189C615E-AB89-A29B-FE94-A2C47F545D92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2560250" y="3330601"/>
                  <a:ext cx="14297" cy="14297"/>
                </a:xfrm>
                <a:custGeom>
                  <a:avLst/>
                  <a:gdLst>
                    <a:gd name="T0" fmla="*/ 0 w 12"/>
                    <a:gd name="T1" fmla="*/ 0 h 12"/>
                    <a:gd name="T2" fmla="*/ 5 w 12"/>
                    <a:gd name="T3" fmla="*/ 1 h 12"/>
                    <a:gd name="T4" fmla="*/ 8 w 12"/>
                    <a:gd name="T5" fmla="*/ 4 h 12"/>
                    <a:gd name="T6" fmla="*/ 10 w 12"/>
                    <a:gd name="T7" fmla="*/ 5 h 12"/>
                    <a:gd name="T8" fmla="*/ 12 w 12"/>
                    <a:gd name="T9" fmla="*/ 10 h 12"/>
                    <a:gd name="T10" fmla="*/ 12 w 12"/>
                    <a:gd name="T11" fmla="*/ 12 h 12"/>
                    <a:gd name="T12" fmla="*/ 11 w 12"/>
                    <a:gd name="T13" fmla="*/ 12 h 12"/>
                    <a:gd name="T14" fmla="*/ 8 w 12"/>
                    <a:gd name="T15" fmla="*/ 8 h 12"/>
                    <a:gd name="T16" fmla="*/ 5 w 12"/>
                    <a:gd name="T17" fmla="*/ 6 h 12"/>
                    <a:gd name="T18" fmla="*/ 4 w 12"/>
                    <a:gd name="T19" fmla="*/ 5 h 12"/>
                    <a:gd name="T20" fmla="*/ 3 w 12"/>
                    <a:gd name="T21" fmla="*/ 3 h 12"/>
                    <a:gd name="T22" fmla="*/ 0 w 12"/>
                    <a:gd name="T23" fmla="*/ 0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2" h="12">
                      <a:moveTo>
                        <a:pt x="0" y="0"/>
                      </a:moveTo>
                      <a:lnTo>
                        <a:pt x="5" y="1"/>
                      </a:lnTo>
                      <a:lnTo>
                        <a:pt x="8" y="4"/>
                      </a:lnTo>
                      <a:lnTo>
                        <a:pt x="10" y="5"/>
                      </a:lnTo>
                      <a:lnTo>
                        <a:pt x="12" y="10"/>
                      </a:lnTo>
                      <a:lnTo>
                        <a:pt x="12" y="12"/>
                      </a:lnTo>
                      <a:lnTo>
                        <a:pt x="11" y="12"/>
                      </a:lnTo>
                      <a:lnTo>
                        <a:pt x="8" y="8"/>
                      </a:lnTo>
                      <a:lnTo>
                        <a:pt x="5" y="6"/>
                      </a:lnTo>
                      <a:lnTo>
                        <a:pt x="4" y="5"/>
                      </a:lnTo>
                      <a:lnTo>
                        <a:pt x="3" y="3"/>
                      </a:lnTo>
                      <a:lnTo>
                        <a:pt x="0" y="0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843" name="Freeform 755">
                  <a:extLst>
                    <a:ext uri="{FF2B5EF4-FFF2-40B4-BE49-F238E27FC236}">
                      <a16:creationId xmlns:a16="http://schemas.microsoft.com/office/drawing/2014/main" id="{E594A471-4018-6B6D-685A-BF6FAE1CE62D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2566207" y="3322261"/>
                  <a:ext cx="14297" cy="22637"/>
                </a:xfrm>
                <a:custGeom>
                  <a:avLst/>
                  <a:gdLst>
                    <a:gd name="T0" fmla="*/ 7 w 12"/>
                    <a:gd name="T1" fmla="*/ 7 h 19"/>
                    <a:gd name="T2" fmla="*/ 8 w 12"/>
                    <a:gd name="T3" fmla="*/ 7 h 19"/>
                    <a:gd name="T4" fmla="*/ 8 w 12"/>
                    <a:gd name="T5" fmla="*/ 8 h 19"/>
                    <a:gd name="T6" fmla="*/ 10 w 12"/>
                    <a:gd name="T7" fmla="*/ 9 h 19"/>
                    <a:gd name="T8" fmla="*/ 12 w 12"/>
                    <a:gd name="T9" fmla="*/ 12 h 19"/>
                    <a:gd name="T10" fmla="*/ 12 w 12"/>
                    <a:gd name="T11" fmla="*/ 17 h 19"/>
                    <a:gd name="T12" fmla="*/ 11 w 12"/>
                    <a:gd name="T13" fmla="*/ 19 h 19"/>
                    <a:gd name="T14" fmla="*/ 7 w 12"/>
                    <a:gd name="T15" fmla="*/ 11 h 19"/>
                    <a:gd name="T16" fmla="*/ 4 w 12"/>
                    <a:gd name="T17" fmla="*/ 7 h 19"/>
                    <a:gd name="T18" fmla="*/ 3 w 12"/>
                    <a:gd name="T19" fmla="*/ 6 h 19"/>
                    <a:gd name="T20" fmla="*/ 3 w 12"/>
                    <a:gd name="T21" fmla="*/ 4 h 19"/>
                    <a:gd name="T22" fmla="*/ 2 w 12"/>
                    <a:gd name="T23" fmla="*/ 3 h 19"/>
                    <a:gd name="T24" fmla="*/ 0 w 12"/>
                    <a:gd name="T25" fmla="*/ 2 h 19"/>
                    <a:gd name="T26" fmla="*/ 0 w 12"/>
                    <a:gd name="T27" fmla="*/ 0 h 19"/>
                    <a:gd name="T28" fmla="*/ 2 w 12"/>
                    <a:gd name="T29" fmla="*/ 0 h 19"/>
                    <a:gd name="T30" fmla="*/ 4 w 12"/>
                    <a:gd name="T31" fmla="*/ 3 h 19"/>
                    <a:gd name="T32" fmla="*/ 7 w 12"/>
                    <a:gd name="T33" fmla="*/ 7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2" h="19">
                      <a:moveTo>
                        <a:pt x="7" y="7"/>
                      </a:moveTo>
                      <a:lnTo>
                        <a:pt x="8" y="7"/>
                      </a:lnTo>
                      <a:lnTo>
                        <a:pt x="8" y="8"/>
                      </a:lnTo>
                      <a:lnTo>
                        <a:pt x="10" y="9"/>
                      </a:lnTo>
                      <a:lnTo>
                        <a:pt x="12" y="12"/>
                      </a:lnTo>
                      <a:lnTo>
                        <a:pt x="12" y="17"/>
                      </a:lnTo>
                      <a:lnTo>
                        <a:pt x="11" y="19"/>
                      </a:lnTo>
                      <a:lnTo>
                        <a:pt x="7" y="11"/>
                      </a:lnTo>
                      <a:lnTo>
                        <a:pt x="4" y="7"/>
                      </a:lnTo>
                      <a:lnTo>
                        <a:pt x="3" y="6"/>
                      </a:lnTo>
                      <a:lnTo>
                        <a:pt x="3" y="4"/>
                      </a:lnTo>
                      <a:lnTo>
                        <a:pt x="2" y="3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2" y="0"/>
                      </a:lnTo>
                      <a:lnTo>
                        <a:pt x="4" y="3"/>
                      </a:lnTo>
                      <a:lnTo>
                        <a:pt x="7" y="7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844" name="Freeform 1355">
                  <a:extLst>
                    <a:ext uri="{FF2B5EF4-FFF2-40B4-BE49-F238E27FC236}">
                      <a16:creationId xmlns:a16="http://schemas.microsoft.com/office/drawing/2014/main" id="{D6DC87D9-0B32-E5D2-6FCA-39CE2DC6CBC0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2663900" y="3435444"/>
                  <a:ext cx="3574" cy="4765"/>
                </a:xfrm>
                <a:custGeom>
                  <a:avLst/>
                  <a:gdLst>
                    <a:gd name="T0" fmla="*/ 1 w 3"/>
                    <a:gd name="T1" fmla="*/ 0 h 4"/>
                    <a:gd name="T2" fmla="*/ 1 w 3"/>
                    <a:gd name="T3" fmla="*/ 1 h 4"/>
                    <a:gd name="T4" fmla="*/ 1 w 3"/>
                    <a:gd name="T5" fmla="*/ 1 h 4"/>
                    <a:gd name="T6" fmla="*/ 0 w 3"/>
                    <a:gd name="T7" fmla="*/ 2 h 4"/>
                    <a:gd name="T8" fmla="*/ 0 w 3"/>
                    <a:gd name="T9" fmla="*/ 3 h 4"/>
                    <a:gd name="T10" fmla="*/ 0 w 3"/>
                    <a:gd name="T11" fmla="*/ 3 h 4"/>
                    <a:gd name="T12" fmla="*/ 1 w 3"/>
                    <a:gd name="T13" fmla="*/ 4 h 4"/>
                    <a:gd name="T14" fmla="*/ 2 w 3"/>
                    <a:gd name="T15" fmla="*/ 4 h 4"/>
                    <a:gd name="T16" fmla="*/ 3 w 3"/>
                    <a:gd name="T17" fmla="*/ 4 h 4"/>
                    <a:gd name="T18" fmla="*/ 3 w 3"/>
                    <a:gd name="T19" fmla="*/ 4 h 4"/>
                    <a:gd name="T20" fmla="*/ 3 w 3"/>
                    <a:gd name="T21" fmla="*/ 3 h 4"/>
                    <a:gd name="T22" fmla="*/ 2 w 3"/>
                    <a:gd name="T23" fmla="*/ 2 h 4"/>
                    <a:gd name="T24" fmla="*/ 2 w 3"/>
                    <a:gd name="T25" fmla="*/ 2 h 4"/>
                    <a:gd name="T26" fmla="*/ 2 w 3"/>
                    <a:gd name="T27" fmla="*/ 1 h 4"/>
                    <a:gd name="T28" fmla="*/ 1 w 3"/>
                    <a:gd name="T29" fmla="*/ 0 h 4"/>
                    <a:gd name="T30" fmla="*/ 1 w 3"/>
                    <a:gd name="T31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3" h="4">
                      <a:moveTo>
                        <a:pt x="1" y="0"/>
                      </a:move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0" y="2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1" y="4"/>
                      </a:lnTo>
                      <a:lnTo>
                        <a:pt x="2" y="4"/>
                      </a:ln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3" y="3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1"/>
                      </a:lnTo>
                      <a:lnTo>
                        <a:pt x="1" y="0"/>
                      </a:lnTo>
                      <a:lnTo>
                        <a:pt x="1" y="0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845" name="Freeform 1356">
                  <a:extLst>
                    <a:ext uri="{FF2B5EF4-FFF2-40B4-BE49-F238E27FC236}">
                      <a16:creationId xmlns:a16="http://schemas.microsoft.com/office/drawing/2014/main" id="{F8C33292-7EB8-2B3F-2C89-9A33305C3471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2657943" y="3433060"/>
                  <a:ext cx="4765" cy="9531"/>
                </a:xfrm>
                <a:custGeom>
                  <a:avLst/>
                  <a:gdLst>
                    <a:gd name="T0" fmla="*/ 2 w 4"/>
                    <a:gd name="T1" fmla="*/ 0 h 8"/>
                    <a:gd name="T2" fmla="*/ 2 w 4"/>
                    <a:gd name="T3" fmla="*/ 0 h 8"/>
                    <a:gd name="T4" fmla="*/ 1 w 4"/>
                    <a:gd name="T5" fmla="*/ 0 h 8"/>
                    <a:gd name="T6" fmla="*/ 0 w 4"/>
                    <a:gd name="T7" fmla="*/ 1 h 8"/>
                    <a:gd name="T8" fmla="*/ 0 w 4"/>
                    <a:gd name="T9" fmla="*/ 2 h 8"/>
                    <a:gd name="T10" fmla="*/ 1 w 4"/>
                    <a:gd name="T11" fmla="*/ 4 h 8"/>
                    <a:gd name="T12" fmla="*/ 1 w 4"/>
                    <a:gd name="T13" fmla="*/ 4 h 8"/>
                    <a:gd name="T14" fmla="*/ 3 w 4"/>
                    <a:gd name="T15" fmla="*/ 6 h 8"/>
                    <a:gd name="T16" fmla="*/ 3 w 4"/>
                    <a:gd name="T17" fmla="*/ 6 h 8"/>
                    <a:gd name="T18" fmla="*/ 3 w 4"/>
                    <a:gd name="T19" fmla="*/ 8 h 8"/>
                    <a:gd name="T20" fmla="*/ 3 w 4"/>
                    <a:gd name="T21" fmla="*/ 8 h 8"/>
                    <a:gd name="T22" fmla="*/ 3 w 4"/>
                    <a:gd name="T23" fmla="*/ 8 h 8"/>
                    <a:gd name="T24" fmla="*/ 3 w 4"/>
                    <a:gd name="T25" fmla="*/ 8 h 8"/>
                    <a:gd name="T26" fmla="*/ 4 w 4"/>
                    <a:gd name="T27" fmla="*/ 8 h 8"/>
                    <a:gd name="T28" fmla="*/ 3 w 4"/>
                    <a:gd name="T29" fmla="*/ 4 h 8"/>
                    <a:gd name="T30" fmla="*/ 3 w 4"/>
                    <a:gd name="T31" fmla="*/ 2 h 8"/>
                    <a:gd name="T32" fmla="*/ 3 w 4"/>
                    <a:gd name="T33" fmla="*/ 2 h 8"/>
                    <a:gd name="T34" fmla="*/ 3 w 4"/>
                    <a:gd name="T35" fmla="*/ 2 h 8"/>
                    <a:gd name="T36" fmla="*/ 3 w 4"/>
                    <a:gd name="T37" fmla="*/ 2 h 8"/>
                    <a:gd name="T38" fmla="*/ 3 w 4"/>
                    <a:gd name="T39" fmla="*/ 1 h 8"/>
                    <a:gd name="T40" fmla="*/ 2 w 4"/>
                    <a:gd name="T41" fmla="*/ 1 h 8"/>
                    <a:gd name="T42" fmla="*/ 2 w 4"/>
                    <a:gd name="T43" fmla="*/ 0 h 8"/>
                    <a:gd name="T44" fmla="*/ 2 w 4"/>
                    <a:gd name="T45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4" h="8">
                      <a:moveTo>
                        <a:pt x="2" y="0"/>
                      </a:moveTo>
                      <a:lnTo>
                        <a:pt x="2" y="0"/>
                      </a:ln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0" y="2"/>
                      </a:lnTo>
                      <a:lnTo>
                        <a:pt x="1" y="4"/>
                      </a:lnTo>
                      <a:lnTo>
                        <a:pt x="1" y="4"/>
                      </a:lnTo>
                      <a:lnTo>
                        <a:pt x="3" y="6"/>
                      </a:lnTo>
                      <a:lnTo>
                        <a:pt x="3" y="6"/>
                      </a:lnTo>
                      <a:lnTo>
                        <a:pt x="3" y="8"/>
                      </a:lnTo>
                      <a:lnTo>
                        <a:pt x="3" y="8"/>
                      </a:lnTo>
                      <a:lnTo>
                        <a:pt x="3" y="8"/>
                      </a:lnTo>
                      <a:lnTo>
                        <a:pt x="3" y="8"/>
                      </a:lnTo>
                      <a:lnTo>
                        <a:pt x="4" y="8"/>
                      </a:lnTo>
                      <a:lnTo>
                        <a:pt x="3" y="4"/>
                      </a:lnTo>
                      <a:lnTo>
                        <a:pt x="3" y="2"/>
                      </a:lnTo>
                      <a:lnTo>
                        <a:pt x="3" y="2"/>
                      </a:lnTo>
                      <a:lnTo>
                        <a:pt x="3" y="2"/>
                      </a:lnTo>
                      <a:lnTo>
                        <a:pt x="3" y="2"/>
                      </a:lnTo>
                      <a:lnTo>
                        <a:pt x="3" y="1"/>
                      </a:lnTo>
                      <a:lnTo>
                        <a:pt x="2" y="1"/>
                      </a:lnTo>
                      <a:lnTo>
                        <a:pt x="2" y="0"/>
                      </a:lnTo>
                      <a:lnTo>
                        <a:pt x="2" y="0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846" name="Freeform 1357">
                  <a:extLst>
                    <a:ext uri="{FF2B5EF4-FFF2-40B4-BE49-F238E27FC236}">
                      <a16:creationId xmlns:a16="http://schemas.microsoft.com/office/drawing/2014/main" id="{E326625F-E0C1-D202-41AC-094C13860567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2635307" y="3417573"/>
                  <a:ext cx="7149" cy="5956"/>
                </a:xfrm>
                <a:custGeom>
                  <a:avLst/>
                  <a:gdLst>
                    <a:gd name="T0" fmla="*/ 5 w 6"/>
                    <a:gd name="T1" fmla="*/ 0 h 5"/>
                    <a:gd name="T2" fmla="*/ 5 w 6"/>
                    <a:gd name="T3" fmla="*/ 0 h 5"/>
                    <a:gd name="T4" fmla="*/ 5 w 6"/>
                    <a:gd name="T5" fmla="*/ 0 h 5"/>
                    <a:gd name="T6" fmla="*/ 3 w 6"/>
                    <a:gd name="T7" fmla="*/ 0 h 5"/>
                    <a:gd name="T8" fmla="*/ 2 w 6"/>
                    <a:gd name="T9" fmla="*/ 1 h 5"/>
                    <a:gd name="T10" fmla="*/ 0 w 6"/>
                    <a:gd name="T11" fmla="*/ 2 h 5"/>
                    <a:gd name="T12" fmla="*/ 0 w 6"/>
                    <a:gd name="T13" fmla="*/ 4 h 5"/>
                    <a:gd name="T14" fmla="*/ 0 w 6"/>
                    <a:gd name="T15" fmla="*/ 4 h 5"/>
                    <a:gd name="T16" fmla="*/ 0 w 6"/>
                    <a:gd name="T17" fmla="*/ 4 h 5"/>
                    <a:gd name="T18" fmla="*/ 0 w 6"/>
                    <a:gd name="T19" fmla="*/ 4 h 5"/>
                    <a:gd name="T20" fmla="*/ 1 w 6"/>
                    <a:gd name="T21" fmla="*/ 5 h 5"/>
                    <a:gd name="T22" fmla="*/ 2 w 6"/>
                    <a:gd name="T23" fmla="*/ 5 h 5"/>
                    <a:gd name="T24" fmla="*/ 5 w 6"/>
                    <a:gd name="T25" fmla="*/ 4 h 5"/>
                    <a:gd name="T26" fmla="*/ 5 w 6"/>
                    <a:gd name="T27" fmla="*/ 4 h 5"/>
                    <a:gd name="T28" fmla="*/ 6 w 6"/>
                    <a:gd name="T29" fmla="*/ 2 h 5"/>
                    <a:gd name="T30" fmla="*/ 6 w 6"/>
                    <a:gd name="T31" fmla="*/ 2 h 5"/>
                    <a:gd name="T32" fmla="*/ 5 w 6"/>
                    <a:gd name="T33" fmla="*/ 0 h 5"/>
                    <a:gd name="T34" fmla="*/ 5 w 6"/>
                    <a:gd name="T35" fmla="*/ 0 h 5"/>
                    <a:gd name="T36" fmla="*/ 5 w 6"/>
                    <a:gd name="T37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6" h="5">
                      <a:moveTo>
                        <a:pt x="5" y="0"/>
                      </a:moveTo>
                      <a:lnTo>
                        <a:pt x="5" y="0"/>
                      </a:lnTo>
                      <a:lnTo>
                        <a:pt x="5" y="0"/>
                      </a:lnTo>
                      <a:lnTo>
                        <a:pt x="3" y="0"/>
                      </a:lnTo>
                      <a:lnTo>
                        <a:pt x="2" y="1"/>
                      </a:lnTo>
                      <a:lnTo>
                        <a:pt x="0" y="2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1" y="5"/>
                      </a:lnTo>
                      <a:lnTo>
                        <a:pt x="2" y="5"/>
                      </a:lnTo>
                      <a:lnTo>
                        <a:pt x="5" y="4"/>
                      </a:lnTo>
                      <a:lnTo>
                        <a:pt x="5" y="4"/>
                      </a:lnTo>
                      <a:lnTo>
                        <a:pt x="6" y="2"/>
                      </a:lnTo>
                      <a:lnTo>
                        <a:pt x="6" y="2"/>
                      </a:lnTo>
                      <a:lnTo>
                        <a:pt x="5" y="0"/>
                      </a:lnTo>
                      <a:lnTo>
                        <a:pt x="5" y="0"/>
                      </a:lnTo>
                      <a:lnTo>
                        <a:pt x="5" y="0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847" name="Freeform 1358">
                  <a:extLst>
                    <a:ext uri="{FF2B5EF4-FFF2-40B4-BE49-F238E27FC236}">
                      <a16:creationId xmlns:a16="http://schemas.microsoft.com/office/drawing/2014/main" id="{6C1E8F86-3ABD-3096-8E6B-D1C23A670B66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2697259" y="3475951"/>
                  <a:ext cx="2383" cy="2383"/>
                </a:xfrm>
                <a:custGeom>
                  <a:avLst/>
                  <a:gdLst>
                    <a:gd name="T0" fmla="*/ 0 w 2"/>
                    <a:gd name="T1" fmla="*/ 0 h 2"/>
                    <a:gd name="T2" fmla="*/ 0 w 2"/>
                    <a:gd name="T3" fmla="*/ 0 h 2"/>
                    <a:gd name="T4" fmla="*/ 0 w 2"/>
                    <a:gd name="T5" fmla="*/ 0 h 2"/>
                    <a:gd name="T6" fmla="*/ 0 w 2"/>
                    <a:gd name="T7" fmla="*/ 1 h 2"/>
                    <a:gd name="T8" fmla="*/ 0 w 2"/>
                    <a:gd name="T9" fmla="*/ 1 h 2"/>
                    <a:gd name="T10" fmla="*/ 0 w 2"/>
                    <a:gd name="T11" fmla="*/ 2 h 2"/>
                    <a:gd name="T12" fmla="*/ 0 w 2"/>
                    <a:gd name="T13" fmla="*/ 2 h 2"/>
                    <a:gd name="T14" fmla="*/ 1 w 2"/>
                    <a:gd name="T15" fmla="*/ 2 h 2"/>
                    <a:gd name="T16" fmla="*/ 1 w 2"/>
                    <a:gd name="T17" fmla="*/ 2 h 2"/>
                    <a:gd name="T18" fmla="*/ 2 w 2"/>
                    <a:gd name="T19" fmla="*/ 2 h 2"/>
                    <a:gd name="T20" fmla="*/ 2 w 2"/>
                    <a:gd name="T21" fmla="*/ 2 h 2"/>
                    <a:gd name="T22" fmla="*/ 1 w 2"/>
                    <a:gd name="T23" fmla="*/ 2 h 2"/>
                    <a:gd name="T24" fmla="*/ 1 w 2"/>
                    <a:gd name="T25" fmla="*/ 0 h 2"/>
                    <a:gd name="T26" fmla="*/ 0 w 2"/>
                    <a:gd name="T27" fmla="*/ 0 h 2"/>
                    <a:gd name="T28" fmla="*/ 0 w 2"/>
                    <a:gd name="T2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2" h="2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1" y="2"/>
                      </a:lnTo>
                      <a:lnTo>
                        <a:pt x="1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1" y="2"/>
                      </a:ln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0" y="0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848" name="Freeform 1359">
                  <a:extLst>
                    <a:ext uri="{FF2B5EF4-FFF2-40B4-BE49-F238E27FC236}">
                      <a16:creationId xmlns:a16="http://schemas.microsoft.com/office/drawing/2014/main" id="{F2DC5FC8-C348-D4BD-3E20-97DBAC4504C8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2698450" y="3475951"/>
                  <a:ext cx="3574" cy="2383"/>
                </a:xfrm>
                <a:custGeom>
                  <a:avLst/>
                  <a:gdLst>
                    <a:gd name="T0" fmla="*/ 1 w 3"/>
                    <a:gd name="T1" fmla="*/ 0 h 2"/>
                    <a:gd name="T2" fmla="*/ 1 w 3"/>
                    <a:gd name="T3" fmla="*/ 0 h 2"/>
                    <a:gd name="T4" fmla="*/ 0 w 3"/>
                    <a:gd name="T5" fmla="*/ 0 h 2"/>
                    <a:gd name="T6" fmla="*/ 0 w 3"/>
                    <a:gd name="T7" fmla="*/ 0 h 2"/>
                    <a:gd name="T8" fmla="*/ 0 w 3"/>
                    <a:gd name="T9" fmla="*/ 1 h 2"/>
                    <a:gd name="T10" fmla="*/ 0 w 3"/>
                    <a:gd name="T11" fmla="*/ 2 h 2"/>
                    <a:gd name="T12" fmla="*/ 1 w 3"/>
                    <a:gd name="T13" fmla="*/ 2 h 2"/>
                    <a:gd name="T14" fmla="*/ 2 w 3"/>
                    <a:gd name="T15" fmla="*/ 2 h 2"/>
                    <a:gd name="T16" fmla="*/ 3 w 3"/>
                    <a:gd name="T17" fmla="*/ 1 h 2"/>
                    <a:gd name="T18" fmla="*/ 3 w 3"/>
                    <a:gd name="T19" fmla="*/ 1 h 2"/>
                    <a:gd name="T20" fmla="*/ 3 w 3"/>
                    <a:gd name="T21" fmla="*/ 1 h 2"/>
                    <a:gd name="T22" fmla="*/ 1 w 3"/>
                    <a:gd name="T23" fmla="*/ 0 h 2"/>
                    <a:gd name="T24" fmla="*/ 1 w 3"/>
                    <a:gd name="T2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" h="2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0" y="2"/>
                      </a:lnTo>
                      <a:lnTo>
                        <a:pt x="1" y="2"/>
                      </a:lnTo>
                      <a:lnTo>
                        <a:pt x="2" y="2"/>
                      </a:lnTo>
                      <a:lnTo>
                        <a:pt x="3" y="1"/>
                      </a:lnTo>
                      <a:lnTo>
                        <a:pt x="3" y="1"/>
                      </a:lnTo>
                      <a:lnTo>
                        <a:pt x="3" y="1"/>
                      </a:lnTo>
                      <a:lnTo>
                        <a:pt x="1" y="0"/>
                      </a:lnTo>
                      <a:lnTo>
                        <a:pt x="1" y="0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849" name="Freeform 1360">
                  <a:extLst>
                    <a:ext uri="{FF2B5EF4-FFF2-40B4-BE49-F238E27FC236}">
                      <a16:creationId xmlns:a16="http://schemas.microsoft.com/office/drawing/2014/main" id="{EAEF41BA-C28F-71B0-437E-DC9F394DA34E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2697259" y="3474759"/>
                  <a:ext cx="1191" cy="1191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1 h 1"/>
                    <a:gd name="T4" fmla="*/ 0 w 1"/>
                    <a:gd name="T5" fmla="*/ 1 h 1"/>
                    <a:gd name="T6" fmla="*/ 1 w 1"/>
                    <a:gd name="T7" fmla="*/ 1 h 1"/>
                    <a:gd name="T8" fmla="*/ 1 w 1"/>
                    <a:gd name="T9" fmla="*/ 1 h 1"/>
                    <a:gd name="T10" fmla="*/ 1 w 1"/>
                    <a:gd name="T11" fmla="*/ 1 h 1"/>
                    <a:gd name="T12" fmla="*/ 1 w 1"/>
                    <a:gd name="T13" fmla="*/ 0 h 1"/>
                    <a:gd name="T14" fmla="*/ 1 w 1"/>
                    <a:gd name="T15" fmla="*/ 0 h 1"/>
                    <a:gd name="T16" fmla="*/ 1 w 1"/>
                    <a:gd name="T1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850" name="Freeform 1361">
                  <a:extLst>
                    <a:ext uri="{FF2B5EF4-FFF2-40B4-BE49-F238E27FC236}">
                      <a16:creationId xmlns:a16="http://schemas.microsoft.com/office/drawing/2014/main" id="{60CCEB27-58CF-A0ED-2482-F766D09D0054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2697259" y="3474759"/>
                  <a:ext cx="1191" cy="0"/>
                </a:xfrm>
                <a:custGeom>
                  <a:avLst/>
                  <a:gdLst>
                    <a:gd name="T0" fmla="*/ 1 w 1"/>
                    <a:gd name="T1" fmla="*/ 0 w 1"/>
                    <a:gd name="T2" fmla="*/ 0 w 1"/>
                    <a:gd name="T3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851" name="Freeform 1362">
                  <a:extLst>
                    <a:ext uri="{FF2B5EF4-FFF2-40B4-BE49-F238E27FC236}">
                      <a16:creationId xmlns:a16="http://schemas.microsoft.com/office/drawing/2014/main" id="{71D7419F-491C-E298-952F-76D6D6B1298A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2702024" y="3479525"/>
                  <a:ext cx="5956" cy="2383"/>
                </a:xfrm>
                <a:custGeom>
                  <a:avLst/>
                  <a:gdLst>
                    <a:gd name="T0" fmla="*/ 2 w 5"/>
                    <a:gd name="T1" fmla="*/ 0 h 2"/>
                    <a:gd name="T2" fmla="*/ 2 w 5"/>
                    <a:gd name="T3" fmla="*/ 0 h 2"/>
                    <a:gd name="T4" fmla="*/ 2 w 5"/>
                    <a:gd name="T5" fmla="*/ 0 h 2"/>
                    <a:gd name="T6" fmla="*/ 0 w 5"/>
                    <a:gd name="T7" fmla="*/ 1 h 2"/>
                    <a:gd name="T8" fmla="*/ 0 w 5"/>
                    <a:gd name="T9" fmla="*/ 2 h 2"/>
                    <a:gd name="T10" fmla="*/ 1 w 5"/>
                    <a:gd name="T11" fmla="*/ 2 h 2"/>
                    <a:gd name="T12" fmla="*/ 1 w 5"/>
                    <a:gd name="T13" fmla="*/ 2 h 2"/>
                    <a:gd name="T14" fmla="*/ 1 w 5"/>
                    <a:gd name="T15" fmla="*/ 2 h 2"/>
                    <a:gd name="T16" fmla="*/ 2 w 5"/>
                    <a:gd name="T17" fmla="*/ 2 h 2"/>
                    <a:gd name="T18" fmla="*/ 2 w 5"/>
                    <a:gd name="T19" fmla="*/ 2 h 2"/>
                    <a:gd name="T20" fmla="*/ 2 w 5"/>
                    <a:gd name="T21" fmla="*/ 2 h 2"/>
                    <a:gd name="T22" fmla="*/ 4 w 5"/>
                    <a:gd name="T23" fmla="*/ 2 h 2"/>
                    <a:gd name="T24" fmla="*/ 4 w 5"/>
                    <a:gd name="T25" fmla="*/ 2 h 2"/>
                    <a:gd name="T26" fmla="*/ 5 w 5"/>
                    <a:gd name="T27" fmla="*/ 1 h 2"/>
                    <a:gd name="T28" fmla="*/ 5 w 5"/>
                    <a:gd name="T29" fmla="*/ 1 h 2"/>
                    <a:gd name="T30" fmla="*/ 4 w 5"/>
                    <a:gd name="T31" fmla="*/ 0 h 2"/>
                    <a:gd name="T32" fmla="*/ 4 w 5"/>
                    <a:gd name="T33" fmla="*/ 0 h 2"/>
                    <a:gd name="T34" fmla="*/ 3 w 5"/>
                    <a:gd name="T35" fmla="*/ 0 h 2"/>
                    <a:gd name="T36" fmla="*/ 2 w 5"/>
                    <a:gd name="T37" fmla="*/ 0 h 2"/>
                    <a:gd name="T38" fmla="*/ 2 w 5"/>
                    <a:gd name="T3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5" h="2">
                      <a:moveTo>
                        <a:pt x="2" y="0"/>
                      </a:move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0" y="2"/>
                      </a:lnTo>
                      <a:lnTo>
                        <a:pt x="1" y="2"/>
                      </a:lnTo>
                      <a:lnTo>
                        <a:pt x="1" y="2"/>
                      </a:lnTo>
                      <a:lnTo>
                        <a:pt x="1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4" y="2"/>
                      </a:lnTo>
                      <a:lnTo>
                        <a:pt x="4" y="2"/>
                      </a:lnTo>
                      <a:lnTo>
                        <a:pt x="5" y="1"/>
                      </a:lnTo>
                      <a:lnTo>
                        <a:pt x="5" y="1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3" y="0"/>
                      </a:lnTo>
                      <a:lnTo>
                        <a:pt x="2" y="0"/>
                      </a:lnTo>
                      <a:lnTo>
                        <a:pt x="2" y="0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852" name="Freeform 1365">
                  <a:extLst>
                    <a:ext uri="{FF2B5EF4-FFF2-40B4-BE49-F238E27FC236}">
                      <a16:creationId xmlns:a16="http://schemas.microsoft.com/office/drawing/2014/main" id="{0A82714E-D298-709F-4220-06199E55CAD5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2671049" y="3447357"/>
                  <a:ext cx="10723" cy="9531"/>
                </a:xfrm>
                <a:custGeom>
                  <a:avLst/>
                  <a:gdLst>
                    <a:gd name="T0" fmla="*/ 1 w 9"/>
                    <a:gd name="T1" fmla="*/ 1 h 8"/>
                    <a:gd name="T2" fmla="*/ 1 w 9"/>
                    <a:gd name="T3" fmla="*/ 1 h 8"/>
                    <a:gd name="T4" fmla="*/ 1 w 9"/>
                    <a:gd name="T5" fmla="*/ 0 h 8"/>
                    <a:gd name="T6" fmla="*/ 1 w 9"/>
                    <a:gd name="T7" fmla="*/ 1 h 8"/>
                    <a:gd name="T8" fmla="*/ 0 w 9"/>
                    <a:gd name="T9" fmla="*/ 2 h 8"/>
                    <a:gd name="T10" fmla="*/ 1 w 9"/>
                    <a:gd name="T11" fmla="*/ 2 h 8"/>
                    <a:gd name="T12" fmla="*/ 1 w 9"/>
                    <a:gd name="T13" fmla="*/ 2 h 8"/>
                    <a:gd name="T14" fmla="*/ 1 w 9"/>
                    <a:gd name="T15" fmla="*/ 2 h 8"/>
                    <a:gd name="T16" fmla="*/ 2 w 9"/>
                    <a:gd name="T17" fmla="*/ 3 h 8"/>
                    <a:gd name="T18" fmla="*/ 2 w 9"/>
                    <a:gd name="T19" fmla="*/ 3 h 8"/>
                    <a:gd name="T20" fmla="*/ 4 w 9"/>
                    <a:gd name="T21" fmla="*/ 3 h 8"/>
                    <a:gd name="T22" fmla="*/ 4 w 9"/>
                    <a:gd name="T23" fmla="*/ 4 h 8"/>
                    <a:gd name="T24" fmla="*/ 4 w 9"/>
                    <a:gd name="T25" fmla="*/ 5 h 8"/>
                    <a:gd name="T26" fmla="*/ 9 w 9"/>
                    <a:gd name="T27" fmla="*/ 8 h 8"/>
                    <a:gd name="T28" fmla="*/ 9 w 9"/>
                    <a:gd name="T29" fmla="*/ 8 h 8"/>
                    <a:gd name="T30" fmla="*/ 9 w 9"/>
                    <a:gd name="T31" fmla="*/ 7 h 8"/>
                    <a:gd name="T32" fmla="*/ 9 w 9"/>
                    <a:gd name="T33" fmla="*/ 7 h 8"/>
                    <a:gd name="T34" fmla="*/ 9 w 9"/>
                    <a:gd name="T35" fmla="*/ 7 h 8"/>
                    <a:gd name="T36" fmla="*/ 6 w 9"/>
                    <a:gd name="T37" fmla="*/ 3 h 8"/>
                    <a:gd name="T38" fmla="*/ 5 w 9"/>
                    <a:gd name="T39" fmla="*/ 3 h 8"/>
                    <a:gd name="T40" fmla="*/ 5 w 9"/>
                    <a:gd name="T41" fmla="*/ 2 h 8"/>
                    <a:gd name="T42" fmla="*/ 5 w 9"/>
                    <a:gd name="T43" fmla="*/ 2 h 8"/>
                    <a:gd name="T44" fmla="*/ 4 w 9"/>
                    <a:gd name="T45" fmla="*/ 2 h 8"/>
                    <a:gd name="T46" fmla="*/ 3 w 9"/>
                    <a:gd name="T47" fmla="*/ 2 h 8"/>
                    <a:gd name="T48" fmla="*/ 2 w 9"/>
                    <a:gd name="T49" fmla="*/ 1 h 8"/>
                    <a:gd name="T50" fmla="*/ 2 w 9"/>
                    <a:gd name="T51" fmla="*/ 1 h 8"/>
                    <a:gd name="T52" fmla="*/ 1 w 9"/>
                    <a:gd name="T53" fmla="*/ 1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9" h="8">
                      <a:moveTo>
                        <a:pt x="1" y="1"/>
                      </a:moveTo>
                      <a:lnTo>
                        <a:pt x="1" y="1"/>
                      </a:lnTo>
                      <a:lnTo>
                        <a:pt x="1" y="0"/>
                      </a:lnTo>
                      <a:lnTo>
                        <a:pt x="1" y="1"/>
                      </a:lnTo>
                      <a:lnTo>
                        <a:pt x="0" y="2"/>
                      </a:lnTo>
                      <a:lnTo>
                        <a:pt x="1" y="2"/>
                      </a:lnTo>
                      <a:lnTo>
                        <a:pt x="1" y="2"/>
                      </a:lnTo>
                      <a:lnTo>
                        <a:pt x="1" y="2"/>
                      </a:lnTo>
                      <a:lnTo>
                        <a:pt x="2" y="3"/>
                      </a:lnTo>
                      <a:lnTo>
                        <a:pt x="2" y="3"/>
                      </a:lnTo>
                      <a:lnTo>
                        <a:pt x="4" y="3"/>
                      </a:lnTo>
                      <a:lnTo>
                        <a:pt x="4" y="4"/>
                      </a:lnTo>
                      <a:lnTo>
                        <a:pt x="4" y="5"/>
                      </a:lnTo>
                      <a:lnTo>
                        <a:pt x="9" y="8"/>
                      </a:lnTo>
                      <a:lnTo>
                        <a:pt x="9" y="8"/>
                      </a:lnTo>
                      <a:lnTo>
                        <a:pt x="9" y="7"/>
                      </a:lnTo>
                      <a:lnTo>
                        <a:pt x="9" y="7"/>
                      </a:lnTo>
                      <a:lnTo>
                        <a:pt x="9" y="7"/>
                      </a:lnTo>
                      <a:lnTo>
                        <a:pt x="6" y="3"/>
                      </a:lnTo>
                      <a:lnTo>
                        <a:pt x="5" y="3"/>
                      </a:lnTo>
                      <a:lnTo>
                        <a:pt x="5" y="2"/>
                      </a:lnTo>
                      <a:lnTo>
                        <a:pt x="5" y="2"/>
                      </a:lnTo>
                      <a:lnTo>
                        <a:pt x="4" y="2"/>
                      </a:lnTo>
                      <a:lnTo>
                        <a:pt x="3" y="2"/>
                      </a:lnTo>
                      <a:lnTo>
                        <a:pt x="2" y="1"/>
                      </a:lnTo>
                      <a:lnTo>
                        <a:pt x="2" y="1"/>
                      </a:lnTo>
                      <a:lnTo>
                        <a:pt x="1" y="1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853" name="Freeform 1366">
                  <a:extLst>
                    <a:ext uri="{FF2B5EF4-FFF2-40B4-BE49-F238E27FC236}">
                      <a16:creationId xmlns:a16="http://schemas.microsoft.com/office/drawing/2014/main" id="{6F88DCE2-2A0D-85C2-2340-04E0CAF9E376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2647221" y="3464037"/>
                  <a:ext cx="3574" cy="2383"/>
                </a:xfrm>
                <a:custGeom>
                  <a:avLst/>
                  <a:gdLst>
                    <a:gd name="T0" fmla="*/ 1 w 3"/>
                    <a:gd name="T1" fmla="*/ 0 h 2"/>
                    <a:gd name="T2" fmla="*/ 1 w 3"/>
                    <a:gd name="T3" fmla="*/ 0 h 2"/>
                    <a:gd name="T4" fmla="*/ 0 w 3"/>
                    <a:gd name="T5" fmla="*/ 0 h 2"/>
                    <a:gd name="T6" fmla="*/ 0 w 3"/>
                    <a:gd name="T7" fmla="*/ 0 h 2"/>
                    <a:gd name="T8" fmla="*/ 0 w 3"/>
                    <a:gd name="T9" fmla="*/ 1 h 2"/>
                    <a:gd name="T10" fmla="*/ 0 w 3"/>
                    <a:gd name="T11" fmla="*/ 1 h 2"/>
                    <a:gd name="T12" fmla="*/ 0 w 3"/>
                    <a:gd name="T13" fmla="*/ 2 h 2"/>
                    <a:gd name="T14" fmla="*/ 0 w 3"/>
                    <a:gd name="T15" fmla="*/ 2 h 2"/>
                    <a:gd name="T16" fmla="*/ 1 w 3"/>
                    <a:gd name="T17" fmla="*/ 2 h 2"/>
                    <a:gd name="T18" fmla="*/ 2 w 3"/>
                    <a:gd name="T19" fmla="*/ 2 h 2"/>
                    <a:gd name="T20" fmla="*/ 2 w 3"/>
                    <a:gd name="T21" fmla="*/ 2 h 2"/>
                    <a:gd name="T22" fmla="*/ 3 w 3"/>
                    <a:gd name="T23" fmla="*/ 2 h 2"/>
                    <a:gd name="T24" fmla="*/ 3 w 3"/>
                    <a:gd name="T25" fmla="*/ 1 h 2"/>
                    <a:gd name="T26" fmla="*/ 2 w 3"/>
                    <a:gd name="T27" fmla="*/ 0 h 2"/>
                    <a:gd name="T28" fmla="*/ 2 w 3"/>
                    <a:gd name="T29" fmla="*/ 0 h 2"/>
                    <a:gd name="T30" fmla="*/ 1 w 3"/>
                    <a:gd name="T31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3" h="2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1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3" y="2"/>
                      </a:lnTo>
                      <a:lnTo>
                        <a:pt x="3" y="1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1" y="0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854" name="Freeform 1367">
                  <a:extLst>
                    <a:ext uri="{FF2B5EF4-FFF2-40B4-BE49-F238E27FC236}">
                      <a16:creationId xmlns:a16="http://schemas.microsoft.com/office/drawing/2014/main" id="{5F3FE0DE-BA5E-3742-1943-E5B0F68B6966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2641264" y="3459271"/>
                  <a:ext cx="4765" cy="4765"/>
                </a:xfrm>
                <a:custGeom>
                  <a:avLst/>
                  <a:gdLst>
                    <a:gd name="T0" fmla="*/ 3 w 6"/>
                    <a:gd name="T1" fmla="*/ 0 h 6"/>
                    <a:gd name="T2" fmla="*/ 3 w 6"/>
                    <a:gd name="T3" fmla="*/ 0 h 6"/>
                    <a:gd name="T4" fmla="*/ 1 w 6"/>
                    <a:gd name="T5" fmla="*/ 1 h 6"/>
                    <a:gd name="T6" fmla="*/ 0 w 6"/>
                    <a:gd name="T7" fmla="*/ 1 h 6"/>
                    <a:gd name="T8" fmla="*/ 0 w 6"/>
                    <a:gd name="T9" fmla="*/ 4 h 6"/>
                    <a:gd name="T10" fmla="*/ 0 w 6"/>
                    <a:gd name="T11" fmla="*/ 5 h 6"/>
                    <a:gd name="T12" fmla="*/ 1 w 6"/>
                    <a:gd name="T13" fmla="*/ 5 h 6"/>
                    <a:gd name="T14" fmla="*/ 2 w 6"/>
                    <a:gd name="T15" fmla="*/ 5 h 6"/>
                    <a:gd name="T16" fmla="*/ 2 w 6"/>
                    <a:gd name="T17" fmla="*/ 6 h 6"/>
                    <a:gd name="T18" fmla="*/ 4 w 6"/>
                    <a:gd name="T19" fmla="*/ 6 h 6"/>
                    <a:gd name="T20" fmla="*/ 5 w 6"/>
                    <a:gd name="T21" fmla="*/ 6 h 6"/>
                    <a:gd name="T22" fmla="*/ 5 w 6"/>
                    <a:gd name="T23" fmla="*/ 6 h 6"/>
                    <a:gd name="T24" fmla="*/ 6 w 6"/>
                    <a:gd name="T25" fmla="*/ 6 h 6"/>
                    <a:gd name="T26" fmla="*/ 6 w 6"/>
                    <a:gd name="T27" fmla="*/ 6 h 6"/>
                    <a:gd name="T28" fmla="*/ 4 w 6"/>
                    <a:gd name="T29" fmla="*/ 0 h 6"/>
                    <a:gd name="T30" fmla="*/ 3 w 6"/>
                    <a:gd name="T31" fmla="*/ 0 h 6"/>
                    <a:gd name="T32" fmla="*/ 3 w 6"/>
                    <a:gd name="T33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" h="6">
                      <a:moveTo>
                        <a:pt x="3" y="0"/>
                      </a:move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4" y="6"/>
                        <a:pt x="4" y="6"/>
                        <a:pt x="4" y="6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6" y="6"/>
                        <a:pt x="6" y="6"/>
                        <a:pt x="6" y="6"/>
                      </a:cubicBezTo>
                      <a:cubicBezTo>
                        <a:pt x="6" y="6"/>
                        <a:pt x="6" y="6"/>
                        <a:pt x="6" y="6"/>
                      </a:cubicBezTo>
                      <a:cubicBezTo>
                        <a:pt x="6" y="5"/>
                        <a:pt x="5" y="1"/>
                        <a:pt x="4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855" name="Freeform 1368">
                  <a:extLst>
                    <a:ext uri="{FF2B5EF4-FFF2-40B4-BE49-F238E27FC236}">
                      <a16:creationId xmlns:a16="http://schemas.microsoft.com/office/drawing/2014/main" id="{63101A83-0132-5312-78A2-67A56A1FED73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2626967" y="3444974"/>
                  <a:ext cx="8340" cy="9531"/>
                </a:xfrm>
                <a:custGeom>
                  <a:avLst/>
                  <a:gdLst>
                    <a:gd name="T0" fmla="*/ 4 w 7"/>
                    <a:gd name="T1" fmla="*/ 0 h 8"/>
                    <a:gd name="T2" fmla="*/ 4 w 7"/>
                    <a:gd name="T3" fmla="*/ 0 h 8"/>
                    <a:gd name="T4" fmla="*/ 1 w 7"/>
                    <a:gd name="T5" fmla="*/ 2 h 8"/>
                    <a:gd name="T6" fmla="*/ 1 w 7"/>
                    <a:gd name="T7" fmla="*/ 2 h 8"/>
                    <a:gd name="T8" fmla="*/ 1 w 7"/>
                    <a:gd name="T9" fmla="*/ 2 h 8"/>
                    <a:gd name="T10" fmla="*/ 0 w 7"/>
                    <a:gd name="T11" fmla="*/ 2 h 8"/>
                    <a:gd name="T12" fmla="*/ 1 w 7"/>
                    <a:gd name="T13" fmla="*/ 4 h 8"/>
                    <a:gd name="T14" fmla="*/ 1 w 7"/>
                    <a:gd name="T15" fmla="*/ 4 h 8"/>
                    <a:gd name="T16" fmla="*/ 1 w 7"/>
                    <a:gd name="T17" fmla="*/ 4 h 8"/>
                    <a:gd name="T18" fmla="*/ 1 w 7"/>
                    <a:gd name="T19" fmla="*/ 5 h 8"/>
                    <a:gd name="T20" fmla="*/ 3 w 7"/>
                    <a:gd name="T21" fmla="*/ 7 h 8"/>
                    <a:gd name="T22" fmla="*/ 4 w 7"/>
                    <a:gd name="T23" fmla="*/ 7 h 8"/>
                    <a:gd name="T24" fmla="*/ 5 w 7"/>
                    <a:gd name="T25" fmla="*/ 8 h 8"/>
                    <a:gd name="T26" fmla="*/ 5 w 7"/>
                    <a:gd name="T27" fmla="*/ 8 h 8"/>
                    <a:gd name="T28" fmla="*/ 5 w 7"/>
                    <a:gd name="T29" fmla="*/ 8 h 8"/>
                    <a:gd name="T30" fmla="*/ 6 w 7"/>
                    <a:gd name="T31" fmla="*/ 7 h 8"/>
                    <a:gd name="T32" fmla="*/ 6 w 7"/>
                    <a:gd name="T33" fmla="*/ 7 h 8"/>
                    <a:gd name="T34" fmla="*/ 7 w 7"/>
                    <a:gd name="T35" fmla="*/ 7 h 8"/>
                    <a:gd name="T36" fmla="*/ 7 w 7"/>
                    <a:gd name="T37" fmla="*/ 6 h 8"/>
                    <a:gd name="T38" fmla="*/ 6 w 7"/>
                    <a:gd name="T39" fmla="*/ 3 h 8"/>
                    <a:gd name="T40" fmla="*/ 6 w 7"/>
                    <a:gd name="T41" fmla="*/ 3 h 8"/>
                    <a:gd name="T42" fmla="*/ 5 w 7"/>
                    <a:gd name="T43" fmla="*/ 2 h 8"/>
                    <a:gd name="T44" fmla="*/ 4 w 7"/>
                    <a:gd name="T45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7" h="8">
                      <a:moveTo>
                        <a:pt x="4" y="0"/>
                      </a:moveTo>
                      <a:lnTo>
                        <a:pt x="4" y="0"/>
                      </a:lnTo>
                      <a:lnTo>
                        <a:pt x="1" y="2"/>
                      </a:lnTo>
                      <a:lnTo>
                        <a:pt x="1" y="2"/>
                      </a:lnTo>
                      <a:lnTo>
                        <a:pt x="1" y="2"/>
                      </a:lnTo>
                      <a:lnTo>
                        <a:pt x="0" y="2"/>
                      </a:lnTo>
                      <a:lnTo>
                        <a:pt x="1" y="4"/>
                      </a:lnTo>
                      <a:lnTo>
                        <a:pt x="1" y="4"/>
                      </a:lnTo>
                      <a:lnTo>
                        <a:pt x="1" y="4"/>
                      </a:lnTo>
                      <a:lnTo>
                        <a:pt x="1" y="5"/>
                      </a:lnTo>
                      <a:lnTo>
                        <a:pt x="3" y="7"/>
                      </a:lnTo>
                      <a:lnTo>
                        <a:pt x="4" y="7"/>
                      </a:lnTo>
                      <a:lnTo>
                        <a:pt x="5" y="8"/>
                      </a:lnTo>
                      <a:lnTo>
                        <a:pt x="5" y="8"/>
                      </a:lnTo>
                      <a:lnTo>
                        <a:pt x="5" y="8"/>
                      </a:lnTo>
                      <a:lnTo>
                        <a:pt x="6" y="7"/>
                      </a:lnTo>
                      <a:lnTo>
                        <a:pt x="6" y="7"/>
                      </a:lnTo>
                      <a:lnTo>
                        <a:pt x="7" y="7"/>
                      </a:lnTo>
                      <a:lnTo>
                        <a:pt x="7" y="6"/>
                      </a:lnTo>
                      <a:lnTo>
                        <a:pt x="6" y="3"/>
                      </a:lnTo>
                      <a:lnTo>
                        <a:pt x="6" y="3"/>
                      </a:lnTo>
                      <a:lnTo>
                        <a:pt x="5" y="2"/>
                      </a:lnTo>
                      <a:lnTo>
                        <a:pt x="4" y="0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856" name="Freeform 1369">
                  <a:extLst>
                    <a:ext uri="{FF2B5EF4-FFF2-40B4-BE49-F238E27FC236}">
                      <a16:creationId xmlns:a16="http://schemas.microsoft.com/office/drawing/2014/main" id="{2F657A3B-505E-01BE-E445-C273A6597187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2605522" y="3390171"/>
                  <a:ext cx="4765" cy="9531"/>
                </a:xfrm>
                <a:custGeom>
                  <a:avLst/>
                  <a:gdLst>
                    <a:gd name="T0" fmla="*/ 3 w 4"/>
                    <a:gd name="T1" fmla="*/ 1 h 8"/>
                    <a:gd name="T2" fmla="*/ 3 w 4"/>
                    <a:gd name="T3" fmla="*/ 0 h 8"/>
                    <a:gd name="T4" fmla="*/ 2 w 4"/>
                    <a:gd name="T5" fmla="*/ 0 h 8"/>
                    <a:gd name="T6" fmla="*/ 1 w 4"/>
                    <a:gd name="T7" fmla="*/ 1 h 8"/>
                    <a:gd name="T8" fmla="*/ 0 w 4"/>
                    <a:gd name="T9" fmla="*/ 2 h 8"/>
                    <a:gd name="T10" fmla="*/ 0 w 4"/>
                    <a:gd name="T11" fmla="*/ 2 h 8"/>
                    <a:gd name="T12" fmla="*/ 0 w 4"/>
                    <a:gd name="T13" fmla="*/ 2 h 8"/>
                    <a:gd name="T14" fmla="*/ 0 w 4"/>
                    <a:gd name="T15" fmla="*/ 3 h 8"/>
                    <a:gd name="T16" fmla="*/ 0 w 4"/>
                    <a:gd name="T17" fmla="*/ 4 h 8"/>
                    <a:gd name="T18" fmla="*/ 1 w 4"/>
                    <a:gd name="T19" fmla="*/ 6 h 8"/>
                    <a:gd name="T20" fmla="*/ 1 w 4"/>
                    <a:gd name="T21" fmla="*/ 7 h 8"/>
                    <a:gd name="T22" fmla="*/ 1 w 4"/>
                    <a:gd name="T23" fmla="*/ 7 h 8"/>
                    <a:gd name="T24" fmla="*/ 4 w 4"/>
                    <a:gd name="T25" fmla="*/ 8 h 8"/>
                    <a:gd name="T26" fmla="*/ 4 w 4"/>
                    <a:gd name="T27" fmla="*/ 8 h 8"/>
                    <a:gd name="T28" fmla="*/ 4 w 4"/>
                    <a:gd name="T29" fmla="*/ 7 h 8"/>
                    <a:gd name="T30" fmla="*/ 4 w 4"/>
                    <a:gd name="T31" fmla="*/ 7 h 8"/>
                    <a:gd name="T32" fmla="*/ 4 w 4"/>
                    <a:gd name="T33" fmla="*/ 6 h 8"/>
                    <a:gd name="T34" fmla="*/ 4 w 4"/>
                    <a:gd name="T35" fmla="*/ 6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4" h="8">
                      <a:moveTo>
                        <a:pt x="3" y="1"/>
                      </a:moveTo>
                      <a:lnTo>
                        <a:pt x="3" y="0"/>
                      </a:lnTo>
                      <a:lnTo>
                        <a:pt x="2" y="0"/>
                      </a:lnTo>
                      <a:lnTo>
                        <a:pt x="1" y="1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3"/>
                      </a:lnTo>
                      <a:lnTo>
                        <a:pt x="0" y="4"/>
                      </a:lnTo>
                      <a:lnTo>
                        <a:pt x="1" y="6"/>
                      </a:lnTo>
                      <a:lnTo>
                        <a:pt x="1" y="7"/>
                      </a:lnTo>
                      <a:lnTo>
                        <a:pt x="1" y="7"/>
                      </a:lnTo>
                      <a:lnTo>
                        <a:pt x="4" y="8"/>
                      </a:lnTo>
                      <a:lnTo>
                        <a:pt x="4" y="8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6"/>
                      </a:lnTo>
                      <a:lnTo>
                        <a:pt x="4" y="6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857" name="Freeform 1370">
                  <a:extLst>
                    <a:ext uri="{FF2B5EF4-FFF2-40B4-BE49-F238E27FC236}">
                      <a16:creationId xmlns:a16="http://schemas.microsoft.com/office/drawing/2014/main" id="{40B6EA75-324C-7ABB-F6D4-C3A3D35378F9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2604331" y="3380640"/>
                  <a:ext cx="4765" cy="9531"/>
                </a:xfrm>
                <a:custGeom>
                  <a:avLst/>
                  <a:gdLst>
                    <a:gd name="T0" fmla="*/ 4 w 4"/>
                    <a:gd name="T1" fmla="*/ 0 h 8"/>
                    <a:gd name="T2" fmla="*/ 4 w 4"/>
                    <a:gd name="T3" fmla="*/ 0 h 8"/>
                    <a:gd name="T4" fmla="*/ 4 w 4"/>
                    <a:gd name="T5" fmla="*/ 0 h 8"/>
                    <a:gd name="T6" fmla="*/ 2 w 4"/>
                    <a:gd name="T7" fmla="*/ 0 h 8"/>
                    <a:gd name="T8" fmla="*/ 2 w 4"/>
                    <a:gd name="T9" fmla="*/ 0 h 8"/>
                    <a:gd name="T10" fmla="*/ 1 w 4"/>
                    <a:gd name="T11" fmla="*/ 0 h 8"/>
                    <a:gd name="T12" fmla="*/ 1 w 4"/>
                    <a:gd name="T13" fmla="*/ 0 h 8"/>
                    <a:gd name="T14" fmla="*/ 1 w 4"/>
                    <a:gd name="T15" fmla="*/ 1 h 8"/>
                    <a:gd name="T16" fmla="*/ 0 w 4"/>
                    <a:gd name="T17" fmla="*/ 2 h 8"/>
                    <a:gd name="T18" fmla="*/ 0 w 4"/>
                    <a:gd name="T19" fmla="*/ 2 h 8"/>
                    <a:gd name="T20" fmla="*/ 0 w 4"/>
                    <a:gd name="T21" fmla="*/ 5 h 8"/>
                    <a:gd name="T22" fmla="*/ 0 w 4"/>
                    <a:gd name="T23" fmla="*/ 5 h 8"/>
                    <a:gd name="T24" fmla="*/ 1 w 4"/>
                    <a:gd name="T25" fmla="*/ 7 h 8"/>
                    <a:gd name="T26" fmla="*/ 1 w 4"/>
                    <a:gd name="T27" fmla="*/ 7 h 8"/>
                    <a:gd name="T28" fmla="*/ 2 w 4"/>
                    <a:gd name="T29" fmla="*/ 8 h 8"/>
                    <a:gd name="T30" fmla="*/ 2 w 4"/>
                    <a:gd name="T31" fmla="*/ 7 h 8"/>
                    <a:gd name="T32" fmla="*/ 3 w 4"/>
                    <a:gd name="T33" fmla="*/ 7 h 8"/>
                    <a:gd name="T34" fmla="*/ 3 w 4"/>
                    <a:gd name="T35" fmla="*/ 7 h 8"/>
                    <a:gd name="T36" fmla="*/ 3 w 4"/>
                    <a:gd name="T37" fmla="*/ 7 h 8"/>
                    <a:gd name="T38" fmla="*/ 4 w 4"/>
                    <a:gd name="T39" fmla="*/ 6 h 8"/>
                    <a:gd name="T40" fmla="*/ 3 w 4"/>
                    <a:gd name="T41" fmla="*/ 6 h 8"/>
                    <a:gd name="T42" fmla="*/ 3 w 4"/>
                    <a:gd name="T43" fmla="*/ 6 h 8"/>
                    <a:gd name="T44" fmla="*/ 3 w 4"/>
                    <a:gd name="T45" fmla="*/ 6 h 8"/>
                    <a:gd name="T46" fmla="*/ 3 w 4"/>
                    <a:gd name="T47" fmla="*/ 5 h 8"/>
                    <a:gd name="T48" fmla="*/ 4 w 4"/>
                    <a:gd name="T49" fmla="*/ 4 h 8"/>
                    <a:gd name="T50" fmla="*/ 4 w 4"/>
                    <a:gd name="T51" fmla="*/ 3 h 8"/>
                    <a:gd name="T52" fmla="*/ 4 w 4"/>
                    <a:gd name="T53" fmla="*/ 3 h 8"/>
                    <a:gd name="T54" fmla="*/ 4 w 4"/>
                    <a:gd name="T55" fmla="*/ 3 h 8"/>
                    <a:gd name="T56" fmla="*/ 4 w 4"/>
                    <a:gd name="T57" fmla="*/ 2 h 8"/>
                    <a:gd name="T58" fmla="*/ 4 w 4"/>
                    <a:gd name="T59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</a:cxnLst>
                  <a:rect l="0" t="0" r="r" b="b"/>
                  <a:pathLst>
                    <a:path w="4" h="8">
                      <a:moveTo>
                        <a:pt x="4" y="0"/>
                      </a:move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1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1" y="7"/>
                      </a:lnTo>
                      <a:lnTo>
                        <a:pt x="1" y="7"/>
                      </a:lnTo>
                      <a:lnTo>
                        <a:pt x="2" y="8"/>
                      </a:lnTo>
                      <a:lnTo>
                        <a:pt x="2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4" y="6"/>
                      </a:lnTo>
                      <a:lnTo>
                        <a:pt x="3" y="6"/>
                      </a:lnTo>
                      <a:lnTo>
                        <a:pt x="3" y="6"/>
                      </a:lnTo>
                      <a:lnTo>
                        <a:pt x="3" y="6"/>
                      </a:lnTo>
                      <a:lnTo>
                        <a:pt x="3" y="5"/>
                      </a:lnTo>
                      <a:lnTo>
                        <a:pt x="4" y="4"/>
                      </a:ln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4" y="2"/>
                      </a:lnTo>
                      <a:lnTo>
                        <a:pt x="4" y="0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858" name="Freeform 1371">
                  <a:extLst>
                    <a:ext uri="{FF2B5EF4-FFF2-40B4-BE49-F238E27FC236}">
                      <a16:creationId xmlns:a16="http://schemas.microsoft.com/office/drawing/2014/main" id="{EE0384E3-2D14-95CA-1845-99B19CDEC90C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2603140" y="3375874"/>
                  <a:ext cx="2383" cy="5956"/>
                </a:xfrm>
                <a:custGeom>
                  <a:avLst/>
                  <a:gdLst>
                    <a:gd name="T0" fmla="*/ 2 w 2"/>
                    <a:gd name="T1" fmla="*/ 1 h 5"/>
                    <a:gd name="T2" fmla="*/ 2 w 2"/>
                    <a:gd name="T3" fmla="*/ 0 h 5"/>
                    <a:gd name="T4" fmla="*/ 2 w 2"/>
                    <a:gd name="T5" fmla="*/ 0 h 5"/>
                    <a:gd name="T6" fmla="*/ 2 w 2"/>
                    <a:gd name="T7" fmla="*/ 0 h 5"/>
                    <a:gd name="T8" fmla="*/ 1 w 2"/>
                    <a:gd name="T9" fmla="*/ 0 h 5"/>
                    <a:gd name="T10" fmla="*/ 1 w 2"/>
                    <a:gd name="T11" fmla="*/ 1 h 5"/>
                    <a:gd name="T12" fmla="*/ 1 w 2"/>
                    <a:gd name="T13" fmla="*/ 1 h 5"/>
                    <a:gd name="T14" fmla="*/ 1 w 2"/>
                    <a:gd name="T15" fmla="*/ 1 h 5"/>
                    <a:gd name="T16" fmla="*/ 0 w 2"/>
                    <a:gd name="T17" fmla="*/ 2 h 5"/>
                    <a:gd name="T18" fmla="*/ 0 w 2"/>
                    <a:gd name="T19" fmla="*/ 2 h 5"/>
                    <a:gd name="T20" fmla="*/ 1 w 2"/>
                    <a:gd name="T21" fmla="*/ 5 h 5"/>
                    <a:gd name="T22" fmla="*/ 1 w 2"/>
                    <a:gd name="T23" fmla="*/ 5 h 5"/>
                    <a:gd name="T24" fmla="*/ 1 w 2"/>
                    <a:gd name="T25" fmla="*/ 5 h 5"/>
                    <a:gd name="T26" fmla="*/ 1 w 2"/>
                    <a:gd name="T27" fmla="*/ 5 h 5"/>
                    <a:gd name="T28" fmla="*/ 1 w 2"/>
                    <a:gd name="T29" fmla="*/ 5 h 5"/>
                    <a:gd name="T30" fmla="*/ 2 w 2"/>
                    <a:gd name="T31" fmla="*/ 3 h 5"/>
                    <a:gd name="T32" fmla="*/ 2 w 2"/>
                    <a:gd name="T33" fmla="*/ 3 h 5"/>
                    <a:gd name="T34" fmla="*/ 2 w 2"/>
                    <a:gd name="T35" fmla="*/ 2 h 5"/>
                    <a:gd name="T36" fmla="*/ 2 w 2"/>
                    <a:gd name="T37" fmla="*/ 1 h 5"/>
                    <a:gd name="T38" fmla="*/ 2 w 2"/>
                    <a:gd name="T39" fmla="*/ 1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2" h="5">
                      <a:moveTo>
                        <a:pt x="2" y="1"/>
                      </a:move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1" y="0"/>
                      </a:ln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1" y="5"/>
                      </a:lnTo>
                      <a:lnTo>
                        <a:pt x="1" y="5"/>
                      </a:lnTo>
                      <a:lnTo>
                        <a:pt x="1" y="5"/>
                      </a:lnTo>
                      <a:lnTo>
                        <a:pt x="1" y="5"/>
                      </a:lnTo>
                      <a:lnTo>
                        <a:pt x="1" y="5"/>
                      </a:lnTo>
                      <a:lnTo>
                        <a:pt x="2" y="3"/>
                      </a:lnTo>
                      <a:lnTo>
                        <a:pt x="2" y="3"/>
                      </a:lnTo>
                      <a:lnTo>
                        <a:pt x="2" y="2"/>
                      </a:lnTo>
                      <a:lnTo>
                        <a:pt x="2" y="1"/>
                      </a:lnTo>
                      <a:lnTo>
                        <a:pt x="2" y="1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859" name="Freeform 1372">
                  <a:extLst>
                    <a:ext uri="{FF2B5EF4-FFF2-40B4-BE49-F238E27FC236}">
                      <a16:creationId xmlns:a16="http://schemas.microsoft.com/office/drawing/2014/main" id="{EC2F136C-6094-0C80-34BF-19D93CB91409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2600757" y="3374683"/>
                  <a:ext cx="3574" cy="3574"/>
                </a:xfrm>
                <a:custGeom>
                  <a:avLst/>
                  <a:gdLst>
                    <a:gd name="T0" fmla="*/ 1 w 3"/>
                    <a:gd name="T1" fmla="*/ 0 h 3"/>
                    <a:gd name="T2" fmla="*/ 1 w 3"/>
                    <a:gd name="T3" fmla="*/ 0 h 3"/>
                    <a:gd name="T4" fmla="*/ 0 w 3"/>
                    <a:gd name="T5" fmla="*/ 1 h 3"/>
                    <a:gd name="T6" fmla="*/ 0 w 3"/>
                    <a:gd name="T7" fmla="*/ 2 h 3"/>
                    <a:gd name="T8" fmla="*/ 1 w 3"/>
                    <a:gd name="T9" fmla="*/ 2 h 3"/>
                    <a:gd name="T10" fmla="*/ 1 w 3"/>
                    <a:gd name="T11" fmla="*/ 3 h 3"/>
                    <a:gd name="T12" fmla="*/ 2 w 3"/>
                    <a:gd name="T13" fmla="*/ 3 h 3"/>
                    <a:gd name="T14" fmla="*/ 3 w 3"/>
                    <a:gd name="T15" fmla="*/ 1 h 3"/>
                    <a:gd name="T16" fmla="*/ 3 w 3"/>
                    <a:gd name="T17" fmla="*/ 1 h 3"/>
                    <a:gd name="T18" fmla="*/ 1 w 3"/>
                    <a:gd name="T1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3" h="3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0" y="2"/>
                      </a:lnTo>
                      <a:lnTo>
                        <a:pt x="1" y="2"/>
                      </a:lnTo>
                      <a:lnTo>
                        <a:pt x="1" y="3"/>
                      </a:lnTo>
                      <a:lnTo>
                        <a:pt x="2" y="3"/>
                      </a:lnTo>
                      <a:lnTo>
                        <a:pt x="3" y="1"/>
                      </a:lnTo>
                      <a:lnTo>
                        <a:pt x="3" y="1"/>
                      </a:lnTo>
                      <a:lnTo>
                        <a:pt x="1" y="0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860" name="Freeform 1373">
                  <a:extLst>
                    <a:ext uri="{FF2B5EF4-FFF2-40B4-BE49-F238E27FC236}">
                      <a16:creationId xmlns:a16="http://schemas.microsoft.com/office/drawing/2014/main" id="{9FF503FB-7667-9659-8D40-3314BC21D9C9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2598373" y="3375874"/>
                  <a:ext cx="2383" cy="2383"/>
                </a:xfrm>
                <a:custGeom>
                  <a:avLst/>
                  <a:gdLst>
                    <a:gd name="T0" fmla="*/ 2 w 2"/>
                    <a:gd name="T1" fmla="*/ 0 h 2"/>
                    <a:gd name="T2" fmla="*/ 2 w 2"/>
                    <a:gd name="T3" fmla="*/ 0 h 2"/>
                    <a:gd name="T4" fmla="*/ 2 w 2"/>
                    <a:gd name="T5" fmla="*/ 0 h 2"/>
                    <a:gd name="T6" fmla="*/ 1 w 2"/>
                    <a:gd name="T7" fmla="*/ 0 h 2"/>
                    <a:gd name="T8" fmla="*/ 1 w 2"/>
                    <a:gd name="T9" fmla="*/ 1 h 2"/>
                    <a:gd name="T10" fmla="*/ 0 w 2"/>
                    <a:gd name="T11" fmla="*/ 1 h 2"/>
                    <a:gd name="T12" fmla="*/ 1 w 2"/>
                    <a:gd name="T13" fmla="*/ 1 h 2"/>
                    <a:gd name="T14" fmla="*/ 1 w 2"/>
                    <a:gd name="T15" fmla="*/ 2 h 2"/>
                    <a:gd name="T16" fmla="*/ 2 w 2"/>
                    <a:gd name="T17" fmla="*/ 2 h 2"/>
                    <a:gd name="T18" fmla="*/ 2 w 2"/>
                    <a:gd name="T19" fmla="*/ 1 h 2"/>
                    <a:gd name="T20" fmla="*/ 2 w 2"/>
                    <a:gd name="T21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1" y="0"/>
                      </a:lnTo>
                      <a:lnTo>
                        <a:pt x="1" y="1"/>
                      </a:lnTo>
                      <a:lnTo>
                        <a:pt x="0" y="1"/>
                      </a:lnTo>
                      <a:lnTo>
                        <a:pt x="1" y="1"/>
                      </a:lnTo>
                      <a:lnTo>
                        <a:pt x="1" y="2"/>
                      </a:lnTo>
                      <a:lnTo>
                        <a:pt x="2" y="2"/>
                      </a:lnTo>
                      <a:lnTo>
                        <a:pt x="2" y="1"/>
                      </a:lnTo>
                      <a:lnTo>
                        <a:pt x="2" y="0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861" name="Freeform 1374">
                  <a:extLst>
                    <a:ext uri="{FF2B5EF4-FFF2-40B4-BE49-F238E27FC236}">
                      <a16:creationId xmlns:a16="http://schemas.microsoft.com/office/drawing/2014/main" id="{F4624D27-92D5-FD13-78E9-43BACA78CFAB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3518123" y="3198358"/>
                  <a:ext cx="3574" cy="5956"/>
                </a:xfrm>
                <a:custGeom>
                  <a:avLst/>
                  <a:gdLst>
                    <a:gd name="T0" fmla="*/ 2 w 3"/>
                    <a:gd name="T1" fmla="*/ 1 h 5"/>
                    <a:gd name="T2" fmla="*/ 2 w 3"/>
                    <a:gd name="T3" fmla="*/ 0 h 5"/>
                    <a:gd name="T4" fmla="*/ 2 w 3"/>
                    <a:gd name="T5" fmla="*/ 0 h 5"/>
                    <a:gd name="T6" fmla="*/ 2 w 3"/>
                    <a:gd name="T7" fmla="*/ 0 h 5"/>
                    <a:gd name="T8" fmla="*/ 2 w 3"/>
                    <a:gd name="T9" fmla="*/ 0 h 5"/>
                    <a:gd name="T10" fmla="*/ 1 w 3"/>
                    <a:gd name="T11" fmla="*/ 1 h 5"/>
                    <a:gd name="T12" fmla="*/ 1 w 3"/>
                    <a:gd name="T13" fmla="*/ 2 h 5"/>
                    <a:gd name="T14" fmla="*/ 1 w 3"/>
                    <a:gd name="T15" fmla="*/ 2 h 5"/>
                    <a:gd name="T16" fmla="*/ 1 w 3"/>
                    <a:gd name="T17" fmla="*/ 2 h 5"/>
                    <a:gd name="T18" fmla="*/ 0 w 3"/>
                    <a:gd name="T19" fmla="*/ 4 h 5"/>
                    <a:gd name="T20" fmla="*/ 0 w 3"/>
                    <a:gd name="T21" fmla="*/ 4 h 5"/>
                    <a:gd name="T22" fmla="*/ 1 w 3"/>
                    <a:gd name="T23" fmla="*/ 5 h 5"/>
                    <a:gd name="T24" fmla="*/ 2 w 3"/>
                    <a:gd name="T25" fmla="*/ 3 h 5"/>
                    <a:gd name="T26" fmla="*/ 2 w 3"/>
                    <a:gd name="T27" fmla="*/ 3 h 5"/>
                    <a:gd name="T28" fmla="*/ 2 w 3"/>
                    <a:gd name="T29" fmla="*/ 3 h 5"/>
                    <a:gd name="T30" fmla="*/ 3 w 3"/>
                    <a:gd name="T31" fmla="*/ 3 h 5"/>
                    <a:gd name="T32" fmla="*/ 2 w 3"/>
                    <a:gd name="T33" fmla="*/ 2 h 5"/>
                    <a:gd name="T34" fmla="*/ 2 w 3"/>
                    <a:gd name="T35" fmla="*/ 1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3" h="5">
                      <a:moveTo>
                        <a:pt x="2" y="1"/>
                      </a:move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1" y="1"/>
                      </a:lnTo>
                      <a:lnTo>
                        <a:pt x="1" y="2"/>
                      </a:lnTo>
                      <a:lnTo>
                        <a:pt x="1" y="2"/>
                      </a:lnTo>
                      <a:lnTo>
                        <a:pt x="1" y="2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1" y="5"/>
                      </a:lnTo>
                      <a:lnTo>
                        <a:pt x="2" y="3"/>
                      </a:lnTo>
                      <a:lnTo>
                        <a:pt x="2" y="3"/>
                      </a:lnTo>
                      <a:lnTo>
                        <a:pt x="2" y="3"/>
                      </a:lnTo>
                      <a:lnTo>
                        <a:pt x="3" y="3"/>
                      </a:lnTo>
                      <a:lnTo>
                        <a:pt x="2" y="2"/>
                      </a:lnTo>
                      <a:lnTo>
                        <a:pt x="2" y="1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862" name="Freeform 1375">
                  <a:extLst>
                    <a:ext uri="{FF2B5EF4-FFF2-40B4-BE49-F238E27FC236}">
                      <a16:creationId xmlns:a16="http://schemas.microsoft.com/office/drawing/2014/main" id="{AFCA70FC-3A7A-0FC6-9CF0-3354940E2DBF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3519314" y="3288903"/>
                  <a:ext cx="15488" cy="5956"/>
                </a:xfrm>
                <a:custGeom>
                  <a:avLst/>
                  <a:gdLst>
                    <a:gd name="T0" fmla="*/ 12 w 13"/>
                    <a:gd name="T1" fmla="*/ 1 h 5"/>
                    <a:gd name="T2" fmla="*/ 13 w 13"/>
                    <a:gd name="T3" fmla="*/ 1 h 5"/>
                    <a:gd name="T4" fmla="*/ 13 w 13"/>
                    <a:gd name="T5" fmla="*/ 0 h 5"/>
                    <a:gd name="T6" fmla="*/ 13 w 13"/>
                    <a:gd name="T7" fmla="*/ 0 h 5"/>
                    <a:gd name="T8" fmla="*/ 13 w 13"/>
                    <a:gd name="T9" fmla="*/ 0 h 5"/>
                    <a:gd name="T10" fmla="*/ 12 w 13"/>
                    <a:gd name="T11" fmla="*/ 0 h 5"/>
                    <a:gd name="T12" fmla="*/ 12 w 13"/>
                    <a:gd name="T13" fmla="*/ 0 h 5"/>
                    <a:gd name="T14" fmla="*/ 12 w 13"/>
                    <a:gd name="T15" fmla="*/ 0 h 5"/>
                    <a:gd name="T16" fmla="*/ 11 w 13"/>
                    <a:gd name="T17" fmla="*/ 0 h 5"/>
                    <a:gd name="T18" fmla="*/ 9 w 13"/>
                    <a:gd name="T19" fmla="*/ 1 h 5"/>
                    <a:gd name="T20" fmla="*/ 7 w 13"/>
                    <a:gd name="T21" fmla="*/ 1 h 5"/>
                    <a:gd name="T22" fmla="*/ 5 w 13"/>
                    <a:gd name="T23" fmla="*/ 1 h 5"/>
                    <a:gd name="T24" fmla="*/ 3 w 13"/>
                    <a:gd name="T25" fmla="*/ 2 h 5"/>
                    <a:gd name="T26" fmla="*/ 2 w 13"/>
                    <a:gd name="T27" fmla="*/ 3 h 5"/>
                    <a:gd name="T28" fmla="*/ 1 w 13"/>
                    <a:gd name="T29" fmla="*/ 4 h 5"/>
                    <a:gd name="T30" fmla="*/ 1 w 13"/>
                    <a:gd name="T31" fmla="*/ 4 h 5"/>
                    <a:gd name="T32" fmla="*/ 0 w 13"/>
                    <a:gd name="T33" fmla="*/ 5 h 5"/>
                    <a:gd name="T34" fmla="*/ 1 w 13"/>
                    <a:gd name="T35" fmla="*/ 5 h 5"/>
                    <a:gd name="T36" fmla="*/ 3 w 13"/>
                    <a:gd name="T37" fmla="*/ 4 h 5"/>
                    <a:gd name="T38" fmla="*/ 3 w 13"/>
                    <a:gd name="T39" fmla="*/ 4 h 5"/>
                    <a:gd name="T40" fmla="*/ 3 w 13"/>
                    <a:gd name="T41" fmla="*/ 3 h 5"/>
                    <a:gd name="T42" fmla="*/ 5 w 13"/>
                    <a:gd name="T43" fmla="*/ 2 h 5"/>
                    <a:gd name="T44" fmla="*/ 7 w 13"/>
                    <a:gd name="T45" fmla="*/ 2 h 5"/>
                    <a:gd name="T46" fmla="*/ 8 w 13"/>
                    <a:gd name="T47" fmla="*/ 2 h 5"/>
                    <a:gd name="T48" fmla="*/ 8 w 13"/>
                    <a:gd name="T49" fmla="*/ 2 h 5"/>
                    <a:gd name="T50" fmla="*/ 9 w 13"/>
                    <a:gd name="T51" fmla="*/ 1 h 5"/>
                    <a:gd name="T52" fmla="*/ 9 w 13"/>
                    <a:gd name="T53" fmla="*/ 1 h 5"/>
                    <a:gd name="T54" fmla="*/ 11 w 13"/>
                    <a:gd name="T55" fmla="*/ 1 h 5"/>
                    <a:gd name="T56" fmla="*/ 11 w 13"/>
                    <a:gd name="T57" fmla="*/ 1 h 5"/>
                    <a:gd name="T58" fmla="*/ 12 w 13"/>
                    <a:gd name="T59" fmla="*/ 1 h 5"/>
                    <a:gd name="T60" fmla="*/ 12 w 13"/>
                    <a:gd name="T61" fmla="*/ 1 h 5"/>
                    <a:gd name="T62" fmla="*/ 12 w 13"/>
                    <a:gd name="T63" fmla="*/ 1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13" h="5">
                      <a:moveTo>
                        <a:pt x="12" y="1"/>
                      </a:moveTo>
                      <a:lnTo>
                        <a:pt x="13" y="1"/>
                      </a:lnTo>
                      <a:lnTo>
                        <a:pt x="13" y="0"/>
                      </a:lnTo>
                      <a:lnTo>
                        <a:pt x="13" y="0"/>
                      </a:lnTo>
                      <a:lnTo>
                        <a:pt x="13" y="0"/>
                      </a:lnTo>
                      <a:lnTo>
                        <a:pt x="12" y="0"/>
                      </a:lnTo>
                      <a:lnTo>
                        <a:pt x="12" y="0"/>
                      </a:lnTo>
                      <a:lnTo>
                        <a:pt x="12" y="0"/>
                      </a:lnTo>
                      <a:lnTo>
                        <a:pt x="11" y="0"/>
                      </a:lnTo>
                      <a:lnTo>
                        <a:pt x="9" y="1"/>
                      </a:lnTo>
                      <a:lnTo>
                        <a:pt x="7" y="1"/>
                      </a:lnTo>
                      <a:lnTo>
                        <a:pt x="5" y="1"/>
                      </a:lnTo>
                      <a:lnTo>
                        <a:pt x="3" y="2"/>
                      </a:lnTo>
                      <a:lnTo>
                        <a:pt x="2" y="3"/>
                      </a:lnTo>
                      <a:lnTo>
                        <a:pt x="1" y="4"/>
                      </a:lnTo>
                      <a:lnTo>
                        <a:pt x="1" y="4"/>
                      </a:lnTo>
                      <a:lnTo>
                        <a:pt x="0" y="5"/>
                      </a:lnTo>
                      <a:lnTo>
                        <a:pt x="1" y="5"/>
                      </a:ln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3" y="3"/>
                      </a:lnTo>
                      <a:lnTo>
                        <a:pt x="5" y="2"/>
                      </a:lnTo>
                      <a:lnTo>
                        <a:pt x="7" y="2"/>
                      </a:lnTo>
                      <a:lnTo>
                        <a:pt x="8" y="2"/>
                      </a:lnTo>
                      <a:lnTo>
                        <a:pt x="8" y="2"/>
                      </a:lnTo>
                      <a:lnTo>
                        <a:pt x="9" y="1"/>
                      </a:lnTo>
                      <a:lnTo>
                        <a:pt x="9" y="1"/>
                      </a:lnTo>
                      <a:lnTo>
                        <a:pt x="11" y="1"/>
                      </a:lnTo>
                      <a:lnTo>
                        <a:pt x="11" y="1"/>
                      </a:lnTo>
                      <a:lnTo>
                        <a:pt x="12" y="1"/>
                      </a:lnTo>
                      <a:lnTo>
                        <a:pt x="12" y="1"/>
                      </a:lnTo>
                      <a:lnTo>
                        <a:pt x="12" y="1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</p:grpSp>
        </p:grpSp>
        <p:grpSp>
          <p:nvGrpSpPr>
            <p:cNvPr id="8" name="Group 13">
              <a:extLst>
                <a:ext uri="{FF2B5EF4-FFF2-40B4-BE49-F238E27FC236}">
                  <a16:creationId xmlns:a16="http://schemas.microsoft.com/office/drawing/2014/main" id="{86BEAFE1-1E14-48DF-566C-2985F9493629}"/>
                </a:ext>
              </a:extLst>
            </p:cNvPr>
            <p:cNvGrpSpPr/>
            <p:nvPr/>
          </p:nvGrpSpPr>
          <p:grpSpPr bwMode="gray">
            <a:xfrm>
              <a:off x="2919976" y="4166799"/>
              <a:ext cx="1727485" cy="2109050"/>
              <a:chOff x="3011417" y="4169657"/>
              <a:chExt cx="1727485" cy="2109050"/>
            </a:xfrm>
            <a:grpFill/>
          </p:grpSpPr>
          <p:sp>
            <p:nvSpPr>
              <p:cNvPr id="396" name="Freeform 121">
                <a:extLst>
                  <a:ext uri="{FF2B5EF4-FFF2-40B4-BE49-F238E27FC236}">
                    <a16:creationId xmlns:a16="http://schemas.microsoft.com/office/drawing/2014/main" id="{DF51B957-D293-530D-9503-6E2800FC7B7C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3786302" y="4853073"/>
                <a:ext cx="117605" cy="131979"/>
              </a:xfrm>
              <a:custGeom>
                <a:avLst/>
                <a:gdLst>
                  <a:gd name="T0" fmla="*/ 32 w 90"/>
                  <a:gd name="T1" fmla="*/ 2 h 101"/>
                  <a:gd name="T2" fmla="*/ 42 w 90"/>
                  <a:gd name="T3" fmla="*/ 6 h 101"/>
                  <a:gd name="T4" fmla="*/ 54 w 90"/>
                  <a:gd name="T5" fmla="*/ 13 h 101"/>
                  <a:gd name="T6" fmla="*/ 56 w 90"/>
                  <a:gd name="T7" fmla="*/ 17 h 101"/>
                  <a:gd name="T8" fmla="*/ 60 w 90"/>
                  <a:gd name="T9" fmla="*/ 19 h 101"/>
                  <a:gd name="T10" fmla="*/ 64 w 90"/>
                  <a:gd name="T11" fmla="*/ 18 h 101"/>
                  <a:gd name="T12" fmla="*/ 73 w 90"/>
                  <a:gd name="T13" fmla="*/ 19 h 101"/>
                  <a:gd name="T14" fmla="*/ 75 w 90"/>
                  <a:gd name="T15" fmla="*/ 17 h 101"/>
                  <a:gd name="T16" fmla="*/ 78 w 90"/>
                  <a:gd name="T17" fmla="*/ 17 h 101"/>
                  <a:gd name="T18" fmla="*/ 82 w 90"/>
                  <a:gd name="T19" fmla="*/ 20 h 101"/>
                  <a:gd name="T20" fmla="*/ 88 w 90"/>
                  <a:gd name="T21" fmla="*/ 23 h 101"/>
                  <a:gd name="T22" fmla="*/ 84 w 90"/>
                  <a:gd name="T23" fmla="*/ 24 h 101"/>
                  <a:gd name="T24" fmla="*/ 85 w 90"/>
                  <a:gd name="T25" fmla="*/ 26 h 101"/>
                  <a:gd name="T26" fmla="*/ 87 w 90"/>
                  <a:gd name="T27" fmla="*/ 31 h 101"/>
                  <a:gd name="T28" fmla="*/ 90 w 90"/>
                  <a:gd name="T29" fmla="*/ 37 h 101"/>
                  <a:gd name="T30" fmla="*/ 87 w 90"/>
                  <a:gd name="T31" fmla="*/ 37 h 101"/>
                  <a:gd name="T32" fmla="*/ 81 w 90"/>
                  <a:gd name="T33" fmla="*/ 49 h 101"/>
                  <a:gd name="T34" fmla="*/ 75 w 90"/>
                  <a:gd name="T35" fmla="*/ 55 h 101"/>
                  <a:gd name="T36" fmla="*/ 69 w 90"/>
                  <a:gd name="T37" fmla="*/ 61 h 101"/>
                  <a:gd name="T38" fmla="*/ 62 w 90"/>
                  <a:gd name="T39" fmla="*/ 64 h 101"/>
                  <a:gd name="T40" fmla="*/ 46 w 90"/>
                  <a:gd name="T41" fmla="*/ 70 h 101"/>
                  <a:gd name="T42" fmla="*/ 43 w 90"/>
                  <a:gd name="T43" fmla="*/ 72 h 101"/>
                  <a:gd name="T44" fmla="*/ 42 w 90"/>
                  <a:gd name="T45" fmla="*/ 78 h 101"/>
                  <a:gd name="T46" fmla="*/ 40 w 90"/>
                  <a:gd name="T47" fmla="*/ 79 h 101"/>
                  <a:gd name="T48" fmla="*/ 38 w 90"/>
                  <a:gd name="T49" fmla="*/ 77 h 101"/>
                  <a:gd name="T50" fmla="*/ 34 w 90"/>
                  <a:gd name="T51" fmla="*/ 84 h 101"/>
                  <a:gd name="T52" fmla="*/ 33 w 90"/>
                  <a:gd name="T53" fmla="*/ 94 h 101"/>
                  <a:gd name="T54" fmla="*/ 33 w 90"/>
                  <a:gd name="T55" fmla="*/ 96 h 101"/>
                  <a:gd name="T56" fmla="*/ 28 w 90"/>
                  <a:gd name="T57" fmla="*/ 99 h 101"/>
                  <a:gd name="T58" fmla="*/ 22 w 90"/>
                  <a:gd name="T59" fmla="*/ 101 h 101"/>
                  <a:gd name="T60" fmla="*/ 20 w 90"/>
                  <a:gd name="T61" fmla="*/ 96 h 101"/>
                  <a:gd name="T62" fmla="*/ 17 w 90"/>
                  <a:gd name="T63" fmla="*/ 94 h 101"/>
                  <a:gd name="T64" fmla="*/ 13 w 90"/>
                  <a:gd name="T65" fmla="*/ 93 h 101"/>
                  <a:gd name="T66" fmla="*/ 9 w 90"/>
                  <a:gd name="T67" fmla="*/ 92 h 101"/>
                  <a:gd name="T68" fmla="*/ 6 w 90"/>
                  <a:gd name="T69" fmla="*/ 94 h 101"/>
                  <a:gd name="T70" fmla="*/ 4 w 90"/>
                  <a:gd name="T71" fmla="*/ 89 h 101"/>
                  <a:gd name="T72" fmla="*/ 4 w 90"/>
                  <a:gd name="T73" fmla="*/ 86 h 101"/>
                  <a:gd name="T74" fmla="*/ 8 w 90"/>
                  <a:gd name="T75" fmla="*/ 85 h 101"/>
                  <a:gd name="T76" fmla="*/ 9 w 90"/>
                  <a:gd name="T77" fmla="*/ 81 h 101"/>
                  <a:gd name="T78" fmla="*/ 8 w 90"/>
                  <a:gd name="T79" fmla="*/ 77 h 101"/>
                  <a:gd name="T80" fmla="*/ 7 w 90"/>
                  <a:gd name="T81" fmla="*/ 76 h 101"/>
                  <a:gd name="T82" fmla="*/ 11 w 90"/>
                  <a:gd name="T83" fmla="*/ 75 h 101"/>
                  <a:gd name="T84" fmla="*/ 15 w 90"/>
                  <a:gd name="T85" fmla="*/ 71 h 101"/>
                  <a:gd name="T86" fmla="*/ 17 w 90"/>
                  <a:gd name="T87" fmla="*/ 63 h 101"/>
                  <a:gd name="T88" fmla="*/ 15 w 90"/>
                  <a:gd name="T89" fmla="*/ 60 h 101"/>
                  <a:gd name="T90" fmla="*/ 13 w 90"/>
                  <a:gd name="T91" fmla="*/ 58 h 101"/>
                  <a:gd name="T92" fmla="*/ 8 w 90"/>
                  <a:gd name="T93" fmla="*/ 64 h 101"/>
                  <a:gd name="T94" fmla="*/ 6 w 90"/>
                  <a:gd name="T95" fmla="*/ 62 h 101"/>
                  <a:gd name="T96" fmla="*/ 0 w 90"/>
                  <a:gd name="T97" fmla="*/ 58 h 101"/>
                  <a:gd name="T98" fmla="*/ 0 w 90"/>
                  <a:gd name="T99" fmla="*/ 49 h 101"/>
                  <a:gd name="T100" fmla="*/ 0 w 90"/>
                  <a:gd name="T101" fmla="*/ 38 h 101"/>
                  <a:gd name="T102" fmla="*/ 4 w 90"/>
                  <a:gd name="T103" fmla="*/ 36 h 101"/>
                  <a:gd name="T104" fmla="*/ 7 w 90"/>
                  <a:gd name="T105" fmla="*/ 29 h 101"/>
                  <a:gd name="T106" fmla="*/ 11 w 90"/>
                  <a:gd name="T107" fmla="*/ 22 h 101"/>
                  <a:gd name="T108" fmla="*/ 12 w 90"/>
                  <a:gd name="T109" fmla="*/ 19 h 101"/>
                  <a:gd name="T110" fmla="*/ 12 w 90"/>
                  <a:gd name="T111" fmla="*/ 11 h 101"/>
                  <a:gd name="T112" fmla="*/ 19 w 90"/>
                  <a:gd name="T113" fmla="*/ 9 h 101"/>
                  <a:gd name="T114" fmla="*/ 20 w 90"/>
                  <a:gd name="T115" fmla="*/ 8 h 101"/>
                  <a:gd name="T116" fmla="*/ 25 w 90"/>
                  <a:gd name="T117" fmla="*/ 4 h 101"/>
                  <a:gd name="T118" fmla="*/ 29 w 90"/>
                  <a:gd name="T119" fmla="*/ 3 h 101"/>
                  <a:gd name="T120" fmla="*/ 31 w 90"/>
                  <a:gd name="T121" fmla="*/ 0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90" h="101">
                    <a:moveTo>
                      <a:pt x="31" y="0"/>
                    </a:moveTo>
                    <a:lnTo>
                      <a:pt x="32" y="2"/>
                    </a:lnTo>
                    <a:lnTo>
                      <a:pt x="33" y="2"/>
                    </a:lnTo>
                    <a:lnTo>
                      <a:pt x="42" y="6"/>
                    </a:lnTo>
                    <a:lnTo>
                      <a:pt x="51" y="11"/>
                    </a:lnTo>
                    <a:lnTo>
                      <a:pt x="54" y="13"/>
                    </a:lnTo>
                    <a:lnTo>
                      <a:pt x="55" y="15"/>
                    </a:lnTo>
                    <a:lnTo>
                      <a:pt x="56" y="17"/>
                    </a:lnTo>
                    <a:lnTo>
                      <a:pt x="56" y="19"/>
                    </a:lnTo>
                    <a:lnTo>
                      <a:pt x="60" y="19"/>
                    </a:lnTo>
                    <a:lnTo>
                      <a:pt x="63" y="18"/>
                    </a:lnTo>
                    <a:lnTo>
                      <a:pt x="64" y="18"/>
                    </a:lnTo>
                    <a:lnTo>
                      <a:pt x="70" y="19"/>
                    </a:lnTo>
                    <a:lnTo>
                      <a:pt x="73" y="19"/>
                    </a:lnTo>
                    <a:lnTo>
                      <a:pt x="73" y="19"/>
                    </a:lnTo>
                    <a:lnTo>
                      <a:pt x="75" y="17"/>
                    </a:lnTo>
                    <a:lnTo>
                      <a:pt x="76" y="16"/>
                    </a:lnTo>
                    <a:lnTo>
                      <a:pt x="78" y="17"/>
                    </a:lnTo>
                    <a:lnTo>
                      <a:pt x="80" y="19"/>
                    </a:lnTo>
                    <a:lnTo>
                      <a:pt x="82" y="20"/>
                    </a:lnTo>
                    <a:lnTo>
                      <a:pt x="86" y="23"/>
                    </a:lnTo>
                    <a:lnTo>
                      <a:pt x="88" y="23"/>
                    </a:lnTo>
                    <a:lnTo>
                      <a:pt x="87" y="24"/>
                    </a:lnTo>
                    <a:lnTo>
                      <a:pt x="84" y="24"/>
                    </a:lnTo>
                    <a:lnTo>
                      <a:pt x="84" y="26"/>
                    </a:lnTo>
                    <a:lnTo>
                      <a:pt x="85" y="26"/>
                    </a:lnTo>
                    <a:lnTo>
                      <a:pt x="85" y="28"/>
                    </a:lnTo>
                    <a:lnTo>
                      <a:pt x="87" y="31"/>
                    </a:lnTo>
                    <a:lnTo>
                      <a:pt x="87" y="32"/>
                    </a:lnTo>
                    <a:lnTo>
                      <a:pt x="90" y="37"/>
                    </a:lnTo>
                    <a:lnTo>
                      <a:pt x="89" y="37"/>
                    </a:lnTo>
                    <a:lnTo>
                      <a:pt x="87" y="37"/>
                    </a:lnTo>
                    <a:lnTo>
                      <a:pt x="85" y="42"/>
                    </a:lnTo>
                    <a:lnTo>
                      <a:pt x="81" y="49"/>
                    </a:lnTo>
                    <a:lnTo>
                      <a:pt x="77" y="53"/>
                    </a:lnTo>
                    <a:lnTo>
                      <a:pt x="75" y="55"/>
                    </a:lnTo>
                    <a:lnTo>
                      <a:pt x="72" y="58"/>
                    </a:lnTo>
                    <a:lnTo>
                      <a:pt x="69" y="61"/>
                    </a:lnTo>
                    <a:lnTo>
                      <a:pt x="67" y="63"/>
                    </a:lnTo>
                    <a:lnTo>
                      <a:pt x="62" y="64"/>
                    </a:lnTo>
                    <a:lnTo>
                      <a:pt x="52" y="68"/>
                    </a:lnTo>
                    <a:lnTo>
                      <a:pt x="46" y="70"/>
                    </a:lnTo>
                    <a:lnTo>
                      <a:pt x="45" y="71"/>
                    </a:lnTo>
                    <a:lnTo>
                      <a:pt x="43" y="72"/>
                    </a:lnTo>
                    <a:lnTo>
                      <a:pt x="42" y="75"/>
                    </a:lnTo>
                    <a:lnTo>
                      <a:pt x="42" y="78"/>
                    </a:lnTo>
                    <a:lnTo>
                      <a:pt x="41" y="79"/>
                    </a:lnTo>
                    <a:lnTo>
                      <a:pt x="40" y="79"/>
                    </a:lnTo>
                    <a:lnTo>
                      <a:pt x="39" y="77"/>
                    </a:lnTo>
                    <a:lnTo>
                      <a:pt x="38" y="77"/>
                    </a:lnTo>
                    <a:lnTo>
                      <a:pt x="38" y="78"/>
                    </a:lnTo>
                    <a:lnTo>
                      <a:pt x="34" y="84"/>
                    </a:lnTo>
                    <a:lnTo>
                      <a:pt x="34" y="88"/>
                    </a:lnTo>
                    <a:lnTo>
                      <a:pt x="33" y="94"/>
                    </a:lnTo>
                    <a:lnTo>
                      <a:pt x="33" y="95"/>
                    </a:lnTo>
                    <a:lnTo>
                      <a:pt x="33" y="96"/>
                    </a:lnTo>
                    <a:lnTo>
                      <a:pt x="30" y="97"/>
                    </a:lnTo>
                    <a:lnTo>
                      <a:pt x="28" y="99"/>
                    </a:lnTo>
                    <a:lnTo>
                      <a:pt x="25" y="101"/>
                    </a:lnTo>
                    <a:lnTo>
                      <a:pt x="22" y="101"/>
                    </a:lnTo>
                    <a:lnTo>
                      <a:pt x="21" y="98"/>
                    </a:lnTo>
                    <a:lnTo>
                      <a:pt x="20" y="96"/>
                    </a:lnTo>
                    <a:lnTo>
                      <a:pt x="19" y="94"/>
                    </a:lnTo>
                    <a:lnTo>
                      <a:pt x="17" y="94"/>
                    </a:lnTo>
                    <a:lnTo>
                      <a:pt x="14" y="94"/>
                    </a:lnTo>
                    <a:lnTo>
                      <a:pt x="13" y="93"/>
                    </a:lnTo>
                    <a:lnTo>
                      <a:pt x="12" y="92"/>
                    </a:lnTo>
                    <a:lnTo>
                      <a:pt x="9" y="92"/>
                    </a:lnTo>
                    <a:lnTo>
                      <a:pt x="7" y="93"/>
                    </a:lnTo>
                    <a:lnTo>
                      <a:pt x="6" y="94"/>
                    </a:lnTo>
                    <a:lnTo>
                      <a:pt x="5" y="93"/>
                    </a:lnTo>
                    <a:lnTo>
                      <a:pt x="4" y="89"/>
                    </a:lnTo>
                    <a:lnTo>
                      <a:pt x="4" y="88"/>
                    </a:lnTo>
                    <a:lnTo>
                      <a:pt x="4" y="86"/>
                    </a:lnTo>
                    <a:lnTo>
                      <a:pt x="5" y="85"/>
                    </a:lnTo>
                    <a:lnTo>
                      <a:pt x="8" y="85"/>
                    </a:lnTo>
                    <a:lnTo>
                      <a:pt x="9" y="83"/>
                    </a:lnTo>
                    <a:lnTo>
                      <a:pt x="9" y="81"/>
                    </a:lnTo>
                    <a:lnTo>
                      <a:pt x="8" y="80"/>
                    </a:lnTo>
                    <a:lnTo>
                      <a:pt x="8" y="77"/>
                    </a:lnTo>
                    <a:lnTo>
                      <a:pt x="7" y="77"/>
                    </a:lnTo>
                    <a:lnTo>
                      <a:pt x="7" y="76"/>
                    </a:lnTo>
                    <a:lnTo>
                      <a:pt x="8" y="76"/>
                    </a:lnTo>
                    <a:lnTo>
                      <a:pt x="11" y="75"/>
                    </a:lnTo>
                    <a:lnTo>
                      <a:pt x="13" y="73"/>
                    </a:lnTo>
                    <a:lnTo>
                      <a:pt x="15" y="71"/>
                    </a:lnTo>
                    <a:lnTo>
                      <a:pt x="16" y="69"/>
                    </a:lnTo>
                    <a:lnTo>
                      <a:pt x="17" y="63"/>
                    </a:lnTo>
                    <a:lnTo>
                      <a:pt x="16" y="61"/>
                    </a:lnTo>
                    <a:lnTo>
                      <a:pt x="15" y="60"/>
                    </a:lnTo>
                    <a:lnTo>
                      <a:pt x="15" y="56"/>
                    </a:lnTo>
                    <a:lnTo>
                      <a:pt x="13" y="58"/>
                    </a:lnTo>
                    <a:lnTo>
                      <a:pt x="11" y="62"/>
                    </a:lnTo>
                    <a:lnTo>
                      <a:pt x="8" y="64"/>
                    </a:lnTo>
                    <a:lnTo>
                      <a:pt x="7" y="63"/>
                    </a:lnTo>
                    <a:lnTo>
                      <a:pt x="6" y="62"/>
                    </a:lnTo>
                    <a:lnTo>
                      <a:pt x="3" y="60"/>
                    </a:lnTo>
                    <a:lnTo>
                      <a:pt x="0" y="58"/>
                    </a:lnTo>
                    <a:lnTo>
                      <a:pt x="0" y="51"/>
                    </a:lnTo>
                    <a:lnTo>
                      <a:pt x="0" y="49"/>
                    </a:lnTo>
                    <a:lnTo>
                      <a:pt x="0" y="46"/>
                    </a:lnTo>
                    <a:lnTo>
                      <a:pt x="0" y="38"/>
                    </a:lnTo>
                    <a:lnTo>
                      <a:pt x="1" y="37"/>
                    </a:lnTo>
                    <a:lnTo>
                      <a:pt x="4" y="36"/>
                    </a:lnTo>
                    <a:lnTo>
                      <a:pt x="7" y="33"/>
                    </a:lnTo>
                    <a:lnTo>
                      <a:pt x="7" y="29"/>
                    </a:lnTo>
                    <a:lnTo>
                      <a:pt x="8" y="26"/>
                    </a:lnTo>
                    <a:lnTo>
                      <a:pt x="11" y="22"/>
                    </a:lnTo>
                    <a:lnTo>
                      <a:pt x="12" y="20"/>
                    </a:lnTo>
                    <a:lnTo>
                      <a:pt x="12" y="19"/>
                    </a:lnTo>
                    <a:lnTo>
                      <a:pt x="12" y="15"/>
                    </a:lnTo>
                    <a:lnTo>
                      <a:pt x="12" y="11"/>
                    </a:lnTo>
                    <a:lnTo>
                      <a:pt x="13" y="9"/>
                    </a:lnTo>
                    <a:lnTo>
                      <a:pt x="19" y="9"/>
                    </a:lnTo>
                    <a:lnTo>
                      <a:pt x="19" y="8"/>
                    </a:lnTo>
                    <a:lnTo>
                      <a:pt x="20" y="8"/>
                    </a:lnTo>
                    <a:lnTo>
                      <a:pt x="23" y="5"/>
                    </a:lnTo>
                    <a:lnTo>
                      <a:pt x="25" y="4"/>
                    </a:lnTo>
                    <a:lnTo>
                      <a:pt x="28" y="3"/>
                    </a:lnTo>
                    <a:lnTo>
                      <a:pt x="29" y="3"/>
                    </a:lnTo>
                    <a:lnTo>
                      <a:pt x="31" y="2"/>
                    </a:lnTo>
                    <a:lnTo>
                      <a:pt x="31" y="0"/>
                    </a:lnTo>
                  </a:path>
                </a:pathLst>
              </a:custGeom>
              <a:grpFill/>
              <a:ln w="12700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397" name="Freeform 122">
                <a:extLst>
                  <a:ext uri="{FF2B5EF4-FFF2-40B4-BE49-F238E27FC236}">
                    <a16:creationId xmlns:a16="http://schemas.microsoft.com/office/drawing/2014/main" id="{85B689F2-E884-BB32-ABB0-12C63F741E1A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4162638" y="5284292"/>
                <a:ext cx="175101" cy="185554"/>
              </a:xfrm>
              <a:custGeom>
                <a:avLst/>
                <a:gdLst>
                  <a:gd name="T0" fmla="*/ 4 w 238"/>
                  <a:gd name="T1" fmla="*/ 84 h 251"/>
                  <a:gd name="T2" fmla="*/ 9 w 238"/>
                  <a:gd name="T3" fmla="*/ 60 h 251"/>
                  <a:gd name="T4" fmla="*/ 9 w 238"/>
                  <a:gd name="T5" fmla="*/ 45 h 251"/>
                  <a:gd name="T6" fmla="*/ 14 w 238"/>
                  <a:gd name="T7" fmla="*/ 34 h 251"/>
                  <a:gd name="T8" fmla="*/ 21 w 238"/>
                  <a:gd name="T9" fmla="*/ 18 h 251"/>
                  <a:gd name="T10" fmla="*/ 32 w 238"/>
                  <a:gd name="T11" fmla="*/ 13 h 251"/>
                  <a:gd name="T12" fmla="*/ 62 w 238"/>
                  <a:gd name="T13" fmla="*/ 4 h 251"/>
                  <a:gd name="T14" fmla="*/ 79 w 238"/>
                  <a:gd name="T15" fmla="*/ 0 h 251"/>
                  <a:gd name="T16" fmla="*/ 108 w 238"/>
                  <a:gd name="T17" fmla="*/ 2 h 251"/>
                  <a:gd name="T18" fmla="*/ 118 w 238"/>
                  <a:gd name="T19" fmla="*/ 10 h 251"/>
                  <a:gd name="T20" fmla="*/ 126 w 238"/>
                  <a:gd name="T21" fmla="*/ 22 h 251"/>
                  <a:gd name="T22" fmla="*/ 128 w 238"/>
                  <a:gd name="T23" fmla="*/ 28 h 251"/>
                  <a:gd name="T24" fmla="*/ 133 w 238"/>
                  <a:gd name="T25" fmla="*/ 36 h 251"/>
                  <a:gd name="T26" fmla="*/ 134 w 238"/>
                  <a:gd name="T27" fmla="*/ 62 h 251"/>
                  <a:gd name="T28" fmla="*/ 135 w 238"/>
                  <a:gd name="T29" fmla="*/ 83 h 251"/>
                  <a:gd name="T30" fmla="*/ 146 w 238"/>
                  <a:gd name="T31" fmla="*/ 87 h 251"/>
                  <a:gd name="T32" fmla="*/ 158 w 238"/>
                  <a:gd name="T33" fmla="*/ 90 h 251"/>
                  <a:gd name="T34" fmla="*/ 171 w 238"/>
                  <a:gd name="T35" fmla="*/ 89 h 251"/>
                  <a:gd name="T36" fmla="*/ 178 w 238"/>
                  <a:gd name="T37" fmla="*/ 86 h 251"/>
                  <a:gd name="T38" fmla="*/ 193 w 238"/>
                  <a:gd name="T39" fmla="*/ 92 h 251"/>
                  <a:gd name="T40" fmla="*/ 197 w 238"/>
                  <a:gd name="T41" fmla="*/ 100 h 251"/>
                  <a:gd name="T42" fmla="*/ 200 w 238"/>
                  <a:gd name="T43" fmla="*/ 118 h 251"/>
                  <a:gd name="T44" fmla="*/ 200 w 238"/>
                  <a:gd name="T45" fmla="*/ 133 h 251"/>
                  <a:gd name="T46" fmla="*/ 206 w 238"/>
                  <a:gd name="T47" fmla="*/ 139 h 251"/>
                  <a:gd name="T48" fmla="*/ 215 w 238"/>
                  <a:gd name="T49" fmla="*/ 141 h 251"/>
                  <a:gd name="T50" fmla="*/ 224 w 238"/>
                  <a:gd name="T51" fmla="*/ 139 h 251"/>
                  <a:gd name="T52" fmla="*/ 232 w 238"/>
                  <a:gd name="T53" fmla="*/ 140 h 251"/>
                  <a:gd name="T54" fmla="*/ 234 w 238"/>
                  <a:gd name="T55" fmla="*/ 158 h 251"/>
                  <a:gd name="T56" fmla="*/ 206 w 238"/>
                  <a:gd name="T57" fmla="*/ 237 h 251"/>
                  <a:gd name="T58" fmla="*/ 198 w 238"/>
                  <a:gd name="T59" fmla="*/ 245 h 251"/>
                  <a:gd name="T60" fmla="*/ 193 w 238"/>
                  <a:gd name="T61" fmla="*/ 246 h 251"/>
                  <a:gd name="T62" fmla="*/ 181 w 238"/>
                  <a:gd name="T63" fmla="*/ 248 h 251"/>
                  <a:gd name="T64" fmla="*/ 176 w 238"/>
                  <a:gd name="T65" fmla="*/ 251 h 251"/>
                  <a:gd name="T66" fmla="*/ 169 w 238"/>
                  <a:gd name="T67" fmla="*/ 250 h 251"/>
                  <a:gd name="T68" fmla="*/ 160 w 238"/>
                  <a:gd name="T69" fmla="*/ 249 h 251"/>
                  <a:gd name="T70" fmla="*/ 148 w 238"/>
                  <a:gd name="T71" fmla="*/ 242 h 251"/>
                  <a:gd name="T72" fmla="*/ 120 w 238"/>
                  <a:gd name="T73" fmla="*/ 240 h 251"/>
                  <a:gd name="T74" fmla="*/ 119 w 238"/>
                  <a:gd name="T75" fmla="*/ 235 h 251"/>
                  <a:gd name="T76" fmla="*/ 121 w 238"/>
                  <a:gd name="T77" fmla="*/ 226 h 251"/>
                  <a:gd name="T78" fmla="*/ 134 w 238"/>
                  <a:gd name="T79" fmla="*/ 202 h 251"/>
                  <a:gd name="T80" fmla="*/ 139 w 238"/>
                  <a:gd name="T81" fmla="*/ 190 h 251"/>
                  <a:gd name="T82" fmla="*/ 137 w 238"/>
                  <a:gd name="T83" fmla="*/ 183 h 251"/>
                  <a:gd name="T84" fmla="*/ 132 w 238"/>
                  <a:gd name="T85" fmla="*/ 178 h 251"/>
                  <a:gd name="T86" fmla="*/ 121 w 238"/>
                  <a:gd name="T87" fmla="*/ 173 h 251"/>
                  <a:gd name="T88" fmla="*/ 109 w 238"/>
                  <a:gd name="T89" fmla="*/ 163 h 251"/>
                  <a:gd name="T90" fmla="*/ 88 w 238"/>
                  <a:gd name="T91" fmla="*/ 150 h 251"/>
                  <a:gd name="T92" fmla="*/ 78 w 238"/>
                  <a:gd name="T93" fmla="*/ 147 h 251"/>
                  <a:gd name="T94" fmla="*/ 60 w 238"/>
                  <a:gd name="T95" fmla="*/ 145 h 251"/>
                  <a:gd name="T96" fmla="*/ 52 w 238"/>
                  <a:gd name="T97" fmla="*/ 142 h 251"/>
                  <a:gd name="T98" fmla="*/ 45 w 238"/>
                  <a:gd name="T99" fmla="*/ 131 h 251"/>
                  <a:gd name="T100" fmla="*/ 37 w 238"/>
                  <a:gd name="T101" fmla="*/ 126 h 251"/>
                  <a:gd name="T102" fmla="*/ 23 w 238"/>
                  <a:gd name="T103" fmla="*/ 114 h 251"/>
                  <a:gd name="T104" fmla="*/ 11 w 238"/>
                  <a:gd name="T105" fmla="*/ 97 h 251"/>
                  <a:gd name="T106" fmla="*/ 0 w 238"/>
                  <a:gd name="T107" fmla="*/ 92 h 2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38" h="251">
                    <a:moveTo>
                      <a:pt x="0" y="92"/>
                    </a:moveTo>
                    <a:cubicBezTo>
                      <a:pt x="4" y="84"/>
                      <a:pt x="4" y="84"/>
                      <a:pt x="4" y="84"/>
                    </a:cubicBezTo>
                    <a:cubicBezTo>
                      <a:pt x="9" y="64"/>
                      <a:pt x="9" y="64"/>
                      <a:pt x="9" y="64"/>
                    </a:cubicBezTo>
                    <a:cubicBezTo>
                      <a:pt x="9" y="60"/>
                      <a:pt x="9" y="60"/>
                      <a:pt x="9" y="60"/>
                    </a:cubicBezTo>
                    <a:cubicBezTo>
                      <a:pt x="9" y="58"/>
                      <a:pt x="9" y="58"/>
                      <a:pt x="9" y="58"/>
                    </a:cubicBezTo>
                    <a:cubicBezTo>
                      <a:pt x="9" y="45"/>
                      <a:pt x="9" y="45"/>
                      <a:pt x="9" y="45"/>
                    </a:cubicBezTo>
                    <a:cubicBezTo>
                      <a:pt x="9" y="43"/>
                      <a:pt x="9" y="43"/>
                      <a:pt x="9" y="43"/>
                    </a:cubicBezTo>
                    <a:cubicBezTo>
                      <a:pt x="14" y="34"/>
                      <a:pt x="14" y="34"/>
                      <a:pt x="14" y="34"/>
                    </a:cubicBezTo>
                    <a:cubicBezTo>
                      <a:pt x="20" y="26"/>
                      <a:pt x="20" y="26"/>
                      <a:pt x="20" y="26"/>
                    </a:cubicBezTo>
                    <a:cubicBezTo>
                      <a:pt x="21" y="18"/>
                      <a:pt x="21" y="18"/>
                      <a:pt x="21" y="18"/>
                    </a:cubicBezTo>
                    <a:cubicBezTo>
                      <a:pt x="23" y="15"/>
                      <a:pt x="23" y="15"/>
                      <a:pt x="23" y="15"/>
                    </a:cubicBezTo>
                    <a:cubicBezTo>
                      <a:pt x="32" y="13"/>
                      <a:pt x="32" y="13"/>
                      <a:pt x="32" y="13"/>
                    </a:cubicBezTo>
                    <a:cubicBezTo>
                      <a:pt x="60" y="4"/>
                      <a:pt x="60" y="4"/>
                      <a:pt x="60" y="4"/>
                    </a:cubicBezTo>
                    <a:cubicBezTo>
                      <a:pt x="62" y="4"/>
                      <a:pt x="62" y="4"/>
                      <a:pt x="62" y="4"/>
                    </a:cubicBezTo>
                    <a:cubicBezTo>
                      <a:pt x="77" y="0"/>
                      <a:pt x="77" y="0"/>
                      <a:pt x="77" y="0"/>
                    </a:cubicBezTo>
                    <a:cubicBezTo>
                      <a:pt x="79" y="0"/>
                      <a:pt x="79" y="0"/>
                      <a:pt x="79" y="0"/>
                    </a:cubicBezTo>
                    <a:cubicBezTo>
                      <a:pt x="101" y="0"/>
                      <a:pt x="101" y="0"/>
                      <a:pt x="101" y="0"/>
                    </a:cubicBezTo>
                    <a:cubicBezTo>
                      <a:pt x="108" y="2"/>
                      <a:pt x="108" y="2"/>
                      <a:pt x="108" y="2"/>
                    </a:cubicBezTo>
                    <a:cubicBezTo>
                      <a:pt x="113" y="6"/>
                      <a:pt x="113" y="6"/>
                      <a:pt x="113" y="6"/>
                    </a:cubicBezTo>
                    <a:cubicBezTo>
                      <a:pt x="118" y="10"/>
                      <a:pt x="118" y="10"/>
                      <a:pt x="118" y="10"/>
                    </a:cubicBezTo>
                    <a:cubicBezTo>
                      <a:pt x="126" y="21"/>
                      <a:pt x="126" y="21"/>
                      <a:pt x="126" y="21"/>
                    </a:cubicBezTo>
                    <a:cubicBezTo>
                      <a:pt x="126" y="22"/>
                      <a:pt x="126" y="22"/>
                      <a:pt x="126" y="22"/>
                    </a:cubicBezTo>
                    <a:cubicBezTo>
                      <a:pt x="130" y="26"/>
                      <a:pt x="130" y="26"/>
                      <a:pt x="130" y="26"/>
                    </a:cubicBezTo>
                    <a:cubicBezTo>
                      <a:pt x="128" y="28"/>
                      <a:pt x="128" y="28"/>
                      <a:pt x="128" y="28"/>
                    </a:cubicBezTo>
                    <a:cubicBezTo>
                      <a:pt x="128" y="30"/>
                      <a:pt x="128" y="30"/>
                      <a:pt x="128" y="30"/>
                    </a:cubicBezTo>
                    <a:cubicBezTo>
                      <a:pt x="133" y="36"/>
                      <a:pt x="133" y="36"/>
                      <a:pt x="133" y="36"/>
                    </a:cubicBezTo>
                    <a:cubicBezTo>
                      <a:pt x="133" y="38"/>
                      <a:pt x="133" y="38"/>
                      <a:pt x="133" y="38"/>
                    </a:cubicBezTo>
                    <a:cubicBezTo>
                      <a:pt x="134" y="62"/>
                      <a:pt x="134" y="62"/>
                      <a:pt x="134" y="62"/>
                    </a:cubicBezTo>
                    <a:cubicBezTo>
                      <a:pt x="133" y="79"/>
                      <a:pt x="133" y="79"/>
                      <a:pt x="133" y="79"/>
                    </a:cubicBezTo>
                    <a:cubicBezTo>
                      <a:pt x="135" y="83"/>
                      <a:pt x="135" y="83"/>
                      <a:pt x="135" y="83"/>
                    </a:cubicBezTo>
                    <a:cubicBezTo>
                      <a:pt x="138" y="85"/>
                      <a:pt x="138" y="85"/>
                      <a:pt x="138" y="85"/>
                    </a:cubicBezTo>
                    <a:cubicBezTo>
                      <a:pt x="146" y="87"/>
                      <a:pt x="146" y="87"/>
                      <a:pt x="146" y="87"/>
                    </a:cubicBezTo>
                    <a:cubicBezTo>
                      <a:pt x="150" y="89"/>
                      <a:pt x="150" y="89"/>
                      <a:pt x="150" y="89"/>
                    </a:cubicBezTo>
                    <a:cubicBezTo>
                      <a:pt x="158" y="90"/>
                      <a:pt x="158" y="90"/>
                      <a:pt x="158" y="90"/>
                    </a:cubicBezTo>
                    <a:cubicBezTo>
                      <a:pt x="164" y="90"/>
                      <a:pt x="164" y="90"/>
                      <a:pt x="164" y="90"/>
                    </a:cubicBezTo>
                    <a:cubicBezTo>
                      <a:pt x="171" y="89"/>
                      <a:pt x="171" y="89"/>
                      <a:pt x="171" y="89"/>
                    </a:cubicBezTo>
                    <a:cubicBezTo>
                      <a:pt x="174" y="88"/>
                      <a:pt x="174" y="88"/>
                      <a:pt x="174" y="88"/>
                    </a:cubicBezTo>
                    <a:cubicBezTo>
                      <a:pt x="178" y="86"/>
                      <a:pt x="178" y="86"/>
                      <a:pt x="178" y="86"/>
                    </a:cubicBezTo>
                    <a:cubicBezTo>
                      <a:pt x="181" y="89"/>
                      <a:pt x="181" y="89"/>
                      <a:pt x="181" y="89"/>
                    </a:cubicBezTo>
                    <a:cubicBezTo>
                      <a:pt x="193" y="92"/>
                      <a:pt x="193" y="92"/>
                      <a:pt x="193" y="92"/>
                    </a:cubicBezTo>
                    <a:cubicBezTo>
                      <a:pt x="196" y="97"/>
                      <a:pt x="196" y="97"/>
                      <a:pt x="196" y="97"/>
                    </a:cubicBezTo>
                    <a:cubicBezTo>
                      <a:pt x="197" y="100"/>
                      <a:pt x="197" y="100"/>
                      <a:pt x="197" y="100"/>
                    </a:cubicBezTo>
                    <a:cubicBezTo>
                      <a:pt x="198" y="112"/>
                      <a:pt x="198" y="112"/>
                      <a:pt x="198" y="112"/>
                    </a:cubicBezTo>
                    <a:cubicBezTo>
                      <a:pt x="200" y="118"/>
                      <a:pt x="200" y="118"/>
                      <a:pt x="200" y="118"/>
                    </a:cubicBezTo>
                    <a:cubicBezTo>
                      <a:pt x="199" y="131"/>
                      <a:pt x="199" y="131"/>
                      <a:pt x="199" y="131"/>
                    </a:cubicBezTo>
                    <a:cubicBezTo>
                      <a:pt x="200" y="133"/>
                      <a:pt x="200" y="133"/>
                      <a:pt x="200" y="133"/>
                    </a:cubicBezTo>
                    <a:cubicBezTo>
                      <a:pt x="203" y="137"/>
                      <a:pt x="203" y="137"/>
                      <a:pt x="203" y="137"/>
                    </a:cubicBezTo>
                    <a:cubicBezTo>
                      <a:pt x="206" y="139"/>
                      <a:pt x="206" y="139"/>
                      <a:pt x="206" y="139"/>
                    </a:cubicBezTo>
                    <a:cubicBezTo>
                      <a:pt x="210" y="140"/>
                      <a:pt x="210" y="140"/>
                      <a:pt x="210" y="140"/>
                    </a:cubicBezTo>
                    <a:cubicBezTo>
                      <a:pt x="215" y="141"/>
                      <a:pt x="215" y="141"/>
                      <a:pt x="215" y="141"/>
                    </a:cubicBezTo>
                    <a:cubicBezTo>
                      <a:pt x="218" y="140"/>
                      <a:pt x="218" y="140"/>
                      <a:pt x="218" y="140"/>
                    </a:cubicBezTo>
                    <a:cubicBezTo>
                      <a:pt x="224" y="139"/>
                      <a:pt x="224" y="139"/>
                      <a:pt x="224" y="139"/>
                    </a:cubicBezTo>
                    <a:cubicBezTo>
                      <a:pt x="229" y="138"/>
                      <a:pt x="229" y="138"/>
                      <a:pt x="229" y="138"/>
                    </a:cubicBezTo>
                    <a:cubicBezTo>
                      <a:pt x="232" y="140"/>
                      <a:pt x="232" y="140"/>
                      <a:pt x="232" y="140"/>
                    </a:cubicBezTo>
                    <a:cubicBezTo>
                      <a:pt x="234" y="145"/>
                      <a:pt x="234" y="145"/>
                      <a:pt x="234" y="145"/>
                    </a:cubicBezTo>
                    <a:cubicBezTo>
                      <a:pt x="234" y="158"/>
                      <a:pt x="234" y="158"/>
                      <a:pt x="234" y="158"/>
                    </a:cubicBezTo>
                    <a:cubicBezTo>
                      <a:pt x="234" y="159"/>
                      <a:pt x="234" y="159"/>
                      <a:pt x="234" y="159"/>
                    </a:cubicBezTo>
                    <a:cubicBezTo>
                      <a:pt x="225" y="188"/>
                      <a:pt x="238" y="220"/>
                      <a:pt x="206" y="237"/>
                    </a:cubicBezTo>
                    <a:cubicBezTo>
                      <a:pt x="199" y="243"/>
                      <a:pt x="199" y="243"/>
                      <a:pt x="199" y="243"/>
                    </a:cubicBezTo>
                    <a:cubicBezTo>
                      <a:pt x="198" y="245"/>
                      <a:pt x="198" y="245"/>
                      <a:pt x="198" y="245"/>
                    </a:cubicBezTo>
                    <a:cubicBezTo>
                      <a:pt x="197" y="245"/>
                      <a:pt x="197" y="245"/>
                      <a:pt x="197" y="245"/>
                    </a:cubicBezTo>
                    <a:cubicBezTo>
                      <a:pt x="193" y="246"/>
                      <a:pt x="193" y="246"/>
                      <a:pt x="193" y="246"/>
                    </a:cubicBezTo>
                    <a:cubicBezTo>
                      <a:pt x="186" y="246"/>
                      <a:pt x="186" y="246"/>
                      <a:pt x="186" y="246"/>
                    </a:cubicBezTo>
                    <a:cubicBezTo>
                      <a:pt x="181" y="248"/>
                      <a:pt x="181" y="248"/>
                      <a:pt x="181" y="248"/>
                    </a:cubicBezTo>
                    <a:cubicBezTo>
                      <a:pt x="180" y="250"/>
                      <a:pt x="180" y="250"/>
                      <a:pt x="180" y="250"/>
                    </a:cubicBezTo>
                    <a:cubicBezTo>
                      <a:pt x="176" y="251"/>
                      <a:pt x="176" y="251"/>
                      <a:pt x="176" y="251"/>
                    </a:cubicBezTo>
                    <a:cubicBezTo>
                      <a:pt x="172" y="251"/>
                      <a:pt x="172" y="251"/>
                      <a:pt x="172" y="251"/>
                    </a:cubicBezTo>
                    <a:cubicBezTo>
                      <a:pt x="169" y="250"/>
                      <a:pt x="169" y="250"/>
                      <a:pt x="169" y="250"/>
                    </a:cubicBezTo>
                    <a:cubicBezTo>
                      <a:pt x="165" y="251"/>
                      <a:pt x="165" y="251"/>
                      <a:pt x="165" y="251"/>
                    </a:cubicBezTo>
                    <a:cubicBezTo>
                      <a:pt x="160" y="249"/>
                      <a:pt x="160" y="249"/>
                      <a:pt x="160" y="249"/>
                    </a:cubicBezTo>
                    <a:cubicBezTo>
                      <a:pt x="151" y="243"/>
                      <a:pt x="151" y="243"/>
                      <a:pt x="151" y="243"/>
                    </a:cubicBezTo>
                    <a:cubicBezTo>
                      <a:pt x="148" y="242"/>
                      <a:pt x="148" y="242"/>
                      <a:pt x="148" y="242"/>
                    </a:cubicBezTo>
                    <a:cubicBezTo>
                      <a:pt x="131" y="240"/>
                      <a:pt x="131" y="240"/>
                      <a:pt x="131" y="240"/>
                    </a:cubicBezTo>
                    <a:cubicBezTo>
                      <a:pt x="120" y="240"/>
                      <a:pt x="120" y="240"/>
                      <a:pt x="120" y="240"/>
                    </a:cubicBezTo>
                    <a:cubicBezTo>
                      <a:pt x="119" y="238"/>
                      <a:pt x="119" y="238"/>
                      <a:pt x="119" y="238"/>
                    </a:cubicBezTo>
                    <a:cubicBezTo>
                      <a:pt x="119" y="235"/>
                      <a:pt x="119" y="235"/>
                      <a:pt x="119" y="235"/>
                    </a:cubicBezTo>
                    <a:cubicBezTo>
                      <a:pt x="120" y="230"/>
                      <a:pt x="120" y="230"/>
                      <a:pt x="120" y="230"/>
                    </a:cubicBezTo>
                    <a:cubicBezTo>
                      <a:pt x="121" y="226"/>
                      <a:pt x="121" y="226"/>
                      <a:pt x="121" y="226"/>
                    </a:cubicBezTo>
                    <a:cubicBezTo>
                      <a:pt x="127" y="213"/>
                      <a:pt x="127" y="213"/>
                      <a:pt x="127" y="213"/>
                    </a:cubicBezTo>
                    <a:cubicBezTo>
                      <a:pt x="134" y="202"/>
                      <a:pt x="134" y="202"/>
                      <a:pt x="134" y="202"/>
                    </a:cubicBezTo>
                    <a:cubicBezTo>
                      <a:pt x="139" y="195"/>
                      <a:pt x="139" y="195"/>
                      <a:pt x="139" y="195"/>
                    </a:cubicBezTo>
                    <a:cubicBezTo>
                      <a:pt x="139" y="190"/>
                      <a:pt x="139" y="190"/>
                      <a:pt x="139" y="190"/>
                    </a:cubicBezTo>
                    <a:cubicBezTo>
                      <a:pt x="138" y="186"/>
                      <a:pt x="138" y="186"/>
                      <a:pt x="138" y="186"/>
                    </a:cubicBezTo>
                    <a:cubicBezTo>
                      <a:pt x="137" y="183"/>
                      <a:pt x="137" y="183"/>
                      <a:pt x="137" y="183"/>
                    </a:cubicBezTo>
                    <a:cubicBezTo>
                      <a:pt x="135" y="183"/>
                      <a:pt x="135" y="183"/>
                      <a:pt x="135" y="183"/>
                    </a:cubicBezTo>
                    <a:cubicBezTo>
                      <a:pt x="132" y="178"/>
                      <a:pt x="132" y="178"/>
                      <a:pt x="132" y="178"/>
                    </a:cubicBezTo>
                    <a:cubicBezTo>
                      <a:pt x="128" y="175"/>
                      <a:pt x="128" y="175"/>
                      <a:pt x="128" y="175"/>
                    </a:cubicBezTo>
                    <a:cubicBezTo>
                      <a:pt x="121" y="173"/>
                      <a:pt x="121" y="173"/>
                      <a:pt x="121" y="173"/>
                    </a:cubicBezTo>
                    <a:cubicBezTo>
                      <a:pt x="117" y="167"/>
                      <a:pt x="117" y="167"/>
                      <a:pt x="117" y="167"/>
                    </a:cubicBezTo>
                    <a:cubicBezTo>
                      <a:pt x="109" y="163"/>
                      <a:pt x="109" y="163"/>
                      <a:pt x="109" y="163"/>
                    </a:cubicBezTo>
                    <a:cubicBezTo>
                      <a:pt x="101" y="160"/>
                      <a:pt x="101" y="160"/>
                      <a:pt x="101" y="160"/>
                    </a:cubicBezTo>
                    <a:cubicBezTo>
                      <a:pt x="88" y="150"/>
                      <a:pt x="88" y="150"/>
                      <a:pt x="88" y="150"/>
                    </a:cubicBezTo>
                    <a:cubicBezTo>
                      <a:pt x="85" y="149"/>
                      <a:pt x="85" y="149"/>
                      <a:pt x="85" y="149"/>
                    </a:cubicBezTo>
                    <a:cubicBezTo>
                      <a:pt x="78" y="147"/>
                      <a:pt x="78" y="147"/>
                      <a:pt x="78" y="147"/>
                    </a:cubicBezTo>
                    <a:cubicBezTo>
                      <a:pt x="64" y="146"/>
                      <a:pt x="64" y="146"/>
                      <a:pt x="64" y="146"/>
                    </a:cubicBezTo>
                    <a:cubicBezTo>
                      <a:pt x="60" y="145"/>
                      <a:pt x="60" y="145"/>
                      <a:pt x="60" y="145"/>
                    </a:cubicBezTo>
                    <a:cubicBezTo>
                      <a:pt x="54" y="143"/>
                      <a:pt x="54" y="143"/>
                      <a:pt x="54" y="143"/>
                    </a:cubicBezTo>
                    <a:cubicBezTo>
                      <a:pt x="52" y="142"/>
                      <a:pt x="52" y="142"/>
                      <a:pt x="52" y="142"/>
                    </a:cubicBezTo>
                    <a:cubicBezTo>
                      <a:pt x="51" y="140"/>
                      <a:pt x="51" y="140"/>
                      <a:pt x="51" y="140"/>
                    </a:cubicBezTo>
                    <a:cubicBezTo>
                      <a:pt x="45" y="131"/>
                      <a:pt x="45" y="131"/>
                      <a:pt x="45" y="131"/>
                    </a:cubicBezTo>
                    <a:cubicBezTo>
                      <a:pt x="43" y="130"/>
                      <a:pt x="43" y="130"/>
                      <a:pt x="43" y="130"/>
                    </a:cubicBezTo>
                    <a:cubicBezTo>
                      <a:pt x="37" y="126"/>
                      <a:pt x="37" y="126"/>
                      <a:pt x="37" y="126"/>
                    </a:cubicBezTo>
                    <a:cubicBezTo>
                      <a:pt x="25" y="117"/>
                      <a:pt x="25" y="117"/>
                      <a:pt x="25" y="117"/>
                    </a:cubicBezTo>
                    <a:cubicBezTo>
                      <a:pt x="23" y="114"/>
                      <a:pt x="23" y="114"/>
                      <a:pt x="23" y="114"/>
                    </a:cubicBezTo>
                    <a:cubicBezTo>
                      <a:pt x="16" y="107"/>
                      <a:pt x="16" y="107"/>
                      <a:pt x="16" y="107"/>
                    </a:cubicBezTo>
                    <a:cubicBezTo>
                      <a:pt x="11" y="97"/>
                      <a:pt x="11" y="97"/>
                      <a:pt x="11" y="97"/>
                    </a:cubicBezTo>
                    <a:cubicBezTo>
                      <a:pt x="8" y="94"/>
                      <a:pt x="8" y="94"/>
                      <a:pt x="8" y="94"/>
                    </a:cubicBezTo>
                    <a:cubicBezTo>
                      <a:pt x="0" y="92"/>
                      <a:pt x="0" y="92"/>
                      <a:pt x="0" y="92"/>
                    </a:cubicBezTo>
                  </a:path>
                </a:pathLst>
              </a:custGeom>
              <a:grpFill/>
              <a:ln w="12700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grpSp>
            <p:nvGrpSpPr>
              <p:cNvPr id="398" name="Group 403">
                <a:extLst>
                  <a:ext uri="{FF2B5EF4-FFF2-40B4-BE49-F238E27FC236}">
                    <a16:creationId xmlns:a16="http://schemas.microsoft.com/office/drawing/2014/main" id="{E5243D9E-14EC-978E-F116-4A54065EBE36}"/>
                  </a:ext>
                </a:extLst>
              </p:cNvPr>
              <p:cNvGrpSpPr/>
              <p:nvPr/>
            </p:nvGrpSpPr>
            <p:grpSpPr bwMode="gray">
              <a:xfrm>
                <a:off x="4193999" y="6116673"/>
                <a:ext cx="71871" cy="35281"/>
                <a:chOff x="3871965" y="5656185"/>
                <a:chExt cx="65527" cy="32167"/>
              </a:xfrm>
              <a:grpFill/>
            </p:grpSpPr>
            <p:sp>
              <p:nvSpPr>
                <p:cNvPr id="699" name="Freeform 231">
                  <a:extLst>
                    <a:ext uri="{FF2B5EF4-FFF2-40B4-BE49-F238E27FC236}">
                      <a16:creationId xmlns:a16="http://schemas.microsoft.com/office/drawing/2014/main" id="{605F0970-01A9-0BEC-C277-31C8CD8E864D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3871965" y="5668099"/>
                  <a:ext cx="7149" cy="9531"/>
                </a:xfrm>
                <a:custGeom>
                  <a:avLst/>
                  <a:gdLst>
                    <a:gd name="T0" fmla="*/ 5 w 6"/>
                    <a:gd name="T1" fmla="*/ 3 h 8"/>
                    <a:gd name="T2" fmla="*/ 5 w 6"/>
                    <a:gd name="T3" fmla="*/ 2 h 8"/>
                    <a:gd name="T4" fmla="*/ 5 w 6"/>
                    <a:gd name="T5" fmla="*/ 3 h 8"/>
                    <a:gd name="T6" fmla="*/ 6 w 6"/>
                    <a:gd name="T7" fmla="*/ 4 h 8"/>
                    <a:gd name="T8" fmla="*/ 6 w 6"/>
                    <a:gd name="T9" fmla="*/ 6 h 8"/>
                    <a:gd name="T10" fmla="*/ 5 w 6"/>
                    <a:gd name="T11" fmla="*/ 8 h 8"/>
                    <a:gd name="T12" fmla="*/ 3 w 6"/>
                    <a:gd name="T13" fmla="*/ 7 h 8"/>
                    <a:gd name="T14" fmla="*/ 0 w 6"/>
                    <a:gd name="T15" fmla="*/ 4 h 8"/>
                    <a:gd name="T16" fmla="*/ 0 w 6"/>
                    <a:gd name="T17" fmla="*/ 1 h 8"/>
                    <a:gd name="T18" fmla="*/ 1 w 6"/>
                    <a:gd name="T19" fmla="*/ 0 h 8"/>
                    <a:gd name="T20" fmla="*/ 1 w 6"/>
                    <a:gd name="T21" fmla="*/ 1 h 8"/>
                    <a:gd name="T22" fmla="*/ 0 w 6"/>
                    <a:gd name="T23" fmla="*/ 2 h 8"/>
                    <a:gd name="T24" fmla="*/ 0 w 6"/>
                    <a:gd name="T25" fmla="*/ 4 h 8"/>
                    <a:gd name="T26" fmla="*/ 1 w 6"/>
                    <a:gd name="T27" fmla="*/ 5 h 8"/>
                    <a:gd name="T28" fmla="*/ 1 w 6"/>
                    <a:gd name="T29" fmla="*/ 4 h 8"/>
                    <a:gd name="T30" fmla="*/ 2 w 6"/>
                    <a:gd name="T31" fmla="*/ 2 h 8"/>
                    <a:gd name="T32" fmla="*/ 4 w 6"/>
                    <a:gd name="T33" fmla="*/ 2 h 8"/>
                    <a:gd name="T34" fmla="*/ 5 w 6"/>
                    <a:gd name="T35" fmla="*/ 3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6" h="8">
                      <a:moveTo>
                        <a:pt x="5" y="3"/>
                      </a:moveTo>
                      <a:lnTo>
                        <a:pt x="5" y="2"/>
                      </a:lnTo>
                      <a:lnTo>
                        <a:pt x="5" y="3"/>
                      </a:lnTo>
                      <a:lnTo>
                        <a:pt x="6" y="4"/>
                      </a:lnTo>
                      <a:lnTo>
                        <a:pt x="6" y="6"/>
                      </a:lnTo>
                      <a:lnTo>
                        <a:pt x="5" y="8"/>
                      </a:lnTo>
                      <a:lnTo>
                        <a:pt x="3" y="7"/>
                      </a:lnTo>
                      <a:lnTo>
                        <a:pt x="0" y="4"/>
                      </a:lnTo>
                      <a:lnTo>
                        <a:pt x="0" y="1"/>
                      </a:lnTo>
                      <a:lnTo>
                        <a:pt x="1" y="0"/>
                      </a:lnTo>
                      <a:lnTo>
                        <a:pt x="1" y="1"/>
                      </a:lnTo>
                      <a:lnTo>
                        <a:pt x="0" y="2"/>
                      </a:lnTo>
                      <a:lnTo>
                        <a:pt x="0" y="4"/>
                      </a:lnTo>
                      <a:lnTo>
                        <a:pt x="1" y="5"/>
                      </a:lnTo>
                      <a:lnTo>
                        <a:pt x="1" y="4"/>
                      </a:lnTo>
                      <a:lnTo>
                        <a:pt x="2" y="2"/>
                      </a:lnTo>
                      <a:lnTo>
                        <a:pt x="4" y="2"/>
                      </a:lnTo>
                      <a:lnTo>
                        <a:pt x="5" y="3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700" name="Freeform 232">
                  <a:extLst>
                    <a:ext uri="{FF2B5EF4-FFF2-40B4-BE49-F238E27FC236}">
                      <a16:creationId xmlns:a16="http://schemas.microsoft.com/office/drawing/2014/main" id="{1D7992E7-DD63-03B7-A7BF-8DD88B3A1F4C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3871965" y="5668099"/>
                  <a:ext cx="7149" cy="9531"/>
                </a:xfrm>
                <a:custGeom>
                  <a:avLst/>
                  <a:gdLst>
                    <a:gd name="T0" fmla="*/ 5 w 6"/>
                    <a:gd name="T1" fmla="*/ 3 h 8"/>
                    <a:gd name="T2" fmla="*/ 5 w 6"/>
                    <a:gd name="T3" fmla="*/ 2 h 8"/>
                    <a:gd name="T4" fmla="*/ 5 w 6"/>
                    <a:gd name="T5" fmla="*/ 3 h 8"/>
                    <a:gd name="T6" fmla="*/ 6 w 6"/>
                    <a:gd name="T7" fmla="*/ 4 h 8"/>
                    <a:gd name="T8" fmla="*/ 6 w 6"/>
                    <a:gd name="T9" fmla="*/ 6 h 8"/>
                    <a:gd name="T10" fmla="*/ 5 w 6"/>
                    <a:gd name="T11" fmla="*/ 8 h 8"/>
                    <a:gd name="T12" fmla="*/ 3 w 6"/>
                    <a:gd name="T13" fmla="*/ 7 h 8"/>
                    <a:gd name="T14" fmla="*/ 0 w 6"/>
                    <a:gd name="T15" fmla="*/ 4 h 8"/>
                    <a:gd name="T16" fmla="*/ 0 w 6"/>
                    <a:gd name="T17" fmla="*/ 1 h 8"/>
                    <a:gd name="T18" fmla="*/ 1 w 6"/>
                    <a:gd name="T19" fmla="*/ 0 h 8"/>
                    <a:gd name="T20" fmla="*/ 1 w 6"/>
                    <a:gd name="T21" fmla="*/ 1 h 8"/>
                    <a:gd name="T22" fmla="*/ 0 w 6"/>
                    <a:gd name="T23" fmla="*/ 2 h 8"/>
                    <a:gd name="T24" fmla="*/ 0 w 6"/>
                    <a:gd name="T25" fmla="*/ 4 h 8"/>
                    <a:gd name="T26" fmla="*/ 1 w 6"/>
                    <a:gd name="T27" fmla="*/ 5 h 8"/>
                    <a:gd name="T28" fmla="*/ 1 w 6"/>
                    <a:gd name="T29" fmla="*/ 4 h 8"/>
                    <a:gd name="T30" fmla="*/ 2 w 6"/>
                    <a:gd name="T31" fmla="*/ 2 h 8"/>
                    <a:gd name="T32" fmla="*/ 4 w 6"/>
                    <a:gd name="T33" fmla="*/ 2 h 8"/>
                    <a:gd name="T34" fmla="*/ 5 w 6"/>
                    <a:gd name="T35" fmla="*/ 3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6" h="8">
                      <a:moveTo>
                        <a:pt x="5" y="3"/>
                      </a:moveTo>
                      <a:lnTo>
                        <a:pt x="5" y="2"/>
                      </a:lnTo>
                      <a:lnTo>
                        <a:pt x="5" y="3"/>
                      </a:lnTo>
                      <a:lnTo>
                        <a:pt x="6" y="4"/>
                      </a:lnTo>
                      <a:lnTo>
                        <a:pt x="6" y="6"/>
                      </a:lnTo>
                      <a:lnTo>
                        <a:pt x="5" y="8"/>
                      </a:lnTo>
                      <a:lnTo>
                        <a:pt x="3" y="7"/>
                      </a:lnTo>
                      <a:lnTo>
                        <a:pt x="0" y="4"/>
                      </a:lnTo>
                      <a:lnTo>
                        <a:pt x="0" y="1"/>
                      </a:lnTo>
                      <a:lnTo>
                        <a:pt x="1" y="0"/>
                      </a:lnTo>
                      <a:lnTo>
                        <a:pt x="1" y="1"/>
                      </a:lnTo>
                      <a:lnTo>
                        <a:pt x="0" y="2"/>
                      </a:lnTo>
                      <a:lnTo>
                        <a:pt x="0" y="4"/>
                      </a:lnTo>
                      <a:lnTo>
                        <a:pt x="1" y="5"/>
                      </a:lnTo>
                      <a:lnTo>
                        <a:pt x="1" y="4"/>
                      </a:lnTo>
                      <a:lnTo>
                        <a:pt x="2" y="2"/>
                      </a:lnTo>
                      <a:lnTo>
                        <a:pt x="4" y="2"/>
                      </a:lnTo>
                      <a:lnTo>
                        <a:pt x="5" y="3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701" name="Freeform 233">
                  <a:extLst>
                    <a:ext uri="{FF2B5EF4-FFF2-40B4-BE49-F238E27FC236}">
                      <a16:creationId xmlns:a16="http://schemas.microsoft.com/office/drawing/2014/main" id="{8CB39904-26EC-4DB0-000F-9F5683F6DD4F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3877922" y="5658568"/>
                  <a:ext cx="32167" cy="26211"/>
                </a:xfrm>
                <a:custGeom>
                  <a:avLst/>
                  <a:gdLst>
                    <a:gd name="T0" fmla="*/ 25 w 27"/>
                    <a:gd name="T1" fmla="*/ 1 h 22"/>
                    <a:gd name="T2" fmla="*/ 25 w 27"/>
                    <a:gd name="T3" fmla="*/ 0 h 22"/>
                    <a:gd name="T4" fmla="*/ 25 w 27"/>
                    <a:gd name="T5" fmla="*/ 1 h 22"/>
                    <a:gd name="T6" fmla="*/ 27 w 27"/>
                    <a:gd name="T7" fmla="*/ 1 h 22"/>
                    <a:gd name="T8" fmla="*/ 27 w 27"/>
                    <a:gd name="T9" fmla="*/ 3 h 22"/>
                    <a:gd name="T10" fmla="*/ 26 w 27"/>
                    <a:gd name="T11" fmla="*/ 4 h 22"/>
                    <a:gd name="T12" fmla="*/ 26 w 27"/>
                    <a:gd name="T13" fmla="*/ 6 h 22"/>
                    <a:gd name="T14" fmla="*/ 24 w 27"/>
                    <a:gd name="T15" fmla="*/ 7 h 22"/>
                    <a:gd name="T16" fmla="*/ 21 w 27"/>
                    <a:gd name="T17" fmla="*/ 12 h 22"/>
                    <a:gd name="T18" fmla="*/ 19 w 27"/>
                    <a:gd name="T19" fmla="*/ 13 h 22"/>
                    <a:gd name="T20" fmla="*/ 18 w 27"/>
                    <a:gd name="T21" fmla="*/ 16 h 22"/>
                    <a:gd name="T22" fmla="*/ 16 w 27"/>
                    <a:gd name="T23" fmla="*/ 16 h 22"/>
                    <a:gd name="T24" fmla="*/ 15 w 27"/>
                    <a:gd name="T25" fmla="*/ 16 h 22"/>
                    <a:gd name="T26" fmla="*/ 12 w 27"/>
                    <a:gd name="T27" fmla="*/ 17 h 22"/>
                    <a:gd name="T28" fmla="*/ 12 w 27"/>
                    <a:gd name="T29" fmla="*/ 16 h 22"/>
                    <a:gd name="T30" fmla="*/ 11 w 27"/>
                    <a:gd name="T31" fmla="*/ 16 h 22"/>
                    <a:gd name="T32" fmla="*/ 11 w 27"/>
                    <a:gd name="T33" fmla="*/ 19 h 22"/>
                    <a:gd name="T34" fmla="*/ 9 w 27"/>
                    <a:gd name="T35" fmla="*/ 20 h 22"/>
                    <a:gd name="T36" fmla="*/ 9 w 27"/>
                    <a:gd name="T37" fmla="*/ 20 h 22"/>
                    <a:gd name="T38" fmla="*/ 5 w 27"/>
                    <a:gd name="T39" fmla="*/ 22 h 22"/>
                    <a:gd name="T40" fmla="*/ 5 w 27"/>
                    <a:gd name="T41" fmla="*/ 20 h 22"/>
                    <a:gd name="T42" fmla="*/ 2 w 27"/>
                    <a:gd name="T43" fmla="*/ 20 h 22"/>
                    <a:gd name="T44" fmla="*/ 2 w 27"/>
                    <a:gd name="T45" fmla="*/ 20 h 22"/>
                    <a:gd name="T46" fmla="*/ 3 w 27"/>
                    <a:gd name="T47" fmla="*/ 21 h 22"/>
                    <a:gd name="T48" fmla="*/ 0 w 27"/>
                    <a:gd name="T49" fmla="*/ 17 h 22"/>
                    <a:gd name="T50" fmla="*/ 0 w 27"/>
                    <a:gd name="T51" fmla="*/ 17 h 22"/>
                    <a:gd name="T52" fmla="*/ 2 w 27"/>
                    <a:gd name="T53" fmla="*/ 17 h 22"/>
                    <a:gd name="T54" fmla="*/ 2 w 27"/>
                    <a:gd name="T55" fmla="*/ 15 h 22"/>
                    <a:gd name="T56" fmla="*/ 5 w 27"/>
                    <a:gd name="T57" fmla="*/ 16 h 22"/>
                    <a:gd name="T58" fmla="*/ 7 w 27"/>
                    <a:gd name="T59" fmla="*/ 16 h 22"/>
                    <a:gd name="T60" fmla="*/ 8 w 27"/>
                    <a:gd name="T61" fmla="*/ 14 h 22"/>
                    <a:gd name="T62" fmla="*/ 6 w 27"/>
                    <a:gd name="T63" fmla="*/ 14 h 22"/>
                    <a:gd name="T64" fmla="*/ 6 w 27"/>
                    <a:gd name="T65" fmla="*/ 14 h 22"/>
                    <a:gd name="T66" fmla="*/ 8 w 27"/>
                    <a:gd name="T67" fmla="*/ 12 h 22"/>
                    <a:gd name="T68" fmla="*/ 10 w 27"/>
                    <a:gd name="T69" fmla="*/ 12 h 22"/>
                    <a:gd name="T70" fmla="*/ 11 w 27"/>
                    <a:gd name="T71" fmla="*/ 9 h 22"/>
                    <a:gd name="T72" fmla="*/ 14 w 27"/>
                    <a:gd name="T73" fmla="*/ 9 h 22"/>
                    <a:gd name="T74" fmla="*/ 10 w 27"/>
                    <a:gd name="T75" fmla="*/ 4 h 22"/>
                    <a:gd name="T76" fmla="*/ 8 w 27"/>
                    <a:gd name="T77" fmla="*/ 4 h 22"/>
                    <a:gd name="T78" fmla="*/ 8 w 27"/>
                    <a:gd name="T79" fmla="*/ 4 h 22"/>
                    <a:gd name="T80" fmla="*/ 8 w 27"/>
                    <a:gd name="T81" fmla="*/ 4 h 22"/>
                    <a:gd name="T82" fmla="*/ 9 w 27"/>
                    <a:gd name="T83" fmla="*/ 3 h 22"/>
                    <a:gd name="T84" fmla="*/ 8 w 27"/>
                    <a:gd name="T85" fmla="*/ 2 h 22"/>
                    <a:gd name="T86" fmla="*/ 6 w 27"/>
                    <a:gd name="T87" fmla="*/ 2 h 22"/>
                    <a:gd name="T88" fmla="*/ 6 w 27"/>
                    <a:gd name="T89" fmla="*/ 0 h 22"/>
                    <a:gd name="T90" fmla="*/ 9 w 27"/>
                    <a:gd name="T91" fmla="*/ 2 h 22"/>
                    <a:gd name="T92" fmla="*/ 13 w 27"/>
                    <a:gd name="T93" fmla="*/ 3 h 22"/>
                    <a:gd name="T94" fmla="*/ 15 w 27"/>
                    <a:gd name="T95" fmla="*/ 2 h 22"/>
                    <a:gd name="T96" fmla="*/ 21 w 27"/>
                    <a:gd name="T97" fmla="*/ 3 h 22"/>
                    <a:gd name="T98" fmla="*/ 25 w 27"/>
                    <a:gd name="T99" fmla="*/ 3 h 22"/>
                    <a:gd name="T100" fmla="*/ 25 w 27"/>
                    <a:gd name="T101" fmla="*/ 1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27" h="22">
                      <a:moveTo>
                        <a:pt x="25" y="1"/>
                      </a:moveTo>
                      <a:lnTo>
                        <a:pt x="25" y="0"/>
                      </a:lnTo>
                      <a:lnTo>
                        <a:pt x="25" y="1"/>
                      </a:lnTo>
                      <a:lnTo>
                        <a:pt x="27" y="1"/>
                      </a:lnTo>
                      <a:lnTo>
                        <a:pt x="27" y="3"/>
                      </a:lnTo>
                      <a:lnTo>
                        <a:pt x="26" y="4"/>
                      </a:lnTo>
                      <a:lnTo>
                        <a:pt x="26" y="6"/>
                      </a:lnTo>
                      <a:lnTo>
                        <a:pt x="24" y="7"/>
                      </a:lnTo>
                      <a:lnTo>
                        <a:pt x="21" y="12"/>
                      </a:lnTo>
                      <a:lnTo>
                        <a:pt x="19" y="13"/>
                      </a:lnTo>
                      <a:lnTo>
                        <a:pt x="18" y="16"/>
                      </a:lnTo>
                      <a:lnTo>
                        <a:pt x="16" y="16"/>
                      </a:lnTo>
                      <a:lnTo>
                        <a:pt x="15" y="16"/>
                      </a:lnTo>
                      <a:lnTo>
                        <a:pt x="12" y="17"/>
                      </a:lnTo>
                      <a:lnTo>
                        <a:pt x="12" y="16"/>
                      </a:lnTo>
                      <a:lnTo>
                        <a:pt x="11" y="16"/>
                      </a:lnTo>
                      <a:lnTo>
                        <a:pt x="11" y="19"/>
                      </a:lnTo>
                      <a:lnTo>
                        <a:pt x="9" y="20"/>
                      </a:lnTo>
                      <a:lnTo>
                        <a:pt x="9" y="20"/>
                      </a:lnTo>
                      <a:lnTo>
                        <a:pt x="5" y="22"/>
                      </a:lnTo>
                      <a:lnTo>
                        <a:pt x="5" y="20"/>
                      </a:lnTo>
                      <a:lnTo>
                        <a:pt x="2" y="20"/>
                      </a:lnTo>
                      <a:lnTo>
                        <a:pt x="2" y="20"/>
                      </a:lnTo>
                      <a:lnTo>
                        <a:pt x="3" y="21"/>
                      </a:lnTo>
                      <a:lnTo>
                        <a:pt x="0" y="17"/>
                      </a:lnTo>
                      <a:lnTo>
                        <a:pt x="0" y="17"/>
                      </a:lnTo>
                      <a:lnTo>
                        <a:pt x="2" y="17"/>
                      </a:lnTo>
                      <a:lnTo>
                        <a:pt x="2" y="15"/>
                      </a:lnTo>
                      <a:lnTo>
                        <a:pt x="5" y="16"/>
                      </a:lnTo>
                      <a:lnTo>
                        <a:pt x="7" y="16"/>
                      </a:lnTo>
                      <a:lnTo>
                        <a:pt x="8" y="14"/>
                      </a:lnTo>
                      <a:lnTo>
                        <a:pt x="6" y="14"/>
                      </a:lnTo>
                      <a:lnTo>
                        <a:pt x="6" y="14"/>
                      </a:lnTo>
                      <a:lnTo>
                        <a:pt x="8" y="12"/>
                      </a:lnTo>
                      <a:lnTo>
                        <a:pt x="10" y="12"/>
                      </a:lnTo>
                      <a:lnTo>
                        <a:pt x="11" y="9"/>
                      </a:lnTo>
                      <a:lnTo>
                        <a:pt x="14" y="9"/>
                      </a:lnTo>
                      <a:lnTo>
                        <a:pt x="10" y="4"/>
                      </a:lnTo>
                      <a:lnTo>
                        <a:pt x="8" y="4"/>
                      </a:lnTo>
                      <a:lnTo>
                        <a:pt x="8" y="4"/>
                      </a:lnTo>
                      <a:lnTo>
                        <a:pt x="8" y="4"/>
                      </a:lnTo>
                      <a:lnTo>
                        <a:pt x="9" y="3"/>
                      </a:lnTo>
                      <a:lnTo>
                        <a:pt x="8" y="2"/>
                      </a:lnTo>
                      <a:lnTo>
                        <a:pt x="6" y="2"/>
                      </a:lnTo>
                      <a:lnTo>
                        <a:pt x="6" y="0"/>
                      </a:lnTo>
                      <a:lnTo>
                        <a:pt x="9" y="2"/>
                      </a:lnTo>
                      <a:lnTo>
                        <a:pt x="13" y="3"/>
                      </a:lnTo>
                      <a:lnTo>
                        <a:pt x="15" y="2"/>
                      </a:lnTo>
                      <a:lnTo>
                        <a:pt x="21" y="3"/>
                      </a:lnTo>
                      <a:lnTo>
                        <a:pt x="25" y="3"/>
                      </a:lnTo>
                      <a:lnTo>
                        <a:pt x="25" y="1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702" name="Freeform 234">
                  <a:extLst>
                    <a:ext uri="{FF2B5EF4-FFF2-40B4-BE49-F238E27FC236}">
                      <a16:creationId xmlns:a16="http://schemas.microsoft.com/office/drawing/2014/main" id="{665D68C4-5C90-465B-4055-E602F8038108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3877922" y="5658568"/>
                  <a:ext cx="32167" cy="26211"/>
                </a:xfrm>
                <a:custGeom>
                  <a:avLst/>
                  <a:gdLst>
                    <a:gd name="T0" fmla="*/ 25 w 27"/>
                    <a:gd name="T1" fmla="*/ 1 h 22"/>
                    <a:gd name="T2" fmla="*/ 25 w 27"/>
                    <a:gd name="T3" fmla="*/ 0 h 22"/>
                    <a:gd name="T4" fmla="*/ 25 w 27"/>
                    <a:gd name="T5" fmla="*/ 1 h 22"/>
                    <a:gd name="T6" fmla="*/ 27 w 27"/>
                    <a:gd name="T7" fmla="*/ 1 h 22"/>
                    <a:gd name="T8" fmla="*/ 27 w 27"/>
                    <a:gd name="T9" fmla="*/ 3 h 22"/>
                    <a:gd name="T10" fmla="*/ 26 w 27"/>
                    <a:gd name="T11" fmla="*/ 4 h 22"/>
                    <a:gd name="T12" fmla="*/ 26 w 27"/>
                    <a:gd name="T13" fmla="*/ 6 h 22"/>
                    <a:gd name="T14" fmla="*/ 24 w 27"/>
                    <a:gd name="T15" fmla="*/ 7 h 22"/>
                    <a:gd name="T16" fmla="*/ 21 w 27"/>
                    <a:gd name="T17" fmla="*/ 12 h 22"/>
                    <a:gd name="T18" fmla="*/ 19 w 27"/>
                    <a:gd name="T19" fmla="*/ 13 h 22"/>
                    <a:gd name="T20" fmla="*/ 18 w 27"/>
                    <a:gd name="T21" fmla="*/ 16 h 22"/>
                    <a:gd name="T22" fmla="*/ 16 w 27"/>
                    <a:gd name="T23" fmla="*/ 16 h 22"/>
                    <a:gd name="T24" fmla="*/ 15 w 27"/>
                    <a:gd name="T25" fmla="*/ 16 h 22"/>
                    <a:gd name="T26" fmla="*/ 12 w 27"/>
                    <a:gd name="T27" fmla="*/ 17 h 22"/>
                    <a:gd name="T28" fmla="*/ 12 w 27"/>
                    <a:gd name="T29" fmla="*/ 16 h 22"/>
                    <a:gd name="T30" fmla="*/ 11 w 27"/>
                    <a:gd name="T31" fmla="*/ 16 h 22"/>
                    <a:gd name="T32" fmla="*/ 11 w 27"/>
                    <a:gd name="T33" fmla="*/ 19 h 22"/>
                    <a:gd name="T34" fmla="*/ 9 w 27"/>
                    <a:gd name="T35" fmla="*/ 20 h 22"/>
                    <a:gd name="T36" fmla="*/ 9 w 27"/>
                    <a:gd name="T37" fmla="*/ 20 h 22"/>
                    <a:gd name="T38" fmla="*/ 5 w 27"/>
                    <a:gd name="T39" fmla="*/ 22 h 22"/>
                    <a:gd name="T40" fmla="*/ 5 w 27"/>
                    <a:gd name="T41" fmla="*/ 20 h 22"/>
                    <a:gd name="T42" fmla="*/ 2 w 27"/>
                    <a:gd name="T43" fmla="*/ 20 h 22"/>
                    <a:gd name="T44" fmla="*/ 2 w 27"/>
                    <a:gd name="T45" fmla="*/ 20 h 22"/>
                    <a:gd name="T46" fmla="*/ 3 w 27"/>
                    <a:gd name="T47" fmla="*/ 21 h 22"/>
                    <a:gd name="T48" fmla="*/ 0 w 27"/>
                    <a:gd name="T49" fmla="*/ 17 h 22"/>
                    <a:gd name="T50" fmla="*/ 0 w 27"/>
                    <a:gd name="T51" fmla="*/ 17 h 22"/>
                    <a:gd name="T52" fmla="*/ 2 w 27"/>
                    <a:gd name="T53" fmla="*/ 17 h 22"/>
                    <a:gd name="T54" fmla="*/ 2 w 27"/>
                    <a:gd name="T55" fmla="*/ 15 h 22"/>
                    <a:gd name="T56" fmla="*/ 5 w 27"/>
                    <a:gd name="T57" fmla="*/ 16 h 22"/>
                    <a:gd name="T58" fmla="*/ 7 w 27"/>
                    <a:gd name="T59" fmla="*/ 16 h 22"/>
                    <a:gd name="T60" fmla="*/ 8 w 27"/>
                    <a:gd name="T61" fmla="*/ 14 h 22"/>
                    <a:gd name="T62" fmla="*/ 6 w 27"/>
                    <a:gd name="T63" fmla="*/ 14 h 22"/>
                    <a:gd name="T64" fmla="*/ 6 w 27"/>
                    <a:gd name="T65" fmla="*/ 14 h 22"/>
                    <a:gd name="T66" fmla="*/ 8 w 27"/>
                    <a:gd name="T67" fmla="*/ 12 h 22"/>
                    <a:gd name="T68" fmla="*/ 10 w 27"/>
                    <a:gd name="T69" fmla="*/ 12 h 22"/>
                    <a:gd name="T70" fmla="*/ 11 w 27"/>
                    <a:gd name="T71" fmla="*/ 9 h 22"/>
                    <a:gd name="T72" fmla="*/ 14 w 27"/>
                    <a:gd name="T73" fmla="*/ 9 h 22"/>
                    <a:gd name="T74" fmla="*/ 10 w 27"/>
                    <a:gd name="T75" fmla="*/ 4 h 22"/>
                    <a:gd name="T76" fmla="*/ 8 w 27"/>
                    <a:gd name="T77" fmla="*/ 4 h 22"/>
                    <a:gd name="T78" fmla="*/ 8 w 27"/>
                    <a:gd name="T79" fmla="*/ 4 h 22"/>
                    <a:gd name="T80" fmla="*/ 8 w 27"/>
                    <a:gd name="T81" fmla="*/ 4 h 22"/>
                    <a:gd name="T82" fmla="*/ 9 w 27"/>
                    <a:gd name="T83" fmla="*/ 3 h 22"/>
                    <a:gd name="T84" fmla="*/ 8 w 27"/>
                    <a:gd name="T85" fmla="*/ 2 h 22"/>
                    <a:gd name="T86" fmla="*/ 6 w 27"/>
                    <a:gd name="T87" fmla="*/ 2 h 22"/>
                    <a:gd name="T88" fmla="*/ 6 w 27"/>
                    <a:gd name="T89" fmla="*/ 0 h 22"/>
                    <a:gd name="T90" fmla="*/ 9 w 27"/>
                    <a:gd name="T91" fmla="*/ 2 h 22"/>
                    <a:gd name="T92" fmla="*/ 13 w 27"/>
                    <a:gd name="T93" fmla="*/ 3 h 22"/>
                    <a:gd name="T94" fmla="*/ 15 w 27"/>
                    <a:gd name="T95" fmla="*/ 2 h 22"/>
                    <a:gd name="T96" fmla="*/ 21 w 27"/>
                    <a:gd name="T97" fmla="*/ 3 h 22"/>
                    <a:gd name="T98" fmla="*/ 25 w 27"/>
                    <a:gd name="T99" fmla="*/ 3 h 22"/>
                    <a:gd name="T100" fmla="*/ 25 w 27"/>
                    <a:gd name="T101" fmla="*/ 1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27" h="22">
                      <a:moveTo>
                        <a:pt x="25" y="1"/>
                      </a:moveTo>
                      <a:lnTo>
                        <a:pt x="25" y="0"/>
                      </a:lnTo>
                      <a:lnTo>
                        <a:pt x="25" y="1"/>
                      </a:lnTo>
                      <a:lnTo>
                        <a:pt x="27" y="1"/>
                      </a:lnTo>
                      <a:lnTo>
                        <a:pt x="27" y="3"/>
                      </a:lnTo>
                      <a:lnTo>
                        <a:pt x="26" y="4"/>
                      </a:lnTo>
                      <a:lnTo>
                        <a:pt x="26" y="6"/>
                      </a:lnTo>
                      <a:lnTo>
                        <a:pt x="24" y="7"/>
                      </a:lnTo>
                      <a:lnTo>
                        <a:pt x="21" y="12"/>
                      </a:lnTo>
                      <a:lnTo>
                        <a:pt x="19" y="13"/>
                      </a:lnTo>
                      <a:lnTo>
                        <a:pt x="18" y="16"/>
                      </a:lnTo>
                      <a:lnTo>
                        <a:pt x="16" y="16"/>
                      </a:lnTo>
                      <a:lnTo>
                        <a:pt x="15" y="16"/>
                      </a:lnTo>
                      <a:lnTo>
                        <a:pt x="12" y="17"/>
                      </a:lnTo>
                      <a:lnTo>
                        <a:pt x="12" y="16"/>
                      </a:lnTo>
                      <a:lnTo>
                        <a:pt x="11" y="16"/>
                      </a:lnTo>
                      <a:lnTo>
                        <a:pt x="11" y="19"/>
                      </a:lnTo>
                      <a:lnTo>
                        <a:pt x="9" y="20"/>
                      </a:lnTo>
                      <a:lnTo>
                        <a:pt x="9" y="20"/>
                      </a:lnTo>
                      <a:lnTo>
                        <a:pt x="5" y="22"/>
                      </a:lnTo>
                      <a:lnTo>
                        <a:pt x="5" y="20"/>
                      </a:lnTo>
                      <a:lnTo>
                        <a:pt x="2" y="20"/>
                      </a:lnTo>
                      <a:lnTo>
                        <a:pt x="2" y="20"/>
                      </a:lnTo>
                      <a:lnTo>
                        <a:pt x="3" y="21"/>
                      </a:lnTo>
                      <a:lnTo>
                        <a:pt x="0" y="17"/>
                      </a:lnTo>
                      <a:lnTo>
                        <a:pt x="0" y="17"/>
                      </a:lnTo>
                      <a:lnTo>
                        <a:pt x="2" y="17"/>
                      </a:lnTo>
                      <a:lnTo>
                        <a:pt x="2" y="15"/>
                      </a:lnTo>
                      <a:lnTo>
                        <a:pt x="5" y="16"/>
                      </a:lnTo>
                      <a:lnTo>
                        <a:pt x="7" y="16"/>
                      </a:lnTo>
                      <a:lnTo>
                        <a:pt x="8" y="14"/>
                      </a:lnTo>
                      <a:lnTo>
                        <a:pt x="6" y="14"/>
                      </a:lnTo>
                      <a:lnTo>
                        <a:pt x="6" y="14"/>
                      </a:lnTo>
                      <a:lnTo>
                        <a:pt x="8" y="12"/>
                      </a:lnTo>
                      <a:lnTo>
                        <a:pt x="10" y="12"/>
                      </a:lnTo>
                      <a:lnTo>
                        <a:pt x="11" y="9"/>
                      </a:lnTo>
                      <a:lnTo>
                        <a:pt x="14" y="9"/>
                      </a:lnTo>
                      <a:lnTo>
                        <a:pt x="10" y="4"/>
                      </a:lnTo>
                      <a:lnTo>
                        <a:pt x="8" y="4"/>
                      </a:lnTo>
                      <a:lnTo>
                        <a:pt x="8" y="4"/>
                      </a:lnTo>
                      <a:lnTo>
                        <a:pt x="8" y="4"/>
                      </a:lnTo>
                      <a:lnTo>
                        <a:pt x="9" y="3"/>
                      </a:lnTo>
                      <a:lnTo>
                        <a:pt x="8" y="2"/>
                      </a:lnTo>
                      <a:lnTo>
                        <a:pt x="6" y="2"/>
                      </a:lnTo>
                      <a:lnTo>
                        <a:pt x="6" y="0"/>
                      </a:lnTo>
                      <a:lnTo>
                        <a:pt x="9" y="2"/>
                      </a:lnTo>
                      <a:lnTo>
                        <a:pt x="13" y="3"/>
                      </a:lnTo>
                      <a:lnTo>
                        <a:pt x="15" y="2"/>
                      </a:lnTo>
                      <a:lnTo>
                        <a:pt x="21" y="3"/>
                      </a:lnTo>
                      <a:lnTo>
                        <a:pt x="25" y="3"/>
                      </a:lnTo>
                      <a:lnTo>
                        <a:pt x="25" y="1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703" name="Freeform 235">
                  <a:extLst>
                    <a:ext uri="{FF2B5EF4-FFF2-40B4-BE49-F238E27FC236}">
                      <a16:creationId xmlns:a16="http://schemas.microsoft.com/office/drawing/2014/main" id="{FFC7DB2C-7845-BF7C-7229-D6EDC61AB435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3901750" y="5656185"/>
                  <a:ext cx="35742" cy="32167"/>
                </a:xfrm>
                <a:custGeom>
                  <a:avLst/>
                  <a:gdLst>
                    <a:gd name="T0" fmla="*/ 28 w 30"/>
                    <a:gd name="T1" fmla="*/ 12 h 27"/>
                    <a:gd name="T2" fmla="*/ 27 w 30"/>
                    <a:gd name="T3" fmla="*/ 12 h 27"/>
                    <a:gd name="T4" fmla="*/ 24 w 30"/>
                    <a:gd name="T5" fmla="*/ 14 h 27"/>
                    <a:gd name="T6" fmla="*/ 22 w 30"/>
                    <a:gd name="T7" fmla="*/ 15 h 27"/>
                    <a:gd name="T8" fmla="*/ 18 w 30"/>
                    <a:gd name="T9" fmla="*/ 15 h 27"/>
                    <a:gd name="T10" fmla="*/ 14 w 30"/>
                    <a:gd name="T11" fmla="*/ 15 h 27"/>
                    <a:gd name="T12" fmla="*/ 13 w 30"/>
                    <a:gd name="T13" fmla="*/ 15 h 27"/>
                    <a:gd name="T14" fmla="*/ 13 w 30"/>
                    <a:gd name="T15" fmla="*/ 15 h 27"/>
                    <a:gd name="T16" fmla="*/ 16 w 30"/>
                    <a:gd name="T17" fmla="*/ 19 h 27"/>
                    <a:gd name="T18" fmla="*/ 16 w 30"/>
                    <a:gd name="T19" fmla="*/ 21 h 27"/>
                    <a:gd name="T20" fmla="*/ 14 w 30"/>
                    <a:gd name="T21" fmla="*/ 19 h 27"/>
                    <a:gd name="T22" fmla="*/ 11 w 30"/>
                    <a:gd name="T23" fmla="*/ 20 h 27"/>
                    <a:gd name="T24" fmla="*/ 11 w 30"/>
                    <a:gd name="T25" fmla="*/ 19 h 27"/>
                    <a:gd name="T26" fmla="*/ 10 w 30"/>
                    <a:gd name="T27" fmla="*/ 19 h 27"/>
                    <a:gd name="T28" fmla="*/ 10 w 30"/>
                    <a:gd name="T29" fmla="*/ 23 h 27"/>
                    <a:gd name="T30" fmla="*/ 11 w 30"/>
                    <a:gd name="T31" fmla="*/ 23 h 27"/>
                    <a:gd name="T32" fmla="*/ 11 w 30"/>
                    <a:gd name="T33" fmla="*/ 24 h 27"/>
                    <a:gd name="T34" fmla="*/ 8 w 30"/>
                    <a:gd name="T35" fmla="*/ 24 h 27"/>
                    <a:gd name="T36" fmla="*/ 6 w 30"/>
                    <a:gd name="T37" fmla="*/ 22 h 27"/>
                    <a:gd name="T38" fmla="*/ 5 w 30"/>
                    <a:gd name="T39" fmla="*/ 24 h 27"/>
                    <a:gd name="T40" fmla="*/ 5 w 30"/>
                    <a:gd name="T41" fmla="*/ 27 h 27"/>
                    <a:gd name="T42" fmla="*/ 3 w 30"/>
                    <a:gd name="T43" fmla="*/ 26 h 27"/>
                    <a:gd name="T44" fmla="*/ 1 w 30"/>
                    <a:gd name="T45" fmla="*/ 22 h 27"/>
                    <a:gd name="T46" fmla="*/ 0 w 30"/>
                    <a:gd name="T47" fmla="*/ 21 h 27"/>
                    <a:gd name="T48" fmla="*/ 2 w 30"/>
                    <a:gd name="T49" fmla="*/ 14 h 27"/>
                    <a:gd name="T50" fmla="*/ 3 w 30"/>
                    <a:gd name="T51" fmla="*/ 14 h 27"/>
                    <a:gd name="T52" fmla="*/ 5 w 30"/>
                    <a:gd name="T53" fmla="*/ 13 h 27"/>
                    <a:gd name="T54" fmla="*/ 5 w 30"/>
                    <a:gd name="T55" fmla="*/ 12 h 27"/>
                    <a:gd name="T56" fmla="*/ 7 w 30"/>
                    <a:gd name="T57" fmla="*/ 10 h 27"/>
                    <a:gd name="T58" fmla="*/ 8 w 30"/>
                    <a:gd name="T59" fmla="*/ 11 h 27"/>
                    <a:gd name="T60" fmla="*/ 10 w 30"/>
                    <a:gd name="T61" fmla="*/ 13 h 27"/>
                    <a:gd name="T62" fmla="*/ 11 w 30"/>
                    <a:gd name="T63" fmla="*/ 13 h 27"/>
                    <a:gd name="T64" fmla="*/ 11 w 30"/>
                    <a:gd name="T65" fmla="*/ 11 h 27"/>
                    <a:gd name="T66" fmla="*/ 10 w 30"/>
                    <a:gd name="T67" fmla="*/ 8 h 27"/>
                    <a:gd name="T68" fmla="*/ 9 w 30"/>
                    <a:gd name="T69" fmla="*/ 4 h 27"/>
                    <a:gd name="T70" fmla="*/ 10 w 30"/>
                    <a:gd name="T71" fmla="*/ 3 h 27"/>
                    <a:gd name="T72" fmla="*/ 11 w 30"/>
                    <a:gd name="T73" fmla="*/ 3 h 27"/>
                    <a:gd name="T74" fmla="*/ 12 w 30"/>
                    <a:gd name="T75" fmla="*/ 1 h 27"/>
                    <a:gd name="T76" fmla="*/ 14 w 30"/>
                    <a:gd name="T77" fmla="*/ 0 h 27"/>
                    <a:gd name="T78" fmla="*/ 15 w 30"/>
                    <a:gd name="T79" fmla="*/ 1 h 27"/>
                    <a:gd name="T80" fmla="*/ 18 w 30"/>
                    <a:gd name="T81" fmla="*/ 0 h 27"/>
                    <a:gd name="T82" fmla="*/ 22 w 30"/>
                    <a:gd name="T83" fmla="*/ 4 h 27"/>
                    <a:gd name="T84" fmla="*/ 25 w 30"/>
                    <a:gd name="T85" fmla="*/ 3 h 27"/>
                    <a:gd name="T86" fmla="*/ 27 w 30"/>
                    <a:gd name="T87" fmla="*/ 4 h 27"/>
                    <a:gd name="T88" fmla="*/ 29 w 30"/>
                    <a:gd name="T89" fmla="*/ 6 h 27"/>
                    <a:gd name="T90" fmla="*/ 29 w 30"/>
                    <a:gd name="T91" fmla="*/ 6 h 27"/>
                    <a:gd name="T92" fmla="*/ 28 w 30"/>
                    <a:gd name="T93" fmla="*/ 6 h 27"/>
                    <a:gd name="T94" fmla="*/ 28 w 30"/>
                    <a:gd name="T95" fmla="*/ 7 h 27"/>
                    <a:gd name="T96" fmla="*/ 29 w 30"/>
                    <a:gd name="T97" fmla="*/ 8 h 27"/>
                    <a:gd name="T98" fmla="*/ 30 w 30"/>
                    <a:gd name="T99" fmla="*/ 10 h 27"/>
                    <a:gd name="T100" fmla="*/ 29 w 30"/>
                    <a:gd name="T101" fmla="*/ 10 h 27"/>
                    <a:gd name="T102" fmla="*/ 28 w 30"/>
                    <a:gd name="T103" fmla="*/ 12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30" h="27">
                      <a:moveTo>
                        <a:pt x="28" y="12"/>
                      </a:moveTo>
                      <a:lnTo>
                        <a:pt x="27" y="12"/>
                      </a:lnTo>
                      <a:lnTo>
                        <a:pt x="24" y="14"/>
                      </a:lnTo>
                      <a:lnTo>
                        <a:pt x="22" y="15"/>
                      </a:lnTo>
                      <a:lnTo>
                        <a:pt x="18" y="15"/>
                      </a:lnTo>
                      <a:lnTo>
                        <a:pt x="14" y="15"/>
                      </a:lnTo>
                      <a:lnTo>
                        <a:pt x="13" y="15"/>
                      </a:lnTo>
                      <a:lnTo>
                        <a:pt x="13" y="15"/>
                      </a:lnTo>
                      <a:lnTo>
                        <a:pt x="16" y="19"/>
                      </a:lnTo>
                      <a:lnTo>
                        <a:pt x="16" y="21"/>
                      </a:lnTo>
                      <a:lnTo>
                        <a:pt x="14" y="19"/>
                      </a:lnTo>
                      <a:lnTo>
                        <a:pt x="11" y="20"/>
                      </a:lnTo>
                      <a:lnTo>
                        <a:pt x="11" y="19"/>
                      </a:lnTo>
                      <a:lnTo>
                        <a:pt x="10" y="19"/>
                      </a:lnTo>
                      <a:lnTo>
                        <a:pt x="10" y="23"/>
                      </a:lnTo>
                      <a:lnTo>
                        <a:pt x="11" y="23"/>
                      </a:lnTo>
                      <a:lnTo>
                        <a:pt x="11" y="24"/>
                      </a:lnTo>
                      <a:lnTo>
                        <a:pt x="8" y="24"/>
                      </a:lnTo>
                      <a:lnTo>
                        <a:pt x="6" y="22"/>
                      </a:lnTo>
                      <a:lnTo>
                        <a:pt x="5" y="24"/>
                      </a:lnTo>
                      <a:lnTo>
                        <a:pt x="5" y="27"/>
                      </a:lnTo>
                      <a:lnTo>
                        <a:pt x="3" y="26"/>
                      </a:lnTo>
                      <a:lnTo>
                        <a:pt x="1" y="22"/>
                      </a:lnTo>
                      <a:lnTo>
                        <a:pt x="0" y="21"/>
                      </a:lnTo>
                      <a:lnTo>
                        <a:pt x="2" y="14"/>
                      </a:lnTo>
                      <a:lnTo>
                        <a:pt x="3" y="14"/>
                      </a:lnTo>
                      <a:lnTo>
                        <a:pt x="5" y="13"/>
                      </a:lnTo>
                      <a:lnTo>
                        <a:pt x="5" y="12"/>
                      </a:lnTo>
                      <a:lnTo>
                        <a:pt x="7" y="10"/>
                      </a:lnTo>
                      <a:lnTo>
                        <a:pt x="8" y="11"/>
                      </a:lnTo>
                      <a:lnTo>
                        <a:pt x="10" y="13"/>
                      </a:lnTo>
                      <a:lnTo>
                        <a:pt x="11" y="13"/>
                      </a:lnTo>
                      <a:lnTo>
                        <a:pt x="11" y="11"/>
                      </a:lnTo>
                      <a:lnTo>
                        <a:pt x="10" y="8"/>
                      </a:lnTo>
                      <a:lnTo>
                        <a:pt x="9" y="4"/>
                      </a:lnTo>
                      <a:lnTo>
                        <a:pt x="10" y="3"/>
                      </a:lnTo>
                      <a:lnTo>
                        <a:pt x="11" y="3"/>
                      </a:lnTo>
                      <a:lnTo>
                        <a:pt x="12" y="1"/>
                      </a:lnTo>
                      <a:lnTo>
                        <a:pt x="14" y="0"/>
                      </a:lnTo>
                      <a:lnTo>
                        <a:pt x="15" y="1"/>
                      </a:lnTo>
                      <a:lnTo>
                        <a:pt x="18" y="0"/>
                      </a:lnTo>
                      <a:lnTo>
                        <a:pt x="22" y="4"/>
                      </a:lnTo>
                      <a:lnTo>
                        <a:pt x="25" y="3"/>
                      </a:lnTo>
                      <a:lnTo>
                        <a:pt x="27" y="4"/>
                      </a:lnTo>
                      <a:lnTo>
                        <a:pt x="29" y="6"/>
                      </a:lnTo>
                      <a:lnTo>
                        <a:pt x="29" y="6"/>
                      </a:lnTo>
                      <a:lnTo>
                        <a:pt x="28" y="6"/>
                      </a:lnTo>
                      <a:lnTo>
                        <a:pt x="28" y="7"/>
                      </a:lnTo>
                      <a:lnTo>
                        <a:pt x="29" y="8"/>
                      </a:lnTo>
                      <a:lnTo>
                        <a:pt x="30" y="10"/>
                      </a:lnTo>
                      <a:lnTo>
                        <a:pt x="29" y="10"/>
                      </a:lnTo>
                      <a:lnTo>
                        <a:pt x="28" y="12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704" name="Freeform 236">
                  <a:extLst>
                    <a:ext uri="{FF2B5EF4-FFF2-40B4-BE49-F238E27FC236}">
                      <a16:creationId xmlns:a16="http://schemas.microsoft.com/office/drawing/2014/main" id="{137038A4-632D-AA11-6F3F-45E3383FABE6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3901750" y="5656185"/>
                  <a:ext cx="35742" cy="32167"/>
                </a:xfrm>
                <a:custGeom>
                  <a:avLst/>
                  <a:gdLst>
                    <a:gd name="T0" fmla="*/ 28 w 30"/>
                    <a:gd name="T1" fmla="*/ 12 h 27"/>
                    <a:gd name="T2" fmla="*/ 27 w 30"/>
                    <a:gd name="T3" fmla="*/ 12 h 27"/>
                    <a:gd name="T4" fmla="*/ 24 w 30"/>
                    <a:gd name="T5" fmla="*/ 14 h 27"/>
                    <a:gd name="T6" fmla="*/ 22 w 30"/>
                    <a:gd name="T7" fmla="*/ 15 h 27"/>
                    <a:gd name="T8" fmla="*/ 18 w 30"/>
                    <a:gd name="T9" fmla="*/ 15 h 27"/>
                    <a:gd name="T10" fmla="*/ 14 w 30"/>
                    <a:gd name="T11" fmla="*/ 15 h 27"/>
                    <a:gd name="T12" fmla="*/ 13 w 30"/>
                    <a:gd name="T13" fmla="*/ 15 h 27"/>
                    <a:gd name="T14" fmla="*/ 13 w 30"/>
                    <a:gd name="T15" fmla="*/ 15 h 27"/>
                    <a:gd name="T16" fmla="*/ 16 w 30"/>
                    <a:gd name="T17" fmla="*/ 19 h 27"/>
                    <a:gd name="T18" fmla="*/ 16 w 30"/>
                    <a:gd name="T19" fmla="*/ 21 h 27"/>
                    <a:gd name="T20" fmla="*/ 14 w 30"/>
                    <a:gd name="T21" fmla="*/ 19 h 27"/>
                    <a:gd name="T22" fmla="*/ 11 w 30"/>
                    <a:gd name="T23" fmla="*/ 20 h 27"/>
                    <a:gd name="T24" fmla="*/ 11 w 30"/>
                    <a:gd name="T25" fmla="*/ 19 h 27"/>
                    <a:gd name="T26" fmla="*/ 10 w 30"/>
                    <a:gd name="T27" fmla="*/ 19 h 27"/>
                    <a:gd name="T28" fmla="*/ 10 w 30"/>
                    <a:gd name="T29" fmla="*/ 23 h 27"/>
                    <a:gd name="T30" fmla="*/ 11 w 30"/>
                    <a:gd name="T31" fmla="*/ 23 h 27"/>
                    <a:gd name="T32" fmla="*/ 11 w 30"/>
                    <a:gd name="T33" fmla="*/ 24 h 27"/>
                    <a:gd name="T34" fmla="*/ 8 w 30"/>
                    <a:gd name="T35" fmla="*/ 24 h 27"/>
                    <a:gd name="T36" fmla="*/ 6 w 30"/>
                    <a:gd name="T37" fmla="*/ 22 h 27"/>
                    <a:gd name="T38" fmla="*/ 5 w 30"/>
                    <a:gd name="T39" fmla="*/ 24 h 27"/>
                    <a:gd name="T40" fmla="*/ 5 w 30"/>
                    <a:gd name="T41" fmla="*/ 27 h 27"/>
                    <a:gd name="T42" fmla="*/ 3 w 30"/>
                    <a:gd name="T43" fmla="*/ 26 h 27"/>
                    <a:gd name="T44" fmla="*/ 1 w 30"/>
                    <a:gd name="T45" fmla="*/ 22 h 27"/>
                    <a:gd name="T46" fmla="*/ 0 w 30"/>
                    <a:gd name="T47" fmla="*/ 21 h 27"/>
                    <a:gd name="T48" fmla="*/ 2 w 30"/>
                    <a:gd name="T49" fmla="*/ 14 h 27"/>
                    <a:gd name="T50" fmla="*/ 3 w 30"/>
                    <a:gd name="T51" fmla="*/ 14 h 27"/>
                    <a:gd name="T52" fmla="*/ 5 w 30"/>
                    <a:gd name="T53" fmla="*/ 13 h 27"/>
                    <a:gd name="T54" fmla="*/ 5 w 30"/>
                    <a:gd name="T55" fmla="*/ 12 h 27"/>
                    <a:gd name="T56" fmla="*/ 7 w 30"/>
                    <a:gd name="T57" fmla="*/ 10 h 27"/>
                    <a:gd name="T58" fmla="*/ 8 w 30"/>
                    <a:gd name="T59" fmla="*/ 11 h 27"/>
                    <a:gd name="T60" fmla="*/ 10 w 30"/>
                    <a:gd name="T61" fmla="*/ 13 h 27"/>
                    <a:gd name="T62" fmla="*/ 11 w 30"/>
                    <a:gd name="T63" fmla="*/ 13 h 27"/>
                    <a:gd name="T64" fmla="*/ 11 w 30"/>
                    <a:gd name="T65" fmla="*/ 11 h 27"/>
                    <a:gd name="T66" fmla="*/ 10 w 30"/>
                    <a:gd name="T67" fmla="*/ 8 h 27"/>
                    <a:gd name="T68" fmla="*/ 9 w 30"/>
                    <a:gd name="T69" fmla="*/ 4 h 27"/>
                    <a:gd name="T70" fmla="*/ 10 w 30"/>
                    <a:gd name="T71" fmla="*/ 3 h 27"/>
                    <a:gd name="T72" fmla="*/ 11 w 30"/>
                    <a:gd name="T73" fmla="*/ 3 h 27"/>
                    <a:gd name="T74" fmla="*/ 12 w 30"/>
                    <a:gd name="T75" fmla="*/ 1 h 27"/>
                    <a:gd name="T76" fmla="*/ 14 w 30"/>
                    <a:gd name="T77" fmla="*/ 0 h 27"/>
                    <a:gd name="T78" fmla="*/ 15 w 30"/>
                    <a:gd name="T79" fmla="*/ 1 h 27"/>
                    <a:gd name="T80" fmla="*/ 18 w 30"/>
                    <a:gd name="T81" fmla="*/ 0 h 27"/>
                    <a:gd name="T82" fmla="*/ 22 w 30"/>
                    <a:gd name="T83" fmla="*/ 4 h 27"/>
                    <a:gd name="T84" fmla="*/ 25 w 30"/>
                    <a:gd name="T85" fmla="*/ 3 h 27"/>
                    <a:gd name="T86" fmla="*/ 27 w 30"/>
                    <a:gd name="T87" fmla="*/ 4 h 27"/>
                    <a:gd name="T88" fmla="*/ 29 w 30"/>
                    <a:gd name="T89" fmla="*/ 6 h 27"/>
                    <a:gd name="T90" fmla="*/ 29 w 30"/>
                    <a:gd name="T91" fmla="*/ 6 h 27"/>
                    <a:gd name="T92" fmla="*/ 28 w 30"/>
                    <a:gd name="T93" fmla="*/ 6 h 27"/>
                    <a:gd name="T94" fmla="*/ 28 w 30"/>
                    <a:gd name="T95" fmla="*/ 7 h 27"/>
                    <a:gd name="T96" fmla="*/ 29 w 30"/>
                    <a:gd name="T97" fmla="*/ 8 h 27"/>
                    <a:gd name="T98" fmla="*/ 30 w 30"/>
                    <a:gd name="T99" fmla="*/ 10 h 27"/>
                    <a:gd name="T100" fmla="*/ 29 w 30"/>
                    <a:gd name="T101" fmla="*/ 10 h 27"/>
                    <a:gd name="T102" fmla="*/ 28 w 30"/>
                    <a:gd name="T103" fmla="*/ 12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30" h="27">
                      <a:moveTo>
                        <a:pt x="28" y="12"/>
                      </a:moveTo>
                      <a:lnTo>
                        <a:pt x="27" y="12"/>
                      </a:lnTo>
                      <a:lnTo>
                        <a:pt x="24" y="14"/>
                      </a:lnTo>
                      <a:lnTo>
                        <a:pt x="22" y="15"/>
                      </a:lnTo>
                      <a:lnTo>
                        <a:pt x="18" y="15"/>
                      </a:lnTo>
                      <a:lnTo>
                        <a:pt x="14" y="15"/>
                      </a:lnTo>
                      <a:lnTo>
                        <a:pt x="13" y="15"/>
                      </a:lnTo>
                      <a:lnTo>
                        <a:pt x="13" y="15"/>
                      </a:lnTo>
                      <a:lnTo>
                        <a:pt x="16" y="19"/>
                      </a:lnTo>
                      <a:lnTo>
                        <a:pt x="16" y="21"/>
                      </a:lnTo>
                      <a:lnTo>
                        <a:pt x="14" y="19"/>
                      </a:lnTo>
                      <a:lnTo>
                        <a:pt x="11" y="20"/>
                      </a:lnTo>
                      <a:lnTo>
                        <a:pt x="11" y="19"/>
                      </a:lnTo>
                      <a:lnTo>
                        <a:pt x="10" y="19"/>
                      </a:lnTo>
                      <a:lnTo>
                        <a:pt x="10" y="23"/>
                      </a:lnTo>
                      <a:lnTo>
                        <a:pt x="11" y="23"/>
                      </a:lnTo>
                      <a:lnTo>
                        <a:pt x="11" y="24"/>
                      </a:lnTo>
                      <a:lnTo>
                        <a:pt x="8" y="24"/>
                      </a:lnTo>
                      <a:lnTo>
                        <a:pt x="6" y="22"/>
                      </a:lnTo>
                      <a:lnTo>
                        <a:pt x="5" y="24"/>
                      </a:lnTo>
                      <a:lnTo>
                        <a:pt x="5" y="27"/>
                      </a:lnTo>
                      <a:lnTo>
                        <a:pt x="3" y="26"/>
                      </a:lnTo>
                      <a:lnTo>
                        <a:pt x="1" y="22"/>
                      </a:lnTo>
                      <a:lnTo>
                        <a:pt x="0" y="21"/>
                      </a:lnTo>
                      <a:lnTo>
                        <a:pt x="2" y="14"/>
                      </a:lnTo>
                      <a:lnTo>
                        <a:pt x="3" y="14"/>
                      </a:lnTo>
                      <a:lnTo>
                        <a:pt x="5" y="13"/>
                      </a:lnTo>
                      <a:lnTo>
                        <a:pt x="5" y="12"/>
                      </a:lnTo>
                      <a:lnTo>
                        <a:pt x="7" y="10"/>
                      </a:lnTo>
                      <a:lnTo>
                        <a:pt x="8" y="11"/>
                      </a:lnTo>
                      <a:lnTo>
                        <a:pt x="10" y="13"/>
                      </a:lnTo>
                      <a:lnTo>
                        <a:pt x="11" y="13"/>
                      </a:lnTo>
                      <a:lnTo>
                        <a:pt x="11" y="11"/>
                      </a:lnTo>
                      <a:lnTo>
                        <a:pt x="10" y="8"/>
                      </a:lnTo>
                      <a:lnTo>
                        <a:pt x="9" y="4"/>
                      </a:lnTo>
                      <a:lnTo>
                        <a:pt x="10" y="3"/>
                      </a:lnTo>
                      <a:lnTo>
                        <a:pt x="11" y="3"/>
                      </a:lnTo>
                      <a:lnTo>
                        <a:pt x="12" y="1"/>
                      </a:lnTo>
                      <a:lnTo>
                        <a:pt x="14" y="0"/>
                      </a:lnTo>
                      <a:lnTo>
                        <a:pt x="15" y="1"/>
                      </a:lnTo>
                      <a:lnTo>
                        <a:pt x="18" y="0"/>
                      </a:lnTo>
                      <a:lnTo>
                        <a:pt x="22" y="4"/>
                      </a:lnTo>
                      <a:lnTo>
                        <a:pt x="25" y="3"/>
                      </a:lnTo>
                      <a:lnTo>
                        <a:pt x="27" y="4"/>
                      </a:lnTo>
                      <a:lnTo>
                        <a:pt x="29" y="6"/>
                      </a:lnTo>
                      <a:lnTo>
                        <a:pt x="29" y="6"/>
                      </a:lnTo>
                      <a:lnTo>
                        <a:pt x="28" y="6"/>
                      </a:lnTo>
                      <a:lnTo>
                        <a:pt x="28" y="7"/>
                      </a:lnTo>
                      <a:lnTo>
                        <a:pt x="29" y="8"/>
                      </a:lnTo>
                      <a:lnTo>
                        <a:pt x="30" y="10"/>
                      </a:lnTo>
                      <a:lnTo>
                        <a:pt x="29" y="10"/>
                      </a:lnTo>
                      <a:lnTo>
                        <a:pt x="28" y="12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</p:grpSp>
          <p:sp>
            <p:nvSpPr>
              <p:cNvPr id="399" name="Freeform 499">
                <a:extLst>
                  <a:ext uri="{FF2B5EF4-FFF2-40B4-BE49-F238E27FC236}">
                    <a16:creationId xmlns:a16="http://schemas.microsoft.com/office/drawing/2014/main" id="{8440989E-E5AE-F081-C2F6-71FB819F663C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3824198" y="4624396"/>
                <a:ext cx="252197" cy="342361"/>
              </a:xfrm>
              <a:custGeom>
                <a:avLst/>
                <a:gdLst>
                  <a:gd name="T0" fmla="*/ 207 w 340"/>
                  <a:gd name="T1" fmla="*/ 0 h 464"/>
                  <a:gd name="T2" fmla="*/ 195 w 340"/>
                  <a:gd name="T3" fmla="*/ 6 h 464"/>
                  <a:gd name="T4" fmla="*/ 161 w 340"/>
                  <a:gd name="T5" fmla="*/ 30 h 464"/>
                  <a:gd name="T6" fmla="*/ 133 w 340"/>
                  <a:gd name="T7" fmla="*/ 33 h 464"/>
                  <a:gd name="T8" fmla="*/ 125 w 340"/>
                  <a:gd name="T9" fmla="*/ 42 h 464"/>
                  <a:gd name="T10" fmla="*/ 96 w 340"/>
                  <a:gd name="T11" fmla="*/ 52 h 464"/>
                  <a:gd name="T12" fmla="*/ 82 w 340"/>
                  <a:gd name="T13" fmla="*/ 86 h 464"/>
                  <a:gd name="T14" fmla="*/ 59 w 340"/>
                  <a:gd name="T15" fmla="*/ 108 h 464"/>
                  <a:gd name="T16" fmla="*/ 58 w 340"/>
                  <a:gd name="T17" fmla="*/ 124 h 464"/>
                  <a:gd name="T18" fmla="*/ 46 w 340"/>
                  <a:gd name="T19" fmla="*/ 115 h 464"/>
                  <a:gd name="T20" fmla="*/ 47 w 340"/>
                  <a:gd name="T21" fmla="*/ 128 h 464"/>
                  <a:gd name="T22" fmla="*/ 31 w 340"/>
                  <a:gd name="T23" fmla="*/ 142 h 464"/>
                  <a:gd name="T24" fmla="*/ 46 w 340"/>
                  <a:gd name="T25" fmla="*/ 188 h 464"/>
                  <a:gd name="T26" fmla="*/ 46 w 340"/>
                  <a:gd name="T27" fmla="*/ 224 h 464"/>
                  <a:gd name="T28" fmla="*/ 53 w 340"/>
                  <a:gd name="T29" fmla="*/ 241 h 464"/>
                  <a:gd name="T30" fmla="*/ 42 w 340"/>
                  <a:gd name="T31" fmla="*/ 259 h 464"/>
                  <a:gd name="T32" fmla="*/ 19 w 340"/>
                  <a:gd name="T33" fmla="*/ 276 h 464"/>
                  <a:gd name="T34" fmla="*/ 4 w 340"/>
                  <a:gd name="T35" fmla="*/ 299 h 464"/>
                  <a:gd name="T36" fmla="*/ 4 w 340"/>
                  <a:gd name="T37" fmla="*/ 313 h 464"/>
                  <a:gd name="T38" fmla="*/ 47 w 340"/>
                  <a:gd name="T39" fmla="*/ 341 h 464"/>
                  <a:gd name="T40" fmla="*/ 77 w 340"/>
                  <a:gd name="T41" fmla="*/ 343 h 464"/>
                  <a:gd name="T42" fmla="*/ 93 w 340"/>
                  <a:gd name="T43" fmla="*/ 345 h 464"/>
                  <a:gd name="T44" fmla="*/ 118 w 340"/>
                  <a:gd name="T45" fmla="*/ 355 h 464"/>
                  <a:gd name="T46" fmla="*/ 135 w 340"/>
                  <a:gd name="T47" fmla="*/ 377 h 464"/>
                  <a:gd name="T48" fmla="*/ 150 w 340"/>
                  <a:gd name="T49" fmla="*/ 386 h 464"/>
                  <a:gd name="T50" fmla="*/ 162 w 340"/>
                  <a:gd name="T51" fmla="*/ 400 h 464"/>
                  <a:gd name="T52" fmla="*/ 181 w 340"/>
                  <a:gd name="T53" fmla="*/ 417 h 464"/>
                  <a:gd name="T54" fmla="*/ 196 w 340"/>
                  <a:gd name="T55" fmla="*/ 415 h 464"/>
                  <a:gd name="T56" fmla="*/ 214 w 340"/>
                  <a:gd name="T57" fmla="*/ 416 h 464"/>
                  <a:gd name="T58" fmla="*/ 244 w 340"/>
                  <a:gd name="T59" fmla="*/ 421 h 464"/>
                  <a:gd name="T60" fmla="*/ 235 w 340"/>
                  <a:gd name="T61" fmla="*/ 449 h 464"/>
                  <a:gd name="T62" fmla="*/ 245 w 340"/>
                  <a:gd name="T63" fmla="*/ 458 h 464"/>
                  <a:gd name="T64" fmla="*/ 261 w 340"/>
                  <a:gd name="T65" fmla="*/ 425 h 464"/>
                  <a:gd name="T66" fmla="*/ 262 w 340"/>
                  <a:gd name="T67" fmla="*/ 365 h 464"/>
                  <a:gd name="T68" fmla="*/ 261 w 340"/>
                  <a:gd name="T69" fmla="*/ 332 h 464"/>
                  <a:gd name="T70" fmla="*/ 276 w 340"/>
                  <a:gd name="T71" fmla="*/ 332 h 464"/>
                  <a:gd name="T72" fmla="*/ 260 w 340"/>
                  <a:gd name="T73" fmla="*/ 321 h 464"/>
                  <a:gd name="T74" fmla="*/ 257 w 340"/>
                  <a:gd name="T75" fmla="*/ 301 h 464"/>
                  <a:gd name="T76" fmla="*/ 306 w 340"/>
                  <a:gd name="T77" fmla="*/ 295 h 464"/>
                  <a:gd name="T78" fmla="*/ 331 w 340"/>
                  <a:gd name="T79" fmla="*/ 301 h 464"/>
                  <a:gd name="T80" fmla="*/ 328 w 340"/>
                  <a:gd name="T81" fmla="*/ 284 h 464"/>
                  <a:gd name="T82" fmla="*/ 325 w 340"/>
                  <a:gd name="T83" fmla="*/ 259 h 464"/>
                  <a:gd name="T84" fmla="*/ 324 w 340"/>
                  <a:gd name="T85" fmla="*/ 245 h 464"/>
                  <a:gd name="T86" fmla="*/ 314 w 340"/>
                  <a:gd name="T87" fmla="*/ 224 h 464"/>
                  <a:gd name="T88" fmla="*/ 320 w 340"/>
                  <a:gd name="T89" fmla="*/ 195 h 464"/>
                  <a:gd name="T90" fmla="*/ 321 w 340"/>
                  <a:gd name="T91" fmla="*/ 174 h 464"/>
                  <a:gd name="T92" fmla="*/ 291 w 340"/>
                  <a:gd name="T93" fmla="*/ 179 h 464"/>
                  <a:gd name="T94" fmla="*/ 274 w 340"/>
                  <a:gd name="T95" fmla="*/ 179 h 464"/>
                  <a:gd name="T96" fmla="*/ 251 w 340"/>
                  <a:gd name="T97" fmla="*/ 154 h 464"/>
                  <a:gd name="T98" fmla="*/ 213 w 340"/>
                  <a:gd name="T99" fmla="*/ 153 h 464"/>
                  <a:gd name="T100" fmla="*/ 186 w 340"/>
                  <a:gd name="T101" fmla="*/ 140 h 464"/>
                  <a:gd name="T102" fmla="*/ 176 w 340"/>
                  <a:gd name="T103" fmla="*/ 108 h 464"/>
                  <a:gd name="T104" fmla="*/ 162 w 340"/>
                  <a:gd name="T105" fmla="*/ 85 h 464"/>
                  <a:gd name="T106" fmla="*/ 196 w 340"/>
                  <a:gd name="T107" fmla="*/ 23 h 4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340" h="464">
                    <a:moveTo>
                      <a:pt x="214" y="17"/>
                    </a:moveTo>
                    <a:cubicBezTo>
                      <a:pt x="217" y="14"/>
                      <a:pt x="217" y="14"/>
                      <a:pt x="217" y="14"/>
                    </a:cubicBezTo>
                    <a:cubicBezTo>
                      <a:pt x="219" y="11"/>
                      <a:pt x="219" y="11"/>
                      <a:pt x="219" y="11"/>
                    </a:cubicBezTo>
                    <a:cubicBezTo>
                      <a:pt x="219" y="6"/>
                      <a:pt x="219" y="6"/>
                      <a:pt x="219" y="6"/>
                    </a:cubicBezTo>
                    <a:cubicBezTo>
                      <a:pt x="214" y="3"/>
                      <a:pt x="214" y="3"/>
                      <a:pt x="214" y="3"/>
                    </a:cubicBezTo>
                    <a:cubicBezTo>
                      <a:pt x="207" y="0"/>
                      <a:pt x="207" y="0"/>
                      <a:pt x="207" y="0"/>
                    </a:cubicBezTo>
                    <a:cubicBezTo>
                      <a:pt x="203" y="2"/>
                      <a:pt x="203" y="2"/>
                      <a:pt x="203" y="2"/>
                    </a:cubicBezTo>
                    <a:cubicBezTo>
                      <a:pt x="201" y="2"/>
                      <a:pt x="201" y="2"/>
                      <a:pt x="201" y="2"/>
                    </a:cubicBezTo>
                    <a:cubicBezTo>
                      <a:pt x="200" y="2"/>
                      <a:pt x="200" y="2"/>
                      <a:pt x="200" y="2"/>
                    </a:cubicBezTo>
                    <a:cubicBezTo>
                      <a:pt x="200" y="7"/>
                      <a:pt x="200" y="7"/>
                      <a:pt x="200" y="7"/>
                    </a:cubicBezTo>
                    <a:cubicBezTo>
                      <a:pt x="197" y="7"/>
                      <a:pt x="197" y="7"/>
                      <a:pt x="197" y="7"/>
                    </a:cubicBezTo>
                    <a:cubicBezTo>
                      <a:pt x="195" y="6"/>
                      <a:pt x="195" y="6"/>
                      <a:pt x="195" y="6"/>
                    </a:cubicBezTo>
                    <a:cubicBezTo>
                      <a:pt x="194" y="8"/>
                      <a:pt x="194" y="8"/>
                      <a:pt x="194" y="8"/>
                    </a:cubicBezTo>
                    <a:cubicBezTo>
                      <a:pt x="193" y="11"/>
                      <a:pt x="193" y="11"/>
                      <a:pt x="193" y="11"/>
                    </a:cubicBezTo>
                    <a:cubicBezTo>
                      <a:pt x="191" y="15"/>
                      <a:pt x="191" y="15"/>
                      <a:pt x="191" y="15"/>
                    </a:cubicBezTo>
                    <a:cubicBezTo>
                      <a:pt x="187" y="18"/>
                      <a:pt x="187" y="18"/>
                      <a:pt x="187" y="18"/>
                    </a:cubicBezTo>
                    <a:cubicBezTo>
                      <a:pt x="175" y="22"/>
                      <a:pt x="175" y="22"/>
                      <a:pt x="175" y="22"/>
                    </a:cubicBezTo>
                    <a:cubicBezTo>
                      <a:pt x="161" y="30"/>
                      <a:pt x="161" y="30"/>
                      <a:pt x="161" y="30"/>
                    </a:cubicBezTo>
                    <a:cubicBezTo>
                      <a:pt x="158" y="31"/>
                      <a:pt x="158" y="31"/>
                      <a:pt x="158" y="31"/>
                    </a:cubicBezTo>
                    <a:cubicBezTo>
                      <a:pt x="148" y="33"/>
                      <a:pt x="148" y="33"/>
                      <a:pt x="148" y="33"/>
                    </a:cubicBezTo>
                    <a:cubicBezTo>
                      <a:pt x="144" y="33"/>
                      <a:pt x="144" y="33"/>
                      <a:pt x="144" y="33"/>
                    </a:cubicBezTo>
                    <a:cubicBezTo>
                      <a:pt x="139" y="32"/>
                      <a:pt x="139" y="32"/>
                      <a:pt x="139" y="32"/>
                    </a:cubicBezTo>
                    <a:cubicBezTo>
                      <a:pt x="135" y="32"/>
                      <a:pt x="135" y="32"/>
                      <a:pt x="135" y="32"/>
                    </a:cubicBezTo>
                    <a:cubicBezTo>
                      <a:pt x="133" y="33"/>
                      <a:pt x="133" y="33"/>
                      <a:pt x="133" y="33"/>
                    </a:cubicBezTo>
                    <a:cubicBezTo>
                      <a:pt x="132" y="36"/>
                      <a:pt x="132" y="36"/>
                      <a:pt x="132" y="36"/>
                    </a:cubicBezTo>
                    <a:cubicBezTo>
                      <a:pt x="130" y="41"/>
                      <a:pt x="130" y="41"/>
                      <a:pt x="130" y="41"/>
                    </a:cubicBezTo>
                    <a:cubicBezTo>
                      <a:pt x="128" y="46"/>
                      <a:pt x="128" y="46"/>
                      <a:pt x="128" y="46"/>
                    </a:cubicBezTo>
                    <a:cubicBezTo>
                      <a:pt x="126" y="46"/>
                      <a:pt x="126" y="46"/>
                      <a:pt x="126" y="46"/>
                    </a:cubicBezTo>
                    <a:cubicBezTo>
                      <a:pt x="125" y="46"/>
                      <a:pt x="125" y="46"/>
                      <a:pt x="125" y="46"/>
                    </a:cubicBezTo>
                    <a:cubicBezTo>
                      <a:pt x="125" y="42"/>
                      <a:pt x="125" y="42"/>
                      <a:pt x="125" y="42"/>
                    </a:cubicBezTo>
                    <a:cubicBezTo>
                      <a:pt x="124" y="41"/>
                      <a:pt x="124" y="41"/>
                      <a:pt x="124" y="41"/>
                    </a:cubicBezTo>
                    <a:cubicBezTo>
                      <a:pt x="118" y="41"/>
                      <a:pt x="118" y="41"/>
                      <a:pt x="118" y="41"/>
                    </a:cubicBezTo>
                    <a:cubicBezTo>
                      <a:pt x="113" y="40"/>
                      <a:pt x="113" y="40"/>
                      <a:pt x="113" y="40"/>
                    </a:cubicBezTo>
                    <a:cubicBezTo>
                      <a:pt x="111" y="41"/>
                      <a:pt x="111" y="41"/>
                      <a:pt x="111" y="41"/>
                    </a:cubicBezTo>
                    <a:cubicBezTo>
                      <a:pt x="100" y="49"/>
                      <a:pt x="100" y="49"/>
                      <a:pt x="100" y="49"/>
                    </a:cubicBezTo>
                    <a:cubicBezTo>
                      <a:pt x="96" y="52"/>
                      <a:pt x="96" y="52"/>
                      <a:pt x="96" y="52"/>
                    </a:cubicBezTo>
                    <a:cubicBezTo>
                      <a:pt x="95" y="54"/>
                      <a:pt x="95" y="54"/>
                      <a:pt x="95" y="54"/>
                    </a:cubicBezTo>
                    <a:cubicBezTo>
                      <a:pt x="94" y="65"/>
                      <a:pt x="94" y="65"/>
                      <a:pt x="94" y="65"/>
                    </a:cubicBezTo>
                    <a:cubicBezTo>
                      <a:pt x="93" y="73"/>
                      <a:pt x="93" y="73"/>
                      <a:pt x="93" y="73"/>
                    </a:cubicBezTo>
                    <a:cubicBezTo>
                      <a:pt x="92" y="81"/>
                      <a:pt x="92" y="81"/>
                      <a:pt x="92" y="81"/>
                    </a:cubicBezTo>
                    <a:cubicBezTo>
                      <a:pt x="89" y="85"/>
                      <a:pt x="89" y="85"/>
                      <a:pt x="89" y="85"/>
                    </a:cubicBezTo>
                    <a:cubicBezTo>
                      <a:pt x="82" y="86"/>
                      <a:pt x="82" y="86"/>
                      <a:pt x="82" y="86"/>
                    </a:cubicBezTo>
                    <a:cubicBezTo>
                      <a:pt x="79" y="88"/>
                      <a:pt x="79" y="88"/>
                      <a:pt x="79" y="88"/>
                    </a:cubicBezTo>
                    <a:cubicBezTo>
                      <a:pt x="75" y="96"/>
                      <a:pt x="75" y="96"/>
                      <a:pt x="75" y="96"/>
                    </a:cubicBezTo>
                    <a:cubicBezTo>
                      <a:pt x="73" y="98"/>
                      <a:pt x="73" y="98"/>
                      <a:pt x="73" y="98"/>
                    </a:cubicBezTo>
                    <a:cubicBezTo>
                      <a:pt x="69" y="101"/>
                      <a:pt x="69" y="101"/>
                      <a:pt x="69" y="101"/>
                    </a:cubicBezTo>
                    <a:cubicBezTo>
                      <a:pt x="60" y="107"/>
                      <a:pt x="60" y="107"/>
                      <a:pt x="60" y="107"/>
                    </a:cubicBezTo>
                    <a:cubicBezTo>
                      <a:pt x="59" y="108"/>
                      <a:pt x="59" y="108"/>
                      <a:pt x="59" y="108"/>
                    </a:cubicBezTo>
                    <a:cubicBezTo>
                      <a:pt x="60" y="110"/>
                      <a:pt x="60" y="110"/>
                      <a:pt x="60" y="110"/>
                    </a:cubicBezTo>
                    <a:cubicBezTo>
                      <a:pt x="61" y="111"/>
                      <a:pt x="61" y="111"/>
                      <a:pt x="61" y="111"/>
                    </a:cubicBezTo>
                    <a:cubicBezTo>
                      <a:pt x="62" y="122"/>
                      <a:pt x="62" y="122"/>
                      <a:pt x="62" y="122"/>
                    </a:cubicBezTo>
                    <a:cubicBezTo>
                      <a:pt x="61" y="125"/>
                      <a:pt x="61" y="125"/>
                      <a:pt x="61" y="125"/>
                    </a:cubicBezTo>
                    <a:cubicBezTo>
                      <a:pt x="60" y="125"/>
                      <a:pt x="60" y="125"/>
                      <a:pt x="60" y="125"/>
                    </a:cubicBezTo>
                    <a:cubicBezTo>
                      <a:pt x="58" y="124"/>
                      <a:pt x="58" y="124"/>
                      <a:pt x="58" y="124"/>
                    </a:cubicBezTo>
                    <a:cubicBezTo>
                      <a:pt x="53" y="117"/>
                      <a:pt x="53" y="117"/>
                      <a:pt x="53" y="117"/>
                    </a:cubicBezTo>
                    <a:cubicBezTo>
                      <a:pt x="44" y="107"/>
                      <a:pt x="44" y="107"/>
                      <a:pt x="44" y="107"/>
                    </a:cubicBezTo>
                    <a:cubicBezTo>
                      <a:pt x="43" y="108"/>
                      <a:pt x="43" y="108"/>
                      <a:pt x="43" y="108"/>
                    </a:cubicBezTo>
                    <a:cubicBezTo>
                      <a:pt x="43" y="113"/>
                      <a:pt x="43" y="113"/>
                      <a:pt x="43" y="113"/>
                    </a:cubicBezTo>
                    <a:cubicBezTo>
                      <a:pt x="43" y="114"/>
                      <a:pt x="43" y="114"/>
                      <a:pt x="43" y="114"/>
                    </a:cubicBezTo>
                    <a:cubicBezTo>
                      <a:pt x="46" y="115"/>
                      <a:pt x="46" y="115"/>
                      <a:pt x="46" y="115"/>
                    </a:cubicBezTo>
                    <a:cubicBezTo>
                      <a:pt x="47" y="119"/>
                      <a:pt x="47" y="119"/>
                      <a:pt x="47" y="119"/>
                    </a:cubicBezTo>
                    <a:cubicBezTo>
                      <a:pt x="47" y="122"/>
                      <a:pt x="47" y="122"/>
                      <a:pt x="47" y="122"/>
                    </a:cubicBezTo>
                    <a:cubicBezTo>
                      <a:pt x="48" y="122"/>
                      <a:pt x="48" y="122"/>
                      <a:pt x="48" y="122"/>
                    </a:cubicBezTo>
                    <a:cubicBezTo>
                      <a:pt x="50" y="124"/>
                      <a:pt x="50" y="124"/>
                      <a:pt x="50" y="124"/>
                    </a:cubicBezTo>
                    <a:cubicBezTo>
                      <a:pt x="50" y="125"/>
                      <a:pt x="50" y="125"/>
                      <a:pt x="50" y="125"/>
                    </a:cubicBezTo>
                    <a:cubicBezTo>
                      <a:pt x="47" y="128"/>
                      <a:pt x="47" y="128"/>
                      <a:pt x="47" y="128"/>
                    </a:cubicBezTo>
                    <a:cubicBezTo>
                      <a:pt x="42" y="135"/>
                      <a:pt x="42" y="135"/>
                      <a:pt x="42" y="135"/>
                    </a:cubicBezTo>
                    <a:cubicBezTo>
                      <a:pt x="40" y="136"/>
                      <a:pt x="40" y="136"/>
                      <a:pt x="40" y="136"/>
                    </a:cubicBezTo>
                    <a:cubicBezTo>
                      <a:pt x="37" y="134"/>
                      <a:pt x="37" y="134"/>
                      <a:pt x="37" y="134"/>
                    </a:cubicBezTo>
                    <a:cubicBezTo>
                      <a:pt x="35" y="135"/>
                      <a:pt x="35" y="135"/>
                      <a:pt x="35" y="135"/>
                    </a:cubicBezTo>
                    <a:cubicBezTo>
                      <a:pt x="35" y="139"/>
                      <a:pt x="35" y="139"/>
                      <a:pt x="35" y="139"/>
                    </a:cubicBezTo>
                    <a:cubicBezTo>
                      <a:pt x="31" y="142"/>
                      <a:pt x="31" y="142"/>
                      <a:pt x="31" y="142"/>
                    </a:cubicBezTo>
                    <a:cubicBezTo>
                      <a:pt x="31" y="144"/>
                      <a:pt x="31" y="144"/>
                      <a:pt x="31" y="144"/>
                    </a:cubicBezTo>
                    <a:cubicBezTo>
                      <a:pt x="30" y="144"/>
                      <a:pt x="30" y="144"/>
                      <a:pt x="30" y="144"/>
                    </a:cubicBezTo>
                    <a:cubicBezTo>
                      <a:pt x="32" y="147"/>
                      <a:pt x="32" y="147"/>
                      <a:pt x="32" y="147"/>
                    </a:cubicBezTo>
                    <a:cubicBezTo>
                      <a:pt x="34" y="156"/>
                      <a:pt x="34" y="156"/>
                      <a:pt x="34" y="156"/>
                    </a:cubicBezTo>
                    <a:cubicBezTo>
                      <a:pt x="40" y="166"/>
                      <a:pt x="47" y="158"/>
                      <a:pt x="44" y="180"/>
                    </a:cubicBezTo>
                    <a:cubicBezTo>
                      <a:pt x="46" y="188"/>
                      <a:pt x="46" y="188"/>
                      <a:pt x="46" y="188"/>
                    </a:cubicBezTo>
                    <a:cubicBezTo>
                      <a:pt x="46" y="190"/>
                      <a:pt x="46" y="190"/>
                      <a:pt x="46" y="190"/>
                    </a:cubicBezTo>
                    <a:cubicBezTo>
                      <a:pt x="43" y="194"/>
                      <a:pt x="43" y="194"/>
                      <a:pt x="43" y="194"/>
                    </a:cubicBezTo>
                    <a:cubicBezTo>
                      <a:pt x="42" y="197"/>
                      <a:pt x="42" y="197"/>
                      <a:pt x="42" y="197"/>
                    </a:cubicBezTo>
                    <a:cubicBezTo>
                      <a:pt x="44" y="210"/>
                      <a:pt x="44" y="210"/>
                      <a:pt x="44" y="210"/>
                    </a:cubicBezTo>
                    <a:cubicBezTo>
                      <a:pt x="46" y="220"/>
                      <a:pt x="46" y="220"/>
                      <a:pt x="46" y="220"/>
                    </a:cubicBezTo>
                    <a:cubicBezTo>
                      <a:pt x="46" y="224"/>
                      <a:pt x="46" y="224"/>
                      <a:pt x="46" y="224"/>
                    </a:cubicBezTo>
                    <a:cubicBezTo>
                      <a:pt x="43" y="232"/>
                      <a:pt x="43" y="232"/>
                      <a:pt x="43" y="232"/>
                    </a:cubicBezTo>
                    <a:cubicBezTo>
                      <a:pt x="43" y="236"/>
                      <a:pt x="43" y="236"/>
                      <a:pt x="43" y="236"/>
                    </a:cubicBezTo>
                    <a:cubicBezTo>
                      <a:pt x="43" y="239"/>
                      <a:pt x="43" y="239"/>
                      <a:pt x="43" y="239"/>
                    </a:cubicBezTo>
                    <a:cubicBezTo>
                      <a:pt x="47" y="241"/>
                      <a:pt x="47" y="241"/>
                      <a:pt x="47" y="241"/>
                    </a:cubicBezTo>
                    <a:cubicBezTo>
                      <a:pt x="51" y="241"/>
                      <a:pt x="51" y="241"/>
                      <a:pt x="51" y="241"/>
                    </a:cubicBezTo>
                    <a:cubicBezTo>
                      <a:pt x="53" y="241"/>
                      <a:pt x="53" y="241"/>
                      <a:pt x="53" y="241"/>
                    </a:cubicBezTo>
                    <a:cubicBezTo>
                      <a:pt x="57" y="238"/>
                      <a:pt x="57" y="238"/>
                      <a:pt x="57" y="238"/>
                    </a:cubicBezTo>
                    <a:cubicBezTo>
                      <a:pt x="57" y="241"/>
                      <a:pt x="57" y="241"/>
                      <a:pt x="57" y="241"/>
                    </a:cubicBezTo>
                    <a:cubicBezTo>
                      <a:pt x="57" y="242"/>
                      <a:pt x="57" y="242"/>
                      <a:pt x="57" y="242"/>
                    </a:cubicBezTo>
                    <a:cubicBezTo>
                      <a:pt x="55" y="245"/>
                      <a:pt x="55" y="245"/>
                      <a:pt x="55" y="245"/>
                    </a:cubicBezTo>
                    <a:cubicBezTo>
                      <a:pt x="49" y="250"/>
                      <a:pt x="49" y="250"/>
                      <a:pt x="49" y="250"/>
                    </a:cubicBezTo>
                    <a:cubicBezTo>
                      <a:pt x="42" y="259"/>
                      <a:pt x="42" y="259"/>
                      <a:pt x="42" y="259"/>
                    </a:cubicBezTo>
                    <a:cubicBezTo>
                      <a:pt x="38" y="271"/>
                      <a:pt x="38" y="271"/>
                      <a:pt x="38" y="271"/>
                    </a:cubicBezTo>
                    <a:cubicBezTo>
                      <a:pt x="37" y="272"/>
                      <a:pt x="37" y="272"/>
                      <a:pt x="37" y="272"/>
                    </a:cubicBezTo>
                    <a:cubicBezTo>
                      <a:pt x="35" y="274"/>
                      <a:pt x="35" y="274"/>
                      <a:pt x="35" y="274"/>
                    </a:cubicBezTo>
                    <a:cubicBezTo>
                      <a:pt x="28" y="276"/>
                      <a:pt x="28" y="276"/>
                      <a:pt x="28" y="276"/>
                    </a:cubicBezTo>
                    <a:cubicBezTo>
                      <a:pt x="21" y="275"/>
                      <a:pt x="21" y="275"/>
                      <a:pt x="21" y="275"/>
                    </a:cubicBezTo>
                    <a:cubicBezTo>
                      <a:pt x="19" y="276"/>
                      <a:pt x="19" y="276"/>
                      <a:pt x="19" y="276"/>
                    </a:cubicBezTo>
                    <a:cubicBezTo>
                      <a:pt x="13" y="279"/>
                      <a:pt x="13" y="279"/>
                      <a:pt x="13" y="279"/>
                    </a:cubicBezTo>
                    <a:cubicBezTo>
                      <a:pt x="11" y="286"/>
                      <a:pt x="11" y="286"/>
                      <a:pt x="11" y="286"/>
                    </a:cubicBezTo>
                    <a:cubicBezTo>
                      <a:pt x="10" y="290"/>
                      <a:pt x="10" y="290"/>
                      <a:pt x="10" y="290"/>
                    </a:cubicBezTo>
                    <a:cubicBezTo>
                      <a:pt x="11" y="295"/>
                      <a:pt x="11" y="295"/>
                      <a:pt x="11" y="295"/>
                    </a:cubicBezTo>
                    <a:cubicBezTo>
                      <a:pt x="11" y="298"/>
                      <a:pt x="11" y="298"/>
                      <a:pt x="11" y="298"/>
                    </a:cubicBezTo>
                    <a:cubicBezTo>
                      <a:pt x="4" y="299"/>
                      <a:pt x="4" y="299"/>
                      <a:pt x="4" y="299"/>
                    </a:cubicBezTo>
                    <a:cubicBezTo>
                      <a:pt x="2" y="301"/>
                      <a:pt x="2" y="301"/>
                      <a:pt x="2" y="301"/>
                    </a:cubicBezTo>
                    <a:cubicBezTo>
                      <a:pt x="0" y="304"/>
                      <a:pt x="0" y="304"/>
                      <a:pt x="0" y="304"/>
                    </a:cubicBezTo>
                    <a:cubicBezTo>
                      <a:pt x="0" y="307"/>
                      <a:pt x="0" y="307"/>
                      <a:pt x="0" y="307"/>
                    </a:cubicBezTo>
                    <a:cubicBezTo>
                      <a:pt x="3" y="310"/>
                      <a:pt x="3" y="310"/>
                      <a:pt x="3" y="310"/>
                    </a:cubicBezTo>
                    <a:cubicBezTo>
                      <a:pt x="3" y="311"/>
                      <a:pt x="3" y="311"/>
                      <a:pt x="3" y="311"/>
                    </a:cubicBezTo>
                    <a:cubicBezTo>
                      <a:pt x="4" y="313"/>
                      <a:pt x="4" y="313"/>
                      <a:pt x="4" y="313"/>
                    </a:cubicBezTo>
                    <a:cubicBezTo>
                      <a:pt x="7" y="314"/>
                      <a:pt x="7" y="314"/>
                      <a:pt x="7" y="314"/>
                    </a:cubicBezTo>
                    <a:cubicBezTo>
                      <a:pt x="23" y="321"/>
                      <a:pt x="23" y="321"/>
                      <a:pt x="23" y="321"/>
                    </a:cubicBezTo>
                    <a:cubicBezTo>
                      <a:pt x="38" y="329"/>
                      <a:pt x="38" y="329"/>
                      <a:pt x="38" y="329"/>
                    </a:cubicBezTo>
                    <a:cubicBezTo>
                      <a:pt x="44" y="333"/>
                      <a:pt x="44" y="333"/>
                      <a:pt x="44" y="333"/>
                    </a:cubicBezTo>
                    <a:cubicBezTo>
                      <a:pt x="46" y="336"/>
                      <a:pt x="46" y="336"/>
                      <a:pt x="46" y="336"/>
                    </a:cubicBezTo>
                    <a:cubicBezTo>
                      <a:pt x="47" y="341"/>
                      <a:pt x="47" y="341"/>
                      <a:pt x="47" y="341"/>
                    </a:cubicBezTo>
                    <a:cubicBezTo>
                      <a:pt x="48" y="343"/>
                      <a:pt x="48" y="343"/>
                      <a:pt x="48" y="343"/>
                    </a:cubicBezTo>
                    <a:cubicBezTo>
                      <a:pt x="54" y="343"/>
                      <a:pt x="54" y="343"/>
                      <a:pt x="54" y="343"/>
                    </a:cubicBezTo>
                    <a:cubicBezTo>
                      <a:pt x="59" y="342"/>
                      <a:pt x="59" y="342"/>
                      <a:pt x="59" y="342"/>
                    </a:cubicBezTo>
                    <a:cubicBezTo>
                      <a:pt x="61" y="342"/>
                      <a:pt x="61" y="342"/>
                      <a:pt x="61" y="342"/>
                    </a:cubicBezTo>
                    <a:cubicBezTo>
                      <a:pt x="72" y="343"/>
                      <a:pt x="72" y="343"/>
                      <a:pt x="72" y="343"/>
                    </a:cubicBezTo>
                    <a:cubicBezTo>
                      <a:pt x="77" y="343"/>
                      <a:pt x="77" y="343"/>
                      <a:pt x="77" y="343"/>
                    </a:cubicBezTo>
                    <a:cubicBezTo>
                      <a:pt x="78" y="343"/>
                      <a:pt x="78" y="343"/>
                      <a:pt x="78" y="343"/>
                    </a:cubicBezTo>
                    <a:cubicBezTo>
                      <a:pt x="80" y="340"/>
                      <a:pt x="80" y="340"/>
                      <a:pt x="80" y="340"/>
                    </a:cubicBezTo>
                    <a:cubicBezTo>
                      <a:pt x="82" y="339"/>
                      <a:pt x="82" y="339"/>
                      <a:pt x="82" y="339"/>
                    </a:cubicBezTo>
                    <a:cubicBezTo>
                      <a:pt x="86" y="341"/>
                      <a:pt x="86" y="341"/>
                      <a:pt x="86" y="341"/>
                    </a:cubicBezTo>
                    <a:cubicBezTo>
                      <a:pt x="89" y="343"/>
                      <a:pt x="89" y="343"/>
                      <a:pt x="89" y="343"/>
                    </a:cubicBezTo>
                    <a:cubicBezTo>
                      <a:pt x="93" y="345"/>
                      <a:pt x="93" y="345"/>
                      <a:pt x="93" y="345"/>
                    </a:cubicBezTo>
                    <a:cubicBezTo>
                      <a:pt x="100" y="351"/>
                      <a:pt x="100" y="351"/>
                      <a:pt x="100" y="351"/>
                    </a:cubicBezTo>
                    <a:cubicBezTo>
                      <a:pt x="103" y="351"/>
                      <a:pt x="103" y="351"/>
                      <a:pt x="103" y="351"/>
                    </a:cubicBezTo>
                    <a:cubicBezTo>
                      <a:pt x="105" y="351"/>
                      <a:pt x="105" y="351"/>
                      <a:pt x="105" y="351"/>
                    </a:cubicBezTo>
                    <a:cubicBezTo>
                      <a:pt x="110" y="353"/>
                      <a:pt x="110" y="353"/>
                      <a:pt x="110" y="353"/>
                    </a:cubicBezTo>
                    <a:cubicBezTo>
                      <a:pt x="115" y="353"/>
                      <a:pt x="115" y="353"/>
                      <a:pt x="115" y="353"/>
                    </a:cubicBezTo>
                    <a:cubicBezTo>
                      <a:pt x="118" y="355"/>
                      <a:pt x="118" y="355"/>
                      <a:pt x="118" y="355"/>
                    </a:cubicBezTo>
                    <a:cubicBezTo>
                      <a:pt x="120" y="359"/>
                      <a:pt x="120" y="359"/>
                      <a:pt x="120" y="359"/>
                    </a:cubicBezTo>
                    <a:cubicBezTo>
                      <a:pt x="122" y="361"/>
                      <a:pt x="122" y="361"/>
                      <a:pt x="122" y="361"/>
                    </a:cubicBezTo>
                    <a:cubicBezTo>
                      <a:pt x="127" y="363"/>
                      <a:pt x="127" y="363"/>
                      <a:pt x="127" y="363"/>
                    </a:cubicBezTo>
                    <a:cubicBezTo>
                      <a:pt x="130" y="370"/>
                      <a:pt x="130" y="370"/>
                      <a:pt x="130" y="370"/>
                    </a:cubicBezTo>
                    <a:cubicBezTo>
                      <a:pt x="132" y="375"/>
                      <a:pt x="132" y="375"/>
                      <a:pt x="132" y="375"/>
                    </a:cubicBezTo>
                    <a:cubicBezTo>
                      <a:pt x="135" y="377"/>
                      <a:pt x="135" y="377"/>
                      <a:pt x="135" y="377"/>
                    </a:cubicBezTo>
                    <a:cubicBezTo>
                      <a:pt x="137" y="379"/>
                      <a:pt x="137" y="379"/>
                      <a:pt x="137" y="379"/>
                    </a:cubicBezTo>
                    <a:cubicBezTo>
                      <a:pt x="140" y="380"/>
                      <a:pt x="140" y="380"/>
                      <a:pt x="140" y="380"/>
                    </a:cubicBezTo>
                    <a:cubicBezTo>
                      <a:pt x="142" y="380"/>
                      <a:pt x="142" y="380"/>
                      <a:pt x="142" y="380"/>
                    </a:cubicBezTo>
                    <a:cubicBezTo>
                      <a:pt x="145" y="381"/>
                      <a:pt x="145" y="381"/>
                      <a:pt x="145" y="381"/>
                    </a:cubicBezTo>
                    <a:cubicBezTo>
                      <a:pt x="148" y="382"/>
                      <a:pt x="148" y="382"/>
                      <a:pt x="148" y="382"/>
                    </a:cubicBezTo>
                    <a:cubicBezTo>
                      <a:pt x="150" y="386"/>
                      <a:pt x="150" y="386"/>
                      <a:pt x="150" y="386"/>
                    </a:cubicBezTo>
                    <a:cubicBezTo>
                      <a:pt x="151" y="392"/>
                      <a:pt x="151" y="392"/>
                      <a:pt x="151" y="392"/>
                    </a:cubicBezTo>
                    <a:cubicBezTo>
                      <a:pt x="152" y="397"/>
                      <a:pt x="152" y="397"/>
                      <a:pt x="152" y="397"/>
                    </a:cubicBezTo>
                    <a:cubicBezTo>
                      <a:pt x="153" y="398"/>
                      <a:pt x="153" y="398"/>
                      <a:pt x="153" y="398"/>
                    </a:cubicBezTo>
                    <a:cubicBezTo>
                      <a:pt x="155" y="399"/>
                      <a:pt x="155" y="399"/>
                      <a:pt x="155" y="399"/>
                    </a:cubicBezTo>
                    <a:cubicBezTo>
                      <a:pt x="159" y="399"/>
                      <a:pt x="159" y="399"/>
                      <a:pt x="159" y="399"/>
                    </a:cubicBezTo>
                    <a:cubicBezTo>
                      <a:pt x="162" y="400"/>
                      <a:pt x="162" y="400"/>
                      <a:pt x="162" y="400"/>
                    </a:cubicBezTo>
                    <a:cubicBezTo>
                      <a:pt x="162" y="411"/>
                      <a:pt x="162" y="411"/>
                      <a:pt x="162" y="411"/>
                    </a:cubicBezTo>
                    <a:cubicBezTo>
                      <a:pt x="164" y="414"/>
                      <a:pt x="164" y="414"/>
                      <a:pt x="164" y="414"/>
                    </a:cubicBezTo>
                    <a:cubicBezTo>
                      <a:pt x="166" y="417"/>
                      <a:pt x="166" y="417"/>
                      <a:pt x="166" y="417"/>
                    </a:cubicBezTo>
                    <a:cubicBezTo>
                      <a:pt x="171" y="417"/>
                      <a:pt x="171" y="417"/>
                      <a:pt x="171" y="417"/>
                    </a:cubicBezTo>
                    <a:cubicBezTo>
                      <a:pt x="174" y="417"/>
                      <a:pt x="174" y="417"/>
                      <a:pt x="174" y="417"/>
                    </a:cubicBezTo>
                    <a:cubicBezTo>
                      <a:pt x="181" y="417"/>
                      <a:pt x="181" y="417"/>
                      <a:pt x="181" y="417"/>
                    </a:cubicBezTo>
                    <a:cubicBezTo>
                      <a:pt x="185" y="419"/>
                      <a:pt x="185" y="419"/>
                      <a:pt x="185" y="419"/>
                    </a:cubicBezTo>
                    <a:cubicBezTo>
                      <a:pt x="187" y="419"/>
                      <a:pt x="187" y="419"/>
                      <a:pt x="187" y="419"/>
                    </a:cubicBezTo>
                    <a:cubicBezTo>
                      <a:pt x="191" y="419"/>
                      <a:pt x="191" y="419"/>
                      <a:pt x="191" y="419"/>
                    </a:cubicBezTo>
                    <a:cubicBezTo>
                      <a:pt x="192" y="417"/>
                      <a:pt x="192" y="417"/>
                      <a:pt x="192" y="417"/>
                    </a:cubicBezTo>
                    <a:cubicBezTo>
                      <a:pt x="194" y="415"/>
                      <a:pt x="194" y="415"/>
                      <a:pt x="194" y="415"/>
                    </a:cubicBezTo>
                    <a:cubicBezTo>
                      <a:pt x="196" y="415"/>
                      <a:pt x="196" y="415"/>
                      <a:pt x="196" y="415"/>
                    </a:cubicBezTo>
                    <a:cubicBezTo>
                      <a:pt x="197" y="413"/>
                      <a:pt x="197" y="413"/>
                      <a:pt x="197" y="413"/>
                    </a:cubicBezTo>
                    <a:cubicBezTo>
                      <a:pt x="199" y="412"/>
                      <a:pt x="199" y="412"/>
                      <a:pt x="199" y="412"/>
                    </a:cubicBezTo>
                    <a:cubicBezTo>
                      <a:pt x="204" y="412"/>
                      <a:pt x="204" y="412"/>
                      <a:pt x="204" y="412"/>
                    </a:cubicBezTo>
                    <a:cubicBezTo>
                      <a:pt x="208" y="413"/>
                      <a:pt x="208" y="413"/>
                      <a:pt x="208" y="413"/>
                    </a:cubicBezTo>
                    <a:cubicBezTo>
                      <a:pt x="210" y="415"/>
                      <a:pt x="210" y="415"/>
                      <a:pt x="210" y="415"/>
                    </a:cubicBezTo>
                    <a:cubicBezTo>
                      <a:pt x="214" y="416"/>
                      <a:pt x="214" y="416"/>
                      <a:pt x="214" y="416"/>
                    </a:cubicBezTo>
                    <a:cubicBezTo>
                      <a:pt x="219" y="415"/>
                      <a:pt x="219" y="415"/>
                      <a:pt x="219" y="415"/>
                    </a:cubicBezTo>
                    <a:cubicBezTo>
                      <a:pt x="223" y="412"/>
                      <a:pt x="223" y="412"/>
                      <a:pt x="223" y="412"/>
                    </a:cubicBezTo>
                    <a:cubicBezTo>
                      <a:pt x="224" y="412"/>
                      <a:pt x="224" y="412"/>
                      <a:pt x="224" y="412"/>
                    </a:cubicBezTo>
                    <a:cubicBezTo>
                      <a:pt x="228" y="413"/>
                      <a:pt x="228" y="413"/>
                      <a:pt x="228" y="413"/>
                    </a:cubicBezTo>
                    <a:cubicBezTo>
                      <a:pt x="236" y="416"/>
                      <a:pt x="236" y="416"/>
                      <a:pt x="236" y="416"/>
                    </a:cubicBezTo>
                    <a:cubicBezTo>
                      <a:pt x="244" y="421"/>
                      <a:pt x="244" y="421"/>
                      <a:pt x="244" y="421"/>
                    </a:cubicBezTo>
                    <a:cubicBezTo>
                      <a:pt x="250" y="427"/>
                      <a:pt x="250" y="427"/>
                      <a:pt x="250" y="427"/>
                    </a:cubicBezTo>
                    <a:cubicBezTo>
                      <a:pt x="250" y="430"/>
                      <a:pt x="250" y="430"/>
                      <a:pt x="250" y="430"/>
                    </a:cubicBezTo>
                    <a:cubicBezTo>
                      <a:pt x="248" y="434"/>
                      <a:pt x="248" y="434"/>
                      <a:pt x="248" y="434"/>
                    </a:cubicBezTo>
                    <a:cubicBezTo>
                      <a:pt x="245" y="438"/>
                      <a:pt x="245" y="438"/>
                      <a:pt x="245" y="438"/>
                    </a:cubicBezTo>
                    <a:cubicBezTo>
                      <a:pt x="239" y="444"/>
                      <a:pt x="239" y="444"/>
                      <a:pt x="239" y="444"/>
                    </a:cubicBezTo>
                    <a:cubicBezTo>
                      <a:pt x="235" y="449"/>
                      <a:pt x="235" y="449"/>
                      <a:pt x="235" y="449"/>
                    </a:cubicBezTo>
                    <a:cubicBezTo>
                      <a:pt x="235" y="454"/>
                      <a:pt x="235" y="454"/>
                      <a:pt x="235" y="454"/>
                    </a:cubicBezTo>
                    <a:cubicBezTo>
                      <a:pt x="235" y="455"/>
                      <a:pt x="235" y="455"/>
                      <a:pt x="235" y="455"/>
                    </a:cubicBezTo>
                    <a:cubicBezTo>
                      <a:pt x="238" y="456"/>
                      <a:pt x="238" y="456"/>
                      <a:pt x="238" y="456"/>
                    </a:cubicBezTo>
                    <a:cubicBezTo>
                      <a:pt x="240" y="456"/>
                      <a:pt x="240" y="456"/>
                      <a:pt x="240" y="456"/>
                    </a:cubicBezTo>
                    <a:cubicBezTo>
                      <a:pt x="242" y="456"/>
                      <a:pt x="242" y="456"/>
                      <a:pt x="242" y="456"/>
                    </a:cubicBezTo>
                    <a:cubicBezTo>
                      <a:pt x="245" y="458"/>
                      <a:pt x="245" y="458"/>
                      <a:pt x="245" y="458"/>
                    </a:cubicBezTo>
                    <a:cubicBezTo>
                      <a:pt x="249" y="464"/>
                      <a:pt x="249" y="464"/>
                      <a:pt x="249" y="464"/>
                    </a:cubicBezTo>
                    <a:cubicBezTo>
                      <a:pt x="253" y="464"/>
                      <a:pt x="253" y="464"/>
                      <a:pt x="253" y="464"/>
                    </a:cubicBezTo>
                    <a:cubicBezTo>
                      <a:pt x="253" y="461"/>
                      <a:pt x="253" y="461"/>
                      <a:pt x="253" y="461"/>
                    </a:cubicBezTo>
                    <a:cubicBezTo>
                      <a:pt x="255" y="457"/>
                      <a:pt x="255" y="457"/>
                      <a:pt x="255" y="457"/>
                    </a:cubicBezTo>
                    <a:cubicBezTo>
                      <a:pt x="256" y="449"/>
                      <a:pt x="257" y="441"/>
                      <a:pt x="259" y="434"/>
                    </a:cubicBezTo>
                    <a:cubicBezTo>
                      <a:pt x="261" y="425"/>
                      <a:pt x="261" y="425"/>
                      <a:pt x="261" y="425"/>
                    </a:cubicBezTo>
                    <a:cubicBezTo>
                      <a:pt x="262" y="424"/>
                      <a:pt x="262" y="424"/>
                      <a:pt x="262" y="424"/>
                    </a:cubicBezTo>
                    <a:cubicBezTo>
                      <a:pt x="267" y="392"/>
                      <a:pt x="267" y="392"/>
                      <a:pt x="267" y="392"/>
                    </a:cubicBezTo>
                    <a:cubicBezTo>
                      <a:pt x="268" y="387"/>
                      <a:pt x="268" y="387"/>
                      <a:pt x="268" y="387"/>
                    </a:cubicBezTo>
                    <a:cubicBezTo>
                      <a:pt x="268" y="384"/>
                      <a:pt x="268" y="384"/>
                      <a:pt x="268" y="384"/>
                    </a:cubicBezTo>
                    <a:cubicBezTo>
                      <a:pt x="265" y="370"/>
                      <a:pt x="265" y="370"/>
                      <a:pt x="265" y="370"/>
                    </a:cubicBezTo>
                    <a:cubicBezTo>
                      <a:pt x="262" y="365"/>
                      <a:pt x="262" y="365"/>
                      <a:pt x="262" y="365"/>
                    </a:cubicBezTo>
                    <a:cubicBezTo>
                      <a:pt x="259" y="361"/>
                      <a:pt x="259" y="361"/>
                      <a:pt x="259" y="361"/>
                    </a:cubicBezTo>
                    <a:cubicBezTo>
                      <a:pt x="253" y="356"/>
                      <a:pt x="253" y="356"/>
                      <a:pt x="253" y="356"/>
                    </a:cubicBezTo>
                    <a:cubicBezTo>
                      <a:pt x="250" y="353"/>
                      <a:pt x="250" y="353"/>
                      <a:pt x="250" y="353"/>
                    </a:cubicBezTo>
                    <a:cubicBezTo>
                      <a:pt x="250" y="334"/>
                      <a:pt x="250" y="334"/>
                      <a:pt x="250" y="334"/>
                    </a:cubicBezTo>
                    <a:cubicBezTo>
                      <a:pt x="253" y="333"/>
                      <a:pt x="253" y="333"/>
                      <a:pt x="253" y="333"/>
                    </a:cubicBezTo>
                    <a:cubicBezTo>
                      <a:pt x="261" y="332"/>
                      <a:pt x="261" y="332"/>
                      <a:pt x="261" y="332"/>
                    </a:cubicBezTo>
                    <a:cubicBezTo>
                      <a:pt x="265" y="330"/>
                      <a:pt x="265" y="330"/>
                      <a:pt x="265" y="330"/>
                    </a:cubicBezTo>
                    <a:cubicBezTo>
                      <a:pt x="270" y="331"/>
                      <a:pt x="270" y="331"/>
                      <a:pt x="270" y="331"/>
                    </a:cubicBezTo>
                    <a:cubicBezTo>
                      <a:pt x="272" y="332"/>
                      <a:pt x="272" y="332"/>
                      <a:pt x="272" y="332"/>
                    </a:cubicBezTo>
                    <a:cubicBezTo>
                      <a:pt x="273" y="333"/>
                      <a:pt x="273" y="333"/>
                      <a:pt x="273" y="333"/>
                    </a:cubicBezTo>
                    <a:cubicBezTo>
                      <a:pt x="275" y="332"/>
                      <a:pt x="275" y="332"/>
                      <a:pt x="275" y="332"/>
                    </a:cubicBezTo>
                    <a:cubicBezTo>
                      <a:pt x="276" y="332"/>
                      <a:pt x="276" y="332"/>
                      <a:pt x="276" y="332"/>
                    </a:cubicBezTo>
                    <a:cubicBezTo>
                      <a:pt x="274" y="327"/>
                      <a:pt x="274" y="327"/>
                      <a:pt x="274" y="327"/>
                    </a:cubicBezTo>
                    <a:cubicBezTo>
                      <a:pt x="273" y="323"/>
                      <a:pt x="273" y="323"/>
                      <a:pt x="273" y="323"/>
                    </a:cubicBezTo>
                    <a:cubicBezTo>
                      <a:pt x="270" y="319"/>
                      <a:pt x="270" y="319"/>
                      <a:pt x="270" y="319"/>
                    </a:cubicBezTo>
                    <a:cubicBezTo>
                      <a:pt x="265" y="320"/>
                      <a:pt x="265" y="320"/>
                      <a:pt x="265" y="320"/>
                    </a:cubicBezTo>
                    <a:cubicBezTo>
                      <a:pt x="264" y="321"/>
                      <a:pt x="264" y="321"/>
                      <a:pt x="264" y="321"/>
                    </a:cubicBezTo>
                    <a:cubicBezTo>
                      <a:pt x="260" y="321"/>
                      <a:pt x="260" y="321"/>
                      <a:pt x="260" y="321"/>
                    </a:cubicBezTo>
                    <a:cubicBezTo>
                      <a:pt x="259" y="319"/>
                      <a:pt x="259" y="319"/>
                      <a:pt x="259" y="319"/>
                    </a:cubicBezTo>
                    <a:cubicBezTo>
                      <a:pt x="257" y="318"/>
                      <a:pt x="257" y="318"/>
                      <a:pt x="257" y="318"/>
                    </a:cubicBezTo>
                    <a:cubicBezTo>
                      <a:pt x="257" y="317"/>
                      <a:pt x="257" y="317"/>
                      <a:pt x="257" y="317"/>
                    </a:cubicBezTo>
                    <a:cubicBezTo>
                      <a:pt x="256" y="317"/>
                      <a:pt x="256" y="317"/>
                      <a:pt x="256" y="317"/>
                    </a:cubicBezTo>
                    <a:cubicBezTo>
                      <a:pt x="256" y="301"/>
                      <a:pt x="256" y="301"/>
                      <a:pt x="256" y="301"/>
                    </a:cubicBezTo>
                    <a:cubicBezTo>
                      <a:pt x="257" y="301"/>
                      <a:pt x="257" y="301"/>
                      <a:pt x="257" y="301"/>
                    </a:cubicBezTo>
                    <a:cubicBezTo>
                      <a:pt x="298" y="301"/>
                      <a:pt x="298" y="301"/>
                      <a:pt x="298" y="301"/>
                    </a:cubicBezTo>
                    <a:cubicBezTo>
                      <a:pt x="300" y="299"/>
                      <a:pt x="300" y="299"/>
                      <a:pt x="300" y="299"/>
                    </a:cubicBezTo>
                    <a:cubicBezTo>
                      <a:pt x="301" y="296"/>
                      <a:pt x="301" y="296"/>
                      <a:pt x="301" y="296"/>
                    </a:cubicBezTo>
                    <a:cubicBezTo>
                      <a:pt x="302" y="294"/>
                      <a:pt x="302" y="294"/>
                      <a:pt x="302" y="294"/>
                    </a:cubicBezTo>
                    <a:cubicBezTo>
                      <a:pt x="304" y="294"/>
                      <a:pt x="304" y="294"/>
                      <a:pt x="304" y="294"/>
                    </a:cubicBezTo>
                    <a:cubicBezTo>
                      <a:pt x="306" y="295"/>
                      <a:pt x="306" y="295"/>
                      <a:pt x="306" y="295"/>
                    </a:cubicBezTo>
                    <a:cubicBezTo>
                      <a:pt x="308" y="298"/>
                      <a:pt x="308" y="298"/>
                      <a:pt x="308" y="298"/>
                    </a:cubicBezTo>
                    <a:cubicBezTo>
                      <a:pt x="309" y="298"/>
                      <a:pt x="309" y="298"/>
                      <a:pt x="309" y="298"/>
                    </a:cubicBezTo>
                    <a:cubicBezTo>
                      <a:pt x="318" y="293"/>
                      <a:pt x="318" y="293"/>
                      <a:pt x="318" y="293"/>
                    </a:cubicBezTo>
                    <a:cubicBezTo>
                      <a:pt x="324" y="293"/>
                      <a:pt x="324" y="293"/>
                      <a:pt x="324" y="293"/>
                    </a:cubicBezTo>
                    <a:cubicBezTo>
                      <a:pt x="326" y="295"/>
                      <a:pt x="326" y="295"/>
                      <a:pt x="326" y="295"/>
                    </a:cubicBezTo>
                    <a:cubicBezTo>
                      <a:pt x="331" y="301"/>
                      <a:pt x="331" y="301"/>
                      <a:pt x="331" y="301"/>
                    </a:cubicBezTo>
                    <a:cubicBezTo>
                      <a:pt x="334" y="316"/>
                      <a:pt x="334" y="316"/>
                      <a:pt x="334" y="316"/>
                    </a:cubicBezTo>
                    <a:cubicBezTo>
                      <a:pt x="339" y="314"/>
                      <a:pt x="339" y="314"/>
                      <a:pt x="339" y="314"/>
                    </a:cubicBezTo>
                    <a:cubicBezTo>
                      <a:pt x="340" y="312"/>
                      <a:pt x="340" y="312"/>
                      <a:pt x="340" y="312"/>
                    </a:cubicBezTo>
                    <a:cubicBezTo>
                      <a:pt x="337" y="308"/>
                      <a:pt x="337" y="308"/>
                      <a:pt x="337" y="308"/>
                    </a:cubicBezTo>
                    <a:cubicBezTo>
                      <a:pt x="336" y="302"/>
                      <a:pt x="336" y="302"/>
                      <a:pt x="336" y="302"/>
                    </a:cubicBezTo>
                    <a:cubicBezTo>
                      <a:pt x="328" y="284"/>
                      <a:pt x="328" y="284"/>
                      <a:pt x="328" y="284"/>
                    </a:cubicBezTo>
                    <a:cubicBezTo>
                      <a:pt x="323" y="278"/>
                      <a:pt x="323" y="278"/>
                      <a:pt x="323" y="278"/>
                    </a:cubicBezTo>
                    <a:cubicBezTo>
                      <a:pt x="314" y="271"/>
                      <a:pt x="314" y="271"/>
                      <a:pt x="314" y="271"/>
                    </a:cubicBezTo>
                    <a:cubicBezTo>
                      <a:pt x="314" y="269"/>
                      <a:pt x="314" y="269"/>
                      <a:pt x="314" y="269"/>
                    </a:cubicBezTo>
                    <a:cubicBezTo>
                      <a:pt x="321" y="263"/>
                      <a:pt x="321" y="263"/>
                      <a:pt x="321" y="263"/>
                    </a:cubicBezTo>
                    <a:cubicBezTo>
                      <a:pt x="323" y="260"/>
                      <a:pt x="323" y="260"/>
                      <a:pt x="323" y="260"/>
                    </a:cubicBezTo>
                    <a:cubicBezTo>
                      <a:pt x="325" y="259"/>
                      <a:pt x="325" y="259"/>
                      <a:pt x="325" y="259"/>
                    </a:cubicBezTo>
                    <a:cubicBezTo>
                      <a:pt x="326" y="257"/>
                      <a:pt x="326" y="257"/>
                      <a:pt x="326" y="257"/>
                    </a:cubicBezTo>
                    <a:cubicBezTo>
                      <a:pt x="328" y="256"/>
                      <a:pt x="328" y="256"/>
                      <a:pt x="328" y="256"/>
                    </a:cubicBezTo>
                    <a:cubicBezTo>
                      <a:pt x="328" y="255"/>
                      <a:pt x="328" y="255"/>
                      <a:pt x="328" y="255"/>
                    </a:cubicBezTo>
                    <a:cubicBezTo>
                      <a:pt x="328" y="251"/>
                      <a:pt x="328" y="251"/>
                      <a:pt x="328" y="251"/>
                    </a:cubicBezTo>
                    <a:cubicBezTo>
                      <a:pt x="326" y="249"/>
                      <a:pt x="326" y="249"/>
                      <a:pt x="326" y="249"/>
                    </a:cubicBezTo>
                    <a:cubicBezTo>
                      <a:pt x="324" y="245"/>
                      <a:pt x="324" y="245"/>
                      <a:pt x="324" y="245"/>
                    </a:cubicBezTo>
                    <a:cubicBezTo>
                      <a:pt x="320" y="240"/>
                      <a:pt x="320" y="240"/>
                      <a:pt x="320" y="240"/>
                    </a:cubicBezTo>
                    <a:cubicBezTo>
                      <a:pt x="316" y="238"/>
                      <a:pt x="316" y="238"/>
                      <a:pt x="316" y="238"/>
                    </a:cubicBezTo>
                    <a:cubicBezTo>
                      <a:pt x="316" y="237"/>
                      <a:pt x="316" y="237"/>
                      <a:pt x="316" y="237"/>
                    </a:cubicBezTo>
                    <a:cubicBezTo>
                      <a:pt x="315" y="232"/>
                      <a:pt x="315" y="232"/>
                      <a:pt x="315" y="232"/>
                    </a:cubicBezTo>
                    <a:cubicBezTo>
                      <a:pt x="314" y="228"/>
                      <a:pt x="314" y="228"/>
                      <a:pt x="314" y="228"/>
                    </a:cubicBezTo>
                    <a:cubicBezTo>
                      <a:pt x="314" y="224"/>
                      <a:pt x="314" y="224"/>
                      <a:pt x="314" y="224"/>
                    </a:cubicBezTo>
                    <a:cubicBezTo>
                      <a:pt x="312" y="220"/>
                      <a:pt x="312" y="220"/>
                      <a:pt x="312" y="220"/>
                    </a:cubicBezTo>
                    <a:cubicBezTo>
                      <a:pt x="312" y="214"/>
                      <a:pt x="312" y="214"/>
                      <a:pt x="312" y="214"/>
                    </a:cubicBezTo>
                    <a:cubicBezTo>
                      <a:pt x="313" y="211"/>
                      <a:pt x="313" y="211"/>
                      <a:pt x="313" y="211"/>
                    </a:cubicBezTo>
                    <a:cubicBezTo>
                      <a:pt x="315" y="205"/>
                      <a:pt x="315" y="205"/>
                      <a:pt x="315" y="205"/>
                    </a:cubicBezTo>
                    <a:cubicBezTo>
                      <a:pt x="315" y="200"/>
                      <a:pt x="315" y="200"/>
                      <a:pt x="315" y="200"/>
                    </a:cubicBezTo>
                    <a:cubicBezTo>
                      <a:pt x="320" y="195"/>
                      <a:pt x="320" y="195"/>
                      <a:pt x="320" y="195"/>
                    </a:cubicBezTo>
                    <a:cubicBezTo>
                      <a:pt x="320" y="188"/>
                      <a:pt x="320" y="188"/>
                      <a:pt x="320" y="188"/>
                    </a:cubicBezTo>
                    <a:cubicBezTo>
                      <a:pt x="321" y="186"/>
                      <a:pt x="321" y="186"/>
                      <a:pt x="321" y="186"/>
                    </a:cubicBezTo>
                    <a:cubicBezTo>
                      <a:pt x="324" y="182"/>
                      <a:pt x="324" y="182"/>
                      <a:pt x="324" y="182"/>
                    </a:cubicBezTo>
                    <a:cubicBezTo>
                      <a:pt x="324" y="180"/>
                      <a:pt x="324" y="180"/>
                      <a:pt x="324" y="180"/>
                    </a:cubicBezTo>
                    <a:cubicBezTo>
                      <a:pt x="323" y="176"/>
                      <a:pt x="323" y="176"/>
                      <a:pt x="323" y="176"/>
                    </a:cubicBezTo>
                    <a:cubicBezTo>
                      <a:pt x="321" y="174"/>
                      <a:pt x="321" y="174"/>
                      <a:pt x="321" y="174"/>
                    </a:cubicBezTo>
                    <a:cubicBezTo>
                      <a:pt x="320" y="174"/>
                      <a:pt x="320" y="174"/>
                      <a:pt x="320" y="174"/>
                    </a:cubicBezTo>
                    <a:cubicBezTo>
                      <a:pt x="314" y="174"/>
                      <a:pt x="314" y="174"/>
                      <a:pt x="314" y="174"/>
                    </a:cubicBezTo>
                    <a:cubicBezTo>
                      <a:pt x="304" y="179"/>
                      <a:pt x="304" y="179"/>
                      <a:pt x="304" y="179"/>
                    </a:cubicBezTo>
                    <a:cubicBezTo>
                      <a:pt x="299" y="180"/>
                      <a:pt x="299" y="180"/>
                      <a:pt x="299" y="180"/>
                    </a:cubicBezTo>
                    <a:cubicBezTo>
                      <a:pt x="295" y="180"/>
                      <a:pt x="295" y="180"/>
                      <a:pt x="295" y="180"/>
                    </a:cubicBezTo>
                    <a:cubicBezTo>
                      <a:pt x="291" y="179"/>
                      <a:pt x="291" y="179"/>
                      <a:pt x="291" y="179"/>
                    </a:cubicBezTo>
                    <a:cubicBezTo>
                      <a:pt x="288" y="178"/>
                      <a:pt x="288" y="178"/>
                      <a:pt x="288" y="178"/>
                    </a:cubicBezTo>
                    <a:cubicBezTo>
                      <a:pt x="285" y="177"/>
                      <a:pt x="285" y="177"/>
                      <a:pt x="285" y="177"/>
                    </a:cubicBezTo>
                    <a:cubicBezTo>
                      <a:pt x="283" y="176"/>
                      <a:pt x="283" y="176"/>
                      <a:pt x="283" y="176"/>
                    </a:cubicBezTo>
                    <a:cubicBezTo>
                      <a:pt x="278" y="177"/>
                      <a:pt x="278" y="177"/>
                      <a:pt x="278" y="177"/>
                    </a:cubicBezTo>
                    <a:cubicBezTo>
                      <a:pt x="277" y="179"/>
                      <a:pt x="277" y="179"/>
                      <a:pt x="277" y="179"/>
                    </a:cubicBezTo>
                    <a:cubicBezTo>
                      <a:pt x="274" y="179"/>
                      <a:pt x="274" y="179"/>
                      <a:pt x="274" y="179"/>
                    </a:cubicBezTo>
                    <a:cubicBezTo>
                      <a:pt x="270" y="179"/>
                      <a:pt x="270" y="179"/>
                      <a:pt x="270" y="179"/>
                    </a:cubicBezTo>
                    <a:cubicBezTo>
                      <a:pt x="268" y="177"/>
                      <a:pt x="268" y="177"/>
                      <a:pt x="268" y="177"/>
                    </a:cubicBezTo>
                    <a:cubicBezTo>
                      <a:pt x="267" y="177"/>
                      <a:pt x="267" y="177"/>
                      <a:pt x="267" y="177"/>
                    </a:cubicBezTo>
                    <a:cubicBezTo>
                      <a:pt x="253" y="157"/>
                      <a:pt x="253" y="157"/>
                      <a:pt x="253" y="157"/>
                    </a:cubicBezTo>
                    <a:cubicBezTo>
                      <a:pt x="252" y="155"/>
                      <a:pt x="252" y="155"/>
                      <a:pt x="252" y="155"/>
                    </a:cubicBezTo>
                    <a:cubicBezTo>
                      <a:pt x="251" y="154"/>
                      <a:pt x="251" y="154"/>
                      <a:pt x="251" y="154"/>
                    </a:cubicBezTo>
                    <a:cubicBezTo>
                      <a:pt x="245" y="153"/>
                      <a:pt x="245" y="153"/>
                      <a:pt x="245" y="153"/>
                    </a:cubicBezTo>
                    <a:cubicBezTo>
                      <a:pt x="242" y="151"/>
                      <a:pt x="242" y="151"/>
                      <a:pt x="242" y="151"/>
                    </a:cubicBezTo>
                    <a:cubicBezTo>
                      <a:pt x="236" y="149"/>
                      <a:pt x="236" y="149"/>
                      <a:pt x="236" y="149"/>
                    </a:cubicBezTo>
                    <a:cubicBezTo>
                      <a:pt x="227" y="150"/>
                      <a:pt x="227" y="150"/>
                      <a:pt x="227" y="150"/>
                    </a:cubicBezTo>
                    <a:cubicBezTo>
                      <a:pt x="218" y="152"/>
                      <a:pt x="218" y="152"/>
                      <a:pt x="218" y="152"/>
                    </a:cubicBezTo>
                    <a:cubicBezTo>
                      <a:pt x="213" y="153"/>
                      <a:pt x="213" y="153"/>
                      <a:pt x="213" y="153"/>
                    </a:cubicBezTo>
                    <a:cubicBezTo>
                      <a:pt x="205" y="152"/>
                      <a:pt x="205" y="152"/>
                      <a:pt x="205" y="152"/>
                    </a:cubicBezTo>
                    <a:cubicBezTo>
                      <a:pt x="196" y="149"/>
                      <a:pt x="196" y="149"/>
                      <a:pt x="196" y="149"/>
                    </a:cubicBezTo>
                    <a:cubicBezTo>
                      <a:pt x="194" y="145"/>
                      <a:pt x="194" y="145"/>
                      <a:pt x="194" y="145"/>
                    </a:cubicBezTo>
                    <a:cubicBezTo>
                      <a:pt x="193" y="144"/>
                      <a:pt x="193" y="144"/>
                      <a:pt x="193" y="144"/>
                    </a:cubicBezTo>
                    <a:cubicBezTo>
                      <a:pt x="186" y="141"/>
                      <a:pt x="186" y="141"/>
                      <a:pt x="186" y="141"/>
                    </a:cubicBezTo>
                    <a:cubicBezTo>
                      <a:pt x="186" y="140"/>
                      <a:pt x="186" y="140"/>
                      <a:pt x="186" y="140"/>
                    </a:cubicBezTo>
                    <a:cubicBezTo>
                      <a:pt x="186" y="123"/>
                      <a:pt x="186" y="123"/>
                      <a:pt x="186" y="123"/>
                    </a:cubicBezTo>
                    <a:cubicBezTo>
                      <a:pt x="184" y="119"/>
                      <a:pt x="184" y="119"/>
                      <a:pt x="184" y="119"/>
                    </a:cubicBezTo>
                    <a:cubicBezTo>
                      <a:pt x="183" y="115"/>
                      <a:pt x="183" y="115"/>
                      <a:pt x="183" y="115"/>
                    </a:cubicBezTo>
                    <a:cubicBezTo>
                      <a:pt x="181" y="114"/>
                      <a:pt x="181" y="114"/>
                      <a:pt x="181" y="114"/>
                    </a:cubicBezTo>
                    <a:cubicBezTo>
                      <a:pt x="180" y="112"/>
                      <a:pt x="180" y="112"/>
                      <a:pt x="180" y="112"/>
                    </a:cubicBezTo>
                    <a:cubicBezTo>
                      <a:pt x="176" y="108"/>
                      <a:pt x="176" y="108"/>
                      <a:pt x="176" y="108"/>
                    </a:cubicBezTo>
                    <a:cubicBezTo>
                      <a:pt x="175" y="106"/>
                      <a:pt x="175" y="106"/>
                      <a:pt x="175" y="106"/>
                    </a:cubicBezTo>
                    <a:cubicBezTo>
                      <a:pt x="173" y="96"/>
                      <a:pt x="173" y="96"/>
                      <a:pt x="173" y="96"/>
                    </a:cubicBezTo>
                    <a:cubicBezTo>
                      <a:pt x="172" y="93"/>
                      <a:pt x="172" y="93"/>
                      <a:pt x="172" y="93"/>
                    </a:cubicBezTo>
                    <a:cubicBezTo>
                      <a:pt x="171" y="92"/>
                      <a:pt x="171" y="92"/>
                      <a:pt x="171" y="92"/>
                    </a:cubicBezTo>
                    <a:cubicBezTo>
                      <a:pt x="159" y="92"/>
                      <a:pt x="159" y="92"/>
                      <a:pt x="159" y="92"/>
                    </a:cubicBezTo>
                    <a:cubicBezTo>
                      <a:pt x="162" y="85"/>
                      <a:pt x="162" y="85"/>
                      <a:pt x="162" y="85"/>
                    </a:cubicBezTo>
                    <a:cubicBezTo>
                      <a:pt x="166" y="78"/>
                      <a:pt x="166" y="78"/>
                      <a:pt x="166" y="78"/>
                    </a:cubicBezTo>
                    <a:cubicBezTo>
                      <a:pt x="172" y="55"/>
                      <a:pt x="172" y="55"/>
                      <a:pt x="172" y="55"/>
                    </a:cubicBezTo>
                    <a:cubicBezTo>
                      <a:pt x="180" y="43"/>
                      <a:pt x="180" y="43"/>
                      <a:pt x="180" y="43"/>
                    </a:cubicBezTo>
                    <a:cubicBezTo>
                      <a:pt x="192" y="31"/>
                      <a:pt x="192" y="31"/>
                      <a:pt x="192" y="31"/>
                    </a:cubicBezTo>
                    <a:cubicBezTo>
                      <a:pt x="194" y="29"/>
                      <a:pt x="194" y="29"/>
                      <a:pt x="194" y="29"/>
                    </a:cubicBezTo>
                    <a:cubicBezTo>
                      <a:pt x="196" y="23"/>
                      <a:pt x="196" y="23"/>
                      <a:pt x="196" y="23"/>
                    </a:cubicBezTo>
                    <a:cubicBezTo>
                      <a:pt x="199" y="21"/>
                      <a:pt x="199" y="21"/>
                      <a:pt x="199" y="21"/>
                    </a:cubicBezTo>
                    <a:cubicBezTo>
                      <a:pt x="207" y="18"/>
                      <a:pt x="207" y="18"/>
                      <a:pt x="207" y="18"/>
                    </a:cubicBezTo>
                    <a:cubicBezTo>
                      <a:pt x="214" y="17"/>
                      <a:pt x="214" y="17"/>
                      <a:pt x="214" y="17"/>
                    </a:cubicBezTo>
                  </a:path>
                </a:pathLst>
              </a:custGeom>
              <a:grpFill/>
              <a:ln w="12700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400" name="Freeform 501">
                <a:extLst>
                  <a:ext uri="{FF2B5EF4-FFF2-40B4-BE49-F238E27FC236}">
                    <a16:creationId xmlns:a16="http://schemas.microsoft.com/office/drawing/2014/main" id="{1824EA6D-7B92-D78B-8DA6-4CE1860E336C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4016286" y="5080442"/>
                <a:ext cx="249584" cy="284865"/>
              </a:xfrm>
              <a:custGeom>
                <a:avLst/>
                <a:gdLst>
                  <a:gd name="T0" fmla="*/ 15 w 337"/>
                  <a:gd name="T1" fmla="*/ 38 h 386"/>
                  <a:gd name="T2" fmla="*/ 57 w 337"/>
                  <a:gd name="T3" fmla="*/ 30 h 386"/>
                  <a:gd name="T4" fmla="*/ 85 w 337"/>
                  <a:gd name="T5" fmla="*/ 4 h 386"/>
                  <a:gd name="T6" fmla="*/ 119 w 337"/>
                  <a:gd name="T7" fmla="*/ 0 h 386"/>
                  <a:gd name="T8" fmla="*/ 125 w 337"/>
                  <a:gd name="T9" fmla="*/ 31 h 386"/>
                  <a:gd name="T10" fmla="*/ 120 w 337"/>
                  <a:gd name="T11" fmla="*/ 45 h 386"/>
                  <a:gd name="T12" fmla="*/ 145 w 337"/>
                  <a:gd name="T13" fmla="*/ 77 h 386"/>
                  <a:gd name="T14" fmla="*/ 179 w 337"/>
                  <a:gd name="T15" fmla="*/ 82 h 386"/>
                  <a:gd name="T16" fmla="*/ 191 w 337"/>
                  <a:gd name="T17" fmla="*/ 93 h 386"/>
                  <a:gd name="T18" fmla="*/ 226 w 337"/>
                  <a:gd name="T19" fmla="*/ 108 h 386"/>
                  <a:gd name="T20" fmla="*/ 250 w 337"/>
                  <a:gd name="T21" fmla="*/ 114 h 386"/>
                  <a:gd name="T22" fmla="*/ 262 w 337"/>
                  <a:gd name="T23" fmla="*/ 157 h 386"/>
                  <a:gd name="T24" fmla="*/ 262 w 337"/>
                  <a:gd name="T25" fmla="*/ 170 h 386"/>
                  <a:gd name="T26" fmla="*/ 282 w 337"/>
                  <a:gd name="T27" fmla="*/ 189 h 386"/>
                  <a:gd name="T28" fmla="*/ 316 w 337"/>
                  <a:gd name="T29" fmla="*/ 191 h 386"/>
                  <a:gd name="T30" fmla="*/ 316 w 337"/>
                  <a:gd name="T31" fmla="*/ 204 h 386"/>
                  <a:gd name="T32" fmla="*/ 328 w 337"/>
                  <a:gd name="T33" fmla="*/ 221 h 386"/>
                  <a:gd name="T34" fmla="*/ 337 w 337"/>
                  <a:gd name="T35" fmla="*/ 255 h 386"/>
                  <a:gd name="T36" fmla="*/ 331 w 337"/>
                  <a:gd name="T37" fmla="*/ 284 h 386"/>
                  <a:gd name="T38" fmla="*/ 331 w 337"/>
                  <a:gd name="T39" fmla="*/ 299 h 386"/>
                  <a:gd name="T40" fmla="*/ 323 w 337"/>
                  <a:gd name="T41" fmla="*/ 298 h 386"/>
                  <a:gd name="T42" fmla="*/ 305 w 337"/>
                  <a:gd name="T43" fmla="*/ 278 h 386"/>
                  <a:gd name="T44" fmla="*/ 259 w 337"/>
                  <a:gd name="T45" fmla="*/ 280 h 386"/>
                  <a:gd name="T46" fmla="*/ 218 w 337"/>
                  <a:gd name="T47" fmla="*/ 294 h 386"/>
                  <a:gd name="T48" fmla="*/ 206 w 337"/>
                  <a:gd name="T49" fmla="*/ 321 h 386"/>
                  <a:gd name="T50" fmla="*/ 201 w 337"/>
                  <a:gd name="T51" fmla="*/ 360 h 386"/>
                  <a:gd name="T52" fmla="*/ 186 w 337"/>
                  <a:gd name="T53" fmla="*/ 361 h 386"/>
                  <a:gd name="T54" fmla="*/ 162 w 337"/>
                  <a:gd name="T55" fmla="*/ 359 h 386"/>
                  <a:gd name="T56" fmla="*/ 152 w 337"/>
                  <a:gd name="T57" fmla="*/ 375 h 386"/>
                  <a:gd name="T58" fmla="*/ 144 w 337"/>
                  <a:gd name="T59" fmla="*/ 371 h 386"/>
                  <a:gd name="T60" fmla="*/ 129 w 337"/>
                  <a:gd name="T61" fmla="*/ 363 h 386"/>
                  <a:gd name="T62" fmla="*/ 104 w 337"/>
                  <a:gd name="T63" fmla="*/ 355 h 386"/>
                  <a:gd name="T64" fmla="*/ 91 w 337"/>
                  <a:gd name="T65" fmla="*/ 361 h 386"/>
                  <a:gd name="T66" fmla="*/ 77 w 337"/>
                  <a:gd name="T67" fmla="*/ 377 h 386"/>
                  <a:gd name="T68" fmla="*/ 65 w 337"/>
                  <a:gd name="T69" fmla="*/ 384 h 386"/>
                  <a:gd name="T70" fmla="*/ 49 w 337"/>
                  <a:gd name="T71" fmla="*/ 383 h 386"/>
                  <a:gd name="T72" fmla="*/ 44 w 337"/>
                  <a:gd name="T73" fmla="*/ 363 h 386"/>
                  <a:gd name="T74" fmla="*/ 40 w 337"/>
                  <a:gd name="T75" fmla="*/ 333 h 386"/>
                  <a:gd name="T76" fmla="*/ 32 w 337"/>
                  <a:gd name="T77" fmla="*/ 320 h 386"/>
                  <a:gd name="T78" fmla="*/ 28 w 337"/>
                  <a:gd name="T79" fmla="*/ 308 h 386"/>
                  <a:gd name="T80" fmla="*/ 27 w 337"/>
                  <a:gd name="T81" fmla="*/ 295 h 386"/>
                  <a:gd name="T82" fmla="*/ 30 w 337"/>
                  <a:gd name="T83" fmla="*/ 288 h 386"/>
                  <a:gd name="T84" fmla="*/ 28 w 337"/>
                  <a:gd name="T85" fmla="*/ 273 h 386"/>
                  <a:gd name="T86" fmla="*/ 15 w 337"/>
                  <a:gd name="T87" fmla="*/ 246 h 386"/>
                  <a:gd name="T88" fmla="*/ 4 w 337"/>
                  <a:gd name="T89" fmla="*/ 227 h 386"/>
                  <a:gd name="T90" fmla="*/ 1 w 337"/>
                  <a:gd name="T91" fmla="*/ 220 h 386"/>
                  <a:gd name="T92" fmla="*/ 19 w 337"/>
                  <a:gd name="T93" fmla="*/ 191 h 386"/>
                  <a:gd name="T94" fmla="*/ 11 w 337"/>
                  <a:gd name="T95" fmla="*/ 183 h 386"/>
                  <a:gd name="T96" fmla="*/ 9 w 337"/>
                  <a:gd name="T97" fmla="*/ 168 h 386"/>
                  <a:gd name="T98" fmla="*/ 15 w 337"/>
                  <a:gd name="T99" fmla="*/ 155 h 386"/>
                  <a:gd name="T100" fmla="*/ 11 w 337"/>
                  <a:gd name="T101" fmla="*/ 141 h 386"/>
                  <a:gd name="T102" fmla="*/ 17 w 337"/>
                  <a:gd name="T103" fmla="*/ 118 h 386"/>
                  <a:gd name="T104" fmla="*/ 21 w 337"/>
                  <a:gd name="T105" fmla="*/ 85 h 386"/>
                  <a:gd name="T106" fmla="*/ 18 w 337"/>
                  <a:gd name="T107" fmla="*/ 66 h 3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337" h="386">
                    <a:moveTo>
                      <a:pt x="1" y="36"/>
                    </a:moveTo>
                    <a:cubicBezTo>
                      <a:pt x="2" y="35"/>
                      <a:pt x="2" y="35"/>
                      <a:pt x="2" y="35"/>
                    </a:cubicBezTo>
                    <a:cubicBezTo>
                      <a:pt x="6" y="35"/>
                      <a:pt x="6" y="35"/>
                      <a:pt x="6" y="35"/>
                    </a:cubicBezTo>
                    <a:cubicBezTo>
                      <a:pt x="15" y="38"/>
                      <a:pt x="15" y="38"/>
                      <a:pt x="15" y="38"/>
                    </a:cubicBezTo>
                    <a:cubicBezTo>
                      <a:pt x="36" y="39"/>
                      <a:pt x="36" y="39"/>
                      <a:pt x="36" y="39"/>
                    </a:cubicBezTo>
                    <a:cubicBezTo>
                      <a:pt x="41" y="37"/>
                      <a:pt x="41" y="37"/>
                      <a:pt x="41" y="37"/>
                    </a:cubicBezTo>
                    <a:cubicBezTo>
                      <a:pt x="43" y="35"/>
                      <a:pt x="43" y="35"/>
                      <a:pt x="43" y="35"/>
                    </a:cubicBezTo>
                    <a:cubicBezTo>
                      <a:pt x="57" y="30"/>
                      <a:pt x="57" y="30"/>
                      <a:pt x="57" y="30"/>
                    </a:cubicBezTo>
                    <a:cubicBezTo>
                      <a:pt x="60" y="28"/>
                      <a:pt x="60" y="28"/>
                      <a:pt x="60" y="28"/>
                    </a:cubicBezTo>
                    <a:cubicBezTo>
                      <a:pt x="73" y="17"/>
                      <a:pt x="73" y="17"/>
                      <a:pt x="73" y="17"/>
                    </a:cubicBezTo>
                    <a:cubicBezTo>
                      <a:pt x="82" y="7"/>
                      <a:pt x="82" y="7"/>
                      <a:pt x="82" y="7"/>
                    </a:cubicBezTo>
                    <a:cubicBezTo>
                      <a:pt x="85" y="4"/>
                      <a:pt x="85" y="4"/>
                      <a:pt x="85" y="4"/>
                    </a:cubicBezTo>
                    <a:cubicBezTo>
                      <a:pt x="92" y="2"/>
                      <a:pt x="92" y="2"/>
                      <a:pt x="92" y="2"/>
                    </a:cubicBezTo>
                    <a:cubicBezTo>
                      <a:pt x="96" y="2"/>
                      <a:pt x="96" y="2"/>
                      <a:pt x="96" y="2"/>
                    </a:cubicBezTo>
                    <a:cubicBezTo>
                      <a:pt x="110" y="0"/>
                      <a:pt x="110" y="0"/>
                      <a:pt x="110" y="0"/>
                    </a:cubicBezTo>
                    <a:cubicBezTo>
                      <a:pt x="119" y="0"/>
                      <a:pt x="119" y="0"/>
                      <a:pt x="119" y="0"/>
                    </a:cubicBezTo>
                    <a:cubicBezTo>
                      <a:pt x="121" y="2"/>
                      <a:pt x="121" y="2"/>
                      <a:pt x="121" y="2"/>
                    </a:cubicBezTo>
                    <a:cubicBezTo>
                      <a:pt x="124" y="5"/>
                      <a:pt x="124" y="5"/>
                      <a:pt x="124" y="5"/>
                    </a:cubicBezTo>
                    <a:cubicBezTo>
                      <a:pt x="125" y="15"/>
                      <a:pt x="125" y="15"/>
                      <a:pt x="125" y="15"/>
                    </a:cubicBezTo>
                    <a:cubicBezTo>
                      <a:pt x="125" y="31"/>
                      <a:pt x="125" y="31"/>
                      <a:pt x="125" y="31"/>
                    </a:cubicBezTo>
                    <a:cubicBezTo>
                      <a:pt x="124" y="36"/>
                      <a:pt x="124" y="36"/>
                      <a:pt x="124" y="36"/>
                    </a:cubicBezTo>
                    <a:cubicBezTo>
                      <a:pt x="122" y="39"/>
                      <a:pt x="122" y="39"/>
                      <a:pt x="122" y="39"/>
                    </a:cubicBezTo>
                    <a:cubicBezTo>
                      <a:pt x="121" y="42"/>
                      <a:pt x="121" y="42"/>
                      <a:pt x="121" y="42"/>
                    </a:cubicBezTo>
                    <a:cubicBezTo>
                      <a:pt x="120" y="45"/>
                      <a:pt x="120" y="45"/>
                      <a:pt x="120" y="45"/>
                    </a:cubicBezTo>
                    <a:cubicBezTo>
                      <a:pt x="124" y="57"/>
                      <a:pt x="124" y="57"/>
                      <a:pt x="124" y="57"/>
                    </a:cubicBezTo>
                    <a:cubicBezTo>
                      <a:pt x="128" y="64"/>
                      <a:pt x="128" y="64"/>
                      <a:pt x="128" y="64"/>
                    </a:cubicBezTo>
                    <a:cubicBezTo>
                      <a:pt x="131" y="67"/>
                      <a:pt x="131" y="67"/>
                      <a:pt x="131" y="67"/>
                    </a:cubicBezTo>
                    <a:cubicBezTo>
                      <a:pt x="145" y="77"/>
                      <a:pt x="145" y="77"/>
                      <a:pt x="145" y="77"/>
                    </a:cubicBezTo>
                    <a:cubicBezTo>
                      <a:pt x="152" y="79"/>
                      <a:pt x="152" y="79"/>
                      <a:pt x="152" y="79"/>
                    </a:cubicBezTo>
                    <a:cubicBezTo>
                      <a:pt x="161" y="80"/>
                      <a:pt x="161" y="80"/>
                      <a:pt x="161" y="80"/>
                    </a:cubicBezTo>
                    <a:cubicBezTo>
                      <a:pt x="171" y="80"/>
                      <a:pt x="171" y="80"/>
                      <a:pt x="171" y="80"/>
                    </a:cubicBezTo>
                    <a:cubicBezTo>
                      <a:pt x="179" y="82"/>
                      <a:pt x="179" y="82"/>
                      <a:pt x="179" y="82"/>
                    </a:cubicBezTo>
                    <a:cubicBezTo>
                      <a:pt x="182" y="85"/>
                      <a:pt x="182" y="85"/>
                      <a:pt x="182" y="85"/>
                    </a:cubicBezTo>
                    <a:cubicBezTo>
                      <a:pt x="183" y="87"/>
                      <a:pt x="183" y="87"/>
                      <a:pt x="183" y="87"/>
                    </a:cubicBezTo>
                    <a:cubicBezTo>
                      <a:pt x="187" y="92"/>
                      <a:pt x="187" y="92"/>
                      <a:pt x="187" y="92"/>
                    </a:cubicBezTo>
                    <a:cubicBezTo>
                      <a:pt x="191" y="93"/>
                      <a:pt x="191" y="93"/>
                      <a:pt x="191" y="93"/>
                    </a:cubicBezTo>
                    <a:cubicBezTo>
                      <a:pt x="210" y="98"/>
                      <a:pt x="210" y="98"/>
                      <a:pt x="210" y="98"/>
                    </a:cubicBezTo>
                    <a:cubicBezTo>
                      <a:pt x="218" y="106"/>
                      <a:pt x="218" y="106"/>
                      <a:pt x="218" y="106"/>
                    </a:cubicBezTo>
                    <a:cubicBezTo>
                      <a:pt x="221" y="108"/>
                      <a:pt x="221" y="108"/>
                      <a:pt x="221" y="108"/>
                    </a:cubicBezTo>
                    <a:cubicBezTo>
                      <a:pt x="226" y="108"/>
                      <a:pt x="226" y="108"/>
                      <a:pt x="226" y="108"/>
                    </a:cubicBezTo>
                    <a:cubicBezTo>
                      <a:pt x="231" y="106"/>
                      <a:pt x="231" y="106"/>
                      <a:pt x="231" y="106"/>
                    </a:cubicBezTo>
                    <a:cubicBezTo>
                      <a:pt x="233" y="106"/>
                      <a:pt x="233" y="106"/>
                      <a:pt x="233" y="106"/>
                    </a:cubicBezTo>
                    <a:cubicBezTo>
                      <a:pt x="240" y="108"/>
                      <a:pt x="240" y="108"/>
                      <a:pt x="240" y="108"/>
                    </a:cubicBezTo>
                    <a:cubicBezTo>
                      <a:pt x="250" y="114"/>
                      <a:pt x="250" y="114"/>
                      <a:pt x="250" y="114"/>
                    </a:cubicBezTo>
                    <a:cubicBezTo>
                      <a:pt x="253" y="116"/>
                      <a:pt x="253" y="116"/>
                      <a:pt x="253" y="116"/>
                    </a:cubicBezTo>
                    <a:cubicBezTo>
                      <a:pt x="265" y="131"/>
                      <a:pt x="255" y="133"/>
                      <a:pt x="264" y="144"/>
                    </a:cubicBezTo>
                    <a:cubicBezTo>
                      <a:pt x="264" y="148"/>
                      <a:pt x="264" y="148"/>
                      <a:pt x="264" y="148"/>
                    </a:cubicBezTo>
                    <a:cubicBezTo>
                      <a:pt x="262" y="157"/>
                      <a:pt x="262" y="157"/>
                      <a:pt x="262" y="157"/>
                    </a:cubicBezTo>
                    <a:cubicBezTo>
                      <a:pt x="258" y="157"/>
                      <a:pt x="258" y="157"/>
                      <a:pt x="258" y="157"/>
                    </a:cubicBezTo>
                    <a:cubicBezTo>
                      <a:pt x="258" y="160"/>
                      <a:pt x="258" y="160"/>
                      <a:pt x="258" y="160"/>
                    </a:cubicBezTo>
                    <a:cubicBezTo>
                      <a:pt x="259" y="162"/>
                      <a:pt x="259" y="162"/>
                      <a:pt x="259" y="162"/>
                    </a:cubicBezTo>
                    <a:cubicBezTo>
                      <a:pt x="262" y="170"/>
                      <a:pt x="262" y="170"/>
                      <a:pt x="262" y="170"/>
                    </a:cubicBezTo>
                    <a:cubicBezTo>
                      <a:pt x="265" y="182"/>
                      <a:pt x="265" y="182"/>
                      <a:pt x="265" y="182"/>
                    </a:cubicBezTo>
                    <a:cubicBezTo>
                      <a:pt x="269" y="188"/>
                      <a:pt x="269" y="188"/>
                      <a:pt x="269" y="188"/>
                    </a:cubicBezTo>
                    <a:cubicBezTo>
                      <a:pt x="276" y="188"/>
                      <a:pt x="276" y="188"/>
                      <a:pt x="276" y="188"/>
                    </a:cubicBezTo>
                    <a:cubicBezTo>
                      <a:pt x="282" y="189"/>
                      <a:pt x="282" y="189"/>
                      <a:pt x="282" y="189"/>
                    </a:cubicBezTo>
                    <a:cubicBezTo>
                      <a:pt x="288" y="189"/>
                      <a:pt x="288" y="189"/>
                      <a:pt x="288" y="189"/>
                    </a:cubicBezTo>
                    <a:cubicBezTo>
                      <a:pt x="292" y="190"/>
                      <a:pt x="292" y="190"/>
                      <a:pt x="292" y="190"/>
                    </a:cubicBezTo>
                    <a:cubicBezTo>
                      <a:pt x="313" y="190"/>
                      <a:pt x="313" y="190"/>
                      <a:pt x="313" y="190"/>
                    </a:cubicBezTo>
                    <a:cubicBezTo>
                      <a:pt x="316" y="191"/>
                      <a:pt x="316" y="191"/>
                      <a:pt x="316" y="191"/>
                    </a:cubicBezTo>
                    <a:cubicBezTo>
                      <a:pt x="317" y="192"/>
                      <a:pt x="317" y="192"/>
                      <a:pt x="317" y="192"/>
                    </a:cubicBezTo>
                    <a:cubicBezTo>
                      <a:pt x="318" y="194"/>
                      <a:pt x="318" y="194"/>
                      <a:pt x="318" y="194"/>
                    </a:cubicBezTo>
                    <a:cubicBezTo>
                      <a:pt x="317" y="199"/>
                      <a:pt x="317" y="199"/>
                      <a:pt x="317" y="199"/>
                    </a:cubicBezTo>
                    <a:cubicBezTo>
                      <a:pt x="316" y="204"/>
                      <a:pt x="316" y="204"/>
                      <a:pt x="316" y="204"/>
                    </a:cubicBezTo>
                    <a:cubicBezTo>
                      <a:pt x="316" y="207"/>
                      <a:pt x="316" y="207"/>
                      <a:pt x="316" y="207"/>
                    </a:cubicBezTo>
                    <a:cubicBezTo>
                      <a:pt x="318" y="217"/>
                      <a:pt x="318" y="217"/>
                      <a:pt x="318" y="217"/>
                    </a:cubicBezTo>
                    <a:cubicBezTo>
                      <a:pt x="327" y="220"/>
                      <a:pt x="327" y="220"/>
                      <a:pt x="327" y="220"/>
                    </a:cubicBezTo>
                    <a:cubicBezTo>
                      <a:pt x="328" y="221"/>
                      <a:pt x="328" y="221"/>
                      <a:pt x="328" y="221"/>
                    </a:cubicBezTo>
                    <a:cubicBezTo>
                      <a:pt x="331" y="229"/>
                      <a:pt x="331" y="229"/>
                      <a:pt x="331" y="229"/>
                    </a:cubicBezTo>
                    <a:cubicBezTo>
                      <a:pt x="336" y="238"/>
                      <a:pt x="336" y="238"/>
                      <a:pt x="336" y="238"/>
                    </a:cubicBezTo>
                    <a:cubicBezTo>
                      <a:pt x="337" y="243"/>
                      <a:pt x="337" y="243"/>
                      <a:pt x="337" y="243"/>
                    </a:cubicBezTo>
                    <a:cubicBezTo>
                      <a:pt x="337" y="255"/>
                      <a:pt x="337" y="255"/>
                      <a:pt x="337" y="255"/>
                    </a:cubicBezTo>
                    <a:cubicBezTo>
                      <a:pt x="336" y="271"/>
                      <a:pt x="336" y="271"/>
                      <a:pt x="336" y="271"/>
                    </a:cubicBezTo>
                    <a:cubicBezTo>
                      <a:pt x="336" y="273"/>
                      <a:pt x="336" y="273"/>
                      <a:pt x="336" y="273"/>
                    </a:cubicBezTo>
                    <a:cubicBezTo>
                      <a:pt x="333" y="278"/>
                      <a:pt x="333" y="278"/>
                      <a:pt x="333" y="278"/>
                    </a:cubicBezTo>
                    <a:cubicBezTo>
                      <a:pt x="331" y="284"/>
                      <a:pt x="331" y="284"/>
                      <a:pt x="331" y="284"/>
                    </a:cubicBezTo>
                    <a:cubicBezTo>
                      <a:pt x="330" y="287"/>
                      <a:pt x="330" y="287"/>
                      <a:pt x="330" y="287"/>
                    </a:cubicBezTo>
                    <a:cubicBezTo>
                      <a:pt x="330" y="290"/>
                      <a:pt x="330" y="290"/>
                      <a:pt x="330" y="290"/>
                    </a:cubicBezTo>
                    <a:cubicBezTo>
                      <a:pt x="331" y="293"/>
                      <a:pt x="331" y="293"/>
                      <a:pt x="331" y="293"/>
                    </a:cubicBezTo>
                    <a:cubicBezTo>
                      <a:pt x="331" y="299"/>
                      <a:pt x="331" y="299"/>
                      <a:pt x="331" y="299"/>
                    </a:cubicBezTo>
                    <a:cubicBezTo>
                      <a:pt x="331" y="300"/>
                      <a:pt x="331" y="300"/>
                      <a:pt x="331" y="300"/>
                    </a:cubicBezTo>
                    <a:cubicBezTo>
                      <a:pt x="327" y="301"/>
                      <a:pt x="327" y="301"/>
                      <a:pt x="327" y="301"/>
                    </a:cubicBezTo>
                    <a:cubicBezTo>
                      <a:pt x="327" y="302"/>
                      <a:pt x="327" y="302"/>
                      <a:pt x="327" y="302"/>
                    </a:cubicBezTo>
                    <a:cubicBezTo>
                      <a:pt x="323" y="298"/>
                      <a:pt x="323" y="298"/>
                      <a:pt x="323" y="298"/>
                    </a:cubicBezTo>
                    <a:cubicBezTo>
                      <a:pt x="323" y="297"/>
                      <a:pt x="323" y="297"/>
                      <a:pt x="323" y="297"/>
                    </a:cubicBezTo>
                    <a:cubicBezTo>
                      <a:pt x="315" y="286"/>
                      <a:pt x="315" y="286"/>
                      <a:pt x="315" y="286"/>
                    </a:cubicBezTo>
                    <a:cubicBezTo>
                      <a:pt x="310" y="282"/>
                      <a:pt x="310" y="282"/>
                      <a:pt x="310" y="282"/>
                    </a:cubicBezTo>
                    <a:cubicBezTo>
                      <a:pt x="305" y="278"/>
                      <a:pt x="305" y="278"/>
                      <a:pt x="305" y="278"/>
                    </a:cubicBezTo>
                    <a:cubicBezTo>
                      <a:pt x="298" y="276"/>
                      <a:pt x="298" y="276"/>
                      <a:pt x="298" y="276"/>
                    </a:cubicBezTo>
                    <a:cubicBezTo>
                      <a:pt x="276" y="276"/>
                      <a:pt x="276" y="276"/>
                      <a:pt x="276" y="276"/>
                    </a:cubicBezTo>
                    <a:cubicBezTo>
                      <a:pt x="274" y="276"/>
                      <a:pt x="274" y="276"/>
                      <a:pt x="274" y="276"/>
                    </a:cubicBezTo>
                    <a:cubicBezTo>
                      <a:pt x="259" y="280"/>
                      <a:pt x="259" y="280"/>
                      <a:pt x="259" y="280"/>
                    </a:cubicBezTo>
                    <a:cubicBezTo>
                      <a:pt x="257" y="280"/>
                      <a:pt x="257" y="280"/>
                      <a:pt x="257" y="280"/>
                    </a:cubicBezTo>
                    <a:cubicBezTo>
                      <a:pt x="229" y="289"/>
                      <a:pt x="229" y="289"/>
                      <a:pt x="229" y="289"/>
                    </a:cubicBezTo>
                    <a:cubicBezTo>
                      <a:pt x="220" y="291"/>
                      <a:pt x="220" y="291"/>
                      <a:pt x="220" y="291"/>
                    </a:cubicBezTo>
                    <a:cubicBezTo>
                      <a:pt x="218" y="294"/>
                      <a:pt x="218" y="294"/>
                      <a:pt x="218" y="294"/>
                    </a:cubicBezTo>
                    <a:cubicBezTo>
                      <a:pt x="217" y="302"/>
                      <a:pt x="217" y="302"/>
                      <a:pt x="217" y="302"/>
                    </a:cubicBezTo>
                    <a:cubicBezTo>
                      <a:pt x="211" y="310"/>
                      <a:pt x="211" y="310"/>
                      <a:pt x="211" y="310"/>
                    </a:cubicBezTo>
                    <a:cubicBezTo>
                      <a:pt x="206" y="319"/>
                      <a:pt x="206" y="319"/>
                      <a:pt x="206" y="319"/>
                    </a:cubicBezTo>
                    <a:cubicBezTo>
                      <a:pt x="206" y="321"/>
                      <a:pt x="206" y="321"/>
                      <a:pt x="206" y="321"/>
                    </a:cubicBezTo>
                    <a:cubicBezTo>
                      <a:pt x="206" y="334"/>
                      <a:pt x="206" y="334"/>
                      <a:pt x="206" y="334"/>
                    </a:cubicBezTo>
                    <a:cubicBezTo>
                      <a:pt x="206" y="336"/>
                      <a:pt x="206" y="336"/>
                      <a:pt x="206" y="336"/>
                    </a:cubicBezTo>
                    <a:cubicBezTo>
                      <a:pt x="206" y="340"/>
                      <a:pt x="206" y="340"/>
                      <a:pt x="206" y="340"/>
                    </a:cubicBezTo>
                    <a:cubicBezTo>
                      <a:pt x="201" y="360"/>
                      <a:pt x="201" y="360"/>
                      <a:pt x="201" y="360"/>
                    </a:cubicBezTo>
                    <a:cubicBezTo>
                      <a:pt x="197" y="368"/>
                      <a:pt x="197" y="368"/>
                      <a:pt x="197" y="368"/>
                    </a:cubicBezTo>
                    <a:cubicBezTo>
                      <a:pt x="192" y="366"/>
                      <a:pt x="192" y="366"/>
                      <a:pt x="192" y="366"/>
                    </a:cubicBezTo>
                    <a:cubicBezTo>
                      <a:pt x="189" y="363"/>
                      <a:pt x="189" y="363"/>
                      <a:pt x="189" y="363"/>
                    </a:cubicBezTo>
                    <a:cubicBezTo>
                      <a:pt x="186" y="361"/>
                      <a:pt x="186" y="361"/>
                      <a:pt x="186" y="361"/>
                    </a:cubicBezTo>
                    <a:cubicBezTo>
                      <a:pt x="184" y="360"/>
                      <a:pt x="184" y="360"/>
                      <a:pt x="184" y="360"/>
                    </a:cubicBezTo>
                    <a:cubicBezTo>
                      <a:pt x="180" y="360"/>
                      <a:pt x="180" y="360"/>
                      <a:pt x="180" y="360"/>
                    </a:cubicBezTo>
                    <a:cubicBezTo>
                      <a:pt x="171" y="360"/>
                      <a:pt x="171" y="360"/>
                      <a:pt x="171" y="360"/>
                    </a:cubicBezTo>
                    <a:cubicBezTo>
                      <a:pt x="162" y="359"/>
                      <a:pt x="162" y="359"/>
                      <a:pt x="162" y="359"/>
                    </a:cubicBezTo>
                    <a:cubicBezTo>
                      <a:pt x="157" y="359"/>
                      <a:pt x="157" y="359"/>
                      <a:pt x="157" y="359"/>
                    </a:cubicBezTo>
                    <a:cubicBezTo>
                      <a:pt x="156" y="360"/>
                      <a:pt x="156" y="360"/>
                      <a:pt x="156" y="360"/>
                    </a:cubicBezTo>
                    <a:cubicBezTo>
                      <a:pt x="155" y="370"/>
                      <a:pt x="155" y="370"/>
                      <a:pt x="155" y="370"/>
                    </a:cubicBezTo>
                    <a:cubicBezTo>
                      <a:pt x="152" y="375"/>
                      <a:pt x="152" y="375"/>
                      <a:pt x="152" y="375"/>
                    </a:cubicBezTo>
                    <a:cubicBezTo>
                      <a:pt x="152" y="379"/>
                      <a:pt x="152" y="379"/>
                      <a:pt x="152" y="379"/>
                    </a:cubicBezTo>
                    <a:cubicBezTo>
                      <a:pt x="150" y="379"/>
                      <a:pt x="150" y="379"/>
                      <a:pt x="150" y="379"/>
                    </a:cubicBezTo>
                    <a:cubicBezTo>
                      <a:pt x="145" y="373"/>
                      <a:pt x="145" y="373"/>
                      <a:pt x="145" y="373"/>
                    </a:cubicBezTo>
                    <a:cubicBezTo>
                      <a:pt x="144" y="371"/>
                      <a:pt x="144" y="371"/>
                      <a:pt x="144" y="371"/>
                    </a:cubicBezTo>
                    <a:cubicBezTo>
                      <a:pt x="143" y="370"/>
                      <a:pt x="143" y="370"/>
                      <a:pt x="143" y="370"/>
                    </a:cubicBezTo>
                    <a:cubicBezTo>
                      <a:pt x="141" y="367"/>
                      <a:pt x="141" y="367"/>
                      <a:pt x="141" y="367"/>
                    </a:cubicBezTo>
                    <a:cubicBezTo>
                      <a:pt x="139" y="365"/>
                      <a:pt x="139" y="365"/>
                      <a:pt x="139" y="365"/>
                    </a:cubicBezTo>
                    <a:cubicBezTo>
                      <a:pt x="129" y="363"/>
                      <a:pt x="129" y="363"/>
                      <a:pt x="129" y="363"/>
                    </a:cubicBezTo>
                    <a:cubicBezTo>
                      <a:pt x="126" y="363"/>
                      <a:pt x="126" y="363"/>
                      <a:pt x="126" y="363"/>
                    </a:cubicBezTo>
                    <a:cubicBezTo>
                      <a:pt x="122" y="362"/>
                      <a:pt x="122" y="362"/>
                      <a:pt x="122" y="362"/>
                    </a:cubicBezTo>
                    <a:cubicBezTo>
                      <a:pt x="108" y="362"/>
                      <a:pt x="108" y="362"/>
                      <a:pt x="108" y="362"/>
                    </a:cubicBezTo>
                    <a:cubicBezTo>
                      <a:pt x="104" y="355"/>
                      <a:pt x="104" y="355"/>
                      <a:pt x="104" y="355"/>
                    </a:cubicBezTo>
                    <a:cubicBezTo>
                      <a:pt x="101" y="352"/>
                      <a:pt x="101" y="352"/>
                      <a:pt x="101" y="352"/>
                    </a:cubicBezTo>
                    <a:cubicBezTo>
                      <a:pt x="99" y="352"/>
                      <a:pt x="99" y="352"/>
                      <a:pt x="99" y="352"/>
                    </a:cubicBezTo>
                    <a:cubicBezTo>
                      <a:pt x="97" y="353"/>
                      <a:pt x="97" y="353"/>
                      <a:pt x="97" y="353"/>
                    </a:cubicBezTo>
                    <a:cubicBezTo>
                      <a:pt x="91" y="361"/>
                      <a:pt x="91" y="361"/>
                      <a:pt x="91" y="361"/>
                    </a:cubicBezTo>
                    <a:cubicBezTo>
                      <a:pt x="85" y="366"/>
                      <a:pt x="85" y="366"/>
                      <a:pt x="85" y="366"/>
                    </a:cubicBezTo>
                    <a:cubicBezTo>
                      <a:pt x="81" y="370"/>
                      <a:pt x="81" y="370"/>
                      <a:pt x="81" y="370"/>
                    </a:cubicBezTo>
                    <a:cubicBezTo>
                      <a:pt x="78" y="374"/>
                      <a:pt x="78" y="374"/>
                      <a:pt x="78" y="374"/>
                    </a:cubicBezTo>
                    <a:cubicBezTo>
                      <a:pt x="77" y="377"/>
                      <a:pt x="77" y="377"/>
                      <a:pt x="77" y="377"/>
                    </a:cubicBezTo>
                    <a:cubicBezTo>
                      <a:pt x="74" y="381"/>
                      <a:pt x="74" y="381"/>
                      <a:pt x="74" y="381"/>
                    </a:cubicBezTo>
                    <a:cubicBezTo>
                      <a:pt x="71" y="384"/>
                      <a:pt x="71" y="384"/>
                      <a:pt x="71" y="384"/>
                    </a:cubicBezTo>
                    <a:cubicBezTo>
                      <a:pt x="70" y="384"/>
                      <a:pt x="70" y="384"/>
                      <a:pt x="70" y="384"/>
                    </a:cubicBezTo>
                    <a:cubicBezTo>
                      <a:pt x="65" y="384"/>
                      <a:pt x="65" y="384"/>
                      <a:pt x="65" y="384"/>
                    </a:cubicBezTo>
                    <a:cubicBezTo>
                      <a:pt x="62" y="385"/>
                      <a:pt x="62" y="385"/>
                      <a:pt x="62" y="385"/>
                    </a:cubicBezTo>
                    <a:cubicBezTo>
                      <a:pt x="56" y="386"/>
                      <a:pt x="56" y="386"/>
                      <a:pt x="56" y="386"/>
                    </a:cubicBezTo>
                    <a:cubicBezTo>
                      <a:pt x="53" y="385"/>
                      <a:pt x="53" y="385"/>
                      <a:pt x="53" y="385"/>
                    </a:cubicBezTo>
                    <a:cubicBezTo>
                      <a:pt x="49" y="383"/>
                      <a:pt x="49" y="383"/>
                      <a:pt x="49" y="383"/>
                    </a:cubicBezTo>
                    <a:cubicBezTo>
                      <a:pt x="49" y="383"/>
                      <a:pt x="49" y="383"/>
                      <a:pt x="49" y="383"/>
                    </a:cubicBezTo>
                    <a:cubicBezTo>
                      <a:pt x="47" y="377"/>
                      <a:pt x="47" y="377"/>
                      <a:pt x="47" y="377"/>
                    </a:cubicBezTo>
                    <a:cubicBezTo>
                      <a:pt x="47" y="374"/>
                      <a:pt x="47" y="374"/>
                      <a:pt x="47" y="374"/>
                    </a:cubicBezTo>
                    <a:cubicBezTo>
                      <a:pt x="44" y="363"/>
                      <a:pt x="44" y="363"/>
                      <a:pt x="44" y="363"/>
                    </a:cubicBezTo>
                    <a:cubicBezTo>
                      <a:pt x="44" y="354"/>
                      <a:pt x="44" y="354"/>
                      <a:pt x="44" y="354"/>
                    </a:cubicBezTo>
                    <a:cubicBezTo>
                      <a:pt x="43" y="343"/>
                      <a:pt x="43" y="343"/>
                      <a:pt x="43" y="343"/>
                    </a:cubicBezTo>
                    <a:cubicBezTo>
                      <a:pt x="40" y="338"/>
                      <a:pt x="40" y="338"/>
                      <a:pt x="40" y="338"/>
                    </a:cubicBezTo>
                    <a:cubicBezTo>
                      <a:pt x="40" y="333"/>
                      <a:pt x="40" y="333"/>
                      <a:pt x="40" y="333"/>
                    </a:cubicBezTo>
                    <a:cubicBezTo>
                      <a:pt x="39" y="326"/>
                      <a:pt x="39" y="326"/>
                      <a:pt x="39" y="326"/>
                    </a:cubicBezTo>
                    <a:cubicBezTo>
                      <a:pt x="38" y="324"/>
                      <a:pt x="38" y="324"/>
                      <a:pt x="38" y="324"/>
                    </a:cubicBezTo>
                    <a:cubicBezTo>
                      <a:pt x="34" y="321"/>
                      <a:pt x="34" y="321"/>
                      <a:pt x="34" y="321"/>
                    </a:cubicBezTo>
                    <a:cubicBezTo>
                      <a:pt x="32" y="320"/>
                      <a:pt x="32" y="320"/>
                      <a:pt x="32" y="320"/>
                    </a:cubicBezTo>
                    <a:cubicBezTo>
                      <a:pt x="31" y="318"/>
                      <a:pt x="31" y="318"/>
                      <a:pt x="31" y="318"/>
                    </a:cubicBezTo>
                    <a:cubicBezTo>
                      <a:pt x="31" y="314"/>
                      <a:pt x="31" y="314"/>
                      <a:pt x="31" y="314"/>
                    </a:cubicBezTo>
                    <a:cubicBezTo>
                      <a:pt x="31" y="310"/>
                      <a:pt x="31" y="310"/>
                      <a:pt x="31" y="310"/>
                    </a:cubicBezTo>
                    <a:cubicBezTo>
                      <a:pt x="28" y="308"/>
                      <a:pt x="28" y="308"/>
                      <a:pt x="28" y="308"/>
                    </a:cubicBezTo>
                    <a:cubicBezTo>
                      <a:pt x="25" y="306"/>
                      <a:pt x="25" y="306"/>
                      <a:pt x="25" y="306"/>
                    </a:cubicBezTo>
                    <a:cubicBezTo>
                      <a:pt x="25" y="303"/>
                      <a:pt x="25" y="303"/>
                      <a:pt x="25" y="303"/>
                    </a:cubicBezTo>
                    <a:cubicBezTo>
                      <a:pt x="26" y="296"/>
                      <a:pt x="26" y="296"/>
                      <a:pt x="26" y="296"/>
                    </a:cubicBezTo>
                    <a:cubicBezTo>
                      <a:pt x="27" y="295"/>
                      <a:pt x="27" y="295"/>
                      <a:pt x="27" y="295"/>
                    </a:cubicBezTo>
                    <a:cubicBezTo>
                      <a:pt x="31" y="294"/>
                      <a:pt x="31" y="294"/>
                      <a:pt x="31" y="294"/>
                    </a:cubicBezTo>
                    <a:cubicBezTo>
                      <a:pt x="32" y="293"/>
                      <a:pt x="32" y="293"/>
                      <a:pt x="32" y="293"/>
                    </a:cubicBezTo>
                    <a:cubicBezTo>
                      <a:pt x="32" y="291"/>
                      <a:pt x="32" y="291"/>
                      <a:pt x="32" y="291"/>
                    </a:cubicBezTo>
                    <a:cubicBezTo>
                      <a:pt x="30" y="288"/>
                      <a:pt x="30" y="288"/>
                      <a:pt x="30" y="288"/>
                    </a:cubicBezTo>
                    <a:cubicBezTo>
                      <a:pt x="31" y="285"/>
                      <a:pt x="31" y="285"/>
                      <a:pt x="31" y="285"/>
                    </a:cubicBezTo>
                    <a:cubicBezTo>
                      <a:pt x="33" y="282"/>
                      <a:pt x="33" y="282"/>
                      <a:pt x="33" y="282"/>
                    </a:cubicBezTo>
                    <a:cubicBezTo>
                      <a:pt x="32" y="278"/>
                      <a:pt x="32" y="278"/>
                      <a:pt x="32" y="278"/>
                    </a:cubicBezTo>
                    <a:cubicBezTo>
                      <a:pt x="28" y="273"/>
                      <a:pt x="28" y="273"/>
                      <a:pt x="28" y="273"/>
                    </a:cubicBezTo>
                    <a:cubicBezTo>
                      <a:pt x="22" y="269"/>
                      <a:pt x="22" y="269"/>
                      <a:pt x="22" y="269"/>
                    </a:cubicBezTo>
                    <a:cubicBezTo>
                      <a:pt x="19" y="266"/>
                      <a:pt x="19" y="266"/>
                      <a:pt x="19" y="266"/>
                    </a:cubicBezTo>
                    <a:cubicBezTo>
                      <a:pt x="18" y="262"/>
                      <a:pt x="18" y="262"/>
                      <a:pt x="18" y="262"/>
                    </a:cubicBezTo>
                    <a:cubicBezTo>
                      <a:pt x="15" y="246"/>
                      <a:pt x="15" y="246"/>
                      <a:pt x="15" y="246"/>
                    </a:cubicBezTo>
                    <a:cubicBezTo>
                      <a:pt x="15" y="240"/>
                      <a:pt x="15" y="240"/>
                      <a:pt x="15" y="240"/>
                    </a:cubicBezTo>
                    <a:cubicBezTo>
                      <a:pt x="12" y="235"/>
                      <a:pt x="12" y="235"/>
                      <a:pt x="12" y="235"/>
                    </a:cubicBezTo>
                    <a:cubicBezTo>
                      <a:pt x="10" y="233"/>
                      <a:pt x="10" y="233"/>
                      <a:pt x="10" y="233"/>
                    </a:cubicBezTo>
                    <a:cubicBezTo>
                      <a:pt x="4" y="227"/>
                      <a:pt x="4" y="227"/>
                      <a:pt x="4" y="227"/>
                    </a:cubicBezTo>
                    <a:cubicBezTo>
                      <a:pt x="3" y="227"/>
                      <a:pt x="3" y="227"/>
                      <a:pt x="3" y="227"/>
                    </a:cubicBezTo>
                    <a:cubicBezTo>
                      <a:pt x="1" y="224"/>
                      <a:pt x="1" y="224"/>
                      <a:pt x="1" y="224"/>
                    </a:cubicBezTo>
                    <a:cubicBezTo>
                      <a:pt x="0" y="223"/>
                      <a:pt x="0" y="223"/>
                      <a:pt x="0" y="223"/>
                    </a:cubicBezTo>
                    <a:cubicBezTo>
                      <a:pt x="1" y="220"/>
                      <a:pt x="1" y="220"/>
                      <a:pt x="1" y="220"/>
                    </a:cubicBezTo>
                    <a:cubicBezTo>
                      <a:pt x="7" y="210"/>
                      <a:pt x="7" y="210"/>
                      <a:pt x="7" y="210"/>
                    </a:cubicBezTo>
                    <a:cubicBezTo>
                      <a:pt x="12" y="205"/>
                      <a:pt x="12" y="205"/>
                      <a:pt x="12" y="205"/>
                    </a:cubicBezTo>
                    <a:cubicBezTo>
                      <a:pt x="19" y="196"/>
                      <a:pt x="19" y="196"/>
                      <a:pt x="19" y="196"/>
                    </a:cubicBezTo>
                    <a:cubicBezTo>
                      <a:pt x="19" y="191"/>
                      <a:pt x="19" y="191"/>
                      <a:pt x="19" y="191"/>
                    </a:cubicBezTo>
                    <a:cubicBezTo>
                      <a:pt x="18" y="189"/>
                      <a:pt x="18" y="189"/>
                      <a:pt x="18" y="189"/>
                    </a:cubicBezTo>
                    <a:cubicBezTo>
                      <a:pt x="15" y="186"/>
                      <a:pt x="15" y="186"/>
                      <a:pt x="15" y="186"/>
                    </a:cubicBezTo>
                    <a:cubicBezTo>
                      <a:pt x="13" y="185"/>
                      <a:pt x="13" y="185"/>
                      <a:pt x="13" y="185"/>
                    </a:cubicBezTo>
                    <a:cubicBezTo>
                      <a:pt x="11" y="183"/>
                      <a:pt x="11" y="183"/>
                      <a:pt x="11" y="183"/>
                    </a:cubicBezTo>
                    <a:cubicBezTo>
                      <a:pt x="10" y="182"/>
                      <a:pt x="10" y="182"/>
                      <a:pt x="10" y="182"/>
                    </a:cubicBezTo>
                    <a:cubicBezTo>
                      <a:pt x="9" y="179"/>
                      <a:pt x="9" y="179"/>
                      <a:pt x="9" y="179"/>
                    </a:cubicBezTo>
                    <a:cubicBezTo>
                      <a:pt x="8" y="174"/>
                      <a:pt x="8" y="174"/>
                      <a:pt x="8" y="174"/>
                    </a:cubicBezTo>
                    <a:cubicBezTo>
                      <a:pt x="9" y="168"/>
                      <a:pt x="9" y="168"/>
                      <a:pt x="9" y="168"/>
                    </a:cubicBezTo>
                    <a:cubicBezTo>
                      <a:pt x="11" y="163"/>
                      <a:pt x="11" y="163"/>
                      <a:pt x="11" y="163"/>
                    </a:cubicBezTo>
                    <a:cubicBezTo>
                      <a:pt x="14" y="161"/>
                      <a:pt x="14" y="161"/>
                      <a:pt x="14" y="161"/>
                    </a:cubicBezTo>
                    <a:cubicBezTo>
                      <a:pt x="15" y="158"/>
                      <a:pt x="15" y="158"/>
                      <a:pt x="15" y="158"/>
                    </a:cubicBezTo>
                    <a:cubicBezTo>
                      <a:pt x="15" y="155"/>
                      <a:pt x="15" y="155"/>
                      <a:pt x="15" y="155"/>
                    </a:cubicBezTo>
                    <a:cubicBezTo>
                      <a:pt x="15" y="152"/>
                      <a:pt x="15" y="152"/>
                      <a:pt x="15" y="152"/>
                    </a:cubicBezTo>
                    <a:cubicBezTo>
                      <a:pt x="10" y="146"/>
                      <a:pt x="10" y="146"/>
                      <a:pt x="10" y="146"/>
                    </a:cubicBezTo>
                    <a:cubicBezTo>
                      <a:pt x="10" y="144"/>
                      <a:pt x="10" y="144"/>
                      <a:pt x="10" y="144"/>
                    </a:cubicBezTo>
                    <a:cubicBezTo>
                      <a:pt x="11" y="141"/>
                      <a:pt x="11" y="141"/>
                      <a:pt x="11" y="141"/>
                    </a:cubicBezTo>
                    <a:cubicBezTo>
                      <a:pt x="18" y="138"/>
                      <a:pt x="18" y="138"/>
                      <a:pt x="18" y="138"/>
                    </a:cubicBezTo>
                    <a:cubicBezTo>
                      <a:pt x="19" y="136"/>
                      <a:pt x="19" y="136"/>
                      <a:pt x="19" y="136"/>
                    </a:cubicBezTo>
                    <a:cubicBezTo>
                      <a:pt x="19" y="127"/>
                      <a:pt x="19" y="127"/>
                      <a:pt x="19" y="127"/>
                    </a:cubicBezTo>
                    <a:cubicBezTo>
                      <a:pt x="17" y="118"/>
                      <a:pt x="17" y="118"/>
                      <a:pt x="17" y="118"/>
                    </a:cubicBezTo>
                    <a:cubicBezTo>
                      <a:pt x="17" y="112"/>
                      <a:pt x="17" y="112"/>
                      <a:pt x="17" y="112"/>
                    </a:cubicBezTo>
                    <a:cubicBezTo>
                      <a:pt x="19" y="103"/>
                      <a:pt x="19" y="103"/>
                      <a:pt x="19" y="103"/>
                    </a:cubicBezTo>
                    <a:cubicBezTo>
                      <a:pt x="19" y="90"/>
                      <a:pt x="19" y="90"/>
                      <a:pt x="19" y="90"/>
                    </a:cubicBezTo>
                    <a:cubicBezTo>
                      <a:pt x="21" y="85"/>
                      <a:pt x="21" y="85"/>
                      <a:pt x="21" y="85"/>
                    </a:cubicBezTo>
                    <a:cubicBezTo>
                      <a:pt x="25" y="80"/>
                      <a:pt x="25" y="80"/>
                      <a:pt x="25" y="80"/>
                    </a:cubicBezTo>
                    <a:cubicBezTo>
                      <a:pt x="26" y="79"/>
                      <a:pt x="26" y="79"/>
                      <a:pt x="26" y="79"/>
                    </a:cubicBezTo>
                    <a:cubicBezTo>
                      <a:pt x="26" y="78"/>
                      <a:pt x="26" y="78"/>
                      <a:pt x="26" y="78"/>
                    </a:cubicBezTo>
                    <a:cubicBezTo>
                      <a:pt x="18" y="66"/>
                      <a:pt x="18" y="66"/>
                      <a:pt x="18" y="66"/>
                    </a:cubicBezTo>
                    <a:cubicBezTo>
                      <a:pt x="1" y="36"/>
                      <a:pt x="1" y="36"/>
                      <a:pt x="1" y="36"/>
                    </a:cubicBezTo>
                  </a:path>
                </a:pathLst>
              </a:custGeom>
              <a:grpFill/>
              <a:ln w="12700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401" name="Freeform 503">
                <a:extLst>
                  <a:ext uri="{FF2B5EF4-FFF2-40B4-BE49-F238E27FC236}">
                    <a16:creationId xmlns:a16="http://schemas.microsoft.com/office/drawing/2014/main" id="{C5C046DF-497C-7FEF-CD95-0C795D85C031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4250189" y="5531261"/>
                <a:ext cx="109764" cy="118912"/>
              </a:xfrm>
              <a:custGeom>
                <a:avLst/>
                <a:gdLst>
                  <a:gd name="T0" fmla="*/ 0 w 84"/>
                  <a:gd name="T1" fmla="*/ 72 h 91"/>
                  <a:gd name="T2" fmla="*/ 7 w 84"/>
                  <a:gd name="T3" fmla="*/ 79 h 91"/>
                  <a:gd name="T4" fmla="*/ 16 w 84"/>
                  <a:gd name="T5" fmla="*/ 82 h 91"/>
                  <a:gd name="T6" fmla="*/ 26 w 84"/>
                  <a:gd name="T7" fmla="*/ 85 h 91"/>
                  <a:gd name="T8" fmla="*/ 33 w 84"/>
                  <a:gd name="T9" fmla="*/ 88 h 91"/>
                  <a:gd name="T10" fmla="*/ 37 w 84"/>
                  <a:gd name="T11" fmla="*/ 89 h 91"/>
                  <a:gd name="T12" fmla="*/ 46 w 84"/>
                  <a:gd name="T13" fmla="*/ 88 h 91"/>
                  <a:gd name="T14" fmla="*/ 57 w 84"/>
                  <a:gd name="T15" fmla="*/ 91 h 91"/>
                  <a:gd name="T16" fmla="*/ 65 w 84"/>
                  <a:gd name="T17" fmla="*/ 87 h 91"/>
                  <a:gd name="T18" fmla="*/ 71 w 84"/>
                  <a:gd name="T19" fmla="*/ 82 h 91"/>
                  <a:gd name="T20" fmla="*/ 73 w 84"/>
                  <a:gd name="T21" fmla="*/ 79 h 91"/>
                  <a:gd name="T22" fmla="*/ 77 w 84"/>
                  <a:gd name="T23" fmla="*/ 72 h 91"/>
                  <a:gd name="T24" fmla="*/ 80 w 84"/>
                  <a:gd name="T25" fmla="*/ 68 h 91"/>
                  <a:gd name="T26" fmla="*/ 78 w 84"/>
                  <a:gd name="T27" fmla="*/ 66 h 91"/>
                  <a:gd name="T28" fmla="*/ 79 w 84"/>
                  <a:gd name="T29" fmla="*/ 57 h 91"/>
                  <a:gd name="T30" fmla="*/ 81 w 84"/>
                  <a:gd name="T31" fmla="*/ 53 h 91"/>
                  <a:gd name="T32" fmla="*/ 83 w 84"/>
                  <a:gd name="T33" fmla="*/ 50 h 91"/>
                  <a:gd name="T34" fmla="*/ 84 w 84"/>
                  <a:gd name="T35" fmla="*/ 49 h 91"/>
                  <a:gd name="T36" fmla="*/ 76 w 84"/>
                  <a:gd name="T37" fmla="*/ 43 h 91"/>
                  <a:gd name="T38" fmla="*/ 75 w 84"/>
                  <a:gd name="T39" fmla="*/ 36 h 91"/>
                  <a:gd name="T40" fmla="*/ 70 w 84"/>
                  <a:gd name="T41" fmla="*/ 32 h 91"/>
                  <a:gd name="T42" fmla="*/ 66 w 84"/>
                  <a:gd name="T43" fmla="*/ 31 h 91"/>
                  <a:gd name="T44" fmla="*/ 62 w 84"/>
                  <a:gd name="T45" fmla="*/ 26 h 91"/>
                  <a:gd name="T46" fmla="*/ 58 w 84"/>
                  <a:gd name="T47" fmla="*/ 24 h 91"/>
                  <a:gd name="T48" fmla="*/ 53 w 84"/>
                  <a:gd name="T49" fmla="*/ 22 h 91"/>
                  <a:gd name="T50" fmla="*/ 51 w 84"/>
                  <a:gd name="T51" fmla="*/ 21 h 91"/>
                  <a:gd name="T52" fmla="*/ 48 w 84"/>
                  <a:gd name="T53" fmla="*/ 16 h 91"/>
                  <a:gd name="T54" fmla="*/ 46 w 84"/>
                  <a:gd name="T55" fmla="*/ 14 h 91"/>
                  <a:gd name="T56" fmla="*/ 41 w 84"/>
                  <a:gd name="T57" fmla="*/ 17 h 91"/>
                  <a:gd name="T58" fmla="*/ 38 w 84"/>
                  <a:gd name="T59" fmla="*/ 14 h 91"/>
                  <a:gd name="T60" fmla="*/ 34 w 84"/>
                  <a:gd name="T61" fmla="*/ 7 h 91"/>
                  <a:gd name="T62" fmla="*/ 30 w 84"/>
                  <a:gd name="T63" fmla="*/ 3 h 91"/>
                  <a:gd name="T64" fmla="*/ 24 w 84"/>
                  <a:gd name="T65" fmla="*/ 0 h 91"/>
                  <a:gd name="T66" fmla="*/ 21 w 84"/>
                  <a:gd name="T67" fmla="*/ 1 h 91"/>
                  <a:gd name="T68" fmla="*/ 18 w 84"/>
                  <a:gd name="T69" fmla="*/ 3 h 91"/>
                  <a:gd name="T70" fmla="*/ 13 w 84"/>
                  <a:gd name="T71" fmla="*/ 5 h 91"/>
                  <a:gd name="T72" fmla="*/ 9 w 84"/>
                  <a:gd name="T73" fmla="*/ 7 h 91"/>
                  <a:gd name="T74" fmla="*/ 9 w 84"/>
                  <a:gd name="T75" fmla="*/ 20 h 91"/>
                  <a:gd name="T76" fmla="*/ 8 w 84"/>
                  <a:gd name="T77" fmla="*/ 28 h 91"/>
                  <a:gd name="T78" fmla="*/ 5 w 84"/>
                  <a:gd name="T79" fmla="*/ 49 h 91"/>
                  <a:gd name="T80" fmla="*/ 5 w 84"/>
                  <a:gd name="T81" fmla="*/ 54 h 91"/>
                  <a:gd name="T82" fmla="*/ 1 w 84"/>
                  <a:gd name="T83" fmla="*/ 61 h 91"/>
                  <a:gd name="T84" fmla="*/ 0 w 84"/>
                  <a:gd name="T85" fmla="*/ 72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84" h="91">
                    <a:moveTo>
                      <a:pt x="0" y="72"/>
                    </a:moveTo>
                    <a:lnTo>
                      <a:pt x="0" y="72"/>
                    </a:lnTo>
                    <a:lnTo>
                      <a:pt x="2" y="73"/>
                    </a:lnTo>
                    <a:lnTo>
                      <a:pt x="7" y="79"/>
                    </a:lnTo>
                    <a:lnTo>
                      <a:pt x="8" y="81"/>
                    </a:lnTo>
                    <a:lnTo>
                      <a:pt x="16" y="82"/>
                    </a:lnTo>
                    <a:lnTo>
                      <a:pt x="19" y="82"/>
                    </a:lnTo>
                    <a:lnTo>
                      <a:pt x="26" y="85"/>
                    </a:lnTo>
                    <a:lnTo>
                      <a:pt x="30" y="87"/>
                    </a:lnTo>
                    <a:lnTo>
                      <a:pt x="33" y="88"/>
                    </a:lnTo>
                    <a:lnTo>
                      <a:pt x="35" y="89"/>
                    </a:lnTo>
                    <a:lnTo>
                      <a:pt x="37" y="89"/>
                    </a:lnTo>
                    <a:lnTo>
                      <a:pt x="43" y="88"/>
                    </a:lnTo>
                    <a:lnTo>
                      <a:pt x="46" y="88"/>
                    </a:lnTo>
                    <a:lnTo>
                      <a:pt x="53" y="89"/>
                    </a:lnTo>
                    <a:lnTo>
                      <a:pt x="57" y="91"/>
                    </a:lnTo>
                    <a:lnTo>
                      <a:pt x="61" y="89"/>
                    </a:lnTo>
                    <a:lnTo>
                      <a:pt x="65" y="87"/>
                    </a:lnTo>
                    <a:lnTo>
                      <a:pt x="68" y="85"/>
                    </a:lnTo>
                    <a:lnTo>
                      <a:pt x="71" y="82"/>
                    </a:lnTo>
                    <a:lnTo>
                      <a:pt x="72" y="81"/>
                    </a:lnTo>
                    <a:lnTo>
                      <a:pt x="73" y="79"/>
                    </a:lnTo>
                    <a:lnTo>
                      <a:pt x="75" y="76"/>
                    </a:lnTo>
                    <a:lnTo>
                      <a:pt x="77" y="72"/>
                    </a:lnTo>
                    <a:lnTo>
                      <a:pt x="78" y="69"/>
                    </a:lnTo>
                    <a:lnTo>
                      <a:pt x="80" y="68"/>
                    </a:lnTo>
                    <a:lnTo>
                      <a:pt x="79" y="67"/>
                    </a:lnTo>
                    <a:lnTo>
                      <a:pt x="78" y="66"/>
                    </a:lnTo>
                    <a:lnTo>
                      <a:pt x="79" y="62"/>
                    </a:lnTo>
                    <a:lnTo>
                      <a:pt x="79" y="57"/>
                    </a:lnTo>
                    <a:lnTo>
                      <a:pt x="80" y="55"/>
                    </a:lnTo>
                    <a:lnTo>
                      <a:pt x="81" y="53"/>
                    </a:lnTo>
                    <a:lnTo>
                      <a:pt x="82" y="53"/>
                    </a:lnTo>
                    <a:lnTo>
                      <a:pt x="83" y="50"/>
                    </a:lnTo>
                    <a:lnTo>
                      <a:pt x="84" y="50"/>
                    </a:lnTo>
                    <a:lnTo>
                      <a:pt x="84" y="49"/>
                    </a:lnTo>
                    <a:lnTo>
                      <a:pt x="83" y="47"/>
                    </a:lnTo>
                    <a:lnTo>
                      <a:pt x="76" y="43"/>
                    </a:lnTo>
                    <a:lnTo>
                      <a:pt x="76" y="41"/>
                    </a:lnTo>
                    <a:lnTo>
                      <a:pt x="75" y="36"/>
                    </a:lnTo>
                    <a:lnTo>
                      <a:pt x="74" y="35"/>
                    </a:lnTo>
                    <a:lnTo>
                      <a:pt x="70" y="32"/>
                    </a:lnTo>
                    <a:lnTo>
                      <a:pt x="69" y="32"/>
                    </a:lnTo>
                    <a:lnTo>
                      <a:pt x="66" y="31"/>
                    </a:lnTo>
                    <a:lnTo>
                      <a:pt x="64" y="29"/>
                    </a:lnTo>
                    <a:lnTo>
                      <a:pt x="62" y="26"/>
                    </a:lnTo>
                    <a:lnTo>
                      <a:pt x="61" y="25"/>
                    </a:lnTo>
                    <a:lnTo>
                      <a:pt x="58" y="24"/>
                    </a:lnTo>
                    <a:lnTo>
                      <a:pt x="56" y="22"/>
                    </a:lnTo>
                    <a:lnTo>
                      <a:pt x="53" y="22"/>
                    </a:lnTo>
                    <a:lnTo>
                      <a:pt x="52" y="22"/>
                    </a:lnTo>
                    <a:lnTo>
                      <a:pt x="51" y="21"/>
                    </a:lnTo>
                    <a:lnTo>
                      <a:pt x="49" y="18"/>
                    </a:lnTo>
                    <a:lnTo>
                      <a:pt x="48" y="16"/>
                    </a:lnTo>
                    <a:lnTo>
                      <a:pt x="47" y="15"/>
                    </a:lnTo>
                    <a:lnTo>
                      <a:pt x="46" y="14"/>
                    </a:lnTo>
                    <a:lnTo>
                      <a:pt x="42" y="16"/>
                    </a:lnTo>
                    <a:lnTo>
                      <a:pt x="41" y="17"/>
                    </a:lnTo>
                    <a:lnTo>
                      <a:pt x="39" y="16"/>
                    </a:lnTo>
                    <a:lnTo>
                      <a:pt x="38" y="14"/>
                    </a:lnTo>
                    <a:lnTo>
                      <a:pt x="36" y="10"/>
                    </a:lnTo>
                    <a:lnTo>
                      <a:pt x="34" y="7"/>
                    </a:lnTo>
                    <a:lnTo>
                      <a:pt x="31" y="5"/>
                    </a:lnTo>
                    <a:lnTo>
                      <a:pt x="30" y="3"/>
                    </a:lnTo>
                    <a:lnTo>
                      <a:pt x="26" y="0"/>
                    </a:lnTo>
                    <a:lnTo>
                      <a:pt x="24" y="0"/>
                    </a:lnTo>
                    <a:lnTo>
                      <a:pt x="23" y="0"/>
                    </a:lnTo>
                    <a:lnTo>
                      <a:pt x="21" y="1"/>
                    </a:lnTo>
                    <a:lnTo>
                      <a:pt x="20" y="2"/>
                    </a:lnTo>
                    <a:lnTo>
                      <a:pt x="18" y="3"/>
                    </a:lnTo>
                    <a:lnTo>
                      <a:pt x="13" y="3"/>
                    </a:lnTo>
                    <a:lnTo>
                      <a:pt x="13" y="5"/>
                    </a:lnTo>
                    <a:lnTo>
                      <a:pt x="10" y="7"/>
                    </a:lnTo>
                    <a:lnTo>
                      <a:pt x="9" y="7"/>
                    </a:lnTo>
                    <a:lnTo>
                      <a:pt x="10" y="14"/>
                    </a:lnTo>
                    <a:lnTo>
                      <a:pt x="9" y="20"/>
                    </a:lnTo>
                    <a:lnTo>
                      <a:pt x="9" y="25"/>
                    </a:lnTo>
                    <a:lnTo>
                      <a:pt x="8" y="28"/>
                    </a:lnTo>
                    <a:lnTo>
                      <a:pt x="5" y="35"/>
                    </a:lnTo>
                    <a:lnTo>
                      <a:pt x="5" y="49"/>
                    </a:lnTo>
                    <a:lnTo>
                      <a:pt x="5" y="52"/>
                    </a:lnTo>
                    <a:lnTo>
                      <a:pt x="5" y="54"/>
                    </a:lnTo>
                    <a:lnTo>
                      <a:pt x="2" y="58"/>
                    </a:lnTo>
                    <a:lnTo>
                      <a:pt x="1" y="61"/>
                    </a:lnTo>
                    <a:lnTo>
                      <a:pt x="0" y="68"/>
                    </a:lnTo>
                    <a:lnTo>
                      <a:pt x="0" y="72"/>
                    </a:lnTo>
                  </a:path>
                </a:pathLst>
              </a:custGeom>
              <a:grpFill/>
              <a:ln w="12700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402" name="Freeform 505">
                <a:extLst>
                  <a:ext uri="{FF2B5EF4-FFF2-40B4-BE49-F238E27FC236}">
                    <a16:creationId xmlns:a16="http://schemas.microsoft.com/office/drawing/2014/main" id="{B05998C0-0D1F-DD41-8F5E-C700DC948E1A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4191386" y="4709333"/>
                <a:ext cx="100618" cy="146353"/>
              </a:xfrm>
              <a:custGeom>
                <a:avLst/>
                <a:gdLst>
                  <a:gd name="T0" fmla="*/ 46 w 136"/>
                  <a:gd name="T1" fmla="*/ 0 h 197"/>
                  <a:gd name="T2" fmla="*/ 73 w 136"/>
                  <a:gd name="T3" fmla="*/ 21 h 197"/>
                  <a:gd name="T4" fmla="*/ 78 w 136"/>
                  <a:gd name="T5" fmla="*/ 42 h 197"/>
                  <a:gd name="T6" fmla="*/ 114 w 136"/>
                  <a:gd name="T7" fmla="*/ 61 h 197"/>
                  <a:gd name="T8" fmla="*/ 118 w 136"/>
                  <a:gd name="T9" fmla="*/ 72 h 197"/>
                  <a:gd name="T10" fmla="*/ 111 w 136"/>
                  <a:gd name="T11" fmla="*/ 83 h 197"/>
                  <a:gd name="T12" fmla="*/ 113 w 136"/>
                  <a:gd name="T13" fmla="*/ 88 h 197"/>
                  <a:gd name="T14" fmla="*/ 106 w 136"/>
                  <a:gd name="T15" fmla="*/ 94 h 197"/>
                  <a:gd name="T16" fmla="*/ 95 w 136"/>
                  <a:gd name="T17" fmla="*/ 96 h 197"/>
                  <a:gd name="T18" fmla="*/ 94 w 136"/>
                  <a:gd name="T19" fmla="*/ 106 h 197"/>
                  <a:gd name="T20" fmla="*/ 89 w 136"/>
                  <a:gd name="T21" fmla="*/ 119 h 197"/>
                  <a:gd name="T22" fmla="*/ 98 w 136"/>
                  <a:gd name="T23" fmla="*/ 130 h 197"/>
                  <a:gd name="T24" fmla="*/ 104 w 136"/>
                  <a:gd name="T25" fmla="*/ 138 h 197"/>
                  <a:gd name="T26" fmla="*/ 113 w 136"/>
                  <a:gd name="T27" fmla="*/ 141 h 197"/>
                  <a:gd name="T28" fmla="*/ 116 w 136"/>
                  <a:gd name="T29" fmla="*/ 152 h 197"/>
                  <a:gd name="T30" fmla="*/ 123 w 136"/>
                  <a:gd name="T31" fmla="*/ 164 h 197"/>
                  <a:gd name="T32" fmla="*/ 136 w 136"/>
                  <a:gd name="T33" fmla="*/ 177 h 197"/>
                  <a:gd name="T34" fmla="*/ 123 w 136"/>
                  <a:gd name="T35" fmla="*/ 179 h 197"/>
                  <a:gd name="T36" fmla="*/ 118 w 136"/>
                  <a:gd name="T37" fmla="*/ 177 h 197"/>
                  <a:gd name="T38" fmla="*/ 105 w 136"/>
                  <a:gd name="T39" fmla="*/ 185 h 197"/>
                  <a:gd name="T40" fmla="*/ 91 w 136"/>
                  <a:gd name="T41" fmla="*/ 190 h 197"/>
                  <a:gd name="T42" fmla="*/ 78 w 136"/>
                  <a:gd name="T43" fmla="*/ 195 h 197"/>
                  <a:gd name="T44" fmla="*/ 64 w 136"/>
                  <a:gd name="T45" fmla="*/ 195 h 197"/>
                  <a:gd name="T46" fmla="*/ 51 w 136"/>
                  <a:gd name="T47" fmla="*/ 185 h 197"/>
                  <a:gd name="T48" fmla="*/ 46 w 136"/>
                  <a:gd name="T49" fmla="*/ 180 h 197"/>
                  <a:gd name="T50" fmla="*/ 41 w 136"/>
                  <a:gd name="T51" fmla="*/ 164 h 197"/>
                  <a:gd name="T52" fmla="*/ 43 w 136"/>
                  <a:gd name="T53" fmla="*/ 140 h 197"/>
                  <a:gd name="T54" fmla="*/ 50 w 136"/>
                  <a:gd name="T55" fmla="*/ 124 h 197"/>
                  <a:gd name="T56" fmla="*/ 47 w 136"/>
                  <a:gd name="T57" fmla="*/ 116 h 197"/>
                  <a:gd name="T58" fmla="*/ 40 w 136"/>
                  <a:gd name="T59" fmla="*/ 106 h 197"/>
                  <a:gd name="T60" fmla="*/ 38 w 136"/>
                  <a:gd name="T61" fmla="*/ 95 h 197"/>
                  <a:gd name="T62" fmla="*/ 30 w 136"/>
                  <a:gd name="T63" fmla="*/ 87 h 197"/>
                  <a:gd name="T64" fmla="*/ 19 w 136"/>
                  <a:gd name="T65" fmla="*/ 87 h 197"/>
                  <a:gd name="T66" fmla="*/ 13 w 136"/>
                  <a:gd name="T67" fmla="*/ 79 h 197"/>
                  <a:gd name="T68" fmla="*/ 0 w 136"/>
                  <a:gd name="T69" fmla="*/ 64 h 197"/>
                  <a:gd name="T70" fmla="*/ 4 w 136"/>
                  <a:gd name="T71" fmla="*/ 57 h 197"/>
                  <a:gd name="T72" fmla="*/ 7 w 136"/>
                  <a:gd name="T73" fmla="*/ 45 h 197"/>
                  <a:gd name="T74" fmla="*/ 23 w 136"/>
                  <a:gd name="T75" fmla="*/ 35 h 197"/>
                  <a:gd name="T76" fmla="*/ 17 w 136"/>
                  <a:gd name="T77" fmla="*/ 33 h 197"/>
                  <a:gd name="T78" fmla="*/ 13 w 136"/>
                  <a:gd name="T79" fmla="*/ 22 h 197"/>
                  <a:gd name="T80" fmla="*/ 21 w 136"/>
                  <a:gd name="T81" fmla="*/ 16 h 197"/>
                  <a:gd name="T82" fmla="*/ 33 w 136"/>
                  <a:gd name="T83" fmla="*/ 10 h 197"/>
                  <a:gd name="T84" fmla="*/ 40 w 136"/>
                  <a:gd name="T85" fmla="*/ 6 h 1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36" h="197">
                    <a:moveTo>
                      <a:pt x="42" y="1"/>
                    </a:moveTo>
                    <a:cubicBezTo>
                      <a:pt x="45" y="1"/>
                      <a:pt x="45" y="1"/>
                      <a:pt x="45" y="1"/>
                    </a:cubicBezTo>
                    <a:cubicBezTo>
                      <a:pt x="46" y="0"/>
                      <a:pt x="46" y="0"/>
                      <a:pt x="46" y="0"/>
                    </a:cubicBezTo>
                    <a:cubicBezTo>
                      <a:pt x="48" y="0"/>
                      <a:pt x="48" y="0"/>
                      <a:pt x="48" y="0"/>
                    </a:cubicBezTo>
                    <a:cubicBezTo>
                      <a:pt x="56" y="5"/>
                      <a:pt x="56" y="5"/>
                      <a:pt x="56" y="5"/>
                    </a:cubicBezTo>
                    <a:cubicBezTo>
                      <a:pt x="73" y="21"/>
                      <a:pt x="73" y="21"/>
                      <a:pt x="73" y="21"/>
                    </a:cubicBezTo>
                    <a:cubicBezTo>
                      <a:pt x="77" y="27"/>
                      <a:pt x="77" y="27"/>
                      <a:pt x="77" y="27"/>
                    </a:cubicBezTo>
                    <a:cubicBezTo>
                      <a:pt x="78" y="30"/>
                      <a:pt x="78" y="30"/>
                      <a:pt x="78" y="30"/>
                    </a:cubicBezTo>
                    <a:cubicBezTo>
                      <a:pt x="78" y="42"/>
                      <a:pt x="78" y="42"/>
                      <a:pt x="78" y="42"/>
                    </a:cubicBezTo>
                    <a:cubicBezTo>
                      <a:pt x="80" y="43"/>
                      <a:pt x="80" y="43"/>
                      <a:pt x="80" y="43"/>
                    </a:cubicBezTo>
                    <a:cubicBezTo>
                      <a:pt x="94" y="41"/>
                      <a:pt x="100" y="47"/>
                      <a:pt x="108" y="57"/>
                    </a:cubicBezTo>
                    <a:cubicBezTo>
                      <a:pt x="114" y="61"/>
                      <a:pt x="114" y="61"/>
                      <a:pt x="114" y="61"/>
                    </a:cubicBezTo>
                    <a:cubicBezTo>
                      <a:pt x="117" y="69"/>
                      <a:pt x="117" y="69"/>
                      <a:pt x="117" y="69"/>
                    </a:cubicBezTo>
                    <a:cubicBezTo>
                      <a:pt x="119" y="71"/>
                      <a:pt x="119" y="71"/>
                      <a:pt x="119" y="71"/>
                    </a:cubicBezTo>
                    <a:cubicBezTo>
                      <a:pt x="118" y="72"/>
                      <a:pt x="118" y="72"/>
                      <a:pt x="118" y="72"/>
                    </a:cubicBezTo>
                    <a:cubicBezTo>
                      <a:pt x="115" y="75"/>
                      <a:pt x="115" y="75"/>
                      <a:pt x="115" y="75"/>
                    </a:cubicBezTo>
                    <a:cubicBezTo>
                      <a:pt x="111" y="81"/>
                      <a:pt x="111" y="81"/>
                      <a:pt x="111" y="81"/>
                    </a:cubicBezTo>
                    <a:cubicBezTo>
                      <a:pt x="111" y="83"/>
                      <a:pt x="111" y="83"/>
                      <a:pt x="111" y="83"/>
                    </a:cubicBezTo>
                    <a:cubicBezTo>
                      <a:pt x="112" y="84"/>
                      <a:pt x="112" y="84"/>
                      <a:pt x="112" y="84"/>
                    </a:cubicBezTo>
                    <a:cubicBezTo>
                      <a:pt x="113" y="84"/>
                      <a:pt x="113" y="84"/>
                      <a:pt x="113" y="84"/>
                    </a:cubicBezTo>
                    <a:cubicBezTo>
                      <a:pt x="113" y="88"/>
                      <a:pt x="113" y="88"/>
                      <a:pt x="113" y="88"/>
                    </a:cubicBezTo>
                    <a:cubicBezTo>
                      <a:pt x="109" y="91"/>
                      <a:pt x="109" y="91"/>
                      <a:pt x="109" y="91"/>
                    </a:cubicBezTo>
                    <a:cubicBezTo>
                      <a:pt x="109" y="93"/>
                      <a:pt x="109" y="93"/>
                      <a:pt x="109" y="93"/>
                    </a:cubicBezTo>
                    <a:cubicBezTo>
                      <a:pt x="106" y="94"/>
                      <a:pt x="106" y="94"/>
                      <a:pt x="106" y="94"/>
                    </a:cubicBezTo>
                    <a:cubicBezTo>
                      <a:pt x="101" y="94"/>
                      <a:pt x="101" y="94"/>
                      <a:pt x="101" y="94"/>
                    </a:cubicBezTo>
                    <a:cubicBezTo>
                      <a:pt x="97" y="95"/>
                      <a:pt x="97" y="95"/>
                      <a:pt x="97" y="95"/>
                    </a:cubicBezTo>
                    <a:cubicBezTo>
                      <a:pt x="95" y="96"/>
                      <a:pt x="95" y="96"/>
                      <a:pt x="95" y="96"/>
                    </a:cubicBezTo>
                    <a:cubicBezTo>
                      <a:pt x="94" y="97"/>
                      <a:pt x="94" y="97"/>
                      <a:pt x="94" y="97"/>
                    </a:cubicBezTo>
                    <a:cubicBezTo>
                      <a:pt x="94" y="99"/>
                      <a:pt x="94" y="99"/>
                      <a:pt x="94" y="99"/>
                    </a:cubicBezTo>
                    <a:cubicBezTo>
                      <a:pt x="94" y="106"/>
                      <a:pt x="94" y="106"/>
                      <a:pt x="94" y="106"/>
                    </a:cubicBezTo>
                    <a:cubicBezTo>
                      <a:pt x="91" y="111"/>
                      <a:pt x="91" y="111"/>
                      <a:pt x="91" y="111"/>
                    </a:cubicBezTo>
                    <a:cubicBezTo>
                      <a:pt x="89" y="116"/>
                      <a:pt x="89" y="116"/>
                      <a:pt x="89" y="116"/>
                    </a:cubicBezTo>
                    <a:cubicBezTo>
                      <a:pt x="89" y="119"/>
                      <a:pt x="89" y="119"/>
                      <a:pt x="89" y="119"/>
                    </a:cubicBezTo>
                    <a:cubicBezTo>
                      <a:pt x="92" y="123"/>
                      <a:pt x="92" y="123"/>
                      <a:pt x="92" y="123"/>
                    </a:cubicBezTo>
                    <a:cubicBezTo>
                      <a:pt x="97" y="130"/>
                      <a:pt x="97" y="130"/>
                      <a:pt x="97" y="130"/>
                    </a:cubicBezTo>
                    <a:cubicBezTo>
                      <a:pt x="98" y="130"/>
                      <a:pt x="98" y="130"/>
                      <a:pt x="98" y="130"/>
                    </a:cubicBezTo>
                    <a:cubicBezTo>
                      <a:pt x="102" y="134"/>
                      <a:pt x="102" y="134"/>
                      <a:pt x="102" y="134"/>
                    </a:cubicBezTo>
                    <a:cubicBezTo>
                      <a:pt x="103" y="136"/>
                      <a:pt x="103" y="136"/>
                      <a:pt x="103" y="136"/>
                    </a:cubicBezTo>
                    <a:cubicBezTo>
                      <a:pt x="104" y="138"/>
                      <a:pt x="104" y="138"/>
                      <a:pt x="104" y="138"/>
                    </a:cubicBezTo>
                    <a:cubicBezTo>
                      <a:pt x="106" y="139"/>
                      <a:pt x="106" y="139"/>
                      <a:pt x="106" y="139"/>
                    </a:cubicBezTo>
                    <a:cubicBezTo>
                      <a:pt x="111" y="139"/>
                      <a:pt x="111" y="139"/>
                      <a:pt x="111" y="139"/>
                    </a:cubicBezTo>
                    <a:cubicBezTo>
                      <a:pt x="113" y="141"/>
                      <a:pt x="113" y="141"/>
                      <a:pt x="113" y="141"/>
                    </a:cubicBezTo>
                    <a:cubicBezTo>
                      <a:pt x="114" y="145"/>
                      <a:pt x="114" y="145"/>
                      <a:pt x="114" y="145"/>
                    </a:cubicBezTo>
                    <a:cubicBezTo>
                      <a:pt x="116" y="147"/>
                      <a:pt x="116" y="147"/>
                      <a:pt x="116" y="147"/>
                    </a:cubicBezTo>
                    <a:cubicBezTo>
                      <a:pt x="116" y="152"/>
                      <a:pt x="116" y="152"/>
                      <a:pt x="116" y="152"/>
                    </a:cubicBezTo>
                    <a:cubicBezTo>
                      <a:pt x="119" y="156"/>
                      <a:pt x="119" y="156"/>
                      <a:pt x="119" y="156"/>
                    </a:cubicBezTo>
                    <a:cubicBezTo>
                      <a:pt x="120" y="159"/>
                      <a:pt x="120" y="159"/>
                      <a:pt x="120" y="159"/>
                    </a:cubicBezTo>
                    <a:cubicBezTo>
                      <a:pt x="123" y="164"/>
                      <a:pt x="123" y="164"/>
                      <a:pt x="123" y="164"/>
                    </a:cubicBezTo>
                    <a:cubicBezTo>
                      <a:pt x="130" y="172"/>
                      <a:pt x="130" y="172"/>
                      <a:pt x="130" y="172"/>
                    </a:cubicBezTo>
                    <a:cubicBezTo>
                      <a:pt x="135" y="177"/>
                      <a:pt x="135" y="177"/>
                      <a:pt x="135" y="177"/>
                    </a:cubicBezTo>
                    <a:cubicBezTo>
                      <a:pt x="136" y="177"/>
                      <a:pt x="136" y="177"/>
                      <a:pt x="136" y="177"/>
                    </a:cubicBezTo>
                    <a:cubicBezTo>
                      <a:pt x="136" y="178"/>
                      <a:pt x="136" y="178"/>
                      <a:pt x="136" y="178"/>
                    </a:cubicBezTo>
                    <a:cubicBezTo>
                      <a:pt x="131" y="179"/>
                      <a:pt x="131" y="179"/>
                      <a:pt x="131" y="179"/>
                    </a:cubicBezTo>
                    <a:cubicBezTo>
                      <a:pt x="123" y="179"/>
                      <a:pt x="123" y="179"/>
                      <a:pt x="123" y="179"/>
                    </a:cubicBezTo>
                    <a:cubicBezTo>
                      <a:pt x="120" y="178"/>
                      <a:pt x="120" y="178"/>
                      <a:pt x="120" y="178"/>
                    </a:cubicBezTo>
                    <a:cubicBezTo>
                      <a:pt x="120" y="178"/>
                      <a:pt x="120" y="178"/>
                      <a:pt x="120" y="178"/>
                    </a:cubicBezTo>
                    <a:cubicBezTo>
                      <a:pt x="118" y="177"/>
                      <a:pt x="118" y="177"/>
                      <a:pt x="118" y="177"/>
                    </a:cubicBezTo>
                    <a:cubicBezTo>
                      <a:pt x="115" y="177"/>
                      <a:pt x="115" y="177"/>
                      <a:pt x="115" y="177"/>
                    </a:cubicBezTo>
                    <a:cubicBezTo>
                      <a:pt x="110" y="180"/>
                      <a:pt x="110" y="180"/>
                      <a:pt x="110" y="180"/>
                    </a:cubicBezTo>
                    <a:cubicBezTo>
                      <a:pt x="105" y="185"/>
                      <a:pt x="105" y="185"/>
                      <a:pt x="105" y="185"/>
                    </a:cubicBezTo>
                    <a:cubicBezTo>
                      <a:pt x="98" y="185"/>
                      <a:pt x="98" y="185"/>
                      <a:pt x="98" y="185"/>
                    </a:cubicBezTo>
                    <a:cubicBezTo>
                      <a:pt x="94" y="187"/>
                      <a:pt x="94" y="187"/>
                      <a:pt x="94" y="187"/>
                    </a:cubicBezTo>
                    <a:cubicBezTo>
                      <a:pt x="91" y="190"/>
                      <a:pt x="91" y="190"/>
                      <a:pt x="91" y="190"/>
                    </a:cubicBezTo>
                    <a:cubicBezTo>
                      <a:pt x="86" y="190"/>
                      <a:pt x="86" y="190"/>
                      <a:pt x="86" y="190"/>
                    </a:cubicBezTo>
                    <a:cubicBezTo>
                      <a:pt x="81" y="191"/>
                      <a:pt x="81" y="191"/>
                      <a:pt x="81" y="191"/>
                    </a:cubicBezTo>
                    <a:cubicBezTo>
                      <a:pt x="78" y="195"/>
                      <a:pt x="78" y="195"/>
                      <a:pt x="78" y="195"/>
                    </a:cubicBezTo>
                    <a:cubicBezTo>
                      <a:pt x="75" y="197"/>
                      <a:pt x="75" y="197"/>
                      <a:pt x="75" y="197"/>
                    </a:cubicBezTo>
                    <a:cubicBezTo>
                      <a:pt x="68" y="197"/>
                      <a:pt x="68" y="197"/>
                      <a:pt x="68" y="197"/>
                    </a:cubicBezTo>
                    <a:cubicBezTo>
                      <a:pt x="64" y="195"/>
                      <a:pt x="64" y="195"/>
                      <a:pt x="64" y="195"/>
                    </a:cubicBezTo>
                    <a:cubicBezTo>
                      <a:pt x="56" y="191"/>
                      <a:pt x="56" y="191"/>
                      <a:pt x="56" y="191"/>
                    </a:cubicBezTo>
                    <a:cubicBezTo>
                      <a:pt x="53" y="188"/>
                      <a:pt x="53" y="188"/>
                      <a:pt x="53" y="188"/>
                    </a:cubicBezTo>
                    <a:cubicBezTo>
                      <a:pt x="51" y="185"/>
                      <a:pt x="51" y="185"/>
                      <a:pt x="51" y="185"/>
                    </a:cubicBezTo>
                    <a:cubicBezTo>
                      <a:pt x="49" y="184"/>
                      <a:pt x="49" y="184"/>
                      <a:pt x="49" y="184"/>
                    </a:cubicBezTo>
                    <a:cubicBezTo>
                      <a:pt x="47" y="182"/>
                      <a:pt x="47" y="182"/>
                      <a:pt x="47" y="182"/>
                    </a:cubicBezTo>
                    <a:cubicBezTo>
                      <a:pt x="46" y="180"/>
                      <a:pt x="46" y="180"/>
                      <a:pt x="46" y="180"/>
                    </a:cubicBezTo>
                    <a:cubicBezTo>
                      <a:pt x="47" y="174"/>
                      <a:pt x="47" y="174"/>
                      <a:pt x="47" y="174"/>
                    </a:cubicBezTo>
                    <a:cubicBezTo>
                      <a:pt x="46" y="170"/>
                      <a:pt x="46" y="170"/>
                      <a:pt x="46" y="170"/>
                    </a:cubicBezTo>
                    <a:cubicBezTo>
                      <a:pt x="41" y="164"/>
                      <a:pt x="41" y="164"/>
                      <a:pt x="41" y="164"/>
                    </a:cubicBezTo>
                    <a:cubicBezTo>
                      <a:pt x="40" y="163"/>
                      <a:pt x="40" y="163"/>
                      <a:pt x="40" y="163"/>
                    </a:cubicBezTo>
                    <a:cubicBezTo>
                      <a:pt x="40" y="147"/>
                      <a:pt x="40" y="147"/>
                      <a:pt x="40" y="147"/>
                    </a:cubicBezTo>
                    <a:cubicBezTo>
                      <a:pt x="43" y="140"/>
                      <a:pt x="43" y="140"/>
                      <a:pt x="43" y="140"/>
                    </a:cubicBezTo>
                    <a:cubicBezTo>
                      <a:pt x="44" y="136"/>
                      <a:pt x="44" y="136"/>
                      <a:pt x="44" y="136"/>
                    </a:cubicBezTo>
                    <a:cubicBezTo>
                      <a:pt x="44" y="131"/>
                      <a:pt x="44" y="131"/>
                      <a:pt x="44" y="131"/>
                    </a:cubicBezTo>
                    <a:cubicBezTo>
                      <a:pt x="50" y="124"/>
                      <a:pt x="50" y="124"/>
                      <a:pt x="50" y="124"/>
                    </a:cubicBezTo>
                    <a:cubicBezTo>
                      <a:pt x="50" y="123"/>
                      <a:pt x="50" y="123"/>
                      <a:pt x="50" y="123"/>
                    </a:cubicBezTo>
                    <a:cubicBezTo>
                      <a:pt x="50" y="119"/>
                      <a:pt x="50" y="119"/>
                      <a:pt x="50" y="119"/>
                    </a:cubicBezTo>
                    <a:cubicBezTo>
                      <a:pt x="47" y="116"/>
                      <a:pt x="47" y="116"/>
                      <a:pt x="47" y="116"/>
                    </a:cubicBezTo>
                    <a:cubicBezTo>
                      <a:pt x="47" y="108"/>
                      <a:pt x="47" y="108"/>
                      <a:pt x="47" y="108"/>
                    </a:cubicBezTo>
                    <a:cubicBezTo>
                      <a:pt x="41" y="107"/>
                      <a:pt x="41" y="107"/>
                      <a:pt x="41" y="107"/>
                    </a:cubicBezTo>
                    <a:cubicBezTo>
                      <a:pt x="40" y="106"/>
                      <a:pt x="40" y="106"/>
                      <a:pt x="40" y="106"/>
                    </a:cubicBezTo>
                    <a:cubicBezTo>
                      <a:pt x="35" y="105"/>
                      <a:pt x="35" y="105"/>
                      <a:pt x="35" y="105"/>
                    </a:cubicBezTo>
                    <a:cubicBezTo>
                      <a:pt x="37" y="98"/>
                      <a:pt x="37" y="98"/>
                      <a:pt x="37" y="98"/>
                    </a:cubicBezTo>
                    <a:cubicBezTo>
                      <a:pt x="38" y="95"/>
                      <a:pt x="38" y="95"/>
                      <a:pt x="38" y="95"/>
                    </a:cubicBezTo>
                    <a:cubicBezTo>
                      <a:pt x="37" y="92"/>
                      <a:pt x="37" y="92"/>
                      <a:pt x="37" y="92"/>
                    </a:cubicBezTo>
                    <a:cubicBezTo>
                      <a:pt x="35" y="87"/>
                      <a:pt x="35" y="87"/>
                      <a:pt x="35" y="87"/>
                    </a:cubicBezTo>
                    <a:cubicBezTo>
                      <a:pt x="30" y="87"/>
                      <a:pt x="30" y="87"/>
                      <a:pt x="30" y="87"/>
                    </a:cubicBezTo>
                    <a:cubicBezTo>
                      <a:pt x="24" y="89"/>
                      <a:pt x="24" y="89"/>
                      <a:pt x="24" y="89"/>
                    </a:cubicBezTo>
                    <a:cubicBezTo>
                      <a:pt x="19" y="88"/>
                      <a:pt x="19" y="88"/>
                      <a:pt x="19" y="88"/>
                    </a:cubicBezTo>
                    <a:cubicBezTo>
                      <a:pt x="19" y="87"/>
                      <a:pt x="19" y="87"/>
                      <a:pt x="19" y="87"/>
                    </a:cubicBezTo>
                    <a:cubicBezTo>
                      <a:pt x="17" y="86"/>
                      <a:pt x="17" y="86"/>
                      <a:pt x="17" y="86"/>
                    </a:cubicBezTo>
                    <a:cubicBezTo>
                      <a:pt x="14" y="82"/>
                      <a:pt x="14" y="82"/>
                      <a:pt x="14" y="82"/>
                    </a:cubicBezTo>
                    <a:cubicBezTo>
                      <a:pt x="13" y="79"/>
                      <a:pt x="13" y="79"/>
                      <a:pt x="13" y="79"/>
                    </a:cubicBezTo>
                    <a:cubicBezTo>
                      <a:pt x="7" y="73"/>
                      <a:pt x="7" y="73"/>
                      <a:pt x="7" y="73"/>
                    </a:cubicBezTo>
                    <a:cubicBezTo>
                      <a:pt x="0" y="65"/>
                      <a:pt x="0" y="65"/>
                      <a:pt x="0" y="65"/>
                    </a:cubicBezTo>
                    <a:cubicBezTo>
                      <a:pt x="0" y="64"/>
                      <a:pt x="0" y="64"/>
                      <a:pt x="0" y="64"/>
                    </a:cubicBezTo>
                    <a:cubicBezTo>
                      <a:pt x="0" y="62"/>
                      <a:pt x="0" y="62"/>
                      <a:pt x="0" y="62"/>
                    </a:cubicBezTo>
                    <a:cubicBezTo>
                      <a:pt x="1" y="61"/>
                      <a:pt x="1" y="61"/>
                      <a:pt x="1" y="61"/>
                    </a:cubicBezTo>
                    <a:cubicBezTo>
                      <a:pt x="4" y="57"/>
                      <a:pt x="4" y="57"/>
                      <a:pt x="4" y="57"/>
                    </a:cubicBezTo>
                    <a:cubicBezTo>
                      <a:pt x="6" y="54"/>
                      <a:pt x="6" y="54"/>
                      <a:pt x="6" y="54"/>
                    </a:cubicBezTo>
                    <a:cubicBezTo>
                      <a:pt x="6" y="46"/>
                      <a:pt x="6" y="46"/>
                      <a:pt x="6" y="46"/>
                    </a:cubicBezTo>
                    <a:cubicBezTo>
                      <a:pt x="7" y="45"/>
                      <a:pt x="7" y="45"/>
                      <a:pt x="7" y="45"/>
                    </a:cubicBezTo>
                    <a:cubicBezTo>
                      <a:pt x="15" y="42"/>
                      <a:pt x="15" y="42"/>
                      <a:pt x="15" y="42"/>
                    </a:cubicBezTo>
                    <a:cubicBezTo>
                      <a:pt x="21" y="38"/>
                      <a:pt x="21" y="38"/>
                      <a:pt x="21" y="38"/>
                    </a:cubicBezTo>
                    <a:cubicBezTo>
                      <a:pt x="23" y="35"/>
                      <a:pt x="23" y="35"/>
                      <a:pt x="23" y="35"/>
                    </a:cubicBezTo>
                    <a:cubicBezTo>
                      <a:pt x="21" y="33"/>
                      <a:pt x="21" y="33"/>
                      <a:pt x="21" y="33"/>
                    </a:cubicBezTo>
                    <a:cubicBezTo>
                      <a:pt x="20" y="33"/>
                      <a:pt x="20" y="33"/>
                      <a:pt x="20" y="33"/>
                    </a:cubicBezTo>
                    <a:cubicBezTo>
                      <a:pt x="17" y="33"/>
                      <a:pt x="17" y="33"/>
                      <a:pt x="17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3" y="26"/>
                      <a:pt x="13" y="26"/>
                      <a:pt x="13" y="26"/>
                    </a:cubicBezTo>
                    <a:cubicBezTo>
                      <a:pt x="13" y="22"/>
                      <a:pt x="13" y="22"/>
                      <a:pt x="13" y="22"/>
                    </a:cubicBezTo>
                    <a:cubicBezTo>
                      <a:pt x="14" y="19"/>
                      <a:pt x="14" y="19"/>
                      <a:pt x="14" y="19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21" y="16"/>
                      <a:pt x="21" y="16"/>
                      <a:pt x="21" y="16"/>
                    </a:cubicBezTo>
                    <a:cubicBezTo>
                      <a:pt x="22" y="15"/>
                      <a:pt x="22" y="15"/>
                      <a:pt x="22" y="15"/>
                    </a:cubicBezTo>
                    <a:cubicBezTo>
                      <a:pt x="24" y="13"/>
                      <a:pt x="24" y="13"/>
                      <a:pt x="24" y="13"/>
                    </a:cubicBezTo>
                    <a:cubicBezTo>
                      <a:pt x="33" y="10"/>
                      <a:pt x="33" y="10"/>
                      <a:pt x="33" y="10"/>
                    </a:cubicBezTo>
                    <a:cubicBezTo>
                      <a:pt x="34" y="8"/>
                      <a:pt x="34" y="8"/>
                      <a:pt x="34" y="8"/>
                    </a:cubicBezTo>
                    <a:cubicBezTo>
                      <a:pt x="38" y="6"/>
                      <a:pt x="38" y="6"/>
                      <a:pt x="38" y="6"/>
                    </a:cubicBezTo>
                    <a:cubicBezTo>
                      <a:pt x="40" y="6"/>
                      <a:pt x="40" y="6"/>
                      <a:pt x="40" y="6"/>
                    </a:cubicBezTo>
                    <a:cubicBezTo>
                      <a:pt x="42" y="5"/>
                      <a:pt x="42" y="5"/>
                      <a:pt x="42" y="5"/>
                    </a:cubicBezTo>
                    <a:cubicBezTo>
                      <a:pt x="42" y="1"/>
                      <a:pt x="42" y="1"/>
                      <a:pt x="42" y="1"/>
                    </a:cubicBezTo>
                  </a:path>
                </a:pathLst>
              </a:custGeom>
              <a:grpFill/>
              <a:ln w="12700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403" name="Freeform 507">
                <a:extLst>
                  <a:ext uri="{FF2B5EF4-FFF2-40B4-BE49-F238E27FC236}">
                    <a16:creationId xmlns:a16="http://schemas.microsoft.com/office/drawing/2014/main" id="{4BAB5975-C9EE-E511-6C12-A9DA2E74EA27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4335126" y="4765522"/>
                <a:ext cx="58802" cy="75790"/>
              </a:xfrm>
              <a:custGeom>
                <a:avLst/>
                <a:gdLst>
                  <a:gd name="T0" fmla="*/ 0 w 45"/>
                  <a:gd name="T1" fmla="*/ 52 h 58"/>
                  <a:gd name="T2" fmla="*/ 4 w 45"/>
                  <a:gd name="T3" fmla="*/ 49 h 58"/>
                  <a:gd name="T4" fmla="*/ 4 w 45"/>
                  <a:gd name="T5" fmla="*/ 48 h 58"/>
                  <a:gd name="T6" fmla="*/ 5 w 45"/>
                  <a:gd name="T7" fmla="*/ 43 h 58"/>
                  <a:gd name="T8" fmla="*/ 6 w 45"/>
                  <a:gd name="T9" fmla="*/ 36 h 58"/>
                  <a:gd name="T10" fmla="*/ 6 w 45"/>
                  <a:gd name="T11" fmla="*/ 32 h 58"/>
                  <a:gd name="T12" fmla="*/ 5 w 45"/>
                  <a:gd name="T13" fmla="*/ 29 h 58"/>
                  <a:gd name="T14" fmla="*/ 5 w 45"/>
                  <a:gd name="T15" fmla="*/ 29 h 58"/>
                  <a:gd name="T16" fmla="*/ 5 w 45"/>
                  <a:gd name="T17" fmla="*/ 28 h 58"/>
                  <a:gd name="T18" fmla="*/ 2 w 45"/>
                  <a:gd name="T19" fmla="*/ 24 h 58"/>
                  <a:gd name="T20" fmla="*/ 1 w 45"/>
                  <a:gd name="T21" fmla="*/ 22 h 58"/>
                  <a:gd name="T22" fmla="*/ 1 w 45"/>
                  <a:gd name="T23" fmla="*/ 16 h 58"/>
                  <a:gd name="T24" fmla="*/ 1 w 45"/>
                  <a:gd name="T25" fmla="*/ 10 h 58"/>
                  <a:gd name="T26" fmla="*/ 2 w 45"/>
                  <a:gd name="T27" fmla="*/ 7 h 58"/>
                  <a:gd name="T28" fmla="*/ 4 w 45"/>
                  <a:gd name="T29" fmla="*/ 5 h 58"/>
                  <a:gd name="T30" fmla="*/ 5 w 45"/>
                  <a:gd name="T31" fmla="*/ 3 h 58"/>
                  <a:gd name="T32" fmla="*/ 5 w 45"/>
                  <a:gd name="T33" fmla="*/ 2 h 58"/>
                  <a:gd name="T34" fmla="*/ 6 w 45"/>
                  <a:gd name="T35" fmla="*/ 2 h 58"/>
                  <a:gd name="T36" fmla="*/ 8 w 45"/>
                  <a:gd name="T37" fmla="*/ 1 h 58"/>
                  <a:gd name="T38" fmla="*/ 9 w 45"/>
                  <a:gd name="T39" fmla="*/ 0 h 58"/>
                  <a:gd name="T40" fmla="*/ 10 w 45"/>
                  <a:gd name="T41" fmla="*/ 0 h 58"/>
                  <a:gd name="T42" fmla="*/ 14 w 45"/>
                  <a:gd name="T43" fmla="*/ 2 h 58"/>
                  <a:gd name="T44" fmla="*/ 18 w 45"/>
                  <a:gd name="T45" fmla="*/ 4 h 58"/>
                  <a:gd name="T46" fmla="*/ 21 w 45"/>
                  <a:gd name="T47" fmla="*/ 5 h 58"/>
                  <a:gd name="T48" fmla="*/ 24 w 45"/>
                  <a:gd name="T49" fmla="*/ 6 h 58"/>
                  <a:gd name="T50" fmla="*/ 28 w 45"/>
                  <a:gd name="T51" fmla="*/ 8 h 58"/>
                  <a:gd name="T52" fmla="*/ 32 w 45"/>
                  <a:gd name="T53" fmla="*/ 11 h 58"/>
                  <a:gd name="T54" fmla="*/ 34 w 45"/>
                  <a:gd name="T55" fmla="*/ 11 h 58"/>
                  <a:gd name="T56" fmla="*/ 37 w 45"/>
                  <a:gd name="T57" fmla="*/ 15 h 58"/>
                  <a:gd name="T58" fmla="*/ 39 w 45"/>
                  <a:gd name="T59" fmla="*/ 17 h 58"/>
                  <a:gd name="T60" fmla="*/ 42 w 45"/>
                  <a:gd name="T61" fmla="*/ 18 h 58"/>
                  <a:gd name="T62" fmla="*/ 45 w 45"/>
                  <a:gd name="T63" fmla="*/ 22 h 58"/>
                  <a:gd name="T64" fmla="*/ 45 w 45"/>
                  <a:gd name="T65" fmla="*/ 24 h 58"/>
                  <a:gd name="T66" fmla="*/ 45 w 45"/>
                  <a:gd name="T67" fmla="*/ 24 h 58"/>
                  <a:gd name="T68" fmla="*/ 41 w 45"/>
                  <a:gd name="T69" fmla="*/ 28 h 58"/>
                  <a:gd name="T70" fmla="*/ 40 w 45"/>
                  <a:gd name="T71" fmla="*/ 31 h 58"/>
                  <a:gd name="T72" fmla="*/ 37 w 45"/>
                  <a:gd name="T73" fmla="*/ 36 h 58"/>
                  <a:gd name="T74" fmla="*/ 34 w 45"/>
                  <a:gd name="T75" fmla="*/ 39 h 58"/>
                  <a:gd name="T76" fmla="*/ 32 w 45"/>
                  <a:gd name="T77" fmla="*/ 41 h 58"/>
                  <a:gd name="T78" fmla="*/ 30 w 45"/>
                  <a:gd name="T79" fmla="*/ 48 h 58"/>
                  <a:gd name="T80" fmla="*/ 22 w 45"/>
                  <a:gd name="T81" fmla="*/ 54 h 58"/>
                  <a:gd name="T82" fmla="*/ 22 w 45"/>
                  <a:gd name="T83" fmla="*/ 56 h 58"/>
                  <a:gd name="T84" fmla="*/ 21 w 45"/>
                  <a:gd name="T85" fmla="*/ 56 h 58"/>
                  <a:gd name="T86" fmla="*/ 17 w 45"/>
                  <a:gd name="T87" fmla="*/ 56 h 58"/>
                  <a:gd name="T88" fmla="*/ 15 w 45"/>
                  <a:gd name="T89" fmla="*/ 55 h 58"/>
                  <a:gd name="T90" fmla="*/ 14 w 45"/>
                  <a:gd name="T91" fmla="*/ 55 h 58"/>
                  <a:gd name="T92" fmla="*/ 13 w 45"/>
                  <a:gd name="T93" fmla="*/ 56 h 58"/>
                  <a:gd name="T94" fmla="*/ 8 w 45"/>
                  <a:gd name="T95" fmla="*/ 58 h 58"/>
                  <a:gd name="T96" fmla="*/ 6 w 45"/>
                  <a:gd name="T97" fmla="*/ 58 h 58"/>
                  <a:gd name="T98" fmla="*/ 5 w 45"/>
                  <a:gd name="T99" fmla="*/ 57 h 58"/>
                  <a:gd name="T100" fmla="*/ 2 w 45"/>
                  <a:gd name="T101" fmla="*/ 56 h 58"/>
                  <a:gd name="T102" fmla="*/ 0 w 45"/>
                  <a:gd name="T103" fmla="*/ 52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45" h="58">
                    <a:moveTo>
                      <a:pt x="0" y="52"/>
                    </a:moveTo>
                    <a:lnTo>
                      <a:pt x="4" y="49"/>
                    </a:lnTo>
                    <a:lnTo>
                      <a:pt x="4" y="48"/>
                    </a:lnTo>
                    <a:lnTo>
                      <a:pt x="5" y="43"/>
                    </a:lnTo>
                    <a:lnTo>
                      <a:pt x="6" y="36"/>
                    </a:lnTo>
                    <a:lnTo>
                      <a:pt x="6" y="32"/>
                    </a:lnTo>
                    <a:lnTo>
                      <a:pt x="5" y="29"/>
                    </a:lnTo>
                    <a:lnTo>
                      <a:pt x="5" y="29"/>
                    </a:lnTo>
                    <a:lnTo>
                      <a:pt x="5" y="28"/>
                    </a:lnTo>
                    <a:lnTo>
                      <a:pt x="2" y="24"/>
                    </a:lnTo>
                    <a:lnTo>
                      <a:pt x="1" y="22"/>
                    </a:lnTo>
                    <a:lnTo>
                      <a:pt x="1" y="16"/>
                    </a:lnTo>
                    <a:lnTo>
                      <a:pt x="1" y="10"/>
                    </a:lnTo>
                    <a:lnTo>
                      <a:pt x="2" y="7"/>
                    </a:lnTo>
                    <a:lnTo>
                      <a:pt x="4" y="5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6" y="2"/>
                    </a:lnTo>
                    <a:lnTo>
                      <a:pt x="8" y="1"/>
                    </a:lnTo>
                    <a:lnTo>
                      <a:pt x="9" y="0"/>
                    </a:lnTo>
                    <a:lnTo>
                      <a:pt x="10" y="0"/>
                    </a:lnTo>
                    <a:lnTo>
                      <a:pt x="14" y="2"/>
                    </a:lnTo>
                    <a:lnTo>
                      <a:pt x="18" y="4"/>
                    </a:lnTo>
                    <a:lnTo>
                      <a:pt x="21" y="5"/>
                    </a:lnTo>
                    <a:lnTo>
                      <a:pt x="24" y="6"/>
                    </a:lnTo>
                    <a:lnTo>
                      <a:pt x="28" y="8"/>
                    </a:lnTo>
                    <a:lnTo>
                      <a:pt x="32" y="11"/>
                    </a:lnTo>
                    <a:lnTo>
                      <a:pt x="34" y="11"/>
                    </a:lnTo>
                    <a:lnTo>
                      <a:pt x="37" y="15"/>
                    </a:lnTo>
                    <a:lnTo>
                      <a:pt x="39" y="17"/>
                    </a:lnTo>
                    <a:lnTo>
                      <a:pt x="42" y="18"/>
                    </a:lnTo>
                    <a:lnTo>
                      <a:pt x="45" y="22"/>
                    </a:lnTo>
                    <a:lnTo>
                      <a:pt x="45" y="24"/>
                    </a:lnTo>
                    <a:lnTo>
                      <a:pt x="45" y="24"/>
                    </a:lnTo>
                    <a:lnTo>
                      <a:pt x="41" y="28"/>
                    </a:lnTo>
                    <a:lnTo>
                      <a:pt x="40" y="31"/>
                    </a:lnTo>
                    <a:lnTo>
                      <a:pt x="37" y="36"/>
                    </a:lnTo>
                    <a:lnTo>
                      <a:pt x="34" y="39"/>
                    </a:lnTo>
                    <a:lnTo>
                      <a:pt x="32" y="41"/>
                    </a:lnTo>
                    <a:lnTo>
                      <a:pt x="30" y="48"/>
                    </a:lnTo>
                    <a:lnTo>
                      <a:pt x="22" y="54"/>
                    </a:lnTo>
                    <a:lnTo>
                      <a:pt x="22" y="56"/>
                    </a:lnTo>
                    <a:lnTo>
                      <a:pt x="21" y="56"/>
                    </a:lnTo>
                    <a:lnTo>
                      <a:pt x="17" y="56"/>
                    </a:lnTo>
                    <a:lnTo>
                      <a:pt x="15" y="55"/>
                    </a:lnTo>
                    <a:lnTo>
                      <a:pt x="14" y="55"/>
                    </a:lnTo>
                    <a:lnTo>
                      <a:pt x="13" y="56"/>
                    </a:lnTo>
                    <a:lnTo>
                      <a:pt x="8" y="58"/>
                    </a:lnTo>
                    <a:lnTo>
                      <a:pt x="6" y="58"/>
                    </a:lnTo>
                    <a:lnTo>
                      <a:pt x="5" y="57"/>
                    </a:lnTo>
                    <a:lnTo>
                      <a:pt x="2" y="56"/>
                    </a:lnTo>
                    <a:lnTo>
                      <a:pt x="0" y="52"/>
                    </a:lnTo>
                  </a:path>
                </a:pathLst>
              </a:custGeom>
              <a:grpFill/>
              <a:ln w="12700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grpSp>
            <p:nvGrpSpPr>
              <p:cNvPr id="404" name="Group 409">
                <a:extLst>
                  <a:ext uri="{FF2B5EF4-FFF2-40B4-BE49-F238E27FC236}">
                    <a16:creationId xmlns:a16="http://schemas.microsoft.com/office/drawing/2014/main" id="{091F84F7-0CA7-9D90-A0A5-A93E92E5A529}"/>
                  </a:ext>
                </a:extLst>
              </p:cNvPr>
              <p:cNvGrpSpPr/>
              <p:nvPr/>
            </p:nvGrpSpPr>
            <p:grpSpPr bwMode="gray">
              <a:xfrm>
                <a:off x="3931348" y="4773363"/>
                <a:ext cx="807554" cy="846756"/>
                <a:chOff x="3632496" y="4431441"/>
                <a:chExt cx="736276" cy="772018"/>
              </a:xfrm>
              <a:grpFill/>
            </p:grpSpPr>
            <p:sp>
              <p:nvSpPr>
                <p:cNvPr id="692" name="Freeform 582">
                  <a:extLst>
                    <a:ext uri="{FF2B5EF4-FFF2-40B4-BE49-F238E27FC236}">
                      <a16:creationId xmlns:a16="http://schemas.microsoft.com/office/drawing/2014/main" id="{F321200E-34DA-C70D-4ED4-9F0C3C638E79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4076884" y="4520794"/>
                  <a:ext cx="10723" cy="9531"/>
                </a:xfrm>
                <a:custGeom>
                  <a:avLst/>
                  <a:gdLst>
                    <a:gd name="T0" fmla="*/ 2 w 9"/>
                    <a:gd name="T1" fmla="*/ 0 h 8"/>
                    <a:gd name="T2" fmla="*/ 0 w 9"/>
                    <a:gd name="T3" fmla="*/ 2 h 8"/>
                    <a:gd name="T4" fmla="*/ 0 w 9"/>
                    <a:gd name="T5" fmla="*/ 5 h 8"/>
                    <a:gd name="T6" fmla="*/ 2 w 9"/>
                    <a:gd name="T7" fmla="*/ 6 h 8"/>
                    <a:gd name="T8" fmla="*/ 5 w 9"/>
                    <a:gd name="T9" fmla="*/ 7 h 8"/>
                    <a:gd name="T10" fmla="*/ 7 w 9"/>
                    <a:gd name="T11" fmla="*/ 8 h 8"/>
                    <a:gd name="T12" fmla="*/ 9 w 9"/>
                    <a:gd name="T13" fmla="*/ 7 h 8"/>
                    <a:gd name="T14" fmla="*/ 9 w 9"/>
                    <a:gd name="T15" fmla="*/ 5 h 8"/>
                    <a:gd name="T16" fmla="*/ 7 w 9"/>
                    <a:gd name="T17" fmla="*/ 4 h 8"/>
                    <a:gd name="T18" fmla="*/ 5 w 9"/>
                    <a:gd name="T19" fmla="*/ 3 h 8"/>
                    <a:gd name="T20" fmla="*/ 3 w 9"/>
                    <a:gd name="T21" fmla="*/ 2 h 8"/>
                    <a:gd name="T22" fmla="*/ 2 w 9"/>
                    <a:gd name="T23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9" h="8">
                      <a:moveTo>
                        <a:pt x="2" y="0"/>
                      </a:moveTo>
                      <a:lnTo>
                        <a:pt x="0" y="2"/>
                      </a:lnTo>
                      <a:lnTo>
                        <a:pt x="0" y="5"/>
                      </a:lnTo>
                      <a:lnTo>
                        <a:pt x="2" y="6"/>
                      </a:lnTo>
                      <a:lnTo>
                        <a:pt x="5" y="7"/>
                      </a:lnTo>
                      <a:lnTo>
                        <a:pt x="7" y="8"/>
                      </a:lnTo>
                      <a:lnTo>
                        <a:pt x="9" y="7"/>
                      </a:lnTo>
                      <a:lnTo>
                        <a:pt x="9" y="5"/>
                      </a:lnTo>
                      <a:lnTo>
                        <a:pt x="7" y="4"/>
                      </a:lnTo>
                      <a:lnTo>
                        <a:pt x="5" y="3"/>
                      </a:lnTo>
                      <a:lnTo>
                        <a:pt x="3" y="2"/>
                      </a:lnTo>
                      <a:lnTo>
                        <a:pt x="2" y="0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693" name="Freeform 583">
                  <a:extLst>
                    <a:ext uri="{FF2B5EF4-FFF2-40B4-BE49-F238E27FC236}">
                      <a16:creationId xmlns:a16="http://schemas.microsoft.com/office/drawing/2014/main" id="{74113C5D-6B31-8F48-9B81-846A6AB02214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4088798" y="4529134"/>
                  <a:ext cx="5956" cy="3574"/>
                </a:xfrm>
                <a:custGeom>
                  <a:avLst/>
                  <a:gdLst>
                    <a:gd name="T0" fmla="*/ 5 w 5"/>
                    <a:gd name="T1" fmla="*/ 3 h 3"/>
                    <a:gd name="T2" fmla="*/ 4 w 5"/>
                    <a:gd name="T3" fmla="*/ 3 h 3"/>
                    <a:gd name="T4" fmla="*/ 1 w 5"/>
                    <a:gd name="T5" fmla="*/ 3 h 3"/>
                    <a:gd name="T6" fmla="*/ 0 w 5"/>
                    <a:gd name="T7" fmla="*/ 3 h 3"/>
                    <a:gd name="T8" fmla="*/ 0 w 5"/>
                    <a:gd name="T9" fmla="*/ 3 h 3"/>
                    <a:gd name="T10" fmla="*/ 1 w 5"/>
                    <a:gd name="T11" fmla="*/ 2 h 3"/>
                    <a:gd name="T12" fmla="*/ 1 w 5"/>
                    <a:gd name="T13" fmla="*/ 2 h 3"/>
                    <a:gd name="T14" fmla="*/ 3 w 5"/>
                    <a:gd name="T15" fmla="*/ 0 h 3"/>
                    <a:gd name="T16" fmla="*/ 4 w 5"/>
                    <a:gd name="T17" fmla="*/ 0 h 3"/>
                    <a:gd name="T18" fmla="*/ 5 w 5"/>
                    <a:gd name="T19" fmla="*/ 0 h 3"/>
                    <a:gd name="T20" fmla="*/ 5 w 5"/>
                    <a:gd name="T21" fmla="*/ 0 h 3"/>
                    <a:gd name="T22" fmla="*/ 5 w 5"/>
                    <a:gd name="T23" fmla="*/ 2 h 3"/>
                    <a:gd name="T24" fmla="*/ 5 w 5"/>
                    <a:gd name="T2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5" h="3">
                      <a:moveTo>
                        <a:pt x="5" y="3"/>
                      </a:moveTo>
                      <a:lnTo>
                        <a:pt x="4" y="3"/>
                      </a:lnTo>
                      <a:lnTo>
                        <a:pt x="1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1" y="2"/>
                      </a:lnTo>
                      <a:lnTo>
                        <a:pt x="1" y="2"/>
                      </a:lnTo>
                      <a:lnTo>
                        <a:pt x="3" y="0"/>
                      </a:lnTo>
                      <a:lnTo>
                        <a:pt x="4" y="0"/>
                      </a:lnTo>
                      <a:lnTo>
                        <a:pt x="5" y="0"/>
                      </a:lnTo>
                      <a:lnTo>
                        <a:pt x="5" y="0"/>
                      </a:lnTo>
                      <a:lnTo>
                        <a:pt x="5" y="2"/>
                      </a:lnTo>
                      <a:lnTo>
                        <a:pt x="5" y="3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694" name="Freeform 584">
                  <a:extLst>
                    <a:ext uri="{FF2B5EF4-FFF2-40B4-BE49-F238E27FC236}">
                      <a16:creationId xmlns:a16="http://schemas.microsoft.com/office/drawing/2014/main" id="{C1BE3DF2-03B2-C954-A5C6-2CC92AEE53B4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4073309" y="4532708"/>
                  <a:ext cx="40507" cy="30976"/>
                </a:xfrm>
                <a:custGeom>
                  <a:avLst/>
                  <a:gdLst>
                    <a:gd name="T0" fmla="*/ 34 w 34"/>
                    <a:gd name="T1" fmla="*/ 3 h 26"/>
                    <a:gd name="T2" fmla="*/ 34 w 34"/>
                    <a:gd name="T3" fmla="*/ 10 h 26"/>
                    <a:gd name="T4" fmla="*/ 33 w 34"/>
                    <a:gd name="T5" fmla="*/ 12 h 26"/>
                    <a:gd name="T6" fmla="*/ 27 w 34"/>
                    <a:gd name="T7" fmla="*/ 19 h 26"/>
                    <a:gd name="T8" fmla="*/ 23 w 34"/>
                    <a:gd name="T9" fmla="*/ 22 h 26"/>
                    <a:gd name="T10" fmla="*/ 20 w 34"/>
                    <a:gd name="T11" fmla="*/ 24 h 26"/>
                    <a:gd name="T12" fmla="*/ 12 w 34"/>
                    <a:gd name="T13" fmla="*/ 26 h 26"/>
                    <a:gd name="T14" fmla="*/ 10 w 34"/>
                    <a:gd name="T15" fmla="*/ 26 h 26"/>
                    <a:gd name="T16" fmla="*/ 5 w 34"/>
                    <a:gd name="T17" fmla="*/ 26 h 26"/>
                    <a:gd name="T18" fmla="*/ 2 w 34"/>
                    <a:gd name="T19" fmla="*/ 25 h 26"/>
                    <a:gd name="T20" fmla="*/ 1 w 34"/>
                    <a:gd name="T21" fmla="*/ 23 h 26"/>
                    <a:gd name="T22" fmla="*/ 1 w 34"/>
                    <a:gd name="T23" fmla="*/ 19 h 26"/>
                    <a:gd name="T24" fmla="*/ 0 w 34"/>
                    <a:gd name="T25" fmla="*/ 17 h 26"/>
                    <a:gd name="T26" fmla="*/ 0 w 34"/>
                    <a:gd name="T27" fmla="*/ 14 h 26"/>
                    <a:gd name="T28" fmla="*/ 0 w 34"/>
                    <a:gd name="T29" fmla="*/ 12 h 26"/>
                    <a:gd name="T30" fmla="*/ 0 w 34"/>
                    <a:gd name="T31" fmla="*/ 5 h 26"/>
                    <a:gd name="T32" fmla="*/ 1 w 34"/>
                    <a:gd name="T33" fmla="*/ 4 h 26"/>
                    <a:gd name="T34" fmla="*/ 4 w 34"/>
                    <a:gd name="T35" fmla="*/ 2 h 26"/>
                    <a:gd name="T36" fmla="*/ 4 w 34"/>
                    <a:gd name="T37" fmla="*/ 2 h 26"/>
                    <a:gd name="T38" fmla="*/ 7 w 34"/>
                    <a:gd name="T39" fmla="*/ 1 h 26"/>
                    <a:gd name="T40" fmla="*/ 10 w 34"/>
                    <a:gd name="T41" fmla="*/ 1 h 26"/>
                    <a:gd name="T42" fmla="*/ 12 w 34"/>
                    <a:gd name="T43" fmla="*/ 1 h 26"/>
                    <a:gd name="T44" fmla="*/ 16 w 34"/>
                    <a:gd name="T45" fmla="*/ 2 h 26"/>
                    <a:gd name="T46" fmla="*/ 18 w 34"/>
                    <a:gd name="T47" fmla="*/ 2 h 26"/>
                    <a:gd name="T48" fmla="*/ 22 w 34"/>
                    <a:gd name="T49" fmla="*/ 1 h 26"/>
                    <a:gd name="T50" fmla="*/ 27 w 34"/>
                    <a:gd name="T51" fmla="*/ 0 h 26"/>
                    <a:gd name="T52" fmla="*/ 31 w 34"/>
                    <a:gd name="T53" fmla="*/ 1 h 26"/>
                    <a:gd name="T54" fmla="*/ 32 w 34"/>
                    <a:gd name="T55" fmla="*/ 1 h 26"/>
                    <a:gd name="T56" fmla="*/ 32 w 34"/>
                    <a:gd name="T57" fmla="*/ 2 h 26"/>
                    <a:gd name="T58" fmla="*/ 32 w 34"/>
                    <a:gd name="T59" fmla="*/ 3 h 26"/>
                    <a:gd name="T60" fmla="*/ 34 w 34"/>
                    <a:gd name="T61" fmla="*/ 3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34" h="26">
                      <a:moveTo>
                        <a:pt x="34" y="3"/>
                      </a:moveTo>
                      <a:lnTo>
                        <a:pt x="34" y="10"/>
                      </a:lnTo>
                      <a:lnTo>
                        <a:pt x="33" y="12"/>
                      </a:lnTo>
                      <a:lnTo>
                        <a:pt x="27" y="19"/>
                      </a:lnTo>
                      <a:lnTo>
                        <a:pt x="23" y="22"/>
                      </a:lnTo>
                      <a:lnTo>
                        <a:pt x="20" y="24"/>
                      </a:lnTo>
                      <a:lnTo>
                        <a:pt x="12" y="26"/>
                      </a:lnTo>
                      <a:lnTo>
                        <a:pt x="10" y="26"/>
                      </a:lnTo>
                      <a:lnTo>
                        <a:pt x="5" y="26"/>
                      </a:lnTo>
                      <a:lnTo>
                        <a:pt x="2" y="25"/>
                      </a:lnTo>
                      <a:lnTo>
                        <a:pt x="1" y="23"/>
                      </a:lnTo>
                      <a:lnTo>
                        <a:pt x="1" y="19"/>
                      </a:lnTo>
                      <a:lnTo>
                        <a:pt x="0" y="17"/>
                      </a:lnTo>
                      <a:lnTo>
                        <a:pt x="0" y="14"/>
                      </a:lnTo>
                      <a:lnTo>
                        <a:pt x="0" y="12"/>
                      </a:lnTo>
                      <a:lnTo>
                        <a:pt x="0" y="5"/>
                      </a:lnTo>
                      <a:lnTo>
                        <a:pt x="1" y="4"/>
                      </a:lnTo>
                      <a:lnTo>
                        <a:pt x="4" y="2"/>
                      </a:lnTo>
                      <a:lnTo>
                        <a:pt x="4" y="2"/>
                      </a:lnTo>
                      <a:lnTo>
                        <a:pt x="7" y="1"/>
                      </a:lnTo>
                      <a:lnTo>
                        <a:pt x="10" y="1"/>
                      </a:lnTo>
                      <a:lnTo>
                        <a:pt x="12" y="1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22" y="1"/>
                      </a:lnTo>
                      <a:lnTo>
                        <a:pt x="27" y="0"/>
                      </a:lnTo>
                      <a:lnTo>
                        <a:pt x="31" y="1"/>
                      </a:lnTo>
                      <a:lnTo>
                        <a:pt x="32" y="1"/>
                      </a:lnTo>
                      <a:lnTo>
                        <a:pt x="32" y="2"/>
                      </a:lnTo>
                      <a:lnTo>
                        <a:pt x="32" y="3"/>
                      </a:lnTo>
                      <a:lnTo>
                        <a:pt x="34" y="3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695" name="Freeform 585">
                  <a:extLst>
                    <a:ext uri="{FF2B5EF4-FFF2-40B4-BE49-F238E27FC236}">
                      <a16:creationId xmlns:a16="http://schemas.microsoft.com/office/drawing/2014/main" id="{AC6A1EC8-C055-B50B-A77E-FFFDAF25080C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4062587" y="4530326"/>
                  <a:ext cx="10723" cy="13105"/>
                </a:xfrm>
                <a:custGeom>
                  <a:avLst/>
                  <a:gdLst>
                    <a:gd name="T0" fmla="*/ 9 w 9"/>
                    <a:gd name="T1" fmla="*/ 4 h 11"/>
                    <a:gd name="T2" fmla="*/ 9 w 9"/>
                    <a:gd name="T3" fmla="*/ 5 h 11"/>
                    <a:gd name="T4" fmla="*/ 7 w 9"/>
                    <a:gd name="T5" fmla="*/ 7 h 11"/>
                    <a:gd name="T6" fmla="*/ 6 w 9"/>
                    <a:gd name="T7" fmla="*/ 8 h 11"/>
                    <a:gd name="T8" fmla="*/ 4 w 9"/>
                    <a:gd name="T9" fmla="*/ 11 h 11"/>
                    <a:gd name="T10" fmla="*/ 1 w 9"/>
                    <a:gd name="T11" fmla="*/ 11 h 11"/>
                    <a:gd name="T12" fmla="*/ 1 w 9"/>
                    <a:gd name="T13" fmla="*/ 10 h 11"/>
                    <a:gd name="T14" fmla="*/ 0 w 9"/>
                    <a:gd name="T15" fmla="*/ 9 h 11"/>
                    <a:gd name="T16" fmla="*/ 0 w 9"/>
                    <a:gd name="T17" fmla="*/ 8 h 11"/>
                    <a:gd name="T18" fmla="*/ 0 w 9"/>
                    <a:gd name="T19" fmla="*/ 7 h 11"/>
                    <a:gd name="T20" fmla="*/ 2 w 9"/>
                    <a:gd name="T21" fmla="*/ 4 h 11"/>
                    <a:gd name="T22" fmla="*/ 3 w 9"/>
                    <a:gd name="T23" fmla="*/ 3 h 11"/>
                    <a:gd name="T24" fmla="*/ 3 w 9"/>
                    <a:gd name="T25" fmla="*/ 2 h 11"/>
                    <a:gd name="T26" fmla="*/ 4 w 9"/>
                    <a:gd name="T27" fmla="*/ 2 h 11"/>
                    <a:gd name="T28" fmla="*/ 6 w 9"/>
                    <a:gd name="T29" fmla="*/ 1 h 11"/>
                    <a:gd name="T30" fmla="*/ 7 w 9"/>
                    <a:gd name="T31" fmla="*/ 1 h 11"/>
                    <a:gd name="T32" fmla="*/ 9 w 9"/>
                    <a:gd name="T33" fmla="*/ 0 h 11"/>
                    <a:gd name="T34" fmla="*/ 9 w 9"/>
                    <a:gd name="T35" fmla="*/ 1 h 11"/>
                    <a:gd name="T36" fmla="*/ 6 w 9"/>
                    <a:gd name="T37" fmla="*/ 2 h 11"/>
                    <a:gd name="T38" fmla="*/ 6 w 9"/>
                    <a:gd name="T39" fmla="*/ 3 h 11"/>
                    <a:gd name="T40" fmla="*/ 5 w 9"/>
                    <a:gd name="T41" fmla="*/ 4 h 11"/>
                    <a:gd name="T42" fmla="*/ 8 w 9"/>
                    <a:gd name="T43" fmla="*/ 3 h 11"/>
                    <a:gd name="T44" fmla="*/ 9 w 9"/>
                    <a:gd name="T45" fmla="*/ 4 h 11"/>
                    <a:gd name="T46" fmla="*/ 9 w 9"/>
                    <a:gd name="T47" fmla="*/ 4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9" h="11">
                      <a:moveTo>
                        <a:pt x="9" y="4"/>
                      </a:moveTo>
                      <a:lnTo>
                        <a:pt x="9" y="5"/>
                      </a:lnTo>
                      <a:lnTo>
                        <a:pt x="7" y="7"/>
                      </a:lnTo>
                      <a:lnTo>
                        <a:pt x="6" y="8"/>
                      </a:lnTo>
                      <a:lnTo>
                        <a:pt x="4" y="11"/>
                      </a:lnTo>
                      <a:lnTo>
                        <a:pt x="1" y="11"/>
                      </a:lnTo>
                      <a:lnTo>
                        <a:pt x="1" y="10"/>
                      </a:lnTo>
                      <a:lnTo>
                        <a:pt x="0" y="9"/>
                      </a:lnTo>
                      <a:lnTo>
                        <a:pt x="0" y="8"/>
                      </a:lnTo>
                      <a:lnTo>
                        <a:pt x="0" y="7"/>
                      </a:lnTo>
                      <a:lnTo>
                        <a:pt x="2" y="4"/>
                      </a:lnTo>
                      <a:lnTo>
                        <a:pt x="3" y="3"/>
                      </a:lnTo>
                      <a:lnTo>
                        <a:pt x="3" y="2"/>
                      </a:lnTo>
                      <a:lnTo>
                        <a:pt x="4" y="2"/>
                      </a:lnTo>
                      <a:lnTo>
                        <a:pt x="6" y="1"/>
                      </a:lnTo>
                      <a:lnTo>
                        <a:pt x="7" y="1"/>
                      </a:lnTo>
                      <a:lnTo>
                        <a:pt x="9" y="0"/>
                      </a:lnTo>
                      <a:lnTo>
                        <a:pt x="9" y="1"/>
                      </a:lnTo>
                      <a:lnTo>
                        <a:pt x="6" y="2"/>
                      </a:lnTo>
                      <a:lnTo>
                        <a:pt x="6" y="3"/>
                      </a:lnTo>
                      <a:lnTo>
                        <a:pt x="5" y="4"/>
                      </a:lnTo>
                      <a:lnTo>
                        <a:pt x="8" y="3"/>
                      </a:lnTo>
                      <a:lnTo>
                        <a:pt x="9" y="4"/>
                      </a:lnTo>
                      <a:lnTo>
                        <a:pt x="9" y="4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696" name="Freeform 586">
                  <a:extLst>
                    <a:ext uri="{FF2B5EF4-FFF2-40B4-BE49-F238E27FC236}">
                      <a16:creationId xmlns:a16="http://schemas.microsoft.com/office/drawing/2014/main" id="{D21017CE-BE2A-B94B-9C19-E9B4729CD252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4082841" y="4520794"/>
                  <a:ext cx="1191" cy="2383"/>
                </a:xfrm>
                <a:custGeom>
                  <a:avLst/>
                  <a:gdLst>
                    <a:gd name="T0" fmla="*/ 1 w 1"/>
                    <a:gd name="T1" fmla="*/ 0 h 2"/>
                    <a:gd name="T2" fmla="*/ 1 w 1"/>
                    <a:gd name="T3" fmla="*/ 2 h 2"/>
                    <a:gd name="T4" fmla="*/ 1 w 1"/>
                    <a:gd name="T5" fmla="*/ 2 h 2"/>
                    <a:gd name="T6" fmla="*/ 0 w 1"/>
                    <a:gd name="T7" fmla="*/ 2 h 2"/>
                    <a:gd name="T8" fmla="*/ 0 w 1"/>
                    <a:gd name="T9" fmla="*/ 2 h 2"/>
                    <a:gd name="T10" fmla="*/ 0 w 1"/>
                    <a:gd name="T11" fmla="*/ 1 h 2"/>
                    <a:gd name="T12" fmla="*/ 0 w 1"/>
                    <a:gd name="T13" fmla="*/ 1 h 2"/>
                    <a:gd name="T14" fmla="*/ 1 w 1"/>
                    <a:gd name="T1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" h="2">
                      <a:moveTo>
                        <a:pt x="1" y="0"/>
                      </a:moveTo>
                      <a:lnTo>
                        <a:pt x="1" y="2"/>
                      </a:lnTo>
                      <a:lnTo>
                        <a:pt x="1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1" y="0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697" name="Freeform 589">
                  <a:extLst>
                    <a:ext uri="{FF2B5EF4-FFF2-40B4-BE49-F238E27FC236}">
                      <a16:creationId xmlns:a16="http://schemas.microsoft.com/office/drawing/2014/main" id="{A5FEE6EF-1AA1-2BD9-FC15-307E8274B459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4075693" y="4529134"/>
                  <a:ext cx="2383" cy="2383"/>
                </a:xfrm>
                <a:custGeom>
                  <a:avLst/>
                  <a:gdLst>
                    <a:gd name="T0" fmla="*/ 2 w 2"/>
                    <a:gd name="T1" fmla="*/ 0 h 2"/>
                    <a:gd name="T2" fmla="*/ 2 w 2"/>
                    <a:gd name="T3" fmla="*/ 1 h 2"/>
                    <a:gd name="T4" fmla="*/ 2 w 2"/>
                    <a:gd name="T5" fmla="*/ 2 h 2"/>
                    <a:gd name="T6" fmla="*/ 1 w 2"/>
                    <a:gd name="T7" fmla="*/ 2 h 2"/>
                    <a:gd name="T8" fmla="*/ 0 w 2"/>
                    <a:gd name="T9" fmla="*/ 0 h 2"/>
                    <a:gd name="T10" fmla="*/ 2 w 2"/>
                    <a:gd name="T11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lnTo>
                        <a:pt x="2" y="1"/>
                      </a:lnTo>
                      <a:lnTo>
                        <a:pt x="2" y="2"/>
                      </a:lnTo>
                      <a:lnTo>
                        <a:pt x="1" y="2"/>
                      </a:lnTo>
                      <a:lnTo>
                        <a:pt x="0" y="0"/>
                      </a:lnTo>
                      <a:lnTo>
                        <a:pt x="2" y="0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698" name="Freeform 654">
                  <a:extLst>
                    <a:ext uri="{FF2B5EF4-FFF2-40B4-BE49-F238E27FC236}">
                      <a16:creationId xmlns:a16="http://schemas.microsoft.com/office/drawing/2014/main" id="{656553B2-7BC1-E0AF-7C03-A364276BC102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3632496" y="4431441"/>
                  <a:ext cx="736276" cy="772018"/>
                </a:xfrm>
                <a:custGeom>
                  <a:avLst/>
                  <a:gdLst>
                    <a:gd name="T0" fmla="*/ 316 w 1092"/>
                    <a:gd name="T1" fmla="*/ 32 h 1145"/>
                    <a:gd name="T2" fmla="*/ 256 w 1092"/>
                    <a:gd name="T3" fmla="*/ 36 h 1145"/>
                    <a:gd name="T4" fmla="*/ 281 w 1092"/>
                    <a:gd name="T5" fmla="*/ 80 h 1145"/>
                    <a:gd name="T6" fmla="*/ 258 w 1092"/>
                    <a:gd name="T7" fmla="*/ 108 h 1145"/>
                    <a:gd name="T8" fmla="*/ 199 w 1092"/>
                    <a:gd name="T9" fmla="*/ 116 h 1145"/>
                    <a:gd name="T10" fmla="*/ 159 w 1092"/>
                    <a:gd name="T11" fmla="*/ 91 h 1145"/>
                    <a:gd name="T12" fmla="*/ 119 w 1092"/>
                    <a:gd name="T13" fmla="*/ 118 h 1145"/>
                    <a:gd name="T14" fmla="*/ 108 w 1092"/>
                    <a:gd name="T15" fmla="*/ 130 h 1145"/>
                    <a:gd name="T16" fmla="*/ 114 w 1092"/>
                    <a:gd name="T17" fmla="*/ 231 h 1145"/>
                    <a:gd name="T18" fmla="*/ 22 w 1092"/>
                    <a:gd name="T19" fmla="*/ 310 h 1145"/>
                    <a:gd name="T20" fmla="*/ 8 w 1092"/>
                    <a:gd name="T21" fmla="*/ 376 h 1145"/>
                    <a:gd name="T22" fmla="*/ 46 w 1092"/>
                    <a:gd name="T23" fmla="*/ 420 h 1145"/>
                    <a:gd name="T24" fmla="*/ 93 w 1092"/>
                    <a:gd name="T25" fmla="*/ 451 h 1145"/>
                    <a:gd name="T26" fmla="*/ 156 w 1092"/>
                    <a:gd name="T27" fmla="*/ 452 h 1145"/>
                    <a:gd name="T28" fmla="*/ 239 w 1092"/>
                    <a:gd name="T29" fmla="*/ 420 h 1145"/>
                    <a:gd name="T30" fmla="*/ 276 w 1092"/>
                    <a:gd name="T31" fmla="*/ 495 h 1145"/>
                    <a:gd name="T32" fmla="*/ 348 w 1092"/>
                    <a:gd name="T33" fmla="*/ 521 h 1145"/>
                    <a:gd name="T34" fmla="*/ 384 w 1092"/>
                    <a:gd name="T35" fmla="*/ 603 h 1145"/>
                    <a:gd name="T36" fmla="*/ 433 w 1092"/>
                    <a:gd name="T37" fmla="*/ 632 h 1145"/>
                    <a:gd name="T38" fmla="*/ 445 w 1092"/>
                    <a:gd name="T39" fmla="*/ 705 h 1145"/>
                    <a:gd name="T40" fmla="*/ 447 w 1092"/>
                    <a:gd name="T41" fmla="*/ 774 h 1145"/>
                    <a:gd name="T42" fmla="*/ 509 w 1092"/>
                    <a:gd name="T43" fmla="*/ 791 h 1145"/>
                    <a:gd name="T44" fmla="*/ 544 w 1092"/>
                    <a:gd name="T45" fmla="*/ 831 h 1145"/>
                    <a:gd name="T46" fmla="*/ 565 w 1092"/>
                    <a:gd name="T47" fmla="*/ 921 h 1145"/>
                    <a:gd name="T48" fmla="*/ 500 w 1092"/>
                    <a:gd name="T49" fmla="*/ 979 h 1145"/>
                    <a:gd name="T50" fmla="*/ 468 w 1092"/>
                    <a:gd name="T51" fmla="*/ 1026 h 1145"/>
                    <a:gd name="T52" fmla="*/ 512 w 1092"/>
                    <a:gd name="T53" fmla="*/ 1049 h 1145"/>
                    <a:gd name="T54" fmla="*/ 547 w 1092"/>
                    <a:gd name="T55" fmla="*/ 1079 h 1145"/>
                    <a:gd name="T56" fmla="*/ 574 w 1092"/>
                    <a:gd name="T57" fmla="*/ 1118 h 1145"/>
                    <a:gd name="T58" fmla="*/ 597 w 1092"/>
                    <a:gd name="T59" fmla="*/ 1116 h 1145"/>
                    <a:gd name="T60" fmla="*/ 652 w 1092"/>
                    <a:gd name="T61" fmla="*/ 1045 h 1145"/>
                    <a:gd name="T62" fmla="*/ 700 w 1092"/>
                    <a:gd name="T63" fmla="*/ 972 h 1145"/>
                    <a:gd name="T64" fmla="*/ 705 w 1092"/>
                    <a:gd name="T65" fmla="*/ 908 h 1145"/>
                    <a:gd name="T66" fmla="*/ 740 w 1092"/>
                    <a:gd name="T67" fmla="*/ 854 h 1145"/>
                    <a:gd name="T68" fmla="*/ 801 w 1092"/>
                    <a:gd name="T69" fmla="*/ 820 h 1145"/>
                    <a:gd name="T70" fmla="*/ 823 w 1092"/>
                    <a:gd name="T71" fmla="*/ 803 h 1145"/>
                    <a:gd name="T72" fmla="*/ 918 w 1092"/>
                    <a:gd name="T73" fmla="*/ 758 h 1145"/>
                    <a:gd name="T74" fmla="*/ 961 w 1092"/>
                    <a:gd name="T75" fmla="*/ 655 h 1145"/>
                    <a:gd name="T76" fmla="*/ 973 w 1092"/>
                    <a:gd name="T77" fmla="*/ 551 h 1145"/>
                    <a:gd name="T78" fmla="*/ 1011 w 1092"/>
                    <a:gd name="T79" fmla="*/ 484 h 1145"/>
                    <a:gd name="T80" fmla="*/ 1081 w 1092"/>
                    <a:gd name="T81" fmla="*/ 398 h 1145"/>
                    <a:gd name="T82" fmla="*/ 1071 w 1092"/>
                    <a:gd name="T83" fmla="*/ 289 h 1145"/>
                    <a:gd name="T84" fmla="*/ 994 w 1092"/>
                    <a:gd name="T85" fmla="*/ 254 h 1145"/>
                    <a:gd name="T86" fmla="*/ 850 w 1092"/>
                    <a:gd name="T87" fmla="*/ 211 h 1145"/>
                    <a:gd name="T88" fmla="*/ 823 w 1092"/>
                    <a:gd name="T89" fmla="*/ 206 h 1145"/>
                    <a:gd name="T90" fmla="*/ 800 w 1092"/>
                    <a:gd name="T91" fmla="*/ 193 h 1145"/>
                    <a:gd name="T92" fmla="*/ 729 w 1092"/>
                    <a:gd name="T93" fmla="*/ 163 h 1145"/>
                    <a:gd name="T94" fmla="*/ 693 w 1092"/>
                    <a:gd name="T95" fmla="*/ 206 h 1145"/>
                    <a:gd name="T96" fmla="*/ 675 w 1092"/>
                    <a:gd name="T97" fmla="*/ 198 h 1145"/>
                    <a:gd name="T98" fmla="*/ 629 w 1092"/>
                    <a:gd name="T99" fmla="*/ 203 h 1145"/>
                    <a:gd name="T100" fmla="*/ 651 w 1092"/>
                    <a:gd name="T101" fmla="*/ 181 h 1145"/>
                    <a:gd name="T102" fmla="*/ 642 w 1092"/>
                    <a:gd name="T103" fmla="*/ 169 h 1145"/>
                    <a:gd name="T104" fmla="*/ 641 w 1092"/>
                    <a:gd name="T105" fmla="*/ 144 h 1145"/>
                    <a:gd name="T106" fmla="*/ 658 w 1092"/>
                    <a:gd name="T107" fmla="*/ 96 h 1145"/>
                    <a:gd name="T108" fmla="*/ 631 w 1092"/>
                    <a:gd name="T109" fmla="*/ 27 h 1145"/>
                    <a:gd name="T110" fmla="*/ 582 w 1092"/>
                    <a:gd name="T111" fmla="*/ 88 h 1145"/>
                    <a:gd name="T112" fmla="*/ 530 w 1092"/>
                    <a:gd name="T113" fmla="*/ 76 h 1145"/>
                    <a:gd name="T114" fmla="*/ 472 w 1092"/>
                    <a:gd name="T115" fmla="*/ 91 h 1145"/>
                    <a:gd name="T116" fmla="*/ 427 w 1092"/>
                    <a:gd name="T117" fmla="*/ 110 h 1145"/>
                    <a:gd name="T118" fmla="*/ 392 w 1092"/>
                    <a:gd name="T119" fmla="*/ 76 h 1145"/>
                    <a:gd name="T120" fmla="*/ 387 w 1092"/>
                    <a:gd name="T121" fmla="*/ 18 h 11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1092" h="1145">
                      <a:moveTo>
                        <a:pt x="371" y="1"/>
                      </a:moveTo>
                      <a:cubicBezTo>
                        <a:pt x="371" y="8"/>
                        <a:pt x="371" y="8"/>
                        <a:pt x="371" y="8"/>
                      </a:cubicBezTo>
                      <a:cubicBezTo>
                        <a:pt x="366" y="15"/>
                        <a:pt x="366" y="15"/>
                        <a:pt x="366" y="15"/>
                      </a:cubicBezTo>
                      <a:cubicBezTo>
                        <a:pt x="362" y="18"/>
                        <a:pt x="362" y="18"/>
                        <a:pt x="362" y="18"/>
                      </a:cubicBezTo>
                      <a:cubicBezTo>
                        <a:pt x="360" y="19"/>
                        <a:pt x="360" y="19"/>
                        <a:pt x="360" y="19"/>
                      </a:cubicBezTo>
                      <a:cubicBezTo>
                        <a:pt x="352" y="19"/>
                        <a:pt x="352" y="19"/>
                        <a:pt x="352" y="19"/>
                      </a:cubicBezTo>
                      <a:cubicBezTo>
                        <a:pt x="349" y="21"/>
                        <a:pt x="349" y="21"/>
                        <a:pt x="349" y="21"/>
                      </a:cubicBezTo>
                      <a:cubicBezTo>
                        <a:pt x="344" y="23"/>
                        <a:pt x="344" y="23"/>
                        <a:pt x="344" y="23"/>
                      </a:cubicBezTo>
                      <a:cubicBezTo>
                        <a:pt x="341" y="28"/>
                        <a:pt x="341" y="28"/>
                        <a:pt x="341" y="28"/>
                      </a:cubicBezTo>
                      <a:cubicBezTo>
                        <a:pt x="338" y="29"/>
                        <a:pt x="338" y="29"/>
                        <a:pt x="338" y="29"/>
                      </a:cubicBezTo>
                      <a:cubicBezTo>
                        <a:pt x="324" y="30"/>
                        <a:pt x="324" y="30"/>
                        <a:pt x="324" y="30"/>
                      </a:cubicBezTo>
                      <a:cubicBezTo>
                        <a:pt x="316" y="32"/>
                        <a:pt x="316" y="32"/>
                        <a:pt x="316" y="32"/>
                      </a:cubicBezTo>
                      <a:cubicBezTo>
                        <a:pt x="306" y="35"/>
                        <a:pt x="306" y="35"/>
                        <a:pt x="306" y="35"/>
                      </a:cubicBezTo>
                      <a:cubicBezTo>
                        <a:pt x="305" y="37"/>
                        <a:pt x="305" y="37"/>
                        <a:pt x="305" y="37"/>
                      </a:cubicBezTo>
                      <a:cubicBezTo>
                        <a:pt x="304" y="38"/>
                        <a:pt x="304" y="38"/>
                        <a:pt x="304" y="38"/>
                      </a:cubicBezTo>
                      <a:cubicBezTo>
                        <a:pt x="292" y="37"/>
                        <a:pt x="292" y="37"/>
                        <a:pt x="292" y="37"/>
                      </a:cubicBezTo>
                      <a:cubicBezTo>
                        <a:pt x="282" y="35"/>
                        <a:pt x="282" y="35"/>
                        <a:pt x="282" y="35"/>
                      </a:cubicBezTo>
                      <a:cubicBezTo>
                        <a:pt x="271" y="29"/>
                        <a:pt x="271" y="29"/>
                        <a:pt x="271" y="29"/>
                      </a:cubicBezTo>
                      <a:cubicBezTo>
                        <a:pt x="260" y="27"/>
                        <a:pt x="260" y="27"/>
                        <a:pt x="260" y="27"/>
                      </a:cubicBezTo>
                      <a:cubicBezTo>
                        <a:pt x="256" y="26"/>
                        <a:pt x="256" y="26"/>
                        <a:pt x="256" y="26"/>
                      </a:cubicBezTo>
                      <a:cubicBezTo>
                        <a:pt x="254" y="26"/>
                        <a:pt x="254" y="26"/>
                        <a:pt x="254" y="26"/>
                      </a:cubicBezTo>
                      <a:cubicBezTo>
                        <a:pt x="254" y="26"/>
                        <a:pt x="254" y="26"/>
                        <a:pt x="254" y="26"/>
                      </a:cubicBezTo>
                      <a:cubicBezTo>
                        <a:pt x="254" y="31"/>
                        <a:pt x="254" y="31"/>
                        <a:pt x="254" y="31"/>
                      </a:cubicBezTo>
                      <a:cubicBezTo>
                        <a:pt x="256" y="36"/>
                        <a:pt x="256" y="36"/>
                        <a:pt x="256" y="36"/>
                      </a:cubicBezTo>
                      <a:cubicBezTo>
                        <a:pt x="262" y="38"/>
                        <a:pt x="262" y="38"/>
                        <a:pt x="262" y="38"/>
                      </a:cubicBezTo>
                      <a:cubicBezTo>
                        <a:pt x="268" y="42"/>
                        <a:pt x="268" y="42"/>
                        <a:pt x="268" y="42"/>
                      </a:cubicBezTo>
                      <a:cubicBezTo>
                        <a:pt x="269" y="43"/>
                        <a:pt x="269" y="43"/>
                        <a:pt x="269" y="43"/>
                      </a:cubicBezTo>
                      <a:cubicBezTo>
                        <a:pt x="269" y="49"/>
                        <a:pt x="269" y="49"/>
                        <a:pt x="269" y="49"/>
                      </a:cubicBezTo>
                      <a:cubicBezTo>
                        <a:pt x="267" y="56"/>
                        <a:pt x="267" y="56"/>
                        <a:pt x="267" y="56"/>
                      </a:cubicBezTo>
                      <a:cubicBezTo>
                        <a:pt x="267" y="59"/>
                        <a:pt x="267" y="59"/>
                        <a:pt x="267" y="59"/>
                      </a:cubicBezTo>
                      <a:cubicBezTo>
                        <a:pt x="267" y="62"/>
                        <a:pt x="267" y="62"/>
                        <a:pt x="267" y="62"/>
                      </a:cubicBezTo>
                      <a:cubicBezTo>
                        <a:pt x="270" y="71"/>
                        <a:pt x="270" y="71"/>
                        <a:pt x="270" y="71"/>
                      </a:cubicBezTo>
                      <a:cubicBezTo>
                        <a:pt x="270" y="75"/>
                        <a:pt x="270" y="75"/>
                        <a:pt x="270" y="75"/>
                      </a:cubicBezTo>
                      <a:cubicBezTo>
                        <a:pt x="272" y="78"/>
                        <a:pt x="272" y="78"/>
                        <a:pt x="272" y="78"/>
                      </a:cubicBezTo>
                      <a:cubicBezTo>
                        <a:pt x="279" y="79"/>
                        <a:pt x="279" y="79"/>
                        <a:pt x="279" y="79"/>
                      </a:cubicBezTo>
                      <a:cubicBezTo>
                        <a:pt x="281" y="80"/>
                        <a:pt x="281" y="80"/>
                        <a:pt x="281" y="80"/>
                      </a:cubicBezTo>
                      <a:cubicBezTo>
                        <a:pt x="293" y="79"/>
                        <a:pt x="293" y="79"/>
                        <a:pt x="293" y="79"/>
                      </a:cubicBezTo>
                      <a:cubicBezTo>
                        <a:pt x="293" y="84"/>
                        <a:pt x="293" y="84"/>
                        <a:pt x="293" y="84"/>
                      </a:cubicBezTo>
                      <a:cubicBezTo>
                        <a:pt x="293" y="84"/>
                        <a:pt x="293" y="84"/>
                        <a:pt x="293" y="84"/>
                      </a:cubicBezTo>
                      <a:cubicBezTo>
                        <a:pt x="292" y="86"/>
                        <a:pt x="292" y="86"/>
                        <a:pt x="292" y="86"/>
                      </a:cubicBezTo>
                      <a:cubicBezTo>
                        <a:pt x="286" y="87"/>
                        <a:pt x="286" y="87"/>
                        <a:pt x="286" y="87"/>
                      </a:cubicBezTo>
                      <a:cubicBezTo>
                        <a:pt x="283" y="89"/>
                        <a:pt x="283" y="89"/>
                        <a:pt x="283" y="89"/>
                      </a:cubicBezTo>
                      <a:cubicBezTo>
                        <a:pt x="282" y="90"/>
                        <a:pt x="282" y="90"/>
                        <a:pt x="282" y="90"/>
                      </a:cubicBezTo>
                      <a:cubicBezTo>
                        <a:pt x="279" y="92"/>
                        <a:pt x="279" y="92"/>
                        <a:pt x="279" y="92"/>
                      </a:cubicBezTo>
                      <a:cubicBezTo>
                        <a:pt x="275" y="92"/>
                        <a:pt x="275" y="92"/>
                        <a:pt x="275" y="92"/>
                      </a:cubicBezTo>
                      <a:cubicBezTo>
                        <a:pt x="272" y="96"/>
                        <a:pt x="272" y="96"/>
                        <a:pt x="272" y="96"/>
                      </a:cubicBezTo>
                      <a:cubicBezTo>
                        <a:pt x="269" y="109"/>
                        <a:pt x="265" y="104"/>
                        <a:pt x="259" y="107"/>
                      </a:cubicBezTo>
                      <a:cubicBezTo>
                        <a:pt x="258" y="108"/>
                        <a:pt x="258" y="108"/>
                        <a:pt x="258" y="108"/>
                      </a:cubicBezTo>
                      <a:cubicBezTo>
                        <a:pt x="257" y="111"/>
                        <a:pt x="257" y="111"/>
                        <a:pt x="257" y="111"/>
                      </a:cubicBezTo>
                      <a:cubicBezTo>
                        <a:pt x="253" y="111"/>
                        <a:pt x="253" y="111"/>
                        <a:pt x="253" y="111"/>
                      </a:cubicBezTo>
                      <a:cubicBezTo>
                        <a:pt x="246" y="113"/>
                        <a:pt x="246" y="113"/>
                        <a:pt x="246" y="113"/>
                      </a:cubicBezTo>
                      <a:cubicBezTo>
                        <a:pt x="245" y="113"/>
                        <a:pt x="245" y="113"/>
                        <a:pt x="245" y="113"/>
                      </a:cubicBezTo>
                      <a:cubicBezTo>
                        <a:pt x="241" y="115"/>
                        <a:pt x="241" y="115"/>
                        <a:pt x="241" y="115"/>
                      </a:cubicBezTo>
                      <a:cubicBezTo>
                        <a:pt x="237" y="117"/>
                        <a:pt x="237" y="117"/>
                        <a:pt x="237" y="117"/>
                      </a:cubicBezTo>
                      <a:cubicBezTo>
                        <a:pt x="234" y="119"/>
                        <a:pt x="234" y="119"/>
                        <a:pt x="234" y="119"/>
                      </a:cubicBezTo>
                      <a:cubicBezTo>
                        <a:pt x="231" y="122"/>
                        <a:pt x="231" y="122"/>
                        <a:pt x="231" y="122"/>
                      </a:cubicBezTo>
                      <a:cubicBezTo>
                        <a:pt x="229" y="123"/>
                        <a:pt x="229" y="123"/>
                        <a:pt x="229" y="123"/>
                      </a:cubicBezTo>
                      <a:cubicBezTo>
                        <a:pt x="220" y="125"/>
                        <a:pt x="220" y="125"/>
                        <a:pt x="220" y="125"/>
                      </a:cubicBezTo>
                      <a:cubicBezTo>
                        <a:pt x="210" y="126"/>
                        <a:pt x="207" y="125"/>
                        <a:pt x="200" y="118"/>
                      </a:cubicBezTo>
                      <a:cubicBezTo>
                        <a:pt x="199" y="116"/>
                        <a:pt x="199" y="116"/>
                        <a:pt x="199" y="116"/>
                      </a:cubicBezTo>
                      <a:cubicBezTo>
                        <a:pt x="197" y="113"/>
                        <a:pt x="197" y="113"/>
                        <a:pt x="197" y="113"/>
                      </a:cubicBezTo>
                      <a:cubicBezTo>
                        <a:pt x="195" y="109"/>
                        <a:pt x="195" y="109"/>
                        <a:pt x="195" y="109"/>
                      </a:cubicBezTo>
                      <a:cubicBezTo>
                        <a:pt x="194" y="111"/>
                        <a:pt x="194" y="111"/>
                        <a:pt x="194" y="111"/>
                      </a:cubicBezTo>
                      <a:cubicBezTo>
                        <a:pt x="189" y="113"/>
                        <a:pt x="189" y="113"/>
                        <a:pt x="189" y="113"/>
                      </a:cubicBezTo>
                      <a:cubicBezTo>
                        <a:pt x="186" y="98"/>
                        <a:pt x="186" y="98"/>
                        <a:pt x="186" y="98"/>
                      </a:cubicBezTo>
                      <a:cubicBezTo>
                        <a:pt x="181" y="92"/>
                        <a:pt x="181" y="92"/>
                        <a:pt x="181" y="92"/>
                      </a:cubicBezTo>
                      <a:cubicBezTo>
                        <a:pt x="179" y="90"/>
                        <a:pt x="179" y="90"/>
                        <a:pt x="179" y="90"/>
                      </a:cubicBezTo>
                      <a:cubicBezTo>
                        <a:pt x="173" y="90"/>
                        <a:pt x="173" y="90"/>
                        <a:pt x="173" y="90"/>
                      </a:cubicBezTo>
                      <a:cubicBezTo>
                        <a:pt x="164" y="95"/>
                        <a:pt x="164" y="95"/>
                        <a:pt x="164" y="95"/>
                      </a:cubicBezTo>
                      <a:cubicBezTo>
                        <a:pt x="163" y="95"/>
                        <a:pt x="163" y="95"/>
                        <a:pt x="163" y="95"/>
                      </a:cubicBezTo>
                      <a:cubicBezTo>
                        <a:pt x="161" y="92"/>
                        <a:pt x="161" y="92"/>
                        <a:pt x="161" y="92"/>
                      </a:cubicBezTo>
                      <a:cubicBezTo>
                        <a:pt x="159" y="91"/>
                        <a:pt x="159" y="91"/>
                        <a:pt x="159" y="91"/>
                      </a:cubicBezTo>
                      <a:cubicBezTo>
                        <a:pt x="157" y="91"/>
                        <a:pt x="157" y="91"/>
                        <a:pt x="157" y="91"/>
                      </a:cubicBezTo>
                      <a:cubicBezTo>
                        <a:pt x="156" y="93"/>
                        <a:pt x="156" y="93"/>
                        <a:pt x="156" y="93"/>
                      </a:cubicBezTo>
                      <a:cubicBezTo>
                        <a:pt x="155" y="96"/>
                        <a:pt x="155" y="96"/>
                        <a:pt x="155" y="96"/>
                      </a:cubicBezTo>
                      <a:cubicBezTo>
                        <a:pt x="153" y="98"/>
                        <a:pt x="153" y="98"/>
                        <a:pt x="153" y="98"/>
                      </a:cubicBezTo>
                      <a:cubicBezTo>
                        <a:pt x="112" y="98"/>
                        <a:pt x="112" y="98"/>
                        <a:pt x="112" y="98"/>
                      </a:cubicBezTo>
                      <a:cubicBezTo>
                        <a:pt x="111" y="98"/>
                        <a:pt x="111" y="98"/>
                        <a:pt x="111" y="98"/>
                      </a:cubicBezTo>
                      <a:cubicBezTo>
                        <a:pt x="111" y="114"/>
                        <a:pt x="111" y="114"/>
                        <a:pt x="111" y="114"/>
                      </a:cubicBezTo>
                      <a:cubicBezTo>
                        <a:pt x="112" y="114"/>
                        <a:pt x="112" y="114"/>
                        <a:pt x="112" y="114"/>
                      </a:cubicBezTo>
                      <a:cubicBezTo>
                        <a:pt x="112" y="115"/>
                        <a:pt x="112" y="115"/>
                        <a:pt x="112" y="115"/>
                      </a:cubicBezTo>
                      <a:cubicBezTo>
                        <a:pt x="114" y="116"/>
                        <a:pt x="114" y="116"/>
                        <a:pt x="114" y="116"/>
                      </a:cubicBezTo>
                      <a:cubicBezTo>
                        <a:pt x="115" y="118"/>
                        <a:pt x="115" y="118"/>
                        <a:pt x="115" y="118"/>
                      </a:cubicBezTo>
                      <a:cubicBezTo>
                        <a:pt x="119" y="118"/>
                        <a:pt x="119" y="118"/>
                        <a:pt x="119" y="118"/>
                      </a:cubicBezTo>
                      <a:cubicBezTo>
                        <a:pt x="120" y="117"/>
                        <a:pt x="120" y="117"/>
                        <a:pt x="120" y="117"/>
                      </a:cubicBezTo>
                      <a:cubicBezTo>
                        <a:pt x="126" y="116"/>
                        <a:pt x="126" y="116"/>
                        <a:pt x="126" y="116"/>
                      </a:cubicBezTo>
                      <a:cubicBezTo>
                        <a:pt x="128" y="120"/>
                        <a:pt x="128" y="120"/>
                        <a:pt x="128" y="120"/>
                      </a:cubicBezTo>
                      <a:cubicBezTo>
                        <a:pt x="129" y="124"/>
                        <a:pt x="129" y="124"/>
                        <a:pt x="129" y="124"/>
                      </a:cubicBezTo>
                      <a:cubicBezTo>
                        <a:pt x="131" y="129"/>
                        <a:pt x="131" y="129"/>
                        <a:pt x="131" y="129"/>
                      </a:cubicBezTo>
                      <a:cubicBezTo>
                        <a:pt x="130" y="129"/>
                        <a:pt x="130" y="129"/>
                        <a:pt x="130" y="129"/>
                      </a:cubicBezTo>
                      <a:cubicBezTo>
                        <a:pt x="128" y="130"/>
                        <a:pt x="128" y="130"/>
                        <a:pt x="128" y="130"/>
                      </a:cubicBezTo>
                      <a:cubicBezTo>
                        <a:pt x="127" y="129"/>
                        <a:pt x="127" y="129"/>
                        <a:pt x="127" y="129"/>
                      </a:cubicBezTo>
                      <a:cubicBezTo>
                        <a:pt x="126" y="128"/>
                        <a:pt x="126" y="128"/>
                        <a:pt x="126" y="128"/>
                      </a:cubicBezTo>
                      <a:cubicBezTo>
                        <a:pt x="120" y="127"/>
                        <a:pt x="120" y="127"/>
                        <a:pt x="120" y="127"/>
                      </a:cubicBezTo>
                      <a:cubicBezTo>
                        <a:pt x="116" y="129"/>
                        <a:pt x="116" y="129"/>
                        <a:pt x="116" y="129"/>
                      </a:cubicBezTo>
                      <a:cubicBezTo>
                        <a:pt x="108" y="130"/>
                        <a:pt x="108" y="130"/>
                        <a:pt x="108" y="130"/>
                      </a:cubicBezTo>
                      <a:cubicBezTo>
                        <a:pt x="105" y="131"/>
                        <a:pt x="105" y="131"/>
                        <a:pt x="105" y="131"/>
                      </a:cubicBezTo>
                      <a:cubicBezTo>
                        <a:pt x="105" y="150"/>
                        <a:pt x="105" y="150"/>
                        <a:pt x="105" y="150"/>
                      </a:cubicBezTo>
                      <a:cubicBezTo>
                        <a:pt x="108" y="153"/>
                        <a:pt x="108" y="153"/>
                        <a:pt x="108" y="153"/>
                      </a:cubicBezTo>
                      <a:cubicBezTo>
                        <a:pt x="114" y="158"/>
                        <a:pt x="114" y="158"/>
                        <a:pt x="114" y="158"/>
                      </a:cubicBezTo>
                      <a:cubicBezTo>
                        <a:pt x="117" y="162"/>
                        <a:pt x="117" y="162"/>
                        <a:pt x="117" y="162"/>
                      </a:cubicBezTo>
                      <a:cubicBezTo>
                        <a:pt x="120" y="167"/>
                        <a:pt x="120" y="167"/>
                        <a:pt x="120" y="167"/>
                      </a:cubicBezTo>
                      <a:cubicBezTo>
                        <a:pt x="123" y="181"/>
                        <a:pt x="123" y="181"/>
                        <a:pt x="123" y="181"/>
                      </a:cubicBezTo>
                      <a:cubicBezTo>
                        <a:pt x="123" y="184"/>
                        <a:pt x="123" y="184"/>
                        <a:pt x="123" y="184"/>
                      </a:cubicBezTo>
                      <a:cubicBezTo>
                        <a:pt x="123" y="189"/>
                        <a:pt x="123" y="189"/>
                        <a:pt x="123" y="189"/>
                      </a:cubicBezTo>
                      <a:cubicBezTo>
                        <a:pt x="117" y="221"/>
                        <a:pt x="117" y="221"/>
                        <a:pt x="117" y="221"/>
                      </a:cubicBezTo>
                      <a:cubicBezTo>
                        <a:pt x="116" y="222"/>
                        <a:pt x="116" y="222"/>
                        <a:pt x="116" y="222"/>
                      </a:cubicBezTo>
                      <a:cubicBezTo>
                        <a:pt x="114" y="231"/>
                        <a:pt x="114" y="231"/>
                        <a:pt x="114" y="231"/>
                      </a:cubicBezTo>
                      <a:cubicBezTo>
                        <a:pt x="111" y="241"/>
                        <a:pt x="111" y="251"/>
                        <a:pt x="108" y="261"/>
                      </a:cubicBezTo>
                      <a:cubicBezTo>
                        <a:pt x="107" y="262"/>
                        <a:pt x="107" y="262"/>
                        <a:pt x="107" y="262"/>
                      </a:cubicBezTo>
                      <a:cubicBezTo>
                        <a:pt x="104" y="264"/>
                        <a:pt x="104" y="264"/>
                        <a:pt x="104" y="264"/>
                      </a:cubicBezTo>
                      <a:cubicBezTo>
                        <a:pt x="94" y="263"/>
                        <a:pt x="94" y="263"/>
                        <a:pt x="94" y="263"/>
                      </a:cubicBezTo>
                      <a:cubicBezTo>
                        <a:pt x="87" y="266"/>
                        <a:pt x="87" y="266"/>
                        <a:pt x="87" y="266"/>
                      </a:cubicBezTo>
                      <a:cubicBezTo>
                        <a:pt x="61" y="274"/>
                        <a:pt x="61" y="274"/>
                        <a:pt x="61" y="274"/>
                      </a:cubicBezTo>
                      <a:cubicBezTo>
                        <a:pt x="51" y="278"/>
                        <a:pt x="51" y="278"/>
                        <a:pt x="51" y="278"/>
                      </a:cubicBezTo>
                      <a:cubicBezTo>
                        <a:pt x="43" y="283"/>
                        <a:pt x="43" y="283"/>
                        <a:pt x="43" y="283"/>
                      </a:cubicBezTo>
                      <a:cubicBezTo>
                        <a:pt x="38" y="288"/>
                        <a:pt x="38" y="288"/>
                        <a:pt x="38" y="288"/>
                      </a:cubicBezTo>
                      <a:cubicBezTo>
                        <a:pt x="31" y="296"/>
                        <a:pt x="31" y="296"/>
                        <a:pt x="31" y="296"/>
                      </a:cubicBezTo>
                      <a:cubicBezTo>
                        <a:pt x="26" y="302"/>
                        <a:pt x="26" y="302"/>
                        <a:pt x="26" y="302"/>
                      </a:cubicBezTo>
                      <a:cubicBezTo>
                        <a:pt x="22" y="310"/>
                        <a:pt x="22" y="310"/>
                        <a:pt x="22" y="310"/>
                      </a:cubicBezTo>
                      <a:cubicBezTo>
                        <a:pt x="21" y="313"/>
                        <a:pt x="21" y="313"/>
                        <a:pt x="21" y="313"/>
                      </a:cubicBezTo>
                      <a:cubicBezTo>
                        <a:pt x="21" y="328"/>
                        <a:pt x="21" y="328"/>
                        <a:pt x="21" y="328"/>
                      </a:cubicBezTo>
                      <a:cubicBezTo>
                        <a:pt x="16" y="329"/>
                        <a:pt x="16" y="329"/>
                        <a:pt x="16" y="329"/>
                      </a:cubicBezTo>
                      <a:cubicBezTo>
                        <a:pt x="11" y="330"/>
                        <a:pt x="11" y="330"/>
                        <a:pt x="11" y="330"/>
                      </a:cubicBezTo>
                      <a:cubicBezTo>
                        <a:pt x="9" y="333"/>
                        <a:pt x="9" y="333"/>
                        <a:pt x="9" y="333"/>
                      </a:cubicBezTo>
                      <a:cubicBezTo>
                        <a:pt x="7" y="342"/>
                        <a:pt x="7" y="342"/>
                        <a:pt x="7" y="342"/>
                      </a:cubicBezTo>
                      <a:cubicBezTo>
                        <a:pt x="1" y="353"/>
                        <a:pt x="1" y="353"/>
                        <a:pt x="1" y="353"/>
                      </a:cubicBezTo>
                      <a:cubicBezTo>
                        <a:pt x="0" y="355"/>
                        <a:pt x="0" y="355"/>
                        <a:pt x="0" y="355"/>
                      </a:cubicBezTo>
                      <a:cubicBezTo>
                        <a:pt x="0" y="357"/>
                        <a:pt x="0" y="357"/>
                        <a:pt x="0" y="357"/>
                      </a:cubicBezTo>
                      <a:cubicBezTo>
                        <a:pt x="6" y="369"/>
                        <a:pt x="6" y="369"/>
                        <a:pt x="6" y="369"/>
                      </a:cubicBezTo>
                      <a:cubicBezTo>
                        <a:pt x="7" y="375"/>
                        <a:pt x="7" y="375"/>
                        <a:pt x="7" y="375"/>
                      </a:cubicBezTo>
                      <a:cubicBezTo>
                        <a:pt x="8" y="376"/>
                        <a:pt x="8" y="376"/>
                        <a:pt x="8" y="376"/>
                      </a:cubicBezTo>
                      <a:cubicBezTo>
                        <a:pt x="12" y="382"/>
                        <a:pt x="12" y="382"/>
                        <a:pt x="12" y="382"/>
                      </a:cubicBezTo>
                      <a:cubicBezTo>
                        <a:pt x="14" y="386"/>
                        <a:pt x="14" y="386"/>
                        <a:pt x="14" y="386"/>
                      </a:cubicBezTo>
                      <a:cubicBezTo>
                        <a:pt x="21" y="393"/>
                        <a:pt x="21" y="393"/>
                        <a:pt x="21" y="393"/>
                      </a:cubicBezTo>
                      <a:cubicBezTo>
                        <a:pt x="26" y="396"/>
                        <a:pt x="26" y="396"/>
                        <a:pt x="26" y="396"/>
                      </a:cubicBezTo>
                      <a:cubicBezTo>
                        <a:pt x="26" y="400"/>
                        <a:pt x="26" y="400"/>
                        <a:pt x="26" y="400"/>
                      </a:cubicBezTo>
                      <a:cubicBezTo>
                        <a:pt x="23" y="406"/>
                        <a:pt x="23" y="406"/>
                        <a:pt x="23" y="406"/>
                      </a:cubicBezTo>
                      <a:cubicBezTo>
                        <a:pt x="23" y="408"/>
                        <a:pt x="23" y="408"/>
                        <a:pt x="23" y="408"/>
                      </a:cubicBezTo>
                      <a:cubicBezTo>
                        <a:pt x="30" y="409"/>
                        <a:pt x="30" y="409"/>
                        <a:pt x="30" y="409"/>
                      </a:cubicBezTo>
                      <a:cubicBezTo>
                        <a:pt x="40" y="410"/>
                        <a:pt x="40" y="410"/>
                        <a:pt x="40" y="410"/>
                      </a:cubicBezTo>
                      <a:cubicBezTo>
                        <a:pt x="43" y="412"/>
                        <a:pt x="43" y="412"/>
                        <a:pt x="43" y="412"/>
                      </a:cubicBezTo>
                      <a:cubicBezTo>
                        <a:pt x="44" y="414"/>
                        <a:pt x="44" y="414"/>
                        <a:pt x="44" y="414"/>
                      </a:cubicBezTo>
                      <a:cubicBezTo>
                        <a:pt x="46" y="420"/>
                        <a:pt x="46" y="420"/>
                        <a:pt x="46" y="420"/>
                      </a:cubicBezTo>
                      <a:cubicBezTo>
                        <a:pt x="47" y="422"/>
                        <a:pt x="47" y="422"/>
                        <a:pt x="47" y="422"/>
                      </a:cubicBezTo>
                      <a:cubicBezTo>
                        <a:pt x="54" y="424"/>
                        <a:pt x="54" y="424"/>
                        <a:pt x="54" y="424"/>
                      </a:cubicBezTo>
                      <a:cubicBezTo>
                        <a:pt x="62" y="424"/>
                        <a:pt x="62" y="424"/>
                        <a:pt x="62" y="424"/>
                      </a:cubicBezTo>
                      <a:cubicBezTo>
                        <a:pt x="66" y="424"/>
                        <a:pt x="66" y="424"/>
                        <a:pt x="66" y="424"/>
                      </a:cubicBezTo>
                      <a:cubicBezTo>
                        <a:pt x="75" y="419"/>
                        <a:pt x="75" y="419"/>
                        <a:pt x="75" y="419"/>
                      </a:cubicBezTo>
                      <a:cubicBezTo>
                        <a:pt x="86" y="410"/>
                        <a:pt x="86" y="410"/>
                        <a:pt x="86" y="410"/>
                      </a:cubicBezTo>
                      <a:cubicBezTo>
                        <a:pt x="91" y="406"/>
                        <a:pt x="91" y="406"/>
                        <a:pt x="91" y="406"/>
                      </a:cubicBezTo>
                      <a:cubicBezTo>
                        <a:pt x="93" y="405"/>
                        <a:pt x="93" y="405"/>
                        <a:pt x="93" y="405"/>
                      </a:cubicBezTo>
                      <a:cubicBezTo>
                        <a:pt x="93" y="406"/>
                        <a:pt x="93" y="406"/>
                        <a:pt x="93" y="406"/>
                      </a:cubicBezTo>
                      <a:cubicBezTo>
                        <a:pt x="93" y="434"/>
                        <a:pt x="93" y="434"/>
                        <a:pt x="93" y="434"/>
                      </a:cubicBezTo>
                      <a:cubicBezTo>
                        <a:pt x="93" y="436"/>
                        <a:pt x="93" y="436"/>
                        <a:pt x="93" y="436"/>
                      </a:cubicBezTo>
                      <a:cubicBezTo>
                        <a:pt x="93" y="451"/>
                        <a:pt x="93" y="451"/>
                        <a:pt x="93" y="451"/>
                      </a:cubicBezTo>
                      <a:cubicBezTo>
                        <a:pt x="94" y="453"/>
                        <a:pt x="94" y="453"/>
                        <a:pt x="94" y="453"/>
                      </a:cubicBezTo>
                      <a:cubicBezTo>
                        <a:pt x="97" y="454"/>
                        <a:pt x="97" y="454"/>
                        <a:pt x="97" y="454"/>
                      </a:cubicBezTo>
                      <a:cubicBezTo>
                        <a:pt x="99" y="454"/>
                        <a:pt x="99" y="454"/>
                        <a:pt x="99" y="454"/>
                      </a:cubicBezTo>
                      <a:cubicBezTo>
                        <a:pt x="103" y="454"/>
                        <a:pt x="103" y="454"/>
                        <a:pt x="103" y="454"/>
                      </a:cubicBezTo>
                      <a:cubicBezTo>
                        <a:pt x="103" y="453"/>
                        <a:pt x="103" y="453"/>
                        <a:pt x="103" y="453"/>
                      </a:cubicBezTo>
                      <a:cubicBezTo>
                        <a:pt x="107" y="452"/>
                        <a:pt x="107" y="452"/>
                        <a:pt x="107" y="452"/>
                      </a:cubicBezTo>
                      <a:cubicBezTo>
                        <a:pt x="116" y="451"/>
                        <a:pt x="116" y="451"/>
                        <a:pt x="116" y="451"/>
                      </a:cubicBezTo>
                      <a:cubicBezTo>
                        <a:pt x="117" y="450"/>
                        <a:pt x="117" y="450"/>
                        <a:pt x="117" y="450"/>
                      </a:cubicBezTo>
                      <a:cubicBezTo>
                        <a:pt x="121" y="450"/>
                        <a:pt x="121" y="450"/>
                        <a:pt x="121" y="450"/>
                      </a:cubicBezTo>
                      <a:cubicBezTo>
                        <a:pt x="130" y="453"/>
                        <a:pt x="130" y="453"/>
                        <a:pt x="130" y="453"/>
                      </a:cubicBezTo>
                      <a:cubicBezTo>
                        <a:pt x="151" y="454"/>
                        <a:pt x="151" y="454"/>
                        <a:pt x="151" y="454"/>
                      </a:cubicBezTo>
                      <a:cubicBezTo>
                        <a:pt x="156" y="452"/>
                        <a:pt x="156" y="452"/>
                        <a:pt x="156" y="452"/>
                      </a:cubicBezTo>
                      <a:cubicBezTo>
                        <a:pt x="158" y="450"/>
                        <a:pt x="158" y="450"/>
                        <a:pt x="158" y="450"/>
                      </a:cubicBezTo>
                      <a:cubicBezTo>
                        <a:pt x="172" y="445"/>
                        <a:pt x="172" y="445"/>
                        <a:pt x="172" y="445"/>
                      </a:cubicBezTo>
                      <a:cubicBezTo>
                        <a:pt x="175" y="443"/>
                        <a:pt x="175" y="443"/>
                        <a:pt x="175" y="443"/>
                      </a:cubicBezTo>
                      <a:cubicBezTo>
                        <a:pt x="188" y="432"/>
                        <a:pt x="188" y="432"/>
                        <a:pt x="188" y="432"/>
                      </a:cubicBezTo>
                      <a:cubicBezTo>
                        <a:pt x="197" y="422"/>
                        <a:pt x="197" y="422"/>
                        <a:pt x="197" y="422"/>
                      </a:cubicBezTo>
                      <a:cubicBezTo>
                        <a:pt x="200" y="419"/>
                        <a:pt x="200" y="419"/>
                        <a:pt x="200" y="419"/>
                      </a:cubicBezTo>
                      <a:cubicBezTo>
                        <a:pt x="208" y="417"/>
                        <a:pt x="208" y="417"/>
                        <a:pt x="208" y="417"/>
                      </a:cubicBezTo>
                      <a:cubicBezTo>
                        <a:pt x="211" y="417"/>
                        <a:pt x="211" y="417"/>
                        <a:pt x="211" y="417"/>
                      </a:cubicBezTo>
                      <a:cubicBezTo>
                        <a:pt x="225" y="415"/>
                        <a:pt x="225" y="415"/>
                        <a:pt x="225" y="415"/>
                      </a:cubicBezTo>
                      <a:cubicBezTo>
                        <a:pt x="234" y="415"/>
                        <a:pt x="234" y="415"/>
                        <a:pt x="234" y="415"/>
                      </a:cubicBezTo>
                      <a:cubicBezTo>
                        <a:pt x="236" y="417"/>
                        <a:pt x="236" y="417"/>
                        <a:pt x="236" y="417"/>
                      </a:cubicBezTo>
                      <a:cubicBezTo>
                        <a:pt x="239" y="420"/>
                        <a:pt x="239" y="420"/>
                        <a:pt x="239" y="420"/>
                      </a:cubicBezTo>
                      <a:cubicBezTo>
                        <a:pt x="240" y="430"/>
                        <a:pt x="240" y="430"/>
                        <a:pt x="240" y="430"/>
                      </a:cubicBezTo>
                      <a:cubicBezTo>
                        <a:pt x="240" y="446"/>
                        <a:pt x="240" y="446"/>
                        <a:pt x="240" y="446"/>
                      </a:cubicBezTo>
                      <a:cubicBezTo>
                        <a:pt x="239" y="451"/>
                        <a:pt x="239" y="451"/>
                        <a:pt x="239" y="451"/>
                      </a:cubicBezTo>
                      <a:cubicBezTo>
                        <a:pt x="237" y="454"/>
                        <a:pt x="237" y="454"/>
                        <a:pt x="237" y="454"/>
                      </a:cubicBezTo>
                      <a:cubicBezTo>
                        <a:pt x="236" y="457"/>
                        <a:pt x="236" y="457"/>
                        <a:pt x="236" y="457"/>
                      </a:cubicBezTo>
                      <a:cubicBezTo>
                        <a:pt x="235" y="460"/>
                        <a:pt x="235" y="460"/>
                        <a:pt x="235" y="460"/>
                      </a:cubicBezTo>
                      <a:cubicBezTo>
                        <a:pt x="239" y="472"/>
                        <a:pt x="239" y="472"/>
                        <a:pt x="239" y="472"/>
                      </a:cubicBezTo>
                      <a:cubicBezTo>
                        <a:pt x="243" y="479"/>
                        <a:pt x="243" y="479"/>
                        <a:pt x="243" y="479"/>
                      </a:cubicBezTo>
                      <a:cubicBezTo>
                        <a:pt x="246" y="482"/>
                        <a:pt x="246" y="482"/>
                        <a:pt x="246" y="482"/>
                      </a:cubicBezTo>
                      <a:cubicBezTo>
                        <a:pt x="261" y="492"/>
                        <a:pt x="261" y="492"/>
                        <a:pt x="261" y="492"/>
                      </a:cubicBezTo>
                      <a:cubicBezTo>
                        <a:pt x="267" y="494"/>
                        <a:pt x="267" y="494"/>
                        <a:pt x="267" y="494"/>
                      </a:cubicBezTo>
                      <a:cubicBezTo>
                        <a:pt x="276" y="495"/>
                        <a:pt x="276" y="495"/>
                        <a:pt x="276" y="495"/>
                      </a:cubicBezTo>
                      <a:cubicBezTo>
                        <a:pt x="286" y="495"/>
                        <a:pt x="286" y="495"/>
                        <a:pt x="286" y="495"/>
                      </a:cubicBezTo>
                      <a:cubicBezTo>
                        <a:pt x="294" y="497"/>
                        <a:pt x="294" y="497"/>
                        <a:pt x="294" y="497"/>
                      </a:cubicBezTo>
                      <a:cubicBezTo>
                        <a:pt x="297" y="500"/>
                        <a:pt x="297" y="500"/>
                        <a:pt x="297" y="500"/>
                      </a:cubicBezTo>
                      <a:cubicBezTo>
                        <a:pt x="298" y="502"/>
                        <a:pt x="298" y="502"/>
                        <a:pt x="298" y="502"/>
                      </a:cubicBezTo>
                      <a:cubicBezTo>
                        <a:pt x="302" y="506"/>
                        <a:pt x="302" y="506"/>
                        <a:pt x="302" y="506"/>
                      </a:cubicBezTo>
                      <a:cubicBezTo>
                        <a:pt x="306" y="508"/>
                        <a:pt x="306" y="508"/>
                        <a:pt x="306" y="508"/>
                      </a:cubicBezTo>
                      <a:cubicBezTo>
                        <a:pt x="325" y="513"/>
                        <a:pt x="325" y="513"/>
                        <a:pt x="325" y="513"/>
                      </a:cubicBezTo>
                      <a:cubicBezTo>
                        <a:pt x="333" y="521"/>
                        <a:pt x="333" y="521"/>
                        <a:pt x="333" y="521"/>
                      </a:cubicBezTo>
                      <a:cubicBezTo>
                        <a:pt x="336" y="523"/>
                        <a:pt x="336" y="523"/>
                        <a:pt x="336" y="523"/>
                      </a:cubicBezTo>
                      <a:cubicBezTo>
                        <a:pt x="341" y="523"/>
                        <a:pt x="341" y="523"/>
                        <a:pt x="341" y="523"/>
                      </a:cubicBezTo>
                      <a:cubicBezTo>
                        <a:pt x="346" y="521"/>
                        <a:pt x="346" y="521"/>
                        <a:pt x="346" y="521"/>
                      </a:cubicBezTo>
                      <a:cubicBezTo>
                        <a:pt x="348" y="521"/>
                        <a:pt x="348" y="521"/>
                        <a:pt x="348" y="521"/>
                      </a:cubicBezTo>
                      <a:cubicBezTo>
                        <a:pt x="355" y="523"/>
                        <a:pt x="355" y="523"/>
                        <a:pt x="355" y="523"/>
                      </a:cubicBezTo>
                      <a:cubicBezTo>
                        <a:pt x="365" y="529"/>
                        <a:pt x="365" y="529"/>
                        <a:pt x="365" y="529"/>
                      </a:cubicBezTo>
                      <a:cubicBezTo>
                        <a:pt x="368" y="531"/>
                        <a:pt x="368" y="531"/>
                        <a:pt x="368" y="531"/>
                      </a:cubicBezTo>
                      <a:cubicBezTo>
                        <a:pt x="380" y="546"/>
                        <a:pt x="370" y="549"/>
                        <a:pt x="379" y="559"/>
                      </a:cubicBezTo>
                      <a:cubicBezTo>
                        <a:pt x="379" y="563"/>
                        <a:pt x="379" y="563"/>
                        <a:pt x="379" y="563"/>
                      </a:cubicBezTo>
                      <a:cubicBezTo>
                        <a:pt x="377" y="572"/>
                        <a:pt x="377" y="572"/>
                        <a:pt x="377" y="572"/>
                      </a:cubicBezTo>
                      <a:cubicBezTo>
                        <a:pt x="373" y="572"/>
                        <a:pt x="373" y="572"/>
                        <a:pt x="373" y="572"/>
                      </a:cubicBezTo>
                      <a:cubicBezTo>
                        <a:pt x="373" y="575"/>
                        <a:pt x="373" y="575"/>
                        <a:pt x="373" y="575"/>
                      </a:cubicBezTo>
                      <a:cubicBezTo>
                        <a:pt x="374" y="577"/>
                        <a:pt x="374" y="577"/>
                        <a:pt x="374" y="577"/>
                      </a:cubicBezTo>
                      <a:cubicBezTo>
                        <a:pt x="377" y="585"/>
                        <a:pt x="377" y="585"/>
                        <a:pt x="377" y="585"/>
                      </a:cubicBezTo>
                      <a:cubicBezTo>
                        <a:pt x="380" y="597"/>
                        <a:pt x="380" y="597"/>
                        <a:pt x="380" y="597"/>
                      </a:cubicBezTo>
                      <a:cubicBezTo>
                        <a:pt x="384" y="603"/>
                        <a:pt x="384" y="603"/>
                        <a:pt x="384" y="603"/>
                      </a:cubicBezTo>
                      <a:cubicBezTo>
                        <a:pt x="391" y="603"/>
                        <a:pt x="391" y="603"/>
                        <a:pt x="391" y="603"/>
                      </a:cubicBezTo>
                      <a:cubicBezTo>
                        <a:pt x="397" y="604"/>
                        <a:pt x="397" y="604"/>
                        <a:pt x="397" y="604"/>
                      </a:cubicBezTo>
                      <a:cubicBezTo>
                        <a:pt x="403" y="604"/>
                        <a:pt x="403" y="604"/>
                        <a:pt x="403" y="604"/>
                      </a:cubicBezTo>
                      <a:cubicBezTo>
                        <a:pt x="407" y="605"/>
                        <a:pt x="407" y="605"/>
                        <a:pt x="407" y="605"/>
                      </a:cubicBezTo>
                      <a:cubicBezTo>
                        <a:pt x="428" y="605"/>
                        <a:pt x="428" y="605"/>
                        <a:pt x="428" y="605"/>
                      </a:cubicBezTo>
                      <a:cubicBezTo>
                        <a:pt x="431" y="606"/>
                        <a:pt x="431" y="606"/>
                        <a:pt x="431" y="606"/>
                      </a:cubicBezTo>
                      <a:cubicBezTo>
                        <a:pt x="432" y="607"/>
                        <a:pt x="432" y="607"/>
                        <a:pt x="432" y="607"/>
                      </a:cubicBezTo>
                      <a:cubicBezTo>
                        <a:pt x="433" y="609"/>
                        <a:pt x="433" y="609"/>
                        <a:pt x="433" y="609"/>
                      </a:cubicBezTo>
                      <a:cubicBezTo>
                        <a:pt x="432" y="614"/>
                        <a:pt x="432" y="614"/>
                        <a:pt x="432" y="614"/>
                      </a:cubicBezTo>
                      <a:cubicBezTo>
                        <a:pt x="431" y="619"/>
                        <a:pt x="431" y="619"/>
                        <a:pt x="431" y="619"/>
                      </a:cubicBezTo>
                      <a:cubicBezTo>
                        <a:pt x="431" y="622"/>
                        <a:pt x="431" y="622"/>
                        <a:pt x="431" y="622"/>
                      </a:cubicBezTo>
                      <a:cubicBezTo>
                        <a:pt x="433" y="632"/>
                        <a:pt x="433" y="632"/>
                        <a:pt x="433" y="632"/>
                      </a:cubicBezTo>
                      <a:cubicBezTo>
                        <a:pt x="442" y="635"/>
                        <a:pt x="442" y="635"/>
                        <a:pt x="442" y="635"/>
                      </a:cubicBezTo>
                      <a:cubicBezTo>
                        <a:pt x="443" y="636"/>
                        <a:pt x="443" y="636"/>
                        <a:pt x="443" y="636"/>
                      </a:cubicBezTo>
                      <a:cubicBezTo>
                        <a:pt x="446" y="644"/>
                        <a:pt x="446" y="644"/>
                        <a:pt x="446" y="644"/>
                      </a:cubicBezTo>
                      <a:cubicBezTo>
                        <a:pt x="451" y="653"/>
                        <a:pt x="451" y="653"/>
                        <a:pt x="451" y="653"/>
                      </a:cubicBezTo>
                      <a:cubicBezTo>
                        <a:pt x="452" y="658"/>
                        <a:pt x="452" y="658"/>
                        <a:pt x="452" y="658"/>
                      </a:cubicBezTo>
                      <a:cubicBezTo>
                        <a:pt x="452" y="670"/>
                        <a:pt x="452" y="670"/>
                        <a:pt x="452" y="670"/>
                      </a:cubicBezTo>
                      <a:cubicBezTo>
                        <a:pt x="452" y="686"/>
                        <a:pt x="452" y="686"/>
                        <a:pt x="452" y="686"/>
                      </a:cubicBezTo>
                      <a:cubicBezTo>
                        <a:pt x="451" y="688"/>
                        <a:pt x="451" y="688"/>
                        <a:pt x="451" y="688"/>
                      </a:cubicBezTo>
                      <a:cubicBezTo>
                        <a:pt x="448" y="693"/>
                        <a:pt x="448" y="693"/>
                        <a:pt x="448" y="693"/>
                      </a:cubicBezTo>
                      <a:cubicBezTo>
                        <a:pt x="446" y="699"/>
                        <a:pt x="446" y="699"/>
                        <a:pt x="446" y="699"/>
                      </a:cubicBezTo>
                      <a:cubicBezTo>
                        <a:pt x="445" y="702"/>
                        <a:pt x="445" y="702"/>
                        <a:pt x="445" y="702"/>
                      </a:cubicBezTo>
                      <a:cubicBezTo>
                        <a:pt x="445" y="705"/>
                        <a:pt x="445" y="705"/>
                        <a:pt x="445" y="705"/>
                      </a:cubicBezTo>
                      <a:cubicBezTo>
                        <a:pt x="446" y="708"/>
                        <a:pt x="446" y="708"/>
                        <a:pt x="446" y="708"/>
                      </a:cubicBezTo>
                      <a:cubicBezTo>
                        <a:pt x="447" y="714"/>
                        <a:pt x="447" y="714"/>
                        <a:pt x="447" y="714"/>
                      </a:cubicBezTo>
                      <a:cubicBezTo>
                        <a:pt x="446" y="715"/>
                        <a:pt x="446" y="715"/>
                        <a:pt x="446" y="715"/>
                      </a:cubicBezTo>
                      <a:cubicBezTo>
                        <a:pt x="442" y="716"/>
                        <a:pt x="442" y="716"/>
                        <a:pt x="442" y="716"/>
                      </a:cubicBezTo>
                      <a:cubicBezTo>
                        <a:pt x="442" y="717"/>
                        <a:pt x="442" y="717"/>
                        <a:pt x="442" y="717"/>
                      </a:cubicBezTo>
                      <a:cubicBezTo>
                        <a:pt x="441" y="719"/>
                        <a:pt x="441" y="719"/>
                        <a:pt x="441" y="719"/>
                      </a:cubicBezTo>
                      <a:cubicBezTo>
                        <a:pt x="441" y="721"/>
                        <a:pt x="441" y="721"/>
                        <a:pt x="441" y="721"/>
                      </a:cubicBezTo>
                      <a:cubicBezTo>
                        <a:pt x="445" y="727"/>
                        <a:pt x="445" y="727"/>
                        <a:pt x="445" y="727"/>
                      </a:cubicBezTo>
                      <a:cubicBezTo>
                        <a:pt x="445" y="729"/>
                        <a:pt x="445" y="729"/>
                        <a:pt x="445" y="729"/>
                      </a:cubicBezTo>
                      <a:cubicBezTo>
                        <a:pt x="446" y="753"/>
                        <a:pt x="446" y="753"/>
                        <a:pt x="446" y="753"/>
                      </a:cubicBezTo>
                      <a:cubicBezTo>
                        <a:pt x="445" y="770"/>
                        <a:pt x="445" y="770"/>
                        <a:pt x="445" y="770"/>
                      </a:cubicBezTo>
                      <a:cubicBezTo>
                        <a:pt x="447" y="774"/>
                        <a:pt x="447" y="774"/>
                        <a:pt x="447" y="774"/>
                      </a:cubicBezTo>
                      <a:cubicBezTo>
                        <a:pt x="450" y="776"/>
                        <a:pt x="450" y="776"/>
                        <a:pt x="450" y="776"/>
                      </a:cubicBezTo>
                      <a:cubicBezTo>
                        <a:pt x="458" y="778"/>
                        <a:pt x="458" y="778"/>
                        <a:pt x="458" y="778"/>
                      </a:cubicBezTo>
                      <a:cubicBezTo>
                        <a:pt x="462" y="780"/>
                        <a:pt x="462" y="780"/>
                        <a:pt x="462" y="780"/>
                      </a:cubicBezTo>
                      <a:cubicBezTo>
                        <a:pt x="470" y="781"/>
                        <a:pt x="470" y="781"/>
                        <a:pt x="470" y="781"/>
                      </a:cubicBezTo>
                      <a:cubicBezTo>
                        <a:pt x="476" y="781"/>
                        <a:pt x="476" y="781"/>
                        <a:pt x="476" y="781"/>
                      </a:cubicBezTo>
                      <a:cubicBezTo>
                        <a:pt x="483" y="780"/>
                        <a:pt x="483" y="780"/>
                        <a:pt x="483" y="780"/>
                      </a:cubicBezTo>
                      <a:cubicBezTo>
                        <a:pt x="486" y="779"/>
                        <a:pt x="486" y="779"/>
                        <a:pt x="486" y="779"/>
                      </a:cubicBezTo>
                      <a:cubicBezTo>
                        <a:pt x="490" y="777"/>
                        <a:pt x="490" y="777"/>
                        <a:pt x="490" y="777"/>
                      </a:cubicBezTo>
                      <a:cubicBezTo>
                        <a:pt x="493" y="780"/>
                        <a:pt x="493" y="780"/>
                        <a:pt x="493" y="780"/>
                      </a:cubicBezTo>
                      <a:cubicBezTo>
                        <a:pt x="505" y="783"/>
                        <a:pt x="505" y="783"/>
                        <a:pt x="505" y="783"/>
                      </a:cubicBezTo>
                      <a:cubicBezTo>
                        <a:pt x="508" y="788"/>
                        <a:pt x="508" y="788"/>
                        <a:pt x="508" y="788"/>
                      </a:cubicBezTo>
                      <a:cubicBezTo>
                        <a:pt x="509" y="791"/>
                        <a:pt x="509" y="791"/>
                        <a:pt x="509" y="791"/>
                      </a:cubicBezTo>
                      <a:cubicBezTo>
                        <a:pt x="510" y="803"/>
                        <a:pt x="510" y="803"/>
                        <a:pt x="510" y="803"/>
                      </a:cubicBezTo>
                      <a:cubicBezTo>
                        <a:pt x="512" y="809"/>
                        <a:pt x="512" y="809"/>
                        <a:pt x="512" y="809"/>
                      </a:cubicBezTo>
                      <a:cubicBezTo>
                        <a:pt x="511" y="822"/>
                        <a:pt x="511" y="822"/>
                        <a:pt x="511" y="822"/>
                      </a:cubicBezTo>
                      <a:cubicBezTo>
                        <a:pt x="512" y="824"/>
                        <a:pt x="512" y="824"/>
                        <a:pt x="512" y="824"/>
                      </a:cubicBezTo>
                      <a:cubicBezTo>
                        <a:pt x="515" y="828"/>
                        <a:pt x="515" y="828"/>
                        <a:pt x="515" y="828"/>
                      </a:cubicBezTo>
                      <a:cubicBezTo>
                        <a:pt x="519" y="830"/>
                        <a:pt x="519" y="830"/>
                        <a:pt x="519" y="830"/>
                      </a:cubicBezTo>
                      <a:cubicBezTo>
                        <a:pt x="522" y="831"/>
                        <a:pt x="522" y="831"/>
                        <a:pt x="522" y="831"/>
                      </a:cubicBezTo>
                      <a:cubicBezTo>
                        <a:pt x="527" y="832"/>
                        <a:pt x="527" y="832"/>
                        <a:pt x="527" y="832"/>
                      </a:cubicBezTo>
                      <a:cubicBezTo>
                        <a:pt x="530" y="831"/>
                        <a:pt x="530" y="831"/>
                        <a:pt x="530" y="831"/>
                      </a:cubicBezTo>
                      <a:cubicBezTo>
                        <a:pt x="536" y="830"/>
                        <a:pt x="536" y="830"/>
                        <a:pt x="536" y="830"/>
                      </a:cubicBezTo>
                      <a:cubicBezTo>
                        <a:pt x="541" y="829"/>
                        <a:pt x="541" y="829"/>
                        <a:pt x="541" y="829"/>
                      </a:cubicBezTo>
                      <a:cubicBezTo>
                        <a:pt x="544" y="831"/>
                        <a:pt x="544" y="831"/>
                        <a:pt x="544" y="831"/>
                      </a:cubicBezTo>
                      <a:cubicBezTo>
                        <a:pt x="546" y="836"/>
                        <a:pt x="546" y="836"/>
                        <a:pt x="546" y="836"/>
                      </a:cubicBezTo>
                      <a:cubicBezTo>
                        <a:pt x="546" y="849"/>
                        <a:pt x="546" y="849"/>
                        <a:pt x="546" y="849"/>
                      </a:cubicBezTo>
                      <a:cubicBezTo>
                        <a:pt x="546" y="850"/>
                        <a:pt x="546" y="850"/>
                        <a:pt x="546" y="850"/>
                      </a:cubicBezTo>
                      <a:cubicBezTo>
                        <a:pt x="544" y="859"/>
                        <a:pt x="544" y="859"/>
                        <a:pt x="544" y="859"/>
                      </a:cubicBezTo>
                      <a:cubicBezTo>
                        <a:pt x="542" y="872"/>
                        <a:pt x="542" y="872"/>
                        <a:pt x="542" y="872"/>
                      </a:cubicBezTo>
                      <a:cubicBezTo>
                        <a:pt x="542" y="882"/>
                        <a:pt x="542" y="882"/>
                        <a:pt x="542" y="882"/>
                      </a:cubicBezTo>
                      <a:cubicBezTo>
                        <a:pt x="546" y="882"/>
                        <a:pt x="546" y="882"/>
                        <a:pt x="546" y="882"/>
                      </a:cubicBezTo>
                      <a:cubicBezTo>
                        <a:pt x="548" y="881"/>
                        <a:pt x="548" y="881"/>
                        <a:pt x="548" y="881"/>
                      </a:cubicBezTo>
                      <a:cubicBezTo>
                        <a:pt x="555" y="881"/>
                        <a:pt x="555" y="881"/>
                        <a:pt x="555" y="881"/>
                      </a:cubicBezTo>
                      <a:cubicBezTo>
                        <a:pt x="559" y="885"/>
                        <a:pt x="559" y="885"/>
                        <a:pt x="559" y="885"/>
                      </a:cubicBezTo>
                      <a:cubicBezTo>
                        <a:pt x="565" y="905"/>
                        <a:pt x="565" y="905"/>
                        <a:pt x="565" y="905"/>
                      </a:cubicBezTo>
                      <a:cubicBezTo>
                        <a:pt x="565" y="921"/>
                        <a:pt x="565" y="921"/>
                        <a:pt x="565" y="921"/>
                      </a:cubicBezTo>
                      <a:cubicBezTo>
                        <a:pt x="564" y="927"/>
                        <a:pt x="564" y="927"/>
                        <a:pt x="564" y="927"/>
                      </a:cubicBezTo>
                      <a:cubicBezTo>
                        <a:pt x="563" y="929"/>
                        <a:pt x="563" y="929"/>
                        <a:pt x="563" y="929"/>
                      </a:cubicBezTo>
                      <a:cubicBezTo>
                        <a:pt x="562" y="931"/>
                        <a:pt x="562" y="931"/>
                        <a:pt x="562" y="931"/>
                      </a:cubicBezTo>
                      <a:cubicBezTo>
                        <a:pt x="550" y="939"/>
                        <a:pt x="550" y="939"/>
                        <a:pt x="550" y="939"/>
                      </a:cubicBezTo>
                      <a:cubicBezTo>
                        <a:pt x="546" y="940"/>
                        <a:pt x="546" y="940"/>
                        <a:pt x="546" y="940"/>
                      </a:cubicBezTo>
                      <a:cubicBezTo>
                        <a:pt x="540" y="941"/>
                        <a:pt x="540" y="941"/>
                        <a:pt x="540" y="941"/>
                      </a:cubicBezTo>
                      <a:cubicBezTo>
                        <a:pt x="535" y="943"/>
                        <a:pt x="535" y="943"/>
                        <a:pt x="535" y="943"/>
                      </a:cubicBezTo>
                      <a:cubicBezTo>
                        <a:pt x="531" y="949"/>
                        <a:pt x="531" y="949"/>
                        <a:pt x="531" y="949"/>
                      </a:cubicBezTo>
                      <a:cubicBezTo>
                        <a:pt x="526" y="954"/>
                        <a:pt x="526" y="954"/>
                        <a:pt x="526" y="954"/>
                      </a:cubicBezTo>
                      <a:cubicBezTo>
                        <a:pt x="504" y="973"/>
                        <a:pt x="504" y="973"/>
                        <a:pt x="504" y="973"/>
                      </a:cubicBezTo>
                      <a:cubicBezTo>
                        <a:pt x="503" y="975"/>
                        <a:pt x="503" y="975"/>
                        <a:pt x="503" y="975"/>
                      </a:cubicBezTo>
                      <a:cubicBezTo>
                        <a:pt x="500" y="979"/>
                        <a:pt x="500" y="979"/>
                        <a:pt x="500" y="979"/>
                      </a:cubicBezTo>
                      <a:cubicBezTo>
                        <a:pt x="491" y="992"/>
                        <a:pt x="491" y="992"/>
                        <a:pt x="491" y="992"/>
                      </a:cubicBezTo>
                      <a:cubicBezTo>
                        <a:pt x="489" y="995"/>
                        <a:pt x="489" y="995"/>
                        <a:pt x="489" y="995"/>
                      </a:cubicBezTo>
                      <a:cubicBezTo>
                        <a:pt x="480" y="1005"/>
                        <a:pt x="480" y="1005"/>
                        <a:pt x="480" y="1005"/>
                      </a:cubicBezTo>
                      <a:cubicBezTo>
                        <a:pt x="472" y="1012"/>
                        <a:pt x="472" y="1012"/>
                        <a:pt x="472" y="1012"/>
                      </a:cubicBezTo>
                      <a:cubicBezTo>
                        <a:pt x="468" y="1016"/>
                        <a:pt x="468" y="1016"/>
                        <a:pt x="468" y="1016"/>
                      </a:cubicBezTo>
                      <a:cubicBezTo>
                        <a:pt x="464" y="1019"/>
                        <a:pt x="464" y="1019"/>
                        <a:pt x="464" y="1019"/>
                      </a:cubicBezTo>
                      <a:cubicBezTo>
                        <a:pt x="463" y="1022"/>
                        <a:pt x="463" y="1022"/>
                        <a:pt x="463" y="1022"/>
                      </a:cubicBezTo>
                      <a:cubicBezTo>
                        <a:pt x="458" y="1027"/>
                        <a:pt x="458" y="1027"/>
                        <a:pt x="458" y="1027"/>
                      </a:cubicBezTo>
                      <a:cubicBezTo>
                        <a:pt x="453" y="1030"/>
                        <a:pt x="453" y="1030"/>
                        <a:pt x="453" y="1030"/>
                      </a:cubicBezTo>
                      <a:cubicBezTo>
                        <a:pt x="463" y="1030"/>
                        <a:pt x="463" y="1030"/>
                        <a:pt x="463" y="1030"/>
                      </a:cubicBezTo>
                      <a:cubicBezTo>
                        <a:pt x="467" y="1029"/>
                        <a:pt x="467" y="1029"/>
                        <a:pt x="467" y="1029"/>
                      </a:cubicBezTo>
                      <a:cubicBezTo>
                        <a:pt x="468" y="1026"/>
                        <a:pt x="468" y="1026"/>
                        <a:pt x="468" y="1026"/>
                      </a:cubicBezTo>
                      <a:cubicBezTo>
                        <a:pt x="471" y="1024"/>
                        <a:pt x="471" y="1024"/>
                        <a:pt x="471" y="1024"/>
                      </a:cubicBezTo>
                      <a:cubicBezTo>
                        <a:pt x="473" y="1024"/>
                        <a:pt x="473" y="1024"/>
                        <a:pt x="473" y="1024"/>
                      </a:cubicBezTo>
                      <a:cubicBezTo>
                        <a:pt x="476" y="1025"/>
                        <a:pt x="476" y="1025"/>
                        <a:pt x="476" y="1025"/>
                      </a:cubicBezTo>
                      <a:cubicBezTo>
                        <a:pt x="483" y="1030"/>
                        <a:pt x="483" y="1030"/>
                        <a:pt x="483" y="1030"/>
                      </a:cubicBezTo>
                      <a:cubicBezTo>
                        <a:pt x="486" y="1033"/>
                        <a:pt x="486" y="1033"/>
                        <a:pt x="486" y="1033"/>
                      </a:cubicBezTo>
                      <a:cubicBezTo>
                        <a:pt x="491" y="1038"/>
                        <a:pt x="491" y="1038"/>
                        <a:pt x="491" y="1038"/>
                      </a:cubicBezTo>
                      <a:cubicBezTo>
                        <a:pt x="495" y="1042"/>
                        <a:pt x="495" y="1042"/>
                        <a:pt x="495" y="1042"/>
                      </a:cubicBezTo>
                      <a:cubicBezTo>
                        <a:pt x="498" y="1050"/>
                        <a:pt x="498" y="1050"/>
                        <a:pt x="498" y="1050"/>
                      </a:cubicBezTo>
                      <a:cubicBezTo>
                        <a:pt x="499" y="1054"/>
                        <a:pt x="499" y="1054"/>
                        <a:pt x="499" y="1054"/>
                      </a:cubicBezTo>
                      <a:cubicBezTo>
                        <a:pt x="503" y="1055"/>
                        <a:pt x="503" y="1055"/>
                        <a:pt x="503" y="1055"/>
                      </a:cubicBezTo>
                      <a:cubicBezTo>
                        <a:pt x="505" y="1054"/>
                        <a:pt x="505" y="1054"/>
                        <a:pt x="505" y="1054"/>
                      </a:cubicBezTo>
                      <a:cubicBezTo>
                        <a:pt x="512" y="1049"/>
                        <a:pt x="512" y="1049"/>
                        <a:pt x="512" y="1049"/>
                      </a:cubicBezTo>
                      <a:cubicBezTo>
                        <a:pt x="514" y="1050"/>
                        <a:pt x="514" y="1050"/>
                        <a:pt x="514" y="1050"/>
                      </a:cubicBezTo>
                      <a:cubicBezTo>
                        <a:pt x="515" y="1053"/>
                        <a:pt x="515" y="1053"/>
                        <a:pt x="515" y="1053"/>
                      </a:cubicBezTo>
                      <a:cubicBezTo>
                        <a:pt x="518" y="1057"/>
                        <a:pt x="518" y="1057"/>
                        <a:pt x="518" y="1057"/>
                      </a:cubicBezTo>
                      <a:cubicBezTo>
                        <a:pt x="521" y="1062"/>
                        <a:pt x="521" y="1062"/>
                        <a:pt x="521" y="1062"/>
                      </a:cubicBezTo>
                      <a:cubicBezTo>
                        <a:pt x="523" y="1063"/>
                        <a:pt x="523" y="1063"/>
                        <a:pt x="523" y="1063"/>
                      </a:cubicBezTo>
                      <a:cubicBezTo>
                        <a:pt x="525" y="1064"/>
                        <a:pt x="525" y="1064"/>
                        <a:pt x="525" y="1064"/>
                      </a:cubicBezTo>
                      <a:cubicBezTo>
                        <a:pt x="529" y="1064"/>
                        <a:pt x="529" y="1064"/>
                        <a:pt x="529" y="1064"/>
                      </a:cubicBezTo>
                      <a:cubicBezTo>
                        <a:pt x="533" y="1068"/>
                        <a:pt x="533" y="1068"/>
                        <a:pt x="533" y="1068"/>
                      </a:cubicBezTo>
                      <a:cubicBezTo>
                        <a:pt x="539" y="1069"/>
                        <a:pt x="539" y="1069"/>
                        <a:pt x="539" y="1069"/>
                      </a:cubicBezTo>
                      <a:cubicBezTo>
                        <a:pt x="540" y="1071"/>
                        <a:pt x="540" y="1071"/>
                        <a:pt x="540" y="1071"/>
                      </a:cubicBezTo>
                      <a:cubicBezTo>
                        <a:pt x="544" y="1077"/>
                        <a:pt x="544" y="1077"/>
                        <a:pt x="544" y="1077"/>
                      </a:cubicBezTo>
                      <a:cubicBezTo>
                        <a:pt x="547" y="1079"/>
                        <a:pt x="547" y="1079"/>
                        <a:pt x="547" y="1079"/>
                      </a:cubicBezTo>
                      <a:cubicBezTo>
                        <a:pt x="552" y="1081"/>
                        <a:pt x="552" y="1081"/>
                        <a:pt x="552" y="1081"/>
                      </a:cubicBezTo>
                      <a:cubicBezTo>
                        <a:pt x="554" y="1082"/>
                        <a:pt x="554" y="1082"/>
                        <a:pt x="554" y="1082"/>
                      </a:cubicBezTo>
                      <a:cubicBezTo>
                        <a:pt x="561" y="1086"/>
                        <a:pt x="561" y="1086"/>
                        <a:pt x="561" y="1086"/>
                      </a:cubicBezTo>
                      <a:cubicBezTo>
                        <a:pt x="563" y="1089"/>
                        <a:pt x="563" y="1089"/>
                        <a:pt x="563" y="1089"/>
                      </a:cubicBezTo>
                      <a:cubicBezTo>
                        <a:pt x="565" y="1098"/>
                        <a:pt x="565" y="1098"/>
                        <a:pt x="565" y="1098"/>
                      </a:cubicBezTo>
                      <a:cubicBezTo>
                        <a:pt x="566" y="1100"/>
                        <a:pt x="566" y="1100"/>
                        <a:pt x="566" y="1100"/>
                      </a:cubicBezTo>
                      <a:cubicBezTo>
                        <a:pt x="578" y="1108"/>
                        <a:pt x="578" y="1108"/>
                        <a:pt x="578" y="1108"/>
                      </a:cubicBezTo>
                      <a:cubicBezTo>
                        <a:pt x="580" y="1112"/>
                        <a:pt x="580" y="1112"/>
                        <a:pt x="580" y="1112"/>
                      </a:cubicBezTo>
                      <a:cubicBezTo>
                        <a:pt x="579" y="1113"/>
                        <a:pt x="579" y="1113"/>
                        <a:pt x="579" y="1113"/>
                      </a:cubicBezTo>
                      <a:cubicBezTo>
                        <a:pt x="577" y="1114"/>
                        <a:pt x="577" y="1114"/>
                        <a:pt x="577" y="1114"/>
                      </a:cubicBezTo>
                      <a:cubicBezTo>
                        <a:pt x="575" y="1118"/>
                        <a:pt x="575" y="1118"/>
                        <a:pt x="575" y="1118"/>
                      </a:cubicBezTo>
                      <a:cubicBezTo>
                        <a:pt x="574" y="1118"/>
                        <a:pt x="574" y="1118"/>
                        <a:pt x="574" y="1118"/>
                      </a:cubicBezTo>
                      <a:cubicBezTo>
                        <a:pt x="572" y="1122"/>
                        <a:pt x="572" y="1122"/>
                        <a:pt x="572" y="1122"/>
                      </a:cubicBezTo>
                      <a:cubicBezTo>
                        <a:pt x="570" y="1126"/>
                        <a:pt x="570" y="1126"/>
                        <a:pt x="570" y="1126"/>
                      </a:cubicBezTo>
                      <a:cubicBezTo>
                        <a:pt x="570" y="1134"/>
                        <a:pt x="570" y="1134"/>
                        <a:pt x="570" y="1134"/>
                      </a:cubicBezTo>
                      <a:cubicBezTo>
                        <a:pt x="569" y="1141"/>
                        <a:pt x="569" y="1141"/>
                        <a:pt x="569" y="1141"/>
                      </a:cubicBezTo>
                      <a:cubicBezTo>
                        <a:pt x="570" y="1142"/>
                        <a:pt x="570" y="1142"/>
                        <a:pt x="570" y="1142"/>
                      </a:cubicBezTo>
                      <a:cubicBezTo>
                        <a:pt x="572" y="1145"/>
                        <a:pt x="572" y="1145"/>
                        <a:pt x="572" y="1145"/>
                      </a:cubicBezTo>
                      <a:cubicBezTo>
                        <a:pt x="572" y="1143"/>
                        <a:pt x="572" y="1143"/>
                        <a:pt x="572" y="1143"/>
                      </a:cubicBezTo>
                      <a:cubicBezTo>
                        <a:pt x="574" y="1140"/>
                        <a:pt x="574" y="1140"/>
                        <a:pt x="574" y="1140"/>
                      </a:cubicBezTo>
                      <a:cubicBezTo>
                        <a:pt x="578" y="1138"/>
                        <a:pt x="578" y="1138"/>
                        <a:pt x="578" y="1138"/>
                      </a:cubicBezTo>
                      <a:cubicBezTo>
                        <a:pt x="586" y="1132"/>
                        <a:pt x="586" y="1132"/>
                        <a:pt x="586" y="1132"/>
                      </a:cubicBezTo>
                      <a:cubicBezTo>
                        <a:pt x="592" y="1122"/>
                        <a:pt x="592" y="1122"/>
                        <a:pt x="592" y="1122"/>
                      </a:cubicBezTo>
                      <a:cubicBezTo>
                        <a:pt x="597" y="1116"/>
                        <a:pt x="597" y="1116"/>
                        <a:pt x="597" y="1116"/>
                      </a:cubicBezTo>
                      <a:cubicBezTo>
                        <a:pt x="601" y="1102"/>
                        <a:pt x="601" y="1102"/>
                        <a:pt x="601" y="1102"/>
                      </a:cubicBezTo>
                      <a:cubicBezTo>
                        <a:pt x="603" y="1098"/>
                        <a:pt x="603" y="1098"/>
                        <a:pt x="603" y="1098"/>
                      </a:cubicBezTo>
                      <a:cubicBezTo>
                        <a:pt x="611" y="1089"/>
                        <a:pt x="611" y="1089"/>
                        <a:pt x="611" y="1089"/>
                      </a:cubicBezTo>
                      <a:cubicBezTo>
                        <a:pt x="613" y="1088"/>
                        <a:pt x="613" y="1088"/>
                        <a:pt x="613" y="1088"/>
                      </a:cubicBezTo>
                      <a:cubicBezTo>
                        <a:pt x="625" y="1079"/>
                        <a:pt x="625" y="1079"/>
                        <a:pt x="625" y="1079"/>
                      </a:cubicBezTo>
                      <a:cubicBezTo>
                        <a:pt x="630" y="1077"/>
                        <a:pt x="630" y="1077"/>
                        <a:pt x="630" y="1077"/>
                      </a:cubicBezTo>
                      <a:cubicBezTo>
                        <a:pt x="634" y="1074"/>
                        <a:pt x="634" y="1074"/>
                        <a:pt x="634" y="1074"/>
                      </a:cubicBezTo>
                      <a:cubicBezTo>
                        <a:pt x="637" y="1071"/>
                        <a:pt x="637" y="1071"/>
                        <a:pt x="637" y="1071"/>
                      </a:cubicBezTo>
                      <a:cubicBezTo>
                        <a:pt x="638" y="1067"/>
                        <a:pt x="638" y="1067"/>
                        <a:pt x="638" y="1067"/>
                      </a:cubicBezTo>
                      <a:cubicBezTo>
                        <a:pt x="641" y="1062"/>
                        <a:pt x="641" y="1062"/>
                        <a:pt x="641" y="1062"/>
                      </a:cubicBezTo>
                      <a:cubicBezTo>
                        <a:pt x="649" y="1052"/>
                        <a:pt x="649" y="1052"/>
                        <a:pt x="649" y="1052"/>
                      </a:cubicBezTo>
                      <a:cubicBezTo>
                        <a:pt x="652" y="1045"/>
                        <a:pt x="652" y="1045"/>
                        <a:pt x="652" y="1045"/>
                      </a:cubicBezTo>
                      <a:cubicBezTo>
                        <a:pt x="659" y="1038"/>
                        <a:pt x="659" y="1038"/>
                        <a:pt x="659" y="1038"/>
                      </a:cubicBezTo>
                      <a:cubicBezTo>
                        <a:pt x="661" y="1027"/>
                        <a:pt x="661" y="1027"/>
                        <a:pt x="661" y="1027"/>
                      </a:cubicBezTo>
                      <a:cubicBezTo>
                        <a:pt x="667" y="1013"/>
                        <a:pt x="667" y="1013"/>
                        <a:pt x="667" y="1013"/>
                      </a:cubicBezTo>
                      <a:cubicBezTo>
                        <a:pt x="670" y="1008"/>
                        <a:pt x="670" y="1008"/>
                        <a:pt x="670" y="1008"/>
                      </a:cubicBezTo>
                      <a:cubicBezTo>
                        <a:pt x="673" y="1003"/>
                        <a:pt x="673" y="1003"/>
                        <a:pt x="673" y="1003"/>
                      </a:cubicBezTo>
                      <a:cubicBezTo>
                        <a:pt x="675" y="999"/>
                        <a:pt x="675" y="999"/>
                        <a:pt x="675" y="999"/>
                      </a:cubicBezTo>
                      <a:cubicBezTo>
                        <a:pt x="678" y="996"/>
                        <a:pt x="678" y="996"/>
                        <a:pt x="678" y="996"/>
                      </a:cubicBezTo>
                      <a:cubicBezTo>
                        <a:pt x="685" y="986"/>
                        <a:pt x="685" y="986"/>
                        <a:pt x="685" y="986"/>
                      </a:cubicBezTo>
                      <a:cubicBezTo>
                        <a:pt x="689" y="983"/>
                        <a:pt x="689" y="983"/>
                        <a:pt x="689" y="983"/>
                      </a:cubicBezTo>
                      <a:cubicBezTo>
                        <a:pt x="693" y="980"/>
                        <a:pt x="693" y="980"/>
                        <a:pt x="693" y="980"/>
                      </a:cubicBezTo>
                      <a:cubicBezTo>
                        <a:pt x="698" y="978"/>
                        <a:pt x="698" y="978"/>
                        <a:pt x="698" y="978"/>
                      </a:cubicBezTo>
                      <a:cubicBezTo>
                        <a:pt x="700" y="972"/>
                        <a:pt x="700" y="972"/>
                        <a:pt x="700" y="972"/>
                      </a:cubicBezTo>
                      <a:cubicBezTo>
                        <a:pt x="705" y="968"/>
                        <a:pt x="705" y="968"/>
                        <a:pt x="705" y="968"/>
                      </a:cubicBezTo>
                      <a:cubicBezTo>
                        <a:pt x="706" y="957"/>
                        <a:pt x="706" y="957"/>
                        <a:pt x="706" y="957"/>
                      </a:cubicBezTo>
                      <a:cubicBezTo>
                        <a:pt x="707" y="937"/>
                        <a:pt x="707" y="937"/>
                        <a:pt x="707" y="937"/>
                      </a:cubicBezTo>
                      <a:cubicBezTo>
                        <a:pt x="709" y="935"/>
                        <a:pt x="709" y="935"/>
                        <a:pt x="709" y="935"/>
                      </a:cubicBezTo>
                      <a:cubicBezTo>
                        <a:pt x="712" y="934"/>
                        <a:pt x="712" y="934"/>
                        <a:pt x="712" y="934"/>
                      </a:cubicBezTo>
                      <a:cubicBezTo>
                        <a:pt x="712" y="933"/>
                        <a:pt x="712" y="933"/>
                        <a:pt x="712" y="933"/>
                      </a:cubicBezTo>
                      <a:cubicBezTo>
                        <a:pt x="711" y="930"/>
                        <a:pt x="711" y="930"/>
                        <a:pt x="711" y="930"/>
                      </a:cubicBezTo>
                      <a:cubicBezTo>
                        <a:pt x="707" y="926"/>
                        <a:pt x="707" y="926"/>
                        <a:pt x="707" y="926"/>
                      </a:cubicBezTo>
                      <a:cubicBezTo>
                        <a:pt x="706" y="925"/>
                        <a:pt x="706" y="925"/>
                        <a:pt x="706" y="925"/>
                      </a:cubicBezTo>
                      <a:cubicBezTo>
                        <a:pt x="707" y="917"/>
                        <a:pt x="707" y="917"/>
                        <a:pt x="707" y="917"/>
                      </a:cubicBezTo>
                      <a:cubicBezTo>
                        <a:pt x="705" y="916"/>
                        <a:pt x="705" y="916"/>
                        <a:pt x="705" y="916"/>
                      </a:cubicBezTo>
                      <a:cubicBezTo>
                        <a:pt x="705" y="908"/>
                        <a:pt x="705" y="908"/>
                        <a:pt x="705" y="908"/>
                      </a:cubicBezTo>
                      <a:cubicBezTo>
                        <a:pt x="704" y="904"/>
                        <a:pt x="704" y="904"/>
                        <a:pt x="704" y="904"/>
                      </a:cubicBezTo>
                      <a:cubicBezTo>
                        <a:pt x="704" y="900"/>
                        <a:pt x="704" y="900"/>
                        <a:pt x="704" y="900"/>
                      </a:cubicBezTo>
                      <a:cubicBezTo>
                        <a:pt x="705" y="898"/>
                        <a:pt x="705" y="898"/>
                        <a:pt x="705" y="898"/>
                      </a:cubicBezTo>
                      <a:cubicBezTo>
                        <a:pt x="706" y="895"/>
                        <a:pt x="706" y="895"/>
                        <a:pt x="706" y="895"/>
                      </a:cubicBezTo>
                      <a:cubicBezTo>
                        <a:pt x="707" y="890"/>
                        <a:pt x="707" y="890"/>
                        <a:pt x="707" y="890"/>
                      </a:cubicBezTo>
                      <a:cubicBezTo>
                        <a:pt x="711" y="882"/>
                        <a:pt x="711" y="882"/>
                        <a:pt x="711" y="882"/>
                      </a:cubicBezTo>
                      <a:cubicBezTo>
                        <a:pt x="714" y="878"/>
                        <a:pt x="714" y="878"/>
                        <a:pt x="714" y="878"/>
                      </a:cubicBezTo>
                      <a:cubicBezTo>
                        <a:pt x="721" y="872"/>
                        <a:pt x="721" y="872"/>
                        <a:pt x="721" y="872"/>
                      </a:cubicBezTo>
                      <a:cubicBezTo>
                        <a:pt x="731" y="860"/>
                        <a:pt x="731" y="860"/>
                        <a:pt x="731" y="860"/>
                      </a:cubicBezTo>
                      <a:cubicBezTo>
                        <a:pt x="732" y="860"/>
                        <a:pt x="732" y="860"/>
                        <a:pt x="732" y="860"/>
                      </a:cubicBezTo>
                      <a:cubicBezTo>
                        <a:pt x="735" y="858"/>
                        <a:pt x="735" y="858"/>
                        <a:pt x="735" y="858"/>
                      </a:cubicBezTo>
                      <a:cubicBezTo>
                        <a:pt x="740" y="854"/>
                        <a:pt x="740" y="854"/>
                        <a:pt x="740" y="854"/>
                      </a:cubicBezTo>
                      <a:cubicBezTo>
                        <a:pt x="747" y="849"/>
                        <a:pt x="747" y="849"/>
                        <a:pt x="747" y="849"/>
                      </a:cubicBezTo>
                      <a:cubicBezTo>
                        <a:pt x="750" y="846"/>
                        <a:pt x="750" y="846"/>
                        <a:pt x="750" y="846"/>
                      </a:cubicBezTo>
                      <a:cubicBezTo>
                        <a:pt x="755" y="843"/>
                        <a:pt x="755" y="843"/>
                        <a:pt x="755" y="843"/>
                      </a:cubicBezTo>
                      <a:cubicBezTo>
                        <a:pt x="761" y="836"/>
                        <a:pt x="761" y="836"/>
                        <a:pt x="761" y="836"/>
                      </a:cubicBezTo>
                      <a:cubicBezTo>
                        <a:pt x="768" y="831"/>
                        <a:pt x="768" y="831"/>
                        <a:pt x="768" y="831"/>
                      </a:cubicBezTo>
                      <a:cubicBezTo>
                        <a:pt x="773" y="831"/>
                        <a:pt x="773" y="831"/>
                        <a:pt x="773" y="831"/>
                      </a:cubicBezTo>
                      <a:cubicBezTo>
                        <a:pt x="776" y="830"/>
                        <a:pt x="776" y="830"/>
                        <a:pt x="776" y="830"/>
                      </a:cubicBezTo>
                      <a:cubicBezTo>
                        <a:pt x="779" y="826"/>
                        <a:pt x="779" y="826"/>
                        <a:pt x="779" y="826"/>
                      </a:cubicBezTo>
                      <a:cubicBezTo>
                        <a:pt x="785" y="825"/>
                        <a:pt x="785" y="825"/>
                        <a:pt x="785" y="825"/>
                      </a:cubicBezTo>
                      <a:cubicBezTo>
                        <a:pt x="793" y="825"/>
                        <a:pt x="793" y="825"/>
                        <a:pt x="793" y="825"/>
                      </a:cubicBezTo>
                      <a:cubicBezTo>
                        <a:pt x="799" y="820"/>
                        <a:pt x="799" y="820"/>
                        <a:pt x="799" y="820"/>
                      </a:cubicBezTo>
                      <a:cubicBezTo>
                        <a:pt x="801" y="820"/>
                        <a:pt x="801" y="820"/>
                        <a:pt x="801" y="820"/>
                      </a:cubicBezTo>
                      <a:cubicBezTo>
                        <a:pt x="805" y="814"/>
                        <a:pt x="805" y="814"/>
                        <a:pt x="805" y="814"/>
                      </a:cubicBezTo>
                      <a:cubicBezTo>
                        <a:pt x="808" y="813"/>
                        <a:pt x="808" y="813"/>
                        <a:pt x="808" y="813"/>
                      </a:cubicBezTo>
                      <a:cubicBezTo>
                        <a:pt x="814" y="811"/>
                        <a:pt x="814" y="811"/>
                        <a:pt x="814" y="811"/>
                      </a:cubicBezTo>
                      <a:cubicBezTo>
                        <a:pt x="818" y="811"/>
                        <a:pt x="818" y="811"/>
                        <a:pt x="818" y="811"/>
                      </a:cubicBezTo>
                      <a:cubicBezTo>
                        <a:pt x="819" y="810"/>
                        <a:pt x="819" y="810"/>
                        <a:pt x="819" y="810"/>
                      </a:cubicBezTo>
                      <a:cubicBezTo>
                        <a:pt x="819" y="808"/>
                        <a:pt x="819" y="808"/>
                        <a:pt x="819" y="808"/>
                      </a:cubicBezTo>
                      <a:cubicBezTo>
                        <a:pt x="817" y="807"/>
                        <a:pt x="817" y="807"/>
                        <a:pt x="817" y="807"/>
                      </a:cubicBezTo>
                      <a:cubicBezTo>
                        <a:pt x="817" y="805"/>
                        <a:pt x="817" y="805"/>
                        <a:pt x="817" y="805"/>
                      </a:cubicBezTo>
                      <a:cubicBezTo>
                        <a:pt x="821" y="801"/>
                        <a:pt x="821" y="801"/>
                        <a:pt x="821" y="801"/>
                      </a:cubicBezTo>
                      <a:cubicBezTo>
                        <a:pt x="823" y="801"/>
                        <a:pt x="823" y="801"/>
                        <a:pt x="823" y="801"/>
                      </a:cubicBezTo>
                      <a:cubicBezTo>
                        <a:pt x="823" y="801"/>
                        <a:pt x="823" y="801"/>
                        <a:pt x="823" y="801"/>
                      </a:cubicBezTo>
                      <a:cubicBezTo>
                        <a:pt x="823" y="803"/>
                        <a:pt x="823" y="803"/>
                        <a:pt x="823" y="803"/>
                      </a:cubicBezTo>
                      <a:cubicBezTo>
                        <a:pt x="827" y="803"/>
                        <a:pt x="827" y="803"/>
                        <a:pt x="827" y="803"/>
                      </a:cubicBezTo>
                      <a:cubicBezTo>
                        <a:pt x="839" y="800"/>
                        <a:pt x="839" y="800"/>
                        <a:pt x="839" y="800"/>
                      </a:cubicBezTo>
                      <a:cubicBezTo>
                        <a:pt x="841" y="800"/>
                        <a:pt x="841" y="800"/>
                        <a:pt x="841" y="800"/>
                      </a:cubicBezTo>
                      <a:cubicBezTo>
                        <a:pt x="843" y="801"/>
                        <a:pt x="843" y="801"/>
                        <a:pt x="843" y="801"/>
                      </a:cubicBezTo>
                      <a:cubicBezTo>
                        <a:pt x="848" y="802"/>
                        <a:pt x="848" y="802"/>
                        <a:pt x="848" y="802"/>
                      </a:cubicBezTo>
                      <a:cubicBezTo>
                        <a:pt x="856" y="799"/>
                        <a:pt x="856" y="799"/>
                        <a:pt x="856" y="799"/>
                      </a:cubicBezTo>
                      <a:cubicBezTo>
                        <a:pt x="860" y="799"/>
                        <a:pt x="860" y="799"/>
                        <a:pt x="860" y="799"/>
                      </a:cubicBezTo>
                      <a:cubicBezTo>
                        <a:pt x="869" y="803"/>
                        <a:pt x="880" y="801"/>
                        <a:pt x="888" y="798"/>
                      </a:cubicBezTo>
                      <a:cubicBezTo>
                        <a:pt x="891" y="794"/>
                        <a:pt x="891" y="794"/>
                        <a:pt x="891" y="794"/>
                      </a:cubicBezTo>
                      <a:cubicBezTo>
                        <a:pt x="892" y="788"/>
                        <a:pt x="892" y="788"/>
                        <a:pt x="892" y="788"/>
                      </a:cubicBezTo>
                      <a:cubicBezTo>
                        <a:pt x="896" y="784"/>
                        <a:pt x="896" y="784"/>
                        <a:pt x="896" y="784"/>
                      </a:cubicBezTo>
                      <a:cubicBezTo>
                        <a:pt x="910" y="776"/>
                        <a:pt x="918" y="779"/>
                        <a:pt x="918" y="758"/>
                      </a:cubicBezTo>
                      <a:cubicBezTo>
                        <a:pt x="919" y="751"/>
                        <a:pt x="919" y="751"/>
                        <a:pt x="919" y="751"/>
                      </a:cubicBezTo>
                      <a:cubicBezTo>
                        <a:pt x="925" y="742"/>
                        <a:pt x="925" y="742"/>
                        <a:pt x="925" y="742"/>
                      </a:cubicBezTo>
                      <a:cubicBezTo>
                        <a:pt x="934" y="731"/>
                        <a:pt x="934" y="731"/>
                        <a:pt x="934" y="731"/>
                      </a:cubicBezTo>
                      <a:cubicBezTo>
                        <a:pt x="939" y="724"/>
                        <a:pt x="939" y="724"/>
                        <a:pt x="939" y="724"/>
                      </a:cubicBezTo>
                      <a:cubicBezTo>
                        <a:pt x="944" y="709"/>
                        <a:pt x="944" y="709"/>
                        <a:pt x="944" y="709"/>
                      </a:cubicBezTo>
                      <a:cubicBezTo>
                        <a:pt x="951" y="702"/>
                        <a:pt x="951" y="702"/>
                        <a:pt x="951" y="702"/>
                      </a:cubicBezTo>
                      <a:cubicBezTo>
                        <a:pt x="954" y="697"/>
                        <a:pt x="954" y="697"/>
                        <a:pt x="954" y="697"/>
                      </a:cubicBezTo>
                      <a:cubicBezTo>
                        <a:pt x="955" y="682"/>
                        <a:pt x="955" y="682"/>
                        <a:pt x="955" y="682"/>
                      </a:cubicBezTo>
                      <a:cubicBezTo>
                        <a:pt x="955" y="674"/>
                        <a:pt x="955" y="674"/>
                        <a:pt x="955" y="674"/>
                      </a:cubicBezTo>
                      <a:cubicBezTo>
                        <a:pt x="956" y="666"/>
                        <a:pt x="956" y="666"/>
                        <a:pt x="956" y="666"/>
                      </a:cubicBezTo>
                      <a:cubicBezTo>
                        <a:pt x="958" y="660"/>
                        <a:pt x="958" y="660"/>
                        <a:pt x="958" y="660"/>
                      </a:cubicBezTo>
                      <a:cubicBezTo>
                        <a:pt x="961" y="655"/>
                        <a:pt x="961" y="655"/>
                        <a:pt x="961" y="655"/>
                      </a:cubicBezTo>
                      <a:cubicBezTo>
                        <a:pt x="968" y="648"/>
                        <a:pt x="968" y="648"/>
                        <a:pt x="968" y="648"/>
                      </a:cubicBezTo>
                      <a:cubicBezTo>
                        <a:pt x="969" y="644"/>
                        <a:pt x="969" y="644"/>
                        <a:pt x="969" y="644"/>
                      </a:cubicBezTo>
                      <a:cubicBezTo>
                        <a:pt x="969" y="636"/>
                        <a:pt x="969" y="636"/>
                        <a:pt x="969" y="636"/>
                      </a:cubicBezTo>
                      <a:cubicBezTo>
                        <a:pt x="971" y="616"/>
                        <a:pt x="971" y="616"/>
                        <a:pt x="971" y="616"/>
                      </a:cubicBezTo>
                      <a:cubicBezTo>
                        <a:pt x="973" y="613"/>
                        <a:pt x="973" y="613"/>
                        <a:pt x="973" y="613"/>
                      </a:cubicBezTo>
                      <a:cubicBezTo>
                        <a:pt x="974" y="600"/>
                        <a:pt x="974" y="600"/>
                        <a:pt x="974" y="600"/>
                      </a:cubicBezTo>
                      <a:cubicBezTo>
                        <a:pt x="976" y="591"/>
                        <a:pt x="976" y="591"/>
                        <a:pt x="976" y="591"/>
                      </a:cubicBezTo>
                      <a:cubicBezTo>
                        <a:pt x="976" y="584"/>
                        <a:pt x="976" y="584"/>
                        <a:pt x="976" y="584"/>
                      </a:cubicBezTo>
                      <a:cubicBezTo>
                        <a:pt x="974" y="579"/>
                        <a:pt x="974" y="579"/>
                        <a:pt x="974" y="579"/>
                      </a:cubicBezTo>
                      <a:cubicBezTo>
                        <a:pt x="974" y="568"/>
                        <a:pt x="974" y="568"/>
                        <a:pt x="974" y="568"/>
                      </a:cubicBezTo>
                      <a:cubicBezTo>
                        <a:pt x="973" y="563"/>
                        <a:pt x="973" y="563"/>
                        <a:pt x="973" y="563"/>
                      </a:cubicBezTo>
                      <a:cubicBezTo>
                        <a:pt x="973" y="551"/>
                        <a:pt x="973" y="551"/>
                        <a:pt x="973" y="551"/>
                      </a:cubicBezTo>
                      <a:cubicBezTo>
                        <a:pt x="974" y="537"/>
                        <a:pt x="974" y="537"/>
                        <a:pt x="974" y="537"/>
                      </a:cubicBezTo>
                      <a:cubicBezTo>
                        <a:pt x="976" y="528"/>
                        <a:pt x="976" y="528"/>
                        <a:pt x="976" y="528"/>
                      </a:cubicBezTo>
                      <a:cubicBezTo>
                        <a:pt x="976" y="522"/>
                        <a:pt x="976" y="522"/>
                        <a:pt x="976" y="522"/>
                      </a:cubicBezTo>
                      <a:cubicBezTo>
                        <a:pt x="978" y="515"/>
                        <a:pt x="978" y="515"/>
                        <a:pt x="978" y="515"/>
                      </a:cubicBezTo>
                      <a:cubicBezTo>
                        <a:pt x="978" y="514"/>
                        <a:pt x="978" y="514"/>
                        <a:pt x="978" y="514"/>
                      </a:cubicBezTo>
                      <a:cubicBezTo>
                        <a:pt x="984" y="509"/>
                        <a:pt x="984" y="509"/>
                        <a:pt x="984" y="509"/>
                      </a:cubicBezTo>
                      <a:cubicBezTo>
                        <a:pt x="986" y="508"/>
                        <a:pt x="986" y="508"/>
                        <a:pt x="986" y="508"/>
                      </a:cubicBezTo>
                      <a:cubicBezTo>
                        <a:pt x="990" y="510"/>
                        <a:pt x="990" y="510"/>
                        <a:pt x="990" y="510"/>
                      </a:cubicBezTo>
                      <a:cubicBezTo>
                        <a:pt x="991" y="509"/>
                        <a:pt x="991" y="509"/>
                        <a:pt x="991" y="509"/>
                      </a:cubicBezTo>
                      <a:cubicBezTo>
                        <a:pt x="999" y="503"/>
                        <a:pt x="999" y="503"/>
                        <a:pt x="999" y="503"/>
                      </a:cubicBezTo>
                      <a:cubicBezTo>
                        <a:pt x="1004" y="496"/>
                        <a:pt x="1004" y="496"/>
                        <a:pt x="1004" y="496"/>
                      </a:cubicBezTo>
                      <a:cubicBezTo>
                        <a:pt x="1011" y="484"/>
                        <a:pt x="1011" y="484"/>
                        <a:pt x="1011" y="484"/>
                      </a:cubicBezTo>
                      <a:cubicBezTo>
                        <a:pt x="1014" y="475"/>
                        <a:pt x="1014" y="475"/>
                        <a:pt x="1014" y="475"/>
                      </a:cubicBezTo>
                      <a:cubicBezTo>
                        <a:pt x="1018" y="467"/>
                        <a:pt x="1018" y="467"/>
                        <a:pt x="1018" y="467"/>
                      </a:cubicBezTo>
                      <a:cubicBezTo>
                        <a:pt x="1022" y="461"/>
                        <a:pt x="1022" y="461"/>
                        <a:pt x="1022" y="461"/>
                      </a:cubicBezTo>
                      <a:cubicBezTo>
                        <a:pt x="1030" y="454"/>
                        <a:pt x="1030" y="454"/>
                        <a:pt x="1030" y="454"/>
                      </a:cubicBezTo>
                      <a:cubicBezTo>
                        <a:pt x="1033" y="450"/>
                        <a:pt x="1033" y="450"/>
                        <a:pt x="1033" y="450"/>
                      </a:cubicBezTo>
                      <a:cubicBezTo>
                        <a:pt x="1038" y="445"/>
                        <a:pt x="1038" y="445"/>
                        <a:pt x="1038" y="445"/>
                      </a:cubicBezTo>
                      <a:cubicBezTo>
                        <a:pt x="1048" y="439"/>
                        <a:pt x="1048" y="439"/>
                        <a:pt x="1048" y="439"/>
                      </a:cubicBezTo>
                      <a:cubicBezTo>
                        <a:pt x="1052" y="436"/>
                        <a:pt x="1052" y="436"/>
                        <a:pt x="1052" y="436"/>
                      </a:cubicBezTo>
                      <a:cubicBezTo>
                        <a:pt x="1056" y="430"/>
                        <a:pt x="1056" y="430"/>
                        <a:pt x="1056" y="430"/>
                      </a:cubicBezTo>
                      <a:cubicBezTo>
                        <a:pt x="1062" y="421"/>
                        <a:pt x="1062" y="421"/>
                        <a:pt x="1062" y="421"/>
                      </a:cubicBezTo>
                      <a:cubicBezTo>
                        <a:pt x="1072" y="411"/>
                        <a:pt x="1072" y="411"/>
                        <a:pt x="1072" y="411"/>
                      </a:cubicBezTo>
                      <a:cubicBezTo>
                        <a:pt x="1081" y="398"/>
                        <a:pt x="1081" y="398"/>
                        <a:pt x="1081" y="398"/>
                      </a:cubicBezTo>
                      <a:cubicBezTo>
                        <a:pt x="1082" y="396"/>
                        <a:pt x="1082" y="396"/>
                        <a:pt x="1082" y="396"/>
                      </a:cubicBezTo>
                      <a:cubicBezTo>
                        <a:pt x="1085" y="392"/>
                        <a:pt x="1085" y="392"/>
                        <a:pt x="1085" y="392"/>
                      </a:cubicBezTo>
                      <a:cubicBezTo>
                        <a:pt x="1085" y="392"/>
                        <a:pt x="1085" y="392"/>
                        <a:pt x="1085" y="392"/>
                      </a:cubicBezTo>
                      <a:cubicBezTo>
                        <a:pt x="1090" y="370"/>
                        <a:pt x="1090" y="370"/>
                        <a:pt x="1090" y="370"/>
                      </a:cubicBezTo>
                      <a:cubicBezTo>
                        <a:pt x="1091" y="363"/>
                        <a:pt x="1091" y="363"/>
                        <a:pt x="1091" y="363"/>
                      </a:cubicBezTo>
                      <a:cubicBezTo>
                        <a:pt x="1092" y="344"/>
                        <a:pt x="1092" y="344"/>
                        <a:pt x="1092" y="344"/>
                      </a:cubicBezTo>
                      <a:cubicBezTo>
                        <a:pt x="1092" y="332"/>
                        <a:pt x="1092" y="332"/>
                        <a:pt x="1092" y="332"/>
                      </a:cubicBezTo>
                      <a:cubicBezTo>
                        <a:pt x="1088" y="321"/>
                        <a:pt x="1088" y="321"/>
                        <a:pt x="1088" y="321"/>
                      </a:cubicBezTo>
                      <a:cubicBezTo>
                        <a:pt x="1085" y="305"/>
                        <a:pt x="1085" y="305"/>
                        <a:pt x="1085" y="305"/>
                      </a:cubicBezTo>
                      <a:cubicBezTo>
                        <a:pt x="1081" y="298"/>
                        <a:pt x="1081" y="298"/>
                        <a:pt x="1081" y="298"/>
                      </a:cubicBezTo>
                      <a:cubicBezTo>
                        <a:pt x="1075" y="291"/>
                        <a:pt x="1075" y="291"/>
                        <a:pt x="1075" y="291"/>
                      </a:cubicBezTo>
                      <a:cubicBezTo>
                        <a:pt x="1071" y="289"/>
                        <a:pt x="1071" y="289"/>
                        <a:pt x="1071" y="289"/>
                      </a:cubicBezTo>
                      <a:cubicBezTo>
                        <a:pt x="1047" y="289"/>
                        <a:pt x="1047" y="289"/>
                        <a:pt x="1047" y="289"/>
                      </a:cubicBezTo>
                      <a:cubicBezTo>
                        <a:pt x="1044" y="289"/>
                        <a:pt x="1044" y="289"/>
                        <a:pt x="1044" y="289"/>
                      </a:cubicBezTo>
                      <a:cubicBezTo>
                        <a:pt x="1041" y="288"/>
                        <a:pt x="1041" y="288"/>
                        <a:pt x="1041" y="288"/>
                      </a:cubicBezTo>
                      <a:cubicBezTo>
                        <a:pt x="1039" y="287"/>
                        <a:pt x="1039" y="287"/>
                        <a:pt x="1039" y="287"/>
                      </a:cubicBezTo>
                      <a:cubicBezTo>
                        <a:pt x="1035" y="285"/>
                        <a:pt x="1035" y="285"/>
                        <a:pt x="1035" y="285"/>
                      </a:cubicBezTo>
                      <a:cubicBezTo>
                        <a:pt x="1031" y="285"/>
                        <a:pt x="1031" y="285"/>
                        <a:pt x="1031" y="285"/>
                      </a:cubicBezTo>
                      <a:cubicBezTo>
                        <a:pt x="1028" y="282"/>
                        <a:pt x="1028" y="282"/>
                        <a:pt x="1028" y="282"/>
                      </a:cubicBezTo>
                      <a:cubicBezTo>
                        <a:pt x="1024" y="277"/>
                        <a:pt x="1024" y="277"/>
                        <a:pt x="1024" y="277"/>
                      </a:cubicBezTo>
                      <a:cubicBezTo>
                        <a:pt x="1020" y="275"/>
                        <a:pt x="1020" y="275"/>
                        <a:pt x="1020" y="275"/>
                      </a:cubicBezTo>
                      <a:cubicBezTo>
                        <a:pt x="1016" y="273"/>
                        <a:pt x="1016" y="273"/>
                        <a:pt x="1016" y="273"/>
                      </a:cubicBezTo>
                      <a:cubicBezTo>
                        <a:pt x="1009" y="269"/>
                        <a:pt x="1009" y="269"/>
                        <a:pt x="1009" y="269"/>
                      </a:cubicBezTo>
                      <a:cubicBezTo>
                        <a:pt x="994" y="254"/>
                        <a:pt x="994" y="254"/>
                        <a:pt x="994" y="254"/>
                      </a:cubicBezTo>
                      <a:cubicBezTo>
                        <a:pt x="987" y="248"/>
                        <a:pt x="987" y="248"/>
                        <a:pt x="987" y="248"/>
                      </a:cubicBezTo>
                      <a:cubicBezTo>
                        <a:pt x="980" y="243"/>
                        <a:pt x="980" y="243"/>
                        <a:pt x="980" y="243"/>
                      </a:cubicBezTo>
                      <a:cubicBezTo>
                        <a:pt x="970" y="237"/>
                        <a:pt x="970" y="237"/>
                        <a:pt x="970" y="237"/>
                      </a:cubicBezTo>
                      <a:cubicBezTo>
                        <a:pt x="964" y="232"/>
                        <a:pt x="964" y="232"/>
                        <a:pt x="964" y="232"/>
                      </a:cubicBezTo>
                      <a:cubicBezTo>
                        <a:pt x="958" y="229"/>
                        <a:pt x="958" y="229"/>
                        <a:pt x="958" y="229"/>
                      </a:cubicBezTo>
                      <a:cubicBezTo>
                        <a:pt x="952" y="227"/>
                        <a:pt x="952" y="227"/>
                        <a:pt x="952" y="227"/>
                      </a:cubicBezTo>
                      <a:cubicBezTo>
                        <a:pt x="925" y="227"/>
                        <a:pt x="925" y="227"/>
                        <a:pt x="925" y="227"/>
                      </a:cubicBezTo>
                      <a:cubicBezTo>
                        <a:pt x="914" y="229"/>
                        <a:pt x="897" y="227"/>
                        <a:pt x="886" y="224"/>
                      </a:cubicBezTo>
                      <a:cubicBezTo>
                        <a:pt x="859" y="215"/>
                        <a:pt x="859" y="215"/>
                        <a:pt x="859" y="215"/>
                      </a:cubicBezTo>
                      <a:cubicBezTo>
                        <a:pt x="854" y="215"/>
                        <a:pt x="854" y="215"/>
                        <a:pt x="854" y="215"/>
                      </a:cubicBezTo>
                      <a:cubicBezTo>
                        <a:pt x="852" y="215"/>
                        <a:pt x="852" y="215"/>
                        <a:pt x="852" y="215"/>
                      </a:cubicBezTo>
                      <a:cubicBezTo>
                        <a:pt x="850" y="211"/>
                        <a:pt x="850" y="211"/>
                        <a:pt x="850" y="211"/>
                      </a:cubicBezTo>
                      <a:cubicBezTo>
                        <a:pt x="845" y="213"/>
                        <a:pt x="845" y="213"/>
                        <a:pt x="845" y="213"/>
                      </a:cubicBezTo>
                      <a:cubicBezTo>
                        <a:pt x="842" y="216"/>
                        <a:pt x="842" y="216"/>
                        <a:pt x="842" y="216"/>
                      </a:cubicBezTo>
                      <a:cubicBezTo>
                        <a:pt x="837" y="218"/>
                        <a:pt x="837" y="218"/>
                        <a:pt x="837" y="218"/>
                      </a:cubicBezTo>
                      <a:cubicBezTo>
                        <a:pt x="830" y="221"/>
                        <a:pt x="830" y="221"/>
                        <a:pt x="830" y="221"/>
                      </a:cubicBezTo>
                      <a:cubicBezTo>
                        <a:pt x="825" y="221"/>
                        <a:pt x="825" y="221"/>
                        <a:pt x="825" y="221"/>
                      </a:cubicBezTo>
                      <a:cubicBezTo>
                        <a:pt x="824" y="219"/>
                        <a:pt x="824" y="219"/>
                        <a:pt x="824" y="219"/>
                      </a:cubicBezTo>
                      <a:cubicBezTo>
                        <a:pt x="825" y="216"/>
                        <a:pt x="825" y="216"/>
                        <a:pt x="825" y="216"/>
                      </a:cubicBezTo>
                      <a:cubicBezTo>
                        <a:pt x="828" y="212"/>
                        <a:pt x="828" y="212"/>
                        <a:pt x="828" y="212"/>
                      </a:cubicBezTo>
                      <a:cubicBezTo>
                        <a:pt x="829" y="210"/>
                        <a:pt x="829" y="210"/>
                        <a:pt x="829" y="210"/>
                      </a:cubicBezTo>
                      <a:cubicBezTo>
                        <a:pt x="827" y="207"/>
                        <a:pt x="827" y="207"/>
                        <a:pt x="827" y="207"/>
                      </a:cubicBezTo>
                      <a:cubicBezTo>
                        <a:pt x="825" y="206"/>
                        <a:pt x="825" y="206"/>
                        <a:pt x="825" y="206"/>
                      </a:cubicBezTo>
                      <a:cubicBezTo>
                        <a:pt x="823" y="206"/>
                        <a:pt x="823" y="206"/>
                        <a:pt x="823" y="206"/>
                      </a:cubicBezTo>
                      <a:cubicBezTo>
                        <a:pt x="821" y="207"/>
                        <a:pt x="821" y="207"/>
                        <a:pt x="821" y="207"/>
                      </a:cubicBezTo>
                      <a:cubicBezTo>
                        <a:pt x="820" y="207"/>
                        <a:pt x="820" y="207"/>
                        <a:pt x="820" y="207"/>
                      </a:cubicBezTo>
                      <a:cubicBezTo>
                        <a:pt x="819" y="206"/>
                        <a:pt x="819" y="206"/>
                        <a:pt x="819" y="206"/>
                      </a:cubicBezTo>
                      <a:cubicBezTo>
                        <a:pt x="819" y="204"/>
                        <a:pt x="819" y="204"/>
                        <a:pt x="819" y="204"/>
                      </a:cubicBezTo>
                      <a:cubicBezTo>
                        <a:pt x="821" y="203"/>
                        <a:pt x="821" y="203"/>
                        <a:pt x="821" y="203"/>
                      </a:cubicBezTo>
                      <a:cubicBezTo>
                        <a:pt x="822" y="198"/>
                        <a:pt x="822" y="198"/>
                        <a:pt x="822" y="198"/>
                      </a:cubicBezTo>
                      <a:cubicBezTo>
                        <a:pt x="818" y="192"/>
                        <a:pt x="818" y="192"/>
                        <a:pt x="818" y="192"/>
                      </a:cubicBezTo>
                      <a:cubicBezTo>
                        <a:pt x="812" y="187"/>
                        <a:pt x="812" y="187"/>
                        <a:pt x="812" y="187"/>
                      </a:cubicBezTo>
                      <a:cubicBezTo>
                        <a:pt x="809" y="188"/>
                        <a:pt x="809" y="188"/>
                        <a:pt x="809" y="188"/>
                      </a:cubicBezTo>
                      <a:cubicBezTo>
                        <a:pt x="807" y="189"/>
                        <a:pt x="807" y="189"/>
                        <a:pt x="807" y="189"/>
                      </a:cubicBezTo>
                      <a:cubicBezTo>
                        <a:pt x="804" y="192"/>
                        <a:pt x="804" y="192"/>
                        <a:pt x="804" y="192"/>
                      </a:cubicBezTo>
                      <a:cubicBezTo>
                        <a:pt x="800" y="193"/>
                        <a:pt x="800" y="193"/>
                        <a:pt x="800" y="193"/>
                      </a:cubicBezTo>
                      <a:cubicBezTo>
                        <a:pt x="800" y="189"/>
                        <a:pt x="800" y="189"/>
                        <a:pt x="800" y="189"/>
                      </a:cubicBezTo>
                      <a:cubicBezTo>
                        <a:pt x="799" y="186"/>
                        <a:pt x="799" y="186"/>
                        <a:pt x="799" y="186"/>
                      </a:cubicBezTo>
                      <a:cubicBezTo>
                        <a:pt x="796" y="182"/>
                        <a:pt x="796" y="182"/>
                        <a:pt x="796" y="182"/>
                      </a:cubicBezTo>
                      <a:cubicBezTo>
                        <a:pt x="789" y="180"/>
                        <a:pt x="789" y="180"/>
                        <a:pt x="789" y="180"/>
                      </a:cubicBezTo>
                      <a:cubicBezTo>
                        <a:pt x="784" y="177"/>
                        <a:pt x="784" y="177"/>
                        <a:pt x="784" y="177"/>
                      </a:cubicBezTo>
                      <a:cubicBezTo>
                        <a:pt x="779" y="177"/>
                        <a:pt x="779" y="177"/>
                        <a:pt x="779" y="177"/>
                      </a:cubicBezTo>
                      <a:cubicBezTo>
                        <a:pt x="776" y="174"/>
                        <a:pt x="776" y="174"/>
                        <a:pt x="776" y="174"/>
                      </a:cubicBezTo>
                      <a:cubicBezTo>
                        <a:pt x="769" y="174"/>
                        <a:pt x="769" y="174"/>
                        <a:pt x="769" y="174"/>
                      </a:cubicBezTo>
                      <a:cubicBezTo>
                        <a:pt x="766" y="173"/>
                        <a:pt x="766" y="173"/>
                        <a:pt x="766" y="173"/>
                      </a:cubicBezTo>
                      <a:cubicBezTo>
                        <a:pt x="750" y="164"/>
                        <a:pt x="750" y="164"/>
                        <a:pt x="750" y="164"/>
                      </a:cubicBezTo>
                      <a:cubicBezTo>
                        <a:pt x="744" y="163"/>
                        <a:pt x="744" y="163"/>
                        <a:pt x="744" y="163"/>
                      </a:cubicBezTo>
                      <a:cubicBezTo>
                        <a:pt x="729" y="163"/>
                        <a:pt x="729" y="163"/>
                        <a:pt x="729" y="163"/>
                      </a:cubicBezTo>
                      <a:cubicBezTo>
                        <a:pt x="725" y="166"/>
                        <a:pt x="725" y="166"/>
                        <a:pt x="725" y="166"/>
                      </a:cubicBezTo>
                      <a:cubicBezTo>
                        <a:pt x="721" y="173"/>
                        <a:pt x="721" y="173"/>
                        <a:pt x="721" y="173"/>
                      </a:cubicBezTo>
                      <a:cubicBezTo>
                        <a:pt x="718" y="175"/>
                        <a:pt x="718" y="175"/>
                        <a:pt x="718" y="175"/>
                      </a:cubicBezTo>
                      <a:cubicBezTo>
                        <a:pt x="716" y="179"/>
                        <a:pt x="716" y="179"/>
                        <a:pt x="716" y="179"/>
                      </a:cubicBezTo>
                      <a:cubicBezTo>
                        <a:pt x="715" y="183"/>
                        <a:pt x="715" y="183"/>
                        <a:pt x="715" y="183"/>
                      </a:cubicBezTo>
                      <a:cubicBezTo>
                        <a:pt x="713" y="187"/>
                        <a:pt x="713" y="187"/>
                        <a:pt x="713" y="187"/>
                      </a:cubicBezTo>
                      <a:cubicBezTo>
                        <a:pt x="708" y="187"/>
                        <a:pt x="708" y="187"/>
                        <a:pt x="708" y="187"/>
                      </a:cubicBezTo>
                      <a:cubicBezTo>
                        <a:pt x="703" y="189"/>
                        <a:pt x="703" y="189"/>
                        <a:pt x="703" y="189"/>
                      </a:cubicBezTo>
                      <a:cubicBezTo>
                        <a:pt x="702" y="190"/>
                        <a:pt x="702" y="190"/>
                        <a:pt x="702" y="190"/>
                      </a:cubicBezTo>
                      <a:cubicBezTo>
                        <a:pt x="699" y="192"/>
                        <a:pt x="699" y="192"/>
                        <a:pt x="699" y="192"/>
                      </a:cubicBezTo>
                      <a:cubicBezTo>
                        <a:pt x="695" y="202"/>
                        <a:pt x="695" y="202"/>
                        <a:pt x="695" y="202"/>
                      </a:cubicBezTo>
                      <a:cubicBezTo>
                        <a:pt x="693" y="206"/>
                        <a:pt x="693" y="206"/>
                        <a:pt x="693" y="206"/>
                      </a:cubicBezTo>
                      <a:cubicBezTo>
                        <a:pt x="692" y="207"/>
                        <a:pt x="692" y="207"/>
                        <a:pt x="692" y="207"/>
                      </a:cubicBezTo>
                      <a:cubicBezTo>
                        <a:pt x="691" y="208"/>
                        <a:pt x="691" y="208"/>
                        <a:pt x="691" y="208"/>
                      </a:cubicBezTo>
                      <a:cubicBezTo>
                        <a:pt x="690" y="214"/>
                        <a:pt x="690" y="214"/>
                        <a:pt x="690" y="214"/>
                      </a:cubicBezTo>
                      <a:cubicBezTo>
                        <a:pt x="688" y="214"/>
                        <a:pt x="688" y="214"/>
                        <a:pt x="688" y="214"/>
                      </a:cubicBezTo>
                      <a:cubicBezTo>
                        <a:pt x="688" y="214"/>
                        <a:pt x="688" y="214"/>
                        <a:pt x="688" y="214"/>
                      </a:cubicBezTo>
                      <a:cubicBezTo>
                        <a:pt x="687" y="211"/>
                        <a:pt x="687" y="211"/>
                        <a:pt x="687" y="211"/>
                      </a:cubicBezTo>
                      <a:cubicBezTo>
                        <a:pt x="687" y="205"/>
                        <a:pt x="687" y="205"/>
                        <a:pt x="687" y="205"/>
                      </a:cubicBezTo>
                      <a:cubicBezTo>
                        <a:pt x="688" y="197"/>
                        <a:pt x="688" y="197"/>
                        <a:pt x="688" y="197"/>
                      </a:cubicBezTo>
                      <a:cubicBezTo>
                        <a:pt x="687" y="197"/>
                        <a:pt x="687" y="197"/>
                        <a:pt x="687" y="197"/>
                      </a:cubicBezTo>
                      <a:cubicBezTo>
                        <a:pt x="683" y="197"/>
                        <a:pt x="683" y="197"/>
                        <a:pt x="683" y="197"/>
                      </a:cubicBezTo>
                      <a:cubicBezTo>
                        <a:pt x="679" y="199"/>
                        <a:pt x="679" y="199"/>
                        <a:pt x="679" y="199"/>
                      </a:cubicBezTo>
                      <a:cubicBezTo>
                        <a:pt x="675" y="198"/>
                        <a:pt x="675" y="198"/>
                        <a:pt x="675" y="198"/>
                      </a:cubicBezTo>
                      <a:cubicBezTo>
                        <a:pt x="663" y="199"/>
                        <a:pt x="663" y="199"/>
                        <a:pt x="663" y="199"/>
                      </a:cubicBezTo>
                      <a:cubicBezTo>
                        <a:pt x="659" y="198"/>
                        <a:pt x="659" y="198"/>
                        <a:pt x="659" y="198"/>
                      </a:cubicBezTo>
                      <a:cubicBezTo>
                        <a:pt x="658" y="199"/>
                        <a:pt x="658" y="199"/>
                        <a:pt x="658" y="199"/>
                      </a:cubicBezTo>
                      <a:cubicBezTo>
                        <a:pt x="655" y="199"/>
                        <a:pt x="655" y="199"/>
                        <a:pt x="655" y="199"/>
                      </a:cubicBezTo>
                      <a:cubicBezTo>
                        <a:pt x="654" y="198"/>
                        <a:pt x="654" y="198"/>
                        <a:pt x="654" y="198"/>
                      </a:cubicBezTo>
                      <a:cubicBezTo>
                        <a:pt x="651" y="198"/>
                        <a:pt x="651" y="198"/>
                        <a:pt x="651" y="198"/>
                      </a:cubicBezTo>
                      <a:cubicBezTo>
                        <a:pt x="643" y="200"/>
                        <a:pt x="643" y="200"/>
                        <a:pt x="643" y="200"/>
                      </a:cubicBezTo>
                      <a:cubicBezTo>
                        <a:pt x="640" y="200"/>
                        <a:pt x="640" y="200"/>
                        <a:pt x="640" y="200"/>
                      </a:cubicBezTo>
                      <a:cubicBezTo>
                        <a:pt x="633" y="198"/>
                        <a:pt x="633" y="198"/>
                        <a:pt x="633" y="198"/>
                      </a:cubicBezTo>
                      <a:cubicBezTo>
                        <a:pt x="632" y="198"/>
                        <a:pt x="632" y="198"/>
                        <a:pt x="632" y="198"/>
                      </a:cubicBezTo>
                      <a:cubicBezTo>
                        <a:pt x="631" y="199"/>
                        <a:pt x="631" y="199"/>
                        <a:pt x="631" y="199"/>
                      </a:cubicBezTo>
                      <a:cubicBezTo>
                        <a:pt x="629" y="203"/>
                        <a:pt x="629" y="203"/>
                        <a:pt x="629" y="203"/>
                      </a:cubicBezTo>
                      <a:cubicBezTo>
                        <a:pt x="629" y="204"/>
                        <a:pt x="629" y="204"/>
                        <a:pt x="629" y="204"/>
                      </a:cubicBezTo>
                      <a:cubicBezTo>
                        <a:pt x="627" y="203"/>
                        <a:pt x="627" y="203"/>
                        <a:pt x="627" y="203"/>
                      </a:cubicBezTo>
                      <a:cubicBezTo>
                        <a:pt x="627" y="199"/>
                        <a:pt x="627" y="199"/>
                        <a:pt x="627" y="199"/>
                      </a:cubicBezTo>
                      <a:cubicBezTo>
                        <a:pt x="627" y="198"/>
                        <a:pt x="627" y="198"/>
                        <a:pt x="627" y="198"/>
                      </a:cubicBezTo>
                      <a:cubicBezTo>
                        <a:pt x="631" y="195"/>
                        <a:pt x="631" y="195"/>
                        <a:pt x="631" y="195"/>
                      </a:cubicBezTo>
                      <a:cubicBezTo>
                        <a:pt x="634" y="195"/>
                        <a:pt x="634" y="195"/>
                        <a:pt x="634" y="195"/>
                      </a:cubicBezTo>
                      <a:cubicBezTo>
                        <a:pt x="638" y="197"/>
                        <a:pt x="638" y="197"/>
                        <a:pt x="638" y="197"/>
                      </a:cubicBezTo>
                      <a:cubicBezTo>
                        <a:pt x="644" y="197"/>
                        <a:pt x="644" y="197"/>
                        <a:pt x="644" y="197"/>
                      </a:cubicBezTo>
                      <a:cubicBezTo>
                        <a:pt x="649" y="196"/>
                        <a:pt x="649" y="196"/>
                        <a:pt x="649" y="196"/>
                      </a:cubicBezTo>
                      <a:cubicBezTo>
                        <a:pt x="651" y="194"/>
                        <a:pt x="651" y="194"/>
                        <a:pt x="651" y="194"/>
                      </a:cubicBezTo>
                      <a:cubicBezTo>
                        <a:pt x="651" y="193"/>
                        <a:pt x="651" y="193"/>
                        <a:pt x="651" y="193"/>
                      </a:cubicBezTo>
                      <a:cubicBezTo>
                        <a:pt x="651" y="181"/>
                        <a:pt x="651" y="181"/>
                        <a:pt x="651" y="181"/>
                      </a:cubicBezTo>
                      <a:cubicBezTo>
                        <a:pt x="651" y="181"/>
                        <a:pt x="651" y="181"/>
                        <a:pt x="651" y="181"/>
                      </a:cubicBezTo>
                      <a:cubicBezTo>
                        <a:pt x="648" y="181"/>
                        <a:pt x="648" y="181"/>
                        <a:pt x="648" y="181"/>
                      </a:cubicBezTo>
                      <a:cubicBezTo>
                        <a:pt x="647" y="179"/>
                        <a:pt x="647" y="179"/>
                        <a:pt x="647" y="179"/>
                      </a:cubicBezTo>
                      <a:cubicBezTo>
                        <a:pt x="644" y="177"/>
                        <a:pt x="644" y="177"/>
                        <a:pt x="644" y="177"/>
                      </a:cubicBezTo>
                      <a:cubicBezTo>
                        <a:pt x="643" y="176"/>
                        <a:pt x="643" y="176"/>
                        <a:pt x="643" y="176"/>
                      </a:cubicBezTo>
                      <a:cubicBezTo>
                        <a:pt x="643" y="174"/>
                        <a:pt x="643" y="174"/>
                        <a:pt x="643" y="174"/>
                      </a:cubicBezTo>
                      <a:cubicBezTo>
                        <a:pt x="646" y="173"/>
                        <a:pt x="646" y="173"/>
                        <a:pt x="646" y="173"/>
                      </a:cubicBezTo>
                      <a:cubicBezTo>
                        <a:pt x="648" y="171"/>
                        <a:pt x="648" y="171"/>
                        <a:pt x="648" y="171"/>
                      </a:cubicBezTo>
                      <a:cubicBezTo>
                        <a:pt x="649" y="169"/>
                        <a:pt x="649" y="169"/>
                        <a:pt x="649" y="169"/>
                      </a:cubicBezTo>
                      <a:cubicBezTo>
                        <a:pt x="646" y="169"/>
                        <a:pt x="646" y="169"/>
                        <a:pt x="646" y="169"/>
                      </a:cubicBezTo>
                      <a:cubicBezTo>
                        <a:pt x="644" y="169"/>
                        <a:pt x="644" y="169"/>
                        <a:pt x="644" y="169"/>
                      </a:cubicBezTo>
                      <a:cubicBezTo>
                        <a:pt x="642" y="169"/>
                        <a:pt x="642" y="169"/>
                        <a:pt x="642" y="169"/>
                      </a:cubicBezTo>
                      <a:cubicBezTo>
                        <a:pt x="639" y="174"/>
                        <a:pt x="639" y="174"/>
                        <a:pt x="639" y="174"/>
                      </a:cubicBezTo>
                      <a:cubicBezTo>
                        <a:pt x="638" y="178"/>
                        <a:pt x="638" y="178"/>
                        <a:pt x="638" y="178"/>
                      </a:cubicBezTo>
                      <a:cubicBezTo>
                        <a:pt x="633" y="178"/>
                        <a:pt x="633" y="178"/>
                        <a:pt x="633" y="178"/>
                      </a:cubicBezTo>
                      <a:cubicBezTo>
                        <a:pt x="632" y="177"/>
                        <a:pt x="632" y="177"/>
                        <a:pt x="632" y="177"/>
                      </a:cubicBezTo>
                      <a:cubicBezTo>
                        <a:pt x="632" y="175"/>
                        <a:pt x="632" y="175"/>
                        <a:pt x="632" y="175"/>
                      </a:cubicBezTo>
                      <a:cubicBezTo>
                        <a:pt x="632" y="167"/>
                        <a:pt x="632" y="167"/>
                        <a:pt x="632" y="167"/>
                      </a:cubicBezTo>
                      <a:cubicBezTo>
                        <a:pt x="630" y="162"/>
                        <a:pt x="630" y="162"/>
                        <a:pt x="630" y="162"/>
                      </a:cubicBezTo>
                      <a:cubicBezTo>
                        <a:pt x="630" y="158"/>
                        <a:pt x="630" y="158"/>
                        <a:pt x="630" y="158"/>
                      </a:cubicBezTo>
                      <a:cubicBezTo>
                        <a:pt x="631" y="156"/>
                        <a:pt x="631" y="156"/>
                        <a:pt x="631" y="156"/>
                      </a:cubicBezTo>
                      <a:cubicBezTo>
                        <a:pt x="634" y="153"/>
                        <a:pt x="634" y="153"/>
                        <a:pt x="634" y="153"/>
                      </a:cubicBezTo>
                      <a:cubicBezTo>
                        <a:pt x="636" y="149"/>
                        <a:pt x="636" y="149"/>
                        <a:pt x="636" y="149"/>
                      </a:cubicBezTo>
                      <a:cubicBezTo>
                        <a:pt x="641" y="144"/>
                        <a:pt x="641" y="144"/>
                        <a:pt x="641" y="144"/>
                      </a:cubicBezTo>
                      <a:cubicBezTo>
                        <a:pt x="648" y="137"/>
                        <a:pt x="648" y="137"/>
                        <a:pt x="648" y="137"/>
                      </a:cubicBezTo>
                      <a:cubicBezTo>
                        <a:pt x="657" y="130"/>
                        <a:pt x="657" y="130"/>
                        <a:pt x="657" y="130"/>
                      </a:cubicBezTo>
                      <a:cubicBezTo>
                        <a:pt x="661" y="123"/>
                        <a:pt x="661" y="123"/>
                        <a:pt x="661" y="123"/>
                      </a:cubicBezTo>
                      <a:cubicBezTo>
                        <a:pt x="664" y="122"/>
                        <a:pt x="664" y="122"/>
                        <a:pt x="664" y="122"/>
                      </a:cubicBezTo>
                      <a:cubicBezTo>
                        <a:pt x="667" y="119"/>
                        <a:pt x="667" y="119"/>
                        <a:pt x="667" y="119"/>
                      </a:cubicBezTo>
                      <a:cubicBezTo>
                        <a:pt x="668" y="114"/>
                        <a:pt x="668" y="114"/>
                        <a:pt x="668" y="114"/>
                      </a:cubicBezTo>
                      <a:cubicBezTo>
                        <a:pt x="668" y="111"/>
                        <a:pt x="668" y="111"/>
                        <a:pt x="668" y="111"/>
                      </a:cubicBezTo>
                      <a:cubicBezTo>
                        <a:pt x="672" y="102"/>
                        <a:pt x="672" y="102"/>
                        <a:pt x="672" y="102"/>
                      </a:cubicBezTo>
                      <a:cubicBezTo>
                        <a:pt x="672" y="100"/>
                        <a:pt x="672" y="100"/>
                        <a:pt x="672" y="100"/>
                      </a:cubicBezTo>
                      <a:cubicBezTo>
                        <a:pt x="670" y="98"/>
                        <a:pt x="670" y="98"/>
                        <a:pt x="670" y="98"/>
                      </a:cubicBezTo>
                      <a:cubicBezTo>
                        <a:pt x="666" y="98"/>
                        <a:pt x="666" y="98"/>
                        <a:pt x="666" y="98"/>
                      </a:cubicBezTo>
                      <a:cubicBezTo>
                        <a:pt x="658" y="96"/>
                        <a:pt x="658" y="96"/>
                        <a:pt x="658" y="96"/>
                      </a:cubicBezTo>
                      <a:cubicBezTo>
                        <a:pt x="655" y="89"/>
                        <a:pt x="655" y="89"/>
                        <a:pt x="655" y="89"/>
                      </a:cubicBezTo>
                      <a:cubicBezTo>
                        <a:pt x="651" y="78"/>
                        <a:pt x="651" y="78"/>
                        <a:pt x="651" y="78"/>
                      </a:cubicBezTo>
                      <a:cubicBezTo>
                        <a:pt x="651" y="77"/>
                        <a:pt x="651" y="77"/>
                        <a:pt x="651" y="77"/>
                      </a:cubicBezTo>
                      <a:cubicBezTo>
                        <a:pt x="649" y="71"/>
                        <a:pt x="649" y="71"/>
                        <a:pt x="649" y="71"/>
                      </a:cubicBezTo>
                      <a:cubicBezTo>
                        <a:pt x="647" y="66"/>
                        <a:pt x="647" y="66"/>
                        <a:pt x="647" y="66"/>
                      </a:cubicBezTo>
                      <a:cubicBezTo>
                        <a:pt x="645" y="59"/>
                        <a:pt x="645" y="59"/>
                        <a:pt x="645" y="59"/>
                      </a:cubicBezTo>
                      <a:cubicBezTo>
                        <a:pt x="643" y="54"/>
                        <a:pt x="643" y="54"/>
                        <a:pt x="643" y="54"/>
                      </a:cubicBezTo>
                      <a:cubicBezTo>
                        <a:pt x="641" y="46"/>
                        <a:pt x="641" y="46"/>
                        <a:pt x="641" y="46"/>
                      </a:cubicBezTo>
                      <a:cubicBezTo>
                        <a:pt x="641" y="41"/>
                        <a:pt x="641" y="41"/>
                        <a:pt x="641" y="41"/>
                      </a:cubicBezTo>
                      <a:cubicBezTo>
                        <a:pt x="638" y="35"/>
                        <a:pt x="638" y="35"/>
                        <a:pt x="638" y="35"/>
                      </a:cubicBezTo>
                      <a:cubicBezTo>
                        <a:pt x="633" y="29"/>
                        <a:pt x="633" y="29"/>
                        <a:pt x="633" y="29"/>
                      </a:cubicBezTo>
                      <a:cubicBezTo>
                        <a:pt x="631" y="27"/>
                        <a:pt x="631" y="27"/>
                        <a:pt x="631" y="27"/>
                      </a:cubicBezTo>
                      <a:cubicBezTo>
                        <a:pt x="629" y="28"/>
                        <a:pt x="629" y="28"/>
                        <a:pt x="629" y="28"/>
                      </a:cubicBezTo>
                      <a:cubicBezTo>
                        <a:pt x="628" y="31"/>
                        <a:pt x="628" y="31"/>
                        <a:pt x="628" y="31"/>
                      </a:cubicBezTo>
                      <a:cubicBezTo>
                        <a:pt x="626" y="32"/>
                        <a:pt x="626" y="32"/>
                        <a:pt x="626" y="32"/>
                      </a:cubicBezTo>
                      <a:cubicBezTo>
                        <a:pt x="619" y="39"/>
                        <a:pt x="619" y="39"/>
                        <a:pt x="619" y="39"/>
                      </a:cubicBezTo>
                      <a:cubicBezTo>
                        <a:pt x="617" y="43"/>
                        <a:pt x="617" y="43"/>
                        <a:pt x="617" y="43"/>
                      </a:cubicBezTo>
                      <a:cubicBezTo>
                        <a:pt x="611" y="52"/>
                        <a:pt x="611" y="52"/>
                        <a:pt x="611" y="52"/>
                      </a:cubicBezTo>
                      <a:cubicBezTo>
                        <a:pt x="606" y="58"/>
                        <a:pt x="606" y="58"/>
                        <a:pt x="606" y="58"/>
                      </a:cubicBezTo>
                      <a:cubicBezTo>
                        <a:pt x="604" y="62"/>
                        <a:pt x="604" y="62"/>
                        <a:pt x="604" y="62"/>
                      </a:cubicBezTo>
                      <a:cubicBezTo>
                        <a:pt x="599" y="73"/>
                        <a:pt x="599" y="73"/>
                        <a:pt x="599" y="73"/>
                      </a:cubicBezTo>
                      <a:cubicBezTo>
                        <a:pt x="586" y="85"/>
                        <a:pt x="586" y="85"/>
                        <a:pt x="586" y="85"/>
                      </a:cubicBezTo>
                      <a:cubicBezTo>
                        <a:pt x="584" y="87"/>
                        <a:pt x="584" y="87"/>
                        <a:pt x="584" y="87"/>
                      </a:cubicBezTo>
                      <a:cubicBezTo>
                        <a:pt x="582" y="88"/>
                        <a:pt x="582" y="88"/>
                        <a:pt x="582" y="88"/>
                      </a:cubicBezTo>
                      <a:cubicBezTo>
                        <a:pt x="576" y="88"/>
                        <a:pt x="576" y="88"/>
                        <a:pt x="576" y="88"/>
                      </a:cubicBezTo>
                      <a:cubicBezTo>
                        <a:pt x="573" y="86"/>
                        <a:pt x="573" y="86"/>
                        <a:pt x="573" y="86"/>
                      </a:cubicBezTo>
                      <a:cubicBezTo>
                        <a:pt x="570" y="86"/>
                        <a:pt x="570" y="86"/>
                        <a:pt x="570" y="86"/>
                      </a:cubicBezTo>
                      <a:cubicBezTo>
                        <a:pt x="568" y="87"/>
                        <a:pt x="568" y="87"/>
                        <a:pt x="568" y="87"/>
                      </a:cubicBezTo>
                      <a:cubicBezTo>
                        <a:pt x="560" y="91"/>
                        <a:pt x="560" y="91"/>
                        <a:pt x="560" y="91"/>
                      </a:cubicBezTo>
                      <a:cubicBezTo>
                        <a:pt x="557" y="91"/>
                        <a:pt x="557" y="91"/>
                        <a:pt x="557" y="91"/>
                      </a:cubicBezTo>
                      <a:cubicBezTo>
                        <a:pt x="555" y="90"/>
                        <a:pt x="555" y="90"/>
                        <a:pt x="555" y="90"/>
                      </a:cubicBezTo>
                      <a:cubicBezTo>
                        <a:pt x="550" y="87"/>
                        <a:pt x="550" y="87"/>
                        <a:pt x="550" y="87"/>
                      </a:cubicBezTo>
                      <a:cubicBezTo>
                        <a:pt x="545" y="81"/>
                        <a:pt x="545" y="81"/>
                        <a:pt x="545" y="81"/>
                      </a:cubicBezTo>
                      <a:cubicBezTo>
                        <a:pt x="542" y="81"/>
                        <a:pt x="542" y="81"/>
                        <a:pt x="542" y="81"/>
                      </a:cubicBezTo>
                      <a:cubicBezTo>
                        <a:pt x="540" y="80"/>
                        <a:pt x="540" y="80"/>
                        <a:pt x="540" y="80"/>
                      </a:cubicBezTo>
                      <a:cubicBezTo>
                        <a:pt x="530" y="76"/>
                        <a:pt x="530" y="76"/>
                        <a:pt x="530" y="76"/>
                      </a:cubicBezTo>
                      <a:cubicBezTo>
                        <a:pt x="518" y="79"/>
                        <a:pt x="518" y="79"/>
                        <a:pt x="518" y="79"/>
                      </a:cubicBezTo>
                      <a:cubicBezTo>
                        <a:pt x="516" y="79"/>
                        <a:pt x="516" y="79"/>
                        <a:pt x="516" y="79"/>
                      </a:cubicBezTo>
                      <a:cubicBezTo>
                        <a:pt x="511" y="78"/>
                        <a:pt x="511" y="78"/>
                        <a:pt x="511" y="78"/>
                      </a:cubicBezTo>
                      <a:cubicBezTo>
                        <a:pt x="508" y="78"/>
                        <a:pt x="508" y="78"/>
                        <a:pt x="508" y="78"/>
                      </a:cubicBezTo>
                      <a:cubicBezTo>
                        <a:pt x="505" y="79"/>
                        <a:pt x="505" y="79"/>
                        <a:pt x="505" y="79"/>
                      </a:cubicBezTo>
                      <a:cubicBezTo>
                        <a:pt x="505" y="92"/>
                        <a:pt x="505" y="92"/>
                        <a:pt x="505" y="92"/>
                      </a:cubicBezTo>
                      <a:cubicBezTo>
                        <a:pt x="503" y="93"/>
                        <a:pt x="503" y="93"/>
                        <a:pt x="503" y="93"/>
                      </a:cubicBezTo>
                      <a:cubicBezTo>
                        <a:pt x="495" y="93"/>
                        <a:pt x="495" y="93"/>
                        <a:pt x="495" y="93"/>
                      </a:cubicBezTo>
                      <a:cubicBezTo>
                        <a:pt x="488" y="91"/>
                        <a:pt x="488" y="91"/>
                        <a:pt x="488" y="91"/>
                      </a:cubicBezTo>
                      <a:cubicBezTo>
                        <a:pt x="483" y="92"/>
                        <a:pt x="483" y="92"/>
                        <a:pt x="483" y="92"/>
                      </a:cubicBezTo>
                      <a:cubicBezTo>
                        <a:pt x="475" y="92"/>
                        <a:pt x="475" y="92"/>
                        <a:pt x="475" y="92"/>
                      </a:cubicBezTo>
                      <a:cubicBezTo>
                        <a:pt x="472" y="91"/>
                        <a:pt x="472" y="91"/>
                        <a:pt x="472" y="91"/>
                      </a:cubicBezTo>
                      <a:cubicBezTo>
                        <a:pt x="472" y="91"/>
                        <a:pt x="472" y="91"/>
                        <a:pt x="472" y="91"/>
                      </a:cubicBezTo>
                      <a:cubicBezTo>
                        <a:pt x="470" y="90"/>
                        <a:pt x="470" y="90"/>
                        <a:pt x="470" y="90"/>
                      </a:cubicBezTo>
                      <a:cubicBezTo>
                        <a:pt x="467" y="90"/>
                        <a:pt x="467" y="90"/>
                        <a:pt x="467" y="90"/>
                      </a:cubicBezTo>
                      <a:cubicBezTo>
                        <a:pt x="462" y="93"/>
                        <a:pt x="462" y="93"/>
                        <a:pt x="462" y="93"/>
                      </a:cubicBezTo>
                      <a:cubicBezTo>
                        <a:pt x="457" y="98"/>
                        <a:pt x="457" y="98"/>
                        <a:pt x="457" y="98"/>
                      </a:cubicBezTo>
                      <a:cubicBezTo>
                        <a:pt x="450" y="98"/>
                        <a:pt x="450" y="98"/>
                        <a:pt x="450" y="98"/>
                      </a:cubicBezTo>
                      <a:cubicBezTo>
                        <a:pt x="446" y="100"/>
                        <a:pt x="446" y="100"/>
                        <a:pt x="446" y="100"/>
                      </a:cubicBezTo>
                      <a:cubicBezTo>
                        <a:pt x="443" y="103"/>
                        <a:pt x="443" y="103"/>
                        <a:pt x="443" y="103"/>
                      </a:cubicBezTo>
                      <a:cubicBezTo>
                        <a:pt x="438" y="103"/>
                        <a:pt x="438" y="103"/>
                        <a:pt x="438" y="103"/>
                      </a:cubicBezTo>
                      <a:cubicBezTo>
                        <a:pt x="433" y="104"/>
                        <a:pt x="433" y="104"/>
                        <a:pt x="433" y="104"/>
                      </a:cubicBezTo>
                      <a:cubicBezTo>
                        <a:pt x="430" y="108"/>
                        <a:pt x="430" y="108"/>
                        <a:pt x="430" y="108"/>
                      </a:cubicBezTo>
                      <a:cubicBezTo>
                        <a:pt x="427" y="110"/>
                        <a:pt x="427" y="110"/>
                        <a:pt x="427" y="110"/>
                      </a:cubicBezTo>
                      <a:cubicBezTo>
                        <a:pt x="421" y="110"/>
                        <a:pt x="421" y="110"/>
                        <a:pt x="421" y="110"/>
                      </a:cubicBezTo>
                      <a:cubicBezTo>
                        <a:pt x="416" y="108"/>
                        <a:pt x="416" y="108"/>
                        <a:pt x="416" y="108"/>
                      </a:cubicBezTo>
                      <a:cubicBezTo>
                        <a:pt x="408" y="104"/>
                        <a:pt x="408" y="104"/>
                        <a:pt x="408" y="104"/>
                      </a:cubicBezTo>
                      <a:cubicBezTo>
                        <a:pt x="405" y="101"/>
                        <a:pt x="405" y="101"/>
                        <a:pt x="405" y="101"/>
                      </a:cubicBezTo>
                      <a:cubicBezTo>
                        <a:pt x="403" y="98"/>
                        <a:pt x="403" y="98"/>
                        <a:pt x="403" y="98"/>
                      </a:cubicBezTo>
                      <a:cubicBezTo>
                        <a:pt x="401" y="97"/>
                        <a:pt x="401" y="97"/>
                        <a:pt x="401" y="97"/>
                      </a:cubicBezTo>
                      <a:cubicBezTo>
                        <a:pt x="399" y="95"/>
                        <a:pt x="399" y="95"/>
                        <a:pt x="399" y="95"/>
                      </a:cubicBezTo>
                      <a:cubicBezTo>
                        <a:pt x="398" y="93"/>
                        <a:pt x="398" y="93"/>
                        <a:pt x="398" y="93"/>
                      </a:cubicBezTo>
                      <a:cubicBezTo>
                        <a:pt x="399" y="87"/>
                        <a:pt x="399" y="87"/>
                        <a:pt x="399" y="87"/>
                      </a:cubicBezTo>
                      <a:cubicBezTo>
                        <a:pt x="398" y="83"/>
                        <a:pt x="398" y="83"/>
                        <a:pt x="398" y="83"/>
                      </a:cubicBezTo>
                      <a:cubicBezTo>
                        <a:pt x="393" y="77"/>
                        <a:pt x="393" y="77"/>
                        <a:pt x="393" y="77"/>
                      </a:cubicBezTo>
                      <a:cubicBezTo>
                        <a:pt x="392" y="76"/>
                        <a:pt x="392" y="76"/>
                        <a:pt x="392" y="76"/>
                      </a:cubicBezTo>
                      <a:cubicBezTo>
                        <a:pt x="392" y="60"/>
                        <a:pt x="392" y="60"/>
                        <a:pt x="392" y="60"/>
                      </a:cubicBezTo>
                      <a:cubicBezTo>
                        <a:pt x="395" y="53"/>
                        <a:pt x="395" y="53"/>
                        <a:pt x="395" y="53"/>
                      </a:cubicBezTo>
                      <a:cubicBezTo>
                        <a:pt x="396" y="49"/>
                        <a:pt x="396" y="49"/>
                        <a:pt x="396" y="49"/>
                      </a:cubicBezTo>
                      <a:cubicBezTo>
                        <a:pt x="396" y="44"/>
                        <a:pt x="396" y="44"/>
                        <a:pt x="396" y="44"/>
                      </a:cubicBezTo>
                      <a:cubicBezTo>
                        <a:pt x="402" y="37"/>
                        <a:pt x="402" y="37"/>
                        <a:pt x="402" y="37"/>
                      </a:cubicBezTo>
                      <a:cubicBezTo>
                        <a:pt x="402" y="36"/>
                        <a:pt x="402" y="36"/>
                        <a:pt x="402" y="36"/>
                      </a:cubicBezTo>
                      <a:cubicBezTo>
                        <a:pt x="402" y="32"/>
                        <a:pt x="402" y="32"/>
                        <a:pt x="402" y="32"/>
                      </a:cubicBezTo>
                      <a:cubicBezTo>
                        <a:pt x="399" y="29"/>
                        <a:pt x="399" y="29"/>
                        <a:pt x="399" y="29"/>
                      </a:cubicBezTo>
                      <a:cubicBezTo>
                        <a:pt x="399" y="21"/>
                        <a:pt x="399" y="21"/>
                        <a:pt x="399" y="21"/>
                      </a:cubicBezTo>
                      <a:cubicBezTo>
                        <a:pt x="393" y="20"/>
                        <a:pt x="393" y="20"/>
                        <a:pt x="393" y="20"/>
                      </a:cubicBezTo>
                      <a:cubicBezTo>
                        <a:pt x="392" y="19"/>
                        <a:pt x="392" y="19"/>
                        <a:pt x="392" y="19"/>
                      </a:cubicBezTo>
                      <a:cubicBezTo>
                        <a:pt x="387" y="18"/>
                        <a:pt x="387" y="18"/>
                        <a:pt x="387" y="18"/>
                      </a:cubicBezTo>
                      <a:cubicBezTo>
                        <a:pt x="389" y="11"/>
                        <a:pt x="389" y="11"/>
                        <a:pt x="389" y="11"/>
                      </a:cubicBezTo>
                      <a:cubicBezTo>
                        <a:pt x="390" y="8"/>
                        <a:pt x="390" y="8"/>
                        <a:pt x="390" y="8"/>
                      </a:cubicBezTo>
                      <a:cubicBezTo>
                        <a:pt x="389" y="5"/>
                        <a:pt x="389" y="5"/>
                        <a:pt x="389" y="5"/>
                      </a:cubicBezTo>
                      <a:cubicBezTo>
                        <a:pt x="387" y="0"/>
                        <a:pt x="387" y="0"/>
                        <a:pt x="387" y="0"/>
                      </a:cubicBezTo>
                      <a:cubicBezTo>
                        <a:pt x="382" y="0"/>
                        <a:pt x="382" y="0"/>
                        <a:pt x="382" y="0"/>
                      </a:cubicBezTo>
                      <a:cubicBezTo>
                        <a:pt x="376" y="2"/>
                        <a:pt x="376" y="2"/>
                        <a:pt x="376" y="2"/>
                      </a:cubicBezTo>
                      <a:cubicBezTo>
                        <a:pt x="371" y="1"/>
                        <a:pt x="371" y="1"/>
                        <a:pt x="371" y="1"/>
                      </a:cubicBez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</p:grpSp>
          <p:sp>
            <p:nvSpPr>
              <p:cNvPr id="405" name="Freeform 846">
                <a:extLst>
                  <a:ext uri="{FF2B5EF4-FFF2-40B4-BE49-F238E27FC236}">
                    <a16:creationId xmlns:a16="http://schemas.microsoft.com/office/drawing/2014/main" id="{0773D4B3-D8A5-F843-4650-4F0785B1E432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3777155" y="4883127"/>
                <a:ext cx="258731" cy="378949"/>
              </a:xfrm>
              <a:custGeom>
                <a:avLst/>
                <a:gdLst>
                  <a:gd name="T0" fmla="*/ 162 w 350"/>
                  <a:gd name="T1" fmla="*/ 6 h 513"/>
                  <a:gd name="T2" fmla="*/ 170 w 350"/>
                  <a:gd name="T3" fmla="*/ 25 h 513"/>
                  <a:gd name="T4" fmla="*/ 144 w 350"/>
                  <a:gd name="T5" fmla="*/ 56 h 513"/>
                  <a:gd name="T6" fmla="*/ 104 w 350"/>
                  <a:gd name="T7" fmla="*/ 79 h 513"/>
                  <a:gd name="T8" fmla="*/ 86 w 350"/>
                  <a:gd name="T9" fmla="*/ 97 h 513"/>
                  <a:gd name="T10" fmla="*/ 80 w 350"/>
                  <a:gd name="T11" fmla="*/ 97 h 513"/>
                  <a:gd name="T12" fmla="*/ 70 w 350"/>
                  <a:gd name="T13" fmla="*/ 129 h 513"/>
                  <a:gd name="T14" fmla="*/ 49 w 350"/>
                  <a:gd name="T15" fmla="*/ 133 h 513"/>
                  <a:gd name="T16" fmla="*/ 36 w 350"/>
                  <a:gd name="T17" fmla="*/ 123 h 513"/>
                  <a:gd name="T18" fmla="*/ 21 w 350"/>
                  <a:gd name="T19" fmla="*/ 123 h 513"/>
                  <a:gd name="T20" fmla="*/ 26 w 350"/>
                  <a:gd name="T21" fmla="*/ 109 h 513"/>
                  <a:gd name="T22" fmla="*/ 25 w 350"/>
                  <a:gd name="T23" fmla="*/ 96 h 513"/>
                  <a:gd name="T24" fmla="*/ 1 w 350"/>
                  <a:gd name="T25" fmla="*/ 118 h 513"/>
                  <a:gd name="T26" fmla="*/ 4 w 350"/>
                  <a:gd name="T27" fmla="*/ 138 h 513"/>
                  <a:gd name="T28" fmla="*/ 10 w 350"/>
                  <a:gd name="T29" fmla="*/ 157 h 513"/>
                  <a:gd name="T30" fmla="*/ 25 w 350"/>
                  <a:gd name="T31" fmla="*/ 178 h 513"/>
                  <a:gd name="T32" fmla="*/ 45 w 350"/>
                  <a:gd name="T33" fmla="*/ 197 h 513"/>
                  <a:gd name="T34" fmla="*/ 71 w 350"/>
                  <a:gd name="T35" fmla="*/ 244 h 513"/>
                  <a:gd name="T36" fmla="*/ 96 w 350"/>
                  <a:gd name="T37" fmla="*/ 295 h 513"/>
                  <a:gd name="T38" fmla="*/ 108 w 350"/>
                  <a:gd name="T39" fmla="*/ 323 h 513"/>
                  <a:gd name="T40" fmla="*/ 130 w 350"/>
                  <a:gd name="T41" fmla="*/ 363 h 513"/>
                  <a:gd name="T42" fmla="*/ 136 w 350"/>
                  <a:gd name="T43" fmla="*/ 390 h 513"/>
                  <a:gd name="T44" fmla="*/ 152 w 350"/>
                  <a:gd name="T45" fmla="*/ 412 h 513"/>
                  <a:gd name="T46" fmla="*/ 199 w 350"/>
                  <a:gd name="T47" fmla="*/ 446 h 513"/>
                  <a:gd name="T48" fmla="*/ 246 w 350"/>
                  <a:gd name="T49" fmla="*/ 471 h 513"/>
                  <a:gd name="T50" fmla="*/ 272 w 350"/>
                  <a:gd name="T51" fmla="*/ 488 h 513"/>
                  <a:gd name="T52" fmla="*/ 298 w 350"/>
                  <a:gd name="T53" fmla="*/ 511 h 513"/>
                  <a:gd name="T54" fmla="*/ 316 w 350"/>
                  <a:gd name="T55" fmla="*/ 508 h 513"/>
                  <a:gd name="T56" fmla="*/ 325 w 350"/>
                  <a:gd name="T57" fmla="*/ 494 h 513"/>
                  <a:gd name="T58" fmla="*/ 331 w 350"/>
                  <a:gd name="T59" fmla="*/ 477 h 513"/>
                  <a:gd name="T60" fmla="*/ 339 w 350"/>
                  <a:gd name="T61" fmla="*/ 453 h 513"/>
                  <a:gd name="T62" fmla="*/ 332 w 350"/>
                  <a:gd name="T63" fmla="*/ 441 h 513"/>
                  <a:gd name="T64" fmla="*/ 339 w 350"/>
                  <a:gd name="T65" fmla="*/ 422 h 513"/>
                  <a:gd name="T66" fmla="*/ 342 w 350"/>
                  <a:gd name="T67" fmla="*/ 405 h 513"/>
                  <a:gd name="T68" fmla="*/ 343 w 350"/>
                  <a:gd name="T69" fmla="*/ 370 h 513"/>
                  <a:gd name="T70" fmla="*/ 350 w 350"/>
                  <a:gd name="T71" fmla="*/ 345 h 513"/>
                  <a:gd name="T72" fmla="*/ 312 w 350"/>
                  <a:gd name="T73" fmla="*/ 306 h 513"/>
                  <a:gd name="T74" fmla="*/ 302 w 350"/>
                  <a:gd name="T75" fmla="*/ 288 h 513"/>
                  <a:gd name="T76" fmla="*/ 295 w 350"/>
                  <a:gd name="T77" fmla="*/ 262 h 513"/>
                  <a:gd name="T78" fmla="*/ 256 w 350"/>
                  <a:gd name="T79" fmla="*/ 274 h 513"/>
                  <a:gd name="T80" fmla="*/ 239 w 350"/>
                  <a:gd name="T81" fmla="*/ 261 h 513"/>
                  <a:gd name="T82" fmla="*/ 230 w 350"/>
                  <a:gd name="T83" fmla="*/ 245 h 513"/>
                  <a:gd name="T84" fmla="*/ 215 w 350"/>
                  <a:gd name="T85" fmla="*/ 221 h 513"/>
                  <a:gd name="T86" fmla="*/ 218 w 350"/>
                  <a:gd name="T87" fmla="*/ 185 h 513"/>
                  <a:gd name="T88" fmla="*/ 231 w 350"/>
                  <a:gd name="T89" fmla="*/ 162 h 513"/>
                  <a:gd name="T90" fmla="*/ 260 w 350"/>
                  <a:gd name="T91" fmla="*/ 130 h 513"/>
                  <a:gd name="T92" fmla="*/ 316 w 350"/>
                  <a:gd name="T93" fmla="*/ 114 h 513"/>
                  <a:gd name="T94" fmla="*/ 304 w 350"/>
                  <a:gd name="T95" fmla="*/ 105 h 513"/>
                  <a:gd name="T96" fmla="*/ 303 w 350"/>
                  <a:gd name="T97" fmla="*/ 93 h 513"/>
                  <a:gd name="T98" fmla="*/ 308 w 350"/>
                  <a:gd name="T99" fmla="*/ 70 h 513"/>
                  <a:gd name="T100" fmla="*/ 283 w 350"/>
                  <a:gd name="T101" fmla="*/ 64 h 513"/>
                  <a:gd name="T102" fmla="*/ 263 w 350"/>
                  <a:gd name="T103" fmla="*/ 61 h 513"/>
                  <a:gd name="T104" fmla="*/ 255 w 350"/>
                  <a:gd name="T105" fmla="*/ 68 h 513"/>
                  <a:gd name="T106" fmla="*/ 235 w 350"/>
                  <a:gd name="T107" fmla="*/ 66 h 513"/>
                  <a:gd name="T108" fmla="*/ 223 w 350"/>
                  <a:gd name="T109" fmla="*/ 48 h 513"/>
                  <a:gd name="T110" fmla="*/ 214 w 350"/>
                  <a:gd name="T111" fmla="*/ 35 h 513"/>
                  <a:gd name="T112" fmla="*/ 191 w 350"/>
                  <a:gd name="T113" fmla="*/ 12 h 513"/>
                  <a:gd name="T114" fmla="*/ 174 w 350"/>
                  <a:gd name="T115" fmla="*/ 2 h 5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350" h="513">
                    <a:moveTo>
                      <a:pt x="167" y="0"/>
                    </a:moveTo>
                    <a:cubicBezTo>
                      <a:pt x="166" y="1"/>
                      <a:pt x="166" y="1"/>
                      <a:pt x="166" y="1"/>
                    </a:cubicBezTo>
                    <a:cubicBezTo>
                      <a:pt x="160" y="1"/>
                      <a:pt x="160" y="1"/>
                      <a:pt x="160" y="1"/>
                    </a:cubicBezTo>
                    <a:cubicBezTo>
                      <a:pt x="160" y="5"/>
                      <a:pt x="160" y="5"/>
                      <a:pt x="160" y="5"/>
                    </a:cubicBezTo>
                    <a:cubicBezTo>
                      <a:pt x="162" y="6"/>
                      <a:pt x="162" y="6"/>
                      <a:pt x="162" y="6"/>
                    </a:cubicBezTo>
                    <a:cubicBezTo>
                      <a:pt x="164" y="8"/>
                      <a:pt x="164" y="8"/>
                      <a:pt x="164" y="8"/>
                    </a:cubicBezTo>
                    <a:cubicBezTo>
                      <a:pt x="166" y="14"/>
                      <a:pt x="166" y="14"/>
                      <a:pt x="166" y="14"/>
                    </a:cubicBezTo>
                    <a:cubicBezTo>
                      <a:pt x="167" y="16"/>
                      <a:pt x="167" y="16"/>
                      <a:pt x="167" y="16"/>
                    </a:cubicBezTo>
                    <a:cubicBezTo>
                      <a:pt x="171" y="25"/>
                      <a:pt x="171" y="25"/>
                      <a:pt x="171" y="25"/>
                    </a:cubicBezTo>
                    <a:cubicBezTo>
                      <a:pt x="170" y="25"/>
                      <a:pt x="170" y="25"/>
                      <a:pt x="170" y="25"/>
                    </a:cubicBezTo>
                    <a:cubicBezTo>
                      <a:pt x="166" y="25"/>
                      <a:pt x="166" y="25"/>
                      <a:pt x="166" y="25"/>
                    </a:cubicBezTo>
                    <a:cubicBezTo>
                      <a:pt x="162" y="33"/>
                      <a:pt x="162" y="33"/>
                      <a:pt x="162" y="33"/>
                    </a:cubicBezTo>
                    <a:cubicBezTo>
                      <a:pt x="155" y="45"/>
                      <a:pt x="155" y="45"/>
                      <a:pt x="155" y="45"/>
                    </a:cubicBezTo>
                    <a:cubicBezTo>
                      <a:pt x="149" y="53"/>
                      <a:pt x="149" y="53"/>
                      <a:pt x="149" y="53"/>
                    </a:cubicBezTo>
                    <a:cubicBezTo>
                      <a:pt x="144" y="56"/>
                      <a:pt x="144" y="56"/>
                      <a:pt x="144" y="56"/>
                    </a:cubicBezTo>
                    <a:cubicBezTo>
                      <a:pt x="140" y="61"/>
                      <a:pt x="140" y="61"/>
                      <a:pt x="140" y="61"/>
                    </a:cubicBezTo>
                    <a:cubicBezTo>
                      <a:pt x="135" y="67"/>
                      <a:pt x="135" y="67"/>
                      <a:pt x="135" y="67"/>
                    </a:cubicBezTo>
                    <a:cubicBezTo>
                      <a:pt x="130" y="70"/>
                      <a:pt x="130" y="70"/>
                      <a:pt x="130" y="70"/>
                    </a:cubicBezTo>
                    <a:cubicBezTo>
                      <a:pt x="122" y="73"/>
                      <a:pt x="122" y="73"/>
                      <a:pt x="122" y="73"/>
                    </a:cubicBezTo>
                    <a:cubicBezTo>
                      <a:pt x="104" y="79"/>
                      <a:pt x="104" y="79"/>
                      <a:pt x="104" y="79"/>
                    </a:cubicBezTo>
                    <a:cubicBezTo>
                      <a:pt x="94" y="83"/>
                      <a:pt x="94" y="83"/>
                      <a:pt x="94" y="83"/>
                    </a:cubicBezTo>
                    <a:cubicBezTo>
                      <a:pt x="91" y="85"/>
                      <a:pt x="91" y="85"/>
                      <a:pt x="91" y="85"/>
                    </a:cubicBezTo>
                    <a:cubicBezTo>
                      <a:pt x="89" y="87"/>
                      <a:pt x="89" y="87"/>
                      <a:pt x="89" y="87"/>
                    </a:cubicBezTo>
                    <a:cubicBezTo>
                      <a:pt x="87" y="92"/>
                      <a:pt x="87" y="92"/>
                      <a:pt x="87" y="92"/>
                    </a:cubicBezTo>
                    <a:cubicBezTo>
                      <a:pt x="86" y="97"/>
                      <a:pt x="86" y="97"/>
                      <a:pt x="86" y="97"/>
                    </a:cubicBezTo>
                    <a:cubicBezTo>
                      <a:pt x="84" y="98"/>
                      <a:pt x="84" y="98"/>
                      <a:pt x="84" y="98"/>
                    </a:cubicBezTo>
                    <a:cubicBezTo>
                      <a:pt x="83" y="98"/>
                      <a:pt x="83" y="98"/>
                      <a:pt x="83" y="98"/>
                    </a:cubicBezTo>
                    <a:cubicBezTo>
                      <a:pt x="81" y="96"/>
                      <a:pt x="81" y="96"/>
                      <a:pt x="81" y="96"/>
                    </a:cubicBezTo>
                    <a:cubicBezTo>
                      <a:pt x="80" y="96"/>
                      <a:pt x="80" y="96"/>
                      <a:pt x="80" y="96"/>
                    </a:cubicBezTo>
                    <a:cubicBezTo>
                      <a:pt x="80" y="97"/>
                      <a:pt x="80" y="97"/>
                      <a:pt x="80" y="97"/>
                    </a:cubicBezTo>
                    <a:cubicBezTo>
                      <a:pt x="73" y="107"/>
                      <a:pt x="73" y="107"/>
                      <a:pt x="73" y="107"/>
                    </a:cubicBezTo>
                    <a:cubicBezTo>
                      <a:pt x="72" y="114"/>
                      <a:pt x="72" y="114"/>
                      <a:pt x="72" y="114"/>
                    </a:cubicBezTo>
                    <a:cubicBezTo>
                      <a:pt x="72" y="125"/>
                      <a:pt x="72" y="125"/>
                      <a:pt x="72" y="125"/>
                    </a:cubicBezTo>
                    <a:cubicBezTo>
                      <a:pt x="71" y="128"/>
                      <a:pt x="71" y="128"/>
                      <a:pt x="71" y="128"/>
                    </a:cubicBezTo>
                    <a:cubicBezTo>
                      <a:pt x="70" y="129"/>
                      <a:pt x="70" y="129"/>
                      <a:pt x="70" y="129"/>
                    </a:cubicBezTo>
                    <a:cubicBezTo>
                      <a:pt x="65" y="131"/>
                      <a:pt x="65" y="131"/>
                      <a:pt x="65" y="131"/>
                    </a:cubicBezTo>
                    <a:cubicBezTo>
                      <a:pt x="61" y="135"/>
                      <a:pt x="61" y="135"/>
                      <a:pt x="61" y="135"/>
                    </a:cubicBezTo>
                    <a:cubicBezTo>
                      <a:pt x="56" y="137"/>
                      <a:pt x="56" y="137"/>
                      <a:pt x="56" y="137"/>
                    </a:cubicBezTo>
                    <a:cubicBezTo>
                      <a:pt x="51" y="137"/>
                      <a:pt x="51" y="137"/>
                      <a:pt x="51" y="137"/>
                    </a:cubicBezTo>
                    <a:cubicBezTo>
                      <a:pt x="49" y="133"/>
                      <a:pt x="49" y="133"/>
                      <a:pt x="49" y="133"/>
                    </a:cubicBezTo>
                    <a:cubicBezTo>
                      <a:pt x="48" y="129"/>
                      <a:pt x="48" y="129"/>
                      <a:pt x="48" y="129"/>
                    </a:cubicBezTo>
                    <a:cubicBezTo>
                      <a:pt x="45" y="125"/>
                      <a:pt x="45" y="125"/>
                      <a:pt x="45" y="125"/>
                    </a:cubicBezTo>
                    <a:cubicBezTo>
                      <a:pt x="42" y="125"/>
                      <a:pt x="42" y="125"/>
                      <a:pt x="42" y="125"/>
                    </a:cubicBezTo>
                    <a:cubicBezTo>
                      <a:pt x="37" y="125"/>
                      <a:pt x="37" y="125"/>
                      <a:pt x="37" y="125"/>
                    </a:cubicBezTo>
                    <a:cubicBezTo>
                      <a:pt x="36" y="123"/>
                      <a:pt x="36" y="123"/>
                      <a:pt x="36" y="123"/>
                    </a:cubicBezTo>
                    <a:cubicBezTo>
                      <a:pt x="33" y="122"/>
                      <a:pt x="33" y="122"/>
                      <a:pt x="33" y="122"/>
                    </a:cubicBezTo>
                    <a:cubicBezTo>
                      <a:pt x="29" y="121"/>
                      <a:pt x="29" y="121"/>
                      <a:pt x="29" y="121"/>
                    </a:cubicBezTo>
                    <a:cubicBezTo>
                      <a:pt x="25" y="124"/>
                      <a:pt x="25" y="124"/>
                      <a:pt x="25" y="124"/>
                    </a:cubicBezTo>
                    <a:cubicBezTo>
                      <a:pt x="22" y="125"/>
                      <a:pt x="22" y="125"/>
                      <a:pt x="22" y="125"/>
                    </a:cubicBezTo>
                    <a:cubicBezTo>
                      <a:pt x="21" y="123"/>
                      <a:pt x="21" y="123"/>
                      <a:pt x="21" y="123"/>
                    </a:cubicBezTo>
                    <a:cubicBezTo>
                      <a:pt x="20" y="116"/>
                      <a:pt x="20" y="116"/>
                      <a:pt x="20" y="116"/>
                    </a:cubicBezTo>
                    <a:cubicBezTo>
                      <a:pt x="19" y="114"/>
                      <a:pt x="19" y="114"/>
                      <a:pt x="19" y="114"/>
                    </a:cubicBezTo>
                    <a:cubicBezTo>
                      <a:pt x="19" y="112"/>
                      <a:pt x="19" y="112"/>
                      <a:pt x="19" y="112"/>
                    </a:cubicBezTo>
                    <a:cubicBezTo>
                      <a:pt x="21" y="110"/>
                      <a:pt x="21" y="110"/>
                      <a:pt x="21" y="110"/>
                    </a:cubicBezTo>
                    <a:cubicBezTo>
                      <a:pt x="26" y="109"/>
                      <a:pt x="26" y="109"/>
                      <a:pt x="26" y="109"/>
                    </a:cubicBezTo>
                    <a:cubicBezTo>
                      <a:pt x="28" y="106"/>
                      <a:pt x="28" y="106"/>
                      <a:pt x="28" y="106"/>
                    </a:cubicBezTo>
                    <a:cubicBezTo>
                      <a:pt x="28" y="102"/>
                      <a:pt x="28" y="102"/>
                      <a:pt x="28" y="102"/>
                    </a:cubicBezTo>
                    <a:cubicBezTo>
                      <a:pt x="27" y="101"/>
                      <a:pt x="27" y="101"/>
                      <a:pt x="27" y="101"/>
                    </a:cubicBezTo>
                    <a:cubicBezTo>
                      <a:pt x="26" y="96"/>
                      <a:pt x="26" y="96"/>
                      <a:pt x="26" y="96"/>
                    </a:cubicBezTo>
                    <a:cubicBezTo>
                      <a:pt x="25" y="96"/>
                      <a:pt x="25" y="96"/>
                      <a:pt x="25" y="96"/>
                    </a:cubicBezTo>
                    <a:cubicBezTo>
                      <a:pt x="25" y="94"/>
                      <a:pt x="25" y="94"/>
                      <a:pt x="25" y="94"/>
                    </a:cubicBezTo>
                    <a:cubicBezTo>
                      <a:pt x="21" y="98"/>
                      <a:pt x="21" y="98"/>
                      <a:pt x="21" y="98"/>
                    </a:cubicBezTo>
                    <a:cubicBezTo>
                      <a:pt x="16" y="102"/>
                      <a:pt x="16" y="102"/>
                      <a:pt x="16" y="102"/>
                    </a:cubicBezTo>
                    <a:cubicBezTo>
                      <a:pt x="8" y="110"/>
                      <a:pt x="8" y="110"/>
                      <a:pt x="8" y="110"/>
                    </a:cubicBezTo>
                    <a:cubicBezTo>
                      <a:pt x="1" y="118"/>
                      <a:pt x="1" y="118"/>
                      <a:pt x="1" y="118"/>
                    </a:cubicBezTo>
                    <a:cubicBezTo>
                      <a:pt x="0" y="120"/>
                      <a:pt x="0" y="120"/>
                      <a:pt x="0" y="120"/>
                    </a:cubicBezTo>
                    <a:cubicBezTo>
                      <a:pt x="0" y="125"/>
                      <a:pt x="0" y="125"/>
                      <a:pt x="0" y="125"/>
                    </a:cubicBezTo>
                    <a:cubicBezTo>
                      <a:pt x="1" y="132"/>
                      <a:pt x="1" y="132"/>
                      <a:pt x="1" y="132"/>
                    </a:cubicBezTo>
                    <a:cubicBezTo>
                      <a:pt x="1" y="134"/>
                      <a:pt x="1" y="134"/>
                      <a:pt x="1" y="134"/>
                    </a:cubicBezTo>
                    <a:cubicBezTo>
                      <a:pt x="4" y="138"/>
                      <a:pt x="4" y="138"/>
                      <a:pt x="4" y="138"/>
                    </a:cubicBezTo>
                    <a:cubicBezTo>
                      <a:pt x="5" y="145"/>
                      <a:pt x="5" y="145"/>
                      <a:pt x="5" y="145"/>
                    </a:cubicBezTo>
                    <a:cubicBezTo>
                      <a:pt x="9" y="149"/>
                      <a:pt x="9" y="149"/>
                      <a:pt x="9" y="149"/>
                    </a:cubicBezTo>
                    <a:cubicBezTo>
                      <a:pt x="11" y="152"/>
                      <a:pt x="11" y="152"/>
                      <a:pt x="11" y="152"/>
                    </a:cubicBezTo>
                    <a:cubicBezTo>
                      <a:pt x="11" y="154"/>
                      <a:pt x="11" y="154"/>
                      <a:pt x="11" y="154"/>
                    </a:cubicBezTo>
                    <a:cubicBezTo>
                      <a:pt x="10" y="157"/>
                      <a:pt x="10" y="157"/>
                      <a:pt x="10" y="157"/>
                    </a:cubicBezTo>
                    <a:cubicBezTo>
                      <a:pt x="5" y="162"/>
                      <a:pt x="5" y="162"/>
                      <a:pt x="5" y="162"/>
                    </a:cubicBezTo>
                    <a:cubicBezTo>
                      <a:pt x="6" y="165"/>
                      <a:pt x="6" y="165"/>
                      <a:pt x="6" y="165"/>
                    </a:cubicBezTo>
                    <a:cubicBezTo>
                      <a:pt x="14" y="170"/>
                      <a:pt x="14" y="170"/>
                      <a:pt x="14" y="170"/>
                    </a:cubicBezTo>
                    <a:cubicBezTo>
                      <a:pt x="18" y="173"/>
                      <a:pt x="18" y="173"/>
                      <a:pt x="18" y="173"/>
                    </a:cubicBezTo>
                    <a:cubicBezTo>
                      <a:pt x="25" y="178"/>
                      <a:pt x="25" y="178"/>
                      <a:pt x="25" y="178"/>
                    </a:cubicBezTo>
                    <a:cubicBezTo>
                      <a:pt x="29" y="181"/>
                      <a:pt x="29" y="181"/>
                      <a:pt x="29" y="181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40" y="193"/>
                      <a:pt x="40" y="193"/>
                      <a:pt x="40" y="193"/>
                    </a:cubicBezTo>
                    <a:cubicBezTo>
                      <a:pt x="42" y="194"/>
                      <a:pt x="42" y="194"/>
                      <a:pt x="42" y="194"/>
                    </a:cubicBezTo>
                    <a:cubicBezTo>
                      <a:pt x="45" y="197"/>
                      <a:pt x="45" y="197"/>
                      <a:pt x="45" y="197"/>
                    </a:cubicBezTo>
                    <a:cubicBezTo>
                      <a:pt x="49" y="211"/>
                      <a:pt x="49" y="211"/>
                      <a:pt x="49" y="211"/>
                    </a:cubicBezTo>
                    <a:cubicBezTo>
                      <a:pt x="52" y="216"/>
                      <a:pt x="52" y="216"/>
                      <a:pt x="52" y="216"/>
                    </a:cubicBezTo>
                    <a:cubicBezTo>
                      <a:pt x="67" y="230"/>
                      <a:pt x="67" y="230"/>
                      <a:pt x="67" y="230"/>
                    </a:cubicBezTo>
                    <a:cubicBezTo>
                      <a:pt x="71" y="238"/>
                      <a:pt x="71" y="238"/>
                      <a:pt x="71" y="238"/>
                    </a:cubicBezTo>
                    <a:cubicBezTo>
                      <a:pt x="71" y="244"/>
                      <a:pt x="71" y="244"/>
                      <a:pt x="71" y="244"/>
                    </a:cubicBezTo>
                    <a:cubicBezTo>
                      <a:pt x="72" y="247"/>
                      <a:pt x="72" y="247"/>
                      <a:pt x="72" y="247"/>
                    </a:cubicBezTo>
                    <a:cubicBezTo>
                      <a:pt x="79" y="259"/>
                      <a:pt x="79" y="259"/>
                      <a:pt x="79" y="259"/>
                    </a:cubicBezTo>
                    <a:cubicBezTo>
                      <a:pt x="82" y="266"/>
                      <a:pt x="82" y="266"/>
                      <a:pt x="82" y="266"/>
                    </a:cubicBezTo>
                    <a:cubicBezTo>
                      <a:pt x="86" y="280"/>
                      <a:pt x="86" y="280"/>
                      <a:pt x="86" y="280"/>
                    </a:cubicBezTo>
                    <a:cubicBezTo>
                      <a:pt x="96" y="295"/>
                      <a:pt x="96" y="295"/>
                      <a:pt x="96" y="295"/>
                    </a:cubicBezTo>
                    <a:cubicBezTo>
                      <a:pt x="97" y="299"/>
                      <a:pt x="97" y="299"/>
                      <a:pt x="97" y="299"/>
                    </a:cubicBezTo>
                    <a:cubicBezTo>
                      <a:pt x="98" y="310"/>
                      <a:pt x="98" y="310"/>
                      <a:pt x="98" y="310"/>
                    </a:cubicBezTo>
                    <a:cubicBezTo>
                      <a:pt x="101" y="319"/>
                      <a:pt x="101" y="319"/>
                      <a:pt x="101" y="319"/>
                    </a:cubicBezTo>
                    <a:cubicBezTo>
                      <a:pt x="104" y="321"/>
                      <a:pt x="104" y="321"/>
                      <a:pt x="104" y="321"/>
                    </a:cubicBezTo>
                    <a:cubicBezTo>
                      <a:pt x="108" y="323"/>
                      <a:pt x="108" y="323"/>
                      <a:pt x="108" y="323"/>
                    </a:cubicBezTo>
                    <a:cubicBezTo>
                      <a:pt x="110" y="326"/>
                      <a:pt x="110" y="326"/>
                      <a:pt x="110" y="326"/>
                    </a:cubicBezTo>
                    <a:cubicBezTo>
                      <a:pt x="114" y="336"/>
                      <a:pt x="114" y="336"/>
                      <a:pt x="114" y="336"/>
                    </a:cubicBezTo>
                    <a:cubicBezTo>
                      <a:pt x="121" y="346"/>
                      <a:pt x="121" y="346"/>
                      <a:pt x="121" y="346"/>
                    </a:cubicBezTo>
                    <a:cubicBezTo>
                      <a:pt x="126" y="354"/>
                      <a:pt x="126" y="354"/>
                      <a:pt x="126" y="354"/>
                    </a:cubicBezTo>
                    <a:cubicBezTo>
                      <a:pt x="130" y="363"/>
                      <a:pt x="130" y="363"/>
                      <a:pt x="130" y="363"/>
                    </a:cubicBezTo>
                    <a:cubicBezTo>
                      <a:pt x="137" y="371"/>
                      <a:pt x="137" y="371"/>
                      <a:pt x="137" y="371"/>
                    </a:cubicBezTo>
                    <a:cubicBezTo>
                      <a:pt x="140" y="379"/>
                      <a:pt x="140" y="379"/>
                      <a:pt x="140" y="379"/>
                    </a:cubicBezTo>
                    <a:cubicBezTo>
                      <a:pt x="141" y="385"/>
                      <a:pt x="141" y="385"/>
                      <a:pt x="141" y="385"/>
                    </a:cubicBezTo>
                    <a:cubicBezTo>
                      <a:pt x="138" y="387"/>
                      <a:pt x="138" y="387"/>
                      <a:pt x="138" y="387"/>
                    </a:cubicBezTo>
                    <a:cubicBezTo>
                      <a:pt x="136" y="390"/>
                      <a:pt x="136" y="390"/>
                      <a:pt x="136" y="390"/>
                    </a:cubicBezTo>
                    <a:cubicBezTo>
                      <a:pt x="137" y="396"/>
                      <a:pt x="137" y="396"/>
                      <a:pt x="137" y="396"/>
                    </a:cubicBezTo>
                    <a:cubicBezTo>
                      <a:pt x="138" y="398"/>
                      <a:pt x="138" y="398"/>
                      <a:pt x="138" y="398"/>
                    </a:cubicBezTo>
                    <a:cubicBezTo>
                      <a:pt x="144" y="403"/>
                      <a:pt x="144" y="403"/>
                      <a:pt x="144" y="403"/>
                    </a:cubicBezTo>
                    <a:cubicBezTo>
                      <a:pt x="148" y="409"/>
                      <a:pt x="148" y="409"/>
                      <a:pt x="148" y="409"/>
                    </a:cubicBezTo>
                    <a:cubicBezTo>
                      <a:pt x="152" y="412"/>
                      <a:pt x="152" y="412"/>
                      <a:pt x="152" y="412"/>
                    </a:cubicBezTo>
                    <a:cubicBezTo>
                      <a:pt x="162" y="422"/>
                      <a:pt x="162" y="422"/>
                      <a:pt x="162" y="422"/>
                    </a:cubicBezTo>
                    <a:cubicBezTo>
                      <a:pt x="167" y="426"/>
                      <a:pt x="167" y="426"/>
                      <a:pt x="167" y="426"/>
                    </a:cubicBezTo>
                    <a:cubicBezTo>
                      <a:pt x="170" y="430"/>
                      <a:pt x="170" y="430"/>
                      <a:pt x="170" y="430"/>
                    </a:cubicBezTo>
                    <a:cubicBezTo>
                      <a:pt x="183" y="438"/>
                      <a:pt x="183" y="438"/>
                      <a:pt x="183" y="438"/>
                    </a:cubicBezTo>
                    <a:cubicBezTo>
                      <a:pt x="199" y="446"/>
                      <a:pt x="199" y="446"/>
                      <a:pt x="199" y="446"/>
                    </a:cubicBezTo>
                    <a:cubicBezTo>
                      <a:pt x="209" y="455"/>
                      <a:pt x="209" y="455"/>
                      <a:pt x="209" y="455"/>
                    </a:cubicBezTo>
                    <a:cubicBezTo>
                      <a:pt x="211" y="455"/>
                      <a:pt x="211" y="455"/>
                      <a:pt x="211" y="455"/>
                    </a:cubicBezTo>
                    <a:cubicBezTo>
                      <a:pt x="232" y="464"/>
                      <a:pt x="232" y="464"/>
                      <a:pt x="232" y="464"/>
                    </a:cubicBezTo>
                    <a:cubicBezTo>
                      <a:pt x="244" y="470"/>
                      <a:pt x="244" y="470"/>
                      <a:pt x="244" y="470"/>
                    </a:cubicBezTo>
                    <a:cubicBezTo>
                      <a:pt x="246" y="471"/>
                      <a:pt x="246" y="471"/>
                      <a:pt x="246" y="471"/>
                    </a:cubicBezTo>
                    <a:cubicBezTo>
                      <a:pt x="248" y="471"/>
                      <a:pt x="248" y="471"/>
                      <a:pt x="248" y="471"/>
                    </a:cubicBezTo>
                    <a:cubicBezTo>
                      <a:pt x="250" y="472"/>
                      <a:pt x="250" y="472"/>
                      <a:pt x="250" y="472"/>
                    </a:cubicBezTo>
                    <a:cubicBezTo>
                      <a:pt x="262" y="481"/>
                      <a:pt x="262" y="481"/>
                      <a:pt x="262" y="481"/>
                    </a:cubicBezTo>
                    <a:cubicBezTo>
                      <a:pt x="268" y="484"/>
                      <a:pt x="268" y="484"/>
                      <a:pt x="268" y="484"/>
                    </a:cubicBezTo>
                    <a:cubicBezTo>
                      <a:pt x="272" y="488"/>
                      <a:pt x="272" y="488"/>
                      <a:pt x="272" y="488"/>
                    </a:cubicBezTo>
                    <a:cubicBezTo>
                      <a:pt x="276" y="492"/>
                      <a:pt x="276" y="492"/>
                      <a:pt x="276" y="492"/>
                    </a:cubicBezTo>
                    <a:cubicBezTo>
                      <a:pt x="281" y="498"/>
                      <a:pt x="281" y="498"/>
                      <a:pt x="281" y="498"/>
                    </a:cubicBezTo>
                    <a:cubicBezTo>
                      <a:pt x="286" y="505"/>
                      <a:pt x="286" y="505"/>
                      <a:pt x="286" y="505"/>
                    </a:cubicBezTo>
                    <a:cubicBezTo>
                      <a:pt x="293" y="508"/>
                      <a:pt x="293" y="508"/>
                      <a:pt x="293" y="508"/>
                    </a:cubicBezTo>
                    <a:cubicBezTo>
                      <a:pt x="298" y="511"/>
                      <a:pt x="298" y="511"/>
                      <a:pt x="298" y="511"/>
                    </a:cubicBezTo>
                    <a:cubicBezTo>
                      <a:pt x="299" y="511"/>
                      <a:pt x="299" y="511"/>
                      <a:pt x="299" y="511"/>
                    </a:cubicBezTo>
                    <a:cubicBezTo>
                      <a:pt x="300" y="513"/>
                      <a:pt x="300" y="513"/>
                      <a:pt x="300" y="513"/>
                    </a:cubicBezTo>
                    <a:cubicBezTo>
                      <a:pt x="306" y="509"/>
                      <a:pt x="306" y="509"/>
                      <a:pt x="306" y="509"/>
                    </a:cubicBezTo>
                    <a:cubicBezTo>
                      <a:pt x="307" y="508"/>
                      <a:pt x="307" y="508"/>
                      <a:pt x="307" y="508"/>
                    </a:cubicBezTo>
                    <a:cubicBezTo>
                      <a:pt x="316" y="508"/>
                      <a:pt x="316" y="508"/>
                      <a:pt x="316" y="508"/>
                    </a:cubicBezTo>
                    <a:cubicBezTo>
                      <a:pt x="319" y="507"/>
                      <a:pt x="319" y="507"/>
                      <a:pt x="319" y="507"/>
                    </a:cubicBezTo>
                    <a:cubicBezTo>
                      <a:pt x="320" y="506"/>
                      <a:pt x="320" y="506"/>
                      <a:pt x="320" y="506"/>
                    </a:cubicBezTo>
                    <a:cubicBezTo>
                      <a:pt x="320" y="502"/>
                      <a:pt x="320" y="502"/>
                      <a:pt x="320" y="502"/>
                    </a:cubicBezTo>
                    <a:cubicBezTo>
                      <a:pt x="323" y="496"/>
                      <a:pt x="323" y="496"/>
                      <a:pt x="323" y="496"/>
                    </a:cubicBezTo>
                    <a:cubicBezTo>
                      <a:pt x="325" y="494"/>
                      <a:pt x="325" y="494"/>
                      <a:pt x="325" y="494"/>
                    </a:cubicBezTo>
                    <a:cubicBezTo>
                      <a:pt x="327" y="494"/>
                      <a:pt x="327" y="494"/>
                      <a:pt x="327" y="494"/>
                    </a:cubicBezTo>
                    <a:cubicBezTo>
                      <a:pt x="325" y="491"/>
                      <a:pt x="325" y="491"/>
                      <a:pt x="325" y="491"/>
                    </a:cubicBezTo>
                    <a:cubicBezTo>
                      <a:pt x="325" y="490"/>
                      <a:pt x="325" y="490"/>
                      <a:pt x="325" y="490"/>
                    </a:cubicBezTo>
                    <a:cubicBezTo>
                      <a:pt x="325" y="487"/>
                      <a:pt x="325" y="487"/>
                      <a:pt x="325" y="487"/>
                    </a:cubicBezTo>
                    <a:cubicBezTo>
                      <a:pt x="331" y="477"/>
                      <a:pt x="331" y="477"/>
                      <a:pt x="331" y="477"/>
                    </a:cubicBezTo>
                    <a:cubicBezTo>
                      <a:pt x="336" y="472"/>
                      <a:pt x="336" y="472"/>
                      <a:pt x="336" y="472"/>
                    </a:cubicBezTo>
                    <a:cubicBezTo>
                      <a:pt x="343" y="463"/>
                      <a:pt x="343" y="463"/>
                      <a:pt x="343" y="463"/>
                    </a:cubicBezTo>
                    <a:cubicBezTo>
                      <a:pt x="343" y="458"/>
                      <a:pt x="343" y="458"/>
                      <a:pt x="343" y="458"/>
                    </a:cubicBezTo>
                    <a:cubicBezTo>
                      <a:pt x="342" y="456"/>
                      <a:pt x="342" y="456"/>
                      <a:pt x="342" y="456"/>
                    </a:cubicBezTo>
                    <a:cubicBezTo>
                      <a:pt x="339" y="453"/>
                      <a:pt x="339" y="453"/>
                      <a:pt x="339" y="453"/>
                    </a:cubicBezTo>
                    <a:cubicBezTo>
                      <a:pt x="337" y="452"/>
                      <a:pt x="337" y="452"/>
                      <a:pt x="337" y="452"/>
                    </a:cubicBezTo>
                    <a:cubicBezTo>
                      <a:pt x="335" y="450"/>
                      <a:pt x="335" y="450"/>
                      <a:pt x="335" y="450"/>
                    </a:cubicBezTo>
                    <a:cubicBezTo>
                      <a:pt x="334" y="449"/>
                      <a:pt x="334" y="449"/>
                      <a:pt x="334" y="449"/>
                    </a:cubicBezTo>
                    <a:cubicBezTo>
                      <a:pt x="333" y="446"/>
                      <a:pt x="333" y="446"/>
                      <a:pt x="333" y="446"/>
                    </a:cubicBezTo>
                    <a:cubicBezTo>
                      <a:pt x="332" y="441"/>
                      <a:pt x="332" y="441"/>
                      <a:pt x="332" y="441"/>
                    </a:cubicBezTo>
                    <a:cubicBezTo>
                      <a:pt x="333" y="435"/>
                      <a:pt x="333" y="435"/>
                      <a:pt x="333" y="435"/>
                    </a:cubicBezTo>
                    <a:cubicBezTo>
                      <a:pt x="336" y="430"/>
                      <a:pt x="336" y="430"/>
                      <a:pt x="336" y="430"/>
                    </a:cubicBezTo>
                    <a:cubicBezTo>
                      <a:pt x="338" y="428"/>
                      <a:pt x="338" y="428"/>
                      <a:pt x="338" y="428"/>
                    </a:cubicBezTo>
                    <a:cubicBezTo>
                      <a:pt x="339" y="425"/>
                      <a:pt x="339" y="425"/>
                      <a:pt x="339" y="425"/>
                    </a:cubicBezTo>
                    <a:cubicBezTo>
                      <a:pt x="339" y="422"/>
                      <a:pt x="339" y="422"/>
                      <a:pt x="339" y="422"/>
                    </a:cubicBezTo>
                    <a:cubicBezTo>
                      <a:pt x="339" y="419"/>
                      <a:pt x="339" y="419"/>
                      <a:pt x="339" y="419"/>
                    </a:cubicBezTo>
                    <a:cubicBezTo>
                      <a:pt x="334" y="413"/>
                      <a:pt x="334" y="413"/>
                      <a:pt x="334" y="413"/>
                    </a:cubicBezTo>
                    <a:cubicBezTo>
                      <a:pt x="334" y="411"/>
                      <a:pt x="334" y="411"/>
                      <a:pt x="334" y="411"/>
                    </a:cubicBezTo>
                    <a:cubicBezTo>
                      <a:pt x="336" y="408"/>
                      <a:pt x="336" y="408"/>
                      <a:pt x="336" y="408"/>
                    </a:cubicBezTo>
                    <a:cubicBezTo>
                      <a:pt x="342" y="405"/>
                      <a:pt x="342" y="405"/>
                      <a:pt x="342" y="405"/>
                    </a:cubicBezTo>
                    <a:cubicBezTo>
                      <a:pt x="343" y="403"/>
                      <a:pt x="343" y="403"/>
                      <a:pt x="343" y="403"/>
                    </a:cubicBezTo>
                    <a:cubicBezTo>
                      <a:pt x="343" y="394"/>
                      <a:pt x="343" y="394"/>
                      <a:pt x="343" y="394"/>
                    </a:cubicBezTo>
                    <a:cubicBezTo>
                      <a:pt x="341" y="385"/>
                      <a:pt x="341" y="385"/>
                      <a:pt x="341" y="385"/>
                    </a:cubicBezTo>
                    <a:cubicBezTo>
                      <a:pt x="341" y="379"/>
                      <a:pt x="341" y="379"/>
                      <a:pt x="341" y="379"/>
                    </a:cubicBezTo>
                    <a:cubicBezTo>
                      <a:pt x="343" y="370"/>
                      <a:pt x="343" y="370"/>
                      <a:pt x="343" y="370"/>
                    </a:cubicBezTo>
                    <a:cubicBezTo>
                      <a:pt x="343" y="357"/>
                      <a:pt x="343" y="357"/>
                      <a:pt x="343" y="357"/>
                    </a:cubicBezTo>
                    <a:cubicBezTo>
                      <a:pt x="345" y="352"/>
                      <a:pt x="345" y="352"/>
                      <a:pt x="345" y="352"/>
                    </a:cubicBezTo>
                    <a:cubicBezTo>
                      <a:pt x="349" y="347"/>
                      <a:pt x="349" y="347"/>
                      <a:pt x="349" y="347"/>
                    </a:cubicBezTo>
                    <a:cubicBezTo>
                      <a:pt x="350" y="346"/>
                      <a:pt x="350" y="346"/>
                      <a:pt x="350" y="346"/>
                    </a:cubicBezTo>
                    <a:cubicBezTo>
                      <a:pt x="350" y="345"/>
                      <a:pt x="350" y="345"/>
                      <a:pt x="350" y="345"/>
                    </a:cubicBezTo>
                    <a:cubicBezTo>
                      <a:pt x="342" y="333"/>
                      <a:pt x="342" y="333"/>
                      <a:pt x="342" y="333"/>
                    </a:cubicBezTo>
                    <a:cubicBezTo>
                      <a:pt x="325" y="303"/>
                      <a:pt x="325" y="303"/>
                      <a:pt x="325" y="303"/>
                    </a:cubicBezTo>
                    <a:cubicBezTo>
                      <a:pt x="316" y="304"/>
                      <a:pt x="316" y="304"/>
                      <a:pt x="316" y="304"/>
                    </a:cubicBezTo>
                    <a:cubicBezTo>
                      <a:pt x="312" y="305"/>
                      <a:pt x="312" y="305"/>
                      <a:pt x="312" y="305"/>
                    </a:cubicBezTo>
                    <a:cubicBezTo>
                      <a:pt x="312" y="306"/>
                      <a:pt x="312" y="306"/>
                      <a:pt x="312" y="306"/>
                    </a:cubicBezTo>
                    <a:cubicBezTo>
                      <a:pt x="308" y="306"/>
                      <a:pt x="308" y="306"/>
                      <a:pt x="308" y="306"/>
                    </a:cubicBezTo>
                    <a:cubicBezTo>
                      <a:pt x="306" y="306"/>
                      <a:pt x="306" y="306"/>
                      <a:pt x="306" y="306"/>
                    </a:cubicBezTo>
                    <a:cubicBezTo>
                      <a:pt x="303" y="305"/>
                      <a:pt x="303" y="305"/>
                      <a:pt x="303" y="305"/>
                    </a:cubicBezTo>
                    <a:cubicBezTo>
                      <a:pt x="302" y="303"/>
                      <a:pt x="302" y="303"/>
                      <a:pt x="302" y="303"/>
                    </a:cubicBezTo>
                    <a:cubicBezTo>
                      <a:pt x="302" y="288"/>
                      <a:pt x="302" y="288"/>
                      <a:pt x="302" y="288"/>
                    </a:cubicBezTo>
                    <a:cubicBezTo>
                      <a:pt x="302" y="286"/>
                      <a:pt x="302" y="286"/>
                      <a:pt x="302" y="286"/>
                    </a:cubicBezTo>
                    <a:cubicBezTo>
                      <a:pt x="302" y="258"/>
                      <a:pt x="302" y="258"/>
                      <a:pt x="302" y="258"/>
                    </a:cubicBezTo>
                    <a:cubicBezTo>
                      <a:pt x="302" y="257"/>
                      <a:pt x="302" y="257"/>
                      <a:pt x="302" y="257"/>
                    </a:cubicBezTo>
                    <a:cubicBezTo>
                      <a:pt x="300" y="258"/>
                      <a:pt x="300" y="258"/>
                      <a:pt x="300" y="258"/>
                    </a:cubicBezTo>
                    <a:cubicBezTo>
                      <a:pt x="295" y="262"/>
                      <a:pt x="295" y="262"/>
                      <a:pt x="295" y="262"/>
                    </a:cubicBezTo>
                    <a:cubicBezTo>
                      <a:pt x="284" y="271"/>
                      <a:pt x="284" y="271"/>
                      <a:pt x="284" y="271"/>
                    </a:cubicBezTo>
                    <a:cubicBezTo>
                      <a:pt x="275" y="276"/>
                      <a:pt x="275" y="276"/>
                      <a:pt x="275" y="276"/>
                    </a:cubicBezTo>
                    <a:cubicBezTo>
                      <a:pt x="271" y="276"/>
                      <a:pt x="271" y="276"/>
                      <a:pt x="271" y="276"/>
                    </a:cubicBezTo>
                    <a:cubicBezTo>
                      <a:pt x="263" y="276"/>
                      <a:pt x="263" y="276"/>
                      <a:pt x="263" y="276"/>
                    </a:cubicBezTo>
                    <a:cubicBezTo>
                      <a:pt x="256" y="274"/>
                      <a:pt x="256" y="274"/>
                      <a:pt x="256" y="274"/>
                    </a:cubicBezTo>
                    <a:cubicBezTo>
                      <a:pt x="255" y="272"/>
                      <a:pt x="255" y="272"/>
                      <a:pt x="255" y="272"/>
                    </a:cubicBezTo>
                    <a:cubicBezTo>
                      <a:pt x="253" y="266"/>
                      <a:pt x="253" y="266"/>
                      <a:pt x="253" y="266"/>
                    </a:cubicBezTo>
                    <a:cubicBezTo>
                      <a:pt x="252" y="264"/>
                      <a:pt x="252" y="264"/>
                      <a:pt x="252" y="264"/>
                    </a:cubicBezTo>
                    <a:cubicBezTo>
                      <a:pt x="249" y="262"/>
                      <a:pt x="249" y="262"/>
                      <a:pt x="249" y="262"/>
                    </a:cubicBezTo>
                    <a:cubicBezTo>
                      <a:pt x="239" y="261"/>
                      <a:pt x="239" y="261"/>
                      <a:pt x="239" y="261"/>
                    </a:cubicBezTo>
                    <a:cubicBezTo>
                      <a:pt x="232" y="260"/>
                      <a:pt x="232" y="260"/>
                      <a:pt x="232" y="260"/>
                    </a:cubicBezTo>
                    <a:cubicBezTo>
                      <a:pt x="232" y="258"/>
                      <a:pt x="232" y="258"/>
                      <a:pt x="232" y="258"/>
                    </a:cubicBezTo>
                    <a:cubicBezTo>
                      <a:pt x="235" y="252"/>
                      <a:pt x="235" y="252"/>
                      <a:pt x="235" y="252"/>
                    </a:cubicBezTo>
                    <a:cubicBezTo>
                      <a:pt x="235" y="248"/>
                      <a:pt x="235" y="248"/>
                      <a:pt x="235" y="248"/>
                    </a:cubicBezTo>
                    <a:cubicBezTo>
                      <a:pt x="230" y="245"/>
                      <a:pt x="230" y="245"/>
                      <a:pt x="230" y="245"/>
                    </a:cubicBezTo>
                    <a:cubicBezTo>
                      <a:pt x="223" y="238"/>
                      <a:pt x="223" y="238"/>
                      <a:pt x="223" y="238"/>
                    </a:cubicBezTo>
                    <a:cubicBezTo>
                      <a:pt x="221" y="234"/>
                      <a:pt x="221" y="234"/>
                      <a:pt x="221" y="234"/>
                    </a:cubicBezTo>
                    <a:cubicBezTo>
                      <a:pt x="217" y="228"/>
                      <a:pt x="217" y="228"/>
                      <a:pt x="217" y="228"/>
                    </a:cubicBezTo>
                    <a:cubicBezTo>
                      <a:pt x="216" y="227"/>
                      <a:pt x="216" y="227"/>
                      <a:pt x="216" y="227"/>
                    </a:cubicBezTo>
                    <a:cubicBezTo>
                      <a:pt x="215" y="221"/>
                      <a:pt x="215" y="221"/>
                      <a:pt x="215" y="221"/>
                    </a:cubicBezTo>
                    <a:cubicBezTo>
                      <a:pt x="209" y="209"/>
                      <a:pt x="209" y="209"/>
                      <a:pt x="209" y="209"/>
                    </a:cubicBezTo>
                    <a:cubicBezTo>
                      <a:pt x="209" y="207"/>
                      <a:pt x="209" y="207"/>
                      <a:pt x="209" y="207"/>
                    </a:cubicBezTo>
                    <a:cubicBezTo>
                      <a:pt x="210" y="205"/>
                      <a:pt x="210" y="205"/>
                      <a:pt x="210" y="205"/>
                    </a:cubicBezTo>
                    <a:cubicBezTo>
                      <a:pt x="216" y="194"/>
                      <a:pt x="216" y="194"/>
                      <a:pt x="216" y="194"/>
                    </a:cubicBezTo>
                    <a:cubicBezTo>
                      <a:pt x="218" y="185"/>
                      <a:pt x="218" y="185"/>
                      <a:pt x="218" y="185"/>
                    </a:cubicBezTo>
                    <a:cubicBezTo>
                      <a:pt x="220" y="182"/>
                      <a:pt x="220" y="182"/>
                      <a:pt x="220" y="182"/>
                    </a:cubicBezTo>
                    <a:cubicBezTo>
                      <a:pt x="225" y="181"/>
                      <a:pt x="225" y="181"/>
                      <a:pt x="225" y="181"/>
                    </a:cubicBezTo>
                    <a:cubicBezTo>
                      <a:pt x="230" y="180"/>
                      <a:pt x="230" y="180"/>
                      <a:pt x="230" y="180"/>
                    </a:cubicBezTo>
                    <a:cubicBezTo>
                      <a:pt x="230" y="165"/>
                      <a:pt x="230" y="165"/>
                      <a:pt x="230" y="165"/>
                    </a:cubicBezTo>
                    <a:cubicBezTo>
                      <a:pt x="231" y="162"/>
                      <a:pt x="231" y="162"/>
                      <a:pt x="231" y="162"/>
                    </a:cubicBezTo>
                    <a:cubicBezTo>
                      <a:pt x="235" y="154"/>
                      <a:pt x="235" y="154"/>
                      <a:pt x="235" y="154"/>
                    </a:cubicBezTo>
                    <a:cubicBezTo>
                      <a:pt x="240" y="148"/>
                      <a:pt x="240" y="148"/>
                      <a:pt x="240" y="148"/>
                    </a:cubicBezTo>
                    <a:cubicBezTo>
                      <a:pt x="247" y="140"/>
                      <a:pt x="247" y="140"/>
                      <a:pt x="247" y="140"/>
                    </a:cubicBezTo>
                    <a:cubicBezTo>
                      <a:pt x="252" y="135"/>
                      <a:pt x="252" y="135"/>
                      <a:pt x="252" y="135"/>
                    </a:cubicBezTo>
                    <a:cubicBezTo>
                      <a:pt x="260" y="130"/>
                      <a:pt x="260" y="130"/>
                      <a:pt x="260" y="130"/>
                    </a:cubicBezTo>
                    <a:cubicBezTo>
                      <a:pt x="270" y="126"/>
                      <a:pt x="270" y="126"/>
                      <a:pt x="270" y="126"/>
                    </a:cubicBezTo>
                    <a:cubicBezTo>
                      <a:pt x="296" y="118"/>
                      <a:pt x="296" y="118"/>
                      <a:pt x="296" y="118"/>
                    </a:cubicBezTo>
                    <a:cubicBezTo>
                      <a:pt x="303" y="115"/>
                      <a:pt x="303" y="115"/>
                      <a:pt x="303" y="115"/>
                    </a:cubicBezTo>
                    <a:cubicBezTo>
                      <a:pt x="313" y="116"/>
                      <a:pt x="313" y="116"/>
                      <a:pt x="313" y="116"/>
                    </a:cubicBezTo>
                    <a:cubicBezTo>
                      <a:pt x="316" y="114"/>
                      <a:pt x="316" y="114"/>
                      <a:pt x="316" y="114"/>
                    </a:cubicBezTo>
                    <a:cubicBezTo>
                      <a:pt x="317" y="113"/>
                      <a:pt x="317" y="113"/>
                      <a:pt x="317" y="113"/>
                    </a:cubicBezTo>
                    <a:cubicBezTo>
                      <a:pt x="313" y="113"/>
                      <a:pt x="313" y="113"/>
                      <a:pt x="313" y="113"/>
                    </a:cubicBezTo>
                    <a:cubicBezTo>
                      <a:pt x="309" y="107"/>
                      <a:pt x="309" y="107"/>
                      <a:pt x="309" y="107"/>
                    </a:cubicBezTo>
                    <a:cubicBezTo>
                      <a:pt x="306" y="105"/>
                      <a:pt x="306" y="105"/>
                      <a:pt x="306" y="105"/>
                    </a:cubicBezTo>
                    <a:cubicBezTo>
                      <a:pt x="304" y="105"/>
                      <a:pt x="304" y="105"/>
                      <a:pt x="304" y="105"/>
                    </a:cubicBezTo>
                    <a:cubicBezTo>
                      <a:pt x="302" y="105"/>
                      <a:pt x="302" y="105"/>
                      <a:pt x="302" y="105"/>
                    </a:cubicBezTo>
                    <a:cubicBezTo>
                      <a:pt x="299" y="104"/>
                      <a:pt x="299" y="104"/>
                      <a:pt x="299" y="104"/>
                    </a:cubicBezTo>
                    <a:cubicBezTo>
                      <a:pt x="299" y="103"/>
                      <a:pt x="299" y="103"/>
                      <a:pt x="299" y="103"/>
                    </a:cubicBezTo>
                    <a:cubicBezTo>
                      <a:pt x="299" y="98"/>
                      <a:pt x="299" y="98"/>
                      <a:pt x="299" y="98"/>
                    </a:cubicBezTo>
                    <a:cubicBezTo>
                      <a:pt x="303" y="93"/>
                      <a:pt x="303" y="93"/>
                      <a:pt x="303" y="93"/>
                    </a:cubicBezTo>
                    <a:cubicBezTo>
                      <a:pt x="309" y="87"/>
                      <a:pt x="309" y="87"/>
                      <a:pt x="309" y="87"/>
                    </a:cubicBezTo>
                    <a:cubicBezTo>
                      <a:pt x="312" y="83"/>
                      <a:pt x="312" y="83"/>
                      <a:pt x="312" y="83"/>
                    </a:cubicBezTo>
                    <a:cubicBezTo>
                      <a:pt x="314" y="79"/>
                      <a:pt x="314" y="79"/>
                      <a:pt x="314" y="79"/>
                    </a:cubicBezTo>
                    <a:cubicBezTo>
                      <a:pt x="314" y="76"/>
                      <a:pt x="314" y="76"/>
                      <a:pt x="314" y="76"/>
                    </a:cubicBezTo>
                    <a:cubicBezTo>
                      <a:pt x="308" y="70"/>
                      <a:pt x="308" y="70"/>
                      <a:pt x="308" y="70"/>
                    </a:cubicBezTo>
                    <a:cubicBezTo>
                      <a:pt x="300" y="65"/>
                      <a:pt x="300" y="65"/>
                      <a:pt x="300" y="65"/>
                    </a:cubicBezTo>
                    <a:cubicBezTo>
                      <a:pt x="292" y="62"/>
                      <a:pt x="292" y="62"/>
                      <a:pt x="292" y="62"/>
                    </a:cubicBezTo>
                    <a:cubicBezTo>
                      <a:pt x="288" y="61"/>
                      <a:pt x="288" y="61"/>
                      <a:pt x="288" y="61"/>
                    </a:cubicBezTo>
                    <a:cubicBezTo>
                      <a:pt x="287" y="61"/>
                      <a:pt x="287" y="61"/>
                      <a:pt x="287" y="61"/>
                    </a:cubicBezTo>
                    <a:cubicBezTo>
                      <a:pt x="283" y="64"/>
                      <a:pt x="283" y="64"/>
                      <a:pt x="283" y="64"/>
                    </a:cubicBezTo>
                    <a:cubicBezTo>
                      <a:pt x="278" y="65"/>
                      <a:pt x="278" y="65"/>
                      <a:pt x="278" y="65"/>
                    </a:cubicBezTo>
                    <a:cubicBezTo>
                      <a:pt x="274" y="64"/>
                      <a:pt x="274" y="64"/>
                      <a:pt x="274" y="64"/>
                    </a:cubicBezTo>
                    <a:cubicBezTo>
                      <a:pt x="272" y="62"/>
                      <a:pt x="272" y="62"/>
                      <a:pt x="272" y="62"/>
                    </a:cubicBezTo>
                    <a:cubicBezTo>
                      <a:pt x="268" y="61"/>
                      <a:pt x="268" y="61"/>
                      <a:pt x="268" y="61"/>
                    </a:cubicBezTo>
                    <a:cubicBezTo>
                      <a:pt x="263" y="61"/>
                      <a:pt x="263" y="61"/>
                      <a:pt x="263" y="61"/>
                    </a:cubicBezTo>
                    <a:cubicBezTo>
                      <a:pt x="261" y="62"/>
                      <a:pt x="261" y="62"/>
                      <a:pt x="261" y="62"/>
                    </a:cubicBezTo>
                    <a:cubicBezTo>
                      <a:pt x="260" y="64"/>
                      <a:pt x="260" y="64"/>
                      <a:pt x="260" y="64"/>
                    </a:cubicBezTo>
                    <a:cubicBezTo>
                      <a:pt x="258" y="64"/>
                      <a:pt x="258" y="64"/>
                      <a:pt x="258" y="64"/>
                    </a:cubicBezTo>
                    <a:cubicBezTo>
                      <a:pt x="257" y="66"/>
                      <a:pt x="257" y="66"/>
                      <a:pt x="257" y="66"/>
                    </a:cubicBezTo>
                    <a:cubicBezTo>
                      <a:pt x="255" y="68"/>
                      <a:pt x="255" y="68"/>
                      <a:pt x="255" y="68"/>
                    </a:cubicBezTo>
                    <a:cubicBezTo>
                      <a:pt x="251" y="68"/>
                      <a:pt x="251" y="68"/>
                      <a:pt x="251" y="68"/>
                    </a:cubicBezTo>
                    <a:cubicBezTo>
                      <a:pt x="249" y="68"/>
                      <a:pt x="249" y="68"/>
                      <a:pt x="249" y="68"/>
                    </a:cubicBezTo>
                    <a:cubicBezTo>
                      <a:pt x="245" y="66"/>
                      <a:pt x="245" y="66"/>
                      <a:pt x="245" y="66"/>
                    </a:cubicBezTo>
                    <a:cubicBezTo>
                      <a:pt x="238" y="66"/>
                      <a:pt x="238" y="66"/>
                      <a:pt x="238" y="66"/>
                    </a:cubicBezTo>
                    <a:cubicBezTo>
                      <a:pt x="235" y="66"/>
                      <a:pt x="235" y="66"/>
                      <a:pt x="235" y="66"/>
                    </a:cubicBezTo>
                    <a:cubicBezTo>
                      <a:pt x="230" y="66"/>
                      <a:pt x="230" y="66"/>
                      <a:pt x="230" y="66"/>
                    </a:cubicBezTo>
                    <a:cubicBezTo>
                      <a:pt x="228" y="63"/>
                      <a:pt x="228" y="63"/>
                      <a:pt x="228" y="63"/>
                    </a:cubicBezTo>
                    <a:cubicBezTo>
                      <a:pt x="226" y="60"/>
                      <a:pt x="226" y="60"/>
                      <a:pt x="226" y="60"/>
                    </a:cubicBezTo>
                    <a:cubicBezTo>
                      <a:pt x="226" y="49"/>
                      <a:pt x="226" y="49"/>
                      <a:pt x="226" y="49"/>
                    </a:cubicBezTo>
                    <a:cubicBezTo>
                      <a:pt x="223" y="48"/>
                      <a:pt x="223" y="48"/>
                      <a:pt x="223" y="48"/>
                    </a:cubicBezTo>
                    <a:cubicBezTo>
                      <a:pt x="219" y="48"/>
                      <a:pt x="219" y="48"/>
                      <a:pt x="219" y="48"/>
                    </a:cubicBezTo>
                    <a:cubicBezTo>
                      <a:pt x="217" y="47"/>
                      <a:pt x="217" y="47"/>
                      <a:pt x="217" y="47"/>
                    </a:cubicBezTo>
                    <a:cubicBezTo>
                      <a:pt x="216" y="46"/>
                      <a:pt x="216" y="46"/>
                      <a:pt x="216" y="46"/>
                    </a:cubicBezTo>
                    <a:cubicBezTo>
                      <a:pt x="215" y="41"/>
                      <a:pt x="215" y="41"/>
                      <a:pt x="215" y="41"/>
                    </a:cubicBezTo>
                    <a:cubicBezTo>
                      <a:pt x="214" y="35"/>
                      <a:pt x="214" y="35"/>
                      <a:pt x="214" y="35"/>
                    </a:cubicBezTo>
                    <a:cubicBezTo>
                      <a:pt x="212" y="31"/>
                      <a:pt x="212" y="31"/>
                      <a:pt x="212" y="31"/>
                    </a:cubicBezTo>
                    <a:cubicBezTo>
                      <a:pt x="209" y="30"/>
                      <a:pt x="209" y="30"/>
                      <a:pt x="209" y="30"/>
                    </a:cubicBezTo>
                    <a:cubicBezTo>
                      <a:pt x="200" y="28"/>
                      <a:pt x="204" y="29"/>
                      <a:pt x="196" y="24"/>
                    </a:cubicBezTo>
                    <a:cubicBezTo>
                      <a:pt x="194" y="19"/>
                      <a:pt x="194" y="19"/>
                      <a:pt x="194" y="19"/>
                    </a:cubicBezTo>
                    <a:cubicBezTo>
                      <a:pt x="191" y="12"/>
                      <a:pt x="191" y="12"/>
                      <a:pt x="191" y="12"/>
                    </a:cubicBezTo>
                    <a:cubicBezTo>
                      <a:pt x="187" y="10"/>
                      <a:pt x="187" y="10"/>
                      <a:pt x="187" y="10"/>
                    </a:cubicBezTo>
                    <a:cubicBezTo>
                      <a:pt x="184" y="8"/>
                      <a:pt x="184" y="8"/>
                      <a:pt x="184" y="8"/>
                    </a:cubicBezTo>
                    <a:cubicBezTo>
                      <a:pt x="182" y="4"/>
                      <a:pt x="182" y="4"/>
                      <a:pt x="182" y="4"/>
                    </a:cubicBezTo>
                    <a:cubicBezTo>
                      <a:pt x="179" y="2"/>
                      <a:pt x="179" y="2"/>
                      <a:pt x="179" y="2"/>
                    </a:cubicBezTo>
                    <a:cubicBezTo>
                      <a:pt x="174" y="2"/>
                      <a:pt x="174" y="2"/>
                      <a:pt x="174" y="2"/>
                    </a:cubicBezTo>
                    <a:cubicBezTo>
                      <a:pt x="169" y="0"/>
                      <a:pt x="169" y="0"/>
                      <a:pt x="169" y="0"/>
                    </a:cubicBezTo>
                    <a:cubicBezTo>
                      <a:pt x="167" y="0"/>
                      <a:pt x="167" y="0"/>
                      <a:pt x="167" y="0"/>
                    </a:cubicBezTo>
                  </a:path>
                </a:pathLst>
              </a:custGeom>
              <a:grpFill/>
              <a:ln w="12700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grpSp>
            <p:nvGrpSpPr>
              <p:cNvPr id="406" name="Group 411">
                <a:extLst>
                  <a:ext uri="{FF2B5EF4-FFF2-40B4-BE49-F238E27FC236}">
                    <a16:creationId xmlns:a16="http://schemas.microsoft.com/office/drawing/2014/main" id="{4AA72B19-DD6E-3455-A6B6-1CF28D85A0AE}"/>
                  </a:ext>
                </a:extLst>
              </p:cNvPr>
              <p:cNvGrpSpPr/>
              <p:nvPr/>
            </p:nvGrpSpPr>
            <p:grpSpPr bwMode="gray">
              <a:xfrm>
                <a:off x="3940495" y="5340481"/>
                <a:ext cx="409003" cy="906865"/>
                <a:chOff x="3640836" y="4948503"/>
                <a:chExt cx="372903" cy="826821"/>
              </a:xfrm>
              <a:grpFill/>
            </p:grpSpPr>
            <p:sp>
              <p:nvSpPr>
                <p:cNvPr id="689" name="Freeform 837">
                  <a:extLst>
                    <a:ext uri="{FF2B5EF4-FFF2-40B4-BE49-F238E27FC236}">
                      <a16:creationId xmlns:a16="http://schemas.microsoft.com/office/drawing/2014/main" id="{075ADF99-18B0-21BF-A393-1B40263A16B7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3807630" y="5764601"/>
                  <a:ext cx="17870" cy="5956"/>
                </a:xfrm>
                <a:custGeom>
                  <a:avLst/>
                  <a:gdLst>
                    <a:gd name="T0" fmla="*/ 3 w 15"/>
                    <a:gd name="T1" fmla="*/ 1 h 5"/>
                    <a:gd name="T2" fmla="*/ 7 w 15"/>
                    <a:gd name="T3" fmla="*/ 0 h 5"/>
                    <a:gd name="T4" fmla="*/ 10 w 15"/>
                    <a:gd name="T5" fmla="*/ 1 h 5"/>
                    <a:gd name="T6" fmla="*/ 14 w 15"/>
                    <a:gd name="T7" fmla="*/ 0 h 5"/>
                    <a:gd name="T8" fmla="*/ 15 w 15"/>
                    <a:gd name="T9" fmla="*/ 0 h 5"/>
                    <a:gd name="T10" fmla="*/ 14 w 15"/>
                    <a:gd name="T11" fmla="*/ 2 h 5"/>
                    <a:gd name="T12" fmla="*/ 13 w 15"/>
                    <a:gd name="T13" fmla="*/ 2 h 5"/>
                    <a:gd name="T14" fmla="*/ 10 w 15"/>
                    <a:gd name="T15" fmla="*/ 1 h 5"/>
                    <a:gd name="T16" fmla="*/ 8 w 15"/>
                    <a:gd name="T17" fmla="*/ 2 h 5"/>
                    <a:gd name="T18" fmla="*/ 8 w 15"/>
                    <a:gd name="T19" fmla="*/ 3 h 5"/>
                    <a:gd name="T20" fmla="*/ 5 w 15"/>
                    <a:gd name="T21" fmla="*/ 3 h 5"/>
                    <a:gd name="T22" fmla="*/ 3 w 15"/>
                    <a:gd name="T23" fmla="*/ 5 h 5"/>
                    <a:gd name="T24" fmla="*/ 0 w 15"/>
                    <a:gd name="T25" fmla="*/ 4 h 5"/>
                    <a:gd name="T26" fmla="*/ 1 w 15"/>
                    <a:gd name="T27" fmla="*/ 1 h 5"/>
                    <a:gd name="T28" fmla="*/ 1 w 15"/>
                    <a:gd name="T29" fmla="*/ 1 h 5"/>
                    <a:gd name="T30" fmla="*/ 3 w 15"/>
                    <a:gd name="T31" fmla="*/ 1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15" h="5">
                      <a:moveTo>
                        <a:pt x="3" y="1"/>
                      </a:moveTo>
                      <a:lnTo>
                        <a:pt x="7" y="0"/>
                      </a:lnTo>
                      <a:lnTo>
                        <a:pt x="10" y="1"/>
                      </a:lnTo>
                      <a:lnTo>
                        <a:pt x="14" y="0"/>
                      </a:lnTo>
                      <a:lnTo>
                        <a:pt x="15" y="0"/>
                      </a:lnTo>
                      <a:lnTo>
                        <a:pt x="14" y="2"/>
                      </a:lnTo>
                      <a:lnTo>
                        <a:pt x="13" y="2"/>
                      </a:lnTo>
                      <a:lnTo>
                        <a:pt x="10" y="1"/>
                      </a:lnTo>
                      <a:lnTo>
                        <a:pt x="8" y="2"/>
                      </a:lnTo>
                      <a:lnTo>
                        <a:pt x="8" y="3"/>
                      </a:lnTo>
                      <a:lnTo>
                        <a:pt x="5" y="3"/>
                      </a:lnTo>
                      <a:lnTo>
                        <a:pt x="3" y="5"/>
                      </a:lnTo>
                      <a:lnTo>
                        <a:pt x="0" y="4"/>
                      </a:ln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3" y="1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690" name="Freeform 847">
                  <a:extLst>
                    <a:ext uri="{FF2B5EF4-FFF2-40B4-BE49-F238E27FC236}">
                      <a16:creationId xmlns:a16="http://schemas.microsoft.com/office/drawing/2014/main" id="{F5982CB7-DCAB-4535-BA5B-239D1FE723D6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3640836" y="4948503"/>
                  <a:ext cx="372903" cy="738658"/>
                </a:xfrm>
                <a:custGeom>
                  <a:avLst/>
                  <a:gdLst>
                    <a:gd name="T0" fmla="*/ 77 w 553"/>
                    <a:gd name="T1" fmla="*/ 1086 h 1096"/>
                    <a:gd name="T2" fmla="*/ 31 w 553"/>
                    <a:gd name="T3" fmla="*/ 1041 h 1096"/>
                    <a:gd name="T4" fmla="*/ 9 w 553"/>
                    <a:gd name="T5" fmla="*/ 1026 h 1096"/>
                    <a:gd name="T6" fmla="*/ 1 w 553"/>
                    <a:gd name="T7" fmla="*/ 997 h 1096"/>
                    <a:gd name="T8" fmla="*/ 25 w 553"/>
                    <a:gd name="T9" fmla="*/ 937 h 1096"/>
                    <a:gd name="T10" fmla="*/ 27 w 553"/>
                    <a:gd name="T11" fmla="*/ 905 h 1096"/>
                    <a:gd name="T12" fmla="*/ 48 w 553"/>
                    <a:gd name="T13" fmla="*/ 853 h 1096"/>
                    <a:gd name="T14" fmla="*/ 54 w 553"/>
                    <a:gd name="T15" fmla="*/ 798 h 1096"/>
                    <a:gd name="T16" fmla="*/ 58 w 553"/>
                    <a:gd name="T17" fmla="*/ 773 h 1096"/>
                    <a:gd name="T18" fmla="*/ 40 w 553"/>
                    <a:gd name="T19" fmla="*/ 732 h 1096"/>
                    <a:gd name="T20" fmla="*/ 45 w 553"/>
                    <a:gd name="T21" fmla="*/ 672 h 1096"/>
                    <a:gd name="T22" fmla="*/ 46 w 553"/>
                    <a:gd name="T23" fmla="*/ 610 h 1096"/>
                    <a:gd name="T24" fmla="*/ 65 w 553"/>
                    <a:gd name="T25" fmla="*/ 545 h 1096"/>
                    <a:gd name="T26" fmla="*/ 71 w 553"/>
                    <a:gd name="T27" fmla="*/ 468 h 1096"/>
                    <a:gd name="T28" fmla="*/ 80 w 553"/>
                    <a:gd name="T29" fmla="*/ 445 h 1096"/>
                    <a:gd name="T30" fmla="*/ 98 w 553"/>
                    <a:gd name="T31" fmla="*/ 384 h 1096"/>
                    <a:gd name="T32" fmla="*/ 84 w 553"/>
                    <a:gd name="T33" fmla="*/ 315 h 1096"/>
                    <a:gd name="T34" fmla="*/ 92 w 553"/>
                    <a:gd name="T35" fmla="*/ 270 h 1096"/>
                    <a:gd name="T36" fmla="*/ 98 w 553"/>
                    <a:gd name="T37" fmla="*/ 229 h 1096"/>
                    <a:gd name="T38" fmla="*/ 134 w 553"/>
                    <a:gd name="T39" fmla="*/ 160 h 1096"/>
                    <a:gd name="T40" fmla="*/ 135 w 553"/>
                    <a:gd name="T41" fmla="*/ 113 h 1096"/>
                    <a:gd name="T42" fmla="*/ 162 w 553"/>
                    <a:gd name="T43" fmla="*/ 71 h 1096"/>
                    <a:gd name="T44" fmla="*/ 174 w 553"/>
                    <a:gd name="T45" fmla="*/ 32 h 1096"/>
                    <a:gd name="T46" fmla="*/ 202 w 553"/>
                    <a:gd name="T47" fmla="*/ 0 h 1096"/>
                    <a:gd name="T48" fmla="*/ 258 w 553"/>
                    <a:gd name="T49" fmla="*/ 18 h 1096"/>
                    <a:gd name="T50" fmla="*/ 292 w 553"/>
                    <a:gd name="T51" fmla="*/ 11 h 1096"/>
                    <a:gd name="T52" fmla="*/ 337 w 553"/>
                    <a:gd name="T53" fmla="*/ 50 h 1096"/>
                    <a:gd name="T54" fmla="*/ 409 w 553"/>
                    <a:gd name="T55" fmla="*/ 87 h 1096"/>
                    <a:gd name="T56" fmla="*/ 439 w 553"/>
                    <a:gd name="T57" fmla="*/ 114 h 1096"/>
                    <a:gd name="T58" fmla="*/ 420 w 553"/>
                    <a:gd name="T59" fmla="*/ 164 h 1096"/>
                    <a:gd name="T60" fmla="*/ 476 w 553"/>
                    <a:gd name="T61" fmla="*/ 175 h 1096"/>
                    <a:gd name="T62" fmla="*/ 507 w 553"/>
                    <a:gd name="T63" fmla="*/ 161 h 1096"/>
                    <a:gd name="T64" fmla="*/ 530 w 553"/>
                    <a:gd name="T65" fmla="*/ 115 h 1096"/>
                    <a:gd name="T66" fmla="*/ 551 w 553"/>
                    <a:gd name="T67" fmla="*/ 162 h 1096"/>
                    <a:gd name="T68" fmla="*/ 492 w 553"/>
                    <a:gd name="T69" fmla="*/ 206 h 1096"/>
                    <a:gd name="T70" fmla="*/ 452 w 553"/>
                    <a:gd name="T71" fmla="*/ 252 h 1096"/>
                    <a:gd name="T72" fmla="*/ 434 w 553"/>
                    <a:gd name="T73" fmla="*/ 294 h 1096"/>
                    <a:gd name="T74" fmla="*/ 421 w 553"/>
                    <a:gd name="T75" fmla="*/ 365 h 1096"/>
                    <a:gd name="T76" fmla="*/ 438 w 553"/>
                    <a:gd name="T77" fmla="*/ 418 h 1096"/>
                    <a:gd name="T78" fmla="*/ 467 w 553"/>
                    <a:gd name="T79" fmla="*/ 466 h 1096"/>
                    <a:gd name="T80" fmla="*/ 437 w 553"/>
                    <a:gd name="T81" fmla="*/ 536 h 1096"/>
                    <a:gd name="T82" fmla="*/ 364 w 553"/>
                    <a:gd name="T83" fmla="*/ 557 h 1096"/>
                    <a:gd name="T84" fmla="*/ 317 w 553"/>
                    <a:gd name="T85" fmla="*/ 577 h 1096"/>
                    <a:gd name="T86" fmla="*/ 311 w 553"/>
                    <a:gd name="T87" fmla="*/ 624 h 1096"/>
                    <a:gd name="T88" fmla="*/ 249 w 553"/>
                    <a:gd name="T89" fmla="*/ 629 h 1096"/>
                    <a:gd name="T90" fmla="*/ 242 w 553"/>
                    <a:gd name="T91" fmla="*/ 679 h 1096"/>
                    <a:gd name="T92" fmla="*/ 270 w 553"/>
                    <a:gd name="T93" fmla="*/ 673 h 1096"/>
                    <a:gd name="T94" fmla="*/ 256 w 553"/>
                    <a:gd name="T95" fmla="*/ 695 h 1096"/>
                    <a:gd name="T96" fmla="*/ 243 w 553"/>
                    <a:gd name="T97" fmla="*/ 705 h 1096"/>
                    <a:gd name="T98" fmla="*/ 230 w 553"/>
                    <a:gd name="T99" fmla="*/ 732 h 1096"/>
                    <a:gd name="T100" fmla="*/ 218 w 553"/>
                    <a:gd name="T101" fmla="*/ 776 h 1096"/>
                    <a:gd name="T102" fmla="*/ 184 w 553"/>
                    <a:gd name="T103" fmla="*/ 798 h 1096"/>
                    <a:gd name="T104" fmla="*/ 171 w 553"/>
                    <a:gd name="T105" fmla="*/ 850 h 1096"/>
                    <a:gd name="T106" fmla="*/ 217 w 553"/>
                    <a:gd name="T107" fmla="*/ 889 h 1096"/>
                    <a:gd name="T108" fmla="*/ 201 w 553"/>
                    <a:gd name="T109" fmla="*/ 917 h 1096"/>
                    <a:gd name="T110" fmla="*/ 163 w 553"/>
                    <a:gd name="T111" fmla="*/ 964 h 1096"/>
                    <a:gd name="T112" fmla="*/ 134 w 553"/>
                    <a:gd name="T113" fmla="*/ 993 h 1096"/>
                    <a:gd name="T114" fmla="*/ 115 w 553"/>
                    <a:gd name="T115" fmla="*/ 1040 h 1096"/>
                    <a:gd name="T116" fmla="*/ 120 w 553"/>
                    <a:gd name="T117" fmla="*/ 1067 h 10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553" h="1096">
                      <a:moveTo>
                        <a:pt x="141" y="1096"/>
                      </a:moveTo>
                      <a:cubicBezTo>
                        <a:pt x="138" y="1096"/>
                        <a:pt x="138" y="1096"/>
                        <a:pt x="138" y="1096"/>
                      </a:cubicBezTo>
                      <a:cubicBezTo>
                        <a:pt x="131" y="1091"/>
                        <a:pt x="131" y="1091"/>
                        <a:pt x="131" y="1091"/>
                      </a:cubicBezTo>
                      <a:cubicBezTo>
                        <a:pt x="115" y="1088"/>
                        <a:pt x="115" y="1088"/>
                        <a:pt x="115" y="1088"/>
                      </a:cubicBezTo>
                      <a:cubicBezTo>
                        <a:pt x="102" y="1084"/>
                        <a:pt x="102" y="1084"/>
                        <a:pt x="102" y="1084"/>
                      </a:cubicBezTo>
                      <a:cubicBezTo>
                        <a:pt x="96" y="1084"/>
                        <a:pt x="96" y="1084"/>
                        <a:pt x="96" y="1084"/>
                      </a:cubicBezTo>
                      <a:cubicBezTo>
                        <a:pt x="87" y="1086"/>
                        <a:pt x="87" y="1086"/>
                        <a:pt x="87" y="1086"/>
                      </a:cubicBezTo>
                      <a:cubicBezTo>
                        <a:pt x="77" y="1086"/>
                        <a:pt x="77" y="1086"/>
                        <a:pt x="77" y="1086"/>
                      </a:cubicBezTo>
                      <a:cubicBezTo>
                        <a:pt x="74" y="1086"/>
                        <a:pt x="74" y="1086"/>
                        <a:pt x="74" y="1086"/>
                      </a:cubicBezTo>
                      <a:cubicBezTo>
                        <a:pt x="72" y="1085"/>
                        <a:pt x="72" y="1085"/>
                        <a:pt x="72" y="1085"/>
                      </a:cubicBezTo>
                      <a:cubicBezTo>
                        <a:pt x="44" y="1085"/>
                        <a:pt x="44" y="1085"/>
                        <a:pt x="44" y="1085"/>
                      </a:cubicBezTo>
                      <a:cubicBezTo>
                        <a:pt x="37" y="1082"/>
                        <a:pt x="37" y="1082"/>
                        <a:pt x="37" y="1082"/>
                      </a:cubicBezTo>
                      <a:cubicBezTo>
                        <a:pt x="34" y="1079"/>
                        <a:pt x="34" y="1079"/>
                        <a:pt x="34" y="1079"/>
                      </a:cubicBezTo>
                      <a:cubicBezTo>
                        <a:pt x="31" y="1073"/>
                        <a:pt x="31" y="1073"/>
                        <a:pt x="31" y="1073"/>
                      </a:cubicBezTo>
                      <a:cubicBezTo>
                        <a:pt x="31" y="1070"/>
                        <a:pt x="31" y="1070"/>
                        <a:pt x="31" y="1070"/>
                      </a:cubicBezTo>
                      <a:cubicBezTo>
                        <a:pt x="31" y="1041"/>
                        <a:pt x="31" y="1041"/>
                        <a:pt x="31" y="1041"/>
                      </a:cubicBezTo>
                      <a:cubicBezTo>
                        <a:pt x="31" y="1033"/>
                        <a:pt x="31" y="1033"/>
                        <a:pt x="31" y="1033"/>
                      </a:cubicBezTo>
                      <a:cubicBezTo>
                        <a:pt x="29" y="1024"/>
                        <a:pt x="29" y="1024"/>
                        <a:pt x="29" y="1024"/>
                      </a:cubicBezTo>
                      <a:cubicBezTo>
                        <a:pt x="28" y="1022"/>
                        <a:pt x="28" y="1022"/>
                        <a:pt x="28" y="1022"/>
                      </a:cubicBezTo>
                      <a:cubicBezTo>
                        <a:pt x="26" y="1021"/>
                        <a:pt x="26" y="1021"/>
                        <a:pt x="26" y="1021"/>
                      </a:cubicBezTo>
                      <a:cubicBezTo>
                        <a:pt x="25" y="1021"/>
                        <a:pt x="25" y="1021"/>
                        <a:pt x="25" y="1021"/>
                      </a:cubicBezTo>
                      <a:cubicBezTo>
                        <a:pt x="23" y="1025"/>
                        <a:pt x="23" y="1025"/>
                        <a:pt x="23" y="1025"/>
                      </a:cubicBezTo>
                      <a:cubicBezTo>
                        <a:pt x="13" y="1023"/>
                        <a:pt x="13" y="1023"/>
                        <a:pt x="13" y="1023"/>
                      </a:cubicBezTo>
                      <a:cubicBezTo>
                        <a:pt x="9" y="1026"/>
                        <a:pt x="9" y="1026"/>
                        <a:pt x="9" y="1026"/>
                      </a:cubicBezTo>
                      <a:cubicBezTo>
                        <a:pt x="8" y="1029"/>
                        <a:pt x="8" y="1029"/>
                        <a:pt x="8" y="1029"/>
                      </a:cubicBezTo>
                      <a:cubicBezTo>
                        <a:pt x="5" y="1031"/>
                        <a:pt x="5" y="1031"/>
                        <a:pt x="5" y="1031"/>
                      </a:cubicBezTo>
                      <a:cubicBezTo>
                        <a:pt x="4" y="1030"/>
                        <a:pt x="4" y="1030"/>
                        <a:pt x="4" y="1030"/>
                      </a:cubicBezTo>
                      <a:cubicBezTo>
                        <a:pt x="2" y="1027"/>
                        <a:pt x="2" y="1027"/>
                        <a:pt x="2" y="1027"/>
                      </a:cubicBezTo>
                      <a:cubicBezTo>
                        <a:pt x="1" y="1019"/>
                        <a:pt x="1" y="1019"/>
                        <a:pt x="1" y="1019"/>
                      </a:cubicBezTo>
                      <a:cubicBezTo>
                        <a:pt x="0" y="1018"/>
                        <a:pt x="0" y="1018"/>
                        <a:pt x="0" y="1018"/>
                      </a:cubicBezTo>
                      <a:cubicBezTo>
                        <a:pt x="0" y="1002"/>
                        <a:pt x="0" y="1002"/>
                        <a:pt x="0" y="1002"/>
                      </a:cubicBezTo>
                      <a:cubicBezTo>
                        <a:pt x="1" y="997"/>
                        <a:pt x="1" y="997"/>
                        <a:pt x="1" y="997"/>
                      </a:cubicBezTo>
                      <a:cubicBezTo>
                        <a:pt x="1" y="991"/>
                        <a:pt x="1" y="991"/>
                        <a:pt x="1" y="991"/>
                      </a:cubicBezTo>
                      <a:cubicBezTo>
                        <a:pt x="5" y="975"/>
                        <a:pt x="5" y="975"/>
                        <a:pt x="5" y="975"/>
                      </a:cubicBezTo>
                      <a:cubicBezTo>
                        <a:pt x="8" y="969"/>
                        <a:pt x="8" y="969"/>
                        <a:pt x="8" y="969"/>
                      </a:cubicBezTo>
                      <a:cubicBezTo>
                        <a:pt x="10" y="967"/>
                        <a:pt x="10" y="967"/>
                        <a:pt x="10" y="967"/>
                      </a:cubicBezTo>
                      <a:cubicBezTo>
                        <a:pt x="17" y="953"/>
                        <a:pt x="17" y="953"/>
                        <a:pt x="17" y="953"/>
                      </a:cubicBezTo>
                      <a:cubicBezTo>
                        <a:pt x="22" y="946"/>
                        <a:pt x="22" y="946"/>
                        <a:pt x="22" y="946"/>
                      </a:cubicBezTo>
                      <a:cubicBezTo>
                        <a:pt x="23" y="944"/>
                        <a:pt x="23" y="944"/>
                        <a:pt x="23" y="944"/>
                      </a:cubicBezTo>
                      <a:cubicBezTo>
                        <a:pt x="25" y="937"/>
                        <a:pt x="25" y="937"/>
                        <a:pt x="25" y="937"/>
                      </a:cubicBezTo>
                      <a:cubicBezTo>
                        <a:pt x="27" y="926"/>
                        <a:pt x="27" y="926"/>
                        <a:pt x="27" y="926"/>
                      </a:cubicBezTo>
                      <a:cubicBezTo>
                        <a:pt x="28" y="924"/>
                        <a:pt x="28" y="924"/>
                        <a:pt x="28" y="924"/>
                      </a:cubicBezTo>
                      <a:cubicBezTo>
                        <a:pt x="29" y="923"/>
                        <a:pt x="29" y="923"/>
                        <a:pt x="29" y="923"/>
                      </a:cubicBezTo>
                      <a:cubicBezTo>
                        <a:pt x="30" y="919"/>
                        <a:pt x="30" y="919"/>
                        <a:pt x="30" y="919"/>
                      </a:cubicBezTo>
                      <a:cubicBezTo>
                        <a:pt x="28" y="913"/>
                        <a:pt x="28" y="913"/>
                        <a:pt x="28" y="913"/>
                      </a:cubicBezTo>
                      <a:cubicBezTo>
                        <a:pt x="27" y="910"/>
                        <a:pt x="27" y="910"/>
                        <a:pt x="27" y="910"/>
                      </a:cubicBezTo>
                      <a:cubicBezTo>
                        <a:pt x="27" y="905"/>
                        <a:pt x="27" y="905"/>
                        <a:pt x="27" y="905"/>
                      </a:cubicBezTo>
                      <a:cubicBezTo>
                        <a:pt x="27" y="905"/>
                        <a:pt x="27" y="905"/>
                        <a:pt x="27" y="905"/>
                      </a:cubicBezTo>
                      <a:cubicBezTo>
                        <a:pt x="27" y="898"/>
                        <a:pt x="27" y="898"/>
                        <a:pt x="27" y="898"/>
                      </a:cubicBezTo>
                      <a:cubicBezTo>
                        <a:pt x="28" y="895"/>
                        <a:pt x="28" y="895"/>
                        <a:pt x="28" y="895"/>
                      </a:cubicBezTo>
                      <a:cubicBezTo>
                        <a:pt x="29" y="891"/>
                        <a:pt x="29" y="891"/>
                        <a:pt x="29" y="891"/>
                      </a:cubicBezTo>
                      <a:cubicBezTo>
                        <a:pt x="36" y="882"/>
                        <a:pt x="36" y="882"/>
                        <a:pt x="36" y="882"/>
                      </a:cubicBezTo>
                      <a:cubicBezTo>
                        <a:pt x="41" y="873"/>
                        <a:pt x="41" y="873"/>
                        <a:pt x="41" y="873"/>
                      </a:cubicBezTo>
                      <a:cubicBezTo>
                        <a:pt x="42" y="868"/>
                        <a:pt x="42" y="868"/>
                        <a:pt x="42" y="868"/>
                      </a:cubicBezTo>
                      <a:cubicBezTo>
                        <a:pt x="45" y="860"/>
                        <a:pt x="45" y="860"/>
                        <a:pt x="45" y="860"/>
                      </a:cubicBezTo>
                      <a:cubicBezTo>
                        <a:pt x="48" y="853"/>
                        <a:pt x="48" y="853"/>
                        <a:pt x="48" y="853"/>
                      </a:cubicBezTo>
                      <a:cubicBezTo>
                        <a:pt x="49" y="834"/>
                        <a:pt x="49" y="834"/>
                        <a:pt x="49" y="834"/>
                      </a:cubicBezTo>
                      <a:cubicBezTo>
                        <a:pt x="48" y="830"/>
                        <a:pt x="48" y="830"/>
                        <a:pt x="48" y="830"/>
                      </a:cubicBezTo>
                      <a:cubicBezTo>
                        <a:pt x="48" y="824"/>
                        <a:pt x="48" y="824"/>
                        <a:pt x="48" y="824"/>
                      </a:cubicBezTo>
                      <a:cubicBezTo>
                        <a:pt x="49" y="821"/>
                        <a:pt x="49" y="821"/>
                        <a:pt x="49" y="821"/>
                      </a:cubicBezTo>
                      <a:cubicBezTo>
                        <a:pt x="49" y="807"/>
                        <a:pt x="49" y="807"/>
                        <a:pt x="49" y="807"/>
                      </a:cubicBezTo>
                      <a:cubicBezTo>
                        <a:pt x="50" y="802"/>
                        <a:pt x="50" y="802"/>
                        <a:pt x="50" y="802"/>
                      </a:cubicBezTo>
                      <a:cubicBezTo>
                        <a:pt x="51" y="800"/>
                        <a:pt x="51" y="800"/>
                        <a:pt x="51" y="800"/>
                      </a:cubicBezTo>
                      <a:cubicBezTo>
                        <a:pt x="54" y="798"/>
                        <a:pt x="54" y="798"/>
                        <a:pt x="54" y="798"/>
                      </a:cubicBezTo>
                      <a:cubicBezTo>
                        <a:pt x="54" y="792"/>
                        <a:pt x="54" y="792"/>
                        <a:pt x="54" y="792"/>
                      </a:cubicBezTo>
                      <a:cubicBezTo>
                        <a:pt x="49" y="786"/>
                        <a:pt x="49" y="786"/>
                        <a:pt x="49" y="786"/>
                      </a:cubicBezTo>
                      <a:cubicBezTo>
                        <a:pt x="42" y="783"/>
                        <a:pt x="42" y="783"/>
                        <a:pt x="42" y="783"/>
                      </a:cubicBezTo>
                      <a:cubicBezTo>
                        <a:pt x="40" y="778"/>
                        <a:pt x="40" y="778"/>
                        <a:pt x="40" y="778"/>
                      </a:cubicBezTo>
                      <a:cubicBezTo>
                        <a:pt x="42" y="777"/>
                        <a:pt x="42" y="777"/>
                        <a:pt x="42" y="777"/>
                      </a:cubicBezTo>
                      <a:cubicBezTo>
                        <a:pt x="50" y="778"/>
                        <a:pt x="50" y="778"/>
                        <a:pt x="50" y="778"/>
                      </a:cubicBezTo>
                      <a:cubicBezTo>
                        <a:pt x="57" y="778"/>
                        <a:pt x="57" y="778"/>
                        <a:pt x="57" y="778"/>
                      </a:cubicBezTo>
                      <a:cubicBezTo>
                        <a:pt x="58" y="773"/>
                        <a:pt x="58" y="773"/>
                        <a:pt x="58" y="773"/>
                      </a:cubicBezTo>
                      <a:cubicBezTo>
                        <a:pt x="57" y="769"/>
                        <a:pt x="57" y="769"/>
                        <a:pt x="57" y="769"/>
                      </a:cubicBezTo>
                      <a:cubicBezTo>
                        <a:pt x="54" y="764"/>
                        <a:pt x="54" y="764"/>
                        <a:pt x="54" y="764"/>
                      </a:cubicBezTo>
                      <a:cubicBezTo>
                        <a:pt x="47" y="762"/>
                        <a:pt x="47" y="762"/>
                        <a:pt x="47" y="762"/>
                      </a:cubicBezTo>
                      <a:cubicBezTo>
                        <a:pt x="43" y="762"/>
                        <a:pt x="43" y="762"/>
                        <a:pt x="43" y="762"/>
                      </a:cubicBezTo>
                      <a:cubicBezTo>
                        <a:pt x="42" y="759"/>
                        <a:pt x="42" y="759"/>
                        <a:pt x="42" y="759"/>
                      </a:cubicBezTo>
                      <a:cubicBezTo>
                        <a:pt x="45" y="744"/>
                        <a:pt x="45" y="744"/>
                        <a:pt x="45" y="744"/>
                      </a:cubicBezTo>
                      <a:cubicBezTo>
                        <a:pt x="43" y="737"/>
                        <a:pt x="43" y="737"/>
                        <a:pt x="43" y="737"/>
                      </a:cubicBezTo>
                      <a:cubicBezTo>
                        <a:pt x="40" y="732"/>
                        <a:pt x="40" y="732"/>
                        <a:pt x="40" y="732"/>
                      </a:cubicBezTo>
                      <a:cubicBezTo>
                        <a:pt x="40" y="729"/>
                        <a:pt x="40" y="729"/>
                        <a:pt x="40" y="729"/>
                      </a:cubicBezTo>
                      <a:cubicBezTo>
                        <a:pt x="40" y="715"/>
                        <a:pt x="40" y="715"/>
                        <a:pt x="40" y="715"/>
                      </a:cubicBezTo>
                      <a:cubicBezTo>
                        <a:pt x="40" y="713"/>
                        <a:pt x="40" y="713"/>
                        <a:pt x="40" y="713"/>
                      </a:cubicBezTo>
                      <a:cubicBezTo>
                        <a:pt x="38" y="711"/>
                        <a:pt x="38" y="711"/>
                        <a:pt x="38" y="711"/>
                      </a:cubicBezTo>
                      <a:cubicBezTo>
                        <a:pt x="37" y="708"/>
                        <a:pt x="37" y="708"/>
                        <a:pt x="37" y="708"/>
                      </a:cubicBezTo>
                      <a:cubicBezTo>
                        <a:pt x="37" y="690"/>
                        <a:pt x="37" y="690"/>
                        <a:pt x="37" y="690"/>
                      </a:cubicBezTo>
                      <a:cubicBezTo>
                        <a:pt x="40" y="679"/>
                        <a:pt x="40" y="679"/>
                        <a:pt x="40" y="679"/>
                      </a:cubicBezTo>
                      <a:cubicBezTo>
                        <a:pt x="45" y="672"/>
                        <a:pt x="45" y="672"/>
                        <a:pt x="45" y="672"/>
                      </a:cubicBezTo>
                      <a:cubicBezTo>
                        <a:pt x="47" y="668"/>
                        <a:pt x="47" y="668"/>
                        <a:pt x="47" y="668"/>
                      </a:cubicBezTo>
                      <a:cubicBezTo>
                        <a:pt x="47" y="666"/>
                        <a:pt x="47" y="666"/>
                        <a:pt x="47" y="666"/>
                      </a:cubicBezTo>
                      <a:cubicBezTo>
                        <a:pt x="47" y="660"/>
                        <a:pt x="47" y="660"/>
                        <a:pt x="47" y="660"/>
                      </a:cubicBezTo>
                      <a:cubicBezTo>
                        <a:pt x="46" y="657"/>
                        <a:pt x="46" y="657"/>
                        <a:pt x="46" y="657"/>
                      </a:cubicBezTo>
                      <a:cubicBezTo>
                        <a:pt x="42" y="653"/>
                        <a:pt x="42" y="653"/>
                        <a:pt x="42" y="653"/>
                      </a:cubicBezTo>
                      <a:cubicBezTo>
                        <a:pt x="40" y="646"/>
                        <a:pt x="40" y="646"/>
                        <a:pt x="40" y="646"/>
                      </a:cubicBezTo>
                      <a:cubicBezTo>
                        <a:pt x="41" y="631"/>
                        <a:pt x="41" y="631"/>
                        <a:pt x="41" y="631"/>
                      </a:cubicBezTo>
                      <a:cubicBezTo>
                        <a:pt x="46" y="610"/>
                        <a:pt x="46" y="610"/>
                        <a:pt x="46" y="610"/>
                      </a:cubicBezTo>
                      <a:cubicBezTo>
                        <a:pt x="45" y="602"/>
                        <a:pt x="45" y="602"/>
                        <a:pt x="45" y="602"/>
                      </a:cubicBezTo>
                      <a:cubicBezTo>
                        <a:pt x="46" y="599"/>
                        <a:pt x="46" y="599"/>
                        <a:pt x="46" y="599"/>
                      </a:cubicBezTo>
                      <a:cubicBezTo>
                        <a:pt x="54" y="568"/>
                        <a:pt x="54" y="568"/>
                        <a:pt x="54" y="568"/>
                      </a:cubicBezTo>
                      <a:cubicBezTo>
                        <a:pt x="56" y="560"/>
                        <a:pt x="56" y="560"/>
                        <a:pt x="56" y="560"/>
                      </a:cubicBezTo>
                      <a:cubicBezTo>
                        <a:pt x="57" y="557"/>
                        <a:pt x="57" y="557"/>
                        <a:pt x="57" y="557"/>
                      </a:cubicBezTo>
                      <a:cubicBezTo>
                        <a:pt x="59" y="555"/>
                        <a:pt x="59" y="555"/>
                        <a:pt x="59" y="555"/>
                      </a:cubicBezTo>
                      <a:cubicBezTo>
                        <a:pt x="64" y="550"/>
                        <a:pt x="64" y="550"/>
                        <a:pt x="64" y="550"/>
                      </a:cubicBezTo>
                      <a:cubicBezTo>
                        <a:pt x="65" y="545"/>
                        <a:pt x="65" y="545"/>
                        <a:pt x="65" y="545"/>
                      </a:cubicBezTo>
                      <a:cubicBezTo>
                        <a:pt x="65" y="539"/>
                        <a:pt x="65" y="539"/>
                        <a:pt x="65" y="539"/>
                      </a:cubicBezTo>
                      <a:cubicBezTo>
                        <a:pt x="63" y="533"/>
                        <a:pt x="63" y="533"/>
                        <a:pt x="63" y="533"/>
                      </a:cubicBezTo>
                      <a:cubicBezTo>
                        <a:pt x="61" y="519"/>
                        <a:pt x="61" y="519"/>
                        <a:pt x="61" y="519"/>
                      </a:cubicBezTo>
                      <a:cubicBezTo>
                        <a:pt x="61" y="500"/>
                        <a:pt x="61" y="500"/>
                        <a:pt x="61" y="500"/>
                      </a:cubicBezTo>
                      <a:cubicBezTo>
                        <a:pt x="63" y="480"/>
                        <a:pt x="63" y="480"/>
                        <a:pt x="63" y="480"/>
                      </a:cubicBezTo>
                      <a:cubicBezTo>
                        <a:pt x="65" y="473"/>
                        <a:pt x="65" y="473"/>
                        <a:pt x="65" y="473"/>
                      </a:cubicBezTo>
                      <a:cubicBezTo>
                        <a:pt x="69" y="469"/>
                        <a:pt x="69" y="469"/>
                        <a:pt x="69" y="469"/>
                      </a:cubicBezTo>
                      <a:cubicBezTo>
                        <a:pt x="71" y="468"/>
                        <a:pt x="71" y="468"/>
                        <a:pt x="71" y="468"/>
                      </a:cubicBezTo>
                      <a:cubicBezTo>
                        <a:pt x="74" y="467"/>
                        <a:pt x="74" y="467"/>
                        <a:pt x="74" y="467"/>
                      </a:cubicBezTo>
                      <a:cubicBezTo>
                        <a:pt x="75" y="466"/>
                        <a:pt x="75" y="466"/>
                        <a:pt x="75" y="466"/>
                      </a:cubicBezTo>
                      <a:cubicBezTo>
                        <a:pt x="76" y="462"/>
                        <a:pt x="76" y="462"/>
                        <a:pt x="76" y="462"/>
                      </a:cubicBezTo>
                      <a:cubicBezTo>
                        <a:pt x="77" y="461"/>
                        <a:pt x="77" y="461"/>
                        <a:pt x="77" y="461"/>
                      </a:cubicBezTo>
                      <a:cubicBezTo>
                        <a:pt x="80" y="459"/>
                        <a:pt x="80" y="459"/>
                        <a:pt x="80" y="459"/>
                      </a:cubicBezTo>
                      <a:cubicBezTo>
                        <a:pt x="82" y="457"/>
                        <a:pt x="82" y="457"/>
                        <a:pt x="82" y="457"/>
                      </a:cubicBezTo>
                      <a:cubicBezTo>
                        <a:pt x="82" y="454"/>
                        <a:pt x="82" y="454"/>
                        <a:pt x="82" y="454"/>
                      </a:cubicBezTo>
                      <a:cubicBezTo>
                        <a:pt x="80" y="445"/>
                        <a:pt x="80" y="445"/>
                        <a:pt x="80" y="445"/>
                      </a:cubicBezTo>
                      <a:cubicBezTo>
                        <a:pt x="80" y="430"/>
                        <a:pt x="80" y="430"/>
                        <a:pt x="80" y="430"/>
                      </a:cubicBezTo>
                      <a:cubicBezTo>
                        <a:pt x="85" y="425"/>
                        <a:pt x="85" y="425"/>
                        <a:pt x="85" y="425"/>
                      </a:cubicBezTo>
                      <a:cubicBezTo>
                        <a:pt x="86" y="424"/>
                        <a:pt x="86" y="424"/>
                        <a:pt x="86" y="424"/>
                      </a:cubicBezTo>
                      <a:cubicBezTo>
                        <a:pt x="88" y="412"/>
                        <a:pt x="88" y="412"/>
                        <a:pt x="88" y="412"/>
                      </a:cubicBezTo>
                      <a:cubicBezTo>
                        <a:pt x="89" y="408"/>
                        <a:pt x="89" y="408"/>
                        <a:pt x="89" y="408"/>
                      </a:cubicBezTo>
                      <a:cubicBezTo>
                        <a:pt x="92" y="402"/>
                        <a:pt x="92" y="402"/>
                        <a:pt x="92" y="402"/>
                      </a:cubicBezTo>
                      <a:cubicBezTo>
                        <a:pt x="98" y="392"/>
                        <a:pt x="98" y="392"/>
                        <a:pt x="98" y="392"/>
                      </a:cubicBezTo>
                      <a:cubicBezTo>
                        <a:pt x="98" y="384"/>
                        <a:pt x="98" y="384"/>
                        <a:pt x="98" y="384"/>
                      </a:cubicBezTo>
                      <a:cubicBezTo>
                        <a:pt x="98" y="375"/>
                        <a:pt x="98" y="375"/>
                        <a:pt x="98" y="375"/>
                      </a:cubicBezTo>
                      <a:cubicBezTo>
                        <a:pt x="96" y="365"/>
                        <a:pt x="96" y="365"/>
                        <a:pt x="96" y="365"/>
                      </a:cubicBezTo>
                      <a:cubicBezTo>
                        <a:pt x="95" y="362"/>
                        <a:pt x="95" y="362"/>
                        <a:pt x="95" y="362"/>
                      </a:cubicBezTo>
                      <a:cubicBezTo>
                        <a:pt x="91" y="358"/>
                        <a:pt x="91" y="358"/>
                        <a:pt x="91" y="358"/>
                      </a:cubicBezTo>
                      <a:cubicBezTo>
                        <a:pt x="91" y="352"/>
                        <a:pt x="91" y="352"/>
                        <a:pt x="91" y="352"/>
                      </a:cubicBezTo>
                      <a:cubicBezTo>
                        <a:pt x="91" y="347"/>
                        <a:pt x="91" y="347"/>
                        <a:pt x="91" y="347"/>
                      </a:cubicBezTo>
                      <a:cubicBezTo>
                        <a:pt x="84" y="330"/>
                        <a:pt x="84" y="330"/>
                        <a:pt x="84" y="330"/>
                      </a:cubicBezTo>
                      <a:cubicBezTo>
                        <a:pt x="84" y="315"/>
                        <a:pt x="84" y="315"/>
                        <a:pt x="84" y="315"/>
                      </a:cubicBezTo>
                      <a:cubicBezTo>
                        <a:pt x="80" y="310"/>
                        <a:pt x="80" y="310"/>
                        <a:pt x="80" y="310"/>
                      </a:cubicBezTo>
                      <a:cubicBezTo>
                        <a:pt x="80" y="304"/>
                        <a:pt x="80" y="304"/>
                        <a:pt x="80" y="304"/>
                      </a:cubicBezTo>
                      <a:cubicBezTo>
                        <a:pt x="81" y="296"/>
                        <a:pt x="81" y="296"/>
                        <a:pt x="81" y="296"/>
                      </a:cubicBezTo>
                      <a:cubicBezTo>
                        <a:pt x="82" y="290"/>
                        <a:pt x="82" y="290"/>
                        <a:pt x="82" y="290"/>
                      </a:cubicBezTo>
                      <a:cubicBezTo>
                        <a:pt x="83" y="289"/>
                        <a:pt x="83" y="289"/>
                        <a:pt x="83" y="289"/>
                      </a:cubicBezTo>
                      <a:cubicBezTo>
                        <a:pt x="87" y="281"/>
                        <a:pt x="87" y="281"/>
                        <a:pt x="87" y="281"/>
                      </a:cubicBezTo>
                      <a:cubicBezTo>
                        <a:pt x="89" y="274"/>
                        <a:pt x="89" y="274"/>
                        <a:pt x="89" y="274"/>
                      </a:cubicBezTo>
                      <a:cubicBezTo>
                        <a:pt x="92" y="270"/>
                        <a:pt x="92" y="270"/>
                        <a:pt x="92" y="270"/>
                      </a:cubicBezTo>
                      <a:cubicBezTo>
                        <a:pt x="93" y="267"/>
                        <a:pt x="93" y="267"/>
                        <a:pt x="93" y="267"/>
                      </a:cubicBezTo>
                      <a:cubicBezTo>
                        <a:pt x="93" y="265"/>
                        <a:pt x="93" y="265"/>
                        <a:pt x="93" y="265"/>
                      </a:cubicBezTo>
                      <a:cubicBezTo>
                        <a:pt x="95" y="263"/>
                        <a:pt x="95" y="263"/>
                        <a:pt x="95" y="263"/>
                      </a:cubicBezTo>
                      <a:cubicBezTo>
                        <a:pt x="97" y="257"/>
                        <a:pt x="97" y="257"/>
                        <a:pt x="97" y="257"/>
                      </a:cubicBezTo>
                      <a:cubicBezTo>
                        <a:pt x="97" y="252"/>
                        <a:pt x="97" y="252"/>
                        <a:pt x="97" y="252"/>
                      </a:cubicBezTo>
                      <a:cubicBezTo>
                        <a:pt x="96" y="246"/>
                        <a:pt x="96" y="246"/>
                        <a:pt x="96" y="246"/>
                      </a:cubicBezTo>
                      <a:cubicBezTo>
                        <a:pt x="97" y="234"/>
                        <a:pt x="97" y="234"/>
                        <a:pt x="97" y="234"/>
                      </a:cubicBezTo>
                      <a:cubicBezTo>
                        <a:pt x="98" y="229"/>
                        <a:pt x="98" y="229"/>
                        <a:pt x="98" y="229"/>
                      </a:cubicBezTo>
                      <a:cubicBezTo>
                        <a:pt x="101" y="223"/>
                        <a:pt x="101" y="223"/>
                        <a:pt x="101" y="223"/>
                      </a:cubicBezTo>
                      <a:cubicBezTo>
                        <a:pt x="102" y="219"/>
                        <a:pt x="102" y="219"/>
                        <a:pt x="102" y="219"/>
                      </a:cubicBezTo>
                      <a:cubicBezTo>
                        <a:pt x="104" y="208"/>
                        <a:pt x="104" y="208"/>
                        <a:pt x="104" y="208"/>
                      </a:cubicBezTo>
                      <a:cubicBezTo>
                        <a:pt x="108" y="195"/>
                        <a:pt x="108" y="195"/>
                        <a:pt x="108" y="195"/>
                      </a:cubicBezTo>
                      <a:cubicBezTo>
                        <a:pt x="121" y="181"/>
                        <a:pt x="121" y="181"/>
                        <a:pt x="121" y="181"/>
                      </a:cubicBezTo>
                      <a:cubicBezTo>
                        <a:pt x="124" y="168"/>
                        <a:pt x="124" y="168"/>
                        <a:pt x="124" y="168"/>
                      </a:cubicBezTo>
                      <a:cubicBezTo>
                        <a:pt x="126" y="167"/>
                        <a:pt x="126" y="167"/>
                        <a:pt x="126" y="167"/>
                      </a:cubicBezTo>
                      <a:cubicBezTo>
                        <a:pt x="134" y="160"/>
                        <a:pt x="134" y="160"/>
                        <a:pt x="134" y="160"/>
                      </a:cubicBezTo>
                      <a:cubicBezTo>
                        <a:pt x="138" y="158"/>
                        <a:pt x="138" y="158"/>
                        <a:pt x="138" y="158"/>
                      </a:cubicBezTo>
                      <a:cubicBezTo>
                        <a:pt x="141" y="156"/>
                        <a:pt x="141" y="156"/>
                        <a:pt x="141" y="156"/>
                      </a:cubicBezTo>
                      <a:cubicBezTo>
                        <a:pt x="141" y="154"/>
                        <a:pt x="141" y="154"/>
                        <a:pt x="141" y="154"/>
                      </a:cubicBezTo>
                      <a:cubicBezTo>
                        <a:pt x="141" y="147"/>
                        <a:pt x="141" y="147"/>
                        <a:pt x="141" y="147"/>
                      </a:cubicBezTo>
                      <a:cubicBezTo>
                        <a:pt x="138" y="140"/>
                        <a:pt x="138" y="140"/>
                        <a:pt x="138" y="140"/>
                      </a:cubicBezTo>
                      <a:cubicBezTo>
                        <a:pt x="137" y="134"/>
                        <a:pt x="137" y="134"/>
                        <a:pt x="137" y="134"/>
                      </a:cubicBezTo>
                      <a:cubicBezTo>
                        <a:pt x="137" y="120"/>
                        <a:pt x="137" y="120"/>
                        <a:pt x="137" y="120"/>
                      </a:cubicBezTo>
                      <a:cubicBezTo>
                        <a:pt x="135" y="113"/>
                        <a:pt x="135" y="113"/>
                        <a:pt x="135" y="113"/>
                      </a:cubicBezTo>
                      <a:cubicBezTo>
                        <a:pt x="135" y="105"/>
                        <a:pt x="135" y="105"/>
                        <a:pt x="135" y="105"/>
                      </a:cubicBezTo>
                      <a:cubicBezTo>
                        <a:pt x="135" y="103"/>
                        <a:pt x="135" y="103"/>
                        <a:pt x="135" y="103"/>
                      </a:cubicBezTo>
                      <a:cubicBezTo>
                        <a:pt x="138" y="100"/>
                        <a:pt x="138" y="100"/>
                        <a:pt x="138" y="100"/>
                      </a:cubicBezTo>
                      <a:cubicBezTo>
                        <a:pt x="138" y="95"/>
                        <a:pt x="138" y="95"/>
                        <a:pt x="138" y="95"/>
                      </a:cubicBezTo>
                      <a:cubicBezTo>
                        <a:pt x="137" y="90"/>
                        <a:pt x="137" y="90"/>
                        <a:pt x="137" y="90"/>
                      </a:cubicBezTo>
                      <a:cubicBezTo>
                        <a:pt x="137" y="86"/>
                        <a:pt x="137" y="86"/>
                        <a:pt x="137" y="86"/>
                      </a:cubicBezTo>
                      <a:cubicBezTo>
                        <a:pt x="138" y="82"/>
                        <a:pt x="138" y="82"/>
                        <a:pt x="138" y="82"/>
                      </a:cubicBezTo>
                      <a:cubicBezTo>
                        <a:pt x="162" y="71"/>
                        <a:pt x="162" y="71"/>
                        <a:pt x="162" y="71"/>
                      </a:cubicBezTo>
                      <a:cubicBezTo>
                        <a:pt x="172" y="67"/>
                        <a:pt x="172" y="67"/>
                        <a:pt x="172" y="67"/>
                      </a:cubicBezTo>
                      <a:cubicBezTo>
                        <a:pt x="176" y="43"/>
                        <a:pt x="176" y="43"/>
                        <a:pt x="176" y="43"/>
                      </a:cubicBezTo>
                      <a:cubicBezTo>
                        <a:pt x="176" y="37"/>
                        <a:pt x="176" y="37"/>
                        <a:pt x="176" y="37"/>
                      </a:cubicBezTo>
                      <a:cubicBezTo>
                        <a:pt x="174" y="34"/>
                        <a:pt x="174" y="34"/>
                        <a:pt x="174" y="34"/>
                      </a:cubicBezTo>
                      <a:cubicBezTo>
                        <a:pt x="174" y="34"/>
                        <a:pt x="174" y="34"/>
                        <a:pt x="174" y="34"/>
                      </a:cubicBezTo>
                      <a:cubicBezTo>
                        <a:pt x="173" y="33"/>
                        <a:pt x="173" y="33"/>
                        <a:pt x="173" y="33"/>
                      </a:cubicBezTo>
                      <a:cubicBezTo>
                        <a:pt x="173" y="32"/>
                        <a:pt x="173" y="32"/>
                        <a:pt x="173" y="32"/>
                      </a:cubicBezTo>
                      <a:cubicBezTo>
                        <a:pt x="174" y="32"/>
                        <a:pt x="174" y="32"/>
                        <a:pt x="174" y="32"/>
                      </a:cubicBezTo>
                      <a:cubicBezTo>
                        <a:pt x="177" y="29"/>
                        <a:pt x="177" y="29"/>
                        <a:pt x="177" y="29"/>
                      </a:cubicBezTo>
                      <a:cubicBezTo>
                        <a:pt x="180" y="25"/>
                        <a:pt x="180" y="25"/>
                        <a:pt x="180" y="25"/>
                      </a:cubicBezTo>
                      <a:cubicBezTo>
                        <a:pt x="181" y="22"/>
                        <a:pt x="181" y="22"/>
                        <a:pt x="181" y="22"/>
                      </a:cubicBezTo>
                      <a:cubicBezTo>
                        <a:pt x="184" y="18"/>
                        <a:pt x="184" y="18"/>
                        <a:pt x="184" y="18"/>
                      </a:cubicBezTo>
                      <a:cubicBezTo>
                        <a:pt x="188" y="14"/>
                        <a:pt x="188" y="14"/>
                        <a:pt x="188" y="14"/>
                      </a:cubicBezTo>
                      <a:cubicBezTo>
                        <a:pt x="194" y="9"/>
                        <a:pt x="194" y="9"/>
                        <a:pt x="194" y="9"/>
                      </a:cubicBezTo>
                      <a:cubicBezTo>
                        <a:pt x="201" y="1"/>
                        <a:pt x="201" y="1"/>
                        <a:pt x="201" y="1"/>
                      </a:cubicBezTo>
                      <a:cubicBezTo>
                        <a:pt x="202" y="0"/>
                        <a:pt x="202" y="0"/>
                        <a:pt x="202" y="0"/>
                      </a:cubicBezTo>
                      <a:cubicBezTo>
                        <a:pt x="204" y="0"/>
                        <a:pt x="204" y="0"/>
                        <a:pt x="204" y="0"/>
                      </a:cubicBezTo>
                      <a:cubicBezTo>
                        <a:pt x="207" y="3"/>
                        <a:pt x="207" y="3"/>
                        <a:pt x="207" y="3"/>
                      </a:cubicBezTo>
                      <a:cubicBezTo>
                        <a:pt x="211" y="9"/>
                        <a:pt x="211" y="9"/>
                        <a:pt x="211" y="9"/>
                      </a:cubicBezTo>
                      <a:cubicBezTo>
                        <a:pt x="225" y="9"/>
                        <a:pt x="225" y="9"/>
                        <a:pt x="225" y="9"/>
                      </a:cubicBezTo>
                      <a:cubicBezTo>
                        <a:pt x="250" y="14"/>
                        <a:pt x="239" y="12"/>
                        <a:pt x="254" y="27"/>
                      </a:cubicBezTo>
                      <a:cubicBezTo>
                        <a:pt x="255" y="27"/>
                        <a:pt x="255" y="27"/>
                        <a:pt x="255" y="27"/>
                      </a:cubicBezTo>
                      <a:cubicBezTo>
                        <a:pt x="255" y="23"/>
                        <a:pt x="255" y="23"/>
                        <a:pt x="255" y="23"/>
                      </a:cubicBezTo>
                      <a:cubicBezTo>
                        <a:pt x="258" y="18"/>
                        <a:pt x="258" y="18"/>
                        <a:pt x="258" y="18"/>
                      </a:cubicBezTo>
                      <a:cubicBezTo>
                        <a:pt x="260" y="8"/>
                        <a:pt x="260" y="8"/>
                        <a:pt x="260" y="8"/>
                      </a:cubicBezTo>
                      <a:cubicBezTo>
                        <a:pt x="260" y="7"/>
                        <a:pt x="260" y="7"/>
                        <a:pt x="260" y="7"/>
                      </a:cubicBezTo>
                      <a:cubicBezTo>
                        <a:pt x="265" y="7"/>
                        <a:pt x="265" y="7"/>
                        <a:pt x="265" y="7"/>
                      </a:cubicBezTo>
                      <a:cubicBezTo>
                        <a:pt x="274" y="8"/>
                        <a:pt x="274" y="8"/>
                        <a:pt x="274" y="8"/>
                      </a:cubicBezTo>
                      <a:cubicBezTo>
                        <a:pt x="283" y="8"/>
                        <a:pt x="283" y="8"/>
                        <a:pt x="283" y="8"/>
                      </a:cubicBezTo>
                      <a:cubicBezTo>
                        <a:pt x="287" y="8"/>
                        <a:pt x="287" y="8"/>
                        <a:pt x="287" y="8"/>
                      </a:cubicBezTo>
                      <a:cubicBezTo>
                        <a:pt x="289" y="9"/>
                        <a:pt x="289" y="9"/>
                        <a:pt x="289" y="9"/>
                      </a:cubicBezTo>
                      <a:cubicBezTo>
                        <a:pt x="292" y="11"/>
                        <a:pt x="292" y="11"/>
                        <a:pt x="292" y="11"/>
                      </a:cubicBezTo>
                      <a:cubicBezTo>
                        <a:pt x="295" y="14"/>
                        <a:pt x="295" y="14"/>
                        <a:pt x="295" y="14"/>
                      </a:cubicBezTo>
                      <a:cubicBezTo>
                        <a:pt x="300" y="16"/>
                        <a:pt x="300" y="16"/>
                        <a:pt x="300" y="16"/>
                      </a:cubicBezTo>
                      <a:cubicBezTo>
                        <a:pt x="308" y="18"/>
                        <a:pt x="308" y="18"/>
                        <a:pt x="308" y="18"/>
                      </a:cubicBezTo>
                      <a:cubicBezTo>
                        <a:pt x="311" y="21"/>
                        <a:pt x="311" y="21"/>
                        <a:pt x="311" y="21"/>
                      </a:cubicBezTo>
                      <a:cubicBezTo>
                        <a:pt x="316" y="31"/>
                        <a:pt x="316" y="31"/>
                        <a:pt x="316" y="31"/>
                      </a:cubicBezTo>
                      <a:cubicBezTo>
                        <a:pt x="323" y="38"/>
                        <a:pt x="323" y="38"/>
                        <a:pt x="323" y="38"/>
                      </a:cubicBezTo>
                      <a:cubicBezTo>
                        <a:pt x="325" y="41"/>
                        <a:pt x="325" y="41"/>
                        <a:pt x="325" y="41"/>
                      </a:cubicBezTo>
                      <a:cubicBezTo>
                        <a:pt x="337" y="50"/>
                        <a:pt x="337" y="50"/>
                        <a:pt x="337" y="50"/>
                      </a:cubicBezTo>
                      <a:cubicBezTo>
                        <a:pt x="343" y="54"/>
                        <a:pt x="343" y="54"/>
                        <a:pt x="343" y="54"/>
                      </a:cubicBezTo>
                      <a:cubicBezTo>
                        <a:pt x="345" y="55"/>
                        <a:pt x="345" y="55"/>
                        <a:pt x="345" y="55"/>
                      </a:cubicBezTo>
                      <a:cubicBezTo>
                        <a:pt x="351" y="64"/>
                        <a:pt x="351" y="64"/>
                        <a:pt x="351" y="64"/>
                      </a:cubicBezTo>
                      <a:cubicBezTo>
                        <a:pt x="352" y="66"/>
                        <a:pt x="352" y="66"/>
                        <a:pt x="352" y="66"/>
                      </a:cubicBezTo>
                      <a:cubicBezTo>
                        <a:pt x="354" y="67"/>
                        <a:pt x="354" y="67"/>
                        <a:pt x="354" y="67"/>
                      </a:cubicBezTo>
                      <a:cubicBezTo>
                        <a:pt x="360" y="69"/>
                        <a:pt x="360" y="69"/>
                        <a:pt x="360" y="69"/>
                      </a:cubicBezTo>
                      <a:cubicBezTo>
                        <a:pt x="384" y="72"/>
                        <a:pt x="380" y="68"/>
                        <a:pt x="401" y="84"/>
                      </a:cubicBezTo>
                      <a:cubicBezTo>
                        <a:pt x="409" y="87"/>
                        <a:pt x="409" y="87"/>
                        <a:pt x="409" y="87"/>
                      </a:cubicBezTo>
                      <a:cubicBezTo>
                        <a:pt x="417" y="91"/>
                        <a:pt x="417" y="91"/>
                        <a:pt x="417" y="91"/>
                      </a:cubicBezTo>
                      <a:cubicBezTo>
                        <a:pt x="421" y="97"/>
                        <a:pt x="421" y="97"/>
                        <a:pt x="421" y="97"/>
                      </a:cubicBezTo>
                      <a:cubicBezTo>
                        <a:pt x="429" y="99"/>
                        <a:pt x="429" y="99"/>
                        <a:pt x="429" y="99"/>
                      </a:cubicBezTo>
                      <a:cubicBezTo>
                        <a:pt x="432" y="102"/>
                        <a:pt x="432" y="102"/>
                        <a:pt x="432" y="102"/>
                      </a:cubicBezTo>
                      <a:cubicBezTo>
                        <a:pt x="435" y="106"/>
                        <a:pt x="435" y="106"/>
                        <a:pt x="435" y="106"/>
                      </a:cubicBezTo>
                      <a:cubicBezTo>
                        <a:pt x="437" y="107"/>
                        <a:pt x="437" y="107"/>
                        <a:pt x="437" y="107"/>
                      </a:cubicBezTo>
                      <a:cubicBezTo>
                        <a:pt x="438" y="110"/>
                        <a:pt x="438" y="110"/>
                        <a:pt x="438" y="110"/>
                      </a:cubicBezTo>
                      <a:cubicBezTo>
                        <a:pt x="439" y="114"/>
                        <a:pt x="439" y="114"/>
                        <a:pt x="439" y="114"/>
                      </a:cubicBezTo>
                      <a:cubicBezTo>
                        <a:pt x="439" y="119"/>
                        <a:pt x="439" y="119"/>
                        <a:pt x="439" y="119"/>
                      </a:cubicBezTo>
                      <a:cubicBezTo>
                        <a:pt x="435" y="126"/>
                        <a:pt x="435" y="126"/>
                        <a:pt x="435" y="126"/>
                      </a:cubicBezTo>
                      <a:cubicBezTo>
                        <a:pt x="427" y="137"/>
                        <a:pt x="427" y="137"/>
                        <a:pt x="427" y="137"/>
                      </a:cubicBezTo>
                      <a:cubicBezTo>
                        <a:pt x="421" y="150"/>
                        <a:pt x="421" y="150"/>
                        <a:pt x="421" y="150"/>
                      </a:cubicBezTo>
                      <a:cubicBezTo>
                        <a:pt x="420" y="154"/>
                        <a:pt x="420" y="154"/>
                        <a:pt x="420" y="154"/>
                      </a:cubicBezTo>
                      <a:cubicBezTo>
                        <a:pt x="419" y="159"/>
                        <a:pt x="419" y="159"/>
                        <a:pt x="419" y="159"/>
                      </a:cubicBezTo>
                      <a:cubicBezTo>
                        <a:pt x="419" y="162"/>
                        <a:pt x="419" y="162"/>
                        <a:pt x="419" y="162"/>
                      </a:cubicBezTo>
                      <a:cubicBezTo>
                        <a:pt x="420" y="164"/>
                        <a:pt x="420" y="164"/>
                        <a:pt x="420" y="164"/>
                      </a:cubicBezTo>
                      <a:cubicBezTo>
                        <a:pt x="431" y="164"/>
                        <a:pt x="431" y="164"/>
                        <a:pt x="431" y="164"/>
                      </a:cubicBezTo>
                      <a:cubicBezTo>
                        <a:pt x="448" y="166"/>
                        <a:pt x="448" y="166"/>
                        <a:pt x="448" y="166"/>
                      </a:cubicBezTo>
                      <a:cubicBezTo>
                        <a:pt x="451" y="167"/>
                        <a:pt x="451" y="167"/>
                        <a:pt x="451" y="167"/>
                      </a:cubicBezTo>
                      <a:cubicBezTo>
                        <a:pt x="460" y="173"/>
                        <a:pt x="460" y="173"/>
                        <a:pt x="460" y="173"/>
                      </a:cubicBezTo>
                      <a:cubicBezTo>
                        <a:pt x="465" y="174"/>
                        <a:pt x="465" y="174"/>
                        <a:pt x="465" y="174"/>
                      </a:cubicBezTo>
                      <a:cubicBezTo>
                        <a:pt x="469" y="174"/>
                        <a:pt x="469" y="174"/>
                        <a:pt x="469" y="174"/>
                      </a:cubicBezTo>
                      <a:cubicBezTo>
                        <a:pt x="472" y="175"/>
                        <a:pt x="472" y="175"/>
                        <a:pt x="472" y="175"/>
                      </a:cubicBezTo>
                      <a:cubicBezTo>
                        <a:pt x="476" y="175"/>
                        <a:pt x="476" y="175"/>
                        <a:pt x="476" y="175"/>
                      </a:cubicBezTo>
                      <a:cubicBezTo>
                        <a:pt x="480" y="174"/>
                        <a:pt x="480" y="174"/>
                        <a:pt x="480" y="174"/>
                      </a:cubicBezTo>
                      <a:cubicBezTo>
                        <a:pt x="481" y="172"/>
                        <a:pt x="481" y="172"/>
                        <a:pt x="481" y="172"/>
                      </a:cubicBezTo>
                      <a:cubicBezTo>
                        <a:pt x="486" y="170"/>
                        <a:pt x="486" y="170"/>
                        <a:pt x="486" y="170"/>
                      </a:cubicBezTo>
                      <a:cubicBezTo>
                        <a:pt x="493" y="170"/>
                        <a:pt x="493" y="170"/>
                        <a:pt x="493" y="170"/>
                      </a:cubicBezTo>
                      <a:cubicBezTo>
                        <a:pt x="497" y="169"/>
                        <a:pt x="497" y="169"/>
                        <a:pt x="497" y="169"/>
                      </a:cubicBezTo>
                      <a:cubicBezTo>
                        <a:pt x="498" y="169"/>
                        <a:pt x="498" y="169"/>
                        <a:pt x="498" y="169"/>
                      </a:cubicBezTo>
                      <a:cubicBezTo>
                        <a:pt x="499" y="167"/>
                        <a:pt x="499" y="167"/>
                        <a:pt x="499" y="167"/>
                      </a:cubicBezTo>
                      <a:cubicBezTo>
                        <a:pt x="507" y="161"/>
                        <a:pt x="507" y="161"/>
                        <a:pt x="507" y="161"/>
                      </a:cubicBezTo>
                      <a:cubicBezTo>
                        <a:pt x="509" y="160"/>
                        <a:pt x="509" y="160"/>
                        <a:pt x="509" y="160"/>
                      </a:cubicBezTo>
                      <a:cubicBezTo>
                        <a:pt x="510" y="158"/>
                        <a:pt x="510" y="158"/>
                        <a:pt x="510" y="158"/>
                      </a:cubicBezTo>
                      <a:cubicBezTo>
                        <a:pt x="517" y="153"/>
                        <a:pt x="517" y="153"/>
                        <a:pt x="517" y="153"/>
                      </a:cubicBezTo>
                      <a:cubicBezTo>
                        <a:pt x="521" y="148"/>
                        <a:pt x="521" y="148"/>
                        <a:pt x="521" y="148"/>
                      </a:cubicBezTo>
                      <a:cubicBezTo>
                        <a:pt x="524" y="143"/>
                        <a:pt x="524" y="143"/>
                        <a:pt x="524" y="143"/>
                      </a:cubicBezTo>
                      <a:cubicBezTo>
                        <a:pt x="526" y="138"/>
                        <a:pt x="526" y="138"/>
                        <a:pt x="526" y="138"/>
                      </a:cubicBezTo>
                      <a:cubicBezTo>
                        <a:pt x="528" y="130"/>
                        <a:pt x="528" y="130"/>
                        <a:pt x="528" y="130"/>
                      </a:cubicBezTo>
                      <a:cubicBezTo>
                        <a:pt x="530" y="115"/>
                        <a:pt x="530" y="115"/>
                        <a:pt x="530" y="115"/>
                      </a:cubicBezTo>
                      <a:cubicBezTo>
                        <a:pt x="534" y="115"/>
                        <a:pt x="534" y="115"/>
                        <a:pt x="534" y="115"/>
                      </a:cubicBezTo>
                      <a:cubicBezTo>
                        <a:pt x="536" y="114"/>
                        <a:pt x="536" y="114"/>
                        <a:pt x="536" y="114"/>
                      </a:cubicBezTo>
                      <a:cubicBezTo>
                        <a:pt x="543" y="114"/>
                        <a:pt x="543" y="114"/>
                        <a:pt x="543" y="114"/>
                      </a:cubicBezTo>
                      <a:cubicBezTo>
                        <a:pt x="547" y="118"/>
                        <a:pt x="547" y="118"/>
                        <a:pt x="547" y="118"/>
                      </a:cubicBezTo>
                      <a:cubicBezTo>
                        <a:pt x="553" y="138"/>
                        <a:pt x="553" y="138"/>
                        <a:pt x="553" y="138"/>
                      </a:cubicBezTo>
                      <a:cubicBezTo>
                        <a:pt x="553" y="154"/>
                        <a:pt x="553" y="154"/>
                        <a:pt x="553" y="154"/>
                      </a:cubicBezTo>
                      <a:cubicBezTo>
                        <a:pt x="552" y="160"/>
                        <a:pt x="552" y="160"/>
                        <a:pt x="552" y="160"/>
                      </a:cubicBezTo>
                      <a:cubicBezTo>
                        <a:pt x="551" y="162"/>
                        <a:pt x="551" y="162"/>
                        <a:pt x="551" y="162"/>
                      </a:cubicBezTo>
                      <a:cubicBezTo>
                        <a:pt x="550" y="164"/>
                        <a:pt x="550" y="164"/>
                        <a:pt x="550" y="164"/>
                      </a:cubicBezTo>
                      <a:cubicBezTo>
                        <a:pt x="538" y="172"/>
                        <a:pt x="538" y="172"/>
                        <a:pt x="538" y="172"/>
                      </a:cubicBezTo>
                      <a:cubicBezTo>
                        <a:pt x="534" y="173"/>
                        <a:pt x="534" y="173"/>
                        <a:pt x="534" y="173"/>
                      </a:cubicBezTo>
                      <a:cubicBezTo>
                        <a:pt x="528" y="174"/>
                        <a:pt x="528" y="174"/>
                        <a:pt x="528" y="174"/>
                      </a:cubicBezTo>
                      <a:cubicBezTo>
                        <a:pt x="523" y="176"/>
                        <a:pt x="523" y="176"/>
                        <a:pt x="523" y="176"/>
                      </a:cubicBezTo>
                      <a:cubicBezTo>
                        <a:pt x="519" y="182"/>
                        <a:pt x="519" y="182"/>
                        <a:pt x="519" y="182"/>
                      </a:cubicBezTo>
                      <a:cubicBezTo>
                        <a:pt x="514" y="187"/>
                        <a:pt x="514" y="187"/>
                        <a:pt x="514" y="187"/>
                      </a:cubicBezTo>
                      <a:cubicBezTo>
                        <a:pt x="492" y="206"/>
                        <a:pt x="492" y="206"/>
                        <a:pt x="492" y="206"/>
                      </a:cubicBezTo>
                      <a:cubicBezTo>
                        <a:pt x="491" y="208"/>
                        <a:pt x="491" y="208"/>
                        <a:pt x="491" y="208"/>
                      </a:cubicBezTo>
                      <a:cubicBezTo>
                        <a:pt x="488" y="212"/>
                        <a:pt x="488" y="212"/>
                        <a:pt x="488" y="212"/>
                      </a:cubicBezTo>
                      <a:cubicBezTo>
                        <a:pt x="479" y="225"/>
                        <a:pt x="479" y="225"/>
                        <a:pt x="479" y="225"/>
                      </a:cubicBezTo>
                      <a:cubicBezTo>
                        <a:pt x="477" y="228"/>
                        <a:pt x="477" y="228"/>
                        <a:pt x="477" y="228"/>
                      </a:cubicBezTo>
                      <a:cubicBezTo>
                        <a:pt x="468" y="238"/>
                        <a:pt x="468" y="238"/>
                        <a:pt x="468" y="238"/>
                      </a:cubicBezTo>
                      <a:cubicBezTo>
                        <a:pt x="460" y="245"/>
                        <a:pt x="460" y="245"/>
                        <a:pt x="460" y="245"/>
                      </a:cubicBezTo>
                      <a:cubicBezTo>
                        <a:pt x="456" y="249"/>
                        <a:pt x="456" y="249"/>
                        <a:pt x="456" y="249"/>
                      </a:cubicBezTo>
                      <a:cubicBezTo>
                        <a:pt x="452" y="252"/>
                        <a:pt x="452" y="252"/>
                        <a:pt x="452" y="252"/>
                      </a:cubicBezTo>
                      <a:cubicBezTo>
                        <a:pt x="451" y="255"/>
                        <a:pt x="451" y="255"/>
                        <a:pt x="451" y="255"/>
                      </a:cubicBezTo>
                      <a:cubicBezTo>
                        <a:pt x="446" y="260"/>
                        <a:pt x="446" y="260"/>
                        <a:pt x="446" y="260"/>
                      </a:cubicBezTo>
                      <a:cubicBezTo>
                        <a:pt x="441" y="263"/>
                        <a:pt x="441" y="263"/>
                        <a:pt x="441" y="263"/>
                      </a:cubicBezTo>
                      <a:cubicBezTo>
                        <a:pt x="441" y="266"/>
                        <a:pt x="441" y="266"/>
                        <a:pt x="441" y="266"/>
                      </a:cubicBezTo>
                      <a:cubicBezTo>
                        <a:pt x="436" y="270"/>
                        <a:pt x="436" y="270"/>
                        <a:pt x="436" y="270"/>
                      </a:cubicBezTo>
                      <a:cubicBezTo>
                        <a:pt x="435" y="271"/>
                        <a:pt x="435" y="271"/>
                        <a:pt x="435" y="271"/>
                      </a:cubicBezTo>
                      <a:cubicBezTo>
                        <a:pt x="436" y="283"/>
                        <a:pt x="436" y="283"/>
                        <a:pt x="436" y="283"/>
                      </a:cubicBezTo>
                      <a:cubicBezTo>
                        <a:pt x="434" y="294"/>
                        <a:pt x="434" y="294"/>
                        <a:pt x="434" y="294"/>
                      </a:cubicBezTo>
                      <a:cubicBezTo>
                        <a:pt x="434" y="302"/>
                        <a:pt x="434" y="302"/>
                        <a:pt x="434" y="302"/>
                      </a:cubicBezTo>
                      <a:cubicBezTo>
                        <a:pt x="433" y="307"/>
                        <a:pt x="433" y="307"/>
                        <a:pt x="433" y="307"/>
                      </a:cubicBezTo>
                      <a:cubicBezTo>
                        <a:pt x="429" y="319"/>
                        <a:pt x="429" y="319"/>
                        <a:pt x="429" y="319"/>
                      </a:cubicBezTo>
                      <a:cubicBezTo>
                        <a:pt x="429" y="345"/>
                        <a:pt x="429" y="345"/>
                        <a:pt x="429" y="345"/>
                      </a:cubicBezTo>
                      <a:cubicBezTo>
                        <a:pt x="428" y="350"/>
                        <a:pt x="428" y="350"/>
                        <a:pt x="428" y="350"/>
                      </a:cubicBezTo>
                      <a:cubicBezTo>
                        <a:pt x="427" y="354"/>
                        <a:pt x="427" y="354"/>
                        <a:pt x="427" y="354"/>
                      </a:cubicBezTo>
                      <a:cubicBezTo>
                        <a:pt x="423" y="360"/>
                        <a:pt x="423" y="360"/>
                        <a:pt x="423" y="360"/>
                      </a:cubicBezTo>
                      <a:cubicBezTo>
                        <a:pt x="421" y="365"/>
                        <a:pt x="421" y="365"/>
                        <a:pt x="421" y="365"/>
                      </a:cubicBezTo>
                      <a:cubicBezTo>
                        <a:pt x="419" y="378"/>
                        <a:pt x="419" y="378"/>
                        <a:pt x="419" y="378"/>
                      </a:cubicBezTo>
                      <a:cubicBezTo>
                        <a:pt x="419" y="386"/>
                        <a:pt x="419" y="386"/>
                        <a:pt x="419" y="386"/>
                      </a:cubicBezTo>
                      <a:cubicBezTo>
                        <a:pt x="419" y="391"/>
                        <a:pt x="419" y="391"/>
                        <a:pt x="419" y="391"/>
                      </a:cubicBezTo>
                      <a:cubicBezTo>
                        <a:pt x="418" y="395"/>
                        <a:pt x="418" y="395"/>
                        <a:pt x="418" y="395"/>
                      </a:cubicBezTo>
                      <a:cubicBezTo>
                        <a:pt x="416" y="397"/>
                        <a:pt x="416" y="397"/>
                        <a:pt x="416" y="397"/>
                      </a:cubicBezTo>
                      <a:cubicBezTo>
                        <a:pt x="421" y="407"/>
                        <a:pt x="421" y="407"/>
                        <a:pt x="421" y="407"/>
                      </a:cubicBezTo>
                      <a:cubicBezTo>
                        <a:pt x="433" y="414"/>
                        <a:pt x="433" y="414"/>
                        <a:pt x="433" y="414"/>
                      </a:cubicBezTo>
                      <a:cubicBezTo>
                        <a:pt x="438" y="418"/>
                        <a:pt x="438" y="418"/>
                        <a:pt x="438" y="418"/>
                      </a:cubicBezTo>
                      <a:cubicBezTo>
                        <a:pt x="445" y="423"/>
                        <a:pt x="445" y="423"/>
                        <a:pt x="445" y="423"/>
                      </a:cubicBezTo>
                      <a:cubicBezTo>
                        <a:pt x="453" y="432"/>
                        <a:pt x="453" y="432"/>
                        <a:pt x="453" y="432"/>
                      </a:cubicBezTo>
                      <a:cubicBezTo>
                        <a:pt x="453" y="437"/>
                        <a:pt x="453" y="437"/>
                        <a:pt x="453" y="437"/>
                      </a:cubicBezTo>
                      <a:cubicBezTo>
                        <a:pt x="448" y="449"/>
                        <a:pt x="448" y="449"/>
                        <a:pt x="448" y="449"/>
                      </a:cubicBezTo>
                      <a:cubicBezTo>
                        <a:pt x="449" y="456"/>
                        <a:pt x="449" y="456"/>
                        <a:pt x="449" y="456"/>
                      </a:cubicBezTo>
                      <a:cubicBezTo>
                        <a:pt x="455" y="463"/>
                        <a:pt x="455" y="463"/>
                        <a:pt x="455" y="463"/>
                      </a:cubicBezTo>
                      <a:cubicBezTo>
                        <a:pt x="462" y="466"/>
                        <a:pt x="462" y="466"/>
                        <a:pt x="462" y="466"/>
                      </a:cubicBezTo>
                      <a:cubicBezTo>
                        <a:pt x="467" y="466"/>
                        <a:pt x="467" y="466"/>
                        <a:pt x="467" y="466"/>
                      </a:cubicBezTo>
                      <a:cubicBezTo>
                        <a:pt x="468" y="471"/>
                        <a:pt x="468" y="471"/>
                        <a:pt x="468" y="471"/>
                      </a:cubicBezTo>
                      <a:cubicBezTo>
                        <a:pt x="468" y="485"/>
                        <a:pt x="468" y="485"/>
                        <a:pt x="468" y="485"/>
                      </a:cubicBezTo>
                      <a:cubicBezTo>
                        <a:pt x="465" y="492"/>
                        <a:pt x="465" y="492"/>
                        <a:pt x="465" y="492"/>
                      </a:cubicBezTo>
                      <a:cubicBezTo>
                        <a:pt x="455" y="506"/>
                        <a:pt x="455" y="506"/>
                        <a:pt x="455" y="506"/>
                      </a:cubicBezTo>
                      <a:cubicBezTo>
                        <a:pt x="449" y="513"/>
                        <a:pt x="449" y="513"/>
                        <a:pt x="449" y="513"/>
                      </a:cubicBezTo>
                      <a:cubicBezTo>
                        <a:pt x="445" y="518"/>
                        <a:pt x="445" y="518"/>
                        <a:pt x="445" y="518"/>
                      </a:cubicBezTo>
                      <a:cubicBezTo>
                        <a:pt x="442" y="531"/>
                        <a:pt x="442" y="531"/>
                        <a:pt x="442" y="531"/>
                      </a:cubicBezTo>
                      <a:cubicBezTo>
                        <a:pt x="437" y="536"/>
                        <a:pt x="437" y="536"/>
                        <a:pt x="437" y="536"/>
                      </a:cubicBezTo>
                      <a:cubicBezTo>
                        <a:pt x="430" y="539"/>
                        <a:pt x="430" y="539"/>
                        <a:pt x="430" y="539"/>
                      </a:cubicBezTo>
                      <a:cubicBezTo>
                        <a:pt x="417" y="544"/>
                        <a:pt x="417" y="544"/>
                        <a:pt x="417" y="544"/>
                      </a:cubicBezTo>
                      <a:cubicBezTo>
                        <a:pt x="412" y="544"/>
                        <a:pt x="412" y="544"/>
                        <a:pt x="412" y="544"/>
                      </a:cubicBezTo>
                      <a:cubicBezTo>
                        <a:pt x="404" y="548"/>
                        <a:pt x="404" y="548"/>
                        <a:pt x="404" y="548"/>
                      </a:cubicBezTo>
                      <a:cubicBezTo>
                        <a:pt x="392" y="552"/>
                        <a:pt x="392" y="552"/>
                        <a:pt x="392" y="552"/>
                      </a:cubicBezTo>
                      <a:cubicBezTo>
                        <a:pt x="385" y="553"/>
                        <a:pt x="385" y="553"/>
                        <a:pt x="385" y="553"/>
                      </a:cubicBezTo>
                      <a:cubicBezTo>
                        <a:pt x="375" y="554"/>
                        <a:pt x="375" y="554"/>
                        <a:pt x="375" y="554"/>
                      </a:cubicBezTo>
                      <a:cubicBezTo>
                        <a:pt x="364" y="557"/>
                        <a:pt x="364" y="557"/>
                        <a:pt x="364" y="557"/>
                      </a:cubicBezTo>
                      <a:cubicBezTo>
                        <a:pt x="346" y="560"/>
                        <a:pt x="346" y="560"/>
                        <a:pt x="346" y="560"/>
                      </a:cubicBezTo>
                      <a:cubicBezTo>
                        <a:pt x="332" y="560"/>
                        <a:pt x="332" y="560"/>
                        <a:pt x="332" y="560"/>
                      </a:cubicBezTo>
                      <a:cubicBezTo>
                        <a:pt x="318" y="557"/>
                        <a:pt x="318" y="557"/>
                        <a:pt x="318" y="557"/>
                      </a:cubicBezTo>
                      <a:cubicBezTo>
                        <a:pt x="311" y="551"/>
                        <a:pt x="311" y="551"/>
                        <a:pt x="311" y="551"/>
                      </a:cubicBezTo>
                      <a:cubicBezTo>
                        <a:pt x="310" y="556"/>
                        <a:pt x="310" y="556"/>
                        <a:pt x="310" y="556"/>
                      </a:cubicBezTo>
                      <a:cubicBezTo>
                        <a:pt x="311" y="569"/>
                        <a:pt x="311" y="569"/>
                        <a:pt x="311" y="569"/>
                      </a:cubicBezTo>
                      <a:cubicBezTo>
                        <a:pt x="315" y="573"/>
                        <a:pt x="315" y="573"/>
                        <a:pt x="315" y="573"/>
                      </a:cubicBezTo>
                      <a:cubicBezTo>
                        <a:pt x="317" y="577"/>
                        <a:pt x="317" y="577"/>
                        <a:pt x="317" y="577"/>
                      </a:cubicBezTo>
                      <a:cubicBezTo>
                        <a:pt x="316" y="586"/>
                        <a:pt x="316" y="586"/>
                        <a:pt x="316" y="586"/>
                      </a:cubicBezTo>
                      <a:cubicBezTo>
                        <a:pt x="315" y="590"/>
                        <a:pt x="315" y="590"/>
                        <a:pt x="315" y="590"/>
                      </a:cubicBezTo>
                      <a:cubicBezTo>
                        <a:pt x="313" y="591"/>
                        <a:pt x="313" y="591"/>
                        <a:pt x="313" y="591"/>
                      </a:cubicBezTo>
                      <a:cubicBezTo>
                        <a:pt x="312" y="590"/>
                        <a:pt x="312" y="590"/>
                        <a:pt x="312" y="590"/>
                      </a:cubicBezTo>
                      <a:cubicBezTo>
                        <a:pt x="309" y="597"/>
                        <a:pt x="309" y="597"/>
                        <a:pt x="309" y="597"/>
                      </a:cubicBezTo>
                      <a:cubicBezTo>
                        <a:pt x="308" y="605"/>
                        <a:pt x="308" y="605"/>
                        <a:pt x="308" y="605"/>
                      </a:cubicBezTo>
                      <a:cubicBezTo>
                        <a:pt x="311" y="620"/>
                        <a:pt x="311" y="620"/>
                        <a:pt x="311" y="620"/>
                      </a:cubicBezTo>
                      <a:cubicBezTo>
                        <a:pt x="311" y="624"/>
                        <a:pt x="311" y="624"/>
                        <a:pt x="311" y="624"/>
                      </a:cubicBezTo>
                      <a:cubicBezTo>
                        <a:pt x="309" y="628"/>
                        <a:pt x="309" y="628"/>
                        <a:pt x="309" y="628"/>
                      </a:cubicBezTo>
                      <a:cubicBezTo>
                        <a:pt x="306" y="632"/>
                        <a:pt x="306" y="632"/>
                        <a:pt x="306" y="632"/>
                      </a:cubicBezTo>
                      <a:cubicBezTo>
                        <a:pt x="297" y="634"/>
                        <a:pt x="297" y="634"/>
                        <a:pt x="297" y="634"/>
                      </a:cubicBezTo>
                      <a:cubicBezTo>
                        <a:pt x="289" y="639"/>
                        <a:pt x="289" y="639"/>
                        <a:pt x="289" y="639"/>
                      </a:cubicBezTo>
                      <a:cubicBezTo>
                        <a:pt x="269" y="639"/>
                        <a:pt x="269" y="639"/>
                        <a:pt x="269" y="639"/>
                      </a:cubicBezTo>
                      <a:cubicBezTo>
                        <a:pt x="265" y="637"/>
                        <a:pt x="265" y="637"/>
                        <a:pt x="265" y="637"/>
                      </a:cubicBezTo>
                      <a:cubicBezTo>
                        <a:pt x="260" y="634"/>
                        <a:pt x="260" y="634"/>
                        <a:pt x="260" y="634"/>
                      </a:cubicBezTo>
                      <a:cubicBezTo>
                        <a:pt x="249" y="629"/>
                        <a:pt x="249" y="629"/>
                        <a:pt x="249" y="629"/>
                      </a:cubicBezTo>
                      <a:cubicBezTo>
                        <a:pt x="241" y="627"/>
                        <a:pt x="241" y="627"/>
                        <a:pt x="241" y="627"/>
                      </a:cubicBezTo>
                      <a:cubicBezTo>
                        <a:pt x="237" y="621"/>
                        <a:pt x="237" y="621"/>
                        <a:pt x="237" y="621"/>
                      </a:cubicBezTo>
                      <a:cubicBezTo>
                        <a:pt x="231" y="628"/>
                        <a:pt x="231" y="628"/>
                        <a:pt x="231" y="628"/>
                      </a:cubicBezTo>
                      <a:cubicBezTo>
                        <a:pt x="231" y="639"/>
                        <a:pt x="231" y="639"/>
                        <a:pt x="231" y="639"/>
                      </a:cubicBezTo>
                      <a:cubicBezTo>
                        <a:pt x="234" y="649"/>
                        <a:pt x="234" y="649"/>
                        <a:pt x="234" y="649"/>
                      </a:cubicBezTo>
                      <a:cubicBezTo>
                        <a:pt x="235" y="665"/>
                        <a:pt x="235" y="665"/>
                        <a:pt x="235" y="665"/>
                      </a:cubicBezTo>
                      <a:cubicBezTo>
                        <a:pt x="235" y="672"/>
                        <a:pt x="235" y="672"/>
                        <a:pt x="235" y="672"/>
                      </a:cubicBezTo>
                      <a:cubicBezTo>
                        <a:pt x="242" y="679"/>
                        <a:pt x="242" y="679"/>
                        <a:pt x="242" y="679"/>
                      </a:cubicBezTo>
                      <a:cubicBezTo>
                        <a:pt x="249" y="681"/>
                        <a:pt x="249" y="681"/>
                        <a:pt x="249" y="681"/>
                      </a:cubicBezTo>
                      <a:cubicBezTo>
                        <a:pt x="247" y="685"/>
                        <a:pt x="247" y="685"/>
                        <a:pt x="247" y="685"/>
                      </a:cubicBezTo>
                      <a:cubicBezTo>
                        <a:pt x="250" y="687"/>
                        <a:pt x="250" y="687"/>
                        <a:pt x="250" y="687"/>
                      </a:cubicBezTo>
                      <a:cubicBezTo>
                        <a:pt x="260" y="685"/>
                        <a:pt x="260" y="685"/>
                        <a:pt x="260" y="685"/>
                      </a:cubicBezTo>
                      <a:cubicBezTo>
                        <a:pt x="259" y="680"/>
                        <a:pt x="259" y="680"/>
                        <a:pt x="259" y="680"/>
                      </a:cubicBezTo>
                      <a:cubicBezTo>
                        <a:pt x="255" y="678"/>
                        <a:pt x="255" y="678"/>
                        <a:pt x="255" y="678"/>
                      </a:cubicBezTo>
                      <a:cubicBezTo>
                        <a:pt x="264" y="677"/>
                        <a:pt x="264" y="677"/>
                        <a:pt x="264" y="677"/>
                      </a:cubicBezTo>
                      <a:cubicBezTo>
                        <a:pt x="270" y="673"/>
                        <a:pt x="270" y="673"/>
                        <a:pt x="270" y="673"/>
                      </a:cubicBezTo>
                      <a:cubicBezTo>
                        <a:pt x="274" y="679"/>
                        <a:pt x="274" y="679"/>
                        <a:pt x="274" y="679"/>
                      </a:cubicBezTo>
                      <a:cubicBezTo>
                        <a:pt x="275" y="693"/>
                        <a:pt x="275" y="693"/>
                        <a:pt x="275" y="693"/>
                      </a:cubicBezTo>
                      <a:cubicBezTo>
                        <a:pt x="275" y="698"/>
                        <a:pt x="275" y="698"/>
                        <a:pt x="275" y="698"/>
                      </a:cubicBezTo>
                      <a:cubicBezTo>
                        <a:pt x="271" y="701"/>
                        <a:pt x="271" y="701"/>
                        <a:pt x="271" y="701"/>
                      </a:cubicBezTo>
                      <a:cubicBezTo>
                        <a:pt x="265" y="703"/>
                        <a:pt x="265" y="703"/>
                        <a:pt x="265" y="703"/>
                      </a:cubicBezTo>
                      <a:cubicBezTo>
                        <a:pt x="261" y="703"/>
                        <a:pt x="261" y="703"/>
                        <a:pt x="261" y="703"/>
                      </a:cubicBezTo>
                      <a:cubicBezTo>
                        <a:pt x="257" y="701"/>
                        <a:pt x="257" y="701"/>
                        <a:pt x="257" y="701"/>
                      </a:cubicBezTo>
                      <a:cubicBezTo>
                        <a:pt x="256" y="695"/>
                        <a:pt x="256" y="695"/>
                        <a:pt x="256" y="695"/>
                      </a:cubicBezTo>
                      <a:cubicBezTo>
                        <a:pt x="254" y="692"/>
                        <a:pt x="254" y="692"/>
                        <a:pt x="254" y="692"/>
                      </a:cubicBezTo>
                      <a:cubicBezTo>
                        <a:pt x="248" y="690"/>
                        <a:pt x="248" y="690"/>
                        <a:pt x="248" y="690"/>
                      </a:cubicBezTo>
                      <a:cubicBezTo>
                        <a:pt x="243" y="692"/>
                        <a:pt x="243" y="692"/>
                        <a:pt x="243" y="692"/>
                      </a:cubicBezTo>
                      <a:cubicBezTo>
                        <a:pt x="240" y="695"/>
                        <a:pt x="240" y="695"/>
                        <a:pt x="240" y="695"/>
                      </a:cubicBezTo>
                      <a:cubicBezTo>
                        <a:pt x="237" y="695"/>
                        <a:pt x="237" y="695"/>
                        <a:pt x="237" y="695"/>
                      </a:cubicBezTo>
                      <a:cubicBezTo>
                        <a:pt x="235" y="698"/>
                        <a:pt x="235" y="698"/>
                        <a:pt x="235" y="698"/>
                      </a:cubicBezTo>
                      <a:cubicBezTo>
                        <a:pt x="235" y="701"/>
                        <a:pt x="235" y="701"/>
                        <a:pt x="235" y="701"/>
                      </a:cubicBezTo>
                      <a:cubicBezTo>
                        <a:pt x="243" y="705"/>
                        <a:pt x="243" y="705"/>
                        <a:pt x="243" y="705"/>
                      </a:cubicBezTo>
                      <a:cubicBezTo>
                        <a:pt x="249" y="706"/>
                        <a:pt x="249" y="706"/>
                        <a:pt x="249" y="706"/>
                      </a:cubicBezTo>
                      <a:cubicBezTo>
                        <a:pt x="253" y="707"/>
                        <a:pt x="253" y="707"/>
                        <a:pt x="253" y="707"/>
                      </a:cubicBezTo>
                      <a:cubicBezTo>
                        <a:pt x="256" y="708"/>
                        <a:pt x="256" y="708"/>
                        <a:pt x="256" y="708"/>
                      </a:cubicBezTo>
                      <a:cubicBezTo>
                        <a:pt x="256" y="709"/>
                        <a:pt x="256" y="709"/>
                        <a:pt x="256" y="709"/>
                      </a:cubicBezTo>
                      <a:cubicBezTo>
                        <a:pt x="238" y="719"/>
                        <a:pt x="238" y="719"/>
                        <a:pt x="238" y="719"/>
                      </a:cubicBezTo>
                      <a:cubicBezTo>
                        <a:pt x="236" y="722"/>
                        <a:pt x="236" y="722"/>
                        <a:pt x="236" y="722"/>
                      </a:cubicBezTo>
                      <a:cubicBezTo>
                        <a:pt x="234" y="726"/>
                        <a:pt x="234" y="726"/>
                        <a:pt x="234" y="726"/>
                      </a:cubicBezTo>
                      <a:cubicBezTo>
                        <a:pt x="230" y="732"/>
                        <a:pt x="230" y="732"/>
                        <a:pt x="230" y="732"/>
                      </a:cubicBezTo>
                      <a:cubicBezTo>
                        <a:pt x="229" y="738"/>
                        <a:pt x="229" y="738"/>
                        <a:pt x="229" y="738"/>
                      </a:cubicBezTo>
                      <a:cubicBezTo>
                        <a:pt x="231" y="746"/>
                        <a:pt x="231" y="746"/>
                        <a:pt x="231" y="746"/>
                      </a:cubicBezTo>
                      <a:cubicBezTo>
                        <a:pt x="230" y="753"/>
                        <a:pt x="230" y="753"/>
                        <a:pt x="230" y="753"/>
                      </a:cubicBezTo>
                      <a:cubicBezTo>
                        <a:pt x="230" y="761"/>
                        <a:pt x="230" y="761"/>
                        <a:pt x="230" y="761"/>
                      </a:cubicBezTo>
                      <a:cubicBezTo>
                        <a:pt x="228" y="767"/>
                        <a:pt x="228" y="767"/>
                        <a:pt x="228" y="767"/>
                      </a:cubicBezTo>
                      <a:cubicBezTo>
                        <a:pt x="225" y="769"/>
                        <a:pt x="225" y="769"/>
                        <a:pt x="225" y="769"/>
                      </a:cubicBezTo>
                      <a:cubicBezTo>
                        <a:pt x="222" y="771"/>
                        <a:pt x="222" y="771"/>
                        <a:pt x="222" y="771"/>
                      </a:cubicBezTo>
                      <a:cubicBezTo>
                        <a:pt x="218" y="776"/>
                        <a:pt x="218" y="776"/>
                        <a:pt x="218" y="776"/>
                      </a:cubicBezTo>
                      <a:cubicBezTo>
                        <a:pt x="221" y="783"/>
                        <a:pt x="221" y="783"/>
                        <a:pt x="221" y="783"/>
                      </a:cubicBezTo>
                      <a:cubicBezTo>
                        <a:pt x="221" y="786"/>
                        <a:pt x="221" y="786"/>
                        <a:pt x="221" y="786"/>
                      </a:cubicBezTo>
                      <a:cubicBezTo>
                        <a:pt x="220" y="789"/>
                        <a:pt x="220" y="789"/>
                        <a:pt x="220" y="789"/>
                      </a:cubicBezTo>
                      <a:cubicBezTo>
                        <a:pt x="203" y="788"/>
                        <a:pt x="203" y="788"/>
                        <a:pt x="203" y="788"/>
                      </a:cubicBezTo>
                      <a:cubicBezTo>
                        <a:pt x="198" y="790"/>
                        <a:pt x="198" y="790"/>
                        <a:pt x="198" y="790"/>
                      </a:cubicBezTo>
                      <a:cubicBezTo>
                        <a:pt x="194" y="795"/>
                        <a:pt x="194" y="795"/>
                        <a:pt x="194" y="795"/>
                      </a:cubicBezTo>
                      <a:cubicBezTo>
                        <a:pt x="189" y="795"/>
                        <a:pt x="189" y="795"/>
                        <a:pt x="189" y="795"/>
                      </a:cubicBezTo>
                      <a:cubicBezTo>
                        <a:pt x="184" y="798"/>
                        <a:pt x="184" y="798"/>
                        <a:pt x="184" y="798"/>
                      </a:cubicBezTo>
                      <a:cubicBezTo>
                        <a:pt x="175" y="807"/>
                        <a:pt x="175" y="807"/>
                        <a:pt x="175" y="807"/>
                      </a:cubicBezTo>
                      <a:cubicBezTo>
                        <a:pt x="172" y="812"/>
                        <a:pt x="172" y="812"/>
                        <a:pt x="172" y="812"/>
                      </a:cubicBezTo>
                      <a:cubicBezTo>
                        <a:pt x="171" y="816"/>
                        <a:pt x="171" y="816"/>
                        <a:pt x="171" y="816"/>
                      </a:cubicBezTo>
                      <a:cubicBezTo>
                        <a:pt x="165" y="826"/>
                        <a:pt x="165" y="826"/>
                        <a:pt x="165" y="826"/>
                      </a:cubicBezTo>
                      <a:cubicBezTo>
                        <a:pt x="163" y="834"/>
                        <a:pt x="163" y="834"/>
                        <a:pt x="163" y="834"/>
                      </a:cubicBezTo>
                      <a:cubicBezTo>
                        <a:pt x="164" y="837"/>
                        <a:pt x="164" y="837"/>
                        <a:pt x="164" y="837"/>
                      </a:cubicBezTo>
                      <a:cubicBezTo>
                        <a:pt x="167" y="845"/>
                        <a:pt x="167" y="845"/>
                        <a:pt x="167" y="845"/>
                      </a:cubicBezTo>
                      <a:cubicBezTo>
                        <a:pt x="171" y="850"/>
                        <a:pt x="171" y="850"/>
                        <a:pt x="171" y="850"/>
                      </a:cubicBezTo>
                      <a:cubicBezTo>
                        <a:pt x="176" y="854"/>
                        <a:pt x="176" y="854"/>
                        <a:pt x="176" y="854"/>
                      </a:cubicBezTo>
                      <a:cubicBezTo>
                        <a:pt x="187" y="867"/>
                        <a:pt x="187" y="867"/>
                        <a:pt x="187" y="867"/>
                      </a:cubicBezTo>
                      <a:cubicBezTo>
                        <a:pt x="199" y="872"/>
                        <a:pt x="199" y="872"/>
                        <a:pt x="199" y="872"/>
                      </a:cubicBezTo>
                      <a:cubicBezTo>
                        <a:pt x="206" y="872"/>
                        <a:pt x="206" y="872"/>
                        <a:pt x="206" y="872"/>
                      </a:cubicBezTo>
                      <a:cubicBezTo>
                        <a:pt x="212" y="871"/>
                        <a:pt x="212" y="871"/>
                        <a:pt x="212" y="871"/>
                      </a:cubicBezTo>
                      <a:cubicBezTo>
                        <a:pt x="216" y="875"/>
                        <a:pt x="216" y="875"/>
                        <a:pt x="216" y="875"/>
                      </a:cubicBezTo>
                      <a:cubicBezTo>
                        <a:pt x="217" y="880"/>
                        <a:pt x="217" y="880"/>
                        <a:pt x="217" y="880"/>
                      </a:cubicBezTo>
                      <a:cubicBezTo>
                        <a:pt x="217" y="889"/>
                        <a:pt x="217" y="889"/>
                        <a:pt x="217" y="889"/>
                      </a:cubicBezTo>
                      <a:cubicBezTo>
                        <a:pt x="213" y="895"/>
                        <a:pt x="213" y="895"/>
                        <a:pt x="213" y="895"/>
                      </a:cubicBezTo>
                      <a:cubicBezTo>
                        <a:pt x="211" y="896"/>
                        <a:pt x="211" y="896"/>
                        <a:pt x="211" y="896"/>
                      </a:cubicBezTo>
                      <a:cubicBezTo>
                        <a:pt x="214" y="903"/>
                        <a:pt x="214" y="903"/>
                        <a:pt x="214" y="903"/>
                      </a:cubicBezTo>
                      <a:cubicBezTo>
                        <a:pt x="214" y="907"/>
                        <a:pt x="214" y="907"/>
                        <a:pt x="214" y="907"/>
                      </a:cubicBezTo>
                      <a:cubicBezTo>
                        <a:pt x="210" y="909"/>
                        <a:pt x="210" y="909"/>
                        <a:pt x="210" y="909"/>
                      </a:cubicBezTo>
                      <a:cubicBezTo>
                        <a:pt x="210" y="915"/>
                        <a:pt x="210" y="915"/>
                        <a:pt x="210" y="915"/>
                      </a:cubicBezTo>
                      <a:cubicBezTo>
                        <a:pt x="206" y="915"/>
                        <a:pt x="206" y="915"/>
                        <a:pt x="206" y="915"/>
                      </a:cubicBezTo>
                      <a:cubicBezTo>
                        <a:pt x="201" y="917"/>
                        <a:pt x="201" y="917"/>
                        <a:pt x="201" y="917"/>
                      </a:cubicBezTo>
                      <a:cubicBezTo>
                        <a:pt x="193" y="926"/>
                        <a:pt x="193" y="926"/>
                        <a:pt x="193" y="926"/>
                      </a:cubicBezTo>
                      <a:cubicBezTo>
                        <a:pt x="183" y="934"/>
                        <a:pt x="183" y="934"/>
                        <a:pt x="183" y="934"/>
                      </a:cubicBezTo>
                      <a:cubicBezTo>
                        <a:pt x="179" y="936"/>
                        <a:pt x="179" y="936"/>
                        <a:pt x="179" y="936"/>
                      </a:cubicBezTo>
                      <a:cubicBezTo>
                        <a:pt x="172" y="945"/>
                        <a:pt x="172" y="945"/>
                        <a:pt x="172" y="945"/>
                      </a:cubicBezTo>
                      <a:cubicBezTo>
                        <a:pt x="164" y="951"/>
                        <a:pt x="164" y="951"/>
                        <a:pt x="164" y="951"/>
                      </a:cubicBezTo>
                      <a:cubicBezTo>
                        <a:pt x="160" y="961"/>
                        <a:pt x="160" y="961"/>
                        <a:pt x="160" y="961"/>
                      </a:cubicBezTo>
                      <a:cubicBezTo>
                        <a:pt x="159" y="967"/>
                        <a:pt x="159" y="967"/>
                        <a:pt x="159" y="967"/>
                      </a:cubicBezTo>
                      <a:cubicBezTo>
                        <a:pt x="163" y="964"/>
                        <a:pt x="163" y="964"/>
                        <a:pt x="163" y="964"/>
                      </a:cubicBezTo>
                      <a:cubicBezTo>
                        <a:pt x="159" y="983"/>
                        <a:pt x="159" y="983"/>
                        <a:pt x="159" y="983"/>
                      </a:cubicBezTo>
                      <a:cubicBezTo>
                        <a:pt x="156" y="991"/>
                        <a:pt x="156" y="991"/>
                        <a:pt x="156" y="991"/>
                      </a:cubicBezTo>
                      <a:cubicBezTo>
                        <a:pt x="152" y="996"/>
                        <a:pt x="152" y="996"/>
                        <a:pt x="152" y="996"/>
                      </a:cubicBezTo>
                      <a:cubicBezTo>
                        <a:pt x="147" y="998"/>
                        <a:pt x="147" y="998"/>
                        <a:pt x="147" y="998"/>
                      </a:cubicBezTo>
                      <a:cubicBezTo>
                        <a:pt x="141" y="998"/>
                        <a:pt x="141" y="998"/>
                        <a:pt x="141" y="998"/>
                      </a:cubicBezTo>
                      <a:cubicBezTo>
                        <a:pt x="138" y="994"/>
                        <a:pt x="138" y="994"/>
                        <a:pt x="138" y="994"/>
                      </a:cubicBezTo>
                      <a:cubicBezTo>
                        <a:pt x="132" y="983"/>
                        <a:pt x="132" y="983"/>
                        <a:pt x="132" y="983"/>
                      </a:cubicBezTo>
                      <a:cubicBezTo>
                        <a:pt x="134" y="993"/>
                        <a:pt x="134" y="993"/>
                        <a:pt x="134" y="993"/>
                      </a:cubicBezTo>
                      <a:cubicBezTo>
                        <a:pt x="138" y="996"/>
                        <a:pt x="138" y="996"/>
                        <a:pt x="138" y="996"/>
                      </a:cubicBezTo>
                      <a:cubicBezTo>
                        <a:pt x="139" y="998"/>
                        <a:pt x="139" y="998"/>
                        <a:pt x="139" y="998"/>
                      </a:cubicBezTo>
                      <a:cubicBezTo>
                        <a:pt x="139" y="1001"/>
                        <a:pt x="139" y="1001"/>
                        <a:pt x="139" y="1001"/>
                      </a:cubicBezTo>
                      <a:cubicBezTo>
                        <a:pt x="127" y="1009"/>
                        <a:pt x="127" y="1009"/>
                        <a:pt x="127" y="1009"/>
                      </a:cubicBezTo>
                      <a:cubicBezTo>
                        <a:pt x="122" y="1013"/>
                        <a:pt x="122" y="1013"/>
                        <a:pt x="122" y="1013"/>
                      </a:cubicBezTo>
                      <a:cubicBezTo>
                        <a:pt x="116" y="1035"/>
                        <a:pt x="116" y="1035"/>
                        <a:pt x="116" y="1035"/>
                      </a:cubicBezTo>
                      <a:cubicBezTo>
                        <a:pt x="112" y="1040"/>
                        <a:pt x="112" y="1040"/>
                        <a:pt x="112" y="1040"/>
                      </a:cubicBezTo>
                      <a:cubicBezTo>
                        <a:pt x="115" y="1040"/>
                        <a:pt x="115" y="1040"/>
                        <a:pt x="115" y="1040"/>
                      </a:cubicBezTo>
                      <a:cubicBezTo>
                        <a:pt x="118" y="1039"/>
                        <a:pt x="118" y="1039"/>
                        <a:pt x="118" y="1039"/>
                      </a:cubicBezTo>
                      <a:cubicBezTo>
                        <a:pt x="122" y="1051"/>
                        <a:pt x="122" y="1051"/>
                        <a:pt x="122" y="1051"/>
                      </a:cubicBezTo>
                      <a:cubicBezTo>
                        <a:pt x="123" y="1059"/>
                        <a:pt x="123" y="1059"/>
                        <a:pt x="123" y="1059"/>
                      </a:cubicBezTo>
                      <a:cubicBezTo>
                        <a:pt x="122" y="1063"/>
                        <a:pt x="122" y="1063"/>
                        <a:pt x="122" y="1063"/>
                      </a:cubicBezTo>
                      <a:cubicBezTo>
                        <a:pt x="116" y="1062"/>
                        <a:pt x="116" y="1062"/>
                        <a:pt x="116" y="1062"/>
                      </a:cubicBezTo>
                      <a:cubicBezTo>
                        <a:pt x="113" y="1064"/>
                        <a:pt x="113" y="1064"/>
                        <a:pt x="113" y="1064"/>
                      </a:cubicBezTo>
                      <a:cubicBezTo>
                        <a:pt x="117" y="1067"/>
                        <a:pt x="117" y="1067"/>
                        <a:pt x="117" y="1067"/>
                      </a:cubicBezTo>
                      <a:cubicBezTo>
                        <a:pt x="120" y="1067"/>
                        <a:pt x="120" y="1067"/>
                        <a:pt x="120" y="1067"/>
                      </a:cubicBezTo>
                      <a:cubicBezTo>
                        <a:pt x="123" y="1068"/>
                        <a:pt x="123" y="1068"/>
                        <a:pt x="123" y="1068"/>
                      </a:cubicBezTo>
                      <a:cubicBezTo>
                        <a:pt x="131" y="1083"/>
                        <a:pt x="131" y="1083"/>
                        <a:pt x="131" y="1083"/>
                      </a:cubicBezTo>
                      <a:cubicBezTo>
                        <a:pt x="141" y="1095"/>
                        <a:pt x="141" y="1095"/>
                        <a:pt x="141" y="1095"/>
                      </a:cubicBezTo>
                      <a:cubicBezTo>
                        <a:pt x="141" y="1096"/>
                        <a:pt x="141" y="1096"/>
                        <a:pt x="141" y="1096"/>
                      </a:cubicBez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691" name="Freeform 848">
                  <a:extLst>
                    <a:ext uri="{FF2B5EF4-FFF2-40B4-BE49-F238E27FC236}">
                      <a16:creationId xmlns:a16="http://schemas.microsoft.com/office/drawing/2014/main" id="{2BFE7D2A-957C-BEA7-D838-FF6A7955C08C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3730191" y="5697884"/>
                  <a:ext cx="66718" cy="77440"/>
                </a:xfrm>
                <a:custGeom>
                  <a:avLst/>
                  <a:gdLst>
                    <a:gd name="T0" fmla="*/ 1 w 56"/>
                    <a:gd name="T1" fmla="*/ 60 h 65"/>
                    <a:gd name="T2" fmla="*/ 1 w 56"/>
                    <a:gd name="T3" fmla="*/ 56 h 65"/>
                    <a:gd name="T4" fmla="*/ 1 w 56"/>
                    <a:gd name="T5" fmla="*/ 55 h 65"/>
                    <a:gd name="T6" fmla="*/ 0 w 56"/>
                    <a:gd name="T7" fmla="*/ 0 h 65"/>
                    <a:gd name="T8" fmla="*/ 2 w 56"/>
                    <a:gd name="T9" fmla="*/ 1 h 65"/>
                    <a:gd name="T10" fmla="*/ 4 w 56"/>
                    <a:gd name="T11" fmla="*/ 3 h 65"/>
                    <a:gd name="T12" fmla="*/ 8 w 56"/>
                    <a:gd name="T13" fmla="*/ 12 h 65"/>
                    <a:gd name="T14" fmla="*/ 8 w 56"/>
                    <a:gd name="T15" fmla="*/ 14 h 65"/>
                    <a:gd name="T16" fmla="*/ 7 w 56"/>
                    <a:gd name="T17" fmla="*/ 12 h 65"/>
                    <a:gd name="T18" fmla="*/ 5 w 56"/>
                    <a:gd name="T19" fmla="*/ 11 h 65"/>
                    <a:gd name="T20" fmla="*/ 4 w 56"/>
                    <a:gd name="T21" fmla="*/ 12 h 65"/>
                    <a:gd name="T22" fmla="*/ 3 w 56"/>
                    <a:gd name="T23" fmla="*/ 14 h 65"/>
                    <a:gd name="T24" fmla="*/ 4 w 56"/>
                    <a:gd name="T25" fmla="*/ 16 h 65"/>
                    <a:gd name="T26" fmla="*/ 6 w 56"/>
                    <a:gd name="T27" fmla="*/ 17 h 65"/>
                    <a:gd name="T28" fmla="*/ 8 w 56"/>
                    <a:gd name="T29" fmla="*/ 19 h 65"/>
                    <a:gd name="T30" fmla="*/ 9 w 56"/>
                    <a:gd name="T31" fmla="*/ 21 h 65"/>
                    <a:gd name="T32" fmla="*/ 11 w 56"/>
                    <a:gd name="T33" fmla="*/ 27 h 65"/>
                    <a:gd name="T34" fmla="*/ 12 w 56"/>
                    <a:gd name="T35" fmla="*/ 28 h 65"/>
                    <a:gd name="T36" fmla="*/ 17 w 56"/>
                    <a:gd name="T37" fmla="*/ 32 h 65"/>
                    <a:gd name="T38" fmla="*/ 22 w 56"/>
                    <a:gd name="T39" fmla="*/ 37 h 65"/>
                    <a:gd name="T40" fmla="*/ 24 w 56"/>
                    <a:gd name="T41" fmla="*/ 37 h 65"/>
                    <a:gd name="T42" fmla="*/ 25 w 56"/>
                    <a:gd name="T43" fmla="*/ 39 h 65"/>
                    <a:gd name="T44" fmla="*/ 27 w 56"/>
                    <a:gd name="T45" fmla="*/ 40 h 65"/>
                    <a:gd name="T46" fmla="*/ 29 w 56"/>
                    <a:gd name="T47" fmla="*/ 41 h 65"/>
                    <a:gd name="T48" fmla="*/ 31 w 56"/>
                    <a:gd name="T49" fmla="*/ 43 h 65"/>
                    <a:gd name="T50" fmla="*/ 35 w 56"/>
                    <a:gd name="T51" fmla="*/ 46 h 65"/>
                    <a:gd name="T52" fmla="*/ 41 w 56"/>
                    <a:gd name="T53" fmla="*/ 51 h 65"/>
                    <a:gd name="T54" fmla="*/ 46 w 56"/>
                    <a:gd name="T55" fmla="*/ 54 h 65"/>
                    <a:gd name="T56" fmla="*/ 53 w 56"/>
                    <a:gd name="T57" fmla="*/ 54 h 65"/>
                    <a:gd name="T58" fmla="*/ 56 w 56"/>
                    <a:gd name="T59" fmla="*/ 54 h 65"/>
                    <a:gd name="T60" fmla="*/ 56 w 56"/>
                    <a:gd name="T61" fmla="*/ 56 h 65"/>
                    <a:gd name="T62" fmla="*/ 56 w 56"/>
                    <a:gd name="T63" fmla="*/ 59 h 65"/>
                    <a:gd name="T64" fmla="*/ 55 w 56"/>
                    <a:gd name="T65" fmla="*/ 60 h 65"/>
                    <a:gd name="T66" fmla="*/ 51 w 56"/>
                    <a:gd name="T67" fmla="*/ 62 h 65"/>
                    <a:gd name="T68" fmla="*/ 45 w 56"/>
                    <a:gd name="T69" fmla="*/ 61 h 65"/>
                    <a:gd name="T70" fmla="*/ 38 w 56"/>
                    <a:gd name="T71" fmla="*/ 63 h 65"/>
                    <a:gd name="T72" fmla="*/ 37 w 56"/>
                    <a:gd name="T73" fmla="*/ 65 h 65"/>
                    <a:gd name="T74" fmla="*/ 34 w 56"/>
                    <a:gd name="T75" fmla="*/ 63 h 65"/>
                    <a:gd name="T76" fmla="*/ 30 w 56"/>
                    <a:gd name="T77" fmla="*/ 61 h 65"/>
                    <a:gd name="T78" fmla="*/ 22 w 56"/>
                    <a:gd name="T79" fmla="*/ 59 h 65"/>
                    <a:gd name="T80" fmla="*/ 14 w 56"/>
                    <a:gd name="T81" fmla="*/ 59 h 65"/>
                    <a:gd name="T82" fmla="*/ 12 w 56"/>
                    <a:gd name="T83" fmla="*/ 58 h 65"/>
                    <a:gd name="T84" fmla="*/ 10 w 56"/>
                    <a:gd name="T85" fmla="*/ 57 h 65"/>
                    <a:gd name="T86" fmla="*/ 8 w 56"/>
                    <a:gd name="T87" fmla="*/ 57 h 65"/>
                    <a:gd name="T88" fmla="*/ 3 w 56"/>
                    <a:gd name="T89" fmla="*/ 59 h 65"/>
                    <a:gd name="T90" fmla="*/ 1 w 56"/>
                    <a:gd name="T91" fmla="*/ 60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56" h="65">
                      <a:moveTo>
                        <a:pt x="1" y="60"/>
                      </a:moveTo>
                      <a:lnTo>
                        <a:pt x="1" y="56"/>
                      </a:lnTo>
                      <a:lnTo>
                        <a:pt x="1" y="55"/>
                      </a:lnTo>
                      <a:lnTo>
                        <a:pt x="0" y="0"/>
                      </a:lnTo>
                      <a:lnTo>
                        <a:pt x="2" y="1"/>
                      </a:lnTo>
                      <a:lnTo>
                        <a:pt x="4" y="3"/>
                      </a:lnTo>
                      <a:lnTo>
                        <a:pt x="8" y="12"/>
                      </a:lnTo>
                      <a:lnTo>
                        <a:pt x="8" y="14"/>
                      </a:lnTo>
                      <a:lnTo>
                        <a:pt x="7" y="12"/>
                      </a:lnTo>
                      <a:lnTo>
                        <a:pt x="5" y="11"/>
                      </a:lnTo>
                      <a:lnTo>
                        <a:pt x="4" y="12"/>
                      </a:lnTo>
                      <a:lnTo>
                        <a:pt x="3" y="14"/>
                      </a:lnTo>
                      <a:lnTo>
                        <a:pt x="4" y="16"/>
                      </a:lnTo>
                      <a:lnTo>
                        <a:pt x="6" y="17"/>
                      </a:lnTo>
                      <a:lnTo>
                        <a:pt x="8" y="19"/>
                      </a:lnTo>
                      <a:lnTo>
                        <a:pt x="9" y="21"/>
                      </a:lnTo>
                      <a:lnTo>
                        <a:pt x="11" y="27"/>
                      </a:lnTo>
                      <a:lnTo>
                        <a:pt x="12" y="28"/>
                      </a:lnTo>
                      <a:lnTo>
                        <a:pt x="17" y="32"/>
                      </a:lnTo>
                      <a:lnTo>
                        <a:pt x="22" y="37"/>
                      </a:lnTo>
                      <a:lnTo>
                        <a:pt x="24" y="37"/>
                      </a:lnTo>
                      <a:lnTo>
                        <a:pt x="25" y="39"/>
                      </a:lnTo>
                      <a:lnTo>
                        <a:pt x="27" y="40"/>
                      </a:lnTo>
                      <a:lnTo>
                        <a:pt x="29" y="41"/>
                      </a:lnTo>
                      <a:lnTo>
                        <a:pt x="31" y="43"/>
                      </a:lnTo>
                      <a:lnTo>
                        <a:pt x="35" y="46"/>
                      </a:lnTo>
                      <a:lnTo>
                        <a:pt x="41" y="51"/>
                      </a:lnTo>
                      <a:lnTo>
                        <a:pt x="46" y="54"/>
                      </a:lnTo>
                      <a:lnTo>
                        <a:pt x="53" y="54"/>
                      </a:lnTo>
                      <a:lnTo>
                        <a:pt x="56" y="54"/>
                      </a:lnTo>
                      <a:lnTo>
                        <a:pt x="56" y="56"/>
                      </a:lnTo>
                      <a:lnTo>
                        <a:pt x="56" y="59"/>
                      </a:lnTo>
                      <a:lnTo>
                        <a:pt x="55" y="60"/>
                      </a:lnTo>
                      <a:lnTo>
                        <a:pt x="51" y="62"/>
                      </a:lnTo>
                      <a:lnTo>
                        <a:pt x="45" y="61"/>
                      </a:lnTo>
                      <a:lnTo>
                        <a:pt x="38" y="63"/>
                      </a:lnTo>
                      <a:lnTo>
                        <a:pt x="37" y="65"/>
                      </a:lnTo>
                      <a:lnTo>
                        <a:pt x="34" y="63"/>
                      </a:lnTo>
                      <a:lnTo>
                        <a:pt x="30" y="61"/>
                      </a:lnTo>
                      <a:lnTo>
                        <a:pt x="22" y="59"/>
                      </a:lnTo>
                      <a:lnTo>
                        <a:pt x="14" y="59"/>
                      </a:lnTo>
                      <a:lnTo>
                        <a:pt x="12" y="58"/>
                      </a:lnTo>
                      <a:lnTo>
                        <a:pt x="10" y="57"/>
                      </a:lnTo>
                      <a:lnTo>
                        <a:pt x="8" y="57"/>
                      </a:lnTo>
                      <a:lnTo>
                        <a:pt x="3" y="59"/>
                      </a:lnTo>
                      <a:lnTo>
                        <a:pt x="1" y="60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</p:grpSp>
          <p:sp>
            <p:nvSpPr>
              <p:cNvPr id="407" name="Freeform 849">
                <a:extLst>
                  <a:ext uri="{FF2B5EF4-FFF2-40B4-BE49-F238E27FC236}">
                    <a16:creationId xmlns:a16="http://schemas.microsoft.com/office/drawing/2014/main" id="{06777879-64A8-52B8-D42F-5218B4F319BF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4258028" y="4758989"/>
                <a:ext cx="84937" cy="83631"/>
              </a:xfrm>
              <a:custGeom>
                <a:avLst/>
                <a:gdLst>
                  <a:gd name="T0" fmla="*/ 57 w 65"/>
                  <a:gd name="T1" fmla="*/ 57 h 64"/>
                  <a:gd name="T2" fmla="*/ 50 w 65"/>
                  <a:gd name="T3" fmla="*/ 54 h 64"/>
                  <a:gd name="T4" fmla="*/ 42 w 65"/>
                  <a:gd name="T5" fmla="*/ 56 h 64"/>
                  <a:gd name="T6" fmla="*/ 38 w 65"/>
                  <a:gd name="T7" fmla="*/ 55 h 64"/>
                  <a:gd name="T8" fmla="*/ 36 w 65"/>
                  <a:gd name="T9" fmla="*/ 63 h 64"/>
                  <a:gd name="T10" fmla="*/ 30 w 65"/>
                  <a:gd name="T11" fmla="*/ 64 h 64"/>
                  <a:gd name="T12" fmla="*/ 26 w 65"/>
                  <a:gd name="T13" fmla="*/ 62 h 64"/>
                  <a:gd name="T14" fmla="*/ 23 w 65"/>
                  <a:gd name="T15" fmla="*/ 59 h 64"/>
                  <a:gd name="T16" fmla="*/ 17 w 65"/>
                  <a:gd name="T17" fmla="*/ 52 h 64"/>
                  <a:gd name="T18" fmla="*/ 15 w 65"/>
                  <a:gd name="T19" fmla="*/ 48 h 64"/>
                  <a:gd name="T20" fmla="*/ 14 w 65"/>
                  <a:gd name="T21" fmla="*/ 44 h 64"/>
                  <a:gd name="T22" fmla="*/ 12 w 65"/>
                  <a:gd name="T23" fmla="*/ 41 h 64"/>
                  <a:gd name="T24" fmla="*/ 8 w 65"/>
                  <a:gd name="T25" fmla="*/ 40 h 64"/>
                  <a:gd name="T26" fmla="*/ 8 w 65"/>
                  <a:gd name="T27" fmla="*/ 38 h 64"/>
                  <a:gd name="T28" fmla="*/ 4 w 65"/>
                  <a:gd name="T29" fmla="*/ 36 h 64"/>
                  <a:gd name="T30" fmla="*/ 0 w 65"/>
                  <a:gd name="T31" fmla="*/ 29 h 64"/>
                  <a:gd name="T32" fmla="*/ 1 w 65"/>
                  <a:gd name="T33" fmla="*/ 25 h 64"/>
                  <a:gd name="T34" fmla="*/ 3 w 65"/>
                  <a:gd name="T35" fmla="*/ 18 h 64"/>
                  <a:gd name="T36" fmla="*/ 3 w 65"/>
                  <a:gd name="T37" fmla="*/ 16 h 64"/>
                  <a:gd name="T38" fmla="*/ 7 w 65"/>
                  <a:gd name="T39" fmla="*/ 15 h 64"/>
                  <a:gd name="T40" fmla="*/ 11 w 65"/>
                  <a:gd name="T41" fmla="*/ 15 h 64"/>
                  <a:gd name="T42" fmla="*/ 13 w 65"/>
                  <a:gd name="T43" fmla="*/ 12 h 64"/>
                  <a:gd name="T44" fmla="*/ 13 w 65"/>
                  <a:gd name="T45" fmla="*/ 10 h 64"/>
                  <a:gd name="T46" fmla="*/ 12 w 65"/>
                  <a:gd name="T47" fmla="*/ 8 h 64"/>
                  <a:gd name="T48" fmla="*/ 16 w 65"/>
                  <a:gd name="T49" fmla="*/ 3 h 64"/>
                  <a:gd name="T50" fmla="*/ 18 w 65"/>
                  <a:gd name="T51" fmla="*/ 2 h 64"/>
                  <a:gd name="T52" fmla="*/ 21 w 65"/>
                  <a:gd name="T53" fmla="*/ 0 h 64"/>
                  <a:gd name="T54" fmla="*/ 33 w 65"/>
                  <a:gd name="T55" fmla="*/ 2 h 64"/>
                  <a:gd name="T56" fmla="*/ 44 w 65"/>
                  <a:gd name="T57" fmla="*/ 1 h 64"/>
                  <a:gd name="T58" fmla="*/ 49 w 65"/>
                  <a:gd name="T59" fmla="*/ 0 h 64"/>
                  <a:gd name="T60" fmla="*/ 58 w 65"/>
                  <a:gd name="T61" fmla="*/ 1 h 64"/>
                  <a:gd name="T62" fmla="*/ 65 w 65"/>
                  <a:gd name="T63" fmla="*/ 3 h 64"/>
                  <a:gd name="T64" fmla="*/ 64 w 65"/>
                  <a:gd name="T65" fmla="*/ 7 h 64"/>
                  <a:gd name="T66" fmla="*/ 63 w 65"/>
                  <a:gd name="T67" fmla="*/ 10 h 64"/>
                  <a:gd name="T68" fmla="*/ 60 w 65"/>
                  <a:gd name="T69" fmla="*/ 15 h 64"/>
                  <a:gd name="T70" fmla="*/ 60 w 65"/>
                  <a:gd name="T71" fmla="*/ 27 h 64"/>
                  <a:gd name="T72" fmla="*/ 64 w 65"/>
                  <a:gd name="T73" fmla="*/ 33 h 64"/>
                  <a:gd name="T74" fmla="*/ 64 w 65"/>
                  <a:gd name="T75" fmla="*/ 34 h 64"/>
                  <a:gd name="T76" fmla="*/ 65 w 65"/>
                  <a:gd name="T77" fmla="*/ 41 h 64"/>
                  <a:gd name="T78" fmla="*/ 63 w 65"/>
                  <a:gd name="T79" fmla="*/ 53 h 64"/>
                  <a:gd name="T80" fmla="*/ 59 w 65"/>
                  <a:gd name="T81" fmla="*/ 57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65" h="64">
                    <a:moveTo>
                      <a:pt x="59" y="57"/>
                    </a:moveTo>
                    <a:lnTo>
                      <a:pt x="57" y="57"/>
                    </a:lnTo>
                    <a:lnTo>
                      <a:pt x="56" y="57"/>
                    </a:lnTo>
                    <a:lnTo>
                      <a:pt x="50" y="54"/>
                    </a:lnTo>
                    <a:lnTo>
                      <a:pt x="43" y="56"/>
                    </a:lnTo>
                    <a:lnTo>
                      <a:pt x="42" y="56"/>
                    </a:lnTo>
                    <a:lnTo>
                      <a:pt x="39" y="55"/>
                    </a:lnTo>
                    <a:lnTo>
                      <a:pt x="38" y="55"/>
                    </a:lnTo>
                    <a:lnTo>
                      <a:pt x="36" y="56"/>
                    </a:lnTo>
                    <a:lnTo>
                      <a:pt x="36" y="63"/>
                    </a:lnTo>
                    <a:lnTo>
                      <a:pt x="35" y="64"/>
                    </a:lnTo>
                    <a:lnTo>
                      <a:pt x="30" y="64"/>
                    </a:lnTo>
                    <a:lnTo>
                      <a:pt x="26" y="63"/>
                    </a:lnTo>
                    <a:lnTo>
                      <a:pt x="26" y="62"/>
                    </a:lnTo>
                    <a:lnTo>
                      <a:pt x="26" y="62"/>
                    </a:lnTo>
                    <a:lnTo>
                      <a:pt x="23" y="59"/>
                    </a:lnTo>
                    <a:lnTo>
                      <a:pt x="19" y="55"/>
                    </a:lnTo>
                    <a:lnTo>
                      <a:pt x="17" y="52"/>
                    </a:lnTo>
                    <a:lnTo>
                      <a:pt x="17" y="50"/>
                    </a:lnTo>
                    <a:lnTo>
                      <a:pt x="15" y="48"/>
                    </a:lnTo>
                    <a:lnTo>
                      <a:pt x="15" y="45"/>
                    </a:lnTo>
                    <a:lnTo>
                      <a:pt x="14" y="44"/>
                    </a:lnTo>
                    <a:lnTo>
                      <a:pt x="13" y="42"/>
                    </a:lnTo>
                    <a:lnTo>
                      <a:pt x="12" y="41"/>
                    </a:lnTo>
                    <a:lnTo>
                      <a:pt x="9" y="41"/>
                    </a:lnTo>
                    <a:lnTo>
                      <a:pt x="8" y="40"/>
                    </a:lnTo>
                    <a:lnTo>
                      <a:pt x="8" y="39"/>
                    </a:lnTo>
                    <a:lnTo>
                      <a:pt x="8" y="38"/>
                    </a:lnTo>
                    <a:lnTo>
                      <a:pt x="5" y="36"/>
                    </a:lnTo>
                    <a:lnTo>
                      <a:pt x="4" y="36"/>
                    </a:lnTo>
                    <a:lnTo>
                      <a:pt x="1" y="32"/>
                    </a:lnTo>
                    <a:lnTo>
                      <a:pt x="0" y="29"/>
                    </a:lnTo>
                    <a:lnTo>
                      <a:pt x="0" y="28"/>
                    </a:lnTo>
                    <a:lnTo>
                      <a:pt x="1" y="25"/>
                    </a:lnTo>
                    <a:lnTo>
                      <a:pt x="3" y="22"/>
                    </a:lnTo>
                    <a:lnTo>
                      <a:pt x="3" y="18"/>
                    </a:lnTo>
                    <a:lnTo>
                      <a:pt x="3" y="17"/>
                    </a:lnTo>
                    <a:lnTo>
                      <a:pt x="3" y="16"/>
                    </a:lnTo>
                    <a:lnTo>
                      <a:pt x="4" y="16"/>
                    </a:lnTo>
                    <a:lnTo>
                      <a:pt x="7" y="15"/>
                    </a:lnTo>
                    <a:lnTo>
                      <a:pt x="9" y="15"/>
                    </a:lnTo>
                    <a:lnTo>
                      <a:pt x="11" y="15"/>
                    </a:lnTo>
                    <a:lnTo>
                      <a:pt x="11" y="14"/>
                    </a:lnTo>
                    <a:lnTo>
                      <a:pt x="13" y="12"/>
                    </a:lnTo>
                    <a:lnTo>
                      <a:pt x="13" y="10"/>
                    </a:lnTo>
                    <a:lnTo>
                      <a:pt x="13" y="10"/>
                    </a:lnTo>
                    <a:lnTo>
                      <a:pt x="12" y="9"/>
                    </a:lnTo>
                    <a:lnTo>
                      <a:pt x="12" y="8"/>
                    </a:lnTo>
                    <a:lnTo>
                      <a:pt x="14" y="5"/>
                    </a:lnTo>
                    <a:lnTo>
                      <a:pt x="16" y="3"/>
                    </a:lnTo>
                    <a:lnTo>
                      <a:pt x="17" y="2"/>
                    </a:lnTo>
                    <a:lnTo>
                      <a:pt x="18" y="2"/>
                    </a:lnTo>
                    <a:lnTo>
                      <a:pt x="19" y="0"/>
                    </a:lnTo>
                    <a:lnTo>
                      <a:pt x="21" y="0"/>
                    </a:lnTo>
                    <a:lnTo>
                      <a:pt x="27" y="2"/>
                    </a:lnTo>
                    <a:lnTo>
                      <a:pt x="33" y="2"/>
                    </a:lnTo>
                    <a:lnTo>
                      <a:pt x="40" y="1"/>
                    </a:lnTo>
                    <a:lnTo>
                      <a:pt x="44" y="1"/>
                    </a:lnTo>
                    <a:lnTo>
                      <a:pt x="48" y="1"/>
                    </a:lnTo>
                    <a:lnTo>
                      <a:pt x="49" y="0"/>
                    </a:lnTo>
                    <a:lnTo>
                      <a:pt x="51" y="0"/>
                    </a:lnTo>
                    <a:lnTo>
                      <a:pt x="58" y="1"/>
                    </a:lnTo>
                    <a:lnTo>
                      <a:pt x="65" y="3"/>
                    </a:lnTo>
                    <a:lnTo>
                      <a:pt x="65" y="3"/>
                    </a:lnTo>
                    <a:lnTo>
                      <a:pt x="65" y="7"/>
                    </a:lnTo>
                    <a:lnTo>
                      <a:pt x="64" y="7"/>
                    </a:lnTo>
                    <a:lnTo>
                      <a:pt x="64" y="8"/>
                    </a:lnTo>
                    <a:lnTo>
                      <a:pt x="63" y="10"/>
                    </a:lnTo>
                    <a:lnTo>
                      <a:pt x="61" y="12"/>
                    </a:lnTo>
                    <a:lnTo>
                      <a:pt x="60" y="15"/>
                    </a:lnTo>
                    <a:lnTo>
                      <a:pt x="60" y="21"/>
                    </a:lnTo>
                    <a:lnTo>
                      <a:pt x="60" y="27"/>
                    </a:lnTo>
                    <a:lnTo>
                      <a:pt x="61" y="29"/>
                    </a:lnTo>
                    <a:lnTo>
                      <a:pt x="64" y="33"/>
                    </a:lnTo>
                    <a:lnTo>
                      <a:pt x="64" y="34"/>
                    </a:lnTo>
                    <a:lnTo>
                      <a:pt x="64" y="34"/>
                    </a:lnTo>
                    <a:lnTo>
                      <a:pt x="65" y="37"/>
                    </a:lnTo>
                    <a:lnTo>
                      <a:pt x="65" y="41"/>
                    </a:lnTo>
                    <a:lnTo>
                      <a:pt x="64" y="48"/>
                    </a:lnTo>
                    <a:lnTo>
                      <a:pt x="63" y="53"/>
                    </a:lnTo>
                    <a:lnTo>
                      <a:pt x="63" y="54"/>
                    </a:lnTo>
                    <a:lnTo>
                      <a:pt x="59" y="57"/>
                    </a:lnTo>
                  </a:path>
                </a:pathLst>
              </a:custGeom>
              <a:grpFill/>
              <a:ln w="12700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grpSp>
            <p:nvGrpSpPr>
              <p:cNvPr id="408" name="Group 413">
                <a:extLst>
                  <a:ext uri="{FF2B5EF4-FFF2-40B4-BE49-F238E27FC236}">
                    <a16:creationId xmlns:a16="http://schemas.microsoft.com/office/drawing/2014/main" id="{84568663-F0F2-CC6E-FF6A-82676E23E3A8}"/>
                  </a:ext>
                </a:extLst>
              </p:cNvPr>
              <p:cNvGrpSpPr/>
              <p:nvPr/>
            </p:nvGrpSpPr>
            <p:grpSpPr bwMode="gray">
              <a:xfrm>
                <a:off x="3941802" y="4619170"/>
                <a:ext cx="280945" cy="246971"/>
                <a:chOff x="3642028" y="4290858"/>
                <a:chExt cx="256148" cy="225172"/>
              </a:xfrm>
              <a:grpFill/>
            </p:grpSpPr>
            <p:sp>
              <p:nvSpPr>
                <p:cNvPr id="677" name="Freeform 120">
                  <a:extLst>
                    <a:ext uri="{FF2B5EF4-FFF2-40B4-BE49-F238E27FC236}">
                      <a16:creationId xmlns:a16="http://schemas.microsoft.com/office/drawing/2014/main" id="{883C94FB-2FF9-0708-F342-63FA6A9666C6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3642028" y="4295624"/>
                  <a:ext cx="256148" cy="220406"/>
                </a:xfrm>
                <a:custGeom>
                  <a:avLst/>
                  <a:gdLst>
                    <a:gd name="T0" fmla="*/ 42 w 380"/>
                    <a:gd name="T1" fmla="*/ 26 h 328"/>
                    <a:gd name="T2" fmla="*/ 47 w 380"/>
                    <a:gd name="T3" fmla="*/ 42 h 328"/>
                    <a:gd name="T4" fmla="*/ 40 w 380"/>
                    <a:gd name="T5" fmla="*/ 61 h 328"/>
                    <a:gd name="T6" fmla="*/ 40 w 380"/>
                    <a:gd name="T7" fmla="*/ 80 h 328"/>
                    <a:gd name="T8" fmla="*/ 54 w 380"/>
                    <a:gd name="T9" fmla="*/ 96 h 328"/>
                    <a:gd name="T10" fmla="*/ 64 w 380"/>
                    <a:gd name="T11" fmla="*/ 81 h 328"/>
                    <a:gd name="T12" fmla="*/ 53 w 380"/>
                    <a:gd name="T13" fmla="*/ 45 h 328"/>
                    <a:gd name="T14" fmla="*/ 71 w 380"/>
                    <a:gd name="T15" fmla="*/ 33 h 328"/>
                    <a:gd name="T16" fmla="*/ 97 w 380"/>
                    <a:gd name="T17" fmla="*/ 21 h 328"/>
                    <a:gd name="T18" fmla="*/ 98 w 380"/>
                    <a:gd name="T19" fmla="*/ 8 h 328"/>
                    <a:gd name="T20" fmla="*/ 124 w 380"/>
                    <a:gd name="T21" fmla="*/ 30 h 328"/>
                    <a:gd name="T22" fmla="*/ 143 w 380"/>
                    <a:gd name="T23" fmla="*/ 45 h 328"/>
                    <a:gd name="T24" fmla="*/ 168 w 380"/>
                    <a:gd name="T25" fmla="*/ 52 h 328"/>
                    <a:gd name="T26" fmla="*/ 205 w 380"/>
                    <a:gd name="T27" fmla="*/ 53 h 328"/>
                    <a:gd name="T28" fmla="*/ 253 w 380"/>
                    <a:gd name="T29" fmla="*/ 56 h 328"/>
                    <a:gd name="T30" fmla="*/ 258 w 380"/>
                    <a:gd name="T31" fmla="*/ 52 h 328"/>
                    <a:gd name="T32" fmla="*/ 311 w 380"/>
                    <a:gd name="T33" fmla="*/ 48 h 328"/>
                    <a:gd name="T34" fmla="*/ 309 w 380"/>
                    <a:gd name="T35" fmla="*/ 53 h 328"/>
                    <a:gd name="T36" fmla="*/ 292 w 380"/>
                    <a:gd name="T37" fmla="*/ 58 h 328"/>
                    <a:gd name="T38" fmla="*/ 306 w 380"/>
                    <a:gd name="T39" fmla="*/ 68 h 328"/>
                    <a:gd name="T40" fmla="*/ 339 w 380"/>
                    <a:gd name="T41" fmla="*/ 83 h 328"/>
                    <a:gd name="T42" fmla="*/ 352 w 380"/>
                    <a:gd name="T43" fmla="*/ 105 h 328"/>
                    <a:gd name="T44" fmla="*/ 347 w 380"/>
                    <a:gd name="T45" fmla="*/ 112 h 328"/>
                    <a:gd name="T46" fmla="*/ 364 w 380"/>
                    <a:gd name="T47" fmla="*/ 109 h 328"/>
                    <a:gd name="T48" fmla="*/ 380 w 380"/>
                    <a:gd name="T49" fmla="*/ 117 h 328"/>
                    <a:gd name="T50" fmla="*/ 371 w 380"/>
                    <a:gd name="T51" fmla="*/ 126 h 328"/>
                    <a:gd name="T52" fmla="*/ 352 w 380"/>
                    <a:gd name="T53" fmla="*/ 135 h 328"/>
                    <a:gd name="T54" fmla="*/ 358 w 380"/>
                    <a:gd name="T55" fmla="*/ 149 h 328"/>
                    <a:gd name="T56" fmla="*/ 345 w 380"/>
                    <a:gd name="T57" fmla="*/ 161 h 328"/>
                    <a:gd name="T58" fmla="*/ 338 w 380"/>
                    <a:gd name="T59" fmla="*/ 178 h 328"/>
                    <a:gd name="T60" fmla="*/ 352 w 380"/>
                    <a:gd name="T61" fmla="*/ 198 h 328"/>
                    <a:gd name="T62" fmla="*/ 348 w 380"/>
                    <a:gd name="T63" fmla="*/ 221 h 328"/>
                    <a:gd name="T64" fmla="*/ 327 w 380"/>
                    <a:gd name="T65" fmla="*/ 231 h 328"/>
                    <a:gd name="T66" fmla="*/ 291 w 380"/>
                    <a:gd name="T67" fmla="*/ 240 h 328"/>
                    <a:gd name="T68" fmla="*/ 246 w 380"/>
                    <a:gd name="T69" fmla="*/ 230 h 328"/>
                    <a:gd name="T70" fmla="*/ 242 w 380"/>
                    <a:gd name="T71" fmla="*/ 239 h 328"/>
                    <a:gd name="T72" fmla="*/ 253 w 380"/>
                    <a:gd name="T73" fmla="*/ 259 h 328"/>
                    <a:gd name="T74" fmla="*/ 257 w 380"/>
                    <a:gd name="T75" fmla="*/ 281 h 328"/>
                    <a:gd name="T76" fmla="*/ 279 w 380"/>
                    <a:gd name="T77" fmla="*/ 287 h 328"/>
                    <a:gd name="T78" fmla="*/ 265 w 380"/>
                    <a:gd name="T79" fmla="*/ 295 h 328"/>
                    <a:gd name="T80" fmla="*/ 251 w 380"/>
                    <a:gd name="T81" fmla="*/ 309 h 328"/>
                    <a:gd name="T82" fmla="*/ 239 w 380"/>
                    <a:gd name="T83" fmla="*/ 314 h 328"/>
                    <a:gd name="T84" fmla="*/ 220 w 380"/>
                    <a:gd name="T85" fmla="*/ 322 h 328"/>
                    <a:gd name="T86" fmla="*/ 196 w 380"/>
                    <a:gd name="T87" fmla="*/ 327 h 328"/>
                    <a:gd name="T88" fmla="*/ 183 w 380"/>
                    <a:gd name="T89" fmla="*/ 316 h 328"/>
                    <a:gd name="T90" fmla="*/ 164 w 380"/>
                    <a:gd name="T91" fmla="*/ 278 h 328"/>
                    <a:gd name="T92" fmla="*/ 166 w 380"/>
                    <a:gd name="T93" fmla="*/ 259 h 328"/>
                    <a:gd name="T94" fmla="*/ 167 w 380"/>
                    <a:gd name="T95" fmla="*/ 249 h 328"/>
                    <a:gd name="T96" fmla="*/ 156 w 380"/>
                    <a:gd name="T97" fmla="*/ 232 h 328"/>
                    <a:gd name="T98" fmla="*/ 154 w 380"/>
                    <a:gd name="T99" fmla="*/ 211 h 328"/>
                    <a:gd name="T100" fmla="*/ 162 w 380"/>
                    <a:gd name="T101" fmla="*/ 186 h 328"/>
                    <a:gd name="T102" fmla="*/ 161 w 380"/>
                    <a:gd name="T103" fmla="*/ 174 h 328"/>
                    <a:gd name="T104" fmla="*/ 132 w 380"/>
                    <a:gd name="T105" fmla="*/ 179 h 328"/>
                    <a:gd name="T106" fmla="*/ 118 w 380"/>
                    <a:gd name="T107" fmla="*/ 179 h 328"/>
                    <a:gd name="T108" fmla="*/ 94 w 380"/>
                    <a:gd name="T109" fmla="*/ 157 h 328"/>
                    <a:gd name="T110" fmla="*/ 77 w 380"/>
                    <a:gd name="T111" fmla="*/ 149 h 328"/>
                    <a:gd name="T112" fmla="*/ 37 w 380"/>
                    <a:gd name="T113" fmla="*/ 149 h 328"/>
                    <a:gd name="T114" fmla="*/ 27 w 380"/>
                    <a:gd name="T115" fmla="*/ 123 h 328"/>
                    <a:gd name="T116" fmla="*/ 17 w 380"/>
                    <a:gd name="T117" fmla="*/ 108 h 328"/>
                    <a:gd name="T118" fmla="*/ 0 w 380"/>
                    <a:gd name="T119" fmla="*/ 92 h 328"/>
                    <a:gd name="T120" fmla="*/ 33 w 380"/>
                    <a:gd name="T121" fmla="*/ 31 h 328"/>
                    <a:gd name="T122" fmla="*/ 55 w 380"/>
                    <a:gd name="T123" fmla="*/ 17 h 3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380" h="328">
                      <a:moveTo>
                        <a:pt x="55" y="17"/>
                      </a:moveTo>
                      <a:cubicBezTo>
                        <a:pt x="50" y="21"/>
                        <a:pt x="50" y="21"/>
                        <a:pt x="50" y="21"/>
                      </a:cubicBezTo>
                      <a:cubicBezTo>
                        <a:pt x="45" y="22"/>
                        <a:pt x="45" y="22"/>
                        <a:pt x="45" y="22"/>
                      </a:cubicBezTo>
                      <a:cubicBezTo>
                        <a:pt x="42" y="24"/>
                        <a:pt x="42" y="24"/>
                        <a:pt x="42" y="24"/>
                      </a:cubicBezTo>
                      <a:cubicBezTo>
                        <a:pt x="42" y="26"/>
                        <a:pt x="42" y="26"/>
                        <a:pt x="42" y="26"/>
                      </a:cubicBezTo>
                      <a:cubicBezTo>
                        <a:pt x="43" y="30"/>
                        <a:pt x="43" y="30"/>
                        <a:pt x="43" y="30"/>
                      </a:cubicBezTo>
                      <a:cubicBezTo>
                        <a:pt x="44" y="34"/>
                        <a:pt x="44" y="34"/>
                        <a:pt x="44" y="34"/>
                      </a:cubicBezTo>
                      <a:cubicBezTo>
                        <a:pt x="48" y="39"/>
                        <a:pt x="48" y="39"/>
                        <a:pt x="48" y="39"/>
                      </a:cubicBezTo>
                      <a:cubicBezTo>
                        <a:pt x="49" y="41"/>
                        <a:pt x="49" y="41"/>
                        <a:pt x="49" y="41"/>
                      </a:cubicBezTo>
                      <a:cubicBezTo>
                        <a:pt x="47" y="42"/>
                        <a:pt x="47" y="42"/>
                        <a:pt x="47" y="42"/>
                      </a:cubicBezTo>
                      <a:cubicBezTo>
                        <a:pt x="47" y="43"/>
                        <a:pt x="47" y="43"/>
                        <a:pt x="47" y="43"/>
                      </a:cubicBezTo>
                      <a:cubicBezTo>
                        <a:pt x="49" y="45"/>
                        <a:pt x="49" y="45"/>
                        <a:pt x="49" y="45"/>
                      </a:cubicBezTo>
                      <a:cubicBezTo>
                        <a:pt x="49" y="48"/>
                        <a:pt x="49" y="48"/>
                        <a:pt x="49" y="48"/>
                      </a:cubicBezTo>
                      <a:cubicBezTo>
                        <a:pt x="47" y="55"/>
                        <a:pt x="47" y="55"/>
                        <a:pt x="47" y="55"/>
                      </a:cubicBezTo>
                      <a:cubicBezTo>
                        <a:pt x="40" y="61"/>
                        <a:pt x="40" y="61"/>
                        <a:pt x="40" y="61"/>
                      </a:cubicBezTo>
                      <a:cubicBezTo>
                        <a:pt x="38" y="63"/>
                        <a:pt x="38" y="63"/>
                        <a:pt x="38" y="63"/>
                      </a:cubicBezTo>
                      <a:cubicBezTo>
                        <a:pt x="37" y="67"/>
                        <a:pt x="37" y="67"/>
                        <a:pt x="37" y="67"/>
                      </a:cubicBezTo>
                      <a:cubicBezTo>
                        <a:pt x="37" y="74"/>
                        <a:pt x="37" y="74"/>
                        <a:pt x="37" y="74"/>
                      </a:cubicBezTo>
                      <a:cubicBezTo>
                        <a:pt x="38" y="78"/>
                        <a:pt x="38" y="78"/>
                        <a:pt x="38" y="78"/>
                      </a:cubicBezTo>
                      <a:cubicBezTo>
                        <a:pt x="40" y="80"/>
                        <a:pt x="40" y="80"/>
                        <a:pt x="40" y="80"/>
                      </a:cubicBezTo>
                      <a:cubicBezTo>
                        <a:pt x="44" y="84"/>
                        <a:pt x="44" y="84"/>
                        <a:pt x="44" y="84"/>
                      </a:cubicBezTo>
                      <a:cubicBezTo>
                        <a:pt x="47" y="90"/>
                        <a:pt x="47" y="90"/>
                        <a:pt x="47" y="90"/>
                      </a:cubicBezTo>
                      <a:cubicBezTo>
                        <a:pt x="49" y="95"/>
                        <a:pt x="49" y="95"/>
                        <a:pt x="49" y="95"/>
                      </a:cubicBezTo>
                      <a:cubicBezTo>
                        <a:pt x="50" y="96"/>
                        <a:pt x="50" y="96"/>
                        <a:pt x="50" y="96"/>
                      </a:cubicBezTo>
                      <a:cubicBezTo>
                        <a:pt x="54" y="96"/>
                        <a:pt x="54" y="96"/>
                        <a:pt x="54" y="96"/>
                      </a:cubicBezTo>
                      <a:cubicBezTo>
                        <a:pt x="57" y="95"/>
                        <a:pt x="57" y="95"/>
                        <a:pt x="57" y="95"/>
                      </a:cubicBezTo>
                      <a:cubicBezTo>
                        <a:pt x="61" y="92"/>
                        <a:pt x="61" y="92"/>
                        <a:pt x="61" y="92"/>
                      </a:cubicBezTo>
                      <a:cubicBezTo>
                        <a:pt x="64" y="88"/>
                        <a:pt x="64" y="88"/>
                        <a:pt x="64" y="88"/>
                      </a:cubicBezTo>
                      <a:cubicBezTo>
                        <a:pt x="64" y="87"/>
                        <a:pt x="64" y="87"/>
                        <a:pt x="64" y="87"/>
                      </a:cubicBezTo>
                      <a:cubicBezTo>
                        <a:pt x="64" y="81"/>
                        <a:pt x="64" y="81"/>
                        <a:pt x="64" y="81"/>
                      </a:cubicBezTo>
                      <a:cubicBezTo>
                        <a:pt x="63" y="75"/>
                        <a:pt x="63" y="75"/>
                        <a:pt x="63" y="75"/>
                      </a:cubicBezTo>
                      <a:cubicBezTo>
                        <a:pt x="59" y="66"/>
                        <a:pt x="59" y="66"/>
                        <a:pt x="59" y="66"/>
                      </a:cubicBezTo>
                      <a:cubicBezTo>
                        <a:pt x="55" y="62"/>
                        <a:pt x="55" y="62"/>
                        <a:pt x="55" y="62"/>
                      </a:cubicBezTo>
                      <a:cubicBezTo>
                        <a:pt x="53" y="58"/>
                        <a:pt x="53" y="58"/>
                        <a:pt x="53" y="58"/>
                      </a:cubicBezTo>
                      <a:cubicBezTo>
                        <a:pt x="53" y="45"/>
                        <a:pt x="53" y="45"/>
                        <a:pt x="53" y="45"/>
                      </a:cubicBezTo>
                      <a:cubicBezTo>
                        <a:pt x="55" y="44"/>
                        <a:pt x="55" y="44"/>
                        <a:pt x="55" y="44"/>
                      </a:cubicBezTo>
                      <a:cubicBezTo>
                        <a:pt x="56" y="42"/>
                        <a:pt x="56" y="42"/>
                        <a:pt x="56" y="42"/>
                      </a:cubicBezTo>
                      <a:cubicBezTo>
                        <a:pt x="57" y="41"/>
                        <a:pt x="57" y="41"/>
                        <a:pt x="57" y="41"/>
                      </a:cubicBezTo>
                      <a:cubicBezTo>
                        <a:pt x="61" y="40"/>
                        <a:pt x="61" y="40"/>
                        <a:pt x="61" y="40"/>
                      </a:cubicBezTo>
                      <a:cubicBezTo>
                        <a:pt x="71" y="33"/>
                        <a:pt x="71" y="33"/>
                        <a:pt x="71" y="33"/>
                      </a:cubicBezTo>
                      <a:cubicBezTo>
                        <a:pt x="88" y="28"/>
                        <a:pt x="88" y="28"/>
                        <a:pt x="88" y="28"/>
                      </a:cubicBezTo>
                      <a:cubicBezTo>
                        <a:pt x="100" y="27"/>
                        <a:pt x="100" y="27"/>
                        <a:pt x="100" y="27"/>
                      </a:cubicBezTo>
                      <a:cubicBezTo>
                        <a:pt x="100" y="24"/>
                        <a:pt x="100" y="24"/>
                        <a:pt x="100" y="24"/>
                      </a:cubicBezTo>
                      <a:cubicBezTo>
                        <a:pt x="99" y="22"/>
                        <a:pt x="99" y="22"/>
                        <a:pt x="99" y="22"/>
                      </a:cubicBezTo>
                      <a:cubicBezTo>
                        <a:pt x="97" y="21"/>
                        <a:pt x="97" y="21"/>
                        <a:pt x="97" y="21"/>
                      </a:cubicBezTo>
                      <a:cubicBezTo>
                        <a:pt x="89" y="21"/>
                        <a:pt x="89" y="21"/>
                        <a:pt x="89" y="21"/>
                      </a:cubicBezTo>
                      <a:cubicBezTo>
                        <a:pt x="88" y="20"/>
                        <a:pt x="88" y="20"/>
                        <a:pt x="88" y="20"/>
                      </a:cubicBezTo>
                      <a:cubicBezTo>
                        <a:pt x="86" y="20"/>
                        <a:pt x="86" y="20"/>
                        <a:pt x="86" y="20"/>
                      </a:cubicBezTo>
                      <a:cubicBezTo>
                        <a:pt x="86" y="19"/>
                        <a:pt x="86" y="19"/>
                        <a:pt x="86" y="19"/>
                      </a:cubicBezTo>
                      <a:cubicBezTo>
                        <a:pt x="86" y="13"/>
                        <a:pt x="92" y="0"/>
                        <a:pt x="98" y="8"/>
                      </a:cubicBezTo>
                      <a:cubicBezTo>
                        <a:pt x="102" y="21"/>
                        <a:pt x="102" y="21"/>
                        <a:pt x="102" y="21"/>
                      </a:cubicBezTo>
                      <a:cubicBezTo>
                        <a:pt x="103" y="21"/>
                        <a:pt x="103" y="21"/>
                        <a:pt x="103" y="21"/>
                      </a:cubicBezTo>
                      <a:cubicBezTo>
                        <a:pt x="106" y="26"/>
                        <a:pt x="106" y="26"/>
                        <a:pt x="106" y="26"/>
                      </a:cubicBezTo>
                      <a:cubicBezTo>
                        <a:pt x="114" y="27"/>
                        <a:pt x="114" y="27"/>
                        <a:pt x="114" y="27"/>
                      </a:cubicBezTo>
                      <a:cubicBezTo>
                        <a:pt x="124" y="30"/>
                        <a:pt x="124" y="30"/>
                        <a:pt x="124" y="30"/>
                      </a:cubicBezTo>
                      <a:cubicBezTo>
                        <a:pt x="126" y="30"/>
                        <a:pt x="126" y="30"/>
                        <a:pt x="126" y="30"/>
                      </a:cubicBezTo>
                      <a:cubicBezTo>
                        <a:pt x="133" y="31"/>
                        <a:pt x="133" y="31"/>
                        <a:pt x="133" y="31"/>
                      </a:cubicBezTo>
                      <a:cubicBezTo>
                        <a:pt x="139" y="34"/>
                        <a:pt x="139" y="34"/>
                        <a:pt x="139" y="34"/>
                      </a:cubicBezTo>
                      <a:cubicBezTo>
                        <a:pt x="141" y="37"/>
                        <a:pt x="141" y="37"/>
                        <a:pt x="141" y="37"/>
                      </a:cubicBezTo>
                      <a:cubicBezTo>
                        <a:pt x="143" y="45"/>
                        <a:pt x="143" y="45"/>
                        <a:pt x="143" y="45"/>
                      </a:cubicBezTo>
                      <a:cubicBezTo>
                        <a:pt x="145" y="51"/>
                        <a:pt x="145" y="51"/>
                        <a:pt x="145" y="51"/>
                      </a:cubicBezTo>
                      <a:cubicBezTo>
                        <a:pt x="146" y="52"/>
                        <a:pt x="146" y="52"/>
                        <a:pt x="146" y="52"/>
                      </a:cubicBezTo>
                      <a:cubicBezTo>
                        <a:pt x="149" y="55"/>
                        <a:pt x="149" y="55"/>
                        <a:pt x="149" y="55"/>
                      </a:cubicBezTo>
                      <a:cubicBezTo>
                        <a:pt x="154" y="54"/>
                        <a:pt x="154" y="54"/>
                        <a:pt x="154" y="54"/>
                      </a:cubicBezTo>
                      <a:cubicBezTo>
                        <a:pt x="168" y="52"/>
                        <a:pt x="168" y="52"/>
                        <a:pt x="168" y="52"/>
                      </a:cubicBezTo>
                      <a:cubicBezTo>
                        <a:pt x="173" y="52"/>
                        <a:pt x="173" y="52"/>
                        <a:pt x="173" y="52"/>
                      </a:cubicBezTo>
                      <a:cubicBezTo>
                        <a:pt x="187" y="51"/>
                        <a:pt x="187" y="51"/>
                        <a:pt x="187" y="51"/>
                      </a:cubicBezTo>
                      <a:cubicBezTo>
                        <a:pt x="202" y="51"/>
                        <a:pt x="202" y="51"/>
                        <a:pt x="202" y="51"/>
                      </a:cubicBezTo>
                      <a:cubicBezTo>
                        <a:pt x="203" y="51"/>
                        <a:pt x="203" y="51"/>
                        <a:pt x="203" y="51"/>
                      </a:cubicBezTo>
                      <a:cubicBezTo>
                        <a:pt x="205" y="53"/>
                        <a:pt x="205" y="53"/>
                        <a:pt x="205" y="53"/>
                      </a:cubicBezTo>
                      <a:cubicBezTo>
                        <a:pt x="207" y="56"/>
                        <a:pt x="207" y="56"/>
                        <a:pt x="207" y="56"/>
                      </a:cubicBezTo>
                      <a:cubicBezTo>
                        <a:pt x="207" y="58"/>
                        <a:pt x="207" y="58"/>
                        <a:pt x="207" y="58"/>
                      </a:cubicBezTo>
                      <a:cubicBezTo>
                        <a:pt x="216" y="68"/>
                        <a:pt x="232" y="65"/>
                        <a:pt x="244" y="62"/>
                      </a:cubicBezTo>
                      <a:cubicBezTo>
                        <a:pt x="247" y="60"/>
                        <a:pt x="247" y="60"/>
                        <a:pt x="247" y="60"/>
                      </a:cubicBezTo>
                      <a:cubicBezTo>
                        <a:pt x="253" y="56"/>
                        <a:pt x="253" y="56"/>
                        <a:pt x="253" y="56"/>
                      </a:cubicBezTo>
                      <a:cubicBezTo>
                        <a:pt x="262" y="56"/>
                        <a:pt x="262" y="56"/>
                        <a:pt x="262" y="56"/>
                      </a:cubicBezTo>
                      <a:cubicBezTo>
                        <a:pt x="267" y="55"/>
                        <a:pt x="267" y="55"/>
                        <a:pt x="267" y="55"/>
                      </a:cubicBezTo>
                      <a:cubicBezTo>
                        <a:pt x="269" y="54"/>
                        <a:pt x="269" y="54"/>
                        <a:pt x="269" y="54"/>
                      </a:cubicBezTo>
                      <a:cubicBezTo>
                        <a:pt x="269" y="52"/>
                        <a:pt x="269" y="52"/>
                        <a:pt x="269" y="52"/>
                      </a:cubicBezTo>
                      <a:cubicBezTo>
                        <a:pt x="258" y="52"/>
                        <a:pt x="258" y="52"/>
                        <a:pt x="258" y="52"/>
                      </a:cubicBezTo>
                      <a:cubicBezTo>
                        <a:pt x="255" y="51"/>
                        <a:pt x="255" y="51"/>
                        <a:pt x="255" y="51"/>
                      </a:cubicBezTo>
                      <a:cubicBezTo>
                        <a:pt x="255" y="51"/>
                        <a:pt x="255" y="51"/>
                        <a:pt x="255" y="51"/>
                      </a:cubicBezTo>
                      <a:cubicBezTo>
                        <a:pt x="259" y="49"/>
                        <a:pt x="259" y="49"/>
                        <a:pt x="259" y="49"/>
                      </a:cubicBezTo>
                      <a:cubicBezTo>
                        <a:pt x="266" y="48"/>
                        <a:pt x="266" y="48"/>
                        <a:pt x="266" y="48"/>
                      </a:cubicBezTo>
                      <a:cubicBezTo>
                        <a:pt x="311" y="48"/>
                        <a:pt x="311" y="48"/>
                        <a:pt x="311" y="48"/>
                      </a:cubicBezTo>
                      <a:cubicBezTo>
                        <a:pt x="317" y="50"/>
                        <a:pt x="317" y="50"/>
                        <a:pt x="317" y="50"/>
                      </a:cubicBezTo>
                      <a:cubicBezTo>
                        <a:pt x="317" y="50"/>
                        <a:pt x="317" y="50"/>
                        <a:pt x="317" y="50"/>
                      </a:cubicBezTo>
                      <a:cubicBezTo>
                        <a:pt x="316" y="51"/>
                        <a:pt x="316" y="51"/>
                        <a:pt x="316" y="51"/>
                      </a:cubicBezTo>
                      <a:cubicBezTo>
                        <a:pt x="310" y="52"/>
                        <a:pt x="310" y="52"/>
                        <a:pt x="310" y="52"/>
                      </a:cubicBezTo>
                      <a:cubicBezTo>
                        <a:pt x="309" y="53"/>
                        <a:pt x="309" y="53"/>
                        <a:pt x="309" y="53"/>
                      </a:cubicBezTo>
                      <a:cubicBezTo>
                        <a:pt x="307" y="54"/>
                        <a:pt x="307" y="54"/>
                        <a:pt x="307" y="54"/>
                      </a:cubicBezTo>
                      <a:cubicBezTo>
                        <a:pt x="300" y="53"/>
                        <a:pt x="300" y="53"/>
                        <a:pt x="300" y="53"/>
                      </a:cubicBezTo>
                      <a:cubicBezTo>
                        <a:pt x="293" y="55"/>
                        <a:pt x="293" y="55"/>
                        <a:pt x="293" y="55"/>
                      </a:cubicBezTo>
                      <a:cubicBezTo>
                        <a:pt x="291" y="57"/>
                        <a:pt x="291" y="57"/>
                        <a:pt x="291" y="57"/>
                      </a:cubicBezTo>
                      <a:cubicBezTo>
                        <a:pt x="292" y="58"/>
                        <a:pt x="292" y="58"/>
                        <a:pt x="292" y="58"/>
                      </a:cubicBezTo>
                      <a:cubicBezTo>
                        <a:pt x="296" y="60"/>
                        <a:pt x="296" y="60"/>
                        <a:pt x="296" y="60"/>
                      </a:cubicBezTo>
                      <a:cubicBezTo>
                        <a:pt x="298" y="61"/>
                        <a:pt x="298" y="61"/>
                        <a:pt x="298" y="61"/>
                      </a:cubicBezTo>
                      <a:cubicBezTo>
                        <a:pt x="302" y="63"/>
                        <a:pt x="302" y="63"/>
                        <a:pt x="302" y="63"/>
                      </a:cubicBezTo>
                      <a:cubicBezTo>
                        <a:pt x="303" y="66"/>
                        <a:pt x="303" y="66"/>
                        <a:pt x="303" y="66"/>
                      </a:cubicBezTo>
                      <a:cubicBezTo>
                        <a:pt x="306" y="68"/>
                        <a:pt x="306" y="68"/>
                        <a:pt x="306" y="68"/>
                      </a:cubicBezTo>
                      <a:cubicBezTo>
                        <a:pt x="307" y="72"/>
                        <a:pt x="307" y="72"/>
                        <a:pt x="307" y="72"/>
                      </a:cubicBezTo>
                      <a:cubicBezTo>
                        <a:pt x="309" y="75"/>
                        <a:pt x="309" y="75"/>
                        <a:pt x="309" y="75"/>
                      </a:cubicBezTo>
                      <a:cubicBezTo>
                        <a:pt x="317" y="73"/>
                        <a:pt x="317" y="73"/>
                        <a:pt x="317" y="73"/>
                      </a:cubicBezTo>
                      <a:cubicBezTo>
                        <a:pt x="326" y="75"/>
                        <a:pt x="326" y="75"/>
                        <a:pt x="326" y="75"/>
                      </a:cubicBezTo>
                      <a:cubicBezTo>
                        <a:pt x="339" y="83"/>
                        <a:pt x="339" y="83"/>
                        <a:pt x="339" y="83"/>
                      </a:cubicBezTo>
                      <a:cubicBezTo>
                        <a:pt x="343" y="84"/>
                        <a:pt x="343" y="84"/>
                        <a:pt x="343" y="84"/>
                      </a:cubicBezTo>
                      <a:cubicBezTo>
                        <a:pt x="347" y="87"/>
                        <a:pt x="347" y="87"/>
                        <a:pt x="347" y="87"/>
                      </a:cubicBezTo>
                      <a:cubicBezTo>
                        <a:pt x="351" y="94"/>
                        <a:pt x="351" y="94"/>
                        <a:pt x="351" y="94"/>
                      </a:cubicBezTo>
                      <a:cubicBezTo>
                        <a:pt x="352" y="96"/>
                        <a:pt x="352" y="96"/>
                        <a:pt x="352" y="96"/>
                      </a:cubicBezTo>
                      <a:cubicBezTo>
                        <a:pt x="352" y="105"/>
                        <a:pt x="352" y="105"/>
                        <a:pt x="352" y="105"/>
                      </a:cubicBezTo>
                      <a:cubicBezTo>
                        <a:pt x="352" y="106"/>
                        <a:pt x="352" y="106"/>
                        <a:pt x="352" y="106"/>
                      </a:cubicBezTo>
                      <a:cubicBezTo>
                        <a:pt x="351" y="108"/>
                        <a:pt x="351" y="108"/>
                        <a:pt x="351" y="108"/>
                      </a:cubicBezTo>
                      <a:cubicBezTo>
                        <a:pt x="346" y="109"/>
                        <a:pt x="346" y="109"/>
                        <a:pt x="346" y="109"/>
                      </a:cubicBezTo>
                      <a:cubicBezTo>
                        <a:pt x="346" y="111"/>
                        <a:pt x="346" y="111"/>
                        <a:pt x="346" y="111"/>
                      </a:cubicBezTo>
                      <a:cubicBezTo>
                        <a:pt x="347" y="112"/>
                        <a:pt x="347" y="112"/>
                        <a:pt x="347" y="112"/>
                      </a:cubicBezTo>
                      <a:cubicBezTo>
                        <a:pt x="352" y="112"/>
                        <a:pt x="352" y="112"/>
                        <a:pt x="352" y="112"/>
                      </a:cubicBezTo>
                      <a:cubicBezTo>
                        <a:pt x="355" y="114"/>
                        <a:pt x="355" y="114"/>
                        <a:pt x="355" y="114"/>
                      </a:cubicBezTo>
                      <a:cubicBezTo>
                        <a:pt x="358" y="114"/>
                        <a:pt x="358" y="114"/>
                        <a:pt x="358" y="114"/>
                      </a:cubicBezTo>
                      <a:cubicBezTo>
                        <a:pt x="360" y="113"/>
                        <a:pt x="360" y="113"/>
                        <a:pt x="360" y="113"/>
                      </a:cubicBezTo>
                      <a:cubicBezTo>
                        <a:pt x="364" y="109"/>
                        <a:pt x="364" y="109"/>
                        <a:pt x="364" y="109"/>
                      </a:cubicBezTo>
                      <a:cubicBezTo>
                        <a:pt x="369" y="108"/>
                        <a:pt x="369" y="108"/>
                        <a:pt x="369" y="108"/>
                      </a:cubicBezTo>
                      <a:cubicBezTo>
                        <a:pt x="372" y="109"/>
                        <a:pt x="372" y="109"/>
                        <a:pt x="372" y="109"/>
                      </a:cubicBezTo>
                      <a:cubicBezTo>
                        <a:pt x="377" y="113"/>
                        <a:pt x="377" y="113"/>
                        <a:pt x="377" y="113"/>
                      </a:cubicBezTo>
                      <a:cubicBezTo>
                        <a:pt x="379" y="115"/>
                        <a:pt x="379" y="115"/>
                        <a:pt x="379" y="115"/>
                      </a:cubicBezTo>
                      <a:cubicBezTo>
                        <a:pt x="380" y="117"/>
                        <a:pt x="380" y="117"/>
                        <a:pt x="380" y="117"/>
                      </a:cubicBezTo>
                      <a:cubicBezTo>
                        <a:pt x="380" y="121"/>
                        <a:pt x="380" y="121"/>
                        <a:pt x="380" y="121"/>
                      </a:cubicBezTo>
                      <a:cubicBezTo>
                        <a:pt x="378" y="122"/>
                        <a:pt x="378" y="122"/>
                        <a:pt x="378" y="122"/>
                      </a:cubicBezTo>
                      <a:cubicBezTo>
                        <a:pt x="376" y="122"/>
                        <a:pt x="376" y="122"/>
                        <a:pt x="376" y="122"/>
                      </a:cubicBezTo>
                      <a:cubicBezTo>
                        <a:pt x="372" y="124"/>
                        <a:pt x="372" y="124"/>
                        <a:pt x="372" y="124"/>
                      </a:cubicBezTo>
                      <a:cubicBezTo>
                        <a:pt x="371" y="126"/>
                        <a:pt x="371" y="126"/>
                        <a:pt x="371" y="126"/>
                      </a:cubicBezTo>
                      <a:cubicBezTo>
                        <a:pt x="362" y="129"/>
                        <a:pt x="362" y="129"/>
                        <a:pt x="362" y="129"/>
                      </a:cubicBezTo>
                      <a:cubicBezTo>
                        <a:pt x="360" y="131"/>
                        <a:pt x="360" y="131"/>
                        <a:pt x="360" y="131"/>
                      </a:cubicBezTo>
                      <a:cubicBezTo>
                        <a:pt x="359" y="132"/>
                        <a:pt x="359" y="132"/>
                        <a:pt x="359" y="132"/>
                      </a:cubicBezTo>
                      <a:cubicBezTo>
                        <a:pt x="353" y="134"/>
                        <a:pt x="353" y="134"/>
                        <a:pt x="353" y="134"/>
                      </a:cubicBezTo>
                      <a:cubicBezTo>
                        <a:pt x="352" y="135"/>
                        <a:pt x="352" y="135"/>
                        <a:pt x="352" y="135"/>
                      </a:cubicBezTo>
                      <a:cubicBezTo>
                        <a:pt x="351" y="138"/>
                        <a:pt x="351" y="138"/>
                        <a:pt x="351" y="138"/>
                      </a:cubicBezTo>
                      <a:cubicBezTo>
                        <a:pt x="351" y="142"/>
                        <a:pt x="351" y="142"/>
                        <a:pt x="351" y="142"/>
                      </a:cubicBezTo>
                      <a:cubicBezTo>
                        <a:pt x="352" y="149"/>
                        <a:pt x="352" y="149"/>
                        <a:pt x="352" y="149"/>
                      </a:cubicBezTo>
                      <a:cubicBezTo>
                        <a:pt x="355" y="149"/>
                        <a:pt x="355" y="149"/>
                        <a:pt x="355" y="149"/>
                      </a:cubicBezTo>
                      <a:cubicBezTo>
                        <a:pt x="358" y="149"/>
                        <a:pt x="358" y="149"/>
                        <a:pt x="358" y="149"/>
                      </a:cubicBezTo>
                      <a:cubicBezTo>
                        <a:pt x="359" y="149"/>
                        <a:pt x="359" y="149"/>
                        <a:pt x="359" y="149"/>
                      </a:cubicBezTo>
                      <a:cubicBezTo>
                        <a:pt x="361" y="151"/>
                        <a:pt x="361" y="151"/>
                        <a:pt x="361" y="151"/>
                      </a:cubicBezTo>
                      <a:cubicBezTo>
                        <a:pt x="359" y="154"/>
                        <a:pt x="359" y="154"/>
                        <a:pt x="359" y="154"/>
                      </a:cubicBezTo>
                      <a:cubicBezTo>
                        <a:pt x="353" y="158"/>
                        <a:pt x="353" y="158"/>
                        <a:pt x="353" y="158"/>
                      </a:cubicBezTo>
                      <a:cubicBezTo>
                        <a:pt x="345" y="161"/>
                        <a:pt x="345" y="161"/>
                        <a:pt x="345" y="161"/>
                      </a:cubicBezTo>
                      <a:cubicBezTo>
                        <a:pt x="344" y="162"/>
                        <a:pt x="344" y="162"/>
                        <a:pt x="344" y="162"/>
                      </a:cubicBezTo>
                      <a:cubicBezTo>
                        <a:pt x="344" y="170"/>
                        <a:pt x="344" y="170"/>
                        <a:pt x="344" y="170"/>
                      </a:cubicBezTo>
                      <a:cubicBezTo>
                        <a:pt x="342" y="173"/>
                        <a:pt x="342" y="173"/>
                        <a:pt x="342" y="173"/>
                      </a:cubicBezTo>
                      <a:cubicBezTo>
                        <a:pt x="339" y="177"/>
                        <a:pt x="339" y="177"/>
                        <a:pt x="339" y="177"/>
                      </a:cubicBezTo>
                      <a:cubicBezTo>
                        <a:pt x="338" y="178"/>
                        <a:pt x="338" y="178"/>
                        <a:pt x="338" y="178"/>
                      </a:cubicBezTo>
                      <a:cubicBezTo>
                        <a:pt x="338" y="180"/>
                        <a:pt x="338" y="180"/>
                        <a:pt x="338" y="180"/>
                      </a:cubicBezTo>
                      <a:cubicBezTo>
                        <a:pt x="338" y="181"/>
                        <a:pt x="338" y="181"/>
                        <a:pt x="338" y="181"/>
                      </a:cubicBezTo>
                      <a:cubicBezTo>
                        <a:pt x="345" y="189"/>
                        <a:pt x="345" y="189"/>
                        <a:pt x="345" y="189"/>
                      </a:cubicBezTo>
                      <a:cubicBezTo>
                        <a:pt x="351" y="195"/>
                        <a:pt x="351" y="195"/>
                        <a:pt x="351" y="195"/>
                      </a:cubicBezTo>
                      <a:cubicBezTo>
                        <a:pt x="352" y="198"/>
                        <a:pt x="352" y="198"/>
                        <a:pt x="352" y="198"/>
                      </a:cubicBezTo>
                      <a:cubicBezTo>
                        <a:pt x="355" y="202"/>
                        <a:pt x="355" y="202"/>
                        <a:pt x="355" y="202"/>
                      </a:cubicBezTo>
                      <a:cubicBezTo>
                        <a:pt x="357" y="203"/>
                        <a:pt x="357" y="203"/>
                        <a:pt x="357" y="203"/>
                      </a:cubicBezTo>
                      <a:cubicBezTo>
                        <a:pt x="357" y="211"/>
                        <a:pt x="357" y="211"/>
                        <a:pt x="357" y="211"/>
                      </a:cubicBezTo>
                      <a:cubicBezTo>
                        <a:pt x="352" y="218"/>
                        <a:pt x="352" y="218"/>
                        <a:pt x="352" y="218"/>
                      </a:cubicBezTo>
                      <a:cubicBezTo>
                        <a:pt x="348" y="221"/>
                        <a:pt x="348" y="221"/>
                        <a:pt x="348" y="221"/>
                      </a:cubicBezTo>
                      <a:cubicBezTo>
                        <a:pt x="346" y="222"/>
                        <a:pt x="346" y="222"/>
                        <a:pt x="346" y="222"/>
                      </a:cubicBezTo>
                      <a:cubicBezTo>
                        <a:pt x="338" y="222"/>
                        <a:pt x="338" y="222"/>
                        <a:pt x="338" y="222"/>
                      </a:cubicBezTo>
                      <a:cubicBezTo>
                        <a:pt x="335" y="224"/>
                        <a:pt x="335" y="224"/>
                        <a:pt x="335" y="224"/>
                      </a:cubicBezTo>
                      <a:cubicBezTo>
                        <a:pt x="330" y="226"/>
                        <a:pt x="330" y="226"/>
                        <a:pt x="330" y="226"/>
                      </a:cubicBezTo>
                      <a:cubicBezTo>
                        <a:pt x="327" y="231"/>
                        <a:pt x="327" y="231"/>
                        <a:pt x="327" y="231"/>
                      </a:cubicBezTo>
                      <a:cubicBezTo>
                        <a:pt x="324" y="232"/>
                        <a:pt x="324" y="232"/>
                        <a:pt x="324" y="232"/>
                      </a:cubicBezTo>
                      <a:cubicBezTo>
                        <a:pt x="310" y="233"/>
                        <a:pt x="310" y="233"/>
                        <a:pt x="310" y="233"/>
                      </a:cubicBezTo>
                      <a:cubicBezTo>
                        <a:pt x="302" y="235"/>
                        <a:pt x="302" y="235"/>
                        <a:pt x="302" y="235"/>
                      </a:cubicBezTo>
                      <a:cubicBezTo>
                        <a:pt x="292" y="238"/>
                        <a:pt x="292" y="238"/>
                        <a:pt x="292" y="238"/>
                      </a:cubicBezTo>
                      <a:cubicBezTo>
                        <a:pt x="291" y="240"/>
                        <a:pt x="291" y="240"/>
                        <a:pt x="291" y="240"/>
                      </a:cubicBezTo>
                      <a:cubicBezTo>
                        <a:pt x="290" y="241"/>
                        <a:pt x="290" y="241"/>
                        <a:pt x="290" y="241"/>
                      </a:cubicBezTo>
                      <a:cubicBezTo>
                        <a:pt x="277" y="240"/>
                        <a:pt x="277" y="240"/>
                        <a:pt x="277" y="240"/>
                      </a:cubicBezTo>
                      <a:cubicBezTo>
                        <a:pt x="268" y="238"/>
                        <a:pt x="268" y="238"/>
                        <a:pt x="268" y="238"/>
                      </a:cubicBezTo>
                      <a:cubicBezTo>
                        <a:pt x="257" y="232"/>
                        <a:pt x="257" y="232"/>
                        <a:pt x="257" y="232"/>
                      </a:cubicBezTo>
                      <a:cubicBezTo>
                        <a:pt x="246" y="230"/>
                        <a:pt x="246" y="230"/>
                        <a:pt x="246" y="230"/>
                      </a:cubicBezTo>
                      <a:cubicBezTo>
                        <a:pt x="242" y="229"/>
                        <a:pt x="242" y="229"/>
                        <a:pt x="242" y="229"/>
                      </a:cubicBezTo>
                      <a:cubicBezTo>
                        <a:pt x="240" y="229"/>
                        <a:pt x="240" y="229"/>
                        <a:pt x="240" y="229"/>
                      </a:cubicBezTo>
                      <a:cubicBezTo>
                        <a:pt x="240" y="229"/>
                        <a:pt x="240" y="229"/>
                        <a:pt x="240" y="229"/>
                      </a:cubicBezTo>
                      <a:cubicBezTo>
                        <a:pt x="240" y="234"/>
                        <a:pt x="240" y="234"/>
                        <a:pt x="240" y="234"/>
                      </a:cubicBezTo>
                      <a:cubicBezTo>
                        <a:pt x="242" y="239"/>
                        <a:pt x="242" y="239"/>
                        <a:pt x="242" y="239"/>
                      </a:cubicBezTo>
                      <a:cubicBezTo>
                        <a:pt x="248" y="241"/>
                        <a:pt x="248" y="241"/>
                        <a:pt x="248" y="241"/>
                      </a:cubicBezTo>
                      <a:cubicBezTo>
                        <a:pt x="254" y="245"/>
                        <a:pt x="254" y="245"/>
                        <a:pt x="254" y="245"/>
                      </a:cubicBezTo>
                      <a:cubicBezTo>
                        <a:pt x="255" y="246"/>
                        <a:pt x="255" y="246"/>
                        <a:pt x="255" y="246"/>
                      </a:cubicBezTo>
                      <a:cubicBezTo>
                        <a:pt x="255" y="252"/>
                        <a:pt x="255" y="252"/>
                        <a:pt x="255" y="252"/>
                      </a:cubicBezTo>
                      <a:cubicBezTo>
                        <a:pt x="253" y="259"/>
                        <a:pt x="253" y="259"/>
                        <a:pt x="253" y="259"/>
                      </a:cubicBezTo>
                      <a:cubicBezTo>
                        <a:pt x="253" y="262"/>
                        <a:pt x="253" y="262"/>
                        <a:pt x="253" y="262"/>
                      </a:cubicBezTo>
                      <a:cubicBezTo>
                        <a:pt x="253" y="265"/>
                        <a:pt x="253" y="265"/>
                        <a:pt x="253" y="265"/>
                      </a:cubicBezTo>
                      <a:cubicBezTo>
                        <a:pt x="256" y="274"/>
                        <a:pt x="256" y="274"/>
                        <a:pt x="256" y="274"/>
                      </a:cubicBezTo>
                      <a:cubicBezTo>
                        <a:pt x="256" y="278"/>
                        <a:pt x="256" y="278"/>
                        <a:pt x="256" y="278"/>
                      </a:cubicBezTo>
                      <a:cubicBezTo>
                        <a:pt x="257" y="281"/>
                        <a:pt x="257" y="281"/>
                        <a:pt x="257" y="281"/>
                      </a:cubicBezTo>
                      <a:cubicBezTo>
                        <a:pt x="265" y="282"/>
                        <a:pt x="265" y="282"/>
                        <a:pt x="265" y="282"/>
                      </a:cubicBezTo>
                      <a:cubicBezTo>
                        <a:pt x="266" y="283"/>
                        <a:pt x="266" y="283"/>
                        <a:pt x="266" y="283"/>
                      </a:cubicBezTo>
                      <a:cubicBezTo>
                        <a:pt x="279" y="282"/>
                        <a:pt x="279" y="282"/>
                        <a:pt x="279" y="282"/>
                      </a:cubicBezTo>
                      <a:cubicBezTo>
                        <a:pt x="279" y="287"/>
                        <a:pt x="279" y="287"/>
                        <a:pt x="279" y="287"/>
                      </a:cubicBezTo>
                      <a:cubicBezTo>
                        <a:pt x="279" y="287"/>
                        <a:pt x="279" y="287"/>
                        <a:pt x="279" y="287"/>
                      </a:cubicBezTo>
                      <a:cubicBezTo>
                        <a:pt x="278" y="289"/>
                        <a:pt x="278" y="289"/>
                        <a:pt x="278" y="289"/>
                      </a:cubicBezTo>
                      <a:cubicBezTo>
                        <a:pt x="272" y="290"/>
                        <a:pt x="272" y="290"/>
                        <a:pt x="272" y="290"/>
                      </a:cubicBezTo>
                      <a:cubicBezTo>
                        <a:pt x="269" y="292"/>
                        <a:pt x="269" y="292"/>
                        <a:pt x="269" y="292"/>
                      </a:cubicBezTo>
                      <a:cubicBezTo>
                        <a:pt x="268" y="293"/>
                        <a:pt x="268" y="293"/>
                        <a:pt x="268" y="293"/>
                      </a:cubicBezTo>
                      <a:cubicBezTo>
                        <a:pt x="265" y="295"/>
                        <a:pt x="265" y="295"/>
                        <a:pt x="265" y="295"/>
                      </a:cubicBezTo>
                      <a:cubicBezTo>
                        <a:pt x="261" y="295"/>
                        <a:pt x="261" y="295"/>
                        <a:pt x="261" y="295"/>
                      </a:cubicBezTo>
                      <a:cubicBezTo>
                        <a:pt x="258" y="299"/>
                        <a:pt x="258" y="299"/>
                        <a:pt x="258" y="299"/>
                      </a:cubicBezTo>
                      <a:cubicBezTo>
                        <a:pt x="256" y="306"/>
                        <a:pt x="256" y="306"/>
                        <a:pt x="256" y="306"/>
                      </a:cubicBezTo>
                      <a:cubicBezTo>
                        <a:pt x="254" y="308"/>
                        <a:pt x="254" y="308"/>
                        <a:pt x="254" y="308"/>
                      </a:cubicBezTo>
                      <a:cubicBezTo>
                        <a:pt x="251" y="309"/>
                        <a:pt x="251" y="309"/>
                        <a:pt x="251" y="309"/>
                      </a:cubicBezTo>
                      <a:cubicBezTo>
                        <a:pt x="248" y="309"/>
                        <a:pt x="248" y="309"/>
                        <a:pt x="248" y="309"/>
                      </a:cubicBezTo>
                      <a:cubicBezTo>
                        <a:pt x="245" y="310"/>
                        <a:pt x="245" y="310"/>
                        <a:pt x="245" y="310"/>
                      </a:cubicBezTo>
                      <a:cubicBezTo>
                        <a:pt x="244" y="311"/>
                        <a:pt x="244" y="311"/>
                        <a:pt x="244" y="311"/>
                      </a:cubicBezTo>
                      <a:cubicBezTo>
                        <a:pt x="243" y="314"/>
                        <a:pt x="243" y="314"/>
                        <a:pt x="243" y="314"/>
                      </a:cubicBezTo>
                      <a:cubicBezTo>
                        <a:pt x="239" y="314"/>
                        <a:pt x="239" y="314"/>
                        <a:pt x="239" y="314"/>
                      </a:cubicBezTo>
                      <a:cubicBezTo>
                        <a:pt x="232" y="316"/>
                        <a:pt x="232" y="316"/>
                        <a:pt x="232" y="316"/>
                      </a:cubicBezTo>
                      <a:cubicBezTo>
                        <a:pt x="231" y="316"/>
                        <a:pt x="231" y="316"/>
                        <a:pt x="231" y="316"/>
                      </a:cubicBezTo>
                      <a:cubicBezTo>
                        <a:pt x="227" y="318"/>
                        <a:pt x="227" y="318"/>
                        <a:pt x="227" y="318"/>
                      </a:cubicBezTo>
                      <a:cubicBezTo>
                        <a:pt x="223" y="320"/>
                        <a:pt x="223" y="320"/>
                        <a:pt x="223" y="320"/>
                      </a:cubicBezTo>
                      <a:cubicBezTo>
                        <a:pt x="220" y="322"/>
                        <a:pt x="220" y="322"/>
                        <a:pt x="220" y="322"/>
                      </a:cubicBezTo>
                      <a:cubicBezTo>
                        <a:pt x="217" y="325"/>
                        <a:pt x="217" y="325"/>
                        <a:pt x="217" y="325"/>
                      </a:cubicBezTo>
                      <a:cubicBezTo>
                        <a:pt x="215" y="326"/>
                        <a:pt x="215" y="326"/>
                        <a:pt x="215" y="326"/>
                      </a:cubicBezTo>
                      <a:cubicBezTo>
                        <a:pt x="206" y="328"/>
                        <a:pt x="206" y="328"/>
                        <a:pt x="206" y="328"/>
                      </a:cubicBezTo>
                      <a:cubicBezTo>
                        <a:pt x="197" y="328"/>
                        <a:pt x="197" y="328"/>
                        <a:pt x="197" y="328"/>
                      </a:cubicBezTo>
                      <a:cubicBezTo>
                        <a:pt x="196" y="327"/>
                        <a:pt x="196" y="327"/>
                        <a:pt x="196" y="327"/>
                      </a:cubicBezTo>
                      <a:cubicBezTo>
                        <a:pt x="195" y="327"/>
                        <a:pt x="195" y="327"/>
                        <a:pt x="195" y="327"/>
                      </a:cubicBezTo>
                      <a:cubicBezTo>
                        <a:pt x="188" y="323"/>
                        <a:pt x="188" y="323"/>
                        <a:pt x="188" y="323"/>
                      </a:cubicBezTo>
                      <a:cubicBezTo>
                        <a:pt x="186" y="321"/>
                        <a:pt x="186" y="321"/>
                        <a:pt x="186" y="321"/>
                      </a:cubicBezTo>
                      <a:cubicBezTo>
                        <a:pt x="184" y="319"/>
                        <a:pt x="184" y="319"/>
                        <a:pt x="184" y="319"/>
                      </a:cubicBezTo>
                      <a:cubicBezTo>
                        <a:pt x="183" y="316"/>
                        <a:pt x="183" y="316"/>
                        <a:pt x="183" y="316"/>
                      </a:cubicBezTo>
                      <a:cubicBezTo>
                        <a:pt x="181" y="312"/>
                        <a:pt x="181" y="312"/>
                        <a:pt x="181" y="312"/>
                      </a:cubicBezTo>
                      <a:cubicBezTo>
                        <a:pt x="178" y="308"/>
                        <a:pt x="178" y="308"/>
                        <a:pt x="178" y="308"/>
                      </a:cubicBezTo>
                      <a:cubicBezTo>
                        <a:pt x="177" y="302"/>
                        <a:pt x="177" y="302"/>
                        <a:pt x="177" y="302"/>
                      </a:cubicBezTo>
                      <a:cubicBezTo>
                        <a:pt x="169" y="284"/>
                        <a:pt x="169" y="284"/>
                        <a:pt x="169" y="284"/>
                      </a:cubicBezTo>
                      <a:cubicBezTo>
                        <a:pt x="164" y="278"/>
                        <a:pt x="164" y="278"/>
                        <a:pt x="164" y="278"/>
                      </a:cubicBezTo>
                      <a:cubicBezTo>
                        <a:pt x="155" y="271"/>
                        <a:pt x="155" y="271"/>
                        <a:pt x="155" y="271"/>
                      </a:cubicBezTo>
                      <a:cubicBezTo>
                        <a:pt x="155" y="269"/>
                        <a:pt x="155" y="269"/>
                        <a:pt x="155" y="269"/>
                      </a:cubicBezTo>
                      <a:cubicBezTo>
                        <a:pt x="162" y="263"/>
                        <a:pt x="162" y="263"/>
                        <a:pt x="162" y="263"/>
                      </a:cubicBezTo>
                      <a:cubicBezTo>
                        <a:pt x="164" y="260"/>
                        <a:pt x="164" y="260"/>
                        <a:pt x="164" y="260"/>
                      </a:cubicBezTo>
                      <a:cubicBezTo>
                        <a:pt x="166" y="259"/>
                        <a:pt x="166" y="259"/>
                        <a:pt x="166" y="259"/>
                      </a:cubicBezTo>
                      <a:cubicBezTo>
                        <a:pt x="167" y="257"/>
                        <a:pt x="167" y="257"/>
                        <a:pt x="167" y="257"/>
                      </a:cubicBezTo>
                      <a:cubicBezTo>
                        <a:pt x="169" y="256"/>
                        <a:pt x="169" y="256"/>
                        <a:pt x="169" y="256"/>
                      </a:cubicBezTo>
                      <a:cubicBezTo>
                        <a:pt x="169" y="255"/>
                        <a:pt x="169" y="255"/>
                        <a:pt x="169" y="255"/>
                      </a:cubicBezTo>
                      <a:cubicBezTo>
                        <a:pt x="169" y="251"/>
                        <a:pt x="169" y="251"/>
                        <a:pt x="169" y="251"/>
                      </a:cubicBezTo>
                      <a:cubicBezTo>
                        <a:pt x="167" y="249"/>
                        <a:pt x="167" y="249"/>
                        <a:pt x="167" y="249"/>
                      </a:cubicBezTo>
                      <a:cubicBezTo>
                        <a:pt x="165" y="245"/>
                        <a:pt x="165" y="245"/>
                        <a:pt x="165" y="245"/>
                      </a:cubicBezTo>
                      <a:cubicBezTo>
                        <a:pt x="161" y="240"/>
                        <a:pt x="161" y="240"/>
                        <a:pt x="161" y="240"/>
                      </a:cubicBezTo>
                      <a:cubicBezTo>
                        <a:pt x="157" y="238"/>
                        <a:pt x="157" y="238"/>
                        <a:pt x="157" y="238"/>
                      </a:cubicBezTo>
                      <a:cubicBezTo>
                        <a:pt x="157" y="237"/>
                        <a:pt x="157" y="237"/>
                        <a:pt x="157" y="237"/>
                      </a:cubicBezTo>
                      <a:cubicBezTo>
                        <a:pt x="156" y="232"/>
                        <a:pt x="156" y="232"/>
                        <a:pt x="156" y="232"/>
                      </a:cubicBezTo>
                      <a:cubicBezTo>
                        <a:pt x="155" y="228"/>
                        <a:pt x="155" y="228"/>
                        <a:pt x="155" y="228"/>
                      </a:cubicBezTo>
                      <a:cubicBezTo>
                        <a:pt x="155" y="224"/>
                        <a:pt x="155" y="224"/>
                        <a:pt x="155" y="224"/>
                      </a:cubicBezTo>
                      <a:cubicBezTo>
                        <a:pt x="153" y="220"/>
                        <a:pt x="153" y="220"/>
                        <a:pt x="153" y="220"/>
                      </a:cubicBezTo>
                      <a:cubicBezTo>
                        <a:pt x="153" y="214"/>
                        <a:pt x="153" y="214"/>
                        <a:pt x="153" y="214"/>
                      </a:cubicBezTo>
                      <a:cubicBezTo>
                        <a:pt x="154" y="211"/>
                        <a:pt x="154" y="211"/>
                        <a:pt x="154" y="211"/>
                      </a:cubicBezTo>
                      <a:cubicBezTo>
                        <a:pt x="156" y="205"/>
                        <a:pt x="156" y="205"/>
                        <a:pt x="156" y="205"/>
                      </a:cubicBezTo>
                      <a:cubicBezTo>
                        <a:pt x="156" y="200"/>
                        <a:pt x="156" y="200"/>
                        <a:pt x="156" y="200"/>
                      </a:cubicBezTo>
                      <a:cubicBezTo>
                        <a:pt x="161" y="195"/>
                        <a:pt x="161" y="195"/>
                        <a:pt x="161" y="195"/>
                      </a:cubicBezTo>
                      <a:cubicBezTo>
                        <a:pt x="161" y="188"/>
                        <a:pt x="161" y="188"/>
                        <a:pt x="161" y="188"/>
                      </a:cubicBezTo>
                      <a:cubicBezTo>
                        <a:pt x="162" y="186"/>
                        <a:pt x="162" y="186"/>
                        <a:pt x="162" y="186"/>
                      </a:cubicBezTo>
                      <a:cubicBezTo>
                        <a:pt x="165" y="182"/>
                        <a:pt x="165" y="182"/>
                        <a:pt x="165" y="182"/>
                      </a:cubicBezTo>
                      <a:cubicBezTo>
                        <a:pt x="165" y="180"/>
                        <a:pt x="165" y="180"/>
                        <a:pt x="165" y="180"/>
                      </a:cubicBezTo>
                      <a:cubicBezTo>
                        <a:pt x="164" y="176"/>
                        <a:pt x="164" y="176"/>
                        <a:pt x="164" y="176"/>
                      </a:cubicBezTo>
                      <a:cubicBezTo>
                        <a:pt x="162" y="174"/>
                        <a:pt x="162" y="174"/>
                        <a:pt x="162" y="174"/>
                      </a:cubicBezTo>
                      <a:cubicBezTo>
                        <a:pt x="161" y="174"/>
                        <a:pt x="161" y="174"/>
                        <a:pt x="161" y="174"/>
                      </a:cubicBezTo>
                      <a:cubicBezTo>
                        <a:pt x="155" y="174"/>
                        <a:pt x="155" y="174"/>
                        <a:pt x="155" y="174"/>
                      </a:cubicBezTo>
                      <a:cubicBezTo>
                        <a:pt x="145" y="179"/>
                        <a:pt x="145" y="179"/>
                        <a:pt x="145" y="179"/>
                      </a:cubicBezTo>
                      <a:cubicBezTo>
                        <a:pt x="140" y="180"/>
                        <a:pt x="140" y="180"/>
                        <a:pt x="140" y="180"/>
                      </a:cubicBezTo>
                      <a:cubicBezTo>
                        <a:pt x="136" y="180"/>
                        <a:pt x="136" y="180"/>
                        <a:pt x="136" y="180"/>
                      </a:cubicBezTo>
                      <a:cubicBezTo>
                        <a:pt x="132" y="179"/>
                        <a:pt x="132" y="179"/>
                        <a:pt x="132" y="179"/>
                      </a:cubicBezTo>
                      <a:cubicBezTo>
                        <a:pt x="129" y="178"/>
                        <a:pt x="129" y="178"/>
                        <a:pt x="129" y="178"/>
                      </a:cubicBezTo>
                      <a:cubicBezTo>
                        <a:pt x="126" y="177"/>
                        <a:pt x="126" y="177"/>
                        <a:pt x="126" y="177"/>
                      </a:cubicBezTo>
                      <a:cubicBezTo>
                        <a:pt x="124" y="176"/>
                        <a:pt x="124" y="176"/>
                        <a:pt x="124" y="176"/>
                      </a:cubicBezTo>
                      <a:cubicBezTo>
                        <a:pt x="119" y="177"/>
                        <a:pt x="119" y="177"/>
                        <a:pt x="119" y="177"/>
                      </a:cubicBezTo>
                      <a:cubicBezTo>
                        <a:pt x="118" y="179"/>
                        <a:pt x="118" y="179"/>
                        <a:pt x="118" y="179"/>
                      </a:cubicBezTo>
                      <a:cubicBezTo>
                        <a:pt x="115" y="179"/>
                        <a:pt x="115" y="179"/>
                        <a:pt x="115" y="179"/>
                      </a:cubicBezTo>
                      <a:cubicBezTo>
                        <a:pt x="111" y="179"/>
                        <a:pt x="111" y="179"/>
                        <a:pt x="111" y="179"/>
                      </a:cubicBezTo>
                      <a:cubicBezTo>
                        <a:pt x="109" y="177"/>
                        <a:pt x="109" y="177"/>
                        <a:pt x="109" y="177"/>
                      </a:cubicBezTo>
                      <a:cubicBezTo>
                        <a:pt x="108" y="177"/>
                        <a:pt x="108" y="177"/>
                        <a:pt x="108" y="177"/>
                      </a:cubicBezTo>
                      <a:cubicBezTo>
                        <a:pt x="94" y="157"/>
                        <a:pt x="94" y="157"/>
                        <a:pt x="94" y="157"/>
                      </a:cubicBezTo>
                      <a:cubicBezTo>
                        <a:pt x="93" y="155"/>
                        <a:pt x="93" y="155"/>
                        <a:pt x="93" y="155"/>
                      </a:cubicBezTo>
                      <a:cubicBezTo>
                        <a:pt x="92" y="154"/>
                        <a:pt x="92" y="154"/>
                        <a:pt x="92" y="154"/>
                      </a:cubicBezTo>
                      <a:cubicBezTo>
                        <a:pt x="86" y="153"/>
                        <a:pt x="86" y="153"/>
                        <a:pt x="86" y="153"/>
                      </a:cubicBezTo>
                      <a:cubicBezTo>
                        <a:pt x="83" y="151"/>
                        <a:pt x="83" y="151"/>
                        <a:pt x="83" y="151"/>
                      </a:cubicBezTo>
                      <a:cubicBezTo>
                        <a:pt x="77" y="149"/>
                        <a:pt x="77" y="149"/>
                        <a:pt x="77" y="149"/>
                      </a:cubicBezTo>
                      <a:cubicBezTo>
                        <a:pt x="68" y="150"/>
                        <a:pt x="68" y="150"/>
                        <a:pt x="68" y="150"/>
                      </a:cubicBezTo>
                      <a:cubicBezTo>
                        <a:pt x="59" y="152"/>
                        <a:pt x="59" y="152"/>
                        <a:pt x="59" y="152"/>
                      </a:cubicBezTo>
                      <a:cubicBezTo>
                        <a:pt x="54" y="153"/>
                        <a:pt x="54" y="153"/>
                        <a:pt x="54" y="153"/>
                      </a:cubicBezTo>
                      <a:cubicBezTo>
                        <a:pt x="46" y="152"/>
                        <a:pt x="46" y="152"/>
                        <a:pt x="46" y="152"/>
                      </a:cubicBezTo>
                      <a:cubicBezTo>
                        <a:pt x="37" y="149"/>
                        <a:pt x="37" y="149"/>
                        <a:pt x="37" y="149"/>
                      </a:cubicBezTo>
                      <a:cubicBezTo>
                        <a:pt x="35" y="145"/>
                        <a:pt x="35" y="145"/>
                        <a:pt x="35" y="145"/>
                      </a:cubicBezTo>
                      <a:cubicBezTo>
                        <a:pt x="34" y="144"/>
                        <a:pt x="34" y="144"/>
                        <a:pt x="34" y="144"/>
                      </a:cubicBezTo>
                      <a:cubicBezTo>
                        <a:pt x="27" y="141"/>
                        <a:pt x="27" y="141"/>
                        <a:pt x="27" y="141"/>
                      </a:cubicBezTo>
                      <a:cubicBezTo>
                        <a:pt x="27" y="140"/>
                        <a:pt x="27" y="140"/>
                        <a:pt x="27" y="140"/>
                      </a:cubicBezTo>
                      <a:cubicBezTo>
                        <a:pt x="27" y="123"/>
                        <a:pt x="27" y="123"/>
                        <a:pt x="27" y="123"/>
                      </a:cubicBezTo>
                      <a:cubicBezTo>
                        <a:pt x="25" y="119"/>
                        <a:pt x="25" y="119"/>
                        <a:pt x="25" y="119"/>
                      </a:cubicBezTo>
                      <a:cubicBezTo>
                        <a:pt x="24" y="115"/>
                        <a:pt x="24" y="115"/>
                        <a:pt x="24" y="115"/>
                      </a:cubicBezTo>
                      <a:cubicBezTo>
                        <a:pt x="22" y="114"/>
                        <a:pt x="22" y="114"/>
                        <a:pt x="22" y="114"/>
                      </a:cubicBezTo>
                      <a:cubicBezTo>
                        <a:pt x="21" y="112"/>
                        <a:pt x="21" y="112"/>
                        <a:pt x="21" y="112"/>
                      </a:cubicBezTo>
                      <a:cubicBezTo>
                        <a:pt x="17" y="108"/>
                        <a:pt x="17" y="108"/>
                        <a:pt x="17" y="108"/>
                      </a:cubicBezTo>
                      <a:cubicBezTo>
                        <a:pt x="16" y="106"/>
                        <a:pt x="16" y="106"/>
                        <a:pt x="16" y="106"/>
                      </a:cubicBezTo>
                      <a:cubicBezTo>
                        <a:pt x="14" y="96"/>
                        <a:pt x="14" y="96"/>
                        <a:pt x="14" y="96"/>
                      </a:cubicBezTo>
                      <a:cubicBezTo>
                        <a:pt x="13" y="93"/>
                        <a:pt x="13" y="93"/>
                        <a:pt x="13" y="93"/>
                      </a:cubicBezTo>
                      <a:cubicBezTo>
                        <a:pt x="12" y="92"/>
                        <a:pt x="12" y="92"/>
                        <a:pt x="12" y="92"/>
                      </a:cubicBezTo>
                      <a:cubicBezTo>
                        <a:pt x="0" y="92"/>
                        <a:pt x="0" y="92"/>
                        <a:pt x="0" y="92"/>
                      </a:cubicBezTo>
                      <a:cubicBezTo>
                        <a:pt x="3" y="85"/>
                        <a:pt x="3" y="85"/>
                        <a:pt x="3" y="85"/>
                      </a:cubicBezTo>
                      <a:cubicBezTo>
                        <a:pt x="7" y="78"/>
                        <a:pt x="7" y="78"/>
                        <a:pt x="7" y="78"/>
                      </a:cubicBezTo>
                      <a:cubicBezTo>
                        <a:pt x="13" y="55"/>
                        <a:pt x="13" y="55"/>
                        <a:pt x="13" y="55"/>
                      </a:cubicBezTo>
                      <a:cubicBezTo>
                        <a:pt x="21" y="43"/>
                        <a:pt x="21" y="43"/>
                        <a:pt x="21" y="43"/>
                      </a:cubicBez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5" y="29"/>
                        <a:pt x="35" y="29"/>
                        <a:pt x="35" y="29"/>
                      </a:cubicBezTo>
                      <a:cubicBezTo>
                        <a:pt x="37" y="23"/>
                        <a:pt x="37" y="23"/>
                        <a:pt x="37" y="23"/>
                      </a:cubicBezTo>
                      <a:cubicBezTo>
                        <a:pt x="40" y="21"/>
                        <a:pt x="40" y="21"/>
                        <a:pt x="40" y="21"/>
                      </a:cubicBezTo>
                      <a:cubicBezTo>
                        <a:pt x="48" y="18"/>
                        <a:pt x="48" y="18"/>
                        <a:pt x="48" y="18"/>
                      </a:cubicBezTo>
                      <a:cubicBezTo>
                        <a:pt x="55" y="17"/>
                        <a:pt x="55" y="17"/>
                        <a:pt x="55" y="17"/>
                      </a:cubicBez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grpSp>
              <p:nvGrpSpPr>
                <p:cNvPr id="678" name="Group 683">
                  <a:extLst>
                    <a:ext uri="{FF2B5EF4-FFF2-40B4-BE49-F238E27FC236}">
                      <a16:creationId xmlns:a16="http://schemas.microsoft.com/office/drawing/2014/main" id="{A9191C09-92D1-AA70-90AD-3098B588AFAC}"/>
                    </a:ext>
                  </a:extLst>
                </p:cNvPr>
                <p:cNvGrpSpPr/>
                <p:nvPr/>
              </p:nvGrpSpPr>
              <p:grpSpPr bwMode="gray">
                <a:xfrm>
                  <a:off x="3703980" y="4290858"/>
                  <a:ext cx="119139" cy="33359"/>
                  <a:chOff x="3703980" y="4290858"/>
                  <a:chExt cx="119139" cy="33359"/>
                </a:xfrm>
                <a:grpFill/>
              </p:grpSpPr>
              <p:sp>
                <p:nvSpPr>
                  <p:cNvPr id="679" name="Freeform 173">
                    <a:extLst>
                      <a:ext uri="{FF2B5EF4-FFF2-40B4-BE49-F238E27FC236}">
                        <a16:creationId xmlns:a16="http://schemas.microsoft.com/office/drawing/2014/main" id="{7A2E4CA0-F9BB-0B68-428F-D744EE7D154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gray">
                  <a:xfrm>
                    <a:off x="3811205" y="4318260"/>
                    <a:ext cx="11914" cy="5956"/>
                  </a:xfrm>
                  <a:custGeom>
                    <a:avLst/>
                    <a:gdLst>
                      <a:gd name="T0" fmla="*/ 8 w 10"/>
                      <a:gd name="T1" fmla="*/ 0 h 5"/>
                      <a:gd name="T2" fmla="*/ 9 w 10"/>
                      <a:gd name="T3" fmla="*/ 1 h 5"/>
                      <a:gd name="T4" fmla="*/ 10 w 10"/>
                      <a:gd name="T5" fmla="*/ 3 h 5"/>
                      <a:gd name="T6" fmla="*/ 6 w 10"/>
                      <a:gd name="T7" fmla="*/ 5 h 5"/>
                      <a:gd name="T8" fmla="*/ 5 w 10"/>
                      <a:gd name="T9" fmla="*/ 5 h 5"/>
                      <a:gd name="T10" fmla="*/ 4 w 10"/>
                      <a:gd name="T11" fmla="*/ 4 h 5"/>
                      <a:gd name="T12" fmla="*/ 1 w 10"/>
                      <a:gd name="T13" fmla="*/ 4 h 5"/>
                      <a:gd name="T14" fmla="*/ 0 w 10"/>
                      <a:gd name="T15" fmla="*/ 3 h 5"/>
                      <a:gd name="T16" fmla="*/ 1 w 10"/>
                      <a:gd name="T17" fmla="*/ 1 h 5"/>
                      <a:gd name="T18" fmla="*/ 3 w 10"/>
                      <a:gd name="T19" fmla="*/ 1 h 5"/>
                      <a:gd name="T20" fmla="*/ 5 w 10"/>
                      <a:gd name="T21" fmla="*/ 3 h 5"/>
                      <a:gd name="T22" fmla="*/ 8 w 10"/>
                      <a:gd name="T23" fmla="*/ 0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10" h="5">
                        <a:moveTo>
                          <a:pt x="8" y="0"/>
                        </a:moveTo>
                        <a:lnTo>
                          <a:pt x="9" y="1"/>
                        </a:lnTo>
                        <a:lnTo>
                          <a:pt x="10" y="3"/>
                        </a:lnTo>
                        <a:lnTo>
                          <a:pt x="6" y="5"/>
                        </a:lnTo>
                        <a:lnTo>
                          <a:pt x="5" y="5"/>
                        </a:lnTo>
                        <a:lnTo>
                          <a:pt x="4" y="4"/>
                        </a:lnTo>
                        <a:lnTo>
                          <a:pt x="1" y="4"/>
                        </a:lnTo>
                        <a:lnTo>
                          <a:pt x="0" y="3"/>
                        </a:lnTo>
                        <a:lnTo>
                          <a:pt x="1" y="1"/>
                        </a:lnTo>
                        <a:lnTo>
                          <a:pt x="3" y="1"/>
                        </a:lnTo>
                        <a:lnTo>
                          <a:pt x="5" y="3"/>
                        </a:lnTo>
                        <a:lnTo>
                          <a:pt x="8" y="0"/>
                        </a:lnTo>
                      </a:path>
                    </a:pathLst>
                  </a:custGeom>
                  <a:grpFill/>
                  <a:ln w="12700" cap="flat">
                    <a:solidFill>
                      <a:schemeClr val="bg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 dirty="0">
                      <a:latin typeface="Calibri Light" panose="020F0302020204030204" pitchFamily="34" charset="0"/>
                      <a:sym typeface="Calibri Light" panose="020F0302020204030204" pitchFamily="34" charset="0"/>
                    </a:endParaRPr>
                  </a:p>
                </p:txBody>
              </p:sp>
              <p:sp>
                <p:nvSpPr>
                  <p:cNvPr id="680" name="Freeform 576">
                    <a:extLst>
                      <a:ext uri="{FF2B5EF4-FFF2-40B4-BE49-F238E27FC236}">
                        <a16:creationId xmlns:a16="http://schemas.microsoft.com/office/drawing/2014/main" id="{F795E0B1-D68E-FE50-56FA-D408F073BCE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gray">
                  <a:xfrm>
                    <a:off x="3721851" y="4295623"/>
                    <a:ext cx="5956" cy="5956"/>
                  </a:xfrm>
                  <a:custGeom>
                    <a:avLst/>
                    <a:gdLst>
                      <a:gd name="T0" fmla="*/ 1 w 5"/>
                      <a:gd name="T1" fmla="*/ 1 h 5"/>
                      <a:gd name="T2" fmla="*/ 0 w 5"/>
                      <a:gd name="T3" fmla="*/ 0 h 5"/>
                      <a:gd name="T4" fmla="*/ 0 w 5"/>
                      <a:gd name="T5" fmla="*/ 0 h 5"/>
                      <a:gd name="T6" fmla="*/ 0 w 5"/>
                      <a:gd name="T7" fmla="*/ 2 h 5"/>
                      <a:gd name="T8" fmla="*/ 1 w 5"/>
                      <a:gd name="T9" fmla="*/ 3 h 5"/>
                      <a:gd name="T10" fmla="*/ 5 w 5"/>
                      <a:gd name="T11" fmla="*/ 5 h 5"/>
                      <a:gd name="T12" fmla="*/ 5 w 5"/>
                      <a:gd name="T13" fmla="*/ 4 h 5"/>
                      <a:gd name="T14" fmla="*/ 3 w 5"/>
                      <a:gd name="T15" fmla="*/ 3 h 5"/>
                      <a:gd name="T16" fmla="*/ 1 w 5"/>
                      <a:gd name="T17" fmla="*/ 1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5" h="5">
                        <a:moveTo>
                          <a:pt x="1" y="1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2"/>
                        </a:lnTo>
                        <a:lnTo>
                          <a:pt x="1" y="3"/>
                        </a:lnTo>
                        <a:lnTo>
                          <a:pt x="5" y="5"/>
                        </a:lnTo>
                        <a:lnTo>
                          <a:pt x="5" y="4"/>
                        </a:lnTo>
                        <a:lnTo>
                          <a:pt x="3" y="3"/>
                        </a:lnTo>
                        <a:lnTo>
                          <a:pt x="1" y="1"/>
                        </a:lnTo>
                      </a:path>
                    </a:pathLst>
                  </a:custGeom>
                  <a:grpFill/>
                  <a:ln w="12700" cap="flat">
                    <a:solidFill>
                      <a:schemeClr val="bg1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 dirty="0">
                      <a:latin typeface="Calibri Light" panose="020F0302020204030204" pitchFamily="34" charset="0"/>
                      <a:sym typeface="Calibri Light" panose="020F0302020204030204" pitchFamily="34" charset="0"/>
                    </a:endParaRPr>
                  </a:p>
                </p:txBody>
              </p:sp>
              <p:sp>
                <p:nvSpPr>
                  <p:cNvPr id="681" name="Freeform 577">
                    <a:extLst>
                      <a:ext uri="{FF2B5EF4-FFF2-40B4-BE49-F238E27FC236}">
                        <a16:creationId xmlns:a16="http://schemas.microsoft.com/office/drawing/2014/main" id="{A7721912-18A4-C331-F55F-93D07C845F6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gray">
                  <a:xfrm>
                    <a:off x="3721851" y="4295623"/>
                    <a:ext cx="5956" cy="5956"/>
                  </a:xfrm>
                  <a:custGeom>
                    <a:avLst/>
                    <a:gdLst>
                      <a:gd name="T0" fmla="*/ 1 w 5"/>
                      <a:gd name="T1" fmla="*/ 1 h 5"/>
                      <a:gd name="T2" fmla="*/ 0 w 5"/>
                      <a:gd name="T3" fmla="*/ 0 h 5"/>
                      <a:gd name="T4" fmla="*/ 0 w 5"/>
                      <a:gd name="T5" fmla="*/ 0 h 5"/>
                      <a:gd name="T6" fmla="*/ 0 w 5"/>
                      <a:gd name="T7" fmla="*/ 2 h 5"/>
                      <a:gd name="T8" fmla="*/ 1 w 5"/>
                      <a:gd name="T9" fmla="*/ 3 h 5"/>
                      <a:gd name="T10" fmla="*/ 5 w 5"/>
                      <a:gd name="T11" fmla="*/ 5 h 5"/>
                      <a:gd name="T12" fmla="*/ 5 w 5"/>
                      <a:gd name="T13" fmla="*/ 4 h 5"/>
                      <a:gd name="T14" fmla="*/ 3 w 5"/>
                      <a:gd name="T15" fmla="*/ 3 h 5"/>
                      <a:gd name="T16" fmla="*/ 1 w 5"/>
                      <a:gd name="T17" fmla="*/ 1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5" h="5">
                        <a:moveTo>
                          <a:pt x="1" y="1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2"/>
                        </a:lnTo>
                        <a:lnTo>
                          <a:pt x="1" y="3"/>
                        </a:lnTo>
                        <a:lnTo>
                          <a:pt x="5" y="5"/>
                        </a:lnTo>
                        <a:lnTo>
                          <a:pt x="5" y="4"/>
                        </a:lnTo>
                        <a:lnTo>
                          <a:pt x="3" y="3"/>
                        </a:lnTo>
                        <a:lnTo>
                          <a:pt x="1" y="1"/>
                        </a:lnTo>
                      </a:path>
                    </a:pathLst>
                  </a:custGeom>
                  <a:grpFill/>
                  <a:ln w="12700" cap="flat">
                    <a:solidFill>
                      <a:schemeClr val="bg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 dirty="0">
                      <a:latin typeface="Calibri Light" panose="020F0302020204030204" pitchFamily="34" charset="0"/>
                      <a:sym typeface="Calibri Light" panose="020F0302020204030204" pitchFamily="34" charset="0"/>
                    </a:endParaRPr>
                  </a:p>
                </p:txBody>
              </p:sp>
              <p:sp>
                <p:nvSpPr>
                  <p:cNvPr id="682" name="Freeform 578">
                    <a:extLst>
                      <a:ext uri="{FF2B5EF4-FFF2-40B4-BE49-F238E27FC236}">
                        <a16:creationId xmlns:a16="http://schemas.microsoft.com/office/drawing/2014/main" id="{937C0979-01A2-7D8B-ED2B-91B238D3DBC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gray">
                  <a:xfrm>
                    <a:off x="3734956" y="4296814"/>
                    <a:ext cx="3574" cy="4765"/>
                  </a:xfrm>
                  <a:custGeom>
                    <a:avLst/>
                    <a:gdLst>
                      <a:gd name="T0" fmla="*/ 1 w 3"/>
                      <a:gd name="T1" fmla="*/ 1 h 4"/>
                      <a:gd name="T2" fmla="*/ 0 w 3"/>
                      <a:gd name="T3" fmla="*/ 0 h 4"/>
                      <a:gd name="T4" fmla="*/ 0 w 3"/>
                      <a:gd name="T5" fmla="*/ 1 h 4"/>
                      <a:gd name="T6" fmla="*/ 2 w 3"/>
                      <a:gd name="T7" fmla="*/ 3 h 4"/>
                      <a:gd name="T8" fmla="*/ 3 w 3"/>
                      <a:gd name="T9" fmla="*/ 4 h 4"/>
                      <a:gd name="T10" fmla="*/ 3 w 3"/>
                      <a:gd name="T11" fmla="*/ 4 h 4"/>
                      <a:gd name="T12" fmla="*/ 3 w 3"/>
                      <a:gd name="T13" fmla="*/ 1 h 4"/>
                      <a:gd name="T14" fmla="*/ 3 w 3"/>
                      <a:gd name="T15" fmla="*/ 1 h 4"/>
                      <a:gd name="T16" fmla="*/ 1 w 3"/>
                      <a:gd name="T17" fmla="*/ 1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3" h="4">
                        <a:moveTo>
                          <a:pt x="1" y="1"/>
                        </a:moveTo>
                        <a:lnTo>
                          <a:pt x="0" y="0"/>
                        </a:lnTo>
                        <a:lnTo>
                          <a:pt x="0" y="1"/>
                        </a:lnTo>
                        <a:lnTo>
                          <a:pt x="2" y="3"/>
                        </a:lnTo>
                        <a:lnTo>
                          <a:pt x="3" y="4"/>
                        </a:lnTo>
                        <a:lnTo>
                          <a:pt x="3" y="4"/>
                        </a:lnTo>
                        <a:lnTo>
                          <a:pt x="3" y="1"/>
                        </a:lnTo>
                        <a:lnTo>
                          <a:pt x="3" y="1"/>
                        </a:lnTo>
                        <a:lnTo>
                          <a:pt x="1" y="1"/>
                        </a:lnTo>
                      </a:path>
                    </a:pathLst>
                  </a:custGeom>
                  <a:grpFill/>
                  <a:ln w="12700" cap="flat">
                    <a:solidFill>
                      <a:schemeClr val="bg1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 dirty="0">
                      <a:latin typeface="Calibri Light" panose="020F0302020204030204" pitchFamily="34" charset="0"/>
                      <a:sym typeface="Calibri Light" panose="020F0302020204030204" pitchFamily="34" charset="0"/>
                    </a:endParaRPr>
                  </a:p>
                </p:txBody>
              </p:sp>
              <p:sp>
                <p:nvSpPr>
                  <p:cNvPr id="683" name="Freeform 579">
                    <a:extLst>
                      <a:ext uri="{FF2B5EF4-FFF2-40B4-BE49-F238E27FC236}">
                        <a16:creationId xmlns:a16="http://schemas.microsoft.com/office/drawing/2014/main" id="{FBA7A1EC-1516-2E66-833C-4427ECBBC06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gray">
                  <a:xfrm>
                    <a:off x="3734956" y="4296814"/>
                    <a:ext cx="3574" cy="4765"/>
                  </a:xfrm>
                  <a:custGeom>
                    <a:avLst/>
                    <a:gdLst>
                      <a:gd name="T0" fmla="*/ 1 w 3"/>
                      <a:gd name="T1" fmla="*/ 1 h 4"/>
                      <a:gd name="T2" fmla="*/ 0 w 3"/>
                      <a:gd name="T3" fmla="*/ 0 h 4"/>
                      <a:gd name="T4" fmla="*/ 0 w 3"/>
                      <a:gd name="T5" fmla="*/ 1 h 4"/>
                      <a:gd name="T6" fmla="*/ 2 w 3"/>
                      <a:gd name="T7" fmla="*/ 3 h 4"/>
                      <a:gd name="T8" fmla="*/ 3 w 3"/>
                      <a:gd name="T9" fmla="*/ 4 h 4"/>
                      <a:gd name="T10" fmla="*/ 3 w 3"/>
                      <a:gd name="T11" fmla="*/ 4 h 4"/>
                      <a:gd name="T12" fmla="*/ 3 w 3"/>
                      <a:gd name="T13" fmla="*/ 1 h 4"/>
                      <a:gd name="T14" fmla="*/ 3 w 3"/>
                      <a:gd name="T15" fmla="*/ 1 h 4"/>
                      <a:gd name="T16" fmla="*/ 1 w 3"/>
                      <a:gd name="T17" fmla="*/ 1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3" h="4">
                        <a:moveTo>
                          <a:pt x="1" y="1"/>
                        </a:moveTo>
                        <a:lnTo>
                          <a:pt x="0" y="0"/>
                        </a:lnTo>
                        <a:lnTo>
                          <a:pt x="0" y="1"/>
                        </a:lnTo>
                        <a:lnTo>
                          <a:pt x="2" y="3"/>
                        </a:lnTo>
                        <a:lnTo>
                          <a:pt x="3" y="4"/>
                        </a:lnTo>
                        <a:lnTo>
                          <a:pt x="3" y="4"/>
                        </a:lnTo>
                        <a:lnTo>
                          <a:pt x="3" y="1"/>
                        </a:lnTo>
                        <a:lnTo>
                          <a:pt x="3" y="1"/>
                        </a:lnTo>
                        <a:lnTo>
                          <a:pt x="1" y="1"/>
                        </a:lnTo>
                      </a:path>
                    </a:pathLst>
                  </a:custGeom>
                  <a:grpFill/>
                  <a:ln w="12700" cap="flat">
                    <a:solidFill>
                      <a:schemeClr val="bg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 dirty="0">
                      <a:latin typeface="Calibri Light" panose="020F0302020204030204" pitchFamily="34" charset="0"/>
                      <a:sym typeface="Calibri Light" panose="020F0302020204030204" pitchFamily="34" charset="0"/>
                    </a:endParaRPr>
                  </a:p>
                </p:txBody>
              </p:sp>
              <p:sp>
                <p:nvSpPr>
                  <p:cNvPr id="684" name="Freeform 1172">
                    <a:extLst>
                      <a:ext uri="{FF2B5EF4-FFF2-40B4-BE49-F238E27FC236}">
                        <a16:creationId xmlns:a16="http://schemas.microsoft.com/office/drawing/2014/main" id="{A870AC01-422B-EC66-23AF-6A2571BE27E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gray">
                  <a:xfrm>
                    <a:off x="3790950" y="4321834"/>
                    <a:ext cx="4765" cy="2383"/>
                  </a:xfrm>
                  <a:custGeom>
                    <a:avLst/>
                    <a:gdLst>
                      <a:gd name="T0" fmla="*/ 1 w 4"/>
                      <a:gd name="T1" fmla="*/ 1 h 2"/>
                      <a:gd name="T2" fmla="*/ 1 w 4"/>
                      <a:gd name="T3" fmla="*/ 1 h 2"/>
                      <a:gd name="T4" fmla="*/ 1 w 4"/>
                      <a:gd name="T5" fmla="*/ 1 h 2"/>
                      <a:gd name="T6" fmla="*/ 0 w 4"/>
                      <a:gd name="T7" fmla="*/ 1 h 2"/>
                      <a:gd name="T8" fmla="*/ 0 w 4"/>
                      <a:gd name="T9" fmla="*/ 1 h 2"/>
                      <a:gd name="T10" fmla="*/ 1 w 4"/>
                      <a:gd name="T11" fmla="*/ 1 h 2"/>
                      <a:gd name="T12" fmla="*/ 2 w 4"/>
                      <a:gd name="T13" fmla="*/ 2 h 2"/>
                      <a:gd name="T14" fmla="*/ 3 w 4"/>
                      <a:gd name="T15" fmla="*/ 2 h 2"/>
                      <a:gd name="T16" fmla="*/ 4 w 4"/>
                      <a:gd name="T17" fmla="*/ 2 h 2"/>
                      <a:gd name="T18" fmla="*/ 4 w 4"/>
                      <a:gd name="T19" fmla="*/ 2 h 2"/>
                      <a:gd name="T20" fmla="*/ 4 w 4"/>
                      <a:gd name="T21" fmla="*/ 1 h 2"/>
                      <a:gd name="T22" fmla="*/ 4 w 4"/>
                      <a:gd name="T23" fmla="*/ 1 h 2"/>
                      <a:gd name="T24" fmla="*/ 2 w 4"/>
                      <a:gd name="T25" fmla="*/ 0 h 2"/>
                      <a:gd name="T26" fmla="*/ 2 w 4"/>
                      <a:gd name="T27" fmla="*/ 1 h 2"/>
                      <a:gd name="T28" fmla="*/ 1 w 4"/>
                      <a:gd name="T29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4" h="2">
                        <a:moveTo>
                          <a:pt x="1" y="1"/>
                        </a:moveTo>
                        <a:lnTo>
                          <a:pt x="1" y="1"/>
                        </a:lnTo>
                        <a:lnTo>
                          <a:pt x="1" y="1"/>
                        </a:lnTo>
                        <a:lnTo>
                          <a:pt x="0" y="1"/>
                        </a:lnTo>
                        <a:lnTo>
                          <a:pt x="0" y="1"/>
                        </a:lnTo>
                        <a:lnTo>
                          <a:pt x="1" y="1"/>
                        </a:lnTo>
                        <a:lnTo>
                          <a:pt x="2" y="2"/>
                        </a:lnTo>
                        <a:lnTo>
                          <a:pt x="3" y="2"/>
                        </a:lnTo>
                        <a:lnTo>
                          <a:pt x="4" y="2"/>
                        </a:lnTo>
                        <a:lnTo>
                          <a:pt x="4" y="2"/>
                        </a:lnTo>
                        <a:lnTo>
                          <a:pt x="4" y="1"/>
                        </a:lnTo>
                        <a:lnTo>
                          <a:pt x="4" y="1"/>
                        </a:lnTo>
                        <a:lnTo>
                          <a:pt x="2" y="0"/>
                        </a:lnTo>
                        <a:lnTo>
                          <a:pt x="2" y="1"/>
                        </a:lnTo>
                        <a:lnTo>
                          <a:pt x="1" y="1"/>
                        </a:lnTo>
                      </a:path>
                    </a:pathLst>
                  </a:custGeom>
                  <a:grpFill/>
                  <a:ln w="12700" cap="flat">
                    <a:solidFill>
                      <a:schemeClr val="bg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 dirty="0">
                      <a:latin typeface="Calibri Light" panose="020F0302020204030204" pitchFamily="34" charset="0"/>
                      <a:sym typeface="Calibri Light" panose="020F0302020204030204" pitchFamily="34" charset="0"/>
                    </a:endParaRPr>
                  </a:p>
                </p:txBody>
              </p:sp>
              <p:sp>
                <p:nvSpPr>
                  <p:cNvPr id="685" name="Freeform 1173">
                    <a:extLst>
                      <a:ext uri="{FF2B5EF4-FFF2-40B4-BE49-F238E27FC236}">
                        <a16:creationId xmlns:a16="http://schemas.microsoft.com/office/drawing/2014/main" id="{5EBC9120-F7D7-4544-C97F-84E5BF218D3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gray">
                  <a:xfrm>
                    <a:off x="3767123" y="4306347"/>
                    <a:ext cx="2383" cy="1191"/>
                  </a:xfrm>
                  <a:custGeom>
                    <a:avLst/>
                    <a:gdLst>
                      <a:gd name="T0" fmla="*/ 2 w 2"/>
                      <a:gd name="T1" fmla="*/ 0 h 1"/>
                      <a:gd name="T2" fmla="*/ 1 w 2"/>
                      <a:gd name="T3" fmla="*/ 0 h 1"/>
                      <a:gd name="T4" fmla="*/ 1 w 2"/>
                      <a:gd name="T5" fmla="*/ 1 h 1"/>
                      <a:gd name="T6" fmla="*/ 1 w 2"/>
                      <a:gd name="T7" fmla="*/ 1 h 1"/>
                      <a:gd name="T8" fmla="*/ 1 w 2"/>
                      <a:gd name="T9" fmla="*/ 1 h 1"/>
                      <a:gd name="T10" fmla="*/ 0 w 2"/>
                      <a:gd name="T11" fmla="*/ 1 h 1"/>
                      <a:gd name="T12" fmla="*/ 0 w 2"/>
                      <a:gd name="T13" fmla="*/ 1 h 1"/>
                      <a:gd name="T14" fmla="*/ 0 w 2"/>
                      <a:gd name="T15" fmla="*/ 1 h 1"/>
                      <a:gd name="T16" fmla="*/ 0 w 2"/>
                      <a:gd name="T17" fmla="*/ 1 h 1"/>
                      <a:gd name="T18" fmla="*/ 0 w 2"/>
                      <a:gd name="T19" fmla="*/ 1 h 1"/>
                      <a:gd name="T20" fmla="*/ 1 w 2"/>
                      <a:gd name="T21" fmla="*/ 1 h 1"/>
                      <a:gd name="T22" fmla="*/ 2 w 2"/>
                      <a:gd name="T23" fmla="*/ 1 h 1"/>
                      <a:gd name="T24" fmla="*/ 2 w 2"/>
                      <a:gd name="T25" fmla="*/ 0 h 1"/>
                      <a:gd name="T26" fmla="*/ 2 w 2"/>
                      <a:gd name="T27" fmla="*/ 0 h 1"/>
                      <a:gd name="T28" fmla="*/ 2 w 2"/>
                      <a:gd name="T29" fmla="*/ 0 h 1"/>
                      <a:gd name="T30" fmla="*/ 2 w 2"/>
                      <a:gd name="T31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</a:cxnLst>
                    <a:rect l="0" t="0" r="r" b="b"/>
                    <a:pathLst>
                      <a:path w="2" h="1">
                        <a:moveTo>
                          <a:pt x="2" y="0"/>
                        </a:moveTo>
                        <a:lnTo>
                          <a:pt x="1" y="0"/>
                        </a:lnTo>
                        <a:lnTo>
                          <a:pt x="1" y="1"/>
                        </a:lnTo>
                        <a:lnTo>
                          <a:pt x="1" y="1"/>
                        </a:lnTo>
                        <a:lnTo>
                          <a:pt x="1" y="1"/>
                        </a:lnTo>
                        <a:lnTo>
                          <a:pt x="0" y="1"/>
                        </a:lnTo>
                        <a:lnTo>
                          <a:pt x="0" y="1"/>
                        </a:lnTo>
                        <a:lnTo>
                          <a:pt x="0" y="1"/>
                        </a:lnTo>
                        <a:lnTo>
                          <a:pt x="0" y="1"/>
                        </a:lnTo>
                        <a:lnTo>
                          <a:pt x="0" y="1"/>
                        </a:lnTo>
                        <a:lnTo>
                          <a:pt x="1" y="1"/>
                        </a:lnTo>
                        <a:lnTo>
                          <a:pt x="2" y="1"/>
                        </a:lnTo>
                        <a:lnTo>
                          <a:pt x="2" y="0"/>
                        </a:lnTo>
                        <a:lnTo>
                          <a:pt x="2" y="0"/>
                        </a:lnTo>
                        <a:lnTo>
                          <a:pt x="2" y="0"/>
                        </a:lnTo>
                        <a:lnTo>
                          <a:pt x="2" y="0"/>
                        </a:lnTo>
                      </a:path>
                    </a:pathLst>
                  </a:custGeom>
                  <a:grpFill/>
                  <a:ln w="12700" cap="flat">
                    <a:solidFill>
                      <a:schemeClr val="bg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 dirty="0">
                      <a:latin typeface="Calibri Light" panose="020F0302020204030204" pitchFamily="34" charset="0"/>
                      <a:sym typeface="Calibri Light" panose="020F0302020204030204" pitchFamily="34" charset="0"/>
                    </a:endParaRPr>
                  </a:p>
                </p:txBody>
              </p:sp>
              <p:sp>
                <p:nvSpPr>
                  <p:cNvPr id="686" name="Freeform 1174">
                    <a:extLst>
                      <a:ext uri="{FF2B5EF4-FFF2-40B4-BE49-F238E27FC236}">
                        <a16:creationId xmlns:a16="http://schemas.microsoft.com/office/drawing/2014/main" id="{CA72134E-4BA4-911E-062D-108BD8914C9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gray">
                  <a:xfrm>
                    <a:off x="3776654" y="4306347"/>
                    <a:ext cx="1191" cy="1191"/>
                  </a:xfrm>
                  <a:custGeom>
                    <a:avLst/>
                    <a:gdLst>
                      <a:gd name="T0" fmla="*/ 0 w 1"/>
                      <a:gd name="T1" fmla="*/ 0 h 1"/>
                      <a:gd name="T2" fmla="*/ 0 w 1"/>
                      <a:gd name="T3" fmla="*/ 0 h 1"/>
                      <a:gd name="T4" fmla="*/ 1 w 1"/>
                      <a:gd name="T5" fmla="*/ 1 h 1"/>
                      <a:gd name="T6" fmla="*/ 1 w 1"/>
                      <a:gd name="T7" fmla="*/ 1 h 1"/>
                      <a:gd name="T8" fmla="*/ 1 w 1"/>
                      <a:gd name="T9" fmla="*/ 1 h 1"/>
                      <a:gd name="T10" fmla="*/ 1 w 1"/>
                      <a:gd name="T11" fmla="*/ 0 h 1"/>
                      <a:gd name="T12" fmla="*/ 1 w 1"/>
                      <a:gd name="T13" fmla="*/ 0 h 1"/>
                      <a:gd name="T14" fmla="*/ 1 w 1"/>
                      <a:gd name="T15" fmla="*/ 0 h 1"/>
                      <a:gd name="T16" fmla="*/ 1 w 1"/>
                      <a:gd name="T17" fmla="*/ 0 h 1"/>
                      <a:gd name="T18" fmla="*/ 0 w 1"/>
                      <a:gd name="T19" fmla="*/ 0 h 1"/>
                      <a:gd name="T20" fmla="*/ 0 w 1"/>
                      <a:gd name="T21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1" h="1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1" y="1"/>
                        </a:lnTo>
                        <a:lnTo>
                          <a:pt x="1" y="1"/>
                        </a:lnTo>
                        <a:lnTo>
                          <a:pt x="1" y="1"/>
                        </a:lnTo>
                        <a:lnTo>
                          <a:pt x="1" y="0"/>
                        </a:lnTo>
                        <a:lnTo>
                          <a:pt x="1" y="0"/>
                        </a:lnTo>
                        <a:lnTo>
                          <a:pt x="1" y="0"/>
                        </a:lnTo>
                        <a:lnTo>
                          <a:pt x="1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</a:path>
                    </a:pathLst>
                  </a:custGeom>
                  <a:grpFill/>
                  <a:ln w="12700" cap="flat">
                    <a:solidFill>
                      <a:schemeClr val="bg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 dirty="0">
                      <a:latin typeface="Calibri Light" panose="020F0302020204030204" pitchFamily="34" charset="0"/>
                      <a:sym typeface="Calibri Light" panose="020F0302020204030204" pitchFamily="34" charset="0"/>
                    </a:endParaRPr>
                  </a:p>
                </p:txBody>
              </p:sp>
              <p:sp>
                <p:nvSpPr>
                  <p:cNvPr id="687" name="Freeform 1175">
                    <a:extLst>
                      <a:ext uri="{FF2B5EF4-FFF2-40B4-BE49-F238E27FC236}">
                        <a16:creationId xmlns:a16="http://schemas.microsoft.com/office/drawing/2014/main" id="{827967A2-E19D-308D-26C6-DF62458A7C6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gray">
                  <a:xfrm>
                    <a:off x="3806438" y="4303963"/>
                    <a:ext cx="1191" cy="2383"/>
                  </a:xfrm>
                  <a:custGeom>
                    <a:avLst/>
                    <a:gdLst>
                      <a:gd name="T0" fmla="*/ 0 w 1"/>
                      <a:gd name="T1" fmla="*/ 0 h 2"/>
                      <a:gd name="T2" fmla="*/ 0 w 1"/>
                      <a:gd name="T3" fmla="*/ 1 h 2"/>
                      <a:gd name="T4" fmla="*/ 0 w 1"/>
                      <a:gd name="T5" fmla="*/ 1 h 2"/>
                      <a:gd name="T6" fmla="*/ 0 w 1"/>
                      <a:gd name="T7" fmla="*/ 2 h 2"/>
                      <a:gd name="T8" fmla="*/ 0 w 1"/>
                      <a:gd name="T9" fmla="*/ 2 h 2"/>
                      <a:gd name="T10" fmla="*/ 0 w 1"/>
                      <a:gd name="T11" fmla="*/ 2 h 2"/>
                      <a:gd name="T12" fmla="*/ 1 w 1"/>
                      <a:gd name="T13" fmla="*/ 2 h 2"/>
                      <a:gd name="T14" fmla="*/ 1 w 1"/>
                      <a:gd name="T15" fmla="*/ 2 h 2"/>
                      <a:gd name="T16" fmla="*/ 1 w 1"/>
                      <a:gd name="T17" fmla="*/ 2 h 2"/>
                      <a:gd name="T18" fmla="*/ 1 w 1"/>
                      <a:gd name="T19" fmla="*/ 2 h 2"/>
                      <a:gd name="T20" fmla="*/ 1 w 1"/>
                      <a:gd name="T21" fmla="*/ 1 h 2"/>
                      <a:gd name="T22" fmla="*/ 1 w 1"/>
                      <a:gd name="T23" fmla="*/ 1 h 2"/>
                      <a:gd name="T24" fmla="*/ 1 w 1"/>
                      <a:gd name="T25" fmla="*/ 1 h 2"/>
                      <a:gd name="T26" fmla="*/ 0 w 1"/>
                      <a:gd name="T27" fmla="*/ 0 h 2"/>
                      <a:gd name="T28" fmla="*/ 0 w 1"/>
                      <a:gd name="T29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1" h="2">
                        <a:moveTo>
                          <a:pt x="0" y="0"/>
                        </a:moveTo>
                        <a:lnTo>
                          <a:pt x="0" y="1"/>
                        </a:lnTo>
                        <a:lnTo>
                          <a:pt x="0" y="1"/>
                        </a:lnTo>
                        <a:lnTo>
                          <a:pt x="0" y="2"/>
                        </a:lnTo>
                        <a:lnTo>
                          <a:pt x="0" y="2"/>
                        </a:lnTo>
                        <a:lnTo>
                          <a:pt x="0" y="2"/>
                        </a:lnTo>
                        <a:lnTo>
                          <a:pt x="1" y="2"/>
                        </a:lnTo>
                        <a:lnTo>
                          <a:pt x="1" y="2"/>
                        </a:lnTo>
                        <a:lnTo>
                          <a:pt x="1" y="2"/>
                        </a:lnTo>
                        <a:lnTo>
                          <a:pt x="1" y="2"/>
                        </a:lnTo>
                        <a:lnTo>
                          <a:pt x="1" y="1"/>
                        </a:lnTo>
                        <a:lnTo>
                          <a:pt x="1" y="1"/>
                        </a:lnTo>
                        <a:lnTo>
                          <a:pt x="1" y="1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</a:path>
                    </a:pathLst>
                  </a:custGeom>
                  <a:grpFill/>
                  <a:ln w="12700" cap="flat">
                    <a:solidFill>
                      <a:schemeClr val="bg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 dirty="0">
                      <a:latin typeface="Calibri Light" panose="020F0302020204030204" pitchFamily="34" charset="0"/>
                      <a:sym typeface="Calibri Light" panose="020F0302020204030204" pitchFamily="34" charset="0"/>
                    </a:endParaRPr>
                  </a:p>
                </p:txBody>
              </p:sp>
              <p:sp>
                <p:nvSpPr>
                  <p:cNvPr id="688" name="Freeform 1176">
                    <a:extLst>
                      <a:ext uri="{FF2B5EF4-FFF2-40B4-BE49-F238E27FC236}">
                        <a16:creationId xmlns:a16="http://schemas.microsoft.com/office/drawing/2014/main" id="{FC8C319F-6006-E50F-932B-B99000CE737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gray">
                  <a:xfrm>
                    <a:off x="3703980" y="4290858"/>
                    <a:ext cx="3574" cy="4765"/>
                  </a:xfrm>
                  <a:custGeom>
                    <a:avLst/>
                    <a:gdLst>
                      <a:gd name="T0" fmla="*/ 0 w 5"/>
                      <a:gd name="T1" fmla="*/ 0 h 7"/>
                      <a:gd name="T2" fmla="*/ 0 w 5"/>
                      <a:gd name="T3" fmla="*/ 0 h 7"/>
                      <a:gd name="T4" fmla="*/ 0 w 5"/>
                      <a:gd name="T5" fmla="*/ 3 h 7"/>
                      <a:gd name="T6" fmla="*/ 0 w 5"/>
                      <a:gd name="T7" fmla="*/ 3 h 7"/>
                      <a:gd name="T8" fmla="*/ 3 w 5"/>
                      <a:gd name="T9" fmla="*/ 6 h 7"/>
                      <a:gd name="T10" fmla="*/ 3 w 5"/>
                      <a:gd name="T11" fmla="*/ 6 h 7"/>
                      <a:gd name="T12" fmla="*/ 5 w 5"/>
                      <a:gd name="T13" fmla="*/ 7 h 7"/>
                      <a:gd name="T14" fmla="*/ 5 w 5"/>
                      <a:gd name="T15" fmla="*/ 7 h 7"/>
                      <a:gd name="T16" fmla="*/ 5 w 5"/>
                      <a:gd name="T17" fmla="*/ 6 h 7"/>
                      <a:gd name="T18" fmla="*/ 1 w 5"/>
                      <a:gd name="T19" fmla="*/ 0 h 7"/>
                      <a:gd name="T20" fmla="*/ 0 w 5"/>
                      <a:gd name="T21" fmla="*/ 0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5" h="7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3"/>
                          <a:pt x="0" y="3"/>
                          <a:pt x="0" y="3"/>
                        </a:cubicBezTo>
                        <a:cubicBezTo>
                          <a:pt x="0" y="3"/>
                          <a:pt x="0" y="3"/>
                          <a:pt x="0" y="3"/>
                        </a:cubicBezTo>
                        <a:cubicBezTo>
                          <a:pt x="3" y="6"/>
                          <a:pt x="3" y="6"/>
                          <a:pt x="3" y="6"/>
                        </a:cubicBezTo>
                        <a:cubicBezTo>
                          <a:pt x="3" y="6"/>
                          <a:pt x="3" y="6"/>
                          <a:pt x="3" y="6"/>
                        </a:cubicBezTo>
                        <a:cubicBezTo>
                          <a:pt x="5" y="7"/>
                          <a:pt x="5" y="7"/>
                          <a:pt x="5" y="7"/>
                        </a:cubicBezTo>
                        <a:cubicBezTo>
                          <a:pt x="5" y="7"/>
                          <a:pt x="5" y="7"/>
                          <a:pt x="5" y="7"/>
                        </a:cubicBezTo>
                        <a:cubicBezTo>
                          <a:pt x="5" y="6"/>
                          <a:pt x="5" y="6"/>
                          <a:pt x="5" y="6"/>
                        </a:cubicBezTo>
                        <a:cubicBezTo>
                          <a:pt x="5" y="4"/>
                          <a:pt x="2" y="3"/>
                          <a:pt x="1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</a:path>
                    </a:pathLst>
                  </a:custGeom>
                  <a:grpFill/>
                  <a:ln w="12700" cap="flat">
                    <a:solidFill>
                      <a:schemeClr val="bg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 dirty="0">
                      <a:latin typeface="Calibri Light" panose="020F0302020204030204" pitchFamily="34" charset="0"/>
                      <a:sym typeface="Calibri Light" panose="020F0302020204030204" pitchFamily="34" charset="0"/>
                    </a:endParaRPr>
                  </a:p>
                </p:txBody>
              </p:sp>
            </p:grpSp>
          </p:grpSp>
          <p:grpSp>
            <p:nvGrpSpPr>
              <p:cNvPr id="409" name="Group 414">
                <a:extLst>
                  <a:ext uri="{FF2B5EF4-FFF2-40B4-BE49-F238E27FC236}">
                    <a16:creationId xmlns:a16="http://schemas.microsoft.com/office/drawing/2014/main" id="{656281EE-DA0B-66BD-B24A-A9B4B5B94D6A}"/>
                  </a:ext>
                </a:extLst>
              </p:cNvPr>
              <p:cNvGrpSpPr/>
              <p:nvPr/>
            </p:nvGrpSpPr>
            <p:grpSpPr bwMode="gray">
              <a:xfrm>
                <a:off x="3892147" y="5247704"/>
                <a:ext cx="193395" cy="1031003"/>
                <a:chOff x="3596755" y="4863915"/>
                <a:chExt cx="176325" cy="940002"/>
              </a:xfrm>
              <a:grpFill/>
            </p:grpSpPr>
            <p:sp>
              <p:nvSpPr>
                <p:cNvPr id="555" name="Freeform 13">
                  <a:extLst>
                    <a:ext uri="{FF2B5EF4-FFF2-40B4-BE49-F238E27FC236}">
                      <a16:creationId xmlns:a16="http://schemas.microsoft.com/office/drawing/2014/main" id="{5C9EA0ED-68EB-3931-8762-70809EC00945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3621775" y="5392890"/>
                  <a:ext cx="19062" cy="44081"/>
                </a:xfrm>
                <a:custGeom>
                  <a:avLst/>
                  <a:gdLst>
                    <a:gd name="T0" fmla="*/ 9 w 16"/>
                    <a:gd name="T1" fmla="*/ 1 h 37"/>
                    <a:gd name="T2" fmla="*/ 9 w 16"/>
                    <a:gd name="T3" fmla="*/ 0 h 37"/>
                    <a:gd name="T4" fmla="*/ 9 w 16"/>
                    <a:gd name="T5" fmla="*/ 3 h 37"/>
                    <a:gd name="T6" fmla="*/ 12 w 16"/>
                    <a:gd name="T7" fmla="*/ 3 h 37"/>
                    <a:gd name="T8" fmla="*/ 13 w 16"/>
                    <a:gd name="T9" fmla="*/ 4 h 37"/>
                    <a:gd name="T10" fmla="*/ 15 w 16"/>
                    <a:gd name="T11" fmla="*/ 9 h 37"/>
                    <a:gd name="T12" fmla="*/ 15 w 16"/>
                    <a:gd name="T13" fmla="*/ 10 h 37"/>
                    <a:gd name="T14" fmla="*/ 16 w 16"/>
                    <a:gd name="T15" fmla="*/ 13 h 37"/>
                    <a:gd name="T16" fmla="*/ 16 w 16"/>
                    <a:gd name="T17" fmla="*/ 15 h 37"/>
                    <a:gd name="T18" fmla="*/ 14 w 16"/>
                    <a:gd name="T19" fmla="*/ 15 h 37"/>
                    <a:gd name="T20" fmla="*/ 12 w 16"/>
                    <a:gd name="T21" fmla="*/ 19 h 37"/>
                    <a:gd name="T22" fmla="*/ 12 w 16"/>
                    <a:gd name="T23" fmla="*/ 18 h 37"/>
                    <a:gd name="T24" fmla="*/ 10 w 16"/>
                    <a:gd name="T25" fmla="*/ 19 h 37"/>
                    <a:gd name="T26" fmla="*/ 10 w 16"/>
                    <a:gd name="T27" fmla="*/ 20 h 37"/>
                    <a:gd name="T28" fmla="*/ 12 w 16"/>
                    <a:gd name="T29" fmla="*/ 23 h 37"/>
                    <a:gd name="T30" fmla="*/ 13 w 16"/>
                    <a:gd name="T31" fmla="*/ 23 h 37"/>
                    <a:gd name="T32" fmla="*/ 14 w 16"/>
                    <a:gd name="T33" fmla="*/ 25 h 37"/>
                    <a:gd name="T34" fmla="*/ 12 w 16"/>
                    <a:gd name="T35" fmla="*/ 25 h 37"/>
                    <a:gd name="T36" fmla="*/ 12 w 16"/>
                    <a:gd name="T37" fmla="*/ 26 h 37"/>
                    <a:gd name="T38" fmla="*/ 13 w 16"/>
                    <a:gd name="T39" fmla="*/ 29 h 37"/>
                    <a:gd name="T40" fmla="*/ 13 w 16"/>
                    <a:gd name="T41" fmla="*/ 32 h 37"/>
                    <a:gd name="T42" fmla="*/ 10 w 16"/>
                    <a:gd name="T43" fmla="*/ 32 h 37"/>
                    <a:gd name="T44" fmla="*/ 12 w 16"/>
                    <a:gd name="T45" fmla="*/ 36 h 37"/>
                    <a:gd name="T46" fmla="*/ 10 w 16"/>
                    <a:gd name="T47" fmla="*/ 37 h 37"/>
                    <a:gd name="T48" fmla="*/ 8 w 16"/>
                    <a:gd name="T49" fmla="*/ 37 h 37"/>
                    <a:gd name="T50" fmla="*/ 2 w 16"/>
                    <a:gd name="T51" fmla="*/ 36 h 37"/>
                    <a:gd name="T52" fmla="*/ 0 w 16"/>
                    <a:gd name="T53" fmla="*/ 32 h 37"/>
                    <a:gd name="T54" fmla="*/ 2 w 16"/>
                    <a:gd name="T55" fmla="*/ 29 h 37"/>
                    <a:gd name="T56" fmla="*/ 4 w 16"/>
                    <a:gd name="T57" fmla="*/ 22 h 37"/>
                    <a:gd name="T58" fmla="*/ 4 w 16"/>
                    <a:gd name="T59" fmla="*/ 12 h 37"/>
                    <a:gd name="T60" fmla="*/ 5 w 16"/>
                    <a:gd name="T61" fmla="*/ 8 h 37"/>
                    <a:gd name="T62" fmla="*/ 5 w 16"/>
                    <a:gd name="T63" fmla="*/ 6 h 37"/>
                    <a:gd name="T64" fmla="*/ 5 w 16"/>
                    <a:gd name="T65" fmla="*/ 4 h 37"/>
                    <a:gd name="T66" fmla="*/ 6 w 16"/>
                    <a:gd name="T67" fmla="*/ 3 h 37"/>
                    <a:gd name="T68" fmla="*/ 9 w 16"/>
                    <a:gd name="T69" fmla="*/ 1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16" h="37">
                      <a:moveTo>
                        <a:pt x="9" y="1"/>
                      </a:moveTo>
                      <a:lnTo>
                        <a:pt x="9" y="0"/>
                      </a:lnTo>
                      <a:lnTo>
                        <a:pt x="9" y="3"/>
                      </a:lnTo>
                      <a:lnTo>
                        <a:pt x="12" y="3"/>
                      </a:lnTo>
                      <a:lnTo>
                        <a:pt x="13" y="4"/>
                      </a:lnTo>
                      <a:lnTo>
                        <a:pt x="15" y="9"/>
                      </a:lnTo>
                      <a:lnTo>
                        <a:pt x="15" y="10"/>
                      </a:lnTo>
                      <a:lnTo>
                        <a:pt x="16" y="13"/>
                      </a:lnTo>
                      <a:lnTo>
                        <a:pt x="16" y="15"/>
                      </a:lnTo>
                      <a:lnTo>
                        <a:pt x="14" y="15"/>
                      </a:lnTo>
                      <a:lnTo>
                        <a:pt x="12" y="19"/>
                      </a:lnTo>
                      <a:lnTo>
                        <a:pt x="12" y="18"/>
                      </a:lnTo>
                      <a:lnTo>
                        <a:pt x="10" y="19"/>
                      </a:lnTo>
                      <a:lnTo>
                        <a:pt x="10" y="20"/>
                      </a:lnTo>
                      <a:lnTo>
                        <a:pt x="12" y="23"/>
                      </a:lnTo>
                      <a:lnTo>
                        <a:pt x="13" y="23"/>
                      </a:lnTo>
                      <a:lnTo>
                        <a:pt x="14" y="25"/>
                      </a:lnTo>
                      <a:lnTo>
                        <a:pt x="12" y="25"/>
                      </a:lnTo>
                      <a:lnTo>
                        <a:pt x="12" y="26"/>
                      </a:lnTo>
                      <a:lnTo>
                        <a:pt x="13" y="29"/>
                      </a:lnTo>
                      <a:lnTo>
                        <a:pt x="13" y="32"/>
                      </a:lnTo>
                      <a:lnTo>
                        <a:pt x="10" y="32"/>
                      </a:lnTo>
                      <a:lnTo>
                        <a:pt x="12" y="36"/>
                      </a:lnTo>
                      <a:lnTo>
                        <a:pt x="10" y="37"/>
                      </a:lnTo>
                      <a:lnTo>
                        <a:pt x="8" y="37"/>
                      </a:lnTo>
                      <a:lnTo>
                        <a:pt x="2" y="36"/>
                      </a:lnTo>
                      <a:lnTo>
                        <a:pt x="0" y="32"/>
                      </a:lnTo>
                      <a:lnTo>
                        <a:pt x="2" y="29"/>
                      </a:lnTo>
                      <a:lnTo>
                        <a:pt x="4" y="22"/>
                      </a:lnTo>
                      <a:lnTo>
                        <a:pt x="4" y="12"/>
                      </a:lnTo>
                      <a:lnTo>
                        <a:pt x="5" y="8"/>
                      </a:lnTo>
                      <a:lnTo>
                        <a:pt x="5" y="6"/>
                      </a:lnTo>
                      <a:lnTo>
                        <a:pt x="5" y="4"/>
                      </a:lnTo>
                      <a:lnTo>
                        <a:pt x="6" y="3"/>
                      </a:lnTo>
                      <a:lnTo>
                        <a:pt x="9" y="1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556" name="Freeform 14">
                  <a:extLst>
                    <a:ext uri="{FF2B5EF4-FFF2-40B4-BE49-F238E27FC236}">
                      <a16:creationId xmlns:a16="http://schemas.microsoft.com/office/drawing/2014/main" id="{26E687B3-98AD-67ED-F588-868A9DD38711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3640836" y="5461990"/>
                  <a:ext cx="11914" cy="15488"/>
                </a:xfrm>
                <a:custGeom>
                  <a:avLst/>
                  <a:gdLst>
                    <a:gd name="T0" fmla="*/ 6 w 10"/>
                    <a:gd name="T1" fmla="*/ 0 h 13"/>
                    <a:gd name="T2" fmla="*/ 6 w 10"/>
                    <a:gd name="T3" fmla="*/ 1 h 13"/>
                    <a:gd name="T4" fmla="*/ 9 w 10"/>
                    <a:gd name="T5" fmla="*/ 2 h 13"/>
                    <a:gd name="T6" fmla="*/ 10 w 10"/>
                    <a:gd name="T7" fmla="*/ 4 h 13"/>
                    <a:gd name="T8" fmla="*/ 10 w 10"/>
                    <a:gd name="T9" fmla="*/ 5 h 13"/>
                    <a:gd name="T10" fmla="*/ 10 w 10"/>
                    <a:gd name="T11" fmla="*/ 7 h 13"/>
                    <a:gd name="T12" fmla="*/ 10 w 10"/>
                    <a:gd name="T13" fmla="*/ 10 h 13"/>
                    <a:gd name="T14" fmla="*/ 7 w 10"/>
                    <a:gd name="T15" fmla="*/ 12 h 13"/>
                    <a:gd name="T16" fmla="*/ 5 w 10"/>
                    <a:gd name="T17" fmla="*/ 13 h 13"/>
                    <a:gd name="T18" fmla="*/ 2 w 10"/>
                    <a:gd name="T19" fmla="*/ 12 h 13"/>
                    <a:gd name="T20" fmla="*/ 1 w 10"/>
                    <a:gd name="T21" fmla="*/ 10 h 13"/>
                    <a:gd name="T22" fmla="*/ 0 w 10"/>
                    <a:gd name="T23" fmla="*/ 7 h 13"/>
                    <a:gd name="T24" fmla="*/ 0 w 10"/>
                    <a:gd name="T25" fmla="*/ 5 h 13"/>
                    <a:gd name="T26" fmla="*/ 2 w 10"/>
                    <a:gd name="T27" fmla="*/ 3 h 13"/>
                    <a:gd name="T28" fmla="*/ 6 w 10"/>
                    <a:gd name="T29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10" h="13">
                      <a:moveTo>
                        <a:pt x="6" y="0"/>
                      </a:moveTo>
                      <a:lnTo>
                        <a:pt x="6" y="1"/>
                      </a:lnTo>
                      <a:lnTo>
                        <a:pt x="9" y="2"/>
                      </a:lnTo>
                      <a:lnTo>
                        <a:pt x="10" y="4"/>
                      </a:lnTo>
                      <a:lnTo>
                        <a:pt x="10" y="5"/>
                      </a:lnTo>
                      <a:lnTo>
                        <a:pt x="10" y="7"/>
                      </a:lnTo>
                      <a:lnTo>
                        <a:pt x="10" y="10"/>
                      </a:lnTo>
                      <a:lnTo>
                        <a:pt x="7" y="12"/>
                      </a:lnTo>
                      <a:lnTo>
                        <a:pt x="5" y="13"/>
                      </a:lnTo>
                      <a:lnTo>
                        <a:pt x="2" y="12"/>
                      </a:lnTo>
                      <a:lnTo>
                        <a:pt x="1" y="10"/>
                      </a:lnTo>
                      <a:lnTo>
                        <a:pt x="0" y="7"/>
                      </a:lnTo>
                      <a:lnTo>
                        <a:pt x="0" y="5"/>
                      </a:lnTo>
                      <a:lnTo>
                        <a:pt x="2" y="3"/>
                      </a:lnTo>
                      <a:lnTo>
                        <a:pt x="6" y="0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557" name="Freeform 15">
                  <a:extLst>
                    <a:ext uri="{FF2B5EF4-FFF2-40B4-BE49-F238E27FC236}">
                      <a16:creationId xmlns:a16="http://schemas.microsoft.com/office/drawing/2014/main" id="{97D5E6AD-CA30-24A7-4EA7-A3F9B0D4D48C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3624157" y="5467946"/>
                  <a:ext cx="5956" cy="4765"/>
                </a:xfrm>
                <a:custGeom>
                  <a:avLst/>
                  <a:gdLst>
                    <a:gd name="T0" fmla="*/ 0 w 5"/>
                    <a:gd name="T1" fmla="*/ 1 h 4"/>
                    <a:gd name="T2" fmla="*/ 3 w 5"/>
                    <a:gd name="T3" fmla="*/ 0 h 4"/>
                    <a:gd name="T4" fmla="*/ 5 w 5"/>
                    <a:gd name="T5" fmla="*/ 1 h 4"/>
                    <a:gd name="T6" fmla="*/ 5 w 5"/>
                    <a:gd name="T7" fmla="*/ 2 h 4"/>
                    <a:gd name="T8" fmla="*/ 2 w 5"/>
                    <a:gd name="T9" fmla="*/ 4 h 4"/>
                    <a:gd name="T10" fmla="*/ 0 w 5"/>
                    <a:gd name="T11" fmla="*/ 2 h 4"/>
                    <a:gd name="T12" fmla="*/ 0 w 5"/>
                    <a:gd name="T13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" h="4">
                      <a:moveTo>
                        <a:pt x="0" y="1"/>
                      </a:moveTo>
                      <a:lnTo>
                        <a:pt x="3" y="0"/>
                      </a:lnTo>
                      <a:lnTo>
                        <a:pt x="5" y="1"/>
                      </a:lnTo>
                      <a:lnTo>
                        <a:pt x="5" y="2"/>
                      </a:lnTo>
                      <a:lnTo>
                        <a:pt x="2" y="4"/>
                      </a:lnTo>
                      <a:lnTo>
                        <a:pt x="0" y="2"/>
                      </a:lnTo>
                      <a:lnTo>
                        <a:pt x="0" y="1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558" name="Freeform 16">
                  <a:extLst>
                    <a:ext uri="{FF2B5EF4-FFF2-40B4-BE49-F238E27FC236}">
                      <a16:creationId xmlns:a16="http://schemas.microsoft.com/office/drawing/2014/main" id="{AD4FD4A2-6245-82F1-7257-A1FFCD22F2D5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3622966" y="5476286"/>
                  <a:ext cx="7149" cy="3574"/>
                </a:xfrm>
                <a:custGeom>
                  <a:avLst/>
                  <a:gdLst>
                    <a:gd name="T0" fmla="*/ 2 w 6"/>
                    <a:gd name="T1" fmla="*/ 3 h 3"/>
                    <a:gd name="T2" fmla="*/ 0 w 6"/>
                    <a:gd name="T3" fmla="*/ 2 h 3"/>
                    <a:gd name="T4" fmla="*/ 0 w 6"/>
                    <a:gd name="T5" fmla="*/ 1 h 3"/>
                    <a:gd name="T6" fmla="*/ 3 w 6"/>
                    <a:gd name="T7" fmla="*/ 0 h 3"/>
                    <a:gd name="T8" fmla="*/ 5 w 6"/>
                    <a:gd name="T9" fmla="*/ 0 h 3"/>
                    <a:gd name="T10" fmla="*/ 6 w 6"/>
                    <a:gd name="T11" fmla="*/ 1 h 3"/>
                    <a:gd name="T12" fmla="*/ 6 w 6"/>
                    <a:gd name="T13" fmla="*/ 1 h 3"/>
                    <a:gd name="T14" fmla="*/ 2 w 6"/>
                    <a:gd name="T1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6" h="3">
                      <a:moveTo>
                        <a:pt x="2" y="3"/>
                      </a:moveTo>
                      <a:lnTo>
                        <a:pt x="0" y="2"/>
                      </a:lnTo>
                      <a:lnTo>
                        <a:pt x="0" y="1"/>
                      </a:lnTo>
                      <a:lnTo>
                        <a:pt x="3" y="0"/>
                      </a:lnTo>
                      <a:lnTo>
                        <a:pt x="5" y="0"/>
                      </a:lnTo>
                      <a:lnTo>
                        <a:pt x="6" y="1"/>
                      </a:lnTo>
                      <a:lnTo>
                        <a:pt x="6" y="1"/>
                      </a:lnTo>
                      <a:lnTo>
                        <a:pt x="2" y="3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559" name="Freeform 17">
                  <a:extLst>
                    <a:ext uri="{FF2B5EF4-FFF2-40B4-BE49-F238E27FC236}">
                      <a16:creationId xmlns:a16="http://schemas.microsoft.com/office/drawing/2014/main" id="{9466A4F4-BDEE-5655-5806-EF748FC2AC4E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3625348" y="5479860"/>
                  <a:ext cx="8340" cy="5956"/>
                </a:xfrm>
                <a:custGeom>
                  <a:avLst/>
                  <a:gdLst>
                    <a:gd name="T0" fmla="*/ 1 w 7"/>
                    <a:gd name="T1" fmla="*/ 2 h 5"/>
                    <a:gd name="T2" fmla="*/ 0 w 7"/>
                    <a:gd name="T3" fmla="*/ 2 h 5"/>
                    <a:gd name="T4" fmla="*/ 1 w 7"/>
                    <a:gd name="T5" fmla="*/ 1 h 5"/>
                    <a:gd name="T6" fmla="*/ 6 w 7"/>
                    <a:gd name="T7" fmla="*/ 0 h 5"/>
                    <a:gd name="T8" fmla="*/ 7 w 7"/>
                    <a:gd name="T9" fmla="*/ 3 h 5"/>
                    <a:gd name="T10" fmla="*/ 7 w 7"/>
                    <a:gd name="T11" fmla="*/ 5 h 5"/>
                    <a:gd name="T12" fmla="*/ 6 w 7"/>
                    <a:gd name="T13" fmla="*/ 4 h 5"/>
                    <a:gd name="T14" fmla="*/ 3 w 7"/>
                    <a:gd name="T15" fmla="*/ 2 h 5"/>
                    <a:gd name="T16" fmla="*/ 1 w 7"/>
                    <a:gd name="T17" fmla="*/ 2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7" h="5">
                      <a:moveTo>
                        <a:pt x="1" y="2"/>
                      </a:moveTo>
                      <a:lnTo>
                        <a:pt x="0" y="2"/>
                      </a:lnTo>
                      <a:lnTo>
                        <a:pt x="1" y="1"/>
                      </a:lnTo>
                      <a:lnTo>
                        <a:pt x="6" y="0"/>
                      </a:lnTo>
                      <a:lnTo>
                        <a:pt x="7" y="3"/>
                      </a:lnTo>
                      <a:lnTo>
                        <a:pt x="7" y="5"/>
                      </a:lnTo>
                      <a:lnTo>
                        <a:pt x="6" y="4"/>
                      </a:lnTo>
                      <a:lnTo>
                        <a:pt x="3" y="2"/>
                      </a:lnTo>
                      <a:lnTo>
                        <a:pt x="1" y="2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560" name="Freeform 18">
                  <a:extLst>
                    <a:ext uri="{FF2B5EF4-FFF2-40B4-BE49-F238E27FC236}">
                      <a16:creationId xmlns:a16="http://schemas.microsoft.com/office/drawing/2014/main" id="{B5CBBE51-44AE-5850-DAA2-5629BC9410A7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3626540" y="5484626"/>
                  <a:ext cx="5956" cy="3574"/>
                </a:xfrm>
                <a:custGeom>
                  <a:avLst/>
                  <a:gdLst>
                    <a:gd name="T0" fmla="*/ 0 w 5"/>
                    <a:gd name="T1" fmla="*/ 0 h 3"/>
                    <a:gd name="T2" fmla="*/ 2 w 5"/>
                    <a:gd name="T3" fmla="*/ 1 h 3"/>
                    <a:gd name="T4" fmla="*/ 5 w 5"/>
                    <a:gd name="T5" fmla="*/ 3 h 3"/>
                    <a:gd name="T6" fmla="*/ 2 w 5"/>
                    <a:gd name="T7" fmla="*/ 1 h 3"/>
                    <a:gd name="T8" fmla="*/ 0 w 5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3">
                      <a:moveTo>
                        <a:pt x="0" y="0"/>
                      </a:moveTo>
                      <a:lnTo>
                        <a:pt x="2" y="1"/>
                      </a:lnTo>
                      <a:lnTo>
                        <a:pt x="5" y="3"/>
                      </a:lnTo>
                      <a:lnTo>
                        <a:pt x="2" y="1"/>
                      </a:lnTo>
                      <a:lnTo>
                        <a:pt x="0" y="0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561" name="Freeform 19">
                  <a:extLst>
                    <a:ext uri="{FF2B5EF4-FFF2-40B4-BE49-F238E27FC236}">
                      <a16:creationId xmlns:a16="http://schemas.microsoft.com/office/drawing/2014/main" id="{A6BDABD2-C61D-2DEA-8686-D33DA87D9BDC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3632496" y="5498923"/>
                  <a:ext cx="1191" cy="4765"/>
                </a:xfrm>
                <a:custGeom>
                  <a:avLst/>
                  <a:gdLst>
                    <a:gd name="T0" fmla="*/ 0 w 1"/>
                    <a:gd name="T1" fmla="*/ 0 h 4"/>
                    <a:gd name="T2" fmla="*/ 0 w 1"/>
                    <a:gd name="T3" fmla="*/ 0 h 4"/>
                    <a:gd name="T4" fmla="*/ 1 w 1"/>
                    <a:gd name="T5" fmla="*/ 1 h 4"/>
                    <a:gd name="T6" fmla="*/ 1 w 1"/>
                    <a:gd name="T7" fmla="*/ 4 h 4"/>
                    <a:gd name="T8" fmla="*/ 0 w 1"/>
                    <a:gd name="T9" fmla="*/ 4 h 4"/>
                    <a:gd name="T10" fmla="*/ 0 w 1"/>
                    <a:gd name="T11" fmla="*/ 1 h 4"/>
                    <a:gd name="T12" fmla="*/ 0 w 1"/>
                    <a:gd name="T13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" h="4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" y="1"/>
                      </a:lnTo>
                      <a:lnTo>
                        <a:pt x="1" y="4"/>
                      </a:lnTo>
                      <a:lnTo>
                        <a:pt x="0" y="4"/>
                      </a:lnTo>
                      <a:lnTo>
                        <a:pt x="0" y="1"/>
                      </a:lnTo>
                      <a:lnTo>
                        <a:pt x="0" y="0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562" name="Freeform 20">
                  <a:extLst>
                    <a:ext uri="{FF2B5EF4-FFF2-40B4-BE49-F238E27FC236}">
                      <a16:creationId xmlns:a16="http://schemas.microsoft.com/office/drawing/2014/main" id="{18F0EA5A-8C7E-B4DF-8ECA-2942D84D56B4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3618200" y="5547769"/>
                  <a:ext cx="7149" cy="5956"/>
                </a:xfrm>
                <a:custGeom>
                  <a:avLst/>
                  <a:gdLst>
                    <a:gd name="T0" fmla="*/ 5 w 6"/>
                    <a:gd name="T1" fmla="*/ 5 h 5"/>
                    <a:gd name="T2" fmla="*/ 2 w 6"/>
                    <a:gd name="T3" fmla="*/ 5 h 5"/>
                    <a:gd name="T4" fmla="*/ 0 w 6"/>
                    <a:gd name="T5" fmla="*/ 4 h 5"/>
                    <a:gd name="T6" fmla="*/ 0 w 6"/>
                    <a:gd name="T7" fmla="*/ 2 h 5"/>
                    <a:gd name="T8" fmla="*/ 1 w 6"/>
                    <a:gd name="T9" fmla="*/ 1 h 5"/>
                    <a:gd name="T10" fmla="*/ 2 w 6"/>
                    <a:gd name="T11" fmla="*/ 0 h 5"/>
                    <a:gd name="T12" fmla="*/ 5 w 6"/>
                    <a:gd name="T13" fmla="*/ 2 h 5"/>
                    <a:gd name="T14" fmla="*/ 6 w 6"/>
                    <a:gd name="T15" fmla="*/ 4 h 5"/>
                    <a:gd name="T16" fmla="*/ 5 w 6"/>
                    <a:gd name="T17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6" h="5">
                      <a:moveTo>
                        <a:pt x="5" y="5"/>
                      </a:moveTo>
                      <a:lnTo>
                        <a:pt x="2" y="5"/>
                      </a:ln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1" y="1"/>
                      </a:lnTo>
                      <a:lnTo>
                        <a:pt x="2" y="0"/>
                      </a:lnTo>
                      <a:lnTo>
                        <a:pt x="5" y="2"/>
                      </a:lnTo>
                      <a:lnTo>
                        <a:pt x="6" y="4"/>
                      </a:lnTo>
                      <a:lnTo>
                        <a:pt x="5" y="5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563" name="Freeform 21">
                  <a:extLst>
                    <a:ext uri="{FF2B5EF4-FFF2-40B4-BE49-F238E27FC236}">
                      <a16:creationId xmlns:a16="http://schemas.microsoft.com/office/drawing/2014/main" id="{13A67733-F70A-391D-7C6F-A7715A2640BE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3605094" y="5551343"/>
                  <a:ext cx="5956" cy="4765"/>
                </a:xfrm>
                <a:custGeom>
                  <a:avLst/>
                  <a:gdLst>
                    <a:gd name="T0" fmla="*/ 5 w 5"/>
                    <a:gd name="T1" fmla="*/ 0 h 4"/>
                    <a:gd name="T2" fmla="*/ 5 w 5"/>
                    <a:gd name="T3" fmla="*/ 1 h 4"/>
                    <a:gd name="T4" fmla="*/ 4 w 5"/>
                    <a:gd name="T5" fmla="*/ 3 h 4"/>
                    <a:gd name="T6" fmla="*/ 1 w 5"/>
                    <a:gd name="T7" fmla="*/ 4 h 4"/>
                    <a:gd name="T8" fmla="*/ 0 w 5"/>
                    <a:gd name="T9" fmla="*/ 3 h 4"/>
                    <a:gd name="T10" fmla="*/ 1 w 5"/>
                    <a:gd name="T11" fmla="*/ 1 h 4"/>
                    <a:gd name="T12" fmla="*/ 4 w 5"/>
                    <a:gd name="T13" fmla="*/ 0 h 4"/>
                    <a:gd name="T14" fmla="*/ 5 w 5"/>
                    <a:gd name="T15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5" h="4">
                      <a:moveTo>
                        <a:pt x="5" y="0"/>
                      </a:moveTo>
                      <a:lnTo>
                        <a:pt x="5" y="1"/>
                      </a:lnTo>
                      <a:lnTo>
                        <a:pt x="4" y="3"/>
                      </a:lnTo>
                      <a:lnTo>
                        <a:pt x="1" y="4"/>
                      </a:lnTo>
                      <a:lnTo>
                        <a:pt x="0" y="3"/>
                      </a:lnTo>
                      <a:lnTo>
                        <a:pt x="1" y="1"/>
                      </a:lnTo>
                      <a:lnTo>
                        <a:pt x="4" y="0"/>
                      </a:lnTo>
                      <a:lnTo>
                        <a:pt x="5" y="0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564" name="Freeform 22">
                  <a:extLst>
                    <a:ext uri="{FF2B5EF4-FFF2-40B4-BE49-F238E27FC236}">
                      <a16:creationId xmlns:a16="http://schemas.microsoft.com/office/drawing/2014/main" id="{49E94A20-A931-0820-16AA-18B78D09A977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3607478" y="5562066"/>
                  <a:ext cx="7149" cy="8340"/>
                </a:xfrm>
                <a:custGeom>
                  <a:avLst/>
                  <a:gdLst>
                    <a:gd name="T0" fmla="*/ 0 w 6"/>
                    <a:gd name="T1" fmla="*/ 0 h 7"/>
                    <a:gd name="T2" fmla="*/ 0 w 6"/>
                    <a:gd name="T3" fmla="*/ 0 h 7"/>
                    <a:gd name="T4" fmla="*/ 5 w 6"/>
                    <a:gd name="T5" fmla="*/ 2 h 7"/>
                    <a:gd name="T6" fmla="*/ 6 w 6"/>
                    <a:gd name="T7" fmla="*/ 3 h 7"/>
                    <a:gd name="T8" fmla="*/ 6 w 6"/>
                    <a:gd name="T9" fmla="*/ 5 h 7"/>
                    <a:gd name="T10" fmla="*/ 5 w 6"/>
                    <a:gd name="T11" fmla="*/ 6 h 7"/>
                    <a:gd name="T12" fmla="*/ 4 w 6"/>
                    <a:gd name="T13" fmla="*/ 7 h 7"/>
                    <a:gd name="T14" fmla="*/ 0 w 6"/>
                    <a:gd name="T15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6" h="7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5" y="2"/>
                      </a:lnTo>
                      <a:lnTo>
                        <a:pt x="6" y="3"/>
                      </a:lnTo>
                      <a:lnTo>
                        <a:pt x="6" y="5"/>
                      </a:lnTo>
                      <a:lnTo>
                        <a:pt x="5" y="6"/>
                      </a:lnTo>
                      <a:lnTo>
                        <a:pt x="4" y="7"/>
                      </a:lnTo>
                      <a:lnTo>
                        <a:pt x="0" y="0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565" name="Freeform 23">
                  <a:extLst>
                    <a:ext uri="{FF2B5EF4-FFF2-40B4-BE49-F238E27FC236}">
                      <a16:creationId xmlns:a16="http://schemas.microsoft.com/office/drawing/2014/main" id="{9EDCA268-2141-85BE-E11E-DF5B29B2DDFF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3601521" y="5560874"/>
                  <a:ext cx="8340" cy="16679"/>
                </a:xfrm>
                <a:custGeom>
                  <a:avLst/>
                  <a:gdLst>
                    <a:gd name="T0" fmla="*/ 1 w 7"/>
                    <a:gd name="T1" fmla="*/ 3 h 14"/>
                    <a:gd name="T2" fmla="*/ 0 w 7"/>
                    <a:gd name="T3" fmla="*/ 1 h 14"/>
                    <a:gd name="T4" fmla="*/ 3 w 7"/>
                    <a:gd name="T5" fmla="*/ 0 h 14"/>
                    <a:gd name="T6" fmla="*/ 5 w 7"/>
                    <a:gd name="T7" fmla="*/ 9 h 14"/>
                    <a:gd name="T8" fmla="*/ 7 w 7"/>
                    <a:gd name="T9" fmla="*/ 12 h 14"/>
                    <a:gd name="T10" fmla="*/ 7 w 7"/>
                    <a:gd name="T11" fmla="*/ 13 h 14"/>
                    <a:gd name="T12" fmla="*/ 6 w 7"/>
                    <a:gd name="T13" fmla="*/ 14 h 14"/>
                    <a:gd name="T14" fmla="*/ 5 w 7"/>
                    <a:gd name="T15" fmla="*/ 12 h 14"/>
                    <a:gd name="T16" fmla="*/ 4 w 7"/>
                    <a:gd name="T17" fmla="*/ 9 h 14"/>
                    <a:gd name="T18" fmla="*/ 2 w 7"/>
                    <a:gd name="T19" fmla="*/ 6 h 14"/>
                    <a:gd name="T20" fmla="*/ 1 w 7"/>
                    <a:gd name="T21" fmla="*/ 3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7" h="14">
                      <a:moveTo>
                        <a:pt x="1" y="3"/>
                      </a:moveTo>
                      <a:lnTo>
                        <a:pt x="0" y="1"/>
                      </a:lnTo>
                      <a:lnTo>
                        <a:pt x="3" y="0"/>
                      </a:lnTo>
                      <a:lnTo>
                        <a:pt x="5" y="9"/>
                      </a:lnTo>
                      <a:lnTo>
                        <a:pt x="7" y="12"/>
                      </a:lnTo>
                      <a:lnTo>
                        <a:pt x="7" y="13"/>
                      </a:lnTo>
                      <a:lnTo>
                        <a:pt x="6" y="14"/>
                      </a:lnTo>
                      <a:lnTo>
                        <a:pt x="5" y="12"/>
                      </a:lnTo>
                      <a:lnTo>
                        <a:pt x="4" y="9"/>
                      </a:lnTo>
                      <a:lnTo>
                        <a:pt x="2" y="6"/>
                      </a:lnTo>
                      <a:lnTo>
                        <a:pt x="1" y="3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566" name="Freeform 24">
                  <a:extLst>
                    <a:ext uri="{FF2B5EF4-FFF2-40B4-BE49-F238E27FC236}">
                      <a16:creationId xmlns:a16="http://schemas.microsoft.com/office/drawing/2014/main" id="{E166CAF1-21DF-7985-472C-D16D6BDC7E32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3612243" y="5571597"/>
                  <a:ext cx="8340" cy="5956"/>
                </a:xfrm>
                <a:custGeom>
                  <a:avLst/>
                  <a:gdLst>
                    <a:gd name="T0" fmla="*/ 0 w 7"/>
                    <a:gd name="T1" fmla="*/ 0 h 5"/>
                    <a:gd name="T2" fmla="*/ 4 w 7"/>
                    <a:gd name="T3" fmla="*/ 1 h 5"/>
                    <a:gd name="T4" fmla="*/ 4 w 7"/>
                    <a:gd name="T5" fmla="*/ 3 h 5"/>
                    <a:gd name="T6" fmla="*/ 6 w 7"/>
                    <a:gd name="T7" fmla="*/ 4 h 5"/>
                    <a:gd name="T8" fmla="*/ 7 w 7"/>
                    <a:gd name="T9" fmla="*/ 5 h 5"/>
                    <a:gd name="T10" fmla="*/ 3 w 7"/>
                    <a:gd name="T11" fmla="*/ 4 h 5"/>
                    <a:gd name="T12" fmla="*/ 1 w 7"/>
                    <a:gd name="T13" fmla="*/ 3 h 5"/>
                    <a:gd name="T14" fmla="*/ 0 w 7"/>
                    <a:gd name="T15" fmla="*/ 1 h 5"/>
                    <a:gd name="T16" fmla="*/ 0 w 7"/>
                    <a:gd name="T17" fmla="*/ 0 h 5"/>
                    <a:gd name="T18" fmla="*/ 0 w 7"/>
                    <a:gd name="T19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7" h="5">
                      <a:moveTo>
                        <a:pt x="0" y="0"/>
                      </a:moveTo>
                      <a:lnTo>
                        <a:pt x="4" y="1"/>
                      </a:lnTo>
                      <a:lnTo>
                        <a:pt x="4" y="3"/>
                      </a:lnTo>
                      <a:lnTo>
                        <a:pt x="6" y="4"/>
                      </a:lnTo>
                      <a:lnTo>
                        <a:pt x="7" y="5"/>
                      </a:lnTo>
                      <a:lnTo>
                        <a:pt x="3" y="4"/>
                      </a:lnTo>
                      <a:lnTo>
                        <a:pt x="1" y="3"/>
                      </a:ln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0" y="0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567" name="Freeform 25">
                  <a:extLst>
                    <a:ext uri="{FF2B5EF4-FFF2-40B4-BE49-F238E27FC236}">
                      <a16:creationId xmlns:a16="http://schemas.microsoft.com/office/drawing/2014/main" id="{A22A8ED2-BCE0-8A84-437F-DC4D2E042B0D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3601521" y="5572788"/>
                  <a:ext cx="3574" cy="8340"/>
                </a:xfrm>
                <a:custGeom>
                  <a:avLst/>
                  <a:gdLst>
                    <a:gd name="T0" fmla="*/ 0 w 3"/>
                    <a:gd name="T1" fmla="*/ 4 h 7"/>
                    <a:gd name="T2" fmla="*/ 0 w 3"/>
                    <a:gd name="T3" fmla="*/ 1 h 7"/>
                    <a:gd name="T4" fmla="*/ 2 w 3"/>
                    <a:gd name="T5" fmla="*/ 0 h 7"/>
                    <a:gd name="T6" fmla="*/ 3 w 3"/>
                    <a:gd name="T7" fmla="*/ 1 h 7"/>
                    <a:gd name="T8" fmla="*/ 3 w 3"/>
                    <a:gd name="T9" fmla="*/ 4 h 7"/>
                    <a:gd name="T10" fmla="*/ 2 w 3"/>
                    <a:gd name="T11" fmla="*/ 6 h 7"/>
                    <a:gd name="T12" fmla="*/ 1 w 3"/>
                    <a:gd name="T13" fmla="*/ 7 h 7"/>
                    <a:gd name="T14" fmla="*/ 0 w 3"/>
                    <a:gd name="T15" fmla="*/ 6 h 7"/>
                    <a:gd name="T16" fmla="*/ 0 w 3"/>
                    <a:gd name="T17" fmla="*/ 4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" h="7">
                      <a:moveTo>
                        <a:pt x="0" y="4"/>
                      </a:moveTo>
                      <a:lnTo>
                        <a:pt x="0" y="1"/>
                      </a:lnTo>
                      <a:lnTo>
                        <a:pt x="2" y="0"/>
                      </a:lnTo>
                      <a:lnTo>
                        <a:pt x="3" y="1"/>
                      </a:lnTo>
                      <a:lnTo>
                        <a:pt x="3" y="4"/>
                      </a:lnTo>
                      <a:lnTo>
                        <a:pt x="2" y="6"/>
                      </a:lnTo>
                      <a:lnTo>
                        <a:pt x="1" y="7"/>
                      </a:lnTo>
                      <a:lnTo>
                        <a:pt x="0" y="6"/>
                      </a:lnTo>
                      <a:lnTo>
                        <a:pt x="0" y="4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568" name="Freeform 26">
                  <a:extLst>
                    <a:ext uri="{FF2B5EF4-FFF2-40B4-BE49-F238E27FC236}">
                      <a16:creationId xmlns:a16="http://schemas.microsoft.com/office/drawing/2014/main" id="{3CE8A855-4690-B351-54FF-4E871D318DF6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3606286" y="5579937"/>
                  <a:ext cx="15488" cy="39316"/>
                </a:xfrm>
                <a:custGeom>
                  <a:avLst/>
                  <a:gdLst>
                    <a:gd name="T0" fmla="*/ 4 w 13"/>
                    <a:gd name="T1" fmla="*/ 7 h 33"/>
                    <a:gd name="T2" fmla="*/ 4 w 13"/>
                    <a:gd name="T3" fmla="*/ 6 h 33"/>
                    <a:gd name="T4" fmla="*/ 4 w 13"/>
                    <a:gd name="T5" fmla="*/ 4 h 33"/>
                    <a:gd name="T6" fmla="*/ 4 w 13"/>
                    <a:gd name="T7" fmla="*/ 2 h 33"/>
                    <a:gd name="T8" fmla="*/ 5 w 13"/>
                    <a:gd name="T9" fmla="*/ 1 h 33"/>
                    <a:gd name="T10" fmla="*/ 7 w 13"/>
                    <a:gd name="T11" fmla="*/ 0 h 33"/>
                    <a:gd name="T12" fmla="*/ 9 w 13"/>
                    <a:gd name="T13" fmla="*/ 1 h 33"/>
                    <a:gd name="T14" fmla="*/ 10 w 13"/>
                    <a:gd name="T15" fmla="*/ 3 h 33"/>
                    <a:gd name="T16" fmla="*/ 12 w 13"/>
                    <a:gd name="T17" fmla="*/ 6 h 33"/>
                    <a:gd name="T18" fmla="*/ 12 w 13"/>
                    <a:gd name="T19" fmla="*/ 9 h 33"/>
                    <a:gd name="T20" fmla="*/ 13 w 13"/>
                    <a:gd name="T21" fmla="*/ 17 h 33"/>
                    <a:gd name="T22" fmla="*/ 13 w 13"/>
                    <a:gd name="T23" fmla="*/ 26 h 33"/>
                    <a:gd name="T24" fmla="*/ 13 w 13"/>
                    <a:gd name="T25" fmla="*/ 30 h 33"/>
                    <a:gd name="T26" fmla="*/ 11 w 13"/>
                    <a:gd name="T27" fmla="*/ 32 h 33"/>
                    <a:gd name="T28" fmla="*/ 8 w 13"/>
                    <a:gd name="T29" fmla="*/ 33 h 33"/>
                    <a:gd name="T30" fmla="*/ 6 w 13"/>
                    <a:gd name="T31" fmla="*/ 30 h 33"/>
                    <a:gd name="T32" fmla="*/ 6 w 13"/>
                    <a:gd name="T33" fmla="*/ 23 h 33"/>
                    <a:gd name="T34" fmla="*/ 7 w 13"/>
                    <a:gd name="T35" fmla="*/ 20 h 33"/>
                    <a:gd name="T36" fmla="*/ 6 w 13"/>
                    <a:gd name="T37" fmla="*/ 20 h 33"/>
                    <a:gd name="T38" fmla="*/ 3 w 13"/>
                    <a:gd name="T39" fmla="*/ 18 h 33"/>
                    <a:gd name="T40" fmla="*/ 0 w 13"/>
                    <a:gd name="T41" fmla="*/ 15 h 33"/>
                    <a:gd name="T42" fmla="*/ 1 w 13"/>
                    <a:gd name="T43" fmla="*/ 14 h 33"/>
                    <a:gd name="T44" fmla="*/ 2 w 13"/>
                    <a:gd name="T45" fmla="*/ 14 h 33"/>
                    <a:gd name="T46" fmla="*/ 4 w 13"/>
                    <a:gd name="T47" fmla="*/ 15 h 33"/>
                    <a:gd name="T48" fmla="*/ 4 w 13"/>
                    <a:gd name="T49" fmla="*/ 12 h 33"/>
                    <a:gd name="T50" fmla="*/ 3 w 13"/>
                    <a:gd name="T51" fmla="*/ 12 h 33"/>
                    <a:gd name="T52" fmla="*/ 1 w 13"/>
                    <a:gd name="T53" fmla="*/ 10 h 33"/>
                    <a:gd name="T54" fmla="*/ 2 w 13"/>
                    <a:gd name="T55" fmla="*/ 8 h 33"/>
                    <a:gd name="T56" fmla="*/ 4 w 13"/>
                    <a:gd name="T57" fmla="*/ 7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13" h="33">
                      <a:moveTo>
                        <a:pt x="4" y="7"/>
                      </a:moveTo>
                      <a:lnTo>
                        <a:pt x="4" y="6"/>
                      </a:lnTo>
                      <a:lnTo>
                        <a:pt x="4" y="4"/>
                      </a:lnTo>
                      <a:lnTo>
                        <a:pt x="4" y="2"/>
                      </a:lnTo>
                      <a:lnTo>
                        <a:pt x="5" y="1"/>
                      </a:lnTo>
                      <a:lnTo>
                        <a:pt x="7" y="0"/>
                      </a:lnTo>
                      <a:lnTo>
                        <a:pt x="9" y="1"/>
                      </a:lnTo>
                      <a:lnTo>
                        <a:pt x="10" y="3"/>
                      </a:lnTo>
                      <a:lnTo>
                        <a:pt x="12" y="6"/>
                      </a:lnTo>
                      <a:lnTo>
                        <a:pt x="12" y="9"/>
                      </a:lnTo>
                      <a:lnTo>
                        <a:pt x="13" y="17"/>
                      </a:lnTo>
                      <a:lnTo>
                        <a:pt x="13" y="26"/>
                      </a:lnTo>
                      <a:lnTo>
                        <a:pt x="13" y="30"/>
                      </a:lnTo>
                      <a:lnTo>
                        <a:pt x="11" y="32"/>
                      </a:lnTo>
                      <a:lnTo>
                        <a:pt x="8" y="33"/>
                      </a:lnTo>
                      <a:lnTo>
                        <a:pt x="6" y="30"/>
                      </a:lnTo>
                      <a:lnTo>
                        <a:pt x="6" y="23"/>
                      </a:lnTo>
                      <a:lnTo>
                        <a:pt x="7" y="20"/>
                      </a:lnTo>
                      <a:lnTo>
                        <a:pt x="6" y="20"/>
                      </a:lnTo>
                      <a:lnTo>
                        <a:pt x="3" y="18"/>
                      </a:lnTo>
                      <a:lnTo>
                        <a:pt x="0" y="15"/>
                      </a:lnTo>
                      <a:lnTo>
                        <a:pt x="1" y="14"/>
                      </a:lnTo>
                      <a:lnTo>
                        <a:pt x="2" y="14"/>
                      </a:lnTo>
                      <a:lnTo>
                        <a:pt x="4" y="15"/>
                      </a:lnTo>
                      <a:lnTo>
                        <a:pt x="4" y="12"/>
                      </a:lnTo>
                      <a:lnTo>
                        <a:pt x="3" y="12"/>
                      </a:lnTo>
                      <a:lnTo>
                        <a:pt x="1" y="10"/>
                      </a:lnTo>
                      <a:lnTo>
                        <a:pt x="2" y="8"/>
                      </a:lnTo>
                      <a:lnTo>
                        <a:pt x="4" y="7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569" name="Freeform 27">
                  <a:extLst>
                    <a:ext uri="{FF2B5EF4-FFF2-40B4-BE49-F238E27FC236}">
                      <a16:creationId xmlns:a16="http://schemas.microsoft.com/office/drawing/2014/main" id="{C9BD9D63-629A-AA65-280B-DFFFA747D7A8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3600329" y="5607339"/>
                  <a:ext cx="5956" cy="5956"/>
                </a:xfrm>
                <a:custGeom>
                  <a:avLst/>
                  <a:gdLst>
                    <a:gd name="T0" fmla="*/ 1 w 5"/>
                    <a:gd name="T1" fmla="*/ 1 h 5"/>
                    <a:gd name="T2" fmla="*/ 0 w 5"/>
                    <a:gd name="T3" fmla="*/ 0 h 5"/>
                    <a:gd name="T4" fmla="*/ 1 w 5"/>
                    <a:gd name="T5" fmla="*/ 0 h 5"/>
                    <a:gd name="T6" fmla="*/ 2 w 5"/>
                    <a:gd name="T7" fmla="*/ 0 h 5"/>
                    <a:gd name="T8" fmla="*/ 4 w 5"/>
                    <a:gd name="T9" fmla="*/ 3 h 5"/>
                    <a:gd name="T10" fmla="*/ 5 w 5"/>
                    <a:gd name="T11" fmla="*/ 5 h 5"/>
                    <a:gd name="T12" fmla="*/ 5 w 5"/>
                    <a:gd name="T13" fmla="*/ 5 h 5"/>
                    <a:gd name="T14" fmla="*/ 2 w 5"/>
                    <a:gd name="T15" fmla="*/ 5 h 5"/>
                    <a:gd name="T16" fmla="*/ 1 w 5"/>
                    <a:gd name="T17" fmla="*/ 3 h 5"/>
                    <a:gd name="T18" fmla="*/ 1 w 5"/>
                    <a:gd name="T19" fmla="*/ 1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5" h="5">
                      <a:moveTo>
                        <a:pt x="1" y="1"/>
                      </a:move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2" y="0"/>
                      </a:lnTo>
                      <a:lnTo>
                        <a:pt x="4" y="3"/>
                      </a:lnTo>
                      <a:lnTo>
                        <a:pt x="5" y="5"/>
                      </a:lnTo>
                      <a:lnTo>
                        <a:pt x="5" y="5"/>
                      </a:lnTo>
                      <a:lnTo>
                        <a:pt x="2" y="5"/>
                      </a:lnTo>
                      <a:lnTo>
                        <a:pt x="1" y="3"/>
                      </a:lnTo>
                      <a:lnTo>
                        <a:pt x="1" y="1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570" name="Freeform 28">
                  <a:extLst>
                    <a:ext uri="{FF2B5EF4-FFF2-40B4-BE49-F238E27FC236}">
                      <a16:creationId xmlns:a16="http://schemas.microsoft.com/office/drawing/2014/main" id="{FC25D791-FE88-C9DF-0556-42F1D7DB1C9A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3602712" y="5621636"/>
                  <a:ext cx="10723" cy="10723"/>
                </a:xfrm>
                <a:custGeom>
                  <a:avLst/>
                  <a:gdLst>
                    <a:gd name="T0" fmla="*/ 1 w 9"/>
                    <a:gd name="T1" fmla="*/ 4 h 9"/>
                    <a:gd name="T2" fmla="*/ 0 w 9"/>
                    <a:gd name="T3" fmla="*/ 3 h 9"/>
                    <a:gd name="T4" fmla="*/ 1 w 9"/>
                    <a:gd name="T5" fmla="*/ 1 h 9"/>
                    <a:gd name="T6" fmla="*/ 4 w 9"/>
                    <a:gd name="T7" fmla="*/ 2 h 9"/>
                    <a:gd name="T8" fmla="*/ 6 w 9"/>
                    <a:gd name="T9" fmla="*/ 1 h 9"/>
                    <a:gd name="T10" fmla="*/ 9 w 9"/>
                    <a:gd name="T11" fmla="*/ 0 h 9"/>
                    <a:gd name="T12" fmla="*/ 9 w 9"/>
                    <a:gd name="T13" fmla="*/ 2 h 9"/>
                    <a:gd name="T14" fmla="*/ 8 w 9"/>
                    <a:gd name="T15" fmla="*/ 5 h 9"/>
                    <a:gd name="T16" fmla="*/ 7 w 9"/>
                    <a:gd name="T17" fmla="*/ 9 h 9"/>
                    <a:gd name="T18" fmla="*/ 4 w 9"/>
                    <a:gd name="T19" fmla="*/ 7 h 9"/>
                    <a:gd name="T20" fmla="*/ 4 w 9"/>
                    <a:gd name="T21" fmla="*/ 5 h 9"/>
                    <a:gd name="T22" fmla="*/ 2 w 9"/>
                    <a:gd name="T23" fmla="*/ 7 h 9"/>
                    <a:gd name="T24" fmla="*/ 1 w 9"/>
                    <a:gd name="T25" fmla="*/ 4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9" h="9">
                      <a:moveTo>
                        <a:pt x="1" y="4"/>
                      </a:moveTo>
                      <a:lnTo>
                        <a:pt x="0" y="3"/>
                      </a:lnTo>
                      <a:lnTo>
                        <a:pt x="1" y="1"/>
                      </a:lnTo>
                      <a:lnTo>
                        <a:pt x="4" y="2"/>
                      </a:lnTo>
                      <a:lnTo>
                        <a:pt x="6" y="1"/>
                      </a:lnTo>
                      <a:lnTo>
                        <a:pt x="9" y="0"/>
                      </a:lnTo>
                      <a:lnTo>
                        <a:pt x="9" y="2"/>
                      </a:lnTo>
                      <a:lnTo>
                        <a:pt x="8" y="5"/>
                      </a:lnTo>
                      <a:lnTo>
                        <a:pt x="7" y="9"/>
                      </a:lnTo>
                      <a:lnTo>
                        <a:pt x="4" y="7"/>
                      </a:lnTo>
                      <a:lnTo>
                        <a:pt x="4" y="5"/>
                      </a:lnTo>
                      <a:lnTo>
                        <a:pt x="2" y="7"/>
                      </a:lnTo>
                      <a:lnTo>
                        <a:pt x="1" y="4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571" name="Freeform 29">
                  <a:extLst>
                    <a:ext uri="{FF2B5EF4-FFF2-40B4-BE49-F238E27FC236}">
                      <a16:creationId xmlns:a16="http://schemas.microsoft.com/office/drawing/2014/main" id="{5CB67F5A-CF57-A9C8-72C3-889D8BF630CB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3617008" y="5628783"/>
                  <a:ext cx="9531" cy="13105"/>
                </a:xfrm>
                <a:custGeom>
                  <a:avLst/>
                  <a:gdLst>
                    <a:gd name="T0" fmla="*/ 4 w 8"/>
                    <a:gd name="T1" fmla="*/ 8 h 11"/>
                    <a:gd name="T2" fmla="*/ 1 w 8"/>
                    <a:gd name="T3" fmla="*/ 7 h 11"/>
                    <a:gd name="T4" fmla="*/ 1 w 8"/>
                    <a:gd name="T5" fmla="*/ 5 h 11"/>
                    <a:gd name="T6" fmla="*/ 0 w 8"/>
                    <a:gd name="T7" fmla="*/ 1 h 11"/>
                    <a:gd name="T8" fmla="*/ 0 w 8"/>
                    <a:gd name="T9" fmla="*/ 0 h 11"/>
                    <a:gd name="T10" fmla="*/ 1 w 8"/>
                    <a:gd name="T11" fmla="*/ 0 h 11"/>
                    <a:gd name="T12" fmla="*/ 2 w 8"/>
                    <a:gd name="T13" fmla="*/ 2 h 11"/>
                    <a:gd name="T14" fmla="*/ 5 w 8"/>
                    <a:gd name="T15" fmla="*/ 4 h 11"/>
                    <a:gd name="T16" fmla="*/ 7 w 8"/>
                    <a:gd name="T17" fmla="*/ 6 h 11"/>
                    <a:gd name="T18" fmla="*/ 8 w 8"/>
                    <a:gd name="T19" fmla="*/ 11 h 11"/>
                    <a:gd name="T20" fmla="*/ 8 w 8"/>
                    <a:gd name="T21" fmla="*/ 11 h 11"/>
                    <a:gd name="T22" fmla="*/ 4 w 8"/>
                    <a:gd name="T23" fmla="*/ 8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8" h="11">
                      <a:moveTo>
                        <a:pt x="4" y="8"/>
                      </a:moveTo>
                      <a:lnTo>
                        <a:pt x="1" y="7"/>
                      </a:lnTo>
                      <a:lnTo>
                        <a:pt x="1" y="5"/>
                      </a:ln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2" y="2"/>
                      </a:lnTo>
                      <a:lnTo>
                        <a:pt x="5" y="4"/>
                      </a:lnTo>
                      <a:lnTo>
                        <a:pt x="7" y="6"/>
                      </a:lnTo>
                      <a:lnTo>
                        <a:pt x="8" y="11"/>
                      </a:lnTo>
                      <a:lnTo>
                        <a:pt x="8" y="11"/>
                      </a:lnTo>
                      <a:lnTo>
                        <a:pt x="4" y="8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572" name="Freeform 30">
                  <a:extLst>
                    <a:ext uri="{FF2B5EF4-FFF2-40B4-BE49-F238E27FC236}">
                      <a16:creationId xmlns:a16="http://schemas.microsoft.com/office/drawing/2014/main" id="{3AC2E739-9E51-ACE6-C1A8-669BF370913F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3613435" y="5637123"/>
                  <a:ext cx="8340" cy="15488"/>
                </a:xfrm>
                <a:custGeom>
                  <a:avLst/>
                  <a:gdLst>
                    <a:gd name="T0" fmla="*/ 7 w 7"/>
                    <a:gd name="T1" fmla="*/ 8 h 13"/>
                    <a:gd name="T2" fmla="*/ 6 w 7"/>
                    <a:gd name="T3" fmla="*/ 10 h 13"/>
                    <a:gd name="T4" fmla="*/ 6 w 7"/>
                    <a:gd name="T5" fmla="*/ 13 h 13"/>
                    <a:gd name="T6" fmla="*/ 4 w 7"/>
                    <a:gd name="T7" fmla="*/ 12 h 13"/>
                    <a:gd name="T8" fmla="*/ 0 w 7"/>
                    <a:gd name="T9" fmla="*/ 6 h 13"/>
                    <a:gd name="T10" fmla="*/ 0 w 7"/>
                    <a:gd name="T11" fmla="*/ 0 h 13"/>
                    <a:gd name="T12" fmla="*/ 0 w 7"/>
                    <a:gd name="T13" fmla="*/ 0 h 13"/>
                    <a:gd name="T14" fmla="*/ 6 w 7"/>
                    <a:gd name="T15" fmla="*/ 2 h 13"/>
                    <a:gd name="T16" fmla="*/ 7 w 7"/>
                    <a:gd name="T17" fmla="*/ 8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7" h="13">
                      <a:moveTo>
                        <a:pt x="7" y="8"/>
                      </a:moveTo>
                      <a:lnTo>
                        <a:pt x="6" y="10"/>
                      </a:lnTo>
                      <a:lnTo>
                        <a:pt x="6" y="13"/>
                      </a:lnTo>
                      <a:lnTo>
                        <a:pt x="4" y="12"/>
                      </a:lnTo>
                      <a:lnTo>
                        <a:pt x="0" y="6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6" y="2"/>
                      </a:lnTo>
                      <a:lnTo>
                        <a:pt x="7" y="8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573" name="Freeform 31">
                  <a:extLst>
                    <a:ext uri="{FF2B5EF4-FFF2-40B4-BE49-F238E27FC236}">
                      <a16:creationId xmlns:a16="http://schemas.microsoft.com/office/drawing/2014/main" id="{0AE9214B-2D6C-0844-C6EF-D8614C6BDEB7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3613435" y="5652611"/>
                  <a:ext cx="4765" cy="7149"/>
                </a:xfrm>
                <a:custGeom>
                  <a:avLst/>
                  <a:gdLst>
                    <a:gd name="T0" fmla="*/ 0 w 4"/>
                    <a:gd name="T1" fmla="*/ 6 h 6"/>
                    <a:gd name="T2" fmla="*/ 0 w 4"/>
                    <a:gd name="T3" fmla="*/ 4 h 6"/>
                    <a:gd name="T4" fmla="*/ 3 w 4"/>
                    <a:gd name="T5" fmla="*/ 1 h 6"/>
                    <a:gd name="T6" fmla="*/ 4 w 4"/>
                    <a:gd name="T7" fmla="*/ 0 h 6"/>
                    <a:gd name="T8" fmla="*/ 4 w 4"/>
                    <a:gd name="T9" fmla="*/ 5 h 6"/>
                    <a:gd name="T10" fmla="*/ 2 w 4"/>
                    <a:gd name="T11" fmla="*/ 6 h 6"/>
                    <a:gd name="T12" fmla="*/ 0 w 4"/>
                    <a:gd name="T13" fmla="*/ 6 h 6"/>
                    <a:gd name="T14" fmla="*/ 0 w 4"/>
                    <a:gd name="T15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" h="6">
                      <a:moveTo>
                        <a:pt x="0" y="6"/>
                      </a:moveTo>
                      <a:lnTo>
                        <a:pt x="0" y="4"/>
                      </a:lnTo>
                      <a:lnTo>
                        <a:pt x="3" y="1"/>
                      </a:lnTo>
                      <a:lnTo>
                        <a:pt x="4" y="0"/>
                      </a:lnTo>
                      <a:lnTo>
                        <a:pt x="4" y="5"/>
                      </a:lnTo>
                      <a:lnTo>
                        <a:pt x="2" y="6"/>
                      </a:lnTo>
                      <a:lnTo>
                        <a:pt x="0" y="6"/>
                      </a:lnTo>
                      <a:lnTo>
                        <a:pt x="0" y="6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574" name="Freeform 32">
                  <a:extLst>
                    <a:ext uri="{FF2B5EF4-FFF2-40B4-BE49-F238E27FC236}">
                      <a16:creationId xmlns:a16="http://schemas.microsoft.com/office/drawing/2014/main" id="{61AD8D46-E933-DCF1-7007-AAAA6CA3639A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3611052" y="5668099"/>
                  <a:ext cx="3574" cy="14297"/>
                </a:xfrm>
                <a:custGeom>
                  <a:avLst/>
                  <a:gdLst>
                    <a:gd name="T0" fmla="*/ 2 w 3"/>
                    <a:gd name="T1" fmla="*/ 12 h 12"/>
                    <a:gd name="T2" fmla="*/ 0 w 3"/>
                    <a:gd name="T3" fmla="*/ 12 h 12"/>
                    <a:gd name="T4" fmla="*/ 0 w 3"/>
                    <a:gd name="T5" fmla="*/ 7 h 12"/>
                    <a:gd name="T6" fmla="*/ 1 w 3"/>
                    <a:gd name="T7" fmla="*/ 4 h 12"/>
                    <a:gd name="T8" fmla="*/ 2 w 3"/>
                    <a:gd name="T9" fmla="*/ 2 h 12"/>
                    <a:gd name="T10" fmla="*/ 2 w 3"/>
                    <a:gd name="T11" fmla="*/ 0 h 12"/>
                    <a:gd name="T12" fmla="*/ 3 w 3"/>
                    <a:gd name="T13" fmla="*/ 1 h 12"/>
                    <a:gd name="T14" fmla="*/ 3 w 3"/>
                    <a:gd name="T15" fmla="*/ 5 h 12"/>
                    <a:gd name="T16" fmla="*/ 2 w 3"/>
                    <a:gd name="T17" fmla="*/ 12 h 12"/>
                    <a:gd name="T18" fmla="*/ 2 w 3"/>
                    <a:gd name="T19" fmla="*/ 12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3" h="12">
                      <a:moveTo>
                        <a:pt x="2" y="12"/>
                      </a:moveTo>
                      <a:lnTo>
                        <a:pt x="0" y="12"/>
                      </a:lnTo>
                      <a:lnTo>
                        <a:pt x="0" y="7"/>
                      </a:lnTo>
                      <a:lnTo>
                        <a:pt x="1" y="4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3" y="1"/>
                      </a:lnTo>
                      <a:lnTo>
                        <a:pt x="3" y="5"/>
                      </a:lnTo>
                      <a:lnTo>
                        <a:pt x="2" y="12"/>
                      </a:lnTo>
                      <a:lnTo>
                        <a:pt x="2" y="12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575" name="Freeform 33">
                  <a:extLst>
                    <a:ext uri="{FF2B5EF4-FFF2-40B4-BE49-F238E27FC236}">
                      <a16:creationId xmlns:a16="http://schemas.microsoft.com/office/drawing/2014/main" id="{1DB98D7C-AEC3-9777-75DC-4D1C22A626F4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3626540" y="5664525"/>
                  <a:ext cx="5956" cy="9531"/>
                </a:xfrm>
                <a:custGeom>
                  <a:avLst/>
                  <a:gdLst>
                    <a:gd name="T0" fmla="*/ 2 w 5"/>
                    <a:gd name="T1" fmla="*/ 3 h 8"/>
                    <a:gd name="T2" fmla="*/ 5 w 5"/>
                    <a:gd name="T3" fmla="*/ 8 h 8"/>
                    <a:gd name="T4" fmla="*/ 3 w 5"/>
                    <a:gd name="T5" fmla="*/ 7 h 8"/>
                    <a:gd name="T6" fmla="*/ 1 w 5"/>
                    <a:gd name="T7" fmla="*/ 5 h 8"/>
                    <a:gd name="T8" fmla="*/ 0 w 5"/>
                    <a:gd name="T9" fmla="*/ 3 h 8"/>
                    <a:gd name="T10" fmla="*/ 0 w 5"/>
                    <a:gd name="T11" fmla="*/ 0 h 8"/>
                    <a:gd name="T12" fmla="*/ 1 w 5"/>
                    <a:gd name="T13" fmla="*/ 0 h 8"/>
                    <a:gd name="T14" fmla="*/ 2 w 5"/>
                    <a:gd name="T15" fmla="*/ 3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5" h="8">
                      <a:moveTo>
                        <a:pt x="2" y="3"/>
                      </a:moveTo>
                      <a:lnTo>
                        <a:pt x="5" y="8"/>
                      </a:lnTo>
                      <a:lnTo>
                        <a:pt x="3" y="7"/>
                      </a:lnTo>
                      <a:lnTo>
                        <a:pt x="1" y="5"/>
                      </a:lnTo>
                      <a:lnTo>
                        <a:pt x="0" y="3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2" y="3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576" name="Freeform 34">
                  <a:extLst>
                    <a:ext uri="{FF2B5EF4-FFF2-40B4-BE49-F238E27FC236}">
                      <a16:creationId xmlns:a16="http://schemas.microsoft.com/office/drawing/2014/main" id="{A5434321-2CE9-C2DD-C7BF-538E15D62B35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3631305" y="5659759"/>
                  <a:ext cx="4765" cy="9531"/>
                </a:xfrm>
                <a:custGeom>
                  <a:avLst/>
                  <a:gdLst>
                    <a:gd name="T0" fmla="*/ 3 w 4"/>
                    <a:gd name="T1" fmla="*/ 3 h 8"/>
                    <a:gd name="T2" fmla="*/ 4 w 4"/>
                    <a:gd name="T3" fmla="*/ 4 h 8"/>
                    <a:gd name="T4" fmla="*/ 4 w 4"/>
                    <a:gd name="T5" fmla="*/ 8 h 8"/>
                    <a:gd name="T6" fmla="*/ 1 w 4"/>
                    <a:gd name="T7" fmla="*/ 4 h 8"/>
                    <a:gd name="T8" fmla="*/ 0 w 4"/>
                    <a:gd name="T9" fmla="*/ 2 h 8"/>
                    <a:gd name="T10" fmla="*/ 0 w 4"/>
                    <a:gd name="T11" fmla="*/ 0 h 8"/>
                    <a:gd name="T12" fmla="*/ 1 w 4"/>
                    <a:gd name="T13" fmla="*/ 3 h 8"/>
                    <a:gd name="T14" fmla="*/ 3 w 4"/>
                    <a:gd name="T15" fmla="*/ 3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" h="8">
                      <a:moveTo>
                        <a:pt x="3" y="3"/>
                      </a:moveTo>
                      <a:lnTo>
                        <a:pt x="4" y="4"/>
                      </a:lnTo>
                      <a:lnTo>
                        <a:pt x="4" y="8"/>
                      </a:lnTo>
                      <a:lnTo>
                        <a:pt x="1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" y="3"/>
                      </a:lnTo>
                      <a:lnTo>
                        <a:pt x="3" y="3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577" name="Freeform 35">
                  <a:extLst>
                    <a:ext uri="{FF2B5EF4-FFF2-40B4-BE49-F238E27FC236}">
                      <a16:creationId xmlns:a16="http://schemas.microsoft.com/office/drawing/2014/main" id="{D74BC105-061D-7D9A-A247-60E41ECB6732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3637262" y="5677631"/>
                  <a:ext cx="40507" cy="46464"/>
                </a:xfrm>
                <a:custGeom>
                  <a:avLst/>
                  <a:gdLst>
                    <a:gd name="T0" fmla="*/ 1 w 34"/>
                    <a:gd name="T1" fmla="*/ 5 h 39"/>
                    <a:gd name="T2" fmla="*/ 2 w 34"/>
                    <a:gd name="T3" fmla="*/ 4 h 39"/>
                    <a:gd name="T4" fmla="*/ 5 w 34"/>
                    <a:gd name="T5" fmla="*/ 5 h 39"/>
                    <a:gd name="T6" fmla="*/ 8 w 34"/>
                    <a:gd name="T7" fmla="*/ 4 h 39"/>
                    <a:gd name="T8" fmla="*/ 10 w 34"/>
                    <a:gd name="T9" fmla="*/ 7 h 39"/>
                    <a:gd name="T10" fmla="*/ 12 w 34"/>
                    <a:gd name="T11" fmla="*/ 7 h 39"/>
                    <a:gd name="T12" fmla="*/ 12 w 34"/>
                    <a:gd name="T13" fmla="*/ 2 h 39"/>
                    <a:gd name="T14" fmla="*/ 13 w 34"/>
                    <a:gd name="T15" fmla="*/ 1 h 39"/>
                    <a:gd name="T16" fmla="*/ 16 w 34"/>
                    <a:gd name="T17" fmla="*/ 5 h 39"/>
                    <a:gd name="T18" fmla="*/ 13 w 34"/>
                    <a:gd name="T19" fmla="*/ 12 h 39"/>
                    <a:gd name="T20" fmla="*/ 13 w 34"/>
                    <a:gd name="T21" fmla="*/ 18 h 39"/>
                    <a:gd name="T22" fmla="*/ 16 w 34"/>
                    <a:gd name="T23" fmla="*/ 21 h 39"/>
                    <a:gd name="T24" fmla="*/ 23 w 34"/>
                    <a:gd name="T25" fmla="*/ 18 h 39"/>
                    <a:gd name="T26" fmla="*/ 29 w 34"/>
                    <a:gd name="T27" fmla="*/ 19 h 39"/>
                    <a:gd name="T28" fmla="*/ 34 w 34"/>
                    <a:gd name="T29" fmla="*/ 20 h 39"/>
                    <a:gd name="T30" fmla="*/ 27 w 34"/>
                    <a:gd name="T31" fmla="*/ 28 h 39"/>
                    <a:gd name="T32" fmla="*/ 22 w 34"/>
                    <a:gd name="T33" fmla="*/ 29 h 39"/>
                    <a:gd name="T34" fmla="*/ 21 w 34"/>
                    <a:gd name="T35" fmla="*/ 31 h 39"/>
                    <a:gd name="T36" fmla="*/ 20 w 34"/>
                    <a:gd name="T37" fmla="*/ 31 h 39"/>
                    <a:gd name="T38" fmla="*/ 18 w 34"/>
                    <a:gd name="T39" fmla="*/ 34 h 39"/>
                    <a:gd name="T40" fmla="*/ 17 w 34"/>
                    <a:gd name="T41" fmla="*/ 37 h 39"/>
                    <a:gd name="T42" fmla="*/ 16 w 34"/>
                    <a:gd name="T43" fmla="*/ 39 h 39"/>
                    <a:gd name="T44" fmla="*/ 8 w 34"/>
                    <a:gd name="T45" fmla="*/ 31 h 39"/>
                    <a:gd name="T46" fmla="*/ 13 w 34"/>
                    <a:gd name="T47" fmla="*/ 32 h 39"/>
                    <a:gd name="T48" fmla="*/ 14 w 34"/>
                    <a:gd name="T49" fmla="*/ 29 h 39"/>
                    <a:gd name="T50" fmla="*/ 12 w 34"/>
                    <a:gd name="T51" fmla="*/ 24 h 39"/>
                    <a:gd name="T52" fmla="*/ 9 w 34"/>
                    <a:gd name="T53" fmla="*/ 27 h 39"/>
                    <a:gd name="T54" fmla="*/ 6 w 34"/>
                    <a:gd name="T55" fmla="*/ 26 h 39"/>
                    <a:gd name="T56" fmla="*/ 3 w 34"/>
                    <a:gd name="T57" fmla="*/ 23 h 39"/>
                    <a:gd name="T58" fmla="*/ 3 w 34"/>
                    <a:gd name="T59" fmla="*/ 19 h 39"/>
                    <a:gd name="T60" fmla="*/ 0 w 34"/>
                    <a:gd name="T61" fmla="*/ 19 h 39"/>
                    <a:gd name="T62" fmla="*/ 0 w 34"/>
                    <a:gd name="T63" fmla="*/ 15 h 39"/>
                    <a:gd name="T64" fmla="*/ 1 w 34"/>
                    <a:gd name="T65" fmla="*/ 9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34" h="39">
                      <a:moveTo>
                        <a:pt x="1" y="5"/>
                      </a:moveTo>
                      <a:lnTo>
                        <a:pt x="1" y="5"/>
                      </a:lnTo>
                      <a:lnTo>
                        <a:pt x="1" y="5"/>
                      </a:lnTo>
                      <a:lnTo>
                        <a:pt x="2" y="4"/>
                      </a:lnTo>
                      <a:lnTo>
                        <a:pt x="4" y="5"/>
                      </a:lnTo>
                      <a:lnTo>
                        <a:pt x="5" y="5"/>
                      </a:lnTo>
                      <a:lnTo>
                        <a:pt x="6" y="4"/>
                      </a:lnTo>
                      <a:lnTo>
                        <a:pt x="8" y="4"/>
                      </a:lnTo>
                      <a:lnTo>
                        <a:pt x="9" y="5"/>
                      </a:lnTo>
                      <a:lnTo>
                        <a:pt x="10" y="7"/>
                      </a:lnTo>
                      <a:lnTo>
                        <a:pt x="10" y="9"/>
                      </a:lnTo>
                      <a:lnTo>
                        <a:pt x="12" y="7"/>
                      </a:lnTo>
                      <a:lnTo>
                        <a:pt x="13" y="4"/>
                      </a:lnTo>
                      <a:lnTo>
                        <a:pt x="12" y="2"/>
                      </a:lnTo>
                      <a:lnTo>
                        <a:pt x="12" y="0"/>
                      </a:lnTo>
                      <a:lnTo>
                        <a:pt x="13" y="1"/>
                      </a:lnTo>
                      <a:lnTo>
                        <a:pt x="14" y="2"/>
                      </a:lnTo>
                      <a:lnTo>
                        <a:pt x="16" y="5"/>
                      </a:lnTo>
                      <a:lnTo>
                        <a:pt x="16" y="8"/>
                      </a:lnTo>
                      <a:lnTo>
                        <a:pt x="13" y="12"/>
                      </a:lnTo>
                      <a:lnTo>
                        <a:pt x="11" y="17"/>
                      </a:lnTo>
                      <a:lnTo>
                        <a:pt x="13" y="18"/>
                      </a:lnTo>
                      <a:lnTo>
                        <a:pt x="15" y="19"/>
                      </a:lnTo>
                      <a:lnTo>
                        <a:pt x="16" y="21"/>
                      </a:lnTo>
                      <a:lnTo>
                        <a:pt x="18" y="23"/>
                      </a:lnTo>
                      <a:lnTo>
                        <a:pt x="23" y="18"/>
                      </a:lnTo>
                      <a:lnTo>
                        <a:pt x="25" y="18"/>
                      </a:lnTo>
                      <a:lnTo>
                        <a:pt x="29" y="19"/>
                      </a:lnTo>
                      <a:lnTo>
                        <a:pt x="33" y="19"/>
                      </a:lnTo>
                      <a:lnTo>
                        <a:pt x="34" y="20"/>
                      </a:lnTo>
                      <a:lnTo>
                        <a:pt x="34" y="23"/>
                      </a:lnTo>
                      <a:lnTo>
                        <a:pt x="27" y="28"/>
                      </a:lnTo>
                      <a:lnTo>
                        <a:pt x="25" y="30"/>
                      </a:lnTo>
                      <a:lnTo>
                        <a:pt x="22" y="29"/>
                      </a:lnTo>
                      <a:lnTo>
                        <a:pt x="21" y="30"/>
                      </a:lnTo>
                      <a:lnTo>
                        <a:pt x="21" y="31"/>
                      </a:lnTo>
                      <a:lnTo>
                        <a:pt x="21" y="32"/>
                      </a:lnTo>
                      <a:lnTo>
                        <a:pt x="20" y="31"/>
                      </a:lnTo>
                      <a:lnTo>
                        <a:pt x="18" y="32"/>
                      </a:lnTo>
                      <a:lnTo>
                        <a:pt x="18" y="34"/>
                      </a:lnTo>
                      <a:lnTo>
                        <a:pt x="17" y="35"/>
                      </a:lnTo>
                      <a:lnTo>
                        <a:pt x="17" y="37"/>
                      </a:lnTo>
                      <a:lnTo>
                        <a:pt x="18" y="39"/>
                      </a:lnTo>
                      <a:lnTo>
                        <a:pt x="16" y="39"/>
                      </a:lnTo>
                      <a:lnTo>
                        <a:pt x="8" y="32"/>
                      </a:lnTo>
                      <a:lnTo>
                        <a:pt x="8" y="31"/>
                      </a:lnTo>
                      <a:lnTo>
                        <a:pt x="10" y="31"/>
                      </a:lnTo>
                      <a:lnTo>
                        <a:pt x="13" y="32"/>
                      </a:lnTo>
                      <a:lnTo>
                        <a:pt x="14" y="31"/>
                      </a:lnTo>
                      <a:lnTo>
                        <a:pt x="14" y="29"/>
                      </a:lnTo>
                      <a:lnTo>
                        <a:pt x="13" y="28"/>
                      </a:lnTo>
                      <a:lnTo>
                        <a:pt x="12" y="24"/>
                      </a:lnTo>
                      <a:lnTo>
                        <a:pt x="11" y="26"/>
                      </a:lnTo>
                      <a:lnTo>
                        <a:pt x="9" y="27"/>
                      </a:lnTo>
                      <a:lnTo>
                        <a:pt x="5" y="27"/>
                      </a:lnTo>
                      <a:lnTo>
                        <a:pt x="6" y="26"/>
                      </a:lnTo>
                      <a:lnTo>
                        <a:pt x="6" y="24"/>
                      </a:lnTo>
                      <a:lnTo>
                        <a:pt x="3" y="23"/>
                      </a:lnTo>
                      <a:lnTo>
                        <a:pt x="2" y="22"/>
                      </a:lnTo>
                      <a:lnTo>
                        <a:pt x="3" y="19"/>
                      </a:lnTo>
                      <a:lnTo>
                        <a:pt x="2" y="19"/>
                      </a:lnTo>
                      <a:lnTo>
                        <a:pt x="0" y="19"/>
                      </a:lnTo>
                      <a:lnTo>
                        <a:pt x="0" y="18"/>
                      </a:lnTo>
                      <a:lnTo>
                        <a:pt x="0" y="15"/>
                      </a:lnTo>
                      <a:lnTo>
                        <a:pt x="1" y="12"/>
                      </a:lnTo>
                      <a:lnTo>
                        <a:pt x="1" y="9"/>
                      </a:lnTo>
                      <a:lnTo>
                        <a:pt x="1" y="5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578" name="Freeform 36">
                  <a:extLst>
                    <a:ext uri="{FF2B5EF4-FFF2-40B4-BE49-F238E27FC236}">
                      <a16:creationId xmlns:a16="http://schemas.microsoft.com/office/drawing/2014/main" id="{37A2FE4B-987E-7434-2356-6E3798B73F24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3631305" y="5690736"/>
                  <a:ext cx="4765" cy="8340"/>
                </a:xfrm>
                <a:custGeom>
                  <a:avLst/>
                  <a:gdLst>
                    <a:gd name="T0" fmla="*/ 3 w 4"/>
                    <a:gd name="T1" fmla="*/ 0 h 7"/>
                    <a:gd name="T2" fmla="*/ 4 w 4"/>
                    <a:gd name="T3" fmla="*/ 1 h 7"/>
                    <a:gd name="T4" fmla="*/ 4 w 4"/>
                    <a:gd name="T5" fmla="*/ 6 h 7"/>
                    <a:gd name="T6" fmla="*/ 1 w 4"/>
                    <a:gd name="T7" fmla="*/ 7 h 7"/>
                    <a:gd name="T8" fmla="*/ 1 w 4"/>
                    <a:gd name="T9" fmla="*/ 7 h 7"/>
                    <a:gd name="T10" fmla="*/ 1 w 4"/>
                    <a:gd name="T11" fmla="*/ 6 h 7"/>
                    <a:gd name="T12" fmla="*/ 1 w 4"/>
                    <a:gd name="T13" fmla="*/ 5 h 7"/>
                    <a:gd name="T14" fmla="*/ 1 w 4"/>
                    <a:gd name="T15" fmla="*/ 4 h 7"/>
                    <a:gd name="T16" fmla="*/ 1 w 4"/>
                    <a:gd name="T17" fmla="*/ 4 h 7"/>
                    <a:gd name="T18" fmla="*/ 0 w 4"/>
                    <a:gd name="T19" fmla="*/ 4 h 7"/>
                    <a:gd name="T20" fmla="*/ 0 w 4"/>
                    <a:gd name="T21" fmla="*/ 3 h 7"/>
                    <a:gd name="T22" fmla="*/ 0 w 4"/>
                    <a:gd name="T23" fmla="*/ 2 h 7"/>
                    <a:gd name="T24" fmla="*/ 3 w 4"/>
                    <a:gd name="T25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4" h="7">
                      <a:moveTo>
                        <a:pt x="3" y="0"/>
                      </a:moveTo>
                      <a:lnTo>
                        <a:pt x="4" y="1"/>
                      </a:lnTo>
                      <a:lnTo>
                        <a:pt x="4" y="6"/>
                      </a:lnTo>
                      <a:lnTo>
                        <a:pt x="1" y="7"/>
                      </a:lnTo>
                      <a:lnTo>
                        <a:pt x="1" y="7"/>
                      </a:lnTo>
                      <a:lnTo>
                        <a:pt x="1" y="6"/>
                      </a:lnTo>
                      <a:lnTo>
                        <a:pt x="1" y="5"/>
                      </a:lnTo>
                      <a:lnTo>
                        <a:pt x="1" y="4"/>
                      </a:lnTo>
                      <a:lnTo>
                        <a:pt x="1" y="4"/>
                      </a:lnTo>
                      <a:lnTo>
                        <a:pt x="0" y="4"/>
                      </a:lnTo>
                      <a:lnTo>
                        <a:pt x="0" y="3"/>
                      </a:lnTo>
                      <a:lnTo>
                        <a:pt x="0" y="2"/>
                      </a:lnTo>
                      <a:lnTo>
                        <a:pt x="3" y="0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579" name="Freeform 37">
                  <a:extLst>
                    <a:ext uri="{FF2B5EF4-FFF2-40B4-BE49-F238E27FC236}">
                      <a16:creationId xmlns:a16="http://schemas.microsoft.com/office/drawing/2014/main" id="{AA63BDAE-21D3-378D-5026-50F9973AF39E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3617008" y="5700266"/>
                  <a:ext cx="29784" cy="20253"/>
                </a:xfrm>
                <a:custGeom>
                  <a:avLst/>
                  <a:gdLst>
                    <a:gd name="T0" fmla="*/ 0 w 25"/>
                    <a:gd name="T1" fmla="*/ 0 h 17"/>
                    <a:gd name="T2" fmla="*/ 1 w 25"/>
                    <a:gd name="T3" fmla="*/ 1 h 17"/>
                    <a:gd name="T4" fmla="*/ 4 w 25"/>
                    <a:gd name="T5" fmla="*/ 4 h 17"/>
                    <a:gd name="T6" fmla="*/ 18 w 25"/>
                    <a:gd name="T7" fmla="*/ 11 h 17"/>
                    <a:gd name="T8" fmla="*/ 18 w 25"/>
                    <a:gd name="T9" fmla="*/ 13 h 17"/>
                    <a:gd name="T10" fmla="*/ 19 w 25"/>
                    <a:gd name="T11" fmla="*/ 13 h 17"/>
                    <a:gd name="T12" fmla="*/ 20 w 25"/>
                    <a:gd name="T13" fmla="*/ 12 h 17"/>
                    <a:gd name="T14" fmla="*/ 21 w 25"/>
                    <a:gd name="T15" fmla="*/ 12 h 17"/>
                    <a:gd name="T16" fmla="*/ 22 w 25"/>
                    <a:gd name="T17" fmla="*/ 14 h 17"/>
                    <a:gd name="T18" fmla="*/ 25 w 25"/>
                    <a:gd name="T19" fmla="*/ 16 h 17"/>
                    <a:gd name="T20" fmla="*/ 25 w 25"/>
                    <a:gd name="T21" fmla="*/ 17 h 17"/>
                    <a:gd name="T22" fmla="*/ 22 w 25"/>
                    <a:gd name="T23" fmla="*/ 17 h 17"/>
                    <a:gd name="T24" fmla="*/ 18 w 25"/>
                    <a:gd name="T25" fmla="*/ 16 h 17"/>
                    <a:gd name="T26" fmla="*/ 17 w 25"/>
                    <a:gd name="T27" fmla="*/ 14 h 17"/>
                    <a:gd name="T28" fmla="*/ 13 w 25"/>
                    <a:gd name="T29" fmla="*/ 10 h 17"/>
                    <a:gd name="T30" fmla="*/ 13 w 25"/>
                    <a:gd name="T31" fmla="*/ 11 h 17"/>
                    <a:gd name="T32" fmla="*/ 13 w 25"/>
                    <a:gd name="T33" fmla="*/ 12 h 17"/>
                    <a:gd name="T34" fmla="*/ 13 w 25"/>
                    <a:gd name="T35" fmla="*/ 12 h 17"/>
                    <a:gd name="T36" fmla="*/ 9 w 25"/>
                    <a:gd name="T37" fmla="*/ 11 h 17"/>
                    <a:gd name="T38" fmla="*/ 3 w 25"/>
                    <a:gd name="T39" fmla="*/ 7 h 17"/>
                    <a:gd name="T40" fmla="*/ 1 w 25"/>
                    <a:gd name="T41" fmla="*/ 5 h 17"/>
                    <a:gd name="T42" fmla="*/ 0 w 25"/>
                    <a:gd name="T43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25" h="17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4" y="4"/>
                      </a:lnTo>
                      <a:lnTo>
                        <a:pt x="18" y="11"/>
                      </a:lnTo>
                      <a:lnTo>
                        <a:pt x="18" y="13"/>
                      </a:lnTo>
                      <a:lnTo>
                        <a:pt x="19" y="13"/>
                      </a:lnTo>
                      <a:lnTo>
                        <a:pt x="20" y="12"/>
                      </a:lnTo>
                      <a:lnTo>
                        <a:pt x="21" y="12"/>
                      </a:lnTo>
                      <a:lnTo>
                        <a:pt x="22" y="14"/>
                      </a:lnTo>
                      <a:lnTo>
                        <a:pt x="25" y="16"/>
                      </a:lnTo>
                      <a:lnTo>
                        <a:pt x="25" y="17"/>
                      </a:lnTo>
                      <a:lnTo>
                        <a:pt x="22" y="17"/>
                      </a:lnTo>
                      <a:lnTo>
                        <a:pt x="18" y="16"/>
                      </a:lnTo>
                      <a:lnTo>
                        <a:pt x="17" y="14"/>
                      </a:lnTo>
                      <a:lnTo>
                        <a:pt x="13" y="10"/>
                      </a:lnTo>
                      <a:lnTo>
                        <a:pt x="13" y="11"/>
                      </a:lnTo>
                      <a:lnTo>
                        <a:pt x="13" y="12"/>
                      </a:lnTo>
                      <a:lnTo>
                        <a:pt x="13" y="12"/>
                      </a:lnTo>
                      <a:lnTo>
                        <a:pt x="9" y="11"/>
                      </a:lnTo>
                      <a:lnTo>
                        <a:pt x="3" y="7"/>
                      </a:lnTo>
                      <a:lnTo>
                        <a:pt x="1" y="5"/>
                      </a:lnTo>
                      <a:lnTo>
                        <a:pt x="0" y="0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580" name="Freeform 38">
                  <a:extLst>
                    <a:ext uri="{FF2B5EF4-FFF2-40B4-BE49-F238E27FC236}">
                      <a16:creationId xmlns:a16="http://schemas.microsoft.com/office/drawing/2014/main" id="{48F9FAE4-991F-50F3-06E3-8D92F72A6774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3615817" y="5669290"/>
                  <a:ext cx="2383" cy="11914"/>
                </a:xfrm>
                <a:custGeom>
                  <a:avLst/>
                  <a:gdLst>
                    <a:gd name="T0" fmla="*/ 2 w 2"/>
                    <a:gd name="T1" fmla="*/ 0 h 10"/>
                    <a:gd name="T2" fmla="*/ 2 w 2"/>
                    <a:gd name="T3" fmla="*/ 1 h 10"/>
                    <a:gd name="T4" fmla="*/ 2 w 2"/>
                    <a:gd name="T5" fmla="*/ 7 h 10"/>
                    <a:gd name="T6" fmla="*/ 2 w 2"/>
                    <a:gd name="T7" fmla="*/ 9 h 10"/>
                    <a:gd name="T8" fmla="*/ 0 w 2"/>
                    <a:gd name="T9" fmla="*/ 10 h 10"/>
                    <a:gd name="T10" fmla="*/ 0 w 2"/>
                    <a:gd name="T11" fmla="*/ 9 h 10"/>
                    <a:gd name="T12" fmla="*/ 0 w 2"/>
                    <a:gd name="T13" fmla="*/ 6 h 10"/>
                    <a:gd name="T14" fmla="*/ 0 w 2"/>
                    <a:gd name="T15" fmla="*/ 5 h 10"/>
                    <a:gd name="T16" fmla="*/ 1 w 2"/>
                    <a:gd name="T17" fmla="*/ 3 h 10"/>
                    <a:gd name="T18" fmla="*/ 1 w 2"/>
                    <a:gd name="T19" fmla="*/ 1 h 10"/>
                    <a:gd name="T20" fmla="*/ 1 w 2"/>
                    <a:gd name="T21" fmla="*/ 0 h 10"/>
                    <a:gd name="T22" fmla="*/ 1 w 2"/>
                    <a:gd name="T23" fmla="*/ 0 h 10"/>
                    <a:gd name="T24" fmla="*/ 2 w 2"/>
                    <a:gd name="T25" fmla="*/ 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2" h="10">
                      <a:moveTo>
                        <a:pt x="2" y="0"/>
                      </a:moveTo>
                      <a:lnTo>
                        <a:pt x="2" y="1"/>
                      </a:lnTo>
                      <a:lnTo>
                        <a:pt x="2" y="7"/>
                      </a:lnTo>
                      <a:lnTo>
                        <a:pt x="2" y="9"/>
                      </a:lnTo>
                      <a:lnTo>
                        <a:pt x="0" y="10"/>
                      </a:lnTo>
                      <a:lnTo>
                        <a:pt x="0" y="9"/>
                      </a:lnTo>
                      <a:lnTo>
                        <a:pt x="0" y="6"/>
                      </a:lnTo>
                      <a:lnTo>
                        <a:pt x="0" y="5"/>
                      </a:lnTo>
                      <a:lnTo>
                        <a:pt x="1" y="3"/>
                      </a:lnTo>
                      <a:lnTo>
                        <a:pt x="1" y="1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2" y="0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581" name="Freeform 39">
                  <a:extLst>
                    <a:ext uri="{FF2B5EF4-FFF2-40B4-BE49-F238E27FC236}">
                      <a16:creationId xmlns:a16="http://schemas.microsoft.com/office/drawing/2014/main" id="{7D77AC1B-89A1-FCB3-5BB9-47F421C69D6F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3636071" y="5720520"/>
                  <a:ext cx="27402" cy="25019"/>
                </a:xfrm>
                <a:custGeom>
                  <a:avLst/>
                  <a:gdLst>
                    <a:gd name="T0" fmla="*/ 1 w 23"/>
                    <a:gd name="T1" fmla="*/ 0 h 21"/>
                    <a:gd name="T2" fmla="*/ 2 w 23"/>
                    <a:gd name="T3" fmla="*/ 0 h 21"/>
                    <a:gd name="T4" fmla="*/ 4 w 23"/>
                    <a:gd name="T5" fmla="*/ 0 h 21"/>
                    <a:gd name="T6" fmla="*/ 4 w 23"/>
                    <a:gd name="T7" fmla="*/ 2 h 21"/>
                    <a:gd name="T8" fmla="*/ 7 w 23"/>
                    <a:gd name="T9" fmla="*/ 3 h 21"/>
                    <a:gd name="T10" fmla="*/ 8 w 23"/>
                    <a:gd name="T11" fmla="*/ 4 h 21"/>
                    <a:gd name="T12" fmla="*/ 9 w 23"/>
                    <a:gd name="T13" fmla="*/ 4 h 21"/>
                    <a:gd name="T14" fmla="*/ 9 w 23"/>
                    <a:gd name="T15" fmla="*/ 1 h 21"/>
                    <a:gd name="T16" fmla="*/ 10 w 23"/>
                    <a:gd name="T17" fmla="*/ 1 h 21"/>
                    <a:gd name="T18" fmla="*/ 11 w 23"/>
                    <a:gd name="T19" fmla="*/ 1 h 21"/>
                    <a:gd name="T20" fmla="*/ 13 w 23"/>
                    <a:gd name="T21" fmla="*/ 4 h 21"/>
                    <a:gd name="T22" fmla="*/ 13 w 23"/>
                    <a:gd name="T23" fmla="*/ 3 h 21"/>
                    <a:gd name="T24" fmla="*/ 15 w 23"/>
                    <a:gd name="T25" fmla="*/ 7 h 21"/>
                    <a:gd name="T26" fmla="*/ 17 w 23"/>
                    <a:gd name="T27" fmla="*/ 5 h 21"/>
                    <a:gd name="T28" fmla="*/ 19 w 23"/>
                    <a:gd name="T29" fmla="*/ 6 h 21"/>
                    <a:gd name="T30" fmla="*/ 19 w 23"/>
                    <a:gd name="T31" fmla="*/ 7 h 21"/>
                    <a:gd name="T32" fmla="*/ 19 w 23"/>
                    <a:gd name="T33" fmla="*/ 8 h 21"/>
                    <a:gd name="T34" fmla="*/ 23 w 23"/>
                    <a:gd name="T35" fmla="*/ 10 h 21"/>
                    <a:gd name="T36" fmla="*/ 23 w 23"/>
                    <a:gd name="T37" fmla="*/ 11 h 21"/>
                    <a:gd name="T38" fmla="*/ 23 w 23"/>
                    <a:gd name="T39" fmla="*/ 12 h 21"/>
                    <a:gd name="T40" fmla="*/ 21 w 23"/>
                    <a:gd name="T41" fmla="*/ 13 h 21"/>
                    <a:gd name="T42" fmla="*/ 21 w 23"/>
                    <a:gd name="T43" fmla="*/ 17 h 21"/>
                    <a:gd name="T44" fmla="*/ 19 w 23"/>
                    <a:gd name="T45" fmla="*/ 18 h 21"/>
                    <a:gd name="T46" fmla="*/ 18 w 23"/>
                    <a:gd name="T47" fmla="*/ 18 h 21"/>
                    <a:gd name="T48" fmla="*/ 17 w 23"/>
                    <a:gd name="T49" fmla="*/ 17 h 21"/>
                    <a:gd name="T50" fmla="*/ 17 w 23"/>
                    <a:gd name="T51" fmla="*/ 18 h 21"/>
                    <a:gd name="T52" fmla="*/ 17 w 23"/>
                    <a:gd name="T53" fmla="*/ 20 h 21"/>
                    <a:gd name="T54" fmla="*/ 16 w 23"/>
                    <a:gd name="T55" fmla="*/ 21 h 21"/>
                    <a:gd name="T56" fmla="*/ 14 w 23"/>
                    <a:gd name="T57" fmla="*/ 20 h 21"/>
                    <a:gd name="T58" fmla="*/ 12 w 23"/>
                    <a:gd name="T59" fmla="*/ 20 h 21"/>
                    <a:gd name="T60" fmla="*/ 11 w 23"/>
                    <a:gd name="T61" fmla="*/ 19 h 21"/>
                    <a:gd name="T62" fmla="*/ 14 w 23"/>
                    <a:gd name="T63" fmla="*/ 18 h 21"/>
                    <a:gd name="T64" fmla="*/ 10 w 23"/>
                    <a:gd name="T65" fmla="*/ 17 h 21"/>
                    <a:gd name="T66" fmla="*/ 7 w 23"/>
                    <a:gd name="T67" fmla="*/ 17 h 21"/>
                    <a:gd name="T68" fmla="*/ 6 w 23"/>
                    <a:gd name="T69" fmla="*/ 16 h 21"/>
                    <a:gd name="T70" fmla="*/ 6 w 23"/>
                    <a:gd name="T71" fmla="*/ 13 h 21"/>
                    <a:gd name="T72" fmla="*/ 6 w 23"/>
                    <a:gd name="T73" fmla="*/ 11 h 21"/>
                    <a:gd name="T74" fmla="*/ 4 w 23"/>
                    <a:gd name="T75" fmla="*/ 10 h 21"/>
                    <a:gd name="T76" fmla="*/ 2 w 23"/>
                    <a:gd name="T77" fmla="*/ 5 h 21"/>
                    <a:gd name="T78" fmla="*/ 0 w 23"/>
                    <a:gd name="T79" fmla="*/ 2 h 21"/>
                    <a:gd name="T80" fmla="*/ 0 w 23"/>
                    <a:gd name="T81" fmla="*/ 1 h 21"/>
                    <a:gd name="T82" fmla="*/ 1 w 23"/>
                    <a:gd name="T83" fmla="*/ 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23" h="21">
                      <a:moveTo>
                        <a:pt x="1" y="0"/>
                      </a:moveTo>
                      <a:lnTo>
                        <a:pt x="2" y="0"/>
                      </a:lnTo>
                      <a:lnTo>
                        <a:pt x="4" y="0"/>
                      </a:lnTo>
                      <a:lnTo>
                        <a:pt x="4" y="2"/>
                      </a:lnTo>
                      <a:lnTo>
                        <a:pt x="7" y="3"/>
                      </a:lnTo>
                      <a:lnTo>
                        <a:pt x="8" y="4"/>
                      </a:lnTo>
                      <a:lnTo>
                        <a:pt x="9" y="4"/>
                      </a:lnTo>
                      <a:lnTo>
                        <a:pt x="9" y="1"/>
                      </a:lnTo>
                      <a:lnTo>
                        <a:pt x="10" y="1"/>
                      </a:lnTo>
                      <a:lnTo>
                        <a:pt x="11" y="1"/>
                      </a:lnTo>
                      <a:lnTo>
                        <a:pt x="13" y="4"/>
                      </a:lnTo>
                      <a:lnTo>
                        <a:pt x="13" y="3"/>
                      </a:lnTo>
                      <a:lnTo>
                        <a:pt x="15" y="7"/>
                      </a:lnTo>
                      <a:lnTo>
                        <a:pt x="17" y="5"/>
                      </a:lnTo>
                      <a:lnTo>
                        <a:pt x="19" y="6"/>
                      </a:lnTo>
                      <a:lnTo>
                        <a:pt x="19" y="7"/>
                      </a:lnTo>
                      <a:lnTo>
                        <a:pt x="19" y="8"/>
                      </a:lnTo>
                      <a:lnTo>
                        <a:pt x="23" y="10"/>
                      </a:lnTo>
                      <a:lnTo>
                        <a:pt x="23" y="11"/>
                      </a:lnTo>
                      <a:lnTo>
                        <a:pt x="23" y="12"/>
                      </a:lnTo>
                      <a:lnTo>
                        <a:pt x="21" y="13"/>
                      </a:lnTo>
                      <a:lnTo>
                        <a:pt x="21" y="17"/>
                      </a:lnTo>
                      <a:lnTo>
                        <a:pt x="19" y="18"/>
                      </a:lnTo>
                      <a:lnTo>
                        <a:pt x="18" y="18"/>
                      </a:lnTo>
                      <a:lnTo>
                        <a:pt x="17" y="17"/>
                      </a:lnTo>
                      <a:lnTo>
                        <a:pt x="17" y="18"/>
                      </a:lnTo>
                      <a:lnTo>
                        <a:pt x="17" y="20"/>
                      </a:lnTo>
                      <a:lnTo>
                        <a:pt x="16" y="21"/>
                      </a:lnTo>
                      <a:lnTo>
                        <a:pt x="14" y="20"/>
                      </a:lnTo>
                      <a:lnTo>
                        <a:pt x="12" y="20"/>
                      </a:lnTo>
                      <a:lnTo>
                        <a:pt x="11" y="19"/>
                      </a:lnTo>
                      <a:lnTo>
                        <a:pt x="14" y="18"/>
                      </a:lnTo>
                      <a:lnTo>
                        <a:pt x="10" y="17"/>
                      </a:lnTo>
                      <a:lnTo>
                        <a:pt x="7" y="17"/>
                      </a:lnTo>
                      <a:lnTo>
                        <a:pt x="6" y="16"/>
                      </a:lnTo>
                      <a:lnTo>
                        <a:pt x="6" y="13"/>
                      </a:lnTo>
                      <a:lnTo>
                        <a:pt x="6" y="11"/>
                      </a:lnTo>
                      <a:lnTo>
                        <a:pt x="4" y="10"/>
                      </a:lnTo>
                      <a:lnTo>
                        <a:pt x="2" y="5"/>
                      </a:lnTo>
                      <a:lnTo>
                        <a:pt x="0" y="2"/>
                      </a:lnTo>
                      <a:lnTo>
                        <a:pt x="0" y="1"/>
                      </a:lnTo>
                      <a:lnTo>
                        <a:pt x="1" y="0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582" name="Freeform 40">
                  <a:extLst>
                    <a:ext uri="{FF2B5EF4-FFF2-40B4-BE49-F238E27FC236}">
                      <a16:creationId xmlns:a16="http://schemas.microsoft.com/office/drawing/2014/main" id="{8759B794-A17D-FF47-1388-2026B9A3C519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3663473" y="5736008"/>
                  <a:ext cx="22637" cy="15488"/>
                </a:xfrm>
                <a:custGeom>
                  <a:avLst/>
                  <a:gdLst>
                    <a:gd name="T0" fmla="*/ 5 w 19"/>
                    <a:gd name="T1" fmla="*/ 0 h 13"/>
                    <a:gd name="T2" fmla="*/ 5 w 19"/>
                    <a:gd name="T3" fmla="*/ 0 h 13"/>
                    <a:gd name="T4" fmla="*/ 7 w 19"/>
                    <a:gd name="T5" fmla="*/ 1 h 13"/>
                    <a:gd name="T6" fmla="*/ 8 w 19"/>
                    <a:gd name="T7" fmla="*/ 1 h 13"/>
                    <a:gd name="T8" fmla="*/ 8 w 19"/>
                    <a:gd name="T9" fmla="*/ 3 h 13"/>
                    <a:gd name="T10" fmla="*/ 8 w 19"/>
                    <a:gd name="T11" fmla="*/ 4 h 13"/>
                    <a:gd name="T12" fmla="*/ 8 w 19"/>
                    <a:gd name="T13" fmla="*/ 5 h 13"/>
                    <a:gd name="T14" fmla="*/ 9 w 19"/>
                    <a:gd name="T15" fmla="*/ 6 h 13"/>
                    <a:gd name="T16" fmla="*/ 9 w 19"/>
                    <a:gd name="T17" fmla="*/ 4 h 13"/>
                    <a:gd name="T18" fmla="*/ 11 w 19"/>
                    <a:gd name="T19" fmla="*/ 3 h 13"/>
                    <a:gd name="T20" fmla="*/ 12 w 19"/>
                    <a:gd name="T21" fmla="*/ 3 h 13"/>
                    <a:gd name="T22" fmla="*/ 13 w 19"/>
                    <a:gd name="T23" fmla="*/ 4 h 13"/>
                    <a:gd name="T24" fmla="*/ 14 w 19"/>
                    <a:gd name="T25" fmla="*/ 4 h 13"/>
                    <a:gd name="T26" fmla="*/ 16 w 19"/>
                    <a:gd name="T27" fmla="*/ 9 h 13"/>
                    <a:gd name="T28" fmla="*/ 17 w 19"/>
                    <a:gd name="T29" fmla="*/ 8 h 13"/>
                    <a:gd name="T30" fmla="*/ 18 w 19"/>
                    <a:gd name="T31" fmla="*/ 8 h 13"/>
                    <a:gd name="T32" fmla="*/ 19 w 19"/>
                    <a:gd name="T33" fmla="*/ 9 h 13"/>
                    <a:gd name="T34" fmla="*/ 19 w 19"/>
                    <a:gd name="T35" fmla="*/ 11 h 13"/>
                    <a:gd name="T36" fmla="*/ 18 w 19"/>
                    <a:gd name="T37" fmla="*/ 13 h 13"/>
                    <a:gd name="T38" fmla="*/ 16 w 19"/>
                    <a:gd name="T39" fmla="*/ 13 h 13"/>
                    <a:gd name="T40" fmla="*/ 14 w 19"/>
                    <a:gd name="T41" fmla="*/ 11 h 13"/>
                    <a:gd name="T42" fmla="*/ 9 w 19"/>
                    <a:gd name="T43" fmla="*/ 9 h 13"/>
                    <a:gd name="T44" fmla="*/ 8 w 19"/>
                    <a:gd name="T45" fmla="*/ 11 h 13"/>
                    <a:gd name="T46" fmla="*/ 8 w 19"/>
                    <a:gd name="T47" fmla="*/ 12 h 13"/>
                    <a:gd name="T48" fmla="*/ 8 w 19"/>
                    <a:gd name="T49" fmla="*/ 12 h 13"/>
                    <a:gd name="T50" fmla="*/ 5 w 19"/>
                    <a:gd name="T51" fmla="*/ 11 h 13"/>
                    <a:gd name="T52" fmla="*/ 5 w 19"/>
                    <a:gd name="T53" fmla="*/ 10 h 13"/>
                    <a:gd name="T54" fmla="*/ 3 w 19"/>
                    <a:gd name="T55" fmla="*/ 9 h 13"/>
                    <a:gd name="T56" fmla="*/ 2 w 19"/>
                    <a:gd name="T57" fmla="*/ 8 h 13"/>
                    <a:gd name="T58" fmla="*/ 1 w 19"/>
                    <a:gd name="T59" fmla="*/ 7 h 13"/>
                    <a:gd name="T60" fmla="*/ 0 w 19"/>
                    <a:gd name="T61" fmla="*/ 2 h 13"/>
                    <a:gd name="T62" fmla="*/ 2 w 19"/>
                    <a:gd name="T63" fmla="*/ 2 h 13"/>
                    <a:gd name="T64" fmla="*/ 3 w 19"/>
                    <a:gd name="T65" fmla="*/ 1 h 13"/>
                    <a:gd name="T66" fmla="*/ 4 w 19"/>
                    <a:gd name="T67" fmla="*/ 0 h 13"/>
                    <a:gd name="T68" fmla="*/ 5 w 19"/>
                    <a:gd name="T69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19" h="13">
                      <a:moveTo>
                        <a:pt x="5" y="0"/>
                      </a:moveTo>
                      <a:lnTo>
                        <a:pt x="5" y="0"/>
                      </a:lnTo>
                      <a:lnTo>
                        <a:pt x="7" y="1"/>
                      </a:lnTo>
                      <a:lnTo>
                        <a:pt x="8" y="1"/>
                      </a:lnTo>
                      <a:lnTo>
                        <a:pt x="8" y="3"/>
                      </a:lnTo>
                      <a:lnTo>
                        <a:pt x="8" y="4"/>
                      </a:lnTo>
                      <a:lnTo>
                        <a:pt x="8" y="5"/>
                      </a:lnTo>
                      <a:lnTo>
                        <a:pt x="9" y="6"/>
                      </a:lnTo>
                      <a:lnTo>
                        <a:pt x="9" y="4"/>
                      </a:lnTo>
                      <a:lnTo>
                        <a:pt x="11" y="3"/>
                      </a:lnTo>
                      <a:lnTo>
                        <a:pt x="12" y="3"/>
                      </a:lnTo>
                      <a:lnTo>
                        <a:pt x="13" y="4"/>
                      </a:lnTo>
                      <a:lnTo>
                        <a:pt x="14" y="4"/>
                      </a:lnTo>
                      <a:lnTo>
                        <a:pt x="16" y="9"/>
                      </a:lnTo>
                      <a:lnTo>
                        <a:pt x="17" y="8"/>
                      </a:lnTo>
                      <a:lnTo>
                        <a:pt x="18" y="8"/>
                      </a:lnTo>
                      <a:lnTo>
                        <a:pt x="19" y="9"/>
                      </a:lnTo>
                      <a:lnTo>
                        <a:pt x="19" y="11"/>
                      </a:lnTo>
                      <a:lnTo>
                        <a:pt x="18" y="13"/>
                      </a:lnTo>
                      <a:lnTo>
                        <a:pt x="16" y="13"/>
                      </a:lnTo>
                      <a:lnTo>
                        <a:pt x="14" y="11"/>
                      </a:lnTo>
                      <a:lnTo>
                        <a:pt x="9" y="9"/>
                      </a:lnTo>
                      <a:lnTo>
                        <a:pt x="8" y="11"/>
                      </a:lnTo>
                      <a:lnTo>
                        <a:pt x="8" y="12"/>
                      </a:lnTo>
                      <a:lnTo>
                        <a:pt x="8" y="12"/>
                      </a:lnTo>
                      <a:lnTo>
                        <a:pt x="5" y="11"/>
                      </a:lnTo>
                      <a:lnTo>
                        <a:pt x="5" y="10"/>
                      </a:lnTo>
                      <a:lnTo>
                        <a:pt x="3" y="9"/>
                      </a:lnTo>
                      <a:lnTo>
                        <a:pt x="2" y="8"/>
                      </a:lnTo>
                      <a:lnTo>
                        <a:pt x="1" y="7"/>
                      </a:lnTo>
                      <a:lnTo>
                        <a:pt x="0" y="2"/>
                      </a:lnTo>
                      <a:lnTo>
                        <a:pt x="2" y="2"/>
                      </a:lnTo>
                      <a:lnTo>
                        <a:pt x="3" y="1"/>
                      </a:lnTo>
                      <a:lnTo>
                        <a:pt x="4" y="0"/>
                      </a:lnTo>
                      <a:lnTo>
                        <a:pt x="5" y="0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583" name="Freeform 41">
                  <a:extLst>
                    <a:ext uri="{FF2B5EF4-FFF2-40B4-BE49-F238E27FC236}">
                      <a16:creationId xmlns:a16="http://schemas.microsoft.com/office/drawing/2014/main" id="{CCB40C0E-F769-AD67-2756-824BB0E0A958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3689684" y="5726477"/>
                  <a:ext cx="9531" cy="22637"/>
                </a:xfrm>
                <a:custGeom>
                  <a:avLst/>
                  <a:gdLst>
                    <a:gd name="T0" fmla="*/ 4 w 8"/>
                    <a:gd name="T1" fmla="*/ 0 h 19"/>
                    <a:gd name="T2" fmla="*/ 5 w 8"/>
                    <a:gd name="T3" fmla="*/ 1 h 19"/>
                    <a:gd name="T4" fmla="*/ 5 w 8"/>
                    <a:gd name="T5" fmla="*/ 5 h 19"/>
                    <a:gd name="T6" fmla="*/ 6 w 8"/>
                    <a:gd name="T7" fmla="*/ 9 h 19"/>
                    <a:gd name="T8" fmla="*/ 7 w 8"/>
                    <a:gd name="T9" fmla="*/ 13 h 19"/>
                    <a:gd name="T10" fmla="*/ 7 w 8"/>
                    <a:gd name="T11" fmla="*/ 14 h 19"/>
                    <a:gd name="T12" fmla="*/ 6 w 8"/>
                    <a:gd name="T13" fmla="*/ 14 h 19"/>
                    <a:gd name="T14" fmla="*/ 4 w 8"/>
                    <a:gd name="T15" fmla="*/ 12 h 19"/>
                    <a:gd name="T16" fmla="*/ 3 w 8"/>
                    <a:gd name="T17" fmla="*/ 11 h 19"/>
                    <a:gd name="T18" fmla="*/ 3 w 8"/>
                    <a:gd name="T19" fmla="*/ 14 h 19"/>
                    <a:gd name="T20" fmla="*/ 4 w 8"/>
                    <a:gd name="T21" fmla="*/ 16 h 19"/>
                    <a:gd name="T22" fmla="*/ 5 w 8"/>
                    <a:gd name="T23" fmla="*/ 17 h 19"/>
                    <a:gd name="T24" fmla="*/ 7 w 8"/>
                    <a:gd name="T25" fmla="*/ 17 h 19"/>
                    <a:gd name="T26" fmla="*/ 8 w 8"/>
                    <a:gd name="T27" fmla="*/ 19 h 19"/>
                    <a:gd name="T28" fmla="*/ 5 w 8"/>
                    <a:gd name="T29" fmla="*/ 19 h 19"/>
                    <a:gd name="T30" fmla="*/ 4 w 8"/>
                    <a:gd name="T31" fmla="*/ 18 h 19"/>
                    <a:gd name="T32" fmla="*/ 1 w 8"/>
                    <a:gd name="T33" fmla="*/ 15 h 19"/>
                    <a:gd name="T34" fmla="*/ 0 w 8"/>
                    <a:gd name="T35" fmla="*/ 13 h 19"/>
                    <a:gd name="T36" fmla="*/ 0 w 8"/>
                    <a:gd name="T37" fmla="*/ 11 h 19"/>
                    <a:gd name="T38" fmla="*/ 0 w 8"/>
                    <a:gd name="T39" fmla="*/ 9 h 19"/>
                    <a:gd name="T40" fmla="*/ 0 w 8"/>
                    <a:gd name="T41" fmla="*/ 8 h 19"/>
                    <a:gd name="T42" fmla="*/ 3 w 8"/>
                    <a:gd name="T43" fmla="*/ 8 h 19"/>
                    <a:gd name="T44" fmla="*/ 3 w 8"/>
                    <a:gd name="T45" fmla="*/ 7 h 19"/>
                    <a:gd name="T46" fmla="*/ 3 w 8"/>
                    <a:gd name="T47" fmla="*/ 5 h 19"/>
                    <a:gd name="T48" fmla="*/ 2 w 8"/>
                    <a:gd name="T49" fmla="*/ 4 h 19"/>
                    <a:gd name="T50" fmla="*/ 4 w 8"/>
                    <a:gd name="T51" fmla="*/ 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8" h="19">
                      <a:moveTo>
                        <a:pt x="4" y="0"/>
                      </a:moveTo>
                      <a:lnTo>
                        <a:pt x="5" y="1"/>
                      </a:lnTo>
                      <a:lnTo>
                        <a:pt x="5" y="5"/>
                      </a:lnTo>
                      <a:lnTo>
                        <a:pt x="6" y="9"/>
                      </a:lnTo>
                      <a:lnTo>
                        <a:pt x="7" y="13"/>
                      </a:lnTo>
                      <a:lnTo>
                        <a:pt x="7" y="14"/>
                      </a:lnTo>
                      <a:lnTo>
                        <a:pt x="6" y="14"/>
                      </a:lnTo>
                      <a:lnTo>
                        <a:pt x="4" y="12"/>
                      </a:lnTo>
                      <a:lnTo>
                        <a:pt x="3" y="11"/>
                      </a:lnTo>
                      <a:lnTo>
                        <a:pt x="3" y="14"/>
                      </a:lnTo>
                      <a:lnTo>
                        <a:pt x="4" y="16"/>
                      </a:lnTo>
                      <a:lnTo>
                        <a:pt x="5" y="17"/>
                      </a:lnTo>
                      <a:lnTo>
                        <a:pt x="7" y="17"/>
                      </a:lnTo>
                      <a:lnTo>
                        <a:pt x="8" y="19"/>
                      </a:lnTo>
                      <a:lnTo>
                        <a:pt x="5" y="19"/>
                      </a:lnTo>
                      <a:lnTo>
                        <a:pt x="4" y="18"/>
                      </a:lnTo>
                      <a:lnTo>
                        <a:pt x="1" y="15"/>
                      </a:lnTo>
                      <a:lnTo>
                        <a:pt x="0" y="13"/>
                      </a:lnTo>
                      <a:lnTo>
                        <a:pt x="0" y="11"/>
                      </a:lnTo>
                      <a:lnTo>
                        <a:pt x="0" y="9"/>
                      </a:lnTo>
                      <a:lnTo>
                        <a:pt x="0" y="8"/>
                      </a:lnTo>
                      <a:lnTo>
                        <a:pt x="3" y="8"/>
                      </a:lnTo>
                      <a:lnTo>
                        <a:pt x="3" y="7"/>
                      </a:lnTo>
                      <a:lnTo>
                        <a:pt x="3" y="5"/>
                      </a:lnTo>
                      <a:lnTo>
                        <a:pt x="2" y="4"/>
                      </a:lnTo>
                      <a:lnTo>
                        <a:pt x="4" y="0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584" name="Freeform 42">
                  <a:extLst>
                    <a:ext uri="{FF2B5EF4-FFF2-40B4-BE49-F238E27FC236}">
                      <a16:creationId xmlns:a16="http://schemas.microsoft.com/office/drawing/2014/main" id="{CD0D29AF-F0A7-38D1-AF1B-1303BEEA11E6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3686109" y="5771750"/>
                  <a:ext cx="4765" cy="5956"/>
                </a:xfrm>
                <a:custGeom>
                  <a:avLst/>
                  <a:gdLst>
                    <a:gd name="T0" fmla="*/ 0 w 4"/>
                    <a:gd name="T1" fmla="*/ 4 h 5"/>
                    <a:gd name="T2" fmla="*/ 0 w 4"/>
                    <a:gd name="T3" fmla="*/ 3 h 5"/>
                    <a:gd name="T4" fmla="*/ 1 w 4"/>
                    <a:gd name="T5" fmla="*/ 1 h 5"/>
                    <a:gd name="T6" fmla="*/ 1 w 4"/>
                    <a:gd name="T7" fmla="*/ 1 h 5"/>
                    <a:gd name="T8" fmla="*/ 3 w 4"/>
                    <a:gd name="T9" fmla="*/ 0 h 5"/>
                    <a:gd name="T10" fmla="*/ 4 w 4"/>
                    <a:gd name="T11" fmla="*/ 3 h 5"/>
                    <a:gd name="T12" fmla="*/ 4 w 4"/>
                    <a:gd name="T13" fmla="*/ 4 h 5"/>
                    <a:gd name="T14" fmla="*/ 4 w 4"/>
                    <a:gd name="T15" fmla="*/ 5 h 5"/>
                    <a:gd name="T16" fmla="*/ 3 w 4"/>
                    <a:gd name="T17" fmla="*/ 5 h 5"/>
                    <a:gd name="T18" fmla="*/ 0 w 4"/>
                    <a:gd name="T19" fmla="*/ 4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4" h="5">
                      <a:moveTo>
                        <a:pt x="0" y="4"/>
                      </a:moveTo>
                      <a:lnTo>
                        <a:pt x="0" y="3"/>
                      </a:ln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3" y="0"/>
                      </a:lnTo>
                      <a:lnTo>
                        <a:pt x="4" y="3"/>
                      </a:lnTo>
                      <a:lnTo>
                        <a:pt x="4" y="4"/>
                      </a:lnTo>
                      <a:lnTo>
                        <a:pt x="4" y="5"/>
                      </a:lnTo>
                      <a:lnTo>
                        <a:pt x="3" y="5"/>
                      </a:lnTo>
                      <a:lnTo>
                        <a:pt x="0" y="4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585" name="Freeform 43">
                  <a:extLst>
                    <a:ext uri="{FF2B5EF4-FFF2-40B4-BE49-F238E27FC236}">
                      <a16:creationId xmlns:a16="http://schemas.microsoft.com/office/drawing/2014/main" id="{AE36C2A7-9276-4611-564E-1A33B54BFD8B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3693257" y="5776515"/>
                  <a:ext cx="5956" cy="4765"/>
                </a:xfrm>
                <a:custGeom>
                  <a:avLst/>
                  <a:gdLst>
                    <a:gd name="T0" fmla="*/ 4 w 5"/>
                    <a:gd name="T1" fmla="*/ 4 h 4"/>
                    <a:gd name="T2" fmla="*/ 3 w 5"/>
                    <a:gd name="T3" fmla="*/ 4 h 4"/>
                    <a:gd name="T4" fmla="*/ 1 w 5"/>
                    <a:gd name="T5" fmla="*/ 3 h 4"/>
                    <a:gd name="T6" fmla="*/ 0 w 5"/>
                    <a:gd name="T7" fmla="*/ 1 h 4"/>
                    <a:gd name="T8" fmla="*/ 0 w 5"/>
                    <a:gd name="T9" fmla="*/ 0 h 4"/>
                    <a:gd name="T10" fmla="*/ 1 w 5"/>
                    <a:gd name="T11" fmla="*/ 0 h 4"/>
                    <a:gd name="T12" fmla="*/ 3 w 5"/>
                    <a:gd name="T13" fmla="*/ 1 h 4"/>
                    <a:gd name="T14" fmla="*/ 4 w 5"/>
                    <a:gd name="T15" fmla="*/ 1 h 4"/>
                    <a:gd name="T16" fmla="*/ 5 w 5"/>
                    <a:gd name="T17" fmla="*/ 2 h 4"/>
                    <a:gd name="T18" fmla="*/ 4 w 5"/>
                    <a:gd name="T19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5" h="4">
                      <a:moveTo>
                        <a:pt x="4" y="4"/>
                      </a:moveTo>
                      <a:lnTo>
                        <a:pt x="3" y="4"/>
                      </a:lnTo>
                      <a:lnTo>
                        <a:pt x="1" y="3"/>
                      </a:ln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3" y="1"/>
                      </a:lnTo>
                      <a:lnTo>
                        <a:pt x="4" y="1"/>
                      </a:lnTo>
                      <a:lnTo>
                        <a:pt x="5" y="2"/>
                      </a:lnTo>
                      <a:lnTo>
                        <a:pt x="4" y="4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586" name="Freeform 44">
                  <a:extLst>
                    <a:ext uri="{FF2B5EF4-FFF2-40B4-BE49-F238E27FC236}">
                      <a16:creationId xmlns:a16="http://schemas.microsoft.com/office/drawing/2014/main" id="{73E6B767-5312-60DF-AAD3-EAD6E61FE5C8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3708745" y="5769366"/>
                  <a:ext cx="11914" cy="5956"/>
                </a:xfrm>
                <a:custGeom>
                  <a:avLst/>
                  <a:gdLst>
                    <a:gd name="T0" fmla="*/ 10 w 10"/>
                    <a:gd name="T1" fmla="*/ 2 h 5"/>
                    <a:gd name="T2" fmla="*/ 10 w 10"/>
                    <a:gd name="T3" fmla="*/ 3 h 5"/>
                    <a:gd name="T4" fmla="*/ 5 w 10"/>
                    <a:gd name="T5" fmla="*/ 5 h 5"/>
                    <a:gd name="T6" fmla="*/ 1 w 10"/>
                    <a:gd name="T7" fmla="*/ 5 h 5"/>
                    <a:gd name="T8" fmla="*/ 0 w 10"/>
                    <a:gd name="T9" fmla="*/ 5 h 5"/>
                    <a:gd name="T10" fmla="*/ 0 w 10"/>
                    <a:gd name="T11" fmla="*/ 3 h 5"/>
                    <a:gd name="T12" fmla="*/ 0 w 10"/>
                    <a:gd name="T13" fmla="*/ 1 h 5"/>
                    <a:gd name="T14" fmla="*/ 1 w 10"/>
                    <a:gd name="T15" fmla="*/ 0 h 5"/>
                    <a:gd name="T16" fmla="*/ 1 w 10"/>
                    <a:gd name="T17" fmla="*/ 1 h 5"/>
                    <a:gd name="T18" fmla="*/ 5 w 10"/>
                    <a:gd name="T19" fmla="*/ 0 h 5"/>
                    <a:gd name="T20" fmla="*/ 10 w 10"/>
                    <a:gd name="T21" fmla="*/ 2 h 5"/>
                    <a:gd name="T22" fmla="*/ 10 w 10"/>
                    <a:gd name="T23" fmla="*/ 2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0" h="5">
                      <a:moveTo>
                        <a:pt x="10" y="2"/>
                      </a:moveTo>
                      <a:lnTo>
                        <a:pt x="10" y="3"/>
                      </a:lnTo>
                      <a:lnTo>
                        <a:pt x="5" y="5"/>
                      </a:lnTo>
                      <a:lnTo>
                        <a:pt x="1" y="5"/>
                      </a:lnTo>
                      <a:lnTo>
                        <a:pt x="0" y="5"/>
                      </a:lnTo>
                      <a:lnTo>
                        <a:pt x="0" y="3"/>
                      </a:lnTo>
                      <a:lnTo>
                        <a:pt x="0" y="1"/>
                      </a:lnTo>
                      <a:lnTo>
                        <a:pt x="1" y="0"/>
                      </a:lnTo>
                      <a:lnTo>
                        <a:pt x="1" y="1"/>
                      </a:lnTo>
                      <a:lnTo>
                        <a:pt x="5" y="0"/>
                      </a:lnTo>
                      <a:lnTo>
                        <a:pt x="10" y="2"/>
                      </a:lnTo>
                      <a:lnTo>
                        <a:pt x="10" y="2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587" name="Freeform 45">
                  <a:extLst>
                    <a:ext uri="{FF2B5EF4-FFF2-40B4-BE49-F238E27FC236}">
                      <a16:creationId xmlns:a16="http://schemas.microsoft.com/office/drawing/2014/main" id="{EF50DA20-74C3-55BA-0F01-14CDE88C5A69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3705171" y="5771750"/>
                  <a:ext cx="39316" cy="23828"/>
                </a:xfrm>
                <a:custGeom>
                  <a:avLst/>
                  <a:gdLst>
                    <a:gd name="T0" fmla="*/ 1 w 33"/>
                    <a:gd name="T1" fmla="*/ 5 h 20"/>
                    <a:gd name="T2" fmla="*/ 2 w 33"/>
                    <a:gd name="T3" fmla="*/ 5 h 20"/>
                    <a:gd name="T4" fmla="*/ 6 w 33"/>
                    <a:gd name="T5" fmla="*/ 4 h 20"/>
                    <a:gd name="T6" fmla="*/ 14 w 33"/>
                    <a:gd name="T7" fmla="*/ 2 h 20"/>
                    <a:gd name="T8" fmla="*/ 19 w 33"/>
                    <a:gd name="T9" fmla="*/ 1 h 20"/>
                    <a:gd name="T10" fmla="*/ 24 w 33"/>
                    <a:gd name="T11" fmla="*/ 0 h 20"/>
                    <a:gd name="T12" fmla="*/ 25 w 33"/>
                    <a:gd name="T13" fmla="*/ 0 h 20"/>
                    <a:gd name="T14" fmla="*/ 27 w 33"/>
                    <a:gd name="T15" fmla="*/ 3 h 20"/>
                    <a:gd name="T16" fmla="*/ 28 w 33"/>
                    <a:gd name="T17" fmla="*/ 4 h 20"/>
                    <a:gd name="T18" fmla="*/ 25 w 33"/>
                    <a:gd name="T19" fmla="*/ 5 h 20"/>
                    <a:gd name="T20" fmla="*/ 22 w 33"/>
                    <a:gd name="T21" fmla="*/ 5 h 20"/>
                    <a:gd name="T22" fmla="*/ 19 w 33"/>
                    <a:gd name="T23" fmla="*/ 3 h 20"/>
                    <a:gd name="T24" fmla="*/ 17 w 33"/>
                    <a:gd name="T25" fmla="*/ 4 h 20"/>
                    <a:gd name="T26" fmla="*/ 21 w 33"/>
                    <a:gd name="T27" fmla="*/ 6 h 20"/>
                    <a:gd name="T28" fmla="*/ 28 w 33"/>
                    <a:gd name="T29" fmla="*/ 7 h 20"/>
                    <a:gd name="T30" fmla="*/ 29 w 33"/>
                    <a:gd name="T31" fmla="*/ 8 h 20"/>
                    <a:gd name="T32" fmla="*/ 29 w 33"/>
                    <a:gd name="T33" fmla="*/ 9 h 20"/>
                    <a:gd name="T34" fmla="*/ 29 w 33"/>
                    <a:gd name="T35" fmla="*/ 9 h 20"/>
                    <a:gd name="T36" fmla="*/ 25 w 33"/>
                    <a:gd name="T37" fmla="*/ 9 h 20"/>
                    <a:gd name="T38" fmla="*/ 24 w 33"/>
                    <a:gd name="T39" fmla="*/ 10 h 20"/>
                    <a:gd name="T40" fmla="*/ 24 w 33"/>
                    <a:gd name="T41" fmla="*/ 10 h 20"/>
                    <a:gd name="T42" fmla="*/ 29 w 33"/>
                    <a:gd name="T43" fmla="*/ 12 h 20"/>
                    <a:gd name="T44" fmla="*/ 30 w 33"/>
                    <a:gd name="T45" fmla="*/ 13 h 20"/>
                    <a:gd name="T46" fmla="*/ 31 w 33"/>
                    <a:gd name="T47" fmla="*/ 14 h 20"/>
                    <a:gd name="T48" fmla="*/ 32 w 33"/>
                    <a:gd name="T49" fmla="*/ 15 h 20"/>
                    <a:gd name="T50" fmla="*/ 32 w 33"/>
                    <a:gd name="T51" fmla="*/ 18 h 20"/>
                    <a:gd name="T52" fmla="*/ 33 w 33"/>
                    <a:gd name="T53" fmla="*/ 20 h 20"/>
                    <a:gd name="T54" fmla="*/ 33 w 33"/>
                    <a:gd name="T55" fmla="*/ 20 h 20"/>
                    <a:gd name="T56" fmla="*/ 32 w 33"/>
                    <a:gd name="T57" fmla="*/ 20 h 20"/>
                    <a:gd name="T58" fmla="*/ 31 w 33"/>
                    <a:gd name="T59" fmla="*/ 19 h 20"/>
                    <a:gd name="T60" fmla="*/ 30 w 33"/>
                    <a:gd name="T61" fmla="*/ 18 h 20"/>
                    <a:gd name="T62" fmla="*/ 29 w 33"/>
                    <a:gd name="T63" fmla="*/ 16 h 20"/>
                    <a:gd name="T64" fmla="*/ 28 w 33"/>
                    <a:gd name="T65" fmla="*/ 15 h 20"/>
                    <a:gd name="T66" fmla="*/ 26 w 33"/>
                    <a:gd name="T67" fmla="*/ 13 h 20"/>
                    <a:gd name="T68" fmla="*/ 21 w 33"/>
                    <a:gd name="T69" fmla="*/ 15 h 20"/>
                    <a:gd name="T70" fmla="*/ 20 w 33"/>
                    <a:gd name="T71" fmla="*/ 13 h 20"/>
                    <a:gd name="T72" fmla="*/ 19 w 33"/>
                    <a:gd name="T73" fmla="*/ 11 h 20"/>
                    <a:gd name="T74" fmla="*/ 18 w 33"/>
                    <a:gd name="T75" fmla="*/ 10 h 20"/>
                    <a:gd name="T76" fmla="*/ 17 w 33"/>
                    <a:gd name="T77" fmla="*/ 9 h 20"/>
                    <a:gd name="T78" fmla="*/ 16 w 33"/>
                    <a:gd name="T79" fmla="*/ 8 h 20"/>
                    <a:gd name="T80" fmla="*/ 12 w 33"/>
                    <a:gd name="T81" fmla="*/ 8 h 20"/>
                    <a:gd name="T82" fmla="*/ 11 w 33"/>
                    <a:gd name="T83" fmla="*/ 9 h 20"/>
                    <a:gd name="T84" fmla="*/ 12 w 33"/>
                    <a:gd name="T85" fmla="*/ 12 h 20"/>
                    <a:gd name="T86" fmla="*/ 16 w 33"/>
                    <a:gd name="T87" fmla="*/ 16 h 20"/>
                    <a:gd name="T88" fmla="*/ 11 w 33"/>
                    <a:gd name="T89" fmla="*/ 16 h 20"/>
                    <a:gd name="T90" fmla="*/ 10 w 33"/>
                    <a:gd name="T91" fmla="*/ 14 h 20"/>
                    <a:gd name="T92" fmla="*/ 9 w 33"/>
                    <a:gd name="T93" fmla="*/ 13 h 20"/>
                    <a:gd name="T94" fmla="*/ 6 w 33"/>
                    <a:gd name="T95" fmla="*/ 10 h 20"/>
                    <a:gd name="T96" fmla="*/ 7 w 33"/>
                    <a:gd name="T97" fmla="*/ 10 h 20"/>
                    <a:gd name="T98" fmla="*/ 10 w 33"/>
                    <a:gd name="T99" fmla="*/ 8 h 20"/>
                    <a:gd name="T100" fmla="*/ 11 w 33"/>
                    <a:gd name="T101" fmla="*/ 7 h 20"/>
                    <a:gd name="T102" fmla="*/ 11 w 33"/>
                    <a:gd name="T103" fmla="*/ 7 h 20"/>
                    <a:gd name="T104" fmla="*/ 9 w 33"/>
                    <a:gd name="T105" fmla="*/ 7 h 20"/>
                    <a:gd name="T106" fmla="*/ 7 w 33"/>
                    <a:gd name="T107" fmla="*/ 8 h 20"/>
                    <a:gd name="T108" fmla="*/ 3 w 33"/>
                    <a:gd name="T109" fmla="*/ 9 h 20"/>
                    <a:gd name="T110" fmla="*/ 1 w 33"/>
                    <a:gd name="T111" fmla="*/ 8 h 20"/>
                    <a:gd name="T112" fmla="*/ 0 w 33"/>
                    <a:gd name="T113" fmla="*/ 7 h 20"/>
                    <a:gd name="T114" fmla="*/ 1 w 33"/>
                    <a:gd name="T115" fmla="*/ 5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33" h="20">
                      <a:moveTo>
                        <a:pt x="1" y="5"/>
                      </a:moveTo>
                      <a:lnTo>
                        <a:pt x="2" y="5"/>
                      </a:lnTo>
                      <a:lnTo>
                        <a:pt x="6" y="4"/>
                      </a:lnTo>
                      <a:lnTo>
                        <a:pt x="14" y="2"/>
                      </a:lnTo>
                      <a:lnTo>
                        <a:pt x="19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7" y="3"/>
                      </a:lnTo>
                      <a:lnTo>
                        <a:pt x="28" y="4"/>
                      </a:lnTo>
                      <a:lnTo>
                        <a:pt x="25" y="5"/>
                      </a:lnTo>
                      <a:lnTo>
                        <a:pt x="22" y="5"/>
                      </a:lnTo>
                      <a:lnTo>
                        <a:pt x="19" y="3"/>
                      </a:lnTo>
                      <a:lnTo>
                        <a:pt x="17" y="4"/>
                      </a:lnTo>
                      <a:lnTo>
                        <a:pt x="21" y="6"/>
                      </a:lnTo>
                      <a:lnTo>
                        <a:pt x="28" y="7"/>
                      </a:lnTo>
                      <a:lnTo>
                        <a:pt x="29" y="8"/>
                      </a:lnTo>
                      <a:lnTo>
                        <a:pt x="29" y="9"/>
                      </a:lnTo>
                      <a:lnTo>
                        <a:pt x="29" y="9"/>
                      </a:lnTo>
                      <a:lnTo>
                        <a:pt x="25" y="9"/>
                      </a:lnTo>
                      <a:lnTo>
                        <a:pt x="24" y="10"/>
                      </a:lnTo>
                      <a:lnTo>
                        <a:pt x="24" y="10"/>
                      </a:lnTo>
                      <a:lnTo>
                        <a:pt x="29" y="12"/>
                      </a:lnTo>
                      <a:lnTo>
                        <a:pt x="30" y="13"/>
                      </a:lnTo>
                      <a:lnTo>
                        <a:pt x="31" y="14"/>
                      </a:lnTo>
                      <a:lnTo>
                        <a:pt x="32" y="15"/>
                      </a:lnTo>
                      <a:lnTo>
                        <a:pt x="32" y="18"/>
                      </a:lnTo>
                      <a:lnTo>
                        <a:pt x="33" y="20"/>
                      </a:lnTo>
                      <a:lnTo>
                        <a:pt x="33" y="20"/>
                      </a:lnTo>
                      <a:lnTo>
                        <a:pt x="32" y="20"/>
                      </a:lnTo>
                      <a:lnTo>
                        <a:pt x="31" y="19"/>
                      </a:lnTo>
                      <a:lnTo>
                        <a:pt x="30" y="18"/>
                      </a:lnTo>
                      <a:lnTo>
                        <a:pt x="29" y="16"/>
                      </a:lnTo>
                      <a:lnTo>
                        <a:pt x="28" y="15"/>
                      </a:lnTo>
                      <a:lnTo>
                        <a:pt x="26" y="13"/>
                      </a:lnTo>
                      <a:lnTo>
                        <a:pt x="21" y="15"/>
                      </a:lnTo>
                      <a:lnTo>
                        <a:pt x="20" y="13"/>
                      </a:lnTo>
                      <a:lnTo>
                        <a:pt x="19" y="11"/>
                      </a:lnTo>
                      <a:lnTo>
                        <a:pt x="18" y="10"/>
                      </a:lnTo>
                      <a:lnTo>
                        <a:pt x="17" y="9"/>
                      </a:lnTo>
                      <a:lnTo>
                        <a:pt x="16" y="8"/>
                      </a:lnTo>
                      <a:lnTo>
                        <a:pt x="12" y="8"/>
                      </a:lnTo>
                      <a:lnTo>
                        <a:pt x="11" y="9"/>
                      </a:lnTo>
                      <a:lnTo>
                        <a:pt x="12" y="12"/>
                      </a:lnTo>
                      <a:lnTo>
                        <a:pt x="16" y="16"/>
                      </a:lnTo>
                      <a:lnTo>
                        <a:pt x="11" y="16"/>
                      </a:lnTo>
                      <a:lnTo>
                        <a:pt x="10" y="14"/>
                      </a:lnTo>
                      <a:lnTo>
                        <a:pt x="9" y="13"/>
                      </a:lnTo>
                      <a:lnTo>
                        <a:pt x="6" y="10"/>
                      </a:lnTo>
                      <a:lnTo>
                        <a:pt x="7" y="10"/>
                      </a:lnTo>
                      <a:lnTo>
                        <a:pt x="10" y="8"/>
                      </a:lnTo>
                      <a:lnTo>
                        <a:pt x="11" y="7"/>
                      </a:lnTo>
                      <a:lnTo>
                        <a:pt x="11" y="7"/>
                      </a:lnTo>
                      <a:lnTo>
                        <a:pt x="9" y="7"/>
                      </a:lnTo>
                      <a:lnTo>
                        <a:pt x="7" y="8"/>
                      </a:lnTo>
                      <a:lnTo>
                        <a:pt x="3" y="9"/>
                      </a:lnTo>
                      <a:lnTo>
                        <a:pt x="1" y="8"/>
                      </a:lnTo>
                      <a:lnTo>
                        <a:pt x="0" y="7"/>
                      </a:lnTo>
                      <a:lnTo>
                        <a:pt x="1" y="5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588" name="Freeform 46">
                  <a:extLst>
                    <a:ext uri="{FF2B5EF4-FFF2-40B4-BE49-F238E27FC236}">
                      <a16:creationId xmlns:a16="http://schemas.microsoft.com/office/drawing/2014/main" id="{88291477-9E54-C1C3-8838-51E4E196E014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3738530" y="5770559"/>
                  <a:ext cx="23828" cy="13105"/>
                </a:xfrm>
                <a:custGeom>
                  <a:avLst/>
                  <a:gdLst>
                    <a:gd name="T0" fmla="*/ 5 w 37"/>
                    <a:gd name="T1" fmla="*/ 4 h 20"/>
                    <a:gd name="T2" fmla="*/ 4 w 37"/>
                    <a:gd name="T3" fmla="*/ 5 h 20"/>
                    <a:gd name="T4" fmla="*/ 0 w 37"/>
                    <a:gd name="T5" fmla="*/ 4 h 20"/>
                    <a:gd name="T6" fmla="*/ 0 w 37"/>
                    <a:gd name="T7" fmla="*/ 2 h 20"/>
                    <a:gd name="T8" fmla="*/ 13 w 37"/>
                    <a:gd name="T9" fmla="*/ 0 h 20"/>
                    <a:gd name="T10" fmla="*/ 21 w 37"/>
                    <a:gd name="T11" fmla="*/ 2 h 20"/>
                    <a:gd name="T12" fmla="*/ 31 w 37"/>
                    <a:gd name="T13" fmla="*/ 2 h 20"/>
                    <a:gd name="T14" fmla="*/ 32 w 37"/>
                    <a:gd name="T15" fmla="*/ 5 h 20"/>
                    <a:gd name="T16" fmla="*/ 29 w 37"/>
                    <a:gd name="T17" fmla="*/ 20 h 20"/>
                    <a:gd name="T18" fmla="*/ 26 w 37"/>
                    <a:gd name="T19" fmla="*/ 20 h 20"/>
                    <a:gd name="T20" fmla="*/ 25 w 37"/>
                    <a:gd name="T21" fmla="*/ 19 h 20"/>
                    <a:gd name="T22" fmla="*/ 24 w 37"/>
                    <a:gd name="T23" fmla="*/ 16 h 20"/>
                    <a:gd name="T24" fmla="*/ 22 w 37"/>
                    <a:gd name="T25" fmla="*/ 15 h 20"/>
                    <a:gd name="T26" fmla="*/ 19 w 37"/>
                    <a:gd name="T27" fmla="*/ 15 h 20"/>
                    <a:gd name="T28" fmla="*/ 19 w 37"/>
                    <a:gd name="T29" fmla="*/ 17 h 20"/>
                    <a:gd name="T30" fmla="*/ 16 w 37"/>
                    <a:gd name="T31" fmla="*/ 17 h 20"/>
                    <a:gd name="T32" fmla="*/ 15 w 37"/>
                    <a:gd name="T33" fmla="*/ 16 h 20"/>
                    <a:gd name="T34" fmla="*/ 16 w 37"/>
                    <a:gd name="T35" fmla="*/ 15 h 20"/>
                    <a:gd name="T36" fmla="*/ 7 w 37"/>
                    <a:gd name="T37" fmla="*/ 14 h 20"/>
                    <a:gd name="T38" fmla="*/ 6 w 37"/>
                    <a:gd name="T39" fmla="*/ 9 h 20"/>
                    <a:gd name="T40" fmla="*/ 5 w 37"/>
                    <a:gd name="T41" fmla="*/ 4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37" h="20">
                      <a:moveTo>
                        <a:pt x="5" y="4"/>
                      </a:move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21" y="2"/>
                        <a:pt x="21" y="2"/>
                        <a:pt x="21" y="2"/>
                      </a:cubicBezTo>
                      <a:cubicBezTo>
                        <a:pt x="31" y="2"/>
                        <a:pt x="31" y="2"/>
                        <a:pt x="31" y="2"/>
                      </a:cubicBezTo>
                      <a:cubicBezTo>
                        <a:pt x="32" y="5"/>
                        <a:pt x="32" y="5"/>
                        <a:pt x="32" y="5"/>
                      </a:cubicBezTo>
                      <a:cubicBezTo>
                        <a:pt x="34" y="10"/>
                        <a:pt x="37" y="18"/>
                        <a:pt x="29" y="20"/>
                      </a:cubicBezTo>
                      <a:cubicBezTo>
                        <a:pt x="26" y="20"/>
                        <a:pt x="26" y="20"/>
                        <a:pt x="26" y="20"/>
                      </a:cubicBezTo>
                      <a:cubicBezTo>
                        <a:pt x="25" y="19"/>
                        <a:pt x="25" y="19"/>
                        <a:pt x="25" y="19"/>
                      </a:cubicBezTo>
                      <a:cubicBezTo>
                        <a:pt x="24" y="16"/>
                        <a:pt x="24" y="16"/>
                        <a:pt x="24" y="16"/>
                      </a:cubicBezTo>
                      <a:cubicBezTo>
                        <a:pt x="22" y="15"/>
                        <a:pt x="22" y="15"/>
                        <a:pt x="22" y="15"/>
                      </a:cubicBezTo>
                      <a:cubicBezTo>
                        <a:pt x="19" y="15"/>
                        <a:pt x="19" y="15"/>
                        <a:pt x="19" y="15"/>
                      </a:cubicBezTo>
                      <a:cubicBezTo>
                        <a:pt x="19" y="17"/>
                        <a:pt x="19" y="17"/>
                        <a:pt x="19" y="17"/>
                      </a:cubicBezTo>
                      <a:cubicBezTo>
                        <a:pt x="16" y="17"/>
                        <a:pt x="16" y="17"/>
                        <a:pt x="16" y="17"/>
                      </a:cubicBezTo>
                      <a:cubicBezTo>
                        <a:pt x="15" y="16"/>
                        <a:pt x="15" y="16"/>
                        <a:pt x="15" y="16"/>
                      </a:cubicBezTo>
                      <a:cubicBezTo>
                        <a:pt x="16" y="15"/>
                        <a:pt x="16" y="15"/>
                        <a:pt x="16" y="15"/>
                      </a:cubicBezTo>
                      <a:cubicBezTo>
                        <a:pt x="7" y="14"/>
                        <a:pt x="7" y="14"/>
                        <a:pt x="7" y="14"/>
                      </a:cubicBezTo>
                      <a:cubicBezTo>
                        <a:pt x="6" y="9"/>
                        <a:pt x="6" y="9"/>
                        <a:pt x="6" y="9"/>
                      </a:cubicBezTo>
                      <a:cubicBezTo>
                        <a:pt x="5" y="4"/>
                        <a:pt x="5" y="4"/>
                        <a:pt x="5" y="4"/>
                      </a:cubicBez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589" name="Freeform 47">
                  <a:extLst>
                    <a:ext uri="{FF2B5EF4-FFF2-40B4-BE49-F238E27FC236}">
                      <a16:creationId xmlns:a16="http://schemas.microsoft.com/office/drawing/2014/main" id="{27ED4626-8017-3FF3-DCFE-6C634002CA90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3769506" y="5780089"/>
                  <a:ext cx="3574" cy="2383"/>
                </a:xfrm>
                <a:custGeom>
                  <a:avLst/>
                  <a:gdLst>
                    <a:gd name="T0" fmla="*/ 0 w 3"/>
                    <a:gd name="T1" fmla="*/ 0 h 2"/>
                    <a:gd name="T2" fmla="*/ 2 w 3"/>
                    <a:gd name="T3" fmla="*/ 0 h 2"/>
                    <a:gd name="T4" fmla="*/ 3 w 3"/>
                    <a:gd name="T5" fmla="*/ 1 h 2"/>
                    <a:gd name="T6" fmla="*/ 2 w 3"/>
                    <a:gd name="T7" fmla="*/ 1 h 2"/>
                    <a:gd name="T8" fmla="*/ 1 w 3"/>
                    <a:gd name="T9" fmla="*/ 2 h 2"/>
                    <a:gd name="T10" fmla="*/ 0 w 3"/>
                    <a:gd name="T11" fmla="*/ 2 h 2"/>
                    <a:gd name="T12" fmla="*/ 0 w 3"/>
                    <a:gd name="T13" fmla="*/ 1 h 2"/>
                    <a:gd name="T14" fmla="*/ 0 w 3"/>
                    <a:gd name="T1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3" h="2">
                      <a:moveTo>
                        <a:pt x="0" y="0"/>
                      </a:moveTo>
                      <a:lnTo>
                        <a:pt x="2" y="0"/>
                      </a:lnTo>
                      <a:lnTo>
                        <a:pt x="3" y="1"/>
                      </a:lnTo>
                      <a:lnTo>
                        <a:pt x="2" y="1"/>
                      </a:lnTo>
                      <a:lnTo>
                        <a:pt x="1" y="2"/>
                      </a:lnTo>
                      <a:lnTo>
                        <a:pt x="0" y="2"/>
                      </a:lnTo>
                      <a:lnTo>
                        <a:pt x="0" y="1"/>
                      </a:lnTo>
                      <a:lnTo>
                        <a:pt x="0" y="0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590" name="Freeform 48">
                  <a:extLst>
                    <a:ext uri="{FF2B5EF4-FFF2-40B4-BE49-F238E27FC236}">
                      <a16:creationId xmlns:a16="http://schemas.microsoft.com/office/drawing/2014/main" id="{3F3CD5F8-6DFB-5099-C408-4DB560184D6A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3761166" y="5772941"/>
                  <a:ext cx="5956" cy="3574"/>
                </a:xfrm>
                <a:custGeom>
                  <a:avLst/>
                  <a:gdLst>
                    <a:gd name="T0" fmla="*/ 5 w 5"/>
                    <a:gd name="T1" fmla="*/ 3 h 3"/>
                    <a:gd name="T2" fmla="*/ 4 w 5"/>
                    <a:gd name="T3" fmla="*/ 3 h 3"/>
                    <a:gd name="T4" fmla="*/ 1 w 5"/>
                    <a:gd name="T5" fmla="*/ 2 h 3"/>
                    <a:gd name="T6" fmla="*/ 0 w 5"/>
                    <a:gd name="T7" fmla="*/ 0 h 3"/>
                    <a:gd name="T8" fmla="*/ 0 w 5"/>
                    <a:gd name="T9" fmla="*/ 0 h 3"/>
                    <a:gd name="T10" fmla="*/ 3 w 5"/>
                    <a:gd name="T11" fmla="*/ 0 h 3"/>
                    <a:gd name="T12" fmla="*/ 4 w 5"/>
                    <a:gd name="T13" fmla="*/ 2 h 3"/>
                    <a:gd name="T14" fmla="*/ 5 w 5"/>
                    <a:gd name="T1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5" h="3">
                      <a:moveTo>
                        <a:pt x="5" y="3"/>
                      </a:moveTo>
                      <a:lnTo>
                        <a:pt x="4" y="3"/>
                      </a:lnTo>
                      <a:lnTo>
                        <a:pt x="1" y="2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3" y="0"/>
                      </a:lnTo>
                      <a:lnTo>
                        <a:pt x="4" y="2"/>
                      </a:lnTo>
                      <a:lnTo>
                        <a:pt x="5" y="3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591" name="Freeform 49">
                  <a:extLst>
                    <a:ext uri="{FF2B5EF4-FFF2-40B4-BE49-F238E27FC236}">
                      <a16:creationId xmlns:a16="http://schemas.microsoft.com/office/drawing/2014/main" id="{183F5CBD-DECA-6573-31F4-9B4B21DE8870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3761166" y="5781280"/>
                  <a:ext cx="4765" cy="3574"/>
                </a:xfrm>
                <a:custGeom>
                  <a:avLst/>
                  <a:gdLst>
                    <a:gd name="T0" fmla="*/ 4 w 4"/>
                    <a:gd name="T1" fmla="*/ 2 h 3"/>
                    <a:gd name="T2" fmla="*/ 1 w 4"/>
                    <a:gd name="T3" fmla="*/ 3 h 3"/>
                    <a:gd name="T4" fmla="*/ 0 w 4"/>
                    <a:gd name="T5" fmla="*/ 2 h 3"/>
                    <a:gd name="T6" fmla="*/ 0 w 4"/>
                    <a:gd name="T7" fmla="*/ 0 h 3"/>
                    <a:gd name="T8" fmla="*/ 1 w 4"/>
                    <a:gd name="T9" fmla="*/ 0 h 3"/>
                    <a:gd name="T10" fmla="*/ 3 w 4"/>
                    <a:gd name="T11" fmla="*/ 0 h 3"/>
                    <a:gd name="T12" fmla="*/ 4 w 4"/>
                    <a:gd name="T13" fmla="*/ 1 h 3"/>
                    <a:gd name="T14" fmla="*/ 4 w 4"/>
                    <a:gd name="T15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" h="3">
                      <a:moveTo>
                        <a:pt x="4" y="2"/>
                      </a:moveTo>
                      <a:lnTo>
                        <a:pt x="1" y="3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3" y="0"/>
                      </a:lnTo>
                      <a:lnTo>
                        <a:pt x="4" y="1"/>
                      </a:lnTo>
                      <a:lnTo>
                        <a:pt x="4" y="2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592" name="Freeform 123">
                  <a:extLst>
                    <a:ext uri="{FF2B5EF4-FFF2-40B4-BE49-F238E27FC236}">
                      <a16:creationId xmlns:a16="http://schemas.microsoft.com/office/drawing/2014/main" id="{91080686-7EE0-C794-9D43-79522A9BF254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3600329" y="4863915"/>
                  <a:ext cx="159646" cy="870902"/>
                </a:xfrm>
                <a:custGeom>
                  <a:avLst/>
                  <a:gdLst>
                    <a:gd name="T0" fmla="*/ 192 w 237"/>
                    <a:gd name="T1" fmla="*/ 46 h 1292"/>
                    <a:gd name="T2" fmla="*/ 189 w 237"/>
                    <a:gd name="T3" fmla="*/ 76 h 1292"/>
                    <a:gd name="T4" fmla="*/ 204 w 237"/>
                    <a:gd name="T5" fmla="*/ 106 h 1292"/>
                    <a:gd name="T6" fmla="*/ 220 w 237"/>
                    <a:gd name="T7" fmla="*/ 159 h 1292"/>
                    <a:gd name="T8" fmla="*/ 223 w 237"/>
                    <a:gd name="T9" fmla="*/ 196 h 1292"/>
                    <a:gd name="T10" fmla="*/ 198 w 237"/>
                    <a:gd name="T11" fmla="*/ 259 h 1292"/>
                    <a:gd name="T12" fmla="*/ 169 w 237"/>
                    <a:gd name="T13" fmla="*/ 320 h 1292"/>
                    <a:gd name="T14" fmla="*/ 154 w 237"/>
                    <a:gd name="T15" fmla="*/ 390 h 1292"/>
                    <a:gd name="T16" fmla="*/ 145 w 237"/>
                    <a:gd name="T17" fmla="*/ 440 h 1292"/>
                    <a:gd name="T18" fmla="*/ 153 w 237"/>
                    <a:gd name="T19" fmla="*/ 527 h 1292"/>
                    <a:gd name="T20" fmla="*/ 138 w 237"/>
                    <a:gd name="T21" fmla="*/ 586 h 1292"/>
                    <a:gd name="T22" fmla="*/ 124 w 237"/>
                    <a:gd name="T23" fmla="*/ 658 h 1292"/>
                    <a:gd name="T24" fmla="*/ 107 w 237"/>
                    <a:gd name="T25" fmla="*/ 735 h 1292"/>
                    <a:gd name="T26" fmla="*/ 98 w 237"/>
                    <a:gd name="T27" fmla="*/ 815 h 1292"/>
                    <a:gd name="T28" fmla="*/ 104 w 237"/>
                    <a:gd name="T29" fmla="*/ 887 h 1292"/>
                    <a:gd name="T30" fmla="*/ 110 w 237"/>
                    <a:gd name="T31" fmla="*/ 911 h 1292"/>
                    <a:gd name="T32" fmla="*/ 109 w 237"/>
                    <a:gd name="T33" fmla="*/ 978 h 1292"/>
                    <a:gd name="T34" fmla="*/ 88 w 237"/>
                    <a:gd name="T35" fmla="*/ 1035 h 1292"/>
                    <a:gd name="T36" fmla="*/ 71 w 237"/>
                    <a:gd name="T37" fmla="*/ 1092 h 1292"/>
                    <a:gd name="T38" fmla="*/ 89 w 237"/>
                    <a:gd name="T39" fmla="*/ 1147 h 1292"/>
                    <a:gd name="T40" fmla="*/ 135 w 237"/>
                    <a:gd name="T41" fmla="*/ 1211 h 1292"/>
                    <a:gd name="T42" fmla="*/ 200 w 237"/>
                    <a:gd name="T43" fmla="*/ 1224 h 1292"/>
                    <a:gd name="T44" fmla="*/ 148 w 237"/>
                    <a:gd name="T45" fmla="*/ 1237 h 1292"/>
                    <a:gd name="T46" fmla="*/ 125 w 237"/>
                    <a:gd name="T47" fmla="*/ 1292 h 1292"/>
                    <a:gd name="T48" fmla="*/ 97 w 237"/>
                    <a:gd name="T49" fmla="*/ 1273 h 1292"/>
                    <a:gd name="T50" fmla="*/ 88 w 237"/>
                    <a:gd name="T51" fmla="*/ 1237 h 1292"/>
                    <a:gd name="T52" fmla="*/ 87 w 237"/>
                    <a:gd name="T53" fmla="*/ 1205 h 1292"/>
                    <a:gd name="T54" fmla="*/ 75 w 237"/>
                    <a:gd name="T55" fmla="*/ 1197 h 1292"/>
                    <a:gd name="T56" fmla="*/ 64 w 237"/>
                    <a:gd name="T57" fmla="*/ 1197 h 1292"/>
                    <a:gd name="T58" fmla="*/ 42 w 237"/>
                    <a:gd name="T59" fmla="*/ 1157 h 1292"/>
                    <a:gd name="T60" fmla="*/ 48 w 237"/>
                    <a:gd name="T61" fmla="*/ 1142 h 1292"/>
                    <a:gd name="T62" fmla="*/ 37 w 237"/>
                    <a:gd name="T63" fmla="*/ 1105 h 1292"/>
                    <a:gd name="T64" fmla="*/ 43 w 237"/>
                    <a:gd name="T65" fmla="*/ 1090 h 1292"/>
                    <a:gd name="T66" fmla="*/ 46 w 237"/>
                    <a:gd name="T67" fmla="*/ 1054 h 1292"/>
                    <a:gd name="T68" fmla="*/ 35 w 237"/>
                    <a:gd name="T69" fmla="*/ 1033 h 1292"/>
                    <a:gd name="T70" fmla="*/ 51 w 237"/>
                    <a:gd name="T71" fmla="*/ 1024 h 1292"/>
                    <a:gd name="T72" fmla="*/ 34 w 237"/>
                    <a:gd name="T73" fmla="*/ 1004 h 1292"/>
                    <a:gd name="T74" fmla="*/ 28 w 237"/>
                    <a:gd name="T75" fmla="*/ 984 h 1292"/>
                    <a:gd name="T76" fmla="*/ 1 w 237"/>
                    <a:gd name="T77" fmla="*/ 989 h 1292"/>
                    <a:gd name="T78" fmla="*/ 19 w 237"/>
                    <a:gd name="T79" fmla="*/ 955 h 1292"/>
                    <a:gd name="T80" fmla="*/ 40 w 237"/>
                    <a:gd name="T81" fmla="*/ 954 h 1292"/>
                    <a:gd name="T82" fmla="*/ 50 w 237"/>
                    <a:gd name="T83" fmla="*/ 964 h 1292"/>
                    <a:gd name="T84" fmla="*/ 64 w 237"/>
                    <a:gd name="T85" fmla="*/ 949 h 1292"/>
                    <a:gd name="T86" fmla="*/ 61 w 237"/>
                    <a:gd name="T87" fmla="*/ 941 h 1292"/>
                    <a:gd name="T88" fmla="*/ 77 w 237"/>
                    <a:gd name="T89" fmla="*/ 927 h 1292"/>
                    <a:gd name="T90" fmla="*/ 81 w 237"/>
                    <a:gd name="T91" fmla="*/ 902 h 1292"/>
                    <a:gd name="T92" fmla="*/ 70 w 237"/>
                    <a:gd name="T93" fmla="*/ 874 h 1292"/>
                    <a:gd name="T94" fmla="*/ 76 w 237"/>
                    <a:gd name="T95" fmla="*/ 843 h 1292"/>
                    <a:gd name="T96" fmla="*/ 88 w 237"/>
                    <a:gd name="T97" fmla="*/ 808 h 1292"/>
                    <a:gd name="T98" fmla="*/ 84 w 237"/>
                    <a:gd name="T99" fmla="*/ 784 h 1292"/>
                    <a:gd name="T100" fmla="*/ 52 w 237"/>
                    <a:gd name="T101" fmla="*/ 778 h 1292"/>
                    <a:gd name="T102" fmla="*/ 61 w 237"/>
                    <a:gd name="T103" fmla="*/ 709 h 1292"/>
                    <a:gd name="T104" fmla="*/ 54 w 237"/>
                    <a:gd name="T105" fmla="*/ 635 h 1292"/>
                    <a:gd name="T106" fmla="*/ 79 w 237"/>
                    <a:gd name="T107" fmla="*/ 581 h 1292"/>
                    <a:gd name="T108" fmla="*/ 108 w 237"/>
                    <a:gd name="T109" fmla="*/ 503 h 1292"/>
                    <a:gd name="T110" fmla="*/ 115 w 237"/>
                    <a:gd name="T111" fmla="*/ 386 h 1292"/>
                    <a:gd name="T112" fmla="*/ 124 w 237"/>
                    <a:gd name="T113" fmla="*/ 309 h 1292"/>
                    <a:gd name="T114" fmla="*/ 134 w 237"/>
                    <a:gd name="T115" fmla="*/ 246 h 1292"/>
                    <a:gd name="T116" fmla="*/ 139 w 237"/>
                    <a:gd name="T117" fmla="*/ 174 h 1292"/>
                    <a:gd name="T118" fmla="*/ 152 w 237"/>
                    <a:gd name="T119" fmla="*/ 114 h 1292"/>
                    <a:gd name="T120" fmla="*/ 147 w 237"/>
                    <a:gd name="T121" fmla="*/ 14 h 12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237" h="1292">
                      <a:moveTo>
                        <a:pt x="167" y="0"/>
                      </a:moveTo>
                      <a:cubicBezTo>
                        <a:pt x="168" y="0"/>
                        <a:pt x="168" y="0"/>
                        <a:pt x="168" y="0"/>
                      </a:cubicBezTo>
                      <a:cubicBezTo>
                        <a:pt x="174" y="6"/>
                        <a:pt x="174" y="6"/>
                        <a:pt x="174" y="6"/>
                      </a:cubicBezTo>
                      <a:cubicBezTo>
                        <a:pt x="176" y="8"/>
                        <a:pt x="176" y="8"/>
                        <a:pt x="176" y="8"/>
                      </a:cubicBezTo>
                      <a:cubicBezTo>
                        <a:pt x="179" y="13"/>
                        <a:pt x="179" y="13"/>
                        <a:pt x="179" y="13"/>
                      </a:cubicBezTo>
                      <a:cubicBezTo>
                        <a:pt x="179" y="19"/>
                        <a:pt x="179" y="19"/>
                        <a:pt x="179" y="19"/>
                      </a:cubicBezTo>
                      <a:cubicBezTo>
                        <a:pt x="182" y="35"/>
                        <a:pt x="182" y="35"/>
                        <a:pt x="182" y="35"/>
                      </a:cubicBezTo>
                      <a:cubicBezTo>
                        <a:pt x="183" y="39"/>
                        <a:pt x="183" y="39"/>
                        <a:pt x="183" y="39"/>
                      </a:cubicBezTo>
                      <a:cubicBezTo>
                        <a:pt x="186" y="42"/>
                        <a:pt x="186" y="42"/>
                        <a:pt x="186" y="42"/>
                      </a:cubicBezTo>
                      <a:cubicBezTo>
                        <a:pt x="192" y="46"/>
                        <a:pt x="192" y="46"/>
                        <a:pt x="192" y="46"/>
                      </a:cubicBezTo>
                      <a:cubicBezTo>
                        <a:pt x="196" y="51"/>
                        <a:pt x="196" y="51"/>
                        <a:pt x="196" y="51"/>
                      </a:cubicBezTo>
                      <a:cubicBezTo>
                        <a:pt x="197" y="55"/>
                        <a:pt x="197" y="55"/>
                        <a:pt x="197" y="55"/>
                      </a:cubicBezTo>
                      <a:cubicBezTo>
                        <a:pt x="195" y="58"/>
                        <a:pt x="195" y="58"/>
                        <a:pt x="195" y="58"/>
                      </a:cubicBezTo>
                      <a:cubicBezTo>
                        <a:pt x="194" y="61"/>
                        <a:pt x="194" y="61"/>
                        <a:pt x="194" y="61"/>
                      </a:cubicBezTo>
                      <a:cubicBezTo>
                        <a:pt x="196" y="64"/>
                        <a:pt x="196" y="64"/>
                        <a:pt x="196" y="64"/>
                      </a:cubicBezTo>
                      <a:cubicBezTo>
                        <a:pt x="196" y="66"/>
                        <a:pt x="196" y="66"/>
                        <a:pt x="196" y="66"/>
                      </a:cubicBezTo>
                      <a:cubicBezTo>
                        <a:pt x="195" y="67"/>
                        <a:pt x="195" y="67"/>
                        <a:pt x="195" y="67"/>
                      </a:cubicBezTo>
                      <a:cubicBezTo>
                        <a:pt x="191" y="68"/>
                        <a:pt x="191" y="68"/>
                        <a:pt x="191" y="68"/>
                      </a:cubicBezTo>
                      <a:cubicBezTo>
                        <a:pt x="190" y="69"/>
                        <a:pt x="190" y="69"/>
                        <a:pt x="190" y="69"/>
                      </a:cubicBezTo>
                      <a:cubicBezTo>
                        <a:pt x="189" y="76"/>
                        <a:pt x="189" y="76"/>
                        <a:pt x="189" y="76"/>
                      </a:cubicBezTo>
                      <a:cubicBezTo>
                        <a:pt x="189" y="79"/>
                        <a:pt x="189" y="79"/>
                        <a:pt x="189" y="79"/>
                      </a:cubicBezTo>
                      <a:cubicBezTo>
                        <a:pt x="192" y="81"/>
                        <a:pt x="192" y="81"/>
                        <a:pt x="192" y="81"/>
                      </a:cubicBezTo>
                      <a:cubicBezTo>
                        <a:pt x="195" y="83"/>
                        <a:pt x="195" y="83"/>
                        <a:pt x="195" y="83"/>
                      </a:cubicBezTo>
                      <a:cubicBezTo>
                        <a:pt x="195" y="87"/>
                        <a:pt x="195" y="87"/>
                        <a:pt x="195" y="87"/>
                      </a:cubicBezTo>
                      <a:cubicBezTo>
                        <a:pt x="195" y="91"/>
                        <a:pt x="195" y="91"/>
                        <a:pt x="195" y="91"/>
                      </a:cubicBezTo>
                      <a:cubicBezTo>
                        <a:pt x="196" y="93"/>
                        <a:pt x="196" y="93"/>
                        <a:pt x="196" y="93"/>
                      </a:cubicBezTo>
                      <a:cubicBezTo>
                        <a:pt x="198" y="94"/>
                        <a:pt x="198" y="94"/>
                        <a:pt x="198" y="94"/>
                      </a:cubicBezTo>
                      <a:cubicBezTo>
                        <a:pt x="202" y="97"/>
                        <a:pt x="202" y="97"/>
                        <a:pt x="202" y="97"/>
                      </a:cubicBezTo>
                      <a:cubicBezTo>
                        <a:pt x="203" y="99"/>
                        <a:pt x="203" y="99"/>
                        <a:pt x="203" y="99"/>
                      </a:cubicBezTo>
                      <a:cubicBezTo>
                        <a:pt x="204" y="106"/>
                        <a:pt x="204" y="106"/>
                        <a:pt x="204" y="106"/>
                      </a:cubicBezTo>
                      <a:cubicBezTo>
                        <a:pt x="204" y="111"/>
                        <a:pt x="204" y="111"/>
                        <a:pt x="204" y="111"/>
                      </a:cubicBezTo>
                      <a:cubicBezTo>
                        <a:pt x="207" y="116"/>
                        <a:pt x="207" y="116"/>
                        <a:pt x="207" y="116"/>
                      </a:cubicBezTo>
                      <a:cubicBezTo>
                        <a:pt x="208" y="127"/>
                        <a:pt x="208" y="127"/>
                        <a:pt x="208" y="127"/>
                      </a:cubicBezTo>
                      <a:cubicBezTo>
                        <a:pt x="208" y="136"/>
                        <a:pt x="208" y="136"/>
                        <a:pt x="208" y="136"/>
                      </a:cubicBezTo>
                      <a:cubicBezTo>
                        <a:pt x="211" y="147"/>
                        <a:pt x="211" y="147"/>
                        <a:pt x="211" y="147"/>
                      </a:cubicBezTo>
                      <a:cubicBezTo>
                        <a:pt x="211" y="150"/>
                        <a:pt x="211" y="150"/>
                        <a:pt x="211" y="150"/>
                      </a:cubicBezTo>
                      <a:cubicBezTo>
                        <a:pt x="213" y="156"/>
                        <a:pt x="213" y="156"/>
                        <a:pt x="213" y="156"/>
                      </a:cubicBezTo>
                      <a:cubicBezTo>
                        <a:pt x="213" y="156"/>
                        <a:pt x="213" y="156"/>
                        <a:pt x="213" y="156"/>
                      </a:cubicBezTo>
                      <a:cubicBezTo>
                        <a:pt x="217" y="158"/>
                        <a:pt x="217" y="158"/>
                        <a:pt x="217" y="158"/>
                      </a:cubicBezTo>
                      <a:cubicBezTo>
                        <a:pt x="220" y="159"/>
                        <a:pt x="220" y="159"/>
                        <a:pt x="220" y="159"/>
                      </a:cubicBezTo>
                      <a:cubicBezTo>
                        <a:pt x="226" y="158"/>
                        <a:pt x="226" y="158"/>
                        <a:pt x="226" y="158"/>
                      </a:cubicBezTo>
                      <a:cubicBezTo>
                        <a:pt x="229" y="157"/>
                        <a:pt x="229" y="157"/>
                        <a:pt x="229" y="157"/>
                      </a:cubicBezTo>
                      <a:cubicBezTo>
                        <a:pt x="234" y="157"/>
                        <a:pt x="234" y="157"/>
                        <a:pt x="234" y="157"/>
                      </a:cubicBezTo>
                      <a:cubicBezTo>
                        <a:pt x="234" y="158"/>
                        <a:pt x="234" y="158"/>
                        <a:pt x="234" y="158"/>
                      </a:cubicBezTo>
                      <a:cubicBezTo>
                        <a:pt x="235" y="159"/>
                        <a:pt x="235" y="159"/>
                        <a:pt x="235" y="159"/>
                      </a:cubicBezTo>
                      <a:cubicBezTo>
                        <a:pt x="235" y="159"/>
                        <a:pt x="235" y="159"/>
                        <a:pt x="235" y="159"/>
                      </a:cubicBezTo>
                      <a:cubicBezTo>
                        <a:pt x="237" y="162"/>
                        <a:pt x="237" y="162"/>
                        <a:pt x="237" y="162"/>
                      </a:cubicBezTo>
                      <a:cubicBezTo>
                        <a:pt x="237" y="168"/>
                        <a:pt x="237" y="168"/>
                        <a:pt x="237" y="168"/>
                      </a:cubicBezTo>
                      <a:cubicBezTo>
                        <a:pt x="233" y="192"/>
                        <a:pt x="233" y="192"/>
                        <a:pt x="233" y="192"/>
                      </a:cubicBezTo>
                      <a:cubicBezTo>
                        <a:pt x="223" y="196"/>
                        <a:pt x="223" y="196"/>
                        <a:pt x="223" y="196"/>
                      </a:cubicBezTo>
                      <a:cubicBezTo>
                        <a:pt x="199" y="207"/>
                        <a:pt x="199" y="207"/>
                        <a:pt x="199" y="207"/>
                      </a:cubicBezTo>
                      <a:cubicBezTo>
                        <a:pt x="198" y="211"/>
                        <a:pt x="198" y="211"/>
                        <a:pt x="198" y="211"/>
                      </a:cubicBezTo>
                      <a:cubicBezTo>
                        <a:pt x="198" y="215"/>
                        <a:pt x="198" y="215"/>
                        <a:pt x="198" y="215"/>
                      </a:cubicBezTo>
                      <a:cubicBezTo>
                        <a:pt x="199" y="220"/>
                        <a:pt x="199" y="220"/>
                        <a:pt x="199" y="220"/>
                      </a:cubicBezTo>
                      <a:cubicBezTo>
                        <a:pt x="199" y="225"/>
                        <a:pt x="199" y="225"/>
                        <a:pt x="199" y="225"/>
                      </a:cubicBezTo>
                      <a:cubicBezTo>
                        <a:pt x="196" y="228"/>
                        <a:pt x="196" y="228"/>
                        <a:pt x="196" y="228"/>
                      </a:cubicBezTo>
                      <a:cubicBezTo>
                        <a:pt x="196" y="230"/>
                        <a:pt x="196" y="230"/>
                        <a:pt x="196" y="230"/>
                      </a:cubicBezTo>
                      <a:cubicBezTo>
                        <a:pt x="196" y="238"/>
                        <a:pt x="196" y="238"/>
                        <a:pt x="196" y="238"/>
                      </a:cubicBezTo>
                      <a:cubicBezTo>
                        <a:pt x="198" y="245"/>
                        <a:pt x="198" y="245"/>
                        <a:pt x="198" y="245"/>
                      </a:cubicBezTo>
                      <a:cubicBezTo>
                        <a:pt x="198" y="259"/>
                        <a:pt x="198" y="259"/>
                        <a:pt x="198" y="259"/>
                      </a:cubicBezTo>
                      <a:cubicBezTo>
                        <a:pt x="199" y="265"/>
                        <a:pt x="199" y="265"/>
                        <a:pt x="199" y="265"/>
                      </a:cubicBezTo>
                      <a:cubicBezTo>
                        <a:pt x="202" y="272"/>
                        <a:pt x="202" y="272"/>
                        <a:pt x="202" y="272"/>
                      </a:cubicBezTo>
                      <a:cubicBezTo>
                        <a:pt x="202" y="279"/>
                        <a:pt x="202" y="279"/>
                        <a:pt x="202" y="279"/>
                      </a:cubicBezTo>
                      <a:cubicBezTo>
                        <a:pt x="202" y="281"/>
                        <a:pt x="202" y="281"/>
                        <a:pt x="202" y="281"/>
                      </a:cubicBezTo>
                      <a:cubicBezTo>
                        <a:pt x="199" y="283"/>
                        <a:pt x="199" y="283"/>
                        <a:pt x="199" y="283"/>
                      </a:cubicBezTo>
                      <a:cubicBezTo>
                        <a:pt x="195" y="285"/>
                        <a:pt x="195" y="285"/>
                        <a:pt x="195" y="285"/>
                      </a:cubicBezTo>
                      <a:cubicBezTo>
                        <a:pt x="187" y="292"/>
                        <a:pt x="187" y="292"/>
                        <a:pt x="187" y="292"/>
                      </a:cubicBezTo>
                      <a:cubicBezTo>
                        <a:pt x="185" y="293"/>
                        <a:pt x="185" y="293"/>
                        <a:pt x="185" y="293"/>
                      </a:cubicBezTo>
                      <a:cubicBezTo>
                        <a:pt x="182" y="306"/>
                        <a:pt x="182" y="306"/>
                        <a:pt x="182" y="306"/>
                      </a:cubicBezTo>
                      <a:cubicBezTo>
                        <a:pt x="169" y="320"/>
                        <a:pt x="169" y="320"/>
                        <a:pt x="169" y="320"/>
                      </a:cubicBezTo>
                      <a:cubicBezTo>
                        <a:pt x="165" y="333"/>
                        <a:pt x="165" y="333"/>
                        <a:pt x="165" y="333"/>
                      </a:cubicBezTo>
                      <a:cubicBezTo>
                        <a:pt x="163" y="344"/>
                        <a:pt x="163" y="344"/>
                        <a:pt x="163" y="344"/>
                      </a:cubicBezTo>
                      <a:cubicBezTo>
                        <a:pt x="162" y="348"/>
                        <a:pt x="162" y="348"/>
                        <a:pt x="162" y="348"/>
                      </a:cubicBezTo>
                      <a:cubicBezTo>
                        <a:pt x="159" y="355"/>
                        <a:pt x="159" y="355"/>
                        <a:pt x="159" y="355"/>
                      </a:cubicBezTo>
                      <a:cubicBezTo>
                        <a:pt x="158" y="359"/>
                        <a:pt x="158" y="359"/>
                        <a:pt x="158" y="359"/>
                      </a:cubicBezTo>
                      <a:cubicBezTo>
                        <a:pt x="157" y="371"/>
                        <a:pt x="157" y="371"/>
                        <a:pt x="157" y="371"/>
                      </a:cubicBezTo>
                      <a:cubicBezTo>
                        <a:pt x="158" y="377"/>
                        <a:pt x="158" y="377"/>
                        <a:pt x="158" y="377"/>
                      </a:cubicBezTo>
                      <a:cubicBezTo>
                        <a:pt x="158" y="382"/>
                        <a:pt x="158" y="382"/>
                        <a:pt x="158" y="382"/>
                      </a:cubicBezTo>
                      <a:cubicBezTo>
                        <a:pt x="156" y="388"/>
                        <a:pt x="156" y="388"/>
                        <a:pt x="156" y="388"/>
                      </a:cubicBezTo>
                      <a:cubicBezTo>
                        <a:pt x="154" y="390"/>
                        <a:pt x="154" y="390"/>
                        <a:pt x="154" y="390"/>
                      </a:cubicBezTo>
                      <a:cubicBezTo>
                        <a:pt x="154" y="392"/>
                        <a:pt x="154" y="392"/>
                        <a:pt x="154" y="392"/>
                      </a:cubicBezTo>
                      <a:cubicBezTo>
                        <a:pt x="153" y="395"/>
                        <a:pt x="153" y="395"/>
                        <a:pt x="153" y="395"/>
                      </a:cubicBezTo>
                      <a:cubicBezTo>
                        <a:pt x="150" y="399"/>
                        <a:pt x="150" y="399"/>
                        <a:pt x="150" y="399"/>
                      </a:cubicBezTo>
                      <a:cubicBezTo>
                        <a:pt x="148" y="406"/>
                        <a:pt x="148" y="406"/>
                        <a:pt x="148" y="406"/>
                      </a:cubicBezTo>
                      <a:cubicBezTo>
                        <a:pt x="144" y="414"/>
                        <a:pt x="144" y="414"/>
                        <a:pt x="144" y="414"/>
                      </a:cubicBezTo>
                      <a:cubicBezTo>
                        <a:pt x="143" y="415"/>
                        <a:pt x="143" y="415"/>
                        <a:pt x="143" y="415"/>
                      </a:cubicBezTo>
                      <a:cubicBezTo>
                        <a:pt x="142" y="421"/>
                        <a:pt x="142" y="421"/>
                        <a:pt x="142" y="421"/>
                      </a:cubicBezTo>
                      <a:cubicBezTo>
                        <a:pt x="141" y="429"/>
                        <a:pt x="141" y="429"/>
                        <a:pt x="141" y="429"/>
                      </a:cubicBezTo>
                      <a:cubicBezTo>
                        <a:pt x="141" y="435"/>
                        <a:pt x="141" y="435"/>
                        <a:pt x="141" y="435"/>
                      </a:cubicBezTo>
                      <a:cubicBezTo>
                        <a:pt x="145" y="440"/>
                        <a:pt x="145" y="440"/>
                        <a:pt x="145" y="440"/>
                      </a:cubicBezTo>
                      <a:cubicBezTo>
                        <a:pt x="145" y="455"/>
                        <a:pt x="145" y="455"/>
                        <a:pt x="145" y="455"/>
                      </a:cubicBezTo>
                      <a:cubicBezTo>
                        <a:pt x="152" y="472"/>
                        <a:pt x="152" y="472"/>
                        <a:pt x="152" y="472"/>
                      </a:cubicBezTo>
                      <a:cubicBezTo>
                        <a:pt x="152" y="477"/>
                        <a:pt x="152" y="477"/>
                        <a:pt x="152" y="477"/>
                      </a:cubicBezTo>
                      <a:cubicBezTo>
                        <a:pt x="152" y="483"/>
                        <a:pt x="152" y="483"/>
                        <a:pt x="152" y="483"/>
                      </a:cubicBezTo>
                      <a:cubicBezTo>
                        <a:pt x="156" y="487"/>
                        <a:pt x="156" y="487"/>
                        <a:pt x="156" y="487"/>
                      </a:cubicBezTo>
                      <a:cubicBezTo>
                        <a:pt x="157" y="490"/>
                        <a:pt x="157" y="490"/>
                        <a:pt x="157" y="490"/>
                      </a:cubicBezTo>
                      <a:cubicBezTo>
                        <a:pt x="159" y="500"/>
                        <a:pt x="159" y="500"/>
                        <a:pt x="159" y="500"/>
                      </a:cubicBezTo>
                      <a:cubicBezTo>
                        <a:pt x="159" y="509"/>
                        <a:pt x="159" y="509"/>
                        <a:pt x="159" y="509"/>
                      </a:cubicBezTo>
                      <a:cubicBezTo>
                        <a:pt x="159" y="517"/>
                        <a:pt x="159" y="517"/>
                        <a:pt x="159" y="517"/>
                      </a:cubicBezTo>
                      <a:cubicBezTo>
                        <a:pt x="153" y="527"/>
                        <a:pt x="153" y="527"/>
                        <a:pt x="153" y="527"/>
                      </a:cubicBezTo>
                      <a:cubicBezTo>
                        <a:pt x="150" y="533"/>
                        <a:pt x="150" y="533"/>
                        <a:pt x="150" y="533"/>
                      </a:cubicBezTo>
                      <a:cubicBezTo>
                        <a:pt x="149" y="537"/>
                        <a:pt x="149" y="537"/>
                        <a:pt x="149" y="537"/>
                      </a:cubicBezTo>
                      <a:cubicBezTo>
                        <a:pt x="147" y="549"/>
                        <a:pt x="147" y="549"/>
                        <a:pt x="147" y="549"/>
                      </a:cubicBezTo>
                      <a:cubicBezTo>
                        <a:pt x="146" y="550"/>
                        <a:pt x="146" y="550"/>
                        <a:pt x="146" y="550"/>
                      </a:cubicBezTo>
                      <a:cubicBezTo>
                        <a:pt x="141" y="555"/>
                        <a:pt x="141" y="555"/>
                        <a:pt x="141" y="555"/>
                      </a:cubicBezTo>
                      <a:cubicBezTo>
                        <a:pt x="141" y="570"/>
                        <a:pt x="141" y="570"/>
                        <a:pt x="141" y="570"/>
                      </a:cubicBezTo>
                      <a:cubicBezTo>
                        <a:pt x="143" y="579"/>
                        <a:pt x="143" y="579"/>
                        <a:pt x="143" y="579"/>
                      </a:cubicBezTo>
                      <a:cubicBezTo>
                        <a:pt x="143" y="583"/>
                        <a:pt x="143" y="583"/>
                        <a:pt x="143" y="583"/>
                      </a:cubicBezTo>
                      <a:cubicBezTo>
                        <a:pt x="141" y="584"/>
                        <a:pt x="141" y="584"/>
                        <a:pt x="141" y="584"/>
                      </a:cubicBezTo>
                      <a:cubicBezTo>
                        <a:pt x="138" y="586"/>
                        <a:pt x="138" y="586"/>
                        <a:pt x="138" y="586"/>
                      </a:cubicBezTo>
                      <a:cubicBezTo>
                        <a:pt x="137" y="587"/>
                        <a:pt x="137" y="587"/>
                        <a:pt x="137" y="587"/>
                      </a:cubicBezTo>
                      <a:cubicBezTo>
                        <a:pt x="136" y="591"/>
                        <a:pt x="136" y="591"/>
                        <a:pt x="136" y="591"/>
                      </a:cubicBezTo>
                      <a:cubicBezTo>
                        <a:pt x="135" y="592"/>
                        <a:pt x="135" y="592"/>
                        <a:pt x="135" y="592"/>
                      </a:cubicBezTo>
                      <a:cubicBezTo>
                        <a:pt x="132" y="593"/>
                        <a:pt x="132" y="593"/>
                        <a:pt x="132" y="593"/>
                      </a:cubicBezTo>
                      <a:cubicBezTo>
                        <a:pt x="130" y="594"/>
                        <a:pt x="130" y="594"/>
                        <a:pt x="130" y="594"/>
                      </a:cubicBezTo>
                      <a:cubicBezTo>
                        <a:pt x="126" y="598"/>
                        <a:pt x="126" y="598"/>
                        <a:pt x="126" y="598"/>
                      </a:cubicBezTo>
                      <a:cubicBezTo>
                        <a:pt x="124" y="605"/>
                        <a:pt x="124" y="605"/>
                        <a:pt x="124" y="605"/>
                      </a:cubicBezTo>
                      <a:cubicBezTo>
                        <a:pt x="122" y="625"/>
                        <a:pt x="122" y="625"/>
                        <a:pt x="122" y="625"/>
                      </a:cubicBezTo>
                      <a:cubicBezTo>
                        <a:pt x="122" y="644"/>
                        <a:pt x="122" y="644"/>
                        <a:pt x="122" y="644"/>
                      </a:cubicBezTo>
                      <a:cubicBezTo>
                        <a:pt x="124" y="658"/>
                        <a:pt x="124" y="658"/>
                        <a:pt x="124" y="658"/>
                      </a:cubicBezTo>
                      <a:cubicBezTo>
                        <a:pt x="126" y="664"/>
                        <a:pt x="126" y="664"/>
                        <a:pt x="126" y="664"/>
                      </a:cubicBezTo>
                      <a:cubicBezTo>
                        <a:pt x="126" y="671"/>
                        <a:pt x="126" y="671"/>
                        <a:pt x="126" y="671"/>
                      </a:cubicBezTo>
                      <a:cubicBezTo>
                        <a:pt x="125" y="675"/>
                        <a:pt x="125" y="675"/>
                        <a:pt x="125" y="675"/>
                      </a:cubicBezTo>
                      <a:cubicBezTo>
                        <a:pt x="120" y="680"/>
                        <a:pt x="120" y="680"/>
                        <a:pt x="120" y="680"/>
                      </a:cubicBezTo>
                      <a:cubicBezTo>
                        <a:pt x="118" y="682"/>
                        <a:pt x="118" y="682"/>
                        <a:pt x="118" y="682"/>
                      </a:cubicBezTo>
                      <a:cubicBezTo>
                        <a:pt x="117" y="685"/>
                        <a:pt x="117" y="685"/>
                        <a:pt x="117" y="685"/>
                      </a:cubicBezTo>
                      <a:cubicBezTo>
                        <a:pt x="115" y="693"/>
                        <a:pt x="115" y="693"/>
                        <a:pt x="115" y="693"/>
                      </a:cubicBezTo>
                      <a:cubicBezTo>
                        <a:pt x="107" y="724"/>
                        <a:pt x="107" y="724"/>
                        <a:pt x="107" y="724"/>
                      </a:cubicBezTo>
                      <a:cubicBezTo>
                        <a:pt x="106" y="727"/>
                        <a:pt x="106" y="727"/>
                        <a:pt x="106" y="727"/>
                      </a:cubicBezTo>
                      <a:cubicBezTo>
                        <a:pt x="107" y="735"/>
                        <a:pt x="107" y="735"/>
                        <a:pt x="107" y="735"/>
                      </a:cubicBezTo>
                      <a:cubicBezTo>
                        <a:pt x="102" y="756"/>
                        <a:pt x="102" y="756"/>
                        <a:pt x="102" y="756"/>
                      </a:cubicBezTo>
                      <a:cubicBezTo>
                        <a:pt x="101" y="771"/>
                        <a:pt x="101" y="771"/>
                        <a:pt x="101" y="771"/>
                      </a:cubicBezTo>
                      <a:cubicBezTo>
                        <a:pt x="103" y="778"/>
                        <a:pt x="103" y="778"/>
                        <a:pt x="103" y="778"/>
                      </a:cubicBezTo>
                      <a:cubicBezTo>
                        <a:pt x="107" y="782"/>
                        <a:pt x="107" y="782"/>
                        <a:pt x="107" y="782"/>
                      </a:cubicBezTo>
                      <a:cubicBezTo>
                        <a:pt x="108" y="785"/>
                        <a:pt x="108" y="785"/>
                        <a:pt x="108" y="785"/>
                      </a:cubicBezTo>
                      <a:cubicBezTo>
                        <a:pt x="108" y="791"/>
                        <a:pt x="108" y="791"/>
                        <a:pt x="108" y="791"/>
                      </a:cubicBezTo>
                      <a:cubicBezTo>
                        <a:pt x="107" y="793"/>
                        <a:pt x="107" y="793"/>
                        <a:pt x="107" y="793"/>
                      </a:cubicBezTo>
                      <a:cubicBezTo>
                        <a:pt x="106" y="798"/>
                        <a:pt x="106" y="798"/>
                        <a:pt x="106" y="798"/>
                      </a:cubicBezTo>
                      <a:cubicBezTo>
                        <a:pt x="100" y="804"/>
                        <a:pt x="100" y="804"/>
                        <a:pt x="100" y="804"/>
                      </a:cubicBezTo>
                      <a:cubicBezTo>
                        <a:pt x="98" y="815"/>
                        <a:pt x="98" y="815"/>
                        <a:pt x="98" y="815"/>
                      </a:cubicBezTo>
                      <a:cubicBezTo>
                        <a:pt x="98" y="833"/>
                        <a:pt x="98" y="833"/>
                        <a:pt x="98" y="833"/>
                      </a:cubicBezTo>
                      <a:cubicBezTo>
                        <a:pt x="99" y="836"/>
                        <a:pt x="99" y="836"/>
                        <a:pt x="99" y="836"/>
                      </a:cubicBezTo>
                      <a:cubicBezTo>
                        <a:pt x="101" y="838"/>
                        <a:pt x="101" y="838"/>
                        <a:pt x="101" y="838"/>
                      </a:cubicBezTo>
                      <a:cubicBezTo>
                        <a:pt x="101" y="840"/>
                        <a:pt x="101" y="840"/>
                        <a:pt x="101" y="840"/>
                      </a:cubicBezTo>
                      <a:cubicBezTo>
                        <a:pt x="101" y="854"/>
                        <a:pt x="101" y="854"/>
                        <a:pt x="101" y="854"/>
                      </a:cubicBezTo>
                      <a:cubicBezTo>
                        <a:pt x="101" y="857"/>
                        <a:pt x="101" y="857"/>
                        <a:pt x="101" y="857"/>
                      </a:cubicBezTo>
                      <a:cubicBezTo>
                        <a:pt x="104" y="862"/>
                        <a:pt x="104" y="862"/>
                        <a:pt x="104" y="862"/>
                      </a:cubicBezTo>
                      <a:cubicBezTo>
                        <a:pt x="106" y="869"/>
                        <a:pt x="106" y="869"/>
                        <a:pt x="106" y="869"/>
                      </a:cubicBezTo>
                      <a:cubicBezTo>
                        <a:pt x="103" y="884"/>
                        <a:pt x="103" y="884"/>
                        <a:pt x="103" y="884"/>
                      </a:cubicBezTo>
                      <a:cubicBezTo>
                        <a:pt x="104" y="887"/>
                        <a:pt x="104" y="887"/>
                        <a:pt x="104" y="887"/>
                      </a:cubicBezTo>
                      <a:cubicBezTo>
                        <a:pt x="107" y="887"/>
                        <a:pt x="107" y="887"/>
                        <a:pt x="107" y="887"/>
                      </a:cubicBezTo>
                      <a:cubicBezTo>
                        <a:pt x="115" y="889"/>
                        <a:pt x="115" y="889"/>
                        <a:pt x="115" y="889"/>
                      </a:cubicBezTo>
                      <a:cubicBezTo>
                        <a:pt x="118" y="894"/>
                        <a:pt x="118" y="894"/>
                        <a:pt x="118" y="894"/>
                      </a:cubicBezTo>
                      <a:cubicBezTo>
                        <a:pt x="119" y="898"/>
                        <a:pt x="119" y="898"/>
                        <a:pt x="119" y="898"/>
                      </a:cubicBezTo>
                      <a:cubicBezTo>
                        <a:pt x="118" y="903"/>
                        <a:pt x="118" y="903"/>
                        <a:pt x="118" y="903"/>
                      </a:cubicBezTo>
                      <a:cubicBezTo>
                        <a:pt x="111" y="903"/>
                        <a:pt x="111" y="903"/>
                        <a:pt x="111" y="903"/>
                      </a:cubicBezTo>
                      <a:cubicBezTo>
                        <a:pt x="103" y="902"/>
                        <a:pt x="103" y="902"/>
                        <a:pt x="103" y="902"/>
                      </a:cubicBezTo>
                      <a:cubicBezTo>
                        <a:pt x="101" y="903"/>
                        <a:pt x="101" y="903"/>
                        <a:pt x="101" y="903"/>
                      </a:cubicBezTo>
                      <a:cubicBezTo>
                        <a:pt x="103" y="908"/>
                        <a:pt x="103" y="908"/>
                        <a:pt x="103" y="908"/>
                      </a:cubicBezTo>
                      <a:cubicBezTo>
                        <a:pt x="110" y="911"/>
                        <a:pt x="110" y="911"/>
                        <a:pt x="110" y="911"/>
                      </a:cubicBezTo>
                      <a:cubicBezTo>
                        <a:pt x="115" y="917"/>
                        <a:pt x="115" y="917"/>
                        <a:pt x="115" y="917"/>
                      </a:cubicBezTo>
                      <a:cubicBezTo>
                        <a:pt x="115" y="923"/>
                        <a:pt x="115" y="923"/>
                        <a:pt x="115" y="923"/>
                      </a:cubicBezTo>
                      <a:cubicBezTo>
                        <a:pt x="112" y="925"/>
                        <a:pt x="112" y="925"/>
                        <a:pt x="112" y="925"/>
                      </a:cubicBezTo>
                      <a:cubicBezTo>
                        <a:pt x="110" y="927"/>
                        <a:pt x="110" y="927"/>
                        <a:pt x="110" y="927"/>
                      </a:cubicBezTo>
                      <a:cubicBezTo>
                        <a:pt x="110" y="932"/>
                        <a:pt x="110" y="932"/>
                        <a:pt x="110" y="932"/>
                      </a:cubicBezTo>
                      <a:cubicBezTo>
                        <a:pt x="110" y="946"/>
                        <a:pt x="110" y="946"/>
                        <a:pt x="110" y="946"/>
                      </a:cubicBezTo>
                      <a:cubicBezTo>
                        <a:pt x="109" y="949"/>
                        <a:pt x="109" y="949"/>
                        <a:pt x="109" y="949"/>
                      </a:cubicBezTo>
                      <a:cubicBezTo>
                        <a:pt x="109" y="955"/>
                        <a:pt x="109" y="955"/>
                        <a:pt x="109" y="955"/>
                      </a:cubicBezTo>
                      <a:cubicBezTo>
                        <a:pt x="110" y="959"/>
                        <a:pt x="110" y="959"/>
                        <a:pt x="110" y="959"/>
                      </a:cubicBezTo>
                      <a:cubicBezTo>
                        <a:pt x="109" y="978"/>
                        <a:pt x="109" y="978"/>
                        <a:pt x="109" y="978"/>
                      </a:cubicBezTo>
                      <a:cubicBezTo>
                        <a:pt x="106" y="985"/>
                        <a:pt x="106" y="985"/>
                        <a:pt x="106" y="985"/>
                      </a:cubicBezTo>
                      <a:cubicBezTo>
                        <a:pt x="103" y="993"/>
                        <a:pt x="103" y="993"/>
                        <a:pt x="103" y="993"/>
                      </a:cubicBezTo>
                      <a:cubicBezTo>
                        <a:pt x="102" y="998"/>
                        <a:pt x="102" y="998"/>
                        <a:pt x="102" y="998"/>
                      </a:cubicBezTo>
                      <a:cubicBezTo>
                        <a:pt x="97" y="1007"/>
                        <a:pt x="97" y="1007"/>
                        <a:pt x="97" y="1007"/>
                      </a:cubicBezTo>
                      <a:cubicBezTo>
                        <a:pt x="90" y="1016"/>
                        <a:pt x="90" y="1016"/>
                        <a:pt x="90" y="1016"/>
                      </a:cubicBezTo>
                      <a:cubicBezTo>
                        <a:pt x="88" y="1020"/>
                        <a:pt x="88" y="1020"/>
                        <a:pt x="88" y="1020"/>
                      </a:cubicBezTo>
                      <a:cubicBezTo>
                        <a:pt x="88" y="1023"/>
                        <a:pt x="88" y="1023"/>
                        <a:pt x="88" y="1023"/>
                      </a:cubicBezTo>
                      <a:cubicBezTo>
                        <a:pt x="87" y="1030"/>
                        <a:pt x="87" y="1030"/>
                        <a:pt x="87" y="1030"/>
                      </a:cubicBezTo>
                      <a:cubicBezTo>
                        <a:pt x="88" y="1030"/>
                        <a:pt x="88" y="1030"/>
                        <a:pt x="88" y="1030"/>
                      </a:cubicBezTo>
                      <a:cubicBezTo>
                        <a:pt x="88" y="1035"/>
                        <a:pt x="88" y="1035"/>
                        <a:pt x="88" y="1035"/>
                      </a:cubicBezTo>
                      <a:cubicBezTo>
                        <a:pt x="89" y="1038"/>
                        <a:pt x="89" y="1038"/>
                        <a:pt x="89" y="1038"/>
                      </a:cubicBezTo>
                      <a:cubicBezTo>
                        <a:pt x="90" y="1044"/>
                        <a:pt x="90" y="1044"/>
                        <a:pt x="90" y="1044"/>
                      </a:cubicBezTo>
                      <a:cubicBezTo>
                        <a:pt x="90" y="1048"/>
                        <a:pt x="90" y="1048"/>
                        <a:pt x="90" y="1048"/>
                      </a:cubicBezTo>
                      <a:cubicBezTo>
                        <a:pt x="88" y="1049"/>
                        <a:pt x="88" y="1049"/>
                        <a:pt x="88" y="1049"/>
                      </a:cubicBezTo>
                      <a:cubicBezTo>
                        <a:pt x="88" y="1051"/>
                        <a:pt x="88" y="1051"/>
                        <a:pt x="88" y="1051"/>
                      </a:cubicBezTo>
                      <a:cubicBezTo>
                        <a:pt x="86" y="1062"/>
                        <a:pt x="86" y="1062"/>
                        <a:pt x="86" y="1062"/>
                      </a:cubicBezTo>
                      <a:cubicBezTo>
                        <a:pt x="84" y="1069"/>
                        <a:pt x="84" y="1069"/>
                        <a:pt x="84" y="1069"/>
                      </a:cubicBezTo>
                      <a:cubicBezTo>
                        <a:pt x="83" y="1071"/>
                        <a:pt x="83" y="1071"/>
                        <a:pt x="83" y="1071"/>
                      </a:cubicBezTo>
                      <a:cubicBezTo>
                        <a:pt x="78" y="1078"/>
                        <a:pt x="78" y="1078"/>
                        <a:pt x="78" y="1078"/>
                      </a:cubicBezTo>
                      <a:cubicBezTo>
                        <a:pt x="71" y="1092"/>
                        <a:pt x="71" y="1092"/>
                        <a:pt x="71" y="1092"/>
                      </a:cubicBezTo>
                      <a:cubicBezTo>
                        <a:pt x="61" y="1099"/>
                        <a:pt x="59" y="1141"/>
                        <a:pt x="63" y="1152"/>
                      </a:cubicBezTo>
                      <a:cubicBezTo>
                        <a:pt x="65" y="1155"/>
                        <a:pt x="65" y="1155"/>
                        <a:pt x="65" y="1155"/>
                      </a:cubicBezTo>
                      <a:cubicBezTo>
                        <a:pt x="66" y="1156"/>
                        <a:pt x="66" y="1156"/>
                        <a:pt x="66" y="1156"/>
                      </a:cubicBezTo>
                      <a:cubicBezTo>
                        <a:pt x="68" y="1154"/>
                        <a:pt x="68" y="1154"/>
                        <a:pt x="68" y="1154"/>
                      </a:cubicBezTo>
                      <a:cubicBezTo>
                        <a:pt x="70" y="1151"/>
                        <a:pt x="70" y="1151"/>
                        <a:pt x="70" y="1151"/>
                      </a:cubicBezTo>
                      <a:cubicBezTo>
                        <a:pt x="74" y="1148"/>
                        <a:pt x="74" y="1148"/>
                        <a:pt x="74" y="1148"/>
                      </a:cubicBezTo>
                      <a:cubicBezTo>
                        <a:pt x="84" y="1150"/>
                        <a:pt x="84" y="1150"/>
                        <a:pt x="84" y="1150"/>
                      </a:cubicBezTo>
                      <a:cubicBezTo>
                        <a:pt x="86" y="1147"/>
                        <a:pt x="86" y="1147"/>
                        <a:pt x="86" y="1147"/>
                      </a:cubicBezTo>
                      <a:cubicBezTo>
                        <a:pt x="87" y="1147"/>
                        <a:pt x="87" y="1147"/>
                        <a:pt x="87" y="1147"/>
                      </a:cubicBezTo>
                      <a:cubicBezTo>
                        <a:pt x="89" y="1147"/>
                        <a:pt x="89" y="1147"/>
                        <a:pt x="89" y="1147"/>
                      </a:cubicBezTo>
                      <a:cubicBezTo>
                        <a:pt x="90" y="1149"/>
                        <a:pt x="90" y="1149"/>
                        <a:pt x="90" y="1149"/>
                      </a:cubicBezTo>
                      <a:cubicBezTo>
                        <a:pt x="91" y="1158"/>
                        <a:pt x="91" y="1158"/>
                        <a:pt x="91" y="1158"/>
                      </a:cubicBezTo>
                      <a:cubicBezTo>
                        <a:pt x="92" y="1166"/>
                        <a:pt x="92" y="1166"/>
                        <a:pt x="92" y="1166"/>
                      </a:cubicBezTo>
                      <a:cubicBezTo>
                        <a:pt x="91" y="1195"/>
                        <a:pt x="91" y="1195"/>
                        <a:pt x="91" y="1195"/>
                      </a:cubicBezTo>
                      <a:cubicBezTo>
                        <a:pt x="92" y="1198"/>
                        <a:pt x="92" y="1198"/>
                        <a:pt x="92" y="1198"/>
                      </a:cubicBezTo>
                      <a:cubicBezTo>
                        <a:pt x="95" y="1204"/>
                        <a:pt x="95" y="1204"/>
                        <a:pt x="95" y="1204"/>
                      </a:cubicBezTo>
                      <a:cubicBezTo>
                        <a:pt x="98" y="1207"/>
                        <a:pt x="98" y="1207"/>
                        <a:pt x="98" y="1207"/>
                      </a:cubicBezTo>
                      <a:cubicBezTo>
                        <a:pt x="105" y="1210"/>
                        <a:pt x="105" y="1210"/>
                        <a:pt x="105" y="1210"/>
                      </a:cubicBezTo>
                      <a:cubicBezTo>
                        <a:pt x="133" y="1210"/>
                        <a:pt x="133" y="1210"/>
                        <a:pt x="133" y="1210"/>
                      </a:cubicBezTo>
                      <a:cubicBezTo>
                        <a:pt x="135" y="1211"/>
                        <a:pt x="135" y="1211"/>
                        <a:pt x="135" y="1211"/>
                      </a:cubicBezTo>
                      <a:cubicBezTo>
                        <a:pt x="138" y="1211"/>
                        <a:pt x="138" y="1211"/>
                        <a:pt x="138" y="1211"/>
                      </a:cubicBezTo>
                      <a:cubicBezTo>
                        <a:pt x="148" y="1211"/>
                        <a:pt x="148" y="1211"/>
                        <a:pt x="148" y="1211"/>
                      </a:cubicBezTo>
                      <a:cubicBezTo>
                        <a:pt x="157" y="1209"/>
                        <a:pt x="157" y="1209"/>
                        <a:pt x="157" y="1209"/>
                      </a:cubicBezTo>
                      <a:cubicBezTo>
                        <a:pt x="163" y="1209"/>
                        <a:pt x="163" y="1209"/>
                        <a:pt x="163" y="1209"/>
                      </a:cubicBezTo>
                      <a:cubicBezTo>
                        <a:pt x="175" y="1214"/>
                        <a:pt x="175" y="1214"/>
                        <a:pt x="175" y="1214"/>
                      </a:cubicBezTo>
                      <a:cubicBezTo>
                        <a:pt x="192" y="1217"/>
                        <a:pt x="192" y="1217"/>
                        <a:pt x="192" y="1217"/>
                      </a:cubicBezTo>
                      <a:cubicBezTo>
                        <a:pt x="199" y="1221"/>
                        <a:pt x="199" y="1221"/>
                        <a:pt x="199" y="1221"/>
                      </a:cubicBezTo>
                      <a:cubicBezTo>
                        <a:pt x="202" y="1221"/>
                        <a:pt x="202" y="1221"/>
                        <a:pt x="202" y="1221"/>
                      </a:cubicBezTo>
                      <a:cubicBezTo>
                        <a:pt x="202" y="1223"/>
                        <a:pt x="202" y="1223"/>
                        <a:pt x="202" y="1223"/>
                      </a:cubicBezTo>
                      <a:cubicBezTo>
                        <a:pt x="200" y="1224"/>
                        <a:pt x="200" y="1224"/>
                        <a:pt x="200" y="1224"/>
                      </a:cubicBezTo>
                      <a:cubicBezTo>
                        <a:pt x="195" y="1222"/>
                        <a:pt x="195" y="1222"/>
                        <a:pt x="195" y="1222"/>
                      </a:cubicBezTo>
                      <a:cubicBezTo>
                        <a:pt x="189" y="1222"/>
                        <a:pt x="189" y="1222"/>
                        <a:pt x="189" y="1222"/>
                      </a:cubicBezTo>
                      <a:cubicBezTo>
                        <a:pt x="182" y="1218"/>
                        <a:pt x="182" y="1218"/>
                        <a:pt x="182" y="1218"/>
                      </a:cubicBezTo>
                      <a:cubicBezTo>
                        <a:pt x="178" y="1218"/>
                        <a:pt x="178" y="1218"/>
                        <a:pt x="178" y="1218"/>
                      </a:cubicBezTo>
                      <a:cubicBezTo>
                        <a:pt x="171" y="1221"/>
                        <a:pt x="171" y="1221"/>
                        <a:pt x="171" y="1221"/>
                      </a:cubicBezTo>
                      <a:cubicBezTo>
                        <a:pt x="170" y="1225"/>
                        <a:pt x="170" y="1225"/>
                        <a:pt x="170" y="1225"/>
                      </a:cubicBezTo>
                      <a:cubicBezTo>
                        <a:pt x="168" y="1228"/>
                        <a:pt x="168" y="1228"/>
                        <a:pt x="168" y="1228"/>
                      </a:cubicBezTo>
                      <a:cubicBezTo>
                        <a:pt x="159" y="1230"/>
                        <a:pt x="159" y="1230"/>
                        <a:pt x="159" y="1230"/>
                      </a:cubicBezTo>
                      <a:cubicBezTo>
                        <a:pt x="151" y="1235"/>
                        <a:pt x="151" y="1235"/>
                        <a:pt x="151" y="1235"/>
                      </a:cubicBezTo>
                      <a:cubicBezTo>
                        <a:pt x="148" y="1237"/>
                        <a:pt x="148" y="1237"/>
                        <a:pt x="148" y="1237"/>
                      </a:cubicBezTo>
                      <a:cubicBezTo>
                        <a:pt x="144" y="1239"/>
                        <a:pt x="144" y="1239"/>
                        <a:pt x="144" y="1239"/>
                      </a:cubicBezTo>
                      <a:cubicBezTo>
                        <a:pt x="141" y="1238"/>
                        <a:pt x="141" y="1238"/>
                        <a:pt x="141" y="1238"/>
                      </a:cubicBezTo>
                      <a:cubicBezTo>
                        <a:pt x="137" y="1240"/>
                        <a:pt x="137" y="1240"/>
                        <a:pt x="137" y="1240"/>
                      </a:cubicBezTo>
                      <a:cubicBezTo>
                        <a:pt x="133" y="1242"/>
                        <a:pt x="133" y="1242"/>
                        <a:pt x="133" y="1242"/>
                      </a:cubicBezTo>
                      <a:cubicBezTo>
                        <a:pt x="133" y="1253"/>
                        <a:pt x="133" y="1253"/>
                        <a:pt x="133" y="1253"/>
                      </a:cubicBezTo>
                      <a:cubicBezTo>
                        <a:pt x="129" y="1266"/>
                        <a:pt x="129" y="1266"/>
                        <a:pt x="129" y="1266"/>
                      </a:cubicBezTo>
                      <a:cubicBezTo>
                        <a:pt x="129" y="1283"/>
                        <a:pt x="129" y="1283"/>
                        <a:pt x="129" y="1283"/>
                      </a:cubicBezTo>
                      <a:cubicBezTo>
                        <a:pt x="128" y="1287"/>
                        <a:pt x="128" y="1287"/>
                        <a:pt x="128" y="1287"/>
                      </a:cubicBezTo>
                      <a:cubicBezTo>
                        <a:pt x="126" y="1290"/>
                        <a:pt x="126" y="1290"/>
                        <a:pt x="126" y="1290"/>
                      </a:cubicBezTo>
                      <a:cubicBezTo>
                        <a:pt x="125" y="1292"/>
                        <a:pt x="125" y="1292"/>
                        <a:pt x="125" y="1292"/>
                      </a:cubicBezTo>
                      <a:cubicBezTo>
                        <a:pt x="122" y="1292"/>
                        <a:pt x="122" y="1292"/>
                        <a:pt x="122" y="1292"/>
                      </a:cubicBezTo>
                      <a:cubicBezTo>
                        <a:pt x="114" y="1289"/>
                        <a:pt x="114" y="1289"/>
                        <a:pt x="114" y="1289"/>
                      </a:cubicBezTo>
                      <a:cubicBezTo>
                        <a:pt x="110" y="1289"/>
                        <a:pt x="110" y="1289"/>
                        <a:pt x="110" y="1289"/>
                      </a:cubicBezTo>
                      <a:cubicBezTo>
                        <a:pt x="100" y="1284"/>
                        <a:pt x="100" y="1284"/>
                        <a:pt x="100" y="1284"/>
                      </a:cubicBezTo>
                      <a:cubicBezTo>
                        <a:pt x="94" y="1279"/>
                        <a:pt x="94" y="1279"/>
                        <a:pt x="94" y="1279"/>
                      </a:cubicBezTo>
                      <a:cubicBezTo>
                        <a:pt x="92" y="1274"/>
                        <a:pt x="92" y="1274"/>
                        <a:pt x="92" y="1274"/>
                      </a:cubicBezTo>
                      <a:cubicBezTo>
                        <a:pt x="92" y="1269"/>
                        <a:pt x="92" y="1269"/>
                        <a:pt x="92" y="1269"/>
                      </a:cubicBezTo>
                      <a:cubicBezTo>
                        <a:pt x="96" y="1267"/>
                        <a:pt x="96" y="1267"/>
                        <a:pt x="96" y="1267"/>
                      </a:cubicBezTo>
                      <a:cubicBezTo>
                        <a:pt x="98" y="1270"/>
                        <a:pt x="98" y="1270"/>
                        <a:pt x="98" y="1270"/>
                      </a:cubicBezTo>
                      <a:cubicBezTo>
                        <a:pt x="97" y="1273"/>
                        <a:pt x="97" y="1273"/>
                        <a:pt x="97" y="1273"/>
                      </a:cubicBezTo>
                      <a:cubicBezTo>
                        <a:pt x="101" y="1271"/>
                        <a:pt x="101" y="1271"/>
                        <a:pt x="101" y="1271"/>
                      </a:cubicBezTo>
                      <a:cubicBezTo>
                        <a:pt x="106" y="1258"/>
                        <a:pt x="116" y="1272"/>
                        <a:pt x="125" y="1251"/>
                      </a:cubicBezTo>
                      <a:cubicBezTo>
                        <a:pt x="126" y="1247"/>
                        <a:pt x="126" y="1247"/>
                        <a:pt x="126" y="1247"/>
                      </a:cubicBezTo>
                      <a:cubicBezTo>
                        <a:pt x="120" y="1244"/>
                        <a:pt x="120" y="1244"/>
                        <a:pt x="120" y="1244"/>
                      </a:cubicBezTo>
                      <a:cubicBezTo>
                        <a:pt x="117" y="1240"/>
                        <a:pt x="117" y="1240"/>
                        <a:pt x="117" y="1240"/>
                      </a:cubicBezTo>
                      <a:cubicBezTo>
                        <a:pt x="114" y="1234"/>
                        <a:pt x="114" y="1234"/>
                        <a:pt x="114" y="1234"/>
                      </a:cubicBezTo>
                      <a:cubicBezTo>
                        <a:pt x="109" y="1232"/>
                        <a:pt x="109" y="1232"/>
                        <a:pt x="109" y="1232"/>
                      </a:cubicBezTo>
                      <a:cubicBezTo>
                        <a:pt x="97" y="1232"/>
                        <a:pt x="97" y="1232"/>
                        <a:pt x="97" y="1232"/>
                      </a:cubicBezTo>
                      <a:cubicBezTo>
                        <a:pt x="91" y="1235"/>
                        <a:pt x="91" y="1235"/>
                        <a:pt x="91" y="1235"/>
                      </a:cubicBezTo>
                      <a:cubicBezTo>
                        <a:pt x="88" y="1237"/>
                        <a:pt x="88" y="1237"/>
                        <a:pt x="88" y="1237"/>
                      </a:cubicBezTo>
                      <a:cubicBezTo>
                        <a:pt x="88" y="1234"/>
                        <a:pt x="88" y="1234"/>
                        <a:pt x="88" y="1234"/>
                      </a:cubicBezTo>
                      <a:cubicBezTo>
                        <a:pt x="87" y="1231"/>
                        <a:pt x="87" y="1231"/>
                        <a:pt x="87" y="1231"/>
                      </a:cubicBezTo>
                      <a:cubicBezTo>
                        <a:pt x="79" y="1233"/>
                        <a:pt x="79" y="1233"/>
                        <a:pt x="79" y="1233"/>
                      </a:cubicBezTo>
                      <a:cubicBezTo>
                        <a:pt x="79" y="1230"/>
                        <a:pt x="79" y="1230"/>
                        <a:pt x="79" y="1230"/>
                      </a:cubicBezTo>
                      <a:cubicBezTo>
                        <a:pt x="80" y="1228"/>
                        <a:pt x="80" y="1228"/>
                        <a:pt x="80" y="1228"/>
                      </a:cubicBezTo>
                      <a:cubicBezTo>
                        <a:pt x="86" y="1224"/>
                        <a:pt x="86" y="1224"/>
                        <a:pt x="86" y="1224"/>
                      </a:cubicBezTo>
                      <a:cubicBezTo>
                        <a:pt x="88" y="1219"/>
                        <a:pt x="88" y="1219"/>
                        <a:pt x="88" y="1219"/>
                      </a:cubicBezTo>
                      <a:cubicBezTo>
                        <a:pt x="88" y="1213"/>
                        <a:pt x="88" y="1213"/>
                        <a:pt x="88" y="1213"/>
                      </a:cubicBezTo>
                      <a:cubicBezTo>
                        <a:pt x="82" y="1207"/>
                        <a:pt x="82" y="1207"/>
                        <a:pt x="82" y="1207"/>
                      </a:cubicBezTo>
                      <a:cubicBezTo>
                        <a:pt x="87" y="1205"/>
                        <a:pt x="87" y="1205"/>
                        <a:pt x="87" y="1205"/>
                      </a:cubicBezTo>
                      <a:cubicBezTo>
                        <a:pt x="87" y="1202"/>
                        <a:pt x="87" y="1202"/>
                        <a:pt x="87" y="1202"/>
                      </a:cubicBezTo>
                      <a:cubicBezTo>
                        <a:pt x="86" y="1198"/>
                        <a:pt x="86" y="1198"/>
                        <a:pt x="86" y="1198"/>
                      </a:cubicBezTo>
                      <a:cubicBezTo>
                        <a:pt x="82" y="1192"/>
                        <a:pt x="82" y="1192"/>
                        <a:pt x="82" y="1192"/>
                      </a:cubicBezTo>
                      <a:cubicBezTo>
                        <a:pt x="75" y="1186"/>
                        <a:pt x="75" y="1186"/>
                        <a:pt x="75" y="1186"/>
                      </a:cubicBezTo>
                      <a:cubicBezTo>
                        <a:pt x="69" y="1183"/>
                        <a:pt x="69" y="1183"/>
                        <a:pt x="69" y="1183"/>
                      </a:cubicBezTo>
                      <a:cubicBezTo>
                        <a:pt x="66" y="1182"/>
                        <a:pt x="66" y="1182"/>
                        <a:pt x="66" y="1182"/>
                      </a:cubicBezTo>
                      <a:cubicBezTo>
                        <a:pt x="82" y="1194"/>
                        <a:pt x="82" y="1194"/>
                        <a:pt x="82" y="1194"/>
                      </a:cubicBezTo>
                      <a:cubicBezTo>
                        <a:pt x="82" y="1198"/>
                        <a:pt x="82" y="1198"/>
                        <a:pt x="82" y="1198"/>
                      </a:cubicBezTo>
                      <a:cubicBezTo>
                        <a:pt x="79" y="1199"/>
                        <a:pt x="79" y="1199"/>
                        <a:pt x="79" y="1199"/>
                      </a:cubicBezTo>
                      <a:cubicBezTo>
                        <a:pt x="75" y="1197"/>
                        <a:pt x="75" y="1197"/>
                        <a:pt x="75" y="1197"/>
                      </a:cubicBezTo>
                      <a:cubicBezTo>
                        <a:pt x="71" y="1193"/>
                        <a:pt x="71" y="1193"/>
                        <a:pt x="71" y="1193"/>
                      </a:cubicBezTo>
                      <a:cubicBezTo>
                        <a:pt x="70" y="1193"/>
                        <a:pt x="70" y="1193"/>
                        <a:pt x="70" y="1193"/>
                      </a:cubicBezTo>
                      <a:cubicBezTo>
                        <a:pt x="73" y="1201"/>
                        <a:pt x="73" y="1201"/>
                        <a:pt x="73" y="1201"/>
                      </a:cubicBezTo>
                      <a:cubicBezTo>
                        <a:pt x="71" y="1205"/>
                        <a:pt x="71" y="1205"/>
                        <a:pt x="71" y="1205"/>
                      </a:cubicBezTo>
                      <a:cubicBezTo>
                        <a:pt x="68" y="1207"/>
                        <a:pt x="68" y="1207"/>
                        <a:pt x="68" y="1207"/>
                      </a:cubicBezTo>
                      <a:cubicBezTo>
                        <a:pt x="67" y="1205"/>
                        <a:pt x="67" y="1205"/>
                        <a:pt x="67" y="1205"/>
                      </a:cubicBezTo>
                      <a:cubicBezTo>
                        <a:pt x="65" y="1201"/>
                        <a:pt x="65" y="1201"/>
                        <a:pt x="65" y="1201"/>
                      </a:cubicBezTo>
                      <a:cubicBezTo>
                        <a:pt x="64" y="1196"/>
                        <a:pt x="64" y="1196"/>
                        <a:pt x="64" y="1196"/>
                      </a:cubicBezTo>
                      <a:cubicBezTo>
                        <a:pt x="61" y="1189"/>
                        <a:pt x="61" y="1189"/>
                        <a:pt x="61" y="1189"/>
                      </a:cubicBezTo>
                      <a:cubicBezTo>
                        <a:pt x="64" y="1197"/>
                        <a:pt x="64" y="1197"/>
                        <a:pt x="64" y="1197"/>
                      </a:cubicBezTo>
                      <a:cubicBezTo>
                        <a:pt x="65" y="1204"/>
                        <a:pt x="65" y="1204"/>
                        <a:pt x="65" y="1204"/>
                      </a:cubicBezTo>
                      <a:cubicBezTo>
                        <a:pt x="64" y="1210"/>
                        <a:pt x="64" y="1210"/>
                        <a:pt x="64" y="1210"/>
                      </a:cubicBezTo>
                      <a:cubicBezTo>
                        <a:pt x="62" y="1210"/>
                        <a:pt x="62" y="1210"/>
                        <a:pt x="62" y="1210"/>
                      </a:cubicBezTo>
                      <a:cubicBezTo>
                        <a:pt x="59" y="1208"/>
                        <a:pt x="59" y="1208"/>
                        <a:pt x="59" y="1208"/>
                      </a:cubicBezTo>
                      <a:cubicBezTo>
                        <a:pt x="57" y="1203"/>
                        <a:pt x="57" y="1203"/>
                        <a:pt x="57" y="1203"/>
                      </a:cubicBezTo>
                      <a:cubicBezTo>
                        <a:pt x="58" y="1190"/>
                        <a:pt x="58" y="1190"/>
                        <a:pt x="58" y="1190"/>
                      </a:cubicBezTo>
                      <a:cubicBezTo>
                        <a:pt x="54" y="1181"/>
                        <a:pt x="54" y="1181"/>
                        <a:pt x="54" y="1181"/>
                      </a:cubicBezTo>
                      <a:cubicBezTo>
                        <a:pt x="42" y="1167"/>
                        <a:pt x="42" y="1167"/>
                        <a:pt x="42" y="1167"/>
                      </a:cubicBezTo>
                      <a:cubicBezTo>
                        <a:pt x="40" y="1161"/>
                        <a:pt x="40" y="1161"/>
                        <a:pt x="40" y="1161"/>
                      </a:cubicBezTo>
                      <a:cubicBezTo>
                        <a:pt x="42" y="1157"/>
                        <a:pt x="42" y="1157"/>
                        <a:pt x="42" y="1157"/>
                      </a:cubicBezTo>
                      <a:cubicBezTo>
                        <a:pt x="48" y="1157"/>
                        <a:pt x="48" y="1157"/>
                        <a:pt x="48" y="1157"/>
                      </a:cubicBezTo>
                      <a:cubicBezTo>
                        <a:pt x="53" y="1155"/>
                        <a:pt x="53" y="1155"/>
                        <a:pt x="53" y="1155"/>
                      </a:cubicBezTo>
                      <a:cubicBezTo>
                        <a:pt x="52" y="1149"/>
                        <a:pt x="52" y="1149"/>
                        <a:pt x="52" y="1149"/>
                      </a:cubicBezTo>
                      <a:cubicBezTo>
                        <a:pt x="50" y="1148"/>
                        <a:pt x="50" y="1148"/>
                        <a:pt x="50" y="1148"/>
                      </a:cubicBezTo>
                      <a:cubicBezTo>
                        <a:pt x="49" y="1152"/>
                        <a:pt x="49" y="1152"/>
                        <a:pt x="49" y="1152"/>
                      </a:cubicBezTo>
                      <a:cubicBezTo>
                        <a:pt x="46" y="1152"/>
                        <a:pt x="46" y="1152"/>
                        <a:pt x="46" y="1152"/>
                      </a:cubicBezTo>
                      <a:cubicBezTo>
                        <a:pt x="43" y="1149"/>
                        <a:pt x="43" y="1149"/>
                        <a:pt x="43" y="1149"/>
                      </a:cubicBezTo>
                      <a:cubicBezTo>
                        <a:pt x="41" y="1144"/>
                        <a:pt x="41" y="1144"/>
                        <a:pt x="41" y="1144"/>
                      </a:cubicBezTo>
                      <a:cubicBezTo>
                        <a:pt x="42" y="1141"/>
                        <a:pt x="42" y="1141"/>
                        <a:pt x="42" y="1141"/>
                      </a:cubicBezTo>
                      <a:cubicBezTo>
                        <a:pt x="48" y="1142"/>
                        <a:pt x="48" y="1142"/>
                        <a:pt x="48" y="1142"/>
                      </a:cubicBezTo>
                      <a:cubicBezTo>
                        <a:pt x="47" y="1141"/>
                        <a:pt x="47" y="1141"/>
                        <a:pt x="47" y="1141"/>
                      </a:cubicBezTo>
                      <a:cubicBezTo>
                        <a:pt x="44" y="1137"/>
                        <a:pt x="44" y="1137"/>
                        <a:pt x="44" y="1137"/>
                      </a:cubicBezTo>
                      <a:cubicBezTo>
                        <a:pt x="38" y="1136"/>
                        <a:pt x="38" y="1136"/>
                        <a:pt x="38" y="1136"/>
                      </a:cubicBezTo>
                      <a:cubicBezTo>
                        <a:pt x="35" y="1134"/>
                        <a:pt x="35" y="1134"/>
                        <a:pt x="35" y="1134"/>
                      </a:cubicBezTo>
                      <a:cubicBezTo>
                        <a:pt x="31" y="1130"/>
                        <a:pt x="31" y="1130"/>
                        <a:pt x="31" y="1130"/>
                      </a:cubicBezTo>
                      <a:cubicBezTo>
                        <a:pt x="29" y="1125"/>
                        <a:pt x="29" y="1125"/>
                        <a:pt x="29" y="1125"/>
                      </a:cubicBezTo>
                      <a:cubicBezTo>
                        <a:pt x="36" y="1118"/>
                        <a:pt x="36" y="1118"/>
                        <a:pt x="36" y="1118"/>
                      </a:cubicBezTo>
                      <a:cubicBezTo>
                        <a:pt x="36" y="1110"/>
                        <a:pt x="36" y="1110"/>
                        <a:pt x="36" y="1110"/>
                      </a:cubicBezTo>
                      <a:cubicBezTo>
                        <a:pt x="37" y="1108"/>
                        <a:pt x="37" y="1108"/>
                        <a:pt x="37" y="1108"/>
                      </a:cubicBezTo>
                      <a:cubicBezTo>
                        <a:pt x="37" y="1105"/>
                        <a:pt x="37" y="1105"/>
                        <a:pt x="37" y="1105"/>
                      </a:cubicBezTo>
                      <a:cubicBezTo>
                        <a:pt x="45" y="1100"/>
                        <a:pt x="45" y="1100"/>
                        <a:pt x="45" y="1100"/>
                      </a:cubicBezTo>
                      <a:cubicBezTo>
                        <a:pt x="48" y="1101"/>
                        <a:pt x="48" y="1101"/>
                        <a:pt x="48" y="1101"/>
                      </a:cubicBezTo>
                      <a:cubicBezTo>
                        <a:pt x="50" y="1101"/>
                        <a:pt x="50" y="1101"/>
                        <a:pt x="50" y="1101"/>
                      </a:cubicBezTo>
                      <a:cubicBezTo>
                        <a:pt x="50" y="1099"/>
                        <a:pt x="50" y="1099"/>
                        <a:pt x="50" y="1099"/>
                      </a:cubicBezTo>
                      <a:cubicBezTo>
                        <a:pt x="47" y="1098"/>
                        <a:pt x="47" y="1098"/>
                        <a:pt x="47" y="1098"/>
                      </a:cubicBezTo>
                      <a:cubicBezTo>
                        <a:pt x="46" y="1095"/>
                        <a:pt x="46" y="1095"/>
                        <a:pt x="46" y="1095"/>
                      </a:cubicBezTo>
                      <a:cubicBezTo>
                        <a:pt x="50" y="1080"/>
                        <a:pt x="50" y="1080"/>
                        <a:pt x="50" y="1080"/>
                      </a:cubicBezTo>
                      <a:cubicBezTo>
                        <a:pt x="48" y="1081"/>
                        <a:pt x="48" y="1081"/>
                        <a:pt x="48" y="1081"/>
                      </a:cubicBezTo>
                      <a:cubicBezTo>
                        <a:pt x="44" y="1085"/>
                        <a:pt x="44" y="1085"/>
                        <a:pt x="44" y="1085"/>
                      </a:cubicBezTo>
                      <a:cubicBezTo>
                        <a:pt x="43" y="1090"/>
                        <a:pt x="43" y="1090"/>
                        <a:pt x="43" y="1090"/>
                      </a:cubicBezTo>
                      <a:cubicBezTo>
                        <a:pt x="40" y="1095"/>
                        <a:pt x="40" y="1095"/>
                        <a:pt x="40" y="1095"/>
                      </a:cubicBezTo>
                      <a:cubicBezTo>
                        <a:pt x="37" y="1093"/>
                        <a:pt x="37" y="1093"/>
                        <a:pt x="37" y="1093"/>
                      </a:cubicBezTo>
                      <a:cubicBezTo>
                        <a:pt x="36" y="1089"/>
                        <a:pt x="36" y="1089"/>
                        <a:pt x="36" y="1089"/>
                      </a:cubicBezTo>
                      <a:cubicBezTo>
                        <a:pt x="36" y="1082"/>
                        <a:pt x="36" y="1082"/>
                        <a:pt x="36" y="1082"/>
                      </a:cubicBezTo>
                      <a:cubicBezTo>
                        <a:pt x="36" y="1066"/>
                        <a:pt x="36" y="1066"/>
                        <a:pt x="36" y="1066"/>
                      </a:cubicBezTo>
                      <a:cubicBezTo>
                        <a:pt x="38" y="1064"/>
                        <a:pt x="38" y="1064"/>
                        <a:pt x="38" y="1064"/>
                      </a:cubicBezTo>
                      <a:cubicBezTo>
                        <a:pt x="40" y="1064"/>
                        <a:pt x="40" y="1064"/>
                        <a:pt x="40" y="1064"/>
                      </a:cubicBezTo>
                      <a:cubicBezTo>
                        <a:pt x="36" y="1060"/>
                        <a:pt x="36" y="1060"/>
                        <a:pt x="36" y="1060"/>
                      </a:cubicBezTo>
                      <a:cubicBezTo>
                        <a:pt x="38" y="1054"/>
                        <a:pt x="38" y="1054"/>
                        <a:pt x="38" y="1054"/>
                      </a:cubicBezTo>
                      <a:cubicBezTo>
                        <a:pt x="46" y="1054"/>
                        <a:pt x="46" y="1054"/>
                        <a:pt x="46" y="1054"/>
                      </a:cubicBezTo>
                      <a:cubicBezTo>
                        <a:pt x="51" y="1058"/>
                        <a:pt x="51" y="1058"/>
                        <a:pt x="51" y="1058"/>
                      </a:cubicBezTo>
                      <a:cubicBezTo>
                        <a:pt x="49" y="1054"/>
                        <a:pt x="49" y="1054"/>
                        <a:pt x="49" y="1054"/>
                      </a:cubicBezTo>
                      <a:cubicBezTo>
                        <a:pt x="48" y="1048"/>
                        <a:pt x="48" y="1048"/>
                        <a:pt x="48" y="1048"/>
                      </a:cubicBezTo>
                      <a:cubicBezTo>
                        <a:pt x="46" y="1050"/>
                        <a:pt x="46" y="1050"/>
                        <a:pt x="46" y="1050"/>
                      </a:cubicBezTo>
                      <a:cubicBezTo>
                        <a:pt x="36" y="1053"/>
                        <a:pt x="36" y="1053"/>
                        <a:pt x="36" y="1053"/>
                      </a:cubicBezTo>
                      <a:cubicBezTo>
                        <a:pt x="34" y="1051"/>
                        <a:pt x="34" y="1051"/>
                        <a:pt x="34" y="1051"/>
                      </a:cubicBezTo>
                      <a:cubicBezTo>
                        <a:pt x="33" y="1046"/>
                        <a:pt x="33" y="1046"/>
                        <a:pt x="33" y="1046"/>
                      </a:cubicBezTo>
                      <a:cubicBezTo>
                        <a:pt x="31" y="1042"/>
                        <a:pt x="31" y="1042"/>
                        <a:pt x="31" y="1042"/>
                      </a:cubicBezTo>
                      <a:cubicBezTo>
                        <a:pt x="31" y="1032"/>
                        <a:pt x="31" y="1032"/>
                        <a:pt x="31" y="1032"/>
                      </a:cubicBezTo>
                      <a:cubicBezTo>
                        <a:pt x="35" y="1033"/>
                        <a:pt x="35" y="1033"/>
                        <a:pt x="35" y="1033"/>
                      </a:cubicBezTo>
                      <a:cubicBezTo>
                        <a:pt x="37" y="1038"/>
                        <a:pt x="37" y="1038"/>
                        <a:pt x="37" y="1038"/>
                      </a:cubicBezTo>
                      <a:cubicBezTo>
                        <a:pt x="39" y="1043"/>
                        <a:pt x="39" y="1043"/>
                        <a:pt x="39" y="1043"/>
                      </a:cubicBezTo>
                      <a:cubicBezTo>
                        <a:pt x="39" y="1035"/>
                        <a:pt x="39" y="1035"/>
                        <a:pt x="39" y="1035"/>
                      </a:cubicBezTo>
                      <a:cubicBezTo>
                        <a:pt x="40" y="1034"/>
                        <a:pt x="40" y="1034"/>
                        <a:pt x="40" y="1034"/>
                      </a:cubicBezTo>
                      <a:cubicBezTo>
                        <a:pt x="51" y="1036"/>
                        <a:pt x="51" y="1036"/>
                        <a:pt x="51" y="1036"/>
                      </a:cubicBezTo>
                      <a:cubicBezTo>
                        <a:pt x="59" y="1042"/>
                        <a:pt x="59" y="1042"/>
                        <a:pt x="59" y="1042"/>
                      </a:cubicBezTo>
                      <a:cubicBezTo>
                        <a:pt x="63" y="1042"/>
                        <a:pt x="63" y="1042"/>
                        <a:pt x="63" y="1042"/>
                      </a:cubicBezTo>
                      <a:cubicBezTo>
                        <a:pt x="56" y="1038"/>
                        <a:pt x="56" y="1038"/>
                        <a:pt x="56" y="1038"/>
                      </a:cubicBezTo>
                      <a:cubicBezTo>
                        <a:pt x="53" y="1030"/>
                        <a:pt x="53" y="1030"/>
                        <a:pt x="53" y="1030"/>
                      </a:cubicBezTo>
                      <a:cubicBezTo>
                        <a:pt x="51" y="1024"/>
                        <a:pt x="51" y="1024"/>
                        <a:pt x="51" y="1024"/>
                      </a:cubicBezTo>
                      <a:cubicBezTo>
                        <a:pt x="50" y="1021"/>
                        <a:pt x="50" y="1021"/>
                        <a:pt x="50" y="1021"/>
                      </a:cubicBezTo>
                      <a:cubicBezTo>
                        <a:pt x="49" y="1024"/>
                        <a:pt x="49" y="1024"/>
                        <a:pt x="49" y="1024"/>
                      </a:cubicBezTo>
                      <a:cubicBezTo>
                        <a:pt x="42" y="1024"/>
                        <a:pt x="42" y="1024"/>
                        <a:pt x="42" y="1024"/>
                      </a:cubicBezTo>
                      <a:cubicBezTo>
                        <a:pt x="40" y="1021"/>
                        <a:pt x="40" y="1021"/>
                        <a:pt x="40" y="1021"/>
                      </a:cubicBezTo>
                      <a:cubicBezTo>
                        <a:pt x="40" y="1018"/>
                        <a:pt x="40" y="1018"/>
                        <a:pt x="40" y="1018"/>
                      </a:cubicBezTo>
                      <a:cubicBezTo>
                        <a:pt x="44" y="1015"/>
                        <a:pt x="44" y="1015"/>
                        <a:pt x="44" y="1015"/>
                      </a:cubicBezTo>
                      <a:cubicBezTo>
                        <a:pt x="39" y="1014"/>
                        <a:pt x="39" y="1014"/>
                        <a:pt x="39" y="1014"/>
                      </a:cubicBezTo>
                      <a:cubicBezTo>
                        <a:pt x="33" y="1010"/>
                        <a:pt x="33" y="1010"/>
                        <a:pt x="33" y="1010"/>
                      </a:cubicBezTo>
                      <a:cubicBezTo>
                        <a:pt x="31" y="1009"/>
                        <a:pt x="31" y="1009"/>
                        <a:pt x="31" y="1009"/>
                      </a:cubicBezTo>
                      <a:cubicBezTo>
                        <a:pt x="34" y="1004"/>
                        <a:pt x="34" y="1004"/>
                        <a:pt x="34" y="1004"/>
                      </a:cubicBezTo>
                      <a:cubicBezTo>
                        <a:pt x="39" y="1001"/>
                        <a:pt x="39" y="1001"/>
                        <a:pt x="39" y="1001"/>
                      </a:cubicBezTo>
                      <a:cubicBezTo>
                        <a:pt x="44" y="1000"/>
                        <a:pt x="44" y="1000"/>
                        <a:pt x="44" y="1000"/>
                      </a:cubicBezTo>
                      <a:cubicBezTo>
                        <a:pt x="40" y="996"/>
                        <a:pt x="40" y="996"/>
                        <a:pt x="40" y="996"/>
                      </a:cubicBezTo>
                      <a:cubicBezTo>
                        <a:pt x="45" y="991"/>
                        <a:pt x="45" y="991"/>
                        <a:pt x="45" y="991"/>
                      </a:cubicBezTo>
                      <a:cubicBezTo>
                        <a:pt x="43" y="990"/>
                        <a:pt x="43" y="990"/>
                        <a:pt x="43" y="990"/>
                      </a:cubicBezTo>
                      <a:cubicBezTo>
                        <a:pt x="42" y="986"/>
                        <a:pt x="42" y="986"/>
                        <a:pt x="42" y="986"/>
                      </a:cubicBezTo>
                      <a:cubicBezTo>
                        <a:pt x="38" y="983"/>
                        <a:pt x="38" y="983"/>
                        <a:pt x="38" y="983"/>
                      </a:cubicBezTo>
                      <a:cubicBezTo>
                        <a:pt x="35" y="980"/>
                        <a:pt x="35" y="980"/>
                        <a:pt x="35" y="980"/>
                      </a:cubicBezTo>
                      <a:cubicBezTo>
                        <a:pt x="31" y="980"/>
                        <a:pt x="31" y="980"/>
                        <a:pt x="31" y="980"/>
                      </a:cubicBezTo>
                      <a:cubicBezTo>
                        <a:pt x="28" y="984"/>
                        <a:pt x="28" y="984"/>
                        <a:pt x="28" y="984"/>
                      </a:cubicBezTo>
                      <a:cubicBezTo>
                        <a:pt x="25" y="985"/>
                        <a:pt x="25" y="985"/>
                        <a:pt x="25" y="985"/>
                      </a:cubicBezTo>
                      <a:cubicBezTo>
                        <a:pt x="18" y="981"/>
                        <a:pt x="18" y="981"/>
                        <a:pt x="18" y="981"/>
                      </a:cubicBezTo>
                      <a:cubicBezTo>
                        <a:pt x="15" y="977"/>
                        <a:pt x="15" y="977"/>
                        <a:pt x="15" y="977"/>
                      </a:cubicBezTo>
                      <a:cubicBezTo>
                        <a:pt x="12" y="975"/>
                        <a:pt x="12" y="975"/>
                        <a:pt x="12" y="975"/>
                      </a:cubicBezTo>
                      <a:cubicBezTo>
                        <a:pt x="7" y="977"/>
                        <a:pt x="7" y="977"/>
                        <a:pt x="7" y="977"/>
                      </a:cubicBezTo>
                      <a:cubicBezTo>
                        <a:pt x="4" y="980"/>
                        <a:pt x="4" y="980"/>
                        <a:pt x="4" y="980"/>
                      </a:cubicBezTo>
                      <a:cubicBezTo>
                        <a:pt x="6" y="981"/>
                        <a:pt x="6" y="981"/>
                        <a:pt x="6" y="981"/>
                      </a:cubicBezTo>
                      <a:cubicBezTo>
                        <a:pt x="8" y="985"/>
                        <a:pt x="8" y="985"/>
                        <a:pt x="8" y="985"/>
                      </a:cubicBezTo>
                      <a:cubicBezTo>
                        <a:pt x="6" y="990"/>
                        <a:pt x="6" y="990"/>
                        <a:pt x="6" y="990"/>
                      </a:cubicBezTo>
                      <a:cubicBezTo>
                        <a:pt x="1" y="989"/>
                        <a:pt x="1" y="989"/>
                        <a:pt x="1" y="989"/>
                      </a:cubicBezTo>
                      <a:cubicBezTo>
                        <a:pt x="0" y="985"/>
                        <a:pt x="0" y="985"/>
                        <a:pt x="0" y="985"/>
                      </a:cubicBezTo>
                      <a:cubicBezTo>
                        <a:pt x="2" y="974"/>
                        <a:pt x="2" y="974"/>
                        <a:pt x="2" y="974"/>
                      </a:cubicBezTo>
                      <a:cubicBezTo>
                        <a:pt x="6" y="972"/>
                        <a:pt x="6" y="972"/>
                        <a:pt x="6" y="972"/>
                      </a:cubicBezTo>
                      <a:cubicBezTo>
                        <a:pt x="10" y="968"/>
                        <a:pt x="10" y="968"/>
                        <a:pt x="10" y="968"/>
                      </a:cubicBezTo>
                      <a:cubicBezTo>
                        <a:pt x="14" y="962"/>
                        <a:pt x="14" y="962"/>
                        <a:pt x="14" y="962"/>
                      </a:cubicBezTo>
                      <a:cubicBezTo>
                        <a:pt x="19" y="962"/>
                        <a:pt x="19" y="962"/>
                        <a:pt x="19" y="962"/>
                      </a:cubicBezTo>
                      <a:cubicBezTo>
                        <a:pt x="23" y="959"/>
                        <a:pt x="23" y="959"/>
                        <a:pt x="23" y="959"/>
                      </a:cubicBezTo>
                      <a:cubicBezTo>
                        <a:pt x="23" y="955"/>
                        <a:pt x="23" y="955"/>
                        <a:pt x="23" y="955"/>
                      </a:cubicBezTo>
                      <a:cubicBezTo>
                        <a:pt x="22" y="955"/>
                        <a:pt x="22" y="955"/>
                        <a:pt x="22" y="955"/>
                      </a:cubicBezTo>
                      <a:cubicBezTo>
                        <a:pt x="19" y="955"/>
                        <a:pt x="19" y="955"/>
                        <a:pt x="19" y="955"/>
                      </a:cubicBezTo>
                      <a:cubicBezTo>
                        <a:pt x="17" y="954"/>
                        <a:pt x="17" y="954"/>
                        <a:pt x="17" y="954"/>
                      </a:cubicBezTo>
                      <a:cubicBezTo>
                        <a:pt x="16" y="952"/>
                        <a:pt x="16" y="952"/>
                        <a:pt x="16" y="952"/>
                      </a:cubicBezTo>
                      <a:cubicBezTo>
                        <a:pt x="15" y="948"/>
                        <a:pt x="15" y="948"/>
                        <a:pt x="15" y="948"/>
                      </a:cubicBezTo>
                      <a:cubicBezTo>
                        <a:pt x="24" y="946"/>
                        <a:pt x="24" y="946"/>
                        <a:pt x="24" y="946"/>
                      </a:cubicBezTo>
                      <a:cubicBezTo>
                        <a:pt x="29" y="947"/>
                        <a:pt x="29" y="947"/>
                        <a:pt x="29" y="947"/>
                      </a:cubicBezTo>
                      <a:cubicBezTo>
                        <a:pt x="31" y="949"/>
                        <a:pt x="31" y="949"/>
                        <a:pt x="31" y="949"/>
                      </a:cubicBezTo>
                      <a:cubicBezTo>
                        <a:pt x="35" y="946"/>
                        <a:pt x="35" y="946"/>
                        <a:pt x="35" y="946"/>
                      </a:cubicBezTo>
                      <a:cubicBezTo>
                        <a:pt x="38" y="948"/>
                        <a:pt x="38" y="948"/>
                        <a:pt x="38" y="948"/>
                      </a:cubicBezTo>
                      <a:cubicBezTo>
                        <a:pt x="40" y="950"/>
                        <a:pt x="40" y="950"/>
                        <a:pt x="40" y="950"/>
                      </a:cubicBezTo>
                      <a:cubicBezTo>
                        <a:pt x="40" y="954"/>
                        <a:pt x="40" y="954"/>
                        <a:pt x="40" y="954"/>
                      </a:cubicBezTo>
                      <a:cubicBezTo>
                        <a:pt x="40" y="957"/>
                        <a:pt x="40" y="957"/>
                        <a:pt x="40" y="957"/>
                      </a:cubicBezTo>
                      <a:cubicBezTo>
                        <a:pt x="42" y="954"/>
                        <a:pt x="42" y="954"/>
                        <a:pt x="42" y="954"/>
                      </a:cubicBezTo>
                      <a:cubicBezTo>
                        <a:pt x="43" y="958"/>
                        <a:pt x="43" y="958"/>
                        <a:pt x="43" y="958"/>
                      </a:cubicBezTo>
                      <a:cubicBezTo>
                        <a:pt x="40" y="962"/>
                        <a:pt x="40" y="962"/>
                        <a:pt x="40" y="962"/>
                      </a:cubicBezTo>
                      <a:cubicBezTo>
                        <a:pt x="38" y="965"/>
                        <a:pt x="38" y="965"/>
                        <a:pt x="38" y="965"/>
                      </a:cubicBezTo>
                      <a:cubicBezTo>
                        <a:pt x="41" y="968"/>
                        <a:pt x="41" y="968"/>
                        <a:pt x="41" y="968"/>
                      </a:cubicBezTo>
                      <a:cubicBezTo>
                        <a:pt x="44" y="969"/>
                        <a:pt x="44" y="969"/>
                        <a:pt x="44" y="969"/>
                      </a:cubicBezTo>
                      <a:cubicBezTo>
                        <a:pt x="47" y="964"/>
                        <a:pt x="47" y="964"/>
                        <a:pt x="47" y="964"/>
                      </a:cubicBezTo>
                      <a:cubicBezTo>
                        <a:pt x="49" y="961"/>
                        <a:pt x="49" y="961"/>
                        <a:pt x="49" y="961"/>
                      </a:cubicBezTo>
                      <a:cubicBezTo>
                        <a:pt x="50" y="964"/>
                        <a:pt x="50" y="964"/>
                        <a:pt x="50" y="964"/>
                      </a:cubicBezTo>
                      <a:cubicBezTo>
                        <a:pt x="49" y="970"/>
                        <a:pt x="49" y="970"/>
                        <a:pt x="49" y="970"/>
                      </a:cubicBezTo>
                      <a:cubicBezTo>
                        <a:pt x="49" y="973"/>
                        <a:pt x="49" y="973"/>
                        <a:pt x="49" y="973"/>
                      </a:cubicBezTo>
                      <a:cubicBezTo>
                        <a:pt x="51" y="972"/>
                        <a:pt x="51" y="972"/>
                        <a:pt x="51" y="972"/>
                      </a:cubicBezTo>
                      <a:cubicBezTo>
                        <a:pt x="52" y="968"/>
                        <a:pt x="52" y="968"/>
                        <a:pt x="52" y="968"/>
                      </a:cubicBezTo>
                      <a:cubicBezTo>
                        <a:pt x="54" y="966"/>
                        <a:pt x="54" y="966"/>
                        <a:pt x="54" y="966"/>
                      </a:cubicBezTo>
                      <a:cubicBezTo>
                        <a:pt x="57" y="962"/>
                        <a:pt x="57" y="962"/>
                        <a:pt x="57" y="962"/>
                      </a:cubicBezTo>
                      <a:cubicBezTo>
                        <a:pt x="60" y="961"/>
                        <a:pt x="60" y="961"/>
                        <a:pt x="60" y="961"/>
                      </a:cubicBezTo>
                      <a:cubicBezTo>
                        <a:pt x="60" y="959"/>
                        <a:pt x="60" y="959"/>
                        <a:pt x="60" y="959"/>
                      </a:cubicBezTo>
                      <a:cubicBezTo>
                        <a:pt x="62" y="955"/>
                        <a:pt x="62" y="955"/>
                        <a:pt x="62" y="955"/>
                      </a:cubicBezTo>
                      <a:cubicBezTo>
                        <a:pt x="64" y="949"/>
                        <a:pt x="64" y="949"/>
                        <a:pt x="64" y="949"/>
                      </a:cubicBezTo>
                      <a:cubicBezTo>
                        <a:pt x="64" y="945"/>
                        <a:pt x="64" y="945"/>
                        <a:pt x="64" y="945"/>
                      </a:cubicBezTo>
                      <a:cubicBezTo>
                        <a:pt x="62" y="947"/>
                        <a:pt x="62" y="947"/>
                        <a:pt x="62" y="947"/>
                      </a:cubicBezTo>
                      <a:cubicBezTo>
                        <a:pt x="60" y="950"/>
                        <a:pt x="60" y="950"/>
                        <a:pt x="60" y="950"/>
                      </a:cubicBezTo>
                      <a:cubicBezTo>
                        <a:pt x="59" y="953"/>
                        <a:pt x="59" y="953"/>
                        <a:pt x="59" y="953"/>
                      </a:cubicBezTo>
                      <a:cubicBezTo>
                        <a:pt x="56" y="959"/>
                        <a:pt x="56" y="959"/>
                        <a:pt x="56" y="959"/>
                      </a:cubicBezTo>
                      <a:cubicBezTo>
                        <a:pt x="57" y="947"/>
                        <a:pt x="57" y="947"/>
                        <a:pt x="57" y="947"/>
                      </a:cubicBezTo>
                      <a:cubicBezTo>
                        <a:pt x="58" y="944"/>
                        <a:pt x="58" y="944"/>
                        <a:pt x="58" y="944"/>
                      </a:cubicBezTo>
                      <a:cubicBezTo>
                        <a:pt x="59" y="944"/>
                        <a:pt x="59" y="944"/>
                        <a:pt x="59" y="944"/>
                      </a:cubicBezTo>
                      <a:cubicBezTo>
                        <a:pt x="66" y="943"/>
                        <a:pt x="66" y="943"/>
                        <a:pt x="66" y="943"/>
                      </a:cubicBezTo>
                      <a:cubicBezTo>
                        <a:pt x="61" y="941"/>
                        <a:pt x="61" y="941"/>
                        <a:pt x="61" y="941"/>
                      </a:cubicBezTo>
                      <a:cubicBezTo>
                        <a:pt x="61" y="939"/>
                        <a:pt x="61" y="939"/>
                        <a:pt x="61" y="939"/>
                      </a:cubicBezTo>
                      <a:cubicBezTo>
                        <a:pt x="64" y="936"/>
                        <a:pt x="64" y="936"/>
                        <a:pt x="64" y="936"/>
                      </a:cubicBezTo>
                      <a:cubicBezTo>
                        <a:pt x="67" y="935"/>
                        <a:pt x="67" y="935"/>
                        <a:pt x="67" y="935"/>
                      </a:cubicBezTo>
                      <a:cubicBezTo>
                        <a:pt x="67" y="933"/>
                        <a:pt x="67" y="933"/>
                        <a:pt x="67" y="933"/>
                      </a:cubicBezTo>
                      <a:cubicBezTo>
                        <a:pt x="64" y="933"/>
                        <a:pt x="64" y="933"/>
                        <a:pt x="64" y="933"/>
                      </a:cubicBezTo>
                      <a:cubicBezTo>
                        <a:pt x="57" y="936"/>
                        <a:pt x="57" y="936"/>
                        <a:pt x="57" y="936"/>
                      </a:cubicBezTo>
                      <a:cubicBezTo>
                        <a:pt x="58" y="931"/>
                        <a:pt x="58" y="931"/>
                        <a:pt x="58" y="931"/>
                      </a:cubicBezTo>
                      <a:cubicBezTo>
                        <a:pt x="65" y="919"/>
                        <a:pt x="66" y="928"/>
                        <a:pt x="74" y="931"/>
                      </a:cubicBezTo>
                      <a:cubicBezTo>
                        <a:pt x="77" y="931"/>
                        <a:pt x="77" y="931"/>
                        <a:pt x="77" y="931"/>
                      </a:cubicBezTo>
                      <a:cubicBezTo>
                        <a:pt x="77" y="927"/>
                        <a:pt x="77" y="927"/>
                        <a:pt x="77" y="927"/>
                      </a:cubicBezTo>
                      <a:cubicBezTo>
                        <a:pt x="73" y="927"/>
                        <a:pt x="73" y="927"/>
                        <a:pt x="73" y="927"/>
                      </a:cubicBezTo>
                      <a:cubicBezTo>
                        <a:pt x="66" y="923"/>
                        <a:pt x="66" y="923"/>
                        <a:pt x="66" y="923"/>
                      </a:cubicBezTo>
                      <a:cubicBezTo>
                        <a:pt x="62" y="922"/>
                        <a:pt x="62" y="922"/>
                        <a:pt x="62" y="922"/>
                      </a:cubicBezTo>
                      <a:cubicBezTo>
                        <a:pt x="63" y="917"/>
                        <a:pt x="63" y="917"/>
                        <a:pt x="63" y="917"/>
                      </a:cubicBezTo>
                      <a:cubicBezTo>
                        <a:pt x="63" y="913"/>
                        <a:pt x="63" y="913"/>
                        <a:pt x="63" y="913"/>
                      </a:cubicBezTo>
                      <a:cubicBezTo>
                        <a:pt x="65" y="912"/>
                        <a:pt x="65" y="912"/>
                        <a:pt x="65" y="912"/>
                      </a:cubicBezTo>
                      <a:cubicBezTo>
                        <a:pt x="70" y="912"/>
                        <a:pt x="70" y="912"/>
                        <a:pt x="70" y="912"/>
                      </a:cubicBezTo>
                      <a:cubicBezTo>
                        <a:pt x="75" y="911"/>
                        <a:pt x="75" y="911"/>
                        <a:pt x="75" y="911"/>
                      </a:cubicBezTo>
                      <a:cubicBezTo>
                        <a:pt x="80" y="905"/>
                        <a:pt x="80" y="905"/>
                        <a:pt x="80" y="905"/>
                      </a:cubicBezTo>
                      <a:cubicBezTo>
                        <a:pt x="81" y="902"/>
                        <a:pt x="81" y="902"/>
                        <a:pt x="81" y="902"/>
                      </a:cubicBezTo>
                      <a:cubicBezTo>
                        <a:pt x="81" y="893"/>
                        <a:pt x="81" y="893"/>
                        <a:pt x="81" y="893"/>
                      </a:cubicBezTo>
                      <a:cubicBezTo>
                        <a:pt x="79" y="889"/>
                        <a:pt x="79" y="889"/>
                        <a:pt x="79" y="889"/>
                      </a:cubicBezTo>
                      <a:cubicBezTo>
                        <a:pt x="76" y="888"/>
                        <a:pt x="76" y="888"/>
                        <a:pt x="76" y="888"/>
                      </a:cubicBezTo>
                      <a:cubicBezTo>
                        <a:pt x="70" y="883"/>
                        <a:pt x="70" y="883"/>
                        <a:pt x="70" y="883"/>
                      </a:cubicBezTo>
                      <a:cubicBezTo>
                        <a:pt x="67" y="881"/>
                        <a:pt x="67" y="881"/>
                        <a:pt x="67" y="881"/>
                      </a:cubicBezTo>
                      <a:cubicBezTo>
                        <a:pt x="65" y="879"/>
                        <a:pt x="65" y="879"/>
                        <a:pt x="65" y="879"/>
                      </a:cubicBezTo>
                      <a:cubicBezTo>
                        <a:pt x="65" y="878"/>
                        <a:pt x="65" y="878"/>
                        <a:pt x="65" y="878"/>
                      </a:cubicBezTo>
                      <a:cubicBezTo>
                        <a:pt x="66" y="878"/>
                        <a:pt x="66" y="878"/>
                        <a:pt x="66" y="878"/>
                      </a:cubicBezTo>
                      <a:cubicBezTo>
                        <a:pt x="66" y="876"/>
                        <a:pt x="66" y="876"/>
                        <a:pt x="66" y="876"/>
                      </a:cubicBezTo>
                      <a:cubicBezTo>
                        <a:pt x="70" y="874"/>
                        <a:pt x="70" y="874"/>
                        <a:pt x="70" y="874"/>
                      </a:cubicBezTo>
                      <a:cubicBezTo>
                        <a:pt x="71" y="870"/>
                        <a:pt x="71" y="870"/>
                        <a:pt x="71" y="870"/>
                      </a:cubicBezTo>
                      <a:cubicBezTo>
                        <a:pt x="73" y="866"/>
                        <a:pt x="73" y="866"/>
                        <a:pt x="73" y="866"/>
                      </a:cubicBezTo>
                      <a:cubicBezTo>
                        <a:pt x="75" y="863"/>
                        <a:pt x="75" y="863"/>
                        <a:pt x="75" y="863"/>
                      </a:cubicBezTo>
                      <a:cubicBezTo>
                        <a:pt x="74" y="861"/>
                        <a:pt x="74" y="861"/>
                        <a:pt x="74" y="861"/>
                      </a:cubicBezTo>
                      <a:cubicBezTo>
                        <a:pt x="75" y="857"/>
                        <a:pt x="75" y="857"/>
                        <a:pt x="75" y="857"/>
                      </a:cubicBezTo>
                      <a:cubicBezTo>
                        <a:pt x="72" y="855"/>
                        <a:pt x="72" y="855"/>
                        <a:pt x="72" y="855"/>
                      </a:cubicBezTo>
                      <a:cubicBezTo>
                        <a:pt x="72" y="851"/>
                        <a:pt x="72" y="851"/>
                        <a:pt x="72" y="851"/>
                      </a:cubicBezTo>
                      <a:cubicBezTo>
                        <a:pt x="72" y="848"/>
                        <a:pt x="72" y="848"/>
                        <a:pt x="72" y="848"/>
                      </a:cubicBezTo>
                      <a:cubicBezTo>
                        <a:pt x="73" y="846"/>
                        <a:pt x="73" y="846"/>
                        <a:pt x="73" y="846"/>
                      </a:cubicBezTo>
                      <a:cubicBezTo>
                        <a:pt x="76" y="843"/>
                        <a:pt x="76" y="843"/>
                        <a:pt x="76" y="843"/>
                      </a:cubicBezTo>
                      <a:cubicBezTo>
                        <a:pt x="79" y="834"/>
                        <a:pt x="79" y="834"/>
                        <a:pt x="79" y="834"/>
                      </a:cubicBezTo>
                      <a:cubicBezTo>
                        <a:pt x="78" y="823"/>
                        <a:pt x="78" y="823"/>
                        <a:pt x="78" y="823"/>
                      </a:cubicBezTo>
                      <a:cubicBezTo>
                        <a:pt x="82" y="817"/>
                        <a:pt x="82" y="817"/>
                        <a:pt x="82" y="817"/>
                      </a:cubicBezTo>
                      <a:cubicBezTo>
                        <a:pt x="85" y="818"/>
                        <a:pt x="85" y="818"/>
                        <a:pt x="85" y="818"/>
                      </a:cubicBezTo>
                      <a:cubicBezTo>
                        <a:pt x="82" y="815"/>
                        <a:pt x="82" y="815"/>
                        <a:pt x="82" y="815"/>
                      </a:cubicBezTo>
                      <a:cubicBezTo>
                        <a:pt x="80" y="810"/>
                        <a:pt x="80" y="810"/>
                        <a:pt x="80" y="810"/>
                      </a:cubicBezTo>
                      <a:cubicBezTo>
                        <a:pt x="82" y="805"/>
                        <a:pt x="82" y="805"/>
                        <a:pt x="82" y="805"/>
                      </a:cubicBezTo>
                      <a:cubicBezTo>
                        <a:pt x="86" y="806"/>
                        <a:pt x="86" y="806"/>
                        <a:pt x="86" y="806"/>
                      </a:cubicBezTo>
                      <a:cubicBezTo>
                        <a:pt x="88" y="814"/>
                        <a:pt x="88" y="814"/>
                        <a:pt x="88" y="814"/>
                      </a:cubicBezTo>
                      <a:cubicBezTo>
                        <a:pt x="88" y="808"/>
                        <a:pt x="88" y="808"/>
                        <a:pt x="88" y="808"/>
                      </a:cubicBezTo>
                      <a:cubicBezTo>
                        <a:pt x="88" y="797"/>
                        <a:pt x="88" y="797"/>
                        <a:pt x="88" y="797"/>
                      </a:cubicBezTo>
                      <a:cubicBezTo>
                        <a:pt x="83" y="797"/>
                        <a:pt x="83" y="797"/>
                        <a:pt x="83" y="797"/>
                      </a:cubicBezTo>
                      <a:cubicBezTo>
                        <a:pt x="79" y="795"/>
                        <a:pt x="79" y="795"/>
                        <a:pt x="79" y="795"/>
                      </a:cubicBezTo>
                      <a:cubicBezTo>
                        <a:pt x="80" y="790"/>
                        <a:pt x="80" y="790"/>
                        <a:pt x="80" y="790"/>
                      </a:cubicBezTo>
                      <a:cubicBezTo>
                        <a:pt x="85" y="787"/>
                        <a:pt x="85" y="787"/>
                        <a:pt x="85" y="787"/>
                      </a:cubicBezTo>
                      <a:cubicBezTo>
                        <a:pt x="88" y="786"/>
                        <a:pt x="88" y="786"/>
                        <a:pt x="88" y="786"/>
                      </a:cubicBezTo>
                      <a:cubicBezTo>
                        <a:pt x="91" y="783"/>
                        <a:pt x="91" y="783"/>
                        <a:pt x="91" y="783"/>
                      </a:cubicBezTo>
                      <a:cubicBezTo>
                        <a:pt x="91" y="782"/>
                        <a:pt x="91" y="782"/>
                        <a:pt x="91" y="782"/>
                      </a:cubicBezTo>
                      <a:cubicBezTo>
                        <a:pt x="87" y="784"/>
                        <a:pt x="87" y="784"/>
                        <a:pt x="87" y="784"/>
                      </a:cubicBezTo>
                      <a:cubicBezTo>
                        <a:pt x="84" y="784"/>
                        <a:pt x="84" y="784"/>
                        <a:pt x="84" y="784"/>
                      </a:cubicBezTo>
                      <a:cubicBezTo>
                        <a:pt x="81" y="782"/>
                        <a:pt x="81" y="782"/>
                        <a:pt x="81" y="782"/>
                      </a:cubicBezTo>
                      <a:cubicBezTo>
                        <a:pt x="78" y="778"/>
                        <a:pt x="78" y="778"/>
                        <a:pt x="78" y="778"/>
                      </a:cubicBezTo>
                      <a:cubicBezTo>
                        <a:pt x="73" y="778"/>
                        <a:pt x="73" y="778"/>
                        <a:pt x="73" y="778"/>
                      </a:cubicBezTo>
                      <a:cubicBezTo>
                        <a:pt x="70" y="780"/>
                        <a:pt x="70" y="780"/>
                        <a:pt x="70" y="780"/>
                      </a:cubicBezTo>
                      <a:cubicBezTo>
                        <a:pt x="69" y="784"/>
                        <a:pt x="69" y="784"/>
                        <a:pt x="69" y="784"/>
                      </a:cubicBezTo>
                      <a:cubicBezTo>
                        <a:pt x="67" y="786"/>
                        <a:pt x="67" y="786"/>
                        <a:pt x="67" y="786"/>
                      </a:cubicBezTo>
                      <a:cubicBezTo>
                        <a:pt x="60" y="788"/>
                        <a:pt x="60" y="788"/>
                        <a:pt x="60" y="788"/>
                      </a:cubicBezTo>
                      <a:cubicBezTo>
                        <a:pt x="53" y="785"/>
                        <a:pt x="53" y="785"/>
                        <a:pt x="53" y="785"/>
                      </a:cubicBezTo>
                      <a:cubicBezTo>
                        <a:pt x="54" y="781"/>
                        <a:pt x="54" y="781"/>
                        <a:pt x="54" y="781"/>
                      </a:cubicBezTo>
                      <a:cubicBezTo>
                        <a:pt x="52" y="778"/>
                        <a:pt x="52" y="778"/>
                        <a:pt x="52" y="778"/>
                      </a:cubicBezTo>
                      <a:cubicBezTo>
                        <a:pt x="50" y="777"/>
                        <a:pt x="50" y="777"/>
                        <a:pt x="50" y="777"/>
                      </a:cubicBezTo>
                      <a:cubicBezTo>
                        <a:pt x="48" y="774"/>
                        <a:pt x="48" y="774"/>
                        <a:pt x="48" y="774"/>
                      </a:cubicBezTo>
                      <a:cubicBezTo>
                        <a:pt x="48" y="768"/>
                        <a:pt x="48" y="768"/>
                        <a:pt x="48" y="768"/>
                      </a:cubicBezTo>
                      <a:cubicBezTo>
                        <a:pt x="48" y="760"/>
                        <a:pt x="48" y="760"/>
                        <a:pt x="48" y="760"/>
                      </a:cubicBezTo>
                      <a:cubicBezTo>
                        <a:pt x="49" y="748"/>
                        <a:pt x="49" y="748"/>
                        <a:pt x="49" y="748"/>
                      </a:cubicBezTo>
                      <a:cubicBezTo>
                        <a:pt x="52" y="742"/>
                        <a:pt x="52" y="742"/>
                        <a:pt x="52" y="742"/>
                      </a:cubicBezTo>
                      <a:cubicBezTo>
                        <a:pt x="53" y="718"/>
                        <a:pt x="53" y="718"/>
                        <a:pt x="53" y="718"/>
                      </a:cubicBezTo>
                      <a:cubicBezTo>
                        <a:pt x="57" y="715"/>
                        <a:pt x="57" y="715"/>
                        <a:pt x="57" y="715"/>
                      </a:cubicBezTo>
                      <a:cubicBezTo>
                        <a:pt x="58" y="712"/>
                        <a:pt x="58" y="712"/>
                        <a:pt x="58" y="712"/>
                      </a:cubicBezTo>
                      <a:cubicBezTo>
                        <a:pt x="61" y="709"/>
                        <a:pt x="61" y="709"/>
                        <a:pt x="61" y="709"/>
                      </a:cubicBezTo>
                      <a:cubicBezTo>
                        <a:pt x="63" y="704"/>
                        <a:pt x="63" y="704"/>
                        <a:pt x="63" y="704"/>
                      </a:cubicBezTo>
                      <a:cubicBezTo>
                        <a:pt x="62" y="688"/>
                        <a:pt x="62" y="688"/>
                        <a:pt x="62" y="688"/>
                      </a:cubicBezTo>
                      <a:cubicBezTo>
                        <a:pt x="60" y="679"/>
                        <a:pt x="60" y="679"/>
                        <a:pt x="60" y="679"/>
                      </a:cubicBezTo>
                      <a:cubicBezTo>
                        <a:pt x="56" y="670"/>
                        <a:pt x="56" y="670"/>
                        <a:pt x="56" y="670"/>
                      </a:cubicBezTo>
                      <a:cubicBezTo>
                        <a:pt x="56" y="669"/>
                        <a:pt x="56" y="669"/>
                        <a:pt x="56" y="669"/>
                      </a:cubicBezTo>
                      <a:cubicBezTo>
                        <a:pt x="57" y="669"/>
                        <a:pt x="57" y="669"/>
                        <a:pt x="57" y="669"/>
                      </a:cubicBezTo>
                      <a:cubicBezTo>
                        <a:pt x="58" y="656"/>
                        <a:pt x="58" y="656"/>
                        <a:pt x="58" y="656"/>
                      </a:cubicBezTo>
                      <a:cubicBezTo>
                        <a:pt x="57" y="650"/>
                        <a:pt x="57" y="650"/>
                        <a:pt x="57" y="650"/>
                      </a:cubicBezTo>
                      <a:cubicBezTo>
                        <a:pt x="54" y="643"/>
                        <a:pt x="54" y="643"/>
                        <a:pt x="54" y="643"/>
                      </a:cubicBezTo>
                      <a:cubicBezTo>
                        <a:pt x="54" y="635"/>
                        <a:pt x="54" y="635"/>
                        <a:pt x="54" y="635"/>
                      </a:cubicBezTo>
                      <a:cubicBezTo>
                        <a:pt x="54" y="625"/>
                        <a:pt x="54" y="625"/>
                        <a:pt x="54" y="625"/>
                      </a:cubicBezTo>
                      <a:cubicBezTo>
                        <a:pt x="58" y="620"/>
                        <a:pt x="58" y="620"/>
                        <a:pt x="58" y="620"/>
                      </a:cubicBezTo>
                      <a:cubicBezTo>
                        <a:pt x="63" y="622"/>
                        <a:pt x="63" y="622"/>
                        <a:pt x="63" y="622"/>
                      </a:cubicBezTo>
                      <a:cubicBezTo>
                        <a:pt x="67" y="620"/>
                        <a:pt x="67" y="620"/>
                        <a:pt x="67" y="620"/>
                      </a:cubicBezTo>
                      <a:cubicBezTo>
                        <a:pt x="66" y="603"/>
                        <a:pt x="66" y="603"/>
                        <a:pt x="66" y="603"/>
                      </a:cubicBezTo>
                      <a:cubicBezTo>
                        <a:pt x="69" y="602"/>
                        <a:pt x="69" y="602"/>
                        <a:pt x="69" y="602"/>
                      </a:cubicBezTo>
                      <a:cubicBezTo>
                        <a:pt x="71" y="603"/>
                        <a:pt x="71" y="603"/>
                        <a:pt x="71" y="603"/>
                      </a:cubicBezTo>
                      <a:cubicBezTo>
                        <a:pt x="73" y="602"/>
                        <a:pt x="73" y="602"/>
                        <a:pt x="73" y="602"/>
                      </a:cubicBezTo>
                      <a:cubicBezTo>
                        <a:pt x="76" y="592"/>
                        <a:pt x="76" y="592"/>
                        <a:pt x="76" y="592"/>
                      </a:cubicBezTo>
                      <a:cubicBezTo>
                        <a:pt x="79" y="581"/>
                        <a:pt x="79" y="581"/>
                        <a:pt x="79" y="581"/>
                      </a:cubicBezTo>
                      <a:cubicBezTo>
                        <a:pt x="81" y="577"/>
                        <a:pt x="81" y="577"/>
                        <a:pt x="81" y="577"/>
                      </a:cubicBezTo>
                      <a:cubicBezTo>
                        <a:pt x="83" y="569"/>
                        <a:pt x="83" y="569"/>
                        <a:pt x="83" y="569"/>
                      </a:cubicBezTo>
                      <a:cubicBezTo>
                        <a:pt x="85" y="564"/>
                        <a:pt x="85" y="564"/>
                        <a:pt x="85" y="564"/>
                      </a:cubicBezTo>
                      <a:cubicBezTo>
                        <a:pt x="94" y="549"/>
                        <a:pt x="94" y="549"/>
                        <a:pt x="94" y="549"/>
                      </a:cubicBezTo>
                      <a:cubicBezTo>
                        <a:pt x="94" y="545"/>
                        <a:pt x="94" y="545"/>
                        <a:pt x="94" y="545"/>
                      </a:cubicBezTo>
                      <a:cubicBezTo>
                        <a:pt x="100" y="529"/>
                        <a:pt x="100" y="529"/>
                        <a:pt x="100" y="529"/>
                      </a:cubicBezTo>
                      <a:cubicBezTo>
                        <a:pt x="100" y="523"/>
                        <a:pt x="100" y="523"/>
                        <a:pt x="100" y="523"/>
                      </a:cubicBezTo>
                      <a:cubicBezTo>
                        <a:pt x="101" y="522"/>
                        <a:pt x="101" y="522"/>
                        <a:pt x="101" y="522"/>
                      </a:cubicBezTo>
                      <a:cubicBezTo>
                        <a:pt x="104" y="508"/>
                        <a:pt x="104" y="508"/>
                        <a:pt x="104" y="508"/>
                      </a:cubicBezTo>
                      <a:cubicBezTo>
                        <a:pt x="108" y="503"/>
                        <a:pt x="108" y="503"/>
                        <a:pt x="108" y="503"/>
                      </a:cubicBezTo>
                      <a:cubicBezTo>
                        <a:pt x="108" y="485"/>
                        <a:pt x="108" y="485"/>
                        <a:pt x="108" y="485"/>
                      </a:cubicBezTo>
                      <a:cubicBezTo>
                        <a:pt x="112" y="479"/>
                        <a:pt x="112" y="479"/>
                        <a:pt x="112" y="479"/>
                      </a:cubicBezTo>
                      <a:cubicBezTo>
                        <a:pt x="113" y="474"/>
                        <a:pt x="113" y="474"/>
                        <a:pt x="113" y="474"/>
                      </a:cubicBezTo>
                      <a:cubicBezTo>
                        <a:pt x="113" y="461"/>
                        <a:pt x="113" y="461"/>
                        <a:pt x="113" y="461"/>
                      </a:cubicBezTo>
                      <a:cubicBezTo>
                        <a:pt x="111" y="450"/>
                        <a:pt x="111" y="450"/>
                        <a:pt x="111" y="450"/>
                      </a:cubicBezTo>
                      <a:cubicBezTo>
                        <a:pt x="111" y="437"/>
                        <a:pt x="111" y="437"/>
                        <a:pt x="111" y="437"/>
                      </a:cubicBezTo>
                      <a:cubicBezTo>
                        <a:pt x="108" y="419"/>
                        <a:pt x="108" y="419"/>
                        <a:pt x="108" y="419"/>
                      </a:cubicBezTo>
                      <a:cubicBezTo>
                        <a:pt x="107" y="402"/>
                        <a:pt x="107" y="402"/>
                        <a:pt x="107" y="402"/>
                      </a:cubicBezTo>
                      <a:cubicBezTo>
                        <a:pt x="108" y="389"/>
                        <a:pt x="108" y="389"/>
                        <a:pt x="108" y="389"/>
                      </a:cubicBezTo>
                      <a:cubicBezTo>
                        <a:pt x="115" y="386"/>
                        <a:pt x="115" y="386"/>
                        <a:pt x="115" y="386"/>
                      </a:cubicBezTo>
                      <a:cubicBezTo>
                        <a:pt x="117" y="376"/>
                        <a:pt x="117" y="376"/>
                        <a:pt x="117" y="376"/>
                      </a:cubicBezTo>
                      <a:cubicBezTo>
                        <a:pt x="116" y="373"/>
                        <a:pt x="116" y="373"/>
                        <a:pt x="116" y="373"/>
                      </a:cubicBezTo>
                      <a:cubicBezTo>
                        <a:pt x="116" y="366"/>
                        <a:pt x="116" y="366"/>
                        <a:pt x="116" y="366"/>
                      </a:cubicBezTo>
                      <a:cubicBezTo>
                        <a:pt x="112" y="356"/>
                        <a:pt x="112" y="356"/>
                        <a:pt x="112" y="356"/>
                      </a:cubicBezTo>
                      <a:cubicBezTo>
                        <a:pt x="111" y="354"/>
                        <a:pt x="111" y="354"/>
                        <a:pt x="111" y="354"/>
                      </a:cubicBezTo>
                      <a:cubicBezTo>
                        <a:pt x="112" y="349"/>
                        <a:pt x="112" y="349"/>
                        <a:pt x="112" y="349"/>
                      </a:cubicBezTo>
                      <a:cubicBezTo>
                        <a:pt x="113" y="346"/>
                        <a:pt x="113" y="346"/>
                        <a:pt x="113" y="346"/>
                      </a:cubicBezTo>
                      <a:cubicBezTo>
                        <a:pt x="118" y="338"/>
                        <a:pt x="118" y="338"/>
                        <a:pt x="118" y="338"/>
                      </a:cubicBezTo>
                      <a:cubicBezTo>
                        <a:pt x="121" y="328"/>
                        <a:pt x="121" y="328"/>
                        <a:pt x="121" y="328"/>
                      </a:cubicBezTo>
                      <a:cubicBezTo>
                        <a:pt x="124" y="309"/>
                        <a:pt x="124" y="309"/>
                        <a:pt x="124" y="309"/>
                      </a:cubicBezTo>
                      <a:cubicBezTo>
                        <a:pt x="128" y="301"/>
                        <a:pt x="128" y="301"/>
                        <a:pt x="128" y="301"/>
                      </a:cubicBezTo>
                      <a:cubicBezTo>
                        <a:pt x="128" y="291"/>
                        <a:pt x="128" y="291"/>
                        <a:pt x="128" y="291"/>
                      </a:cubicBezTo>
                      <a:cubicBezTo>
                        <a:pt x="130" y="288"/>
                        <a:pt x="130" y="288"/>
                        <a:pt x="130" y="288"/>
                      </a:cubicBezTo>
                      <a:cubicBezTo>
                        <a:pt x="132" y="286"/>
                        <a:pt x="132" y="286"/>
                        <a:pt x="132" y="286"/>
                      </a:cubicBezTo>
                      <a:cubicBezTo>
                        <a:pt x="134" y="280"/>
                        <a:pt x="134" y="280"/>
                        <a:pt x="134" y="280"/>
                      </a:cubicBezTo>
                      <a:cubicBezTo>
                        <a:pt x="135" y="270"/>
                        <a:pt x="135" y="270"/>
                        <a:pt x="135" y="270"/>
                      </a:cubicBezTo>
                      <a:cubicBezTo>
                        <a:pt x="136" y="265"/>
                        <a:pt x="136" y="265"/>
                        <a:pt x="136" y="265"/>
                      </a:cubicBezTo>
                      <a:cubicBezTo>
                        <a:pt x="136" y="261"/>
                        <a:pt x="136" y="261"/>
                        <a:pt x="136" y="261"/>
                      </a:cubicBezTo>
                      <a:cubicBezTo>
                        <a:pt x="135" y="253"/>
                        <a:pt x="135" y="253"/>
                        <a:pt x="135" y="253"/>
                      </a:cubicBezTo>
                      <a:cubicBezTo>
                        <a:pt x="134" y="246"/>
                        <a:pt x="134" y="246"/>
                        <a:pt x="134" y="246"/>
                      </a:cubicBezTo>
                      <a:cubicBezTo>
                        <a:pt x="135" y="242"/>
                        <a:pt x="135" y="242"/>
                        <a:pt x="135" y="242"/>
                      </a:cubicBezTo>
                      <a:cubicBezTo>
                        <a:pt x="137" y="238"/>
                        <a:pt x="137" y="238"/>
                        <a:pt x="137" y="238"/>
                      </a:cubicBezTo>
                      <a:cubicBezTo>
                        <a:pt x="141" y="235"/>
                        <a:pt x="141" y="235"/>
                        <a:pt x="141" y="235"/>
                      </a:cubicBezTo>
                      <a:cubicBezTo>
                        <a:pt x="141" y="231"/>
                        <a:pt x="141" y="231"/>
                        <a:pt x="141" y="231"/>
                      </a:cubicBezTo>
                      <a:cubicBezTo>
                        <a:pt x="141" y="223"/>
                        <a:pt x="141" y="223"/>
                        <a:pt x="141" y="223"/>
                      </a:cubicBezTo>
                      <a:cubicBezTo>
                        <a:pt x="140" y="215"/>
                        <a:pt x="140" y="215"/>
                        <a:pt x="140" y="215"/>
                      </a:cubicBezTo>
                      <a:cubicBezTo>
                        <a:pt x="140" y="191"/>
                        <a:pt x="140" y="191"/>
                        <a:pt x="140" y="191"/>
                      </a:cubicBezTo>
                      <a:cubicBezTo>
                        <a:pt x="142" y="185"/>
                        <a:pt x="142" y="185"/>
                        <a:pt x="142" y="185"/>
                      </a:cubicBezTo>
                      <a:cubicBezTo>
                        <a:pt x="142" y="179"/>
                        <a:pt x="142" y="179"/>
                        <a:pt x="142" y="179"/>
                      </a:cubicBezTo>
                      <a:cubicBezTo>
                        <a:pt x="139" y="174"/>
                        <a:pt x="139" y="174"/>
                        <a:pt x="139" y="174"/>
                      </a:cubicBezTo>
                      <a:cubicBezTo>
                        <a:pt x="139" y="171"/>
                        <a:pt x="139" y="171"/>
                        <a:pt x="139" y="171"/>
                      </a:cubicBezTo>
                      <a:cubicBezTo>
                        <a:pt x="141" y="165"/>
                        <a:pt x="141" y="165"/>
                        <a:pt x="141" y="165"/>
                      </a:cubicBezTo>
                      <a:cubicBezTo>
                        <a:pt x="143" y="161"/>
                        <a:pt x="143" y="161"/>
                        <a:pt x="143" y="161"/>
                      </a:cubicBezTo>
                      <a:cubicBezTo>
                        <a:pt x="145" y="161"/>
                        <a:pt x="145" y="161"/>
                        <a:pt x="145" y="161"/>
                      </a:cubicBezTo>
                      <a:cubicBezTo>
                        <a:pt x="147" y="158"/>
                        <a:pt x="147" y="158"/>
                        <a:pt x="147" y="158"/>
                      </a:cubicBezTo>
                      <a:cubicBezTo>
                        <a:pt x="148" y="136"/>
                        <a:pt x="148" y="136"/>
                        <a:pt x="148" y="136"/>
                      </a:cubicBezTo>
                      <a:cubicBezTo>
                        <a:pt x="150" y="130"/>
                        <a:pt x="150" y="130"/>
                        <a:pt x="150" y="130"/>
                      </a:cubicBezTo>
                      <a:cubicBezTo>
                        <a:pt x="150" y="124"/>
                        <a:pt x="150" y="124"/>
                        <a:pt x="150" y="124"/>
                      </a:cubicBezTo>
                      <a:cubicBezTo>
                        <a:pt x="152" y="118"/>
                        <a:pt x="152" y="118"/>
                        <a:pt x="152" y="118"/>
                      </a:cubicBezTo>
                      <a:cubicBezTo>
                        <a:pt x="152" y="114"/>
                        <a:pt x="152" y="114"/>
                        <a:pt x="152" y="114"/>
                      </a:cubicBezTo>
                      <a:cubicBezTo>
                        <a:pt x="152" y="112"/>
                        <a:pt x="152" y="112"/>
                        <a:pt x="152" y="112"/>
                      </a:cubicBezTo>
                      <a:cubicBezTo>
                        <a:pt x="149" y="99"/>
                        <a:pt x="149" y="99"/>
                        <a:pt x="149" y="99"/>
                      </a:cubicBezTo>
                      <a:cubicBezTo>
                        <a:pt x="150" y="72"/>
                        <a:pt x="150" y="72"/>
                        <a:pt x="150" y="72"/>
                      </a:cubicBezTo>
                      <a:cubicBezTo>
                        <a:pt x="149" y="66"/>
                        <a:pt x="149" y="66"/>
                        <a:pt x="149" y="66"/>
                      </a:cubicBezTo>
                      <a:cubicBezTo>
                        <a:pt x="147" y="62"/>
                        <a:pt x="147" y="62"/>
                        <a:pt x="147" y="62"/>
                      </a:cubicBezTo>
                      <a:cubicBezTo>
                        <a:pt x="146" y="48"/>
                        <a:pt x="146" y="48"/>
                        <a:pt x="146" y="48"/>
                      </a:cubicBezTo>
                      <a:cubicBezTo>
                        <a:pt x="143" y="28"/>
                        <a:pt x="143" y="28"/>
                        <a:pt x="143" y="28"/>
                      </a:cubicBezTo>
                      <a:cubicBezTo>
                        <a:pt x="140" y="19"/>
                        <a:pt x="140" y="19"/>
                        <a:pt x="140" y="19"/>
                      </a:cubicBezTo>
                      <a:cubicBezTo>
                        <a:pt x="146" y="15"/>
                        <a:pt x="146" y="15"/>
                        <a:pt x="146" y="15"/>
                      </a:cubicBezTo>
                      <a:cubicBezTo>
                        <a:pt x="147" y="14"/>
                        <a:pt x="147" y="14"/>
                        <a:pt x="147" y="14"/>
                      </a:cubicBezTo>
                      <a:cubicBezTo>
                        <a:pt x="156" y="14"/>
                        <a:pt x="156" y="14"/>
                        <a:pt x="156" y="14"/>
                      </a:cubicBezTo>
                      <a:cubicBezTo>
                        <a:pt x="159" y="13"/>
                        <a:pt x="159" y="13"/>
                        <a:pt x="159" y="13"/>
                      </a:cubicBezTo>
                      <a:cubicBezTo>
                        <a:pt x="160" y="12"/>
                        <a:pt x="160" y="12"/>
                        <a:pt x="160" y="12"/>
                      </a:cubicBezTo>
                      <a:cubicBezTo>
                        <a:pt x="160" y="8"/>
                        <a:pt x="160" y="8"/>
                        <a:pt x="160" y="8"/>
                      </a:cubicBezTo>
                      <a:cubicBezTo>
                        <a:pt x="163" y="2"/>
                        <a:pt x="163" y="2"/>
                        <a:pt x="163" y="2"/>
                      </a:cubicBezTo>
                      <a:cubicBezTo>
                        <a:pt x="165" y="0"/>
                        <a:pt x="165" y="0"/>
                        <a:pt x="165" y="0"/>
                      </a:cubicBezTo>
                      <a:cubicBezTo>
                        <a:pt x="167" y="0"/>
                        <a:pt x="167" y="0"/>
                        <a:pt x="167" y="0"/>
                      </a:cubicBez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593" name="Freeform 124">
                  <a:extLst>
                    <a:ext uri="{FF2B5EF4-FFF2-40B4-BE49-F238E27FC236}">
                      <a16:creationId xmlns:a16="http://schemas.microsoft.com/office/drawing/2014/main" id="{4A0B2E34-6ACB-4A2F-93A5-7F594042DB9B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3678961" y="5691927"/>
                  <a:ext cx="52421" cy="81014"/>
                </a:xfrm>
                <a:custGeom>
                  <a:avLst/>
                  <a:gdLst>
                    <a:gd name="T0" fmla="*/ 41 w 44"/>
                    <a:gd name="T1" fmla="*/ 64 h 68"/>
                    <a:gd name="T2" fmla="*/ 39 w 44"/>
                    <a:gd name="T3" fmla="*/ 66 h 68"/>
                    <a:gd name="T4" fmla="*/ 34 w 44"/>
                    <a:gd name="T5" fmla="*/ 64 h 68"/>
                    <a:gd name="T6" fmla="*/ 22 w 44"/>
                    <a:gd name="T7" fmla="*/ 64 h 68"/>
                    <a:gd name="T8" fmla="*/ 18 w 44"/>
                    <a:gd name="T9" fmla="*/ 64 h 68"/>
                    <a:gd name="T10" fmla="*/ 11 w 44"/>
                    <a:gd name="T11" fmla="*/ 63 h 68"/>
                    <a:gd name="T12" fmla="*/ 9 w 44"/>
                    <a:gd name="T13" fmla="*/ 62 h 68"/>
                    <a:gd name="T14" fmla="*/ 7 w 44"/>
                    <a:gd name="T15" fmla="*/ 61 h 68"/>
                    <a:gd name="T16" fmla="*/ 9 w 44"/>
                    <a:gd name="T17" fmla="*/ 59 h 68"/>
                    <a:gd name="T18" fmla="*/ 4 w 44"/>
                    <a:gd name="T19" fmla="*/ 59 h 68"/>
                    <a:gd name="T20" fmla="*/ 1 w 44"/>
                    <a:gd name="T21" fmla="*/ 58 h 68"/>
                    <a:gd name="T22" fmla="*/ 0 w 44"/>
                    <a:gd name="T23" fmla="*/ 54 h 68"/>
                    <a:gd name="T24" fmla="*/ 5 w 44"/>
                    <a:gd name="T25" fmla="*/ 52 h 68"/>
                    <a:gd name="T26" fmla="*/ 9 w 44"/>
                    <a:gd name="T27" fmla="*/ 50 h 68"/>
                    <a:gd name="T28" fmla="*/ 11 w 44"/>
                    <a:gd name="T29" fmla="*/ 50 h 68"/>
                    <a:gd name="T30" fmla="*/ 7 w 44"/>
                    <a:gd name="T31" fmla="*/ 46 h 68"/>
                    <a:gd name="T32" fmla="*/ 11 w 44"/>
                    <a:gd name="T33" fmla="*/ 48 h 68"/>
                    <a:gd name="T34" fmla="*/ 19 w 44"/>
                    <a:gd name="T35" fmla="*/ 53 h 68"/>
                    <a:gd name="T36" fmla="*/ 22 w 44"/>
                    <a:gd name="T37" fmla="*/ 51 h 68"/>
                    <a:gd name="T38" fmla="*/ 18 w 44"/>
                    <a:gd name="T39" fmla="*/ 49 h 68"/>
                    <a:gd name="T40" fmla="*/ 24 w 44"/>
                    <a:gd name="T41" fmla="*/ 51 h 68"/>
                    <a:gd name="T42" fmla="*/ 27 w 44"/>
                    <a:gd name="T43" fmla="*/ 49 h 68"/>
                    <a:gd name="T44" fmla="*/ 30 w 44"/>
                    <a:gd name="T45" fmla="*/ 50 h 68"/>
                    <a:gd name="T46" fmla="*/ 31 w 44"/>
                    <a:gd name="T47" fmla="*/ 48 h 68"/>
                    <a:gd name="T48" fmla="*/ 21 w 44"/>
                    <a:gd name="T49" fmla="*/ 44 h 68"/>
                    <a:gd name="T50" fmla="*/ 21 w 44"/>
                    <a:gd name="T51" fmla="*/ 32 h 68"/>
                    <a:gd name="T52" fmla="*/ 24 w 44"/>
                    <a:gd name="T53" fmla="*/ 31 h 68"/>
                    <a:gd name="T54" fmla="*/ 33 w 44"/>
                    <a:gd name="T55" fmla="*/ 25 h 68"/>
                    <a:gd name="T56" fmla="*/ 29 w 44"/>
                    <a:gd name="T57" fmla="*/ 23 h 68"/>
                    <a:gd name="T58" fmla="*/ 20 w 44"/>
                    <a:gd name="T59" fmla="*/ 25 h 68"/>
                    <a:gd name="T60" fmla="*/ 14 w 44"/>
                    <a:gd name="T61" fmla="*/ 21 h 68"/>
                    <a:gd name="T62" fmla="*/ 15 w 44"/>
                    <a:gd name="T63" fmla="*/ 14 h 68"/>
                    <a:gd name="T64" fmla="*/ 18 w 44"/>
                    <a:gd name="T65" fmla="*/ 15 h 68"/>
                    <a:gd name="T66" fmla="*/ 20 w 44"/>
                    <a:gd name="T67" fmla="*/ 12 h 68"/>
                    <a:gd name="T68" fmla="*/ 18 w 44"/>
                    <a:gd name="T69" fmla="*/ 8 h 68"/>
                    <a:gd name="T70" fmla="*/ 20 w 44"/>
                    <a:gd name="T71" fmla="*/ 7 h 68"/>
                    <a:gd name="T72" fmla="*/ 23 w 44"/>
                    <a:gd name="T73" fmla="*/ 8 h 68"/>
                    <a:gd name="T74" fmla="*/ 28 w 44"/>
                    <a:gd name="T75" fmla="*/ 1 h 68"/>
                    <a:gd name="T76" fmla="*/ 34 w 44"/>
                    <a:gd name="T77" fmla="*/ 4 h 68"/>
                    <a:gd name="T78" fmla="*/ 39 w 44"/>
                    <a:gd name="T79" fmla="*/ 4 h 68"/>
                    <a:gd name="T80" fmla="*/ 43 w 44"/>
                    <a:gd name="T81" fmla="*/ 5 h 68"/>
                    <a:gd name="T82" fmla="*/ 44 w 44"/>
                    <a:gd name="T83" fmla="*/ 61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44" h="68">
                      <a:moveTo>
                        <a:pt x="44" y="65"/>
                      </a:moveTo>
                      <a:lnTo>
                        <a:pt x="41" y="64"/>
                      </a:lnTo>
                      <a:lnTo>
                        <a:pt x="42" y="66"/>
                      </a:lnTo>
                      <a:lnTo>
                        <a:pt x="39" y="66"/>
                      </a:lnTo>
                      <a:lnTo>
                        <a:pt x="38" y="68"/>
                      </a:lnTo>
                      <a:lnTo>
                        <a:pt x="34" y="64"/>
                      </a:lnTo>
                      <a:lnTo>
                        <a:pt x="29" y="64"/>
                      </a:lnTo>
                      <a:lnTo>
                        <a:pt x="22" y="64"/>
                      </a:lnTo>
                      <a:lnTo>
                        <a:pt x="22" y="64"/>
                      </a:lnTo>
                      <a:lnTo>
                        <a:pt x="18" y="64"/>
                      </a:lnTo>
                      <a:lnTo>
                        <a:pt x="12" y="62"/>
                      </a:lnTo>
                      <a:lnTo>
                        <a:pt x="11" y="63"/>
                      </a:lnTo>
                      <a:lnTo>
                        <a:pt x="8" y="63"/>
                      </a:lnTo>
                      <a:lnTo>
                        <a:pt x="9" y="62"/>
                      </a:lnTo>
                      <a:lnTo>
                        <a:pt x="9" y="61"/>
                      </a:lnTo>
                      <a:lnTo>
                        <a:pt x="7" y="61"/>
                      </a:lnTo>
                      <a:lnTo>
                        <a:pt x="7" y="60"/>
                      </a:lnTo>
                      <a:lnTo>
                        <a:pt x="9" y="59"/>
                      </a:lnTo>
                      <a:lnTo>
                        <a:pt x="5" y="58"/>
                      </a:lnTo>
                      <a:lnTo>
                        <a:pt x="4" y="59"/>
                      </a:lnTo>
                      <a:lnTo>
                        <a:pt x="1" y="59"/>
                      </a:lnTo>
                      <a:lnTo>
                        <a:pt x="1" y="58"/>
                      </a:lnTo>
                      <a:lnTo>
                        <a:pt x="1" y="56"/>
                      </a:lnTo>
                      <a:lnTo>
                        <a:pt x="0" y="54"/>
                      </a:lnTo>
                      <a:lnTo>
                        <a:pt x="5" y="54"/>
                      </a:lnTo>
                      <a:lnTo>
                        <a:pt x="5" y="52"/>
                      </a:lnTo>
                      <a:lnTo>
                        <a:pt x="7" y="52"/>
                      </a:lnTo>
                      <a:lnTo>
                        <a:pt x="9" y="50"/>
                      </a:lnTo>
                      <a:lnTo>
                        <a:pt x="10" y="51"/>
                      </a:lnTo>
                      <a:lnTo>
                        <a:pt x="11" y="50"/>
                      </a:lnTo>
                      <a:lnTo>
                        <a:pt x="10" y="48"/>
                      </a:lnTo>
                      <a:lnTo>
                        <a:pt x="7" y="46"/>
                      </a:lnTo>
                      <a:lnTo>
                        <a:pt x="7" y="44"/>
                      </a:lnTo>
                      <a:lnTo>
                        <a:pt x="11" y="48"/>
                      </a:lnTo>
                      <a:lnTo>
                        <a:pt x="17" y="51"/>
                      </a:lnTo>
                      <a:lnTo>
                        <a:pt x="19" y="53"/>
                      </a:lnTo>
                      <a:lnTo>
                        <a:pt x="20" y="52"/>
                      </a:lnTo>
                      <a:lnTo>
                        <a:pt x="22" y="51"/>
                      </a:lnTo>
                      <a:lnTo>
                        <a:pt x="19" y="50"/>
                      </a:lnTo>
                      <a:lnTo>
                        <a:pt x="18" y="49"/>
                      </a:lnTo>
                      <a:lnTo>
                        <a:pt x="20" y="48"/>
                      </a:lnTo>
                      <a:lnTo>
                        <a:pt x="24" y="51"/>
                      </a:lnTo>
                      <a:lnTo>
                        <a:pt x="24" y="48"/>
                      </a:lnTo>
                      <a:lnTo>
                        <a:pt x="27" y="49"/>
                      </a:lnTo>
                      <a:lnTo>
                        <a:pt x="29" y="52"/>
                      </a:lnTo>
                      <a:lnTo>
                        <a:pt x="30" y="50"/>
                      </a:lnTo>
                      <a:lnTo>
                        <a:pt x="32" y="50"/>
                      </a:lnTo>
                      <a:lnTo>
                        <a:pt x="31" y="48"/>
                      </a:lnTo>
                      <a:lnTo>
                        <a:pt x="22" y="45"/>
                      </a:lnTo>
                      <a:lnTo>
                        <a:pt x="21" y="44"/>
                      </a:lnTo>
                      <a:lnTo>
                        <a:pt x="20" y="34"/>
                      </a:lnTo>
                      <a:lnTo>
                        <a:pt x="21" y="32"/>
                      </a:lnTo>
                      <a:lnTo>
                        <a:pt x="24" y="32"/>
                      </a:lnTo>
                      <a:lnTo>
                        <a:pt x="24" y="31"/>
                      </a:lnTo>
                      <a:lnTo>
                        <a:pt x="32" y="29"/>
                      </a:lnTo>
                      <a:lnTo>
                        <a:pt x="33" y="25"/>
                      </a:lnTo>
                      <a:lnTo>
                        <a:pt x="31" y="23"/>
                      </a:lnTo>
                      <a:lnTo>
                        <a:pt x="29" y="23"/>
                      </a:lnTo>
                      <a:lnTo>
                        <a:pt x="26" y="23"/>
                      </a:lnTo>
                      <a:lnTo>
                        <a:pt x="20" y="25"/>
                      </a:lnTo>
                      <a:lnTo>
                        <a:pt x="16" y="23"/>
                      </a:lnTo>
                      <a:lnTo>
                        <a:pt x="14" y="21"/>
                      </a:lnTo>
                      <a:lnTo>
                        <a:pt x="15" y="18"/>
                      </a:lnTo>
                      <a:lnTo>
                        <a:pt x="15" y="14"/>
                      </a:lnTo>
                      <a:lnTo>
                        <a:pt x="16" y="14"/>
                      </a:lnTo>
                      <a:lnTo>
                        <a:pt x="18" y="15"/>
                      </a:lnTo>
                      <a:lnTo>
                        <a:pt x="20" y="15"/>
                      </a:lnTo>
                      <a:lnTo>
                        <a:pt x="20" y="12"/>
                      </a:lnTo>
                      <a:lnTo>
                        <a:pt x="19" y="10"/>
                      </a:lnTo>
                      <a:lnTo>
                        <a:pt x="18" y="8"/>
                      </a:lnTo>
                      <a:lnTo>
                        <a:pt x="16" y="7"/>
                      </a:lnTo>
                      <a:lnTo>
                        <a:pt x="20" y="7"/>
                      </a:lnTo>
                      <a:lnTo>
                        <a:pt x="22" y="8"/>
                      </a:lnTo>
                      <a:lnTo>
                        <a:pt x="23" y="8"/>
                      </a:lnTo>
                      <a:lnTo>
                        <a:pt x="26" y="7"/>
                      </a:lnTo>
                      <a:lnTo>
                        <a:pt x="28" y="1"/>
                      </a:lnTo>
                      <a:lnTo>
                        <a:pt x="31" y="0"/>
                      </a:lnTo>
                      <a:lnTo>
                        <a:pt x="34" y="4"/>
                      </a:lnTo>
                      <a:lnTo>
                        <a:pt x="36" y="5"/>
                      </a:lnTo>
                      <a:lnTo>
                        <a:pt x="39" y="4"/>
                      </a:lnTo>
                      <a:lnTo>
                        <a:pt x="42" y="2"/>
                      </a:lnTo>
                      <a:lnTo>
                        <a:pt x="43" y="5"/>
                      </a:lnTo>
                      <a:lnTo>
                        <a:pt x="44" y="60"/>
                      </a:lnTo>
                      <a:lnTo>
                        <a:pt x="44" y="61"/>
                      </a:lnTo>
                      <a:lnTo>
                        <a:pt x="44" y="65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594" name="Freeform 1235">
                  <a:extLst>
                    <a:ext uri="{FF2B5EF4-FFF2-40B4-BE49-F238E27FC236}">
                      <a16:creationId xmlns:a16="http://schemas.microsoft.com/office/drawing/2014/main" id="{6EFDFA38-D45A-2F23-BD5F-05B97A633899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3755209" y="5802726"/>
                  <a:ext cx="1191" cy="1191"/>
                </a:xfrm>
                <a:custGeom>
                  <a:avLst/>
                  <a:gdLst>
                    <a:gd name="T0" fmla="*/ 1 w 1"/>
                    <a:gd name="T1" fmla="*/ 0 h 1"/>
                    <a:gd name="T2" fmla="*/ 1 w 1"/>
                    <a:gd name="T3" fmla="*/ 0 h 1"/>
                    <a:gd name="T4" fmla="*/ 0 w 1"/>
                    <a:gd name="T5" fmla="*/ 0 h 1"/>
                    <a:gd name="T6" fmla="*/ 0 w 1"/>
                    <a:gd name="T7" fmla="*/ 0 h 1"/>
                    <a:gd name="T8" fmla="*/ 0 w 1"/>
                    <a:gd name="T9" fmla="*/ 1 h 1"/>
                    <a:gd name="T10" fmla="*/ 1 w 1"/>
                    <a:gd name="T11" fmla="*/ 1 h 1"/>
                    <a:gd name="T12" fmla="*/ 1 w 1"/>
                    <a:gd name="T13" fmla="*/ 0 h 1"/>
                    <a:gd name="T14" fmla="*/ 1 w 1"/>
                    <a:gd name="T15" fmla="*/ 0 h 1"/>
                    <a:gd name="T16" fmla="*/ 1 w 1"/>
                    <a:gd name="T17" fmla="*/ 0 h 1"/>
                    <a:gd name="T18" fmla="*/ 1 w 1"/>
                    <a:gd name="T1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1" y="1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595" name="Freeform 1236">
                  <a:extLst>
                    <a:ext uri="{FF2B5EF4-FFF2-40B4-BE49-F238E27FC236}">
                      <a16:creationId xmlns:a16="http://schemas.microsoft.com/office/drawing/2014/main" id="{04D292C7-EA35-866A-22C2-89C2EE563114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3758783" y="5797961"/>
                  <a:ext cx="1191" cy="4765"/>
                </a:xfrm>
                <a:custGeom>
                  <a:avLst/>
                  <a:gdLst>
                    <a:gd name="T0" fmla="*/ 1 w 1"/>
                    <a:gd name="T1" fmla="*/ 1 h 4"/>
                    <a:gd name="T2" fmla="*/ 1 w 1"/>
                    <a:gd name="T3" fmla="*/ 1 h 4"/>
                    <a:gd name="T4" fmla="*/ 1 w 1"/>
                    <a:gd name="T5" fmla="*/ 0 h 4"/>
                    <a:gd name="T6" fmla="*/ 0 w 1"/>
                    <a:gd name="T7" fmla="*/ 0 h 4"/>
                    <a:gd name="T8" fmla="*/ 0 w 1"/>
                    <a:gd name="T9" fmla="*/ 1 h 4"/>
                    <a:gd name="T10" fmla="*/ 0 w 1"/>
                    <a:gd name="T11" fmla="*/ 1 h 4"/>
                    <a:gd name="T12" fmla="*/ 0 w 1"/>
                    <a:gd name="T13" fmla="*/ 2 h 4"/>
                    <a:gd name="T14" fmla="*/ 0 w 1"/>
                    <a:gd name="T15" fmla="*/ 3 h 4"/>
                    <a:gd name="T16" fmla="*/ 0 w 1"/>
                    <a:gd name="T17" fmla="*/ 3 h 4"/>
                    <a:gd name="T18" fmla="*/ 1 w 1"/>
                    <a:gd name="T19" fmla="*/ 4 h 4"/>
                    <a:gd name="T20" fmla="*/ 1 w 1"/>
                    <a:gd name="T21" fmla="*/ 4 h 4"/>
                    <a:gd name="T22" fmla="*/ 1 w 1"/>
                    <a:gd name="T23" fmla="*/ 4 h 4"/>
                    <a:gd name="T24" fmla="*/ 1 w 1"/>
                    <a:gd name="T25" fmla="*/ 4 h 4"/>
                    <a:gd name="T26" fmla="*/ 1 w 1"/>
                    <a:gd name="T27" fmla="*/ 3 h 4"/>
                    <a:gd name="T28" fmla="*/ 1 w 1"/>
                    <a:gd name="T29" fmla="*/ 3 h 4"/>
                    <a:gd name="T30" fmla="*/ 1 w 1"/>
                    <a:gd name="T31" fmla="*/ 1 h 4"/>
                    <a:gd name="T32" fmla="*/ 1 w 1"/>
                    <a:gd name="T33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" h="4">
                      <a:moveTo>
                        <a:pt x="1" y="1"/>
                      </a:moveTo>
                      <a:lnTo>
                        <a:pt x="1" y="1"/>
                      </a:ln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2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1" y="4"/>
                      </a:lnTo>
                      <a:lnTo>
                        <a:pt x="1" y="4"/>
                      </a:lnTo>
                      <a:lnTo>
                        <a:pt x="1" y="4"/>
                      </a:lnTo>
                      <a:lnTo>
                        <a:pt x="1" y="4"/>
                      </a:lnTo>
                      <a:lnTo>
                        <a:pt x="1" y="3"/>
                      </a:lnTo>
                      <a:lnTo>
                        <a:pt x="1" y="3"/>
                      </a:lnTo>
                      <a:lnTo>
                        <a:pt x="1" y="1"/>
                      </a:lnTo>
                      <a:lnTo>
                        <a:pt x="1" y="1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596" name="Freeform 1237">
                  <a:extLst>
                    <a:ext uri="{FF2B5EF4-FFF2-40B4-BE49-F238E27FC236}">
                      <a16:creationId xmlns:a16="http://schemas.microsoft.com/office/drawing/2014/main" id="{43F2DFA3-4D3D-9FF8-7696-F550C1B476E1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3745678" y="5799152"/>
                  <a:ext cx="5956" cy="2383"/>
                </a:xfrm>
                <a:custGeom>
                  <a:avLst/>
                  <a:gdLst>
                    <a:gd name="T0" fmla="*/ 5 w 5"/>
                    <a:gd name="T1" fmla="*/ 0 h 2"/>
                    <a:gd name="T2" fmla="*/ 4 w 5"/>
                    <a:gd name="T3" fmla="*/ 0 h 2"/>
                    <a:gd name="T4" fmla="*/ 4 w 5"/>
                    <a:gd name="T5" fmla="*/ 0 h 2"/>
                    <a:gd name="T6" fmla="*/ 2 w 5"/>
                    <a:gd name="T7" fmla="*/ 0 h 2"/>
                    <a:gd name="T8" fmla="*/ 1 w 5"/>
                    <a:gd name="T9" fmla="*/ 0 h 2"/>
                    <a:gd name="T10" fmla="*/ 1 w 5"/>
                    <a:gd name="T11" fmla="*/ 0 h 2"/>
                    <a:gd name="T12" fmla="*/ 1 w 5"/>
                    <a:gd name="T13" fmla="*/ 0 h 2"/>
                    <a:gd name="T14" fmla="*/ 0 w 5"/>
                    <a:gd name="T15" fmla="*/ 0 h 2"/>
                    <a:gd name="T16" fmla="*/ 0 w 5"/>
                    <a:gd name="T17" fmla="*/ 0 h 2"/>
                    <a:gd name="T18" fmla="*/ 0 w 5"/>
                    <a:gd name="T19" fmla="*/ 0 h 2"/>
                    <a:gd name="T20" fmla="*/ 0 w 5"/>
                    <a:gd name="T21" fmla="*/ 1 h 2"/>
                    <a:gd name="T22" fmla="*/ 0 w 5"/>
                    <a:gd name="T23" fmla="*/ 1 h 2"/>
                    <a:gd name="T24" fmla="*/ 0 w 5"/>
                    <a:gd name="T25" fmla="*/ 1 h 2"/>
                    <a:gd name="T26" fmla="*/ 1 w 5"/>
                    <a:gd name="T27" fmla="*/ 1 h 2"/>
                    <a:gd name="T28" fmla="*/ 1 w 5"/>
                    <a:gd name="T29" fmla="*/ 0 h 2"/>
                    <a:gd name="T30" fmla="*/ 2 w 5"/>
                    <a:gd name="T31" fmla="*/ 0 h 2"/>
                    <a:gd name="T32" fmla="*/ 3 w 5"/>
                    <a:gd name="T33" fmla="*/ 0 h 2"/>
                    <a:gd name="T34" fmla="*/ 3 w 5"/>
                    <a:gd name="T35" fmla="*/ 1 h 2"/>
                    <a:gd name="T36" fmla="*/ 3 w 5"/>
                    <a:gd name="T37" fmla="*/ 2 h 2"/>
                    <a:gd name="T38" fmla="*/ 3 w 5"/>
                    <a:gd name="T39" fmla="*/ 2 h 2"/>
                    <a:gd name="T40" fmla="*/ 4 w 5"/>
                    <a:gd name="T41" fmla="*/ 2 h 2"/>
                    <a:gd name="T42" fmla="*/ 5 w 5"/>
                    <a:gd name="T43" fmla="*/ 2 h 2"/>
                    <a:gd name="T44" fmla="*/ 5 w 5"/>
                    <a:gd name="T45" fmla="*/ 2 h 2"/>
                    <a:gd name="T46" fmla="*/ 5 w 5"/>
                    <a:gd name="T47" fmla="*/ 2 h 2"/>
                    <a:gd name="T48" fmla="*/ 5 w 5"/>
                    <a:gd name="T49" fmla="*/ 1 h 2"/>
                    <a:gd name="T50" fmla="*/ 5 w 5"/>
                    <a:gd name="T51" fmla="*/ 0 h 2"/>
                    <a:gd name="T52" fmla="*/ 5 w 5"/>
                    <a:gd name="T53" fmla="*/ 0 h 2"/>
                    <a:gd name="T54" fmla="*/ 5 w 5"/>
                    <a:gd name="T5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</a:cxnLst>
                  <a:rect l="0" t="0" r="r" b="b"/>
                  <a:pathLst>
                    <a:path w="5" h="2">
                      <a:moveTo>
                        <a:pt x="5" y="0"/>
                      </a:move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2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1" y="1"/>
                      </a:lnTo>
                      <a:lnTo>
                        <a:pt x="1" y="0"/>
                      </a:lnTo>
                      <a:lnTo>
                        <a:pt x="2" y="0"/>
                      </a:lnTo>
                      <a:lnTo>
                        <a:pt x="3" y="0"/>
                      </a:lnTo>
                      <a:lnTo>
                        <a:pt x="3" y="1"/>
                      </a:lnTo>
                      <a:lnTo>
                        <a:pt x="3" y="2"/>
                      </a:lnTo>
                      <a:lnTo>
                        <a:pt x="3" y="2"/>
                      </a:lnTo>
                      <a:lnTo>
                        <a:pt x="4" y="2"/>
                      </a:lnTo>
                      <a:lnTo>
                        <a:pt x="5" y="2"/>
                      </a:lnTo>
                      <a:lnTo>
                        <a:pt x="5" y="2"/>
                      </a:lnTo>
                      <a:lnTo>
                        <a:pt x="5" y="2"/>
                      </a:lnTo>
                      <a:lnTo>
                        <a:pt x="5" y="1"/>
                      </a:lnTo>
                      <a:lnTo>
                        <a:pt x="5" y="0"/>
                      </a:lnTo>
                      <a:lnTo>
                        <a:pt x="5" y="0"/>
                      </a:lnTo>
                      <a:lnTo>
                        <a:pt x="5" y="0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597" name="Freeform 1238">
                  <a:extLst>
                    <a:ext uri="{FF2B5EF4-FFF2-40B4-BE49-F238E27FC236}">
                      <a16:creationId xmlns:a16="http://schemas.microsoft.com/office/drawing/2014/main" id="{87605B63-E341-6E1A-59AC-2177DE391D74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3754017" y="5799152"/>
                  <a:ext cx="3574" cy="2383"/>
                </a:xfrm>
                <a:custGeom>
                  <a:avLst/>
                  <a:gdLst>
                    <a:gd name="T0" fmla="*/ 2 w 3"/>
                    <a:gd name="T1" fmla="*/ 0 h 2"/>
                    <a:gd name="T2" fmla="*/ 2 w 3"/>
                    <a:gd name="T3" fmla="*/ 0 h 2"/>
                    <a:gd name="T4" fmla="*/ 1 w 3"/>
                    <a:gd name="T5" fmla="*/ 0 h 2"/>
                    <a:gd name="T6" fmla="*/ 0 w 3"/>
                    <a:gd name="T7" fmla="*/ 0 h 2"/>
                    <a:gd name="T8" fmla="*/ 0 w 3"/>
                    <a:gd name="T9" fmla="*/ 0 h 2"/>
                    <a:gd name="T10" fmla="*/ 1 w 3"/>
                    <a:gd name="T11" fmla="*/ 1 h 2"/>
                    <a:gd name="T12" fmla="*/ 2 w 3"/>
                    <a:gd name="T13" fmla="*/ 2 h 2"/>
                    <a:gd name="T14" fmla="*/ 2 w 3"/>
                    <a:gd name="T15" fmla="*/ 2 h 2"/>
                    <a:gd name="T16" fmla="*/ 3 w 3"/>
                    <a:gd name="T17" fmla="*/ 2 h 2"/>
                    <a:gd name="T18" fmla="*/ 3 w 3"/>
                    <a:gd name="T19" fmla="*/ 2 h 2"/>
                    <a:gd name="T20" fmla="*/ 3 w 3"/>
                    <a:gd name="T21" fmla="*/ 1 h 2"/>
                    <a:gd name="T22" fmla="*/ 3 w 3"/>
                    <a:gd name="T23" fmla="*/ 0 h 2"/>
                    <a:gd name="T24" fmla="*/ 2 w 3"/>
                    <a:gd name="T25" fmla="*/ 0 h 2"/>
                    <a:gd name="T26" fmla="*/ 2 w 3"/>
                    <a:gd name="T2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3" h="2">
                      <a:moveTo>
                        <a:pt x="2" y="0"/>
                      </a:moveTo>
                      <a:lnTo>
                        <a:pt x="2" y="0"/>
                      </a:ln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1" y="1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3" y="2"/>
                      </a:lnTo>
                      <a:lnTo>
                        <a:pt x="3" y="2"/>
                      </a:lnTo>
                      <a:lnTo>
                        <a:pt x="3" y="1"/>
                      </a:lnTo>
                      <a:lnTo>
                        <a:pt x="3" y="0"/>
                      </a:lnTo>
                      <a:lnTo>
                        <a:pt x="2" y="0"/>
                      </a:lnTo>
                      <a:lnTo>
                        <a:pt x="2" y="0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598" name="Freeform 1239">
                  <a:extLst>
                    <a:ext uri="{FF2B5EF4-FFF2-40B4-BE49-F238E27FC236}">
                      <a16:creationId xmlns:a16="http://schemas.microsoft.com/office/drawing/2014/main" id="{A69CF6F6-94B2-CCBA-1C3C-911DE785AA0C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3756400" y="5796768"/>
                  <a:ext cx="2383" cy="1191"/>
                </a:xfrm>
                <a:custGeom>
                  <a:avLst/>
                  <a:gdLst>
                    <a:gd name="T0" fmla="*/ 2 w 2"/>
                    <a:gd name="T1" fmla="*/ 0 h 1"/>
                    <a:gd name="T2" fmla="*/ 2 w 2"/>
                    <a:gd name="T3" fmla="*/ 0 h 1"/>
                    <a:gd name="T4" fmla="*/ 2 w 2"/>
                    <a:gd name="T5" fmla="*/ 0 h 1"/>
                    <a:gd name="T6" fmla="*/ 1 w 2"/>
                    <a:gd name="T7" fmla="*/ 0 h 1"/>
                    <a:gd name="T8" fmla="*/ 1 w 2"/>
                    <a:gd name="T9" fmla="*/ 0 h 1"/>
                    <a:gd name="T10" fmla="*/ 0 w 2"/>
                    <a:gd name="T11" fmla="*/ 1 h 1"/>
                    <a:gd name="T12" fmla="*/ 0 w 2"/>
                    <a:gd name="T13" fmla="*/ 1 h 1"/>
                    <a:gd name="T14" fmla="*/ 0 w 2"/>
                    <a:gd name="T15" fmla="*/ 1 h 1"/>
                    <a:gd name="T16" fmla="*/ 0 w 2"/>
                    <a:gd name="T17" fmla="*/ 1 h 1"/>
                    <a:gd name="T18" fmla="*/ 1 w 2"/>
                    <a:gd name="T19" fmla="*/ 1 h 1"/>
                    <a:gd name="T20" fmla="*/ 2 w 2"/>
                    <a:gd name="T21" fmla="*/ 1 h 1"/>
                    <a:gd name="T22" fmla="*/ 2 w 2"/>
                    <a:gd name="T23" fmla="*/ 1 h 1"/>
                    <a:gd name="T24" fmla="*/ 2 w 2"/>
                    <a:gd name="T2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2" h="1">
                      <a:moveTo>
                        <a:pt x="2" y="0"/>
                      </a:move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1" y="1"/>
                      </a:lnTo>
                      <a:lnTo>
                        <a:pt x="2" y="1"/>
                      </a:lnTo>
                      <a:lnTo>
                        <a:pt x="2" y="1"/>
                      </a:lnTo>
                      <a:lnTo>
                        <a:pt x="2" y="0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599" name="Freeform 1240">
                  <a:extLst>
                    <a:ext uri="{FF2B5EF4-FFF2-40B4-BE49-F238E27FC236}">
                      <a16:creationId xmlns:a16="http://schemas.microsoft.com/office/drawing/2014/main" id="{9434C0C5-51C8-0B0C-B37B-CF6D8EBE6F71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3750443" y="5790812"/>
                  <a:ext cx="5956" cy="7149"/>
                </a:xfrm>
                <a:custGeom>
                  <a:avLst/>
                  <a:gdLst>
                    <a:gd name="T0" fmla="*/ 4 w 5"/>
                    <a:gd name="T1" fmla="*/ 0 h 6"/>
                    <a:gd name="T2" fmla="*/ 4 w 5"/>
                    <a:gd name="T3" fmla="*/ 0 h 6"/>
                    <a:gd name="T4" fmla="*/ 3 w 5"/>
                    <a:gd name="T5" fmla="*/ 0 h 6"/>
                    <a:gd name="T6" fmla="*/ 3 w 5"/>
                    <a:gd name="T7" fmla="*/ 0 h 6"/>
                    <a:gd name="T8" fmla="*/ 1 w 5"/>
                    <a:gd name="T9" fmla="*/ 2 h 6"/>
                    <a:gd name="T10" fmla="*/ 0 w 5"/>
                    <a:gd name="T11" fmla="*/ 2 h 6"/>
                    <a:gd name="T12" fmla="*/ 0 w 5"/>
                    <a:gd name="T13" fmla="*/ 4 h 6"/>
                    <a:gd name="T14" fmla="*/ 0 w 5"/>
                    <a:gd name="T15" fmla="*/ 5 h 6"/>
                    <a:gd name="T16" fmla="*/ 4 w 5"/>
                    <a:gd name="T17" fmla="*/ 6 h 6"/>
                    <a:gd name="T18" fmla="*/ 4 w 5"/>
                    <a:gd name="T19" fmla="*/ 6 h 6"/>
                    <a:gd name="T20" fmla="*/ 5 w 5"/>
                    <a:gd name="T21" fmla="*/ 6 h 6"/>
                    <a:gd name="T22" fmla="*/ 5 w 5"/>
                    <a:gd name="T23" fmla="*/ 5 h 6"/>
                    <a:gd name="T24" fmla="*/ 5 w 5"/>
                    <a:gd name="T25" fmla="*/ 5 h 6"/>
                    <a:gd name="T26" fmla="*/ 5 w 5"/>
                    <a:gd name="T27" fmla="*/ 4 h 6"/>
                    <a:gd name="T28" fmla="*/ 5 w 5"/>
                    <a:gd name="T29" fmla="*/ 4 h 6"/>
                    <a:gd name="T30" fmla="*/ 4 w 5"/>
                    <a:gd name="T31" fmla="*/ 4 h 6"/>
                    <a:gd name="T32" fmla="*/ 4 w 5"/>
                    <a:gd name="T33" fmla="*/ 3 h 6"/>
                    <a:gd name="T34" fmla="*/ 4 w 5"/>
                    <a:gd name="T35" fmla="*/ 0 h 6"/>
                    <a:gd name="T36" fmla="*/ 4 w 5"/>
                    <a:gd name="T37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5" h="6">
                      <a:moveTo>
                        <a:pt x="4" y="0"/>
                      </a:moveTo>
                      <a:lnTo>
                        <a:pt x="4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1" y="2"/>
                      </a:lnTo>
                      <a:lnTo>
                        <a:pt x="0" y="2"/>
                      </a:lnTo>
                      <a:lnTo>
                        <a:pt x="0" y="4"/>
                      </a:lnTo>
                      <a:lnTo>
                        <a:pt x="0" y="5"/>
                      </a:lnTo>
                      <a:lnTo>
                        <a:pt x="4" y="6"/>
                      </a:lnTo>
                      <a:lnTo>
                        <a:pt x="4" y="6"/>
                      </a:lnTo>
                      <a:lnTo>
                        <a:pt x="5" y="6"/>
                      </a:lnTo>
                      <a:lnTo>
                        <a:pt x="5" y="5"/>
                      </a:lnTo>
                      <a:lnTo>
                        <a:pt x="5" y="5"/>
                      </a:lnTo>
                      <a:lnTo>
                        <a:pt x="5" y="4"/>
                      </a:lnTo>
                      <a:lnTo>
                        <a:pt x="5" y="4"/>
                      </a:lnTo>
                      <a:lnTo>
                        <a:pt x="4" y="4"/>
                      </a:lnTo>
                      <a:lnTo>
                        <a:pt x="4" y="3"/>
                      </a:lnTo>
                      <a:lnTo>
                        <a:pt x="4" y="0"/>
                      </a:lnTo>
                      <a:lnTo>
                        <a:pt x="4" y="0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600" name="Freeform 1241">
                  <a:extLst>
                    <a:ext uri="{FF2B5EF4-FFF2-40B4-BE49-F238E27FC236}">
                      <a16:creationId xmlns:a16="http://schemas.microsoft.com/office/drawing/2014/main" id="{9AD0FB08-163B-EE4A-5AC9-59CFEAD1D6BD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3674195" y="5762219"/>
                  <a:ext cx="1191" cy="2383"/>
                </a:xfrm>
                <a:custGeom>
                  <a:avLst/>
                  <a:gdLst>
                    <a:gd name="T0" fmla="*/ 0 w 1"/>
                    <a:gd name="T1" fmla="*/ 0 h 2"/>
                    <a:gd name="T2" fmla="*/ 0 w 1"/>
                    <a:gd name="T3" fmla="*/ 0 h 2"/>
                    <a:gd name="T4" fmla="*/ 0 w 1"/>
                    <a:gd name="T5" fmla="*/ 0 h 2"/>
                    <a:gd name="T6" fmla="*/ 0 w 1"/>
                    <a:gd name="T7" fmla="*/ 1 h 2"/>
                    <a:gd name="T8" fmla="*/ 0 w 1"/>
                    <a:gd name="T9" fmla="*/ 2 h 2"/>
                    <a:gd name="T10" fmla="*/ 0 w 1"/>
                    <a:gd name="T11" fmla="*/ 2 h 2"/>
                    <a:gd name="T12" fmla="*/ 1 w 1"/>
                    <a:gd name="T13" fmla="*/ 2 h 2"/>
                    <a:gd name="T14" fmla="*/ 1 w 1"/>
                    <a:gd name="T15" fmla="*/ 1 h 2"/>
                    <a:gd name="T16" fmla="*/ 1 w 1"/>
                    <a:gd name="T17" fmla="*/ 1 h 2"/>
                    <a:gd name="T18" fmla="*/ 1 w 1"/>
                    <a:gd name="T19" fmla="*/ 0 h 2"/>
                    <a:gd name="T20" fmla="*/ 0 w 1"/>
                    <a:gd name="T21" fmla="*/ 0 h 2"/>
                    <a:gd name="T22" fmla="*/ 0 w 1"/>
                    <a:gd name="T23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" h="2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1" y="2"/>
                      </a:ln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0" y="0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601" name="Freeform 1242">
                  <a:extLst>
                    <a:ext uri="{FF2B5EF4-FFF2-40B4-BE49-F238E27FC236}">
                      <a16:creationId xmlns:a16="http://schemas.microsoft.com/office/drawing/2014/main" id="{E4D28363-D2DD-716E-592A-5F2A5296620F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3669429" y="5763410"/>
                  <a:ext cx="2383" cy="1191"/>
                </a:xfrm>
                <a:custGeom>
                  <a:avLst/>
                  <a:gdLst>
                    <a:gd name="T0" fmla="*/ 1 w 2"/>
                    <a:gd name="T1" fmla="*/ 0 h 1"/>
                    <a:gd name="T2" fmla="*/ 1 w 2"/>
                    <a:gd name="T3" fmla="*/ 0 h 1"/>
                    <a:gd name="T4" fmla="*/ 0 w 2"/>
                    <a:gd name="T5" fmla="*/ 0 h 1"/>
                    <a:gd name="T6" fmla="*/ 0 w 2"/>
                    <a:gd name="T7" fmla="*/ 1 h 1"/>
                    <a:gd name="T8" fmla="*/ 0 w 2"/>
                    <a:gd name="T9" fmla="*/ 1 h 1"/>
                    <a:gd name="T10" fmla="*/ 1 w 2"/>
                    <a:gd name="T11" fmla="*/ 1 h 1"/>
                    <a:gd name="T12" fmla="*/ 2 w 2"/>
                    <a:gd name="T13" fmla="*/ 1 h 1"/>
                    <a:gd name="T14" fmla="*/ 2 w 2"/>
                    <a:gd name="T15" fmla="*/ 1 h 1"/>
                    <a:gd name="T16" fmla="*/ 1 w 2"/>
                    <a:gd name="T17" fmla="*/ 1 h 1"/>
                    <a:gd name="T18" fmla="*/ 1 w 2"/>
                    <a:gd name="T1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" h="1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1" y="1"/>
                      </a:lnTo>
                      <a:lnTo>
                        <a:pt x="2" y="1"/>
                      </a:lnTo>
                      <a:lnTo>
                        <a:pt x="2" y="1"/>
                      </a:lnTo>
                      <a:lnTo>
                        <a:pt x="1" y="1"/>
                      </a:lnTo>
                      <a:lnTo>
                        <a:pt x="1" y="0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602" name="Freeform 1243">
                  <a:extLst>
                    <a:ext uri="{FF2B5EF4-FFF2-40B4-BE49-F238E27FC236}">
                      <a16:creationId xmlns:a16="http://schemas.microsoft.com/office/drawing/2014/main" id="{B898A110-0E48-5528-E273-1135C33BE61E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3664664" y="5759836"/>
                  <a:ext cx="3574" cy="4765"/>
                </a:xfrm>
                <a:custGeom>
                  <a:avLst/>
                  <a:gdLst>
                    <a:gd name="T0" fmla="*/ 1 w 3"/>
                    <a:gd name="T1" fmla="*/ 0 h 4"/>
                    <a:gd name="T2" fmla="*/ 1 w 3"/>
                    <a:gd name="T3" fmla="*/ 0 h 4"/>
                    <a:gd name="T4" fmla="*/ 0 w 3"/>
                    <a:gd name="T5" fmla="*/ 0 h 4"/>
                    <a:gd name="T6" fmla="*/ 0 w 3"/>
                    <a:gd name="T7" fmla="*/ 0 h 4"/>
                    <a:gd name="T8" fmla="*/ 0 w 3"/>
                    <a:gd name="T9" fmla="*/ 0 h 4"/>
                    <a:gd name="T10" fmla="*/ 0 w 3"/>
                    <a:gd name="T11" fmla="*/ 1 h 4"/>
                    <a:gd name="T12" fmla="*/ 0 w 3"/>
                    <a:gd name="T13" fmla="*/ 1 h 4"/>
                    <a:gd name="T14" fmla="*/ 0 w 3"/>
                    <a:gd name="T15" fmla="*/ 1 h 4"/>
                    <a:gd name="T16" fmla="*/ 2 w 3"/>
                    <a:gd name="T17" fmla="*/ 3 h 4"/>
                    <a:gd name="T18" fmla="*/ 2 w 3"/>
                    <a:gd name="T19" fmla="*/ 4 h 4"/>
                    <a:gd name="T20" fmla="*/ 3 w 3"/>
                    <a:gd name="T21" fmla="*/ 3 h 4"/>
                    <a:gd name="T22" fmla="*/ 3 w 3"/>
                    <a:gd name="T23" fmla="*/ 3 h 4"/>
                    <a:gd name="T24" fmla="*/ 3 w 3"/>
                    <a:gd name="T25" fmla="*/ 3 h 4"/>
                    <a:gd name="T26" fmla="*/ 3 w 3"/>
                    <a:gd name="T27" fmla="*/ 2 h 4"/>
                    <a:gd name="T28" fmla="*/ 3 w 3"/>
                    <a:gd name="T29" fmla="*/ 2 h 4"/>
                    <a:gd name="T30" fmla="*/ 3 w 3"/>
                    <a:gd name="T31" fmla="*/ 2 h 4"/>
                    <a:gd name="T32" fmla="*/ 3 w 3"/>
                    <a:gd name="T33" fmla="*/ 2 h 4"/>
                    <a:gd name="T34" fmla="*/ 3 w 3"/>
                    <a:gd name="T35" fmla="*/ 1 h 4"/>
                    <a:gd name="T36" fmla="*/ 2 w 3"/>
                    <a:gd name="T37" fmla="*/ 0 h 4"/>
                    <a:gd name="T38" fmla="*/ 1 w 3"/>
                    <a:gd name="T3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3" h="4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2" y="3"/>
                      </a:lnTo>
                      <a:lnTo>
                        <a:pt x="2" y="4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2"/>
                      </a:lnTo>
                      <a:lnTo>
                        <a:pt x="3" y="2"/>
                      </a:lnTo>
                      <a:lnTo>
                        <a:pt x="3" y="2"/>
                      </a:lnTo>
                      <a:lnTo>
                        <a:pt x="3" y="2"/>
                      </a:lnTo>
                      <a:lnTo>
                        <a:pt x="3" y="1"/>
                      </a:lnTo>
                      <a:lnTo>
                        <a:pt x="2" y="0"/>
                      </a:lnTo>
                      <a:lnTo>
                        <a:pt x="1" y="0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603" name="Freeform 1244">
                  <a:extLst>
                    <a:ext uri="{FF2B5EF4-FFF2-40B4-BE49-F238E27FC236}">
                      <a16:creationId xmlns:a16="http://schemas.microsoft.com/office/drawing/2014/main" id="{AFBD43AF-9DB6-7472-AD3F-3BDA5342AB0C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3671811" y="5761027"/>
                  <a:ext cx="1191" cy="1191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0 h 1"/>
                    <a:gd name="T4" fmla="*/ 0 w 1"/>
                    <a:gd name="T5" fmla="*/ 0 h 1"/>
                    <a:gd name="T6" fmla="*/ 0 w 1"/>
                    <a:gd name="T7" fmla="*/ 0 h 1"/>
                    <a:gd name="T8" fmla="*/ 0 w 1"/>
                    <a:gd name="T9" fmla="*/ 0 h 1"/>
                    <a:gd name="T10" fmla="*/ 0 w 1"/>
                    <a:gd name="T11" fmla="*/ 1 h 1"/>
                    <a:gd name="T12" fmla="*/ 1 w 1"/>
                    <a:gd name="T13" fmla="*/ 1 h 1"/>
                    <a:gd name="T14" fmla="*/ 1 w 1"/>
                    <a:gd name="T15" fmla="*/ 1 h 1"/>
                    <a:gd name="T16" fmla="*/ 1 w 1"/>
                    <a:gd name="T17" fmla="*/ 0 h 1"/>
                    <a:gd name="T18" fmla="*/ 1 w 1"/>
                    <a:gd name="T19" fmla="*/ 0 h 1"/>
                    <a:gd name="T20" fmla="*/ 0 w 1"/>
                    <a:gd name="T21" fmla="*/ 0 h 1"/>
                    <a:gd name="T22" fmla="*/ 0 w 1"/>
                    <a:gd name="T23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0" y="0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604" name="Freeform 1245">
                  <a:extLst>
                    <a:ext uri="{FF2B5EF4-FFF2-40B4-BE49-F238E27FC236}">
                      <a16:creationId xmlns:a16="http://schemas.microsoft.com/office/drawing/2014/main" id="{EA77D9F5-A09F-84D1-B8E5-59E35C8B558C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3659898" y="5751496"/>
                  <a:ext cx="2383" cy="3574"/>
                </a:xfrm>
                <a:custGeom>
                  <a:avLst/>
                  <a:gdLst>
                    <a:gd name="T0" fmla="*/ 2 w 2"/>
                    <a:gd name="T1" fmla="*/ 0 h 3"/>
                    <a:gd name="T2" fmla="*/ 1 w 2"/>
                    <a:gd name="T3" fmla="*/ 0 h 3"/>
                    <a:gd name="T4" fmla="*/ 1 w 2"/>
                    <a:gd name="T5" fmla="*/ 0 h 3"/>
                    <a:gd name="T6" fmla="*/ 1 w 2"/>
                    <a:gd name="T7" fmla="*/ 0 h 3"/>
                    <a:gd name="T8" fmla="*/ 1 w 2"/>
                    <a:gd name="T9" fmla="*/ 1 h 3"/>
                    <a:gd name="T10" fmla="*/ 0 w 2"/>
                    <a:gd name="T11" fmla="*/ 1 h 3"/>
                    <a:gd name="T12" fmla="*/ 0 w 2"/>
                    <a:gd name="T13" fmla="*/ 1 h 3"/>
                    <a:gd name="T14" fmla="*/ 1 w 2"/>
                    <a:gd name="T15" fmla="*/ 2 h 3"/>
                    <a:gd name="T16" fmla="*/ 1 w 2"/>
                    <a:gd name="T17" fmla="*/ 3 h 3"/>
                    <a:gd name="T18" fmla="*/ 1 w 2"/>
                    <a:gd name="T19" fmla="*/ 3 h 3"/>
                    <a:gd name="T20" fmla="*/ 2 w 2"/>
                    <a:gd name="T21" fmla="*/ 3 h 3"/>
                    <a:gd name="T22" fmla="*/ 2 w 2"/>
                    <a:gd name="T23" fmla="*/ 3 h 3"/>
                    <a:gd name="T24" fmla="*/ 2 w 2"/>
                    <a:gd name="T25" fmla="*/ 2 h 3"/>
                    <a:gd name="T26" fmla="*/ 2 w 2"/>
                    <a:gd name="T27" fmla="*/ 1 h 3"/>
                    <a:gd name="T28" fmla="*/ 2 w 2"/>
                    <a:gd name="T29" fmla="*/ 0 h 3"/>
                    <a:gd name="T30" fmla="*/ 2 w 2"/>
                    <a:gd name="T31" fmla="*/ 0 h 3"/>
                    <a:gd name="T32" fmla="*/ 2 w 2"/>
                    <a:gd name="T33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" h="3">
                      <a:moveTo>
                        <a:pt x="2" y="0"/>
                      </a:move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1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1" y="2"/>
                      </a:lnTo>
                      <a:lnTo>
                        <a:pt x="1" y="3"/>
                      </a:lnTo>
                      <a:lnTo>
                        <a:pt x="1" y="3"/>
                      </a:lnTo>
                      <a:lnTo>
                        <a:pt x="2" y="3"/>
                      </a:lnTo>
                      <a:lnTo>
                        <a:pt x="2" y="3"/>
                      </a:lnTo>
                      <a:lnTo>
                        <a:pt x="2" y="2"/>
                      </a:lnTo>
                      <a:lnTo>
                        <a:pt x="2" y="1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605" name="Freeform 1246">
                  <a:extLst>
                    <a:ext uri="{FF2B5EF4-FFF2-40B4-BE49-F238E27FC236}">
                      <a16:creationId xmlns:a16="http://schemas.microsoft.com/office/drawing/2014/main" id="{8D94573A-6E11-F289-CF45-E20E7C15D015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3656323" y="5749113"/>
                  <a:ext cx="4765" cy="3574"/>
                </a:xfrm>
                <a:custGeom>
                  <a:avLst/>
                  <a:gdLst>
                    <a:gd name="T0" fmla="*/ 2 w 4"/>
                    <a:gd name="T1" fmla="*/ 0 h 3"/>
                    <a:gd name="T2" fmla="*/ 2 w 4"/>
                    <a:gd name="T3" fmla="*/ 0 h 3"/>
                    <a:gd name="T4" fmla="*/ 0 w 4"/>
                    <a:gd name="T5" fmla="*/ 1 h 3"/>
                    <a:gd name="T6" fmla="*/ 0 w 4"/>
                    <a:gd name="T7" fmla="*/ 1 h 3"/>
                    <a:gd name="T8" fmla="*/ 1 w 4"/>
                    <a:gd name="T9" fmla="*/ 2 h 3"/>
                    <a:gd name="T10" fmla="*/ 1 w 4"/>
                    <a:gd name="T11" fmla="*/ 3 h 3"/>
                    <a:gd name="T12" fmla="*/ 1 w 4"/>
                    <a:gd name="T13" fmla="*/ 3 h 3"/>
                    <a:gd name="T14" fmla="*/ 2 w 4"/>
                    <a:gd name="T15" fmla="*/ 3 h 3"/>
                    <a:gd name="T16" fmla="*/ 4 w 4"/>
                    <a:gd name="T17" fmla="*/ 2 h 3"/>
                    <a:gd name="T18" fmla="*/ 4 w 4"/>
                    <a:gd name="T19" fmla="*/ 2 h 3"/>
                    <a:gd name="T20" fmla="*/ 4 w 4"/>
                    <a:gd name="T21" fmla="*/ 1 h 3"/>
                    <a:gd name="T22" fmla="*/ 2 w 4"/>
                    <a:gd name="T23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4" h="3">
                      <a:moveTo>
                        <a:pt x="2" y="0"/>
                      </a:move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1" y="2"/>
                      </a:lnTo>
                      <a:lnTo>
                        <a:pt x="1" y="3"/>
                      </a:lnTo>
                      <a:lnTo>
                        <a:pt x="1" y="3"/>
                      </a:lnTo>
                      <a:lnTo>
                        <a:pt x="2" y="3"/>
                      </a:lnTo>
                      <a:lnTo>
                        <a:pt x="4" y="2"/>
                      </a:lnTo>
                      <a:lnTo>
                        <a:pt x="4" y="2"/>
                      </a:lnTo>
                      <a:lnTo>
                        <a:pt x="4" y="1"/>
                      </a:lnTo>
                      <a:lnTo>
                        <a:pt x="2" y="0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606" name="Freeform 1247">
                  <a:extLst>
                    <a:ext uri="{FF2B5EF4-FFF2-40B4-BE49-F238E27FC236}">
                      <a16:creationId xmlns:a16="http://schemas.microsoft.com/office/drawing/2014/main" id="{A5A96A92-02DA-E0DF-C755-168798F63AD1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3657515" y="5741965"/>
                  <a:ext cx="5956" cy="5956"/>
                </a:xfrm>
                <a:custGeom>
                  <a:avLst/>
                  <a:gdLst>
                    <a:gd name="T0" fmla="*/ 3 w 5"/>
                    <a:gd name="T1" fmla="*/ 0 h 5"/>
                    <a:gd name="T2" fmla="*/ 3 w 5"/>
                    <a:gd name="T3" fmla="*/ 0 h 5"/>
                    <a:gd name="T4" fmla="*/ 3 w 5"/>
                    <a:gd name="T5" fmla="*/ 0 h 5"/>
                    <a:gd name="T6" fmla="*/ 2 w 5"/>
                    <a:gd name="T7" fmla="*/ 0 h 5"/>
                    <a:gd name="T8" fmla="*/ 2 w 5"/>
                    <a:gd name="T9" fmla="*/ 0 h 5"/>
                    <a:gd name="T10" fmla="*/ 2 w 5"/>
                    <a:gd name="T11" fmla="*/ 0 h 5"/>
                    <a:gd name="T12" fmla="*/ 0 w 5"/>
                    <a:gd name="T13" fmla="*/ 3 h 5"/>
                    <a:gd name="T14" fmla="*/ 0 w 5"/>
                    <a:gd name="T15" fmla="*/ 3 h 5"/>
                    <a:gd name="T16" fmla="*/ 0 w 5"/>
                    <a:gd name="T17" fmla="*/ 4 h 5"/>
                    <a:gd name="T18" fmla="*/ 0 w 5"/>
                    <a:gd name="T19" fmla="*/ 4 h 5"/>
                    <a:gd name="T20" fmla="*/ 1 w 5"/>
                    <a:gd name="T21" fmla="*/ 5 h 5"/>
                    <a:gd name="T22" fmla="*/ 3 w 5"/>
                    <a:gd name="T23" fmla="*/ 5 h 5"/>
                    <a:gd name="T24" fmla="*/ 3 w 5"/>
                    <a:gd name="T25" fmla="*/ 4 h 5"/>
                    <a:gd name="T26" fmla="*/ 4 w 5"/>
                    <a:gd name="T27" fmla="*/ 3 h 5"/>
                    <a:gd name="T28" fmla="*/ 5 w 5"/>
                    <a:gd name="T29" fmla="*/ 2 h 5"/>
                    <a:gd name="T30" fmla="*/ 5 w 5"/>
                    <a:gd name="T31" fmla="*/ 2 h 5"/>
                    <a:gd name="T32" fmla="*/ 4 w 5"/>
                    <a:gd name="T33" fmla="*/ 0 h 5"/>
                    <a:gd name="T34" fmla="*/ 3 w 5"/>
                    <a:gd name="T35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5" h="5">
                      <a:moveTo>
                        <a:pt x="3" y="0"/>
                      </a:move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1" y="5"/>
                      </a:lnTo>
                      <a:lnTo>
                        <a:pt x="3" y="5"/>
                      </a:lnTo>
                      <a:lnTo>
                        <a:pt x="3" y="4"/>
                      </a:lnTo>
                      <a:lnTo>
                        <a:pt x="4" y="3"/>
                      </a:lnTo>
                      <a:lnTo>
                        <a:pt x="5" y="2"/>
                      </a:lnTo>
                      <a:lnTo>
                        <a:pt x="5" y="2"/>
                      </a:lnTo>
                      <a:lnTo>
                        <a:pt x="4" y="0"/>
                      </a:lnTo>
                      <a:lnTo>
                        <a:pt x="3" y="0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607" name="Freeform 1248">
                  <a:extLst>
                    <a:ext uri="{FF2B5EF4-FFF2-40B4-BE49-F238E27FC236}">
                      <a16:creationId xmlns:a16="http://schemas.microsoft.com/office/drawing/2014/main" id="{5B5EDAE2-1F9E-B4FE-AA8A-7696CF5B128C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3638453" y="5740773"/>
                  <a:ext cx="5956" cy="3574"/>
                </a:xfrm>
                <a:custGeom>
                  <a:avLst/>
                  <a:gdLst>
                    <a:gd name="T0" fmla="*/ 5 w 5"/>
                    <a:gd name="T1" fmla="*/ 1 h 3"/>
                    <a:gd name="T2" fmla="*/ 5 w 5"/>
                    <a:gd name="T3" fmla="*/ 0 h 3"/>
                    <a:gd name="T4" fmla="*/ 4 w 5"/>
                    <a:gd name="T5" fmla="*/ 0 h 3"/>
                    <a:gd name="T6" fmla="*/ 4 w 5"/>
                    <a:gd name="T7" fmla="*/ 0 h 3"/>
                    <a:gd name="T8" fmla="*/ 3 w 5"/>
                    <a:gd name="T9" fmla="*/ 0 h 3"/>
                    <a:gd name="T10" fmla="*/ 3 w 5"/>
                    <a:gd name="T11" fmla="*/ 0 h 3"/>
                    <a:gd name="T12" fmla="*/ 2 w 5"/>
                    <a:gd name="T13" fmla="*/ 0 h 3"/>
                    <a:gd name="T14" fmla="*/ 2 w 5"/>
                    <a:gd name="T15" fmla="*/ 0 h 3"/>
                    <a:gd name="T16" fmla="*/ 0 w 5"/>
                    <a:gd name="T17" fmla="*/ 1 h 3"/>
                    <a:gd name="T18" fmla="*/ 0 w 5"/>
                    <a:gd name="T19" fmla="*/ 1 h 3"/>
                    <a:gd name="T20" fmla="*/ 3 w 5"/>
                    <a:gd name="T21" fmla="*/ 3 h 3"/>
                    <a:gd name="T22" fmla="*/ 5 w 5"/>
                    <a:gd name="T23" fmla="*/ 3 h 3"/>
                    <a:gd name="T24" fmla="*/ 5 w 5"/>
                    <a:gd name="T25" fmla="*/ 2 h 3"/>
                    <a:gd name="T26" fmla="*/ 5 w 5"/>
                    <a:gd name="T27" fmla="*/ 2 h 3"/>
                    <a:gd name="T28" fmla="*/ 5 w 5"/>
                    <a:gd name="T29" fmla="*/ 1 h 3"/>
                    <a:gd name="T30" fmla="*/ 5 w 5"/>
                    <a:gd name="T31" fmla="*/ 1 h 3"/>
                    <a:gd name="T32" fmla="*/ 5 w 5"/>
                    <a:gd name="T33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" h="3">
                      <a:moveTo>
                        <a:pt x="5" y="1"/>
                      </a:moveTo>
                      <a:lnTo>
                        <a:pt x="5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3" y="3"/>
                      </a:lnTo>
                      <a:lnTo>
                        <a:pt x="5" y="3"/>
                      </a:lnTo>
                      <a:lnTo>
                        <a:pt x="5" y="2"/>
                      </a:lnTo>
                      <a:lnTo>
                        <a:pt x="5" y="2"/>
                      </a:lnTo>
                      <a:lnTo>
                        <a:pt x="5" y="1"/>
                      </a:lnTo>
                      <a:lnTo>
                        <a:pt x="5" y="1"/>
                      </a:lnTo>
                      <a:lnTo>
                        <a:pt x="5" y="1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608" name="Freeform 1249">
                  <a:extLst>
                    <a:ext uri="{FF2B5EF4-FFF2-40B4-BE49-F238E27FC236}">
                      <a16:creationId xmlns:a16="http://schemas.microsoft.com/office/drawing/2014/main" id="{58355D40-EED2-4757-D8FB-4491EF4215C7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3631304" y="5721711"/>
                  <a:ext cx="3574" cy="4765"/>
                </a:xfrm>
                <a:custGeom>
                  <a:avLst/>
                  <a:gdLst>
                    <a:gd name="T0" fmla="*/ 3 w 3"/>
                    <a:gd name="T1" fmla="*/ 2 h 4"/>
                    <a:gd name="T2" fmla="*/ 3 w 3"/>
                    <a:gd name="T3" fmla="*/ 2 h 4"/>
                    <a:gd name="T4" fmla="*/ 1 w 3"/>
                    <a:gd name="T5" fmla="*/ 0 h 4"/>
                    <a:gd name="T6" fmla="*/ 1 w 3"/>
                    <a:gd name="T7" fmla="*/ 0 h 4"/>
                    <a:gd name="T8" fmla="*/ 1 w 3"/>
                    <a:gd name="T9" fmla="*/ 0 h 4"/>
                    <a:gd name="T10" fmla="*/ 0 w 3"/>
                    <a:gd name="T11" fmla="*/ 0 h 4"/>
                    <a:gd name="T12" fmla="*/ 0 w 3"/>
                    <a:gd name="T13" fmla="*/ 0 h 4"/>
                    <a:gd name="T14" fmla="*/ 0 w 3"/>
                    <a:gd name="T15" fmla="*/ 2 h 4"/>
                    <a:gd name="T16" fmla="*/ 1 w 3"/>
                    <a:gd name="T17" fmla="*/ 4 h 4"/>
                    <a:gd name="T18" fmla="*/ 1 w 3"/>
                    <a:gd name="T19" fmla="*/ 4 h 4"/>
                    <a:gd name="T20" fmla="*/ 1 w 3"/>
                    <a:gd name="T21" fmla="*/ 4 h 4"/>
                    <a:gd name="T22" fmla="*/ 1 w 3"/>
                    <a:gd name="T23" fmla="*/ 4 h 4"/>
                    <a:gd name="T24" fmla="*/ 3 w 3"/>
                    <a:gd name="T25" fmla="*/ 3 h 4"/>
                    <a:gd name="T26" fmla="*/ 3 w 3"/>
                    <a:gd name="T27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3" h="4">
                      <a:moveTo>
                        <a:pt x="3" y="2"/>
                      </a:moveTo>
                      <a:lnTo>
                        <a:pt x="3" y="2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1" y="4"/>
                      </a:lnTo>
                      <a:lnTo>
                        <a:pt x="1" y="4"/>
                      </a:lnTo>
                      <a:lnTo>
                        <a:pt x="1" y="4"/>
                      </a:lnTo>
                      <a:lnTo>
                        <a:pt x="1" y="4"/>
                      </a:lnTo>
                      <a:lnTo>
                        <a:pt x="3" y="3"/>
                      </a:lnTo>
                      <a:lnTo>
                        <a:pt x="3" y="2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609" name="Freeform 1250">
                  <a:extLst>
                    <a:ext uri="{FF2B5EF4-FFF2-40B4-BE49-F238E27FC236}">
                      <a16:creationId xmlns:a16="http://schemas.microsoft.com/office/drawing/2014/main" id="{DE23A3A5-C586-35C1-3665-81C180D1EA65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3662281" y="5751496"/>
                  <a:ext cx="2383" cy="2383"/>
                </a:xfrm>
                <a:custGeom>
                  <a:avLst/>
                  <a:gdLst>
                    <a:gd name="T0" fmla="*/ 2 w 2"/>
                    <a:gd name="T1" fmla="*/ 0 h 2"/>
                    <a:gd name="T2" fmla="*/ 2 w 2"/>
                    <a:gd name="T3" fmla="*/ 0 h 2"/>
                    <a:gd name="T4" fmla="*/ 1 w 2"/>
                    <a:gd name="T5" fmla="*/ 0 h 2"/>
                    <a:gd name="T6" fmla="*/ 1 w 2"/>
                    <a:gd name="T7" fmla="*/ 0 h 2"/>
                    <a:gd name="T8" fmla="*/ 0 w 2"/>
                    <a:gd name="T9" fmla="*/ 0 h 2"/>
                    <a:gd name="T10" fmla="*/ 0 w 2"/>
                    <a:gd name="T11" fmla="*/ 0 h 2"/>
                    <a:gd name="T12" fmla="*/ 1 w 2"/>
                    <a:gd name="T13" fmla="*/ 1 h 2"/>
                    <a:gd name="T14" fmla="*/ 1 w 2"/>
                    <a:gd name="T15" fmla="*/ 2 h 2"/>
                    <a:gd name="T16" fmla="*/ 2 w 2"/>
                    <a:gd name="T17" fmla="*/ 2 h 2"/>
                    <a:gd name="T18" fmla="*/ 2 w 2"/>
                    <a:gd name="T19" fmla="*/ 1 h 2"/>
                    <a:gd name="T20" fmla="*/ 2 w 2"/>
                    <a:gd name="T21" fmla="*/ 1 h 2"/>
                    <a:gd name="T22" fmla="*/ 2 w 2"/>
                    <a:gd name="T23" fmla="*/ 0 h 2"/>
                    <a:gd name="T24" fmla="*/ 2 w 2"/>
                    <a:gd name="T25" fmla="*/ 0 h 2"/>
                    <a:gd name="T26" fmla="*/ 2 w 2"/>
                    <a:gd name="T2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lnTo>
                        <a:pt x="2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1" y="1"/>
                      </a:lnTo>
                      <a:lnTo>
                        <a:pt x="1" y="2"/>
                      </a:lnTo>
                      <a:lnTo>
                        <a:pt x="2" y="2"/>
                      </a:lnTo>
                      <a:lnTo>
                        <a:pt x="2" y="1"/>
                      </a:lnTo>
                      <a:lnTo>
                        <a:pt x="2" y="1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610" name="Freeform 1251">
                  <a:extLst>
                    <a:ext uri="{FF2B5EF4-FFF2-40B4-BE49-F238E27FC236}">
                      <a16:creationId xmlns:a16="http://schemas.microsoft.com/office/drawing/2014/main" id="{08C9A34C-451E-87AF-88BA-4906821118FD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3677769" y="5765792"/>
                  <a:ext cx="9531" cy="4765"/>
                </a:xfrm>
                <a:custGeom>
                  <a:avLst/>
                  <a:gdLst>
                    <a:gd name="T0" fmla="*/ 6 w 8"/>
                    <a:gd name="T1" fmla="*/ 1 h 4"/>
                    <a:gd name="T2" fmla="*/ 6 w 8"/>
                    <a:gd name="T3" fmla="*/ 1 h 4"/>
                    <a:gd name="T4" fmla="*/ 5 w 8"/>
                    <a:gd name="T5" fmla="*/ 1 h 4"/>
                    <a:gd name="T6" fmla="*/ 5 w 8"/>
                    <a:gd name="T7" fmla="*/ 1 h 4"/>
                    <a:gd name="T8" fmla="*/ 5 w 8"/>
                    <a:gd name="T9" fmla="*/ 1 h 4"/>
                    <a:gd name="T10" fmla="*/ 5 w 8"/>
                    <a:gd name="T11" fmla="*/ 1 h 4"/>
                    <a:gd name="T12" fmla="*/ 4 w 8"/>
                    <a:gd name="T13" fmla="*/ 1 h 4"/>
                    <a:gd name="T14" fmla="*/ 4 w 8"/>
                    <a:gd name="T15" fmla="*/ 0 h 4"/>
                    <a:gd name="T16" fmla="*/ 0 w 8"/>
                    <a:gd name="T17" fmla="*/ 0 h 4"/>
                    <a:gd name="T18" fmla="*/ 0 w 8"/>
                    <a:gd name="T19" fmla="*/ 0 h 4"/>
                    <a:gd name="T20" fmla="*/ 0 w 8"/>
                    <a:gd name="T21" fmla="*/ 1 h 4"/>
                    <a:gd name="T22" fmla="*/ 0 w 8"/>
                    <a:gd name="T23" fmla="*/ 2 h 4"/>
                    <a:gd name="T24" fmla="*/ 0 w 8"/>
                    <a:gd name="T25" fmla="*/ 4 h 4"/>
                    <a:gd name="T26" fmla="*/ 0 w 8"/>
                    <a:gd name="T27" fmla="*/ 4 h 4"/>
                    <a:gd name="T28" fmla="*/ 1 w 8"/>
                    <a:gd name="T29" fmla="*/ 4 h 4"/>
                    <a:gd name="T30" fmla="*/ 2 w 8"/>
                    <a:gd name="T31" fmla="*/ 4 h 4"/>
                    <a:gd name="T32" fmla="*/ 4 w 8"/>
                    <a:gd name="T33" fmla="*/ 2 h 4"/>
                    <a:gd name="T34" fmla="*/ 5 w 8"/>
                    <a:gd name="T35" fmla="*/ 3 h 4"/>
                    <a:gd name="T36" fmla="*/ 5 w 8"/>
                    <a:gd name="T37" fmla="*/ 4 h 4"/>
                    <a:gd name="T38" fmla="*/ 6 w 8"/>
                    <a:gd name="T39" fmla="*/ 4 h 4"/>
                    <a:gd name="T40" fmla="*/ 7 w 8"/>
                    <a:gd name="T41" fmla="*/ 3 h 4"/>
                    <a:gd name="T42" fmla="*/ 8 w 8"/>
                    <a:gd name="T43" fmla="*/ 2 h 4"/>
                    <a:gd name="T44" fmla="*/ 7 w 8"/>
                    <a:gd name="T45" fmla="*/ 1 h 4"/>
                    <a:gd name="T46" fmla="*/ 6 w 8"/>
                    <a:gd name="T47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8" h="4">
                      <a:moveTo>
                        <a:pt x="6" y="1"/>
                      </a:moveTo>
                      <a:lnTo>
                        <a:pt x="6" y="1"/>
                      </a:lnTo>
                      <a:lnTo>
                        <a:pt x="5" y="1"/>
                      </a:lnTo>
                      <a:lnTo>
                        <a:pt x="5" y="1"/>
                      </a:lnTo>
                      <a:lnTo>
                        <a:pt x="5" y="1"/>
                      </a:lnTo>
                      <a:lnTo>
                        <a:pt x="5" y="1"/>
                      </a:lnTo>
                      <a:lnTo>
                        <a:pt x="4" y="1"/>
                      </a:lnTo>
                      <a:lnTo>
                        <a:pt x="4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0" y="2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1" y="4"/>
                      </a:lnTo>
                      <a:lnTo>
                        <a:pt x="2" y="4"/>
                      </a:lnTo>
                      <a:lnTo>
                        <a:pt x="4" y="2"/>
                      </a:lnTo>
                      <a:lnTo>
                        <a:pt x="5" y="3"/>
                      </a:lnTo>
                      <a:lnTo>
                        <a:pt x="5" y="4"/>
                      </a:lnTo>
                      <a:lnTo>
                        <a:pt x="6" y="4"/>
                      </a:lnTo>
                      <a:lnTo>
                        <a:pt x="7" y="3"/>
                      </a:lnTo>
                      <a:lnTo>
                        <a:pt x="8" y="2"/>
                      </a:lnTo>
                      <a:lnTo>
                        <a:pt x="7" y="1"/>
                      </a:lnTo>
                      <a:lnTo>
                        <a:pt x="6" y="1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611" name="Freeform 1252">
                  <a:extLst>
                    <a:ext uri="{FF2B5EF4-FFF2-40B4-BE49-F238E27FC236}">
                      <a16:creationId xmlns:a16="http://schemas.microsoft.com/office/drawing/2014/main" id="{41CCCFE1-441C-7100-B4DD-F4EF74C8880E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3746869" y="5788429"/>
                  <a:ext cx="3574" cy="3574"/>
                </a:xfrm>
                <a:custGeom>
                  <a:avLst/>
                  <a:gdLst>
                    <a:gd name="T0" fmla="*/ 2 w 3"/>
                    <a:gd name="T1" fmla="*/ 0 h 3"/>
                    <a:gd name="T2" fmla="*/ 2 w 3"/>
                    <a:gd name="T3" fmla="*/ 0 h 3"/>
                    <a:gd name="T4" fmla="*/ 1 w 3"/>
                    <a:gd name="T5" fmla="*/ 0 h 3"/>
                    <a:gd name="T6" fmla="*/ 1 w 3"/>
                    <a:gd name="T7" fmla="*/ 0 h 3"/>
                    <a:gd name="T8" fmla="*/ 0 w 3"/>
                    <a:gd name="T9" fmla="*/ 3 h 3"/>
                    <a:gd name="T10" fmla="*/ 0 w 3"/>
                    <a:gd name="T11" fmla="*/ 3 h 3"/>
                    <a:gd name="T12" fmla="*/ 0 w 3"/>
                    <a:gd name="T13" fmla="*/ 3 h 3"/>
                    <a:gd name="T14" fmla="*/ 1 w 3"/>
                    <a:gd name="T15" fmla="*/ 3 h 3"/>
                    <a:gd name="T16" fmla="*/ 2 w 3"/>
                    <a:gd name="T17" fmla="*/ 3 h 3"/>
                    <a:gd name="T18" fmla="*/ 3 w 3"/>
                    <a:gd name="T19" fmla="*/ 2 h 3"/>
                    <a:gd name="T20" fmla="*/ 3 w 3"/>
                    <a:gd name="T21" fmla="*/ 2 h 3"/>
                    <a:gd name="T22" fmla="*/ 3 w 3"/>
                    <a:gd name="T23" fmla="*/ 1 h 3"/>
                    <a:gd name="T24" fmla="*/ 3 w 3"/>
                    <a:gd name="T25" fmla="*/ 0 h 3"/>
                    <a:gd name="T26" fmla="*/ 3 w 3"/>
                    <a:gd name="T27" fmla="*/ 0 h 3"/>
                    <a:gd name="T28" fmla="*/ 2 w 3"/>
                    <a:gd name="T29" fmla="*/ 0 h 3"/>
                    <a:gd name="T30" fmla="*/ 2 w 3"/>
                    <a:gd name="T31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3" h="3">
                      <a:moveTo>
                        <a:pt x="2" y="0"/>
                      </a:moveTo>
                      <a:lnTo>
                        <a:pt x="2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1" y="3"/>
                      </a:lnTo>
                      <a:lnTo>
                        <a:pt x="2" y="3"/>
                      </a:lnTo>
                      <a:lnTo>
                        <a:pt x="3" y="2"/>
                      </a:lnTo>
                      <a:lnTo>
                        <a:pt x="3" y="2"/>
                      </a:lnTo>
                      <a:lnTo>
                        <a:pt x="3" y="1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2" y="0"/>
                      </a:lnTo>
                      <a:lnTo>
                        <a:pt x="2" y="0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612" name="Freeform 1253">
                  <a:extLst>
                    <a:ext uri="{FF2B5EF4-FFF2-40B4-BE49-F238E27FC236}">
                      <a16:creationId xmlns:a16="http://schemas.microsoft.com/office/drawing/2014/main" id="{D7AA10AE-14BA-A22B-886B-C0E9E65E570B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3748060" y="5792003"/>
                  <a:ext cx="3574" cy="3574"/>
                </a:xfrm>
                <a:custGeom>
                  <a:avLst/>
                  <a:gdLst>
                    <a:gd name="T0" fmla="*/ 2 w 3"/>
                    <a:gd name="T1" fmla="*/ 0 h 3"/>
                    <a:gd name="T2" fmla="*/ 2 w 3"/>
                    <a:gd name="T3" fmla="*/ 0 h 3"/>
                    <a:gd name="T4" fmla="*/ 2 w 3"/>
                    <a:gd name="T5" fmla="*/ 0 h 3"/>
                    <a:gd name="T6" fmla="*/ 2 w 3"/>
                    <a:gd name="T7" fmla="*/ 0 h 3"/>
                    <a:gd name="T8" fmla="*/ 1 w 3"/>
                    <a:gd name="T9" fmla="*/ 1 h 3"/>
                    <a:gd name="T10" fmla="*/ 0 w 3"/>
                    <a:gd name="T11" fmla="*/ 1 h 3"/>
                    <a:gd name="T12" fmla="*/ 0 w 3"/>
                    <a:gd name="T13" fmla="*/ 2 h 3"/>
                    <a:gd name="T14" fmla="*/ 1 w 3"/>
                    <a:gd name="T15" fmla="*/ 2 h 3"/>
                    <a:gd name="T16" fmla="*/ 1 w 3"/>
                    <a:gd name="T17" fmla="*/ 3 h 3"/>
                    <a:gd name="T18" fmla="*/ 1 w 3"/>
                    <a:gd name="T19" fmla="*/ 3 h 3"/>
                    <a:gd name="T20" fmla="*/ 2 w 3"/>
                    <a:gd name="T21" fmla="*/ 2 h 3"/>
                    <a:gd name="T22" fmla="*/ 2 w 3"/>
                    <a:gd name="T23" fmla="*/ 2 h 3"/>
                    <a:gd name="T24" fmla="*/ 3 w 3"/>
                    <a:gd name="T25" fmla="*/ 1 h 3"/>
                    <a:gd name="T26" fmla="*/ 3 w 3"/>
                    <a:gd name="T27" fmla="*/ 1 h 3"/>
                    <a:gd name="T28" fmla="*/ 2 w 3"/>
                    <a:gd name="T29" fmla="*/ 0 h 3"/>
                    <a:gd name="T30" fmla="*/ 2 w 3"/>
                    <a:gd name="T31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3" h="3">
                      <a:moveTo>
                        <a:pt x="2" y="0"/>
                      </a:move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1" y="1"/>
                      </a:lnTo>
                      <a:lnTo>
                        <a:pt x="0" y="1"/>
                      </a:lnTo>
                      <a:lnTo>
                        <a:pt x="0" y="2"/>
                      </a:lnTo>
                      <a:lnTo>
                        <a:pt x="1" y="2"/>
                      </a:lnTo>
                      <a:lnTo>
                        <a:pt x="1" y="3"/>
                      </a:lnTo>
                      <a:lnTo>
                        <a:pt x="1" y="3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3" y="1"/>
                      </a:lnTo>
                      <a:lnTo>
                        <a:pt x="3" y="1"/>
                      </a:lnTo>
                      <a:lnTo>
                        <a:pt x="2" y="0"/>
                      </a:lnTo>
                      <a:lnTo>
                        <a:pt x="2" y="0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613" name="Freeform 1254">
                  <a:extLst>
                    <a:ext uri="{FF2B5EF4-FFF2-40B4-BE49-F238E27FC236}">
                      <a16:creationId xmlns:a16="http://schemas.microsoft.com/office/drawing/2014/main" id="{9F525BA0-23EA-7CD3-DC1B-E7E3CD9AD134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3624156" y="5714563"/>
                  <a:ext cx="3574" cy="3574"/>
                </a:xfrm>
                <a:custGeom>
                  <a:avLst/>
                  <a:gdLst>
                    <a:gd name="T0" fmla="*/ 3 w 3"/>
                    <a:gd name="T1" fmla="*/ 1 h 3"/>
                    <a:gd name="T2" fmla="*/ 3 w 3"/>
                    <a:gd name="T3" fmla="*/ 0 h 3"/>
                    <a:gd name="T4" fmla="*/ 3 w 3"/>
                    <a:gd name="T5" fmla="*/ 0 h 3"/>
                    <a:gd name="T6" fmla="*/ 2 w 3"/>
                    <a:gd name="T7" fmla="*/ 0 h 3"/>
                    <a:gd name="T8" fmla="*/ 2 w 3"/>
                    <a:gd name="T9" fmla="*/ 1 h 3"/>
                    <a:gd name="T10" fmla="*/ 1 w 3"/>
                    <a:gd name="T11" fmla="*/ 1 h 3"/>
                    <a:gd name="T12" fmla="*/ 0 w 3"/>
                    <a:gd name="T13" fmla="*/ 2 h 3"/>
                    <a:gd name="T14" fmla="*/ 0 w 3"/>
                    <a:gd name="T15" fmla="*/ 2 h 3"/>
                    <a:gd name="T16" fmla="*/ 1 w 3"/>
                    <a:gd name="T17" fmla="*/ 2 h 3"/>
                    <a:gd name="T18" fmla="*/ 1 w 3"/>
                    <a:gd name="T19" fmla="*/ 3 h 3"/>
                    <a:gd name="T20" fmla="*/ 1 w 3"/>
                    <a:gd name="T21" fmla="*/ 3 h 3"/>
                    <a:gd name="T22" fmla="*/ 2 w 3"/>
                    <a:gd name="T23" fmla="*/ 2 h 3"/>
                    <a:gd name="T24" fmla="*/ 2 w 3"/>
                    <a:gd name="T25" fmla="*/ 2 h 3"/>
                    <a:gd name="T26" fmla="*/ 2 w 3"/>
                    <a:gd name="T27" fmla="*/ 2 h 3"/>
                    <a:gd name="T28" fmla="*/ 3 w 3"/>
                    <a:gd name="T29" fmla="*/ 2 h 3"/>
                    <a:gd name="T30" fmla="*/ 3 w 3"/>
                    <a:gd name="T31" fmla="*/ 1 h 3"/>
                    <a:gd name="T32" fmla="*/ 3 w 3"/>
                    <a:gd name="T33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3" h="3">
                      <a:moveTo>
                        <a:pt x="3" y="1"/>
                      </a:move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2" y="0"/>
                      </a:lnTo>
                      <a:lnTo>
                        <a:pt x="2" y="1"/>
                      </a:lnTo>
                      <a:lnTo>
                        <a:pt x="1" y="1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1" y="2"/>
                      </a:lnTo>
                      <a:lnTo>
                        <a:pt x="1" y="3"/>
                      </a:lnTo>
                      <a:lnTo>
                        <a:pt x="1" y="3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3" y="2"/>
                      </a:lnTo>
                      <a:lnTo>
                        <a:pt x="3" y="1"/>
                      </a:lnTo>
                      <a:lnTo>
                        <a:pt x="3" y="1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614" name="Freeform 1255">
                  <a:extLst>
                    <a:ext uri="{FF2B5EF4-FFF2-40B4-BE49-F238E27FC236}">
                      <a16:creationId xmlns:a16="http://schemas.microsoft.com/office/drawing/2014/main" id="{68AA7CBA-1281-4E66-6980-C8D659BABAE1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3617008" y="5689544"/>
                  <a:ext cx="2383" cy="2383"/>
                </a:xfrm>
                <a:custGeom>
                  <a:avLst/>
                  <a:gdLst>
                    <a:gd name="T0" fmla="*/ 1 w 3"/>
                    <a:gd name="T1" fmla="*/ 3 h 3"/>
                    <a:gd name="T2" fmla="*/ 1 w 3"/>
                    <a:gd name="T3" fmla="*/ 3 h 3"/>
                    <a:gd name="T4" fmla="*/ 1 w 3"/>
                    <a:gd name="T5" fmla="*/ 0 h 3"/>
                    <a:gd name="T6" fmla="*/ 0 w 3"/>
                    <a:gd name="T7" fmla="*/ 0 h 3"/>
                    <a:gd name="T8" fmla="*/ 0 w 3"/>
                    <a:gd name="T9" fmla="*/ 1 h 3"/>
                    <a:gd name="T10" fmla="*/ 0 w 3"/>
                    <a:gd name="T11" fmla="*/ 1 h 3"/>
                    <a:gd name="T12" fmla="*/ 0 w 3"/>
                    <a:gd name="T13" fmla="*/ 2 h 3"/>
                    <a:gd name="T14" fmla="*/ 0 w 3"/>
                    <a:gd name="T15" fmla="*/ 3 h 3"/>
                    <a:gd name="T16" fmla="*/ 1 w 3"/>
                    <a:gd name="T1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" h="3">
                      <a:moveTo>
                        <a:pt x="1" y="3"/>
                      </a:move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3" y="2"/>
                        <a:pt x="3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1" y="3"/>
                        <a:pt x="1" y="3"/>
                        <a:pt x="1" y="3"/>
                      </a:cubicBez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615" name="Freeform 1256">
                  <a:extLst>
                    <a:ext uri="{FF2B5EF4-FFF2-40B4-BE49-F238E27FC236}">
                      <a16:creationId xmlns:a16="http://schemas.microsoft.com/office/drawing/2014/main" id="{A98B3E21-F96A-F2D2-1DD0-191718F948EC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3621774" y="5678822"/>
                  <a:ext cx="8340" cy="10723"/>
                </a:xfrm>
                <a:custGeom>
                  <a:avLst/>
                  <a:gdLst>
                    <a:gd name="T0" fmla="*/ 4 w 7"/>
                    <a:gd name="T1" fmla="*/ 8 h 9"/>
                    <a:gd name="T2" fmla="*/ 4 w 7"/>
                    <a:gd name="T3" fmla="*/ 9 h 9"/>
                    <a:gd name="T4" fmla="*/ 4 w 7"/>
                    <a:gd name="T5" fmla="*/ 8 h 9"/>
                    <a:gd name="T6" fmla="*/ 5 w 7"/>
                    <a:gd name="T7" fmla="*/ 8 h 9"/>
                    <a:gd name="T8" fmla="*/ 7 w 7"/>
                    <a:gd name="T9" fmla="*/ 7 h 9"/>
                    <a:gd name="T10" fmla="*/ 7 w 7"/>
                    <a:gd name="T11" fmla="*/ 7 h 9"/>
                    <a:gd name="T12" fmla="*/ 7 w 7"/>
                    <a:gd name="T13" fmla="*/ 6 h 9"/>
                    <a:gd name="T14" fmla="*/ 7 w 7"/>
                    <a:gd name="T15" fmla="*/ 6 h 9"/>
                    <a:gd name="T16" fmla="*/ 7 w 7"/>
                    <a:gd name="T17" fmla="*/ 6 h 9"/>
                    <a:gd name="T18" fmla="*/ 5 w 7"/>
                    <a:gd name="T19" fmla="*/ 4 h 9"/>
                    <a:gd name="T20" fmla="*/ 4 w 7"/>
                    <a:gd name="T21" fmla="*/ 3 h 9"/>
                    <a:gd name="T22" fmla="*/ 3 w 7"/>
                    <a:gd name="T23" fmla="*/ 1 h 9"/>
                    <a:gd name="T24" fmla="*/ 2 w 7"/>
                    <a:gd name="T25" fmla="*/ 1 h 9"/>
                    <a:gd name="T26" fmla="*/ 1 w 7"/>
                    <a:gd name="T27" fmla="*/ 0 h 9"/>
                    <a:gd name="T28" fmla="*/ 1 w 7"/>
                    <a:gd name="T29" fmla="*/ 0 h 9"/>
                    <a:gd name="T30" fmla="*/ 1 w 7"/>
                    <a:gd name="T31" fmla="*/ 1 h 9"/>
                    <a:gd name="T32" fmla="*/ 0 w 7"/>
                    <a:gd name="T33" fmla="*/ 1 h 9"/>
                    <a:gd name="T34" fmla="*/ 0 w 7"/>
                    <a:gd name="T35" fmla="*/ 2 h 9"/>
                    <a:gd name="T36" fmla="*/ 0 w 7"/>
                    <a:gd name="T37" fmla="*/ 2 h 9"/>
                    <a:gd name="T38" fmla="*/ 0 w 7"/>
                    <a:gd name="T39" fmla="*/ 3 h 9"/>
                    <a:gd name="T40" fmla="*/ 3 w 7"/>
                    <a:gd name="T41" fmla="*/ 3 h 9"/>
                    <a:gd name="T42" fmla="*/ 3 w 7"/>
                    <a:gd name="T43" fmla="*/ 3 h 9"/>
                    <a:gd name="T44" fmla="*/ 4 w 7"/>
                    <a:gd name="T45" fmla="*/ 3 h 9"/>
                    <a:gd name="T46" fmla="*/ 4 w 7"/>
                    <a:gd name="T47" fmla="*/ 3 h 9"/>
                    <a:gd name="T48" fmla="*/ 4 w 7"/>
                    <a:gd name="T49" fmla="*/ 5 h 9"/>
                    <a:gd name="T50" fmla="*/ 4 w 7"/>
                    <a:gd name="T51" fmla="*/ 5 h 9"/>
                    <a:gd name="T52" fmla="*/ 4 w 7"/>
                    <a:gd name="T53" fmla="*/ 4 h 9"/>
                    <a:gd name="T54" fmla="*/ 4 w 7"/>
                    <a:gd name="T55" fmla="*/ 4 h 9"/>
                    <a:gd name="T56" fmla="*/ 3 w 7"/>
                    <a:gd name="T57" fmla="*/ 4 h 9"/>
                    <a:gd name="T58" fmla="*/ 3 w 7"/>
                    <a:gd name="T59" fmla="*/ 4 h 9"/>
                    <a:gd name="T60" fmla="*/ 3 w 7"/>
                    <a:gd name="T61" fmla="*/ 4 h 9"/>
                    <a:gd name="T62" fmla="*/ 3 w 7"/>
                    <a:gd name="T63" fmla="*/ 4 h 9"/>
                    <a:gd name="T64" fmla="*/ 3 w 7"/>
                    <a:gd name="T65" fmla="*/ 5 h 9"/>
                    <a:gd name="T66" fmla="*/ 3 w 7"/>
                    <a:gd name="T67" fmla="*/ 7 h 9"/>
                    <a:gd name="T68" fmla="*/ 3 w 7"/>
                    <a:gd name="T69" fmla="*/ 8 h 9"/>
                    <a:gd name="T70" fmla="*/ 3 w 7"/>
                    <a:gd name="T71" fmla="*/ 8 h 9"/>
                    <a:gd name="T72" fmla="*/ 3 w 7"/>
                    <a:gd name="T73" fmla="*/ 8 h 9"/>
                    <a:gd name="T74" fmla="*/ 4 w 7"/>
                    <a:gd name="T75" fmla="*/ 8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7" h="9">
                      <a:moveTo>
                        <a:pt x="4" y="8"/>
                      </a:moveTo>
                      <a:lnTo>
                        <a:pt x="4" y="9"/>
                      </a:lnTo>
                      <a:lnTo>
                        <a:pt x="4" y="8"/>
                      </a:lnTo>
                      <a:lnTo>
                        <a:pt x="5" y="8"/>
                      </a:lnTo>
                      <a:lnTo>
                        <a:pt x="7" y="7"/>
                      </a:lnTo>
                      <a:lnTo>
                        <a:pt x="7" y="7"/>
                      </a:lnTo>
                      <a:lnTo>
                        <a:pt x="7" y="6"/>
                      </a:lnTo>
                      <a:lnTo>
                        <a:pt x="7" y="6"/>
                      </a:lnTo>
                      <a:lnTo>
                        <a:pt x="7" y="6"/>
                      </a:lnTo>
                      <a:lnTo>
                        <a:pt x="5" y="4"/>
                      </a:lnTo>
                      <a:lnTo>
                        <a:pt x="4" y="3"/>
                      </a:lnTo>
                      <a:lnTo>
                        <a:pt x="3" y="1"/>
                      </a:lnTo>
                      <a:lnTo>
                        <a:pt x="2" y="1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1"/>
                      </a:lnTo>
                      <a:lnTo>
                        <a:pt x="0" y="1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4" y="5"/>
                      </a:lnTo>
                      <a:lnTo>
                        <a:pt x="4" y="5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3" y="5"/>
                      </a:lnTo>
                      <a:lnTo>
                        <a:pt x="3" y="7"/>
                      </a:lnTo>
                      <a:lnTo>
                        <a:pt x="3" y="8"/>
                      </a:lnTo>
                      <a:lnTo>
                        <a:pt x="3" y="8"/>
                      </a:lnTo>
                      <a:lnTo>
                        <a:pt x="3" y="8"/>
                      </a:lnTo>
                      <a:lnTo>
                        <a:pt x="4" y="8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616" name="Freeform 1257">
                  <a:extLst>
                    <a:ext uri="{FF2B5EF4-FFF2-40B4-BE49-F238E27FC236}">
                      <a16:creationId xmlns:a16="http://schemas.microsoft.com/office/drawing/2014/main" id="{9C4EF122-6A65-CCA3-A422-9ACBFE2447C4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3618199" y="5684778"/>
                  <a:ext cx="1191" cy="2383"/>
                </a:xfrm>
                <a:custGeom>
                  <a:avLst/>
                  <a:gdLst>
                    <a:gd name="T0" fmla="*/ 0 w 1"/>
                    <a:gd name="T1" fmla="*/ 1 h 2"/>
                    <a:gd name="T2" fmla="*/ 0 w 1"/>
                    <a:gd name="T3" fmla="*/ 2 h 2"/>
                    <a:gd name="T4" fmla="*/ 0 w 1"/>
                    <a:gd name="T5" fmla="*/ 2 h 2"/>
                    <a:gd name="T6" fmla="*/ 0 w 1"/>
                    <a:gd name="T7" fmla="*/ 2 h 2"/>
                    <a:gd name="T8" fmla="*/ 1 w 1"/>
                    <a:gd name="T9" fmla="*/ 1 h 2"/>
                    <a:gd name="T10" fmla="*/ 1 w 1"/>
                    <a:gd name="T11" fmla="*/ 1 h 2"/>
                    <a:gd name="T12" fmla="*/ 1 w 1"/>
                    <a:gd name="T13" fmla="*/ 0 h 2"/>
                    <a:gd name="T14" fmla="*/ 1 w 1"/>
                    <a:gd name="T15" fmla="*/ 0 h 2"/>
                    <a:gd name="T16" fmla="*/ 0 w 1"/>
                    <a:gd name="T17" fmla="*/ 1 h 2"/>
                    <a:gd name="T18" fmla="*/ 0 w 1"/>
                    <a:gd name="T19" fmla="*/ 1 h 2"/>
                    <a:gd name="T20" fmla="*/ 0 w 1"/>
                    <a:gd name="T21" fmla="*/ 1 h 2"/>
                    <a:gd name="T22" fmla="*/ 0 w 1"/>
                    <a:gd name="T23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" h="2">
                      <a:moveTo>
                        <a:pt x="0" y="1"/>
                      </a:move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617" name="Freeform 1258">
                  <a:extLst>
                    <a:ext uri="{FF2B5EF4-FFF2-40B4-BE49-F238E27FC236}">
                      <a16:creationId xmlns:a16="http://schemas.microsoft.com/office/drawing/2014/main" id="{22539C72-ED65-E74F-BB60-0427720EE8BF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3612242" y="5682396"/>
                  <a:ext cx="4765" cy="3574"/>
                </a:xfrm>
                <a:custGeom>
                  <a:avLst/>
                  <a:gdLst>
                    <a:gd name="T0" fmla="*/ 2 w 4"/>
                    <a:gd name="T1" fmla="*/ 3 h 3"/>
                    <a:gd name="T2" fmla="*/ 2 w 4"/>
                    <a:gd name="T3" fmla="*/ 3 h 3"/>
                    <a:gd name="T4" fmla="*/ 3 w 4"/>
                    <a:gd name="T5" fmla="*/ 3 h 3"/>
                    <a:gd name="T6" fmla="*/ 3 w 4"/>
                    <a:gd name="T7" fmla="*/ 3 h 3"/>
                    <a:gd name="T8" fmla="*/ 4 w 4"/>
                    <a:gd name="T9" fmla="*/ 1 h 3"/>
                    <a:gd name="T10" fmla="*/ 4 w 4"/>
                    <a:gd name="T11" fmla="*/ 1 h 3"/>
                    <a:gd name="T12" fmla="*/ 4 w 4"/>
                    <a:gd name="T13" fmla="*/ 1 h 3"/>
                    <a:gd name="T14" fmla="*/ 2 w 4"/>
                    <a:gd name="T15" fmla="*/ 1 h 3"/>
                    <a:gd name="T16" fmla="*/ 0 w 4"/>
                    <a:gd name="T17" fmla="*/ 0 h 3"/>
                    <a:gd name="T18" fmla="*/ 0 w 4"/>
                    <a:gd name="T19" fmla="*/ 0 h 3"/>
                    <a:gd name="T20" fmla="*/ 0 w 4"/>
                    <a:gd name="T21" fmla="*/ 0 h 3"/>
                    <a:gd name="T22" fmla="*/ 0 w 4"/>
                    <a:gd name="T23" fmla="*/ 1 h 3"/>
                    <a:gd name="T24" fmla="*/ 0 w 4"/>
                    <a:gd name="T25" fmla="*/ 1 h 3"/>
                    <a:gd name="T26" fmla="*/ 0 w 4"/>
                    <a:gd name="T27" fmla="*/ 1 h 3"/>
                    <a:gd name="T28" fmla="*/ 0 w 4"/>
                    <a:gd name="T29" fmla="*/ 1 h 3"/>
                    <a:gd name="T30" fmla="*/ 0 w 4"/>
                    <a:gd name="T31" fmla="*/ 2 h 3"/>
                    <a:gd name="T32" fmla="*/ 1 w 4"/>
                    <a:gd name="T33" fmla="*/ 2 h 3"/>
                    <a:gd name="T34" fmla="*/ 1 w 4"/>
                    <a:gd name="T35" fmla="*/ 2 h 3"/>
                    <a:gd name="T36" fmla="*/ 1 w 4"/>
                    <a:gd name="T37" fmla="*/ 3 h 3"/>
                    <a:gd name="T38" fmla="*/ 2 w 4"/>
                    <a:gd name="T39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4" h="3">
                      <a:moveTo>
                        <a:pt x="2" y="3"/>
                      </a:moveTo>
                      <a:lnTo>
                        <a:pt x="2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4" y="1"/>
                      </a:lnTo>
                      <a:lnTo>
                        <a:pt x="4" y="1"/>
                      </a:lnTo>
                      <a:lnTo>
                        <a:pt x="4" y="1"/>
                      </a:lnTo>
                      <a:lnTo>
                        <a:pt x="2" y="1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2"/>
                      </a:lnTo>
                      <a:lnTo>
                        <a:pt x="1" y="2"/>
                      </a:lnTo>
                      <a:lnTo>
                        <a:pt x="1" y="2"/>
                      </a:lnTo>
                      <a:lnTo>
                        <a:pt x="1" y="3"/>
                      </a:lnTo>
                      <a:lnTo>
                        <a:pt x="2" y="3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618" name="Freeform 1259">
                  <a:extLst>
                    <a:ext uri="{FF2B5EF4-FFF2-40B4-BE49-F238E27FC236}">
                      <a16:creationId xmlns:a16="http://schemas.microsoft.com/office/drawing/2014/main" id="{217A40C0-1752-F1EF-5D5C-8573748A27EE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3605094" y="5653803"/>
                  <a:ext cx="5956" cy="11914"/>
                </a:xfrm>
                <a:custGeom>
                  <a:avLst/>
                  <a:gdLst>
                    <a:gd name="T0" fmla="*/ 0 w 5"/>
                    <a:gd name="T1" fmla="*/ 9 h 10"/>
                    <a:gd name="T2" fmla="*/ 0 w 5"/>
                    <a:gd name="T3" fmla="*/ 10 h 10"/>
                    <a:gd name="T4" fmla="*/ 0 w 5"/>
                    <a:gd name="T5" fmla="*/ 10 h 10"/>
                    <a:gd name="T6" fmla="*/ 2 w 5"/>
                    <a:gd name="T7" fmla="*/ 9 h 10"/>
                    <a:gd name="T8" fmla="*/ 2 w 5"/>
                    <a:gd name="T9" fmla="*/ 8 h 10"/>
                    <a:gd name="T10" fmla="*/ 2 w 5"/>
                    <a:gd name="T11" fmla="*/ 8 h 10"/>
                    <a:gd name="T12" fmla="*/ 2 w 5"/>
                    <a:gd name="T13" fmla="*/ 8 h 10"/>
                    <a:gd name="T14" fmla="*/ 2 w 5"/>
                    <a:gd name="T15" fmla="*/ 8 h 10"/>
                    <a:gd name="T16" fmla="*/ 2 w 5"/>
                    <a:gd name="T17" fmla="*/ 6 h 10"/>
                    <a:gd name="T18" fmla="*/ 3 w 5"/>
                    <a:gd name="T19" fmla="*/ 4 h 10"/>
                    <a:gd name="T20" fmla="*/ 4 w 5"/>
                    <a:gd name="T21" fmla="*/ 4 h 10"/>
                    <a:gd name="T22" fmla="*/ 4 w 5"/>
                    <a:gd name="T23" fmla="*/ 4 h 10"/>
                    <a:gd name="T24" fmla="*/ 4 w 5"/>
                    <a:gd name="T25" fmla="*/ 4 h 10"/>
                    <a:gd name="T26" fmla="*/ 4 w 5"/>
                    <a:gd name="T27" fmla="*/ 4 h 10"/>
                    <a:gd name="T28" fmla="*/ 4 w 5"/>
                    <a:gd name="T29" fmla="*/ 4 h 10"/>
                    <a:gd name="T30" fmla="*/ 4 w 5"/>
                    <a:gd name="T31" fmla="*/ 4 h 10"/>
                    <a:gd name="T32" fmla="*/ 4 w 5"/>
                    <a:gd name="T33" fmla="*/ 4 h 10"/>
                    <a:gd name="T34" fmla="*/ 5 w 5"/>
                    <a:gd name="T35" fmla="*/ 3 h 10"/>
                    <a:gd name="T36" fmla="*/ 5 w 5"/>
                    <a:gd name="T37" fmla="*/ 3 h 10"/>
                    <a:gd name="T38" fmla="*/ 4 w 5"/>
                    <a:gd name="T39" fmla="*/ 2 h 10"/>
                    <a:gd name="T40" fmla="*/ 3 w 5"/>
                    <a:gd name="T41" fmla="*/ 2 h 10"/>
                    <a:gd name="T42" fmla="*/ 2 w 5"/>
                    <a:gd name="T43" fmla="*/ 2 h 10"/>
                    <a:gd name="T44" fmla="*/ 2 w 5"/>
                    <a:gd name="T45" fmla="*/ 2 h 10"/>
                    <a:gd name="T46" fmla="*/ 2 w 5"/>
                    <a:gd name="T47" fmla="*/ 3 h 10"/>
                    <a:gd name="T48" fmla="*/ 2 w 5"/>
                    <a:gd name="T49" fmla="*/ 3 h 10"/>
                    <a:gd name="T50" fmla="*/ 2 w 5"/>
                    <a:gd name="T51" fmla="*/ 3 h 10"/>
                    <a:gd name="T52" fmla="*/ 2 w 5"/>
                    <a:gd name="T53" fmla="*/ 3 h 10"/>
                    <a:gd name="T54" fmla="*/ 2 w 5"/>
                    <a:gd name="T55" fmla="*/ 2 h 10"/>
                    <a:gd name="T56" fmla="*/ 2 w 5"/>
                    <a:gd name="T57" fmla="*/ 1 h 10"/>
                    <a:gd name="T58" fmla="*/ 2 w 5"/>
                    <a:gd name="T59" fmla="*/ 1 h 10"/>
                    <a:gd name="T60" fmla="*/ 2 w 5"/>
                    <a:gd name="T61" fmla="*/ 1 h 10"/>
                    <a:gd name="T62" fmla="*/ 2 w 5"/>
                    <a:gd name="T63" fmla="*/ 0 h 10"/>
                    <a:gd name="T64" fmla="*/ 2 w 5"/>
                    <a:gd name="T65" fmla="*/ 0 h 10"/>
                    <a:gd name="T66" fmla="*/ 2 w 5"/>
                    <a:gd name="T67" fmla="*/ 1 h 10"/>
                    <a:gd name="T68" fmla="*/ 1 w 5"/>
                    <a:gd name="T69" fmla="*/ 1 h 10"/>
                    <a:gd name="T70" fmla="*/ 1 w 5"/>
                    <a:gd name="T71" fmla="*/ 2 h 10"/>
                    <a:gd name="T72" fmla="*/ 1 w 5"/>
                    <a:gd name="T73" fmla="*/ 2 h 10"/>
                    <a:gd name="T74" fmla="*/ 1 w 5"/>
                    <a:gd name="T75" fmla="*/ 3 h 10"/>
                    <a:gd name="T76" fmla="*/ 1 w 5"/>
                    <a:gd name="T77" fmla="*/ 3 h 10"/>
                    <a:gd name="T78" fmla="*/ 1 w 5"/>
                    <a:gd name="T79" fmla="*/ 4 h 10"/>
                    <a:gd name="T80" fmla="*/ 1 w 5"/>
                    <a:gd name="T81" fmla="*/ 6 h 10"/>
                    <a:gd name="T82" fmla="*/ 0 w 5"/>
                    <a:gd name="T83" fmla="*/ 7 h 10"/>
                    <a:gd name="T84" fmla="*/ 0 w 5"/>
                    <a:gd name="T85" fmla="*/ 8 h 10"/>
                    <a:gd name="T86" fmla="*/ 0 w 5"/>
                    <a:gd name="T87" fmla="*/ 9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5" h="10">
                      <a:moveTo>
                        <a:pt x="0" y="9"/>
                      </a:move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2" y="9"/>
                      </a:lnTo>
                      <a:lnTo>
                        <a:pt x="2" y="8"/>
                      </a:lnTo>
                      <a:lnTo>
                        <a:pt x="2" y="8"/>
                      </a:lnTo>
                      <a:lnTo>
                        <a:pt x="2" y="8"/>
                      </a:lnTo>
                      <a:lnTo>
                        <a:pt x="2" y="8"/>
                      </a:lnTo>
                      <a:lnTo>
                        <a:pt x="2" y="6"/>
                      </a:lnTo>
                      <a:lnTo>
                        <a:pt x="3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5" y="3"/>
                      </a:lnTo>
                      <a:lnTo>
                        <a:pt x="5" y="3"/>
                      </a:lnTo>
                      <a:lnTo>
                        <a:pt x="4" y="2"/>
                      </a:lnTo>
                      <a:lnTo>
                        <a:pt x="3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3"/>
                      </a:lnTo>
                      <a:lnTo>
                        <a:pt x="2" y="3"/>
                      </a:lnTo>
                      <a:lnTo>
                        <a:pt x="2" y="3"/>
                      </a:lnTo>
                      <a:lnTo>
                        <a:pt x="2" y="3"/>
                      </a:lnTo>
                      <a:lnTo>
                        <a:pt x="2" y="2"/>
                      </a:lnTo>
                      <a:lnTo>
                        <a:pt x="2" y="1"/>
                      </a:lnTo>
                      <a:lnTo>
                        <a:pt x="2" y="1"/>
                      </a:lnTo>
                      <a:lnTo>
                        <a:pt x="2" y="1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1"/>
                      </a:lnTo>
                      <a:lnTo>
                        <a:pt x="1" y="1"/>
                      </a:lnTo>
                      <a:lnTo>
                        <a:pt x="1" y="2"/>
                      </a:lnTo>
                      <a:lnTo>
                        <a:pt x="1" y="2"/>
                      </a:lnTo>
                      <a:lnTo>
                        <a:pt x="1" y="3"/>
                      </a:lnTo>
                      <a:lnTo>
                        <a:pt x="1" y="3"/>
                      </a:lnTo>
                      <a:lnTo>
                        <a:pt x="1" y="4"/>
                      </a:lnTo>
                      <a:lnTo>
                        <a:pt x="1" y="6"/>
                      </a:lnTo>
                      <a:lnTo>
                        <a:pt x="0" y="7"/>
                      </a:lnTo>
                      <a:lnTo>
                        <a:pt x="0" y="8"/>
                      </a:lnTo>
                      <a:lnTo>
                        <a:pt x="0" y="9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619" name="Freeform 1260">
                  <a:extLst>
                    <a:ext uri="{FF2B5EF4-FFF2-40B4-BE49-F238E27FC236}">
                      <a16:creationId xmlns:a16="http://schemas.microsoft.com/office/drawing/2014/main" id="{F8ECF3F4-0514-63A5-0A1A-B8E7748AFA12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3609860" y="5653803"/>
                  <a:ext cx="2383" cy="2383"/>
                </a:xfrm>
                <a:custGeom>
                  <a:avLst/>
                  <a:gdLst>
                    <a:gd name="T0" fmla="*/ 0 w 2"/>
                    <a:gd name="T1" fmla="*/ 2 h 2"/>
                    <a:gd name="T2" fmla="*/ 0 w 2"/>
                    <a:gd name="T3" fmla="*/ 2 h 2"/>
                    <a:gd name="T4" fmla="*/ 0 w 2"/>
                    <a:gd name="T5" fmla="*/ 1 h 2"/>
                    <a:gd name="T6" fmla="*/ 1 w 2"/>
                    <a:gd name="T7" fmla="*/ 1 h 2"/>
                    <a:gd name="T8" fmla="*/ 1 w 2"/>
                    <a:gd name="T9" fmla="*/ 1 h 2"/>
                    <a:gd name="T10" fmla="*/ 2 w 2"/>
                    <a:gd name="T11" fmla="*/ 0 h 2"/>
                    <a:gd name="T12" fmla="*/ 2 w 2"/>
                    <a:gd name="T13" fmla="*/ 0 h 2"/>
                    <a:gd name="T14" fmla="*/ 1 w 2"/>
                    <a:gd name="T15" fmla="*/ 0 h 2"/>
                    <a:gd name="T16" fmla="*/ 1 w 2"/>
                    <a:gd name="T17" fmla="*/ 0 h 2"/>
                    <a:gd name="T18" fmla="*/ 0 w 2"/>
                    <a:gd name="T19" fmla="*/ 0 h 2"/>
                    <a:gd name="T20" fmla="*/ 0 w 2"/>
                    <a:gd name="T21" fmla="*/ 1 h 2"/>
                    <a:gd name="T22" fmla="*/ 0 w 2"/>
                    <a:gd name="T23" fmla="*/ 1 h 2"/>
                    <a:gd name="T24" fmla="*/ 0 w 2"/>
                    <a:gd name="T25" fmla="*/ 1 h 2"/>
                    <a:gd name="T26" fmla="*/ 0 w 2"/>
                    <a:gd name="T2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2" h="2">
                      <a:moveTo>
                        <a:pt x="0" y="2"/>
                      </a:moveTo>
                      <a:lnTo>
                        <a:pt x="0" y="2"/>
                      </a:lnTo>
                      <a:lnTo>
                        <a:pt x="0" y="1"/>
                      </a:ln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2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620" name="Freeform 1261">
                  <a:extLst>
                    <a:ext uri="{FF2B5EF4-FFF2-40B4-BE49-F238E27FC236}">
                      <a16:creationId xmlns:a16="http://schemas.microsoft.com/office/drawing/2014/main" id="{6BE0DD43-596E-25C5-0AE3-7579810B1AF7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3609860" y="5651420"/>
                  <a:ext cx="3574" cy="2383"/>
                </a:xfrm>
                <a:custGeom>
                  <a:avLst/>
                  <a:gdLst>
                    <a:gd name="T0" fmla="*/ 0 w 3"/>
                    <a:gd name="T1" fmla="*/ 1 h 2"/>
                    <a:gd name="T2" fmla="*/ 0 w 3"/>
                    <a:gd name="T3" fmla="*/ 2 h 2"/>
                    <a:gd name="T4" fmla="*/ 2 w 3"/>
                    <a:gd name="T5" fmla="*/ 2 h 2"/>
                    <a:gd name="T6" fmla="*/ 2 w 3"/>
                    <a:gd name="T7" fmla="*/ 1 h 2"/>
                    <a:gd name="T8" fmla="*/ 3 w 3"/>
                    <a:gd name="T9" fmla="*/ 1 h 2"/>
                    <a:gd name="T10" fmla="*/ 3 w 3"/>
                    <a:gd name="T11" fmla="*/ 1 h 2"/>
                    <a:gd name="T12" fmla="*/ 3 w 3"/>
                    <a:gd name="T13" fmla="*/ 1 h 2"/>
                    <a:gd name="T14" fmla="*/ 3 w 3"/>
                    <a:gd name="T15" fmla="*/ 0 h 2"/>
                    <a:gd name="T16" fmla="*/ 2 w 3"/>
                    <a:gd name="T17" fmla="*/ 0 h 2"/>
                    <a:gd name="T18" fmla="*/ 1 w 3"/>
                    <a:gd name="T19" fmla="*/ 1 h 2"/>
                    <a:gd name="T20" fmla="*/ 1 w 3"/>
                    <a:gd name="T21" fmla="*/ 1 h 2"/>
                    <a:gd name="T22" fmla="*/ 0 w 3"/>
                    <a:gd name="T23" fmla="*/ 1 h 2"/>
                    <a:gd name="T24" fmla="*/ 0 w 3"/>
                    <a:gd name="T25" fmla="*/ 1 h 2"/>
                    <a:gd name="T26" fmla="*/ 0 w 3"/>
                    <a:gd name="T27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3" h="2">
                      <a:moveTo>
                        <a:pt x="0" y="1"/>
                      </a:moveTo>
                      <a:lnTo>
                        <a:pt x="0" y="2"/>
                      </a:lnTo>
                      <a:lnTo>
                        <a:pt x="2" y="2"/>
                      </a:lnTo>
                      <a:lnTo>
                        <a:pt x="2" y="1"/>
                      </a:lnTo>
                      <a:lnTo>
                        <a:pt x="3" y="1"/>
                      </a:lnTo>
                      <a:lnTo>
                        <a:pt x="3" y="1"/>
                      </a:lnTo>
                      <a:lnTo>
                        <a:pt x="3" y="1"/>
                      </a:lnTo>
                      <a:lnTo>
                        <a:pt x="3" y="0"/>
                      </a:lnTo>
                      <a:lnTo>
                        <a:pt x="2" y="0"/>
                      </a:ln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621" name="Freeform 1262">
                  <a:extLst>
                    <a:ext uri="{FF2B5EF4-FFF2-40B4-BE49-F238E27FC236}">
                      <a16:creationId xmlns:a16="http://schemas.microsoft.com/office/drawing/2014/main" id="{5899B4C0-2994-9C82-56CF-98C035BC4E37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3609860" y="5649037"/>
                  <a:ext cx="3574" cy="3574"/>
                </a:xfrm>
                <a:custGeom>
                  <a:avLst/>
                  <a:gdLst>
                    <a:gd name="T0" fmla="*/ 0 w 5"/>
                    <a:gd name="T1" fmla="*/ 3 h 4"/>
                    <a:gd name="T2" fmla="*/ 0 w 5"/>
                    <a:gd name="T3" fmla="*/ 3 h 4"/>
                    <a:gd name="T4" fmla="*/ 0 w 5"/>
                    <a:gd name="T5" fmla="*/ 3 h 4"/>
                    <a:gd name="T6" fmla="*/ 0 w 5"/>
                    <a:gd name="T7" fmla="*/ 4 h 4"/>
                    <a:gd name="T8" fmla="*/ 3 w 5"/>
                    <a:gd name="T9" fmla="*/ 3 h 4"/>
                    <a:gd name="T10" fmla="*/ 4 w 5"/>
                    <a:gd name="T11" fmla="*/ 0 h 4"/>
                    <a:gd name="T12" fmla="*/ 2 w 5"/>
                    <a:gd name="T13" fmla="*/ 0 h 4"/>
                    <a:gd name="T14" fmla="*/ 2 w 5"/>
                    <a:gd name="T15" fmla="*/ 0 h 4"/>
                    <a:gd name="T16" fmla="*/ 1 w 5"/>
                    <a:gd name="T17" fmla="*/ 0 h 4"/>
                    <a:gd name="T18" fmla="*/ 1 w 5"/>
                    <a:gd name="T19" fmla="*/ 1 h 4"/>
                    <a:gd name="T20" fmla="*/ 1 w 5"/>
                    <a:gd name="T21" fmla="*/ 1 h 4"/>
                    <a:gd name="T22" fmla="*/ 0 w 5"/>
                    <a:gd name="T23" fmla="*/ 3 h 4"/>
                    <a:gd name="T24" fmla="*/ 0 w 5"/>
                    <a:gd name="T25" fmla="*/ 3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5" h="4">
                      <a:moveTo>
                        <a:pt x="0" y="3"/>
                      </a:move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5" y="3"/>
                        <a:pt x="4" y="1"/>
                        <a:pt x="4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3"/>
                        <a:pt x="0" y="3"/>
                        <a:pt x="0" y="3"/>
                      </a:cubicBez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622" name="Freeform 1263">
                  <a:extLst>
                    <a:ext uri="{FF2B5EF4-FFF2-40B4-BE49-F238E27FC236}">
                      <a16:creationId xmlns:a16="http://schemas.microsoft.com/office/drawing/2014/main" id="{72AF7307-0EF5-3B20-5903-11FB34D971EC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3607477" y="5635932"/>
                  <a:ext cx="3574" cy="4765"/>
                </a:xfrm>
                <a:custGeom>
                  <a:avLst/>
                  <a:gdLst>
                    <a:gd name="T0" fmla="*/ 2 w 3"/>
                    <a:gd name="T1" fmla="*/ 4 h 4"/>
                    <a:gd name="T2" fmla="*/ 2 w 3"/>
                    <a:gd name="T3" fmla="*/ 4 h 4"/>
                    <a:gd name="T4" fmla="*/ 3 w 3"/>
                    <a:gd name="T5" fmla="*/ 4 h 4"/>
                    <a:gd name="T6" fmla="*/ 3 w 3"/>
                    <a:gd name="T7" fmla="*/ 4 h 4"/>
                    <a:gd name="T8" fmla="*/ 3 w 3"/>
                    <a:gd name="T9" fmla="*/ 0 h 4"/>
                    <a:gd name="T10" fmla="*/ 3 w 3"/>
                    <a:gd name="T11" fmla="*/ 0 h 4"/>
                    <a:gd name="T12" fmla="*/ 2 w 3"/>
                    <a:gd name="T13" fmla="*/ 0 h 4"/>
                    <a:gd name="T14" fmla="*/ 1 w 3"/>
                    <a:gd name="T15" fmla="*/ 0 h 4"/>
                    <a:gd name="T16" fmla="*/ 1 w 3"/>
                    <a:gd name="T17" fmla="*/ 0 h 4"/>
                    <a:gd name="T18" fmla="*/ 1 w 3"/>
                    <a:gd name="T19" fmla="*/ 0 h 4"/>
                    <a:gd name="T20" fmla="*/ 1 w 3"/>
                    <a:gd name="T21" fmla="*/ 1 h 4"/>
                    <a:gd name="T22" fmla="*/ 0 w 3"/>
                    <a:gd name="T23" fmla="*/ 2 h 4"/>
                    <a:gd name="T24" fmla="*/ 0 w 3"/>
                    <a:gd name="T25" fmla="*/ 2 h 4"/>
                    <a:gd name="T26" fmla="*/ 1 w 3"/>
                    <a:gd name="T27" fmla="*/ 3 h 4"/>
                    <a:gd name="T28" fmla="*/ 1 w 3"/>
                    <a:gd name="T29" fmla="*/ 3 h 4"/>
                    <a:gd name="T30" fmla="*/ 1 w 3"/>
                    <a:gd name="T31" fmla="*/ 3 h 4"/>
                    <a:gd name="T32" fmla="*/ 2 w 3"/>
                    <a:gd name="T33" fmla="*/ 4 h 4"/>
                    <a:gd name="T34" fmla="*/ 2 w 3"/>
                    <a:gd name="T35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3" h="4">
                      <a:moveTo>
                        <a:pt x="2" y="4"/>
                      </a:moveTo>
                      <a:lnTo>
                        <a:pt x="2" y="4"/>
                      </a:ln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2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1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1" y="3"/>
                      </a:lnTo>
                      <a:lnTo>
                        <a:pt x="1" y="3"/>
                      </a:lnTo>
                      <a:lnTo>
                        <a:pt x="1" y="3"/>
                      </a:lnTo>
                      <a:lnTo>
                        <a:pt x="2" y="4"/>
                      </a:lnTo>
                      <a:lnTo>
                        <a:pt x="2" y="4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623" name="Freeform 1264">
                  <a:extLst>
                    <a:ext uri="{FF2B5EF4-FFF2-40B4-BE49-F238E27FC236}">
                      <a16:creationId xmlns:a16="http://schemas.microsoft.com/office/drawing/2014/main" id="{4352C5FE-C824-D3BC-840E-B7FBBB6C61C9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3600328" y="5631166"/>
                  <a:ext cx="8340" cy="8340"/>
                </a:xfrm>
                <a:custGeom>
                  <a:avLst/>
                  <a:gdLst>
                    <a:gd name="T0" fmla="*/ 4 w 7"/>
                    <a:gd name="T1" fmla="*/ 7 h 7"/>
                    <a:gd name="T2" fmla="*/ 4 w 7"/>
                    <a:gd name="T3" fmla="*/ 7 h 7"/>
                    <a:gd name="T4" fmla="*/ 4 w 7"/>
                    <a:gd name="T5" fmla="*/ 7 h 7"/>
                    <a:gd name="T6" fmla="*/ 4 w 7"/>
                    <a:gd name="T7" fmla="*/ 7 h 7"/>
                    <a:gd name="T8" fmla="*/ 4 w 7"/>
                    <a:gd name="T9" fmla="*/ 7 h 7"/>
                    <a:gd name="T10" fmla="*/ 4 w 7"/>
                    <a:gd name="T11" fmla="*/ 7 h 7"/>
                    <a:gd name="T12" fmla="*/ 4 w 7"/>
                    <a:gd name="T13" fmla="*/ 6 h 7"/>
                    <a:gd name="T14" fmla="*/ 4 w 7"/>
                    <a:gd name="T15" fmla="*/ 6 h 7"/>
                    <a:gd name="T16" fmla="*/ 4 w 7"/>
                    <a:gd name="T17" fmla="*/ 2 h 7"/>
                    <a:gd name="T18" fmla="*/ 5 w 7"/>
                    <a:gd name="T19" fmla="*/ 3 h 7"/>
                    <a:gd name="T20" fmla="*/ 7 w 7"/>
                    <a:gd name="T21" fmla="*/ 1 h 7"/>
                    <a:gd name="T22" fmla="*/ 7 w 7"/>
                    <a:gd name="T23" fmla="*/ 1 h 7"/>
                    <a:gd name="T24" fmla="*/ 7 w 7"/>
                    <a:gd name="T25" fmla="*/ 0 h 7"/>
                    <a:gd name="T26" fmla="*/ 7 w 7"/>
                    <a:gd name="T27" fmla="*/ 0 h 7"/>
                    <a:gd name="T28" fmla="*/ 4 w 7"/>
                    <a:gd name="T29" fmla="*/ 0 h 7"/>
                    <a:gd name="T30" fmla="*/ 2 w 7"/>
                    <a:gd name="T31" fmla="*/ 0 h 7"/>
                    <a:gd name="T32" fmla="*/ 1 w 7"/>
                    <a:gd name="T33" fmla="*/ 0 h 7"/>
                    <a:gd name="T34" fmla="*/ 1 w 7"/>
                    <a:gd name="T35" fmla="*/ 0 h 7"/>
                    <a:gd name="T36" fmla="*/ 1 w 7"/>
                    <a:gd name="T37" fmla="*/ 1 h 7"/>
                    <a:gd name="T38" fmla="*/ 1 w 7"/>
                    <a:gd name="T39" fmla="*/ 3 h 7"/>
                    <a:gd name="T40" fmla="*/ 0 w 7"/>
                    <a:gd name="T41" fmla="*/ 5 h 7"/>
                    <a:gd name="T42" fmla="*/ 1 w 7"/>
                    <a:gd name="T43" fmla="*/ 7 h 7"/>
                    <a:gd name="T44" fmla="*/ 1 w 7"/>
                    <a:gd name="T45" fmla="*/ 7 h 7"/>
                    <a:gd name="T46" fmla="*/ 1 w 7"/>
                    <a:gd name="T47" fmla="*/ 7 h 7"/>
                    <a:gd name="T48" fmla="*/ 1 w 7"/>
                    <a:gd name="T49" fmla="*/ 7 h 7"/>
                    <a:gd name="T50" fmla="*/ 3 w 7"/>
                    <a:gd name="T51" fmla="*/ 7 h 7"/>
                    <a:gd name="T52" fmla="*/ 4 w 7"/>
                    <a:gd name="T53" fmla="*/ 7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7" h="7">
                      <a:moveTo>
                        <a:pt x="4" y="7"/>
                      </a:move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6"/>
                      </a:lnTo>
                      <a:lnTo>
                        <a:pt x="4" y="6"/>
                      </a:lnTo>
                      <a:lnTo>
                        <a:pt x="4" y="2"/>
                      </a:lnTo>
                      <a:lnTo>
                        <a:pt x="5" y="3"/>
                      </a:lnTo>
                      <a:lnTo>
                        <a:pt x="7" y="1"/>
                      </a:lnTo>
                      <a:lnTo>
                        <a:pt x="7" y="1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4" y="0"/>
                      </a:lnTo>
                      <a:lnTo>
                        <a:pt x="2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1"/>
                      </a:lnTo>
                      <a:lnTo>
                        <a:pt x="1" y="3"/>
                      </a:lnTo>
                      <a:lnTo>
                        <a:pt x="0" y="5"/>
                      </a:lnTo>
                      <a:lnTo>
                        <a:pt x="1" y="7"/>
                      </a:lnTo>
                      <a:lnTo>
                        <a:pt x="1" y="7"/>
                      </a:lnTo>
                      <a:lnTo>
                        <a:pt x="1" y="7"/>
                      </a:lnTo>
                      <a:lnTo>
                        <a:pt x="1" y="7"/>
                      </a:lnTo>
                      <a:lnTo>
                        <a:pt x="3" y="7"/>
                      </a:lnTo>
                      <a:lnTo>
                        <a:pt x="4" y="7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624" name="Freeform 1265">
                  <a:extLst>
                    <a:ext uri="{FF2B5EF4-FFF2-40B4-BE49-F238E27FC236}">
                      <a16:creationId xmlns:a16="http://schemas.microsoft.com/office/drawing/2014/main" id="{23CB717D-C9FC-E15C-5127-19BBF2BD0A4E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3626539" y="5652611"/>
                  <a:ext cx="3574" cy="5956"/>
                </a:xfrm>
                <a:custGeom>
                  <a:avLst/>
                  <a:gdLst>
                    <a:gd name="T0" fmla="*/ 1 w 3"/>
                    <a:gd name="T1" fmla="*/ 4 h 5"/>
                    <a:gd name="T2" fmla="*/ 1 w 3"/>
                    <a:gd name="T3" fmla="*/ 5 h 5"/>
                    <a:gd name="T4" fmla="*/ 1 w 3"/>
                    <a:gd name="T5" fmla="*/ 4 h 5"/>
                    <a:gd name="T6" fmla="*/ 3 w 3"/>
                    <a:gd name="T7" fmla="*/ 3 h 5"/>
                    <a:gd name="T8" fmla="*/ 3 w 3"/>
                    <a:gd name="T9" fmla="*/ 2 h 5"/>
                    <a:gd name="T10" fmla="*/ 2 w 3"/>
                    <a:gd name="T11" fmla="*/ 1 h 5"/>
                    <a:gd name="T12" fmla="*/ 2 w 3"/>
                    <a:gd name="T13" fmla="*/ 1 h 5"/>
                    <a:gd name="T14" fmla="*/ 2 w 3"/>
                    <a:gd name="T15" fmla="*/ 1 h 5"/>
                    <a:gd name="T16" fmla="*/ 2 w 3"/>
                    <a:gd name="T17" fmla="*/ 1 h 5"/>
                    <a:gd name="T18" fmla="*/ 1 w 3"/>
                    <a:gd name="T19" fmla="*/ 0 h 5"/>
                    <a:gd name="T20" fmla="*/ 1 w 3"/>
                    <a:gd name="T21" fmla="*/ 0 h 5"/>
                    <a:gd name="T22" fmla="*/ 0 w 3"/>
                    <a:gd name="T23" fmla="*/ 1 h 5"/>
                    <a:gd name="T24" fmla="*/ 0 w 3"/>
                    <a:gd name="T25" fmla="*/ 1 h 5"/>
                    <a:gd name="T26" fmla="*/ 0 w 3"/>
                    <a:gd name="T27" fmla="*/ 2 h 5"/>
                    <a:gd name="T28" fmla="*/ 0 w 3"/>
                    <a:gd name="T29" fmla="*/ 2 h 5"/>
                    <a:gd name="T30" fmla="*/ 0 w 3"/>
                    <a:gd name="T31" fmla="*/ 4 h 5"/>
                    <a:gd name="T32" fmla="*/ 1 w 3"/>
                    <a:gd name="T33" fmla="*/ 4 h 5"/>
                    <a:gd name="T34" fmla="*/ 1 w 3"/>
                    <a:gd name="T35" fmla="*/ 4 h 5"/>
                    <a:gd name="T36" fmla="*/ 1 w 3"/>
                    <a:gd name="T37" fmla="*/ 4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3" h="5">
                      <a:moveTo>
                        <a:pt x="1" y="4"/>
                      </a:moveTo>
                      <a:lnTo>
                        <a:pt x="1" y="5"/>
                      </a:lnTo>
                      <a:lnTo>
                        <a:pt x="1" y="4"/>
                      </a:lnTo>
                      <a:lnTo>
                        <a:pt x="3" y="3"/>
                      </a:lnTo>
                      <a:lnTo>
                        <a:pt x="3" y="2"/>
                      </a:lnTo>
                      <a:lnTo>
                        <a:pt x="2" y="1"/>
                      </a:lnTo>
                      <a:lnTo>
                        <a:pt x="2" y="1"/>
                      </a:lnTo>
                      <a:lnTo>
                        <a:pt x="2" y="1"/>
                      </a:lnTo>
                      <a:lnTo>
                        <a:pt x="2" y="1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4"/>
                      </a:lnTo>
                      <a:lnTo>
                        <a:pt x="1" y="4"/>
                      </a:lnTo>
                      <a:lnTo>
                        <a:pt x="1" y="4"/>
                      </a:lnTo>
                      <a:lnTo>
                        <a:pt x="1" y="4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625" name="Freeform 1266">
                  <a:extLst>
                    <a:ext uri="{FF2B5EF4-FFF2-40B4-BE49-F238E27FC236}">
                      <a16:creationId xmlns:a16="http://schemas.microsoft.com/office/drawing/2014/main" id="{75CA06D9-5BE3-7783-3E1A-BBD3331A9B9D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3624156" y="5654994"/>
                  <a:ext cx="3574" cy="4765"/>
                </a:xfrm>
                <a:custGeom>
                  <a:avLst/>
                  <a:gdLst>
                    <a:gd name="T0" fmla="*/ 4 w 5"/>
                    <a:gd name="T1" fmla="*/ 8 h 8"/>
                    <a:gd name="T2" fmla="*/ 4 w 5"/>
                    <a:gd name="T3" fmla="*/ 8 h 8"/>
                    <a:gd name="T4" fmla="*/ 3 w 5"/>
                    <a:gd name="T5" fmla="*/ 0 h 8"/>
                    <a:gd name="T6" fmla="*/ 3 w 5"/>
                    <a:gd name="T7" fmla="*/ 0 h 8"/>
                    <a:gd name="T8" fmla="*/ 2 w 5"/>
                    <a:gd name="T9" fmla="*/ 0 h 8"/>
                    <a:gd name="T10" fmla="*/ 0 w 5"/>
                    <a:gd name="T11" fmla="*/ 1 h 8"/>
                    <a:gd name="T12" fmla="*/ 0 w 5"/>
                    <a:gd name="T13" fmla="*/ 3 h 8"/>
                    <a:gd name="T14" fmla="*/ 0 w 5"/>
                    <a:gd name="T15" fmla="*/ 5 h 8"/>
                    <a:gd name="T16" fmla="*/ 0 w 5"/>
                    <a:gd name="T17" fmla="*/ 6 h 8"/>
                    <a:gd name="T18" fmla="*/ 1 w 5"/>
                    <a:gd name="T19" fmla="*/ 6 h 8"/>
                    <a:gd name="T20" fmla="*/ 2 w 5"/>
                    <a:gd name="T21" fmla="*/ 7 h 8"/>
                    <a:gd name="T22" fmla="*/ 4 w 5"/>
                    <a:gd name="T23" fmla="*/ 8 h 8"/>
                    <a:gd name="T24" fmla="*/ 4 w 5"/>
                    <a:gd name="T25" fmla="*/ 8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5" h="8">
                      <a:moveTo>
                        <a:pt x="4" y="8"/>
                      </a:move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5" y="5"/>
                        <a:pt x="4" y="3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0" y="6"/>
                        <a:pt x="0" y="6"/>
                        <a:pt x="0" y="6"/>
                      </a:cubicBez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2" y="7"/>
                        <a:pt x="2" y="7"/>
                        <a:pt x="2" y="7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4" y="8"/>
                        <a:pt x="4" y="8"/>
                        <a:pt x="4" y="8"/>
                      </a:cubicBez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626" name="Freeform 1267">
                  <a:extLst>
                    <a:ext uri="{FF2B5EF4-FFF2-40B4-BE49-F238E27FC236}">
                      <a16:creationId xmlns:a16="http://schemas.microsoft.com/office/drawing/2014/main" id="{BA0527F3-57AC-CF14-E655-5266664D84ED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3619391" y="5668099"/>
                  <a:ext cx="8340" cy="7149"/>
                </a:xfrm>
                <a:custGeom>
                  <a:avLst/>
                  <a:gdLst>
                    <a:gd name="T0" fmla="*/ 8 w 12"/>
                    <a:gd name="T1" fmla="*/ 11 h 11"/>
                    <a:gd name="T2" fmla="*/ 8 w 12"/>
                    <a:gd name="T3" fmla="*/ 11 h 11"/>
                    <a:gd name="T4" fmla="*/ 10 w 12"/>
                    <a:gd name="T5" fmla="*/ 11 h 11"/>
                    <a:gd name="T6" fmla="*/ 11 w 12"/>
                    <a:gd name="T7" fmla="*/ 11 h 11"/>
                    <a:gd name="T8" fmla="*/ 12 w 12"/>
                    <a:gd name="T9" fmla="*/ 9 h 11"/>
                    <a:gd name="T10" fmla="*/ 12 w 12"/>
                    <a:gd name="T11" fmla="*/ 8 h 11"/>
                    <a:gd name="T12" fmla="*/ 12 w 12"/>
                    <a:gd name="T13" fmla="*/ 8 h 11"/>
                    <a:gd name="T14" fmla="*/ 12 w 12"/>
                    <a:gd name="T15" fmla="*/ 8 h 11"/>
                    <a:gd name="T16" fmla="*/ 9 w 12"/>
                    <a:gd name="T17" fmla="*/ 6 h 11"/>
                    <a:gd name="T18" fmla="*/ 4 w 12"/>
                    <a:gd name="T19" fmla="*/ 1 h 11"/>
                    <a:gd name="T20" fmla="*/ 0 w 12"/>
                    <a:gd name="T21" fmla="*/ 0 h 11"/>
                    <a:gd name="T22" fmla="*/ 2 w 12"/>
                    <a:gd name="T23" fmla="*/ 6 h 11"/>
                    <a:gd name="T24" fmla="*/ 7 w 12"/>
                    <a:gd name="T25" fmla="*/ 10 h 11"/>
                    <a:gd name="T26" fmla="*/ 8 w 12"/>
                    <a:gd name="T27" fmla="*/ 11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2" h="11">
                      <a:moveTo>
                        <a:pt x="8" y="11"/>
                      </a:moveTo>
                      <a:cubicBezTo>
                        <a:pt x="8" y="11"/>
                        <a:pt x="8" y="11"/>
                        <a:pt x="8" y="11"/>
                      </a:cubicBezTo>
                      <a:cubicBezTo>
                        <a:pt x="10" y="11"/>
                        <a:pt x="10" y="11"/>
                        <a:pt x="10" y="11"/>
                      </a:cubicBezTo>
                      <a:cubicBezTo>
                        <a:pt x="11" y="11"/>
                        <a:pt x="11" y="11"/>
                        <a:pt x="11" y="11"/>
                      </a:cubicBezTo>
                      <a:cubicBezTo>
                        <a:pt x="12" y="9"/>
                        <a:pt x="12" y="9"/>
                        <a:pt x="12" y="9"/>
                      </a:cubicBezTo>
                      <a:cubicBezTo>
                        <a:pt x="12" y="8"/>
                        <a:pt x="12" y="8"/>
                        <a:pt x="12" y="8"/>
                      </a:cubicBezTo>
                      <a:cubicBezTo>
                        <a:pt x="12" y="8"/>
                        <a:pt x="12" y="8"/>
                        <a:pt x="12" y="8"/>
                      </a:cubicBezTo>
                      <a:cubicBezTo>
                        <a:pt x="12" y="8"/>
                        <a:pt x="12" y="8"/>
                        <a:pt x="12" y="8"/>
                      </a:cubicBezTo>
                      <a:cubicBezTo>
                        <a:pt x="9" y="6"/>
                        <a:pt x="9" y="6"/>
                        <a:pt x="9" y="6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5" y="11"/>
                        <a:pt x="4" y="7"/>
                        <a:pt x="7" y="10"/>
                      </a:cubicBezTo>
                      <a:cubicBezTo>
                        <a:pt x="8" y="11"/>
                        <a:pt x="8" y="11"/>
                        <a:pt x="8" y="11"/>
                      </a:cubicBez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627" name="Freeform 1268">
                  <a:extLst>
                    <a:ext uri="{FF2B5EF4-FFF2-40B4-BE49-F238E27FC236}">
                      <a16:creationId xmlns:a16="http://schemas.microsoft.com/office/drawing/2014/main" id="{ABA0634A-3B6E-6D80-7D24-49F48F2C3AF5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3626539" y="5674056"/>
                  <a:ext cx="8340" cy="9531"/>
                </a:xfrm>
                <a:custGeom>
                  <a:avLst/>
                  <a:gdLst>
                    <a:gd name="T0" fmla="*/ 1 w 12"/>
                    <a:gd name="T1" fmla="*/ 5 h 15"/>
                    <a:gd name="T2" fmla="*/ 1 w 12"/>
                    <a:gd name="T3" fmla="*/ 5 h 15"/>
                    <a:gd name="T4" fmla="*/ 7 w 12"/>
                    <a:gd name="T5" fmla="*/ 8 h 15"/>
                    <a:gd name="T6" fmla="*/ 7 w 12"/>
                    <a:gd name="T7" fmla="*/ 9 h 15"/>
                    <a:gd name="T8" fmla="*/ 9 w 12"/>
                    <a:gd name="T9" fmla="*/ 11 h 15"/>
                    <a:gd name="T10" fmla="*/ 10 w 12"/>
                    <a:gd name="T11" fmla="*/ 13 h 15"/>
                    <a:gd name="T12" fmla="*/ 12 w 12"/>
                    <a:gd name="T13" fmla="*/ 15 h 15"/>
                    <a:gd name="T14" fmla="*/ 12 w 12"/>
                    <a:gd name="T15" fmla="*/ 15 h 15"/>
                    <a:gd name="T16" fmla="*/ 12 w 12"/>
                    <a:gd name="T17" fmla="*/ 15 h 15"/>
                    <a:gd name="T18" fmla="*/ 12 w 12"/>
                    <a:gd name="T19" fmla="*/ 15 h 15"/>
                    <a:gd name="T20" fmla="*/ 12 w 12"/>
                    <a:gd name="T21" fmla="*/ 14 h 15"/>
                    <a:gd name="T22" fmla="*/ 9 w 12"/>
                    <a:gd name="T23" fmla="*/ 6 h 15"/>
                    <a:gd name="T24" fmla="*/ 7 w 12"/>
                    <a:gd name="T25" fmla="*/ 5 h 15"/>
                    <a:gd name="T26" fmla="*/ 3 w 12"/>
                    <a:gd name="T27" fmla="*/ 1 h 15"/>
                    <a:gd name="T28" fmla="*/ 2 w 12"/>
                    <a:gd name="T29" fmla="*/ 0 h 15"/>
                    <a:gd name="T30" fmla="*/ 2 w 12"/>
                    <a:gd name="T31" fmla="*/ 0 h 15"/>
                    <a:gd name="T32" fmla="*/ 2 w 12"/>
                    <a:gd name="T33" fmla="*/ 0 h 15"/>
                    <a:gd name="T34" fmla="*/ 1 w 12"/>
                    <a:gd name="T35" fmla="*/ 1 h 15"/>
                    <a:gd name="T36" fmla="*/ 1 w 12"/>
                    <a:gd name="T37" fmla="*/ 1 h 15"/>
                    <a:gd name="T38" fmla="*/ 0 w 12"/>
                    <a:gd name="T39" fmla="*/ 3 h 15"/>
                    <a:gd name="T40" fmla="*/ 0 w 12"/>
                    <a:gd name="T41" fmla="*/ 3 h 15"/>
                    <a:gd name="T42" fmla="*/ 1 w 12"/>
                    <a:gd name="T43" fmla="*/ 5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12" h="15">
                      <a:moveTo>
                        <a:pt x="1" y="5"/>
                      </a:move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7" y="8"/>
                        <a:pt x="7" y="8"/>
                        <a:pt x="7" y="8"/>
                      </a:cubicBezTo>
                      <a:cubicBezTo>
                        <a:pt x="7" y="9"/>
                        <a:pt x="7" y="9"/>
                        <a:pt x="7" y="9"/>
                      </a:cubicBezTo>
                      <a:cubicBezTo>
                        <a:pt x="9" y="11"/>
                        <a:pt x="9" y="11"/>
                        <a:pt x="9" y="11"/>
                      </a:cubicBezTo>
                      <a:cubicBezTo>
                        <a:pt x="10" y="13"/>
                        <a:pt x="10" y="13"/>
                        <a:pt x="10" y="13"/>
                      </a:cubicBezTo>
                      <a:cubicBezTo>
                        <a:pt x="12" y="15"/>
                        <a:pt x="12" y="15"/>
                        <a:pt x="12" y="15"/>
                      </a:cubicBezTo>
                      <a:cubicBezTo>
                        <a:pt x="12" y="15"/>
                        <a:pt x="12" y="15"/>
                        <a:pt x="12" y="15"/>
                      </a:cubicBezTo>
                      <a:cubicBezTo>
                        <a:pt x="12" y="15"/>
                        <a:pt x="12" y="15"/>
                        <a:pt x="12" y="15"/>
                      </a:cubicBezTo>
                      <a:cubicBezTo>
                        <a:pt x="12" y="15"/>
                        <a:pt x="12" y="15"/>
                        <a:pt x="12" y="15"/>
                      </a:cubicBezTo>
                      <a:cubicBezTo>
                        <a:pt x="12" y="14"/>
                        <a:pt x="12" y="14"/>
                        <a:pt x="12" y="14"/>
                      </a:cubicBezTo>
                      <a:cubicBezTo>
                        <a:pt x="12" y="12"/>
                        <a:pt x="11" y="8"/>
                        <a:pt x="9" y="6"/>
                      </a:cubicBezTo>
                      <a:cubicBezTo>
                        <a:pt x="7" y="5"/>
                        <a:pt x="7" y="5"/>
                        <a:pt x="7" y="5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lnTo>
                        <a:pt x="1" y="5"/>
                      </a:lnTo>
                      <a:close/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628" name="Freeform 1269">
                  <a:extLst>
                    <a:ext uri="{FF2B5EF4-FFF2-40B4-BE49-F238E27FC236}">
                      <a16:creationId xmlns:a16="http://schemas.microsoft.com/office/drawing/2014/main" id="{07FE3F44-92D1-80B6-06CD-399070D33DC8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3627730" y="5681204"/>
                  <a:ext cx="5956" cy="8340"/>
                </a:xfrm>
                <a:custGeom>
                  <a:avLst/>
                  <a:gdLst>
                    <a:gd name="T0" fmla="*/ 4 w 5"/>
                    <a:gd name="T1" fmla="*/ 6 h 7"/>
                    <a:gd name="T2" fmla="*/ 4 w 5"/>
                    <a:gd name="T3" fmla="*/ 7 h 7"/>
                    <a:gd name="T4" fmla="*/ 4 w 5"/>
                    <a:gd name="T5" fmla="*/ 7 h 7"/>
                    <a:gd name="T6" fmla="*/ 5 w 5"/>
                    <a:gd name="T7" fmla="*/ 6 h 7"/>
                    <a:gd name="T8" fmla="*/ 5 w 5"/>
                    <a:gd name="T9" fmla="*/ 6 h 7"/>
                    <a:gd name="T10" fmla="*/ 5 w 5"/>
                    <a:gd name="T11" fmla="*/ 5 h 7"/>
                    <a:gd name="T12" fmla="*/ 5 w 5"/>
                    <a:gd name="T13" fmla="*/ 4 h 7"/>
                    <a:gd name="T14" fmla="*/ 5 w 5"/>
                    <a:gd name="T15" fmla="*/ 3 h 7"/>
                    <a:gd name="T16" fmla="*/ 4 w 5"/>
                    <a:gd name="T17" fmla="*/ 3 h 7"/>
                    <a:gd name="T18" fmla="*/ 4 w 5"/>
                    <a:gd name="T19" fmla="*/ 3 h 7"/>
                    <a:gd name="T20" fmla="*/ 4 w 5"/>
                    <a:gd name="T21" fmla="*/ 2 h 7"/>
                    <a:gd name="T22" fmla="*/ 3 w 5"/>
                    <a:gd name="T23" fmla="*/ 2 h 7"/>
                    <a:gd name="T24" fmla="*/ 3 w 5"/>
                    <a:gd name="T25" fmla="*/ 2 h 7"/>
                    <a:gd name="T26" fmla="*/ 2 w 5"/>
                    <a:gd name="T27" fmla="*/ 2 h 7"/>
                    <a:gd name="T28" fmla="*/ 2 w 5"/>
                    <a:gd name="T29" fmla="*/ 1 h 7"/>
                    <a:gd name="T30" fmla="*/ 1 w 5"/>
                    <a:gd name="T31" fmla="*/ 0 h 7"/>
                    <a:gd name="T32" fmla="*/ 0 w 5"/>
                    <a:gd name="T33" fmla="*/ 0 h 7"/>
                    <a:gd name="T34" fmla="*/ 0 w 5"/>
                    <a:gd name="T35" fmla="*/ 0 h 7"/>
                    <a:gd name="T36" fmla="*/ 0 w 5"/>
                    <a:gd name="T37" fmla="*/ 0 h 7"/>
                    <a:gd name="T38" fmla="*/ 0 w 5"/>
                    <a:gd name="T39" fmla="*/ 1 h 7"/>
                    <a:gd name="T40" fmla="*/ 0 w 5"/>
                    <a:gd name="T41" fmla="*/ 1 h 7"/>
                    <a:gd name="T42" fmla="*/ 0 w 5"/>
                    <a:gd name="T43" fmla="*/ 1 h 7"/>
                    <a:gd name="T44" fmla="*/ 0 w 5"/>
                    <a:gd name="T45" fmla="*/ 1 h 7"/>
                    <a:gd name="T46" fmla="*/ 1 w 5"/>
                    <a:gd name="T47" fmla="*/ 3 h 7"/>
                    <a:gd name="T48" fmla="*/ 3 w 5"/>
                    <a:gd name="T49" fmla="*/ 4 h 7"/>
                    <a:gd name="T50" fmla="*/ 3 w 5"/>
                    <a:gd name="T51" fmla="*/ 6 h 7"/>
                    <a:gd name="T52" fmla="*/ 4 w 5"/>
                    <a:gd name="T53" fmla="*/ 6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5" h="7">
                      <a:moveTo>
                        <a:pt x="4" y="6"/>
                      </a:move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5" y="6"/>
                      </a:lnTo>
                      <a:lnTo>
                        <a:pt x="5" y="6"/>
                      </a:lnTo>
                      <a:lnTo>
                        <a:pt x="5" y="5"/>
                      </a:lnTo>
                      <a:lnTo>
                        <a:pt x="5" y="4"/>
                      </a:lnTo>
                      <a:lnTo>
                        <a:pt x="5" y="3"/>
                      </a:ln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4" y="2"/>
                      </a:lnTo>
                      <a:lnTo>
                        <a:pt x="3" y="2"/>
                      </a:lnTo>
                      <a:lnTo>
                        <a:pt x="3" y="2"/>
                      </a:lnTo>
                      <a:lnTo>
                        <a:pt x="2" y="2"/>
                      </a:lnTo>
                      <a:lnTo>
                        <a:pt x="2" y="1"/>
                      </a:ln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1" y="3"/>
                      </a:lnTo>
                      <a:lnTo>
                        <a:pt x="3" y="4"/>
                      </a:lnTo>
                      <a:lnTo>
                        <a:pt x="3" y="6"/>
                      </a:lnTo>
                      <a:lnTo>
                        <a:pt x="4" y="6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629" name="Freeform 1270">
                  <a:extLst>
                    <a:ext uri="{FF2B5EF4-FFF2-40B4-BE49-F238E27FC236}">
                      <a16:creationId xmlns:a16="http://schemas.microsoft.com/office/drawing/2014/main" id="{755D8252-4E07-83F5-4C93-77662ADA9BB7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3617008" y="5683587"/>
                  <a:ext cx="1191" cy="2383"/>
                </a:xfrm>
                <a:custGeom>
                  <a:avLst/>
                  <a:gdLst>
                    <a:gd name="T0" fmla="*/ 0 w 1"/>
                    <a:gd name="T1" fmla="*/ 1 h 2"/>
                    <a:gd name="T2" fmla="*/ 0 w 1"/>
                    <a:gd name="T3" fmla="*/ 1 h 2"/>
                    <a:gd name="T4" fmla="*/ 1 w 1"/>
                    <a:gd name="T5" fmla="*/ 2 h 2"/>
                    <a:gd name="T6" fmla="*/ 1 w 1"/>
                    <a:gd name="T7" fmla="*/ 1 h 2"/>
                    <a:gd name="T8" fmla="*/ 1 w 1"/>
                    <a:gd name="T9" fmla="*/ 1 h 2"/>
                    <a:gd name="T10" fmla="*/ 1 w 1"/>
                    <a:gd name="T11" fmla="*/ 1 h 2"/>
                    <a:gd name="T12" fmla="*/ 1 w 1"/>
                    <a:gd name="T13" fmla="*/ 0 h 2"/>
                    <a:gd name="T14" fmla="*/ 1 w 1"/>
                    <a:gd name="T15" fmla="*/ 0 h 2"/>
                    <a:gd name="T16" fmla="*/ 0 w 1"/>
                    <a:gd name="T17" fmla="*/ 0 h 2"/>
                    <a:gd name="T18" fmla="*/ 0 w 1"/>
                    <a:gd name="T19" fmla="*/ 0 h 2"/>
                    <a:gd name="T20" fmla="*/ 0 w 1"/>
                    <a:gd name="T21" fmla="*/ 1 h 2"/>
                    <a:gd name="T22" fmla="*/ 0 w 1"/>
                    <a:gd name="T23" fmla="*/ 1 h 2"/>
                    <a:gd name="T24" fmla="*/ 0 w 1"/>
                    <a:gd name="T2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" h="2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1" y="2"/>
                      </a:ln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630" name="Freeform 1271">
                  <a:extLst>
                    <a:ext uri="{FF2B5EF4-FFF2-40B4-BE49-F238E27FC236}">
                      <a16:creationId xmlns:a16="http://schemas.microsoft.com/office/drawing/2014/main" id="{F0A9B42F-E4AA-C996-8672-E1065237BDA5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3615816" y="5685970"/>
                  <a:ext cx="1191" cy="3574"/>
                </a:xfrm>
                <a:custGeom>
                  <a:avLst/>
                  <a:gdLst>
                    <a:gd name="T0" fmla="*/ 0 w 1"/>
                    <a:gd name="T1" fmla="*/ 2 h 3"/>
                    <a:gd name="T2" fmla="*/ 1 w 1"/>
                    <a:gd name="T3" fmla="*/ 3 h 3"/>
                    <a:gd name="T4" fmla="*/ 1 w 1"/>
                    <a:gd name="T5" fmla="*/ 2 h 3"/>
                    <a:gd name="T6" fmla="*/ 1 w 1"/>
                    <a:gd name="T7" fmla="*/ 2 h 3"/>
                    <a:gd name="T8" fmla="*/ 1 w 1"/>
                    <a:gd name="T9" fmla="*/ 2 h 3"/>
                    <a:gd name="T10" fmla="*/ 1 w 1"/>
                    <a:gd name="T11" fmla="*/ 1 h 3"/>
                    <a:gd name="T12" fmla="*/ 1 w 1"/>
                    <a:gd name="T13" fmla="*/ 1 h 3"/>
                    <a:gd name="T14" fmla="*/ 1 w 1"/>
                    <a:gd name="T15" fmla="*/ 1 h 3"/>
                    <a:gd name="T16" fmla="*/ 1 w 1"/>
                    <a:gd name="T17" fmla="*/ 0 h 3"/>
                    <a:gd name="T18" fmla="*/ 0 w 1"/>
                    <a:gd name="T19" fmla="*/ 1 h 3"/>
                    <a:gd name="T20" fmla="*/ 0 w 1"/>
                    <a:gd name="T21" fmla="*/ 2 h 3"/>
                    <a:gd name="T22" fmla="*/ 0 w 1"/>
                    <a:gd name="T23" fmla="*/ 2 h 3"/>
                    <a:gd name="T24" fmla="*/ 0 w 1"/>
                    <a:gd name="T25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" h="3">
                      <a:moveTo>
                        <a:pt x="0" y="2"/>
                      </a:moveTo>
                      <a:lnTo>
                        <a:pt x="1" y="3"/>
                      </a:lnTo>
                      <a:lnTo>
                        <a:pt x="1" y="2"/>
                      </a:lnTo>
                      <a:lnTo>
                        <a:pt x="1" y="2"/>
                      </a:lnTo>
                      <a:lnTo>
                        <a:pt x="1" y="2"/>
                      </a:ln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631" name="Freeform 1272">
                  <a:extLst>
                    <a:ext uri="{FF2B5EF4-FFF2-40B4-BE49-F238E27FC236}">
                      <a16:creationId xmlns:a16="http://schemas.microsoft.com/office/drawing/2014/main" id="{0205234B-AFA6-7999-D5A2-0612C0979AC8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3597946" y="5587085"/>
                  <a:ext cx="7149" cy="8340"/>
                </a:xfrm>
                <a:custGeom>
                  <a:avLst/>
                  <a:gdLst>
                    <a:gd name="T0" fmla="*/ 2 w 6"/>
                    <a:gd name="T1" fmla="*/ 7 h 7"/>
                    <a:gd name="T2" fmla="*/ 3 w 6"/>
                    <a:gd name="T3" fmla="*/ 7 h 7"/>
                    <a:gd name="T4" fmla="*/ 3 w 6"/>
                    <a:gd name="T5" fmla="*/ 7 h 7"/>
                    <a:gd name="T6" fmla="*/ 5 w 6"/>
                    <a:gd name="T7" fmla="*/ 4 h 7"/>
                    <a:gd name="T8" fmla="*/ 5 w 6"/>
                    <a:gd name="T9" fmla="*/ 4 h 7"/>
                    <a:gd name="T10" fmla="*/ 6 w 6"/>
                    <a:gd name="T11" fmla="*/ 4 h 7"/>
                    <a:gd name="T12" fmla="*/ 6 w 6"/>
                    <a:gd name="T13" fmla="*/ 3 h 7"/>
                    <a:gd name="T14" fmla="*/ 6 w 6"/>
                    <a:gd name="T15" fmla="*/ 3 h 7"/>
                    <a:gd name="T16" fmla="*/ 5 w 6"/>
                    <a:gd name="T17" fmla="*/ 1 h 7"/>
                    <a:gd name="T18" fmla="*/ 5 w 6"/>
                    <a:gd name="T19" fmla="*/ 0 h 7"/>
                    <a:gd name="T20" fmla="*/ 4 w 6"/>
                    <a:gd name="T21" fmla="*/ 0 h 7"/>
                    <a:gd name="T22" fmla="*/ 4 w 6"/>
                    <a:gd name="T23" fmla="*/ 1 h 7"/>
                    <a:gd name="T24" fmla="*/ 4 w 6"/>
                    <a:gd name="T25" fmla="*/ 1 h 7"/>
                    <a:gd name="T26" fmla="*/ 3 w 6"/>
                    <a:gd name="T27" fmla="*/ 1 h 7"/>
                    <a:gd name="T28" fmla="*/ 3 w 6"/>
                    <a:gd name="T29" fmla="*/ 2 h 7"/>
                    <a:gd name="T30" fmla="*/ 3 w 6"/>
                    <a:gd name="T31" fmla="*/ 2 h 7"/>
                    <a:gd name="T32" fmla="*/ 3 w 6"/>
                    <a:gd name="T33" fmla="*/ 3 h 7"/>
                    <a:gd name="T34" fmla="*/ 2 w 6"/>
                    <a:gd name="T35" fmla="*/ 3 h 7"/>
                    <a:gd name="T36" fmla="*/ 2 w 6"/>
                    <a:gd name="T37" fmla="*/ 3 h 7"/>
                    <a:gd name="T38" fmla="*/ 1 w 6"/>
                    <a:gd name="T39" fmla="*/ 4 h 7"/>
                    <a:gd name="T40" fmla="*/ 1 w 6"/>
                    <a:gd name="T41" fmla="*/ 4 h 7"/>
                    <a:gd name="T42" fmla="*/ 1 w 6"/>
                    <a:gd name="T43" fmla="*/ 4 h 7"/>
                    <a:gd name="T44" fmla="*/ 0 w 6"/>
                    <a:gd name="T45" fmla="*/ 6 h 7"/>
                    <a:gd name="T46" fmla="*/ 0 w 6"/>
                    <a:gd name="T47" fmla="*/ 6 h 7"/>
                    <a:gd name="T48" fmla="*/ 0 w 6"/>
                    <a:gd name="T49" fmla="*/ 7 h 7"/>
                    <a:gd name="T50" fmla="*/ 2 w 6"/>
                    <a:gd name="T51" fmla="*/ 7 h 7"/>
                    <a:gd name="T52" fmla="*/ 2 w 6"/>
                    <a:gd name="T53" fmla="*/ 7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6" h="7">
                      <a:moveTo>
                        <a:pt x="2" y="7"/>
                      </a:move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5" y="4"/>
                      </a:lnTo>
                      <a:lnTo>
                        <a:pt x="5" y="4"/>
                      </a:lnTo>
                      <a:lnTo>
                        <a:pt x="6" y="4"/>
                      </a:lnTo>
                      <a:lnTo>
                        <a:pt x="6" y="3"/>
                      </a:lnTo>
                      <a:lnTo>
                        <a:pt x="6" y="3"/>
                      </a:lnTo>
                      <a:lnTo>
                        <a:pt x="5" y="1"/>
                      </a:lnTo>
                      <a:lnTo>
                        <a:pt x="5" y="0"/>
                      </a:lnTo>
                      <a:lnTo>
                        <a:pt x="4" y="0"/>
                      </a:lnTo>
                      <a:lnTo>
                        <a:pt x="4" y="1"/>
                      </a:lnTo>
                      <a:lnTo>
                        <a:pt x="4" y="1"/>
                      </a:lnTo>
                      <a:lnTo>
                        <a:pt x="3" y="1"/>
                      </a:lnTo>
                      <a:lnTo>
                        <a:pt x="3" y="2"/>
                      </a:lnTo>
                      <a:lnTo>
                        <a:pt x="3" y="2"/>
                      </a:lnTo>
                      <a:lnTo>
                        <a:pt x="3" y="3"/>
                      </a:lnTo>
                      <a:lnTo>
                        <a:pt x="2" y="3"/>
                      </a:lnTo>
                      <a:lnTo>
                        <a:pt x="2" y="3"/>
                      </a:lnTo>
                      <a:lnTo>
                        <a:pt x="1" y="4"/>
                      </a:lnTo>
                      <a:lnTo>
                        <a:pt x="1" y="4"/>
                      </a:lnTo>
                      <a:lnTo>
                        <a:pt x="1" y="4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7"/>
                      </a:lnTo>
                      <a:lnTo>
                        <a:pt x="2" y="7"/>
                      </a:lnTo>
                      <a:lnTo>
                        <a:pt x="2" y="7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632" name="Freeform 1273">
                  <a:extLst>
                    <a:ext uri="{FF2B5EF4-FFF2-40B4-BE49-F238E27FC236}">
                      <a16:creationId xmlns:a16="http://schemas.microsoft.com/office/drawing/2014/main" id="{87EA3907-E5FC-723F-1B78-143CEA4DA053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3596755" y="5588276"/>
                  <a:ext cx="4765" cy="2383"/>
                </a:xfrm>
                <a:custGeom>
                  <a:avLst/>
                  <a:gdLst>
                    <a:gd name="T0" fmla="*/ 3 w 4"/>
                    <a:gd name="T1" fmla="*/ 2 h 2"/>
                    <a:gd name="T2" fmla="*/ 3 w 4"/>
                    <a:gd name="T3" fmla="*/ 2 h 2"/>
                    <a:gd name="T4" fmla="*/ 3 w 4"/>
                    <a:gd name="T5" fmla="*/ 2 h 2"/>
                    <a:gd name="T6" fmla="*/ 4 w 4"/>
                    <a:gd name="T7" fmla="*/ 2 h 2"/>
                    <a:gd name="T8" fmla="*/ 4 w 4"/>
                    <a:gd name="T9" fmla="*/ 2 h 2"/>
                    <a:gd name="T10" fmla="*/ 3 w 4"/>
                    <a:gd name="T11" fmla="*/ 1 h 2"/>
                    <a:gd name="T12" fmla="*/ 3 w 4"/>
                    <a:gd name="T13" fmla="*/ 1 h 2"/>
                    <a:gd name="T14" fmla="*/ 2 w 4"/>
                    <a:gd name="T15" fmla="*/ 0 h 2"/>
                    <a:gd name="T16" fmla="*/ 1 w 4"/>
                    <a:gd name="T17" fmla="*/ 0 h 2"/>
                    <a:gd name="T18" fmla="*/ 1 w 4"/>
                    <a:gd name="T19" fmla="*/ 0 h 2"/>
                    <a:gd name="T20" fmla="*/ 0 w 4"/>
                    <a:gd name="T21" fmla="*/ 0 h 2"/>
                    <a:gd name="T22" fmla="*/ 0 w 4"/>
                    <a:gd name="T23" fmla="*/ 0 h 2"/>
                    <a:gd name="T24" fmla="*/ 0 w 4"/>
                    <a:gd name="T25" fmla="*/ 1 h 2"/>
                    <a:gd name="T26" fmla="*/ 1 w 4"/>
                    <a:gd name="T27" fmla="*/ 2 h 2"/>
                    <a:gd name="T28" fmla="*/ 3 w 4"/>
                    <a:gd name="T29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4" h="2">
                      <a:moveTo>
                        <a:pt x="3" y="2"/>
                      </a:moveTo>
                      <a:lnTo>
                        <a:pt x="3" y="2"/>
                      </a:lnTo>
                      <a:lnTo>
                        <a:pt x="3" y="2"/>
                      </a:lnTo>
                      <a:lnTo>
                        <a:pt x="4" y="2"/>
                      </a:lnTo>
                      <a:lnTo>
                        <a:pt x="4" y="2"/>
                      </a:lnTo>
                      <a:lnTo>
                        <a:pt x="3" y="1"/>
                      </a:lnTo>
                      <a:lnTo>
                        <a:pt x="3" y="1"/>
                      </a:lnTo>
                      <a:lnTo>
                        <a:pt x="2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1" y="2"/>
                      </a:lnTo>
                      <a:lnTo>
                        <a:pt x="3" y="2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633" name="Freeform 1274">
                  <a:extLst>
                    <a:ext uri="{FF2B5EF4-FFF2-40B4-BE49-F238E27FC236}">
                      <a16:creationId xmlns:a16="http://schemas.microsoft.com/office/drawing/2014/main" id="{B91610D8-FB06-4BE1-8B46-DAEE6F9C078A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3597946" y="5583511"/>
                  <a:ext cx="8340" cy="7149"/>
                </a:xfrm>
                <a:custGeom>
                  <a:avLst/>
                  <a:gdLst>
                    <a:gd name="T0" fmla="*/ 6 w 7"/>
                    <a:gd name="T1" fmla="*/ 6 h 6"/>
                    <a:gd name="T2" fmla="*/ 6 w 7"/>
                    <a:gd name="T3" fmla="*/ 6 h 6"/>
                    <a:gd name="T4" fmla="*/ 6 w 7"/>
                    <a:gd name="T5" fmla="*/ 6 h 6"/>
                    <a:gd name="T6" fmla="*/ 7 w 7"/>
                    <a:gd name="T7" fmla="*/ 5 h 6"/>
                    <a:gd name="T8" fmla="*/ 7 w 7"/>
                    <a:gd name="T9" fmla="*/ 4 h 6"/>
                    <a:gd name="T10" fmla="*/ 6 w 7"/>
                    <a:gd name="T11" fmla="*/ 1 h 6"/>
                    <a:gd name="T12" fmla="*/ 6 w 7"/>
                    <a:gd name="T13" fmla="*/ 1 h 6"/>
                    <a:gd name="T14" fmla="*/ 6 w 7"/>
                    <a:gd name="T15" fmla="*/ 1 h 6"/>
                    <a:gd name="T16" fmla="*/ 5 w 7"/>
                    <a:gd name="T17" fmla="*/ 0 h 6"/>
                    <a:gd name="T18" fmla="*/ 4 w 7"/>
                    <a:gd name="T19" fmla="*/ 0 h 6"/>
                    <a:gd name="T20" fmla="*/ 2 w 7"/>
                    <a:gd name="T21" fmla="*/ 0 h 6"/>
                    <a:gd name="T22" fmla="*/ 0 w 7"/>
                    <a:gd name="T23" fmla="*/ 1 h 6"/>
                    <a:gd name="T24" fmla="*/ 0 w 7"/>
                    <a:gd name="T25" fmla="*/ 1 h 6"/>
                    <a:gd name="T26" fmla="*/ 0 w 7"/>
                    <a:gd name="T27" fmla="*/ 1 h 6"/>
                    <a:gd name="T28" fmla="*/ 0 w 7"/>
                    <a:gd name="T29" fmla="*/ 2 h 6"/>
                    <a:gd name="T30" fmla="*/ 0 w 7"/>
                    <a:gd name="T31" fmla="*/ 2 h 6"/>
                    <a:gd name="T32" fmla="*/ 0 w 7"/>
                    <a:gd name="T33" fmla="*/ 2 h 6"/>
                    <a:gd name="T34" fmla="*/ 0 w 7"/>
                    <a:gd name="T35" fmla="*/ 3 h 6"/>
                    <a:gd name="T36" fmla="*/ 0 w 7"/>
                    <a:gd name="T37" fmla="*/ 3 h 6"/>
                    <a:gd name="T38" fmla="*/ 0 w 7"/>
                    <a:gd name="T39" fmla="*/ 3 h 6"/>
                    <a:gd name="T40" fmla="*/ 3 w 7"/>
                    <a:gd name="T41" fmla="*/ 5 h 6"/>
                    <a:gd name="T42" fmla="*/ 3 w 7"/>
                    <a:gd name="T43" fmla="*/ 5 h 6"/>
                    <a:gd name="T44" fmla="*/ 3 w 7"/>
                    <a:gd name="T45" fmla="*/ 4 h 6"/>
                    <a:gd name="T46" fmla="*/ 4 w 7"/>
                    <a:gd name="T47" fmla="*/ 3 h 6"/>
                    <a:gd name="T48" fmla="*/ 5 w 7"/>
                    <a:gd name="T49" fmla="*/ 3 h 6"/>
                    <a:gd name="T50" fmla="*/ 6 w 7"/>
                    <a:gd name="T51" fmla="*/ 3 h 6"/>
                    <a:gd name="T52" fmla="*/ 6 w 7"/>
                    <a:gd name="T53" fmla="*/ 3 h 6"/>
                    <a:gd name="T54" fmla="*/ 6 w 7"/>
                    <a:gd name="T55" fmla="*/ 5 h 6"/>
                    <a:gd name="T56" fmla="*/ 6 w 7"/>
                    <a:gd name="T57" fmla="*/ 5 h 6"/>
                    <a:gd name="T58" fmla="*/ 6 w 7"/>
                    <a:gd name="T59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</a:cxnLst>
                  <a:rect l="0" t="0" r="r" b="b"/>
                  <a:pathLst>
                    <a:path w="7" h="6">
                      <a:moveTo>
                        <a:pt x="6" y="6"/>
                      </a:moveTo>
                      <a:lnTo>
                        <a:pt x="6" y="6"/>
                      </a:lnTo>
                      <a:lnTo>
                        <a:pt x="6" y="6"/>
                      </a:lnTo>
                      <a:lnTo>
                        <a:pt x="7" y="5"/>
                      </a:lnTo>
                      <a:lnTo>
                        <a:pt x="7" y="4"/>
                      </a:lnTo>
                      <a:lnTo>
                        <a:pt x="6" y="1"/>
                      </a:lnTo>
                      <a:lnTo>
                        <a:pt x="6" y="1"/>
                      </a:lnTo>
                      <a:lnTo>
                        <a:pt x="6" y="1"/>
                      </a:lnTo>
                      <a:lnTo>
                        <a:pt x="5" y="0"/>
                      </a:lnTo>
                      <a:lnTo>
                        <a:pt x="4" y="0"/>
                      </a:ln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3" y="5"/>
                      </a:lnTo>
                      <a:lnTo>
                        <a:pt x="3" y="5"/>
                      </a:lnTo>
                      <a:lnTo>
                        <a:pt x="3" y="4"/>
                      </a:lnTo>
                      <a:lnTo>
                        <a:pt x="4" y="3"/>
                      </a:lnTo>
                      <a:lnTo>
                        <a:pt x="5" y="3"/>
                      </a:lnTo>
                      <a:lnTo>
                        <a:pt x="6" y="3"/>
                      </a:lnTo>
                      <a:lnTo>
                        <a:pt x="6" y="3"/>
                      </a:lnTo>
                      <a:lnTo>
                        <a:pt x="6" y="5"/>
                      </a:lnTo>
                      <a:lnTo>
                        <a:pt x="6" y="5"/>
                      </a:lnTo>
                      <a:lnTo>
                        <a:pt x="6" y="6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634" name="Freeform 1275">
                  <a:extLst>
                    <a:ext uri="{FF2B5EF4-FFF2-40B4-BE49-F238E27FC236}">
                      <a16:creationId xmlns:a16="http://schemas.microsoft.com/office/drawing/2014/main" id="{DF4F15AC-E394-58DC-26E0-07C0F3680C51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3605094" y="5553727"/>
                  <a:ext cx="8340" cy="7149"/>
                </a:xfrm>
                <a:custGeom>
                  <a:avLst/>
                  <a:gdLst>
                    <a:gd name="T0" fmla="*/ 5 w 7"/>
                    <a:gd name="T1" fmla="*/ 6 h 6"/>
                    <a:gd name="T2" fmla="*/ 5 w 7"/>
                    <a:gd name="T3" fmla="*/ 6 h 6"/>
                    <a:gd name="T4" fmla="*/ 7 w 7"/>
                    <a:gd name="T5" fmla="*/ 6 h 6"/>
                    <a:gd name="T6" fmla="*/ 7 w 7"/>
                    <a:gd name="T7" fmla="*/ 6 h 6"/>
                    <a:gd name="T8" fmla="*/ 7 w 7"/>
                    <a:gd name="T9" fmla="*/ 6 h 6"/>
                    <a:gd name="T10" fmla="*/ 7 w 7"/>
                    <a:gd name="T11" fmla="*/ 1 h 6"/>
                    <a:gd name="T12" fmla="*/ 7 w 7"/>
                    <a:gd name="T13" fmla="*/ 1 h 6"/>
                    <a:gd name="T14" fmla="*/ 7 w 7"/>
                    <a:gd name="T15" fmla="*/ 0 h 6"/>
                    <a:gd name="T16" fmla="*/ 7 w 7"/>
                    <a:gd name="T17" fmla="*/ 0 h 6"/>
                    <a:gd name="T18" fmla="*/ 6 w 7"/>
                    <a:gd name="T19" fmla="*/ 1 h 6"/>
                    <a:gd name="T20" fmla="*/ 6 w 7"/>
                    <a:gd name="T21" fmla="*/ 1 h 6"/>
                    <a:gd name="T22" fmla="*/ 5 w 7"/>
                    <a:gd name="T23" fmla="*/ 2 h 6"/>
                    <a:gd name="T24" fmla="*/ 4 w 7"/>
                    <a:gd name="T25" fmla="*/ 3 h 6"/>
                    <a:gd name="T26" fmla="*/ 3 w 7"/>
                    <a:gd name="T27" fmla="*/ 3 h 6"/>
                    <a:gd name="T28" fmla="*/ 2 w 7"/>
                    <a:gd name="T29" fmla="*/ 4 h 6"/>
                    <a:gd name="T30" fmla="*/ 1 w 7"/>
                    <a:gd name="T31" fmla="*/ 4 h 6"/>
                    <a:gd name="T32" fmla="*/ 0 w 7"/>
                    <a:gd name="T33" fmla="*/ 5 h 6"/>
                    <a:gd name="T34" fmla="*/ 0 w 7"/>
                    <a:gd name="T35" fmla="*/ 6 h 6"/>
                    <a:gd name="T36" fmla="*/ 0 w 7"/>
                    <a:gd name="T37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7" h="6">
                      <a:moveTo>
                        <a:pt x="5" y="6"/>
                      </a:moveTo>
                      <a:lnTo>
                        <a:pt x="5" y="6"/>
                      </a:lnTo>
                      <a:lnTo>
                        <a:pt x="7" y="6"/>
                      </a:lnTo>
                      <a:lnTo>
                        <a:pt x="7" y="6"/>
                      </a:lnTo>
                      <a:lnTo>
                        <a:pt x="7" y="6"/>
                      </a:lnTo>
                      <a:lnTo>
                        <a:pt x="7" y="1"/>
                      </a:lnTo>
                      <a:lnTo>
                        <a:pt x="7" y="1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6" y="1"/>
                      </a:lnTo>
                      <a:lnTo>
                        <a:pt x="6" y="1"/>
                      </a:lnTo>
                      <a:lnTo>
                        <a:pt x="5" y="2"/>
                      </a:lnTo>
                      <a:lnTo>
                        <a:pt x="4" y="3"/>
                      </a:lnTo>
                      <a:lnTo>
                        <a:pt x="3" y="3"/>
                      </a:lnTo>
                      <a:lnTo>
                        <a:pt x="2" y="4"/>
                      </a:lnTo>
                      <a:lnTo>
                        <a:pt x="1" y="4"/>
                      </a:lnTo>
                      <a:lnTo>
                        <a:pt x="0" y="5"/>
                      </a:lnTo>
                      <a:lnTo>
                        <a:pt x="0" y="6"/>
                      </a:lnTo>
                      <a:lnTo>
                        <a:pt x="0" y="6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635" name="Freeform 1276">
                  <a:extLst>
                    <a:ext uri="{FF2B5EF4-FFF2-40B4-BE49-F238E27FC236}">
                      <a16:creationId xmlns:a16="http://schemas.microsoft.com/office/drawing/2014/main" id="{FE25CB28-1F19-C430-FC1B-DC5AA2B6404B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3605094" y="5582320"/>
                  <a:ext cx="4765" cy="5956"/>
                </a:xfrm>
                <a:custGeom>
                  <a:avLst/>
                  <a:gdLst>
                    <a:gd name="T0" fmla="*/ 1 w 4"/>
                    <a:gd name="T1" fmla="*/ 4 h 5"/>
                    <a:gd name="T2" fmla="*/ 1 w 4"/>
                    <a:gd name="T3" fmla="*/ 5 h 5"/>
                    <a:gd name="T4" fmla="*/ 2 w 4"/>
                    <a:gd name="T5" fmla="*/ 5 h 5"/>
                    <a:gd name="T6" fmla="*/ 2 w 4"/>
                    <a:gd name="T7" fmla="*/ 4 h 5"/>
                    <a:gd name="T8" fmla="*/ 3 w 4"/>
                    <a:gd name="T9" fmla="*/ 4 h 5"/>
                    <a:gd name="T10" fmla="*/ 4 w 4"/>
                    <a:gd name="T11" fmla="*/ 4 h 5"/>
                    <a:gd name="T12" fmla="*/ 4 w 4"/>
                    <a:gd name="T13" fmla="*/ 3 h 5"/>
                    <a:gd name="T14" fmla="*/ 3 w 4"/>
                    <a:gd name="T15" fmla="*/ 2 h 5"/>
                    <a:gd name="T16" fmla="*/ 3 w 4"/>
                    <a:gd name="T17" fmla="*/ 2 h 5"/>
                    <a:gd name="T18" fmla="*/ 3 w 4"/>
                    <a:gd name="T19" fmla="*/ 2 h 5"/>
                    <a:gd name="T20" fmla="*/ 2 w 4"/>
                    <a:gd name="T21" fmla="*/ 1 h 5"/>
                    <a:gd name="T22" fmla="*/ 2 w 4"/>
                    <a:gd name="T23" fmla="*/ 1 h 5"/>
                    <a:gd name="T24" fmla="*/ 1 w 4"/>
                    <a:gd name="T25" fmla="*/ 0 h 5"/>
                    <a:gd name="T26" fmla="*/ 1 w 4"/>
                    <a:gd name="T27" fmla="*/ 0 h 5"/>
                    <a:gd name="T28" fmla="*/ 0 w 4"/>
                    <a:gd name="T29" fmla="*/ 0 h 5"/>
                    <a:gd name="T30" fmla="*/ 0 w 4"/>
                    <a:gd name="T31" fmla="*/ 0 h 5"/>
                    <a:gd name="T32" fmla="*/ 0 w 4"/>
                    <a:gd name="T33" fmla="*/ 0 h 5"/>
                    <a:gd name="T34" fmla="*/ 1 w 4"/>
                    <a:gd name="T35" fmla="*/ 4 h 5"/>
                    <a:gd name="T36" fmla="*/ 1 w 4"/>
                    <a:gd name="T37" fmla="*/ 4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4" h="5">
                      <a:moveTo>
                        <a:pt x="1" y="4"/>
                      </a:moveTo>
                      <a:lnTo>
                        <a:pt x="1" y="5"/>
                      </a:lnTo>
                      <a:lnTo>
                        <a:pt x="2" y="5"/>
                      </a:lnTo>
                      <a:lnTo>
                        <a:pt x="2" y="4"/>
                      </a:lnTo>
                      <a:lnTo>
                        <a:pt x="3" y="4"/>
                      </a:lnTo>
                      <a:lnTo>
                        <a:pt x="4" y="4"/>
                      </a:lnTo>
                      <a:lnTo>
                        <a:pt x="4" y="3"/>
                      </a:lnTo>
                      <a:lnTo>
                        <a:pt x="3" y="2"/>
                      </a:lnTo>
                      <a:lnTo>
                        <a:pt x="3" y="2"/>
                      </a:lnTo>
                      <a:lnTo>
                        <a:pt x="3" y="2"/>
                      </a:lnTo>
                      <a:lnTo>
                        <a:pt x="2" y="1"/>
                      </a:lnTo>
                      <a:lnTo>
                        <a:pt x="2" y="1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1" y="4"/>
                      </a:lnTo>
                      <a:lnTo>
                        <a:pt x="1" y="4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636" name="Freeform 1277">
                  <a:extLst>
                    <a:ext uri="{FF2B5EF4-FFF2-40B4-BE49-F238E27FC236}">
                      <a16:creationId xmlns:a16="http://schemas.microsoft.com/office/drawing/2014/main" id="{835957F9-54BE-B1F4-87E6-AB983C1B252D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3615816" y="5492965"/>
                  <a:ext cx="3574" cy="4765"/>
                </a:xfrm>
                <a:custGeom>
                  <a:avLst/>
                  <a:gdLst>
                    <a:gd name="T0" fmla="*/ 0 w 3"/>
                    <a:gd name="T1" fmla="*/ 4 h 4"/>
                    <a:gd name="T2" fmla="*/ 0 w 3"/>
                    <a:gd name="T3" fmla="*/ 4 h 4"/>
                    <a:gd name="T4" fmla="*/ 0 w 3"/>
                    <a:gd name="T5" fmla="*/ 4 h 4"/>
                    <a:gd name="T6" fmla="*/ 1 w 3"/>
                    <a:gd name="T7" fmla="*/ 4 h 4"/>
                    <a:gd name="T8" fmla="*/ 2 w 3"/>
                    <a:gd name="T9" fmla="*/ 4 h 4"/>
                    <a:gd name="T10" fmla="*/ 2 w 3"/>
                    <a:gd name="T11" fmla="*/ 4 h 4"/>
                    <a:gd name="T12" fmla="*/ 2 w 3"/>
                    <a:gd name="T13" fmla="*/ 4 h 4"/>
                    <a:gd name="T14" fmla="*/ 2 w 3"/>
                    <a:gd name="T15" fmla="*/ 2 h 4"/>
                    <a:gd name="T16" fmla="*/ 3 w 3"/>
                    <a:gd name="T17" fmla="*/ 0 h 4"/>
                    <a:gd name="T18" fmla="*/ 2 w 3"/>
                    <a:gd name="T19" fmla="*/ 0 h 4"/>
                    <a:gd name="T20" fmla="*/ 2 w 3"/>
                    <a:gd name="T21" fmla="*/ 0 h 4"/>
                    <a:gd name="T22" fmla="*/ 2 w 3"/>
                    <a:gd name="T23" fmla="*/ 0 h 4"/>
                    <a:gd name="T24" fmla="*/ 1 w 3"/>
                    <a:gd name="T25" fmla="*/ 0 h 4"/>
                    <a:gd name="T26" fmla="*/ 1 w 3"/>
                    <a:gd name="T27" fmla="*/ 1 h 4"/>
                    <a:gd name="T28" fmla="*/ 1 w 3"/>
                    <a:gd name="T29" fmla="*/ 1 h 4"/>
                    <a:gd name="T30" fmla="*/ 1 w 3"/>
                    <a:gd name="T31" fmla="*/ 1 h 4"/>
                    <a:gd name="T32" fmla="*/ 0 w 3"/>
                    <a:gd name="T33" fmla="*/ 1 h 4"/>
                    <a:gd name="T34" fmla="*/ 0 w 3"/>
                    <a:gd name="T35" fmla="*/ 2 h 4"/>
                    <a:gd name="T36" fmla="*/ 0 w 3"/>
                    <a:gd name="T37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3" h="4">
                      <a:moveTo>
                        <a:pt x="0" y="4"/>
                      </a:move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1" y="4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2" y="2"/>
                      </a:lnTo>
                      <a:lnTo>
                        <a:pt x="3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1" y="0"/>
                      </a:ln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0" y="1"/>
                      </a:lnTo>
                      <a:lnTo>
                        <a:pt x="0" y="2"/>
                      </a:lnTo>
                      <a:lnTo>
                        <a:pt x="0" y="4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637" name="Freeform 1278">
                  <a:extLst>
                    <a:ext uri="{FF2B5EF4-FFF2-40B4-BE49-F238E27FC236}">
                      <a16:creationId xmlns:a16="http://schemas.microsoft.com/office/drawing/2014/main" id="{84BBAF86-29B8-B2DF-1762-6FDF5A966C02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3612242" y="5494157"/>
                  <a:ext cx="2383" cy="2383"/>
                </a:xfrm>
                <a:custGeom>
                  <a:avLst/>
                  <a:gdLst>
                    <a:gd name="T0" fmla="*/ 4 w 4"/>
                    <a:gd name="T1" fmla="*/ 4 h 4"/>
                    <a:gd name="T2" fmla="*/ 4 w 4"/>
                    <a:gd name="T3" fmla="*/ 4 h 4"/>
                    <a:gd name="T4" fmla="*/ 4 w 4"/>
                    <a:gd name="T5" fmla="*/ 3 h 4"/>
                    <a:gd name="T6" fmla="*/ 4 w 4"/>
                    <a:gd name="T7" fmla="*/ 2 h 4"/>
                    <a:gd name="T8" fmla="*/ 4 w 4"/>
                    <a:gd name="T9" fmla="*/ 2 h 4"/>
                    <a:gd name="T10" fmla="*/ 3 w 4"/>
                    <a:gd name="T11" fmla="*/ 0 h 4"/>
                    <a:gd name="T12" fmla="*/ 3 w 4"/>
                    <a:gd name="T13" fmla="*/ 0 h 4"/>
                    <a:gd name="T14" fmla="*/ 3 w 4"/>
                    <a:gd name="T15" fmla="*/ 0 h 4"/>
                    <a:gd name="T16" fmla="*/ 2 w 4"/>
                    <a:gd name="T17" fmla="*/ 0 h 4"/>
                    <a:gd name="T18" fmla="*/ 3 w 4"/>
                    <a:gd name="T19" fmla="*/ 3 h 4"/>
                    <a:gd name="T20" fmla="*/ 4 w 4"/>
                    <a:gd name="T21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4" h="4">
                      <a:moveTo>
                        <a:pt x="4" y="4"/>
                      </a:move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0" y="2"/>
                        <a:pt x="2" y="2"/>
                        <a:pt x="3" y="3"/>
                      </a:cubicBezTo>
                      <a:cubicBezTo>
                        <a:pt x="4" y="4"/>
                        <a:pt x="4" y="4"/>
                        <a:pt x="4" y="4"/>
                      </a:cubicBez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638" name="Freeform 1279">
                  <a:extLst>
                    <a:ext uri="{FF2B5EF4-FFF2-40B4-BE49-F238E27FC236}">
                      <a16:creationId xmlns:a16="http://schemas.microsoft.com/office/drawing/2014/main" id="{C90BA750-B046-CE73-6870-584CB072393D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3618199" y="5488200"/>
                  <a:ext cx="2383" cy="4765"/>
                </a:xfrm>
                <a:custGeom>
                  <a:avLst/>
                  <a:gdLst>
                    <a:gd name="T0" fmla="*/ 1 w 2"/>
                    <a:gd name="T1" fmla="*/ 4 h 4"/>
                    <a:gd name="T2" fmla="*/ 2 w 2"/>
                    <a:gd name="T3" fmla="*/ 4 h 4"/>
                    <a:gd name="T4" fmla="*/ 2 w 2"/>
                    <a:gd name="T5" fmla="*/ 4 h 4"/>
                    <a:gd name="T6" fmla="*/ 2 w 2"/>
                    <a:gd name="T7" fmla="*/ 1 h 4"/>
                    <a:gd name="T8" fmla="*/ 2 w 2"/>
                    <a:gd name="T9" fmla="*/ 0 h 4"/>
                    <a:gd name="T10" fmla="*/ 2 w 2"/>
                    <a:gd name="T11" fmla="*/ 0 h 4"/>
                    <a:gd name="T12" fmla="*/ 2 w 2"/>
                    <a:gd name="T13" fmla="*/ 1 h 4"/>
                    <a:gd name="T14" fmla="*/ 1 w 2"/>
                    <a:gd name="T15" fmla="*/ 1 h 4"/>
                    <a:gd name="T16" fmla="*/ 1 w 2"/>
                    <a:gd name="T17" fmla="*/ 1 h 4"/>
                    <a:gd name="T18" fmla="*/ 1 w 2"/>
                    <a:gd name="T19" fmla="*/ 1 h 4"/>
                    <a:gd name="T20" fmla="*/ 0 w 2"/>
                    <a:gd name="T21" fmla="*/ 2 h 4"/>
                    <a:gd name="T22" fmla="*/ 0 w 2"/>
                    <a:gd name="T23" fmla="*/ 3 h 4"/>
                    <a:gd name="T24" fmla="*/ 1 w 2"/>
                    <a:gd name="T25" fmla="*/ 4 h 4"/>
                    <a:gd name="T26" fmla="*/ 1 w 2"/>
                    <a:gd name="T27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2" h="4">
                      <a:moveTo>
                        <a:pt x="1" y="4"/>
                      </a:move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2" y="1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1"/>
                      </a:ln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0" y="2"/>
                      </a:lnTo>
                      <a:lnTo>
                        <a:pt x="0" y="3"/>
                      </a:lnTo>
                      <a:lnTo>
                        <a:pt x="1" y="4"/>
                      </a:lnTo>
                      <a:lnTo>
                        <a:pt x="1" y="4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639" name="Freeform 1280">
                  <a:extLst>
                    <a:ext uri="{FF2B5EF4-FFF2-40B4-BE49-F238E27FC236}">
                      <a16:creationId xmlns:a16="http://schemas.microsoft.com/office/drawing/2014/main" id="{579F22E1-CE4A-63EF-0F1B-83C8F23AB3ED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3626539" y="5488200"/>
                  <a:ext cx="5956" cy="4765"/>
                </a:xfrm>
                <a:custGeom>
                  <a:avLst/>
                  <a:gdLst>
                    <a:gd name="T0" fmla="*/ 0 w 5"/>
                    <a:gd name="T1" fmla="*/ 3 h 4"/>
                    <a:gd name="T2" fmla="*/ 1 w 5"/>
                    <a:gd name="T3" fmla="*/ 3 h 4"/>
                    <a:gd name="T4" fmla="*/ 1 w 5"/>
                    <a:gd name="T5" fmla="*/ 2 h 4"/>
                    <a:gd name="T6" fmla="*/ 2 w 5"/>
                    <a:gd name="T7" fmla="*/ 2 h 4"/>
                    <a:gd name="T8" fmla="*/ 3 w 5"/>
                    <a:gd name="T9" fmla="*/ 3 h 4"/>
                    <a:gd name="T10" fmla="*/ 3 w 5"/>
                    <a:gd name="T11" fmla="*/ 3 h 4"/>
                    <a:gd name="T12" fmla="*/ 3 w 5"/>
                    <a:gd name="T13" fmla="*/ 3 h 4"/>
                    <a:gd name="T14" fmla="*/ 3 w 5"/>
                    <a:gd name="T15" fmla="*/ 4 h 4"/>
                    <a:gd name="T16" fmla="*/ 4 w 5"/>
                    <a:gd name="T17" fmla="*/ 4 h 4"/>
                    <a:gd name="T18" fmla="*/ 4 w 5"/>
                    <a:gd name="T19" fmla="*/ 4 h 4"/>
                    <a:gd name="T20" fmla="*/ 5 w 5"/>
                    <a:gd name="T21" fmla="*/ 2 h 4"/>
                    <a:gd name="T22" fmla="*/ 5 w 5"/>
                    <a:gd name="T23" fmla="*/ 2 h 4"/>
                    <a:gd name="T24" fmla="*/ 5 w 5"/>
                    <a:gd name="T25" fmla="*/ 1 h 4"/>
                    <a:gd name="T26" fmla="*/ 5 w 5"/>
                    <a:gd name="T27" fmla="*/ 1 h 4"/>
                    <a:gd name="T28" fmla="*/ 5 w 5"/>
                    <a:gd name="T29" fmla="*/ 1 h 4"/>
                    <a:gd name="T30" fmla="*/ 1 w 5"/>
                    <a:gd name="T31" fmla="*/ 0 h 4"/>
                    <a:gd name="T32" fmla="*/ 1 w 5"/>
                    <a:gd name="T33" fmla="*/ 0 h 4"/>
                    <a:gd name="T34" fmla="*/ 1 w 5"/>
                    <a:gd name="T35" fmla="*/ 1 h 4"/>
                    <a:gd name="T36" fmla="*/ 1 w 5"/>
                    <a:gd name="T37" fmla="*/ 1 h 4"/>
                    <a:gd name="T38" fmla="*/ 0 w 5"/>
                    <a:gd name="T39" fmla="*/ 2 h 4"/>
                    <a:gd name="T40" fmla="*/ 0 w 5"/>
                    <a:gd name="T41" fmla="*/ 2 h 4"/>
                    <a:gd name="T42" fmla="*/ 0 w 5"/>
                    <a:gd name="T43" fmla="*/ 3 h 4"/>
                    <a:gd name="T44" fmla="*/ 0 w 5"/>
                    <a:gd name="T45" fmla="*/ 4 h 4"/>
                    <a:gd name="T46" fmla="*/ 0 w 5"/>
                    <a:gd name="T47" fmla="*/ 3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5" h="4">
                      <a:moveTo>
                        <a:pt x="0" y="3"/>
                      </a:moveTo>
                      <a:lnTo>
                        <a:pt x="1" y="3"/>
                      </a:lnTo>
                      <a:lnTo>
                        <a:pt x="1" y="2"/>
                      </a:lnTo>
                      <a:lnTo>
                        <a:pt x="2" y="2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5" y="2"/>
                      </a:lnTo>
                      <a:lnTo>
                        <a:pt x="5" y="2"/>
                      </a:lnTo>
                      <a:lnTo>
                        <a:pt x="5" y="1"/>
                      </a:lnTo>
                      <a:lnTo>
                        <a:pt x="5" y="1"/>
                      </a:lnTo>
                      <a:lnTo>
                        <a:pt x="5" y="1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3"/>
                      </a:lnTo>
                      <a:lnTo>
                        <a:pt x="0" y="4"/>
                      </a:lnTo>
                      <a:lnTo>
                        <a:pt x="0" y="3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640" name="Freeform 1281">
                  <a:extLst>
                    <a:ext uri="{FF2B5EF4-FFF2-40B4-BE49-F238E27FC236}">
                      <a16:creationId xmlns:a16="http://schemas.microsoft.com/office/drawing/2014/main" id="{80D2D64E-2AD7-CC46-E6C0-F97EBB316D33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3619391" y="5484626"/>
                  <a:ext cx="3574" cy="3574"/>
                </a:xfrm>
                <a:custGeom>
                  <a:avLst/>
                  <a:gdLst>
                    <a:gd name="T0" fmla="*/ 2 w 3"/>
                    <a:gd name="T1" fmla="*/ 3 h 3"/>
                    <a:gd name="T2" fmla="*/ 2 w 3"/>
                    <a:gd name="T3" fmla="*/ 3 h 3"/>
                    <a:gd name="T4" fmla="*/ 3 w 3"/>
                    <a:gd name="T5" fmla="*/ 3 h 3"/>
                    <a:gd name="T6" fmla="*/ 3 w 3"/>
                    <a:gd name="T7" fmla="*/ 3 h 3"/>
                    <a:gd name="T8" fmla="*/ 3 w 3"/>
                    <a:gd name="T9" fmla="*/ 3 h 3"/>
                    <a:gd name="T10" fmla="*/ 3 w 3"/>
                    <a:gd name="T11" fmla="*/ 3 h 3"/>
                    <a:gd name="T12" fmla="*/ 3 w 3"/>
                    <a:gd name="T13" fmla="*/ 1 h 3"/>
                    <a:gd name="T14" fmla="*/ 3 w 3"/>
                    <a:gd name="T15" fmla="*/ 1 h 3"/>
                    <a:gd name="T16" fmla="*/ 2 w 3"/>
                    <a:gd name="T17" fmla="*/ 1 h 3"/>
                    <a:gd name="T18" fmla="*/ 2 w 3"/>
                    <a:gd name="T19" fmla="*/ 0 h 3"/>
                    <a:gd name="T20" fmla="*/ 2 w 3"/>
                    <a:gd name="T21" fmla="*/ 0 h 3"/>
                    <a:gd name="T22" fmla="*/ 1 w 3"/>
                    <a:gd name="T23" fmla="*/ 0 h 3"/>
                    <a:gd name="T24" fmla="*/ 0 w 3"/>
                    <a:gd name="T25" fmla="*/ 0 h 3"/>
                    <a:gd name="T26" fmla="*/ 0 w 3"/>
                    <a:gd name="T27" fmla="*/ 0 h 3"/>
                    <a:gd name="T28" fmla="*/ 0 w 3"/>
                    <a:gd name="T29" fmla="*/ 1 h 3"/>
                    <a:gd name="T30" fmla="*/ 0 w 3"/>
                    <a:gd name="T31" fmla="*/ 1 h 3"/>
                    <a:gd name="T32" fmla="*/ 0 w 3"/>
                    <a:gd name="T33" fmla="*/ 1 h 3"/>
                    <a:gd name="T34" fmla="*/ 0 w 3"/>
                    <a:gd name="T35" fmla="*/ 1 h 3"/>
                    <a:gd name="T36" fmla="*/ 0 w 3"/>
                    <a:gd name="T37" fmla="*/ 1 h 3"/>
                    <a:gd name="T38" fmla="*/ 1 w 3"/>
                    <a:gd name="T39" fmla="*/ 1 h 3"/>
                    <a:gd name="T40" fmla="*/ 1 w 3"/>
                    <a:gd name="T41" fmla="*/ 2 h 3"/>
                    <a:gd name="T42" fmla="*/ 2 w 3"/>
                    <a:gd name="T43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3" h="3">
                      <a:moveTo>
                        <a:pt x="2" y="3"/>
                      </a:moveTo>
                      <a:lnTo>
                        <a:pt x="2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1"/>
                      </a:lnTo>
                      <a:lnTo>
                        <a:pt x="3" y="1"/>
                      </a:lnTo>
                      <a:lnTo>
                        <a:pt x="2" y="1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1" y="1"/>
                      </a:lnTo>
                      <a:lnTo>
                        <a:pt x="1" y="2"/>
                      </a:lnTo>
                      <a:lnTo>
                        <a:pt x="2" y="3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641" name="Freeform 1282">
                  <a:extLst>
                    <a:ext uri="{FF2B5EF4-FFF2-40B4-BE49-F238E27FC236}">
                      <a16:creationId xmlns:a16="http://schemas.microsoft.com/office/drawing/2014/main" id="{1B2292BF-AE35-2F2E-B38E-544656CCBB0B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3620583" y="5482243"/>
                  <a:ext cx="2383" cy="3574"/>
                </a:xfrm>
                <a:custGeom>
                  <a:avLst/>
                  <a:gdLst>
                    <a:gd name="T0" fmla="*/ 3 w 4"/>
                    <a:gd name="T1" fmla="*/ 6 h 6"/>
                    <a:gd name="T2" fmla="*/ 4 w 4"/>
                    <a:gd name="T3" fmla="*/ 6 h 6"/>
                    <a:gd name="T4" fmla="*/ 4 w 4"/>
                    <a:gd name="T5" fmla="*/ 5 h 6"/>
                    <a:gd name="T6" fmla="*/ 3 w 4"/>
                    <a:gd name="T7" fmla="*/ 0 h 6"/>
                    <a:gd name="T8" fmla="*/ 2 w 4"/>
                    <a:gd name="T9" fmla="*/ 0 h 6"/>
                    <a:gd name="T10" fmla="*/ 2 w 4"/>
                    <a:gd name="T11" fmla="*/ 0 h 6"/>
                    <a:gd name="T12" fmla="*/ 2 w 4"/>
                    <a:gd name="T13" fmla="*/ 0 h 6"/>
                    <a:gd name="T14" fmla="*/ 1 w 4"/>
                    <a:gd name="T15" fmla="*/ 0 h 6"/>
                    <a:gd name="T16" fmla="*/ 1 w 4"/>
                    <a:gd name="T17" fmla="*/ 1 h 6"/>
                    <a:gd name="T18" fmla="*/ 3 w 4"/>
                    <a:gd name="T19" fmla="*/ 5 h 6"/>
                    <a:gd name="T20" fmla="*/ 3 w 4"/>
                    <a:gd name="T21" fmla="*/ 6 h 6"/>
                    <a:gd name="T22" fmla="*/ 3 w 4"/>
                    <a:gd name="T23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4" h="6">
                      <a:moveTo>
                        <a:pt x="3" y="6"/>
                      </a:moveTo>
                      <a:cubicBezTo>
                        <a:pt x="4" y="6"/>
                        <a:pt x="4" y="6"/>
                        <a:pt x="4" y="6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4" y="3"/>
                        <a:pt x="4" y="1"/>
                        <a:pt x="3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4"/>
                        <a:pt x="0" y="3"/>
                        <a:pt x="3" y="5"/>
                      </a:cubicBezTo>
                      <a:cubicBezTo>
                        <a:pt x="3" y="6"/>
                        <a:pt x="3" y="6"/>
                        <a:pt x="3" y="6"/>
                      </a:cubicBezTo>
                      <a:cubicBezTo>
                        <a:pt x="3" y="6"/>
                        <a:pt x="3" y="6"/>
                        <a:pt x="3" y="6"/>
                      </a:cubicBez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642" name="Freeform 1283">
                  <a:extLst>
                    <a:ext uri="{FF2B5EF4-FFF2-40B4-BE49-F238E27FC236}">
                      <a16:creationId xmlns:a16="http://schemas.microsoft.com/office/drawing/2014/main" id="{7ECC8BCB-8D88-D210-69BC-F910638E645D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3624156" y="5483434"/>
                  <a:ext cx="1191" cy="2383"/>
                </a:xfrm>
                <a:custGeom>
                  <a:avLst/>
                  <a:gdLst>
                    <a:gd name="T0" fmla="*/ 0 w 2"/>
                    <a:gd name="T1" fmla="*/ 5 h 5"/>
                    <a:gd name="T2" fmla="*/ 1 w 2"/>
                    <a:gd name="T3" fmla="*/ 5 h 5"/>
                    <a:gd name="T4" fmla="*/ 1 w 2"/>
                    <a:gd name="T5" fmla="*/ 5 h 5"/>
                    <a:gd name="T6" fmla="*/ 2 w 2"/>
                    <a:gd name="T7" fmla="*/ 4 h 5"/>
                    <a:gd name="T8" fmla="*/ 2 w 2"/>
                    <a:gd name="T9" fmla="*/ 1 h 5"/>
                    <a:gd name="T10" fmla="*/ 1 w 2"/>
                    <a:gd name="T11" fmla="*/ 0 h 5"/>
                    <a:gd name="T12" fmla="*/ 1 w 2"/>
                    <a:gd name="T13" fmla="*/ 0 h 5"/>
                    <a:gd name="T14" fmla="*/ 0 w 2"/>
                    <a:gd name="T15" fmla="*/ 3 h 5"/>
                    <a:gd name="T16" fmla="*/ 0 w 2"/>
                    <a:gd name="T17" fmla="*/ 5 h 5"/>
                    <a:gd name="T18" fmla="*/ 0 w 2"/>
                    <a:gd name="T19" fmla="*/ 5 h 5"/>
                    <a:gd name="T20" fmla="*/ 0 w 2"/>
                    <a:gd name="T21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2" h="5">
                      <a:moveTo>
                        <a:pt x="0" y="5"/>
                      </a:move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"/>
                        <a:pt x="0" y="2"/>
                        <a:pt x="0" y="3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0" y="5"/>
                        <a:pt x="0" y="5"/>
                        <a:pt x="0" y="5"/>
                      </a:cubicBez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643" name="Freeform 1284">
                  <a:extLst>
                    <a:ext uri="{FF2B5EF4-FFF2-40B4-BE49-F238E27FC236}">
                      <a16:creationId xmlns:a16="http://schemas.microsoft.com/office/drawing/2014/main" id="{D7FACB5D-C88B-AC22-4F9A-8D3ED7D2C51E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3607477" y="5471521"/>
                  <a:ext cx="2383" cy="3574"/>
                </a:xfrm>
                <a:custGeom>
                  <a:avLst/>
                  <a:gdLst>
                    <a:gd name="T0" fmla="*/ 0 w 2"/>
                    <a:gd name="T1" fmla="*/ 3 h 3"/>
                    <a:gd name="T2" fmla="*/ 0 w 2"/>
                    <a:gd name="T3" fmla="*/ 3 h 3"/>
                    <a:gd name="T4" fmla="*/ 1 w 2"/>
                    <a:gd name="T5" fmla="*/ 3 h 3"/>
                    <a:gd name="T6" fmla="*/ 1 w 2"/>
                    <a:gd name="T7" fmla="*/ 3 h 3"/>
                    <a:gd name="T8" fmla="*/ 1 w 2"/>
                    <a:gd name="T9" fmla="*/ 3 h 3"/>
                    <a:gd name="T10" fmla="*/ 2 w 2"/>
                    <a:gd name="T11" fmla="*/ 3 h 3"/>
                    <a:gd name="T12" fmla="*/ 2 w 2"/>
                    <a:gd name="T13" fmla="*/ 1 h 3"/>
                    <a:gd name="T14" fmla="*/ 1 w 2"/>
                    <a:gd name="T15" fmla="*/ 0 h 3"/>
                    <a:gd name="T16" fmla="*/ 1 w 2"/>
                    <a:gd name="T17" fmla="*/ 0 h 3"/>
                    <a:gd name="T18" fmla="*/ 0 w 2"/>
                    <a:gd name="T19" fmla="*/ 0 h 3"/>
                    <a:gd name="T20" fmla="*/ 0 w 2"/>
                    <a:gd name="T21" fmla="*/ 0 h 3"/>
                    <a:gd name="T22" fmla="*/ 0 w 2"/>
                    <a:gd name="T23" fmla="*/ 1 h 3"/>
                    <a:gd name="T24" fmla="*/ 0 w 2"/>
                    <a:gd name="T25" fmla="*/ 1 h 3"/>
                    <a:gd name="T26" fmla="*/ 0 w 2"/>
                    <a:gd name="T27" fmla="*/ 2 h 3"/>
                    <a:gd name="T28" fmla="*/ 1 w 2"/>
                    <a:gd name="T29" fmla="*/ 3 h 3"/>
                    <a:gd name="T30" fmla="*/ 0 w 2"/>
                    <a:gd name="T31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2" h="3">
                      <a:moveTo>
                        <a:pt x="0" y="3"/>
                      </a:moveTo>
                      <a:lnTo>
                        <a:pt x="0" y="3"/>
                      </a:lnTo>
                      <a:lnTo>
                        <a:pt x="1" y="3"/>
                      </a:lnTo>
                      <a:lnTo>
                        <a:pt x="1" y="3"/>
                      </a:lnTo>
                      <a:lnTo>
                        <a:pt x="1" y="3"/>
                      </a:lnTo>
                      <a:lnTo>
                        <a:pt x="2" y="3"/>
                      </a:lnTo>
                      <a:lnTo>
                        <a:pt x="2" y="1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2"/>
                      </a:lnTo>
                      <a:lnTo>
                        <a:pt x="1" y="3"/>
                      </a:lnTo>
                      <a:lnTo>
                        <a:pt x="0" y="3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644" name="Freeform 1285">
                  <a:extLst>
                    <a:ext uri="{FF2B5EF4-FFF2-40B4-BE49-F238E27FC236}">
                      <a16:creationId xmlns:a16="http://schemas.microsoft.com/office/drawing/2014/main" id="{E72FF283-CBAC-5D3E-93C6-21A44F95A637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3619391" y="5469137"/>
                  <a:ext cx="3574" cy="4765"/>
                </a:xfrm>
                <a:custGeom>
                  <a:avLst/>
                  <a:gdLst>
                    <a:gd name="T0" fmla="*/ 1 w 3"/>
                    <a:gd name="T1" fmla="*/ 3 h 4"/>
                    <a:gd name="T2" fmla="*/ 1 w 3"/>
                    <a:gd name="T3" fmla="*/ 3 h 4"/>
                    <a:gd name="T4" fmla="*/ 2 w 3"/>
                    <a:gd name="T5" fmla="*/ 4 h 4"/>
                    <a:gd name="T6" fmla="*/ 2 w 3"/>
                    <a:gd name="T7" fmla="*/ 4 h 4"/>
                    <a:gd name="T8" fmla="*/ 3 w 3"/>
                    <a:gd name="T9" fmla="*/ 4 h 4"/>
                    <a:gd name="T10" fmla="*/ 3 w 3"/>
                    <a:gd name="T11" fmla="*/ 3 h 4"/>
                    <a:gd name="T12" fmla="*/ 1 w 3"/>
                    <a:gd name="T13" fmla="*/ 1 h 4"/>
                    <a:gd name="T14" fmla="*/ 1 w 3"/>
                    <a:gd name="T15" fmla="*/ 0 h 4"/>
                    <a:gd name="T16" fmla="*/ 1 w 3"/>
                    <a:gd name="T17" fmla="*/ 0 h 4"/>
                    <a:gd name="T18" fmla="*/ 0 w 3"/>
                    <a:gd name="T19" fmla="*/ 1 h 4"/>
                    <a:gd name="T20" fmla="*/ 0 w 3"/>
                    <a:gd name="T21" fmla="*/ 1 h 4"/>
                    <a:gd name="T22" fmla="*/ 0 w 3"/>
                    <a:gd name="T23" fmla="*/ 1 h 4"/>
                    <a:gd name="T24" fmla="*/ 0 w 3"/>
                    <a:gd name="T25" fmla="*/ 1 h 4"/>
                    <a:gd name="T26" fmla="*/ 0 w 3"/>
                    <a:gd name="T27" fmla="*/ 1 h 4"/>
                    <a:gd name="T28" fmla="*/ 1 w 3"/>
                    <a:gd name="T29" fmla="*/ 3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3" h="4">
                      <a:moveTo>
                        <a:pt x="1" y="3"/>
                      </a:moveTo>
                      <a:lnTo>
                        <a:pt x="1" y="3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3" y="4"/>
                      </a:lnTo>
                      <a:lnTo>
                        <a:pt x="3" y="3"/>
                      </a:lnTo>
                      <a:lnTo>
                        <a:pt x="1" y="1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1" y="3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645" name="Freeform 1286">
                  <a:extLst>
                    <a:ext uri="{FF2B5EF4-FFF2-40B4-BE49-F238E27FC236}">
                      <a16:creationId xmlns:a16="http://schemas.microsoft.com/office/drawing/2014/main" id="{AFA7F3B0-6389-7160-A6A3-73E3CFE9E5FF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3617008" y="5467946"/>
                  <a:ext cx="3574" cy="1191"/>
                </a:xfrm>
                <a:custGeom>
                  <a:avLst/>
                  <a:gdLst>
                    <a:gd name="T0" fmla="*/ 1 w 3"/>
                    <a:gd name="T1" fmla="*/ 1 h 1"/>
                    <a:gd name="T2" fmla="*/ 2 w 3"/>
                    <a:gd name="T3" fmla="*/ 1 h 1"/>
                    <a:gd name="T4" fmla="*/ 3 w 3"/>
                    <a:gd name="T5" fmla="*/ 1 h 1"/>
                    <a:gd name="T6" fmla="*/ 3 w 3"/>
                    <a:gd name="T7" fmla="*/ 1 h 1"/>
                    <a:gd name="T8" fmla="*/ 3 w 3"/>
                    <a:gd name="T9" fmla="*/ 0 h 1"/>
                    <a:gd name="T10" fmla="*/ 3 w 3"/>
                    <a:gd name="T11" fmla="*/ 0 h 1"/>
                    <a:gd name="T12" fmla="*/ 3 w 3"/>
                    <a:gd name="T13" fmla="*/ 0 h 1"/>
                    <a:gd name="T14" fmla="*/ 1 w 3"/>
                    <a:gd name="T15" fmla="*/ 0 h 1"/>
                    <a:gd name="T16" fmla="*/ 0 w 3"/>
                    <a:gd name="T17" fmla="*/ 0 h 1"/>
                    <a:gd name="T18" fmla="*/ 0 w 3"/>
                    <a:gd name="T19" fmla="*/ 0 h 1"/>
                    <a:gd name="T20" fmla="*/ 0 w 3"/>
                    <a:gd name="T21" fmla="*/ 0 h 1"/>
                    <a:gd name="T22" fmla="*/ 0 w 3"/>
                    <a:gd name="T23" fmla="*/ 0 h 1"/>
                    <a:gd name="T24" fmla="*/ 0 w 3"/>
                    <a:gd name="T25" fmla="*/ 1 h 1"/>
                    <a:gd name="T26" fmla="*/ 0 w 3"/>
                    <a:gd name="T27" fmla="*/ 1 h 1"/>
                    <a:gd name="T28" fmla="*/ 1 w 3"/>
                    <a:gd name="T29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3" h="1">
                      <a:moveTo>
                        <a:pt x="1" y="1"/>
                      </a:moveTo>
                      <a:lnTo>
                        <a:pt x="2" y="1"/>
                      </a:lnTo>
                      <a:lnTo>
                        <a:pt x="3" y="1"/>
                      </a:lnTo>
                      <a:lnTo>
                        <a:pt x="3" y="1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1" y="1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646" name="Freeform 1287">
                  <a:extLst>
                    <a:ext uri="{FF2B5EF4-FFF2-40B4-BE49-F238E27FC236}">
                      <a16:creationId xmlns:a16="http://schemas.microsoft.com/office/drawing/2014/main" id="{4DD84A4D-E4EB-C60B-B27B-98C9996A16EF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3613434" y="5465564"/>
                  <a:ext cx="2383" cy="3574"/>
                </a:xfrm>
                <a:custGeom>
                  <a:avLst/>
                  <a:gdLst>
                    <a:gd name="T0" fmla="*/ 0 w 2"/>
                    <a:gd name="T1" fmla="*/ 3 h 3"/>
                    <a:gd name="T2" fmla="*/ 0 w 2"/>
                    <a:gd name="T3" fmla="*/ 3 h 3"/>
                    <a:gd name="T4" fmla="*/ 1 w 2"/>
                    <a:gd name="T5" fmla="*/ 3 h 3"/>
                    <a:gd name="T6" fmla="*/ 2 w 2"/>
                    <a:gd name="T7" fmla="*/ 3 h 3"/>
                    <a:gd name="T8" fmla="*/ 2 w 2"/>
                    <a:gd name="T9" fmla="*/ 2 h 3"/>
                    <a:gd name="T10" fmla="*/ 2 w 2"/>
                    <a:gd name="T11" fmla="*/ 1 h 3"/>
                    <a:gd name="T12" fmla="*/ 2 w 2"/>
                    <a:gd name="T13" fmla="*/ 1 h 3"/>
                    <a:gd name="T14" fmla="*/ 2 w 2"/>
                    <a:gd name="T15" fmla="*/ 1 h 3"/>
                    <a:gd name="T16" fmla="*/ 2 w 2"/>
                    <a:gd name="T17" fmla="*/ 1 h 3"/>
                    <a:gd name="T18" fmla="*/ 0 w 2"/>
                    <a:gd name="T19" fmla="*/ 0 h 3"/>
                    <a:gd name="T20" fmla="*/ 0 w 2"/>
                    <a:gd name="T21" fmla="*/ 0 h 3"/>
                    <a:gd name="T22" fmla="*/ 0 w 2"/>
                    <a:gd name="T23" fmla="*/ 0 h 3"/>
                    <a:gd name="T24" fmla="*/ 0 w 2"/>
                    <a:gd name="T25" fmla="*/ 1 h 3"/>
                    <a:gd name="T26" fmla="*/ 0 w 2"/>
                    <a:gd name="T27" fmla="*/ 1 h 3"/>
                    <a:gd name="T28" fmla="*/ 0 w 2"/>
                    <a:gd name="T29" fmla="*/ 2 h 3"/>
                    <a:gd name="T30" fmla="*/ 0 w 2"/>
                    <a:gd name="T31" fmla="*/ 2 h 3"/>
                    <a:gd name="T32" fmla="*/ 0 w 2"/>
                    <a:gd name="T33" fmla="*/ 2 h 3"/>
                    <a:gd name="T34" fmla="*/ 0 w 2"/>
                    <a:gd name="T3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2" h="3">
                      <a:moveTo>
                        <a:pt x="0" y="3"/>
                      </a:moveTo>
                      <a:lnTo>
                        <a:pt x="0" y="3"/>
                      </a:lnTo>
                      <a:lnTo>
                        <a:pt x="1" y="3"/>
                      </a:lnTo>
                      <a:lnTo>
                        <a:pt x="2" y="3"/>
                      </a:lnTo>
                      <a:lnTo>
                        <a:pt x="2" y="2"/>
                      </a:lnTo>
                      <a:lnTo>
                        <a:pt x="2" y="1"/>
                      </a:lnTo>
                      <a:lnTo>
                        <a:pt x="2" y="1"/>
                      </a:lnTo>
                      <a:lnTo>
                        <a:pt x="2" y="1"/>
                      </a:lnTo>
                      <a:lnTo>
                        <a:pt x="2" y="1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3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647" name="Freeform 1288">
                  <a:extLst>
                    <a:ext uri="{FF2B5EF4-FFF2-40B4-BE49-F238E27FC236}">
                      <a16:creationId xmlns:a16="http://schemas.microsoft.com/office/drawing/2014/main" id="{F11F2797-5331-482E-3C1D-842AD157091B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3618199" y="5461990"/>
                  <a:ext cx="7149" cy="3574"/>
                </a:xfrm>
                <a:custGeom>
                  <a:avLst/>
                  <a:gdLst>
                    <a:gd name="T0" fmla="*/ 1 w 6"/>
                    <a:gd name="T1" fmla="*/ 2 h 3"/>
                    <a:gd name="T2" fmla="*/ 1 w 6"/>
                    <a:gd name="T3" fmla="*/ 2 h 3"/>
                    <a:gd name="T4" fmla="*/ 3 w 6"/>
                    <a:gd name="T5" fmla="*/ 3 h 3"/>
                    <a:gd name="T6" fmla="*/ 3 w 6"/>
                    <a:gd name="T7" fmla="*/ 3 h 3"/>
                    <a:gd name="T8" fmla="*/ 3 w 6"/>
                    <a:gd name="T9" fmla="*/ 2 h 3"/>
                    <a:gd name="T10" fmla="*/ 3 w 6"/>
                    <a:gd name="T11" fmla="*/ 2 h 3"/>
                    <a:gd name="T12" fmla="*/ 3 w 6"/>
                    <a:gd name="T13" fmla="*/ 2 h 3"/>
                    <a:gd name="T14" fmla="*/ 4 w 6"/>
                    <a:gd name="T15" fmla="*/ 2 h 3"/>
                    <a:gd name="T16" fmla="*/ 6 w 6"/>
                    <a:gd name="T17" fmla="*/ 1 h 3"/>
                    <a:gd name="T18" fmla="*/ 6 w 6"/>
                    <a:gd name="T19" fmla="*/ 1 h 3"/>
                    <a:gd name="T20" fmla="*/ 5 w 6"/>
                    <a:gd name="T21" fmla="*/ 0 h 3"/>
                    <a:gd name="T22" fmla="*/ 5 w 6"/>
                    <a:gd name="T23" fmla="*/ 0 h 3"/>
                    <a:gd name="T24" fmla="*/ 4 w 6"/>
                    <a:gd name="T25" fmla="*/ 0 h 3"/>
                    <a:gd name="T26" fmla="*/ 1 w 6"/>
                    <a:gd name="T27" fmla="*/ 0 h 3"/>
                    <a:gd name="T28" fmla="*/ 1 w 6"/>
                    <a:gd name="T29" fmla="*/ 1 h 3"/>
                    <a:gd name="T30" fmla="*/ 0 w 6"/>
                    <a:gd name="T31" fmla="*/ 1 h 3"/>
                    <a:gd name="T32" fmla="*/ 0 w 6"/>
                    <a:gd name="T33" fmla="*/ 1 h 3"/>
                    <a:gd name="T34" fmla="*/ 1 w 6"/>
                    <a:gd name="T35" fmla="*/ 2 h 3"/>
                    <a:gd name="T36" fmla="*/ 1 w 6"/>
                    <a:gd name="T37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6" h="3">
                      <a:moveTo>
                        <a:pt x="1" y="2"/>
                      </a:moveTo>
                      <a:lnTo>
                        <a:pt x="1" y="2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2"/>
                      </a:lnTo>
                      <a:lnTo>
                        <a:pt x="3" y="2"/>
                      </a:lnTo>
                      <a:lnTo>
                        <a:pt x="3" y="2"/>
                      </a:lnTo>
                      <a:lnTo>
                        <a:pt x="4" y="2"/>
                      </a:lnTo>
                      <a:lnTo>
                        <a:pt x="6" y="1"/>
                      </a:lnTo>
                      <a:lnTo>
                        <a:pt x="6" y="1"/>
                      </a:lnTo>
                      <a:lnTo>
                        <a:pt x="5" y="0"/>
                      </a:lnTo>
                      <a:lnTo>
                        <a:pt x="5" y="0"/>
                      </a:lnTo>
                      <a:lnTo>
                        <a:pt x="4" y="0"/>
                      </a:lnTo>
                      <a:lnTo>
                        <a:pt x="1" y="0"/>
                      </a:lnTo>
                      <a:lnTo>
                        <a:pt x="1" y="1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1" y="2"/>
                      </a:lnTo>
                      <a:lnTo>
                        <a:pt x="1" y="2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648" name="Freeform 1289">
                  <a:extLst>
                    <a:ext uri="{FF2B5EF4-FFF2-40B4-BE49-F238E27FC236}">
                      <a16:creationId xmlns:a16="http://schemas.microsoft.com/office/drawing/2014/main" id="{8A3B2576-FD84-61D8-377C-B80A57C04078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3625348" y="5459607"/>
                  <a:ext cx="1191" cy="2383"/>
                </a:xfrm>
                <a:custGeom>
                  <a:avLst/>
                  <a:gdLst>
                    <a:gd name="T0" fmla="*/ 0 w 1"/>
                    <a:gd name="T1" fmla="*/ 1 h 2"/>
                    <a:gd name="T2" fmla="*/ 0 w 1"/>
                    <a:gd name="T3" fmla="*/ 2 h 2"/>
                    <a:gd name="T4" fmla="*/ 0 w 1"/>
                    <a:gd name="T5" fmla="*/ 2 h 2"/>
                    <a:gd name="T6" fmla="*/ 1 w 1"/>
                    <a:gd name="T7" fmla="*/ 2 h 2"/>
                    <a:gd name="T8" fmla="*/ 1 w 1"/>
                    <a:gd name="T9" fmla="*/ 2 h 2"/>
                    <a:gd name="T10" fmla="*/ 1 w 1"/>
                    <a:gd name="T11" fmla="*/ 0 h 2"/>
                    <a:gd name="T12" fmla="*/ 1 w 1"/>
                    <a:gd name="T13" fmla="*/ 0 h 2"/>
                    <a:gd name="T14" fmla="*/ 1 w 1"/>
                    <a:gd name="T15" fmla="*/ 0 h 2"/>
                    <a:gd name="T16" fmla="*/ 1 w 1"/>
                    <a:gd name="T17" fmla="*/ 0 h 2"/>
                    <a:gd name="T18" fmla="*/ 1 w 1"/>
                    <a:gd name="T19" fmla="*/ 0 h 2"/>
                    <a:gd name="T20" fmla="*/ 0 w 1"/>
                    <a:gd name="T21" fmla="*/ 1 h 2"/>
                    <a:gd name="T22" fmla="*/ 0 w 1"/>
                    <a:gd name="T23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" h="2">
                      <a:moveTo>
                        <a:pt x="0" y="1"/>
                      </a:move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1" y="2"/>
                      </a:lnTo>
                      <a:lnTo>
                        <a:pt x="1" y="2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0" y="1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649" name="Freeform 1290">
                  <a:extLst>
                    <a:ext uri="{FF2B5EF4-FFF2-40B4-BE49-F238E27FC236}">
                      <a16:creationId xmlns:a16="http://schemas.microsoft.com/office/drawing/2014/main" id="{57785CCC-EE49-8BF1-6E53-5CBEE2A1AAFD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3621774" y="5459607"/>
                  <a:ext cx="1191" cy="2383"/>
                </a:xfrm>
                <a:custGeom>
                  <a:avLst/>
                  <a:gdLst>
                    <a:gd name="T0" fmla="*/ 0 w 1"/>
                    <a:gd name="T1" fmla="*/ 1 h 2"/>
                    <a:gd name="T2" fmla="*/ 0 w 1"/>
                    <a:gd name="T3" fmla="*/ 2 h 2"/>
                    <a:gd name="T4" fmla="*/ 0 w 1"/>
                    <a:gd name="T5" fmla="*/ 2 h 2"/>
                    <a:gd name="T6" fmla="*/ 1 w 1"/>
                    <a:gd name="T7" fmla="*/ 1 h 2"/>
                    <a:gd name="T8" fmla="*/ 1 w 1"/>
                    <a:gd name="T9" fmla="*/ 1 h 2"/>
                    <a:gd name="T10" fmla="*/ 1 w 1"/>
                    <a:gd name="T11" fmla="*/ 1 h 2"/>
                    <a:gd name="T12" fmla="*/ 1 w 1"/>
                    <a:gd name="T13" fmla="*/ 0 h 2"/>
                    <a:gd name="T14" fmla="*/ 1 w 1"/>
                    <a:gd name="T15" fmla="*/ 0 h 2"/>
                    <a:gd name="T16" fmla="*/ 0 w 1"/>
                    <a:gd name="T17" fmla="*/ 0 h 2"/>
                    <a:gd name="T18" fmla="*/ 0 w 1"/>
                    <a:gd name="T19" fmla="*/ 0 h 2"/>
                    <a:gd name="T20" fmla="*/ 0 w 1"/>
                    <a:gd name="T21" fmla="*/ 0 h 2"/>
                    <a:gd name="T22" fmla="*/ 0 w 1"/>
                    <a:gd name="T23" fmla="*/ 1 h 2"/>
                    <a:gd name="T24" fmla="*/ 0 w 1"/>
                    <a:gd name="T2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" h="2">
                      <a:moveTo>
                        <a:pt x="0" y="1"/>
                      </a:move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0" y="1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650" name="Freeform 1291">
                  <a:extLst>
                    <a:ext uri="{FF2B5EF4-FFF2-40B4-BE49-F238E27FC236}">
                      <a16:creationId xmlns:a16="http://schemas.microsoft.com/office/drawing/2014/main" id="{AB36DE65-D63C-97B5-1919-DE3E6934DED0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3626539" y="5454841"/>
                  <a:ext cx="3574" cy="4765"/>
                </a:xfrm>
                <a:custGeom>
                  <a:avLst/>
                  <a:gdLst>
                    <a:gd name="T0" fmla="*/ 2 w 3"/>
                    <a:gd name="T1" fmla="*/ 4 h 4"/>
                    <a:gd name="T2" fmla="*/ 2 w 3"/>
                    <a:gd name="T3" fmla="*/ 3 h 4"/>
                    <a:gd name="T4" fmla="*/ 3 w 3"/>
                    <a:gd name="T5" fmla="*/ 2 h 4"/>
                    <a:gd name="T6" fmla="*/ 2 w 3"/>
                    <a:gd name="T7" fmla="*/ 2 h 4"/>
                    <a:gd name="T8" fmla="*/ 1 w 3"/>
                    <a:gd name="T9" fmla="*/ 0 h 4"/>
                    <a:gd name="T10" fmla="*/ 1 w 3"/>
                    <a:gd name="T11" fmla="*/ 0 h 4"/>
                    <a:gd name="T12" fmla="*/ 1 w 3"/>
                    <a:gd name="T13" fmla="*/ 0 h 4"/>
                    <a:gd name="T14" fmla="*/ 1 w 3"/>
                    <a:gd name="T15" fmla="*/ 0 h 4"/>
                    <a:gd name="T16" fmla="*/ 0 w 3"/>
                    <a:gd name="T17" fmla="*/ 1 h 4"/>
                    <a:gd name="T18" fmla="*/ 0 w 3"/>
                    <a:gd name="T19" fmla="*/ 1 h 4"/>
                    <a:gd name="T20" fmla="*/ 1 w 3"/>
                    <a:gd name="T21" fmla="*/ 3 h 4"/>
                    <a:gd name="T22" fmla="*/ 1 w 3"/>
                    <a:gd name="T23" fmla="*/ 3 h 4"/>
                    <a:gd name="T24" fmla="*/ 1 w 3"/>
                    <a:gd name="T25" fmla="*/ 3 h 4"/>
                    <a:gd name="T26" fmla="*/ 1 w 3"/>
                    <a:gd name="T27" fmla="*/ 4 h 4"/>
                    <a:gd name="T28" fmla="*/ 2 w 3"/>
                    <a:gd name="T29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3" h="4">
                      <a:moveTo>
                        <a:pt x="2" y="4"/>
                      </a:moveTo>
                      <a:lnTo>
                        <a:pt x="2" y="3"/>
                      </a:lnTo>
                      <a:lnTo>
                        <a:pt x="3" y="2"/>
                      </a:lnTo>
                      <a:lnTo>
                        <a:pt x="2" y="2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1" y="3"/>
                      </a:lnTo>
                      <a:lnTo>
                        <a:pt x="1" y="3"/>
                      </a:lnTo>
                      <a:lnTo>
                        <a:pt x="1" y="3"/>
                      </a:lnTo>
                      <a:lnTo>
                        <a:pt x="1" y="4"/>
                      </a:lnTo>
                      <a:lnTo>
                        <a:pt x="2" y="4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651" name="Freeform 1292">
                  <a:extLst>
                    <a:ext uri="{FF2B5EF4-FFF2-40B4-BE49-F238E27FC236}">
                      <a16:creationId xmlns:a16="http://schemas.microsoft.com/office/drawing/2014/main" id="{EC033A1F-5458-D994-3E3C-A6D6E06CEE56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3621774" y="5457224"/>
                  <a:ext cx="2383" cy="1191"/>
                </a:xfrm>
                <a:custGeom>
                  <a:avLst/>
                  <a:gdLst>
                    <a:gd name="T0" fmla="*/ 0 w 2"/>
                    <a:gd name="T1" fmla="*/ 1 h 1"/>
                    <a:gd name="T2" fmla="*/ 0 w 2"/>
                    <a:gd name="T3" fmla="*/ 1 h 1"/>
                    <a:gd name="T4" fmla="*/ 1 w 2"/>
                    <a:gd name="T5" fmla="*/ 1 h 1"/>
                    <a:gd name="T6" fmla="*/ 1 w 2"/>
                    <a:gd name="T7" fmla="*/ 1 h 1"/>
                    <a:gd name="T8" fmla="*/ 2 w 2"/>
                    <a:gd name="T9" fmla="*/ 1 h 1"/>
                    <a:gd name="T10" fmla="*/ 2 w 2"/>
                    <a:gd name="T11" fmla="*/ 1 h 1"/>
                    <a:gd name="T12" fmla="*/ 1 w 2"/>
                    <a:gd name="T13" fmla="*/ 1 h 1"/>
                    <a:gd name="T14" fmla="*/ 1 w 2"/>
                    <a:gd name="T15" fmla="*/ 1 h 1"/>
                    <a:gd name="T16" fmla="*/ 1 w 2"/>
                    <a:gd name="T17" fmla="*/ 0 h 1"/>
                    <a:gd name="T18" fmla="*/ 1 w 2"/>
                    <a:gd name="T19" fmla="*/ 0 h 1"/>
                    <a:gd name="T20" fmla="*/ 1 w 2"/>
                    <a:gd name="T21" fmla="*/ 0 h 1"/>
                    <a:gd name="T22" fmla="*/ 0 w 2"/>
                    <a:gd name="T23" fmla="*/ 0 h 1"/>
                    <a:gd name="T24" fmla="*/ 0 w 2"/>
                    <a:gd name="T25" fmla="*/ 0 h 1"/>
                    <a:gd name="T26" fmla="*/ 0 w 2"/>
                    <a:gd name="T27" fmla="*/ 1 h 1"/>
                    <a:gd name="T28" fmla="*/ 0 w 2"/>
                    <a:gd name="T29" fmla="*/ 1 h 1"/>
                    <a:gd name="T30" fmla="*/ 0 w 2"/>
                    <a:gd name="T31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2" h="1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2" y="1"/>
                      </a:lnTo>
                      <a:lnTo>
                        <a:pt x="2" y="1"/>
                      </a:ln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652" name="Freeform 1293">
                  <a:extLst>
                    <a:ext uri="{FF2B5EF4-FFF2-40B4-BE49-F238E27FC236}">
                      <a16:creationId xmlns:a16="http://schemas.microsoft.com/office/drawing/2014/main" id="{2BFC250F-AFB1-73C0-1B93-6F8BCACE654E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3625348" y="5457224"/>
                  <a:ext cx="1191" cy="1191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1 h 1"/>
                    <a:gd name="T4" fmla="*/ 1 w 1"/>
                    <a:gd name="T5" fmla="*/ 1 h 1"/>
                    <a:gd name="T6" fmla="*/ 1 w 1"/>
                    <a:gd name="T7" fmla="*/ 1 h 1"/>
                    <a:gd name="T8" fmla="*/ 1 w 1"/>
                    <a:gd name="T9" fmla="*/ 1 h 1"/>
                    <a:gd name="T10" fmla="*/ 1 w 1"/>
                    <a:gd name="T11" fmla="*/ 0 h 1"/>
                    <a:gd name="T12" fmla="*/ 0 w 1"/>
                    <a:gd name="T13" fmla="*/ 0 h 1"/>
                    <a:gd name="T14" fmla="*/ 0 w 1"/>
                    <a:gd name="T15" fmla="*/ 1 h 1"/>
                    <a:gd name="T16" fmla="*/ 0 w 1"/>
                    <a:gd name="T17" fmla="*/ 1 h 1"/>
                    <a:gd name="T18" fmla="*/ 0 w 1"/>
                    <a:gd name="T19" fmla="*/ 1 h 1"/>
                    <a:gd name="T20" fmla="*/ 0 w 1"/>
                    <a:gd name="T21" fmla="*/ 1 h 1"/>
                    <a:gd name="T22" fmla="*/ 1 w 1"/>
                    <a:gd name="T23" fmla="*/ 1 h 1"/>
                    <a:gd name="T24" fmla="*/ 1 w 1"/>
                    <a:gd name="T2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1" y="1"/>
                      </a:lnTo>
                      <a:lnTo>
                        <a:pt x="1" y="1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653" name="Freeform 1294">
                  <a:extLst>
                    <a:ext uri="{FF2B5EF4-FFF2-40B4-BE49-F238E27FC236}">
                      <a16:creationId xmlns:a16="http://schemas.microsoft.com/office/drawing/2014/main" id="{5C67F43D-E9FB-D920-B16B-79EA6F39BD6C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3621774" y="5454841"/>
                  <a:ext cx="2383" cy="1191"/>
                </a:xfrm>
                <a:custGeom>
                  <a:avLst/>
                  <a:gdLst>
                    <a:gd name="T0" fmla="*/ 1 w 2"/>
                    <a:gd name="T1" fmla="*/ 1 h 1"/>
                    <a:gd name="T2" fmla="*/ 1 w 2"/>
                    <a:gd name="T3" fmla="*/ 1 h 1"/>
                    <a:gd name="T4" fmla="*/ 1 w 2"/>
                    <a:gd name="T5" fmla="*/ 1 h 1"/>
                    <a:gd name="T6" fmla="*/ 2 w 2"/>
                    <a:gd name="T7" fmla="*/ 0 h 1"/>
                    <a:gd name="T8" fmla="*/ 2 w 2"/>
                    <a:gd name="T9" fmla="*/ 0 h 1"/>
                    <a:gd name="T10" fmla="*/ 1 w 2"/>
                    <a:gd name="T11" fmla="*/ 0 h 1"/>
                    <a:gd name="T12" fmla="*/ 1 w 2"/>
                    <a:gd name="T13" fmla="*/ 0 h 1"/>
                    <a:gd name="T14" fmla="*/ 0 w 2"/>
                    <a:gd name="T15" fmla="*/ 0 h 1"/>
                    <a:gd name="T16" fmla="*/ 0 w 2"/>
                    <a:gd name="T17" fmla="*/ 0 h 1"/>
                    <a:gd name="T18" fmla="*/ 0 w 2"/>
                    <a:gd name="T19" fmla="*/ 0 h 1"/>
                    <a:gd name="T20" fmla="*/ 1 w 2"/>
                    <a:gd name="T21" fmla="*/ 1 h 1"/>
                    <a:gd name="T22" fmla="*/ 1 w 2"/>
                    <a:gd name="T23" fmla="*/ 1 h 1"/>
                    <a:gd name="T24" fmla="*/ 1 w 2"/>
                    <a:gd name="T2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2" h="1">
                      <a:moveTo>
                        <a:pt x="1" y="1"/>
                      </a:move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1" y="1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654" name="Freeform 1295">
                  <a:extLst>
                    <a:ext uri="{FF2B5EF4-FFF2-40B4-BE49-F238E27FC236}">
                      <a16:creationId xmlns:a16="http://schemas.microsoft.com/office/drawing/2014/main" id="{5A6318B5-06EA-A84C-7F90-597F346361FC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3625348" y="5453650"/>
                  <a:ext cx="2383" cy="2383"/>
                </a:xfrm>
                <a:custGeom>
                  <a:avLst/>
                  <a:gdLst>
                    <a:gd name="T0" fmla="*/ 1 w 2"/>
                    <a:gd name="T1" fmla="*/ 1 h 2"/>
                    <a:gd name="T2" fmla="*/ 1 w 2"/>
                    <a:gd name="T3" fmla="*/ 2 h 2"/>
                    <a:gd name="T4" fmla="*/ 1 w 2"/>
                    <a:gd name="T5" fmla="*/ 2 h 2"/>
                    <a:gd name="T6" fmla="*/ 2 w 2"/>
                    <a:gd name="T7" fmla="*/ 1 h 2"/>
                    <a:gd name="T8" fmla="*/ 2 w 2"/>
                    <a:gd name="T9" fmla="*/ 0 h 2"/>
                    <a:gd name="T10" fmla="*/ 1 w 2"/>
                    <a:gd name="T11" fmla="*/ 0 h 2"/>
                    <a:gd name="T12" fmla="*/ 1 w 2"/>
                    <a:gd name="T13" fmla="*/ 1 h 2"/>
                    <a:gd name="T14" fmla="*/ 0 w 2"/>
                    <a:gd name="T15" fmla="*/ 1 h 2"/>
                    <a:gd name="T16" fmla="*/ 0 w 2"/>
                    <a:gd name="T17" fmla="*/ 1 h 2"/>
                    <a:gd name="T18" fmla="*/ 1 w 2"/>
                    <a:gd name="T19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" h="2">
                      <a:moveTo>
                        <a:pt x="1" y="1"/>
                      </a:moveTo>
                      <a:lnTo>
                        <a:pt x="1" y="2"/>
                      </a:lnTo>
                      <a:lnTo>
                        <a:pt x="1" y="2"/>
                      </a:lnTo>
                      <a:lnTo>
                        <a:pt x="2" y="1"/>
                      </a:lnTo>
                      <a:lnTo>
                        <a:pt x="2" y="0"/>
                      </a:lnTo>
                      <a:lnTo>
                        <a:pt x="1" y="0"/>
                      </a:lnTo>
                      <a:lnTo>
                        <a:pt x="1" y="1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1" y="1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655" name="Freeform 1296">
                  <a:extLst>
                    <a:ext uri="{FF2B5EF4-FFF2-40B4-BE49-F238E27FC236}">
                      <a16:creationId xmlns:a16="http://schemas.microsoft.com/office/drawing/2014/main" id="{FA438E6A-0497-910C-91F4-68AFCEA06091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3621774" y="5453650"/>
                  <a:ext cx="3574" cy="1191"/>
                </a:xfrm>
                <a:custGeom>
                  <a:avLst/>
                  <a:gdLst>
                    <a:gd name="T0" fmla="*/ 3 w 3"/>
                    <a:gd name="T1" fmla="*/ 1 h 1"/>
                    <a:gd name="T2" fmla="*/ 3 w 3"/>
                    <a:gd name="T3" fmla="*/ 1 h 1"/>
                    <a:gd name="T4" fmla="*/ 3 w 3"/>
                    <a:gd name="T5" fmla="*/ 1 h 1"/>
                    <a:gd name="T6" fmla="*/ 3 w 3"/>
                    <a:gd name="T7" fmla="*/ 1 h 1"/>
                    <a:gd name="T8" fmla="*/ 3 w 3"/>
                    <a:gd name="T9" fmla="*/ 0 h 1"/>
                    <a:gd name="T10" fmla="*/ 3 w 3"/>
                    <a:gd name="T11" fmla="*/ 0 h 1"/>
                    <a:gd name="T12" fmla="*/ 1 w 3"/>
                    <a:gd name="T13" fmla="*/ 0 h 1"/>
                    <a:gd name="T14" fmla="*/ 1 w 3"/>
                    <a:gd name="T15" fmla="*/ 0 h 1"/>
                    <a:gd name="T16" fmla="*/ 0 w 3"/>
                    <a:gd name="T17" fmla="*/ 0 h 1"/>
                    <a:gd name="T18" fmla="*/ 0 w 3"/>
                    <a:gd name="T19" fmla="*/ 0 h 1"/>
                    <a:gd name="T20" fmla="*/ 0 w 3"/>
                    <a:gd name="T21" fmla="*/ 1 h 1"/>
                    <a:gd name="T22" fmla="*/ 1 w 3"/>
                    <a:gd name="T23" fmla="*/ 1 h 1"/>
                    <a:gd name="T24" fmla="*/ 3 w 3"/>
                    <a:gd name="T2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" h="1">
                      <a:moveTo>
                        <a:pt x="3" y="1"/>
                      </a:moveTo>
                      <a:lnTo>
                        <a:pt x="3" y="1"/>
                      </a:lnTo>
                      <a:lnTo>
                        <a:pt x="3" y="1"/>
                      </a:lnTo>
                      <a:lnTo>
                        <a:pt x="3" y="1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1" y="1"/>
                      </a:lnTo>
                      <a:lnTo>
                        <a:pt x="3" y="1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656" name="Freeform 1297">
                  <a:extLst>
                    <a:ext uri="{FF2B5EF4-FFF2-40B4-BE49-F238E27FC236}">
                      <a16:creationId xmlns:a16="http://schemas.microsoft.com/office/drawing/2014/main" id="{CF9F3373-FF90-6407-8F2E-769EDFE708EB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3626539" y="5445311"/>
                  <a:ext cx="7149" cy="3574"/>
                </a:xfrm>
                <a:custGeom>
                  <a:avLst/>
                  <a:gdLst>
                    <a:gd name="T0" fmla="*/ 2 w 6"/>
                    <a:gd name="T1" fmla="*/ 3 h 3"/>
                    <a:gd name="T2" fmla="*/ 3 w 6"/>
                    <a:gd name="T3" fmla="*/ 3 h 3"/>
                    <a:gd name="T4" fmla="*/ 4 w 6"/>
                    <a:gd name="T5" fmla="*/ 3 h 3"/>
                    <a:gd name="T6" fmla="*/ 4 w 6"/>
                    <a:gd name="T7" fmla="*/ 3 h 3"/>
                    <a:gd name="T8" fmla="*/ 4 w 6"/>
                    <a:gd name="T9" fmla="*/ 3 h 3"/>
                    <a:gd name="T10" fmla="*/ 4 w 6"/>
                    <a:gd name="T11" fmla="*/ 3 h 3"/>
                    <a:gd name="T12" fmla="*/ 3 w 6"/>
                    <a:gd name="T13" fmla="*/ 2 h 3"/>
                    <a:gd name="T14" fmla="*/ 3 w 6"/>
                    <a:gd name="T15" fmla="*/ 2 h 3"/>
                    <a:gd name="T16" fmla="*/ 3 w 6"/>
                    <a:gd name="T17" fmla="*/ 2 h 3"/>
                    <a:gd name="T18" fmla="*/ 2 w 6"/>
                    <a:gd name="T19" fmla="*/ 2 h 3"/>
                    <a:gd name="T20" fmla="*/ 2 w 6"/>
                    <a:gd name="T21" fmla="*/ 2 h 3"/>
                    <a:gd name="T22" fmla="*/ 3 w 6"/>
                    <a:gd name="T23" fmla="*/ 2 h 3"/>
                    <a:gd name="T24" fmla="*/ 4 w 6"/>
                    <a:gd name="T25" fmla="*/ 1 h 3"/>
                    <a:gd name="T26" fmla="*/ 4 w 6"/>
                    <a:gd name="T27" fmla="*/ 1 h 3"/>
                    <a:gd name="T28" fmla="*/ 4 w 6"/>
                    <a:gd name="T29" fmla="*/ 2 h 3"/>
                    <a:gd name="T30" fmla="*/ 4 w 6"/>
                    <a:gd name="T31" fmla="*/ 2 h 3"/>
                    <a:gd name="T32" fmla="*/ 4 w 6"/>
                    <a:gd name="T33" fmla="*/ 2 h 3"/>
                    <a:gd name="T34" fmla="*/ 4 w 6"/>
                    <a:gd name="T35" fmla="*/ 2 h 3"/>
                    <a:gd name="T36" fmla="*/ 4 w 6"/>
                    <a:gd name="T37" fmla="*/ 2 h 3"/>
                    <a:gd name="T38" fmla="*/ 5 w 6"/>
                    <a:gd name="T39" fmla="*/ 3 h 3"/>
                    <a:gd name="T40" fmla="*/ 6 w 6"/>
                    <a:gd name="T41" fmla="*/ 2 h 3"/>
                    <a:gd name="T42" fmla="*/ 6 w 6"/>
                    <a:gd name="T43" fmla="*/ 2 h 3"/>
                    <a:gd name="T44" fmla="*/ 6 w 6"/>
                    <a:gd name="T45" fmla="*/ 2 h 3"/>
                    <a:gd name="T46" fmla="*/ 5 w 6"/>
                    <a:gd name="T47" fmla="*/ 1 h 3"/>
                    <a:gd name="T48" fmla="*/ 5 w 6"/>
                    <a:gd name="T49" fmla="*/ 1 h 3"/>
                    <a:gd name="T50" fmla="*/ 4 w 6"/>
                    <a:gd name="T51" fmla="*/ 0 h 3"/>
                    <a:gd name="T52" fmla="*/ 0 w 6"/>
                    <a:gd name="T53" fmla="*/ 1 h 3"/>
                    <a:gd name="T54" fmla="*/ 0 w 6"/>
                    <a:gd name="T55" fmla="*/ 1 h 3"/>
                    <a:gd name="T56" fmla="*/ 0 w 6"/>
                    <a:gd name="T57" fmla="*/ 1 h 3"/>
                    <a:gd name="T58" fmla="*/ 0 w 6"/>
                    <a:gd name="T59" fmla="*/ 1 h 3"/>
                    <a:gd name="T60" fmla="*/ 0 w 6"/>
                    <a:gd name="T61" fmla="*/ 2 h 3"/>
                    <a:gd name="T62" fmla="*/ 0 w 6"/>
                    <a:gd name="T63" fmla="*/ 2 h 3"/>
                    <a:gd name="T64" fmla="*/ 0 w 6"/>
                    <a:gd name="T65" fmla="*/ 2 h 3"/>
                    <a:gd name="T66" fmla="*/ 0 w 6"/>
                    <a:gd name="T67" fmla="*/ 2 h 3"/>
                    <a:gd name="T68" fmla="*/ 0 w 6"/>
                    <a:gd name="T69" fmla="*/ 3 h 3"/>
                    <a:gd name="T70" fmla="*/ 1 w 6"/>
                    <a:gd name="T71" fmla="*/ 3 h 3"/>
                    <a:gd name="T72" fmla="*/ 2 w 6"/>
                    <a:gd name="T73" fmla="*/ 3 h 3"/>
                    <a:gd name="T74" fmla="*/ 2 w 6"/>
                    <a:gd name="T75" fmla="*/ 3 h 3"/>
                    <a:gd name="T76" fmla="*/ 2 w 6"/>
                    <a:gd name="T7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</a:cxnLst>
                  <a:rect l="0" t="0" r="r" b="b"/>
                  <a:pathLst>
                    <a:path w="6" h="3">
                      <a:moveTo>
                        <a:pt x="2" y="3"/>
                      </a:moveTo>
                      <a:lnTo>
                        <a:pt x="3" y="3"/>
                      </a:ln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3" y="2"/>
                      </a:lnTo>
                      <a:lnTo>
                        <a:pt x="3" y="2"/>
                      </a:lnTo>
                      <a:lnTo>
                        <a:pt x="3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3" y="2"/>
                      </a:lnTo>
                      <a:lnTo>
                        <a:pt x="4" y="1"/>
                      </a:lnTo>
                      <a:lnTo>
                        <a:pt x="4" y="1"/>
                      </a:lnTo>
                      <a:lnTo>
                        <a:pt x="4" y="2"/>
                      </a:lnTo>
                      <a:lnTo>
                        <a:pt x="4" y="2"/>
                      </a:lnTo>
                      <a:lnTo>
                        <a:pt x="4" y="2"/>
                      </a:lnTo>
                      <a:lnTo>
                        <a:pt x="4" y="2"/>
                      </a:lnTo>
                      <a:lnTo>
                        <a:pt x="4" y="2"/>
                      </a:lnTo>
                      <a:lnTo>
                        <a:pt x="5" y="3"/>
                      </a:lnTo>
                      <a:lnTo>
                        <a:pt x="6" y="2"/>
                      </a:lnTo>
                      <a:lnTo>
                        <a:pt x="6" y="2"/>
                      </a:lnTo>
                      <a:lnTo>
                        <a:pt x="6" y="2"/>
                      </a:lnTo>
                      <a:lnTo>
                        <a:pt x="5" y="1"/>
                      </a:lnTo>
                      <a:lnTo>
                        <a:pt x="5" y="1"/>
                      </a:lnTo>
                      <a:lnTo>
                        <a:pt x="4" y="0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3"/>
                      </a:lnTo>
                      <a:lnTo>
                        <a:pt x="1" y="3"/>
                      </a:lnTo>
                      <a:lnTo>
                        <a:pt x="2" y="3"/>
                      </a:lnTo>
                      <a:lnTo>
                        <a:pt x="2" y="3"/>
                      </a:lnTo>
                      <a:lnTo>
                        <a:pt x="2" y="3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657" name="Freeform 1298">
                  <a:extLst>
                    <a:ext uri="{FF2B5EF4-FFF2-40B4-BE49-F238E27FC236}">
                      <a16:creationId xmlns:a16="http://schemas.microsoft.com/office/drawing/2014/main" id="{41A05914-C5F2-D1A4-52C9-E91F021C46A5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3633688" y="5448884"/>
                  <a:ext cx="2383" cy="5956"/>
                </a:xfrm>
                <a:custGeom>
                  <a:avLst/>
                  <a:gdLst>
                    <a:gd name="T0" fmla="*/ 2 w 2"/>
                    <a:gd name="T1" fmla="*/ 4 h 5"/>
                    <a:gd name="T2" fmla="*/ 2 w 2"/>
                    <a:gd name="T3" fmla="*/ 5 h 5"/>
                    <a:gd name="T4" fmla="*/ 2 w 2"/>
                    <a:gd name="T5" fmla="*/ 5 h 5"/>
                    <a:gd name="T6" fmla="*/ 2 w 2"/>
                    <a:gd name="T7" fmla="*/ 5 h 5"/>
                    <a:gd name="T8" fmla="*/ 2 w 2"/>
                    <a:gd name="T9" fmla="*/ 4 h 5"/>
                    <a:gd name="T10" fmla="*/ 2 w 2"/>
                    <a:gd name="T11" fmla="*/ 4 h 5"/>
                    <a:gd name="T12" fmla="*/ 2 w 2"/>
                    <a:gd name="T13" fmla="*/ 3 h 5"/>
                    <a:gd name="T14" fmla="*/ 2 w 2"/>
                    <a:gd name="T15" fmla="*/ 2 h 5"/>
                    <a:gd name="T16" fmla="*/ 2 w 2"/>
                    <a:gd name="T17" fmla="*/ 2 h 5"/>
                    <a:gd name="T18" fmla="*/ 1 w 2"/>
                    <a:gd name="T19" fmla="*/ 0 h 5"/>
                    <a:gd name="T20" fmla="*/ 1 w 2"/>
                    <a:gd name="T21" fmla="*/ 0 h 5"/>
                    <a:gd name="T22" fmla="*/ 0 w 2"/>
                    <a:gd name="T23" fmla="*/ 0 h 5"/>
                    <a:gd name="T24" fmla="*/ 0 w 2"/>
                    <a:gd name="T25" fmla="*/ 0 h 5"/>
                    <a:gd name="T26" fmla="*/ 0 w 2"/>
                    <a:gd name="T27" fmla="*/ 1 h 5"/>
                    <a:gd name="T28" fmla="*/ 0 w 2"/>
                    <a:gd name="T29" fmla="*/ 2 h 5"/>
                    <a:gd name="T30" fmla="*/ 0 w 2"/>
                    <a:gd name="T31" fmla="*/ 2 h 5"/>
                    <a:gd name="T32" fmla="*/ 0 w 2"/>
                    <a:gd name="T33" fmla="*/ 2 h 5"/>
                    <a:gd name="T34" fmla="*/ 0 w 2"/>
                    <a:gd name="T35" fmla="*/ 3 h 5"/>
                    <a:gd name="T36" fmla="*/ 1 w 2"/>
                    <a:gd name="T37" fmla="*/ 3 h 5"/>
                    <a:gd name="T38" fmla="*/ 1 w 2"/>
                    <a:gd name="T39" fmla="*/ 3 h 5"/>
                    <a:gd name="T40" fmla="*/ 2 w 2"/>
                    <a:gd name="T41" fmla="*/ 3 h 5"/>
                    <a:gd name="T42" fmla="*/ 2 w 2"/>
                    <a:gd name="T43" fmla="*/ 4 h 5"/>
                    <a:gd name="T44" fmla="*/ 2 w 2"/>
                    <a:gd name="T45" fmla="*/ 4 h 5"/>
                    <a:gd name="T46" fmla="*/ 2 w 2"/>
                    <a:gd name="T47" fmla="*/ 4 h 5"/>
                    <a:gd name="T48" fmla="*/ 2 w 2"/>
                    <a:gd name="T49" fmla="*/ 4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2" h="5">
                      <a:moveTo>
                        <a:pt x="2" y="4"/>
                      </a:moveTo>
                      <a:lnTo>
                        <a:pt x="2" y="5"/>
                      </a:lnTo>
                      <a:lnTo>
                        <a:pt x="2" y="5"/>
                      </a:lnTo>
                      <a:lnTo>
                        <a:pt x="2" y="5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2" y="3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3"/>
                      </a:lnTo>
                      <a:lnTo>
                        <a:pt x="1" y="3"/>
                      </a:lnTo>
                      <a:lnTo>
                        <a:pt x="1" y="3"/>
                      </a:lnTo>
                      <a:lnTo>
                        <a:pt x="2" y="3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2" y="4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658" name="Freeform 1299">
                  <a:extLst>
                    <a:ext uri="{FF2B5EF4-FFF2-40B4-BE49-F238E27FC236}">
                      <a16:creationId xmlns:a16="http://schemas.microsoft.com/office/drawing/2014/main" id="{CB6D9877-119B-3AE2-DC64-6273BCD056F3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3621774" y="5452458"/>
                  <a:ext cx="3574" cy="1191"/>
                </a:xfrm>
                <a:custGeom>
                  <a:avLst/>
                  <a:gdLst>
                    <a:gd name="T0" fmla="*/ 3 w 3"/>
                    <a:gd name="T1" fmla="*/ 1 h 1"/>
                    <a:gd name="T2" fmla="*/ 3 w 3"/>
                    <a:gd name="T3" fmla="*/ 1 h 1"/>
                    <a:gd name="T4" fmla="*/ 3 w 3"/>
                    <a:gd name="T5" fmla="*/ 1 h 1"/>
                    <a:gd name="T6" fmla="*/ 3 w 3"/>
                    <a:gd name="T7" fmla="*/ 1 h 1"/>
                    <a:gd name="T8" fmla="*/ 3 w 3"/>
                    <a:gd name="T9" fmla="*/ 0 h 1"/>
                    <a:gd name="T10" fmla="*/ 3 w 3"/>
                    <a:gd name="T11" fmla="*/ 0 h 1"/>
                    <a:gd name="T12" fmla="*/ 3 w 3"/>
                    <a:gd name="T13" fmla="*/ 0 h 1"/>
                    <a:gd name="T14" fmla="*/ 2 w 3"/>
                    <a:gd name="T15" fmla="*/ 0 h 1"/>
                    <a:gd name="T16" fmla="*/ 1 w 3"/>
                    <a:gd name="T17" fmla="*/ 1 h 1"/>
                    <a:gd name="T18" fmla="*/ 0 w 3"/>
                    <a:gd name="T19" fmla="*/ 1 h 1"/>
                    <a:gd name="T20" fmla="*/ 1 w 3"/>
                    <a:gd name="T21" fmla="*/ 1 h 1"/>
                    <a:gd name="T22" fmla="*/ 1 w 3"/>
                    <a:gd name="T23" fmla="*/ 1 h 1"/>
                    <a:gd name="T24" fmla="*/ 3 w 3"/>
                    <a:gd name="T2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" h="1">
                      <a:moveTo>
                        <a:pt x="3" y="1"/>
                      </a:moveTo>
                      <a:lnTo>
                        <a:pt x="3" y="1"/>
                      </a:lnTo>
                      <a:lnTo>
                        <a:pt x="3" y="1"/>
                      </a:lnTo>
                      <a:lnTo>
                        <a:pt x="3" y="1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2" y="0"/>
                      </a:lnTo>
                      <a:lnTo>
                        <a:pt x="1" y="1"/>
                      </a:lnTo>
                      <a:lnTo>
                        <a:pt x="0" y="1"/>
                      </a:ln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3" y="1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659" name="Freeform 1300">
                  <a:extLst>
                    <a:ext uri="{FF2B5EF4-FFF2-40B4-BE49-F238E27FC236}">
                      <a16:creationId xmlns:a16="http://schemas.microsoft.com/office/drawing/2014/main" id="{692F888F-F810-1760-5EB0-3108EAB5C4E8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3628922" y="5453650"/>
                  <a:ext cx="3574" cy="2383"/>
                </a:xfrm>
                <a:custGeom>
                  <a:avLst/>
                  <a:gdLst>
                    <a:gd name="T0" fmla="*/ 2 w 3"/>
                    <a:gd name="T1" fmla="*/ 2 h 2"/>
                    <a:gd name="T2" fmla="*/ 3 w 3"/>
                    <a:gd name="T3" fmla="*/ 2 h 2"/>
                    <a:gd name="T4" fmla="*/ 3 w 3"/>
                    <a:gd name="T5" fmla="*/ 2 h 2"/>
                    <a:gd name="T6" fmla="*/ 3 w 3"/>
                    <a:gd name="T7" fmla="*/ 1 h 2"/>
                    <a:gd name="T8" fmla="*/ 3 w 3"/>
                    <a:gd name="T9" fmla="*/ 1 h 2"/>
                    <a:gd name="T10" fmla="*/ 2 w 3"/>
                    <a:gd name="T11" fmla="*/ 0 h 2"/>
                    <a:gd name="T12" fmla="*/ 2 w 3"/>
                    <a:gd name="T13" fmla="*/ 0 h 2"/>
                    <a:gd name="T14" fmla="*/ 1 w 3"/>
                    <a:gd name="T15" fmla="*/ 0 h 2"/>
                    <a:gd name="T16" fmla="*/ 1 w 3"/>
                    <a:gd name="T17" fmla="*/ 0 h 2"/>
                    <a:gd name="T18" fmla="*/ 0 w 3"/>
                    <a:gd name="T19" fmla="*/ 0 h 2"/>
                    <a:gd name="T20" fmla="*/ 0 w 3"/>
                    <a:gd name="T21" fmla="*/ 1 h 2"/>
                    <a:gd name="T22" fmla="*/ 0 w 3"/>
                    <a:gd name="T23" fmla="*/ 1 h 2"/>
                    <a:gd name="T24" fmla="*/ 0 w 3"/>
                    <a:gd name="T25" fmla="*/ 1 h 2"/>
                    <a:gd name="T26" fmla="*/ 0 w 3"/>
                    <a:gd name="T27" fmla="*/ 1 h 2"/>
                    <a:gd name="T28" fmla="*/ 0 w 3"/>
                    <a:gd name="T29" fmla="*/ 1 h 2"/>
                    <a:gd name="T30" fmla="*/ 0 w 3"/>
                    <a:gd name="T31" fmla="*/ 1 h 2"/>
                    <a:gd name="T32" fmla="*/ 0 w 3"/>
                    <a:gd name="T33" fmla="*/ 2 h 2"/>
                    <a:gd name="T34" fmla="*/ 1 w 3"/>
                    <a:gd name="T35" fmla="*/ 2 h 2"/>
                    <a:gd name="T36" fmla="*/ 2 w 3"/>
                    <a:gd name="T37" fmla="*/ 2 h 2"/>
                    <a:gd name="T38" fmla="*/ 2 w 3"/>
                    <a:gd name="T39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3" h="2">
                      <a:moveTo>
                        <a:pt x="2" y="2"/>
                      </a:moveTo>
                      <a:lnTo>
                        <a:pt x="3" y="2"/>
                      </a:lnTo>
                      <a:lnTo>
                        <a:pt x="3" y="2"/>
                      </a:lnTo>
                      <a:lnTo>
                        <a:pt x="3" y="1"/>
                      </a:lnTo>
                      <a:lnTo>
                        <a:pt x="3" y="1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2"/>
                      </a:lnTo>
                      <a:lnTo>
                        <a:pt x="1" y="2"/>
                      </a:lnTo>
                      <a:lnTo>
                        <a:pt x="2" y="2"/>
                      </a:lnTo>
                      <a:lnTo>
                        <a:pt x="2" y="2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660" name="Freeform 1301">
                  <a:extLst>
                    <a:ext uri="{FF2B5EF4-FFF2-40B4-BE49-F238E27FC236}">
                      <a16:creationId xmlns:a16="http://schemas.microsoft.com/office/drawing/2014/main" id="{86AC1094-2BC6-5B30-4FC6-C6D71852A164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3633688" y="5457224"/>
                  <a:ext cx="2383" cy="1191"/>
                </a:xfrm>
                <a:custGeom>
                  <a:avLst/>
                  <a:gdLst>
                    <a:gd name="T0" fmla="*/ 0 w 2"/>
                    <a:gd name="T1" fmla="*/ 1 h 1"/>
                    <a:gd name="T2" fmla="*/ 1 w 2"/>
                    <a:gd name="T3" fmla="*/ 1 h 1"/>
                    <a:gd name="T4" fmla="*/ 1 w 2"/>
                    <a:gd name="T5" fmla="*/ 1 h 1"/>
                    <a:gd name="T6" fmla="*/ 2 w 2"/>
                    <a:gd name="T7" fmla="*/ 1 h 1"/>
                    <a:gd name="T8" fmla="*/ 2 w 2"/>
                    <a:gd name="T9" fmla="*/ 1 h 1"/>
                    <a:gd name="T10" fmla="*/ 2 w 2"/>
                    <a:gd name="T11" fmla="*/ 0 h 1"/>
                    <a:gd name="T12" fmla="*/ 2 w 2"/>
                    <a:gd name="T13" fmla="*/ 0 h 1"/>
                    <a:gd name="T14" fmla="*/ 1 w 2"/>
                    <a:gd name="T15" fmla="*/ 0 h 1"/>
                    <a:gd name="T16" fmla="*/ 0 w 2"/>
                    <a:gd name="T17" fmla="*/ 0 h 1"/>
                    <a:gd name="T18" fmla="*/ 0 w 2"/>
                    <a:gd name="T19" fmla="*/ 1 h 1"/>
                    <a:gd name="T20" fmla="*/ 0 w 2"/>
                    <a:gd name="T21" fmla="*/ 1 h 1"/>
                    <a:gd name="T22" fmla="*/ 0 w 2"/>
                    <a:gd name="T23" fmla="*/ 1 h 1"/>
                    <a:gd name="T24" fmla="*/ 0 w 2"/>
                    <a:gd name="T25" fmla="*/ 1 h 1"/>
                    <a:gd name="T26" fmla="*/ 0 w 2"/>
                    <a:gd name="T2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2" h="1">
                      <a:moveTo>
                        <a:pt x="0" y="1"/>
                      </a:move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2" y="1"/>
                      </a:lnTo>
                      <a:lnTo>
                        <a:pt x="2" y="1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661" name="Freeform 1302">
                  <a:extLst>
                    <a:ext uri="{FF2B5EF4-FFF2-40B4-BE49-F238E27FC236}">
                      <a16:creationId xmlns:a16="http://schemas.microsoft.com/office/drawing/2014/main" id="{A5CE96F2-DF80-0026-A063-2B9157D191D1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3628922" y="5458416"/>
                  <a:ext cx="3574" cy="1191"/>
                </a:xfrm>
                <a:custGeom>
                  <a:avLst/>
                  <a:gdLst>
                    <a:gd name="T0" fmla="*/ 3 w 3"/>
                    <a:gd name="T1" fmla="*/ 1 h 1"/>
                    <a:gd name="T2" fmla="*/ 3 w 3"/>
                    <a:gd name="T3" fmla="*/ 1 h 1"/>
                    <a:gd name="T4" fmla="*/ 3 w 3"/>
                    <a:gd name="T5" fmla="*/ 1 h 1"/>
                    <a:gd name="T6" fmla="*/ 3 w 3"/>
                    <a:gd name="T7" fmla="*/ 0 h 1"/>
                    <a:gd name="T8" fmla="*/ 3 w 3"/>
                    <a:gd name="T9" fmla="*/ 0 h 1"/>
                    <a:gd name="T10" fmla="*/ 0 w 3"/>
                    <a:gd name="T11" fmla="*/ 0 h 1"/>
                    <a:gd name="T12" fmla="*/ 0 w 3"/>
                    <a:gd name="T13" fmla="*/ 0 h 1"/>
                    <a:gd name="T14" fmla="*/ 0 w 3"/>
                    <a:gd name="T15" fmla="*/ 0 h 1"/>
                    <a:gd name="T16" fmla="*/ 0 w 3"/>
                    <a:gd name="T17" fmla="*/ 1 h 1"/>
                    <a:gd name="T18" fmla="*/ 1 w 3"/>
                    <a:gd name="T19" fmla="*/ 1 h 1"/>
                    <a:gd name="T20" fmla="*/ 2 w 3"/>
                    <a:gd name="T21" fmla="*/ 1 h 1"/>
                    <a:gd name="T22" fmla="*/ 3 w 3"/>
                    <a:gd name="T23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3" h="1">
                      <a:moveTo>
                        <a:pt x="3" y="1"/>
                      </a:moveTo>
                      <a:lnTo>
                        <a:pt x="3" y="1"/>
                      </a:lnTo>
                      <a:lnTo>
                        <a:pt x="3" y="1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1" y="1"/>
                      </a:lnTo>
                      <a:lnTo>
                        <a:pt x="2" y="1"/>
                      </a:lnTo>
                      <a:lnTo>
                        <a:pt x="3" y="1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662" name="Freeform 1303">
                  <a:extLst>
                    <a:ext uri="{FF2B5EF4-FFF2-40B4-BE49-F238E27FC236}">
                      <a16:creationId xmlns:a16="http://schemas.microsoft.com/office/drawing/2014/main" id="{F460A20E-32D2-7315-09F7-4FD58D7C7BC9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3626539" y="5459607"/>
                  <a:ext cx="3574" cy="3574"/>
                </a:xfrm>
                <a:custGeom>
                  <a:avLst/>
                  <a:gdLst>
                    <a:gd name="T0" fmla="*/ 3 w 3"/>
                    <a:gd name="T1" fmla="*/ 3 h 3"/>
                    <a:gd name="T2" fmla="*/ 3 w 3"/>
                    <a:gd name="T3" fmla="*/ 3 h 3"/>
                    <a:gd name="T4" fmla="*/ 3 w 3"/>
                    <a:gd name="T5" fmla="*/ 2 h 3"/>
                    <a:gd name="T6" fmla="*/ 3 w 3"/>
                    <a:gd name="T7" fmla="*/ 1 h 3"/>
                    <a:gd name="T8" fmla="*/ 2 w 3"/>
                    <a:gd name="T9" fmla="*/ 0 h 3"/>
                    <a:gd name="T10" fmla="*/ 1 w 3"/>
                    <a:gd name="T11" fmla="*/ 0 h 3"/>
                    <a:gd name="T12" fmla="*/ 0 w 3"/>
                    <a:gd name="T13" fmla="*/ 0 h 3"/>
                    <a:gd name="T14" fmla="*/ 0 w 3"/>
                    <a:gd name="T15" fmla="*/ 0 h 3"/>
                    <a:gd name="T16" fmla="*/ 1 w 3"/>
                    <a:gd name="T17" fmla="*/ 1 h 3"/>
                    <a:gd name="T18" fmla="*/ 1 w 3"/>
                    <a:gd name="T19" fmla="*/ 2 h 3"/>
                    <a:gd name="T20" fmla="*/ 1 w 3"/>
                    <a:gd name="T21" fmla="*/ 2 h 3"/>
                    <a:gd name="T22" fmla="*/ 1 w 3"/>
                    <a:gd name="T23" fmla="*/ 2 h 3"/>
                    <a:gd name="T24" fmla="*/ 2 w 3"/>
                    <a:gd name="T25" fmla="*/ 2 h 3"/>
                    <a:gd name="T26" fmla="*/ 3 w 3"/>
                    <a:gd name="T2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3" h="3">
                      <a:moveTo>
                        <a:pt x="3" y="3"/>
                      </a:moveTo>
                      <a:lnTo>
                        <a:pt x="3" y="3"/>
                      </a:lnTo>
                      <a:lnTo>
                        <a:pt x="3" y="2"/>
                      </a:lnTo>
                      <a:lnTo>
                        <a:pt x="3" y="1"/>
                      </a:lnTo>
                      <a:lnTo>
                        <a:pt x="2" y="0"/>
                      </a:ln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1" y="1"/>
                      </a:lnTo>
                      <a:lnTo>
                        <a:pt x="1" y="2"/>
                      </a:lnTo>
                      <a:lnTo>
                        <a:pt x="1" y="2"/>
                      </a:lnTo>
                      <a:lnTo>
                        <a:pt x="1" y="2"/>
                      </a:lnTo>
                      <a:lnTo>
                        <a:pt x="2" y="2"/>
                      </a:lnTo>
                      <a:lnTo>
                        <a:pt x="3" y="3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663" name="Freeform 1304">
                  <a:extLst>
                    <a:ext uri="{FF2B5EF4-FFF2-40B4-BE49-F238E27FC236}">
                      <a16:creationId xmlns:a16="http://schemas.microsoft.com/office/drawing/2014/main" id="{E5595DB8-CCD0-8094-6EA3-CE11F4F7CEB1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3626539" y="5463181"/>
                  <a:ext cx="3574" cy="2383"/>
                </a:xfrm>
                <a:custGeom>
                  <a:avLst/>
                  <a:gdLst>
                    <a:gd name="T0" fmla="*/ 2 w 3"/>
                    <a:gd name="T1" fmla="*/ 2 h 2"/>
                    <a:gd name="T2" fmla="*/ 2 w 3"/>
                    <a:gd name="T3" fmla="*/ 2 h 2"/>
                    <a:gd name="T4" fmla="*/ 3 w 3"/>
                    <a:gd name="T5" fmla="*/ 2 h 2"/>
                    <a:gd name="T6" fmla="*/ 3 w 3"/>
                    <a:gd name="T7" fmla="*/ 2 h 2"/>
                    <a:gd name="T8" fmla="*/ 3 w 3"/>
                    <a:gd name="T9" fmla="*/ 1 h 2"/>
                    <a:gd name="T10" fmla="*/ 3 w 3"/>
                    <a:gd name="T11" fmla="*/ 1 h 2"/>
                    <a:gd name="T12" fmla="*/ 3 w 3"/>
                    <a:gd name="T13" fmla="*/ 0 h 2"/>
                    <a:gd name="T14" fmla="*/ 2 w 3"/>
                    <a:gd name="T15" fmla="*/ 0 h 2"/>
                    <a:gd name="T16" fmla="*/ 2 w 3"/>
                    <a:gd name="T17" fmla="*/ 0 h 2"/>
                    <a:gd name="T18" fmla="*/ 2 w 3"/>
                    <a:gd name="T19" fmla="*/ 0 h 2"/>
                    <a:gd name="T20" fmla="*/ 2 w 3"/>
                    <a:gd name="T21" fmla="*/ 0 h 2"/>
                    <a:gd name="T22" fmla="*/ 0 w 3"/>
                    <a:gd name="T23" fmla="*/ 0 h 2"/>
                    <a:gd name="T24" fmla="*/ 0 w 3"/>
                    <a:gd name="T25" fmla="*/ 1 h 2"/>
                    <a:gd name="T26" fmla="*/ 0 w 3"/>
                    <a:gd name="T27" fmla="*/ 1 h 2"/>
                    <a:gd name="T28" fmla="*/ 1 w 3"/>
                    <a:gd name="T29" fmla="*/ 2 h 2"/>
                    <a:gd name="T30" fmla="*/ 1 w 3"/>
                    <a:gd name="T31" fmla="*/ 2 h 2"/>
                    <a:gd name="T32" fmla="*/ 2 w 3"/>
                    <a:gd name="T33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3" h="2">
                      <a:moveTo>
                        <a:pt x="2" y="2"/>
                      </a:moveTo>
                      <a:lnTo>
                        <a:pt x="2" y="2"/>
                      </a:lnTo>
                      <a:lnTo>
                        <a:pt x="3" y="2"/>
                      </a:lnTo>
                      <a:lnTo>
                        <a:pt x="3" y="2"/>
                      </a:lnTo>
                      <a:lnTo>
                        <a:pt x="3" y="1"/>
                      </a:lnTo>
                      <a:lnTo>
                        <a:pt x="3" y="1"/>
                      </a:lnTo>
                      <a:lnTo>
                        <a:pt x="3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1" y="2"/>
                      </a:lnTo>
                      <a:lnTo>
                        <a:pt x="1" y="2"/>
                      </a:lnTo>
                      <a:lnTo>
                        <a:pt x="2" y="2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664" name="Freeform 1305">
                  <a:extLst>
                    <a:ext uri="{FF2B5EF4-FFF2-40B4-BE49-F238E27FC236}">
                      <a16:creationId xmlns:a16="http://schemas.microsoft.com/office/drawing/2014/main" id="{6EE83B5D-8707-8999-9633-C74A535443A1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3632496" y="5465564"/>
                  <a:ext cx="4765" cy="4765"/>
                </a:xfrm>
                <a:custGeom>
                  <a:avLst/>
                  <a:gdLst>
                    <a:gd name="T0" fmla="*/ 1 w 4"/>
                    <a:gd name="T1" fmla="*/ 4 h 4"/>
                    <a:gd name="T2" fmla="*/ 1 w 4"/>
                    <a:gd name="T3" fmla="*/ 4 h 4"/>
                    <a:gd name="T4" fmla="*/ 1 w 4"/>
                    <a:gd name="T5" fmla="*/ 4 h 4"/>
                    <a:gd name="T6" fmla="*/ 2 w 4"/>
                    <a:gd name="T7" fmla="*/ 4 h 4"/>
                    <a:gd name="T8" fmla="*/ 3 w 4"/>
                    <a:gd name="T9" fmla="*/ 4 h 4"/>
                    <a:gd name="T10" fmla="*/ 4 w 4"/>
                    <a:gd name="T11" fmla="*/ 3 h 4"/>
                    <a:gd name="T12" fmla="*/ 4 w 4"/>
                    <a:gd name="T13" fmla="*/ 3 h 4"/>
                    <a:gd name="T14" fmla="*/ 3 w 4"/>
                    <a:gd name="T15" fmla="*/ 2 h 4"/>
                    <a:gd name="T16" fmla="*/ 3 w 4"/>
                    <a:gd name="T17" fmla="*/ 1 h 4"/>
                    <a:gd name="T18" fmla="*/ 3 w 4"/>
                    <a:gd name="T19" fmla="*/ 0 h 4"/>
                    <a:gd name="T20" fmla="*/ 3 w 4"/>
                    <a:gd name="T21" fmla="*/ 0 h 4"/>
                    <a:gd name="T22" fmla="*/ 2 w 4"/>
                    <a:gd name="T23" fmla="*/ 0 h 4"/>
                    <a:gd name="T24" fmla="*/ 0 w 4"/>
                    <a:gd name="T25" fmla="*/ 0 h 4"/>
                    <a:gd name="T26" fmla="*/ 0 w 4"/>
                    <a:gd name="T27" fmla="*/ 1 h 4"/>
                    <a:gd name="T28" fmla="*/ 0 w 4"/>
                    <a:gd name="T29" fmla="*/ 1 h 4"/>
                    <a:gd name="T30" fmla="*/ 0 w 4"/>
                    <a:gd name="T31" fmla="*/ 2 h 4"/>
                    <a:gd name="T32" fmla="*/ 0 w 4"/>
                    <a:gd name="T33" fmla="*/ 2 h 4"/>
                    <a:gd name="T34" fmla="*/ 0 w 4"/>
                    <a:gd name="T35" fmla="*/ 3 h 4"/>
                    <a:gd name="T36" fmla="*/ 1 w 4"/>
                    <a:gd name="T37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4" h="4">
                      <a:moveTo>
                        <a:pt x="1" y="4"/>
                      </a:moveTo>
                      <a:lnTo>
                        <a:pt x="1" y="4"/>
                      </a:lnTo>
                      <a:lnTo>
                        <a:pt x="1" y="4"/>
                      </a:lnTo>
                      <a:lnTo>
                        <a:pt x="2" y="4"/>
                      </a:lnTo>
                      <a:lnTo>
                        <a:pt x="3" y="4"/>
                      </a:ln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3" y="2"/>
                      </a:lnTo>
                      <a:lnTo>
                        <a:pt x="3" y="1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3"/>
                      </a:lnTo>
                      <a:lnTo>
                        <a:pt x="1" y="4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665" name="Freeform 1306">
                  <a:extLst>
                    <a:ext uri="{FF2B5EF4-FFF2-40B4-BE49-F238E27FC236}">
                      <a16:creationId xmlns:a16="http://schemas.microsoft.com/office/drawing/2014/main" id="{CF8EFA99-9318-59C2-9503-89EC47FF7CDF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3633688" y="5470329"/>
                  <a:ext cx="2383" cy="3574"/>
                </a:xfrm>
                <a:custGeom>
                  <a:avLst/>
                  <a:gdLst>
                    <a:gd name="T0" fmla="*/ 1 w 2"/>
                    <a:gd name="T1" fmla="*/ 2 h 3"/>
                    <a:gd name="T2" fmla="*/ 2 w 2"/>
                    <a:gd name="T3" fmla="*/ 2 h 3"/>
                    <a:gd name="T4" fmla="*/ 2 w 2"/>
                    <a:gd name="T5" fmla="*/ 3 h 3"/>
                    <a:gd name="T6" fmla="*/ 2 w 2"/>
                    <a:gd name="T7" fmla="*/ 3 h 3"/>
                    <a:gd name="T8" fmla="*/ 2 w 2"/>
                    <a:gd name="T9" fmla="*/ 2 h 3"/>
                    <a:gd name="T10" fmla="*/ 2 w 2"/>
                    <a:gd name="T11" fmla="*/ 2 h 3"/>
                    <a:gd name="T12" fmla="*/ 2 w 2"/>
                    <a:gd name="T13" fmla="*/ 2 h 3"/>
                    <a:gd name="T14" fmla="*/ 2 w 2"/>
                    <a:gd name="T15" fmla="*/ 0 h 3"/>
                    <a:gd name="T16" fmla="*/ 2 w 2"/>
                    <a:gd name="T17" fmla="*/ 0 h 3"/>
                    <a:gd name="T18" fmla="*/ 2 w 2"/>
                    <a:gd name="T19" fmla="*/ 0 h 3"/>
                    <a:gd name="T20" fmla="*/ 0 w 2"/>
                    <a:gd name="T21" fmla="*/ 0 h 3"/>
                    <a:gd name="T22" fmla="*/ 0 w 2"/>
                    <a:gd name="T23" fmla="*/ 2 h 3"/>
                    <a:gd name="T24" fmla="*/ 0 w 2"/>
                    <a:gd name="T25" fmla="*/ 2 h 3"/>
                    <a:gd name="T26" fmla="*/ 1 w 2"/>
                    <a:gd name="T27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2" h="3">
                      <a:moveTo>
                        <a:pt x="1" y="2"/>
                      </a:moveTo>
                      <a:lnTo>
                        <a:pt x="2" y="2"/>
                      </a:lnTo>
                      <a:lnTo>
                        <a:pt x="2" y="3"/>
                      </a:lnTo>
                      <a:lnTo>
                        <a:pt x="2" y="3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1" y="2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666" name="Freeform 1307">
                  <a:extLst>
                    <a:ext uri="{FF2B5EF4-FFF2-40B4-BE49-F238E27FC236}">
                      <a16:creationId xmlns:a16="http://schemas.microsoft.com/office/drawing/2014/main" id="{ADE0424B-113C-C174-3535-E6103AB901A3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3630113" y="5470329"/>
                  <a:ext cx="3574" cy="5956"/>
                </a:xfrm>
                <a:custGeom>
                  <a:avLst/>
                  <a:gdLst>
                    <a:gd name="T0" fmla="*/ 2 w 3"/>
                    <a:gd name="T1" fmla="*/ 5 h 5"/>
                    <a:gd name="T2" fmla="*/ 2 w 3"/>
                    <a:gd name="T3" fmla="*/ 5 h 5"/>
                    <a:gd name="T4" fmla="*/ 3 w 3"/>
                    <a:gd name="T5" fmla="*/ 5 h 5"/>
                    <a:gd name="T6" fmla="*/ 3 w 3"/>
                    <a:gd name="T7" fmla="*/ 5 h 5"/>
                    <a:gd name="T8" fmla="*/ 3 w 3"/>
                    <a:gd name="T9" fmla="*/ 4 h 5"/>
                    <a:gd name="T10" fmla="*/ 3 w 3"/>
                    <a:gd name="T11" fmla="*/ 4 h 5"/>
                    <a:gd name="T12" fmla="*/ 3 w 3"/>
                    <a:gd name="T13" fmla="*/ 4 h 5"/>
                    <a:gd name="T14" fmla="*/ 2 w 3"/>
                    <a:gd name="T15" fmla="*/ 1 h 5"/>
                    <a:gd name="T16" fmla="*/ 2 w 3"/>
                    <a:gd name="T17" fmla="*/ 1 h 5"/>
                    <a:gd name="T18" fmla="*/ 2 w 3"/>
                    <a:gd name="T19" fmla="*/ 1 h 5"/>
                    <a:gd name="T20" fmla="*/ 1 w 3"/>
                    <a:gd name="T21" fmla="*/ 0 h 5"/>
                    <a:gd name="T22" fmla="*/ 1 w 3"/>
                    <a:gd name="T23" fmla="*/ 1 h 5"/>
                    <a:gd name="T24" fmla="*/ 1 w 3"/>
                    <a:gd name="T25" fmla="*/ 1 h 5"/>
                    <a:gd name="T26" fmla="*/ 1 w 3"/>
                    <a:gd name="T27" fmla="*/ 1 h 5"/>
                    <a:gd name="T28" fmla="*/ 0 w 3"/>
                    <a:gd name="T29" fmla="*/ 2 h 5"/>
                    <a:gd name="T30" fmla="*/ 0 w 3"/>
                    <a:gd name="T31" fmla="*/ 2 h 5"/>
                    <a:gd name="T32" fmla="*/ 0 w 3"/>
                    <a:gd name="T33" fmla="*/ 2 h 5"/>
                    <a:gd name="T34" fmla="*/ 0 w 3"/>
                    <a:gd name="T35" fmla="*/ 3 h 5"/>
                    <a:gd name="T36" fmla="*/ 1 w 3"/>
                    <a:gd name="T37" fmla="*/ 4 h 5"/>
                    <a:gd name="T38" fmla="*/ 1 w 3"/>
                    <a:gd name="T39" fmla="*/ 4 h 5"/>
                    <a:gd name="T40" fmla="*/ 1 w 3"/>
                    <a:gd name="T41" fmla="*/ 4 h 5"/>
                    <a:gd name="T42" fmla="*/ 2 w 3"/>
                    <a:gd name="T43" fmla="*/ 5 h 5"/>
                    <a:gd name="T44" fmla="*/ 2 w 3"/>
                    <a:gd name="T45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3" h="5">
                      <a:moveTo>
                        <a:pt x="2" y="5"/>
                      </a:moveTo>
                      <a:lnTo>
                        <a:pt x="2" y="5"/>
                      </a:lnTo>
                      <a:lnTo>
                        <a:pt x="3" y="5"/>
                      </a:lnTo>
                      <a:lnTo>
                        <a:pt x="3" y="5"/>
                      </a:ln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2" y="1"/>
                      </a:lnTo>
                      <a:lnTo>
                        <a:pt x="2" y="1"/>
                      </a:lnTo>
                      <a:lnTo>
                        <a:pt x="2" y="1"/>
                      </a:lnTo>
                      <a:lnTo>
                        <a:pt x="1" y="0"/>
                      </a:ln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3"/>
                      </a:lnTo>
                      <a:lnTo>
                        <a:pt x="1" y="4"/>
                      </a:lnTo>
                      <a:lnTo>
                        <a:pt x="1" y="4"/>
                      </a:lnTo>
                      <a:lnTo>
                        <a:pt x="1" y="4"/>
                      </a:lnTo>
                      <a:lnTo>
                        <a:pt x="2" y="5"/>
                      </a:lnTo>
                      <a:lnTo>
                        <a:pt x="2" y="5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667" name="Freeform 1308">
                  <a:extLst>
                    <a:ext uri="{FF2B5EF4-FFF2-40B4-BE49-F238E27FC236}">
                      <a16:creationId xmlns:a16="http://schemas.microsoft.com/office/drawing/2014/main" id="{2366325B-918D-92D3-48DB-5A81DAB19249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3631304" y="5460798"/>
                  <a:ext cx="1191" cy="2383"/>
                </a:xfrm>
                <a:custGeom>
                  <a:avLst/>
                  <a:gdLst>
                    <a:gd name="T0" fmla="*/ 1 w 1"/>
                    <a:gd name="T1" fmla="*/ 2 h 2"/>
                    <a:gd name="T2" fmla="*/ 1 w 1"/>
                    <a:gd name="T3" fmla="*/ 2 h 2"/>
                    <a:gd name="T4" fmla="*/ 1 w 1"/>
                    <a:gd name="T5" fmla="*/ 2 h 2"/>
                    <a:gd name="T6" fmla="*/ 1 w 1"/>
                    <a:gd name="T7" fmla="*/ 1 h 2"/>
                    <a:gd name="T8" fmla="*/ 1 w 1"/>
                    <a:gd name="T9" fmla="*/ 0 h 2"/>
                    <a:gd name="T10" fmla="*/ 0 w 1"/>
                    <a:gd name="T11" fmla="*/ 0 h 2"/>
                    <a:gd name="T12" fmla="*/ 0 w 1"/>
                    <a:gd name="T13" fmla="*/ 0 h 2"/>
                    <a:gd name="T14" fmla="*/ 0 w 1"/>
                    <a:gd name="T15" fmla="*/ 0 h 2"/>
                    <a:gd name="T16" fmla="*/ 0 w 1"/>
                    <a:gd name="T17" fmla="*/ 1 h 2"/>
                    <a:gd name="T18" fmla="*/ 0 w 1"/>
                    <a:gd name="T19" fmla="*/ 1 h 2"/>
                    <a:gd name="T20" fmla="*/ 0 w 1"/>
                    <a:gd name="T21" fmla="*/ 1 h 2"/>
                    <a:gd name="T22" fmla="*/ 0 w 1"/>
                    <a:gd name="T23" fmla="*/ 2 h 2"/>
                    <a:gd name="T24" fmla="*/ 0 w 1"/>
                    <a:gd name="T25" fmla="*/ 2 h 2"/>
                    <a:gd name="T26" fmla="*/ 0 w 1"/>
                    <a:gd name="T27" fmla="*/ 2 h 2"/>
                    <a:gd name="T28" fmla="*/ 1 w 1"/>
                    <a:gd name="T29" fmla="*/ 2 h 2"/>
                    <a:gd name="T30" fmla="*/ 1 w 1"/>
                    <a:gd name="T31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lnTo>
                        <a:pt x="1" y="2"/>
                      </a:lnTo>
                      <a:lnTo>
                        <a:pt x="1" y="2"/>
                      </a:lnTo>
                      <a:lnTo>
                        <a:pt x="1" y="1"/>
                      </a:ln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1" y="2"/>
                      </a:lnTo>
                      <a:lnTo>
                        <a:pt x="1" y="2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668" name="Freeform 1309">
                  <a:extLst>
                    <a:ext uri="{FF2B5EF4-FFF2-40B4-BE49-F238E27FC236}">
                      <a16:creationId xmlns:a16="http://schemas.microsoft.com/office/drawing/2014/main" id="{7AC6C7E7-71B8-B67B-EE6D-8EB3FDC08C6B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3632496" y="5459607"/>
                  <a:ext cx="3574" cy="2383"/>
                </a:xfrm>
                <a:custGeom>
                  <a:avLst/>
                  <a:gdLst>
                    <a:gd name="T0" fmla="*/ 2 w 3"/>
                    <a:gd name="T1" fmla="*/ 2 h 2"/>
                    <a:gd name="T2" fmla="*/ 3 w 3"/>
                    <a:gd name="T3" fmla="*/ 2 h 2"/>
                    <a:gd name="T4" fmla="*/ 3 w 3"/>
                    <a:gd name="T5" fmla="*/ 2 h 2"/>
                    <a:gd name="T6" fmla="*/ 3 w 3"/>
                    <a:gd name="T7" fmla="*/ 1 h 2"/>
                    <a:gd name="T8" fmla="*/ 3 w 3"/>
                    <a:gd name="T9" fmla="*/ 0 h 2"/>
                    <a:gd name="T10" fmla="*/ 3 w 3"/>
                    <a:gd name="T11" fmla="*/ 0 h 2"/>
                    <a:gd name="T12" fmla="*/ 1 w 3"/>
                    <a:gd name="T13" fmla="*/ 1 h 2"/>
                    <a:gd name="T14" fmla="*/ 1 w 3"/>
                    <a:gd name="T15" fmla="*/ 1 h 2"/>
                    <a:gd name="T16" fmla="*/ 0 w 3"/>
                    <a:gd name="T17" fmla="*/ 1 h 2"/>
                    <a:gd name="T18" fmla="*/ 0 w 3"/>
                    <a:gd name="T19" fmla="*/ 2 h 2"/>
                    <a:gd name="T20" fmla="*/ 1 w 3"/>
                    <a:gd name="T21" fmla="*/ 2 h 2"/>
                    <a:gd name="T22" fmla="*/ 2 w 3"/>
                    <a:gd name="T23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3" h="2">
                      <a:moveTo>
                        <a:pt x="2" y="2"/>
                      </a:moveTo>
                      <a:lnTo>
                        <a:pt x="3" y="2"/>
                      </a:lnTo>
                      <a:lnTo>
                        <a:pt x="3" y="2"/>
                      </a:lnTo>
                      <a:lnTo>
                        <a:pt x="3" y="1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0" y="1"/>
                      </a:lnTo>
                      <a:lnTo>
                        <a:pt x="0" y="2"/>
                      </a:lnTo>
                      <a:lnTo>
                        <a:pt x="1" y="2"/>
                      </a:lnTo>
                      <a:lnTo>
                        <a:pt x="2" y="2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669" name="Freeform 1310">
                  <a:extLst>
                    <a:ext uri="{FF2B5EF4-FFF2-40B4-BE49-F238E27FC236}">
                      <a16:creationId xmlns:a16="http://schemas.microsoft.com/office/drawing/2014/main" id="{4B6314A4-FD77-1068-901A-9ACC74EFE3E2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3632496" y="5489392"/>
                  <a:ext cx="4765" cy="8340"/>
                </a:xfrm>
                <a:custGeom>
                  <a:avLst/>
                  <a:gdLst>
                    <a:gd name="T0" fmla="*/ 3 w 4"/>
                    <a:gd name="T1" fmla="*/ 7 h 7"/>
                    <a:gd name="T2" fmla="*/ 3 w 4"/>
                    <a:gd name="T3" fmla="*/ 7 h 7"/>
                    <a:gd name="T4" fmla="*/ 3 w 4"/>
                    <a:gd name="T5" fmla="*/ 7 h 7"/>
                    <a:gd name="T6" fmla="*/ 3 w 4"/>
                    <a:gd name="T7" fmla="*/ 7 h 7"/>
                    <a:gd name="T8" fmla="*/ 3 w 4"/>
                    <a:gd name="T9" fmla="*/ 7 h 7"/>
                    <a:gd name="T10" fmla="*/ 3 w 4"/>
                    <a:gd name="T11" fmla="*/ 5 h 7"/>
                    <a:gd name="T12" fmla="*/ 4 w 4"/>
                    <a:gd name="T13" fmla="*/ 1 h 7"/>
                    <a:gd name="T14" fmla="*/ 4 w 4"/>
                    <a:gd name="T15" fmla="*/ 0 h 7"/>
                    <a:gd name="T16" fmla="*/ 4 w 4"/>
                    <a:gd name="T17" fmla="*/ 0 h 7"/>
                    <a:gd name="T18" fmla="*/ 4 w 4"/>
                    <a:gd name="T19" fmla="*/ 0 h 7"/>
                    <a:gd name="T20" fmla="*/ 3 w 4"/>
                    <a:gd name="T21" fmla="*/ 0 h 7"/>
                    <a:gd name="T22" fmla="*/ 2 w 4"/>
                    <a:gd name="T23" fmla="*/ 0 h 7"/>
                    <a:gd name="T24" fmla="*/ 2 w 4"/>
                    <a:gd name="T25" fmla="*/ 0 h 7"/>
                    <a:gd name="T26" fmla="*/ 2 w 4"/>
                    <a:gd name="T27" fmla="*/ 0 h 7"/>
                    <a:gd name="T28" fmla="*/ 1 w 4"/>
                    <a:gd name="T29" fmla="*/ 0 h 7"/>
                    <a:gd name="T30" fmla="*/ 1 w 4"/>
                    <a:gd name="T31" fmla="*/ 1 h 7"/>
                    <a:gd name="T32" fmla="*/ 1 w 4"/>
                    <a:gd name="T33" fmla="*/ 1 h 7"/>
                    <a:gd name="T34" fmla="*/ 0 w 4"/>
                    <a:gd name="T35" fmla="*/ 2 h 7"/>
                    <a:gd name="T36" fmla="*/ 0 w 4"/>
                    <a:gd name="T37" fmla="*/ 4 h 7"/>
                    <a:gd name="T38" fmla="*/ 1 w 4"/>
                    <a:gd name="T39" fmla="*/ 5 h 7"/>
                    <a:gd name="T40" fmla="*/ 1 w 4"/>
                    <a:gd name="T41" fmla="*/ 5 h 7"/>
                    <a:gd name="T42" fmla="*/ 1 w 4"/>
                    <a:gd name="T43" fmla="*/ 6 h 7"/>
                    <a:gd name="T44" fmla="*/ 2 w 4"/>
                    <a:gd name="T45" fmla="*/ 6 h 7"/>
                    <a:gd name="T46" fmla="*/ 3 w 4"/>
                    <a:gd name="T47" fmla="*/ 7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4" h="7">
                      <a:moveTo>
                        <a:pt x="3" y="7"/>
                      </a:move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3" y="5"/>
                      </a:lnTo>
                      <a:lnTo>
                        <a:pt x="4" y="1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3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1" y="0"/>
                      </a:ln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0" y="2"/>
                      </a:lnTo>
                      <a:lnTo>
                        <a:pt x="0" y="4"/>
                      </a:lnTo>
                      <a:lnTo>
                        <a:pt x="1" y="5"/>
                      </a:lnTo>
                      <a:lnTo>
                        <a:pt x="1" y="5"/>
                      </a:lnTo>
                      <a:lnTo>
                        <a:pt x="1" y="6"/>
                      </a:lnTo>
                      <a:lnTo>
                        <a:pt x="2" y="6"/>
                      </a:lnTo>
                      <a:lnTo>
                        <a:pt x="3" y="7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670" name="Freeform 1311">
                  <a:extLst>
                    <a:ext uri="{FF2B5EF4-FFF2-40B4-BE49-F238E27FC236}">
                      <a16:creationId xmlns:a16="http://schemas.microsoft.com/office/drawing/2014/main" id="{A6146C3F-E679-5C1B-1FFC-27958E5DE9D1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3626539" y="5491774"/>
                  <a:ext cx="4765" cy="5956"/>
                </a:xfrm>
                <a:custGeom>
                  <a:avLst/>
                  <a:gdLst>
                    <a:gd name="T0" fmla="*/ 1 w 4"/>
                    <a:gd name="T1" fmla="*/ 3 h 5"/>
                    <a:gd name="T2" fmla="*/ 1 w 4"/>
                    <a:gd name="T3" fmla="*/ 4 h 5"/>
                    <a:gd name="T4" fmla="*/ 1 w 4"/>
                    <a:gd name="T5" fmla="*/ 4 h 5"/>
                    <a:gd name="T6" fmla="*/ 1 w 4"/>
                    <a:gd name="T7" fmla="*/ 4 h 5"/>
                    <a:gd name="T8" fmla="*/ 2 w 4"/>
                    <a:gd name="T9" fmla="*/ 5 h 5"/>
                    <a:gd name="T10" fmla="*/ 2 w 4"/>
                    <a:gd name="T11" fmla="*/ 5 h 5"/>
                    <a:gd name="T12" fmla="*/ 2 w 4"/>
                    <a:gd name="T13" fmla="*/ 4 h 5"/>
                    <a:gd name="T14" fmla="*/ 3 w 4"/>
                    <a:gd name="T15" fmla="*/ 3 h 5"/>
                    <a:gd name="T16" fmla="*/ 4 w 4"/>
                    <a:gd name="T17" fmla="*/ 3 h 5"/>
                    <a:gd name="T18" fmla="*/ 4 w 4"/>
                    <a:gd name="T19" fmla="*/ 3 h 5"/>
                    <a:gd name="T20" fmla="*/ 4 w 4"/>
                    <a:gd name="T21" fmla="*/ 2 h 5"/>
                    <a:gd name="T22" fmla="*/ 4 w 4"/>
                    <a:gd name="T23" fmla="*/ 2 h 5"/>
                    <a:gd name="T24" fmla="*/ 4 w 4"/>
                    <a:gd name="T25" fmla="*/ 2 h 5"/>
                    <a:gd name="T26" fmla="*/ 4 w 4"/>
                    <a:gd name="T27" fmla="*/ 1 h 5"/>
                    <a:gd name="T28" fmla="*/ 3 w 4"/>
                    <a:gd name="T29" fmla="*/ 1 h 5"/>
                    <a:gd name="T30" fmla="*/ 2 w 4"/>
                    <a:gd name="T31" fmla="*/ 1 h 5"/>
                    <a:gd name="T32" fmla="*/ 2 w 4"/>
                    <a:gd name="T33" fmla="*/ 0 h 5"/>
                    <a:gd name="T34" fmla="*/ 2 w 4"/>
                    <a:gd name="T35" fmla="*/ 0 h 5"/>
                    <a:gd name="T36" fmla="*/ 1 w 4"/>
                    <a:gd name="T37" fmla="*/ 1 h 5"/>
                    <a:gd name="T38" fmla="*/ 0 w 4"/>
                    <a:gd name="T39" fmla="*/ 1 h 5"/>
                    <a:gd name="T40" fmla="*/ 0 w 4"/>
                    <a:gd name="T41" fmla="*/ 2 h 5"/>
                    <a:gd name="T42" fmla="*/ 0 w 4"/>
                    <a:gd name="T43" fmla="*/ 2 h 5"/>
                    <a:gd name="T44" fmla="*/ 0 w 4"/>
                    <a:gd name="T45" fmla="*/ 2 h 5"/>
                    <a:gd name="T46" fmla="*/ 1 w 4"/>
                    <a:gd name="T47" fmla="*/ 3 h 5"/>
                    <a:gd name="T48" fmla="*/ 1 w 4"/>
                    <a:gd name="T49" fmla="*/ 3 h 5"/>
                    <a:gd name="T50" fmla="*/ 1 w 4"/>
                    <a:gd name="T51" fmla="*/ 3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4" h="5">
                      <a:moveTo>
                        <a:pt x="1" y="3"/>
                      </a:moveTo>
                      <a:lnTo>
                        <a:pt x="1" y="4"/>
                      </a:lnTo>
                      <a:lnTo>
                        <a:pt x="1" y="4"/>
                      </a:lnTo>
                      <a:lnTo>
                        <a:pt x="1" y="4"/>
                      </a:lnTo>
                      <a:lnTo>
                        <a:pt x="2" y="5"/>
                      </a:lnTo>
                      <a:lnTo>
                        <a:pt x="2" y="5"/>
                      </a:lnTo>
                      <a:lnTo>
                        <a:pt x="2" y="4"/>
                      </a:lnTo>
                      <a:lnTo>
                        <a:pt x="3" y="3"/>
                      </a:ln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4" y="2"/>
                      </a:lnTo>
                      <a:lnTo>
                        <a:pt x="4" y="2"/>
                      </a:lnTo>
                      <a:lnTo>
                        <a:pt x="4" y="2"/>
                      </a:lnTo>
                      <a:lnTo>
                        <a:pt x="4" y="1"/>
                      </a:lnTo>
                      <a:lnTo>
                        <a:pt x="3" y="1"/>
                      </a:lnTo>
                      <a:lnTo>
                        <a:pt x="2" y="1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1" y="1"/>
                      </a:lnTo>
                      <a:lnTo>
                        <a:pt x="0" y="1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1" y="3"/>
                      </a:lnTo>
                      <a:lnTo>
                        <a:pt x="1" y="3"/>
                      </a:lnTo>
                      <a:lnTo>
                        <a:pt x="1" y="3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671" name="Freeform 1312">
                  <a:extLst>
                    <a:ext uri="{FF2B5EF4-FFF2-40B4-BE49-F238E27FC236}">
                      <a16:creationId xmlns:a16="http://schemas.microsoft.com/office/drawing/2014/main" id="{270C2C90-1BE3-0B6F-13A4-2BDF535DC21C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3620583" y="5489392"/>
                  <a:ext cx="4765" cy="9531"/>
                </a:xfrm>
                <a:custGeom>
                  <a:avLst/>
                  <a:gdLst>
                    <a:gd name="T0" fmla="*/ 0 w 4"/>
                    <a:gd name="T1" fmla="*/ 7 h 8"/>
                    <a:gd name="T2" fmla="*/ 0 w 4"/>
                    <a:gd name="T3" fmla="*/ 7 h 8"/>
                    <a:gd name="T4" fmla="*/ 0 w 4"/>
                    <a:gd name="T5" fmla="*/ 8 h 8"/>
                    <a:gd name="T6" fmla="*/ 0 w 4"/>
                    <a:gd name="T7" fmla="*/ 8 h 8"/>
                    <a:gd name="T8" fmla="*/ 1 w 4"/>
                    <a:gd name="T9" fmla="*/ 7 h 8"/>
                    <a:gd name="T10" fmla="*/ 1 w 4"/>
                    <a:gd name="T11" fmla="*/ 7 h 8"/>
                    <a:gd name="T12" fmla="*/ 4 w 4"/>
                    <a:gd name="T13" fmla="*/ 5 h 8"/>
                    <a:gd name="T14" fmla="*/ 4 w 4"/>
                    <a:gd name="T15" fmla="*/ 5 h 8"/>
                    <a:gd name="T16" fmla="*/ 4 w 4"/>
                    <a:gd name="T17" fmla="*/ 4 h 8"/>
                    <a:gd name="T18" fmla="*/ 4 w 4"/>
                    <a:gd name="T19" fmla="*/ 4 h 8"/>
                    <a:gd name="T20" fmla="*/ 3 w 4"/>
                    <a:gd name="T21" fmla="*/ 1 h 8"/>
                    <a:gd name="T22" fmla="*/ 3 w 4"/>
                    <a:gd name="T23" fmla="*/ 1 h 8"/>
                    <a:gd name="T24" fmla="*/ 2 w 4"/>
                    <a:gd name="T25" fmla="*/ 0 h 8"/>
                    <a:gd name="T26" fmla="*/ 1 w 4"/>
                    <a:gd name="T27" fmla="*/ 0 h 8"/>
                    <a:gd name="T28" fmla="*/ 1 w 4"/>
                    <a:gd name="T29" fmla="*/ 0 h 8"/>
                    <a:gd name="T30" fmla="*/ 0 w 4"/>
                    <a:gd name="T31" fmla="*/ 0 h 8"/>
                    <a:gd name="T32" fmla="*/ 0 w 4"/>
                    <a:gd name="T33" fmla="*/ 1 h 8"/>
                    <a:gd name="T34" fmla="*/ 0 w 4"/>
                    <a:gd name="T35" fmla="*/ 1 h 8"/>
                    <a:gd name="T36" fmla="*/ 0 w 4"/>
                    <a:gd name="T37" fmla="*/ 1 h 8"/>
                    <a:gd name="T38" fmla="*/ 0 w 4"/>
                    <a:gd name="T39" fmla="*/ 4 h 8"/>
                    <a:gd name="T40" fmla="*/ 0 w 4"/>
                    <a:gd name="T41" fmla="*/ 7 h 8"/>
                    <a:gd name="T42" fmla="*/ 0 w 4"/>
                    <a:gd name="T43" fmla="*/ 7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4" h="8">
                      <a:moveTo>
                        <a:pt x="0" y="7"/>
                      </a:moveTo>
                      <a:lnTo>
                        <a:pt x="0" y="7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1" y="7"/>
                      </a:lnTo>
                      <a:lnTo>
                        <a:pt x="1" y="7"/>
                      </a:lnTo>
                      <a:lnTo>
                        <a:pt x="4" y="5"/>
                      </a:lnTo>
                      <a:lnTo>
                        <a:pt x="4" y="5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3" y="1"/>
                      </a:lnTo>
                      <a:lnTo>
                        <a:pt x="3" y="1"/>
                      </a:lnTo>
                      <a:lnTo>
                        <a:pt x="2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4"/>
                      </a:lnTo>
                      <a:lnTo>
                        <a:pt x="0" y="7"/>
                      </a:lnTo>
                      <a:lnTo>
                        <a:pt x="0" y="7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672" name="Freeform 1313">
                  <a:extLst>
                    <a:ext uri="{FF2B5EF4-FFF2-40B4-BE49-F238E27FC236}">
                      <a16:creationId xmlns:a16="http://schemas.microsoft.com/office/drawing/2014/main" id="{2214A9B7-57DE-077E-45D9-BCC72A93DE9D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3622965" y="5496539"/>
                  <a:ext cx="3574" cy="2383"/>
                </a:xfrm>
                <a:custGeom>
                  <a:avLst/>
                  <a:gdLst>
                    <a:gd name="T0" fmla="*/ 0 w 3"/>
                    <a:gd name="T1" fmla="*/ 2 h 2"/>
                    <a:gd name="T2" fmla="*/ 0 w 3"/>
                    <a:gd name="T3" fmla="*/ 2 h 2"/>
                    <a:gd name="T4" fmla="*/ 0 w 3"/>
                    <a:gd name="T5" fmla="*/ 2 h 2"/>
                    <a:gd name="T6" fmla="*/ 1 w 3"/>
                    <a:gd name="T7" fmla="*/ 2 h 2"/>
                    <a:gd name="T8" fmla="*/ 2 w 3"/>
                    <a:gd name="T9" fmla="*/ 2 h 2"/>
                    <a:gd name="T10" fmla="*/ 3 w 3"/>
                    <a:gd name="T11" fmla="*/ 2 h 2"/>
                    <a:gd name="T12" fmla="*/ 3 w 3"/>
                    <a:gd name="T13" fmla="*/ 1 h 2"/>
                    <a:gd name="T14" fmla="*/ 1 w 3"/>
                    <a:gd name="T15" fmla="*/ 0 h 2"/>
                    <a:gd name="T16" fmla="*/ 1 w 3"/>
                    <a:gd name="T17" fmla="*/ 0 h 2"/>
                    <a:gd name="T18" fmla="*/ 0 w 3"/>
                    <a:gd name="T19" fmla="*/ 0 h 2"/>
                    <a:gd name="T20" fmla="*/ 0 w 3"/>
                    <a:gd name="T21" fmla="*/ 1 h 2"/>
                    <a:gd name="T22" fmla="*/ 0 w 3"/>
                    <a:gd name="T23" fmla="*/ 1 h 2"/>
                    <a:gd name="T24" fmla="*/ 0 w 3"/>
                    <a:gd name="T25" fmla="*/ 1 h 2"/>
                    <a:gd name="T26" fmla="*/ 0 w 3"/>
                    <a:gd name="T2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3" h="2">
                      <a:moveTo>
                        <a:pt x="0" y="2"/>
                      </a:move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1" y="2"/>
                      </a:lnTo>
                      <a:lnTo>
                        <a:pt x="2" y="2"/>
                      </a:lnTo>
                      <a:lnTo>
                        <a:pt x="3" y="2"/>
                      </a:lnTo>
                      <a:lnTo>
                        <a:pt x="3" y="1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2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673" name="Freeform 1314">
                  <a:extLst>
                    <a:ext uri="{FF2B5EF4-FFF2-40B4-BE49-F238E27FC236}">
                      <a16:creationId xmlns:a16="http://schemas.microsoft.com/office/drawing/2014/main" id="{5AD13541-2C7D-DA8F-7BC0-ECB0246D3878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3626539" y="5497731"/>
                  <a:ext cx="3574" cy="4765"/>
                </a:xfrm>
                <a:custGeom>
                  <a:avLst/>
                  <a:gdLst>
                    <a:gd name="T0" fmla="*/ 2 w 3"/>
                    <a:gd name="T1" fmla="*/ 4 h 4"/>
                    <a:gd name="T2" fmla="*/ 2 w 3"/>
                    <a:gd name="T3" fmla="*/ 4 h 4"/>
                    <a:gd name="T4" fmla="*/ 2 w 3"/>
                    <a:gd name="T5" fmla="*/ 4 h 4"/>
                    <a:gd name="T6" fmla="*/ 2 w 3"/>
                    <a:gd name="T7" fmla="*/ 4 h 4"/>
                    <a:gd name="T8" fmla="*/ 2 w 3"/>
                    <a:gd name="T9" fmla="*/ 4 h 4"/>
                    <a:gd name="T10" fmla="*/ 2 w 3"/>
                    <a:gd name="T11" fmla="*/ 3 h 4"/>
                    <a:gd name="T12" fmla="*/ 2 w 3"/>
                    <a:gd name="T13" fmla="*/ 3 h 4"/>
                    <a:gd name="T14" fmla="*/ 3 w 3"/>
                    <a:gd name="T15" fmla="*/ 0 h 4"/>
                    <a:gd name="T16" fmla="*/ 2 w 3"/>
                    <a:gd name="T17" fmla="*/ 0 h 4"/>
                    <a:gd name="T18" fmla="*/ 1 w 3"/>
                    <a:gd name="T19" fmla="*/ 0 h 4"/>
                    <a:gd name="T20" fmla="*/ 1 w 3"/>
                    <a:gd name="T21" fmla="*/ 0 h 4"/>
                    <a:gd name="T22" fmla="*/ 1 w 3"/>
                    <a:gd name="T23" fmla="*/ 0 h 4"/>
                    <a:gd name="T24" fmla="*/ 1 w 3"/>
                    <a:gd name="T25" fmla="*/ 0 h 4"/>
                    <a:gd name="T26" fmla="*/ 1 w 3"/>
                    <a:gd name="T27" fmla="*/ 1 h 4"/>
                    <a:gd name="T28" fmla="*/ 0 w 3"/>
                    <a:gd name="T29" fmla="*/ 1 h 4"/>
                    <a:gd name="T30" fmla="*/ 0 w 3"/>
                    <a:gd name="T31" fmla="*/ 1 h 4"/>
                    <a:gd name="T32" fmla="*/ 1 w 3"/>
                    <a:gd name="T33" fmla="*/ 1 h 4"/>
                    <a:gd name="T34" fmla="*/ 2 w 3"/>
                    <a:gd name="T35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3" h="4">
                      <a:moveTo>
                        <a:pt x="2" y="4"/>
                      </a:move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2" y="3"/>
                      </a:lnTo>
                      <a:lnTo>
                        <a:pt x="2" y="3"/>
                      </a:lnTo>
                      <a:lnTo>
                        <a:pt x="3" y="0"/>
                      </a:lnTo>
                      <a:lnTo>
                        <a:pt x="2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1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1" y="1"/>
                      </a:lnTo>
                      <a:lnTo>
                        <a:pt x="2" y="4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674" name="Freeform 1315">
                  <a:extLst>
                    <a:ext uri="{FF2B5EF4-FFF2-40B4-BE49-F238E27FC236}">
                      <a16:creationId xmlns:a16="http://schemas.microsoft.com/office/drawing/2014/main" id="{4A05409A-6953-5BCF-36DB-2F03637826BC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3612242" y="5438162"/>
                  <a:ext cx="4765" cy="3574"/>
                </a:xfrm>
                <a:custGeom>
                  <a:avLst/>
                  <a:gdLst>
                    <a:gd name="T0" fmla="*/ 1 w 4"/>
                    <a:gd name="T1" fmla="*/ 3 h 3"/>
                    <a:gd name="T2" fmla="*/ 1 w 4"/>
                    <a:gd name="T3" fmla="*/ 3 h 3"/>
                    <a:gd name="T4" fmla="*/ 1 w 4"/>
                    <a:gd name="T5" fmla="*/ 3 h 3"/>
                    <a:gd name="T6" fmla="*/ 2 w 4"/>
                    <a:gd name="T7" fmla="*/ 3 h 3"/>
                    <a:gd name="T8" fmla="*/ 4 w 4"/>
                    <a:gd name="T9" fmla="*/ 2 h 3"/>
                    <a:gd name="T10" fmla="*/ 4 w 4"/>
                    <a:gd name="T11" fmla="*/ 2 h 3"/>
                    <a:gd name="T12" fmla="*/ 4 w 4"/>
                    <a:gd name="T13" fmla="*/ 2 h 3"/>
                    <a:gd name="T14" fmla="*/ 4 w 4"/>
                    <a:gd name="T15" fmla="*/ 1 h 3"/>
                    <a:gd name="T16" fmla="*/ 4 w 4"/>
                    <a:gd name="T17" fmla="*/ 1 h 3"/>
                    <a:gd name="T18" fmla="*/ 4 w 4"/>
                    <a:gd name="T19" fmla="*/ 1 h 3"/>
                    <a:gd name="T20" fmla="*/ 2 w 4"/>
                    <a:gd name="T21" fmla="*/ 0 h 3"/>
                    <a:gd name="T22" fmla="*/ 2 w 4"/>
                    <a:gd name="T23" fmla="*/ 0 h 3"/>
                    <a:gd name="T24" fmla="*/ 0 w 4"/>
                    <a:gd name="T25" fmla="*/ 1 h 3"/>
                    <a:gd name="T26" fmla="*/ 0 w 4"/>
                    <a:gd name="T27" fmla="*/ 1 h 3"/>
                    <a:gd name="T28" fmla="*/ 1 w 4"/>
                    <a:gd name="T29" fmla="*/ 2 h 3"/>
                    <a:gd name="T30" fmla="*/ 1 w 4"/>
                    <a:gd name="T31" fmla="*/ 2 h 3"/>
                    <a:gd name="T32" fmla="*/ 1 w 4"/>
                    <a:gd name="T33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" h="3">
                      <a:moveTo>
                        <a:pt x="1" y="3"/>
                      </a:moveTo>
                      <a:lnTo>
                        <a:pt x="1" y="3"/>
                      </a:lnTo>
                      <a:lnTo>
                        <a:pt x="1" y="3"/>
                      </a:lnTo>
                      <a:lnTo>
                        <a:pt x="2" y="3"/>
                      </a:lnTo>
                      <a:lnTo>
                        <a:pt x="4" y="2"/>
                      </a:lnTo>
                      <a:lnTo>
                        <a:pt x="4" y="2"/>
                      </a:lnTo>
                      <a:lnTo>
                        <a:pt x="4" y="2"/>
                      </a:lnTo>
                      <a:lnTo>
                        <a:pt x="4" y="1"/>
                      </a:lnTo>
                      <a:lnTo>
                        <a:pt x="4" y="1"/>
                      </a:lnTo>
                      <a:lnTo>
                        <a:pt x="4" y="1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1" y="2"/>
                      </a:lnTo>
                      <a:lnTo>
                        <a:pt x="1" y="2"/>
                      </a:lnTo>
                      <a:lnTo>
                        <a:pt x="1" y="3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675" name="Line 1325">
                  <a:extLst>
                    <a:ext uri="{FF2B5EF4-FFF2-40B4-BE49-F238E27FC236}">
                      <a16:creationId xmlns:a16="http://schemas.microsoft.com/office/drawing/2014/main" id="{B491B457-B4B1-EB22-0B7A-5E1C167AF96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gray">
                <a:xfrm>
                  <a:off x="3609860" y="5651420"/>
                  <a:ext cx="0" cy="0"/>
                </a:xfrm>
                <a:prstGeom prst="line">
                  <a:avLst/>
                </a:pr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676" name="Line 1326">
                  <a:extLst>
                    <a:ext uri="{FF2B5EF4-FFF2-40B4-BE49-F238E27FC236}">
                      <a16:creationId xmlns:a16="http://schemas.microsoft.com/office/drawing/2014/main" id="{301AA7FB-DD73-DD72-01BB-77889B4805E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gray">
                <a:xfrm>
                  <a:off x="3609860" y="5651420"/>
                  <a:ext cx="0" cy="0"/>
                </a:xfrm>
                <a:prstGeom prst="line">
                  <a:avLst/>
                </a:pr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</p:grpSp>
          <p:grpSp>
            <p:nvGrpSpPr>
              <p:cNvPr id="410" name="Group 415">
                <a:extLst>
                  <a:ext uri="{FF2B5EF4-FFF2-40B4-BE49-F238E27FC236}">
                    <a16:creationId xmlns:a16="http://schemas.microsoft.com/office/drawing/2014/main" id="{4256FE61-6A4A-68C2-E184-8BC333D9A863}"/>
                  </a:ext>
                </a:extLst>
              </p:cNvPr>
              <p:cNvGrpSpPr/>
              <p:nvPr/>
            </p:nvGrpSpPr>
            <p:grpSpPr bwMode="gray">
              <a:xfrm>
                <a:off x="3011417" y="4169657"/>
                <a:ext cx="650748" cy="407697"/>
                <a:chOff x="3011417" y="4169657"/>
                <a:chExt cx="650748" cy="407697"/>
              </a:xfrm>
              <a:grpFill/>
            </p:grpSpPr>
            <p:sp>
              <p:nvSpPr>
                <p:cNvPr id="544" name="Freeform 192">
                  <a:extLst>
                    <a:ext uri="{FF2B5EF4-FFF2-40B4-BE49-F238E27FC236}">
                      <a16:creationId xmlns:a16="http://schemas.microsoft.com/office/drawing/2014/main" id="{DD42A535-9F42-65AB-DE3B-F4CF0B9E31C3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3011417" y="4254595"/>
                  <a:ext cx="1306" cy="6533"/>
                </a:xfrm>
                <a:custGeom>
                  <a:avLst/>
                  <a:gdLst>
                    <a:gd name="T0" fmla="*/ 0 w 1"/>
                    <a:gd name="T1" fmla="*/ 3 h 5"/>
                    <a:gd name="T2" fmla="*/ 0 w 1"/>
                    <a:gd name="T3" fmla="*/ 1 h 5"/>
                    <a:gd name="T4" fmla="*/ 1 w 1"/>
                    <a:gd name="T5" fmla="*/ 0 h 5"/>
                    <a:gd name="T6" fmla="*/ 1 w 1"/>
                    <a:gd name="T7" fmla="*/ 0 h 5"/>
                    <a:gd name="T8" fmla="*/ 1 w 1"/>
                    <a:gd name="T9" fmla="*/ 1 h 5"/>
                    <a:gd name="T10" fmla="*/ 1 w 1"/>
                    <a:gd name="T11" fmla="*/ 5 h 5"/>
                    <a:gd name="T12" fmla="*/ 0 w 1"/>
                    <a:gd name="T13" fmla="*/ 3 h 5"/>
                    <a:gd name="T14" fmla="*/ 0 w 1"/>
                    <a:gd name="T15" fmla="*/ 3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" h="5">
                      <a:moveTo>
                        <a:pt x="0" y="3"/>
                      </a:moveTo>
                      <a:lnTo>
                        <a:pt x="0" y="1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1"/>
                      </a:lnTo>
                      <a:lnTo>
                        <a:pt x="1" y="5"/>
                      </a:lnTo>
                      <a:lnTo>
                        <a:pt x="0" y="3"/>
                      </a:lnTo>
                      <a:lnTo>
                        <a:pt x="0" y="3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545" name="Freeform 193">
                  <a:extLst>
                    <a:ext uri="{FF2B5EF4-FFF2-40B4-BE49-F238E27FC236}">
                      <a16:creationId xmlns:a16="http://schemas.microsoft.com/office/drawing/2014/main" id="{1992F6A1-A8CE-4606-E9A1-4DB7A22BD2E5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3011417" y="4254595"/>
                  <a:ext cx="1306" cy="6533"/>
                </a:xfrm>
                <a:custGeom>
                  <a:avLst/>
                  <a:gdLst>
                    <a:gd name="T0" fmla="*/ 0 w 1"/>
                    <a:gd name="T1" fmla="*/ 3 h 5"/>
                    <a:gd name="T2" fmla="*/ 0 w 1"/>
                    <a:gd name="T3" fmla="*/ 1 h 5"/>
                    <a:gd name="T4" fmla="*/ 1 w 1"/>
                    <a:gd name="T5" fmla="*/ 0 h 5"/>
                    <a:gd name="T6" fmla="*/ 1 w 1"/>
                    <a:gd name="T7" fmla="*/ 0 h 5"/>
                    <a:gd name="T8" fmla="*/ 1 w 1"/>
                    <a:gd name="T9" fmla="*/ 1 h 5"/>
                    <a:gd name="T10" fmla="*/ 1 w 1"/>
                    <a:gd name="T11" fmla="*/ 5 h 5"/>
                    <a:gd name="T12" fmla="*/ 0 w 1"/>
                    <a:gd name="T13" fmla="*/ 3 h 5"/>
                    <a:gd name="T14" fmla="*/ 0 w 1"/>
                    <a:gd name="T15" fmla="*/ 3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" h="5">
                      <a:moveTo>
                        <a:pt x="0" y="3"/>
                      </a:moveTo>
                      <a:lnTo>
                        <a:pt x="0" y="1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1"/>
                      </a:lnTo>
                      <a:lnTo>
                        <a:pt x="1" y="5"/>
                      </a:lnTo>
                      <a:lnTo>
                        <a:pt x="0" y="3"/>
                      </a:lnTo>
                      <a:lnTo>
                        <a:pt x="0" y="3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546" name="Freeform 194">
                  <a:extLst>
                    <a:ext uri="{FF2B5EF4-FFF2-40B4-BE49-F238E27FC236}">
                      <a16:creationId xmlns:a16="http://schemas.microsoft.com/office/drawing/2014/main" id="{A5BCEAC7-3707-1E95-7527-91B093062441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3074139" y="4272889"/>
                  <a:ext cx="2614" cy="9147"/>
                </a:xfrm>
                <a:custGeom>
                  <a:avLst/>
                  <a:gdLst>
                    <a:gd name="T0" fmla="*/ 2 w 2"/>
                    <a:gd name="T1" fmla="*/ 6 h 7"/>
                    <a:gd name="T2" fmla="*/ 1 w 2"/>
                    <a:gd name="T3" fmla="*/ 6 h 7"/>
                    <a:gd name="T4" fmla="*/ 1 w 2"/>
                    <a:gd name="T5" fmla="*/ 6 h 7"/>
                    <a:gd name="T6" fmla="*/ 1 w 2"/>
                    <a:gd name="T7" fmla="*/ 6 h 7"/>
                    <a:gd name="T8" fmla="*/ 0 w 2"/>
                    <a:gd name="T9" fmla="*/ 4 h 7"/>
                    <a:gd name="T10" fmla="*/ 1 w 2"/>
                    <a:gd name="T11" fmla="*/ 3 h 7"/>
                    <a:gd name="T12" fmla="*/ 1 w 2"/>
                    <a:gd name="T13" fmla="*/ 0 h 7"/>
                    <a:gd name="T14" fmla="*/ 2 w 2"/>
                    <a:gd name="T15" fmla="*/ 0 h 7"/>
                    <a:gd name="T16" fmla="*/ 2 w 2"/>
                    <a:gd name="T17" fmla="*/ 5 h 7"/>
                    <a:gd name="T18" fmla="*/ 2 w 2"/>
                    <a:gd name="T19" fmla="*/ 7 h 7"/>
                    <a:gd name="T20" fmla="*/ 2 w 2"/>
                    <a:gd name="T21" fmla="*/ 6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2" h="7">
                      <a:moveTo>
                        <a:pt x="2" y="6"/>
                      </a:moveTo>
                      <a:lnTo>
                        <a:pt x="1" y="6"/>
                      </a:lnTo>
                      <a:lnTo>
                        <a:pt x="1" y="6"/>
                      </a:lnTo>
                      <a:lnTo>
                        <a:pt x="1" y="6"/>
                      </a:lnTo>
                      <a:lnTo>
                        <a:pt x="0" y="4"/>
                      </a:lnTo>
                      <a:lnTo>
                        <a:pt x="1" y="3"/>
                      </a:lnTo>
                      <a:lnTo>
                        <a:pt x="1" y="0"/>
                      </a:lnTo>
                      <a:lnTo>
                        <a:pt x="2" y="0"/>
                      </a:lnTo>
                      <a:lnTo>
                        <a:pt x="2" y="5"/>
                      </a:lnTo>
                      <a:lnTo>
                        <a:pt x="2" y="7"/>
                      </a:lnTo>
                      <a:lnTo>
                        <a:pt x="2" y="6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547" name="Freeform 195">
                  <a:extLst>
                    <a:ext uri="{FF2B5EF4-FFF2-40B4-BE49-F238E27FC236}">
                      <a16:creationId xmlns:a16="http://schemas.microsoft.com/office/drawing/2014/main" id="{EEEB80BD-F546-B6AF-823B-D4A9526DD55F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3074139" y="4272889"/>
                  <a:ext cx="2614" cy="9147"/>
                </a:xfrm>
                <a:custGeom>
                  <a:avLst/>
                  <a:gdLst>
                    <a:gd name="T0" fmla="*/ 2 w 2"/>
                    <a:gd name="T1" fmla="*/ 6 h 7"/>
                    <a:gd name="T2" fmla="*/ 1 w 2"/>
                    <a:gd name="T3" fmla="*/ 6 h 7"/>
                    <a:gd name="T4" fmla="*/ 1 w 2"/>
                    <a:gd name="T5" fmla="*/ 6 h 7"/>
                    <a:gd name="T6" fmla="*/ 1 w 2"/>
                    <a:gd name="T7" fmla="*/ 6 h 7"/>
                    <a:gd name="T8" fmla="*/ 0 w 2"/>
                    <a:gd name="T9" fmla="*/ 4 h 7"/>
                    <a:gd name="T10" fmla="*/ 1 w 2"/>
                    <a:gd name="T11" fmla="*/ 3 h 7"/>
                    <a:gd name="T12" fmla="*/ 1 w 2"/>
                    <a:gd name="T13" fmla="*/ 0 h 7"/>
                    <a:gd name="T14" fmla="*/ 2 w 2"/>
                    <a:gd name="T15" fmla="*/ 0 h 7"/>
                    <a:gd name="T16" fmla="*/ 2 w 2"/>
                    <a:gd name="T17" fmla="*/ 5 h 7"/>
                    <a:gd name="T18" fmla="*/ 2 w 2"/>
                    <a:gd name="T19" fmla="*/ 7 h 7"/>
                    <a:gd name="T20" fmla="*/ 2 w 2"/>
                    <a:gd name="T21" fmla="*/ 6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2" h="7">
                      <a:moveTo>
                        <a:pt x="2" y="6"/>
                      </a:moveTo>
                      <a:lnTo>
                        <a:pt x="1" y="6"/>
                      </a:lnTo>
                      <a:lnTo>
                        <a:pt x="1" y="6"/>
                      </a:lnTo>
                      <a:lnTo>
                        <a:pt x="1" y="6"/>
                      </a:lnTo>
                      <a:lnTo>
                        <a:pt x="0" y="4"/>
                      </a:lnTo>
                      <a:lnTo>
                        <a:pt x="1" y="3"/>
                      </a:lnTo>
                      <a:lnTo>
                        <a:pt x="1" y="0"/>
                      </a:lnTo>
                      <a:lnTo>
                        <a:pt x="2" y="0"/>
                      </a:lnTo>
                      <a:lnTo>
                        <a:pt x="2" y="5"/>
                      </a:lnTo>
                      <a:lnTo>
                        <a:pt x="2" y="7"/>
                      </a:lnTo>
                      <a:lnTo>
                        <a:pt x="2" y="6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548" name="Freeform 196">
                  <a:extLst>
                    <a:ext uri="{FF2B5EF4-FFF2-40B4-BE49-F238E27FC236}">
                      <a16:creationId xmlns:a16="http://schemas.microsoft.com/office/drawing/2014/main" id="{86103A9F-8B4C-6FBB-3560-C9114426C601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3110728" y="4245448"/>
                  <a:ext cx="9147" cy="13067"/>
                </a:xfrm>
                <a:custGeom>
                  <a:avLst/>
                  <a:gdLst>
                    <a:gd name="T0" fmla="*/ 7 w 7"/>
                    <a:gd name="T1" fmla="*/ 10 h 10"/>
                    <a:gd name="T2" fmla="*/ 6 w 7"/>
                    <a:gd name="T3" fmla="*/ 10 h 10"/>
                    <a:gd name="T4" fmla="*/ 4 w 7"/>
                    <a:gd name="T5" fmla="*/ 7 h 10"/>
                    <a:gd name="T6" fmla="*/ 2 w 7"/>
                    <a:gd name="T7" fmla="*/ 4 h 10"/>
                    <a:gd name="T8" fmla="*/ 0 w 7"/>
                    <a:gd name="T9" fmla="*/ 2 h 10"/>
                    <a:gd name="T10" fmla="*/ 0 w 7"/>
                    <a:gd name="T11" fmla="*/ 0 h 10"/>
                    <a:gd name="T12" fmla="*/ 1 w 7"/>
                    <a:gd name="T13" fmla="*/ 1 h 10"/>
                    <a:gd name="T14" fmla="*/ 2 w 7"/>
                    <a:gd name="T15" fmla="*/ 2 h 10"/>
                    <a:gd name="T16" fmla="*/ 4 w 7"/>
                    <a:gd name="T17" fmla="*/ 5 h 10"/>
                    <a:gd name="T18" fmla="*/ 6 w 7"/>
                    <a:gd name="T19" fmla="*/ 6 h 10"/>
                    <a:gd name="T20" fmla="*/ 6 w 7"/>
                    <a:gd name="T21" fmla="*/ 8 h 10"/>
                    <a:gd name="T22" fmla="*/ 7 w 7"/>
                    <a:gd name="T23" fmla="*/ 9 h 10"/>
                    <a:gd name="T24" fmla="*/ 7 w 7"/>
                    <a:gd name="T25" fmla="*/ 1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7" h="10">
                      <a:moveTo>
                        <a:pt x="7" y="10"/>
                      </a:moveTo>
                      <a:lnTo>
                        <a:pt x="6" y="10"/>
                      </a:lnTo>
                      <a:lnTo>
                        <a:pt x="4" y="7"/>
                      </a:lnTo>
                      <a:lnTo>
                        <a:pt x="2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" y="1"/>
                      </a:lnTo>
                      <a:lnTo>
                        <a:pt x="2" y="2"/>
                      </a:lnTo>
                      <a:lnTo>
                        <a:pt x="4" y="5"/>
                      </a:lnTo>
                      <a:lnTo>
                        <a:pt x="6" y="6"/>
                      </a:lnTo>
                      <a:lnTo>
                        <a:pt x="6" y="8"/>
                      </a:lnTo>
                      <a:lnTo>
                        <a:pt x="7" y="9"/>
                      </a:lnTo>
                      <a:lnTo>
                        <a:pt x="7" y="10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549" name="Freeform 197">
                  <a:extLst>
                    <a:ext uri="{FF2B5EF4-FFF2-40B4-BE49-F238E27FC236}">
                      <a16:creationId xmlns:a16="http://schemas.microsoft.com/office/drawing/2014/main" id="{D967D535-285B-EB86-80D7-752A45C7D544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3110728" y="4245448"/>
                  <a:ext cx="9147" cy="13067"/>
                </a:xfrm>
                <a:custGeom>
                  <a:avLst/>
                  <a:gdLst>
                    <a:gd name="T0" fmla="*/ 7 w 7"/>
                    <a:gd name="T1" fmla="*/ 10 h 10"/>
                    <a:gd name="T2" fmla="*/ 6 w 7"/>
                    <a:gd name="T3" fmla="*/ 10 h 10"/>
                    <a:gd name="T4" fmla="*/ 4 w 7"/>
                    <a:gd name="T5" fmla="*/ 7 h 10"/>
                    <a:gd name="T6" fmla="*/ 2 w 7"/>
                    <a:gd name="T7" fmla="*/ 4 h 10"/>
                    <a:gd name="T8" fmla="*/ 0 w 7"/>
                    <a:gd name="T9" fmla="*/ 2 h 10"/>
                    <a:gd name="T10" fmla="*/ 0 w 7"/>
                    <a:gd name="T11" fmla="*/ 0 h 10"/>
                    <a:gd name="T12" fmla="*/ 1 w 7"/>
                    <a:gd name="T13" fmla="*/ 1 h 10"/>
                    <a:gd name="T14" fmla="*/ 2 w 7"/>
                    <a:gd name="T15" fmla="*/ 2 h 10"/>
                    <a:gd name="T16" fmla="*/ 4 w 7"/>
                    <a:gd name="T17" fmla="*/ 5 h 10"/>
                    <a:gd name="T18" fmla="*/ 6 w 7"/>
                    <a:gd name="T19" fmla="*/ 6 h 10"/>
                    <a:gd name="T20" fmla="*/ 6 w 7"/>
                    <a:gd name="T21" fmla="*/ 8 h 10"/>
                    <a:gd name="T22" fmla="*/ 7 w 7"/>
                    <a:gd name="T23" fmla="*/ 9 h 10"/>
                    <a:gd name="T24" fmla="*/ 7 w 7"/>
                    <a:gd name="T25" fmla="*/ 1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7" h="10">
                      <a:moveTo>
                        <a:pt x="7" y="10"/>
                      </a:moveTo>
                      <a:lnTo>
                        <a:pt x="6" y="10"/>
                      </a:lnTo>
                      <a:lnTo>
                        <a:pt x="4" y="7"/>
                      </a:lnTo>
                      <a:lnTo>
                        <a:pt x="2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" y="1"/>
                      </a:lnTo>
                      <a:lnTo>
                        <a:pt x="2" y="2"/>
                      </a:lnTo>
                      <a:lnTo>
                        <a:pt x="4" y="5"/>
                      </a:lnTo>
                      <a:lnTo>
                        <a:pt x="6" y="6"/>
                      </a:lnTo>
                      <a:lnTo>
                        <a:pt x="6" y="8"/>
                      </a:lnTo>
                      <a:lnTo>
                        <a:pt x="7" y="9"/>
                      </a:lnTo>
                      <a:lnTo>
                        <a:pt x="7" y="10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550" name="Freeform 198">
                  <a:extLst>
                    <a:ext uri="{FF2B5EF4-FFF2-40B4-BE49-F238E27FC236}">
                      <a16:creationId xmlns:a16="http://schemas.microsoft.com/office/drawing/2014/main" id="{A60028A7-1F17-B158-C4A5-EA2FF13DC96B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3131635" y="4253288"/>
                  <a:ext cx="6533" cy="10454"/>
                </a:xfrm>
                <a:custGeom>
                  <a:avLst/>
                  <a:gdLst>
                    <a:gd name="T0" fmla="*/ 1 w 5"/>
                    <a:gd name="T1" fmla="*/ 3 h 8"/>
                    <a:gd name="T2" fmla="*/ 1 w 5"/>
                    <a:gd name="T3" fmla="*/ 0 h 8"/>
                    <a:gd name="T4" fmla="*/ 3 w 5"/>
                    <a:gd name="T5" fmla="*/ 0 h 8"/>
                    <a:gd name="T6" fmla="*/ 3 w 5"/>
                    <a:gd name="T7" fmla="*/ 1 h 8"/>
                    <a:gd name="T8" fmla="*/ 5 w 5"/>
                    <a:gd name="T9" fmla="*/ 4 h 8"/>
                    <a:gd name="T10" fmla="*/ 4 w 5"/>
                    <a:gd name="T11" fmla="*/ 8 h 8"/>
                    <a:gd name="T12" fmla="*/ 2 w 5"/>
                    <a:gd name="T13" fmla="*/ 8 h 8"/>
                    <a:gd name="T14" fmla="*/ 1 w 5"/>
                    <a:gd name="T15" fmla="*/ 7 h 8"/>
                    <a:gd name="T16" fmla="*/ 0 w 5"/>
                    <a:gd name="T17" fmla="*/ 5 h 8"/>
                    <a:gd name="T18" fmla="*/ 1 w 5"/>
                    <a:gd name="T19" fmla="*/ 3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5" h="8">
                      <a:moveTo>
                        <a:pt x="1" y="3"/>
                      </a:moveTo>
                      <a:lnTo>
                        <a:pt x="1" y="0"/>
                      </a:lnTo>
                      <a:lnTo>
                        <a:pt x="3" y="0"/>
                      </a:lnTo>
                      <a:lnTo>
                        <a:pt x="3" y="1"/>
                      </a:lnTo>
                      <a:lnTo>
                        <a:pt x="5" y="4"/>
                      </a:lnTo>
                      <a:lnTo>
                        <a:pt x="4" y="8"/>
                      </a:lnTo>
                      <a:lnTo>
                        <a:pt x="2" y="8"/>
                      </a:lnTo>
                      <a:lnTo>
                        <a:pt x="1" y="7"/>
                      </a:lnTo>
                      <a:lnTo>
                        <a:pt x="0" y="5"/>
                      </a:lnTo>
                      <a:lnTo>
                        <a:pt x="1" y="3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551" name="Freeform 199">
                  <a:extLst>
                    <a:ext uri="{FF2B5EF4-FFF2-40B4-BE49-F238E27FC236}">
                      <a16:creationId xmlns:a16="http://schemas.microsoft.com/office/drawing/2014/main" id="{62A891B3-57AC-ECA2-2D85-FB01BE29B7B9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3131635" y="4253288"/>
                  <a:ext cx="6533" cy="10454"/>
                </a:xfrm>
                <a:custGeom>
                  <a:avLst/>
                  <a:gdLst>
                    <a:gd name="T0" fmla="*/ 1 w 5"/>
                    <a:gd name="T1" fmla="*/ 3 h 8"/>
                    <a:gd name="T2" fmla="*/ 1 w 5"/>
                    <a:gd name="T3" fmla="*/ 0 h 8"/>
                    <a:gd name="T4" fmla="*/ 3 w 5"/>
                    <a:gd name="T5" fmla="*/ 0 h 8"/>
                    <a:gd name="T6" fmla="*/ 3 w 5"/>
                    <a:gd name="T7" fmla="*/ 1 h 8"/>
                    <a:gd name="T8" fmla="*/ 5 w 5"/>
                    <a:gd name="T9" fmla="*/ 4 h 8"/>
                    <a:gd name="T10" fmla="*/ 4 w 5"/>
                    <a:gd name="T11" fmla="*/ 8 h 8"/>
                    <a:gd name="T12" fmla="*/ 2 w 5"/>
                    <a:gd name="T13" fmla="*/ 8 h 8"/>
                    <a:gd name="T14" fmla="*/ 1 w 5"/>
                    <a:gd name="T15" fmla="*/ 7 h 8"/>
                    <a:gd name="T16" fmla="*/ 0 w 5"/>
                    <a:gd name="T17" fmla="*/ 5 h 8"/>
                    <a:gd name="T18" fmla="*/ 1 w 5"/>
                    <a:gd name="T19" fmla="*/ 3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5" h="8">
                      <a:moveTo>
                        <a:pt x="1" y="3"/>
                      </a:moveTo>
                      <a:lnTo>
                        <a:pt x="1" y="0"/>
                      </a:lnTo>
                      <a:lnTo>
                        <a:pt x="3" y="0"/>
                      </a:lnTo>
                      <a:lnTo>
                        <a:pt x="3" y="1"/>
                      </a:lnTo>
                      <a:lnTo>
                        <a:pt x="5" y="4"/>
                      </a:lnTo>
                      <a:lnTo>
                        <a:pt x="4" y="8"/>
                      </a:lnTo>
                      <a:lnTo>
                        <a:pt x="2" y="8"/>
                      </a:lnTo>
                      <a:lnTo>
                        <a:pt x="1" y="7"/>
                      </a:lnTo>
                      <a:lnTo>
                        <a:pt x="0" y="5"/>
                      </a:lnTo>
                      <a:lnTo>
                        <a:pt x="1" y="3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552" name="Freeform 237">
                  <a:extLst>
                    <a:ext uri="{FF2B5EF4-FFF2-40B4-BE49-F238E27FC236}">
                      <a16:creationId xmlns:a16="http://schemas.microsoft.com/office/drawing/2014/main" id="{A6C21146-28FA-9D49-BE4F-FF0C9E5F6412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3011417" y="4254595"/>
                  <a:ext cx="1306" cy="6533"/>
                </a:xfrm>
                <a:custGeom>
                  <a:avLst/>
                  <a:gdLst>
                    <a:gd name="T0" fmla="*/ 0 w 1"/>
                    <a:gd name="T1" fmla="*/ 3 h 5"/>
                    <a:gd name="T2" fmla="*/ 0 w 1"/>
                    <a:gd name="T3" fmla="*/ 1 h 5"/>
                    <a:gd name="T4" fmla="*/ 1 w 1"/>
                    <a:gd name="T5" fmla="*/ 0 h 5"/>
                    <a:gd name="T6" fmla="*/ 1 w 1"/>
                    <a:gd name="T7" fmla="*/ 0 h 5"/>
                    <a:gd name="T8" fmla="*/ 1 w 1"/>
                    <a:gd name="T9" fmla="*/ 1 h 5"/>
                    <a:gd name="T10" fmla="*/ 1 w 1"/>
                    <a:gd name="T11" fmla="*/ 5 h 5"/>
                    <a:gd name="T12" fmla="*/ 0 w 1"/>
                    <a:gd name="T13" fmla="*/ 3 h 5"/>
                    <a:gd name="T14" fmla="*/ 0 w 1"/>
                    <a:gd name="T15" fmla="*/ 3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" h="5">
                      <a:moveTo>
                        <a:pt x="0" y="3"/>
                      </a:moveTo>
                      <a:lnTo>
                        <a:pt x="0" y="1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1"/>
                      </a:lnTo>
                      <a:lnTo>
                        <a:pt x="1" y="5"/>
                      </a:lnTo>
                      <a:lnTo>
                        <a:pt x="0" y="3"/>
                      </a:lnTo>
                      <a:lnTo>
                        <a:pt x="0" y="3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553" name="Freeform 238">
                  <a:extLst>
                    <a:ext uri="{FF2B5EF4-FFF2-40B4-BE49-F238E27FC236}">
                      <a16:creationId xmlns:a16="http://schemas.microsoft.com/office/drawing/2014/main" id="{34E49530-DBE9-79AF-FA88-79F7BFFC1F75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3011417" y="4254595"/>
                  <a:ext cx="1306" cy="6533"/>
                </a:xfrm>
                <a:custGeom>
                  <a:avLst/>
                  <a:gdLst>
                    <a:gd name="T0" fmla="*/ 0 w 1"/>
                    <a:gd name="T1" fmla="*/ 3 h 5"/>
                    <a:gd name="T2" fmla="*/ 0 w 1"/>
                    <a:gd name="T3" fmla="*/ 1 h 5"/>
                    <a:gd name="T4" fmla="*/ 1 w 1"/>
                    <a:gd name="T5" fmla="*/ 0 h 5"/>
                    <a:gd name="T6" fmla="*/ 1 w 1"/>
                    <a:gd name="T7" fmla="*/ 0 h 5"/>
                    <a:gd name="T8" fmla="*/ 1 w 1"/>
                    <a:gd name="T9" fmla="*/ 1 h 5"/>
                    <a:gd name="T10" fmla="*/ 1 w 1"/>
                    <a:gd name="T11" fmla="*/ 5 h 5"/>
                    <a:gd name="T12" fmla="*/ 0 w 1"/>
                    <a:gd name="T13" fmla="*/ 3 h 5"/>
                    <a:gd name="T14" fmla="*/ 0 w 1"/>
                    <a:gd name="T15" fmla="*/ 3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" h="5">
                      <a:moveTo>
                        <a:pt x="0" y="3"/>
                      </a:moveTo>
                      <a:lnTo>
                        <a:pt x="0" y="1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1"/>
                      </a:lnTo>
                      <a:lnTo>
                        <a:pt x="1" y="5"/>
                      </a:lnTo>
                      <a:lnTo>
                        <a:pt x="0" y="3"/>
                      </a:lnTo>
                      <a:lnTo>
                        <a:pt x="0" y="3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554" name="Freeform 497">
                  <a:extLst>
                    <a:ext uri="{FF2B5EF4-FFF2-40B4-BE49-F238E27FC236}">
                      <a16:creationId xmlns:a16="http://schemas.microsoft.com/office/drawing/2014/main" id="{A0477BC5-7CCE-532D-8DD1-FE5A5073BCFA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3034938" y="4169657"/>
                  <a:ext cx="627227" cy="407697"/>
                </a:xfrm>
                <a:custGeom>
                  <a:avLst/>
                  <a:gdLst>
                    <a:gd name="T0" fmla="*/ 94 w 848"/>
                    <a:gd name="T1" fmla="*/ 39 h 553"/>
                    <a:gd name="T2" fmla="*/ 120 w 848"/>
                    <a:gd name="T3" fmla="*/ 74 h 553"/>
                    <a:gd name="T4" fmla="*/ 133 w 848"/>
                    <a:gd name="T5" fmla="*/ 108 h 553"/>
                    <a:gd name="T6" fmla="*/ 166 w 848"/>
                    <a:gd name="T7" fmla="*/ 148 h 553"/>
                    <a:gd name="T8" fmla="*/ 188 w 848"/>
                    <a:gd name="T9" fmla="*/ 174 h 553"/>
                    <a:gd name="T10" fmla="*/ 222 w 848"/>
                    <a:gd name="T11" fmla="*/ 201 h 553"/>
                    <a:gd name="T12" fmla="*/ 221 w 848"/>
                    <a:gd name="T13" fmla="*/ 227 h 553"/>
                    <a:gd name="T14" fmla="*/ 256 w 848"/>
                    <a:gd name="T15" fmla="*/ 245 h 553"/>
                    <a:gd name="T16" fmla="*/ 290 w 848"/>
                    <a:gd name="T17" fmla="*/ 285 h 553"/>
                    <a:gd name="T18" fmla="*/ 322 w 848"/>
                    <a:gd name="T19" fmla="*/ 320 h 553"/>
                    <a:gd name="T20" fmla="*/ 337 w 848"/>
                    <a:gd name="T21" fmla="*/ 359 h 553"/>
                    <a:gd name="T22" fmla="*/ 329 w 848"/>
                    <a:gd name="T23" fmla="*/ 398 h 553"/>
                    <a:gd name="T24" fmla="*/ 363 w 848"/>
                    <a:gd name="T25" fmla="*/ 423 h 553"/>
                    <a:gd name="T26" fmla="*/ 384 w 848"/>
                    <a:gd name="T27" fmla="*/ 444 h 553"/>
                    <a:gd name="T28" fmla="*/ 426 w 848"/>
                    <a:gd name="T29" fmla="*/ 456 h 553"/>
                    <a:gd name="T30" fmla="*/ 452 w 848"/>
                    <a:gd name="T31" fmla="*/ 473 h 553"/>
                    <a:gd name="T32" fmla="*/ 488 w 848"/>
                    <a:gd name="T33" fmla="*/ 489 h 553"/>
                    <a:gd name="T34" fmla="*/ 541 w 848"/>
                    <a:gd name="T35" fmla="*/ 512 h 553"/>
                    <a:gd name="T36" fmla="*/ 589 w 848"/>
                    <a:gd name="T37" fmla="*/ 523 h 553"/>
                    <a:gd name="T38" fmla="*/ 637 w 848"/>
                    <a:gd name="T39" fmla="*/ 508 h 553"/>
                    <a:gd name="T40" fmla="*/ 699 w 848"/>
                    <a:gd name="T41" fmla="*/ 544 h 553"/>
                    <a:gd name="T42" fmla="*/ 732 w 848"/>
                    <a:gd name="T43" fmla="*/ 508 h 553"/>
                    <a:gd name="T44" fmla="*/ 716 w 848"/>
                    <a:gd name="T45" fmla="*/ 471 h 553"/>
                    <a:gd name="T46" fmla="*/ 804 w 848"/>
                    <a:gd name="T47" fmla="*/ 440 h 553"/>
                    <a:gd name="T48" fmla="*/ 819 w 848"/>
                    <a:gd name="T49" fmla="*/ 450 h 553"/>
                    <a:gd name="T50" fmla="*/ 824 w 848"/>
                    <a:gd name="T51" fmla="*/ 403 h 553"/>
                    <a:gd name="T52" fmla="*/ 846 w 848"/>
                    <a:gd name="T53" fmla="*/ 353 h 553"/>
                    <a:gd name="T54" fmla="*/ 777 w 848"/>
                    <a:gd name="T55" fmla="*/ 353 h 553"/>
                    <a:gd name="T56" fmla="*/ 742 w 848"/>
                    <a:gd name="T57" fmla="*/ 398 h 553"/>
                    <a:gd name="T58" fmla="*/ 706 w 848"/>
                    <a:gd name="T59" fmla="*/ 438 h 553"/>
                    <a:gd name="T60" fmla="*/ 666 w 848"/>
                    <a:gd name="T61" fmla="*/ 438 h 553"/>
                    <a:gd name="T62" fmla="*/ 605 w 848"/>
                    <a:gd name="T63" fmla="*/ 431 h 553"/>
                    <a:gd name="T64" fmla="*/ 586 w 848"/>
                    <a:gd name="T65" fmla="*/ 413 h 553"/>
                    <a:gd name="T66" fmla="*/ 558 w 848"/>
                    <a:gd name="T67" fmla="*/ 355 h 553"/>
                    <a:gd name="T68" fmla="*/ 545 w 848"/>
                    <a:gd name="T69" fmla="*/ 281 h 553"/>
                    <a:gd name="T70" fmla="*/ 548 w 848"/>
                    <a:gd name="T71" fmla="*/ 234 h 553"/>
                    <a:gd name="T72" fmla="*/ 559 w 848"/>
                    <a:gd name="T73" fmla="*/ 226 h 553"/>
                    <a:gd name="T74" fmla="*/ 514 w 848"/>
                    <a:gd name="T75" fmla="*/ 206 h 553"/>
                    <a:gd name="T76" fmla="*/ 449 w 848"/>
                    <a:gd name="T77" fmla="*/ 105 h 553"/>
                    <a:gd name="T78" fmla="*/ 364 w 848"/>
                    <a:gd name="T79" fmla="*/ 109 h 553"/>
                    <a:gd name="T80" fmla="*/ 298 w 848"/>
                    <a:gd name="T81" fmla="*/ 30 h 553"/>
                    <a:gd name="T82" fmla="*/ 4 w 848"/>
                    <a:gd name="T83" fmla="*/ 13 h 553"/>
                    <a:gd name="T84" fmla="*/ 26 w 848"/>
                    <a:gd name="T85" fmla="*/ 54 h 553"/>
                    <a:gd name="T86" fmla="*/ 37 w 848"/>
                    <a:gd name="T87" fmla="*/ 75 h 553"/>
                    <a:gd name="T88" fmla="*/ 62 w 848"/>
                    <a:gd name="T89" fmla="*/ 107 h 553"/>
                    <a:gd name="T90" fmla="*/ 89 w 848"/>
                    <a:gd name="T91" fmla="*/ 146 h 553"/>
                    <a:gd name="T92" fmla="*/ 73 w 848"/>
                    <a:gd name="T93" fmla="*/ 159 h 553"/>
                    <a:gd name="T94" fmla="*/ 80 w 848"/>
                    <a:gd name="T95" fmla="*/ 177 h 553"/>
                    <a:gd name="T96" fmla="*/ 114 w 848"/>
                    <a:gd name="T97" fmla="*/ 185 h 553"/>
                    <a:gd name="T98" fmla="*/ 142 w 848"/>
                    <a:gd name="T99" fmla="*/ 222 h 553"/>
                    <a:gd name="T100" fmla="*/ 146 w 848"/>
                    <a:gd name="T101" fmla="*/ 252 h 553"/>
                    <a:gd name="T102" fmla="*/ 185 w 848"/>
                    <a:gd name="T103" fmla="*/ 285 h 553"/>
                    <a:gd name="T104" fmla="*/ 216 w 848"/>
                    <a:gd name="T105" fmla="*/ 298 h 553"/>
                    <a:gd name="T106" fmla="*/ 191 w 848"/>
                    <a:gd name="T107" fmla="*/ 271 h 553"/>
                    <a:gd name="T108" fmla="*/ 175 w 848"/>
                    <a:gd name="T109" fmla="*/ 230 h 553"/>
                    <a:gd name="T110" fmla="*/ 153 w 848"/>
                    <a:gd name="T111" fmla="*/ 189 h 553"/>
                    <a:gd name="T112" fmla="*/ 146 w 848"/>
                    <a:gd name="T113" fmla="*/ 182 h 553"/>
                    <a:gd name="T114" fmla="*/ 123 w 848"/>
                    <a:gd name="T115" fmla="*/ 140 h 553"/>
                    <a:gd name="T116" fmla="*/ 110 w 848"/>
                    <a:gd name="T117" fmla="*/ 126 h 553"/>
                    <a:gd name="T118" fmla="*/ 80 w 848"/>
                    <a:gd name="T119" fmla="*/ 96 h 553"/>
                    <a:gd name="T120" fmla="*/ 66 w 848"/>
                    <a:gd name="T121" fmla="*/ 51 h 5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848" h="553">
                      <a:moveTo>
                        <a:pt x="65" y="28"/>
                      </a:moveTo>
                      <a:cubicBezTo>
                        <a:pt x="70" y="30"/>
                        <a:pt x="70" y="30"/>
                        <a:pt x="70" y="30"/>
                      </a:cubicBezTo>
                      <a:cubicBezTo>
                        <a:pt x="71" y="31"/>
                        <a:pt x="71" y="31"/>
                        <a:pt x="71" y="31"/>
                      </a:cubicBezTo>
                      <a:cubicBezTo>
                        <a:pt x="76" y="35"/>
                        <a:pt x="76" y="35"/>
                        <a:pt x="76" y="35"/>
                      </a:cubicBezTo>
                      <a:cubicBezTo>
                        <a:pt x="77" y="34"/>
                        <a:pt x="77" y="34"/>
                        <a:pt x="77" y="34"/>
                      </a:cubicBezTo>
                      <a:cubicBezTo>
                        <a:pt x="78" y="36"/>
                        <a:pt x="78" y="36"/>
                        <a:pt x="78" y="36"/>
                      </a:cubicBezTo>
                      <a:cubicBezTo>
                        <a:pt x="83" y="39"/>
                        <a:pt x="83" y="39"/>
                        <a:pt x="83" y="39"/>
                      </a:cubicBezTo>
                      <a:cubicBezTo>
                        <a:pt x="86" y="40"/>
                        <a:pt x="86" y="40"/>
                        <a:pt x="86" y="40"/>
                      </a:cubicBezTo>
                      <a:cubicBezTo>
                        <a:pt x="94" y="39"/>
                        <a:pt x="94" y="39"/>
                        <a:pt x="94" y="39"/>
                      </a:cubicBezTo>
                      <a:cubicBezTo>
                        <a:pt x="98" y="41"/>
                        <a:pt x="98" y="41"/>
                        <a:pt x="98" y="41"/>
                      </a:cubicBezTo>
                      <a:cubicBezTo>
                        <a:pt x="98" y="44"/>
                        <a:pt x="98" y="44"/>
                        <a:pt x="98" y="44"/>
                      </a:cubicBezTo>
                      <a:cubicBezTo>
                        <a:pt x="100" y="46"/>
                        <a:pt x="100" y="46"/>
                        <a:pt x="100" y="46"/>
                      </a:cubicBezTo>
                      <a:cubicBezTo>
                        <a:pt x="110" y="48"/>
                        <a:pt x="110" y="48"/>
                        <a:pt x="110" y="48"/>
                      </a:cubicBezTo>
                      <a:cubicBezTo>
                        <a:pt x="112" y="50"/>
                        <a:pt x="112" y="50"/>
                        <a:pt x="112" y="50"/>
                      </a:cubicBezTo>
                      <a:cubicBezTo>
                        <a:pt x="114" y="53"/>
                        <a:pt x="114" y="53"/>
                        <a:pt x="114" y="53"/>
                      </a:cubicBezTo>
                      <a:cubicBezTo>
                        <a:pt x="115" y="63"/>
                        <a:pt x="115" y="63"/>
                        <a:pt x="115" y="63"/>
                      </a:cubicBezTo>
                      <a:cubicBezTo>
                        <a:pt x="115" y="66"/>
                        <a:pt x="115" y="66"/>
                        <a:pt x="115" y="66"/>
                      </a:cubicBezTo>
                      <a:cubicBezTo>
                        <a:pt x="120" y="74"/>
                        <a:pt x="120" y="74"/>
                        <a:pt x="120" y="74"/>
                      </a:cubicBezTo>
                      <a:cubicBezTo>
                        <a:pt x="120" y="77"/>
                        <a:pt x="120" y="77"/>
                        <a:pt x="120" y="77"/>
                      </a:cubicBezTo>
                      <a:cubicBezTo>
                        <a:pt x="121" y="78"/>
                        <a:pt x="121" y="78"/>
                        <a:pt x="121" y="78"/>
                      </a:cubicBezTo>
                      <a:cubicBezTo>
                        <a:pt x="123" y="82"/>
                        <a:pt x="123" y="82"/>
                        <a:pt x="123" y="82"/>
                      </a:cubicBezTo>
                      <a:cubicBezTo>
                        <a:pt x="125" y="90"/>
                        <a:pt x="125" y="90"/>
                        <a:pt x="125" y="90"/>
                      </a:cubicBezTo>
                      <a:cubicBezTo>
                        <a:pt x="127" y="94"/>
                        <a:pt x="127" y="94"/>
                        <a:pt x="127" y="94"/>
                      </a:cubicBezTo>
                      <a:cubicBezTo>
                        <a:pt x="129" y="94"/>
                        <a:pt x="129" y="94"/>
                        <a:pt x="129" y="94"/>
                      </a:cubicBezTo>
                      <a:cubicBezTo>
                        <a:pt x="130" y="96"/>
                        <a:pt x="130" y="96"/>
                        <a:pt x="130" y="96"/>
                      </a:cubicBezTo>
                      <a:cubicBezTo>
                        <a:pt x="132" y="106"/>
                        <a:pt x="132" y="106"/>
                        <a:pt x="132" y="106"/>
                      </a:cubicBezTo>
                      <a:cubicBezTo>
                        <a:pt x="133" y="108"/>
                        <a:pt x="133" y="108"/>
                        <a:pt x="133" y="108"/>
                      </a:cubicBezTo>
                      <a:cubicBezTo>
                        <a:pt x="135" y="110"/>
                        <a:pt x="135" y="110"/>
                        <a:pt x="135" y="110"/>
                      </a:cubicBezTo>
                      <a:cubicBezTo>
                        <a:pt x="138" y="111"/>
                        <a:pt x="138" y="111"/>
                        <a:pt x="138" y="111"/>
                      </a:cubicBezTo>
                      <a:cubicBezTo>
                        <a:pt x="140" y="114"/>
                        <a:pt x="140" y="114"/>
                        <a:pt x="140" y="114"/>
                      </a:cubicBezTo>
                      <a:cubicBezTo>
                        <a:pt x="142" y="122"/>
                        <a:pt x="142" y="122"/>
                        <a:pt x="142" y="122"/>
                      </a:cubicBezTo>
                      <a:cubicBezTo>
                        <a:pt x="146" y="125"/>
                        <a:pt x="146" y="125"/>
                        <a:pt x="146" y="125"/>
                      </a:cubicBezTo>
                      <a:cubicBezTo>
                        <a:pt x="149" y="131"/>
                        <a:pt x="149" y="131"/>
                        <a:pt x="149" y="131"/>
                      </a:cubicBezTo>
                      <a:cubicBezTo>
                        <a:pt x="153" y="136"/>
                        <a:pt x="153" y="136"/>
                        <a:pt x="153" y="136"/>
                      </a:cubicBezTo>
                      <a:cubicBezTo>
                        <a:pt x="159" y="139"/>
                        <a:pt x="159" y="139"/>
                        <a:pt x="159" y="139"/>
                      </a:cubicBezTo>
                      <a:cubicBezTo>
                        <a:pt x="166" y="148"/>
                        <a:pt x="166" y="148"/>
                        <a:pt x="166" y="148"/>
                      </a:cubicBezTo>
                      <a:cubicBezTo>
                        <a:pt x="171" y="152"/>
                        <a:pt x="171" y="152"/>
                        <a:pt x="171" y="152"/>
                      </a:cubicBezTo>
                      <a:cubicBezTo>
                        <a:pt x="180" y="154"/>
                        <a:pt x="180" y="154"/>
                        <a:pt x="180" y="154"/>
                      </a:cubicBezTo>
                      <a:cubicBezTo>
                        <a:pt x="183" y="155"/>
                        <a:pt x="183" y="155"/>
                        <a:pt x="183" y="155"/>
                      </a:cubicBezTo>
                      <a:cubicBezTo>
                        <a:pt x="184" y="156"/>
                        <a:pt x="184" y="156"/>
                        <a:pt x="184" y="156"/>
                      </a:cubicBezTo>
                      <a:cubicBezTo>
                        <a:pt x="185" y="163"/>
                        <a:pt x="185" y="163"/>
                        <a:pt x="185" y="163"/>
                      </a:cubicBezTo>
                      <a:cubicBezTo>
                        <a:pt x="184" y="166"/>
                        <a:pt x="184" y="166"/>
                        <a:pt x="184" y="166"/>
                      </a:cubicBezTo>
                      <a:cubicBezTo>
                        <a:pt x="185" y="168"/>
                        <a:pt x="185" y="168"/>
                        <a:pt x="185" y="168"/>
                      </a:cubicBezTo>
                      <a:cubicBezTo>
                        <a:pt x="185" y="171"/>
                        <a:pt x="185" y="171"/>
                        <a:pt x="185" y="171"/>
                      </a:cubicBezTo>
                      <a:cubicBezTo>
                        <a:pt x="188" y="174"/>
                        <a:pt x="188" y="174"/>
                        <a:pt x="188" y="174"/>
                      </a:cubicBezTo>
                      <a:cubicBezTo>
                        <a:pt x="192" y="177"/>
                        <a:pt x="192" y="177"/>
                        <a:pt x="192" y="177"/>
                      </a:cubicBezTo>
                      <a:cubicBezTo>
                        <a:pt x="200" y="181"/>
                        <a:pt x="200" y="181"/>
                        <a:pt x="200" y="181"/>
                      </a:cubicBezTo>
                      <a:cubicBezTo>
                        <a:pt x="203" y="186"/>
                        <a:pt x="203" y="186"/>
                        <a:pt x="203" y="186"/>
                      </a:cubicBezTo>
                      <a:cubicBezTo>
                        <a:pt x="206" y="190"/>
                        <a:pt x="206" y="190"/>
                        <a:pt x="206" y="190"/>
                      </a:cubicBezTo>
                      <a:cubicBezTo>
                        <a:pt x="208" y="192"/>
                        <a:pt x="208" y="192"/>
                        <a:pt x="208" y="192"/>
                      </a:cubicBezTo>
                      <a:cubicBezTo>
                        <a:pt x="208" y="194"/>
                        <a:pt x="208" y="194"/>
                        <a:pt x="208" y="194"/>
                      </a:cubicBezTo>
                      <a:cubicBezTo>
                        <a:pt x="215" y="193"/>
                        <a:pt x="215" y="193"/>
                        <a:pt x="215" y="193"/>
                      </a:cubicBezTo>
                      <a:cubicBezTo>
                        <a:pt x="219" y="196"/>
                        <a:pt x="219" y="196"/>
                        <a:pt x="219" y="196"/>
                      </a:cubicBezTo>
                      <a:cubicBezTo>
                        <a:pt x="222" y="201"/>
                        <a:pt x="222" y="201"/>
                        <a:pt x="222" y="201"/>
                      </a:cubicBezTo>
                      <a:cubicBezTo>
                        <a:pt x="225" y="203"/>
                        <a:pt x="225" y="203"/>
                        <a:pt x="225" y="203"/>
                      </a:cubicBezTo>
                      <a:cubicBezTo>
                        <a:pt x="225" y="205"/>
                        <a:pt x="225" y="205"/>
                        <a:pt x="225" y="205"/>
                      </a:cubicBezTo>
                      <a:cubicBezTo>
                        <a:pt x="222" y="210"/>
                        <a:pt x="222" y="210"/>
                        <a:pt x="222" y="210"/>
                      </a:cubicBezTo>
                      <a:cubicBezTo>
                        <a:pt x="220" y="211"/>
                        <a:pt x="220" y="211"/>
                        <a:pt x="220" y="211"/>
                      </a:cubicBezTo>
                      <a:cubicBezTo>
                        <a:pt x="219" y="215"/>
                        <a:pt x="219" y="215"/>
                        <a:pt x="219" y="215"/>
                      </a:cubicBezTo>
                      <a:cubicBezTo>
                        <a:pt x="219" y="217"/>
                        <a:pt x="219" y="217"/>
                        <a:pt x="219" y="217"/>
                      </a:cubicBezTo>
                      <a:cubicBezTo>
                        <a:pt x="218" y="221"/>
                        <a:pt x="218" y="221"/>
                        <a:pt x="218" y="221"/>
                      </a:cubicBezTo>
                      <a:cubicBezTo>
                        <a:pt x="219" y="223"/>
                        <a:pt x="219" y="223"/>
                        <a:pt x="219" y="223"/>
                      </a:cubicBezTo>
                      <a:cubicBezTo>
                        <a:pt x="221" y="227"/>
                        <a:pt x="221" y="227"/>
                        <a:pt x="221" y="227"/>
                      </a:cubicBezTo>
                      <a:cubicBezTo>
                        <a:pt x="228" y="227"/>
                        <a:pt x="228" y="227"/>
                        <a:pt x="228" y="227"/>
                      </a:cubicBezTo>
                      <a:cubicBezTo>
                        <a:pt x="232" y="224"/>
                        <a:pt x="232" y="224"/>
                        <a:pt x="232" y="224"/>
                      </a:cubicBezTo>
                      <a:cubicBezTo>
                        <a:pt x="233" y="226"/>
                        <a:pt x="233" y="226"/>
                        <a:pt x="233" y="226"/>
                      </a:cubicBezTo>
                      <a:cubicBezTo>
                        <a:pt x="231" y="230"/>
                        <a:pt x="231" y="230"/>
                        <a:pt x="231" y="230"/>
                      </a:cubicBezTo>
                      <a:cubicBezTo>
                        <a:pt x="232" y="233"/>
                        <a:pt x="232" y="233"/>
                        <a:pt x="232" y="233"/>
                      </a:cubicBezTo>
                      <a:cubicBezTo>
                        <a:pt x="244" y="239"/>
                        <a:pt x="244" y="239"/>
                        <a:pt x="244" y="239"/>
                      </a:cubicBezTo>
                      <a:cubicBezTo>
                        <a:pt x="247" y="239"/>
                        <a:pt x="247" y="239"/>
                        <a:pt x="247" y="239"/>
                      </a:cubicBezTo>
                      <a:cubicBezTo>
                        <a:pt x="250" y="238"/>
                        <a:pt x="250" y="238"/>
                        <a:pt x="250" y="238"/>
                      </a:cubicBezTo>
                      <a:cubicBezTo>
                        <a:pt x="256" y="245"/>
                        <a:pt x="256" y="245"/>
                        <a:pt x="256" y="245"/>
                      </a:cubicBezTo>
                      <a:cubicBezTo>
                        <a:pt x="259" y="247"/>
                        <a:pt x="259" y="247"/>
                        <a:pt x="259" y="247"/>
                      </a:cubicBezTo>
                      <a:cubicBezTo>
                        <a:pt x="260" y="251"/>
                        <a:pt x="260" y="251"/>
                        <a:pt x="260" y="251"/>
                      </a:cubicBezTo>
                      <a:cubicBezTo>
                        <a:pt x="260" y="256"/>
                        <a:pt x="260" y="256"/>
                        <a:pt x="260" y="256"/>
                      </a:cubicBezTo>
                      <a:cubicBezTo>
                        <a:pt x="261" y="259"/>
                        <a:pt x="261" y="259"/>
                        <a:pt x="261" y="259"/>
                      </a:cubicBezTo>
                      <a:cubicBezTo>
                        <a:pt x="278" y="273"/>
                        <a:pt x="278" y="273"/>
                        <a:pt x="278" y="273"/>
                      </a:cubicBezTo>
                      <a:cubicBezTo>
                        <a:pt x="283" y="278"/>
                        <a:pt x="283" y="278"/>
                        <a:pt x="283" y="278"/>
                      </a:cubicBezTo>
                      <a:cubicBezTo>
                        <a:pt x="287" y="280"/>
                        <a:pt x="287" y="280"/>
                        <a:pt x="287" y="280"/>
                      </a:cubicBezTo>
                      <a:cubicBezTo>
                        <a:pt x="289" y="282"/>
                        <a:pt x="289" y="282"/>
                        <a:pt x="289" y="282"/>
                      </a:cubicBezTo>
                      <a:cubicBezTo>
                        <a:pt x="290" y="285"/>
                        <a:pt x="290" y="285"/>
                        <a:pt x="290" y="285"/>
                      </a:cubicBezTo>
                      <a:cubicBezTo>
                        <a:pt x="290" y="288"/>
                        <a:pt x="290" y="288"/>
                        <a:pt x="290" y="288"/>
                      </a:cubicBezTo>
                      <a:cubicBezTo>
                        <a:pt x="292" y="290"/>
                        <a:pt x="292" y="290"/>
                        <a:pt x="292" y="290"/>
                      </a:cubicBezTo>
                      <a:cubicBezTo>
                        <a:pt x="295" y="290"/>
                        <a:pt x="295" y="290"/>
                        <a:pt x="295" y="290"/>
                      </a:cubicBezTo>
                      <a:cubicBezTo>
                        <a:pt x="298" y="294"/>
                        <a:pt x="298" y="294"/>
                        <a:pt x="298" y="294"/>
                      </a:cubicBezTo>
                      <a:cubicBezTo>
                        <a:pt x="301" y="301"/>
                        <a:pt x="301" y="301"/>
                        <a:pt x="301" y="301"/>
                      </a:cubicBezTo>
                      <a:cubicBezTo>
                        <a:pt x="303" y="303"/>
                        <a:pt x="303" y="303"/>
                        <a:pt x="303" y="303"/>
                      </a:cubicBezTo>
                      <a:cubicBezTo>
                        <a:pt x="309" y="308"/>
                        <a:pt x="309" y="308"/>
                        <a:pt x="309" y="308"/>
                      </a:cubicBezTo>
                      <a:cubicBezTo>
                        <a:pt x="315" y="315"/>
                        <a:pt x="315" y="315"/>
                        <a:pt x="315" y="315"/>
                      </a:cubicBezTo>
                      <a:cubicBezTo>
                        <a:pt x="322" y="320"/>
                        <a:pt x="322" y="320"/>
                        <a:pt x="322" y="320"/>
                      </a:cubicBezTo>
                      <a:cubicBezTo>
                        <a:pt x="323" y="323"/>
                        <a:pt x="323" y="323"/>
                        <a:pt x="323" y="323"/>
                      </a:cubicBezTo>
                      <a:cubicBezTo>
                        <a:pt x="323" y="324"/>
                        <a:pt x="323" y="324"/>
                        <a:pt x="323" y="324"/>
                      </a:cubicBezTo>
                      <a:cubicBezTo>
                        <a:pt x="323" y="327"/>
                        <a:pt x="323" y="327"/>
                        <a:pt x="323" y="327"/>
                      </a:cubicBezTo>
                      <a:cubicBezTo>
                        <a:pt x="327" y="339"/>
                        <a:pt x="327" y="339"/>
                        <a:pt x="327" y="339"/>
                      </a:cubicBezTo>
                      <a:cubicBezTo>
                        <a:pt x="330" y="343"/>
                        <a:pt x="330" y="343"/>
                        <a:pt x="330" y="343"/>
                      </a:cubicBezTo>
                      <a:cubicBezTo>
                        <a:pt x="331" y="348"/>
                        <a:pt x="331" y="348"/>
                        <a:pt x="331" y="348"/>
                      </a:cubicBezTo>
                      <a:cubicBezTo>
                        <a:pt x="334" y="350"/>
                        <a:pt x="334" y="350"/>
                        <a:pt x="334" y="350"/>
                      </a:cubicBezTo>
                      <a:cubicBezTo>
                        <a:pt x="336" y="354"/>
                        <a:pt x="336" y="354"/>
                        <a:pt x="336" y="354"/>
                      </a:cubicBezTo>
                      <a:cubicBezTo>
                        <a:pt x="337" y="359"/>
                        <a:pt x="337" y="359"/>
                        <a:pt x="337" y="359"/>
                      </a:cubicBezTo>
                      <a:cubicBezTo>
                        <a:pt x="337" y="363"/>
                        <a:pt x="337" y="363"/>
                        <a:pt x="337" y="363"/>
                      </a:cubicBezTo>
                      <a:cubicBezTo>
                        <a:pt x="336" y="366"/>
                        <a:pt x="336" y="366"/>
                        <a:pt x="336" y="366"/>
                      </a:cubicBezTo>
                      <a:cubicBezTo>
                        <a:pt x="331" y="371"/>
                        <a:pt x="331" y="371"/>
                        <a:pt x="331" y="371"/>
                      </a:cubicBezTo>
                      <a:cubicBezTo>
                        <a:pt x="330" y="372"/>
                        <a:pt x="330" y="372"/>
                        <a:pt x="330" y="372"/>
                      </a:cubicBezTo>
                      <a:cubicBezTo>
                        <a:pt x="331" y="374"/>
                        <a:pt x="331" y="374"/>
                        <a:pt x="331" y="374"/>
                      </a:cubicBezTo>
                      <a:cubicBezTo>
                        <a:pt x="335" y="377"/>
                        <a:pt x="335" y="377"/>
                        <a:pt x="335" y="377"/>
                      </a:cubicBezTo>
                      <a:cubicBezTo>
                        <a:pt x="335" y="379"/>
                        <a:pt x="335" y="379"/>
                        <a:pt x="335" y="379"/>
                      </a:cubicBezTo>
                      <a:cubicBezTo>
                        <a:pt x="327" y="382"/>
                        <a:pt x="327" y="382"/>
                        <a:pt x="327" y="382"/>
                      </a:cubicBezTo>
                      <a:cubicBezTo>
                        <a:pt x="320" y="385"/>
                        <a:pt x="329" y="387"/>
                        <a:pt x="329" y="398"/>
                      </a:cubicBezTo>
                      <a:cubicBezTo>
                        <a:pt x="331" y="402"/>
                        <a:pt x="331" y="402"/>
                        <a:pt x="331" y="402"/>
                      </a:cubicBezTo>
                      <a:cubicBezTo>
                        <a:pt x="336" y="405"/>
                        <a:pt x="336" y="405"/>
                        <a:pt x="336" y="405"/>
                      </a:cubicBezTo>
                      <a:cubicBezTo>
                        <a:pt x="343" y="414"/>
                        <a:pt x="343" y="414"/>
                        <a:pt x="343" y="414"/>
                      </a:cubicBezTo>
                      <a:cubicBezTo>
                        <a:pt x="346" y="416"/>
                        <a:pt x="346" y="416"/>
                        <a:pt x="346" y="416"/>
                      </a:cubicBezTo>
                      <a:cubicBezTo>
                        <a:pt x="350" y="419"/>
                        <a:pt x="350" y="419"/>
                        <a:pt x="350" y="419"/>
                      </a:cubicBezTo>
                      <a:cubicBezTo>
                        <a:pt x="352" y="421"/>
                        <a:pt x="352" y="421"/>
                        <a:pt x="352" y="421"/>
                      </a:cubicBezTo>
                      <a:cubicBezTo>
                        <a:pt x="358" y="422"/>
                        <a:pt x="358" y="422"/>
                        <a:pt x="358" y="422"/>
                      </a:cubicBezTo>
                      <a:cubicBezTo>
                        <a:pt x="361" y="422"/>
                        <a:pt x="361" y="422"/>
                        <a:pt x="361" y="422"/>
                      </a:cubicBezTo>
                      <a:cubicBezTo>
                        <a:pt x="363" y="423"/>
                        <a:pt x="363" y="423"/>
                        <a:pt x="363" y="423"/>
                      </a:cubicBezTo>
                      <a:cubicBezTo>
                        <a:pt x="370" y="429"/>
                        <a:pt x="370" y="429"/>
                        <a:pt x="370" y="429"/>
                      </a:cubicBezTo>
                      <a:cubicBezTo>
                        <a:pt x="374" y="431"/>
                        <a:pt x="374" y="431"/>
                        <a:pt x="374" y="431"/>
                      </a:cubicBezTo>
                      <a:cubicBezTo>
                        <a:pt x="378" y="434"/>
                        <a:pt x="378" y="434"/>
                        <a:pt x="378" y="434"/>
                      </a:cubicBezTo>
                      <a:cubicBezTo>
                        <a:pt x="379" y="437"/>
                        <a:pt x="379" y="437"/>
                        <a:pt x="379" y="437"/>
                      </a:cubicBezTo>
                      <a:cubicBezTo>
                        <a:pt x="379" y="438"/>
                        <a:pt x="379" y="438"/>
                        <a:pt x="379" y="438"/>
                      </a:cubicBezTo>
                      <a:cubicBezTo>
                        <a:pt x="381" y="438"/>
                        <a:pt x="381" y="438"/>
                        <a:pt x="381" y="438"/>
                      </a:cubicBezTo>
                      <a:cubicBezTo>
                        <a:pt x="382" y="440"/>
                        <a:pt x="382" y="440"/>
                        <a:pt x="382" y="440"/>
                      </a:cubicBezTo>
                      <a:cubicBezTo>
                        <a:pt x="383" y="441"/>
                        <a:pt x="383" y="441"/>
                        <a:pt x="383" y="441"/>
                      </a:cubicBezTo>
                      <a:cubicBezTo>
                        <a:pt x="384" y="444"/>
                        <a:pt x="384" y="444"/>
                        <a:pt x="384" y="444"/>
                      </a:cubicBezTo>
                      <a:cubicBezTo>
                        <a:pt x="387" y="446"/>
                        <a:pt x="387" y="446"/>
                        <a:pt x="387" y="446"/>
                      </a:cubicBezTo>
                      <a:cubicBezTo>
                        <a:pt x="393" y="447"/>
                        <a:pt x="393" y="447"/>
                        <a:pt x="393" y="447"/>
                      </a:cubicBezTo>
                      <a:cubicBezTo>
                        <a:pt x="397" y="449"/>
                        <a:pt x="397" y="449"/>
                        <a:pt x="397" y="449"/>
                      </a:cubicBezTo>
                      <a:cubicBezTo>
                        <a:pt x="399" y="449"/>
                        <a:pt x="399" y="449"/>
                        <a:pt x="399" y="449"/>
                      </a:cubicBezTo>
                      <a:cubicBezTo>
                        <a:pt x="400" y="451"/>
                        <a:pt x="400" y="451"/>
                        <a:pt x="400" y="451"/>
                      </a:cubicBezTo>
                      <a:cubicBezTo>
                        <a:pt x="417" y="456"/>
                        <a:pt x="417" y="456"/>
                        <a:pt x="417" y="456"/>
                      </a:cubicBezTo>
                      <a:cubicBezTo>
                        <a:pt x="420" y="456"/>
                        <a:pt x="420" y="456"/>
                        <a:pt x="420" y="456"/>
                      </a:cubicBezTo>
                      <a:cubicBezTo>
                        <a:pt x="424" y="457"/>
                        <a:pt x="424" y="457"/>
                        <a:pt x="424" y="457"/>
                      </a:cubicBezTo>
                      <a:cubicBezTo>
                        <a:pt x="426" y="456"/>
                        <a:pt x="426" y="456"/>
                        <a:pt x="426" y="456"/>
                      </a:cubicBezTo>
                      <a:cubicBezTo>
                        <a:pt x="428" y="456"/>
                        <a:pt x="428" y="456"/>
                        <a:pt x="428" y="456"/>
                      </a:cubicBezTo>
                      <a:cubicBezTo>
                        <a:pt x="435" y="460"/>
                        <a:pt x="435" y="460"/>
                        <a:pt x="435" y="460"/>
                      </a:cubicBezTo>
                      <a:cubicBezTo>
                        <a:pt x="437" y="464"/>
                        <a:pt x="437" y="464"/>
                        <a:pt x="437" y="464"/>
                      </a:cubicBezTo>
                      <a:cubicBezTo>
                        <a:pt x="438" y="466"/>
                        <a:pt x="438" y="466"/>
                        <a:pt x="438" y="466"/>
                      </a:cubicBezTo>
                      <a:cubicBezTo>
                        <a:pt x="440" y="466"/>
                        <a:pt x="440" y="466"/>
                        <a:pt x="440" y="466"/>
                      </a:cubicBezTo>
                      <a:cubicBezTo>
                        <a:pt x="442" y="468"/>
                        <a:pt x="442" y="468"/>
                        <a:pt x="442" y="468"/>
                      </a:cubicBezTo>
                      <a:cubicBezTo>
                        <a:pt x="445" y="469"/>
                        <a:pt x="445" y="469"/>
                        <a:pt x="445" y="469"/>
                      </a:cubicBezTo>
                      <a:cubicBezTo>
                        <a:pt x="448" y="472"/>
                        <a:pt x="448" y="472"/>
                        <a:pt x="448" y="472"/>
                      </a:cubicBezTo>
                      <a:cubicBezTo>
                        <a:pt x="452" y="473"/>
                        <a:pt x="452" y="473"/>
                        <a:pt x="452" y="473"/>
                      </a:cubicBezTo>
                      <a:cubicBezTo>
                        <a:pt x="453" y="476"/>
                        <a:pt x="453" y="476"/>
                        <a:pt x="453" y="476"/>
                      </a:cubicBezTo>
                      <a:cubicBezTo>
                        <a:pt x="456" y="478"/>
                        <a:pt x="456" y="478"/>
                        <a:pt x="456" y="478"/>
                      </a:cubicBezTo>
                      <a:cubicBezTo>
                        <a:pt x="458" y="477"/>
                        <a:pt x="458" y="477"/>
                        <a:pt x="458" y="477"/>
                      </a:cubicBezTo>
                      <a:cubicBezTo>
                        <a:pt x="461" y="479"/>
                        <a:pt x="461" y="479"/>
                        <a:pt x="461" y="479"/>
                      </a:cubicBezTo>
                      <a:cubicBezTo>
                        <a:pt x="463" y="480"/>
                        <a:pt x="463" y="480"/>
                        <a:pt x="463" y="480"/>
                      </a:cubicBezTo>
                      <a:cubicBezTo>
                        <a:pt x="469" y="482"/>
                        <a:pt x="469" y="482"/>
                        <a:pt x="469" y="482"/>
                      </a:cubicBezTo>
                      <a:cubicBezTo>
                        <a:pt x="474" y="483"/>
                        <a:pt x="474" y="483"/>
                        <a:pt x="474" y="483"/>
                      </a:cubicBezTo>
                      <a:cubicBezTo>
                        <a:pt x="482" y="486"/>
                        <a:pt x="482" y="486"/>
                        <a:pt x="482" y="486"/>
                      </a:cubicBezTo>
                      <a:cubicBezTo>
                        <a:pt x="488" y="489"/>
                        <a:pt x="488" y="489"/>
                        <a:pt x="488" y="489"/>
                      </a:cubicBezTo>
                      <a:cubicBezTo>
                        <a:pt x="492" y="491"/>
                        <a:pt x="492" y="491"/>
                        <a:pt x="492" y="491"/>
                      </a:cubicBezTo>
                      <a:cubicBezTo>
                        <a:pt x="504" y="495"/>
                        <a:pt x="504" y="495"/>
                        <a:pt x="504" y="495"/>
                      </a:cubicBezTo>
                      <a:cubicBezTo>
                        <a:pt x="512" y="498"/>
                        <a:pt x="512" y="498"/>
                        <a:pt x="512" y="498"/>
                      </a:cubicBezTo>
                      <a:cubicBezTo>
                        <a:pt x="516" y="497"/>
                        <a:pt x="516" y="497"/>
                        <a:pt x="516" y="497"/>
                      </a:cubicBezTo>
                      <a:cubicBezTo>
                        <a:pt x="522" y="502"/>
                        <a:pt x="522" y="502"/>
                        <a:pt x="522" y="502"/>
                      </a:cubicBezTo>
                      <a:cubicBezTo>
                        <a:pt x="533" y="509"/>
                        <a:pt x="533" y="509"/>
                        <a:pt x="533" y="509"/>
                      </a:cubicBezTo>
                      <a:cubicBezTo>
                        <a:pt x="537" y="510"/>
                        <a:pt x="537" y="510"/>
                        <a:pt x="537" y="510"/>
                      </a:cubicBezTo>
                      <a:cubicBezTo>
                        <a:pt x="539" y="510"/>
                        <a:pt x="539" y="510"/>
                        <a:pt x="539" y="510"/>
                      </a:cubicBezTo>
                      <a:cubicBezTo>
                        <a:pt x="541" y="512"/>
                        <a:pt x="541" y="512"/>
                        <a:pt x="541" y="512"/>
                      </a:cubicBezTo>
                      <a:cubicBezTo>
                        <a:pt x="544" y="513"/>
                        <a:pt x="544" y="513"/>
                        <a:pt x="544" y="513"/>
                      </a:cubicBezTo>
                      <a:cubicBezTo>
                        <a:pt x="550" y="515"/>
                        <a:pt x="550" y="515"/>
                        <a:pt x="550" y="515"/>
                      </a:cubicBezTo>
                      <a:cubicBezTo>
                        <a:pt x="564" y="516"/>
                        <a:pt x="564" y="516"/>
                        <a:pt x="564" y="516"/>
                      </a:cubicBezTo>
                      <a:cubicBezTo>
                        <a:pt x="569" y="519"/>
                        <a:pt x="569" y="519"/>
                        <a:pt x="569" y="519"/>
                      </a:cubicBezTo>
                      <a:cubicBezTo>
                        <a:pt x="573" y="520"/>
                        <a:pt x="573" y="520"/>
                        <a:pt x="573" y="520"/>
                      </a:cubicBezTo>
                      <a:cubicBezTo>
                        <a:pt x="574" y="520"/>
                        <a:pt x="574" y="520"/>
                        <a:pt x="574" y="520"/>
                      </a:cubicBezTo>
                      <a:cubicBezTo>
                        <a:pt x="578" y="523"/>
                        <a:pt x="578" y="523"/>
                        <a:pt x="578" y="523"/>
                      </a:cubicBezTo>
                      <a:cubicBezTo>
                        <a:pt x="586" y="523"/>
                        <a:pt x="586" y="523"/>
                        <a:pt x="586" y="523"/>
                      </a:cubicBezTo>
                      <a:cubicBezTo>
                        <a:pt x="589" y="523"/>
                        <a:pt x="589" y="523"/>
                        <a:pt x="589" y="523"/>
                      </a:cubicBezTo>
                      <a:cubicBezTo>
                        <a:pt x="592" y="521"/>
                        <a:pt x="592" y="521"/>
                        <a:pt x="592" y="521"/>
                      </a:cubicBezTo>
                      <a:cubicBezTo>
                        <a:pt x="594" y="519"/>
                        <a:pt x="594" y="519"/>
                        <a:pt x="594" y="519"/>
                      </a:cubicBezTo>
                      <a:cubicBezTo>
                        <a:pt x="600" y="517"/>
                        <a:pt x="600" y="517"/>
                        <a:pt x="600" y="517"/>
                      </a:cubicBezTo>
                      <a:cubicBezTo>
                        <a:pt x="605" y="516"/>
                        <a:pt x="605" y="516"/>
                        <a:pt x="605" y="516"/>
                      </a:cubicBezTo>
                      <a:cubicBezTo>
                        <a:pt x="615" y="509"/>
                        <a:pt x="615" y="509"/>
                        <a:pt x="615" y="509"/>
                      </a:cubicBezTo>
                      <a:cubicBezTo>
                        <a:pt x="618" y="508"/>
                        <a:pt x="618" y="508"/>
                        <a:pt x="618" y="508"/>
                      </a:cubicBezTo>
                      <a:cubicBezTo>
                        <a:pt x="621" y="506"/>
                        <a:pt x="621" y="506"/>
                        <a:pt x="621" y="506"/>
                      </a:cubicBezTo>
                      <a:cubicBezTo>
                        <a:pt x="631" y="506"/>
                        <a:pt x="631" y="506"/>
                        <a:pt x="631" y="506"/>
                      </a:cubicBezTo>
                      <a:cubicBezTo>
                        <a:pt x="637" y="508"/>
                        <a:pt x="637" y="508"/>
                        <a:pt x="637" y="508"/>
                      </a:cubicBezTo>
                      <a:cubicBezTo>
                        <a:pt x="648" y="512"/>
                        <a:pt x="648" y="512"/>
                        <a:pt x="648" y="512"/>
                      </a:cubicBezTo>
                      <a:cubicBezTo>
                        <a:pt x="660" y="518"/>
                        <a:pt x="660" y="518"/>
                        <a:pt x="660" y="518"/>
                      </a:cubicBezTo>
                      <a:cubicBezTo>
                        <a:pt x="670" y="527"/>
                        <a:pt x="670" y="527"/>
                        <a:pt x="670" y="527"/>
                      </a:cubicBezTo>
                      <a:cubicBezTo>
                        <a:pt x="674" y="532"/>
                        <a:pt x="674" y="532"/>
                        <a:pt x="674" y="532"/>
                      </a:cubicBezTo>
                      <a:cubicBezTo>
                        <a:pt x="684" y="542"/>
                        <a:pt x="684" y="542"/>
                        <a:pt x="684" y="542"/>
                      </a:cubicBezTo>
                      <a:cubicBezTo>
                        <a:pt x="688" y="546"/>
                        <a:pt x="688" y="546"/>
                        <a:pt x="688" y="546"/>
                      </a:cubicBezTo>
                      <a:cubicBezTo>
                        <a:pt x="697" y="553"/>
                        <a:pt x="697" y="553"/>
                        <a:pt x="697" y="553"/>
                      </a:cubicBezTo>
                      <a:cubicBezTo>
                        <a:pt x="698" y="552"/>
                        <a:pt x="698" y="552"/>
                        <a:pt x="698" y="552"/>
                      </a:cubicBezTo>
                      <a:cubicBezTo>
                        <a:pt x="699" y="544"/>
                        <a:pt x="699" y="544"/>
                        <a:pt x="699" y="544"/>
                      </a:cubicBezTo>
                      <a:cubicBezTo>
                        <a:pt x="700" y="543"/>
                        <a:pt x="700" y="543"/>
                        <a:pt x="700" y="543"/>
                      </a:cubicBezTo>
                      <a:cubicBezTo>
                        <a:pt x="701" y="541"/>
                        <a:pt x="701" y="541"/>
                        <a:pt x="701" y="541"/>
                      </a:cubicBezTo>
                      <a:cubicBezTo>
                        <a:pt x="699" y="538"/>
                        <a:pt x="699" y="538"/>
                        <a:pt x="699" y="538"/>
                      </a:cubicBezTo>
                      <a:cubicBezTo>
                        <a:pt x="700" y="537"/>
                        <a:pt x="700" y="537"/>
                        <a:pt x="700" y="537"/>
                      </a:cubicBezTo>
                      <a:cubicBezTo>
                        <a:pt x="701" y="535"/>
                        <a:pt x="701" y="535"/>
                        <a:pt x="701" y="535"/>
                      </a:cubicBezTo>
                      <a:cubicBezTo>
                        <a:pt x="705" y="529"/>
                        <a:pt x="705" y="529"/>
                        <a:pt x="705" y="529"/>
                      </a:cubicBezTo>
                      <a:cubicBezTo>
                        <a:pt x="705" y="528"/>
                        <a:pt x="705" y="528"/>
                        <a:pt x="705" y="528"/>
                      </a:cubicBezTo>
                      <a:cubicBezTo>
                        <a:pt x="717" y="509"/>
                        <a:pt x="717" y="509"/>
                        <a:pt x="717" y="509"/>
                      </a:cubicBezTo>
                      <a:cubicBezTo>
                        <a:pt x="732" y="508"/>
                        <a:pt x="732" y="508"/>
                        <a:pt x="732" y="508"/>
                      </a:cubicBezTo>
                      <a:cubicBezTo>
                        <a:pt x="744" y="508"/>
                        <a:pt x="744" y="508"/>
                        <a:pt x="744" y="508"/>
                      </a:cubicBezTo>
                      <a:cubicBezTo>
                        <a:pt x="744" y="508"/>
                        <a:pt x="744" y="508"/>
                        <a:pt x="744" y="508"/>
                      </a:cubicBezTo>
                      <a:cubicBezTo>
                        <a:pt x="745" y="508"/>
                        <a:pt x="745" y="508"/>
                        <a:pt x="745" y="508"/>
                      </a:cubicBezTo>
                      <a:cubicBezTo>
                        <a:pt x="745" y="500"/>
                        <a:pt x="745" y="500"/>
                        <a:pt x="745" y="500"/>
                      </a:cubicBezTo>
                      <a:cubicBezTo>
                        <a:pt x="744" y="497"/>
                        <a:pt x="744" y="497"/>
                        <a:pt x="744" y="497"/>
                      </a:cubicBezTo>
                      <a:cubicBezTo>
                        <a:pt x="739" y="493"/>
                        <a:pt x="739" y="493"/>
                        <a:pt x="739" y="493"/>
                      </a:cubicBezTo>
                      <a:cubicBezTo>
                        <a:pt x="737" y="489"/>
                        <a:pt x="737" y="489"/>
                        <a:pt x="737" y="489"/>
                      </a:cubicBezTo>
                      <a:cubicBezTo>
                        <a:pt x="729" y="483"/>
                        <a:pt x="729" y="483"/>
                        <a:pt x="729" y="483"/>
                      </a:cubicBezTo>
                      <a:cubicBezTo>
                        <a:pt x="716" y="471"/>
                        <a:pt x="716" y="471"/>
                        <a:pt x="716" y="471"/>
                      </a:cubicBezTo>
                      <a:cubicBezTo>
                        <a:pt x="717" y="471"/>
                        <a:pt x="717" y="471"/>
                        <a:pt x="717" y="471"/>
                      </a:cubicBezTo>
                      <a:cubicBezTo>
                        <a:pt x="733" y="471"/>
                        <a:pt x="733" y="471"/>
                        <a:pt x="733" y="471"/>
                      </a:cubicBezTo>
                      <a:cubicBezTo>
                        <a:pt x="733" y="457"/>
                        <a:pt x="733" y="457"/>
                        <a:pt x="733" y="457"/>
                      </a:cubicBezTo>
                      <a:cubicBezTo>
                        <a:pt x="782" y="457"/>
                        <a:pt x="782" y="457"/>
                        <a:pt x="782" y="457"/>
                      </a:cubicBezTo>
                      <a:cubicBezTo>
                        <a:pt x="789" y="455"/>
                        <a:pt x="789" y="455"/>
                        <a:pt x="789" y="455"/>
                      </a:cubicBezTo>
                      <a:cubicBezTo>
                        <a:pt x="791" y="455"/>
                        <a:pt x="791" y="455"/>
                        <a:pt x="791" y="455"/>
                      </a:cubicBezTo>
                      <a:cubicBezTo>
                        <a:pt x="799" y="441"/>
                        <a:pt x="799" y="441"/>
                        <a:pt x="799" y="441"/>
                      </a:cubicBezTo>
                      <a:cubicBezTo>
                        <a:pt x="801" y="440"/>
                        <a:pt x="801" y="440"/>
                        <a:pt x="801" y="440"/>
                      </a:cubicBezTo>
                      <a:cubicBezTo>
                        <a:pt x="804" y="440"/>
                        <a:pt x="804" y="440"/>
                        <a:pt x="804" y="440"/>
                      </a:cubicBezTo>
                      <a:cubicBezTo>
                        <a:pt x="804" y="437"/>
                        <a:pt x="804" y="437"/>
                        <a:pt x="804" y="437"/>
                      </a:cubicBezTo>
                      <a:cubicBezTo>
                        <a:pt x="810" y="428"/>
                        <a:pt x="810" y="428"/>
                        <a:pt x="810" y="428"/>
                      </a:cubicBezTo>
                      <a:cubicBezTo>
                        <a:pt x="814" y="430"/>
                        <a:pt x="814" y="430"/>
                        <a:pt x="814" y="430"/>
                      </a:cubicBezTo>
                      <a:cubicBezTo>
                        <a:pt x="812" y="438"/>
                        <a:pt x="812" y="438"/>
                        <a:pt x="812" y="438"/>
                      </a:cubicBezTo>
                      <a:cubicBezTo>
                        <a:pt x="815" y="438"/>
                        <a:pt x="815" y="438"/>
                        <a:pt x="815" y="438"/>
                      </a:cubicBezTo>
                      <a:cubicBezTo>
                        <a:pt x="817" y="440"/>
                        <a:pt x="817" y="440"/>
                        <a:pt x="817" y="440"/>
                      </a:cubicBezTo>
                      <a:cubicBezTo>
                        <a:pt x="816" y="448"/>
                        <a:pt x="816" y="448"/>
                        <a:pt x="816" y="448"/>
                      </a:cubicBezTo>
                      <a:cubicBezTo>
                        <a:pt x="817" y="452"/>
                        <a:pt x="817" y="452"/>
                        <a:pt x="817" y="452"/>
                      </a:cubicBezTo>
                      <a:cubicBezTo>
                        <a:pt x="819" y="450"/>
                        <a:pt x="819" y="450"/>
                        <a:pt x="819" y="450"/>
                      </a:cubicBezTo>
                      <a:cubicBezTo>
                        <a:pt x="822" y="439"/>
                        <a:pt x="822" y="439"/>
                        <a:pt x="822" y="439"/>
                      </a:cubicBezTo>
                      <a:cubicBezTo>
                        <a:pt x="822" y="433"/>
                        <a:pt x="822" y="433"/>
                        <a:pt x="822" y="433"/>
                      </a:cubicBezTo>
                      <a:cubicBezTo>
                        <a:pt x="827" y="421"/>
                        <a:pt x="827" y="421"/>
                        <a:pt x="827" y="421"/>
                      </a:cubicBezTo>
                      <a:cubicBezTo>
                        <a:pt x="828" y="416"/>
                        <a:pt x="828" y="416"/>
                        <a:pt x="828" y="416"/>
                      </a:cubicBezTo>
                      <a:cubicBezTo>
                        <a:pt x="827" y="414"/>
                        <a:pt x="827" y="414"/>
                        <a:pt x="827" y="414"/>
                      </a:cubicBezTo>
                      <a:cubicBezTo>
                        <a:pt x="824" y="412"/>
                        <a:pt x="824" y="412"/>
                        <a:pt x="824" y="412"/>
                      </a:cubicBezTo>
                      <a:cubicBezTo>
                        <a:pt x="828" y="409"/>
                        <a:pt x="828" y="409"/>
                        <a:pt x="828" y="409"/>
                      </a:cubicBezTo>
                      <a:cubicBezTo>
                        <a:pt x="828" y="405"/>
                        <a:pt x="828" y="405"/>
                        <a:pt x="828" y="405"/>
                      </a:cubicBezTo>
                      <a:cubicBezTo>
                        <a:pt x="824" y="403"/>
                        <a:pt x="824" y="403"/>
                        <a:pt x="824" y="403"/>
                      </a:cubicBezTo>
                      <a:cubicBezTo>
                        <a:pt x="827" y="399"/>
                        <a:pt x="827" y="399"/>
                        <a:pt x="827" y="399"/>
                      </a:cubicBezTo>
                      <a:cubicBezTo>
                        <a:pt x="830" y="394"/>
                        <a:pt x="830" y="394"/>
                        <a:pt x="830" y="394"/>
                      </a:cubicBezTo>
                      <a:cubicBezTo>
                        <a:pt x="830" y="390"/>
                        <a:pt x="830" y="390"/>
                        <a:pt x="830" y="390"/>
                      </a:cubicBezTo>
                      <a:cubicBezTo>
                        <a:pt x="835" y="379"/>
                        <a:pt x="835" y="379"/>
                        <a:pt x="835" y="379"/>
                      </a:cubicBezTo>
                      <a:cubicBezTo>
                        <a:pt x="839" y="376"/>
                        <a:pt x="839" y="376"/>
                        <a:pt x="839" y="376"/>
                      </a:cubicBezTo>
                      <a:cubicBezTo>
                        <a:pt x="846" y="369"/>
                        <a:pt x="846" y="369"/>
                        <a:pt x="846" y="369"/>
                      </a:cubicBezTo>
                      <a:cubicBezTo>
                        <a:pt x="847" y="364"/>
                        <a:pt x="847" y="364"/>
                        <a:pt x="847" y="364"/>
                      </a:cubicBezTo>
                      <a:cubicBezTo>
                        <a:pt x="848" y="359"/>
                        <a:pt x="848" y="359"/>
                        <a:pt x="848" y="359"/>
                      </a:cubicBezTo>
                      <a:cubicBezTo>
                        <a:pt x="846" y="353"/>
                        <a:pt x="846" y="353"/>
                        <a:pt x="846" y="353"/>
                      </a:cubicBezTo>
                      <a:cubicBezTo>
                        <a:pt x="843" y="349"/>
                        <a:pt x="843" y="349"/>
                        <a:pt x="843" y="349"/>
                      </a:cubicBezTo>
                      <a:cubicBezTo>
                        <a:pt x="828" y="347"/>
                        <a:pt x="828" y="347"/>
                        <a:pt x="828" y="347"/>
                      </a:cubicBezTo>
                      <a:cubicBezTo>
                        <a:pt x="821" y="353"/>
                        <a:pt x="821" y="353"/>
                        <a:pt x="821" y="353"/>
                      </a:cubicBezTo>
                      <a:cubicBezTo>
                        <a:pt x="821" y="346"/>
                        <a:pt x="821" y="346"/>
                        <a:pt x="821" y="346"/>
                      </a:cubicBezTo>
                      <a:cubicBezTo>
                        <a:pt x="812" y="345"/>
                        <a:pt x="812" y="345"/>
                        <a:pt x="812" y="345"/>
                      </a:cubicBezTo>
                      <a:cubicBezTo>
                        <a:pt x="806" y="345"/>
                        <a:pt x="806" y="345"/>
                        <a:pt x="806" y="345"/>
                      </a:cubicBezTo>
                      <a:cubicBezTo>
                        <a:pt x="795" y="348"/>
                        <a:pt x="795" y="348"/>
                        <a:pt x="795" y="348"/>
                      </a:cubicBezTo>
                      <a:cubicBezTo>
                        <a:pt x="790" y="352"/>
                        <a:pt x="790" y="352"/>
                        <a:pt x="790" y="352"/>
                      </a:cubicBezTo>
                      <a:cubicBezTo>
                        <a:pt x="777" y="353"/>
                        <a:pt x="777" y="353"/>
                        <a:pt x="777" y="353"/>
                      </a:cubicBezTo>
                      <a:cubicBezTo>
                        <a:pt x="770" y="353"/>
                        <a:pt x="770" y="353"/>
                        <a:pt x="770" y="353"/>
                      </a:cubicBezTo>
                      <a:cubicBezTo>
                        <a:pt x="765" y="354"/>
                        <a:pt x="765" y="354"/>
                        <a:pt x="765" y="354"/>
                      </a:cubicBezTo>
                      <a:cubicBezTo>
                        <a:pt x="759" y="356"/>
                        <a:pt x="759" y="356"/>
                        <a:pt x="759" y="356"/>
                      </a:cubicBezTo>
                      <a:cubicBezTo>
                        <a:pt x="754" y="357"/>
                        <a:pt x="754" y="357"/>
                        <a:pt x="754" y="357"/>
                      </a:cubicBezTo>
                      <a:cubicBezTo>
                        <a:pt x="749" y="361"/>
                        <a:pt x="749" y="361"/>
                        <a:pt x="749" y="361"/>
                      </a:cubicBezTo>
                      <a:cubicBezTo>
                        <a:pt x="747" y="368"/>
                        <a:pt x="747" y="368"/>
                        <a:pt x="747" y="368"/>
                      </a:cubicBezTo>
                      <a:cubicBezTo>
                        <a:pt x="745" y="383"/>
                        <a:pt x="745" y="383"/>
                        <a:pt x="745" y="383"/>
                      </a:cubicBezTo>
                      <a:cubicBezTo>
                        <a:pt x="744" y="391"/>
                        <a:pt x="744" y="391"/>
                        <a:pt x="744" y="391"/>
                      </a:cubicBezTo>
                      <a:cubicBezTo>
                        <a:pt x="742" y="398"/>
                        <a:pt x="742" y="398"/>
                        <a:pt x="742" y="398"/>
                      </a:cubicBezTo>
                      <a:cubicBezTo>
                        <a:pt x="739" y="402"/>
                        <a:pt x="739" y="402"/>
                        <a:pt x="739" y="402"/>
                      </a:cubicBezTo>
                      <a:cubicBezTo>
                        <a:pt x="737" y="409"/>
                        <a:pt x="737" y="409"/>
                        <a:pt x="737" y="409"/>
                      </a:cubicBezTo>
                      <a:cubicBezTo>
                        <a:pt x="735" y="415"/>
                        <a:pt x="735" y="415"/>
                        <a:pt x="735" y="415"/>
                      </a:cubicBezTo>
                      <a:cubicBezTo>
                        <a:pt x="729" y="420"/>
                        <a:pt x="729" y="420"/>
                        <a:pt x="729" y="420"/>
                      </a:cubicBezTo>
                      <a:cubicBezTo>
                        <a:pt x="722" y="423"/>
                        <a:pt x="722" y="423"/>
                        <a:pt x="722" y="423"/>
                      </a:cubicBezTo>
                      <a:cubicBezTo>
                        <a:pt x="723" y="433"/>
                        <a:pt x="723" y="433"/>
                        <a:pt x="723" y="433"/>
                      </a:cubicBezTo>
                      <a:cubicBezTo>
                        <a:pt x="714" y="438"/>
                        <a:pt x="714" y="438"/>
                        <a:pt x="714" y="438"/>
                      </a:cubicBezTo>
                      <a:cubicBezTo>
                        <a:pt x="709" y="439"/>
                        <a:pt x="709" y="439"/>
                        <a:pt x="709" y="439"/>
                      </a:cubicBezTo>
                      <a:cubicBezTo>
                        <a:pt x="706" y="438"/>
                        <a:pt x="706" y="438"/>
                        <a:pt x="706" y="438"/>
                      </a:cubicBezTo>
                      <a:cubicBezTo>
                        <a:pt x="704" y="436"/>
                        <a:pt x="704" y="436"/>
                        <a:pt x="704" y="436"/>
                      </a:cubicBezTo>
                      <a:cubicBezTo>
                        <a:pt x="704" y="433"/>
                        <a:pt x="704" y="433"/>
                        <a:pt x="704" y="433"/>
                      </a:cubicBezTo>
                      <a:cubicBezTo>
                        <a:pt x="700" y="432"/>
                        <a:pt x="700" y="432"/>
                        <a:pt x="700" y="432"/>
                      </a:cubicBezTo>
                      <a:cubicBezTo>
                        <a:pt x="691" y="432"/>
                        <a:pt x="691" y="432"/>
                        <a:pt x="691" y="432"/>
                      </a:cubicBezTo>
                      <a:cubicBezTo>
                        <a:pt x="688" y="433"/>
                        <a:pt x="688" y="433"/>
                        <a:pt x="688" y="433"/>
                      </a:cubicBezTo>
                      <a:cubicBezTo>
                        <a:pt x="683" y="434"/>
                        <a:pt x="683" y="434"/>
                        <a:pt x="683" y="434"/>
                      </a:cubicBezTo>
                      <a:cubicBezTo>
                        <a:pt x="676" y="438"/>
                        <a:pt x="676" y="438"/>
                        <a:pt x="676" y="438"/>
                      </a:cubicBezTo>
                      <a:cubicBezTo>
                        <a:pt x="671" y="439"/>
                        <a:pt x="671" y="439"/>
                        <a:pt x="671" y="439"/>
                      </a:cubicBezTo>
                      <a:cubicBezTo>
                        <a:pt x="666" y="438"/>
                        <a:pt x="666" y="438"/>
                        <a:pt x="666" y="438"/>
                      </a:cubicBezTo>
                      <a:cubicBezTo>
                        <a:pt x="652" y="441"/>
                        <a:pt x="652" y="441"/>
                        <a:pt x="652" y="441"/>
                      </a:cubicBezTo>
                      <a:cubicBezTo>
                        <a:pt x="640" y="448"/>
                        <a:pt x="640" y="448"/>
                        <a:pt x="640" y="448"/>
                      </a:cubicBezTo>
                      <a:cubicBezTo>
                        <a:pt x="634" y="448"/>
                        <a:pt x="634" y="448"/>
                        <a:pt x="634" y="448"/>
                      </a:cubicBezTo>
                      <a:cubicBezTo>
                        <a:pt x="627" y="443"/>
                        <a:pt x="627" y="443"/>
                        <a:pt x="627" y="443"/>
                      </a:cubicBezTo>
                      <a:cubicBezTo>
                        <a:pt x="621" y="435"/>
                        <a:pt x="621" y="435"/>
                        <a:pt x="621" y="435"/>
                      </a:cubicBezTo>
                      <a:cubicBezTo>
                        <a:pt x="619" y="434"/>
                        <a:pt x="619" y="434"/>
                        <a:pt x="619" y="434"/>
                      </a:cubicBezTo>
                      <a:cubicBezTo>
                        <a:pt x="619" y="435"/>
                        <a:pt x="619" y="435"/>
                        <a:pt x="619" y="435"/>
                      </a:cubicBezTo>
                      <a:cubicBezTo>
                        <a:pt x="611" y="434"/>
                        <a:pt x="611" y="434"/>
                        <a:pt x="611" y="434"/>
                      </a:cubicBezTo>
                      <a:cubicBezTo>
                        <a:pt x="605" y="431"/>
                        <a:pt x="605" y="431"/>
                        <a:pt x="605" y="431"/>
                      </a:cubicBezTo>
                      <a:cubicBezTo>
                        <a:pt x="601" y="430"/>
                        <a:pt x="601" y="430"/>
                        <a:pt x="601" y="430"/>
                      </a:cubicBezTo>
                      <a:cubicBezTo>
                        <a:pt x="599" y="428"/>
                        <a:pt x="599" y="428"/>
                        <a:pt x="599" y="428"/>
                      </a:cubicBezTo>
                      <a:cubicBezTo>
                        <a:pt x="596" y="425"/>
                        <a:pt x="596" y="425"/>
                        <a:pt x="596" y="425"/>
                      </a:cubicBezTo>
                      <a:cubicBezTo>
                        <a:pt x="594" y="423"/>
                        <a:pt x="594" y="423"/>
                        <a:pt x="594" y="423"/>
                      </a:cubicBezTo>
                      <a:cubicBezTo>
                        <a:pt x="591" y="420"/>
                        <a:pt x="591" y="420"/>
                        <a:pt x="591" y="420"/>
                      </a:cubicBezTo>
                      <a:cubicBezTo>
                        <a:pt x="589" y="418"/>
                        <a:pt x="589" y="418"/>
                        <a:pt x="589" y="418"/>
                      </a:cubicBezTo>
                      <a:cubicBezTo>
                        <a:pt x="588" y="418"/>
                        <a:pt x="588" y="418"/>
                        <a:pt x="588" y="418"/>
                      </a:cubicBezTo>
                      <a:cubicBezTo>
                        <a:pt x="587" y="418"/>
                        <a:pt x="587" y="418"/>
                        <a:pt x="587" y="418"/>
                      </a:cubicBezTo>
                      <a:cubicBezTo>
                        <a:pt x="586" y="413"/>
                        <a:pt x="586" y="413"/>
                        <a:pt x="586" y="413"/>
                      </a:cubicBezTo>
                      <a:cubicBezTo>
                        <a:pt x="578" y="395"/>
                        <a:pt x="578" y="395"/>
                        <a:pt x="578" y="395"/>
                      </a:cubicBezTo>
                      <a:cubicBezTo>
                        <a:pt x="576" y="391"/>
                        <a:pt x="576" y="391"/>
                        <a:pt x="576" y="391"/>
                      </a:cubicBezTo>
                      <a:cubicBezTo>
                        <a:pt x="573" y="388"/>
                        <a:pt x="573" y="388"/>
                        <a:pt x="573" y="388"/>
                      </a:cubicBezTo>
                      <a:cubicBezTo>
                        <a:pt x="566" y="382"/>
                        <a:pt x="566" y="382"/>
                        <a:pt x="566" y="382"/>
                      </a:cubicBezTo>
                      <a:cubicBezTo>
                        <a:pt x="564" y="378"/>
                        <a:pt x="564" y="378"/>
                        <a:pt x="564" y="378"/>
                      </a:cubicBezTo>
                      <a:cubicBezTo>
                        <a:pt x="557" y="366"/>
                        <a:pt x="557" y="366"/>
                        <a:pt x="557" y="366"/>
                      </a:cubicBezTo>
                      <a:cubicBezTo>
                        <a:pt x="555" y="360"/>
                        <a:pt x="555" y="360"/>
                        <a:pt x="555" y="360"/>
                      </a:cubicBezTo>
                      <a:cubicBezTo>
                        <a:pt x="556" y="359"/>
                        <a:pt x="556" y="359"/>
                        <a:pt x="556" y="359"/>
                      </a:cubicBezTo>
                      <a:cubicBezTo>
                        <a:pt x="558" y="355"/>
                        <a:pt x="558" y="355"/>
                        <a:pt x="558" y="355"/>
                      </a:cubicBezTo>
                      <a:cubicBezTo>
                        <a:pt x="558" y="352"/>
                        <a:pt x="558" y="352"/>
                        <a:pt x="558" y="352"/>
                      </a:cubicBezTo>
                      <a:cubicBezTo>
                        <a:pt x="558" y="350"/>
                        <a:pt x="558" y="350"/>
                        <a:pt x="558" y="350"/>
                      </a:cubicBezTo>
                      <a:cubicBezTo>
                        <a:pt x="548" y="339"/>
                        <a:pt x="548" y="339"/>
                        <a:pt x="548" y="339"/>
                      </a:cubicBezTo>
                      <a:cubicBezTo>
                        <a:pt x="544" y="329"/>
                        <a:pt x="544" y="329"/>
                        <a:pt x="544" y="329"/>
                      </a:cubicBezTo>
                      <a:cubicBezTo>
                        <a:pt x="544" y="324"/>
                        <a:pt x="544" y="324"/>
                        <a:pt x="544" y="324"/>
                      </a:cubicBezTo>
                      <a:cubicBezTo>
                        <a:pt x="546" y="312"/>
                        <a:pt x="546" y="312"/>
                        <a:pt x="546" y="312"/>
                      </a:cubicBezTo>
                      <a:cubicBezTo>
                        <a:pt x="546" y="293"/>
                        <a:pt x="546" y="293"/>
                        <a:pt x="546" y="293"/>
                      </a:cubicBezTo>
                      <a:cubicBezTo>
                        <a:pt x="546" y="287"/>
                        <a:pt x="546" y="287"/>
                        <a:pt x="546" y="287"/>
                      </a:cubicBezTo>
                      <a:cubicBezTo>
                        <a:pt x="545" y="281"/>
                        <a:pt x="545" y="281"/>
                        <a:pt x="545" y="281"/>
                      </a:cubicBezTo>
                      <a:cubicBezTo>
                        <a:pt x="543" y="279"/>
                        <a:pt x="543" y="279"/>
                        <a:pt x="543" y="279"/>
                      </a:cubicBezTo>
                      <a:cubicBezTo>
                        <a:pt x="542" y="270"/>
                        <a:pt x="542" y="270"/>
                        <a:pt x="542" y="270"/>
                      </a:cubicBezTo>
                      <a:cubicBezTo>
                        <a:pt x="542" y="258"/>
                        <a:pt x="542" y="258"/>
                        <a:pt x="542" y="258"/>
                      </a:cubicBezTo>
                      <a:cubicBezTo>
                        <a:pt x="541" y="256"/>
                        <a:pt x="541" y="256"/>
                        <a:pt x="541" y="256"/>
                      </a:cubicBezTo>
                      <a:cubicBezTo>
                        <a:pt x="541" y="254"/>
                        <a:pt x="541" y="254"/>
                        <a:pt x="541" y="254"/>
                      </a:cubicBezTo>
                      <a:cubicBezTo>
                        <a:pt x="544" y="247"/>
                        <a:pt x="544" y="247"/>
                        <a:pt x="544" y="247"/>
                      </a:cubicBezTo>
                      <a:cubicBezTo>
                        <a:pt x="547" y="244"/>
                        <a:pt x="547" y="244"/>
                        <a:pt x="547" y="244"/>
                      </a:cubicBezTo>
                      <a:cubicBezTo>
                        <a:pt x="548" y="238"/>
                        <a:pt x="548" y="238"/>
                        <a:pt x="548" y="238"/>
                      </a:cubicBezTo>
                      <a:cubicBezTo>
                        <a:pt x="548" y="234"/>
                        <a:pt x="548" y="234"/>
                        <a:pt x="548" y="234"/>
                      </a:cubicBezTo>
                      <a:cubicBezTo>
                        <a:pt x="549" y="232"/>
                        <a:pt x="549" y="232"/>
                        <a:pt x="549" y="232"/>
                      </a:cubicBezTo>
                      <a:cubicBezTo>
                        <a:pt x="556" y="234"/>
                        <a:pt x="556" y="234"/>
                        <a:pt x="556" y="234"/>
                      </a:cubicBezTo>
                      <a:cubicBezTo>
                        <a:pt x="558" y="233"/>
                        <a:pt x="558" y="233"/>
                        <a:pt x="558" y="233"/>
                      </a:cubicBezTo>
                      <a:cubicBezTo>
                        <a:pt x="561" y="229"/>
                        <a:pt x="561" y="229"/>
                        <a:pt x="561" y="229"/>
                      </a:cubicBezTo>
                      <a:cubicBezTo>
                        <a:pt x="562" y="226"/>
                        <a:pt x="562" y="226"/>
                        <a:pt x="562" y="226"/>
                      </a:cubicBezTo>
                      <a:cubicBezTo>
                        <a:pt x="562" y="221"/>
                        <a:pt x="562" y="221"/>
                        <a:pt x="562" y="221"/>
                      </a:cubicBezTo>
                      <a:cubicBezTo>
                        <a:pt x="562" y="221"/>
                        <a:pt x="562" y="221"/>
                        <a:pt x="562" y="221"/>
                      </a:cubicBezTo>
                      <a:cubicBezTo>
                        <a:pt x="561" y="224"/>
                        <a:pt x="561" y="224"/>
                        <a:pt x="561" y="224"/>
                      </a:cubicBezTo>
                      <a:cubicBezTo>
                        <a:pt x="559" y="226"/>
                        <a:pt x="559" y="226"/>
                        <a:pt x="559" y="226"/>
                      </a:cubicBezTo>
                      <a:cubicBezTo>
                        <a:pt x="558" y="226"/>
                        <a:pt x="558" y="226"/>
                        <a:pt x="558" y="226"/>
                      </a:cubicBezTo>
                      <a:cubicBezTo>
                        <a:pt x="558" y="226"/>
                        <a:pt x="558" y="226"/>
                        <a:pt x="558" y="226"/>
                      </a:cubicBezTo>
                      <a:cubicBezTo>
                        <a:pt x="558" y="223"/>
                        <a:pt x="558" y="223"/>
                        <a:pt x="558" y="223"/>
                      </a:cubicBezTo>
                      <a:cubicBezTo>
                        <a:pt x="561" y="217"/>
                        <a:pt x="561" y="217"/>
                        <a:pt x="561" y="217"/>
                      </a:cubicBezTo>
                      <a:cubicBezTo>
                        <a:pt x="552" y="216"/>
                        <a:pt x="552" y="216"/>
                        <a:pt x="552" y="216"/>
                      </a:cubicBezTo>
                      <a:cubicBezTo>
                        <a:pt x="542" y="212"/>
                        <a:pt x="542" y="212"/>
                        <a:pt x="542" y="212"/>
                      </a:cubicBezTo>
                      <a:cubicBezTo>
                        <a:pt x="529" y="211"/>
                        <a:pt x="529" y="211"/>
                        <a:pt x="529" y="211"/>
                      </a:cubicBezTo>
                      <a:cubicBezTo>
                        <a:pt x="521" y="206"/>
                        <a:pt x="521" y="206"/>
                        <a:pt x="521" y="206"/>
                      </a:cubicBezTo>
                      <a:cubicBezTo>
                        <a:pt x="514" y="206"/>
                        <a:pt x="514" y="206"/>
                        <a:pt x="514" y="206"/>
                      </a:cubicBezTo>
                      <a:cubicBezTo>
                        <a:pt x="505" y="200"/>
                        <a:pt x="505" y="200"/>
                        <a:pt x="505" y="200"/>
                      </a:cubicBezTo>
                      <a:cubicBezTo>
                        <a:pt x="497" y="187"/>
                        <a:pt x="497" y="187"/>
                        <a:pt x="497" y="187"/>
                      </a:cubicBezTo>
                      <a:cubicBezTo>
                        <a:pt x="489" y="162"/>
                        <a:pt x="489" y="162"/>
                        <a:pt x="489" y="162"/>
                      </a:cubicBezTo>
                      <a:cubicBezTo>
                        <a:pt x="480" y="157"/>
                        <a:pt x="480" y="157"/>
                        <a:pt x="480" y="157"/>
                      </a:cubicBezTo>
                      <a:cubicBezTo>
                        <a:pt x="476" y="147"/>
                        <a:pt x="476" y="147"/>
                        <a:pt x="476" y="147"/>
                      </a:cubicBezTo>
                      <a:cubicBezTo>
                        <a:pt x="467" y="138"/>
                        <a:pt x="467" y="138"/>
                        <a:pt x="467" y="138"/>
                      </a:cubicBezTo>
                      <a:cubicBezTo>
                        <a:pt x="457" y="115"/>
                        <a:pt x="457" y="115"/>
                        <a:pt x="457" y="115"/>
                      </a:cubicBezTo>
                      <a:cubicBezTo>
                        <a:pt x="452" y="111"/>
                        <a:pt x="452" y="111"/>
                        <a:pt x="452" y="111"/>
                      </a:cubicBezTo>
                      <a:cubicBezTo>
                        <a:pt x="449" y="105"/>
                        <a:pt x="449" y="105"/>
                        <a:pt x="449" y="105"/>
                      </a:cubicBezTo>
                      <a:cubicBezTo>
                        <a:pt x="440" y="97"/>
                        <a:pt x="440" y="97"/>
                        <a:pt x="440" y="97"/>
                      </a:cubicBezTo>
                      <a:cubicBezTo>
                        <a:pt x="436" y="92"/>
                        <a:pt x="436" y="92"/>
                        <a:pt x="436" y="92"/>
                      </a:cubicBezTo>
                      <a:cubicBezTo>
                        <a:pt x="413" y="93"/>
                        <a:pt x="413" y="93"/>
                        <a:pt x="413" y="93"/>
                      </a:cubicBezTo>
                      <a:cubicBezTo>
                        <a:pt x="407" y="92"/>
                        <a:pt x="407" y="92"/>
                        <a:pt x="407" y="92"/>
                      </a:cubicBezTo>
                      <a:cubicBezTo>
                        <a:pt x="402" y="94"/>
                        <a:pt x="402" y="94"/>
                        <a:pt x="402" y="94"/>
                      </a:cubicBezTo>
                      <a:cubicBezTo>
                        <a:pt x="400" y="96"/>
                        <a:pt x="400" y="96"/>
                        <a:pt x="400" y="96"/>
                      </a:cubicBezTo>
                      <a:cubicBezTo>
                        <a:pt x="388" y="120"/>
                        <a:pt x="388" y="120"/>
                        <a:pt x="388" y="120"/>
                      </a:cubicBezTo>
                      <a:cubicBezTo>
                        <a:pt x="376" y="117"/>
                        <a:pt x="376" y="117"/>
                        <a:pt x="376" y="117"/>
                      </a:cubicBezTo>
                      <a:cubicBezTo>
                        <a:pt x="364" y="109"/>
                        <a:pt x="364" y="109"/>
                        <a:pt x="364" y="109"/>
                      </a:cubicBezTo>
                      <a:cubicBezTo>
                        <a:pt x="355" y="101"/>
                        <a:pt x="355" y="101"/>
                        <a:pt x="355" y="101"/>
                      </a:cubicBezTo>
                      <a:cubicBezTo>
                        <a:pt x="347" y="91"/>
                        <a:pt x="347" y="91"/>
                        <a:pt x="347" y="91"/>
                      </a:cubicBezTo>
                      <a:cubicBezTo>
                        <a:pt x="340" y="66"/>
                        <a:pt x="340" y="66"/>
                        <a:pt x="340" y="66"/>
                      </a:cubicBezTo>
                      <a:cubicBezTo>
                        <a:pt x="325" y="56"/>
                        <a:pt x="325" y="56"/>
                        <a:pt x="325" y="56"/>
                      </a:cubicBezTo>
                      <a:cubicBezTo>
                        <a:pt x="315" y="47"/>
                        <a:pt x="315" y="47"/>
                        <a:pt x="315" y="47"/>
                      </a:cubicBezTo>
                      <a:cubicBezTo>
                        <a:pt x="311" y="41"/>
                        <a:pt x="311" y="41"/>
                        <a:pt x="311" y="41"/>
                      </a:cubicBezTo>
                      <a:cubicBezTo>
                        <a:pt x="304" y="38"/>
                        <a:pt x="304" y="38"/>
                        <a:pt x="304" y="38"/>
                      </a:cubicBezTo>
                      <a:cubicBezTo>
                        <a:pt x="300" y="31"/>
                        <a:pt x="300" y="31"/>
                        <a:pt x="300" y="31"/>
                      </a:cubicBezTo>
                      <a:cubicBezTo>
                        <a:pt x="298" y="30"/>
                        <a:pt x="298" y="30"/>
                        <a:pt x="298" y="30"/>
                      </a:cubicBezTo>
                      <a:cubicBezTo>
                        <a:pt x="293" y="27"/>
                        <a:pt x="293" y="27"/>
                        <a:pt x="293" y="27"/>
                      </a:cubicBezTo>
                      <a:cubicBezTo>
                        <a:pt x="247" y="27"/>
                        <a:pt x="247" y="27"/>
                        <a:pt x="247" y="27"/>
                      </a:cubicBezTo>
                      <a:cubicBezTo>
                        <a:pt x="247" y="43"/>
                        <a:pt x="247" y="43"/>
                        <a:pt x="247" y="43"/>
                      </a:cubicBezTo>
                      <a:cubicBezTo>
                        <a:pt x="171" y="43"/>
                        <a:pt x="171" y="43"/>
                        <a:pt x="171" y="43"/>
                      </a:cubicBezTo>
                      <a:cubicBezTo>
                        <a:pt x="64" y="3"/>
                        <a:pt x="64" y="3"/>
                        <a:pt x="64" y="3"/>
                      </a:cubicBezTo>
                      <a:cubicBezTo>
                        <a:pt x="63" y="0"/>
                        <a:pt x="63" y="0"/>
                        <a:pt x="63" y="0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4" y="13"/>
                        <a:pt x="4" y="13"/>
                        <a:pt x="4" y="13"/>
                      </a:cubicBezTo>
                      <a:cubicBezTo>
                        <a:pt x="6" y="16"/>
                        <a:pt x="6" y="16"/>
                        <a:pt x="6" y="16"/>
                      </a:cubicBezTo>
                      <a:cubicBezTo>
                        <a:pt x="8" y="20"/>
                        <a:pt x="8" y="20"/>
                        <a:pt x="8" y="20"/>
                      </a:cubicBezTo>
                      <a:cubicBezTo>
                        <a:pt x="11" y="24"/>
                        <a:pt x="11" y="24"/>
                        <a:pt x="11" y="24"/>
                      </a:cubicBezTo>
                      <a:cubicBezTo>
                        <a:pt x="12" y="26"/>
                        <a:pt x="12" y="26"/>
                        <a:pt x="12" y="26"/>
                      </a:cubicBezTo>
                      <a:cubicBezTo>
                        <a:pt x="14" y="26"/>
                        <a:pt x="14" y="26"/>
                        <a:pt x="14" y="26"/>
                      </a:cubicBezTo>
                      <a:cubicBezTo>
                        <a:pt x="15" y="29"/>
                        <a:pt x="15" y="29"/>
                        <a:pt x="15" y="29"/>
                      </a:cubicBezTo>
                      <a:cubicBezTo>
                        <a:pt x="16" y="37"/>
                        <a:pt x="16" y="37"/>
                        <a:pt x="16" y="37"/>
                      </a:cubicBezTo>
                      <a:cubicBezTo>
                        <a:pt x="24" y="50"/>
                        <a:pt x="24" y="50"/>
                        <a:pt x="24" y="50"/>
                      </a:cubicBezTo>
                      <a:cubicBezTo>
                        <a:pt x="26" y="54"/>
                        <a:pt x="26" y="54"/>
                        <a:pt x="26" y="54"/>
                      </a:cubicBezTo>
                      <a:cubicBezTo>
                        <a:pt x="26" y="56"/>
                        <a:pt x="26" y="56"/>
                        <a:pt x="26" y="56"/>
                      </a:cubicBezTo>
                      <a:cubicBezTo>
                        <a:pt x="27" y="57"/>
                        <a:pt x="27" y="57"/>
                        <a:pt x="27" y="57"/>
                      </a:cubicBezTo>
                      <a:cubicBezTo>
                        <a:pt x="28" y="59"/>
                        <a:pt x="28" y="59"/>
                        <a:pt x="28" y="59"/>
                      </a:cubicBezTo>
                      <a:cubicBezTo>
                        <a:pt x="30" y="61"/>
                        <a:pt x="30" y="61"/>
                        <a:pt x="30" y="61"/>
                      </a:cubicBezTo>
                      <a:cubicBezTo>
                        <a:pt x="33" y="69"/>
                        <a:pt x="33" y="69"/>
                        <a:pt x="33" y="69"/>
                      </a:cubicBezTo>
                      <a:cubicBezTo>
                        <a:pt x="33" y="74"/>
                        <a:pt x="33" y="74"/>
                        <a:pt x="33" y="74"/>
                      </a:cubicBezTo>
                      <a:cubicBezTo>
                        <a:pt x="34" y="76"/>
                        <a:pt x="34" y="76"/>
                        <a:pt x="34" y="76"/>
                      </a:cubicBezTo>
                      <a:cubicBezTo>
                        <a:pt x="36" y="74"/>
                        <a:pt x="36" y="74"/>
                        <a:pt x="36" y="74"/>
                      </a:cubicBezTo>
                      <a:cubicBezTo>
                        <a:pt x="37" y="75"/>
                        <a:pt x="37" y="75"/>
                        <a:pt x="37" y="75"/>
                      </a:cubicBezTo>
                      <a:cubicBezTo>
                        <a:pt x="38" y="79"/>
                        <a:pt x="38" y="79"/>
                        <a:pt x="38" y="79"/>
                      </a:cubicBezTo>
                      <a:cubicBezTo>
                        <a:pt x="40" y="90"/>
                        <a:pt x="40" y="90"/>
                        <a:pt x="40" y="90"/>
                      </a:cubicBezTo>
                      <a:cubicBezTo>
                        <a:pt x="42" y="95"/>
                        <a:pt x="42" y="95"/>
                        <a:pt x="42" y="95"/>
                      </a:cubicBezTo>
                      <a:cubicBezTo>
                        <a:pt x="44" y="97"/>
                        <a:pt x="44" y="97"/>
                        <a:pt x="44" y="97"/>
                      </a:cubicBezTo>
                      <a:cubicBezTo>
                        <a:pt x="49" y="99"/>
                        <a:pt x="49" y="99"/>
                        <a:pt x="49" y="99"/>
                      </a:cubicBezTo>
                      <a:cubicBezTo>
                        <a:pt x="50" y="100"/>
                        <a:pt x="50" y="100"/>
                        <a:pt x="50" y="100"/>
                      </a:cubicBezTo>
                      <a:cubicBezTo>
                        <a:pt x="54" y="101"/>
                        <a:pt x="54" y="101"/>
                        <a:pt x="54" y="101"/>
                      </a:cubicBezTo>
                      <a:cubicBezTo>
                        <a:pt x="58" y="106"/>
                        <a:pt x="58" y="106"/>
                        <a:pt x="58" y="106"/>
                      </a:cubicBezTo>
                      <a:cubicBezTo>
                        <a:pt x="62" y="107"/>
                        <a:pt x="62" y="107"/>
                        <a:pt x="62" y="107"/>
                      </a:cubicBezTo>
                      <a:cubicBezTo>
                        <a:pt x="65" y="110"/>
                        <a:pt x="65" y="110"/>
                        <a:pt x="65" y="110"/>
                      </a:cubicBezTo>
                      <a:cubicBezTo>
                        <a:pt x="68" y="116"/>
                        <a:pt x="68" y="116"/>
                        <a:pt x="68" y="116"/>
                      </a:cubicBezTo>
                      <a:cubicBezTo>
                        <a:pt x="70" y="117"/>
                        <a:pt x="70" y="117"/>
                        <a:pt x="70" y="117"/>
                      </a:cubicBezTo>
                      <a:cubicBezTo>
                        <a:pt x="75" y="123"/>
                        <a:pt x="75" y="123"/>
                        <a:pt x="75" y="123"/>
                      </a:cubicBezTo>
                      <a:cubicBezTo>
                        <a:pt x="77" y="124"/>
                        <a:pt x="77" y="124"/>
                        <a:pt x="77" y="124"/>
                      </a:cubicBezTo>
                      <a:cubicBezTo>
                        <a:pt x="88" y="137"/>
                        <a:pt x="88" y="137"/>
                        <a:pt x="88" y="137"/>
                      </a:cubicBezTo>
                      <a:cubicBezTo>
                        <a:pt x="88" y="141"/>
                        <a:pt x="88" y="141"/>
                        <a:pt x="88" y="141"/>
                      </a:cubicBezTo>
                      <a:cubicBezTo>
                        <a:pt x="88" y="145"/>
                        <a:pt x="88" y="145"/>
                        <a:pt x="88" y="145"/>
                      </a:cubicBezTo>
                      <a:cubicBezTo>
                        <a:pt x="89" y="146"/>
                        <a:pt x="89" y="146"/>
                        <a:pt x="89" y="146"/>
                      </a:cubicBezTo>
                      <a:cubicBezTo>
                        <a:pt x="88" y="148"/>
                        <a:pt x="88" y="148"/>
                        <a:pt x="88" y="148"/>
                      </a:cubicBezTo>
                      <a:cubicBezTo>
                        <a:pt x="89" y="151"/>
                        <a:pt x="89" y="151"/>
                        <a:pt x="89" y="151"/>
                      </a:cubicBezTo>
                      <a:cubicBezTo>
                        <a:pt x="86" y="151"/>
                        <a:pt x="86" y="151"/>
                        <a:pt x="86" y="151"/>
                      </a:cubicBezTo>
                      <a:cubicBezTo>
                        <a:pt x="84" y="153"/>
                        <a:pt x="84" y="153"/>
                        <a:pt x="84" y="153"/>
                      </a:cubicBezTo>
                      <a:cubicBezTo>
                        <a:pt x="84" y="155"/>
                        <a:pt x="84" y="155"/>
                        <a:pt x="84" y="155"/>
                      </a:cubicBezTo>
                      <a:cubicBezTo>
                        <a:pt x="85" y="156"/>
                        <a:pt x="85" y="156"/>
                        <a:pt x="85" y="156"/>
                      </a:cubicBezTo>
                      <a:cubicBezTo>
                        <a:pt x="85" y="159"/>
                        <a:pt x="85" y="159"/>
                        <a:pt x="85" y="159"/>
                      </a:cubicBezTo>
                      <a:cubicBezTo>
                        <a:pt x="82" y="156"/>
                        <a:pt x="82" y="156"/>
                        <a:pt x="82" y="156"/>
                      </a:cubicBezTo>
                      <a:cubicBezTo>
                        <a:pt x="73" y="159"/>
                        <a:pt x="73" y="159"/>
                        <a:pt x="73" y="159"/>
                      </a:cubicBezTo>
                      <a:cubicBezTo>
                        <a:pt x="62" y="158"/>
                        <a:pt x="62" y="158"/>
                        <a:pt x="62" y="158"/>
                      </a:cubicBezTo>
                      <a:cubicBezTo>
                        <a:pt x="62" y="162"/>
                        <a:pt x="62" y="162"/>
                        <a:pt x="62" y="162"/>
                      </a:cubicBezTo>
                      <a:cubicBezTo>
                        <a:pt x="63" y="162"/>
                        <a:pt x="63" y="162"/>
                        <a:pt x="63" y="162"/>
                      </a:cubicBezTo>
                      <a:cubicBezTo>
                        <a:pt x="65" y="161"/>
                        <a:pt x="65" y="161"/>
                        <a:pt x="65" y="161"/>
                      </a:cubicBezTo>
                      <a:cubicBezTo>
                        <a:pt x="71" y="166"/>
                        <a:pt x="71" y="166"/>
                        <a:pt x="71" y="166"/>
                      </a:cubicBezTo>
                      <a:cubicBezTo>
                        <a:pt x="75" y="168"/>
                        <a:pt x="75" y="168"/>
                        <a:pt x="75" y="168"/>
                      </a:cubicBezTo>
                      <a:cubicBezTo>
                        <a:pt x="76" y="170"/>
                        <a:pt x="76" y="170"/>
                        <a:pt x="76" y="170"/>
                      </a:cubicBezTo>
                      <a:cubicBezTo>
                        <a:pt x="78" y="176"/>
                        <a:pt x="78" y="176"/>
                        <a:pt x="78" y="176"/>
                      </a:cubicBezTo>
                      <a:cubicBezTo>
                        <a:pt x="80" y="177"/>
                        <a:pt x="80" y="177"/>
                        <a:pt x="80" y="177"/>
                      </a:cubicBezTo>
                      <a:cubicBezTo>
                        <a:pt x="85" y="177"/>
                        <a:pt x="85" y="177"/>
                        <a:pt x="85" y="177"/>
                      </a:cubicBezTo>
                      <a:cubicBezTo>
                        <a:pt x="88" y="179"/>
                        <a:pt x="88" y="179"/>
                        <a:pt x="88" y="179"/>
                      </a:cubicBezTo>
                      <a:cubicBezTo>
                        <a:pt x="89" y="182"/>
                        <a:pt x="89" y="182"/>
                        <a:pt x="89" y="182"/>
                      </a:cubicBezTo>
                      <a:cubicBezTo>
                        <a:pt x="92" y="183"/>
                        <a:pt x="92" y="183"/>
                        <a:pt x="92" y="183"/>
                      </a:cubicBezTo>
                      <a:cubicBezTo>
                        <a:pt x="96" y="185"/>
                        <a:pt x="96" y="185"/>
                        <a:pt x="96" y="185"/>
                      </a:cubicBezTo>
                      <a:cubicBezTo>
                        <a:pt x="98" y="188"/>
                        <a:pt x="98" y="188"/>
                        <a:pt x="98" y="188"/>
                      </a:cubicBezTo>
                      <a:cubicBezTo>
                        <a:pt x="102" y="190"/>
                        <a:pt x="102" y="190"/>
                        <a:pt x="102" y="190"/>
                      </a:cubicBezTo>
                      <a:cubicBezTo>
                        <a:pt x="109" y="191"/>
                        <a:pt x="109" y="191"/>
                        <a:pt x="109" y="191"/>
                      </a:cubicBezTo>
                      <a:cubicBezTo>
                        <a:pt x="114" y="185"/>
                        <a:pt x="114" y="185"/>
                        <a:pt x="114" y="185"/>
                      </a:cubicBezTo>
                      <a:cubicBezTo>
                        <a:pt x="115" y="187"/>
                        <a:pt x="115" y="187"/>
                        <a:pt x="115" y="187"/>
                      </a:cubicBezTo>
                      <a:cubicBezTo>
                        <a:pt x="114" y="191"/>
                        <a:pt x="114" y="191"/>
                        <a:pt x="114" y="191"/>
                      </a:cubicBezTo>
                      <a:cubicBezTo>
                        <a:pt x="116" y="194"/>
                        <a:pt x="116" y="194"/>
                        <a:pt x="116" y="194"/>
                      </a:cubicBezTo>
                      <a:cubicBezTo>
                        <a:pt x="123" y="202"/>
                        <a:pt x="123" y="202"/>
                        <a:pt x="123" y="202"/>
                      </a:cubicBezTo>
                      <a:cubicBezTo>
                        <a:pt x="129" y="206"/>
                        <a:pt x="129" y="206"/>
                        <a:pt x="129" y="206"/>
                      </a:cubicBezTo>
                      <a:cubicBezTo>
                        <a:pt x="132" y="208"/>
                        <a:pt x="132" y="208"/>
                        <a:pt x="132" y="208"/>
                      </a:cubicBezTo>
                      <a:cubicBezTo>
                        <a:pt x="135" y="208"/>
                        <a:pt x="135" y="208"/>
                        <a:pt x="135" y="208"/>
                      </a:cubicBezTo>
                      <a:cubicBezTo>
                        <a:pt x="137" y="211"/>
                        <a:pt x="137" y="211"/>
                        <a:pt x="137" y="211"/>
                      </a:cubicBezTo>
                      <a:cubicBezTo>
                        <a:pt x="142" y="222"/>
                        <a:pt x="142" y="222"/>
                        <a:pt x="142" y="222"/>
                      </a:cubicBezTo>
                      <a:cubicBezTo>
                        <a:pt x="143" y="226"/>
                        <a:pt x="143" y="226"/>
                        <a:pt x="143" y="226"/>
                      </a:cubicBezTo>
                      <a:cubicBezTo>
                        <a:pt x="143" y="238"/>
                        <a:pt x="143" y="238"/>
                        <a:pt x="143" y="238"/>
                      </a:cubicBezTo>
                      <a:cubicBezTo>
                        <a:pt x="141" y="246"/>
                        <a:pt x="141" y="246"/>
                        <a:pt x="141" y="246"/>
                      </a:cubicBezTo>
                      <a:cubicBezTo>
                        <a:pt x="139" y="250"/>
                        <a:pt x="139" y="250"/>
                        <a:pt x="139" y="250"/>
                      </a:cubicBezTo>
                      <a:cubicBezTo>
                        <a:pt x="139" y="253"/>
                        <a:pt x="139" y="253"/>
                        <a:pt x="139" y="253"/>
                      </a:cubicBezTo>
                      <a:cubicBezTo>
                        <a:pt x="141" y="251"/>
                        <a:pt x="141" y="251"/>
                        <a:pt x="141" y="251"/>
                      </a:cubicBezTo>
                      <a:cubicBezTo>
                        <a:pt x="142" y="250"/>
                        <a:pt x="142" y="250"/>
                        <a:pt x="142" y="250"/>
                      </a:cubicBezTo>
                      <a:cubicBezTo>
                        <a:pt x="143" y="253"/>
                        <a:pt x="143" y="253"/>
                        <a:pt x="143" y="253"/>
                      </a:cubicBezTo>
                      <a:cubicBezTo>
                        <a:pt x="146" y="252"/>
                        <a:pt x="146" y="252"/>
                        <a:pt x="146" y="252"/>
                      </a:cubicBezTo>
                      <a:cubicBezTo>
                        <a:pt x="149" y="254"/>
                        <a:pt x="149" y="254"/>
                        <a:pt x="149" y="254"/>
                      </a:cubicBezTo>
                      <a:cubicBezTo>
                        <a:pt x="150" y="257"/>
                        <a:pt x="150" y="257"/>
                        <a:pt x="150" y="257"/>
                      </a:cubicBezTo>
                      <a:cubicBezTo>
                        <a:pt x="151" y="259"/>
                        <a:pt x="151" y="259"/>
                        <a:pt x="151" y="259"/>
                      </a:cubicBezTo>
                      <a:cubicBezTo>
                        <a:pt x="156" y="260"/>
                        <a:pt x="156" y="260"/>
                        <a:pt x="156" y="260"/>
                      </a:cubicBezTo>
                      <a:cubicBezTo>
                        <a:pt x="156" y="262"/>
                        <a:pt x="156" y="262"/>
                        <a:pt x="156" y="262"/>
                      </a:cubicBezTo>
                      <a:cubicBezTo>
                        <a:pt x="161" y="267"/>
                        <a:pt x="161" y="267"/>
                        <a:pt x="161" y="267"/>
                      </a:cubicBezTo>
                      <a:cubicBezTo>
                        <a:pt x="171" y="272"/>
                        <a:pt x="171" y="272"/>
                        <a:pt x="171" y="272"/>
                      </a:cubicBezTo>
                      <a:cubicBezTo>
                        <a:pt x="174" y="276"/>
                        <a:pt x="174" y="276"/>
                        <a:pt x="174" y="276"/>
                      </a:cubicBezTo>
                      <a:cubicBezTo>
                        <a:pt x="185" y="285"/>
                        <a:pt x="185" y="285"/>
                        <a:pt x="185" y="285"/>
                      </a:cubicBezTo>
                      <a:cubicBezTo>
                        <a:pt x="188" y="287"/>
                        <a:pt x="188" y="287"/>
                        <a:pt x="188" y="287"/>
                      </a:cubicBezTo>
                      <a:cubicBezTo>
                        <a:pt x="194" y="293"/>
                        <a:pt x="194" y="293"/>
                        <a:pt x="194" y="293"/>
                      </a:cubicBezTo>
                      <a:cubicBezTo>
                        <a:pt x="199" y="306"/>
                        <a:pt x="199" y="306"/>
                        <a:pt x="199" y="306"/>
                      </a:cubicBezTo>
                      <a:cubicBezTo>
                        <a:pt x="202" y="309"/>
                        <a:pt x="202" y="309"/>
                        <a:pt x="202" y="309"/>
                      </a:cubicBezTo>
                      <a:cubicBezTo>
                        <a:pt x="204" y="310"/>
                        <a:pt x="204" y="310"/>
                        <a:pt x="204" y="310"/>
                      </a:cubicBezTo>
                      <a:cubicBezTo>
                        <a:pt x="207" y="307"/>
                        <a:pt x="207" y="307"/>
                        <a:pt x="207" y="307"/>
                      </a:cubicBezTo>
                      <a:cubicBezTo>
                        <a:pt x="211" y="305"/>
                        <a:pt x="211" y="305"/>
                        <a:pt x="211" y="305"/>
                      </a:cubicBezTo>
                      <a:cubicBezTo>
                        <a:pt x="214" y="301"/>
                        <a:pt x="214" y="301"/>
                        <a:pt x="214" y="301"/>
                      </a:cubicBezTo>
                      <a:cubicBezTo>
                        <a:pt x="216" y="298"/>
                        <a:pt x="216" y="298"/>
                        <a:pt x="216" y="298"/>
                      </a:cubicBezTo>
                      <a:cubicBezTo>
                        <a:pt x="217" y="294"/>
                        <a:pt x="217" y="294"/>
                        <a:pt x="217" y="294"/>
                      </a:cubicBezTo>
                      <a:cubicBezTo>
                        <a:pt x="216" y="290"/>
                        <a:pt x="216" y="290"/>
                        <a:pt x="216" y="290"/>
                      </a:cubicBezTo>
                      <a:cubicBezTo>
                        <a:pt x="213" y="288"/>
                        <a:pt x="213" y="288"/>
                        <a:pt x="213" y="288"/>
                      </a:cubicBezTo>
                      <a:cubicBezTo>
                        <a:pt x="211" y="284"/>
                        <a:pt x="211" y="284"/>
                        <a:pt x="211" y="284"/>
                      </a:cubicBezTo>
                      <a:cubicBezTo>
                        <a:pt x="207" y="279"/>
                        <a:pt x="207" y="279"/>
                        <a:pt x="207" y="279"/>
                      </a:cubicBezTo>
                      <a:cubicBezTo>
                        <a:pt x="207" y="276"/>
                        <a:pt x="207" y="276"/>
                        <a:pt x="207" y="276"/>
                      </a:cubicBezTo>
                      <a:cubicBezTo>
                        <a:pt x="200" y="272"/>
                        <a:pt x="200" y="272"/>
                        <a:pt x="200" y="272"/>
                      </a:cubicBezTo>
                      <a:cubicBezTo>
                        <a:pt x="195" y="267"/>
                        <a:pt x="195" y="267"/>
                        <a:pt x="195" y="267"/>
                      </a:cubicBezTo>
                      <a:cubicBezTo>
                        <a:pt x="191" y="271"/>
                        <a:pt x="191" y="271"/>
                        <a:pt x="191" y="271"/>
                      </a:cubicBezTo>
                      <a:cubicBezTo>
                        <a:pt x="188" y="270"/>
                        <a:pt x="188" y="270"/>
                        <a:pt x="188" y="270"/>
                      </a:cubicBezTo>
                      <a:cubicBezTo>
                        <a:pt x="185" y="267"/>
                        <a:pt x="185" y="267"/>
                        <a:pt x="185" y="267"/>
                      </a:cubicBezTo>
                      <a:cubicBezTo>
                        <a:pt x="182" y="261"/>
                        <a:pt x="182" y="261"/>
                        <a:pt x="182" y="261"/>
                      </a:cubicBezTo>
                      <a:cubicBezTo>
                        <a:pt x="181" y="258"/>
                        <a:pt x="181" y="258"/>
                        <a:pt x="181" y="258"/>
                      </a:cubicBezTo>
                      <a:cubicBezTo>
                        <a:pt x="181" y="249"/>
                        <a:pt x="181" y="249"/>
                        <a:pt x="181" y="249"/>
                      </a:cubicBezTo>
                      <a:cubicBezTo>
                        <a:pt x="177" y="242"/>
                        <a:pt x="177" y="242"/>
                        <a:pt x="177" y="242"/>
                      </a:cubicBezTo>
                      <a:cubicBezTo>
                        <a:pt x="175" y="239"/>
                        <a:pt x="175" y="239"/>
                        <a:pt x="175" y="239"/>
                      </a:cubicBezTo>
                      <a:cubicBezTo>
                        <a:pt x="175" y="239"/>
                        <a:pt x="175" y="239"/>
                        <a:pt x="175" y="239"/>
                      </a:cubicBezTo>
                      <a:cubicBezTo>
                        <a:pt x="175" y="230"/>
                        <a:pt x="175" y="230"/>
                        <a:pt x="175" y="230"/>
                      </a:cubicBezTo>
                      <a:cubicBezTo>
                        <a:pt x="170" y="227"/>
                        <a:pt x="170" y="227"/>
                        <a:pt x="170" y="227"/>
                      </a:cubicBezTo>
                      <a:cubicBezTo>
                        <a:pt x="169" y="225"/>
                        <a:pt x="169" y="225"/>
                        <a:pt x="169" y="225"/>
                      </a:cubicBezTo>
                      <a:cubicBezTo>
                        <a:pt x="166" y="221"/>
                        <a:pt x="166" y="221"/>
                        <a:pt x="166" y="221"/>
                      </a:cubicBezTo>
                      <a:cubicBezTo>
                        <a:pt x="165" y="217"/>
                        <a:pt x="165" y="217"/>
                        <a:pt x="165" y="217"/>
                      </a:cubicBezTo>
                      <a:cubicBezTo>
                        <a:pt x="164" y="206"/>
                        <a:pt x="164" y="206"/>
                        <a:pt x="164" y="206"/>
                      </a:cubicBezTo>
                      <a:cubicBezTo>
                        <a:pt x="162" y="205"/>
                        <a:pt x="162" y="205"/>
                        <a:pt x="162" y="205"/>
                      </a:cubicBezTo>
                      <a:cubicBezTo>
                        <a:pt x="162" y="201"/>
                        <a:pt x="162" y="201"/>
                        <a:pt x="162" y="201"/>
                      </a:cubicBezTo>
                      <a:cubicBezTo>
                        <a:pt x="158" y="194"/>
                        <a:pt x="158" y="194"/>
                        <a:pt x="158" y="194"/>
                      </a:cubicBezTo>
                      <a:cubicBezTo>
                        <a:pt x="153" y="189"/>
                        <a:pt x="153" y="189"/>
                        <a:pt x="153" y="189"/>
                      </a:cubicBezTo>
                      <a:cubicBezTo>
                        <a:pt x="151" y="189"/>
                        <a:pt x="151" y="189"/>
                        <a:pt x="151" y="189"/>
                      </a:cubicBezTo>
                      <a:cubicBezTo>
                        <a:pt x="151" y="195"/>
                        <a:pt x="151" y="195"/>
                        <a:pt x="151" y="195"/>
                      </a:cubicBezTo>
                      <a:cubicBezTo>
                        <a:pt x="154" y="197"/>
                        <a:pt x="154" y="197"/>
                        <a:pt x="154" y="197"/>
                      </a:cubicBezTo>
                      <a:cubicBezTo>
                        <a:pt x="153" y="197"/>
                        <a:pt x="153" y="197"/>
                        <a:pt x="153" y="197"/>
                      </a:cubicBezTo>
                      <a:cubicBezTo>
                        <a:pt x="150" y="194"/>
                        <a:pt x="150" y="194"/>
                        <a:pt x="150" y="194"/>
                      </a:cubicBezTo>
                      <a:cubicBezTo>
                        <a:pt x="150" y="191"/>
                        <a:pt x="150" y="191"/>
                        <a:pt x="150" y="191"/>
                      </a:cubicBezTo>
                      <a:cubicBezTo>
                        <a:pt x="147" y="187"/>
                        <a:pt x="147" y="187"/>
                        <a:pt x="147" y="187"/>
                      </a:cubicBezTo>
                      <a:cubicBezTo>
                        <a:pt x="146" y="184"/>
                        <a:pt x="146" y="184"/>
                        <a:pt x="146" y="184"/>
                      </a:cubicBezTo>
                      <a:cubicBezTo>
                        <a:pt x="146" y="182"/>
                        <a:pt x="146" y="182"/>
                        <a:pt x="146" y="182"/>
                      </a:cubicBezTo>
                      <a:cubicBezTo>
                        <a:pt x="144" y="180"/>
                        <a:pt x="144" y="180"/>
                        <a:pt x="144" y="180"/>
                      </a:cubicBezTo>
                      <a:cubicBezTo>
                        <a:pt x="140" y="178"/>
                        <a:pt x="140" y="178"/>
                        <a:pt x="140" y="178"/>
                      </a:cubicBezTo>
                      <a:cubicBezTo>
                        <a:pt x="139" y="173"/>
                        <a:pt x="139" y="173"/>
                        <a:pt x="139" y="173"/>
                      </a:cubicBezTo>
                      <a:cubicBezTo>
                        <a:pt x="137" y="168"/>
                        <a:pt x="137" y="168"/>
                        <a:pt x="137" y="168"/>
                      </a:cubicBezTo>
                      <a:cubicBezTo>
                        <a:pt x="127" y="157"/>
                        <a:pt x="127" y="157"/>
                        <a:pt x="127" y="157"/>
                      </a:cubicBezTo>
                      <a:cubicBezTo>
                        <a:pt x="125" y="152"/>
                        <a:pt x="125" y="152"/>
                        <a:pt x="125" y="152"/>
                      </a:cubicBezTo>
                      <a:cubicBezTo>
                        <a:pt x="125" y="147"/>
                        <a:pt x="125" y="147"/>
                        <a:pt x="125" y="147"/>
                      </a:cubicBezTo>
                      <a:cubicBezTo>
                        <a:pt x="123" y="144"/>
                        <a:pt x="123" y="144"/>
                        <a:pt x="123" y="144"/>
                      </a:cubicBezTo>
                      <a:cubicBezTo>
                        <a:pt x="123" y="140"/>
                        <a:pt x="123" y="140"/>
                        <a:pt x="123" y="140"/>
                      </a:cubicBezTo>
                      <a:cubicBezTo>
                        <a:pt x="122" y="140"/>
                        <a:pt x="122" y="140"/>
                        <a:pt x="122" y="140"/>
                      </a:cubicBezTo>
                      <a:cubicBezTo>
                        <a:pt x="121" y="138"/>
                        <a:pt x="121" y="138"/>
                        <a:pt x="121" y="138"/>
                      </a:cubicBezTo>
                      <a:cubicBezTo>
                        <a:pt x="120" y="138"/>
                        <a:pt x="120" y="138"/>
                        <a:pt x="120" y="138"/>
                      </a:cubicBezTo>
                      <a:cubicBezTo>
                        <a:pt x="118" y="138"/>
                        <a:pt x="118" y="138"/>
                        <a:pt x="118" y="138"/>
                      </a:cubicBezTo>
                      <a:cubicBezTo>
                        <a:pt x="117" y="137"/>
                        <a:pt x="117" y="137"/>
                        <a:pt x="117" y="137"/>
                      </a:cubicBezTo>
                      <a:cubicBezTo>
                        <a:pt x="115" y="133"/>
                        <a:pt x="115" y="133"/>
                        <a:pt x="115" y="133"/>
                      </a:cubicBezTo>
                      <a:cubicBezTo>
                        <a:pt x="112" y="125"/>
                        <a:pt x="112" y="125"/>
                        <a:pt x="112" y="125"/>
                      </a:cubicBezTo>
                      <a:cubicBezTo>
                        <a:pt x="111" y="126"/>
                        <a:pt x="111" y="126"/>
                        <a:pt x="111" y="126"/>
                      </a:cubicBezTo>
                      <a:cubicBezTo>
                        <a:pt x="110" y="126"/>
                        <a:pt x="110" y="126"/>
                        <a:pt x="110" y="126"/>
                      </a:cubicBezTo>
                      <a:cubicBezTo>
                        <a:pt x="107" y="123"/>
                        <a:pt x="107" y="123"/>
                        <a:pt x="107" y="123"/>
                      </a:cubicBezTo>
                      <a:cubicBezTo>
                        <a:pt x="105" y="124"/>
                        <a:pt x="105" y="124"/>
                        <a:pt x="105" y="124"/>
                      </a:cubicBezTo>
                      <a:cubicBezTo>
                        <a:pt x="101" y="116"/>
                        <a:pt x="101" y="116"/>
                        <a:pt x="101" y="116"/>
                      </a:cubicBezTo>
                      <a:cubicBezTo>
                        <a:pt x="100" y="111"/>
                        <a:pt x="100" y="111"/>
                        <a:pt x="100" y="111"/>
                      </a:cubicBezTo>
                      <a:cubicBezTo>
                        <a:pt x="90" y="103"/>
                        <a:pt x="90" y="103"/>
                        <a:pt x="90" y="103"/>
                      </a:cubicBezTo>
                      <a:cubicBezTo>
                        <a:pt x="87" y="100"/>
                        <a:pt x="87" y="100"/>
                        <a:pt x="87" y="100"/>
                      </a:cubicBezTo>
                      <a:cubicBezTo>
                        <a:pt x="86" y="97"/>
                        <a:pt x="86" y="97"/>
                        <a:pt x="86" y="97"/>
                      </a:cubicBezTo>
                      <a:cubicBezTo>
                        <a:pt x="84" y="96"/>
                        <a:pt x="84" y="96"/>
                        <a:pt x="84" y="96"/>
                      </a:cubicBezTo>
                      <a:cubicBezTo>
                        <a:pt x="80" y="96"/>
                        <a:pt x="80" y="96"/>
                        <a:pt x="80" y="96"/>
                      </a:cubicBezTo>
                      <a:cubicBezTo>
                        <a:pt x="80" y="93"/>
                        <a:pt x="80" y="93"/>
                        <a:pt x="80" y="93"/>
                      </a:cubicBezTo>
                      <a:cubicBezTo>
                        <a:pt x="78" y="90"/>
                        <a:pt x="78" y="90"/>
                        <a:pt x="78" y="90"/>
                      </a:cubicBezTo>
                      <a:cubicBezTo>
                        <a:pt x="76" y="86"/>
                        <a:pt x="76" y="86"/>
                        <a:pt x="76" y="86"/>
                      </a:cubicBezTo>
                      <a:cubicBezTo>
                        <a:pt x="74" y="83"/>
                        <a:pt x="74" y="83"/>
                        <a:pt x="74" y="83"/>
                      </a:cubicBezTo>
                      <a:cubicBezTo>
                        <a:pt x="71" y="73"/>
                        <a:pt x="71" y="73"/>
                        <a:pt x="71" y="73"/>
                      </a:cubicBezTo>
                      <a:cubicBezTo>
                        <a:pt x="71" y="63"/>
                        <a:pt x="71" y="63"/>
                        <a:pt x="71" y="63"/>
                      </a:cubicBezTo>
                      <a:cubicBezTo>
                        <a:pt x="71" y="58"/>
                        <a:pt x="71" y="58"/>
                        <a:pt x="71" y="58"/>
                      </a:cubicBezTo>
                      <a:cubicBezTo>
                        <a:pt x="68" y="55"/>
                        <a:pt x="68" y="55"/>
                        <a:pt x="68" y="55"/>
                      </a:cubicBezTo>
                      <a:cubicBezTo>
                        <a:pt x="66" y="51"/>
                        <a:pt x="66" y="51"/>
                        <a:pt x="66" y="51"/>
                      </a:cubicBezTo>
                      <a:cubicBezTo>
                        <a:pt x="65" y="41"/>
                        <a:pt x="65" y="41"/>
                        <a:pt x="65" y="41"/>
                      </a:cubicBezTo>
                      <a:cubicBezTo>
                        <a:pt x="65" y="36"/>
                        <a:pt x="65" y="36"/>
                        <a:pt x="65" y="36"/>
                      </a:cubicBezTo>
                      <a:cubicBezTo>
                        <a:pt x="66" y="33"/>
                        <a:pt x="66" y="33"/>
                        <a:pt x="66" y="33"/>
                      </a:cubicBezTo>
                      <a:cubicBezTo>
                        <a:pt x="65" y="28"/>
                        <a:pt x="65" y="28"/>
                        <a:pt x="65" y="28"/>
                      </a:cubicBez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</p:grpSp>
          <p:sp>
            <p:nvSpPr>
              <p:cNvPr id="411" name="Freeform 10">
                <a:extLst>
                  <a:ext uri="{FF2B5EF4-FFF2-40B4-BE49-F238E27FC236}">
                    <a16:creationId xmlns:a16="http://schemas.microsoft.com/office/drawing/2014/main" id="{D5C3938B-BD7F-D3ED-9D4D-5E0CE052F63D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3764088" y="4722401"/>
                <a:ext cx="3920" cy="7841"/>
              </a:xfrm>
              <a:custGeom>
                <a:avLst/>
                <a:gdLst>
                  <a:gd name="T0" fmla="*/ 2 w 3"/>
                  <a:gd name="T1" fmla="*/ 0 h 6"/>
                  <a:gd name="T2" fmla="*/ 3 w 3"/>
                  <a:gd name="T3" fmla="*/ 0 h 6"/>
                  <a:gd name="T4" fmla="*/ 2 w 3"/>
                  <a:gd name="T5" fmla="*/ 0 h 6"/>
                  <a:gd name="T6" fmla="*/ 0 w 3"/>
                  <a:gd name="T7" fmla="*/ 1 h 6"/>
                  <a:gd name="T8" fmla="*/ 0 w 3"/>
                  <a:gd name="T9" fmla="*/ 4 h 6"/>
                  <a:gd name="T10" fmla="*/ 3 w 3"/>
                  <a:gd name="T11" fmla="*/ 6 h 6"/>
                  <a:gd name="T12" fmla="*/ 3 w 3"/>
                  <a:gd name="T13" fmla="*/ 0 h 6"/>
                  <a:gd name="T14" fmla="*/ 2 w 3"/>
                  <a:gd name="T1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6">
                    <a:moveTo>
                      <a:pt x="2" y="0"/>
                    </a:moveTo>
                    <a:lnTo>
                      <a:pt x="3" y="0"/>
                    </a:lnTo>
                    <a:lnTo>
                      <a:pt x="2" y="0"/>
                    </a:lnTo>
                    <a:lnTo>
                      <a:pt x="0" y="1"/>
                    </a:lnTo>
                    <a:lnTo>
                      <a:pt x="0" y="4"/>
                    </a:lnTo>
                    <a:lnTo>
                      <a:pt x="3" y="6"/>
                    </a:lnTo>
                    <a:lnTo>
                      <a:pt x="3" y="0"/>
                    </a:lnTo>
                    <a:lnTo>
                      <a:pt x="2" y="0"/>
                    </a:lnTo>
                  </a:path>
                </a:pathLst>
              </a:custGeom>
              <a:grpFill/>
              <a:ln w="12700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412" name="Freeform 116">
                <a:extLst>
                  <a:ext uri="{FF2B5EF4-FFF2-40B4-BE49-F238E27FC236}">
                    <a16:creationId xmlns:a16="http://schemas.microsoft.com/office/drawing/2014/main" id="{F47B354F-77B0-7DD0-6005-A5393F82ED8A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3646482" y="4568208"/>
                <a:ext cx="88857" cy="90164"/>
              </a:xfrm>
              <a:custGeom>
                <a:avLst/>
                <a:gdLst>
                  <a:gd name="T0" fmla="*/ 64 w 68"/>
                  <a:gd name="T1" fmla="*/ 0 h 69"/>
                  <a:gd name="T2" fmla="*/ 59 w 68"/>
                  <a:gd name="T3" fmla="*/ 4 h 69"/>
                  <a:gd name="T4" fmla="*/ 54 w 68"/>
                  <a:gd name="T5" fmla="*/ 5 h 69"/>
                  <a:gd name="T6" fmla="*/ 47 w 68"/>
                  <a:gd name="T7" fmla="*/ 6 h 69"/>
                  <a:gd name="T8" fmla="*/ 45 w 68"/>
                  <a:gd name="T9" fmla="*/ 4 h 69"/>
                  <a:gd name="T10" fmla="*/ 44 w 68"/>
                  <a:gd name="T11" fmla="*/ 5 h 69"/>
                  <a:gd name="T12" fmla="*/ 41 w 68"/>
                  <a:gd name="T13" fmla="*/ 6 h 69"/>
                  <a:gd name="T14" fmla="*/ 40 w 68"/>
                  <a:gd name="T15" fmla="*/ 11 h 69"/>
                  <a:gd name="T16" fmla="*/ 36 w 68"/>
                  <a:gd name="T17" fmla="*/ 13 h 69"/>
                  <a:gd name="T18" fmla="*/ 34 w 68"/>
                  <a:gd name="T19" fmla="*/ 15 h 69"/>
                  <a:gd name="T20" fmla="*/ 32 w 68"/>
                  <a:gd name="T21" fmla="*/ 17 h 69"/>
                  <a:gd name="T22" fmla="*/ 29 w 68"/>
                  <a:gd name="T23" fmla="*/ 18 h 69"/>
                  <a:gd name="T24" fmla="*/ 27 w 68"/>
                  <a:gd name="T25" fmla="*/ 18 h 69"/>
                  <a:gd name="T26" fmla="*/ 23 w 68"/>
                  <a:gd name="T27" fmla="*/ 16 h 69"/>
                  <a:gd name="T28" fmla="*/ 20 w 68"/>
                  <a:gd name="T29" fmla="*/ 21 h 69"/>
                  <a:gd name="T30" fmla="*/ 14 w 68"/>
                  <a:gd name="T31" fmla="*/ 21 h 69"/>
                  <a:gd name="T32" fmla="*/ 13 w 68"/>
                  <a:gd name="T33" fmla="*/ 28 h 69"/>
                  <a:gd name="T34" fmla="*/ 10 w 68"/>
                  <a:gd name="T35" fmla="*/ 30 h 69"/>
                  <a:gd name="T36" fmla="*/ 8 w 68"/>
                  <a:gd name="T37" fmla="*/ 32 h 69"/>
                  <a:gd name="T38" fmla="*/ 1 w 68"/>
                  <a:gd name="T39" fmla="*/ 32 h 69"/>
                  <a:gd name="T40" fmla="*/ 1 w 68"/>
                  <a:gd name="T41" fmla="*/ 35 h 69"/>
                  <a:gd name="T42" fmla="*/ 6 w 68"/>
                  <a:gd name="T43" fmla="*/ 41 h 69"/>
                  <a:gd name="T44" fmla="*/ 16 w 68"/>
                  <a:gd name="T45" fmla="*/ 53 h 69"/>
                  <a:gd name="T46" fmla="*/ 20 w 68"/>
                  <a:gd name="T47" fmla="*/ 56 h 69"/>
                  <a:gd name="T48" fmla="*/ 28 w 68"/>
                  <a:gd name="T49" fmla="*/ 61 h 69"/>
                  <a:gd name="T50" fmla="*/ 28 w 68"/>
                  <a:gd name="T51" fmla="*/ 64 h 69"/>
                  <a:gd name="T52" fmla="*/ 31 w 68"/>
                  <a:gd name="T53" fmla="*/ 62 h 69"/>
                  <a:gd name="T54" fmla="*/ 34 w 68"/>
                  <a:gd name="T55" fmla="*/ 64 h 69"/>
                  <a:gd name="T56" fmla="*/ 44 w 68"/>
                  <a:gd name="T57" fmla="*/ 65 h 69"/>
                  <a:gd name="T58" fmla="*/ 48 w 68"/>
                  <a:gd name="T59" fmla="*/ 65 h 69"/>
                  <a:gd name="T60" fmla="*/ 53 w 68"/>
                  <a:gd name="T61" fmla="*/ 68 h 69"/>
                  <a:gd name="T62" fmla="*/ 57 w 68"/>
                  <a:gd name="T63" fmla="*/ 69 h 69"/>
                  <a:gd name="T64" fmla="*/ 62 w 68"/>
                  <a:gd name="T65" fmla="*/ 67 h 69"/>
                  <a:gd name="T66" fmla="*/ 62 w 68"/>
                  <a:gd name="T67" fmla="*/ 65 h 69"/>
                  <a:gd name="T68" fmla="*/ 59 w 68"/>
                  <a:gd name="T69" fmla="*/ 58 h 69"/>
                  <a:gd name="T70" fmla="*/ 61 w 68"/>
                  <a:gd name="T71" fmla="*/ 53 h 69"/>
                  <a:gd name="T72" fmla="*/ 63 w 68"/>
                  <a:gd name="T73" fmla="*/ 34 h 69"/>
                  <a:gd name="T74" fmla="*/ 67 w 68"/>
                  <a:gd name="T75" fmla="*/ 13 h 69"/>
                  <a:gd name="T76" fmla="*/ 68 w 68"/>
                  <a:gd name="T77" fmla="*/ 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68" h="69">
                    <a:moveTo>
                      <a:pt x="68" y="0"/>
                    </a:moveTo>
                    <a:lnTo>
                      <a:pt x="64" y="0"/>
                    </a:lnTo>
                    <a:lnTo>
                      <a:pt x="60" y="2"/>
                    </a:lnTo>
                    <a:lnTo>
                      <a:pt x="59" y="4"/>
                    </a:lnTo>
                    <a:lnTo>
                      <a:pt x="57" y="5"/>
                    </a:lnTo>
                    <a:lnTo>
                      <a:pt x="54" y="5"/>
                    </a:lnTo>
                    <a:lnTo>
                      <a:pt x="52" y="6"/>
                    </a:lnTo>
                    <a:lnTo>
                      <a:pt x="47" y="6"/>
                    </a:lnTo>
                    <a:lnTo>
                      <a:pt x="46" y="6"/>
                    </a:lnTo>
                    <a:lnTo>
                      <a:pt x="45" y="4"/>
                    </a:lnTo>
                    <a:lnTo>
                      <a:pt x="44" y="4"/>
                    </a:lnTo>
                    <a:lnTo>
                      <a:pt x="44" y="5"/>
                    </a:lnTo>
                    <a:lnTo>
                      <a:pt x="43" y="5"/>
                    </a:lnTo>
                    <a:lnTo>
                      <a:pt x="41" y="6"/>
                    </a:lnTo>
                    <a:lnTo>
                      <a:pt x="40" y="7"/>
                    </a:lnTo>
                    <a:lnTo>
                      <a:pt x="40" y="11"/>
                    </a:lnTo>
                    <a:lnTo>
                      <a:pt x="38" y="12"/>
                    </a:lnTo>
                    <a:lnTo>
                      <a:pt x="36" y="13"/>
                    </a:lnTo>
                    <a:lnTo>
                      <a:pt x="34" y="14"/>
                    </a:lnTo>
                    <a:lnTo>
                      <a:pt x="34" y="15"/>
                    </a:lnTo>
                    <a:lnTo>
                      <a:pt x="33" y="15"/>
                    </a:lnTo>
                    <a:lnTo>
                      <a:pt x="32" y="17"/>
                    </a:lnTo>
                    <a:lnTo>
                      <a:pt x="29" y="18"/>
                    </a:lnTo>
                    <a:lnTo>
                      <a:pt x="29" y="18"/>
                    </a:lnTo>
                    <a:lnTo>
                      <a:pt x="29" y="18"/>
                    </a:lnTo>
                    <a:lnTo>
                      <a:pt x="27" y="18"/>
                    </a:lnTo>
                    <a:lnTo>
                      <a:pt x="25" y="17"/>
                    </a:lnTo>
                    <a:lnTo>
                      <a:pt x="23" y="16"/>
                    </a:lnTo>
                    <a:lnTo>
                      <a:pt x="21" y="19"/>
                    </a:lnTo>
                    <a:lnTo>
                      <a:pt x="20" y="21"/>
                    </a:lnTo>
                    <a:lnTo>
                      <a:pt x="15" y="22"/>
                    </a:lnTo>
                    <a:lnTo>
                      <a:pt x="14" y="21"/>
                    </a:lnTo>
                    <a:lnTo>
                      <a:pt x="13" y="23"/>
                    </a:lnTo>
                    <a:lnTo>
                      <a:pt x="13" y="28"/>
                    </a:lnTo>
                    <a:lnTo>
                      <a:pt x="12" y="28"/>
                    </a:lnTo>
                    <a:lnTo>
                      <a:pt x="10" y="30"/>
                    </a:lnTo>
                    <a:lnTo>
                      <a:pt x="10" y="31"/>
                    </a:lnTo>
                    <a:lnTo>
                      <a:pt x="8" y="32"/>
                    </a:lnTo>
                    <a:lnTo>
                      <a:pt x="3" y="32"/>
                    </a:lnTo>
                    <a:lnTo>
                      <a:pt x="1" y="32"/>
                    </a:lnTo>
                    <a:lnTo>
                      <a:pt x="0" y="34"/>
                    </a:lnTo>
                    <a:lnTo>
                      <a:pt x="1" y="35"/>
                    </a:lnTo>
                    <a:lnTo>
                      <a:pt x="5" y="40"/>
                    </a:lnTo>
                    <a:lnTo>
                      <a:pt x="6" y="41"/>
                    </a:lnTo>
                    <a:lnTo>
                      <a:pt x="12" y="47"/>
                    </a:lnTo>
                    <a:lnTo>
                      <a:pt x="16" y="53"/>
                    </a:lnTo>
                    <a:lnTo>
                      <a:pt x="19" y="55"/>
                    </a:lnTo>
                    <a:lnTo>
                      <a:pt x="20" y="56"/>
                    </a:lnTo>
                    <a:lnTo>
                      <a:pt x="22" y="57"/>
                    </a:lnTo>
                    <a:lnTo>
                      <a:pt x="28" y="61"/>
                    </a:lnTo>
                    <a:lnTo>
                      <a:pt x="28" y="63"/>
                    </a:lnTo>
                    <a:lnTo>
                      <a:pt x="28" y="64"/>
                    </a:lnTo>
                    <a:lnTo>
                      <a:pt x="29" y="64"/>
                    </a:lnTo>
                    <a:lnTo>
                      <a:pt x="31" y="62"/>
                    </a:lnTo>
                    <a:lnTo>
                      <a:pt x="32" y="62"/>
                    </a:lnTo>
                    <a:lnTo>
                      <a:pt x="34" y="64"/>
                    </a:lnTo>
                    <a:lnTo>
                      <a:pt x="41" y="66"/>
                    </a:lnTo>
                    <a:lnTo>
                      <a:pt x="44" y="65"/>
                    </a:lnTo>
                    <a:lnTo>
                      <a:pt x="46" y="65"/>
                    </a:lnTo>
                    <a:lnTo>
                      <a:pt x="48" y="65"/>
                    </a:lnTo>
                    <a:lnTo>
                      <a:pt x="50" y="66"/>
                    </a:lnTo>
                    <a:lnTo>
                      <a:pt x="53" y="68"/>
                    </a:lnTo>
                    <a:lnTo>
                      <a:pt x="54" y="69"/>
                    </a:lnTo>
                    <a:lnTo>
                      <a:pt x="57" y="69"/>
                    </a:lnTo>
                    <a:lnTo>
                      <a:pt x="61" y="67"/>
                    </a:lnTo>
                    <a:lnTo>
                      <a:pt x="62" y="67"/>
                    </a:lnTo>
                    <a:lnTo>
                      <a:pt x="62" y="66"/>
                    </a:lnTo>
                    <a:lnTo>
                      <a:pt x="62" y="65"/>
                    </a:lnTo>
                    <a:lnTo>
                      <a:pt x="59" y="61"/>
                    </a:lnTo>
                    <a:lnTo>
                      <a:pt x="59" y="58"/>
                    </a:lnTo>
                    <a:lnTo>
                      <a:pt x="60" y="55"/>
                    </a:lnTo>
                    <a:lnTo>
                      <a:pt x="61" y="53"/>
                    </a:lnTo>
                    <a:lnTo>
                      <a:pt x="62" y="45"/>
                    </a:lnTo>
                    <a:lnTo>
                      <a:pt x="63" y="34"/>
                    </a:lnTo>
                    <a:lnTo>
                      <a:pt x="63" y="24"/>
                    </a:lnTo>
                    <a:lnTo>
                      <a:pt x="67" y="13"/>
                    </a:lnTo>
                    <a:lnTo>
                      <a:pt x="68" y="7"/>
                    </a:lnTo>
                    <a:lnTo>
                      <a:pt x="68" y="0"/>
                    </a:lnTo>
                  </a:path>
                </a:pathLst>
              </a:custGeom>
              <a:grpFill/>
              <a:ln w="12700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413" name="Freeform 117">
                <a:extLst>
                  <a:ext uri="{FF2B5EF4-FFF2-40B4-BE49-F238E27FC236}">
                    <a16:creationId xmlns:a16="http://schemas.microsoft.com/office/drawing/2014/main" id="{6D651C23-9E6C-5633-A328-AC7B6E9A45D3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3740568" y="4681893"/>
                <a:ext cx="121525" cy="50962"/>
              </a:xfrm>
              <a:custGeom>
                <a:avLst/>
                <a:gdLst>
                  <a:gd name="T0" fmla="*/ 6 w 93"/>
                  <a:gd name="T1" fmla="*/ 1 h 39"/>
                  <a:gd name="T2" fmla="*/ 3 w 93"/>
                  <a:gd name="T3" fmla="*/ 3 h 39"/>
                  <a:gd name="T4" fmla="*/ 5 w 93"/>
                  <a:gd name="T5" fmla="*/ 9 h 39"/>
                  <a:gd name="T6" fmla="*/ 3 w 93"/>
                  <a:gd name="T7" fmla="*/ 13 h 39"/>
                  <a:gd name="T8" fmla="*/ 1 w 93"/>
                  <a:gd name="T9" fmla="*/ 21 h 39"/>
                  <a:gd name="T10" fmla="*/ 3 w 93"/>
                  <a:gd name="T11" fmla="*/ 24 h 39"/>
                  <a:gd name="T12" fmla="*/ 7 w 93"/>
                  <a:gd name="T13" fmla="*/ 21 h 39"/>
                  <a:gd name="T14" fmla="*/ 17 w 93"/>
                  <a:gd name="T15" fmla="*/ 23 h 39"/>
                  <a:gd name="T16" fmla="*/ 22 w 93"/>
                  <a:gd name="T17" fmla="*/ 25 h 39"/>
                  <a:gd name="T18" fmla="*/ 28 w 93"/>
                  <a:gd name="T19" fmla="*/ 32 h 39"/>
                  <a:gd name="T20" fmla="*/ 32 w 93"/>
                  <a:gd name="T21" fmla="*/ 30 h 39"/>
                  <a:gd name="T22" fmla="*/ 34 w 93"/>
                  <a:gd name="T23" fmla="*/ 38 h 39"/>
                  <a:gd name="T24" fmla="*/ 39 w 93"/>
                  <a:gd name="T25" fmla="*/ 39 h 39"/>
                  <a:gd name="T26" fmla="*/ 46 w 93"/>
                  <a:gd name="T27" fmla="*/ 32 h 39"/>
                  <a:gd name="T28" fmla="*/ 41 w 93"/>
                  <a:gd name="T29" fmla="*/ 27 h 39"/>
                  <a:gd name="T30" fmla="*/ 41 w 93"/>
                  <a:gd name="T31" fmla="*/ 23 h 39"/>
                  <a:gd name="T32" fmla="*/ 47 w 93"/>
                  <a:gd name="T33" fmla="*/ 21 h 39"/>
                  <a:gd name="T34" fmla="*/ 55 w 93"/>
                  <a:gd name="T35" fmla="*/ 13 h 39"/>
                  <a:gd name="T36" fmla="*/ 59 w 93"/>
                  <a:gd name="T37" fmla="*/ 10 h 39"/>
                  <a:gd name="T38" fmla="*/ 65 w 93"/>
                  <a:gd name="T39" fmla="*/ 13 h 39"/>
                  <a:gd name="T40" fmla="*/ 76 w 93"/>
                  <a:gd name="T41" fmla="*/ 18 h 39"/>
                  <a:gd name="T42" fmla="*/ 80 w 93"/>
                  <a:gd name="T43" fmla="*/ 21 h 39"/>
                  <a:gd name="T44" fmla="*/ 75 w 93"/>
                  <a:gd name="T45" fmla="*/ 25 h 39"/>
                  <a:gd name="T46" fmla="*/ 76 w 93"/>
                  <a:gd name="T47" fmla="*/ 32 h 39"/>
                  <a:gd name="T48" fmla="*/ 82 w 93"/>
                  <a:gd name="T49" fmla="*/ 37 h 39"/>
                  <a:gd name="T50" fmla="*/ 84 w 93"/>
                  <a:gd name="T51" fmla="*/ 32 h 39"/>
                  <a:gd name="T52" fmla="*/ 88 w 93"/>
                  <a:gd name="T53" fmla="*/ 32 h 39"/>
                  <a:gd name="T54" fmla="*/ 93 w 93"/>
                  <a:gd name="T55" fmla="*/ 26 h 39"/>
                  <a:gd name="T56" fmla="*/ 91 w 93"/>
                  <a:gd name="T57" fmla="*/ 23 h 39"/>
                  <a:gd name="T58" fmla="*/ 89 w 93"/>
                  <a:gd name="T59" fmla="*/ 19 h 39"/>
                  <a:gd name="T60" fmla="*/ 86 w 93"/>
                  <a:gd name="T61" fmla="*/ 14 h 39"/>
                  <a:gd name="T62" fmla="*/ 78 w 93"/>
                  <a:gd name="T63" fmla="*/ 5 h 39"/>
                  <a:gd name="T64" fmla="*/ 67 w 93"/>
                  <a:gd name="T65" fmla="*/ 3 h 39"/>
                  <a:gd name="T66" fmla="*/ 55 w 93"/>
                  <a:gd name="T67" fmla="*/ 0 h 39"/>
                  <a:gd name="T68" fmla="*/ 51 w 93"/>
                  <a:gd name="T69" fmla="*/ 4 h 39"/>
                  <a:gd name="T70" fmla="*/ 48 w 93"/>
                  <a:gd name="T71" fmla="*/ 9 h 39"/>
                  <a:gd name="T72" fmla="*/ 46 w 93"/>
                  <a:gd name="T73" fmla="*/ 6 h 39"/>
                  <a:gd name="T74" fmla="*/ 34 w 93"/>
                  <a:gd name="T75" fmla="*/ 10 h 39"/>
                  <a:gd name="T76" fmla="*/ 30 w 93"/>
                  <a:gd name="T77" fmla="*/ 13 h 39"/>
                  <a:gd name="T78" fmla="*/ 21 w 93"/>
                  <a:gd name="T79" fmla="*/ 10 h 39"/>
                  <a:gd name="T80" fmla="*/ 13 w 93"/>
                  <a:gd name="T81" fmla="*/ 7 h 39"/>
                  <a:gd name="T82" fmla="*/ 11 w 93"/>
                  <a:gd name="T83" fmla="*/ 3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93" h="39">
                    <a:moveTo>
                      <a:pt x="7" y="0"/>
                    </a:moveTo>
                    <a:lnTo>
                      <a:pt x="7" y="1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3" y="3"/>
                    </a:lnTo>
                    <a:lnTo>
                      <a:pt x="2" y="7"/>
                    </a:lnTo>
                    <a:lnTo>
                      <a:pt x="4" y="8"/>
                    </a:lnTo>
                    <a:lnTo>
                      <a:pt x="5" y="9"/>
                    </a:lnTo>
                    <a:lnTo>
                      <a:pt x="5" y="11"/>
                    </a:lnTo>
                    <a:lnTo>
                      <a:pt x="4" y="12"/>
                    </a:lnTo>
                    <a:lnTo>
                      <a:pt x="3" y="13"/>
                    </a:lnTo>
                    <a:lnTo>
                      <a:pt x="3" y="17"/>
                    </a:lnTo>
                    <a:lnTo>
                      <a:pt x="3" y="18"/>
                    </a:lnTo>
                    <a:lnTo>
                      <a:pt x="1" y="21"/>
                    </a:lnTo>
                    <a:lnTo>
                      <a:pt x="0" y="21"/>
                    </a:lnTo>
                    <a:lnTo>
                      <a:pt x="2" y="24"/>
                    </a:lnTo>
                    <a:lnTo>
                      <a:pt x="3" y="24"/>
                    </a:lnTo>
                    <a:lnTo>
                      <a:pt x="3" y="22"/>
                    </a:lnTo>
                    <a:lnTo>
                      <a:pt x="4" y="21"/>
                    </a:lnTo>
                    <a:lnTo>
                      <a:pt x="7" y="21"/>
                    </a:lnTo>
                    <a:lnTo>
                      <a:pt x="12" y="22"/>
                    </a:lnTo>
                    <a:lnTo>
                      <a:pt x="14" y="22"/>
                    </a:lnTo>
                    <a:lnTo>
                      <a:pt x="17" y="23"/>
                    </a:lnTo>
                    <a:lnTo>
                      <a:pt x="20" y="23"/>
                    </a:lnTo>
                    <a:lnTo>
                      <a:pt x="21" y="24"/>
                    </a:lnTo>
                    <a:lnTo>
                      <a:pt x="22" y="25"/>
                    </a:lnTo>
                    <a:lnTo>
                      <a:pt x="24" y="28"/>
                    </a:lnTo>
                    <a:lnTo>
                      <a:pt x="25" y="30"/>
                    </a:lnTo>
                    <a:lnTo>
                      <a:pt x="28" y="32"/>
                    </a:lnTo>
                    <a:lnTo>
                      <a:pt x="29" y="32"/>
                    </a:lnTo>
                    <a:lnTo>
                      <a:pt x="30" y="31"/>
                    </a:lnTo>
                    <a:lnTo>
                      <a:pt x="32" y="30"/>
                    </a:lnTo>
                    <a:lnTo>
                      <a:pt x="33" y="32"/>
                    </a:lnTo>
                    <a:lnTo>
                      <a:pt x="33" y="35"/>
                    </a:lnTo>
                    <a:lnTo>
                      <a:pt x="34" y="38"/>
                    </a:lnTo>
                    <a:lnTo>
                      <a:pt x="34" y="39"/>
                    </a:lnTo>
                    <a:lnTo>
                      <a:pt x="38" y="39"/>
                    </a:lnTo>
                    <a:lnTo>
                      <a:pt x="39" y="39"/>
                    </a:lnTo>
                    <a:lnTo>
                      <a:pt x="44" y="36"/>
                    </a:lnTo>
                    <a:lnTo>
                      <a:pt x="47" y="34"/>
                    </a:lnTo>
                    <a:lnTo>
                      <a:pt x="46" y="32"/>
                    </a:lnTo>
                    <a:lnTo>
                      <a:pt x="44" y="31"/>
                    </a:lnTo>
                    <a:lnTo>
                      <a:pt x="43" y="30"/>
                    </a:lnTo>
                    <a:lnTo>
                      <a:pt x="41" y="27"/>
                    </a:lnTo>
                    <a:lnTo>
                      <a:pt x="41" y="27"/>
                    </a:lnTo>
                    <a:lnTo>
                      <a:pt x="41" y="25"/>
                    </a:lnTo>
                    <a:lnTo>
                      <a:pt x="41" y="23"/>
                    </a:lnTo>
                    <a:lnTo>
                      <a:pt x="43" y="22"/>
                    </a:lnTo>
                    <a:lnTo>
                      <a:pt x="46" y="21"/>
                    </a:lnTo>
                    <a:lnTo>
                      <a:pt x="47" y="21"/>
                    </a:lnTo>
                    <a:lnTo>
                      <a:pt x="49" y="19"/>
                    </a:lnTo>
                    <a:lnTo>
                      <a:pt x="52" y="17"/>
                    </a:lnTo>
                    <a:lnTo>
                      <a:pt x="55" y="13"/>
                    </a:lnTo>
                    <a:lnTo>
                      <a:pt x="55" y="12"/>
                    </a:lnTo>
                    <a:lnTo>
                      <a:pt x="56" y="12"/>
                    </a:lnTo>
                    <a:lnTo>
                      <a:pt x="59" y="10"/>
                    </a:lnTo>
                    <a:lnTo>
                      <a:pt x="60" y="10"/>
                    </a:lnTo>
                    <a:lnTo>
                      <a:pt x="61" y="10"/>
                    </a:lnTo>
                    <a:lnTo>
                      <a:pt x="65" y="13"/>
                    </a:lnTo>
                    <a:lnTo>
                      <a:pt x="71" y="16"/>
                    </a:lnTo>
                    <a:lnTo>
                      <a:pt x="73" y="19"/>
                    </a:lnTo>
                    <a:lnTo>
                      <a:pt x="76" y="18"/>
                    </a:lnTo>
                    <a:lnTo>
                      <a:pt x="78" y="18"/>
                    </a:lnTo>
                    <a:lnTo>
                      <a:pt x="79" y="20"/>
                    </a:lnTo>
                    <a:lnTo>
                      <a:pt x="80" y="21"/>
                    </a:lnTo>
                    <a:lnTo>
                      <a:pt x="78" y="21"/>
                    </a:lnTo>
                    <a:lnTo>
                      <a:pt x="76" y="23"/>
                    </a:lnTo>
                    <a:lnTo>
                      <a:pt x="75" y="25"/>
                    </a:lnTo>
                    <a:lnTo>
                      <a:pt x="74" y="27"/>
                    </a:lnTo>
                    <a:lnTo>
                      <a:pt x="75" y="30"/>
                    </a:lnTo>
                    <a:lnTo>
                      <a:pt x="76" y="32"/>
                    </a:lnTo>
                    <a:lnTo>
                      <a:pt x="79" y="36"/>
                    </a:lnTo>
                    <a:lnTo>
                      <a:pt x="81" y="37"/>
                    </a:lnTo>
                    <a:lnTo>
                      <a:pt x="82" y="37"/>
                    </a:lnTo>
                    <a:lnTo>
                      <a:pt x="82" y="36"/>
                    </a:lnTo>
                    <a:lnTo>
                      <a:pt x="84" y="34"/>
                    </a:lnTo>
                    <a:lnTo>
                      <a:pt x="84" y="32"/>
                    </a:lnTo>
                    <a:lnTo>
                      <a:pt x="85" y="31"/>
                    </a:lnTo>
                    <a:lnTo>
                      <a:pt x="87" y="32"/>
                    </a:lnTo>
                    <a:lnTo>
                      <a:pt x="88" y="32"/>
                    </a:lnTo>
                    <a:lnTo>
                      <a:pt x="91" y="28"/>
                    </a:lnTo>
                    <a:lnTo>
                      <a:pt x="93" y="26"/>
                    </a:lnTo>
                    <a:lnTo>
                      <a:pt x="93" y="26"/>
                    </a:lnTo>
                    <a:lnTo>
                      <a:pt x="91" y="25"/>
                    </a:lnTo>
                    <a:lnTo>
                      <a:pt x="91" y="25"/>
                    </a:lnTo>
                    <a:lnTo>
                      <a:pt x="91" y="23"/>
                    </a:lnTo>
                    <a:lnTo>
                      <a:pt x="90" y="21"/>
                    </a:lnTo>
                    <a:lnTo>
                      <a:pt x="89" y="20"/>
                    </a:lnTo>
                    <a:lnTo>
                      <a:pt x="89" y="19"/>
                    </a:lnTo>
                    <a:lnTo>
                      <a:pt x="89" y="17"/>
                    </a:lnTo>
                    <a:lnTo>
                      <a:pt x="89" y="16"/>
                    </a:lnTo>
                    <a:lnTo>
                      <a:pt x="86" y="14"/>
                    </a:lnTo>
                    <a:lnTo>
                      <a:pt x="84" y="11"/>
                    </a:lnTo>
                    <a:lnTo>
                      <a:pt x="82" y="10"/>
                    </a:lnTo>
                    <a:lnTo>
                      <a:pt x="78" y="5"/>
                    </a:lnTo>
                    <a:lnTo>
                      <a:pt x="74" y="4"/>
                    </a:lnTo>
                    <a:lnTo>
                      <a:pt x="71" y="4"/>
                    </a:lnTo>
                    <a:lnTo>
                      <a:pt x="67" y="3"/>
                    </a:lnTo>
                    <a:lnTo>
                      <a:pt x="64" y="3"/>
                    </a:lnTo>
                    <a:lnTo>
                      <a:pt x="61" y="1"/>
                    </a:lnTo>
                    <a:lnTo>
                      <a:pt x="55" y="0"/>
                    </a:lnTo>
                    <a:lnTo>
                      <a:pt x="54" y="1"/>
                    </a:lnTo>
                    <a:lnTo>
                      <a:pt x="53" y="1"/>
                    </a:lnTo>
                    <a:lnTo>
                      <a:pt x="51" y="4"/>
                    </a:lnTo>
                    <a:lnTo>
                      <a:pt x="51" y="8"/>
                    </a:lnTo>
                    <a:lnTo>
                      <a:pt x="49" y="9"/>
                    </a:lnTo>
                    <a:lnTo>
                      <a:pt x="48" y="9"/>
                    </a:lnTo>
                    <a:lnTo>
                      <a:pt x="48" y="6"/>
                    </a:lnTo>
                    <a:lnTo>
                      <a:pt x="47" y="6"/>
                    </a:lnTo>
                    <a:lnTo>
                      <a:pt x="46" y="6"/>
                    </a:lnTo>
                    <a:lnTo>
                      <a:pt x="41" y="9"/>
                    </a:lnTo>
                    <a:lnTo>
                      <a:pt x="36" y="10"/>
                    </a:lnTo>
                    <a:lnTo>
                      <a:pt x="34" y="10"/>
                    </a:lnTo>
                    <a:lnTo>
                      <a:pt x="33" y="13"/>
                    </a:lnTo>
                    <a:lnTo>
                      <a:pt x="31" y="13"/>
                    </a:lnTo>
                    <a:lnTo>
                      <a:pt x="30" y="13"/>
                    </a:lnTo>
                    <a:lnTo>
                      <a:pt x="28" y="13"/>
                    </a:lnTo>
                    <a:lnTo>
                      <a:pt x="22" y="10"/>
                    </a:lnTo>
                    <a:lnTo>
                      <a:pt x="21" y="10"/>
                    </a:lnTo>
                    <a:lnTo>
                      <a:pt x="14" y="10"/>
                    </a:lnTo>
                    <a:lnTo>
                      <a:pt x="13" y="9"/>
                    </a:lnTo>
                    <a:lnTo>
                      <a:pt x="13" y="7"/>
                    </a:lnTo>
                    <a:lnTo>
                      <a:pt x="12" y="6"/>
                    </a:lnTo>
                    <a:lnTo>
                      <a:pt x="11" y="3"/>
                    </a:lnTo>
                    <a:lnTo>
                      <a:pt x="11" y="3"/>
                    </a:lnTo>
                    <a:lnTo>
                      <a:pt x="8" y="1"/>
                    </a:lnTo>
                    <a:lnTo>
                      <a:pt x="7" y="0"/>
                    </a:lnTo>
                  </a:path>
                </a:pathLst>
              </a:custGeom>
              <a:grpFill/>
              <a:ln w="12700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414" name="Freeform 118">
                <a:extLst>
                  <a:ext uri="{FF2B5EF4-FFF2-40B4-BE49-F238E27FC236}">
                    <a16:creationId xmlns:a16="http://schemas.microsoft.com/office/drawing/2014/main" id="{9BB534BA-48AF-C07E-850C-9347189F9074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3549785" y="4506792"/>
                <a:ext cx="81016" cy="88857"/>
              </a:xfrm>
              <a:custGeom>
                <a:avLst/>
                <a:gdLst>
                  <a:gd name="T0" fmla="*/ 21 w 62"/>
                  <a:gd name="T1" fmla="*/ 0 h 68"/>
                  <a:gd name="T2" fmla="*/ 12 w 62"/>
                  <a:gd name="T3" fmla="*/ 8 h 68"/>
                  <a:gd name="T4" fmla="*/ 19 w 62"/>
                  <a:gd name="T5" fmla="*/ 15 h 68"/>
                  <a:gd name="T6" fmla="*/ 24 w 62"/>
                  <a:gd name="T7" fmla="*/ 21 h 68"/>
                  <a:gd name="T8" fmla="*/ 28 w 62"/>
                  <a:gd name="T9" fmla="*/ 25 h 68"/>
                  <a:gd name="T10" fmla="*/ 27 w 62"/>
                  <a:gd name="T11" fmla="*/ 29 h 68"/>
                  <a:gd name="T12" fmla="*/ 20 w 62"/>
                  <a:gd name="T13" fmla="*/ 29 h 68"/>
                  <a:gd name="T14" fmla="*/ 5 w 62"/>
                  <a:gd name="T15" fmla="*/ 40 h 68"/>
                  <a:gd name="T16" fmla="*/ 3 w 62"/>
                  <a:gd name="T17" fmla="*/ 44 h 68"/>
                  <a:gd name="T18" fmla="*/ 2 w 62"/>
                  <a:gd name="T19" fmla="*/ 46 h 68"/>
                  <a:gd name="T20" fmla="*/ 2 w 62"/>
                  <a:gd name="T21" fmla="*/ 49 h 68"/>
                  <a:gd name="T22" fmla="*/ 1 w 62"/>
                  <a:gd name="T23" fmla="*/ 54 h 68"/>
                  <a:gd name="T24" fmla="*/ 1 w 62"/>
                  <a:gd name="T25" fmla="*/ 56 h 68"/>
                  <a:gd name="T26" fmla="*/ 3 w 62"/>
                  <a:gd name="T27" fmla="*/ 57 h 68"/>
                  <a:gd name="T28" fmla="*/ 6 w 62"/>
                  <a:gd name="T29" fmla="*/ 59 h 68"/>
                  <a:gd name="T30" fmla="*/ 11 w 62"/>
                  <a:gd name="T31" fmla="*/ 63 h 68"/>
                  <a:gd name="T32" fmla="*/ 16 w 62"/>
                  <a:gd name="T33" fmla="*/ 65 h 68"/>
                  <a:gd name="T34" fmla="*/ 25 w 62"/>
                  <a:gd name="T35" fmla="*/ 66 h 68"/>
                  <a:gd name="T36" fmla="*/ 33 w 62"/>
                  <a:gd name="T37" fmla="*/ 67 h 68"/>
                  <a:gd name="T38" fmla="*/ 35 w 62"/>
                  <a:gd name="T39" fmla="*/ 67 h 68"/>
                  <a:gd name="T40" fmla="*/ 39 w 62"/>
                  <a:gd name="T41" fmla="*/ 64 h 68"/>
                  <a:gd name="T42" fmla="*/ 42 w 62"/>
                  <a:gd name="T43" fmla="*/ 61 h 68"/>
                  <a:gd name="T44" fmla="*/ 43 w 62"/>
                  <a:gd name="T45" fmla="*/ 58 h 68"/>
                  <a:gd name="T46" fmla="*/ 45 w 62"/>
                  <a:gd name="T47" fmla="*/ 56 h 68"/>
                  <a:gd name="T48" fmla="*/ 48 w 62"/>
                  <a:gd name="T49" fmla="*/ 53 h 68"/>
                  <a:gd name="T50" fmla="*/ 47 w 62"/>
                  <a:gd name="T51" fmla="*/ 51 h 68"/>
                  <a:gd name="T52" fmla="*/ 47 w 62"/>
                  <a:gd name="T53" fmla="*/ 49 h 68"/>
                  <a:gd name="T54" fmla="*/ 50 w 62"/>
                  <a:gd name="T55" fmla="*/ 46 h 68"/>
                  <a:gd name="T56" fmla="*/ 52 w 62"/>
                  <a:gd name="T57" fmla="*/ 45 h 68"/>
                  <a:gd name="T58" fmla="*/ 60 w 62"/>
                  <a:gd name="T59" fmla="*/ 39 h 68"/>
                  <a:gd name="T60" fmla="*/ 62 w 62"/>
                  <a:gd name="T61" fmla="*/ 36 h 68"/>
                  <a:gd name="T62" fmla="*/ 62 w 62"/>
                  <a:gd name="T63" fmla="*/ 35 h 68"/>
                  <a:gd name="T64" fmla="*/ 61 w 62"/>
                  <a:gd name="T65" fmla="*/ 34 h 68"/>
                  <a:gd name="T66" fmla="*/ 57 w 62"/>
                  <a:gd name="T67" fmla="*/ 35 h 68"/>
                  <a:gd name="T68" fmla="*/ 54 w 62"/>
                  <a:gd name="T69" fmla="*/ 34 h 68"/>
                  <a:gd name="T70" fmla="*/ 54 w 62"/>
                  <a:gd name="T71" fmla="*/ 32 h 68"/>
                  <a:gd name="T72" fmla="*/ 47 w 62"/>
                  <a:gd name="T73" fmla="*/ 31 h 68"/>
                  <a:gd name="T74" fmla="*/ 49 w 62"/>
                  <a:gd name="T75" fmla="*/ 21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62" h="68">
                    <a:moveTo>
                      <a:pt x="49" y="0"/>
                    </a:moveTo>
                    <a:lnTo>
                      <a:pt x="21" y="0"/>
                    </a:lnTo>
                    <a:lnTo>
                      <a:pt x="21" y="8"/>
                    </a:lnTo>
                    <a:lnTo>
                      <a:pt x="12" y="8"/>
                    </a:lnTo>
                    <a:lnTo>
                      <a:pt x="11" y="8"/>
                    </a:lnTo>
                    <a:lnTo>
                      <a:pt x="19" y="15"/>
                    </a:lnTo>
                    <a:lnTo>
                      <a:pt x="23" y="18"/>
                    </a:lnTo>
                    <a:lnTo>
                      <a:pt x="24" y="21"/>
                    </a:lnTo>
                    <a:lnTo>
                      <a:pt x="27" y="23"/>
                    </a:lnTo>
                    <a:lnTo>
                      <a:pt x="28" y="25"/>
                    </a:lnTo>
                    <a:lnTo>
                      <a:pt x="28" y="29"/>
                    </a:lnTo>
                    <a:lnTo>
                      <a:pt x="27" y="29"/>
                    </a:lnTo>
                    <a:lnTo>
                      <a:pt x="27" y="29"/>
                    </a:lnTo>
                    <a:lnTo>
                      <a:pt x="20" y="29"/>
                    </a:lnTo>
                    <a:lnTo>
                      <a:pt x="12" y="30"/>
                    </a:lnTo>
                    <a:lnTo>
                      <a:pt x="5" y="40"/>
                    </a:lnTo>
                    <a:lnTo>
                      <a:pt x="5" y="41"/>
                    </a:lnTo>
                    <a:lnTo>
                      <a:pt x="3" y="44"/>
                    </a:lnTo>
                    <a:lnTo>
                      <a:pt x="2" y="45"/>
                    </a:lnTo>
                    <a:lnTo>
                      <a:pt x="2" y="46"/>
                    </a:lnTo>
                    <a:lnTo>
                      <a:pt x="3" y="48"/>
                    </a:lnTo>
                    <a:lnTo>
                      <a:pt x="2" y="49"/>
                    </a:lnTo>
                    <a:lnTo>
                      <a:pt x="2" y="49"/>
                    </a:lnTo>
                    <a:lnTo>
                      <a:pt x="1" y="54"/>
                    </a:lnTo>
                    <a:lnTo>
                      <a:pt x="0" y="54"/>
                    </a:lnTo>
                    <a:lnTo>
                      <a:pt x="1" y="56"/>
                    </a:lnTo>
                    <a:lnTo>
                      <a:pt x="3" y="56"/>
                    </a:lnTo>
                    <a:lnTo>
                      <a:pt x="3" y="57"/>
                    </a:lnTo>
                    <a:lnTo>
                      <a:pt x="5" y="58"/>
                    </a:lnTo>
                    <a:lnTo>
                      <a:pt x="6" y="59"/>
                    </a:lnTo>
                    <a:lnTo>
                      <a:pt x="9" y="62"/>
                    </a:lnTo>
                    <a:lnTo>
                      <a:pt x="11" y="63"/>
                    </a:lnTo>
                    <a:lnTo>
                      <a:pt x="14" y="65"/>
                    </a:lnTo>
                    <a:lnTo>
                      <a:pt x="16" y="65"/>
                    </a:lnTo>
                    <a:lnTo>
                      <a:pt x="20" y="66"/>
                    </a:lnTo>
                    <a:lnTo>
                      <a:pt x="25" y="66"/>
                    </a:lnTo>
                    <a:lnTo>
                      <a:pt x="28" y="66"/>
                    </a:lnTo>
                    <a:lnTo>
                      <a:pt x="33" y="67"/>
                    </a:lnTo>
                    <a:lnTo>
                      <a:pt x="35" y="68"/>
                    </a:lnTo>
                    <a:lnTo>
                      <a:pt x="35" y="67"/>
                    </a:lnTo>
                    <a:lnTo>
                      <a:pt x="37" y="64"/>
                    </a:lnTo>
                    <a:lnTo>
                      <a:pt x="39" y="64"/>
                    </a:lnTo>
                    <a:lnTo>
                      <a:pt x="40" y="62"/>
                    </a:lnTo>
                    <a:lnTo>
                      <a:pt x="42" y="61"/>
                    </a:lnTo>
                    <a:lnTo>
                      <a:pt x="43" y="60"/>
                    </a:lnTo>
                    <a:lnTo>
                      <a:pt x="43" y="58"/>
                    </a:lnTo>
                    <a:lnTo>
                      <a:pt x="45" y="56"/>
                    </a:lnTo>
                    <a:lnTo>
                      <a:pt x="45" y="56"/>
                    </a:lnTo>
                    <a:lnTo>
                      <a:pt x="46" y="55"/>
                    </a:lnTo>
                    <a:lnTo>
                      <a:pt x="48" y="53"/>
                    </a:lnTo>
                    <a:lnTo>
                      <a:pt x="48" y="52"/>
                    </a:lnTo>
                    <a:lnTo>
                      <a:pt x="47" y="51"/>
                    </a:lnTo>
                    <a:lnTo>
                      <a:pt x="47" y="51"/>
                    </a:lnTo>
                    <a:lnTo>
                      <a:pt x="47" y="49"/>
                    </a:lnTo>
                    <a:lnTo>
                      <a:pt x="47" y="48"/>
                    </a:lnTo>
                    <a:lnTo>
                      <a:pt x="50" y="46"/>
                    </a:lnTo>
                    <a:lnTo>
                      <a:pt x="50" y="46"/>
                    </a:lnTo>
                    <a:lnTo>
                      <a:pt x="52" y="45"/>
                    </a:lnTo>
                    <a:lnTo>
                      <a:pt x="55" y="43"/>
                    </a:lnTo>
                    <a:lnTo>
                      <a:pt x="60" y="39"/>
                    </a:lnTo>
                    <a:lnTo>
                      <a:pt x="62" y="37"/>
                    </a:lnTo>
                    <a:lnTo>
                      <a:pt x="62" y="36"/>
                    </a:lnTo>
                    <a:lnTo>
                      <a:pt x="62" y="35"/>
                    </a:lnTo>
                    <a:lnTo>
                      <a:pt x="62" y="35"/>
                    </a:lnTo>
                    <a:lnTo>
                      <a:pt x="61" y="35"/>
                    </a:lnTo>
                    <a:lnTo>
                      <a:pt x="61" y="34"/>
                    </a:lnTo>
                    <a:lnTo>
                      <a:pt x="59" y="34"/>
                    </a:lnTo>
                    <a:lnTo>
                      <a:pt x="57" y="35"/>
                    </a:lnTo>
                    <a:lnTo>
                      <a:pt x="56" y="35"/>
                    </a:lnTo>
                    <a:lnTo>
                      <a:pt x="54" y="34"/>
                    </a:lnTo>
                    <a:lnTo>
                      <a:pt x="53" y="32"/>
                    </a:lnTo>
                    <a:lnTo>
                      <a:pt x="54" y="32"/>
                    </a:lnTo>
                    <a:lnTo>
                      <a:pt x="50" y="32"/>
                    </a:lnTo>
                    <a:lnTo>
                      <a:pt x="47" y="31"/>
                    </a:lnTo>
                    <a:lnTo>
                      <a:pt x="48" y="31"/>
                    </a:lnTo>
                    <a:lnTo>
                      <a:pt x="49" y="21"/>
                    </a:lnTo>
                    <a:lnTo>
                      <a:pt x="49" y="0"/>
                    </a:lnTo>
                  </a:path>
                </a:pathLst>
              </a:custGeom>
              <a:grpFill/>
              <a:ln w="12700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grpSp>
            <p:nvGrpSpPr>
              <p:cNvPr id="415" name="Group 420">
                <a:extLst>
                  <a:ext uri="{FF2B5EF4-FFF2-40B4-BE49-F238E27FC236}">
                    <a16:creationId xmlns:a16="http://schemas.microsoft.com/office/drawing/2014/main" id="{7B8C967C-FD4A-BA4A-23BE-EA4849B6D83E}"/>
                  </a:ext>
                </a:extLst>
              </p:cNvPr>
              <p:cNvGrpSpPr/>
              <p:nvPr/>
            </p:nvGrpSpPr>
            <p:grpSpPr bwMode="gray">
              <a:xfrm>
                <a:off x="3611201" y="4447990"/>
                <a:ext cx="50962" cy="100617"/>
                <a:chOff x="3340607" y="4134787"/>
                <a:chExt cx="46464" cy="91736"/>
              </a:xfrm>
              <a:grpFill/>
            </p:grpSpPr>
            <p:sp>
              <p:nvSpPr>
                <p:cNvPr id="541" name="Freeform 202">
                  <a:extLst>
                    <a:ext uri="{FF2B5EF4-FFF2-40B4-BE49-F238E27FC236}">
                      <a16:creationId xmlns:a16="http://schemas.microsoft.com/office/drawing/2014/main" id="{ACEDDEF6-1E6C-1570-130E-C47306294A25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3382306" y="4134787"/>
                  <a:ext cx="4765" cy="4765"/>
                </a:xfrm>
                <a:custGeom>
                  <a:avLst/>
                  <a:gdLst>
                    <a:gd name="T0" fmla="*/ 4 w 4"/>
                    <a:gd name="T1" fmla="*/ 0 h 4"/>
                    <a:gd name="T2" fmla="*/ 3 w 4"/>
                    <a:gd name="T3" fmla="*/ 0 h 4"/>
                    <a:gd name="T4" fmla="*/ 0 w 4"/>
                    <a:gd name="T5" fmla="*/ 3 h 4"/>
                    <a:gd name="T6" fmla="*/ 0 w 4"/>
                    <a:gd name="T7" fmla="*/ 4 h 4"/>
                    <a:gd name="T8" fmla="*/ 3 w 4"/>
                    <a:gd name="T9" fmla="*/ 3 h 4"/>
                    <a:gd name="T10" fmla="*/ 4 w 4"/>
                    <a:gd name="T11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4">
                      <a:moveTo>
                        <a:pt x="4" y="0"/>
                      </a:moveTo>
                      <a:lnTo>
                        <a:pt x="3" y="0"/>
                      </a:lnTo>
                      <a:lnTo>
                        <a:pt x="0" y="3"/>
                      </a:lnTo>
                      <a:lnTo>
                        <a:pt x="0" y="4"/>
                      </a:lnTo>
                      <a:lnTo>
                        <a:pt x="3" y="3"/>
                      </a:lnTo>
                      <a:lnTo>
                        <a:pt x="4" y="0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542" name="Freeform 203">
                  <a:extLst>
                    <a:ext uri="{FF2B5EF4-FFF2-40B4-BE49-F238E27FC236}">
                      <a16:creationId xmlns:a16="http://schemas.microsoft.com/office/drawing/2014/main" id="{6351E3D0-C065-A19E-F4F1-5ACACC2644DD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3382306" y="4134787"/>
                  <a:ext cx="4765" cy="4765"/>
                </a:xfrm>
                <a:custGeom>
                  <a:avLst/>
                  <a:gdLst>
                    <a:gd name="T0" fmla="*/ 4 w 4"/>
                    <a:gd name="T1" fmla="*/ 0 h 4"/>
                    <a:gd name="T2" fmla="*/ 3 w 4"/>
                    <a:gd name="T3" fmla="*/ 0 h 4"/>
                    <a:gd name="T4" fmla="*/ 0 w 4"/>
                    <a:gd name="T5" fmla="*/ 3 h 4"/>
                    <a:gd name="T6" fmla="*/ 0 w 4"/>
                    <a:gd name="T7" fmla="*/ 4 h 4"/>
                    <a:gd name="T8" fmla="*/ 3 w 4"/>
                    <a:gd name="T9" fmla="*/ 3 h 4"/>
                    <a:gd name="T10" fmla="*/ 4 w 4"/>
                    <a:gd name="T11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4">
                      <a:moveTo>
                        <a:pt x="4" y="0"/>
                      </a:moveTo>
                      <a:lnTo>
                        <a:pt x="3" y="0"/>
                      </a:lnTo>
                      <a:lnTo>
                        <a:pt x="0" y="3"/>
                      </a:lnTo>
                      <a:lnTo>
                        <a:pt x="0" y="4"/>
                      </a:lnTo>
                      <a:lnTo>
                        <a:pt x="3" y="3"/>
                      </a:lnTo>
                      <a:lnTo>
                        <a:pt x="4" y="0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543" name="Freeform 648">
                  <a:extLst>
                    <a:ext uri="{FF2B5EF4-FFF2-40B4-BE49-F238E27FC236}">
                      <a16:creationId xmlns:a16="http://schemas.microsoft.com/office/drawing/2014/main" id="{1F1E07B5-940D-3412-8292-2BBD0F505142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3340607" y="4177676"/>
                  <a:ext cx="21445" cy="48847"/>
                </a:xfrm>
                <a:custGeom>
                  <a:avLst/>
                  <a:gdLst>
                    <a:gd name="T0" fmla="*/ 14 w 18"/>
                    <a:gd name="T1" fmla="*/ 0 h 41"/>
                    <a:gd name="T2" fmla="*/ 12 w 18"/>
                    <a:gd name="T3" fmla="*/ 0 h 41"/>
                    <a:gd name="T4" fmla="*/ 11 w 18"/>
                    <a:gd name="T5" fmla="*/ 0 h 41"/>
                    <a:gd name="T6" fmla="*/ 7 w 18"/>
                    <a:gd name="T7" fmla="*/ 8 h 41"/>
                    <a:gd name="T8" fmla="*/ 5 w 18"/>
                    <a:gd name="T9" fmla="*/ 8 h 41"/>
                    <a:gd name="T10" fmla="*/ 2 w 18"/>
                    <a:gd name="T11" fmla="*/ 9 h 41"/>
                    <a:gd name="T12" fmla="*/ 2 w 18"/>
                    <a:gd name="T13" fmla="*/ 30 h 41"/>
                    <a:gd name="T14" fmla="*/ 1 w 18"/>
                    <a:gd name="T15" fmla="*/ 40 h 41"/>
                    <a:gd name="T16" fmla="*/ 0 w 18"/>
                    <a:gd name="T17" fmla="*/ 40 h 41"/>
                    <a:gd name="T18" fmla="*/ 3 w 18"/>
                    <a:gd name="T19" fmla="*/ 41 h 41"/>
                    <a:gd name="T20" fmla="*/ 7 w 18"/>
                    <a:gd name="T21" fmla="*/ 41 h 41"/>
                    <a:gd name="T22" fmla="*/ 6 w 18"/>
                    <a:gd name="T23" fmla="*/ 41 h 41"/>
                    <a:gd name="T24" fmla="*/ 6 w 18"/>
                    <a:gd name="T25" fmla="*/ 39 h 41"/>
                    <a:gd name="T26" fmla="*/ 7 w 18"/>
                    <a:gd name="T27" fmla="*/ 37 h 41"/>
                    <a:gd name="T28" fmla="*/ 8 w 18"/>
                    <a:gd name="T29" fmla="*/ 36 h 41"/>
                    <a:gd name="T30" fmla="*/ 12 w 18"/>
                    <a:gd name="T31" fmla="*/ 34 h 41"/>
                    <a:gd name="T32" fmla="*/ 13 w 18"/>
                    <a:gd name="T33" fmla="*/ 31 h 41"/>
                    <a:gd name="T34" fmla="*/ 15 w 18"/>
                    <a:gd name="T35" fmla="*/ 29 h 41"/>
                    <a:gd name="T36" fmla="*/ 15 w 18"/>
                    <a:gd name="T37" fmla="*/ 29 h 41"/>
                    <a:gd name="T38" fmla="*/ 15 w 18"/>
                    <a:gd name="T39" fmla="*/ 25 h 41"/>
                    <a:gd name="T40" fmla="*/ 16 w 18"/>
                    <a:gd name="T41" fmla="*/ 22 h 41"/>
                    <a:gd name="T42" fmla="*/ 15 w 18"/>
                    <a:gd name="T43" fmla="*/ 15 h 41"/>
                    <a:gd name="T44" fmla="*/ 16 w 18"/>
                    <a:gd name="T45" fmla="*/ 11 h 41"/>
                    <a:gd name="T46" fmla="*/ 17 w 18"/>
                    <a:gd name="T47" fmla="*/ 8 h 41"/>
                    <a:gd name="T48" fmla="*/ 18 w 18"/>
                    <a:gd name="T49" fmla="*/ 5 h 41"/>
                    <a:gd name="T50" fmla="*/ 18 w 18"/>
                    <a:gd name="T51" fmla="*/ 3 h 41"/>
                    <a:gd name="T52" fmla="*/ 17 w 18"/>
                    <a:gd name="T53" fmla="*/ 2 h 41"/>
                    <a:gd name="T54" fmla="*/ 15 w 18"/>
                    <a:gd name="T55" fmla="*/ 0 h 41"/>
                    <a:gd name="T56" fmla="*/ 14 w 18"/>
                    <a:gd name="T57" fmla="*/ 0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18" h="41">
                      <a:moveTo>
                        <a:pt x="14" y="0"/>
                      </a:moveTo>
                      <a:lnTo>
                        <a:pt x="12" y="0"/>
                      </a:lnTo>
                      <a:lnTo>
                        <a:pt x="11" y="0"/>
                      </a:lnTo>
                      <a:lnTo>
                        <a:pt x="7" y="8"/>
                      </a:lnTo>
                      <a:lnTo>
                        <a:pt x="5" y="8"/>
                      </a:lnTo>
                      <a:lnTo>
                        <a:pt x="2" y="9"/>
                      </a:lnTo>
                      <a:lnTo>
                        <a:pt x="2" y="30"/>
                      </a:lnTo>
                      <a:lnTo>
                        <a:pt x="1" y="40"/>
                      </a:lnTo>
                      <a:lnTo>
                        <a:pt x="0" y="40"/>
                      </a:lnTo>
                      <a:lnTo>
                        <a:pt x="3" y="41"/>
                      </a:lnTo>
                      <a:lnTo>
                        <a:pt x="7" y="41"/>
                      </a:lnTo>
                      <a:lnTo>
                        <a:pt x="6" y="41"/>
                      </a:lnTo>
                      <a:lnTo>
                        <a:pt x="6" y="39"/>
                      </a:lnTo>
                      <a:lnTo>
                        <a:pt x="7" y="37"/>
                      </a:lnTo>
                      <a:lnTo>
                        <a:pt x="8" y="36"/>
                      </a:lnTo>
                      <a:lnTo>
                        <a:pt x="12" y="34"/>
                      </a:lnTo>
                      <a:lnTo>
                        <a:pt x="13" y="31"/>
                      </a:lnTo>
                      <a:lnTo>
                        <a:pt x="15" y="29"/>
                      </a:lnTo>
                      <a:lnTo>
                        <a:pt x="15" y="29"/>
                      </a:lnTo>
                      <a:lnTo>
                        <a:pt x="15" y="25"/>
                      </a:lnTo>
                      <a:lnTo>
                        <a:pt x="16" y="22"/>
                      </a:lnTo>
                      <a:lnTo>
                        <a:pt x="15" y="15"/>
                      </a:lnTo>
                      <a:lnTo>
                        <a:pt x="16" y="11"/>
                      </a:lnTo>
                      <a:lnTo>
                        <a:pt x="17" y="8"/>
                      </a:lnTo>
                      <a:lnTo>
                        <a:pt x="18" y="5"/>
                      </a:lnTo>
                      <a:lnTo>
                        <a:pt x="18" y="3"/>
                      </a:lnTo>
                      <a:lnTo>
                        <a:pt x="17" y="2"/>
                      </a:lnTo>
                      <a:lnTo>
                        <a:pt x="15" y="0"/>
                      </a:lnTo>
                      <a:lnTo>
                        <a:pt x="14" y="0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</p:grpSp>
          <p:sp>
            <p:nvSpPr>
              <p:cNvPr id="416" name="Freeform 649">
                <a:extLst>
                  <a:ext uri="{FF2B5EF4-FFF2-40B4-BE49-F238E27FC236}">
                    <a16:creationId xmlns:a16="http://schemas.microsoft.com/office/drawing/2014/main" id="{0569ADCE-FC37-FAB7-D576-6045B60FD7E2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3595520" y="4579968"/>
                <a:ext cx="47042" cy="27441"/>
              </a:xfrm>
              <a:custGeom>
                <a:avLst/>
                <a:gdLst>
                  <a:gd name="T0" fmla="*/ 10 w 36"/>
                  <a:gd name="T1" fmla="*/ 0 h 21"/>
                  <a:gd name="T2" fmla="*/ 8 w 36"/>
                  <a:gd name="T3" fmla="*/ 2 h 21"/>
                  <a:gd name="T4" fmla="*/ 8 w 36"/>
                  <a:gd name="T5" fmla="*/ 4 h 21"/>
                  <a:gd name="T6" fmla="*/ 7 w 36"/>
                  <a:gd name="T7" fmla="*/ 5 h 21"/>
                  <a:gd name="T8" fmla="*/ 6 w 36"/>
                  <a:gd name="T9" fmla="*/ 6 h 21"/>
                  <a:gd name="T10" fmla="*/ 4 w 36"/>
                  <a:gd name="T11" fmla="*/ 8 h 21"/>
                  <a:gd name="T12" fmla="*/ 2 w 36"/>
                  <a:gd name="T13" fmla="*/ 8 h 21"/>
                  <a:gd name="T14" fmla="*/ 0 w 36"/>
                  <a:gd name="T15" fmla="*/ 11 h 21"/>
                  <a:gd name="T16" fmla="*/ 0 w 36"/>
                  <a:gd name="T17" fmla="*/ 12 h 21"/>
                  <a:gd name="T18" fmla="*/ 2 w 36"/>
                  <a:gd name="T19" fmla="*/ 14 h 21"/>
                  <a:gd name="T20" fmla="*/ 6 w 36"/>
                  <a:gd name="T21" fmla="*/ 16 h 21"/>
                  <a:gd name="T22" fmla="*/ 10 w 36"/>
                  <a:gd name="T23" fmla="*/ 17 h 21"/>
                  <a:gd name="T24" fmla="*/ 13 w 36"/>
                  <a:gd name="T25" fmla="*/ 17 h 21"/>
                  <a:gd name="T26" fmla="*/ 17 w 36"/>
                  <a:gd name="T27" fmla="*/ 19 h 21"/>
                  <a:gd name="T28" fmla="*/ 22 w 36"/>
                  <a:gd name="T29" fmla="*/ 21 h 21"/>
                  <a:gd name="T30" fmla="*/ 30 w 36"/>
                  <a:gd name="T31" fmla="*/ 21 h 21"/>
                  <a:gd name="T32" fmla="*/ 34 w 36"/>
                  <a:gd name="T33" fmla="*/ 19 h 21"/>
                  <a:gd name="T34" fmla="*/ 36 w 36"/>
                  <a:gd name="T35" fmla="*/ 18 h 21"/>
                  <a:gd name="T36" fmla="*/ 36 w 36"/>
                  <a:gd name="T37" fmla="*/ 17 h 21"/>
                  <a:gd name="T38" fmla="*/ 36 w 36"/>
                  <a:gd name="T39" fmla="*/ 12 h 21"/>
                  <a:gd name="T40" fmla="*/ 36 w 36"/>
                  <a:gd name="T41" fmla="*/ 11 h 21"/>
                  <a:gd name="T42" fmla="*/ 34 w 36"/>
                  <a:gd name="T43" fmla="*/ 10 h 21"/>
                  <a:gd name="T44" fmla="*/ 32 w 36"/>
                  <a:gd name="T45" fmla="*/ 9 h 21"/>
                  <a:gd name="T46" fmla="*/ 30 w 36"/>
                  <a:gd name="T47" fmla="*/ 9 h 21"/>
                  <a:gd name="T48" fmla="*/ 29 w 36"/>
                  <a:gd name="T49" fmla="*/ 9 h 21"/>
                  <a:gd name="T50" fmla="*/ 27 w 36"/>
                  <a:gd name="T51" fmla="*/ 10 h 21"/>
                  <a:gd name="T52" fmla="*/ 25 w 36"/>
                  <a:gd name="T53" fmla="*/ 10 h 21"/>
                  <a:gd name="T54" fmla="*/ 24 w 36"/>
                  <a:gd name="T55" fmla="*/ 9 h 21"/>
                  <a:gd name="T56" fmla="*/ 24 w 36"/>
                  <a:gd name="T57" fmla="*/ 9 h 21"/>
                  <a:gd name="T58" fmla="*/ 24 w 36"/>
                  <a:gd name="T59" fmla="*/ 8 h 21"/>
                  <a:gd name="T60" fmla="*/ 21 w 36"/>
                  <a:gd name="T61" fmla="*/ 8 h 21"/>
                  <a:gd name="T62" fmla="*/ 21 w 36"/>
                  <a:gd name="T63" fmla="*/ 7 h 21"/>
                  <a:gd name="T64" fmla="*/ 20 w 36"/>
                  <a:gd name="T65" fmla="*/ 6 h 21"/>
                  <a:gd name="T66" fmla="*/ 19 w 36"/>
                  <a:gd name="T67" fmla="*/ 6 h 21"/>
                  <a:gd name="T68" fmla="*/ 17 w 36"/>
                  <a:gd name="T69" fmla="*/ 5 h 21"/>
                  <a:gd name="T70" fmla="*/ 16 w 36"/>
                  <a:gd name="T71" fmla="*/ 4 h 21"/>
                  <a:gd name="T72" fmla="*/ 15 w 36"/>
                  <a:gd name="T73" fmla="*/ 2 h 21"/>
                  <a:gd name="T74" fmla="*/ 11 w 36"/>
                  <a:gd name="T75" fmla="*/ 1 h 21"/>
                  <a:gd name="T76" fmla="*/ 10 w 36"/>
                  <a:gd name="T77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36" h="21">
                    <a:moveTo>
                      <a:pt x="10" y="0"/>
                    </a:moveTo>
                    <a:lnTo>
                      <a:pt x="8" y="2"/>
                    </a:lnTo>
                    <a:lnTo>
                      <a:pt x="8" y="4"/>
                    </a:lnTo>
                    <a:lnTo>
                      <a:pt x="7" y="5"/>
                    </a:lnTo>
                    <a:lnTo>
                      <a:pt x="6" y="6"/>
                    </a:lnTo>
                    <a:lnTo>
                      <a:pt x="4" y="8"/>
                    </a:lnTo>
                    <a:lnTo>
                      <a:pt x="2" y="8"/>
                    </a:lnTo>
                    <a:lnTo>
                      <a:pt x="0" y="11"/>
                    </a:lnTo>
                    <a:lnTo>
                      <a:pt x="0" y="12"/>
                    </a:lnTo>
                    <a:lnTo>
                      <a:pt x="2" y="14"/>
                    </a:lnTo>
                    <a:lnTo>
                      <a:pt x="6" y="16"/>
                    </a:lnTo>
                    <a:lnTo>
                      <a:pt x="10" y="17"/>
                    </a:lnTo>
                    <a:lnTo>
                      <a:pt x="13" y="17"/>
                    </a:lnTo>
                    <a:lnTo>
                      <a:pt x="17" y="19"/>
                    </a:lnTo>
                    <a:lnTo>
                      <a:pt x="22" y="21"/>
                    </a:lnTo>
                    <a:lnTo>
                      <a:pt x="30" y="21"/>
                    </a:lnTo>
                    <a:lnTo>
                      <a:pt x="34" y="19"/>
                    </a:lnTo>
                    <a:lnTo>
                      <a:pt x="36" y="18"/>
                    </a:lnTo>
                    <a:lnTo>
                      <a:pt x="36" y="17"/>
                    </a:lnTo>
                    <a:lnTo>
                      <a:pt x="36" y="12"/>
                    </a:lnTo>
                    <a:lnTo>
                      <a:pt x="36" y="11"/>
                    </a:lnTo>
                    <a:lnTo>
                      <a:pt x="34" y="10"/>
                    </a:lnTo>
                    <a:lnTo>
                      <a:pt x="32" y="9"/>
                    </a:lnTo>
                    <a:lnTo>
                      <a:pt x="30" y="9"/>
                    </a:lnTo>
                    <a:lnTo>
                      <a:pt x="29" y="9"/>
                    </a:lnTo>
                    <a:lnTo>
                      <a:pt x="27" y="10"/>
                    </a:lnTo>
                    <a:lnTo>
                      <a:pt x="25" y="10"/>
                    </a:lnTo>
                    <a:lnTo>
                      <a:pt x="24" y="9"/>
                    </a:lnTo>
                    <a:lnTo>
                      <a:pt x="24" y="9"/>
                    </a:lnTo>
                    <a:lnTo>
                      <a:pt x="24" y="8"/>
                    </a:lnTo>
                    <a:lnTo>
                      <a:pt x="21" y="8"/>
                    </a:lnTo>
                    <a:lnTo>
                      <a:pt x="21" y="7"/>
                    </a:lnTo>
                    <a:lnTo>
                      <a:pt x="20" y="6"/>
                    </a:lnTo>
                    <a:lnTo>
                      <a:pt x="19" y="6"/>
                    </a:lnTo>
                    <a:lnTo>
                      <a:pt x="17" y="5"/>
                    </a:lnTo>
                    <a:lnTo>
                      <a:pt x="16" y="4"/>
                    </a:lnTo>
                    <a:lnTo>
                      <a:pt x="15" y="2"/>
                    </a:lnTo>
                    <a:lnTo>
                      <a:pt x="11" y="1"/>
                    </a:lnTo>
                    <a:lnTo>
                      <a:pt x="10" y="0"/>
                    </a:lnTo>
                  </a:path>
                </a:pathLst>
              </a:custGeom>
              <a:grpFill/>
              <a:ln w="12700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417" name="Freeform 650">
                <a:extLst>
                  <a:ext uri="{FF2B5EF4-FFF2-40B4-BE49-F238E27FC236}">
                    <a16:creationId xmlns:a16="http://schemas.microsoft.com/office/drawing/2014/main" id="{F537D9E6-A1CB-9BAD-0A8C-04A03C111505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3681764" y="4649225"/>
                <a:ext cx="67950" cy="60110"/>
              </a:xfrm>
              <a:custGeom>
                <a:avLst/>
                <a:gdLst>
                  <a:gd name="T0" fmla="*/ 34 w 52"/>
                  <a:gd name="T1" fmla="*/ 5 h 46"/>
                  <a:gd name="T2" fmla="*/ 27 w 52"/>
                  <a:gd name="T3" fmla="*/ 7 h 46"/>
                  <a:gd name="T4" fmla="*/ 23 w 52"/>
                  <a:gd name="T5" fmla="*/ 4 h 46"/>
                  <a:gd name="T6" fmla="*/ 19 w 52"/>
                  <a:gd name="T7" fmla="*/ 3 h 46"/>
                  <a:gd name="T8" fmla="*/ 14 w 52"/>
                  <a:gd name="T9" fmla="*/ 4 h 46"/>
                  <a:gd name="T10" fmla="*/ 5 w 52"/>
                  <a:gd name="T11" fmla="*/ 0 h 46"/>
                  <a:gd name="T12" fmla="*/ 2 w 52"/>
                  <a:gd name="T13" fmla="*/ 2 h 46"/>
                  <a:gd name="T14" fmla="*/ 1 w 52"/>
                  <a:gd name="T15" fmla="*/ 4 h 46"/>
                  <a:gd name="T16" fmla="*/ 2 w 52"/>
                  <a:gd name="T17" fmla="*/ 7 h 46"/>
                  <a:gd name="T18" fmla="*/ 1 w 52"/>
                  <a:gd name="T19" fmla="*/ 11 h 46"/>
                  <a:gd name="T20" fmla="*/ 1 w 52"/>
                  <a:gd name="T21" fmla="*/ 16 h 46"/>
                  <a:gd name="T22" fmla="*/ 4 w 52"/>
                  <a:gd name="T23" fmla="*/ 20 h 46"/>
                  <a:gd name="T24" fmla="*/ 7 w 52"/>
                  <a:gd name="T25" fmla="*/ 21 h 46"/>
                  <a:gd name="T26" fmla="*/ 11 w 52"/>
                  <a:gd name="T27" fmla="*/ 24 h 46"/>
                  <a:gd name="T28" fmla="*/ 13 w 52"/>
                  <a:gd name="T29" fmla="*/ 25 h 46"/>
                  <a:gd name="T30" fmla="*/ 14 w 52"/>
                  <a:gd name="T31" fmla="*/ 20 h 46"/>
                  <a:gd name="T32" fmla="*/ 11 w 52"/>
                  <a:gd name="T33" fmla="*/ 18 h 46"/>
                  <a:gd name="T34" fmla="*/ 15 w 52"/>
                  <a:gd name="T35" fmla="*/ 18 h 46"/>
                  <a:gd name="T36" fmla="*/ 19 w 52"/>
                  <a:gd name="T37" fmla="*/ 23 h 46"/>
                  <a:gd name="T38" fmla="*/ 22 w 52"/>
                  <a:gd name="T39" fmla="*/ 27 h 46"/>
                  <a:gd name="T40" fmla="*/ 31 w 52"/>
                  <a:gd name="T41" fmla="*/ 30 h 46"/>
                  <a:gd name="T42" fmla="*/ 35 w 52"/>
                  <a:gd name="T43" fmla="*/ 42 h 46"/>
                  <a:gd name="T44" fmla="*/ 37 w 52"/>
                  <a:gd name="T45" fmla="*/ 43 h 46"/>
                  <a:gd name="T46" fmla="*/ 41 w 52"/>
                  <a:gd name="T47" fmla="*/ 43 h 46"/>
                  <a:gd name="T48" fmla="*/ 40 w 52"/>
                  <a:gd name="T49" fmla="*/ 40 h 46"/>
                  <a:gd name="T50" fmla="*/ 42 w 52"/>
                  <a:gd name="T51" fmla="*/ 41 h 46"/>
                  <a:gd name="T52" fmla="*/ 45 w 52"/>
                  <a:gd name="T53" fmla="*/ 46 h 46"/>
                  <a:gd name="T54" fmla="*/ 46 w 52"/>
                  <a:gd name="T55" fmla="*/ 46 h 46"/>
                  <a:gd name="T56" fmla="*/ 49 w 52"/>
                  <a:gd name="T57" fmla="*/ 42 h 46"/>
                  <a:gd name="T58" fmla="*/ 49 w 52"/>
                  <a:gd name="T59" fmla="*/ 37 h 46"/>
                  <a:gd name="T60" fmla="*/ 50 w 52"/>
                  <a:gd name="T61" fmla="*/ 34 h 46"/>
                  <a:gd name="T62" fmla="*/ 47 w 52"/>
                  <a:gd name="T63" fmla="*/ 32 h 46"/>
                  <a:gd name="T64" fmla="*/ 49 w 52"/>
                  <a:gd name="T65" fmla="*/ 25 h 46"/>
                  <a:gd name="T66" fmla="*/ 51 w 52"/>
                  <a:gd name="T67" fmla="*/ 26 h 46"/>
                  <a:gd name="T68" fmla="*/ 52 w 52"/>
                  <a:gd name="T69" fmla="*/ 25 h 46"/>
                  <a:gd name="T70" fmla="*/ 47 w 52"/>
                  <a:gd name="T71" fmla="*/ 21 h 46"/>
                  <a:gd name="T72" fmla="*/ 39 w 52"/>
                  <a:gd name="T73" fmla="*/ 13 h 46"/>
                  <a:gd name="T74" fmla="*/ 36 w 52"/>
                  <a:gd name="T75" fmla="*/ 8 h 46"/>
                  <a:gd name="T76" fmla="*/ 35 w 52"/>
                  <a:gd name="T77" fmla="*/ 5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52" h="46">
                    <a:moveTo>
                      <a:pt x="35" y="5"/>
                    </a:moveTo>
                    <a:lnTo>
                      <a:pt x="34" y="5"/>
                    </a:lnTo>
                    <a:lnTo>
                      <a:pt x="30" y="7"/>
                    </a:lnTo>
                    <a:lnTo>
                      <a:pt x="27" y="7"/>
                    </a:lnTo>
                    <a:lnTo>
                      <a:pt x="26" y="6"/>
                    </a:lnTo>
                    <a:lnTo>
                      <a:pt x="23" y="4"/>
                    </a:lnTo>
                    <a:lnTo>
                      <a:pt x="21" y="3"/>
                    </a:lnTo>
                    <a:lnTo>
                      <a:pt x="19" y="3"/>
                    </a:lnTo>
                    <a:lnTo>
                      <a:pt x="17" y="4"/>
                    </a:lnTo>
                    <a:lnTo>
                      <a:pt x="14" y="4"/>
                    </a:lnTo>
                    <a:lnTo>
                      <a:pt x="7" y="2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1" y="2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2" y="7"/>
                    </a:lnTo>
                    <a:lnTo>
                      <a:pt x="2" y="10"/>
                    </a:lnTo>
                    <a:lnTo>
                      <a:pt x="1" y="11"/>
                    </a:lnTo>
                    <a:lnTo>
                      <a:pt x="0" y="12"/>
                    </a:lnTo>
                    <a:lnTo>
                      <a:pt x="1" y="16"/>
                    </a:lnTo>
                    <a:lnTo>
                      <a:pt x="2" y="18"/>
                    </a:lnTo>
                    <a:lnTo>
                      <a:pt x="4" y="20"/>
                    </a:lnTo>
                    <a:lnTo>
                      <a:pt x="5" y="21"/>
                    </a:lnTo>
                    <a:lnTo>
                      <a:pt x="7" y="21"/>
                    </a:lnTo>
                    <a:lnTo>
                      <a:pt x="10" y="22"/>
                    </a:lnTo>
                    <a:lnTo>
                      <a:pt x="11" y="24"/>
                    </a:lnTo>
                    <a:lnTo>
                      <a:pt x="13" y="25"/>
                    </a:lnTo>
                    <a:lnTo>
                      <a:pt x="13" y="25"/>
                    </a:lnTo>
                    <a:lnTo>
                      <a:pt x="14" y="22"/>
                    </a:lnTo>
                    <a:lnTo>
                      <a:pt x="14" y="20"/>
                    </a:lnTo>
                    <a:lnTo>
                      <a:pt x="12" y="19"/>
                    </a:lnTo>
                    <a:lnTo>
                      <a:pt x="11" y="18"/>
                    </a:lnTo>
                    <a:lnTo>
                      <a:pt x="13" y="17"/>
                    </a:lnTo>
                    <a:lnTo>
                      <a:pt x="15" y="18"/>
                    </a:lnTo>
                    <a:lnTo>
                      <a:pt x="17" y="20"/>
                    </a:lnTo>
                    <a:lnTo>
                      <a:pt x="19" y="23"/>
                    </a:lnTo>
                    <a:lnTo>
                      <a:pt x="20" y="25"/>
                    </a:lnTo>
                    <a:lnTo>
                      <a:pt x="22" y="27"/>
                    </a:lnTo>
                    <a:lnTo>
                      <a:pt x="23" y="27"/>
                    </a:lnTo>
                    <a:lnTo>
                      <a:pt x="31" y="30"/>
                    </a:lnTo>
                    <a:lnTo>
                      <a:pt x="34" y="34"/>
                    </a:lnTo>
                    <a:lnTo>
                      <a:pt x="35" y="42"/>
                    </a:lnTo>
                    <a:lnTo>
                      <a:pt x="35" y="42"/>
                    </a:lnTo>
                    <a:lnTo>
                      <a:pt x="37" y="43"/>
                    </a:lnTo>
                    <a:lnTo>
                      <a:pt x="40" y="44"/>
                    </a:lnTo>
                    <a:lnTo>
                      <a:pt x="41" y="43"/>
                    </a:lnTo>
                    <a:lnTo>
                      <a:pt x="39" y="41"/>
                    </a:lnTo>
                    <a:lnTo>
                      <a:pt x="40" y="40"/>
                    </a:lnTo>
                    <a:lnTo>
                      <a:pt x="41" y="40"/>
                    </a:lnTo>
                    <a:lnTo>
                      <a:pt x="42" y="41"/>
                    </a:lnTo>
                    <a:lnTo>
                      <a:pt x="44" y="42"/>
                    </a:lnTo>
                    <a:lnTo>
                      <a:pt x="45" y="46"/>
                    </a:lnTo>
                    <a:lnTo>
                      <a:pt x="45" y="46"/>
                    </a:lnTo>
                    <a:lnTo>
                      <a:pt x="46" y="46"/>
                    </a:lnTo>
                    <a:lnTo>
                      <a:pt x="48" y="43"/>
                    </a:lnTo>
                    <a:lnTo>
                      <a:pt x="49" y="42"/>
                    </a:lnTo>
                    <a:lnTo>
                      <a:pt x="48" y="38"/>
                    </a:lnTo>
                    <a:lnTo>
                      <a:pt x="49" y="37"/>
                    </a:lnTo>
                    <a:lnTo>
                      <a:pt x="50" y="36"/>
                    </a:lnTo>
                    <a:lnTo>
                      <a:pt x="50" y="34"/>
                    </a:lnTo>
                    <a:lnTo>
                      <a:pt x="49" y="33"/>
                    </a:lnTo>
                    <a:lnTo>
                      <a:pt x="47" y="32"/>
                    </a:lnTo>
                    <a:lnTo>
                      <a:pt x="48" y="28"/>
                    </a:lnTo>
                    <a:lnTo>
                      <a:pt x="49" y="25"/>
                    </a:lnTo>
                    <a:lnTo>
                      <a:pt x="50" y="25"/>
                    </a:lnTo>
                    <a:lnTo>
                      <a:pt x="51" y="26"/>
                    </a:lnTo>
                    <a:lnTo>
                      <a:pt x="52" y="26"/>
                    </a:lnTo>
                    <a:lnTo>
                      <a:pt x="52" y="25"/>
                    </a:lnTo>
                    <a:lnTo>
                      <a:pt x="50" y="24"/>
                    </a:lnTo>
                    <a:lnTo>
                      <a:pt x="47" y="21"/>
                    </a:lnTo>
                    <a:lnTo>
                      <a:pt x="41" y="16"/>
                    </a:lnTo>
                    <a:lnTo>
                      <a:pt x="39" y="13"/>
                    </a:lnTo>
                    <a:lnTo>
                      <a:pt x="37" y="8"/>
                    </a:lnTo>
                    <a:lnTo>
                      <a:pt x="36" y="8"/>
                    </a:lnTo>
                    <a:lnTo>
                      <a:pt x="35" y="5"/>
                    </a:lnTo>
                    <a:lnTo>
                      <a:pt x="35" y="5"/>
                    </a:lnTo>
                  </a:path>
                </a:pathLst>
              </a:custGeom>
              <a:grpFill/>
              <a:ln w="12700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418" name="Freeform 845">
                <a:extLst>
                  <a:ext uri="{FF2B5EF4-FFF2-40B4-BE49-F238E27FC236}">
                    <a16:creationId xmlns:a16="http://schemas.microsoft.com/office/drawing/2014/main" id="{2CBF60A5-E954-83B3-9383-70240BAAF642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3608589" y="4548607"/>
                <a:ext cx="126752" cy="61416"/>
              </a:xfrm>
              <a:custGeom>
                <a:avLst/>
                <a:gdLst>
                  <a:gd name="T0" fmla="*/ 166 w 172"/>
                  <a:gd name="T1" fmla="*/ 27 h 84"/>
                  <a:gd name="T2" fmla="*/ 157 w 172"/>
                  <a:gd name="T3" fmla="*/ 33 h 84"/>
                  <a:gd name="T4" fmla="*/ 148 w 172"/>
                  <a:gd name="T5" fmla="*/ 35 h 84"/>
                  <a:gd name="T6" fmla="*/ 136 w 172"/>
                  <a:gd name="T7" fmla="*/ 38 h 84"/>
                  <a:gd name="T8" fmla="*/ 132 w 172"/>
                  <a:gd name="T9" fmla="*/ 34 h 84"/>
                  <a:gd name="T10" fmla="*/ 129 w 172"/>
                  <a:gd name="T11" fmla="*/ 35 h 84"/>
                  <a:gd name="T12" fmla="*/ 125 w 172"/>
                  <a:gd name="T13" fmla="*/ 37 h 84"/>
                  <a:gd name="T14" fmla="*/ 122 w 172"/>
                  <a:gd name="T15" fmla="*/ 47 h 84"/>
                  <a:gd name="T16" fmla="*/ 115 w 172"/>
                  <a:gd name="T17" fmla="*/ 49 h 84"/>
                  <a:gd name="T18" fmla="*/ 112 w 172"/>
                  <a:gd name="T19" fmla="*/ 53 h 84"/>
                  <a:gd name="T20" fmla="*/ 108 w 172"/>
                  <a:gd name="T21" fmla="*/ 56 h 84"/>
                  <a:gd name="T22" fmla="*/ 104 w 172"/>
                  <a:gd name="T23" fmla="*/ 58 h 84"/>
                  <a:gd name="T24" fmla="*/ 100 w 172"/>
                  <a:gd name="T25" fmla="*/ 59 h 84"/>
                  <a:gd name="T26" fmla="*/ 92 w 172"/>
                  <a:gd name="T27" fmla="*/ 55 h 84"/>
                  <a:gd name="T28" fmla="*/ 87 w 172"/>
                  <a:gd name="T29" fmla="*/ 64 h 84"/>
                  <a:gd name="T30" fmla="*/ 76 w 172"/>
                  <a:gd name="T31" fmla="*/ 64 h 84"/>
                  <a:gd name="T32" fmla="*/ 75 w 172"/>
                  <a:gd name="T33" fmla="*/ 76 h 84"/>
                  <a:gd name="T34" fmla="*/ 71 w 172"/>
                  <a:gd name="T35" fmla="*/ 79 h 84"/>
                  <a:gd name="T36" fmla="*/ 67 w 172"/>
                  <a:gd name="T37" fmla="*/ 84 h 84"/>
                  <a:gd name="T38" fmla="*/ 58 w 172"/>
                  <a:gd name="T39" fmla="*/ 83 h 84"/>
                  <a:gd name="T40" fmla="*/ 55 w 172"/>
                  <a:gd name="T41" fmla="*/ 77 h 84"/>
                  <a:gd name="T42" fmla="*/ 50 w 172"/>
                  <a:gd name="T43" fmla="*/ 73 h 84"/>
                  <a:gd name="T44" fmla="*/ 46 w 172"/>
                  <a:gd name="T45" fmla="*/ 73 h 84"/>
                  <a:gd name="T46" fmla="*/ 46 w 172"/>
                  <a:gd name="T47" fmla="*/ 62 h 84"/>
                  <a:gd name="T48" fmla="*/ 26 w 172"/>
                  <a:gd name="T49" fmla="*/ 59 h 84"/>
                  <a:gd name="T50" fmla="*/ 25 w 172"/>
                  <a:gd name="T51" fmla="*/ 57 h 84"/>
                  <a:gd name="T52" fmla="*/ 20 w 172"/>
                  <a:gd name="T53" fmla="*/ 55 h 84"/>
                  <a:gd name="T54" fmla="*/ 17 w 172"/>
                  <a:gd name="T55" fmla="*/ 53 h 84"/>
                  <a:gd name="T56" fmla="*/ 12 w 172"/>
                  <a:gd name="T57" fmla="*/ 49 h 84"/>
                  <a:gd name="T58" fmla="*/ 3 w 172"/>
                  <a:gd name="T59" fmla="*/ 45 h 84"/>
                  <a:gd name="T60" fmla="*/ 1 w 172"/>
                  <a:gd name="T61" fmla="*/ 43 h 84"/>
                  <a:gd name="T62" fmla="*/ 6 w 172"/>
                  <a:gd name="T63" fmla="*/ 38 h 84"/>
                  <a:gd name="T64" fmla="*/ 5 w 172"/>
                  <a:gd name="T65" fmla="*/ 34 h 84"/>
                  <a:gd name="T66" fmla="*/ 5 w 172"/>
                  <a:gd name="T67" fmla="*/ 30 h 84"/>
                  <a:gd name="T68" fmla="*/ 10 w 172"/>
                  <a:gd name="T69" fmla="*/ 25 h 84"/>
                  <a:gd name="T70" fmla="*/ 13 w 172"/>
                  <a:gd name="T71" fmla="*/ 24 h 84"/>
                  <a:gd name="T72" fmla="*/ 28 w 172"/>
                  <a:gd name="T73" fmla="*/ 12 h 84"/>
                  <a:gd name="T74" fmla="*/ 31 w 172"/>
                  <a:gd name="T75" fmla="*/ 7 h 84"/>
                  <a:gd name="T76" fmla="*/ 43 w 172"/>
                  <a:gd name="T77" fmla="*/ 4 h 84"/>
                  <a:gd name="T78" fmla="*/ 55 w 172"/>
                  <a:gd name="T79" fmla="*/ 4 h 84"/>
                  <a:gd name="T80" fmla="*/ 75 w 172"/>
                  <a:gd name="T81" fmla="*/ 5 h 84"/>
                  <a:gd name="T82" fmla="*/ 91 w 172"/>
                  <a:gd name="T83" fmla="*/ 3 h 84"/>
                  <a:gd name="T84" fmla="*/ 96 w 172"/>
                  <a:gd name="T85" fmla="*/ 0 h 84"/>
                  <a:gd name="T86" fmla="*/ 105 w 172"/>
                  <a:gd name="T87" fmla="*/ 1 h 84"/>
                  <a:gd name="T88" fmla="*/ 113 w 172"/>
                  <a:gd name="T89" fmla="*/ 2 h 84"/>
                  <a:gd name="T90" fmla="*/ 123 w 172"/>
                  <a:gd name="T91" fmla="*/ 0 h 84"/>
                  <a:gd name="T92" fmla="*/ 131 w 172"/>
                  <a:gd name="T93" fmla="*/ 4 h 84"/>
                  <a:gd name="T94" fmla="*/ 144 w 172"/>
                  <a:gd name="T95" fmla="*/ 5 h 84"/>
                  <a:gd name="T96" fmla="*/ 155 w 172"/>
                  <a:gd name="T97" fmla="*/ 14 h 84"/>
                  <a:gd name="T98" fmla="*/ 170 w 172"/>
                  <a:gd name="T99" fmla="*/ 22 h 84"/>
                  <a:gd name="T100" fmla="*/ 172 w 172"/>
                  <a:gd name="T101" fmla="*/ 27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72" h="84">
                    <a:moveTo>
                      <a:pt x="172" y="27"/>
                    </a:moveTo>
                    <a:cubicBezTo>
                      <a:pt x="166" y="27"/>
                      <a:pt x="166" y="27"/>
                      <a:pt x="166" y="27"/>
                    </a:cubicBezTo>
                    <a:cubicBezTo>
                      <a:pt x="160" y="30"/>
                      <a:pt x="160" y="30"/>
                      <a:pt x="160" y="30"/>
                    </a:cubicBezTo>
                    <a:cubicBezTo>
                      <a:pt x="157" y="33"/>
                      <a:pt x="157" y="33"/>
                      <a:pt x="157" y="33"/>
                    </a:cubicBezTo>
                    <a:cubicBezTo>
                      <a:pt x="153" y="35"/>
                      <a:pt x="153" y="35"/>
                      <a:pt x="153" y="35"/>
                    </a:cubicBezTo>
                    <a:cubicBezTo>
                      <a:pt x="148" y="35"/>
                      <a:pt x="148" y="35"/>
                      <a:pt x="148" y="35"/>
                    </a:cubicBezTo>
                    <a:cubicBezTo>
                      <a:pt x="144" y="38"/>
                      <a:pt x="144" y="38"/>
                      <a:pt x="144" y="38"/>
                    </a:cubicBezTo>
                    <a:cubicBezTo>
                      <a:pt x="136" y="38"/>
                      <a:pt x="136" y="38"/>
                      <a:pt x="136" y="38"/>
                    </a:cubicBezTo>
                    <a:cubicBezTo>
                      <a:pt x="134" y="37"/>
                      <a:pt x="134" y="37"/>
                      <a:pt x="134" y="37"/>
                    </a:cubicBezTo>
                    <a:cubicBezTo>
                      <a:pt x="132" y="34"/>
                      <a:pt x="132" y="34"/>
                      <a:pt x="132" y="34"/>
                    </a:cubicBezTo>
                    <a:cubicBezTo>
                      <a:pt x="129" y="33"/>
                      <a:pt x="129" y="33"/>
                      <a:pt x="129" y="33"/>
                    </a:cubicBezTo>
                    <a:cubicBezTo>
                      <a:pt x="129" y="35"/>
                      <a:pt x="129" y="35"/>
                      <a:pt x="129" y="35"/>
                    </a:cubicBezTo>
                    <a:cubicBezTo>
                      <a:pt x="128" y="36"/>
                      <a:pt x="128" y="36"/>
                      <a:pt x="128" y="36"/>
                    </a:cubicBezTo>
                    <a:cubicBezTo>
                      <a:pt x="125" y="37"/>
                      <a:pt x="125" y="37"/>
                      <a:pt x="125" y="37"/>
                    </a:cubicBezTo>
                    <a:cubicBezTo>
                      <a:pt x="123" y="40"/>
                      <a:pt x="123" y="40"/>
                      <a:pt x="123" y="40"/>
                    </a:cubicBezTo>
                    <a:cubicBezTo>
                      <a:pt x="122" y="47"/>
                      <a:pt x="122" y="47"/>
                      <a:pt x="122" y="47"/>
                    </a:cubicBezTo>
                    <a:cubicBezTo>
                      <a:pt x="120" y="48"/>
                      <a:pt x="120" y="48"/>
                      <a:pt x="120" y="48"/>
                    </a:cubicBezTo>
                    <a:cubicBezTo>
                      <a:pt x="115" y="49"/>
                      <a:pt x="115" y="49"/>
                      <a:pt x="115" y="49"/>
                    </a:cubicBezTo>
                    <a:cubicBezTo>
                      <a:pt x="113" y="52"/>
                      <a:pt x="113" y="52"/>
                      <a:pt x="113" y="52"/>
                    </a:cubicBezTo>
                    <a:cubicBezTo>
                      <a:pt x="112" y="53"/>
                      <a:pt x="112" y="53"/>
                      <a:pt x="112" y="53"/>
                    </a:cubicBezTo>
                    <a:cubicBezTo>
                      <a:pt x="111" y="54"/>
                      <a:pt x="111" y="54"/>
                      <a:pt x="111" y="54"/>
                    </a:cubicBezTo>
                    <a:cubicBezTo>
                      <a:pt x="108" y="56"/>
                      <a:pt x="108" y="56"/>
                      <a:pt x="108" y="56"/>
                    </a:cubicBezTo>
                    <a:cubicBezTo>
                      <a:pt x="104" y="58"/>
                      <a:pt x="104" y="58"/>
                      <a:pt x="104" y="58"/>
                    </a:cubicBezTo>
                    <a:cubicBezTo>
                      <a:pt x="104" y="58"/>
                      <a:pt x="104" y="58"/>
                      <a:pt x="104" y="58"/>
                    </a:cubicBezTo>
                    <a:cubicBezTo>
                      <a:pt x="103" y="59"/>
                      <a:pt x="103" y="59"/>
                      <a:pt x="103" y="59"/>
                    </a:cubicBezTo>
                    <a:cubicBezTo>
                      <a:pt x="100" y="59"/>
                      <a:pt x="100" y="59"/>
                      <a:pt x="100" y="59"/>
                    </a:cubicBezTo>
                    <a:cubicBezTo>
                      <a:pt x="96" y="56"/>
                      <a:pt x="96" y="56"/>
                      <a:pt x="96" y="56"/>
                    </a:cubicBezTo>
                    <a:cubicBezTo>
                      <a:pt x="92" y="55"/>
                      <a:pt x="92" y="55"/>
                      <a:pt x="92" y="55"/>
                    </a:cubicBezTo>
                    <a:cubicBezTo>
                      <a:pt x="89" y="60"/>
                      <a:pt x="89" y="60"/>
                      <a:pt x="89" y="60"/>
                    </a:cubicBezTo>
                    <a:cubicBezTo>
                      <a:pt x="87" y="64"/>
                      <a:pt x="87" y="64"/>
                      <a:pt x="87" y="64"/>
                    </a:cubicBezTo>
                    <a:cubicBezTo>
                      <a:pt x="78" y="65"/>
                      <a:pt x="78" y="65"/>
                      <a:pt x="78" y="65"/>
                    </a:cubicBezTo>
                    <a:cubicBezTo>
                      <a:pt x="76" y="64"/>
                      <a:pt x="76" y="64"/>
                      <a:pt x="76" y="64"/>
                    </a:cubicBezTo>
                    <a:cubicBezTo>
                      <a:pt x="75" y="68"/>
                      <a:pt x="75" y="68"/>
                      <a:pt x="75" y="68"/>
                    </a:cubicBezTo>
                    <a:cubicBezTo>
                      <a:pt x="75" y="76"/>
                      <a:pt x="75" y="76"/>
                      <a:pt x="75" y="76"/>
                    </a:cubicBezTo>
                    <a:cubicBezTo>
                      <a:pt x="73" y="76"/>
                      <a:pt x="73" y="76"/>
                      <a:pt x="73" y="76"/>
                    </a:cubicBezTo>
                    <a:cubicBezTo>
                      <a:pt x="71" y="79"/>
                      <a:pt x="71" y="79"/>
                      <a:pt x="71" y="79"/>
                    </a:cubicBezTo>
                    <a:cubicBezTo>
                      <a:pt x="69" y="82"/>
                      <a:pt x="69" y="82"/>
                      <a:pt x="69" y="82"/>
                    </a:cubicBezTo>
                    <a:cubicBezTo>
                      <a:pt x="67" y="84"/>
                      <a:pt x="67" y="84"/>
                      <a:pt x="67" y="84"/>
                    </a:cubicBezTo>
                    <a:cubicBezTo>
                      <a:pt x="58" y="84"/>
                      <a:pt x="58" y="84"/>
                      <a:pt x="58" y="84"/>
                    </a:cubicBezTo>
                    <a:cubicBezTo>
                      <a:pt x="58" y="83"/>
                      <a:pt x="58" y="83"/>
                      <a:pt x="58" y="83"/>
                    </a:cubicBezTo>
                    <a:cubicBezTo>
                      <a:pt x="55" y="79"/>
                      <a:pt x="55" y="79"/>
                      <a:pt x="55" y="79"/>
                    </a:cubicBezTo>
                    <a:cubicBezTo>
                      <a:pt x="55" y="77"/>
                      <a:pt x="55" y="77"/>
                      <a:pt x="55" y="77"/>
                    </a:cubicBezTo>
                    <a:cubicBezTo>
                      <a:pt x="53" y="75"/>
                      <a:pt x="53" y="75"/>
                      <a:pt x="53" y="75"/>
                    </a:cubicBezTo>
                    <a:cubicBezTo>
                      <a:pt x="50" y="73"/>
                      <a:pt x="50" y="73"/>
                      <a:pt x="50" y="73"/>
                    </a:cubicBezTo>
                    <a:cubicBezTo>
                      <a:pt x="47" y="74"/>
                      <a:pt x="47" y="74"/>
                      <a:pt x="47" y="74"/>
                    </a:cubicBezTo>
                    <a:cubicBezTo>
                      <a:pt x="46" y="73"/>
                      <a:pt x="46" y="73"/>
                      <a:pt x="46" y="73"/>
                    </a:cubicBezTo>
                    <a:cubicBezTo>
                      <a:pt x="46" y="63"/>
                      <a:pt x="46" y="63"/>
                      <a:pt x="46" y="63"/>
                    </a:cubicBezTo>
                    <a:cubicBezTo>
                      <a:pt x="46" y="62"/>
                      <a:pt x="46" y="62"/>
                      <a:pt x="46" y="62"/>
                    </a:cubicBezTo>
                    <a:cubicBezTo>
                      <a:pt x="43" y="60"/>
                      <a:pt x="43" y="60"/>
                      <a:pt x="43" y="60"/>
                    </a:cubicBezTo>
                    <a:cubicBezTo>
                      <a:pt x="28" y="53"/>
                      <a:pt x="36" y="64"/>
                      <a:pt x="26" y="59"/>
                    </a:cubicBezTo>
                    <a:cubicBezTo>
                      <a:pt x="25" y="58"/>
                      <a:pt x="25" y="58"/>
                      <a:pt x="25" y="58"/>
                    </a:cubicBezTo>
                    <a:cubicBezTo>
                      <a:pt x="25" y="57"/>
                      <a:pt x="25" y="57"/>
                      <a:pt x="25" y="57"/>
                    </a:cubicBezTo>
                    <a:cubicBezTo>
                      <a:pt x="21" y="56"/>
                      <a:pt x="21" y="56"/>
                      <a:pt x="21" y="56"/>
                    </a:cubicBezTo>
                    <a:cubicBezTo>
                      <a:pt x="20" y="55"/>
                      <a:pt x="20" y="55"/>
                      <a:pt x="20" y="55"/>
                    </a:cubicBezTo>
                    <a:cubicBezTo>
                      <a:pt x="19" y="54"/>
                      <a:pt x="19" y="54"/>
                      <a:pt x="19" y="54"/>
                    </a:cubicBezTo>
                    <a:cubicBezTo>
                      <a:pt x="17" y="53"/>
                      <a:pt x="17" y="53"/>
                      <a:pt x="17" y="53"/>
                    </a:cubicBezTo>
                    <a:cubicBezTo>
                      <a:pt x="13" y="51"/>
                      <a:pt x="13" y="51"/>
                      <a:pt x="13" y="51"/>
                    </a:cubicBezTo>
                    <a:cubicBezTo>
                      <a:pt x="12" y="49"/>
                      <a:pt x="12" y="49"/>
                      <a:pt x="12" y="49"/>
                    </a:cubicBezTo>
                    <a:cubicBezTo>
                      <a:pt x="9" y="46"/>
                      <a:pt x="9" y="46"/>
                      <a:pt x="9" y="46"/>
                    </a:cubicBezTo>
                    <a:cubicBezTo>
                      <a:pt x="3" y="45"/>
                      <a:pt x="3" y="45"/>
                      <a:pt x="3" y="45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1" y="43"/>
                      <a:pt x="1" y="43"/>
                      <a:pt x="1" y="43"/>
                    </a:cubicBezTo>
                    <a:cubicBezTo>
                      <a:pt x="2" y="41"/>
                      <a:pt x="2" y="41"/>
                      <a:pt x="2" y="41"/>
                    </a:cubicBezTo>
                    <a:cubicBezTo>
                      <a:pt x="6" y="38"/>
                      <a:pt x="6" y="38"/>
                      <a:pt x="6" y="38"/>
                    </a:cubicBezTo>
                    <a:cubicBezTo>
                      <a:pt x="6" y="36"/>
                      <a:pt x="6" y="36"/>
                      <a:pt x="6" y="36"/>
                    </a:cubicBezTo>
                    <a:cubicBezTo>
                      <a:pt x="5" y="34"/>
                      <a:pt x="5" y="34"/>
                      <a:pt x="5" y="34"/>
                    </a:cubicBezTo>
                    <a:cubicBezTo>
                      <a:pt x="5" y="33"/>
                      <a:pt x="5" y="33"/>
                      <a:pt x="5" y="33"/>
                    </a:cubicBezTo>
                    <a:cubicBezTo>
                      <a:pt x="5" y="30"/>
                      <a:pt x="5" y="30"/>
                      <a:pt x="5" y="30"/>
                    </a:cubicBezTo>
                    <a:cubicBezTo>
                      <a:pt x="5" y="29"/>
                      <a:pt x="5" y="29"/>
                      <a:pt x="5" y="29"/>
                    </a:cubicBezTo>
                    <a:cubicBezTo>
                      <a:pt x="10" y="25"/>
                      <a:pt x="10" y="25"/>
                      <a:pt x="10" y="25"/>
                    </a:cubicBezTo>
                    <a:cubicBezTo>
                      <a:pt x="10" y="25"/>
                      <a:pt x="10" y="25"/>
                      <a:pt x="10" y="25"/>
                    </a:cubicBezTo>
                    <a:cubicBezTo>
                      <a:pt x="13" y="24"/>
                      <a:pt x="13" y="24"/>
                      <a:pt x="13" y="24"/>
                    </a:cubicBezTo>
                    <a:cubicBezTo>
                      <a:pt x="19" y="19"/>
                      <a:pt x="19" y="19"/>
                      <a:pt x="19" y="19"/>
                    </a:cubicBezTo>
                    <a:cubicBezTo>
                      <a:pt x="28" y="12"/>
                      <a:pt x="28" y="12"/>
                      <a:pt x="28" y="12"/>
                    </a:cubicBezTo>
                    <a:cubicBezTo>
                      <a:pt x="30" y="9"/>
                      <a:pt x="30" y="9"/>
                      <a:pt x="30" y="9"/>
                    </a:cubicBezTo>
                    <a:cubicBezTo>
                      <a:pt x="31" y="7"/>
                      <a:pt x="31" y="7"/>
                      <a:pt x="31" y="7"/>
                    </a:cubicBezTo>
                    <a:cubicBezTo>
                      <a:pt x="38" y="7"/>
                      <a:pt x="38" y="7"/>
                      <a:pt x="38" y="7"/>
                    </a:cubicBezTo>
                    <a:cubicBezTo>
                      <a:pt x="43" y="4"/>
                      <a:pt x="43" y="4"/>
                      <a:pt x="43" y="4"/>
                    </a:cubicBezTo>
                    <a:cubicBezTo>
                      <a:pt x="47" y="4"/>
                      <a:pt x="47" y="4"/>
                      <a:pt x="47" y="4"/>
                    </a:cubicBezTo>
                    <a:cubicBezTo>
                      <a:pt x="55" y="4"/>
                      <a:pt x="55" y="4"/>
                      <a:pt x="55" y="4"/>
                    </a:cubicBezTo>
                    <a:cubicBezTo>
                      <a:pt x="63" y="5"/>
                      <a:pt x="63" y="5"/>
                      <a:pt x="63" y="5"/>
                    </a:cubicBezTo>
                    <a:cubicBezTo>
                      <a:pt x="75" y="5"/>
                      <a:pt x="75" y="5"/>
                      <a:pt x="75" y="5"/>
                    </a:cubicBezTo>
                    <a:cubicBezTo>
                      <a:pt x="85" y="3"/>
                      <a:pt x="85" y="3"/>
                      <a:pt x="85" y="3"/>
                    </a:cubicBezTo>
                    <a:cubicBezTo>
                      <a:pt x="91" y="3"/>
                      <a:pt x="91" y="3"/>
                      <a:pt x="91" y="3"/>
                    </a:cubicBezTo>
                    <a:cubicBezTo>
                      <a:pt x="93" y="2"/>
                      <a:pt x="93" y="2"/>
                      <a:pt x="93" y="2"/>
                    </a:cubicBezTo>
                    <a:cubicBezTo>
                      <a:pt x="96" y="0"/>
                      <a:pt x="96" y="0"/>
                      <a:pt x="96" y="0"/>
                    </a:cubicBezTo>
                    <a:cubicBezTo>
                      <a:pt x="101" y="0"/>
                      <a:pt x="101" y="0"/>
                      <a:pt x="101" y="0"/>
                    </a:cubicBezTo>
                    <a:cubicBezTo>
                      <a:pt x="105" y="1"/>
                      <a:pt x="105" y="1"/>
                      <a:pt x="105" y="1"/>
                    </a:cubicBezTo>
                    <a:cubicBezTo>
                      <a:pt x="107" y="2"/>
                      <a:pt x="107" y="2"/>
                      <a:pt x="107" y="2"/>
                    </a:cubicBezTo>
                    <a:cubicBezTo>
                      <a:pt x="113" y="2"/>
                      <a:pt x="113" y="2"/>
                      <a:pt x="113" y="2"/>
                    </a:cubicBezTo>
                    <a:cubicBezTo>
                      <a:pt x="118" y="0"/>
                      <a:pt x="118" y="0"/>
                      <a:pt x="118" y="0"/>
                    </a:cubicBezTo>
                    <a:cubicBezTo>
                      <a:pt x="123" y="0"/>
                      <a:pt x="123" y="0"/>
                      <a:pt x="123" y="0"/>
                    </a:cubicBezTo>
                    <a:cubicBezTo>
                      <a:pt x="125" y="1"/>
                      <a:pt x="125" y="1"/>
                      <a:pt x="125" y="1"/>
                    </a:cubicBezTo>
                    <a:cubicBezTo>
                      <a:pt x="131" y="4"/>
                      <a:pt x="131" y="4"/>
                      <a:pt x="131" y="4"/>
                    </a:cubicBezTo>
                    <a:cubicBezTo>
                      <a:pt x="138" y="4"/>
                      <a:pt x="138" y="4"/>
                      <a:pt x="138" y="4"/>
                    </a:cubicBezTo>
                    <a:cubicBezTo>
                      <a:pt x="144" y="5"/>
                      <a:pt x="144" y="5"/>
                      <a:pt x="144" y="5"/>
                    </a:cubicBezTo>
                    <a:cubicBezTo>
                      <a:pt x="149" y="8"/>
                      <a:pt x="149" y="8"/>
                      <a:pt x="149" y="8"/>
                    </a:cubicBezTo>
                    <a:cubicBezTo>
                      <a:pt x="155" y="14"/>
                      <a:pt x="155" y="14"/>
                      <a:pt x="155" y="14"/>
                    </a:cubicBezTo>
                    <a:cubicBezTo>
                      <a:pt x="167" y="19"/>
                      <a:pt x="167" y="19"/>
                      <a:pt x="167" y="19"/>
                    </a:cubicBezTo>
                    <a:cubicBezTo>
                      <a:pt x="170" y="22"/>
                      <a:pt x="170" y="22"/>
                      <a:pt x="170" y="22"/>
                    </a:cubicBezTo>
                    <a:cubicBezTo>
                      <a:pt x="172" y="26"/>
                      <a:pt x="172" y="26"/>
                      <a:pt x="172" y="26"/>
                    </a:cubicBezTo>
                    <a:cubicBezTo>
                      <a:pt x="172" y="27"/>
                      <a:pt x="172" y="27"/>
                      <a:pt x="172" y="27"/>
                    </a:cubicBezTo>
                  </a:path>
                </a:pathLst>
              </a:custGeom>
              <a:grpFill/>
              <a:ln w="12700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419" name="Freeform 1187">
                <a:extLst>
                  <a:ext uri="{FF2B5EF4-FFF2-40B4-BE49-F238E27FC236}">
                    <a16:creationId xmlns:a16="http://schemas.microsoft.com/office/drawing/2014/main" id="{BFEFEF42-3B98-5EED-A2CE-07170E22D408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3658243" y="4544687"/>
                <a:ext cx="2614" cy="1306"/>
              </a:xfrm>
              <a:custGeom>
                <a:avLst/>
                <a:gdLst>
                  <a:gd name="T0" fmla="*/ 0 w 2"/>
                  <a:gd name="T1" fmla="*/ 1 h 1"/>
                  <a:gd name="T2" fmla="*/ 0 w 2"/>
                  <a:gd name="T3" fmla="*/ 1 h 1"/>
                  <a:gd name="T4" fmla="*/ 0 w 2"/>
                  <a:gd name="T5" fmla="*/ 1 h 1"/>
                  <a:gd name="T6" fmla="*/ 1 w 2"/>
                  <a:gd name="T7" fmla="*/ 1 h 1"/>
                  <a:gd name="T8" fmla="*/ 1 w 2"/>
                  <a:gd name="T9" fmla="*/ 1 h 1"/>
                  <a:gd name="T10" fmla="*/ 2 w 2"/>
                  <a:gd name="T11" fmla="*/ 1 h 1"/>
                  <a:gd name="T12" fmla="*/ 2 w 2"/>
                  <a:gd name="T13" fmla="*/ 0 h 1"/>
                  <a:gd name="T14" fmla="*/ 1 w 2"/>
                  <a:gd name="T15" fmla="*/ 0 h 1"/>
                  <a:gd name="T16" fmla="*/ 0 w 2"/>
                  <a:gd name="T17" fmla="*/ 0 h 1"/>
                  <a:gd name="T18" fmla="*/ 0 w 2"/>
                  <a:gd name="T1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</a:path>
                </a:pathLst>
              </a:custGeom>
              <a:grpFill/>
              <a:ln w="12700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420" name="Freeform 1188">
                <a:extLst>
                  <a:ext uri="{FF2B5EF4-FFF2-40B4-BE49-F238E27FC236}">
                    <a16:creationId xmlns:a16="http://schemas.microsoft.com/office/drawing/2014/main" id="{A17AAE9C-AD09-C704-DDE2-1F5407DE3763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3666084" y="4538153"/>
                <a:ext cx="7841" cy="3920"/>
              </a:xfrm>
              <a:custGeom>
                <a:avLst/>
                <a:gdLst>
                  <a:gd name="T0" fmla="*/ 0 w 6"/>
                  <a:gd name="T1" fmla="*/ 2 h 3"/>
                  <a:gd name="T2" fmla="*/ 0 w 6"/>
                  <a:gd name="T3" fmla="*/ 2 h 3"/>
                  <a:gd name="T4" fmla="*/ 0 w 6"/>
                  <a:gd name="T5" fmla="*/ 3 h 3"/>
                  <a:gd name="T6" fmla="*/ 1 w 6"/>
                  <a:gd name="T7" fmla="*/ 2 h 3"/>
                  <a:gd name="T8" fmla="*/ 2 w 6"/>
                  <a:gd name="T9" fmla="*/ 2 h 3"/>
                  <a:gd name="T10" fmla="*/ 2 w 6"/>
                  <a:gd name="T11" fmla="*/ 1 h 3"/>
                  <a:gd name="T12" fmla="*/ 3 w 6"/>
                  <a:gd name="T13" fmla="*/ 1 h 3"/>
                  <a:gd name="T14" fmla="*/ 5 w 6"/>
                  <a:gd name="T15" fmla="*/ 1 h 3"/>
                  <a:gd name="T16" fmla="*/ 6 w 6"/>
                  <a:gd name="T17" fmla="*/ 1 h 3"/>
                  <a:gd name="T18" fmla="*/ 6 w 6"/>
                  <a:gd name="T19" fmla="*/ 0 h 3"/>
                  <a:gd name="T20" fmla="*/ 4 w 6"/>
                  <a:gd name="T21" fmla="*/ 0 h 3"/>
                  <a:gd name="T22" fmla="*/ 4 w 6"/>
                  <a:gd name="T23" fmla="*/ 0 h 3"/>
                  <a:gd name="T24" fmla="*/ 3 w 6"/>
                  <a:gd name="T25" fmla="*/ 1 h 3"/>
                  <a:gd name="T26" fmla="*/ 0 w 6"/>
                  <a:gd name="T27" fmla="*/ 2 h 3"/>
                  <a:gd name="T28" fmla="*/ 0 w 6"/>
                  <a:gd name="T29" fmla="*/ 2 h 3"/>
                  <a:gd name="T30" fmla="*/ 0 w 6"/>
                  <a:gd name="T31" fmla="*/ 2 h 3"/>
                  <a:gd name="T32" fmla="*/ 0 w 6"/>
                  <a:gd name="T33" fmla="*/ 2 h 3"/>
                  <a:gd name="T34" fmla="*/ 0 w 6"/>
                  <a:gd name="T3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6" h="3">
                    <a:moveTo>
                      <a:pt x="0" y="2"/>
                    </a:moveTo>
                    <a:lnTo>
                      <a:pt x="0" y="2"/>
                    </a:lnTo>
                    <a:lnTo>
                      <a:pt x="0" y="3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5" y="1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</a:path>
                </a:pathLst>
              </a:custGeom>
              <a:grpFill/>
              <a:ln w="12700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421" name="Freeform 1189">
                <a:extLst>
                  <a:ext uri="{FF2B5EF4-FFF2-40B4-BE49-F238E27FC236}">
                    <a16:creationId xmlns:a16="http://schemas.microsoft.com/office/drawing/2014/main" id="{CE743B93-E83C-CC8B-8F9E-485AD38E4279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3679151" y="4536847"/>
                <a:ext cx="2614" cy="2614"/>
              </a:xfrm>
              <a:custGeom>
                <a:avLst/>
                <a:gdLst>
                  <a:gd name="T0" fmla="*/ 0 w 2"/>
                  <a:gd name="T1" fmla="*/ 2 h 2"/>
                  <a:gd name="T2" fmla="*/ 1 w 2"/>
                  <a:gd name="T3" fmla="*/ 2 h 2"/>
                  <a:gd name="T4" fmla="*/ 2 w 2"/>
                  <a:gd name="T5" fmla="*/ 0 h 2"/>
                  <a:gd name="T6" fmla="*/ 2 w 2"/>
                  <a:gd name="T7" fmla="*/ 0 h 2"/>
                  <a:gd name="T8" fmla="*/ 2 w 2"/>
                  <a:gd name="T9" fmla="*/ 0 h 2"/>
                  <a:gd name="T10" fmla="*/ 2 w 2"/>
                  <a:gd name="T11" fmla="*/ 0 h 2"/>
                  <a:gd name="T12" fmla="*/ 2 w 2"/>
                  <a:gd name="T13" fmla="*/ 0 h 2"/>
                  <a:gd name="T14" fmla="*/ 2 w 2"/>
                  <a:gd name="T15" fmla="*/ 0 h 2"/>
                  <a:gd name="T16" fmla="*/ 2 w 2"/>
                  <a:gd name="T17" fmla="*/ 0 h 2"/>
                  <a:gd name="T18" fmla="*/ 0 w 2"/>
                  <a:gd name="T1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1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2"/>
                    </a:lnTo>
                  </a:path>
                </a:pathLst>
              </a:custGeom>
              <a:grpFill/>
              <a:ln w="12700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422" name="Freeform 1190">
                <a:extLst>
                  <a:ext uri="{FF2B5EF4-FFF2-40B4-BE49-F238E27FC236}">
                    <a16:creationId xmlns:a16="http://schemas.microsoft.com/office/drawing/2014/main" id="{1F29BE8C-2826-CAA6-64D9-3BC56118D39E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3638642" y="4513326"/>
                <a:ext cx="3920" cy="6533"/>
              </a:xfrm>
              <a:custGeom>
                <a:avLst/>
                <a:gdLst>
                  <a:gd name="T0" fmla="*/ 0 w 3"/>
                  <a:gd name="T1" fmla="*/ 5 h 5"/>
                  <a:gd name="T2" fmla="*/ 0 w 3"/>
                  <a:gd name="T3" fmla="*/ 5 h 5"/>
                  <a:gd name="T4" fmla="*/ 0 w 3"/>
                  <a:gd name="T5" fmla="*/ 5 h 5"/>
                  <a:gd name="T6" fmla="*/ 2 w 3"/>
                  <a:gd name="T7" fmla="*/ 3 h 5"/>
                  <a:gd name="T8" fmla="*/ 3 w 3"/>
                  <a:gd name="T9" fmla="*/ 1 h 5"/>
                  <a:gd name="T10" fmla="*/ 3 w 3"/>
                  <a:gd name="T11" fmla="*/ 1 h 5"/>
                  <a:gd name="T12" fmla="*/ 3 w 3"/>
                  <a:gd name="T13" fmla="*/ 1 h 5"/>
                  <a:gd name="T14" fmla="*/ 2 w 3"/>
                  <a:gd name="T15" fmla="*/ 0 h 5"/>
                  <a:gd name="T16" fmla="*/ 2 w 3"/>
                  <a:gd name="T17" fmla="*/ 0 h 5"/>
                  <a:gd name="T18" fmla="*/ 0 w 3"/>
                  <a:gd name="T19" fmla="*/ 3 h 5"/>
                  <a:gd name="T20" fmla="*/ 0 w 3"/>
                  <a:gd name="T21" fmla="*/ 3 h 5"/>
                  <a:gd name="T22" fmla="*/ 0 w 3"/>
                  <a:gd name="T23" fmla="*/ 5 h 5"/>
                  <a:gd name="T24" fmla="*/ 0 w 3"/>
                  <a:gd name="T2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" h="5">
                    <a:moveTo>
                      <a:pt x="0" y="5"/>
                    </a:moveTo>
                    <a:lnTo>
                      <a:pt x="0" y="5"/>
                    </a:lnTo>
                    <a:lnTo>
                      <a:pt x="0" y="5"/>
                    </a:lnTo>
                    <a:lnTo>
                      <a:pt x="2" y="3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</a:path>
                </a:pathLst>
              </a:custGeom>
              <a:grpFill/>
              <a:ln w="12700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423" name="Freeform 1229">
                <a:extLst>
                  <a:ext uri="{FF2B5EF4-FFF2-40B4-BE49-F238E27FC236}">
                    <a16:creationId xmlns:a16="http://schemas.microsoft.com/office/drawing/2014/main" id="{0911185E-64E8-CAC1-5784-8C46D4283F72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3821583" y="4709334"/>
                <a:ext cx="1306" cy="2614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0 h 2"/>
                  <a:gd name="T4" fmla="*/ 0 w 1"/>
                  <a:gd name="T5" fmla="*/ 0 h 2"/>
                  <a:gd name="T6" fmla="*/ 0 w 1"/>
                  <a:gd name="T7" fmla="*/ 0 h 2"/>
                  <a:gd name="T8" fmla="*/ 0 w 1"/>
                  <a:gd name="T9" fmla="*/ 1 h 2"/>
                  <a:gd name="T10" fmla="*/ 0 w 1"/>
                  <a:gd name="T11" fmla="*/ 2 h 2"/>
                  <a:gd name="T12" fmla="*/ 0 w 1"/>
                  <a:gd name="T13" fmla="*/ 2 h 2"/>
                  <a:gd name="T14" fmla="*/ 1 w 1"/>
                  <a:gd name="T15" fmla="*/ 1 h 2"/>
                  <a:gd name="T16" fmla="*/ 1 w 1"/>
                  <a:gd name="T1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1"/>
                    </a:lnTo>
                    <a:lnTo>
                      <a:pt x="1" y="0"/>
                    </a:lnTo>
                  </a:path>
                </a:pathLst>
              </a:custGeom>
              <a:grpFill/>
              <a:ln w="12700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424" name="Freeform 1230">
                <a:extLst>
                  <a:ext uri="{FF2B5EF4-FFF2-40B4-BE49-F238E27FC236}">
                    <a16:creationId xmlns:a16="http://schemas.microsoft.com/office/drawing/2014/main" id="{37D65E9D-125E-8634-EB1A-1EC5B9BECB68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3824196" y="4705413"/>
                <a:ext cx="3920" cy="5226"/>
              </a:xfrm>
              <a:custGeom>
                <a:avLst/>
                <a:gdLst>
                  <a:gd name="T0" fmla="*/ 2 w 3"/>
                  <a:gd name="T1" fmla="*/ 0 h 4"/>
                  <a:gd name="T2" fmla="*/ 1 w 3"/>
                  <a:gd name="T3" fmla="*/ 0 h 4"/>
                  <a:gd name="T4" fmla="*/ 1 w 3"/>
                  <a:gd name="T5" fmla="*/ 1 h 4"/>
                  <a:gd name="T6" fmla="*/ 0 w 3"/>
                  <a:gd name="T7" fmla="*/ 1 h 4"/>
                  <a:gd name="T8" fmla="*/ 0 w 3"/>
                  <a:gd name="T9" fmla="*/ 2 h 4"/>
                  <a:gd name="T10" fmla="*/ 1 w 3"/>
                  <a:gd name="T11" fmla="*/ 3 h 4"/>
                  <a:gd name="T12" fmla="*/ 1 w 3"/>
                  <a:gd name="T13" fmla="*/ 4 h 4"/>
                  <a:gd name="T14" fmla="*/ 3 w 3"/>
                  <a:gd name="T15" fmla="*/ 3 h 4"/>
                  <a:gd name="T16" fmla="*/ 3 w 3"/>
                  <a:gd name="T17" fmla="*/ 3 h 4"/>
                  <a:gd name="T18" fmla="*/ 3 w 3"/>
                  <a:gd name="T19" fmla="*/ 1 h 4"/>
                  <a:gd name="T20" fmla="*/ 2 w 3"/>
                  <a:gd name="T21" fmla="*/ 1 h 4"/>
                  <a:gd name="T22" fmla="*/ 2 w 3"/>
                  <a:gd name="T2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" h="4">
                    <a:moveTo>
                      <a:pt x="2" y="0"/>
                    </a:move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2" y="0"/>
                    </a:lnTo>
                  </a:path>
                </a:pathLst>
              </a:custGeom>
              <a:grpFill/>
              <a:ln w="12700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grpSp>
            <p:nvGrpSpPr>
              <p:cNvPr id="425" name="Group 430">
                <a:extLst>
                  <a:ext uri="{FF2B5EF4-FFF2-40B4-BE49-F238E27FC236}">
                    <a16:creationId xmlns:a16="http://schemas.microsoft.com/office/drawing/2014/main" id="{E138DFA6-488E-A91A-E331-BE3F53A87640}"/>
                  </a:ext>
                </a:extLst>
              </p:cNvPr>
              <p:cNvGrpSpPr/>
              <p:nvPr/>
            </p:nvGrpSpPr>
            <p:grpSpPr bwMode="gray">
              <a:xfrm>
                <a:off x="3701365" y="4305556"/>
                <a:ext cx="527916" cy="367190"/>
                <a:chOff x="3701365" y="4305556"/>
                <a:chExt cx="527916" cy="367190"/>
              </a:xfrm>
              <a:grpFill/>
            </p:grpSpPr>
            <p:grpSp>
              <p:nvGrpSpPr>
                <p:cNvPr id="426" name="Group 431">
                  <a:extLst>
                    <a:ext uri="{FF2B5EF4-FFF2-40B4-BE49-F238E27FC236}">
                      <a16:creationId xmlns:a16="http://schemas.microsoft.com/office/drawing/2014/main" id="{4E78A0E9-566E-7FB1-ABE0-3948E2698BA0}"/>
                    </a:ext>
                  </a:extLst>
                </p:cNvPr>
                <p:cNvGrpSpPr/>
                <p:nvPr/>
              </p:nvGrpSpPr>
              <p:grpSpPr bwMode="gray">
                <a:xfrm>
                  <a:off x="3774541" y="4466284"/>
                  <a:ext cx="105845" cy="43122"/>
                  <a:chOff x="3489530" y="4151466"/>
                  <a:chExt cx="96503" cy="39316"/>
                </a:xfrm>
                <a:grpFill/>
              </p:grpSpPr>
              <p:sp>
                <p:nvSpPr>
                  <p:cNvPr id="537" name="Freeform 12">
                    <a:extLst>
                      <a:ext uri="{FF2B5EF4-FFF2-40B4-BE49-F238E27FC236}">
                        <a16:creationId xmlns:a16="http://schemas.microsoft.com/office/drawing/2014/main" id="{A99A1F1D-9DC7-3B83-6D8F-E1E25ACF573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gray">
                  <a:xfrm>
                    <a:off x="3547908" y="4175294"/>
                    <a:ext cx="38125" cy="15488"/>
                  </a:xfrm>
                  <a:custGeom>
                    <a:avLst/>
                    <a:gdLst>
                      <a:gd name="T0" fmla="*/ 19 w 32"/>
                      <a:gd name="T1" fmla="*/ 2 h 13"/>
                      <a:gd name="T2" fmla="*/ 20 w 32"/>
                      <a:gd name="T3" fmla="*/ 2 h 13"/>
                      <a:gd name="T4" fmla="*/ 23 w 32"/>
                      <a:gd name="T5" fmla="*/ 3 h 13"/>
                      <a:gd name="T6" fmla="*/ 24 w 32"/>
                      <a:gd name="T7" fmla="*/ 5 h 13"/>
                      <a:gd name="T8" fmla="*/ 30 w 32"/>
                      <a:gd name="T9" fmla="*/ 5 h 13"/>
                      <a:gd name="T10" fmla="*/ 32 w 32"/>
                      <a:gd name="T11" fmla="*/ 11 h 13"/>
                      <a:gd name="T12" fmla="*/ 29 w 32"/>
                      <a:gd name="T13" fmla="*/ 11 h 13"/>
                      <a:gd name="T14" fmla="*/ 25 w 32"/>
                      <a:gd name="T15" fmla="*/ 10 h 13"/>
                      <a:gd name="T16" fmla="*/ 22 w 32"/>
                      <a:gd name="T17" fmla="*/ 11 h 13"/>
                      <a:gd name="T18" fmla="*/ 19 w 32"/>
                      <a:gd name="T19" fmla="*/ 11 h 13"/>
                      <a:gd name="T20" fmla="*/ 19 w 32"/>
                      <a:gd name="T21" fmla="*/ 13 h 13"/>
                      <a:gd name="T22" fmla="*/ 15 w 32"/>
                      <a:gd name="T23" fmla="*/ 13 h 13"/>
                      <a:gd name="T24" fmla="*/ 14 w 32"/>
                      <a:gd name="T25" fmla="*/ 11 h 13"/>
                      <a:gd name="T26" fmla="*/ 10 w 32"/>
                      <a:gd name="T27" fmla="*/ 11 h 13"/>
                      <a:gd name="T28" fmla="*/ 5 w 32"/>
                      <a:gd name="T29" fmla="*/ 7 h 13"/>
                      <a:gd name="T30" fmla="*/ 2 w 32"/>
                      <a:gd name="T31" fmla="*/ 6 h 13"/>
                      <a:gd name="T32" fmla="*/ 0 w 32"/>
                      <a:gd name="T33" fmla="*/ 4 h 13"/>
                      <a:gd name="T34" fmla="*/ 0 w 32"/>
                      <a:gd name="T35" fmla="*/ 2 h 13"/>
                      <a:gd name="T36" fmla="*/ 7 w 32"/>
                      <a:gd name="T37" fmla="*/ 0 h 13"/>
                      <a:gd name="T38" fmla="*/ 10 w 32"/>
                      <a:gd name="T39" fmla="*/ 0 h 13"/>
                      <a:gd name="T40" fmla="*/ 14 w 32"/>
                      <a:gd name="T41" fmla="*/ 1 h 13"/>
                      <a:gd name="T42" fmla="*/ 19 w 32"/>
                      <a:gd name="T43" fmla="*/ 2 h 1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</a:cxnLst>
                    <a:rect l="0" t="0" r="r" b="b"/>
                    <a:pathLst>
                      <a:path w="32" h="13">
                        <a:moveTo>
                          <a:pt x="19" y="2"/>
                        </a:moveTo>
                        <a:lnTo>
                          <a:pt x="20" y="2"/>
                        </a:lnTo>
                        <a:lnTo>
                          <a:pt x="23" y="3"/>
                        </a:lnTo>
                        <a:lnTo>
                          <a:pt x="24" y="5"/>
                        </a:lnTo>
                        <a:lnTo>
                          <a:pt x="30" y="5"/>
                        </a:lnTo>
                        <a:lnTo>
                          <a:pt x="32" y="11"/>
                        </a:lnTo>
                        <a:lnTo>
                          <a:pt x="29" y="11"/>
                        </a:lnTo>
                        <a:lnTo>
                          <a:pt x="25" y="10"/>
                        </a:lnTo>
                        <a:lnTo>
                          <a:pt x="22" y="11"/>
                        </a:lnTo>
                        <a:lnTo>
                          <a:pt x="19" y="11"/>
                        </a:lnTo>
                        <a:lnTo>
                          <a:pt x="19" y="13"/>
                        </a:lnTo>
                        <a:lnTo>
                          <a:pt x="15" y="13"/>
                        </a:lnTo>
                        <a:lnTo>
                          <a:pt x="14" y="11"/>
                        </a:lnTo>
                        <a:lnTo>
                          <a:pt x="10" y="11"/>
                        </a:lnTo>
                        <a:lnTo>
                          <a:pt x="5" y="7"/>
                        </a:lnTo>
                        <a:lnTo>
                          <a:pt x="2" y="6"/>
                        </a:lnTo>
                        <a:lnTo>
                          <a:pt x="0" y="4"/>
                        </a:lnTo>
                        <a:lnTo>
                          <a:pt x="0" y="2"/>
                        </a:lnTo>
                        <a:lnTo>
                          <a:pt x="7" y="0"/>
                        </a:lnTo>
                        <a:lnTo>
                          <a:pt x="10" y="0"/>
                        </a:lnTo>
                        <a:lnTo>
                          <a:pt x="14" y="1"/>
                        </a:lnTo>
                        <a:lnTo>
                          <a:pt x="19" y="2"/>
                        </a:lnTo>
                      </a:path>
                    </a:pathLst>
                  </a:custGeom>
                  <a:grpFill/>
                  <a:ln w="12700" cap="flat">
                    <a:solidFill>
                      <a:schemeClr val="bg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 dirty="0">
                      <a:latin typeface="Calibri Light" panose="020F0302020204030204" pitchFamily="34" charset="0"/>
                      <a:sym typeface="Calibri Light" panose="020F0302020204030204" pitchFamily="34" charset="0"/>
                    </a:endParaRPr>
                  </a:p>
                </p:txBody>
              </p:sp>
              <p:sp>
                <p:nvSpPr>
                  <p:cNvPr id="538" name="Freeform 1219">
                    <a:extLst>
                      <a:ext uri="{FF2B5EF4-FFF2-40B4-BE49-F238E27FC236}">
                        <a16:creationId xmlns:a16="http://schemas.microsoft.com/office/drawing/2014/main" id="{F005B331-1EFF-FDF4-C76E-678EBCF0D27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gray">
                  <a:xfrm>
                    <a:off x="3513358" y="4152657"/>
                    <a:ext cx="2383" cy="1191"/>
                  </a:xfrm>
                  <a:custGeom>
                    <a:avLst/>
                    <a:gdLst>
                      <a:gd name="T0" fmla="*/ 0 w 2"/>
                      <a:gd name="T1" fmla="*/ 1 h 1"/>
                      <a:gd name="T2" fmla="*/ 0 w 2"/>
                      <a:gd name="T3" fmla="*/ 1 h 1"/>
                      <a:gd name="T4" fmla="*/ 2 w 2"/>
                      <a:gd name="T5" fmla="*/ 0 h 1"/>
                      <a:gd name="T6" fmla="*/ 2 w 2"/>
                      <a:gd name="T7" fmla="*/ 0 h 1"/>
                      <a:gd name="T8" fmla="*/ 2 w 2"/>
                      <a:gd name="T9" fmla="*/ 0 h 1"/>
                      <a:gd name="T10" fmla="*/ 2 w 2"/>
                      <a:gd name="T11" fmla="*/ 0 h 1"/>
                      <a:gd name="T12" fmla="*/ 2 w 2"/>
                      <a:gd name="T13" fmla="*/ 0 h 1"/>
                      <a:gd name="T14" fmla="*/ 1 w 2"/>
                      <a:gd name="T15" fmla="*/ 0 h 1"/>
                      <a:gd name="T16" fmla="*/ 0 w 2"/>
                      <a:gd name="T17" fmla="*/ 0 h 1"/>
                      <a:gd name="T18" fmla="*/ 0 w 2"/>
                      <a:gd name="T19" fmla="*/ 0 h 1"/>
                      <a:gd name="T20" fmla="*/ 0 w 2"/>
                      <a:gd name="T21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2" h="1">
                        <a:moveTo>
                          <a:pt x="0" y="1"/>
                        </a:moveTo>
                        <a:lnTo>
                          <a:pt x="0" y="1"/>
                        </a:lnTo>
                        <a:lnTo>
                          <a:pt x="2" y="0"/>
                        </a:lnTo>
                        <a:lnTo>
                          <a:pt x="2" y="0"/>
                        </a:lnTo>
                        <a:lnTo>
                          <a:pt x="2" y="0"/>
                        </a:lnTo>
                        <a:lnTo>
                          <a:pt x="2" y="0"/>
                        </a:lnTo>
                        <a:lnTo>
                          <a:pt x="2" y="0"/>
                        </a:lnTo>
                        <a:lnTo>
                          <a:pt x="1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1"/>
                        </a:lnTo>
                      </a:path>
                    </a:pathLst>
                  </a:custGeom>
                  <a:grpFill/>
                  <a:ln w="12700" cap="flat">
                    <a:solidFill>
                      <a:schemeClr val="bg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 dirty="0">
                      <a:latin typeface="Calibri Light" panose="020F0302020204030204" pitchFamily="34" charset="0"/>
                      <a:sym typeface="Calibri Light" panose="020F0302020204030204" pitchFamily="34" charset="0"/>
                    </a:endParaRPr>
                  </a:p>
                </p:txBody>
              </p:sp>
              <p:sp>
                <p:nvSpPr>
                  <p:cNvPr id="539" name="Freeform 1220">
                    <a:extLst>
                      <a:ext uri="{FF2B5EF4-FFF2-40B4-BE49-F238E27FC236}">
                        <a16:creationId xmlns:a16="http://schemas.microsoft.com/office/drawing/2014/main" id="{91865FF0-3499-B91A-7EA0-F3FBF16782C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gray">
                  <a:xfrm>
                    <a:off x="3518123" y="4151466"/>
                    <a:ext cx="2383" cy="1191"/>
                  </a:xfrm>
                  <a:custGeom>
                    <a:avLst/>
                    <a:gdLst>
                      <a:gd name="T0" fmla="*/ 0 w 2"/>
                      <a:gd name="T1" fmla="*/ 1 h 1"/>
                      <a:gd name="T2" fmla="*/ 0 w 2"/>
                      <a:gd name="T3" fmla="*/ 1 h 1"/>
                      <a:gd name="T4" fmla="*/ 1 w 2"/>
                      <a:gd name="T5" fmla="*/ 1 h 1"/>
                      <a:gd name="T6" fmla="*/ 2 w 2"/>
                      <a:gd name="T7" fmla="*/ 1 h 1"/>
                      <a:gd name="T8" fmla="*/ 2 w 2"/>
                      <a:gd name="T9" fmla="*/ 0 h 1"/>
                      <a:gd name="T10" fmla="*/ 2 w 2"/>
                      <a:gd name="T11" fmla="*/ 0 h 1"/>
                      <a:gd name="T12" fmla="*/ 2 w 2"/>
                      <a:gd name="T13" fmla="*/ 0 h 1"/>
                      <a:gd name="T14" fmla="*/ 2 w 2"/>
                      <a:gd name="T15" fmla="*/ 0 h 1"/>
                      <a:gd name="T16" fmla="*/ 2 w 2"/>
                      <a:gd name="T17" fmla="*/ 0 h 1"/>
                      <a:gd name="T18" fmla="*/ 1 w 2"/>
                      <a:gd name="T19" fmla="*/ 0 h 1"/>
                      <a:gd name="T20" fmla="*/ 0 w 2"/>
                      <a:gd name="T21" fmla="*/ 1 h 1"/>
                      <a:gd name="T22" fmla="*/ 0 w 2"/>
                      <a:gd name="T23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2" h="1">
                        <a:moveTo>
                          <a:pt x="0" y="1"/>
                        </a:moveTo>
                        <a:lnTo>
                          <a:pt x="0" y="1"/>
                        </a:lnTo>
                        <a:lnTo>
                          <a:pt x="1" y="1"/>
                        </a:lnTo>
                        <a:lnTo>
                          <a:pt x="2" y="1"/>
                        </a:lnTo>
                        <a:lnTo>
                          <a:pt x="2" y="0"/>
                        </a:lnTo>
                        <a:lnTo>
                          <a:pt x="2" y="0"/>
                        </a:lnTo>
                        <a:lnTo>
                          <a:pt x="2" y="0"/>
                        </a:lnTo>
                        <a:lnTo>
                          <a:pt x="2" y="0"/>
                        </a:lnTo>
                        <a:lnTo>
                          <a:pt x="2" y="0"/>
                        </a:lnTo>
                        <a:lnTo>
                          <a:pt x="1" y="0"/>
                        </a:lnTo>
                        <a:lnTo>
                          <a:pt x="0" y="1"/>
                        </a:lnTo>
                        <a:lnTo>
                          <a:pt x="0" y="1"/>
                        </a:lnTo>
                      </a:path>
                    </a:pathLst>
                  </a:custGeom>
                  <a:grpFill/>
                  <a:ln w="12700" cap="flat">
                    <a:solidFill>
                      <a:schemeClr val="bg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 dirty="0">
                      <a:latin typeface="Calibri Light" panose="020F0302020204030204" pitchFamily="34" charset="0"/>
                      <a:sym typeface="Calibri Light" panose="020F0302020204030204" pitchFamily="34" charset="0"/>
                    </a:endParaRPr>
                  </a:p>
                </p:txBody>
              </p:sp>
              <p:sp>
                <p:nvSpPr>
                  <p:cNvPr id="540" name="Freeform 1221">
                    <a:extLst>
                      <a:ext uri="{FF2B5EF4-FFF2-40B4-BE49-F238E27FC236}">
                        <a16:creationId xmlns:a16="http://schemas.microsoft.com/office/drawing/2014/main" id="{DD1E2B71-0A24-C2C7-C063-74C445524AE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gray">
                  <a:xfrm>
                    <a:off x="3489530" y="4159806"/>
                    <a:ext cx="5956" cy="1191"/>
                  </a:xfrm>
                  <a:custGeom>
                    <a:avLst/>
                    <a:gdLst>
                      <a:gd name="T0" fmla="*/ 0 w 5"/>
                      <a:gd name="T1" fmla="*/ 0 h 1"/>
                      <a:gd name="T2" fmla="*/ 0 w 5"/>
                      <a:gd name="T3" fmla="*/ 1 h 1"/>
                      <a:gd name="T4" fmla="*/ 2 w 5"/>
                      <a:gd name="T5" fmla="*/ 1 h 1"/>
                      <a:gd name="T6" fmla="*/ 4 w 5"/>
                      <a:gd name="T7" fmla="*/ 0 h 1"/>
                      <a:gd name="T8" fmla="*/ 4 w 5"/>
                      <a:gd name="T9" fmla="*/ 0 h 1"/>
                      <a:gd name="T10" fmla="*/ 5 w 5"/>
                      <a:gd name="T11" fmla="*/ 0 h 1"/>
                      <a:gd name="T12" fmla="*/ 5 w 5"/>
                      <a:gd name="T13" fmla="*/ 0 h 1"/>
                      <a:gd name="T14" fmla="*/ 4 w 5"/>
                      <a:gd name="T15" fmla="*/ 0 h 1"/>
                      <a:gd name="T16" fmla="*/ 4 w 5"/>
                      <a:gd name="T17" fmla="*/ 0 h 1"/>
                      <a:gd name="T18" fmla="*/ 2 w 5"/>
                      <a:gd name="T19" fmla="*/ 0 h 1"/>
                      <a:gd name="T20" fmla="*/ 2 w 5"/>
                      <a:gd name="T21" fmla="*/ 0 h 1"/>
                      <a:gd name="T22" fmla="*/ 2 w 5"/>
                      <a:gd name="T23" fmla="*/ 0 h 1"/>
                      <a:gd name="T24" fmla="*/ 0 w 5"/>
                      <a:gd name="T25" fmla="*/ 0 h 1"/>
                      <a:gd name="T26" fmla="*/ 0 w 5"/>
                      <a:gd name="T27" fmla="*/ 0 h 1"/>
                      <a:gd name="T28" fmla="*/ 0 w 5"/>
                      <a:gd name="T29" fmla="*/ 0 h 1"/>
                      <a:gd name="T30" fmla="*/ 0 w 5"/>
                      <a:gd name="T31" fmla="*/ 0 h 1"/>
                      <a:gd name="T32" fmla="*/ 0 w 5"/>
                      <a:gd name="T33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" h="1">
                        <a:moveTo>
                          <a:pt x="0" y="0"/>
                        </a:moveTo>
                        <a:lnTo>
                          <a:pt x="0" y="1"/>
                        </a:lnTo>
                        <a:lnTo>
                          <a:pt x="2" y="1"/>
                        </a:lnTo>
                        <a:lnTo>
                          <a:pt x="4" y="0"/>
                        </a:lnTo>
                        <a:lnTo>
                          <a:pt x="4" y="0"/>
                        </a:lnTo>
                        <a:lnTo>
                          <a:pt x="5" y="0"/>
                        </a:lnTo>
                        <a:lnTo>
                          <a:pt x="5" y="0"/>
                        </a:lnTo>
                        <a:lnTo>
                          <a:pt x="4" y="0"/>
                        </a:lnTo>
                        <a:lnTo>
                          <a:pt x="4" y="0"/>
                        </a:lnTo>
                        <a:lnTo>
                          <a:pt x="2" y="0"/>
                        </a:lnTo>
                        <a:lnTo>
                          <a:pt x="2" y="0"/>
                        </a:ln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</a:path>
                    </a:pathLst>
                  </a:custGeom>
                  <a:grpFill/>
                  <a:ln w="12700" cap="flat">
                    <a:solidFill>
                      <a:schemeClr val="bg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 dirty="0">
                      <a:latin typeface="Calibri Light" panose="020F0302020204030204" pitchFamily="34" charset="0"/>
                      <a:sym typeface="Calibri Light" panose="020F0302020204030204" pitchFamily="34" charset="0"/>
                    </a:endParaRPr>
                  </a:p>
                </p:txBody>
              </p:sp>
            </p:grpSp>
            <p:grpSp>
              <p:nvGrpSpPr>
                <p:cNvPr id="427" name="Group 432">
                  <a:extLst>
                    <a:ext uri="{FF2B5EF4-FFF2-40B4-BE49-F238E27FC236}">
                      <a16:creationId xmlns:a16="http://schemas.microsoft.com/office/drawing/2014/main" id="{A9B3632B-1EA8-5785-42F0-F8D0A8319D13}"/>
                    </a:ext>
                  </a:extLst>
                </p:cNvPr>
                <p:cNvGrpSpPr/>
                <p:nvPr/>
              </p:nvGrpSpPr>
              <p:grpSpPr bwMode="gray">
                <a:xfrm>
                  <a:off x="3701365" y="4390493"/>
                  <a:ext cx="527916" cy="282253"/>
                  <a:chOff x="3701365" y="4390493"/>
                  <a:chExt cx="527916" cy="282253"/>
                </a:xfrm>
                <a:grpFill/>
              </p:grpSpPr>
              <p:grpSp>
                <p:nvGrpSpPr>
                  <p:cNvPr id="479" name="Group 484">
                    <a:extLst>
                      <a:ext uri="{FF2B5EF4-FFF2-40B4-BE49-F238E27FC236}">
                        <a16:creationId xmlns:a16="http://schemas.microsoft.com/office/drawing/2014/main" id="{7FAF5C4F-3C49-511B-BDEF-B3607DFB3101}"/>
                      </a:ext>
                    </a:extLst>
                  </p:cNvPr>
                  <p:cNvGrpSpPr/>
                  <p:nvPr/>
                </p:nvGrpSpPr>
                <p:grpSpPr bwMode="gray">
                  <a:xfrm>
                    <a:off x="3919588" y="4458444"/>
                    <a:ext cx="57496" cy="44427"/>
                    <a:chOff x="3621774" y="4144318"/>
                    <a:chExt cx="52421" cy="40506"/>
                  </a:xfrm>
                  <a:grpFill/>
                </p:grpSpPr>
                <p:sp>
                  <p:nvSpPr>
                    <p:cNvPr id="534" name="Freeform 651">
                      <a:extLst>
                        <a:ext uri="{FF2B5EF4-FFF2-40B4-BE49-F238E27FC236}">
                          <a16:creationId xmlns:a16="http://schemas.microsoft.com/office/drawing/2014/main" id="{F10F482A-E0B4-033D-642C-891F2896673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gray">
                    <a:xfrm>
                      <a:off x="3650367" y="4144318"/>
                      <a:ext cx="3574" cy="2383"/>
                    </a:xfrm>
                    <a:custGeom>
                      <a:avLst/>
                      <a:gdLst>
                        <a:gd name="T0" fmla="*/ 1 w 3"/>
                        <a:gd name="T1" fmla="*/ 0 h 2"/>
                        <a:gd name="T2" fmla="*/ 2 w 3"/>
                        <a:gd name="T3" fmla="*/ 0 h 2"/>
                        <a:gd name="T4" fmla="*/ 3 w 3"/>
                        <a:gd name="T5" fmla="*/ 1 h 2"/>
                        <a:gd name="T6" fmla="*/ 3 w 3"/>
                        <a:gd name="T7" fmla="*/ 2 h 2"/>
                        <a:gd name="T8" fmla="*/ 1 w 3"/>
                        <a:gd name="T9" fmla="*/ 2 h 2"/>
                        <a:gd name="T10" fmla="*/ 0 w 3"/>
                        <a:gd name="T11" fmla="*/ 2 h 2"/>
                        <a:gd name="T12" fmla="*/ 0 w 3"/>
                        <a:gd name="T13" fmla="*/ 1 h 2"/>
                        <a:gd name="T14" fmla="*/ 0 w 3"/>
                        <a:gd name="T15" fmla="*/ 0 h 2"/>
                        <a:gd name="T16" fmla="*/ 1 w 3"/>
                        <a:gd name="T17" fmla="*/ 0 h 2"/>
                        <a:gd name="T18" fmla="*/ 1 w 3"/>
                        <a:gd name="T19" fmla="*/ 0 h 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</a:cxnLst>
                      <a:rect l="0" t="0" r="r" b="b"/>
                      <a:pathLst>
                        <a:path w="3" h="2">
                          <a:moveTo>
                            <a:pt x="1" y="0"/>
                          </a:moveTo>
                          <a:lnTo>
                            <a:pt x="2" y="0"/>
                          </a:lnTo>
                          <a:lnTo>
                            <a:pt x="3" y="1"/>
                          </a:lnTo>
                          <a:lnTo>
                            <a:pt x="3" y="2"/>
                          </a:lnTo>
                          <a:lnTo>
                            <a:pt x="1" y="2"/>
                          </a:lnTo>
                          <a:lnTo>
                            <a:pt x="0" y="2"/>
                          </a:lnTo>
                          <a:lnTo>
                            <a:pt x="0" y="1"/>
                          </a:lnTo>
                          <a:lnTo>
                            <a:pt x="0" y="0"/>
                          </a:lnTo>
                          <a:lnTo>
                            <a:pt x="1" y="0"/>
                          </a:lnTo>
                          <a:lnTo>
                            <a:pt x="1" y="0"/>
                          </a:lnTo>
                        </a:path>
                      </a:pathLst>
                    </a:custGeom>
                    <a:grpFill/>
                    <a:ln w="12700" cap="flat">
                      <a:solidFill>
                        <a:schemeClr val="bg1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GB" dirty="0">
                        <a:latin typeface="Calibri Light" panose="020F0302020204030204" pitchFamily="34" charset="0"/>
                        <a:sym typeface="Calibri Light" panose="020F0302020204030204" pitchFamily="34" charset="0"/>
                      </a:endParaRPr>
                    </a:p>
                  </p:txBody>
                </p:sp>
                <p:sp>
                  <p:nvSpPr>
                    <p:cNvPr id="535" name="Freeform 652">
                      <a:extLst>
                        <a:ext uri="{FF2B5EF4-FFF2-40B4-BE49-F238E27FC236}">
                          <a16:creationId xmlns:a16="http://schemas.microsoft.com/office/drawing/2014/main" id="{CFD77E92-E730-EB46-039B-82C239FFBC0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gray">
                    <a:xfrm>
                      <a:off x="3642027" y="4166953"/>
                      <a:ext cx="9531" cy="4765"/>
                    </a:xfrm>
                    <a:custGeom>
                      <a:avLst/>
                      <a:gdLst>
                        <a:gd name="T0" fmla="*/ 5 w 8"/>
                        <a:gd name="T1" fmla="*/ 0 h 4"/>
                        <a:gd name="T2" fmla="*/ 7 w 8"/>
                        <a:gd name="T3" fmla="*/ 2 h 4"/>
                        <a:gd name="T4" fmla="*/ 8 w 8"/>
                        <a:gd name="T5" fmla="*/ 4 h 4"/>
                        <a:gd name="T6" fmla="*/ 5 w 8"/>
                        <a:gd name="T7" fmla="*/ 3 h 4"/>
                        <a:gd name="T8" fmla="*/ 2 w 8"/>
                        <a:gd name="T9" fmla="*/ 3 h 4"/>
                        <a:gd name="T10" fmla="*/ 0 w 8"/>
                        <a:gd name="T11" fmla="*/ 1 h 4"/>
                        <a:gd name="T12" fmla="*/ 2 w 8"/>
                        <a:gd name="T13" fmla="*/ 0 h 4"/>
                        <a:gd name="T14" fmla="*/ 5 w 8"/>
                        <a:gd name="T15" fmla="*/ 0 h 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</a:cxnLst>
                      <a:rect l="0" t="0" r="r" b="b"/>
                      <a:pathLst>
                        <a:path w="8" h="4">
                          <a:moveTo>
                            <a:pt x="5" y="0"/>
                          </a:moveTo>
                          <a:lnTo>
                            <a:pt x="7" y="2"/>
                          </a:lnTo>
                          <a:lnTo>
                            <a:pt x="8" y="4"/>
                          </a:lnTo>
                          <a:lnTo>
                            <a:pt x="5" y="3"/>
                          </a:lnTo>
                          <a:lnTo>
                            <a:pt x="2" y="3"/>
                          </a:lnTo>
                          <a:lnTo>
                            <a:pt x="0" y="1"/>
                          </a:lnTo>
                          <a:lnTo>
                            <a:pt x="2" y="0"/>
                          </a:lnTo>
                          <a:lnTo>
                            <a:pt x="5" y="0"/>
                          </a:lnTo>
                        </a:path>
                      </a:pathLst>
                    </a:custGeom>
                    <a:grpFill/>
                    <a:ln w="12700" cap="flat">
                      <a:solidFill>
                        <a:schemeClr val="bg1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GB" dirty="0">
                        <a:latin typeface="Calibri Light" panose="020F0302020204030204" pitchFamily="34" charset="0"/>
                        <a:sym typeface="Calibri Light" panose="020F0302020204030204" pitchFamily="34" charset="0"/>
                      </a:endParaRPr>
                    </a:p>
                  </p:txBody>
                </p:sp>
                <p:sp>
                  <p:nvSpPr>
                    <p:cNvPr id="536" name="Freeform 653">
                      <a:extLst>
                        <a:ext uri="{FF2B5EF4-FFF2-40B4-BE49-F238E27FC236}">
                          <a16:creationId xmlns:a16="http://schemas.microsoft.com/office/drawing/2014/main" id="{D912B842-B1B0-F643-8115-9A9D1642B13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gray">
                    <a:xfrm>
                      <a:off x="3621774" y="4147891"/>
                      <a:ext cx="52421" cy="36933"/>
                    </a:xfrm>
                    <a:custGeom>
                      <a:avLst/>
                      <a:gdLst>
                        <a:gd name="T0" fmla="*/ 42 w 44"/>
                        <a:gd name="T1" fmla="*/ 31 h 31"/>
                        <a:gd name="T2" fmla="*/ 43 w 44"/>
                        <a:gd name="T3" fmla="*/ 31 h 31"/>
                        <a:gd name="T4" fmla="*/ 43 w 44"/>
                        <a:gd name="T5" fmla="*/ 27 h 31"/>
                        <a:gd name="T6" fmla="*/ 43 w 44"/>
                        <a:gd name="T7" fmla="*/ 25 h 31"/>
                        <a:gd name="T8" fmla="*/ 40 w 44"/>
                        <a:gd name="T9" fmla="*/ 23 h 31"/>
                        <a:gd name="T10" fmla="*/ 40 w 44"/>
                        <a:gd name="T11" fmla="*/ 22 h 31"/>
                        <a:gd name="T12" fmla="*/ 41 w 44"/>
                        <a:gd name="T13" fmla="*/ 21 h 31"/>
                        <a:gd name="T14" fmla="*/ 43 w 44"/>
                        <a:gd name="T15" fmla="*/ 19 h 31"/>
                        <a:gd name="T16" fmla="*/ 43 w 44"/>
                        <a:gd name="T17" fmla="*/ 15 h 31"/>
                        <a:gd name="T18" fmla="*/ 44 w 44"/>
                        <a:gd name="T19" fmla="*/ 14 h 31"/>
                        <a:gd name="T20" fmla="*/ 44 w 44"/>
                        <a:gd name="T21" fmla="*/ 12 h 31"/>
                        <a:gd name="T22" fmla="*/ 43 w 44"/>
                        <a:gd name="T23" fmla="*/ 10 h 31"/>
                        <a:gd name="T24" fmla="*/ 44 w 44"/>
                        <a:gd name="T25" fmla="*/ 6 h 31"/>
                        <a:gd name="T26" fmla="*/ 43 w 44"/>
                        <a:gd name="T27" fmla="*/ 4 h 31"/>
                        <a:gd name="T28" fmla="*/ 42 w 44"/>
                        <a:gd name="T29" fmla="*/ 2 h 31"/>
                        <a:gd name="T30" fmla="*/ 42 w 44"/>
                        <a:gd name="T31" fmla="*/ 2 h 31"/>
                        <a:gd name="T32" fmla="*/ 41 w 44"/>
                        <a:gd name="T33" fmla="*/ 2 h 31"/>
                        <a:gd name="T34" fmla="*/ 39 w 44"/>
                        <a:gd name="T35" fmla="*/ 3 h 31"/>
                        <a:gd name="T36" fmla="*/ 33 w 44"/>
                        <a:gd name="T37" fmla="*/ 3 h 31"/>
                        <a:gd name="T38" fmla="*/ 31 w 44"/>
                        <a:gd name="T39" fmla="*/ 3 h 31"/>
                        <a:gd name="T40" fmla="*/ 29 w 44"/>
                        <a:gd name="T41" fmla="*/ 1 h 31"/>
                        <a:gd name="T42" fmla="*/ 26 w 44"/>
                        <a:gd name="T43" fmla="*/ 0 h 31"/>
                        <a:gd name="T44" fmla="*/ 23 w 44"/>
                        <a:gd name="T45" fmla="*/ 0 h 31"/>
                        <a:gd name="T46" fmla="*/ 18 w 44"/>
                        <a:gd name="T47" fmla="*/ 1 h 31"/>
                        <a:gd name="T48" fmla="*/ 16 w 44"/>
                        <a:gd name="T49" fmla="*/ 2 h 31"/>
                        <a:gd name="T50" fmla="*/ 16 w 44"/>
                        <a:gd name="T51" fmla="*/ 3 h 31"/>
                        <a:gd name="T52" fmla="*/ 16 w 44"/>
                        <a:gd name="T53" fmla="*/ 5 h 31"/>
                        <a:gd name="T54" fmla="*/ 17 w 44"/>
                        <a:gd name="T55" fmla="*/ 5 h 31"/>
                        <a:gd name="T56" fmla="*/ 23 w 44"/>
                        <a:gd name="T57" fmla="*/ 5 h 31"/>
                        <a:gd name="T58" fmla="*/ 25 w 44"/>
                        <a:gd name="T59" fmla="*/ 6 h 31"/>
                        <a:gd name="T60" fmla="*/ 26 w 44"/>
                        <a:gd name="T61" fmla="*/ 9 h 31"/>
                        <a:gd name="T62" fmla="*/ 26 w 44"/>
                        <a:gd name="T63" fmla="*/ 15 h 31"/>
                        <a:gd name="T64" fmla="*/ 26 w 44"/>
                        <a:gd name="T65" fmla="*/ 17 h 31"/>
                        <a:gd name="T66" fmla="*/ 30 w 44"/>
                        <a:gd name="T67" fmla="*/ 19 h 31"/>
                        <a:gd name="T68" fmla="*/ 32 w 44"/>
                        <a:gd name="T69" fmla="*/ 21 h 31"/>
                        <a:gd name="T70" fmla="*/ 33 w 44"/>
                        <a:gd name="T71" fmla="*/ 22 h 31"/>
                        <a:gd name="T72" fmla="*/ 31 w 44"/>
                        <a:gd name="T73" fmla="*/ 23 h 31"/>
                        <a:gd name="T74" fmla="*/ 30 w 44"/>
                        <a:gd name="T75" fmla="*/ 23 h 31"/>
                        <a:gd name="T76" fmla="*/ 26 w 44"/>
                        <a:gd name="T77" fmla="*/ 24 h 31"/>
                        <a:gd name="T78" fmla="*/ 19 w 44"/>
                        <a:gd name="T79" fmla="*/ 24 h 31"/>
                        <a:gd name="T80" fmla="*/ 13 w 44"/>
                        <a:gd name="T81" fmla="*/ 23 h 31"/>
                        <a:gd name="T82" fmla="*/ 9 w 44"/>
                        <a:gd name="T83" fmla="*/ 22 h 31"/>
                        <a:gd name="T84" fmla="*/ 1 w 44"/>
                        <a:gd name="T85" fmla="*/ 22 h 31"/>
                        <a:gd name="T86" fmla="*/ 0 w 44"/>
                        <a:gd name="T87" fmla="*/ 23 h 31"/>
                        <a:gd name="T88" fmla="*/ 0 w 44"/>
                        <a:gd name="T89" fmla="*/ 25 h 31"/>
                        <a:gd name="T90" fmla="*/ 3 w 44"/>
                        <a:gd name="T91" fmla="*/ 28 h 31"/>
                        <a:gd name="T92" fmla="*/ 7 w 44"/>
                        <a:gd name="T93" fmla="*/ 30 h 31"/>
                        <a:gd name="T94" fmla="*/ 9 w 44"/>
                        <a:gd name="T95" fmla="*/ 31 h 31"/>
                        <a:gd name="T96" fmla="*/ 9 w 44"/>
                        <a:gd name="T97" fmla="*/ 31 h 31"/>
                        <a:gd name="T98" fmla="*/ 9 w 44"/>
                        <a:gd name="T99" fmla="*/ 30 h 31"/>
                        <a:gd name="T100" fmla="*/ 10 w 44"/>
                        <a:gd name="T101" fmla="*/ 29 h 31"/>
                        <a:gd name="T102" fmla="*/ 12 w 44"/>
                        <a:gd name="T103" fmla="*/ 28 h 31"/>
                        <a:gd name="T104" fmla="*/ 13 w 44"/>
                        <a:gd name="T105" fmla="*/ 28 h 31"/>
                        <a:gd name="T106" fmla="*/ 17 w 44"/>
                        <a:gd name="T107" fmla="*/ 28 h 31"/>
                        <a:gd name="T108" fmla="*/ 26 w 44"/>
                        <a:gd name="T109" fmla="*/ 30 h 31"/>
                        <a:gd name="T110" fmla="*/ 28 w 44"/>
                        <a:gd name="T111" fmla="*/ 30 h 31"/>
                        <a:gd name="T112" fmla="*/ 33 w 44"/>
                        <a:gd name="T113" fmla="*/ 29 h 31"/>
                        <a:gd name="T114" fmla="*/ 35 w 44"/>
                        <a:gd name="T115" fmla="*/ 29 h 31"/>
                        <a:gd name="T116" fmla="*/ 37 w 44"/>
                        <a:gd name="T117" fmla="*/ 29 h 31"/>
                        <a:gd name="T118" fmla="*/ 39 w 44"/>
                        <a:gd name="T119" fmla="*/ 30 h 31"/>
                        <a:gd name="T120" fmla="*/ 40 w 44"/>
                        <a:gd name="T121" fmla="*/ 30 h 31"/>
                        <a:gd name="T122" fmla="*/ 42 w 44"/>
                        <a:gd name="T123" fmla="*/ 31 h 31"/>
                        <a:gd name="T124" fmla="*/ 42 w 44"/>
                        <a:gd name="T125" fmla="*/ 31 h 3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  <a:cxn ang="0">
                          <a:pos x="T102" y="T103"/>
                        </a:cxn>
                        <a:cxn ang="0">
                          <a:pos x="T104" y="T105"/>
                        </a:cxn>
                        <a:cxn ang="0">
                          <a:pos x="T106" y="T107"/>
                        </a:cxn>
                        <a:cxn ang="0">
                          <a:pos x="T108" y="T109"/>
                        </a:cxn>
                        <a:cxn ang="0">
                          <a:pos x="T110" y="T111"/>
                        </a:cxn>
                        <a:cxn ang="0">
                          <a:pos x="T112" y="T113"/>
                        </a:cxn>
                        <a:cxn ang="0">
                          <a:pos x="T114" y="T115"/>
                        </a:cxn>
                        <a:cxn ang="0">
                          <a:pos x="T116" y="T117"/>
                        </a:cxn>
                        <a:cxn ang="0">
                          <a:pos x="T118" y="T119"/>
                        </a:cxn>
                        <a:cxn ang="0">
                          <a:pos x="T120" y="T121"/>
                        </a:cxn>
                        <a:cxn ang="0">
                          <a:pos x="T122" y="T123"/>
                        </a:cxn>
                        <a:cxn ang="0">
                          <a:pos x="T124" y="T125"/>
                        </a:cxn>
                      </a:cxnLst>
                      <a:rect l="0" t="0" r="r" b="b"/>
                      <a:pathLst>
                        <a:path w="44" h="31">
                          <a:moveTo>
                            <a:pt x="42" y="31"/>
                          </a:moveTo>
                          <a:lnTo>
                            <a:pt x="43" y="31"/>
                          </a:lnTo>
                          <a:lnTo>
                            <a:pt x="43" y="27"/>
                          </a:lnTo>
                          <a:lnTo>
                            <a:pt x="43" y="25"/>
                          </a:lnTo>
                          <a:lnTo>
                            <a:pt x="40" y="23"/>
                          </a:lnTo>
                          <a:lnTo>
                            <a:pt x="40" y="22"/>
                          </a:lnTo>
                          <a:lnTo>
                            <a:pt x="41" y="21"/>
                          </a:lnTo>
                          <a:lnTo>
                            <a:pt x="43" y="19"/>
                          </a:lnTo>
                          <a:lnTo>
                            <a:pt x="43" y="15"/>
                          </a:lnTo>
                          <a:lnTo>
                            <a:pt x="44" y="14"/>
                          </a:lnTo>
                          <a:lnTo>
                            <a:pt x="44" y="12"/>
                          </a:lnTo>
                          <a:lnTo>
                            <a:pt x="43" y="10"/>
                          </a:lnTo>
                          <a:lnTo>
                            <a:pt x="44" y="6"/>
                          </a:lnTo>
                          <a:lnTo>
                            <a:pt x="43" y="4"/>
                          </a:lnTo>
                          <a:lnTo>
                            <a:pt x="42" y="2"/>
                          </a:lnTo>
                          <a:lnTo>
                            <a:pt x="42" y="2"/>
                          </a:lnTo>
                          <a:lnTo>
                            <a:pt x="41" y="2"/>
                          </a:lnTo>
                          <a:lnTo>
                            <a:pt x="39" y="3"/>
                          </a:lnTo>
                          <a:lnTo>
                            <a:pt x="33" y="3"/>
                          </a:lnTo>
                          <a:lnTo>
                            <a:pt x="31" y="3"/>
                          </a:lnTo>
                          <a:lnTo>
                            <a:pt x="29" y="1"/>
                          </a:lnTo>
                          <a:lnTo>
                            <a:pt x="26" y="0"/>
                          </a:lnTo>
                          <a:lnTo>
                            <a:pt x="23" y="0"/>
                          </a:lnTo>
                          <a:lnTo>
                            <a:pt x="18" y="1"/>
                          </a:lnTo>
                          <a:lnTo>
                            <a:pt x="16" y="2"/>
                          </a:lnTo>
                          <a:lnTo>
                            <a:pt x="16" y="3"/>
                          </a:lnTo>
                          <a:lnTo>
                            <a:pt x="16" y="5"/>
                          </a:lnTo>
                          <a:lnTo>
                            <a:pt x="17" y="5"/>
                          </a:lnTo>
                          <a:lnTo>
                            <a:pt x="23" y="5"/>
                          </a:lnTo>
                          <a:lnTo>
                            <a:pt x="25" y="6"/>
                          </a:lnTo>
                          <a:lnTo>
                            <a:pt x="26" y="9"/>
                          </a:lnTo>
                          <a:lnTo>
                            <a:pt x="26" y="15"/>
                          </a:lnTo>
                          <a:lnTo>
                            <a:pt x="26" y="17"/>
                          </a:lnTo>
                          <a:lnTo>
                            <a:pt x="30" y="19"/>
                          </a:lnTo>
                          <a:lnTo>
                            <a:pt x="32" y="21"/>
                          </a:lnTo>
                          <a:lnTo>
                            <a:pt x="33" y="22"/>
                          </a:lnTo>
                          <a:lnTo>
                            <a:pt x="31" y="23"/>
                          </a:lnTo>
                          <a:lnTo>
                            <a:pt x="30" y="23"/>
                          </a:lnTo>
                          <a:lnTo>
                            <a:pt x="26" y="24"/>
                          </a:lnTo>
                          <a:lnTo>
                            <a:pt x="19" y="24"/>
                          </a:lnTo>
                          <a:lnTo>
                            <a:pt x="13" y="23"/>
                          </a:lnTo>
                          <a:lnTo>
                            <a:pt x="9" y="22"/>
                          </a:lnTo>
                          <a:lnTo>
                            <a:pt x="1" y="22"/>
                          </a:lnTo>
                          <a:lnTo>
                            <a:pt x="0" y="23"/>
                          </a:lnTo>
                          <a:lnTo>
                            <a:pt x="0" y="25"/>
                          </a:lnTo>
                          <a:lnTo>
                            <a:pt x="3" y="28"/>
                          </a:lnTo>
                          <a:lnTo>
                            <a:pt x="7" y="30"/>
                          </a:lnTo>
                          <a:lnTo>
                            <a:pt x="9" y="31"/>
                          </a:lnTo>
                          <a:lnTo>
                            <a:pt x="9" y="31"/>
                          </a:lnTo>
                          <a:lnTo>
                            <a:pt x="9" y="30"/>
                          </a:lnTo>
                          <a:lnTo>
                            <a:pt x="10" y="29"/>
                          </a:lnTo>
                          <a:lnTo>
                            <a:pt x="12" y="28"/>
                          </a:lnTo>
                          <a:lnTo>
                            <a:pt x="13" y="28"/>
                          </a:lnTo>
                          <a:lnTo>
                            <a:pt x="17" y="28"/>
                          </a:lnTo>
                          <a:lnTo>
                            <a:pt x="26" y="30"/>
                          </a:lnTo>
                          <a:lnTo>
                            <a:pt x="28" y="30"/>
                          </a:lnTo>
                          <a:lnTo>
                            <a:pt x="33" y="29"/>
                          </a:lnTo>
                          <a:lnTo>
                            <a:pt x="35" y="29"/>
                          </a:lnTo>
                          <a:lnTo>
                            <a:pt x="37" y="29"/>
                          </a:lnTo>
                          <a:lnTo>
                            <a:pt x="39" y="30"/>
                          </a:lnTo>
                          <a:lnTo>
                            <a:pt x="40" y="30"/>
                          </a:lnTo>
                          <a:lnTo>
                            <a:pt x="42" y="31"/>
                          </a:lnTo>
                          <a:lnTo>
                            <a:pt x="42" y="31"/>
                          </a:lnTo>
                        </a:path>
                      </a:pathLst>
                    </a:custGeom>
                    <a:grpFill/>
                    <a:ln w="12700" cap="flat">
                      <a:solidFill>
                        <a:schemeClr val="bg1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GB" dirty="0">
                        <a:latin typeface="Calibri Light" panose="020F0302020204030204" pitchFamily="34" charset="0"/>
                        <a:sym typeface="Calibri Light" panose="020F0302020204030204" pitchFamily="34" charset="0"/>
                      </a:endParaRPr>
                    </a:p>
                  </p:txBody>
                </p:sp>
              </p:grpSp>
              <p:grpSp>
                <p:nvGrpSpPr>
                  <p:cNvPr id="480" name="Group 485">
                    <a:extLst>
                      <a:ext uri="{FF2B5EF4-FFF2-40B4-BE49-F238E27FC236}">
                        <a16:creationId xmlns:a16="http://schemas.microsoft.com/office/drawing/2014/main" id="{C137390A-66D1-5CA6-1446-C578D0F58695}"/>
                      </a:ext>
                    </a:extLst>
                  </p:cNvPr>
                  <p:cNvGrpSpPr/>
                  <p:nvPr/>
                </p:nvGrpSpPr>
                <p:grpSpPr bwMode="gray">
                  <a:xfrm>
                    <a:off x="4152184" y="4497645"/>
                    <a:ext cx="77097" cy="175101"/>
                    <a:chOff x="3833840" y="4180059"/>
                    <a:chExt cx="70292" cy="159646"/>
                  </a:xfrm>
                  <a:grpFill/>
                </p:grpSpPr>
                <p:sp>
                  <p:nvSpPr>
                    <p:cNvPr id="506" name="Freeform 171">
                      <a:extLst>
                        <a:ext uri="{FF2B5EF4-FFF2-40B4-BE49-F238E27FC236}">
                          <a16:creationId xmlns:a16="http://schemas.microsoft.com/office/drawing/2014/main" id="{B1D6CEF6-41B7-1283-5091-0F0630DAEA1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gray">
                    <a:xfrm>
                      <a:off x="3858860" y="4203887"/>
                      <a:ext cx="3574" cy="2383"/>
                    </a:xfrm>
                    <a:custGeom>
                      <a:avLst/>
                      <a:gdLst>
                        <a:gd name="T0" fmla="*/ 1 w 3"/>
                        <a:gd name="T1" fmla="*/ 0 h 2"/>
                        <a:gd name="T2" fmla="*/ 0 w 3"/>
                        <a:gd name="T3" fmla="*/ 0 h 2"/>
                        <a:gd name="T4" fmla="*/ 0 w 3"/>
                        <a:gd name="T5" fmla="*/ 1 h 2"/>
                        <a:gd name="T6" fmla="*/ 0 w 3"/>
                        <a:gd name="T7" fmla="*/ 2 h 2"/>
                        <a:gd name="T8" fmla="*/ 1 w 3"/>
                        <a:gd name="T9" fmla="*/ 2 h 2"/>
                        <a:gd name="T10" fmla="*/ 3 w 3"/>
                        <a:gd name="T11" fmla="*/ 1 h 2"/>
                        <a:gd name="T12" fmla="*/ 3 w 3"/>
                        <a:gd name="T13" fmla="*/ 0 h 2"/>
                        <a:gd name="T14" fmla="*/ 1 w 3"/>
                        <a:gd name="T15" fmla="*/ 0 h 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</a:cxnLst>
                      <a:rect l="0" t="0" r="r" b="b"/>
                      <a:pathLst>
                        <a:path w="3" h="2">
                          <a:moveTo>
                            <a:pt x="1" y="0"/>
                          </a:moveTo>
                          <a:lnTo>
                            <a:pt x="0" y="0"/>
                          </a:lnTo>
                          <a:lnTo>
                            <a:pt x="0" y="1"/>
                          </a:lnTo>
                          <a:lnTo>
                            <a:pt x="0" y="2"/>
                          </a:lnTo>
                          <a:lnTo>
                            <a:pt x="1" y="2"/>
                          </a:lnTo>
                          <a:lnTo>
                            <a:pt x="3" y="1"/>
                          </a:lnTo>
                          <a:lnTo>
                            <a:pt x="3" y="0"/>
                          </a:lnTo>
                          <a:lnTo>
                            <a:pt x="1" y="0"/>
                          </a:lnTo>
                        </a:path>
                      </a:pathLst>
                    </a:custGeom>
                    <a:grpFill/>
                    <a:ln w="12700" cap="flat">
                      <a:solidFill>
                        <a:schemeClr val="bg1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GB" dirty="0">
                        <a:latin typeface="Calibri Light" panose="020F0302020204030204" pitchFamily="34" charset="0"/>
                        <a:sym typeface="Calibri Light" panose="020F0302020204030204" pitchFamily="34" charset="0"/>
                      </a:endParaRPr>
                    </a:p>
                  </p:txBody>
                </p:sp>
                <p:sp>
                  <p:nvSpPr>
                    <p:cNvPr id="507" name="Freeform 172">
                      <a:extLst>
                        <a:ext uri="{FF2B5EF4-FFF2-40B4-BE49-F238E27FC236}">
                          <a16:creationId xmlns:a16="http://schemas.microsoft.com/office/drawing/2014/main" id="{7DFA0C86-2A21-1A61-B01D-B5A9A3736F7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gray">
                    <a:xfrm>
                      <a:off x="3871965" y="4246777"/>
                      <a:ext cx="5956" cy="9531"/>
                    </a:xfrm>
                    <a:custGeom>
                      <a:avLst/>
                      <a:gdLst>
                        <a:gd name="T0" fmla="*/ 0 w 5"/>
                        <a:gd name="T1" fmla="*/ 0 h 8"/>
                        <a:gd name="T2" fmla="*/ 1 w 5"/>
                        <a:gd name="T3" fmla="*/ 0 h 8"/>
                        <a:gd name="T4" fmla="*/ 3 w 5"/>
                        <a:gd name="T5" fmla="*/ 2 h 8"/>
                        <a:gd name="T6" fmla="*/ 5 w 5"/>
                        <a:gd name="T7" fmla="*/ 7 h 8"/>
                        <a:gd name="T8" fmla="*/ 5 w 5"/>
                        <a:gd name="T9" fmla="*/ 8 h 8"/>
                        <a:gd name="T10" fmla="*/ 3 w 5"/>
                        <a:gd name="T11" fmla="*/ 8 h 8"/>
                        <a:gd name="T12" fmla="*/ 2 w 5"/>
                        <a:gd name="T13" fmla="*/ 7 h 8"/>
                        <a:gd name="T14" fmla="*/ 0 w 5"/>
                        <a:gd name="T15" fmla="*/ 3 h 8"/>
                        <a:gd name="T16" fmla="*/ 0 w 5"/>
                        <a:gd name="T17" fmla="*/ 2 h 8"/>
                        <a:gd name="T18" fmla="*/ 0 w 5"/>
                        <a:gd name="T19" fmla="*/ 0 h 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</a:cxnLst>
                      <a:rect l="0" t="0" r="r" b="b"/>
                      <a:pathLst>
                        <a:path w="5" h="8">
                          <a:moveTo>
                            <a:pt x="0" y="0"/>
                          </a:moveTo>
                          <a:lnTo>
                            <a:pt x="1" y="0"/>
                          </a:lnTo>
                          <a:lnTo>
                            <a:pt x="3" y="2"/>
                          </a:lnTo>
                          <a:lnTo>
                            <a:pt x="5" y="7"/>
                          </a:lnTo>
                          <a:lnTo>
                            <a:pt x="5" y="8"/>
                          </a:lnTo>
                          <a:lnTo>
                            <a:pt x="3" y="8"/>
                          </a:lnTo>
                          <a:lnTo>
                            <a:pt x="2" y="7"/>
                          </a:lnTo>
                          <a:lnTo>
                            <a:pt x="0" y="3"/>
                          </a:lnTo>
                          <a:lnTo>
                            <a:pt x="0" y="2"/>
                          </a:lnTo>
                          <a:lnTo>
                            <a:pt x="0" y="0"/>
                          </a:lnTo>
                        </a:path>
                      </a:pathLst>
                    </a:custGeom>
                    <a:grpFill/>
                    <a:ln w="12700" cap="flat">
                      <a:solidFill>
                        <a:schemeClr val="bg1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GB" dirty="0">
                        <a:latin typeface="Calibri Light" panose="020F0302020204030204" pitchFamily="34" charset="0"/>
                        <a:sym typeface="Calibri Light" panose="020F0302020204030204" pitchFamily="34" charset="0"/>
                      </a:endParaRPr>
                    </a:p>
                  </p:txBody>
                </p:sp>
                <p:sp>
                  <p:nvSpPr>
                    <p:cNvPr id="508" name="Freeform 559">
                      <a:extLst>
                        <a:ext uri="{FF2B5EF4-FFF2-40B4-BE49-F238E27FC236}">
                          <a16:creationId xmlns:a16="http://schemas.microsoft.com/office/drawing/2014/main" id="{E29F13BA-DAB1-8653-310B-FE7BB66A713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gray">
                    <a:xfrm>
                      <a:off x="3868391" y="4233671"/>
                      <a:ext cx="3574" cy="7149"/>
                    </a:xfrm>
                    <a:custGeom>
                      <a:avLst/>
                      <a:gdLst>
                        <a:gd name="T0" fmla="*/ 1 w 3"/>
                        <a:gd name="T1" fmla="*/ 0 h 6"/>
                        <a:gd name="T2" fmla="*/ 0 w 3"/>
                        <a:gd name="T3" fmla="*/ 0 h 6"/>
                        <a:gd name="T4" fmla="*/ 0 w 3"/>
                        <a:gd name="T5" fmla="*/ 4 h 6"/>
                        <a:gd name="T6" fmla="*/ 1 w 3"/>
                        <a:gd name="T7" fmla="*/ 6 h 6"/>
                        <a:gd name="T8" fmla="*/ 2 w 3"/>
                        <a:gd name="T9" fmla="*/ 6 h 6"/>
                        <a:gd name="T10" fmla="*/ 3 w 3"/>
                        <a:gd name="T11" fmla="*/ 4 h 6"/>
                        <a:gd name="T12" fmla="*/ 3 w 3"/>
                        <a:gd name="T13" fmla="*/ 1 h 6"/>
                        <a:gd name="T14" fmla="*/ 1 w 3"/>
                        <a:gd name="T15" fmla="*/ 0 h 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</a:cxnLst>
                      <a:rect l="0" t="0" r="r" b="b"/>
                      <a:pathLst>
                        <a:path w="3" h="6">
                          <a:moveTo>
                            <a:pt x="1" y="0"/>
                          </a:moveTo>
                          <a:lnTo>
                            <a:pt x="0" y="0"/>
                          </a:lnTo>
                          <a:lnTo>
                            <a:pt x="0" y="4"/>
                          </a:lnTo>
                          <a:lnTo>
                            <a:pt x="1" y="6"/>
                          </a:lnTo>
                          <a:lnTo>
                            <a:pt x="2" y="6"/>
                          </a:lnTo>
                          <a:lnTo>
                            <a:pt x="3" y="4"/>
                          </a:lnTo>
                          <a:lnTo>
                            <a:pt x="3" y="1"/>
                          </a:lnTo>
                          <a:lnTo>
                            <a:pt x="1" y="0"/>
                          </a:lnTo>
                        </a:path>
                      </a:pathLst>
                    </a:custGeom>
                    <a:grpFill/>
                    <a:ln w="12700" cap="flat">
                      <a:solidFill>
                        <a:schemeClr val="bg1"/>
                      </a:solidFill>
                      <a:prstDash val="solid"/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GB" dirty="0">
                        <a:latin typeface="Calibri Light" panose="020F0302020204030204" pitchFamily="34" charset="0"/>
                        <a:sym typeface="Calibri Light" panose="020F0302020204030204" pitchFamily="34" charset="0"/>
                      </a:endParaRPr>
                    </a:p>
                  </p:txBody>
                </p:sp>
                <p:sp>
                  <p:nvSpPr>
                    <p:cNvPr id="509" name="Freeform 560">
                      <a:extLst>
                        <a:ext uri="{FF2B5EF4-FFF2-40B4-BE49-F238E27FC236}">
                          <a16:creationId xmlns:a16="http://schemas.microsoft.com/office/drawing/2014/main" id="{6BDA0B1B-EFB0-CAFE-418B-854836126F1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gray">
                    <a:xfrm>
                      <a:off x="3868391" y="4233671"/>
                      <a:ext cx="3574" cy="7149"/>
                    </a:xfrm>
                    <a:custGeom>
                      <a:avLst/>
                      <a:gdLst>
                        <a:gd name="T0" fmla="*/ 1 w 3"/>
                        <a:gd name="T1" fmla="*/ 0 h 6"/>
                        <a:gd name="T2" fmla="*/ 0 w 3"/>
                        <a:gd name="T3" fmla="*/ 0 h 6"/>
                        <a:gd name="T4" fmla="*/ 0 w 3"/>
                        <a:gd name="T5" fmla="*/ 4 h 6"/>
                        <a:gd name="T6" fmla="*/ 1 w 3"/>
                        <a:gd name="T7" fmla="*/ 6 h 6"/>
                        <a:gd name="T8" fmla="*/ 2 w 3"/>
                        <a:gd name="T9" fmla="*/ 6 h 6"/>
                        <a:gd name="T10" fmla="*/ 3 w 3"/>
                        <a:gd name="T11" fmla="*/ 4 h 6"/>
                        <a:gd name="T12" fmla="*/ 3 w 3"/>
                        <a:gd name="T13" fmla="*/ 1 h 6"/>
                        <a:gd name="T14" fmla="*/ 1 w 3"/>
                        <a:gd name="T15" fmla="*/ 0 h 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</a:cxnLst>
                      <a:rect l="0" t="0" r="r" b="b"/>
                      <a:pathLst>
                        <a:path w="3" h="6">
                          <a:moveTo>
                            <a:pt x="1" y="0"/>
                          </a:moveTo>
                          <a:lnTo>
                            <a:pt x="0" y="0"/>
                          </a:lnTo>
                          <a:lnTo>
                            <a:pt x="0" y="4"/>
                          </a:lnTo>
                          <a:lnTo>
                            <a:pt x="1" y="6"/>
                          </a:lnTo>
                          <a:lnTo>
                            <a:pt x="2" y="6"/>
                          </a:lnTo>
                          <a:lnTo>
                            <a:pt x="3" y="4"/>
                          </a:lnTo>
                          <a:lnTo>
                            <a:pt x="3" y="1"/>
                          </a:lnTo>
                          <a:lnTo>
                            <a:pt x="1" y="0"/>
                          </a:lnTo>
                        </a:path>
                      </a:pathLst>
                    </a:custGeom>
                    <a:grpFill/>
                    <a:ln w="12700" cap="flat">
                      <a:solidFill>
                        <a:schemeClr val="bg1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GB" dirty="0">
                        <a:latin typeface="Calibri Light" panose="020F0302020204030204" pitchFamily="34" charset="0"/>
                        <a:sym typeface="Calibri Light" panose="020F0302020204030204" pitchFamily="34" charset="0"/>
                      </a:endParaRPr>
                    </a:p>
                  </p:txBody>
                </p:sp>
                <p:sp>
                  <p:nvSpPr>
                    <p:cNvPr id="510" name="Freeform 561">
                      <a:extLst>
                        <a:ext uri="{FF2B5EF4-FFF2-40B4-BE49-F238E27FC236}">
                          <a16:creationId xmlns:a16="http://schemas.microsoft.com/office/drawing/2014/main" id="{A79D1E86-B993-A022-B047-613C6D32D03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gray">
                    <a:xfrm>
                      <a:off x="3862435" y="4300388"/>
                      <a:ext cx="2383" cy="2383"/>
                    </a:xfrm>
                    <a:custGeom>
                      <a:avLst/>
                      <a:gdLst>
                        <a:gd name="T0" fmla="*/ 2 w 2"/>
                        <a:gd name="T1" fmla="*/ 0 h 2"/>
                        <a:gd name="T2" fmla="*/ 1 w 2"/>
                        <a:gd name="T3" fmla="*/ 0 h 2"/>
                        <a:gd name="T4" fmla="*/ 0 w 2"/>
                        <a:gd name="T5" fmla="*/ 2 h 2"/>
                        <a:gd name="T6" fmla="*/ 1 w 2"/>
                        <a:gd name="T7" fmla="*/ 1 h 2"/>
                        <a:gd name="T8" fmla="*/ 2 w 2"/>
                        <a:gd name="T9" fmla="*/ 0 h 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" h="2">
                          <a:moveTo>
                            <a:pt x="2" y="0"/>
                          </a:moveTo>
                          <a:lnTo>
                            <a:pt x="1" y="0"/>
                          </a:lnTo>
                          <a:lnTo>
                            <a:pt x="0" y="2"/>
                          </a:lnTo>
                          <a:lnTo>
                            <a:pt x="1" y="1"/>
                          </a:lnTo>
                          <a:lnTo>
                            <a:pt x="2" y="0"/>
                          </a:lnTo>
                        </a:path>
                      </a:pathLst>
                    </a:custGeom>
                    <a:grpFill/>
                    <a:ln w="12700" cap="flat">
                      <a:solidFill>
                        <a:schemeClr val="bg1"/>
                      </a:solidFill>
                      <a:prstDash val="solid"/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GB" dirty="0">
                        <a:latin typeface="Calibri Light" panose="020F0302020204030204" pitchFamily="34" charset="0"/>
                        <a:sym typeface="Calibri Light" panose="020F0302020204030204" pitchFamily="34" charset="0"/>
                      </a:endParaRPr>
                    </a:p>
                  </p:txBody>
                </p:sp>
                <p:sp>
                  <p:nvSpPr>
                    <p:cNvPr id="511" name="Freeform 562">
                      <a:extLst>
                        <a:ext uri="{FF2B5EF4-FFF2-40B4-BE49-F238E27FC236}">
                          <a16:creationId xmlns:a16="http://schemas.microsoft.com/office/drawing/2014/main" id="{35E8B87C-FCB9-8C17-6FD1-1B0DC8E5284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gray">
                    <a:xfrm>
                      <a:off x="3862435" y="4300388"/>
                      <a:ext cx="2383" cy="2383"/>
                    </a:xfrm>
                    <a:custGeom>
                      <a:avLst/>
                      <a:gdLst>
                        <a:gd name="T0" fmla="*/ 2 w 2"/>
                        <a:gd name="T1" fmla="*/ 0 h 2"/>
                        <a:gd name="T2" fmla="*/ 1 w 2"/>
                        <a:gd name="T3" fmla="*/ 0 h 2"/>
                        <a:gd name="T4" fmla="*/ 0 w 2"/>
                        <a:gd name="T5" fmla="*/ 2 h 2"/>
                        <a:gd name="T6" fmla="*/ 1 w 2"/>
                        <a:gd name="T7" fmla="*/ 1 h 2"/>
                        <a:gd name="T8" fmla="*/ 2 w 2"/>
                        <a:gd name="T9" fmla="*/ 0 h 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" h="2">
                          <a:moveTo>
                            <a:pt x="2" y="0"/>
                          </a:moveTo>
                          <a:lnTo>
                            <a:pt x="1" y="0"/>
                          </a:lnTo>
                          <a:lnTo>
                            <a:pt x="0" y="2"/>
                          </a:lnTo>
                          <a:lnTo>
                            <a:pt x="1" y="1"/>
                          </a:lnTo>
                          <a:lnTo>
                            <a:pt x="2" y="0"/>
                          </a:lnTo>
                        </a:path>
                      </a:pathLst>
                    </a:custGeom>
                    <a:grpFill/>
                    <a:ln w="12700" cap="flat">
                      <a:solidFill>
                        <a:schemeClr val="bg1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GB" dirty="0">
                        <a:latin typeface="Calibri Light" panose="020F0302020204030204" pitchFamily="34" charset="0"/>
                        <a:sym typeface="Calibri Light" panose="020F0302020204030204" pitchFamily="34" charset="0"/>
                      </a:endParaRPr>
                    </a:p>
                  </p:txBody>
                </p:sp>
                <p:sp>
                  <p:nvSpPr>
                    <p:cNvPr id="512" name="Freeform 580">
                      <a:extLst>
                        <a:ext uri="{FF2B5EF4-FFF2-40B4-BE49-F238E27FC236}">
                          <a16:creationId xmlns:a16="http://schemas.microsoft.com/office/drawing/2014/main" id="{60BB36C3-1355-7886-AF19-EC9E29DFEAF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gray">
                    <a:xfrm>
                      <a:off x="3879114" y="4315876"/>
                      <a:ext cx="4765" cy="3574"/>
                    </a:xfrm>
                    <a:custGeom>
                      <a:avLst/>
                      <a:gdLst>
                        <a:gd name="T0" fmla="*/ 4 w 4"/>
                        <a:gd name="T1" fmla="*/ 0 h 3"/>
                        <a:gd name="T2" fmla="*/ 3 w 4"/>
                        <a:gd name="T3" fmla="*/ 0 h 3"/>
                        <a:gd name="T4" fmla="*/ 0 w 4"/>
                        <a:gd name="T5" fmla="*/ 2 h 3"/>
                        <a:gd name="T6" fmla="*/ 1 w 4"/>
                        <a:gd name="T7" fmla="*/ 3 h 3"/>
                        <a:gd name="T8" fmla="*/ 3 w 4"/>
                        <a:gd name="T9" fmla="*/ 1 h 3"/>
                        <a:gd name="T10" fmla="*/ 4 w 4"/>
                        <a:gd name="T11" fmla="*/ 0 h 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4" h="3">
                          <a:moveTo>
                            <a:pt x="4" y="0"/>
                          </a:moveTo>
                          <a:lnTo>
                            <a:pt x="3" y="0"/>
                          </a:lnTo>
                          <a:lnTo>
                            <a:pt x="0" y="2"/>
                          </a:lnTo>
                          <a:lnTo>
                            <a:pt x="1" y="3"/>
                          </a:lnTo>
                          <a:lnTo>
                            <a:pt x="3" y="1"/>
                          </a:lnTo>
                          <a:lnTo>
                            <a:pt x="4" y="0"/>
                          </a:lnTo>
                        </a:path>
                      </a:pathLst>
                    </a:custGeom>
                    <a:grpFill/>
                    <a:ln w="12700" cap="flat">
                      <a:solidFill>
                        <a:schemeClr val="bg1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GB" dirty="0">
                        <a:latin typeface="Calibri Light" panose="020F0302020204030204" pitchFamily="34" charset="0"/>
                        <a:sym typeface="Calibri Light" panose="020F0302020204030204" pitchFamily="34" charset="0"/>
                      </a:endParaRPr>
                    </a:p>
                  </p:txBody>
                </p:sp>
                <p:sp>
                  <p:nvSpPr>
                    <p:cNvPr id="513" name="Freeform 581">
                      <a:extLst>
                        <a:ext uri="{FF2B5EF4-FFF2-40B4-BE49-F238E27FC236}">
                          <a16:creationId xmlns:a16="http://schemas.microsoft.com/office/drawing/2014/main" id="{79CCF8B8-8063-93B6-4412-EA4B79F2736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gray">
                    <a:xfrm>
                      <a:off x="3858861" y="4325408"/>
                      <a:ext cx="17870" cy="14297"/>
                    </a:xfrm>
                    <a:custGeom>
                      <a:avLst/>
                      <a:gdLst>
                        <a:gd name="T0" fmla="*/ 15 w 15"/>
                        <a:gd name="T1" fmla="*/ 2 h 12"/>
                        <a:gd name="T2" fmla="*/ 13 w 15"/>
                        <a:gd name="T3" fmla="*/ 2 h 12"/>
                        <a:gd name="T4" fmla="*/ 13 w 15"/>
                        <a:gd name="T5" fmla="*/ 6 h 12"/>
                        <a:gd name="T6" fmla="*/ 13 w 15"/>
                        <a:gd name="T7" fmla="*/ 7 h 12"/>
                        <a:gd name="T8" fmla="*/ 14 w 15"/>
                        <a:gd name="T9" fmla="*/ 8 h 12"/>
                        <a:gd name="T10" fmla="*/ 13 w 15"/>
                        <a:gd name="T11" fmla="*/ 10 h 12"/>
                        <a:gd name="T12" fmla="*/ 12 w 15"/>
                        <a:gd name="T13" fmla="*/ 12 h 12"/>
                        <a:gd name="T14" fmla="*/ 9 w 15"/>
                        <a:gd name="T15" fmla="*/ 12 h 12"/>
                        <a:gd name="T16" fmla="*/ 0 w 15"/>
                        <a:gd name="T17" fmla="*/ 12 h 12"/>
                        <a:gd name="T18" fmla="*/ 0 w 15"/>
                        <a:gd name="T19" fmla="*/ 12 h 12"/>
                        <a:gd name="T20" fmla="*/ 5 w 15"/>
                        <a:gd name="T21" fmla="*/ 10 h 12"/>
                        <a:gd name="T22" fmla="*/ 6 w 15"/>
                        <a:gd name="T23" fmla="*/ 8 h 12"/>
                        <a:gd name="T24" fmla="*/ 6 w 15"/>
                        <a:gd name="T25" fmla="*/ 5 h 12"/>
                        <a:gd name="T26" fmla="*/ 6 w 15"/>
                        <a:gd name="T27" fmla="*/ 4 h 12"/>
                        <a:gd name="T28" fmla="*/ 5 w 15"/>
                        <a:gd name="T29" fmla="*/ 3 h 12"/>
                        <a:gd name="T30" fmla="*/ 4 w 15"/>
                        <a:gd name="T31" fmla="*/ 3 h 12"/>
                        <a:gd name="T32" fmla="*/ 3 w 15"/>
                        <a:gd name="T33" fmla="*/ 2 h 12"/>
                        <a:gd name="T34" fmla="*/ 4 w 15"/>
                        <a:gd name="T35" fmla="*/ 2 h 12"/>
                        <a:gd name="T36" fmla="*/ 5 w 15"/>
                        <a:gd name="T37" fmla="*/ 1 h 12"/>
                        <a:gd name="T38" fmla="*/ 11 w 15"/>
                        <a:gd name="T39" fmla="*/ 1 h 12"/>
                        <a:gd name="T40" fmla="*/ 14 w 15"/>
                        <a:gd name="T41" fmla="*/ 0 h 12"/>
                        <a:gd name="T42" fmla="*/ 15 w 15"/>
                        <a:gd name="T43" fmla="*/ 0 h 12"/>
                        <a:gd name="T44" fmla="*/ 15 w 15"/>
                        <a:gd name="T45" fmla="*/ 2 h 1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</a:cxnLst>
                      <a:rect l="0" t="0" r="r" b="b"/>
                      <a:pathLst>
                        <a:path w="15" h="12">
                          <a:moveTo>
                            <a:pt x="15" y="2"/>
                          </a:moveTo>
                          <a:lnTo>
                            <a:pt x="13" y="2"/>
                          </a:lnTo>
                          <a:lnTo>
                            <a:pt x="13" y="6"/>
                          </a:lnTo>
                          <a:lnTo>
                            <a:pt x="13" y="7"/>
                          </a:lnTo>
                          <a:lnTo>
                            <a:pt x="14" y="8"/>
                          </a:lnTo>
                          <a:lnTo>
                            <a:pt x="13" y="10"/>
                          </a:lnTo>
                          <a:lnTo>
                            <a:pt x="12" y="12"/>
                          </a:lnTo>
                          <a:lnTo>
                            <a:pt x="9" y="12"/>
                          </a:lnTo>
                          <a:lnTo>
                            <a:pt x="0" y="12"/>
                          </a:lnTo>
                          <a:lnTo>
                            <a:pt x="0" y="12"/>
                          </a:lnTo>
                          <a:lnTo>
                            <a:pt x="5" y="10"/>
                          </a:lnTo>
                          <a:lnTo>
                            <a:pt x="6" y="8"/>
                          </a:lnTo>
                          <a:lnTo>
                            <a:pt x="6" y="5"/>
                          </a:lnTo>
                          <a:lnTo>
                            <a:pt x="6" y="4"/>
                          </a:lnTo>
                          <a:lnTo>
                            <a:pt x="5" y="3"/>
                          </a:lnTo>
                          <a:lnTo>
                            <a:pt x="4" y="3"/>
                          </a:lnTo>
                          <a:lnTo>
                            <a:pt x="3" y="2"/>
                          </a:lnTo>
                          <a:lnTo>
                            <a:pt x="4" y="2"/>
                          </a:lnTo>
                          <a:lnTo>
                            <a:pt x="5" y="1"/>
                          </a:lnTo>
                          <a:lnTo>
                            <a:pt x="11" y="1"/>
                          </a:lnTo>
                          <a:lnTo>
                            <a:pt x="14" y="0"/>
                          </a:lnTo>
                          <a:lnTo>
                            <a:pt x="15" y="0"/>
                          </a:lnTo>
                          <a:lnTo>
                            <a:pt x="15" y="2"/>
                          </a:lnTo>
                        </a:path>
                      </a:pathLst>
                    </a:custGeom>
                    <a:grpFill/>
                    <a:ln w="12700" cap="flat">
                      <a:solidFill>
                        <a:schemeClr val="bg1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GB" dirty="0">
                        <a:latin typeface="Calibri Light" panose="020F0302020204030204" pitchFamily="34" charset="0"/>
                        <a:sym typeface="Calibri Light" panose="020F0302020204030204" pitchFamily="34" charset="0"/>
                      </a:endParaRPr>
                    </a:p>
                  </p:txBody>
                </p:sp>
                <p:sp>
                  <p:nvSpPr>
                    <p:cNvPr id="514" name="Freeform 680">
                      <a:extLst>
                        <a:ext uri="{FF2B5EF4-FFF2-40B4-BE49-F238E27FC236}">
                          <a16:creationId xmlns:a16="http://schemas.microsoft.com/office/drawing/2014/main" id="{5E44C183-ECFE-81C4-A4E6-6E3A35F2616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gray">
                    <a:xfrm>
                      <a:off x="3874347" y="4277753"/>
                      <a:ext cx="0" cy="4765"/>
                    </a:xfrm>
                    <a:custGeom>
                      <a:avLst/>
                      <a:gdLst>
                        <a:gd name="T0" fmla="*/ 0 h 4"/>
                        <a:gd name="T1" fmla="*/ 0 h 4"/>
                        <a:gd name="T2" fmla="*/ 4 h 4"/>
                        <a:gd name="T3" fmla="*/ 3 h 4"/>
                        <a:gd name="T4" fmla="*/ 0 h 4"/>
                      </a:gdLst>
                      <a:ahLst/>
                      <a:cxnLst>
                        <a:cxn ang="0">
                          <a:pos x="0" y="T0"/>
                        </a:cxn>
                        <a:cxn ang="0">
                          <a:pos x="0" y="T1"/>
                        </a:cxn>
                        <a:cxn ang="0">
                          <a:pos x="0" y="T2"/>
                        </a:cxn>
                        <a:cxn ang="0">
                          <a:pos x="0" y="T3"/>
                        </a:cxn>
                        <a:cxn ang="0">
                          <a:pos x="0" y="T4"/>
                        </a:cxn>
                      </a:cxnLst>
                      <a:rect l="0" t="0" r="r" b="b"/>
                      <a:pathLst>
                        <a:path h="4">
                          <a:moveTo>
                            <a:pt x="0" y="0"/>
                          </a:moveTo>
                          <a:lnTo>
                            <a:pt x="0" y="0"/>
                          </a:lnTo>
                          <a:lnTo>
                            <a:pt x="0" y="4"/>
                          </a:lnTo>
                          <a:lnTo>
                            <a:pt x="0" y="3"/>
                          </a:lnTo>
                          <a:lnTo>
                            <a:pt x="0" y="0"/>
                          </a:lnTo>
                        </a:path>
                      </a:pathLst>
                    </a:custGeom>
                    <a:grpFill/>
                    <a:ln w="12700" cap="flat">
                      <a:solidFill>
                        <a:schemeClr val="bg1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GB" dirty="0">
                        <a:latin typeface="Calibri Light" panose="020F0302020204030204" pitchFamily="34" charset="0"/>
                        <a:sym typeface="Calibri Light" panose="020F0302020204030204" pitchFamily="34" charset="0"/>
                      </a:endParaRPr>
                    </a:p>
                  </p:txBody>
                </p:sp>
                <p:sp>
                  <p:nvSpPr>
                    <p:cNvPr id="515" name="Freeform 681">
                      <a:extLst>
                        <a:ext uri="{FF2B5EF4-FFF2-40B4-BE49-F238E27FC236}">
                          <a16:creationId xmlns:a16="http://schemas.microsoft.com/office/drawing/2014/main" id="{22DCED1A-DAA5-BE42-C25A-515A910E923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gray">
                    <a:xfrm>
                      <a:off x="3860051" y="4215800"/>
                      <a:ext cx="10723" cy="9531"/>
                    </a:xfrm>
                    <a:custGeom>
                      <a:avLst/>
                      <a:gdLst>
                        <a:gd name="T0" fmla="*/ 6 w 9"/>
                        <a:gd name="T1" fmla="*/ 0 h 8"/>
                        <a:gd name="T2" fmla="*/ 5 w 9"/>
                        <a:gd name="T3" fmla="*/ 0 h 8"/>
                        <a:gd name="T4" fmla="*/ 4 w 9"/>
                        <a:gd name="T5" fmla="*/ 3 h 8"/>
                        <a:gd name="T6" fmla="*/ 1 w 9"/>
                        <a:gd name="T7" fmla="*/ 2 h 8"/>
                        <a:gd name="T8" fmla="*/ 0 w 9"/>
                        <a:gd name="T9" fmla="*/ 5 h 8"/>
                        <a:gd name="T10" fmla="*/ 1 w 9"/>
                        <a:gd name="T11" fmla="*/ 8 h 8"/>
                        <a:gd name="T12" fmla="*/ 3 w 9"/>
                        <a:gd name="T13" fmla="*/ 8 h 8"/>
                        <a:gd name="T14" fmla="*/ 3 w 9"/>
                        <a:gd name="T15" fmla="*/ 5 h 8"/>
                        <a:gd name="T16" fmla="*/ 4 w 9"/>
                        <a:gd name="T17" fmla="*/ 4 h 8"/>
                        <a:gd name="T18" fmla="*/ 7 w 9"/>
                        <a:gd name="T19" fmla="*/ 4 h 8"/>
                        <a:gd name="T20" fmla="*/ 9 w 9"/>
                        <a:gd name="T21" fmla="*/ 4 h 8"/>
                        <a:gd name="T22" fmla="*/ 8 w 9"/>
                        <a:gd name="T23" fmla="*/ 3 h 8"/>
                        <a:gd name="T24" fmla="*/ 7 w 9"/>
                        <a:gd name="T25" fmla="*/ 2 h 8"/>
                        <a:gd name="T26" fmla="*/ 6 w 9"/>
                        <a:gd name="T27" fmla="*/ 0 h 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</a:cxnLst>
                      <a:rect l="0" t="0" r="r" b="b"/>
                      <a:pathLst>
                        <a:path w="9" h="8">
                          <a:moveTo>
                            <a:pt x="6" y="0"/>
                          </a:moveTo>
                          <a:lnTo>
                            <a:pt x="5" y="0"/>
                          </a:lnTo>
                          <a:lnTo>
                            <a:pt x="4" y="3"/>
                          </a:lnTo>
                          <a:lnTo>
                            <a:pt x="1" y="2"/>
                          </a:lnTo>
                          <a:lnTo>
                            <a:pt x="0" y="5"/>
                          </a:lnTo>
                          <a:lnTo>
                            <a:pt x="1" y="8"/>
                          </a:lnTo>
                          <a:lnTo>
                            <a:pt x="3" y="8"/>
                          </a:lnTo>
                          <a:lnTo>
                            <a:pt x="3" y="5"/>
                          </a:lnTo>
                          <a:lnTo>
                            <a:pt x="4" y="4"/>
                          </a:lnTo>
                          <a:lnTo>
                            <a:pt x="7" y="4"/>
                          </a:lnTo>
                          <a:lnTo>
                            <a:pt x="9" y="4"/>
                          </a:lnTo>
                          <a:lnTo>
                            <a:pt x="8" y="3"/>
                          </a:lnTo>
                          <a:lnTo>
                            <a:pt x="7" y="2"/>
                          </a:lnTo>
                          <a:lnTo>
                            <a:pt x="6" y="0"/>
                          </a:lnTo>
                        </a:path>
                      </a:pathLst>
                    </a:custGeom>
                    <a:grpFill/>
                    <a:ln w="12700" cap="flat">
                      <a:solidFill>
                        <a:schemeClr val="bg1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GB" dirty="0">
                        <a:latin typeface="Calibri Light" panose="020F0302020204030204" pitchFamily="34" charset="0"/>
                        <a:sym typeface="Calibri Light" panose="020F0302020204030204" pitchFamily="34" charset="0"/>
                      </a:endParaRPr>
                    </a:p>
                  </p:txBody>
                </p:sp>
                <p:sp>
                  <p:nvSpPr>
                    <p:cNvPr id="516" name="Freeform 940">
                      <a:extLst>
                        <a:ext uri="{FF2B5EF4-FFF2-40B4-BE49-F238E27FC236}">
                          <a16:creationId xmlns:a16="http://schemas.microsoft.com/office/drawing/2014/main" id="{A5F9758D-24AA-1D9C-ABFB-D41C3C33882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gray">
                    <a:xfrm>
                      <a:off x="3839798" y="4197930"/>
                      <a:ext cx="2383" cy="2383"/>
                    </a:xfrm>
                    <a:custGeom>
                      <a:avLst/>
                      <a:gdLst>
                        <a:gd name="T0" fmla="*/ 2 w 2"/>
                        <a:gd name="T1" fmla="*/ 0 h 2"/>
                        <a:gd name="T2" fmla="*/ 0 w 2"/>
                        <a:gd name="T3" fmla="*/ 0 h 2"/>
                        <a:gd name="T4" fmla="*/ 1 w 2"/>
                        <a:gd name="T5" fmla="*/ 1 h 2"/>
                        <a:gd name="T6" fmla="*/ 2 w 2"/>
                        <a:gd name="T7" fmla="*/ 2 h 2"/>
                        <a:gd name="T8" fmla="*/ 2 w 2"/>
                        <a:gd name="T9" fmla="*/ 2 h 2"/>
                        <a:gd name="T10" fmla="*/ 2 w 2"/>
                        <a:gd name="T11" fmla="*/ 0 h 2"/>
                        <a:gd name="T12" fmla="*/ 2 w 2"/>
                        <a:gd name="T13" fmla="*/ 0 h 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</a:cxnLst>
                      <a:rect l="0" t="0" r="r" b="b"/>
                      <a:pathLst>
                        <a:path w="2" h="2">
                          <a:moveTo>
                            <a:pt x="2" y="0"/>
                          </a:moveTo>
                          <a:lnTo>
                            <a:pt x="0" y="0"/>
                          </a:lnTo>
                          <a:lnTo>
                            <a:pt x="1" y="1"/>
                          </a:lnTo>
                          <a:lnTo>
                            <a:pt x="2" y="2"/>
                          </a:lnTo>
                          <a:lnTo>
                            <a:pt x="2" y="2"/>
                          </a:lnTo>
                          <a:lnTo>
                            <a:pt x="2" y="0"/>
                          </a:lnTo>
                          <a:lnTo>
                            <a:pt x="2" y="0"/>
                          </a:lnTo>
                        </a:path>
                      </a:pathLst>
                    </a:custGeom>
                    <a:grpFill/>
                    <a:ln w="12700" cap="flat">
                      <a:solidFill>
                        <a:schemeClr val="bg1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GB" dirty="0">
                        <a:latin typeface="Calibri Light" panose="020F0302020204030204" pitchFamily="34" charset="0"/>
                        <a:sym typeface="Calibri Light" panose="020F0302020204030204" pitchFamily="34" charset="0"/>
                      </a:endParaRPr>
                    </a:p>
                  </p:txBody>
                </p:sp>
                <p:sp>
                  <p:nvSpPr>
                    <p:cNvPr id="517" name="Freeform 941">
                      <a:extLst>
                        <a:ext uri="{FF2B5EF4-FFF2-40B4-BE49-F238E27FC236}">
                          <a16:creationId xmlns:a16="http://schemas.microsoft.com/office/drawing/2014/main" id="{260DBD8A-DBF4-E73A-C212-EAEF5A2F98B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gray">
                    <a:xfrm>
                      <a:off x="3875539" y="4263456"/>
                      <a:ext cx="2383" cy="7149"/>
                    </a:xfrm>
                    <a:custGeom>
                      <a:avLst/>
                      <a:gdLst>
                        <a:gd name="T0" fmla="*/ 1 w 2"/>
                        <a:gd name="T1" fmla="*/ 0 h 6"/>
                        <a:gd name="T2" fmla="*/ 0 w 2"/>
                        <a:gd name="T3" fmla="*/ 5 h 6"/>
                        <a:gd name="T4" fmla="*/ 1 w 2"/>
                        <a:gd name="T5" fmla="*/ 6 h 6"/>
                        <a:gd name="T6" fmla="*/ 2 w 2"/>
                        <a:gd name="T7" fmla="*/ 5 h 6"/>
                        <a:gd name="T8" fmla="*/ 2 w 2"/>
                        <a:gd name="T9" fmla="*/ 3 h 6"/>
                        <a:gd name="T10" fmla="*/ 2 w 2"/>
                        <a:gd name="T11" fmla="*/ 1 h 6"/>
                        <a:gd name="T12" fmla="*/ 1 w 2"/>
                        <a:gd name="T13" fmla="*/ 0 h 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</a:cxnLst>
                      <a:rect l="0" t="0" r="r" b="b"/>
                      <a:pathLst>
                        <a:path w="2" h="6">
                          <a:moveTo>
                            <a:pt x="1" y="0"/>
                          </a:moveTo>
                          <a:lnTo>
                            <a:pt x="0" y="5"/>
                          </a:lnTo>
                          <a:lnTo>
                            <a:pt x="1" y="6"/>
                          </a:lnTo>
                          <a:lnTo>
                            <a:pt x="2" y="5"/>
                          </a:lnTo>
                          <a:lnTo>
                            <a:pt x="2" y="3"/>
                          </a:lnTo>
                          <a:lnTo>
                            <a:pt x="2" y="1"/>
                          </a:lnTo>
                          <a:lnTo>
                            <a:pt x="1" y="0"/>
                          </a:lnTo>
                        </a:path>
                      </a:pathLst>
                    </a:custGeom>
                    <a:grpFill/>
                    <a:ln w="12700" cap="flat">
                      <a:solidFill>
                        <a:schemeClr val="bg1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GB" dirty="0">
                        <a:latin typeface="Calibri Light" panose="020F0302020204030204" pitchFamily="34" charset="0"/>
                        <a:sym typeface="Calibri Light" panose="020F0302020204030204" pitchFamily="34" charset="0"/>
                      </a:endParaRPr>
                    </a:p>
                  </p:txBody>
                </p:sp>
                <p:sp>
                  <p:nvSpPr>
                    <p:cNvPr id="518" name="Freeform 1177">
                      <a:extLst>
                        <a:ext uri="{FF2B5EF4-FFF2-40B4-BE49-F238E27FC236}">
                          <a16:creationId xmlns:a16="http://schemas.microsoft.com/office/drawing/2014/main" id="{98FA3AA7-FAD4-55D2-9DB1-2CF1173189D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gray">
                    <a:xfrm>
                      <a:off x="3866008" y="4290858"/>
                      <a:ext cx="1191" cy="1191"/>
                    </a:xfrm>
                    <a:custGeom>
                      <a:avLst/>
                      <a:gdLst>
                        <a:gd name="T0" fmla="*/ 1 w 1"/>
                        <a:gd name="T1" fmla="*/ 0 h 1"/>
                        <a:gd name="T2" fmla="*/ 1 w 1"/>
                        <a:gd name="T3" fmla="*/ 0 h 1"/>
                        <a:gd name="T4" fmla="*/ 0 w 1"/>
                        <a:gd name="T5" fmla="*/ 1 h 1"/>
                        <a:gd name="T6" fmla="*/ 1 w 1"/>
                        <a:gd name="T7" fmla="*/ 1 h 1"/>
                        <a:gd name="T8" fmla="*/ 1 w 1"/>
                        <a:gd name="T9" fmla="*/ 0 h 1"/>
                        <a:gd name="T10" fmla="*/ 1 w 1"/>
                        <a:gd name="T11" fmla="*/ 0 h 1"/>
                        <a:gd name="T12" fmla="*/ 1 w 1"/>
                        <a:gd name="T13" fmla="*/ 0 h 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</a:cxnLst>
                      <a:rect l="0" t="0" r="r" b="b"/>
                      <a:pathLst>
                        <a:path w="1" h="1">
                          <a:moveTo>
                            <a:pt x="1" y="0"/>
                          </a:moveTo>
                          <a:lnTo>
                            <a:pt x="1" y="0"/>
                          </a:lnTo>
                          <a:lnTo>
                            <a:pt x="0" y="1"/>
                          </a:lnTo>
                          <a:lnTo>
                            <a:pt x="1" y="1"/>
                          </a:lnTo>
                          <a:lnTo>
                            <a:pt x="1" y="0"/>
                          </a:lnTo>
                          <a:lnTo>
                            <a:pt x="1" y="0"/>
                          </a:lnTo>
                          <a:lnTo>
                            <a:pt x="1" y="0"/>
                          </a:lnTo>
                        </a:path>
                      </a:pathLst>
                    </a:custGeom>
                    <a:grpFill/>
                    <a:ln w="12700" cap="flat">
                      <a:solidFill>
                        <a:schemeClr val="bg1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GB" dirty="0">
                        <a:latin typeface="Calibri Light" panose="020F0302020204030204" pitchFamily="34" charset="0"/>
                        <a:sym typeface="Calibri Light" panose="020F0302020204030204" pitchFamily="34" charset="0"/>
                      </a:endParaRPr>
                    </a:p>
                  </p:txBody>
                </p:sp>
                <p:sp>
                  <p:nvSpPr>
                    <p:cNvPr id="519" name="Freeform 1178">
                      <a:extLst>
                        <a:ext uri="{FF2B5EF4-FFF2-40B4-BE49-F238E27FC236}">
                          <a16:creationId xmlns:a16="http://schemas.microsoft.com/office/drawing/2014/main" id="{581A4971-AF64-17E5-2DAE-70581FEC33E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gray">
                    <a:xfrm>
                      <a:off x="3864817" y="4292050"/>
                      <a:ext cx="2383" cy="2383"/>
                    </a:xfrm>
                    <a:custGeom>
                      <a:avLst/>
                      <a:gdLst>
                        <a:gd name="T0" fmla="*/ 2 w 2"/>
                        <a:gd name="T1" fmla="*/ 0 h 2"/>
                        <a:gd name="T2" fmla="*/ 2 w 2"/>
                        <a:gd name="T3" fmla="*/ 0 h 2"/>
                        <a:gd name="T4" fmla="*/ 0 w 2"/>
                        <a:gd name="T5" fmla="*/ 1 h 2"/>
                        <a:gd name="T6" fmla="*/ 0 w 2"/>
                        <a:gd name="T7" fmla="*/ 2 h 2"/>
                        <a:gd name="T8" fmla="*/ 2 w 2"/>
                        <a:gd name="T9" fmla="*/ 1 h 2"/>
                        <a:gd name="T10" fmla="*/ 2 w 2"/>
                        <a:gd name="T11" fmla="*/ 1 h 2"/>
                        <a:gd name="T12" fmla="*/ 2 w 2"/>
                        <a:gd name="T13" fmla="*/ 1 h 2"/>
                        <a:gd name="T14" fmla="*/ 2 w 2"/>
                        <a:gd name="T15" fmla="*/ 1 h 2"/>
                        <a:gd name="T16" fmla="*/ 2 w 2"/>
                        <a:gd name="T17" fmla="*/ 0 h 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</a:cxnLst>
                      <a:rect l="0" t="0" r="r" b="b"/>
                      <a:pathLst>
                        <a:path w="2" h="2">
                          <a:moveTo>
                            <a:pt x="2" y="0"/>
                          </a:moveTo>
                          <a:lnTo>
                            <a:pt x="2" y="0"/>
                          </a:lnTo>
                          <a:lnTo>
                            <a:pt x="0" y="1"/>
                          </a:lnTo>
                          <a:lnTo>
                            <a:pt x="0" y="2"/>
                          </a:lnTo>
                          <a:lnTo>
                            <a:pt x="2" y="1"/>
                          </a:lnTo>
                          <a:lnTo>
                            <a:pt x="2" y="1"/>
                          </a:lnTo>
                          <a:lnTo>
                            <a:pt x="2" y="1"/>
                          </a:lnTo>
                          <a:lnTo>
                            <a:pt x="2" y="1"/>
                          </a:lnTo>
                          <a:lnTo>
                            <a:pt x="2" y="0"/>
                          </a:lnTo>
                        </a:path>
                      </a:pathLst>
                    </a:custGeom>
                    <a:grpFill/>
                    <a:ln w="12700" cap="flat">
                      <a:solidFill>
                        <a:schemeClr val="bg1"/>
                      </a:solidFill>
                      <a:prstDash val="solid"/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GB" dirty="0">
                        <a:latin typeface="Calibri Light" panose="020F0302020204030204" pitchFamily="34" charset="0"/>
                        <a:sym typeface="Calibri Light" panose="020F0302020204030204" pitchFamily="34" charset="0"/>
                      </a:endParaRPr>
                    </a:p>
                  </p:txBody>
                </p:sp>
                <p:sp>
                  <p:nvSpPr>
                    <p:cNvPr id="520" name="Freeform 1179">
                      <a:extLst>
                        <a:ext uri="{FF2B5EF4-FFF2-40B4-BE49-F238E27FC236}">
                          <a16:creationId xmlns:a16="http://schemas.microsoft.com/office/drawing/2014/main" id="{66C65CEB-9976-B1B0-7227-2A9F8C634A1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gray">
                    <a:xfrm>
                      <a:off x="3864817" y="4292050"/>
                      <a:ext cx="2383" cy="2383"/>
                    </a:xfrm>
                    <a:custGeom>
                      <a:avLst/>
                      <a:gdLst>
                        <a:gd name="T0" fmla="*/ 2 w 2"/>
                        <a:gd name="T1" fmla="*/ 0 h 2"/>
                        <a:gd name="T2" fmla="*/ 2 w 2"/>
                        <a:gd name="T3" fmla="*/ 0 h 2"/>
                        <a:gd name="T4" fmla="*/ 0 w 2"/>
                        <a:gd name="T5" fmla="*/ 1 h 2"/>
                        <a:gd name="T6" fmla="*/ 0 w 2"/>
                        <a:gd name="T7" fmla="*/ 2 h 2"/>
                        <a:gd name="T8" fmla="*/ 2 w 2"/>
                        <a:gd name="T9" fmla="*/ 1 h 2"/>
                        <a:gd name="T10" fmla="*/ 2 w 2"/>
                        <a:gd name="T11" fmla="*/ 1 h 2"/>
                        <a:gd name="T12" fmla="*/ 2 w 2"/>
                        <a:gd name="T13" fmla="*/ 1 h 2"/>
                        <a:gd name="T14" fmla="*/ 2 w 2"/>
                        <a:gd name="T15" fmla="*/ 1 h 2"/>
                        <a:gd name="T16" fmla="*/ 2 w 2"/>
                        <a:gd name="T17" fmla="*/ 0 h 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</a:cxnLst>
                      <a:rect l="0" t="0" r="r" b="b"/>
                      <a:pathLst>
                        <a:path w="2" h="2">
                          <a:moveTo>
                            <a:pt x="2" y="0"/>
                          </a:moveTo>
                          <a:lnTo>
                            <a:pt x="2" y="0"/>
                          </a:lnTo>
                          <a:lnTo>
                            <a:pt x="0" y="1"/>
                          </a:lnTo>
                          <a:lnTo>
                            <a:pt x="0" y="2"/>
                          </a:lnTo>
                          <a:lnTo>
                            <a:pt x="2" y="1"/>
                          </a:lnTo>
                          <a:lnTo>
                            <a:pt x="2" y="1"/>
                          </a:lnTo>
                          <a:lnTo>
                            <a:pt x="2" y="1"/>
                          </a:lnTo>
                          <a:lnTo>
                            <a:pt x="2" y="1"/>
                          </a:lnTo>
                          <a:lnTo>
                            <a:pt x="2" y="0"/>
                          </a:lnTo>
                        </a:path>
                      </a:pathLst>
                    </a:custGeom>
                    <a:grpFill/>
                    <a:ln w="12700" cap="flat">
                      <a:solidFill>
                        <a:schemeClr val="bg1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GB" dirty="0">
                        <a:latin typeface="Calibri Light" panose="020F0302020204030204" pitchFamily="34" charset="0"/>
                        <a:sym typeface="Calibri Light" panose="020F0302020204030204" pitchFamily="34" charset="0"/>
                      </a:endParaRPr>
                    </a:p>
                  </p:txBody>
                </p:sp>
                <p:sp>
                  <p:nvSpPr>
                    <p:cNvPr id="521" name="Freeform 1180">
                      <a:extLst>
                        <a:ext uri="{FF2B5EF4-FFF2-40B4-BE49-F238E27FC236}">
                          <a16:creationId xmlns:a16="http://schemas.microsoft.com/office/drawing/2014/main" id="{3835983B-B59D-B586-B761-034E3F1793F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gray">
                    <a:xfrm>
                      <a:off x="3868391" y="4288475"/>
                      <a:ext cx="1191" cy="1191"/>
                    </a:xfrm>
                    <a:custGeom>
                      <a:avLst/>
                      <a:gdLst>
                        <a:gd name="T0" fmla="*/ 0 w 1"/>
                        <a:gd name="T1" fmla="*/ 0 h 1"/>
                        <a:gd name="T2" fmla="*/ 0 w 1"/>
                        <a:gd name="T3" fmla="*/ 0 h 1"/>
                        <a:gd name="T4" fmla="*/ 0 w 1"/>
                        <a:gd name="T5" fmla="*/ 1 h 1"/>
                        <a:gd name="T6" fmla="*/ 0 w 1"/>
                        <a:gd name="T7" fmla="*/ 1 h 1"/>
                        <a:gd name="T8" fmla="*/ 0 w 1"/>
                        <a:gd name="T9" fmla="*/ 0 h 1"/>
                        <a:gd name="T10" fmla="*/ 1 w 1"/>
                        <a:gd name="T11" fmla="*/ 0 h 1"/>
                        <a:gd name="T12" fmla="*/ 0 w 1"/>
                        <a:gd name="T13" fmla="*/ 0 h 1"/>
                        <a:gd name="T14" fmla="*/ 0 w 1"/>
                        <a:gd name="T15" fmla="*/ 0 h 1"/>
                        <a:gd name="T16" fmla="*/ 0 w 1"/>
                        <a:gd name="T17" fmla="*/ 0 h 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</a:cxnLst>
                      <a:rect l="0" t="0" r="r" b="b"/>
                      <a:pathLst>
                        <a:path w="1" h="1">
                          <a:moveTo>
                            <a:pt x="0" y="0"/>
                          </a:moveTo>
                          <a:lnTo>
                            <a:pt x="0" y="0"/>
                          </a:lnTo>
                          <a:lnTo>
                            <a:pt x="0" y="1"/>
                          </a:lnTo>
                          <a:lnTo>
                            <a:pt x="0" y="1"/>
                          </a:lnTo>
                          <a:lnTo>
                            <a:pt x="0" y="0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lnTo>
                            <a:pt x="0" y="0"/>
                          </a:lnTo>
                          <a:lnTo>
                            <a:pt x="0" y="0"/>
                          </a:lnTo>
                        </a:path>
                      </a:pathLst>
                    </a:custGeom>
                    <a:grpFill/>
                    <a:ln w="12700" cap="flat">
                      <a:solidFill>
                        <a:schemeClr val="bg1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GB" dirty="0">
                        <a:latin typeface="Calibri Light" panose="020F0302020204030204" pitchFamily="34" charset="0"/>
                        <a:sym typeface="Calibri Light" panose="020F0302020204030204" pitchFamily="34" charset="0"/>
                      </a:endParaRPr>
                    </a:p>
                  </p:txBody>
                </p:sp>
                <p:sp>
                  <p:nvSpPr>
                    <p:cNvPr id="522" name="Freeform 1181">
                      <a:extLst>
                        <a:ext uri="{FF2B5EF4-FFF2-40B4-BE49-F238E27FC236}">
                          <a16:creationId xmlns:a16="http://schemas.microsoft.com/office/drawing/2014/main" id="{A0F756DA-C795-EE5C-5271-13267D76F11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gray">
                    <a:xfrm>
                      <a:off x="3900558" y="4276561"/>
                      <a:ext cx="3574" cy="5956"/>
                    </a:xfrm>
                    <a:custGeom>
                      <a:avLst/>
                      <a:gdLst>
                        <a:gd name="T0" fmla="*/ 2 w 3"/>
                        <a:gd name="T1" fmla="*/ 5 h 5"/>
                        <a:gd name="T2" fmla="*/ 3 w 3"/>
                        <a:gd name="T3" fmla="*/ 5 h 5"/>
                        <a:gd name="T4" fmla="*/ 3 w 3"/>
                        <a:gd name="T5" fmla="*/ 4 h 5"/>
                        <a:gd name="T6" fmla="*/ 3 w 3"/>
                        <a:gd name="T7" fmla="*/ 4 h 5"/>
                        <a:gd name="T8" fmla="*/ 3 w 3"/>
                        <a:gd name="T9" fmla="*/ 4 h 5"/>
                        <a:gd name="T10" fmla="*/ 3 w 3"/>
                        <a:gd name="T11" fmla="*/ 4 h 5"/>
                        <a:gd name="T12" fmla="*/ 3 w 3"/>
                        <a:gd name="T13" fmla="*/ 3 h 5"/>
                        <a:gd name="T14" fmla="*/ 3 w 3"/>
                        <a:gd name="T15" fmla="*/ 3 h 5"/>
                        <a:gd name="T16" fmla="*/ 3 w 3"/>
                        <a:gd name="T17" fmla="*/ 3 h 5"/>
                        <a:gd name="T18" fmla="*/ 1 w 3"/>
                        <a:gd name="T19" fmla="*/ 1 h 5"/>
                        <a:gd name="T20" fmla="*/ 1 w 3"/>
                        <a:gd name="T21" fmla="*/ 1 h 5"/>
                        <a:gd name="T22" fmla="*/ 1 w 3"/>
                        <a:gd name="T23" fmla="*/ 0 h 5"/>
                        <a:gd name="T24" fmla="*/ 0 w 3"/>
                        <a:gd name="T25" fmla="*/ 0 h 5"/>
                        <a:gd name="T26" fmla="*/ 0 w 3"/>
                        <a:gd name="T27" fmla="*/ 0 h 5"/>
                        <a:gd name="T28" fmla="*/ 0 w 3"/>
                        <a:gd name="T29" fmla="*/ 0 h 5"/>
                        <a:gd name="T30" fmla="*/ 0 w 3"/>
                        <a:gd name="T31" fmla="*/ 1 h 5"/>
                        <a:gd name="T32" fmla="*/ 0 w 3"/>
                        <a:gd name="T33" fmla="*/ 1 h 5"/>
                        <a:gd name="T34" fmla="*/ 0 w 3"/>
                        <a:gd name="T35" fmla="*/ 3 h 5"/>
                        <a:gd name="T36" fmla="*/ 0 w 3"/>
                        <a:gd name="T37" fmla="*/ 4 h 5"/>
                        <a:gd name="T38" fmla="*/ 0 w 3"/>
                        <a:gd name="T39" fmla="*/ 4 h 5"/>
                        <a:gd name="T40" fmla="*/ 0 w 3"/>
                        <a:gd name="T41" fmla="*/ 5 h 5"/>
                        <a:gd name="T42" fmla="*/ 2 w 3"/>
                        <a:gd name="T43" fmla="*/ 5 h 5"/>
                        <a:gd name="T44" fmla="*/ 2 w 3"/>
                        <a:gd name="T45" fmla="*/ 5 h 5"/>
                        <a:gd name="T46" fmla="*/ 2 w 3"/>
                        <a:gd name="T47" fmla="*/ 5 h 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</a:cxnLst>
                      <a:rect l="0" t="0" r="r" b="b"/>
                      <a:pathLst>
                        <a:path w="3" h="5">
                          <a:moveTo>
                            <a:pt x="2" y="5"/>
                          </a:moveTo>
                          <a:lnTo>
                            <a:pt x="3" y="5"/>
                          </a:lnTo>
                          <a:lnTo>
                            <a:pt x="3" y="4"/>
                          </a:lnTo>
                          <a:lnTo>
                            <a:pt x="3" y="4"/>
                          </a:lnTo>
                          <a:lnTo>
                            <a:pt x="3" y="4"/>
                          </a:lnTo>
                          <a:lnTo>
                            <a:pt x="3" y="4"/>
                          </a:lnTo>
                          <a:lnTo>
                            <a:pt x="3" y="3"/>
                          </a:lnTo>
                          <a:lnTo>
                            <a:pt x="3" y="3"/>
                          </a:lnTo>
                          <a:lnTo>
                            <a:pt x="3" y="3"/>
                          </a:lnTo>
                          <a:lnTo>
                            <a:pt x="1" y="1"/>
                          </a:lnTo>
                          <a:lnTo>
                            <a:pt x="1" y="1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lnTo>
                            <a:pt x="0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lnTo>
                            <a:pt x="0" y="1"/>
                          </a:lnTo>
                          <a:lnTo>
                            <a:pt x="0" y="3"/>
                          </a:lnTo>
                          <a:lnTo>
                            <a:pt x="0" y="4"/>
                          </a:lnTo>
                          <a:lnTo>
                            <a:pt x="0" y="4"/>
                          </a:lnTo>
                          <a:lnTo>
                            <a:pt x="0" y="5"/>
                          </a:lnTo>
                          <a:lnTo>
                            <a:pt x="2" y="5"/>
                          </a:lnTo>
                          <a:lnTo>
                            <a:pt x="2" y="5"/>
                          </a:lnTo>
                          <a:lnTo>
                            <a:pt x="2" y="5"/>
                          </a:lnTo>
                        </a:path>
                      </a:pathLst>
                    </a:custGeom>
                    <a:grpFill/>
                    <a:ln w="12700" cap="flat">
                      <a:solidFill>
                        <a:schemeClr val="bg1"/>
                      </a:solidFill>
                      <a:prstDash val="solid"/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GB" dirty="0">
                        <a:latin typeface="Calibri Light" panose="020F0302020204030204" pitchFamily="34" charset="0"/>
                        <a:sym typeface="Calibri Light" panose="020F0302020204030204" pitchFamily="34" charset="0"/>
                      </a:endParaRPr>
                    </a:p>
                  </p:txBody>
                </p:sp>
                <p:sp>
                  <p:nvSpPr>
                    <p:cNvPr id="523" name="Freeform 1182">
                      <a:extLst>
                        <a:ext uri="{FF2B5EF4-FFF2-40B4-BE49-F238E27FC236}">
                          <a16:creationId xmlns:a16="http://schemas.microsoft.com/office/drawing/2014/main" id="{52E67F90-F39B-F8CA-F2C8-7C0D2EC1283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gray">
                    <a:xfrm>
                      <a:off x="3900558" y="4276561"/>
                      <a:ext cx="3574" cy="5956"/>
                    </a:xfrm>
                    <a:custGeom>
                      <a:avLst/>
                      <a:gdLst>
                        <a:gd name="T0" fmla="*/ 2 w 3"/>
                        <a:gd name="T1" fmla="*/ 5 h 5"/>
                        <a:gd name="T2" fmla="*/ 3 w 3"/>
                        <a:gd name="T3" fmla="*/ 5 h 5"/>
                        <a:gd name="T4" fmla="*/ 3 w 3"/>
                        <a:gd name="T5" fmla="*/ 4 h 5"/>
                        <a:gd name="T6" fmla="*/ 3 w 3"/>
                        <a:gd name="T7" fmla="*/ 4 h 5"/>
                        <a:gd name="T8" fmla="*/ 3 w 3"/>
                        <a:gd name="T9" fmla="*/ 4 h 5"/>
                        <a:gd name="T10" fmla="*/ 3 w 3"/>
                        <a:gd name="T11" fmla="*/ 4 h 5"/>
                        <a:gd name="T12" fmla="*/ 3 w 3"/>
                        <a:gd name="T13" fmla="*/ 3 h 5"/>
                        <a:gd name="T14" fmla="*/ 3 w 3"/>
                        <a:gd name="T15" fmla="*/ 3 h 5"/>
                        <a:gd name="T16" fmla="*/ 3 w 3"/>
                        <a:gd name="T17" fmla="*/ 3 h 5"/>
                        <a:gd name="T18" fmla="*/ 1 w 3"/>
                        <a:gd name="T19" fmla="*/ 1 h 5"/>
                        <a:gd name="T20" fmla="*/ 1 w 3"/>
                        <a:gd name="T21" fmla="*/ 1 h 5"/>
                        <a:gd name="T22" fmla="*/ 1 w 3"/>
                        <a:gd name="T23" fmla="*/ 0 h 5"/>
                        <a:gd name="T24" fmla="*/ 0 w 3"/>
                        <a:gd name="T25" fmla="*/ 0 h 5"/>
                        <a:gd name="T26" fmla="*/ 0 w 3"/>
                        <a:gd name="T27" fmla="*/ 0 h 5"/>
                        <a:gd name="T28" fmla="*/ 0 w 3"/>
                        <a:gd name="T29" fmla="*/ 0 h 5"/>
                        <a:gd name="T30" fmla="*/ 0 w 3"/>
                        <a:gd name="T31" fmla="*/ 1 h 5"/>
                        <a:gd name="T32" fmla="*/ 0 w 3"/>
                        <a:gd name="T33" fmla="*/ 1 h 5"/>
                        <a:gd name="T34" fmla="*/ 0 w 3"/>
                        <a:gd name="T35" fmla="*/ 3 h 5"/>
                        <a:gd name="T36" fmla="*/ 0 w 3"/>
                        <a:gd name="T37" fmla="*/ 4 h 5"/>
                        <a:gd name="T38" fmla="*/ 0 w 3"/>
                        <a:gd name="T39" fmla="*/ 4 h 5"/>
                        <a:gd name="T40" fmla="*/ 0 w 3"/>
                        <a:gd name="T41" fmla="*/ 5 h 5"/>
                        <a:gd name="T42" fmla="*/ 2 w 3"/>
                        <a:gd name="T43" fmla="*/ 5 h 5"/>
                        <a:gd name="T44" fmla="*/ 2 w 3"/>
                        <a:gd name="T45" fmla="*/ 5 h 5"/>
                        <a:gd name="T46" fmla="*/ 2 w 3"/>
                        <a:gd name="T47" fmla="*/ 5 h 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</a:cxnLst>
                      <a:rect l="0" t="0" r="r" b="b"/>
                      <a:pathLst>
                        <a:path w="3" h="5">
                          <a:moveTo>
                            <a:pt x="2" y="5"/>
                          </a:moveTo>
                          <a:lnTo>
                            <a:pt x="3" y="5"/>
                          </a:lnTo>
                          <a:lnTo>
                            <a:pt x="3" y="4"/>
                          </a:lnTo>
                          <a:lnTo>
                            <a:pt x="3" y="4"/>
                          </a:lnTo>
                          <a:lnTo>
                            <a:pt x="3" y="4"/>
                          </a:lnTo>
                          <a:lnTo>
                            <a:pt x="3" y="4"/>
                          </a:lnTo>
                          <a:lnTo>
                            <a:pt x="3" y="3"/>
                          </a:lnTo>
                          <a:lnTo>
                            <a:pt x="3" y="3"/>
                          </a:lnTo>
                          <a:lnTo>
                            <a:pt x="3" y="3"/>
                          </a:lnTo>
                          <a:lnTo>
                            <a:pt x="1" y="1"/>
                          </a:lnTo>
                          <a:lnTo>
                            <a:pt x="1" y="1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lnTo>
                            <a:pt x="0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lnTo>
                            <a:pt x="0" y="1"/>
                          </a:lnTo>
                          <a:lnTo>
                            <a:pt x="0" y="3"/>
                          </a:lnTo>
                          <a:lnTo>
                            <a:pt x="0" y="4"/>
                          </a:lnTo>
                          <a:lnTo>
                            <a:pt x="0" y="4"/>
                          </a:lnTo>
                          <a:lnTo>
                            <a:pt x="0" y="5"/>
                          </a:lnTo>
                          <a:lnTo>
                            <a:pt x="2" y="5"/>
                          </a:lnTo>
                          <a:lnTo>
                            <a:pt x="2" y="5"/>
                          </a:lnTo>
                          <a:lnTo>
                            <a:pt x="2" y="5"/>
                          </a:lnTo>
                        </a:path>
                      </a:pathLst>
                    </a:custGeom>
                    <a:grpFill/>
                    <a:ln w="12700" cap="flat">
                      <a:solidFill>
                        <a:schemeClr val="bg1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GB" dirty="0">
                        <a:latin typeface="Calibri Light" panose="020F0302020204030204" pitchFamily="34" charset="0"/>
                        <a:sym typeface="Calibri Light" panose="020F0302020204030204" pitchFamily="34" charset="0"/>
                      </a:endParaRPr>
                    </a:p>
                  </p:txBody>
                </p:sp>
                <p:sp>
                  <p:nvSpPr>
                    <p:cNvPr id="524" name="Freeform 1183">
                      <a:extLst>
                        <a:ext uri="{FF2B5EF4-FFF2-40B4-BE49-F238E27FC236}">
                          <a16:creationId xmlns:a16="http://schemas.microsoft.com/office/drawing/2014/main" id="{DF852E03-E063-65D7-2205-FCCB1DE9CDD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gray">
                    <a:xfrm>
                      <a:off x="3868391" y="4225332"/>
                      <a:ext cx="3574" cy="2383"/>
                    </a:xfrm>
                    <a:custGeom>
                      <a:avLst/>
                      <a:gdLst>
                        <a:gd name="T0" fmla="*/ 1 w 3"/>
                        <a:gd name="T1" fmla="*/ 0 h 2"/>
                        <a:gd name="T2" fmla="*/ 0 w 3"/>
                        <a:gd name="T3" fmla="*/ 0 h 2"/>
                        <a:gd name="T4" fmla="*/ 0 w 3"/>
                        <a:gd name="T5" fmla="*/ 1 h 2"/>
                        <a:gd name="T6" fmla="*/ 0 w 3"/>
                        <a:gd name="T7" fmla="*/ 2 h 2"/>
                        <a:gd name="T8" fmla="*/ 0 w 3"/>
                        <a:gd name="T9" fmla="*/ 2 h 2"/>
                        <a:gd name="T10" fmla="*/ 1 w 3"/>
                        <a:gd name="T11" fmla="*/ 2 h 2"/>
                        <a:gd name="T12" fmla="*/ 1 w 3"/>
                        <a:gd name="T13" fmla="*/ 2 h 2"/>
                        <a:gd name="T14" fmla="*/ 1 w 3"/>
                        <a:gd name="T15" fmla="*/ 2 h 2"/>
                        <a:gd name="T16" fmla="*/ 2 w 3"/>
                        <a:gd name="T17" fmla="*/ 2 h 2"/>
                        <a:gd name="T18" fmla="*/ 3 w 3"/>
                        <a:gd name="T19" fmla="*/ 1 h 2"/>
                        <a:gd name="T20" fmla="*/ 3 w 3"/>
                        <a:gd name="T21" fmla="*/ 1 h 2"/>
                        <a:gd name="T22" fmla="*/ 3 w 3"/>
                        <a:gd name="T23" fmla="*/ 1 h 2"/>
                        <a:gd name="T24" fmla="*/ 3 w 3"/>
                        <a:gd name="T25" fmla="*/ 1 h 2"/>
                        <a:gd name="T26" fmla="*/ 2 w 3"/>
                        <a:gd name="T27" fmla="*/ 0 h 2"/>
                        <a:gd name="T28" fmla="*/ 1 w 3"/>
                        <a:gd name="T29" fmla="*/ 0 h 2"/>
                        <a:gd name="T30" fmla="*/ 1 w 3"/>
                        <a:gd name="T31" fmla="*/ 0 h 2"/>
                        <a:gd name="T32" fmla="*/ 1 w 3"/>
                        <a:gd name="T33" fmla="*/ 0 h 2"/>
                        <a:gd name="T34" fmla="*/ 1 w 3"/>
                        <a:gd name="T35" fmla="*/ 0 h 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</a:cxnLst>
                      <a:rect l="0" t="0" r="r" b="b"/>
                      <a:pathLst>
                        <a:path w="3" h="2">
                          <a:moveTo>
                            <a:pt x="1" y="0"/>
                          </a:moveTo>
                          <a:lnTo>
                            <a:pt x="0" y="0"/>
                          </a:lnTo>
                          <a:lnTo>
                            <a:pt x="0" y="1"/>
                          </a:lnTo>
                          <a:lnTo>
                            <a:pt x="0" y="2"/>
                          </a:lnTo>
                          <a:lnTo>
                            <a:pt x="0" y="2"/>
                          </a:lnTo>
                          <a:lnTo>
                            <a:pt x="1" y="2"/>
                          </a:lnTo>
                          <a:lnTo>
                            <a:pt x="1" y="2"/>
                          </a:lnTo>
                          <a:lnTo>
                            <a:pt x="1" y="2"/>
                          </a:lnTo>
                          <a:lnTo>
                            <a:pt x="2" y="2"/>
                          </a:lnTo>
                          <a:lnTo>
                            <a:pt x="3" y="1"/>
                          </a:lnTo>
                          <a:lnTo>
                            <a:pt x="3" y="1"/>
                          </a:lnTo>
                          <a:lnTo>
                            <a:pt x="3" y="1"/>
                          </a:lnTo>
                          <a:lnTo>
                            <a:pt x="3" y="1"/>
                          </a:lnTo>
                          <a:lnTo>
                            <a:pt x="2" y="0"/>
                          </a:lnTo>
                          <a:lnTo>
                            <a:pt x="1" y="0"/>
                          </a:lnTo>
                          <a:lnTo>
                            <a:pt x="1" y="0"/>
                          </a:lnTo>
                          <a:lnTo>
                            <a:pt x="1" y="0"/>
                          </a:lnTo>
                          <a:lnTo>
                            <a:pt x="1" y="0"/>
                          </a:lnTo>
                        </a:path>
                      </a:pathLst>
                    </a:custGeom>
                    <a:grpFill/>
                    <a:ln w="12700" cap="flat">
                      <a:solidFill>
                        <a:schemeClr val="bg1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GB" dirty="0">
                        <a:latin typeface="Calibri Light" panose="020F0302020204030204" pitchFamily="34" charset="0"/>
                        <a:sym typeface="Calibri Light" panose="020F0302020204030204" pitchFamily="34" charset="0"/>
                      </a:endParaRPr>
                    </a:p>
                  </p:txBody>
                </p:sp>
                <p:sp>
                  <p:nvSpPr>
                    <p:cNvPr id="525" name="Freeform 1184">
                      <a:extLst>
                        <a:ext uri="{FF2B5EF4-FFF2-40B4-BE49-F238E27FC236}">
                          <a16:creationId xmlns:a16="http://schemas.microsoft.com/office/drawing/2014/main" id="{DA42515B-6E5C-9E5F-8994-6039C063E5E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gray">
                    <a:xfrm>
                      <a:off x="3844563" y="4202696"/>
                      <a:ext cx="1191" cy="1191"/>
                    </a:xfrm>
                    <a:custGeom>
                      <a:avLst/>
                      <a:gdLst>
                        <a:gd name="T0" fmla="*/ 0 w 1"/>
                        <a:gd name="T1" fmla="*/ 0 h 1"/>
                        <a:gd name="T2" fmla="*/ 0 w 1"/>
                        <a:gd name="T3" fmla="*/ 0 h 1"/>
                        <a:gd name="T4" fmla="*/ 0 w 1"/>
                        <a:gd name="T5" fmla="*/ 0 h 1"/>
                        <a:gd name="T6" fmla="*/ 0 w 1"/>
                        <a:gd name="T7" fmla="*/ 0 h 1"/>
                        <a:gd name="T8" fmla="*/ 0 w 1"/>
                        <a:gd name="T9" fmla="*/ 1 h 1"/>
                        <a:gd name="T10" fmla="*/ 0 w 1"/>
                        <a:gd name="T11" fmla="*/ 1 h 1"/>
                        <a:gd name="T12" fmla="*/ 1 w 1"/>
                        <a:gd name="T13" fmla="*/ 1 h 1"/>
                        <a:gd name="T14" fmla="*/ 1 w 1"/>
                        <a:gd name="T15" fmla="*/ 1 h 1"/>
                        <a:gd name="T16" fmla="*/ 1 w 1"/>
                        <a:gd name="T17" fmla="*/ 1 h 1"/>
                        <a:gd name="T18" fmla="*/ 1 w 1"/>
                        <a:gd name="T19" fmla="*/ 0 h 1"/>
                        <a:gd name="T20" fmla="*/ 1 w 1"/>
                        <a:gd name="T21" fmla="*/ 0 h 1"/>
                        <a:gd name="T22" fmla="*/ 1 w 1"/>
                        <a:gd name="T23" fmla="*/ 0 h 1"/>
                        <a:gd name="T24" fmla="*/ 0 w 1"/>
                        <a:gd name="T25" fmla="*/ 0 h 1"/>
                        <a:gd name="T26" fmla="*/ 0 w 1"/>
                        <a:gd name="T27" fmla="*/ 0 h 1"/>
                        <a:gd name="T28" fmla="*/ 0 w 1"/>
                        <a:gd name="T29" fmla="*/ 0 h 1"/>
                        <a:gd name="T30" fmla="*/ 0 w 1"/>
                        <a:gd name="T31" fmla="*/ 0 h 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</a:cxnLst>
                      <a:rect l="0" t="0" r="r" b="b"/>
                      <a:pathLst>
                        <a:path w="1" h="1">
                          <a:moveTo>
                            <a:pt x="0" y="0"/>
                          </a:moveTo>
                          <a:lnTo>
                            <a:pt x="0" y="0"/>
                          </a:lnTo>
                          <a:lnTo>
                            <a:pt x="0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lnTo>
                            <a:pt x="0" y="1"/>
                          </a:lnTo>
                          <a:lnTo>
                            <a:pt x="1" y="1"/>
                          </a:lnTo>
                          <a:lnTo>
                            <a:pt x="1" y="1"/>
                          </a:lnTo>
                          <a:lnTo>
                            <a:pt x="1" y="1"/>
                          </a:lnTo>
                          <a:lnTo>
                            <a:pt x="1" y="0"/>
                          </a:lnTo>
                          <a:lnTo>
                            <a:pt x="1" y="0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lnTo>
                            <a:pt x="0" y="0"/>
                          </a:lnTo>
                          <a:lnTo>
                            <a:pt x="0" y="0"/>
                          </a:lnTo>
                          <a:lnTo>
                            <a:pt x="0" y="0"/>
                          </a:lnTo>
                        </a:path>
                      </a:pathLst>
                    </a:custGeom>
                    <a:grpFill/>
                    <a:ln w="12700" cap="flat">
                      <a:solidFill>
                        <a:schemeClr val="bg1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GB" dirty="0">
                        <a:latin typeface="Calibri Light" panose="020F0302020204030204" pitchFamily="34" charset="0"/>
                        <a:sym typeface="Calibri Light" panose="020F0302020204030204" pitchFamily="34" charset="0"/>
                      </a:endParaRPr>
                    </a:p>
                  </p:txBody>
                </p:sp>
                <p:sp>
                  <p:nvSpPr>
                    <p:cNvPr id="526" name="Freeform 1185">
                      <a:extLst>
                        <a:ext uri="{FF2B5EF4-FFF2-40B4-BE49-F238E27FC236}">
                          <a16:creationId xmlns:a16="http://schemas.microsoft.com/office/drawing/2014/main" id="{38D2ACF1-64C9-34C3-0E7B-6F0764FF4A5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gray">
                    <a:xfrm>
                      <a:off x="3851712" y="4209844"/>
                      <a:ext cx="1191" cy="2383"/>
                    </a:xfrm>
                    <a:custGeom>
                      <a:avLst/>
                      <a:gdLst>
                        <a:gd name="T0" fmla="*/ 0 w 1"/>
                        <a:gd name="T1" fmla="*/ 0 h 2"/>
                        <a:gd name="T2" fmla="*/ 0 w 1"/>
                        <a:gd name="T3" fmla="*/ 1 h 2"/>
                        <a:gd name="T4" fmla="*/ 0 w 1"/>
                        <a:gd name="T5" fmla="*/ 1 h 2"/>
                        <a:gd name="T6" fmla="*/ 0 w 1"/>
                        <a:gd name="T7" fmla="*/ 2 h 2"/>
                        <a:gd name="T8" fmla="*/ 1 w 1"/>
                        <a:gd name="T9" fmla="*/ 2 h 2"/>
                        <a:gd name="T10" fmla="*/ 1 w 1"/>
                        <a:gd name="T11" fmla="*/ 2 h 2"/>
                        <a:gd name="T12" fmla="*/ 1 w 1"/>
                        <a:gd name="T13" fmla="*/ 2 h 2"/>
                        <a:gd name="T14" fmla="*/ 1 w 1"/>
                        <a:gd name="T15" fmla="*/ 1 h 2"/>
                        <a:gd name="T16" fmla="*/ 1 w 1"/>
                        <a:gd name="T17" fmla="*/ 1 h 2"/>
                        <a:gd name="T18" fmla="*/ 1 w 1"/>
                        <a:gd name="T19" fmla="*/ 0 h 2"/>
                        <a:gd name="T20" fmla="*/ 1 w 1"/>
                        <a:gd name="T21" fmla="*/ 0 h 2"/>
                        <a:gd name="T22" fmla="*/ 1 w 1"/>
                        <a:gd name="T23" fmla="*/ 0 h 2"/>
                        <a:gd name="T24" fmla="*/ 0 w 1"/>
                        <a:gd name="T25" fmla="*/ 0 h 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</a:cxnLst>
                      <a:rect l="0" t="0" r="r" b="b"/>
                      <a:pathLst>
                        <a:path w="1" h="2">
                          <a:moveTo>
                            <a:pt x="0" y="0"/>
                          </a:moveTo>
                          <a:lnTo>
                            <a:pt x="0" y="1"/>
                          </a:lnTo>
                          <a:lnTo>
                            <a:pt x="0" y="1"/>
                          </a:lnTo>
                          <a:lnTo>
                            <a:pt x="0" y="2"/>
                          </a:lnTo>
                          <a:lnTo>
                            <a:pt x="1" y="2"/>
                          </a:lnTo>
                          <a:lnTo>
                            <a:pt x="1" y="2"/>
                          </a:lnTo>
                          <a:lnTo>
                            <a:pt x="1" y="2"/>
                          </a:lnTo>
                          <a:lnTo>
                            <a:pt x="1" y="1"/>
                          </a:lnTo>
                          <a:lnTo>
                            <a:pt x="1" y="1"/>
                          </a:lnTo>
                          <a:lnTo>
                            <a:pt x="1" y="0"/>
                          </a:lnTo>
                          <a:lnTo>
                            <a:pt x="1" y="0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</a:path>
                      </a:pathLst>
                    </a:custGeom>
                    <a:grpFill/>
                    <a:ln w="12700" cap="flat">
                      <a:solidFill>
                        <a:schemeClr val="bg1"/>
                      </a:solidFill>
                      <a:prstDash val="solid"/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GB" dirty="0">
                        <a:latin typeface="Calibri Light" panose="020F0302020204030204" pitchFamily="34" charset="0"/>
                        <a:sym typeface="Calibri Light" panose="020F0302020204030204" pitchFamily="34" charset="0"/>
                      </a:endParaRPr>
                    </a:p>
                  </p:txBody>
                </p:sp>
                <p:sp>
                  <p:nvSpPr>
                    <p:cNvPr id="527" name="Freeform 1186">
                      <a:extLst>
                        <a:ext uri="{FF2B5EF4-FFF2-40B4-BE49-F238E27FC236}">
                          <a16:creationId xmlns:a16="http://schemas.microsoft.com/office/drawing/2014/main" id="{DC1F5AB0-025D-BCD9-EAEC-4220EE918D0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gray">
                    <a:xfrm>
                      <a:off x="3851712" y="4209844"/>
                      <a:ext cx="1191" cy="2383"/>
                    </a:xfrm>
                    <a:custGeom>
                      <a:avLst/>
                      <a:gdLst>
                        <a:gd name="T0" fmla="*/ 0 w 1"/>
                        <a:gd name="T1" fmla="*/ 0 h 2"/>
                        <a:gd name="T2" fmla="*/ 0 w 1"/>
                        <a:gd name="T3" fmla="*/ 1 h 2"/>
                        <a:gd name="T4" fmla="*/ 0 w 1"/>
                        <a:gd name="T5" fmla="*/ 1 h 2"/>
                        <a:gd name="T6" fmla="*/ 0 w 1"/>
                        <a:gd name="T7" fmla="*/ 2 h 2"/>
                        <a:gd name="T8" fmla="*/ 1 w 1"/>
                        <a:gd name="T9" fmla="*/ 2 h 2"/>
                        <a:gd name="T10" fmla="*/ 1 w 1"/>
                        <a:gd name="T11" fmla="*/ 2 h 2"/>
                        <a:gd name="T12" fmla="*/ 1 w 1"/>
                        <a:gd name="T13" fmla="*/ 2 h 2"/>
                        <a:gd name="T14" fmla="*/ 1 w 1"/>
                        <a:gd name="T15" fmla="*/ 1 h 2"/>
                        <a:gd name="T16" fmla="*/ 1 w 1"/>
                        <a:gd name="T17" fmla="*/ 1 h 2"/>
                        <a:gd name="T18" fmla="*/ 1 w 1"/>
                        <a:gd name="T19" fmla="*/ 0 h 2"/>
                        <a:gd name="T20" fmla="*/ 1 w 1"/>
                        <a:gd name="T21" fmla="*/ 0 h 2"/>
                        <a:gd name="T22" fmla="*/ 1 w 1"/>
                        <a:gd name="T23" fmla="*/ 0 h 2"/>
                        <a:gd name="T24" fmla="*/ 0 w 1"/>
                        <a:gd name="T25" fmla="*/ 0 h 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</a:cxnLst>
                      <a:rect l="0" t="0" r="r" b="b"/>
                      <a:pathLst>
                        <a:path w="1" h="2">
                          <a:moveTo>
                            <a:pt x="0" y="0"/>
                          </a:moveTo>
                          <a:lnTo>
                            <a:pt x="0" y="1"/>
                          </a:lnTo>
                          <a:lnTo>
                            <a:pt x="0" y="1"/>
                          </a:lnTo>
                          <a:lnTo>
                            <a:pt x="0" y="2"/>
                          </a:lnTo>
                          <a:lnTo>
                            <a:pt x="1" y="2"/>
                          </a:lnTo>
                          <a:lnTo>
                            <a:pt x="1" y="2"/>
                          </a:lnTo>
                          <a:lnTo>
                            <a:pt x="1" y="2"/>
                          </a:lnTo>
                          <a:lnTo>
                            <a:pt x="1" y="1"/>
                          </a:lnTo>
                          <a:lnTo>
                            <a:pt x="1" y="1"/>
                          </a:lnTo>
                          <a:lnTo>
                            <a:pt x="1" y="0"/>
                          </a:lnTo>
                          <a:lnTo>
                            <a:pt x="1" y="0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</a:path>
                      </a:pathLst>
                    </a:custGeom>
                    <a:grpFill/>
                    <a:ln w="12700" cap="flat">
                      <a:solidFill>
                        <a:schemeClr val="bg1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GB" dirty="0">
                        <a:latin typeface="Calibri Light" panose="020F0302020204030204" pitchFamily="34" charset="0"/>
                        <a:sym typeface="Calibri Light" panose="020F0302020204030204" pitchFamily="34" charset="0"/>
                      </a:endParaRPr>
                    </a:p>
                  </p:txBody>
                </p:sp>
                <p:sp>
                  <p:nvSpPr>
                    <p:cNvPr id="528" name="Freeform 1191">
                      <a:extLst>
                        <a:ext uri="{FF2B5EF4-FFF2-40B4-BE49-F238E27FC236}">
                          <a16:creationId xmlns:a16="http://schemas.microsoft.com/office/drawing/2014/main" id="{5B43F636-F307-2702-7FED-B836413CB4E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gray">
                    <a:xfrm>
                      <a:off x="3858859" y="4190782"/>
                      <a:ext cx="2383" cy="4765"/>
                    </a:xfrm>
                    <a:custGeom>
                      <a:avLst/>
                      <a:gdLst>
                        <a:gd name="T0" fmla="*/ 0 w 2"/>
                        <a:gd name="T1" fmla="*/ 1 h 4"/>
                        <a:gd name="T2" fmla="*/ 0 w 2"/>
                        <a:gd name="T3" fmla="*/ 1 h 4"/>
                        <a:gd name="T4" fmla="*/ 0 w 2"/>
                        <a:gd name="T5" fmla="*/ 1 h 4"/>
                        <a:gd name="T6" fmla="*/ 0 w 2"/>
                        <a:gd name="T7" fmla="*/ 3 h 4"/>
                        <a:gd name="T8" fmla="*/ 0 w 2"/>
                        <a:gd name="T9" fmla="*/ 3 h 4"/>
                        <a:gd name="T10" fmla="*/ 2 w 2"/>
                        <a:gd name="T11" fmla="*/ 4 h 4"/>
                        <a:gd name="T12" fmla="*/ 2 w 2"/>
                        <a:gd name="T13" fmla="*/ 3 h 4"/>
                        <a:gd name="T14" fmla="*/ 2 w 2"/>
                        <a:gd name="T15" fmla="*/ 3 h 4"/>
                        <a:gd name="T16" fmla="*/ 2 w 2"/>
                        <a:gd name="T17" fmla="*/ 2 h 4"/>
                        <a:gd name="T18" fmla="*/ 2 w 2"/>
                        <a:gd name="T19" fmla="*/ 2 h 4"/>
                        <a:gd name="T20" fmla="*/ 2 w 2"/>
                        <a:gd name="T21" fmla="*/ 2 h 4"/>
                        <a:gd name="T22" fmla="*/ 1 w 2"/>
                        <a:gd name="T23" fmla="*/ 1 h 4"/>
                        <a:gd name="T24" fmla="*/ 0 w 2"/>
                        <a:gd name="T25" fmla="*/ 0 h 4"/>
                        <a:gd name="T26" fmla="*/ 0 w 2"/>
                        <a:gd name="T27" fmla="*/ 0 h 4"/>
                        <a:gd name="T28" fmla="*/ 0 w 2"/>
                        <a:gd name="T29" fmla="*/ 1 h 4"/>
                        <a:gd name="T30" fmla="*/ 0 w 2"/>
                        <a:gd name="T31" fmla="*/ 1 h 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</a:cxnLst>
                      <a:rect l="0" t="0" r="r" b="b"/>
                      <a:pathLst>
                        <a:path w="2" h="4">
                          <a:moveTo>
                            <a:pt x="0" y="1"/>
                          </a:moveTo>
                          <a:lnTo>
                            <a:pt x="0" y="1"/>
                          </a:lnTo>
                          <a:lnTo>
                            <a:pt x="0" y="1"/>
                          </a:lnTo>
                          <a:lnTo>
                            <a:pt x="0" y="3"/>
                          </a:lnTo>
                          <a:lnTo>
                            <a:pt x="0" y="3"/>
                          </a:lnTo>
                          <a:lnTo>
                            <a:pt x="2" y="4"/>
                          </a:lnTo>
                          <a:lnTo>
                            <a:pt x="2" y="3"/>
                          </a:lnTo>
                          <a:lnTo>
                            <a:pt x="2" y="3"/>
                          </a:lnTo>
                          <a:lnTo>
                            <a:pt x="2" y="2"/>
                          </a:lnTo>
                          <a:lnTo>
                            <a:pt x="2" y="2"/>
                          </a:lnTo>
                          <a:lnTo>
                            <a:pt x="2" y="2"/>
                          </a:lnTo>
                          <a:lnTo>
                            <a:pt x="1" y="1"/>
                          </a:lnTo>
                          <a:lnTo>
                            <a:pt x="0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lnTo>
                            <a:pt x="0" y="1"/>
                          </a:lnTo>
                        </a:path>
                      </a:pathLst>
                    </a:custGeom>
                    <a:grpFill/>
                    <a:ln w="12700" cap="flat">
                      <a:solidFill>
                        <a:schemeClr val="bg1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GB" dirty="0">
                        <a:latin typeface="Calibri Light" panose="020F0302020204030204" pitchFamily="34" charset="0"/>
                        <a:sym typeface="Calibri Light" panose="020F0302020204030204" pitchFamily="34" charset="0"/>
                      </a:endParaRPr>
                    </a:p>
                  </p:txBody>
                </p:sp>
                <p:sp>
                  <p:nvSpPr>
                    <p:cNvPr id="529" name="Freeform 1192">
                      <a:extLst>
                        <a:ext uri="{FF2B5EF4-FFF2-40B4-BE49-F238E27FC236}">
                          <a16:creationId xmlns:a16="http://schemas.microsoft.com/office/drawing/2014/main" id="{070AD4CD-47D1-B19F-9843-4EEB72B8E2D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gray">
                    <a:xfrm>
                      <a:off x="3838606" y="4187208"/>
                      <a:ext cx="2383" cy="1191"/>
                    </a:xfrm>
                    <a:custGeom>
                      <a:avLst/>
                      <a:gdLst>
                        <a:gd name="T0" fmla="*/ 0 w 2"/>
                        <a:gd name="T1" fmla="*/ 0 h 1"/>
                        <a:gd name="T2" fmla="*/ 0 w 2"/>
                        <a:gd name="T3" fmla="*/ 1 h 1"/>
                        <a:gd name="T4" fmla="*/ 1 w 2"/>
                        <a:gd name="T5" fmla="*/ 1 h 1"/>
                        <a:gd name="T6" fmla="*/ 2 w 2"/>
                        <a:gd name="T7" fmla="*/ 1 h 1"/>
                        <a:gd name="T8" fmla="*/ 2 w 2"/>
                        <a:gd name="T9" fmla="*/ 1 h 1"/>
                        <a:gd name="T10" fmla="*/ 2 w 2"/>
                        <a:gd name="T11" fmla="*/ 1 h 1"/>
                        <a:gd name="T12" fmla="*/ 2 w 2"/>
                        <a:gd name="T13" fmla="*/ 1 h 1"/>
                        <a:gd name="T14" fmla="*/ 2 w 2"/>
                        <a:gd name="T15" fmla="*/ 1 h 1"/>
                        <a:gd name="T16" fmla="*/ 2 w 2"/>
                        <a:gd name="T17" fmla="*/ 1 h 1"/>
                        <a:gd name="T18" fmla="*/ 1 w 2"/>
                        <a:gd name="T19" fmla="*/ 0 h 1"/>
                        <a:gd name="T20" fmla="*/ 0 w 2"/>
                        <a:gd name="T21" fmla="*/ 0 h 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</a:cxnLst>
                      <a:rect l="0" t="0" r="r" b="b"/>
                      <a:pathLst>
                        <a:path w="2" h="1">
                          <a:moveTo>
                            <a:pt x="0" y="0"/>
                          </a:moveTo>
                          <a:lnTo>
                            <a:pt x="0" y="1"/>
                          </a:lnTo>
                          <a:lnTo>
                            <a:pt x="1" y="1"/>
                          </a:lnTo>
                          <a:lnTo>
                            <a:pt x="2" y="1"/>
                          </a:lnTo>
                          <a:lnTo>
                            <a:pt x="2" y="1"/>
                          </a:lnTo>
                          <a:lnTo>
                            <a:pt x="2" y="1"/>
                          </a:lnTo>
                          <a:lnTo>
                            <a:pt x="2" y="1"/>
                          </a:lnTo>
                          <a:lnTo>
                            <a:pt x="2" y="1"/>
                          </a:lnTo>
                          <a:lnTo>
                            <a:pt x="2" y="1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</a:path>
                      </a:pathLst>
                    </a:custGeom>
                    <a:grpFill/>
                    <a:ln w="12700" cap="flat">
                      <a:solidFill>
                        <a:schemeClr val="bg1"/>
                      </a:solidFill>
                      <a:prstDash val="solid"/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GB" dirty="0">
                        <a:latin typeface="Calibri Light" panose="020F0302020204030204" pitchFamily="34" charset="0"/>
                        <a:sym typeface="Calibri Light" panose="020F0302020204030204" pitchFamily="34" charset="0"/>
                      </a:endParaRPr>
                    </a:p>
                  </p:txBody>
                </p:sp>
                <p:sp>
                  <p:nvSpPr>
                    <p:cNvPr id="530" name="Freeform 1193">
                      <a:extLst>
                        <a:ext uri="{FF2B5EF4-FFF2-40B4-BE49-F238E27FC236}">
                          <a16:creationId xmlns:a16="http://schemas.microsoft.com/office/drawing/2014/main" id="{2913CC3E-7BDE-6164-15EC-CB74E453696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gray">
                    <a:xfrm>
                      <a:off x="3838606" y="4187208"/>
                      <a:ext cx="2383" cy="1191"/>
                    </a:xfrm>
                    <a:custGeom>
                      <a:avLst/>
                      <a:gdLst>
                        <a:gd name="T0" fmla="*/ 0 w 2"/>
                        <a:gd name="T1" fmla="*/ 0 h 1"/>
                        <a:gd name="T2" fmla="*/ 0 w 2"/>
                        <a:gd name="T3" fmla="*/ 1 h 1"/>
                        <a:gd name="T4" fmla="*/ 1 w 2"/>
                        <a:gd name="T5" fmla="*/ 1 h 1"/>
                        <a:gd name="T6" fmla="*/ 2 w 2"/>
                        <a:gd name="T7" fmla="*/ 1 h 1"/>
                        <a:gd name="T8" fmla="*/ 2 w 2"/>
                        <a:gd name="T9" fmla="*/ 1 h 1"/>
                        <a:gd name="T10" fmla="*/ 2 w 2"/>
                        <a:gd name="T11" fmla="*/ 1 h 1"/>
                        <a:gd name="T12" fmla="*/ 2 w 2"/>
                        <a:gd name="T13" fmla="*/ 1 h 1"/>
                        <a:gd name="T14" fmla="*/ 2 w 2"/>
                        <a:gd name="T15" fmla="*/ 1 h 1"/>
                        <a:gd name="T16" fmla="*/ 2 w 2"/>
                        <a:gd name="T17" fmla="*/ 1 h 1"/>
                        <a:gd name="T18" fmla="*/ 1 w 2"/>
                        <a:gd name="T19" fmla="*/ 0 h 1"/>
                        <a:gd name="T20" fmla="*/ 0 w 2"/>
                        <a:gd name="T21" fmla="*/ 0 h 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</a:cxnLst>
                      <a:rect l="0" t="0" r="r" b="b"/>
                      <a:pathLst>
                        <a:path w="2" h="1">
                          <a:moveTo>
                            <a:pt x="0" y="0"/>
                          </a:moveTo>
                          <a:lnTo>
                            <a:pt x="0" y="1"/>
                          </a:lnTo>
                          <a:lnTo>
                            <a:pt x="1" y="1"/>
                          </a:lnTo>
                          <a:lnTo>
                            <a:pt x="2" y="1"/>
                          </a:lnTo>
                          <a:lnTo>
                            <a:pt x="2" y="1"/>
                          </a:lnTo>
                          <a:lnTo>
                            <a:pt x="2" y="1"/>
                          </a:lnTo>
                          <a:lnTo>
                            <a:pt x="2" y="1"/>
                          </a:lnTo>
                          <a:lnTo>
                            <a:pt x="2" y="1"/>
                          </a:lnTo>
                          <a:lnTo>
                            <a:pt x="2" y="1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</a:path>
                      </a:pathLst>
                    </a:custGeom>
                    <a:grpFill/>
                    <a:ln w="12700" cap="flat">
                      <a:solidFill>
                        <a:schemeClr val="bg1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GB" dirty="0">
                        <a:latin typeface="Calibri Light" panose="020F0302020204030204" pitchFamily="34" charset="0"/>
                        <a:sym typeface="Calibri Light" panose="020F0302020204030204" pitchFamily="34" charset="0"/>
                      </a:endParaRPr>
                    </a:p>
                  </p:txBody>
                </p:sp>
                <p:sp>
                  <p:nvSpPr>
                    <p:cNvPr id="531" name="Freeform 1194">
                      <a:extLst>
                        <a:ext uri="{FF2B5EF4-FFF2-40B4-BE49-F238E27FC236}">
                          <a16:creationId xmlns:a16="http://schemas.microsoft.com/office/drawing/2014/main" id="{1683DFA1-53DC-6BAB-AD64-8B3D53B4F8A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gray">
                    <a:xfrm>
                      <a:off x="3833840" y="4180059"/>
                      <a:ext cx="3574" cy="2383"/>
                    </a:xfrm>
                    <a:custGeom>
                      <a:avLst/>
                      <a:gdLst>
                        <a:gd name="T0" fmla="*/ 0 w 3"/>
                        <a:gd name="T1" fmla="*/ 2 h 2"/>
                        <a:gd name="T2" fmla="*/ 1 w 3"/>
                        <a:gd name="T3" fmla="*/ 2 h 2"/>
                        <a:gd name="T4" fmla="*/ 3 w 3"/>
                        <a:gd name="T5" fmla="*/ 2 h 2"/>
                        <a:gd name="T6" fmla="*/ 3 w 3"/>
                        <a:gd name="T7" fmla="*/ 1 h 2"/>
                        <a:gd name="T8" fmla="*/ 3 w 3"/>
                        <a:gd name="T9" fmla="*/ 1 h 2"/>
                        <a:gd name="T10" fmla="*/ 3 w 3"/>
                        <a:gd name="T11" fmla="*/ 0 h 2"/>
                        <a:gd name="T12" fmla="*/ 2 w 3"/>
                        <a:gd name="T13" fmla="*/ 0 h 2"/>
                        <a:gd name="T14" fmla="*/ 2 w 3"/>
                        <a:gd name="T15" fmla="*/ 1 h 2"/>
                        <a:gd name="T16" fmla="*/ 2 w 3"/>
                        <a:gd name="T17" fmla="*/ 1 h 2"/>
                        <a:gd name="T18" fmla="*/ 0 w 3"/>
                        <a:gd name="T19" fmla="*/ 2 h 2"/>
                        <a:gd name="T20" fmla="*/ 0 w 3"/>
                        <a:gd name="T21" fmla="*/ 2 h 2"/>
                        <a:gd name="T22" fmla="*/ 0 w 3"/>
                        <a:gd name="T23" fmla="*/ 2 h 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</a:cxnLst>
                      <a:rect l="0" t="0" r="r" b="b"/>
                      <a:pathLst>
                        <a:path w="3" h="2">
                          <a:moveTo>
                            <a:pt x="0" y="2"/>
                          </a:moveTo>
                          <a:lnTo>
                            <a:pt x="1" y="2"/>
                          </a:lnTo>
                          <a:lnTo>
                            <a:pt x="3" y="2"/>
                          </a:lnTo>
                          <a:lnTo>
                            <a:pt x="3" y="1"/>
                          </a:lnTo>
                          <a:lnTo>
                            <a:pt x="3" y="1"/>
                          </a:lnTo>
                          <a:lnTo>
                            <a:pt x="3" y="0"/>
                          </a:lnTo>
                          <a:lnTo>
                            <a:pt x="2" y="0"/>
                          </a:lnTo>
                          <a:lnTo>
                            <a:pt x="2" y="1"/>
                          </a:lnTo>
                          <a:lnTo>
                            <a:pt x="2" y="1"/>
                          </a:lnTo>
                          <a:lnTo>
                            <a:pt x="0" y="2"/>
                          </a:lnTo>
                          <a:lnTo>
                            <a:pt x="0" y="2"/>
                          </a:lnTo>
                          <a:lnTo>
                            <a:pt x="0" y="2"/>
                          </a:lnTo>
                        </a:path>
                      </a:pathLst>
                    </a:custGeom>
                    <a:grpFill/>
                    <a:ln w="12700" cap="flat">
                      <a:solidFill>
                        <a:schemeClr val="bg1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GB" dirty="0">
                        <a:latin typeface="Calibri Light" panose="020F0302020204030204" pitchFamily="34" charset="0"/>
                        <a:sym typeface="Calibri Light" panose="020F0302020204030204" pitchFamily="34" charset="0"/>
                      </a:endParaRPr>
                    </a:p>
                  </p:txBody>
                </p:sp>
                <p:sp>
                  <p:nvSpPr>
                    <p:cNvPr id="532" name="Freeform 1201">
                      <a:extLst>
                        <a:ext uri="{FF2B5EF4-FFF2-40B4-BE49-F238E27FC236}">
                          <a16:creationId xmlns:a16="http://schemas.microsoft.com/office/drawing/2014/main" id="{1A726F13-1D9F-1683-F8B3-96356C3881E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gray">
                    <a:xfrm>
                      <a:off x="3833840" y="4183634"/>
                      <a:ext cx="3574" cy="1191"/>
                    </a:xfrm>
                    <a:custGeom>
                      <a:avLst/>
                      <a:gdLst>
                        <a:gd name="T0" fmla="*/ 3 w 3"/>
                        <a:gd name="T1" fmla="*/ 1 h 1"/>
                        <a:gd name="T2" fmla="*/ 2 w 3"/>
                        <a:gd name="T3" fmla="*/ 0 h 1"/>
                        <a:gd name="T4" fmla="*/ 2 w 3"/>
                        <a:gd name="T5" fmla="*/ 0 h 1"/>
                        <a:gd name="T6" fmla="*/ 0 w 3"/>
                        <a:gd name="T7" fmla="*/ 1 h 1"/>
                        <a:gd name="T8" fmla="*/ 3 w 3"/>
                        <a:gd name="T9" fmla="*/ 1 h 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3" h="1">
                          <a:moveTo>
                            <a:pt x="3" y="1"/>
                          </a:moveTo>
                          <a:lnTo>
                            <a:pt x="2" y="0"/>
                          </a:lnTo>
                          <a:lnTo>
                            <a:pt x="2" y="0"/>
                          </a:lnTo>
                          <a:lnTo>
                            <a:pt x="0" y="1"/>
                          </a:lnTo>
                          <a:lnTo>
                            <a:pt x="3" y="1"/>
                          </a:lnTo>
                          <a:close/>
                        </a:path>
                      </a:pathLst>
                    </a:custGeom>
                    <a:grpFill/>
                    <a:ln w="12700" cap="flat">
                      <a:solidFill>
                        <a:schemeClr val="bg1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GB" dirty="0">
                        <a:latin typeface="Calibri Light" panose="020F0302020204030204" pitchFamily="34" charset="0"/>
                        <a:sym typeface="Calibri Light" panose="020F0302020204030204" pitchFamily="34" charset="0"/>
                      </a:endParaRPr>
                    </a:p>
                  </p:txBody>
                </p:sp>
                <p:sp>
                  <p:nvSpPr>
                    <p:cNvPr id="533" name="Freeform 1202">
                      <a:extLst>
                        <a:ext uri="{FF2B5EF4-FFF2-40B4-BE49-F238E27FC236}">
                          <a16:creationId xmlns:a16="http://schemas.microsoft.com/office/drawing/2014/main" id="{6665048D-0B29-8874-53CB-2039F9033B6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gray">
                    <a:xfrm>
                      <a:off x="3833840" y="4184825"/>
                      <a:ext cx="3574" cy="1191"/>
                    </a:xfrm>
                    <a:custGeom>
                      <a:avLst/>
                      <a:gdLst>
                        <a:gd name="T0" fmla="*/ 0 w 3"/>
                        <a:gd name="T1" fmla="*/ 0 h 1"/>
                        <a:gd name="T2" fmla="*/ 0 w 3"/>
                        <a:gd name="T3" fmla="*/ 0 h 1"/>
                        <a:gd name="T4" fmla="*/ 0 w 3"/>
                        <a:gd name="T5" fmla="*/ 0 h 1"/>
                        <a:gd name="T6" fmla="*/ 0 w 3"/>
                        <a:gd name="T7" fmla="*/ 0 h 1"/>
                        <a:gd name="T8" fmla="*/ 0 w 3"/>
                        <a:gd name="T9" fmla="*/ 0 h 1"/>
                        <a:gd name="T10" fmla="*/ 1 w 3"/>
                        <a:gd name="T11" fmla="*/ 0 h 1"/>
                        <a:gd name="T12" fmla="*/ 2 w 3"/>
                        <a:gd name="T13" fmla="*/ 0 h 1"/>
                        <a:gd name="T14" fmla="*/ 2 w 3"/>
                        <a:gd name="T15" fmla="*/ 1 h 1"/>
                        <a:gd name="T16" fmla="*/ 2 w 3"/>
                        <a:gd name="T17" fmla="*/ 1 h 1"/>
                        <a:gd name="T18" fmla="*/ 2 w 3"/>
                        <a:gd name="T19" fmla="*/ 0 h 1"/>
                        <a:gd name="T20" fmla="*/ 3 w 3"/>
                        <a:gd name="T21" fmla="*/ 0 h 1"/>
                        <a:gd name="T22" fmla="*/ 3 w 3"/>
                        <a:gd name="T23" fmla="*/ 0 h 1"/>
                        <a:gd name="T24" fmla="*/ 0 w 3"/>
                        <a:gd name="T25" fmla="*/ 0 h 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</a:cxnLst>
                      <a:rect l="0" t="0" r="r" b="b"/>
                      <a:pathLst>
                        <a:path w="3" h="1">
                          <a:moveTo>
                            <a:pt x="0" y="0"/>
                          </a:moveTo>
                          <a:lnTo>
                            <a:pt x="0" y="0"/>
                          </a:lnTo>
                          <a:lnTo>
                            <a:pt x="0" y="0"/>
                          </a:lnTo>
                          <a:lnTo>
                            <a:pt x="0" y="0"/>
                          </a:lnTo>
                          <a:lnTo>
                            <a:pt x="0" y="0"/>
                          </a:lnTo>
                          <a:lnTo>
                            <a:pt x="1" y="0"/>
                          </a:lnTo>
                          <a:lnTo>
                            <a:pt x="2" y="0"/>
                          </a:lnTo>
                          <a:lnTo>
                            <a:pt x="2" y="1"/>
                          </a:lnTo>
                          <a:lnTo>
                            <a:pt x="2" y="1"/>
                          </a:lnTo>
                          <a:lnTo>
                            <a:pt x="2" y="0"/>
                          </a:lnTo>
                          <a:lnTo>
                            <a:pt x="3" y="0"/>
                          </a:lnTo>
                          <a:lnTo>
                            <a:pt x="3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grpFill/>
                    <a:ln w="12700" cap="flat">
                      <a:solidFill>
                        <a:schemeClr val="bg1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GB" dirty="0">
                        <a:latin typeface="Calibri Light" panose="020F0302020204030204" pitchFamily="34" charset="0"/>
                        <a:sym typeface="Calibri Light" panose="020F0302020204030204" pitchFamily="34" charset="0"/>
                      </a:endParaRPr>
                    </a:p>
                  </p:txBody>
                </p:sp>
              </p:grpSp>
              <p:grpSp>
                <p:nvGrpSpPr>
                  <p:cNvPr id="481" name="Group 486">
                    <a:extLst>
                      <a:ext uri="{FF2B5EF4-FFF2-40B4-BE49-F238E27FC236}">
                        <a16:creationId xmlns:a16="http://schemas.microsoft.com/office/drawing/2014/main" id="{0FD71979-54C4-B705-1711-7E79DEF33902}"/>
                      </a:ext>
                    </a:extLst>
                  </p:cNvPr>
                  <p:cNvGrpSpPr/>
                  <p:nvPr/>
                </p:nvGrpSpPr>
                <p:grpSpPr bwMode="gray">
                  <a:xfrm>
                    <a:off x="3971856" y="4462364"/>
                    <a:ext cx="158115" cy="49655"/>
                    <a:chOff x="3669429" y="4147892"/>
                    <a:chExt cx="144159" cy="45272"/>
                  </a:xfrm>
                  <a:grpFill/>
                </p:grpSpPr>
                <p:sp>
                  <p:nvSpPr>
                    <p:cNvPr id="491" name="Freeform 119">
                      <a:extLst>
                        <a:ext uri="{FF2B5EF4-FFF2-40B4-BE49-F238E27FC236}">
                          <a16:creationId xmlns:a16="http://schemas.microsoft.com/office/drawing/2014/main" id="{631A5CF2-7A4B-AB38-8A5E-F44640D5637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gray">
                    <a:xfrm>
                      <a:off x="3669429" y="4147892"/>
                      <a:ext cx="65526" cy="45272"/>
                    </a:xfrm>
                    <a:custGeom>
                      <a:avLst/>
                      <a:gdLst>
                        <a:gd name="T0" fmla="*/ 2 w 55"/>
                        <a:gd name="T1" fmla="*/ 1 h 38"/>
                        <a:gd name="T2" fmla="*/ 7 w 55"/>
                        <a:gd name="T3" fmla="*/ 0 h 38"/>
                        <a:gd name="T4" fmla="*/ 18 w 55"/>
                        <a:gd name="T5" fmla="*/ 1 h 38"/>
                        <a:gd name="T6" fmla="*/ 26 w 55"/>
                        <a:gd name="T7" fmla="*/ 4 h 38"/>
                        <a:gd name="T8" fmla="*/ 32 w 55"/>
                        <a:gd name="T9" fmla="*/ 6 h 38"/>
                        <a:gd name="T10" fmla="*/ 33 w 55"/>
                        <a:gd name="T11" fmla="*/ 9 h 38"/>
                        <a:gd name="T12" fmla="*/ 41 w 55"/>
                        <a:gd name="T13" fmla="*/ 10 h 38"/>
                        <a:gd name="T14" fmla="*/ 42 w 55"/>
                        <a:gd name="T15" fmla="*/ 12 h 38"/>
                        <a:gd name="T16" fmla="*/ 37 w 55"/>
                        <a:gd name="T17" fmla="*/ 13 h 38"/>
                        <a:gd name="T18" fmla="*/ 41 w 55"/>
                        <a:gd name="T19" fmla="*/ 15 h 38"/>
                        <a:gd name="T20" fmla="*/ 50 w 55"/>
                        <a:gd name="T21" fmla="*/ 17 h 38"/>
                        <a:gd name="T22" fmla="*/ 55 w 55"/>
                        <a:gd name="T23" fmla="*/ 21 h 38"/>
                        <a:gd name="T24" fmla="*/ 55 w 55"/>
                        <a:gd name="T25" fmla="*/ 23 h 38"/>
                        <a:gd name="T26" fmla="*/ 52 w 55"/>
                        <a:gd name="T27" fmla="*/ 28 h 38"/>
                        <a:gd name="T28" fmla="*/ 48 w 55"/>
                        <a:gd name="T29" fmla="*/ 27 h 38"/>
                        <a:gd name="T30" fmla="*/ 37 w 55"/>
                        <a:gd name="T31" fmla="*/ 25 h 38"/>
                        <a:gd name="T32" fmla="*/ 29 w 55"/>
                        <a:gd name="T33" fmla="*/ 27 h 38"/>
                        <a:gd name="T34" fmla="*/ 27 w 55"/>
                        <a:gd name="T35" fmla="*/ 29 h 38"/>
                        <a:gd name="T36" fmla="*/ 21 w 55"/>
                        <a:gd name="T37" fmla="*/ 30 h 38"/>
                        <a:gd name="T38" fmla="*/ 19 w 55"/>
                        <a:gd name="T39" fmla="*/ 26 h 38"/>
                        <a:gd name="T40" fmla="*/ 15 w 55"/>
                        <a:gd name="T41" fmla="*/ 26 h 38"/>
                        <a:gd name="T42" fmla="*/ 12 w 55"/>
                        <a:gd name="T43" fmla="*/ 30 h 38"/>
                        <a:gd name="T44" fmla="*/ 9 w 55"/>
                        <a:gd name="T45" fmla="*/ 34 h 38"/>
                        <a:gd name="T46" fmla="*/ 6 w 55"/>
                        <a:gd name="T47" fmla="*/ 38 h 38"/>
                        <a:gd name="T48" fmla="*/ 5 w 55"/>
                        <a:gd name="T49" fmla="*/ 37 h 38"/>
                        <a:gd name="T50" fmla="*/ 3 w 55"/>
                        <a:gd name="T51" fmla="*/ 35 h 38"/>
                        <a:gd name="T52" fmla="*/ 2 w 55"/>
                        <a:gd name="T53" fmla="*/ 31 h 38"/>
                        <a:gd name="T54" fmla="*/ 3 w 55"/>
                        <a:gd name="T55" fmla="*/ 27 h 38"/>
                        <a:gd name="T56" fmla="*/ 0 w 55"/>
                        <a:gd name="T57" fmla="*/ 23 h 38"/>
                        <a:gd name="T58" fmla="*/ 1 w 55"/>
                        <a:gd name="T59" fmla="*/ 21 h 38"/>
                        <a:gd name="T60" fmla="*/ 3 w 55"/>
                        <a:gd name="T61" fmla="*/ 15 h 38"/>
                        <a:gd name="T62" fmla="*/ 4 w 55"/>
                        <a:gd name="T63" fmla="*/ 12 h 38"/>
                        <a:gd name="T64" fmla="*/ 4 w 55"/>
                        <a:gd name="T65" fmla="*/ 6 h 38"/>
                        <a:gd name="T66" fmla="*/ 2 w 55"/>
                        <a:gd name="T67" fmla="*/ 2 h 3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</a:cxnLst>
                      <a:rect l="0" t="0" r="r" b="b"/>
                      <a:pathLst>
                        <a:path w="55" h="38">
                          <a:moveTo>
                            <a:pt x="2" y="2"/>
                          </a:moveTo>
                          <a:lnTo>
                            <a:pt x="2" y="1"/>
                          </a:lnTo>
                          <a:lnTo>
                            <a:pt x="3" y="0"/>
                          </a:lnTo>
                          <a:lnTo>
                            <a:pt x="7" y="0"/>
                          </a:lnTo>
                          <a:lnTo>
                            <a:pt x="10" y="1"/>
                          </a:lnTo>
                          <a:lnTo>
                            <a:pt x="18" y="1"/>
                          </a:lnTo>
                          <a:lnTo>
                            <a:pt x="22" y="2"/>
                          </a:lnTo>
                          <a:lnTo>
                            <a:pt x="26" y="4"/>
                          </a:lnTo>
                          <a:lnTo>
                            <a:pt x="30" y="5"/>
                          </a:lnTo>
                          <a:lnTo>
                            <a:pt x="32" y="6"/>
                          </a:lnTo>
                          <a:lnTo>
                            <a:pt x="33" y="9"/>
                          </a:lnTo>
                          <a:lnTo>
                            <a:pt x="33" y="9"/>
                          </a:lnTo>
                          <a:lnTo>
                            <a:pt x="36" y="10"/>
                          </a:lnTo>
                          <a:lnTo>
                            <a:pt x="41" y="10"/>
                          </a:lnTo>
                          <a:lnTo>
                            <a:pt x="42" y="10"/>
                          </a:lnTo>
                          <a:lnTo>
                            <a:pt x="42" y="12"/>
                          </a:lnTo>
                          <a:lnTo>
                            <a:pt x="40" y="13"/>
                          </a:lnTo>
                          <a:lnTo>
                            <a:pt x="37" y="13"/>
                          </a:lnTo>
                          <a:lnTo>
                            <a:pt x="37" y="14"/>
                          </a:lnTo>
                          <a:lnTo>
                            <a:pt x="41" y="15"/>
                          </a:lnTo>
                          <a:lnTo>
                            <a:pt x="49" y="16"/>
                          </a:lnTo>
                          <a:lnTo>
                            <a:pt x="50" y="17"/>
                          </a:lnTo>
                          <a:lnTo>
                            <a:pt x="53" y="20"/>
                          </a:lnTo>
                          <a:lnTo>
                            <a:pt x="55" y="21"/>
                          </a:lnTo>
                          <a:lnTo>
                            <a:pt x="55" y="21"/>
                          </a:lnTo>
                          <a:lnTo>
                            <a:pt x="55" y="23"/>
                          </a:lnTo>
                          <a:lnTo>
                            <a:pt x="54" y="26"/>
                          </a:lnTo>
                          <a:lnTo>
                            <a:pt x="52" y="28"/>
                          </a:lnTo>
                          <a:lnTo>
                            <a:pt x="50" y="28"/>
                          </a:lnTo>
                          <a:lnTo>
                            <a:pt x="48" y="27"/>
                          </a:lnTo>
                          <a:lnTo>
                            <a:pt x="45" y="25"/>
                          </a:lnTo>
                          <a:lnTo>
                            <a:pt x="37" y="25"/>
                          </a:lnTo>
                          <a:lnTo>
                            <a:pt x="30" y="26"/>
                          </a:lnTo>
                          <a:lnTo>
                            <a:pt x="29" y="27"/>
                          </a:lnTo>
                          <a:lnTo>
                            <a:pt x="28" y="28"/>
                          </a:lnTo>
                          <a:lnTo>
                            <a:pt x="27" y="29"/>
                          </a:lnTo>
                          <a:lnTo>
                            <a:pt x="25" y="30"/>
                          </a:lnTo>
                          <a:lnTo>
                            <a:pt x="21" y="30"/>
                          </a:lnTo>
                          <a:lnTo>
                            <a:pt x="19" y="27"/>
                          </a:lnTo>
                          <a:lnTo>
                            <a:pt x="19" y="26"/>
                          </a:lnTo>
                          <a:lnTo>
                            <a:pt x="17" y="26"/>
                          </a:lnTo>
                          <a:lnTo>
                            <a:pt x="15" y="26"/>
                          </a:lnTo>
                          <a:lnTo>
                            <a:pt x="15" y="27"/>
                          </a:lnTo>
                          <a:lnTo>
                            <a:pt x="12" y="30"/>
                          </a:lnTo>
                          <a:lnTo>
                            <a:pt x="10" y="34"/>
                          </a:lnTo>
                          <a:lnTo>
                            <a:pt x="9" y="34"/>
                          </a:lnTo>
                          <a:lnTo>
                            <a:pt x="9" y="35"/>
                          </a:lnTo>
                          <a:lnTo>
                            <a:pt x="6" y="38"/>
                          </a:lnTo>
                          <a:lnTo>
                            <a:pt x="5" y="38"/>
                          </a:lnTo>
                          <a:lnTo>
                            <a:pt x="5" y="37"/>
                          </a:lnTo>
                          <a:lnTo>
                            <a:pt x="3" y="36"/>
                          </a:lnTo>
                          <a:lnTo>
                            <a:pt x="3" y="35"/>
                          </a:lnTo>
                          <a:lnTo>
                            <a:pt x="3" y="33"/>
                          </a:lnTo>
                          <a:lnTo>
                            <a:pt x="2" y="31"/>
                          </a:lnTo>
                          <a:lnTo>
                            <a:pt x="2" y="31"/>
                          </a:lnTo>
                          <a:lnTo>
                            <a:pt x="3" y="27"/>
                          </a:lnTo>
                          <a:lnTo>
                            <a:pt x="2" y="25"/>
                          </a:lnTo>
                          <a:lnTo>
                            <a:pt x="0" y="23"/>
                          </a:lnTo>
                          <a:lnTo>
                            <a:pt x="0" y="22"/>
                          </a:lnTo>
                          <a:lnTo>
                            <a:pt x="1" y="21"/>
                          </a:lnTo>
                          <a:lnTo>
                            <a:pt x="3" y="19"/>
                          </a:lnTo>
                          <a:lnTo>
                            <a:pt x="3" y="15"/>
                          </a:lnTo>
                          <a:lnTo>
                            <a:pt x="4" y="14"/>
                          </a:lnTo>
                          <a:lnTo>
                            <a:pt x="4" y="12"/>
                          </a:lnTo>
                          <a:lnTo>
                            <a:pt x="3" y="10"/>
                          </a:lnTo>
                          <a:lnTo>
                            <a:pt x="4" y="6"/>
                          </a:lnTo>
                          <a:lnTo>
                            <a:pt x="3" y="4"/>
                          </a:lnTo>
                          <a:lnTo>
                            <a:pt x="2" y="2"/>
                          </a:lnTo>
                          <a:lnTo>
                            <a:pt x="2" y="2"/>
                          </a:lnTo>
                        </a:path>
                      </a:pathLst>
                    </a:custGeom>
                    <a:grpFill/>
                    <a:ln w="12700" cap="flat">
                      <a:solidFill>
                        <a:schemeClr val="bg1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GB" dirty="0">
                        <a:latin typeface="Calibri Light" panose="020F0302020204030204" pitchFamily="34" charset="0"/>
                        <a:sym typeface="Calibri Light" panose="020F0302020204030204" pitchFamily="34" charset="0"/>
                      </a:endParaRPr>
                    </a:p>
                  </p:txBody>
                </p:sp>
                <p:sp>
                  <p:nvSpPr>
                    <p:cNvPr id="492" name="Freeform 555">
                      <a:extLst>
                        <a:ext uri="{FF2B5EF4-FFF2-40B4-BE49-F238E27FC236}">
                          <a16:creationId xmlns:a16="http://schemas.microsoft.com/office/drawing/2014/main" id="{55BB18CA-2A81-9C9C-BE51-62610571C2B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gray">
                    <a:xfrm>
                      <a:off x="3799291" y="4178867"/>
                      <a:ext cx="2383" cy="1191"/>
                    </a:xfrm>
                    <a:custGeom>
                      <a:avLst/>
                      <a:gdLst>
                        <a:gd name="T0" fmla="*/ 2 w 2"/>
                        <a:gd name="T1" fmla="*/ 0 h 1"/>
                        <a:gd name="T2" fmla="*/ 0 w 2"/>
                        <a:gd name="T3" fmla="*/ 1 h 1"/>
                        <a:gd name="T4" fmla="*/ 0 w 2"/>
                        <a:gd name="T5" fmla="*/ 1 h 1"/>
                        <a:gd name="T6" fmla="*/ 2 w 2"/>
                        <a:gd name="T7" fmla="*/ 1 h 1"/>
                        <a:gd name="T8" fmla="*/ 2 w 2"/>
                        <a:gd name="T9" fmla="*/ 0 h 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" h="1">
                          <a:moveTo>
                            <a:pt x="2" y="0"/>
                          </a:moveTo>
                          <a:lnTo>
                            <a:pt x="0" y="1"/>
                          </a:lnTo>
                          <a:lnTo>
                            <a:pt x="0" y="1"/>
                          </a:lnTo>
                          <a:lnTo>
                            <a:pt x="2" y="1"/>
                          </a:lnTo>
                          <a:lnTo>
                            <a:pt x="2" y="0"/>
                          </a:lnTo>
                        </a:path>
                      </a:pathLst>
                    </a:custGeom>
                    <a:grpFill/>
                    <a:ln w="12700" cap="flat">
                      <a:solidFill>
                        <a:schemeClr val="bg1"/>
                      </a:solidFill>
                      <a:prstDash val="solid"/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GB" dirty="0">
                        <a:latin typeface="Calibri Light" panose="020F0302020204030204" pitchFamily="34" charset="0"/>
                        <a:sym typeface="Calibri Light" panose="020F0302020204030204" pitchFamily="34" charset="0"/>
                      </a:endParaRPr>
                    </a:p>
                  </p:txBody>
                </p:sp>
                <p:sp>
                  <p:nvSpPr>
                    <p:cNvPr id="493" name="Freeform 556">
                      <a:extLst>
                        <a:ext uri="{FF2B5EF4-FFF2-40B4-BE49-F238E27FC236}">
                          <a16:creationId xmlns:a16="http://schemas.microsoft.com/office/drawing/2014/main" id="{F34547DB-DD86-3815-55A0-D4627F96920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gray">
                    <a:xfrm>
                      <a:off x="3799291" y="4178867"/>
                      <a:ext cx="2383" cy="1191"/>
                    </a:xfrm>
                    <a:custGeom>
                      <a:avLst/>
                      <a:gdLst>
                        <a:gd name="T0" fmla="*/ 2 w 2"/>
                        <a:gd name="T1" fmla="*/ 0 h 1"/>
                        <a:gd name="T2" fmla="*/ 0 w 2"/>
                        <a:gd name="T3" fmla="*/ 1 h 1"/>
                        <a:gd name="T4" fmla="*/ 0 w 2"/>
                        <a:gd name="T5" fmla="*/ 1 h 1"/>
                        <a:gd name="T6" fmla="*/ 2 w 2"/>
                        <a:gd name="T7" fmla="*/ 1 h 1"/>
                        <a:gd name="T8" fmla="*/ 2 w 2"/>
                        <a:gd name="T9" fmla="*/ 0 h 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" h="1">
                          <a:moveTo>
                            <a:pt x="2" y="0"/>
                          </a:moveTo>
                          <a:lnTo>
                            <a:pt x="0" y="1"/>
                          </a:lnTo>
                          <a:lnTo>
                            <a:pt x="0" y="1"/>
                          </a:lnTo>
                          <a:lnTo>
                            <a:pt x="2" y="1"/>
                          </a:lnTo>
                          <a:lnTo>
                            <a:pt x="2" y="0"/>
                          </a:lnTo>
                        </a:path>
                      </a:pathLst>
                    </a:custGeom>
                    <a:grpFill/>
                    <a:ln w="12700" cap="flat">
                      <a:solidFill>
                        <a:schemeClr val="bg1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GB" dirty="0">
                        <a:latin typeface="Calibri Light" panose="020F0302020204030204" pitchFamily="34" charset="0"/>
                        <a:sym typeface="Calibri Light" panose="020F0302020204030204" pitchFamily="34" charset="0"/>
                      </a:endParaRPr>
                    </a:p>
                  </p:txBody>
                </p:sp>
                <p:sp>
                  <p:nvSpPr>
                    <p:cNvPr id="494" name="Freeform 557">
                      <a:extLst>
                        <a:ext uri="{FF2B5EF4-FFF2-40B4-BE49-F238E27FC236}">
                          <a16:creationId xmlns:a16="http://schemas.microsoft.com/office/drawing/2014/main" id="{962C39FD-0125-4E38-62AD-ACA21443044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gray">
                    <a:xfrm>
                      <a:off x="3801673" y="4190781"/>
                      <a:ext cx="3574" cy="2383"/>
                    </a:xfrm>
                    <a:custGeom>
                      <a:avLst/>
                      <a:gdLst>
                        <a:gd name="T0" fmla="*/ 1 w 3"/>
                        <a:gd name="T1" fmla="*/ 0 h 2"/>
                        <a:gd name="T2" fmla="*/ 0 w 3"/>
                        <a:gd name="T3" fmla="*/ 0 h 2"/>
                        <a:gd name="T4" fmla="*/ 1 w 3"/>
                        <a:gd name="T5" fmla="*/ 2 h 2"/>
                        <a:gd name="T6" fmla="*/ 3 w 3"/>
                        <a:gd name="T7" fmla="*/ 0 h 2"/>
                        <a:gd name="T8" fmla="*/ 1 w 3"/>
                        <a:gd name="T9" fmla="*/ 0 h 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3" h="2">
                          <a:moveTo>
                            <a:pt x="1" y="0"/>
                          </a:moveTo>
                          <a:lnTo>
                            <a:pt x="0" y="0"/>
                          </a:lnTo>
                          <a:lnTo>
                            <a:pt x="1" y="2"/>
                          </a:lnTo>
                          <a:lnTo>
                            <a:pt x="3" y="0"/>
                          </a:lnTo>
                          <a:lnTo>
                            <a:pt x="1" y="0"/>
                          </a:lnTo>
                        </a:path>
                      </a:pathLst>
                    </a:custGeom>
                    <a:grpFill/>
                    <a:ln w="12700" cap="flat">
                      <a:solidFill>
                        <a:schemeClr val="bg1"/>
                      </a:solidFill>
                      <a:prstDash val="solid"/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GB" dirty="0">
                        <a:latin typeface="Calibri Light" panose="020F0302020204030204" pitchFamily="34" charset="0"/>
                        <a:sym typeface="Calibri Light" panose="020F0302020204030204" pitchFamily="34" charset="0"/>
                      </a:endParaRPr>
                    </a:p>
                  </p:txBody>
                </p:sp>
                <p:sp>
                  <p:nvSpPr>
                    <p:cNvPr id="495" name="Freeform 558">
                      <a:extLst>
                        <a:ext uri="{FF2B5EF4-FFF2-40B4-BE49-F238E27FC236}">
                          <a16:creationId xmlns:a16="http://schemas.microsoft.com/office/drawing/2014/main" id="{A320474F-2519-0E1D-0F4F-6F3AD90023E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gray">
                    <a:xfrm>
                      <a:off x="3801673" y="4190781"/>
                      <a:ext cx="3574" cy="2383"/>
                    </a:xfrm>
                    <a:custGeom>
                      <a:avLst/>
                      <a:gdLst>
                        <a:gd name="T0" fmla="*/ 1 w 3"/>
                        <a:gd name="T1" fmla="*/ 0 h 2"/>
                        <a:gd name="T2" fmla="*/ 0 w 3"/>
                        <a:gd name="T3" fmla="*/ 0 h 2"/>
                        <a:gd name="T4" fmla="*/ 1 w 3"/>
                        <a:gd name="T5" fmla="*/ 2 h 2"/>
                        <a:gd name="T6" fmla="*/ 3 w 3"/>
                        <a:gd name="T7" fmla="*/ 0 h 2"/>
                        <a:gd name="T8" fmla="*/ 1 w 3"/>
                        <a:gd name="T9" fmla="*/ 0 h 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3" h="2">
                          <a:moveTo>
                            <a:pt x="1" y="0"/>
                          </a:moveTo>
                          <a:lnTo>
                            <a:pt x="0" y="0"/>
                          </a:lnTo>
                          <a:lnTo>
                            <a:pt x="1" y="2"/>
                          </a:lnTo>
                          <a:lnTo>
                            <a:pt x="3" y="0"/>
                          </a:lnTo>
                          <a:lnTo>
                            <a:pt x="1" y="0"/>
                          </a:lnTo>
                        </a:path>
                      </a:pathLst>
                    </a:custGeom>
                    <a:grpFill/>
                    <a:ln w="12700" cap="flat">
                      <a:solidFill>
                        <a:schemeClr val="bg1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GB" dirty="0">
                        <a:latin typeface="Calibri Light" panose="020F0302020204030204" pitchFamily="34" charset="0"/>
                        <a:sym typeface="Calibri Light" panose="020F0302020204030204" pitchFamily="34" charset="0"/>
                      </a:endParaRPr>
                    </a:p>
                  </p:txBody>
                </p:sp>
                <p:sp>
                  <p:nvSpPr>
                    <p:cNvPr id="496" name="Freeform 679">
                      <a:extLst>
                        <a:ext uri="{FF2B5EF4-FFF2-40B4-BE49-F238E27FC236}">
                          <a16:creationId xmlns:a16="http://schemas.microsoft.com/office/drawing/2014/main" id="{DA15AEE8-4320-4016-5164-F498BAFACC6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gray">
                    <a:xfrm>
                      <a:off x="3756401" y="4176485"/>
                      <a:ext cx="28593" cy="13105"/>
                    </a:xfrm>
                    <a:custGeom>
                      <a:avLst/>
                      <a:gdLst>
                        <a:gd name="T0" fmla="*/ 40 w 42"/>
                        <a:gd name="T1" fmla="*/ 2 h 19"/>
                        <a:gd name="T2" fmla="*/ 42 w 42"/>
                        <a:gd name="T3" fmla="*/ 5 h 19"/>
                        <a:gd name="T4" fmla="*/ 42 w 42"/>
                        <a:gd name="T5" fmla="*/ 9 h 19"/>
                        <a:gd name="T6" fmla="*/ 38 w 42"/>
                        <a:gd name="T7" fmla="*/ 13 h 19"/>
                        <a:gd name="T8" fmla="*/ 5 w 42"/>
                        <a:gd name="T9" fmla="*/ 16 h 19"/>
                        <a:gd name="T10" fmla="*/ 4 w 42"/>
                        <a:gd name="T11" fmla="*/ 15 h 19"/>
                        <a:gd name="T12" fmla="*/ 3 w 42"/>
                        <a:gd name="T13" fmla="*/ 10 h 19"/>
                        <a:gd name="T14" fmla="*/ 0 w 42"/>
                        <a:gd name="T15" fmla="*/ 6 h 19"/>
                        <a:gd name="T16" fmla="*/ 0 w 42"/>
                        <a:gd name="T17" fmla="*/ 2 h 19"/>
                        <a:gd name="T18" fmla="*/ 3 w 42"/>
                        <a:gd name="T19" fmla="*/ 0 h 19"/>
                        <a:gd name="T20" fmla="*/ 35 w 42"/>
                        <a:gd name="T21" fmla="*/ 0 h 19"/>
                        <a:gd name="T22" fmla="*/ 37 w 42"/>
                        <a:gd name="T23" fmla="*/ 0 h 19"/>
                        <a:gd name="T24" fmla="*/ 39 w 42"/>
                        <a:gd name="T25" fmla="*/ 1 h 19"/>
                        <a:gd name="T26" fmla="*/ 40 w 42"/>
                        <a:gd name="T27" fmla="*/ 2 h 1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</a:cxnLst>
                      <a:rect l="0" t="0" r="r" b="b"/>
                      <a:pathLst>
                        <a:path w="42" h="19">
                          <a:moveTo>
                            <a:pt x="40" y="2"/>
                          </a:moveTo>
                          <a:cubicBezTo>
                            <a:pt x="42" y="5"/>
                            <a:pt x="42" y="5"/>
                            <a:pt x="42" y="5"/>
                          </a:cubicBezTo>
                          <a:cubicBezTo>
                            <a:pt x="42" y="9"/>
                            <a:pt x="42" y="9"/>
                            <a:pt x="42" y="9"/>
                          </a:cubicBezTo>
                          <a:cubicBezTo>
                            <a:pt x="38" y="13"/>
                            <a:pt x="38" y="13"/>
                            <a:pt x="38" y="13"/>
                          </a:cubicBezTo>
                          <a:cubicBezTo>
                            <a:pt x="28" y="19"/>
                            <a:pt x="16" y="14"/>
                            <a:pt x="5" y="16"/>
                          </a:cubicBezTo>
                          <a:cubicBezTo>
                            <a:pt x="4" y="15"/>
                            <a:pt x="4" y="15"/>
                            <a:pt x="4" y="15"/>
                          </a:cubicBezTo>
                          <a:cubicBezTo>
                            <a:pt x="3" y="10"/>
                            <a:pt x="3" y="10"/>
                            <a:pt x="3" y="10"/>
                          </a:cubicBezTo>
                          <a:cubicBezTo>
                            <a:pt x="0" y="6"/>
                            <a:pt x="0" y="6"/>
                            <a:pt x="0" y="6"/>
                          </a:cubicBezTo>
                          <a:cubicBezTo>
                            <a:pt x="0" y="2"/>
                            <a:pt x="0" y="2"/>
                            <a:pt x="0" y="2"/>
                          </a:cubicBezTo>
                          <a:cubicBezTo>
                            <a:pt x="3" y="0"/>
                            <a:pt x="3" y="0"/>
                            <a:pt x="3" y="0"/>
                          </a:cubicBezTo>
                          <a:cubicBezTo>
                            <a:pt x="35" y="0"/>
                            <a:pt x="35" y="0"/>
                            <a:pt x="35" y="0"/>
                          </a:cubicBezTo>
                          <a:cubicBezTo>
                            <a:pt x="37" y="0"/>
                            <a:pt x="37" y="0"/>
                            <a:pt x="37" y="0"/>
                          </a:cubicBezTo>
                          <a:cubicBezTo>
                            <a:pt x="39" y="1"/>
                            <a:pt x="39" y="1"/>
                            <a:pt x="39" y="1"/>
                          </a:cubicBezTo>
                          <a:cubicBezTo>
                            <a:pt x="40" y="2"/>
                            <a:pt x="40" y="2"/>
                            <a:pt x="40" y="2"/>
                          </a:cubicBezTo>
                        </a:path>
                      </a:pathLst>
                    </a:custGeom>
                    <a:grpFill/>
                    <a:ln w="12700" cap="flat">
                      <a:solidFill>
                        <a:schemeClr val="bg1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GB" dirty="0">
                        <a:latin typeface="Calibri Light" panose="020F0302020204030204" pitchFamily="34" charset="0"/>
                        <a:sym typeface="Calibri Light" panose="020F0302020204030204" pitchFamily="34" charset="0"/>
                      </a:endParaRPr>
                    </a:p>
                  </p:txBody>
                </p:sp>
                <p:sp>
                  <p:nvSpPr>
                    <p:cNvPr id="497" name="Freeform 1195">
                      <a:extLst>
                        <a:ext uri="{FF2B5EF4-FFF2-40B4-BE49-F238E27FC236}">
                          <a16:creationId xmlns:a16="http://schemas.microsoft.com/office/drawing/2014/main" id="{37A750DA-7338-2CA7-683D-C4EDFE4DFF4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gray">
                    <a:xfrm>
                      <a:off x="3792142" y="4178868"/>
                      <a:ext cx="2383" cy="1191"/>
                    </a:xfrm>
                    <a:custGeom>
                      <a:avLst/>
                      <a:gdLst>
                        <a:gd name="T0" fmla="*/ 1 w 2"/>
                        <a:gd name="T1" fmla="*/ 0 h 1"/>
                        <a:gd name="T2" fmla="*/ 0 w 2"/>
                        <a:gd name="T3" fmla="*/ 0 h 1"/>
                        <a:gd name="T4" fmla="*/ 0 w 2"/>
                        <a:gd name="T5" fmla="*/ 0 h 1"/>
                        <a:gd name="T6" fmla="*/ 1 w 2"/>
                        <a:gd name="T7" fmla="*/ 0 h 1"/>
                        <a:gd name="T8" fmla="*/ 2 w 2"/>
                        <a:gd name="T9" fmla="*/ 1 h 1"/>
                        <a:gd name="T10" fmla="*/ 2 w 2"/>
                        <a:gd name="T11" fmla="*/ 1 h 1"/>
                        <a:gd name="T12" fmla="*/ 2 w 2"/>
                        <a:gd name="T13" fmla="*/ 1 h 1"/>
                        <a:gd name="T14" fmla="*/ 2 w 2"/>
                        <a:gd name="T15" fmla="*/ 1 h 1"/>
                        <a:gd name="T16" fmla="*/ 2 w 2"/>
                        <a:gd name="T17" fmla="*/ 1 h 1"/>
                        <a:gd name="T18" fmla="*/ 2 w 2"/>
                        <a:gd name="T19" fmla="*/ 0 h 1"/>
                        <a:gd name="T20" fmla="*/ 1 w 2"/>
                        <a:gd name="T21" fmla="*/ 0 h 1"/>
                        <a:gd name="T22" fmla="*/ 1 w 2"/>
                        <a:gd name="T23" fmla="*/ 0 h 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</a:cxnLst>
                      <a:rect l="0" t="0" r="r" b="b"/>
                      <a:pathLst>
                        <a:path w="2" h="1">
                          <a:moveTo>
                            <a:pt x="1" y="0"/>
                          </a:moveTo>
                          <a:lnTo>
                            <a:pt x="0" y="0"/>
                          </a:lnTo>
                          <a:lnTo>
                            <a:pt x="0" y="0"/>
                          </a:lnTo>
                          <a:lnTo>
                            <a:pt x="1" y="0"/>
                          </a:lnTo>
                          <a:lnTo>
                            <a:pt x="2" y="1"/>
                          </a:lnTo>
                          <a:lnTo>
                            <a:pt x="2" y="1"/>
                          </a:lnTo>
                          <a:lnTo>
                            <a:pt x="2" y="1"/>
                          </a:lnTo>
                          <a:lnTo>
                            <a:pt x="2" y="1"/>
                          </a:lnTo>
                          <a:lnTo>
                            <a:pt x="2" y="1"/>
                          </a:lnTo>
                          <a:lnTo>
                            <a:pt x="2" y="0"/>
                          </a:lnTo>
                          <a:lnTo>
                            <a:pt x="1" y="0"/>
                          </a:lnTo>
                          <a:lnTo>
                            <a:pt x="1" y="0"/>
                          </a:lnTo>
                        </a:path>
                      </a:pathLst>
                    </a:custGeom>
                    <a:grpFill/>
                    <a:ln w="12700" cap="flat">
                      <a:solidFill>
                        <a:schemeClr val="bg1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GB" dirty="0">
                        <a:latin typeface="Calibri Light" panose="020F0302020204030204" pitchFamily="34" charset="0"/>
                        <a:sym typeface="Calibri Light" panose="020F0302020204030204" pitchFamily="34" charset="0"/>
                      </a:endParaRPr>
                    </a:p>
                  </p:txBody>
                </p:sp>
                <p:sp>
                  <p:nvSpPr>
                    <p:cNvPr id="498" name="Freeform 1196">
                      <a:extLst>
                        <a:ext uri="{FF2B5EF4-FFF2-40B4-BE49-F238E27FC236}">
                          <a16:creationId xmlns:a16="http://schemas.microsoft.com/office/drawing/2014/main" id="{2AD68A99-0107-CCF8-B1CF-8389BD13D4E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gray">
                    <a:xfrm>
                      <a:off x="3805247" y="4177676"/>
                      <a:ext cx="2383" cy="1191"/>
                    </a:xfrm>
                    <a:custGeom>
                      <a:avLst/>
                      <a:gdLst>
                        <a:gd name="T0" fmla="*/ 1 w 2"/>
                        <a:gd name="T1" fmla="*/ 0 h 1"/>
                        <a:gd name="T2" fmla="*/ 0 w 2"/>
                        <a:gd name="T3" fmla="*/ 0 h 1"/>
                        <a:gd name="T4" fmla="*/ 0 w 2"/>
                        <a:gd name="T5" fmla="*/ 1 h 1"/>
                        <a:gd name="T6" fmla="*/ 0 w 2"/>
                        <a:gd name="T7" fmla="*/ 1 h 1"/>
                        <a:gd name="T8" fmla="*/ 2 w 2"/>
                        <a:gd name="T9" fmla="*/ 0 h 1"/>
                        <a:gd name="T10" fmla="*/ 2 w 2"/>
                        <a:gd name="T11" fmla="*/ 0 h 1"/>
                        <a:gd name="T12" fmla="*/ 2 w 2"/>
                        <a:gd name="T13" fmla="*/ 0 h 1"/>
                        <a:gd name="T14" fmla="*/ 2 w 2"/>
                        <a:gd name="T15" fmla="*/ 0 h 1"/>
                        <a:gd name="T16" fmla="*/ 1 w 2"/>
                        <a:gd name="T17" fmla="*/ 0 h 1"/>
                        <a:gd name="T18" fmla="*/ 1 w 2"/>
                        <a:gd name="T19" fmla="*/ 0 h 1"/>
                        <a:gd name="T20" fmla="*/ 1 w 2"/>
                        <a:gd name="T21" fmla="*/ 0 h 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</a:cxnLst>
                      <a:rect l="0" t="0" r="r" b="b"/>
                      <a:pathLst>
                        <a:path w="2" h="1">
                          <a:moveTo>
                            <a:pt x="1" y="0"/>
                          </a:moveTo>
                          <a:lnTo>
                            <a:pt x="0" y="0"/>
                          </a:lnTo>
                          <a:lnTo>
                            <a:pt x="0" y="1"/>
                          </a:lnTo>
                          <a:lnTo>
                            <a:pt x="0" y="1"/>
                          </a:lnTo>
                          <a:lnTo>
                            <a:pt x="2" y="0"/>
                          </a:lnTo>
                          <a:lnTo>
                            <a:pt x="2" y="0"/>
                          </a:lnTo>
                          <a:lnTo>
                            <a:pt x="2" y="0"/>
                          </a:lnTo>
                          <a:lnTo>
                            <a:pt x="2" y="0"/>
                          </a:lnTo>
                          <a:lnTo>
                            <a:pt x="1" y="0"/>
                          </a:lnTo>
                          <a:lnTo>
                            <a:pt x="1" y="0"/>
                          </a:lnTo>
                          <a:lnTo>
                            <a:pt x="1" y="0"/>
                          </a:lnTo>
                        </a:path>
                      </a:pathLst>
                    </a:custGeom>
                    <a:grpFill/>
                    <a:ln w="12700" cap="flat">
                      <a:solidFill>
                        <a:schemeClr val="bg1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GB" dirty="0">
                        <a:latin typeface="Calibri Light" panose="020F0302020204030204" pitchFamily="34" charset="0"/>
                        <a:sym typeface="Calibri Light" panose="020F0302020204030204" pitchFamily="34" charset="0"/>
                      </a:endParaRPr>
                    </a:p>
                  </p:txBody>
                </p:sp>
                <p:sp>
                  <p:nvSpPr>
                    <p:cNvPr id="499" name="Freeform 1197">
                      <a:extLst>
                        <a:ext uri="{FF2B5EF4-FFF2-40B4-BE49-F238E27FC236}">
                          <a16:creationId xmlns:a16="http://schemas.microsoft.com/office/drawing/2014/main" id="{6C21A815-F3D7-82C3-08CD-A5DB822A082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gray">
                    <a:xfrm>
                      <a:off x="3802864" y="4177676"/>
                      <a:ext cx="2383" cy="0"/>
                    </a:xfrm>
                    <a:custGeom>
                      <a:avLst/>
                      <a:gdLst>
                        <a:gd name="T0" fmla="*/ 0 w 2"/>
                        <a:gd name="T1" fmla="*/ 1 w 2"/>
                        <a:gd name="T2" fmla="*/ 2 w 2"/>
                        <a:gd name="T3" fmla="*/ 2 w 2"/>
                        <a:gd name="T4" fmla="*/ 1 w 2"/>
                        <a:gd name="T5" fmla="*/ 1 w 2"/>
                        <a:gd name="T6" fmla="*/ 1 w 2"/>
                        <a:gd name="T7" fmla="*/ 0 w 2"/>
                      </a:gdLst>
                      <a:ahLst/>
                      <a:cxnLst>
                        <a:cxn ang="0">
                          <a:pos x="T0" y="0"/>
                        </a:cxn>
                        <a:cxn ang="0">
                          <a:pos x="T1" y="0"/>
                        </a:cxn>
                        <a:cxn ang="0">
                          <a:pos x="T2" y="0"/>
                        </a:cxn>
                        <a:cxn ang="0">
                          <a:pos x="T3" y="0"/>
                        </a:cxn>
                        <a:cxn ang="0">
                          <a:pos x="T4" y="0"/>
                        </a:cxn>
                        <a:cxn ang="0">
                          <a:pos x="T5" y="0"/>
                        </a:cxn>
                        <a:cxn ang="0">
                          <a:pos x="T6" y="0"/>
                        </a:cxn>
                        <a:cxn ang="0">
                          <a:pos x="T7" y="0"/>
                        </a:cxn>
                      </a:cxnLst>
                      <a:rect l="0" t="0" r="r" b="b"/>
                      <a:pathLst>
                        <a:path w="2">
                          <a:moveTo>
                            <a:pt x="0" y="0"/>
                          </a:moveTo>
                          <a:lnTo>
                            <a:pt x="1" y="0"/>
                          </a:lnTo>
                          <a:lnTo>
                            <a:pt x="2" y="0"/>
                          </a:lnTo>
                          <a:lnTo>
                            <a:pt x="2" y="0"/>
                          </a:lnTo>
                          <a:lnTo>
                            <a:pt x="1" y="0"/>
                          </a:lnTo>
                          <a:lnTo>
                            <a:pt x="1" y="0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</a:path>
                      </a:pathLst>
                    </a:custGeom>
                    <a:grpFill/>
                    <a:ln w="12700" cap="flat">
                      <a:solidFill>
                        <a:schemeClr val="bg1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GB" dirty="0">
                        <a:latin typeface="Calibri Light" panose="020F0302020204030204" pitchFamily="34" charset="0"/>
                        <a:sym typeface="Calibri Light" panose="020F0302020204030204" pitchFamily="34" charset="0"/>
                      </a:endParaRPr>
                    </a:p>
                  </p:txBody>
                </p:sp>
                <p:sp>
                  <p:nvSpPr>
                    <p:cNvPr id="500" name="Freeform 1198">
                      <a:extLst>
                        <a:ext uri="{FF2B5EF4-FFF2-40B4-BE49-F238E27FC236}">
                          <a16:creationId xmlns:a16="http://schemas.microsoft.com/office/drawing/2014/main" id="{BE518184-567A-6555-7614-EF376CF0E7A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gray">
                    <a:xfrm>
                      <a:off x="3810013" y="4175294"/>
                      <a:ext cx="2383" cy="2383"/>
                    </a:xfrm>
                    <a:custGeom>
                      <a:avLst/>
                      <a:gdLst>
                        <a:gd name="T0" fmla="*/ 1 w 2"/>
                        <a:gd name="T1" fmla="*/ 0 h 2"/>
                        <a:gd name="T2" fmla="*/ 0 w 2"/>
                        <a:gd name="T3" fmla="*/ 0 h 2"/>
                        <a:gd name="T4" fmla="*/ 0 w 2"/>
                        <a:gd name="T5" fmla="*/ 2 h 2"/>
                        <a:gd name="T6" fmla="*/ 0 w 2"/>
                        <a:gd name="T7" fmla="*/ 2 h 2"/>
                        <a:gd name="T8" fmla="*/ 0 w 2"/>
                        <a:gd name="T9" fmla="*/ 2 h 2"/>
                        <a:gd name="T10" fmla="*/ 1 w 2"/>
                        <a:gd name="T11" fmla="*/ 1 h 2"/>
                        <a:gd name="T12" fmla="*/ 2 w 2"/>
                        <a:gd name="T13" fmla="*/ 1 h 2"/>
                        <a:gd name="T14" fmla="*/ 2 w 2"/>
                        <a:gd name="T15" fmla="*/ 0 h 2"/>
                        <a:gd name="T16" fmla="*/ 1 w 2"/>
                        <a:gd name="T17" fmla="*/ 0 h 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</a:cxnLst>
                      <a:rect l="0" t="0" r="r" b="b"/>
                      <a:pathLst>
                        <a:path w="2" h="2">
                          <a:moveTo>
                            <a:pt x="1" y="0"/>
                          </a:moveTo>
                          <a:lnTo>
                            <a:pt x="0" y="0"/>
                          </a:lnTo>
                          <a:lnTo>
                            <a:pt x="0" y="2"/>
                          </a:lnTo>
                          <a:lnTo>
                            <a:pt x="0" y="2"/>
                          </a:lnTo>
                          <a:lnTo>
                            <a:pt x="0" y="2"/>
                          </a:lnTo>
                          <a:lnTo>
                            <a:pt x="1" y="1"/>
                          </a:lnTo>
                          <a:lnTo>
                            <a:pt x="2" y="1"/>
                          </a:lnTo>
                          <a:lnTo>
                            <a:pt x="2" y="0"/>
                          </a:lnTo>
                          <a:lnTo>
                            <a:pt x="1" y="0"/>
                          </a:lnTo>
                        </a:path>
                      </a:pathLst>
                    </a:custGeom>
                    <a:grpFill/>
                    <a:ln w="12700" cap="flat">
                      <a:solidFill>
                        <a:schemeClr val="bg1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GB" dirty="0">
                        <a:latin typeface="Calibri Light" panose="020F0302020204030204" pitchFamily="34" charset="0"/>
                        <a:sym typeface="Calibri Light" panose="020F0302020204030204" pitchFamily="34" charset="0"/>
                      </a:endParaRPr>
                    </a:p>
                  </p:txBody>
                </p:sp>
                <p:sp>
                  <p:nvSpPr>
                    <p:cNvPr id="501" name="Freeform 1199">
                      <a:extLst>
                        <a:ext uri="{FF2B5EF4-FFF2-40B4-BE49-F238E27FC236}">
                          <a16:creationId xmlns:a16="http://schemas.microsoft.com/office/drawing/2014/main" id="{540D0B44-76C2-2789-8D4B-9F3776C9386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gray">
                    <a:xfrm>
                      <a:off x="3802864" y="4178868"/>
                      <a:ext cx="2383" cy="1191"/>
                    </a:xfrm>
                    <a:custGeom>
                      <a:avLst/>
                      <a:gdLst>
                        <a:gd name="T0" fmla="*/ 1 w 2"/>
                        <a:gd name="T1" fmla="*/ 0 h 1"/>
                        <a:gd name="T2" fmla="*/ 0 w 2"/>
                        <a:gd name="T3" fmla="*/ 0 h 1"/>
                        <a:gd name="T4" fmla="*/ 0 w 2"/>
                        <a:gd name="T5" fmla="*/ 0 h 1"/>
                        <a:gd name="T6" fmla="*/ 0 w 2"/>
                        <a:gd name="T7" fmla="*/ 1 h 1"/>
                        <a:gd name="T8" fmla="*/ 1 w 2"/>
                        <a:gd name="T9" fmla="*/ 1 h 1"/>
                        <a:gd name="T10" fmla="*/ 2 w 2"/>
                        <a:gd name="T11" fmla="*/ 1 h 1"/>
                        <a:gd name="T12" fmla="*/ 2 w 2"/>
                        <a:gd name="T13" fmla="*/ 0 h 1"/>
                        <a:gd name="T14" fmla="*/ 2 w 2"/>
                        <a:gd name="T15" fmla="*/ 0 h 1"/>
                        <a:gd name="T16" fmla="*/ 2 w 2"/>
                        <a:gd name="T17" fmla="*/ 0 h 1"/>
                        <a:gd name="T18" fmla="*/ 2 w 2"/>
                        <a:gd name="T19" fmla="*/ 0 h 1"/>
                        <a:gd name="T20" fmla="*/ 1 w 2"/>
                        <a:gd name="T21" fmla="*/ 0 h 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</a:cxnLst>
                      <a:rect l="0" t="0" r="r" b="b"/>
                      <a:pathLst>
                        <a:path w="2" h="1">
                          <a:moveTo>
                            <a:pt x="1" y="0"/>
                          </a:moveTo>
                          <a:lnTo>
                            <a:pt x="0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lnTo>
                            <a:pt x="1" y="1"/>
                          </a:lnTo>
                          <a:lnTo>
                            <a:pt x="2" y="1"/>
                          </a:lnTo>
                          <a:lnTo>
                            <a:pt x="2" y="0"/>
                          </a:lnTo>
                          <a:lnTo>
                            <a:pt x="2" y="0"/>
                          </a:lnTo>
                          <a:lnTo>
                            <a:pt x="2" y="0"/>
                          </a:lnTo>
                          <a:lnTo>
                            <a:pt x="2" y="0"/>
                          </a:lnTo>
                          <a:lnTo>
                            <a:pt x="1" y="0"/>
                          </a:lnTo>
                        </a:path>
                      </a:pathLst>
                    </a:custGeom>
                    <a:grpFill/>
                    <a:ln w="12700" cap="flat">
                      <a:solidFill>
                        <a:schemeClr val="bg1"/>
                      </a:solidFill>
                      <a:prstDash val="solid"/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GB" dirty="0">
                        <a:latin typeface="Calibri Light" panose="020F0302020204030204" pitchFamily="34" charset="0"/>
                        <a:sym typeface="Calibri Light" panose="020F0302020204030204" pitchFamily="34" charset="0"/>
                      </a:endParaRPr>
                    </a:p>
                  </p:txBody>
                </p:sp>
                <p:sp>
                  <p:nvSpPr>
                    <p:cNvPr id="502" name="Freeform 1200">
                      <a:extLst>
                        <a:ext uri="{FF2B5EF4-FFF2-40B4-BE49-F238E27FC236}">
                          <a16:creationId xmlns:a16="http://schemas.microsoft.com/office/drawing/2014/main" id="{9F7F0F30-5F89-166C-1B0E-E98B6645179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gray">
                    <a:xfrm>
                      <a:off x="3802864" y="4178868"/>
                      <a:ext cx="2383" cy="1191"/>
                    </a:xfrm>
                    <a:custGeom>
                      <a:avLst/>
                      <a:gdLst>
                        <a:gd name="T0" fmla="*/ 1 w 2"/>
                        <a:gd name="T1" fmla="*/ 0 h 1"/>
                        <a:gd name="T2" fmla="*/ 0 w 2"/>
                        <a:gd name="T3" fmla="*/ 0 h 1"/>
                        <a:gd name="T4" fmla="*/ 0 w 2"/>
                        <a:gd name="T5" fmla="*/ 0 h 1"/>
                        <a:gd name="T6" fmla="*/ 0 w 2"/>
                        <a:gd name="T7" fmla="*/ 1 h 1"/>
                        <a:gd name="T8" fmla="*/ 1 w 2"/>
                        <a:gd name="T9" fmla="*/ 1 h 1"/>
                        <a:gd name="T10" fmla="*/ 2 w 2"/>
                        <a:gd name="T11" fmla="*/ 1 h 1"/>
                        <a:gd name="T12" fmla="*/ 2 w 2"/>
                        <a:gd name="T13" fmla="*/ 0 h 1"/>
                        <a:gd name="T14" fmla="*/ 2 w 2"/>
                        <a:gd name="T15" fmla="*/ 0 h 1"/>
                        <a:gd name="T16" fmla="*/ 2 w 2"/>
                        <a:gd name="T17" fmla="*/ 0 h 1"/>
                        <a:gd name="T18" fmla="*/ 2 w 2"/>
                        <a:gd name="T19" fmla="*/ 0 h 1"/>
                        <a:gd name="T20" fmla="*/ 1 w 2"/>
                        <a:gd name="T21" fmla="*/ 0 h 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</a:cxnLst>
                      <a:rect l="0" t="0" r="r" b="b"/>
                      <a:pathLst>
                        <a:path w="2" h="1">
                          <a:moveTo>
                            <a:pt x="1" y="0"/>
                          </a:moveTo>
                          <a:lnTo>
                            <a:pt x="0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lnTo>
                            <a:pt x="1" y="1"/>
                          </a:lnTo>
                          <a:lnTo>
                            <a:pt x="2" y="1"/>
                          </a:lnTo>
                          <a:lnTo>
                            <a:pt x="2" y="0"/>
                          </a:lnTo>
                          <a:lnTo>
                            <a:pt x="2" y="0"/>
                          </a:lnTo>
                          <a:lnTo>
                            <a:pt x="2" y="0"/>
                          </a:lnTo>
                          <a:lnTo>
                            <a:pt x="2" y="0"/>
                          </a:lnTo>
                          <a:lnTo>
                            <a:pt x="1" y="0"/>
                          </a:lnTo>
                        </a:path>
                      </a:pathLst>
                    </a:custGeom>
                    <a:grpFill/>
                    <a:ln w="12700" cap="flat">
                      <a:solidFill>
                        <a:schemeClr val="bg1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GB" dirty="0">
                        <a:latin typeface="Calibri Light" panose="020F0302020204030204" pitchFamily="34" charset="0"/>
                        <a:sym typeface="Calibri Light" panose="020F0302020204030204" pitchFamily="34" charset="0"/>
                      </a:endParaRPr>
                    </a:p>
                  </p:txBody>
                </p:sp>
                <p:sp>
                  <p:nvSpPr>
                    <p:cNvPr id="503" name="Freeform 1203">
                      <a:extLst>
                        <a:ext uri="{FF2B5EF4-FFF2-40B4-BE49-F238E27FC236}">
                          <a16:creationId xmlns:a16="http://schemas.microsoft.com/office/drawing/2014/main" id="{73CD8B41-B5B5-FB79-09B1-6D320808F30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gray">
                    <a:xfrm>
                      <a:off x="3744487" y="4183634"/>
                      <a:ext cx="1191" cy="1191"/>
                    </a:xfrm>
                    <a:custGeom>
                      <a:avLst/>
                      <a:gdLst>
                        <a:gd name="T0" fmla="*/ 0 w 1"/>
                        <a:gd name="T1" fmla="*/ 1 h 1"/>
                        <a:gd name="T2" fmla="*/ 0 w 1"/>
                        <a:gd name="T3" fmla="*/ 1 h 1"/>
                        <a:gd name="T4" fmla="*/ 0 w 1"/>
                        <a:gd name="T5" fmla="*/ 1 h 1"/>
                        <a:gd name="T6" fmla="*/ 0 w 1"/>
                        <a:gd name="T7" fmla="*/ 1 h 1"/>
                        <a:gd name="T8" fmla="*/ 0 w 1"/>
                        <a:gd name="T9" fmla="*/ 1 h 1"/>
                        <a:gd name="T10" fmla="*/ 0 w 1"/>
                        <a:gd name="T11" fmla="*/ 1 h 1"/>
                        <a:gd name="T12" fmla="*/ 1 w 1"/>
                        <a:gd name="T13" fmla="*/ 1 h 1"/>
                        <a:gd name="T14" fmla="*/ 1 w 1"/>
                        <a:gd name="T15" fmla="*/ 0 h 1"/>
                        <a:gd name="T16" fmla="*/ 1 w 1"/>
                        <a:gd name="T17" fmla="*/ 0 h 1"/>
                        <a:gd name="T18" fmla="*/ 0 w 1"/>
                        <a:gd name="T19" fmla="*/ 0 h 1"/>
                        <a:gd name="T20" fmla="*/ 0 w 1"/>
                        <a:gd name="T21" fmla="*/ 1 h 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</a:cxnLst>
                      <a:rect l="0" t="0" r="r" b="b"/>
                      <a:pathLst>
                        <a:path w="1" h="1">
                          <a:moveTo>
                            <a:pt x="0" y="1"/>
                          </a:moveTo>
                          <a:lnTo>
                            <a:pt x="0" y="1"/>
                          </a:lnTo>
                          <a:lnTo>
                            <a:pt x="0" y="1"/>
                          </a:lnTo>
                          <a:lnTo>
                            <a:pt x="0" y="1"/>
                          </a:lnTo>
                          <a:lnTo>
                            <a:pt x="0" y="1"/>
                          </a:lnTo>
                          <a:lnTo>
                            <a:pt x="0" y="1"/>
                          </a:lnTo>
                          <a:lnTo>
                            <a:pt x="1" y="1"/>
                          </a:lnTo>
                          <a:lnTo>
                            <a:pt x="1" y="0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</a:path>
                      </a:pathLst>
                    </a:custGeom>
                    <a:grpFill/>
                    <a:ln w="12700" cap="flat">
                      <a:solidFill>
                        <a:schemeClr val="bg1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GB" dirty="0">
                        <a:latin typeface="Calibri Light" panose="020F0302020204030204" pitchFamily="34" charset="0"/>
                        <a:sym typeface="Calibri Light" panose="020F0302020204030204" pitchFamily="34" charset="0"/>
                      </a:endParaRPr>
                    </a:p>
                  </p:txBody>
                </p:sp>
                <p:sp>
                  <p:nvSpPr>
                    <p:cNvPr id="504" name="Freeform 1204">
                      <a:extLst>
                        <a:ext uri="{FF2B5EF4-FFF2-40B4-BE49-F238E27FC236}">
                          <a16:creationId xmlns:a16="http://schemas.microsoft.com/office/drawing/2014/main" id="{F008B2DE-4659-1F05-FE11-D0EFF58B14F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gray">
                    <a:xfrm>
                      <a:off x="3787377" y="4182442"/>
                      <a:ext cx="7149" cy="2383"/>
                    </a:xfrm>
                    <a:custGeom>
                      <a:avLst/>
                      <a:gdLst>
                        <a:gd name="T0" fmla="*/ 1 w 9"/>
                        <a:gd name="T1" fmla="*/ 2 h 3"/>
                        <a:gd name="T2" fmla="*/ 0 w 9"/>
                        <a:gd name="T3" fmla="*/ 2 h 3"/>
                        <a:gd name="T4" fmla="*/ 1 w 9"/>
                        <a:gd name="T5" fmla="*/ 2 h 3"/>
                        <a:gd name="T6" fmla="*/ 1 w 9"/>
                        <a:gd name="T7" fmla="*/ 2 h 3"/>
                        <a:gd name="T8" fmla="*/ 4 w 9"/>
                        <a:gd name="T9" fmla="*/ 3 h 3"/>
                        <a:gd name="T10" fmla="*/ 9 w 9"/>
                        <a:gd name="T11" fmla="*/ 2 h 3"/>
                        <a:gd name="T12" fmla="*/ 9 w 9"/>
                        <a:gd name="T13" fmla="*/ 1 h 3"/>
                        <a:gd name="T14" fmla="*/ 9 w 9"/>
                        <a:gd name="T15" fmla="*/ 1 h 3"/>
                        <a:gd name="T16" fmla="*/ 6 w 9"/>
                        <a:gd name="T17" fmla="*/ 0 h 3"/>
                        <a:gd name="T18" fmla="*/ 4 w 9"/>
                        <a:gd name="T19" fmla="*/ 0 h 3"/>
                        <a:gd name="T20" fmla="*/ 3 w 9"/>
                        <a:gd name="T21" fmla="*/ 1 h 3"/>
                        <a:gd name="T22" fmla="*/ 1 w 9"/>
                        <a:gd name="T23" fmla="*/ 2 h 3"/>
                        <a:gd name="T24" fmla="*/ 1 w 9"/>
                        <a:gd name="T25" fmla="*/ 2 h 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</a:cxnLst>
                      <a:rect l="0" t="0" r="r" b="b"/>
                      <a:pathLst>
                        <a:path w="9" h="3">
                          <a:moveTo>
                            <a:pt x="1" y="2"/>
                          </a:moveTo>
                          <a:cubicBezTo>
                            <a:pt x="0" y="2"/>
                            <a:pt x="0" y="2"/>
                            <a:pt x="0" y="2"/>
                          </a:cubicBezTo>
                          <a:cubicBezTo>
                            <a:pt x="1" y="2"/>
                            <a:pt x="1" y="2"/>
                            <a:pt x="1" y="2"/>
                          </a:cubicBezTo>
                          <a:cubicBezTo>
                            <a:pt x="1" y="2"/>
                            <a:pt x="1" y="2"/>
                            <a:pt x="1" y="2"/>
                          </a:cubicBezTo>
                          <a:cubicBezTo>
                            <a:pt x="2" y="3"/>
                            <a:pt x="3" y="3"/>
                            <a:pt x="4" y="3"/>
                          </a:cubicBezTo>
                          <a:cubicBezTo>
                            <a:pt x="9" y="2"/>
                            <a:pt x="9" y="2"/>
                            <a:pt x="9" y="2"/>
                          </a:cubicBezTo>
                          <a:cubicBezTo>
                            <a:pt x="9" y="1"/>
                            <a:pt x="9" y="1"/>
                            <a:pt x="9" y="1"/>
                          </a:cubicBezTo>
                          <a:cubicBezTo>
                            <a:pt x="9" y="1"/>
                            <a:pt x="9" y="1"/>
                            <a:pt x="9" y="1"/>
                          </a:cubicBezTo>
                          <a:cubicBezTo>
                            <a:pt x="6" y="0"/>
                            <a:pt x="6" y="0"/>
                            <a:pt x="6" y="0"/>
                          </a:cubicBezTo>
                          <a:cubicBezTo>
                            <a:pt x="4" y="0"/>
                            <a:pt x="4" y="0"/>
                            <a:pt x="4" y="0"/>
                          </a:cubicBezTo>
                          <a:cubicBezTo>
                            <a:pt x="3" y="1"/>
                            <a:pt x="3" y="1"/>
                            <a:pt x="3" y="1"/>
                          </a:cubicBezTo>
                          <a:cubicBezTo>
                            <a:pt x="1" y="2"/>
                            <a:pt x="1" y="2"/>
                            <a:pt x="1" y="2"/>
                          </a:cubicBezTo>
                          <a:cubicBezTo>
                            <a:pt x="1" y="2"/>
                            <a:pt x="1" y="2"/>
                            <a:pt x="1" y="2"/>
                          </a:cubicBezTo>
                        </a:path>
                      </a:pathLst>
                    </a:custGeom>
                    <a:grpFill/>
                    <a:ln w="12700" cap="flat">
                      <a:solidFill>
                        <a:schemeClr val="bg1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GB" dirty="0">
                        <a:latin typeface="Calibri Light" panose="020F0302020204030204" pitchFamily="34" charset="0"/>
                        <a:sym typeface="Calibri Light" panose="020F0302020204030204" pitchFamily="34" charset="0"/>
                      </a:endParaRPr>
                    </a:p>
                  </p:txBody>
                </p:sp>
                <p:sp>
                  <p:nvSpPr>
                    <p:cNvPr id="505" name="Freeform 1205">
                      <a:extLst>
                        <a:ext uri="{FF2B5EF4-FFF2-40B4-BE49-F238E27FC236}">
                          <a16:creationId xmlns:a16="http://schemas.microsoft.com/office/drawing/2014/main" id="{95182D7D-4355-DF4B-E7A9-D86BF9222BF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gray">
                    <a:xfrm>
                      <a:off x="3811205" y="4170529"/>
                      <a:ext cx="2383" cy="2383"/>
                    </a:xfrm>
                    <a:custGeom>
                      <a:avLst/>
                      <a:gdLst>
                        <a:gd name="T0" fmla="*/ 0 w 2"/>
                        <a:gd name="T1" fmla="*/ 1 h 2"/>
                        <a:gd name="T2" fmla="*/ 0 w 2"/>
                        <a:gd name="T3" fmla="*/ 1 h 2"/>
                        <a:gd name="T4" fmla="*/ 0 w 2"/>
                        <a:gd name="T5" fmla="*/ 1 h 2"/>
                        <a:gd name="T6" fmla="*/ 1 w 2"/>
                        <a:gd name="T7" fmla="*/ 2 h 2"/>
                        <a:gd name="T8" fmla="*/ 2 w 2"/>
                        <a:gd name="T9" fmla="*/ 2 h 2"/>
                        <a:gd name="T10" fmla="*/ 2 w 2"/>
                        <a:gd name="T11" fmla="*/ 2 h 2"/>
                        <a:gd name="T12" fmla="*/ 1 w 2"/>
                        <a:gd name="T13" fmla="*/ 1 h 2"/>
                        <a:gd name="T14" fmla="*/ 1 w 2"/>
                        <a:gd name="T15" fmla="*/ 0 h 2"/>
                        <a:gd name="T16" fmla="*/ 1 w 2"/>
                        <a:gd name="T17" fmla="*/ 0 h 2"/>
                        <a:gd name="T18" fmla="*/ 0 w 2"/>
                        <a:gd name="T19" fmla="*/ 1 h 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</a:cxnLst>
                      <a:rect l="0" t="0" r="r" b="b"/>
                      <a:pathLst>
                        <a:path w="2" h="2">
                          <a:moveTo>
                            <a:pt x="0" y="1"/>
                          </a:moveTo>
                          <a:lnTo>
                            <a:pt x="0" y="1"/>
                          </a:lnTo>
                          <a:lnTo>
                            <a:pt x="0" y="1"/>
                          </a:lnTo>
                          <a:lnTo>
                            <a:pt x="1" y="2"/>
                          </a:lnTo>
                          <a:lnTo>
                            <a:pt x="2" y="2"/>
                          </a:lnTo>
                          <a:lnTo>
                            <a:pt x="2" y="2"/>
                          </a:lnTo>
                          <a:lnTo>
                            <a:pt x="1" y="1"/>
                          </a:lnTo>
                          <a:lnTo>
                            <a:pt x="1" y="0"/>
                          </a:lnTo>
                          <a:lnTo>
                            <a:pt x="1" y="0"/>
                          </a:lnTo>
                          <a:lnTo>
                            <a:pt x="0" y="1"/>
                          </a:lnTo>
                        </a:path>
                      </a:pathLst>
                    </a:custGeom>
                    <a:grpFill/>
                    <a:ln w="12700" cap="flat">
                      <a:solidFill>
                        <a:schemeClr val="bg1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GB" dirty="0">
                        <a:latin typeface="Calibri Light" panose="020F0302020204030204" pitchFamily="34" charset="0"/>
                        <a:sym typeface="Calibri Light" panose="020F0302020204030204" pitchFamily="34" charset="0"/>
                      </a:endParaRPr>
                    </a:p>
                  </p:txBody>
                </p:sp>
              </p:grpSp>
              <p:grpSp>
                <p:nvGrpSpPr>
                  <p:cNvPr id="482" name="Group 487">
                    <a:extLst>
                      <a:ext uri="{FF2B5EF4-FFF2-40B4-BE49-F238E27FC236}">
                        <a16:creationId xmlns:a16="http://schemas.microsoft.com/office/drawing/2014/main" id="{3FFA916C-A78F-5FEC-C7D7-CCBC15286EA5}"/>
                      </a:ext>
                    </a:extLst>
                  </p:cNvPr>
                  <p:cNvGrpSpPr/>
                  <p:nvPr/>
                </p:nvGrpSpPr>
                <p:grpSpPr bwMode="gray">
                  <a:xfrm>
                    <a:off x="3701365" y="4390493"/>
                    <a:ext cx="222143" cy="74483"/>
                    <a:chOff x="3422813" y="4082365"/>
                    <a:chExt cx="202536" cy="67909"/>
                  </a:xfrm>
                  <a:grpFill/>
                </p:grpSpPr>
                <p:sp>
                  <p:nvSpPr>
                    <p:cNvPr id="483" name="Freeform 836">
                      <a:extLst>
                        <a:ext uri="{FF2B5EF4-FFF2-40B4-BE49-F238E27FC236}">
                          <a16:creationId xmlns:a16="http://schemas.microsoft.com/office/drawing/2014/main" id="{AA485F2D-CF28-3140-4D0D-73F838328E9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gray">
                    <a:xfrm>
                      <a:off x="3540760" y="4095471"/>
                      <a:ext cx="19062" cy="11914"/>
                    </a:xfrm>
                    <a:custGeom>
                      <a:avLst/>
                      <a:gdLst>
                        <a:gd name="T0" fmla="*/ 11 w 16"/>
                        <a:gd name="T1" fmla="*/ 4 h 10"/>
                        <a:gd name="T2" fmla="*/ 14 w 16"/>
                        <a:gd name="T3" fmla="*/ 6 h 10"/>
                        <a:gd name="T4" fmla="*/ 16 w 16"/>
                        <a:gd name="T5" fmla="*/ 8 h 10"/>
                        <a:gd name="T6" fmla="*/ 16 w 16"/>
                        <a:gd name="T7" fmla="*/ 10 h 10"/>
                        <a:gd name="T8" fmla="*/ 13 w 16"/>
                        <a:gd name="T9" fmla="*/ 10 h 10"/>
                        <a:gd name="T10" fmla="*/ 11 w 16"/>
                        <a:gd name="T11" fmla="*/ 8 h 10"/>
                        <a:gd name="T12" fmla="*/ 8 w 16"/>
                        <a:gd name="T13" fmla="*/ 5 h 10"/>
                        <a:gd name="T14" fmla="*/ 7 w 16"/>
                        <a:gd name="T15" fmla="*/ 4 h 10"/>
                        <a:gd name="T16" fmla="*/ 3 w 16"/>
                        <a:gd name="T17" fmla="*/ 3 h 10"/>
                        <a:gd name="T18" fmla="*/ 2 w 16"/>
                        <a:gd name="T19" fmla="*/ 2 h 10"/>
                        <a:gd name="T20" fmla="*/ 0 w 16"/>
                        <a:gd name="T21" fmla="*/ 1 h 10"/>
                        <a:gd name="T22" fmla="*/ 0 w 16"/>
                        <a:gd name="T23" fmla="*/ 1 h 10"/>
                        <a:gd name="T24" fmla="*/ 0 w 16"/>
                        <a:gd name="T25" fmla="*/ 0 h 10"/>
                        <a:gd name="T26" fmla="*/ 4 w 16"/>
                        <a:gd name="T27" fmla="*/ 0 h 10"/>
                        <a:gd name="T28" fmla="*/ 11 w 16"/>
                        <a:gd name="T29" fmla="*/ 4 h 1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</a:cxnLst>
                      <a:rect l="0" t="0" r="r" b="b"/>
                      <a:pathLst>
                        <a:path w="16" h="10">
                          <a:moveTo>
                            <a:pt x="11" y="4"/>
                          </a:moveTo>
                          <a:lnTo>
                            <a:pt x="14" y="6"/>
                          </a:lnTo>
                          <a:lnTo>
                            <a:pt x="16" y="8"/>
                          </a:lnTo>
                          <a:lnTo>
                            <a:pt x="16" y="10"/>
                          </a:lnTo>
                          <a:lnTo>
                            <a:pt x="13" y="10"/>
                          </a:lnTo>
                          <a:lnTo>
                            <a:pt x="11" y="8"/>
                          </a:lnTo>
                          <a:lnTo>
                            <a:pt x="8" y="5"/>
                          </a:lnTo>
                          <a:lnTo>
                            <a:pt x="7" y="4"/>
                          </a:lnTo>
                          <a:lnTo>
                            <a:pt x="3" y="3"/>
                          </a:lnTo>
                          <a:lnTo>
                            <a:pt x="2" y="2"/>
                          </a:lnTo>
                          <a:lnTo>
                            <a:pt x="0" y="1"/>
                          </a:lnTo>
                          <a:lnTo>
                            <a:pt x="0" y="1"/>
                          </a:lnTo>
                          <a:lnTo>
                            <a:pt x="0" y="0"/>
                          </a:lnTo>
                          <a:lnTo>
                            <a:pt x="4" y="0"/>
                          </a:lnTo>
                          <a:lnTo>
                            <a:pt x="11" y="4"/>
                          </a:lnTo>
                        </a:path>
                      </a:pathLst>
                    </a:custGeom>
                    <a:grpFill/>
                    <a:ln w="12700" cap="flat">
                      <a:solidFill>
                        <a:schemeClr val="bg1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GB" dirty="0">
                        <a:latin typeface="Calibri Light" panose="020F0302020204030204" pitchFamily="34" charset="0"/>
                        <a:sym typeface="Calibri Light" panose="020F0302020204030204" pitchFamily="34" charset="0"/>
                      </a:endParaRPr>
                    </a:p>
                  </p:txBody>
                </p:sp>
                <p:grpSp>
                  <p:nvGrpSpPr>
                    <p:cNvPr id="484" name="Group 489">
                      <a:extLst>
                        <a:ext uri="{FF2B5EF4-FFF2-40B4-BE49-F238E27FC236}">
                          <a16:creationId xmlns:a16="http://schemas.microsoft.com/office/drawing/2014/main" id="{13584F96-EFE3-9ED7-95AE-33AF069815A8}"/>
                        </a:ext>
                      </a:extLst>
                    </p:cNvPr>
                    <p:cNvGrpSpPr/>
                    <p:nvPr/>
                  </p:nvGrpSpPr>
                  <p:grpSpPr bwMode="gray">
                    <a:xfrm>
                      <a:off x="3422813" y="4082365"/>
                      <a:ext cx="202536" cy="67909"/>
                      <a:chOff x="3422813" y="4082365"/>
                      <a:chExt cx="202536" cy="67909"/>
                    </a:xfrm>
                    <a:grpFill/>
                  </p:grpSpPr>
                  <p:sp>
                    <p:nvSpPr>
                      <p:cNvPr id="485" name="Freeform 834">
                        <a:extLst>
                          <a:ext uri="{FF2B5EF4-FFF2-40B4-BE49-F238E27FC236}">
                            <a16:creationId xmlns:a16="http://schemas.microsoft.com/office/drawing/2014/main" id="{728F7060-607E-F1A8-E179-CC217BD7A339}"/>
                          </a:ext>
                        </a:extLst>
                      </p:cNvPr>
                      <p:cNvSpPr>
                        <a:spLocks/>
                      </p:cNvSpPr>
                      <p:nvPr/>
                    </p:nvSpPr>
                    <p:spPr bwMode="gray">
                      <a:xfrm>
                        <a:off x="3422813" y="4082365"/>
                        <a:ext cx="202536" cy="67909"/>
                      </a:xfrm>
                      <a:custGeom>
                        <a:avLst/>
                        <a:gdLst>
                          <a:gd name="T0" fmla="*/ 126 w 170"/>
                          <a:gd name="T1" fmla="*/ 29 h 57"/>
                          <a:gd name="T2" fmla="*/ 134 w 170"/>
                          <a:gd name="T3" fmla="*/ 33 h 57"/>
                          <a:gd name="T4" fmla="*/ 140 w 170"/>
                          <a:gd name="T5" fmla="*/ 35 h 57"/>
                          <a:gd name="T6" fmla="*/ 145 w 170"/>
                          <a:gd name="T7" fmla="*/ 35 h 57"/>
                          <a:gd name="T8" fmla="*/ 145 w 170"/>
                          <a:gd name="T9" fmla="*/ 40 h 57"/>
                          <a:gd name="T10" fmla="*/ 148 w 170"/>
                          <a:gd name="T11" fmla="*/ 42 h 57"/>
                          <a:gd name="T12" fmla="*/ 160 w 170"/>
                          <a:gd name="T13" fmla="*/ 44 h 57"/>
                          <a:gd name="T14" fmla="*/ 168 w 170"/>
                          <a:gd name="T15" fmla="*/ 48 h 57"/>
                          <a:gd name="T16" fmla="*/ 159 w 170"/>
                          <a:gd name="T17" fmla="*/ 54 h 57"/>
                          <a:gd name="T18" fmla="*/ 147 w 170"/>
                          <a:gd name="T19" fmla="*/ 56 h 57"/>
                          <a:gd name="T20" fmla="*/ 128 w 170"/>
                          <a:gd name="T21" fmla="*/ 55 h 57"/>
                          <a:gd name="T22" fmla="*/ 115 w 170"/>
                          <a:gd name="T23" fmla="*/ 57 h 57"/>
                          <a:gd name="T24" fmla="*/ 115 w 170"/>
                          <a:gd name="T25" fmla="*/ 54 h 57"/>
                          <a:gd name="T26" fmla="*/ 124 w 170"/>
                          <a:gd name="T27" fmla="*/ 48 h 57"/>
                          <a:gd name="T28" fmla="*/ 123 w 170"/>
                          <a:gd name="T29" fmla="*/ 45 h 57"/>
                          <a:gd name="T30" fmla="*/ 107 w 170"/>
                          <a:gd name="T31" fmla="*/ 41 h 57"/>
                          <a:gd name="T32" fmla="*/ 101 w 170"/>
                          <a:gd name="T33" fmla="*/ 33 h 57"/>
                          <a:gd name="T34" fmla="*/ 93 w 170"/>
                          <a:gd name="T35" fmla="*/ 28 h 57"/>
                          <a:gd name="T36" fmla="*/ 85 w 170"/>
                          <a:gd name="T37" fmla="*/ 27 h 57"/>
                          <a:gd name="T38" fmla="*/ 72 w 170"/>
                          <a:gd name="T39" fmla="*/ 21 h 57"/>
                          <a:gd name="T40" fmla="*/ 60 w 170"/>
                          <a:gd name="T41" fmla="*/ 19 h 57"/>
                          <a:gd name="T42" fmla="*/ 56 w 170"/>
                          <a:gd name="T43" fmla="*/ 20 h 57"/>
                          <a:gd name="T44" fmla="*/ 48 w 170"/>
                          <a:gd name="T45" fmla="*/ 18 h 57"/>
                          <a:gd name="T46" fmla="*/ 45 w 170"/>
                          <a:gd name="T47" fmla="*/ 15 h 57"/>
                          <a:gd name="T48" fmla="*/ 51 w 170"/>
                          <a:gd name="T49" fmla="*/ 12 h 57"/>
                          <a:gd name="T50" fmla="*/ 47 w 170"/>
                          <a:gd name="T51" fmla="*/ 9 h 57"/>
                          <a:gd name="T52" fmla="*/ 31 w 170"/>
                          <a:gd name="T53" fmla="*/ 11 h 57"/>
                          <a:gd name="T54" fmla="*/ 23 w 170"/>
                          <a:gd name="T55" fmla="*/ 16 h 57"/>
                          <a:gd name="T56" fmla="*/ 15 w 170"/>
                          <a:gd name="T57" fmla="*/ 20 h 57"/>
                          <a:gd name="T58" fmla="*/ 7 w 170"/>
                          <a:gd name="T59" fmla="*/ 25 h 57"/>
                          <a:gd name="T60" fmla="*/ 5 w 170"/>
                          <a:gd name="T61" fmla="*/ 23 h 57"/>
                          <a:gd name="T62" fmla="*/ 4 w 170"/>
                          <a:gd name="T63" fmla="*/ 20 h 57"/>
                          <a:gd name="T64" fmla="*/ 8 w 170"/>
                          <a:gd name="T65" fmla="*/ 19 h 57"/>
                          <a:gd name="T66" fmla="*/ 12 w 170"/>
                          <a:gd name="T67" fmla="*/ 9 h 57"/>
                          <a:gd name="T68" fmla="*/ 24 w 170"/>
                          <a:gd name="T69" fmla="*/ 4 h 57"/>
                          <a:gd name="T70" fmla="*/ 51 w 170"/>
                          <a:gd name="T71" fmla="*/ 0 h 57"/>
                          <a:gd name="T72" fmla="*/ 66 w 170"/>
                          <a:gd name="T73" fmla="*/ 1 h 57"/>
                          <a:gd name="T74" fmla="*/ 76 w 170"/>
                          <a:gd name="T75" fmla="*/ 3 h 57"/>
                          <a:gd name="T76" fmla="*/ 83 w 170"/>
                          <a:gd name="T77" fmla="*/ 9 h 57"/>
                          <a:gd name="T78" fmla="*/ 95 w 170"/>
                          <a:gd name="T79" fmla="*/ 13 h 57"/>
                          <a:gd name="T80" fmla="*/ 101 w 170"/>
                          <a:gd name="T81" fmla="*/ 15 h 57"/>
                          <a:gd name="T82" fmla="*/ 101 w 170"/>
                          <a:gd name="T83" fmla="*/ 16 h 57"/>
                          <a:gd name="T84" fmla="*/ 110 w 170"/>
                          <a:gd name="T85" fmla="*/ 22 h 57"/>
                          <a:gd name="T86" fmla="*/ 121 w 170"/>
                          <a:gd name="T87" fmla="*/ 26 h 57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  <a:cxn ang="0">
                            <a:pos x="T10" y="T11"/>
                          </a:cxn>
                          <a:cxn ang="0">
                            <a:pos x="T12" y="T13"/>
                          </a:cxn>
                          <a:cxn ang="0">
                            <a:pos x="T14" y="T15"/>
                          </a:cxn>
                          <a:cxn ang="0">
                            <a:pos x="T16" y="T17"/>
                          </a:cxn>
                          <a:cxn ang="0">
                            <a:pos x="T18" y="T19"/>
                          </a:cxn>
                          <a:cxn ang="0">
                            <a:pos x="T20" y="T21"/>
                          </a:cxn>
                          <a:cxn ang="0">
                            <a:pos x="T22" y="T23"/>
                          </a:cxn>
                          <a:cxn ang="0">
                            <a:pos x="T24" y="T25"/>
                          </a:cxn>
                          <a:cxn ang="0">
                            <a:pos x="T26" y="T27"/>
                          </a:cxn>
                          <a:cxn ang="0">
                            <a:pos x="T28" y="T29"/>
                          </a:cxn>
                          <a:cxn ang="0">
                            <a:pos x="T30" y="T31"/>
                          </a:cxn>
                          <a:cxn ang="0">
                            <a:pos x="T32" y="T33"/>
                          </a:cxn>
                          <a:cxn ang="0">
                            <a:pos x="T34" y="T35"/>
                          </a:cxn>
                          <a:cxn ang="0">
                            <a:pos x="T36" y="T37"/>
                          </a:cxn>
                          <a:cxn ang="0">
                            <a:pos x="T38" y="T39"/>
                          </a:cxn>
                          <a:cxn ang="0">
                            <a:pos x="T40" y="T41"/>
                          </a:cxn>
                          <a:cxn ang="0">
                            <a:pos x="T42" y="T43"/>
                          </a:cxn>
                          <a:cxn ang="0">
                            <a:pos x="T44" y="T45"/>
                          </a:cxn>
                          <a:cxn ang="0">
                            <a:pos x="T46" y="T47"/>
                          </a:cxn>
                          <a:cxn ang="0">
                            <a:pos x="T48" y="T49"/>
                          </a:cxn>
                          <a:cxn ang="0">
                            <a:pos x="T50" y="T51"/>
                          </a:cxn>
                          <a:cxn ang="0">
                            <a:pos x="T52" y="T53"/>
                          </a:cxn>
                          <a:cxn ang="0">
                            <a:pos x="T54" y="T55"/>
                          </a:cxn>
                          <a:cxn ang="0">
                            <a:pos x="T56" y="T57"/>
                          </a:cxn>
                          <a:cxn ang="0">
                            <a:pos x="T58" y="T59"/>
                          </a:cxn>
                          <a:cxn ang="0">
                            <a:pos x="T60" y="T61"/>
                          </a:cxn>
                          <a:cxn ang="0">
                            <a:pos x="T62" y="T63"/>
                          </a:cxn>
                          <a:cxn ang="0">
                            <a:pos x="T64" y="T65"/>
                          </a:cxn>
                          <a:cxn ang="0">
                            <a:pos x="T66" y="T67"/>
                          </a:cxn>
                          <a:cxn ang="0">
                            <a:pos x="T68" y="T69"/>
                          </a:cxn>
                          <a:cxn ang="0">
                            <a:pos x="T70" y="T71"/>
                          </a:cxn>
                          <a:cxn ang="0">
                            <a:pos x="T72" y="T73"/>
                          </a:cxn>
                          <a:cxn ang="0">
                            <a:pos x="T74" y="T75"/>
                          </a:cxn>
                          <a:cxn ang="0">
                            <a:pos x="T76" y="T77"/>
                          </a:cxn>
                          <a:cxn ang="0">
                            <a:pos x="T78" y="T79"/>
                          </a:cxn>
                          <a:cxn ang="0">
                            <a:pos x="T80" y="T81"/>
                          </a:cxn>
                          <a:cxn ang="0">
                            <a:pos x="T82" y="T83"/>
                          </a:cxn>
                          <a:cxn ang="0">
                            <a:pos x="T84" y="T85"/>
                          </a:cxn>
                          <a:cxn ang="0">
                            <a:pos x="T86" y="T87"/>
                          </a:cxn>
                        </a:cxnLst>
                        <a:rect l="0" t="0" r="r" b="b"/>
                        <a:pathLst>
                          <a:path w="170" h="57">
                            <a:moveTo>
                              <a:pt x="121" y="26"/>
                            </a:moveTo>
                            <a:lnTo>
                              <a:pt x="121" y="26"/>
                            </a:lnTo>
                            <a:lnTo>
                              <a:pt x="126" y="29"/>
                            </a:lnTo>
                            <a:lnTo>
                              <a:pt x="130" y="32"/>
                            </a:lnTo>
                            <a:lnTo>
                              <a:pt x="132" y="33"/>
                            </a:lnTo>
                            <a:lnTo>
                              <a:pt x="134" y="33"/>
                            </a:lnTo>
                            <a:lnTo>
                              <a:pt x="135" y="33"/>
                            </a:lnTo>
                            <a:lnTo>
                              <a:pt x="136" y="34"/>
                            </a:lnTo>
                            <a:lnTo>
                              <a:pt x="140" y="35"/>
                            </a:lnTo>
                            <a:lnTo>
                              <a:pt x="142" y="35"/>
                            </a:lnTo>
                            <a:lnTo>
                              <a:pt x="144" y="34"/>
                            </a:lnTo>
                            <a:lnTo>
                              <a:pt x="145" y="35"/>
                            </a:lnTo>
                            <a:lnTo>
                              <a:pt x="146" y="37"/>
                            </a:lnTo>
                            <a:lnTo>
                              <a:pt x="146" y="38"/>
                            </a:lnTo>
                            <a:lnTo>
                              <a:pt x="145" y="40"/>
                            </a:lnTo>
                            <a:lnTo>
                              <a:pt x="145" y="41"/>
                            </a:lnTo>
                            <a:lnTo>
                              <a:pt x="146" y="41"/>
                            </a:lnTo>
                            <a:lnTo>
                              <a:pt x="148" y="42"/>
                            </a:lnTo>
                            <a:lnTo>
                              <a:pt x="157" y="41"/>
                            </a:lnTo>
                            <a:lnTo>
                              <a:pt x="158" y="42"/>
                            </a:lnTo>
                            <a:lnTo>
                              <a:pt x="160" y="44"/>
                            </a:lnTo>
                            <a:lnTo>
                              <a:pt x="161" y="45"/>
                            </a:lnTo>
                            <a:lnTo>
                              <a:pt x="165" y="48"/>
                            </a:lnTo>
                            <a:lnTo>
                              <a:pt x="168" y="48"/>
                            </a:lnTo>
                            <a:lnTo>
                              <a:pt x="170" y="48"/>
                            </a:lnTo>
                            <a:lnTo>
                              <a:pt x="170" y="51"/>
                            </a:lnTo>
                            <a:lnTo>
                              <a:pt x="159" y="54"/>
                            </a:lnTo>
                            <a:lnTo>
                              <a:pt x="156" y="56"/>
                            </a:lnTo>
                            <a:lnTo>
                              <a:pt x="152" y="56"/>
                            </a:lnTo>
                            <a:lnTo>
                              <a:pt x="147" y="56"/>
                            </a:lnTo>
                            <a:lnTo>
                              <a:pt x="145" y="55"/>
                            </a:lnTo>
                            <a:lnTo>
                              <a:pt x="142" y="55"/>
                            </a:lnTo>
                            <a:lnTo>
                              <a:pt x="128" y="55"/>
                            </a:lnTo>
                            <a:lnTo>
                              <a:pt x="121" y="56"/>
                            </a:lnTo>
                            <a:lnTo>
                              <a:pt x="117" y="57"/>
                            </a:lnTo>
                            <a:lnTo>
                              <a:pt x="115" y="57"/>
                            </a:lnTo>
                            <a:lnTo>
                              <a:pt x="114" y="56"/>
                            </a:lnTo>
                            <a:lnTo>
                              <a:pt x="114" y="55"/>
                            </a:lnTo>
                            <a:lnTo>
                              <a:pt x="115" y="54"/>
                            </a:lnTo>
                            <a:lnTo>
                              <a:pt x="117" y="51"/>
                            </a:lnTo>
                            <a:lnTo>
                              <a:pt x="120" y="50"/>
                            </a:lnTo>
                            <a:lnTo>
                              <a:pt x="124" y="48"/>
                            </a:lnTo>
                            <a:lnTo>
                              <a:pt x="125" y="46"/>
                            </a:lnTo>
                            <a:lnTo>
                              <a:pt x="124" y="46"/>
                            </a:lnTo>
                            <a:lnTo>
                              <a:pt x="123" y="45"/>
                            </a:lnTo>
                            <a:lnTo>
                              <a:pt x="117" y="43"/>
                            </a:lnTo>
                            <a:lnTo>
                              <a:pt x="108" y="42"/>
                            </a:lnTo>
                            <a:lnTo>
                              <a:pt x="107" y="41"/>
                            </a:lnTo>
                            <a:lnTo>
                              <a:pt x="104" y="39"/>
                            </a:lnTo>
                            <a:lnTo>
                              <a:pt x="102" y="37"/>
                            </a:lnTo>
                            <a:lnTo>
                              <a:pt x="101" y="33"/>
                            </a:lnTo>
                            <a:lnTo>
                              <a:pt x="101" y="31"/>
                            </a:lnTo>
                            <a:lnTo>
                              <a:pt x="98" y="28"/>
                            </a:lnTo>
                            <a:lnTo>
                              <a:pt x="93" y="28"/>
                            </a:lnTo>
                            <a:lnTo>
                              <a:pt x="88" y="28"/>
                            </a:lnTo>
                            <a:lnTo>
                              <a:pt x="86" y="28"/>
                            </a:lnTo>
                            <a:lnTo>
                              <a:pt x="85" y="27"/>
                            </a:lnTo>
                            <a:lnTo>
                              <a:pt x="80" y="26"/>
                            </a:lnTo>
                            <a:lnTo>
                              <a:pt x="75" y="24"/>
                            </a:lnTo>
                            <a:lnTo>
                              <a:pt x="72" y="21"/>
                            </a:lnTo>
                            <a:lnTo>
                              <a:pt x="69" y="20"/>
                            </a:lnTo>
                            <a:lnTo>
                              <a:pt x="62" y="20"/>
                            </a:lnTo>
                            <a:lnTo>
                              <a:pt x="60" y="19"/>
                            </a:lnTo>
                            <a:lnTo>
                              <a:pt x="59" y="19"/>
                            </a:lnTo>
                            <a:lnTo>
                              <a:pt x="58" y="19"/>
                            </a:lnTo>
                            <a:lnTo>
                              <a:pt x="56" y="20"/>
                            </a:lnTo>
                            <a:lnTo>
                              <a:pt x="54" y="19"/>
                            </a:lnTo>
                            <a:lnTo>
                              <a:pt x="53" y="18"/>
                            </a:lnTo>
                            <a:lnTo>
                              <a:pt x="48" y="18"/>
                            </a:lnTo>
                            <a:lnTo>
                              <a:pt x="46" y="17"/>
                            </a:lnTo>
                            <a:lnTo>
                              <a:pt x="45" y="17"/>
                            </a:lnTo>
                            <a:lnTo>
                              <a:pt x="45" y="15"/>
                            </a:lnTo>
                            <a:lnTo>
                              <a:pt x="45" y="14"/>
                            </a:lnTo>
                            <a:lnTo>
                              <a:pt x="50" y="13"/>
                            </a:lnTo>
                            <a:lnTo>
                              <a:pt x="51" y="12"/>
                            </a:lnTo>
                            <a:lnTo>
                              <a:pt x="50" y="11"/>
                            </a:lnTo>
                            <a:lnTo>
                              <a:pt x="48" y="10"/>
                            </a:lnTo>
                            <a:lnTo>
                              <a:pt x="47" y="9"/>
                            </a:lnTo>
                            <a:lnTo>
                              <a:pt x="37" y="8"/>
                            </a:lnTo>
                            <a:lnTo>
                              <a:pt x="34" y="9"/>
                            </a:lnTo>
                            <a:lnTo>
                              <a:pt x="31" y="11"/>
                            </a:lnTo>
                            <a:lnTo>
                              <a:pt x="29" y="13"/>
                            </a:lnTo>
                            <a:lnTo>
                              <a:pt x="26" y="16"/>
                            </a:lnTo>
                            <a:lnTo>
                              <a:pt x="23" y="16"/>
                            </a:lnTo>
                            <a:lnTo>
                              <a:pt x="19" y="17"/>
                            </a:lnTo>
                            <a:lnTo>
                              <a:pt x="17" y="18"/>
                            </a:lnTo>
                            <a:lnTo>
                              <a:pt x="15" y="20"/>
                            </a:lnTo>
                            <a:lnTo>
                              <a:pt x="12" y="21"/>
                            </a:lnTo>
                            <a:lnTo>
                              <a:pt x="11" y="21"/>
                            </a:lnTo>
                            <a:lnTo>
                              <a:pt x="7" y="25"/>
                            </a:lnTo>
                            <a:lnTo>
                              <a:pt x="7" y="25"/>
                            </a:lnTo>
                            <a:lnTo>
                              <a:pt x="7" y="24"/>
                            </a:lnTo>
                            <a:lnTo>
                              <a:pt x="5" y="23"/>
                            </a:lnTo>
                            <a:lnTo>
                              <a:pt x="0" y="23"/>
                            </a:lnTo>
                            <a:lnTo>
                              <a:pt x="0" y="22"/>
                            </a:lnTo>
                            <a:lnTo>
                              <a:pt x="4" y="20"/>
                            </a:lnTo>
                            <a:lnTo>
                              <a:pt x="7" y="20"/>
                            </a:lnTo>
                            <a:lnTo>
                              <a:pt x="8" y="20"/>
                            </a:lnTo>
                            <a:lnTo>
                              <a:pt x="8" y="19"/>
                            </a:lnTo>
                            <a:lnTo>
                              <a:pt x="8" y="13"/>
                            </a:lnTo>
                            <a:lnTo>
                              <a:pt x="9" y="12"/>
                            </a:lnTo>
                            <a:lnTo>
                              <a:pt x="12" y="9"/>
                            </a:lnTo>
                            <a:lnTo>
                              <a:pt x="17" y="7"/>
                            </a:lnTo>
                            <a:lnTo>
                              <a:pt x="18" y="7"/>
                            </a:lnTo>
                            <a:lnTo>
                              <a:pt x="24" y="4"/>
                            </a:lnTo>
                            <a:lnTo>
                              <a:pt x="34" y="2"/>
                            </a:lnTo>
                            <a:lnTo>
                              <a:pt x="38" y="0"/>
                            </a:lnTo>
                            <a:lnTo>
                              <a:pt x="51" y="0"/>
                            </a:lnTo>
                            <a:lnTo>
                              <a:pt x="56" y="1"/>
                            </a:lnTo>
                            <a:lnTo>
                              <a:pt x="63" y="2"/>
                            </a:lnTo>
                            <a:lnTo>
                              <a:pt x="66" y="1"/>
                            </a:lnTo>
                            <a:lnTo>
                              <a:pt x="68" y="3"/>
                            </a:lnTo>
                            <a:lnTo>
                              <a:pt x="69" y="3"/>
                            </a:lnTo>
                            <a:lnTo>
                              <a:pt x="76" y="3"/>
                            </a:lnTo>
                            <a:lnTo>
                              <a:pt x="77" y="4"/>
                            </a:lnTo>
                            <a:lnTo>
                              <a:pt x="82" y="8"/>
                            </a:lnTo>
                            <a:lnTo>
                              <a:pt x="83" y="9"/>
                            </a:lnTo>
                            <a:lnTo>
                              <a:pt x="86" y="12"/>
                            </a:lnTo>
                            <a:lnTo>
                              <a:pt x="89" y="13"/>
                            </a:lnTo>
                            <a:lnTo>
                              <a:pt x="95" y="13"/>
                            </a:lnTo>
                            <a:lnTo>
                              <a:pt x="97" y="14"/>
                            </a:lnTo>
                            <a:lnTo>
                              <a:pt x="100" y="14"/>
                            </a:lnTo>
                            <a:lnTo>
                              <a:pt x="101" y="15"/>
                            </a:lnTo>
                            <a:lnTo>
                              <a:pt x="100" y="15"/>
                            </a:lnTo>
                            <a:lnTo>
                              <a:pt x="99" y="16"/>
                            </a:lnTo>
                            <a:lnTo>
                              <a:pt x="101" y="16"/>
                            </a:lnTo>
                            <a:lnTo>
                              <a:pt x="104" y="17"/>
                            </a:lnTo>
                            <a:lnTo>
                              <a:pt x="107" y="18"/>
                            </a:lnTo>
                            <a:lnTo>
                              <a:pt x="110" y="22"/>
                            </a:lnTo>
                            <a:lnTo>
                              <a:pt x="115" y="23"/>
                            </a:lnTo>
                            <a:lnTo>
                              <a:pt x="119" y="25"/>
                            </a:lnTo>
                            <a:lnTo>
                              <a:pt x="121" y="26"/>
                            </a:lnTo>
                          </a:path>
                        </a:pathLst>
                      </a:custGeom>
                      <a:grpFill/>
                      <a:ln w="12700" cap="flat">
                        <a:solidFill>
                          <a:schemeClr val="bg1"/>
                        </a:solidFill>
                        <a:prstDash val="solid"/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n-GB" dirty="0">
                          <a:latin typeface="Calibri Light" panose="020F0302020204030204" pitchFamily="34" charset="0"/>
                          <a:sym typeface="Calibri Light" panose="020F0302020204030204" pitchFamily="34" charset="0"/>
                        </a:endParaRPr>
                      </a:p>
                    </p:txBody>
                  </p:sp>
                  <p:sp>
                    <p:nvSpPr>
                      <p:cNvPr id="486" name="Freeform 835">
                        <a:extLst>
                          <a:ext uri="{FF2B5EF4-FFF2-40B4-BE49-F238E27FC236}">
                            <a16:creationId xmlns:a16="http://schemas.microsoft.com/office/drawing/2014/main" id="{88FE5BB8-A40B-896D-4021-70CADAA67E1C}"/>
                          </a:ext>
                        </a:extLst>
                      </p:cNvPr>
                      <p:cNvSpPr>
                        <a:spLocks/>
                      </p:cNvSpPr>
                      <p:nvPr/>
                    </p:nvSpPr>
                    <p:spPr bwMode="gray">
                      <a:xfrm>
                        <a:off x="3454980" y="4108576"/>
                        <a:ext cx="9531" cy="9531"/>
                      </a:xfrm>
                      <a:custGeom>
                        <a:avLst/>
                        <a:gdLst>
                          <a:gd name="T0" fmla="*/ 7 w 8"/>
                          <a:gd name="T1" fmla="*/ 0 h 8"/>
                          <a:gd name="T2" fmla="*/ 7 w 8"/>
                          <a:gd name="T3" fmla="*/ 2 h 8"/>
                          <a:gd name="T4" fmla="*/ 8 w 8"/>
                          <a:gd name="T5" fmla="*/ 3 h 8"/>
                          <a:gd name="T6" fmla="*/ 8 w 8"/>
                          <a:gd name="T7" fmla="*/ 6 h 8"/>
                          <a:gd name="T8" fmla="*/ 4 w 8"/>
                          <a:gd name="T9" fmla="*/ 8 h 8"/>
                          <a:gd name="T10" fmla="*/ 2 w 8"/>
                          <a:gd name="T11" fmla="*/ 8 h 8"/>
                          <a:gd name="T12" fmla="*/ 1 w 8"/>
                          <a:gd name="T13" fmla="*/ 7 h 8"/>
                          <a:gd name="T14" fmla="*/ 1 w 8"/>
                          <a:gd name="T15" fmla="*/ 7 h 8"/>
                          <a:gd name="T16" fmla="*/ 0 w 8"/>
                          <a:gd name="T17" fmla="*/ 5 h 8"/>
                          <a:gd name="T18" fmla="*/ 3 w 8"/>
                          <a:gd name="T19" fmla="*/ 6 h 8"/>
                          <a:gd name="T20" fmla="*/ 3 w 8"/>
                          <a:gd name="T21" fmla="*/ 4 h 8"/>
                          <a:gd name="T22" fmla="*/ 3 w 8"/>
                          <a:gd name="T23" fmla="*/ 3 h 8"/>
                          <a:gd name="T24" fmla="*/ 2 w 8"/>
                          <a:gd name="T25" fmla="*/ 2 h 8"/>
                          <a:gd name="T26" fmla="*/ 3 w 8"/>
                          <a:gd name="T27" fmla="*/ 0 h 8"/>
                          <a:gd name="T28" fmla="*/ 5 w 8"/>
                          <a:gd name="T29" fmla="*/ 0 h 8"/>
                          <a:gd name="T30" fmla="*/ 6 w 8"/>
                          <a:gd name="T31" fmla="*/ 0 h 8"/>
                          <a:gd name="T32" fmla="*/ 7 w 8"/>
                          <a:gd name="T33" fmla="*/ 0 h 8"/>
                          <a:gd name="T34" fmla="*/ 7 w 8"/>
                          <a:gd name="T35" fmla="*/ 0 h 8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  <a:cxn ang="0">
                            <a:pos x="T10" y="T11"/>
                          </a:cxn>
                          <a:cxn ang="0">
                            <a:pos x="T12" y="T13"/>
                          </a:cxn>
                          <a:cxn ang="0">
                            <a:pos x="T14" y="T15"/>
                          </a:cxn>
                          <a:cxn ang="0">
                            <a:pos x="T16" y="T17"/>
                          </a:cxn>
                          <a:cxn ang="0">
                            <a:pos x="T18" y="T19"/>
                          </a:cxn>
                          <a:cxn ang="0">
                            <a:pos x="T20" y="T21"/>
                          </a:cxn>
                          <a:cxn ang="0">
                            <a:pos x="T22" y="T23"/>
                          </a:cxn>
                          <a:cxn ang="0">
                            <a:pos x="T24" y="T25"/>
                          </a:cxn>
                          <a:cxn ang="0">
                            <a:pos x="T26" y="T27"/>
                          </a:cxn>
                          <a:cxn ang="0">
                            <a:pos x="T28" y="T29"/>
                          </a:cxn>
                          <a:cxn ang="0">
                            <a:pos x="T30" y="T31"/>
                          </a:cxn>
                          <a:cxn ang="0">
                            <a:pos x="T32" y="T33"/>
                          </a:cxn>
                          <a:cxn ang="0">
                            <a:pos x="T34" y="T35"/>
                          </a:cxn>
                        </a:cxnLst>
                        <a:rect l="0" t="0" r="r" b="b"/>
                        <a:pathLst>
                          <a:path w="8" h="8">
                            <a:moveTo>
                              <a:pt x="7" y="0"/>
                            </a:moveTo>
                            <a:lnTo>
                              <a:pt x="7" y="2"/>
                            </a:lnTo>
                            <a:lnTo>
                              <a:pt x="8" y="3"/>
                            </a:lnTo>
                            <a:lnTo>
                              <a:pt x="8" y="6"/>
                            </a:lnTo>
                            <a:lnTo>
                              <a:pt x="4" y="8"/>
                            </a:lnTo>
                            <a:lnTo>
                              <a:pt x="2" y="8"/>
                            </a:lnTo>
                            <a:lnTo>
                              <a:pt x="1" y="7"/>
                            </a:lnTo>
                            <a:lnTo>
                              <a:pt x="1" y="7"/>
                            </a:lnTo>
                            <a:lnTo>
                              <a:pt x="0" y="5"/>
                            </a:lnTo>
                            <a:lnTo>
                              <a:pt x="3" y="6"/>
                            </a:lnTo>
                            <a:lnTo>
                              <a:pt x="3" y="4"/>
                            </a:lnTo>
                            <a:lnTo>
                              <a:pt x="3" y="3"/>
                            </a:lnTo>
                            <a:lnTo>
                              <a:pt x="2" y="2"/>
                            </a:lnTo>
                            <a:lnTo>
                              <a:pt x="3" y="0"/>
                            </a:lnTo>
                            <a:lnTo>
                              <a:pt x="5" y="0"/>
                            </a:lnTo>
                            <a:lnTo>
                              <a:pt x="6" y="0"/>
                            </a:lnTo>
                            <a:lnTo>
                              <a:pt x="7" y="0"/>
                            </a:lnTo>
                            <a:lnTo>
                              <a:pt x="7" y="0"/>
                            </a:lnTo>
                          </a:path>
                        </a:pathLst>
                      </a:custGeom>
                      <a:grpFill/>
                      <a:ln w="12700" cap="flat">
                        <a:solidFill>
                          <a:schemeClr val="bg1"/>
                        </a:solidFill>
                        <a:prstDash val="solid"/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n-GB" dirty="0">
                          <a:latin typeface="Calibri Light" panose="020F0302020204030204" pitchFamily="34" charset="0"/>
                          <a:sym typeface="Calibri Light" panose="020F0302020204030204" pitchFamily="34" charset="0"/>
                        </a:endParaRPr>
                      </a:p>
                    </p:txBody>
                  </p:sp>
                  <p:sp>
                    <p:nvSpPr>
                      <p:cNvPr id="487" name="Freeform 1231">
                        <a:extLst>
                          <a:ext uri="{FF2B5EF4-FFF2-40B4-BE49-F238E27FC236}">
                            <a16:creationId xmlns:a16="http://schemas.microsoft.com/office/drawing/2014/main" id="{5B43348A-5058-883F-2C35-FDBDF60A55FD}"/>
                          </a:ext>
                        </a:extLst>
                      </p:cNvPr>
                      <p:cNvSpPr>
                        <a:spLocks/>
                      </p:cNvSpPr>
                      <p:nvPr/>
                    </p:nvSpPr>
                    <p:spPr bwMode="gray">
                      <a:xfrm>
                        <a:off x="3530037" y="4126446"/>
                        <a:ext cx="3574" cy="2383"/>
                      </a:xfrm>
                      <a:custGeom>
                        <a:avLst/>
                        <a:gdLst>
                          <a:gd name="T0" fmla="*/ 1 w 3"/>
                          <a:gd name="T1" fmla="*/ 0 h 2"/>
                          <a:gd name="T2" fmla="*/ 1 w 3"/>
                          <a:gd name="T3" fmla="*/ 0 h 2"/>
                          <a:gd name="T4" fmla="*/ 1 w 3"/>
                          <a:gd name="T5" fmla="*/ 0 h 2"/>
                          <a:gd name="T6" fmla="*/ 2 w 3"/>
                          <a:gd name="T7" fmla="*/ 1 h 2"/>
                          <a:gd name="T8" fmla="*/ 2 w 3"/>
                          <a:gd name="T9" fmla="*/ 1 h 2"/>
                          <a:gd name="T10" fmla="*/ 2 w 3"/>
                          <a:gd name="T11" fmla="*/ 1 h 2"/>
                          <a:gd name="T12" fmla="*/ 1 w 3"/>
                          <a:gd name="T13" fmla="*/ 1 h 2"/>
                          <a:gd name="T14" fmla="*/ 1 w 3"/>
                          <a:gd name="T15" fmla="*/ 1 h 2"/>
                          <a:gd name="T16" fmla="*/ 1 w 3"/>
                          <a:gd name="T17" fmla="*/ 1 h 2"/>
                          <a:gd name="T18" fmla="*/ 1 w 3"/>
                          <a:gd name="T19" fmla="*/ 0 h 2"/>
                          <a:gd name="T20" fmla="*/ 1 w 3"/>
                          <a:gd name="T21" fmla="*/ 0 h 2"/>
                          <a:gd name="T22" fmla="*/ 1 w 3"/>
                          <a:gd name="T23" fmla="*/ 1 h 2"/>
                          <a:gd name="T24" fmla="*/ 2 w 3"/>
                          <a:gd name="T25" fmla="*/ 2 h 2"/>
                          <a:gd name="T26" fmla="*/ 2 w 3"/>
                          <a:gd name="T27" fmla="*/ 2 h 2"/>
                          <a:gd name="T28" fmla="*/ 3 w 3"/>
                          <a:gd name="T29" fmla="*/ 2 h 2"/>
                          <a:gd name="T30" fmla="*/ 3 w 3"/>
                          <a:gd name="T31" fmla="*/ 2 h 2"/>
                          <a:gd name="T32" fmla="*/ 3 w 3"/>
                          <a:gd name="T33" fmla="*/ 1 h 2"/>
                          <a:gd name="T34" fmla="*/ 3 w 3"/>
                          <a:gd name="T35" fmla="*/ 1 h 2"/>
                          <a:gd name="T36" fmla="*/ 1 w 3"/>
                          <a:gd name="T37" fmla="*/ 0 h 2"/>
                          <a:gd name="T38" fmla="*/ 1 w 3"/>
                          <a:gd name="T39" fmla="*/ 0 h 2"/>
                          <a:gd name="T40" fmla="*/ 1 w 3"/>
                          <a:gd name="T41" fmla="*/ 0 h 2"/>
                          <a:gd name="T42" fmla="*/ 0 w 3"/>
                          <a:gd name="T43" fmla="*/ 0 h 2"/>
                          <a:gd name="T44" fmla="*/ 1 w 3"/>
                          <a:gd name="T45" fmla="*/ 0 h 2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  <a:cxn ang="0">
                            <a:pos x="T10" y="T11"/>
                          </a:cxn>
                          <a:cxn ang="0">
                            <a:pos x="T12" y="T13"/>
                          </a:cxn>
                          <a:cxn ang="0">
                            <a:pos x="T14" y="T15"/>
                          </a:cxn>
                          <a:cxn ang="0">
                            <a:pos x="T16" y="T17"/>
                          </a:cxn>
                          <a:cxn ang="0">
                            <a:pos x="T18" y="T19"/>
                          </a:cxn>
                          <a:cxn ang="0">
                            <a:pos x="T20" y="T21"/>
                          </a:cxn>
                          <a:cxn ang="0">
                            <a:pos x="T22" y="T23"/>
                          </a:cxn>
                          <a:cxn ang="0">
                            <a:pos x="T24" y="T25"/>
                          </a:cxn>
                          <a:cxn ang="0">
                            <a:pos x="T26" y="T27"/>
                          </a:cxn>
                          <a:cxn ang="0">
                            <a:pos x="T28" y="T29"/>
                          </a:cxn>
                          <a:cxn ang="0">
                            <a:pos x="T30" y="T31"/>
                          </a:cxn>
                          <a:cxn ang="0">
                            <a:pos x="T32" y="T33"/>
                          </a:cxn>
                          <a:cxn ang="0">
                            <a:pos x="T34" y="T35"/>
                          </a:cxn>
                          <a:cxn ang="0">
                            <a:pos x="T36" y="T37"/>
                          </a:cxn>
                          <a:cxn ang="0">
                            <a:pos x="T38" y="T39"/>
                          </a:cxn>
                          <a:cxn ang="0">
                            <a:pos x="T40" y="T41"/>
                          </a:cxn>
                          <a:cxn ang="0">
                            <a:pos x="T42" y="T43"/>
                          </a:cxn>
                          <a:cxn ang="0">
                            <a:pos x="T44" y="T45"/>
                          </a:cxn>
                        </a:cxnLst>
                        <a:rect l="0" t="0" r="r" b="b"/>
                        <a:pathLst>
                          <a:path w="3" h="2">
                            <a:moveTo>
                              <a:pt x="1" y="0"/>
                            </a:moveTo>
                            <a:lnTo>
                              <a:pt x="1" y="0"/>
                            </a:lnTo>
                            <a:lnTo>
                              <a:pt x="1" y="0"/>
                            </a:lnTo>
                            <a:lnTo>
                              <a:pt x="2" y="1"/>
                            </a:lnTo>
                            <a:lnTo>
                              <a:pt x="2" y="1"/>
                            </a:lnTo>
                            <a:lnTo>
                              <a:pt x="2" y="1"/>
                            </a:lnTo>
                            <a:lnTo>
                              <a:pt x="1" y="1"/>
                            </a:lnTo>
                            <a:lnTo>
                              <a:pt x="1" y="1"/>
                            </a:lnTo>
                            <a:lnTo>
                              <a:pt x="1" y="1"/>
                            </a:lnTo>
                            <a:lnTo>
                              <a:pt x="1" y="0"/>
                            </a:lnTo>
                            <a:lnTo>
                              <a:pt x="1" y="0"/>
                            </a:lnTo>
                            <a:lnTo>
                              <a:pt x="1" y="1"/>
                            </a:lnTo>
                            <a:lnTo>
                              <a:pt x="2" y="2"/>
                            </a:lnTo>
                            <a:lnTo>
                              <a:pt x="2" y="2"/>
                            </a:lnTo>
                            <a:lnTo>
                              <a:pt x="3" y="2"/>
                            </a:lnTo>
                            <a:lnTo>
                              <a:pt x="3" y="2"/>
                            </a:lnTo>
                            <a:lnTo>
                              <a:pt x="3" y="1"/>
                            </a:lnTo>
                            <a:lnTo>
                              <a:pt x="3" y="1"/>
                            </a:lnTo>
                            <a:lnTo>
                              <a:pt x="1" y="0"/>
                            </a:lnTo>
                            <a:lnTo>
                              <a:pt x="1" y="0"/>
                            </a:lnTo>
                            <a:lnTo>
                              <a:pt x="1" y="0"/>
                            </a:lnTo>
                            <a:lnTo>
                              <a:pt x="0" y="0"/>
                            </a:lnTo>
                            <a:lnTo>
                              <a:pt x="1" y="0"/>
                            </a:lnTo>
                          </a:path>
                        </a:pathLst>
                      </a:custGeom>
                      <a:grpFill/>
                      <a:ln w="12700" cap="flat">
                        <a:solidFill>
                          <a:schemeClr val="bg1"/>
                        </a:solidFill>
                        <a:prstDash val="solid"/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n-GB" dirty="0">
                          <a:latin typeface="Calibri Light" panose="020F0302020204030204" pitchFamily="34" charset="0"/>
                          <a:sym typeface="Calibri Light" panose="020F0302020204030204" pitchFamily="34" charset="0"/>
                        </a:endParaRPr>
                      </a:p>
                    </p:txBody>
                  </p:sp>
                  <p:sp>
                    <p:nvSpPr>
                      <p:cNvPr id="488" name="Freeform 1232">
                        <a:extLst>
                          <a:ext uri="{FF2B5EF4-FFF2-40B4-BE49-F238E27FC236}">
                            <a16:creationId xmlns:a16="http://schemas.microsoft.com/office/drawing/2014/main" id="{95060CE5-DA07-FF71-210D-BFF0A1E046D0}"/>
                          </a:ext>
                        </a:extLst>
                      </p:cNvPr>
                      <p:cNvSpPr>
                        <a:spLocks/>
                      </p:cNvSpPr>
                      <p:nvPr/>
                    </p:nvSpPr>
                    <p:spPr bwMode="gray">
                      <a:xfrm>
                        <a:off x="3538377" y="4131213"/>
                        <a:ext cx="1191" cy="1191"/>
                      </a:xfrm>
                      <a:custGeom>
                        <a:avLst/>
                        <a:gdLst>
                          <a:gd name="T0" fmla="*/ 0 w 1"/>
                          <a:gd name="T1" fmla="*/ 0 h 1"/>
                          <a:gd name="T2" fmla="*/ 0 w 1"/>
                          <a:gd name="T3" fmla="*/ 0 h 1"/>
                          <a:gd name="T4" fmla="*/ 0 w 1"/>
                          <a:gd name="T5" fmla="*/ 1 h 1"/>
                          <a:gd name="T6" fmla="*/ 0 w 1"/>
                          <a:gd name="T7" fmla="*/ 1 h 1"/>
                          <a:gd name="T8" fmla="*/ 1 w 1"/>
                          <a:gd name="T9" fmla="*/ 1 h 1"/>
                          <a:gd name="T10" fmla="*/ 1 w 1"/>
                          <a:gd name="T11" fmla="*/ 1 h 1"/>
                          <a:gd name="T12" fmla="*/ 1 w 1"/>
                          <a:gd name="T13" fmla="*/ 1 h 1"/>
                          <a:gd name="T14" fmla="*/ 0 w 1"/>
                          <a:gd name="T15" fmla="*/ 0 h 1"/>
                          <a:gd name="T16" fmla="*/ 0 w 1"/>
                          <a:gd name="T17" fmla="*/ 0 h 1"/>
                          <a:gd name="T18" fmla="*/ 0 w 1"/>
                          <a:gd name="T19" fmla="*/ 0 h 1"/>
                          <a:gd name="T20" fmla="*/ 0 w 1"/>
                          <a:gd name="T21" fmla="*/ 0 h 1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  <a:cxn ang="0">
                            <a:pos x="T10" y="T11"/>
                          </a:cxn>
                          <a:cxn ang="0">
                            <a:pos x="T12" y="T13"/>
                          </a:cxn>
                          <a:cxn ang="0">
                            <a:pos x="T14" y="T15"/>
                          </a:cxn>
                          <a:cxn ang="0">
                            <a:pos x="T16" y="T17"/>
                          </a:cxn>
                          <a:cxn ang="0">
                            <a:pos x="T18" y="T19"/>
                          </a:cxn>
                          <a:cxn ang="0">
                            <a:pos x="T20" y="T21"/>
                          </a:cxn>
                        </a:cxnLst>
                        <a:rect l="0" t="0" r="r" b="b"/>
                        <a:pathLst>
                          <a:path w="1" h="1">
                            <a:moveTo>
                              <a:pt x="0" y="0"/>
                            </a:moveTo>
                            <a:lnTo>
                              <a:pt x="0" y="0"/>
                            </a:lnTo>
                            <a:lnTo>
                              <a:pt x="0" y="1"/>
                            </a:lnTo>
                            <a:lnTo>
                              <a:pt x="0" y="1"/>
                            </a:lnTo>
                            <a:lnTo>
                              <a:pt x="1" y="1"/>
                            </a:lnTo>
                            <a:lnTo>
                              <a:pt x="1" y="1"/>
                            </a:lnTo>
                            <a:lnTo>
                              <a:pt x="1" y="1"/>
                            </a:ln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</a:path>
                        </a:pathLst>
                      </a:custGeom>
                      <a:grpFill/>
                      <a:ln w="12700" cap="flat">
                        <a:solidFill>
                          <a:schemeClr val="bg1"/>
                        </a:solidFill>
                        <a:prstDash val="solid"/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n-GB" dirty="0">
                          <a:latin typeface="Calibri Light" panose="020F0302020204030204" pitchFamily="34" charset="0"/>
                          <a:sym typeface="Calibri Light" panose="020F0302020204030204" pitchFamily="34" charset="0"/>
                        </a:endParaRPr>
                      </a:p>
                    </p:txBody>
                  </p:sp>
                  <p:sp>
                    <p:nvSpPr>
                      <p:cNvPr id="489" name="Freeform 1233">
                        <a:extLst>
                          <a:ext uri="{FF2B5EF4-FFF2-40B4-BE49-F238E27FC236}">
                            <a16:creationId xmlns:a16="http://schemas.microsoft.com/office/drawing/2014/main" id="{F0E911F2-5B6C-2BED-C4F7-FAF7566A495D}"/>
                          </a:ext>
                        </a:extLst>
                      </p:cNvPr>
                      <p:cNvSpPr>
                        <a:spLocks/>
                      </p:cNvSpPr>
                      <p:nvPr/>
                    </p:nvSpPr>
                    <p:spPr bwMode="gray">
                      <a:xfrm>
                        <a:off x="3534802" y="4128830"/>
                        <a:ext cx="3574" cy="2383"/>
                      </a:xfrm>
                      <a:custGeom>
                        <a:avLst/>
                        <a:gdLst>
                          <a:gd name="T0" fmla="*/ 0 w 3"/>
                          <a:gd name="T1" fmla="*/ 1 h 2"/>
                          <a:gd name="T2" fmla="*/ 1 w 3"/>
                          <a:gd name="T3" fmla="*/ 2 h 2"/>
                          <a:gd name="T4" fmla="*/ 1 w 3"/>
                          <a:gd name="T5" fmla="*/ 2 h 2"/>
                          <a:gd name="T6" fmla="*/ 2 w 3"/>
                          <a:gd name="T7" fmla="*/ 2 h 2"/>
                          <a:gd name="T8" fmla="*/ 3 w 3"/>
                          <a:gd name="T9" fmla="*/ 2 h 2"/>
                          <a:gd name="T10" fmla="*/ 3 w 3"/>
                          <a:gd name="T11" fmla="*/ 2 h 2"/>
                          <a:gd name="T12" fmla="*/ 2 w 3"/>
                          <a:gd name="T13" fmla="*/ 2 h 2"/>
                          <a:gd name="T14" fmla="*/ 2 w 3"/>
                          <a:gd name="T15" fmla="*/ 1 h 2"/>
                          <a:gd name="T16" fmla="*/ 1 w 3"/>
                          <a:gd name="T17" fmla="*/ 1 h 2"/>
                          <a:gd name="T18" fmla="*/ 1 w 3"/>
                          <a:gd name="T19" fmla="*/ 1 h 2"/>
                          <a:gd name="T20" fmla="*/ 1 w 3"/>
                          <a:gd name="T21" fmla="*/ 0 h 2"/>
                          <a:gd name="T22" fmla="*/ 1 w 3"/>
                          <a:gd name="T23" fmla="*/ 0 h 2"/>
                          <a:gd name="T24" fmla="*/ 1 w 3"/>
                          <a:gd name="T25" fmla="*/ 1 h 2"/>
                          <a:gd name="T26" fmla="*/ 0 w 3"/>
                          <a:gd name="T27" fmla="*/ 1 h 2"/>
                          <a:gd name="T28" fmla="*/ 0 w 3"/>
                          <a:gd name="T29" fmla="*/ 1 h 2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  <a:cxn ang="0">
                            <a:pos x="T10" y="T11"/>
                          </a:cxn>
                          <a:cxn ang="0">
                            <a:pos x="T12" y="T13"/>
                          </a:cxn>
                          <a:cxn ang="0">
                            <a:pos x="T14" y="T15"/>
                          </a:cxn>
                          <a:cxn ang="0">
                            <a:pos x="T16" y="T17"/>
                          </a:cxn>
                          <a:cxn ang="0">
                            <a:pos x="T18" y="T19"/>
                          </a:cxn>
                          <a:cxn ang="0">
                            <a:pos x="T20" y="T21"/>
                          </a:cxn>
                          <a:cxn ang="0">
                            <a:pos x="T22" y="T23"/>
                          </a:cxn>
                          <a:cxn ang="0">
                            <a:pos x="T24" y="T25"/>
                          </a:cxn>
                          <a:cxn ang="0">
                            <a:pos x="T26" y="T27"/>
                          </a:cxn>
                          <a:cxn ang="0">
                            <a:pos x="T28" y="T29"/>
                          </a:cxn>
                        </a:cxnLst>
                        <a:rect l="0" t="0" r="r" b="b"/>
                        <a:pathLst>
                          <a:path w="3" h="2">
                            <a:moveTo>
                              <a:pt x="0" y="1"/>
                            </a:moveTo>
                            <a:lnTo>
                              <a:pt x="1" y="2"/>
                            </a:lnTo>
                            <a:lnTo>
                              <a:pt x="1" y="2"/>
                            </a:lnTo>
                            <a:lnTo>
                              <a:pt x="2" y="2"/>
                            </a:lnTo>
                            <a:lnTo>
                              <a:pt x="3" y="2"/>
                            </a:lnTo>
                            <a:lnTo>
                              <a:pt x="3" y="2"/>
                            </a:lnTo>
                            <a:lnTo>
                              <a:pt x="2" y="2"/>
                            </a:lnTo>
                            <a:lnTo>
                              <a:pt x="2" y="1"/>
                            </a:lnTo>
                            <a:lnTo>
                              <a:pt x="1" y="1"/>
                            </a:lnTo>
                            <a:lnTo>
                              <a:pt x="1" y="1"/>
                            </a:lnTo>
                            <a:lnTo>
                              <a:pt x="1" y="0"/>
                            </a:lnTo>
                            <a:lnTo>
                              <a:pt x="1" y="0"/>
                            </a:lnTo>
                            <a:lnTo>
                              <a:pt x="1" y="1"/>
                            </a:lnTo>
                            <a:lnTo>
                              <a:pt x="0" y="1"/>
                            </a:lnTo>
                            <a:lnTo>
                              <a:pt x="0" y="1"/>
                            </a:lnTo>
                          </a:path>
                        </a:pathLst>
                      </a:custGeom>
                      <a:grpFill/>
                      <a:ln w="12700" cap="flat">
                        <a:solidFill>
                          <a:schemeClr val="bg1"/>
                        </a:solidFill>
                        <a:prstDash val="solid"/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n-GB" dirty="0">
                          <a:latin typeface="Calibri Light" panose="020F0302020204030204" pitchFamily="34" charset="0"/>
                          <a:sym typeface="Calibri Light" panose="020F0302020204030204" pitchFamily="34" charset="0"/>
                        </a:endParaRPr>
                      </a:p>
                    </p:txBody>
                  </p:sp>
                  <p:sp>
                    <p:nvSpPr>
                      <p:cNvPr id="490" name="Freeform 1234">
                        <a:extLst>
                          <a:ext uri="{FF2B5EF4-FFF2-40B4-BE49-F238E27FC236}">
                            <a16:creationId xmlns:a16="http://schemas.microsoft.com/office/drawing/2014/main" id="{1BB756B6-A654-C8B3-7461-F0D5438BA478}"/>
                          </a:ext>
                        </a:extLst>
                      </p:cNvPr>
                      <p:cNvSpPr>
                        <a:spLocks/>
                      </p:cNvSpPr>
                      <p:nvPr/>
                    </p:nvSpPr>
                    <p:spPr bwMode="gray">
                      <a:xfrm>
                        <a:off x="3533611" y="4128830"/>
                        <a:ext cx="1191" cy="0"/>
                      </a:xfrm>
                      <a:custGeom>
                        <a:avLst/>
                        <a:gdLst>
                          <a:gd name="T0" fmla="*/ 0 w 1"/>
                          <a:gd name="T1" fmla="*/ 0 w 1"/>
                          <a:gd name="T2" fmla="*/ 1 w 1"/>
                          <a:gd name="T3" fmla="*/ 1 w 1"/>
                          <a:gd name="T4" fmla="*/ 1 w 1"/>
                          <a:gd name="T5" fmla="*/ 1 w 1"/>
                          <a:gd name="T6" fmla="*/ 0 w 1"/>
                          <a:gd name="T7" fmla="*/ 0 w 1"/>
                          <a:gd name="T8" fmla="*/ 0 w 1"/>
                        </a:gdLst>
                        <a:ahLst/>
                        <a:cxnLst>
                          <a:cxn ang="0">
                            <a:pos x="T0" y="0"/>
                          </a:cxn>
                          <a:cxn ang="0">
                            <a:pos x="T1" y="0"/>
                          </a:cxn>
                          <a:cxn ang="0">
                            <a:pos x="T2" y="0"/>
                          </a:cxn>
                          <a:cxn ang="0">
                            <a:pos x="T3" y="0"/>
                          </a:cxn>
                          <a:cxn ang="0">
                            <a:pos x="T4" y="0"/>
                          </a:cxn>
                          <a:cxn ang="0">
                            <a:pos x="T5" y="0"/>
                          </a:cxn>
                          <a:cxn ang="0">
                            <a:pos x="T6" y="0"/>
                          </a:cxn>
                          <a:cxn ang="0">
                            <a:pos x="T7" y="0"/>
                          </a:cxn>
                          <a:cxn ang="0">
                            <a:pos x="T8" y="0"/>
                          </a:cxn>
                        </a:cxnLst>
                        <a:rect l="0" t="0" r="r" b="b"/>
                        <a:pathLst>
                          <a:path w="1">
                            <a:moveTo>
                              <a:pt x="0" y="0"/>
                            </a:moveTo>
                            <a:lnTo>
                              <a:pt x="0" y="0"/>
                            </a:lnTo>
                            <a:lnTo>
                              <a:pt x="1" y="0"/>
                            </a:lnTo>
                            <a:lnTo>
                              <a:pt x="1" y="0"/>
                            </a:lnTo>
                            <a:lnTo>
                              <a:pt x="1" y="0"/>
                            </a:lnTo>
                            <a:lnTo>
                              <a:pt x="1" y="0"/>
                            </a:ln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</a:path>
                        </a:pathLst>
                      </a:custGeom>
                      <a:grpFill/>
                      <a:ln w="12700" cap="flat">
                        <a:solidFill>
                          <a:schemeClr val="bg1"/>
                        </a:solidFill>
                        <a:prstDash val="solid"/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n-GB" dirty="0">
                          <a:latin typeface="Calibri Light" panose="020F0302020204030204" pitchFamily="34" charset="0"/>
                          <a:sym typeface="Calibri Light" panose="020F0302020204030204" pitchFamily="34" charset="0"/>
                        </a:endParaRPr>
                      </a:p>
                    </p:txBody>
                  </p:sp>
                </p:grpSp>
              </p:grpSp>
            </p:grpSp>
            <p:grpSp>
              <p:nvGrpSpPr>
                <p:cNvPr id="428" name="Group 433">
                  <a:extLst>
                    <a:ext uri="{FF2B5EF4-FFF2-40B4-BE49-F238E27FC236}">
                      <a16:creationId xmlns:a16="http://schemas.microsoft.com/office/drawing/2014/main" id="{324CF010-75E3-644F-D045-0F869E13219E}"/>
                    </a:ext>
                  </a:extLst>
                </p:cNvPr>
                <p:cNvGrpSpPr/>
                <p:nvPr/>
              </p:nvGrpSpPr>
              <p:grpSpPr bwMode="gray">
                <a:xfrm>
                  <a:off x="3765394" y="4305556"/>
                  <a:ext cx="222143" cy="134593"/>
                  <a:chOff x="3481190" y="4004925"/>
                  <a:chExt cx="202536" cy="122713"/>
                </a:xfrm>
                <a:grpFill/>
              </p:grpSpPr>
              <p:sp>
                <p:nvSpPr>
                  <p:cNvPr id="429" name="Freeform 1005">
                    <a:extLst>
                      <a:ext uri="{FF2B5EF4-FFF2-40B4-BE49-F238E27FC236}">
                        <a16:creationId xmlns:a16="http://schemas.microsoft.com/office/drawing/2014/main" id="{FEEA47D5-D34F-B79E-89FA-952332A3E99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gray">
                  <a:xfrm>
                    <a:off x="3503827" y="4040667"/>
                    <a:ext cx="4765" cy="5956"/>
                  </a:xfrm>
                  <a:custGeom>
                    <a:avLst/>
                    <a:gdLst>
                      <a:gd name="T0" fmla="*/ 4 w 4"/>
                      <a:gd name="T1" fmla="*/ 0 h 5"/>
                      <a:gd name="T2" fmla="*/ 3 w 4"/>
                      <a:gd name="T3" fmla="*/ 0 h 5"/>
                      <a:gd name="T4" fmla="*/ 0 w 4"/>
                      <a:gd name="T5" fmla="*/ 4 h 5"/>
                      <a:gd name="T6" fmla="*/ 1 w 4"/>
                      <a:gd name="T7" fmla="*/ 5 h 5"/>
                      <a:gd name="T8" fmla="*/ 4 w 4"/>
                      <a:gd name="T9" fmla="*/ 0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" h="5">
                        <a:moveTo>
                          <a:pt x="4" y="0"/>
                        </a:moveTo>
                        <a:lnTo>
                          <a:pt x="3" y="0"/>
                        </a:lnTo>
                        <a:lnTo>
                          <a:pt x="0" y="4"/>
                        </a:lnTo>
                        <a:lnTo>
                          <a:pt x="1" y="5"/>
                        </a:lnTo>
                        <a:lnTo>
                          <a:pt x="4" y="0"/>
                        </a:lnTo>
                      </a:path>
                    </a:pathLst>
                  </a:custGeom>
                  <a:grpFill/>
                  <a:ln w="12700" cap="flat">
                    <a:solidFill>
                      <a:schemeClr val="bg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 dirty="0">
                      <a:latin typeface="Calibri Light" panose="020F0302020204030204" pitchFamily="34" charset="0"/>
                      <a:sym typeface="Calibri Light" panose="020F0302020204030204" pitchFamily="34" charset="0"/>
                    </a:endParaRPr>
                  </a:p>
                </p:txBody>
              </p:sp>
              <p:sp>
                <p:nvSpPr>
                  <p:cNvPr id="430" name="Freeform 1006">
                    <a:extLst>
                      <a:ext uri="{FF2B5EF4-FFF2-40B4-BE49-F238E27FC236}">
                        <a16:creationId xmlns:a16="http://schemas.microsoft.com/office/drawing/2014/main" id="{47A9C2BE-0432-88D6-ABC2-CE46BB250DF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gray">
                  <a:xfrm>
                    <a:off x="3499062" y="4046624"/>
                    <a:ext cx="3574" cy="2383"/>
                  </a:xfrm>
                  <a:custGeom>
                    <a:avLst/>
                    <a:gdLst>
                      <a:gd name="T0" fmla="*/ 3 w 3"/>
                      <a:gd name="T1" fmla="*/ 0 h 2"/>
                      <a:gd name="T2" fmla="*/ 0 w 3"/>
                      <a:gd name="T3" fmla="*/ 2 h 2"/>
                      <a:gd name="T4" fmla="*/ 0 w 3"/>
                      <a:gd name="T5" fmla="*/ 2 h 2"/>
                      <a:gd name="T6" fmla="*/ 3 w 3"/>
                      <a:gd name="T7" fmla="*/ 2 h 2"/>
                      <a:gd name="T8" fmla="*/ 3 w 3"/>
                      <a:gd name="T9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" h="2">
                        <a:moveTo>
                          <a:pt x="3" y="0"/>
                        </a:moveTo>
                        <a:lnTo>
                          <a:pt x="0" y="2"/>
                        </a:lnTo>
                        <a:lnTo>
                          <a:pt x="0" y="2"/>
                        </a:lnTo>
                        <a:lnTo>
                          <a:pt x="3" y="2"/>
                        </a:lnTo>
                        <a:lnTo>
                          <a:pt x="3" y="0"/>
                        </a:lnTo>
                      </a:path>
                    </a:pathLst>
                  </a:custGeom>
                  <a:grpFill/>
                  <a:ln w="12700" cap="flat">
                    <a:solidFill>
                      <a:schemeClr val="bg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 dirty="0">
                      <a:latin typeface="Calibri Light" panose="020F0302020204030204" pitchFamily="34" charset="0"/>
                      <a:sym typeface="Calibri Light" panose="020F0302020204030204" pitchFamily="34" charset="0"/>
                    </a:endParaRPr>
                  </a:p>
                </p:txBody>
              </p:sp>
              <p:sp>
                <p:nvSpPr>
                  <p:cNvPr id="431" name="Freeform 1007">
                    <a:extLst>
                      <a:ext uri="{FF2B5EF4-FFF2-40B4-BE49-F238E27FC236}">
                        <a16:creationId xmlns:a16="http://schemas.microsoft.com/office/drawing/2014/main" id="{E699AA76-5A58-231D-8AA1-85CBFCB638D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gray">
                  <a:xfrm>
                    <a:off x="3481190" y="4050198"/>
                    <a:ext cx="9531" cy="3574"/>
                  </a:xfrm>
                  <a:custGeom>
                    <a:avLst/>
                    <a:gdLst>
                      <a:gd name="T0" fmla="*/ 8 w 8"/>
                      <a:gd name="T1" fmla="*/ 2 h 3"/>
                      <a:gd name="T2" fmla="*/ 6 w 8"/>
                      <a:gd name="T3" fmla="*/ 1 h 3"/>
                      <a:gd name="T4" fmla="*/ 2 w 8"/>
                      <a:gd name="T5" fmla="*/ 3 h 3"/>
                      <a:gd name="T6" fmla="*/ 0 w 8"/>
                      <a:gd name="T7" fmla="*/ 3 h 3"/>
                      <a:gd name="T8" fmla="*/ 1 w 8"/>
                      <a:gd name="T9" fmla="*/ 2 h 3"/>
                      <a:gd name="T10" fmla="*/ 3 w 8"/>
                      <a:gd name="T11" fmla="*/ 1 h 3"/>
                      <a:gd name="T12" fmla="*/ 6 w 8"/>
                      <a:gd name="T13" fmla="*/ 0 h 3"/>
                      <a:gd name="T14" fmla="*/ 8 w 8"/>
                      <a:gd name="T15" fmla="*/ 0 h 3"/>
                      <a:gd name="T16" fmla="*/ 8 w 8"/>
                      <a:gd name="T17" fmla="*/ 2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8" h="3">
                        <a:moveTo>
                          <a:pt x="8" y="2"/>
                        </a:moveTo>
                        <a:lnTo>
                          <a:pt x="6" y="1"/>
                        </a:lnTo>
                        <a:lnTo>
                          <a:pt x="2" y="3"/>
                        </a:lnTo>
                        <a:lnTo>
                          <a:pt x="0" y="3"/>
                        </a:lnTo>
                        <a:lnTo>
                          <a:pt x="1" y="2"/>
                        </a:lnTo>
                        <a:lnTo>
                          <a:pt x="3" y="1"/>
                        </a:lnTo>
                        <a:lnTo>
                          <a:pt x="6" y="0"/>
                        </a:lnTo>
                        <a:lnTo>
                          <a:pt x="8" y="0"/>
                        </a:lnTo>
                        <a:lnTo>
                          <a:pt x="8" y="2"/>
                        </a:lnTo>
                      </a:path>
                    </a:pathLst>
                  </a:custGeom>
                  <a:grpFill/>
                  <a:ln w="12700" cap="flat">
                    <a:solidFill>
                      <a:schemeClr val="bg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 dirty="0">
                      <a:latin typeface="Calibri Light" panose="020F0302020204030204" pitchFamily="34" charset="0"/>
                      <a:sym typeface="Calibri Light" panose="020F0302020204030204" pitchFamily="34" charset="0"/>
                    </a:endParaRPr>
                  </a:p>
                </p:txBody>
              </p:sp>
              <p:grpSp>
                <p:nvGrpSpPr>
                  <p:cNvPr id="432" name="Group 437">
                    <a:extLst>
                      <a:ext uri="{FF2B5EF4-FFF2-40B4-BE49-F238E27FC236}">
                        <a16:creationId xmlns:a16="http://schemas.microsoft.com/office/drawing/2014/main" id="{A43BB224-FF79-EA19-521A-7561227AC4F2}"/>
                      </a:ext>
                    </a:extLst>
                  </p:cNvPr>
                  <p:cNvGrpSpPr/>
                  <p:nvPr/>
                </p:nvGrpSpPr>
                <p:grpSpPr bwMode="gray">
                  <a:xfrm>
                    <a:off x="3534803" y="4004925"/>
                    <a:ext cx="148923" cy="122713"/>
                    <a:chOff x="3534803" y="4004925"/>
                    <a:chExt cx="148923" cy="122713"/>
                  </a:xfrm>
                  <a:grpFill/>
                </p:grpSpPr>
                <p:sp>
                  <p:nvSpPr>
                    <p:cNvPr id="433" name="Freeform 204">
                      <a:extLst>
                        <a:ext uri="{FF2B5EF4-FFF2-40B4-BE49-F238E27FC236}">
                          <a16:creationId xmlns:a16="http://schemas.microsoft.com/office/drawing/2014/main" id="{B563E3BF-E3C4-B3E1-0DEB-A5EAAD9BB4B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gray">
                    <a:xfrm>
                      <a:off x="3534803" y="4006117"/>
                      <a:ext cx="20253" cy="5956"/>
                    </a:xfrm>
                    <a:custGeom>
                      <a:avLst/>
                      <a:gdLst>
                        <a:gd name="T0" fmla="*/ 15 w 17"/>
                        <a:gd name="T1" fmla="*/ 1 h 5"/>
                        <a:gd name="T2" fmla="*/ 14 w 17"/>
                        <a:gd name="T3" fmla="*/ 0 h 5"/>
                        <a:gd name="T4" fmla="*/ 15 w 17"/>
                        <a:gd name="T5" fmla="*/ 2 h 5"/>
                        <a:gd name="T6" fmla="*/ 16 w 17"/>
                        <a:gd name="T7" fmla="*/ 2 h 5"/>
                        <a:gd name="T8" fmla="*/ 17 w 17"/>
                        <a:gd name="T9" fmla="*/ 3 h 5"/>
                        <a:gd name="T10" fmla="*/ 17 w 17"/>
                        <a:gd name="T11" fmla="*/ 5 h 5"/>
                        <a:gd name="T12" fmla="*/ 16 w 17"/>
                        <a:gd name="T13" fmla="*/ 4 h 5"/>
                        <a:gd name="T14" fmla="*/ 14 w 17"/>
                        <a:gd name="T15" fmla="*/ 3 h 5"/>
                        <a:gd name="T16" fmla="*/ 12 w 17"/>
                        <a:gd name="T17" fmla="*/ 3 h 5"/>
                        <a:gd name="T18" fmla="*/ 5 w 17"/>
                        <a:gd name="T19" fmla="*/ 5 h 5"/>
                        <a:gd name="T20" fmla="*/ 1 w 17"/>
                        <a:gd name="T21" fmla="*/ 5 h 5"/>
                        <a:gd name="T22" fmla="*/ 0 w 17"/>
                        <a:gd name="T23" fmla="*/ 3 h 5"/>
                        <a:gd name="T24" fmla="*/ 5 w 17"/>
                        <a:gd name="T25" fmla="*/ 3 h 5"/>
                        <a:gd name="T26" fmla="*/ 11 w 17"/>
                        <a:gd name="T27" fmla="*/ 0 h 5"/>
                        <a:gd name="T28" fmla="*/ 13 w 17"/>
                        <a:gd name="T29" fmla="*/ 0 h 5"/>
                        <a:gd name="T30" fmla="*/ 15 w 17"/>
                        <a:gd name="T31" fmla="*/ 1 h 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</a:cxnLst>
                      <a:rect l="0" t="0" r="r" b="b"/>
                      <a:pathLst>
                        <a:path w="17" h="5">
                          <a:moveTo>
                            <a:pt x="15" y="1"/>
                          </a:moveTo>
                          <a:lnTo>
                            <a:pt x="14" y="0"/>
                          </a:lnTo>
                          <a:lnTo>
                            <a:pt x="15" y="2"/>
                          </a:lnTo>
                          <a:lnTo>
                            <a:pt x="16" y="2"/>
                          </a:lnTo>
                          <a:lnTo>
                            <a:pt x="17" y="3"/>
                          </a:lnTo>
                          <a:lnTo>
                            <a:pt x="17" y="5"/>
                          </a:lnTo>
                          <a:lnTo>
                            <a:pt x="16" y="4"/>
                          </a:lnTo>
                          <a:lnTo>
                            <a:pt x="14" y="3"/>
                          </a:lnTo>
                          <a:lnTo>
                            <a:pt x="12" y="3"/>
                          </a:lnTo>
                          <a:lnTo>
                            <a:pt x="5" y="5"/>
                          </a:lnTo>
                          <a:lnTo>
                            <a:pt x="1" y="5"/>
                          </a:lnTo>
                          <a:lnTo>
                            <a:pt x="0" y="3"/>
                          </a:lnTo>
                          <a:lnTo>
                            <a:pt x="5" y="3"/>
                          </a:lnTo>
                          <a:lnTo>
                            <a:pt x="11" y="0"/>
                          </a:lnTo>
                          <a:lnTo>
                            <a:pt x="13" y="0"/>
                          </a:lnTo>
                          <a:lnTo>
                            <a:pt x="15" y="1"/>
                          </a:lnTo>
                        </a:path>
                      </a:pathLst>
                    </a:custGeom>
                    <a:grpFill/>
                    <a:ln w="12700" cap="flat">
                      <a:solidFill>
                        <a:schemeClr val="bg1"/>
                      </a:solidFill>
                      <a:prstDash val="solid"/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GB" dirty="0">
                        <a:latin typeface="Calibri Light" panose="020F0302020204030204" pitchFamily="34" charset="0"/>
                        <a:sym typeface="Calibri Light" panose="020F0302020204030204" pitchFamily="34" charset="0"/>
                      </a:endParaRPr>
                    </a:p>
                  </p:txBody>
                </p:sp>
                <p:sp>
                  <p:nvSpPr>
                    <p:cNvPr id="434" name="Freeform 205">
                      <a:extLst>
                        <a:ext uri="{FF2B5EF4-FFF2-40B4-BE49-F238E27FC236}">
                          <a16:creationId xmlns:a16="http://schemas.microsoft.com/office/drawing/2014/main" id="{85CF6BD9-14D2-C5B7-82A2-22CEAD26D1B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gray">
                    <a:xfrm>
                      <a:off x="3534803" y="4006117"/>
                      <a:ext cx="20253" cy="5956"/>
                    </a:xfrm>
                    <a:custGeom>
                      <a:avLst/>
                      <a:gdLst>
                        <a:gd name="T0" fmla="*/ 15 w 17"/>
                        <a:gd name="T1" fmla="*/ 1 h 5"/>
                        <a:gd name="T2" fmla="*/ 14 w 17"/>
                        <a:gd name="T3" fmla="*/ 0 h 5"/>
                        <a:gd name="T4" fmla="*/ 15 w 17"/>
                        <a:gd name="T5" fmla="*/ 2 h 5"/>
                        <a:gd name="T6" fmla="*/ 16 w 17"/>
                        <a:gd name="T7" fmla="*/ 2 h 5"/>
                        <a:gd name="T8" fmla="*/ 17 w 17"/>
                        <a:gd name="T9" fmla="*/ 3 h 5"/>
                        <a:gd name="T10" fmla="*/ 17 w 17"/>
                        <a:gd name="T11" fmla="*/ 5 h 5"/>
                        <a:gd name="T12" fmla="*/ 16 w 17"/>
                        <a:gd name="T13" fmla="*/ 4 h 5"/>
                        <a:gd name="T14" fmla="*/ 14 w 17"/>
                        <a:gd name="T15" fmla="*/ 3 h 5"/>
                        <a:gd name="T16" fmla="*/ 12 w 17"/>
                        <a:gd name="T17" fmla="*/ 3 h 5"/>
                        <a:gd name="T18" fmla="*/ 5 w 17"/>
                        <a:gd name="T19" fmla="*/ 5 h 5"/>
                        <a:gd name="T20" fmla="*/ 1 w 17"/>
                        <a:gd name="T21" fmla="*/ 5 h 5"/>
                        <a:gd name="T22" fmla="*/ 0 w 17"/>
                        <a:gd name="T23" fmla="*/ 3 h 5"/>
                        <a:gd name="T24" fmla="*/ 5 w 17"/>
                        <a:gd name="T25" fmla="*/ 3 h 5"/>
                        <a:gd name="T26" fmla="*/ 11 w 17"/>
                        <a:gd name="T27" fmla="*/ 0 h 5"/>
                        <a:gd name="T28" fmla="*/ 13 w 17"/>
                        <a:gd name="T29" fmla="*/ 0 h 5"/>
                        <a:gd name="T30" fmla="*/ 15 w 17"/>
                        <a:gd name="T31" fmla="*/ 1 h 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</a:cxnLst>
                      <a:rect l="0" t="0" r="r" b="b"/>
                      <a:pathLst>
                        <a:path w="17" h="5">
                          <a:moveTo>
                            <a:pt x="15" y="1"/>
                          </a:moveTo>
                          <a:lnTo>
                            <a:pt x="14" y="0"/>
                          </a:lnTo>
                          <a:lnTo>
                            <a:pt x="15" y="2"/>
                          </a:lnTo>
                          <a:lnTo>
                            <a:pt x="16" y="2"/>
                          </a:lnTo>
                          <a:lnTo>
                            <a:pt x="17" y="3"/>
                          </a:lnTo>
                          <a:lnTo>
                            <a:pt x="17" y="5"/>
                          </a:lnTo>
                          <a:lnTo>
                            <a:pt x="16" y="4"/>
                          </a:lnTo>
                          <a:lnTo>
                            <a:pt x="14" y="3"/>
                          </a:lnTo>
                          <a:lnTo>
                            <a:pt x="12" y="3"/>
                          </a:lnTo>
                          <a:lnTo>
                            <a:pt x="5" y="5"/>
                          </a:lnTo>
                          <a:lnTo>
                            <a:pt x="1" y="5"/>
                          </a:lnTo>
                          <a:lnTo>
                            <a:pt x="0" y="3"/>
                          </a:lnTo>
                          <a:lnTo>
                            <a:pt x="5" y="3"/>
                          </a:lnTo>
                          <a:lnTo>
                            <a:pt x="11" y="0"/>
                          </a:lnTo>
                          <a:lnTo>
                            <a:pt x="13" y="0"/>
                          </a:lnTo>
                          <a:lnTo>
                            <a:pt x="15" y="1"/>
                          </a:lnTo>
                        </a:path>
                      </a:pathLst>
                    </a:custGeom>
                    <a:grpFill/>
                    <a:ln w="12700" cap="flat">
                      <a:solidFill>
                        <a:schemeClr val="bg1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GB" dirty="0">
                        <a:latin typeface="Calibri Light" panose="020F0302020204030204" pitchFamily="34" charset="0"/>
                        <a:sym typeface="Calibri Light" panose="020F0302020204030204" pitchFamily="34" charset="0"/>
                      </a:endParaRPr>
                    </a:p>
                  </p:txBody>
                </p:sp>
                <p:sp>
                  <p:nvSpPr>
                    <p:cNvPr id="435" name="Freeform 207">
                      <a:extLst>
                        <a:ext uri="{FF2B5EF4-FFF2-40B4-BE49-F238E27FC236}">
                          <a16:creationId xmlns:a16="http://schemas.microsoft.com/office/drawing/2014/main" id="{9D2DE968-0E38-6229-A7CF-2D95FE5B56E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gray">
                    <a:xfrm>
                      <a:off x="3565779" y="4012074"/>
                      <a:ext cx="4765" cy="14297"/>
                    </a:xfrm>
                    <a:custGeom>
                      <a:avLst/>
                      <a:gdLst>
                        <a:gd name="T0" fmla="*/ 4 w 4"/>
                        <a:gd name="T1" fmla="*/ 4 h 12"/>
                        <a:gd name="T2" fmla="*/ 4 w 4"/>
                        <a:gd name="T3" fmla="*/ 1 h 12"/>
                        <a:gd name="T4" fmla="*/ 4 w 4"/>
                        <a:gd name="T5" fmla="*/ 3 h 12"/>
                        <a:gd name="T6" fmla="*/ 3 w 4"/>
                        <a:gd name="T7" fmla="*/ 7 h 12"/>
                        <a:gd name="T8" fmla="*/ 2 w 4"/>
                        <a:gd name="T9" fmla="*/ 12 h 12"/>
                        <a:gd name="T10" fmla="*/ 0 w 4"/>
                        <a:gd name="T11" fmla="*/ 9 h 12"/>
                        <a:gd name="T12" fmla="*/ 1 w 4"/>
                        <a:gd name="T13" fmla="*/ 8 h 12"/>
                        <a:gd name="T14" fmla="*/ 1 w 4"/>
                        <a:gd name="T15" fmla="*/ 7 h 12"/>
                        <a:gd name="T16" fmla="*/ 1 w 4"/>
                        <a:gd name="T17" fmla="*/ 5 h 12"/>
                        <a:gd name="T18" fmla="*/ 2 w 4"/>
                        <a:gd name="T19" fmla="*/ 1 h 12"/>
                        <a:gd name="T20" fmla="*/ 3 w 4"/>
                        <a:gd name="T21" fmla="*/ 0 h 12"/>
                        <a:gd name="T22" fmla="*/ 4 w 4"/>
                        <a:gd name="T23" fmla="*/ 2 h 12"/>
                        <a:gd name="T24" fmla="*/ 4 w 4"/>
                        <a:gd name="T25" fmla="*/ 4 h 1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</a:cxnLst>
                      <a:rect l="0" t="0" r="r" b="b"/>
                      <a:pathLst>
                        <a:path w="4" h="12">
                          <a:moveTo>
                            <a:pt x="4" y="4"/>
                          </a:moveTo>
                          <a:lnTo>
                            <a:pt x="4" y="1"/>
                          </a:lnTo>
                          <a:lnTo>
                            <a:pt x="4" y="3"/>
                          </a:lnTo>
                          <a:lnTo>
                            <a:pt x="3" y="7"/>
                          </a:lnTo>
                          <a:lnTo>
                            <a:pt x="2" y="12"/>
                          </a:lnTo>
                          <a:lnTo>
                            <a:pt x="0" y="9"/>
                          </a:lnTo>
                          <a:lnTo>
                            <a:pt x="1" y="8"/>
                          </a:lnTo>
                          <a:lnTo>
                            <a:pt x="1" y="7"/>
                          </a:lnTo>
                          <a:lnTo>
                            <a:pt x="1" y="5"/>
                          </a:lnTo>
                          <a:lnTo>
                            <a:pt x="2" y="1"/>
                          </a:lnTo>
                          <a:lnTo>
                            <a:pt x="3" y="0"/>
                          </a:lnTo>
                          <a:lnTo>
                            <a:pt x="4" y="2"/>
                          </a:lnTo>
                          <a:lnTo>
                            <a:pt x="4" y="4"/>
                          </a:lnTo>
                        </a:path>
                      </a:pathLst>
                    </a:custGeom>
                    <a:grpFill/>
                    <a:ln w="12700" cap="flat">
                      <a:solidFill>
                        <a:schemeClr val="bg1"/>
                      </a:solidFill>
                      <a:prstDash val="solid"/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GB" dirty="0">
                        <a:latin typeface="Calibri Light" panose="020F0302020204030204" pitchFamily="34" charset="0"/>
                        <a:sym typeface="Calibri Light" panose="020F0302020204030204" pitchFamily="34" charset="0"/>
                      </a:endParaRPr>
                    </a:p>
                  </p:txBody>
                </p:sp>
                <p:sp>
                  <p:nvSpPr>
                    <p:cNvPr id="436" name="Freeform 208">
                      <a:extLst>
                        <a:ext uri="{FF2B5EF4-FFF2-40B4-BE49-F238E27FC236}">
                          <a16:creationId xmlns:a16="http://schemas.microsoft.com/office/drawing/2014/main" id="{698E5B1B-4324-8A27-7F1E-C7DCC5E30BE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gray">
                    <a:xfrm>
                      <a:off x="3565779" y="4012074"/>
                      <a:ext cx="4765" cy="14297"/>
                    </a:xfrm>
                    <a:custGeom>
                      <a:avLst/>
                      <a:gdLst>
                        <a:gd name="T0" fmla="*/ 4 w 4"/>
                        <a:gd name="T1" fmla="*/ 4 h 12"/>
                        <a:gd name="T2" fmla="*/ 4 w 4"/>
                        <a:gd name="T3" fmla="*/ 1 h 12"/>
                        <a:gd name="T4" fmla="*/ 4 w 4"/>
                        <a:gd name="T5" fmla="*/ 3 h 12"/>
                        <a:gd name="T6" fmla="*/ 3 w 4"/>
                        <a:gd name="T7" fmla="*/ 7 h 12"/>
                        <a:gd name="T8" fmla="*/ 2 w 4"/>
                        <a:gd name="T9" fmla="*/ 12 h 12"/>
                        <a:gd name="T10" fmla="*/ 0 w 4"/>
                        <a:gd name="T11" fmla="*/ 9 h 12"/>
                        <a:gd name="T12" fmla="*/ 1 w 4"/>
                        <a:gd name="T13" fmla="*/ 8 h 12"/>
                        <a:gd name="T14" fmla="*/ 1 w 4"/>
                        <a:gd name="T15" fmla="*/ 7 h 12"/>
                        <a:gd name="T16" fmla="*/ 1 w 4"/>
                        <a:gd name="T17" fmla="*/ 5 h 12"/>
                        <a:gd name="T18" fmla="*/ 2 w 4"/>
                        <a:gd name="T19" fmla="*/ 1 h 12"/>
                        <a:gd name="T20" fmla="*/ 3 w 4"/>
                        <a:gd name="T21" fmla="*/ 0 h 12"/>
                        <a:gd name="T22" fmla="*/ 4 w 4"/>
                        <a:gd name="T23" fmla="*/ 2 h 12"/>
                        <a:gd name="T24" fmla="*/ 4 w 4"/>
                        <a:gd name="T25" fmla="*/ 4 h 1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</a:cxnLst>
                      <a:rect l="0" t="0" r="r" b="b"/>
                      <a:pathLst>
                        <a:path w="4" h="12">
                          <a:moveTo>
                            <a:pt x="4" y="4"/>
                          </a:moveTo>
                          <a:lnTo>
                            <a:pt x="4" y="1"/>
                          </a:lnTo>
                          <a:lnTo>
                            <a:pt x="4" y="3"/>
                          </a:lnTo>
                          <a:lnTo>
                            <a:pt x="3" y="7"/>
                          </a:lnTo>
                          <a:lnTo>
                            <a:pt x="2" y="12"/>
                          </a:lnTo>
                          <a:lnTo>
                            <a:pt x="0" y="9"/>
                          </a:lnTo>
                          <a:lnTo>
                            <a:pt x="1" y="8"/>
                          </a:lnTo>
                          <a:lnTo>
                            <a:pt x="1" y="7"/>
                          </a:lnTo>
                          <a:lnTo>
                            <a:pt x="1" y="5"/>
                          </a:lnTo>
                          <a:lnTo>
                            <a:pt x="2" y="1"/>
                          </a:lnTo>
                          <a:lnTo>
                            <a:pt x="3" y="0"/>
                          </a:lnTo>
                          <a:lnTo>
                            <a:pt x="4" y="2"/>
                          </a:lnTo>
                          <a:lnTo>
                            <a:pt x="4" y="4"/>
                          </a:lnTo>
                        </a:path>
                      </a:pathLst>
                    </a:custGeom>
                    <a:grpFill/>
                    <a:ln w="12700" cap="flat">
                      <a:solidFill>
                        <a:schemeClr val="bg1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GB" dirty="0">
                        <a:latin typeface="Calibri Light" panose="020F0302020204030204" pitchFamily="34" charset="0"/>
                        <a:sym typeface="Calibri Light" panose="020F0302020204030204" pitchFamily="34" charset="0"/>
                      </a:endParaRPr>
                    </a:p>
                  </p:txBody>
                </p:sp>
                <p:sp>
                  <p:nvSpPr>
                    <p:cNvPr id="437" name="Freeform 209">
                      <a:extLst>
                        <a:ext uri="{FF2B5EF4-FFF2-40B4-BE49-F238E27FC236}">
                          <a16:creationId xmlns:a16="http://schemas.microsoft.com/office/drawing/2014/main" id="{A252874D-0E3D-D775-4FAD-C024B866E40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gray">
                    <a:xfrm>
                      <a:off x="3562205" y="4041858"/>
                      <a:ext cx="4765" cy="2383"/>
                    </a:xfrm>
                    <a:custGeom>
                      <a:avLst/>
                      <a:gdLst>
                        <a:gd name="T0" fmla="*/ 3 w 4"/>
                        <a:gd name="T1" fmla="*/ 2 h 2"/>
                        <a:gd name="T2" fmla="*/ 4 w 4"/>
                        <a:gd name="T3" fmla="*/ 1 h 2"/>
                        <a:gd name="T4" fmla="*/ 4 w 4"/>
                        <a:gd name="T5" fmla="*/ 0 h 2"/>
                        <a:gd name="T6" fmla="*/ 3 w 4"/>
                        <a:gd name="T7" fmla="*/ 0 h 2"/>
                        <a:gd name="T8" fmla="*/ 0 w 4"/>
                        <a:gd name="T9" fmla="*/ 1 h 2"/>
                        <a:gd name="T10" fmla="*/ 0 w 4"/>
                        <a:gd name="T11" fmla="*/ 2 h 2"/>
                        <a:gd name="T12" fmla="*/ 3 w 4"/>
                        <a:gd name="T13" fmla="*/ 2 h 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</a:cxnLst>
                      <a:rect l="0" t="0" r="r" b="b"/>
                      <a:pathLst>
                        <a:path w="4" h="2">
                          <a:moveTo>
                            <a:pt x="3" y="2"/>
                          </a:moveTo>
                          <a:lnTo>
                            <a:pt x="4" y="1"/>
                          </a:lnTo>
                          <a:lnTo>
                            <a:pt x="4" y="0"/>
                          </a:lnTo>
                          <a:lnTo>
                            <a:pt x="3" y="0"/>
                          </a:lnTo>
                          <a:lnTo>
                            <a:pt x="0" y="1"/>
                          </a:lnTo>
                          <a:lnTo>
                            <a:pt x="0" y="2"/>
                          </a:lnTo>
                          <a:lnTo>
                            <a:pt x="3" y="2"/>
                          </a:lnTo>
                        </a:path>
                      </a:pathLst>
                    </a:custGeom>
                    <a:grpFill/>
                    <a:ln w="12700" cap="flat">
                      <a:solidFill>
                        <a:schemeClr val="bg1"/>
                      </a:solidFill>
                      <a:prstDash val="solid"/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GB" dirty="0">
                        <a:latin typeface="Calibri Light" panose="020F0302020204030204" pitchFamily="34" charset="0"/>
                        <a:sym typeface="Calibri Light" panose="020F0302020204030204" pitchFamily="34" charset="0"/>
                      </a:endParaRPr>
                    </a:p>
                  </p:txBody>
                </p:sp>
                <p:sp>
                  <p:nvSpPr>
                    <p:cNvPr id="438" name="Freeform 210">
                      <a:extLst>
                        <a:ext uri="{FF2B5EF4-FFF2-40B4-BE49-F238E27FC236}">
                          <a16:creationId xmlns:a16="http://schemas.microsoft.com/office/drawing/2014/main" id="{33FDEBE8-8B43-F381-8A7F-0E401D8AFA8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gray">
                    <a:xfrm>
                      <a:off x="3562205" y="4041858"/>
                      <a:ext cx="4765" cy="2383"/>
                    </a:xfrm>
                    <a:custGeom>
                      <a:avLst/>
                      <a:gdLst>
                        <a:gd name="T0" fmla="*/ 3 w 4"/>
                        <a:gd name="T1" fmla="*/ 2 h 2"/>
                        <a:gd name="T2" fmla="*/ 4 w 4"/>
                        <a:gd name="T3" fmla="*/ 1 h 2"/>
                        <a:gd name="T4" fmla="*/ 4 w 4"/>
                        <a:gd name="T5" fmla="*/ 0 h 2"/>
                        <a:gd name="T6" fmla="*/ 3 w 4"/>
                        <a:gd name="T7" fmla="*/ 0 h 2"/>
                        <a:gd name="T8" fmla="*/ 0 w 4"/>
                        <a:gd name="T9" fmla="*/ 1 h 2"/>
                        <a:gd name="T10" fmla="*/ 0 w 4"/>
                        <a:gd name="T11" fmla="*/ 2 h 2"/>
                        <a:gd name="T12" fmla="*/ 3 w 4"/>
                        <a:gd name="T13" fmla="*/ 2 h 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</a:cxnLst>
                      <a:rect l="0" t="0" r="r" b="b"/>
                      <a:pathLst>
                        <a:path w="4" h="2">
                          <a:moveTo>
                            <a:pt x="3" y="2"/>
                          </a:moveTo>
                          <a:lnTo>
                            <a:pt x="4" y="1"/>
                          </a:lnTo>
                          <a:lnTo>
                            <a:pt x="4" y="0"/>
                          </a:lnTo>
                          <a:lnTo>
                            <a:pt x="3" y="0"/>
                          </a:lnTo>
                          <a:lnTo>
                            <a:pt x="0" y="1"/>
                          </a:lnTo>
                          <a:lnTo>
                            <a:pt x="0" y="2"/>
                          </a:lnTo>
                          <a:lnTo>
                            <a:pt x="3" y="2"/>
                          </a:lnTo>
                        </a:path>
                      </a:pathLst>
                    </a:custGeom>
                    <a:grpFill/>
                    <a:ln w="12700" cap="flat">
                      <a:solidFill>
                        <a:schemeClr val="bg1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GB" dirty="0">
                        <a:latin typeface="Calibri Light" panose="020F0302020204030204" pitchFamily="34" charset="0"/>
                        <a:sym typeface="Calibri Light" panose="020F0302020204030204" pitchFamily="34" charset="0"/>
                      </a:endParaRPr>
                    </a:p>
                  </p:txBody>
                </p:sp>
                <p:sp>
                  <p:nvSpPr>
                    <p:cNvPr id="439" name="Freeform 211">
                      <a:extLst>
                        <a:ext uri="{FF2B5EF4-FFF2-40B4-BE49-F238E27FC236}">
                          <a16:creationId xmlns:a16="http://schemas.microsoft.com/office/drawing/2014/main" id="{2579C145-4D21-4B63-67B4-83C42C99EB2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gray">
                    <a:xfrm>
                      <a:off x="3546717" y="4040667"/>
                      <a:ext cx="9531" cy="16679"/>
                    </a:xfrm>
                    <a:custGeom>
                      <a:avLst/>
                      <a:gdLst>
                        <a:gd name="T0" fmla="*/ 4 w 8"/>
                        <a:gd name="T1" fmla="*/ 2 h 14"/>
                        <a:gd name="T2" fmla="*/ 5 w 8"/>
                        <a:gd name="T3" fmla="*/ 3 h 14"/>
                        <a:gd name="T4" fmla="*/ 6 w 8"/>
                        <a:gd name="T5" fmla="*/ 4 h 14"/>
                        <a:gd name="T6" fmla="*/ 8 w 8"/>
                        <a:gd name="T7" fmla="*/ 8 h 14"/>
                        <a:gd name="T8" fmla="*/ 8 w 8"/>
                        <a:gd name="T9" fmla="*/ 12 h 14"/>
                        <a:gd name="T10" fmla="*/ 8 w 8"/>
                        <a:gd name="T11" fmla="*/ 13 h 14"/>
                        <a:gd name="T12" fmla="*/ 7 w 8"/>
                        <a:gd name="T13" fmla="*/ 14 h 14"/>
                        <a:gd name="T14" fmla="*/ 5 w 8"/>
                        <a:gd name="T15" fmla="*/ 14 h 14"/>
                        <a:gd name="T16" fmla="*/ 3 w 8"/>
                        <a:gd name="T17" fmla="*/ 12 h 14"/>
                        <a:gd name="T18" fmla="*/ 0 w 8"/>
                        <a:gd name="T19" fmla="*/ 11 h 14"/>
                        <a:gd name="T20" fmla="*/ 0 w 8"/>
                        <a:gd name="T21" fmla="*/ 8 h 14"/>
                        <a:gd name="T22" fmla="*/ 1 w 8"/>
                        <a:gd name="T23" fmla="*/ 4 h 14"/>
                        <a:gd name="T24" fmla="*/ 2 w 8"/>
                        <a:gd name="T25" fmla="*/ 2 h 14"/>
                        <a:gd name="T26" fmla="*/ 1 w 8"/>
                        <a:gd name="T27" fmla="*/ 0 h 14"/>
                        <a:gd name="T28" fmla="*/ 4 w 8"/>
                        <a:gd name="T29" fmla="*/ 0 h 14"/>
                        <a:gd name="T30" fmla="*/ 4 w 8"/>
                        <a:gd name="T31" fmla="*/ 2 h 1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</a:cxnLst>
                      <a:rect l="0" t="0" r="r" b="b"/>
                      <a:pathLst>
                        <a:path w="8" h="14">
                          <a:moveTo>
                            <a:pt x="4" y="2"/>
                          </a:moveTo>
                          <a:lnTo>
                            <a:pt x="5" y="3"/>
                          </a:lnTo>
                          <a:lnTo>
                            <a:pt x="6" y="4"/>
                          </a:lnTo>
                          <a:lnTo>
                            <a:pt x="8" y="8"/>
                          </a:lnTo>
                          <a:lnTo>
                            <a:pt x="8" y="12"/>
                          </a:lnTo>
                          <a:lnTo>
                            <a:pt x="8" y="13"/>
                          </a:lnTo>
                          <a:lnTo>
                            <a:pt x="7" y="14"/>
                          </a:lnTo>
                          <a:lnTo>
                            <a:pt x="5" y="14"/>
                          </a:lnTo>
                          <a:lnTo>
                            <a:pt x="3" y="12"/>
                          </a:lnTo>
                          <a:lnTo>
                            <a:pt x="0" y="11"/>
                          </a:lnTo>
                          <a:lnTo>
                            <a:pt x="0" y="8"/>
                          </a:lnTo>
                          <a:lnTo>
                            <a:pt x="1" y="4"/>
                          </a:lnTo>
                          <a:lnTo>
                            <a:pt x="2" y="2"/>
                          </a:lnTo>
                          <a:lnTo>
                            <a:pt x="1" y="0"/>
                          </a:lnTo>
                          <a:lnTo>
                            <a:pt x="4" y="0"/>
                          </a:lnTo>
                          <a:lnTo>
                            <a:pt x="4" y="2"/>
                          </a:lnTo>
                        </a:path>
                      </a:pathLst>
                    </a:custGeom>
                    <a:grpFill/>
                    <a:ln w="12700" cap="flat">
                      <a:solidFill>
                        <a:schemeClr val="bg1"/>
                      </a:solidFill>
                      <a:prstDash val="solid"/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GB" dirty="0">
                        <a:latin typeface="Calibri Light" panose="020F0302020204030204" pitchFamily="34" charset="0"/>
                        <a:sym typeface="Calibri Light" panose="020F0302020204030204" pitchFamily="34" charset="0"/>
                      </a:endParaRPr>
                    </a:p>
                  </p:txBody>
                </p:sp>
                <p:sp>
                  <p:nvSpPr>
                    <p:cNvPr id="440" name="Freeform 212">
                      <a:extLst>
                        <a:ext uri="{FF2B5EF4-FFF2-40B4-BE49-F238E27FC236}">
                          <a16:creationId xmlns:a16="http://schemas.microsoft.com/office/drawing/2014/main" id="{8A376EFC-FF46-BE29-3C19-B277264135D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gray">
                    <a:xfrm>
                      <a:off x="3546717" y="4040667"/>
                      <a:ext cx="9531" cy="16679"/>
                    </a:xfrm>
                    <a:custGeom>
                      <a:avLst/>
                      <a:gdLst>
                        <a:gd name="T0" fmla="*/ 4 w 8"/>
                        <a:gd name="T1" fmla="*/ 2 h 14"/>
                        <a:gd name="T2" fmla="*/ 5 w 8"/>
                        <a:gd name="T3" fmla="*/ 3 h 14"/>
                        <a:gd name="T4" fmla="*/ 6 w 8"/>
                        <a:gd name="T5" fmla="*/ 4 h 14"/>
                        <a:gd name="T6" fmla="*/ 8 w 8"/>
                        <a:gd name="T7" fmla="*/ 8 h 14"/>
                        <a:gd name="T8" fmla="*/ 8 w 8"/>
                        <a:gd name="T9" fmla="*/ 12 h 14"/>
                        <a:gd name="T10" fmla="*/ 8 w 8"/>
                        <a:gd name="T11" fmla="*/ 13 h 14"/>
                        <a:gd name="T12" fmla="*/ 7 w 8"/>
                        <a:gd name="T13" fmla="*/ 14 h 14"/>
                        <a:gd name="T14" fmla="*/ 5 w 8"/>
                        <a:gd name="T15" fmla="*/ 14 h 14"/>
                        <a:gd name="T16" fmla="*/ 3 w 8"/>
                        <a:gd name="T17" fmla="*/ 12 h 14"/>
                        <a:gd name="T18" fmla="*/ 0 w 8"/>
                        <a:gd name="T19" fmla="*/ 11 h 14"/>
                        <a:gd name="T20" fmla="*/ 0 w 8"/>
                        <a:gd name="T21" fmla="*/ 8 h 14"/>
                        <a:gd name="T22" fmla="*/ 1 w 8"/>
                        <a:gd name="T23" fmla="*/ 4 h 14"/>
                        <a:gd name="T24" fmla="*/ 2 w 8"/>
                        <a:gd name="T25" fmla="*/ 2 h 14"/>
                        <a:gd name="T26" fmla="*/ 1 w 8"/>
                        <a:gd name="T27" fmla="*/ 0 h 14"/>
                        <a:gd name="T28" fmla="*/ 4 w 8"/>
                        <a:gd name="T29" fmla="*/ 0 h 14"/>
                        <a:gd name="T30" fmla="*/ 4 w 8"/>
                        <a:gd name="T31" fmla="*/ 2 h 1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</a:cxnLst>
                      <a:rect l="0" t="0" r="r" b="b"/>
                      <a:pathLst>
                        <a:path w="8" h="14">
                          <a:moveTo>
                            <a:pt x="4" y="2"/>
                          </a:moveTo>
                          <a:lnTo>
                            <a:pt x="5" y="3"/>
                          </a:lnTo>
                          <a:lnTo>
                            <a:pt x="6" y="4"/>
                          </a:lnTo>
                          <a:lnTo>
                            <a:pt x="8" y="8"/>
                          </a:lnTo>
                          <a:lnTo>
                            <a:pt x="8" y="12"/>
                          </a:lnTo>
                          <a:lnTo>
                            <a:pt x="8" y="13"/>
                          </a:lnTo>
                          <a:lnTo>
                            <a:pt x="7" y="14"/>
                          </a:lnTo>
                          <a:lnTo>
                            <a:pt x="5" y="14"/>
                          </a:lnTo>
                          <a:lnTo>
                            <a:pt x="3" y="12"/>
                          </a:lnTo>
                          <a:lnTo>
                            <a:pt x="0" y="11"/>
                          </a:lnTo>
                          <a:lnTo>
                            <a:pt x="0" y="8"/>
                          </a:lnTo>
                          <a:lnTo>
                            <a:pt x="1" y="4"/>
                          </a:lnTo>
                          <a:lnTo>
                            <a:pt x="2" y="2"/>
                          </a:lnTo>
                          <a:lnTo>
                            <a:pt x="1" y="0"/>
                          </a:lnTo>
                          <a:lnTo>
                            <a:pt x="4" y="0"/>
                          </a:lnTo>
                          <a:lnTo>
                            <a:pt x="4" y="2"/>
                          </a:lnTo>
                        </a:path>
                      </a:pathLst>
                    </a:custGeom>
                    <a:grpFill/>
                    <a:ln w="12700" cap="flat">
                      <a:solidFill>
                        <a:schemeClr val="bg1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GB" dirty="0">
                        <a:latin typeface="Calibri Light" panose="020F0302020204030204" pitchFamily="34" charset="0"/>
                        <a:sym typeface="Calibri Light" panose="020F0302020204030204" pitchFamily="34" charset="0"/>
                      </a:endParaRPr>
                    </a:p>
                  </p:txBody>
                </p:sp>
                <p:sp>
                  <p:nvSpPr>
                    <p:cNvPr id="441" name="Freeform 213">
                      <a:extLst>
                        <a:ext uri="{FF2B5EF4-FFF2-40B4-BE49-F238E27FC236}">
                          <a16:creationId xmlns:a16="http://schemas.microsoft.com/office/drawing/2014/main" id="{FF6B0BE1-8AEA-72CF-E043-49A64A30143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gray">
                    <a:xfrm>
                      <a:off x="3557440" y="4060921"/>
                      <a:ext cx="3574" cy="9531"/>
                    </a:xfrm>
                    <a:custGeom>
                      <a:avLst/>
                      <a:gdLst>
                        <a:gd name="T0" fmla="*/ 0 w 3"/>
                        <a:gd name="T1" fmla="*/ 4 h 8"/>
                        <a:gd name="T2" fmla="*/ 2 w 3"/>
                        <a:gd name="T3" fmla="*/ 0 h 8"/>
                        <a:gd name="T4" fmla="*/ 3 w 3"/>
                        <a:gd name="T5" fmla="*/ 7 h 8"/>
                        <a:gd name="T6" fmla="*/ 3 w 3"/>
                        <a:gd name="T7" fmla="*/ 8 h 8"/>
                        <a:gd name="T8" fmla="*/ 1 w 3"/>
                        <a:gd name="T9" fmla="*/ 7 h 8"/>
                        <a:gd name="T10" fmla="*/ 0 w 3"/>
                        <a:gd name="T11" fmla="*/ 4 h 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3" h="8">
                          <a:moveTo>
                            <a:pt x="0" y="4"/>
                          </a:moveTo>
                          <a:lnTo>
                            <a:pt x="2" y="0"/>
                          </a:lnTo>
                          <a:lnTo>
                            <a:pt x="3" y="7"/>
                          </a:lnTo>
                          <a:lnTo>
                            <a:pt x="3" y="8"/>
                          </a:lnTo>
                          <a:lnTo>
                            <a:pt x="1" y="7"/>
                          </a:lnTo>
                          <a:lnTo>
                            <a:pt x="0" y="4"/>
                          </a:lnTo>
                        </a:path>
                      </a:pathLst>
                    </a:custGeom>
                    <a:grpFill/>
                    <a:ln w="12700" cap="flat">
                      <a:solidFill>
                        <a:schemeClr val="bg1"/>
                      </a:solidFill>
                      <a:prstDash val="solid"/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GB" dirty="0">
                        <a:latin typeface="Calibri Light" panose="020F0302020204030204" pitchFamily="34" charset="0"/>
                        <a:sym typeface="Calibri Light" panose="020F0302020204030204" pitchFamily="34" charset="0"/>
                      </a:endParaRPr>
                    </a:p>
                  </p:txBody>
                </p:sp>
                <p:sp>
                  <p:nvSpPr>
                    <p:cNvPr id="442" name="Freeform 214">
                      <a:extLst>
                        <a:ext uri="{FF2B5EF4-FFF2-40B4-BE49-F238E27FC236}">
                          <a16:creationId xmlns:a16="http://schemas.microsoft.com/office/drawing/2014/main" id="{1F4747D8-025C-284D-8D36-C16D8712054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gray">
                    <a:xfrm>
                      <a:off x="3557440" y="4060921"/>
                      <a:ext cx="3574" cy="9531"/>
                    </a:xfrm>
                    <a:custGeom>
                      <a:avLst/>
                      <a:gdLst>
                        <a:gd name="T0" fmla="*/ 0 w 3"/>
                        <a:gd name="T1" fmla="*/ 4 h 8"/>
                        <a:gd name="T2" fmla="*/ 2 w 3"/>
                        <a:gd name="T3" fmla="*/ 0 h 8"/>
                        <a:gd name="T4" fmla="*/ 3 w 3"/>
                        <a:gd name="T5" fmla="*/ 7 h 8"/>
                        <a:gd name="T6" fmla="*/ 3 w 3"/>
                        <a:gd name="T7" fmla="*/ 8 h 8"/>
                        <a:gd name="T8" fmla="*/ 1 w 3"/>
                        <a:gd name="T9" fmla="*/ 7 h 8"/>
                        <a:gd name="T10" fmla="*/ 0 w 3"/>
                        <a:gd name="T11" fmla="*/ 4 h 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3" h="8">
                          <a:moveTo>
                            <a:pt x="0" y="4"/>
                          </a:moveTo>
                          <a:lnTo>
                            <a:pt x="2" y="0"/>
                          </a:lnTo>
                          <a:lnTo>
                            <a:pt x="3" y="7"/>
                          </a:lnTo>
                          <a:lnTo>
                            <a:pt x="3" y="8"/>
                          </a:lnTo>
                          <a:lnTo>
                            <a:pt x="1" y="7"/>
                          </a:lnTo>
                          <a:lnTo>
                            <a:pt x="0" y="4"/>
                          </a:lnTo>
                        </a:path>
                      </a:pathLst>
                    </a:custGeom>
                    <a:grpFill/>
                    <a:ln w="12700" cap="flat">
                      <a:solidFill>
                        <a:schemeClr val="bg1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GB" dirty="0">
                        <a:latin typeface="Calibri Light" panose="020F0302020204030204" pitchFamily="34" charset="0"/>
                        <a:sym typeface="Calibri Light" panose="020F0302020204030204" pitchFamily="34" charset="0"/>
                      </a:endParaRPr>
                    </a:p>
                  </p:txBody>
                </p:sp>
                <p:sp>
                  <p:nvSpPr>
                    <p:cNvPr id="443" name="Freeform 215">
                      <a:extLst>
                        <a:ext uri="{FF2B5EF4-FFF2-40B4-BE49-F238E27FC236}">
                          <a16:creationId xmlns:a16="http://schemas.microsoft.com/office/drawing/2014/main" id="{436CB028-B8F2-65AB-9352-C79C2019156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gray">
                    <a:xfrm>
                      <a:off x="3584841" y="4039476"/>
                      <a:ext cx="2383" cy="11914"/>
                    </a:xfrm>
                    <a:custGeom>
                      <a:avLst/>
                      <a:gdLst>
                        <a:gd name="T0" fmla="*/ 2 w 2"/>
                        <a:gd name="T1" fmla="*/ 1 h 10"/>
                        <a:gd name="T2" fmla="*/ 2 w 2"/>
                        <a:gd name="T3" fmla="*/ 0 h 10"/>
                        <a:gd name="T4" fmla="*/ 2 w 2"/>
                        <a:gd name="T5" fmla="*/ 2 h 10"/>
                        <a:gd name="T6" fmla="*/ 2 w 2"/>
                        <a:gd name="T7" fmla="*/ 10 h 10"/>
                        <a:gd name="T8" fmla="*/ 1 w 2"/>
                        <a:gd name="T9" fmla="*/ 8 h 10"/>
                        <a:gd name="T10" fmla="*/ 0 w 2"/>
                        <a:gd name="T11" fmla="*/ 6 h 10"/>
                        <a:gd name="T12" fmla="*/ 1 w 2"/>
                        <a:gd name="T13" fmla="*/ 5 h 10"/>
                        <a:gd name="T14" fmla="*/ 2 w 2"/>
                        <a:gd name="T15" fmla="*/ 1 h 1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</a:cxnLst>
                      <a:rect l="0" t="0" r="r" b="b"/>
                      <a:pathLst>
                        <a:path w="2" h="10">
                          <a:moveTo>
                            <a:pt x="2" y="1"/>
                          </a:moveTo>
                          <a:lnTo>
                            <a:pt x="2" y="0"/>
                          </a:lnTo>
                          <a:lnTo>
                            <a:pt x="2" y="2"/>
                          </a:lnTo>
                          <a:lnTo>
                            <a:pt x="2" y="10"/>
                          </a:lnTo>
                          <a:lnTo>
                            <a:pt x="1" y="8"/>
                          </a:lnTo>
                          <a:lnTo>
                            <a:pt x="0" y="6"/>
                          </a:lnTo>
                          <a:lnTo>
                            <a:pt x="1" y="5"/>
                          </a:lnTo>
                          <a:lnTo>
                            <a:pt x="2" y="1"/>
                          </a:lnTo>
                        </a:path>
                      </a:pathLst>
                    </a:custGeom>
                    <a:grpFill/>
                    <a:ln w="12700" cap="flat">
                      <a:solidFill>
                        <a:schemeClr val="bg1"/>
                      </a:solidFill>
                      <a:prstDash val="solid"/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GB" dirty="0">
                        <a:latin typeface="Calibri Light" panose="020F0302020204030204" pitchFamily="34" charset="0"/>
                        <a:sym typeface="Calibri Light" panose="020F0302020204030204" pitchFamily="34" charset="0"/>
                      </a:endParaRPr>
                    </a:p>
                  </p:txBody>
                </p:sp>
                <p:sp>
                  <p:nvSpPr>
                    <p:cNvPr id="444" name="Freeform 216">
                      <a:extLst>
                        <a:ext uri="{FF2B5EF4-FFF2-40B4-BE49-F238E27FC236}">
                          <a16:creationId xmlns:a16="http://schemas.microsoft.com/office/drawing/2014/main" id="{E5CF6F6A-C0C8-B28E-3FAC-DA8A9B8AD3E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gray">
                    <a:xfrm>
                      <a:off x="3584841" y="4039476"/>
                      <a:ext cx="2383" cy="11914"/>
                    </a:xfrm>
                    <a:custGeom>
                      <a:avLst/>
                      <a:gdLst>
                        <a:gd name="T0" fmla="*/ 2 w 2"/>
                        <a:gd name="T1" fmla="*/ 1 h 10"/>
                        <a:gd name="T2" fmla="*/ 2 w 2"/>
                        <a:gd name="T3" fmla="*/ 0 h 10"/>
                        <a:gd name="T4" fmla="*/ 2 w 2"/>
                        <a:gd name="T5" fmla="*/ 2 h 10"/>
                        <a:gd name="T6" fmla="*/ 2 w 2"/>
                        <a:gd name="T7" fmla="*/ 10 h 10"/>
                        <a:gd name="T8" fmla="*/ 1 w 2"/>
                        <a:gd name="T9" fmla="*/ 8 h 10"/>
                        <a:gd name="T10" fmla="*/ 0 w 2"/>
                        <a:gd name="T11" fmla="*/ 6 h 10"/>
                        <a:gd name="T12" fmla="*/ 1 w 2"/>
                        <a:gd name="T13" fmla="*/ 5 h 10"/>
                        <a:gd name="T14" fmla="*/ 2 w 2"/>
                        <a:gd name="T15" fmla="*/ 1 h 1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</a:cxnLst>
                      <a:rect l="0" t="0" r="r" b="b"/>
                      <a:pathLst>
                        <a:path w="2" h="10">
                          <a:moveTo>
                            <a:pt x="2" y="1"/>
                          </a:moveTo>
                          <a:lnTo>
                            <a:pt x="2" y="0"/>
                          </a:lnTo>
                          <a:lnTo>
                            <a:pt x="2" y="2"/>
                          </a:lnTo>
                          <a:lnTo>
                            <a:pt x="2" y="10"/>
                          </a:lnTo>
                          <a:lnTo>
                            <a:pt x="1" y="8"/>
                          </a:lnTo>
                          <a:lnTo>
                            <a:pt x="0" y="6"/>
                          </a:lnTo>
                          <a:lnTo>
                            <a:pt x="1" y="5"/>
                          </a:lnTo>
                          <a:lnTo>
                            <a:pt x="2" y="1"/>
                          </a:lnTo>
                        </a:path>
                      </a:pathLst>
                    </a:custGeom>
                    <a:grpFill/>
                    <a:ln w="12700" cap="flat">
                      <a:solidFill>
                        <a:schemeClr val="bg1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GB" dirty="0">
                        <a:latin typeface="Calibri Light" panose="020F0302020204030204" pitchFamily="34" charset="0"/>
                        <a:sym typeface="Calibri Light" panose="020F0302020204030204" pitchFamily="34" charset="0"/>
                      </a:endParaRPr>
                    </a:p>
                  </p:txBody>
                </p:sp>
                <p:sp>
                  <p:nvSpPr>
                    <p:cNvPr id="445" name="Freeform 217">
                      <a:extLst>
                        <a:ext uri="{FF2B5EF4-FFF2-40B4-BE49-F238E27FC236}">
                          <a16:creationId xmlns:a16="http://schemas.microsoft.com/office/drawing/2014/main" id="{A923B217-1A2C-A041-434D-E7F31B559D3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gray">
                    <a:xfrm>
                      <a:off x="3595564" y="4050198"/>
                      <a:ext cx="9531" cy="11914"/>
                    </a:xfrm>
                    <a:custGeom>
                      <a:avLst/>
                      <a:gdLst>
                        <a:gd name="T0" fmla="*/ 6 w 8"/>
                        <a:gd name="T1" fmla="*/ 7 h 10"/>
                        <a:gd name="T2" fmla="*/ 6 w 8"/>
                        <a:gd name="T3" fmla="*/ 7 h 10"/>
                        <a:gd name="T4" fmla="*/ 8 w 8"/>
                        <a:gd name="T5" fmla="*/ 10 h 10"/>
                        <a:gd name="T6" fmla="*/ 6 w 8"/>
                        <a:gd name="T7" fmla="*/ 10 h 10"/>
                        <a:gd name="T8" fmla="*/ 4 w 8"/>
                        <a:gd name="T9" fmla="*/ 10 h 10"/>
                        <a:gd name="T10" fmla="*/ 5 w 8"/>
                        <a:gd name="T11" fmla="*/ 8 h 10"/>
                        <a:gd name="T12" fmla="*/ 3 w 8"/>
                        <a:gd name="T13" fmla="*/ 4 h 10"/>
                        <a:gd name="T14" fmla="*/ 0 w 8"/>
                        <a:gd name="T15" fmla="*/ 0 h 10"/>
                        <a:gd name="T16" fmla="*/ 1 w 8"/>
                        <a:gd name="T17" fmla="*/ 0 h 10"/>
                        <a:gd name="T18" fmla="*/ 2 w 8"/>
                        <a:gd name="T19" fmla="*/ 1 h 10"/>
                        <a:gd name="T20" fmla="*/ 6 w 8"/>
                        <a:gd name="T21" fmla="*/ 7 h 1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</a:cxnLst>
                      <a:rect l="0" t="0" r="r" b="b"/>
                      <a:pathLst>
                        <a:path w="8" h="10">
                          <a:moveTo>
                            <a:pt x="6" y="7"/>
                          </a:moveTo>
                          <a:lnTo>
                            <a:pt x="6" y="7"/>
                          </a:lnTo>
                          <a:lnTo>
                            <a:pt x="8" y="10"/>
                          </a:lnTo>
                          <a:lnTo>
                            <a:pt x="6" y="10"/>
                          </a:lnTo>
                          <a:lnTo>
                            <a:pt x="4" y="10"/>
                          </a:lnTo>
                          <a:lnTo>
                            <a:pt x="5" y="8"/>
                          </a:lnTo>
                          <a:lnTo>
                            <a:pt x="3" y="4"/>
                          </a:lnTo>
                          <a:lnTo>
                            <a:pt x="0" y="0"/>
                          </a:lnTo>
                          <a:lnTo>
                            <a:pt x="1" y="0"/>
                          </a:lnTo>
                          <a:lnTo>
                            <a:pt x="2" y="1"/>
                          </a:lnTo>
                          <a:lnTo>
                            <a:pt x="6" y="7"/>
                          </a:lnTo>
                        </a:path>
                      </a:pathLst>
                    </a:custGeom>
                    <a:grpFill/>
                    <a:ln w="12700" cap="flat">
                      <a:solidFill>
                        <a:schemeClr val="bg1"/>
                      </a:solidFill>
                      <a:prstDash val="solid"/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GB" dirty="0">
                        <a:latin typeface="Calibri Light" panose="020F0302020204030204" pitchFamily="34" charset="0"/>
                        <a:sym typeface="Calibri Light" panose="020F0302020204030204" pitchFamily="34" charset="0"/>
                      </a:endParaRPr>
                    </a:p>
                  </p:txBody>
                </p:sp>
                <p:sp>
                  <p:nvSpPr>
                    <p:cNvPr id="446" name="Freeform 218">
                      <a:extLst>
                        <a:ext uri="{FF2B5EF4-FFF2-40B4-BE49-F238E27FC236}">
                          <a16:creationId xmlns:a16="http://schemas.microsoft.com/office/drawing/2014/main" id="{C5EF05AF-B7DB-D7D4-DDA4-CD1D58E094C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gray">
                    <a:xfrm>
                      <a:off x="3595564" y="4050198"/>
                      <a:ext cx="9531" cy="11914"/>
                    </a:xfrm>
                    <a:custGeom>
                      <a:avLst/>
                      <a:gdLst>
                        <a:gd name="T0" fmla="*/ 6 w 8"/>
                        <a:gd name="T1" fmla="*/ 7 h 10"/>
                        <a:gd name="T2" fmla="*/ 6 w 8"/>
                        <a:gd name="T3" fmla="*/ 7 h 10"/>
                        <a:gd name="T4" fmla="*/ 8 w 8"/>
                        <a:gd name="T5" fmla="*/ 10 h 10"/>
                        <a:gd name="T6" fmla="*/ 6 w 8"/>
                        <a:gd name="T7" fmla="*/ 10 h 10"/>
                        <a:gd name="T8" fmla="*/ 4 w 8"/>
                        <a:gd name="T9" fmla="*/ 10 h 10"/>
                        <a:gd name="T10" fmla="*/ 5 w 8"/>
                        <a:gd name="T11" fmla="*/ 8 h 10"/>
                        <a:gd name="T12" fmla="*/ 3 w 8"/>
                        <a:gd name="T13" fmla="*/ 4 h 10"/>
                        <a:gd name="T14" fmla="*/ 0 w 8"/>
                        <a:gd name="T15" fmla="*/ 0 h 10"/>
                        <a:gd name="T16" fmla="*/ 1 w 8"/>
                        <a:gd name="T17" fmla="*/ 0 h 10"/>
                        <a:gd name="T18" fmla="*/ 2 w 8"/>
                        <a:gd name="T19" fmla="*/ 1 h 10"/>
                        <a:gd name="T20" fmla="*/ 6 w 8"/>
                        <a:gd name="T21" fmla="*/ 7 h 1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</a:cxnLst>
                      <a:rect l="0" t="0" r="r" b="b"/>
                      <a:pathLst>
                        <a:path w="8" h="10">
                          <a:moveTo>
                            <a:pt x="6" y="7"/>
                          </a:moveTo>
                          <a:lnTo>
                            <a:pt x="6" y="7"/>
                          </a:lnTo>
                          <a:lnTo>
                            <a:pt x="8" y="10"/>
                          </a:lnTo>
                          <a:lnTo>
                            <a:pt x="6" y="10"/>
                          </a:lnTo>
                          <a:lnTo>
                            <a:pt x="4" y="10"/>
                          </a:lnTo>
                          <a:lnTo>
                            <a:pt x="5" y="8"/>
                          </a:lnTo>
                          <a:lnTo>
                            <a:pt x="3" y="4"/>
                          </a:lnTo>
                          <a:lnTo>
                            <a:pt x="0" y="0"/>
                          </a:lnTo>
                          <a:lnTo>
                            <a:pt x="1" y="0"/>
                          </a:lnTo>
                          <a:lnTo>
                            <a:pt x="2" y="1"/>
                          </a:lnTo>
                          <a:lnTo>
                            <a:pt x="6" y="7"/>
                          </a:lnTo>
                        </a:path>
                      </a:pathLst>
                    </a:custGeom>
                    <a:grpFill/>
                    <a:ln w="12700" cap="flat">
                      <a:solidFill>
                        <a:schemeClr val="bg1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GB" dirty="0">
                        <a:latin typeface="Calibri Light" panose="020F0302020204030204" pitchFamily="34" charset="0"/>
                        <a:sym typeface="Calibri Light" panose="020F0302020204030204" pitchFamily="34" charset="0"/>
                      </a:endParaRPr>
                    </a:p>
                  </p:txBody>
                </p:sp>
                <p:sp>
                  <p:nvSpPr>
                    <p:cNvPr id="447" name="Freeform 219">
                      <a:extLst>
                        <a:ext uri="{FF2B5EF4-FFF2-40B4-BE49-F238E27FC236}">
                          <a16:creationId xmlns:a16="http://schemas.microsoft.com/office/drawing/2014/main" id="{B8A1F0BC-37E9-6FE7-23B4-5A8470398D4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gray">
                    <a:xfrm>
                      <a:off x="3618200" y="4062112"/>
                      <a:ext cx="3574" cy="3574"/>
                    </a:xfrm>
                    <a:custGeom>
                      <a:avLst/>
                      <a:gdLst>
                        <a:gd name="T0" fmla="*/ 1 w 3"/>
                        <a:gd name="T1" fmla="*/ 0 h 3"/>
                        <a:gd name="T2" fmla="*/ 0 w 3"/>
                        <a:gd name="T3" fmla="*/ 2 h 3"/>
                        <a:gd name="T4" fmla="*/ 0 w 3"/>
                        <a:gd name="T5" fmla="*/ 3 h 3"/>
                        <a:gd name="T6" fmla="*/ 2 w 3"/>
                        <a:gd name="T7" fmla="*/ 3 h 3"/>
                        <a:gd name="T8" fmla="*/ 3 w 3"/>
                        <a:gd name="T9" fmla="*/ 0 h 3"/>
                        <a:gd name="T10" fmla="*/ 1 w 3"/>
                        <a:gd name="T11" fmla="*/ 0 h 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3" h="3">
                          <a:moveTo>
                            <a:pt x="1" y="0"/>
                          </a:moveTo>
                          <a:lnTo>
                            <a:pt x="0" y="2"/>
                          </a:lnTo>
                          <a:lnTo>
                            <a:pt x="0" y="3"/>
                          </a:lnTo>
                          <a:lnTo>
                            <a:pt x="2" y="3"/>
                          </a:lnTo>
                          <a:lnTo>
                            <a:pt x="3" y="0"/>
                          </a:lnTo>
                          <a:lnTo>
                            <a:pt x="1" y="0"/>
                          </a:lnTo>
                        </a:path>
                      </a:pathLst>
                    </a:custGeom>
                    <a:grpFill/>
                    <a:ln w="12700" cap="flat">
                      <a:solidFill>
                        <a:schemeClr val="bg1"/>
                      </a:solidFill>
                      <a:prstDash val="solid"/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GB" dirty="0">
                        <a:latin typeface="Calibri Light" panose="020F0302020204030204" pitchFamily="34" charset="0"/>
                        <a:sym typeface="Calibri Light" panose="020F0302020204030204" pitchFamily="34" charset="0"/>
                      </a:endParaRPr>
                    </a:p>
                  </p:txBody>
                </p:sp>
                <p:sp>
                  <p:nvSpPr>
                    <p:cNvPr id="448" name="Freeform 220">
                      <a:extLst>
                        <a:ext uri="{FF2B5EF4-FFF2-40B4-BE49-F238E27FC236}">
                          <a16:creationId xmlns:a16="http://schemas.microsoft.com/office/drawing/2014/main" id="{76AE2D75-1586-A922-8D04-53F9907F971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gray">
                    <a:xfrm>
                      <a:off x="3618200" y="4062112"/>
                      <a:ext cx="3574" cy="3574"/>
                    </a:xfrm>
                    <a:custGeom>
                      <a:avLst/>
                      <a:gdLst>
                        <a:gd name="T0" fmla="*/ 1 w 3"/>
                        <a:gd name="T1" fmla="*/ 0 h 3"/>
                        <a:gd name="T2" fmla="*/ 0 w 3"/>
                        <a:gd name="T3" fmla="*/ 2 h 3"/>
                        <a:gd name="T4" fmla="*/ 0 w 3"/>
                        <a:gd name="T5" fmla="*/ 3 h 3"/>
                        <a:gd name="T6" fmla="*/ 2 w 3"/>
                        <a:gd name="T7" fmla="*/ 3 h 3"/>
                        <a:gd name="T8" fmla="*/ 3 w 3"/>
                        <a:gd name="T9" fmla="*/ 0 h 3"/>
                        <a:gd name="T10" fmla="*/ 1 w 3"/>
                        <a:gd name="T11" fmla="*/ 0 h 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3" h="3">
                          <a:moveTo>
                            <a:pt x="1" y="0"/>
                          </a:moveTo>
                          <a:lnTo>
                            <a:pt x="0" y="2"/>
                          </a:lnTo>
                          <a:lnTo>
                            <a:pt x="0" y="3"/>
                          </a:lnTo>
                          <a:lnTo>
                            <a:pt x="2" y="3"/>
                          </a:lnTo>
                          <a:lnTo>
                            <a:pt x="3" y="0"/>
                          </a:lnTo>
                          <a:lnTo>
                            <a:pt x="1" y="0"/>
                          </a:lnTo>
                        </a:path>
                      </a:pathLst>
                    </a:custGeom>
                    <a:grpFill/>
                    <a:ln w="12700" cap="flat">
                      <a:solidFill>
                        <a:schemeClr val="bg1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GB" dirty="0">
                        <a:latin typeface="Calibri Light" panose="020F0302020204030204" pitchFamily="34" charset="0"/>
                        <a:sym typeface="Calibri Light" panose="020F0302020204030204" pitchFamily="34" charset="0"/>
                      </a:endParaRPr>
                    </a:p>
                  </p:txBody>
                </p:sp>
                <p:sp>
                  <p:nvSpPr>
                    <p:cNvPr id="449" name="Freeform 221">
                      <a:extLst>
                        <a:ext uri="{FF2B5EF4-FFF2-40B4-BE49-F238E27FC236}">
                          <a16:creationId xmlns:a16="http://schemas.microsoft.com/office/drawing/2014/main" id="{555E2434-DB3C-CD56-E5F0-634774636E3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gray">
                    <a:xfrm>
                      <a:off x="3605095" y="4074026"/>
                      <a:ext cx="7149" cy="14297"/>
                    </a:xfrm>
                    <a:custGeom>
                      <a:avLst/>
                      <a:gdLst>
                        <a:gd name="T0" fmla="*/ 0 w 6"/>
                        <a:gd name="T1" fmla="*/ 0 h 12"/>
                        <a:gd name="T2" fmla="*/ 1 w 6"/>
                        <a:gd name="T3" fmla="*/ 1 h 12"/>
                        <a:gd name="T4" fmla="*/ 2 w 6"/>
                        <a:gd name="T5" fmla="*/ 5 h 12"/>
                        <a:gd name="T6" fmla="*/ 3 w 6"/>
                        <a:gd name="T7" fmla="*/ 7 h 12"/>
                        <a:gd name="T8" fmla="*/ 5 w 6"/>
                        <a:gd name="T9" fmla="*/ 7 h 12"/>
                        <a:gd name="T10" fmla="*/ 6 w 6"/>
                        <a:gd name="T11" fmla="*/ 10 h 12"/>
                        <a:gd name="T12" fmla="*/ 6 w 6"/>
                        <a:gd name="T13" fmla="*/ 12 h 12"/>
                        <a:gd name="T14" fmla="*/ 5 w 6"/>
                        <a:gd name="T15" fmla="*/ 10 h 12"/>
                        <a:gd name="T16" fmla="*/ 2 w 6"/>
                        <a:gd name="T17" fmla="*/ 8 h 12"/>
                        <a:gd name="T18" fmla="*/ 2 w 6"/>
                        <a:gd name="T19" fmla="*/ 6 h 12"/>
                        <a:gd name="T20" fmla="*/ 1 w 6"/>
                        <a:gd name="T21" fmla="*/ 2 h 12"/>
                        <a:gd name="T22" fmla="*/ 0 w 6"/>
                        <a:gd name="T23" fmla="*/ 0 h 1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</a:cxnLst>
                      <a:rect l="0" t="0" r="r" b="b"/>
                      <a:pathLst>
                        <a:path w="6" h="12">
                          <a:moveTo>
                            <a:pt x="0" y="0"/>
                          </a:moveTo>
                          <a:lnTo>
                            <a:pt x="1" y="1"/>
                          </a:lnTo>
                          <a:lnTo>
                            <a:pt x="2" y="5"/>
                          </a:lnTo>
                          <a:lnTo>
                            <a:pt x="3" y="7"/>
                          </a:lnTo>
                          <a:lnTo>
                            <a:pt x="5" y="7"/>
                          </a:lnTo>
                          <a:lnTo>
                            <a:pt x="6" y="10"/>
                          </a:lnTo>
                          <a:lnTo>
                            <a:pt x="6" y="12"/>
                          </a:lnTo>
                          <a:lnTo>
                            <a:pt x="5" y="10"/>
                          </a:lnTo>
                          <a:lnTo>
                            <a:pt x="2" y="8"/>
                          </a:lnTo>
                          <a:lnTo>
                            <a:pt x="2" y="6"/>
                          </a:lnTo>
                          <a:lnTo>
                            <a:pt x="1" y="2"/>
                          </a:lnTo>
                          <a:lnTo>
                            <a:pt x="0" y="0"/>
                          </a:lnTo>
                        </a:path>
                      </a:pathLst>
                    </a:custGeom>
                    <a:grpFill/>
                    <a:ln w="12700" cap="flat">
                      <a:solidFill>
                        <a:schemeClr val="bg1"/>
                      </a:solidFill>
                      <a:prstDash val="solid"/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GB" dirty="0">
                        <a:latin typeface="Calibri Light" panose="020F0302020204030204" pitchFamily="34" charset="0"/>
                        <a:sym typeface="Calibri Light" panose="020F0302020204030204" pitchFamily="34" charset="0"/>
                      </a:endParaRPr>
                    </a:p>
                  </p:txBody>
                </p:sp>
                <p:sp>
                  <p:nvSpPr>
                    <p:cNvPr id="450" name="Freeform 222">
                      <a:extLst>
                        <a:ext uri="{FF2B5EF4-FFF2-40B4-BE49-F238E27FC236}">
                          <a16:creationId xmlns:a16="http://schemas.microsoft.com/office/drawing/2014/main" id="{EEF0B13B-B9FC-4398-2CD7-CFDDA21736F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gray">
                    <a:xfrm>
                      <a:off x="3605095" y="4074026"/>
                      <a:ext cx="7149" cy="14297"/>
                    </a:xfrm>
                    <a:custGeom>
                      <a:avLst/>
                      <a:gdLst>
                        <a:gd name="T0" fmla="*/ 0 w 6"/>
                        <a:gd name="T1" fmla="*/ 0 h 12"/>
                        <a:gd name="T2" fmla="*/ 1 w 6"/>
                        <a:gd name="T3" fmla="*/ 1 h 12"/>
                        <a:gd name="T4" fmla="*/ 2 w 6"/>
                        <a:gd name="T5" fmla="*/ 5 h 12"/>
                        <a:gd name="T6" fmla="*/ 3 w 6"/>
                        <a:gd name="T7" fmla="*/ 7 h 12"/>
                        <a:gd name="T8" fmla="*/ 5 w 6"/>
                        <a:gd name="T9" fmla="*/ 7 h 12"/>
                        <a:gd name="T10" fmla="*/ 6 w 6"/>
                        <a:gd name="T11" fmla="*/ 10 h 12"/>
                        <a:gd name="T12" fmla="*/ 6 w 6"/>
                        <a:gd name="T13" fmla="*/ 12 h 12"/>
                        <a:gd name="T14" fmla="*/ 5 w 6"/>
                        <a:gd name="T15" fmla="*/ 10 h 12"/>
                        <a:gd name="T16" fmla="*/ 2 w 6"/>
                        <a:gd name="T17" fmla="*/ 8 h 12"/>
                        <a:gd name="T18" fmla="*/ 2 w 6"/>
                        <a:gd name="T19" fmla="*/ 6 h 12"/>
                        <a:gd name="T20" fmla="*/ 1 w 6"/>
                        <a:gd name="T21" fmla="*/ 2 h 12"/>
                        <a:gd name="T22" fmla="*/ 0 w 6"/>
                        <a:gd name="T23" fmla="*/ 0 h 1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</a:cxnLst>
                      <a:rect l="0" t="0" r="r" b="b"/>
                      <a:pathLst>
                        <a:path w="6" h="12">
                          <a:moveTo>
                            <a:pt x="0" y="0"/>
                          </a:moveTo>
                          <a:lnTo>
                            <a:pt x="1" y="1"/>
                          </a:lnTo>
                          <a:lnTo>
                            <a:pt x="2" y="5"/>
                          </a:lnTo>
                          <a:lnTo>
                            <a:pt x="3" y="7"/>
                          </a:lnTo>
                          <a:lnTo>
                            <a:pt x="5" y="7"/>
                          </a:lnTo>
                          <a:lnTo>
                            <a:pt x="6" y="10"/>
                          </a:lnTo>
                          <a:lnTo>
                            <a:pt x="6" y="12"/>
                          </a:lnTo>
                          <a:lnTo>
                            <a:pt x="5" y="10"/>
                          </a:lnTo>
                          <a:lnTo>
                            <a:pt x="2" y="8"/>
                          </a:lnTo>
                          <a:lnTo>
                            <a:pt x="2" y="6"/>
                          </a:lnTo>
                          <a:lnTo>
                            <a:pt x="1" y="2"/>
                          </a:lnTo>
                          <a:lnTo>
                            <a:pt x="0" y="0"/>
                          </a:lnTo>
                        </a:path>
                      </a:pathLst>
                    </a:custGeom>
                    <a:grpFill/>
                    <a:ln w="12700" cap="flat">
                      <a:solidFill>
                        <a:schemeClr val="bg1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GB" dirty="0">
                        <a:latin typeface="Calibri Light" panose="020F0302020204030204" pitchFamily="34" charset="0"/>
                        <a:sym typeface="Calibri Light" panose="020F0302020204030204" pitchFamily="34" charset="0"/>
                      </a:endParaRPr>
                    </a:p>
                  </p:txBody>
                </p:sp>
                <p:sp>
                  <p:nvSpPr>
                    <p:cNvPr id="451" name="Freeform 223">
                      <a:extLst>
                        <a:ext uri="{FF2B5EF4-FFF2-40B4-BE49-F238E27FC236}">
                          <a16:creationId xmlns:a16="http://schemas.microsoft.com/office/drawing/2014/main" id="{D547EDC1-E507-999C-095C-1B296FCDCEA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gray">
                    <a:xfrm>
                      <a:off x="3621775" y="4088323"/>
                      <a:ext cx="9531" cy="13105"/>
                    </a:xfrm>
                    <a:custGeom>
                      <a:avLst/>
                      <a:gdLst>
                        <a:gd name="T0" fmla="*/ 5 w 8"/>
                        <a:gd name="T1" fmla="*/ 4 h 11"/>
                        <a:gd name="T2" fmla="*/ 5 w 8"/>
                        <a:gd name="T3" fmla="*/ 3 h 11"/>
                        <a:gd name="T4" fmla="*/ 5 w 8"/>
                        <a:gd name="T5" fmla="*/ 3 h 11"/>
                        <a:gd name="T6" fmla="*/ 4 w 8"/>
                        <a:gd name="T7" fmla="*/ 3 h 11"/>
                        <a:gd name="T8" fmla="*/ 1 w 8"/>
                        <a:gd name="T9" fmla="*/ 3 h 11"/>
                        <a:gd name="T10" fmla="*/ 0 w 8"/>
                        <a:gd name="T11" fmla="*/ 2 h 11"/>
                        <a:gd name="T12" fmla="*/ 0 w 8"/>
                        <a:gd name="T13" fmla="*/ 1 h 11"/>
                        <a:gd name="T14" fmla="*/ 0 w 8"/>
                        <a:gd name="T15" fmla="*/ 0 h 11"/>
                        <a:gd name="T16" fmla="*/ 3 w 8"/>
                        <a:gd name="T17" fmla="*/ 1 h 11"/>
                        <a:gd name="T18" fmla="*/ 4 w 8"/>
                        <a:gd name="T19" fmla="*/ 2 h 11"/>
                        <a:gd name="T20" fmla="*/ 6 w 8"/>
                        <a:gd name="T21" fmla="*/ 2 h 11"/>
                        <a:gd name="T22" fmla="*/ 8 w 8"/>
                        <a:gd name="T23" fmla="*/ 3 h 11"/>
                        <a:gd name="T24" fmla="*/ 8 w 8"/>
                        <a:gd name="T25" fmla="*/ 6 h 11"/>
                        <a:gd name="T26" fmla="*/ 5 w 8"/>
                        <a:gd name="T27" fmla="*/ 9 h 11"/>
                        <a:gd name="T28" fmla="*/ 3 w 8"/>
                        <a:gd name="T29" fmla="*/ 11 h 11"/>
                        <a:gd name="T30" fmla="*/ 2 w 8"/>
                        <a:gd name="T31" fmla="*/ 10 h 11"/>
                        <a:gd name="T32" fmla="*/ 5 w 8"/>
                        <a:gd name="T33" fmla="*/ 6 h 11"/>
                        <a:gd name="T34" fmla="*/ 5 w 8"/>
                        <a:gd name="T35" fmla="*/ 4 h 1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</a:cxnLst>
                      <a:rect l="0" t="0" r="r" b="b"/>
                      <a:pathLst>
                        <a:path w="8" h="11">
                          <a:moveTo>
                            <a:pt x="5" y="4"/>
                          </a:moveTo>
                          <a:lnTo>
                            <a:pt x="5" y="3"/>
                          </a:lnTo>
                          <a:lnTo>
                            <a:pt x="5" y="3"/>
                          </a:lnTo>
                          <a:lnTo>
                            <a:pt x="4" y="3"/>
                          </a:lnTo>
                          <a:lnTo>
                            <a:pt x="1" y="3"/>
                          </a:lnTo>
                          <a:lnTo>
                            <a:pt x="0" y="2"/>
                          </a:lnTo>
                          <a:lnTo>
                            <a:pt x="0" y="1"/>
                          </a:lnTo>
                          <a:lnTo>
                            <a:pt x="0" y="0"/>
                          </a:lnTo>
                          <a:lnTo>
                            <a:pt x="3" y="1"/>
                          </a:lnTo>
                          <a:lnTo>
                            <a:pt x="4" y="2"/>
                          </a:lnTo>
                          <a:lnTo>
                            <a:pt x="6" y="2"/>
                          </a:lnTo>
                          <a:lnTo>
                            <a:pt x="8" y="3"/>
                          </a:lnTo>
                          <a:lnTo>
                            <a:pt x="8" y="6"/>
                          </a:lnTo>
                          <a:lnTo>
                            <a:pt x="5" y="9"/>
                          </a:lnTo>
                          <a:lnTo>
                            <a:pt x="3" y="11"/>
                          </a:lnTo>
                          <a:lnTo>
                            <a:pt x="2" y="10"/>
                          </a:lnTo>
                          <a:lnTo>
                            <a:pt x="5" y="6"/>
                          </a:lnTo>
                          <a:lnTo>
                            <a:pt x="5" y="4"/>
                          </a:lnTo>
                        </a:path>
                      </a:pathLst>
                    </a:custGeom>
                    <a:grpFill/>
                    <a:ln w="12700" cap="flat">
                      <a:solidFill>
                        <a:schemeClr val="bg1"/>
                      </a:solidFill>
                      <a:prstDash val="solid"/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GB" dirty="0">
                        <a:latin typeface="Calibri Light" panose="020F0302020204030204" pitchFamily="34" charset="0"/>
                        <a:sym typeface="Calibri Light" panose="020F0302020204030204" pitchFamily="34" charset="0"/>
                      </a:endParaRPr>
                    </a:p>
                  </p:txBody>
                </p:sp>
                <p:sp>
                  <p:nvSpPr>
                    <p:cNvPr id="452" name="Freeform 224">
                      <a:extLst>
                        <a:ext uri="{FF2B5EF4-FFF2-40B4-BE49-F238E27FC236}">
                          <a16:creationId xmlns:a16="http://schemas.microsoft.com/office/drawing/2014/main" id="{DCBE44BE-A4EA-A2F3-9DFB-49F3AA591F9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gray">
                    <a:xfrm>
                      <a:off x="3621775" y="4088323"/>
                      <a:ext cx="9531" cy="13105"/>
                    </a:xfrm>
                    <a:custGeom>
                      <a:avLst/>
                      <a:gdLst>
                        <a:gd name="T0" fmla="*/ 5 w 8"/>
                        <a:gd name="T1" fmla="*/ 4 h 11"/>
                        <a:gd name="T2" fmla="*/ 5 w 8"/>
                        <a:gd name="T3" fmla="*/ 3 h 11"/>
                        <a:gd name="T4" fmla="*/ 5 w 8"/>
                        <a:gd name="T5" fmla="*/ 3 h 11"/>
                        <a:gd name="T6" fmla="*/ 4 w 8"/>
                        <a:gd name="T7" fmla="*/ 3 h 11"/>
                        <a:gd name="T8" fmla="*/ 1 w 8"/>
                        <a:gd name="T9" fmla="*/ 3 h 11"/>
                        <a:gd name="T10" fmla="*/ 0 w 8"/>
                        <a:gd name="T11" fmla="*/ 2 h 11"/>
                        <a:gd name="T12" fmla="*/ 0 w 8"/>
                        <a:gd name="T13" fmla="*/ 1 h 11"/>
                        <a:gd name="T14" fmla="*/ 0 w 8"/>
                        <a:gd name="T15" fmla="*/ 0 h 11"/>
                        <a:gd name="T16" fmla="*/ 3 w 8"/>
                        <a:gd name="T17" fmla="*/ 1 h 11"/>
                        <a:gd name="T18" fmla="*/ 4 w 8"/>
                        <a:gd name="T19" fmla="*/ 2 h 11"/>
                        <a:gd name="T20" fmla="*/ 6 w 8"/>
                        <a:gd name="T21" fmla="*/ 2 h 11"/>
                        <a:gd name="T22" fmla="*/ 8 w 8"/>
                        <a:gd name="T23" fmla="*/ 3 h 11"/>
                        <a:gd name="T24" fmla="*/ 8 w 8"/>
                        <a:gd name="T25" fmla="*/ 6 h 11"/>
                        <a:gd name="T26" fmla="*/ 5 w 8"/>
                        <a:gd name="T27" fmla="*/ 9 h 11"/>
                        <a:gd name="T28" fmla="*/ 3 w 8"/>
                        <a:gd name="T29" fmla="*/ 11 h 11"/>
                        <a:gd name="T30" fmla="*/ 2 w 8"/>
                        <a:gd name="T31" fmla="*/ 10 h 11"/>
                        <a:gd name="T32" fmla="*/ 5 w 8"/>
                        <a:gd name="T33" fmla="*/ 6 h 11"/>
                        <a:gd name="T34" fmla="*/ 5 w 8"/>
                        <a:gd name="T35" fmla="*/ 4 h 1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</a:cxnLst>
                      <a:rect l="0" t="0" r="r" b="b"/>
                      <a:pathLst>
                        <a:path w="8" h="11">
                          <a:moveTo>
                            <a:pt x="5" y="4"/>
                          </a:moveTo>
                          <a:lnTo>
                            <a:pt x="5" y="3"/>
                          </a:lnTo>
                          <a:lnTo>
                            <a:pt x="5" y="3"/>
                          </a:lnTo>
                          <a:lnTo>
                            <a:pt x="4" y="3"/>
                          </a:lnTo>
                          <a:lnTo>
                            <a:pt x="1" y="3"/>
                          </a:lnTo>
                          <a:lnTo>
                            <a:pt x="0" y="2"/>
                          </a:lnTo>
                          <a:lnTo>
                            <a:pt x="0" y="1"/>
                          </a:lnTo>
                          <a:lnTo>
                            <a:pt x="0" y="0"/>
                          </a:lnTo>
                          <a:lnTo>
                            <a:pt x="3" y="1"/>
                          </a:lnTo>
                          <a:lnTo>
                            <a:pt x="4" y="2"/>
                          </a:lnTo>
                          <a:lnTo>
                            <a:pt x="6" y="2"/>
                          </a:lnTo>
                          <a:lnTo>
                            <a:pt x="8" y="3"/>
                          </a:lnTo>
                          <a:lnTo>
                            <a:pt x="8" y="6"/>
                          </a:lnTo>
                          <a:lnTo>
                            <a:pt x="5" y="9"/>
                          </a:lnTo>
                          <a:lnTo>
                            <a:pt x="3" y="11"/>
                          </a:lnTo>
                          <a:lnTo>
                            <a:pt x="2" y="10"/>
                          </a:lnTo>
                          <a:lnTo>
                            <a:pt x="5" y="6"/>
                          </a:lnTo>
                          <a:lnTo>
                            <a:pt x="5" y="4"/>
                          </a:lnTo>
                        </a:path>
                      </a:pathLst>
                    </a:custGeom>
                    <a:grpFill/>
                    <a:ln w="12700" cap="flat">
                      <a:solidFill>
                        <a:schemeClr val="bg1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GB" dirty="0">
                        <a:latin typeface="Calibri Light" panose="020F0302020204030204" pitchFamily="34" charset="0"/>
                        <a:sym typeface="Calibri Light" panose="020F0302020204030204" pitchFamily="34" charset="0"/>
                      </a:endParaRPr>
                    </a:p>
                  </p:txBody>
                </p:sp>
                <p:sp>
                  <p:nvSpPr>
                    <p:cNvPr id="453" name="Freeform 225">
                      <a:extLst>
                        <a:ext uri="{FF2B5EF4-FFF2-40B4-BE49-F238E27FC236}">
                          <a16:creationId xmlns:a16="http://schemas.microsoft.com/office/drawing/2014/main" id="{F67AC824-FA4F-CDFC-3776-EBDCB2B168B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gray">
                    <a:xfrm>
                      <a:off x="3645602" y="4097853"/>
                      <a:ext cx="7149" cy="2383"/>
                    </a:xfrm>
                    <a:custGeom>
                      <a:avLst/>
                      <a:gdLst>
                        <a:gd name="T0" fmla="*/ 6 w 6"/>
                        <a:gd name="T1" fmla="*/ 2 h 2"/>
                        <a:gd name="T2" fmla="*/ 5 w 6"/>
                        <a:gd name="T3" fmla="*/ 0 h 2"/>
                        <a:gd name="T4" fmla="*/ 3 w 6"/>
                        <a:gd name="T5" fmla="*/ 0 h 2"/>
                        <a:gd name="T6" fmla="*/ 0 w 6"/>
                        <a:gd name="T7" fmla="*/ 1 h 2"/>
                        <a:gd name="T8" fmla="*/ 3 w 6"/>
                        <a:gd name="T9" fmla="*/ 0 h 2"/>
                        <a:gd name="T10" fmla="*/ 5 w 6"/>
                        <a:gd name="T11" fmla="*/ 2 h 2"/>
                        <a:gd name="T12" fmla="*/ 6 w 6"/>
                        <a:gd name="T13" fmla="*/ 2 h 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</a:cxnLst>
                      <a:rect l="0" t="0" r="r" b="b"/>
                      <a:pathLst>
                        <a:path w="6" h="2">
                          <a:moveTo>
                            <a:pt x="6" y="2"/>
                          </a:moveTo>
                          <a:lnTo>
                            <a:pt x="5" y="0"/>
                          </a:lnTo>
                          <a:lnTo>
                            <a:pt x="3" y="0"/>
                          </a:lnTo>
                          <a:lnTo>
                            <a:pt x="0" y="1"/>
                          </a:lnTo>
                          <a:lnTo>
                            <a:pt x="3" y="0"/>
                          </a:lnTo>
                          <a:lnTo>
                            <a:pt x="5" y="2"/>
                          </a:lnTo>
                          <a:lnTo>
                            <a:pt x="6" y="2"/>
                          </a:lnTo>
                        </a:path>
                      </a:pathLst>
                    </a:custGeom>
                    <a:grpFill/>
                    <a:ln w="12700" cap="flat">
                      <a:solidFill>
                        <a:schemeClr val="bg1"/>
                      </a:solidFill>
                      <a:prstDash val="solid"/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GB" dirty="0">
                        <a:latin typeface="Calibri Light" panose="020F0302020204030204" pitchFamily="34" charset="0"/>
                        <a:sym typeface="Calibri Light" panose="020F0302020204030204" pitchFamily="34" charset="0"/>
                      </a:endParaRPr>
                    </a:p>
                  </p:txBody>
                </p:sp>
                <p:sp>
                  <p:nvSpPr>
                    <p:cNvPr id="454" name="Freeform 226">
                      <a:extLst>
                        <a:ext uri="{FF2B5EF4-FFF2-40B4-BE49-F238E27FC236}">
                          <a16:creationId xmlns:a16="http://schemas.microsoft.com/office/drawing/2014/main" id="{BFEE8FBD-3E6F-E5C5-87EB-3D9AB730135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gray">
                    <a:xfrm>
                      <a:off x="3645602" y="4097853"/>
                      <a:ext cx="7149" cy="2383"/>
                    </a:xfrm>
                    <a:custGeom>
                      <a:avLst/>
                      <a:gdLst>
                        <a:gd name="T0" fmla="*/ 6 w 6"/>
                        <a:gd name="T1" fmla="*/ 2 h 2"/>
                        <a:gd name="T2" fmla="*/ 5 w 6"/>
                        <a:gd name="T3" fmla="*/ 0 h 2"/>
                        <a:gd name="T4" fmla="*/ 3 w 6"/>
                        <a:gd name="T5" fmla="*/ 0 h 2"/>
                        <a:gd name="T6" fmla="*/ 0 w 6"/>
                        <a:gd name="T7" fmla="*/ 1 h 2"/>
                        <a:gd name="T8" fmla="*/ 3 w 6"/>
                        <a:gd name="T9" fmla="*/ 0 h 2"/>
                        <a:gd name="T10" fmla="*/ 5 w 6"/>
                        <a:gd name="T11" fmla="*/ 2 h 2"/>
                        <a:gd name="T12" fmla="*/ 6 w 6"/>
                        <a:gd name="T13" fmla="*/ 2 h 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</a:cxnLst>
                      <a:rect l="0" t="0" r="r" b="b"/>
                      <a:pathLst>
                        <a:path w="6" h="2">
                          <a:moveTo>
                            <a:pt x="6" y="2"/>
                          </a:moveTo>
                          <a:lnTo>
                            <a:pt x="5" y="0"/>
                          </a:lnTo>
                          <a:lnTo>
                            <a:pt x="3" y="0"/>
                          </a:lnTo>
                          <a:lnTo>
                            <a:pt x="0" y="1"/>
                          </a:lnTo>
                          <a:lnTo>
                            <a:pt x="3" y="0"/>
                          </a:lnTo>
                          <a:lnTo>
                            <a:pt x="5" y="2"/>
                          </a:lnTo>
                          <a:lnTo>
                            <a:pt x="6" y="2"/>
                          </a:lnTo>
                        </a:path>
                      </a:pathLst>
                    </a:custGeom>
                    <a:grpFill/>
                    <a:ln w="12700" cap="flat">
                      <a:solidFill>
                        <a:schemeClr val="bg1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GB" dirty="0">
                        <a:latin typeface="Calibri Light" panose="020F0302020204030204" pitchFamily="34" charset="0"/>
                        <a:sym typeface="Calibri Light" panose="020F0302020204030204" pitchFamily="34" charset="0"/>
                      </a:endParaRPr>
                    </a:p>
                  </p:txBody>
                </p:sp>
                <p:sp>
                  <p:nvSpPr>
                    <p:cNvPr id="455" name="Freeform 227">
                      <a:extLst>
                        <a:ext uri="{FF2B5EF4-FFF2-40B4-BE49-F238E27FC236}">
                          <a16:creationId xmlns:a16="http://schemas.microsoft.com/office/drawing/2014/main" id="{23F3E083-B393-8197-714C-D1324D0405C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gray">
                    <a:xfrm>
                      <a:off x="3636071" y="4118107"/>
                      <a:ext cx="11914" cy="9531"/>
                    </a:xfrm>
                    <a:custGeom>
                      <a:avLst/>
                      <a:gdLst>
                        <a:gd name="T0" fmla="*/ 10 w 10"/>
                        <a:gd name="T1" fmla="*/ 0 h 8"/>
                        <a:gd name="T2" fmla="*/ 9 w 10"/>
                        <a:gd name="T3" fmla="*/ 0 h 8"/>
                        <a:gd name="T4" fmla="*/ 9 w 10"/>
                        <a:gd name="T5" fmla="*/ 3 h 8"/>
                        <a:gd name="T6" fmla="*/ 9 w 10"/>
                        <a:gd name="T7" fmla="*/ 6 h 8"/>
                        <a:gd name="T8" fmla="*/ 7 w 10"/>
                        <a:gd name="T9" fmla="*/ 7 h 8"/>
                        <a:gd name="T10" fmla="*/ 0 w 10"/>
                        <a:gd name="T11" fmla="*/ 8 h 8"/>
                        <a:gd name="T12" fmla="*/ 0 w 10"/>
                        <a:gd name="T13" fmla="*/ 4 h 8"/>
                        <a:gd name="T14" fmla="*/ 3 w 10"/>
                        <a:gd name="T15" fmla="*/ 3 h 8"/>
                        <a:gd name="T16" fmla="*/ 6 w 10"/>
                        <a:gd name="T17" fmla="*/ 4 h 8"/>
                        <a:gd name="T18" fmla="*/ 10 w 10"/>
                        <a:gd name="T19" fmla="*/ 0 h 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</a:cxnLst>
                      <a:rect l="0" t="0" r="r" b="b"/>
                      <a:pathLst>
                        <a:path w="10" h="8">
                          <a:moveTo>
                            <a:pt x="10" y="0"/>
                          </a:moveTo>
                          <a:lnTo>
                            <a:pt x="9" y="0"/>
                          </a:lnTo>
                          <a:lnTo>
                            <a:pt x="9" y="3"/>
                          </a:lnTo>
                          <a:lnTo>
                            <a:pt x="9" y="6"/>
                          </a:lnTo>
                          <a:lnTo>
                            <a:pt x="7" y="7"/>
                          </a:lnTo>
                          <a:lnTo>
                            <a:pt x="0" y="8"/>
                          </a:lnTo>
                          <a:lnTo>
                            <a:pt x="0" y="4"/>
                          </a:lnTo>
                          <a:lnTo>
                            <a:pt x="3" y="3"/>
                          </a:lnTo>
                          <a:lnTo>
                            <a:pt x="6" y="4"/>
                          </a:lnTo>
                          <a:lnTo>
                            <a:pt x="10" y="0"/>
                          </a:lnTo>
                        </a:path>
                      </a:pathLst>
                    </a:custGeom>
                    <a:grpFill/>
                    <a:ln w="12700" cap="flat">
                      <a:solidFill>
                        <a:schemeClr val="bg1"/>
                      </a:solidFill>
                      <a:prstDash val="solid"/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GB" dirty="0">
                        <a:latin typeface="Calibri Light" panose="020F0302020204030204" pitchFamily="34" charset="0"/>
                        <a:sym typeface="Calibri Light" panose="020F0302020204030204" pitchFamily="34" charset="0"/>
                      </a:endParaRPr>
                    </a:p>
                  </p:txBody>
                </p:sp>
                <p:sp>
                  <p:nvSpPr>
                    <p:cNvPr id="456" name="Freeform 228">
                      <a:extLst>
                        <a:ext uri="{FF2B5EF4-FFF2-40B4-BE49-F238E27FC236}">
                          <a16:creationId xmlns:a16="http://schemas.microsoft.com/office/drawing/2014/main" id="{2D83C222-BB28-3202-E59B-CF8BA76E7A8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gray">
                    <a:xfrm>
                      <a:off x="3636071" y="4118107"/>
                      <a:ext cx="11914" cy="9531"/>
                    </a:xfrm>
                    <a:custGeom>
                      <a:avLst/>
                      <a:gdLst>
                        <a:gd name="T0" fmla="*/ 10 w 10"/>
                        <a:gd name="T1" fmla="*/ 0 h 8"/>
                        <a:gd name="T2" fmla="*/ 9 w 10"/>
                        <a:gd name="T3" fmla="*/ 0 h 8"/>
                        <a:gd name="T4" fmla="*/ 9 w 10"/>
                        <a:gd name="T5" fmla="*/ 3 h 8"/>
                        <a:gd name="T6" fmla="*/ 9 w 10"/>
                        <a:gd name="T7" fmla="*/ 6 h 8"/>
                        <a:gd name="T8" fmla="*/ 7 w 10"/>
                        <a:gd name="T9" fmla="*/ 7 h 8"/>
                        <a:gd name="T10" fmla="*/ 0 w 10"/>
                        <a:gd name="T11" fmla="*/ 8 h 8"/>
                        <a:gd name="T12" fmla="*/ 0 w 10"/>
                        <a:gd name="T13" fmla="*/ 4 h 8"/>
                        <a:gd name="T14" fmla="*/ 3 w 10"/>
                        <a:gd name="T15" fmla="*/ 3 h 8"/>
                        <a:gd name="T16" fmla="*/ 6 w 10"/>
                        <a:gd name="T17" fmla="*/ 4 h 8"/>
                        <a:gd name="T18" fmla="*/ 10 w 10"/>
                        <a:gd name="T19" fmla="*/ 0 h 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</a:cxnLst>
                      <a:rect l="0" t="0" r="r" b="b"/>
                      <a:pathLst>
                        <a:path w="10" h="8">
                          <a:moveTo>
                            <a:pt x="10" y="0"/>
                          </a:moveTo>
                          <a:lnTo>
                            <a:pt x="9" y="0"/>
                          </a:lnTo>
                          <a:lnTo>
                            <a:pt x="9" y="3"/>
                          </a:lnTo>
                          <a:lnTo>
                            <a:pt x="9" y="6"/>
                          </a:lnTo>
                          <a:lnTo>
                            <a:pt x="7" y="7"/>
                          </a:lnTo>
                          <a:lnTo>
                            <a:pt x="0" y="8"/>
                          </a:lnTo>
                          <a:lnTo>
                            <a:pt x="0" y="4"/>
                          </a:lnTo>
                          <a:lnTo>
                            <a:pt x="3" y="3"/>
                          </a:lnTo>
                          <a:lnTo>
                            <a:pt x="6" y="4"/>
                          </a:lnTo>
                          <a:lnTo>
                            <a:pt x="10" y="0"/>
                          </a:lnTo>
                        </a:path>
                      </a:pathLst>
                    </a:custGeom>
                    <a:grpFill/>
                    <a:ln w="12700" cap="flat">
                      <a:solidFill>
                        <a:schemeClr val="bg1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GB" dirty="0">
                        <a:latin typeface="Calibri Light" panose="020F0302020204030204" pitchFamily="34" charset="0"/>
                        <a:sym typeface="Calibri Light" panose="020F0302020204030204" pitchFamily="34" charset="0"/>
                      </a:endParaRPr>
                    </a:p>
                  </p:txBody>
                </p:sp>
                <p:sp>
                  <p:nvSpPr>
                    <p:cNvPr id="457" name="Freeform 229">
                      <a:extLst>
                        <a:ext uri="{FF2B5EF4-FFF2-40B4-BE49-F238E27FC236}">
                          <a16:creationId xmlns:a16="http://schemas.microsoft.com/office/drawing/2014/main" id="{F1DAEEEF-32D6-3C1D-ED1C-E7ECF8931C9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gray">
                    <a:xfrm>
                      <a:off x="3555057" y="4059729"/>
                      <a:ext cx="4765" cy="4765"/>
                    </a:xfrm>
                    <a:custGeom>
                      <a:avLst/>
                      <a:gdLst>
                        <a:gd name="T0" fmla="*/ 3 w 4"/>
                        <a:gd name="T1" fmla="*/ 0 h 4"/>
                        <a:gd name="T2" fmla="*/ 0 w 4"/>
                        <a:gd name="T3" fmla="*/ 2 h 4"/>
                        <a:gd name="T4" fmla="*/ 1 w 4"/>
                        <a:gd name="T5" fmla="*/ 4 h 4"/>
                        <a:gd name="T6" fmla="*/ 3 w 4"/>
                        <a:gd name="T7" fmla="*/ 2 h 4"/>
                        <a:gd name="T8" fmla="*/ 4 w 4"/>
                        <a:gd name="T9" fmla="*/ 0 h 4"/>
                        <a:gd name="T10" fmla="*/ 3 w 4"/>
                        <a:gd name="T11" fmla="*/ 0 h 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4" h="4">
                          <a:moveTo>
                            <a:pt x="3" y="0"/>
                          </a:moveTo>
                          <a:lnTo>
                            <a:pt x="0" y="2"/>
                          </a:lnTo>
                          <a:lnTo>
                            <a:pt x="1" y="4"/>
                          </a:lnTo>
                          <a:lnTo>
                            <a:pt x="3" y="2"/>
                          </a:lnTo>
                          <a:lnTo>
                            <a:pt x="4" y="0"/>
                          </a:lnTo>
                          <a:lnTo>
                            <a:pt x="3" y="0"/>
                          </a:lnTo>
                        </a:path>
                      </a:pathLst>
                    </a:custGeom>
                    <a:grpFill/>
                    <a:ln w="12700" cap="flat">
                      <a:solidFill>
                        <a:schemeClr val="bg1"/>
                      </a:solidFill>
                      <a:prstDash val="solid"/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GB" dirty="0">
                        <a:latin typeface="Calibri Light" panose="020F0302020204030204" pitchFamily="34" charset="0"/>
                        <a:sym typeface="Calibri Light" panose="020F0302020204030204" pitchFamily="34" charset="0"/>
                      </a:endParaRPr>
                    </a:p>
                  </p:txBody>
                </p:sp>
                <p:sp>
                  <p:nvSpPr>
                    <p:cNvPr id="458" name="Freeform 230">
                      <a:extLst>
                        <a:ext uri="{FF2B5EF4-FFF2-40B4-BE49-F238E27FC236}">
                          <a16:creationId xmlns:a16="http://schemas.microsoft.com/office/drawing/2014/main" id="{F8C5F213-4ED2-7D01-20C7-EDE88ABF0CC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gray">
                    <a:xfrm>
                      <a:off x="3555057" y="4059729"/>
                      <a:ext cx="4765" cy="4765"/>
                    </a:xfrm>
                    <a:custGeom>
                      <a:avLst/>
                      <a:gdLst>
                        <a:gd name="T0" fmla="*/ 3 w 4"/>
                        <a:gd name="T1" fmla="*/ 0 h 4"/>
                        <a:gd name="T2" fmla="*/ 0 w 4"/>
                        <a:gd name="T3" fmla="*/ 2 h 4"/>
                        <a:gd name="T4" fmla="*/ 1 w 4"/>
                        <a:gd name="T5" fmla="*/ 4 h 4"/>
                        <a:gd name="T6" fmla="*/ 3 w 4"/>
                        <a:gd name="T7" fmla="*/ 2 h 4"/>
                        <a:gd name="T8" fmla="*/ 4 w 4"/>
                        <a:gd name="T9" fmla="*/ 0 h 4"/>
                        <a:gd name="T10" fmla="*/ 3 w 4"/>
                        <a:gd name="T11" fmla="*/ 0 h 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4" h="4">
                          <a:moveTo>
                            <a:pt x="3" y="0"/>
                          </a:moveTo>
                          <a:lnTo>
                            <a:pt x="0" y="2"/>
                          </a:lnTo>
                          <a:lnTo>
                            <a:pt x="1" y="4"/>
                          </a:lnTo>
                          <a:lnTo>
                            <a:pt x="3" y="2"/>
                          </a:lnTo>
                          <a:lnTo>
                            <a:pt x="4" y="0"/>
                          </a:lnTo>
                          <a:lnTo>
                            <a:pt x="3" y="0"/>
                          </a:lnTo>
                        </a:path>
                      </a:pathLst>
                    </a:custGeom>
                    <a:grpFill/>
                    <a:ln w="12700" cap="flat">
                      <a:solidFill>
                        <a:schemeClr val="bg1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GB" dirty="0">
                        <a:latin typeface="Calibri Light" panose="020F0302020204030204" pitchFamily="34" charset="0"/>
                        <a:sym typeface="Calibri Light" panose="020F0302020204030204" pitchFamily="34" charset="0"/>
                      </a:endParaRPr>
                    </a:p>
                  </p:txBody>
                </p:sp>
                <p:sp>
                  <p:nvSpPr>
                    <p:cNvPr id="459" name="Freeform 1206">
                      <a:extLst>
                        <a:ext uri="{FF2B5EF4-FFF2-40B4-BE49-F238E27FC236}">
                          <a16:creationId xmlns:a16="http://schemas.microsoft.com/office/drawing/2014/main" id="{DD69B0F3-8FB6-C05A-0376-12E3697279A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gray">
                    <a:xfrm>
                      <a:off x="3637262" y="4093088"/>
                      <a:ext cx="1191" cy="1191"/>
                    </a:xfrm>
                    <a:custGeom>
                      <a:avLst/>
                      <a:gdLst>
                        <a:gd name="T0" fmla="*/ 0 w 1"/>
                        <a:gd name="T1" fmla="*/ 0 h 1"/>
                        <a:gd name="T2" fmla="*/ 1 w 1"/>
                        <a:gd name="T3" fmla="*/ 0 h 1"/>
                        <a:gd name="T4" fmla="*/ 1 w 1"/>
                        <a:gd name="T5" fmla="*/ 1 h 1"/>
                        <a:gd name="T6" fmla="*/ 1 w 1"/>
                        <a:gd name="T7" fmla="*/ 1 h 1"/>
                        <a:gd name="T8" fmla="*/ 1 w 1"/>
                        <a:gd name="T9" fmla="*/ 1 h 1"/>
                        <a:gd name="T10" fmla="*/ 1 w 1"/>
                        <a:gd name="T11" fmla="*/ 0 h 1"/>
                        <a:gd name="T12" fmla="*/ 0 w 1"/>
                        <a:gd name="T13" fmla="*/ 0 h 1"/>
                        <a:gd name="T14" fmla="*/ 0 w 1"/>
                        <a:gd name="T15" fmla="*/ 0 h 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</a:cxnLst>
                      <a:rect l="0" t="0" r="r" b="b"/>
                      <a:pathLst>
                        <a:path w="1" h="1">
                          <a:moveTo>
                            <a:pt x="0" y="0"/>
                          </a:moveTo>
                          <a:lnTo>
                            <a:pt x="1" y="0"/>
                          </a:lnTo>
                          <a:lnTo>
                            <a:pt x="1" y="1"/>
                          </a:lnTo>
                          <a:lnTo>
                            <a:pt x="1" y="1"/>
                          </a:lnTo>
                          <a:lnTo>
                            <a:pt x="1" y="1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lnTo>
                            <a:pt x="0" y="0"/>
                          </a:lnTo>
                        </a:path>
                      </a:pathLst>
                    </a:custGeom>
                    <a:grpFill/>
                    <a:ln w="12700" cap="flat">
                      <a:solidFill>
                        <a:schemeClr val="bg1"/>
                      </a:solidFill>
                      <a:prstDash val="solid"/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GB" dirty="0">
                        <a:latin typeface="Calibri Light" panose="020F0302020204030204" pitchFamily="34" charset="0"/>
                        <a:sym typeface="Calibri Light" panose="020F0302020204030204" pitchFamily="34" charset="0"/>
                      </a:endParaRPr>
                    </a:p>
                  </p:txBody>
                </p:sp>
                <p:sp>
                  <p:nvSpPr>
                    <p:cNvPr id="460" name="Freeform 1207">
                      <a:extLst>
                        <a:ext uri="{FF2B5EF4-FFF2-40B4-BE49-F238E27FC236}">
                          <a16:creationId xmlns:a16="http://schemas.microsoft.com/office/drawing/2014/main" id="{E41B51F2-FD71-563A-6E0B-B3985DA3373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gray">
                    <a:xfrm>
                      <a:off x="3637262" y="4093088"/>
                      <a:ext cx="1191" cy="1191"/>
                    </a:xfrm>
                    <a:custGeom>
                      <a:avLst/>
                      <a:gdLst>
                        <a:gd name="T0" fmla="*/ 0 w 1"/>
                        <a:gd name="T1" fmla="*/ 0 h 1"/>
                        <a:gd name="T2" fmla="*/ 1 w 1"/>
                        <a:gd name="T3" fmla="*/ 0 h 1"/>
                        <a:gd name="T4" fmla="*/ 1 w 1"/>
                        <a:gd name="T5" fmla="*/ 1 h 1"/>
                        <a:gd name="T6" fmla="*/ 1 w 1"/>
                        <a:gd name="T7" fmla="*/ 1 h 1"/>
                        <a:gd name="T8" fmla="*/ 1 w 1"/>
                        <a:gd name="T9" fmla="*/ 1 h 1"/>
                        <a:gd name="T10" fmla="*/ 1 w 1"/>
                        <a:gd name="T11" fmla="*/ 0 h 1"/>
                        <a:gd name="T12" fmla="*/ 0 w 1"/>
                        <a:gd name="T13" fmla="*/ 0 h 1"/>
                        <a:gd name="T14" fmla="*/ 0 w 1"/>
                        <a:gd name="T15" fmla="*/ 0 h 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</a:cxnLst>
                      <a:rect l="0" t="0" r="r" b="b"/>
                      <a:pathLst>
                        <a:path w="1" h="1">
                          <a:moveTo>
                            <a:pt x="0" y="0"/>
                          </a:moveTo>
                          <a:lnTo>
                            <a:pt x="1" y="0"/>
                          </a:lnTo>
                          <a:lnTo>
                            <a:pt x="1" y="1"/>
                          </a:lnTo>
                          <a:lnTo>
                            <a:pt x="1" y="1"/>
                          </a:lnTo>
                          <a:lnTo>
                            <a:pt x="1" y="1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lnTo>
                            <a:pt x="0" y="0"/>
                          </a:lnTo>
                        </a:path>
                      </a:pathLst>
                    </a:custGeom>
                    <a:grpFill/>
                    <a:ln w="12700" cap="flat">
                      <a:solidFill>
                        <a:schemeClr val="bg1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GB" dirty="0">
                        <a:latin typeface="Calibri Light" panose="020F0302020204030204" pitchFamily="34" charset="0"/>
                        <a:sym typeface="Calibri Light" panose="020F0302020204030204" pitchFamily="34" charset="0"/>
                      </a:endParaRPr>
                    </a:p>
                  </p:txBody>
                </p:sp>
                <p:sp>
                  <p:nvSpPr>
                    <p:cNvPr id="461" name="Line 1208">
                      <a:extLst>
                        <a:ext uri="{FF2B5EF4-FFF2-40B4-BE49-F238E27FC236}">
                          <a16:creationId xmlns:a16="http://schemas.microsoft.com/office/drawing/2014/main" id="{BCF45DDA-54CB-13B2-8758-63DB3C0C84AC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gray">
                    <a:xfrm>
                      <a:off x="3636071" y="4094280"/>
                      <a:ext cx="0" cy="0"/>
                    </a:xfrm>
                    <a:prstGeom prst="line">
                      <a:avLst/>
                    </a:prstGeom>
                    <a:grpFill/>
                    <a:ln w="12700" cap="flat">
                      <a:solidFill>
                        <a:schemeClr val="bg1"/>
                      </a:solidFill>
                      <a:prstDash val="solid"/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GB" dirty="0">
                        <a:latin typeface="Calibri Light" panose="020F0302020204030204" pitchFamily="34" charset="0"/>
                        <a:sym typeface="Calibri Light" panose="020F0302020204030204" pitchFamily="34" charset="0"/>
                      </a:endParaRPr>
                    </a:p>
                  </p:txBody>
                </p:sp>
                <p:sp>
                  <p:nvSpPr>
                    <p:cNvPr id="462" name="Line 1209">
                      <a:extLst>
                        <a:ext uri="{FF2B5EF4-FFF2-40B4-BE49-F238E27FC236}">
                          <a16:creationId xmlns:a16="http://schemas.microsoft.com/office/drawing/2014/main" id="{AEF1A7A0-7AB9-9A6A-E6E1-A96598CB5567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gray">
                    <a:xfrm>
                      <a:off x="3636071" y="4094280"/>
                      <a:ext cx="0" cy="0"/>
                    </a:xfrm>
                    <a:prstGeom prst="line">
                      <a:avLst/>
                    </a:prstGeom>
                    <a:grpFill/>
                    <a:ln w="12700" cap="flat">
                      <a:solidFill>
                        <a:schemeClr val="bg1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GB" dirty="0">
                        <a:latin typeface="Calibri Light" panose="020F0302020204030204" pitchFamily="34" charset="0"/>
                        <a:sym typeface="Calibri Light" panose="020F0302020204030204" pitchFamily="34" charset="0"/>
                      </a:endParaRPr>
                    </a:p>
                  </p:txBody>
                </p:sp>
                <p:sp>
                  <p:nvSpPr>
                    <p:cNvPr id="463" name="Freeform 1210">
                      <a:extLst>
                        <a:ext uri="{FF2B5EF4-FFF2-40B4-BE49-F238E27FC236}">
                          <a16:creationId xmlns:a16="http://schemas.microsoft.com/office/drawing/2014/main" id="{FC04D438-55D4-3476-E7C1-8877496D1CD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gray">
                    <a:xfrm>
                      <a:off x="3636071" y="4093088"/>
                      <a:ext cx="1191" cy="1191"/>
                    </a:xfrm>
                    <a:custGeom>
                      <a:avLst/>
                      <a:gdLst>
                        <a:gd name="T0" fmla="*/ 0 w 1"/>
                        <a:gd name="T1" fmla="*/ 1 h 1"/>
                        <a:gd name="T2" fmla="*/ 0 w 1"/>
                        <a:gd name="T3" fmla="*/ 1 h 1"/>
                        <a:gd name="T4" fmla="*/ 0 w 1"/>
                        <a:gd name="T5" fmla="*/ 1 h 1"/>
                        <a:gd name="T6" fmla="*/ 1 w 1"/>
                        <a:gd name="T7" fmla="*/ 1 h 1"/>
                        <a:gd name="T8" fmla="*/ 1 w 1"/>
                        <a:gd name="T9" fmla="*/ 0 h 1"/>
                        <a:gd name="T10" fmla="*/ 0 w 1"/>
                        <a:gd name="T11" fmla="*/ 0 h 1"/>
                        <a:gd name="T12" fmla="*/ 0 w 1"/>
                        <a:gd name="T13" fmla="*/ 1 h 1"/>
                        <a:gd name="T14" fmla="*/ 0 w 1"/>
                        <a:gd name="T15" fmla="*/ 1 h 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</a:cxnLst>
                      <a:rect l="0" t="0" r="r" b="b"/>
                      <a:pathLst>
                        <a:path w="1" h="1">
                          <a:moveTo>
                            <a:pt x="0" y="1"/>
                          </a:moveTo>
                          <a:lnTo>
                            <a:pt x="0" y="1"/>
                          </a:lnTo>
                          <a:lnTo>
                            <a:pt x="0" y="1"/>
                          </a:lnTo>
                          <a:lnTo>
                            <a:pt x="1" y="1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lnTo>
                            <a:pt x="0" y="1"/>
                          </a:lnTo>
                        </a:path>
                      </a:pathLst>
                    </a:custGeom>
                    <a:grpFill/>
                    <a:ln w="12700" cap="flat">
                      <a:solidFill>
                        <a:schemeClr val="bg1"/>
                      </a:solidFill>
                      <a:prstDash val="solid"/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GB" dirty="0">
                        <a:latin typeface="Calibri Light" panose="020F0302020204030204" pitchFamily="34" charset="0"/>
                        <a:sym typeface="Calibri Light" panose="020F0302020204030204" pitchFamily="34" charset="0"/>
                      </a:endParaRPr>
                    </a:p>
                  </p:txBody>
                </p:sp>
                <p:sp>
                  <p:nvSpPr>
                    <p:cNvPr id="464" name="Freeform 1212">
                      <a:extLst>
                        <a:ext uri="{FF2B5EF4-FFF2-40B4-BE49-F238E27FC236}">
                          <a16:creationId xmlns:a16="http://schemas.microsoft.com/office/drawing/2014/main" id="{AA0FF47F-D8CB-429C-BC64-58C92131B2C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gray">
                    <a:xfrm>
                      <a:off x="3636070" y="4093088"/>
                      <a:ext cx="1191" cy="1191"/>
                    </a:xfrm>
                    <a:custGeom>
                      <a:avLst/>
                      <a:gdLst>
                        <a:gd name="T0" fmla="*/ 0 w 1"/>
                        <a:gd name="T1" fmla="*/ 1 h 1"/>
                        <a:gd name="T2" fmla="*/ 0 w 1"/>
                        <a:gd name="T3" fmla="*/ 1 h 1"/>
                        <a:gd name="T4" fmla="*/ 0 w 1"/>
                        <a:gd name="T5" fmla="*/ 1 h 1"/>
                        <a:gd name="T6" fmla="*/ 1 w 1"/>
                        <a:gd name="T7" fmla="*/ 1 h 1"/>
                        <a:gd name="T8" fmla="*/ 1 w 1"/>
                        <a:gd name="T9" fmla="*/ 0 h 1"/>
                        <a:gd name="T10" fmla="*/ 0 w 1"/>
                        <a:gd name="T11" fmla="*/ 0 h 1"/>
                        <a:gd name="T12" fmla="*/ 0 w 1"/>
                        <a:gd name="T13" fmla="*/ 1 h 1"/>
                        <a:gd name="T14" fmla="*/ 0 w 1"/>
                        <a:gd name="T15" fmla="*/ 1 h 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</a:cxnLst>
                      <a:rect l="0" t="0" r="r" b="b"/>
                      <a:pathLst>
                        <a:path w="1" h="1">
                          <a:moveTo>
                            <a:pt x="0" y="1"/>
                          </a:moveTo>
                          <a:lnTo>
                            <a:pt x="0" y="1"/>
                          </a:lnTo>
                          <a:lnTo>
                            <a:pt x="0" y="1"/>
                          </a:lnTo>
                          <a:lnTo>
                            <a:pt x="1" y="1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lnTo>
                            <a:pt x="0" y="1"/>
                          </a:lnTo>
                        </a:path>
                      </a:pathLst>
                    </a:custGeom>
                    <a:grpFill/>
                    <a:ln w="12700" cap="flat">
                      <a:solidFill>
                        <a:schemeClr val="bg1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GB" dirty="0">
                        <a:latin typeface="Calibri Light" panose="020F0302020204030204" pitchFamily="34" charset="0"/>
                        <a:sym typeface="Calibri Light" panose="020F0302020204030204" pitchFamily="34" charset="0"/>
                      </a:endParaRPr>
                    </a:p>
                  </p:txBody>
                </p:sp>
                <p:sp>
                  <p:nvSpPr>
                    <p:cNvPr id="465" name="Freeform 1213">
                      <a:extLst>
                        <a:ext uri="{FF2B5EF4-FFF2-40B4-BE49-F238E27FC236}">
                          <a16:creationId xmlns:a16="http://schemas.microsoft.com/office/drawing/2014/main" id="{87CA3F91-A9F0-244D-620C-57298F8A8E2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gray">
                    <a:xfrm>
                      <a:off x="3632496" y="4083557"/>
                      <a:ext cx="3574" cy="1191"/>
                    </a:xfrm>
                    <a:custGeom>
                      <a:avLst/>
                      <a:gdLst>
                        <a:gd name="T0" fmla="*/ 0 w 3"/>
                        <a:gd name="T1" fmla="*/ 1 h 1"/>
                        <a:gd name="T2" fmla="*/ 0 w 3"/>
                        <a:gd name="T3" fmla="*/ 1 h 1"/>
                        <a:gd name="T4" fmla="*/ 0 w 3"/>
                        <a:gd name="T5" fmla="*/ 1 h 1"/>
                        <a:gd name="T6" fmla="*/ 1 w 3"/>
                        <a:gd name="T7" fmla="*/ 1 h 1"/>
                        <a:gd name="T8" fmla="*/ 3 w 3"/>
                        <a:gd name="T9" fmla="*/ 1 h 1"/>
                        <a:gd name="T10" fmla="*/ 3 w 3"/>
                        <a:gd name="T11" fmla="*/ 1 h 1"/>
                        <a:gd name="T12" fmla="*/ 2 w 3"/>
                        <a:gd name="T13" fmla="*/ 0 h 1"/>
                        <a:gd name="T14" fmla="*/ 0 w 3"/>
                        <a:gd name="T15" fmla="*/ 0 h 1"/>
                        <a:gd name="T16" fmla="*/ 0 w 3"/>
                        <a:gd name="T17" fmla="*/ 1 h 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</a:cxnLst>
                      <a:rect l="0" t="0" r="r" b="b"/>
                      <a:pathLst>
                        <a:path w="3" h="1">
                          <a:moveTo>
                            <a:pt x="0" y="1"/>
                          </a:moveTo>
                          <a:lnTo>
                            <a:pt x="0" y="1"/>
                          </a:lnTo>
                          <a:lnTo>
                            <a:pt x="0" y="1"/>
                          </a:lnTo>
                          <a:lnTo>
                            <a:pt x="1" y="1"/>
                          </a:lnTo>
                          <a:lnTo>
                            <a:pt x="3" y="1"/>
                          </a:lnTo>
                          <a:lnTo>
                            <a:pt x="3" y="1"/>
                          </a:lnTo>
                          <a:lnTo>
                            <a:pt x="2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</a:path>
                      </a:pathLst>
                    </a:custGeom>
                    <a:grpFill/>
                    <a:ln w="12700" cap="flat">
                      <a:solidFill>
                        <a:schemeClr val="bg1"/>
                      </a:solidFill>
                      <a:prstDash val="solid"/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GB" dirty="0">
                        <a:latin typeface="Calibri Light" panose="020F0302020204030204" pitchFamily="34" charset="0"/>
                        <a:sym typeface="Calibri Light" panose="020F0302020204030204" pitchFamily="34" charset="0"/>
                      </a:endParaRPr>
                    </a:p>
                  </p:txBody>
                </p:sp>
                <p:sp>
                  <p:nvSpPr>
                    <p:cNvPr id="466" name="Freeform 1214">
                      <a:extLst>
                        <a:ext uri="{FF2B5EF4-FFF2-40B4-BE49-F238E27FC236}">
                          <a16:creationId xmlns:a16="http://schemas.microsoft.com/office/drawing/2014/main" id="{2D10DA87-3FA1-9775-2130-7961BC7464D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gray">
                    <a:xfrm>
                      <a:off x="3632496" y="4083557"/>
                      <a:ext cx="3574" cy="1191"/>
                    </a:xfrm>
                    <a:custGeom>
                      <a:avLst/>
                      <a:gdLst>
                        <a:gd name="T0" fmla="*/ 0 w 3"/>
                        <a:gd name="T1" fmla="*/ 1 h 1"/>
                        <a:gd name="T2" fmla="*/ 0 w 3"/>
                        <a:gd name="T3" fmla="*/ 1 h 1"/>
                        <a:gd name="T4" fmla="*/ 0 w 3"/>
                        <a:gd name="T5" fmla="*/ 1 h 1"/>
                        <a:gd name="T6" fmla="*/ 1 w 3"/>
                        <a:gd name="T7" fmla="*/ 1 h 1"/>
                        <a:gd name="T8" fmla="*/ 3 w 3"/>
                        <a:gd name="T9" fmla="*/ 1 h 1"/>
                        <a:gd name="T10" fmla="*/ 3 w 3"/>
                        <a:gd name="T11" fmla="*/ 1 h 1"/>
                        <a:gd name="T12" fmla="*/ 2 w 3"/>
                        <a:gd name="T13" fmla="*/ 0 h 1"/>
                        <a:gd name="T14" fmla="*/ 0 w 3"/>
                        <a:gd name="T15" fmla="*/ 0 h 1"/>
                        <a:gd name="T16" fmla="*/ 0 w 3"/>
                        <a:gd name="T17" fmla="*/ 1 h 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</a:cxnLst>
                      <a:rect l="0" t="0" r="r" b="b"/>
                      <a:pathLst>
                        <a:path w="3" h="1">
                          <a:moveTo>
                            <a:pt x="0" y="1"/>
                          </a:moveTo>
                          <a:lnTo>
                            <a:pt x="0" y="1"/>
                          </a:lnTo>
                          <a:lnTo>
                            <a:pt x="0" y="1"/>
                          </a:lnTo>
                          <a:lnTo>
                            <a:pt x="1" y="1"/>
                          </a:lnTo>
                          <a:lnTo>
                            <a:pt x="3" y="1"/>
                          </a:lnTo>
                          <a:lnTo>
                            <a:pt x="3" y="1"/>
                          </a:lnTo>
                          <a:lnTo>
                            <a:pt x="2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</a:path>
                      </a:pathLst>
                    </a:custGeom>
                    <a:grpFill/>
                    <a:ln w="12700" cap="flat">
                      <a:solidFill>
                        <a:schemeClr val="bg1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GB" dirty="0">
                        <a:latin typeface="Calibri Light" panose="020F0302020204030204" pitchFamily="34" charset="0"/>
                        <a:sym typeface="Calibri Light" panose="020F0302020204030204" pitchFamily="34" charset="0"/>
                      </a:endParaRPr>
                    </a:p>
                  </p:txBody>
                </p:sp>
                <p:sp>
                  <p:nvSpPr>
                    <p:cNvPr id="467" name="Freeform 1215">
                      <a:extLst>
                        <a:ext uri="{FF2B5EF4-FFF2-40B4-BE49-F238E27FC236}">
                          <a16:creationId xmlns:a16="http://schemas.microsoft.com/office/drawing/2014/main" id="{46D910FE-4E33-C93B-1450-BD2D5FE4970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gray">
                    <a:xfrm>
                      <a:off x="3597946" y="4076409"/>
                      <a:ext cx="2383" cy="1191"/>
                    </a:xfrm>
                    <a:custGeom>
                      <a:avLst/>
                      <a:gdLst>
                        <a:gd name="T0" fmla="*/ 0 w 2"/>
                        <a:gd name="T1" fmla="*/ 0 h 1"/>
                        <a:gd name="T2" fmla="*/ 0 w 2"/>
                        <a:gd name="T3" fmla="*/ 0 h 1"/>
                        <a:gd name="T4" fmla="*/ 0 w 2"/>
                        <a:gd name="T5" fmla="*/ 1 h 1"/>
                        <a:gd name="T6" fmla="*/ 1 w 2"/>
                        <a:gd name="T7" fmla="*/ 1 h 1"/>
                        <a:gd name="T8" fmla="*/ 2 w 2"/>
                        <a:gd name="T9" fmla="*/ 1 h 1"/>
                        <a:gd name="T10" fmla="*/ 2 w 2"/>
                        <a:gd name="T11" fmla="*/ 1 h 1"/>
                        <a:gd name="T12" fmla="*/ 2 w 2"/>
                        <a:gd name="T13" fmla="*/ 1 h 1"/>
                        <a:gd name="T14" fmla="*/ 2 w 2"/>
                        <a:gd name="T15" fmla="*/ 1 h 1"/>
                        <a:gd name="T16" fmla="*/ 2 w 2"/>
                        <a:gd name="T17" fmla="*/ 0 h 1"/>
                        <a:gd name="T18" fmla="*/ 1 w 2"/>
                        <a:gd name="T19" fmla="*/ 0 h 1"/>
                        <a:gd name="T20" fmla="*/ 0 w 2"/>
                        <a:gd name="T21" fmla="*/ 0 h 1"/>
                        <a:gd name="T22" fmla="*/ 0 w 2"/>
                        <a:gd name="T23" fmla="*/ 0 h 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</a:cxnLst>
                      <a:rect l="0" t="0" r="r" b="b"/>
                      <a:pathLst>
                        <a:path w="2" h="1">
                          <a:moveTo>
                            <a:pt x="0" y="0"/>
                          </a:moveTo>
                          <a:lnTo>
                            <a:pt x="0" y="0"/>
                          </a:lnTo>
                          <a:lnTo>
                            <a:pt x="0" y="1"/>
                          </a:lnTo>
                          <a:lnTo>
                            <a:pt x="1" y="1"/>
                          </a:lnTo>
                          <a:lnTo>
                            <a:pt x="2" y="1"/>
                          </a:lnTo>
                          <a:lnTo>
                            <a:pt x="2" y="1"/>
                          </a:lnTo>
                          <a:lnTo>
                            <a:pt x="2" y="1"/>
                          </a:lnTo>
                          <a:lnTo>
                            <a:pt x="2" y="1"/>
                          </a:lnTo>
                          <a:lnTo>
                            <a:pt x="2" y="0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lnTo>
                            <a:pt x="0" y="0"/>
                          </a:lnTo>
                        </a:path>
                      </a:pathLst>
                    </a:custGeom>
                    <a:grpFill/>
                    <a:ln w="12700" cap="flat">
                      <a:solidFill>
                        <a:schemeClr val="bg1"/>
                      </a:solidFill>
                      <a:prstDash val="solid"/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GB" dirty="0">
                        <a:latin typeface="Calibri Light" panose="020F0302020204030204" pitchFamily="34" charset="0"/>
                        <a:sym typeface="Calibri Light" panose="020F0302020204030204" pitchFamily="34" charset="0"/>
                      </a:endParaRPr>
                    </a:p>
                  </p:txBody>
                </p:sp>
                <p:sp>
                  <p:nvSpPr>
                    <p:cNvPr id="468" name="Freeform 1216">
                      <a:extLst>
                        <a:ext uri="{FF2B5EF4-FFF2-40B4-BE49-F238E27FC236}">
                          <a16:creationId xmlns:a16="http://schemas.microsoft.com/office/drawing/2014/main" id="{0E416B41-DF07-BF2E-56C4-EE5C4A22441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gray">
                    <a:xfrm>
                      <a:off x="3597946" y="4076409"/>
                      <a:ext cx="2383" cy="1191"/>
                    </a:xfrm>
                    <a:custGeom>
                      <a:avLst/>
                      <a:gdLst>
                        <a:gd name="T0" fmla="*/ 0 w 2"/>
                        <a:gd name="T1" fmla="*/ 0 h 1"/>
                        <a:gd name="T2" fmla="*/ 0 w 2"/>
                        <a:gd name="T3" fmla="*/ 0 h 1"/>
                        <a:gd name="T4" fmla="*/ 0 w 2"/>
                        <a:gd name="T5" fmla="*/ 1 h 1"/>
                        <a:gd name="T6" fmla="*/ 1 w 2"/>
                        <a:gd name="T7" fmla="*/ 1 h 1"/>
                        <a:gd name="T8" fmla="*/ 2 w 2"/>
                        <a:gd name="T9" fmla="*/ 1 h 1"/>
                        <a:gd name="T10" fmla="*/ 2 w 2"/>
                        <a:gd name="T11" fmla="*/ 1 h 1"/>
                        <a:gd name="T12" fmla="*/ 2 w 2"/>
                        <a:gd name="T13" fmla="*/ 1 h 1"/>
                        <a:gd name="T14" fmla="*/ 2 w 2"/>
                        <a:gd name="T15" fmla="*/ 1 h 1"/>
                        <a:gd name="T16" fmla="*/ 2 w 2"/>
                        <a:gd name="T17" fmla="*/ 0 h 1"/>
                        <a:gd name="T18" fmla="*/ 1 w 2"/>
                        <a:gd name="T19" fmla="*/ 0 h 1"/>
                        <a:gd name="T20" fmla="*/ 0 w 2"/>
                        <a:gd name="T21" fmla="*/ 0 h 1"/>
                        <a:gd name="T22" fmla="*/ 0 w 2"/>
                        <a:gd name="T23" fmla="*/ 0 h 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</a:cxnLst>
                      <a:rect l="0" t="0" r="r" b="b"/>
                      <a:pathLst>
                        <a:path w="2" h="1">
                          <a:moveTo>
                            <a:pt x="0" y="0"/>
                          </a:moveTo>
                          <a:lnTo>
                            <a:pt x="0" y="0"/>
                          </a:lnTo>
                          <a:lnTo>
                            <a:pt x="0" y="1"/>
                          </a:lnTo>
                          <a:lnTo>
                            <a:pt x="1" y="1"/>
                          </a:lnTo>
                          <a:lnTo>
                            <a:pt x="2" y="1"/>
                          </a:lnTo>
                          <a:lnTo>
                            <a:pt x="2" y="1"/>
                          </a:lnTo>
                          <a:lnTo>
                            <a:pt x="2" y="1"/>
                          </a:lnTo>
                          <a:lnTo>
                            <a:pt x="2" y="1"/>
                          </a:lnTo>
                          <a:lnTo>
                            <a:pt x="2" y="0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lnTo>
                            <a:pt x="0" y="0"/>
                          </a:lnTo>
                        </a:path>
                      </a:pathLst>
                    </a:custGeom>
                    <a:grpFill/>
                    <a:ln w="12700" cap="flat">
                      <a:solidFill>
                        <a:schemeClr val="bg1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GB" dirty="0">
                        <a:latin typeface="Calibri Light" panose="020F0302020204030204" pitchFamily="34" charset="0"/>
                        <a:sym typeface="Calibri Light" panose="020F0302020204030204" pitchFamily="34" charset="0"/>
                      </a:endParaRPr>
                    </a:p>
                  </p:txBody>
                </p:sp>
                <p:sp>
                  <p:nvSpPr>
                    <p:cNvPr id="469" name="Freeform 1217">
                      <a:extLst>
                        <a:ext uri="{FF2B5EF4-FFF2-40B4-BE49-F238E27FC236}">
                          <a16:creationId xmlns:a16="http://schemas.microsoft.com/office/drawing/2014/main" id="{D4E59959-A6A2-D48B-2E6F-107CBEF7A34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gray">
                    <a:xfrm>
                      <a:off x="3590797" y="4071643"/>
                      <a:ext cx="5956" cy="4765"/>
                    </a:xfrm>
                    <a:custGeom>
                      <a:avLst/>
                      <a:gdLst>
                        <a:gd name="T0" fmla="*/ 0 w 5"/>
                        <a:gd name="T1" fmla="*/ 0 h 4"/>
                        <a:gd name="T2" fmla="*/ 0 w 5"/>
                        <a:gd name="T3" fmla="*/ 0 h 4"/>
                        <a:gd name="T4" fmla="*/ 0 w 5"/>
                        <a:gd name="T5" fmla="*/ 1 h 4"/>
                        <a:gd name="T6" fmla="*/ 1 w 5"/>
                        <a:gd name="T7" fmla="*/ 1 h 4"/>
                        <a:gd name="T8" fmla="*/ 4 w 5"/>
                        <a:gd name="T9" fmla="*/ 4 h 4"/>
                        <a:gd name="T10" fmla="*/ 5 w 5"/>
                        <a:gd name="T11" fmla="*/ 4 h 4"/>
                        <a:gd name="T12" fmla="*/ 4 w 5"/>
                        <a:gd name="T13" fmla="*/ 4 h 4"/>
                        <a:gd name="T14" fmla="*/ 3 w 5"/>
                        <a:gd name="T15" fmla="*/ 2 h 4"/>
                        <a:gd name="T16" fmla="*/ 2 w 5"/>
                        <a:gd name="T17" fmla="*/ 1 h 4"/>
                        <a:gd name="T18" fmla="*/ 1 w 5"/>
                        <a:gd name="T19" fmla="*/ 1 h 4"/>
                        <a:gd name="T20" fmla="*/ 1 w 5"/>
                        <a:gd name="T21" fmla="*/ 0 h 4"/>
                        <a:gd name="T22" fmla="*/ 0 w 5"/>
                        <a:gd name="T23" fmla="*/ 0 h 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</a:cxnLst>
                      <a:rect l="0" t="0" r="r" b="b"/>
                      <a:pathLst>
                        <a:path w="5" h="4">
                          <a:moveTo>
                            <a:pt x="0" y="0"/>
                          </a:moveTo>
                          <a:lnTo>
                            <a:pt x="0" y="0"/>
                          </a:lnTo>
                          <a:lnTo>
                            <a:pt x="0" y="1"/>
                          </a:lnTo>
                          <a:lnTo>
                            <a:pt x="1" y="1"/>
                          </a:lnTo>
                          <a:lnTo>
                            <a:pt x="4" y="4"/>
                          </a:lnTo>
                          <a:lnTo>
                            <a:pt x="5" y="4"/>
                          </a:lnTo>
                          <a:lnTo>
                            <a:pt x="4" y="4"/>
                          </a:lnTo>
                          <a:lnTo>
                            <a:pt x="3" y="2"/>
                          </a:lnTo>
                          <a:lnTo>
                            <a:pt x="2" y="1"/>
                          </a:lnTo>
                          <a:lnTo>
                            <a:pt x="1" y="1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</a:path>
                      </a:pathLst>
                    </a:custGeom>
                    <a:grpFill/>
                    <a:ln w="12700" cap="flat">
                      <a:solidFill>
                        <a:schemeClr val="bg1"/>
                      </a:solidFill>
                      <a:prstDash val="solid"/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GB" dirty="0">
                        <a:latin typeface="Calibri Light" panose="020F0302020204030204" pitchFamily="34" charset="0"/>
                        <a:sym typeface="Calibri Light" panose="020F0302020204030204" pitchFamily="34" charset="0"/>
                      </a:endParaRPr>
                    </a:p>
                  </p:txBody>
                </p:sp>
                <p:sp>
                  <p:nvSpPr>
                    <p:cNvPr id="470" name="Freeform 1218">
                      <a:extLst>
                        <a:ext uri="{FF2B5EF4-FFF2-40B4-BE49-F238E27FC236}">
                          <a16:creationId xmlns:a16="http://schemas.microsoft.com/office/drawing/2014/main" id="{C82783CB-369E-C019-938A-AEA0B729C04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gray">
                    <a:xfrm>
                      <a:off x="3590797" y="4071643"/>
                      <a:ext cx="5956" cy="4765"/>
                    </a:xfrm>
                    <a:custGeom>
                      <a:avLst/>
                      <a:gdLst>
                        <a:gd name="T0" fmla="*/ 0 w 5"/>
                        <a:gd name="T1" fmla="*/ 0 h 4"/>
                        <a:gd name="T2" fmla="*/ 0 w 5"/>
                        <a:gd name="T3" fmla="*/ 0 h 4"/>
                        <a:gd name="T4" fmla="*/ 0 w 5"/>
                        <a:gd name="T5" fmla="*/ 1 h 4"/>
                        <a:gd name="T6" fmla="*/ 1 w 5"/>
                        <a:gd name="T7" fmla="*/ 1 h 4"/>
                        <a:gd name="T8" fmla="*/ 4 w 5"/>
                        <a:gd name="T9" fmla="*/ 4 h 4"/>
                        <a:gd name="T10" fmla="*/ 5 w 5"/>
                        <a:gd name="T11" fmla="*/ 4 h 4"/>
                        <a:gd name="T12" fmla="*/ 4 w 5"/>
                        <a:gd name="T13" fmla="*/ 4 h 4"/>
                        <a:gd name="T14" fmla="*/ 3 w 5"/>
                        <a:gd name="T15" fmla="*/ 2 h 4"/>
                        <a:gd name="T16" fmla="*/ 2 w 5"/>
                        <a:gd name="T17" fmla="*/ 1 h 4"/>
                        <a:gd name="T18" fmla="*/ 1 w 5"/>
                        <a:gd name="T19" fmla="*/ 1 h 4"/>
                        <a:gd name="T20" fmla="*/ 1 w 5"/>
                        <a:gd name="T21" fmla="*/ 0 h 4"/>
                        <a:gd name="T22" fmla="*/ 0 w 5"/>
                        <a:gd name="T23" fmla="*/ 0 h 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</a:cxnLst>
                      <a:rect l="0" t="0" r="r" b="b"/>
                      <a:pathLst>
                        <a:path w="5" h="4">
                          <a:moveTo>
                            <a:pt x="0" y="0"/>
                          </a:moveTo>
                          <a:lnTo>
                            <a:pt x="0" y="0"/>
                          </a:lnTo>
                          <a:lnTo>
                            <a:pt x="0" y="1"/>
                          </a:lnTo>
                          <a:lnTo>
                            <a:pt x="1" y="1"/>
                          </a:lnTo>
                          <a:lnTo>
                            <a:pt x="4" y="4"/>
                          </a:lnTo>
                          <a:lnTo>
                            <a:pt x="5" y="4"/>
                          </a:lnTo>
                          <a:lnTo>
                            <a:pt x="4" y="4"/>
                          </a:lnTo>
                          <a:lnTo>
                            <a:pt x="3" y="2"/>
                          </a:lnTo>
                          <a:lnTo>
                            <a:pt x="2" y="1"/>
                          </a:lnTo>
                          <a:lnTo>
                            <a:pt x="1" y="1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</a:path>
                      </a:pathLst>
                    </a:custGeom>
                    <a:grpFill/>
                    <a:ln w="12700" cap="flat">
                      <a:solidFill>
                        <a:schemeClr val="bg1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GB" dirty="0">
                        <a:latin typeface="Calibri Light" panose="020F0302020204030204" pitchFamily="34" charset="0"/>
                        <a:sym typeface="Calibri Light" panose="020F0302020204030204" pitchFamily="34" charset="0"/>
                      </a:endParaRPr>
                    </a:p>
                  </p:txBody>
                </p:sp>
                <p:sp>
                  <p:nvSpPr>
                    <p:cNvPr id="471" name="Freeform 1222">
                      <a:extLst>
                        <a:ext uri="{FF2B5EF4-FFF2-40B4-BE49-F238E27FC236}">
                          <a16:creationId xmlns:a16="http://schemas.microsoft.com/office/drawing/2014/main" id="{CA6A1836-F226-D492-9E64-DC8938425CE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gray">
                    <a:xfrm>
                      <a:off x="3555056" y="4004925"/>
                      <a:ext cx="16679" cy="21445"/>
                    </a:xfrm>
                    <a:custGeom>
                      <a:avLst/>
                      <a:gdLst>
                        <a:gd name="T0" fmla="*/ 1 w 26"/>
                        <a:gd name="T1" fmla="*/ 1 h 33"/>
                        <a:gd name="T2" fmla="*/ 4 w 26"/>
                        <a:gd name="T3" fmla="*/ 1 h 33"/>
                        <a:gd name="T4" fmla="*/ 4 w 26"/>
                        <a:gd name="T5" fmla="*/ 1 h 33"/>
                        <a:gd name="T6" fmla="*/ 6 w 26"/>
                        <a:gd name="T7" fmla="*/ 1 h 33"/>
                        <a:gd name="T8" fmla="*/ 8 w 26"/>
                        <a:gd name="T9" fmla="*/ 2 h 33"/>
                        <a:gd name="T10" fmla="*/ 10 w 26"/>
                        <a:gd name="T11" fmla="*/ 2 h 33"/>
                        <a:gd name="T12" fmla="*/ 11 w 26"/>
                        <a:gd name="T13" fmla="*/ 2 h 33"/>
                        <a:gd name="T14" fmla="*/ 11 w 26"/>
                        <a:gd name="T15" fmla="*/ 2 h 33"/>
                        <a:gd name="T16" fmla="*/ 11 w 26"/>
                        <a:gd name="T17" fmla="*/ 2 h 33"/>
                        <a:gd name="T18" fmla="*/ 12 w 26"/>
                        <a:gd name="T19" fmla="*/ 2 h 33"/>
                        <a:gd name="T20" fmla="*/ 12 w 26"/>
                        <a:gd name="T21" fmla="*/ 3 h 33"/>
                        <a:gd name="T22" fmla="*/ 16 w 26"/>
                        <a:gd name="T23" fmla="*/ 9 h 33"/>
                        <a:gd name="T24" fmla="*/ 20 w 26"/>
                        <a:gd name="T25" fmla="*/ 11 h 33"/>
                        <a:gd name="T26" fmla="*/ 21 w 26"/>
                        <a:gd name="T27" fmla="*/ 11 h 33"/>
                        <a:gd name="T28" fmla="*/ 21 w 26"/>
                        <a:gd name="T29" fmla="*/ 11 h 33"/>
                        <a:gd name="T30" fmla="*/ 22 w 26"/>
                        <a:gd name="T31" fmla="*/ 11 h 33"/>
                        <a:gd name="T32" fmla="*/ 22 w 26"/>
                        <a:gd name="T33" fmla="*/ 11 h 33"/>
                        <a:gd name="T34" fmla="*/ 22 w 26"/>
                        <a:gd name="T35" fmla="*/ 12 h 33"/>
                        <a:gd name="T36" fmla="*/ 21 w 26"/>
                        <a:gd name="T37" fmla="*/ 15 h 33"/>
                        <a:gd name="T38" fmla="*/ 21 w 26"/>
                        <a:gd name="T39" fmla="*/ 15 h 33"/>
                        <a:gd name="T40" fmla="*/ 20 w 26"/>
                        <a:gd name="T41" fmla="*/ 17 h 33"/>
                        <a:gd name="T42" fmla="*/ 20 w 26"/>
                        <a:gd name="T43" fmla="*/ 18 h 33"/>
                        <a:gd name="T44" fmla="*/ 20 w 26"/>
                        <a:gd name="T45" fmla="*/ 21 h 33"/>
                        <a:gd name="T46" fmla="*/ 19 w 26"/>
                        <a:gd name="T47" fmla="*/ 25 h 33"/>
                        <a:gd name="T48" fmla="*/ 17 w 26"/>
                        <a:gd name="T49" fmla="*/ 26 h 33"/>
                        <a:gd name="T50" fmla="*/ 16 w 26"/>
                        <a:gd name="T51" fmla="*/ 27 h 33"/>
                        <a:gd name="T52" fmla="*/ 15 w 26"/>
                        <a:gd name="T53" fmla="*/ 28 h 33"/>
                        <a:gd name="T54" fmla="*/ 15 w 26"/>
                        <a:gd name="T55" fmla="*/ 28 h 33"/>
                        <a:gd name="T56" fmla="*/ 20 w 26"/>
                        <a:gd name="T57" fmla="*/ 32 h 33"/>
                        <a:gd name="T58" fmla="*/ 20 w 26"/>
                        <a:gd name="T59" fmla="*/ 33 h 33"/>
                        <a:gd name="T60" fmla="*/ 21 w 26"/>
                        <a:gd name="T61" fmla="*/ 33 h 33"/>
                        <a:gd name="T62" fmla="*/ 21 w 26"/>
                        <a:gd name="T63" fmla="*/ 32 h 33"/>
                        <a:gd name="T64" fmla="*/ 21 w 26"/>
                        <a:gd name="T65" fmla="*/ 24 h 33"/>
                        <a:gd name="T66" fmla="*/ 21 w 26"/>
                        <a:gd name="T67" fmla="*/ 23 h 33"/>
                        <a:gd name="T68" fmla="*/ 22 w 26"/>
                        <a:gd name="T69" fmla="*/ 21 h 33"/>
                        <a:gd name="T70" fmla="*/ 22 w 26"/>
                        <a:gd name="T71" fmla="*/ 21 h 33"/>
                        <a:gd name="T72" fmla="*/ 24 w 26"/>
                        <a:gd name="T73" fmla="*/ 19 h 33"/>
                        <a:gd name="T74" fmla="*/ 25 w 26"/>
                        <a:gd name="T75" fmla="*/ 19 h 33"/>
                        <a:gd name="T76" fmla="*/ 25 w 26"/>
                        <a:gd name="T77" fmla="*/ 19 h 33"/>
                        <a:gd name="T78" fmla="*/ 25 w 26"/>
                        <a:gd name="T79" fmla="*/ 19 h 33"/>
                        <a:gd name="T80" fmla="*/ 26 w 26"/>
                        <a:gd name="T81" fmla="*/ 17 h 33"/>
                        <a:gd name="T82" fmla="*/ 25 w 26"/>
                        <a:gd name="T83" fmla="*/ 13 h 33"/>
                        <a:gd name="T84" fmla="*/ 20 w 26"/>
                        <a:gd name="T85" fmla="*/ 10 h 33"/>
                        <a:gd name="T86" fmla="*/ 18 w 26"/>
                        <a:gd name="T87" fmla="*/ 8 h 33"/>
                        <a:gd name="T88" fmla="*/ 18 w 26"/>
                        <a:gd name="T89" fmla="*/ 7 h 33"/>
                        <a:gd name="T90" fmla="*/ 15 w 26"/>
                        <a:gd name="T91" fmla="*/ 5 h 33"/>
                        <a:gd name="T92" fmla="*/ 12 w 26"/>
                        <a:gd name="T93" fmla="*/ 2 h 33"/>
                        <a:gd name="T94" fmla="*/ 11 w 26"/>
                        <a:gd name="T95" fmla="*/ 1 h 33"/>
                        <a:gd name="T96" fmla="*/ 11 w 26"/>
                        <a:gd name="T97" fmla="*/ 1 h 33"/>
                        <a:gd name="T98" fmla="*/ 10 w 26"/>
                        <a:gd name="T99" fmla="*/ 1 h 33"/>
                        <a:gd name="T100" fmla="*/ 10 w 26"/>
                        <a:gd name="T101" fmla="*/ 0 h 33"/>
                        <a:gd name="T102" fmla="*/ 9 w 26"/>
                        <a:gd name="T103" fmla="*/ 0 h 33"/>
                        <a:gd name="T104" fmla="*/ 9 w 26"/>
                        <a:gd name="T105" fmla="*/ 1 h 33"/>
                        <a:gd name="T106" fmla="*/ 7 w 26"/>
                        <a:gd name="T107" fmla="*/ 1 h 33"/>
                        <a:gd name="T108" fmla="*/ 6 w 26"/>
                        <a:gd name="T109" fmla="*/ 0 h 33"/>
                        <a:gd name="T110" fmla="*/ 3 w 26"/>
                        <a:gd name="T111" fmla="*/ 0 h 33"/>
                        <a:gd name="T112" fmla="*/ 3 w 26"/>
                        <a:gd name="T113" fmla="*/ 0 h 33"/>
                        <a:gd name="T114" fmla="*/ 1 w 26"/>
                        <a:gd name="T115" fmla="*/ 0 h 33"/>
                        <a:gd name="T116" fmla="*/ 1 w 26"/>
                        <a:gd name="T117" fmla="*/ 0 h 33"/>
                        <a:gd name="T118" fmla="*/ 0 w 26"/>
                        <a:gd name="T119" fmla="*/ 1 h 33"/>
                        <a:gd name="T120" fmla="*/ 1 w 26"/>
                        <a:gd name="T121" fmla="*/ 1 h 3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  <a:cxn ang="0">
                          <a:pos x="T102" y="T103"/>
                        </a:cxn>
                        <a:cxn ang="0">
                          <a:pos x="T104" y="T105"/>
                        </a:cxn>
                        <a:cxn ang="0">
                          <a:pos x="T106" y="T107"/>
                        </a:cxn>
                        <a:cxn ang="0">
                          <a:pos x="T108" y="T109"/>
                        </a:cxn>
                        <a:cxn ang="0">
                          <a:pos x="T110" y="T111"/>
                        </a:cxn>
                        <a:cxn ang="0">
                          <a:pos x="T112" y="T113"/>
                        </a:cxn>
                        <a:cxn ang="0">
                          <a:pos x="T114" y="T115"/>
                        </a:cxn>
                        <a:cxn ang="0">
                          <a:pos x="T116" y="T117"/>
                        </a:cxn>
                        <a:cxn ang="0">
                          <a:pos x="T118" y="T119"/>
                        </a:cxn>
                        <a:cxn ang="0">
                          <a:pos x="T120" y="T121"/>
                        </a:cxn>
                      </a:cxnLst>
                      <a:rect l="0" t="0" r="r" b="b"/>
                      <a:pathLst>
                        <a:path w="26" h="33">
                          <a:moveTo>
                            <a:pt x="1" y="1"/>
                          </a:moveTo>
                          <a:cubicBezTo>
                            <a:pt x="4" y="1"/>
                            <a:pt x="4" y="1"/>
                            <a:pt x="4" y="1"/>
                          </a:cubicBezTo>
                          <a:cubicBezTo>
                            <a:pt x="4" y="1"/>
                            <a:pt x="4" y="1"/>
                            <a:pt x="4" y="1"/>
                          </a:cubicBezTo>
                          <a:cubicBezTo>
                            <a:pt x="6" y="1"/>
                            <a:pt x="6" y="1"/>
                            <a:pt x="6" y="1"/>
                          </a:cubicBezTo>
                          <a:cubicBezTo>
                            <a:pt x="8" y="2"/>
                            <a:pt x="8" y="2"/>
                            <a:pt x="8" y="2"/>
                          </a:cubicBezTo>
                          <a:cubicBezTo>
                            <a:pt x="10" y="2"/>
                            <a:pt x="10" y="2"/>
                            <a:pt x="10" y="2"/>
                          </a:cubicBezTo>
                          <a:cubicBezTo>
                            <a:pt x="11" y="2"/>
                            <a:pt x="11" y="2"/>
                            <a:pt x="11" y="2"/>
                          </a:cubicBezTo>
                          <a:cubicBezTo>
                            <a:pt x="11" y="2"/>
                            <a:pt x="11" y="2"/>
                            <a:pt x="11" y="2"/>
                          </a:cubicBezTo>
                          <a:cubicBezTo>
                            <a:pt x="11" y="2"/>
                            <a:pt x="11" y="2"/>
                            <a:pt x="11" y="2"/>
                          </a:cubicBezTo>
                          <a:cubicBezTo>
                            <a:pt x="12" y="2"/>
                            <a:pt x="12" y="2"/>
                            <a:pt x="12" y="2"/>
                          </a:cubicBezTo>
                          <a:cubicBezTo>
                            <a:pt x="12" y="3"/>
                            <a:pt x="12" y="3"/>
                            <a:pt x="12" y="3"/>
                          </a:cubicBezTo>
                          <a:cubicBezTo>
                            <a:pt x="16" y="9"/>
                            <a:pt x="16" y="9"/>
                            <a:pt x="16" y="9"/>
                          </a:cubicBezTo>
                          <a:cubicBezTo>
                            <a:pt x="20" y="11"/>
                            <a:pt x="20" y="11"/>
                            <a:pt x="20" y="11"/>
                          </a:cubicBezTo>
                          <a:cubicBezTo>
                            <a:pt x="21" y="11"/>
                            <a:pt x="21" y="11"/>
                            <a:pt x="21" y="11"/>
                          </a:cubicBezTo>
                          <a:cubicBezTo>
                            <a:pt x="21" y="11"/>
                            <a:pt x="21" y="11"/>
                            <a:pt x="21" y="11"/>
                          </a:cubicBezTo>
                          <a:cubicBezTo>
                            <a:pt x="22" y="11"/>
                            <a:pt x="22" y="11"/>
                            <a:pt x="22" y="11"/>
                          </a:cubicBezTo>
                          <a:cubicBezTo>
                            <a:pt x="22" y="11"/>
                            <a:pt x="22" y="11"/>
                            <a:pt x="22" y="11"/>
                          </a:cubicBezTo>
                          <a:cubicBezTo>
                            <a:pt x="22" y="12"/>
                            <a:pt x="22" y="12"/>
                            <a:pt x="22" y="12"/>
                          </a:cubicBezTo>
                          <a:cubicBezTo>
                            <a:pt x="21" y="15"/>
                            <a:pt x="21" y="15"/>
                            <a:pt x="21" y="15"/>
                          </a:cubicBezTo>
                          <a:cubicBezTo>
                            <a:pt x="21" y="15"/>
                            <a:pt x="21" y="15"/>
                            <a:pt x="21" y="15"/>
                          </a:cubicBezTo>
                          <a:cubicBezTo>
                            <a:pt x="20" y="17"/>
                            <a:pt x="20" y="17"/>
                            <a:pt x="20" y="17"/>
                          </a:cubicBezTo>
                          <a:cubicBezTo>
                            <a:pt x="20" y="18"/>
                            <a:pt x="20" y="18"/>
                            <a:pt x="20" y="18"/>
                          </a:cubicBezTo>
                          <a:cubicBezTo>
                            <a:pt x="20" y="21"/>
                            <a:pt x="20" y="21"/>
                            <a:pt x="20" y="21"/>
                          </a:cubicBezTo>
                          <a:cubicBezTo>
                            <a:pt x="19" y="25"/>
                            <a:pt x="19" y="25"/>
                            <a:pt x="19" y="25"/>
                          </a:cubicBezTo>
                          <a:cubicBezTo>
                            <a:pt x="17" y="26"/>
                            <a:pt x="17" y="26"/>
                            <a:pt x="17" y="26"/>
                          </a:cubicBezTo>
                          <a:cubicBezTo>
                            <a:pt x="16" y="27"/>
                            <a:pt x="16" y="27"/>
                            <a:pt x="16" y="27"/>
                          </a:cubicBezTo>
                          <a:cubicBezTo>
                            <a:pt x="15" y="28"/>
                            <a:pt x="15" y="28"/>
                            <a:pt x="15" y="28"/>
                          </a:cubicBezTo>
                          <a:cubicBezTo>
                            <a:pt x="15" y="28"/>
                            <a:pt x="15" y="28"/>
                            <a:pt x="15" y="28"/>
                          </a:cubicBezTo>
                          <a:cubicBezTo>
                            <a:pt x="20" y="32"/>
                            <a:pt x="20" y="32"/>
                            <a:pt x="20" y="32"/>
                          </a:cubicBezTo>
                          <a:cubicBezTo>
                            <a:pt x="20" y="33"/>
                            <a:pt x="20" y="33"/>
                            <a:pt x="20" y="33"/>
                          </a:cubicBezTo>
                          <a:cubicBezTo>
                            <a:pt x="21" y="33"/>
                            <a:pt x="21" y="33"/>
                            <a:pt x="21" y="33"/>
                          </a:cubicBezTo>
                          <a:cubicBezTo>
                            <a:pt x="21" y="32"/>
                            <a:pt x="21" y="32"/>
                            <a:pt x="21" y="32"/>
                          </a:cubicBezTo>
                          <a:cubicBezTo>
                            <a:pt x="21" y="24"/>
                            <a:pt x="21" y="24"/>
                            <a:pt x="21" y="24"/>
                          </a:cubicBezTo>
                          <a:cubicBezTo>
                            <a:pt x="21" y="23"/>
                            <a:pt x="21" y="23"/>
                            <a:pt x="21" y="23"/>
                          </a:cubicBezTo>
                          <a:cubicBezTo>
                            <a:pt x="22" y="21"/>
                            <a:pt x="22" y="21"/>
                            <a:pt x="22" y="21"/>
                          </a:cubicBezTo>
                          <a:cubicBezTo>
                            <a:pt x="22" y="21"/>
                            <a:pt x="22" y="21"/>
                            <a:pt x="22" y="21"/>
                          </a:cubicBezTo>
                          <a:cubicBezTo>
                            <a:pt x="24" y="19"/>
                            <a:pt x="24" y="19"/>
                            <a:pt x="24" y="19"/>
                          </a:cubicBezTo>
                          <a:cubicBezTo>
                            <a:pt x="25" y="19"/>
                            <a:pt x="25" y="19"/>
                            <a:pt x="25" y="19"/>
                          </a:cubicBezTo>
                          <a:cubicBezTo>
                            <a:pt x="25" y="19"/>
                            <a:pt x="25" y="19"/>
                            <a:pt x="25" y="19"/>
                          </a:cubicBezTo>
                          <a:cubicBezTo>
                            <a:pt x="25" y="19"/>
                            <a:pt x="25" y="19"/>
                            <a:pt x="25" y="19"/>
                          </a:cubicBezTo>
                          <a:cubicBezTo>
                            <a:pt x="26" y="17"/>
                            <a:pt x="26" y="17"/>
                            <a:pt x="26" y="17"/>
                          </a:cubicBezTo>
                          <a:cubicBezTo>
                            <a:pt x="25" y="13"/>
                            <a:pt x="25" y="13"/>
                            <a:pt x="25" y="13"/>
                          </a:cubicBezTo>
                          <a:cubicBezTo>
                            <a:pt x="24" y="11"/>
                            <a:pt x="22" y="11"/>
                            <a:pt x="20" y="10"/>
                          </a:cubicBezTo>
                          <a:cubicBezTo>
                            <a:pt x="18" y="8"/>
                            <a:pt x="18" y="8"/>
                            <a:pt x="18" y="8"/>
                          </a:cubicBezTo>
                          <a:cubicBezTo>
                            <a:pt x="18" y="7"/>
                            <a:pt x="18" y="7"/>
                            <a:pt x="18" y="7"/>
                          </a:cubicBezTo>
                          <a:cubicBezTo>
                            <a:pt x="15" y="5"/>
                            <a:pt x="15" y="5"/>
                            <a:pt x="15" y="5"/>
                          </a:cubicBezTo>
                          <a:cubicBezTo>
                            <a:pt x="12" y="2"/>
                            <a:pt x="12" y="2"/>
                            <a:pt x="12" y="2"/>
                          </a:cubicBezTo>
                          <a:cubicBezTo>
                            <a:pt x="11" y="1"/>
                            <a:pt x="11" y="1"/>
                            <a:pt x="11" y="1"/>
                          </a:cubicBezTo>
                          <a:cubicBezTo>
                            <a:pt x="11" y="1"/>
                            <a:pt x="11" y="1"/>
                            <a:pt x="11" y="1"/>
                          </a:cubicBezTo>
                          <a:cubicBezTo>
                            <a:pt x="10" y="1"/>
                            <a:pt x="10" y="1"/>
                            <a:pt x="10" y="1"/>
                          </a:cubicBezTo>
                          <a:cubicBezTo>
                            <a:pt x="10" y="0"/>
                            <a:pt x="10" y="0"/>
                            <a:pt x="10" y="0"/>
                          </a:cubicBezTo>
                          <a:cubicBezTo>
                            <a:pt x="9" y="0"/>
                            <a:pt x="9" y="0"/>
                            <a:pt x="9" y="0"/>
                          </a:cubicBezTo>
                          <a:cubicBezTo>
                            <a:pt x="9" y="1"/>
                            <a:pt x="9" y="1"/>
                            <a:pt x="9" y="1"/>
                          </a:cubicBezTo>
                          <a:cubicBezTo>
                            <a:pt x="7" y="1"/>
                            <a:pt x="7" y="1"/>
                            <a:pt x="7" y="1"/>
                          </a:cubicBezTo>
                          <a:cubicBezTo>
                            <a:pt x="6" y="0"/>
                            <a:pt x="6" y="0"/>
                            <a:pt x="6" y="0"/>
                          </a:cubicBezTo>
                          <a:cubicBezTo>
                            <a:pt x="3" y="0"/>
                            <a:pt x="3" y="0"/>
                            <a:pt x="3" y="0"/>
                          </a:cubicBezTo>
                          <a:cubicBezTo>
                            <a:pt x="3" y="0"/>
                            <a:pt x="3" y="0"/>
                            <a:pt x="3" y="0"/>
                          </a:cubicBezTo>
                          <a:cubicBezTo>
                            <a:pt x="1" y="0"/>
                            <a:pt x="1" y="0"/>
                            <a:pt x="1" y="0"/>
                          </a:cubicBezTo>
                          <a:cubicBezTo>
                            <a:pt x="1" y="0"/>
                            <a:pt x="1" y="0"/>
                            <a:pt x="1" y="0"/>
                          </a:cubicBezTo>
                          <a:cubicBezTo>
                            <a:pt x="0" y="1"/>
                            <a:pt x="0" y="1"/>
                            <a:pt x="0" y="1"/>
                          </a:cubicBezTo>
                          <a:cubicBezTo>
                            <a:pt x="1" y="1"/>
                            <a:pt x="1" y="1"/>
                            <a:pt x="1" y="1"/>
                          </a:cubicBezTo>
                        </a:path>
                      </a:pathLst>
                    </a:custGeom>
                    <a:grpFill/>
                    <a:ln w="12700" cap="flat">
                      <a:solidFill>
                        <a:schemeClr val="bg1"/>
                      </a:solidFill>
                      <a:prstDash val="solid"/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GB" dirty="0">
                        <a:latin typeface="Calibri Light" panose="020F0302020204030204" pitchFamily="34" charset="0"/>
                        <a:sym typeface="Calibri Light" panose="020F0302020204030204" pitchFamily="34" charset="0"/>
                      </a:endParaRPr>
                    </a:p>
                  </p:txBody>
                </p:sp>
                <p:sp>
                  <p:nvSpPr>
                    <p:cNvPr id="472" name="Freeform 1223">
                      <a:extLst>
                        <a:ext uri="{FF2B5EF4-FFF2-40B4-BE49-F238E27FC236}">
                          <a16:creationId xmlns:a16="http://schemas.microsoft.com/office/drawing/2014/main" id="{90BF67E7-7698-8AA9-131C-5470AC3C262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gray">
                    <a:xfrm>
                      <a:off x="3555056" y="4004925"/>
                      <a:ext cx="16679" cy="21445"/>
                    </a:xfrm>
                    <a:custGeom>
                      <a:avLst/>
                      <a:gdLst>
                        <a:gd name="T0" fmla="*/ 1 w 26"/>
                        <a:gd name="T1" fmla="*/ 1 h 33"/>
                        <a:gd name="T2" fmla="*/ 4 w 26"/>
                        <a:gd name="T3" fmla="*/ 1 h 33"/>
                        <a:gd name="T4" fmla="*/ 4 w 26"/>
                        <a:gd name="T5" fmla="*/ 1 h 33"/>
                        <a:gd name="T6" fmla="*/ 6 w 26"/>
                        <a:gd name="T7" fmla="*/ 1 h 33"/>
                        <a:gd name="T8" fmla="*/ 8 w 26"/>
                        <a:gd name="T9" fmla="*/ 2 h 33"/>
                        <a:gd name="T10" fmla="*/ 10 w 26"/>
                        <a:gd name="T11" fmla="*/ 2 h 33"/>
                        <a:gd name="T12" fmla="*/ 11 w 26"/>
                        <a:gd name="T13" fmla="*/ 2 h 33"/>
                        <a:gd name="T14" fmla="*/ 11 w 26"/>
                        <a:gd name="T15" fmla="*/ 2 h 33"/>
                        <a:gd name="T16" fmla="*/ 11 w 26"/>
                        <a:gd name="T17" fmla="*/ 2 h 33"/>
                        <a:gd name="T18" fmla="*/ 12 w 26"/>
                        <a:gd name="T19" fmla="*/ 2 h 33"/>
                        <a:gd name="T20" fmla="*/ 12 w 26"/>
                        <a:gd name="T21" fmla="*/ 3 h 33"/>
                        <a:gd name="T22" fmla="*/ 16 w 26"/>
                        <a:gd name="T23" fmla="*/ 9 h 33"/>
                        <a:gd name="T24" fmla="*/ 20 w 26"/>
                        <a:gd name="T25" fmla="*/ 11 h 33"/>
                        <a:gd name="T26" fmla="*/ 21 w 26"/>
                        <a:gd name="T27" fmla="*/ 11 h 33"/>
                        <a:gd name="T28" fmla="*/ 21 w 26"/>
                        <a:gd name="T29" fmla="*/ 11 h 33"/>
                        <a:gd name="T30" fmla="*/ 22 w 26"/>
                        <a:gd name="T31" fmla="*/ 11 h 33"/>
                        <a:gd name="T32" fmla="*/ 22 w 26"/>
                        <a:gd name="T33" fmla="*/ 11 h 33"/>
                        <a:gd name="T34" fmla="*/ 22 w 26"/>
                        <a:gd name="T35" fmla="*/ 12 h 33"/>
                        <a:gd name="T36" fmla="*/ 21 w 26"/>
                        <a:gd name="T37" fmla="*/ 15 h 33"/>
                        <a:gd name="T38" fmla="*/ 21 w 26"/>
                        <a:gd name="T39" fmla="*/ 15 h 33"/>
                        <a:gd name="T40" fmla="*/ 20 w 26"/>
                        <a:gd name="T41" fmla="*/ 17 h 33"/>
                        <a:gd name="T42" fmla="*/ 20 w 26"/>
                        <a:gd name="T43" fmla="*/ 18 h 33"/>
                        <a:gd name="T44" fmla="*/ 20 w 26"/>
                        <a:gd name="T45" fmla="*/ 21 h 33"/>
                        <a:gd name="T46" fmla="*/ 19 w 26"/>
                        <a:gd name="T47" fmla="*/ 25 h 33"/>
                        <a:gd name="T48" fmla="*/ 17 w 26"/>
                        <a:gd name="T49" fmla="*/ 26 h 33"/>
                        <a:gd name="T50" fmla="*/ 16 w 26"/>
                        <a:gd name="T51" fmla="*/ 27 h 33"/>
                        <a:gd name="T52" fmla="*/ 15 w 26"/>
                        <a:gd name="T53" fmla="*/ 28 h 33"/>
                        <a:gd name="T54" fmla="*/ 15 w 26"/>
                        <a:gd name="T55" fmla="*/ 28 h 33"/>
                        <a:gd name="T56" fmla="*/ 20 w 26"/>
                        <a:gd name="T57" fmla="*/ 32 h 33"/>
                        <a:gd name="T58" fmla="*/ 20 w 26"/>
                        <a:gd name="T59" fmla="*/ 33 h 33"/>
                        <a:gd name="T60" fmla="*/ 21 w 26"/>
                        <a:gd name="T61" fmla="*/ 33 h 33"/>
                        <a:gd name="T62" fmla="*/ 21 w 26"/>
                        <a:gd name="T63" fmla="*/ 32 h 33"/>
                        <a:gd name="T64" fmla="*/ 21 w 26"/>
                        <a:gd name="T65" fmla="*/ 24 h 33"/>
                        <a:gd name="T66" fmla="*/ 21 w 26"/>
                        <a:gd name="T67" fmla="*/ 23 h 33"/>
                        <a:gd name="T68" fmla="*/ 22 w 26"/>
                        <a:gd name="T69" fmla="*/ 21 h 33"/>
                        <a:gd name="T70" fmla="*/ 22 w 26"/>
                        <a:gd name="T71" fmla="*/ 21 h 33"/>
                        <a:gd name="T72" fmla="*/ 24 w 26"/>
                        <a:gd name="T73" fmla="*/ 19 h 33"/>
                        <a:gd name="T74" fmla="*/ 25 w 26"/>
                        <a:gd name="T75" fmla="*/ 19 h 33"/>
                        <a:gd name="T76" fmla="*/ 25 w 26"/>
                        <a:gd name="T77" fmla="*/ 19 h 33"/>
                        <a:gd name="T78" fmla="*/ 25 w 26"/>
                        <a:gd name="T79" fmla="*/ 19 h 33"/>
                        <a:gd name="T80" fmla="*/ 26 w 26"/>
                        <a:gd name="T81" fmla="*/ 17 h 33"/>
                        <a:gd name="T82" fmla="*/ 25 w 26"/>
                        <a:gd name="T83" fmla="*/ 13 h 33"/>
                        <a:gd name="T84" fmla="*/ 20 w 26"/>
                        <a:gd name="T85" fmla="*/ 10 h 33"/>
                        <a:gd name="T86" fmla="*/ 18 w 26"/>
                        <a:gd name="T87" fmla="*/ 8 h 33"/>
                        <a:gd name="T88" fmla="*/ 18 w 26"/>
                        <a:gd name="T89" fmla="*/ 7 h 33"/>
                        <a:gd name="T90" fmla="*/ 15 w 26"/>
                        <a:gd name="T91" fmla="*/ 5 h 33"/>
                        <a:gd name="T92" fmla="*/ 12 w 26"/>
                        <a:gd name="T93" fmla="*/ 2 h 33"/>
                        <a:gd name="T94" fmla="*/ 11 w 26"/>
                        <a:gd name="T95" fmla="*/ 1 h 33"/>
                        <a:gd name="T96" fmla="*/ 11 w 26"/>
                        <a:gd name="T97" fmla="*/ 1 h 33"/>
                        <a:gd name="T98" fmla="*/ 10 w 26"/>
                        <a:gd name="T99" fmla="*/ 1 h 33"/>
                        <a:gd name="T100" fmla="*/ 10 w 26"/>
                        <a:gd name="T101" fmla="*/ 0 h 33"/>
                        <a:gd name="T102" fmla="*/ 9 w 26"/>
                        <a:gd name="T103" fmla="*/ 0 h 33"/>
                        <a:gd name="T104" fmla="*/ 9 w 26"/>
                        <a:gd name="T105" fmla="*/ 1 h 33"/>
                        <a:gd name="T106" fmla="*/ 7 w 26"/>
                        <a:gd name="T107" fmla="*/ 1 h 33"/>
                        <a:gd name="T108" fmla="*/ 6 w 26"/>
                        <a:gd name="T109" fmla="*/ 0 h 33"/>
                        <a:gd name="T110" fmla="*/ 3 w 26"/>
                        <a:gd name="T111" fmla="*/ 0 h 33"/>
                        <a:gd name="T112" fmla="*/ 3 w 26"/>
                        <a:gd name="T113" fmla="*/ 0 h 33"/>
                        <a:gd name="T114" fmla="*/ 1 w 26"/>
                        <a:gd name="T115" fmla="*/ 0 h 33"/>
                        <a:gd name="T116" fmla="*/ 1 w 26"/>
                        <a:gd name="T117" fmla="*/ 0 h 33"/>
                        <a:gd name="T118" fmla="*/ 0 w 26"/>
                        <a:gd name="T119" fmla="*/ 1 h 33"/>
                        <a:gd name="T120" fmla="*/ 1 w 26"/>
                        <a:gd name="T121" fmla="*/ 1 h 3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  <a:cxn ang="0">
                          <a:pos x="T102" y="T103"/>
                        </a:cxn>
                        <a:cxn ang="0">
                          <a:pos x="T104" y="T105"/>
                        </a:cxn>
                        <a:cxn ang="0">
                          <a:pos x="T106" y="T107"/>
                        </a:cxn>
                        <a:cxn ang="0">
                          <a:pos x="T108" y="T109"/>
                        </a:cxn>
                        <a:cxn ang="0">
                          <a:pos x="T110" y="T111"/>
                        </a:cxn>
                        <a:cxn ang="0">
                          <a:pos x="T112" y="T113"/>
                        </a:cxn>
                        <a:cxn ang="0">
                          <a:pos x="T114" y="T115"/>
                        </a:cxn>
                        <a:cxn ang="0">
                          <a:pos x="T116" y="T117"/>
                        </a:cxn>
                        <a:cxn ang="0">
                          <a:pos x="T118" y="T119"/>
                        </a:cxn>
                        <a:cxn ang="0">
                          <a:pos x="T120" y="T121"/>
                        </a:cxn>
                      </a:cxnLst>
                      <a:rect l="0" t="0" r="r" b="b"/>
                      <a:pathLst>
                        <a:path w="26" h="33">
                          <a:moveTo>
                            <a:pt x="1" y="1"/>
                          </a:moveTo>
                          <a:cubicBezTo>
                            <a:pt x="4" y="1"/>
                            <a:pt x="4" y="1"/>
                            <a:pt x="4" y="1"/>
                          </a:cubicBezTo>
                          <a:cubicBezTo>
                            <a:pt x="4" y="1"/>
                            <a:pt x="4" y="1"/>
                            <a:pt x="4" y="1"/>
                          </a:cubicBezTo>
                          <a:cubicBezTo>
                            <a:pt x="6" y="1"/>
                            <a:pt x="6" y="1"/>
                            <a:pt x="6" y="1"/>
                          </a:cubicBezTo>
                          <a:cubicBezTo>
                            <a:pt x="8" y="2"/>
                            <a:pt x="8" y="2"/>
                            <a:pt x="8" y="2"/>
                          </a:cubicBezTo>
                          <a:cubicBezTo>
                            <a:pt x="10" y="2"/>
                            <a:pt x="10" y="2"/>
                            <a:pt x="10" y="2"/>
                          </a:cubicBezTo>
                          <a:cubicBezTo>
                            <a:pt x="11" y="2"/>
                            <a:pt x="11" y="2"/>
                            <a:pt x="11" y="2"/>
                          </a:cubicBezTo>
                          <a:cubicBezTo>
                            <a:pt x="11" y="2"/>
                            <a:pt x="11" y="2"/>
                            <a:pt x="11" y="2"/>
                          </a:cubicBezTo>
                          <a:cubicBezTo>
                            <a:pt x="11" y="2"/>
                            <a:pt x="11" y="2"/>
                            <a:pt x="11" y="2"/>
                          </a:cubicBezTo>
                          <a:cubicBezTo>
                            <a:pt x="12" y="2"/>
                            <a:pt x="12" y="2"/>
                            <a:pt x="12" y="2"/>
                          </a:cubicBezTo>
                          <a:cubicBezTo>
                            <a:pt x="12" y="3"/>
                            <a:pt x="12" y="3"/>
                            <a:pt x="12" y="3"/>
                          </a:cubicBezTo>
                          <a:cubicBezTo>
                            <a:pt x="16" y="9"/>
                            <a:pt x="16" y="9"/>
                            <a:pt x="16" y="9"/>
                          </a:cubicBezTo>
                          <a:cubicBezTo>
                            <a:pt x="20" y="11"/>
                            <a:pt x="20" y="11"/>
                            <a:pt x="20" y="11"/>
                          </a:cubicBezTo>
                          <a:cubicBezTo>
                            <a:pt x="21" y="11"/>
                            <a:pt x="21" y="11"/>
                            <a:pt x="21" y="11"/>
                          </a:cubicBezTo>
                          <a:cubicBezTo>
                            <a:pt x="21" y="11"/>
                            <a:pt x="21" y="11"/>
                            <a:pt x="21" y="11"/>
                          </a:cubicBezTo>
                          <a:cubicBezTo>
                            <a:pt x="22" y="11"/>
                            <a:pt x="22" y="11"/>
                            <a:pt x="22" y="11"/>
                          </a:cubicBezTo>
                          <a:cubicBezTo>
                            <a:pt x="22" y="11"/>
                            <a:pt x="22" y="11"/>
                            <a:pt x="22" y="11"/>
                          </a:cubicBezTo>
                          <a:cubicBezTo>
                            <a:pt x="22" y="12"/>
                            <a:pt x="22" y="12"/>
                            <a:pt x="22" y="12"/>
                          </a:cubicBezTo>
                          <a:cubicBezTo>
                            <a:pt x="21" y="15"/>
                            <a:pt x="21" y="15"/>
                            <a:pt x="21" y="15"/>
                          </a:cubicBezTo>
                          <a:cubicBezTo>
                            <a:pt x="21" y="15"/>
                            <a:pt x="21" y="15"/>
                            <a:pt x="21" y="15"/>
                          </a:cubicBezTo>
                          <a:cubicBezTo>
                            <a:pt x="20" y="17"/>
                            <a:pt x="20" y="17"/>
                            <a:pt x="20" y="17"/>
                          </a:cubicBezTo>
                          <a:cubicBezTo>
                            <a:pt x="20" y="18"/>
                            <a:pt x="20" y="18"/>
                            <a:pt x="20" y="18"/>
                          </a:cubicBezTo>
                          <a:cubicBezTo>
                            <a:pt x="20" y="21"/>
                            <a:pt x="20" y="21"/>
                            <a:pt x="20" y="21"/>
                          </a:cubicBezTo>
                          <a:cubicBezTo>
                            <a:pt x="19" y="25"/>
                            <a:pt x="19" y="25"/>
                            <a:pt x="19" y="25"/>
                          </a:cubicBezTo>
                          <a:cubicBezTo>
                            <a:pt x="17" y="26"/>
                            <a:pt x="17" y="26"/>
                            <a:pt x="17" y="26"/>
                          </a:cubicBezTo>
                          <a:cubicBezTo>
                            <a:pt x="16" y="27"/>
                            <a:pt x="16" y="27"/>
                            <a:pt x="16" y="27"/>
                          </a:cubicBezTo>
                          <a:cubicBezTo>
                            <a:pt x="15" y="28"/>
                            <a:pt x="15" y="28"/>
                            <a:pt x="15" y="28"/>
                          </a:cubicBezTo>
                          <a:cubicBezTo>
                            <a:pt x="15" y="28"/>
                            <a:pt x="15" y="28"/>
                            <a:pt x="15" y="28"/>
                          </a:cubicBezTo>
                          <a:cubicBezTo>
                            <a:pt x="20" y="32"/>
                            <a:pt x="20" y="32"/>
                            <a:pt x="20" y="32"/>
                          </a:cubicBezTo>
                          <a:cubicBezTo>
                            <a:pt x="20" y="33"/>
                            <a:pt x="20" y="33"/>
                            <a:pt x="20" y="33"/>
                          </a:cubicBezTo>
                          <a:cubicBezTo>
                            <a:pt x="21" y="33"/>
                            <a:pt x="21" y="33"/>
                            <a:pt x="21" y="33"/>
                          </a:cubicBezTo>
                          <a:cubicBezTo>
                            <a:pt x="21" y="32"/>
                            <a:pt x="21" y="32"/>
                            <a:pt x="21" y="32"/>
                          </a:cubicBezTo>
                          <a:cubicBezTo>
                            <a:pt x="21" y="24"/>
                            <a:pt x="21" y="24"/>
                            <a:pt x="21" y="24"/>
                          </a:cubicBezTo>
                          <a:cubicBezTo>
                            <a:pt x="21" y="23"/>
                            <a:pt x="21" y="23"/>
                            <a:pt x="21" y="23"/>
                          </a:cubicBezTo>
                          <a:cubicBezTo>
                            <a:pt x="22" y="21"/>
                            <a:pt x="22" y="21"/>
                            <a:pt x="22" y="21"/>
                          </a:cubicBezTo>
                          <a:cubicBezTo>
                            <a:pt x="22" y="21"/>
                            <a:pt x="22" y="21"/>
                            <a:pt x="22" y="21"/>
                          </a:cubicBezTo>
                          <a:cubicBezTo>
                            <a:pt x="24" y="19"/>
                            <a:pt x="24" y="19"/>
                            <a:pt x="24" y="19"/>
                          </a:cubicBezTo>
                          <a:cubicBezTo>
                            <a:pt x="25" y="19"/>
                            <a:pt x="25" y="19"/>
                            <a:pt x="25" y="19"/>
                          </a:cubicBezTo>
                          <a:cubicBezTo>
                            <a:pt x="25" y="19"/>
                            <a:pt x="25" y="19"/>
                            <a:pt x="25" y="19"/>
                          </a:cubicBezTo>
                          <a:cubicBezTo>
                            <a:pt x="25" y="19"/>
                            <a:pt x="25" y="19"/>
                            <a:pt x="25" y="19"/>
                          </a:cubicBezTo>
                          <a:cubicBezTo>
                            <a:pt x="26" y="17"/>
                            <a:pt x="26" y="17"/>
                            <a:pt x="26" y="17"/>
                          </a:cubicBezTo>
                          <a:cubicBezTo>
                            <a:pt x="25" y="13"/>
                            <a:pt x="25" y="13"/>
                            <a:pt x="25" y="13"/>
                          </a:cubicBezTo>
                          <a:cubicBezTo>
                            <a:pt x="24" y="11"/>
                            <a:pt x="22" y="11"/>
                            <a:pt x="20" y="10"/>
                          </a:cubicBezTo>
                          <a:cubicBezTo>
                            <a:pt x="18" y="8"/>
                            <a:pt x="18" y="8"/>
                            <a:pt x="18" y="8"/>
                          </a:cubicBezTo>
                          <a:cubicBezTo>
                            <a:pt x="18" y="7"/>
                            <a:pt x="18" y="7"/>
                            <a:pt x="18" y="7"/>
                          </a:cubicBezTo>
                          <a:cubicBezTo>
                            <a:pt x="15" y="5"/>
                            <a:pt x="15" y="5"/>
                            <a:pt x="15" y="5"/>
                          </a:cubicBezTo>
                          <a:cubicBezTo>
                            <a:pt x="12" y="2"/>
                            <a:pt x="12" y="2"/>
                            <a:pt x="12" y="2"/>
                          </a:cubicBezTo>
                          <a:cubicBezTo>
                            <a:pt x="11" y="1"/>
                            <a:pt x="11" y="1"/>
                            <a:pt x="11" y="1"/>
                          </a:cubicBezTo>
                          <a:cubicBezTo>
                            <a:pt x="11" y="1"/>
                            <a:pt x="11" y="1"/>
                            <a:pt x="11" y="1"/>
                          </a:cubicBezTo>
                          <a:cubicBezTo>
                            <a:pt x="10" y="1"/>
                            <a:pt x="10" y="1"/>
                            <a:pt x="10" y="1"/>
                          </a:cubicBezTo>
                          <a:cubicBezTo>
                            <a:pt x="10" y="0"/>
                            <a:pt x="10" y="0"/>
                            <a:pt x="10" y="0"/>
                          </a:cubicBezTo>
                          <a:cubicBezTo>
                            <a:pt x="9" y="0"/>
                            <a:pt x="9" y="0"/>
                            <a:pt x="9" y="0"/>
                          </a:cubicBezTo>
                          <a:cubicBezTo>
                            <a:pt x="9" y="1"/>
                            <a:pt x="9" y="1"/>
                            <a:pt x="9" y="1"/>
                          </a:cubicBezTo>
                          <a:cubicBezTo>
                            <a:pt x="7" y="1"/>
                            <a:pt x="7" y="1"/>
                            <a:pt x="7" y="1"/>
                          </a:cubicBezTo>
                          <a:cubicBezTo>
                            <a:pt x="6" y="0"/>
                            <a:pt x="6" y="0"/>
                            <a:pt x="6" y="0"/>
                          </a:cubicBezTo>
                          <a:cubicBezTo>
                            <a:pt x="3" y="0"/>
                            <a:pt x="3" y="0"/>
                            <a:pt x="3" y="0"/>
                          </a:cubicBezTo>
                          <a:cubicBezTo>
                            <a:pt x="3" y="0"/>
                            <a:pt x="3" y="0"/>
                            <a:pt x="3" y="0"/>
                          </a:cubicBezTo>
                          <a:cubicBezTo>
                            <a:pt x="1" y="0"/>
                            <a:pt x="1" y="0"/>
                            <a:pt x="1" y="0"/>
                          </a:cubicBezTo>
                          <a:cubicBezTo>
                            <a:pt x="1" y="0"/>
                            <a:pt x="1" y="0"/>
                            <a:pt x="1" y="0"/>
                          </a:cubicBezTo>
                          <a:cubicBezTo>
                            <a:pt x="0" y="1"/>
                            <a:pt x="0" y="1"/>
                            <a:pt x="0" y="1"/>
                          </a:cubicBezTo>
                          <a:cubicBezTo>
                            <a:pt x="1" y="1"/>
                            <a:pt x="1" y="1"/>
                            <a:pt x="1" y="1"/>
                          </a:cubicBezTo>
                        </a:path>
                      </a:pathLst>
                    </a:custGeom>
                    <a:grpFill/>
                    <a:ln w="12700" cap="flat">
                      <a:solidFill>
                        <a:schemeClr val="bg1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GB" dirty="0">
                        <a:latin typeface="Calibri Light" panose="020F0302020204030204" pitchFamily="34" charset="0"/>
                        <a:sym typeface="Calibri Light" panose="020F0302020204030204" pitchFamily="34" charset="0"/>
                      </a:endParaRPr>
                    </a:p>
                  </p:txBody>
                </p:sp>
                <p:sp>
                  <p:nvSpPr>
                    <p:cNvPr id="473" name="Freeform 1606">
                      <a:extLst>
                        <a:ext uri="{FF2B5EF4-FFF2-40B4-BE49-F238E27FC236}">
                          <a16:creationId xmlns:a16="http://schemas.microsoft.com/office/drawing/2014/main" id="{A429FFAC-86F9-26DD-60B7-9A1FFABB924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gray">
                    <a:xfrm>
                      <a:off x="3661090" y="4108575"/>
                      <a:ext cx="3574" cy="2383"/>
                    </a:xfrm>
                    <a:custGeom>
                      <a:avLst/>
                      <a:gdLst>
                        <a:gd name="T0" fmla="*/ 0 w 3"/>
                        <a:gd name="T1" fmla="*/ 2 h 2"/>
                        <a:gd name="T2" fmla="*/ 1 w 3"/>
                        <a:gd name="T3" fmla="*/ 2 h 2"/>
                        <a:gd name="T4" fmla="*/ 1 w 3"/>
                        <a:gd name="T5" fmla="*/ 2 h 2"/>
                        <a:gd name="T6" fmla="*/ 2 w 3"/>
                        <a:gd name="T7" fmla="*/ 2 h 2"/>
                        <a:gd name="T8" fmla="*/ 3 w 3"/>
                        <a:gd name="T9" fmla="*/ 2 h 2"/>
                        <a:gd name="T10" fmla="*/ 3 w 3"/>
                        <a:gd name="T11" fmla="*/ 1 h 2"/>
                        <a:gd name="T12" fmla="*/ 3 w 3"/>
                        <a:gd name="T13" fmla="*/ 0 h 2"/>
                        <a:gd name="T14" fmla="*/ 2 w 3"/>
                        <a:gd name="T15" fmla="*/ 1 h 2"/>
                        <a:gd name="T16" fmla="*/ 2 w 3"/>
                        <a:gd name="T17" fmla="*/ 2 h 2"/>
                        <a:gd name="T18" fmla="*/ 1 w 3"/>
                        <a:gd name="T19" fmla="*/ 2 h 2"/>
                        <a:gd name="T20" fmla="*/ 1 w 3"/>
                        <a:gd name="T21" fmla="*/ 1 h 2"/>
                        <a:gd name="T22" fmla="*/ 0 w 3"/>
                        <a:gd name="T23" fmla="*/ 0 h 2"/>
                        <a:gd name="T24" fmla="*/ 0 w 3"/>
                        <a:gd name="T25" fmla="*/ 0 h 2"/>
                        <a:gd name="T26" fmla="*/ 0 w 3"/>
                        <a:gd name="T27" fmla="*/ 0 h 2"/>
                        <a:gd name="T28" fmla="*/ 0 w 3"/>
                        <a:gd name="T29" fmla="*/ 1 h 2"/>
                        <a:gd name="T30" fmla="*/ 0 w 3"/>
                        <a:gd name="T31" fmla="*/ 2 h 2"/>
                        <a:gd name="T32" fmla="*/ 0 w 3"/>
                        <a:gd name="T33" fmla="*/ 2 h 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</a:cxnLst>
                      <a:rect l="0" t="0" r="r" b="b"/>
                      <a:pathLst>
                        <a:path w="3" h="2">
                          <a:moveTo>
                            <a:pt x="0" y="2"/>
                          </a:moveTo>
                          <a:lnTo>
                            <a:pt x="1" y="2"/>
                          </a:lnTo>
                          <a:lnTo>
                            <a:pt x="1" y="2"/>
                          </a:lnTo>
                          <a:lnTo>
                            <a:pt x="2" y="2"/>
                          </a:lnTo>
                          <a:lnTo>
                            <a:pt x="3" y="2"/>
                          </a:lnTo>
                          <a:lnTo>
                            <a:pt x="3" y="1"/>
                          </a:lnTo>
                          <a:lnTo>
                            <a:pt x="3" y="0"/>
                          </a:lnTo>
                          <a:lnTo>
                            <a:pt x="2" y="1"/>
                          </a:lnTo>
                          <a:lnTo>
                            <a:pt x="2" y="2"/>
                          </a:lnTo>
                          <a:lnTo>
                            <a:pt x="1" y="2"/>
                          </a:lnTo>
                          <a:lnTo>
                            <a:pt x="1" y="1"/>
                          </a:lnTo>
                          <a:lnTo>
                            <a:pt x="0" y="0"/>
                          </a:lnTo>
                          <a:lnTo>
                            <a:pt x="0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lnTo>
                            <a:pt x="0" y="2"/>
                          </a:lnTo>
                          <a:lnTo>
                            <a:pt x="0" y="2"/>
                          </a:lnTo>
                          <a:close/>
                        </a:path>
                      </a:pathLst>
                    </a:custGeom>
                    <a:grpFill/>
                    <a:ln w="12700" cap="flat">
                      <a:solidFill>
                        <a:schemeClr val="bg1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GB" dirty="0">
                        <a:latin typeface="Calibri Light" panose="020F0302020204030204" pitchFamily="34" charset="0"/>
                        <a:sym typeface="Calibri Light" panose="020F0302020204030204" pitchFamily="34" charset="0"/>
                      </a:endParaRPr>
                    </a:p>
                  </p:txBody>
                </p:sp>
                <p:sp>
                  <p:nvSpPr>
                    <p:cNvPr id="474" name="Freeform 1607">
                      <a:extLst>
                        <a:ext uri="{FF2B5EF4-FFF2-40B4-BE49-F238E27FC236}">
                          <a16:creationId xmlns:a16="http://schemas.microsoft.com/office/drawing/2014/main" id="{40A5B01E-E3E4-D602-BE29-455F48178E8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gray">
                    <a:xfrm>
                      <a:off x="3665855" y="4107384"/>
                      <a:ext cx="3574" cy="3574"/>
                    </a:xfrm>
                    <a:custGeom>
                      <a:avLst/>
                      <a:gdLst>
                        <a:gd name="T0" fmla="*/ 1 w 3"/>
                        <a:gd name="T1" fmla="*/ 0 h 3"/>
                        <a:gd name="T2" fmla="*/ 0 w 3"/>
                        <a:gd name="T3" fmla="*/ 0 h 3"/>
                        <a:gd name="T4" fmla="*/ 1 w 3"/>
                        <a:gd name="T5" fmla="*/ 1 h 3"/>
                        <a:gd name="T6" fmla="*/ 1 w 3"/>
                        <a:gd name="T7" fmla="*/ 1 h 3"/>
                        <a:gd name="T8" fmla="*/ 1 w 3"/>
                        <a:gd name="T9" fmla="*/ 1 h 3"/>
                        <a:gd name="T10" fmla="*/ 1 w 3"/>
                        <a:gd name="T11" fmla="*/ 2 h 3"/>
                        <a:gd name="T12" fmla="*/ 2 w 3"/>
                        <a:gd name="T13" fmla="*/ 2 h 3"/>
                        <a:gd name="T14" fmla="*/ 2 w 3"/>
                        <a:gd name="T15" fmla="*/ 3 h 3"/>
                        <a:gd name="T16" fmla="*/ 3 w 3"/>
                        <a:gd name="T17" fmla="*/ 2 h 3"/>
                        <a:gd name="T18" fmla="*/ 3 w 3"/>
                        <a:gd name="T19" fmla="*/ 2 h 3"/>
                        <a:gd name="T20" fmla="*/ 3 w 3"/>
                        <a:gd name="T21" fmla="*/ 1 h 3"/>
                        <a:gd name="T22" fmla="*/ 3 w 3"/>
                        <a:gd name="T23" fmla="*/ 0 h 3"/>
                        <a:gd name="T24" fmla="*/ 2 w 3"/>
                        <a:gd name="T25" fmla="*/ 0 h 3"/>
                        <a:gd name="T26" fmla="*/ 1 w 3"/>
                        <a:gd name="T27" fmla="*/ 0 h 3"/>
                        <a:gd name="T28" fmla="*/ 1 w 3"/>
                        <a:gd name="T29" fmla="*/ 0 h 3"/>
                        <a:gd name="T30" fmla="*/ 1 w 3"/>
                        <a:gd name="T31" fmla="*/ 0 h 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</a:cxnLst>
                      <a:rect l="0" t="0" r="r" b="b"/>
                      <a:pathLst>
                        <a:path w="3" h="3">
                          <a:moveTo>
                            <a:pt x="1" y="0"/>
                          </a:moveTo>
                          <a:lnTo>
                            <a:pt x="0" y="0"/>
                          </a:lnTo>
                          <a:lnTo>
                            <a:pt x="1" y="1"/>
                          </a:lnTo>
                          <a:lnTo>
                            <a:pt x="1" y="1"/>
                          </a:lnTo>
                          <a:lnTo>
                            <a:pt x="1" y="1"/>
                          </a:lnTo>
                          <a:lnTo>
                            <a:pt x="1" y="2"/>
                          </a:lnTo>
                          <a:lnTo>
                            <a:pt x="2" y="2"/>
                          </a:lnTo>
                          <a:lnTo>
                            <a:pt x="2" y="3"/>
                          </a:lnTo>
                          <a:lnTo>
                            <a:pt x="3" y="2"/>
                          </a:lnTo>
                          <a:lnTo>
                            <a:pt x="3" y="2"/>
                          </a:lnTo>
                          <a:lnTo>
                            <a:pt x="3" y="1"/>
                          </a:lnTo>
                          <a:lnTo>
                            <a:pt x="3" y="0"/>
                          </a:lnTo>
                          <a:lnTo>
                            <a:pt x="2" y="0"/>
                          </a:lnTo>
                          <a:lnTo>
                            <a:pt x="1" y="0"/>
                          </a:lnTo>
                          <a:lnTo>
                            <a:pt x="1" y="0"/>
                          </a:lnTo>
                          <a:lnTo>
                            <a:pt x="1" y="0"/>
                          </a:lnTo>
                          <a:close/>
                        </a:path>
                      </a:pathLst>
                    </a:custGeom>
                    <a:grpFill/>
                    <a:ln w="12700" cap="flat">
                      <a:solidFill>
                        <a:schemeClr val="bg1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GB" dirty="0">
                        <a:latin typeface="Calibri Light" panose="020F0302020204030204" pitchFamily="34" charset="0"/>
                        <a:sym typeface="Calibri Light" panose="020F0302020204030204" pitchFamily="34" charset="0"/>
                      </a:endParaRPr>
                    </a:p>
                  </p:txBody>
                </p:sp>
                <p:sp>
                  <p:nvSpPr>
                    <p:cNvPr id="475" name="Freeform 1608">
                      <a:extLst>
                        <a:ext uri="{FF2B5EF4-FFF2-40B4-BE49-F238E27FC236}">
                          <a16:creationId xmlns:a16="http://schemas.microsoft.com/office/drawing/2014/main" id="{730445B2-13C8-20FD-C3C1-198D0E0A788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gray">
                    <a:xfrm>
                      <a:off x="3669429" y="4108575"/>
                      <a:ext cx="4765" cy="3574"/>
                    </a:xfrm>
                    <a:custGeom>
                      <a:avLst/>
                      <a:gdLst>
                        <a:gd name="T0" fmla="*/ 0 w 4"/>
                        <a:gd name="T1" fmla="*/ 2 h 3"/>
                        <a:gd name="T2" fmla="*/ 0 w 4"/>
                        <a:gd name="T3" fmla="*/ 1 h 3"/>
                        <a:gd name="T4" fmla="*/ 0 w 4"/>
                        <a:gd name="T5" fmla="*/ 1 h 3"/>
                        <a:gd name="T6" fmla="*/ 0 w 4"/>
                        <a:gd name="T7" fmla="*/ 0 h 3"/>
                        <a:gd name="T8" fmla="*/ 1 w 4"/>
                        <a:gd name="T9" fmla="*/ 1 h 3"/>
                        <a:gd name="T10" fmla="*/ 2 w 4"/>
                        <a:gd name="T11" fmla="*/ 1 h 3"/>
                        <a:gd name="T12" fmla="*/ 2 w 4"/>
                        <a:gd name="T13" fmla="*/ 1 h 3"/>
                        <a:gd name="T14" fmla="*/ 3 w 4"/>
                        <a:gd name="T15" fmla="*/ 1 h 3"/>
                        <a:gd name="T16" fmla="*/ 3 w 4"/>
                        <a:gd name="T17" fmla="*/ 1 h 3"/>
                        <a:gd name="T18" fmla="*/ 4 w 4"/>
                        <a:gd name="T19" fmla="*/ 1 h 3"/>
                        <a:gd name="T20" fmla="*/ 3 w 4"/>
                        <a:gd name="T21" fmla="*/ 2 h 3"/>
                        <a:gd name="T22" fmla="*/ 4 w 4"/>
                        <a:gd name="T23" fmla="*/ 2 h 3"/>
                        <a:gd name="T24" fmla="*/ 4 w 4"/>
                        <a:gd name="T25" fmla="*/ 2 h 3"/>
                        <a:gd name="T26" fmla="*/ 4 w 4"/>
                        <a:gd name="T27" fmla="*/ 3 h 3"/>
                        <a:gd name="T28" fmla="*/ 4 w 4"/>
                        <a:gd name="T29" fmla="*/ 3 h 3"/>
                        <a:gd name="T30" fmla="*/ 3 w 4"/>
                        <a:gd name="T31" fmla="*/ 3 h 3"/>
                        <a:gd name="T32" fmla="*/ 3 w 4"/>
                        <a:gd name="T33" fmla="*/ 3 h 3"/>
                        <a:gd name="T34" fmla="*/ 2 w 4"/>
                        <a:gd name="T35" fmla="*/ 3 h 3"/>
                        <a:gd name="T36" fmla="*/ 2 w 4"/>
                        <a:gd name="T37" fmla="*/ 3 h 3"/>
                        <a:gd name="T38" fmla="*/ 0 w 4"/>
                        <a:gd name="T39" fmla="*/ 3 h 3"/>
                        <a:gd name="T40" fmla="*/ 0 w 4"/>
                        <a:gd name="T41" fmla="*/ 2 h 3"/>
                        <a:gd name="T42" fmla="*/ 0 w 4"/>
                        <a:gd name="T43" fmla="*/ 2 h 3"/>
                        <a:gd name="T44" fmla="*/ 0 w 4"/>
                        <a:gd name="T45" fmla="*/ 2 h 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</a:cxnLst>
                      <a:rect l="0" t="0" r="r" b="b"/>
                      <a:pathLst>
                        <a:path w="4" h="3">
                          <a:moveTo>
                            <a:pt x="0" y="2"/>
                          </a:moveTo>
                          <a:lnTo>
                            <a:pt x="0" y="1"/>
                          </a:lnTo>
                          <a:lnTo>
                            <a:pt x="0" y="1"/>
                          </a:lnTo>
                          <a:lnTo>
                            <a:pt x="0" y="0"/>
                          </a:lnTo>
                          <a:lnTo>
                            <a:pt x="1" y="1"/>
                          </a:lnTo>
                          <a:lnTo>
                            <a:pt x="2" y="1"/>
                          </a:lnTo>
                          <a:lnTo>
                            <a:pt x="2" y="1"/>
                          </a:lnTo>
                          <a:lnTo>
                            <a:pt x="3" y="1"/>
                          </a:lnTo>
                          <a:lnTo>
                            <a:pt x="3" y="1"/>
                          </a:lnTo>
                          <a:lnTo>
                            <a:pt x="4" y="1"/>
                          </a:lnTo>
                          <a:lnTo>
                            <a:pt x="3" y="2"/>
                          </a:lnTo>
                          <a:lnTo>
                            <a:pt x="4" y="2"/>
                          </a:lnTo>
                          <a:lnTo>
                            <a:pt x="4" y="2"/>
                          </a:lnTo>
                          <a:lnTo>
                            <a:pt x="4" y="3"/>
                          </a:lnTo>
                          <a:lnTo>
                            <a:pt x="4" y="3"/>
                          </a:lnTo>
                          <a:lnTo>
                            <a:pt x="3" y="3"/>
                          </a:lnTo>
                          <a:lnTo>
                            <a:pt x="3" y="3"/>
                          </a:lnTo>
                          <a:lnTo>
                            <a:pt x="2" y="3"/>
                          </a:lnTo>
                          <a:lnTo>
                            <a:pt x="2" y="3"/>
                          </a:lnTo>
                          <a:lnTo>
                            <a:pt x="0" y="3"/>
                          </a:lnTo>
                          <a:lnTo>
                            <a:pt x="0" y="2"/>
                          </a:lnTo>
                          <a:lnTo>
                            <a:pt x="0" y="2"/>
                          </a:lnTo>
                          <a:lnTo>
                            <a:pt x="0" y="2"/>
                          </a:lnTo>
                          <a:close/>
                        </a:path>
                      </a:pathLst>
                    </a:custGeom>
                    <a:grpFill/>
                    <a:ln w="12700" cap="flat">
                      <a:solidFill>
                        <a:schemeClr val="bg1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GB" dirty="0">
                        <a:latin typeface="Calibri Light" panose="020F0302020204030204" pitchFamily="34" charset="0"/>
                        <a:sym typeface="Calibri Light" panose="020F0302020204030204" pitchFamily="34" charset="0"/>
                      </a:endParaRPr>
                    </a:p>
                  </p:txBody>
                </p:sp>
                <p:sp>
                  <p:nvSpPr>
                    <p:cNvPr id="476" name="Freeform 1609">
                      <a:extLst>
                        <a:ext uri="{FF2B5EF4-FFF2-40B4-BE49-F238E27FC236}">
                          <a16:creationId xmlns:a16="http://schemas.microsoft.com/office/drawing/2014/main" id="{F5E7F922-BA99-A226-E720-0D2B44D993A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gray">
                    <a:xfrm>
                      <a:off x="3673003" y="4110958"/>
                      <a:ext cx="4765" cy="3574"/>
                    </a:xfrm>
                    <a:custGeom>
                      <a:avLst/>
                      <a:gdLst>
                        <a:gd name="T0" fmla="*/ 1 w 4"/>
                        <a:gd name="T1" fmla="*/ 0 h 3"/>
                        <a:gd name="T2" fmla="*/ 1 w 4"/>
                        <a:gd name="T3" fmla="*/ 1 h 3"/>
                        <a:gd name="T4" fmla="*/ 1 w 4"/>
                        <a:gd name="T5" fmla="*/ 1 h 3"/>
                        <a:gd name="T6" fmla="*/ 1 w 4"/>
                        <a:gd name="T7" fmla="*/ 1 h 3"/>
                        <a:gd name="T8" fmla="*/ 0 w 4"/>
                        <a:gd name="T9" fmla="*/ 1 h 3"/>
                        <a:gd name="T10" fmla="*/ 1 w 4"/>
                        <a:gd name="T11" fmla="*/ 2 h 3"/>
                        <a:gd name="T12" fmla="*/ 1 w 4"/>
                        <a:gd name="T13" fmla="*/ 2 h 3"/>
                        <a:gd name="T14" fmla="*/ 1 w 4"/>
                        <a:gd name="T15" fmla="*/ 2 h 3"/>
                        <a:gd name="T16" fmla="*/ 2 w 4"/>
                        <a:gd name="T17" fmla="*/ 2 h 3"/>
                        <a:gd name="T18" fmla="*/ 2 w 4"/>
                        <a:gd name="T19" fmla="*/ 3 h 3"/>
                        <a:gd name="T20" fmla="*/ 3 w 4"/>
                        <a:gd name="T21" fmla="*/ 3 h 3"/>
                        <a:gd name="T22" fmla="*/ 3 w 4"/>
                        <a:gd name="T23" fmla="*/ 3 h 3"/>
                        <a:gd name="T24" fmla="*/ 3 w 4"/>
                        <a:gd name="T25" fmla="*/ 2 h 3"/>
                        <a:gd name="T26" fmla="*/ 4 w 4"/>
                        <a:gd name="T27" fmla="*/ 2 h 3"/>
                        <a:gd name="T28" fmla="*/ 4 w 4"/>
                        <a:gd name="T29" fmla="*/ 1 h 3"/>
                        <a:gd name="T30" fmla="*/ 3 w 4"/>
                        <a:gd name="T31" fmla="*/ 1 h 3"/>
                        <a:gd name="T32" fmla="*/ 3 w 4"/>
                        <a:gd name="T33" fmla="*/ 1 h 3"/>
                        <a:gd name="T34" fmla="*/ 2 w 4"/>
                        <a:gd name="T35" fmla="*/ 0 h 3"/>
                        <a:gd name="T36" fmla="*/ 1 w 4"/>
                        <a:gd name="T37" fmla="*/ 0 h 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</a:cxnLst>
                      <a:rect l="0" t="0" r="r" b="b"/>
                      <a:pathLst>
                        <a:path w="4" h="3">
                          <a:moveTo>
                            <a:pt x="1" y="0"/>
                          </a:moveTo>
                          <a:lnTo>
                            <a:pt x="1" y="1"/>
                          </a:lnTo>
                          <a:lnTo>
                            <a:pt x="1" y="1"/>
                          </a:lnTo>
                          <a:lnTo>
                            <a:pt x="1" y="1"/>
                          </a:lnTo>
                          <a:lnTo>
                            <a:pt x="0" y="1"/>
                          </a:lnTo>
                          <a:lnTo>
                            <a:pt x="1" y="2"/>
                          </a:lnTo>
                          <a:lnTo>
                            <a:pt x="1" y="2"/>
                          </a:lnTo>
                          <a:lnTo>
                            <a:pt x="1" y="2"/>
                          </a:lnTo>
                          <a:lnTo>
                            <a:pt x="2" y="2"/>
                          </a:lnTo>
                          <a:lnTo>
                            <a:pt x="2" y="3"/>
                          </a:lnTo>
                          <a:lnTo>
                            <a:pt x="3" y="3"/>
                          </a:lnTo>
                          <a:lnTo>
                            <a:pt x="3" y="3"/>
                          </a:lnTo>
                          <a:lnTo>
                            <a:pt x="3" y="2"/>
                          </a:lnTo>
                          <a:lnTo>
                            <a:pt x="4" y="2"/>
                          </a:lnTo>
                          <a:lnTo>
                            <a:pt x="4" y="1"/>
                          </a:lnTo>
                          <a:lnTo>
                            <a:pt x="3" y="1"/>
                          </a:lnTo>
                          <a:lnTo>
                            <a:pt x="3" y="1"/>
                          </a:lnTo>
                          <a:lnTo>
                            <a:pt x="2" y="0"/>
                          </a:lnTo>
                          <a:lnTo>
                            <a:pt x="1" y="0"/>
                          </a:lnTo>
                          <a:close/>
                        </a:path>
                      </a:pathLst>
                    </a:custGeom>
                    <a:grpFill/>
                    <a:ln w="12700" cap="flat">
                      <a:solidFill>
                        <a:schemeClr val="bg1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GB" dirty="0">
                        <a:latin typeface="Calibri Light" panose="020F0302020204030204" pitchFamily="34" charset="0"/>
                        <a:sym typeface="Calibri Light" panose="020F0302020204030204" pitchFamily="34" charset="0"/>
                      </a:endParaRPr>
                    </a:p>
                  </p:txBody>
                </p:sp>
                <p:sp>
                  <p:nvSpPr>
                    <p:cNvPr id="477" name="Freeform 1610">
                      <a:extLst>
                        <a:ext uri="{FF2B5EF4-FFF2-40B4-BE49-F238E27FC236}">
                          <a16:creationId xmlns:a16="http://schemas.microsoft.com/office/drawing/2014/main" id="{093C0FDC-CA4B-9E2F-1301-8569B1CCB52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gray">
                    <a:xfrm>
                      <a:off x="3682535" y="4115724"/>
                      <a:ext cx="1191" cy="2383"/>
                    </a:xfrm>
                    <a:custGeom>
                      <a:avLst/>
                      <a:gdLst>
                        <a:gd name="T0" fmla="*/ 1 w 1"/>
                        <a:gd name="T1" fmla="*/ 0 h 2"/>
                        <a:gd name="T2" fmla="*/ 1 w 1"/>
                        <a:gd name="T3" fmla="*/ 1 h 2"/>
                        <a:gd name="T4" fmla="*/ 0 w 1"/>
                        <a:gd name="T5" fmla="*/ 1 h 2"/>
                        <a:gd name="T6" fmla="*/ 0 w 1"/>
                        <a:gd name="T7" fmla="*/ 1 h 2"/>
                        <a:gd name="T8" fmla="*/ 0 w 1"/>
                        <a:gd name="T9" fmla="*/ 2 h 2"/>
                        <a:gd name="T10" fmla="*/ 1 w 1"/>
                        <a:gd name="T11" fmla="*/ 2 h 2"/>
                        <a:gd name="T12" fmla="*/ 1 w 1"/>
                        <a:gd name="T13" fmla="*/ 2 h 2"/>
                        <a:gd name="T14" fmla="*/ 1 w 1"/>
                        <a:gd name="T15" fmla="*/ 1 h 2"/>
                        <a:gd name="T16" fmla="*/ 1 w 1"/>
                        <a:gd name="T17" fmla="*/ 1 h 2"/>
                        <a:gd name="T18" fmla="*/ 1 w 1"/>
                        <a:gd name="T19" fmla="*/ 0 h 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</a:cxnLst>
                      <a:rect l="0" t="0" r="r" b="b"/>
                      <a:pathLst>
                        <a:path w="1" h="2">
                          <a:moveTo>
                            <a:pt x="1" y="0"/>
                          </a:moveTo>
                          <a:lnTo>
                            <a:pt x="1" y="1"/>
                          </a:lnTo>
                          <a:lnTo>
                            <a:pt x="0" y="1"/>
                          </a:lnTo>
                          <a:lnTo>
                            <a:pt x="0" y="1"/>
                          </a:lnTo>
                          <a:lnTo>
                            <a:pt x="0" y="2"/>
                          </a:lnTo>
                          <a:lnTo>
                            <a:pt x="1" y="2"/>
                          </a:lnTo>
                          <a:lnTo>
                            <a:pt x="1" y="2"/>
                          </a:lnTo>
                          <a:lnTo>
                            <a:pt x="1" y="1"/>
                          </a:lnTo>
                          <a:lnTo>
                            <a:pt x="1" y="1"/>
                          </a:lnTo>
                          <a:lnTo>
                            <a:pt x="1" y="0"/>
                          </a:lnTo>
                          <a:close/>
                        </a:path>
                      </a:pathLst>
                    </a:custGeom>
                    <a:grpFill/>
                    <a:ln w="12700" cap="flat">
                      <a:solidFill>
                        <a:schemeClr val="bg1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GB" dirty="0">
                        <a:latin typeface="Calibri Light" panose="020F0302020204030204" pitchFamily="34" charset="0"/>
                        <a:sym typeface="Calibri Light" panose="020F0302020204030204" pitchFamily="34" charset="0"/>
                      </a:endParaRPr>
                    </a:p>
                  </p:txBody>
                </p:sp>
                <p:sp>
                  <p:nvSpPr>
                    <p:cNvPr id="478" name="Freeform 1611">
                      <a:extLst>
                        <a:ext uri="{FF2B5EF4-FFF2-40B4-BE49-F238E27FC236}">
                          <a16:creationId xmlns:a16="http://schemas.microsoft.com/office/drawing/2014/main" id="{075893C7-7688-3646-7502-A5727EDE21F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gray">
                    <a:xfrm>
                      <a:off x="3682535" y="4119298"/>
                      <a:ext cx="0" cy="1191"/>
                    </a:xfrm>
                    <a:custGeom>
                      <a:avLst/>
                      <a:gdLst>
                        <a:gd name="T0" fmla="*/ 0 h 1"/>
                        <a:gd name="T1" fmla="*/ 0 h 1"/>
                        <a:gd name="T2" fmla="*/ 1 h 1"/>
                        <a:gd name="T3" fmla="*/ 1 h 1"/>
                        <a:gd name="T4" fmla="*/ 1 h 1"/>
                        <a:gd name="T5" fmla="*/ 0 h 1"/>
                      </a:gdLst>
                      <a:ahLst/>
                      <a:cxnLst>
                        <a:cxn ang="0">
                          <a:pos x="0" y="T0"/>
                        </a:cxn>
                        <a:cxn ang="0">
                          <a:pos x="0" y="T1"/>
                        </a:cxn>
                        <a:cxn ang="0">
                          <a:pos x="0" y="T2"/>
                        </a:cxn>
                        <a:cxn ang="0">
                          <a:pos x="0" y="T3"/>
                        </a:cxn>
                        <a:cxn ang="0">
                          <a:pos x="0" y="T4"/>
                        </a:cxn>
                        <a:cxn ang="0">
                          <a:pos x="0" y="T5"/>
                        </a:cxn>
                      </a:cxnLst>
                      <a:rect l="0" t="0" r="r" b="b"/>
                      <a:pathLst>
                        <a:path h="1">
                          <a:moveTo>
                            <a:pt x="0" y="0"/>
                          </a:moveTo>
                          <a:lnTo>
                            <a:pt x="0" y="0"/>
                          </a:lnTo>
                          <a:lnTo>
                            <a:pt x="0" y="1"/>
                          </a:lnTo>
                          <a:lnTo>
                            <a:pt x="0" y="1"/>
                          </a:lnTo>
                          <a:lnTo>
                            <a:pt x="0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grpFill/>
                    <a:ln w="12700" cap="flat">
                      <a:solidFill>
                        <a:schemeClr val="bg1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GB" dirty="0">
                        <a:latin typeface="Calibri Light" panose="020F0302020204030204" pitchFamily="34" charset="0"/>
                        <a:sym typeface="Calibri Light" panose="020F0302020204030204" pitchFamily="34" charset="0"/>
                      </a:endParaRPr>
                    </a:p>
                  </p:txBody>
                </p:sp>
              </p:grpSp>
            </p:grpSp>
          </p:grpSp>
        </p:grpSp>
        <p:grpSp>
          <p:nvGrpSpPr>
            <p:cNvPr id="9" name="Group 14">
              <a:extLst>
                <a:ext uri="{FF2B5EF4-FFF2-40B4-BE49-F238E27FC236}">
                  <a16:creationId xmlns:a16="http://schemas.microsoft.com/office/drawing/2014/main" id="{F3E01373-3E05-40B0-D566-D9CBE8CCD6F7}"/>
                </a:ext>
              </a:extLst>
            </p:cNvPr>
            <p:cNvGrpSpPr/>
            <p:nvPr/>
          </p:nvGrpSpPr>
          <p:grpSpPr bwMode="gray">
            <a:xfrm>
              <a:off x="4993745" y="4047886"/>
              <a:ext cx="1571990" cy="1594201"/>
              <a:chOff x="5085186" y="4050744"/>
              <a:chExt cx="1571990" cy="1594201"/>
            </a:xfrm>
            <a:grpFill/>
          </p:grpSpPr>
          <p:sp>
            <p:nvSpPr>
              <p:cNvPr id="294" name="Freeform 111">
                <a:extLst>
                  <a:ext uri="{FF2B5EF4-FFF2-40B4-BE49-F238E27FC236}">
                    <a16:creationId xmlns:a16="http://schemas.microsoft.com/office/drawing/2014/main" id="{9F8E54D0-DC9D-42D1-42FE-35D6F63D61FE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6289986" y="4544685"/>
                <a:ext cx="3920" cy="3920"/>
              </a:xfrm>
              <a:custGeom>
                <a:avLst/>
                <a:gdLst>
                  <a:gd name="T0" fmla="*/ 1 w 3"/>
                  <a:gd name="T1" fmla="*/ 1 h 3"/>
                  <a:gd name="T2" fmla="*/ 1 w 3"/>
                  <a:gd name="T3" fmla="*/ 1 h 3"/>
                  <a:gd name="T4" fmla="*/ 1 w 3"/>
                  <a:gd name="T5" fmla="*/ 2 h 3"/>
                  <a:gd name="T6" fmla="*/ 0 w 3"/>
                  <a:gd name="T7" fmla="*/ 2 h 3"/>
                  <a:gd name="T8" fmla="*/ 0 w 3"/>
                  <a:gd name="T9" fmla="*/ 2 h 3"/>
                  <a:gd name="T10" fmla="*/ 0 w 3"/>
                  <a:gd name="T11" fmla="*/ 2 h 3"/>
                  <a:gd name="T12" fmla="*/ 1 w 3"/>
                  <a:gd name="T13" fmla="*/ 3 h 3"/>
                  <a:gd name="T14" fmla="*/ 2 w 3"/>
                  <a:gd name="T15" fmla="*/ 3 h 3"/>
                  <a:gd name="T16" fmla="*/ 3 w 3"/>
                  <a:gd name="T17" fmla="*/ 2 h 3"/>
                  <a:gd name="T18" fmla="*/ 2 w 3"/>
                  <a:gd name="T19" fmla="*/ 1 h 3"/>
                  <a:gd name="T20" fmla="*/ 1 w 3"/>
                  <a:gd name="T21" fmla="*/ 0 h 3"/>
                  <a:gd name="T22" fmla="*/ 1 w 3"/>
                  <a:gd name="T23" fmla="*/ 1 h 3"/>
                  <a:gd name="T24" fmla="*/ 1 w 3"/>
                  <a:gd name="T2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" h="3">
                    <a:moveTo>
                      <a:pt x="1" y="1"/>
                    </a:moveTo>
                    <a:lnTo>
                      <a:pt x="1" y="1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3" y="2"/>
                    </a:lnTo>
                    <a:lnTo>
                      <a:pt x="2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grpFill/>
              <a:ln w="12700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295" name="Freeform 112">
                <a:extLst>
                  <a:ext uri="{FF2B5EF4-FFF2-40B4-BE49-F238E27FC236}">
                    <a16:creationId xmlns:a16="http://schemas.microsoft.com/office/drawing/2014/main" id="{9CE2EF0E-9DB4-E236-5995-B7FD332EBED2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6288679" y="4551218"/>
                <a:ext cx="10454" cy="6533"/>
              </a:xfrm>
              <a:custGeom>
                <a:avLst/>
                <a:gdLst>
                  <a:gd name="T0" fmla="*/ 5 w 8"/>
                  <a:gd name="T1" fmla="*/ 2 h 5"/>
                  <a:gd name="T2" fmla="*/ 5 w 8"/>
                  <a:gd name="T3" fmla="*/ 4 h 5"/>
                  <a:gd name="T4" fmla="*/ 5 w 8"/>
                  <a:gd name="T5" fmla="*/ 4 h 5"/>
                  <a:gd name="T6" fmla="*/ 4 w 8"/>
                  <a:gd name="T7" fmla="*/ 3 h 5"/>
                  <a:gd name="T8" fmla="*/ 4 w 8"/>
                  <a:gd name="T9" fmla="*/ 1 h 5"/>
                  <a:gd name="T10" fmla="*/ 2 w 8"/>
                  <a:gd name="T11" fmla="*/ 0 h 5"/>
                  <a:gd name="T12" fmla="*/ 2 w 8"/>
                  <a:gd name="T13" fmla="*/ 0 h 5"/>
                  <a:gd name="T14" fmla="*/ 1 w 8"/>
                  <a:gd name="T15" fmla="*/ 1 h 5"/>
                  <a:gd name="T16" fmla="*/ 0 w 8"/>
                  <a:gd name="T17" fmla="*/ 1 h 5"/>
                  <a:gd name="T18" fmla="*/ 0 w 8"/>
                  <a:gd name="T19" fmla="*/ 1 h 5"/>
                  <a:gd name="T20" fmla="*/ 1 w 8"/>
                  <a:gd name="T21" fmla="*/ 1 h 5"/>
                  <a:gd name="T22" fmla="*/ 2 w 8"/>
                  <a:gd name="T23" fmla="*/ 1 h 5"/>
                  <a:gd name="T24" fmla="*/ 2 w 8"/>
                  <a:gd name="T25" fmla="*/ 3 h 5"/>
                  <a:gd name="T26" fmla="*/ 1 w 8"/>
                  <a:gd name="T27" fmla="*/ 4 h 5"/>
                  <a:gd name="T28" fmla="*/ 1 w 8"/>
                  <a:gd name="T29" fmla="*/ 3 h 5"/>
                  <a:gd name="T30" fmla="*/ 1 w 8"/>
                  <a:gd name="T31" fmla="*/ 3 h 5"/>
                  <a:gd name="T32" fmla="*/ 2 w 8"/>
                  <a:gd name="T33" fmla="*/ 4 h 5"/>
                  <a:gd name="T34" fmla="*/ 4 w 8"/>
                  <a:gd name="T35" fmla="*/ 4 h 5"/>
                  <a:gd name="T36" fmla="*/ 5 w 8"/>
                  <a:gd name="T37" fmla="*/ 4 h 5"/>
                  <a:gd name="T38" fmla="*/ 6 w 8"/>
                  <a:gd name="T39" fmla="*/ 5 h 5"/>
                  <a:gd name="T40" fmla="*/ 8 w 8"/>
                  <a:gd name="T41" fmla="*/ 5 h 5"/>
                  <a:gd name="T42" fmla="*/ 8 w 8"/>
                  <a:gd name="T43" fmla="*/ 4 h 5"/>
                  <a:gd name="T44" fmla="*/ 8 w 8"/>
                  <a:gd name="T45" fmla="*/ 4 h 5"/>
                  <a:gd name="T46" fmla="*/ 6 w 8"/>
                  <a:gd name="T47" fmla="*/ 3 h 5"/>
                  <a:gd name="T48" fmla="*/ 6 w 8"/>
                  <a:gd name="T49" fmla="*/ 2 h 5"/>
                  <a:gd name="T50" fmla="*/ 5 w 8"/>
                  <a:gd name="T51" fmla="*/ 2 h 5"/>
                  <a:gd name="T52" fmla="*/ 5 w 8"/>
                  <a:gd name="T5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8" h="5">
                    <a:moveTo>
                      <a:pt x="5" y="2"/>
                    </a:moveTo>
                    <a:lnTo>
                      <a:pt x="5" y="4"/>
                    </a:lnTo>
                    <a:lnTo>
                      <a:pt x="5" y="4"/>
                    </a:lnTo>
                    <a:lnTo>
                      <a:pt x="4" y="3"/>
                    </a:lnTo>
                    <a:lnTo>
                      <a:pt x="4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3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5" y="4"/>
                    </a:lnTo>
                    <a:lnTo>
                      <a:pt x="6" y="5"/>
                    </a:lnTo>
                    <a:lnTo>
                      <a:pt x="8" y="5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6" y="3"/>
                    </a:lnTo>
                    <a:lnTo>
                      <a:pt x="6" y="2"/>
                    </a:lnTo>
                    <a:lnTo>
                      <a:pt x="5" y="2"/>
                    </a:lnTo>
                    <a:lnTo>
                      <a:pt x="5" y="2"/>
                    </a:lnTo>
                  </a:path>
                </a:pathLst>
              </a:custGeom>
              <a:grpFill/>
              <a:ln w="12700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296" name="Freeform 671">
                <a:extLst>
                  <a:ext uri="{FF2B5EF4-FFF2-40B4-BE49-F238E27FC236}">
                    <a16:creationId xmlns:a16="http://schemas.microsoft.com/office/drawing/2014/main" id="{588D648A-3F6A-FFCD-2D49-2E3CA3C0DEA7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6329185" y="4615247"/>
                <a:ext cx="32667" cy="40508"/>
              </a:xfrm>
              <a:custGeom>
                <a:avLst/>
                <a:gdLst>
                  <a:gd name="T0" fmla="*/ 20 w 25"/>
                  <a:gd name="T1" fmla="*/ 0 h 31"/>
                  <a:gd name="T2" fmla="*/ 14 w 25"/>
                  <a:gd name="T3" fmla="*/ 4 h 31"/>
                  <a:gd name="T4" fmla="*/ 10 w 25"/>
                  <a:gd name="T5" fmla="*/ 5 h 31"/>
                  <a:gd name="T6" fmla="*/ 9 w 25"/>
                  <a:gd name="T7" fmla="*/ 7 h 31"/>
                  <a:gd name="T8" fmla="*/ 7 w 25"/>
                  <a:gd name="T9" fmla="*/ 9 h 31"/>
                  <a:gd name="T10" fmla="*/ 5 w 25"/>
                  <a:gd name="T11" fmla="*/ 15 h 31"/>
                  <a:gd name="T12" fmla="*/ 4 w 25"/>
                  <a:gd name="T13" fmla="*/ 18 h 31"/>
                  <a:gd name="T14" fmla="*/ 3 w 25"/>
                  <a:gd name="T15" fmla="*/ 22 h 31"/>
                  <a:gd name="T16" fmla="*/ 0 w 25"/>
                  <a:gd name="T17" fmla="*/ 25 h 31"/>
                  <a:gd name="T18" fmla="*/ 0 w 25"/>
                  <a:gd name="T19" fmla="*/ 26 h 31"/>
                  <a:gd name="T20" fmla="*/ 1 w 25"/>
                  <a:gd name="T21" fmla="*/ 28 h 31"/>
                  <a:gd name="T22" fmla="*/ 3 w 25"/>
                  <a:gd name="T23" fmla="*/ 30 h 31"/>
                  <a:gd name="T24" fmla="*/ 6 w 25"/>
                  <a:gd name="T25" fmla="*/ 30 h 31"/>
                  <a:gd name="T26" fmla="*/ 8 w 25"/>
                  <a:gd name="T27" fmla="*/ 30 h 31"/>
                  <a:gd name="T28" fmla="*/ 9 w 25"/>
                  <a:gd name="T29" fmla="*/ 30 h 31"/>
                  <a:gd name="T30" fmla="*/ 9 w 25"/>
                  <a:gd name="T31" fmla="*/ 30 h 31"/>
                  <a:gd name="T32" fmla="*/ 10 w 25"/>
                  <a:gd name="T33" fmla="*/ 29 h 31"/>
                  <a:gd name="T34" fmla="*/ 14 w 25"/>
                  <a:gd name="T35" fmla="*/ 28 h 31"/>
                  <a:gd name="T36" fmla="*/ 15 w 25"/>
                  <a:gd name="T37" fmla="*/ 29 h 31"/>
                  <a:gd name="T38" fmla="*/ 17 w 25"/>
                  <a:gd name="T39" fmla="*/ 30 h 31"/>
                  <a:gd name="T40" fmla="*/ 17 w 25"/>
                  <a:gd name="T41" fmla="*/ 31 h 31"/>
                  <a:gd name="T42" fmla="*/ 18 w 25"/>
                  <a:gd name="T43" fmla="*/ 29 h 31"/>
                  <a:gd name="T44" fmla="*/ 21 w 25"/>
                  <a:gd name="T45" fmla="*/ 26 h 31"/>
                  <a:gd name="T46" fmla="*/ 22 w 25"/>
                  <a:gd name="T47" fmla="*/ 22 h 31"/>
                  <a:gd name="T48" fmla="*/ 23 w 25"/>
                  <a:gd name="T49" fmla="*/ 22 h 31"/>
                  <a:gd name="T50" fmla="*/ 22 w 25"/>
                  <a:gd name="T51" fmla="*/ 21 h 31"/>
                  <a:gd name="T52" fmla="*/ 22 w 25"/>
                  <a:gd name="T53" fmla="*/ 21 h 31"/>
                  <a:gd name="T54" fmla="*/ 21 w 25"/>
                  <a:gd name="T55" fmla="*/ 20 h 31"/>
                  <a:gd name="T56" fmla="*/ 19 w 25"/>
                  <a:gd name="T57" fmla="*/ 21 h 31"/>
                  <a:gd name="T58" fmla="*/ 17 w 25"/>
                  <a:gd name="T59" fmla="*/ 21 h 31"/>
                  <a:gd name="T60" fmla="*/ 14 w 25"/>
                  <a:gd name="T61" fmla="*/ 21 h 31"/>
                  <a:gd name="T62" fmla="*/ 14 w 25"/>
                  <a:gd name="T63" fmla="*/ 22 h 31"/>
                  <a:gd name="T64" fmla="*/ 13 w 25"/>
                  <a:gd name="T65" fmla="*/ 22 h 31"/>
                  <a:gd name="T66" fmla="*/ 12 w 25"/>
                  <a:gd name="T67" fmla="*/ 22 h 31"/>
                  <a:gd name="T68" fmla="*/ 11 w 25"/>
                  <a:gd name="T69" fmla="*/ 21 h 31"/>
                  <a:gd name="T70" fmla="*/ 12 w 25"/>
                  <a:gd name="T71" fmla="*/ 20 h 31"/>
                  <a:gd name="T72" fmla="*/ 13 w 25"/>
                  <a:gd name="T73" fmla="*/ 21 h 31"/>
                  <a:gd name="T74" fmla="*/ 14 w 25"/>
                  <a:gd name="T75" fmla="*/ 21 h 31"/>
                  <a:gd name="T76" fmla="*/ 14 w 25"/>
                  <a:gd name="T77" fmla="*/ 20 h 31"/>
                  <a:gd name="T78" fmla="*/ 16 w 25"/>
                  <a:gd name="T79" fmla="*/ 17 h 31"/>
                  <a:gd name="T80" fmla="*/ 17 w 25"/>
                  <a:gd name="T81" fmla="*/ 17 h 31"/>
                  <a:gd name="T82" fmla="*/ 18 w 25"/>
                  <a:gd name="T83" fmla="*/ 17 h 31"/>
                  <a:gd name="T84" fmla="*/ 20 w 25"/>
                  <a:gd name="T85" fmla="*/ 15 h 31"/>
                  <a:gd name="T86" fmla="*/ 22 w 25"/>
                  <a:gd name="T87" fmla="*/ 14 h 31"/>
                  <a:gd name="T88" fmla="*/ 24 w 25"/>
                  <a:gd name="T89" fmla="*/ 13 h 31"/>
                  <a:gd name="T90" fmla="*/ 25 w 25"/>
                  <a:gd name="T91" fmla="*/ 11 h 31"/>
                  <a:gd name="T92" fmla="*/ 24 w 25"/>
                  <a:gd name="T93" fmla="*/ 7 h 31"/>
                  <a:gd name="T94" fmla="*/ 23 w 25"/>
                  <a:gd name="T95" fmla="*/ 6 h 31"/>
                  <a:gd name="T96" fmla="*/ 22 w 25"/>
                  <a:gd name="T97" fmla="*/ 5 h 31"/>
                  <a:gd name="T98" fmla="*/ 21 w 25"/>
                  <a:gd name="T99" fmla="*/ 3 h 31"/>
                  <a:gd name="T100" fmla="*/ 20 w 25"/>
                  <a:gd name="T101" fmla="*/ 2 h 31"/>
                  <a:gd name="T102" fmla="*/ 20 w 25"/>
                  <a:gd name="T103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5" h="31">
                    <a:moveTo>
                      <a:pt x="20" y="0"/>
                    </a:moveTo>
                    <a:lnTo>
                      <a:pt x="14" y="4"/>
                    </a:lnTo>
                    <a:lnTo>
                      <a:pt x="10" y="5"/>
                    </a:lnTo>
                    <a:lnTo>
                      <a:pt x="9" y="7"/>
                    </a:lnTo>
                    <a:lnTo>
                      <a:pt x="7" y="9"/>
                    </a:lnTo>
                    <a:lnTo>
                      <a:pt x="5" y="15"/>
                    </a:lnTo>
                    <a:lnTo>
                      <a:pt x="4" y="18"/>
                    </a:lnTo>
                    <a:lnTo>
                      <a:pt x="3" y="22"/>
                    </a:lnTo>
                    <a:lnTo>
                      <a:pt x="0" y="25"/>
                    </a:lnTo>
                    <a:lnTo>
                      <a:pt x="0" y="26"/>
                    </a:lnTo>
                    <a:lnTo>
                      <a:pt x="1" y="28"/>
                    </a:lnTo>
                    <a:lnTo>
                      <a:pt x="3" y="30"/>
                    </a:lnTo>
                    <a:lnTo>
                      <a:pt x="6" y="30"/>
                    </a:lnTo>
                    <a:lnTo>
                      <a:pt x="8" y="30"/>
                    </a:lnTo>
                    <a:lnTo>
                      <a:pt x="9" y="30"/>
                    </a:lnTo>
                    <a:lnTo>
                      <a:pt x="9" y="30"/>
                    </a:lnTo>
                    <a:lnTo>
                      <a:pt x="10" y="29"/>
                    </a:lnTo>
                    <a:lnTo>
                      <a:pt x="14" y="28"/>
                    </a:lnTo>
                    <a:lnTo>
                      <a:pt x="15" y="29"/>
                    </a:lnTo>
                    <a:lnTo>
                      <a:pt x="17" y="30"/>
                    </a:lnTo>
                    <a:lnTo>
                      <a:pt x="17" y="31"/>
                    </a:lnTo>
                    <a:lnTo>
                      <a:pt x="18" y="29"/>
                    </a:lnTo>
                    <a:lnTo>
                      <a:pt x="21" y="26"/>
                    </a:lnTo>
                    <a:lnTo>
                      <a:pt x="22" y="22"/>
                    </a:lnTo>
                    <a:lnTo>
                      <a:pt x="23" y="22"/>
                    </a:lnTo>
                    <a:lnTo>
                      <a:pt x="22" y="21"/>
                    </a:lnTo>
                    <a:lnTo>
                      <a:pt x="22" y="21"/>
                    </a:lnTo>
                    <a:lnTo>
                      <a:pt x="21" y="20"/>
                    </a:lnTo>
                    <a:lnTo>
                      <a:pt x="19" y="21"/>
                    </a:lnTo>
                    <a:lnTo>
                      <a:pt x="17" y="21"/>
                    </a:lnTo>
                    <a:lnTo>
                      <a:pt x="14" y="21"/>
                    </a:lnTo>
                    <a:lnTo>
                      <a:pt x="14" y="22"/>
                    </a:lnTo>
                    <a:lnTo>
                      <a:pt x="13" y="22"/>
                    </a:lnTo>
                    <a:lnTo>
                      <a:pt x="12" y="22"/>
                    </a:lnTo>
                    <a:lnTo>
                      <a:pt x="11" y="21"/>
                    </a:lnTo>
                    <a:lnTo>
                      <a:pt x="12" y="20"/>
                    </a:lnTo>
                    <a:lnTo>
                      <a:pt x="13" y="21"/>
                    </a:lnTo>
                    <a:lnTo>
                      <a:pt x="14" y="21"/>
                    </a:lnTo>
                    <a:lnTo>
                      <a:pt x="14" y="20"/>
                    </a:lnTo>
                    <a:lnTo>
                      <a:pt x="16" y="17"/>
                    </a:lnTo>
                    <a:lnTo>
                      <a:pt x="17" y="17"/>
                    </a:lnTo>
                    <a:lnTo>
                      <a:pt x="18" y="17"/>
                    </a:lnTo>
                    <a:lnTo>
                      <a:pt x="20" y="15"/>
                    </a:lnTo>
                    <a:lnTo>
                      <a:pt x="22" y="14"/>
                    </a:lnTo>
                    <a:lnTo>
                      <a:pt x="24" y="13"/>
                    </a:lnTo>
                    <a:lnTo>
                      <a:pt x="25" y="11"/>
                    </a:lnTo>
                    <a:lnTo>
                      <a:pt x="24" y="7"/>
                    </a:lnTo>
                    <a:lnTo>
                      <a:pt x="23" y="6"/>
                    </a:lnTo>
                    <a:lnTo>
                      <a:pt x="22" y="5"/>
                    </a:lnTo>
                    <a:lnTo>
                      <a:pt x="21" y="3"/>
                    </a:lnTo>
                    <a:lnTo>
                      <a:pt x="20" y="2"/>
                    </a:lnTo>
                    <a:lnTo>
                      <a:pt x="20" y="0"/>
                    </a:lnTo>
                  </a:path>
                </a:pathLst>
              </a:custGeom>
              <a:grpFill/>
              <a:ln w="12700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297" name="Freeform 1018">
                <a:extLst>
                  <a:ext uri="{FF2B5EF4-FFF2-40B4-BE49-F238E27FC236}">
                    <a16:creationId xmlns:a16="http://schemas.microsoft.com/office/drawing/2014/main" id="{6E7F17AB-F9E6-9425-96DF-8638A8A83E77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5636624" y="4615248"/>
                <a:ext cx="159420" cy="232597"/>
              </a:xfrm>
              <a:custGeom>
                <a:avLst/>
                <a:gdLst>
                  <a:gd name="T0" fmla="*/ 64 w 122"/>
                  <a:gd name="T1" fmla="*/ 168 h 178"/>
                  <a:gd name="T2" fmla="*/ 49 w 122"/>
                  <a:gd name="T3" fmla="*/ 167 h 178"/>
                  <a:gd name="T4" fmla="*/ 21 w 122"/>
                  <a:gd name="T5" fmla="*/ 169 h 178"/>
                  <a:gd name="T6" fmla="*/ 23 w 122"/>
                  <a:gd name="T7" fmla="*/ 155 h 178"/>
                  <a:gd name="T8" fmla="*/ 22 w 122"/>
                  <a:gd name="T9" fmla="*/ 150 h 178"/>
                  <a:gd name="T10" fmla="*/ 18 w 122"/>
                  <a:gd name="T11" fmla="*/ 146 h 178"/>
                  <a:gd name="T12" fmla="*/ 20 w 122"/>
                  <a:gd name="T13" fmla="*/ 143 h 178"/>
                  <a:gd name="T14" fmla="*/ 17 w 122"/>
                  <a:gd name="T15" fmla="*/ 140 h 178"/>
                  <a:gd name="T16" fmla="*/ 9 w 122"/>
                  <a:gd name="T17" fmla="*/ 139 h 178"/>
                  <a:gd name="T18" fmla="*/ 3 w 122"/>
                  <a:gd name="T19" fmla="*/ 132 h 178"/>
                  <a:gd name="T20" fmla="*/ 1 w 122"/>
                  <a:gd name="T21" fmla="*/ 130 h 178"/>
                  <a:gd name="T22" fmla="*/ 2 w 122"/>
                  <a:gd name="T23" fmla="*/ 125 h 178"/>
                  <a:gd name="T24" fmla="*/ 5 w 122"/>
                  <a:gd name="T25" fmla="*/ 116 h 178"/>
                  <a:gd name="T26" fmla="*/ 12 w 122"/>
                  <a:gd name="T27" fmla="*/ 103 h 178"/>
                  <a:gd name="T28" fmla="*/ 18 w 122"/>
                  <a:gd name="T29" fmla="*/ 95 h 178"/>
                  <a:gd name="T30" fmla="*/ 29 w 122"/>
                  <a:gd name="T31" fmla="*/ 94 h 178"/>
                  <a:gd name="T32" fmla="*/ 38 w 122"/>
                  <a:gd name="T33" fmla="*/ 98 h 178"/>
                  <a:gd name="T34" fmla="*/ 42 w 122"/>
                  <a:gd name="T35" fmla="*/ 102 h 178"/>
                  <a:gd name="T36" fmla="*/ 48 w 122"/>
                  <a:gd name="T37" fmla="*/ 99 h 178"/>
                  <a:gd name="T38" fmla="*/ 57 w 122"/>
                  <a:gd name="T39" fmla="*/ 81 h 178"/>
                  <a:gd name="T40" fmla="*/ 61 w 122"/>
                  <a:gd name="T41" fmla="*/ 70 h 178"/>
                  <a:gd name="T42" fmla="*/ 69 w 122"/>
                  <a:gd name="T43" fmla="*/ 63 h 178"/>
                  <a:gd name="T44" fmla="*/ 72 w 122"/>
                  <a:gd name="T45" fmla="*/ 50 h 178"/>
                  <a:gd name="T46" fmla="*/ 76 w 122"/>
                  <a:gd name="T47" fmla="*/ 38 h 178"/>
                  <a:gd name="T48" fmla="*/ 81 w 122"/>
                  <a:gd name="T49" fmla="*/ 27 h 178"/>
                  <a:gd name="T50" fmla="*/ 89 w 122"/>
                  <a:gd name="T51" fmla="*/ 22 h 178"/>
                  <a:gd name="T52" fmla="*/ 95 w 122"/>
                  <a:gd name="T53" fmla="*/ 14 h 178"/>
                  <a:gd name="T54" fmla="*/ 94 w 122"/>
                  <a:gd name="T55" fmla="*/ 7 h 178"/>
                  <a:gd name="T56" fmla="*/ 90 w 122"/>
                  <a:gd name="T57" fmla="*/ 4 h 178"/>
                  <a:gd name="T58" fmla="*/ 96 w 122"/>
                  <a:gd name="T59" fmla="*/ 0 h 178"/>
                  <a:gd name="T60" fmla="*/ 99 w 122"/>
                  <a:gd name="T61" fmla="*/ 1 h 178"/>
                  <a:gd name="T62" fmla="*/ 103 w 122"/>
                  <a:gd name="T63" fmla="*/ 14 h 178"/>
                  <a:gd name="T64" fmla="*/ 101 w 122"/>
                  <a:gd name="T65" fmla="*/ 26 h 178"/>
                  <a:gd name="T66" fmla="*/ 108 w 122"/>
                  <a:gd name="T67" fmla="*/ 40 h 178"/>
                  <a:gd name="T68" fmla="*/ 109 w 122"/>
                  <a:gd name="T69" fmla="*/ 46 h 178"/>
                  <a:gd name="T70" fmla="*/ 98 w 122"/>
                  <a:gd name="T71" fmla="*/ 44 h 178"/>
                  <a:gd name="T72" fmla="*/ 91 w 122"/>
                  <a:gd name="T73" fmla="*/ 46 h 178"/>
                  <a:gd name="T74" fmla="*/ 90 w 122"/>
                  <a:gd name="T75" fmla="*/ 55 h 178"/>
                  <a:gd name="T76" fmla="*/ 98 w 122"/>
                  <a:gd name="T77" fmla="*/ 62 h 178"/>
                  <a:gd name="T78" fmla="*/ 104 w 122"/>
                  <a:gd name="T79" fmla="*/ 67 h 178"/>
                  <a:gd name="T80" fmla="*/ 109 w 122"/>
                  <a:gd name="T81" fmla="*/ 85 h 178"/>
                  <a:gd name="T82" fmla="*/ 107 w 122"/>
                  <a:gd name="T83" fmla="*/ 93 h 178"/>
                  <a:gd name="T84" fmla="*/ 99 w 122"/>
                  <a:gd name="T85" fmla="*/ 107 h 178"/>
                  <a:gd name="T86" fmla="*/ 97 w 122"/>
                  <a:gd name="T87" fmla="*/ 118 h 178"/>
                  <a:gd name="T88" fmla="*/ 100 w 122"/>
                  <a:gd name="T89" fmla="*/ 133 h 178"/>
                  <a:gd name="T90" fmla="*/ 113 w 122"/>
                  <a:gd name="T91" fmla="*/ 153 h 178"/>
                  <a:gd name="T92" fmla="*/ 121 w 122"/>
                  <a:gd name="T93" fmla="*/ 162 h 178"/>
                  <a:gd name="T94" fmla="*/ 120 w 122"/>
                  <a:gd name="T95" fmla="*/ 178 h 178"/>
                  <a:gd name="T96" fmla="*/ 106 w 122"/>
                  <a:gd name="T97" fmla="*/ 171 h 178"/>
                  <a:gd name="T98" fmla="*/ 77 w 122"/>
                  <a:gd name="T99" fmla="*/ 169 h 1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22" h="178">
                    <a:moveTo>
                      <a:pt x="77" y="169"/>
                    </a:moveTo>
                    <a:lnTo>
                      <a:pt x="74" y="168"/>
                    </a:lnTo>
                    <a:lnTo>
                      <a:pt x="64" y="168"/>
                    </a:lnTo>
                    <a:lnTo>
                      <a:pt x="59" y="167"/>
                    </a:lnTo>
                    <a:lnTo>
                      <a:pt x="53" y="168"/>
                    </a:lnTo>
                    <a:lnTo>
                      <a:pt x="49" y="167"/>
                    </a:lnTo>
                    <a:lnTo>
                      <a:pt x="45" y="168"/>
                    </a:lnTo>
                    <a:lnTo>
                      <a:pt x="34" y="168"/>
                    </a:lnTo>
                    <a:lnTo>
                      <a:pt x="21" y="169"/>
                    </a:lnTo>
                    <a:lnTo>
                      <a:pt x="20" y="169"/>
                    </a:lnTo>
                    <a:lnTo>
                      <a:pt x="21" y="159"/>
                    </a:lnTo>
                    <a:lnTo>
                      <a:pt x="23" y="155"/>
                    </a:lnTo>
                    <a:lnTo>
                      <a:pt x="23" y="153"/>
                    </a:lnTo>
                    <a:lnTo>
                      <a:pt x="23" y="152"/>
                    </a:lnTo>
                    <a:lnTo>
                      <a:pt x="22" y="150"/>
                    </a:lnTo>
                    <a:lnTo>
                      <a:pt x="20" y="149"/>
                    </a:lnTo>
                    <a:lnTo>
                      <a:pt x="20" y="147"/>
                    </a:lnTo>
                    <a:lnTo>
                      <a:pt x="18" y="146"/>
                    </a:lnTo>
                    <a:lnTo>
                      <a:pt x="18" y="145"/>
                    </a:lnTo>
                    <a:lnTo>
                      <a:pt x="19" y="144"/>
                    </a:lnTo>
                    <a:lnTo>
                      <a:pt x="20" y="143"/>
                    </a:lnTo>
                    <a:lnTo>
                      <a:pt x="20" y="141"/>
                    </a:lnTo>
                    <a:lnTo>
                      <a:pt x="18" y="139"/>
                    </a:lnTo>
                    <a:lnTo>
                      <a:pt x="17" y="140"/>
                    </a:lnTo>
                    <a:lnTo>
                      <a:pt x="16" y="141"/>
                    </a:lnTo>
                    <a:lnTo>
                      <a:pt x="15" y="141"/>
                    </a:lnTo>
                    <a:lnTo>
                      <a:pt x="9" y="139"/>
                    </a:lnTo>
                    <a:lnTo>
                      <a:pt x="8" y="136"/>
                    </a:lnTo>
                    <a:lnTo>
                      <a:pt x="6" y="132"/>
                    </a:lnTo>
                    <a:lnTo>
                      <a:pt x="3" y="132"/>
                    </a:lnTo>
                    <a:lnTo>
                      <a:pt x="2" y="132"/>
                    </a:lnTo>
                    <a:lnTo>
                      <a:pt x="0" y="132"/>
                    </a:lnTo>
                    <a:lnTo>
                      <a:pt x="1" y="130"/>
                    </a:lnTo>
                    <a:lnTo>
                      <a:pt x="0" y="129"/>
                    </a:lnTo>
                    <a:lnTo>
                      <a:pt x="0" y="126"/>
                    </a:lnTo>
                    <a:lnTo>
                      <a:pt x="2" y="125"/>
                    </a:lnTo>
                    <a:lnTo>
                      <a:pt x="4" y="123"/>
                    </a:lnTo>
                    <a:lnTo>
                      <a:pt x="5" y="120"/>
                    </a:lnTo>
                    <a:lnTo>
                      <a:pt x="5" y="116"/>
                    </a:lnTo>
                    <a:lnTo>
                      <a:pt x="7" y="111"/>
                    </a:lnTo>
                    <a:lnTo>
                      <a:pt x="9" y="107"/>
                    </a:lnTo>
                    <a:lnTo>
                      <a:pt x="12" y="103"/>
                    </a:lnTo>
                    <a:lnTo>
                      <a:pt x="14" y="102"/>
                    </a:lnTo>
                    <a:lnTo>
                      <a:pt x="17" y="100"/>
                    </a:lnTo>
                    <a:lnTo>
                      <a:pt x="18" y="95"/>
                    </a:lnTo>
                    <a:lnTo>
                      <a:pt x="18" y="95"/>
                    </a:lnTo>
                    <a:lnTo>
                      <a:pt x="23" y="95"/>
                    </a:lnTo>
                    <a:lnTo>
                      <a:pt x="29" y="94"/>
                    </a:lnTo>
                    <a:lnTo>
                      <a:pt x="34" y="94"/>
                    </a:lnTo>
                    <a:lnTo>
                      <a:pt x="36" y="96"/>
                    </a:lnTo>
                    <a:lnTo>
                      <a:pt x="38" y="98"/>
                    </a:lnTo>
                    <a:lnTo>
                      <a:pt x="38" y="99"/>
                    </a:lnTo>
                    <a:lnTo>
                      <a:pt x="39" y="99"/>
                    </a:lnTo>
                    <a:lnTo>
                      <a:pt x="42" y="102"/>
                    </a:lnTo>
                    <a:lnTo>
                      <a:pt x="45" y="102"/>
                    </a:lnTo>
                    <a:lnTo>
                      <a:pt x="47" y="100"/>
                    </a:lnTo>
                    <a:lnTo>
                      <a:pt x="48" y="99"/>
                    </a:lnTo>
                    <a:lnTo>
                      <a:pt x="49" y="96"/>
                    </a:lnTo>
                    <a:lnTo>
                      <a:pt x="55" y="87"/>
                    </a:lnTo>
                    <a:lnTo>
                      <a:pt x="57" y="81"/>
                    </a:lnTo>
                    <a:lnTo>
                      <a:pt x="58" y="79"/>
                    </a:lnTo>
                    <a:lnTo>
                      <a:pt x="59" y="74"/>
                    </a:lnTo>
                    <a:lnTo>
                      <a:pt x="61" y="70"/>
                    </a:lnTo>
                    <a:lnTo>
                      <a:pt x="64" y="66"/>
                    </a:lnTo>
                    <a:lnTo>
                      <a:pt x="68" y="64"/>
                    </a:lnTo>
                    <a:lnTo>
                      <a:pt x="69" y="63"/>
                    </a:lnTo>
                    <a:lnTo>
                      <a:pt x="69" y="61"/>
                    </a:lnTo>
                    <a:lnTo>
                      <a:pt x="70" y="57"/>
                    </a:lnTo>
                    <a:lnTo>
                      <a:pt x="72" y="50"/>
                    </a:lnTo>
                    <a:lnTo>
                      <a:pt x="73" y="46"/>
                    </a:lnTo>
                    <a:lnTo>
                      <a:pt x="74" y="43"/>
                    </a:lnTo>
                    <a:lnTo>
                      <a:pt x="76" y="38"/>
                    </a:lnTo>
                    <a:lnTo>
                      <a:pt x="78" y="31"/>
                    </a:lnTo>
                    <a:lnTo>
                      <a:pt x="79" y="29"/>
                    </a:lnTo>
                    <a:lnTo>
                      <a:pt x="81" y="27"/>
                    </a:lnTo>
                    <a:lnTo>
                      <a:pt x="83" y="25"/>
                    </a:lnTo>
                    <a:lnTo>
                      <a:pt x="84" y="24"/>
                    </a:lnTo>
                    <a:lnTo>
                      <a:pt x="89" y="22"/>
                    </a:lnTo>
                    <a:lnTo>
                      <a:pt x="90" y="21"/>
                    </a:lnTo>
                    <a:lnTo>
                      <a:pt x="95" y="18"/>
                    </a:lnTo>
                    <a:lnTo>
                      <a:pt x="95" y="14"/>
                    </a:lnTo>
                    <a:lnTo>
                      <a:pt x="95" y="9"/>
                    </a:lnTo>
                    <a:lnTo>
                      <a:pt x="94" y="8"/>
                    </a:lnTo>
                    <a:lnTo>
                      <a:pt x="94" y="7"/>
                    </a:lnTo>
                    <a:lnTo>
                      <a:pt x="93" y="7"/>
                    </a:lnTo>
                    <a:lnTo>
                      <a:pt x="90" y="5"/>
                    </a:lnTo>
                    <a:lnTo>
                      <a:pt x="90" y="4"/>
                    </a:lnTo>
                    <a:lnTo>
                      <a:pt x="91" y="4"/>
                    </a:lnTo>
                    <a:lnTo>
                      <a:pt x="94" y="1"/>
                    </a:lnTo>
                    <a:lnTo>
                      <a:pt x="96" y="0"/>
                    </a:lnTo>
                    <a:lnTo>
                      <a:pt x="98" y="0"/>
                    </a:lnTo>
                    <a:lnTo>
                      <a:pt x="98" y="0"/>
                    </a:lnTo>
                    <a:lnTo>
                      <a:pt x="99" y="1"/>
                    </a:lnTo>
                    <a:lnTo>
                      <a:pt x="100" y="9"/>
                    </a:lnTo>
                    <a:lnTo>
                      <a:pt x="102" y="12"/>
                    </a:lnTo>
                    <a:lnTo>
                      <a:pt x="103" y="14"/>
                    </a:lnTo>
                    <a:lnTo>
                      <a:pt x="103" y="20"/>
                    </a:lnTo>
                    <a:lnTo>
                      <a:pt x="102" y="23"/>
                    </a:lnTo>
                    <a:lnTo>
                      <a:pt x="101" y="26"/>
                    </a:lnTo>
                    <a:lnTo>
                      <a:pt x="101" y="29"/>
                    </a:lnTo>
                    <a:lnTo>
                      <a:pt x="104" y="34"/>
                    </a:lnTo>
                    <a:lnTo>
                      <a:pt x="108" y="40"/>
                    </a:lnTo>
                    <a:lnTo>
                      <a:pt x="109" y="42"/>
                    </a:lnTo>
                    <a:lnTo>
                      <a:pt x="109" y="45"/>
                    </a:lnTo>
                    <a:lnTo>
                      <a:pt x="109" y="46"/>
                    </a:lnTo>
                    <a:lnTo>
                      <a:pt x="108" y="46"/>
                    </a:lnTo>
                    <a:lnTo>
                      <a:pt x="102" y="45"/>
                    </a:lnTo>
                    <a:lnTo>
                      <a:pt x="98" y="44"/>
                    </a:lnTo>
                    <a:lnTo>
                      <a:pt x="93" y="45"/>
                    </a:lnTo>
                    <a:lnTo>
                      <a:pt x="92" y="45"/>
                    </a:lnTo>
                    <a:lnTo>
                      <a:pt x="91" y="46"/>
                    </a:lnTo>
                    <a:lnTo>
                      <a:pt x="90" y="48"/>
                    </a:lnTo>
                    <a:lnTo>
                      <a:pt x="90" y="52"/>
                    </a:lnTo>
                    <a:lnTo>
                      <a:pt x="90" y="55"/>
                    </a:lnTo>
                    <a:lnTo>
                      <a:pt x="93" y="60"/>
                    </a:lnTo>
                    <a:lnTo>
                      <a:pt x="95" y="61"/>
                    </a:lnTo>
                    <a:lnTo>
                      <a:pt x="98" y="62"/>
                    </a:lnTo>
                    <a:lnTo>
                      <a:pt x="102" y="63"/>
                    </a:lnTo>
                    <a:lnTo>
                      <a:pt x="103" y="64"/>
                    </a:lnTo>
                    <a:lnTo>
                      <a:pt x="104" y="67"/>
                    </a:lnTo>
                    <a:lnTo>
                      <a:pt x="107" y="74"/>
                    </a:lnTo>
                    <a:lnTo>
                      <a:pt x="108" y="80"/>
                    </a:lnTo>
                    <a:lnTo>
                      <a:pt x="109" y="85"/>
                    </a:lnTo>
                    <a:lnTo>
                      <a:pt x="109" y="85"/>
                    </a:lnTo>
                    <a:lnTo>
                      <a:pt x="110" y="86"/>
                    </a:lnTo>
                    <a:lnTo>
                      <a:pt x="107" y="93"/>
                    </a:lnTo>
                    <a:lnTo>
                      <a:pt x="104" y="98"/>
                    </a:lnTo>
                    <a:lnTo>
                      <a:pt x="102" y="102"/>
                    </a:lnTo>
                    <a:lnTo>
                      <a:pt x="99" y="107"/>
                    </a:lnTo>
                    <a:lnTo>
                      <a:pt x="96" y="110"/>
                    </a:lnTo>
                    <a:lnTo>
                      <a:pt x="96" y="113"/>
                    </a:lnTo>
                    <a:lnTo>
                      <a:pt x="97" y="118"/>
                    </a:lnTo>
                    <a:lnTo>
                      <a:pt x="96" y="123"/>
                    </a:lnTo>
                    <a:lnTo>
                      <a:pt x="97" y="127"/>
                    </a:lnTo>
                    <a:lnTo>
                      <a:pt x="100" y="133"/>
                    </a:lnTo>
                    <a:lnTo>
                      <a:pt x="103" y="136"/>
                    </a:lnTo>
                    <a:lnTo>
                      <a:pt x="109" y="149"/>
                    </a:lnTo>
                    <a:lnTo>
                      <a:pt x="113" y="153"/>
                    </a:lnTo>
                    <a:lnTo>
                      <a:pt x="120" y="159"/>
                    </a:lnTo>
                    <a:lnTo>
                      <a:pt x="122" y="158"/>
                    </a:lnTo>
                    <a:lnTo>
                      <a:pt x="121" y="162"/>
                    </a:lnTo>
                    <a:lnTo>
                      <a:pt x="122" y="174"/>
                    </a:lnTo>
                    <a:lnTo>
                      <a:pt x="121" y="177"/>
                    </a:lnTo>
                    <a:lnTo>
                      <a:pt x="120" y="178"/>
                    </a:lnTo>
                    <a:lnTo>
                      <a:pt x="113" y="172"/>
                    </a:lnTo>
                    <a:lnTo>
                      <a:pt x="110" y="173"/>
                    </a:lnTo>
                    <a:lnTo>
                      <a:pt x="106" y="171"/>
                    </a:lnTo>
                    <a:lnTo>
                      <a:pt x="102" y="171"/>
                    </a:lnTo>
                    <a:lnTo>
                      <a:pt x="99" y="169"/>
                    </a:lnTo>
                    <a:lnTo>
                      <a:pt x="77" y="169"/>
                    </a:lnTo>
                  </a:path>
                </a:pathLst>
              </a:custGeom>
              <a:grpFill/>
              <a:ln w="12700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298" name="Freeform 174">
                <a:extLst>
                  <a:ext uri="{FF2B5EF4-FFF2-40B4-BE49-F238E27FC236}">
                    <a16:creationId xmlns:a16="http://schemas.microsoft.com/office/drawing/2014/main" id="{8FD110DC-B7B8-5490-90F2-A76409ACA0FE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6079604" y="4795575"/>
                <a:ext cx="108458" cy="113685"/>
              </a:xfrm>
              <a:custGeom>
                <a:avLst/>
                <a:gdLst>
                  <a:gd name="T0" fmla="*/ 119 w 148"/>
                  <a:gd name="T1" fmla="*/ 0 h 154"/>
                  <a:gd name="T2" fmla="*/ 105 w 148"/>
                  <a:gd name="T3" fmla="*/ 10 h 154"/>
                  <a:gd name="T4" fmla="*/ 87 w 148"/>
                  <a:gd name="T5" fmla="*/ 10 h 154"/>
                  <a:gd name="T6" fmla="*/ 73 w 148"/>
                  <a:gd name="T7" fmla="*/ 14 h 154"/>
                  <a:gd name="T8" fmla="*/ 61 w 148"/>
                  <a:gd name="T9" fmla="*/ 11 h 154"/>
                  <a:gd name="T10" fmla="*/ 50 w 148"/>
                  <a:gd name="T11" fmla="*/ 13 h 154"/>
                  <a:gd name="T12" fmla="*/ 37 w 148"/>
                  <a:gd name="T13" fmla="*/ 12 h 154"/>
                  <a:gd name="T14" fmla="*/ 34 w 148"/>
                  <a:gd name="T15" fmla="*/ 17 h 154"/>
                  <a:gd name="T16" fmla="*/ 41 w 148"/>
                  <a:gd name="T17" fmla="*/ 62 h 154"/>
                  <a:gd name="T18" fmla="*/ 34 w 148"/>
                  <a:gd name="T19" fmla="*/ 69 h 154"/>
                  <a:gd name="T20" fmla="*/ 27 w 148"/>
                  <a:gd name="T21" fmla="*/ 75 h 154"/>
                  <a:gd name="T22" fmla="*/ 23 w 148"/>
                  <a:gd name="T23" fmla="*/ 82 h 154"/>
                  <a:gd name="T24" fmla="*/ 10 w 148"/>
                  <a:gd name="T25" fmla="*/ 96 h 154"/>
                  <a:gd name="T26" fmla="*/ 6 w 148"/>
                  <a:gd name="T27" fmla="*/ 104 h 154"/>
                  <a:gd name="T28" fmla="*/ 1 w 148"/>
                  <a:gd name="T29" fmla="*/ 126 h 154"/>
                  <a:gd name="T30" fmla="*/ 0 w 148"/>
                  <a:gd name="T31" fmla="*/ 152 h 154"/>
                  <a:gd name="T32" fmla="*/ 5 w 148"/>
                  <a:gd name="T33" fmla="*/ 154 h 154"/>
                  <a:gd name="T34" fmla="*/ 13 w 148"/>
                  <a:gd name="T35" fmla="*/ 148 h 154"/>
                  <a:gd name="T36" fmla="*/ 19 w 148"/>
                  <a:gd name="T37" fmla="*/ 145 h 154"/>
                  <a:gd name="T38" fmla="*/ 32 w 148"/>
                  <a:gd name="T39" fmla="*/ 145 h 154"/>
                  <a:gd name="T40" fmla="*/ 36 w 148"/>
                  <a:gd name="T41" fmla="*/ 143 h 154"/>
                  <a:gd name="T42" fmla="*/ 56 w 148"/>
                  <a:gd name="T43" fmla="*/ 140 h 154"/>
                  <a:gd name="T44" fmla="*/ 61 w 148"/>
                  <a:gd name="T45" fmla="*/ 123 h 154"/>
                  <a:gd name="T46" fmla="*/ 67 w 148"/>
                  <a:gd name="T47" fmla="*/ 119 h 154"/>
                  <a:gd name="T48" fmla="*/ 75 w 148"/>
                  <a:gd name="T49" fmla="*/ 113 h 154"/>
                  <a:gd name="T50" fmla="*/ 80 w 148"/>
                  <a:gd name="T51" fmla="*/ 114 h 154"/>
                  <a:gd name="T52" fmla="*/ 84 w 148"/>
                  <a:gd name="T53" fmla="*/ 112 h 154"/>
                  <a:gd name="T54" fmla="*/ 93 w 148"/>
                  <a:gd name="T55" fmla="*/ 114 h 154"/>
                  <a:gd name="T56" fmla="*/ 103 w 148"/>
                  <a:gd name="T57" fmla="*/ 108 h 154"/>
                  <a:gd name="T58" fmla="*/ 114 w 148"/>
                  <a:gd name="T59" fmla="*/ 109 h 154"/>
                  <a:gd name="T60" fmla="*/ 120 w 148"/>
                  <a:gd name="T61" fmla="*/ 109 h 154"/>
                  <a:gd name="T62" fmla="*/ 132 w 148"/>
                  <a:gd name="T63" fmla="*/ 93 h 154"/>
                  <a:gd name="T64" fmla="*/ 138 w 148"/>
                  <a:gd name="T65" fmla="*/ 85 h 154"/>
                  <a:gd name="T66" fmla="*/ 146 w 148"/>
                  <a:gd name="T67" fmla="*/ 74 h 154"/>
                  <a:gd name="T68" fmla="*/ 148 w 148"/>
                  <a:gd name="T69" fmla="*/ 57 h 154"/>
                  <a:gd name="T70" fmla="*/ 147 w 148"/>
                  <a:gd name="T71" fmla="*/ 42 h 154"/>
                  <a:gd name="T72" fmla="*/ 142 w 148"/>
                  <a:gd name="T73" fmla="*/ 35 h 154"/>
                  <a:gd name="T74" fmla="*/ 137 w 148"/>
                  <a:gd name="T75" fmla="*/ 32 h 154"/>
                  <a:gd name="T76" fmla="*/ 133 w 148"/>
                  <a:gd name="T77" fmla="*/ 26 h 154"/>
                  <a:gd name="T78" fmla="*/ 129 w 148"/>
                  <a:gd name="T79" fmla="*/ 11 h 154"/>
                  <a:gd name="T80" fmla="*/ 129 w 148"/>
                  <a:gd name="T81" fmla="*/ 6 h 154"/>
                  <a:gd name="T82" fmla="*/ 121 w 148"/>
                  <a:gd name="T83" fmla="*/ 4 h 154"/>
                  <a:gd name="T84" fmla="*/ 119 w 148"/>
                  <a:gd name="T85" fmla="*/ 2 h 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48" h="154">
                    <a:moveTo>
                      <a:pt x="119" y="2"/>
                    </a:moveTo>
                    <a:cubicBezTo>
                      <a:pt x="119" y="0"/>
                      <a:pt x="119" y="0"/>
                      <a:pt x="119" y="0"/>
                    </a:cubicBezTo>
                    <a:cubicBezTo>
                      <a:pt x="119" y="2"/>
                      <a:pt x="119" y="2"/>
                      <a:pt x="119" y="2"/>
                    </a:cubicBezTo>
                    <a:cubicBezTo>
                      <a:pt x="105" y="10"/>
                      <a:pt x="105" y="10"/>
                      <a:pt x="105" y="10"/>
                    </a:cubicBezTo>
                    <a:cubicBezTo>
                      <a:pt x="95" y="11"/>
                      <a:pt x="95" y="11"/>
                      <a:pt x="95" y="11"/>
                    </a:cubicBezTo>
                    <a:cubicBezTo>
                      <a:pt x="87" y="10"/>
                      <a:pt x="87" y="10"/>
                      <a:pt x="87" y="10"/>
                    </a:cubicBezTo>
                    <a:cubicBezTo>
                      <a:pt x="80" y="13"/>
                      <a:pt x="80" y="13"/>
                      <a:pt x="80" y="13"/>
                    </a:cubicBezTo>
                    <a:cubicBezTo>
                      <a:pt x="73" y="14"/>
                      <a:pt x="73" y="14"/>
                      <a:pt x="73" y="14"/>
                    </a:cubicBezTo>
                    <a:cubicBezTo>
                      <a:pt x="65" y="15"/>
                      <a:pt x="65" y="15"/>
                      <a:pt x="65" y="15"/>
                    </a:cubicBezTo>
                    <a:cubicBezTo>
                      <a:pt x="61" y="11"/>
                      <a:pt x="61" y="11"/>
                      <a:pt x="61" y="11"/>
                    </a:cubicBezTo>
                    <a:cubicBezTo>
                      <a:pt x="55" y="12"/>
                      <a:pt x="55" y="12"/>
                      <a:pt x="55" y="12"/>
                    </a:cubicBezTo>
                    <a:cubicBezTo>
                      <a:pt x="50" y="13"/>
                      <a:pt x="50" y="13"/>
                      <a:pt x="50" y="13"/>
                    </a:cubicBezTo>
                    <a:cubicBezTo>
                      <a:pt x="45" y="11"/>
                      <a:pt x="45" y="11"/>
                      <a:pt x="45" y="11"/>
                    </a:cubicBezTo>
                    <a:cubicBezTo>
                      <a:pt x="37" y="12"/>
                      <a:pt x="37" y="12"/>
                      <a:pt x="37" y="12"/>
                    </a:cubicBezTo>
                    <a:cubicBezTo>
                      <a:pt x="34" y="14"/>
                      <a:pt x="34" y="14"/>
                      <a:pt x="34" y="14"/>
                    </a:cubicBezTo>
                    <a:cubicBezTo>
                      <a:pt x="34" y="17"/>
                      <a:pt x="34" y="17"/>
                      <a:pt x="34" y="17"/>
                    </a:cubicBezTo>
                    <a:cubicBezTo>
                      <a:pt x="32" y="21"/>
                      <a:pt x="32" y="21"/>
                      <a:pt x="32" y="21"/>
                    </a:cubicBezTo>
                    <a:cubicBezTo>
                      <a:pt x="23" y="64"/>
                      <a:pt x="51" y="41"/>
                      <a:pt x="41" y="62"/>
                    </a:cubicBezTo>
                    <a:cubicBezTo>
                      <a:pt x="37" y="67"/>
                      <a:pt x="37" y="67"/>
                      <a:pt x="37" y="67"/>
                    </a:cubicBezTo>
                    <a:cubicBezTo>
                      <a:pt x="34" y="69"/>
                      <a:pt x="34" y="69"/>
                      <a:pt x="34" y="69"/>
                    </a:cubicBezTo>
                    <a:cubicBezTo>
                      <a:pt x="29" y="72"/>
                      <a:pt x="29" y="72"/>
                      <a:pt x="29" y="72"/>
                    </a:cubicBezTo>
                    <a:cubicBezTo>
                      <a:pt x="27" y="75"/>
                      <a:pt x="27" y="75"/>
                      <a:pt x="27" y="75"/>
                    </a:cubicBezTo>
                    <a:cubicBezTo>
                      <a:pt x="25" y="78"/>
                      <a:pt x="25" y="78"/>
                      <a:pt x="25" y="78"/>
                    </a:cubicBezTo>
                    <a:cubicBezTo>
                      <a:pt x="23" y="82"/>
                      <a:pt x="23" y="82"/>
                      <a:pt x="23" y="82"/>
                    </a:cubicBezTo>
                    <a:cubicBezTo>
                      <a:pt x="16" y="88"/>
                      <a:pt x="16" y="88"/>
                      <a:pt x="16" y="88"/>
                    </a:cubicBezTo>
                    <a:cubicBezTo>
                      <a:pt x="10" y="96"/>
                      <a:pt x="10" y="96"/>
                      <a:pt x="10" y="96"/>
                    </a:cubicBezTo>
                    <a:cubicBezTo>
                      <a:pt x="9" y="98"/>
                      <a:pt x="9" y="98"/>
                      <a:pt x="9" y="98"/>
                    </a:cubicBezTo>
                    <a:cubicBezTo>
                      <a:pt x="6" y="104"/>
                      <a:pt x="6" y="104"/>
                      <a:pt x="6" y="104"/>
                    </a:cubicBezTo>
                    <a:cubicBezTo>
                      <a:pt x="2" y="119"/>
                      <a:pt x="2" y="119"/>
                      <a:pt x="2" y="119"/>
                    </a:cubicBezTo>
                    <a:cubicBezTo>
                      <a:pt x="1" y="126"/>
                      <a:pt x="1" y="126"/>
                      <a:pt x="1" y="126"/>
                    </a:cubicBezTo>
                    <a:cubicBezTo>
                      <a:pt x="0" y="140"/>
                      <a:pt x="0" y="140"/>
                      <a:pt x="0" y="140"/>
                    </a:cubicBezTo>
                    <a:cubicBezTo>
                      <a:pt x="0" y="152"/>
                      <a:pt x="0" y="152"/>
                      <a:pt x="0" y="152"/>
                    </a:cubicBezTo>
                    <a:cubicBezTo>
                      <a:pt x="2" y="153"/>
                      <a:pt x="2" y="153"/>
                      <a:pt x="2" y="153"/>
                    </a:cubicBezTo>
                    <a:cubicBezTo>
                      <a:pt x="5" y="154"/>
                      <a:pt x="5" y="154"/>
                      <a:pt x="5" y="154"/>
                    </a:cubicBezTo>
                    <a:cubicBezTo>
                      <a:pt x="10" y="154"/>
                      <a:pt x="10" y="154"/>
                      <a:pt x="10" y="154"/>
                    </a:cubicBezTo>
                    <a:cubicBezTo>
                      <a:pt x="13" y="148"/>
                      <a:pt x="13" y="148"/>
                      <a:pt x="13" y="148"/>
                    </a:cubicBezTo>
                    <a:cubicBezTo>
                      <a:pt x="15" y="146"/>
                      <a:pt x="15" y="146"/>
                      <a:pt x="15" y="146"/>
                    </a:cubicBezTo>
                    <a:cubicBezTo>
                      <a:pt x="19" y="145"/>
                      <a:pt x="19" y="145"/>
                      <a:pt x="19" y="145"/>
                    </a:cubicBezTo>
                    <a:cubicBezTo>
                      <a:pt x="21" y="144"/>
                      <a:pt x="21" y="144"/>
                      <a:pt x="21" y="144"/>
                    </a:cubicBezTo>
                    <a:cubicBezTo>
                      <a:pt x="32" y="145"/>
                      <a:pt x="32" y="145"/>
                      <a:pt x="32" y="145"/>
                    </a:cubicBezTo>
                    <a:cubicBezTo>
                      <a:pt x="35" y="143"/>
                      <a:pt x="35" y="143"/>
                      <a:pt x="35" y="143"/>
                    </a:cubicBezTo>
                    <a:cubicBezTo>
                      <a:pt x="36" y="143"/>
                      <a:pt x="36" y="143"/>
                      <a:pt x="36" y="143"/>
                    </a:cubicBezTo>
                    <a:cubicBezTo>
                      <a:pt x="59" y="143"/>
                      <a:pt x="59" y="143"/>
                      <a:pt x="59" y="143"/>
                    </a:cubicBezTo>
                    <a:cubicBezTo>
                      <a:pt x="56" y="140"/>
                      <a:pt x="56" y="140"/>
                      <a:pt x="56" y="140"/>
                    </a:cubicBezTo>
                    <a:cubicBezTo>
                      <a:pt x="63" y="126"/>
                      <a:pt x="63" y="126"/>
                      <a:pt x="63" y="126"/>
                    </a:cubicBezTo>
                    <a:cubicBezTo>
                      <a:pt x="61" y="123"/>
                      <a:pt x="61" y="123"/>
                      <a:pt x="61" y="123"/>
                    </a:cubicBezTo>
                    <a:cubicBezTo>
                      <a:pt x="62" y="120"/>
                      <a:pt x="62" y="120"/>
                      <a:pt x="62" y="120"/>
                    </a:cubicBezTo>
                    <a:cubicBezTo>
                      <a:pt x="67" y="119"/>
                      <a:pt x="67" y="119"/>
                      <a:pt x="67" y="119"/>
                    </a:cubicBezTo>
                    <a:cubicBezTo>
                      <a:pt x="72" y="117"/>
                      <a:pt x="72" y="117"/>
                      <a:pt x="72" y="117"/>
                    </a:cubicBezTo>
                    <a:cubicBezTo>
                      <a:pt x="75" y="113"/>
                      <a:pt x="75" y="113"/>
                      <a:pt x="75" y="113"/>
                    </a:cubicBezTo>
                    <a:cubicBezTo>
                      <a:pt x="78" y="114"/>
                      <a:pt x="78" y="114"/>
                      <a:pt x="78" y="114"/>
                    </a:cubicBezTo>
                    <a:cubicBezTo>
                      <a:pt x="80" y="114"/>
                      <a:pt x="80" y="114"/>
                      <a:pt x="80" y="114"/>
                    </a:cubicBezTo>
                    <a:cubicBezTo>
                      <a:pt x="81" y="111"/>
                      <a:pt x="81" y="111"/>
                      <a:pt x="81" y="111"/>
                    </a:cubicBezTo>
                    <a:cubicBezTo>
                      <a:pt x="84" y="112"/>
                      <a:pt x="84" y="112"/>
                      <a:pt x="84" y="112"/>
                    </a:cubicBezTo>
                    <a:cubicBezTo>
                      <a:pt x="89" y="113"/>
                      <a:pt x="89" y="113"/>
                      <a:pt x="89" y="113"/>
                    </a:cubicBezTo>
                    <a:cubicBezTo>
                      <a:pt x="93" y="114"/>
                      <a:pt x="93" y="114"/>
                      <a:pt x="93" y="114"/>
                    </a:cubicBezTo>
                    <a:cubicBezTo>
                      <a:pt x="100" y="106"/>
                      <a:pt x="100" y="106"/>
                      <a:pt x="100" y="106"/>
                    </a:cubicBezTo>
                    <a:cubicBezTo>
                      <a:pt x="103" y="108"/>
                      <a:pt x="103" y="108"/>
                      <a:pt x="103" y="108"/>
                    </a:cubicBezTo>
                    <a:cubicBezTo>
                      <a:pt x="110" y="111"/>
                      <a:pt x="110" y="111"/>
                      <a:pt x="110" y="111"/>
                    </a:cubicBezTo>
                    <a:cubicBezTo>
                      <a:pt x="114" y="109"/>
                      <a:pt x="114" y="109"/>
                      <a:pt x="114" y="109"/>
                    </a:cubicBezTo>
                    <a:cubicBezTo>
                      <a:pt x="119" y="111"/>
                      <a:pt x="119" y="111"/>
                      <a:pt x="119" y="111"/>
                    </a:cubicBezTo>
                    <a:cubicBezTo>
                      <a:pt x="120" y="109"/>
                      <a:pt x="120" y="109"/>
                      <a:pt x="120" y="109"/>
                    </a:cubicBezTo>
                    <a:cubicBezTo>
                      <a:pt x="123" y="107"/>
                      <a:pt x="123" y="107"/>
                      <a:pt x="123" y="107"/>
                    </a:cubicBezTo>
                    <a:cubicBezTo>
                      <a:pt x="132" y="93"/>
                      <a:pt x="132" y="93"/>
                      <a:pt x="132" y="93"/>
                    </a:cubicBezTo>
                    <a:cubicBezTo>
                      <a:pt x="137" y="87"/>
                      <a:pt x="137" y="87"/>
                      <a:pt x="137" y="87"/>
                    </a:cubicBezTo>
                    <a:cubicBezTo>
                      <a:pt x="138" y="85"/>
                      <a:pt x="138" y="85"/>
                      <a:pt x="138" y="85"/>
                    </a:cubicBezTo>
                    <a:cubicBezTo>
                      <a:pt x="143" y="80"/>
                      <a:pt x="143" y="80"/>
                      <a:pt x="143" y="80"/>
                    </a:cubicBezTo>
                    <a:cubicBezTo>
                      <a:pt x="146" y="74"/>
                      <a:pt x="146" y="74"/>
                      <a:pt x="146" y="74"/>
                    </a:cubicBezTo>
                    <a:cubicBezTo>
                      <a:pt x="148" y="67"/>
                      <a:pt x="148" y="67"/>
                      <a:pt x="148" y="67"/>
                    </a:cubicBezTo>
                    <a:cubicBezTo>
                      <a:pt x="148" y="57"/>
                      <a:pt x="148" y="57"/>
                      <a:pt x="148" y="57"/>
                    </a:cubicBezTo>
                    <a:cubicBezTo>
                      <a:pt x="147" y="51"/>
                      <a:pt x="147" y="51"/>
                      <a:pt x="147" y="51"/>
                    </a:cubicBezTo>
                    <a:cubicBezTo>
                      <a:pt x="147" y="42"/>
                      <a:pt x="147" y="42"/>
                      <a:pt x="147" y="42"/>
                    </a:cubicBezTo>
                    <a:cubicBezTo>
                      <a:pt x="146" y="39"/>
                      <a:pt x="146" y="39"/>
                      <a:pt x="146" y="39"/>
                    </a:cubicBezTo>
                    <a:cubicBezTo>
                      <a:pt x="142" y="35"/>
                      <a:pt x="142" y="35"/>
                      <a:pt x="142" y="35"/>
                    </a:cubicBezTo>
                    <a:cubicBezTo>
                      <a:pt x="140" y="34"/>
                      <a:pt x="140" y="34"/>
                      <a:pt x="140" y="34"/>
                    </a:cubicBezTo>
                    <a:cubicBezTo>
                      <a:pt x="137" y="32"/>
                      <a:pt x="137" y="32"/>
                      <a:pt x="137" y="32"/>
                    </a:cubicBezTo>
                    <a:cubicBezTo>
                      <a:pt x="134" y="29"/>
                      <a:pt x="134" y="29"/>
                      <a:pt x="134" y="29"/>
                    </a:cubicBezTo>
                    <a:cubicBezTo>
                      <a:pt x="133" y="26"/>
                      <a:pt x="133" y="26"/>
                      <a:pt x="133" y="26"/>
                    </a:cubicBezTo>
                    <a:cubicBezTo>
                      <a:pt x="131" y="12"/>
                      <a:pt x="131" y="12"/>
                      <a:pt x="131" y="12"/>
                    </a:cubicBezTo>
                    <a:cubicBezTo>
                      <a:pt x="129" y="11"/>
                      <a:pt x="129" y="11"/>
                      <a:pt x="129" y="11"/>
                    </a:cubicBezTo>
                    <a:cubicBezTo>
                      <a:pt x="128" y="10"/>
                      <a:pt x="128" y="10"/>
                      <a:pt x="128" y="10"/>
                    </a:cubicBezTo>
                    <a:cubicBezTo>
                      <a:pt x="129" y="6"/>
                      <a:pt x="129" y="6"/>
                      <a:pt x="129" y="6"/>
                    </a:cubicBezTo>
                    <a:cubicBezTo>
                      <a:pt x="127" y="5"/>
                      <a:pt x="127" y="5"/>
                      <a:pt x="127" y="5"/>
                    </a:cubicBezTo>
                    <a:cubicBezTo>
                      <a:pt x="121" y="4"/>
                      <a:pt x="121" y="4"/>
                      <a:pt x="121" y="4"/>
                    </a:cubicBezTo>
                    <a:cubicBezTo>
                      <a:pt x="120" y="3"/>
                      <a:pt x="120" y="3"/>
                      <a:pt x="120" y="3"/>
                    </a:cubicBezTo>
                    <a:cubicBezTo>
                      <a:pt x="119" y="2"/>
                      <a:pt x="119" y="2"/>
                      <a:pt x="119" y="2"/>
                    </a:cubicBezTo>
                  </a:path>
                </a:pathLst>
              </a:custGeom>
              <a:grpFill/>
              <a:ln w="12700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299" name="Freeform 670">
                <a:extLst>
                  <a:ext uri="{FF2B5EF4-FFF2-40B4-BE49-F238E27FC236}">
                    <a16:creationId xmlns:a16="http://schemas.microsoft.com/office/drawing/2014/main" id="{DAB07391-19B3-B192-F9BA-30AE76E73F5E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5762069" y="4650529"/>
                <a:ext cx="271798" cy="172488"/>
              </a:xfrm>
              <a:custGeom>
                <a:avLst/>
                <a:gdLst>
                  <a:gd name="T0" fmla="*/ 205 w 368"/>
                  <a:gd name="T1" fmla="*/ 16 h 233"/>
                  <a:gd name="T2" fmla="*/ 198 w 368"/>
                  <a:gd name="T3" fmla="*/ 30 h 233"/>
                  <a:gd name="T4" fmla="*/ 186 w 368"/>
                  <a:gd name="T5" fmla="*/ 40 h 233"/>
                  <a:gd name="T6" fmla="*/ 176 w 368"/>
                  <a:gd name="T7" fmla="*/ 50 h 233"/>
                  <a:gd name="T8" fmla="*/ 168 w 368"/>
                  <a:gd name="T9" fmla="*/ 56 h 233"/>
                  <a:gd name="T10" fmla="*/ 159 w 368"/>
                  <a:gd name="T11" fmla="*/ 56 h 233"/>
                  <a:gd name="T12" fmla="*/ 148 w 368"/>
                  <a:gd name="T13" fmla="*/ 59 h 233"/>
                  <a:gd name="T14" fmla="*/ 128 w 368"/>
                  <a:gd name="T15" fmla="*/ 62 h 233"/>
                  <a:gd name="T16" fmla="*/ 126 w 368"/>
                  <a:gd name="T17" fmla="*/ 66 h 233"/>
                  <a:gd name="T18" fmla="*/ 129 w 368"/>
                  <a:gd name="T19" fmla="*/ 74 h 233"/>
                  <a:gd name="T20" fmla="*/ 123 w 368"/>
                  <a:gd name="T21" fmla="*/ 81 h 233"/>
                  <a:gd name="T22" fmla="*/ 118 w 368"/>
                  <a:gd name="T23" fmla="*/ 86 h 233"/>
                  <a:gd name="T24" fmla="*/ 101 w 368"/>
                  <a:gd name="T25" fmla="*/ 89 h 233"/>
                  <a:gd name="T26" fmla="*/ 83 w 368"/>
                  <a:gd name="T27" fmla="*/ 93 h 233"/>
                  <a:gd name="T28" fmla="*/ 76 w 368"/>
                  <a:gd name="T29" fmla="*/ 97 h 233"/>
                  <a:gd name="T30" fmla="*/ 68 w 368"/>
                  <a:gd name="T31" fmla="*/ 101 h 233"/>
                  <a:gd name="T32" fmla="*/ 61 w 368"/>
                  <a:gd name="T33" fmla="*/ 93 h 233"/>
                  <a:gd name="T34" fmla="*/ 57 w 368"/>
                  <a:gd name="T35" fmla="*/ 94 h 233"/>
                  <a:gd name="T36" fmla="*/ 47 w 368"/>
                  <a:gd name="T37" fmla="*/ 99 h 233"/>
                  <a:gd name="T38" fmla="*/ 37 w 368"/>
                  <a:gd name="T39" fmla="*/ 102 h 233"/>
                  <a:gd name="T40" fmla="*/ 27 w 368"/>
                  <a:gd name="T41" fmla="*/ 103 h 233"/>
                  <a:gd name="T42" fmla="*/ 15 w 368"/>
                  <a:gd name="T43" fmla="*/ 125 h 233"/>
                  <a:gd name="T44" fmla="*/ 1 w 368"/>
                  <a:gd name="T45" fmla="*/ 147 h 233"/>
                  <a:gd name="T46" fmla="*/ 1 w 368"/>
                  <a:gd name="T47" fmla="*/ 169 h 233"/>
                  <a:gd name="T48" fmla="*/ 12 w 368"/>
                  <a:gd name="T49" fmla="*/ 193 h 233"/>
                  <a:gd name="T50" fmla="*/ 42 w 368"/>
                  <a:gd name="T51" fmla="*/ 233 h 233"/>
                  <a:gd name="T52" fmla="*/ 59 w 368"/>
                  <a:gd name="T53" fmla="*/ 218 h 233"/>
                  <a:gd name="T54" fmla="*/ 90 w 368"/>
                  <a:gd name="T55" fmla="*/ 213 h 233"/>
                  <a:gd name="T56" fmla="*/ 114 w 368"/>
                  <a:gd name="T57" fmla="*/ 211 h 233"/>
                  <a:gd name="T58" fmla="*/ 122 w 368"/>
                  <a:gd name="T59" fmla="*/ 203 h 233"/>
                  <a:gd name="T60" fmla="*/ 128 w 368"/>
                  <a:gd name="T61" fmla="*/ 184 h 233"/>
                  <a:gd name="T62" fmla="*/ 141 w 368"/>
                  <a:gd name="T63" fmla="*/ 167 h 233"/>
                  <a:gd name="T64" fmla="*/ 160 w 368"/>
                  <a:gd name="T65" fmla="*/ 173 h 233"/>
                  <a:gd name="T66" fmla="*/ 176 w 368"/>
                  <a:gd name="T67" fmla="*/ 188 h 233"/>
                  <a:gd name="T68" fmla="*/ 199 w 368"/>
                  <a:gd name="T69" fmla="*/ 191 h 233"/>
                  <a:gd name="T70" fmla="*/ 229 w 368"/>
                  <a:gd name="T71" fmla="*/ 181 h 233"/>
                  <a:gd name="T72" fmla="*/ 250 w 368"/>
                  <a:gd name="T73" fmla="*/ 181 h 233"/>
                  <a:gd name="T74" fmla="*/ 279 w 368"/>
                  <a:gd name="T75" fmla="*/ 173 h 233"/>
                  <a:gd name="T76" fmla="*/ 288 w 368"/>
                  <a:gd name="T77" fmla="*/ 173 h 233"/>
                  <a:gd name="T78" fmla="*/ 295 w 368"/>
                  <a:gd name="T79" fmla="*/ 173 h 233"/>
                  <a:gd name="T80" fmla="*/ 313 w 368"/>
                  <a:gd name="T81" fmla="*/ 169 h 233"/>
                  <a:gd name="T82" fmla="*/ 340 w 368"/>
                  <a:gd name="T83" fmla="*/ 173 h 233"/>
                  <a:gd name="T84" fmla="*/ 353 w 368"/>
                  <a:gd name="T85" fmla="*/ 167 h 233"/>
                  <a:gd name="T86" fmla="*/ 364 w 368"/>
                  <a:gd name="T87" fmla="*/ 158 h 233"/>
                  <a:gd name="T88" fmla="*/ 341 w 368"/>
                  <a:gd name="T89" fmla="*/ 142 h 233"/>
                  <a:gd name="T90" fmla="*/ 334 w 368"/>
                  <a:gd name="T91" fmla="*/ 126 h 233"/>
                  <a:gd name="T92" fmla="*/ 322 w 368"/>
                  <a:gd name="T93" fmla="*/ 112 h 233"/>
                  <a:gd name="T94" fmla="*/ 300 w 368"/>
                  <a:gd name="T95" fmla="*/ 94 h 233"/>
                  <a:gd name="T96" fmla="*/ 296 w 368"/>
                  <a:gd name="T97" fmla="*/ 83 h 233"/>
                  <a:gd name="T98" fmla="*/ 274 w 368"/>
                  <a:gd name="T99" fmla="*/ 77 h 233"/>
                  <a:gd name="T100" fmla="*/ 259 w 368"/>
                  <a:gd name="T101" fmla="*/ 68 h 233"/>
                  <a:gd name="T102" fmla="*/ 254 w 368"/>
                  <a:gd name="T103" fmla="*/ 47 h 233"/>
                  <a:gd name="T104" fmla="*/ 246 w 368"/>
                  <a:gd name="T105" fmla="*/ 20 h 2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368" h="233">
                    <a:moveTo>
                      <a:pt x="232" y="2"/>
                    </a:moveTo>
                    <a:cubicBezTo>
                      <a:pt x="226" y="3"/>
                      <a:pt x="226" y="3"/>
                      <a:pt x="226" y="3"/>
                    </a:cubicBezTo>
                    <a:cubicBezTo>
                      <a:pt x="216" y="9"/>
                      <a:pt x="210" y="0"/>
                      <a:pt x="205" y="16"/>
                    </a:cubicBezTo>
                    <a:cubicBezTo>
                      <a:pt x="205" y="24"/>
                      <a:pt x="205" y="24"/>
                      <a:pt x="205" y="24"/>
                    </a:cubicBezTo>
                    <a:cubicBezTo>
                      <a:pt x="202" y="25"/>
                      <a:pt x="202" y="25"/>
                      <a:pt x="202" y="25"/>
                    </a:cubicBezTo>
                    <a:cubicBezTo>
                      <a:pt x="198" y="30"/>
                      <a:pt x="198" y="30"/>
                      <a:pt x="198" y="30"/>
                    </a:cubicBezTo>
                    <a:cubicBezTo>
                      <a:pt x="196" y="31"/>
                      <a:pt x="196" y="31"/>
                      <a:pt x="196" y="31"/>
                    </a:cubicBezTo>
                    <a:cubicBezTo>
                      <a:pt x="194" y="32"/>
                      <a:pt x="194" y="32"/>
                      <a:pt x="194" y="32"/>
                    </a:cubicBezTo>
                    <a:cubicBezTo>
                      <a:pt x="186" y="40"/>
                      <a:pt x="186" y="40"/>
                      <a:pt x="186" y="40"/>
                    </a:cubicBezTo>
                    <a:cubicBezTo>
                      <a:pt x="184" y="45"/>
                      <a:pt x="184" y="45"/>
                      <a:pt x="184" y="45"/>
                    </a:cubicBezTo>
                    <a:cubicBezTo>
                      <a:pt x="182" y="47"/>
                      <a:pt x="182" y="47"/>
                      <a:pt x="182" y="47"/>
                    </a:cubicBezTo>
                    <a:cubicBezTo>
                      <a:pt x="176" y="50"/>
                      <a:pt x="176" y="50"/>
                      <a:pt x="176" y="50"/>
                    </a:cubicBezTo>
                    <a:cubicBezTo>
                      <a:pt x="173" y="50"/>
                      <a:pt x="173" y="50"/>
                      <a:pt x="173" y="50"/>
                    </a:cubicBezTo>
                    <a:cubicBezTo>
                      <a:pt x="170" y="54"/>
                      <a:pt x="170" y="54"/>
                      <a:pt x="170" y="54"/>
                    </a:cubicBezTo>
                    <a:cubicBezTo>
                      <a:pt x="168" y="56"/>
                      <a:pt x="168" y="56"/>
                      <a:pt x="168" y="56"/>
                    </a:cubicBezTo>
                    <a:cubicBezTo>
                      <a:pt x="165" y="57"/>
                      <a:pt x="165" y="57"/>
                      <a:pt x="165" y="57"/>
                    </a:cubicBezTo>
                    <a:cubicBezTo>
                      <a:pt x="162" y="56"/>
                      <a:pt x="162" y="56"/>
                      <a:pt x="162" y="56"/>
                    </a:cubicBezTo>
                    <a:cubicBezTo>
                      <a:pt x="159" y="56"/>
                      <a:pt x="159" y="56"/>
                      <a:pt x="159" y="56"/>
                    </a:cubicBezTo>
                    <a:cubicBezTo>
                      <a:pt x="155" y="58"/>
                      <a:pt x="155" y="58"/>
                      <a:pt x="155" y="58"/>
                    </a:cubicBezTo>
                    <a:cubicBezTo>
                      <a:pt x="150" y="58"/>
                      <a:pt x="150" y="58"/>
                      <a:pt x="150" y="58"/>
                    </a:cubicBezTo>
                    <a:cubicBezTo>
                      <a:pt x="148" y="59"/>
                      <a:pt x="148" y="59"/>
                      <a:pt x="148" y="59"/>
                    </a:cubicBezTo>
                    <a:cubicBezTo>
                      <a:pt x="138" y="59"/>
                      <a:pt x="138" y="59"/>
                      <a:pt x="138" y="59"/>
                    </a:cubicBezTo>
                    <a:cubicBezTo>
                      <a:pt x="133" y="60"/>
                      <a:pt x="133" y="60"/>
                      <a:pt x="133" y="60"/>
                    </a:cubicBezTo>
                    <a:cubicBezTo>
                      <a:pt x="128" y="62"/>
                      <a:pt x="128" y="62"/>
                      <a:pt x="128" y="62"/>
                    </a:cubicBezTo>
                    <a:cubicBezTo>
                      <a:pt x="127" y="62"/>
                      <a:pt x="127" y="62"/>
                      <a:pt x="127" y="62"/>
                    </a:cubicBezTo>
                    <a:cubicBezTo>
                      <a:pt x="126" y="64"/>
                      <a:pt x="126" y="64"/>
                      <a:pt x="126" y="64"/>
                    </a:cubicBezTo>
                    <a:cubicBezTo>
                      <a:pt x="126" y="66"/>
                      <a:pt x="126" y="66"/>
                      <a:pt x="126" y="66"/>
                    </a:cubicBezTo>
                    <a:cubicBezTo>
                      <a:pt x="129" y="68"/>
                      <a:pt x="129" y="68"/>
                      <a:pt x="129" y="68"/>
                    </a:cubicBezTo>
                    <a:cubicBezTo>
                      <a:pt x="130" y="72"/>
                      <a:pt x="130" y="72"/>
                      <a:pt x="130" y="72"/>
                    </a:cubicBezTo>
                    <a:cubicBezTo>
                      <a:pt x="129" y="74"/>
                      <a:pt x="129" y="74"/>
                      <a:pt x="129" y="74"/>
                    </a:cubicBezTo>
                    <a:cubicBezTo>
                      <a:pt x="127" y="76"/>
                      <a:pt x="127" y="76"/>
                      <a:pt x="127" y="76"/>
                    </a:cubicBezTo>
                    <a:cubicBezTo>
                      <a:pt x="125" y="80"/>
                      <a:pt x="125" y="80"/>
                      <a:pt x="125" y="80"/>
                    </a:cubicBezTo>
                    <a:cubicBezTo>
                      <a:pt x="123" y="81"/>
                      <a:pt x="123" y="81"/>
                      <a:pt x="123" y="81"/>
                    </a:cubicBezTo>
                    <a:cubicBezTo>
                      <a:pt x="120" y="82"/>
                      <a:pt x="120" y="82"/>
                      <a:pt x="120" y="82"/>
                    </a:cubicBezTo>
                    <a:cubicBezTo>
                      <a:pt x="119" y="83"/>
                      <a:pt x="119" y="83"/>
                      <a:pt x="119" y="83"/>
                    </a:cubicBezTo>
                    <a:cubicBezTo>
                      <a:pt x="118" y="86"/>
                      <a:pt x="118" y="86"/>
                      <a:pt x="118" y="86"/>
                    </a:cubicBezTo>
                    <a:cubicBezTo>
                      <a:pt x="118" y="87"/>
                      <a:pt x="118" y="87"/>
                      <a:pt x="118" y="87"/>
                    </a:cubicBezTo>
                    <a:cubicBezTo>
                      <a:pt x="105" y="87"/>
                      <a:pt x="105" y="87"/>
                      <a:pt x="105" y="87"/>
                    </a:cubicBezTo>
                    <a:cubicBezTo>
                      <a:pt x="101" y="89"/>
                      <a:pt x="101" y="89"/>
                      <a:pt x="101" y="89"/>
                    </a:cubicBezTo>
                    <a:cubicBezTo>
                      <a:pt x="97" y="89"/>
                      <a:pt x="97" y="89"/>
                      <a:pt x="97" y="89"/>
                    </a:cubicBezTo>
                    <a:cubicBezTo>
                      <a:pt x="94" y="89"/>
                      <a:pt x="94" y="89"/>
                      <a:pt x="94" y="89"/>
                    </a:cubicBezTo>
                    <a:cubicBezTo>
                      <a:pt x="83" y="93"/>
                      <a:pt x="83" y="93"/>
                      <a:pt x="83" y="93"/>
                    </a:cubicBezTo>
                    <a:cubicBezTo>
                      <a:pt x="80" y="94"/>
                      <a:pt x="80" y="94"/>
                      <a:pt x="80" y="94"/>
                    </a:cubicBezTo>
                    <a:cubicBezTo>
                      <a:pt x="79" y="96"/>
                      <a:pt x="79" y="96"/>
                      <a:pt x="79" y="96"/>
                    </a:cubicBezTo>
                    <a:cubicBezTo>
                      <a:pt x="76" y="97"/>
                      <a:pt x="76" y="97"/>
                      <a:pt x="76" y="97"/>
                    </a:cubicBezTo>
                    <a:cubicBezTo>
                      <a:pt x="71" y="98"/>
                      <a:pt x="71" y="98"/>
                      <a:pt x="71" y="98"/>
                    </a:cubicBezTo>
                    <a:cubicBezTo>
                      <a:pt x="70" y="100"/>
                      <a:pt x="70" y="100"/>
                      <a:pt x="70" y="100"/>
                    </a:cubicBezTo>
                    <a:cubicBezTo>
                      <a:pt x="68" y="101"/>
                      <a:pt x="68" y="101"/>
                      <a:pt x="68" y="101"/>
                    </a:cubicBezTo>
                    <a:cubicBezTo>
                      <a:pt x="65" y="97"/>
                      <a:pt x="65" y="97"/>
                      <a:pt x="65" y="97"/>
                    </a:cubicBezTo>
                    <a:cubicBezTo>
                      <a:pt x="63" y="96"/>
                      <a:pt x="63" y="96"/>
                      <a:pt x="63" y="96"/>
                    </a:cubicBezTo>
                    <a:cubicBezTo>
                      <a:pt x="61" y="93"/>
                      <a:pt x="61" y="93"/>
                      <a:pt x="61" y="93"/>
                    </a:cubicBezTo>
                    <a:cubicBezTo>
                      <a:pt x="60" y="93"/>
                      <a:pt x="60" y="93"/>
                      <a:pt x="60" y="93"/>
                    </a:cubicBezTo>
                    <a:cubicBezTo>
                      <a:pt x="58" y="93"/>
                      <a:pt x="58" y="93"/>
                      <a:pt x="58" y="93"/>
                    </a:cubicBezTo>
                    <a:cubicBezTo>
                      <a:pt x="57" y="94"/>
                      <a:pt x="57" y="94"/>
                      <a:pt x="57" y="94"/>
                    </a:cubicBezTo>
                    <a:cubicBezTo>
                      <a:pt x="55" y="94"/>
                      <a:pt x="55" y="94"/>
                      <a:pt x="55" y="94"/>
                    </a:cubicBezTo>
                    <a:cubicBezTo>
                      <a:pt x="54" y="98"/>
                      <a:pt x="54" y="98"/>
                      <a:pt x="54" y="98"/>
                    </a:cubicBezTo>
                    <a:cubicBezTo>
                      <a:pt x="47" y="99"/>
                      <a:pt x="47" y="99"/>
                      <a:pt x="47" y="99"/>
                    </a:cubicBezTo>
                    <a:cubicBezTo>
                      <a:pt x="43" y="103"/>
                      <a:pt x="43" y="103"/>
                      <a:pt x="43" y="103"/>
                    </a:cubicBezTo>
                    <a:cubicBezTo>
                      <a:pt x="40" y="103"/>
                      <a:pt x="40" y="103"/>
                      <a:pt x="40" y="103"/>
                    </a:cubicBezTo>
                    <a:cubicBezTo>
                      <a:pt x="37" y="102"/>
                      <a:pt x="37" y="102"/>
                      <a:pt x="37" y="102"/>
                    </a:cubicBezTo>
                    <a:cubicBezTo>
                      <a:pt x="34" y="102"/>
                      <a:pt x="34" y="102"/>
                      <a:pt x="34" y="102"/>
                    </a:cubicBezTo>
                    <a:cubicBezTo>
                      <a:pt x="31" y="103"/>
                      <a:pt x="31" y="103"/>
                      <a:pt x="31" y="103"/>
                    </a:cubicBezTo>
                    <a:cubicBezTo>
                      <a:pt x="27" y="103"/>
                      <a:pt x="27" y="103"/>
                      <a:pt x="27" y="103"/>
                    </a:cubicBezTo>
                    <a:cubicBezTo>
                      <a:pt x="25" y="104"/>
                      <a:pt x="25" y="104"/>
                      <a:pt x="25" y="104"/>
                    </a:cubicBezTo>
                    <a:cubicBezTo>
                      <a:pt x="20" y="117"/>
                      <a:pt x="20" y="117"/>
                      <a:pt x="20" y="117"/>
                    </a:cubicBezTo>
                    <a:cubicBezTo>
                      <a:pt x="15" y="125"/>
                      <a:pt x="15" y="125"/>
                      <a:pt x="15" y="125"/>
                    </a:cubicBezTo>
                    <a:cubicBezTo>
                      <a:pt x="11" y="133"/>
                      <a:pt x="11" y="133"/>
                      <a:pt x="11" y="133"/>
                    </a:cubicBezTo>
                    <a:cubicBezTo>
                      <a:pt x="6" y="141"/>
                      <a:pt x="6" y="141"/>
                      <a:pt x="6" y="141"/>
                    </a:cubicBezTo>
                    <a:cubicBezTo>
                      <a:pt x="1" y="147"/>
                      <a:pt x="1" y="147"/>
                      <a:pt x="1" y="147"/>
                    </a:cubicBezTo>
                    <a:cubicBezTo>
                      <a:pt x="0" y="153"/>
                      <a:pt x="0" y="153"/>
                      <a:pt x="0" y="153"/>
                    </a:cubicBezTo>
                    <a:cubicBezTo>
                      <a:pt x="2" y="161"/>
                      <a:pt x="2" y="161"/>
                      <a:pt x="2" y="161"/>
                    </a:cubicBezTo>
                    <a:cubicBezTo>
                      <a:pt x="1" y="169"/>
                      <a:pt x="1" y="169"/>
                      <a:pt x="1" y="169"/>
                    </a:cubicBezTo>
                    <a:cubicBezTo>
                      <a:pt x="2" y="177"/>
                      <a:pt x="2" y="177"/>
                      <a:pt x="2" y="177"/>
                    </a:cubicBezTo>
                    <a:cubicBezTo>
                      <a:pt x="7" y="187"/>
                      <a:pt x="7" y="187"/>
                      <a:pt x="7" y="187"/>
                    </a:cubicBezTo>
                    <a:cubicBezTo>
                      <a:pt x="12" y="193"/>
                      <a:pt x="12" y="193"/>
                      <a:pt x="12" y="193"/>
                    </a:cubicBezTo>
                    <a:cubicBezTo>
                      <a:pt x="24" y="216"/>
                      <a:pt x="24" y="216"/>
                      <a:pt x="24" y="216"/>
                    </a:cubicBezTo>
                    <a:cubicBezTo>
                      <a:pt x="30" y="223"/>
                      <a:pt x="30" y="223"/>
                      <a:pt x="30" y="223"/>
                    </a:cubicBezTo>
                    <a:cubicBezTo>
                      <a:pt x="42" y="233"/>
                      <a:pt x="42" y="233"/>
                      <a:pt x="42" y="233"/>
                    </a:cubicBezTo>
                    <a:cubicBezTo>
                      <a:pt x="46" y="232"/>
                      <a:pt x="46" y="232"/>
                      <a:pt x="46" y="232"/>
                    </a:cubicBezTo>
                    <a:cubicBezTo>
                      <a:pt x="50" y="226"/>
                      <a:pt x="50" y="226"/>
                      <a:pt x="50" y="226"/>
                    </a:cubicBezTo>
                    <a:cubicBezTo>
                      <a:pt x="59" y="218"/>
                      <a:pt x="59" y="218"/>
                      <a:pt x="59" y="218"/>
                    </a:cubicBezTo>
                    <a:cubicBezTo>
                      <a:pt x="71" y="210"/>
                      <a:pt x="71" y="210"/>
                      <a:pt x="71" y="210"/>
                    </a:cubicBezTo>
                    <a:cubicBezTo>
                      <a:pt x="81" y="209"/>
                      <a:pt x="81" y="209"/>
                      <a:pt x="81" y="209"/>
                    </a:cubicBezTo>
                    <a:cubicBezTo>
                      <a:pt x="90" y="213"/>
                      <a:pt x="90" y="213"/>
                      <a:pt x="90" y="213"/>
                    </a:cubicBezTo>
                    <a:cubicBezTo>
                      <a:pt x="98" y="217"/>
                      <a:pt x="98" y="217"/>
                      <a:pt x="98" y="217"/>
                    </a:cubicBezTo>
                    <a:cubicBezTo>
                      <a:pt x="106" y="215"/>
                      <a:pt x="106" y="215"/>
                      <a:pt x="106" y="215"/>
                    </a:cubicBezTo>
                    <a:cubicBezTo>
                      <a:pt x="114" y="211"/>
                      <a:pt x="114" y="211"/>
                      <a:pt x="114" y="211"/>
                    </a:cubicBezTo>
                    <a:cubicBezTo>
                      <a:pt x="117" y="209"/>
                      <a:pt x="117" y="209"/>
                      <a:pt x="117" y="209"/>
                    </a:cubicBezTo>
                    <a:cubicBezTo>
                      <a:pt x="123" y="207"/>
                      <a:pt x="123" y="207"/>
                      <a:pt x="123" y="207"/>
                    </a:cubicBezTo>
                    <a:cubicBezTo>
                      <a:pt x="122" y="203"/>
                      <a:pt x="122" y="203"/>
                      <a:pt x="122" y="203"/>
                    </a:cubicBezTo>
                    <a:cubicBezTo>
                      <a:pt x="123" y="193"/>
                      <a:pt x="123" y="193"/>
                      <a:pt x="123" y="193"/>
                    </a:cubicBezTo>
                    <a:cubicBezTo>
                      <a:pt x="124" y="186"/>
                      <a:pt x="124" y="186"/>
                      <a:pt x="124" y="186"/>
                    </a:cubicBezTo>
                    <a:cubicBezTo>
                      <a:pt x="128" y="184"/>
                      <a:pt x="128" y="184"/>
                      <a:pt x="128" y="184"/>
                    </a:cubicBezTo>
                    <a:cubicBezTo>
                      <a:pt x="131" y="176"/>
                      <a:pt x="131" y="176"/>
                      <a:pt x="131" y="176"/>
                    </a:cubicBezTo>
                    <a:cubicBezTo>
                      <a:pt x="134" y="173"/>
                      <a:pt x="134" y="173"/>
                      <a:pt x="134" y="173"/>
                    </a:cubicBezTo>
                    <a:cubicBezTo>
                      <a:pt x="141" y="167"/>
                      <a:pt x="141" y="167"/>
                      <a:pt x="141" y="167"/>
                    </a:cubicBezTo>
                    <a:cubicBezTo>
                      <a:pt x="149" y="167"/>
                      <a:pt x="149" y="167"/>
                      <a:pt x="149" y="167"/>
                    </a:cubicBezTo>
                    <a:cubicBezTo>
                      <a:pt x="156" y="168"/>
                      <a:pt x="156" y="168"/>
                      <a:pt x="156" y="168"/>
                    </a:cubicBezTo>
                    <a:cubicBezTo>
                      <a:pt x="160" y="173"/>
                      <a:pt x="160" y="173"/>
                      <a:pt x="160" y="173"/>
                    </a:cubicBezTo>
                    <a:cubicBezTo>
                      <a:pt x="162" y="177"/>
                      <a:pt x="162" y="177"/>
                      <a:pt x="162" y="177"/>
                    </a:cubicBezTo>
                    <a:cubicBezTo>
                      <a:pt x="172" y="187"/>
                      <a:pt x="172" y="187"/>
                      <a:pt x="172" y="187"/>
                    </a:cubicBezTo>
                    <a:cubicBezTo>
                      <a:pt x="176" y="188"/>
                      <a:pt x="176" y="188"/>
                      <a:pt x="176" y="188"/>
                    </a:cubicBezTo>
                    <a:cubicBezTo>
                      <a:pt x="180" y="184"/>
                      <a:pt x="180" y="184"/>
                      <a:pt x="180" y="184"/>
                    </a:cubicBezTo>
                    <a:cubicBezTo>
                      <a:pt x="187" y="188"/>
                      <a:pt x="187" y="188"/>
                      <a:pt x="187" y="188"/>
                    </a:cubicBezTo>
                    <a:cubicBezTo>
                      <a:pt x="199" y="191"/>
                      <a:pt x="199" y="191"/>
                      <a:pt x="199" y="191"/>
                    </a:cubicBezTo>
                    <a:cubicBezTo>
                      <a:pt x="225" y="191"/>
                      <a:pt x="225" y="191"/>
                      <a:pt x="225" y="191"/>
                    </a:cubicBezTo>
                    <a:cubicBezTo>
                      <a:pt x="229" y="190"/>
                      <a:pt x="229" y="190"/>
                      <a:pt x="229" y="190"/>
                    </a:cubicBezTo>
                    <a:cubicBezTo>
                      <a:pt x="229" y="181"/>
                      <a:pt x="229" y="181"/>
                      <a:pt x="229" y="181"/>
                    </a:cubicBezTo>
                    <a:cubicBezTo>
                      <a:pt x="236" y="177"/>
                      <a:pt x="236" y="177"/>
                      <a:pt x="236" y="177"/>
                    </a:cubicBezTo>
                    <a:cubicBezTo>
                      <a:pt x="246" y="178"/>
                      <a:pt x="246" y="178"/>
                      <a:pt x="246" y="178"/>
                    </a:cubicBezTo>
                    <a:cubicBezTo>
                      <a:pt x="250" y="181"/>
                      <a:pt x="250" y="181"/>
                      <a:pt x="250" y="181"/>
                    </a:cubicBezTo>
                    <a:cubicBezTo>
                      <a:pt x="260" y="178"/>
                      <a:pt x="260" y="178"/>
                      <a:pt x="260" y="178"/>
                    </a:cubicBezTo>
                    <a:cubicBezTo>
                      <a:pt x="265" y="175"/>
                      <a:pt x="265" y="175"/>
                      <a:pt x="265" y="175"/>
                    </a:cubicBezTo>
                    <a:cubicBezTo>
                      <a:pt x="279" y="173"/>
                      <a:pt x="279" y="173"/>
                      <a:pt x="279" y="173"/>
                    </a:cubicBezTo>
                    <a:cubicBezTo>
                      <a:pt x="284" y="170"/>
                      <a:pt x="284" y="170"/>
                      <a:pt x="284" y="170"/>
                    </a:cubicBezTo>
                    <a:cubicBezTo>
                      <a:pt x="287" y="170"/>
                      <a:pt x="287" y="170"/>
                      <a:pt x="287" y="170"/>
                    </a:cubicBezTo>
                    <a:cubicBezTo>
                      <a:pt x="288" y="173"/>
                      <a:pt x="288" y="173"/>
                      <a:pt x="288" y="173"/>
                    </a:cubicBezTo>
                    <a:cubicBezTo>
                      <a:pt x="287" y="173"/>
                      <a:pt x="287" y="173"/>
                      <a:pt x="287" y="173"/>
                    </a:cubicBezTo>
                    <a:cubicBezTo>
                      <a:pt x="291" y="174"/>
                      <a:pt x="291" y="174"/>
                      <a:pt x="291" y="174"/>
                    </a:cubicBezTo>
                    <a:cubicBezTo>
                      <a:pt x="295" y="173"/>
                      <a:pt x="295" y="173"/>
                      <a:pt x="295" y="173"/>
                    </a:cubicBezTo>
                    <a:cubicBezTo>
                      <a:pt x="301" y="173"/>
                      <a:pt x="301" y="173"/>
                      <a:pt x="301" y="173"/>
                    </a:cubicBezTo>
                    <a:cubicBezTo>
                      <a:pt x="303" y="166"/>
                      <a:pt x="303" y="166"/>
                      <a:pt x="303" y="166"/>
                    </a:cubicBezTo>
                    <a:cubicBezTo>
                      <a:pt x="313" y="169"/>
                      <a:pt x="313" y="169"/>
                      <a:pt x="313" y="169"/>
                    </a:cubicBezTo>
                    <a:cubicBezTo>
                      <a:pt x="325" y="167"/>
                      <a:pt x="325" y="167"/>
                      <a:pt x="325" y="167"/>
                    </a:cubicBezTo>
                    <a:cubicBezTo>
                      <a:pt x="333" y="165"/>
                      <a:pt x="333" y="165"/>
                      <a:pt x="333" y="165"/>
                    </a:cubicBezTo>
                    <a:cubicBezTo>
                      <a:pt x="340" y="173"/>
                      <a:pt x="340" y="173"/>
                      <a:pt x="340" y="173"/>
                    </a:cubicBezTo>
                    <a:cubicBezTo>
                      <a:pt x="343" y="169"/>
                      <a:pt x="343" y="169"/>
                      <a:pt x="343" y="169"/>
                    </a:cubicBezTo>
                    <a:cubicBezTo>
                      <a:pt x="349" y="173"/>
                      <a:pt x="349" y="173"/>
                      <a:pt x="349" y="173"/>
                    </a:cubicBezTo>
                    <a:cubicBezTo>
                      <a:pt x="353" y="167"/>
                      <a:pt x="353" y="167"/>
                      <a:pt x="353" y="167"/>
                    </a:cubicBezTo>
                    <a:cubicBezTo>
                      <a:pt x="368" y="167"/>
                      <a:pt x="368" y="167"/>
                      <a:pt x="368" y="167"/>
                    </a:cubicBezTo>
                    <a:cubicBezTo>
                      <a:pt x="365" y="164"/>
                      <a:pt x="365" y="164"/>
                      <a:pt x="365" y="164"/>
                    </a:cubicBezTo>
                    <a:cubicBezTo>
                      <a:pt x="364" y="158"/>
                      <a:pt x="364" y="158"/>
                      <a:pt x="364" y="158"/>
                    </a:cubicBezTo>
                    <a:cubicBezTo>
                      <a:pt x="361" y="153"/>
                      <a:pt x="361" y="153"/>
                      <a:pt x="361" y="153"/>
                    </a:cubicBezTo>
                    <a:cubicBezTo>
                      <a:pt x="346" y="143"/>
                      <a:pt x="346" y="143"/>
                      <a:pt x="346" y="143"/>
                    </a:cubicBezTo>
                    <a:cubicBezTo>
                      <a:pt x="341" y="142"/>
                      <a:pt x="341" y="142"/>
                      <a:pt x="341" y="142"/>
                    </a:cubicBezTo>
                    <a:cubicBezTo>
                      <a:pt x="340" y="136"/>
                      <a:pt x="340" y="136"/>
                      <a:pt x="340" y="136"/>
                    </a:cubicBezTo>
                    <a:cubicBezTo>
                      <a:pt x="336" y="132"/>
                      <a:pt x="336" y="132"/>
                      <a:pt x="336" y="132"/>
                    </a:cubicBezTo>
                    <a:cubicBezTo>
                      <a:pt x="334" y="126"/>
                      <a:pt x="334" y="126"/>
                      <a:pt x="334" y="126"/>
                    </a:cubicBezTo>
                    <a:cubicBezTo>
                      <a:pt x="332" y="121"/>
                      <a:pt x="332" y="121"/>
                      <a:pt x="332" y="121"/>
                    </a:cubicBezTo>
                    <a:cubicBezTo>
                      <a:pt x="326" y="118"/>
                      <a:pt x="326" y="118"/>
                      <a:pt x="326" y="118"/>
                    </a:cubicBezTo>
                    <a:cubicBezTo>
                      <a:pt x="322" y="112"/>
                      <a:pt x="322" y="112"/>
                      <a:pt x="322" y="112"/>
                    </a:cubicBezTo>
                    <a:cubicBezTo>
                      <a:pt x="313" y="106"/>
                      <a:pt x="313" y="106"/>
                      <a:pt x="313" y="106"/>
                    </a:cubicBezTo>
                    <a:cubicBezTo>
                      <a:pt x="304" y="100"/>
                      <a:pt x="304" y="100"/>
                      <a:pt x="304" y="100"/>
                    </a:cubicBezTo>
                    <a:cubicBezTo>
                      <a:pt x="300" y="94"/>
                      <a:pt x="300" y="94"/>
                      <a:pt x="300" y="94"/>
                    </a:cubicBezTo>
                    <a:cubicBezTo>
                      <a:pt x="301" y="89"/>
                      <a:pt x="301" y="89"/>
                      <a:pt x="301" y="89"/>
                    </a:cubicBezTo>
                    <a:cubicBezTo>
                      <a:pt x="300" y="87"/>
                      <a:pt x="300" y="87"/>
                      <a:pt x="300" y="87"/>
                    </a:cubicBezTo>
                    <a:cubicBezTo>
                      <a:pt x="296" y="83"/>
                      <a:pt x="296" y="83"/>
                      <a:pt x="296" y="83"/>
                    </a:cubicBezTo>
                    <a:cubicBezTo>
                      <a:pt x="291" y="80"/>
                      <a:pt x="291" y="80"/>
                      <a:pt x="291" y="80"/>
                    </a:cubicBezTo>
                    <a:cubicBezTo>
                      <a:pt x="280" y="80"/>
                      <a:pt x="280" y="80"/>
                      <a:pt x="280" y="80"/>
                    </a:cubicBezTo>
                    <a:cubicBezTo>
                      <a:pt x="274" y="77"/>
                      <a:pt x="274" y="77"/>
                      <a:pt x="274" y="77"/>
                    </a:cubicBezTo>
                    <a:cubicBezTo>
                      <a:pt x="271" y="70"/>
                      <a:pt x="271" y="70"/>
                      <a:pt x="271" y="70"/>
                    </a:cubicBezTo>
                    <a:cubicBezTo>
                      <a:pt x="265" y="68"/>
                      <a:pt x="265" y="68"/>
                      <a:pt x="265" y="68"/>
                    </a:cubicBezTo>
                    <a:cubicBezTo>
                      <a:pt x="259" y="68"/>
                      <a:pt x="259" y="68"/>
                      <a:pt x="259" y="68"/>
                    </a:cubicBezTo>
                    <a:cubicBezTo>
                      <a:pt x="254" y="63"/>
                      <a:pt x="254" y="63"/>
                      <a:pt x="254" y="63"/>
                    </a:cubicBezTo>
                    <a:cubicBezTo>
                      <a:pt x="253" y="56"/>
                      <a:pt x="253" y="56"/>
                      <a:pt x="253" y="56"/>
                    </a:cubicBezTo>
                    <a:cubicBezTo>
                      <a:pt x="254" y="47"/>
                      <a:pt x="254" y="47"/>
                      <a:pt x="254" y="47"/>
                    </a:cubicBezTo>
                    <a:cubicBezTo>
                      <a:pt x="257" y="38"/>
                      <a:pt x="257" y="38"/>
                      <a:pt x="257" y="38"/>
                    </a:cubicBezTo>
                    <a:cubicBezTo>
                      <a:pt x="254" y="30"/>
                      <a:pt x="254" y="30"/>
                      <a:pt x="254" y="30"/>
                    </a:cubicBezTo>
                    <a:cubicBezTo>
                      <a:pt x="246" y="20"/>
                      <a:pt x="246" y="20"/>
                      <a:pt x="246" y="20"/>
                    </a:cubicBezTo>
                    <a:cubicBezTo>
                      <a:pt x="237" y="10"/>
                      <a:pt x="237" y="10"/>
                      <a:pt x="237" y="10"/>
                    </a:cubicBezTo>
                    <a:cubicBezTo>
                      <a:pt x="232" y="2"/>
                      <a:pt x="232" y="2"/>
                      <a:pt x="232" y="2"/>
                    </a:cubicBezTo>
                  </a:path>
                </a:pathLst>
              </a:custGeom>
              <a:grpFill/>
              <a:ln w="12700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300" name="Freeform 737">
                <a:extLst>
                  <a:ext uri="{FF2B5EF4-FFF2-40B4-BE49-F238E27FC236}">
                    <a16:creationId xmlns:a16="http://schemas.microsoft.com/office/drawing/2014/main" id="{B0665246-748E-4E4A-88F0-B72FDE0B265E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6167153" y="4786428"/>
                <a:ext cx="163340" cy="189475"/>
              </a:xfrm>
              <a:custGeom>
                <a:avLst/>
                <a:gdLst>
                  <a:gd name="T0" fmla="*/ 112 w 125"/>
                  <a:gd name="T1" fmla="*/ 28 h 145"/>
                  <a:gd name="T2" fmla="*/ 119 w 125"/>
                  <a:gd name="T3" fmla="*/ 21 h 145"/>
                  <a:gd name="T4" fmla="*/ 125 w 125"/>
                  <a:gd name="T5" fmla="*/ 11 h 145"/>
                  <a:gd name="T6" fmla="*/ 121 w 125"/>
                  <a:gd name="T7" fmla="*/ 10 h 145"/>
                  <a:gd name="T8" fmla="*/ 108 w 125"/>
                  <a:gd name="T9" fmla="*/ 6 h 145"/>
                  <a:gd name="T10" fmla="*/ 97 w 125"/>
                  <a:gd name="T11" fmla="*/ 9 h 145"/>
                  <a:gd name="T12" fmla="*/ 85 w 125"/>
                  <a:gd name="T13" fmla="*/ 17 h 145"/>
                  <a:gd name="T14" fmla="*/ 72 w 125"/>
                  <a:gd name="T15" fmla="*/ 15 h 145"/>
                  <a:gd name="T16" fmla="*/ 62 w 125"/>
                  <a:gd name="T17" fmla="*/ 13 h 145"/>
                  <a:gd name="T18" fmla="*/ 47 w 125"/>
                  <a:gd name="T19" fmla="*/ 3 h 145"/>
                  <a:gd name="T20" fmla="*/ 38 w 125"/>
                  <a:gd name="T21" fmla="*/ 1 h 145"/>
                  <a:gd name="T22" fmla="*/ 29 w 125"/>
                  <a:gd name="T23" fmla="*/ 0 h 145"/>
                  <a:gd name="T24" fmla="*/ 19 w 125"/>
                  <a:gd name="T25" fmla="*/ 1 h 145"/>
                  <a:gd name="T26" fmla="*/ 8 w 125"/>
                  <a:gd name="T27" fmla="*/ 0 h 145"/>
                  <a:gd name="T28" fmla="*/ 0 w 125"/>
                  <a:gd name="T29" fmla="*/ 8 h 145"/>
                  <a:gd name="T30" fmla="*/ 1 w 125"/>
                  <a:gd name="T31" fmla="*/ 9 h 145"/>
                  <a:gd name="T32" fmla="*/ 6 w 125"/>
                  <a:gd name="T33" fmla="*/ 10 h 145"/>
                  <a:gd name="T34" fmla="*/ 6 w 125"/>
                  <a:gd name="T35" fmla="*/ 13 h 145"/>
                  <a:gd name="T36" fmla="*/ 8 w 125"/>
                  <a:gd name="T37" fmla="*/ 21 h 145"/>
                  <a:gd name="T38" fmla="*/ 10 w 125"/>
                  <a:gd name="T39" fmla="*/ 25 h 145"/>
                  <a:gd name="T40" fmla="*/ 13 w 125"/>
                  <a:gd name="T41" fmla="*/ 27 h 145"/>
                  <a:gd name="T42" fmla="*/ 16 w 125"/>
                  <a:gd name="T43" fmla="*/ 31 h 145"/>
                  <a:gd name="T44" fmla="*/ 16 w 125"/>
                  <a:gd name="T45" fmla="*/ 39 h 145"/>
                  <a:gd name="T46" fmla="*/ 15 w 125"/>
                  <a:gd name="T47" fmla="*/ 49 h 145"/>
                  <a:gd name="T48" fmla="*/ 11 w 125"/>
                  <a:gd name="T49" fmla="*/ 55 h 145"/>
                  <a:gd name="T50" fmla="*/ 7 w 125"/>
                  <a:gd name="T51" fmla="*/ 59 h 145"/>
                  <a:gd name="T52" fmla="*/ 0 w 125"/>
                  <a:gd name="T53" fmla="*/ 68 h 145"/>
                  <a:gd name="T54" fmla="*/ 2 w 125"/>
                  <a:gd name="T55" fmla="*/ 76 h 145"/>
                  <a:gd name="T56" fmla="*/ 5 w 125"/>
                  <a:gd name="T57" fmla="*/ 77 h 145"/>
                  <a:gd name="T58" fmla="*/ 10 w 125"/>
                  <a:gd name="T59" fmla="*/ 76 h 145"/>
                  <a:gd name="T60" fmla="*/ 13 w 125"/>
                  <a:gd name="T61" fmla="*/ 78 h 145"/>
                  <a:gd name="T62" fmla="*/ 7 w 125"/>
                  <a:gd name="T63" fmla="*/ 81 h 145"/>
                  <a:gd name="T64" fmla="*/ 2 w 125"/>
                  <a:gd name="T65" fmla="*/ 85 h 145"/>
                  <a:gd name="T66" fmla="*/ 59 w 125"/>
                  <a:gd name="T67" fmla="*/ 120 h 145"/>
                  <a:gd name="T68" fmla="*/ 60 w 125"/>
                  <a:gd name="T69" fmla="*/ 123 h 145"/>
                  <a:gd name="T70" fmla="*/ 63 w 125"/>
                  <a:gd name="T71" fmla="*/ 132 h 145"/>
                  <a:gd name="T72" fmla="*/ 88 w 125"/>
                  <a:gd name="T73" fmla="*/ 144 h 145"/>
                  <a:gd name="T74" fmla="*/ 90 w 125"/>
                  <a:gd name="T75" fmla="*/ 141 h 145"/>
                  <a:gd name="T76" fmla="*/ 93 w 125"/>
                  <a:gd name="T77" fmla="*/ 133 h 145"/>
                  <a:gd name="T78" fmla="*/ 99 w 125"/>
                  <a:gd name="T79" fmla="*/ 124 h 145"/>
                  <a:gd name="T80" fmla="*/ 102 w 125"/>
                  <a:gd name="T81" fmla="*/ 115 h 145"/>
                  <a:gd name="T82" fmla="*/ 104 w 125"/>
                  <a:gd name="T83" fmla="*/ 113 h 145"/>
                  <a:gd name="T84" fmla="*/ 110 w 125"/>
                  <a:gd name="T85" fmla="*/ 108 h 145"/>
                  <a:gd name="T86" fmla="*/ 112 w 125"/>
                  <a:gd name="T87" fmla="*/ 104 h 145"/>
                  <a:gd name="T88" fmla="*/ 116 w 125"/>
                  <a:gd name="T89" fmla="*/ 103 h 145"/>
                  <a:gd name="T90" fmla="*/ 120 w 125"/>
                  <a:gd name="T91" fmla="*/ 98 h 145"/>
                  <a:gd name="T92" fmla="*/ 114 w 125"/>
                  <a:gd name="T93" fmla="*/ 89 h 145"/>
                  <a:gd name="T94" fmla="*/ 112 w 125"/>
                  <a:gd name="T95" fmla="*/ 74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25" h="145">
                    <a:moveTo>
                      <a:pt x="112" y="74"/>
                    </a:moveTo>
                    <a:lnTo>
                      <a:pt x="112" y="28"/>
                    </a:lnTo>
                    <a:lnTo>
                      <a:pt x="112" y="28"/>
                    </a:lnTo>
                    <a:lnTo>
                      <a:pt x="119" y="21"/>
                    </a:lnTo>
                    <a:lnTo>
                      <a:pt x="125" y="12"/>
                    </a:lnTo>
                    <a:lnTo>
                      <a:pt x="125" y="11"/>
                    </a:lnTo>
                    <a:lnTo>
                      <a:pt x="124" y="11"/>
                    </a:lnTo>
                    <a:lnTo>
                      <a:pt x="121" y="10"/>
                    </a:lnTo>
                    <a:lnTo>
                      <a:pt x="118" y="11"/>
                    </a:lnTo>
                    <a:lnTo>
                      <a:pt x="108" y="6"/>
                    </a:lnTo>
                    <a:lnTo>
                      <a:pt x="102" y="7"/>
                    </a:lnTo>
                    <a:lnTo>
                      <a:pt x="97" y="9"/>
                    </a:lnTo>
                    <a:lnTo>
                      <a:pt x="93" y="14"/>
                    </a:lnTo>
                    <a:lnTo>
                      <a:pt x="85" y="17"/>
                    </a:lnTo>
                    <a:lnTo>
                      <a:pt x="78" y="17"/>
                    </a:lnTo>
                    <a:lnTo>
                      <a:pt x="72" y="15"/>
                    </a:lnTo>
                    <a:lnTo>
                      <a:pt x="67" y="15"/>
                    </a:lnTo>
                    <a:lnTo>
                      <a:pt x="62" y="13"/>
                    </a:lnTo>
                    <a:lnTo>
                      <a:pt x="58" y="10"/>
                    </a:lnTo>
                    <a:lnTo>
                      <a:pt x="47" y="3"/>
                    </a:lnTo>
                    <a:lnTo>
                      <a:pt x="42" y="1"/>
                    </a:lnTo>
                    <a:lnTo>
                      <a:pt x="38" y="1"/>
                    </a:lnTo>
                    <a:lnTo>
                      <a:pt x="33" y="1"/>
                    </a:lnTo>
                    <a:lnTo>
                      <a:pt x="29" y="0"/>
                    </a:lnTo>
                    <a:lnTo>
                      <a:pt x="24" y="1"/>
                    </a:lnTo>
                    <a:lnTo>
                      <a:pt x="19" y="1"/>
                    </a:lnTo>
                    <a:lnTo>
                      <a:pt x="11" y="0"/>
                    </a:lnTo>
                    <a:lnTo>
                      <a:pt x="8" y="0"/>
                    </a:lnTo>
                    <a:lnTo>
                      <a:pt x="4" y="2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1" y="9"/>
                    </a:lnTo>
                    <a:lnTo>
                      <a:pt x="4" y="10"/>
                    </a:lnTo>
                    <a:lnTo>
                      <a:pt x="6" y="10"/>
                    </a:lnTo>
                    <a:lnTo>
                      <a:pt x="5" y="12"/>
                    </a:lnTo>
                    <a:lnTo>
                      <a:pt x="6" y="13"/>
                    </a:lnTo>
                    <a:lnTo>
                      <a:pt x="7" y="14"/>
                    </a:lnTo>
                    <a:lnTo>
                      <a:pt x="8" y="21"/>
                    </a:lnTo>
                    <a:lnTo>
                      <a:pt x="8" y="23"/>
                    </a:lnTo>
                    <a:lnTo>
                      <a:pt x="10" y="25"/>
                    </a:lnTo>
                    <a:lnTo>
                      <a:pt x="12" y="26"/>
                    </a:lnTo>
                    <a:lnTo>
                      <a:pt x="13" y="27"/>
                    </a:lnTo>
                    <a:lnTo>
                      <a:pt x="15" y="29"/>
                    </a:lnTo>
                    <a:lnTo>
                      <a:pt x="16" y="31"/>
                    </a:lnTo>
                    <a:lnTo>
                      <a:pt x="16" y="36"/>
                    </a:lnTo>
                    <a:lnTo>
                      <a:pt x="16" y="39"/>
                    </a:lnTo>
                    <a:lnTo>
                      <a:pt x="16" y="45"/>
                    </a:lnTo>
                    <a:lnTo>
                      <a:pt x="15" y="49"/>
                    </a:lnTo>
                    <a:lnTo>
                      <a:pt x="13" y="52"/>
                    </a:lnTo>
                    <a:lnTo>
                      <a:pt x="11" y="55"/>
                    </a:lnTo>
                    <a:lnTo>
                      <a:pt x="10" y="56"/>
                    </a:lnTo>
                    <a:lnTo>
                      <a:pt x="7" y="59"/>
                    </a:lnTo>
                    <a:lnTo>
                      <a:pt x="2" y="67"/>
                    </a:lnTo>
                    <a:lnTo>
                      <a:pt x="0" y="68"/>
                    </a:lnTo>
                    <a:lnTo>
                      <a:pt x="0" y="73"/>
                    </a:lnTo>
                    <a:lnTo>
                      <a:pt x="2" y="76"/>
                    </a:lnTo>
                    <a:lnTo>
                      <a:pt x="3" y="78"/>
                    </a:lnTo>
                    <a:lnTo>
                      <a:pt x="5" y="77"/>
                    </a:lnTo>
                    <a:lnTo>
                      <a:pt x="7" y="77"/>
                    </a:lnTo>
                    <a:lnTo>
                      <a:pt x="10" y="76"/>
                    </a:lnTo>
                    <a:lnTo>
                      <a:pt x="13" y="76"/>
                    </a:lnTo>
                    <a:lnTo>
                      <a:pt x="13" y="78"/>
                    </a:lnTo>
                    <a:lnTo>
                      <a:pt x="9" y="79"/>
                    </a:lnTo>
                    <a:lnTo>
                      <a:pt x="7" y="81"/>
                    </a:lnTo>
                    <a:lnTo>
                      <a:pt x="4" y="81"/>
                    </a:lnTo>
                    <a:lnTo>
                      <a:pt x="2" y="85"/>
                    </a:lnTo>
                    <a:lnTo>
                      <a:pt x="4" y="87"/>
                    </a:lnTo>
                    <a:lnTo>
                      <a:pt x="59" y="120"/>
                    </a:lnTo>
                    <a:lnTo>
                      <a:pt x="60" y="121"/>
                    </a:lnTo>
                    <a:lnTo>
                      <a:pt x="60" y="123"/>
                    </a:lnTo>
                    <a:lnTo>
                      <a:pt x="62" y="129"/>
                    </a:lnTo>
                    <a:lnTo>
                      <a:pt x="63" y="132"/>
                    </a:lnTo>
                    <a:lnTo>
                      <a:pt x="85" y="145"/>
                    </a:lnTo>
                    <a:lnTo>
                      <a:pt x="88" y="144"/>
                    </a:lnTo>
                    <a:lnTo>
                      <a:pt x="89" y="143"/>
                    </a:lnTo>
                    <a:lnTo>
                      <a:pt x="90" y="141"/>
                    </a:lnTo>
                    <a:lnTo>
                      <a:pt x="91" y="138"/>
                    </a:lnTo>
                    <a:lnTo>
                      <a:pt x="93" y="133"/>
                    </a:lnTo>
                    <a:lnTo>
                      <a:pt x="96" y="130"/>
                    </a:lnTo>
                    <a:lnTo>
                      <a:pt x="99" y="124"/>
                    </a:lnTo>
                    <a:lnTo>
                      <a:pt x="100" y="119"/>
                    </a:lnTo>
                    <a:lnTo>
                      <a:pt x="102" y="115"/>
                    </a:lnTo>
                    <a:lnTo>
                      <a:pt x="103" y="113"/>
                    </a:lnTo>
                    <a:lnTo>
                      <a:pt x="104" y="113"/>
                    </a:lnTo>
                    <a:lnTo>
                      <a:pt x="109" y="110"/>
                    </a:lnTo>
                    <a:lnTo>
                      <a:pt x="110" y="108"/>
                    </a:lnTo>
                    <a:lnTo>
                      <a:pt x="110" y="106"/>
                    </a:lnTo>
                    <a:lnTo>
                      <a:pt x="112" y="104"/>
                    </a:lnTo>
                    <a:lnTo>
                      <a:pt x="114" y="103"/>
                    </a:lnTo>
                    <a:lnTo>
                      <a:pt x="116" y="103"/>
                    </a:lnTo>
                    <a:lnTo>
                      <a:pt x="119" y="100"/>
                    </a:lnTo>
                    <a:lnTo>
                      <a:pt x="120" y="98"/>
                    </a:lnTo>
                    <a:lnTo>
                      <a:pt x="120" y="97"/>
                    </a:lnTo>
                    <a:lnTo>
                      <a:pt x="114" y="89"/>
                    </a:lnTo>
                    <a:lnTo>
                      <a:pt x="112" y="87"/>
                    </a:lnTo>
                    <a:lnTo>
                      <a:pt x="112" y="74"/>
                    </a:lnTo>
                  </a:path>
                </a:pathLst>
              </a:custGeom>
              <a:grpFill/>
              <a:ln w="12700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301" name="Freeform 103">
                <a:extLst>
                  <a:ext uri="{FF2B5EF4-FFF2-40B4-BE49-F238E27FC236}">
                    <a16:creationId xmlns:a16="http://schemas.microsoft.com/office/drawing/2014/main" id="{326DEB0B-11EC-C87F-7008-A5338E916ACF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6357934" y="5115723"/>
                <a:ext cx="5226" cy="11761"/>
              </a:xfrm>
              <a:custGeom>
                <a:avLst/>
                <a:gdLst>
                  <a:gd name="T0" fmla="*/ 2 w 4"/>
                  <a:gd name="T1" fmla="*/ 0 h 9"/>
                  <a:gd name="T2" fmla="*/ 3 w 4"/>
                  <a:gd name="T3" fmla="*/ 1 h 9"/>
                  <a:gd name="T4" fmla="*/ 3 w 4"/>
                  <a:gd name="T5" fmla="*/ 4 h 9"/>
                  <a:gd name="T6" fmla="*/ 4 w 4"/>
                  <a:gd name="T7" fmla="*/ 8 h 9"/>
                  <a:gd name="T8" fmla="*/ 4 w 4"/>
                  <a:gd name="T9" fmla="*/ 9 h 9"/>
                  <a:gd name="T10" fmla="*/ 4 w 4"/>
                  <a:gd name="T11" fmla="*/ 9 h 9"/>
                  <a:gd name="T12" fmla="*/ 3 w 4"/>
                  <a:gd name="T13" fmla="*/ 9 h 9"/>
                  <a:gd name="T14" fmla="*/ 2 w 4"/>
                  <a:gd name="T15" fmla="*/ 8 h 9"/>
                  <a:gd name="T16" fmla="*/ 1 w 4"/>
                  <a:gd name="T17" fmla="*/ 7 h 9"/>
                  <a:gd name="T18" fmla="*/ 0 w 4"/>
                  <a:gd name="T19" fmla="*/ 5 h 9"/>
                  <a:gd name="T20" fmla="*/ 1 w 4"/>
                  <a:gd name="T21" fmla="*/ 5 h 9"/>
                  <a:gd name="T22" fmla="*/ 0 w 4"/>
                  <a:gd name="T23" fmla="*/ 1 h 9"/>
                  <a:gd name="T24" fmla="*/ 1 w 4"/>
                  <a:gd name="T25" fmla="*/ 1 h 9"/>
                  <a:gd name="T26" fmla="*/ 3 w 4"/>
                  <a:gd name="T27" fmla="*/ 0 h 9"/>
                  <a:gd name="T28" fmla="*/ 2 w 4"/>
                  <a:gd name="T2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" h="9">
                    <a:moveTo>
                      <a:pt x="2" y="0"/>
                    </a:moveTo>
                    <a:lnTo>
                      <a:pt x="3" y="1"/>
                    </a:lnTo>
                    <a:lnTo>
                      <a:pt x="3" y="4"/>
                    </a:lnTo>
                    <a:lnTo>
                      <a:pt x="4" y="8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3" y="9"/>
                    </a:lnTo>
                    <a:lnTo>
                      <a:pt x="2" y="8"/>
                    </a:lnTo>
                    <a:lnTo>
                      <a:pt x="1" y="7"/>
                    </a:lnTo>
                    <a:lnTo>
                      <a:pt x="0" y="5"/>
                    </a:lnTo>
                    <a:lnTo>
                      <a:pt x="1" y="5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3" y="0"/>
                    </a:lnTo>
                    <a:lnTo>
                      <a:pt x="2" y="0"/>
                    </a:lnTo>
                  </a:path>
                </a:pathLst>
              </a:custGeom>
              <a:grpFill/>
              <a:ln w="12700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302" name="Freeform 104">
                <a:extLst>
                  <a:ext uri="{FF2B5EF4-FFF2-40B4-BE49-F238E27FC236}">
                    <a16:creationId xmlns:a16="http://schemas.microsoft.com/office/drawing/2014/main" id="{313834A8-615E-8AFF-A50C-899A521504B2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6367081" y="5135323"/>
                <a:ext cx="5226" cy="2614"/>
              </a:xfrm>
              <a:custGeom>
                <a:avLst/>
                <a:gdLst>
                  <a:gd name="T0" fmla="*/ 4 w 4"/>
                  <a:gd name="T1" fmla="*/ 2 h 2"/>
                  <a:gd name="T2" fmla="*/ 3 w 4"/>
                  <a:gd name="T3" fmla="*/ 2 h 2"/>
                  <a:gd name="T4" fmla="*/ 2 w 4"/>
                  <a:gd name="T5" fmla="*/ 2 h 2"/>
                  <a:gd name="T6" fmla="*/ 1 w 4"/>
                  <a:gd name="T7" fmla="*/ 2 h 2"/>
                  <a:gd name="T8" fmla="*/ 0 w 4"/>
                  <a:gd name="T9" fmla="*/ 1 h 2"/>
                  <a:gd name="T10" fmla="*/ 0 w 4"/>
                  <a:gd name="T11" fmla="*/ 1 h 2"/>
                  <a:gd name="T12" fmla="*/ 0 w 4"/>
                  <a:gd name="T13" fmla="*/ 0 h 2"/>
                  <a:gd name="T14" fmla="*/ 1 w 4"/>
                  <a:gd name="T15" fmla="*/ 0 h 2"/>
                  <a:gd name="T16" fmla="*/ 3 w 4"/>
                  <a:gd name="T17" fmla="*/ 1 h 2"/>
                  <a:gd name="T18" fmla="*/ 4 w 4"/>
                  <a:gd name="T1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" h="2">
                    <a:moveTo>
                      <a:pt x="4" y="2"/>
                    </a:moveTo>
                    <a:lnTo>
                      <a:pt x="3" y="2"/>
                    </a:lnTo>
                    <a:lnTo>
                      <a:pt x="2" y="2"/>
                    </a:lnTo>
                    <a:lnTo>
                      <a:pt x="1" y="2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3" y="1"/>
                    </a:lnTo>
                    <a:lnTo>
                      <a:pt x="4" y="2"/>
                    </a:lnTo>
                  </a:path>
                </a:pathLst>
              </a:custGeom>
              <a:grpFill/>
              <a:ln w="12700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303" name="Freeform 105">
                <a:extLst>
                  <a:ext uri="{FF2B5EF4-FFF2-40B4-BE49-F238E27FC236}">
                    <a16:creationId xmlns:a16="http://schemas.microsoft.com/office/drawing/2014/main" id="{D8CD9354-8792-9331-B846-1C7E7D821E6C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6380149" y="5132710"/>
                <a:ext cx="5226" cy="5226"/>
              </a:xfrm>
              <a:custGeom>
                <a:avLst/>
                <a:gdLst>
                  <a:gd name="T0" fmla="*/ 4 w 4"/>
                  <a:gd name="T1" fmla="*/ 0 h 4"/>
                  <a:gd name="T2" fmla="*/ 4 w 4"/>
                  <a:gd name="T3" fmla="*/ 0 h 4"/>
                  <a:gd name="T4" fmla="*/ 4 w 4"/>
                  <a:gd name="T5" fmla="*/ 2 h 4"/>
                  <a:gd name="T6" fmla="*/ 4 w 4"/>
                  <a:gd name="T7" fmla="*/ 3 h 4"/>
                  <a:gd name="T8" fmla="*/ 4 w 4"/>
                  <a:gd name="T9" fmla="*/ 4 h 4"/>
                  <a:gd name="T10" fmla="*/ 3 w 4"/>
                  <a:gd name="T11" fmla="*/ 4 h 4"/>
                  <a:gd name="T12" fmla="*/ 3 w 4"/>
                  <a:gd name="T13" fmla="*/ 3 h 4"/>
                  <a:gd name="T14" fmla="*/ 1 w 4"/>
                  <a:gd name="T15" fmla="*/ 2 h 4"/>
                  <a:gd name="T16" fmla="*/ 0 w 4"/>
                  <a:gd name="T17" fmla="*/ 1 h 4"/>
                  <a:gd name="T18" fmla="*/ 0 w 4"/>
                  <a:gd name="T19" fmla="*/ 1 h 4"/>
                  <a:gd name="T20" fmla="*/ 2 w 4"/>
                  <a:gd name="T21" fmla="*/ 1 h 4"/>
                  <a:gd name="T22" fmla="*/ 3 w 4"/>
                  <a:gd name="T23" fmla="*/ 0 h 4"/>
                  <a:gd name="T24" fmla="*/ 4 w 4"/>
                  <a:gd name="T2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lnTo>
                      <a:pt x="4" y="0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4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1" y="2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2" y="1"/>
                    </a:lnTo>
                    <a:lnTo>
                      <a:pt x="3" y="0"/>
                    </a:lnTo>
                    <a:lnTo>
                      <a:pt x="4" y="0"/>
                    </a:lnTo>
                  </a:path>
                </a:pathLst>
              </a:custGeom>
              <a:grpFill/>
              <a:ln w="12700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304" name="Freeform 106">
                <a:extLst>
                  <a:ext uri="{FF2B5EF4-FFF2-40B4-BE49-F238E27FC236}">
                    <a16:creationId xmlns:a16="http://schemas.microsoft.com/office/drawing/2014/main" id="{00B1A6A7-ECCB-D8D2-D4E0-F2307079CE1D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6395830" y="5144471"/>
                <a:ext cx="5226" cy="6533"/>
              </a:xfrm>
              <a:custGeom>
                <a:avLst/>
                <a:gdLst>
                  <a:gd name="T0" fmla="*/ 4 w 4"/>
                  <a:gd name="T1" fmla="*/ 1 h 5"/>
                  <a:gd name="T2" fmla="*/ 3 w 4"/>
                  <a:gd name="T3" fmla="*/ 4 h 5"/>
                  <a:gd name="T4" fmla="*/ 4 w 4"/>
                  <a:gd name="T5" fmla="*/ 4 h 5"/>
                  <a:gd name="T6" fmla="*/ 3 w 4"/>
                  <a:gd name="T7" fmla="*/ 5 h 5"/>
                  <a:gd name="T8" fmla="*/ 2 w 4"/>
                  <a:gd name="T9" fmla="*/ 5 h 5"/>
                  <a:gd name="T10" fmla="*/ 1 w 4"/>
                  <a:gd name="T11" fmla="*/ 5 h 5"/>
                  <a:gd name="T12" fmla="*/ 1 w 4"/>
                  <a:gd name="T13" fmla="*/ 3 h 5"/>
                  <a:gd name="T14" fmla="*/ 1 w 4"/>
                  <a:gd name="T15" fmla="*/ 2 h 5"/>
                  <a:gd name="T16" fmla="*/ 0 w 4"/>
                  <a:gd name="T17" fmla="*/ 1 h 5"/>
                  <a:gd name="T18" fmla="*/ 1 w 4"/>
                  <a:gd name="T19" fmla="*/ 0 h 5"/>
                  <a:gd name="T20" fmla="*/ 1 w 4"/>
                  <a:gd name="T21" fmla="*/ 1 h 5"/>
                  <a:gd name="T22" fmla="*/ 4 w 4"/>
                  <a:gd name="T23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5">
                    <a:moveTo>
                      <a:pt x="4" y="1"/>
                    </a:moveTo>
                    <a:lnTo>
                      <a:pt x="3" y="4"/>
                    </a:lnTo>
                    <a:lnTo>
                      <a:pt x="4" y="4"/>
                    </a:lnTo>
                    <a:lnTo>
                      <a:pt x="3" y="5"/>
                    </a:lnTo>
                    <a:lnTo>
                      <a:pt x="2" y="5"/>
                    </a:lnTo>
                    <a:lnTo>
                      <a:pt x="1" y="5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0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4" y="1"/>
                    </a:lnTo>
                  </a:path>
                </a:pathLst>
              </a:custGeom>
              <a:grpFill/>
              <a:ln w="12700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305" name="Freeform 107">
                <a:extLst>
                  <a:ext uri="{FF2B5EF4-FFF2-40B4-BE49-F238E27FC236}">
                    <a16:creationId xmlns:a16="http://schemas.microsoft.com/office/drawing/2014/main" id="{76A4D24A-3450-C5F5-BE74-134417A40D20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6395830" y="5144471"/>
                <a:ext cx="5226" cy="6533"/>
              </a:xfrm>
              <a:custGeom>
                <a:avLst/>
                <a:gdLst>
                  <a:gd name="T0" fmla="*/ 4 w 4"/>
                  <a:gd name="T1" fmla="*/ 1 h 5"/>
                  <a:gd name="T2" fmla="*/ 3 w 4"/>
                  <a:gd name="T3" fmla="*/ 4 h 5"/>
                  <a:gd name="T4" fmla="*/ 4 w 4"/>
                  <a:gd name="T5" fmla="*/ 4 h 5"/>
                  <a:gd name="T6" fmla="*/ 3 w 4"/>
                  <a:gd name="T7" fmla="*/ 5 h 5"/>
                  <a:gd name="T8" fmla="*/ 2 w 4"/>
                  <a:gd name="T9" fmla="*/ 5 h 5"/>
                  <a:gd name="T10" fmla="*/ 1 w 4"/>
                  <a:gd name="T11" fmla="*/ 5 h 5"/>
                  <a:gd name="T12" fmla="*/ 1 w 4"/>
                  <a:gd name="T13" fmla="*/ 3 h 5"/>
                  <a:gd name="T14" fmla="*/ 1 w 4"/>
                  <a:gd name="T15" fmla="*/ 2 h 5"/>
                  <a:gd name="T16" fmla="*/ 0 w 4"/>
                  <a:gd name="T17" fmla="*/ 1 h 5"/>
                  <a:gd name="T18" fmla="*/ 1 w 4"/>
                  <a:gd name="T19" fmla="*/ 0 h 5"/>
                  <a:gd name="T20" fmla="*/ 1 w 4"/>
                  <a:gd name="T21" fmla="*/ 1 h 5"/>
                  <a:gd name="T22" fmla="*/ 4 w 4"/>
                  <a:gd name="T23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5">
                    <a:moveTo>
                      <a:pt x="4" y="1"/>
                    </a:moveTo>
                    <a:lnTo>
                      <a:pt x="3" y="4"/>
                    </a:lnTo>
                    <a:lnTo>
                      <a:pt x="4" y="4"/>
                    </a:lnTo>
                    <a:lnTo>
                      <a:pt x="3" y="5"/>
                    </a:lnTo>
                    <a:lnTo>
                      <a:pt x="2" y="5"/>
                    </a:lnTo>
                    <a:lnTo>
                      <a:pt x="1" y="5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0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4" y="1"/>
                    </a:lnTo>
                  </a:path>
                </a:pathLst>
              </a:custGeom>
              <a:grpFill/>
              <a:ln w="12700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306" name="Freeform 108">
                <a:extLst>
                  <a:ext uri="{FF2B5EF4-FFF2-40B4-BE49-F238E27FC236}">
                    <a16:creationId xmlns:a16="http://schemas.microsoft.com/office/drawing/2014/main" id="{CB4BD568-496D-865D-15CF-9CF152BF5AAF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5128309" y="4650530"/>
                <a:ext cx="5226" cy="3920"/>
              </a:xfrm>
              <a:custGeom>
                <a:avLst/>
                <a:gdLst>
                  <a:gd name="T0" fmla="*/ 4 w 4"/>
                  <a:gd name="T1" fmla="*/ 0 h 3"/>
                  <a:gd name="T2" fmla="*/ 2 w 4"/>
                  <a:gd name="T3" fmla="*/ 0 h 3"/>
                  <a:gd name="T4" fmla="*/ 0 w 4"/>
                  <a:gd name="T5" fmla="*/ 2 h 3"/>
                  <a:gd name="T6" fmla="*/ 0 w 4"/>
                  <a:gd name="T7" fmla="*/ 3 h 3"/>
                  <a:gd name="T8" fmla="*/ 3 w 4"/>
                  <a:gd name="T9" fmla="*/ 2 h 3"/>
                  <a:gd name="T10" fmla="*/ 4 w 4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3" y="2"/>
                    </a:lnTo>
                    <a:lnTo>
                      <a:pt x="4" y="0"/>
                    </a:lnTo>
                  </a:path>
                </a:pathLst>
              </a:custGeom>
              <a:grpFill/>
              <a:ln w="12700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307" name="Freeform 109">
                <a:extLst>
                  <a:ext uri="{FF2B5EF4-FFF2-40B4-BE49-F238E27FC236}">
                    <a16:creationId xmlns:a16="http://schemas.microsoft.com/office/drawing/2014/main" id="{46D5938A-BD99-0954-AC2D-C2807D4CA329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5636624" y="4802109"/>
                <a:ext cx="10454" cy="11761"/>
              </a:xfrm>
              <a:custGeom>
                <a:avLst/>
                <a:gdLst>
                  <a:gd name="T0" fmla="*/ 8 w 8"/>
                  <a:gd name="T1" fmla="*/ 2 h 9"/>
                  <a:gd name="T2" fmla="*/ 8 w 8"/>
                  <a:gd name="T3" fmla="*/ 4 h 9"/>
                  <a:gd name="T4" fmla="*/ 7 w 8"/>
                  <a:gd name="T5" fmla="*/ 7 h 9"/>
                  <a:gd name="T6" fmla="*/ 7 w 8"/>
                  <a:gd name="T7" fmla="*/ 8 h 9"/>
                  <a:gd name="T8" fmla="*/ 6 w 8"/>
                  <a:gd name="T9" fmla="*/ 8 h 9"/>
                  <a:gd name="T10" fmla="*/ 4 w 8"/>
                  <a:gd name="T11" fmla="*/ 9 h 9"/>
                  <a:gd name="T12" fmla="*/ 3 w 8"/>
                  <a:gd name="T13" fmla="*/ 9 h 9"/>
                  <a:gd name="T14" fmla="*/ 2 w 8"/>
                  <a:gd name="T15" fmla="*/ 9 h 9"/>
                  <a:gd name="T16" fmla="*/ 1 w 8"/>
                  <a:gd name="T17" fmla="*/ 8 h 9"/>
                  <a:gd name="T18" fmla="*/ 0 w 8"/>
                  <a:gd name="T19" fmla="*/ 7 h 9"/>
                  <a:gd name="T20" fmla="*/ 0 w 8"/>
                  <a:gd name="T21" fmla="*/ 6 h 9"/>
                  <a:gd name="T22" fmla="*/ 1 w 8"/>
                  <a:gd name="T23" fmla="*/ 4 h 9"/>
                  <a:gd name="T24" fmla="*/ 3 w 8"/>
                  <a:gd name="T25" fmla="*/ 0 h 9"/>
                  <a:gd name="T26" fmla="*/ 5 w 8"/>
                  <a:gd name="T27" fmla="*/ 0 h 9"/>
                  <a:gd name="T28" fmla="*/ 8 w 8"/>
                  <a:gd name="T29" fmla="*/ 2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8" h="9">
                    <a:moveTo>
                      <a:pt x="8" y="2"/>
                    </a:moveTo>
                    <a:lnTo>
                      <a:pt x="8" y="4"/>
                    </a:lnTo>
                    <a:lnTo>
                      <a:pt x="7" y="7"/>
                    </a:lnTo>
                    <a:lnTo>
                      <a:pt x="7" y="8"/>
                    </a:lnTo>
                    <a:lnTo>
                      <a:pt x="6" y="8"/>
                    </a:lnTo>
                    <a:lnTo>
                      <a:pt x="4" y="9"/>
                    </a:lnTo>
                    <a:lnTo>
                      <a:pt x="3" y="9"/>
                    </a:lnTo>
                    <a:lnTo>
                      <a:pt x="2" y="9"/>
                    </a:lnTo>
                    <a:lnTo>
                      <a:pt x="1" y="8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1" y="4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8" y="2"/>
                    </a:lnTo>
                  </a:path>
                </a:pathLst>
              </a:custGeom>
              <a:grpFill/>
              <a:ln w="12700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308" name="Freeform 110">
                <a:extLst>
                  <a:ext uri="{FF2B5EF4-FFF2-40B4-BE49-F238E27FC236}">
                    <a16:creationId xmlns:a16="http://schemas.microsoft.com/office/drawing/2014/main" id="{308EC8F2-DEDE-00E5-90ED-CA293F1D439E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5579128" y="4909261"/>
                <a:ext cx="1306" cy="2614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0 h 2"/>
                  <a:gd name="T4" fmla="*/ 0 w 1"/>
                  <a:gd name="T5" fmla="*/ 0 h 2"/>
                  <a:gd name="T6" fmla="*/ 1 w 1"/>
                  <a:gd name="T7" fmla="*/ 2 h 2"/>
                  <a:gd name="T8" fmla="*/ 0 w 1"/>
                  <a:gd name="T9" fmla="*/ 2 h 2"/>
                  <a:gd name="T10" fmla="*/ 0 w 1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grpFill/>
              <a:ln w="12700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309" name="Freeform 113">
                <a:extLst>
                  <a:ext uri="{FF2B5EF4-FFF2-40B4-BE49-F238E27FC236}">
                    <a16:creationId xmlns:a16="http://schemas.microsoft.com/office/drawing/2014/main" id="{C6B2B8A3-8BD9-C5F4-8459-2CDD1CF885B0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6421964" y="5075214"/>
                <a:ext cx="6533" cy="2614"/>
              </a:xfrm>
              <a:custGeom>
                <a:avLst/>
                <a:gdLst>
                  <a:gd name="T0" fmla="*/ 2 w 5"/>
                  <a:gd name="T1" fmla="*/ 0 h 2"/>
                  <a:gd name="T2" fmla="*/ 3 w 5"/>
                  <a:gd name="T3" fmla="*/ 0 h 2"/>
                  <a:gd name="T4" fmla="*/ 1 w 5"/>
                  <a:gd name="T5" fmla="*/ 0 h 2"/>
                  <a:gd name="T6" fmla="*/ 0 w 5"/>
                  <a:gd name="T7" fmla="*/ 1 h 2"/>
                  <a:gd name="T8" fmla="*/ 2 w 5"/>
                  <a:gd name="T9" fmla="*/ 2 h 2"/>
                  <a:gd name="T10" fmla="*/ 5 w 5"/>
                  <a:gd name="T11" fmla="*/ 0 h 2"/>
                  <a:gd name="T12" fmla="*/ 2 w 5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2">
                    <a:moveTo>
                      <a:pt x="2" y="0"/>
                    </a:moveTo>
                    <a:lnTo>
                      <a:pt x="3" y="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2" y="2"/>
                    </a:lnTo>
                    <a:lnTo>
                      <a:pt x="5" y="0"/>
                    </a:lnTo>
                    <a:lnTo>
                      <a:pt x="2" y="0"/>
                    </a:lnTo>
                  </a:path>
                </a:pathLst>
              </a:custGeom>
              <a:grpFill/>
              <a:ln w="12700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310" name="Freeform 114">
                <a:extLst>
                  <a:ext uri="{FF2B5EF4-FFF2-40B4-BE49-F238E27FC236}">
                    <a16:creationId xmlns:a16="http://schemas.microsoft.com/office/drawing/2014/main" id="{F504BA28-0619-046E-1E0F-D343ECDFD12B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5802577" y="5345706"/>
                <a:ext cx="339748" cy="299239"/>
              </a:xfrm>
              <a:custGeom>
                <a:avLst/>
                <a:gdLst>
                  <a:gd name="T0" fmla="*/ 50 w 260"/>
                  <a:gd name="T1" fmla="*/ 115 h 229"/>
                  <a:gd name="T2" fmla="*/ 35 w 260"/>
                  <a:gd name="T3" fmla="*/ 121 h 229"/>
                  <a:gd name="T4" fmla="*/ 17 w 260"/>
                  <a:gd name="T5" fmla="*/ 118 h 229"/>
                  <a:gd name="T6" fmla="*/ 5 w 260"/>
                  <a:gd name="T7" fmla="*/ 113 h 229"/>
                  <a:gd name="T8" fmla="*/ 1 w 260"/>
                  <a:gd name="T9" fmla="*/ 117 h 229"/>
                  <a:gd name="T10" fmla="*/ 8 w 260"/>
                  <a:gd name="T11" fmla="*/ 134 h 229"/>
                  <a:gd name="T12" fmla="*/ 19 w 260"/>
                  <a:gd name="T13" fmla="*/ 160 h 229"/>
                  <a:gd name="T14" fmla="*/ 29 w 260"/>
                  <a:gd name="T15" fmla="*/ 187 h 229"/>
                  <a:gd name="T16" fmla="*/ 22 w 260"/>
                  <a:gd name="T17" fmla="*/ 196 h 229"/>
                  <a:gd name="T18" fmla="*/ 24 w 260"/>
                  <a:gd name="T19" fmla="*/ 200 h 229"/>
                  <a:gd name="T20" fmla="*/ 31 w 260"/>
                  <a:gd name="T21" fmla="*/ 210 h 229"/>
                  <a:gd name="T22" fmla="*/ 30 w 260"/>
                  <a:gd name="T23" fmla="*/ 220 h 229"/>
                  <a:gd name="T24" fmla="*/ 32 w 260"/>
                  <a:gd name="T25" fmla="*/ 218 h 229"/>
                  <a:gd name="T26" fmla="*/ 37 w 260"/>
                  <a:gd name="T27" fmla="*/ 220 h 229"/>
                  <a:gd name="T28" fmla="*/ 45 w 260"/>
                  <a:gd name="T29" fmla="*/ 224 h 229"/>
                  <a:gd name="T30" fmla="*/ 53 w 260"/>
                  <a:gd name="T31" fmla="*/ 229 h 229"/>
                  <a:gd name="T32" fmla="*/ 67 w 260"/>
                  <a:gd name="T33" fmla="*/ 224 h 229"/>
                  <a:gd name="T34" fmla="*/ 77 w 260"/>
                  <a:gd name="T35" fmla="*/ 222 h 229"/>
                  <a:gd name="T36" fmla="*/ 88 w 260"/>
                  <a:gd name="T37" fmla="*/ 219 h 229"/>
                  <a:gd name="T38" fmla="*/ 99 w 260"/>
                  <a:gd name="T39" fmla="*/ 216 h 229"/>
                  <a:gd name="T40" fmla="*/ 114 w 260"/>
                  <a:gd name="T41" fmla="*/ 215 h 229"/>
                  <a:gd name="T42" fmla="*/ 135 w 260"/>
                  <a:gd name="T43" fmla="*/ 215 h 229"/>
                  <a:gd name="T44" fmla="*/ 147 w 260"/>
                  <a:gd name="T45" fmla="*/ 214 h 229"/>
                  <a:gd name="T46" fmla="*/ 154 w 260"/>
                  <a:gd name="T47" fmla="*/ 210 h 229"/>
                  <a:gd name="T48" fmla="*/ 180 w 260"/>
                  <a:gd name="T49" fmla="*/ 199 h 229"/>
                  <a:gd name="T50" fmla="*/ 200 w 260"/>
                  <a:gd name="T51" fmla="*/ 180 h 229"/>
                  <a:gd name="T52" fmla="*/ 217 w 260"/>
                  <a:gd name="T53" fmla="*/ 162 h 229"/>
                  <a:gd name="T54" fmla="*/ 231 w 260"/>
                  <a:gd name="T55" fmla="*/ 136 h 229"/>
                  <a:gd name="T56" fmla="*/ 240 w 260"/>
                  <a:gd name="T57" fmla="*/ 123 h 229"/>
                  <a:gd name="T58" fmla="*/ 253 w 260"/>
                  <a:gd name="T59" fmla="*/ 112 h 229"/>
                  <a:gd name="T60" fmla="*/ 257 w 260"/>
                  <a:gd name="T61" fmla="*/ 92 h 229"/>
                  <a:gd name="T62" fmla="*/ 258 w 260"/>
                  <a:gd name="T63" fmla="*/ 81 h 229"/>
                  <a:gd name="T64" fmla="*/ 242 w 260"/>
                  <a:gd name="T65" fmla="*/ 89 h 229"/>
                  <a:gd name="T66" fmla="*/ 229 w 260"/>
                  <a:gd name="T67" fmla="*/ 79 h 229"/>
                  <a:gd name="T68" fmla="*/ 238 w 260"/>
                  <a:gd name="T69" fmla="*/ 63 h 229"/>
                  <a:gd name="T70" fmla="*/ 242 w 260"/>
                  <a:gd name="T71" fmla="*/ 25 h 229"/>
                  <a:gd name="T72" fmla="*/ 238 w 260"/>
                  <a:gd name="T73" fmla="*/ 10 h 229"/>
                  <a:gd name="T74" fmla="*/ 221 w 260"/>
                  <a:gd name="T75" fmla="*/ 4 h 229"/>
                  <a:gd name="T76" fmla="*/ 204 w 260"/>
                  <a:gd name="T77" fmla="*/ 1 h 229"/>
                  <a:gd name="T78" fmla="*/ 186 w 260"/>
                  <a:gd name="T79" fmla="*/ 12 h 229"/>
                  <a:gd name="T80" fmla="*/ 167 w 260"/>
                  <a:gd name="T81" fmla="*/ 30 h 229"/>
                  <a:gd name="T82" fmla="*/ 145 w 260"/>
                  <a:gd name="T83" fmla="*/ 58 h 229"/>
                  <a:gd name="T84" fmla="*/ 131 w 260"/>
                  <a:gd name="T85" fmla="*/ 63 h 229"/>
                  <a:gd name="T86" fmla="*/ 113 w 260"/>
                  <a:gd name="T87" fmla="*/ 57 h 229"/>
                  <a:gd name="T88" fmla="*/ 101 w 260"/>
                  <a:gd name="T89" fmla="*/ 69 h 229"/>
                  <a:gd name="T90" fmla="*/ 90 w 260"/>
                  <a:gd name="T91" fmla="*/ 80 h 229"/>
                  <a:gd name="T92" fmla="*/ 68 w 260"/>
                  <a:gd name="T93" fmla="*/ 81 h 229"/>
                  <a:gd name="T94" fmla="*/ 70 w 260"/>
                  <a:gd name="T95" fmla="*/ 67 h 229"/>
                  <a:gd name="T96" fmla="*/ 62 w 260"/>
                  <a:gd name="T97" fmla="*/ 53 h 229"/>
                  <a:gd name="T98" fmla="*/ 54 w 260"/>
                  <a:gd name="T99" fmla="*/ 47 h 2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260" h="229">
                    <a:moveTo>
                      <a:pt x="54" y="47"/>
                    </a:moveTo>
                    <a:lnTo>
                      <a:pt x="54" y="113"/>
                    </a:lnTo>
                    <a:lnTo>
                      <a:pt x="53" y="114"/>
                    </a:lnTo>
                    <a:lnTo>
                      <a:pt x="50" y="115"/>
                    </a:lnTo>
                    <a:lnTo>
                      <a:pt x="46" y="117"/>
                    </a:lnTo>
                    <a:lnTo>
                      <a:pt x="41" y="122"/>
                    </a:lnTo>
                    <a:lnTo>
                      <a:pt x="37" y="122"/>
                    </a:lnTo>
                    <a:lnTo>
                      <a:pt x="35" y="121"/>
                    </a:lnTo>
                    <a:lnTo>
                      <a:pt x="29" y="121"/>
                    </a:lnTo>
                    <a:lnTo>
                      <a:pt x="25" y="122"/>
                    </a:lnTo>
                    <a:lnTo>
                      <a:pt x="20" y="122"/>
                    </a:lnTo>
                    <a:lnTo>
                      <a:pt x="17" y="118"/>
                    </a:lnTo>
                    <a:lnTo>
                      <a:pt x="17" y="114"/>
                    </a:lnTo>
                    <a:lnTo>
                      <a:pt x="10" y="109"/>
                    </a:lnTo>
                    <a:lnTo>
                      <a:pt x="6" y="110"/>
                    </a:lnTo>
                    <a:lnTo>
                      <a:pt x="5" y="113"/>
                    </a:lnTo>
                    <a:lnTo>
                      <a:pt x="3" y="115"/>
                    </a:lnTo>
                    <a:lnTo>
                      <a:pt x="2" y="116"/>
                    </a:lnTo>
                    <a:lnTo>
                      <a:pt x="0" y="116"/>
                    </a:lnTo>
                    <a:lnTo>
                      <a:pt x="1" y="117"/>
                    </a:lnTo>
                    <a:lnTo>
                      <a:pt x="1" y="119"/>
                    </a:lnTo>
                    <a:lnTo>
                      <a:pt x="2" y="121"/>
                    </a:lnTo>
                    <a:lnTo>
                      <a:pt x="5" y="123"/>
                    </a:lnTo>
                    <a:lnTo>
                      <a:pt x="8" y="134"/>
                    </a:lnTo>
                    <a:lnTo>
                      <a:pt x="11" y="142"/>
                    </a:lnTo>
                    <a:lnTo>
                      <a:pt x="15" y="153"/>
                    </a:lnTo>
                    <a:lnTo>
                      <a:pt x="17" y="155"/>
                    </a:lnTo>
                    <a:lnTo>
                      <a:pt x="19" y="160"/>
                    </a:lnTo>
                    <a:lnTo>
                      <a:pt x="20" y="162"/>
                    </a:lnTo>
                    <a:lnTo>
                      <a:pt x="27" y="172"/>
                    </a:lnTo>
                    <a:lnTo>
                      <a:pt x="28" y="176"/>
                    </a:lnTo>
                    <a:lnTo>
                      <a:pt x="29" y="187"/>
                    </a:lnTo>
                    <a:lnTo>
                      <a:pt x="27" y="192"/>
                    </a:lnTo>
                    <a:lnTo>
                      <a:pt x="23" y="191"/>
                    </a:lnTo>
                    <a:lnTo>
                      <a:pt x="22" y="193"/>
                    </a:lnTo>
                    <a:lnTo>
                      <a:pt x="22" y="196"/>
                    </a:lnTo>
                    <a:lnTo>
                      <a:pt x="23" y="196"/>
                    </a:lnTo>
                    <a:lnTo>
                      <a:pt x="24" y="198"/>
                    </a:lnTo>
                    <a:lnTo>
                      <a:pt x="25" y="199"/>
                    </a:lnTo>
                    <a:lnTo>
                      <a:pt x="24" y="200"/>
                    </a:lnTo>
                    <a:lnTo>
                      <a:pt x="26" y="203"/>
                    </a:lnTo>
                    <a:lnTo>
                      <a:pt x="27" y="204"/>
                    </a:lnTo>
                    <a:lnTo>
                      <a:pt x="29" y="207"/>
                    </a:lnTo>
                    <a:lnTo>
                      <a:pt x="31" y="210"/>
                    </a:lnTo>
                    <a:lnTo>
                      <a:pt x="31" y="212"/>
                    </a:lnTo>
                    <a:lnTo>
                      <a:pt x="30" y="214"/>
                    </a:lnTo>
                    <a:lnTo>
                      <a:pt x="30" y="217"/>
                    </a:lnTo>
                    <a:lnTo>
                      <a:pt x="30" y="220"/>
                    </a:lnTo>
                    <a:lnTo>
                      <a:pt x="32" y="222"/>
                    </a:lnTo>
                    <a:lnTo>
                      <a:pt x="32" y="222"/>
                    </a:lnTo>
                    <a:lnTo>
                      <a:pt x="32" y="220"/>
                    </a:lnTo>
                    <a:lnTo>
                      <a:pt x="32" y="218"/>
                    </a:lnTo>
                    <a:lnTo>
                      <a:pt x="33" y="217"/>
                    </a:lnTo>
                    <a:lnTo>
                      <a:pt x="34" y="217"/>
                    </a:lnTo>
                    <a:lnTo>
                      <a:pt x="37" y="217"/>
                    </a:lnTo>
                    <a:lnTo>
                      <a:pt x="37" y="220"/>
                    </a:lnTo>
                    <a:lnTo>
                      <a:pt x="37" y="222"/>
                    </a:lnTo>
                    <a:lnTo>
                      <a:pt x="38" y="223"/>
                    </a:lnTo>
                    <a:lnTo>
                      <a:pt x="44" y="222"/>
                    </a:lnTo>
                    <a:lnTo>
                      <a:pt x="45" y="224"/>
                    </a:lnTo>
                    <a:lnTo>
                      <a:pt x="45" y="226"/>
                    </a:lnTo>
                    <a:lnTo>
                      <a:pt x="49" y="228"/>
                    </a:lnTo>
                    <a:lnTo>
                      <a:pt x="51" y="228"/>
                    </a:lnTo>
                    <a:lnTo>
                      <a:pt x="53" y="229"/>
                    </a:lnTo>
                    <a:lnTo>
                      <a:pt x="57" y="229"/>
                    </a:lnTo>
                    <a:lnTo>
                      <a:pt x="59" y="228"/>
                    </a:lnTo>
                    <a:lnTo>
                      <a:pt x="62" y="224"/>
                    </a:lnTo>
                    <a:lnTo>
                      <a:pt x="67" y="224"/>
                    </a:lnTo>
                    <a:lnTo>
                      <a:pt x="68" y="223"/>
                    </a:lnTo>
                    <a:lnTo>
                      <a:pt x="71" y="222"/>
                    </a:lnTo>
                    <a:lnTo>
                      <a:pt x="76" y="224"/>
                    </a:lnTo>
                    <a:lnTo>
                      <a:pt x="77" y="222"/>
                    </a:lnTo>
                    <a:lnTo>
                      <a:pt x="84" y="223"/>
                    </a:lnTo>
                    <a:lnTo>
                      <a:pt x="85" y="222"/>
                    </a:lnTo>
                    <a:lnTo>
                      <a:pt x="86" y="220"/>
                    </a:lnTo>
                    <a:lnTo>
                      <a:pt x="88" y="219"/>
                    </a:lnTo>
                    <a:lnTo>
                      <a:pt x="90" y="218"/>
                    </a:lnTo>
                    <a:lnTo>
                      <a:pt x="92" y="216"/>
                    </a:lnTo>
                    <a:lnTo>
                      <a:pt x="97" y="216"/>
                    </a:lnTo>
                    <a:lnTo>
                      <a:pt x="99" y="216"/>
                    </a:lnTo>
                    <a:lnTo>
                      <a:pt x="106" y="218"/>
                    </a:lnTo>
                    <a:lnTo>
                      <a:pt x="108" y="218"/>
                    </a:lnTo>
                    <a:lnTo>
                      <a:pt x="110" y="216"/>
                    </a:lnTo>
                    <a:lnTo>
                      <a:pt x="114" y="215"/>
                    </a:lnTo>
                    <a:lnTo>
                      <a:pt x="118" y="216"/>
                    </a:lnTo>
                    <a:lnTo>
                      <a:pt x="129" y="219"/>
                    </a:lnTo>
                    <a:lnTo>
                      <a:pt x="133" y="219"/>
                    </a:lnTo>
                    <a:lnTo>
                      <a:pt x="135" y="215"/>
                    </a:lnTo>
                    <a:lnTo>
                      <a:pt x="139" y="215"/>
                    </a:lnTo>
                    <a:lnTo>
                      <a:pt x="143" y="216"/>
                    </a:lnTo>
                    <a:lnTo>
                      <a:pt x="147" y="217"/>
                    </a:lnTo>
                    <a:lnTo>
                      <a:pt x="147" y="214"/>
                    </a:lnTo>
                    <a:lnTo>
                      <a:pt x="146" y="212"/>
                    </a:lnTo>
                    <a:lnTo>
                      <a:pt x="148" y="211"/>
                    </a:lnTo>
                    <a:lnTo>
                      <a:pt x="151" y="210"/>
                    </a:lnTo>
                    <a:lnTo>
                      <a:pt x="154" y="210"/>
                    </a:lnTo>
                    <a:lnTo>
                      <a:pt x="160" y="211"/>
                    </a:lnTo>
                    <a:lnTo>
                      <a:pt x="163" y="210"/>
                    </a:lnTo>
                    <a:lnTo>
                      <a:pt x="170" y="207"/>
                    </a:lnTo>
                    <a:lnTo>
                      <a:pt x="180" y="199"/>
                    </a:lnTo>
                    <a:lnTo>
                      <a:pt x="183" y="196"/>
                    </a:lnTo>
                    <a:lnTo>
                      <a:pt x="186" y="193"/>
                    </a:lnTo>
                    <a:lnTo>
                      <a:pt x="192" y="188"/>
                    </a:lnTo>
                    <a:lnTo>
                      <a:pt x="200" y="180"/>
                    </a:lnTo>
                    <a:lnTo>
                      <a:pt x="204" y="174"/>
                    </a:lnTo>
                    <a:lnTo>
                      <a:pt x="207" y="170"/>
                    </a:lnTo>
                    <a:lnTo>
                      <a:pt x="210" y="168"/>
                    </a:lnTo>
                    <a:lnTo>
                      <a:pt x="217" y="162"/>
                    </a:lnTo>
                    <a:lnTo>
                      <a:pt x="222" y="154"/>
                    </a:lnTo>
                    <a:lnTo>
                      <a:pt x="225" y="151"/>
                    </a:lnTo>
                    <a:lnTo>
                      <a:pt x="231" y="139"/>
                    </a:lnTo>
                    <a:lnTo>
                      <a:pt x="231" y="136"/>
                    </a:lnTo>
                    <a:lnTo>
                      <a:pt x="233" y="135"/>
                    </a:lnTo>
                    <a:lnTo>
                      <a:pt x="234" y="131"/>
                    </a:lnTo>
                    <a:lnTo>
                      <a:pt x="238" y="126"/>
                    </a:lnTo>
                    <a:lnTo>
                      <a:pt x="240" y="123"/>
                    </a:lnTo>
                    <a:lnTo>
                      <a:pt x="242" y="122"/>
                    </a:lnTo>
                    <a:lnTo>
                      <a:pt x="245" y="121"/>
                    </a:lnTo>
                    <a:lnTo>
                      <a:pt x="251" y="116"/>
                    </a:lnTo>
                    <a:lnTo>
                      <a:pt x="253" y="112"/>
                    </a:lnTo>
                    <a:lnTo>
                      <a:pt x="255" y="104"/>
                    </a:lnTo>
                    <a:lnTo>
                      <a:pt x="256" y="100"/>
                    </a:lnTo>
                    <a:lnTo>
                      <a:pt x="257" y="96"/>
                    </a:lnTo>
                    <a:lnTo>
                      <a:pt x="257" y="92"/>
                    </a:lnTo>
                    <a:lnTo>
                      <a:pt x="259" y="88"/>
                    </a:lnTo>
                    <a:lnTo>
                      <a:pt x="260" y="86"/>
                    </a:lnTo>
                    <a:lnTo>
                      <a:pt x="260" y="82"/>
                    </a:lnTo>
                    <a:lnTo>
                      <a:pt x="258" y="81"/>
                    </a:lnTo>
                    <a:lnTo>
                      <a:pt x="248" y="82"/>
                    </a:lnTo>
                    <a:lnTo>
                      <a:pt x="246" y="82"/>
                    </a:lnTo>
                    <a:lnTo>
                      <a:pt x="244" y="87"/>
                    </a:lnTo>
                    <a:lnTo>
                      <a:pt x="242" y="89"/>
                    </a:lnTo>
                    <a:lnTo>
                      <a:pt x="239" y="89"/>
                    </a:lnTo>
                    <a:lnTo>
                      <a:pt x="232" y="88"/>
                    </a:lnTo>
                    <a:lnTo>
                      <a:pt x="229" y="82"/>
                    </a:lnTo>
                    <a:lnTo>
                      <a:pt x="229" y="79"/>
                    </a:lnTo>
                    <a:lnTo>
                      <a:pt x="230" y="74"/>
                    </a:lnTo>
                    <a:lnTo>
                      <a:pt x="232" y="69"/>
                    </a:lnTo>
                    <a:lnTo>
                      <a:pt x="234" y="66"/>
                    </a:lnTo>
                    <a:lnTo>
                      <a:pt x="238" y="63"/>
                    </a:lnTo>
                    <a:lnTo>
                      <a:pt x="245" y="67"/>
                    </a:lnTo>
                    <a:lnTo>
                      <a:pt x="247" y="65"/>
                    </a:lnTo>
                    <a:lnTo>
                      <a:pt x="245" y="38"/>
                    </a:lnTo>
                    <a:lnTo>
                      <a:pt x="242" y="25"/>
                    </a:lnTo>
                    <a:lnTo>
                      <a:pt x="240" y="16"/>
                    </a:lnTo>
                    <a:lnTo>
                      <a:pt x="240" y="10"/>
                    </a:lnTo>
                    <a:lnTo>
                      <a:pt x="239" y="10"/>
                    </a:lnTo>
                    <a:lnTo>
                      <a:pt x="238" y="10"/>
                    </a:lnTo>
                    <a:lnTo>
                      <a:pt x="234" y="5"/>
                    </a:lnTo>
                    <a:lnTo>
                      <a:pt x="228" y="3"/>
                    </a:lnTo>
                    <a:lnTo>
                      <a:pt x="224" y="3"/>
                    </a:lnTo>
                    <a:lnTo>
                      <a:pt x="221" y="4"/>
                    </a:lnTo>
                    <a:lnTo>
                      <a:pt x="217" y="3"/>
                    </a:lnTo>
                    <a:lnTo>
                      <a:pt x="210" y="1"/>
                    </a:lnTo>
                    <a:lnTo>
                      <a:pt x="208" y="0"/>
                    </a:lnTo>
                    <a:lnTo>
                      <a:pt x="204" y="1"/>
                    </a:lnTo>
                    <a:lnTo>
                      <a:pt x="204" y="2"/>
                    </a:lnTo>
                    <a:lnTo>
                      <a:pt x="201" y="4"/>
                    </a:lnTo>
                    <a:lnTo>
                      <a:pt x="197" y="7"/>
                    </a:lnTo>
                    <a:lnTo>
                      <a:pt x="186" y="12"/>
                    </a:lnTo>
                    <a:lnTo>
                      <a:pt x="181" y="17"/>
                    </a:lnTo>
                    <a:lnTo>
                      <a:pt x="175" y="20"/>
                    </a:lnTo>
                    <a:lnTo>
                      <a:pt x="170" y="26"/>
                    </a:lnTo>
                    <a:lnTo>
                      <a:pt x="167" y="30"/>
                    </a:lnTo>
                    <a:lnTo>
                      <a:pt x="162" y="37"/>
                    </a:lnTo>
                    <a:lnTo>
                      <a:pt x="154" y="43"/>
                    </a:lnTo>
                    <a:lnTo>
                      <a:pt x="149" y="48"/>
                    </a:lnTo>
                    <a:lnTo>
                      <a:pt x="145" y="58"/>
                    </a:lnTo>
                    <a:lnTo>
                      <a:pt x="144" y="60"/>
                    </a:lnTo>
                    <a:lnTo>
                      <a:pt x="141" y="61"/>
                    </a:lnTo>
                    <a:lnTo>
                      <a:pt x="139" y="61"/>
                    </a:lnTo>
                    <a:lnTo>
                      <a:pt x="131" y="63"/>
                    </a:lnTo>
                    <a:lnTo>
                      <a:pt x="127" y="63"/>
                    </a:lnTo>
                    <a:lnTo>
                      <a:pt x="120" y="59"/>
                    </a:lnTo>
                    <a:lnTo>
                      <a:pt x="117" y="58"/>
                    </a:lnTo>
                    <a:lnTo>
                      <a:pt x="113" y="57"/>
                    </a:lnTo>
                    <a:lnTo>
                      <a:pt x="109" y="58"/>
                    </a:lnTo>
                    <a:lnTo>
                      <a:pt x="103" y="64"/>
                    </a:lnTo>
                    <a:lnTo>
                      <a:pt x="102" y="66"/>
                    </a:lnTo>
                    <a:lnTo>
                      <a:pt x="101" y="69"/>
                    </a:lnTo>
                    <a:lnTo>
                      <a:pt x="98" y="72"/>
                    </a:lnTo>
                    <a:lnTo>
                      <a:pt x="94" y="74"/>
                    </a:lnTo>
                    <a:lnTo>
                      <a:pt x="93" y="75"/>
                    </a:lnTo>
                    <a:lnTo>
                      <a:pt x="90" y="80"/>
                    </a:lnTo>
                    <a:lnTo>
                      <a:pt x="80" y="83"/>
                    </a:lnTo>
                    <a:lnTo>
                      <a:pt x="75" y="83"/>
                    </a:lnTo>
                    <a:lnTo>
                      <a:pt x="71" y="82"/>
                    </a:lnTo>
                    <a:lnTo>
                      <a:pt x="68" y="81"/>
                    </a:lnTo>
                    <a:lnTo>
                      <a:pt x="67" y="79"/>
                    </a:lnTo>
                    <a:lnTo>
                      <a:pt x="69" y="73"/>
                    </a:lnTo>
                    <a:lnTo>
                      <a:pt x="70" y="69"/>
                    </a:lnTo>
                    <a:lnTo>
                      <a:pt x="70" y="67"/>
                    </a:lnTo>
                    <a:lnTo>
                      <a:pt x="69" y="62"/>
                    </a:lnTo>
                    <a:lnTo>
                      <a:pt x="67" y="58"/>
                    </a:lnTo>
                    <a:lnTo>
                      <a:pt x="63" y="55"/>
                    </a:lnTo>
                    <a:lnTo>
                      <a:pt x="62" y="53"/>
                    </a:lnTo>
                    <a:lnTo>
                      <a:pt x="58" y="49"/>
                    </a:lnTo>
                    <a:lnTo>
                      <a:pt x="58" y="48"/>
                    </a:lnTo>
                    <a:lnTo>
                      <a:pt x="56" y="47"/>
                    </a:lnTo>
                    <a:lnTo>
                      <a:pt x="54" y="47"/>
                    </a:lnTo>
                  </a:path>
                </a:pathLst>
              </a:custGeom>
              <a:grpFill/>
              <a:ln w="12700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311" name="Freeform 115">
                <a:extLst>
                  <a:ext uri="{FF2B5EF4-FFF2-40B4-BE49-F238E27FC236}">
                    <a16:creationId xmlns:a16="http://schemas.microsoft.com/office/drawing/2014/main" id="{4CACD491-13EA-F1F6-D0D8-491DC1CEB225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5738548" y="4385264"/>
                <a:ext cx="222143" cy="342362"/>
              </a:xfrm>
              <a:custGeom>
                <a:avLst/>
                <a:gdLst>
                  <a:gd name="T0" fmla="*/ 62 w 300"/>
                  <a:gd name="T1" fmla="*/ 82 h 462"/>
                  <a:gd name="T2" fmla="*/ 59 w 300"/>
                  <a:gd name="T3" fmla="*/ 141 h 462"/>
                  <a:gd name="T4" fmla="*/ 9 w 300"/>
                  <a:gd name="T5" fmla="*/ 245 h 462"/>
                  <a:gd name="T6" fmla="*/ 6 w 300"/>
                  <a:gd name="T7" fmla="*/ 257 h 462"/>
                  <a:gd name="T8" fmla="*/ 1 w 300"/>
                  <a:gd name="T9" fmla="*/ 265 h 462"/>
                  <a:gd name="T10" fmla="*/ 15 w 300"/>
                  <a:gd name="T11" fmla="*/ 273 h 462"/>
                  <a:gd name="T12" fmla="*/ 29 w 300"/>
                  <a:gd name="T13" fmla="*/ 290 h 462"/>
                  <a:gd name="T14" fmla="*/ 42 w 300"/>
                  <a:gd name="T15" fmla="*/ 292 h 462"/>
                  <a:gd name="T16" fmla="*/ 48 w 300"/>
                  <a:gd name="T17" fmla="*/ 300 h 462"/>
                  <a:gd name="T18" fmla="*/ 35 w 300"/>
                  <a:gd name="T19" fmla="*/ 310 h 462"/>
                  <a:gd name="T20" fmla="*/ 39 w 300"/>
                  <a:gd name="T21" fmla="*/ 327 h 462"/>
                  <a:gd name="T22" fmla="*/ 43 w 300"/>
                  <a:gd name="T23" fmla="*/ 345 h 462"/>
                  <a:gd name="T24" fmla="*/ 40 w 300"/>
                  <a:gd name="T25" fmla="*/ 361 h 462"/>
                  <a:gd name="T26" fmla="*/ 54 w 300"/>
                  <a:gd name="T27" fmla="*/ 385 h 462"/>
                  <a:gd name="T28" fmla="*/ 52 w 300"/>
                  <a:gd name="T29" fmla="*/ 392 h 462"/>
                  <a:gd name="T30" fmla="*/ 26 w 300"/>
                  <a:gd name="T31" fmla="*/ 390 h 462"/>
                  <a:gd name="T32" fmla="*/ 20 w 300"/>
                  <a:gd name="T33" fmla="*/ 395 h 462"/>
                  <a:gd name="T34" fmla="*/ 26 w 300"/>
                  <a:gd name="T35" fmla="*/ 416 h 462"/>
                  <a:gd name="T36" fmla="*/ 41 w 300"/>
                  <a:gd name="T37" fmla="*/ 422 h 462"/>
                  <a:gd name="T38" fmla="*/ 51 w 300"/>
                  <a:gd name="T39" fmla="*/ 442 h 462"/>
                  <a:gd name="T40" fmla="*/ 54 w 300"/>
                  <a:gd name="T41" fmla="*/ 461 h 462"/>
                  <a:gd name="T42" fmla="*/ 62 w 300"/>
                  <a:gd name="T43" fmla="*/ 461 h 462"/>
                  <a:gd name="T44" fmla="*/ 71 w 300"/>
                  <a:gd name="T45" fmla="*/ 461 h 462"/>
                  <a:gd name="T46" fmla="*/ 85 w 300"/>
                  <a:gd name="T47" fmla="*/ 456 h 462"/>
                  <a:gd name="T48" fmla="*/ 89 w 300"/>
                  <a:gd name="T49" fmla="*/ 451 h 462"/>
                  <a:gd name="T50" fmla="*/ 94 w 300"/>
                  <a:gd name="T51" fmla="*/ 454 h 462"/>
                  <a:gd name="T52" fmla="*/ 101 w 300"/>
                  <a:gd name="T53" fmla="*/ 458 h 462"/>
                  <a:gd name="T54" fmla="*/ 110 w 300"/>
                  <a:gd name="T55" fmla="*/ 454 h 462"/>
                  <a:gd name="T56" fmla="*/ 125 w 300"/>
                  <a:gd name="T57" fmla="*/ 447 h 462"/>
                  <a:gd name="T58" fmla="*/ 136 w 300"/>
                  <a:gd name="T59" fmla="*/ 445 h 462"/>
                  <a:gd name="T60" fmla="*/ 150 w 300"/>
                  <a:gd name="T61" fmla="*/ 441 h 462"/>
                  <a:gd name="T62" fmla="*/ 156 w 300"/>
                  <a:gd name="T63" fmla="*/ 438 h 462"/>
                  <a:gd name="T64" fmla="*/ 161 w 300"/>
                  <a:gd name="T65" fmla="*/ 430 h 462"/>
                  <a:gd name="T66" fmla="*/ 157 w 300"/>
                  <a:gd name="T67" fmla="*/ 422 h 462"/>
                  <a:gd name="T68" fmla="*/ 164 w 300"/>
                  <a:gd name="T69" fmla="*/ 418 h 462"/>
                  <a:gd name="T70" fmla="*/ 181 w 300"/>
                  <a:gd name="T71" fmla="*/ 416 h 462"/>
                  <a:gd name="T72" fmla="*/ 193 w 300"/>
                  <a:gd name="T73" fmla="*/ 414 h 462"/>
                  <a:gd name="T74" fmla="*/ 201 w 300"/>
                  <a:gd name="T75" fmla="*/ 412 h 462"/>
                  <a:gd name="T76" fmla="*/ 213 w 300"/>
                  <a:gd name="T77" fmla="*/ 405 h 462"/>
                  <a:gd name="T78" fmla="*/ 225 w 300"/>
                  <a:gd name="T79" fmla="*/ 390 h 462"/>
                  <a:gd name="T80" fmla="*/ 233 w 300"/>
                  <a:gd name="T81" fmla="*/ 383 h 462"/>
                  <a:gd name="T82" fmla="*/ 239 w 300"/>
                  <a:gd name="T83" fmla="*/ 368 h 462"/>
                  <a:gd name="T84" fmla="*/ 253 w 300"/>
                  <a:gd name="T85" fmla="*/ 363 h 462"/>
                  <a:gd name="T86" fmla="*/ 268 w 300"/>
                  <a:gd name="T87" fmla="*/ 358 h 462"/>
                  <a:gd name="T88" fmla="*/ 264 w 300"/>
                  <a:gd name="T89" fmla="*/ 347 h 462"/>
                  <a:gd name="T90" fmla="*/ 254 w 300"/>
                  <a:gd name="T91" fmla="*/ 327 h 462"/>
                  <a:gd name="T92" fmla="*/ 244 w 300"/>
                  <a:gd name="T93" fmla="*/ 312 h 462"/>
                  <a:gd name="T94" fmla="*/ 240 w 300"/>
                  <a:gd name="T95" fmla="*/ 305 h 462"/>
                  <a:gd name="T96" fmla="*/ 245 w 300"/>
                  <a:gd name="T97" fmla="*/ 292 h 462"/>
                  <a:gd name="T98" fmla="*/ 247 w 300"/>
                  <a:gd name="T99" fmla="*/ 278 h 462"/>
                  <a:gd name="T100" fmla="*/ 252 w 300"/>
                  <a:gd name="T101" fmla="*/ 272 h 462"/>
                  <a:gd name="T102" fmla="*/ 260 w 300"/>
                  <a:gd name="T103" fmla="*/ 252 h 462"/>
                  <a:gd name="T104" fmla="*/ 269 w 300"/>
                  <a:gd name="T105" fmla="*/ 232 h 462"/>
                  <a:gd name="T106" fmla="*/ 277 w 300"/>
                  <a:gd name="T107" fmla="*/ 227 h 462"/>
                  <a:gd name="T108" fmla="*/ 300 w 300"/>
                  <a:gd name="T109" fmla="*/ 225 h 462"/>
                  <a:gd name="T110" fmla="*/ 296 w 300"/>
                  <a:gd name="T111" fmla="*/ 116 h 462"/>
                  <a:gd name="T112" fmla="*/ 49 w 300"/>
                  <a:gd name="T113" fmla="*/ 9 h 4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300" h="462">
                    <a:moveTo>
                      <a:pt x="46" y="54"/>
                    </a:moveTo>
                    <a:cubicBezTo>
                      <a:pt x="47" y="57"/>
                      <a:pt x="47" y="57"/>
                      <a:pt x="47" y="57"/>
                    </a:cubicBezTo>
                    <a:cubicBezTo>
                      <a:pt x="52" y="65"/>
                      <a:pt x="53" y="77"/>
                      <a:pt x="62" y="82"/>
                    </a:cubicBezTo>
                    <a:cubicBezTo>
                      <a:pt x="74" y="88"/>
                      <a:pt x="74" y="88"/>
                      <a:pt x="74" y="88"/>
                    </a:cubicBezTo>
                    <a:cubicBezTo>
                      <a:pt x="67" y="100"/>
                      <a:pt x="67" y="100"/>
                      <a:pt x="67" y="100"/>
                    </a:cubicBezTo>
                    <a:cubicBezTo>
                      <a:pt x="59" y="141"/>
                      <a:pt x="59" y="141"/>
                      <a:pt x="59" y="141"/>
                    </a:cubicBezTo>
                    <a:cubicBezTo>
                      <a:pt x="56" y="191"/>
                      <a:pt x="56" y="191"/>
                      <a:pt x="56" y="191"/>
                    </a:cubicBezTo>
                    <a:cubicBezTo>
                      <a:pt x="54" y="194"/>
                      <a:pt x="54" y="194"/>
                      <a:pt x="54" y="194"/>
                    </a:cubicBezTo>
                    <a:cubicBezTo>
                      <a:pt x="9" y="245"/>
                      <a:pt x="9" y="245"/>
                      <a:pt x="9" y="245"/>
                    </a:cubicBezTo>
                    <a:cubicBezTo>
                      <a:pt x="9" y="250"/>
                      <a:pt x="9" y="250"/>
                      <a:pt x="9" y="250"/>
                    </a:cubicBezTo>
                    <a:cubicBezTo>
                      <a:pt x="6" y="251"/>
                      <a:pt x="6" y="251"/>
                      <a:pt x="6" y="251"/>
                    </a:cubicBezTo>
                    <a:cubicBezTo>
                      <a:pt x="6" y="257"/>
                      <a:pt x="6" y="257"/>
                      <a:pt x="6" y="257"/>
                    </a:cubicBezTo>
                    <a:cubicBezTo>
                      <a:pt x="2" y="257"/>
                      <a:pt x="2" y="257"/>
                      <a:pt x="2" y="257"/>
                    </a:cubicBezTo>
                    <a:cubicBezTo>
                      <a:pt x="0" y="260"/>
                      <a:pt x="0" y="260"/>
                      <a:pt x="0" y="260"/>
                    </a:cubicBezTo>
                    <a:cubicBezTo>
                      <a:pt x="1" y="265"/>
                      <a:pt x="1" y="265"/>
                      <a:pt x="1" y="265"/>
                    </a:cubicBezTo>
                    <a:cubicBezTo>
                      <a:pt x="9" y="268"/>
                      <a:pt x="9" y="268"/>
                      <a:pt x="9" y="268"/>
                    </a:cubicBezTo>
                    <a:cubicBezTo>
                      <a:pt x="11" y="271"/>
                      <a:pt x="11" y="271"/>
                      <a:pt x="11" y="271"/>
                    </a:cubicBezTo>
                    <a:cubicBezTo>
                      <a:pt x="15" y="273"/>
                      <a:pt x="15" y="273"/>
                      <a:pt x="15" y="273"/>
                    </a:cubicBezTo>
                    <a:cubicBezTo>
                      <a:pt x="18" y="277"/>
                      <a:pt x="18" y="277"/>
                      <a:pt x="18" y="277"/>
                    </a:cubicBezTo>
                    <a:cubicBezTo>
                      <a:pt x="20" y="288"/>
                      <a:pt x="20" y="288"/>
                      <a:pt x="20" y="288"/>
                    </a:cubicBezTo>
                    <a:cubicBezTo>
                      <a:pt x="29" y="290"/>
                      <a:pt x="29" y="290"/>
                      <a:pt x="29" y="290"/>
                    </a:cubicBezTo>
                    <a:cubicBezTo>
                      <a:pt x="35" y="289"/>
                      <a:pt x="35" y="289"/>
                      <a:pt x="35" y="289"/>
                    </a:cubicBezTo>
                    <a:cubicBezTo>
                      <a:pt x="38" y="291"/>
                      <a:pt x="38" y="291"/>
                      <a:pt x="38" y="291"/>
                    </a:cubicBezTo>
                    <a:cubicBezTo>
                      <a:pt x="42" y="292"/>
                      <a:pt x="42" y="292"/>
                      <a:pt x="42" y="292"/>
                    </a:cubicBezTo>
                    <a:cubicBezTo>
                      <a:pt x="46" y="290"/>
                      <a:pt x="46" y="290"/>
                      <a:pt x="46" y="290"/>
                    </a:cubicBezTo>
                    <a:cubicBezTo>
                      <a:pt x="50" y="298"/>
                      <a:pt x="50" y="298"/>
                      <a:pt x="50" y="298"/>
                    </a:cubicBezTo>
                    <a:cubicBezTo>
                      <a:pt x="48" y="300"/>
                      <a:pt x="48" y="300"/>
                      <a:pt x="48" y="300"/>
                    </a:cubicBezTo>
                    <a:cubicBezTo>
                      <a:pt x="47" y="304"/>
                      <a:pt x="47" y="304"/>
                      <a:pt x="47" y="304"/>
                    </a:cubicBezTo>
                    <a:cubicBezTo>
                      <a:pt x="42" y="308"/>
                      <a:pt x="42" y="308"/>
                      <a:pt x="42" y="308"/>
                    </a:cubicBezTo>
                    <a:cubicBezTo>
                      <a:pt x="35" y="310"/>
                      <a:pt x="35" y="310"/>
                      <a:pt x="35" y="310"/>
                    </a:cubicBezTo>
                    <a:cubicBezTo>
                      <a:pt x="35" y="311"/>
                      <a:pt x="35" y="311"/>
                      <a:pt x="35" y="311"/>
                    </a:cubicBezTo>
                    <a:cubicBezTo>
                      <a:pt x="36" y="312"/>
                      <a:pt x="36" y="312"/>
                      <a:pt x="36" y="312"/>
                    </a:cubicBezTo>
                    <a:cubicBezTo>
                      <a:pt x="39" y="327"/>
                      <a:pt x="39" y="327"/>
                      <a:pt x="39" y="327"/>
                    </a:cubicBezTo>
                    <a:cubicBezTo>
                      <a:pt x="42" y="331"/>
                      <a:pt x="42" y="331"/>
                      <a:pt x="42" y="331"/>
                    </a:cubicBezTo>
                    <a:cubicBezTo>
                      <a:pt x="43" y="335"/>
                      <a:pt x="43" y="335"/>
                      <a:pt x="43" y="335"/>
                    </a:cubicBezTo>
                    <a:cubicBezTo>
                      <a:pt x="43" y="345"/>
                      <a:pt x="43" y="345"/>
                      <a:pt x="43" y="345"/>
                    </a:cubicBezTo>
                    <a:cubicBezTo>
                      <a:pt x="42" y="351"/>
                      <a:pt x="42" y="351"/>
                      <a:pt x="42" y="351"/>
                    </a:cubicBezTo>
                    <a:cubicBezTo>
                      <a:pt x="40" y="356"/>
                      <a:pt x="40" y="356"/>
                      <a:pt x="40" y="356"/>
                    </a:cubicBezTo>
                    <a:cubicBezTo>
                      <a:pt x="40" y="361"/>
                      <a:pt x="40" y="361"/>
                      <a:pt x="40" y="361"/>
                    </a:cubicBezTo>
                    <a:cubicBezTo>
                      <a:pt x="45" y="371"/>
                      <a:pt x="45" y="371"/>
                      <a:pt x="45" y="371"/>
                    </a:cubicBezTo>
                    <a:cubicBezTo>
                      <a:pt x="53" y="382"/>
                      <a:pt x="53" y="382"/>
                      <a:pt x="53" y="382"/>
                    </a:cubicBezTo>
                    <a:cubicBezTo>
                      <a:pt x="54" y="385"/>
                      <a:pt x="54" y="385"/>
                      <a:pt x="54" y="385"/>
                    </a:cubicBezTo>
                    <a:cubicBezTo>
                      <a:pt x="54" y="390"/>
                      <a:pt x="54" y="390"/>
                      <a:pt x="54" y="390"/>
                    </a:cubicBezTo>
                    <a:cubicBezTo>
                      <a:pt x="54" y="391"/>
                      <a:pt x="54" y="391"/>
                      <a:pt x="54" y="391"/>
                    </a:cubicBezTo>
                    <a:cubicBezTo>
                      <a:pt x="52" y="392"/>
                      <a:pt x="52" y="392"/>
                      <a:pt x="52" y="392"/>
                    </a:cubicBezTo>
                    <a:cubicBezTo>
                      <a:pt x="42" y="390"/>
                      <a:pt x="42" y="390"/>
                      <a:pt x="42" y="390"/>
                    </a:cubicBezTo>
                    <a:cubicBezTo>
                      <a:pt x="34" y="389"/>
                      <a:pt x="34" y="389"/>
                      <a:pt x="34" y="389"/>
                    </a:cubicBezTo>
                    <a:cubicBezTo>
                      <a:pt x="26" y="390"/>
                      <a:pt x="26" y="390"/>
                      <a:pt x="26" y="390"/>
                    </a:cubicBezTo>
                    <a:cubicBezTo>
                      <a:pt x="24" y="390"/>
                      <a:pt x="24" y="390"/>
                      <a:pt x="24" y="390"/>
                    </a:cubicBezTo>
                    <a:cubicBezTo>
                      <a:pt x="22" y="392"/>
                      <a:pt x="22" y="392"/>
                      <a:pt x="22" y="392"/>
                    </a:cubicBezTo>
                    <a:cubicBezTo>
                      <a:pt x="20" y="395"/>
                      <a:pt x="20" y="395"/>
                      <a:pt x="20" y="395"/>
                    </a:cubicBezTo>
                    <a:cubicBezTo>
                      <a:pt x="20" y="402"/>
                      <a:pt x="20" y="402"/>
                      <a:pt x="20" y="402"/>
                    </a:cubicBezTo>
                    <a:cubicBezTo>
                      <a:pt x="21" y="408"/>
                      <a:pt x="21" y="408"/>
                      <a:pt x="21" y="408"/>
                    </a:cubicBezTo>
                    <a:cubicBezTo>
                      <a:pt x="26" y="416"/>
                      <a:pt x="26" y="416"/>
                      <a:pt x="26" y="416"/>
                    </a:cubicBezTo>
                    <a:cubicBezTo>
                      <a:pt x="30" y="419"/>
                      <a:pt x="30" y="419"/>
                      <a:pt x="30" y="419"/>
                    </a:cubicBezTo>
                    <a:cubicBezTo>
                      <a:pt x="34" y="420"/>
                      <a:pt x="34" y="420"/>
                      <a:pt x="34" y="420"/>
                    </a:cubicBezTo>
                    <a:cubicBezTo>
                      <a:pt x="41" y="422"/>
                      <a:pt x="41" y="422"/>
                      <a:pt x="41" y="422"/>
                    </a:cubicBezTo>
                    <a:cubicBezTo>
                      <a:pt x="43" y="423"/>
                      <a:pt x="43" y="423"/>
                      <a:pt x="43" y="423"/>
                    </a:cubicBezTo>
                    <a:cubicBezTo>
                      <a:pt x="45" y="428"/>
                      <a:pt x="45" y="428"/>
                      <a:pt x="45" y="428"/>
                    </a:cubicBezTo>
                    <a:cubicBezTo>
                      <a:pt x="51" y="442"/>
                      <a:pt x="51" y="442"/>
                      <a:pt x="51" y="442"/>
                    </a:cubicBezTo>
                    <a:cubicBezTo>
                      <a:pt x="53" y="451"/>
                      <a:pt x="53" y="451"/>
                      <a:pt x="53" y="451"/>
                    </a:cubicBezTo>
                    <a:cubicBezTo>
                      <a:pt x="54" y="460"/>
                      <a:pt x="54" y="460"/>
                      <a:pt x="54" y="460"/>
                    </a:cubicBezTo>
                    <a:cubicBezTo>
                      <a:pt x="54" y="461"/>
                      <a:pt x="54" y="461"/>
                      <a:pt x="54" y="461"/>
                    </a:cubicBezTo>
                    <a:cubicBezTo>
                      <a:pt x="56" y="462"/>
                      <a:pt x="56" y="462"/>
                      <a:pt x="56" y="462"/>
                    </a:cubicBezTo>
                    <a:cubicBezTo>
                      <a:pt x="58" y="461"/>
                      <a:pt x="58" y="461"/>
                      <a:pt x="58" y="461"/>
                    </a:cubicBezTo>
                    <a:cubicBezTo>
                      <a:pt x="62" y="461"/>
                      <a:pt x="62" y="461"/>
                      <a:pt x="62" y="461"/>
                    </a:cubicBezTo>
                    <a:cubicBezTo>
                      <a:pt x="65" y="460"/>
                      <a:pt x="65" y="460"/>
                      <a:pt x="65" y="460"/>
                    </a:cubicBezTo>
                    <a:cubicBezTo>
                      <a:pt x="68" y="460"/>
                      <a:pt x="68" y="460"/>
                      <a:pt x="68" y="460"/>
                    </a:cubicBezTo>
                    <a:cubicBezTo>
                      <a:pt x="71" y="461"/>
                      <a:pt x="71" y="461"/>
                      <a:pt x="71" y="461"/>
                    </a:cubicBezTo>
                    <a:cubicBezTo>
                      <a:pt x="74" y="461"/>
                      <a:pt x="74" y="461"/>
                      <a:pt x="74" y="461"/>
                    </a:cubicBezTo>
                    <a:cubicBezTo>
                      <a:pt x="78" y="457"/>
                      <a:pt x="78" y="457"/>
                      <a:pt x="78" y="457"/>
                    </a:cubicBezTo>
                    <a:cubicBezTo>
                      <a:pt x="85" y="456"/>
                      <a:pt x="85" y="456"/>
                      <a:pt x="85" y="456"/>
                    </a:cubicBezTo>
                    <a:cubicBezTo>
                      <a:pt x="86" y="452"/>
                      <a:pt x="86" y="452"/>
                      <a:pt x="86" y="452"/>
                    </a:cubicBezTo>
                    <a:cubicBezTo>
                      <a:pt x="88" y="452"/>
                      <a:pt x="88" y="452"/>
                      <a:pt x="88" y="452"/>
                    </a:cubicBezTo>
                    <a:cubicBezTo>
                      <a:pt x="89" y="451"/>
                      <a:pt x="89" y="451"/>
                      <a:pt x="89" y="451"/>
                    </a:cubicBezTo>
                    <a:cubicBezTo>
                      <a:pt x="91" y="451"/>
                      <a:pt x="91" y="451"/>
                      <a:pt x="91" y="451"/>
                    </a:cubicBezTo>
                    <a:cubicBezTo>
                      <a:pt x="92" y="451"/>
                      <a:pt x="92" y="451"/>
                      <a:pt x="92" y="451"/>
                    </a:cubicBezTo>
                    <a:cubicBezTo>
                      <a:pt x="94" y="454"/>
                      <a:pt x="94" y="454"/>
                      <a:pt x="94" y="454"/>
                    </a:cubicBezTo>
                    <a:cubicBezTo>
                      <a:pt x="96" y="455"/>
                      <a:pt x="96" y="455"/>
                      <a:pt x="96" y="455"/>
                    </a:cubicBezTo>
                    <a:cubicBezTo>
                      <a:pt x="99" y="459"/>
                      <a:pt x="99" y="459"/>
                      <a:pt x="99" y="459"/>
                    </a:cubicBezTo>
                    <a:cubicBezTo>
                      <a:pt x="101" y="458"/>
                      <a:pt x="101" y="458"/>
                      <a:pt x="101" y="458"/>
                    </a:cubicBezTo>
                    <a:cubicBezTo>
                      <a:pt x="102" y="456"/>
                      <a:pt x="102" y="456"/>
                      <a:pt x="102" y="456"/>
                    </a:cubicBezTo>
                    <a:cubicBezTo>
                      <a:pt x="107" y="455"/>
                      <a:pt x="107" y="455"/>
                      <a:pt x="107" y="455"/>
                    </a:cubicBezTo>
                    <a:cubicBezTo>
                      <a:pt x="110" y="454"/>
                      <a:pt x="110" y="454"/>
                      <a:pt x="110" y="454"/>
                    </a:cubicBezTo>
                    <a:cubicBezTo>
                      <a:pt x="111" y="452"/>
                      <a:pt x="111" y="452"/>
                      <a:pt x="111" y="452"/>
                    </a:cubicBezTo>
                    <a:cubicBezTo>
                      <a:pt x="114" y="451"/>
                      <a:pt x="114" y="451"/>
                      <a:pt x="114" y="451"/>
                    </a:cubicBezTo>
                    <a:cubicBezTo>
                      <a:pt x="125" y="447"/>
                      <a:pt x="125" y="447"/>
                      <a:pt x="125" y="447"/>
                    </a:cubicBezTo>
                    <a:cubicBezTo>
                      <a:pt x="128" y="447"/>
                      <a:pt x="128" y="447"/>
                      <a:pt x="128" y="447"/>
                    </a:cubicBezTo>
                    <a:cubicBezTo>
                      <a:pt x="132" y="447"/>
                      <a:pt x="132" y="447"/>
                      <a:pt x="132" y="447"/>
                    </a:cubicBezTo>
                    <a:cubicBezTo>
                      <a:pt x="136" y="445"/>
                      <a:pt x="136" y="445"/>
                      <a:pt x="136" y="445"/>
                    </a:cubicBezTo>
                    <a:cubicBezTo>
                      <a:pt x="149" y="445"/>
                      <a:pt x="149" y="445"/>
                      <a:pt x="149" y="445"/>
                    </a:cubicBezTo>
                    <a:cubicBezTo>
                      <a:pt x="149" y="444"/>
                      <a:pt x="149" y="444"/>
                      <a:pt x="149" y="444"/>
                    </a:cubicBezTo>
                    <a:cubicBezTo>
                      <a:pt x="150" y="441"/>
                      <a:pt x="150" y="441"/>
                      <a:pt x="150" y="441"/>
                    </a:cubicBezTo>
                    <a:cubicBezTo>
                      <a:pt x="151" y="440"/>
                      <a:pt x="151" y="440"/>
                      <a:pt x="151" y="440"/>
                    </a:cubicBezTo>
                    <a:cubicBezTo>
                      <a:pt x="154" y="439"/>
                      <a:pt x="154" y="439"/>
                      <a:pt x="154" y="439"/>
                    </a:cubicBezTo>
                    <a:cubicBezTo>
                      <a:pt x="156" y="438"/>
                      <a:pt x="156" y="438"/>
                      <a:pt x="156" y="438"/>
                    </a:cubicBezTo>
                    <a:cubicBezTo>
                      <a:pt x="158" y="434"/>
                      <a:pt x="158" y="434"/>
                      <a:pt x="158" y="434"/>
                    </a:cubicBezTo>
                    <a:cubicBezTo>
                      <a:pt x="160" y="432"/>
                      <a:pt x="160" y="432"/>
                      <a:pt x="160" y="432"/>
                    </a:cubicBezTo>
                    <a:cubicBezTo>
                      <a:pt x="161" y="430"/>
                      <a:pt x="161" y="430"/>
                      <a:pt x="161" y="430"/>
                    </a:cubicBezTo>
                    <a:cubicBezTo>
                      <a:pt x="160" y="426"/>
                      <a:pt x="160" y="426"/>
                      <a:pt x="160" y="426"/>
                    </a:cubicBezTo>
                    <a:cubicBezTo>
                      <a:pt x="157" y="424"/>
                      <a:pt x="157" y="424"/>
                      <a:pt x="157" y="424"/>
                    </a:cubicBezTo>
                    <a:cubicBezTo>
                      <a:pt x="157" y="422"/>
                      <a:pt x="157" y="422"/>
                      <a:pt x="157" y="422"/>
                    </a:cubicBezTo>
                    <a:cubicBezTo>
                      <a:pt x="158" y="420"/>
                      <a:pt x="158" y="420"/>
                      <a:pt x="158" y="420"/>
                    </a:cubicBezTo>
                    <a:cubicBezTo>
                      <a:pt x="159" y="420"/>
                      <a:pt x="159" y="420"/>
                      <a:pt x="159" y="420"/>
                    </a:cubicBezTo>
                    <a:cubicBezTo>
                      <a:pt x="164" y="418"/>
                      <a:pt x="164" y="418"/>
                      <a:pt x="164" y="418"/>
                    </a:cubicBezTo>
                    <a:cubicBezTo>
                      <a:pt x="169" y="417"/>
                      <a:pt x="169" y="417"/>
                      <a:pt x="169" y="417"/>
                    </a:cubicBezTo>
                    <a:cubicBezTo>
                      <a:pt x="179" y="417"/>
                      <a:pt x="179" y="417"/>
                      <a:pt x="179" y="417"/>
                    </a:cubicBezTo>
                    <a:cubicBezTo>
                      <a:pt x="181" y="416"/>
                      <a:pt x="181" y="416"/>
                      <a:pt x="181" y="416"/>
                    </a:cubicBezTo>
                    <a:cubicBezTo>
                      <a:pt x="186" y="416"/>
                      <a:pt x="186" y="416"/>
                      <a:pt x="186" y="416"/>
                    </a:cubicBezTo>
                    <a:cubicBezTo>
                      <a:pt x="190" y="414"/>
                      <a:pt x="190" y="414"/>
                      <a:pt x="190" y="414"/>
                    </a:cubicBezTo>
                    <a:cubicBezTo>
                      <a:pt x="193" y="414"/>
                      <a:pt x="193" y="414"/>
                      <a:pt x="193" y="414"/>
                    </a:cubicBezTo>
                    <a:cubicBezTo>
                      <a:pt x="196" y="415"/>
                      <a:pt x="196" y="415"/>
                      <a:pt x="196" y="415"/>
                    </a:cubicBezTo>
                    <a:cubicBezTo>
                      <a:pt x="199" y="414"/>
                      <a:pt x="199" y="414"/>
                      <a:pt x="199" y="414"/>
                    </a:cubicBezTo>
                    <a:cubicBezTo>
                      <a:pt x="201" y="412"/>
                      <a:pt x="201" y="412"/>
                      <a:pt x="201" y="412"/>
                    </a:cubicBezTo>
                    <a:cubicBezTo>
                      <a:pt x="204" y="408"/>
                      <a:pt x="204" y="408"/>
                      <a:pt x="204" y="408"/>
                    </a:cubicBezTo>
                    <a:cubicBezTo>
                      <a:pt x="207" y="408"/>
                      <a:pt x="207" y="408"/>
                      <a:pt x="207" y="408"/>
                    </a:cubicBezTo>
                    <a:cubicBezTo>
                      <a:pt x="213" y="405"/>
                      <a:pt x="213" y="405"/>
                      <a:pt x="213" y="405"/>
                    </a:cubicBezTo>
                    <a:cubicBezTo>
                      <a:pt x="215" y="403"/>
                      <a:pt x="215" y="403"/>
                      <a:pt x="215" y="403"/>
                    </a:cubicBezTo>
                    <a:cubicBezTo>
                      <a:pt x="217" y="398"/>
                      <a:pt x="217" y="398"/>
                      <a:pt x="217" y="398"/>
                    </a:cubicBezTo>
                    <a:cubicBezTo>
                      <a:pt x="225" y="390"/>
                      <a:pt x="225" y="390"/>
                      <a:pt x="225" y="390"/>
                    </a:cubicBezTo>
                    <a:cubicBezTo>
                      <a:pt x="227" y="389"/>
                      <a:pt x="227" y="389"/>
                      <a:pt x="227" y="389"/>
                    </a:cubicBezTo>
                    <a:cubicBezTo>
                      <a:pt x="229" y="388"/>
                      <a:pt x="229" y="388"/>
                      <a:pt x="229" y="388"/>
                    </a:cubicBezTo>
                    <a:cubicBezTo>
                      <a:pt x="233" y="383"/>
                      <a:pt x="233" y="383"/>
                      <a:pt x="233" y="383"/>
                    </a:cubicBezTo>
                    <a:cubicBezTo>
                      <a:pt x="236" y="382"/>
                      <a:pt x="236" y="382"/>
                      <a:pt x="236" y="382"/>
                    </a:cubicBezTo>
                    <a:cubicBezTo>
                      <a:pt x="236" y="374"/>
                      <a:pt x="236" y="374"/>
                      <a:pt x="236" y="374"/>
                    </a:cubicBezTo>
                    <a:cubicBezTo>
                      <a:pt x="239" y="368"/>
                      <a:pt x="239" y="368"/>
                      <a:pt x="239" y="368"/>
                    </a:cubicBezTo>
                    <a:cubicBezTo>
                      <a:pt x="241" y="365"/>
                      <a:pt x="241" y="365"/>
                      <a:pt x="241" y="365"/>
                    </a:cubicBezTo>
                    <a:cubicBezTo>
                      <a:pt x="245" y="364"/>
                      <a:pt x="245" y="364"/>
                      <a:pt x="245" y="364"/>
                    </a:cubicBezTo>
                    <a:cubicBezTo>
                      <a:pt x="253" y="363"/>
                      <a:pt x="253" y="363"/>
                      <a:pt x="253" y="363"/>
                    </a:cubicBezTo>
                    <a:cubicBezTo>
                      <a:pt x="257" y="361"/>
                      <a:pt x="257" y="361"/>
                      <a:pt x="257" y="361"/>
                    </a:cubicBezTo>
                    <a:cubicBezTo>
                      <a:pt x="263" y="360"/>
                      <a:pt x="263" y="360"/>
                      <a:pt x="263" y="360"/>
                    </a:cubicBezTo>
                    <a:cubicBezTo>
                      <a:pt x="268" y="358"/>
                      <a:pt x="268" y="358"/>
                      <a:pt x="268" y="358"/>
                    </a:cubicBezTo>
                    <a:cubicBezTo>
                      <a:pt x="267" y="354"/>
                      <a:pt x="267" y="354"/>
                      <a:pt x="267" y="354"/>
                    </a:cubicBezTo>
                    <a:cubicBezTo>
                      <a:pt x="266" y="349"/>
                      <a:pt x="266" y="349"/>
                      <a:pt x="266" y="349"/>
                    </a:cubicBezTo>
                    <a:cubicBezTo>
                      <a:pt x="264" y="347"/>
                      <a:pt x="264" y="347"/>
                      <a:pt x="264" y="347"/>
                    </a:cubicBezTo>
                    <a:cubicBezTo>
                      <a:pt x="261" y="345"/>
                      <a:pt x="261" y="345"/>
                      <a:pt x="261" y="345"/>
                    </a:cubicBezTo>
                    <a:cubicBezTo>
                      <a:pt x="261" y="344"/>
                      <a:pt x="261" y="344"/>
                      <a:pt x="261" y="344"/>
                    </a:cubicBezTo>
                    <a:cubicBezTo>
                      <a:pt x="254" y="327"/>
                      <a:pt x="254" y="327"/>
                      <a:pt x="254" y="327"/>
                    </a:cubicBezTo>
                    <a:cubicBezTo>
                      <a:pt x="252" y="319"/>
                      <a:pt x="252" y="319"/>
                      <a:pt x="252" y="319"/>
                    </a:cubicBezTo>
                    <a:cubicBezTo>
                      <a:pt x="252" y="311"/>
                      <a:pt x="252" y="311"/>
                      <a:pt x="252" y="311"/>
                    </a:cubicBezTo>
                    <a:cubicBezTo>
                      <a:pt x="244" y="312"/>
                      <a:pt x="244" y="312"/>
                      <a:pt x="244" y="312"/>
                    </a:cubicBezTo>
                    <a:cubicBezTo>
                      <a:pt x="242" y="313"/>
                      <a:pt x="242" y="313"/>
                      <a:pt x="242" y="313"/>
                    </a:cubicBezTo>
                    <a:cubicBezTo>
                      <a:pt x="240" y="313"/>
                      <a:pt x="240" y="313"/>
                      <a:pt x="240" y="313"/>
                    </a:cubicBezTo>
                    <a:cubicBezTo>
                      <a:pt x="240" y="305"/>
                      <a:pt x="240" y="305"/>
                      <a:pt x="240" y="305"/>
                    </a:cubicBezTo>
                    <a:cubicBezTo>
                      <a:pt x="241" y="302"/>
                      <a:pt x="241" y="302"/>
                      <a:pt x="241" y="302"/>
                    </a:cubicBezTo>
                    <a:cubicBezTo>
                      <a:pt x="244" y="297"/>
                      <a:pt x="244" y="297"/>
                      <a:pt x="244" y="297"/>
                    </a:cubicBezTo>
                    <a:cubicBezTo>
                      <a:pt x="245" y="292"/>
                      <a:pt x="245" y="292"/>
                      <a:pt x="245" y="292"/>
                    </a:cubicBezTo>
                    <a:cubicBezTo>
                      <a:pt x="245" y="285"/>
                      <a:pt x="245" y="285"/>
                      <a:pt x="245" y="285"/>
                    </a:cubicBezTo>
                    <a:cubicBezTo>
                      <a:pt x="246" y="280"/>
                      <a:pt x="246" y="280"/>
                      <a:pt x="246" y="280"/>
                    </a:cubicBezTo>
                    <a:cubicBezTo>
                      <a:pt x="247" y="278"/>
                      <a:pt x="247" y="278"/>
                      <a:pt x="247" y="278"/>
                    </a:cubicBezTo>
                    <a:cubicBezTo>
                      <a:pt x="251" y="275"/>
                      <a:pt x="251" y="275"/>
                      <a:pt x="251" y="275"/>
                    </a:cubicBezTo>
                    <a:cubicBezTo>
                      <a:pt x="252" y="275"/>
                      <a:pt x="252" y="275"/>
                      <a:pt x="252" y="275"/>
                    </a:cubicBezTo>
                    <a:cubicBezTo>
                      <a:pt x="252" y="272"/>
                      <a:pt x="252" y="272"/>
                      <a:pt x="252" y="272"/>
                    </a:cubicBezTo>
                    <a:cubicBezTo>
                      <a:pt x="252" y="268"/>
                      <a:pt x="252" y="268"/>
                      <a:pt x="252" y="268"/>
                    </a:cubicBezTo>
                    <a:cubicBezTo>
                      <a:pt x="252" y="262"/>
                      <a:pt x="252" y="262"/>
                      <a:pt x="252" y="262"/>
                    </a:cubicBezTo>
                    <a:cubicBezTo>
                      <a:pt x="260" y="252"/>
                      <a:pt x="260" y="252"/>
                      <a:pt x="260" y="252"/>
                    </a:cubicBezTo>
                    <a:cubicBezTo>
                      <a:pt x="266" y="243"/>
                      <a:pt x="266" y="243"/>
                      <a:pt x="266" y="243"/>
                    </a:cubicBezTo>
                    <a:cubicBezTo>
                      <a:pt x="268" y="238"/>
                      <a:pt x="268" y="238"/>
                      <a:pt x="268" y="238"/>
                    </a:cubicBezTo>
                    <a:cubicBezTo>
                      <a:pt x="269" y="232"/>
                      <a:pt x="269" y="232"/>
                      <a:pt x="269" y="232"/>
                    </a:cubicBezTo>
                    <a:cubicBezTo>
                      <a:pt x="270" y="228"/>
                      <a:pt x="270" y="228"/>
                      <a:pt x="270" y="228"/>
                    </a:cubicBezTo>
                    <a:cubicBezTo>
                      <a:pt x="271" y="227"/>
                      <a:pt x="271" y="227"/>
                      <a:pt x="271" y="227"/>
                    </a:cubicBezTo>
                    <a:cubicBezTo>
                      <a:pt x="277" y="227"/>
                      <a:pt x="277" y="227"/>
                      <a:pt x="277" y="227"/>
                    </a:cubicBezTo>
                    <a:cubicBezTo>
                      <a:pt x="281" y="226"/>
                      <a:pt x="281" y="226"/>
                      <a:pt x="281" y="226"/>
                    </a:cubicBezTo>
                    <a:cubicBezTo>
                      <a:pt x="297" y="226"/>
                      <a:pt x="297" y="226"/>
                      <a:pt x="297" y="226"/>
                    </a:cubicBezTo>
                    <a:cubicBezTo>
                      <a:pt x="300" y="225"/>
                      <a:pt x="300" y="225"/>
                      <a:pt x="300" y="225"/>
                    </a:cubicBezTo>
                    <a:cubicBezTo>
                      <a:pt x="300" y="200"/>
                      <a:pt x="300" y="200"/>
                      <a:pt x="300" y="200"/>
                    </a:cubicBezTo>
                    <a:cubicBezTo>
                      <a:pt x="300" y="116"/>
                      <a:pt x="300" y="116"/>
                      <a:pt x="300" y="116"/>
                    </a:cubicBezTo>
                    <a:cubicBezTo>
                      <a:pt x="296" y="116"/>
                      <a:pt x="296" y="116"/>
                      <a:pt x="296" y="116"/>
                    </a:cubicBezTo>
                    <a:cubicBezTo>
                      <a:pt x="223" y="78"/>
                      <a:pt x="152" y="40"/>
                      <a:pt x="80" y="2"/>
                    </a:cubicBezTo>
                    <a:cubicBezTo>
                      <a:pt x="75" y="0"/>
                      <a:pt x="75" y="0"/>
                      <a:pt x="75" y="0"/>
                    </a:cubicBezTo>
                    <a:cubicBezTo>
                      <a:pt x="49" y="9"/>
                      <a:pt x="49" y="9"/>
                      <a:pt x="49" y="9"/>
                    </a:cubicBezTo>
                    <a:cubicBezTo>
                      <a:pt x="46" y="10"/>
                      <a:pt x="46" y="10"/>
                      <a:pt x="46" y="10"/>
                    </a:cubicBezTo>
                    <a:cubicBezTo>
                      <a:pt x="46" y="54"/>
                      <a:pt x="46" y="54"/>
                      <a:pt x="46" y="54"/>
                    </a:cubicBezTo>
                  </a:path>
                </a:pathLst>
              </a:custGeom>
              <a:grpFill/>
              <a:ln w="12700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312" name="Freeform 135">
                <a:extLst>
                  <a:ext uri="{FF2B5EF4-FFF2-40B4-BE49-F238E27FC236}">
                    <a16:creationId xmlns:a16="http://schemas.microsoft.com/office/drawing/2014/main" id="{B77049CE-A1F9-49F6-ADBD-C4409F2C9AE4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5113934" y="4593034"/>
                <a:ext cx="62722" cy="16987"/>
              </a:xfrm>
              <a:custGeom>
                <a:avLst/>
                <a:gdLst>
                  <a:gd name="T0" fmla="*/ 2 w 86"/>
                  <a:gd name="T1" fmla="*/ 23 h 23"/>
                  <a:gd name="T2" fmla="*/ 4 w 86"/>
                  <a:gd name="T3" fmla="*/ 19 h 23"/>
                  <a:gd name="T4" fmla="*/ 24 w 86"/>
                  <a:gd name="T5" fmla="*/ 18 h 23"/>
                  <a:gd name="T6" fmla="*/ 28 w 86"/>
                  <a:gd name="T7" fmla="*/ 18 h 23"/>
                  <a:gd name="T8" fmla="*/ 29 w 86"/>
                  <a:gd name="T9" fmla="*/ 17 h 23"/>
                  <a:gd name="T10" fmla="*/ 30 w 86"/>
                  <a:gd name="T11" fmla="*/ 14 h 23"/>
                  <a:gd name="T12" fmla="*/ 33 w 86"/>
                  <a:gd name="T13" fmla="*/ 13 h 23"/>
                  <a:gd name="T14" fmla="*/ 35 w 86"/>
                  <a:gd name="T15" fmla="*/ 14 h 23"/>
                  <a:gd name="T16" fmla="*/ 41 w 86"/>
                  <a:gd name="T17" fmla="*/ 13 h 23"/>
                  <a:gd name="T18" fmla="*/ 45 w 86"/>
                  <a:gd name="T19" fmla="*/ 11 h 23"/>
                  <a:gd name="T20" fmla="*/ 47 w 86"/>
                  <a:gd name="T21" fmla="*/ 9 h 23"/>
                  <a:gd name="T22" fmla="*/ 49 w 86"/>
                  <a:gd name="T23" fmla="*/ 8 h 23"/>
                  <a:gd name="T24" fmla="*/ 52 w 86"/>
                  <a:gd name="T25" fmla="*/ 9 h 23"/>
                  <a:gd name="T26" fmla="*/ 53 w 86"/>
                  <a:gd name="T27" fmla="*/ 10 h 23"/>
                  <a:gd name="T28" fmla="*/ 57 w 86"/>
                  <a:gd name="T29" fmla="*/ 12 h 23"/>
                  <a:gd name="T30" fmla="*/ 62 w 86"/>
                  <a:gd name="T31" fmla="*/ 14 h 23"/>
                  <a:gd name="T32" fmla="*/ 65 w 86"/>
                  <a:gd name="T33" fmla="*/ 15 h 23"/>
                  <a:gd name="T34" fmla="*/ 69 w 86"/>
                  <a:gd name="T35" fmla="*/ 17 h 23"/>
                  <a:gd name="T36" fmla="*/ 73 w 86"/>
                  <a:gd name="T37" fmla="*/ 16 h 23"/>
                  <a:gd name="T38" fmla="*/ 75 w 86"/>
                  <a:gd name="T39" fmla="*/ 17 h 23"/>
                  <a:gd name="T40" fmla="*/ 78 w 86"/>
                  <a:gd name="T41" fmla="*/ 16 h 23"/>
                  <a:gd name="T42" fmla="*/ 84 w 86"/>
                  <a:gd name="T43" fmla="*/ 14 h 23"/>
                  <a:gd name="T44" fmla="*/ 86 w 86"/>
                  <a:gd name="T45" fmla="*/ 12 h 23"/>
                  <a:gd name="T46" fmla="*/ 86 w 86"/>
                  <a:gd name="T47" fmla="*/ 10 h 23"/>
                  <a:gd name="T48" fmla="*/ 86 w 86"/>
                  <a:gd name="T49" fmla="*/ 8 h 23"/>
                  <a:gd name="T50" fmla="*/ 85 w 86"/>
                  <a:gd name="T51" fmla="*/ 8 h 23"/>
                  <a:gd name="T52" fmla="*/ 84 w 86"/>
                  <a:gd name="T53" fmla="*/ 8 h 23"/>
                  <a:gd name="T54" fmla="*/ 82 w 86"/>
                  <a:gd name="T55" fmla="*/ 7 h 23"/>
                  <a:gd name="T56" fmla="*/ 80 w 86"/>
                  <a:gd name="T57" fmla="*/ 7 h 23"/>
                  <a:gd name="T58" fmla="*/ 65 w 86"/>
                  <a:gd name="T59" fmla="*/ 6 h 23"/>
                  <a:gd name="T60" fmla="*/ 64 w 86"/>
                  <a:gd name="T61" fmla="*/ 5 h 23"/>
                  <a:gd name="T62" fmla="*/ 58 w 86"/>
                  <a:gd name="T63" fmla="*/ 5 h 23"/>
                  <a:gd name="T64" fmla="*/ 54 w 86"/>
                  <a:gd name="T65" fmla="*/ 1 h 23"/>
                  <a:gd name="T66" fmla="*/ 52 w 86"/>
                  <a:gd name="T67" fmla="*/ 1 h 23"/>
                  <a:gd name="T68" fmla="*/ 50 w 86"/>
                  <a:gd name="T69" fmla="*/ 0 h 23"/>
                  <a:gd name="T70" fmla="*/ 47 w 86"/>
                  <a:gd name="T71" fmla="*/ 0 h 23"/>
                  <a:gd name="T72" fmla="*/ 45 w 86"/>
                  <a:gd name="T73" fmla="*/ 1 h 23"/>
                  <a:gd name="T74" fmla="*/ 42 w 86"/>
                  <a:gd name="T75" fmla="*/ 1 h 23"/>
                  <a:gd name="T76" fmla="*/ 39 w 86"/>
                  <a:gd name="T77" fmla="*/ 4 h 23"/>
                  <a:gd name="T78" fmla="*/ 37 w 86"/>
                  <a:gd name="T79" fmla="*/ 7 h 23"/>
                  <a:gd name="T80" fmla="*/ 8 w 86"/>
                  <a:gd name="T81" fmla="*/ 7 h 23"/>
                  <a:gd name="T82" fmla="*/ 7 w 86"/>
                  <a:gd name="T83" fmla="*/ 7 h 23"/>
                  <a:gd name="T84" fmla="*/ 7 w 86"/>
                  <a:gd name="T85" fmla="*/ 9 h 23"/>
                  <a:gd name="T86" fmla="*/ 7 w 86"/>
                  <a:gd name="T87" fmla="*/ 10 h 23"/>
                  <a:gd name="T88" fmla="*/ 5 w 86"/>
                  <a:gd name="T89" fmla="*/ 10 h 23"/>
                  <a:gd name="T90" fmla="*/ 3 w 86"/>
                  <a:gd name="T91" fmla="*/ 10 h 23"/>
                  <a:gd name="T92" fmla="*/ 2 w 86"/>
                  <a:gd name="T93" fmla="*/ 13 h 23"/>
                  <a:gd name="T94" fmla="*/ 0 w 86"/>
                  <a:gd name="T95" fmla="*/ 14 h 23"/>
                  <a:gd name="T96" fmla="*/ 0 w 86"/>
                  <a:gd name="T97" fmla="*/ 17 h 23"/>
                  <a:gd name="T98" fmla="*/ 1 w 86"/>
                  <a:gd name="T99" fmla="*/ 22 h 23"/>
                  <a:gd name="T100" fmla="*/ 1 w 86"/>
                  <a:gd name="T101" fmla="*/ 23 h 23"/>
                  <a:gd name="T102" fmla="*/ 2 w 86"/>
                  <a:gd name="T103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86" h="23">
                    <a:moveTo>
                      <a:pt x="2" y="23"/>
                    </a:moveTo>
                    <a:cubicBezTo>
                      <a:pt x="4" y="19"/>
                      <a:pt x="4" y="19"/>
                      <a:pt x="4" y="19"/>
                    </a:cubicBezTo>
                    <a:cubicBezTo>
                      <a:pt x="24" y="18"/>
                      <a:pt x="24" y="18"/>
                      <a:pt x="24" y="18"/>
                    </a:cubicBezTo>
                    <a:cubicBezTo>
                      <a:pt x="28" y="18"/>
                      <a:pt x="28" y="18"/>
                      <a:pt x="28" y="18"/>
                    </a:cubicBezTo>
                    <a:cubicBezTo>
                      <a:pt x="29" y="17"/>
                      <a:pt x="29" y="17"/>
                      <a:pt x="29" y="17"/>
                    </a:cubicBezTo>
                    <a:cubicBezTo>
                      <a:pt x="30" y="14"/>
                      <a:pt x="30" y="14"/>
                      <a:pt x="30" y="14"/>
                    </a:cubicBezTo>
                    <a:cubicBezTo>
                      <a:pt x="33" y="13"/>
                      <a:pt x="33" y="13"/>
                      <a:pt x="33" y="13"/>
                    </a:cubicBezTo>
                    <a:cubicBezTo>
                      <a:pt x="35" y="14"/>
                      <a:pt x="35" y="14"/>
                      <a:pt x="35" y="14"/>
                    </a:cubicBezTo>
                    <a:cubicBezTo>
                      <a:pt x="41" y="13"/>
                      <a:pt x="41" y="13"/>
                      <a:pt x="41" y="13"/>
                    </a:cubicBezTo>
                    <a:cubicBezTo>
                      <a:pt x="45" y="11"/>
                      <a:pt x="45" y="11"/>
                      <a:pt x="45" y="11"/>
                    </a:cubicBezTo>
                    <a:cubicBezTo>
                      <a:pt x="47" y="9"/>
                      <a:pt x="47" y="9"/>
                      <a:pt x="47" y="9"/>
                    </a:cubicBezTo>
                    <a:cubicBezTo>
                      <a:pt x="49" y="8"/>
                      <a:pt x="49" y="8"/>
                      <a:pt x="49" y="8"/>
                    </a:cubicBezTo>
                    <a:cubicBezTo>
                      <a:pt x="52" y="9"/>
                      <a:pt x="52" y="9"/>
                      <a:pt x="52" y="9"/>
                    </a:cubicBezTo>
                    <a:cubicBezTo>
                      <a:pt x="53" y="10"/>
                      <a:pt x="53" y="10"/>
                      <a:pt x="53" y="10"/>
                    </a:cubicBezTo>
                    <a:cubicBezTo>
                      <a:pt x="57" y="12"/>
                      <a:pt x="57" y="12"/>
                      <a:pt x="57" y="12"/>
                    </a:cubicBezTo>
                    <a:cubicBezTo>
                      <a:pt x="62" y="14"/>
                      <a:pt x="62" y="14"/>
                      <a:pt x="62" y="14"/>
                    </a:cubicBezTo>
                    <a:cubicBezTo>
                      <a:pt x="65" y="15"/>
                      <a:pt x="65" y="15"/>
                      <a:pt x="65" y="15"/>
                    </a:cubicBezTo>
                    <a:cubicBezTo>
                      <a:pt x="69" y="17"/>
                      <a:pt x="69" y="17"/>
                      <a:pt x="69" y="17"/>
                    </a:cubicBezTo>
                    <a:cubicBezTo>
                      <a:pt x="73" y="16"/>
                      <a:pt x="73" y="16"/>
                      <a:pt x="73" y="16"/>
                    </a:cubicBezTo>
                    <a:cubicBezTo>
                      <a:pt x="75" y="17"/>
                      <a:pt x="75" y="17"/>
                      <a:pt x="75" y="17"/>
                    </a:cubicBezTo>
                    <a:cubicBezTo>
                      <a:pt x="78" y="16"/>
                      <a:pt x="78" y="16"/>
                      <a:pt x="78" y="16"/>
                    </a:cubicBezTo>
                    <a:cubicBezTo>
                      <a:pt x="84" y="14"/>
                      <a:pt x="84" y="14"/>
                      <a:pt x="84" y="14"/>
                    </a:cubicBezTo>
                    <a:cubicBezTo>
                      <a:pt x="86" y="12"/>
                      <a:pt x="86" y="12"/>
                      <a:pt x="86" y="12"/>
                    </a:cubicBezTo>
                    <a:cubicBezTo>
                      <a:pt x="86" y="10"/>
                      <a:pt x="86" y="10"/>
                      <a:pt x="86" y="10"/>
                    </a:cubicBezTo>
                    <a:cubicBezTo>
                      <a:pt x="86" y="8"/>
                      <a:pt x="86" y="8"/>
                      <a:pt x="86" y="8"/>
                    </a:cubicBezTo>
                    <a:cubicBezTo>
                      <a:pt x="85" y="8"/>
                      <a:pt x="85" y="8"/>
                      <a:pt x="85" y="8"/>
                    </a:cubicBezTo>
                    <a:cubicBezTo>
                      <a:pt x="84" y="8"/>
                      <a:pt x="84" y="8"/>
                      <a:pt x="84" y="8"/>
                    </a:cubicBezTo>
                    <a:cubicBezTo>
                      <a:pt x="82" y="7"/>
                      <a:pt x="82" y="7"/>
                      <a:pt x="82" y="7"/>
                    </a:cubicBezTo>
                    <a:cubicBezTo>
                      <a:pt x="80" y="7"/>
                      <a:pt x="80" y="7"/>
                      <a:pt x="80" y="7"/>
                    </a:cubicBezTo>
                    <a:cubicBezTo>
                      <a:pt x="73" y="10"/>
                      <a:pt x="70" y="14"/>
                      <a:pt x="65" y="6"/>
                    </a:cubicBezTo>
                    <a:cubicBezTo>
                      <a:pt x="64" y="5"/>
                      <a:pt x="64" y="5"/>
                      <a:pt x="64" y="5"/>
                    </a:cubicBezTo>
                    <a:cubicBezTo>
                      <a:pt x="58" y="5"/>
                      <a:pt x="58" y="5"/>
                      <a:pt x="58" y="5"/>
                    </a:cubicBezTo>
                    <a:cubicBezTo>
                      <a:pt x="54" y="1"/>
                      <a:pt x="54" y="1"/>
                      <a:pt x="54" y="1"/>
                    </a:cubicBezTo>
                    <a:cubicBezTo>
                      <a:pt x="52" y="1"/>
                      <a:pt x="52" y="1"/>
                      <a:pt x="52" y="1"/>
                    </a:cubicBezTo>
                    <a:cubicBezTo>
                      <a:pt x="50" y="0"/>
                      <a:pt x="50" y="0"/>
                      <a:pt x="50" y="0"/>
                    </a:cubicBezTo>
                    <a:cubicBezTo>
                      <a:pt x="47" y="0"/>
                      <a:pt x="47" y="0"/>
                      <a:pt x="47" y="0"/>
                    </a:cubicBezTo>
                    <a:cubicBezTo>
                      <a:pt x="45" y="1"/>
                      <a:pt x="45" y="1"/>
                      <a:pt x="45" y="1"/>
                    </a:cubicBezTo>
                    <a:cubicBezTo>
                      <a:pt x="42" y="1"/>
                      <a:pt x="42" y="1"/>
                      <a:pt x="42" y="1"/>
                    </a:cubicBezTo>
                    <a:cubicBezTo>
                      <a:pt x="39" y="4"/>
                      <a:pt x="39" y="4"/>
                      <a:pt x="39" y="4"/>
                    </a:cubicBezTo>
                    <a:cubicBezTo>
                      <a:pt x="37" y="7"/>
                      <a:pt x="37" y="7"/>
                      <a:pt x="37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1" y="23"/>
                      <a:pt x="1" y="23"/>
                      <a:pt x="1" y="23"/>
                    </a:cubicBezTo>
                    <a:cubicBezTo>
                      <a:pt x="2" y="23"/>
                      <a:pt x="2" y="23"/>
                      <a:pt x="2" y="23"/>
                    </a:cubicBezTo>
                  </a:path>
                </a:pathLst>
              </a:custGeom>
              <a:grpFill/>
              <a:ln w="12700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313" name="Freeform 136">
                <a:extLst>
                  <a:ext uri="{FF2B5EF4-FFF2-40B4-BE49-F238E27FC236}">
                    <a16:creationId xmlns:a16="http://schemas.microsoft.com/office/drawing/2014/main" id="{0548F47D-3A35-5FA6-DB0C-D7D1E772B130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5115242" y="4616554"/>
                <a:ext cx="65336" cy="37896"/>
              </a:xfrm>
              <a:custGeom>
                <a:avLst/>
                <a:gdLst>
                  <a:gd name="T0" fmla="*/ 87 w 89"/>
                  <a:gd name="T1" fmla="*/ 0 h 51"/>
                  <a:gd name="T2" fmla="*/ 87 w 89"/>
                  <a:gd name="T3" fmla="*/ 4 h 51"/>
                  <a:gd name="T4" fmla="*/ 89 w 89"/>
                  <a:gd name="T5" fmla="*/ 7 h 51"/>
                  <a:gd name="T6" fmla="*/ 89 w 89"/>
                  <a:gd name="T7" fmla="*/ 9 h 51"/>
                  <a:gd name="T8" fmla="*/ 87 w 89"/>
                  <a:gd name="T9" fmla="*/ 12 h 51"/>
                  <a:gd name="T10" fmla="*/ 86 w 89"/>
                  <a:gd name="T11" fmla="*/ 13 h 51"/>
                  <a:gd name="T12" fmla="*/ 83 w 89"/>
                  <a:gd name="T13" fmla="*/ 13 h 51"/>
                  <a:gd name="T14" fmla="*/ 82 w 89"/>
                  <a:gd name="T15" fmla="*/ 14 h 51"/>
                  <a:gd name="T16" fmla="*/ 81 w 89"/>
                  <a:gd name="T17" fmla="*/ 16 h 51"/>
                  <a:gd name="T18" fmla="*/ 84 w 89"/>
                  <a:gd name="T19" fmla="*/ 18 h 51"/>
                  <a:gd name="T20" fmla="*/ 85 w 89"/>
                  <a:gd name="T21" fmla="*/ 20 h 51"/>
                  <a:gd name="T22" fmla="*/ 86 w 89"/>
                  <a:gd name="T23" fmla="*/ 29 h 51"/>
                  <a:gd name="T24" fmla="*/ 83 w 89"/>
                  <a:gd name="T25" fmla="*/ 29 h 51"/>
                  <a:gd name="T26" fmla="*/ 81 w 89"/>
                  <a:gd name="T27" fmla="*/ 31 h 51"/>
                  <a:gd name="T28" fmla="*/ 71 w 89"/>
                  <a:gd name="T29" fmla="*/ 31 h 51"/>
                  <a:gd name="T30" fmla="*/ 62 w 89"/>
                  <a:gd name="T31" fmla="*/ 35 h 51"/>
                  <a:gd name="T32" fmla="*/ 51 w 89"/>
                  <a:gd name="T33" fmla="*/ 49 h 51"/>
                  <a:gd name="T34" fmla="*/ 48 w 89"/>
                  <a:gd name="T35" fmla="*/ 51 h 51"/>
                  <a:gd name="T36" fmla="*/ 47 w 89"/>
                  <a:gd name="T37" fmla="*/ 49 h 51"/>
                  <a:gd name="T38" fmla="*/ 48 w 89"/>
                  <a:gd name="T39" fmla="*/ 47 h 51"/>
                  <a:gd name="T40" fmla="*/ 44 w 89"/>
                  <a:gd name="T41" fmla="*/ 48 h 51"/>
                  <a:gd name="T42" fmla="*/ 41 w 89"/>
                  <a:gd name="T43" fmla="*/ 47 h 51"/>
                  <a:gd name="T44" fmla="*/ 39 w 89"/>
                  <a:gd name="T45" fmla="*/ 44 h 51"/>
                  <a:gd name="T46" fmla="*/ 38 w 89"/>
                  <a:gd name="T47" fmla="*/ 40 h 51"/>
                  <a:gd name="T48" fmla="*/ 40 w 89"/>
                  <a:gd name="T49" fmla="*/ 36 h 51"/>
                  <a:gd name="T50" fmla="*/ 37 w 89"/>
                  <a:gd name="T51" fmla="*/ 30 h 51"/>
                  <a:gd name="T52" fmla="*/ 40 w 89"/>
                  <a:gd name="T53" fmla="*/ 27 h 51"/>
                  <a:gd name="T54" fmla="*/ 43 w 89"/>
                  <a:gd name="T55" fmla="*/ 26 h 51"/>
                  <a:gd name="T56" fmla="*/ 53 w 89"/>
                  <a:gd name="T57" fmla="*/ 26 h 51"/>
                  <a:gd name="T58" fmla="*/ 53 w 89"/>
                  <a:gd name="T59" fmla="*/ 23 h 51"/>
                  <a:gd name="T60" fmla="*/ 41 w 89"/>
                  <a:gd name="T61" fmla="*/ 25 h 51"/>
                  <a:gd name="T62" fmla="*/ 37 w 89"/>
                  <a:gd name="T63" fmla="*/ 26 h 51"/>
                  <a:gd name="T64" fmla="*/ 30 w 89"/>
                  <a:gd name="T65" fmla="*/ 29 h 51"/>
                  <a:gd name="T66" fmla="*/ 26 w 89"/>
                  <a:gd name="T67" fmla="*/ 30 h 51"/>
                  <a:gd name="T68" fmla="*/ 24 w 89"/>
                  <a:gd name="T69" fmla="*/ 29 h 51"/>
                  <a:gd name="T70" fmla="*/ 24 w 89"/>
                  <a:gd name="T71" fmla="*/ 25 h 51"/>
                  <a:gd name="T72" fmla="*/ 21 w 89"/>
                  <a:gd name="T73" fmla="*/ 25 h 51"/>
                  <a:gd name="T74" fmla="*/ 16 w 89"/>
                  <a:gd name="T75" fmla="*/ 25 h 51"/>
                  <a:gd name="T76" fmla="*/ 14 w 89"/>
                  <a:gd name="T77" fmla="*/ 22 h 51"/>
                  <a:gd name="T78" fmla="*/ 13 w 89"/>
                  <a:gd name="T79" fmla="*/ 17 h 51"/>
                  <a:gd name="T80" fmla="*/ 3 w 89"/>
                  <a:gd name="T81" fmla="*/ 14 h 51"/>
                  <a:gd name="T82" fmla="*/ 0 w 89"/>
                  <a:gd name="T83" fmla="*/ 10 h 51"/>
                  <a:gd name="T84" fmla="*/ 1 w 89"/>
                  <a:gd name="T85" fmla="*/ 9 h 51"/>
                  <a:gd name="T86" fmla="*/ 2 w 89"/>
                  <a:gd name="T87" fmla="*/ 10 h 51"/>
                  <a:gd name="T88" fmla="*/ 4 w 89"/>
                  <a:gd name="T89" fmla="*/ 11 h 51"/>
                  <a:gd name="T90" fmla="*/ 7 w 89"/>
                  <a:gd name="T91" fmla="*/ 11 h 51"/>
                  <a:gd name="T92" fmla="*/ 13 w 89"/>
                  <a:gd name="T93" fmla="*/ 8 h 51"/>
                  <a:gd name="T94" fmla="*/ 15 w 89"/>
                  <a:gd name="T95" fmla="*/ 7 h 51"/>
                  <a:gd name="T96" fmla="*/ 30 w 89"/>
                  <a:gd name="T97" fmla="*/ 7 h 51"/>
                  <a:gd name="T98" fmla="*/ 35 w 89"/>
                  <a:gd name="T99" fmla="*/ 6 h 51"/>
                  <a:gd name="T100" fmla="*/ 40 w 89"/>
                  <a:gd name="T101" fmla="*/ 3 h 51"/>
                  <a:gd name="T102" fmla="*/ 47 w 89"/>
                  <a:gd name="T103" fmla="*/ 1 h 51"/>
                  <a:gd name="T104" fmla="*/ 59 w 89"/>
                  <a:gd name="T105" fmla="*/ 0 h 51"/>
                  <a:gd name="T106" fmla="*/ 61 w 89"/>
                  <a:gd name="T107" fmla="*/ 0 h 51"/>
                  <a:gd name="T108" fmla="*/ 87 w 89"/>
                  <a:gd name="T109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89" h="51">
                    <a:moveTo>
                      <a:pt x="87" y="0"/>
                    </a:moveTo>
                    <a:cubicBezTo>
                      <a:pt x="87" y="4"/>
                      <a:pt x="87" y="4"/>
                      <a:pt x="87" y="4"/>
                    </a:cubicBezTo>
                    <a:cubicBezTo>
                      <a:pt x="89" y="7"/>
                      <a:pt x="89" y="7"/>
                      <a:pt x="89" y="7"/>
                    </a:cubicBezTo>
                    <a:cubicBezTo>
                      <a:pt x="89" y="9"/>
                      <a:pt x="89" y="9"/>
                      <a:pt x="89" y="9"/>
                    </a:cubicBezTo>
                    <a:cubicBezTo>
                      <a:pt x="87" y="12"/>
                      <a:pt x="87" y="12"/>
                      <a:pt x="87" y="12"/>
                    </a:cubicBezTo>
                    <a:cubicBezTo>
                      <a:pt x="86" y="13"/>
                      <a:pt x="86" y="13"/>
                      <a:pt x="86" y="13"/>
                    </a:cubicBezTo>
                    <a:cubicBezTo>
                      <a:pt x="83" y="13"/>
                      <a:pt x="83" y="13"/>
                      <a:pt x="83" y="13"/>
                    </a:cubicBezTo>
                    <a:cubicBezTo>
                      <a:pt x="82" y="14"/>
                      <a:pt x="82" y="14"/>
                      <a:pt x="82" y="14"/>
                    </a:cubicBezTo>
                    <a:cubicBezTo>
                      <a:pt x="81" y="16"/>
                      <a:pt x="81" y="16"/>
                      <a:pt x="81" y="16"/>
                    </a:cubicBezTo>
                    <a:cubicBezTo>
                      <a:pt x="84" y="18"/>
                      <a:pt x="84" y="18"/>
                      <a:pt x="84" y="18"/>
                    </a:cubicBezTo>
                    <a:cubicBezTo>
                      <a:pt x="85" y="20"/>
                      <a:pt x="85" y="20"/>
                      <a:pt x="85" y="20"/>
                    </a:cubicBezTo>
                    <a:cubicBezTo>
                      <a:pt x="86" y="29"/>
                      <a:pt x="86" y="29"/>
                      <a:pt x="86" y="29"/>
                    </a:cubicBezTo>
                    <a:cubicBezTo>
                      <a:pt x="83" y="29"/>
                      <a:pt x="83" y="29"/>
                      <a:pt x="83" y="29"/>
                    </a:cubicBezTo>
                    <a:cubicBezTo>
                      <a:pt x="81" y="31"/>
                      <a:pt x="81" y="31"/>
                      <a:pt x="81" y="31"/>
                    </a:cubicBezTo>
                    <a:cubicBezTo>
                      <a:pt x="71" y="31"/>
                      <a:pt x="71" y="31"/>
                      <a:pt x="71" y="31"/>
                    </a:cubicBezTo>
                    <a:cubicBezTo>
                      <a:pt x="62" y="35"/>
                      <a:pt x="62" y="35"/>
                      <a:pt x="62" y="35"/>
                    </a:cubicBezTo>
                    <a:cubicBezTo>
                      <a:pt x="53" y="41"/>
                      <a:pt x="58" y="45"/>
                      <a:pt x="51" y="49"/>
                    </a:cubicBezTo>
                    <a:cubicBezTo>
                      <a:pt x="48" y="51"/>
                      <a:pt x="48" y="51"/>
                      <a:pt x="48" y="51"/>
                    </a:cubicBezTo>
                    <a:cubicBezTo>
                      <a:pt x="47" y="49"/>
                      <a:pt x="47" y="49"/>
                      <a:pt x="47" y="49"/>
                    </a:cubicBezTo>
                    <a:cubicBezTo>
                      <a:pt x="48" y="47"/>
                      <a:pt x="48" y="47"/>
                      <a:pt x="48" y="47"/>
                    </a:cubicBezTo>
                    <a:cubicBezTo>
                      <a:pt x="44" y="48"/>
                      <a:pt x="44" y="48"/>
                      <a:pt x="44" y="48"/>
                    </a:cubicBezTo>
                    <a:cubicBezTo>
                      <a:pt x="41" y="47"/>
                      <a:pt x="41" y="47"/>
                      <a:pt x="41" y="47"/>
                    </a:cubicBezTo>
                    <a:cubicBezTo>
                      <a:pt x="39" y="44"/>
                      <a:pt x="39" y="44"/>
                      <a:pt x="39" y="44"/>
                    </a:cubicBezTo>
                    <a:cubicBezTo>
                      <a:pt x="38" y="40"/>
                      <a:pt x="38" y="40"/>
                      <a:pt x="38" y="40"/>
                    </a:cubicBezTo>
                    <a:cubicBezTo>
                      <a:pt x="40" y="36"/>
                      <a:pt x="40" y="36"/>
                      <a:pt x="40" y="36"/>
                    </a:cubicBezTo>
                    <a:cubicBezTo>
                      <a:pt x="37" y="30"/>
                      <a:pt x="37" y="30"/>
                      <a:pt x="37" y="30"/>
                    </a:cubicBezTo>
                    <a:cubicBezTo>
                      <a:pt x="40" y="27"/>
                      <a:pt x="40" y="27"/>
                      <a:pt x="40" y="27"/>
                    </a:cubicBezTo>
                    <a:cubicBezTo>
                      <a:pt x="43" y="26"/>
                      <a:pt x="43" y="26"/>
                      <a:pt x="43" y="26"/>
                    </a:cubicBezTo>
                    <a:cubicBezTo>
                      <a:pt x="53" y="26"/>
                      <a:pt x="53" y="26"/>
                      <a:pt x="53" y="26"/>
                    </a:cubicBezTo>
                    <a:cubicBezTo>
                      <a:pt x="53" y="23"/>
                      <a:pt x="53" y="23"/>
                      <a:pt x="53" y="23"/>
                    </a:cubicBezTo>
                    <a:cubicBezTo>
                      <a:pt x="41" y="25"/>
                      <a:pt x="41" y="25"/>
                      <a:pt x="41" y="25"/>
                    </a:cubicBezTo>
                    <a:cubicBezTo>
                      <a:pt x="37" y="26"/>
                      <a:pt x="37" y="26"/>
                      <a:pt x="37" y="26"/>
                    </a:cubicBezTo>
                    <a:cubicBezTo>
                      <a:pt x="30" y="29"/>
                      <a:pt x="30" y="29"/>
                      <a:pt x="30" y="29"/>
                    </a:cubicBezTo>
                    <a:cubicBezTo>
                      <a:pt x="26" y="30"/>
                      <a:pt x="26" y="30"/>
                      <a:pt x="26" y="30"/>
                    </a:cubicBezTo>
                    <a:cubicBezTo>
                      <a:pt x="24" y="29"/>
                      <a:pt x="24" y="29"/>
                      <a:pt x="24" y="29"/>
                    </a:cubicBezTo>
                    <a:cubicBezTo>
                      <a:pt x="24" y="25"/>
                      <a:pt x="24" y="25"/>
                      <a:pt x="24" y="25"/>
                    </a:cubicBezTo>
                    <a:cubicBezTo>
                      <a:pt x="21" y="25"/>
                      <a:pt x="21" y="25"/>
                      <a:pt x="21" y="25"/>
                    </a:cubicBezTo>
                    <a:cubicBezTo>
                      <a:pt x="16" y="25"/>
                      <a:pt x="16" y="25"/>
                      <a:pt x="16" y="25"/>
                    </a:cubicBezTo>
                    <a:cubicBezTo>
                      <a:pt x="14" y="22"/>
                      <a:pt x="14" y="22"/>
                      <a:pt x="14" y="22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30" y="7"/>
                      <a:pt x="30" y="7"/>
                      <a:pt x="30" y="7"/>
                    </a:cubicBezTo>
                    <a:cubicBezTo>
                      <a:pt x="35" y="6"/>
                      <a:pt x="35" y="6"/>
                      <a:pt x="35" y="6"/>
                    </a:cubicBezTo>
                    <a:cubicBezTo>
                      <a:pt x="40" y="3"/>
                      <a:pt x="40" y="3"/>
                      <a:pt x="40" y="3"/>
                    </a:cubicBezTo>
                    <a:cubicBezTo>
                      <a:pt x="47" y="1"/>
                      <a:pt x="47" y="1"/>
                      <a:pt x="47" y="1"/>
                    </a:cubicBezTo>
                    <a:cubicBezTo>
                      <a:pt x="59" y="0"/>
                      <a:pt x="59" y="0"/>
                      <a:pt x="59" y="0"/>
                    </a:cubicBezTo>
                    <a:cubicBezTo>
                      <a:pt x="61" y="0"/>
                      <a:pt x="61" y="0"/>
                      <a:pt x="61" y="0"/>
                    </a:cubicBezTo>
                    <a:cubicBezTo>
                      <a:pt x="87" y="0"/>
                      <a:pt x="87" y="0"/>
                      <a:pt x="87" y="0"/>
                    </a:cubicBezTo>
                  </a:path>
                </a:pathLst>
              </a:custGeom>
              <a:grpFill/>
              <a:ln w="12700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314" name="Freeform 137">
                <a:extLst>
                  <a:ext uri="{FF2B5EF4-FFF2-40B4-BE49-F238E27FC236}">
                    <a16:creationId xmlns:a16="http://schemas.microsoft.com/office/drawing/2014/main" id="{19C6039F-A7AB-8A54-2626-A4E4C42C5B30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5223699" y="4704105"/>
                <a:ext cx="86244" cy="86244"/>
              </a:xfrm>
              <a:custGeom>
                <a:avLst/>
                <a:gdLst>
                  <a:gd name="T0" fmla="*/ 2 w 66"/>
                  <a:gd name="T1" fmla="*/ 25 h 66"/>
                  <a:gd name="T2" fmla="*/ 3 w 66"/>
                  <a:gd name="T3" fmla="*/ 22 h 66"/>
                  <a:gd name="T4" fmla="*/ 4 w 66"/>
                  <a:gd name="T5" fmla="*/ 21 h 66"/>
                  <a:gd name="T6" fmla="*/ 6 w 66"/>
                  <a:gd name="T7" fmla="*/ 20 h 66"/>
                  <a:gd name="T8" fmla="*/ 9 w 66"/>
                  <a:gd name="T9" fmla="*/ 17 h 66"/>
                  <a:gd name="T10" fmla="*/ 12 w 66"/>
                  <a:gd name="T11" fmla="*/ 14 h 66"/>
                  <a:gd name="T12" fmla="*/ 14 w 66"/>
                  <a:gd name="T13" fmla="*/ 13 h 66"/>
                  <a:gd name="T14" fmla="*/ 15 w 66"/>
                  <a:gd name="T15" fmla="*/ 8 h 66"/>
                  <a:gd name="T16" fmla="*/ 17 w 66"/>
                  <a:gd name="T17" fmla="*/ 6 h 66"/>
                  <a:gd name="T18" fmla="*/ 20 w 66"/>
                  <a:gd name="T19" fmla="*/ 5 h 66"/>
                  <a:gd name="T20" fmla="*/ 19 w 66"/>
                  <a:gd name="T21" fmla="*/ 2 h 66"/>
                  <a:gd name="T22" fmla="*/ 21 w 66"/>
                  <a:gd name="T23" fmla="*/ 1 h 66"/>
                  <a:gd name="T24" fmla="*/ 23 w 66"/>
                  <a:gd name="T25" fmla="*/ 0 h 66"/>
                  <a:gd name="T26" fmla="*/ 26 w 66"/>
                  <a:gd name="T27" fmla="*/ 2 h 66"/>
                  <a:gd name="T28" fmla="*/ 28 w 66"/>
                  <a:gd name="T29" fmla="*/ 0 h 66"/>
                  <a:gd name="T30" fmla="*/ 29 w 66"/>
                  <a:gd name="T31" fmla="*/ 1 h 66"/>
                  <a:gd name="T32" fmla="*/ 32 w 66"/>
                  <a:gd name="T33" fmla="*/ 4 h 66"/>
                  <a:gd name="T34" fmla="*/ 33 w 66"/>
                  <a:gd name="T35" fmla="*/ 7 h 66"/>
                  <a:gd name="T36" fmla="*/ 35 w 66"/>
                  <a:gd name="T37" fmla="*/ 12 h 66"/>
                  <a:gd name="T38" fmla="*/ 33 w 66"/>
                  <a:gd name="T39" fmla="*/ 17 h 66"/>
                  <a:gd name="T40" fmla="*/ 32 w 66"/>
                  <a:gd name="T41" fmla="*/ 19 h 66"/>
                  <a:gd name="T42" fmla="*/ 33 w 66"/>
                  <a:gd name="T43" fmla="*/ 19 h 66"/>
                  <a:gd name="T44" fmla="*/ 36 w 66"/>
                  <a:gd name="T45" fmla="*/ 18 h 66"/>
                  <a:gd name="T46" fmla="*/ 39 w 66"/>
                  <a:gd name="T47" fmla="*/ 22 h 66"/>
                  <a:gd name="T48" fmla="*/ 41 w 66"/>
                  <a:gd name="T49" fmla="*/ 21 h 66"/>
                  <a:gd name="T50" fmla="*/ 43 w 66"/>
                  <a:gd name="T51" fmla="*/ 19 h 66"/>
                  <a:gd name="T52" fmla="*/ 45 w 66"/>
                  <a:gd name="T53" fmla="*/ 15 h 66"/>
                  <a:gd name="T54" fmla="*/ 47 w 66"/>
                  <a:gd name="T55" fmla="*/ 14 h 66"/>
                  <a:gd name="T56" fmla="*/ 49 w 66"/>
                  <a:gd name="T57" fmla="*/ 18 h 66"/>
                  <a:gd name="T58" fmla="*/ 50 w 66"/>
                  <a:gd name="T59" fmla="*/ 21 h 66"/>
                  <a:gd name="T60" fmla="*/ 50 w 66"/>
                  <a:gd name="T61" fmla="*/ 22 h 66"/>
                  <a:gd name="T62" fmla="*/ 51 w 66"/>
                  <a:gd name="T63" fmla="*/ 28 h 66"/>
                  <a:gd name="T64" fmla="*/ 48 w 66"/>
                  <a:gd name="T65" fmla="*/ 31 h 66"/>
                  <a:gd name="T66" fmla="*/ 47 w 66"/>
                  <a:gd name="T67" fmla="*/ 32 h 66"/>
                  <a:gd name="T68" fmla="*/ 48 w 66"/>
                  <a:gd name="T69" fmla="*/ 33 h 66"/>
                  <a:gd name="T70" fmla="*/ 49 w 66"/>
                  <a:gd name="T71" fmla="*/ 34 h 66"/>
                  <a:gd name="T72" fmla="*/ 51 w 66"/>
                  <a:gd name="T73" fmla="*/ 34 h 66"/>
                  <a:gd name="T74" fmla="*/ 56 w 66"/>
                  <a:gd name="T75" fmla="*/ 35 h 66"/>
                  <a:gd name="T76" fmla="*/ 58 w 66"/>
                  <a:gd name="T77" fmla="*/ 38 h 66"/>
                  <a:gd name="T78" fmla="*/ 59 w 66"/>
                  <a:gd name="T79" fmla="*/ 39 h 66"/>
                  <a:gd name="T80" fmla="*/ 60 w 66"/>
                  <a:gd name="T81" fmla="*/ 41 h 66"/>
                  <a:gd name="T82" fmla="*/ 63 w 66"/>
                  <a:gd name="T83" fmla="*/ 43 h 66"/>
                  <a:gd name="T84" fmla="*/ 65 w 66"/>
                  <a:gd name="T85" fmla="*/ 44 h 66"/>
                  <a:gd name="T86" fmla="*/ 66 w 66"/>
                  <a:gd name="T87" fmla="*/ 48 h 66"/>
                  <a:gd name="T88" fmla="*/ 66 w 66"/>
                  <a:gd name="T89" fmla="*/ 51 h 66"/>
                  <a:gd name="T90" fmla="*/ 65 w 66"/>
                  <a:gd name="T91" fmla="*/ 51 h 66"/>
                  <a:gd name="T92" fmla="*/ 65 w 66"/>
                  <a:gd name="T93" fmla="*/ 55 h 66"/>
                  <a:gd name="T94" fmla="*/ 63 w 66"/>
                  <a:gd name="T95" fmla="*/ 55 h 66"/>
                  <a:gd name="T96" fmla="*/ 63 w 66"/>
                  <a:gd name="T97" fmla="*/ 58 h 66"/>
                  <a:gd name="T98" fmla="*/ 57 w 66"/>
                  <a:gd name="T99" fmla="*/ 65 h 66"/>
                  <a:gd name="T100" fmla="*/ 54 w 66"/>
                  <a:gd name="T101" fmla="*/ 63 h 66"/>
                  <a:gd name="T102" fmla="*/ 49 w 66"/>
                  <a:gd name="T103" fmla="*/ 62 h 66"/>
                  <a:gd name="T104" fmla="*/ 45 w 66"/>
                  <a:gd name="T105" fmla="*/ 60 h 66"/>
                  <a:gd name="T106" fmla="*/ 39 w 66"/>
                  <a:gd name="T107" fmla="*/ 56 h 66"/>
                  <a:gd name="T108" fmla="*/ 31 w 66"/>
                  <a:gd name="T109" fmla="*/ 49 h 66"/>
                  <a:gd name="T110" fmla="*/ 19 w 66"/>
                  <a:gd name="T111" fmla="*/ 39 h 66"/>
                  <a:gd name="T112" fmla="*/ 14 w 66"/>
                  <a:gd name="T113" fmla="*/ 37 h 66"/>
                  <a:gd name="T114" fmla="*/ 9 w 66"/>
                  <a:gd name="T115" fmla="*/ 31 h 66"/>
                  <a:gd name="T116" fmla="*/ 5 w 66"/>
                  <a:gd name="T117" fmla="*/ 30 h 66"/>
                  <a:gd name="T118" fmla="*/ 5 w 66"/>
                  <a:gd name="T119" fmla="*/ 28 h 66"/>
                  <a:gd name="T120" fmla="*/ 1 w 66"/>
                  <a:gd name="T121" fmla="*/ 26 h 66"/>
                  <a:gd name="T122" fmla="*/ 1 w 66"/>
                  <a:gd name="T123" fmla="*/ 25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66" h="66">
                    <a:moveTo>
                      <a:pt x="1" y="25"/>
                    </a:moveTo>
                    <a:lnTo>
                      <a:pt x="2" y="25"/>
                    </a:lnTo>
                    <a:lnTo>
                      <a:pt x="3" y="24"/>
                    </a:lnTo>
                    <a:lnTo>
                      <a:pt x="3" y="22"/>
                    </a:lnTo>
                    <a:lnTo>
                      <a:pt x="4" y="22"/>
                    </a:lnTo>
                    <a:lnTo>
                      <a:pt x="4" y="21"/>
                    </a:lnTo>
                    <a:lnTo>
                      <a:pt x="5" y="20"/>
                    </a:lnTo>
                    <a:lnTo>
                      <a:pt x="6" y="20"/>
                    </a:lnTo>
                    <a:lnTo>
                      <a:pt x="7" y="19"/>
                    </a:lnTo>
                    <a:lnTo>
                      <a:pt x="9" y="17"/>
                    </a:lnTo>
                    <a:lnTo>
                      <a:pt x="11" y="16"/>
                    </a:lnTo>
                    <a:lnTo>
                      <a:pt x="12" y="14"/>
                    </a:lnTo>
                    <a:lnTo>
                      <a:pt x="13" y="14"/>
                    </a:lnTo>
                    <a:lnTo>
                      <a:pt x="14" y="13"/>
                    </a:lnTo>
                    <a:lnTo>
                      <a:pt x="15" y="12"/>
                    </a:lnTo>
                    <a:lnTo>
                      <a:pt x="15" y="8"/>
                    </a:lnTo>
                    <a:lnTo>
                      <a:pt x="16" y="8"/>
                    </a:lnTo>
                    <a:lnTo>
                      <a:pt x="17" y="6"/>
                    </a:lnTo>
                    <a:lnTo>
                      <a:pt x="20" y="5"/>
                    </a:lnTo>
                    <a:lnTo>
                      <a:pt x="20" y="5"/>
                    </a:lnTo>
                    <a:lnTo>
                      <a:pt x="19" y="4"/>
                    </a:lnTo>
                    <a:lnTo>
                      <a:pt x="19" y="2"/>
                    </a:lnTo>
                    <a:lnTo>
                      <a:pt x="20" y="2"/>
                    </a:lnTo>
                    <a:lnTo>
                      <a:pt x="21" y="1"/>
                    </a:lnTo>
                    <a:lnTo>
                      <a:pt x="22" y="0"/>
                    </a:lnTo>
                    <a:lnTo>
                      <a:pt x="23" y="0"/>
                    </a:lnTo>
                    <a:lnTo>
                      <a:pt x="25" y="2"/>
                    </a:lnTo>
                    <a:lnTo>
                      <a:pt x="26" y="2"/>
                    </a:lnTo>
                    <a:lnTo>
                      <a:pt x="26" y="1"/>
                    </a:lnTo>
                    <a:lnTo>
                      <a:pt x="28" y="0"/>
                    </a:lnTo>
                    <a:lnTo>
                      <a:pt x="29" y="0"/>
                    </a:lnTo>
                    <a:lnTo>
                      <a:pt x="29" y="1"/>
                    </a:lnTo>
                    <a:lnTo>
                      <a:pt x="30" y="2"/>
                    </a:lnTo>
                    <a:lnTo>
                      <a:pt x="32" y="4"/>
                    </a:lnTo>
                    <a:lnTo>
                      <a:pt x="32" y="5"/>
                    </a:lnTo>
                    <a:lnTo>
                      <a:pt x="33" y="7"/>
                    </a:lnTo>
                    <a:lnTo>
                      <a:pt x="33" y="12"/>
                    </a:lnTo>
                    <a:lnTo>
                      <a:pt x="35" y="12"/>
                    </a:lnTo>
                    <a:lnTo>
                      <a:pt x="34" y="16"/>
                    </a:lnTo>
                    <a:lnTo>
                      <a:pt x="33" y="17"/>
                    </a:lnTo>
                    <a:lnTo>
                      <a:pt x="32" y="18"/>
                    </a:lnTo>
                    <a:lnTo>
                      <a:pt x="32" y="19"/>
                    </a:lnTo>
                    <a:lnTo>
                      <a:pt x="32" y="19"/>
                    </a:lnTo>
                    <a:lnTo>
                      <a:pt x="33" y="19"/>
                    </a:lnTo>
                    <a:lnTo>
                      <a:pt x="35" y="18"/>
                    </a:lnTo>
                    <a:lnTo>
                      <a:pt x="36" y="18"/>
                    </a:lnTo>
                    <a:lnTo>
                      <a:pt x="37" y="19"/>
                    </a:lnTo>
                    <a:lnTo>
                      <a:pt x="39" y="22"/>
                    </a:lnTo>
                    <a:lnTo>
                      <a:pt x="40" y="21"/>
                    </a:lnTo>
                    <a:lnTo>
                      <a:pt x="41" y="21"/>
                    </a:lnTo>
                    <a:lnTo>
                      <a:pt x="43" y="20"/>
                    </a:lnTo>
                    <a:lnTo>
                      <a:pt x="43" y="19"/>
                    </a:lnTo>
                    <a:lnTo>
                      <a:pt x="44" y="17"/>
                    </a:lnTo>
                    <a:lnTo>
                      <a:pt x="45" y="15"/>
                    </a:lnTo>
                    <a:lnTo>
                      <a:pt x="45" y="14"/>
                    </a:lnTo>
                    <a:lnTo>
                      <a:pt x="47" y="14"/>
                    </a:lnTo>
                    <a:lnTo>
                      <a:pt x="48" y="16"/>
                    </a:lnTo>
                    <a:lnTo>
                      <a:pt x="49" y="18"/>
                    </a:lnTo>
                    <a:lnTo>
                      <a:pt x="49" y="20"/>
                    </a:lnTo>
                    <a:lnTo>
                      <a:pt x="50" y="21"/>
                    </a:lnTo>
                    <a:lnTo>
                      <a:pt x="50" y="22"/>
                    </a:lnTo>
                    <a:lnTo>
                      <a:pt x="50" y="22"/>
                    </a:lnTo>
                    <a:lnTo>
                      <a:pt x="52" y="23"/>
                    </a:lnTo>
                    <a:lnTo>
                      <a:pt x="51" y="28"/>
                    </a:lnTo>
                    <a:lnTo>
                      <a:pt x="50" y="28"/>
                    </a:lnTo>
                    <a:lnTo>
                      <a:pt x="48" y="31"/>
                    </a:lnTo>
                    <a:lnTo>
                      <a:pt x="47" y="32"/>
                    </a:lnTo>
                    <a:lnTo>
                      <a:pt x="47" y="32"/>
                    </a:lnTo>
                    <a:lnTo>
                      <a:pt x="48" y="32"/>
                    </a:lnTo>
                    <a:lnTo>
                      <a:pt x="48" y="33"/>
                    </a:lnTo>
                    <a:lnTo>
                      <a:pt x="49" y="33"/>
                    </a:lnTo>
                    <a:lnTo>
                      <a:pt x="49" y="34"/>
                    </a:lnTo>
                    <a:lnTo>
                      <a:pt x="50" y="34"/>
                    </a:lnTo>
                    <a:lnTo>
                      <a:pt x="51" y="34"/>
                    </a:lnTo>
                    <a:lnTo>
                      <a:pt x="53" y="35"/>
                    </a:lnTo>
                    <a:lnTo>
                      <a:pt x="56" y="35"/>
                    </a:lnTo>
                    <a:lnTo>
                      <a:pt x="57" y="35"/>
                    </a:lnTo>
                    <a:lnTo>
                      <a:pt x="58" y="38"/>
                    </a:lnTo>
                    <a:lnTo>
                      <a:pt x="58" y="39"/>
                    </a:lnTo>
                    <a:lnTo>
                      <a:pt x="59" y="39"/>
                    </a:lnTo>
                    <a:lnTo>
                      <a:pt x="59" y="40"/>
                    </a:lnTo>
                    <a:lnTo>
                      <a:pt x="60" y="41"/>
                    </a:lnTo>
                    <a:lnTo>
                      <a:pt x="62" y="42"/>
                    </a:lnTo>
                    <a:lnTo>
                      <a:pt x="63" y="43"/>
                    </a:lnTo>
                    <a:lnTo>
                      <a:pt x="65" y="43"/>
                    </a:lnTo>
                    <a:lnTo>
                      <a:pt x="65" y="44"/>
                    </a:lnTo>
                    <a:lnTo>
                      <a:pt x="66" y="45"/>
                    </a:lnTo>
                    <a:lnTo>
                      <a:pt x="66" y="48"/>
                    </a:lnTo>
                    <a:lnTo>
                      <a:pt x="65" y="49"/>
                    </a:lnTo>
                    <a:lnTo>
                      <a:pt x="66" y="51"/>
                    </a:lnTo>
                    <a:lnTo>
                      <a:pt x="66" y="51"/>
                    </a:lnTo>
                    <a:lnTo>
                      <a:pt x="65" y="51"/>
                    </a:lnTo>
                    <a:lnTo>
                      <a:pt x="65" y="52"/>
                    </a:lnTo>
                    <a:lnTo>
                      <a:pt x="65" y="55"/>
                    </a:lnTo>
                    <a:lnTo>
                      <a:pt x="63" y="55"/>
                    </a:lnTo>
                    <a:lnTo>
                      <a:pt x="63" y="55"/>
                    </a:lnTo>
                    <a:lnTo>
                      <a:pt x="63" y="57"/>
                    </a:lnTo>
                    <a:lnTo>
                      <a:pt x="63" y="58"/>
                    </a:lnTo>
                    <a:lnTo>
                      <a:pt x="63" y="66"/>
                    </a:lnTo>
                    <a:lnTo>
                      <a:pt x="57" y="65"/>
                    </a:lnTo>
                    <a:lnTo>
                      <a:pt x="55" y="63"/>
                    </a:lnTo>
                    <a:lnTo>
                      <a:pt x="54" y="63"/>
                    </a:lnTo>
                    <a:lnTo>
                      <a:pt x="53" y="63"/>
                    </a:lnTo>
                    <a:lnTo>
                      <a:pt x="49" y="62"/>
                    </a:lnTo>
                    <a:lnTo>
                      <a:pt x="46" y="61"/>
                    </a:lnTo>
                    <a:lnTo>
                      <a:pt x="45" y="60"/>
                    </a:lnTo>
                    <a:lnTo>
                      <a:pt x="42" y="58"/>
                    </a:lnTo>
                    <a:lnTo>
                      <a:pt x="39" y="56"/>
                    </a:lnTo>
                    <a:lnTo>
                      <a:pt x="35" y="54"/>
                    </a:lnTo>
                    <a:lnTo>
                      <a:pt x="31" y="49"/>
                    </a:lnTo>
                    <a:lnTo>
                      <a:pt x="20" y="41"/>
                    </a:lnTo>
                    <a:lnTo>
                      <a:pt x="19" y="39"/>
                    </a:lnTo>
                    <a:lnTo>
                      <a:pt x="17" y="38"/>
                    </a:lnTo>
                    <a:lnTo>
                      <a:pt x="14" y="37"/>
                    </a:lnTo>
                    <a:lnTo>
                      <a:pt x="11" y="35"/>
                    </a:lnTo>
                    <a:lnTo>
                      <a:pt x="9" y="31"/>
                    </a:lnTo>
                    <a:lnTo>
                      <a:pt x="6" y="30"/>
                    </a:lnTo>
                    <a:lnTo>
                      <a:pt x="5" y="30"/>
                    </a:lnTo>
                    <a:lnTo>
                      <a:pt x="5" y="28"/>
                    </a:lnTo>
                    <a:lnTo>
                      <a:pt x="5" y="28"/>
                    </a:lnTo>
                    <a:lnTo>
                      <a:pt x="2" y="27"/>
                    </a:lnTo>
                    <a:lnTo>
                      <a:pt x="1" y="26"/>
                    </a:lnTo>
                    <a:lnTo>
                      <a:pt x="0" y="26"/>
                    </a:lnTo>
                    <a:lnTo>
                      <a:pt x="1" y="25"/>
                    </a:lnTo>
                    <a:lnTo>
                      <a:pt x="1" y="25"/>
                    </a:lnTo>
                  </a:path>
                </a:pathLst>
              </a:custGeom>
              <a:grpFill/>
              <a:ln w="12700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315" name="Freeform 138">
                <a:extLst>
                  <a:ext uri="{FF2B5EF4-FFF2-40B4-BE49-F238E27FC236}">
                    <a16:creationId xmlns:a16="http://schemas.microsoft.com/office/drawing/2014/main" id="{051A4D46-35ED-3F77-A3F6-AC69B16ECB26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5396187" y="4650530"/>
                <a:ext cx="92777" cy="134593"/>
              </a:xfrm>
              <a:custGeom>
                <a:avLst/>
                <a:gdLst>
                  <a:gd name="T0" fmla="*/ 69 w 71"/>
                  <a:gd name="T1" fmla="*/ 80 h 103"/>
                  <a:gd name="T2" fmla="*/ 63 w 71"/>
                  <a:gd name="T3" fmla="*/ 72 h 103"/>
                  <a:gd name="T4" fmla="*/ 61 w 71"/>
                  <a:gd name="T5" fmla="*/ 67 h 103"/>
                  <a:gd name="T6" fmla="*/ 61 w 71"/>
                  <a:gd name="T7" fmla="*/ 54 h 103"/>
                  <a:gd name="T8" fmla="*/ 60 w 71"/>
                  <a:gd name="T9" fmla="*/ 33 h 103"/>
                  <a:gd name="T10" fmla="*/ 58 w 71"/>
                  <a:gd name="T11" fmla="*/ 27 h 103"/>
                  <a:gd name="T12" fmla="*/ 56 w 71"/>
                  <a:gd name="T13" fmla="*/ 19 h 103"/>
                  <a:gd name="T14" fmla="*/ 55 w 71"/>
                  <a:gd name="T15" fmla="*/ 13 h 103"/>
                  <a:gd name="T16" fmla="*/ 51 w 71"/>
                  <a:gd name="T17" fmla="*/ 9 h 103"/>
                  <a:gd name="T18" fmla="*/ 49 w 71"/>
                  <a:gd name="T19" fmla="*/ 6 h 103"/>
                  <a:gd name="T20" fmla="*/ 50 w 71"/>
                  <a:gd name="T21" fmla="*/ 3 h 103"/>
                  <a:gd name="T22" fmla="*/ 51 w 71"/>
                  <a:gd name="T23" fmla="*/ 1 h 103"/>
                  <a:gd name="T24" fmla="*/ 47 w 71"/>
                  <a:gd name="T25" fmla="*/ 0 h 103"/>
                  <a:gd name="T26" fmla="*/ 42 w 71"/>
                  <a:gd name="T27" fmla="*/ 0 h 103"/>
                  <a:gd name="T28" fmla="*/ 38 w 71"/>
                  <a:gd name="T29" fmla="*/ 3 h 103"/>
                  <a:gd name="T30" fmla="*/ 25 w 71"/>
                  <a:gd name="T31" fmla="*/ 2 h 103"/>
                  <a:gd name="T32" fmla="*/ 14 w 71"/>
                  <a:gd name="T33" fmla="*/ 1 h 103"/>
                  <a:gd name="T34" fmla="*/ 6 w 71"/>
                  <a:gd name="T35" fmla="*/ 2 h 103"/>
                  <a:gd name="T36" fmla="*/ 4 w 71"/>
                  <a:gd name="T37" fmla="*/ 7 h 103"/>
                  <a:gd name="T38" fmla="*/ 6 w 71"/>
                  <a:gd name="T39" fmla="*/ 10 h 103"/>
                  <a:gd name="T40" fmla="*/ 7 w 71"/>
                  <a:gd name="T41" fmla="*/ 12 h 103"/>
                  <a:gd name="T42" fmla="*/ 8 w 71"/>
                  <a:gd name="T43" fmla="*/ 19 h 103"/>
                  <a:gd name="T44" fmla="*/ 8 w 71"/>
                  <a:gd name="T45" fmla="*/ 23 h 103"/>
                  <a:gd name="T46" fmla="*/ 9 w 71"/>
                  <a:gd name="T47" fmla="*/ 27 h 103"/>
                  <a:gd name="T48" fmla="*/ 9 w 71"/>
                  <a:gd name="T49" fmla="*/ 29 h 103"/>
                  <a:gd name="T50" fmla="*/ 8 w 71"/>
                  <a:gd name="T51" fmla="*/ 32 h 103"/>
                  <a:gd name="T52" fmla="*/ 9 w 71"/>
                  <a:gd name="T53" fmla="*/ 33 h 103"/>
                  <a:gd name="T54" fmla="*/ 12 w 71"/>
                  <a:gd name="T55" fmla="*/ 46 h 103"/>
                  <a:gd name="T56" fmla="*/ 11 w 71"/>
                  <a:gd name="T57" fmla="*/ 47 h 103"/>
                  <a:gd name="T58" fmla="*/ 9 w 71"/>
                  <a:gd name="T59" fmla="*/ 49 h 103"/>
                  <a:gd name="T60" fmla="*/ 7 w 71"/>
                  <a:gd name="T61" fmla="*/ 53 h 103"/>
                  <a:gd name="T62" fmla="*/ 4 w 71"/>
                  <a:gd name="T63" fmla="*/ 59 h 103"/>
                  <a:gd name="T64" fmla="*/ 4 w 71"/>
                  <a:gd name="T65" fmla="*/ 63 h 103"/>
                  <a:gd name="T66" fmla="*/ 1 w 71"/>
                  <a:gd name="T67" fmla="*/ 67 h 103"/>
                  <a:gd name="T68" fmla="*/ 0 w 71"/>
                  <a:gd name="T69" fmla="*/ 75 h 103"/>
                  <a:gd name="T70" fmla="*/ 4 w 71"/>
                  <a:gd name="T71" fmla="*/ 85 h 103"/>
                  <a:gd name="T72" fmla="*/ 7 w 71"/>
                  <a:gd name="T73" fmla="*/ 86 h 103"/>
                  <a:gd name="T74" fmla="*/ 8 w 71"/>
                  <a:gd name="T75" fmla="*/ 90 h 103"/>
                  <a:gd name="T76" fmla="*/ 7 w 71"/>
                  <a:gd name="T77" fmla="*/ 95 h 103"/>
                  <a:gd name="T78" fmla="*/ 4 w 71"/>
                  <a:gd name="T79" fmla="*/ 94 h 103"/>
                  <a:gd name="T80" fmla="*/ 2 w 71"/>
                  <a:gd name="T81" fmla="*/ 97 h 103"/>
                  <a:gd name="T82" fmla="*/ 20 w 71"/>
                  <a:gd name="T83" fmla="*/ 103 h 103"/>
                  <a:gd name="T84" fmla="*/ 28 w 71"/>
                  <a:gd name="T85" fmla="*/ 97 h 103"/>
                  <a:gd name="T86" fmla="*/ 40 w 71"/>
                  <a:gd name="T87" fmla="*/ 94 h 103"/>
                  <a:gd name="T88" fmla="*/ 54 w 71"/>
                  <a:gd name="T89" fmla="*/ 87 h 103"/>
                  <a:gd name="T90" fmla="*/ 57 w 71"/>
                  <a:gd name="T91" fmla="*/ 86 h 103"/>
                  <a:gd name="T92" fmla="*/ 64 w 71"/>
                  <a:gd name="T93" fmla="*/ 86 h 103"/>
                  <a:gd name="T94" fmla="*/ 70 w 71"/>
                  <a:gd name="T95" fmla="*/ 81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71" h="103">
                    <a:moveTo>
                      <a:pt x="71" y="81"/>
                    </a:moveTo>
                    <a:lnTo>
                      <a:pt x="69" y="80"/>
                    </a:lnTo>
                    <a:lnTo>
                      <a:pt x="65" y="76"/>
                    </a:lnTo>
                    <a:lnTo>
                      <a:pt x="63" y="72"/>
                    </a:lnTo>
                    <a:lnTo>
                      <a:pt x="62" y="69"/>
                    </a:lnTo>
                    <a:lnTo>
                      <a:pt x="61" y="67"/>
                    </a:lnTo>
                    <a:lnTo>
                      <a:pt x="60" y="60"/>
                    </a:lnTo>
                    <a:lnTo>
                      <a:pt x="61" y="54"/>
                    </a:lnTo>
                    <a:lnTo>
                      <a:pt x="60" y="42"/>
                    </a:lnTo>
                    <a:lnTo>
                      <a:pt x="60" y="33"/>
                    </a:lnTo>
                    <a:lnTo>
                      <a:pt x="59" y="29"/>
                    </a:lnTo>
                    <a:lnTo>
                      <a:pt x="58" y="27"/>
                    </a:lnTo>
                    <a:lnTo>
                      <a:pt x="57" y="25"/>
                    </a:lnTo>
                    <a:lnTo>
                      <a:pt x="56" y="19"/>
                    </a:lnTo>
                    <a:lnTo>
                      <a:pt x="56" y="15"/>
                    </a:lnTo>
                    <a:lnTo>
                      <a:pt x="55" y="13"/>
                    </a:lnTo>
                    <a:lnTo>
                      <a:pt x="52" y="11"/>
                    </a:lnTo>
                    <a:lnTo>
                      <a:pt x="51" y="9"/>
                    </a:lnTo>
                    <a:lnTo>
                      <a:pt x="49" y="8"/>
                    </a:lnTo>
                    <a:lnTo>
                      <a:pt x="49" y="6"/>
                    </a:lnTo>
                    <a:lnTo>
                      <a:pt x="50" y="4"/>
                    </a:lnTo>
                    <a:lnTo>
                      <a:pt x="50" y="3"/>
                    </a:lnTo>
                    <a:lnTo>
                      <a:pt x="51" y="1"/>
                    </a:lnTo>
                    <a:lnTo>
                      <a:pt x="51" y="1"/>
                    </a:lnTo>
                    <a:lnTo>
                      <a:pt x="48" y="0"/>
                    </a:lnTo>
                    <a:lnTo>
                      <a:pt x="47" y="0"/>
                    </a:lnTo>
                    <a:lnTo>
                      <a:pt x="47" y="0"/>
                    </a:lnTo>
                    <a:lnTo>
                      <a:pt x="42" y="0"/>
                    </a:lnTo>
                    <a:lnTo>
                      <a:pt x="39" y="3"/>
                    </a:lnTo>
                    <a:lnTo>
                      <a:pt x="38" y="3"/>
                    </a:lnTo>
                    <a:lnTo>
                      <a:pt x="33" y="3"/>
                    </a:lnTo>
                    <a:lnTo>
                      <a:pt x="25" y="2"/>
                    </a:lnTo>
                    <a:lnTo>
                      <a:pt x="17" y="2"/>
                    </a:lnTo>
                    <a:lnTo>
                      <a:pt x="14" y="1"/>
                    </a:lnTo>
                    <a:lnTo>
                      <a:pt x="11" y="1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4" y="7"/>
                    </a:lnTo>
                    <a:lnTo>
                      <a:pt x="6" y="9"/>
                    </a:lnTo>
                    <a:lnTo>
                      <a:pt x="6" y="10"/>
                    </a:lnTo>
                    <a:lnTo>
                      <a:pt x="6" y="12"/>
                    </a:lnTo>
                    <a:lnTo>
                      <a:pt x="7" y="12"/>
                    </a:lnTo>
                    <a:lnTo>
                      <a:pt x="7" y="16"/>
                    </a:lnTo>
                    <a:lnTo>
                      <a:pt x="8" y="19"/>
                    </a:lnTo>
                    <a:lnTo>
                      <a:pt x="8" y="22"/>
                    </a:lnTo>
                    <a:lnTo>
                      <a:pt x="8" y="23"/>
                    </a:lnTo>
                    <a:lnTo>
                      <a:pt x="9" y="25"/>
                    </a:lnTo>
                    <a:lnTo>
                      <a:pt x="9" y="27"/>
                    </a:lnTo>
                    <a:lnTo>
                      <a:pt x="8" y="28"/>
                    </a:lnTo>
                    <a:lnTo>
                      <a:pt x="9" y="29"/>
                    </a:lnTo>
                    <a:lnTo>
                      <a:pt x="8" y="31"/>
                    </a:lnTo>
                    <a:lnTo>
                      <a:pt x="8" y="32"/>
                    </a:lnTo>
                    <a:lnTo>
                      <a:pt x="9" y="32"/>
                    </a:lnTo>
                    <a:lnTo>
                      <a:pt x="9" y="33"/>
                    </a:lnTo>
                    <a:lnTo>
                      <a:pt x="12" y="41"/>
                    </a:lnTo>
                    <a:lnTo>
                      <a:pt x="12" y="46"/>
                    </a:lnTo>
                    <a:lnTo>
                      <a:pt x="11" y="46"/>
                    </a:lnTo>
                    <a:lnTo>
                      <a:pt x="11" y="47"/>
                    </a:lnTo>
                    <a:lnTo>
                      <a:pt x="9" y="47"/>
                    </a:lnTo>
                    <a:lnTo>
                      <a:pt x="9" y="49"/>
                    </a:lnTo>
                    <a:lnTo>
                      <a:pt x="8" y="50"/>
                    </a:lnTo>
                    <a:lnTo>
                      <a:pt x="7" y="53"/>
                    </a:lnTo>
                    <a:lnTo>
                      <a:pt x="5" y="56"/>
                    </a:lnTo>
                    <a:lnTo>
                      <a:pt x="4" y="59"/>
                    </a:lnTo>
                    <a:lnTo>
                      <a:pt x="4" y="62"/>
                    </a:lnTo>
                    <a:lnTo>
                      <a:pt x="4" y="63"/>
                    </a:lnTo>
                    <a:lnTo>
                      <a:pt x="2" y="65"/>
                    </a:lnTo>
                    <a:lnTo>
                      <a:pt x="1" y="67"/>
                    </a:lnTo>
                    <a:lnTo>
                      <a:pt x="0" y="72"/>
                    </a:lnTo>
                    <a:lnTo>
                      <a:pt x="0" y="75"/>
                    </a:lnTo>
                    <a:lnTo>
                      <a:pt x="3" y="80"/>
                    </a:lnTo>
                    <a:lnTo>
                      <a:pt x="4" y="85"/>
                    </a:lnTo>
                    <a:lnTo>
                      <a:pt x="5" y="86"/>
                    </a:lnTo>
                    <a:lnTo>
                      <a:pt x="7" y="86"/>
                    </a:lnTo>
                    <a:lnTo>
                      <a:pt x="8" y="87"/>
                    </a:lnTo>
                    <a:lnTo>
                      <a:pt x="8" y="90"/>
                    </a:lnTo>
                    <a:lnTo>
                      <a:pt x="8" y="95"/>
                    </a:lnTo>
                    <a:lnTo>
                      <a:pt x="7" y="95"/>
                    </a:lnTo>
                    <a:lnTo>
                      <a:pt x="6" y="94"/>
                    </a:lnTo>
                    <a:lnTo>
                      <a:pt x="4" y="94"/>
                    </a:lnTo>
                    <a:lnTo>
                      <a:pt x="3" y="95"/>
                    </a:lnTo>
                    <a:lnTo>
                      <a:pt x="2" y="97"/>
                    </a:lnTo>
                    <a:lnTo>
                      <a:pt x="12" y="99"/>
                    </a:lnTo>
                    <a:lnTo>
                      <a:pt x="20" y="103"/>
                    </a:lnTo>
                    <a:lnTo>
                      <a:pt x="26" y="99"/>
                    </a:lnTo>
                    <a:lnTo>
                      <a:pt x="28" y="97"/>
                    </a:lnTo>
                    <a:lnTo>
                      <a:pt x="30" y="97"/>
                    </a:lnTo>
                    <a:lnTo>
                      <a:pt x="40" y="94"/>
                    </a:lnTo>
                    <a:lnTo>
                      <a:pt x="49" y="89"/>
                    </a:lnTo>
                    <a:lnTo>
                      <a:pt x="54" y="87"/>
                    </a:lnTo>
                    <a:lnTo>
                      <a:pt x="55" y="86"/>
                    </a:lnTo>
                    <a:lnTo>
                      <a:pt x="57" y="86"/>
                    </a:lnTo>
                    <a:lnTo>
                      <a:pt x="63" y="85"/>
                    </a:lnTo>
                    <a:lnTo>
                      <a:pt x="64" y="86"/>
                    </a:lnTo>
                    <a:lnTo>
                      <a:pt x="67" y="86"/>
                    </a:lnTo>
                    <a:lnTo>
                      <a:pt x="70" y="81"/>
                    </a:lnTo>
                    <a:lnTo>
                      <a:pt x="71" y="81"/>
                    </a:lnTo>
                  </a:path>
                </a:pathLst>
              </a:custGeom>
              <a:grpFill/>
              <a:ln w="12700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316" name="Freeform 139">
                <a:extLst>
                  <a:ext uri="{FF2B5EF4-FFF2-40B4-BE49-F238E27FC236}">
                    <a16:creationId xmlns:a16="http://schemas.microsoft.com/office/drawing/2014/main" id="{53502C2E-D8B5-542B-CB03-9A87AAE53FAC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5517712" y="4593034"/>
                <a:ext cx="243050" cy="201235"/>
              </a:xfrm>
              <a:custGeom>
                <a:avLst/>
                <a:gdLst>
                  <a:gd name="T0" fmla="*/ 25 w 329"/>
                  <a:gd name="T1" fmla="*/ 43 h 272"/>
                  <a:gd name="T2" fmla="*/ 28 w 329"/>
                  <a:gd name="T3" fmla="*/ 34 h 272"/>
                  <a:gd name="T4" fmla="*/ 38 w 329"/>
                  <a:gd name="T5" fmla="*/ 22 h 272"/>
                  <a:gd name="T6" fmla="*/ 49 w 329"/>
                  <a:gd name="T7" fmla="*/ 5 h 272"/>
                  <a:gd name="T8" fmla="*/ 71 w 329"/>
                  <a:gd name="T9" fmla="*/ 2 h 272"/>
                  <a:gd name="T10" fmla="*/ 102 w 329"/>
                  <a:gd name="T11" fmla="*/ 10 h 272"/>
                  <a:gd name="T12" fmla="*/ 119 w 329"/>
                  <a:gd name="T13" fmla="*/ 25 h 272"/>
                  <a:gd name="T14" fmla="*/ 135 w 329"/>
                  <a:gd name="T15" fmla="*/ 15 h 272"/>
                  <a:gd name="T16" fmla="*/ 155 w 329"/>
                  <a:gd name="T17" fmla="*/ 19 h 272"/>
                  <a:gd name="T18" fmla="*/ 226 w 329"/>
                  <a:gd name="T19" fmla="*/ 14 h 272"/>
                  <a:gd name="T20" fmla="*/ 251 w 329"/>
                  <a:gd name="T21" fmla="*/ 12 h 272"/>
                  <a:gd name="T22" fmla="*/ 262 w 329"/>
                  <a:gd name="T23" fmla="*/ 17 h 272"/>
                  <a:gd name="T24" fmla="*/ 274 w 329"/>
                  <a:gd name="T25" fmla="*/ 16 h 272"/>
                  <a:gd name="T26" fmla="*/ 282 w 329"/>
                  <a:gd name="T27" fmla="*/ 8 h 272"/>
                  <a:gd name="T28" fmla="*/ 292 w 329"/>
                  <a:gd name="T29" fmla="*/ 1 h 272"/>
                  <a:gd name="T30" fmla="*/ 296 w 329"/>
                  <a:gd name="T31" fmla="*/ 6 h 272"/>
                  <a:gd name="T32" fmla="*/ 307 w 329"/>
                  <a:gd name="T33" fmla="*/ 18 h 272"/>
                  <a:gd name="T34" fmla="*/ 319 w 329"/>
                  <a:gd name="T35" fmla="*/ 37 h 272"/>
                  <a:gd name="T36" fmla="*/ 326 w 329"/>
                  <a:gd name="T37" fmla="*/ 42 h 272"/>
                  <a:gd name="T38" fmla="*/ 328 w 329"/>
                  <a:gd name="T39" fmla="*/ 54 h 272"/>
                  <a:gd name="T40" fmla="*/ 318 w 329"/>
                  <a:gd name="T41" fmla="*/ 69 h 272"/>
                  <a:gd name="T42" fmla="*/ 303 w 329"/>
                  <a:gd name="T43" fmla="*/ 78 h 272"/>
                  <a:gd name="T44" fmla="*/ 295 w 329"/>
                  <a:gd name="T45" fmla="*/ 97 h 272"/>
                  <a:gd name="T46" fmla="*/ 288 w 329"/>
                  <a:gd name="T47" fmla="*/ 117 h 272"/>
                  <a:gd name="T48" fmla="*/ 282 w 329"/>
                  <a:gd name="T49" fmla="*/ 141 h 272"/>
                  <a:gd name="T50" fmla="*/ 268 w 329"/>
                  <a:gd name="T51" fmla="*/ 153 h 272"/>
                  <a:gd name="T52" fmla="*/ 262 w 329"/>
                  <a:gd name="T53" fmla="*/ 173 h 272"/>
                  <a:gd name="T54" fmla="*/ 246 w 329"/>
                  <a:gd name="T55" fmla="*/ 204 h 272"/>
                  <a:gd name="T56" fmla="*/ 234 w 329"/>
                  <a:gd name="T57" fmla="*/ 209 h 272"/>
                  <a:gd name="T58" fmla="*/ 227 w 329"/>
                  <a:gd name="T59" fmla="*/ 203 h 272"/>
                  <a:gd name="T60" fmla="*/ 212 w 329"/>
                  <a:gd name="T61" fmla="*/ 195 h 272"/>
                  <a:gd name="T62" fmla="*/ 192 w 329"/>
                  <a:gd name="T63" fmla="*/ 197 h 272"/>
                  <a:gd name="T64" fmla="*/ 181 w 329"/>
                  <a:gd name="T65" fmla="*/ 212 h 272"/>
                  <a:gd name="T66" fmla="*/ 170 w 329"/>
                  <a:gd name="T67" fmla="*/ 234 h 272"/>
                  <a:gd name="T68" fmla="*/ 164 w 329"/>
                  <a:gd name="T69" fmla="*/ 251 h 272"/>
                  <a:gd name="T70" fmla="*/ 159 w 329"/>
                  <a:gd name="T71" fmla="*/ 254 h 272"/>
                  <a:gd name="T72" fmla="*/ 153 w 329"/>
                  <a:gd name="T73" fmla="*/ 264 h 272"/>
                  <a:gd name="T74" fmla="*/ 124 w 329"/>
                  <a:gd name="T75" fmla="*/ 259 h 272"/>
                  <a:gd name="T76" fmla="*/ 118 w 329"/>
                  <a:gd name="T77" fmla="*/ 266 h 272"/>
                  <a:gd name="T78" fmla="*/ 113 w 329"/>
                  <a:gd name="T79" fmla="*/ 268 h 272"/>
                  <a:gd name="T80" fmla="*/ 108 w 329"/>
                  <a:gd name="T81" fmla="*/ 267 h 272"/>
                  <a:gd name="T82" fmla="*/ 93 w 329"/>
                  <a:gd name="T83" fmla="*/ 267 h 272"/>
                  <a:gd name="T84" fmla="*/ 84 w 329"/>
                  <a:gd name="T85" fmla="*/ 261 h 272"/>
                  <a:gd name="T86" fmla="*/ 75 w 329"/>
                  <a:gd name="T87" fmla="*/ 240 h 272"/>
                  <a:gd name="T88" fmla="*/ 72 w 329"/>
                  <a:gd name="T89" fmla="*/ 237 h 272"/>
                  <a:gd name="T90" fmla="*/ 67 w 329"/>
                  <a:gd name="T91" fmla="*/ 227 h 272"/>
                  <a:gd name="T92" fmla="*/ 60 w 329"/>
                  <a:gd name="T93" fmla="*/ 219 h 272"/>
                  <a:gd name="T94" fmla="*/ 33 w 329"/>
                  <a:gd name="T95" fmla="*/ 211 h 272"/>
                  <a:gd name="T96" fmla="*/ 0 w 329"/>
                  <a:gd name="T97" fmla="*/ 192 h 272"/>
                  <a:gd name="T98" fmla="*/ 3 w 329"/>
                  <a:gd name="T99" fmla="*/ 161 h 272"/>
                  <a:gd name="T100" fmla="*/ 12 w 329"/>
                  <a:gd name="T101" fmla="*/ 134 h 272"/>
                  <a:gd name="T102" fmla="*/ 18 w 329"/>
                  <a:gd name="T103" fmla="*/ 117 h 272"/>
                  <a:gd name="T104" fmla="*/ 27 w 329"/>
                  <a:gd name="T105" fmla="*/ 107 h 272"/>
                  <a:gd name="T106" fmla="*/ 25 w 329"/>
                  <a:gd name="T107" fmla="*/ 102 h 272"/>
                  <a:gd name="T108" fmla="*/ 27 w 329"/>
                  <a:gd name="T109" fmla="*/ 97 h 272"/>
                  <a:gd name="T110" fmla="*/ 30 w 329"/>
                  <a:gd name="T111" fmla="*/ 86 h 272"/>
                  <a:gd name="T112" fmla="*/ 23 w 329"/>
                  <a:gd name="T113" fmla="*/ 71 h 272"/>
                  <a:gd name="T114" fmla="*/ 25 w 329"/>
                  <a:gd name="T115" fmla="*/ 60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329" h="272">
                    <a:moveTo>
                      <a:pt x="25" y="60"/>
                    </a:moveTo>
                    <a:cubicBezTo>
                      <a:pt x="26" y="56"/>
                      <a:pt x="26" y="56"/>
                      <a:pt x="26" y="56"/>
                    </a:cubicBezTo>
                    <a:cubicBezTo>
                      <a:pt x="25" y="43"/>
                      <a:pt x="25" y="43"/>
                      <a:pt x="25" y="43"/>
                    </a:cubicBezTo>
                    <a:cubicBezTo>
                      <a:pt x="25" y="39"/>
                      <a:pt x="25" y="39"/>
                      <a:pt x="25" y="39"/>
                    </a:cubicBezTo>
                    <a:cubicBezTo>
                      <a:pt x="26" y="36"/>
                      <a:pt x="26" y="36"/>
                      <a:pt x="26" y="36"/>
                    </a:cubicBezTo>
                    <a:cubicBezTo>
                      <a:pt x="28" y="34"/>
                      <a:pt x="28" y="34"/>
                      <a:pt x="28" y="34"/>
                    </a:cubicBezTo>
                    <a:cubicBezTo>
                      <a:pt x="32" y="32"/>
                      <a:pt x="32" y="32"/>
                      <a:pt x="32" y="32"/>
                    </a:cubicBezTo>
                    <a:cubicBezTo>
                      <a:pt x="35" y="29"/>
                      <a:pt x="35" y="29"/>
                      <a:pt x="35" y="29"/>
                    </a:cubicBezTo>
                    <a:cubicBezTo>
                      <a:pt x="38" y="22"/>
                      <a:pt x="38" y="22"/>
                      <a:pt x="38" y="22"/>
                    </a:cubicBezTo>
                    <a:cubicBezTo>
                      <a:pt x="40" y="13"/>
                      <a:pt x="40" y="13"/>
                      <a:pt x="40" y="13"/>
                    </a:cubicBezTo>
                    <a:cubicBezTo>
                      <a:pt x="41" y="11"/>
                      <a:pt x="41" y="11"/>
                      <a:pt x="41" y="11"/>
                    </a:cubicBezTo>
                    <a:cubicBezTo>
                      <a:pt x="49" y="5"/>
                      <a:pt x="49" y="5"/>
                      <a:pt x="49" y="5"/>
                    </a:cubicBezTo>
                    <a:cubicBezTo>
                      <a:pt x="59" y="2"/>
                      <a:pt x="59" y="2"/>
                      <a:pt x="59" y="2"/>
                    </a:cubicBezTo>
                    <a:cubicBezTo>
                      <a:pt x="68" y="2"/>
                      <a:pt x="68" y="2"/>
                      <a:pt x="68" y="2"/>
                    </a:cubicBezTo>
                    <a:cubicBezTo>
                      <a:pt x="71" y="2"/>
                      <a:pt x="71" y="2"/>
                      <a:pt x="71" y="2"/>
                    </a:cubicBezTo>
                    <a:cubicBezTo>
                      <a:pt x="75" y="0"/>
                      <a:pt x="75" y="0"/>
                      <a:pt x="75" y="0"/>
                    </a:cubicBezTo>
                    <a:cubicBezTo>
                      <a:pt x="83" y="0"/>
                      <a:pt x="83" y="0"/>
                      <a:pt x="83" y="0"/>
                    </a:cubicBezTo>
                    <a:cubicBezTo>
                      <a:pt x="102" y="10"/>
                      <a:pt x="102" y="10"/>
                      <a:pt x="102" y="10"/>
                    </a:cubicBezTo>
                    <a:cubicBezTo>
                      <a:pt x="114" y="21"/>
                      <a:pt x="114" y="21"/>
                      <a:pt x="114" y="21"/>
                    </a:cubicBezTo>
                    <a:cubicBezTo>
                      <a:pt x="117" y="23"/>
                      <a:pt x="117" y="23"/>
                      <a:pt x="117" y="23"/>
                    </a:cubicBezTo>
                    <a:cubicBezTo>
                      <a:pt x="119" y="25"/>
                      <a:pt x="119" y="25"/>
                      <a:pt x="119" y="25"/>
                    </a:cubicBezTo>
                    <a:cubicBezTo>
                      <a:pt x="124" y="25"/>
                      <a:pt x="124" y="25"/>
                      <a:pt x="124" y="25"/>
                    </a:cubicBezTo>
                    <a:cubicBezTo>
                      <a:pt x="127" y="20"/>
                      <a:pt x="127" y="20"/>
                      <a:pt x="127" y="20"/>
                    </a:cubicBezTo>
                    <a:cubicBezTo>
                      <a:pt x="135" y="15"/>
                      <a:pt x="135" y="15"/>
                      <a:pt x="135" y="15"/>
                    </a:cubicBezTo>
                    <a:cubicBezTo>
                      <a:pt x="140" y="14"/>
                      <a:pt x="140" y="14"/>
                      <a:pt x="140" y="14"/>
                    </a:cubicBezTo>
                    <a:cubicBezTo>
                      <a:pt x="147" y="14"/>
                      <a:pt x="147" y="14"/>
                      <a:pt x="147" y="14"/>
                    </a:cubicBezTo>
                    <a:cubicBezTo>
                      <a:pt x="155" y="19"/>
                      <a:pt x="155" y="19"/>
                      <a:pt x="155" y="19"/>
                    </a:cubicBezTo>
                    <a:cubicBezTo>
                      <a:pt x="177" y="33"/>
                      <a:pt x="190" y="35"/>
                      <a:pt x="208" y="17"/>
                    </a:cubicBezTo>
                    <a:cubicBezTo>
                      <a:pt x="213" y="14"/>
                      <a:pt x="213" y="14"/>
                      <a:pt x="213" y="14"/>
                    </a:cubicBezTo>
                    <a:cubicBezTo>
                      <a:pt x="226" y="14"/>
                      <a:pt x="226" y="14"/>
                      <a:pt x="226" y="14"/>
                    </a:cubicBezTo>
                    <a:cubicBezTo>
                      <a:pt x="235" y="15"/>
                      <a:pt x="235" y="15"/>
                      <a:pt x="235" y="15"/>
                    </a:cubicBezTo>
                    <a:cubicBezTo>
                      <a:pt x="240" y="13"/>
                      <a:pt x="240" y="13"/>
                      <a:pt x="240" y="13"/>
                    </a:cubicBezTo>
                    <a:cubicBezTo>
                      <a:pt x="251" y="12"/>
                      <a:pt x="251" y="12"/>
                      <a:pt x="251" y="12"/>
                    </a:cubicBezTo>
                    <a:cubicBezTo>
                      <a:pt x="254" y="13"/>
                      <a:pt x="254" y="13"/>
                      <a:pt x="254" y="13"/>
                    </a:cubicBezTo>
                    <a:cubicBezTo>
                      <a:pt x="258" y="15"/>
                      <a:pt x="258" y="15"/>
                      <a:pt x="258" y="15"/>
                    </a:cubicBezTo>
                    <a:cubicBezTo>
                      <a:pt x="262" y="17"/>
                      <a:pt x="262" y="17"/>
                      <a:pt x="262" y="17"/>
                    </a:cubicBezTo>
                    <a:cubicBezTo>
                      <a:pt x="265" y="18"/>
                      <a:pt x="265" y="18"/>
                      <a:pt x="265" y="18"/>
                    </a:cubicBezTo>
                    <a:cubicBezTo>
                      <a:pt x="270" y="18"/>
                      <a:pt x="270" y="18"/>
                      <a:pt x="270" y="18"/>
                    </a:cubicBezTo>
                    <a:cubicBezTo>
                      <a:pt x="274" y="16"/>
                      <a:pt x="274" y="16"/>
                      <a:pt x="274" y="16"/>
                    </a:cubicBezTo>
                    <a:cubicBezTo>
                      <a:pt x="278" y="11"/>
                      <a:pt x="278" y="11"/>
                      <a:pt x="278" y="11"/>
                    </a:cubicBezTo>
                    <a:cubicBezTo>
                      <a:pt x="279" y="11"/>
                      <a:pt x="279" y="11"/>
                      <a:pt x="279" y="11"/>
                    </a:cubicBezTo>
                    <a:cubicBezTo>
                      <a:pt x="282" y="8"/>
                      <a:pt x="282" y="8"/>
                      <a:pt x="282" y="8"/>
                    </a:cubicBezTo>
                    <a:cubicBezTo>
                      <a:pt x="285" y="8"/>
                      <a:pt x="285" y="8"/>
                      <a:pt x="285" y="8"/>
                    </a:cubicBezTo>
                    <a:cubicBezTo>
                      <a:pt x="289" y="8"/>
                      <a:pt x="289" y="8"/>
                      <a:pt x="289" y="8"/>
                    </a:cubicBezTo>
                    <a:cubicBezTo>
                      <a:pt x="292" y="1"/>
                      <a:pt x="292" y="1"/>
                      <a:pt x="292" y="1"/>
                    </a:cubicBezTo>
                    <a:cubicBezTo>
                      <a:pt x="293" y="2"/>
                      <a:pt x="293" y="2"/>
                      <a:pt x="293" y="2"/>
                    </a:cubicBezTo>
                    <a:cubicBezTo>
                      <a:pt x="294" y="0"/>
                      <a:pt x="294" y="0"/>
                      <a:pt x="294" y="0"/>
                    </a:cubicBezTo>
                    <a:cubicBezTo>
                      <a:pt x="296" y="6"/>
                      <a:pt x="296" y="6"/>
                      <a:pt x="296" y="6"/>
                    </a:cubicBezTo>
                    <a:cubicBezTo>
                      <a:pt x="297" y="10"/>
                      <a:pt x="297" y="10"/>
                      <a:pt x="297" y="10"/>
                    </a:cubicBezTo>
                    <a:cubicBezTo>
                      <a:pt x="301" y="15"/>
                      <a:pt x="301" y="15"/>
                      <a:pt x="301" y="15"/>
                    </a:cubicBezTo>
                    <a:cubicBezTo>
                      <a:pt x="307" y="18"/>
                      <a:pt x="307" y="18"/>
                      <a:pt x="307" y="18"/>
                    </a:cubicBezTo>
                    <a:cubicBezTo>
                      <a:pt x="310" y="22"/>
                      <a:pt x="310" y="22"/>
                      <a:pt x="310" y="22"/>
                    </a:cubicBezTo>
                    <a:cubicBezTo>
                      <a:pt x="314" y="34"/>
                      <a:pt x="314" y="34"/>
                      <a:pt x="314" y="34"/>
                    </a:cubicBezTo>
                    <a:cubicBezTo>
                      <a:pt x="319" y="37"/>
                      <a:pt x="319" y="37"/>
                      <a:pt x="319" y="37"/>
                    </a:cubicBezTo>
                    <a:cubicBezTo>
                      <a:pt x="320" y="39"/>
                      <a:pt x="320" y="39"/>
                      <a:pt x="320" y="39"/>
                    </a:cubicBezTo>
                    <a:cubicBezTo>
                      <a:pt x="325" y="41"/>
                      <a:pt x="325" y="41"/>
                      <a:pt x="325" y="41"/>
                    </a:cubicBezTo>
                    <a:cubicBezTo>
                      <a:pt x="326" y="42"/>
                      <a:pt x="326" y="42"/>
                      <a:pt x="326" y="42"/>
                    </a:cubicBezTo>
                    <a:cubicBezTo>
                      <a:pt x="327" y="43"/>
                      <a:pt x="327" y="43"/>
                      <a:pt x="327" y="43"/>
                    </a:cubicBezTo>
                    <a:cubicBezTo>
                      <a:pt x="328" y="45"/>
                      <a:pt x="328" y="45"/>
                      <a:pt x="328" y="45"/>
                    </a:cubicBezTo>
                    <a:cubicBezTo>
                      <a:pt x="328" y="54"/>
                      <a:pt x="328" y="54"/>
                      <a:pt x="328" y="54"/>
                    </a:cubicBezTo>
                    <a:cubicBezTo>
                      <a:pt x="329" y="61"/>
                      <a:pt x="329" y="61"/>
                      <a:pt x="329" y="61"/>
                    </a:cubicBezTo>
                    <a:cubicBezTo>
                      <a:pt x="319" y="67"/>
                      <a:pt x="319" y="67"/>
                      <a:pt x="319" y="67"/>
                    </a:cubicBezTo>
                    <a:cubicBezTo>
                      <a:pt x="318" y="69"/>
                      <a:pt x="318" y="69"/>
                      <a:pt x="318" y="69"/>
                    </a:cubicBezTo>
                    <a:cubicBezTo>
                      <a:pt x="309" y="72"/>
                      <a:pt x="309" y="72"/>
                      <a:pt x="309" y="72"/>
                    </a:cubicBezTo>
                    <a:cubicBezTo>
                      <a:pt x="307" y="73"/>
                      <a:pt x="307" y="73"/>
                      <a:pt x="307" y="73"/>
                    </a:cubicBezTo>
                    <a:cubicBezTo>
                      <a:pt x="303" y="78"/>
                      <a:pt x="303" y="78"/>
                      <a:pt x="303" y="78"/>
                    </a:cubicBezTo>
                    <a:cubicBezTo>
                      <a:pt x="301" y="81"/>
                      <a:pt x="301" y="81"/>
                      <a:pt x="301" y="81"/>
                    </a:cubicBezTo>
                    <a:cubicBezTo>
                      <a:pt x="299" y="85"/>
                      <a:pt x="299" y="85"/>
                      <a:pt x="299" y="85"/>
                    </a:cubicBezTo>
                    <a:cubicBezTo>
                      <a:pt x="295" y="97"/>
                      <a:pt x="295" y="97"/>
                      <a:pt x="295" y="97"/>
                    </a:cubicBezTo>
                    <a:cubicBezTo>
                      <a:pt x="291" y="105"/>
                      <a:pt x="291" y="105"/>
                      <a:pt x="291" y="105"/>
                    </a:cubicBezTo>
                    <a:cubicBezTo>
                      <a:pt x="289" y="111"/>
                      <a:pt x="289" y="111"/>
                      <a:pt x="289" y="111"/>
                    </a:cubicBezTo>
                    <a:cubicBezTo>
                      <a:pt x="288" y="117"/>
                      <a:pt x="288" y="117"/>
                      <a:pt x="288" y="117"/>
                    </a:cubicBezTo>
                    <a:cubicBezTo>
                      <a:pt x="284" y="131"/>
                      <a:pt x="284" y="131"/>
                      <a:pt x="284" y="131"/>
                    </a:cubicBezTo>
                    <a:cubicBezTo>
                      <a:pt x="283" y="137"/>
                      <a:pt x="283" y="137"/>
                      <a:pt x="283" y="137"/>
                    </a:cubicBezTo>
                    <a:cubicBezTo>
                      <a:pt x="282" y="141"/>
                      <a:pt x="282" y="141"/>
                      <a:pt x="282" y="141"/>
                    </a:cubicBezTo>
                    <a:cubicBezTo>
                      <a:pt x="281" y="143"/>
                      <a:pt x="281" y="143"/>
                      <a:pt x="281" y="143"/>
                    </a:cubicBezTo>
                    <a:cubicBezTo>
                      <a:pt x="273" y="146"/>
                      <a:pt x="273" y="146"/>
                      <a:pt x="273" y="146"/>
                    </a:cubicBezTo>
                    <a:cubicBezTo>
                      <a:pt x="268" y="153"/>
                      <a:pt x="268" y="153"/>
                      <a:pt x="268" y="153"/>
                    </a:cubicBezTo>
                    <a:cubicBezTo>
                      <a:pt x="265" y="160"/>
                      <a:pt x="265" y="160"/>
                      <a:pt x="265" y="160"/>
                    </a:cubicBezTo>
                    <a:cubicBezTo>
                      <a:pt x="263" y="169"/>
                      <a:pt x="263" y="169"/>
                      <a:pt x="263" y="169"/>
                    </a:cubicBezTo>
                    <a:cubicBezTo>
                      <a:pt x="262" y="173"/>
                      <a:pt x="262" y="173"/>
                      <a:pt x="262" y="173"/>
                    </a:cubicBezTo>
                    <a:cubicBezTo>
                      <a:pt x="257" y="184"/>
                      <a:pt x="257" y="184"/>
                      <a:pt x="257" y="184"/>
                    </a:cubicBezTo>
                    <a:cubicBezTo>
                      <a:pt x="247" y="200"/>
                      <a:pt x="247" y="200"/>
                      <a:pt x="247" y="200"/>
                    </a:cubicBezTo>
                    <a:cubicBezTo>
                      <a:pt x="246" y="204"/>
                      <a:pt x="246" y="204"/>
                      <a:pt x="246" y="204"/>
                    </a:cubicBezTo>
                    <a:cubicBezTo>
                      <a:pt x="244" y="207"/>
                      <a:pt x="244" y="207"/>
                      <a:pt x="244" y="207"/>
                    </a:cubicBezTo>
                    <a:cubicBezTo>
                      <a:pt x="240" y="209"/>
                      <a:pt x="240" y="209"/>
                      <a:pt x="240" y="209"/>
                    </a:cubicBezTo>
                    <a:cubicBezTo>
                      <a:pt x="234" y="209"/>
                      <a:pt x="234" y="209"/>
                      <a:pt x="234" y="209"/>
                    </a:cubicBezTo>
                    <a:cubicBezTo>
                      <a:pt x="229" y="205"/>
                      <a:pt x="229" y="205"/>
                      <a:pt x="229" y="205"/>
                    </a:cubicBezTo>
                    <a:cubicBezTo>
                      <a:pt x="227" y="204"/>
                      <a:pt x="227" y="204"/>
                      <a:pt x="227" y="204"/>
                    </a:cubicBezTo>
                    <a:cubicBezTo>
                      <a:pt x="227" y="203"/>
                      <a:pt x="227" y="203"/>
                      <a:pt x="227" y="203"/>
                    </a:cubicBezTo>
                    <a:cubicBezTo>
                      <a:pt x="225" y="200"/>
                      <a:pt x="225" y="200"/>
                      <a:pt x="225" y="200"/>
                    </a:cubicBezTo>
                    <a:cubicBezTo>
                      <a:pt x="220" y="195"/>
                      <a:pt x="220" y="195"/>
                      <a:pt x="220" y="195"/>
                    </a:cubicBezTo>
                    <a:cubicBezTo>
                      <a:pt x="212" y="195"/>
                      <a:pt x="212" y="195"/>
                      <a:pt x="212" y="195"/>
                    </a:cubicBezTo>
                    <a:cubicBezTo>
                      <a:pt x="201" y="197"/>
                      <a:pt x="201" y="197"/>
                      <a:pt x="201" y="197"/>
                    </a:cubicBezTo>
                    <a:cubicBezTo>
                      <a:pt x="193" y="197"/>
                      <a:pt x="193" y="197"/>
                      <a:pt x="193" y="197"/>
                    </a:cubicBezTo>
                    <a:cubicBezTo>
                      <a:pt x="192" y="197"/>
                      <a:pt x="192" y="197"/>
                      <a:pt x="192" y="197"/>
                    </a:cubicBezTo>
                    <a:cubicBezTo>
                      <a:pt x="190" y="206"/>
                      <a:pt x="190" y="206"/>
                      <a:pt x="190" y="206"/>
                    </a:cubicBezTo>
                    <a:cubicBezTo>
                      <a:pt x="185" y="209"/>
                      <a:pt x="185" y="209"/>
                      <a:pt x="185" y="209"/>
                    </a:cubicBezTo>
                    <a:cubicBezTo>
                      <a:pt x="181" y="212"/>
                      <a:pt x="181" y="212"/>
                      <a:pt x="181" y="212"/>
                    </a:cubicBezTo>
                    <a:cubicBezTo>
                      <a:pt x="177" y="218"/>
                      <a:pt x="177" y="218"/>
                      <a:pt x="177" y="218"/>
                    </a:cubicBezTo>
                    <a:cubicBezTo>
                      <a:pt x="172" y="226"/>
                      <a:pt x="172" y="226"/>
                      <a:pt x="172" y="226"/>
                    </a:cubicBezTo>
                    <a:cubicBezTo>
                      <a:pt x="170" y="234"/>
                      <a:pt x="170" y="234"/>
                      <a:pt x="170" y="234"/>
                    </a:cubicBezTo>
                    <a:cubicBezTo>
                      <a:pt x="170" y="241"/>
                      <a:pt x="170" y="241"/>
                      <a:pt x="170" y="241"/>
                    </a:cubicBezTo>
                    <a:cubicBezTo>
                      <a:pt x="168" y="246"/>
                      <a:pt x="168" y="246"/>
                      <a:pt x="168" y="246"/>
                    </a:cubicBezTo>
                    <a:cubicBezTo>
                      <a:pt x="164" y="251"/>
                      <a:pt x="164" y="251"/>
                      <a:pt x="164" y="251"/>
                    </a:cubicBezTo>
                    <a:cubicBezTo>
                      <a:pt x="161" y="253"/>
                      <a:pt x="161" y="253"/>
                      <a:pt x="161" y="253"/>
                    </a:cubicBezTo>
                    <a:cubicBezTo>
                      <a:pt x="160" y="257"/>
                      <a:pt x="160" y="257"/>
                      <a:pt x="160" y="257"/>
                    </a:cubicBezTo>
                    <a:cubicBezTo>
                      <a:pt x="159" y="254"/>
                      <a:pt x="159" y="254"/>
                      <a:pt x="159" y="254"/>
                    </a:cubicBezTo>
                    <a:cubicBezTo>
                      <a:pt x="156" y="253"/>
                      <a:pt x="156" y="253"/>
                      <a:pt x="156" y="253"/>
                    </a:cubicBezTo>
                    <a:cubicBezTo>
                      <a:pt x="154" y="258"/>
                      <a:pt x="154" y="258"/>
                      <a:pt x="154" y="258"/>
                    </a:cubicBezTo>
                    <a:cubicBezTo>
                      <a:pt x="153" y="264"/>
                      <a:pt x="153" y="264"/>
                      <a:pt x="153" y="264"/>
                    </a:cubicBezTo>
                    <a:cubicBezTo>
                      <a:pt x="142" y="264"/>
                      <a:pt x="142" y="264"/>
                      <a:pt x="142" y="264"/>
                    </a:cubicBezTo>
                    <a:cubicBezTo>
                      <a:pt x="136" y="264"/>
                      <a:pt x="136" y="264"/>
                      <a:pt x="136" y="264"/>
                    </a:cubicBezTo>
                    <a:cubicBezTo>
                      <a:pt x="124" y="259"/>
                      <a:pt x="124" y="259"/>
                      <a:pt x="124" y="259"/>
                    </a:cubicBezTo>
                    <a:cubicBezTo>
                      <a:pt x="122" y="263"/>
                      <a:pt x="122" y="263"/>
                      <a:pt x="122" y="263"/>
                    </a:cubicBezTo>
                    <a:cubicBezTo>
                      <a:pt x="120" y="264"/>
                      <a:pt x="120" y="264"/>
                      <a:pt x="120" y="264"/>
                    </a:cubicBezTo>
                    <a:cubicBezTo>
                      <a:pt x="118" y="266"/>
                      <a:pt x="118" y="266"/>
                      <a:pt x="118" y="266"/>
                    </a:cubicBezTo>
                    <a:cubicBezTo>
                      <a:pt x="116" y="267"/>
                      <a:pt x="116" y="267"/>
                      <a:pt x="116" y="267"/>
                    </a:cubicBezTo>
                    <a:cubicBezTo>
                      <a:pt x="115" y="267"/>
                      <a:pt x="115" y="267"/>
                      <a:pt x="115" y="267"/>
                    </a:cubicBezTo>
                    <a:cubicBezTo>
                      <a:pt x="113" y="268"/>
                      <a:pt x="113" y="268"/>
                      <a:pt x="113" y="268"/>
                    </a:cubicBezTo>
                    <a:cubicBezTo>
                      <a:pt x="111" y="267"/>
                      <a:pt x="111" y="267"/>
                      <a:pt x="111" y="267"/>
                    </a:cubicBezTo>
                    <a:cubicBezTo>
                      <a:pt x="109" y="268"/>
                      <a:pt x="109" y="268"/>
                      <a:pt x="109" y="268"/>
                    </a:cubicBezTo>
                    <a:cubicBezTo>
                      <a:pt x="108" y="267"/>
                      <a:pt x="108" y="267"/>
                      <a:pt x="108" y="267"/>
                    </a:cubicBezTo>
                    <a:cubicBezTo>
                      <a:pt x="99" y="272"/>
                      <a:pt x="99" y="272"/>
                      <a:pt x="99" y="272"/>
                    </a:cubicBezTo>
                    <a:cubicBezTo>
                      <a:pt x="98" y="267"/>
                      <a:pt x="98" y="267"/>
                      <a:pt x="98" y="267"/>
                    </a:cubicBezTo>
                    <a:cubicBezTo>
                      <a:pt x="93" y="267"/>
                      <a:pt x="93" y="267"/>
                      <a:pt x="93" y="267"/>
                    </a:cubicBezTo>
                    <a:cubicBezTo>
                      <a:pt x="92" y="268"/>
                      <a:pt x="92" y="268"/>
                      <a:pt x="92" y="268"/>
                    </a:cubicBezTo>
                    <a:cubicBezTo>
                      <a:pt x="86" y="266"/>
                      <a:pt x="86" y="266"/>
                      <a:pt x="86" y="266"/>
                    </a:cubicBezTo>
                    <a:cubicBezTo>
                      <a:pt x="84" y="261"/>
                      <a:pt x="84" y="261"/>
                      <a:pt x="84" y="261"/>
                    </a:cubicBezTo>
                    <a:cubicBezTo>
                      <a:pt x="78" y="255"/>
                      <a:pt x="78" y="255"/>
                      <a:pt x="78" y="255"/>
                    </a:cubicBezTo>
                    <a:cubicBezTo>
                      <a:pt x="75" y="246"/>
                      <a:pt x="75" y="246"/>
                      <a:pt x="75" y="246"/>
                    </a:cubicBezTo>
                    <a:cubicBezTo>
                      <a:pt x="75" y="240"/>
                      <a:pt x="75" y="240"/>
                      <a:pt x="75" y="240"/>
                    </a:cubicBezTo>
                    <a:cubicBezTo>
                      <a:pt x="78" y="238"/>
                      <a:pt x="78" y="238"/>
                      <a:pt x="78" y="238"/>
                    </a:cubicBezTo>
                    <a:cubicBezTo>
                      <a:pt x="76" y="238"/>
                      <a:pt x="76" y="238"/>
                      <a:pt x="76" y="238"/>
                    </a:cubicBezTo>
                    <a:cubicBezTo>
                      <a:pt x="72" y="237"/>
                      <a:pt x="72" y="237"/>
                      <a:pt x="72" y="237"/>
                    </a:cubicBezTo>
                    <a:cubicBezTo>
                      <a:pt x="70" y="232"/>
                      <a:pt x="70" y="232"/>
                      <a:pt x="70" y="232"/>
                    </a:cubicBezTo>
                    <a:cubicBezTo>
                      <a:pt x="68" y="230"/>
                      <a:pt x="68" y="230"/>
                      <a:pt x="68" y="230"/>
                    </a:cubicBezTo>
                    <a:cubicBezTo>
                      <a:pt x="67" y="227"/>
                      <a:pt x="67" y="227"/>
                      <a:pt x="67" y="227"/>
                    </a:cubicBezTo>
                    <a:cubicBezTo>
                      <a:pt x="65" y="227"/>
                      <a:pt x="65" y="227"/>
                      <a:pt x="65" y="227"/>
                    </a:cubicBezTo>
                    <a:cubicBezTo>
                      <a:pt x="64" y="224"/>
                      <a:pt x="64" y="224"/>
                      <a:pt x="64" y="224"/>
                    </a:cubicBezTo>
                    <a:cubicBezTo>
                      <a:pt x="60" y="219"/>
                      <a:pt x="60" y="219"/>
                      <a:pt x="60" y="219"/>
                    </a:cubicBezTo>
                    <a:cubicBezTo>
                      <a:pt x="49" y="213"/>
                      <a:pt x="49" y="213"/>
                      <a:pt x="49" y="213"/>
                    </a:cubicBezTo>
                    <a:cubicBezTo>
                      <a:pt x="45" y="212"/>
                      <a:pt x="45" y="212"/>
                      <a:pt x="45" y="212"/>
                    </a:cubicBezTo>
                    <a:cubicBezTo>
                      <a:pt x="33" y="211"/>
                      <a:pt x="33" y="211"/>
                      <a:pt x="33" y="211"/>
                    </a:cubicBezTo>
                    <a:cubicBezTo>
                      <a:pt x="3" y="213"/>
                      <a:pt x="3" y="213"/>
                      <a:pt x="3" y="213"/>
                    </a:cubicBezTo>
                    <a:cubicBezTo>
                      <a:pt x="1" y="211"/>
                      <a:pt x="1" y="211"/>
                      <a:pt x="1" y="211"/>
                    </a:cubicBezTo>
                    <a:cubicBezTo>
                      <a:pt x="0" y="192"/>
                      <a:pt x="0" y="192"/>
                      <a:pt x="0" y="192"/>
                    </a:cubicBezTo>
                    <a:cubicBezTo>
                      <a:pt x="1" y="187"/>
                      <a:pt x="1" y="187"/>
                      <a:pt x="1" y="187"/>
                    </a:cubicBezTo>
                    <a:cubicBezTo>
                      <a:pt x="4" y="177"/>
                      <a:pt x="4" y="177"/>
                      <a:pt x="4" y="177"/>
                    </a:cubicBezTo>
                    <a:cubicBezTo>
                      <a:pt x="3" y="161"/>
                      <a:pt x="3" y="161"/>
                      <a:pt x="3" y="161"/>
                    </a:cubicBezTo>
                    <a:cubicBezTo>
                      <a:pt x="4" y="151"/>
                      <a:pt x="4" y="151"/>
                      <a:pt x="4" y="151"/>
                    </a:cubicBezTo>
                    <a:cubicBezTo>
                      <a:pt x="5" y="145"/>
                      <a:pt x="5" y="145"/>
                      <a:pt x="5" y="145"/>
                    </a:cubicBezTo>
                    <a:cubicBezTo>
                      <a:pt x="12" y="134"/>
                      <a:pt x="12" y="134"/>
                      <a:pt x="12" y="134"/>
                    </a:cubicBezTo>
                    <a:cubicBezTo>
                      <a:pt x="12" y="127"/>
                      <a:pt x="12" y="127"/>
                      <a:pt x="12" y="127"/>
                    </a:cubicBezTo>
                    <a:cubicBezTo>
                      <a:pt x="14" y="122"/>
                      <a:pt x="14" y="122"/>
                      <a:pt x="14" y="122"/>
                    </a:cubicBezTo>
                    <a:cubicBezTo>
                      <a:pt x="18" y="117"/>
                      <a:pt x="18" y="117"/>
                      <a:pt x="18" y="117"/>
                    </a:cubicBezTo>
                    <a:cubicBezTo>
                      <a:pt x="25" y="111"/>
                      <a:pt x="25" y="111"/>
                      <a:pt x="25" y="111"/>
                    </a:cubicBezTo>
                    <a:cubicBezTo>
                      <a:pt x="25" y="108"/>
                      <a:pt x="25" y="108"/>
                      <a:pt x="25" y="108"/>
                    </a:cubicBezTo>
                    <a:cubicBezTo>
                      <a:pt x="27" y="107"/>
                      <a:pt x="27" y="107"/>
                      <a:pt x="27" y="107"/>
                    </a:cubicBezTo>
                    <a:cubicBezTo>
                      <a:pt x="27" y="106"/>
                      <a:pt x="27" y="106"/>
                      <a:pt x="27" y="106"/>
                    </a:cubicBezTo>
                    <a:cubicBezTo>
                      <a:pt x="27" y="105"/>
                      <a:pt x="27" y="105"/>
                      <a:pt x="27" y="105"/>
                    </a:cubicBezTo>
                    <a:cubicBezTo>
                      <a:pt x="25" y="102"/>
                      <a:pt x="25" y="102"/>
                      <a:pt x="25" y="102"/>
                    </a:cubicBezTo>
                    <a:cubicBezTo>
                      <a:pt x="25" y="100"/>
                      <a:pt x="25" y="100"/>
                      <a:pt x="25" y="100"/>
                    </a:cubicBezTo>
                    <a:cubicBezTo>
                      <a:pt x="26" y="97"/>
                      <a:pt x="26" y="97"/>
                      <a:pt x="26" y="97"/>
                    </a:cubicBezTo>
                    <a:cubicBezTo>
                      <a:pt x="27" y="97"/>
                      <a:pt x="27" y="97"/>
                      <a:pt x="27" y="97"/>
                    </a:cubicBezTo>
                    <a:cubicBezTo>
                      <a:pt x="30" y="97"/>
                      <a:pt x="30" y="97"/>
                      <a:pt x="30" y="97"/>
                    </a:cubicBezTo>
                    <a:cubicBezTo>
                      <a:pt x="30" y="95"/>
                      <a:pt x="30" y="95"/>
                      <a:pt x="30" y="95"/>
                    </a:cubicBezTo>
                    <a:cubicBezTo>
                      <a:pt x="30" y="86"/>
                      <a:pt x="30" y="86"/>
                      <a:pt x="30" y="86"/>
                    </a:cubicBezTo>
                    <a:cubicBezTo>
                      <a:pt x="29" y="79"/>
                      <a:pt x="29" y="79"/>
                      <a:pt x="29" y="79"/>
                    </a:cubicBezTo>
                    <a:cubicBezTo>
                      <a:pt x="28" y="76"/>
                      <a:pt x="28" y="76"/>
                      <a:pt x="28" y="76"/>
                    </a:cubicBezTo>
                    <a:cubicBezTo>
                      <a:pt x="23" y="71"/>
                      <a:pt x="23" y="71"/>
                      <a:pt x="23" y="71"/>
                    </a:cubicBezTo>
                    <a:cubicBezTo>
                      <a:pt x="22" y="69"/>
                      <a:pt x="22" y="69"/>
                      <a:pt x="22" y="69"/>
                    </a:cubicBezTo>
                    <a:cubicBezTo>
                      <a:pt x="23" y="63"/>
                      <a:pt x="23" y="63"/>
                      <a:pt x="23" y="63"/>
                    </a:cubicBezTo>
                    <a:cubicBezTo>
                      <a:pt x="25" y="60"/>
                      <a:pt x="25" y="60"/>
                      <a:pt x="25" y="60"/>
                    </a:cubicBezTo>
                  </a:path>
                </a:pathLst>
              </a:custGeom>
              <a:grpFill/>
              <a:ln w="12700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317" name="Freeform 140">
                <a:extLst>
                  <a:ext uri="{FF2B5EF4-FFF2-40B4-BE49-F238E27FC236}">
                    <a16:creationId xmlns:a16="http://schemas.microsoft.com/office/drawing/2014/main" id="{F2BBF5F0-9B1A-2285-F14B-A4553E30D02B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5654917" y="4834778"/>
                <a:ext cx="40508" cy="26135"/>
              </a:xfrm>
              <a:custGeom>
                <a:avLst/>
                <a:gdLst>
                  <a:gd name="T0" fmla="*/ 31 w 31"/>
                  <a:gd name="T1" fmla="*/ 0 h 20"/>
                  <a:gd name="T2" fmla="*/ 20 w 31"/>
                  <a:gd name="T3" fmla="*/ 0 h 20"/>
                  <a:gd name="T4" fmla="*/ 7 w 31"/>
                  <a:gd name="T5" fmla="*/ 1 h 20"/>
                  <a:gd name="T6" fmla="*/ 6 w 31"/>
                  <a:gd name="T7" fmla="*/ 1 h 20"/>
                  <a:gd name="T8" fmla="*/ 6 w 31"/>
                  <a:gd name="T9" fmla="*/ 4 h 20"/>
                  <a:gd name="T10" fmla="*/ 4 w 31"/>
                  <a:gd name="T11" fmla="*/ 8 h 20"/>
                  <a:gd name="T12" fmla="*/ 3 w 31"/>
                  <a:gd name="T13" fmla="*/ 11 h 20"/>
                  <a:gd name="T14" fmla="*/ 0 w 31"/>
                  <a:gd name="T15" fmla="*/ 16 h 20"/>
                  <a:gd name="T16" fmla="*/ 4 w 31"/>
                  <a:gd name="T17" fmla="*/ 18 h 20"/>
                  <a:gd name="T18" fmla="*/ 4 w 31"/>
                  <a:gd name="T19" fmla="*/ 20 h 20"/>
                  <a:gd name="T20" fmla="*/ 4 w 31"/>
                  <a:gd name="T21" fmla="*/ 20 h 20"/>
                  <a:gd name="T22" fmla="*/ 4 w 31"/>
                  <a:gd name="T23" fmla="*/ 20 h 20"/>
                  <a:gd name="T24" fmla="*/ 11 w 31"/>
                  <a:gd name="T25" fmla="*/ 18 h 20"/>
                  <a:gd name="T26" fmla="*/ 31 w 31"/>
                  <a:gd name="T27" fmla="*/ 18 h 20"/>
                  <a:gd name="T28" fmla="*/ 30 w 31"/>
                  <a:gd name="T29" fmla="*/ 17 h 20"/>
                  <a:gd name="T30" fmla="*/ 30 w 31"/>
                  <a:gd name="T31" fmla="*/ 12 h 20"/>
                  <a:gd name="T32" fmla="*/ 29 w 31"/>
                  <a:gd name="T33" fmla="*/ 4 h 20"/>
                  <a:gd name="T34" fmla="*/ 31 w 31"/>
                  <a:gd name="T35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1" h="20">
                    <a:moveTo>
                      <a:pt x="31" y="0"/>
                    </a:moveTo>
                    <a:lnTo>
                      <a:pt x="20" y="0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6" y="4"/>
                    </a:lnTo>
                    <a:lnTo>
                      <a:pt x="4" y="8"/>
                    </a:lnTo>
                    <a:lnTo>
                      <a:pt x="3" y="11"/>
                    </a:lnTo>
                    <a:lnTo>
                      <a:pt x="0" y="16"/>
                    </a:lnTo>
                    <a:lnTo>
                      <a:pt x="4" y="18"/>
                    </a:lnTo>
                    <a:lnTo>
                      <a:pt x="4" y="20"/>
                    </a:lnTo>
                    <a:lnTo>
                      <a:pt x="4" y="20"/>
                    </a:lnTo>
                    <a:lnTo>
                      <a:pt x="4" y="20"/>
                    </a:lnTo>
                    <a:lnTo>
                      <a:pt x="11" y="18"/>
                    </a:lnTo>
                    <a:lnTo>
                      <a:pt x="31" y="18"/>
                    </a:lnTo>
                    <a:lnTo>
                      <a:pt x="30" y="17"/>
                    </a:lnTo>
                    <a:lnTo>
                      <a:pt x="30" y="12"/>
                    </a:lnTo>
                    <a:lnTo>
                      <a:pt x="29" y="4"/>
                    </a:lnTo>
                    <a:lnTo>
                      <a:pt x="31" y="0"/>
                    </a:lnTo>
                  </a:path>
                </a:pathLst>
              </a:custGeom>
              <a:grpFill/>
              <a:ln w="12700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318" name="Freeform 141">
                <a:extLst>
                  <a:ext uri="{FF2B5EF4-FFF2-40B4-BE49-F238E27FC236}">
                    <a16:creationId xmlns:a16="http://schemas.microsoft.com/office/drawing/2014/main" id="{5B4AF14D-94B9-7350-098A-A49A9AA008A7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6218116" y="4502870"/>
                <a:ext cx="137205" cy="121525"/>
              </a:xfrm>
              <a:custGeom>
                <a:avLst/>
                <a:gdLst>
                  <a:gd name="T0" fmla="*/ 51 w 185"/>
                  <a:gd name="T1" fmla="*/ 13 h 165"/>
                  <a:gd name="T2" fmla="*/ 30 w 185"/>
                  <a:gd name="T3" fmla="*/ 22 h 165"/>
                  <a:gd name="T4" fmla="*/ 16 w 185"/>
                  <a:gd name="T5" fmla="*/ 29 h 165"/>
                  <a:gd name="T6" fmla="*/ 12 w 185"/>
                  <a:gd name="T7" fmla="*/ 48 h 165"/>
                  <a:gd name="T8" fmla="*/ 2 w 185"/>
                  <a:gd name="T9" fmla="*/ 84 h 165"/>
                  <a:gd name="T10" fmla="*/ 2 w 185"/>
                  <a:gd name="T11" fmla="*/ 111 h 165"/>
                  <a:gd name="T12" fmla="*/ 13 w 185"/>
                  <a:gd name="T13" fmla="*/ 112 h 165"/>
                  <a:gd name="T14" fmla="*/ 16 w 185"/>
                  <a:gd name="T15" fmla="*/ 109 h 165"/>
                  <a:gd name="T16" fmla="*/ 24 w 185"/>
                  <a:gd name="T17" fmla="*/ 110 h 165"/>
                  <a:gd name="T18" fmla="*/ 38 w 185"/>
                  <a:gd name="T19" fmla="*/ 94 h 165"/>
                  <a:gd name="T20" fmla="*/ 47 w 185"/>
                  <a:gd name="T21" fmla="*/ 100 h 165"/>
                  <a:gd name="T22" fmla="*/ 53 w 185"/>
                  <a:gd name="T23" fmla="*/ 107 h 165"/>
                  <a:gd name="T24" fmla="*/ 66 w 185"/>
                  <a:gd name="T25" fmla="*/ 106 h 165"/>
                  <a:gd name="T26" fmla="*/ 72 w 185"/>
                  <a:gd name="T27" fmla="*/ 101 h 165"/>
                  <a:gd name="T28" fmla="*/ 77 w 185"/>
                  <a:gd name="T29" fmla="*/ 107 h 165"/>
                  <a:gd name="T30" fmla="*/ 84 w 185"/>
                  <a:gd name="T31" fmla="*/ 103 h 165"/>
                  <a:gd name="T32" fmla="*/ 93 w 185"/>
                  <a:gd name="T33" fmla="*/ 106 h 165"/>
                  <a:gd name="T34" fmla="*/ 97 w 185"/>
                  <a:gd name="T35" fmla="*/ 107 h 165"/>
                  <a:gd name="T36" fmla="*/ 115 w 185"/>
                  <a:gd name="T37" fmla="*/ 114 h 165"/>
                  <a:gd name="T38" fmla="*/ 129 w 185"/>
                  <a:gd name="T39" fmla="*/ 126 h 165"/>
                  <a:gd name="T40" fmla="*/ 146 w 185"/>
                  <a:gd name="T41" fmla="*/ 142 h 165"/>
                  <a:gd name="T42" fmla="*/ 153 w 185"/>
                  <a:gd name="T43" fmla="*/ 153 h 165"/>
                  <a:gd name="T44" fmla="*/ 163 w 185"/>
                  <a:gd name="T45" fmla="*/ 162 h 165"/>
                  <a:gd name="T46" fmla="*/ 176 w 185"/>
                  <a:gd name="T47" fmla="*/ 159 h 165"/>
                  <a:gd name="T48" fmla="*/ 179 w 185"/>
                  <a:gd name="T49" fmla="*/ 151 h 165"/>
                  <a:gd name="T50" fmla="*/ 174 w 185"/>
                  <a:gd name="T51" fmla="*/ 145 h 165"/>
                  <a:gd name="T52" fmla="*/ 167 w 185"/>
                  <a:gd name="T53" fmla="*/ 142 h 165"/>
                  <a:gd name="T54" fmla="*/ 163 w 185"/>
                  <a:gd name="T55" fmla="*/ 134 h 165"/>
                  <a:gd name="T56" fmla="*/ 157 w 185"/>
                  <a:gd name="T57" fmla="*/ 129 h 165"/>
                  <a:gd name="T58" fmla="*/ 151 w 185"/>
                  <a:gd name="T59" fmla="*/ 124 h 165"/>
                  <a:gd name="T60" fmla="*/ 147 w 185"/>
                  <a:gd name="T61" fmla="*/ 121 h 165"/>
                  <a:gd name="T62" fmla="*/ 135 w 185"/>
                  <a:gd name="T63" fmla="*/ 103 h 165"/>
                  <a:gd name="T64" fmla="*/ 123 w 185"/>
                  <a:gd name="T65" fmla="*/ 99 h 165"/>
                  <a:gd name="T66" fmla="*/ 117 w 185"/>
                  <a:gd name="T67" fmla="*/ 93 h 165"/>
                  <a:gd name="T68" fmla="*/ 110 w 185"/>
                  <a:gd name="T69" fmla="*/ 90 h 165"/>
                  <a:gd name="T70" fmla="*/ 105 w 185"/>
                  <a:gd name="T71" fmla="*/ 92 h 165"/>
                  <a:gd name="T72" fmla="*/ 100 w 185"/>
                  <a:gd name="T73" fmla="*/ 83 h 165"/>
                  <a:gd name="T74" fmla="*/ 98 w 185"/>
                  <a:gd name="T75" fmla="*/ 79 h 165"/>
                  <a:gd name="T76" fmla="*/ 93 w 185"/>
                  <a:gd name="T77" fmla="*/ 79 h 165"/>
                  <a:gd name="T78" fmla="*/ 95 w 185"/>
                  <a:gd name="T79" fmla="*/ 86 h 165"/>
                  <a:gd name="T80" fmla="*/ 90 w 185"/>
                  <a:gd name="T81" fmla="*/ 84 h 165"/>
                  <a:gd name="T82" fmla="*/ 88 w 185"/>
                  <a:gd name="T83" fmla="*/ 74 h 165"/>
                  <a:gd name="T84" fmla="*/ 83 w 185"/>
                  <a:gd name="T85" fmla="*/ 72 h 165"/>
                  <a:gd name="T86" fmla="*/ 82 w 185"/>
                  <a:gd name="T87" fmla="*/ 66 h 165"/>
                  <a:gd name="T88" fmla="*/ 74 w 185"/>
                  <a:gd name="T89" fmla="*/ 53 h 165"/>
                  <a:gd name="T90" fmla="*/ 71 w 185"/>
                  <a:gd name="T91" fmla="*/ 35 h 165"/>
                  <a:gd name="T92" fmla="*/ 59 w 185"/>
                  <a:gd name="T93" fmla="*/ 1 h 1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85" h="165">
                    <a:moveTo>
                      <a:pt x="56" y="0"/>
                    </a:moveTo>
                    <a:cubicBezTo>
                      <a:pt x="55" y="5"/>
                      <a:pt x="55" y="5"/>
                      <a:pt x="55" y="5"/>
                    </a:cubicBezTo>
                    <a:cubicBezTo>
                      <a:pt x="51" y="13"/>
                      <a:pt x="51" y="13"/>
                      <a:pt x="51" y="13"/>
                    </a:cubicBezTo>
                    <a:cubicBezTo>
                      <a:pt x="45" y="16"/>
                      <a:pt x="45" y="16"/>
                      <a:pt x="45" y="16"/>
                    </a:cubicBezTo>
                    <a:cubicBezTo>
                      <a:pt x="40" y="17"/>
                      <a:pt x="40" y="17"/>
                      <a:pt x="40" y="17"/>
                    </a:cubicBezTo>
                    <a:cubicBezTo>
                      <a:pt x="30" y="22"/>
                      <a:pt x="30" y="22"/>
                      <a:pt x="30" y="22"/>
                    </a:cubicBezTo>
                    <a:cubicBezTo>
                      <a:pt x="27" y="26"/>
                      <a:pt x="27" y="26"/>
                      <a:pt x="27" y="26"/>
                    </a:cubicBezTo>
                    <a:cubicBezTo>
                      <a:pt x="23" y="28"/>
                      <a:pt x="23" y="28"/>
                      <a:pt x="23" y="28"/>
                    </a:cubicBezTo>
                    <a:cubicBezTo>
                      <a:pt x="16" y="29"/>
                      <a:pt x="16" y="29"/>
                      <a:pt x="16" y="29"/>
                    </a:cubicBezTo>
                    <a:cubicBezTo>
                      <a:pt x="14" y="34"/>
                      <a:pt x="14" y="34"/>
                      <a:pt x="14" y="34"/>
                    </a:cubicBezTo>
                    <a:cubicBezTo>
                      <a:pt x="12" y="44"/>
                      <a:pt x="12" y="44"/>
                      <a:pt x="12" y="44"/>
                    </a:cubicBezTo>
                    <a:cubicBezTo>
                      <a:pt x="12" y="48"/>
                      <a:pt x="12" y="48"/>
                      <a:pt x="12" y="48"/>
                    </a:cubicBezTo>
                    <a:cubicBezTo>
                      <a:pt x="10" y="59"/>
                      <a:pt x="10" y="59"/>
                      <a:pt x="10" y="59"/>
                    </a:cubicBezTo>
                    <a:cubicBezTo>
                      <a:pt x="6" y="76"/>
                      <a:pt x="6" y="76"/>
                      <a:pt x="6" y="76"/>
                    </a:cubicBezTo>
                    <a:cubicBezTo>
                      <a:pt x="2" y="84"/>
                      <a:pt x="2" y="84"/>
                      <a:pt x="2" y="84"/>
                    </a:cubicBezTo>
                    <a:cubicBezTo>
                      <a:pt x="0" y="92"/>
                      <a:pt x="0" y="92"/>
                      <a:pt x="0" y="92"/>
                    </a:cubicBezTo>
                    <a:cubicBezTo>
                      <a:pt x="0" y="102"/>
                      <a:pt x="0" y="102"/>
                      <a:pt x="0" y="102"/>
                    </a:cubicBezTo>
                    <a:cubicBezTo>
                      <a:pt x="2" y="111"/>
                      <a:pt x="2" y="111"/>
                      <a:pt x="2" y="111"/>
                    </a:cubicBezTo>
                    <a:cubicBezTo>
                      <a:pt x="3" y="111"/>
                      <a:pt x="3" y="111"/>
                      <a:pt x="3" y="111"/>
                    </a:cubicBezTo>
                    <a:cubicBezTo>
                      <a:pt x="10" y="111"/>
                      <a:pt x="10" y="111"/>
                      <a:pt x="10" y="111"/>
                    </a:cubicBezTo>
                    <a:cubicBezTo>
                      <a:pt x="13" y="112"/>
                      <a:pt x="13" y="112"/>
                      <a:pt x="13" y="112"/>
                    </a:cubicBezTo>
                    <a:cubicBezTo>
                      <a:pt x="14" y="112"/>
                      <a:pt x="14" y="112"/>
                      <a:pt x="14" y="112"/>
                    </a:cubicBezTo>
                    <a:cubicBezTo>
                      <a:pt x="16" y="111"/>
                      <a:pt x="16" y="111"/>
                      <a:pt x="16" y="111"/>
                    </a:cubicBezTo>
                    <a:cubicBezTo>
                      <a:pt x="16" y="109"/>
                      <a:pt x="16" y="109"/>
                      <a:pt x="16" y="109"/>
                    </a:cubicBezTo>
                    <a:cubicBezTo>
                      <a:pt x="18" y="107"/>
                      <a:pt x="18" y="107"/>
                      <a:pt x="18" y="107"/>
                    </a:cubicBezTo>
                    <a:cubicBezTo>
                      <a:pt x="21" y="107"/>
                      <a:pt x="21" y="107"/>
                      <a:pt x="21" y="107"/>
                    </a:cubicBezTo>
                    <a:cubicBezTo>
                      <a:pt x="24" y="110"/>
                      <a:pt x="24" y="110"/>
                      <a:pt x="24" y="110"/>
                    </a:cubicBezTo>
                    <a:cubicBezTo>
                      <a:pt x="24" y="112"/>
                      <a:pt x="24" y="112"/>
                      <a:pt x="24" y="112"/>
                    </a:cubicBezTo>
                    <a:cubicBezTo>
                      <a:pt x="29" y="117"/>
                      <a:pt x="29" y="117"/>
                      <a:pt x="29" y="117"/>
                    </a:cubicBezTo>
                    <a:cubicBezTo>
                      <a:pt x="38" y="94"/>
                      <a:pt x="38" y="94"/>
                      <a:pt x="38" y="94"/>
                    </a:cubicBezTo>
                    <a:cubicBezTo>
                      <a:pt x="41" y="97"/>
                      <a:pt x="41" y="97"/>
                      <a:pt x="41" y="97"/>
                    </a:cubicBezTo>
                    <a:cubicBezTo>
                      <a:pt x="44" y="100"/>
                      <a:pt x="44" y="100"/>
                      <a:pt x="44" y="100"/>
                    </a:cubicBezTo>
                    <a:cubicBezTo>
                      <a:pt x="47" y="100"/>
                      <a:pt x="47" y="100"/>
                      <a:pt x="47" y="100"/>
                    </a:cubicBezTo>
                    <a:cubicBezTo>
                      <a:pt x="49" y="100"/>
                      <a:pt x="49" y="100"/>
                      <a:pt x="49" y="100"/>
                    </a:cubicBezTo>
                    <a:cubicBezTo>
                      <a:pt x="49" y="102"/>
                      <a:pt x="49" y="102"/>
                      <a:pt x="49" y="102"/>
                    </a:cubicBezTo>
                    <a:cubicBezTo>
                      <a:pt x="53" y="107"/>
                      <a:pt x="53" y="107"/>
                      <a:pt x="53" y="107"/>
                    </a:cubicBezTo>
                    <a:cubicBezTo>
                      <a:pt x="57" y="108"/>
                      <a:pt x="57" y="108"/>
                      <a:pt x="57" y="108"/>
                    </a:cubicBezTo>
                    <a:cubicBezTo>
                      <a:pt x="59" y="107"/>
                      <a:pt x="59" y="107"/>
                      <a:pt x="59" y="107"/>
                    </a:cubicBezTo>
                    <a:cubicBezTo>
                      <a:pt x="66" y="106"/>
                      <a:pt x="66" y="106"/>
                      <a:pt x="66" y="106"/>
                    </a:cubicBezTo>
                    <a:cubicBezTo>
                      <a:pt x="69" y="103"/>
                      <a:pt x="69" y="103"/>
                      <a:pt x="69" y="103"/>
                    </a:cubicBezTo>
                    <a:cubicBezTo>
                      <a:pt x="69" y="101"/>
                      <a:pt x="69" y="101"/>
                      <a:pt x="69" y="101"/>
                    </a:cubicBezTo>
                    <a:cubicBezTo>
                      <a:pt x="72" y="101"/>
                      <a:pt x="72" y="101"/>
                      <a:pt x="72" y="101"/>
                    </a:cubicBezTo>
                    <a:cubicBezTo>
                      <a:pt x="74" y="104"/>
                      <a:pt x="74" y="104"/>
                      <a:pt x="74" y="104"/>
                    </a:cubicBezTo>
                    <a:cubicBezTo>
                      <a:pt x="76" y="107"/>
                      <a:pt x="76" y="107"/>
                      <a:pt x="76" y="107"/>
                    </a:cubicBezTo>
                    <a:cubicBezTo>
                      <a:pt x="77" y="107"/>
                      <a:pt x="77" y="107"/>
                      <a:pt x="77" y="107"/>
                    </a:cubicBezTo>
                    <a:cubicBezTo>
                      <a:pt x="78" y="106"/>
                      <a:pt x="78" y="106"/>
                      <a:pt x="78" y="106"/>
                    </a:cubicBezTo>
                    <a:cubicBezTo>
                      <a:pt x="81" y="106"/>
                      <a:pt x="81" y="106"/>
                      <a:pt x="81" y="106"/>
                    </a:cubicBezTo>
                    <a:cubicBezTo>
                      <a:pt x="84" y="103"/>
                      <a:pt x="84" y="103"/>
                      <a:pt x="84" y="103"/>
                    </a:cubicBezTo>
                    <a:cubicBezTo>
                      <a:pt x="86" y="103"/>
                      <a:pt x="86" y="103"/>
                      <a:pt x="86" y="103"/>
                    </a:cubicBezTo>
                    <a:cubicBezTo>
                      <a:pt x="88" y="106"/>
                      <a:pt x="88" y="106"/>
                      <a:pt x="88" y="106"/>
                    </a:cubicBezTo>
                    <a:cubicBezTo>
                      <a:pt x="93" y="106"/>
                      <a:pt x="93" y="106"/>
                      <a:pt x="93" y="106"/>
                    </a:cubicBezTo>
                    <a:cubicBezTo>
                      <a:pt x="94" y="107"/>
                      <a:pt x="94" y="107"/>
                      <a:pt x="94" y="107"/>
                    </a:cubicBezTo>
                    <a:cubicBezTo>
                      <a:pt x="96" y="107"/>
                      <a:pt x="96" y="107"/>
                      <a:pt x="96" y="107"/>
                    </a:cubicBezTo>
                    <a:cubicBezTo>
                      <a:pt x="97" y="107"/>
                      <a:pt x="97" y="107"/>
                      <a:pt x="97" y="107"/>
                    </a:cubicBezTo>
                    <a:cubicBezTo>
                      <a:pt x="103" y="106"/>
                      <a:pt x="103" y="106"/>
                      <a:pt x="103" y="106"/>
                    </a:cubicBezTo>
                    <a:cubicBezTo>
                      <a:pt x="109" y="112"/>
                      <a:pt x="109" y="112"/>
                      <a:pt x="109" y="112"/>
                    </a:cubicBezTo>
                    <a:cubicBezTo>
                      <a:pt x="115" y="114"/>
                      <a:pt x="115" y="114"/>
                      <a:pt x="115" y="114"/>
                    </a:cubicBezTo>
                    <a:cubicBezTo>
                      <a:pt x="119" y="115"/>
                      <a:pt x="119" y="115"/>
                      <a:pt x="119" y="115"/>
                    </a:cubicBezTo>
                    <a:cubicBezTo>
                      <a:pt x="125" y="121"/>
                      <a:pt x="125" y="121"/>
                      <a:pt x="125" y="121"/>
                    </a:cubicBezTo>
                    <a:cubicBezTo>
                      <a:pt x="129" y="126"/>
                      <a:pt x="129" y="126"/>
                      <a:pt x="129" y="126"/>
                    </a:cubicBezTo>
                    <a:cubicBezTo>
                      <a:pt x="131" y="131"/>
                      <a:pt x="131" y="131"/>
                      <a:pt x="131" y="131"/>
                    </a:cubicBezTo>
                    <a:cubicBezTo>
                      <a:pt x="140" y="137"/>
                      <a:pt x="140" y="137"/>
                      <a:pt x="140" y="137"/>
                    </a:cubicBezTo>
                    <a:cubicBezTo>
                      <a:pt x="146" y="142"/>
                      <a:pt x="146" y="142"/>
                      <a:pt x="146" y="142"/>
                    </a:cubicBezTo>
                    <a:cubicBezTo>
                      <a:pt x="149" y="145"/>
                      <a:pt x="149" y="145"/>
                      <a:pt x="149" y="145"/>
                    </a:cubicBezTo>
                    <a:cubicBezTo>
                      <a:pt x="151" y="150"/>
                      <a:pt x="151" y="150"/>
                      <a:pt x="151" y="150"/>
                    </a:cubicBezTo>
                    <a:cubicBezTo>
                      <a:pt x="153" y="153"/>
                      <a:pt x="153" y="153"/>
                      <a:pt x="153" y="153"/>
                    </a:cubicBezTo>
                    <a:cubicBezTo>
                      <a:pt x="156" y="155"/>
                      <a:pt x="156" y="155"/>
                      <a:pt x="156" y="155"/>
                    </a:cubicBezTo>
                    <a:cubicBezTo>
                      <a:pt x="161" y="158"/>
                      <a:pt x="161" y="158"/>
                      <a:pt x="161" y="158"/>
                    </a:cubicBezTo>
                    <a:cubicBezTo>
                      <a:pt x="163" y="162"/>
                      <a:pt x="163" y="162"/>
                      <a:pt x="163" y="162"/>
                    </a:cubicBezTo>
                    <a:cubicBezTo>
                      <a:pt x="166" y="165"/>
                      <a:pt x="166" y="165"/>
                      <a:pt x="166" y="165"/>
                    </a:cubicBezTo>
                    <a:cubicBezTo>
                      <a:pt x="168" y="162"/>
                      <a:pt x="168" y="162"/>
                      <a:pt x="168" y="162"/>
                    </a:cubicBezTo>
                    <a:cubicBezTo>
                      <a:pt x="176" y="159"/>
                      <a:pt x="176" y="159"/>
                      <a:pt x="176" y="159"/>
                    </a:cubicBezTo>
                    <a:cubicBezTo>
                      <a:pt x="185" y="153"/>
                      <a:pt x="185" y="153"/>
                      <a:pt x="185" y="153"/>
                    </a:cubicBezTo>
                    <a:cubicBezTo>
                      <a:pt x="182" y="150"/>
                      <a:pt x="182" y="150"/>
                      <a:pt x="182" y="150"/>
                    </a:cubicBezTo>
                    <a:cubicBezTo>
                      <a:pt x="179" y="151"/>
                      <a:pt x="179" y="151"/>
                      <a:pt x="179" y="151"/>
                    </a:cubicBezTo>
                    <a:cubicBezTo>
                      <a:pt x="176" y="150"/>
                      <a:pt x="176" y="150"/>
                      <a:pt x="176" y="150"/>
                    </a:cubicBezTo>
                    <a:cubicBezTo>
                      <a:pt x="175" y="148"/>
                      <a:pt x="175" y="148"/>
                      <a:pt x="175" y="148"/>
                    </a:cubicBezTo>
                    <a:cubicBezTo>
                      <a:pt x="174" y="145"/>
                      <a:pt x="174" y="145"/>
                      <a:pt x="174" y="145"/>
                    </a:cubicBezTo>
                    <a:cubicBezTo>
                      <a:pt x="174" y="144"/>
                      <a:pt x="174" y="144"/>
                      <a:pt x="174" y="144"/>
                    </a:cubicBezTo>
                    <a:cubicBezTo>
                      <a:pt x="169" y="143"/>
                      <a:pt x="169" y="143"/>
                      <a:pt x="169" y="143"/>
                    </a:cubicBezTo>
                    <a:cubicBezTo>
                      <a:pt x="167" y="142"/>
                      <a:pt x="167" y="142"/>
                      <a:pt x="167" y="142"/>
                    </a:cubicBezTo>
                    <a:cubicBezTo>
                      <a:pt x="166" y="140"/>
                      <a:pt x="166" y="140"/>
                      <a:pt x="166" y="140"/>
                    </a:cubicBezTo>
                    <a:cubicBezTo>
                      <a:pt x="165" y="135"/>
                      <a:pt x="165" y="135"/>
                      <a:pt x="165" y="135"/>
                    </a:cubicBezTo>
                    <a:cubicBezTo>
                      <a:pt x="163" y="134"/>
                      <a:pt x="163" y="134"/>
                      <a:pt x="163" y="134"/>
                    </a:cubicBezTo>
                    <a:cubicBezTo>
                      <a:pt x="162" y="131"/>
                      <a:pt x="162" y="131"/>
                      <a:pt x="162" y="131"/>
                    </a:cubicBezTo>
                    <a:cubicBezTo>
                      <a:pt x="159" y="131"/>
                      <a:pt x="159" y="131"/>
                      <a:pt x="159" y="131"/>
                    </a:cubicBezTo>
                    <a:cubicBezTo>
                      <a:pt x="157" y="129"/>
                      <a:pt x="157" y="129"/>
                      <a:pt x="157" y="129"/>
                    </a:cubicBezTo>
                    <a:cubicBezTo>
                      <a:pt x="155" y="124"/>
                      <a:pt x="155" y="124"/>
                      <a:pt x="155" y="124"/>
                    </a:cubicBezTo>
                    <a:cubicBezTo>
                      <a:pt x="154" y="123"/>
                      <a:pt x="154" y="123"/>
                      <a:pt x="154" y="123"/>
                    </a:cubicBezTo>
                    <a:cubicBezTo>
                      <a:pt x="151" y="124"/>
                      <a:pt x="151" y="124"/>
                      <a:pt x="151" y="124"/>
                    </a:cubicBezTo>
                    <a:cubicBezTo>
                      <a:pt x="149" y="122"/>
                      <a:pt x="149" y="122"/>
                      <a:pt x="149" y="122"/>
                    </a:cubicBezTo>
                    <a:cubicBezTo>
                      <a:pt x="148" y="122"/>
                      <a:pt x="148" y="122"/>
                      <a:pt x="148" y="122"/>
                    </a:cubicBezTo>
                    <a:cubicBezTo>
                      <a:pt x="147" y="121"/>
                      <a:pt x="147" y="121"/>
                      <a:pt x="147" y="121"/>
                    </a:cubicBezTo>
                    <a:cubicBezTo>
                      <a:pt x="146" y="119"/>
                      <a:pt x="146" y="119"/>
                      <a:pt x="146" y="119"/>
                    </a:cubicBezTo>
                    <a:cubicBezTo>
                      <a:pt x="143" y="114"/>
                      <a:pt x="143" y="114"/>
                      <a:pt x="143" y="114"/>
                    </a:cubicBezTo>
                    <a:cubicBezTo>
                      <a:pt x="135" y="103"/>
                      <a:pt x="135" y="103"/>
                      <a:pt x="135" y="103"/>
                    </a:cubicBezTo>
                    <a:cubicBezTo>
                      <a:pt x="131" y="101"/>
                      <a:pt x="131" y="101"/>
                      <a:pt x="131" y="101"/>
                    </a:cubicBezTo>
                    <a:cubicBezTo>
                      <a:pt x="126" y="101"/>
                      <a:pt x="126" y="101"/>
                      <a:pt x="126" y="101"/>
                    </a:cubicBezTo>
                    <a:cubicBezTo>
                      <a:pt x="123" y="99"/>
                      <a:pt x="123" y="99"/>
                      <a:pt x="123" y="99"/>
                    </a:cubicBezTo>
                    <a:cubicBezTo>
                      <a:pt x="121" y="98"/>
                      <a:pt x="121" y="98"/>
                      <a:pt x="121" y="98"/>
                    </a:cubicBezTo>
                    <a:cubicBezTo>
                      <a:pt x="119" y="97"/>
                      <a:pt x="119" y="97"/>
                      <a:pt x="119" y="97"/>
                    </a:cubicBezTo>
                    <a:cubicBezTo>
                      <a:pt x="117" y="93"/>
                      <a:pt x="117" y="93"/>
                      <a:pt x="117" y="93"/>
                    </a:cubicBezTo>
                    <a:cubicBezTo>
                      <a:pt x="116" y="92"/>
                      <a:pt x="116" y="92"/>
                      <a:pt x="116" y="92"/>
                    </a:cubicBezTo>
                    <a:cubicBezTo>
                      <a:pt x="113" y="91"/>
                      <a:pt x="113" y="91"/>
                      <a:pt x="113" y="91"/>
                    </a:cubicBezTo>
                    <a:cubicBezTo>
                      <a:pt x="110" y="90"/>
                      <a:pt x="110" y="90"/>
                      <a:pt x="110" y="90"/>
                    </a:cubicBezTo>
                    <a:cubicBezTo>
                      <a:pt x="109" y="92"/>
                      <a:pt x="109" y="92"/>
                      <a:pt x="109" y="92"/>
                    </a:cubicBezTo>
                    <a:cubicBezTo>
                      <a:pt x="107" y="93"/>
                      <a:pt x="107" y="93"/>
                      <a:pt x="107" y="93"/>
                    </a:cubicBezTo>
                    <a:cubicBezTo>
                      <a:pt x="105" y="92"/>
                      <a:pt x="105" y="92"/>
                      <a:pt x="105" y="92"/>
                    </a:cubicBezTo>
                    <a:cubicBezTo>
                      <a:pt x="102" y="87"/>
                      <a:pt x="102" y="87"/>
                      <a:pt x="102" y="87"/>
                    </a:cubicBezTo>
                    <a:cubicBezTo>
                      <a:pt x="100" y="85"/>
                      <a:pt x="100" y="85"/>
                      <a:pt x="100" y="85"/>
                    </a:cubicBezTo>
                    <a:cubicBezTo>
                      <a:pt x="100" y="83"/>
                      <a:pt x="100" y="83"/>
                      <a:pt x="100" y="83"/>
                    </a:cubicBezTo>
                    <a:cubicBezTo>
                      <a:pt x="101" y="81"/>
                      <a:pt x="101" y="81"/>
                      <a:pt x="101" y="81"/>
                    </a:cubicBezTo>
                    <a:cubicBezTo>
                      <a:pt x="100" y="79"/>
                      <a:pt x="100" y="79"/>
                      <a:pt x="100" y="79"/>
                    </a:cubicBezTo>
                    <a:cubicBezTo>
                      <a:pt x="98" y="79"/>
                      <a:pt x="98" y="79"/>
                      <a:pt x="98" y="79"/>
                    </a:cubicBezTo>
                    <a:cubicBezTo>
                      <a:pt x="96" y="76"/>
                      <a:pt x="96" y="76"/>
                      <a:pt x="96" y="76"/>
                    </a:cubicBezTo>
                    <a:cubicBezTo>
                      <a:pt x="94" y="77"/>
                      <a:pt x="94" y="77"/>
                      <a:pt x="94" y="77"/>
                    </a:cubicBezTo>
                    <a:cubicBezTo>
                      <a:pt x="93" y="79"/>
                      <a:pt x="93" y="79"/>
                      <a:pt x="93" y="79"/>
                    </a:cubicBezTo>
                    <a:cubicBezTo>
                      <a:pt x="93" y="81"/>
                      <a:pt x="93" y="81"/>
                      <a:pt x="93" y="81"/>
                    </a:cubicBezTo>
                    <a:cubicBezTo>
                      <a:pt x="95" y="83"/>
                      <a:pt x="95" y="83"/>
                      <a:pt x="95" y="83"/>
                    </a:cubicBezTo>
                    <a:cubicBezTo>
                      <a:pt x="95" y="86"/>
                      <a:pt x="95" y="86"/>
                      <a:pt x="95" y="86"/>
                    </a:cubicBezTo>
                    <a:cubicBezTo>
                      <a:pt x="93" y="86"/>
                      <a:pt x="93" y="86"/>
                      <a:pt x="93" y="86"/>
                    </a:cubicBezTo>
                    <a:cubicBezTo>
                      <a:pt x="90" y="85"/>
                      <a:pt x="90" y="85"/>
                      <a:pt x="90" y="85"/>
                    </a:cubicBezTo>
                    <a:cubicBezTo>
                      <a:pt x="90" y="84"/>
                      <a:pt x="90" y="84"/>
                      <a:pt x="90" y="84"/>
                    </a:cubicBezTo>
                    <a:cubicBezTo>
                      <a:pt x="90" y="81"/>
                      <a:pt x="90" y="81"/>
                      <a:pt x="90" y="81"/>
                    </a:cubicBezTo>
                    <a:cubicBezTo>
                      <a:pt x="89" y="80"/>
                      <a:pt x="89" y="80"/>
                      <a:pt x="89" y="80"/>
                    </a:cubicBezTo>
                    <a:cubicBezTo>
                      <a:pt x="88" y="74"/>
                      <a:pt x="88" y="74"/>
                      <a:pt x="88" y="74"/>
                    </a:cubicBezTo>
                    <a:cubicBezTo>
                      <a:pt x="87" y="74"/>
                      <a:pt x="87" y="74"/>
                      <a:pt x="87" y="74"/>
                    </a:cubicBezTo>
                    <a:cubicBezTo>
                      <a:pt x="84" y="73"/>
                      <a:pt x="84" y="73"/>
                      <a:pt x="84" y="73"/>
                    </a:cubicBezTo>
                    <a:cubicBezTo>
                      <a:pt x="83" y="72"/>
                      <a:pt x="83" y="72"/>
                      <a:pt x="83" y="72"/>
                    </a:cubicBezTo>
                    <a:cubicBezTo>
                      <a:pt x="83" y="70"/>
                      <a:pt x="83" y="70"/>
                      <a:pt x="83" y="70"/>
                    </a:cubicBezTo>
                    <a:cubicBezTo>
                      <a:pt x="82" y="69"/>
                      <a:pt x="82" y="69"/>
                      <a:pt x="82" y="69"/>
                    </a:cubicBezTo>
                    <a:cubicBezTo>
                      <a:pt x="82" y="66"/>
                      <a:pt x="82" y="66"/>
                      <a:pt x="82" y="66"/>
                    </a:cubicBezTo>
                    <a:cubicBezTo>
                      <a:pt x="79" y="64"/>
                      <a:pt x="79" y="64"/>
                      <a:pt x="79" y="64"/>
                    </a:cubicBezTo>
                    <a:cubicBezTo>
                      <a:pt x="77" y="61"/>
                      <a:pt x="77" y="61"/>
                      <a:pt x="77" y="61"/>
                    </a:cubicBezTo>
                    <a:cubicBezTo>
                      <a:pt x="74" y="53"/>
                      <a:pt x="74" y="53"/>
                      <a:pt x="74" y="53"/>
                    </a:cubicBezTo>
                    <a:cubicBezTo>
                      <a:pt x="74" y="48"/>
                      <a:pt x="74" y="48"/>
                      <a:pt x="74" y="48"/>
                    </a:cubicBezTo>
                    <a:cubicBezTo>
                      <a:pt x="72" y="43"/>
                      <a:pt x="72" y="43"/>
                      <a:pt x="72" y="43"/>
                    </a:cubicBezTo>
                    <a:cubicBezTo>
                      <a:pt x="71" y="35"/>
                      <a:pt x="71" y="35"/>
                      <a:pt x="71" y="35"/>
                    </a:cubicBezTo>
                    <a:cubicBezTo>
                      <a:pt x="70" y="32"/>
                      <a:pt x="70" y="32"/>
                      <a:pt x="70" y="32"/>
                    </a:cubicBezTo>
                    <a:cubicBezTo>
                      <a:pt x="69" y="25"/>
                      <a:pt x="69" y="25"/>
                      <a:pt x="69" y="25"/>
                    </a:cubicBezTo>
                    <a:cubicBezTo>
                      <a:pt x="69" y="16"/>
                      <a:pt x="62" y="9"/>
                      <a:pt x="59" y="1"/>
                    </a:cubicBezTo>
                    <a:cubicBezTo>
                      <a:pt x="58" y="0"/>
                      <a:pt x="58" y="0"/>
                      <a:pt x="58" y="0"/>
                    </a:cubicBezTo>
                    <a:cubicBezTo>
                      <a:pt x="56" y="0"/>
                      <a:pt x="56" y="0"/>
                      <a:pt x="56" y="0"/>
                    </a:cubicBezTo>
                  </a:path>
                </a:pathLst>
              </a:custGeom>
              <a:grpFill/>
              <a:ln w="12700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319" name="Freeform 142">
                <a:extLst>
                  <a:ext uri="{FF2B5EF4-FFF2-40B4-BE49-F238E27FC236}">
                    <a16:creationId xmlns:a16="http://schemas.microsoft.com/office/drawing/2014/main" id="{3FDF43B5-2ECE-820E-BF79-83A6FA85B593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6066535" y="4928861"/>
                <a:ext cx="35281" cy="41816"/>
              </a:xfrm>
              <a:custGeom>
                <a:avLst/>
                <a:gdLst>
                  <a:gd name="T0" fmla="*/ 24 w 27"/>
                  <a:gd name="T1" fmla="*/ 1 h 32"/>
                  <a:gd name="T2" fmla="*/ 24 w 27"/>
                  <a:gd name="T3" fmla="*/ 0 h 32"/>
                  <a:gd name="T4" fmla="*/ 23 w 27"/>
                  <a:gd name="T5" fmla="*/ 0 h 32"/>
                  <a:gd name="T6" fmla="*/ 22 w 27"/>
                  <a:gd name="T7" fmla="*/ 0 h 32"/>
                  <a:gd name="T8" fmla="*/ 21 w 27"/>
                  <a:gd name="T9" fmla="*/ 0 h 32"/>
                  <a:gd name="T10" fmla="*/ 17 w 27"/>
                  <a:gd name="T11" fmla="*/ 1 h 32"/>
                  <a:gd name="T12" fmla="*/ 15 w 27"/>
                  <a:gd name="T13" fmla="*/ 0 h 32"/>
                  <a:gd name="T14" fmla="*/ 13 w 27"/>
                  <a:gd name="T15" fmla="*/ 1 h 32"/>
                  <a:gd name="T16" fmla="*/ 13 w 27"/>
                  <a:gd name="T17" fmla="*/ 2 h 32"/>
                  <a:gd name="T18" fmla="*/ 13 w 27"/>
                  <a:gd name="T19" fmla="*/ 5 h 32"/>
                  <a:gd name="T20" fmla="*/ 12 w 27"/>
                  <a:gd name="T21" fmla="*/ 6 h 32"/>
                  <a:gd name="T22" fmla="*/ 10 w 27"/>
                  <a:gd name="T23" fmla="*/ 6 h 32"/>
                  <a:gd name="T24" fmla="*/ 8 w 27"/>
                  <a:gd name="T25" fmla="*/ 6 h 32"/>
                  <a:gd name="T26" fmla="*/ 7 w 27"/>
                  <a:gd name="T27" fmla="*/ 7 h 32"/>
                  <a:gd name="T28" fmla="*/ 6 w 27"/>
                  <a:gd name="T29" fmla="*/ 6 h 32"/>
                  <a:gd name="T30" fmla="*/ 5 w 27"/>
                  <a:gd name="T31" fmla="*/ 4 h 32"/>
                  <a:gd name="T32" fmla="*/ 4 w 27"/>
                  <a:gd name="T33" fmla="*/ 2 h 32"/>
                  <a:gd name="T34" fmla="*/ 3 w 27"/>
                  <a:gd name="T35" fmla="*/ 2 h 32"/>
                  <a:gd name="T36" fmla="*/ 2 w 27"/>
                  <a:gd name="T37" fmla="*/ 2 h 32"/>
                  <a:gd name="T38" fmla="*/ 0 w 27"/>
                  <a:gd name="T39" fmla="*/ 3 h 32"/>
                  <a:gd name="T40" fmla="*/ 0 w 27"/>
                  <a:gd name="T41" fmla="*/ 6 h 32"/>
                  <a:gd name="T42" fmla="*/ 0 w 27"/>
                  <a:gd name="T43" fmla="*/ 6 h 32"/>
                  <a:gd name="T44" fmla="*/ 2 w 27"/>
                  <a:gd name="T45" fmla="*/ 7 h 32"/>
                  <a:gd name="T46" fmla="*/ 3 w 27"/>
                  <a:gd name="T47" fmla="*/ 9 h 32"/>
                  <a:gd name="T48" fmla="*/ 3 w 27"/>
                  <a:gd name="T49" fmla="*/ 16 h 32"/>
                  <a:gd name="T50" fmla="*/ 4 w 27"/>
                  <a:gd name="T51" fmla="*/ 17 h 32"/>
                  <a:gd name="T52" fmla="*/ 5 w 27"/>
                  <a:gd name="T53" fmla="*/ 19 h 32"/>
                  <a:gd name="T54" fmla="*/ 5 w 27"/>
                  <a:gd name="T55" fmla="*/ 22 h 32"/>
                  <a:gd name="T56" fmla="*/ 5 w 27"/>
                  <a:gd name="T57" fmla="*/ 26 h 32"/>
                  <a:gd name="T58" fmla="*/ 6 w 27"/>
                  <a:gd name="T59" fmla="*/ 28 h 32"/>
                  <a:gd name="T60" fmla="*/ 7 w 27"/>
                  <a:gd name="T61" fmla="*/ 31 h 32"/>
                  <a:gd name="T62" fmla="*/ 9 w 27"/>
                  <a:gd name="T63" fmla="*/ 32 h 32"/>
                  <a:gd name="T64" fmla="*/ 10 w 27"/>
                  <a:gd name="T65" fmla="*/ 32 h 32"/>
                  <a:gd name="T66" fmla="*/ 12 w 27"/>
                  <a:gd name="T67" fmla="*/ 31 h 32"/>
                  <a:gd name="T68" fmla="*/ 17 w 27"/>
                  <a:gd name="T69" fmla="*/ 30 h 32"/>
                  <a:gd name="T70" fmla="*/ 20 w 27"/>
                  <a:gd name="T71" fmla="*/ 24 h 32"/>
                  <a:gd name="T72" fmla="*/ 21 w 27"/>
                  <a:gd name="T73" fmla="*/ 22 h 32"/>
                  <a:gd name="T74" fmla="*/ 23 w 27"/>
                  <a:gd name="T75" fmla="*/ 18 h 32"/>
                  <a:gd name="T76" fmla="*/ 26 w 27"/>
                  <a:gd name="T77" fmla="*/ 15 h 32"/>
                  <a:gd name="T78" fmla="*/ 27 w 27"/>
                  <a:gd name="T79" fmla="*/ 13 h 32"/>
                  <a:gd name="T80" fmla="*/ 27 w 27"/>
                  <a:gd name="T81" fmla="*/ 11 h 32"/>
                  <a:gd name="T82" fmla="*/ 27 w 27"/>
                  <a:gd name="T83" fmla="*/ 9 h 32"/>
                  <a:gd name="T84" fmla="*/ 25 w 27"/>
                  <a:gd name="T85" fmla="*/ 8 h 32"/>
                  <a:gd name="T86" fmla="*/ 24 w 27"/>
                  <a:gd name="T87" fmla="*/ 8 h 32"/>
                  <a:gd name="T88" fmla="*/ 23 w 27"/>
                  <a:gd name="T89" fmla="*/ 7 h 32"/>
                  <a:gd name="T90" fmla="*/ 23 w 27"/>
                  <a:gd name="T91" fmla="*/ 6 h 32"/>
                  <a:gd name="T92" fmla="*/ 23 w 27"/>
                  <a:gd name="T93" fmla="*/ 4 h 32"/>
                  <a:gd name="T94" fmla="*/ 23 w 27"/>
                  <a:gd name="T95" fmla="*/ 2 h 32"/>
                  <a:gd name="T96" fmla="*/ 24 w 27"/>
                  <a:gd name="T97" fmla="*/ 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27" h="32">
                    <a:moveTo>
                      <a:pt x="24" y="1"/>
                    </a:moveTo>
                    <a:lnTo>
                      <a:pt x="24" y="0"/>
                    </a:lnTo>
                    <a:lnTo>
                      <a:pt x="23" y="0"/>
                    </a:lnTo>
                    <a:lnTo>
                      <a:pt x="22" y="0"/>
                    </a:lnTo>
                    <a:lnTo>
                      <a:pt x="21" y="0"/>
                    </a:lnTo>
                    <a:lnTo>
                      <a:pt x="17" y="1"/>
                    </a:lnTo>
                    <a:lnTo>
                      <a:pt x="15" y="0"/>
                    </a:lnTo>
                    <a:lnTo>
                      <a:pt x="13" y="1"/>
                    </a:lnTo>
                    <a:lnTo>
                      <a:pt x="13" y="2"/>
                    </a:lnTo>
                    <a:lnTo>
                      <a:pt x="13" y="5"/>
                    </a:lnTo>
                    <a:lnTo>
                      <a:pt x="12" y="6"/>
                    </a:lnTo>
                    <a:lnTo>
                      <a:pt x="10" y="6"/>
                    </a:lnTo>
                    <a:lnTo>
                      <a:pt x="8" y="6"/>
                    </a:lnTo>
                    <a:lnTo>
                      <a:pt x="7" y="7"/>
                    </a:lnTo>
                    <a:lnTo>
                      <a:pt x="6" y="6"/>
                    </a:lnTo>
                    <a:lnTo>
                      <a:pt x="5" y="4"/>
                    </a:lnTo>
                    <a:lnTo>
                      <a:pt x="4" y="2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2" y="7"/>
                    </a:lnTo>
                    <a:lnTo>
                      <a:pt x="3" y="9"/>
                    </a:lnTo>
                    <a:lnTo>
                      <a:pt x="3" y="16"/>
                    </a:lnTo>
                    <a:lnTo>
                      <a:pt x="4" y="17"/>
                    </a:lnTo>
                    <a:lnTo>
                      <a:pt x="5" y="19"/>
                    </a:lnTo>
                    <a:lnTo>
                      <a:pt x="5" y="22"/>
                    </a:lnTo>
                    <a:lnTo>
                      <a:pt x="5" y="26"/>
                    </a:lnTo>
                    <a:lnTo>
                      <a:pt x="6" y="28"/>
                    </a:lnTo>
                    <a:lnTo>
                      <a:pt x="7" y="31"/>
                    </a:lnTo>
                    <a:lnTo>
                      <a:pt x="9" y="32"/>
                    </a:lnTo>
                    <a:lnTo>
                      <a:pt x="10" y="32"/>
                    </a:lnTo>
                    <a:lnTo>
                      <a:pt x="12" y="31"/>
                    </a:lnTo>
                    <a:lnTo>
                      <a:pt x="17" y="30"/>
                    </a:lnTo>
                    <a:lnTo>
                      <a:pt x="20" y="24"/>
                    </a:lnTo>
                    <a:lnTo>
                      <a:pt x="21" y="22"/>
                    </a:lnTo>
                    <a:lnTo>
                      <a:pt x="23" y="18"/>
                    </a:lnTo>
                    <a:lnTo>
                      <a:pt x="26" y="15"/>
                    </a:lnTo>
                    <a:lnTo>
                      <a:pt x="27" y="13"/>
                    </a:lnTo>
                    <a:lnTo>
                      <a:pt x="27" y="11"/>
                    </a:lnTo>
                    <a:lnTo>
                      <a:pt x="27" y="9"/>
                    </a:lnTo>
                    <a:lnTo>
                      <a:pt x="25" y="8"/>
                    </a:lnTo>
                    <a:lnTo>
                      <a:pt x="24" y="8"/>
                    </a:lnTo>
                    <a:lnTo>
                      <a:pt x="23" y="7"/>
                    </a:lnTo>
                    <a:lnTo>
                      <a:pt x="23" y="6"/>
                    </a:lnTo>
                    <a:lnTo>
                      <a:pt x="23" y="4"/>
                    </a:lnTo>
                    <a:lnTo>
                      <a:pt x="23" y="2"/>
                    </a:lnTo>
                    <a:lnTo>
                      <a:pt x="24" y="1"/>
                    </a:lnTo>
                  </a:path>
                </a:pathLst>
              </a:custGeom>
              <a:grpFill/>
              <a:ln w="12700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320" name="Freeform 143">
                <a:extLst>
                  <a:ext uri="{FF2B5EF4-FFF2-40B4-BE49-F238E27FC236}">
                    <a16:creationId xmlns:a16="http://schemas.microsoft.com/office/drawing/2014/main" id="{B8311A44-AE59-24C6-4260-9CD14305F038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6142326" y="5075214"/>
                <a:ext cx="65336" cy="163340"/>
              </a:xfrm>
              <a:custGeom>
                <a:avLst/>
                <a:gdLst>
                  <a:gd name="T0" fmla="*/ 17 w 50"/>
                  <a:gd name="T1" fmla="*/ 3 h 125"/>
                  <a:gd name="T2" fmla="*/ 11 w 50"/>
                  <a:gd name="T3" fmla="*/ 4 h 125"/>
                  <a:gd name="T4" fmla="*/ 6 w 50"/>
                  <a:gd name="T5" fmla="*/ 2 h 125"/>
                  <a:gd name="T6" fmla="*/ 3 w 50"/>
                  <a:gd name="T7" fmla="*/ 2 h 125"/>
                  <a:gd name="T8" fmla="*/ 6 w 50"/>
                  <a:gd name="T9" fmla="*/ 4 h 125"/>
                  <a:gd name="T10" fmla="*/ 10 w 50"/>
                  <a:gd name="T11" fmla="*/ 11 h 125"/>
                  <a:gd name="T12" fmla="*/ 14 w 50"/>
                  <a:gd name="T13" fmla="*/ 19 h 125"/>
                  <a:gd name="T14" fmla="*/ 11 w 50"/>
                  <a:gd name="T15" fmla="*/ 23 h 125"/>
                  <a:gd name="T16" fmla="*/ 9 w 50"/>
                  <a:gd name="T17" fmla="*/ 27 h 125"/>
                  <a:gd name="T18" fmla="*/ 8 w 50"/>
                  <a:gd name="T19" fmla="*/ 36 h 125"/>
                  <a:gd name="T20" fmla="*/ 8 w 50"/>
                  <a:gd name="T21" fmla="*/ 46 h 125"/>
                  <a:gd name="T22" fmla="*/ 11 w 50"/>
                  <a:gd name="T23" fmla="*/ 49 h 125"/>
                  <a:gd name="T24" fmla="*/ 6 w 50"/>
                  <a:gd name="T25" fmla="*/ 52 h 125"/>
                  <a:gd name="T26" fmla="*/ 4 w 50"/>
                  <a:gd name="T27" fmla="*/ 57 h 125"/>
                  <a:gd name="T28" fmla="*/ 0 w 50"/>
                  <a:gd name="T29" fmla="*/ 67 h 125"/>
                  <a:gd name="T30" fmla="*/ 1 w 50"/>
                  <a:gd name="T31" fmla="*/ 71 h 125"/>
                  <a:gd name="T32" fmla="*/ 6 w 50"/>
                  <a:gd name="T33" fmla="*/ 74 h 125"/>
                  <a:gd name="T34" fmla="*/ 8 w 50"/>
                  <a:gd name="T35" fmla="*/ 76 h 125"/>
                  <a:gd name="T36" fmla="*/ 14 w 50"/>
                  <a:gd name="T37" fmla="*/ 83 h 125"/>
                  <a:gd name="T38" fmla="*/ 26 w 50"/>
                  <a:gd name="T39" fmla="*/ 82 h 125"/>
                  <a:gd name="T40" fmla="*/ 28 w 50"/>
                  <a:gd name="T41" fmla="*/ 89 h 125"/>
                  <a:gd name="T42" fmla="*/ 26 w 50"/>
                  <a:gd name="T43" fmla="*/ 99 h 125"/>
                  <a:gd name="T44" fmla="*/ 24 w 50"/>
                  <a:gd name="T45" fmla="*/ 105 h 125"/>
                  <a:gd name="T46" fmla="*/ 27 w 50"/>
                  <a:gd name="T47" fmla="*/ 112 h 125"/>
                  <a:gd name="T48" fmla="*/ 32 w 50"/>
                  <a:gd name="T49" fmla="*/ 117 h 125"/>
                  <a:gd name="T50" fmla="*/ 36 w 50"/>
                  <a:gd name="T51" fmla="*/ 119 h 125"/>
                  <a:gd name="T52" fmla="*/ 36 w 50"/>
                  <a:gd name="T53" fmla="*/ 124 h 125"/>
                  <a:gd name="T54" fmla="*/ 40 w 50"/>
                  <a:gd name="T55" fmla="*/ 124 h 125"/>
                  <a:gd name="T56" fmla="*/ 39 w 50"/>
                  <a:gd name="T57" fmla="*/ 118 h 125"/>
                  <a:gd name="T58" fmla="*/ 40 w 50"/>
                  <a:gd name="T59" fmla="*/ 113 h 125"/>
                  <a:gd name="T60" fmla="*/ 43 w 50"/>
                  <a:gd name="T61" fmla="*/ 109 h 125"/>
                  <a:gd name="T62" fmla="*/ 48 w 50"/>
                  <a:gd name="T63" fmla="*/ 106 h 125"/>
                  <a:gd name="T64" fmla="*/ 48 w 50"/>
                  <a:gd name="T65" fmla="*/ 93 h 125"/>
                  <a:gd name="T66" fmla="*/ 49 w 50"/>
                  <a:gd name="T67" fmla="*/ 85 h 125"/>
                  <a:gd name="T68" fmla="*/ 42 w 50"/>
                  <a:gd name="T69" fmla="*/ 76 h 125"/>
                  <a:gd name="T70" fmla="*/ 33 w 50"/>
                  <a:gd name="T71" fmla="*/ 66 h 125"/>
                  <a:gd name="T72" fmla="*/ 33 w 50"/>
                  <a:gd name="T73" fmla="*/ 70 h 125"/>
                  <a:gd name="T74" fmla="*/ 36 w 50"/>
                  <a:gd name="T75" fmla="*/ 72 h 125"/>
                  <a:gd name="T76" fmla="*/ 38 w 50"/>
                  <a:gd name="T77" fmla="*/ 81 h 125"/>
                  <a:gd name="T78" fmla="*/ 34 w 50"/>
                  <a:gd name="T79" fmla="*/ 78 h 125"/>
                  <a:gd name="T80" fmla="*/ 32 w 50"/>
                  <a:gd name="T81" fmla="*/ 75 h 125"/>
                  <a:gd name="T82" fmla="*/ 29 w 50"/>
                  <a:gd name="T83" fmla="*/ 78 h 125"/>
                  <a:gd name="T84" fmla="*/ 27 w 50"/>
                  <a:gd name="T85" fmla="*/ 75 h 125"/>
                  <a:gd name="T86" fmla="*/ 28 w 50"/>
                  <a:gd name="T87" fmla="*/ 70 h 125"/>
                  <a:gd name="T88" fmla="*/ 25 w 50"/>
                  <a:gd name="T89" fmla="*/ 66 h 125"/>
                  <a:gd name="T90" fmla="*/ 24 w 50"/>
                  <a:gd name="T91" fmla="*/ 60 h 125"/>
                  <a:gd name="T92" fmla="*/ 19 w 50"/>
                  <a:gd name="T93" fmla="*/ 46 h 125"/>
                  <a:gd name="T94" fmla="*/ 22 w 50"/>
                  <a:gd name="T95" fmla="*/ 40 h 125"/>
                  <a:gd name="T96" fmla="*/ 22 w 50"/>
                  <a:gd name="T97" fmla="*/ 20 h 125"/>
                  <a:gd name="T98" fmla="*/ 22 w 50"/>
                  <a:gd name="T99" fmla="*/ 14 h 125"/>
                  <a:gd name="T100" fmla="*/ 17 w 50"/>
                  <a:gd name="T101" fmla="*/ 9 h 125"/>
                  <a:gd name="T102" fmla="*/ 19 w 50"/>
                  <a:gd name="T103" fmla="*/ 3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50" h="125">
                    <a:moveTo>
                      <a:pt x="18" y="5"/>
                    </a:moveTo>
                    <a:lnTo>
                      <a:pt x="17" y="4"/>
                    </a:lnTo>
                    <a:lnTo>
                      <a:pt x="17" y="3"/>
                    </a:lnTo>
                    <a:lnTo>
                      <a:pt x="16" y="2"/>
                    </a:lnTo>
                    <a:lnTo>
                      <a:pt x="15" y="2"/>
                    </a:lnTo>
                    <a:lnTo>
                      <a:pt x="11" y="4"/>
                    </a:lnTo>
                    <a:lnTo>
                      <a:pt x="10" y="3"/>
                    </a:lnTo>
                    <a:lnTo>
                      <a:pt x="9" y="2"/>
                    </a:lnTo>
                    <a:lnTo>
                      <a:pt x="6" y="2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3" y="2"/>
                    </a:lnTo>
                    <a:lnTo>
                      <a:pt x="4" y="2"/>
                    </a:lnTo>
                    <a:lnTo>
                      <a:pt x="4" y="4"/>
                    </a:lnTo>
                    <a:lnTo>
                      <a:pt x="6" y="4"/>
                    </a:lnTo>
                    <a:lnTo>
                      <a:pt x="9" y="6"/>
                    </a:lnTo>
                    <a:lnTo>
                      <a:pt x="9" y="8"/>
                    </a:lnTo>
                    <a:lnTo>
                      <a:pt x="10" y="11"/>
                    </a:lnTo>
                    <a:lnTo>
                      <a:pt x="11" y="13"/>
                    </a:lnTo>
                    <a:lnTo>
                      <a:pt x="13" y="18"/>
                    </a:lnTo>
                    <a:lnTo>
                      <a:pt x="14" y="19"/>
                    </a:lnTo>
                    <a:lnTo>
                      <a:pt x="14" y="20"/>
                    </a:lnTo>
                    <a:lnTo>
                      <a:pt x="14" y="22"/>
                    </a:lnTo>
                    <a:lnTo>
                      <a:pt x="11" y="23"/>
                    </a:lnTo>
                    <a:lnTo>
                      <a:pt x="11" y="23"/>
                    </a:lnTo>
                    <a:lnTo>
                      <a:pt x="10" y="24"/>
                    </a:lnTo>
                    <a:lnTo>
                      <a:pt x="9" y="27"/>
                    </a:lnTo>
                    <a:lnTo>
                      <a:pt x="10" y="29"/>
                    </a:lnTo>
                    <a:lnTo>
                      <a:pt x="8" y="34"/>
                    </a:lnTo>
                    <a:lnTo>
                      <a:pt x="8" y="36"/>
                    </a:lnTo>
                    <a:lnTo>
                      <a:pt x="9" y="41"/>
                    </a:lnTo>
                    <a:lnTo>
                      <a:pt x="8" y="45"/>
                    </a:lnTo>
                    <a:lnTo>
                      <a:pt x="8" y="46"/>
                    </a:lnTo>
                    <a:lnTo>
                      <a:pt x="9" y="47"/>
                    </a:lnTo>
                    <a:lnTo>
                      <a:pt x="10" y="48"/>
                    </a:lnTo>
                    <a:lnTo>
                      <a:pt x="11" y="49"/>
                    </a:lnTo>
                    <a:lnTo>
                      <a:pt x="10" y="50"/>
                    </a:lnTo>
                    <a:lnTo>
                      <a:pt x="8" y="50"/>
                    </a:lnTo>
                    <a:lnTo>
                      <a:pt x="6" y="52"/>
                    </a:lnTo>
                    <a:lnTo>
                      <a:pt x="5" y="52"/>
                    </a:lnTo>
                    <a:lnTo>
                      <a:pt x="4" y="53"/>
                    </a:lnTo>
                    <a:lnTo>
                      <a:pt x="4" y="57"/>
                    </a:lnTo>
                    <a:lnTo>
                      <a:pt x="4" y="61"/>
                    </a:lnTo>
                    <a:lnTo>
                      <a:pt x="2" y="65"/>
                    </a:lnTo>
                    <a:lnTo>
                      <a:pt x="0" y="67"/>
                    </a:lnTo>
                    <a:lnTo>
                      <a:pt x="0" y="69"/>
                    </a:lnTo>
                    <a:lnTo>
                      <a:pt x="0" y="71"/>
                    </a:lnTo>
                    <a:lnTo>
                      <a:pt x="1" y="71"/>
                    </a:lnTo>
                    <a:lnTo>
                      <a:pt x="2" y="74"/>
                    </a:lnTo>
                    <a:lnTo>
                      <a:pt x="5" y="74"/>
                    </a:lnTo>
                    <a:lnTo>
                      <a:pt x="6" y="74"/>
                    </a:lnTo>
                    <a:lnTo>
                      <a:pt x="6" y="74"/>
                    </a:lnTo>
                    <a:lnTo>
                      <a:pt x="6" y="75"/>
                    </a:lnTo>
                    <a:lnTo>
                      <a:pt x="8" y="76"/>
                    </a:lnTo>
                    <a:lnTo>
                      <a:pt x="10" y="80"/>
                    </a:lnTo>
                    <a:lnTo>
                      <a:pt x="13" y="83"/>
                    </a:lnTo>
                    <a:lnTo>
                      <a:pt x="14" y="83"/>
                    </a:lnTo>
                    <a:lnTo>
                      <a:pt x="17" y="83"/>
                    </a:lnTo>
                    <a:lnTo>
                      <a:pt x="25" y="82"/>
                    </a:lnTo>
                    <a:lnTo>
                      <a:pt x="26" y="82"/>
                    </a:lnTo>
                    <a:lnTo>
                      <a:pt x="27" y="83"/>
                    </a:lnTo>
                    <a:lnTo>
                      <a:pt x="28" y="87"/>
                    </a:lnTo>
                    <a:lnTo>
                      <a:pt x="28" y="89"/>
                    </a:lnTo>
                    <a:lnTo>
                      <a:pt x="29" y="95"/>
                    </a:lnTo>
                    <a:lnTo>
                      <a:pt x="28" y="96"/>
                    </a:lnTo>
                    <a:lnTo>
                      <a:pt x="26" y="99"/>
                    </a:lnTo>
                    <a:lnTo>
                      <a:pt x="27" y="101"/>
                    </a:lnTo>
                    <a:lnTo>
                      <a:pt x="25" y="102"/>
                    </a:lnTo>
                    <a:lnTo>
                      <a:pt x="24" y="105"/>
                    </a:lnTo>
                    <a:lnTo>
                      <a:pt x="25" y="106"/>
                    </a:lnTo>
                    <a:lnTo>
                      <a:pt x="26" y="111"/>
                    </a:lnTo>
                    <a:lnTo>
                      <a:pt x="27" y="112"/>
                    </a:lnTo>
                    <a:lnTo>
                      <a:pt x="28" y="112"/>
                    </a:lnTo>
                    <a:lnTo>
                      <a:pt x="29" y="114"/>
                    </a:lnTo>
                    <a:lnTo>
                      <a:pt x="32" y="117"/>
                    </a:lnTo>
                    <a:lnTo>
                      <a:pt x="33" y="118"/>
                    </a:lnTo>
                    <a:lnTo>
                      <a:pt x="34" y="119"/>
                    </a:lnTo>
                    <a:lnTo>
                      <a:pt x="36" y="119"/>
                    </a:lnTo>
                    <a:lnTo>
                      <a:pt x="38" y="121"/>
                    </a:lnTo>
                    <a:lnTo>
                      <a:pt x="38" y="122"/>
                    </a:lnTo>
                    <a:lnTo>
                      <a:pt x="36" y="124"/>
                    </a:lnTo>
                    <a:lnTo>
                      <a:pt x="36" y="125"/>
                    </a:lnTo>
                    <a:lnTo>
                      <a:pt x="40" y="125"/>
                    </a:lnTo>
                    <a:lnTo>
                      <a:pt x="40" y="124"/>
                    </a:lnTo>
                    <a:lnTo>
                      <a:pt x="40" y="121"/>
                    </a:lnTo>
                    <a:lnTo>
                      <a:pt x="40" y="119"/>
                    </a:lnTo>
                    <a:lnTo>
                      <a:pt x="39" y="118"/>
                    </a:lnTo>
                    <a:lnTo>
                      <a:pt x="39" y="117"/>
                    </a:lnTo>
                    <a:lnTo>
                      <a:pt x="39" y="115"/>
                    </a:lnTo>
                    <a:lnTo>
                      <a:pt x="40" y="113"/>
                    </a:lnTo>
                    <a:lnTo>
                      <a:pt x="39" y="112"/>
                    </a:lnTo>
                    <a:lnTo>
                      <a:pt x="40" y="111"/>
                    </a:lnTo>
                    <a:lnTo>
                      <a:pt x="43" y="109"/>
                    </a:lnTo>
                    <a:lnTo>
                      <a:pt x="45" y="108"/>
                    </a:lnTo>
                    <a:lnTo>
                      <a:pt x="47" y="108"/>
                    </a:lnTo>
                    <a:lnTo>
                      <a:pt x="48" y="106"/>
                    </a:lnTo>
                    <a:lnTo>
                      <a:pt x="48" y="100"/>
                    </a:lnTo>
                    <a:lnTo>
                      <a:pt x="49" y="97"/>
                    </a:lnTo>
                    <a:lnTo>
                      <a:pt x="48" y="93"/>
                    </a:lnTo>
                    <a:lnTo>
                      <a:pt x="49" y="91"/>
                    </a:lnTo>
                    <a:lnTo>
                      <a:pt x="50" y="89"/>
                    </a:lnTo>
                    <a:lnTo>
                      <a:pt x="49" y="85"/>
                    </a:lnTo>
                    <a:lnTo>
                      <a:pt x="48" y="83"/>
                    </a:lnTo>
                    <a:lnTo>
                      <a:pt x="44" y="79"/>
                    </a:lnTo>
                    <a:lnTo>
                      <a:pt x="42" y="76"/>
                    </a:lnTo>
                    <a:lnTo>
                      <a:pt x="38" y="71"/>
                    </a:lnTo>
                    <a:lnTo>
                      <a:pt x="35" y="69"/>
                    </a:lnTo>
                    <a:lnTo>
                      <a:pt x="33" y="66"/>
                    </a:lnTo>
                    <a:lnTo>
                      <a:pt x="32" y="66"/>
                    </a:lnTo>
                    <a:lnTo>
                      <a:pt x="32" y="69"/>
                    </a:lnTo>
                    <a:lnTo>
                      <a:pt x="33" y="70"/>
                    </a:lnTo>
                    <a:lnTo>
                      <a:pt x="33" y="70"/>
                    </a:lnTo>
                    <a:lnTo>
                      <a:pt x="35" y="71"/>
                    </a:lnTo>
                    <a:lnTo>
                      <a:pt x="36" y="72"/>
                    </a:lnTo>
                    <a:lnTo>
                      <a:pt x="39" y="79"/>
                    </a:lnTo>
                    <a:lnTo>
                      <a:pt x="39" y="80"/>
                    </a:lnTo>
                    <a:lnTo>
                      <a:pt x="38" y="81"/>
                    </a:lnTo>
                    <a:lnTo>
                      <a:pt x="38" y="80"/>
                    </a:lnTo>
                    <a:lnTo>
                      <a:pt x="36" y="78"/>
                    </a:lnTo>
                    <a:lnTo>
                      <a:pt x="34" y="78"/>
                    </a:lnTo>
                    <a:lnTo>
                      <a:pt x="33" y="75"/>
                    </a:lnTo>
                    <a:lnTo>
                      <a:pt x="33" y="75"/>
                    </a:lnTo>
                    <a:lnTo>
                      <a:pt x="32" y="75"/>
                    </a:lnTo>
                    <a:lnTo>
                      <a:pt x="31" y="78"/>
                    </a:lnTo>
                    <a:lnTo>
                      <a:pt x="31" y="78"/>
                    </a:lnTo>
                    <a:lnTo>
                      <a:pt x="29" y="78"/>
                    </a:lnTo>
                    <a:lnTo>
                      <a:pt x="28" y="78"/>
                    </a:lnTo>
                    <a:lnTo>
                      <a:pt x="27" y="76"/>
                    </a:lnTo>
                    <a:lnTo>
                      <a:pt x="27" y="75"/>
                    </a:lnTo>
                    <a:lnTo>
                      <a:pt x="27" y="74"/>
                    </a:lnTo>
                    <a:lnTo>
                      <a:pt x="28" y="71"/>
                    </a:lnTo>
                    <a:lnTo>
                      <a:pt x="28" y="70"/>
                    </a:lnTo>
                    <a:lnTo>
                      <a:pt x="27" y="70"/>
                    </a:lnTo>
                    <a:lnTo>
                      <a:pt x="26" y="67"/>
                    </a:lnTo>
                    <a:lnTo>
                      <a:pt x="25" y="66"/>
                    </a:lnTo>
                    <a:lnTo>
                      <a:pt x="25" y="64"/>
                    </a:lnTo>
                    <a:lnTo>
                      <a:pt x="24" y="60"/>
                    </a:lnTo>
                    <a:lnTo>
                      <a:pt x="24" y="60"/>
                    </a:lnTo>
                    <a:lnTo>
                      <a:pt x="22" y="54"/>
                    </a:lnTo>
                    <a:lnTo>
                      <a:pt x="19" y="47"/>
                    </a:lnTo>
                    <a:lnTo>
                      <a:pt x="19" y="46"/>
                    </a:lnTo>
                    <a:lnTo>
                      <a:pt x="19" y="44"/>
                    </a:lnTo>
                    <a:lnTo>
                      <a:pt x="21" y="42"/>
                    </a:lnTo>
                    <a:lnTo>
                      <a:pt x="22" y="40"/>
                    </a:lnTo>
                    <a:lnTo>
                      <a:pt x="23" y="37"/>
                    </a:lnTo>
                    <a:lnTo>
                      <a:pt x="23" y="27"/>
                    </a:lnTo>
                    <a:lnTo>
                      <a:pt x="22" y="20"/>
                    </a:lnTo>
                    <a:lnTo>
                      <a:pt x="23" y="18"/>
                    </a:lnTo>
                    <a:lnTo>
                      <a:pt x="23" y="16"/>
                    </a:lnTo>
                    <a:lnTo>
                      <a:pt x="22" y="14"/>
                    </a:lnTo>
                    <a:lnTo>
                      <a:pt x="20" y="14"/>
                    </a:lnTo>
                    <a:lnTo>
                      <a:pt x="19" y="13"/>
                    </a:lnTo>
                    <a:lnTo>
                      <a:pt x="17" y="9"/>
                    </a:lnTo>
                    <a:lnTo>
                      <a:pt x="17" y="7"/>
                    </a:lnTo>
                    <a:lnTo>
                      <a:pt x="18" y="5"/>
                    </a:lnTo>
                    <a:lnTo>
                      <a:pt x="19" y="3"/>
                    </a:lnTo>
                    <a:lnTo>
                      <a:pt x="18" y="5"/>
                    </a:lnTo>
                  </a:path>
                </a:pathLst>
              </a:custGeom>
              <a:grpFill/>
              <a:ln w="12700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321" name="Freeform 147">
                <a:extLst>
                  <a:ext uri="{FF2B5EF4-FFF2-40B4-BE49-F238E27FC236}">
                    <a16:creationId xmlns:a16="http://schemas.microsoft.com/office/drawing/2014/main" id="{59C113AE-4249-77FE-B328-09F5B5C59118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5285115" y="4057278"/>
                <a:ext cx="419458" cy="425992"/>
              </a:xfrm>
              <a:custGeom>
                <a:avLst/>
                <a:gdLst>
                  <a:gd name="T0" fmla="*/ 13 w 568"/>
                  <a:gd name="T1" fmla="*/ 265 h 577"/>
                  <a:gd name="T2" fmla="*/ 40 w 568"/>
                  <a:gd name="T3" fmla="*/ 249 h 577"/>
                  <a:gd name="T4" fmla="*/ 56 w 568"/>
                  <a:gd name="T5" fmla="*/ 249 h 577"/>
                  <a:gd name="T6" fmla="*/ 69 w 568"/>
                  <a:gd name="T7" fmla="*/ 242 h 577"/>
                  <a:gd name="T8" fmla="*/ 96 w 568"/>
                  <a:gd name="T9" fmla="*/ 231 h 577"/>
                  <a:gd name="T10" fmla="*/ 112 w 568"/>
                  <a:gd name="T11" fmla="*/ 217 h 577"/>
                  <a:gd name="T12" fmla="*/ 140 w 568"/>
                  <a:gd name="T13" fmla="*/ 202 h 577"/>
                  <a:gd name="T14" fmla="*/ 133 w 568"/>
                  <a:gd name="T15" fmla="*/ 199 h 577"/>
                  <a:gd name="T16" fmla="*/ 133 w 568"/>
                  <a:gd name="T17" fmla="*/ 189 h 577"/>
                  <a:gd name="T18" fmla="*/ 142 w 568"/>
                  <a:gd name="T19" fmla="*/ 182 h 577"/>
                  <a:gd name="T20" fmla="*/ 159 w 568"/>
                  <a:gd name="T21" fmla="*/ 174 h 577"/>
                  <a:gd name="T22" fmla="*/ 167 w 568"/>
                  <a:gd name="T23" fmla="*/ 168 h 577"/>
                  <a:gd name="T24" fmla="*/ 197 w 568"/>
                  <a:gd name="T25" fmla="*/ 166 h 577"/>
                  <a:gd name="T26" fmla="*/ 207 w 568"/>
                  <a:gd name="T27" fmla="*/ 163 h 577"/>
                  <a:gd name="T28" fmla="*/ 209 w 568"/>
                  <a:gd name="T29" fmla="*/ 152 h 577"/>
                  <a:gd name="T30" fmla="*/ 198 w 568"/>
                  <a:gd name="T31" fmla="*/ 130 h 577"/>
                  <a:gd name="T32" fmla="*/ 195 w 568"/>
                  <a:gd name="T33" fmla="*/ 115 h 577"/>
                  <a:gd name="T34" fmla="*/ 195 w 568"/>
                  <a:gd name="T35" fmla="*/ 95 h 577"/>
                  <a:gd name="T36" fmla="*/ 195 w 568"/>
                  <a:gd name="T37" fmla="*/ 84 h 577"/>
                  <a:gd name="T38" fmla="*/ 186 w 568"/>
                  <a:gd name="T39" fmla="*/ 75 h 577"/>
                  <a:gd name="T40" fmla="*/ 204 w 568"/>
                  <a:gd name="T41" fmla="*/ 63 h 577"/>
                  <a:gd name="T42" fmla="*/ 232 w 568"/>
                  <a:gd name="T43" fmla="*/ 42 h 577"/>
                  <a:gd name="T44" fmla="*/ 253 w 568"/>
                  <a:gd name="T45" fmla="*/ 31 h 577"/>
                  <a:gd name="T46" fmla="*/ 310 w 568"/>
                  <a:gd name="T47" fmla="*/ 17 h 577"/>
                  <a:gd name="T48" fmla="*/ 336 w 568"/>
                  <a:gd name="T49" fmla="*/ 11 h 577"/>
                  <a:gd name="T50" fmla="*/ 367 w 568"/>
                  <a:gd name="T51" fmla="*/ 7 h 577"/>
                  <a:gd name="T52" fmla="*/ 400 w 568"/>
                  <a:gd name="T53" fmla="*/ 10 h 577"/>
                  <a:gd name="T54" fmla="*/ 429 w 568"/>
                  <a:gd name="T55" fmla="*/ 5 h 577"/>
                  <a:gd name="T56" fmla="*/ 456 w 568"/>
                  <a:gd name="T57" fmla="*/ 4 h 577"/>
                  <a:gd name="T58" fmla="*/ 484 w 568"/>
                  <a:gd name="T59" fmla="*/ 5 h 577"/>
                  <a:gd name="T60" fmla="*/ 471 w 568"/>
                  <a:gd name="T61" fmla="*/ 20 h 577"/>
                  <a:gd name="T62" fmla="*/ 474 w 568"/>
                  <a:gd name="T63" fmla="*/ 49 h 577"/>
                  <a:gd name="T64" fmla="*/ 471 w 568"/>
                  <a:gd name="T65" fmla="*/ 87 h 577"/>
                  <a:gd name="T66" fmla="*/ 452 w 568"/>
                  <a:gd name="T67" fmla="*/ 105 h 577"/>
                  <a:gd name="T68" fmla="*/ 453 w 568"/>
                  <a:gd name="T69" fmla="*/ 131 h 577"/>
                  <a:gd name="T70" fmla="*/ 479 w 568"/>
                  <a:gd name="T71" fmla="*/ 164 h 577"/>
                  <a:gd name="T72" fmla="*/ 502 w 568"/>
                  <a:gd name="T73" fmla="*/ 226 h 577"/>
                  <a:gd name="T74" fmla="*/ 502 w 568"/>
                  <a:gd name="T75" fmla="*/ 249 h 577"/>
                  <a:gd name="T76" fmla="*/ 513 w 568"/>
                  <a:gd name="T77" fmla="*/ 303 h 577"/>
                  <a:gd name="T78" fmla="*/ 500 w 568"/>
                  <a:gd name="T79" fmla="*/ 354 h 577"/>
                  <a:gd name="T80" fmla="*/ 517 w 568"/>
                  <a:gd name="T81" fmla="*/ 395 h 577"/>
                  <a:gd name="T82" fmla="*/ 556 w 568"/>
                  <a:gd name="T83" fmla="*/ 416 h 577"/>
                  <a:gd name="T84" fmla="*/ 421 w 568"/>
                  <a:gd name="T85" fmla="*/ 545 h 577"/>
                  <a:gd name="T86" fmla="*/ 352 w 568"/>
                  <a:gd name="T87" fmla="*/ 572 h 577"/>
                  <a:gd name="T88" fmla="*/ 332 w 568"/>
                  <a:gd name="T89" fmla="*/ 576 h 577"/>
                  <a:gd name="T90" fmla="*/ 329 w 568"/>
                  <a:gd name="T91" fmla="*/ 562 h 577"/>
                  <a:gd name="T92" fmla="*/ 330 w 568"/>
                  <a:gd name="T93" fmla="*/ 555 h 577"/>
                  <a:gd name="T94" fmla="*/ 322 w 568"/>
                  <a:gd name="T95" fmla="*/ 548 h 577"/>
                  <a:gd name="T96" fmla="*/ 306 w 568"/>
                  <a:gd name="T97" fmla="*/ 542 h 577"/>
                  <a:gd name="T98" fmla="*/ 291 w 568"/>
                  <a:gd name="T99" fmla="*/ 536 h 577"/>
                  <a:gd name="T100" fmla="*/ 279 w 568"/>
                  <a:gd name="T101" fmla="*/ 524 h 577"/>
                  <a:gd name="T102" fmla="*/ 270 w 568"/>
                  <a:gd name="T103" fmla="*/ 513 h 5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568" h="577">
                    <a:moveTo>
                      <a:pt x="103" y="395"/>
                    </a:moveTo>
                    <a:cubicBezTo>
                      <a:pt x="64" y="369"/>
                      <a:pt x="64" y="369"/>
                      <a:pt x="64" y="369"/>
                    </a:cubicBezTo>
                    <a:cubicBezTo>
                      <a:pt x="0" y="327"/>
                      <a:pt x="0" y="327"/>
                      <a:pt x="0" y="327"/>
                    </a:cubicBezTo>
                    <a:cubicBezTo>
                      <a:pt x="0" y="275"/>
                      <a:pt x="0" y="275"/>
                      <a:pt x="0" y="275"/>
                    </a:cubicBezTo>
                    <a:cubicBezTo>
                      <a:pt x="13" y="265"/>
                      <a:pt x="13" y="265"/>
                      <a:pt x="13" y="265"/>
                    </a:cubicBezTo>
                    <a:cubicBezTo>
                      <a:pt x="23" y="258"/>
                      <a:pt x="23" y="258"/>
                      <a:pt x="23" y="258"/>
                    </a:cubicBezTo>
                    <a:cubicBezTo>
                      <a:pt x="30" y="258"/>
                      <a:pt x="30" y="258"/>
                      <a:pt x="30" y="258"/>
                    </a:cubicBezTo>
                    <a:cubicBezTo>
                      <a:pt x="33" y="255"/>
                      <a:pt x="33" y="255"/>
                      <a:pt x="33" y="255"/>
                    </a:cubicBezTo>
                    <a:cubicBezTo>
                      <a:pt x="37" y="253"/>
                      <a:pt x="37" y="253"/>
                      <a:pt x="37" y="253"/>
                    </a:cubicBezTo>
                    <a:cubicBezTo>
                      <a:pt x="40" y="249"/>
                      <a:pt x="40" y="249"/>
                      <a:pt x="40" y="249"/>
                    </a:cubicBezTo>
                    <a:cubicBezTo>
                      <a:pt x="42" y="248"/>
                      <a:pt x="42" y="248"/>
                      <a:pt x="42" y="248"/>
                    </a:cubicBezTo>
                    <a:cubicBezTo>
                      <a:pt x="45" y="249"/>
                      <a:pt x="45" y="249"/>
                      <a:pt x="45" y="249"/>
                    </a:cubicBezTo>
                    <a:cubicBezTo>
                      <a:pt x="49" y="248"/>
                      <a:pt x="49" y="248"/>
                      <a:pt x="49" y="248"/>
                    </a:cubicBezTo>
                    <a:cubicBezTo>
                      <a:pt x="51" y="249"/>
                      <a:pt x="51" y="249"/>
                      <a:pt x="51" y="249"/>
                    </a:cubicBezTo>
                    <a:cubicBezTo>
                      <a:pt x="56" y="249"/>
                      <a:pt x="56" y="249"/>
                      <a:pt x="56" y="249"/>
                    </a:cubicBezTo>
                    <a:cubicBezTo>
                      <a:pt x="57" y="249"/>
                      <a:pt x="57" y="249"/>
                      <a:pt x="57" y="249"/>
                    </a:cubicBezTo>
                    <a:cubicBezTo>
                      <a:pt x="57" y="244"/>
                      <a:pt x="57" y="244"/>
                      <a:pt x="57" y="244"/>
                    </a:cubicBezTo>
                    <a:cubicBezTo>
                      <a:pt x="58" y="242"/>
                      <a:pt x="58" y="242"/>
                      <a:pt x="58" y="242"/>
                    </a:cubicBezTo>
                    <a:cubicBezTo>
                      <a:pt x="66" y="243"/>
                      <a:pt x="66" y="243"/>
                      <a:pt x="66" y="243"/>
                    </a:cubicBezTo>
                    <a:cubicBezTo>
                      <a:pt x="69" y="242"/>
                      <a:pt x="69" y="242"/>
                      <a:pt x="69" y="242"/>
                    </a:cubicBezTo>
                    <a:cubicBezTo>
                      <a:pt x="73" y="242"/>
                      <a:pt x="73" y="242"/>
                      <a:pt x="73" y="242"/>
                    </a:cubicBezTo>
                    <a:cubicBezTo>
                      <a:pt x="82" y="240"/>
                      <a:pt x="82" y="240"/>
                      <a:pt x="82" y="240"/>
                    </a:cubicBezTo>
                    <a:cubicBezTo>
                      <a:pt x="90" y="237"/>
                      <a:pt x="90" y="237"/>
                      <a:pt x="90" y="237"/>
                    </a:cubicBezTo>
                    <a:cubicBezTo>
                      <a:pt x="94" y="234"/>
                      <a:pt x="94" y="234"/>
                      <a:pt x="94" y="234"/>
                    </a:cubicBezTo>
                    <a:cubicBezTo>
                      <a:pt x="96" y="231"/>
                      <a:pt x="96" y="231"/>
                      <a:pt x="96" y="231"/>
                    </a:cubicBezTo>
                    <a:cubicBezTo>
                      <a:pt x="98" y="229"/>
                      <a:pt x="98" y="229"/>
                      <a:pt x="98" y="229"/>
                    </a:cubicBezTo>
                    <a:cubicBezTo>
                      <a:pt x="98" y="227"/>
                      <a:pt x="98" y="227"/>
                      <a:pt x="98" y="227"/>
                    </a:cubicBezTo>
                    <a:cubicBezTo>
                      <a:pt x="100" y="223"/>
                      <a:pt x="100" y="223"/>
                      <a:pt x="100" y="223"/>
                    </a:cubicBezTo>
                    <a:cubicBezTo>
                      <a:pt x="105" y="219"/>
                      <a:pt x="105" y="219"/>
                      <a:pt x="105" y="219"/>
                    </a:cubicBezTo>
                    <a:cubicBezTo>
                      <a:pt x="112" y="217"/>
                      <a:pt x="112" y="217"/>
                      <a:pt x="112" y="217"/>
                    </a:cubicBezTo>
                    <a:cubicBezTo>
                      <a:pt x="115" y="216"/>
                      <a:pt x="115" y="216"/>
                      <a:pt x="115" y="216"/>
                    </a:cubicBezTo>
                    <a:cubicBezTo>
                      <a:pt x="128" y="208"/>
                      <a:pt x="128" y="208"/>
                      <a:pt x="128" y="208"/>
                    </a:cubicBezTo>
                    <a:cubicBezTo>
                      <a:pt x="139" y="206"/>
                      <a:pt x="139" y="206"/>
                      <a:pt x="139" y="206"/>
                    </a:cubicBezTo>
                    <a:cubicBezTo>
                      <a:pt x="140" y="204"/>
                      <a:pt x="140" y="204"/>
                      <a:pt x="140" y="204"/>
                    </a:cubicBezTo>
                    <a:cubicBezTo>
                      <a:pt x="140" y="202"/>
                      <a:pt x="140" y="202"/>
                      <a:pt x="140" y="202"/>
                    </a:cubicBezTo>
                    <a:cubicBezTo>
                      <a:pt x="138" y="200"/>
                      <a:pt x="138" y="200"/>
                      <a:pt x="138" y="200"/>
                    </a:cubicBezTo>
                    <a:cubicBezTo>
                      <a:pt x="137" y="199"/>
                      <a:pt x="137" y="199"/>
                      <a:pt x="137" y="199"/>
                    </a:cubicBezTo>
                    <a:cubicBezTo>
                      <a:pt x="136" y="199"/>
                      <a:pt x="136" y="199"/>
                      <a:pt x="136" y="199"/>
                    </a:cubicBezTo>
                    <a:cubicBezTo>
                      <a:pt x="134" y="200"/>
                      <a:pt x="134" y="200"/>
                      <a:pt x="134" y="200"/>
                    </a:cubicBezTo>
                    <a:cubicBezTo>
                      <a:pt x="133" y="199"/>
                      <a:pt x="133" y="199"/>
                      <a:pt x="133" y="199"/>
                    </a:cubicBezTo>
                    <a:cubicBezTo>
                      <a:pt x="134" y="194"/>
                      <a:pt x="134" y="194"/>
                      <a:pt x="134" y="194"/>
                    </a:cubicBezTo>
                    <a:cubicBezTo>
                      <a:pt x="137" y="191"/>
                      <a:pt x="137" y="191"/>
                      <a:pt x="137" y="191"/>
                    </a:cubicBezTo>
                    <a:cubicBezTo>
                      <a:pt x="136" y="191"/>
                      <a:pt x="136" y="191"/>
                      <a:pt x="136" y="191"/>
                    </a:cubicBezTo>
                    <a:cubicBezTo>
                      <a:pt x="134" y="190"/>
                      <a:pt x="134" y="190"/>
                      <a:pt x="134" y="190"/>
                    </a:cubicBezTo>
                    <a:cubicBezTo>
                      <a:pt x="133" y="189"/>
                      <a:pt x="133" y="189"/>
                      <a:pt x="133" y="189"/>
                    </a:cubicBezTo>
                    <a:cubicBezTo>
                      <a:pt x="133" y="186"/>
                      <a:pt x="133" y="186"/>
                      <a:pt x="133" y="186"/>
                    </a:cubicBezTo>
                    <a:cubicBezTo>
                      <a:pt x="134" y="183"/>
                      <a:pt x="134" y="183"/>
                      <a:pt x="134" y="183"/>
                    </a:cubicBezTo>
                    <a:cubicBezTo>
                      <a:pt x="136" y="181"/>
                      <a:pt x="136" y="181"/>
                      <a:pt x="136" y="181"/>
                    </a:cubicBezTo>
                    <a:cubicBezTo>
                      <a:pt x="139" y="181"/>
                      <a:pt x="139" y="181"/>
                      <a:pt x="139" y="181"/>
                    </a:cubicBezTo>
                    <a:cubicBezTo>
                      <a:pt x="142" y="182"/>
                      <a:pt x="142" y="182"/>
                      <a:pt x="142" y="182"/>
                    </a:cubicBezTo>
                    <a:cubicBezTo>
                      <a:pt x="146" y="182"/>
                      <a:pt x="146" y="182"/>
                      <a:pt x="146" y="182"/>
                    </a:cubicBezTo>
                    <a:cubicBezTo>
                      <a:pt x="150" y="181"/>
                      <a:pt x="150" y="181"/>
                      <a:pt x="150" y="181"/>
                    </a:cubicBezTo>
                    <a:cubicBezTo>
                      <a:pt x="157" y="178"/>
                      <a:pt x="157" y="178"/>
                      <a:pt x="157" y="178"/>
                    </a:cubicBezTo>
                    <a:cubicBezTo>
                      <a:pt x="158" y="177"/>
                      <a:pt x="158" y="177"/>
                      <a:pt x="158" y="177"/>
                    </a:cubicBezTo>
                    <a:cubicBezTo>
                      <a:pt x="159" y="174"/>
                      <a:pt x="159" y="174"/>
                      <a:pt x="159" y="174"/>
                    </a:cubicBezTo>
                    <a:cubicBezTo>
                      <a:pt x="158" y="171"/>
                      <a:pt x="158" y="171"/>
                      <a:pt x="158" y="171"/>
                    </a:cubicBezTo>
                    <a:cubicBezTo>
                      <a:pt x="160" y="168"/>
                      <a:pt x="160" y="168"/>
                      <a:pt x="160" y="168"/>
                    </a:cubicBezTo>
                    <a:cubicBezTo>
                      <a:pt x="161" y="168"/>
                      <a:pt x="161" y="168"/>
                      <a:pt x="161" y="168"/>
                    </a:cubicBezTo>
                    <a:cubicBezTo>
                      <a:pt x="164" y="169"/>
                      <a:pt x="164" y="169"/>
                      <a:pt x="164" y="169"/>
                    </a:cubicBezTo>
                    <a:cubicBezTo>
                      <a:pt x="167" y="168"/>
                      <a:pt x="167" y="168"/>
                      <a:pt x="167" y="168"/>
                    </a:cubicBezTo>
                    <a:cubicBezTo>
                      <a:pt x="168" y="167"/>
                      <a:pt x="168" y="167"/>
                      <a:pt x="168" y="167"/>
                    </a:cubicBezTo>
                    <a:cubicBezTo>
                      <a:pt x="173" y="166"/>
                      <a:pt x="173" y="166"/>
                      <a:pt x="173" y="166"/>
                    </a:cubicBezTo>
                    <a:cubicBezTo>
                      <a:pt x="189" y="166"/>
                      <a:pt x="189" y="166"/>
                      <a:pt x="189" y="166"/>
                    </a:cubicBezTo>
                    <a:cubicBezTo>
                      <a:pt x="191" y="165"/>
                      <a:pt x="191" y="165"/>
                      <a:pt x="191" y="165"/>
                    </a:cubicBezTo>
                    <a:cubicBezTo>
                      <a:pt x="197" y="166"/>
                      <a:pt x="197" y="166"/>
                      <a:pt x="197" y="166"/>
                    </a:cubicBezTo>
                    <a:cubicBezTo>
                      <a:pt x="203" y="166"/>
                      <a:pt x="203" y="166"/>
                      <a:pt x="203" y="166"/>
                    </a:cubicBezTo>
                    <a:cubicBezTo>
                      <a:pt x="207" y="167"/>
                      <a:pt x="207" y="167"/>
                      <a:pt x="207" y="167"/>
                    </a:cubicBezTo>
                    <a:cubicBezTo>
                      <a:pt x="209" y="167"/>
                      <a:pt x="209" y="167"/>
                      <a:pt x="209" y="167"/>
                    </a:cubicBezTo>
                    <a:cubicBezTo>
                      <a:pt x="209" y="166"/>
                      <a:pt x="209" y="166"/>
                      <a:pt x="209" y="166"/>
                    </a:cubicBezTo>
                    <a:cubicBezTo>
                      <a:pt x="207" y="163"/>
                      <a:pt x="207" y="163"/>
                      <a:pt x="207" y="163"/>
                    </a:cubicBezTo>
                    <a:cubicBezTo>
                      <a:pt x="208" y="160"/>
                      <a:pt x="208" y="160"/>
                      <a:pt x="208" y="160"/>
                    </a:cubicBezTo>
                    <a:cubicBezTo>
                      <a:pt x="210" y="156"/>
                      <a:pt x="210" y="156"/>
                      <a:pt x="210" y="156"/>
                    </a:cubicBezTo>
                    <a:cubicBezTo>
                      <a:pt x="212" y="155"/>
                      <a:pt x="212" y="155"/>
                      <a:pt x="212" y="155"/>
                    </a:cubicBezTo>
                    <a:cubicBezTo>
                      <a:pt x="212" y="154"/>
                      <a:pt x="212" y="154"/>
                      <a:pt x="212" y="154"/>
                    </a:cubicBezTo>
                    <a:cubicBezTo>
                      <a:pt x="209" y="152"/>
                      <a:pt x="209" y="152"/>
                      <a:pt x="209" y="152"/>
                    </a:cubicBezTo>
                    <a:cubicBezTo>
                      <a:pt x="204" y="147"/>
                      <a:pt x="204" y="147"/>
                      <a:pt x="204" y="147"/>
                    </a:cubicBezTo>
                    <a:cubicBezTo>
                      <a:pt x="200" y="140"/>
                      <a:pt x="200" y="140"/>
                      <a:pt x="200" y="140"/>
                    </a:cubicBezTo>
                    <a:cubicBezTo>
                      <a:pt x="200" y="137"/>
                      <a:pt x="200" y="137"/>
                      <a:pt x="200" y="137"/>
                    </a:cubicBezTo>
                    <a:cubicBezTo>
                      <a:pt x="199" y="133"/>
                      <a:pt x="199" y="133"/>
                      <a:pt x="199" y="133"/>
                    </a:cubicBezTo>
                    <a:cubicBezTo>
                      <a:pt x="198" y="130"/>
                      <a:pt x="198" y="130"/>
                      <a:pt x="198" y="130"/>
                    </a:cubicBezTo>
                    <a:cubicBezTo>
                      <a:pt x="198" y="127"/>
                      <a:pt x="198" y="127"/>
                      <a:pt x="198" y="127"/>
                    </a:cubicBezTo>
                    <a:cubicBezTo>
                      <a:pt x="199" y="124"/>
                      <a:pt x="199" y="124"/>
                      <a:pt x="199" y="124"/>
                    </a:cubicBezTo>
                    <a:cubicBezTo>
                      <a:pt x="199" y="122"/>
                      <a:pt x="199" y="122"/>
                      <a:pt x="199" y="122"/>
                    </a:cubicBezTo>
                    <a:cubicBezTo>
                      <a:pt x="199" y="119"/>
                      <a:pt x="199" y="119"/>
                      <a:pt x="199" y="119"/>
                    </a:cubicBezTo>
                    <a:cubicBezTo>
                      <a:pt x="195" y="115"/>
                      <a:pt x="195" y="115"/>
                      <a:pt x="195" y="115"/>
                    </a:cubicBezTo>
                    <a:cubicBezTo>
                      <a:pt x="197" y="114"/>
                      <a:pt x="197" y="114"/>
                      <a:pt x="197" y="114"/>
                    </a:cubicBezTo>
                    <a:cubicBezTo>
                      <a:pt x="196" y="109"/>
                      <a:pt x="196" y="109"/>
                      <a:pt x="196" y="109"/>
                    </a:cubicBezTo>
                    <a:cubicBezTo>
                      <a:pt x="197" y="105"/>
                      <a:pt x="197" y="105"/>
                      <a:pt x="197" y="105"/>
                    </a:cubicBezTo>
                    <a:cubicBezTo>
                      <a:pt x="196" y="99"/>
                      <a:pt x="196" y="99"/>
                      <a:pt x="196" y="99"/>
                    </a:cubicBezTo>
                    <a:cubicBezTo>
                      <a:pt x="195" y="95"/>
                      <a:pt x="195" y="95"/>
                      <a:pt x="195" y="95"/>
                    </a:cubicBezTo>
                    <a:cubicBezTo>
                      <a:pt x="196" y="91"/>
                      <a:pt x="196" y="91"/>
                      <a:pt x="196" y="91"/>
                    </a:cubicBezTo>
                    <a:cubicBezTo>
                      <a:pt x="194" y="86"/>
                      <a:pt x="194" y="86"/>
                      <a:pt x="194" y="86"/>
                    </a:cubicBezTo>
                    <a:cubicBezTo>
                      <a:pt x="194" y="86"/>
                      <a:pt x="194" y="86"/>
                      <a:pt x="194" y="86"/>
                    </a:cubicBezTo>
                    <a:cubicBezTo>
                      <a:pt x="195" y="85"/>
                      <a:pt x="195" y="85"/>
                      <a:pt x="195" y="85"/>
                    </a:cubicBezTo>
                    <a:cubicBezTo>
                      <a:pt x="195" y="84"/>
                      <a:pt x="195" y="84"/>
                      <a:pt x="195" y="84"/>
                    </a:cubicBezTo>
                    <a:cubicBezTo>
                      <a:pt x="194" y="82"/>
                      <a:pt x="194" y="82"/>
                      <a:pt x="194" y="82"/>
                    </a:cubicBezTo>
                    <a:cubicBezTo>
                      <a:pt x="192" y="82"/>
                      <a:pt x="192" y="82"/>
                      <a:pt x="192" y="82"/>
                    </a:cubicBezTo>
                    <a:cubicBezTo>
                      <a:pt x="190" y="79"/>
                      <a:pt x="190" y="79"/>
                      <a:pt x="190" y="79"/>
                    </a:cubicBezTo>
                    <a:cubicBezTo>
                      <a:pt x="189" y="78"/>
                      <a:pt x="189" y="78"/>
                      <a:pt x="189" y="78"/>
                    </a:cubicBezTo>
                    <a:cubicBezTo>
                      <a:pt x="186" y="75"/>
                      <a:pt x="186" y="75"/>
                      <a:pt x="186" y="75"/>
                    </a:cubicBezTo>
                    <a:cubicBezTo>
                      <a:pt x="185" y="73"/>
                      <a:pt x="185" y="73"/>
                      <a:pt x="185" y="73"/>
                    </a:cubicBezTo>
                    <a:cubicBezTo>
                      <a:pt x="185" y="70"/>
                      <a:pt x="185" y="70"/>
                      <a:pt x="185" y="70"/>
                    </a:cubicBezTo>
                    <a:cubicBezTo>
                      <a:pt x="189" y="70"/>
                      <a:pt x="189" y="70"/>
                      <a:pt x="189" y="70"/>
                    </a:cubicBezTo>
                    <a:cubicBezTo>
                      <a:pt x="196" y="67"/>
                      <a:pt x="196" y="67"/>
                      <a:pt x="196" y="67"/>
                    </a:cubicBezTo>
                    <a:cubicBezTo>
                      <a:pt x="204" y="63"/>
                      <a:pt x="204" y="63"/>
                      <a:pt x="204" y="63"/>
                    </a:cubicBezTo>
                    <a:cubicBezTo>
                      <a:pt x="213" y="51"/>
                      <a:pt x="213" y="51"/>
                      <a:pt x="213" y="51"/>
                    </a:cubicBezTo>
                    <a:cubicBezTo>
                      <a:pt x="218" y="47"/>
                      <a:pt x="218" y="47"/>
                      <a:pt x="218" y="47"/>
                    </a:cubicBezTo>
                    <a:cubicBezTo>
                      <a:pt x="223" y="46"/>
                      <a:pt x="223" y="46"/>
                      <a:pt x="223" y="46"/>
                    </a:cubicBezTo>
                    <a:cubicBezTo>
                      <a:pt x="226" y="47"/>
                      <a:pt x="226" y="47"/>
                      <a:pt x="226" y="47"/>
                    </a:cubicBezTo>
                    <a:cubicBezTo>
                      <a:pt x="232" y="42"/>
                      <a:pt x="232" y="42"/>
                      <a:pt x="232" y="42"/>
                    </a:cubicBezTo>
                    <a:cubicBezTo>
                      <a:pt x="238" y="45"/>
                      <a:pt x="238" y="45"/>
                      <a:pt x="238" y="45"/>
                    </a:cubicBezTo>
                    <a:cubicBezTo>
                      <a:pt x="243" y="42"/>
                      <a:pt x="243" y="42"/>
                      <a:pt x="243" y="42"/>
                    </a:cubicBezTo>
                    <a:cubicBezTo>
                      <a:pt x="247" y="37"/>
                      <a:pt x="247" y="37"/>
                      <a:pt x="247" y="37"/>
                    </a:cubicBezTo>
                    <a:cubicBezTo>
                      <a:pt x="250" y="33"/>
                      <a:pt x="250" y="33"/>
                      <a:pt x="250" y="33"/>
                    </a:cubicBezTo>
                    <a:cubicBezTo>
                      <a:pt x="253" y="31"/>
                      <a:pt x="253" y="31"/>
                      <a:pt x="253" y="31"/>
                    </a:cubicBezTo>
                    <a:cubicBezTo>
                      <a:pt x="258" y="30"/>
                      <a:pt x="258" y="30"/>
                      <a:pt x="258" y="30"/>
                    </a:cubicBezTo>
                    <a:cubicBezTo>
                      <a:pt x="263" y="26"/>
                      <a:pt x="263" y="26"/>
                      <a:pt x="263" y="26"/>
                    </a:cubicBezTo>
                    <a:cubicBezTo>
                      <a:pt x="277" y="21"/>
                      <a:pt x="277" y="21"/>
                      <a:pt x="277" y="21"/>
                    </a:cubicBezTo>
                    <a:cubicBezTo>
                      <a:pt x="283" y="19"/>
                      <a:pt x="283" y="19"/>
                      <a:pt x="283" y="19"/>
                    </a:cubicBezTo>
                    <a:cubicBezTo>
                      <a:pt x="310" y="17"/>
                      <a:pt x="310" y="17"/>
                      <a:pt x="310" y="17"/>
                    </a:cubicBezTo>
                    <a:cubicBezTo>
                      <a:pt x="317" y="17"/>
                      <a:pt x="317" y="17"/>
                      <a:pt x="317" y="17"/>
                    </a:cubicBezTo>
                    <a:cubicBezTo>
                      <a:pt x="321" y="14"/>
                      <a:pt x="321" y="14"/>
                      <a:pt x="321" y="14"/>
                    </a:cubicBezTo>
                    <a:cubicBezTo>
                      <a:pt x="326" y="10"/>
                      <a:pt x="326" y="10"/>
                      <a:pt x="326" y="10"/>
                    </a:cubicBezTo>
                    <a:cubicBezTo>
                      <a:pt x="330" y="11"/>
                      <a:pt x="330" y="11"/>
                      <a:pt x="330" y="11"/>
                    </a:cubicBezTo>
                    <a:cubicBezTo>
                      <a:pt x="336" y="11"/>
                      <a:pt x="336" y="11"/>
                      <a:pt x="336" y="11"/>
                    </a:cubicBezTo>
                    <a:cubicBezTo>
                      <a:pt x="339" y="12"/>
                      <a:pt x="339" y="12"/>
                      <a:pt x="339" y="12"/>
                    </a:cubicBezTo>
                    <a:cubicBezTo>
                      <a:pt x="343" y="11"/>
                      <a:pt x="343" y="11"/>
                      <a:pt x="343" y="11"/>
                    </a:cubicBezTo>
                    <a:cubicBezTo>
                      <a:pt x="351" y="7"/>
                      <a:pt x="351" y="7"/>
                      <a:pt x="351" y="7"/>
                    </a:cubicBezTo>
                    <a:cubicBezTo>
                      <a:pt x="360" y="7"/>
                      <a:pt x="360" y="7"/>
                      <a:pt x="360" y="7"/>
                    </a:cubicBezTo>
                    <a:cubicBezTo>
                      <a:pt x="367" y="7"/>
                      <a:pt x="367" y="7"/>
                      <a:pt x="367" y="7"/>
                    </a:cubicBezTo>
                    <a:cubicBezTo>
                      <a:pt x="380" y="8"/>
                      <a:pt x="380" y="8"/>
                      <a:pt x="380" y="8"/>
                    </a:cubicBezTo>
                    <a:cubicBezTo>
                      <a:pt x="385" y="12"/>
                      <a:pt x="385" y="12"/>
                      <a:pt x="385" y="12"/>
                    </a:cubicBezTo>
                    <a:cubicBezTo>
                      <a:pt x="390" y="14"/>
                      <a:pt x="390" y="14"/>
                      <a:pt x="390" y="14"/>
                    </a:cubicBezTo>
                    <a:cubicBezTo>
                      <a:pt x="396" y="13"/>
                      <a:pt x="396" y="13"/>
                      <a:pt x="396" y="13"/>
                    </a:cubicBezTo>
                    <a:cubicBezTo>
                      <a:pt x="400" y="10"/>
                      <a:pt x="400" y="10"/>
                      <a:pt x="400" y="10"/>
                    </a:cubicBezTo>
                    <a:cubicBezTo>
                      <a:pt x="409" y="9"/>
                      <a:pt x="409" y="9"/>
                      <a:pt x="409" y="9"/>
                    </a:cubicBezTo>
                    <a:cubicBezTo>
                      <a:pt x="414" y="6"/>
                      <a:pt x="414" y="6"/>
                      <a:pt x="414" y="6"/>
                    </a:cubicBezTo>
                    <a:cubicBezTo>
                      <a:pt x="419" y="0"/>
                      <a:pt x="419" y="0"/>
                      <a:pt x="419" y="0"/>
                    </a:cubicBezTo>
                    <a:cubicBezTo>
                      <a:pt x="425" y="2"/>
                      <a:pt x="425" y="2"/>
                      <a:pt x="425" y="2"/>
                    </a:cubicBezTo>
                    <a:cubicBezTo>
                      <a:pt x="429" y="5"/>
                      <a:pt x="429" y="5"/>
                      <a:pt x="429" y="5"/>
                    </a:cubicBezTo>
                    <a:cubicBezTo>
                      <a:pt x="432" y="5"/>
                      <a:pt x="432" y="5"/>
                      <a:pt x="432" y="5"/>
                    </a:cubicBezTo>
                    <a:cubicBezTo>
                      <a:pt x="437" y="7"/>
                      <a:pt x="437" y="7"/>
                      <a:pt x="437" y="7"/>
                    </a:cubicBezTo>
                    <a:cubicBezTo>
                      <a:pt x="442" y="4"/>
                      <a:pt x="442" y="4"/>
                      <a:pt x="442" y="4"/>
                    </a:cubicBezTo>
                    <a:cubicBezTo>
                      <a:pt x="445" y="1"/>
                      <a:pt x="445" y="1"/>
                      <a:pt x="445" y="1"/>
                    </a:cubicBezTo>
                    <a:cubicBezTo>
                      <a:pt x="456" y="4"/>
                      <a:pt x="456" y="4"/>
                      <a:pt x="456" y="4"/>
                    </a:cubicBezTo>
                    <a:cubicBezTo>
                      <a:pt x="460" y="8"/>
                      <a:pt x="460" y="8"/>
                      <a:pt x="460" y="8"/>
                    </a:cubicBezTo>
                    <a:cubicBezTo>
                      <a:pt x="466" y="7"/>
                      <a:pt x="466" y="7"/>
                      <a:pt x="466" y="7"/>
                    </a:cubicBezTo>
                    <a:cubicBezTo>
                      <a:pt x="470" y="5"/>
                      <a:pt x="470" y="5"/>
                      <a:pt x="470" y="5"/>
                    </a:cubicBezTo>
                    <a:cubicBezTo>
                      <a:pt x="478" y="6"/>
                      <a:pt x="478" y="6"/>
                      <a:pt x="478" y="6"/>
                    </a:cubicBezTo>
                    <a:cubicBezTo>
                      <a:pt x="484" y="5"/>
                      <a:pt x="484" y="5"/>
                      <a:pt x="484" y="5"/>
                    </a:cubicBezTo>
                    <a:cubicBezTo>
                      <a:pt x="483" y="8"/>
                      <a:pt x="483" y="8"/>
                      <a:pt x="483" y="8"/>
                    </a:cubicBezTo>
                    <a:cubicBezTo>
                      <a:pt x="481" y="10"/>
                      <a:pt x="481" y="10"/>
                      <a:pt x="481" y="10"/>
                    </a:cubicBezTo>
                    <a:cubicBezTo>
                      <a:pt x="478" y="14"/>
                      <a:pt x="478" y="14"/>
                      <a:pt x="478" y="14"/>
                    </a:cubicBezTo>
                    <a:cubicBezTo>
                      <a:pt x="473" y="17"/>
                      <a:pt x="473" y="17"/>
                      <a:pt x="473" y="17"/>
                    </a:cubicBezTo>
                    <a:cubicBezTo>
                      <a:pt x="471" y="20"/>
                      <a:pt x="471" y="20"/>
                      <a:pt x="471" y="20"/>
                    </a:cubicBezTo>
                    <a:cubicBezTo>
                      <a:pt x="475" y="21"/>
                      <a:pt x="475" y="21"/>
                      <a:pt x="475" y="21"/>
                    </a:cubicBezTo>
                    <a:cubicBezTo>
                      <a:pt x="476" y="23"/>
                      <a:pt x="476" y="23"/>
                      <a:pt x="476" y="23"/>
                    </a:cubicBezTo>
                    <a:cubicBezTo>
                      <a:pt x="473" y="39"/>
                      <a:pt x="473" y="39"/>
                      <a:pt x="473" y="39"/>
                    </a:cubicBezTo>
                    <a:cubicBezTo>
                      <a:pt x="473" y="44"/>
                      <a:pt x="473" y="44"/>
                      <a:pt x="473" y="44"/>
                    </a:cubicBezTo>
                    <a:cubicBezTo>
                      <a:pt x="474" y="49"/>
                      <a:pt x="474" y="49"/>
                      <a:pt x="474" y="49"/>
                    </a:cubicBezTo>
                    <a:cubicBezTo>
                      <a:pt x="474" y="61"/>
                      <a:pt x="474" y="61"/>
                      <a:pt x="474" y="61"/>
                    </a:cubicBezTo>
                    <a:cubicBezTo>
                      <a:pt x="476" y="64"/>
                      <a:pt x="476" y="64"/>
                      <a:pt x="476" y="64"/>
                    </a:cubicBezTo>
                    <a:cubicBezTo>
                      <a:pt x="476" y="67"/>
                      <a:pt x="476" y="67"/>
                      <a:pt x="476" y="67"/>
                    </a:cubicBezTo>
                    <a:cubicBezTo>
                      <a:pt x="473" y="80"/>
                      <a:pt x="473" y="80"/>
                      <a:pt x="473" y="80"/>
                    </a:cubicBezTo>
                    <a:cubicBezTo>
                      <a:pt x="471" y="87"/>
                      <a:pt x="471" y="87"/>
                      <a:pt x="471" y="87"/>
                    </a:cubicBezTo>
                    <a:cubicBezTo>
                      <a:pt x="461" y="93"/>
                      <a:pt x="461" y="93"/>
                      <a:pt x="461" y="93"/>
                    </a:cubicBezTo>
                    <a:cubicBezTo>
                      <a:pt x="460" y="98"/>
                      <a:pt x="460" y="98"/>
                      <a:pt x="460" y="98"/>
                    </a:cubicBezTo>
                    <a:cubicBezTo>
                      <a:pt x="455" y="101"/>
                      <a:pt x="455" y="101"/>
                      <a:pt x="455" y="101"/>
                    </a:cubicBezTo>
                    <a:cubicBezTo>
                      <a:pt x="453" y="103"/>
                      <a:pt x="453" y="103"/>
                      <a:pt x="453" y="103"/>
                    </a:cubicBezTo>
                    <a:cubicBezTo>
                      <a:pt x="452" y="105"/>
                      <a:pt x="452" y="105"/>
                      <a:pt x="452" y="105"/>
                    </a:cubicBezTo>
                    <a:cubicBezTo>
                      <a:pt x="447" y="108"/>
                      <a:pt x="447" y="108"/>
                      <a:pt x="447" y="108"/>
                    </a:cubicBezTo>
                    <a:cubicBezTo>
                      <a:pt x="446" y="108"/>
                      <a:pt x="446" y="108"/>
                      <a:pt x="446" y="108"/>
                    </a:cubicBezTo>
                    <a:cubicBezTo>
                      <a:pt x="447" y="112"/>
                      <a:pt x="447" y="112"/>
                      <a:pt x="447" y="112"/>
                    </a:cubicBezTo>
                    <a:cubicBezTo>
                      <a:pt x="450" y="118"/>
                      <a:pt x="450" y="118"/>
                      <a:pt x="450" y="118"/>
                    </a:cubicBezTo>
                    <a:cubicBezTo>
                      <a:pt x="453" y="131"/>
                      <a:pt x="453" y="131"/>
                      <a:pt x="453" y="131"/>
                    </a:cubicBezTo>
                    <a:cubicBezTo>
                      <a:pt x="462" y="135"/>
                      <a:pt x="462" y="135"/>
                      <a:pt x="462" y="135"/>
                    </a:cubicBezTo>
                    <a:cubicBezTo>
                      <a:pt x="465" y="138"/>
                      <a:pt x="465" y="138"/>
                      <a:pt x="465" y="138"/>
                    </a:cubicBezTo>
                    <a:cubicBezTo>
                      <a:pt x="469" y="148"/>
                      <a:pt x="469" y="148"/>
                      <a:pt x="469" y="148"/>
                    </a:cubicBezTo>
                    <a:cubicBezTo>
                      <a:pt x="469" y="158"/>
                      <a:pt x="469" y="158"/>
                      <a:pt x="469" y="158"/>
                    </a:cubicBezTo>
                    <a:cubicBezTo>
                      <a:pt x="479" y="164"/>
                      <a:pt x="479" y="164"/>
                      <a:pt x="479" y="164"/>
                    </a:cubicBezTo>
                    <a:cubicBezTo>
                      <a:pt x="491" y="170"/>
                      <a:pt x="491" y="170"/>
                      <a:pt x="491" y="170"/>
                    </a:cubicBezTo>
                    <a:cubicBezTo>
                      <a:pt x="493" y="170"/>
                      <a:pt x="493" y="170"/>
                      <a:pt x="493" y="170"/>
                    </a:cubicBezTo>
                    <a:cubicBezTo>
                      <a:pt x="493" y="171"/>
                      <a:pt x="493" y="171"/>
                      <a:pt x="493" y="171"/>
                    </a:cubicBezTo>
                    <a:cubicBezTo>
                      <a:pt x="499" y="208"/>
                      <a:pt x="499" y="208"/>
                      <a:pt x="499" y="208"/>
                    </a:cubicBezTo>
                    <a:cubicBezTo>
                      <a:pt x="502" y="226"/>
                      <a:pt x="502" y="226"/>
                      <a:pt x="502" y="226"/>
                    </a:cubicBezTo>
                    <a:cubicBezTo>
                      <a:pt x="502" y="228"/>
                      <a:pt x="502" y="228"/>
                      <a:pt x="502" y="228"/>
                    </a:cubicBezTo>
                    <a:cubicBezTo>
                      <a:pt x="502" y="230"/>
                      <a:pt x="502" y="230"/>
                      <a:pt x="502" y="230"/>
                    </a:cubicBezTo>
                    <a:cubicBezTo>
                      <a:pt x="497" y="233"/>
                      <a:pt x="497" y="233"/>
                      <a:pt x="497" y="233"/>
                    </a:cubicBezTo>
                    <a:cubicBezTo>
                      <a:pt x="497" y="241"/>
                      <a:pt x="497" y="241"/>
                      <a:pt x="497" y="241"/>
                    </a:cubicBezTo>
                    <a:cubicBezTo>
                      <a:pt x="502" y="249"/>
                      <a:pt x="502" y="249"/>
                      <a:pt x="502" y="249"/>
                    </a:cubicBezTo>
                    <a:cubicBezTo>
                      <a:pt x="508" y="260"/>
                      <a:pt x="508" y="260"/>
                      <a:pt x="508" y="260"/>
                    </a:cubicBezTo>
                    <a:cubicBezTo>
                      <a:pt x="511" y="272"/>
                      <a:pt x="511" y="272"/>
                      <a:pt x="511" y="272"/>
                    </a:cubicBezTo>
                    <a:cubicBezTo>
                      <a:pt x="512" y="283"/>
                      <a:pt x="512" y="283"/>
                      <a:pt x="512" y="283"/>
                    </a:cubicBezTo>
                    <a:cubicBezTo>
                      <a:pt x="511" y="299"/>
                      <a:pt x="511" y="299"/>
                      <a:pt x="511" y="299"/>
                    </a:cubicBezTo>
                    <a:cubicBezTo>
                      <a:pt x="513" y="303"/>
                      <a:pt x="513" y="303"/>
                      <a:pt x="513" y="303"/>
                    </a:cubicBezTo>
                    <a:cubicBezTo>
                      <a:pt x="513" y="310"/>
                      <a:pt x="513" y="310"/>
                      <a:pt x="513" y="310"/>
                    </a:cubicBezTo>
                    <a:cubicBezTo>
                      <a:pt x="511" y="321"/>
                      <a:pt x="511" y="321"/>
                      <a:pt x="511" y="321"/>
                    </a:cubicBezTo>
                    <a:cubicBezTo>
                      <a:pt x="510" y="350"/>
                      <a:pt x="510" y="350"/>
                      <a:pt x="510" y="350"/>
                    </a:cubicBezTo>
                    <a:cubicBezTo>
                      <a:pt x="506" y="352"/>
                      <a:pt x="506" y="352"/>
                      <a:pt x="506" y="352"/>
                    </a:cubicBezTo>
                    <a:cubicBezTo>
                      <a:pt x="500" y="354"/>
                      <a:pt x="500" y="354"/>
                      <a:pt x="500" y="354"/>
                    </a:cubicBezTo>
                    <a:cubicBezTo>
                      <a:pt x="499" y="359"/>
                      <a:pt x="499" y="359"/>
                      <a:pt x="499" y="359"/>
                    </a:cubicBezTo>
                    <a:cubicBezTo>
                      <a:pt x="502" y="365"/>
                      <a:pt x="502" y="365"/>
                      <a:pt x="502" y="365"/>
                    </a:cubicBezTo>
                    <a:cubicBezTo>
                      <a:pt x="511" y="377"/>
                      <a:pt x="511" y="377"/>
                      <a:pt x="511" y="377"/>
                    </a:cubicBezTo>
                    <a:cubicBezTo>
                      <a:pt x="516" y="385"/>
                      <a:pt x="516" y="385"/>
                      <a:pt x="516" y="385"/>
                    </a:cubicBezTo>
                    <a:cubicBezTo>
                      <a:pt x="517" y="395"/>
                      <a:pt x="517" y="395"/>
                      <a:pt x="517" y="395"/>
                    </a:cubicBezTo>
                    <a:cubicBezTo>
                      <a:pt x="518" y="401"/>
                      <a:pt x="518" y="401"/>
                      <a:pt x="518" y="401"/>
                    </a:cubicBezTo>
                    <a:cubicBezTo>
                      <a:pt x="526" y="409"/>
                      <a:pt x="526" y="409"/>
                      <a:pt x="526" y="409"/>
                    </a:cubicBezTo>
                    <a:cubicBezTo>
                      <a:pt x="535" y="409"/>
                      <a:pt x="535" y="409"/>
                      <a:pt x="535" y="409"/>
                    </a:cubicBezTo>
                    <a:cubicBezTo>
                      <a:pt x="541" y="409"/>
                      <a:pt x="541" y="409"/>
                      <a:pt x="541" y="409"/>
                    </a:cubicBezTo>
                    <a:cubicBezTo>
                      <a:pt x="556" y="416"/>
                      <a:pt x="556" y="416"/>
                      <a:pt x="556" y="416"/>
                    </a:cubicBezTo>
                    <a:cubicBezTo>
                      <a:pt x="565" y="431"/>
                      <a:pt x="565" y="431"/>
                      <a:pt x="565" y="431"/>
                    </a:cubicBezTo>
                    <a:cubicBezTo>
                      <a:pt x="568" y="438"/>
                      <a:pt x="568" y="438"/>
                      <a:pt x="568" y="438"/>
                    </a:cubicBezTo>
                    <a:cubicBezTo>
                      <a:pt x="568" y="441"/>
                      <a:pt x="568" y="441"/>
                      <a:pt x="568" y="441"/>
                    </a:cubicBezTo>
                    <a:cubicBezTo>
                      <a:pt x="555" y="451"/>
                      <a:pt x="555" y="451"/>
                      <a:pt x="555" y="451"/>
                    </a:cubicBezTo>
                    <a:cubicBezTo>
                      <a:pt x="510" y="482"/>
                      <a:pt x="466" y="514"/>
                      <a:pt x="421" y="545"/>
                    </a:cubicBezTo>
                    <a:cubicBezTo>
                      <a:pt x="399" y="560"/>
                      <a:pt x="399" y="560"/>
                      <a:pt x="399" y="560"/>
                    </a:cubicBezTo>
                    <a:cubicBezTo>
                      <a:pt x="392" y="562"/>
                      <a:pt x="392" y="562"/>
                      <a:pt x="392" y="562"/>
                    </a:cubicBezTo>
                    <a:cubicBezTo>
                      <a:pt x="359" y="570"/>
                      <a:pt x="359" y="570"/>
                      <a:pt x="359" y="570"/>
                    </a:cubicBezTo>
                    <a:cubicBezTo>
                      <a:pt x="355" y="571"/>
                      <a:pt x="355" y="571"/>
                      <a:pt x="355" y="571"/>
                    </a:cubicBezTo>
                    <a:cubicBezTo>
                      <a:pt x="352" y="572"/>
                      <a:pt x="352" y="572"/>
                      <a:pt x="352" y="572"/>
                    </a:cubicBezTo>
                    <a:cubicBezTo>
                      <a:pt x="347" y="574"/>
                      <a:pt x="347" y="574"/>
                      <a:pt x="347" y="574"/>
                    </a:cubicBezTo>
                    <a:cubicBezTo>
                      <a:pt x="343" y="574"/>
                      <a:pt x="343" y="574"/>
                      <a:pt x="343" y="574"/>
                    </a:cubicBezTo>
                    <a:cubicBezTo>
                      <a:pt x="338" y="577"/>
                      <a:pt x="338" y="577"/>
                      <a:pt x="338" y="577"/>
                    </a:cubicBezTo>
                    <a:cubicBezTo>
                      <a:pt x="335" y="577"/>
                      <a:pt x="335" y="577"/>
                      <a:pt x="335" y="577"/>
                    </a:cubicBezTo>
                    <a:cubicBezTo>
                      <a:pt x="332" y="576"/>
                      <a:pt x="332" y="576"/>
                      <a:pt x="332" y="576"/>
                    </a:cubicBezTo>
                    <a:cubicBezTo>
                      <a:pt x="328" y="572"/>
                      <a:pt x="328" y="572"/>
                      <a:pt x="328" y="572"/>
                    </a:cubicBezTo>
                    <a:cubicBezTo>
                      <a:pt x="328" y="570"/>
                      <a:pt x="328" y="570"/>
                      <a:pt x="328" y="570"/>
                    </a:cubicBezTo>
                    <a:cubicBezTo>
                      <a:pt x="329" y="567"/>
                      <a:pt x="329" y="567"/>
                      <a:pt x="329" y="567"/>
                    </a:cubicBezTo>
                    <a:cubicBezTo>
                      <a:pt x="329" y="563"/>
                      <a:pt x="329" y="563"/>
                      <a:pt x="329" y="563"/>
                    </a:cubicBezTo>
                    <a:cubicBezTo>
                      <a:pt x="329" y="562"/>
                      <a:pt x="329" y="562"/>
                      <a:pt x="329" y="562"/>
                    </a:cubicBezTo>
                    <a:cubicBezTo>
                      <a:pt x="331" y="561"/>
                      <a:pt x="331" y="561"/>
                      <a:pt x="331" y="561"/>
                    </a:cubicBezTo>
                    <a:cubicBezTo>
                      <a:pt x="331" y="560"/>
                      <a:pt x="331" y="560"/>
                      <a:pt x="331" y="560"/>
                    </a:cubicBezTo>
                    <a:cubicBezTo>
                      <a:pt x="330" y="558"/>
                      <a:pt x="330" y="558"/>
                      <a:pt x="330" y="558"/>
                    </a:cubicBezTo>
                    <a:cubicBezTo>
                      <a:pt x="330" y="556"/>
                      <a:pt x="330" y="556"/>
                      <a:pt x="330" y="556"/>
                    </a:cubicBezTo>
                    <a:cubicBezTo>
                      <a:pt x="330" y="555"/>
                      <a:pt x="330" y="555"/>
                      <a:pt x="330" y="555"/>
                    </a:cubicBezTo>
                    <a:cubicBezTo>
                      <a:pt x="330" y="552"/>
                      <a:pt x="330" y="552"/>
                      <a:pt x="330" y="552"/>
                    </a:cubicBezTo>
                    <a:cubicBezTo>
                      <a:pt x="329" y="551"/>
                      <a:pt x="329" y="551"/>
                      <a:pt x="329" y="551"/>
                    </a:cubicBezTo>
                    <a:cubicBezTo>
                      <a:pt x="328" y="550"/>
                      <a:pt x="328" y="550"/>
                      <a:pt x="328" y="550"/>
                    </a:cubicBezTo>
                    <a:cubicBezTo>
                      <a:pt x="327" y="549"/>
                      <a:pt x="327" y="549"/>
                      <a:pt x="327" y="549"/>
                    </a:cubicBezTo>
                    <a:cubicBezTo>
                      <a:pt x="322" y="548"/>
                      <a:pt x="322" y="548"/>
                      <a:pt x="322" y="548"/>
                    </a:cubicBezTo>
                    <a:cubicBezTo>
                      <a:pt x="318" y="545"/>
                      <a:pt x="318" y="545"/>
                      <a:pt x="318" y="545"/>
                    </a:cubicBezTo>
                    <a:cubicBezTo>
                      <a:pt x="315" y="545"/>
                      <a:pt x="315" y="545"/>
                      <a:pt x="315" y="545"/>
                    </a:cubicBezTo>
                    <a:cubicBezTo>
                      <a:pt x="313" y="544"/>
                      <a:pt x="313" y="544"/>
                      <a:pt x="313" y="544"/>
                    </a:cubicBezTo>
                    <a:cubicBezTo>
                      <a:pt x="308" y="544"/>
                      <a:pt x="308" y="544"/>
                      <a:pt x="308" y="544"/>
                    </a:cubicBezTo>
                    <a:cubicBezTo>
                      <a:pt x="306" y="542"/>
                      <a:pt x="306" y="542"/>
                      <a:pt x="306" y="542"/>
                    </a:cubicBezTo>
                    <a:cubicBezTo>
                      <a:pt x="304" y="538"/>
                      <a:pt x="304" y="538"/>
                      <a:pt x="304" y="538"/>
                    </a:cubicBezTo>
                    <a:cubicBezTo>
                      <a:pt x="303" y="538"/>
                      <a:pt x="303" y="538"/>
                      <a:pt x="303" y="538"/>
                    </a:cubicBezTo>
                    <a:cubicBezTo>
                      <a:pt x="298" y="538"/>
                      <a:pt x="298" y="538"/>
                      <a:pt x="298" y="538"/>
                    </a:cubicBezTo>
                    <a:cubicBezTo>
                      <a:pt x="294" y="537"/>
                      <a:pt x="294" y="537"/>
                      <a:pt x="294" y="537"/>
                    </a:cubicBezTo>
                    <a:cubicBezTo>
                      <a:pt x="291" y="536"/>
                      <a:pt x="291" y="536"/>
                      <a:pt x="291" y="536"/>
                    </a:cubicBezTo>
                    <a:cubicBezTo>
                      <a:pt x="287" y="533"/>
                      <a:pt x="287" y="533"/>
                      <a:pt x="287" y="533"/>
                    </a:cubicBezTo>
                    <a:cubicBezTo>
                      <a:pt x="286" y="531"/>
                      <a:pt x="286" y="531"/>
                      <a:pt x="286" y="531"/>
                    </a:cubicBezTo>
                    <a:cubicBezTo>
                      <a:pt x="286" y="527"/>
                      <a:pt x="286" y="527"/>
                      <a:pt x="286" y="527"/>
                    </a:cubicBezTo>
                    <a:cubicBezTo>
                      <a:pt x="285" y="526"/>
                      <a:pt x="285" y="526"/>
                      <a:pt x="285" y="526"/>
                    </a:cubicBezTo>
                    <a:cubicBezTo>
                      <a:pt x="279" y="524"/>
                      <a:pt x="279" y="524"/>
                      <a:pt x="279" y="524"/>
                    </a:cubicBezTo>
                    <a:cubicBezTo>
                      <a:pt x="275" y="523"/>
                      <a:pt x="275" y="523"/>
                      <a:pt x="275" y="523"/>
                    </a:cubicBezTo>
                    <a:cubicBezTo>
                      <a:pt x="272" y="521"/>
                      <a:pt x="272" y="521"/>
                      <a:pt x="272" y="521"/>
                    </a:cubicBezTo>
                    <a:cubicBezTo>
                      <a:pt x="271" y="519"/>
                      <a:pt x="271" y="519"/>
                      <a:pt x="271" y="519"/>
                    </a:cubicBezTo>
                    <a:cubicBezTo>
                      <a:pt x="272" y="515"/>
                      <a:pt x="272" y="515"/>
                      <a:pt x="272" y="515"/>
                    </a:cubicBezTo>
                    <a:cubicBezTo>
                      <a:pt x="270" y="513"/>
                      <a:pt x="270" y="513"/>
                      <a:pt x="270" y="513"/>
                    </a:cubicBezTo>
                    <a:cubicBezTo>
                      <a:pt x="270" y="510"/>
                      <a:pt x="270" y="510"/>
                      <a:pt x="270" y="510"/>
                    </a:cubicBezTo>
                    <a:cubicBezTo>
                      <a:pt x="135" y="417"/>
                      <a:pt x="135" y="417"/>
                      <a:pt x="135" y="417"/>
                    </a:cubicBezTo>
                    <a:cubicBezTo>
                      <a:pt x="103" y="395"/>
                      <a:pt x="103" y="395"/>
                      <a:pt x="103" y="395"/>
                    </a:cubicBezTo>
                  </a:path>
                </a:pathLst>
              </a:custGeom>
              <a:grpFill/>
              <a:ln w="12700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322" name="Freeform 148">
                <a:extLst>
                  <a:ext uri="{FF2B5EF4-FFF2-40B4-BE49-F238E27FC236}">
                    <a16:creationId xmlns:a16="http://schemas.microsoft.com/office/drawing/2014/main" id="{647ADC76-9270-3734-8B68-3E2FA9994EBE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5701959" y="4999424"/>
                <a:ext cx="261344" cy="258731"/>
              </a:xfrm>
              <a:custGeom>
                <a:avLst/>
                <a:gdLst>
                  <a:gd name="T0" fmla="*/ 3 w 354"/>
                  <a:gd name="T1" fmla="*/ 288 h 350"/>
                  <a:gd name="T2" fmla="*/ 13 w 354"/>
                  <a:gd name="T3" fmla="*/ 266 h 350"/>
                  <a:gd name="T4" fmla="*/ 16 w 354"/>
                  <a:gd name="T5" fmla="*/ 248 h 350"/>
                  <a:gd name="T6" fmla="*/ 22 w 354"/>
                  <a:gd name="T7" fmla="*/ 230 h 350"/>
                  <a:gd name="T8" fmla="*/ 24 w 354"/>
                  <a:gd name="T9" fmla="*/ 220 h 350"/>
                  <a:gd name="T10" fmla="*/ 35 w 354"/>
                  <a:gd name="T11" fmla="*/ 206 h 350"/>
                  <a:gd name="T12" fmla="*/ 53 w 354"/>
                  <a:gd name="T13" fmla="*/ 187 h 350"/>
                  <a:gd name="T14" fmla="*/ 62 w 354"/>
                  <a:gd name="T15" fmla="*/ 144 h 350"/>
                  <a:gd name="T16" fmla="*/ 51 w 354"/>
                  <a:gd name="T17" fmla="*/ 123 h 350"/>
                  <a:gd name="T18" fmla="*/ 42 w 354"/>
                  <a:gd name="T19" fmla="*/ 96 h 350"/>
                  <a:gd name="T20" fmla="*/ 48 w 354"/>
                  <a:gd name="T21" fmla="*/ 85 h 350"/>
                  <a:gd name="T22" fmla="*/ 43 w 354"/>
                  <a:gd name="T23" fmla="*/ 65 h 350"/>
                  <a:gd name="T24" fmla="*/ 34 w 354"/>
                  <a:gd name="T25" fmla="*/ 36 h 350"/>
                  <a:gd name="T26" fmla="*/ 22 w 354"/>
                  <a:gd name="T27" fmla="*/ 18 h 350"/>
                  <a:gd name="T28" fmla="*/ 21 w 354"/>
                  <a:gd name="T29" fmla="*/ 12 h 350"/>
                  <a:gd name="T30" fmla="*/ 40 w 354"/>
                  <a:gd name="T31" fmla="*/ 4 h 350"/>
                  <a:gd name="T32" fmla="*/ 55 w 354"/>
                  <a:gd name="T33" fmla="*/ 1 h 350"/>
                  <a:gd name="T34" fmla="*/ 82 w 354"/>
                  <a:gd name="T35" fmla="*/ 2 h 350"/>
                  <a:gd name="T36" fmla="*/ 106 w 354"/>
                  <a:gd name="T37" fmla="*/ 1 h 350"/>
                  <a:gd name="T38" fmla="*/ 132 w 354"/>
                  <a:gd name="T39" fmla="*/ 1 h 350"/>
                  <a:gd name="T40" fmla="*/ 138 w 354"/>
                  <a:gd name="T41" fmla="*/ 5 h 350"/>
                  <a:gd name="T42" fmla="*/ 144 w 354"/>
                  <a:gd name="T43" fmla="*/ 25 h 350"/>
                  <a:gd name="T44" fmla="*/ 150 w 354"/>
                  <a:gd name="T45" fmla="*/ 43 h 350"/>
                  <a:gd name="T46" fmla="*/ 174 w 354"/>
                  <a:gd name="T47" fmla="*/ 66 h 350"/>
                  <a:gd name="T48" fmla="*/ 198 w 354"/>
                  <a:gd name="T49" fmla="*/ 61 h 350"/>
                  <a:gd name="T50" fmla="*/ 218 w 354"/>
                  <a:gd name="T51" fmla="*/ 54 h 350"/>
                  <a:gd name="T52" fmla="*/ 221 w 354"/>
                  <a:gd name="T53" fmla="*/ 47 h 350"/>
                  <a:gd name="T54" fmla="*/ 223 w 354"/>
                  <a:gd name="T55" fmla="*/ 34 h 350"/>
                  <a:gd name="T56" fmla="*/ 258 w 354"/>
                  <a:gd name="T57" fmla="*/ 31 h 350"/>
                  <a:gd name="T58" fmla="*/ 284 w 354"/>
                  <a:gd name="T59" fmla="*/ 44 h 350"/>
                  <a:gd name="T60" fmla="*/ 288 w 354"/>
                  <a:gd name="T61" fmla="*/ 71 h 350"/>
                  <a:gd name="T62" fmla="*/ 289 w 354"/>
                  <a:gd name="T63" fmla="*/ 91 h 350"/>
                  <a:gd name="T64" fmla="*/ 288 w 354"/>
                  <a:gd name="T65" fmla="*/ 108 h 350"/>
                  <a:gd name="T66" fmla="*/ 299 w 354"/>
                  <a:gd name="T67" fmla="*/ 134 h 350"/>
                  <a:gd name="T68" fmla="*/ 291 w 354"/>
                  <a:gd name="T69" fmla="*/ 147 h 350"/>
                  <a:gd name="T70" fmla="*/ 292 w 354"/>
                  <a:gd name="T71" fmla="*/ 151 h 350"/>
                  <a:gd name="T72" fmla="*/ 300 w 354"/>
                  <a:gd name="T73" fmla="*/ 155 h 350"/>
                  <a:gd name="T74" fmla="*/ 304 w 354"/>
                  <a:gd name="T75" fmla="*/ 148 h 350"/>
                  <a:gd name="T76" fmla="*/ 338 w 354"/>
                  <a:gd name="T77" fmla="*/ 145 h 350"/>
                  <a:gd name="T78" fmla="*/ 349 w 354"/>
                  <a:gd name="T79" fmla="*/ 143 h 350"/>
                  <a:gd name="T80" fmla="*/ 352 w 354"/>
                  <a:gd name="T81" fmla="*/ 146 h 350"/>
                  <a:gd name="T82" fmla="*/ 351 w 354"/>
                  <a:gd name="T83" fmla="*/ 153 h 350"/>
                  <a:gd name="T84" fmla="*/ 349 w 354"/>
                  <a:gd name="T85" fmla="*/ 165 h 350"/>
                  <a:gd name="T86" fmla="*/ 348 w 354"/>
                  <a:gd name="T87" fmla="*/ 186 h 350"/>
                  <a:gd name="T88" fmla="*/ 348 w 354"/>
                  <a:gd name="T89" fmla="*/ 200 h 350"/>
                  <a:gd name="T90" fmla="*/ 293 w 354"/>
                  <a:gd name="T91" fmla="*/ 203 h 350"/>
                  <a:gd name="T92" fmla="*/ 299 w 354"/>
                  <a:gd name="T93" fmla="*/ 314 h 350"/>
                  <a:gd name="T94" fmla="*/ 314 w 354"/>
                  <a:gd name="T95" fmla="*/ 326 h 350"/>
                  <a:gd name="T96" fmla="*/ 322 w 354"/>
                  <a:gd name="T97" fmla="*/ 334 h 350"/>
                  <a:gd name="T98" fmla="*/ 320 w 354"/>
                  <a:gd name="T99" fmla="*/ 339 h 350"/>
                  <a:gd name="T100" fmla="*/ 275 w 354"/>
                  <a:gd name="T101" fmla="*/ 348 h 350"/>
                  <a:gd name="T102" fmla="*/ 254 w 354"/>
                  <a:gd name="T103" fmla="*/ 345 h 350"/>
                  <a:gd name="T104" fmla="*/ 213 w 354"/>
                  <a:gd name="T105" fmla="*/ 342 h 350"/>
                  <a:gd name="T106" fmla="*/ 196 w 354"/>
                  <a:gd name="T107" fmla="*/ 334 h 350"/>
                  <a:gd name="T108" fmla="*/ 68 w 354"/>
                  <a:gd name="T109" fmla="*/ 329 h 350"/>
                  <a:gd name="T110" fmla="*/ 51 w 354"/>
                  <a:gd name="T111" fmla="*/ 321 h 350"/>
                  <a:gd name="T112" fmla="*/ 31 w 354"/>
                  <a:gd name="T113" fmla="*/ 316 h 350"/>
                  <a:gd name="T114" fmla="*/ 18 w 354"/>
                  <a:gd name="T115" fmla="*/ 324 h 350"/>
                  <a:gd name="T116" fmla="*/ 2 w 354"/>
                  <a:gd name="T117" fmla="*/ 329 h 350"/>
                  <a:gd name="T118" fmla="*/ 0 w 354"/>
                  <a:gd name="T119" fmla="*/ 309 h 3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54" h="350">
                    <a:moveTo>
                      <a:pt x="3" y="305"/>
                    </a:moveTo>
                    <a:cubicBezTo>
                      <a:pt x="3" y="294"/>
                      <a:pt x="3" y="294"/>
                      <a:pt x="3" y="294"/>
                    </a:cubicBezTo>
                    <a:cubicBezTo>
                      <a:pt x="3" y="288"/>
                      <a:pt x="3" y="288"/>
                      <a:pt x="3" y="288"/>
                    </a:cubicBezTo>
                    <a:cubicBezTo>
                      <a:pt x="7" y="284"/>
                      <a:pt x="7" y="284"/>
                      <a:pt x="7" y="284"/>
                    </a:cubicBezTo>
                    <a:cubicBezTo>
                      <a:pt x="11" y="271"/>
                      <a:pt x="11" y="271"/>
                      <a:pt x="11" y="271"/>
                    </a:cubicBezTo>
                    <a:cubicBezTo>
                      <a:pt x="13" y="266"/>
                      <a:pt x="13" y="266"/>
                      <a:pt x="13" y="266"/>
                    </a:cubicBezTo>
                    <a:cubicBezTo>
                      <a:pt x="14" y="259"/>
                      <a:pt x="14" y="259"/>
                      <a:pt x="14" y="259"/>
                    </a:cubicBezTo>
                    <a:cubicBezTo>
                      <a:pt x="15" y="255"/>
                      <a:pt x="15" y="255"/>
                      <a:pt x="15" y="255"/>
                    </a:cubicBezTo>
                    <a:cubicBezTo>
                      <a:pt x="16" y="248"/>
                      <a:pt x="16" y="248"/>
                      <a:pt x="16" y="248"/>
                    </a:cubicBezTo>
                    <a:cubicBezTo>
                      <a:pt x="17" y="245"/>
                      <a:pt x="17" y="245"/>
                      <a:pt x="17" y="245"/>
                    </a:cubicBezTo>
                    <a:cubicBezTo>
                      <a:pt x="18" y="240"/>
                      <a:pt x="18" y="240"/>
                      <a:pt x="18" y="240"/>
                    </a:cubicBezTo>
                    <a:cubicBezTo>
                      <a:pt x="22" y="230"/>
                      <a:pt x="22" y="230"/>
                      <a:pt x="22" y="230"/>
                    </a:cubicBezTo>
                    <a:cubicBezTo>
                      <a:pt x="22" y="226"/>
                      <a:pt x="22" y="226"/>
                      <a:pt x="22" y="226"/>
                    </a:cubicBezTo>
                    <a:cubicBezTo>
                      <a:pt x="24" y="224"/>
                      <a:pt x="24" y="224"/>
                      <a:pt x="24" y="224"/>
                    </a:cubicBezTo>
                    <a:cubicBezTo>
                      <a:pt x="24" y="220"/>
                      <a:pt x="24" y="220"/>
                      <a:pt x="24" y="220"/>
                    </a:cubicBezTo>
                    <a:cubicBezTo>
                      <a:pt x="27" y="213"/>
                      <a:pt x="27" y="213"/>
                      <a:pt x="27" y="213"/>
                    </a:cubicBezTo>
                    <a:cubicBezTo>
                      <a:pt x="32" y="209"/>
                      <a:pt x="32" y="209"/>
                      <a:pt x="32" y="209"/>
                    </a:cubicBezTo>
                    <a:cubicBezTo>
                      <a:pt x="35" y="206"/>
                      <a:pt x="35" y="206"/>
                      <a:pt x="35" y="206"/>
                    </a:cubicBezTo>
                    <a:cubicBezTo>
                      <a:pt x="36" y="199"/>
                      <a:pt x="36" y="199"/>
                      <a:pt x="36" y="199"/>
                    </a:cubicBezTo>
                    <a:cubicBezTo>
                      <a:pt x="46" y="194"/>
                      <a:pt x="46" y="194"/>
                      <a:pt x="46" y="194"/>
                    </a:cubicBezTo>
                    <a:cubicBezTo>
                      <a:pt x="53" y="187"/>
                      <a:pt x="53" y="187"/>
                      <a:pt x="53" y="187"/>
                    </a:cubicBezTo>
                    <a:cubicBezTo>
                      <a:pt x="60" y="178"/>
                      <a:pt x="58" y="166"/>
                      <a:pt x="60" y="156"/>
                    </a:cubicBezTo>
                    <a:cubicBezTo>
                      <a:pt x="60" y="148"/>
                      <a:pt x="60" y="148"/>
                      <a:pt x="60" y="148"/>
                    </a:cubicBezTo>
                    <a:cubicBezTo>
                      <a:pt x="62" y="144"/>
                      <a:pt x="62" y="144"/>
                      <a:pt x="62" y="144"/>
                    </a:cubicBezTo>
                    <a:cubicBezTo>
                      <a:pt x="60" y="135"/>
                      <a:pt x="60" y="135"/>
                      <a:pt x="60" y="135"/>
                    </a:cubicBezTo>
                    <a:cubicBezTo>
                      <a:pt x="54" y="129"/>
                      <a:pt x="54" y="129"/>
                      <a:pt x="54" y="129"/>
                    </a:cubicBezTo>
                    <a:cubicBezTo>
                      <a:pt x="51" y="123"/>
                      <a:pt x="51" y="123"/>
                      <a:pt x="51" y="123"/>
                    </a:cubicBezTo>
                    <a:cubicBezTo>
                      <a:pt x="48" y="119"/>
                      <a:pt x="48" y="119"/>
                      <a:pt x="48" y="119"/>
                    </a:cubicBezTo>
                    <a:cubicBezTo>
                      <a:pt x="46" y="111"/>
                      <a:pt x="46" y="111"/>
                      <a:pt x="46" y="111"/>
                    </a:cubicBezTo>
                    <a:cubicBezTo>
                      <a:pt x="42" y="96"/>
                      <a:pt x="42" y="96"/>
                      <a:pt x="42" y="96"/>
                    </a:cubicBezTo>
                    <a:cubicBezTo>
                      <a:pt x="42" y="93"/>
                      <a:pt x="42" y="93"/>
                      <a:pt x="42" y="93"/>
                    </a:cubicBezTo>
                    <a:cubicBezTo>
                      <a:pt x="44" y="89"/>
                      <a:pt x="44" y="89"/>
                      <a:pt x="44" y="89"/>
                    </a:cubicBezTo>
                    <a:cubicBezTo>
                      <a:pt x="48" y="85"/>
                      <a:pt x="48" y="85"/>
                      <a:pt x="48" y="85"/>
                    </a:cubicBezTo>
                    <a:cubicBezTo>
                      <a:pt x="48" y="77"/>
                      <a:pt x="48" y="77"/>
                      <a:pt x="48" y="77"/>
                    </a:cubicBezTo>
                    <a:cubicBezTo>
                      <a:pt x="46" y="70"/>
                      <a:pt x="46" y="70"/>
                      <a:pt x="46" y="70"/>
                    </a:cubicBezTo>
                    <a:cubicBezTo>
                      <a:pt x="43" y="65"/>
                      <a:pt x="43" y="65"/>
                      <a:pt x="43" y="65"/>
                    </a:cubicBezTo>
                    <a:cubicBezTo>
                      <a:pt x="37" y="46"/>
                      <a:pt x="37" y="46"/>
                      <a:pt x="37" y="46"/>
                    </a:cubicBezTo>
                    <a:cubicBezTo>
                      <a:pt x="36" y="40"/>
                      <a:pt x="36" y="40"/>
                      <a:pt x="36" y="40"/>
                    </a:cubicBezTo>
                    <a:cubicBezTo>
                      <a:pt x="34" y="36"/>
                      <a:pt x="34" y="36"/>
                      <a:pt x="34" y="36"/>
                    </a:cubicBezTo>
                    <a:cubicBezTo>
                      <a:pt x="27" y="27"/>
                      <a:pt x="27" y="27"/>
                      <a:pt x="27" y="27"/>
                    </a:cubicBezTo>
                    <a:cubicBezTo>
                      <a:pt x="25" y="22"/>
                      <a:pt x="25" y="22"/>
                      <a:pt x="25" y="22"/>
                    </a:cubicBezTo>
                    <a:cubicBezTo>
                      <a:pt x="22" y="18"/>
                      <a:pt x="22" y="18"/>
                      <a:pt x="22" y="18"/>
                    </a:cubicBezTo>
                    <a:cubicBezTo>
                      <a:pt x="20" y="15"/>
                      <a:pt x="20" y="15"/>
                      <a:pt x="20" y="15"/>
                    </a:cubicBezTo>
                    <a:cubicBezTo>
                      <a:pt x="20" y="13"/>
                      <a:pt x="20" y="13"/>
                      <a:pt x="20" y="13"/>
                    </a:cubicBezTo>
                    <a:cubicBezTo>
                      <a:pt x="21" y="12"/>
                      <a:pt x="21" y="12"/>
                      <a:pt x="21" y="12"/>
                    </a:cubicBezTo>
                    <a:cubicBezTo>
                      <a:pt x="24" y="11"/>
                      <a:pt x="24" y="11"/>
                      <a:pt x="24" y="11"/>
                    </a:cubicBezTo>
                    <a:cubicBezTo>
                      <a:pt x="33" y="8"/>
                      <a:pt x="33" y="8"/>
                      <a:pt x="33" y="8"/>
                    </a:cubicBezTo>
                    <a:cubicBezTo>
                      <a:pt x="40" y="4"/>
                      <a:pt x="40" y="4"/>
                      <a:pt x="40" y="4"/>
                    </a:cubicBezTo>
                    <a:cubicBezTo>
                      <a:pt x="47" y="2"/>
                      <a:pt x="47" y="2"/>
                      <a:pt x="47" y="2"/>
                    </a:cubicBezTo>
                    <a:cubicBezTo>
                      <a:pt x="52" y="2"/>
                      <a:pt x="52" y="2"/>
                      <a:pt x="52" y="2"/>
                    </a:cubicBezTo>
                    <a:cubicBezTo>
                      <a:pt x="55" y="1"/>
                      <a:pt x="55" y="1"/>
                      <a:pt x="55" y="1"/>
                    </a:cubicBezTo>
                    <a:cubicBezTo>
                      <a:pt x="67" y="1"/>
                      <a:pt x="67" y="1"/>
                      <a:pt x="67" y="1"/>
                    </a:cubicBezTo>
                    <a:cubicBezTo>
                      <a:pt x="79" y="1"/>
                      <a:pt x="79" y="1"/>
                      <a:pt x="79" y="1"/>
                    </a:cubicBezTo>
                    <a:cubicBezTo>
                      <a:pt x="82" y="2"/>
                      <a:pt x="82" y="2"/>
                      <a:pt x="82" y="2"/>
                    </a:cubicBezTo>
                    <a:cubicBezTo>
                      <a:pt x="92" y="2"/>
                      <a:pt x="92" y="2"/>
                      <a:pt x="92" y="2"/>
                    </a:cubicBezTo>
                    <a:cubicBezTo>
                      <a:pt x="99" y="1"/>
                      <a:pt x="99" y="1"/>
                      <a:pt x="99" y="1"/>
                    </a:cubicBezTo>
                    <a:cubicBezTo>
                      <a:pt x="106" y="1"/>
                      <a:pt x="106" y="1"/>
                      <a:pt x="106" y="1"/>
                    </a:cubicBezTo>
                    <a:cubicBezTo>
                      <a:pt x="122" y="0"/>
                      <a:pt x="122" y="0"/>
                      <a:pt x="122" y="0"/>
                    </a:cubicBezTo>
                    <a:cubicBezTo>
                      <a:pt x="131" y="1"/>
                      <a:pt x="131" y="1"/>
                      <a:pt x="131" y="1"/>
                    </a:cubicBezTo>
                    <a:cubicBezTo>
                      <a:pt x="132" y="1"/>
                      <a:pt x="132" y="1"/>
                      <a:pt x="132" y="1"/>
                    </a:cubicBezTo>
                    <a:cubicBezTo>
                      <a:pt x="134" y="5"/>
                      <a:pt x="134" y="5"/>
                      <a:pt x="134" y="5"/>
                    </a:cubicBezTo>
                    <a:cubicBezTo>
                      <a:pt x="136" y="5"/>
                      <a:pt x="136" y="5"/>
                      <a:pt x="136" y="5"/>
                    </a:cubicBezTo>
                    <a:cubicBezTo>
                      <a:pt x="138" y="5"/>
                      <a:pt x="138" y="5"/>
                      <a:pt x="138" y="5"/>
                    </a:cubicBezTo>
                    <a:cubicBezTo>
                      <a:pt x="141" y="9"/>
                      <a:pt x="141" y="9"/>
                      <a:pt x="141" y="9"/>
                    </a:cubicBezTo>
                    <a:cubicBezTo>
                      <a:pt x="143" y="19"/>
                      <a:pt x="143" y="19"/>
                      <a:pt x="143" y="19"/>
                    </a:cubicBezTo>
                    <a:cubicBezTo>
                      <a:pt x="144" y="25"/>
                      <a:pt x="144" y="25"/>
                      <a:pt x="144" y="25"/>
                    </a:cubicBezTo>
                    <a:cubicBezTo>
                      <a:pt x="145" y="28"/>
                      <a:pt x="145" y="28"/>
                      <a:pt x="145" y="28"/>
                    </a:cubicBezTo>
                    <a:cubicBezTo>
                      <a:pt x="149" y="34"/>
                      <a:pt x="149" y="34"/>
                      <a:pt x="149" y="34"/>
                    </a:cubicBezTo>
                    <a:cubicBezTo>
                      <a:pt x="150" y="43"/>
                      <a:pt x="150" y="43"/>
                      <a:pt x="150" y="43"/>
                    </a:cubicBezTo>
                    <a:cubicBezTo>
                      <a:pt x="157" y="49"/>
                      <a:pt x="157" y="49"/>
                      <a:pt x="157" y="49"/>
                    </a:cubicBezTo>
                    <a:cubicBezTo>
                      <a:pt x="167" y="63"/>
                      <a:pt x="167" y="63"/>
                      <a:pt x="167" y="63"/>
                    </a:cubicBezTo>
                    <a:cubicBezTo>
                      <a:pt x="174" y="66"/>
                      <a:pt x="174" y="66"/>
                      <a:pt x="174" y="66"/>
                    </a:cubicBezTo>
                    <a:cubicBezTo>
                      <a:pt x="181" y="66"/>
                      <a:pt x="181" y="66"/>
                      <a:pt x="181" y="66"/>
                    </a:cubicBezTo>
                    <a:cubicBezTo>
                      <a:pt x="191" y="62"/>
                      <a:pt x="191" y="62"/>
                      <a:pt x="191" y="62"/>
                    </a:cubicBezTo>
                    <a:cubicBezTo>
                      <a:pt x="198" y="61"/>
                      <a:pt x="198" y="61"/>
                      <a:pt x="198" y="61"/>
                    </a:cubicBezTo>
                    <a:cubicBezTo>
                      <a:pt x="207" y="62"/>
                      <a:pt x="207" y="62"/>
                      <a:pt x="207" y="62"/>
                    </a:cubicBezTo>
                    <a:cubicBezTo>
                      <a:pt x="217" y="62"/>
                      <a:pt x="217" y="62"/>
                      <a:pt x="217" y="62"/>
                    </a:cubicBezTo>
                    <a:cubicBezTo>
                      <a:pt x="218" y="54"/>
                      <a:pt x="218" y="54"/>
                      <a:pt x="218" y="54"/>
                    </a:cubicBezTo>
                    <a:cubicBezTo>
                      <a:pt x="219" y="50"/>
                      <a:pt x="219" y="50"/>
                      <a:pt x="219" y="50"/>
                    </a:cubicBezTo>
                    <a:cubicBezTo>
                      <a:pt x="220" y="48"/>
                      <a:pt x="220" y="48"/>
                      <a:pt x="220" y="48"/>
                    </a:cubicBezTo>
                    <a:cubicBezTo>
                      <a:pt x="221" y="47"/>
                      <a:pt x="221" y="47"/>
                      <a:pt x="221" y="47"/>
                    </a:cubicBezTo>
                    <a:cubicBezTo>
                      <a:pt x="222" y="44"/>
                      <a:pt x="222" y="44"/>
                      <a:pt x="222" y="44"/>
                    </a:cubicBezTo>
                    <a:cubicBezTo>
                      <a:pt x="222" y="38"/>
                      <a:pt x="222" y="38"/>
                      <a:pt x="222" y="38"/>
                    </a:cubicBezTo>
                    <a:cubicBezTo>
                      <a:pt x="223" y="34"/>
                      <a:pt x="223" y="34"/>
                      <a:pt x="223" y="34"/>
                    </a:cubicBezTo>
                    <a:cubicBezTo>
                      <a:pt x="245" y="34"/>
                      <a:pt x="245" y="34"/>
                      <a:pt x="245" y="34"/>
                    </a:cubicBezTo>
                    <a:cubicBezTo>
                      <a:pt x="246" y="31"/>
                      <a:pt x="246" y="31"/>
                      <a:pt x="246" y="31"/>
                    </a:cubicBezTo>
                    <a:cubicBezTo>
                      <a:pt x="258" y="31"/>
                      <a:pt x="258" y="31"/>
                      <a:pt x="258" y="31"/>
                    </a:cubicBezTo>
                    <a:cubicBezTo>
                      <a:pt x="258" y="42"/>
                      <a:pt x="258" y="42"/>
                      <a:pt x="258" y="42"/>
                    </a:cubicBezTo>
                    <a:cubicBezTo>
                      <a:pt x="283" y="42"/>
                      <a:pt x="283" y="42"/>
                      <a:pt x="283" y="42"/>
                    </a:cubicBezTo>
                    <a:cubicBezTo>
                      <a:pt x="284" y="44"/>
                      <a:pt x="284" y="44"/>
                      <a:pt x="284" y="44"/>
                    </a:cubicBezTo>
                    <a:cubicBezTo>
                      <a:pt x="286" y="49"/>
                      <a:pt x="286" y="49"/>
                      <a:pt x="286" y="49"/>
                    </a:cubicBezTo>
                    <a:cubicBezTo>
                      <a:pt x="287" y="65"/>
                      <a:pt x="287" y="65"/>
                      <a:pt x="287" y="65"/>
                    </a:cubicBezTo>
                    <a:cubicBezTo>
                      <a:pt x="288" y="71"/>
                      <a:pt x="288" y="71"/>
                      <a:pt x="288" y="71"/>
                    </a:cubicBezTo>
                    <a:cubicBezTo>
                      <a:pt x="288" y="79"/>
                      <a:pt x="288" y="79"/>
                      <a:pt x="288" y="79"/>
                    </a:cubicBezTo>
                    <a:cubicBezTo>
                      <a:pt x="289" y="88"/>
                      <a:pt x="289" y="88"/>
                      <a:pt x="289" y="88"/>
                    </a:cubicBezTo>
                    <a:cubicBezTo>
                      <a:pt x="289" y="91"/>
                      <a:pt x="289" y="91"/>
                      <a:pt x="289" y="91"/>
                    </a:cubicBezTo>
                    <a:cubicBezTo>
                      <a:pt x="287" y="96"/>
                      <a:pt x="287" y="96"/>
                      <a:pt x="287" y="96"/>
                    </a:cubicBezTo>
                    <a:cubicBezTo>
                      <a:pt x="287" y="103"/>
                      <a:pt x="287" y="103"/>
                      <a:pt x="287" y="103"/>
                    </a:cubicBezTo>
                    <a:cubicBezTo>
                      <a:pt x="288" y="108"/>
                      <a:pt x="288" y="108"/>
                      <a:pt x="288" y="108"/>
                    </a:cubicBezTo>
                    <a:cubicBezTo>
                      <a:pt x="293" y="115"/>
                      <a:pt x="293" y="115"/>
                      <a:pt x="293" y="115"/>
                    </a:cubicBezTo>
                    <a:cubicBezTo>
                      <a:pt x="296" y="126"/>
                      <a:pt x="296" y="126"/>
                      <a:pt x="296" y="126"/>
                    </a:cubicBezTo>
                    <a:cubicBezTo>
                      <a:pt x="299" y="134"/>
                      <a:pt x="299" y="134"/>
                      <a:pt x="299" y="134"/>
                    </a:cubicBezTo>
                    <a:cubicBezTo>
                      <a:pt x="299" y="138"/>
                      <a:pt x="299" y="138"/>
                      <a:pt x="299" y="138"/>
                    </a:cubicBezTo>
                    <a:cubicBezTo>
                      <a:pt x="297" y="141"/>
                      <a:pt x="297" y="141"/>
                      <a:pt x="297" y="141"/>
                    </a:cubicBezTo>
                    <a:cubicBezTo>
                      <a:pt x="291" y="147"/>
                      <a:pt x="291" y="147"/>
                      <a:pt x="291" y="147"/>
                    </a:cubicBezTo>
                    <a:cubicBezTo>
                      <a:pt x="291" y="149"/>
                      <a:pt x="291" y="149"/>
                      <a:pt x="291" y="149"/>
                    </a:cubicBezTo>
                    <a:cubicBezTo>
                      <a:pt x="291" y="150"/>
                      <a:pt x="291" y="150"/>
                      <a:pt x="291" y="150"/>
                    </a:cubicBezTo>
                    <a:cubicBezTo>
                      <a:pt x="292" y="151"/>
                      <a:pt x="292" y="151"/>
                      <a:pt x="292" y="151"/>
                    </a:cubicBezTo>
                    <a:cubicBezTo>
                      <a:pt x="294" y="151"/>
                      <a:pt x="294" y="151"/>
                      <a:pt x="294" y="151"/>
                    </a:cubicBezTo>
                    <a:cubicBezTo>
                      <a:pt x="297" y="155"/>
                      <a:pt x="297" y="155"/>
                      <a:pt x="297" y="155"/>
                    </a:cubicBezTo>
                    <a:cubicBezTo>
                      <a:pt x="300" y="155"/>
                      <a:pt x="300" y="155"/>
                      <a:pt x="300" y="155"/>
                    </a:cubicBezTo>
                    <a:cubicBezTo>
                      <a:pt x="302" y="155"/>
                      <a:pt x="302" y="155"/>
                      <a:pt x="302" y="155"/>
                    </a:cubicBezTo>
                    <a:cubicBezTo>
                      <a:pt x="303" y="152"/>
                      <a:pt x="303" y="152"/>
                      <a:pt x="303" y="152"/>
                    </a:cubicBezTo>
                    <a:cubicBezTo>
                      <a:pt x="304" y="148"/>
                      <a:pt x="304" y="148"/>
                      <a:pt x="304" y="148"/>
                    </a:cubicBezTo>
                    <a:cubicBezTo>
                      <a:pt x="307" y="147"/>
                      <a:pt x="307" y="147"/>
                      <a:pt x="307" y="147"/>
                    </a:cubicBezTo>
                    <a:cubicBezTo>
                      <a:pt x="333" y="147"/>
                      <a:pt x="333" y="147"/>
                      <a:pt x="333" y="147"/>
                    </a:cubicBezTo>
                    <a:cubicBezTo>
                      <a:pt x="338" y="145"/>
                      <a:pt x="338" y="145"/>
                      <a:pt x="338" y="145"/>
                    </a:cubicBezTo>
                    <a:cubicBezTo>
                      <a:pt x="342" y="146"/>
                      <a:pt x="342" y="146"/>
                      <a:pt x="342" y="146"/>
                    </a:cubicBezTo>
                    <a:cubicBezTo>
                      <a:pt x="344" y="146"/>
                      <a:pt x="344" y="146"/>
                      <a:pt x="344" y="146"/>
                    </a:cubicBezTo>
                    <a:cubicBezTo>
                      <a:pt x="349" y="143"/>
                      <a:pt x="349" y="143"/>
                      <a:pt x="349" y="143"/>
                    </a:cubicBezTo>
                    <a:cubicBezTo>
                      <a:pt x="350" y="143"/>
                      <a:pt x="350" y="143"/>
                      <a:pt x="350" y="143"/>
                    </a:cubicBezTo>
                    <a:cubicBezTo>
                      <a:pt x="351" y="144"/>
                      <a:pt x="351" y="144"/>
                      <a:pt x="351" y="144"/>
                    </a:cubicBezTo>
                    <a:cubicBezTo>
                      <a:pt x="352" y="146"/>
                      <a:pt x="352" y="146"/>
                      <a:pt x="352" y="146"/>
                    </a:cubicBezTo>
                    <a:cubicBezTo>
                      <a:pt x="351" y="146"/>
                      <a:pt x="351" y="146"/>
                      <a:pt x="351" y="146"/>
                    </a:cubicBezTo>
                    <a:cubicBezTo>
                      <a:pt x="350" y="148"/>
                      <a:pt x="350" y="148"/>
                      <a:pt x="350" y="148"/>
                    </a:cubicBezTo>
                    <a:cubicBezTo>
                      <a:pt x="351" y="153"/>
                      <a:pt x="351" y="153"/>
                      <a:pt x="351" y="153"/>
                    </a:cubicBezTo>
                    <a:cubicBezTo>
                      <a:pt x="351" y="155"/>
                      <a:pt x="351" y="155"/>
                      <a:pt x="351" y="155"/>
                    </a:cubicBezTo>
                    <a:cubicBezTo>
                      <a:pt x="350" y="158"/>
                      <a:pt x="350" y="158"/>
                      <a:pt x="350" y="158"/>
                    </a:cubicBezTo>
                    <a:cubicBezTo>
                      <a:pt x="349" y="165"/>
                      <a:pt x="349" y="165"/>
                      <a:pt x="349" y="165"/>
                    </a:cubicBezTo>
                    <a:cubicBezTo>
                      <a:pt x="348" y="171"/>
                      <a:pt x="348" y="171"/>
                      <a:pt x="348" y="171"/>
                    </a:cubicBezTo>
                    <a:cubicBezTo>
                      <a:pt x="349" y="179"/>
                      <a:pt x="349" y="179"/>
                      <a:pt x="349" y="179"/>
                    </a:cubicBezTo>
                    <a:cubicBezTo>
                      <a:pt x="348" y="186"/>
                      <a:pt x="348" y="186"/>
                      <a:pt x="348" y="186"/>
                    </a:cubicBezTo>
                    <a:cubicBezTo>
                      <a:pt x="347" y="190"/>
                      <a:pt x="347" y="190"/>
                      <a:pt x="347" y="190"/>
                    </a:cubicBezTo>
                    <a:cubicBezTo>
                      <a:pt x="347" y="198"/>
                      <a:pt x="347" y="198"/>
                      <a:pt x="347" y="198"/>
                    </a:cubicBezTo>
                    <a:cubicBezTo>
                      <a:pt x="348" y="200"/>
                      <a:pt x="348" y="200"/>
                      <a:pt x="348" y="200"/>
                    </a:cubicBezTo>
                    <a:cubicBezTo>
                      <a:pt x="350" y="202"/>
                      <a:pt x="350" y="202"/>
                      <a:pt x="350" y="202"/>
                    </a:cubicBezTo>
                    <a:cubicBezTo>
                      <a:pt x="354" y="203"/>
                      <a:pt x="354" y="203"/>
                      <a:pt x="354" y="203"/>
                    </a:cubicBezTo>
                    <a:cubicBezTo>
                      <a:pt x="293" y="203"/>
                      <a:pt x="293" y="203"/>
                      <a:pt x="293" y="203"/>
                    </a:cubicBezTo>
                    <a:cubicBezTo>
                      <a:pt x="293" y="307"/>
                      <a:pt x="293" y="307"/>
                      <a:pt x="293" y="307"/>
                    </a:cubicBezTo>
                    <a:cubicBezTo>
                      <a:pt x="297" y="310"/>
                      <a:pt x="297" y="310"/>
                      <a:pt x="297" y="310"/>
                    </a:cubicBezTo>
                    <a:cubicBezTo>
                      <a:pt x="299" y="314"/>
                      <a:pt x="299" y="314"/>
                      <a:pt x="299" y="314"/>
                    </a:cubicBezTo>
                    <a:cubicBezTo>
                      <a:pt x="305" y="318"/>
                      <a:pt x="305" y="318"/>
                      <a:pt x="305" y="318"/>
                    </a:cubicBezTo>
                    <a:cubicBezTo>
                      <a:pt x="309" y="322"/>
                      <a:pt x="309" y="322"/>
                      <a:pt x="309" y="322"/>
                    </a:cubicBezTo>
                    <a:cubicBezTo>
                      <a:pt x="314" y="326"/>
                      <a:pt x="314" y="326"/>
                      <a:pt x="314" y="326"/>
                    </a:cubicBezTo>
                    <a:cubicBezTo>
                      <a:pt x="316" y="328"/>
                      <a:pt x="316" y="328"/>
                      <a:pt x="316" y="328"/>
                    </a:cubicBezTo>
                    <a:cubicBezTo>
                      <a:pt x="320" y="331"/>
                      <a:pt x="320" y="331"/>
                      <a:pt x="320" y="331"/>
                    </a:cubicBezTo>
                    <a:cubicBezTo>
                      <a:pt x="322" y="334"/>
                      <a:pt x="322" y="334"/>
                      <a:pt x="322" y="334"/>
                    </a:cubicBezTo>
                    <a:cubicBezTo>
                      <a:pt x="327" y="336"/>
                      <a:pt x="327" y="336"/>
                      <a:pt x="327" y="336"/>
                    </a:cubicBezTo>
                    <a:cubicBezTo>
                      <a:pt x="325" y="337"/>
                      <a:pt x="325" y="337"/>
                      <a:pt x="325" y="337"/>
                    </a:cubicBezTo>
                    <a:cubicBezTo>
                      <a:pt x="320" y="339"/>
                      <a:pt x="320" y="339"/>
                      <a:pt x="320" y="339"/>
                    </a:cubicBezTo>
                    <a:cubicBezTo>
                      <a:pt x="281" y="349"/>
                      <a:pt x="281" y="349"/>
                      <a:pt x="281" y="349"/>
                    </a:cubicBezTo>
                    <a:cubicBezTo>
                      <a:pt x="277" y="350"/>
                      <a:pt x="277" y="350"/>
                      <a:pt x="277" y="350"/>
                    </a:cubicBezTo>
                    <a:cubicBezTo>
                      <a:pt x="275" y="348"/>
                      <a:pt x="275" y="348"/>
                      <a:pt x="275" y="348"/>
                    </a:cubicBezTo>
                    <a:cubicBezTo>
                      <a:pt x="268" y="347"/>
                      <a:pt x="268" y="347"/>
                      <a:pt x="268" y="347"/>
                    </a:cubicBezTo>
                    <a:cubicBezTo>
                      <a:pt x="262" y="346"/>
                      <a:pt x="262" y="346"/>
                      <a:pt x="262" y="346"/>
                    </a:cubicBezTo>
                    <a:cubicBezTo>
                      <a:pt x="254" y="345"/>
                      <a:pt x="254" y="345"/>
                      <a:pt x="254" y="345"/>
                    </a:cubicBezTo>
                    <a:cubicBezTo>
                      <a:pt x="237" y="341"/>
                      <a:pt x="237" y="341"/>
                      <a:pt x="237" y="341"/>
                    </a:cubicBezTo>
                    <a:cubicBezTo>
                      <a:pt x="223" y="341"/>
                      <a:pt x="223" y="341"/>
                      <a:pt x="223" y="341"/>
                    </a:cubicBezTo>
                    <a:cubicBezTo>
                      <a:pt x="213" y="342"/>
                      <a:pt x="213" y="342"/>
                      <a:pt x="213" y="342"/>
                    </a:cubicBezTo>
                    <a:cubicBezTo>
                      <a:pt x="209" y="342"/>
                      <a:pt x="209" y="342"/>
                      <a:pt x="209" y="342"/>
                    </a:cubicBezTo>
                    <a:cubicBezTo>
                      <a:pt x="200" y="339"/>
                      <a:pt x="200" y="339"/>
                      <a:pt x="200" y="339"/>
                    </a:cubicBezTo>
                    <a:cubicBezTo>
                      <a:pt x="196" y="334"/>
                      <a:pt x="196" y="334"/>
                      <a:pt x="196" y="334"/>
                    </a:cubicBezTo>
                    <a:cubicBezTo>
                      <a:pt x="189" y="329"/>
                      <a:pt x="189" y="329"/>
                      <a:pt x="189" y="329"/>
                    </a:cubicBezTo>
                    <a:cubicBezTo>
                      <a:pt x="178" y="329"/>
                      <a:pt x="178" y="329"/>
                      <a:pt x="178" y="329"/>
                    </a:cubicBezTo>
                    <a:cubicBezTo>
                      <a:pt x="142" y="329"/>
                      <a:pt x="105" y="329"/>
                      <a:pt x="68" y="329"/>
                    </a:cubicBezTo>
                    <a:cubicBezTo>
                      <a:pt x="64" y="330"/>
                      <a:pt x="64" y="330"/>
                      <a:pt x="64" y="330"/>
                    </a:cubicBezTo>
                    <a:cubicBezTo>
                      <a:pt x="57" y="323"/>
                      <a:pt x="57" y="323"/>
                      <a:pt x="57" y="323"/>
                    </a:cubicBezTo>
                    <a:cubicBezTo>
                      <a:pt x="51" y="321"/>
                      <a:pt x="51" y="321"/>
                      <a:pt x="51" y="321"/>
                    </a:cubicBezTo>
                    <a:cubicBezTo>
                      <a:pt x="48" y="316"/>
                      <a:pt x="48" y="316"/>
                      <a:pt x="48" y="316"/>
                    </a:cubicBezTo>
                    <a:cubicBezTo>
                      <a:pt x="43" y="316"/>
                      <a:pt x="43" y="316"/>
                      <a:pt x="43" y="316"/>
                    </a:cubicBezTo>
                    <a:cubicBezTo>
                      <a:pt x="31" y="316"/>
                      <a:pt x="31" y="316"/>
                      <a:pt x="31" y="316"/>
                    </a:cubicBezTo>
                    <a:cubicBezTo>
                      <a:pt x="27" y="318"/>
                      <a:pt x="27" y="318"/>
                      <a:pt x="27" y="318"/>
                    </a:cubicBezTo>
                    <a:cubicBezTo>
                      <a:pt x="21" y="323"/>
                      <a:pt x="21" y="323"/>
                      <a:pt x="21" y="323"/>
                    </a:cubicBezTo>
                    <a:cubicBezTo>
                      <a:pt x="18" y="324"/>
                      <a:pt x="18" y="324"/>
                      <a:pt x="18" y="324"/>
                    </a:cubicBezTo>
                    <a:cubicBezTo>
                      <a:pt x="13" y="321"/>
                      <a:pt x="13" y="321"/>
                      <a:pt x="13" y="321"/>
                    </a:cubicBezTo>
                    <a:cubicBezTo>
                      <a:pt x="8" y="326"/>
                      <a:pt x="8" y="326"/>
                      <a:pt x="8" y="326"/>
                    </a:cubicBezTo>
                    <a:cubicBezTo>
                      <a:pt x="2" y="329"/>
                      <a:pt x="2" y="329"/>
                      <a:pt x="2" y="329"/>
                    </a:cubicBezTo>
                    <a:cubicBezTo>
                      <a:pt x="2" y="326"/>
                      <a:pt x="2" y="326"/>
                      <a:pt x="2" y="326"/>
                    </a:cubicBezTo>
                    <a:cubicBezTo>
                      <a:pt x="0" y="315"/>
                      <a:pt x="0" y="315"/>
                      <a:pt x="0" y="315"/>
                    </a:cubicBezTo>
                    <a:cubicBezTo>
                      <a:pt x="0" y="309"/>
                      <a:pt x="0" y="309"/>
                      <a:pt x="0" y="309"/>
                    </a:cubicBezTo>
                    <a:cubicBezTo>
                      <a:pt x="3" y="310"/>
                      <a:pt x="3" y="310"/>
                      <a:pt x="3" y="310"/>
                    </a:cubicBezTo>
                    <a:cubicBezTo>
                      <a:pt x="3" y="305"/>
                      <a:pt x="3" y="305"/>
                      <a:pt x="3" y="305"/>
                    </a:cubicBezTo>
                  </a:path>
                </a:pathLst>
              </a:custGeom>
              <a:grpFill/>
              <a:ln w="12700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323" name="Freeform 176">
                <a:extLst>
                  <a:ext uri="{FF2B5EF4-FFF2-40B4-BE49-F238E27FC236}">
                    <a16:creationId xmlns:a16="http://schemas.microsoft.com/office/drawing/2014/main" id="{71C7BDB2-2B4D-2EEB-CE78-48674CADC2FE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5709801" y="4971983"/>
                <a:ext cx="20907" cy="30055"/>
              </a:xfrm>
              <a:custGeom>
                <a:avLst/>
                <a:gdLst>
                  <a:gd name="T0" fmla="*/ 16 w 16"/>
                  <a:gd name="T1" fmla="*/ 4 h 23"/>
                  <a:gd name="T2" fmla="*/ 15 w 16"/>
                  <a:gd name="T3" fmla="*/ 1 h 23"/>
                  <a:gd name="T4" fmla="*/ 12 w 16"/>
                  <a:gd name="T5" fmla="*/ 0 h 23"/>
                  <a:gd name="T6" fmla="*/ 9 w 16"/>
                  <a:gd name="T7" fmla="*/ 2 h 23"/>
                  <a:gd name="T8" fmla="*/ 8 w 16"/>
                  <a:gd name="T9" fmla="*/ 6 h 23"/>
                  <a:gd name="T10" fmla="*/ 4 w 16"/>
                  <a:gd name="T11" fmla="*/ 7 h 23"/>
                  <a:gd name="T12" fmla="*/ 0 w 16"/>
                  <a:gd name="T13" fmla="*/ 10 h 23"/>
                  <a:gd name="T14" fmla="*/ 2 w 16"/>
                  <a:gd name="T15" fmla="*/ 12 h 23"/>
                  <a:gd name="T16" fmla="*/ 3 w 16"/>
                  <a:gd name="T17" fmla="*/ 16 h 23"/>
                  <a:gd name="T18" fmla="*/ 3 w 16"/>
                  <a:gd name="T19" fmla="*/ 19 h 23"/>
                  <a:gd name="T20" fmla="*/ 3 w 16"/>
                  <a:gd name="T21" fmla="*/ 21 h 23"/>
                  <a:gd name="T22" fmla="*/ 5 w 16"/>
                  <a:gd name="T23" fmla="*/ 23 h 23"/>
                  <a:gd name="T24" fmla="*/ 8 w 16"/>
                  <a:gd name="T25" fmla="*/ 21 h 23"/>
                  <a:gd name="T26" fmla="*/ 8 w 16"/>
                  <a:gd name="T27" fmla="*/ 18 h 23"/>
                  <a:gd name="T28" fmla="*/ 9 w 16"/>
                  <a:gd name="T29" fmla="*/ 14 h 23"/>
                  <a:gd name="T30" fmla="*/ 10 w 16"/>
                  <a:gd name="T31" fmla="*/ 9 h 23"/>
                  <a:gd name="T32" fmla="*/ 13 w 16"/>
                  <a:gd name="T33" fmla="*/ 7 h 23"/>
                  <a:gd name="T34" fmla="*/ 16 w 16"/>
                  <a:gd name="T35" fmla="*/ 4 h 23"/>
                  <a:gd name="T36" fmla="*/ 16 w 16"/>
                  <a:gd name="T37" fmla="*/ 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6" h="23">
                    <a:moveTo>
                      <a:pt x="16" y="4"/>
                    </a:moveTo>
                    <a:lnTo>
                      <a:pt x="15" y="1"/>
                    </a:lnTo>
                    <a:lnTo>
                      <a:pt x="12" y="0"/>
                    </a:lnTo>
                    <a:lnTo>
                      <a:pt x="9" y="2"/>
                    </a:lnTo>
                    <a:lnTo>
                      <a:pt x="8" y="6"/>
                    </a:lnTo>
                    <a:lnTo>
                      <a:pt x="4" y="7"/>
                    </a:lnTo>
                    <a:lnTo>
                      <a:pt x="0" y="10"/>
                    </a:lnTo>
                    <a:lnTo>
                      <a:pt x="2" y="12"/>
                    </a:lnTo>
                    <a:lnTo>
                      <a:pt x="3" y="16"/>
                    </a:lnTo>
                    <a:lnTo>
                      <a:pt x="3" y="19"/>
                    </a:lnTo>
                    <a:lnTo>
                      <a:pt x="3" y="21"/>
                    </a:lnTo>
                    <a:lnTo>
                      <a:pt x="5" y="23"/>
                    </a:lnTo>
                    <a:lnTo>
                      <a:pt x="8" y="21"/>
                    </a:lnTo>
                    <a:lnTo>
                      <a:pt x="8" y="18"/>
                    </a:lnTo>
                    <a:lnTo>
                      <a:pt x="9" y="14"/>
                    </a:lnTo>
                    <a:lnTo>
                      <a:pt x="10" y="9"/>
                    </a:lnTo>
                    <a:lnTo>
                      <a:pt x="13" y="7"/>
                    </a:lnTo>
                    <a:lnTo>
                      <a:pt x="16" y="4"/>
                    </a:lnTo>
                    <a:lnTo>
                      <a:pt x="16" y="4"/>
                    </a:lnTo>
                  </a:path>
                </a:pathLst>
              </a:custGeom>
              <a:grpFill/>
              <a:ln w="12700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324" name="Freeform 377">
                <a:extLst>
                  <a:ext uri="{FF2B5EF4-FFF2-40B4-BE49-F238E27FC236}">
                    <a16:creationId xmlns:a16="http://schemas.microsoft.com/office/drawing/2014/main" id="{392FDDC6-12FF-95C3-9CE5-B4191314F10D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6649335" y="5301277"/>
                <a:ext cx="7841" cy="10454"/>
              </a:xfrm>
              <a:custGeom>
                <a:avLst/>
                <a:gdLst>
                  <a:gd name="T0" fmla="*/ 2 w 6"/>
                  <a:gd name="T1" fmla="*/ 1 h 8"/>
                  <a:gd name="T2" fmla="*/ 2 w 6"/>
                  <a:gd name="T3" fmla="*/ 1 h 8"/>
                  <a:gd name="T4" fmla="*/ 5 w 6"/>
                  <a:gd name="T5" fmla="*/ 0 h 8"/>
                  <a:gd name="T6" fmla="*/ 5 w 6"/>
                  <a:gd name="T7" fmla="*/ 2 h 8"/>
                  <a:gd name="T8" fmla="*/ 6 w 6"/>
                  <a:gd name="T9" fmla="*/ 5 h 8"/>
                  <a:gd name="T10" fmla="*/ 6 w 6"/>
                  <a:gd name="T11" fmla="*/ 7 h 8"/>
                  <a:gd name="T12" fmla="*/ 4 w 6"/>
                  <a:gd name="T13" fmla="*/ 8 h 8"/>
                  <a:gd name="T14" fmla="*/ 0 w 6"/>
                  <a:gd name="T15" fmla="*/ 8 h 8"/>
                  <a:gd name="T16" fmla="*/ 0 w 6"/>
                  <a:gd name="T17" fmla="*/ 6 h 8"/>
                  <a:gd name="T18" fmla="*/ 1 w 6"/>
                  <a:gd name="T19" fmla="*/ 2 h 8"/>
                  <a:gd name="T20" fmla="*/ 2 w 6"/>
                  <a:gd name="T21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8">
                    <a:moveTo>
                      <a:pt x="2" y="1"/>
                    </a:moveTo>
                    <a:lnTo>
                      <a:pt x="2" y="1"/>
                    </a:lnTo>
                    <a:lnTo>
                      <a:pt x="5" y="0"/>
                    </a:lnTo>
                    <a:lnTo>
                      <a:pt x="5" y="2"/>
                    </a:lnTo>
                    <a:lnTo>
                      <a:pt x="6" y="5"/>
                    </a:lnTo>
                    <a:lnTo>
                      <a:pt x="6" y="7"/>
                    </a:lnTo>
                    <a:lnTo>
                      <a:pt x="4" y="8"/>
                    </a:lnTo>
                    <a:lnTo>
                      <a:pt x="0" y="8"/>
                    </a:lnTo>
                    <a:lnTo>
                      <a:pt x="0" y="6"/>
                    </a:lnTo>
                    <a:lnTo>
                      <a:pt x="1" y="2"/>
                    </a:lnTo>
                    <a:lnTo>
                      <a:pt x="2" y="1"/>
                    </a:lnTo>
                  </a:path>
                </a:pathLst>
              </a:custGeom>
              <a:grpFill/>
              <a:ln w="12700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325" name="Freeform 378">
                <a:extLst>
                  <a:ext uri="{FF2B5EF4-FFF2-40B4-BE49-F238E27FC236}">
                    <a16:creationId xmlns:a16="http://schemas.microsoft.com/office/drawing/2014/main" id="{54A172A5-F9CA-F5CB-CB62-D552D534C04B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5197565" y="4726320"/>
                <a:ext cx="6533" cy="2614"/>
              </a:xfrm>
              <a:custGeom>
                <a:avLst/>
                <a:gdLst>
                  <a:gd name="T0" fmla="*/ 5 w 5"/>
                  <a:gd name="T1" fmla="*/ 0 h 2"/>
                  <a:gd name="T2" fmla="*/ 5 w 5"/>
                  <a:gd name="T3" fmla="*/ 0 h 2"/>
                  <a:gd name="T4" fmla="*/ 4 w 5"/>
                  <a:gd name="T5" fmla="*/ 0 h 2"/>
                  <a:gd name="T6" fmla="*/ 2 w 5"/>
                  <a:gd name="T7" fmla="*/ 0 h 2"/>
                  <a:gd name="T8" fmla="*/ 0 w 5"/>
                  <a:gd name="T9" fmla="*/ 0 h 2"/>
                  <a:gd name="T10" fmla="*/ 1 w 5"/>
                  <a:gd name="T11" fmla="*/ 1 h 2"/>
                  <a:gd name="T12" fmla="*/ 3 w 5"/>
                  <a:gd name="T13" fmla="*/ 2 h 2"/>
                  <a:gd name="T14" fmla="*/ 4 w 5"/>
                  <a:gd name="T15" fmla="*/ 2 h 2"/>
                  <a:gd name="T16" fmla="*/ 5 w 5"/>
                  <a:gd name="T1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2">
                    <a:moveTo>
                      <a:pt x="5" y="0"/>
                    </a:moveTo>
                    <a:lnTo>
                      <a:pt x="5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1" y="1"/>
                    </a:lnTo>
                    <a:lnTo>
                      <a:pt x="3" y="2"/>
                    </a:lnTo>
                    <a:lnTo>
                      <a:pt x="4" y="2"/>
                    </a:lnTo>
                    <a:lnTo>
                      <a:pt x="5" y="0"/>
                    </a:lnTo>
                  </a:path>
                </a:pathLst>
              </a:custGeom>
              <a:grpFill/>
              <a:ln w="12700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326" name="Freeform 379">
                <a:extLst>
                  <a:ext uri="{FF2B5EF4-FFF2-40B4-BE49-F238E27FC236}">
                    <a16:creationId xmlns:a16="http://schemas.microsoft.com/office/drawing/2014/main" id="{26CC1DC6-27CF-F78B-FBDB-A54380B8933D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5197565" y="4726320"/>
                <a:ext cx="6533" cy="2614"/>
              </a:xfrm>
              <a:custGeom>
                <a:avLst/>
                <a:gdLst>
                  <a:gd name="T0" fmla="*/ 5 w 5"/>
                  <a:gd name="T1" fmla="*/ 0 h 2"/>
                  <a:gd name="T2" fmla="*/ 5 w 5"/>
                  <a:gd name="T3" fmla="*/ 0 h 2"/>
                  <a:gd name="T4" fmla="*/ 4 w 5"/>
                  <a:gd name="T5" fmla="*/ 0 h 2"/>
                  <a:gd name="T6" fmla="*/ 2 w 5"/>
                  <a:gd name="T7" fmla="*/ 0 h 2"/>
                  <a:gd name="T8" fmla="*/ 0 w 5"/>
                  <a:gd name="T9" fmla="*/ 0 h 2"/>
                  <a:gd name="T10" fmla="*/ 1 w 5"/>
                  <a:gd name="T11" fmla="*/ 1 h 2"/>
                  <a:gd name="T12" fmla="*/ 3 w 5"/>
                  <a:gd name="T13" fmla="*/ 2 h 2"/>
                  <a:gd name="T14" fmla="*/ 4 w 5"/>
                  <a:gd name="T15" fmla="*/ 2 h 2"/>
                  <a:gd name="T16" fmla="*/ 5 w 5"/>
                  <a:gd name="T1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2">
                    <a:moveTo>
                      <a:pt x="5" y="0"/>
                    </a:moveTo>
                    <a:lnTo>
                      <a:pt x="5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1" y="1"/>
                    </a:lnTo>
                    <a:lnTo>
                      <a:pt x="3" y="2"/>
                    </a:lnTo>
                    <a:lnTo>
                      <a:pt x="4" y="2"/>
                    </a:lnTo>
                    <a:lnTo>
                      <a:pt x="5" y="0"/>
                    </a:lnTo>
                  </a:path>
                </a:pathLst>
              </a:custGeom>
              <a:grpFill/>
              <a:ln w="12700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327" name="Freeform 380">
                <a:extLst>
                  <a:ext uri="{FF2B5EF4-FFF2-40B4-BE49-F238E27FC236}">
                    <a16:creationId xmlns:a16="http://schemas.microsoft.com/office/drawing/2014/main" id="{D1C3CE79-2B85-7FC1-2BF1-A567037828D3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6286066" y="4981130"/>
                <a:ext cx="3920" cy="11761"/>
              </a:xfrm>
              <a:custGeom>
                <a:avLst/>
                <a:gdLst>
                  <a:gd name="T0" fmla="*/ 3 w 3"/>
                  <a:gd name="T1" fmla="*/ 3 h 9"/>
                  <a:gd name="T2" fmla="*/ 3 w 3"/>
                  <a:gd name="T3" fmla="*/ 5 h 9"/>
                  <a:gd name="T4" fmla="*/ 2 w 3"/>
                  <a:gd name="T5" fmla="*/ 9 h 9"/>
                  <a:gd name="T6" fmla="*/ 0 w 3"/>
                  <a:gd name="T7" fmla="*/ 8 h 9"/>
                  <a:gd name="T8" fmla="*/ 1 w 3"/>
                  <a:gd name="T9" fmla="*/ 4 h 9"/>
                  <a:gd name="T10" fmla="*/ 0 w 3"/>
                  <a:gd name="T11" fmla="*/ 0 h 9"/>
                  <a:gd name="T12" fmla="*/ 2 w 3"/>
                  <a:gd name="T13" fmla="*/ 1 h 9"/>
                  <a:gd name="T14" fmla="*/ 3 w 3"/>
                  <a:gd name="T15" fmla="*/ 0 h 9"/>
                  <a:gd name="T16" fmla="*/ 3 w 3"/>
                  <a:gd name="T17" fmla="*/ 4 h 9"/>
                  <a:gd name="T18" fmla="*/ 3 w 3"/>
                  <a:gd name="T19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9">
                    <a:moveTo>
                      <a:pt x="3" y="3"/>
                    </a:moveTo>
                    <a:lnTo>
                      <a:pt x="3" y="5"/>
                    </a:lnTo>
                    <a:lnTo>
                      <a:pt x="2" y="9"/>
                    </a:lnTo>
                    <a:lnTo>
                      <a:pt x="0" y="8"/>
                    </a:lnTo>
                    <a:lnTo>
                      <a:pt x="1" y="4"/>
                    </a:lnTo>
                    <a:lnTo>
                      <a:pt x="0" y="0"/>
                    </a:lnTo>
                    <a:lnTo>
                      <a:pt x="2" y="1"/>
                    </a:lnTo>
                    <a:lnTo>
                      <a:pt x="3" y="0"/>
                    </a:lnTo>
                    <a:lnTo>
                      <a:pt x="3" y="4"/>
                    </a:lnTo>
                    <a:lnTo>
                      <a:pt x="3" y="3"/>
                    </a:lnTo>
                  </a:path>
                </a:pathLst>
              </a:custGeom>
              <a:grpFill/>
              <a:ln w="12700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328" name="Freeform 381">
                <a:extLst>
                  <a:ext uri="{FF2B5EF4-FFF2-40B4-BE49-F238E27FC236}">
                    <a16:creationId xmlns:a16="http://schemas.microsoft.com/office/drawing/2014/main" id="{03BFB892-55B6-75AC-41C9-4827C96AA436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6286066" y="4981130"/>
                <a:ext cx="3920" cy="11761"/>
              </a:xfrm>
              <a:custGeom>
                <a:avLst/>
                <a:gdLst>
                  <a:gd name="T0" fmla="*/ 3 w 3"/>
                  <a:gd name="T1" fmla="*/ 3 h 9"/>
                  <a:gd name="T2" fmla="*/ 3 w 3"/>
                  <a:gd name="T3" fmla="*/ 5 h 9"/>
                  <a:gd name="T4" fmla="*/ 2 w 3"/>
                  <a:gd name="T5" fmla="*/ 9 h 9"/>
                  <a:gd name="T6" fmla="*/ 0 w 3"/>
                  <a:gd name="T7" fmla="*/ 8 h 9"/>
                  <a:gd name="T8" fmla="*/ 1 w 3"/>
                  <a:gd name="T9" fmla="*/ 4 h 9"/>
                  <a:gd name="T10" fmla="*/ 0 w 3"/>
                  <a:gd name="T11" fmla="*/ 0 h 9"/>
                  <a:gd name="T12" fmla="*/ 2 w 3"/>
                  <a:gd name="T13" fmla="*/ 1 h 9"/>
                  <a:gd name="T14" fmla="*/ 3 w 3"/>
                  <a:gd name="T15" fmla="*/ 0 h 9"/>
                  <a:gd name="T16" fmla="*/ 3 w 3"/>
                  <a:gd name="T17" fmla="*/ 4 h 9"/>
                  <a:gd name="T18" fmla="*/ 3 w 3"/>
                  <a:gd name="T19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9">
                    <a:moveTo>
                      <a:pt x="3" y="3"/>
                    </a:moveTo>
                    <a:lnTo>
                      <a:pt x="3" y="5"/>
                    </a:lnTo>
                    <a:lnTo>
                      <a:pt x="2" y="9"/>
                    </a:lnTo>
                    <a:lnTo>
                      <a:pt x="0" y="8"/>
                    </a:lnTo>
                    <a:lnTo>
                      <a:pt x="1" y="4"/>
                    </a:lnTo>
                    <a:lnTo>
                      <a:pt x="0" y="0"/>
                    </a:lnTo>
                    <a:lnTo>
                      <a:pt x="2" y="1"/>
                    </a:lnTo>
                    <a:lnTo>
                      <a:pt x="3" y="0"/>
                    </a:lnTo>
                    <a:lnTo>
                      <a:pt x="3" y="4"/>
                    </a:lnTo>
                    <a:lnTo>
                      <a:pt x="3" y="3"/>
                    </a:lnTo>
                  </a:path>
                </a:pathLst>
              </a:custGeom>
              <a:grpFill/>
              <a:ln w="12700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329" name="Freeform 382">
                <a:extLst>
                  <a:ext uri="{FF2B5EF4-FFF2-40B4-BE49-F238E27FC236}">
                    <a16:creationId xmlns:a16="http://schemas.microsoft.com/office/drawing/2014/main" id="{0F941F88-BD77-AD15-B847-FDE9C820FF26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6278224" y="4999424"/>
                <a:ext cx="5226" cy="14374"/>
              </a:xfrm>
              <a:custGeom>
                <a:avLst/>
                <a:gdLst>
                  <a:gd name="T0" fmla="*/ 1 w 4"/>
                  <a:gd name="T1" fmla="*/ 0 h 11"/>
                  <a:gd name="T2" fmla="*/ 1 w 4"/>
                  <a:gd name="T3" fmla="*/ 3 h 11"/>
                  <a:gd name="T4" fmla="*/ 2 w 4"/>
                  <a:gd name="T5" fmla="*/ 6 h 11"/>
                  <a:gd name="T6" fmla="*/ 3 w 4"/>
                  <a:gd name="T7" fmla="*/ 7 h 11"/>
                  <a:gd name="T8" fmla="*/ 4 w 4"/>
                  <a:gd name="T9" fmla="*/ 7 h 11"/>
                  <a:gd name="T10" fmla="*/ 4 w 4"/>
                  <a:gd name="T11" fmla="*/ 11 h 11"/>
                  <a:gd name="T12" fmla="*/ 0 w 4"/>
                  <a:gd name="T13" fmla="*/ 8 h 11"/>
                  <a:gd name="T14" fmla="*/ 0 w 4"/>
                  <a:gd name="T15" fmla="*/ 2 h 11"/>
                  <a:gd name="T16" fmla="*/ 0 w 4"/>
                  <a:gd name="T17" fmla="*/ 0 h 11"/>
                  <a:gd name="T18" fmla="*/ 1 w 4"/>
                  <a:gd name="T1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" h="11">
                    <a:moveTo>
                      <a:pt x="1" y="0"/>
                    </a:moveTo>
                    <a:lnTo>
                      <a:pt x="1" y="3"/>
                    </a:lnTo>
                    <a:lnTo>
                      <a:pt x="2" y="6"/>
                    </a:lnTo>
                    <a:lnTo>
                      <a:pt x="3" y="7"/>
                    </a:lnTo>
                    <a:lnTo>
                      <a:pt x="4" y="7"/>
                    </a:lnTo>
                    <a:lnTo>
                      <a:pt x="4" y="11"/>
                    </a:lnTo>
                    <a:lnTo>
                      <a:pt x="0" y="8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1" y="0"/>
                    </a:lnTo>
                  </a:path>
                </a:pathLst>
              </a:custGeom>
              <a:grpFill/>
              <a:ln w="12700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330" name="Freeform 383">
                <a:extLst>
                  <a:ext uri="{FF2B5EF4-FFF2-40B4-BE49-F238E27FC236}">
                    <a16:creationId xmlns:a16="http://schemas.microsoft.com/office/drawing/2014/main" id="{15619AA9-E0A0-D6C4-D468-D8B9B7558C6A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6278224" y="4999424"/>
                <a:ext cx="5226" cy="14374"/>
              </a:xfrm>
              <a:custGeom>
                <a:avLst/>
                <a:gdLst>
                  <a:gd name="T0" fmla="*/ 1 w 4"/>
                  <a:gd name="T1" fmla="*/ 0 h 11"/>
                  <a:gd name="T2" fmla="*/ 1 w 4"/>
                  <a:gd name="T3" fmla="*/ 3 h 11"/>
                  <a:gd name="T4" fmla="*/ 2 w 4"/>
                  <a:gd name="T5" fmla="*/ 6 h 11"/>
                  <a:gd name="T6" fmla="*/ 3 w 4"/>
                  <a:gd name="T7" fmla="*/ 7 h 11"/>
                  <a:gd name="T8" fmla="*/ 4 w 4"/>
                  <a:gd name="T9" fmla="*/ 7 h 11"/>
                  <a:gd name="T10" fmla="*/ 4 w 4"/>
                  <a:gd name="T11" fmla="*/ 11 h 11"/>
                  <a:gd name="T12" fmla="*/ 0 w 4"/>
                  <a:gd name="T13" fmla="*/ 8 h 11"/>
                  <a:gd name="T14" fmla="*/ 0 w 4"/>
                  <a:gd name="T15" fmla="*/ 2 h 11"/>
                  <a:gd name="T16" fmla="*/ 0 w 4"/>
                  <a:gd name="T17" fmla="*/ 0 h 11"/>
                  <a:gd name="T18" fmla="*/ 1 w 4"/>
                  <a:gd name="T1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" h="11">
                    <a:moveTo>
                      <a:pt x="1" y="0"/>
                    </a:moveTo>
                    <a:lnTo>
                      <a:pt x="1" y="3"/>
                    </a:lnTo>
                    <a:lnTo>
                      <a:pt x="2" y="6"/>
                    </a:lnTo>
                    <a:lnTo>
                      <a:pt x="3" y="7"/>
                    </a:lnTo>
                    <a:lnTo>
                      <a:pt x="4" y="7"/>
                    </a:lnTo>
                    <a:lnTo>
                      <a:pt x="4" y="11"/>
                    </a:lnTo>
                    <a:lnTo>
                      <a:pt x="0" y="8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1" y="0"/>
                    </a:lnTo>
                  </a:path>
                </a:pathLst>
              </a:custGeom>
              <a:grpFill/>
              <a:ln w="12700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331" name="Freeform 384">
                <a:extLst>
                  <a:ext uri="{FF2B5EF4-FFF2-40B4-BE49-F238E27FC236}">
                    <a16:creationId xmlns:a16="http://schemas.microsoft.com/office/drawing/2014/main" id="{E0D95AB3-AF54-F1DE-BF67-ED357EB3EBDE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6543490" y="4627008"/>
                <a:ext cx="6533" cy="2614"/>
              </a:xfrm>
              <a:custGeom>
                <a:avLst/>
                <a:gdLst>
                  <a:gd name="T0" fmla="*/ 1 w 5"/>
                  <a:gd name="T1" fmla="*/ 2 h 2"/>
                  <a:gd name="T2" fmla="*/ 1 w 5"/>
                  <a:gd name="T3" fmla="*/ 2 h 2"/>
                  <a:gd name="T4" fmla="*/ 3 w 5"/>
                  <a:gd name="T5" fmla="*/ 2 h 2"/>
                  <a:gd name="T6" fmla="*/ 3 w 5"/>
                  <a:gd name="T7" fmla="*/ 2 h 2"/>
                  <a:gd name="T8" fmla="*/ 4 w 5"/>
                  <a:gd name="T9" fmla="*/ 2 h 2"/>
                  <a:gd name="T10" fmla="*/ 5 w 5"/>
                  <a:gd name="T11" fmla="*/ 2 h 2"/>
                  <a:gd name="T12" fmla="*/ 5 w 5"/>
                  <a:gd name="T13" fmla="*/ 1 h 2"/>
                  <a:gd name="T14" fmla="*/ 3 w 5"/>
                  <a:gd name="T15" fmla="*/ 1 h 2"/>
                  <a:gd name="T16" fmla="*/ 0 w 5"/>
                  <a:gd name="T17" fmla="*/ 0 h 2"/>
                  <a:gd name="T18" fmla="*/ 0 w 5"/>
                  <a:gd name="T19" fmla="*/ 1 h 2"/>
                  <a:gd name="T20" fmla="*/ 0 w 5"/>
                  <a:gd name="T21" fmla="*/ 1 h 2"/>
                  <a:gd name="T22" fmla="*/ 1 w 5"/>
                  <a:gd name="T2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" h="2">
                    <a:moveTo>
                      <a:pt x="1" y="2"/>
                    </a:moveTo>
                    <a:lnTo>
                      <a:pt x="1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4" y="2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3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2"/>
                    </a:lnTo>
                  </a:path>
                </a:pathLst>
              </a:custGeom>
              <a:grpFill/>
              <a:ln w="12700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332" name="Freeform 385">
                <a:extLst>
                  <a:ext uri="{FF2B5EF4-FFF2-40B4-BE49-F238E27FC236}">
                    <a16:creationId xmlns:a16="http://schemas.microsoft.com/office/drawing/2014/main" id="{B35E84A9-2907-71C5-887A-50424002A9D7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6543490" y="4627008"/>
                <a:ext cx="6533" cy="2614"/>
              </a:xfrm>
              <a:custGeom>
                <a:avLst/>
                <a:gdLst>
                  <a:gd name="T0" fmla="*/ 1 w 5"/>
                  <a:gd name="T1" fmla="*/ 2 h 2"/>
                  <a:gd name="T2" fmla="*/ 1 w 5"/>
                  <a:gd name="T3" fmla="*/ 2 h 2"/>
                  <a:gd name="T4" fmla="*/ 3 w 5"/>
                  <a:gd name="T5" fmla="*/ 2 h 2"/>
                  <a:gd name="T6" fmla="*/ 3 w 5"/>
                  <a:gd name="T7" fmla="*/ 2 h 2"/>
                  <a:gd name="T8" fmla="*/ 4 w 5"/>
                  <a:gd name="T9" fmla="*/ 2 h 2"/>
                  <a:gd name="T10" fmla="*/ 5 w 5"/>
                  <a:gd name="T11" fmla="*/ 2 h 2"/>
                  <a:gd name="T12" fmla="*/ 5 w 5"/>
                  <a:gd name="T13" fmla="*/ 1 h 2"/>
                  <a:gd name="T14" fmla="*/ 3 w 5"/>
                  <a:gd name="T15" fmla="*/ 1 h 2"/>
                  <a:gd name="T16" fmla="*/ 0 w 5"/>
                  <a:gd name="T17" fmla="*/ 0 h 2"/>
                  <a:gd name="T18" fmla="*/ 0 w 5"/>
                  <a:gd name="T19" fmla="*/ 1 h 2"/>
                  <a:gd name="T20" fmla="*/ 0 w 5"/>
                  <a:gd name="T21" fmla="*/ 1 h 2"/>
                  <a:gd name="T22" fmla="*/ 1 w 5"/>
                  <a:gd name="T2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" h="2">
                    <a:moveTo>
                      <a:pt x="1" y="2"/>
                    </a:moveTo>
                    <a:lnTo>
                      <a:pt x="1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4" y="2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3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2"/>
                    </a:lnTo>
                  </a:path>
                </a:pathLst>
              </a:custGeom>
              <a:grpFill/>
              <a:ln w="12700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333" name="Freeform 386">
                <a:extLst>
                  <a:ext uri="{FF2B5EF4-FFF2-40B4-BE49-F238E27FC236}">
                    <a16:creationId xmlns:a16="http://schemas.microsoft.com/office/drawing/2014/main" id="{2CD7E847-BA6A-C658-1A6B-CD845656D878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6569624" y="4617860"/>
                <a:ext cx="22214" cy="9147"/>
              </a:xfrm>
              <a:custGeom>
                <a:avLst/>
                <a:gdLst>
                  <a:gd name="T0" fmla="*/ 16 w 17"/>
                  <a:gd name="T1" fmla="*/ 2 h 7"/>
                  <a:gd name="T2" fmla="*/ 17 w 17"/>
                  <a:gd name="T3" fmla="*/ 2 h 7"/>
                  <a:gd name="T4" fmla="*/ 17 w 17"/>
                  <a:gd name="T5" fmla="*/ 3 h 7"/>
                  <a:gd name="T6" fmla="*/ 15 w 17"/>
                  <a:gd name="T7" fmla="*/ 5 h 7"/>
                  <a:gd name="T8" fmla="*/ 13 w 17"/>
                  <a:gd name="T9" fmla="*/ 6 h 7"/>
                  <a:gd name="T10" fmla="*/ 9 w 17"/>
                  <a:gd name="T11" fmla="*/ 7 h 7"/>
                  <a:gd name="T12" fmla="*/ 3 w 17"/>
                  <a:gd name="T13" fmla="*/ 6 h 7"/>
                  <a:gd name="T14" fmla="*/ 0 w 17"/>
                  <a:gd name="T15" fmla="*/ 4 h 7"/>
                  <a:gd name="T16" fmla="*/ 1 w 17"/>
                  <a:gd name="T17" fmla="*/ 1 h 7"/>
                  <a:gd name="T18" fmla="*/ 3 w 17"/>
                  <a:gd name="T19" fmla="*/ 0 h 7"/>
                  <a:gd name="T20" fmla="*/ 5 w 17"/>
                  <a:gd name="T21" fmla="*/ 2 h 7"/>
                  <a:gd name="T22" fmla="*/ 7 w 17"/>
                  <a:gd name="T23" fmla="*/ 2 h 7"/>
                  <a:gd name="T24" fmla="*/ 10 w 17"/>
                  <a:gd name="T25" fmla="*/ 1 h 7"/>
                  <a:gd name="T26" fmla="*/ 16 w 17"/>
                  <a:gd name="T27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7">
                    <a:moveTo>
                      <a:pt x="16" y="2"/>
                    </a:moveTo>
                    <a:lnTo>
                      <a:pt x="17" y="2"/>
                    </a:lnTo>
                    <a:lnTo>
                      <a:pt x="17" y="3"/>
                    </a:lnTo>
                    <a:lnTo>
                      <a:pt x="15" y="5"/>
                    </a:lnTo>
                    <a:lnTo>
                      <a:pt x="13" y="6"/>
                    </a:lnTo>
                    <a:lnTo>
                      <a:pt x="9" y="7"/>
                    </a:lnTo>
                    <a:lnTo>
                      <a:pt x="3" y="6"/>
                    </a:lnTo>
                    <a:lnTo>
                      <a:pt x="0" y="4"/>
                    </a:lnTo>
                    <a:lnTo>
                      <a:pt x="1" y="1"/>
                    </a:lnTo>
                    <a:lnTo>
                      <a:pt x="3" y="0"/>
                    </a:lnTo>
                    <a:lnTo>
                      <a:pt x="5" y="2"/>
                    </a:lnTo>
                    <a:lnTo>
                      <a:pt x="7" y="2"/>
                    </a:lnTo>
                    <a:lnTo>
                      <a:pt x="10" y="1"/>
                    </a:lnTo>
                    <a:lnTo>
                      <a:pt x="16" y="2"/>
                    </a:lnTo>
                  </a:path>
                </a:pathLst>
              </a:custGeom>
              <a:grpFill/>
              <a:ln w="12700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334" name="Freeform 387">
                <a:extLst>
                  <a:ext uri="{FF2B5EF4-FFF2-40B4-BE49-F238E27FC236}">
                    <a16:creationId xmlns:a16="http://schemas.microsoft.com/office/drawing/2014/main" id="{96C89062-3E0F-9A3F-F252-D967F8479437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6569624" y="4617860"/>
                <a:ext cx="22214" cy="9147"/>
              </a:xfrm>
              <a:custGeom>
                <a:avLst/>
                <a:gdLst>
                  <a:gd name="T0" fmla="*/ 16 w 17"/>
                  <a:gd name="T1" fmla="*/ 2 h 7"/>
                  <a:gd name="T2" fmla="*/ 17 w 17"/>
                  <a:gd name="T3" fmla="*/ 2 h 7"/>
                  <a:gd name="T4" fmla="*/ 17 w 17"/>
                  <a:gd name="T5" fmla="*/ 3 h 7"/>
                  <a:gd name="T6" fmla="*/ 15 w 17"/>
                  <a:gd name="T7" fmla="*/ 5 h 7"/>
                  <a:gd name="T8" fmla="*/ 13 w 17"/>
                  <a:gd name="T9" fmla="*/ 6 h 7"/>
                  <a:gd name="T10" fmla="*/ 9 w 17"/>
                  <a:gd name="T11" fmla="*/ 7 h 7"/>
                  <a:gd name="T12" fmla="*/ 3 w 17"/>
                  <a:gd name="T13" fmla="*/ 6 h 7"/>
                  <a:gd name="T14" fmla="*/ 0 w 17"/>
                  <a:gd name="T15" fmla="*/ 4 h 7"/>
                  <a:gd name="T16" fmla="*/ 1 w 17"/>
                  <a:gd name="T17" fmla="*/ 1 h 7"/>
                  <a:gd name="T18" fmla="*/ 3 w 17"/>
                  <a:gd name="T19" fmla="*/ 0 h 7"/>
                  <a:gd name="T20" fmla="*/ 5 w 17"/>
                  <a:gd name="T21" fmla="*/ 2 h 7"/>
                  <a:gd name="T22" fmla="*/ 7 w 17"/>
                  <a:gd name="T23" fmla="*/ 2 h 7"/>
                  <a:gd name="T24" fmla="*/ 10 w 17"/>
                  <a:gd name="T25" fmla="*/ 1 h 7"/>
                  <a:gd name="T26" fmla="*/ 16 w 17"/>
                  <a:gd name="T27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7">
                    <a:moveTo>
                      <a:pt x="16" y="2"/>
                    </a:moveTo>
                    <a:lnTo>
                      <a:pt x="17" y="2"/>
                    </a:lnTo>
                    <a:lnTo>
                      <a:pt x="17" y="3"/>
                    </a:lnTo>
                    <a:lnTo>
                      <a:pt x="15" y="5"/>
                    </a:lnTo>
                    <a:lnTo>
                      <a:pt x="13" y="6"/>
                    </a:lnTo>
                    <a:lnTo>
                      <a:pt x="9" y="7"/>
                    </a:lnTo>
                    <a:lnTo>
                      <a:pt x="3" y="6"/>
                    </a:lnTo>
                    <a:lnTo>
                      <a:pt x="0" y="4"/>
                    </a:lnTo>
                    <a:lnTo>
                      <a:pt x="1" y="1"/>
                    </a:lnTo>
                    <a:lnTo>
                      <a:pt x="3" y="0"/>
                    </a:lnTo>
                    <a:lnTo>
                      <a:pt x="5" y="2"/>
                    </a:lnTo>
                    <a:lnTo>
                      <a:pt x="7" y="2"/>
                    </a:lnTo>
                    <a:lnTo>
                      <a:pt x="10" y="1"/>
                    </a:lnTo>
                    <a:lnTo>
                      <a:pt x="16" y="2"/>
                    </a:lnTo>
                  </a:path>
                </a:pathLst>
              </a:custGeom>
              <a:grpFill/>
              <a:ln w="12700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335" name="Freeform 493">
                <a:extLst>
                  <a:ext uri="{FF2B5EF4-FFF2-40B4-BE49-F238E27FC236}">
                    <a16:creationId xmlns:a16="http://schemas.microsoft.com/office/drawing/2014/main" id="{10F4F3A8-564C-D34C-E7E5-FB4755E54010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5098254" y="4531616"/>
                <a:ext cx="130673" cy="92777"/>
              </a:xfrm>
              <a:custGeom>
                <a:avLst/>
                <a:gdLst>
                  <a:gd name="T0" fmla="*/ 22 w 176"/>
                  <a:gd name="T1" fmla="*/ 81 h 125"/>
                  <a:gd name="T2" fmla="*/ 14 w 176"/>
                  <a:gd name="T3" fmla="*/ 66 h 125"/>
                  <a:gd name="T4" fmla="*/ 4 w 176"/>
                  <a:gd name="T5" fmla="*/ 57 h 125"/>
                  <a:gd name="T6" fmla="*/ 0 w 176"/>
                  <a:gd name="T7" fmla="*/ 54 h 125"/>
                  <a:gd name="T8" fmla="*/ 18 w 176"/>
                  <a:gd name="T9" fmla="*/ 44 h 125"/>
                  <a:gd name="T10" fmla="*/ 29 w 176"/>
                  <a:gd name="T11" fmla="*/ 17 h 125"/>
                  <a:gd name="T12" fmla="*/ 35 w 176"/>
                  <a:gd name="T13" fmla="*/ 4 h 125"/>
                  <a:gd name="T14" fmla="*/ 47 w 176"/>
                  <a:gd name="T15" fmla="*/ 4 h 125"/>
                  <a:gd name="T16" fmla="*/ 63 w 176"/>
                  <a:gd name="T17" fmla="*/ 2 h 125"/>
                  <a:gd name="T18" fmla="*/ 69 w 176"/>
                  <a:gd name="T19" fmla="*/ 0 h 125"/>
                  <a:gd name="T20" fmla="*/ 86 w 176"/>
                  <a:gd name="T21" fmla="*/ 1 h 125"/>
                  <a:gd name="T22" fmla="*/ 93 w 176"/>
                  <a:gd name="T23" fmla="*/ 4 h 125"/>
                  <a:gd name="T24" fmla="*/ 106 w 176"/>
                  <a:gd name="T25" fmla="*/ 15 h 125"/>
                  <a:gd name="T26" fmla="*/ 113 w 176"/>
                  <a:gd name="T27" fmla="*/ 15 h 125"/>
                  <a:gd name="T28" fmla="*/ 122 w 176"/>
                  <a:gd name="T29" fmla="*/ 29 h 125"/>
                  <a:gd name="T30" fmla="*/ 127 w 176"/>
                  <a:gd name="T31" fmla="*/ 34 h 125"/>
                  <a:gd name="T32" fmla="*/ 132 w 176"/>
                  <a:gd name="T33" fmla="*/ 38 h 125"/>
                  <a:gd name="T34" fmla="*/ 134 w 176"/>
                  <a:gd name="T35" fmla="*/ 42 h 125"/>
                  <a:gd name="T36" fmla="*/ 142 w 176"/>
                  <a:gd name="T37" fmla="*/ 46 h 125"/>
                  <a:gd name="T38" fmla="*/ 148 w 176"/>
                  <a:gd name="T39" fmla="*/ 52 h 125"/>
                  <a:gd name="T40" fmla="*/ 152 w 176"/>
                  <a:gd name="T41" fmla="*/ 62 h 125"/>
                  <a:gd name="T42" fmla="*/ 155 w 176"/>
                  <a:gd name="T43" fmla="*/ 68 h 125"/>
                  <a:gd name="T44" fmla="*/ 158 w 176"/>
                  <a:gd name="T45" fmla="*/ 79 h 125"/>
                  <a:gd name="T46" fmla="*/ 160 w 176"/>
                  <a:gd name="T47" fmla="*/ 92 h 125"/>
                  <a:gd name="T48" fmla="*/ 165 w 176"/>
                  <a:gd name="T49" fmla="*/ 94 h 125"/>
                  <a:gd name="T50" fmla="*/ 170 w 176"/>
                  <a:gd name="T51" fmla="*/ 100 h 125"/>
                  <a:gd name="T52" fmla="*/ 175 w 176"/>
                  <a:gd name="T53" fmla="*/ 108 h 125"/>
                  <a:gd name="T54" fmla="*/ 175 w 176"/>
                  <a:gd name="T55" fmla="*/ 113 h 125"/>
                  <a:gd name="T56" fmla="*/ 176 w 176"/>
                  <a:gd name="T57" fmla="*/ 121 h 125"/>
                  <a:gd name="T58" fmla="*/ 165 w 176"/>
                  <a:gd name="T59" fmla="*/ 123 h 125"/>
                  <a:gd name="T60" fmla="*/ 150 w 176"/>
                  <a:gd name="T61" fmla="*/ 124 h 125"/>
                  <a:gd name="T62" fmla="*/ 139 w 176"/>
                  <a:gd name="T63" fmla="*/ 122 h 125"/>
                  <a:gd name="T64" fmla="*/ 130 w 176"/>
                  <a:gd name="T65" fmla="*/ 121 h 125"/>
                  <a:gd name="T66" fmla="*/ 121 w 176"/>
                  <a:gd name="T67" fmla="*/ 116 h 125"/>
                  <a:gd name="T68" fmla="*/ 83 w 176"/>
                  <a:gd name="T69" fmla="*/ 114 h 125"/>
                  <a:gd name="T70" fmla="*/ 57 w 176"/>
                  <a:gd name="T71" fmla="*/ 120 h 125"/>
                  <a:gd name="T72" fmla="*/ 29 w 176"/>
                  <a:gd name="T73" fmla="*/ 125 h 125"/>
                  <a:gd name="T74" fmla="*/ 22 w 176"/>
                  <a:gd name="T75" fmla="*/ 123 h 125"/>
                  <a:gd name="T76" fmla="*/ 24 w 176"/>
                  <a:gd name="T77" fmla="*/ 101 h 125"/>
                  <a:gd name="T78" fmla="*/ 50 w 176"/>
                  <a:gd name="T79" fmla="*/ 96 h 125"/>
                  <a:gd name="T80" fmla="*/ 65 w 176"/>
                  <a:gd name="T81" fmla="*/ 93 h 125"/>
                  <a:gd name="T82" fmla="*/ 73 w 176"/>
                  <a:gd name="T83" fmla="*/ 92 h 125"/>
                  <a:gd name="T84" fmla="*/ 89 w 176"/>
                  <a:gd name="T85" fmla="*/ 99 h 125"/>
                  <a:gd name="T86" fmla="*/ 104 w 176"/>
                  <a:gd name="T87" fmla="*/ 96 h 125"/>
                  <a:gd name="T88" fmla="*/ 105 w 176"/>
                  <a:gd name="T89" fmla="*/ 90 h 125"/>
                  <a:gd name="T90" fmla="*/ 85 w 176"/>
                  <a:gd name="T91" fmla="*/ 88 h 125"/>
                  <a:gd name="T92" fmla="*/ 72 w 176"/>
                  <a:gd name="T93" fmla="*/ 83 h 125"/>
                  <a:gd name="T94" fmla="*/ 62 w 176"/>
                  <a:gd name="T95" fmla="*/ 83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76" h="125">
                    <a:moveTo>
                      <a:pt x="28" y="89"/>
                    </a:moveTo>
                    <a:cubicBezTo>
                      <a:pt x="27" y="89"/>
                      <a:pt x="27" y="89"/>
                      <a:pt x="27" y="89"/>
                    </a:cubicBezTo>
                    <a:cubicBezTo>
                      <a:pt x="26" y="86"/>
                      <a:pt x="26" y="86"/>
                      <a:pt x="26" y="86"/>
                    </a:cubicBezTo>
                    <a:cubicBezTo>
                      <a:pt x="22" y="81"/>
                      <a:pt x="22" y="81"/>
                      <a:pt x="22" y="81"/>
                    </a:cubicBezTo>
                    <a:cubicBezTo>
                      <a:pt x="21" y="75"/>
                      <a:pt x="21" y="75"/>
                      <a:pt x="21" y="75"/>
                    </a:cubicBezTo>
                    <a:cubicBezTo>
                      <a:pt x="20" y="73"/>
                      <a:pt x="20" y="73"/>
                      <a:pt x="20" y="73"/>
                    </a:cubicBezTo>
                    <a:cubicBezTo>
                      <a:pt x="17" y="70"/>
                      <a:pt x="17" y="70"/>
                      <a:pt x="17" y="70"/>
                    </a:cubicBezTo>
                    <a:cubicBezTo>
                      <a:pt x="14" y="66"/>
                      <a:pt x="14" y="66"/>
                      <a:pt x="14" y="66"/>
                    </a:cubicBezTo>
                    <a:cubicBezTo>
                      <a:pt x="9" y="61"/>
                      <a:pt x="9" y="61"/>
                      <a:pt x="9" y="61"/>
                    </a:cubicBezTo>
                    <a:cubicBezTo>
                      <a:pt x="7" y="56"/>
                      <a:pt x="7" y="56"/>
                      <a:pt x="7" y="56"/>
                    </a:cubicBezTo>
                    <a:cubicBezTo>
                      <a:pt x="5" y="56"/>
                      <a:pt x="5" y="56"/>
                      <a:pt x="5" y="56"/>
                    </a:cubicBezTo>
                    <a:cubicBezTo>
                      <a:pt x="4" y="57"/>
                      <a:pt x="4" y="57"/>
                      <a:pt x="4" y="57"/>
                    </a:cubicBezTo>
                    <a:cubicBezTo>
                      <a:pt x="2" y="59"/>
                      <a:pt x="2" y="59"/>
                      <a:pt x="2" y="59"/>
                    </a:cubicBezTo>
                    <a:cubicBezTo>
                      <a:pt x="0" y="57"/>
                      <a:pt x="0" y="57"/>
                      <a:pt x="0" y="57"/>
                    </a:cubicBezTo>
                    <a:cubicBezTo>
                      <a:pt x="0" y="55"/>
                      <a:pt x="0" y="55"/>
                      <a:pt x="0" y="55"/>
                    </a:cubicBezTo>
                    <a:cubicBezTo>
                      <a:pt x="0" y="54"/>
                      <a:pt x="0" y="54"/>
                      <a:pt x="0" y="54"/>
                    </a:cubicBezTo>
                    <a:cubicBezTo>
                      <a:pt x="3" y="54"/>
                      <a:pt x="3" y="54"/>
                      <a:pt x="3" y="54"/>
                    </a:cubicBezTo>
                    <a:cubicBezTo>
                      <a:pt x="9" y="52"/>
                      <a:pt x="9" y="52"/>
                      <a:pt x="9" y="52"/>
                    </a:cubicBezTo>
                    <a:cubicBezTo>
                      <a:pt x="16" y="46"/>
                      <a:pt x="16" y="46"/>
                      <a:pt x="16" y="46"/>
                    </a:cubicBezTo>
                    <a:cubicBezTo>
                      <a:pt x="18" y="44"/>
                      <a:pt x="18" y="44"/>
                      <a:pt x="18" y="44"/>
                    </a:cubicBezTo>
                    <a:cubicBezTo>
                      <a:pt x="21" y="39"/>
                      <a:pt x="21" y="39"/>
                      <a:pt x="21" y="39"/>
                    </a:cubicBezTo>
                    <a:cubicBezTo>
                      <a:pt x="28" y="28"/>
                      <a:pt x="28" y="28"/>
                      <a:pt x="28" y="28"/>
                    </a:cubicBezTo>
                    <a:cubicBezTo>
                      <a:pt x="29" y="26"/>
                      <a:pt x="29" y="26"/>
                      <a:pt x="29" y="26"/>
                    </a:cubicBezTo>
                    <a:cubicBezTo>
                      <a:pt x="29" y="17"/>
                      <a:pt x="29" y="17"/>
                      <a:pt x="29" y="17"/>
                    </a:cubicBezTo>
                    <a:cubicBezTo>
                      <a:pt x="29" y="16"/>
                      <a:pt x="29" y="16"/>
                      <a:pt x="29" y="16"/>
                    </a:cubicBezTo>
                    <a:cubicBezTo>
                      <a:pt x="31" y="14"/>
                      <a:pt x="31" y="14"/>
                      <a:pt x="31" y="14"/>
                    </a:cubicBezTo>
                    <a:cubicBezTo>
                      <a:pt x="33" y="11"/>
                      <a:pt x="33" y="11"/>
                      <a:pt x="33" y="11"/>
                    </a:cubicBezTo>
                    <a:cubicBezTo>
                      <a:pt x="35" y="4"/>
                      <a:pt x="35" y="4"/>
                      <a:pt x="35" y="4"/>
                    </a:cubicBezTo>
                    <a:cubicBezTo>
                      <a:pt x="37" y="4"/>
                      <a:pt x="37" y="4"/>
                      <a:pt x="37" y="4"/>
                    </a:cubicBezTo>
                    <a:cubicBezTo>
                      <a:pt x="39" y="3"/>
                      <a:pt x="39" y="3"/>
                      <a:pt x="39" y="3"/>
                    </a:cubicBezTo>
                    <a:cubicBezTo>
                      <a:pt x="43" y="4"/>
                      <a:pt x="43" y="4"/>
                      <a:pt x="43" y="4"/>
                    </a:cubicBezTo>
                    <a:cubicBezTo>
                      <a:pt x="47" y="4"/>
                      <a:pt x="47" y="4"/>
                      <a:pt x="47" y="4"/>
                    </a:cubicBezTo>
                    <a:cubicBezTo>
                      <a:pt x="52" y="5"/>
                      <a:pt x="52" y="5"/>
                      <a:pt x="52" y="5"/>
                    </a:cubicBezTo>
                    <a:cubicBezTo>
                      <a:pt x="56" y="5"/>
                      <a:pt x="56" y="5"/>
                      <a:pt x="56" y="5"/>
                    </a:cubicBezTo>
                    <a:cubicBezTo>
                      <a:pt x="57" y="4"/>
                      <a:pt x="57" y="4"/>
                      <a:pt x="57" y="4"/>
                    </a:cubicBezTo>
                    <a:cubicBezTo>
                      <a:pt x="63" y="2"/>
                      <a:pt x="63" y="2"/>
                      <a:pt x="63" y="2"/>
                    </a:cubicBezTo>
                    <a:cubicBezTo>
                      <a:pt x="67" y="3"/>
                      <a:pt x="67" y="3"/>
                      <a:pt x="67" y="3"/>
                    </a:cubicBezTo>
                    <a:cubicBezTo>
                      <a:pt x="68" y="2"/>
                      <a:pt x="68" y="2"/>
                      <a:pt x="68" y="2"/>
                    </a:cubicBezTo>
                    <a:cubicBezTo>
                      <a:pt x="68" y="0"/>
                      <a:pt x="68" y="0"/>
                      <a:pt x="68" y="0"/>
                    </a:cubicBezTo>
                    <a:cubicBezTo>
                      <a:pt x="69" y="0"/>
                      <a:pt x="69" y="0"/>
                      <a:pt x="69" y="0"/>
                    </a:cubicBezTo>
                    <a:cubicBezTo>
                      <a:pt x="72" y="0"/>
                      <a:pt x="72" y="0"/>
                      <a:pt x="72" y="0"/>
                    </a:cubicBezTo>
                    <a:cubicBezTo>
                      <a:pt x="74" y="0"/>
                      <a:pt x="74" y="0"/>
                      <a:pt x="74" y="0"/>
                    </a:cubicBezTo>
                    <a:cubicBezTo>
                      <a:pt x="78" y="1"/>
                      <a:pt x="78" y="1"/>
                      <a:pt x="78" y="1"/>
                    </a:cubicBezTo>
                    <a:cubicBezTo>
                      <a:pt x="86" y="1"/>
                      <a:pt x="86" y="1"/>
                      <a:pt x="86" y="1"/>
                    </a:cubicBezTo>
                    <a:cubicBezTo>
                      <a:pt x="87" y="1"/>
                      <a:pt x="87" y="1"/>
                      <a:pt x="87" y="1"/>
                    </a:cubicBezTo>
                    <a:cubicBezTo>
                      <a:pt x="89" y="1"/>
                      <a:pt x="89" y="1"/>
                      <a:pt x="89" y="1"/>
                    </a:cubicBezTo>
                    <a:cubicBezTo>
                      <a:pt x="90" y="3"/>
                      <a:pt x="90" y="3"/>
                      <a:pt x="90" y="3"/>
                    </a:cubicBezTo>
                    <a:cubicBezTo>
                      <a:pt x="93" y="4"/>
                      <a:pt x="93" y="4"/>
                      <a:pt x="93" y="4"/>
                    </a:cubicBezTo>
                    <a:cubicBezTo>
                      <a:pt x="99" y="9"/>
                      <a:pt x="99" y="9"/>
                      <a:pt x="99" y="9"/>
                    </a:cubicBezTo>
                    <a:cubicBezTo>
                      <a:pt x="100" y="12"/>
                      <a:pt x="100" y="12"/>
                      <a:pt x="100" y="12"/>
                    </a:cubicBezTo>
                    <a:cubicBezTo>
                      <a:pt x="104" y="15"/>
                      <a:pt x="104" y="15"/>
                      <a:pt x="104" y="15"/>
                    </a:cubicBezTo>
                    <a:cubicBezTo>
                      <a:pt x="106" y="15"/>
                      <a:pt x="106" y="15"/>
                      <a:pt x="106" y="15"/>
                    </a:cubicBezTo>
                    <a:cubicBezTo>
                      <a:pt x="109" y="14"/>
                      <a:pt x="109" y="14"/>
                      <a:pt x="109" y="14"/>
                    </a:cubicBezTo>
                    <a:cubicBezTo>
                      <a:pt x="109" y="16"/>
                      <a:pt x="109" y="16"/>
                      <a:pt x="109" y="16"/>
                    </a:cubicBezTo>
                    <a:cubicBezTo>
                      <a:pt x="110" y="16"/>
                      <a:pt x="110" y="16"/>
                      <a:pt x="110" y="16"/>
                    </a:cubicBezTo>
                    <a:cubicBezTo>
                      <a:pt x="113" y="15"/>
                      <a:pt x="113" y="15"/>
                      <a:pt x="113" y="15"/>
                    </a:cubicBezTo>
                    <a:cubicBezTo>
                      <a:pt x="114" y="15"/>
                      <a:pt x="114" y="15"/>
                      <a:pt x="114" y="15"/>
                    </a:cubicBezTo>
                    <a:cubicBezTo>
                      <a:pt x="120" y="22"/>
                      <a:pt x="120" y="22"/>
                      <a:pt x="120" y="22"/>
                    </a:cubicBezTo>
                    <a:cubicBezTo>
                      <a:pt x="122" y="27"/>
                      <a:pt x="122" y="27"/>
                      <a:pt x="122" y="27"/>
                    </a:cubicBezTo>
                    <a:cubicBezTo>
                      <a:pt x="122" y="29"/>
                      <a:pt x="122" y="29"/>
                      <a:pt x="122" y="29"/>
                    </a:cubicBezTo>
                    <a:cubicBezTo>
                      <a:pt x="124" y="30"/>
                      <a:pt x="124" y="30"/>
                      <a:pt x="124" y="30"/>
                    </a:cubicBezTo>
                    <a:cubicBezTo>
                      <a:pt x="125" y="32"/>
                      <a:pt x="125" y="32"/>
                      <a:pt x="125" y="32"/>
                    </a:cubicBezTo>
                    <a:cubicBezTo>
                      <a:pt x="126" y="34"/>
                      <a:pt x="126" y="34"/>
                      <a:pt x="126" y="34"/>
                    </a:cubicBezTo>
                    <a:cubicBezTo>
                      <a:pt x="127" y="34"/>
                      <a:pt x="127" y="34"/>
                      <a:pt x="127" y="34"/>
                    </a:cubicBezTo>
                    <a:cubicBezTo>
                      <a:pt x="129" y="33"/>
                      <a:pt x="129" y="33"/>
                      <a:pt x="129" y="33"/>
                    </a:cubicBezTo>
                    <a:cubicBezTo>
                      <a:pt x="129" y="34"/>
                      <a:pt x="129" y="34"/>
                      <a:pt x="129" y="34"/>
                    </a:cubicBezTo>
                    <a:cubicBezTo>
                      <a:pt x="130" y="37"/>
                      <a:pt x="130" y="37"/>
                      <a:pt x="130" y="37"/>
                    </a:cubicBezTo>
                    <a:cubicBezTo>
                      <a:pt x="132" y="38"/>
                      <a:pt x="132" y="38"/>
                      <a:pt x="132" y="38"/>
                    </a:cubicBezTo>
                    <a:cubicBezTo>
                      <a:pt x="133" y="40"/>
                      <a:pt x="133" y="40"/>
                      <a:pt x="133" y="40"/>
                    </a:cubicBezTo>
                    <a:cubicBezTo>
                      <a:pt x="131" y="40"/>
                      <a:pt x="131" y="40"/>
                      <a:pt x="131" y="40"/>
                    </a:cubicBezTo>
                    <a:cubicBezTo>
                      <a:pt x="131" y="41"/>
                      <a:pt x="131" y="41"/>
                      <a:pt x="131" y="41"/>
                    </a:cubicBezTo>
                    <a:cubicBezTo>
                      <a:pt x="134" y="42"/>
                      <a:pt x="134" y="42"/>
                      <a:pt x="134" y="42"/>
                    </a:cubicBezTo>
                    <a:cubicBezTo>
                      <a:pt x="135" y="43"/>
                      <a:pt x="135" y="43"/>
                      <a:pt x="135" y="43"/>
                    </a:cubicBezTo>
                    <a:cubicBezTo>
                      <a:pt x="137" y="45"/>
                      <a:pt x="137" y="45"/>
                      <a:pt x="137" y="45"/>
                    </a:cubicBezTo>
                    <a:cubicBezTo>
                      <a:pt x="139" y="45"/>
                      <a:pt x="139" y="45"/>
                      <a:pt x="139" y="45"/>
                    </a:cubicBezTo>
                    <a:cubicBezTo>
                      <a:pt x="142" y="46"/>
                      <a:pt x="142" y="46"/>
                      <a:pt x="142" y="46"/>
                    </a:cubicBezTo>
                    <a:cubicBezTo>
                      <a:pt x="143" y="48"/>
                      <a:pt x="143" y="48"/>
                      <a:pt x="143" y="48"/>
                    </a:cubicBezTo>
                    <a:cubicBezTo>
                      <a:pt x="144" y="51"/>
                      <a:pt x="144" y="51"/>
                      <a:pt x="144" y="51"/>
                    </a:cubicBezTo>
                    <a:cubicBezTo>
                      <a:pt x="145" y="51"/>
                      <a:pt x="145" y="51"/>
                      <a:pt x="145" y="51"/>
                    </a:cubicBezTo>
                    <a:cubicBezTo>
                      <a:pt x="148" y="52"/>
                      <a:pt x="148" y="52"/>
                      <a:pt x="148" y="52"/>
                    </a:cubicBezTo>
                    <a:cubicBezTo>
                      <a:pt x="152" y="55"/>
                      <a:pt x="152" y="55"/>
                      <a:pt x="152" y="55"/>
                    </a:cubicBezTo>
                    <a:cubicBezTo>
                      <a:pt x="153" y="57"/>
                      <a:pt x="153" y="57"/>
                      <a:pt x="153" y="57"/>
                    </a:cubicBezTo>
                    <a:cubicBezTo>
                      <a:pt x="153" y="59"/>
                      <a:pt x="153" y="59"/>
                      <a:pt x="153" y="59"/>
                    </a:cubicBezTo>
                    <a:cubicBezTo>
                      <a:pt x="152" y="62"/>
                      <a:pt x="152" y="62"/>
                      <a:pt x="152" y="62"/>
                    </a:cubicBezTo>
                    <a:cubicBezTo>
                      <a:pt x="152" y="66"/>
                      <a:pt x="152" y="66"/>
                      <a:pt x="152" y="66"/>
                    </a:cubicBezTo>
                    <a:cubicBezTo>
                      <a:pt x="153" y="66"/>
                      <a:pt x="153" y="66"/>
                      <a:pt x="153" y="66"/>
                    </a:cubicBezTo>
                    <a:cubicBezTo>
                      <a:pt x="154" y="67"/>
                      <a:pt x="154" y="67"/>
                      <a:pt x="154" y="67"/>
                    </a:cubicBezTo>
                    <a:cubicBezTo>
                      <a:pt x="155" y="68"/>
                      <a:pt x="155" y="68"/>
                      <a:pt x="155" y="68"/>
                    </a:cubicBezTo>
                    <a:cubicBezTo>
                      <a:pt x="156" y="69"/>
                      <a:pt x="156" y="69"/>
                      <a:pt x="156" y="69"/>
                    </a:cubicBezTo>
                    <a:cubicBezTo>
                      <a:pt x="157" y="73"/>
                      <a:pt x="157" y="73"/>
                      <a:pt x="157" y="73"/>
                    </a:cubicBezTo>
                    <a:cubicBezTo>
                      <a:pt x="157" y="76"/>
                      <a:pt x="157" y="76"/>
                      <a:pt x="157" y="76"/>
                    </a:cubicBezTo>
                    <a:cubicBezTo>
                      <a:pt x="158" y="79"/>
                      <a:pt x="158" y="79"/>
                      <a:pt x="158" y="79"/>
                    </a:cubicBezTo>
                    <a:cubicBezTo>
                      <a:pt x="159" y="81"/>
                      <a:pt x="159" y="81"/>
                      <a:pt x="159" y="81"/>
                    </a:cubicBezTo>
                    <a:cubicBezTo>
                      <a:pt x="156" y="85"/>
                      <a:pt x="156" y="85"/>
                      <a:pt x="156" y="85"/>
                    </a:cubicBezTo>
                    <a:cubicBezTo>
                      <a:pt x="156" y="86"/>
                      <a:pt x="156" y="86"/>
                      <a:pt x="156" y="86"/>
                    </a:cubicBezTo>
                    <a:cubicBezTo>
                      <a:pt x="160" y="92"/>
                      <a:pt x="160" y="92"/>
                      <a:pt x="160" y="92"/>
                    </a:cubicBezTo>
                    <a:cubicBezTo>
                      <a:pt x="161" y="95"/>
                      <a:pt x="161" y="95"/>
                      <a:pt x="161" y="95"/>
                    </a:cubicBezTo>
                    <a:cubicBezTo>
                      <a:pt x="162" y="96"/>
                      <a:pt x="162" y="96"/>
                      <a:pt x="162" y="96"/>
                    </a:cubicBezTo>
                    <a:cubicBezTo>
                      <a:pt x="164" y="96"/>
                      <a:pt x="164" y="96"/>
                      <a:pt x="164" y="96"/>
                    </a:cubicBezTo>
                    <a:cubicBezTo>
                      <a:pt x="165" y="94"/>
                      <a:pt x="165" y="94"/>
                      <a:pt x="165" y="94"/>
                    </a:cubicBezTo>
                    <a:cubicBezTo>
                      <a:pt x="167" y="95"/>
                      <a:pt x="167" y="95"/>
                      <a:pt x="167" y="95"/>
                    </a:cubicBezTo>
                    <a:cubicBezTo>
                      <a:pt x="168" y="96"/>
                      <a:pt x="168" y="96"/>
                      <a:pt x="168" y="96"/>
                    </a:cubicBezTo>
                    <a:cubicBezTo>
                      <a:pt x="170" y="98"/>
                      <a:pt x="170" y="98"/>
                      <a:pt x="170" y="98"/>
                    </a:cubicBezTo>
                    <a:cubicBezTo>
                      <a:pt x="170" y="100"/>
                      <a:pt x="170" y="100"/>
                      <a:pt x="170" y="100"/>
                    </a:cubicBezTo>
                    <a:cubicBezTo>
                      <a:pt x="172" y="101"/>
                      <a:pt x="172" y="101"/>
                      <a:pt x="172" y="101"/>
                    </a:cubicBezTo>
                    <a:cubicBezTo>
                      <a:pt x="173" y="104"/>
                      <a:pt x="173" y="104"/>
                      <a:pt x="173" y="104"/>
                    </a:cubicBezTo>
                    <a:cubicBezTo>
                      <a:pt x="175" y="106"/>
                      <a:pt x="175" y="106"/>
                      <a:pt x="175" y="106"/>
                    </a:cubicBezTo>
                    <a:cubicBezTo>
                      <a:pt x="175" y="108"/>
                      <a:pt x="175" y="108"/>
                      <a:pt x="175" y="108"/>
                    </a:cubicBezTo>
                    <a:cubicBezTo>
                      <a:pt x="174" y="108"/>
                      <a:pt x="174" y="108"/>
                      <a:pt x="174" y="108"/>
                    </a:cubicBezTo>
                    <a:cubicBezTo>
                      <a:pt x="174" y="109"/>
                      <a:pt x="174" y="109"/>
                      <a:pt x="174" y="109"/>
                    </a:cubicBezTo>
                    <a:cubicBezTo>
                      <a:pt x="175" y="111"/>
                      <a:pt x="175" y="111"/>
                      <a:pt x="175" y="111"/>
                    </a:cubicBezTo>
                    <a:cubicBezTo>
                      <a:pt x="175" y="113"/>
                      <a:pt x="175" y="113"/>
                      <a:pt x="175" y="113"/>
                    </a:cubicBezTo>
                    <a:cubicBezTo>
                      <a:pt x="174" y="114"/>
                      <a:pt x="174" y="114"/>
                      <a:pt x="174" y="114"/>
                    </a:cubicBezTo>
                    <a:cubicBezTo>
                      <a:pt x="174" y="118"/>
                      <a:pt x="174" y="118"/>
                      <a:pt x="174" y="118"/>
                    </a:cubicBezTo>
                    <a:cubicBezTo>
                      <a:pt x="176" y="120"/>
                      <a:pt x="176" y="120"/>
                      <a:pt x="176" y="120"/>
                    </a:cubicBezTo>
                    <a:cubicBezTo>
                      <a:pt x="176" y="121"/>
                      <a:pt x="176" y="121"/>
                      <a:pt x="176" y="121"/>
                    </a:cubicBezTo>
                    <a:cubicBezTo>
                      <a:pt x="175" y="122"/>
                      <a:pt x="175" y="122"/>
                      <a:pt x="175" y="122"/>
                    </a:cubicBezTo>
                    <a:cubicBezTo>
                      <a:pt x="170" y="122"/>
                      <a:pt x="170" y="122"/>
                      <a:pt x="170" y="122"/>
                    </a:cubicBezTo>
                    <a:cubicBezTo>
                      <a:pt x="166" y="123"/>
                      <a:pt x="166" y="123"/>
                      <a:pt x="166" y="123"/>
                    </a:cubicBezTo>
                    <a:cubicBezTo>
                      <a:pt x="165" y="123"/>
                      <a:pt x="165" y="123"/>
                      <a:pt x="165" y="123"/>
                    </a:cubicBezTo>
                    <a:cubicBezTo>
                      <a:pt x="159" y="123"/>
                      <a:pt x="159" y="123"/>
                      <a:pt x="159" y="123"/>
                    </a:cubicBezTo>
                    <a:cubicBezTo>
                      <a:pt x="158" y="123"/>
                      <a:pt x="158" y="123"/>
                      <a:pt x="158" y="123"/>
                    </a:cubicBezTo>
                    <a:cubicBezTo>
                      <a:pt x="154" y="123"/>
                      <a:pt x="154" y="123"/>
                      <a:pt x="154" y="123"/>
                    </a:cubicBezTo>
                    <a:cubicBezTo>
                      <a:pt x="150" y="124"/>
                      <a:pt x="150" y="124"/>
                      <a:pt x="150" y="124"/>
                    </a:cubicBezTo>
                    <a:cubicBezTo>
                      <a:pt x="147" y="125"/>
                      <a:pt x="147" y="125"/>
                      <a:pt x="147" y="125"/>
                    </a:cubicBezTo>
                    <a:cubicBezTo>
                      <a:pt x="144" y="123"/>
                      <a:pt x="144" y="123"/>
                      <a:pt x="144" y="123"/>
                    </a:cubicBezTo>
                    <a:cubicBezTo>
                      <a:pt x="142" y="123"/>
                      <a:pt x="142" y="123"/>
                      <a:pt x="142" y="123"/>
                    </a:cubicBezTo>
                    <a:cubicBezTo>
                      <a:pt x="139" y="122"/>
                      <a:pt x="139" y="122"/>
                      <a:pt x="139" y="122"/>
                    </a:cubicBezTo>
                    <a:cubicBezTo>
                      <a:pt x="135" y="122"/>
                      <a:pt x="135" y="122"/>
                      <a:pt x="135" y="122"/>
                    </a:cubicBezTo>
                    <a:cubicBezTo>
                      <a:pt x="132" y="119"/>
                      <a:pt x="132" y="119"/>
                      <a:pt x="132" y="119"/>
                    </a:cubicBezTo>
                    <a:cubicBezTo>
                      <a:pt x="131" y="120"/>
                      <a:pt x="131" y="120"/>
                      <a:pt x="131" y="120"/>
                    </a:cubicBezTo>
                    <a:cubicBezTo>
                      <a:pt x="130" y="121"/>
                      <a:pt x="130" y="121"/>
                      <a:pt x="130" y="121"/>
                    </a:cubicBezTo>
                    <a:cubicBezTo>
                      <a:pt x="127" y="121"/>
                      <a:pt x="127" y="121"/>
                      <a:pt x="127" y="121"/>
                    </a:cubicBezTo>
                    <a:cubicBezTo>
                      <a:pt x="127" y="118"/>
                      <a:pt x="127" y="118"/>
                      <a:pt x="127" y="118"/>
                    </a:cubicBezTo>
                    <a:cubicBezTo>
                      <a:pt x="125" y="116"/>
                      <a:pt x="125" y="116"/>
                      <a:pt x="125" y="116"/>
                    </a:cubicBezTo>
                    <a:cubicBezTo>
                      <a:pt x="121" y="116"/>
                      <a:pt x="121" y="116"/>
                      <a:pt x="121" y="116"/>
                    </a:cubicBezTo>
                    <a:cubicBezTo>
                      <a:pt x="118" y="116"/>
                      <a:pt x="118" y="116"/>
                      <a:pt x="118" y="116"/>
                    </a:cubicBezTo>
                    <a:cubicBezTo>
                      <a:pt x="116" y="114"/>
                      <a:pt x="116" y="114"/>
                      <a:pt x="116" y="114"/>
                    </a:cubicBezTo>
                    <a:cubicBezTo>
                      <a:pt x="109" y="114"/>
                      <a:pt x="109" y="114"/>
                      <a:pt x="109" y="114"/>
                    </a:cubicBezTo>
                    <a:cubicBezTo>
                      <a:pt x="83" y="114"/>
                      <a:pt x="83" y="114"/>
                      <a:pt x="83" y="114"/>
                    </a:cubicBezTo>
                    <a:cubicBezTo>
                      <a:pt x="81" y="114"/>
                      <a:pt x="81" y="114"/>
                      <a:pt x="81" y="114"/>
                    </a:cubicBezTo>
                    <a:cubicBezTo>
                      <a:pt x="69" y="115"/>
                      <a:pt x="69" y="115"/>
                      <a:pt x="69" y="115"/>
                    </a:cubicBezTo>
                    <a:cubicBezTo>
                      <a:pt x="62" y="117"/>
                      <a:pt x="62" y="117"/>
                      <a:pt x="62" y="117"/>
                    </a:cubicBezTo>
                    <a:cubicBezTo>
                      <a:pt x="57" y="120"/>
                      <a:pt x="57" y="120"/>
                      <a:pt x="57" y="120"/>
                    </a:cubicBezTo>
                    <a:cubicBezTo>
                      <a:pt x="52" y="121"/>
                      <a:pt x="52" y="121"/>
                      <a:pt x="52" y="121"/>
                    </a:cubicBezTo>
                    <a:cubicBezTo>
                      <a:pt x="37" y="121"/>
                      <a:pt x="37" y="121"/>
                      <a:pt x="37" y="121"/>
                    </a:cubicBezTo>
                    <a:cubicBezTo>
                      <a:pt x="35" y="122"/>
                      <a:pt x="35" y="122"/>
                      <a:pt x="35" y="122"/>
                    </a:cubicBezTo>
                    <a:cubicBezTo>
                      <a:pt x="29" y="125"/>
                      <a:pt x="29" y="125"/>
                      <a:pt x="29" y="125"/>
                    </a:cubicBezTo>
                    <a:cubicBezTo>
                      <a:pt x="26" y="125"/>
                      <a:pt x="26" y="125"/>
                      <a:pt x="26" y="125"/>
                    </a:cubicBezTo>
                    <a:cubicBezTo>
                      <a:pt x="24" y="124"/>
                      <a:pt x="24" y="124"/>
                      <a:pt x="24" y="124"/>
                    </a:cubicBezTo>
                    <a:cubicBezTo>
                      <a:pt x="23" y="123"/>
                      <a:pt x="23" y="123"/>
                      <a:pt x="23" y="123"/>
                    </a:cubicBezTo>
                    <a:cubicBezTo>
                      <a:pt x="22" y="123"/>
                      <a:pt x="22" y="123"/>
                      <a:pt x="22" y="123"/>
                    </a:cubicBezTo>
                    <a:cubicBezTo>
                      <a:pt x="22" y="123"/>
                      <a:pt x="22" y="123"/>
                      <a:pt x="22" y="123"/>
                    </a:cubicBezTo>
                    <a:cubicBezTo>
                      <a:pt x="21" y="122"/>
                      <a:pt x="21" y="122"/>
                      <a:pt x="21" y="122"/>
                    </a:cubicBezTo>
                    <a:cubicBezTo>
                      <a:pt x="22" y="105"/>
                      <a:pt x="22" y="105"/>
                      <a:pt x="22" y="105"/>
                    </a:cubicBezTo>
                    <a:cubicBezTo>
                      <a:pt x="24" y="101"/>
                      <a:pt x="24" y="101"/>
                      <a:pt x="24" y="101"/>
                    </a:cubicBezTo>
                    <a:cubicBezTo>
                      <a:pt x="44" y="100"/>
                      <a:pt x="44" y="100"/>
                      <a:pt x="44" y="100"/>
                    </a:cubicBezTo>
                    <a:cubicBezTo>
                      <a:pt x="48" y="100"/>
                      <a:pt x="48" y="100"/>
                      <a:pt x="48" y="100"/>
                    </a:cubicBezTo>
                    <a:cubicBezTo>
                      <a:pt x="49" y="99"/>
                      <a:pt x="49" y="99"/>
                      <a:pt x="49" y="99"/>
                    </a:cubicBezTo>
                    <a:cubicBezTo>
                      <a:pt x="50" y="96"/>
                      <a:pt x="50" y="96"/>
                      <a:pt x="50" y="96"/>
                    </a:cubicBezTo>
                    <a:cubicBezTo>
                      <a:pt x="53" y="95"/>
                      <a:pt x="53" y="95"/>
                      <a:pt x="53" y="95"/>
                    </a:cubicBezTo>
                    <a:cubicBezTo>
                      <a:pt x="55" y="96"/>
                      <a:pt x="55" y="96"/>
                      <a:pt x="55" y="96"/>
                    </a:cubicBezTo>
                    <a:cubicBezTo>
                      <a:pt x="61" y="95"/>
                      <a:pt x="61" y="95"/>
                      <a:pt x="61" y="95"/>
                    </a:cubicBezTo>
                    <a:cubicBezTo>
                      <a:pt x="65" y="93"/>
                      <a:pt x="65" y="93"/>
                      <a:pt x="65" y="93"/>
                    </a:cubicBezTo>
                    <a:cubicBezTo>
                      <a:pt x="67" y="91"/>
                      <a:pt x="67" y="91"/>
                      <a:pt x="67" y="91"/>
                    </a:cubicBezTo>
                    <a:cubicBezTo>
                      <a:pt x="69" y="90"/>
                      <a:pt x="69" y="90"/>
                      <a:pt x="69" y="90"/>
                    </a:cubicBezTo>
                    <a:cubicBezTo>
                      <a:pt x="72" y="91"/>
                      <a:pt x="72" y="91"/>
                      <a:pt x="72" y="91"/>
                    </a:cubicBezTo>
                    <a:cubicBezTo>
                      <a:pt x="73" y="92"/>
                      <a:pt x="73" y="92"/>
                      <a:pt x="73" y="92"/>
                    </a:cubicBezTo>
                    <a:cubicBezTo>
                      <a:pt x="77" y="94"/>
                      <a:pt x="77" y="94"/>
                      <a:pt x="77" y="94"/>
                    </a:cubicBezTo>
                    <a:cubicBezTo>
                      <a:pt x="82" y="96"/>
                      <a:pt x="82" y="96"/>
                      <a:pt x="82" y="96"/>
                    </a:cubicBezTo>
                    <a:cubicBezTo>
                      <a:pt x="85" y="97"/>
                      <a:pt x="85" y="97"/>
                      <a:pt x="85" y="97"/>
                    </a:cubicBezTo>
                    <a:cubicBezTo>
                      <a:pt x="89" y="99"/>
                      <a:pt x="89" y="99"/>
                      <a:pt x="89" y="99"/>
                    </a:cubicBezTo>
                    <a:cubicBezTo>
                      <a:pt x="93" y="98"/>
                      <a:pt x="93" y="98"/>
                      <a:pt x="93" y="98"/>
                    </a:cubicBezTo>
                    <a:cubicBezTo>
                      <a:pt x="95" y="99"/>
                      <a:pt x="95" y="99"/>
                      <a:pt x="95" y="99"/>
                    </a:cubicBezTo>
                    <a:cubicBezTo>
                      <a:pt x="98" y="98"/>
                      <a:pt x="98" y="98"/>
                      <a:pt x="98" y="98"/>
                    </a:cubicBezTo>
                    <a:cubicBezTo>
                      <a:pt x="104" y="96"/>
                      <a:pt x="104" y="96"/>
                      <a:pt x="104" y="96"/>
                    </a:cubicBezTo>
                    <a:cubicBezTo>
                      <a:pt x="106" y="94"/>
                      <a:pt x="106" y="94"/>
                      <a:pt x="106" y="94"/>
                    </a:cubicBezTo>
                    <a:cubicBezTo>
                      <a:pt x="106" y="92"/>
                      <a:pt x="106" y="92"/>
                      <a:pt x="106" y="92"/>
                    </a:cubicBezTo>
                    <a:cubicBezTo>
                      <a:pt x="106" y="90"/>
                      <a:pt x="106" y="90"/>
                      <a:pt x="106" y="90"/>
                    </a:cubicBezTo>
                    <a:cubicBezTo>
                      <a:pt x="105" y="90"/>
                      <a:pt x="105" y="90"/>
                      <a:pt x="105" y="90"/>
                    </a:cubicBezTo>
                    <a:cubicBezTo>
                      <a:pt x="104" y="90"/>
                      <a:pt x="104" y="90"/>
                      <a:pt x="104" y="90"/>
                    </a:cubicBezTo>
                    <a:cubicBezTo>
                      <a:pt x="102" y="89"/>
                      <a:pt x="102" y="89"/>
                      <a:pt x="102" y="89"/>
                    </a:cubicBezTo>
                    <a:cubicBezTo>
                      <a:pt x="100" y="89"/>
                      <a:pt x="100" y="89"/>
                      <a:pt x="100" y="89"/>
                    </a:cubicBezTo>
                    <a:cubicBezTo>
                      <a:pt x="93" y="92"/>
                      <a:pt x="90" y="96"/>
                      <a:pt x="85" y="88"/>
                    </a:cubicBezTo>
                    <a:cubicBezTo>
                      <a:pt x="84" y="87"/>
                      <a:pt x="84" y="87"/>
                      <a:pt x="84" y="87"/>
                    </a:cubicBezTo>
                    <a:cubicBezTo>
                      <a:pt x="78" y="87"/>
                      <a:pt x="78" y="87"/>
                      <a:pt x="78" y="87"/>
                    </a:cubicBezTo>
                    <a:cubicBezTo>
                      <a:pt x="74" y="83"/>
                      <a:pt x="74" y="83"/>
                      <a:pt x="74" y="83"/>
                    </a:cubicBezTo>
                    <a:cubicBezTo>
                      <a:pt x="72" y="83"/>
                      <a:pt x="72" y="83"/>
                      <a:pt x="72" y="83"/>
                    </a:cubicBezTo>
                    <a:cubicBezTo>
                      <a:pt x="70" y="82"/>
                      <a:pt x="70" y="82"/>
                      <a:pt x="70" y="82"/>
                    </a:cubicBezTo>
                    <a:cubicBezTo>
                      <a:pt x="67" y="82"/>
                      <a:pt x="67" y="82"/>
                      <a:pt x="67" y="82"/>
                    </a:cubicBezTo>
                    <a:cubicBezTo>
                      <a:pt x="65" y="83"/>
                      <a:pt x="65" y="83"/>
                      <a:pt x="65" y="83"/>
                    </a:cubicBezTo>
                    <a:cubicBezTo>
                      <a:pt x="62" y="83"/>
                      <a:pt x="62" y="83"/>
                      <a:pt x="62" y="83"/>
                    </a:cubicBezTo>
                    <a:cubicBezTo>
                      <a:pt x="59" y="86"/>
                      <a:pt x="59" y="86"/>
                      <a:pt x="59" y="86"/>
                    </a:cubicBezTo>
                    <a:cubicBezTo>
                      <a:pt x="57" y="89"/>
                      <a:pt x="57" y="89"/>
                      <a:pt x="57" y="89"/>
                    </a:cubicBezTo>
                    <a:cubicBezTo>
                      <a:pt x="28" y="89"/>
                      <a:pt x="28" y="89"/>
                      <a:pt x="28" y="89"/>
                    </a:cubicBezTo>
                  </a:path>
                </a:pathLst>
              </a:custGeom>
              <a:grpFill/>
              <a:ln w="12700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336" name="Freeform 517">
                <a:extLst>
                  <a:ext uri="{FF2B5EF4-FFF2-40B4-BE49-F238E27FC236}">
                    <a16:creationId xmlns:a16="http://schemas.microsoft.com/office/drawing/2014/main" id="{445359EB-B479-4D29-8594-24118D5B344A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6076990" y="4900112"/>
                <a:ext cx="226062" cy="223450"/>
              </a:xfrm>
              <a:custGeom>
                <a:avLst/>
                <a:gdLst>
                  <a:gd name="T0" fmla="*/ 228 w 305"/>
                  <a:gd name="T1" fmla="*/ 64 h 302"/>
                  <a:gd name="T2" fmla="*/ 272 w 305"/>
                  <a:gd name="T3" fmla="*/ 103 h 302"/>
                  <a:gd name="T4" fmla="*/ 265 w 305"/>
                  <a:gd name="T5" fmla="*/ 124 h 302"/>
                  <a:gd name="T6" fmla="*/ 259 w 305"/>
                  <a:gd name="T7" fmla="*/ 149 h 302"/>
                  <a:gd name="T8" fmla="*/ 271 w 305"/>
                  <a:gd name="T9" fmla="*/ 162 h 302"/>
                  <a:gd name="T10" fmla="*/ 279 w 305"/>
                  <a:gd name="T11" fmla="*/ 174 h 302"/>
                  <a:gd name="T12" fmla="*/ 274 w 305"/>
                  <a:gd name="T13" fmla="*/ 185 h 302"/>
                  <a:gd name="T14" fmla="*/ 275 w 305"/>
                  <a:gd name="T15" fmla="*/ 194 h 302"/>
                  <a:gd name="T16" fmla="*/ 272 w 305"/>
                  <a:gd name="T17" fmla="*/ 202 h 302"/>
                  <a:gd name="T18" fmla="*/ 275 w 305"/>
                  <a:gd name="T19" fmla="*/ 217 h 302"/>
                  <a:gd name="T20" fmla="*/ 275 w 305"/>
                  <a:gd name="T21" fmla="*/ 222 h 302"/>
                  <a:gd name="T22" fmla="*/ 282 w 305"/>
                  <a:gd name="T23" fmla="*/ 239 h 302"/>
                  <a:gd name="T24" fmla="*/ 286 w 305"/>
                  <a:gd name="T25" fmla="*/ 248 h 302"/>
                  <a:gd name="T26" fmla="*/ 293 w 305"/>
                  <a:gd name="T27" fmla="*/ 257 h 302"/>
                  <a:gd name="T28" fmla="*/ 303 w 305"/>
                  <a:gd name="T29" fmla="*/ 265 h 302"/>
                  <a:gd name="T30" fmla="*/ 304 w 305"/>
                  <a:gd name="T31" fmla="*/ 269 h 302"/>
                  <a:gd name="T32" fmla="*/ 287 w 305"/>
                  <a:gd name="T33" fmla="*/ 282 h 302"/>
                  <a:gd name="T34" fmla="*/ 255 w 305"/>
                  <a:gd name="T35" fmla="*/ 292 h 302"/>
                  <a:gd name="T36" fmla="*/ 239 w 305"/>
                  <a:gd name="T37" fmla="*/ 290 h 302"/>
                  <a:gd name="T38" fmla="*/ 224 w 305"/>
                  <a:gd name="T39" fmla="*/ 298 h 302"/>
                  <a:gd name="T40" fmla="*/ 198 w 305"/>
                  <a:gd name="T41" fmla="*/ 301 h 302"/>
                  <a:gd name="T42" fmla="*/ 188 w 305"/>
                  <a:gd name="T43" fmla="*/ 302 h 302"/>
                  <a:gd name="T44" fmla="*/ 179 w 305"/>
                  <a:gd name="T45" fmla="*/ 295 h 302"/>
                  <a:gd name="T46" fmla="*/ 170 w 305"/>
                  <a:gd name="T47" fmla="*/ 298 h 302"/>
                  <a:gd name="T48" fmla="*/ 146 w 305"/>
                  <a:gd name="T49" fmla="*/ 292 h 302"/>
                  <a:gd name="T50" fmla="*/ 141 w 305"/>
                  <a:gd name="T51" fmla="*/ 285 h 302"/>
                  <a:gd name="T52" fmla="*/ 138 w 305"/>
                  <a:gd name="T53" fmla="*/ 262 h 302"/>
                  <a:gd name="T54" fmla="*/ 128 w 305"/>
                  <a:gd name="T55" fmla="*/ 243 h 302"/>
                  <a:gd name="T56" fmla="*/ 118 w 305"/>
                  <a:gd name="T57" fmla="*/ 244 h 302"/>
                  <a:gd name="T58" fmla="*/ 114 w 305"/>
                  <a:gd name="T59" fmla="*/ 241 h 302"/>
                  <a:gd name="T60" fmla="*/ 104 w 305"/>
                  <a:gd name="T61" fmla="*/ 240 h 302"/>
                  <a:gd name="T62" fmla="*/ 92 w 305"/>
                  <a:gd name="T63" fmla="*/ 234 h 302"/>
                  <a:gd name="T64" fmla="*/ 79 w 305"/>
                  <a:gd name="T65" fmla="*/ 232 h 302"/>
                  <a:gd name="T66" fmla="*/ 56 w 305"/>
                  <a:gd name="T67" fmla="*/ 222 h 302"/>
                  <a:gd name="T68" fmla="*/ 45 w 305"/>
                  <a:gd name="T69" fmla="*/ 213 h 302"/>
                  <a:gd name="T70" fmla="*/ 34 w 305"/>
                  <a:gd name="T71" fmla="*/ 198 h 302"/>
                  <a:gd name="T72" fmla="*/ 26 w 305"/>
                  <a:gd name="T73" fmla="*/ 173 h 302"/>
                  <a:gd name="T74" fmla="*/ 5 w 305"/>
                  <a:gd name="T75" fmla="*/ 152 h 302"/>
                  <a:gd name="T76" fmla="*/ 8 w 305"/>
                  <a:gd name="T77" fmla="*/ 139 h 302"/>
                  <a:gd name="T78" fmla="*/ 5 w 305"/>
                  <a:gd name="T79" fmla="*/ 118 h 302"/>
                  <a:gd name="T80" fmla="*/ 0 w 305"/>
                  <a:gd name="T81" fmla="*/ 105 h 302"/>
                  <a:gd name="T82" fmla="*/ 7 w 305"/>
                  <a:gd name="T83" fmla="*/ 94 h 302"/>
                  <a:gd name="T84" fmla="*/ 23 w 305"/>
                  <a:gd name="T85" fmla="*/ 78 h 302"/>
                  <a:gd name="T86" fmla="*/ 33 w 305"/>
                  <a:gd name="T87" fmla="*/ 62 h 302"/>
                  <a:gd name="T88" fmla="*/ 30 w 305"/>
                  <a:gd name="T89" fmla="*/ 53 h 302"/>
                  <a:gd name="T90" fmla="*/ 25 w 305"/>
                  <a:gd name="T91" fmla="*/ 49 h 302"/>
                  <a:gd name="T92" fmla="*/ 23 w 305"/>
                  <a:gd name="T93" fmla="*/ 2 h 302"/>
                  <a:gd name="T94" fmla="*/ 38 w 305"/>
                  <a:gd name="T95" fmla="*/ 1 h 302"/>
                  <a:gd name="T96" fmla="*/ 61 w 305"/>
                  <a:gd name="T97" fmla="*/ 13 h 302"/>
                  <a:gd name="T98" fmla="*/ 61 w 305"/>
                  <a:gd name="T99" fmla="*/ 42 h 302"/>
                  <a:gd name="T100" fmla="*/ 67 w 305"/>
                  <a:gd name="T101" fmla="*/ 49 h 302"/>
                  <a:gd name="T102" fmla="*/ 71 w 305"/>
                  <a:gd name="T103" fmla="*/ 40 h 302"/>
                  <a:gd name="T104" fmla="*/ 81 w 305"/>
                  <a:gd name="T105" fmla="*/ 44 h 302"/>
                  <a:gd name="T106" fmla="*/ 89 w 305"/>
                  <a:gd name="T107" fmla="*/ 45 h 302"/>
                  <a:gd name="T108" fmla="*/ 94 w 305"/>
                  <a:gd name="T109" fmla="*/ 48 h 302"/>
                  <a:gd name="T110" fmla="*/ 103 w 305"/>
                  <a:gd name="T111" fmla="*/ 42 h 302"/>
                  <a:gd name="T112" fmla="*/ 115 w 305"/>
                  <a:gd name="T113" fmla="*/ 37 h 302"/>
                  <a:gd name="T114" fmla="*/ 107 w 305"/>
                  <a:gd name="T115" fmla="*/ 34 h 302"/>
                  <a:gd name="T116" fmla="*/ 109 w 305"/>
                  <a:gd name="T117" fmla="*/ 27 h 302"/>
                  <a:gd name="T118" fmla="*/ 112 w 305"/>
                  <a:gd name="T119" fmla="*/ 24 h 302"/>
                  <a:gd name="T120" fmla="*/ 116 w 305"/>
                  <a:gd name="T121" fmla="*/ 16 h 302"/>
                  <a:gd name="T122" fmla="*/ 122 w 305"/>
                  <a:gd name="T123" fmla="*/ 11 h 302"/>
                  <a:gd name="T124" fmla="*/ 123 w 305"/>
                  <a:gd name="T125" fmla="*/ 3 h 3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305" h="302">
                    <a:moveTo>
                      <a:pt x="226" y="58"/>
                    </a:moveTo>
                    <a:cubicBezTo>
                      <a:pt x="228" y="60"/>
                      <a:pt x="228" y="60"/>
                      <a:pt x="228" y="60"/>
                    </a:cubicBezTo>
                    <a:cubicBezTo>
                      <a:pt x="228" y="64"/>
                      <a:pt x="228" y="64"/>
                      <a:pt x="228" y="64"/>
                    </a:cubicBezTo>
                    <a:cubicBezTo>
                      <a:pt x="230" y="74"/>
                      <a:pt x="230" y="74"/>
                      <a:pt x="230" y="74"/>
                    </a:cubicBezTo>
                    <a:cubicBezTo>
                      <a:pt x="233" y="79"/>
                      <a:pt x="233" y="79"/>
                      <a:pt x="233" y="79"/>
                    </a:cubicBezTo>
                    <a:cubicBezTo>
                      <a:pt x="272" y="103"/>
                      <a:pt x="272" y="103"/>
                      <a:pt x="272" y="103"/>
                    </a:cubicBezTo>
                    <a:cubicBezTo>
                      <a:pt x="271" y="106"/>
                      <a:pt x="271" y="106"/>
                      <a:pt x="271" y="106"/>
                    </a:cubicBezTo>
                    <a:cubicBezTo>
                      <a:pt x="267" y="121"/>
                      <a:pt x="267" y="121"/>
                      <a:pt x="267" y="121"/>
                    </a:cubicBezTo>
                    <a:cubicBezTo>
                      <a:pt x="265" y="124"/>
                      <a:pt x="265" y="124"/>
                      <a:pt x="265" y="124"/>
                    </a:cubicBezTo>
                    <a:cubicBezTo>
                      <a:pt x="263" y="131"/>
                      <a:pt x="263" y="131"/>
                      <a:pt x="263" y="131"/>
                    </a:cubicBezTo>
                    <a:cubicBezTo>
                      <a:pt x="258" y="144"/>
                      <a:pt x="258" y="144"/>
                      <a:pt x="258" y="144"/>
                    </a:cubicBezTo>
                    <a:cubicBezTo>
                      <a:pt x="259" y="149"/>
                      <a:pt x="259" y="149"/>
                      <a:pt x="259" y="149"/>
                    </a:cubicBezTo>
                    <a:cubicBezTo>
                      <a:pt x="260" y="152"/>
                      <a:pt x="260" y="152"/>
                      <a:pt x="260" y="152"/>
                    </a:cubicBezTo>
                    <a:cubicBezTo>
                      <a:pt x="268" y="158"/>
                      <a:pt x="268" y="158"/>
                      <a:pt x="268" y="158"/>
                    </a:cubicBezTo>
                    <a:cubicBezTo>
                      <a:pt x="271" y="162"/>
                      <a:pt x="271" y="162"/>
                      <a:pt x="271" y="162"/>
                    </a:cubicBezTo>
                    <a:cubicBezTo>
                      <a:pt x="275" y="166"/>
                      <a:pt x="275" y="166"/>
                      <a:pt x="275" y="166"/>
                    </a:cubicBezTo>
                    <a:cubicBezTo>
                      <a:pt x="279" y="172"/>
                      <a:pt x="279" y="172"/>
                      <a:pt x="279" y="172"/>
                    </a:cubicBezTo>
                    <a:cubicBezTo>
                      <a:pt x="279" y="174"/>
                      <a:pt x="279" y="174"/>
                      <a:pt x="279" y="174"/>
                    </a:cubicBezTo>
                    <a:cubicBezTo>
                      <a:pt x="277" y="175"/>
                      <a:pt x="277" y="175"/>
                      <a:pt x="277" y="175"/>
                    </a:cubicBezTo>
                    <a:cubicBezTo>
                      <a:pt x="275" y="179"/>
                      <a:pt x="275" y="179"/>
                      <a:pt x="275" y="179"/>
                    </a:cubicBezTo>
                    <a:cubicBezTo>
                      <a:pt x="274" y="185"/>
                      <a:pt x="274" y="185"/>
                      <a:pt x="274" y="185"/>
                    </a:cubicBezTo>
                    <a:cubicBezTo>
                      <a:pt x="273" y="188"/>
                      <a:pt x="273" y="188"/>
                      <a:pt x="273" y="188"/>
                    </a:cubicBezTo>
                    <a:cubicBezTo>
                      <a:pt x="275" y="191"/>
                      <a:pt x="275" y="191"/>
                      <a:pt x="275" y="191"/>
                    </a:cubicBezTo>
                    <a:cubicBezTo>
                      <a:pt x="275" y="194"/>
                      <a:pt x="275" y="194"/>
                      <a:pt x="275" y="194"/>
                    </a:cubicBezTo>
                    <a:cubicBezTo>
                      <a:pt x="275" y="197"/>
                      <a:pt x="275" y="197"/>
                      <a:pt x="275" y="197"/>
                    </a:cubicBezTo>
                    <a:cubicBezTo>
                      <a:pt x="275" y="202"/>
                      <a:pt x="275" y="202"/>
                      <a:pt x="275" y="202"/>
                    </a:cubicBezTo>
                    <a:cubicBezTo>
                      <a:pt x="272" y="202"/>
                      <a:pt x="272" y="202"/>
                      <a:pt x="272" y="202"/>
                    </a:cubicBezTo>
                    <a:cubicBezTo>
                      <a:pt x="271" y="206"/>
                      <a:pt x="271" y="206"/>
                      <a:pt x="271" y="206"/>
                    </a:cubicBezTo>
                    <a:cubicBezTo>
                      <a:pt x="272" y="211"/>
                      <a:pt x="272" y="211"/>
                      <a:pt x="272" y="211"/>
                    </a:cubicBezTo>
                    <a:cubicBezTo>
                      <a:pt x="275" y="217"/>
                      <a:pt x="275" y="217"/>
                      <a:pt x="275" y="217"/>
                    </a:cubicBezTo>
                    <a:cubicBezTo>
                      <a:pt x="277" y="220"/>
                      <a:pt x="277" y="220"/>
                      <a:pt x="277" y="220"/>
                    </a:cubicBezTo>
                    <a:cubicBezTo>
                      <a:pt x="277" y="221"/>
                      <a:pt x="277" y="221"/>
                      <a:pt x="277" y="221"/>
                    </a:cubicBezTo>
                    <a:cubicBezTo>
                      <a:pt x="275" y="222"/>
                      <a:pt x="275" y="222"/>
                      <a:pt x="275" y="222"/>
                    </a:cubicBezTo>
                    <a:cubicBezTo>
                      <a:pt x="282" y="233"/>
                      <a:pt x="282" y="233"/>
                      <a:pt x="282" y="233"/>
                    </a:cubicBezTo>
                    <a:cubicBezTo>
                      <a:pt x="283" y="235"/>
                      <a:pt x="283" y="235"/>
                      <a:pt x="283" y="235"/>
                    </a:cubicBezTo>
                    <a:cubicBezTo>
                      <a:pt x="282" y="239"/>
                      <a:pt x="282" y="239"/>
                      <a:pt x="282" y="239"/>
                    </a:cubicBezTo>
                    <a:cubicBezTo>
                      <a:pt x="285" y="242"/>
                      <a:pt x="285" y="242"/>
                      <a:pt x="285" y="242"/>
                    </a:cubicBezTo>
                    <a:cubicBezTo>
                      <a:pt x="286" y="245"/>
                      <a:pt x="286" y="245"/>
                      <a:pt x="286" y="245"/>
                    </a:cubicBezTo>
                    <a:cubicBezTo>
                      <a:pt x="286" y="248"/>
                      <a:pt x="286" y="248"/>
                      <a:pt x="286" y="248"/>
                    </a:cubicBezTo>
                    <a:cubicBezTo>
                      <a:pt x="288" y="250"/>
                      <a:pt x="288" y="250"/>
                      <a:pt x="288" y="250"/>
                    </a:cubicBezTo>
                    <a:cubicBezTo>
                      <a:pt x="288" y="254"/>
                      <a:pt x="288" y="254"/>
                      <a:pt x="288" y="254"/>
                    </a:cubicBezTo>
                    <a:cubicBezTo>
                      <a:pt x="293" y="257"/>
                      <a:pt x="293" y="257"/>
                      <a:pt x="293" y="257"/>
                    </a:cubicBezTo>
                    <a:cubicBezTo>
                      <a:pt x="296" y="262"/>
                      <a:pt x="296" y="262"/>
                      <a:pt x="296" y="262"/>
                    </a:cubicBezTo>
                    <a:cubicBezTo>
                      <a:pt x="301" y="263"/>
                      <a:pt x="301" y="263"/>
                      <a:pt x="301" y="263"/>
                    </a:cubicBezTo>
                    <a:cubicBezTo>
                      <a:pt x="303" y="265"/>
                      <a:pt x="303" y="265"/>
                      <a:pt x="303" y="265"/>
                    </a:cubicBezTo>
                    <a:cubicBezTo>
                      <a:pt x="305" y="265"/>
                      <a:pt x="305" y="265"/>
                      <a:pt x="305" y="265"/>
                    </a:cubicBezTo>
                    <a:cubicBezTo>
                      <a:pt x="305" y="268"/>
                      <a:pt x="305" y="268"/>
                      <a:pt x="305" y="268"/>
                    </a:cubicBezTo>
                    <a:cubicBezTo>
                      <a:pt x="304" y="269"/>
                      <a:pt x="304" y="269"/>
                      <a:pt x="304" y="269"/>
                    </a:cubicBezTo>
                    <a:cubicBezTo>
                      <a:pt x="297" y="274"/>
                      <a:pt x="297" y="274"/>
                      <a:pt x="297" y="274"/>
                    </a:cubicBezTo>
                    <a:cubicBezTo>
                      <a:pt x="289" y="281"/>
                      <a:pt x="289" y="281"/>
                      <a:pt x="289" y="281"/>
                    </a:cubicBezTo>
                    <a:cubicBezTo>
                      <a:pt x="287" y="282"/>
                      <a:pt x="287" y="282"/>
                      <a:pt x="287" y="282"/>
                    </a:cubicBezTo>
                    <a:cubicBezTo>
                      <a:pt x="277" y="285"/>
                      <a:pt x="277" y="285"/>
                      <a:pt x="277" y="285"/>
                    </a:cubicBezTo>
                    <a:cubicBezTo>
                      <a:pt x="260" y="291"/>
                      <a:pt x="260" y="291"/>
                      <a:pt x="260" y="291"/>
                    </a:cubicBezTo>
                    <a:cubicBezTo>
                      <a:pt x="255" y="292"/>
                      <a:pt x="255" y="292"/>
                      <a:pt x="255" y="292"/>
                    </a:cubicBezTo>
                    <a:cubicBezTo>
                      <a:pt x="251" y="292"/>
                      <a:pt x="251" y="292"/>
                      <a:pt x="251" y="292"/>
                    </a:cubicBezTo>
                    <a:cubicBezTo>
                      <a:pt x="244" y="288"/>
                      <a:pt x="244" y="288"/>
                      <a:pt x="244" y="288"/>
                    </a:cubicBezTo>
                    <a:cubicBezTo>
                      <a:pt x="239" y="290"/>
                      <a:pt x="239" y="290"/>
                      <a:pt x="239" y="290"/>
                    </a:cubicBezTo>
                    <a:cubicBezTo>
                      <a:pt x="232" y="290"/>
                      <a:pt x="232" y="290"/>
                      <a:pt x="232" y="290"/>
                    </a:cubicBezTo>
                    <a:cubicBezTo>
                      <a:pt x="225" y="297"/>
                      <a:pt x="225" y="297"/>
                      <a:pt x="225" y="297"/>
                    </a:cubicBezTo>
                    <a:cubicBezTo>
                      <a:pt x="224" y="298"/>
                      <a:pt x="224" y="298"/>
                      <a:pt x="224" y="298"/>
                    </a:cubicBezTo>
                    <a:cubicBezTo>
                      <a:pt x="220" y="298"/>
                      <a:pt x="220" y="298"/>
                      <a:pt x="220" y="298"/>
                    </a:cubicBezTo>
                    <a:cubicBezTo>
                      <a:pt x="204" y="297"/>
                      <a:pt x="204" y="297"/>
                      <a:pt x="204" y="297"/>
                    </a:cubicBezTo>
                    <a:cubicBezTo>
                      <a:pt x="198" y="301"/>
                      <a:pt x="198" y="301"/>
                      <a:pt x="198" y="301"/>
                    </a:cubicBezTo>
                    <a:cubicBezTo>
                      <a:pt x="194" y="301"/>
                      <a:pt x="194" y="301"/>
                      <a:pt x="194" y="301"/>
                    </a:cubicBezTo>
                    <a:cubicBezTo>
                      <a:pt x="190" y="302"/>
                      <a:pt x="190" y="302"/>
                      <a:pt x="190" y="302"/>
                    </a:cubicBezTo>
                    <a:cubicBezTo>
                      <a:pt x="188" y="302"/>
                      <a:pt x="188" y="302"/>
                      <a:pt x="188" y="302"/>
                    </a:cubicBezTo>
                    <a:cubicBezTo>
                      <a:pt x="185" y="300"/>
                      <a:pt x="185" y="300"/>
                      <a:pt x="185" y="300"/>
                    </a:cubicBezTo>
                    <a:cubicBezTo>
                      <a:pt x="182" y="297"/>
                      <a:pt x="182" y="297"/>
                      <a:pt x="182" y="297"/>
                    </a:cubicBezTo>
                    <a:cubicBezTo>
                      <a:pt x="179" y="295"/>
                      <a:pt x="179" y="295"/>
                      <a:pt x="179" y="295"/>
                    </a:cubicBezTo>
                    <a:cubicBezTo>
                      <a:pt x="175" y="296"/>
                      <a:pt x="175" y="296"/>
                      <a:pt x="175" y="296"/>
                    </a:cubicBezTo>
                    <a:cubicBezTo>
                      <a:pt x="172" y="298"/>
                      <a:pt x="172" y="298"/>
                      <a:pt x="172" y="298"/>
                    </a:cubicBezTo>
                    <a:cubicBezTo>
                      <a:pt x="170" y="298"/>
                      <a:pt x="170" y="298"/>
                      <a:pt x="170" y="298"/>
                    </a:cubicBezTo>
                    <a:cubicBezTo>
                      <a:pt x="149" y="298"/>
                      <a:pt x="149" y="298"/>
                      <a:pt x="149" y="298"/>
                    </a:cubicBezTo>
                    <a:cubicBezTo>
                      <a:pt x="149" y="296"/>
                      <a:pt x="149" y="296"/>
                      <a:pt x="149" y="296"/>
                    </a:cubicBezTo>
                    <a:cubicBezTo>
                      <a:pt x="146" y="292"/>
                      <a:pt x="146" y="292"/>
                      <a:pt x="146" y="292"/>
                    </a:cubicBezTo>
                    <a:cubicBezTo>
                      <a:pt x="144" y="290"/>
                      <a:pt x="144" y="290"/>
                      <a:pt x="144" y="290"/>
                    </a:cubicBezTo>
                    <a:cubicBezTo>
                      <a:pt x="141" y="286"/>
                      <a:pt x="141" y="286"/>
                      <a:pt x="141" y="286"/>
                    </a:cubicBezTo>
                    <a:cubicBezTo>
                      <a:pt x="141" y="285"/>
                      <a:pt x="141" y="285"/>
                      <a:pt x="141" y="285"/>
                    </a:cubicBezTo>
                    <a:cubicBezTo>
                      <a:pt x="141" y="275"/>
                      <a:pt x="141" y="275"/>
                      <a:pt x="141" y="275"/>
                    </a:cubicBezTo>
                    <a:cubicBezTo>
                      <a:pt x="139" y="271"/>
                      <a:pt x="139" y="271"/>
                      <a:pt x="139" y="271"/>
                    </a:cubicBezTo>
                    <a:cubicBezTo>
                      <a:pt x="138" y="262"/>
                      <a:pt x="138" y="262"/>
                      <a:pt x="138" y="262"/>
                    </a:cubicBezTo>
                    <a:cubicBezTo>
                      <a:pt x="136" y="253"/>
                      <a:pt x="136" y="253"/>
                      <a:pt x="136" y="253"/>
                    </a:cubicBezTo>
                    <a:cubicBezTo>
                      <a:pt x="134" y="249"/>
                      <a:pt x="134" y="249"/>
                      <a:pt x="134" y="249"/>
                    </a:cubicBezTo>
                    <a:cubicBezTo>
                      <a:pt x="128" y="243"/>
                      <a:pt x="128" y="243"/>
                      <a:pt x="128" y="243"/>
                    </a:cubicBezTo>
                    <a:cubicBezTo>
                      <a:pt x="122" y="242"/>
                      <a:pt x="122" y="242"/>
                      <a:pt x="122" y="242"/>
                    </a:cubicBezTo>
                    <a:cubicBezTo>
                      <a:pt x="119" y="245"/>
                      <a:pt x="119" y="245"/>
                      <a:pt x="119" y="245"/>
                    </a:cubicBezTo>
                    <a:cubicBezTo>
                      <a:pt x="118" y="244"/>
                      <a:pt x="118" y="244"/>
                      <a:pt x="118" y="244"/>
                    </a:cubicBezTo>
                    <a:cubicBezTo>
                      <a:pt x="117" y="242"/>
                      <a:pt x="117" y="242"/>
                      <a:pt x="117" y="242"/>
                    </a:cubicBezTo>
                    <a:cubicBezTo>
                      <a:pt x="116" y="241"/>
                      <a:pt x="116" y="241"/>
                      <a:pt x="116" y="241"/>
                    </a:cubicBezTo>
                    <a:cubicBezTo>
                      <a:pt x="114" y="241"/>
                      <a:pt x="114" y="241"/>
                      <a:pt x="114" y="241"/>
                    </a:cubicBezTo>
                    <a:cubicBezTo>
                      <a:pt x="108" y="243"/>
                      <a:pt x="108" y="243"/>
                      <a:pt x="108" y="243"/>
                    </a:cubicBezTo>
                    <a:cubicBezTo>
                      <a:pt x="106" y="242"/>
                      <a:pt x="106" y="242"/>
                      <a:pt x="106" y="242"/>
                    </a:cubicBezTo>
                    <a:cubicBezTo>
                      <a:pt x="104" y="240"/>
                      <a:pt x="104" y="240"/>
                      <a:pt x="104" y="240"/>
                    </a:cubicBezTo>
                    <a:cubicBezTo>
                      <a:pt x="99" y="240"/>
                      <a:pt x="99" y="240"/>
                      <a:pt x="99" y="240"/>
                    </a:cubicBezTo>
                    <a:cubicBezTo>
                      <a:pt x="94" y="237"/>
                      <a:pt x="94" y="237"/>
                      <a:pt x="94" y="237"/>
                    </a:cubicBezTo>
                    <a:cubicBezTo>
                      <a:pt x="92" y="234"/>
                      <a:pt x="92" y="234"/>
                      <a:pt x="92" y="234"/>
                    </a:cubicBezTo>
                    <a:cubicBezTo>
                      <a:pt x="90" y="233"/>
                      <a:pt x="90" y="233"/>
                      <a:pt x="90" y="233"/>
                    </a:cubicBezTo>
                    <a:cubicBezTo>
                      <a:pt x="85" y="233"/>
                      <a:pt x="85" y="233"/>
                      <a:pt x="85" y="233"/>
                    </a:cubicBezTo>
                    <a:cubicBezTo>
                      <a:pt x="79" y="232"/>
                      <a:pt x="79" y="232"/>
                      <a:pt x="79" y="232"/>
                    </a:cubicBezTo>
                    <a:cubicBezTo>
                      <a:pt x="65" y="225"/>
                      <a:pt x="65" y="225"/>
                      <a:pt x="65" y="225"/>
                    </a:cubicBezTo>
                    <a:cubicBezTo>
                      <a:pt x="60" y="224"/>
                      <a:pt x="60" y="224"/>
                      <a:pt x="60" y="224"/>
                    </a:cubicBezTo>
                    <a:cubicBezTo>
                      <a:pt x="56" y="222"/>
                      <a:pt x="56" y="222"/>
                      <a:pt x="56" y="222"/>
                    </a:cubicBezTo>
                    <a:cubicBezTo>
                      <a:pt x="54" y="218"/>
                      <a:pt x="54" y="218"/>
                      <a:pt x="54" y="218"/>
                    </a:cubicBezTo>
                    <a:cubicBezTo>
                      <a:pt x="49" y="214"/>
                      <a:pt x="49" y="214"/>
                      <a:pt x="49" y="214"/>
                    </a:cubicBezTo>
                    <a:cubicBezTo>
                      <a:pt x="45" y="213"/>
                      <a:pt x="45" y="213"/>
                      <a:pt x="45" y="213"/>
                    </a:cubicBezTo>
                    <a:cubicBezTo>
                      <a:pt x="42" y="213"/>
                      <a:pt x="42" y="213"/>
                      <a:pt x="42" y="213"/>
                    </a:cubicBezTo>
                    <a:cubicBezTo>
                      <a:pt x="36" y="204"/>
                      <a:pt x="36" y="204"/>
                      <a:pt x="36" y="204"/>
                    </a:cubicBezTo>
                    <a:cubicBezTo>
                      <a:pt x="34" y="198"/>
                      <a:pt x="34" y="198"/>
                      <a:pt x="34" y="198"/>
                    </a:cubicBezTo>
                    <a:cubicBezTo>
                      <a:pt x="30" y="191"/>
                      <a:pt x="30" y="191"/>
                      <a:pt x="30" y="191"/>
                    </a:cubicBezTo>
                    <a:cubicBezTo>
                      <a:pt x="26" y="180"/>
                      <a:pt x="26" y="180"/>
                      <a:pt x="26" y="180"/>
                    </a:cubicBezTo>
                    <a:cubicBezTo>
                      <a:pt x="26" y="173"/>
                      <a:pt x="26" y="173"/>
                      <a:pt x="26" y="173"/>
                    </a:cubicBezTo>
                    <a:cubicBezTo>
                      <a:pt x="26" y="168"/>
                      <a:pt x="26" y="168"/>
                      <a:pt x="26" y="168"/>
                    </a:cubicBezTo>
                    <a:cubicBezTo>
                      <a:pt x="16" y="158"/>
                      <a:pt x="16" y="158"/>
                      <a:pt x="16" y="158"/>
                    </a:cubicBezTo>
                    <a:cubicBezTo>
                      <a:pt x="5" y="152"/>
                      <a:pt x="5" y="152"/>
                      <a:pt x="5" y="152"/>
                    </a:cubicBezTo>
                    <a:cubicBezTo>
                      <a:pt x="3" y="145"/>
                      <a:pt x="3" y="145"/>
                      <a:pt x="3" y="145"/>
                    </a:cubicBezTo>
                    <a:cubicBezTo>
                      <a:pt x="6" y="142"/>
                      <a:pt x="6" y="142"/>
                      <a:pt x="6" y="142"/>
                    </a:cubicBezTo>
                    <a:cubicBezTo>
                      <a:pt x="8" y="139"/>
                      <a:pt x="8" y="139"/>
                      <a:pt x="8" y="139"/>
                    </a:cubicBezTo>
                    <a:cubicBezTo>
                      <a:pt x="6" y="133"/>
                      <a:pt x="6" y="133"/>
                      <a:pt x="6" y="133"/>
                    </a:cubicBezTo>
                    <a:cubicBezTo>
                      <a:pt x="5" y="126"/>
                      <a:pt x="5" y="126"/>
                      <a:pt x="5" y="126"/>
                    </a:cubicBezTo>
                    <a:cubicBezTo>
                      <a:pt x="5" y="118"/>
                      <a:pt x="5" y="118"/>
                      <a:pt x="5" y="118"/>
                    </a:cubicBezTo>
                    <a:cubicBezTo>
                      <a:pt x="3" y="116"/>
                      <a:pt x="3" y="116"/>
                      <a:pt x="3" y="116"/>
                    </a:cubicBezTo>
                    <a:cubicBezTo>
                      <a:pt x="1" y="114"/>
                      <a:pt x="1" y="114"/>
                      <a:pt x="1" y="114"/>
                    </a:cubicBezTo>
                    <a:cubicBezTo>
                      <a:pt x="0" y="105"/>
                      <a:pt x="0" y="105"/>
                      <a:pt x="0" y="105"/>
                    </a:cubicBezTo>
                    <a:cubicBezTo>
                      <a:pt x="1" y="96"/>
                      <a:pt x="1" y="96"/>
                      <a:pt x="1" y="96"/>
                    </a:cubicBezTo>
                    <a:cubicBezTo>
                      <a:pt x="2" y="95"/>
                      <a:pt x="2" y="95"/>
                      <a:pt x="2" y="95"/>
                    </a:cubicBezTo>
                    <a:cubicBezTo>
                      <a:pt x="7" y="94"/>
                      <a:pt x="7" y="94"/>
                      <a:pt x="7" y="94"/>
                    </a:cubicBezTo>
                    <a:cubicBezTo>
                      <a:pt x="15" y="91"/>
                      <a:pt x="15" y="91"/>
                      <a:pt x="15" y="91"/>
                    </a:cubicBezTo>
                    <a:cubicBezTo>
                      <a:pt x="21" y="81"/>
                      <a:pt x="21" y="81"/>
                      <a:pt x="21" y="81"/>
                    </a:cubicBezTo>
                    <a:cubicBezTo>
                      <a:pt x="23" y="78"/>
                      <a:pt x="23" y="78"/>
                      <a:pt x="23" y="78"/>
                    </a:cubicBezTo>
                    <a:cubicBezTo>
                      <a:pt x="26" y="71"/>
                      <a:pt x="26" y="71"/>
                      <a:pt x="26" y="71"/>
                    </a:cubicBezTo>
                    <a:cubicBezTo>
                      <a:pt x="31" y="65"/>
                      <a:pt x="31" y="65"/>
                      <a:pt x="31" y="65"/>
                    </a:cubicBezTo>
                    <a:cubicBezTo>
                      <a:pt x="33" y="62"/>
                      <a:pt x="33" y="62"/>
                      <a:pt x="33" y="62"/>
                    </a:cubicBezTo>
                    <a:cubicBezTo>
                      <a:pt x="33" y="58"/>
                      <a:pt x="33" y="58"/>
                      <a:pt x="33" y="58"/>
                    </a:cubicBezTo>
                    <a:cubicBezTo>
                      <a:pt x="32" y="55"/>
                      <a:pt x="32" y="55"/>
                      <a:pt x="32" y="55"/>
                    </a:cubicBezTo>
                    <a:cubicBezTo>
                      <a:pt x="30" y="53"/>
                      <a:pt x="30" y="53"/>
                      <a:pt x="30" y="53"/>
                    </a:cubicBezTo>
                    <a:cubicBezTo>
                      <a:pt x="27" y="53"/>
                      <a:pt x="27" y="53"/>
                      <a:pt x="27" y="53"/>
                    </a:cubicBezTo>
                    <a:cubicBezTo>
                      <a:pt x="25" y="51"/>
                      <a:pt x="25" y="51"/>
                      <a:pt x="25" y="51"/>
                    </a:cubicBezTo>
                    <a:cubicBezTo>
                      <a:pt x="25" y="49"/>
                      <a:pt x="25" y="49"/>
                      <a:pt x="25" y="49"/>
                    </a:cubicBezTo>
                    <a:cubicBezTo>
                      <a:pt x="23" y="36"/>
                      <a:pt x="43" y="37"/>
                      <a:pt x="32" y="16"/>
                    </a:cubicBezTo>
                    <a:cubicBezTo>
                      <a:pt x="26" y="5"/>
                      <a:pt x="26" y="5"/>
                      <a:pt x="26" y="5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34" y="3"/>
                      <a:pt x="34" y="3"/>
                      <a:pt x="34" y="3"/>
                    </a:cubicBezTo>
                    <a:cubicBezTo>
                      <a:pt x="37" y="1"/>
                      <a:pt x="37" y="1"/>
                      <a:pt x="37" y="1"/>
                    </a:cubicBezTo>
                    <a:cubicBezTo>
                      <a:pt x="38" y="1"/>
                      <a:pt x="38" y="1"/>
                      <a:pt x="38" y="1"/>
                    </a:cubicBezTo>
                    <a:cubicBezTo>
                      <a:pt x="61" y="1"/>
                      <a:pt x="61" y="1"/>
                      <a:pt x="61" y="1"/>
                    </a:cubicBezTo>
                    <a:cubicBezTo>
                      <a:pt x="61" y="3"/>
                      <a:pt x="61" y="3"/>
                      <a:pt x="61" y="3"/>
                    </a:cubicBezTo>
                    <a:cubicBezTo>
                      <a:pt x="61" y="13"/>
                      <a:pt x="61" y="13"/>
                      <a:pt x="61" y="13"/>
                    </a:cubicBezTo>
                    <a:cubicBezTo>
                      <a:pt x="59" y="20"/>
                      <a:pt x="59" y="20"/>
                      <a:pt x="59" y="20"/>
                    </a:cubicBezTo>
                    <a:cubicBezTo>
                      <a:pt x="58" y="31"/>
                      <a:pt x="58" y="31"/>
                      <a:pt x="58" y="31"/>
                    </a:cubicBezTo>
                    <a:cubicBezTo>
                      <a:pt x="61" y="42"/>
                      <a:pt x="61" y="42"/>
                      <a:pt x="61" y="42"/>
                    </a:cubicBezTo>
                    <a:cubicBezTo>
                      <a:pt x="60" y="46"/>
                      <a:pt x="60" y="46"/>
                      <a:pt x="60" y="46"/>
                    </a:cubicBezTo>
                    <a:cubicBezTo>
                      <a:pt x="63" y="51"/>
                      <a:pt x="63" y="51"/>
                      <a:pt x="63" y="51"/>
                    </a:cubicBezTo>
                    <a:cubicBezTo>
                      <a:pt x="67" y="49"/>
                      <a:pt x="67" y="49"/>
                      <a:pt x="67" y="49"/>
                    </a:cubicBezTo>
                    <a:cubicBezTo>
                      <a:pt x="68" y="45"/>
                      <a:pt x="68" y="45"/>
                      <a:pt x="68" y="45"/>
                    </a:cubicBezTo>
                    <a:cubicBezTo>
                      <a:pt x="72" y="45"/>
                      <a:pt x="72" y="45"/>
                      <a:pt x="72" y="45"/>
                    </a:cubicBezTo>
                    <a:cubicBezTo>
                      <a:pt x="71" y="40"/>
                      <a:pt x="71" y="40"/>
                      <a:pt x="71" y="40"/>
                    </a:cubicBezTo>
                    <a:cubicBezTo>
                      <a:pt x="74" y="37"/>
                      <a:pt x="74" y="37"/>
                      <a:pt x="74" y="37"/>
                    </a:cubicBezTo>
                    <a:cubicBezTo>
                      <a:pt x="76" y="38"/>
                      <a:pt x="76" y="38"/>
                      <a:pt x="76" y="38"/>
                    </a:cubicBezTo>
                    <a:cubicBezTo>
                      <a:pt x="81" y="44"/>
                      <a:pt x="81" y="44"/>
                      <a:pt x="81" y="44"/>
                    </a:cubicBezTo>
                    <a:cubicBezTo>
                      <a:pt x="84" y="46"/>
                      <a:pt x="84" y="46"/>
                      <a:pt x="84" y="46"/>
                    </a:cubicBezTo>
                    <a:cubicBezTo>
                      <a:pt x="87" y="44"/>
                      <a:pt x="87" y="44"/>
                      <a:pt x="87" y="44"/>
                    </a:cubicBezTo>
                    <a:cubicBezTo>
                      <a:pt x="89" y="45"/>
                      <a:pt x="89" y="45"/>
                      <a:pt x="89" y="45"/>
                    </a:cubicBezTo>
                    <a:cubicBezTo>
                      <a:pt x="91" y="55"/>
                      <a:pt x="91" y="55"/>
                      <a:pt x="91" y="55"/>
                    </a:cubicBezTo>
                    <a:cubicBezTo>
                      <a:pt x="94" y="52"/>
                      <a:pt x="94" y="52"/>
                      <a:pt x="94" y="52"/>
                    </a:cubicBezTo>
                    <a:cubicBezTo>
                      <a:pt x="94" y="48"/>
                      <a:pt x="94" y="48"/>
                      <a:pt x="94" y="48"/>
                    </a:cubicBezTo>
                    <a:cubicBezTo>
                      <a:pt x="95" y="43"/>
                      <a:pt x="95" y="43"/>
                      <a:pt x="95" y="43"/>
                    </a:cubicBezTo>
                    <a:cubicBezTo>
                      <a:pt x="97" y="43"/>
                      <a:pt x="97" y="43"/>
                      <a:pt x="97" y="43"/>
                    </a:cubicBezTo>
                    <a:cubicBezTo>
                      <a:pt x="103" y="42"/>
                      <a:pt x="103" y="42"/>
                      <a:pt x="103" y="42"/>
                    </a:cubicBezTo>
                    <a:cubicBezTo>
                      <a:pt x="106" y="42"/>
                      <a:pt x="106" y="42"/>
                      <a:pt x="106" y="42"/>
                    </a:cubicBezTo>
                    <a:cubicBezTo>
                      <a:pt x="110" y="41"/>
                      <a:pt x="110" y="41"/>
                      <a:pt x="110" y="41"/>
                    </a:cubicBezTo>
                    <a:cubicBezTo>
                      <a:pt x="115" y="37"/>
                      <a:pt x="115" y="37"/>
                      <a:pt x="115" y="37"/>
                    </a:cubicBezTo>
                    <a:cubicBezTo>
                      <a:pt x="116" y="35"/>
                      <a:pt x="116" y="35"/>
                      <a:pt x="116" y="35"/>
                    </a:cubicBezTo>
                    <a:cubicBezTo>
                      <a:pt x="115" y="33"/>
                      <a:pt x="115" y="33"/>
                      <a:pt x="115" y="33"/>
                    </a:cubicBezTo>
                    <a:cubicBezTo>
                      <a:pt x="107" y="34"/>
                      <a:pt x="107" y="34"/>
                      <a:pt x="107" y="34"/>
                    </a:cubicBezTo>
                    <a:cubicBezTo>
                      <a:pt x="103" y="32"/>
                      <a:pt x="103" y="32"/>
                      <a:pt x="103" y="32"/>
                    </a:cubicBezTo>
                    <a:cubicBezTo>
                      <a:pt x="104" y="30"/>
                      <a:pt x="104" y="30"/>
                      <a:pt x="104" y="30"/>
                    </a:cubicBezTo>
                    <a:cubicBezTo>
                      <a:pt x="109" y="27"/>
                      <a:pt x="109" y="27"/>
                      <a:pt x="109" y="27"/>
                    </a:cubicBezTo>
                    <a:cubicBezTo>
                      <a:pt x="107" y="25"/>
                      <a:pt x="107" y="25"/>
                      <a:pt x="107" y="25"/>
                    </a:cubicBezTo>
                    <a:cubicBezTo>
                      <a:pt x="109" y="24"/>
                      <a:pt x="109" y="24"/>
                      <a:pt x="109" y="24"/>
                    </a:cubicBezTo>
                    <a:cubicBezTo>
                      <a:pt x="112" y="24"/>
                      <a:pt x="112" y="24"/>
                      <a:pt x="112" y="24"/>
                    </a:cubicBezTo>
                    <a:cubicBezTo>
                      <a:pt x="113" y="22"/>
                      <a:pt x="113" y="22"/>
                      <a:pt x="113" y="22"/>
                    </a:cubicBezTo>
                    <a:cubicBezTo>
                      <a:pt x="116" y="18"/>
                      <a:pt x="116" y="18"/>
                      <a:pt x="116" y="18"/>
                    </a:cubicBezTo>
                    <a:cubicBezTo>
                      <a:pt x="116" y="16"/>
                      <a:pt x="116" y="16"/>
                      <a:pt x="116" y="16"/>
                    </a:cubicBezTo>
                    <a:cubicBezTo>
                      <a:pt x="119" y="15"/>
                      <a:pt x="119" y="15"/>
                      <a:pt x="119" y="15"/>
                    </a:cubicBezTo>
                    <a:cubicBezTo>
                      <a:pt x="120" y="10"/>
                      <a:pt x="120" y="10"/>
                      <a:pt x="120" y="10"/>
                    </a:cubicBezTo>
                    <a:cubicBezTo>
                      <a:pt x="122" y="11"/>
                      <a:pt x="122" y="11"/>
                      <a:pt x="122" y="11"/>
                    </a:cubicBezTo>
                    <a:cubicBezTo>
                      <a:pt x="123" y="9"/>
                      <a:pt x="123" y="9"/>
                      <a:pt x="123" y="9"/>
                    </a:cubicBezTo>
                    <a:cubicBezTo>
                      <a:pt x="121" y="6"/>
                      <a:pt x="121" y="6"/>
                      <a:pt x="121" y="6"/>
                    </a:cubicBezTo>
                    <a:cubicBezTo>
                      <a:pt x="123" y="3"/>
                      <a:pt x="123" y="3"/>
                      <a:pt x="123" y="3"/>
                    </a:cubicBezTo>
                    <a:cubicBezTo>
                      <a:pt x="128" y="0"/>
                      <a:pt x="128" y="0"/>
                      <a:pt x="128" y="0"/>
                    </a:cubicBezTo>
                    <a:cubicBezTo>
                      <a:pt x="226" y="58"/>
                      <a:pt x="226" y="58"/>
                      <a:pt x="226" y="58"/>
                    </a:cubicBezTo>
                  </a:path>
                </a:pathLst>
              </a:custGeom>
              <a:grpFill/>
              <a:ln w="12700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337" name="Freeform 519">
                <a:extLst>
                  <a:ext uri="{FF2B5EF4-FFF2-40B4-BE49-F238E27FC236}">
                    <a16:creationId xmlns:a16="http://schemas.microsoft.com/office/drawing/2014/main" id="{212666A3-6CA8-C0F4-0880-9B29F7BE71E9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5193645" y="4088638"/>
                <a:ext cx="248277" cy="198621"/>
              </a:xfrm>
              <a:custGeom>
                <a:avLst/>
                <a:gdLst>
                  <a:gd name="T0" fmla="*/ 104 w 335"/>
                  <a:gd name="T1" fmla="*/ 269 h 269"/>
                  <a:gd name="T2" fmla="*/ 2 w 335"/>
                  <a:gd name="T3" fmla="*/ 263 h 269"/>
                  <a:gd name="T4" fmla="*/ 23 w 335"/>
                  <a:gd name="T5" fmla="*/ 259 h 269"/>
                  <a:gd name="T6" fmla="*/ 50 w 335"/>
                  <a:gd name="T7" fmla="*/ 242 h 269"/>
                  <a:gd name="T8" fmla="*/ 66 w 335"/>
                  <a:gd name="T9" fmla="*/ 233 h 269"/>
                  <a:gd name="T10" fmla="*/ 76 w 335"/>
                  <a:gd name="T11" fmla="*/ 223 h 269"/>
                  <a:gd name="T12" fmla="*/ 93 w 335"/>
                  <a:gd name="T13" fmla="*/ 196 h 269"/>
                  <a:gd name="T14" fmla="*/ 88 w 335"/>
                  <a:gd name="T15" fmla="*/ 175 h 269"/>
                  <a:gd name="T16" fmla="*/ 90 w 335"/>
                  <a:gd name="T17" fmla="*/ 152 h 269"/>
                  <a:gd name="T18" fmla="*/ 105 w 335"/>
                  <a:gd name="T19" fmla="*/ 131 h 269"/>
                  <a:gd name="T20" fmla="*/ 108 w 335"/>
                  <a:gd name="T21" fmla="*/ 114 h 269"/>
                  <a:gd name="T22" fmla="*/ 186 w 335"/>
                  <a:gd name="T23" fmla="*/ 45 h 269"/>
                  <a:gd name="T24" fmla="*/ 203 w 335"/>
                  <a:gd name="T25" fmla="*/ 3 h 269"/>
                  <a:gd name="T26" fmla="*/ 226 w 335"/>
                  <a:gd name="T27" fmla="*/ 17 h 269"/>
                  <a:gd name="T28" fmla="*/ 255 w 335"/>
                  <a:gd name="T29" fmla="*/ 22 h 269"/>
                  <a:gd name="T30" fmla="*/ 276 w 335"/>
                  <a:gd name="T31" fmla="*/ 22 h 269"/>
                  <a:gd name="T32" fmla="*/ 288 w 335"/>
                  <a:gd name="T33" fmla="*/ 26 h 269"/>
                  <a:gd name="T34" fmla="*/ 299 w 335"/>
                  <a:gd name="T35" fmla="*/ 26 h 269"/>
                  <a:gd name="T36" fmla="*/ 309 w 335"/>
                  <a:gd name="T37" fmla="*/ 33 h 269"/>
                  <a:gd name="T38" fmla="*/ 315 w 335"/>
                  <a:gd name="T39" fmla="*/ 40 h 269"/>
                  <a:gd name="T40" fmla="*/ 318 w 335"/>
                  <a:gd name="T41" fmla="*/ 43 h 269"/>
                  <a:gd name="T42" fmla="*/ 319 w 335"/>
                  <a:gd name="T43" fmla="*/ 49 h 269"/>
                  <a:gd name="T44" fmla="*/ 320 w 335"/>
                  <a:gd name="T45" fmla="*/ 63 h 269"/>
                  <a:gd name="T46" fmla="*/ 318 w 335"/>
                  <a:gd name="T47" fmla="*/ 73 h 269"/>
                  <a:gd name="T48" fmla="*/ 322 w 335"/>
                  <a:gd name="T49" fmla="*/ 82 h 269"/>
                  <a:gd name="T50" fmla="*/ 322 w 335"/>
                  <a:gd name="T51" fmla="*/ 91 h 269"/>
                  <a:gd name="T52" fmla="*/ 327 w 335"/>
                  <a:gd name="T53" fmla="*/ 105 h 269"/>
                  <a:gd name="T54" fmla="*/ 335 w 335"/>
                  <a:gd name="T55" fmla="*/ 113 h 269"/>
                  <a:gd name="T56" fmla="*/ 330 w 335"/>
                  <a:gd name="T57" fmla="*/ 121 h 269"/>
                  <a:gd name="T58" fmla="*/ 330 w 335"/>
                  <a:gd name="T59" fmla="*/ 125 h 269"/>
                  <a:gd name="T60" fmla="*/ 314 w 335"/>
                  <a:gd name="T61" fmla="*/ 123 h 269"/>
                  <a:gd name="T62" fmla="*/ 291 w 335"/>
                  <a:gd name="T63" fmla="*/ 125 h 269"/>
                  <a:gd name="T64" fmla="*/ 284 w 335"/>
                  <a:gd name="T65" fmla="*/ 126 h 269"/>
                  <a:gd name="T66" fmla="*/ 282 w 335"/>
                  <a:gd name="T67" fmla="*/ 132 h 269"/>
                  <a:gd name="T68" fmla="*/ 273 w 335"/>
                  <a:gd name="T69" fmla="*/ 139 h 269"/>
                  <a:gd name="T70" fmla="*/ 262 w 335"/>
                  <a:gd name="T71" fmla="*/ 139 h 269"/>
                  <a:gd name="T72" fmla="*/ 256 w 335"/>
                  <a:gd name="T73" fmla="*/ 144 h 269"/>
                  <a:gd name="T74" fmla="*/ 259 w 335"/>
                  <a:gd name="T75" fmla="*/ 149 h 269"/>
                  <a:gd name="T76" fmla="*/ 256 w 335"/>
                  <a:gd name="T77" fmla="*/ 157 h 269"/>
                  <a:gd name="T78" fmla="*/ 260 w 335"/>
                  <a:gd name="T79" fmla="*/ 157 h 269"/>
                  <a:gd name="T80" fmla="*/ 263 w 335"/>
                  <a:gd name="T81" fmla="*/ 162 h 269"/>
                  <a:gd name="T82" fmla="*/ 238 w 335"/>
                  <a:gd name="T83" fmla="*/ 174 h 269"/>
                  <a:gd name="T84" fmla="*/ 223 w 335"/>
                  <a:gd name="T85" fmla="*/ 181 h 269"/>
                  <a:gd name="T86" fmla="*/ 219 w 335"/>
                  <a:gd name="T87" fmla="*/ 189 h 269"/>
                  <a:gd name="T88" fmla="*/ 205 w 335"/>
                  <a:gd name="T89" fmla="*/ 198 h 269"/>
                  <a:gd name="T90" fmla="*/ 189 w 335"/>
                  <a:gd name="T91" fmla="*/ 201 h 269"/>
                  <a:gd name="T92" fmla="*/ 180 w 335"/>
                  <a:gd name="T93" fmla="*/ 207 h 269"/>
                  <a:gd name="T94" fmla="*/ 172 w 335"/>
                  <a:gd name="T95" fmla="*/ 206 h 269"/>
                  <a:gd name="T96" fmla="*/ 163 w 335"/>
                  <a:gd name="T97" fmla="*/ 207 h 269"/>
                  <a:gd name="T98" fmla="*/ 153 w 335"/>
                  <a:gd name="T99" fmla="*/ 216 h 269"/>
                  <a:gd name="T100" fmla="*/ 123 w 335"/>
                  <a:gd name="T101" fmla="*/ 233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35" h="269">
                    <a:moveTo>
                      <a:pt x="123" y="233"/>
                    </a:moveTo>
                    <a:cubicBezTo>
                      <a:pt x="123" y="269"/>
                      <a:pt x="123" y="269"/>
                      <a:pt x="123" y="269"/>
                    </a:cubicBezTo>
                    <a:cubicBezTo>
                      <a:pt x="104" y="269"/>
                      <a:pt x="104" y="269"/>
                      <a:pt x="104" y="269"/>
                    </a:cubicBezTo>
                    <a:cubicBezTo>
                      <a:pt x="71" y="269"/>
                      <a:pt x="37" y="269"/>
                      <a:pt x="4" y="269"/>
                    </a:cubicBezTo>
                    <a:cubicBezTo>
                      <a:pt x="0" y="269"/>
                      <a:pt x="0" y="269"/>
                      <a:pt x="0" y="269"/>
                    </a:cubicBezTo>
                    <a:cubicBezTo>
                      <a:pt x="2" y="263"/>
                      <a:pt x="2" y="263"/>
                      <a:pt x="2" y="263"/>
                    </a:cubicBezTo>
                    <a:cubicBezTo>
                      <a:pt x="7" y="261"/>
                      <a:pt x="7" y="261"/>
                      <a:pt x="7" y="261"/>
                    </a:cubicBezTo>
                    <a:cubicBezTo>
                      <a:pt x="13" y="261"/>
                      <a:pt x="13" y="261"/>
                      <a:pt x="13" y="261"/>
                    </a:cubicBezTo>
                    <a:cubicBezTo>
                      <a:pt x="23" y="259"/>
                      <a:pt x="23" y="259"/>
                      <a:pt x="23" y="259"/>
                    </a:cubicBezTo>
                    <a:cubicBezTo>
                      <a:pt x="38" y="253"/>
                      <a:pt x="38" y="253"/>
                      <a:pt x="38" y="253"/>
                    </a:cubicBezTo>
                    <a:cubicBezTo>
                      <a:pt x="44" y="249"/>
                      <a:pt x="44" y="249"/>
                      <a:pt x="44" y="249"/>
                    </a:cubicBezTo>
                    <a:cubicBezTo>
                      <a:pt x="50" y="242"/>
                      <a:pt x="50" y="242"/>
                      <a:pt x="50" y="242"/>
                    </a:cubicBezTo>
                    <a:cubicBezTo>
                      <a:pt x="51" y="241"/>
                      <a:pt x="51" y="241"/>
                      <a:pt x="51" y="241"/>
                    </a:cubicBezTo>
                    <a:cubicBezTo>
                      <a:pt x="57" y="236"/>
                      <a:pt x="57" y="236"/>
                      <a:pt x="57" y="236"/>
                    </a:cubicBezTo>
                    <a:cubicBezTo>
                      <a:pt x="66" y="233"/>
                      <a:pt x="66" y="233"/>
                      <a:pt x="66" y="233"/>
                    </a:cubicBezTo>
                    <a:cubicBezTo>
                      <a:pt x="71" y="227"/>
                      <a:pt x="71" y="227"/>
                      <a:pt x="71" y="227"/>
                    </a:cubicBezTo>
                    <a:cubicBezTo>
                      <a:pt x="73" y="224"/>
                      <a:pt x="73" y="224"/>
                      <a:pt x="73" y="224"/>
                    </a:cubicBezTo>
                    <a:cubicBezTo>
                      <a:pt x="76" y="223"/>
                      <a:pt x="76" y="223"/>
                      <a:pt x="76" y="223"/>
                    </a:cubicBezTo>
                    <a:cubicBezTo>
                      <a:pt x="78" y="221"/>
                      <a:pt x="78" y="221"/>
                      <a:pt x="78" y="221"/>
                    </a:cubicBezTo>
                    <a:cubicBezTo>
                      <a:pt x="84" y="210"/>
                      <a:pt x="84" y="210"/>
                      <a:pt x="84" y="210"/>
                    </a:cubicBezTo>
                    <a:cubicBezTo>
                      <a:pt x="93" y="196"/>
                      <a:pt x="93" y="196"/>
                      <a:pt x="93" y="196"/>
                    </a:cubicBezTo>
                    <a:cubicBezTo>
                      <a:pt x="93" y="194"/>
                      <a:pt x="93" y="194"/>
                      <a:pt x="93" y="194"/>
                    </a:cubicBezTo>
                    <a:cubicBezTo>
                      <a:pt x="93" y="184"/>
                      <a:pt x="93" y="184"/>
                      <a:pt x="93" y="184"/>
                    </a:cubicBezTo>
                    <a:cubicBezTo>
                      <a:pt x="88" y="175"/>
                      <a:pt x="88" y="175"/>
                      <a:pt x="88" y="175"/>
                    </a:cubicBezTo>
                    <a:cubicBezTo>
                      <a:pt x="89" y="170"/>
                      <a:pt x="89" y="170"/>
                      <a:pt x="89" y="170"/>
                    </a:cubicBezTo>
                    <a:cubicBezTo>
                      <a:pt x="89" y="156"/>
                      <a:pt x="89" y="156"/>
                      <a:pt x="89" y="156"/>
                    </a:cubicBezTo>
                    <a:cubicBezTo>
                      <a:pt x="90" y="152"/>
                      <a:pt x="90" y="152"/>
                      <a:pt x="90" y="152"/>
                    </a:cubicBezTo>
                    <a:cubicBezTo>
                      <a:pt x="99" y="136"/>
                      <a:pt x="99" y="136"/>
                      <a:pt x="99" y="136"/>
                    </a:cubicBezTo>
                    <a:cubicBezTo>
                      <a:pt x="99" y="135"/>
                      <a:pt x="99" y="135"/>
                      <a:pt x="99" y="135"/>
                    </a:cubicBezTo>
                    <a:cubicBezTo>
                      <a:pt x="105" y="131"/>
                      <a:pt x="105" y="131"/>
                      <a:pt x="105" y="131"/>
                    </a:cubicBezTo>
                    <a:cubicBezTo>
                      <a:pt x="104" y="132"/>
                      <a:pt x="104" y="132"/>
                      <a:pt x="104" y="132"/>
                    </a:cubicBezTo>
                    <a:cubicBezTo>
                      <a:pt x="109" y="120"/>
                      <a:pt x="109" y="120"/>
                      <a:pt x="109" y="120"/>
                    </a:cubicBezTo>
                    <a:cubicBezTo>
                      <a:pt x="108" y="114"/>
                      <a:pt x="108" y="114"/>
                      <a:pt x="108" y="114"/>
                    </a:cubicBezTo>
                    <a:cubicBezTo>
                      <a:pt x="120" y="101"/>
                      <a:pt x="120" y="101"/>
                      <a:pt x="120" y="101"/>
                    </a:cubicBezTo>
                    <a:cubicBezTo>
                      <a:pt x="131" y="77"/>
                      <a:pt x="173" y="83"/>
                      <a:pt x="181" y="52"/>
                    </a:cubicBezTo>
                    <a:cubicBezTo>
                      <a:pt x="186" y="45"/>
                      <a:pt x="186" y="45"/>
                      <a:pt x="186" y="45"/>
                    </a:cubicBezTo>
                    <a:cubicBezTo>
                      <a:pt x="192" y="28"/>
                      <a:pt x="192" y="28"/>
                      <a:pt x="192" y="28"/>
                    </a:cubicBezTo>
                    <a:cubicBezTo>
                      <a:pt x="200" y="6"/>
                      <a:pt x="200" y="6"/>
                      <a:pt x="200" y="6"/>
                    </a:cubicBezTo>
                    <a:cubicBezTo>
                      <a:pt x="203" y="3"/>
                      <a:pt x="203" y="3"/>
                      <a:pt x="203" y="3"/>
                    </a:cubicBezTo>
                    <a:cubicBezTo>
                      <a:pt x="214" y="0"/>
                      <a:pt x="214" y="0"/>
                      <a:pt x="214" y="0"/>
                    </a:cubicBezTo>
                    <a:cubicBezTo>
                      <a:pt x="219" y="9"/>
                      <a:pt x="219" y="9"/>
                      <a:pt x="219" y="9"/>
                    </a:cubicBezTo>
                    <a:cubicBezTo>
                      <a:pt x="226" y="17"/>
                      <a:pt x="226" y="17"/>
                      <a:pt x="226" y="17"/>
                    </a:cubicBezTo>
                    <a:cubicBezTo>
                      <a:pt x="237" y="24"/>
                      <a:pt x="237" y="24"/>
                      <a:pt x="237" y="24"/>
                    </a:cubicBezTo>
                    <a:cubicBezTo>
                      <a:pt x="242" y="26"/>
                      <a:pt x="242" y="26"/>
                      <a:pt x="242" y="26"/>
                    </a:cubicBezTo>
                    <a:cubicBezTo>
                      <a:pt x="255" y="22"/>
                      <a:pt x="255" y="22"/>
                      <a:pt x="255" y="22"/>
                    </a:cubicBezTo>
                    <a:cubicBezTo>
                      <a:pt x="258" y="23"/>
                      <a:pt x="258" y="23"/>
                      <a:pt x="258" y="23"/>
                    </a:cubicBezTo>
                    <a:cubicBezTo>
                      <a:pt x="268" y="23"/>
                      <a:pt x="268" y="23"/>
                      <a:pt x="268" y="23"/>
                    </a:cubicBezTo>
                    <a:cubicBezTo>
                      <a:pt x="276" y="22"/>
                      <a:pt x="276" y="22"/>
                      <a:pt x="276" y="22"/>
                    </a:cubicBezTo>
                    <a:cubicBezTo>
                      <a:pt x="280" y="20"/>
                      <a:pt x="280" y="20"/>
                      <a:pt x="280" y="20"/>
                    </a:cubicBezTo>
                    <a:cubicBezTo>
                      <a:pt x="284" y="23"/>
                      <a:pt x="284" y="23"/>
                      <a:pt x="284" y="23"/>
                    </a:cubicBezTo>
                    <a:cubicBezTo>
                      <a:pt x="288" y="26"/>
                      <a:pt x="288" y="26"/>
                      <a:pt x="288" y="26"/>
                    </a:cubicBezTo>
                    <a:cubicBezTo>
                      <a:pt x="293" y="27"/>
                      <a:pt x="293" y="27"/>
                      <a:pt x="293" y="27"/>
                    </a:cubicBezTo>
                    <a:cubicBezTo>
                      <a:pt x="296" y="27"/>
                      <a:pt x="296" y="27"/>
                      <a:pt x="296" y="27"/>
                    </a:cubicBezTo>
                    <a:cubicBezTo>
                      <a:pt x="299" y="26"/>
                      <a:pt x="299" y="26"/>
                      <a:pt x="299" y="26"/>
                    </a:cubicBezTo>
                    <a:cubicBezTo>
                      <a:pt x="308" y="28"/>
                      <a:pt x="308" y="28"/>
                      <a:pt x="308" y="28"/>
                    </a:cubicBezTo>
                    <a:cubicBezTo>
                      <a:pt x="308" y="31"/>
                      <a:pt x="308" y="31"/>
                      <a:pt x="308" y="31"/>
                    </a:cubicBezTo>
                    <a:cubicBezTo>
                      <a:pt x="309" y="33"/>
                      <a:pt x="309" y="33"/>
                      <a:pt x="309" y="33"/>
                    </a:cubicBezTo>
                    <a:cubicBezTo>
                      <a:pt x="312" y="36"/>
                      <a:pt x="312" y="36"/>
                      <a:pt x="312" y="36"/>
                    </a:cubicBezTo>
                    <a:cubicBezTo>
                      <a:pt x="313" y="37"/>
                      <a:pt x="313" y="37"/>
                      <a:pt x="313" y="37"/>
                    </a:cubicBezTo>
                    <a:cubicBezTo>
                      <a:pt x="315" y="40"/>
                      <a:pt x="315" y="40"/>
                      <a:pt x="315" y="40"/>
                    </a:cubicBezTo>
                    <a:cubicBezTo>
                      <a:pt x="317" y="40"/>
                      <a:pt x="317" y="40"/>
                      <a:pt x="317" y="40"/>
                    </a:cubicBezTo>
                    <a:cubicBezTo>
                      <a:pt x="318" y="42"/>
                      <a:pt x="318" y="42"/>
                      <a:pt x="318" y="42"/>
                    </a:cubicBezTo>
                    <a:cubicBezTo>
                      <a:pt x="318" y="43"/>
                      <a:pt x="318" y="43"/>
                      <a:pt x="318" y="43"/>
                    </a:cubicBezTo>
                    <a:cubicBezTo>
                      <a:pt x="317" y="44"/>
                      <a:pt x="317" y="44"/>
                      <a:pt x="317" y="44"/>
                    </a:cubicBezTo>
                    <a:cubicBezTo>
                      <a:pt x="317" y="44"/>
                      <a:pt x="317" y="44"/>
                      <a:pt x="317" y="44"/>
                    </a:cubicBezTo>
                    <a:cubicBezTo>
                      <a:pt x="319" y="49"/>
                      <a:pt x="319" y="49"/>
                      <a:pt x="319" y="49"/>
                    </a:cubicBezTo>
                    <a:cubicBezTo>
                      <a:pt x="318" y="53"/>
                      <a:pt x="318" y="53"/>
                      <a:pt x="318" y="53"/>
                    </a:cubicBezTo>
                    <a:cubicBezTo>
                      <a:pt x="319" y="57"/>
                      <a:pt x="319" y="57"/>
                      <a:pt x="319" y="57"/>
                    </a:cubicBezTo>
                    <a:cubicBezTo>
                      <a:pt x="320" y="63"/>
                      <a:pt x="320" y="63"/>
                      <a:pt x="320" y="63"/>
                    </a:cubicBezTo>
                    <a:cubicBezTo>
                      <a:pt x="319" y="67"/>
                      <a:pt x="319" y="67"/>
                      <a:pt x="319" y="67"/>
                    </a:cubicBezTo>
                    <a:cubicBezTo>
                      <a:pt x="320" y="72"/>
                      <a:pt x="320" y="72"/>
                      <a:pt x="320" y="72"/>
                    </a:cubicBezTo>
                    <a:cubicBezTo>
                      <a:pt x="318" y="73"/>
                      <a:pt x="318" y="73"/>
                      <a:pt x="318" y="73"/>
                    </a:cubicBezTo>
                    <a:cubicBezTo>
                      <a:pt x="322" y="77"/>
                      <a:pt x="322" y="77"/>
                      <a:pt x="322" y="77"/>
                    </a:cubicBezTo>
                    <a:cubicBezTo>
                      <a:pt x="322" y="80"/>
                      <a:pt x="322" y="80"/>
                      <a:pt x="322" y="80"/>
                    </a:cubicBezTo>
                    <a:cubicBezTo>
                      <a:pt x="322" y="82"/>
                      <a:pt x="322" y="82"/>
                      <a:pt x="322" y="82"/>
                    </a:cubicBezTo>
                    <a:cubicBezTo>
                      <a:pt x="321" y="85"/>
                      <a:pt x="321" y="85"/>
                      <a:pt x="321" y="85"/>
                    </a:cubicBezTo>
                    <a:cubicBezTo>
                      <a:pt x="321" y="88"/>
                      <a:pt x="321" y="88"/>
                      <a:pt x="321" y="88"/>
                    </a:cubicBezTo>
                    <a:cubicBezTo>
                      <a:pt x="322" y="91"/>
                      <a:pt x="322" y="91"/>
                      <a:pt x="322" y="91"/>
                    </a:cubicBezTo>
                    <a:cubicBezTo>
                      <a:pt x="323" y="95"/>
                      <a:pt x="323" y="95"/>
                      <a:pt x="323" y="95"/>
                    </a:cubicBezTo>
                    <a:cubicBezTo>
                      <a:pt x="323" y="98"/>
                      <a:pt x="323" y="98"/>
                      <a:pt x="323" y="98"/>
                    </a:cubicBezTo>
                    <a:cubicBezTo>
                      <a:pt x="327" y="105"/>
                      <a:pt x="327" y="105"/>
                      <a:pt x="327" y="105"/>
                    </a:cubicBezTo>
                    <a:cubicBezTo>
                      <a:pt x="332" y="110"/>
                      <a:pt x="332" y="110"/>
                      <a:pt x="332" y="110"/>
                    </a:cubicBezTo>
                    <a:cubicBezTo>
                      <a:pt x="335" y="112"/>
                      <a:pt x="335" y="112"/>
                      <a:pt x="335" y="112"/>
                    </a:cubicBezTo>
                    <a:cubicBezTo>
                      <a:pt x="335" y="113"/>
                      <a:pt x="335" y="113"/>
                      <a:pt x="335" y="113"/>
                    </a:cubicBezTo>
                    <a:cubicBezTo>
                      <a:pt x="333" y="114"/>
                      <a:pt x="333" y="114"/>
                      <a:pt x="333" y="114"/>
                    </a:cubicBezTo>
                    <a:cubicBezTo>
                      <a:pt x="331" y="118"/>
                      <a:pt x="331" y="118"/>
                      <a:pt x="331" y="118"/>
                    </a:cubicBezTo>
                    <a:cubicBezTo>
                      <a:pt x="330" y="121"/>
                      <a:pt x="330" y="121"/>
                      <a:pt x="330" y="121"/>
                    </a:cubicBezTo>
                    <a:cubicBezTo>
                      <a:pt x="332" y="124"/>
                      <a:pt x="332" y="124"/>
                      <a:pt x="332" y="124"/>
                    </a:cubicBezTo>
                    <a:cubicBezTo>
                      <a:pt x="332" y="125"/>
                      <a:pt x="332" y="125"/>
                      <a:pt x="332" y="125"/>
                    </a:cubicBezTo>
                    <a:cubicBezTo>
                      <a:pt x="330" y="125"/>
                      <a:pt x="330" y="125"/>
                      <a:pt x="330" y="125"/>
                    </a:cubicBezTo>
                    <a:cubicBezTo>
                      <a:pt x="326" y="124"/>
                      <a:pt x="326" y="124"/>
                      <a:pt x="326" y="124"/>
                    </a:cubicBezTo>
                    <a:cubicBezTo>
                      <a:pt x="320" y="124"/>
                      <a:pt x="320" y="124"/>
                      <a:pt x="320" y="124"/>
                    </a:cubicBezTo>
                    <a:cubicBezTo>
                      <a:pt x="314" y="123"/>
                      <a:pt x="314" y="123"/>
                      <a:pt x="314" y="123"/>
                    </a:cubicBezTo>
                    <a:cubicBezTo>
                      <a:pt x="312" y="124"/>
                      <a:pt x="312" y="124"/>
                      <a:pt x="312" y="124"/>
                    </a:cubicBezTo>
                    <a:cubicBezTo>
                      <a:pt x="296" y="124"/>
                      <a:pt x="296" y="124"/>
                      <a:pt x="296" y="124"/>
                    </a:cubicBezTo>
                    <a:cubicBezTo>
                      <a:pt x="291" y="125"/>
                      <a:pt x="291" y="125"/>
                      <a:pt x="291" y="125"/>
                    </a:cubicBezTo>
                    <a:cubicBezTo>
                      <a:pt x="290" y="126"/>
                      <a:pt x="290" y="126"/>
                      <a:pt x="290" y="126"/>
                    </a:cubicBezTo>
                    <a:cubicBezTo>
                      <a:pt x="287" y="127"/>
                      <a:pt x="287" y="127"/>
                      <a:pt x="287" y="127"/>
                    </a:cubicBezTo>
                    <a:cubicBezTo>
                      <a:pt x="284" y="126"/>
                      <a:pt x="284" y="126"/>
                      <a:pt x="284" y="126"/>
                    </a:cubicBezTo>
                    <a:cubicBezTo>
                      <a:pt x="283" y="126"/>
                      <a:pt x="283" y="126"/>
                      <a:pt x="283" y="126"/>
                    </a:cubicBezTo>
                    <a:cubicBezTo>
                      <a:pt x="281" y="129"/>
                      <a:pt x="281" y="129"/>
                      <a:pt x="281" y="129"/>
                    </a:cubicBezTo>
                    <a:cubicBezTo>
                      <a:pt x="282" y="132"/>
                      <a:pt x="282" y="132"/>
                      <a:pt x="282" y="132"/>
                    </a:cubicBezTo>
                    <a:cubicBezTo>
                      <a:pt x="281" y="135"/>
                      <a:pt x="281" y="135"/>
                      <a:pt x="281" y="135"/>
                    </a:cubicBezTo>
                    <a:cubicBezTo>
                      <a:pt x="280" y="136"/>
                      <a:pt x="280" y="136"/>
                      <a:pt x="280" y="136"/>
                    </a:cubicBezTo>
                    <a:cubicBezTo>
                      <a:pt x="273" y="139"/>
                      <a:pt x="273" y="139"/>
                      <a:pt x="273" y="139"/>
                    </a:cubicBezTo>
                    <a:cubicBezTo>
                      <a:pt x="269" y="140"/>
                      <a:pt x="269" y="140"/>
                      <a:pt x="269" y="140"/>
                    </a:cubicBezTo>
                    <a:cubicBezTo>
                      <a:pt x="265" y="140"/>
                      <a:pt x="265" y="140"/>
                      <a:pt x="265" y="140"/>
                    </a:cubicBezTo>
                    <a:cubicBezTo>
                      <a:pt x="262" y="139"/>
                      <a:pt x="262" y="139"/>
                      <a:pt x="262" y="139"/>
                    </a:cubicBezTo>
                    <a:cubicBezTo>
                      <a:pt x="259" y="139"/>
                      <a:pt x="259" y="139"/>
                      <a:pt x="259" y="139"/>
                    </a:cubicBezTo>
                    <a:cubicBezTo>
                      <a:pt x="257" y="141"/>
                      <a:pt x="257" y="141"/>
                      <a:pt x="257" y="141"/>
                    </a:cubicBezTo>
                    <a:cubicBezTo>
                      <a:pt x="256" y="144"/>
                      <a:pt x="256" y="144"/>
                      <a:pt x="256" y="144"/>
                    </a:cubicBezTo>
                    <a:cubicBezTo>
                      <a:pt x="256" y="147"/>
                      <a:pt x="256" y="147"/>
                      <a:pt x="256" y="147"/>
                    </a:cubicBezTo>
                    <a:cubicBezTo>
                      <a:pt x="257" y="148"/>
                      <a:pt x="257" y="148"/>
                      <a:pt x="257" y="148"/>
                    </a:cubicBezTo>
                    <a:cubicBezTo>
                      <a:pt x="259" y="149"/>
                      <a:pt x="259" y="149"/>
                      <a:pt x="259" y="149"/>
                    </a:cubicBezTo>
                    <a:cubicBezTo>
                      <a:pt x="260" y="149"/>
                      <a:pt x="260" y="149"/>
                      <a:pt x="260" y="149"/>
                    </a:cubicBezTo>
                    <a:cubicBezTo>
                      <a:pt x="257" y="152"/>
                      <a:pt x="257" y="152"/>
                      <a:pt x="257" y="152"/>
                    </a:cubicBezTo>
                    <a:cubicBezTo>
                      <a:pt x="256" y="157"/>
                      <a:pt x="256" y="157"/>
                      <a:pt x="256" y="157"/>
                    </a:cubicBezTo>
                    <a:cubicBezTo>
                      <a:pt x="257" y="158"/>
                      <a:pt x="257" y="158"/>
                      <a:pt x="257" y="158"/>
                    </a:cubicBezTo>
                    <a:cubicBezTo>
                      <a:pt x="259" y="157"/>
                      <a:pt x="259" y="157"/>
                      <a:pt x="259" y="157"/>
                    </a:cubicBezTo>
                    <a:cubicBezTo>
                      <a:pt x="260" y="157"/>
                      <a:pt x="260" y="157"/>
                      <a:pt x="260" y="157"/>
                    </a:cubicBezTo>
                    <a:cubicBezTo>
                      <a:pt x="261" y="158"/>
                      <a:pt x="261" y="158"/>
                      <a:pt x="261" y="158"/>
                    </a:cubicBezTo>
                    <a:cubicBezTo>
                      <a:pt x="263" y="160"/>
                      <a:pt x="263" y="160"/>
                      <a:pt x="263" y="160"/>
                    </a:cubicBezTo>
                    <a:cubicBezTo>
                      <a:pt x="263" y="162"/>
                      <a:pt x="263" y="162"/>
                      <a:pt x="263" y="162"/>
                    </a:cubicBezTo>
                    <a:cubicBezTo>
                      <a:pt x="262" y="164"/>
                      <a:pt x="262" y="164"/>
                      <a:pt x="262" y="164"/>
                    </a:cubicBezTo>
                    <a:cubicBezTo>
                      <a:pt x="251" y="166"/>
                      <a:pt x="251" y="166"/>
                      <a:pt x="251" y="166"/>
                    </a:cubicBezTo>
                    <a:cubicBezTo>
                      <a:pt x="238" y="174"/>
                      <a:pt x="238" y="174"/>
                      <a:pt x="238" y="174"/>
                    </a:cubicBezTo>
                    <a:cubicBezTo>
                      <a:pt x="235" y="175"/>
                      <a:pt x="235" y="175"/>
                      <a:pt x="235" y="175"/>
                    </a:cubicBezTo>
                    <a:cubicBezTo>
                      <a:pt x="228" y="177"/>
                      <a:pt x="228" y="177"/>
                      <a:pt x="228" y="177"/>
                    </a:cubicBezTo>
                    <a:cubicBezTo>
                      <a:pt x="223" y="181"/>
                      <a:pt x="223" y="181"/>
                      <a:pt x="223" y="181"/>
                    </a:cubicBezTo>
                    <a:cubicBezTo>
                      <a:pt x="221" y="185"/>
                      <a:pt x="221" y="185"/>
                      <a:pt x="221" y="185"/>
                    </a:cubicBezTo>
                    <a:cubicBezTo>
                      <a:pt x="221" y="187"/>
                      <a:pt x="221" y="187"/>
                      <a:pt x="221" y="187"/>
                    </a:cubicBezTo>
                    <a:cubicBezTo>
                      <a:pt x="219" y="189"/>
                      <a:pt x="219" y="189"/>
                      <a:pt x="219" y="189"/>
                    </a:cubicBezTo>
                    <a:cubicBezTo>
                      <a:pt x="217" y="192"/>
                      <a:pt x="217" y="192"/>
                      <a:pt x="217" y="192"/>
                    </a:cubicBezTo>
                    <a:cubicBezTo>
                      <a:pt x="213" y="195"/>
                      <a:pt x="213" y="195"/>
                      <a:pt x="213" y="195"/>
                    </a:cubicBezTo>
                    <a:cubicBezTo>
                      <a:pt x="205" y="198"/>
                      <a:pt x="205" y="198"/>
                      <a:pt x="205" y="198"/>
                    </a:cubicBezTo>
                    <a:cubicBezTo>
                      <a:pt x="196" y="200"/>
                      <a:pt x="196" y="200"/>
                      <a:pt x="196" y="200"/>
                    </a:cubicBezTo>
                    <a:cubicBezTo>
                      <a:pt x="192" y="200"/>
                      <a:pt x="192" y="200"/>
                      <a:pt x="192" y="200"/>
                    </a:cubicBezTo>
                    <a:cubicBezTo>
                      <a:pt x="189" y="201"/>
                      <a:pt x="189" y="201"/>
                      <a:pt x="189" y="201"/>
                    </a:cubicBezTo>
                    <a:cubicBezTo>
                      <a:pt x="181" y="200"/>
                      <a:pt x="181" y="200"/>
                      <a:pt x="181" y="200"/>
                    </a:cubicBezTo>
                    <a:cubicBezTo>
                      <a:pt x="180" y="202"/>
                      <a:pt x="180" y="202"/>
                      <a:pt x="180" y="202"/>
                    </a:cubicBezTo>
                    <a:cubicBezTo>
                      <a:pt x="180" y="207"/>
                      <a:pt x="180" y="207"/>
                      <a:pt x="180" y="207"/>
                    </a:cubicBezTo>
                    <a:cubicBezTo>
                      <a:pt x="179" y="207"/>
                      <a:pt x="179" y="207"/>
                      <a:pt x="179" y="207"/>
                    </a:cubicBezTo>
                    <a:cubicBezTo>
                      <a:pt x="174" y="207"/>
                      <a:pt x="174" y="207"/>
                      <a:pt x="174" y="207"/>
                    </a:cubicBezTo>
                    <a:cubicBezTo>
                      <a:pt x="172" y="206"/>
                      <a:pt x="172" y="206"/>
                      <a:pt x="172" y="206"/>
                    </a:cubicBezTo>
                    <a:cubicBezTo>
                      <a:pt x="168" y="207"/>
                      <a:pt x="168" y="207"/>
                      <a:pt x="168" y="207"/>
                    </a:cubicBezTo>
                    <a:cubicBezTo>
                      <a:pt x="165" y="206"/>
                      <a:pt x="165" y="206"/>
                      <a:pt x="165" y="206"/>
                    </a:cubicBezTo>
                    <a:cubicBezTo>
                      <a:pt x="163" y="207"/>
                      <a:pt x="163" y="207"/>
                      <a:pt x="163" y="207"/>
                    </a:cubicBezTo>
                    <a:cubicBezTo>
                      <a:pt x="160" y="211"/>
                      <a:pt x="160" y="211"/>
                      <a:pt x="160" y="211"/>
                    </a:cubicBezTo>
                    <a:cubicBezTo>
                      <a:pt x="156" y="213"/>
                      <a:pt x="156" y="213"/>
                      <a:pt x="156" y="213"/>
                    </a:cubicBezTo>
                    <a:cubicBezTo>
                      <a:pt x="153" y="216"/>
                      <a:pt x="153" y="216"/>
                      <a:pt x="153" y="216"/>
                    </a:cubicBezTo>
                    <a:cubicBezTo>
                      <a:pt x="146" y="216"/>
                      <a:pt x="146" y="216"/>
                      <a:pt x="146" y="216"/>
                    </a:cubicBezTo>
                    <a:cubicBezTo>
                      <a:pt x="136" y="223"/>
                      <a:pt x="136" y="223"/>
                      <a:pt x="136" y="223"/>
                    </a:cubicBezTo>
                    <a:cubicBezTo>
                      <a:pt x="123" y="233"/>
                      <a:pt x="123" y="233"/>
                      <a:pt x="123" y="233"/>
                    </a:cubicBezTo>
                  </a:path>
                </a:pathLst>
              </a:custGeom>
              <a:grpFill/>
              <a:ln w="12700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338" name="Freeform 521">
                <a:extLst>
                  <a:ext uri="{FF2B5EF4-FFF2-40B4-BE49-F238E27FC236}">
                    <a16:creationId xmlns:a16="http://schemas.microsoft.com/office/drawing/2014/main" id="{68299855-C5F8-D150-2DF9-71BAEBF54C75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5187111" y="4674049"/>
                <a:ext cx="62722" cy="62722"/>
              </a:xfrm>
              <a:custGeom>
                <a:avLst/>
                <a:gdLst>
                  <a:gd name="T0" fmla="*/ 2 w 48"/>
                  <a:gd name="T1" fmla="*/ 15 h 48"/>
                  <a:gd name="T2" fmla="*/ 4 w 48"/>
                  <a:gd name="T3" fmla="*/ 15 h 48"/>
                  <a:gd name="T4" fmla="*/ 7 w 48"/>
                  <a:gd name="T5" fmla="*/ 11 h 48"/>
                  <a:gd name="T6" fmla="*/ 9 w 48"/>
                  <a:gd name="T7" fmla="*/ 10 h 48"/>
                  <a:gd name="T8" fmla="*/ 10 w 48"/>
                  <a:gd name="T9" fmla="*/ 9 h 48"/>
                  <a:gd name="T10" fmla="*/ 13 w 48"/>
                  <a:gd name="T11" fmla="*/ 5 h 48"/>
                  <a:gd name="T12" fmla="*/ 14 w 48"/>
                  <a:gd name="T13" fmla="*/ 2 h 48"/>
                  <a:gd name="T14" fmla="*/ 17 w 48"/>
                  <a:gd name="T15" fmla="*/ 2 h 48"/>
                  <a:gd name="T16" fmla="*/ 20 w 48"/>
                  <a:gd name="T17" fmla="*/ 1 h 48"/>
                  <a:gd name="T18" fmla="*/ 22 w 48"/>
                  <a:gd name="T19" fmla="*/ 0 h 48"/>
                  <a:gd name="T20" fmla="*/ 33 w 48"/>
                  <a:gd name="T21" fmla="*/ 0 h 48"/>
                  <a:gd name="T22" fmla="*/ 36 w 48"/>
                  <a:gd name="T23" fmla="*/ 3 h 48"/>
                  <a:gd name="T24" fmla="*/ 38 w 48"/>
                  <a:gd name="T25" fmla="*/ 6 h 48"/>
                  <a:gd name="T26" fmla="*/ 39 w 48"/>
                  <a:gd name="T27" fmla="*/ 7 h 48"/>
                  <a:gd name="T28" fmla="*/ 39 w 48"/>
                  <a:gd name="T29" fmla="*/ 9 h 48"/>
                  <a:gd name="T30" fmla="*/ 42 w 48"/>
                  <a:gd name="T31" fmla="*/ 10 h 48"/>
                  <a:gd name="T32" fmla="*/ 41 w 48"/>
                  <a:gd name="T33" fmla="*/ 11 h 48"/>
                  <a:gd name="T34" fmla="*/ 41 w 48"/>
                  <a:gd name="T35" fmla="*/ 13 h 48"/>
                  <a:gd name="T36" fmla="*/ 42 w 48"/>
                  <a:gd name="T37" fmla="*/ 15 h 48"/>
                  <a:gd name="T38" fmla="*/ 44 w 48"/>
                  <a:gd name="T39" fmla="*/ 17 h 48"/>
                  <a:gd name="T40" fmla="*/ 44 w 48"/>
                  <a:gd name="T41" fmla="*/ 20 h 48"/>
                  <a:gd name="T42" fmla="*/ 42 w 48"/>
                  <a:gd name="T43" fmla="*/ 24 h 48"/>
                  <a:gd name="T44" fmla="*/ 41 w 48"/>
                  <a:gd name="T45" fmla="*/ 27 h 48"/>
                  <a:gd name="T46" fmla="*/ 47 w 48"/>
                  <a:gd name="T47" fmla="*/ 24 h 48"/>
                  <a:gd name="T48" fmla="*/ 47 w 48"/>
                  <a:gd name="T49" fmla="*/ 24 h 48"/>
                  <a:gd name="T50" fmla="*/ 47 w 48"/>
                  <a:gd name="T51" fmla="*/ 27 h 48"/>
                  <a:gd name="T52" fmla="*/ 48 w 48"/>
                  <a:gd name="T53" fmla="*/ 28 h 48"/>
                  <a:gd name="T54" fmla="*/ 44 w 48"/>
                  <a:gd name="T55" fmla="*/ 31 h 48"/>
                  <a:gd name="T56" fmla="*/ 43 w 48"/>
                  <a:gd name="T57" fmla="*/ 35 h 48"/>
                  <a:gd name="T58" fmla="*/ 41 w 48"/>
                  <a:gd name="T59" fmla="*/ 37 h 48"/>
                  <a:gd name="T60" fmla="*/ 39 w 48"/>
                  <a:gd name="T61" fmla="*/ 39 h 48"/>
                  <a:gd name="T62" fmla="*/ 35 w 48"/>
                  <a:gd name="T63" fmla="*/ 42 h 48"/>
                  <a:gd name="T64" fmla="*/ 33 w 48"/>
                  <a:gd name="T65" fmla="*/ 43 h 48"/>
                  <a:gd name="T66" fmla="*/ 32 w 48"/>
                  <a:gd name="T67" fmla="*/ 45 h 48"/>
                  <a:gd name="T68" fmla="*/ 31 w 48"/>
                  <a:gd name="T69" fmla="*/ 47 h 48"/>
                  <a:gd name="T70" fmla="*/ 29 w 48"/>
                  <a:gd name="T71" fmla="*/ 48 h 48"/>
                  <a:gd name="T72" fmla="*/ 17 w 48"/>
                  <a:gd name="T73" fmla="*/ 42 h 48"/>
                  <a:gd name="T74" fmla="*/ 15 w 48"/>
                  <a:gd name="T75" fmla="*/ 40 h 48"/>
                  <a:gd name="T76" fmla="*/ 9 w 48"/>
                  <a:gd name="T77" fmla="*/ 36 h 48"/>
                  <a:gd name="T78" fmla="*/ 6 w 48"/>
                  <a:gd name="T79" fmla="*/ 34 h 48"/>
                  <a:gd name="T80" fmla="*/ 6 w 48"/>
                  <a:gd name="T81" fmla="*/ 32 h 48"/>
                  <a:gd name="T82" fmla="*/ 4 w 48"/>
                  <a:gd name="T83" fmla="*/ 29 h 48"/>
                  <a:gd name="T84" fmla="*/ 1 w 48"/>
                  <a:gd name="T85" fmla="*/ 27 h 48"/>
                  <a:gd name="T86" fmla="*/ 2 w 48"/>
                  <a:gd name="T87" fmla="*/ 24 h 48"/>
                  <a:gd name="T88" fmla="*/ 3 w 48"/>
                  <a:gd name="T89" fmla="*/ 25 h 48"/>
                  <a:gd name="T90" fmla="*/ 3 w 48"/>
                  <a:gd name="T91" fmla="*/ 24 h 48"/>
                  <a:gd name="T92" fmla="*/ 1 w 48"/>
                  <a:gd name="T93" fmla="*/ 23 h 48"/>
                  <a:gd name="T94" fmla="*/ 1 w 48"/>
                  <a:gd name="T95" fmla="*/ 19 h 48"/>
                  <a:gd name="T96" fmla="*/ 0 w 48"/>
                  <a:gd name="T97" fmla="*/ 17 h 48"/>
                  <a:gd name="T98" fmla="*/ 0 w 48"/>
                  <a:gd name="T99" fmla="*/ 14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48" h="48">
                    <a:moveTo>
                      <a:pt x="0" y="14"/>
                    </a:moveTo>
                    <a:lnTo>
                      <a:pt x="2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5" y="14"/>
                    </a:lnTo>
                    <a:lnTo>
                      <a:pt x="7" y="11"/>
                    </a:lnTo>
                    <a:lnTo>
                      <a:pt x="8" y="11"/>
                    </a:lnTo>
                    <a:lnTo>
                      <a:pt x="9" y="10"/>
                    </a:lnTo>
                    <a:lnTo>
                      <a:pt x="9" y="9"/>
                    </a:lnTo>
                    <a:lnTo>
                      <a:pt x="10" y="9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3" y="2"/>
                    </a:lnTo>
                    <a:lnTo>
                      <a:pt x="14" y="2"/>
                    </a:lnTo>
                    <a:lnTo>
                      <a:pt x="16" y="1"/>
                    </a:lnTo>
                    <a:lnTo>
                      <a:pt x="17" y="2"/>
                    </a:lnTo>
                    <a:lnTo>
                      <a:pt x="18" y="2"/>
                    </a:lnTo>
                    <a:lnTo>
                      <a:pt x="20" y="1"/>
                    </a:lnTo>
                    <a:lnTo>
                      <a:pt x="22" y="1"/>
                    </a:lnTo>
                    <a:lnTo>
                      <a:pt x="22" y="0"/>
                    </a:lnTo>
                    <a:lnTo>
                      <a:pt x="29" y="0"/>
                    </a:lnTo>
                    <a:lnTo>
                      <a:pt x="33" y="0"/>
                    </a:lnTo>
                    <a:lnTo>
                      <a:pt x="34" y="2"/>
                    </a:lnTo>
                    <a:lnTo>
                      <a:pt x="36" y="3"/>
                    </a:lnTo>
                    <a:lnTo>
                      <a:pt x="37" y="5"/>
                    </a:lnTo>
                    <a:lnTo>
                      <a:pt x="38" y="6"/>
                    </a:lnTo>
                    <a:lnTo>
                      <a:pt x="38" y="7"/>
                    </a:lnTo>
                    <a:lnTo>
                      <a:pt x="39" y="7"/>
                    </a:lnTo>
                    <a:lnTo>
                      <a:pt x="39" y="9"/>
                    </a:lnTo>
                    <a:lnTo>
                      <a:pt x="39" y="9"/>
                    </a:lnTo>
                    <a:lnTo>
                      <a:pt x="41" y="10"/>
                    </a:lnTo>
                    <a:lnTo>
                      <a:pt x="42" y="10"/>
                    </a:lnTo>
                    <a:lnTo>
                      <a:pt x="42" y="11"/>
                    </a:lnTo>
                    <a:lnTo>
                      <a:pt x="41" y="11"/>
                    </a:lnTo>
                    <a:lnTo>
                      <a:pt x="42" y="13"/>
                    </a:lnTo>
                    <a:lnTo>
                      <a:pt x="41" y="13"/>
                    </a:lnTo>
                    <a:lnTo>
                      <a:pt x="42" y="14"/>
                    </a:lnTo>
                    <a:lnTo>
                      <a:pt x="42" y="15"/>
                    </a:lnTo>
                    <a:lnTo>
                      <a:pt x="43" y="16"/>
                    </a:lnTo>
                    <a:lnTo>
                      <a:pt x="44" y="17"/>
                    </a:lnTo>
                    <a:lnTo>
                      <a:pt x="44" y="20"/>
                    </a:lnTo>
                    <a:lnTo>
                      <a:pt x="44" y="20"/>
                    </a:lnTo>
                    <a:lnTo>
                      <a:pt x="43" y="21"/>
                    </a:lnTo>
                    <a:lnTo>
                      <a:pt x="42" y="24"/>
                    </a:lnTo>
                    <a:lnTo>
                      <a:pt x="41" y="25"/>
                    </a:lnTo>
                    <a:lnTo>
                      <a:pt x="41" y="27"/>
                    </a:lnTo>
                    <a:lnTo>
                      <a:pt x="45" y="25"/>
                    </a:lnTo>
                    <a:lnTo>
                      <a:pt x="47" y="24"/>
                    </a:lnTo>
                    <a:lnTo>
                      <a:pt x="47" y="24"/>
                    </a:lnTo>
                    <a:lnTo>
                      <a:pt x="47" y="24"/>
                    </a:lnTo>
                    <a:lnTo>
                      <a:pt x="47" y="25"/>
                    </a:lnTo>
                    <a:lnTo>
                      <a:pt x="47" y="27"/>
                    </a:lnTo>
                    <a:lnTo>
                      <a:pt x="48" y="28"/>
                    </a:lnTo>
                    <a:lnTo>
                      <a:pt x="48" y="28"/>
                    </a:lnTo>
                    <a:lnTo>
                      <a:pt x="45" y="29"/>
                    </a:lnTo>
                    <a:lnTo>
                      <a:pt x="44" y="31"/>
                    </a:lnTo>
                    <a:lnTo>
                      <a:pt x="43" y="31"/>
                    </a:lnTo>
                    <a:lnTo>
                      <a:pt x="43" y="35"/>
                    </a:lnTo>
                    <a:lnTo>
                      <a:pt x="42" y="36"/>
                    </a:lnTo>
                    <a:lnTo>
                      <a:pt x="41" y="37"/>
                    </a:lnTo>
                    <a:lnTo>
                      <a:pt x="40" y="37"/>
                    </a:lnTo>
                    <a:lnTo>
                      <a:pt x="39" y="39"/>
                    </a:lnTo>
                    <a:lnTo>
                      <a:pt x="37" y="40"/>
                    </a:lnTo>
                    <a:lnTo>
                      <a:pt x="35" y="42"/>
                    </a:lnTo>
                    <a:lnTo>
                      <a:pt x="34" y="43"/>
                    </a:lnTo>
                    <a:lnTo>
                      <a:pt x="33" y="43"/>
                    </a:lnTo>
                    <a:lnTo>
                      <a:pt x="32" y="44"/>
                    </a:lnTo>
                    <a:lnTo>
                      <a:pt x="32" y="45"/>
                    </a:lnTo>
                    <a:lnTo>
                      <a:pt x="31" y="45"/>
                    </a:lnTo>
                    <a:lnTo>
                      <a:pt x="31" y="47"/>
                    </a:lnTo>
                    <a:lnTo>
                      <a:pt x="30" y="48"/>
                    </a:lnTo>
                    <a:lnTo>
                      <a:pt x="29" y="48"/>
                    </a:lnTo>
                    <a:lnTo>
                      <a:pt x="26" y="47"/>
                    </a:lnTo>
                    <a:lnTo>
                      <a:pt x="17" y="42"/>
                    </a:lnTo>
                    <a:lnTo>
                      <a:pt x="15" y="42"/>
                    </a:lnTo>
                    <a:lnTo>
                      <a:pt x="15" y="40"/>
                    </a:lnTo>
                    <a:lnTo>
                      <a:pt x="13" y="39"/>
                    </a:lnTo>
                    <a:lnTo>
                      <a:pt x="9" y="36"/>
                    </a:lnTo>
                    <a:lnTo>
                      <a:pt x="7" y="35"/>
                    </a:lnTo>
                    <a:lnTo>
                      <a:pt x="6" y="34"/>
                    </a:lnTo>
                    <a:lnTo>
                      <a:pt x="7" y="32"/>
                    </a:lnTo>
                    <a:lnTo>
                      <a:pt x="6" y="32"/>
                    </a:lnTo>
                    <a:lnTo>
                      <a:pt x="6" y="31"/>
                    </a:lnTo>
                    <a:lnTo>
                      <a:pt x="4" y="29"/>
                    </a:lnTo>
                    <a:lnTo>
                      <a:pt x="3" y="29"/>
                    </a:lnTo>
                    <a:lnTo>
                      <a:pt x="1" y="27"/>
                    </a:lnTo>
                    <a:lnTo>
                      <a:pt x="1" y="25"/>
                    </a:lnTo>
                    <a:lnTo>
                      <a:pt x="2" y="24"/>
                    </a:lnTo>
                    <a:lnTo>
                      <a:pt x="3" y="25"/>
                    </a:lnTo>
                    <a:lnTo>
                      <a:pt x="3" y="25"/>
                    </a:lnTo>
                    <a:lnTo>
                      <a:pt x="3" y="24"/>
                    </a:lnTo>
                    <a:lnTo>
                      <a:pt x="3" y="24"/>
                    </a:lnTo>
                    <a:lnTo>
                      <a:pt x="1" y="23"/>
                    </a:lnTo>
                    <a:lnTo>
                      <a:pt x="1" y="23"/>
                    </a:lnTo>
                    <a:lnTo>
                      <a:pt x="1" y="20"/>
                    </a:lnTo>
                    <a:lnTo>
                      <a:pt x="1" y="19"/>
                    </a:lnTo>
                    <a:lnTo>
                      <a:pt x="1" y="18"/>
                    </a:lnTo>
                    <a:lnTo>
                      <a:pt x="0" y="17"/>
                    </a:lnTo>
                    <a:lnTo>
                      <a:pt x="0" y="16"/>
                    </a:lnTo>
                    <a:lnTo>
                      <a:pt x="0" y="14"/>
                    </a:lnTo>
                  </a:path>
                </a:pathLst>
              </a:custGeom>
              <a:grpFill/>
              <a:ln w="12700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339" name="Freeform 523">
                <a:extLst>
                  <a:ext uri="{FF2B5EF4-FFF2-40B4-BE49-F238E27FC236}">
                    <a16:creationId xmlns:a16="http://schemas.microsoft.com/office/drawing/2014/main" id="{4371AA28-EB3D-94E7-4248-6C0AF95DCD5F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5285117" y="4658369"/>
                <a:ext cx="126753" cy="133285"/>
              </a:xfrm>
              <a:custGeom>
                <a:avLst/>
                <a:gdLst>
                  <a:gd name="T0" fmla="*/ 28 w 97"/>
                  <a:gd name="T1" fmla="*/ 98 h 102"/>
                  <a:gd name="T2" fmla="*/ 50 w 97"/>
                  <a:gd name="T3" fmla="*/ 91 h 102"/>
                  <a:gd name="T4" fmla="*/ 75 w 97"/>
                  <a:gd name="T5" fmla="*/ 88 h 102"/>
                  <a:gd name="T6" fmla="*/ 87 w 97"/>
                  <a:gd name="T7" fmla="*/ 91 h 102"/>
                  <a:gd name="T8" fmla="*/ 92 w 97"/>
                  <a:gd name="T9" fmla="*/ 89 h 102"/>
                  <a:gd name="T10" fmla="*/ 92 w 97"/>
                  <a:gd name="T11" fmla="*/ 80 h 102"/>
                  <a:gd name="T12" fmla="*/ 85 w 97"/>
                  <a:gd name="T13" fmla="*/ 69 h 102"/>
                  <a:gd name="T14" fmla="*/ 89 w 97"/>
                  <a:gd name="T15" fmla="*/ 57 h 102"/>
                  <a:gd name="T16" fmla="*/ 92 w 97"/>
                  <a:gd name="T17" fmla="*/ 47 h 102"/>
                  <a:gd name="T18" fmla="*/ 96 w 97"/>
                  <a:gd name="T19" fmla="*/ 41 h 102"/>
                  <a:gd name="T20" fmla="*/ 94 w 97"/>
                  <a:gd name="T21" fmla="*/ 27 h 102"/>
                  <a:gd name="T22" fmla="*/ 94 w 97"/>
                  <a:gd name="T23" fmla="*/ 23 h 102"/>
                  <a:gd name="T24" fmla="*/ 93 w 97"/>
                  <a:gd name="T25" fmla="*/ 20 h 102"/>
                  <a:gd name="T26" fmla="*/ 89 w 97"/>
                  <a:gd name="T27" fmla="*/ 15 h 102"/>
                  <a:gd name="T28" fmla="*/ 84 w 97"/>
                  <a:gd name="T29" fmla="*/ 14 h 102"/>
                  <a:gd name="T30" fmla="*/ 72 w 97"/>
                  <a:gd name="T31" fmla="*/ 14 h 102"/>
                  <a:gd name="T32" fmla="*/ 67 w 97"/>
                  <a:gd name="T33" fmla="*/ 18 h 102"/>
                  <a:gd name="T34" fmla="*/ 63 w 97"/>
                  <a:gd name="T35" fmla="*/ 16 h 102"/>
                  <a:gd name="T36" fmla="*/ 59 w 97"/>
                  <a:gd name="T37" fmla="*/ 14 h 102"/>
                  <a:gd name="T38" fmla="*/ 57 w 97"/>
                  <a:gd name="T39" fmla="*/ 11 h 102"/>
                  <a:gd name="T40" fmla="*/ 54 w 97"/>
                  <a:gd name="T41" fmla="*/ 8 h 102"/>
                  <a:gd name="T42" fmla="*/ 50 w 97"/>
                  <a:gd name="T43" fmla="*/ 7 h 102"/>
                  <a:gd name="T44" fmla="*/ 44 w 97"/>
                  <a:gd name="T45" fmla="*/ 4 h 102"/>
                  <a:gd name="T46" fmla="*/ 40 w 97"/>
                  <a:gd name="T47" fmla="*/ 7 h 102"/>
                  <a:gd name="T48" fmla="*/ 37 w 97"/>
                  <a:gd name="T49" fmla="*/ 2 h 102"/>
                  <a:gd name="T50" fmla="*/ 36 w 97"/>
                  <a:gd name="T51" fmla="*/ 0 h 102"/>
                  <a:gd name="T52" fmla="*/ 31 w 97"/>
                  <a:gd name="T53" fmla="*/ 1 h 102"/>
                  <a:gd name="T54" fmla="*/ 31 w 97"/>
                  <a:gd name="T55" fmla="*/ 5 h 102"/>
                  <a:gd name="T56" fmla="*/ 25 w 97"/>
                  <a:gd name="T57" fmla="*/ 7 h 102"/>
                  <a:gd name="T58" fmla="*/ 21 w 97"/>
                  <a:gd name="T59" fmla="*/ 7 h 102"/>
                  <a:gd name="T60" fmla="*/ 19 w 97"/>
                  <a:gd name="T61" fmla="*/ 7 h 102"/>
                  <a:gd name="T62" fmla="*/ 15 w 97"/>
                  <a:gd name="T63" fmla="*/ 5 h 102"/>
                  <a:gd name="T64" fmla="*/ 12 w 97"/>
                  <a:gd name="T65" fmla="*/ 7 h 102"/>
                  <a:gd name="T66" fmla="*/ 7 w 97"/>
                  <a:gd name="T67" fmla="*/ 11 h 102"/>
                  <a:gd name="T68" fmla="*/ 7 w 97"/>
                  <a:gd name="T69" fmla="*/ 20 h 102"/>
                  <a:gd name="T70" fmla="*/ 11 w 97"/>
                  <a:gd name="T71" fmla="*/ 26 h 102"/>
                  <a:gd name="T72" fmla="*/ 12 w 97"/>
                  <a:gd name="T73" fmla="*/ 28 h 102"/>
                  <a:gd name="T74" fmla="*/ 11 w 97"/>
                  <a:gd name="T75" fmla="*/ 32 h 102"/>
                  <a:gd name="T76" fmla="*/ 14 w 97"/>
                  <a:gd name="T77" fmla="*/ 36 h 102"/>
                  <a:gd name="T78" fmla="*/ 11 w 97"/>
                  <a:gd name="T79" fmla="*/ 37 h 102"/>
                  <a:gd name="T80" fmla="*/ 5 w 97"/>
                  <a:gd name="T81" fmla="*/ 37 h 102"/>
                  <a:gd name="T82" fmla="*/ 5 w 97"/>
                  <a:gd name="T83" fmla="*/ 40 h 102"/>
                  <a:gd name="T84" fmla="*/ 9 w 97"/>
                  <a:gd name="T85" fmla="*/ 41 h 102"/>
                  <a:gd name="T86" fmla="*/ 8 w 97"/>
                  <a:gd name="T87" fmla="*/ 44 h 102"/>
                  <a:gd name="T88" fmla="*/ 6 w 97"/>
                  <a:gd name="T89" fmla="*/ 50 h 102"/>
                  <a:gd name="T90" fmla="*/ 2 w 97"/>
                  <a:gd name="T91" fmla="*/ 55 h 102"/>
                  <a:gd name="T92" fmla="*/ 5 w 97"/>
                  <a:gd name="T93" fmla="*/ 58 h 102"/>
                  <a:gd name="T94" fmla="*/ 0 w 97"/>
                  <a:gd name="T95" fmla="*/ 67 h 102"/>
                  <a:gd name="T96" fmla="*/ 2 w 97"/>
                  <a:gd name="T97" fmla="*/ 68 h 102"/>
                  <a:gd name="T98" fmla="*/ 6 w 97"/>
                  <a:gd name="T99" fmla="*/ 70 h 102"/>
                  <a:gd name="T100" fmla="*/ 11 w 97"/>
                  <a:gd name="T101" fmla="*/ 74 h 102"/>
                  <a:gd name="T102" fmla="*/ 15 w 97"/>
                  <a:gd name="T103" fmla="*/ 77 h 102"/>
                  <a:gd name="T104" fmla="*/ 19 w 97"/>
                  <a:gd name="T105" fmla="*/ 80 h 102"/>
                  <a:gd name="T106" fmla="*/ 19 w 97"/>
                  <a:gd name="T107" fmla="*/ 86 h 102"/>
                  <a:gd name="T108" fmla="*/ 16 w 97"/>
                  <a:gd name="T109" fmla="*/ 90 h 102"/>
                  <a:gd name="T110" fmla="*/ 16 w 97"/>
                  <a:gd name="T111" fmla="*/ 101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97" h="102">
                    <a:moveTo>
                      <a:pt x="16" y="101"/>
                    </a:moveTo>
                    <a:lnTo>
                      <a:pt x="16" y="101"/>
                    </a:lnTo>
                    <a:lnTo>
                      <a:pt x="21" y="102"/>
                    </a:lnTo>
                    <a:lnTo>
                      <a:pt x="28" y="98"/>
                    </a:lnTo>
                    <a:lnTo>
                      <a:pt x="35" y="96"/>
                    </a:lnTo>
                    <a:lnTo>
                      <a:pt x="39" y="93"/>
                    </a:lnTo>
                    <a:lnTo>
                      <a:pt x="46" y="92"/>
                    </a:lnTo>
                    <a:lnTo>
                      <a:pt x="50" y="91"/>
                    </a:lnTo>
                    <a:lnTo>
                      <a:pt x="60" y="90"/>
                    </a:lnTo>
                    <a:lnTo>
                      <a:pt x="63" y="90"/>
                    </a:lnTo>
                    <a:lnTo>
                      <a:pt x="70" y="88"/>
                    </a:lnTo>
                    <a:lnTo>
                      <a:pt x="75" y="88"/>
                    </a:lnTo>
                    <a:lnTo>
                      <a:pt x="79" y="90"/>
                    </a:lnTo>
                    <a:lnTo>
                      <a:pt x="85" y="91"/>
                    </a:lnTo>
                    <a:lnTo>
                      <a:pt x="86" y="91"/>
                    </a:lnTo>
                    <a:lnTo>
                      <a:pt x="87" y="91"/>
                    </a:lnTo>
                    <a:lnTo>
                      <a:pt x="88" y="89"/>
                    </a:lnTo>
                    <a:lnTo>
                      <a:pt x="89" y="88"/>
                    </a:lnTo>
                    <a:lnTo>
                      <a:pt x="91" y="88"/>
                    </a:lnTo>
                    <a:lnTo>
                      <a:pt x="92" y="89"/>
                    </a:lnTo>
                    <a:lnTo>
                      <a:pt x="93" y="89"/>
                    </a:lnTo>
                    <a:lnTo>
                      <a:pt x="93" y="84"/>
                    </a:lnTo>
                    <a:lnTo>
                      <a:pt x="93" y="81"/>
                    </a:lnTo>
                    <a:lnTo>
                      <a:pt x="92" y="80"/>
                    </a:lnTo>
                    <a:lnTo>
                      <a:pt x="90" y="80"/>
                    </a:lnTo>
                    <a:lnTo>
                      <a:pt x="89" y="79"/>
                    </a:lnTo>
                    <a:lnTo>
                      <a:pt x="88" y="74"/>
                    </a:lnTo>
                    <a:lnTo>
                      <a:pt x="85" y="69"/>
                    </a:lnTo>
                    <a:lnTo>
                      <a:pt x="85" y="66"/>
                    </a:lnTo>
                    <a:lnTo>
                      <a:pt x="86" y="61"/>
                    </a:lnTo>
                    <a:lnTo>
                      <a:pt x="87" y="59"/>
                    </a:lnTo>
                    <a:lnTo>
                      <a:pt x="89" y="57"/>
                    </a:lnTo>
                    <a:lnTo>
                      <a:pt x="89" y="56"/>
                    </a:lnTo>
                    <a:lnTo>
                      <a:pt x="89" y="53"/>
                    </a:lnTo>
                    <a:lnTo>
                      <a:pt x="90" y="50"/>
                    </a:lnTo>
                    <a:lnTo>
                      <a:pt x="92" y="47"/>
                    </a:lnTo>
                    <a:lnTo>
                      <a:pt x="93" y="44"/>
                    </a:lnTo>
                    <a:lnTo>
                      <a:pt x="94" y="43"/>
                    </a:lnTo>
                    <a:lnTo>
                      <a:pt x="94" y="41"/>
                    </a:lnTo>
                    <a:lnTo>
                      <a:pt x="96" y="41"/>
                    </a:lnTo>
                    <a:lnTo>
                      <a:pt x="96" y="40"/>
                    </a:lnTo>
                    <a:lnTo>
                      <a:pt x="97" y="40"/>
                    </a:lnTo>
                    <a:lnTo>
                      <a:pt x="97" y="35"/>
                    </a:lnTo>
                    <a:lnTo>
                      <a:pt x="94" y="27"/>
                    </a:lnTo>
                    <a:lnTo>
                      <a:pt x="94" y="26"/>
                    </a:lnTo>
                    <a:lnTo>
                      <a:pt x="93" y="26"/>
                    </a:lnTo>
                    <a:lnTo>
                      <a:pt x="93" y="25"/>
                    </a:lnTo>
                    <a:lnTo>
                      <a:pt x="94" y="23"/>
                    </a:lnTo>
                    <a:lnTo>
                      <a:pt x="93" y="22"/>
                    </a:lnTo>
                    <a:lnTo>
                      <a:pt x="94" y="21"/>
                    </a:lnTo>
                    <a:lnTo>
                      <a:pt x="94" y="19"/>
                    </a:lnTo>
                    <a:lnTo>
                      <a:pt x="93" y="20"/>
                    </a:lnTo>
                    <a:lnTo>
                      <a:pt x="91" y="20"/>
                    </a:lnTo>
                    <a:lnTo>
                      <a:pt x="91" y="19"/>
                    </a:lnTo>
                    <a:lnTo>
                      <a:pt x="89" y="17"/>
                    </a:lnTo>
                    <a:lnTo>
                      <a:pt x="89" y="15"/>
                    </a:lnTo>
                    <a:lnTo>
                      <a:pt x="87" y="15"/>
                    </a:lnTo>
                    <a:lnTo>
                      <a:pt x="85" y="12"/>
                    </a:lnTo>
                    <a:lnTo>
                      <a:pt x="85" y="12"/>
                    </a:lnTo>
                    <a:lnTo>
                      <a:pt x="84" y="14"/>
                    </a:lnTo>
                    <a:lnTo>
                      <a:pt x="80" y="12"/>
                    </a:lnTo>
                    <a:lnTo>
                      <a:pt x="79" y="12"/>
                    </a:lnTo>
                    <a:lnTo>
                      <a:pt x="76" y="13"/>
                    </a:lnTo>
                    <a:lnTo>
                      <a:pt x="72" y="14"/>
                    </a:lnTo>
                    <a:lnTo>
                      <a:pt x="70" y="15"/>
                    </a:lnTo>
                    <a:lnTo>
                      <a:pt x="68" y="15"/>
                    </a:lnTo>
                    <a:lnTo>
                      <a:pt x="67" y="17"/>
                    </a:lnTo>
                    <a:lnTo>
                      <a:pt x="67" y="18"/>
                    </a:lnTo>
                    <a:lnTo>
                      <a:pt x="65" y="17"/>
                    </a:lnTo>
                    <a:lnTo>
                      <a:pt x="64" y="15"/>
                    </a:lnTo>
                    <a:lnTo>
                      <a:pt x="63" y="15"/>
                    </a:lnTo>
                    <a:lnTo>
                      <a:pt x="63" y="16"/>
                    </a:lnTo>
                    <a:lnTo>
                      <a:pt x="62" y="16"/>
                    </a:lnTo>
                    <a:lnTo>
                      <a:pt x="62" y="17"/>
                    </a:lnTo>
                    <a:lnTo>
                      <a:pt x="59" y="15"/>
                    </a:lnTo>
                    <a:lnTo>
                      <a:pt x="59" y="14"/>
                    </a:lnTo>
                    <a:lnTo>
                      <a:pt x="58" y="13"/>
                    </a:lnTo>
                    <a:lnTo>
                      <a:pt x="57" y="13"/>
                    </a:lnTo>
                    <a:lnTo>
                      <a:pt x="57" y="12"/>
                    </a:lnTo>
                    <a:lnTo>
                      <a:pt x="57" y="11"/>
                    </a:lnTo>
                    <a:lnTo>
                      <a:pt x="56" y="11"/>
                    </a:lnTo>
                    <a:lnTo>
                      <a:pt x="55" y="9"/>
                    </a:lnTo>
                    <a:lnTo>
                      <a:pt x="54" y="9"/>
                    </a:lnTo>
                    <a:lnTo>
                      <a:pt x="54" y="8"/>
                    </a:lnTo>
                    <a:lnTo>
                      <a:pt x="54" y="7"/>
                    </a:lnTo>
                    <a:lnTo>
                      <a:pt x="54" y="6"/>
                    </a:lnTo>
                    <a:lnTo>
                      <a:pt x="53" y="6"/>
                    </a:lnTo>
                    <a:lnTo>
                      <a:pt x="50" y="7"/>
                    </a:lnTo>
                    <a:lnTo>
                      <a:pt x="49" y="6"/>
                    </a:lnTo>
                    <a:lnTo>
                      <a:pt x="48" y="5"/>
                    </a:lnTo>
                    <a:lnTo>
                      <a:pt x="48" y="4"/>
                    </a:lnTo>
                    <a:lnTo>
                      <a:pt x="44" y="4"/>
                    </a:lnTo>
                    <a:lnTo>
                      <a:pt x="44" y="5"/>
                    </a:lnTo>
                    <a:lnTo>
                      <a:pt x="42" y="6"/>
                    </a:lnTo>
                    <a:lnTo>
                      <a:pt x="41" y="6"/>
                    </a:lnTo>
                    <a:lnTo>
                      <a:pt x="40" y="7"/>
                    </a:lnTo>
                    <a:lnTo>
                      <a:pt x="38" y="7"/>
                    </a:lnTo>
                    <a:lnTo>
                      <a:pt x="38" y="7"/>
                    </a:lnTo>
                    <a:lnTo>
                      <a:pt x="38" y="4"/>
                    </a:lnTo>
                    <a:lnTo>
                      <a:pt x="37" y="2"/>
                    </a:lnTo>
                    <a:lnTo>
                      <a:pt x="37" y="2"/>
                    </a:lnTo>
                    <a:lnTo>
                      <a:pt x="37" y="1"/>
                    </a:lnTo>
                    <a:lnTo>
                      <a:pt x="37" y="0"/>
                    </a:lnTo>
                    <a:lnTo>
                      <a:pt x="36" y="0"/>
                    </a:lnTo>
                    <a:lnTo>
                      <a:pt x="34" y="0"/>
                    </a:lnTo>
                    <a:lnTo>
                      <a:pt x="33" y="2"/>
                    </a:lnTo>
                    <a:lnTo>
                      <a:pt x="33" y="2"/>
                    </a:lnTo>
                    <a:lnTo>
                      <a:pt x="31" y="1"/>
                    </a:lnTo>
                    <a:lnTo>
                      <a:pt x="31" y="1"/>
                    </a:lnTo>
                    <a:lnTo>
                      <a:pt x="30" y="2"/>
                    </a:lnTo>
                    <a:lnTo>
                      <a:pt x="30" y="4"/>
                    </a:lnTo>
                    <a:lnTo>
                      <a:pt x="31" y="5"/>
                    </a:lnTo>
                    <a:lnTo>
                      <a:pt x="29" y="6"/>
                    </a:lnTo>
                    <a:lnTo>
                      <a:pt x="27" y="6"/>
                    </a:lnTo>
                    <a:lnTo>
                      <a:pt x="25" y="6"/>
                    </a:lnTo>
                    <a:lnTo>
                      <a:pt x="25" y="7"/>
                    </a:lnTo>
                    <a:lnTo>
                      <a:pt x="24" y="9"/>
                    </a:lnTo>
                    <a:lnTo>
                      <a:pt x="23" y="9"/>
                    </a:lnTo>
                    <a:lnTo>
                      <a:pt x="22" y="8"/>
                    </a:lnTo>
                    <a:lnTo>
                      <a:pt x="21" y="7"/>
                    </a:lnTo>
                    <a:lnTo>
                      <a:pt x="20" y="7"/>
                    </a:lnTo>
                    <a:lnTo>
                      <a:pt x="19" y="7"/>
                    </a:lnTo>
                    <a:lnTo>
                      <a:pt x="19" y="7"/>
                    </a:lnTo>
                    <a:lnTo>
                      <a:pt x="19" y="7"/>
                    </a:lnTo>
                    <a:lnTo>
                      <a:pt x="19" y="6"/>
                    </a:lnTo>
                    <a:lnTo>
                      <a:pt x="18" y="4"/>
                    </a:lnTo>
                    <a:lnTo>
                      <a:pt x="16" y="4"/>
                    </a:lnTo>
                    <a:lnTo>
                      <a:pt x="15" y="5"/>
                    </a:lnTo>
                    <a:lnTo>
                      <a:pt x="14" y="5"/>
                    </a:lnTo>
                    <a:lnTo>
                      <a:pt x="13" y="5"/>
                    </a:lnTo>
                    <a:lnTo>
                      <a:pt x="12" y="6"/>
                    </a:lnTo>
                    <a:lnTo>
                      <a:pt x="12" y="7"/>
                    </a:lnTo>
                    <a:lnTo>
                      <a:pt x="11" y="8"/>
                    </a:lnTo>
                    <a:lnTo>
                      <a:pt x="10" y="9"/>
                    </a:lnTo>
                    <a:lnTo>
                      <a:pt x="9" y="9"/>
                    </a:lnTo>
                    <a:lnTo>
                      <a:pt x="7" y="11"/>
                    </a:lnTo>
                    <a:lnTo>
                      <a:pt x="7" y="12"/>
                    </a:lnTo>
                    <a:lnTo>
                      <a:pt x="6" y="13"/>
                    </a:lnTo>
                    <a:lnTo>
                      <a:pt x="7" y="15"/>
                    </a:lnTo>
                    <a:lnTo>
                      <a:pt x="7" y="20"/>
                    </a:lnTo>
                    <a:lnTo>
                      <a:pt x="7" y="21"/>
                    </a:lnTo>
                    <a:lnTo>
                      <a:pt x="9" y="22"/>
                    </a:lnTo>
                    <a:lnTo>
                      <a:pt x="11" y="22"/>
                    </a:lnTo>
                    <a:lnTo>
                      <a:pt x="11" y="26"/>
                    </a:lnTo>
                    <a:lnTo>
                      <a:pt x="11" y="26"/>
                    </a:lnTo>
                    <a:lnTo>
                      <a:pt x="12" y="27"/>
                    </a:lnTo>
                    <a:lnTo>
                      <a:pt x="12" y="27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10" y="31"/>
                    </a:lnTo>
                    <a:lnTo>
                      <a:pt x="11" y="31"/>
                    </a:lnTo>
                    <a:lnTo>
                      <a:pt x="11" y="32"/>
                    </a:lnTo>
                    <a:lnTo>
                      <a:pt x="12" y="32"/>
                    </a:lnTo>
                    <a:lnTo>
                      <a:pt x="12" y="34"/>
                    </a:lnTo>
                    <a:lnTo>
                      <a:pt x="14" y="35"/>
                    </a:lnTo>
                    <a:lnTo>
                      <a:pt x="14" y="36"/>
                    </a:lnTo>
                    <a:lnTo>
                      <a:pt x="14" y="39"/>
                    </a:lnTo>
                    <a:lnTo>
                      <a:pt x="13" y="39"/>
                    </a:lnTo>
                    <a:lnTo>
                      <a:pt x="12" y="37"/>
                    </a:lnTo>
                    <a:lnTo>
                      <a:pt x="11" y="37"/>
                    </a:lnTo>
                    <a:lnTo>
                      <a:pt x="11" y="37"/>
                    </a:lnTo>
                    <a:lnTo>
                      <a:pt x="10" y="36"/>
                    </a:lnTo>
                    <a:lnTo>
                      <a:pt x="7" y="36"/>
                    </a:lnTo>
                    <a:lnTo>
                      <a:pt x="5" y="37"/>
                    </a:lnTo>
                    <a:lnTo>
                      <a:pt x="5" y="37"/>
                    </a:lnTo>
                    <a:lnTo>
                      <a:pt x="6" y="37"/>
                    </a:lnTo>
                    <a:lnTo>
                      <a:pt x="6" y="39"/>
                    </a:lnTo>
                    <a:lnTo>
                      <a:pt x="5" y="40"/>
                    </a:lnTo>
                    <a:lnTo>
                      <a:pt x="6" y="40"/>
                    </a:lnTo>
                    <a:lnTo>
                      <a:pt x="7" y="40"/>
                    </a:lnTo>
                    <a:lnTo>
                      <a:pt x="9" y="41"/>
                    </a:lnTo>
                    <a:lnTo>
                      <a:pt x="9" y="41"/>
                    </a:lnTo>
                    <a:lnTo>
                      <a:pt x="9" y="42"/>
                    </a:lnTo>
                    <a:lnTo>
                      <a:pt x="9" y="43"/>
                    </a:lnTo>
                    <a:lnTo>
                      <a:pt x="10" y="43"/>
                    </a:lnTo>
                    <a:lnTo>
                      <a:pt x="8" y="44"/>
                    </a:lnTo>
                    <a:lnTo>
                      <a:pt x="8" y="45"/>
                    </a:lnTo>
                    <a:lnTo>
                      <a:pt x="8" y="48"/>
                    </a:lnTo>
                    <a:lnTo>
                      <a:pt x="6" y="49"/>
                    </a:lnTo>
                    <a:lnTo>
                      <a:pt x="6" y="50"/>
                    </a:lnTo>
                    <a:lnTo>
                      <a:pt x="2" y="50"/>
                    </a:lnTo>
                    <a:lnTo>
                      <a:pt x="1" y="51"/>
                    </a:lnTo>
                    <a:lnTo>
                      <a:pt x="2" y="53"/>
                    </a:lnTo>
                    <a:lnTo>
                      <a:pt x="2" y="55"/>
                    </a:lnTo>
                    <a:lnTo>
                      <a:pt x="3" y="56"/>
                    </a:lnTo>
                    <a:lnTo>
                      <a:pt x="3" y="57"/>
                    </a:lnTo>
                    <a:lnTo>
                      <a:pt x="3" y="57"/>
                    </a:lnTo>
                    <a:lnTo>
                      <a:pt x="5" y="58"/>
                    </a:lnTo>
                    <a:lnTo>
                      <a:pt x="4" y="63"/>
                    </a:lnTo>
                    <a:lnTo>
                      <a:pt x="3" y="63"/>
                    </a:lnTo>
                    <a:lnTo>
                      <a:pt x="1" y="66"/>
                    </a:lnTo>
                    <a:lnTo>
                      <a:pt x="0" y="67"/>
                    </a:lnTo>
                    <a:lnTo>
                      <a:pt x="0" y="67"/>
                    </a:lnTo>
                    <a:lnTo>
                      <a:pt x="1" y="67"/>
                    </a:lnTo>
                    <a:lnTo>
                      <a:pt x="1" y="68"/>
                    </a:lnTo>
                    <a:lnTo>
                      <a:pt x="2" y="68"/>
                    </a:lnTo>
                    <a:lnTo>
                      <a:pt x="2" y="69"/>
                    </a:lnTo>
                    <a:lnTo>
                      <a:pt x="3" y="69"/>
                    </a:lnTo>
                    <a:lnTo>
                      <a:pt x="4" y="69"/>
                    </a:lnTo>
                    <a:lnTo>
                      <a:pt x="6" y="70"/>
                    </a:lnTo>
                    <a:lnTo>
                      <a:pt x="9" y="70"/>
                    </a:lnTo>
                    <a:lnTo>
                      <a:pt x="10" y="70"/>
                    </a:lnTo>
                    <a:lnTo>
                      <a:pt x="11" y="73"/>
                    </a:lnTo>
                    <a:lnTo>
                      <a:pt x="11" y="74"/>
                    </a:lnTo>
                    <a:lnTo>
                      <a:pt x="12" y="74"/>
                    </a:lnTo>
                    <a:lnTo>
                      <a:pt x="12" y="75"/>
                    </a:lnTo>
                    <a:lnTo>
                      <a:pt x="13" y="76"/>
                    </a:lnTo>
                    <a:lnTo>
                      <a:pt x="15" y="77"/>
                    </a:lnTo>
                    <a:lnTo>
                      <a:pt x="16" y="78"/>
                    </a:lnTo>
                    <a:lnTo>
                      <a:pt x="18" y="78"/>
                    </a:lnTo>
                    <a:lnTo>
                      <a:pt x="18" y="79"/>
                    </a:lnTo>
                    <a:lnTo>
                      <a:pt x="19" y="80"/>
                    </a:lnTo>
                    <a:lnTo>
                      <a:pt x="19" y="83"/>
                    </a:lnTo>
                    <a:lnTo>
                      <a:pt x="18" y="84"/>
                    </a:lnTo>
                    <a:lnTo>
                      <a:pt x="19" y="86"/>
                    </a:lnTo>
                    <a:lnTo>
                      <a:pt x="19" y="86"/>
                    </a:lnTo>
                    <a:lnTo>
                      <a:pt x="18" y="86"/>
                    </a:lnTo>
                    <a:lnTo>
                      <a:pt x="18" y="87"/>
                    </a:lnTo>
                    <a:lnTo>
                      <a:pt x="18" y="90"/>
                    </a:lnTo>
                    <a:lnTo>
                      <a:pt x="16" y="90"/>
                    </a:lnTo>
                    <a:lnTo>
                      <a:pt x="16" y="90"/>
                    </a:lnTo>
                    <a:lnTo>
                      <a:pt x="16" y="92"/>
                    </a:lnTo>
                    <a:lnTo>
                      <a:pt x="16" y="93"/>
                    </a:lnTo>
                    <a:lnTo>
                      <a:pt x="16" y="101"/>
                    </a:lnTo>
                  </a:path>
                </a:pathLst>
              </a:custGeom>
              <a:grpFill/>
              <a:ln w="12700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340" name="Freeform 525">
                <a:extLst>
                  <a:ext uri="{FF2B5EF4-FFF2-40B4-BE49-F238E27FC236}">
                    <a16:creationId xmlns:a16="http://schemas.microsoft.com/office/drawing/2014/main" id="{EF11FBE3-9065-39C0-D4D2-6C90C1999FA7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5457603" y="4650528"/>
                <a:ext cx="45735" cy="105844"/>
              </a:xfrm>
              <a:custGeom>
                <a:avLst/>
                <a:gdLst>
                  <a:gd name="T0" fmla="*/ 24 w 35"/>
                  <a:gd name="T1" fmla="*/ 81 h 81"/>
                  <a:gd name="T2" fmla="*/ 22 w 35"/>
                  <a:gd name="T3" fmla="*/ 80 h 81"/>
                  <a:gd name="T4" fmla="*/ 18 w 35"/>
                  <a:gd name="T5" fmla="*/ 76 h 81"/>
                  <a:gd name="T6" fmla="*/ 16 w 35"/>
                  <a:gd name="T7" fmla="*/ 72 h 81"/>
                  <a:gd name="T8" fmla="*/ 15 w 35"/>
                  <a:gd name="T9" fmla="*/ 69 h 81"/>
                  <a:gd name="T10" fmla="*/ 14 w 35"/>
                  <a:gd name="T11" fmla="*/ 67 h 81"/>
                  <a:gd name="T12" fmla="*/ 13 w 35"/>
                  <a:gd name="T13" fmla="*/ 60 h 81"/>
                  <a:gd name="T14" fmla="*/ 14 w 35"/>
                  <a:gd name="T15" fmla="*/ 54 h 81"/>
                  <a:gd name="T16" fmla="*/ 13 w 35"/>
                  <a:gd name="T17" fmla="*/ 42 h 81"/>
                  <a:gd name="T18" fmla="*/ 13 w 35"/>
                  <a:gd name="T19" fmla="*/ 33 h 81"/>
                  <a:gd name="T20" fmla="*/ 12 w 35"/>
                  <a:gd name="T21" fmla="*/ 29 h 81"/>
                  <a:gd name="T22" fmla="*/ 11 w 35"/>
                  <a:gd name="T23" fmla="*/ 27 h 81"/>
                  <a:gd name="T24" fmla="*/ 10 w 35"/>
                  <a:gd name="T25" fmla="*/ 25 h 81"/>
                  <a:gd name="T26" fmla="*/ 9 w 35"/>
                  <a:gd name="T27" fmla="*/ 19 h 81"/>
                  <a:gd name="T28" fmla="*/ 9 w 35"/>
                  <a:gd name="T29" fmla="*/ 15 h 81"/>
                  <a:gd name="T30" fmla="*/ 8 w 35"/>
                  <a:gd name="T31" fmla="*/ 13 h 81"/>
                  <a:gd name="T32" fmla="*/ 5 w 35"/>
                  <a:gd name="T33" fmla="*/ 11 h 81"/>
                  <a:gd name="T34" fmla="*/ 4 w 35"/>
                  <a:gd name="T35" fmla="*/ 9 h 81"/>
                  <a:gd name="T36" fmla="*/ 2 w 35"/>
                  <a:gd name="T37" fmla="*/ 8 h 81"/>
                  <a:gd name="T38" fmla="*/ 2 w 35"/>
                  <a:gd name="T39" fmla="*/ 6 h 81"/>
                  <a:gd name="T40" fmla="*/ 3 w 35"/>
                  <a:gd name="T41" fmla="*/ 4 h 81"/>
                  <a:gd name="T42" fmla="*/ 3 w 35"/>
                  <a:gd name="T43" fmla="*/ 3 h 81"/>
                  <a:gd name="T44" fmla="*/ 4 w 35"/>
                  <a:gd name="T45" fmla="*/ 1 h 81"/>
                  <a:gd name="T46" fmla="*/ 4 w 35"/>
                  <a:gd name="T47" fmla="*/ 1 h 81"/>
                  <a:gd name="T48" fmla="*/ 1 w 35"/>
                  <a:gd name="T49" fmla="*/ 0 h 81"/>
                  <a:gd name="T50" fmla="*/ 0 w 35"/>
                  <a:gd name="T51" fmla="*/ 0 h 81"/>
                  <a:gd name="T52" fmla="*/ 0 w 35"/>
                  <a:gd name="T53" fmla="*/ 0 h 81"/>
                  <a:gd name="T54" fmla="*/ 0 w 35"/>
                  <a:gd name="T55" fmla="*/ 0 h 81"/>
                  <a:gd name="T56" fmla="*/ 11 w 35"/>
                  <a:gd name="T57" fmla="*/ 2 h 81"/>
                  <a:gd name="T58" fmla="*/ 12 w 35"/>
                  <a:gd name="T59" fmla="*/ 3 h 81"/>
                  <a:gd name="T60" fmla="*/ 13 w 35"/>
                  <a:gd name="T61" fmla="*/ 3 h 81"/>
                  <a:gd name="T62" fmla="*/ 13 w 35"/>
                  <a:gd name="T63" fmla="*/ 2 h 81"/>
                  <a:gd name="T64" fmla="*/ 17 w 35"/>
                  <a:gd name="T65" fmla="*/ 2 h 81"/>
                  <a:gd name="T66" fmla="*/ 18 w 35"/>
                  <a:gd name="T67" fmla="*/ 2 h 81"/>
                  <a:gd name="T68" fmla="*/ 17 w 35"/>
                  <a:gd name="T69" fmla="*/ 3 h 81"/>
                  <a:gd name="T70" fmla="*/ 17 w 35"/>
                  <a:gd name="T71" fmla="*/ 5 h 81"/>
                  <a:gd name="T72" fmla="*/ 16 w 35"/>
                  <a:gd name="T73" fmla="*/ 7 h 81"/>
                  <a:gd name="T74" fmla="*/ 15 w 35"/>
                  <a:gd name="T75" fmla="*/ 10 h 81"/>
                  <a:gd name="T76" fmla="*/ 16 w 35"/>
                  <a:gd name="T77" fmla="*/ 12 h 81"/>
                  <a:gd name="T78" fmla="*/ 17 w 35"/>
                  <a:gd name="T79" fmla="*/ 13 h 81"/>
                  <a:gd name="T80" fmla="*/ 19 w 35"/>
                  <a:gd name="T81" fmla="*/ 15 h 81"/>
                  <a:gd name="T82" fmla="*/ 20 w 35"/>
                  <a:gd name="T83" fmla="*/ 15 h 81"/>
                  <a:gd name="T84" fmla="*/ 21 w 35"/>
                  <a:gd name="T85" fmla="*/ 15 h 81"/>
                  <a:gd name="T86" fmla="*/ 25 w 35"/>
                  <a:gd name="T87" fmla="*/ 20 h 81"/>
                  <a:gd name="T88" fmla="*/ 27 w 35"/>
                  <a:gd name="T89" fmla="*/ 25 h 81"/>
                  <a:gd name="T90" fmla="*/ 29 w 35"/>
                  <a:gd name="T91" fmla="*/ 32 h 81"/>
                  <a:gd name="T92" fmla="*/ 30 w 35"/>
                  <a:gd name="T93" fmla="*/ 34 h 81"/>
                  <a:gd name="T94" fmla="*/ 30 w 35"/>
                  <a:gd name="T95" fmla="*/ 36 h 81"/>
                  <a:gd name="T96" fmla="*/ 31 w 35"/>
                  <a:gd name="T97" fmla="*/ 38 h 81"/>
                  <a:gd name="T98" fmla="*/ 32 w 35"/>
                  <a:gd name="T99" fmla="*/ 42 h 81"/>
                  <a:gd name="T100" fmla="*/ 32 w 35"/>
                  <a:gd name="T101" fmla="*/ 47 h 81"/>
                  <a:gd name="T102" fmla="*/ 32 w 35"/>
                  <a:gd name="T103" fmla="*/ 62 h 81"/>
                  <a:gd name="T104" fmla="*/ 31 w 35"/>
                  <a:gd name="T105" fmla="*/ 68 h 81"/>
                  <a:gd name="T106" fmla="*/ 31 w 35"/>
                  <a:gd name="T107" fmla="*/ 71 h 81"/>
                  <a:gd name="T108" fmla="*/ 32 w 35"/>
                  <a:gd name="T109" fmla="*/ 75 h 81"/>
                  <a:gd name="T110" fmla="*/ 33 w 35"/>
                  <a:gd name="T111" fmla="*/ 77 h 81"/>
                  <a:gd name="T112" fmla="*/ 33 w 35"/>
                  <a:gd name="T113" fmla="*/ 77 h 81"/>
                  <a:gd name="T114" fmla="*/ 35 w 35"/>
                  <a:gd name="T115" fmla="*/ 78 h 81"/>
                  <a:gd name="T116" fmla="*/ 29 w 35"/>
                  <a:gd name="T117" fmla="*/ 79 h 81"/>
                  <a:gd name="T118" fmla="*/ 24 w 35"/>
                  <a:gd name="T119" fmla="*/ 81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5" h="81">
                    <a:moveTo>
                      <a:pt x="24" y="81"/>
                    </a:moveTo>
                    <a:lnTo>
                      <a:pt x="22" y="80"/>
                    </a:lnTo>
                    <a:lnTo>
                      <a:pt x="18" y="76"/>
                    </a:lnTo>
                    <a:lnTo>
                      <a:pt x="16" y="72"/>
                    </a:lnTo>
                    <a:lnTo>
                      <a:pt x="15" y="69"/>
                    </a:lnTo>
                    <a:lnTo>
                      <a:pt x="14" y="67"/>
                    </a:lnTo>
                    <a:lnTo>
                      <a:pt x="13" y="60"/>
                    </a:lnTo>
                    <a:lnTo>
                      <a:pt x="14" y="54"/>
                    </a:lnTo>
                    <a:lnTo>
                      <a:pt x="13" y="42"/>
                    </a:lnTo>
                    <a:lnTo>
                      <a:pt x="13" y="33"/>
                    </a:lnTo>
                    <a:lnTo>
                      <a:pt x="12" y="29"/>
                    </a:lnTo>
                    <a:lnTo>
                      <a:pt x="11" y="27"/>
                    </a:lnTo>
                    <a:lnTo>
                      <a:pt x="10" y="25"/>
                    </a:lnTo>
                    <a:lnTo>
                      <a:pt x="9" y="19"/>
                    </a:lnTo>
                    <a:lnTo>
                      <a:pt x="9" y="15"/>
                    </a:lnTo>
                    <a:lnTo>
                      <a:pt x="8" y="13"/>
                    </a:lnTo>
                    <a:lnTo>
                      <a:pt x="5" y="11"/>
                    </a:lnTo>
                    <a:lnTo>
                      <a:pt x="4" y="9"/>
                    </a:lnTo>
                    <a:lnTo>
                      <a:pt x="2" y="8"/>
                    </a:lnTo>
                    <a:lnTo>
                      <a:pt x="2" y="6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1" y="2"/>
                    </a:lnTo>
                    <a:lnTo>
                      <a:pt x="12" y="3"/>
                    </a:lnTo>
                    <a:lnTo>
                      <a:pt x="13" y="3"/>
                    </a:lnTo>
                    <a:lnTo>
                      <a:pt x="13" y="2"/>
                    </a:lnTo>
                    <a:lnTo>
                      <a:pt x="17" y="2"/>
                    </a:lnTo>
                    <a:lnTo>
                      <a:pt x="18" y="2"/>
                    </a:lnTo>
                    <a:lnTo>
                      <a:pt x="17" y="3"/>
                    </a:lnTo>
                    <a:lnTo>
                      <a:pt x="17" y="5"/>
                    </a:lnTo>
                    <a:lnTo>
                      <a:pt x="16" y="7"/>
                    </a:lnTo>
                    <a:lnTo>
                      <a:pt x="15" y="10"/>
                    </a:lnTo>
                    <a:lnTo>
                      <a:pt x="16" y="12"/>
                    </a:lnTo>
                    <a:lnTo>
                      <a:pt x="17" y="13"/>
                    </a:lnTo>
                    <a:lnTo>
                      <a:pt x="19" y="15"/>
                    </a:lnTo>
                    <a:lnTo>
                      <a:pt x="20" y="15"/>
                    </a:lnTo>
                    <a:lnTo>
                      <a:pt x="21" y="15"/>
                    </a:lnTo>
                    <a:lnTo>
                      <a:pt x="25" y="20"/>
                    </a:lnTo>
                    <a:lnTo>
                      <a:pt x="27" y="25"/>
                    </a:lnTo>
                    <a:lnTo>
                      <a:pt x="29" y="32"/>
                    </a:lnTo>
                    <a:lnTo>
                      <a:pt x="30" y="34"/>
                    </a:lnTo>
                    <a:lnTo>
                      <a:pt x="30" y="36"/>
                    </a:lnTo>
                    <a:lnTo>
                      <a:pt x="31" y="38"/>
                    </a:lnTo>
                    <a:lnTo>
                      <a:pt x="32" y="42"/>
                    </a:lnTo>
                    <a:lnTo>
                      <a:pt x="32" y="47"/>
                    </a:lnTo>
                    <a:lnTo>
                      <a:pt x="32" y="62"/>
                    </a:lnTo>
                    <a:lnTo>
                      <a:pt x="31" y="68"/>
                    </a:lnTo>
                    <a:lnTo>
                      <a:pt x="31" y="71"/>
                    </a:lnTo>
                    <a:lnTo>
                      <a:pt x="32" y="75"/>
                    </a:lnTo>
                    <a:lnTo>
                      <a:pt x="33" y="77"/>
                    </a:lnTo>
                    <a:lnTo>
                      <a:pt x="33" y="77"/>
                    </a:lnTo>
                    <a:lnTo>
                      <a:pt x="35" y="78"/>
                    </a:lnTo>
                    <a:lnTo>
                      <a:pt x="29" y="79"/>
                    </a:lnTo>
                    <a:lnTo>
                      <a:pt x="24" y="81"/>
                    </a:lnTo>
                  </a:path>
                </a:pathLst>
              </a:custGeom>
              <a:grpFill/>
              <a:ln w="12700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341" name="Freeform 527">
                <a:extLst>
                  <a:ext uri="{FF2B5EF4-FFF2-40B4-BE49-F238E27FC236}">
                    <a16:creationId xmlns:a16="http://schemas.microsoft.com/office/drawing/2014/main" id="{4B77A172-6F61-549C-0434-8F535E31119D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6313507" y="4634848"/>
                <a:ext cx="211689" cy="279639"/>
              </a:xfrm>
              <a:custGeom>
                <a:avLst/>
                <a:gdLst>
                  <a:gd name="T0" fmla="*/ 3 w 287"/>
                  <a:gd name="T1" fmla="*/ 362 h 379"/>
                  <a:gd name="T2" fmla="*/ 1 w 287"/>
                  <a:gd name="T3" fmla="*/ 254 h 379"/>
                  <a:gd name="T4" fmla="*/ 24 w 287"/>
                  <a:gd name="T5" fmla="*/ 224 h 379"/>
                  <a:gd name="T6" fmla="*/ 51 w 287"/>
                  <a:gd name="T7" fmla="*/ 212 h 379"/>
                  <a:gd name="T8" fmla="*/ 76 w 287"/>
                  <a:gd name="T9" fmla="*/ 197 h 379"/>
                  <a:gd name="T10" fmla="*/ 154 w 287"/>
                  <a:gd name="T11" fmla="*/ 152 h 379"/>
                  <a:gd name="T12" fmla="*/ 196 w 287"/>
                  <a:gd name="T13" fmla="*/ 108 h 379"/>
                  <a:gd name="T14" fmla="*/ 84 w 287"/>
                  <a:gd name="T15" fmla="*/ 79 h 379"/>
                  <a:gd name="T16" fmla="*/ 67 w 287"/>
                  <a:gd name="T17" fmla="*/ 63 h 379"/>
                  <a:gd name="T18" fmla="*/ 60 w 287"/>
                  <a:gd name="T19" fmla="*/ 55 h 379"/>
                  <a:gd name="T20" fmla="*/ 52 w 287"/>
                  <a:gd name="T21" fmla="*/ 45 h 379"/>
                  <a:gd name="T22" fmla="*/ 52 w 287"/>
                  <a:gd name="T23" fmla="*/ 28 h 379"/>
                  <a:gd name="T24" fmla="*/ 61 w 287"/>
                  <a:gd name="T25" fmla="*/ 13 h 379"/>
                  <a:gd name="T26" fmla="*/ 98 w 287"/>
                  <a:gd name="T27" fmla="*/ 42 h 379"/>
                  <a:gd name="T28" fmla="*/ 118 w 287"/>
                  <a:gd name="T29" fmla="*/ 37 h 379"/>
                  <a:gd name="T30" fmla="*/ 129 w 287"/>
                  <a:gd name="T31" fmla="*/ 32 h 379"/>
                  <a:gd name="T32" fmla="*/ 133 w 287"/>
                  <a:gd name="T33" fmla="*/ 30 h 379"/>
                  <a:gd name="T34" fmla="*/ 138 w 287"/>
                  <a:gd name="T35" fmla="*/ 32 h 379"/>
                  <a:gd name="T36" fmla="*/ 154 w 287"/>
                  <a:gd name="T37" fmla="*/ 34 h 379"/>
                  <a:gd name="T38" fmla="*/ 164 w 287"/>
                  <a:gd name="T39" fmla="*/ 29 h 379"/>
                  <a:gd name="T40" fmla="*/ 175 w 287"/>
                  <a:gd name="T41" fmla="*/ 23 h 379"/>
                  <a:gd name="T42" fmla="*/ 190 w 287"/>
                  <a:gd name="T43" fmla="*/ 23 h 379"/>
                  <a:gd name="T44" fmla="*/ 203 w 287"/>
                  <a:gd name="T45" fmla="*/ 21 h 379"/>
                  <a:gd name="T46" fmla="*/ 219 w 287"/>
                  <a:gd name="T47" fmla="*/ 19 h 379"/>
                  <a:gd name="T48" fmla="*/ 234 w 287"/>
                  <a:gd name="T49" fmla="*/ 15 h 379"/>
                  <a:gd name="T50" fmla="*/ 246 w 287"/>
                  <a:gd name="T51" fmla="*/ 12 h 379"/>
                  <a:gd name="T52" fmla="*/ 262 w 287"/>
                  <a:gd name="T53" fmla="*/ 6 h 379"/>
                  <a:gd name="T54" fmla="*/ 274 w 287"/>
                  <a:gd name="T55" fmla="*/ 0 h 379"/>
                  <a:gd name="T56" fmla="*/ 284 w 287"/>
                  <a:gd name="T57" fmla="*/ 4 h 379"/>
                  <a:gd name="T58" fmla="*/ 280 w 287"/>
                  <a:gd name="T59" fmla="*/ 14 h 379"/>
                  <a:gd name="T60" fmla="*/ 283 w 287"/>
                  <a:gd name="T61" fmla="*/ 24 h 379"/>
                  <a:gd name="T62" fmla="*/ 281 w 287"/>
                  <a:gd name="T63" fmla="*/ 34 h 379"/>
                  <a:gd name="T64" fmla="*/ 278 w 287"/>
                  <a:gd name="T65" fmla="*/ 43 h 379"/>
                  <a:gd name="T66" fmla="*/ 282 w 287"/>
                  <a:gd name="T67" fmla="*/ 42 h 379"/>
                  <a:gd name="T68" fmla="*/ 287 w 287"/>
                  <a:gd name="T69" fmla="*/ 44 h 379"/>
                  <a:gd name="T70" fmla="*/ 285 w 287"/>
                  <a:gd name="T71" fmla="*/ 47 h 379"/>
                  <a:gd name="T72" fmla="*/ 276 w 287"/>
                  <a:gd name="T73" fmla="*/ 46 h 379"/>
                  <a:gd name="T74" fmla="*/ 272 w 287"/>
                  <a:gd name="T75" fmla="*/ 64 h 379"/>
                  <a:gd name="T76" fmla="*/ 270 w 287"/>
                  <a:gd name="T77" fmla="*/ 80 h 379"/>
                  <a:gd name="T78" fmla="*/ 261 w 287"/>
                  <a:gd name="T79" fmla="*/ 92 h 379"/>
                  <a:gd name="T80" fmla="*/ 254 w 287"/>
                  <a:gd name="T81" fmla="*/ 104 h 379"/>
                  <a:gd name="T82" fmla="*/ 247 w 287"/>
                  <a:gd name="T83" fmla="*/ 112 h 379"/>
                  <a:gd name="T84" fmla="*/ 235 w 287"/>
                  <a:gd name="T85" fmla="*/ 139 h 379"/>
                  <a:gd name="T86" fmla="*/ 224 w 287"/>
                  <a:gd name="T87" fmla="*/ 166 h 379"/>
                  <a:gd name="T88" fmla="*/ 214 w 287"/>
                  <a:gd name="T89" fmla="*/ 181 h 379"/>
                  <a:gd name="T90" fmla="*/ 208 w 287"/>
                  <a:gd name="T91" fmla="*/ 185 h 379"/>
                  <a:gd name="T92" fmla="*/ 199 w 287"/>
                  <a:gd name="T93" fmla="*/ 200 h 379"/>
                  <a:gd name="T94" fmla="*/ 190 w 287"/>
                  <a:gd name="T95" fmla="*/ 215 h 379"/>
                  <a:gd name="T96" fmla="*/ 180 w 287"/>
                  <a:gd name="T97" fmla="*/ 226 h 379"/>
                  <a:gd name="T98" fmla="*/ 165 w 287"/>
                  <a:gd name="T99" fmla="*/ 242 h 379"/>
                  <a:gd name="T100" fmla="*/ 151 w 287"/>
                  <a:gd name="T101" fmla="*/ 253 h 379"/>
                  <a:gd name="T102" fmla="*/ 135 w 287"/>
                  <a:gd name="T103" fmla="*/ 272 h 379"/>
                  <a:gd name="T104" fmla="*/ 117 w 287"/>
                  <a:gd name="T105" fmla="*/ 281 h 379"/>
                  <a:gd name="T106" fmla="*/ 98 w 287"/>
                  <a:gd name="T107" fmla="*/ 292 h 379"/>
                  <a:gd name="T108" fmla="*/ 57 w 287"/>
                  <a:gd name="T109" fmla="*/ 331 h 379"/>
                  <a:gd name="T110" fmla="*/ 44 w 287"/>
                  <a:gd name="T111" fmla="*/ 338 h 379"/>
                  <a:gd name="T112" fmla="*/ 45 w 287"/>
                  <a:gd name="T113" fmla="*/ 342 h 379"/>
                  <a:gd name="T114" fmla="*/ 41 w 287"/>
                  <a:gd name="T115" fmla="*/ 348 h 379"/>
                  <a:gd name="T116" fmla="*/ 25 w 287"/>
                  <a:gd name="T117" fmla="*/ 367 h 379"/>
                  <a:gd name="T118" fmla="*/ 15 w 287"/>
                  <a:gd name="T119" fmla="*/ 379 h 3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287" h="379">
                    <a:moveTo>
                      <a:pt x="15" y="379"/>
                    </a:moveTo>
                    <a:cubicBezTo>
                      <a:pt x="15" y="376"/>
                      <a:pt x="15" y="376"/>
                      <a:pt x="15" y="376"/>
                    </a:cubicBezTo>
                    <a:cubicBezTo>
                      <a:pt x="3" y="362"/>
                      <a:pt x="3" y="362"/>
                      <a:pt x="3" y="362"/>
                    </a:cubicBezTo>
                    <a:cubicBezTo>
                      <a:pt x="0" y="358"/>
                      <a:pt x="0" y="358"/>
                      <a:pt x="0" y="358"/>
                    </a:cubicBezTo>
                    <a:cubicBezTo>
                      <a:pt x="0" y="255"/>
                      <a:pt x="0" y="255"/>
                      <a:pt x="0" y="255"/>
                    </a:cubicBezTo>
                    <a:cubicBezTo>
                      <a:pt x="1" y="254"/>
                      <a:pt x="1" y="254"/>
                      <a:pt x="1" y="254"/>
                    </a:cubicBezTo>
                    <a:cubicBezTo>
                      <a:pt x="12" y="242"/>
                      <a:pt x="12" y="242"/>
                      <a:pt x="12" y="242"/>
                    </a:cubicBezTo>
                    <a:cubicBezTo>
                      <a:pt x="23" y="226"/>
                      <a:pt x="23" y="226"/>
                      <a:pt x="23" y="226"/>
                    </a:cubicBezTo>
                    <a:cubicBezTo>
                      <a:pt x="24" y="224"/>
                      <a:pt x="24" y="224"/>
                      <a:pt x="24" y="224"/>
                    </a:cubicBezTo>
                    <a:cubicBezTo>
                      <a:pt x="26" y="221"/>
                      <a:pt x="26" y="221"/>
                      <a:pt x="26" y="221"/>
                    </a:cubicBezTo>
                    <a:cubicBezTo>
                      <a:pt x="33" y="217"/>
                      <a:pt x="33" y="217"/>
                      <a:pt x="33" y="217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58" y="205"/>
                      <a:pt x="58" y="205"/>
                      <a:pt x="58" y="205"/>
                    </a:cubicBezTo>
                    <a:cubicBezTo>
                      <a:pt x="64" y="201"/>
                      <a:pt x="64" y="201"/>
                      <a:pt x="64" y="201"/>
                    </a:cubicBezTo>
                    <a:cubicBezTo>
                      <a:pt x="76" y="197"/>
                      <a:pt x="76" y="197"/>
                      <a:pt x="76" y="197"/>
                    </a:cubicBezTo>
                    <a:cubicBezTo>
                      <a:pt x="80" y="194"/>
                      <a:pt x="80" y="194"/>
                      <a:pt x="80" y="194"/>
                    </a:cubicBezTo>
                    <a:cubicBezTo>
                      <a:pt x="112" y="194"/>
                      <a:pt x="112" y="194"/>
                      <a:pt x="112" y="194"/>
                    </a:cubicBezTo>
                    <a:cubicBezTo>
                      <a:pt x="154" y="152"/>
                      <a:pt x="154" y="152"/>
                      <a:pt x="154" y="152"/>
                    </a:cubicBezTo>
                    <a:cubicBezTo>
                      <a:pt x="191" y="116"/>
                      <a:pt x="191" y="116"/>
                      <a:pt x="191" y="116"/>
                    </a:cubicBezTo>
                    <a:cubicBezTo>
                      <a:pt x="196" y="110"/>
                      <a:pt x="196" y="110"/>
                      <a:pt x="196" y="110"/>
                    </a:cubicBezTo>
                    <a:cubicBezTo>
                      <a:pt x="196" y="108"/>
                      <a:pt x="196" y="108"/>
                      <a:pt x="196" y="108"/>
                    </a:cubicBezTo>
                    <a:cubicBezTo>
                      <a:pt x="169" y="109"/>
                      <a:pt x="169" y="109"/>
                      <a:pt x="169" y="109"/>
                    </a:cubicBezTo>
                    <a:cubicBezTo>
                      <a:pt x="125" y="93"/>
                      <a:pt x="125" y="93"/>
                      <a:pt x="125" y="93"/>
                    </a:cubicBezTo>
                    <a:cubicBezTo>
                      <a:pt x="84" y="79"/>
                      <a:pt x="84" y="79"/>
                      <a:pt x="84" y="79"/>
                    </a:cubicBezTo>
                    <a:cubicBezTo>
                      <a:pt x="81" y="75"/>
                      <a:pt x="81" y="75"/>
                      <a:pt x="81" y="75"/>
                    </a:cubicBezTo>
                    <a:cubicBezTo>
                      <a:pt x="71" y="68"/>
                      <a:pt x="71" y="68"/>
                      <a:pt x="71" y="68"/>
                    </a:cubicBezTo>
                    <a:cubicBezTo>
                      <a:pt x="67" y="63"/>
                      <a:pt x="67" y="63"/>
                      <a:pt x="67" y="63"/>
                    </a:cubicBezTo>
                    <a:cubicBezTo>
                      <a:pt x="64" y="60"/>
                      <a:pt x="64" y="60"/>
                      <a:pt x="64" y="60"/>
                    </a:cubicBezTo>
                    <a:cubicBezTo>
                      <a:pt x="63" y="57"/>
                      <a:pt x="63" y="57"/>
                      <a:pt x="63" y="57"/>
                    </a:cubicBezTo>
                    <a:cubicBezTo>
                      <a:pt x="60" y="55"/>
                      <a:pt x="60" y="55"/>
                      <a:pt x="60" y="55"/>
                    </a:cubicBezTo>
                    <a:cubicBezTo>
                      <a:pt x="57" y="51"/>
                      <a:pt x="57" y="51"/>
                      <a:pt x="57" y="51"/>
                    </a:cubicBezTo>
                    <a:cubicBezTo>
                      <a:pt x="56" y="49"/>
                      <a:pt x="56" y="49"/>
                      <a:pt x="56" y="49"/>
                    </a:cubicBezTo>
                    <a:cubicBezTo>
                      <a:pt x="52" y="45"/>
                      <a:pt x="52" y="45"/>
                      <a:pt x="52" y="45"/>
                    </a:cubicBezTo>
                    <a:cubicBezTo>
                      <a:pt x="49" y="33"/>
                      <a:pt x="49" y="33"/>
                      <a:pt x="49" y="33"/>
                    </a:cubicBezTo>
                    <a:cubicBezTo>
                      <a:pt x="50" y="31"/>
                      <a:pt x="50" y="31"/>
                      <a:pt x="50" y="31"/>
                    </a:cubicBezTo>
                    <a:cubicBezTo>
                      <a:pt x="52" y="28"/>
                      <a:pt x="52" y="28"/>
                      <a:pt x="52" y="28"/>
                    </a:cubicBezTo>
                    <a:cubicBezTo>
                      <a:pt x="54" y="25"/>
                      <a:pt x="54" y="25"/>
                      <a:pt x="54" y="25"/>
                    </a:cubicBezTo>
                    <a:cubicBezTo>
                      <a:pt x="59" y="19"/>
                      <a:pt x="59" y="19"/>
                      <a:pt x="59" y="19"/>
                    </a:cubicBezTo>
                    <a:cubicBezTo>
                      <a:pt x="61" y="13"/>
                      <a:pt x="61" y="13"/>
                      <a:pt x="61" y="13"/>
                    </a:cubicBezTo>
                    <a:cubicBezTo>
                      <a:pt x="62" y="12"/>
                      <a:pt x="62" y="12"/>
                      <a:pt x="62" y="12"/>
                    </a:cubicBezTo>
                    <a:cubicBezTo>
                      <a:pt x="63" y="14"/>
                      <a:pt x="63" y="14"/>
                      <a:pt x="63" y="14"/>
                    </a:cubicBezTo>
                    <a:cubicBezTo>
                      <a:pt x="73" y="19"/>
                      <a:pt x="85" y="48"/>
                      <a:pt x="98" y="42"/>
                    </a:cubicBezTo>
                    <a:cubicBezTo>
                      <a:pt x="109" y="43"/>
                      <a:pt x="109" y="43"/>
                      <a:pt x="109" y="43"/>
                    </a:cubicBezTo>
                    <a:cubicBezTo>
                      <a:pt x="113" y="40"/>
                      <a:pt x="113" y="40"/>
                      <a:pt x="113" y="40"/>
                    </a:cubicBezTo>
                    <a:cubicBezTo>
                      <a:pt x="118" y="37"/>
                      <a:pt x="118" y="37"/>
                      <a:pt x="118" y="37"/>
                    </a:cubicBezTo>
                    <a:cubicBezTo>
                      <a:pt x="121" y="36"/>
                      <a:pt x="121" y="36"/>
                      <a:pt x="121" y="36"/>
                    </a:cubicBezTo>
                    <a:cubicBezTo>
                      <a:pt x="127" y="33"/>
                      <a:pt x="127" y="33"/>
                      <a:pt x="127" y="33"/>
                    </a:cubicBezTo>
                    <a:cubicBezTo>
                      <a:pt x="129" y="32"/>
                      <a:pt x="129" y="32"/>
                      <a:pt x="129" y="32"/>
                    </a:cubicBezTo>
                    <a:cubicBezTo>
                      <a:pt x="130" y="30"/>
                      <a:pt x="130" y="30"/>
                      <a:pt x="130" y="30"/>
                    </a:cubicBezTo>
                    <a:cubicBezTo>
                      <a:pt x="132" y="30"/>
                      <a:pt x="132" y="30"/>
                      <a:pt x="132" y="30"/>
                    </a:cubicBezTo>
                    <a:cubicBezTo>
                      <a:pt x="133" y="30"/>
                      <a:pt x="133" y="30"/>
                      <a:pt x="133" y="30"/>
                    </a:cubicBezTo>
                    <a:cubicBezTo>
                      <a:pt x="135" y="31"/>
                      <a:pt x="135" y="31"/>
                      <a:pt x="135" y="31"/>
                    </a:cubicBezTo>
                    <a:cubicBezTo>
                      <a:pt x="137" y="31"/>
                      <a:pt x="137" y="31"/>
                      <a:pt x="137" y="31"/>
                    </a:cubicBezTo>
                    <a:cubicBezTo>
                      <a:pt x="138" y="32"/>
                      <a:pt x="138" y="32"/>
                      <a:pt x="138" y="32"/>
                    </a:cubicBezTo>
                    <a:cubicBezTo>
                      <a:pt x="144" y="32"/>
                      <a:pt x="144" y="32"/>
                      <a:pt x="144" y="32"/>
                    </a:cubicBezTo>
                    <a:cubicBezTo>
                      <a:pt x="149" y="34"/>
                      <a:pt x="149" y="34"/>
                      <a:pt x="149" y="34"/>
                    </a:cubicBezTo>
                    <a:cubicBezTo>
                      <a:pt x="154" y="34"/>
                      <a:pt x="154" y="34"/>
                      <a:pt x="154" y="34"/>
                    </a:cubicBezTo>
                    <a:cubicBezTo>
                      <a:pt x="159" y="33"/>
                      <a:pt x="159" y="33"/>
                      <a:pt x="159" y="33"/>
                    </a:cubicBezTo>
                    <a:cubicBezTo>
                      <a:pt x="161" y="32"/>
                      <a:pt x="161" y="32"/>
                      <a:pt x="161" y="32"/>
                    </a:cubicBezTo>
                    <a:cubicBezTo>
                      <a:pt x="164" y="29"/>
                      <a:pt x="164" y="29"/>
                      <a:pt x="164" y="29"/>
                    </a:cubicBezTo>
                    <a:cubicBezTo>
                      <a:pt x="169" y="27"/>
                      <a:pt x="169" y="27"/>
                      <a:pt x="169" y="27"/>
                    </a:cubicBezTo>
                    <a:cubicBezTo>
                      <a:pt x="172" y="24"/>
                      <a:pt x="172" y="24"/>
                      <a:pt x="172" y="24"/>
                    </a:cubicBezTo>
                    <a:cubicBezTo>
                      <a:pt x="175" y="23"/>
                      <a:pt x="175" y="23"/>
                      <a:pt x="175" y="23"/>
                    </a:cubicBezTo>
                    <a:cubicBezTo>
                      <a:pt x="180" y="21"/>
                      <a:pt x="180" y="21"/>
                      <a:pt x="180" y="21"/>
                    </a:cubicBezTo>
                    <a:cubicBezTo>
                      <a:pt x="186" y="23"/>
                      <a:pt x="186" y="23"/>
                      <a:pt x="186" y="23"/>
                    </a:cubicBezTo>
                    <a:cubicBezTo>
                      <a:pt x="190" y="23"/>
                      <a:pt x="190" y="23"/>
                      <a:pt x="190" y="23"/>
                    </a:cubicBezTo>
                    <a:cubicBezTo>
                      <a:pt x="195" y="22"/>
                      <a:pt x="195" y="22"/>
                      <a:pt x="195" y="22"/>
                    </a:cubicBezTo>
                    <a:cubicBezTo>
                      <a:pt x="200" y="22"/>
                      <a:pt x="200" y="22"/>
                      <a:pt x="200" y="22"/>
                    </a:cubicBezTo>
                    <a:cubicBezTo>
                      <a:pt x="203" y="21"/>
                      <a:pt x="203" y="21"/>
                      <a:pt x="203" y="21"/>
                    </a:cubicBezTo>
                    <a:cubicBezTo>
                      <a:pt x="210" y="17"/>
                      <a:pt x="210" y="17"/>
                      <a:pt x="210" y="17"/>
                    </a:cubicBezTo>
                    <a:cubicBezTo>
                      <a:pt x="213" y="17"/>
                      <a:pt x="213" y="17"/>
                      <a:pt x="213" y="17"/>
                    </a:cubicBezTo>
                    <a:cubicBezTo>
                      <a:pt x="219" y="19"/>
                      <a:pt x="219" y="19"/>
                      <a:pt x="219" y="19"/>
                    </a:cubicBezTo>
                    <a:cubicBezTo>
                      <a:pt x="228" y="15"/>
                      <a:pt x="228" y="15"/>
                      <a:pt x="228" y="15"/>
                    </a:cubicBezTo>
                    <a:cubicBezTo>
                      <a:pt x="230" y="15"/>
                      <a:pt x="230" y="15"/>
                      <a:pt x="230" y="15"/>
                    </a:cubicBezTo>
                    <a:cubicBezTo>
                      <a:pt x="234" y="15"/>
                      <a:pt x="234" y="15"/>
                      <a:pt x="234" y="15"/>
                    </a:cubicBezTo>
                    <a:cubicBezTo>
                      <a:pt x="236" y="13"/>
                      <a:pt x="236" y="13"/>
                      <a:pt x="236" y="13"/>
                    </a:cubicBezTo>
                    <a:cubicBezTo>
                      <a:pt x="241" y="13"/>
                      <a:pt x="241" y="13"/>
                      <a:pt x="241" y="13"/>
                    </a:cubicBezTo>
                    <a:cubicBezTo>
                      <a:pt x="246" y="12"/>
                      <a:pt x="246" y="12"/>
                      <a:pt x="246" y="12"/>
                    </a:cubicBezTo>
                    <a:cubicBezTo>
                      <a:pt x="253" y="10"/>
                      <a:pt x="253" y="10"/>
                      <a:pt x="253" y="10"/>
                    </a:cubicBezTo>
                    <a:cubicBezTo>
                      <a:pt x="256" y="9"/>
                      <a:pt x="256" y="9"/>
                      <a:pt x="256" y="9"/>
                    </a:cubicBezTo>
                    <a:cubicBezTo>
                      <a:pt x="262" y="6"/>
                      <a:pt x="262" y="6"/>
                      <a:pt x="262" y="6"/>
                    </a:cubicBezTo>
                    <a:cubicBezTo>
                      <a:pt x="265" y="1"/>
                      <a:pt x="265" y="1"/>
                      <a:pt x="265" y="1"/>
                    </a:cubicBezTo>
                    <a:cubicBezTo>
                      <a:pt x="269" y="0"/>
                      <a:pt x="269" y="0"/>
                      <a:pt x="269" y="0"/>
                    </a:cubicBezTo>
                    <a:cubicBezTo>
                      <a:pt x="274" y="0"/>
                      <a:pt x="274" y="0"/>
                      <a:pt x="274" y="0"/>
                    </a:cubicBezTo>
                    <a:cubicBezTo>
                      <a:pt x="279" y="4"/>
                      <a:pt x="279" y="4"/>
                      <a:pt x="279" y="4"/>
                    </a:cubicBezTo>
                    <a:cubicBezTo>
                      <a:pt x="283" y="4"/>
                      <a:pt x="283" y="4"/>
                      <a:pt x="283" y="4"/>
                    </a:cubicBezTo>
                    <a:cubicBezTo>
                      <a:pt x="284" y="4"/>
                      <a:pt x="284" y="4"/>
                      <a:pt x="284" y="4"/>
                    </a:cubicBezTo>
                    <a:cubicBezTo>
                      <a:pt x="283" y="7"/>
                      <a:pt x="283" y="7"/>
                      <a:pt x="283" y="7"/>
                    </a:cubicBezTo>
                    <a:cubicBezTo>
                      <a:pt x="284" y="10"/>
                      <a:pt x="284" y="10"/>
                      <a:pt x="284" y="10"/>
                    </a:cubicBezTo>
                    <a:cubicBezTo>
                      <a:pt x="280" y="14"/>
                      <a:pt x="280" y="14"/>
                      <a:pt x="280" y="14"/>
                    </a:cubicBezTo>
                    <a:cubicBezTo>
                      <a:pt x="280" y="17"/>
                      <a:pt x="280" y="17"/>
                      <a:pt x="280" y="17"/>
                    </a:cubicBezTo>
                    <a:cubicBezTo>
                      <a:pt x="280" y="21"/>
                      <a:pt x="280" y="21"/>
                      <a:pt x="280" y="21"/>
                    </a:cubicBezTo>
                    <a:cubicBezTo>
                      <a:pt x="283" y="24"/>
                      <a:pt x="283" y="24"/>
                      <a:pt x="283" y="24"/>
                    </a:cubicBezTo>
                    <a:cubicBezTo>
                      <a:pt x="281" y="27"/>
                      <a:pt x="281" y="27"/>
                      <a:pt x="281" y="27"/>
                    </a:cubicBezTo>
                    <a:cubicBezTo>
                      <a:pt x="282" y="30"/>
                      <a:pt x="282" y="30"/>
                      <a:pt x="282" y="30"/>
                    </a:cubicBezTo>
                    <a:cubicBezTo>
                      <a:pt x="281" y="34"/>
                      <a:pt x="281" y="34"/>
                      <a:pt x="281" y="34"/>
                    </a:cubicBezTo>
                    <a:cubicBezTo>
                      <a:pt x="282" y="38"/>
                      <a:pt x="282" y="38"/>
                      <a:pt x="282" y="38"/>
                    </a:cubicBezTo>
                    <a:cubicBezTo>
                      <a:pt x="281" y="40"/>
                      <a:pt x="281" y="40"/>
                      <a:pt x="281" y="40"/>
                    </a:cubicBezTo>
                    <a:cubicBezTo>
                      <a:pt x="278" y="43"/>
                      <a:pt x="278" y="43"/>
                      <a:pt x="278" y="43"/>
                    </a:cubicBezTo>
                    <a:cubicBezTo>
                      <a:pt x="278" y="44"/>
                      <a:pt x="278" y="44"/>
                      <a:pt x="278" y="44"/>
                    </a:cubicBezTo>
                    <a:cubicBezTo>
                      <a:pt x="281" y="43"/>
                      <a:pt x="281" y="43"/>
                      <a:pt x="281" y="43"/>
                    </a:cubicBezTo>
                    <a:cubicBezTo>
                      <a:pt x="282" y="42"/>
                      <a:pt x="282" y="42"/>
                      <a:pt x="282" y="42"/>
                    </a:cubicBezTo>
                    <a:cubicBezTo>
                      <a:pt x="283" y="42"/>
                      <a:pt x="283" y="42"/>
                      <a:pt x="283" y="42"/>
                    </a:cubicBezTo>
                    <a:cubicBezTo>
                      <a:pt x="284" y="43"/>
                      <a:pt x="284" y="43"/>
                      <a:pt x="284" y="43"/>
                    </a:cubicBezTo>
                    <a:cubicBezTo>
                      <a:pt x="287" y="44"/>
                      <a:pt x="287" y="44"/>
                      <a:pt x="287" y="44"/>
                    </a:cubicBezTo>
                    <a:cubicBezTo>
                      <a:pt x="287" y="46"/>
                      <a:pt x="287" y="46"/>
                      <a:pt x="287" y="46"/>
                    </a:cubicBezTo>
                    <a:cubicBezTo>
                      <a:pt x="286" y="46"/>
                      <a:pt x="286" y="46"/>
                      <a:pt x="286" y="46"/>
                    </a:cubicBezTo>
                    <a:cubicBezTo>
                      <a:pt x="285" y="47"/>
                      <a:pt x="285" y="47"/>
                      <a:pt x="285" y="47"/>
                    </a:cubicBezTo>
                    <a:cubicBezTo>
                      <a:pt x="282" y="45"/>
                      <a:pt x="282" y="45"/>
                      <a:pt x="282" y="45"/>
                    </a:cubicBezTo>
                    <a:cubicBezTo>
                      <a:pt x="278" y="45"/>
                      <a:pt x="278" y="45"/>
                      <a:pt x="278" y="45"/>
                    </a:cubicBezTo>
                    <a:cubicBezTo>
                      <a:pt x="276" y="46"/>
                      <a:pt x="276" y="46"/>
                      <a:pt x="276" y="46"/>
                    </a:cubicBezTo>
                    <a:cubicBezTo>
                      <a:pt x="275" y="47"/>
                      <a:pt x="275" y="47"/>
                      <a:pt x="275" y="47"/>
                    </a:cubicBezTo>
                    <a:cubicBezTo>
                      <a:pt x="275" y="50"/>
                      <a:pt x="275" y="50"/>
                      <a:pt x="275" y="50"/>
                    </a:cubicBezTo>
                    <a:cubicBezTo>
                      <a:pt x="272" y="64"/>
                      <a:pt x="272" y="64"/>
                      <a:pt x="272" y="64"/>
                    </a:cubicBezTo>
                    <a:cubicBezTo>
                      <a:pt x="272" y="72"/>
                      <a:pt x="272" y="72"/>
                      <a:pt x="272" y="72"/>
                    </a:cubicBezTo>
                    <a:cubicBezTo>
                      <a:pt x="271" y="74"/>
                      <a:pt x="271" y="74"/>
                      <a:pt x="271" y="74"/>
                    </a:cubicBezTo>
                    <a:cubicBezTo>
                      <a:pt x="270" y="80"/>
                      <a:pt x="270" y="80"/>
                      <a:pt x="270" y="80"/>
                    </a:cubicBezTo>
                    <a:cubicBezTo>
                      <a:pt x="267" y="81"/>
                      <a:pt x="267" y="81"/>
                      <a:pt x="267" y="81"/>
                    </a:cubicBezTo>
                    <a:cubicBezTo>
                      <a:pt x="265" y="84"/>
                      <a:pt x="265" y="84"/>
                      <a:pt x="265" y="84"/>
                    </a:cubicBezTo>
                    <a:cubicBezTo>
                      <a:pt x="261" y="92"/>
                      <a:pt x="261" y="92"/>
                      <a:pt x="261" y="92"/>
                    </a:cubicBezTo>
                    <a:cubicBezTo>
                      <a:pt x="257" y="97"/>
                      <a:pt x="257" y="97"/>
                      <a:pt x="257" y="97"/>
                    </a:cubicBezTo>
                    <a:cubicBezTo>
                      <a:pt x="254" y="104"/>
                      <a:pt x="254" y="104"/>
                      <a:pt x="254" y="104"/>
                    </a:cubicBezTo>
                    <a:cubicBezTo>
                      <a:pt x="254" y="104"/>
                      <a:pt x="254" y="104"/>
                      <a:pt x="254" y="104"/>
                    </a:cubicBezTo>
                    <a:cubicBezTo>
                      <a:pt x="251" y="106"/>
                      <a:pt x="251" y="106"/>
                      <a:pt x="251" y="106"/>
                    </a:cubicBezTo>
                    <a:cubicBezTo>
                      <a:pt x="248" y="110"/>
                      <a:pt x="248" y="110"/>
                      <a:pt x="248" y="110"/>
                    </a:cubicBezTo>
                    <a:cubicBezTo>
                      <a:pt x="247" y="112"/>
                      <a:pt x="247" y="112"/>
                      <a:pt x="247" y="112"/>
                    </a:cubicBezTo>
                    <a:cubicBezTo>
                      <a:pt x="245" y="115"/>
                      <a:pt x="245" y="115"/>
                      <a:pt x="245" y="115"/>
                    </a:cubicBezTo>
                    <a:cubicBezTo>
                      <a:pt x="245" y="121"/>
                      <a:pt x="245" y="121"/>
                      <a:pt x="245" y="121"/>
                    </a:cubicBezTo>
                    <a:cubicBezTo>
                      <a:pt x="235" y="139"/>
                      <a:pt x="235" y="139"/>
                      <a:pt x="235" y="139"/>
                    </a:cubicBezTo>
                    <a:cubicBezTo>
                      <a:pt x="228" y="151"/>
                      <a:pt x="228" y="151"/>
                      <a:pt x="228" y="151"/>
                    </a:cubicBezTo>
                    <a:cubicBezTo>
                      <a:pt x="227" y="155"/>
                      <a:pt x="227" y="155"/>
                      <a:pt x="227" y="155"/>
                    </a:cubicBezTo>
                    <a:cubicBezTo>
                      <a:pt x="224" y="166"/>
                      <a:pt x="224" y="166"/>
                      <a:pt x="224" y="166"/>
                    </a:cubicBezTo>
                    <a:cubicBezTo>
                      <a:pt x="220" y="176"/>
                      <a:pt x="220" y="176"/>
                      <a:pt x="220" y="176"/>
                    </a:cubicBezTo>
                    <a:cubicBezTo>
                      <a:pt x="216" y="180"/>
                      <a:pt x="216" y="180"/>
                      <a:pt x="216" y="180"/>
                    </a:cubicBezTo>
                    <a:cubicBezTo>
                      <a:pt x="214" y="181"/>
                      <a:pt x="214" y="181"/>
                      <a:pt x="214" y="181"/>
                    </a:cubicBezTo>
                    <a:cubicBezTo>
                      <a:pt x="212" y="183"/>
                      <a:pt x="212" y="183"/>
                      <a:pt x="212" y="183"/>
                    </a:cubicBezTo>
                    <a:cubicBezTo>
                      <a:pt x="211" y="183"/>
                      <a:pt x="211" y="183"/>
                      <a:pt x="211" y="183"/>
                    </a:cubicBezTo>
                    <a:cubicBezTo>
                      <a:pt x="208" y="185"/>
                      <a:pt x="208" y="185"/>
                      <a:pt x="208" y="185"/>
                    </a:cubicBezTo>
                    <a:cubicBezTo>
                      <a:pt x="201" y="193"/>
                      <a:pt x="201" y="193"/>
                      <a:pt x="201" y="193"/>
                    </a:cubicBezTo>
                    <a:cubicBezTo>
                      <a:pt x="198" y="199"/>
                      <a:pt x="198" y="199"/>
                      <a:pt x="198" y="199"/>
                    </a:cubicBezTo>
                    <a:cubicBezTo>
                      <a:pt x="199" y="200"/>
                      <a:pt x="199" y="200"/>
                      <a:pt x="199" y="200"/>
                    </a:cubicBezTo>
                    <a:cubicBezTo>
                      <a:pt x="198" y="202"/>
                      <a:pt x="198" y="202"/>
                      <a:pt x="198" y="202"/>
                    </a:cubicBezTo>
                    <a:cubicBezTo>
                      <a:pt x="195" y="207"/>
                      <a:pt x="195" y="207"/>
                      <a:pt x="195" y="207"/>
                    </a:cubicBezTo>
                    <a:cubicBezTo>
                      <a:pt x="190" y="215"/>
                      <a:pt x="190" y="215"/>
                      <a:pt x="190" y="215"/>
                    </a:cubicBezTo>
                    <a:cubicBezTo>
                      <a:pt x="185" y="221"/>
                      <a:pt x="185" y="221"/>
                      <a:pt x="185" y="221"/>
                    </a:cubicBezTo>
                    <a:cubicBezTo>
                      <a:pt x="185" y="221"/>
                      <a:pt x="185" y="221"/>
                      <a:pt x="185" y="221"/>
                    </a:cubicBezTo>
                    <a:cubicBezTo>
                      <a:pt x="180" y="226"/>
                      <a:pt x="180" y="226"/>
                      <a:pt x="180" y="226"/>
                    </a:cubicBezTo>
                    <a:cubicBezTo>
                      <a:pt x="173" y="231"/>
                      <a:pt x="173" y="231"/>
                      <a:pt x="173" y="231"/>
                    </a:cubicBezTo>
                    <a:cubicBezTo>
                      <a:pt x="171" y="236"/>
                      <a:pt x="171" y="236"/>
                      <a:pt x="171" y="236"/>
                    </a:cubicBezTo>
                    <a:cubicBezTo>
                      <a:pt x="165" y="242"/>
                      <a:pt x="165" y="242"/>
                      <a:pt x="165" y="242"/>
                    </a:cubicBezTo>
                    <a:cubicBezTo>
                      <a:pt x="156" y="249"/>
                      <a:pt x="156" y="249"/>
                      <a:pt x="156" y="249"/>
                    </a:cubicBezTo>
                    <a:cubicBezTo>
                      <a:pt x="151" y="252"/>
                      <a:pt x="151" y="252"/>
                      <a:pt x="151" y="252"/>
                    </a:cubicBezTo>
                    <a:cubicBezTo>
                      <a:pt x="151" y="253"/>
                      <a:pt x="151" y="253"/>
                      <a:pt x="151" y="253"/>
                    </a:cubicBezTo>
                    <a:cubicBezTo>
                      <a:pt x="148" y="259"/>
                      <a:pt x="148" y="259"/>
                      <a:pt x="148" y="259"/>
                    </a:cubicBezTo>
                    <a:cubicBezTo>
                      <a:pt x="141" y="266"/>
                      <a:pt x="141" y="266"/>
                      <a:pt x="141" y="266"/>
                    </a:cubicBezTo>
                    <a:cubicBezTo>
                      <a:pt x="135" y="272"/>
                      <a:pt x="135" y="272"/>
                      <a:pt x="135" y="272"/>
                    </a:cubicBezTo>
                    <a:cubicBezTo>
                      <a:pt x="127" y="277"/>
                      <a:pt x="127" y="277"/>
                      <a:pt x="127" y="277"/>
                    </a:cubicBezTo>
                    <a:cubicBezTo>
                      <a:pt x="124" y="279"/>
                      <a:pt x="124" y="279"/>
                      <a:pt x="124" y="279"/>
                    </a:cubicBezTo>
                    <a:cubicBezTo>
                      <a:pt x="117" y="281"/>
                      <a:pt x="117" y="281"/>
                      <a:pt x="117" y="281"/>
                    </a:cubicBezTo>
                    <a:cubicBezTo>
                      <a:pt x="114" y="281"/>
                      <a:pt x="114" y="281"/>
                      <a:pt x="114" y="281"/>
                    </a:cubicBezTo>
                    <a:cubicBezTo>
                      <a:pt x="110" y="283"/>
                      <a:pt x="110" y="283"/>
                      <a:pt x="110" y="283"/>
                    </a:cubicBezTo>
                    <a:cubicBezTo>
                      <a:pt x="98" y="292"/>
                      <a:pt x="98" y="292"/>
                      <a:pt x="98" y="292"/>
                    </a:cubicBezTo>
                    <a:cubicBezTo>
                      <a:pt x="70" y="317"/>
                      <a:pt x="70" y="317"/>
                      <a:pt x="70" y="317"/>
                    </a:cubicBezTo>
                    <a:cubicBezTo>
                      <a:pt x="61" y="327"/>
                      <a:pt x="61" y="327"/>
                      <a:pt x="61" y="327"/>
                    </a:cubicBezTo>
                    <a:cubicBezTo>
                      <a:pt x="57" y="331"/>
                      <a:pt x="57" y="331"/>
                      <a:pt x="57" y="331"/>
                    </a:cubicBezTo>
                    <a:cubicBezTo>
                      <a:pt x="52" y="337"/>
                      <a:pt x="52" y="337"/>
                      <a:pt x="52" y="337"/>
                    </a:cubicBezTo>
                    <a:cubicBezTo>
                      <a:pt x="46" y="339"/>
                      <a:pt x="46" y="339"/>
                      <a:pt x="46" y="339"/>
                    </a:cubicBezTo>
                    <a:cubicBezTo>
                      <a:pt x="44" y="338"/>
                      <a:pt x="44" y="338"/>
                      <a:pt x="44" y="338"/>
                    </a:cubicBezTo>
                    <a:cubicBezTo>
                      <a:pt x="43" y="340"/>
                      <a:pt x="43" y="340"/>
                      <a:pt x="43" y="340"/>
                    </a:cubicBezTo>
                    <a:cubicBezTo>
                      <a:pt x="44" y="340"/>
                      <a:pt x="44" y="340"/>
                      <a:pt x="44" y="340"/>
                    </a:cubicBezTo>
                    <a:cubicBezTo>
                      <a:pt x="45" y="342"/>
                      <a:pt x="45" y="342"/>
                      <a:pt x="45" y="342"/>
                    </a:cubicBezTo>
                    <a:cubicBezTo>
                      <a:pt x="44" y="343"/>
                      <a:pt x="44" y="343"/>
                      <a:pt x="44" y="343"/>
                    </a:cubicBezTo>
                    <a:cubicBezTo>
                      <a:pt x="42" y="344"/>
                      <a:pt x="42" y="344"/>
                      <a:pt x="42" y="344"/>
                    </a:cubicBezTo>
                    <a:cubicBezTo>
                      <a:pt x="41" y="348"/>
                      <a:pt x="41" y="348"/>
                      <a:pt x="41" y="348"/>
                    </a:cubicBezTo>
                    <a:cubicBezTo>
                      <a:pt x="37" y="353"/>
                      <a:pt x="37" y="353"/>
                      <a:pt x="37" y="353"/>
                    </a:cubicBezTo>
                    <a:cubicBezTo>
                      <a:pt x="31" y="360"/>
                      <a:pt x="31" y="360"/>
                      <a:pt x="31" y="360"/>
                    </a:cubicBezTo>
                    <a:cubicBezTo>
                      <a:pt x="25" y="367"/>
                      <a:pt x="25" y="367"/>
                      <a:pt x="25" y="367"/>
                    </a:cubicBezTo>
                    <a:cubicBezTo>
                      <a:pt x="18" y="374"/>
                      <a:pt x="18" y="374"/>
                      <a:pt x="18" y="374"/>
                    </a:cubicBezTo>
                    <a:cubicBezTo>
                      <a:pt x="16" y="378"/>
                      <a:pt x="16" y="378"/>
                      <a:pt x="16" y="378"/>
                    </a:cubicBezTo>
                    <a:cubicBezTo>
                      <a:pt x="15" y="379"/>
                      <a:pt x="15" y="379"/>
                      <a:pt x="15" y="379"/>
                    </a:cubicBezTo>
                  </a:path>
                </a:pathLst>
              </a:custGeom>
              <a:grpFill/>
              <a:ln w="12700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342" name="Freeform 529">
                <a:extLst>
                  <a:ext uri="{FF2B5EF4-FFF2-40B4-BE49-F238E27FC236}">
                    <a16:creationId xmlns:a16="http://schemas.microsoft.com/office/drawing/2014/main" id="{BBC3DB93-E4B4-2456-3C3E-301BF8EFB6DA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5984213" y="5205887"/>
                <a:ext cx="160728" cy="152887"/>
              </a:xfrm>
              <a:custGeom>
                <a:avLst/>
                <a:gdLst>
                  <a:gd name="T0" fmla="*/ 103 w 219"/>
                  <a:gd name="T1" fmla="*/ 31 h 208"/>
                  <a:gd name="T2" fmla="*/ 101 w 219"/>
                  <a:gd name="T3" fmla="*/ 35 h 208"/>
                  <a:gd name="T4" fmla="*/ 98 w 219"/>
                  <a:gd name="T5" fmla="*/ 36 h 208"/>
                  <a:gd name="T6" fmla="*/ 92 w 219"/>
                  <a:gd name="T7" fmla="*/ 34 h 208"/>
                  <a:gd name="T8" fmla="*/ 90 w 219"/>
                  <a:gd name="T9" fmla="*/ 37 h 208"/>
                  <a:gd name="T10" fmla="*/ 87 w 219"/>
                  <a:gd name="T11" fmla="*/ 36 h 208"/>
                  <a:gd name="T12" fmla="*/ 84 w 219"/>
                  <a:gd name="T13" fmla="*/ 38 h 208"/>
                  <a:gd name="T14" fmla="*/ 80 w 219"/>
                  <a:gd name="T15" fmla="*/ 40 h 208"/>
                  <a:gd name="T16" fmla="*/ 80 w 219"/>
                  <a:gd name="T17" fmla="*/ 43 h 208"/>
                  <a:gd name="T18" fmla="*/ 79 w 219"/>
                  <a:gd name="T19" fmla="*/ 44 h 208"/>
                  <a:gd name="T20" fmla="*/ 73 w 219"/>
                  <a:gd name="T21" fmla="*/ 45 h 208"/>
                  <a:gd name="T22" fmla="*/ 71 w 219"/>
                  <a:gd name="T23" fmla="*/ 48 h 208"/>
                  <a:gd name="T24" fmla="*/ 66 w 219"/>
                  <a:gd name="T25" fmla="*/ 52 h 208"/>
                  <a:gd name="T26" fmla="*/ 62 w 219"/>
                  <a:gd name="T27" fmla="*/ 57 h 208"/>
                  <a:gd name="T28" fmla="*/ 59 w 219"/>
                  <a:gd name="T29" fmla="*/ 59 h 208"/>
                  <a:gd name="T30" fmla="*/ 53 w 219"/>
                  <a:gd name="T31" fmla="*/ 66 h 208"/>
                  <a:gd name="T32" fmla="*/ 47 w 219"/>
                  <a:gd name="T33" fmla="*/ 70 h 208"/>
                  <a:gd name="T34" fmla="*/ 41 w 219"/>
                  <a:gd name="T35" fmla="*/ 71 h 208"/>
                  <a:gd name="T36" fmla="*/ 38 w 219"/>
                  <a:gd name="T37" fmla="*/ 68 h 208"/>
                  <a:gd name="T38" fmla="*/ 31 w 219"/>
                  <a:gd name="T39" fmla="*/ 67 h 208"/>
                  <a:gd name="T40" fmla="*/ 20 w 219"/>
                  <a:gd name="T41" fmla="*/ 68 h 208"/>
                  <a:gd name="T42" fmla="*/ 3 w 219"/>
                  <a:gd name="T43" fmla="*/ 67 h 208"/>
                  <a:gd name="T44" fmla="*/ 0 w 219"/>
                  <a:gd name="T45" fmla="*/ 64 h 208"/>
                  <a:gd name="T46" fmla="*/ 2 w 219"/>
                  <a:gd name="T47" fmla="*/ 72 h 208"/>
                  <a:gd name="T48" fmla="*/ 13 w 219"/>
                  <a:gd name="T49" fmla="*/ 88 h 208"/>
                  <a:gd name="T50" fmla="*/ 18 w 219"/>
                  <a:gd name="T51" fmla="*/ 101 h 208"/>
                  <a:gd name="T52" fmla="*/ 40 w 219"/>
                  <a:gd name="T53" fmla="*/ 126 h 208"/>
                  <a:gd name="T54" fmla="*/ 55 w 219"/>
                  <a:gd name="T55" fmla="*/ 133 h 208"/>
                  <a:gd name="T56" fmla="*/ 66 w 219"/>
                  <a:gd name="T57" fmla="*/ 143 h 208"/>
                  <a:gd name="T58" fmla="*/ 72 w 219"/>
                  <a:gd name="T59" fmla="*/ 158 h 208"/>
                  <a:gd name="T60" fmla="*/ 77 w 219"/>
                  <a:gd name="T61" fmla="*/ 175 h 208"/>
                  <a:gd name="T62" fmla="*/ 86 w 219"/>
                  <a:gd name="T63" fmla="*/ 182 h 208"/>
                  <a:gd name="T64" fmla="*/ 99 w 219"/>
                  <a:gd name="T65" fmla="*/ 183 h 208"/>
                  <a:gd name="T66" fmla="*/ 110 w 219"/>
                  <a:gd name="T67" fmla="*/ 188 h 208"/>
                  <a:gd name="T68" fmla="*/ 122 w 219"/>
                  <a:gd name="T69" fmla="*/ 190 h 208"/>
                  <a:gd name="T70" fmla="*/ 139 w 219"/>
                  <a:gd name="T71" fmla="*/ 195 h 208"/>
                  <a:gd name="T72" fmla="*/ 151 w 219"/>
                  <a:gd name="T73" fmla="*/ 195 h 208"/>
                  <a:gd name="T74" fmla="*/ 168 w 219"/>
                  <a:gd name="T75" fmla="*/ 199 h 208"/>
                  <a:gd name="T76" fmla="*/ 178 w 219"/>
                  <a:gd name="T77" fmla="*/ 207 h 208"/>
                  <a:gd name="T78" fmla="*/ 180 w 219"/>
                  <a:gd name="T79" fmla="*/ 207 h 208"/>
                  <a:gd name="T80" fmla="*/ 203 w 219"/>
                  <a:gd name="T81" fmla="*/ 163 h 208"/>
                  <a:gd name="T82" fmla="*/ 216 w 219"/>
                  <a:gd name="T83" fmla="*/ 129 h 208"/>
                  <a:gd name="T84" fmla="*/ 212 w 219"/>
                  <a:gd name="T85" fmla="*/ 108 h 208"/>
                  <a:gd name="T86" fmla="*/ 216 w 219"/>
                  <a:gd name="T87" fmla="*/ 90 h 208"/>
                  <a:gd name="T88" fmla="*/ 219 w 219"/>
                  <a:gd name="T89" fmla="*/ 78 h 208"/>
                  <a:gd name="T90" fmla="*/ 219 w 219"/>
                  <a:gd name="T91" fmla="*/ 54 h 208"/>
                  <a:gd name="T92" fmla="*/ 215 w 219"/>
                  <a:gd name="T93" fmla="*/ 38 h 208"/>
                  <a:gd name="T94" fmla="*/ 210 w 219"/>
                  <a:gd name="T95" fmla="*/ 26 h 208"/>
                  <a:gd name="T96" fmla="*/ 180 w 219"/>
                  <a:gd name="T97" fmla="*/ 14 h 208"/>
                  <a:gd name="T98" fmla="*/ 164 w 219"/>
                  <a:gd name="T99" fmla="*/ 10 h 208"/>
                  <a:gd name="T100" fmla="*/ 143 w 219"/>
                  <a:gd name="T101" fmla="*/ 11 h 208"/>
                  <a:gd name="T102" fmla="*/ 143 w 219"/>
                  <a:gd name="T103" fmla="*/ 1 h 208"/>
                  <a:gd name="T104" fmla="*/ 135 w 219"/>
                  <a:gd name="T105" fmla="*/ 2 h 208"/>
                  <a:gd name="T106" fmla="*/ 129 w 219"/>
                  <a:gd name="T107" fmla="*/ 0 h 208"/>
                  <a:gd name="T108" fmla="*/ 121 w 219"/>
                  <a:gd name="T109" fmla="*/ 3 h 208"/>
                  <a:gd name="T110" fmla="*/ 109 w 219"/>
                  <a:gd name="T111" fmla="*/ 6 h 208"/>
                  <a:gd name="T112" fmla="*/ 102 w 219"/>
                  <a:gd name="T113" fmla="*/ 10 h 208"/>
                  <a:gd name="T114" fmla="*/ 99 w 219"/>
                  <a:gd name="T115" fmla="*/ 15 h 208"/>
                  <a:gd name="T116" fmla="*/ 99 w 219"/>
                  <a:gd name="T117" fmla="*/ 22 h 208"/>
                  <a:gd name="T118" fmla="*/ 98 w 219"/>
                  <a:gd name="T119" fmla="*/ 26 h 2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219" h="208">
                    <a:moveTo>
                      <a:pt x="98" y="28"/>
                    </a:moveTo>
                    <a:cubicBezTo>
                      <a:pt x="103" y="31"/>
                      <a:pt x="103" y="31"/>
                      <a:pt x="103" y="31"/>
                    </a:cubicBezTo>
                    <a:cubicBezTo>
                      <a:pt x="104" y="33"/>
                      <a:pt x="104" y="33"/>
                      <a:pt x="104" y="33"/>
                    </a:cubicBezTo>
                    <a:cubicBezTo>
                      <a:pt x="101" y="35"/>
                      <a:pt x="101" y="35"/>
                      <a:pt x="101" y="35"/>
                    </a:cubicBezTo>
                    <a:cubicBezTo>
                      <a:pt x="100" y="36"/>
                      <a:pt x="100" y="36"/>
                      <a:pt x="100" y="36"/>
                    </a:cubicBezTo>
                    <a:cubicBezTo>
                      <a:pt x="98" y="36"/>
                      <a:pt x="98" y="36"/>
                      <a:pt x="98" y="36"/>
                    </a:cubicBezTo>
                    <a:cubicBezTo>
                      <a:pt x="94" y="34"/>
                      <a:pt x="94" y="34"/>
                      <a:pt x="94" y="34"/>
                    </a:cubicBezTo>
                    <a:cubicBezTo>
                      <a:pt x="92" y="34"/>
                      <a:pt x="92" y="34"/>
                      <a:pt x="92" y="34"/>
                    </a:cubicBezTo>
                    <a:cubicBezTo>
                      <a:pt x="90" y="35"/>
                      <a:pt x="90" y="35"/>
                      <a:pt x="90" y="35"/>
                    </a:cubicBezTo>
                    <a:cubicBezTo>
                      <a:pt x="90" y="37"/>
                      <a:pt x="90" y="37"/>
                      <a:pt x="90" y="37"/>
                    </a:cubicBezTo>
                    <a:cubicBezTo>
                      <a:pt x="88" y="37"/>
                      <a:pt x="88" y="37"/>
                      <a:pt x="88" y="37"/>
                    </a:cubicBezTo>
                    <a:cubicBezTo>
                      <a:pt x="87" y="36"/>
                      <a:pt x="87" y="36"/>
                      <a:pt x="87" y="36"/>
                    </a:cubicBezTo>
                    <a:cubicBezTo>
                      <a:pt x="86" y="36"/>
                      <a:pt x="86" y="36"/>
                      <a:pt x="86" y="36"/>
                    </a:cubicBezTo>
                    <a:cubicBezTo>
                      <a:pt x="84" y="38"/>
                      <a:pt x="84" y="38"/>
                      <a:pt x="84" y="38"/>
                    </a:cubicBezTo>
                    <a:cubicBezTo>
                      <a:pt x="81" y="39"/>
                      <a:pt x="81" y="39"/>
                      <a:pt x="81" y="39"/>
                    </a:cubicBezTo>
                    <a:cubicBezTo>
                      <a:pt x="80" y="40"/>
                      <a:pt x="80" y="40"/>
                      <a:pt x="80" y="40"/>
                    </a:cubicBezTo>
                    <a:cubicBezTo>
                      <a:pt x="79" y="42"/>
                      <a:pt x="79" y="42"/>
                      <a:pt x="79" y="42"/>
                    </a:cubicBezTo>
                    <a:cubicBezTo>
                      <a:pt x="80" y="43"/>
                      <a:pt x="80" y="43"/>
                      <a:pt x="80" y="43"/>
                    </a:cubicBezTo>
                    <a:cubicBezTo>
                      <a:pt x="79" y="44"/>
                      <a:pt x="79" y="44"/>
                      <a:pt x="79" y="44"/>
                    </a:cubicBezTo>
                    <a:cubicBezTo>
                      <a:pt x="79" y="44"/>
                      <a:pt x="79" y="44"/>
                      <a:pt x="79" y="44"/>
                    </a:cubicBezTo>
                    <a:cubicBezTo>
                      <a:pt x="78" y="43"/>
                      <a:pt x="78" y="43"/>
                      <a:pt x="78" y="43"/>
                    </a:cubicBezTo>
                    <a:cubicBezTo>
                      <a:pt x="73" y="45"/>
                      <a:pt x="73" y="45"/>
                      <a:pt x="73" y="45"/>
                    </a:cubicBezTo>
                    <a:cubicBezTo>
                      <a:pt x="72" y="47"/>
                      <a:pt x="72" y="47"/>
                      <a:pt x="72" y="47"/>
                    </a:cubicBezTo>
                    <a:cubicBezTo>
                      <a:pt x="71" y="48"/>
                      <a:pt x="71" y="48"/>
                      <a:pt x="71" y="48"/>
                    </a:cubicBezTo>
                    <a:cubicBezTo>
                      <a:pt x="69" y="49"/>
                      <a:pt x="69" y="49"/>
                      <a:pt x="69" y="49"/>
                    </a:cubicBezTo>
                    <a:cubicBezTo>
                      <a:pt x="66" y="52"/>
                      <a:pt x="66" y="52"/>
                      <a:pt x="66" y="52"/>
                    </a:cubicBezTo>
                    <a:cubicBezTo>
                      <a:pt x="65" y="55"/>
                      <a:pt x="65" y="55"/>
                      <a:pt x="65" y="55"/>
                    </a:cubicBezTo>
                    <a:cubicBezTo>
                      <a:pt x="62" y="57"/>
                      <a:pt x="62" y="57"/>
                      <a:pt x="62" y="57"/>
                    </a:cubicBezTo>
                    <a:cubicBezTo>
                      <a:pt x="62" y="58"/>
                      <a:pt x="62" y="58"/>
                      <a:pt x="62" y="58"/>
                    </a:cubicBezTo>
                    <a:cubicBezTo>
                      <a:pt x="59" y="59"/>
                      <a:pt x="59" y="59"/>
                      <a:pt x="59" y="59"/>
                    </a:cubicBezTo>
                    <a:cubicBezTo>
                      <a:pt x="57" y="63"/>
                      <a:pt x="57" y="63"/>
                      <a:pt x="57" y="63"/>
                    </a:cubicBezTo>
                    <a:cubicBezTo>
                      <a:pt x="53" y="66"/>
                      <a:pt x="53" y="66"/>
                      <a:pt x="53" y="66"/>
                    </a:cubicBezTo>
                    <a:cubicBezTo>
                      <a:pt x="50" y="66"/>
                      <a:pt x="50" y="66"/>
                      <a:pt x="50" y="66"/>
                    </a:cubicBezTo>
                    <a:cubicBezTo>
                      <a:pt x="47" y="70"/>
                      <a:pt x="47" y="70"/>
                      <a:pt x="47" y="70"/>
                    </a:cubicBezTo>
                    <a:cubicBezTo>
                      <a:pt x="44" y="69"/>
                      <a:pt x="44" y="69"/>
                      <a:pt x="44" y="69"/>
                    </a:cubicBezTo>
                    <a:cubicBezTo>
                      <a:pt x="41" y="71"/>
                      <a:pt x="41" y="71"/>
                      <a:pt x="41" y="71"/>
                    </a:cubicBezTo>
                    <a:cubicBezTo>
                      <a:pt x="38" y="70"/>
                      <a:pt x="38" y="70"/>
                      <a:pt x="38" y="70"/>
                    </a:cubicBezTo>
                    <a:cubicBezTo>
                      <a:pt x="38" y="68"/>
                      <a:pt x="38" y="68"/>
                      <a:pt x="38" y="68"/>
                    </a:cubicBezTo>
                    <a:cubicBezTo>
                      <a:pt x="35" y="67"/>
                      <a:pt x="35" y="67"/>
                      <a:pt x="35" y="67"/>
                    </a:cubicBezTo>
                    <a:cubicBezTo>
                      <a:pt x="31" y="67"/>
                      <a:pt x="31" y="67"/>
                      <a:pt x="31" y="67"/>
                    </a:cubicBezTo>
                    <a:cubicBezTo>
                      <a:pt x="29" y="67"/>
                      <a:pt x="29" y="67"/>
                      <a:pt x="29" y="67"/>
                    </a:cubicBezTo>
                    <a:cubicBezTo>
                      <a:pt x="20" y="68"/>
                      <a:pt x="20" y="68"/>
                      <a:pt x="20" y="68"/>
                    </a:cubicBezTo>
                    <a:cubicBezTo>
                      <a:pt x="13" y="65"/>
                      <a:pt x="13" y="65"/>
                      <a:pt x="13" y="65"/>
                    </a:cubicBezTo>
                    <a:cubicBezTo>
                      <a:pt x="3" y="67"/>
                      <a:pt x="3" y="67"/>
                      <a:pt x="3" y="67"/>
                    </a:cubicBezTo>
                    <a:cubicBezTo>
                      <a:pt x="1" y="66"/>
                      <a:pt x="1" y="66"/>
                      <a:pt x="1" y="66"/>
                    </a:cubicBezTo>
                    <a:cubicBezTo>
                      <a:pt x="0" y="64"/>
                      <a:pt x="0" y="64"/>
                      <a:pt x="0" y="64"/>
                    </a:cubicBezTo>
                    <a:cubicBezTo>
                      <a:pt x="0" y="69"/>
                      <a:pt x="0" y="69"/>
                      <a:pt x="0" y="69"/>
                    </a:cubicBezTo>
                    <a:cubicBezTo>
                      <a:pt x="2" y="72"/>
                      <a:pt x="2" y="72"/>
                      <a:pt x="2" y="72"/>
                    </a:cubicBezTo>
                    <a:cubicBezTo>
                      <a:pt x="8" y="83"/>
                      <a:pt x="8" y="83"/>
                      <a:pt x="8" y="83"/>
                    </a:cubicBezTo>
                    <a:cubicBezTo>
                      <a:pt x="13" y="88"/>
                      <a:pt x="13" y="88"/>
                      <a:pt x="13" y="88"/>
                    </a:cubicBezTo>
                    <a:cubicBezTo>
                      <a:pt x="14" y="94"/>
                      <a:pt x="14" y="94"/>
                      <a:pt x="14" y="94"/>
                    </a:cubicBezTo>
                    <a:cubicBezTo>
                      <a:pt x="18" y="101"/>
                      <a:pt x="18" y="101"/>
                      <a:pt x="18" y="101"/>
                    </a:cubicBezTo>
                    <a:cubicBezTo>
                      <a:pt x="25" y="111"/>
                      <a:pt x="25" y="111"/>
                      <a:pt x="25" y="111"/>
                    </a:cubicBezTo>
                    <a:cubicBezTo>
                      <a:pt x="40" y="126"/>
                      <a:pt x="40" y="126"/>
                      <a:pt x="40" y="126"/>
                    </a:cubicBezTo>
                    <a:cubicBezTo>
                      <a:pt x="48" y="129"/>
                      <a:pt x="48" y="129"/>
                      <a:pt x="48" y="129"/>
                    </a:cubicBezTo>
                    <a:cubicBezTo>
                      <a:pt x="55" y="133"/>
                      <a:pt x="55" y="133"/>
                      <a:pt x="55" y="133"/>
                    </a:cubicBezTo>
                    <a:cubicBezTo>
                      <a:pt x="60" y="140"/>
                      <a:pt x="60" y="140"/>
                      <a:pt x="60" y="140"/>
                    </a:cubicBezTo>
                    <a:cubicBezTo>
                      <a:pt x="66" y="143"/>
                      <a:pt x="66" y="143"/>
                      <a:pt x="66" y="143"/>
                    </a:cubicBezTo>
                    <a:cubicBezTo>
                      <a:pt x="71" y="148"/>
                      <a:pt x="71" y="148"/>
                      <a:pt x="71" y="148"/>
                    </a:cubicBezTo>
                    <a:cubicBezTo>
                      <a:pt x="72" y="158"/>
                      <a:pt x="72" y="158"/>
                      <a:pt x="72" y="158"/>
                    </a:cubicBezTo>
                    <a:cubicBezTo>
                      <a:pt x="74" y="168"/>
                      <a:pt x="74" y="168"/>
                      <a:pt x="74" y="168"/>
                    </a:cubicBezTo>
                    <a:cubicBezTo>
                      <a:pt x="77" y="175"/>
                      <a:pt x="77" y="175"/>
                      <a:pt x="77" y="175"/>
                    </a:cubicBezTo>
                    <a:cubicBezTo>
                      <a:pt x="81" y="179"/>
                      <a:pt x="81" y="179"/>
                      <a:pt x="81" y="179"/>
                    </a:cubicBezTo>
                    <a:cubicBezTo>
                      <a:pt x="86" y="182"/>
                      <a:pt x="86" y="182"/>
                      <a:pt x="86" y="182"/>
                    </a:cubicBezTo>
                    <a:cubicBezTo>
                      <a:pt x="92" y="183"/>
                      <a:pt x="92" y="183"/>
                      <a:pt x="92" y="183"/>
                    </a:cubicBezTo>
                    <a:cubicBezTo>
                      <a:pt x="99" y="183"/>
                      <a:pt x="99" y="183"/>
                      <a:pt x="99" y="183"/>
                    </a:cubicBezTo>
                    <a:cubicBezTo>
                      <a:pt x="106" y="186"/>
                      <a:pt x="106" y="186"/>
                      <a:pt x="106" y="186"/>
                    </a:cubicBezTo>
                    <a:cubicBezTo>
                      <a:pt x="110" y="188"/>
                      <a:pt x="110" y="188"/>
                      <a:pt x="110" y="188"/>
                    </a:cubicBezTo>
                    <a:cubicBezTo>
                      <a:pt x="116" y="192"/>
                      <a:pt x="116" y="192"/>
                      <a:pt x="116" y="192"/>
                    </a:cubicBezTo>
                    <a:cubicBezTo>
                      <a:pt x="122" y="190"/>
                      <a:pt x="122" y="190"/>
                      <a:pt x="122" y="190"/>
                    </a:cubicBezTo>
                    <a:cubicBezTo>
                      <a:pt x="127" y="191"/>
                      <a:pt x="127" y="191"/>
                      <a:pt x="127" y="191"/>
                    </a:cubicBezTo>
                    <a:cubicBezTo>
                      <a:pt x="139" y="195"/>
                      <a:pt x="139" y="195"/>
                      <a:pt x="139" y="195"/>
                    </a:cubicBezTo>
                    <a:cubicBezTo>
                      <a:pt x="145" y="196"/>
                      <a:pt x="145" y="196"/>
                      <a:pt x="145" y="196"/>
                    </a:cubicBezTo>
                    <a:cubicBezTo>
                      <a:pt x="151" y="195"/>
                      <a:pt x="151" y="195"/>
                      <a:pt x="151" y="195"/>
                    </a:cubicBezTo>
                    <a:cubicBezTo>
                      <a:pt x="158" y="195"/>
                      <a:pt x="158" y="195"/>
                      <a:pt x="158" y="195"/>
                    </a:cubicBezTo>
                    <a:cubicBezTo>
                      <a:pt x="168" y="199"/>
                      <a:pt x="168" y="199"/>
                      <a:pt x="168" y="199"/>
                    </a:cubicBezTo>
                    <a:cubicBezTo>
                      <a:pt x="176" y="207"/>
                      <a:pt x="176" y="207"/>
                      <a:pt x="176" y="207"/>
                    </a:cubicBezTo>
                    <a:cubicBezTo>
                      <a:pt x="178" y="207"/>
                      <a:pt x="178" y="207"/>
                      <a:pt x="178" y="207"/>
                    </a:cubicBezTo>
                    <a:cubicBezTo>
                      <a:pt x="179" y="208"/>
                      <a:pt x="179" y="208"/>
                      <a:pt x="179" y="208"/>
                    </a:cubicBezTo>
                    <a:cubicBezTo>
                      <a:pt x="180" y="207"/>
                      <a:pt x="180" y="207"/>
                      <a:pt x="180" y="207"/>
                    </a:cubicBezTo>
                    <a:cubicBezTo>
                      <a:pt x="178" y="189"/>
                      <a:pt x="185" y="189"/>
                      <a:pt x="194" y="181"/>
                    </a:cubicBezTo>
                    <a:cubicBezTo>
                      <a:pt x="203" y="163"/>
                      <a:pt x="203" y="163"/>
                      <a:pt x="203" y="163"/>
                    </a:cubicBezTo>
                    <a:cubicBezTo>
                      <a:pt x="207" y="148"/>
                      <a:pt x="207" y="148"/>
                      <a:pt x="207" y="148"/>
                    </a:cubicBezTo>
                    <a:cubicBezTo>
                      <a:pt x="216" y="129"/>
                      <a:pt x="216" y="129"/>
                      <a:pt x="216" y="129"/>
                    </a:cubicBezTo>
                    <a:cubicBezTo>
                      <a:pt x="214" y="116"/>
                      <a:pt x="214" y="116"/>
                      <a:pt x="214" y="116"/>
                    </a:cubicBezTo>
                    <a:cubicBezTo>
                      <a:pt x="212" y="108"/>
                      <a:pt x="212" y="108"/>
                      <a:pt x="212" y="108"/>
                    </a:cubicBezTo>
                    <a:cubicBezTo>
                      <a:pt x="211" y="100"/>
                      <a:pt x="211" y="100"/>
                      <a:pt x="211" y="100"/>
                    </a:cubicBezTo>
                    <a:cubicBezTo>
                      <a:pt x="216" y="90"/>
                      <a:pt x="216" y="90"/>
                      <a:pt x="216" y="90"/>
                    </a:cubicBezTo>
                    <a:cubicBezTo>
                      <a:pt x="217" y="86"/>
                      <a:pt x="217" y="86"/>
                      <a:pt x="217" y="86"/>
                    </a:cubicBezTo>
                    <a:cubicBezTo>
                      <a:pt x="219" y="78"/>
                      <a:pt x="219" y="78"/>
                      <a:pt x="219" y="78"/>
                    </a:cubicBezTo>
                    <a:cubicBezTo>
                      <a:pt x="218" y="72"/>
                      <a:pt x="218" y="72"/>
                      <a:pt x="218" y="72"/>
                    </a:cubicBezTo>
                    <a:cubicBezTo>
                      <a:pt x="219" y="54"/>
                      <a:pt x="219" y="54"/>
                      <a:pt x="219" y="54"/>
                    </a:cubicBezTo>
                    <a:cubicBezTo>
                      <a:pt x="217" y="43"/>
                      <a:pt x="217" y="43"/>
                      <a:pt x="217" y="43"/>
                    </a:cubicBezTo>
                    <a:cubicBezTo>
                      <a:pt x="215" y="38"/>
                      <a:pt x="215" y="38"/>
                      <a:pt x="215" y="38"/>
                    </a:cubicBezTo>
                    <a:cubicBezTo>
                      <a:pt x="214" y="31"/>
                      <a:pt x="214" y="31"/>
                      <a:pt x="214" y="31"/>
                    </a:cubicBezTo>
                    <a:cubicBezTo>
                      <a:pt x="210" y="26"/>
                      <a:pt x="210" y="26"/>
                      <a:pt x="210" y="26"/>
                    </a:cubicBezTo>
                    <a:cubicBezTo>
                      <a:pt x="194" y="21"/>
                      <a:pt x="194" y="21"/>
                      <a:pt x="194" y="21"/>
                    </a:cubicBezTo>
                    <a:cubicBezTo>
                      <a:pt x="180" y="14"/>
                      <a:pt x="180" y="14"/>
                      <a:pt x="180" y="14"/>
                    </a:cubicBezTo>
                    <a:cubicBezTo>
                      <a:pt x="172" y="12"/>
                      <a:pt x="172" y="12"/>
                      <a:pt x="172" y="12"/>
                    </a:cubicBezTo>
                    <a:cubicBezTo>
                      <a:pt x="164" y="10"/>
                      <a:pt x="164" y="10"/>
                      <a:pt x="164" y="10"/>
                    </a:cubicBezTo>
                    <a:cubicBezTo>
                      <a:pt x="153" y="11"/>
                      <a:pt x="153" y="11"/>
                      <a:pt x="153" y="11"/>
                    </a:cubicBezTo>
                    <a:cubicBezTo>
                      <a:pt x="143" y="11"/>
                      <a:pt x="143" y="11"/>
                      <a:pt x="143" y="11"/>
                    </a:cubicBezTo>
                    <a:cubicBezTo>
                      <a:pt x="143" y="1"/>
                      <a:pt x="143" y="1"/>
                      <a:pt x="143" y="1"/>
                    </a:cubicBezTo>
                    <a:cubicBezTo>
                      <a:pt x="143" y="1"/>
                      <a:pt x="143" y="1"/>
                      <a:pt x="143" y="1"/>
                    </a:cubicBezTo>
                    <a:cubicBezTo>
                      <a:pt x="139" y="1"/>
                      <a:pt x="139" y="1"/>
                      <a:pt x="139" y="1"/>
                    </a:cubicBezTo>
                    <a:cubicBezTo>
                      <a:pt x="135" y="2"/>
                      <a:pt x="135" y="2"/>
                      <a:pt x="135" y="2"/>
                    </a:cubicBezTo>
                    <a:cubicBezTo>
                      <a:pt x="132" y="2"/>
                      <a:pt x="132" y="2"/>
                      <a:pt x="132" y="2"/>
                    </a:cubicBezTo>
                    <a:cubicBezTo>
                      <a:pt x="129" y="0"/>
                      <a:pt x="129" y="0"/>
                      <a:pt x="129" y="0"/>
                    </a:cubicBezTo>
                    <a:cubicBezTo>
                      <a:pt x="127" y="0"/>
                      <a:pt x="127" y="0"/>
                      <a:pt x="127" y="0"/>
                    </a:cubicBezTo>
                    <a:cubicBezTo>
                      <a:pt x="121" y="3"/>
                      <a:pt x="121" y="3"/>
                      <a:pt x="121" y="3"/>
                    </a:cubicBezTo>
                    <a:cubicBezTo>
                      <a:pt x="113" y="4"/>
                      <a:pt x="113" y="4"/>
                      <a:pt x="113" y="4"/>
                    </a:cubicBezTo>
                    <a:cubicBezTo>
                      <a:pt x="109" y="6"/>
                      <a:pt x="109" y="6"/>
                      <a:pt x="109" y="6"/>
                    </a:cubicBezTo>
                    <a:cubicBezTo>
                      <a:pt x="106" y="10"/>
                      <a:pt x="106" y="10"/>
                      <a:pt x="106" y="10"/>
                    </a:cubicBezTo>
                    <a:cubicBezTo>
                      <a:pt x="102" y="10"/>
                      <a:pt x="102" y="10"/>
                      <a:pt x="102" y="10"/>
                    </a:cubicBezTo>
                    <a:cubicBezTo>
                      <a:pt x="99" y="11"/>
                      <a:pt x="99" y="11"/>
                      <a:pt x="99" y="11"/>
                    </a:cubicBezTo>
                    <a:cubicBezTo>
                      <a:pt x="99" y="15"/>
                      <a:pt x="99" y="15"/>
                      <a:pt x="99" y="15"/>
                    </a:cubicBezTo>
                    <a:cubicBezTo>
                      <a:pt x="99" y="19"/>
                      <a:pt x="99" y="19"/>
                      <a:pt x="99" y="19"/>
                    </a:cubicBezTo>
                    <a:cubicBezTo>
                      <a:pt x="99" y="22"/>
                      <a:pt x="99" y="22"/>
                      <a:pt x="99" y="22"/>
                    </a:cubicBezTo>
                    <a:cubicBezTo>
                      <a:pt x="99" y="24"/>
                      <a:pt x="99" y="24"/>
                      <a:pt x="99" y="24"/>
                    </a:cubicBezTo>
                    <a:cubicBezTo>
                      <a:pt x="98" y="26"/>
                      <a:pt x="98" y="26"/>
                      <a:pt x="98" y="26"/>
                    </a:cubicBezTo>
                    <a:cubicBezTo>
                      <a:pt x="98" y="28"/>
                      <a:pt x="98" y="28"/>
                      <a:pt x="98" y="28"/>
                    </a:cubicBezTo>
                  </a:path>
                </a:pathLst>
              </a:custGeom>
              <a:grpFill/>
              <a:ln w="12700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343" name="Freeform 531">
                <a:extLst>
                  <a:ext uri="{FF2B5EF4-FFF2-40B4-BE49-F238E27FC236}">
                    <a16:creationId xmlns:a16="http://schemas.microsoft.com/office/drawing/2014/main" id="{9B38F9AC-7A09-1988-CF60-A904131DC38E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5464137" y="4382650"/>
                <a:ext cx="329295" cy="254811"/>
              </a:xfrm>
              <a:custGeom>
                <a:avLst/>
                <a:gdLst>
                  <a:gd name="T0" fmla="*/ 111 w 446"/>
                  <a:gd name="T1" fmla="*/ 222 h 346"/>
                  <a:gd name="T2" fmla="*/ 104 w 446"/>
                  <a:gd name="T3" fmla="*/ 232 h 346"/>
                  <a:gd name="T4" fmla="*/ 95 w 446"/>
                  <a:gd name="T5" fmla="*/ 239 h 346"/>
                  <a:gd name="T6" fmla="*/ 81 w 446"/>
                  <a:gd name="T7" fmla="*/ 240 h 346"/>
                  <a:gd name="T8" fmla="*/ 34 w 446"/>
                  <a:gd name="T9" fmla="*/ 242 h 346"/>
                  <a:gd name="T10" fmla="*/ 1 w 446"/>
                  <a:gd name="T11" fmla="*/ 254 h 346"/>
                  <a:gd name="T12" fmla="*/ 0 w 446"/>
                  <a:gd name="T13" fmla="*/ 267 h 346"/>
                  <a:gd name="T14" fmla="*/ 6 w 446"/>
                  <a:gd name="T15" fmla="*/ 277 h 346"/>
                  <a:gd name="T16" fmla="*/ 22 w 446"/>
                  <a:gd name="T17" fmla="*/ 295 h 346"/>
                  <a:gd name="T18" fmla="*/ 30 w 446"/>
                  <a:gd name="T19" fmla="*/ 311 h 346"/>
                  <a:gd name="T20" fmla="*/ 45 w 446"/>
                  <a:gd name="T21" fmla="*/ 321 h 346"/>
                  <a:gd name="T22" fmla="*/ 52 w 446"/>
                  <a:gd name="T23" fmla="*/ 317 h 346"/>
                  <a:gd name="T24" fmla="*/ 60 w 446"/>
                  <a:gd name="T25" fmla="*/ 324 h 346"/>
                  <a:gd name="T26" fmla="*/ 58 w 446"/>
                  <a:gd name="T27" fmla="*/ 326 h 346"/>
                  <a:gd name="T28" fmla="*/ 56 w 446"/>
                  <a:gd name="T29" fmla="*/ 331 h 346"/>
                  <a:gd name="T30" fmla="*/ 68 w 446"/>
                  <a:gd name="T31" fmla="*/ 337 h 346"/>
                  <a:gd name="T32" fmla="*/ 70 w 446"/>
                  <a:gd name="T33" fmla="*/ 329 h 346"/>
                  <a:gd name="T34" fmla="*/ 78 w 446"/>
                  <a:gd name="T35" fmla="*/ 328 h 346"/>
                  <a:gd name="T36" fmla="*/ 94 w 446"/>
                  <a:gd name="T37" fmla="*/ 342 h 346"/>
                  <a:gd name="T38" fmla="*/ 98 w 446"/>
                  <a:gd name="T39" fmla="*/ 329 h 346"/>
                  <a:gd name="T40" fmla="*/ 101 w 446"/>
                  <a:gd name="T41" fmla="*/ 320 h 346"/>
                  <a:gd name="T42" fmla="*/ 111 w 446"/>
                  <a:gd name="T43" fmla="*/ 308 h 346"/>
                  <a:gd name="T44" fmla="*/ 122 w 446"/>
                  <a:gd name="T45" fmla="*/ 291 h 346"/>
                  <a:gd name="T46" fmla="*/ 144 w 446"/>
                  <a:gd name="T47" fmla="*/ 288 h 346"/>
                  <a:gd name="T48" fmla="*/ 175 w 446"/>
                  <a:gd name="T49" fmla="*/ 296 h 346"/>
                  <a:gd name="T50" fmla="*/ 192 w 446"/>
                  <a:gd name="T51" fmla="*/ 311 h 346"/>
                  <a:gd name="T52" fmla="*/ 208 w 446"/>
                  <a:gd name="T53" fmla="*/ 301 h 346"/>
                  <a:gd name="T54" fmla="*/ 228 w 446"/>
                  <a:gd name="T55" fmla="*/ 305 h 346"/>
                  <a:gd name="T56" fmla="*/ 299 w 446"/>
                  <a:gd name="T57" fmla="*/ 300 h 346"/>
                  <a:gd name="T58" fmla="*/ 324 w 446"/>
                  <a:gd name="T59" fmla="*/ 298 h 346"/>
                  <a:gd name="T60" fmla="*/ 335 w 446"/>
                  <a:gd name="T61" fmla="*/ 303 h 346"/>
                  <a:gd name="T62" fmla="*/ 347 w 446"/>
                  <a:gd name="T63" fmla="*/ 302 h 346"/>
                  <a:gd name="T64" fmla="*/ 355 w 446"/>
                  <a:gd name="T65" fmla="*/ 294 h 346"/>
                  <a:gd name="T66" fmla="*/ 365 w 446"/>
                  <a:gd name="T67" fmla="*/ 287 h 346"/>
                  <a:gd name="T68" fmla="*/ 364 w 446"/>
                  <a:gd name="T69" fmla="*/ 284 h 346"/>
                  <a:gd name="T70" fmla="*/ 365 w 446"/>
                  <a:gd name="T71" fmla="*/ 274 h 346"/>
                  <a:gd name="T72" fmla="*/ 373 w 446"/>
                  <a:gd name="T73" fmla="*/ 270 h 346"/>
                  <a:gd name="T74" fmla="*/ 378 w 446"/>
                  <a:gd name="T75" fmla="*/ 262 h 346"/>
                  <a:gd name="T76" fmla="*/ 381 w 446"/>
                  <a:gd name="T77" fmla="*/ 250 h 346"/>
                  <a:gd name="T78" fmla="*/ 431 w 446"/>
                  <a:gd name="T79" fmla="*/ 146 h 346"/>
                  <a:gd name="T80" fmla="*/ 434 w 446"/>
                  <a:gd name="T81" fmla="*/ 87 h 346"/>
                  <a:gd name="T82" fmla="*/ 410 w 446"/>
                  <a:gd name="T83" fmla="*/ 18 h 346"/>
                  <a:gd name="T84" fmla="*/ 397 w 446"/>
                  <a:gd name="T85" fmla="*/ 7 h 346"/>
                  <a:gd name="T86" fmla="*/ 388 w 446"/>
                  <a:gd name="T87" fmla="*/ 2 h 346"/>
                  <a:gd name="T88" fmla="*/ 330 w 446"/>
                  <a:gd name="T89" fmla="*/ 0 h 346"/>
                  <a:gd name="T90" fmla="*/ 179 w 446"/>
                  <a:gd name="T91" fmla="*/ 105 h 346"/>
                  <a:gd name="T92" fmla="*/ 117 w 446"/>
                  <a:gd name="T93" fmla="*/ 130 h 346"/>
                  <a:gd name="T94" fmla="*/ 114 w 446"/>
                  <a:gd name="T95" fmla="*/ 132 h 3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446" h="346">
                    <a:moveTo>
                      <a:pt x="114" y="138"/>
                    </a:moveTo>
                    <a:cubicBezTo>
                      <a:pt x="114" y="222"/>
                      <a:pt x="114" y="222"/>
                      <a:pt x="114" y="222"/>
                    </a:cubicBezTo>
                    <a:cubicBezTo>
                      <a:pt x="111" y="222"/>
                      <a:pt x="111" y="222"/>
                      <a:pt x="111" y="222"/>
                    </a:cubicBezTo>
                    <a:cubicBezTo>
                      <a:pt x="106" y="225"/>
                      <a:pt x="106" y="225"/>
                      <a:pt x="106" y="225"/>
                    </a:cubicBezTo>
                    <a:cubicBezTo>
                      <a:pt x="105" y="228"/>
                      <a:pt x="105" y="228"/>
                      <a:pt x="105" y="228"/>
                    </a:cubicBezTo>
                    <a:cubicBezTo>
                      <a:pt x="104" y="232"/>
                      <a:pt x="104" y="232"/>
                      <a:pt x="104" y="232"/>
                    </a:cubicBezTo>
                    <a:cubicBezTo>
                      <a:pt x="98" y="236"/>
                      <a:pt x="98" y="236"/>
                      <a:pt x="98" y="236"/>
                    </a:cubicBezTo>
                    <a:cubicBezTo>
                      <a:pt x="96" y="237"/>
                      <a:pt x="96" y="237"/>
                      <a:pt x="96" y="237"/>
                    </a:cubicBezTo>
                    <a:cubicBezTo>
                      <a:pt x="95" y="239"/>
                      <a:pt x="95" y="239"/>
                      <a:pt x="95" y="239"/>
                    </a:cubicBezTo>
                    <a:cubicBezTo>
                      <a:pt x="95" y="242"/>
                      <a:pt x="95" y="242"/>
                      <a:pt x="95" y="242"/>
                    </a:cubicBezTo>
                    <a:cubicBezTo>
                      <a:pt x="88" y="241"/>
                      <a:pt x="88" y="241"/>
                      <a:pt x="88" y="241"/>
                    </a:cubicBezTo>
                    <a:cubicBezTo>
                      <a:pt x="81" y="240"/>
                      <a:pt x="81" y="240"/>
                      <a:pt x="81" y="240"/>
                    </a:cubicBezTo>
                    <a:cubicBezTo>
                      <a:pt x="81" y="242"/>
                      <a:pt x="81" y="242"/>
                      <a:pt x="81" y="242"/>
                    </a:cubicBezTo>
                    <a:cubicBezTo>
                      <a:pt x="79" y="241"/>
                      <a:pt x="79" y="241"/>
                      <a:pt x="79" y="241"/>
                    </a:cubicBezTo>
                    <a:cubicBezTo>
                      <a:pt x="34" y="242"/>
                      <a:pt x="34" y="242"/>
                      <a:pt x="34" y="242"/>
                    </a:cubicBezTo>
                    <a:cubicBezTo>
                      <a:pt x="21" y="252"/>
                      <a:pt x="21" y="252"/>
                      <a:pt x="21" y="252"/>
                    </a:cubicBezTo>
                    <a:cubicBezTo>
                      <a:pt x="3" y="252"/>
                      <a:pt x="3" y="252"/>
                      <a:pt x="3" y="252"/>
                    </a:cubicBezTo>
                    <a:cubicBezTo>
                      <a:pt x="1" y="254"/>
                      <a:pt x="1" y="254"/>
                      <a:pt x="1" y="254"/>
                    </a:cubicBezTo>
                    <a:cubicBezTo>
                      <a:pt x="1" y="260"/>
                      <a:pt x="1" y="260"/>
                      <a:pt x="1" y="260"/>
                    </a:cubicBezTo>
                    <a:cubicBezTo>
                      <a:pt x="0" y="265"/>
                      <a:pt x="0" y="265"/>
                      <a:pt x="0" y="265"/>
                    </a:cubicBezTo>
                    <a:cubicBezTo>
                      <a:pt x="0" y="267"/>
                      <a:pt x="0" y="267"/>
                      <a:pt x="0" y="267"/>
                    </a:cubicBezTo>
                    <a:cubicBezTo>
                      <a:pt x="5" y="271"/>
                      <a:pt x="5" y="271"/>
                      <a:pt x="5" y="271"/>
                    </a:cubicBezTo>
                    <a:cubicBezTo>
                      <a:pt x="6" y="272"/>
                      <a:pt x="6" y="272"/>
                      <a:pt x="6" y="272"/>
                    </a:cubicBezTo>
                    <a:cubicBezTo>
                      <a:pt x="6" y="277"/>
                      <a:pt x="6" y="277"/>
                      <a:pt x="6" y="277"/>
                    </a:cubicBezTo>
                    <a:cubicBezTo>
                      <a:pt x="7" y="281"/>
                      <a:pt x="7" y="281"/>
                      <a:pt x="7" y="281"/>
                    </a:cubicBezTo>
                    <a:cubicBezTo>
                      <a:pt x="13" y="288"/>
                      <a:pt x="13" y="288"/>
                      <a:pt x="13" y="288"/>
                    </a:cubicBezTo>
                    <a:cubicBezTo>
                      <a:pt x="22" y="295"/>
                      <a:pt x="22" y="295"/>
                      <a:pt x="22" y="295"/>
                    </a:cubicBezTo>
                    <a:cubicBezTo>
                      <a:pt x="25" y="300"/>
                      <a:pt x="25" y="300"/>
                      <a:pt x="25" y="300"/>
                    </a:cubicBezTo>
                    <a:cubicBezTo>
                      <a:pt x="28" y="307"/>
                      <a:pt x="28" y="307"/>
                      <a:pt x="28" y="307"/>
                    </a:cubicBezTo>
                    <a:cubicBezTo>
                      <a:pt x="30" y="311"/>
                      <a:pt x="30" y="311"/>
                      <a:pt x="30" y="311"/>
                    </a:cubicBezTo>
                    <a:cubicBezTo>
                      <a:pt x="36" y="317"/>
                      <a:pt x="36" y="317"/>
                      <a:pt x="36" y="317"/>
                    </a:cubicBezTo>
                    <a:cubicBezTo>
                      <a:pt x="39" y="319"/>
                      <a:pt x="39" y="319"/>
                      <a:pt x="39" y="319"/>
                    </a:cubicBezTo>
                    <a:cubicBezTo>
                      <a:pt x="45" y="321"/>
                      <a:pt x="45" y="321"/>
                      <a:pt x="45" y="321"/>
                    </a:cubicBezTo>
                    <a:cubicBezTo>
                      <a:pt x="47" y="321"/>
                      <a:pt x="47" y="321"/>
                      <a:pt x="47" y="321"/>
                    </a:cubicBezTo>
                    <a:cubicBezTo>
                      <a:pt x="49" y="320"/>
                      <a:pt x="49" y="320"/>
                      <a:pt x="49" y="320"/>
                    </a:cubicBezTo>
                    <a:cubicBezTo>
                      <a:pt x="52" y="317"/>
                      <a:pt x="52" y="317"/>
                      <a:pt x="52" y="317"/>
                    </a:cubicBezTo>
                    <a:cubicBezTo>
                      <a:pt x="54" y="317"/>
                      <a:pt x="54" y="317"/>
                      <a:pt x="54" y="317"/>
                    </a:cubicBezTo>
                    <a:cubicBezTo>
                      <a:pt x="57" y="319"/>
                      <a:pt x="57" y="319"/>
                      <a:pt x="57" y="319"/>
                    </a:cubicBezTo>
                    <a:cubicBezTo>
                      <a:pt x="60" y="324"/>
                      <a:pt x="60" y="324"/>
                      <a:pt x="60" y="324"/>
                    </a:cubicBezTo>
                    <a:cubicBezTo>
                      <a:pt x="61" y="325"/>
                      <a:pt x="61" y="325"/>
                      <a:pt x="61" y="325"/>
                    </a:cubicBezTo>
                    <a:cubicBezTo>
                      <a:pt x="60" y="326"/>
                      <a:pt x="60" y="326"/>
                      <a:pt x="60" y="326"/>
                    </a:cubicBezTo>
                    <a:cubicBezTo>
                      <a:pt x="58" y="326"/>
                      <a:pt x="58" y="326"/>
                      <a:pt x="58" y="326"/>
                    </a:cubicBezTo>
                    <a:cubicBezTo>
                      <a:pt x="56" y="327"/>
                      <a:pt x="56" y="327"/>
                      <a:pt x="56" y="327"/>
                    </a:cubicBezTo>
                    <a:cubicBezTo>
                      <a:pt x="55" y="329"/>
                      <a:pt x="55" y="329"/>
                      <a:pt x="55" y="329"/>
                    </a:cubicBezTo>
                    <a:cubicBezTo>
                      <a:pt x="56" y="331"/>
                      <a:pt x="56" y="331"/>
                      <a:pt x="56" y="331"/>
                    </a:cubicBezTo>
                    <a:cubicBezTo>
                      <a:pt x="59" y="334"/>
                      <a:pt x="59" y="334"/>
                      <a:pt x="59" y="334"/>
                    </a:cubicBezTo>
                    <a:cubicBezTo>
                      <a:pt x="64" y="340"/>
                      <a:pt x="64" y="340"/>
                      <a:pt x="64" y="340"/>
                    </a:cubicBezTo>
                    <a:cubicBezTo>
                      <a:pt x="68" y="337"/>
                      <a:pt x="68" y="337"/>
                      <a:pt x="68" y="337"/>
                    </a:cubicBezTo>
                    <a:cubicBezTo>
                      <a:pt x="65" y="333"/>
                      <a:pt x="65" y="333"/>
                      <a:pt x="65" y="333"/>
                    </a:cubicBezTo>
                    <a:cubicBezTo>
                      <a:pt x="64" y="331"/>
                      <a:pt x="64" y="331"/>
                      <a:pt x="64" y="331"/>
                    </a:cubicBezTo>
                    <a:cubicBezTo>
                      <a:pt x="70" y="329"/>
                      <a:pt x="70" y="329"/>
                      <a:pt x="70" y="329"/>
                    </a:cubicBezTo>
                    <a:cubicBezTo>
                      <a:pt x="73" y="329"/>
                      <a:pt x="73" y="329"/>
                      <a:pt x="73" y="329"/>
                    </a:cubicBezTo>
                    <a:cubicBezTo>
                      <a:pt x="77" y="327"/>
                      <a:pt x="77" y="327"/>
                      <a:pt x="77" y="327"/>
                    </a:cubicBezTo>
                    <a:cubicBezTo>
                      <a:pt x="78" y="328"/>
                      <a:pt x="78" y="328"/>
                      <a:pt x="78" y="328"/>
                    </a:cubicBezTo>
                    <a:cubicBezTo>
                      <a:pt x="84" y="333"/>
                      <a:pt x="84" y="333"/>
                      <a:pt x="84" y="333"/>
                    </a:cubicBezTo>
                    <a:cubicBezTo>
                      <a:pt x="90" y="340"/>
                      <a:pt x="90" y="340"/>
                      <a:pt x="90" y="340"/>
                    </a:cubicBezTo>
                    <a:cubicBezTo>
                      <a:pt x="94" y="342"/>
                      <a:pt x="94" y="342"/>
                      <a:pt x="94" y="342"/>
                    </a:cubicBezTo>
                    <a:cubicBezTo>
                      <a:pt x="98" y="346"/>
                      <a:pt x="98" y="346"/>
                      <a:pt x="98" y="346"/>
                    </a:cubicBezTo>
                    <a:cubicBezTo>
                      <a:pt x="99" y="342"/>
                      <a:pt x="99" y="342"/>
                      <a:pt x="99" y="342"/>
                    </a:cubicBezTo>
                    <a:cubicBezTo>
                      <a:pt x="98" y="329"/>
                      <a:pt x="98" y="329"/>
                      <a:pt x="98" y="329"/>
                    </a:cubicBezTo>
                    <a:cubicBezTo>
                      <a:pt x="98" y="325"/>
                      <a:pt x="98" y="325"/>
                      <a:pt x="98" y="325"/>
                    </a:cubicBezTo>
                    <a:cubicBezTo>
                      <a:pt x="99" y="322"/>
                      <a:pt x="99" y="322"/>
                      <a:pt x="99" y="322"/>
                    </a:cubicBezTo>
                    <a:cubicBezTo>
                      <a:pt x="101" y="320"/>
                      <a:pt x="101" y="320"/>
                      <a:pt x="101" y="320"/>
                    </a:cubicBezTo>
                    <a:cubicBezTo>
                      <a:pt x="105" y="318"/>
                      <a:pt x="105" y="318"/>
                      <a:pt x="105" y="318"/>
                    </a:cubicBezTo>
                    <a:cubicBezTo>
                      <a:pt x="108" y="315"/>
                      <a:pt x="108" y="315"/>
                      <a:pt x="108" y="315"/>
                    </a:cubicBezTo>
                    <a:cubicBezTo>
                      <a:pt x="111" y="308"/>
                      <a:pt x="111" y="308"/>
                      <a:pt x="111" y="308"/>
                    </a:cubicBezTo>
                    <a:cubicBezTo>
                      <a:pt x="113" y="299"/>
                      <a:pt x="113" y="299"/>
                      <a:pt x="113" y="299"/>
                    </a:cubicBezTo>
                    <a:cubicBezTo>
                      <a:pt x="114" y="297"/>
                      <a:pt x="114" y="297"/>
                      <a:pt x="114" y="297"/>
                    </a:cubicBezTo>
                    <a:cubicBezTo>
                      <a:pt x="122" y="291"/>
                      <a:pt x="122" y="291"/>
                      <a:pt x="122" y="291"/>
                    </a:cubicBezTo>
                    <a:cubicBezTo>
                      <a:pt x="132" y="288"/>
                      <a:pt x="132" y="288"/>
                      <a:pt x="132" y="288"/>
                    </a:cubicBezTo>
                    <a:cubicBezTo>
                      <a:pt x="141" y="288"/>
                      <a:pt x="141" y="288"/>
                      <a:pt x="141" y="288"/>
                    </a:cubicBezTo>
                    <a:cubicBezTo>
                      <a:pt x="144" y="288"/>
                      <a:pt x="144" y="288"/>
                      <a:pt x="144" y="288"/>
                    </a:cubicBezTo>
                    <a:cubicBezTo>
                      <a:pt x="148" y="286"/>
                      <a:pt x="148" y="286"/>
                      <a:pt x="148" y="286"/>
                    </a:cubicBezTo>
                    <a:cubicBezTo>
                      <a:pt x="156" y="286"/>
                      <a:pt x="156" y="286"/>
                      <a:pt x="156" y="286"/>
                    </a:cubicBezTo>
                    <a:cubicBezTo>
                      <a:pt x="175" y="296"/>
                      <a:pt x="175" y="296"/>
                      <a:pt x="175" y="296"/>
                    </a:cubicBezTo>
                    <a:cubicBezTo>
                      <a:pt x="187" y="307"/>
                      <a:pt x="187" y="307"/>
                      <a:pt x="187" y="307"/>
                    </a:cubicBezTo>
                    <a:cubicBezTo>
                      <a:pt x="190" y="309"/>
                      <a:pt x="190" y="309"/>
                      <a:pt x="190" y="309"/>
                    </a:cubicBezTo>
                    <a:cubicBezTo>
                      <a:pt x="192" y="311"/>
                      <a:pt x="192" y="311"/>
                      <a:pt x="192" y="311"/>
                    </a:cubicBezTo>
                    <a:cubicBezTo>
                      <a:pt x="197" y="311"/>
                      <a:pt x="197" y="311"/>
                      <a:pt x="197" y="311"/>
                    </a:cubicBezTo>
                    <a:cubicBezTo>
                      <a:pt x="200" y="306"/>
                      <a:pt x="200" y="306"/>
                      <a:pt x="200" y="306"/>
                    </a:cubicBezTo>
                    <a:cubicBezTo>
                      <a:pt x="208" y="301"/>
                      <a:pt x="208" y="301"/>
                      <a:pt x="208" y="301"/>
                    </a:cubicBezTo>
                    <a:cubicBezTo>
                      <a:pt x="213" y="300"/>
                      <a:pt x="213" y="300"/>
                      <a:pt x="213" y="300"/>
                    </a:cubicBezTo>
                    <a:cubicBezTo>
                      <a:pt x="220" y="300"/>
                      <a:pt x="220" y="300"/>
                      <a:pt x="220" y="300"/>
                    </a:cubicBezTo>
                    <a:cubicBezTo>
                      <a:pt x="228" y="305"/>
                      <a:pt x="228" y="305"/>
                      <a:pt x="228" y="305"/>
                    </a:cubicBezTo>
                    <a:cubicBezTo>
                      <a:pt x="250" y="319"/>
                      <a:pt x="263" y="321"/>
                      <a:pt x="281" y="303"/>
                    </a:cubicBezTo>
                    <a:cubicBezTo>
                      <a:pt x="286" y="300"/>
                      <a:pt x="286" y="300"/>
                      <a:pt x="286" y="300"/>
                    </a:cubicBezTo>
                    <a:cubicBezTo>
                      <a:pt x="299" y="300"/>
                      <a:pt x="299" y="300"/>
                      <a:pt x="299" y="300"/>
                    </a:cubicBezTo>
                    <a:cubicBezTo>
                      <a:pt x="308" y="301"/>
                      <a:pt x="308" y="301"/>
                      <a:pt x="308" y="301"/>
                    </a:cubicBezTo>
                    <a:cubicBezTo>
                      <a:pt x="313" y="299"/>
                      <a:pt x="313" y="299"/>
                      <a:pt x="313" y="299"/>
                    </a:cubicBezTo>
                    <a:cubicBezTo>
                      <a:pt x="324" y="298"/>
                      <a:pt x="324" y="298"/>
                      <a:pt x="324" y="298"/>
                    </a:cubicBezTo>
                    <a:cubicBezTo>
                      <a:pt x="327" y="299"/>
                      <a:pt x="327" y="299"/>
                      <a:pt x="327" y="299"/>
                    </a:cubicBezTo>
                    <a:cubicBezTo>
                      <a:pt x="331" y="301"/>
                      <a:pt x="331" y="301"/>
                      <a:pt x="331" y="301"/>
                    </a:cubicBezTo>
                    <a:cubicBezTo>
                      <a:pt x="335" y="303"/>
                      <a:pt x="335" y="303"/>
                      <a:pt x="335" y="303"/>
                    </a:cubicBezTo>
                    <a:cubicBezTo>
                      <a:pt x="338" y="304"/>
                      <a:pt x="338" y="304"/>
                      <a:pt x="338" y="304"/>
                    </a:cubicBezTo>
                    <a:cubicBezTo>
                      <a:pt x="343" y="304"/>
                      <a:pt x="343" y="304"/>
                      <a:pt x="343" y="304"/>
                    </a:cubicBezTo>
                    <a:cubicBezTo>
                      <a:pt x="347" y="302"/>
                      <a:pt x="347" y="302"/>
                      <a:pt x="347" y="302"/>
                    </a:cubicBezTo>
                    <a:cubicBezTo>
                      <a:pt x="351" y="297"/>
                      <a:pt x="351" y="297"/>
                      <a:pt x="351" y="297"/>
                    </a:cubicBezTo>
                    <a:cubicBezTo>
                      <a:pt x="352" y="297"/>
                      <a:pt x="352" y="297"/>
                      <a:pt x="352" y="297"/>
                    </a:cubicBezTo>
                    <a:cubicBezTo>
                      <a:pt x="355" y="294"/>
                      <a:pt x="355" y="294"/>
                      <a:pt x="355" y="294"/>
                    </a:cubicBezTo>
                    <a:cubicBezTo>
                      <a:pt x="358" y="294"/>
                      <a:pt x="358" y="294"/>
                      <a:pt x="358" y="294"/>
                    </a:cubicBezTo>
                    <a:cubicBezTo>
                      <a:pt x="362" y="294"/>
                      <a:pt x="362" y="294"/>
                      <a:pt x="362" y="294"/>
                    </a:cubicBezTo>
                    <a:cubicBezTo>
                      <a:pt x="365" y="287"/>
                      <a:pt x="365" y="287"/>
                      <a:pt x="365" y="287"/>
                    </a:cubicBezTo>
                    <a:cubicBezTo>
                      <a:pt x="366" y="288"/>
                      <a:pt x="366" y="288"/>
                      <a:pt x="366" y="288"/>
                    </a:cubicBezTo>
                    <a:cubicBezTo>
                      <a:pt x="367" y="286"/>
                      <a:pt x="367" y="286"/>
                      <a:pt x="367" y="286"/>
                    </a:cubicBezTo>
                    <a:cubicBezTo>
                      <a:pt x="364" y="284"/>
                      <a:pt x="364" y="284"/>
                      <a:pt x="364" y="284"/>
                    </a:cubicBezTo>
                    <a:cubicBezTo>
                      <a:pt x="363" y="281"/>
                      <a:pt x="363" y="281"/>
                      <a:pt x="363" y="281"/>
                    </a:cubicBezTo>
                    <a:cubicBezTo>
                      <a:pt x="363" y="278"/>
                      <a:pt x="363" y="278"/>
                      <a:pt x="363" y="278"/>
                    </a:cubicBezTo>
                    <a:cubicBezTo>
                      <a:pt x="365" y="274"/>
                      <a:pt x="365" y="274"/>
                      <a:pt x="365" y="274"/>
                    </a:cubicBezTo>
                    <a:cubicBezTo>
                      <a:pt x="368" y="272"/>
                      <a:pt x="368" y="272"/>
                      <a:pt x="368" y="272"/>
                    </a:cubicBezTo>
                    <a:cubicBezTo>
                      <a:pt x="371" y="272"/>
                      <a:pt x="371" y="272"/>
                      <a:pt x="371" y="272"/>
                    </a:cubicBezTo>
                    <a:cubicBezTo>
                      <a:pt x="373" y="270"/>
                      <a:pt x="373" y="270"/>
                      <a:pt x="373" y="270"/>
                    </a:cubicBezTo>
                    <a:cubicBezTo>
                      <a:pt x="372" y="265"/>
                      <a:pt x="372" y="265"/>
                      <a:pt x="372" y="265"/>
                    </a:cubicBezTo>
                    <a:cubicBezTo>
                      <a:pt x="374" y="262"/>
                      <a:pt x="374" y="262"/>
                      <a:pt x="374" y="262"/>
                    </a:cubicBezTo>
                    <a:cubicBezTo>
                      <a:pt x="378" y="262"/>
                      <a:pt x="378" y="262"/>
                      <a:pt x="378" y="262"/>
                    </a:cubicBezTo>
                    <a:cubicBezTo>
                      <a:pt x="378" y="256"/>
                      <a:pt x="378" y="256"/>
                      <a:pt x="378" y="256"/>
                    </a:cubicBezTo>
                    <a:cubicBezTo>
                      <a:pt x="381" y="255"/>
                      <a:pt x="381" y="255"/>
                      <a:pt x="381" y="255"/>
                    </a:cubicBezTo>
                    <a:cubicBezTo>
                      <a:pt x="381" y="250"/>
                      <a:pt x="381" y="250"/>
                      <a:pt x="381" y="250"/>
                    </a:cubicBezTo>
                    <a:cubicBezTo>
                      <a:pt x="426" y="199"/>
                      <a:pt x="426" y="199"/>
                      <a:pt x="426" y="199"/>
                    </a:cubicBezTo>
                    <a:cubicBezTo>
                      <a:pt x="428" y="196"/>
                      <a:pt x="428" y="196"/>
                      <a:pt x="428" y="196"/>
                    </a:cubicBezTo>
                    <a:cubicBezTo>
                      <a:pt x="431" y="146"/>
                      <a:pt x="431" y="146"/>
                      <a:pt x="431" y="146"/>
                    </a:cubicBezTo>
                    <a:cubicBezTo>
                      <a:pt x="439" y="105"/>
                      <a:pt x="439" y="105"/>
                      <a:pt x="439" y="105"/>
                    </a:cubicBezTo>
                    <a:cubicBezTo>
                      <a:pt x="446" y="93"/>
                      <a:pt x="446" y="93"/>
                      <a:pt x="446" y="93"/>
                    </a:cubicBezTo>
                    <a:cubicBezTo>
                      <a:pt x="434" y="87"/>
                      <a:pt x="434" y="87"/>
                      <a:pt x="434" y="87"/>
                    </a:cubicBezTo>
                    <a:cubicBezTo>
                      <a:pt x="424" y="82"/>
                      <a:pt x="423" y="69"/>
                      <a:pt x="418" y="59"/>
                    </a:cubicBezTo>
                    <a:cubicBezTo>
                      <a:pt x="418" y="15"/>
                      <a:pt x="418" y="15"/>
                      <a:pt x="418" y="15"/>
                    </a:cubicBezTo>
                    <a:cubicBezTo>
                      <a:pt x="410" y="18"/>
                      <a:pt x="410" y="18"/>
                      <a:pt x="410" y="18"/>
                    </a:cubicBezTo>
                    <a:cubicBezTo>
                      <a:pt x="406" y="13"/>
                      <a:pt x="406" y="13"/>
                      <a:pt x="406" y="13"/>
                    </a:cubicBezTo>
                    <a:cubicBezTo>
                      <a:pt x="404" y="11"/>
                      <a:pt x="404" y="11"/>
                      <a:pt x="404" y="11"/>
                    </a:cubicBezTo>
                    <a:cubicBezTo>
                      <a:pt x="397" y="7"/>
                      <a:pt x="397" y="7"/>
                      <a:pt x="397" y="7"/>
                    </a:cubicBezTo>
                    <a:cubicBezTo>
                      <a:pt x="395" y="5"/>
                      <a:pt x="395" y="5"/>
                      <a:pt x="395" y="5"/>
                    </a:cubicBezTo>
                    <a:cubicBezTo>
                      <a:pt x="393" y="3"/>
                      <a:pt x="393" y="3"/>
                      <a:pt x="393" y="3"/>
                    </a:cubicBezTo>
                    <a:cubicBezTo>
                      <a:pt x="388" y="2"/>
                      <a:pt x="388" y="2"/>
                      <a:pt x="388" y="2"/>
                    </a:cubicBezTo>
                    <a:cubicBezTo>
                      <a:pt x="368" y="0"/>
                      <a:pt x="368" y="0"/>
                      <a:pt x="368" y="0"/>
                    </a:cubicBezTo>
                    <a:cubicBezTo>
                      <a:pt x="346" y="1"/>
                      <a:pt x="346" y="1"/>
                      <a:pt x="346" y="1"/>
                    </a:cubicBezTo>
                    <a:cubicBezTo>
                      <a:pt x="330" y="0"/>
                      <a:pt x="330" y="0"/>
                      <a:pt x="330" y="0"/>
                    </a:cubicBezTo>
                    <a:cubicBezTo>
                      <a:pt x="328" y="0"/>
                      <a:pt x="328" y="0"/>
                      <a:pt x="328" y="0"/>
                    </a:cubicBezTo>
                    <a:cubicBezTo>
                      <a:pt x="286" y="30"/>
                      <a:pt x="244" y="60"/>
                      <a:pt x="201" y="89"/>
                    </a:cubicBezTo>
                    <a:cubicBezTo>
                      <a:pt x="179" y="105"/>
                      <a:pt x="179" y="105"/>
                      <a:pt x="179" y="105"/>
                    </a:cubicBezTo>
                    <a:cubicBezTo>
                      <a:pt x="157" y="120"/>
                      <a:pt x="157" y="120"/>
                      <a:pt x="157" y="120"/>
                    </a:cubicBezTo>
                    <a:cubicBezTo>
                      <a:pt x="150" y="122"/>
                      <a:pt x="150" y="122"/>
                      <a:pt x="150" y="122"/>
                    </a:cubicBezTo>
                    <a:cubicBezTo>
                      <a:pt x="117" y="130"/>
                      <a:pt x="117" y="130"/>
                      <a:pt x="117" y="130"/>
                    </a:cubicBezTo>
                    <a:cubicBezTo>
                      <a:pt x="113" y="131"/>
                      <a:pt x="113" y="131"/>
                      <a:pt x="113" y="131"/>
                    </a:cubicBezTo>
                    <a:cubicBezTo>
                      <a:pt x="113" y="132"/>
                      <a:pt x="113" y="132"/>
                      <a:pt x="113" y="132"/>
                    </a:cubicBezTo>
                    <a:cubicBezTo>
                      <a:pt x="114" y="132"/>
                      <a:pt x="114" y="132"/>
                      <a:pt x="114" y="132"/>
                    </a:cubicBezTo>
                    <a:cubicBezTo>
                      <a:pt x="114" y="138"/>
                      <a:pt x="114" y="138"/>
                      <a:pt x="114" y="138"/>
                    </a:cubicBezTo>
                  </a:path>
                </a:pathLst>
              </a:custGeom>
              <a:grpFill/>
              <a:ln w="12700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344" name="Freeform 533">
                <a:extLst>
                  <a:ext uri="{FF2B5EF4-FFF2-40B4-BE49-F238E27FC236}">
                    <a16:creationId xmlns:a16="http://schemas.microsoft.com/office/drawing/2014/main" id="{C2346B86-7B83-AF72-0713-740584AFAE5E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5703267" y="5233327"/>
                <a:ext cx="277026" cy="271798"/>
              </a:xfrm>
              <a:custGeom>
                <a:avLst/>
                <a:gdLst>
                  <a:gd name="T0" fmla="*/ 67 w 376"/>
                  <a:gd name="T1" fmla="*/ 13 h 368"/>
                  <a:gd name="T2" fmla="*/ 56 w 376"/>
                  <a:gd name="T3" fmla="*/ 7 h 368"/>
                  <a:gd name="T4" fmla="*/ 47 w 376"/>
                  <a:gd name="T5" fmla="*/ 0 h 368"/>
                  <a:gd name="T6" fmla="*/ 30 w 376"/>
                  <a:gd name="T7" fmla="*/ 0 h 368"/>
                  <a:gd name="T8" fmla="*/ 20 w 376"/>
                  <a:gd name="T9" fmla="*/ 7 h 368"/>
                  <a:gd name="T10" fmla="*/ 12 w 376"/>
                  <a:gd name="T11" fmla="*/ 5 h 368"/>
                  <a:gd name="T12" fmla="*/ 1 w 376"/>
                  <a:gd name="T13" fmla="*/ 13 h 368"/>
                  <a:gd name="T14" fmla="*/ 0 w 376"/>
                  <a:gd name="T15" fmla="*/ 27 h 368"/>
                  <a:gd name="T16" fmla="*/ 2 w 376"/>
                  <a:gd name="T17" fmla="*/ 37 h 368"/>
                  <a:gd name="T18" fmla="*/ 9 w 376"/>
                  <a:gd name="T19" fmla="*/ 50 h 368"/>
                  <a:gd name="T20" fmla="*/ 15 w 376"/>
                  <a:gd name="T21" fmla="*/ 55 h 368"/>
                  <a:gd name="T22" fmla="*/ 20 w 376"/>
                  <a:gd name="T23" fmla="*/ 64 h 368"/>
                  <a:gd name="T24" fmla="*/ 24 w 376"/>
                  <a:gd name="T25" fmla="*/ 71 h 368"/>
                  <a:gd name="T26" fmla="*/ 30 w 376"/>
                  <a:gd name="T27" fmla="*/ 80 h 368"/>
                  <a:gd name="T28" fmla="*/ 34 w 376"/>
                  <a:gd name="T29" fmla="*/ 89 h 368"/>
                  <a:gd name="T30" fmla="*/ 43 w 376"/>
                  <a:gd name="T31" fmla="*/ 106 h 368"/>
                  <a:gd name="T32" fmla="*/ 46 w 376"/>
                  <a:gd name="T33" fmla="*/ 114 h 368"/>
                  <a:gd name="T34" fmla="*/ 57 w 376"/>
                  <a:gd name="T35" fmla="*/ 134 h 368"/>
                  <a:gd name="T36" fmla="*/ 61 w 376"/>
                  <a:gd name="T37" fmla="*/ 142 h 368"/>
                  <a:gd name="T38" fmla="*/ 73 w 376"/>
                  <a:gd name="T39" fmla="*/ 159 h 368"/>
                  <a:gd name="T40" fmla="*/ 77 w 376"/>
                  <a:gd name="T41" fmla="*/ 170 h 368"/>
                  <a:gd name="T42" fmla="*/ 77 w 376"/>
                  <a:gd name="T43" fmla="*/ 188 h 368"/>
                  <a:gd name="T44" fmla="*/ 78 w 376"/>
                  <a:gd name="T45" fmla="*/ 216 h 368"/>
                  <a:gd name="T46" fmla="*/ 81 w 376"/>
                  <a:gd name="T47" fmla="*/ 226 h 368"/>
                  <a:gd name="T48" fmla="*/ 88 w 376"/>
                  <a:gd name="T49" fmla="*/ 243 h 368"/>
                  <a:gd name="T50" fmla="*/ 88 w 376"/>
                  <a:gd name="T51" fmla="*/ 254 h 368"/>
                  <a:gd name="T52" fmla="*/ 90 w 376"/>
                  <a:gd name="T53" fmla="*/ 271 h 368"/>
                  <a:gd name="T54" fmla="*/ 92 w 376"/>
                  <a:gd name="T55" fmla="*/ 283 h 368"/>
                  <a:gd name="T56" fmla="*/ 95 w 376"/>
                  <a:gd name="T57" fmla="*/ 290 h 368"/>
                  <a:gd name="T58" fmla="*/ 98 w 376"/>
                  <a:gd name="T59" fmla="*/ 306 h 368"/>
                  <a:gd name="T60" fmla="*/ 110 w 376"/>
                  <a:gd name="T61" fmla="*/ 330 h 368"/>
                  <a:gd name="T62" fmla="*/ 120 w 376"/>
                  <a:gd name="T63" fmla="*/ 345 h 368"/>
                  <a:gd name="T64" fmla="*/ 132 w 376"/>
                  <a:gd name="T65" fmla="*/ 356 h 368"/>
                  <a:gd name="T66" fmla="*/ 135 w 376"/>
                  <a:gd name="T67" fmla="*/ 357 h 368"/>
                  <a:gd name="T68" fmla="*/ 140 w 376"/>
                  <a:gd name="T69" fmla="*/ 355 h 368"/>
                  <a:gd name="T70" fmla="*/ 146 w 376"/>
                  <a:gd name="T71" fmla="*/ 346 h 368"/>
                  <a:gd name="T72" fmla="*/ 165 w 376"/>
                  <a:gd name="T73" fmla="*/ 354 h 368"/>
                  <a:gd name="T74" fmla="*/ 171 w 376"/>
                  <a:gd name="T75" fmla="*/ 367 h 368"/>
                  <a:gd name="T76" fmla="*/ 187 w 376"/>
                  <a:gd name="T77" fmla="*/ 366 h 368"/>
                  <a:gd name="T78" fmla="*/ 201 w 376"/>
                  <a:gd name="T79" fmla="*/ 367 h 368"/>
                  <a:gd name="T80" fmla="*/ 216 w 376"/>
                  <a:gd name="T81" fmla="*/ 359 h 368"/>
                  <a:gd name="T82" fmla="*/ 229 w 376"/>
                  <a:gd name="T83" fmla="*/ 353 h 368"/>
                  <a:gd name="T84" fmla="*/ 231 w 376"/>
                  <a:gd name="T85" fmla="*/ 323 h 368"/>
                  <a:gd name="T86" fmla="*/ 231 w 376"/>
                  <a:gd name="T87" fmla="*/ 150 h 368"/>
                  <a:gd name="T88" fmla="*/ 260 w 376"/>
                  <a:gd name="T89" fmla="*/ 46 h 368"/>
                  <a:gd name="T90" fmla="*/ 303 w 376"/>
                  <a:gd name="T91" fmla="*/ 36 h 368"/>
                  <a:gd name="T92" fmla="*/ 315 w 376"/>
                  <a:gd name="T93" fmla="*/ 34 h 368"/>
                  <a:gd name="T94" fmla="*/ 330 w 376"/>
                  <a:gd name="T95" fmla="*/ 37 h 368"/>
                  <a:gd name="T96" fmla="*/ 334 w 376"/>
                  <a:gd name="T97" fmla="*/ 51 h 368"/>
                  <a:gd name="T98" fmla="*/ 342 w 376"/>
                  <a:gd name="T99" fmla="*/ 41 h 368"/>
                  <a:gd name="T100" fmla="*/ 364 w 376"/>
                  <a:gd name="T101" fmla="*/ 31 h 368"/>
                  <a:gd name="T102" fmla="*/ 370 w 376"/>
                  <a:gd name="T103" fmla="*/ 26 h 368"/>
                  <a:gd name="T104" fmla="*/ 372 w 376"/>
                  <a:gd name="T105" fmla="*/ 19 h 368"/>
                  <a:gd name="T106" fmla="*/ 363 w 376"/>
                  <a:gd name="T107" fmla="*/ 16 h 368"/>
                  <a:gd name="T108" fmla="*/ 351 w 376"/>
                  <a:gd name="T109" fmla="*/ 14 h 368"/>
                  <a:gd name="T110" fmla="*/ 326 w 376"/>
                  <a:gd name="T111" fmla="*/ 20 h 368"/>
                  <a:gd name="T112" fmla="*/ 319 w 376"/>
                  <a:gd name="T113" fmla="*/ 23 h 368"/>
                  <a:gd name="T114" fmla="*/ 276 w 376"/>
                  <a:gd name="T115" fmla="*/ 34 h 368"/>
                  <a:gd name="T116" fmla="*/ 267 w 376"/>
                  <a:gd name="T117" fmla="*/ 31 h 368"/>
                  <a:gd name="T118" fmla="*/ 208 w 376"/>
                  <a:gd name="T119" fmla="*/ 26 h 368"/>
                  <a:gd name="T120" fmla="*/ 195 w 376"/>
                  <a:gd name="T121" fmla="*/ 18 h 368"/>
                  <a:gd name="T122" fmla="*/ 177 w 376"/>
                  <a:gd name="T123" fmla="*/ 13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376" h="368">
                    <a:moveTo>
                      <a:pt x="177" y="13"/>
                    </a:moveTo>
                    <a:cubicBezTo>
                      <a:pt x="67" y="13"/>
                      <a:pt x="67" y="13"/>
                      <a:pt x="67" y="13"/>
                    </a:cubicBezTo>
                    <a:cubicBezTo>
                      <a:pt x="63" y="14"/>
                      <a:pt x="63" y="14"/>
                      <a:pt x="63" y="14"/>
                    </a:cubicBezTo>
                    <a:cubicBezTo>
                      <a:pt x="56" y="7"/>
                      <a:pt x="56" y="7"/>
                      <a:pt x="56" y="7"/>
                    </a:cubicBezTo>
                    <a:cubicBezTo>
                      <a:pt x="50" y="5"/>
                      <a:pt x="50" y="5"/>
                      <a:pt x="50" y="5"/>
                    </a:cubicBezTo>
                    <a:cubicBezTo>
                      <a:pt x="47" y="0"/>
                      <a:pt x="47" y="0"/>
                      <a:pt x="47" y="0"/>
                    </a:cubicBezTo>
                    <a:cubicBezTo>
                      <a:pt x="42" y="0"/>
                      <a:pt x="42" y="0"/>
                      <a:pt x="42" y="0"/>
                    </a:cubicBezTo>
                    <a:cubicBezTo>
                      <a:pt x="30" y="0"/>
                      <a:pt x="30" y="0"/>
                      <a:pt x="30" y="0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0" y="7"/>
                      <a:pt x="20" y="7"/>
                      <a:pt x="20" y="7"/>
                    </a:cubicBezTo>
                    <a:cubicBezTo>
                      <a:pt x="17" y="8"/>
                      <a:pt x="17" y="8"/>
                      <a:pt x="17" y="8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0" y="24"/>
                      <a:pt x="0" y="24"/>
                      <a:pt x="0" y="24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2" y="37"/>
                      <a:pt x="2" y="37"/>
                      <a:pt x="2" y="37"/>
                    </a:cubicBezTo>
                    <a:cubicBezTo>
                      <a:pt x="7" y="47"/>
                      <a:pt x="7" y="47"/>
                      <a:pt x="7" y="47"/>
                    </a:cubicBezTo>
                    <a:cubicBezTo>
                      <a:pt x="9" y="50"/>
                      <a:pt x="9" y="50"/>
                      <a:pt x="9" y="50"/>
                    </a:cubicBezTo>
                    <a:cubicBezTo>
                      <a:pt x="10" y="52"/>
                      <a:pt x="10" y="52"/>
                      <a:pt x="10" y="52"/>
                    </a:cubicBezTo>
                    <a:cubicBezTo>
                      <a:pt x="15" y="55"/>
                      <a:pt x="15" y="55"/>
                      <a:pt x="15" y="55"/>
                    </a:cubicBezTo>
                    <a:cubicBezTo>
                      <a:pt x="18" y="59"/>
                      <a:pt x="18" y="59"/>
                      <a:pt x="18" y="59"/>
                    </a:cubicBezTo>
                    <a:cubicBezTo>
                      <a:pt x="20" y="64"/>
                      <a:pt x="20" y="64"/>
                      <a:pt x="20" y="64"/>
                    </a:cubicBezTo>
                    <a:cubicBezTo>
                      <a:pt x="23" y="68"/>
                      <a:pt x="23" y="68"/>
                      <a:pt x="23" y="68"/>
                    </a:cubicBezTo>
                    <a:cubicBezTo>
                      <a:pt x="24" y="71"/>
                      <a:pt x="24" y="71"/>
                      <a:pt x="24" y="71"/>
                    </a:cubicBezTo>
                    <a:cubicBezTo>
                      <a:pt x="28" y="76"/>
                      <a:pt x="28" y="76"/>
                      <a:pt x="28" y="76"/>
                    </a:cubicBezTo>
                    <a:cubicBezTo>
                      <a:pt x="30" y="80"/>
                      <a:pt x="30" y="80"/>
                      <a:pt x="30" y="80"/>
                    </a:cubicBezTo>
                    <a:cubicBezTo>
                      <a:pt x="33" y="86"/>
                      <a:pt x="33" y="86"/>
                      <a:pt x="33" y="86"/>
                    </a:cubicBezTo>
                    <a:cubicBezTo>
                      <a:pt x="34" y="89"/>
                      <a:pt x="34" y="89"/>
                      <a:pt x="34" y="89"/>
                    </a:cubicBezTo>
                    <a:cubicBezTo>
                      <a:pt x="42" y="102"/>
                      <a:pt x="42" y="102"/>
                      <a:pt x="42" y="102"/>
                    </a:cubicBezTo>
                    <a:cubicBezTo>
                      <a:pt x="43" y="106"/>
                      <a:pt x="43" y="106"/>
                      <a:pt x="43" y="106"/>
                    </a:cubicBezTo>
                    <a:cubicBezTo>
                      <a:pt x="45" y="110"/>
                      <a:pt x="45" y="110"/>
                      <a:pt x="45" y="110"/>
                    </a:cubicBezTo>
                    <a:cubicBezTo>
                      <a:pt x="46" y="114"/>
                      <a:pt x="46" y="114"/>
                      <a:pt x="46" y="114"/>
                    </a:cubicBezTo>
                    <a:cubicBezTo>
                      <a:pt x="49" y="121"/>
                      <a:pt x="49" y="121"/>
                      <a:pt x="49" y="121"/>
                    </a:cubicBezTo>
                    <a:cubicBezTo>
                      <a:pt x="57" y="134"/>
                      <a:pt x="57" y="134"/>
                      <a:pt x="57" y="134"/>
                    </a:cubicBezTo>
                    <a:cubicBezTo>
                      <a:pt x="60" y="138"/>
                      <a:pt x="60" y="138"/>
                      <a:pt x="60" y="138"/>
                    </a:cubicBezTo>
                    <a:cubicBezTo>
                      <a:pt x="61" y="142"/>
                      <a:pt x="61" y="142"/>
                      <a:pt x="61" y="142"/>
                    </a:cubicBezTo>
                    <a:cubicBezTo>
                      <a:pt x="63" y="146"/>
                      <a:pt x="63" y="146"/>
                      <a:pt x="63" y="146"/>
                    </a:cubicBezTo>
                    <a:cubicBezTo>
                      <a:pt x="73" y="159"/>
                      <a:pt x="73" y="159"/>
                      <a:pt x="73" y="159"/>
                    </a:cubicBezTo>
                    <a:cubicBezTo>
                      <a:pt x="77" y="168"/>
                      <a:pt x="77" y="168"/>
                      <a:pt x="77" y="168"/>
                    </a:cubicBezTo>
                    <a:cubicBezTo>
                      <a:pt x="77" y="170"/>
                      <a:pt x="77" y="170"/>
                      <a:pt x="77" y="170"/>
                    </a:cubicBezTo>
                    <a:cubicBezTo>
                      <a:pt x="78" y="179"/>
                      <a:pt x="78" y="179"/>
                      <a:pt x="78" y="179"/>
                    </a:cubicBezTo>
                    <a:cubicBezTo>
                      <a:pt x="77" y="188"/>
                      <a:pt x="77" y="188"/>
                      <a:pt x="77" y="188"/>
                    </a:cubicBezTo>
                    <a:cubicBezTo>
                      <a:pt x="78" y="207"/>
                      <a:pt x="78" y="207"/>
                      <a:pt x="78" y="207"/>
                    </a:cubicBezTo>
                    <a:cubicBezTo>
                      <a:pt x="78" y="216"/>
                      <a:pt x="78" y="216"/>
                      <a:pt x="78" y="216"/>
                    </a:cubicBezTo>
                    <a:cubicBezTo>
                      <a:pt x="79" y="221"/>
                      <a:pt x="79" y="221"/>
                      <a:pt x="79" y="221"/>
                    </a:cubicBezTo>
                    <a:cubicBezTo>
                      <a:pt x="81" y="226"/>
                      <a:pt x="81" y="226"/>
                      <a:pt x="81" y="226"/>
                    </a:cubicBezTo>
                    <a:cubicBezTo>
                      <a:pt x="84" y="234"/>
                      <a:pt x="84" y="234"/>
                      <a:pt x="84" y="234"/>
                    </a:cubicBezTo>
                    <a:cubicBezTo>
                      <a:pt x="88" y="243"/>
                      <a:pt x="88" y="243"/>
                      <a:pt x="88" y="243"/>
                    </a:cubicBezTo>
                    <a:cubicBezTo>
                      <a:pt x="89" y="246"/>
                      <a:pt x="89" y="246"/>
                      <a:pt x="89" y="246"/>
                    </a:cubicBezTo>
                    <a:cubicBezTo>
                      <a:pt x="88" y="254"/>
                      <a:pt x="88" y="254"/>
                      <a:pt x="88" y="254"/>
                    </a:cubicBezTo>
                    <a:cubicBezTo>
                      <a:pt x="89" y="265"/>
                      <a:pt x="89" y="265"/>
                      <a:pt x="89" y="265"/>
                    </a:cubicBezTo>
                    <a:cubicBezTo>
                      <a:pt x="90" y="271"/>
                      <a:pt x="90" y="271"/>
                      <a:pt x="90" y="271"/>
                    </a:cubicBezTo>
                    <a:cubicBezTo>
                      <a:pt x="93" y="278"/>
                      <a:pt x="93" y="278"/>
                      <a:pt x="93" y="278"/>
                    </a:cubicBezTo>
                    <a:cubicBezTo>
                      <a:pt x="92" y="283"/>
                      <a:pt x="92" y="283"/>
                      <a:pt x="92" y="283"/>
                    </a:cubicBezTo>
                    <a:cubicBezTo>
                      <a:pt x="93" y="285"/>
                      <a:pt x="93" y="285"/>
                      <a:pt x="93" y="285"/>
                    </a:cubicBezTo>
                    <a:cubicBezTo>
                      <a:pt x="95" y="290"/>
                      <a:pt x="95" y="290"/>
                      <a:pt x="95" y="290"/>
                    </a:cubicBezTo>
                    <a:cubicBezTo>
                      <a:pt x="97" y="300"/>
                      <a:pt x="97" y="300"/>
                      <a:pt x="97" y="300"/>
                    </a:cubicBezTo>
                    <a:cubicBezTo>
                      <a:pt x="98" y="306"/>
                      <a:pt x="98" y="306"/>
                      <a:pt x="98" y="306"/>
                    </a:cubicBezTo>
                    <a:cubicBezTo>
                      <a:pt x="100" y="317"/>
                      <a:pt x="100" y="317"/>
                      <a:pt x="100" y="317"/>
                    </a:cubicBezTo>
                    <a:cubicBezTo>
                      <a:pt x="110" y="330"/>
                      <a:pt x="110" y="330"/>
                      <a:pt x="110" y="330"/>
                    </a:cubicBezTo>
                    <a:cubicBezTo>
                      <a:pt x="114" y="339"/>
                      <a:pt x="114" y="339"/>
                      <a:pt x="114" y="339"/>
                    </a:cubicBezTo>
                    <a:cubicBezTo>
                      <a:pt x="120" y="345"/>
                      <a:pt x="120" y="345"/>
                      <a:pt x="120" y="345"/>
                    </a:cubicBezTo>
                    <a:cubicBezTo>
                      <a:pt x="125" y="348"/>
                      <a:pt x="125" y="348"/>
                      <a:pt x="125" y="348"/>
                    </a:cubicBezTo>
                    <a:cubicBezTo>
                      <a:pt x="132" y="356"/>
                      <a:pt x="132" y="356"/>
                      <a:pt x="132" y="356"/>
                    </a:cubicBezTo>
                    <a:cubicBezTo>
                      <a:pt x="134" y="356"/>
                      <a:pt x="134" y="356"/>
                      <a:pt x="134" y="356"/>
                    </a:cubicBezTo>
                    <a:cubicBezTo>
                      <a:pt x="135" y="357"/>
                      <a:pt x="135" y="357"/>
                      <a:pt x="135" y="357"/>
                    </a:cubicBezTo>
                    <a:cubicBezTo>
                      <a:pt x="138" y="357"/>
                      <a:pt x="138" y="357"/>
                      <a:pt x="138" y="357"/>
                    </a:cubicBezTo>
                    <a:cubicBezTo>
                      <a:pt x="140" y="355"/>
                      <a:pt x="140" y="355"/>
                      <a:pt x="140" y="355"/>
                    </a:cubicBezTo>
                    <a:cubicBezTo>
                      <a:pt x="143" y="352"/>
                      <a:pt x="143" y="352"/>
                      <a:pt x="143" y="352"/>
                    </a:cubicBezTo>
                    <a:cubicBezTo>
                      <a:pt x="146" y="346"/>
                      <a:pt x="146" y="346"/>
                      <a:pt x="146" y="346"/>
                    </a:cubicBezTo>
                    <a:cubicBezTo>
                      <a:pt x="152" y="345"/>
                      <a:pt x="152" y="345"/>
                      <a:pt x="152" y="345"/>
                    </a:cubicBezTo>
                    <a:cubicBezTo>
                      <a:pt x="165" y="354"/>
                      <a:pt x="165" y="354"/>
                      <a:pt x="165" y="354"/>
                    </a:cubicBezTo>
                    <a:cubicBezTo>
                      <a:pt x="165" y="361"/>
                      <a:pt x="165" y="361"/>
                      <a:pt x="165" y="361"/>
                    </a:cubicBezTo>
                    <a:cubicBezTo>
                      <a:pt x="171" y="367"/>
                      <a:pt x="171" y="367"/>
                      <a:pt x="171" y="367"/>
                    </a:cubicBezTo>
                    <a:cubicBezTo>
                      <a:pt x="179" y="368"/>
                      <a:pt x="179" y="368"/>
                      <a:pt x="179" y="368"/>
                    </a:cubicBezTo>
                    <a:cubicBezTo>
                      <a:pt x="187" y="366"/>
                      <a:pt x="187" y="366"/>
                      <a:pt x="187" y="366"/>
                    </a:cubicBezTo>
                    <a:cubicBezTo>
                      <a:pt x="197" y="366"/>
                      <a:pt x="197" y="366"/>
                      <a:pt x="197" y="366"/>
                    </a:cubicBezTo>
                    <a:cubicBezTo>
                      <a:pt x="201" y="367"/>
                      <a:pt x="201" y="367"/>
                      <a:pt x="201" y="367"/>
                    </a:cubicBezTo>
                    <a:cubicBezTo>
                      <a:pt x="208" y="367"/>
                      <a:pt x="208" y="367"/>
                      <a:pt x="208" y="367"/>
                    </a:cubicBezTo>
                    <a:cubicBezTo>
                      <a:pt x="216" y="359"/>
                      <a:pt x="216" y="359"/>
                      <a:pt x="216" y="359"/>
                    </a:cubicBezTo>
                    <a:cubicBezTo>
                      <a:pt x="223" y="355"/>
                      <a:pt x="223" y="355"/>
                      <a:pt x="223" y="355"/>
                    </a:cubicBezTo>
                    <a:cubicBezTo>
                      <a:pt x="229" y="353"/>
                      <a:pt x="229" y="353"/>
                      <a:pt x="229" y="353"/>
                    </a:cubicBezTo>
                    <a:cubicBezTo>
                      <a:pt x="231" y="352"/>
                      <a:pt x="231" y="352"/>
                      <a:pt x="231" y="352"/>
                    </a:cubicBezTo>
                    <a:cubicBezTo>
                      <a:pt x="231" y="323"/>
                      <a:pt x="231" y="323"/>
                      <a:pt x="231" y="323"/>
                    </a:cubicBezTo>
                    <a:cubicBezTo>
                      <a:pt x="231" y="274"/>
                      <a:pt x="231" y="226"/>
                      <a:pt x="231" y="178"/>
                    </a:cubicBezTo>
                    <a:cubicBezTo>
                      <a:pt x="231" y="150"/>
                      <a:pt x="231" y="150"/>
                      <a:pt x="231" y="150"/>
                    </a:cubicBezTo>
                    <a:cubicBezTo>
                      <a:pt x="260" y="150"/>
                      <a:pt x="260" y="150"/>
                      <a:pt x="260" y="150"/>
                    </a:cubicBezTo>
                    <a:cubicBezTo>
                      <a:pt x="260" y="46"/>
                      <a:pt x="260" y="46"/>
                      <a:pt x="260" y="46"/>
                    </a:cubicBezTo>
                    <a:cubicBezTo>
                      <a:pt x="262" y="44"/>
                      <a:pt x="262" y="44"/>
                      <a:pt x="262" y="44"/>
                    </a:cubicBezTo>
                    <a:cubicBezTo>
                      <a:pt x="303" y="36"/>
                      <a:pt x="303" y="36"/>
                      <a:pt x="303" y="36"/>
                    </a:cubicBezTo>
                    <a:cubicBezTo>
                      <a:pt x="312" y="34"/>
                      <a:pt x="312" y="34"/>
                      <a:pt x="312" y="34"/>
                    </a:cubicBezTo>
                    <a:cubicBezTo>
                      <a:pt x="315" y="34"/>
                      <a:pt x="315" y="34"/>
                      <a:pt x="315" y="34"/>
                    </a:cubicBezTo>
                    <a:cubicBezTo>
                      <a:pt x="324" y="35"/>
                      <a:pt x="324" y="35"/>
                      <a:pt x="324" y="35"/>
                    </a:cubicBezTo>
                    <a:cubicBezTo>
                      <a:pt x="330" y="37"/>
                      <a:pt x="330" y="37"/>
                      <a:pt x="330" y="37"/>
                    </a:cubicBezTo>
                    <a:cubicBezTo>
                      <a:pt x="333" y="43"/>
                      <a:pt x="333" y="43"/>
                      <a:pt x="333" y="43"/>
                    </a:cubicBezTo>
                    <a:cubicBezTo>
                      <a:pt x="334" y="51"/>
                      <a:pt x="334" y="51"/>
                      <a:pt x="334" y="51"/>
                    </a:cubicBezTo>
                    <a:cubicBezTo>
                      <a:pt x="338" y="47"/>
                      <a:pt x="338" y="47"/>
                      <a:pt x="338" y="47"/>
                    </a:cubicBezTo>
                    <a:cubicBezTo>
                      <a:pt x="342" y="41"/>
                      <a:pt x="342" y="41"/>
                      <a:pt x="342" y="41"/>
                    </a:cubicBezTo>
                    <a:cubicBezTo>
                      <a:pt x="350" y="35"/>
                      <a:pt x="350" y="35"/>
                      <a:pt x="350" y="35"/>
                    </a:cubicBezTo>
                    <a:cubicBezTo>
                      <a:pt x="364" y="31"/>
                      <a:pt x="364" y="31"/>
                      <a:pt x="364" y="31"/>
                    </a:cubicBezTo>
                    <a:cubicBezTo>
                      <a:pt x="367" y="28"/>
                      <a:pt x="367" y="28"/>
                      <a:pt x="367" y="28"/>
                    </a:cubicBezTo>
                    <a:cubicBezTo>
                      <a:pt x="370" y="26"/>
                      <a:pt x="370" y="26"/>
                      <a:pt x="370" y="26"/>
                    </a:cubicBezTo>
                    <a:cubicBezTo>
                      <a:pt x="376" y="25"/>
                      <a:pt x="376" y="25"/>
                      <a:pt x="376" y="25"/>
                    </a:cubicBezTo>
                    <a:cubicBezTo>
                      <a:pt x="372" y="19"/>
                      <a:pt x="372" y="19"/>
                      <a:pt x="372" y="19"/>
                    </a:cubicBezTo>
                    <a:cubicBezTo>
                      <a:pt x="370" y="17"/>
                      <a:pt x="370" y="17"/>
                      <a:pt x="370" y="17"/>
                    </a:cubicBezTo>
                    <a:cubicBezTo>
                      <a:pt x="363" y="16"/>
                      <a:pt x="363" y="16"/>
                      <a:pt x="363" y="16"/>
                    </a:cubicBezTo>
                    <a:cubicBezTo>
                      <a:pt x="352" y="16"/>
                      <a:pt x="352" y="16"/>
                      <a:pt x="352" y="16"/>
                    </a:cubicBezTo>
                    <a:cubicBezTo>
                      <a:pt x="351" y="14"/>
                      <a:pt x="351" y="14"/>
                      <a:pt x="351" y="14"/>
                    </a:cubicBezTo>
                    <a:cubicBezTo>
                      <a:pt x="329" y="19"/>
                      <a:pt x="329" y="19"/>
                      <a:pt x="329" y="19"/>
                    </a:cubicBezTo>
                    <a:cubicBezTo>
                      <a:pt x="326" y="20"/>
                      <a:pt x="326" y="20"/>
                      <a:pt x="326" y="20"/>
                    </a:cubicBezTo>
                    <a:cubicBezTo>
                      <a:pt x="324" y="21"/>
                      <a:pt x="324" y="21"/>
                      <a:pt x="324" y="21"/>
                    </a:cubicBezTo>
                    <a:cubicBezTo>
                      <a:pt x="319" y="23"/>
                      <a:pt x="319" y="23"/>
                      <a:pt x="319" y="23"/>
                    </a:cubicBezTo>
                    <a:cubicBezTo>
                      <a:pt x="280" y="33"/>
                      <a:pt x="280" y="33"/>
                      <a:pt x="280" y="33"/>
                    </a:cubicBezTo>
                    <a:cubicBezTo>
                      <a:pt x="276" y="34"/>
                      <a:pt x="276" y="34"/>
                      <a:pt x="276" y="34"/>
                    </a:cubicBezTo>
                    <a:cubicBezTo>
                      <a:pt x="274" y="32"/>
                      <a:pt x="274" y="32"/>
                      <a:pt x="274" y="32"/>
                    </a:cubicBezTo>
                    <a:cubicBezTo>
                      <a:pt x="267" y="31"/>
                      <a:pt x="267" y="31"/>
                      <a:pt x="267" y="31"/>
                    </a:cubicBezTo>
                    <a:cubicBezTo>
                      <a:pt x="249" y="29"/>
                      <a:pt x="230" y="22"/>
                      <a:pt x="212" y="26"/>
                    </a:cubicBezTo>
                    <a:cubicBezTo>
                      <a:pt x="208" y="26"/>
                      <a:pt x="208" y="26"/>
                      <a:pt x="208" y="26"/>
                    </a:cubicBezTo>
                    <a:cubicBezTo>
                      <a:pt x="199" y="23"/>
                      <a:pt x="199" y="23"/>
                      <a:pt x="199" y="23"/>
                    </a:cubicBezTo>
                    <a:cubicBezTo>
                      <a:pt x="195" y="18"/>
                      <a:pt x="195" y="18"/>
                      <a:pt x="195" y="18"/>
                    </a:cubicBezTo>
                    <a:cubicBezTo>
                      <a:pt x="188" y="13"/>
                      <a:pt x="188" y="13"/>
                      <a:pt x="188" y="13"/>
                    </a:cubicBezTo>
                    <a:cubicBezTo>
                      <a:pt x="177" y="13"/>
                      <a:pt x="177" y="13"/>
                      <a:pt x="177" y="13"/>
                    </a:cubicBezTo>
                  </a:path>
                </a:pathLst>
              </a:custGeom>
              <a:grpFill/>
              <a:ln w="12700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345" name="Freeform 539">
                <a:extLst>
                  <a:ext uri="{FF2B5EF4-FFF2-40B4-BE49-F238E27FC236}">
                    <a16:creationId xmlns:a16="http://schemas.microsoft.com/office/drawing/2014/main" id="{E6728F59-7B9D-C7BF-F04F-ADA46D855B7C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5108708" y="4165735"/>
                <a:ext cx="9147" cy="5226"/>
              </a:xfrm>
              <a:custGeom>
                <a:avLst/>
                <a:gdLst>
                  <a:gd name="T0" fmla="*/ 4 w 7"/>
                  <a:gd name="T1" fmla="*/ 0 h 4"/>
                  <a:gd name="T2" fmla="*/ 4 w 7"/>
                  <a:gd name="T3" fmla="*/ 0 h 4"/>
                  <a:gd name="T4" fmla="*/ 3 w 7"/>
                  <a:gd name="T5" fmla="*/ 0 h 4"/>
                  <a:gd name="T6" fmla="*/ 0 w 7"/>
                  <a:gd name="T7" fmla="*/ 0 h 4"/>
                  <a:gd name="T8" fmla="*/ 0 w 7"/>
                  <a:gd name="T9" fmla="*/ 1 h 4"/>
                  <a:gd name="T10" fmla="*/ 2 w 7"/>
                  <a:gd name="T11" fmla="*/ 3 h 4"/>
                  <a:gd name="T12" fmla="*/ 5 w 7"/>
                  <a:gd name="T13" fmla="*/ 4 h 4"/>
                  <a:gd name="T14" fmla="*/ 7 w 7"/>
                  <a:gd name="T15" fmla="*/ 3 h 4"/>
                  <a:gd name="T16" fmla="*/ 7 w 7"/>
                  <a:gd name="T17" fmla="*/ 0 h 4"/>
                  <a:gd name="T18" fmla="*/ 4 w 7"/>
                  <a:gd name="T1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" h="4">
                    <a:moveTo>
                      <a:pt x="4" y="0"/>
                    </a:moveTo>
                    <a:lnTo>
                      <a:pt x="4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2" y="3"/>
                    </a:lnTo>
                    <a:lnTo>
                      <a:pt x="5" y="4"/>
                    </a:lnTo>
                    <a:lnTo>
                      <a:pt x="7" y="3"/>
                    </a:lnTo>
                    <a:lnTo>
                      <a:pt x="7" y="0"/>
                    </a:lnTo>
                    <a:lnTo>
                      <a:pt x="4" y="0"/>
                    </a:lnTo>
                  </a:path>
                </a:pathLst>
              </a:custGeom>
              <a:grpFill/>
              <a:ln w="12700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346" name="Freeform 540">
                <a:extLst>
                  <a:ext uri="{FF2B5EF4-FFF2-40B4-BE49-F238E27FC236}">
                    <a16:creationId xmlns:a16="http://schemas.microsoft.com/office/drawing/2014/main" id="{8259D975-B0A1-8630-B8CD-3374B2588783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5108708" y="4165735"/>
                <a:ext cx="9147" cy="5226"/>
              </a:xfrm>
              <a:custGeom>
                <a:avLst/>
                <a:gdLst>
                  <a:gd name="T0" fmla="*/ 4 w 7"/>
                  <a:gd name="T1" fmla="*/ 0 h 4"/>
                  <a:gd name="T2" fmla="*/ 4 w 7"/>
                  <a:gd name="T3" fmla="*/ 0 h 4"/>
                  <a:gd name="T4" fmla="*/ 3 w 7"/>
                  <a:gd name="T5" fmla="*/ 0 h 4"/>
                  <a:gd name="T6" fmla="*/ 0 w 7"/>
                  <a:gd name="T7" fmla="*/ 0 h 4"/>
                  <a:gd name="T8" fmla="*/ 0 w 7"/>
                  <a:gd name="T9" fmla="*/ 1 h 4"/>
                  <a:gd name="T10" fmla="*/ 2 w 7"/>
                  <a:gd name="T11" fmla="*/ 3 h 4"/>
                  <a:gd name="T12" fmla="*/ 5 w 7"/>
                  <a:gd name="T13" fmla="*/ 4 h 4"/>
                  <a:gd name="T14" fmla="*/ 7 w 7"/>
                  <a:gd name="T15" fmla="*/ 3 h 4"/>
                  <a:gd name="T16" fmla="*/ 7 w 7"/>
                  <a:gd name="T17" fmla="*/ 0 h 4"/>
                  <a:gd name="T18" fmla="*/ 4 w 7"/>
                  <a:gd name="T1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" h="4">
                    <a:moveTo>
                      <a:pt x="4" y="0"/>
                    </a:moveTo>
                    <a:lnTo>
                      <a:pt x="4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2" y="3"/>
                    </a:lnTo>
                    <a:lnTo>
                      <a:pt x="5" y="4"/>
                    </a:lnTo>
                    <a:lnTo>
                      <a:pt x="7" y="3"/>
                    </a:lnTo>
                    <a:lnTo>
                      <a:pt x="7" y="0"/>
                    </a:lnTo>
                    <a:lnTo>
                      <a:pt x="4" y="0"/>
                    </a:lnTo>
                  </a:path>
                </a:pathLst>
              </a:custGeom>
              <a:grpFill/>
              <a:ln w="12700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347" name="Freeform 541">
                <a:extLst>
                  <a:ext uri="{FF2B5EF4-FFF2-40B4-BE49-F238E27FC236}">
                    <a16:creationId xmlns:a16="http://schemas.microsoft.com/office/drawing/2014/main" id="{8F338409-CBE4-F1D4-F87B-1CB6521EDA15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5124389" y="4157894"/>
                <a:ext cx="2614" cy="3920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0 h 3"/>
                  <a:gd name="T4" fmla="*/ 0 w 2"/>
                  <a:gd name="T5" fmla="*/ 3 h 3"/>
                  <a:gd name="T6" fmla="*/ 1 w 2"/>
                  <a:gd name="T7" fmla="*/ 3 h 3"/>
                  <a:gd name="T8" fmla="*/ 2 w 2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2" y="0"/>
                    </a:lnTo>
                  </a:path>
                </a:pathLst>
              </a:custGeom>
              <a:grpFill/>
              <a:ln w="12700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348" name="Freeform 542">
                <a:extLst>
                  <a:ext uri="{FF2B5EF4-FFF2-40B4-BE49-F238E27FC236}">
                    <a16:creationId xmlns:a16="http://schemas.microsoft.com/office/drawing/2014/main" id="{DD3D4B13-CBC5-D510-2E49-2B5FE2A027DA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5124389" y="4157894"/>
                <a:ext cx="2614" cy="3920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0 h 3"/>
                  <a:gd name="T4" fmla="*/ 0 w 2"/>
                  <a:gd name="T5" fmla="*/ 3 h 3"/>
                  <a:gd name="T6" fmla="*/ 1 w 2"/>
                  <a:gd name="T7" fmla="*/ 3 h 3"/>
                  <a:gd name="T8" fmla="*/ 2 w 2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2" y="0"/>
                    </a:lnTo>
                  </a:path>
                </a:pathLst>
              </a:custGeom>
              <a:grpFill/>
              <a:ln w="12700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349" name="Freeform 547">
                <a:extLst>
                  <a:ext uri="{FF2B5EF4-FFF2-40B4-BE49-F238E27FC236}">
                    <a16:creationId xmlns:a16="http://schemas.microsoft.com/office/drawing/2014/main" id="{B53048F5-A6E6-6030-4175-1473C61DCA30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6603600" y="5320877"/>
                <a:ext cx="13067" cy="11761"/>
              </a:xfrm>
              <a:custGeom>
                <a:avLst/>
                <a:gdLst>
                  <a:gd name="T0" fmla="*/ 1 w 10"/>
                  <a:gd name="T1" fmla="*/ 2 h 9"/>
                  <a:gd name="T2" fmla="*/ 0 w 10"/>
                  <a:gd name="T3" fmla="*/ 1 h 9"/>
                  <a:gd name="T4" fmla="*/ 6 w 10"/>
                  <a:gd name="T5" fmla="*/ 0 h 9"/>
                  <a:gd name="T6" fmla="*/ 9 w 10"/>
                  <a:gd name="T7" fmla="*/ 2 h 9"/>
                  <a:gd name="T8" fmla="*/ 10 w 10"/>
                  <a:gd name="T9" fmla="*/ 4 h 9"/>
                  <a:gd name="T10" fmla="*/ 10 w 10"/>
                  <a:gd name="T11" fmla="*/ 7 h 9"/>
                  <a:gd name="T12" fmla="*/ 10 w 10"/>
                  <a:gd name="T13" fmla="*/ 8 h 9"/>
                  <a:gd name="T14" fmla="*/ 7 w 10"/>
                  <a:gd name="T15" fmla="*/ 9 h 9"/>
                  <a:gd name="T16" fmla="*/ 5 w 10"/>
                  <a:gd name="T17" fmla="*/ 7 h 9"/>
                  <a:gd name="T18" fmla="*/ 2 w 10"/>
                  <a:gd name="T19" fmla="*/ 4 h 9"/>
                  <a:gd name="T20" fmla="*/ 1 w 10"/>
                  <a:gd name="T21" fmla="*/ 2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0" h="9">
                    <a:moveTo>
                      <a:pt x="1" y="2"/>
                    </a:moveTo>
                    <a:lnTo>
                      <a:pt x="0" y="1"/>
                    </a:lnTo>
                    <a:lnTo>
                      <a:pt x="6" y="0"/>
                    </a:lnTo>
                    <a:lnTo>
                      <a:pt x="9" y="2"/>
                    </a:lnTo>
                    <a:lnTo>
                      <a:pt x="10" y="4"/>
                    </a:lnTo>
                    <a:lnTo>
                      <a:pt x="10" y="7"/>
                    </a:lnTo>
                    <a:lnTo>
                      <a:pt x="10" y="8"/>
                    </a:lnTo>
                    <a:lnTo>
                      <a:pt x="7" y="9"/>
                    </a:lnTo>
                    <a:lnTo>
                      <a:pt x="5" y="7"/>
                    </a:lnTo>
                    <a:lnTo>
                      <a:pt x="2" y="4"/>
                    </a:lnTo>
                    <a:lnTo>
                      <a:pt x="1" y="2"/>
                    </a:lnTo>
                  </a:path>
                </a:pathLst>
              </a:custGeom>
              <a:grpFill/>
              <a:ln w="12700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350" name="Freeform 548">
                <a:extLst>
                  <a:ext uri="{FF2B5EF4-FFF2-40B4-BE49-F238E27FC236}">
                    <a16:creationId xmlns:a16="http://schemas.microsoft.com/office/drawing/2014/main" id="{43B7C40A-78B5-ACCE-6C12-98517DF7D0A7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6603600" y="5320877"/>
                <a:ext cx="13067" cy="11761"/>
              </a:xfrm>
              <a:custGeom>
                <a:avLst/>
                <a:gdLst>
                  <a:gd name="T0" fmla="*/ 1 w 10"/>
                  <a:gd name="T1" fmla="*/ 2 h 9"/>
                  <a:gd name="T2" fmla="*/ 0 w 10"/>
                  <a:gd name="T3" fmla="*/ 1 h 9"/>
                  <a:gd name="T4" fmla="*/ 6 w 10"/>
                  <a:gd name="T5" fmla="*/ 0 h 9"/>
                  <a:gd name="T6" fmla="*/ 9 w 10"/>
                  <a:gd name="T7" fmla="*/ 2 h 9"/>
                  <a:gd name="T8" fmla="*/ 10 w 10"/>
                  <a:gd name="T9" fmla="*/ 4 h 9"/>
                  <a:gd name="T10" fmla="*/ 10 w 10"/>
                  <a:gd name="T11" fmla="*/ 7 h 9"/>
                  <a:gd name="T12" fmla="*/ 10 w 10"/>
                  <a:gd name="T13" fmla="*/ 8 h 9"/>
                  <a:gd name="T14" fmla="*/ 7 w 10"/>
                  <a:gd name="T15" fmla="*/ 9 h 9"/>
                  <a:gd name="T16" fmla="*/ 5 w 10"/>
                  <a:gd name="T17" fmla="*/ 7 h 9"/>
                  <a:gd name="T18" fmla="*/ 2 w 10"/>
                  <a:gd name="T19" fmla="*/ 4 h 9"/>
                  <a:gd name="T20" fmla="*/ 1 w 10"/>
                  <a:gd name="T21" fmla="*/ 2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0" h="9">
                    <a:moveTo>
                      <a:pt x="1" y="2"/>
                    </a:moveTo>
                    <a:lnTo>
                      <a:pt x="0" y="1"/>
                    </a:lnTo>
                    <a:lnTo>
                      <a:pt x="6" y="0"/>
                    </a:lnTo>
                    <a:lnTo>
                      <a:pt x="9" y="2"/>
                    </a:lnTo>
                    <a:lnTo>
                      <a:pt x="10" y="4"/>
                    </a:lnTo>
                    <a:lnTo>
                      <a:pt x="10" y="7"/>
                    </a:lnTo>
                    <a:lnTo>
                      <a:pt x="10" y="8"/>
                    </a:lnTo>
                    <a:lnTo>
                      <a:pt x="7" y="9"/>
                    </a:lnTo>
                    <a:lnTo>
                      <a:pt x="5" y="7"/>
                    </a:lnTo>
                    <a:lnTo>
                      <a:pt x="2" y="4"/>
                    </a:lnTo>
                    <a:lnTo>
                      <a:pt x="1" y="2"/>
                    </a:lnTo>
                  </a:path>
                </a:pathLst>
              </a:custGeom>
              <a:grpFill/>
              <a:ln w="12700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351" name="Freeform 571">
                <a:extLst>
                  <a:ext uri="{FF2B5EF4-FFF2-40B4-BE49-F238E27FC236}">
                    <a16:creationId xmlns:a16="http://schemas.microsoft.com/office/drawing/2014/main" id="{21CCB54E-1E0A-7CD1-2A5C-6AD115CA6143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5691507" y="4804722"/>
                <a:ext cx="158114" cy="180328"/>
              </a:xfrm>
              <a:custGeom>
                <a:avLst/>
                <a:gdLst>
                  <a:gd name="T0" fmla="*/ 209 w 213"/>
                  <a:gd name="T1" fmla="*/ 2 h 244"/>
                  <a:gd name="T2" fmla="*/ 193 w 213"/>
                  <a:gd name="T3" fmla="*/ 8 h 244"/>
                  <a:gd name="T4" fmla="*/ 176 w 213"/>
                  <a:gd name="T5" fmla="*/ 0 h 244"/>
                  <a:gd name="T6" fmla="*/ 154 w 213"/>
                  <a:gd name="T7" fmla="*/ 9 h 244"/>
                  <a:gd name="T8" fmla="*/ 141 w 213"/>
                  <a:gd name="T9" fmla="*/ 23 h 244"/>
                  <a:gd name="T10" fmla="*/ 141 w 213"/>
                  <a:gd name="T11" fmla="*/ 51 h 244"/>
                  <a:gd name="T12" fmla="*/ 137 w 213"/>
                  <a:gd name="T13" fmla="*/ 58 h 244"/>
                  <a:gd name="T14" fmla="*/ 120 w 213"/>
                  <a:gd name="T15" fmla="*/ 49 h 244"/>
                  <a:gd name="T16" fmla="*/ 105 w 213"/>
                  <a:gd name="T17" fmla="*/ 46 h 244"/>
                  <a:gd name="T18" fmla="*/ 61 w 213"/>
                  <a:gd name="T19" fmla="*/ 42 h 244"/>
                  <a:gd name="T20" fmla="*/ 57 w 213"/>
                  <a:gd name="T21" fmla="*/ 59 h 244"/>
                  <a:gd name="T22" fmla="*/ 62 w 213"/>
                  <a:gd name="T23" fmla="*/ 71 h 244"/>
                  <a:gd name="T24" fmla="*/ 85 w 213"/>
                  <a:gd name="T25" fmla="*/ 63 h 244"/>
                  <a:gd name="T26" fmla="*/ 91 w 213"/>
                  <a:gd name="T27" fmla="*/ 80 h 244"/>
                  <a:gd name="T28" fmla="*/ 81 w 213"/>
                  <a:gd name="T29" fmla="*/ 104 h 244"/>
                  <a:gd name="T30" fmla="*/ 89 w 213"/>
                  <a:gd name="T31" fmla="*/ 125 h 244"/>
                  <a:gd name="T32" fmla="*/ 86 w 213"/>
                  <a:gd name="T33" fmla="*/ 140 h 244"/>
                  <a:gd name="T34" fmla="*/ 83 w 213"/>
                  <a:gd name="T35" fmla="*/ 167 h 244"/>
                  <a:gd name="T36" fmla="*/ 65 w 213"/>
                  <a:gd name="T37" fmla="*/ 162 h 244"/>
                  <a:gd name="T38" fmla="*/ 48 w 213"/>
                  <a:gd name="T39" fmla="*/ 158 h 244"/>
                  <a:gd name="T40" fmla="*/ 38 w 213"/>
                  <a:gd name="T41" fmla="*/ 160 h 244"/>
                  <a:gd name="T42" fmla="*/ 22 w 213"/>
                  <a:gd name="T43" fmla="*/ 170 h 244"/>
                  <a:gd name="T44" fmla="*/ 16 w 213"/>
                  <a:gd name="T45" fmla="*/ 201 h 244"/>
                  <a:gd name="T46" fmla="*/ 4 w 213"/>
                  <a:gd name="T47" fmla="*/ 202 h 244"/>
                  <a:gd name="T48" fmla="*/ 0 w 213"/>
                  <a:gd name="T49" fmla="*/ 214 h 244"/>
                  <a:gd name="T50" fmla="*/ 10 w 213"/>
                  <a:gd name="T51" fmla="*/ 221 h 244"/>
                  <a:gd name="T52" fmla="*/ 20 w 213"/>
                  <a:gd name="T53" fmla="*/ 233 h 244"/>
                  <a:gd name="T54" fmla="*/ 32 w 213"/>
                  <a:gd name="T55" fmla="*/ 239 h 244"/>
                  <a:gd name="T56" fmla="*/ 41 w 213"/>
                  <a:gd name="T57" fmla="*/ 229 h 244"/>
                  <a:gd name="T58" fmla="*/ 51 w 213"/>
                  <a:gd name="T59" fmla="*/ 228 h 244"/>
                  <a:gd name="T60" fmla="*/ 62 w 213"/>
                  <a:gd name="T61" fmla="*/ 238 h 244"/>
                  <a:gd name="T62" fmla="*/ 72 w 213"/>
                  <a:gd name="T63" fmla="*/ 231 h 244"/>
                  <a:gd name="T64" fmla="*/ 83 w 213"/>
                  <a:gd name="T65" fmla="*/ 226 h 244"/>
                  <a:gd name="T66" fmla="*/ 91 w 213"/>
                  <a:gd name="T67" fmla="*/ 227 h 244"/>
                  <a:gd name="T68" fmla="*/ 97 w 213"/>
                  <a:gd name="T69" fmla="*/ 238 h 244"/>
                  <a:gd name="T70" fmla="*/ 119 w 213"/>
                  <a:gd name="T71" fmla="*/ 223 h 244"/>
                  <a:gd name="T72" fmla="*/ 134 w 213"/>
                  <a:gd name="T73" fmla="*/ 212 h 244"/>
                  <a:gd name="T74" fmla="*/ 142 w 213"/>
                  <a:gd name="T75" fmla="*/ 192 h 244"/>
                  <a:gd name="T76" fmla="*/ 144 w 213"/>
                  <a:gd name="T77" fmla="*/ 172 h 244"/>
                  <a:gd name="T78" fmla="*/ 160 w 213"/>
                  <a:gd name="T79" fmla="*/ 143 h 244"/>
                  <a:gd name="T80" fmla="*/ 178 w 213"/>
                  <a:gd name="T81" fmla="*/ 129 h 244"/>
                  <a:gd name="T82" fmla="*/ 186 w 213"/>
                  <a:gd name="T83" fmla="*/ 121 h 244"/>
                  <a:gd name="T84" fmla="*/ 191 w 213"/>
                  <a:gd name="T85" fmla="*/ 71 h 244"/>
                  <a:gd name="T86" fmla="*/ 200 w 213"/>
                  <a:gd name="T87" fmla="*/ 36 h 244"/>
                  <a:gd name="T88" fmla="*/ 213 w 213"/>
                  <a:gd name="T89" fmla="*/ 8 h 2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13" h="244">
                    <a:moveTo>
                      <a:pt x="212" y="0"/>
                    </a:moveTo>
                    <a:cubicBezTo>
                      <a:pt x="209" y="2"/>
                      <a:pt x="209" y="2"/>
                      <a:pt x="209" y="2"/>
                    </a:cubicBezTo>
                    <a:cubicBezTo>
                      <a:pt x="201" y="6"/>
                      <a:pt x="201" y="6"/>
                      <a:pt x="201" y="6"/>
                    </a:cubicBezTo>
                    <a:cubicBezTo>
                      <a:pt x="193" y="8"/>
                      <a:pt x="193" y="8"/>
                      <a:pt x="193" y="8"/>
                    </a:cubicBezTo>
                    <a:cubicBezTo>
                      <a:pt x="185" y="4"/>
                      <a:pt x="185" y="4"/>
                      <a:pt x="185" y="4"/>
                    </a:cubicBezTo>
                    <a:cubicBezTo>
                      <a:pt x="176" y="0"/>
                      <a:pt x="176" y="0"/>
                      <a:pt x="176" y="0"/>
                    </a:cubicBezTo>
                    <a:cubicBezTo>
                      <a:pt x="166" y="1"/>
                      <a:pt x="166" y="1"/>
                      <a:pt x="166" y="1"/>
                    </a:cubicBezTo>
                    <a:cubicBezTo>
                      <a:pt x="154" y="9"/>
                      <a:pt x="154" y="9"/>
                      <a:pt x="154" y="9"/>
                    </a:cubicBezTo>
                    <a:cubicBezTo>
                      <a:pt x="145" y="17"/>
                      <a:pt x="145" y="17"/>
                      <a:pt x="145" y="17"/>
                    </a:cubicBezTo>
                    <a:cubicBezTo>
                      <a:pt x="141" y="23"/>
                      <a:pt x="141" y="23"/>
                      <a:pt x="141" y="23"/>
                    </a:cubicBezTo>
                    <a:cubicBezTo>
                      <a:pt x="139" y="29"/>
                      <a:pt x="139" y="29"/>
                      <a:pt x="139" y="29"/>
                    </a:cubicBezTo>
                    <a:cubicBezTo>
                      <a:pt x="141" y="51"/>
                      <a:pt x="141" y="51"/>
                      <a:pt x="141" y="51"/>
                    </a:cubicBezTo>
                    <a:cubicBezTo>
                      <a:pt x="139" y="56"/>
                      <a:pt x="139" y="56"/>
                      <a:pt x="139" y="56"/>
                    </a:cubicBezTo>
                    <a:cubicBezTo>
                      <a:pt x="137" y="58"/>
                      <a:pt x="137" y="58"/>
                      <a:pt x="137" y="58"/>
                    </a:cubicBezTo>
                    <a:cubicBezTo>
                      <a:pt x="125" y="48"/>
                      <a:pt x="125" y="48"/>
                      <a:pt x="125" y="48"/>
                    </a:cubicBezTo>
                    <a:cubicBezTo>
                      <a:pt x="120" y="49"/>
                      <a:pt x="120" y="49"/>
                      <a:pt x="120" y="49"/>
                    </a:cubicBezTo>
                    <a:cubicBezTo>
                      <a:pt x="113" y="46"/>
                      <a:pt x="113" y="46"/>
                      <a:pt x="113" y="46"/>
                    </a:cubicBezTo>
                    <a:cubicBezTo>
                      <a:pt x="105" y="46"/>
                      <a:pt x="105" y="46"/>
                      <a:pt x="105" y="46"/>
                    </a:cubicBezTo>
                    <a:cubicBezTo>
                      <a:pt x="100" y="42"/>
                      <a:pt x="100" y="42"/>
                      <a:pt x="100" y="42"/>
                    </a:cubicBezTo>
                    <a:cubicBezTo>
                      <a:pt x="61" y="42"/>
                      <a:pt x="61" y="42"/>
                      <a:pt x="61" y="42"/>
                    </a:cubicBezTo>
                    <a:cubicBezTo>
                      <a:pt x="57" y="50"/>
                      <a:pt x="57" y="50"/>
                      <a:pt x="57" y="50"/>
                    </a:cubicBezTo>
                    <a:cubicBezTo>
                      <a:pt x="57" y="59"/>
                      <a:pt x="57" y="59"/>
                      <a:pt x="57" y="59"/>
                    </a:cubicBezTo>
                    <a:cubicBezTo>
                      <a:pt x="57" y="69"/>
                      <a:pt x="57" y="69"/>
                      <a:pt x="57" y="69"/>
                    </a:cubicBezTo>
                    <a:cubicBezTo>
                      <a:pt x="62" y="71"/>
                      <a:pt x="62" y="71"/>
                      <a:pt x="62" y="71"/>
                    </a:cubicBezTo>
                    <a:cubicBezTo>
                      <a:pt x="70" y="59"/>
                      <a:pt x="70" y="59"/>
                      <a:pt x="70" y="59"/>
                    </a:cubicBezTo>
                    <a:cubicBezTo>
                      <a:pt x="85" y="63"/>
                      <a:pt x="85" y="63"/>
                      <a:pt x="85" y="63"/>
                    </a:cubicBezTo>
                    <a:cubicBezTo>
                      <a:pt x="90" y="69"/>
                      <a:pt x="90" y="69"/>
                      <a:pt x="90" y="69"/>
                    </a:cubicBezTo>
                    <a:cubicBezTo>
                      <a:pt x="91" y="80"/>
                      <a:pt x="91" y="80"/>
                      <a:pt x="91" y="80"/>
                    </a:cubicBezTo>
                    <a:cubicBezTo>
                      <a:pt x="82" y="95"/>
                      <a:pt x="82" y="95"/>
                      <a:pt x="82" y="95"/>
                    </a:cubicBezTo>
                    <a:cubicBezTo>
                      <a:pt x="81" y="104"/>
                      <a:pt x="81" y="104"/>
                      <a:pt x="81" y="104"/>
                    </a:cubicBezTo>
                    <a:cubicBezTo>
                      <a:pt x="83" y="111"/>
                      <a:pt x="83" y="111"/>
                      <a:pt x="83" y="111"/>
                    </a:cubicBezTo>
                    <a:cubicBezTo>
                      <a:pt x="89" y="125"/>
                      <a:pt x="89" y="125"/>
                      <a:pt x="89" y="125"/>
                    </a:cubicBezTo>
                    <a:cubicBezTo>
                      <a:pt x="88" y="133"/>
                      <a:pt x="88" y="133"/>
                      <a:pt x="88" y="133"/>
                    </a:cubicBezTo>
                    <a:cubicBezTo>
                      <a:pt x="86" y="140"/>
                      <a:pt x="86" y="140"/>
                      <a:pt x="86" y="140"/>
                    </a:cubicBezTo>
                    <a:cubicBezTo>
                      <a:pt x="85" y="159"/>
                      <a:pt x="85" y="159"/>
                      <a:pt x="85" y="159"/>
                    </a:cubicBezTo>
                    <a:cubicBezTo>
                      <a:pt x="83" y="167"/>
                      <a:pt x="83" y="167"/>
                      <a:pt x="83" y="167"/>
                    </a:cubicBezTo>
                    <a:cubicBezTo>
                      <a:pt x="75" y="171"/>
                      <a:pt x="75" y="171"/>
                      <a:pt x="75" y="171"/>
                    </a:cubicBezTo>
                    <a:cubicBezTo>
                      <a:pt x="65" y="162"/>
                      <a:pt x="65" y="162"/>
                      <a:pt x="65" y="162"/>
                    </a:cubicBezTo>
                    <a:cubicBezTo>
                      <a:pt x="52" y="163"/>
                      <a:pt x="52" y="163"/>
                      <a:pt x="52" y="163"/>
                    </a:cubicBezTo>
                    <a:cubicBezTo>
                      <a:pt x="48" y="158"/>
                      <a:pt x="48" y="158"/>
                      <a:pt x="48" y="158"/>
                    </a:cubicBezTo>
                    <a:cubicBezTo>
                      <a:pt x="43" y="155"/>
                      <a:pt x="43" y="155"/>
                      <a:pt x="43" y="155"/>
                    </a:cubicBezTo>
                    <a:cubicBezTo>
                      <a:pt x="38" y="160"/>
                      <a:pt x="38" y="160"/>
                      <a:pt x="38" y="160"/>
                    </a:cubicBezTo>
                    <a:cubicBezTo>
                      <a:pt x="34" y="165"/>
                      <a:pt x="34" y="165"/>
                      <a:pt x="34" y="165"/>
                    </a:cubicBezTo>
                    <a:cubicBezTo>
                      <a:pt x="22" y="170"/>
                      <a:pt x="22" y="170"/>
                      <a:pt x="22" y="170"/>
                    </a:cubicBezTo>
                    <a:cubicBezTo>
                      <a:pt x="7" y="179"/>
                      <a:pt x="16" y="187"/>
                      <a:pt x="17" y="198"/>
                    </a:cubicBezTo>
                    <a:cubicBezTo>
                      <a:pt x="16" y="201"/>
                      <a:pt x="16" y="201"/>
                      <a:pt x="16" y="201"/>
                    </a:cubicBezTo>
                    <a:cubicBezTo>
                      <a:pt x="10" y="201"/>
                      <a:pt x="10" y="201"/>
                      <a:pt x="10" y="201"/>
                    </a:cubicBezTo>
                    <a:cubicBezTo>
                      <a:pt x="4" y="202"/>
                      <a:pt x="4" y="202"/>
                      <a:pt x="4" y="202"/>
                    </a:cubicBezTo>
                    <a:cubicBezTo>
                      <a:pt x="1" y="206"/>
                      <a:pt x="1" y="206"/>
                      <a:pt x="1" y="206"/>
                    </a:cubicBezTo>
                    <a:cubicBezTo>
                      <a:pt x="0" y="214"/>
                      <a:pt x="0" y="214"/>
                      <a:pt x="0" y="214"/>
                    </a:cubicBezTo>
                    <a:cubicBezTo>
                      <a:pt x="6" y="216"/>
                      <a:pt x="6" y="216"/>
                      <a:pt x="6" y="216"/>
                    </a:cubicBezTo>
                    <a:cubicBezTo>
                      <a:pt x="10" y="221"/>
                      <a:pt x="10" y="221"/>
                      <a:pt x="10" y="221"/>
                    </a:cubicBezTo>
                    <a:cubicBezTo>
                      <a:pt x="17" y="228"/>
                      <a:pt x="17" y="228"/>
                      <a:pt x="17" y="228"/>
                    </a:cubicBezTo>
                    <a:cubicBezTo>
                      <a:pt x="20" y="233"/>
                      <a:pt x="20" y="233"/>
                      <a:pt x="20" y="233"/>
                    </a:cubicBezTo>
                    <a:cubicBezTo>
                      <a:pt x="25" y="244"/>
                      <a:pt x="25" y="244"/>
                      <a:pt x="25" y="244"/>
                    </a:cubicBezTo>
                    <a:cubicBezTo>
                      <a:pt x="32" y="239"/>
                      <a:pt x="32" y="239"/>
                      <a:pt x="32" y="239"/>
                    </a:cubicBezTo>
                    <a:cubicBezTo>
                      <a:pt x="38" y="236"/>
                      <a:pt x="38" y="236"/>
                      <a:pt x="38" y="236"/>
                    </a:cubicBezTo>
                    <a:cubicBezTo>
                      <a:pt x="41" y="229"/>
                      <a:pt x="41" y="229"/>
                      <a:pt x="41" y="229"/>
                    </a:cubicBezTo>
                    <a:cubicBezTo>
                      <a:pt x="46" y="226"/>
                      <a:pt x="46" y="226"/>
                      <a:pt x="46" y="226"/>
                    </a:cubicBezTo>
                    <a:cubicBezTo>
                      <a:pt x="51" y="228"/>
                      <a:pt x="51" y="228"/>
                      <a:pt x="51" y="228"/>
                    </a:cubicBezTo>
                    <a:cubicBezTo>
                      <a:pt x="53" y="233"/>
                      <a:pt x="53" y="233"/>
                      <a:pt x="53" y="233"/>
                    </a:cubicBezTo>
                    <a:cubicBezTo>
                      <a:pt x="62" y="238"/>
                      <a:pt x="62" y="238"/>
                      <a:pt x="62" y="238"/>
                    </a:cubicBezTo>
                    <a:cubicBezTo>
                      <a:pt x="68" y="237"/>
                      <a:pt x="68" y="237"/>
                      <a:pt x="68" y="237"/>
                    </a:cubicBezTo>
                    <a:cubicBezTo>
                      <a:pt x="72" y="231"/>
                      <a:pt x="72" y="231"/>
                      <a:pt x="72" y="231"/>
                    </a:cubicBezTo>
                    <a:cubicBezTo>
                      <a:pt x="76" y="228"/>
                      <a:pt x="76" y="228"/>
                      <a:pt x="76" y="228"/>
                    </a:cubicBezTo>
                    <a:cubicBezTo>
                      <a:pt x="83" y="226"/>
                      <a:pt x="83" y="226"/>
                      <a:pt x="83" y="226"/>
                    </a:cubicBezTo>
                    <a:cubicBezTo>
                      <a:pt x="89" y="225"/>
                      <a:pt x="89" y="225"/>
                      <a:pt x="89" y="225"/>
                    </a:cubicBezTo>
                    <a:cubicBezTo>
                      <a:pt x="91" y="227"/>
                      <a:pt x="91" y="227"/>
                      <a:pt x="91" y="227"/>
                    </a:cubicBezTo>
                    <a:cubicBezTo>
                      <a:pt x="91" y="236"/>
                      <a:pt x="91" y="236"/>
                      <a:pt x="91" y="236"/>
                    </a:cubicBezTo>
                    <a:cubicBezTo>
                      <a:pt x="97" y="238"/>
                      <a:pt x="97" y="238"/>
                      <a:pt x="97" y="238"/>
                    </a:cubicBezTo>
                    <a:cubicBezTo>
                      <a:pt x="107" y="233"/>
                      <a:pt x="107" y="233"/>
                      <a:pt x="107" y="233"/>
                    </a:cubicBezTo>
                    <a:cubicBezTo>
                      <a:pt x="119" y="223"/>
                      <a:pt x="119" y="223"/>
                      <a:pt x="119" y="223"/>
                    </a:cubicBezTo>
                    <a:cubicBezTo>
                      <a:pt x="126" y="220"/>
                      <a:pt x="126" y="220"/>
                      <a:pt x="126" y="220"/>
                    </a:cubicBezTo>
                    <a:cubicBezTo>
                      <a:pt x="134" y="212"/>
                      <a:pt x="134" y="212"/>
                      <a:pt x="134" y="212"/>
                    </a:cubicBezTo>
                    <a:cubicBezTo>
                      <a:pt x="141" y="201"/>
                      <a:pt x="141" y="201"/>
                      <a:pt x="141" y="201"/>
                    </a:cubicBezTo>
                    <a:cubicBezTo>
                      <a:pt x="142" y="192"/>
                      <a:pt x="142" y="192"/>
                      <a:pt x="142" y="192"/>
                    </a:cubicBezTo>
                    <a:cubicBezTo>
                      <a:pt x="142" y="182"/>
                      <a:pt x="142" y="182"/>
                      <a:pt x="142" y="182"/>
                    </a:cubicBezTo>
                    <a:cubicBezTo>
                      <a:pt x="144" y="172"/>
                      <a:pt x="144" y="172"/>
                      <a:pt x="144" y="172"/>
                    </a:cubicBezTo>
                    <a:cubicBezTo>
                      <a:pt x="148" y="161"/>
                      <a:pt x="148" y="161"/>
                      <a:pt x="148" y="161"/>
                    </a:cubicBezTo>
                    <a:cubicBezTo>
                      <a:pt x="160" y="143"/>
                      <a:pt x="160" y="143"/>
                      <a:pt x="160" y="143"/>
                    </a:cubicBezTo>
                    <a:cubicBezTo>
                      <a:pt x="168" y="135"/>
                      <a:pt x="168" y="135"/>
                      <a:pt x="168" y="135"/>
                    </a:cubicBezTo>
                    <a:cubicBezTo>
                      <a:pt x="178" y="129"/>
                      <a:pt x="178" y="129"/>
                      <a:pt x="178" y="129"/>
                    </a:cubicBezTo>
                    <a:cubicBezTo>
                      <a:pt x="186" y="123"/>
                      <a:pt x="186" y="123"/>
                      <a:pt x="186" y="123"/>
                    </a:cubicBezTo>
                    <a:cubicBezTo>
                      <a:pt x="186" y="121"/>
                      <a:pt x="186" y="121"/>
                      <a:pt x="186" y="121"/>
                    </a:cubicBezTo>
                    <a:cubicBezTo>
                      <a:pt x="190" y="105"/>
                      <a:pt x="190" y="105"/>
                      <a:pt x="190" y="105"/>
                    </a:cubicBezTo>
                    <a:cubicBezTo>
                      <a:pt x="191" y="71"/>
                      <a:pt x="191" y="71"/>
                      <a:pt x="191" y="71"/>
                    </a:cubicBezTo>
                    <a:cubicBezTo>
                      <a:pt x="195" y="49"/>
                      <a:pt x="195" y="49"/>
                      <a:pt x="195" y="49"/>
                    </a:cubicBezTo>
                    <a:cubicBezTo>
                      <a:pt x="200" y="36"/>
                      <a:pt x="200" y="36"/>
                      <a:pt x="200" y="36"/>
                    </a:cubicBezTo>
                    <a:cubicBezTo>
                      <a:pt x="210" y="18"/>
                      <a:pt x="210" y="18"/>
                      <a:pt x="210" y="18"/>
                    </a:cubicBezTo>
                    <a:cubicBezTo>
                      <a:pt x="213" y="8"/>
                      <a:pt x="213" y="8"/>
                      <a:pt x="213" y="8"/>
                    </a:cubicBezTo>
                    <a:cubicBezTo>
                      <a:pt x="212" y="0"/>
                      <a:pt x="212" y="0"/>
                      <a:pt x="212" y="0"/>
                    </a:cubicBezTo>
                  </a:path>
                </a:pathLst>
              </a:custGeom>
              <a:grpFill/>
              <a:ln w="12700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352" name="Freeform 641">
                <a:extLst>
                  <a:ext uri="{FF2B5EF4-FFF2-40B4-BE49-F238E27FC236}">
                    <a16:creationId xmlns:a16="http://schemas.microsoft.com/office/drawing/2014/main" id="{6122E979-5710-DE8D-0B7D-18FE5B5BCF93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6356626" y="5134016"/>
                <a:ext cx="147660" cy="292707"/>
              </a:xfrm>
              <a:custGeom>
                <a:avLst/>
                <a:gdLst>
                  <a:gd name="T0" fmla="*/ 22 w 113"/>
                  <a:gd name="T1" fmla="*/ 65 h 224"/>
                  <a:gd name="T2" fmla="*/ 31 w 113"/>
                  <a:gd name="T3" fmla="*/ 61 h 224"/>
                  <a:gd name="T4" fmla="*/ 34 w 113"/>
                  <a:gd name="T5" fmla="*/ 61 h 224"/>
                  <a:gd name="T6" fmla="*/ 38 w 113"/>
                  <a:gd name="T7" fmla="*/ 59 h 224"/>
                  <a:gd name="T8" fmla="*/ 44 w 113"/>
                  <a:gd name="T9" fmla="*/ 57 h 224"/>
                  <a:gd name="T10" fmla="*/ 49 w 113"/>
                  <a:gd name="T11" fmla="*/ 63 h 224"/>
                  <a:gd name="T12" fmla="*/ 53 w 113"/>
                  <a:gd name="T13" fmla="*/ 60 h 224"/>
                  <a:gd name="T14" fmla="*/ 53 w 113"/>
                  <a:gd name="T15" fmla="*/ 51 h 224"/>
                  <a:gd name="T16" fmla="*/ 59 w 113"/>
                  <a:gd name="T17" fmla="*/ 54 h 224"/>
                  <a:gd name="T18" fmla="*/ 60 w 113"/>
                  <a:gd name="T19" fmla="*/ 48 h 224"/>
                  <a:gd name="T20" fmla="*/ 64 w 113"/>
                  <a:gd name="T21" fmla="*/ 42 h 224"/>
                  <a:gd name="T22" fmla="*/ 66 w 113"/>
                  <a:gd name="T23" fmla="*/ 46 h 224"/>
                  <a:gd name="T24" fmla="*/ 75 w 113"/>
                  <a:gd name="T25" fmla="*/ 40 h 224"/>
                  <a:gd name="T26" fmla="*/ 70 w 113"/>
                  <a:gd name="T27" fmla="*/ 35 h 224"/>
                  <a:gd name="T28" fmla="*/ 75 w 113"/>
                  <a:gd name="T29" fmla="*/ 33 h 224"/>
                  <a:gd name="T30" fmla="*/ 73 w 113"/>
                  <a:gd name="T31" fmla="*/ 23 h 224"/>
                  <a:gd name="T32" fmla="*/ 78 w 113"/>
                  <a:gd name="T33" fmla="*/ 26 h 224"/>
                  <a:gd name="T34" fmla="*/ 85 w 113"/>
                  <a:gd name="T35" fmla="*/ 19 h 224"/>
                  <a:gd name="T36" fmla="*/ 89 w 113"/>
                  <a:gd name="T37" fmla="*/ 7 h 224"/>
                  <a:gd name="T38" fmla="*/ 91 w 113"/>
                  <a:gd name="T39" fmla="*/ 1 h 224"/>
                  <a:gd name="T40" fmla="*/ 99 w 113"/>
                  <a:gd name="T41" fmla="*/ 7 h 224"/>
                  <a:gd name="T42" fmla="*/ 105 w 113"/>
                  <a:gd name="T43" fmla="*/ 17 h 224"/>
                  <a:gd name="T44" fmla="*/ 108 w 113"/>
                  <a:gd name="T45" fmla="*/ 30 h 224"/>
                  <a:gd name="T46" fmla="*/ 111 w 113"/>
                  <a:gd name="T47" fmla="*/ 43 h 224"/>
                  <a:gd name="T48" fmla="*/ 112 w 113"/>
                  <a:gd name="T49" fmla="*/ 56 h 224"/>
                  <a:gd name="T50" fmla="*/ 107 w 113"/>
                  <a:gd name="T51" fmla="*/ 56 h 224"/>
                  <a:gd name="T52" fmla="*/ 102 w 113"/>
                  <a:gd name="T53" fmla="*/ 59 h 224"/>
                  <a:gd name="T54" fmla="*/ 104 w 113"/>
                  <a:gd name="T55" fmla="*/ 72 h 224"/>
                  <a:gd name="T56" fmla="*/ 99 w 113"/>
                  <a:gd name="T57" fmla="*/ 81 h 224"/>
                  <a:gd name="T58" fmla="*/ 95 w 113"/>
                  <a:gd name="T59" fmla="*/ 106 h 224"/>
                  <a:gd name="T60" fmla="*/ 91 w 113"/>
                  <a:gd name="T61" fmla="*/ 117 h 224"/>
                  <a:gd name="T62" fmla="*/ 82 w 113"/>
                  <a:gd name="T63" fmla="*/ 147 h 224"/>
                  <a:gd name="T64" fmla="*/ 73 w 113"/>
                  <a:gd name="T65" fmla="*/ 175 h 224"/>
                  <a:gd name="T66" fmla="*/ 68 w 113"/>
                  <a:gd name="T67" fmla="*/ 197 h 224"/>
                  <a:gd name="T68" fmla="*/ 61 w 113"/>
                  <a:gd name="T69" fmla="*/ 212 h 224"/>
                  <a:gd name="T70" fmla="*/ 53 w 113"/>
                  <a:gd name="T71" fmla="*/ 215 h 224"/>
                  <a:gd name="T72" fmla="*/ 30 w 113"/>
                  <a:gd name="T73" fmla="*/ 224 h 224"/>
                  <a:gd name="T74" fmla="*/ 17 w 113"/>
                  <a:gd name="T75" fmla="*/ 215 h 224"/>
                  <a:gd name="T76" fmla="*/ 8 w 113"/>
                  <a:gd name="T77" fmla="*/ 201 h 224"/>
                  <a:gd name="T78" fmla="*/ 8 w 113"/>
                  <a:gd name="T79" fmla="*/ 189 h 224"/>
                  <a:gd name="T80" fmla="*/ 2 w 113"/>
                  <a:gd name="T81" fmla="*/ 177 h 224"/>
                  <a:gd name="T82" fmla="*/ 0 w 113"/>
                  <a:gd name="T83" fmla="*/ 165 h 224"/>
                  <a:gd name="T84" fmla="*/ 4 w 113"/>
                  <a:gd name="T85" fmla="*/ 152 h 224"/>
                  <a:gd name="T86" fmla="*/ 11 w 113"/>
                  <a:gd name="T87" fmla="*/ 141 h 224"/>
                  <a:gd name="T88" fmla="*/ 20 w 113"/>
                  <a:gd name="T89" fmla="*/ 125 h 224"/>
                  <a:gd name="T90" fmla="*/ 19 w 113"/>
                  <a:gd name="T91" fmla="*/ 118 h 224"/>
                  <a:gd name="T92" fmla="*/ 14 w 113"/>
                  <a:gd name="T93" fmla="*/ 100 h 224"/>
                  <a:gd name="T94" fmla="*/ 14 w 113"/>
                  <a:gd name="T95" fmla="*/ 80 h 2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3" h="224">
                    <a:moveTo>
                      <a:pt x="18" y="66"/>
                    </a:moveTo>
                    <a:lnTo>
                      <a:pt x="20" y="64"/>
                    </a:lnTo>
                    <a:lnTo>
                      <a:pt x="22" y="65"/>
                    </a:lnTo>
                    <a:lnTo>
                      <a:pt x="27" y="65"/>
                    </a:lnTo>
                    <a:lnTo>
                      <a:pt x="27" y="63"/>
                    </a:lnTo>
                    <a:lnTo>
                      <a:pt x="31" y="61"/>
                    </a:lnTo>
                    <a:lnTo>
                      <a:pt x="31" y="63"/>
                    </a:lnTo>
                    <a:lnTo>
                      <a:pt x="32" y="64"/>
                    </a:lnTo>
                    <a:lnTo>
                      <a:pt x="34" y="61"/>
                    </a:lnTo>
                    <a:lnTo>
                      <a:pt x="36" y="63"/>
                    </a:lnTo>
                    <a:lnTo>
                      <a:pt x="38" y="60"/>
                    </a:lnTo>
                    <a:lnTo>
                      <a:pt x="38" y="59"/>
                    </a:lnTo>
                    <a:lnTo>
                      <a:pt x="40" y="58"/>
                    </a:lnTo>
                    <a:lnTo>
                      <a:pt x="42" y="59"/>
                    </a:lnTo>
                    <a:lnTo>
                      <a:pt x="44" y="57"/>
                    </a:lnTo>
                    <a:lnTo>
                      <a:pt x="46" y="57"/>
                    </a:lnTo>
                    <a:lnTo>
                      <a:pt x="47" y="61"/>
                    </a:lnTo>
                    <a:lnTo>
                      <a:pt x="49" y="63"/>
                    </a:lnTo>
                    <a:lnTo>
                      <a:pt x="51" y="63"/>
                    </a:lnTo>
                    <a:lnTo>
                      <a:pt x="53" y="63"/>
                    </a:lnTo>
                    <a:lnTo>
                      <a:pt x="53" y="60"/>
                    </a:lnTo>
                    <a:lnTo>
                      <a:pt x="49" y="57"/>
                    </a:lnTo>
                    <a:lnTo>
                      <a:pt x="50" y="55"/>
                    </a:lnTo>
                    <a:lnTo>
                      <a:pt x="53" y="51"/>
                    </a:lnTo>
                    <a:lnTo>
                      <a:pt x="56" y="50"/>
                    </a:lnTo>
                    <a:lnTo>
                      <a:pt x="58" y="50"/>
                    </a:lnTo>
                    <a:lnTo>
                      <a:pt x="59" y="54"/>
                    </a:lnTo>
                    <a:lnTo>
                      <a:pt x="61" y="54"/>
                    </a:lnTo>
                    <a:lnTo>
                      <a:pt x="63" y="54"/>
                    </a:lnTo>
                    <a:lnTo>
                      <a:pt x="60" y="48"/>
                    </a:lnTo>
                    <a:lnTo>
                      <a:pt x="62" y="46"/>
                    </a:lnTo>
                    <a:lnTo>
                      <a:pt x="64" y="43"/>
                    </a:lnTo>
                    <a:lnTo>
                      <a:pt x="64" y="42"/>
                    </a:lnTo>
                    <a:lnTo>
                      <a:pt x="66" y="40"/>
                    </a:lnTo>
                    <a:lnTo>
                      <a:pt x="67" y="42"/>
                    </a:lnTo>
                    <a:lnTo>
                      <a:pt x="66" y="46"/>
                    </a:lnTo>
                    <a:lnTo>
                      <a:pt x="71" y="40"/>
                    </a:lnTo>
                    <a:lnTo>
                      <a:pt x="73" y="40"/>
                    </a:lnTo>
                    <a:lnTo>
                      <a:pt x="75" y="40"/>
                    </a:lnTo>
                    <a:lnTo>
                      <a:pt x="74" y="39"/>
                    </a:lnTo>
                    <a:lnTo>
                      <a:pt x="71" y="38"/>
                    </a:lnTo>
                    <a:lnTo>
                      <a:pt x="70" y="35"/>
                    </a:lnTo>
                    <a:lnTo>
                      <a:pt x="71" y="34"/>
                    </a:lnTo>
                    <a:lnTo>
                      <a:pt x="73" y="30"/>
                    </a:lnTo>
                    <a:lnTo>
                      <a:pt x="75" y="33"/>
                    </a:lnTo>
                    <a:lnTo>
                      <a:pt x="75" y="29"/>
                    </a:lnTo>
                    <a:lnTo>
                      <a:pt x="74" y="26"/>
                    </a:lnTo>
                    <a:lnTo>
                      <a:pt x="73" y="23"/>
                    </a:lnTo>
                    <a:lnTo>
                      <a:pt x="74" y="22"/>
                    </a:lnTo>
                    <a:lnTo>
                      <a:pt x="77" y="23"/>
                    </a:lnTo>
                    <a:lnTo>
                      <a:pt x="78" y="26"/>
                    </a:lnTo>
                    <a:lnTo>
                      <a:pt x="82" y="21"/>
                    </a:lnTo>
                    <a:lnTo>
                      <a:pt x="82" y="17"/>
                    </a:lnTo>
                    <a:lnTo>
                      <a:pt x="85" y="19"/>
                    </a:lnTo>
                    <a:lnTo>
                      <a:pt x="87" y="17"/>
                    </a:lnTo>
                    <a:lnTo>
                      <a:pt x="88" y="13"/>
                    </a:lnTo>
                    <a:lnTo>
                      <a:pt x="89" y="7"/>
                    </a:lnTo>
                    <a:lnTo>
                      <a:pt x="87" y="4"/>
                    </a:lnTo>
                    <a:lnTo>
                      <a:pt x="88" y="4"/>
                    </a:lnTo>
                    <a:lnTo>
                      <a:pt x="91" y="1"/>
                    </a:lnTo>
                    <a:lnTo>
                      <a:pt x="94" y="0"/>
                    </a:lnTo>
                    <a:lnTo>
                      <a:pt x="96" y="3"/>
                    </a:lnTo>
                    <a:lnTo>
                      <a:pt x="99" y="7"/>
                    </a:lnTo>
                    <a:lnTo>
                      <a:pt x="102" y="9"/>
                    </a:lnTo>
                    <a:lnTo>
                      <a:pt x="104" y="13"/>
                    </a:lnTo>
                    <a:lnTo>
                      <a:pt x="105" y="17"/>
                    </a:lnTo>
                    <a:lnTo>
                      <a:pt x="105" y="20"/>
                    </a:lnTo>
                    <a:lnTo>
                      <a:pt x="107" y="25"/>
                    </a:lnTo>
                    <a:lnTo>
                      <a:pt x="108" y="30"/>
                    </a:lnTo>
                    <a:lnTo>
                      <a:pt x="109" y="34"/>
                    </a:lnTo>
                    <a:lnTo>
                      <a:pt x="109" y="39"/>
                    </a:lnTo>
                    <a:lnTo>
                      <a:pt x="111" y="43"/>
                    </a:lnTo>
                    <a:lnTo>
                      <a:pt x="112" y="48"/>
                    </a:lnTo>
                    <a:lnTo>
                      <a:pt x="113" y="52"/>
                    </a:lnTo>
                    <a:lnTo>
                      <a:pt x="112" y="56"/>
                    </a:lnTo>
                    <a:lnTo>
                      <a:pt x="111" y="60"/>
                    </a:lnTo>
                    <a:lnTo>
                      <a:pt x="109" y="60"/>
                    </a:lnTo>
                    <a:lnTo>
                      <a:pt x="107" y="56"/>
                    </a:lnTo>
                    <a:lnTo>
                      <a:pt x="105" y="52"/>
                    </a:lnTo>
                    <a:lnTo>
                      <a:pt x="103" y="52"/>
                    </a:lnTo>
                    <a:lnTo>
                      <a:pt x="102" y="59"/>
                    </a:lnTo>
                    <a:lnTo>
                      <a:pt x="102" y="64"/>
                    </a:lnTo>
                    <a:lnTo>
                      <a:pt x="104" y="67"/>
                    </a:lnTo>
                    <a:lnTo>
                      <a:pt x="104" y="72"/>
                    </a:lnTo>
                    <a:lnTo>
                      <a:pt x="103" y="75"/>
                    </a:lnTo>
                    <a:lnTo>
                      <a:pt x="101" y="77"/>
                    </a:lnTo>
                    <a:lnTo>
                      <a:pt x="99" y="81"/>
                    </a:lnTo>
                    <a:lnTo>
                      <a:pt x="98" y="86"/>
                    </a:lnTo>
                    <a:lnTo>
                      <a:pt x="98" y="90"/>
                    </a:lnTo>
                    <a:lnTo>
                      <a:pt x="95" y="106"/>
                    </a:lnTo>
                    <a:lnTo>
                      <a:pt x="92" y="114"/>
                    </a:lnTo>
                    <a:lnTo>
                      <a:pt x="92" y="114"/>
                    </a:lnTo>
                    <a:lnTo>
                      <a:pt x="91" y="117"/>
                    </a:lnTo>
                    <a:lnTo>
                      <a:pt x="87" y="132"/>
                    </a:lnTo>
                    <a:lnTo>
                      <a:pt x="83" y="140"/>
                    </a:lnTo>
                    <a:lnTo>
                      <a:pt x="82" y="147"/>
                    </a:lnTo>
                    <a:lnTo>
                      <a:pt x="79" y="158"/>
                    </a:lnTo>
                    <a:lnTo>
                      <a:pt x="77" y="163"/>
                    </a:lnTo>
                    <a:lnTo>
                      <a:pt x="73" y="175"/>
                    </a:lnTo>
                    <a:lnTo>
                      <a:pt x="71" y="183"/>
                    </a:lnTo>
                    <a:lnTo>
                      <a:pt x="70" y="188"/>
                    </a:lnTo>
                    <a:lnTo>
                      <a:pt x="68" y="197"/>
                    </a:lnTo>
                    <a:lnTo>
                      <a:pt x="66" y="202"/>
                    </a:lnTo>
                    <a:lnTo>
                      <a:pt x="64" y="206"/>
                    </a:lnTo>
                    <a:lnTo>
                      <a:pt x="61" y="212"/>
                    </a:lnTo>
                    <a:lnTo>
                      <a:pt x="58" y="215"/>
                    </a:lnTo>
                    <a:lnTo>
                      <a:pt x="55" y="216"/>
                    </a:lnTo>
                    <a:lnTo>
                      <a:pt x="53" y="215"/>
                    </a:lnTo>
                    <a:lnTo>
                      <a:pt x="44" y="218"/>
                    </a:lnTo>
                    <a:lnTo>
                      <a:pt x="34" y="223"/>
                    </a:lnTo>
                    <a:lnTo>
                      <a:pt x="30" y="224"/>
                    </a:lnTo>
                    <a:lnTo>
                      <a:pt x="25" y="220"/>
                    </a:lnTo>
                    <a:lnTo>
                      <a:pt x="21" y="217"/>
                    </a:lnTo>
                    <a:lnTo>
                      <a:pt x="17" y="215"/>
                    </a:lnTo>
                    <a:lnTo>
                      <a:pt x="14" y="212"/>
                    </a:lnTo>
                    <a:lnTo>
                      <a:pt x="9" y="206"/>
                    </a:lnTo>
                    <a:lnTo>
                      <a:pt x="8" y="201"/>
                    </a:lnTo>
                    <a:lnTo>
                      <a:pt x="6" y="195"/>
                    </a:lnTo>
                    <a:lnTo>
                      <a:pt x="6" y="191"/>
                    </a:lnTo>
                    <a:lnTo>
                      <a:pt x="8" y="189"/>
                    </a:lnTo>
                    <a:lnTo>
                      <a:pt x="6" y="184"/>
                    </a:lnTo>
                    <a:lnTo>
                      <a:pt x="5" y="180"/>
                    </a:lnTo>
                    <a:lnTo>
                      <a:pt x="2" y="177"/>
                    </a:lnTo>
                    <a:lnTo>
                      <a:pt x="0" y="173"/>
                    </a:lnTo>
                    <a:lnTo>
                      <a:pt x="0" y="169"/>
                    </a:lnTo>
                    <a:lnTo>
                      <a:pt x="0" y="165"/>
                    </a:lnTo>
                    <a:lnTo>
                      <a:pt x="0" y="160"/>
                    </a:lnTo>
                    <a:lnTo>
                      <a:pt x="2" y="156"/>
                    </a:lnTo>
                    <a:lnTo>
                      <a:pt x="4" y="152"/>
                    </a:lnTo>
                    <a:lnTo>
                      <a:pt x="6" y="150"/>
                    </a:lnTo>
                    <a:lnTo>
                      <a:pt x="8" y="149"/>
                    </a:lnTo>
                    <a:lnTo>
                      <a:pt x="11" y="141"/>
                    </a:lnTo>
                    <a:lnTo>
                      <a:pt x="16" y="132"/>
                    </a:lnTo>
                    <a:lnTo>
                      <a:pt x="19" y="128"/>
                    </a:lnTo>
                    <a:lnTo>
                      <a:pt x="20" y="125"/>
                    </a:lnTo>
                    <a:lnTo>
                      <a:pt x="19" y="122"/>
                    </a:lnTo>
                    <a:lnTo>
                      <a:pt x="21" y="121"/>
                    </a:lnTo>
                    <a:lnTo>
                      <a:pt x="19" y="118"/>
                    </a:lnTo>
                    <a:lnTo>
                      <a:pt x="17" y="113"/>
                    </a:lnTo>
                    <a:lnTo>
                      <a:pt x="15" y="108"/>
                    </a:lnTo>
                    <a:lnTo>
                      <a:pt x="14" y="100"/>
                    </a:lnTo>
                    <a:lnTo>
                      <a:pt x="14" y="91"/>
                    </a:lnTo>
                    <a:lnTo>
                      <a:pt x="10" y="87"/>
                    </a:lnTo>
                    <a:lnTo>
                      <a:pt x="14" y="80"/>
                    </a:lnTo>
                    <a:lnTo>
                      <a:pt x="19" y="71"/>
                    </a:lnTo>
                    <a:lnTo>
                      <a:pt x="18" y="66"/>
                    </a:lnTo>
                  </a:path>
                </a:pathLst>
              </a:custGeom>
              <a:grpFill/>
              <a:ln w="12700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353" name="Freeform 667">
                <a:extLst>
                  <a:ext uri="{FF2B5EF4-FFF2-40B4-BE49-F238E27FC236}">
                    <a16:creationId xmlns:a16="http://schemas.microsoft.com/office/drawing/2014/main" id="{68C958D3-17C3-00B6-4E19-F3F05E7FCC11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5354370" y="4568206"/>
                <a:ext cx="158114" cy="116298"/>
              </a:xfrm>
              <a:custGeom>
                <a:avLst/>
                <a:gdLst>
                  <a:gd name="T0" fmla="*/ 124 w 214"/>
                  <a:gd name="T1" fmla="*/ 4 h 157"/>
                  <a:gd name="T2" fmla="*/ 94 w 214"/>
                  <a:gd name="T3" fmla="*/ 26 h 157"/>
                  <a:gd name="T4" fmla="*/ 58 w 214"/>
                  <a:gd name="T5" fmla="*/ 46 h 157"/>
                  <a:gd name="T6" fmla="*/ 28 w 214"/>
                  <a:gd name="T7" fmla="*/ 78 h 157"/>
                  <a:gd name="T8" fmla="*/ 11 w 214"/>
                  <a:gd name="T9" fmla="*/ 93 h 157"/>
                  <a:gd name="T10" fmla="*/ 5 w 214"/>
                  <a:gd name="T11" fmla="*/ 105 h 157"/>
                  <a:gd name="T12" fmla="*/ 0 w 214"/>
                  <a:gd name="T13" fmla="*/ 127 h 157"/>
                  <a:gd name="T14" fmla="*/ 3 w 214"/>
                  <a:gd name="T15" fmla="*/ 134 h 157"/>
                  <a:gd name="T16" fmla="*/ 4 w 214"/>
                  <a:gd name="T17" fmla="*/ 137 h 157"/>
                  <a:gd name="T18" fmla="*/ 8 w 214"/>
                  <a:gd name="T19" fmla="*/ 143 h 157"/>
                  <a:gd name="T20" fmla="*/ 12 w 214"/>
                  <a:gd name="T21" fmla="*/ 147 h 157"/>
                  <a:gd name="T22" fmla="*/ 16 w 214"/>
                  <a:gd name="T23" fmla="*/ 150 h 157"/>
                  <a:gd name="T24" fmla="*/ 20 w 214"/>
                  <a:gd name="T25" fmla="*/ 149 h 157"/>
                  <a:gd name="T26" fmla="*/ 26 w 214"/>
                  <a:gd name="T27" fmla="*/ 151 h 157"/>
                  <a:gd name="T28" fmla="*/ 34 w 214"/>
                  <a:gd name="T29" fmla="*/ 146 h 157"/>
                  <a:gd name="T30" fmla="*/ 49 w 214"/>
                  <a:gd name="T31" fmla="*/ 143 h 157"/>
                  <a:gd name="T32" fmla="*/ 58 w 214"/>
                  <a:gd name="T33" fmla="*/ 143 h 157"/>
                  <a:gd name="T34" fmla="*/ 64 w 214"/>
                  <a:gd name="T35" fmla="*/ 151 h 157"/>
                  <a:gd name="T36" fmla="*/ 71 w 214"/>
                  <a:gd name="T37" fmla="*/ 157 h 157"/>
                  <a:gd name="T38" fmla="*/ 71 w 214"/>
                  <a:gd name="T39" fmla="*/ 150 h 157"/>
                  <a:gd name="T40" fmla="*/ 70 w 214"/>
                  <a:gd name="T41" fmla="*/ 133 h 157"/>
                  <a:gd name="T42" fmla="*/ 67 w 214"/>
                  <a:gd name="T43" fmla="*/ 127 h 157"/>
                  <a:gd name="T44" fmla="*/ 68 w 214"/>
                  <a:gd name="T45" fmla="*/ 114 h 157"/>
                  <a:gd name="T46" fmla="*/ 88 w 214"/>
                  <a:gd name="T47" fmla="*/ 114 h 157"/>
                  <a:gd name="T48" fmla="*/ 124 w 214"/>
                  <a:gd name="T49" fmla="*/ 117 h 157"/>
                  <a:gd name="T50" fmla="*/ 141 w 214"/>
                  <a:gd name="T51" fmla="*/ 111 h 157"/>
                  <a:gd name="T52" fmla="*/ 161 w 214"/>
                  <a:gd name="T53" fmla="*/ 116 h 157"/>
                  <a:gd name="T54" fmla="*/ 171 w 214"/>
                  <a:gd name="T55" fmla="*/ 115 h 157"/>
                  <a:gd name="T56" fmla="*/ 176 w 214"/>
                  <a:gd name="T57" fmla="*/ 112 h 157"/>
                  <a:gd name="T58" fmla="*/ 178 w 214"/>
                  <a:gd name="T59" fmla="*/ 107 h 157"/>
                  <a:gd name="T60" fmla="*/ 185 w 214"/>
                  <a:gd name="T61" fmla="*/ 101 h 157"/>
                  <a:gd name="T62" fmla="*/ 194 w 214"/>
                  <a:gd name="T63" fmla="*/ 102 h 157"/>
                  <a:gd name="T64" fmla="*/ 204 w 214"/>
                  <a:gd name="T65" fmla="*/ 101 h 157"/>
                  <a:gd name="T66" fmla="*/ 211 w 214"/>
                  <a:gd name="T67" fmla="*/ 93 h 157"/>
                  <a:gd name="T68" fmla="*/ 214 w 214"/>
                  <a:gd name="T69" fmla="*/ 87 h 157"/>
                  <a:gd name="T70" fmla="*/ 205 w 214"/>
                  <a:gd name="T71" fmla="*/ 79 h 157"/>
                  <a:gd name="T72" fmla="*/ 207 w 214"/>
                  <a:gd name="T73" fmla="*/ 74 h 157"/>
                  <a:gd name="T74" fmla="*/ 209 w 214"/>
                  <a:gd name="T75" fmla="*/ 72 h 157"/>
                  <a:gd name="T76" fmla="*/ 201 w 214"/>
                  <a:gd name="T77" fmla="*/ 65 h 157"/>
                  <a:gd name="T78" fmla="*/ 194 w 214"/>
                  <a:gd name="T79" fmla="*/ 69 h 157"/>
                  <a:gd name="T80" fmla="*/ 179 w 214"/>
                  <a:gd name="T81" fmla="*/ 59 h 157"/>
                  <a:gd name="T82" fmla="*/ 171 w 214"/>
                  <a:gd name="T83" fmla="*/ 43 h 157"/>
                  <a:gd name="T84" fmla="*/ 155 w 214"/>
                  <a:gd name="T85" fmla="*/ 25 h 157"/>
                  <a:gd name="T86" fmla="*/ 149 w 214"/>
                  <a:gd name="T87" fmla="*/ 15 h 157"/>
                  <a:gd name="T88" fmla="*/ 150 w 214"/>
                  <a:gd name="T89" fmla="*/ 3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14" h="157">
                    <a:moveTo>
                      <a:pt x="152" y="0"/>
                    </a:moveTo>
                    <a:cubicBezTo>
                      <a:pt x="134" y="1"/>
                      <a:pt x="134" y="1"/>
                      <a:pt x="134" y="1"/>
                    </a:cubicBezTo>
                    <a:cubicBezTo>
                      <a:pt x="124" y="4"/>
                      <a:pt x="124" y="4"/>
                      <a:pt x="124" y="4"/>
                    </a:cubicBezTo>
                    <a:cubicBezTo>
                      <a:pt x="120" y="7"/>
                      <a:pt x="120" y="7"/>
                      <a:pt x="120" y="7"/>
                    </a:cubicBezTo>
                    <a:cubicBezTo>
                      <a:pt x="113" y="13"/>
                      <a:pt x="113" y="13"/>
                      <a:pt x="113" y="13"/>
                    </a:cubicBezTo>
                    <a:cubicBezTo>
                      <a:pt x="94" y="26"/>
                      <a:pt x="94" y="26"/>
                      <a:pt x="94" y="26"/>
                    </a:cubicBezTo>
                    <a:cubicBezTo>
                      <a:pt x="87" y="34"/>
                      <a:pt x="87" y="34"/>
                      <a:pt x="87" y="34"/>
                    </a:cubicBezTo>
                    <a:cubicBezTo>
                      <a:pt x="77" y="40"/>
                      <a:pt x="77" y="40"/>
                      <a:pt x="77" y="40"/>
                    </a:cubicBezTo>
                    <a:cubicBezTo>
                      <a:pt x="58" y="46"/>
                      <a:pt x="58" y="46"/>
                      <a:pt x="58" y="46"/>
                    </a:cubicBezTo>
                    <a:cubicBezTo>
                      <a:pt x="52" y="48"/>
                      <a:pt x="52" y="48"/>
                      <a:pt x="52" y="48"/>
                    </a:cubicBezTo>
                    <a:cubicBezTo>
                      <a:pt x="37" y="48"/>
                      <a:pt x="35" y="55"/>
                      <a:pt x="31" y="68"/>
                    </a:cubicBezTo>
                    <a:cubicBezTo>
                      <a:pt x="28" y="78"/>
                      <a:pt x="28" y="78"/>
                      <a:pt x="28" y="78"/>
                    </a:cubicBezTo>
                    <a:cubicBezTo>
                      <a:pt x="24" y="83"/>
                      <a:pt x="24" y="83"/>
                      <a:pt x="24" y="83"/>
                    </a:cubicBezTo>
                    <a:cubicBezTo>
                      <a:pt x="15" y="89"/>
                      <a:pt x="15" y="89"/>
                      <a:pt x="15" y="89"/>
                    </a:cubicBezTo>
                    <a:cubicBezTo>
                      <a:pt x="11" y="93"/>
                      <a:pt x="11" y="93"/>
                      <a:pt x="11" y="93"/>
                    </a:cubicBezTo>
                    <a:cubicBezTo>
                      <a:pt x="8" y="96"/>
                      <a:pt x="8" y="96"/>
                      <a:pt x="8" y="96"/>
                    </a:cubicBezTo>
                    <a:cubicBezTo>
                      <a:pt x="6" y="100"/>
                      <a:pt x="6" y="100"/>
                      <a:pt x="6" y="100"/>
                    </a:cubicBezTo>
                    <a:cubicBezTo>
                      <a:pt x="5" y="105"/>
                      <a:pt x="5" y="105"/>
                      <a:pt x="5" y="105"/>
                    </a:cubicBezTo>
                    <a:cubicBezTo>
                      <a:pt x="1" y="114"/>
                      <a:pt x="1" y="114"/>
                      <a:pt x="1" y="114"/>
                    </a:cubicBezTo>
                    <a:cubicBezTo>
                      <a:pt x="0" y="120"/>
                      <a:pt x="0" y="120"/>
                      <a:pt x="0" y="120"/>
                    </a:cubicBezTo>
                    <a:cubicBezTo>
                      <a:pt x="0" y="127"/>
                      <a:pt x="0" y="127"/>
                      <a:pt x="0" y="127"/>
                    </a:cubicBezTo>
                    <a:cubicBezTo>
                      <a:pt x="1" y="133"/>
                      <a:pt x="1" y="133"/>
                      <a:pt x="1" y="133"/>
                    </a:cubicBezTo>
                    <a:cubicBezTo>
                      <a:pt x="2" y="133"/>
                      <a:pt x="2" y="133"/>
                      <a:pt x="2" y="133"/>
                    </a:cubicBezTo>
                    <a:cubicBezTo>
                      <a:pt x="3" y="134"/>
                      <a:pt x="3" y="134"/>
                      <a:pt x="3" y="134"/>
                    </a:cubicBezTo>
                    <a:cubicBezTo>
                      <a:pt x="3" y="136"/>
                      <a:pt x="3" y="136"/>
                      <a:pt x="3" y="136"/>
                    </a:cubicBezTo>
                    <a:cubicBezTo>
                      <a:pt x="3" y="137"/>
                      <a:pt x="3" y="137"/>
                      <a:pt x="3" y="137"/>
                    </a:cubicBezTo>
                    <a:cubicBezTo>
                      <a:pt x="4" y="137"/>
                      <a:pt x="4" y="137"/>
                      <a:pt x="4" y="137"/>
                    </a:cubicBezTo>
                    <a:cubicBezTo>
                      <a:pt x="6" y="141"/>
                      <a:pt x="6" y="141"/>
                      <a:pt x="6" y="141"/>
                    </a:cubicBezTo>
                    <a:cubicBezTo>
                      <a:pt x="8" y="141"/>
                      <a:pt x="8" y="141"/>
                      <a:pt x="8" y="141"/>
                    </a:cubicBezTo>
                    <a:cubicBezTo>
                      <a:pt x="8" y="143"/>
                      <a:pt x="8" y="143"/>
                      <a:pt x="8" y="143"/>
                    </a:cubicBezTo>
                    <a:cubicBezTo>
                      <a:pt x="8" y="145"/>
                      <a:pt x="8" y="145"/>
                      <a:pt x="8" y="145"/>
                    </a:cubicBezTo>
                    <a:cubicBezTo>
                      <a:pt x="10" y="145"/>
                      <a:pt x="10" y="145"/>
                      <a:pt x="10" y="145"/>
                    </a:cubicBezTo>
                    <a:cubicBezTo>
                      <a:pt x="12" y="147"/>
                      <a:pt x="12" y="147"/>
                      <a:pt x="12" y="147"/>
                    </a:cubicBezTo>
                    <a:cubicBezTo>
                      <a:pt x="12" y="149"/>
                      <a:pt x="12" y="149"/>
                      <a:pt x="12" y="149"/>
                    </a:cubicBezTo>
                    <a:cubicBezTo>
                      <a:pt x="16" y="151"/>
                      <a:pt x="16" y="151"/>
                      <a:pt x="16" y="151"/>
                    </a:cubicBezTo>
                    <a:cubicBezTo>
                      <a:pt x="16" y="150"/>
                      <a:pt x="16" y="150"/>
                      <a:pt x="16" y="150"/>
                    </a:cubicBezTo>
                    <a:cubicBezTo>
                      <a:pt x="18" y="150"/>
                      <a:pt x="18" y="150"/>
                      <a:pt x="18" y="150"/>
                    </a:cubicBezTo>
                    <a:cubicBezTo>
                      <a:pt x="19" y="149"/>
                      <a:pt x="19" y="149"/>
                      <a:pt x="19" y="149"/>
                    </a:cubicBezTo>
                    <a:cubicBezTo>
                      <a:pt x="20" y="149"/>
                      <a:pt x="20" y="149"/>
                      <a:pt x="20" y="149"/>
                    </a:cubicBezTo>
                    <a:cubicBezTo>
                      <a:pt x="21" y="151"/>
                      <a:pt x="21" y="151"/>
                      <a:pt x="21" y="151"/>
                    </a:cubicBezTo>
                    <a:cubicBezTo>
                      <a:pt x="25" y="153"/>
                      <a:pt x="25" y="153"/>
                      <a:pt x="25" y="153"/>
                    </a:cubicBezTo>
                    <a:cubicBezTo>
                      <a:pt x="26" y="151"/>
                      <a:pt x="26" y="151"/>
                      <a:pt x="26" y="151"/>
                    </a:cubicBezTo>
                    <a:cubicBezTo>
                      <a:pt x="28" y="148"/>
                      <a:pt x="28" y="148"/>
                      <a:pt x="28" y="148"/>
                    </a:cubicBezTo>
                    <a:cubicBezTo>
                      <a:pt x="30" y="148"/>
                      <a:pt x="30" y="148"/>
                      <a:pt x="30" y="148"/>
                    </a:cubicBezTo>
                    <a:cubicBezTo>
                      <a:pt x="34" y="146"/>
                      <a:pt x="34" y="146"/>
                      <a:pt x="34" y="146"/>
                    </a:cubicBezTo>
                    <a:cubicBezTo>
                      <a:pt x="41" y="145"/>
                      <a:pt x="41" y="145"/>
                      <a:pt x="41" y="145"/>
                    </a:cubicBezTo>
                    <a:cubicBezTo>
                      <a:pt x="46" y="143"/>
                      <a:pt x="46" y="143"/>
                      <a:pt x="46" y="143"/>
                    </a:cubicBezTo>
                    <a:cubicBezTo>
                      <a:pt x="49" y="143"/>
                      <a:pt x="49" y="143"/>
                      <a:pt x="49" y="143"/>
                    </a:cubicBezTo>
                    <a:cubicBezTo>
                      <a:pt x="55" y="146"/>
                      <a:pt x="55" y="146"/>
                      <a:pt x="55" y="146"/>
                    </a:cubicBezTo>
                    <a:cubicBezTo>
                      <a:pt x="58" y="143"/>
                      <a:pt x="58" y="143"/>
                      <a:pt x="58" y="143"/>
                    </a:cubicBezTo>
                    <a:cubicBezTo>
                      <a:pt x="58" y="143"/>
                      <a:pt x="58" y="143"/>
                      <a:pt x="58" y="143"/>
                    </a:cubicBezTo>
                    <a:cubicBezTo>
                      <a:pt x="61" y="148"/>
                      <a:pt x="61" y="148"/>
                      <a:pt x="61" y="148"/>
                    </a:cubicBezTo>
                    <a:cubicBezTo>
                      <a:pt x="64" y="149"/>
                      <a:pt x="64" y="149"/>
                      <a:pt x="64" y="149"/>
                    </a:cubicBezTo>
                    <a:cubicBezTo>
                      <a:pt x="64" y="151"/>
                      <a:pt x="64" y="151"/>
                      <a:pt x="64" y="151"/>
                    </a:cubicBezTo>
                    <a:cubicBezTo>
                      <a:pt x="67" y="156"/>
                      <a:pt x="67" y="156"/>
                      <a:pt x="67" y="156"/>
                    </a:cubicBezTo>
                    <a:cubicBezTo>
                      <a:pt x="68" y="157"/>
                      <a:pt x="68" y="157"/>
                      <a:pt x="68" y="157"/>
                    </a:cubicBezTo>
                    <a:cubicBezTo>
                      <a:pt x="71" y="157"/>
                      <a:pt x="71" y="157"/>
                      <a:pt x="71" y="157"/>
                    </a:cubicBezTo>
                    <a:cubicBezTo>
                      <a:pt x="73" y="156"/>
                      <a:pt x="73" y="156"/>
                      <a:pt x="73" y="156"/>
                    </a:cubicBezTo>
                    <a:cubicBezTo>
                      <a:pt x="71" y="152"/>
                      <a:pt x="71" y="152"/>
                      <a:pt x="71" y="152"/>
                    </a:cubicBezTo>
                    <a:cubicBezTo>
                      <a:pt x="71" y="150"/>
                      <a:pt x="71" y="150"/>
                      <a:pt x="71" y="150"/>
                    </a:cubicBezTo>
                    <a:cubicBezTo>
                      <a:pt x="71" y="144"/>
                      <a:pt x="71" y="144"/>
                      <a:pt x="71" y="144"/>
                    </a:cubicBezTo>
                    <a:cubicBezTo>
                      <a:pt x="69" y="139"/>
                      <a:pt x="69" y="139"/>
                      <a:pt x="69" y="139"/>
                    </a:cubicBezTo>
                    <a:cubicBezTo>
                      <a:pt x="70" y="133"/>
                      <a:pt x="70" y="133"/>
                      <a:pt x="70" y="133"/>
                    </a:cubicBezTo>
                    <a:cubicBezTo>
                      <a:pt x="68" y="132"/>
                      <a:pt x="68" y="132"/>
                      <a:pt x="68" y="132"/>
                    </a:cubicBezTo>
                    <a:cubicBezTo>
                      <a:pt x="68" y="128"/>
                      <a:pt x="68" y="128"/>
                      <a:pt x="68" y="128"/>
                    </a:cubicBezTo>
                    <a:cubicBezTo>
                      <a:pt x="67" y="127"/>
                      <a:pt x="67" y="127"/>
                      <a:pt x="67" y="127"/>
                    </a:cubicBezTo>
                    <a:cubicBezTo>
                      <a:pt x="65" y="123"/>
                      <a:pt x="65" y="123"/>
                      <a:pt x="65" y="123"/>
                    </a:cubicBezTo>
                    <a:cubicBezTo>
                      <a:pt x="66" y="119"/>
                      <a:pt x="66" y="119"/>
                      <a:pt x="66" y="119"/>
                    </a:cubicBezTo>
                    <a:cubicBezTo>
                      <a:pt x="68" y="114"/>
                      <a:pt x="68" y="114"/>
                      <a:pt x="68" y="114"/>
                    </a:cubicBezTo>
                    <a:cubicBezTo>
                      <a:pt x="77" y="113"/>
                      <a:pt x="77" y="113"/>
                      <a:pt x="77" y="113"/>
                    </a:cubicBezTo>
                    <a:cubicBezTo>
                      <a:pt x="82" y="113"/>
                      <a:pt x="82" y="113"/>
                      <a:pt x="82" y="113"/>
                    </a:cubicBezTo>
                    <a:cubicBezTo>
                      <a:pt x="88" y="114"/>
                      <a:pt x="88" y="114"/>
                      <a:pt x="88" y="114"/>
                    </a:cubicBezTo>
                    <a:cubicBezTo>
                      <a:pt x="102" y="114"/>
                      <a:pt x="102" y="114"/>
                      <a:pt x="102" y="114"/>
                    </a:cubicBezTo>
                    <a:cubicBezTo>
                      <a:pt x="116" y="116"/>
                      <a:pt x="116" y="116"/>
                      <a:pt x="116" y="116"/>
                    </a:cubicBezTo>
                    <a:cubicBezTo>
                      <a:pt x="124" y="117"/>
                      <a:pt x="124" y="117"/>
                      <a:pt x="124" y="117"/>
                    </a:cubicBezTo>
                    <a:cubicBezTo>
                      <a:pt x="126" y="116"/>
                      <a:pt x="126" y="116"/>
                      <a:pt x="126" y="116"/>
                    </a:cubicBezTo>
                    <a:cubicBezTo>
                      <a:pt x="132" y="112"/>
                      <a:pt x="132" y="112"/>
                      <a:pt x="132" y="112"/>
                    </a:cubicBezTo>
                    <a:cubicBezTo>
                      <a:pt x="141" y="111"/>
                      <a:pt x="141" y="111"/>
                      <a:pt x="141" y="111"/>
                    </a:cubicBezTo>
                    <a:cubicBezTo>
                      <a:pt x="141" y="111"/>
                      <a:pt x="141" y="111"/>
                      <a:pt x="141" y="111"/>
                    </a:cubicBezTo>
                    <a:cubicBezTo>
                      <a:pt x="159" y="114"/>
                      <a:pt x="159" y="114"/>
                      <a:pt x="159" y="114"/>
                    </a:cubicBezTo>
                    <a:cubicBezTo>
                      <a:pt x="161" y="116"/>
                      <a:pt x="161" y="116"/>
                      <a:pt x="161" y="116"/>
                    </a:cubicBezTo>
                    <a:cubicBezTo>
                      <a:pt x="163" y="116"/>
                      <a:pt x="163" y="116"/>
                      <a:pt x="163" y="116"/>
                    </a:cubicBezTo>
                    <a:cubicBezTo>
                      <a:pt x="164" y="115"/>
                      <a:pt x="164" y="115"/>
                      <a:pt x="164" y="115"/>
                    </a:cubicBezTo>
                    <a:cubicBezTo>
                      <a:pt x="171" y="115"/>
                      <a:pt x="171" y="115"/>
                      <a:pt x="171" y="115"/>
                    </a:cubicBezTo>
                    <a:cubicBezTo>
                      <a:pt x="172" y="114"/>
                      <a:pt x="172" y="114"/>
                      <a:pt x="172" y="114"/>
                    </a:cubicBezTo>
                    <a:cubicBezTo>
                      <a:pt x="174" y="112"/>
                      <a:pt x="174" y="112"/>
                      <a:pt x="174" y="112"/>
                    </a:cubicBezTo>
                    <a:cubicBezTo>
                      <a:pt x="176" y="112"/>
                      <a:pt x="176" y="112"/>
                      <a:pt x="176" y="112"/>
                    </a:cubicBezTo>
                    <a:cubicBezTo>
                      <a:pt x="176" y="110"/>
                      <a:pt x="176" y="110"/>
                      <a:pt x="176" y="110"/>
                    </a:cubicBezTo>
                    <a:cubicBezTo>
                      <a:pt x="178" y="108"/>
                      <a:pt x="178" y="108"/>
                      <a:pt x="178" y="108"/>
                    </a:cubicBezTo>
                    <a:cubicBezTo>
                      <a:pt x="178" y="107"/>
                      <a:pt x="178" y="107"/>
                      <a:pt x="178" y="107"/>
                    </a:cubicBezTo>
                    <a:cubicBezTo>
                      <a:pt x="179" y="106"/>
                      <a:pt x="179" y="106"/>
                      <a:pt x="179" y="106"/>
                    </a:cubicBezTo>
                    <a:cubicBezTo>
                      <a:pt x="182" y="107"/>
                      <a:pt x="182" y="107"/>
                      <a:pt x="182" y="107"/>
                    </a:cubicBezTo>
                    <a:cubicBezTo>
                      <a:pt x="185" y="101"/>
                      <a:pt x="185" y="101"/>
                      <a:pt x="185" y="101"/>
                    </a:cubicBezTo>
                    <a:cubicBezTo>
                      <a:pt x="187" y="100"/>
                      <a:pt x="187" y="100"/>
                      <a:pt x="187" y="100"/>
                    </a:cubicBezTo>
                    <a:cubicBezTo>
                      <a:pt x="190" y="100"/>
                      <a:pt x="190" y="100"/>
                      <a:pt x="190" y="100"/>
                    </a:cubicBezTo>
                    <a:cubicBezTo>
                      <a:pt x="194" y="102"/>
                      <a:pt x="194" y="102"/>
                      <a:pt x="194" y="102"/>
                    </a:cubicBezTo>
                    <a:cubicBezTo>
                      <a:pt x="198" y="101"/>
                      <a:pt x="198" y="101"/>
                      <a:pt x="198" y="101"/>
                    </a:cubicBezTo>
                    <a:cubicBezTo>
                      <a:pt x="202" y="102"/>
                      <a:pt x="202" y="102"/>
                      <a:pt x="202" y="102"/>
                    </a:cubicBezTo>
                    <a:cubicBezTo>
                      <a:pt x="204" y="101"/>
                      <a:pt x="204" y="101"/>
                      <a:pt x="204" y="101"/>
                    </a:cubicBezTo>
                    <a:cubicBezTo>
                      <a:pt x="210" y="95"/>
                      <a:pt x="210" y="95"/>
                      <a:pt x="210" y="95"/>
                    </a:cubicBezTo>
                    <a:cubicBezTo>
                      <a:pt x="211" y="93"/>
                      <a:pt x="211" y="93"/>
                      <a:pt x="211" y="93"/>
                    </a:cubicBezTo>
                    <a:cubicBezTo>
                      <a:pt x="211" y="93"/>
                      <a:pt x="211" y="93"/>
                      <a:pt x="211" y="93"/>
                    </a:cubicBezTo>
                    <a:cubicBezTo>
                      <a:pt x="213" y="91"/>
                      <a:pt x="213" y="91"/>
                      <a:pt x="213" y="91"/>
                    </a:cubicBezTo>
                    <a:cubicBezTo>
                      <a:pt x="214" y="88"/>
                      <a:pt x="214" y="88"/>
                      <a:pt x="214" y="88"/>
                    </a:cubicBezTo>
                    <a:cubicBezTo>
                      <a:pt x="214" y="87"/>
                      <a:pt x="214" y="87"/>
                      <a:pt x="214" y="87"/>
                    </a:cubicBezTo>
                    <a:cubicBezTo>
                      <a:pt x="213" y="88"/>
                      <a:pt x="213" y="88"/>
                      <a:pt x="213" y="88"/>
                    </a:cubicBezTo>
                    <a:cubicBezTo>
                      <a:pt x="208" y="82"/>
                      <a:pt x="208" y="82"/>
                      <a:pt x="208" y="82"/>
                    </a:cubicBezTo>
                    <a:cubicBezTo>
                      <a:pt x="205" y="79"/>
                      <a:pt x="205" y="79"/>
                      <a:pt x="205" y="79"/>
                    </a:cubicBezTo>
                    <a:cubicBezTo>
                      <a:pt x="204" y="77"/>
                      <a:pt x="204" y="77"/>
                      <a:pt x="204" y="77"/>
                    </a:cubicBezTo>
                    <a:cubicBezTo>
                      <a:pt x="205" y="75"/>
                      <a:pt x="205" y="75"/>
                      <a:pt x="205" y="75"/>
                    </a:cubicBezTo>
                    <a:cubicBezTo>
                      <a:pt x="207" y="74"/>
                      <a:pt x="207" y="74"/>
                      <a:pt x="207" y="74"/>
                    </a:cubicBezTo>
                    <a:cubicBezTo>
                      <a:pt x="209" y="74"/>
                      <a:pt x="209" y="74"/>
                      <a:pt x="209" y="74"/>
                    </a:cubicBezTo>
                    <a:cubicBezTo>
                      <a:pt x="210" y="73"/>
                      <a:pt x="210" y="73"/>
                      <a:pt x="210" y="73"/>
                    </a:cubicBezTo>
                    <a:cubicBezTo>
                      <a:pt x="209" y="72"/>
                      <a:pt x="209" y="72"/>
                      <a:pt x="209" y="72"/>
                    </a:cubicBezTo>
                    <a:cubicBezTo>
                      <a:pt x="206" y="67"/>
                      <a:pt x="206" y="67"/>
                      <a:pt x="206" y="67"/>
                    </a:cubicBezTo>
                    <a:cubicBezTo>
                      <a:pt x="203" y="65"/>
                      <a:pt x="203" y="65"/>
                      <a:pt x="203" y="65"/>
                    </a:cubicBezTo>
                    <a:cubicBezTo>
                      <a:pt x="201" y="65"/>
                      <a:pt x="201" y="65"/>
                      <a:pt x="201" y="65"/>
                    </a:cubicBezTo>
                    <a:cubicBezTo>
                      <a:pt x="198" y="68"/>
                      <a:pt x="198" y="68"/>
                      <a:pt x="198" y="68"/>
                    </a:cubicBezTo>
                    <a:cubicBezTo>
                      <a:pt x="196" y="69"/>
                      <a:pt x="196" y="69"/>
                      <a:pt x="196" y="69"/>
                    </a:cubicBezTo>
                    <a:cubicBezTo>
                      <a:pt x="194" y="69"/>
                      <a:pt x="194" y="69"/>
                      <a:pt x="194" y="69"/>
                    </a:cubicBezTo>
                    <a:cubicBezTo>
                      <a:pt x="188" y="67"/>
                      <a:pt x="188" y="67"/>
                      <a:pt x="188" y="67"/>
                    </a:cubicBezTo>
                    <a:cubicBezTo>
                      <a:pt x="185" y="65"/>
                      <a:pt x="185" y="65"/>
                      <a:pt x="185" y="65"/>
                    </a:cubicBezTo>
                    <a:cubicBezTo>
                      <a:pt x="179" y="59"/>
                      <a:pt x="179" y="59"/>
                      <a:pt x="179" y="59"/>
                    </a:cubicBezTo>
                    <a:cubicBezTo>
                      <a:pt x="177" y="55"/>
                      <a:pt x="177" y="55"/>
                      <a:pt x="177" y="55"/>
                    </a:cubicBezTo>
                    <a:cubicBezTo>
                      <a:pt x="174" y="48"/>
                      <a:pt x="174" y="48"/>
                      <a:pt x="174" y="48"/>
                    </a:cubicBezTo>
                    <a:cubicBezTo>
                      <a:pt x="171" y="43"/>
                      <a:pt x="171" y="43"/>
                      <a:pt x="171" y="43"/>
                    </a:cubicBezTo>
                    <a:cubicBezTo>
                      <a:pt x="162" y="36"/>
                      <a:pt x="162" y="36"/>
                      <a:pt x="162" y="36"/>
                    </a:cubicBezTo>
                    <a:cubicBezTo>
                      <a:pt x="156" y="29"/>
                      <a:pt x="156" y="29"/>
                      <a:pt x="156" y="29"/>
                    </a:cubicBezTo>
                    <a:cubicBezTo>
                      <a:pt x="155" y="25"/>
                      <a:pt x="155" y="25"/>
                      <a:pt x="155" y="25"/>
                    </a:cubicBezTo>
                    <a:cubicBezTo>
                      <a:pt x="155" y="20"/>
                      <a:pt x="155" y="20"/>
                      <a:pt x="155" y="20"/>
                    </a:cubicBezTo>
                    <a:cubicBezTo>
                      <a:pt x="154" y="19"/>
                      <a:pt x="154" y="19"/>
                      <a:pt x="154" y="19"/>
                    </a:cubicBezTo>
                    <a:cubicBezTo>
                      <a:pt x="149" y="15"/>
                      <a:pt x="149" y="15"/>
                      <a:pt x="149" y="15"/>
                    </a:cubicBezTo>
                    <a:cubicBezTo>
                      <a:pt x="149" y="13"/>
                      <a:pt x="149" y="13"/>
                      <a:pt x="149" y="13"/>
                    </a:cubicBezTo>
                    <a:cubicBezTo>
                      <a:pt x="150" y="8"/>
                      <a:pt x="150" y="8"/>
                      <a:pt x="150" y="8"/>
                    </a:cubicBezTo>
                    <a:cubicBezTo>
                      <a:pt x="150" y="3"/>
                      <a:pt x="150" y="3"/>
                      <a:pt x="150" y="3"/>
                    </a:cubicBezTo>
                    <a:cubicBezTo>
                      <a:pt x="152" y="0"/>
                      <a:pt x="152" y="0"/>
                      <a:pt x="152" y="0"/>
                    </a:cubicBezTo>
                  </a:path>
                </a:pathLst>
              </a:custGeom>
              <a:grpFill/>
              <a:ln w="12700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354" name="Freeform 668">
                <a:extLst>
                  <a:ext uri="{FF2B5EF4-FFF2-40B4-BE49-F238E27FC236}">
                    <a16:creationId xmlns:a16="http://schemas.microsoft.com/office/drawing/2014/main" id="{3D34040D-E7F8-DCCA-97F1-8B3FA95BB6D7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5150522" y="4616554"/>
                <a:ext cx="152886" cy="116298"/>
              </a:xfrm>
              <a:custGeom>
                <a:avLst/>
                <a:gdLst>
                  <a:gd name="T0" fmla="*/ 89 w 206"/>
                  <a:gd name="T1" fmla="*/ 9 h 157"/>
                  <a:gd name="T2" fmla="*/ 74 w 206"/>
                  <a:gd name="T3" fmla="*/ 9 h 157"/>
                  <a:gd name="T4" fmla="*/ 61 w 206"/>
                  <a:gd name="T5" fmla="*/ 6 h 157"/>
                  <a:gd name="T6" fmla="*/ 51 w 206"/>
                  <a:gd name="T7" fmla="*/ 2 h 157"/>
                  <a:gd name="T8" fmla="*/ 41 w 206"/>
                  <a:gd name="T9" fmla="*/ 7 h 157"/>
                  <a:gd name="T10" fmla="*/ 34 w 206"/>
                  <a:gd name="T11" fmla="*/ 14 h 157"/>
                  <a:gd name="T12" fmla="*/ 35 w 206"/>
                  <a:gd name="T13" fmla="*/ 29 h 157"/>
                  <a:gd name="T14" fmla="*/ 0 w 206"/>
                  <a:gd name="T15" fmla="*/ 51 h 157"/>
                  <a:gd name="T16" fmla="*/ 7 w 206"/>
                  <a:gd name="T17" fmla="*/ 52 h 157"/>
                  <a:gd name="T18" fmla="*/ 15 w 206"/>
                  <a:gd name="T19" fmla="*/ 60 h 157"/>
                  <a:gd name="T20" fmla="*/ 28 w 206"/>
                  <a:gd name="T21" fmla="*/ 79 h 157"/>
                  <a:gd name="T22" fmla="*/ 44 w 206"/>
                  <a:gd name="T23" fmla="*/ 96 h 157"/>
                  <a:gd name="T24" fmla="*/ 50 w 206"/>
                  <a:gd name="T25" fmla="*/ 103 h 157"/>
                  <a:gd name="T26" fmla="*/ 61 w 206"/>
                  <a:gd name="T27" fmla="*/ 98 h 157"/>
                  <a:gd name="T28" fmla="*/ 70 w 206"/>
                  <a:gd name="T29" fmla="*/ 89 h 157"/>
                  <a:gd name="T30" fmla="*/ 80 w 206"/>
                  <a:gd name="T31" fmla="*/ 82 h 157"/>
                  <a:gd name="T32" fmla="*/ 101 w 206"/>
                  <a:gd name="T33" fmla="*/ 78 h 157"/>
                  <a:gd name="T34" fmla="*/ 117 w 206"/>
                  <a:gd name="T35" fmla="*/ 88 h 157"/>
                  <a:gd name="T36" fmla="*/ 122 w 206"/>
                  <a:gd name="T37" fmla="*/ 95 h 157"/>
                  <a:gd name="T38" fmla="*/ 122 w 206"/>
                  <a:gd name="T39" fmla="*/ 101 h 157"/>
                  <a:gd name="T40" fmla="*/ 128 w 206"/>
                  <a:gd name="T41" fmla="*/ 114 h 157"/>
                  <a:gd name="T42" fmla="*/ 122 w 206"/>
                  <a:gd name="T43" fmla="*/ 125 h 157"/>
                  <a:gd name="T44" fmla="*/ 133 w 206"/>
                  <a:gd name="T45" fmla="*/ 123 h 157"/>
                  <a:gd name="T46" fmla="*/ 143 w 206"/>
                  <a:gd name="T47" fmla="*/ 122 h 157"/>
                  <a:gd name="T48" fmla="*/ 150 w 206"/>
                  <a:gd name="T49" fmla="*/ 120 h 157"/>
                  <a:gd name="T50" fmla="*/ 158 w 206"/>
                  <a:gd name="T51" fmla="*/ 139 h 157"/>
                  <a:gd name="T52" fmla="*/ 155 w 206"/>
                  <a:gd name="T53" fmla="*/ 152 h 157"/>
                  <a:gd name="T54" fmla="*/ 164 w 206"/>
                  <a:gd name="T55" fmla="*/ 153 h 157"/>
                  <a:gd name="T56" fmla="*/ 175 w 206"/>
                  <a:gd name="T57" fmla="*/ 152 h 157"/>
                  <a:gd name="T58" fmla="*/ 184 w 206"/>
                  <a:gd name="T59" fmla="*/ 147 h 157"/>
                  <a:gd name="T60" fmla="*/ 196 w 206"/>
                  <a:gd name="T61" fmla="*/ 137 h 157"/>
                  <a:gd name="T62" fmla="*/ 197 w 206"/>
                  <a:gd name="T63" fmla="*/ 130 h 157"/>
                  <a:gd name="T64" fmla="*/ 192 w 206"/>
                  <a:gd name="T65" fmla="*/ 125 h 157"/>
                  <a:gd name="T66" fmla="*/ 200 w 206"/>
                  <a:gd name="T67" fmla="*/ 120 h 157"/>
                  <a:gd name="T68" fmla="*/ 206 w 206"/>
                  <a:gd name="T69" fmla="*/ 125 h 157"/>
                  <a:gd name="T70" fmla="*/ 202 w 206"/>
                  <a:gd name="T71" fmla="*/ 113 h 157"/>
                  <a:gd name="T72" fmla="*/ 204 w 206"/>
                  <a:gd name="T73" fmla="*/ 105 h 157"/>
                  <a:gd name="T74" fmla="*/ 198 w 206"/>
                  <a:gd name="T75" fmla="*/ 95 h 157"/>
                  <a:gd name="T76" fmla="*/ 195 w 206"/>
                  <a:gd name="T77" fmla="*/ 78 h 157"/>
                  <a:gd name="T78" fmla="*/ 198 w 206"/>
                  <a:gd name="T79" fmla="*/ 68 h 157"/>
                  <a:gd name="T80" fmla="*/ 189 w 206"/>
                  <a:gd name="T81" fmla="*/ 49 h 157"/>
                  <a:gd name="T82" fmla="*/ 179 w 206"/>
                  <a:gd name="T83" fmla="*/ 51 h 157"/>
                  <a:gd name="T84" fmla="*/ 184 w 206"/>
                  <a:gd name="T85" fmla="*/ 43 h 157"/>
                  <a:gd name="T86" fmla="*/ 184 w 206"/>
                  <a:gd name="T87" fmla="*/ 37 h 157"/>
                  <a:gd name="T88" fmla="*/ 175 w 206"/>
                  <a:gd name="T89" fmla="*/ 30 h 157"/>
                  <a:gd name="T90" fmla="*/ 172 w 206"/>
                  <a:gd name="T91" fmla="*/ 14 h 157"/>
                  <a:gd name="T92" fmla="*/ 168 w 206"/>
                  <a:gd name="T93" fmla="*/ 6 h 157"/>
                  <a:gd name="T94" fmla="*/ 160 w 206"/>
                  <a:gd name="T95" fmla="*/ 6 h 157"/>
                  <a:gd name="T96" fmla="*/ 151 w 206"/>
                  <a:gd name="T97" fmla="*/ 17 h 157"/>
                  <a:gd name="T98" fmla="*/ 132 w 206"/>
                  <a:gd name="T99" fmla="*/ 14 h 157"/>
                  <a:gd name="T100" fmla="*/ 121 w 206"/>
                  <a:gd name="T101" fmla="*/ 21 h 157"/>
                  <a:gd name="T102" fmla="*/ 108 w 206"/>
                  <a:gd name="T103" fmla="*/ 19 h 157"/>
                  <a:gd name="T104" fmla="*/ 103 w 206"/>
                  <a:gd name="T105" fmla="*/ 12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206" h="157">
                    <a:moveTo>
                      <a:pt x="105" y="8"/>
                    </a:moveTo>
                    <a:cubicBezTo>
                      <a:pt x="100" y="8"/>
                      <a:pt x="100" y="8"/>
                      <a:pt x="100" y="8"/>
                    </a:cubicBezTo>
                    <a:cubicBezTo>
                      <a:pt x="96" y="9"/>
                      <a:pt x="96" y="9"/>
                      <a:pt x="96" y="9"/>
                    </a:cubicBezTo>
                    <a:cubicBezTo>
                      <a:pt x="95" y="9"/>
                      <a:pt x="95" y="9"/>
                      <a:pt x="95" y="9"/>
                    </a:cubicBezTo>
                    <a:cubicBezTo>
                      <a:pt x="89" y="9"/>
                      <a:pt x="89" y="9"/>
                      <a:pt x="89" y="9"/>
                    </a:cubicBezTo>
                    <a:cubicBezTo>
                      <a:pt x="88" y="9"/>
                      <a:pt x="88" y="9"/>
                      <a:pt x="88" y="9"/>
                    </a:cubicBezTo>
                    <a:cubicBezTo>
                      <a:pt x="84" y="9"/>
                      <a:pt x="84" y="9"/>
                      <a:pt x="84" y="9"/>
                    </a:cubicBezTo>
                    <a:cubicBezTo>
                      <a:pt x="80" y="10"/>
                      <a:pt x="80" y="10"/>
                      <a:pt x="80" y="10"/>
                    </a:cubicBezTo>
                    <a:cubicBezTo>
                      <a:pt x="77" y="11"/>
                      <a:pt x="77" y="11"/>
                      <a:pt x="77" y="11"/>
                    </a:cubicBezTo>
                    <a:cubicBezTo>
                      <a:pt x="74" y="9"/>
                      <a:pt x="74" y="9"/>
                      <a:pt x="74" y="9"/>
                    </a:cubicBezTo>
                    <a:cubicBezTo>
                      <a:pt x="72" y="9"/>
                      <a:pt x="72" y="9"/>
                      <a:pt x="72" y="9"/>
                    </a:cubicBezTo>
                    <a:cubicBezTo>
                      <a:pt x="69" y="8"/>
                      <a:pt x="69" y="8"/>
                      <a:pt x="69" y="8"/>
                    </a:cubicBezTo>
                    <a:cubicBezTo>
                      <a:pt x="65" y="8"/>
                      <a:pt x="65" y="8"/>
                      <a:pt x="65" y="8"/>
                    </a:cubicBezTo>
                    <a:cubicBezTo>
                      <a:pt x="62" y="5"/>
                      <a:pt x="62" y="5"/>
                      <a:pt x="62" y="5"/>
                    </a:cubicBezTo>
                    <a:cubicBezTo>
                      <a:pt x="61" y="6"/>
                      <a:pt x="61" y="6"/>
                      <a:pt x="61" y="6"/>
                    </a:cubicBezTo>
                    <a:cubicBezTo>
                      <a:pt x="60" y="7"/>
                      <a:pt x="60" y="7"/>
                      <a:pt x="60" y="7"/>
                    </a:cubicBezTo>
                    <a:cubicBezTo>
                      <a:pt x="57" y="7"/>
                      <a:pt x="57" y="7"/>
                      <a:pt x="57" y="7"/>
                    </a:cubicBezTo>
                    <a:cubicBezTo>
                      <a:pt x="57" y="4"/>
                      <a:pt x="57" y="4"/>
                      <a:pt x="57" y="4"/>
                    </a:cubicBezTo>
                    <a:cubicBezTo>
                      <a:pt x="55" y="2"/>
                      <a:pt x="55" y="2"/>
                      <a:pt x="55" y="2"/>
                    </a:cubicBezTo>
                    <a:cubicBezTo>
                      <a:pt x="51" y="2"/>
                      <a:pt x="51" y="2"/>
                      <a:pt x="51" y="2"/>
                    </a:cubicBezTo>
                    <a:cubicBezTo>
                      <a:pt x="48" y="2"/>
                      <a:pt x="48" y="2"/>
                      <a:pt x="48" y="2"/>
                    </a:cubicBezTo>
                    <a:cubicBezTo>
                      <a:pt x="46" y="0"/>
                      <a:pt x="46" y="0"/>
                      <a:pt x="46" y="0"/>
                    </a:cubicBezTo>
                    <a:cubicBezTo>
                      <a:pt x="39" y="0"/>
                      <a:pt x="39" y="0"/>
                      <a:pt x="39" y="0"/>
                    </a:cubicBezTo>
                    <a:cubicBezTo>
                      <a:pt x="39" y="4"/>
                      <a:pt x="39" y="4"/>
                      <a:pt x="39" y="4"/>
                    </a:cubicBezTo>
                    <a:cubicBezTo>
                      <a:pt x="41" y="7"/>
                      <a:pt x="41" y="7"/>
                      <a:pt x="41" y="7"/>
                    </a:cubicBezTo>
                    <a:cubicBezTo>
                      <a:pt x="41" y="9"/>
                      <a:pt x="41" y="9"/>
                      <a:pt x="41" y="9"/>
                    </a:cubicBezTo>
                    <a:cubicBezTo>
                      <a:pt x="39" y="12"/>
                      <a:pt x="39" y="12"/>
                      <a:pt x="39" y="12"/>
                    </a:cubicBezTo>
                    <a:cubicBezTo>
                      <a:pt x="38" y="13"/>
                      <a:pt x="38" y="13"/>
                      <a:pt x="38" y="13"/>
                    </a:cubicBezTo>
                    <a:cubicBezTo>
                      <a:pt x="35" y="13"/>
                      <a:pt x="35" y="13"/>
                      <a:pt x="35" y="13"/>
                    </a:cubicBezTo>
                    <a:cubicBezTo>
                      <a:pt x="34" y="14"/>
                      <a:pt x="34" y="14"/>
                      <a:pt x="34" y="14"/>
                    </a:cubicBezTo>
                    <a:cubicBezTo>
                      <a:pt x="33" y="16"/>
                      <a:pt x="33" y="16"/>
                      <a:pt x="33" y="16"/>
                    </a:cubicBezTo>
                    <a:cubicBezTo>
                      <a:pt x="36" y="18"/>
                      <a:pt x="36" y="18"/>
                      <a:pt x="36" y="18"/>
                    </a:cubicBezTo>
                    <a:cubicBezTo>
                      <a:pt x="37" y="20"/>
                      <a:pt x="37" y="20"/>
                      <a:pt x="37" y="20"/>
                    </a:cubicBezTo>
                    <a:cubicBezTo>
                      <a:pt x="38" y="29"/>
                      <a:pt x="38" y="29"/>
                      <a:pt x="38" y="29"/>
                    </a:cubicBezTo>
                    <a:cubicBezTo>
                      <a:pt x="35" y="29"/>
                      <a:pt x="35" y="29"/>
                      <a:pt x="35" y="29"/>
                    </a:cubicBezTo>
                    <a:cubicBezTo>
                      <a:pt x="33" y="31"/>
                      <a:pt x="33" y="31"/>
                      <a:pt x="33" y="31"/>
                    </a:cubicBezTo>
                    <a:cubicBezTo>
                      <a:pt x="23" y="31"/>
                      <a:pt x="23" y="31"/>
                      <a:pt x="23" y="31"/>
                    </a:cubicBezTo>
                    <a:cubicBezTo>
                      <a:pt x="14" y="35"/>
                      <a:pt x="14" y="35"/>
                      <a:pt x="14" y="35"/>
                    </a:cubicBezTo>
                    <a:cubicBezTo>
                      <a:pt x="5" y="41"/>
                      <a:pt x="10" y="45"/>
                      <a:pt x="3" y="49"/>
                    </a:cubicBezTo>
                    <a:cubicBezTo>
                      <a:pt x="0" y="51"/>
                      <a:pt x="0" y="51"/>
                      <a:pt x="0" y="51"/>
                    </a:cubicBezTo>
                    <a:cubicBezTo>
                      <a:pt x="0" y="55"/>
                      <a:pt x="0" y="55"/>
                      <a:pt x="0" y="55"/>
                    </a:cubicBezTo>
                    <a:cubicBezTo>
                      <a:pt x="2" y="56"/>
                      <a:pt x="2" y="56"/>
                      <a:pt x="2" y="56"/>
                    </a:cubicBezTo>
                    <a:cubicBezTo>
                      <a:pt x="3" y="56"/>
                      <a:pt x="3" y="56"/>
                      <a:pt x="3" y="56"/>
                    </a:cubicBezTo>
                    <a:cubicBezTo>
                      <a:pt x="4" y="56"/>
                      <a:pt x="4" y="56"/>
                      <a:pt x="4" y="56"/>
                    </a:cubicBezTo>
                    <a:cubicBezTo>
                      <a:pt x="7" y="52"/>
                      <a:pt x="7" y="52"/>
                      <a:pt x="7" y="52"/>
                    </a:cubicBezTo>
                    <a:cubicBezTo>
                      <a:pt x="8" y="51"/>
                      <a:pt x="8" y="51"/>
                      <a:pt x="8" y="51"/>
                    </a:cubicBezTo>
                    <a:cubicBezTo>
                      <a:pt x="9" y="51"/>
                      <a:pt x="9" y="51"/>
                      <a:pt x="9" y="51"/>
                    </a:cubicBezTo>
                    <a:cubicBezTo>
                      <a:pt x="10" y="58"/>
                      <a:pt x="10" y="58"/>
                      <a:pt x="10" y="58"/>
                    </a:cubicBezTo>
                    <a:cubicBezTo>
                      <a:pt x="15" y="59"/>
                      <a:pt x="15" y="59"/>
                      <a:pt x="15" y="59"/>
                    </a:cubicBezTo>
                    <a:cubicBezTo>
                      <a:pt x="15" y="60"/>
                      <a:pt x="15" y="60"/>
                      <a:pt x="15" y="60"/>
                    </a:cubicBezTo>
                    <a:cubicBezTo>
                      <a:pt x="15" y="66"/>
                      <a:pt x="15" y="66"/>
                      <a:pt x="15" y="66"/>
                    </a:cubicBezTo>
                    <a:cubicBezTo>
                      <a:pt x="18" y="72"/>
                      <a:pt x="18" y="72"/>
                      <a:pt x="18" y="72"/>
                    </a:cubicBezTo>
                    <a:cubicBezTo>
                      <a:pt x="20" y="74"/>
                      <a:pt x="20" y="74"/>
                      <a:pt x="20" y="74"/>
                    </a:cubicBezTo>
                    <a:cubicBezTo>
                      <a:pt x="23" y="76"/>
                      <a:pt x="23" y="76"/>
                      <a:pt x="23" y="76"/>
                    </a:cubicBezTo>
                    <a:cubicBezTo>
                      <a:pt x="28" y="79"/>
                      <a:pt x="28" y="79"/>
                      <a:pt x="28" y="79"/>
                    </a:cubicBezTo>
                    <a:cubicBezTo>
                      <a:pt x="33" y="81"/>
                      <a:pt x="33" y="81"/>
                      <a:pt x="33" y="81"/>
                    </a:cubicBezTo>
                    <a:cubicBezTo>
                      <a:pt x="37" y="86"/>
                      <a:pt x="37" y="86"/>
                      <a:pt x="37" y="86"/>
                    </a:cubicBezTo>
                    <a:cubicBezTo>
                      <a:pt x="38" y="91"/>
                      <a:pt x="38" y="91"/>
                      <a:pt x="38" y="91"/>
                    </a:cubicBezTo>
                    <a:cubicBezTo>
                      <a:pt x="42" y="93"/>
                      <a:pt x="42" y="93"/>
                      <a:pt x="42" y="93"/>
                    </a:cubicBezTo>
                    <a:cubicBezTo>
                      <a:pt x="44" y="96"/>
                      <a:pt x="44" y="96"/>
                      <a:pt x="44" y="96"/>
                    </a:cubicBezTo>
                    <a:cubicBezTo>
                      <a:pt x="45" y="97"/>
                      <a:pt x="45" y="97"/>
                      <a:pt x="45" y="97"/>
                    </a:cubicBezTo>
                    <a:cubicBezTo>
                      <a:pt x="45" y="98"/>
                      <a:pt x="45" y="98"/>
                      <a:pt x="45" y="98"/>
                    </a:cubicBezTo>
                    <a:cubicBezTo>
                      <a:pt x="47" y="100"/>
                      <a:pt x="47" y="100"/>
                      <a:pt x="47" y="100"/>
                    </a:cubicBezTo>
                    <a:cubicBezTo>
                      <a:pt x="49" y="102"/>
                      <a:pt x="49" y="102"/>
                      <a:pt x="49" y="102"/>
                    </a:cubicBezTo>
                    <a:cubicBezTo>
                      <a:pt x="50" y="103"/>
                      <a:pt x="50" y="103"/>
                      <a:pt x="50" y="103"/>
                    </a:cubicBezTo>
                    <a:cubicBezTo>
                      <a:pt x="53" y="104"/>
                      <a:pt x="53" y="104"/>
                      <a:pt x="53" y="104"/>
                    </a:cubicBezTo>
                    <a:cubicBezTo>
                      <a:pt x="56" y="104"/>
                      <a:pt x="56" y="104"/>
                      <a:pt x="56" y="104"/>
                    </a:cubicBezTo>
                    <a:cubicBezTo>
                      <a:pt x="57" y="104"/>
                      <a:pt x="57" y="104"/>
                      <a:pt x="57" y="104"/>
                    </a:cubicBezTo>
                    <a:cubicBezTo>
                      <a:pt x="58" y="103"/>
                      <a:pt x="58" y="103"/>
                      <a:pt x="58" y="103"/>
                    </a:cubicBezTo>
                    <a:cubicBezTo>
                      <a:pt x="61" y="98"/>
                      <a:pt x="61" y="98"/>
                      <a:pt x="61" y="98"/>
                    </a:cubicBezTo>
                    <a:cubicBezTo>
                      <a:pt x="63" y="97"/>
                      <a:pt x="63" y="97"/>
                      <a:pt x="63" y="97"/>
                    </a:cubicBezTo>
                    <a:cubicBezTo>
                      <a:pt x="65" y="96"/>
                      <a:pt x="65" y="96"/>
                      <a:pt x="65" y="96"/>
                    </a:cubicBezTo>
                    <a:cubicBezTo>
                      <a:pt x="65" y="94"/>
                      <a:pt x="65" y="94"/>
                      <a:pt x="65" y="94"/>
                    </a:cubicBezTo>
                    <a:cubicBezTo>
                      <a:pt x="67" y="93"/>
                      <a:pt x="67" y="93"/>
                      <a:pt x="67" y="93"/>
                    </a:cubicBezTo>
                    <a:cubicBezTo>
                      <a:pt x="70" y="89"/>
                      <a:pt x="70" y="89"/>
                      <a:pt x="70" y="89"/>
                    </a:cubicBezTo>
                    <a:cubicBezTo>
                      <a:pt x="72" y="86"/>
                      <a:pt x="72" y="86"/>
                      <a:pt x="72" y="86"/>
                    </a:cubicBezTo>
                    <a:cubicBezTo>
                      <a:pt x="72" y="81"/>
                      <a:pt x="72" y="81"/>
                      <a:pt x="72" y="81"/>
                    </a:cubicBezTo>
                    <a:cubicBezTo>
                      <a:pt x="74" y="81"/>
                      <a:pt x="74" y="81"/>
                      <a:pt x="74" y="81"/>
                    </a:cubicBezTo>
                    <a:cubicBezTo>
                      <a:pt x="78" y="80"/>
                      <a:pt x="78" y="80"/>
                      <a:pt x="78" y="80"/>
                    </a:cubicBezTo>
                    <a:cubicBezTo>
                      <a:pt x="80" y="82"/>
                      <a:pt x="80" y="82"/>
                      <a:pt x="80" y="82"/>
                    </a:cubicBezTo>
                    <a:cubicBezTo>
                      <a:pt x="82" y="81"/>
                      <a:pt x="82" y="81"/>
                      <a:pt x="82" y="81"/>
                    </a:cubicBezTo>
                    <a:cubicBezTo>
                      <a:pt x="85" y="80"/>
                      <a:pt x="85" y="80"/>
                      <a:pt x="85" y="80"/>
                    </a:cubicBezTo>
                    <a:cubicBezTo>
                      <a:pt x="88" y="80"/>
                      <a:pt x="88" y="80"/>
                      <a:pt x="88" y="80"/>
                    </a:cubicBezTo>
                    <a:cubicBezTo>
                      <a:pt x="88" y="78"/>
                      <a:pt x="88" y="78"/>
                      <a:pt x="88" y="78"/>
                    </a:cubicBezTo>
                    <a:cubicBezTo>
                      <a:pt x="101" y="78"/>
                      <a:pt x="101" y="78"/>
                      <a:pt x="101" y="78"/>
                    </a:cubicBezTo>
                    <a:cubicBezTo>
                      <a:pt x="108" y="78"/>
                      <a:pt x="108" y="78"/>
                      <a:pt x="108" y="78"/>
                    </a:cubicBezTo>
                    <a:cubicBezTo>
                      <a:pt x="110" y="82"/>
                      <a:pt x="110" y="82"/>
                      <a:pt x="110" y="82"/>
                    </a:cubicBezTo>
                    <a:cubicBezTo>
                      <a:pt x="113" y="84"/>
                      <a:pt x="113" y="84"/>
                      <a:pt x="113" y="84"/>
                    </a:cubicBezTo>
                    <a:cubicBezTo>
                      <a:pt x="115" y="87"/>
                      <a:pt x="115" y="87"/>
                      <a:pt x="115" y="87"/>
                    </a:cubicBezTo>
                    <a:cubicBezTo>
                      <a:pt x="117" y="88"/>
                      <a:pt x="117" y="88"/>
                      <a:pt x="117" y="88"/>
                    </a:cubicBezTo>
                    <a:cubicBezTo>
                      <a:pt x="117" y="90"/>
                      <a:pt x="117" y="90"/>
                      <a:pt x="117" y="90"/>
                    </a:cubicBezTo>
                    <a:cubicBezTo>
                      <a:pt x="118" y="91"/>
                      <a:pt x="118" y="91"/>
                      <a:pt x="118" y="91"/>
                    </a:cubicBezTo>
                    <a:cubicBezTo>
                      <a:pt x="118" y="93"/>
                      <a:pt x="118" y="93"/>
                      <a:pt x="118" y="93"/>
                    </a:cubicBezTo>
                    <a:cubicBezTo>
                      <a:pt x="118" y="94"/>
                      <a:pt x="118" y="94"/>
                      <a:pt x="118" y="94"/>
                    </a:cubicBezTo>
                    <a:cubicBezTo>
                      <a:pt x="122" y="95"/>
                      <a:pt x="122" y="95"/>
                      <a:pt x="122" y="95"/>
                    </a:cubicBezTo>
                    <a:cubicBezTo>
                      <a:pt x="123" y="96"/>
                      <a:pt x="123" y="96"/>
                      <a:pt x="123" y="96"/>
                    </a:cubicBezTo>
                    <a:cubicBezTo>
                      <a:pt x="123" y="97"/>
                      <a:pt x="123" y="97"/>
                      <a:pt x="123" y="97"/>
                    </a:cubicBezTo>
                    <a:cubicBezTo>
                      <a:pt x="122" y="98"/>
                      <a:pt x="122" y="98"/>
                      <a:pt x="122" y="98"/>
                    </a:cubicBezTo>
                    <a:cubicBezTo>
                      <a:pt x="123" y="101"/>
                      <a:pt x="123" y="101"/>
                      <a:pt x="123" y="101"/>
                    </a:cubicBezTo>
                    <a:cubicBezTo>
                      <a:pt x="122" y="101"/>
                      <a:pt x="122" y="101"/>
                      <a:pt x="122" y="101"/>
                    </a:cubicBezTo>
                    <a:cubicBezTo>
                      <a:pt x="123" y="103"/>
                      <a:pt x="123" y="103"/>
                      <a:pt x="123" y="103"/>
                    </a:cubicBezTo>
                    <a:cubicBezTo>
                      <a:pt x="124" y="105"/>
                      <a:pt x="124" y="105"/>
                      <a:pt x="124" y="105"/>
                    </a:cubicBezTo>
                    <a:cubicBezTo>
                      <a:pt x="126" y="106"/>
                      <a:pt x="126" y="106"/>
                      <a:pt x="126" y="106"/>
                    </a:cubicBezTo>
                    <a:cubicBezTo>
                      <a:pt x="127" y="108"/>
                      <a:pt x="127" y="108"/>
                      <a:pt x="127" y="108"/>
                    </a:cubicBezTo>
                    <a:cubicBezTo>
                      <a:pt x="128" y="114"/>
                      <a:pt x="128" y="114"/>
                      <a:pt x="128" y="114"/>
                    </a:cubicBezTo>
                    <a:cubicBezTo>
                      <a:pt x="127" y="114"/>
                      <a:pt x="127" y="114"/>
                      <a:pt x="127" y="114"/>
                    </a:cubicBezTo>
                    <a:cubicBezTo>
                      <a:pt x="125" y="115"/>
                      <a:pt x="125" y="115"/>
                      <a:pt x="125" y="115"/>
                    </a:cubicBezTo>
                    <a:cubicBezTo>
                      <a:pt x="123" y="121"/>
                      <a:pt x="123" y="121"/>
                      <a:pt x="123" y="121"/>
                    </a:cubicBezTo>
                    <a:cubicBezTo>
                      <a:pt x="122" y="123"/>
                      <a:pt x="122" y="123"/>
                      <a:pt x="122" y="123"/>
                    </a:cubicBezTo>
                    <a:cubicBezTo>
                      <a:pt x="122" y="125"/>
                      <a:pt x="122" y="125"/>
                      <a:pt x="122" y="125"/>
                    </a:cubicBezTo>
                    <a:cubicBezTo>
                      <a:pt x="129" y="122"/>
                      <a:pt x="129" y="122"/>
                      <a:pt x="129" y="122"/>
                    </a:cubicBezTo>
                    <a:cubicBezTo>
                      <a:pt x="132" y="120"/>
                      <a:pt x="132" y="120"/>
                      <a:pt x="132" y="120"/>
                    </a:cubicBezTo>
                    <a:cubicBezTo>
                      <a:pt x="132" y="120"/>
                      <a:pt x="132" y="120"/>
                      <a:pt x="132" y="120"/>
                    </a:cubicBezTo>
                    <a:cubicBezTo>
                      <a:pt x="133" y="121"/>
                      <a:pt x="133" y="121"/>
                      <a:pt x="133" y="121"/>
                    </a:cubicBezTo>
                    <a:cubicBezTo>
                      <a:pt x="133" y="123"/>
                      <a:pt x="133" y="123"/>
                      <a:pt x="133" y="123"/>
                    </a:cubicBezTo>
                    <a:cubicBezTo>
                      <a:pt x="135" y="123"/>
                      <a:pt x="135" y="123"/>
                      <a:pt x="135" y="123"/>
                    </a:cubicBezTo>
                    <a:cubicBezTo>
                      <a:pt x="136" y="120"/>
                      <a:pt x="136" y="120"/>
                      <a:pt x="136" y="120"/>
                    </a:cubicBezTo>
                    <a:cubicBezTo>
                      <a:pt x="138" y="118"/>
                      <a:pt x="138" y="118"/>
                      <a:pt x="138" y="118"/>
                    </a:cubicBezTo>
                    <a:cubicBezTo>
                      <a:pt x="140" y="119"/>
                      <a:pt x="140" y="119"/>
                      <a:pt x="140" y="119"/>
                    </a:cubicBezTo>
                    <a:cubicBezTo>
                      <a:pt x="143" y="122"/>
                      <a:pt x="143" y="122"/>
                      <a:pt x="143" y="122"/>
                    </a:cubicBezTo>
                    <a:cubicBezTo>
                      <a:pt x="144" y="122"/>
                      <a:pt x="144" y="122"/>
                      <a:pt x="144" y="122"/>
                    </a:cubicBezTo>
                    <a:cubicBezTo>
                      <a:pt x="145" y="120"/>
                      <a:pt x="145" y="120"/>
                      <a:pt x="145" y="120"/>
                    </a:cubicBezTo>
                    <a:cubicBezTo>
                      <a:pt x="149" y="119"/>
                      <a:pt x="149" y="119"/>
                      <a:pt x="149" y="119"/>
                    </a:cubicBezTo>
                    <a:cubicBezTo>
                      <a:pt x="150" y="119"/>
                      <a:pt x="150" y="119"/>
                      <a:pt x="150" y="119"/>
                    </a:cubicBezTo>
                    <a:cubicBezTo>
                      <a:pt x="150" y="120"/>
                      <a:pt x="150" y="120"/>
                      <a:pt x="150" y="120"/>
                    </a:cubicBezTo>
                    <a:cubicBezTo>
                      <a:pt x="152" y="122"/>
                      <a:pt x="152" y="122"/>
                      <a:pt x="152" y="122"/>
                    </a:cubicBezTo>
                    <a:cubicBezTo>
                      <a:pt x="156" y="125"/>
                      <a:pt x="156" y="125"/>
                      <a:pt x="156" y="125"/>
                    </a:cubicBezTo>
                    <a:cubicBezTo>
                      <a:pt x="156" y="128"/>
                      <a:pt x="156" y="128"/>
                      <a:pt x="156" y="128"/>
                    </a:cubicBezTo>
                    <a:cubicBezTo>
                      <a:pt x="158" y="131"/>
                      <a:pt x="158" y="131"/>
                      <a:pt x="158" y="131"/>
                    </a:cubicBezTo>
                    <a:cubicBezTo>
                      <a:pt x="158" y="139"/>
                      <a:pt x="158" y="139"/>
                      <a:pt x="158" y="139"/>
                    </a:cubicBezTo>
                    <a:cubicBezTo>
                      <a:pt x="160" y="140"/>
                      <a:pt x="160" y="140"/>
                      <a:pt x="160" y="140"/>
                    </a:cubicBezTo>
                    <a:cubicBezTo>
                      <a:pt x="159" y="147"/>
                      <a:pt x="159" y="147"/>
                      <a:pt x="159" y="147"/>
                    </a:cubicBezTo>
                    <a:cubicBezTo>
                      <a:pt x="158" y="149"/>
                      <a:pt x="158" y="149"/>
                      <a:pt x="158" y="149"/>
                    </a:cubicBezTo>
                    <a:cubicBezTo>
                      <a:pt x="156" y="151"/>
                      <a:pt x="156" y="151"/>
                      <a:pt x="156" y="151"/>
                    </a:cubicBezTo>
                    <a:cubicBezTo>
                      <a:pt x="155" y="152"/>
                      <a:pt x="155" y="152"/>
                      <a:pt x="155" y="152"/>
                    </a:cubicBezTo>
                    <a:cubicBezTo>
                      <a:pt x="156" y="152"/>
                      <a:pt x="156" y="152"/>
                      <a:pt x="156" y="152"/>
                    </a:cubicBezTo>
                    <a:cubicBezTo>
                      <a:pt x="158" y="152"/>
                      <a:pt x="158" y="152"/>
                      <a:pt x="158" y="152"/>
                    </a:cubicBezTo>
                    <a:cubicBezTo>
                      <a:pt x="160" y="151"/>
                      <a:pt x="160" y="151"/>
                      <a:pt x="160" y="151"/>
                    </a:cubicBezTo>
                    <a:cubicBezTo>
                      <a:pt x="162" y="151"/>
                      <a:pt x="162" y="151"/>
                      <a:pt x="162" y="151"/>
                    </a:cubicBezTo>
                    <a:cubicBezTo>
                      <a:pt x="164" y="153"/>
                      <a:pt x="164" y="153"/>
                      <a:pt x="164" y="153"/>
                    </a:cubicBezTo>
                    <a:cubicBezTo>
                      <a:pt x="167" y="157"/>
                      <a:pt x="167" y="157"/>
                      <a:pt x="167" y="157"/>
                    </a:cubicBezTo>
                    <a:cubicBezTo>
                      <a:pt x="169" y="156"/>
                      <a:pt x="169" y="156"/>
                      <a:pt x="169" y="156"/>
                    </a:cubicBezTo>
                    <a:cubicBezTo>
                      <a:pt x="171" y="155"/>
                      <a:pt x="171" y="155"/>
                      <a:pt x="171" y="155"/>
                    </a:cubicBezTo>
                    <a:cubicBezTo>
                      <a:pt x="174" y="154"/>
                      <a:pt x="174" y="154"/>
                      <a:pt x="174" y="154"/>
                    </a:cubicBezTo>
                    <a:cubicBezTo>
                      <a:pt x="175" y="152"/>
                      <a:pt x="175" y="152"/>
                      <a:pt x="175" y="152"/>
                    </a:cubicBezTo>
                    <a:cubicBezTo>
                      <a:pt x="177" y="149"/>
                      <a:pt x="177" y="149"/>
                      <a:pt x="177" y="149"/>
                    </a:cubicBezTo>
                    <a:cubicBezTo>
                      <a:pt x="178" y="145"/>
                      <a:pt x="178" y="145"/>
                      <a:pt x="178" y="145"/>
                    </a:cubicBezTo>
                    <a:cubicBezTo>
                      <a:pt x="179" y="144"/>
                      <a:pt x="179" y="144"/>
                      <a:pt x="179" y="144"/>
                    </a:cubicBezTo>
                    <a:cubicBezTo>
                      <a:pt x="182" y="144"/>
                      <a:pt x="182" y="144"/>
                      <a:pt x="182" y="144"/>
                    </a:cubicBezTo>
                    <a:cubicBezTo>
                      <a:pt x="184" y="147"/>
                      <a:pt x="184" y="147"/>
                      <a:pt x="184" y="147"/>
                    </a:cubicBezTo>
                    <a:cubicBezTo>
                      <a:pt x="186" y="146"/>
                      <a:pt x="186" y="146"/>
                      <a:pt x="186" y="146"/>
                    </a:cubicBezTo>
                    <a:cubicBezTo>
                      <a:pt x="193" y="146"/>
                      <a:pt x="193" y="146"/>
                      <a:pt x="193" y="146"/>
                    </a:cubicBezTo>
                    <a:cubicBezTo>
                      <a:pt x="193" y="144"/>
                      <a:pt x="193" y="144"/>
                      <a:pt x="193" y="144"/>
                    </a:cubicBezTo>
                    <a:cubicBezTo>
                      <a:pt x="196" y="141"/>
                      <a:pt x="196" y="141"/>
                      <a:pt x="196" y="141"/>
                    </a:cubicBezTo>
                    <a:cubicBezTo>
                      <a:pt x="196" y="137"/>
                      <a:pt x="196" y="137"/>
                      <a:pt x="196" y="137"/>
                    </a:cubicBezTo>
                    <a:cubicBezTo>
                      <a:pt x="196" y="134"/>
                      <a:pt x="196" y="134"/>
                      <a:pt x="196" y="134"/>
                    </a:cubicBezTo>
                    <a:cubicBezTo>
                      <a:pt x="199" y="133"/>
                      <a:pt x="199" y="133"/>
                      <a:pt x="199" y="133"/>
                    </a:cubicBezTo>
                    <a:cubicBezTo>
                      <a:pt x="198" y="132"/>
                      <a:pt x="198" y="132"/>
                      <a:pt x="198" y="132"/>
                    </a:cubicBezTo>
                    <a:cubicBezTo>
                      <a:pt x="197" y="131"/>
                      <a:pt x="197" y="131"/>
                      <a:pt x="197" y="131"/>
                    </a:cubicBezTo>
                    <a:cubicBezTo>
                      <a:pt x="197" y="130"/>
                      <a:pt x="197" y="130"/>
                      <a:pt x="197" y="130"/>
                    </a:cubicBezTo>
                    <a:cubicBezTo>
                      <a:pt x="197" y="129"/>
                      <a:pt x="197" y="129"/>
                      <a:pt x="197" y="129"/>
                    </a:cubicBezTo>
                    <a:cubicBezTo>
                      <a:pt x="195" y="128"/>
                      <a:pt x="195" y="128"/>
                      <a:pt x="195" y="128"/>
                    </a:cubicBezTo>
                    <a:cubicBezTo>
                      <a:pt x="192" y="128"/>
                      <a:pt x="192" y="128"/>
                      <a:pt x="192" y="128"/>
                    </a:cubicBezTo>
                    <a:cubicBezTo>
                      <a:pt x="191" y="127"/>
                      <a:pt x="191" y="127"/>
                      <a:pt x="191" y="127"/>
                    </a:cubicBezTo>
                    <a:cubicBezTo>
                      <a:pt x="192" y="125"/>
                      <a:pt x="192" y="125"/>
                      <a:pt x="192" y="125"/>
                    </a:cubicBezTo>
                    <a:cubicBezTo>
                      <a:pt x="192" y="122"/>
                      <a:pt x="192" y="122"/>
                      <a:pt x="192" y="122"/>
                    </a:cubicBezTo>
                    <a:cubicBezTo>
                      <a:pt x="191" y="122"/>
                      <a:pt x="191" y="122"/>
                      <a:pt x="191" y="122"/>
                    </a:cubicBezTo>
                    <a:cubicBezTo>
                      <a:pt x="191" y="122"/>
                      <a:pt x="191" y="122"/>
                      <a:pt x="191" y="122"/>
                    </a:cubicBezTo>
                    <a:cubicBezTo>
                      <a:pt x="195" y="120"/>
                      <a:pt x="195" y="120"/>
                      <a:pt x="195" y="120"/>
                    </a:cubicBezTo>
                    <a:cubicBezTo>
                      <a:pt x="200" y="120"/>
                      <a:pt x="200" y="120"/>
                      <a:pt x="200" y="120"/>
                    </a:cubicBezTo>
                    <a:cubicBezTo>
                      <a:pt x="201" y="122"/>
                      <a:pt x="201" y="122"/>
                      <a:pt x="201" y="122"/>
                    </a:cubicBezTo>
                    <a:cubicBezTo>
                      <a:pt x="202" y="122"/>
                      <a:pt x="202" y="122"/>
                      <a:pt x="202" y="122"/>
                    </a:cubicBezTo>
                    <a:cubicBezTo>
                      <a:pt x="204" y="122"/>
                      <a:pt x="204" y="122"/>
                      <a:pt x="204" y="122"/>
                    </a:cubicBezTo>
                    <a:cubicBezTo>
                      <a:pt x="205" y="125"/>
                      <a:pt x="205" y="125"/>
                      <a:pt x="205" y="125"/>
                    </a:cubicBezTo>
                    <a:cubicBezTo>
                      <a:pt x="206" y="125"/>
                      <a:pt x="206" y="125"/>
                      <a:pt x="206" y="125"/>
                    </a:cubicBezTo>
                    <a:cubicBezTo>
                      <a:pt x="206" y="120"/>
                      <a:pt x="206" y="120"/>
                      <a:pt x="206" y="120"/>
                    </a:cubicBezTo>
                    <a:cubicBezTo>
                      <a:pt x="206" y="118"/>
                      <a:pt x="206" y="118"/>
                      <a:pt x="206" y="118"/>
                    </a:cubicBezTo>
                    <a:cubicBezTo>
                      <a:pt x="204" y="116"/>
                      <a:pt x="204" y="116"/>
                      <a:pt x="204" y="116"/>
                    </a:cubicBezTo>
                    <a:cubicBezTo>
                      <a:pt x="204" y="113"/>
                      <a:pt x="204" y="113"/>
                      <a:pt x="204" y="113"/>
                    </a:cubicBezTo>
                    <a:cubicBezTo>
                      <a:pt x="202" y="113"/>
                      <a:pt x="202" y="113"/>
                      <a:pt x="202" y="113"/>
                    </a:cubicBezTo>
                    <a:cubicBezTo>
                      <a:pt x="201" y="112"/>
                      <a:pt x="201" y="112"/>
                      <a:pt x="201" y="112"/>
                    </a:cubicBezTo>
                    <a:cubicBezTo>
                      <a:pt x="200" y="112"/>
                      <a:pt x="200" y="112"/>
                      <a:pt x="200" y="112"/>
                    </a:cubicBezTo>
                    <a:cubicBezTo>
                      <a:pt x="202" y="108"/>
                      <a:pt x="202" y="108"/>
                      <a:pt x="202" y="108"/>
                    </a:cubicBezTo>
                    <a:cubicBezTo>
                      <a:pt x="203" y="106"/>
                      <a:pt x="203" y="106"/>
                      <a:pt x="203" y="106"/>
                    </a:cubicBezTo>
                    <a:cubicBezTo>
                      <a:pt x="204" y="105"/>
                      <a:pt x="204" y="105"/>
                      <a:pt x="204" y="105"/>
                    </a:cubicBezTo>
                    <a:cubicBezTo>
                      <a:pt x="204" y="104"/>
                      <a:pt x="204" y="104"/>
                      <a:pt x="204" y="104"/>
                    </a:cubicBezTo>
                    <a:cubicBezTo>
                      <a:pt x="202" y="102"/>
                      <a:pt x="202" y="102"/>
                      <a:pt x="202" y="102"/>
                    </a:cubicBezTo>
                    <a:cubicBezTo>
                      <a:pt x="201" y="102"/>
                      <a:pt x="201" y="102"/>
                      <a:pt x="201" y="102"/>
                    </a:cubicBezTo>
                    <a:cubicBezTo>
                      <a:pt x="202" y="95"/>
                      <a:pt x="202" y="95"/>
                      <a:pt x="202" y="95"/>
                    </a:cubicBezTo>
                    <a:cubicBezTo>
                      <a:pt x="198" y="95"/>
                      <a:pt x="198" y="95"/>
                      <a:pt x="198" y="95"/>
                    </a:cubicBezTo>
                    <a:cubicBezTo>
                      <a:pt x="194" y="93"/>
                      <a:pt x="194" y="93"/>
                      <a:pt x="194" y="93"/>
                    </a:cubicBezTo>
                    <a:cubicBezTo>
                      <a:pt x="194" y="92"/>
                      <a:pt x="194" y="92"/>
                      <a:pt x="194" y="92"/>
                    </a:cubicBezTo>
                    <a:cubicBezTo>
                      <a:pt x="194" y="83"/>
                      <a:pt x="194" y="83"/>
                      <a:pt x="194" y="83"/>
                    </a:cubicBezTo>
                    <a:cubicBezTo>
                      <a:pt x="193" y="79"/>
                      <a:pt x="193" y="79"/>
                      <a:pt x="193" y="79"/>
                    </a:cubicBezTo>
                    <a:cubicBezTo>
                      <a:pt x="195" y="78"/>
                      <a:pt x="195" y="78"/>
                      <a:pt x="195" y="78"/>
                    </a:cubicBezTo>
                    <a:cubicBezTo>
                      <a:pt x="195" y="76"/>
                      <a:pt x="195" y="76"/>
                      <a:pt x="195" y="76"/>
                    </a:cubicBezTo>
                    <a:cubicBezTo>
                      <a:pt x="198" y="73"/>
                      <a:pt x="198" y="73"/>
                      <a:pt x="198" y="73"/>
                    </a:cubicBezTo>
                    <a:cubicBezTo>
                      <a:pt x="199" y="72"/>
                      <a:pt x="199" y="72"/>
                      <a:pt x="199" y="72"/>
                    </a:cubicBezTo>
                    <a:cubicBezTo>
                      <a:pt x="199" y="70"/>
                      <a:pt x="199" y="70"/>
                      <a:pt x="199" y="70"/>
                    </a:cubicBezTo>
                    <a:cubicBezTo>
                      <a:pt x="198" y="68"/>
                      <a:pt x="198" y="68"/>
                      <a:pt x="198" y="68"/>
                    </a:cubicBezTo>
                    <a:cubicBezTo>
                      <a:pt x="195" y="67"/>
                      <a:pt x="195" y="67"/>
                      <a:pt x="195" y="67"/>
                    </a:cubicBezTo>
                    <a:cubicBezTo>
                      <a:pt x="194" y="65"/>
                      <a:pt x="194" y="65"/>
                      <a:pt x="194" y="65"/>
                    </a:cubicBezTo>
                    <a:cubicBezTo>
                      <a:pt x="191" y="64"/>
                      <a:pt x="191" y="64"/>
                      <a:pt x="191" y="64"/>
                    </a:cubicBezTo>
                    <a:cubicBezTo>
                      <a:pt x="189" y="61"/>
                      <a:pt x="189" y="61"/>
                      <a:pt x="189" y="61"/>
                    </a:cubicBezTo>
                    <a:cubicBezTo>
                      <a:pt x="189" y="49"/>
                      <a:pt x="189" y="49"/>
                      <a:pt x="189" y="49"/>
                    </a:cubicBezTo>
                    <a:cubicBezTo>
                      <a:pt x="188" y="48"/>
                      <a:pt x="188" y="48"/>
                      <a:pt x="188" y="48"/>
                    </a:cubicBezTo>
                    <a:cubicBezTo>
                      <a:pt x="186" y="47"/>
                      <a:pt x="186" y="47"/>
                      <a:pt x="186" y="47"/>
                    </a:cubicBezTo>
                    <a:cubicBezTo>
                      <a:pt x="183" y="47"/>
                      <a:pt x="183" y="47"/>
                      <a:pt x="183" y="47"/>
                    </a:cubicBezTo>
                    <a:cubicBezTo>
                      <a:pt x="180" y="51"/>
                      <a:pt x="180" y="51"/>
                      <a:pt x="180" y="51"/>
                    </a:cubicBezTo>
                    <a:cubicBezTo>
                      <a:pt x="179" y="51"/>
                      <a:pt x="179" y="51"/>
                      <a:pt x="179" y="51"/>
                    </a:cubicBezTo>
                    <a:cubicBezTo>
                      <a:pt x="179" y="47"/>
                      <a:pt x="179" y="47"/>
                      <a:pt x="179" y="47"/>
                    </a:cubicBezTo>
                    <a:cubicBezTo>
                      <a:pt x="180" y="46"/>
                      <a:pt x="180" y="46"/>
                      <a:pt x="180" y="46"/>
                    </a:cubicBezTo>
                    <a:cubicBezTo>
                      <a:pt x="182" y="45"/>
                      <a:pt x="182" y="45"/>
                      <a:pt x="182" y="45"/>
                    </a:cubicBezTo>
                    <a:cubicBezTo>
                      <a:pt x="182" y="43"/>
                      <a:pt x="182" y="43"/>
                      <a:pt x="182" y="43"/>
                    </a:cubicBezTo>
                    <a:cubicBezTo>
                      <a:pt x="184" y="43"/>
                      <a:pt x="184" y="43"/>
                      <a:pt x="184" y="43"/>
                    </a:cubicBezTo>
                    <a:cubicBezTo>
                      <a:pt x="185" y="40"/>
                      <a:pt x="185" y="40"/>
                      <a:pt x="185" y="40"/>
                    </a:cubicBezTo>
                    <a:cubicBezTo>
                      <a:pt x="188" y="40"/>
                      <a:pt x="188" y="40"/>
                      <a:pt x="188" y="40"/>
                    </a:cubicBezTo>
                    <a:cubicBezTo>
                      <a:pt x="187" y="38"/>
                      <a:pt x="187" y="38"/>
                      <a:pt x="187" y="38"/>
                    </a:cubicBezTo>
                    <a:cubicBezTo>
                      <a:pt x="187" y="37"/>
                      <a:pt x="187" y="37"/>
                      <a:pt x="187" y="37"/>
                    </a:cubicBezTo>
                    <a:cubicBezTo>
                      <a:pt x="184" y="37"/>
                      <a:pt x="184" y="37"/>
                      <a:pt x="184" y="37"/>
                    </a:cubicBezTo>
                    <a:cubicBezTo>
                      <a:pt x="182" y="35"/>
                      <a:pt x="182" y="35"/>
                      <a:pt x="182" y="35"/>
                    </a:cubicBezTo>
                    <a:cubicBezTo>
                      <a:pt x="180" y="34"/>
                      <a:pt x="180" y="34"/>
                      <a:pt x="180" y="34"/>
                    </a:cubicBezTo>
                    <a:cubicBezTo>
                      <a:pt x="178" y="29"/>
                      <a:pt x="178" y="29"/>
                      <a:pt x="178" y="29"/>
                    </a:cubicBezTo>
                    <a:cubicBezTo>
                      <a:pt x="176" y="31"/>
                      <a:pt x="176" y="31"/>
                      <a:pt x="176" y="31"/>
                    </a:cubicBezTo>
                    <a:cubicBezTo>
                      <a:pt x="175" y="30"/>
                      <a:pt x="175" y="30"/>
                      <a:pt x="175" y="30"/>
                    </a:cubicBezTo>
                    <a:cubicBezTo>
                      <a:pt x="175" y="21"/>
                      <a:pt x="175" y="21"/>
                      <a:pt x="175" y="21"/>
                    </a:cubicBezTo>
                    <a:cubicBezTo>
                      <a:pt x="174" y="19"/>
                      <a:pt x="174" y="19"/>
                      <a:pt x="174" y="19"/>
                    </a:cubicBezTo>
                    <a:cubicBezTo>
                      <a:pt x="173" y="18"/>
                      <a:pt x="173" y="18"/>
                      <a:pt x="173" y="18"/>
                    </a:cubicBezTo>
                    <a:cubicBezTo>
                      <a:pt x="173" y="15"/>
                      <a:pt x="173" y="15"/>
                      <a:pt x="173" y="15"/>
                    </a:cubicBezTo>
                    <a:cubicBezTo>
                      <a:pt x="172" y="14"/>
                      <a:pt x="172" y="14"/>
                      <a:pt x="172" y="14"/>
                    </a:cubicBezTo>
                    <a:cubicBezTo>
                      <a:pt x="170" y="14"/>
                      <a:pt x="170" y="14"/>
                      <a:pt x="170" y="14"/>
                    </a:cubicBezTo>
                    <a:cubicBezTo>
                      <a:pt x="170" y="14"/>
                      <a:pt x="170" y="14"/>
                      <a:pt x="170" y="14"/>
                    </a:cubicBezTo>
                    <a:cubicBezTo>
                      <a:pt x="170" y="8"/>
                      <a:pt x="170" y="8"/>
                      <a:pt x="170" y="8"/>
                    </a:cubicBezTo>
                    <a:cubicBezTo>
                      <a:pt x="170" y="7"/>
                      <a:pt x="170" y="7"/>
                      <a:pt x="170" y="7"/>
                    </a:cubicBezTo>
                    <a:cubicBezTo>
                      <a:pt x="168" y="6"/>
                      <a:pt x="168" y="6"/>
                      <a:pt x="168" y="6"/>
                    </a:cubicBezTo>
                    <a:cubicBezTo>
                      <a:pt x="167" y="6"/>
                      <a:pt x="167" y="6"/>
                      <a:pt x="167" y="6"/>
                    </a:cubicBezTo>
                    <a:cubicBezTo>
                      <a:pt x="166" y="8"/>
                      <a:pt x="166" y="8"/>
                      <a:pt x="166" y="8"/>
                    </a:cubicBezTo>
                    <a:cubicBezTo>
                      <a:pt x="165" y="8"/>
                      <a:pt x="165" y="8"/>
                      <a:pt x="165" y="8"/>
                    </a:cubicBezTo>
                    <a:cubicBezTo>
                      <a:pt x="161" y="6"/>
                      <a:pt x="161" y="6"/>
                      <a:pt x="161" y="6"/>
                    </a:cubicBezTo>
                    <a:cubicBezTo>
                      <a:pt x="160" y="6"/>
                      <a:pt x="160" y="6"/>
                      <a:pt x="160" y="6"/>
                    </a:cubicBezTo>
                    <a:cubicBezTo>
                      <a:pt x="160" y="6"/>
                      <a:pt x="160" y="6"/>
                      <a:pt x="160" y="6"/>
                    </a:cubicBezTo>
                    <a:cubicBezTo>
                      <a:pt x="160" y="11"/>
                      <a:pt x="160" y="11"/>
                      <a:pt x="160" y="11"/>
                    </a:cubicBezTo>
                    <a:cubicBezTo>
                      <a:pt x="158" y="12"/>
                      <a:pt x="158" y="12"/>
                      <a:pt x="158" y="12"/>
                    </a:cubicBezTo>
                    <a:cubicBezTo>
                      <a:pt x="151" y="14"/>
                      <a:pt x="151" y="14"/>
                      <a:pt x="151" y="14"/>
                    </a:cubicBezTo>
                    <a:cubicBezTo>
                      <a:pt x="151" y="17"/>
                      <a:pt x="151" y="17"/>
                      <a:pt x="151" y="17"/>
                    </a:cubicBezTo>
                    <a:cubicBezTo>
                      <a:pt x="150" y="19"/>
                      <a:pt x="150" y="19"/>
                      <a:pt x="150" y="19"/>
                    </a:cubicBezTo>
                    <a:cubicBezTo>
                      <a:pt x="143" y="17"/>
                      <a:pt x="143" y="17"/>
                      <a:pt x="143" y="17"/>
                    </a:cubicBezTo>
                    <a:cubicBezTo>
                      <a:pt x="138" y="14"/>
                      <a:pt x="138" y="14"/>
                      <a:pt x="138" y="14"/>
                    </a:cubicBezTo>
                    <a:cubicBezTo>
                      <a:pt x="134" y="14"/>
                      <a:pt x="134" y="14"/>
                      <a:pt x="134" y="14"/>
                    </a:cubicBezTo>
                    <a:cubicBezTo>
                      <a:pt x="132" y="14"/>
                      <a:pt x="132" y="14"/>
                      <a:pt x="132" y="14"/>
                    </a:cubicBezTo>
                    <a:cubicBezTo>
                      <a:pt x="130" y="17"/>
                      <a:pt x="130" y="17"/>
                      <a:pt x="130" y="17"/>
                    </a:cubicBezTo>
                    <a:cubicBezTo>
                      <a:pt x="127" y="18"/>
                      <a:pt x="127" y="18"/>
                      <a:pt x="127" y="18"/>
                    </a:cubicBezTo>
                    <a:cubicBezTo>
                      <a:pt x="126" y="21"/>
                      <a:pt x="126" y="21"/>
                      <a:pt x="126" y="21"/>
                    </a:cubicBezTo>
                    <a:cubicBezTo>
                      <a:pt x="124" y="22"/>
                      <a:pt x="124" y="22"/>
                      <a:pt x="124" y="22"/>
                    </a:cubicBezTo>
                    <a:cubicBezTo>
                      <a:pt x="121" y="21"/>
                      <a:pt x="121" y="21"/>
                      <a:pt x="121" y="21"/>
                    </a:cubicBezTo>
                    <a:cubicBezTo>
                      <a:pt x="117" y="15"/>
                      <a:pt x="117" y="15"/>
                      <a:pt x="117" y="15"/>
                    </a:cubicBezTo>
                    <a:cubicBezTo>
                      <a:pt x="116" y="14"/>
                      <a:pt x="116" y="14"/>
                      <a:pt x="116" y="14"/>
                    </a:cubicBezTo>
                    <a:cubicBezTo>
                      <a:pt x="113" y="14"/>
                      <a:pt x="113" y="14"/>
                      <a:pt x="113" y="14"/>
                    </a:cubicBezTo>
                    <a:cubicBezTo>
                      <a:pt x="110" y="18"/>
                      <a:pt x="110" y="18"/>
                      <a:pt x="110" y="18"/>
                    </a:cubicBezTo>
                    <a:cubicBezTo>
                      <a:pt x="108" y="19"/>
                      <a:pt x="108" y="19"/>
                      <a:pt x="108" y="19"/>
                    </a:cubicBezTo>
                    <a:cubicBezTo>
                      <a:pt x="106" y="20"/>
                      <a:pt x="106" y="20"/>
                      <a:pt x="106" y="20"/>
                    </a:cubicBezTo>
                    <a:cubicBezTo>
                      <a:pt x="103" y="18"/>
                      <a:pt x="103" y="18"/>
                      <a:pt x="103" y="18"/>
                    </a:cubicBezTo>
                    <a:cubicBezTo>
                      <a:pt x="101" y="16"/>
                      <a:pt x="101" y="16"/>
                      <a:pt x="101" y="16"/>
                    </a:cubicBezTo>
                    <a:cubicBezTo>
                      <a:pt x="101" y="14"/>
                      <a:pt x="101" y="14"/>
                      <a:pt x="101" y="14"/>
                    </a:cubicBezTo>
                    <a:cubicBezTo>
                      <a:pt x="103" y="12"/>
                      <a:pt x="103" y="12"/>
                      <a:pt x="103" y="12"/>
                    </a:cubicBezTo>
                    <a:cubicBezTo>
                      <a:pt x="103" y="10"/>
                      <a:pt x="103" y="10"/>
                      <a:pt x="103" y="10"/>
                    </a:cubicBezTo>
                    <a:cubicBezTo>
                      <a:pt x="105" y="8"/>
                      <a:pt x="105" y="8"/>
                      <a:pt x="105" y="8"/>
                    </a:cubicBezTo>
                  </a:path>
                </a:pathLst>
              </a:custGeom>
              <a:grpFill/>
              <a:ln w="12700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355" name="Freeform 669">
                <a:extLst>
                  <a:ext uri="{FF2B5EF4-FFF2-40B4-BE49-F238E27FC236}">
                    <a16:creationId xmlns:a16="http://schemas.microsoft.com/office/drawing/2014/main" id="{023E8D5F-CA86-1909-6F41-FADD12C72871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5614409" y="4050744"/>
                <a:ext cx="82324" cy="175101"/>
              </a:xfrm>
              <a:custGeom>
                <a:avLst/>
                <a:gdLst>
                  <a:gd name="T0" fmla="*/ 63 w 111"/>
                  <a:gd name="T1" fmla="*/ 236 h 236"/>
                  <a:gd name="T2" fmla="*/ 77 w 111"/>
                  <a:gd name="T3" fmla="*/ 194 h 236"/>
                  <a:gd name="T4" fmla="*/ 88 w 111"/>
                  <a:gd name="T5" fmla="*/ 187 h 236"/>
                  <a:gd name="T6" fmla="*/ 106 w 111"/>
                  <a:gd name="T7" fmla="*/ 172 h 236"/>
                  <a:gd name="T8" fmla="*/ 111 w 111"/>
                  <a:gd name="T9" fmla="*/ 164 h 236"/>
                  <a:gd name="T10" fmla="*/ 111 w 111"/>
                  <a:gd name="T11" fmla="*/ 143 h 236"/>
                  <a:gd name="T12" fmla="*/ 106 w 111"/>
                  <a:gd name="T13" fmla="*/ 142 h 236"/>
                  <a:gd name="T14" fmla="*/ 101 w 111"/>
                  <a:gd name="T15" fmla="*/ 140 h 236"/>
                  <a:gd name="T16" fmla="*/ 97 w 111"/>
                  <a:gd name="T17" fmla="*/ 129 h 236"/>
                  <a:gd name="T18" fmla="*/ 90 w 111"/>
                  <a:gd name="T19" fmla="*/ 132 h 236"/>
                  <a:gd name="T20" fmla="*/ 87 w 111"/>
                  <a:gd name="T21" fmla="*/ 126 h 236"/>
                  <a:gd name="T22" fmla="*/ 81 w 111"/>
                  <a:gd name="T23" fmla="*/ 127 h 236"/>
                  <a:gd name="T24" fmla="*/ 72 w 111"/>
                  <a:gd name="T25" fmla="*/ 122 h 236"/>
                  <a:gd name="T26" fmla="*/ 70 w 111"/>
                  <a:gd name="T27" fmla="*/ 111 h 236"/>
                  <a:gd name="T28" fmla="*/ 77 w 111"/>
                  <a:gd name="T29" fmla="*/ 108 h 236"/>
                  <a:gd name="T30" fmla="*/ 82 w 111"/>
                  <a:gd name="T31" fmla="*/ 103 h 236"/>
                  <a:gd name="T32" fmla="*/ 106 w 111"/>
                  <a:gd name="T33" fmla="*/ 72 h 236"/>
                  <a:gd name="T34" fmla="*/ 103 w 111"/>
                  <a:gd name="T35" fmla="*/ 60 h 236"/>
                  <a:gd name="T36" fmla="*/ 97 w 111"/>
                  <a:gd name="T37" fmla="*/ 53 h 236"/>
                  <a:gd name="T38" fmla="*/ 90 w 111"/>
                  <a:gd name="T39" fmla="*/ 49 h 236"/>
                  <a:gd name="T40" fmla="*/ 89 w 111"/>
                  <a:gd name="T41" fmla="*/ 34 h 236"/>
                  <a:gd name="T42" fmla="*/ 100 w 111"/>
                  <a:gd name="T43" fmla="*/ 28 h 236"/>
                  <a:gd name="T44" fmla="*/ 103 w 111"/>
                  <a:gd name="T45" fmla="*/ 10 h 236"/>
                  <a:gd name="T46" fmla="*/ 96 w 111"/>
                  <a:gd name="T47" fmla="*/ 14 h 236"/>
                  <a:gd name="T48" fmla="*/ 89 w 111"/>
                  <a:gd name="T49" fmla="*/ 18 h 236"/>
                  <a:gd name="T50" fmla="*/ 82 w 111"/>
                  <a:gd name="T51" fmla="*/ 18 h 236"/>
                  <a:gd name="T52" fmla="*/ 80 w 111"/>
                  <a:gd name="T53" fmla="*/ 8 h 236"/>
                  <a:gd name="T54" fmla="*/ 80 w 111"/>
                  <a:gd name="T55" fmla="*/ 4 h 236"/>
                  <a:gd name="T56" fmla="*/ 65 w 111"/>
                  <a:gd name="T57" fmla="*/ 0 h 236"/>
                  <a:gd name="T58" fmla="*/ 53 w 111"/>
                  <a:gd name="T59" fmla="*/ 4 h 236"/>
                  <a:gd name="T60" fmla="*/ 42 w 111"/>
                  <a:gd name="T61" fmla="*/ 10 h 236"/>
                  <a:gd name="T62" fmla="*/ 38 w 111"/>
                  <a:gd name="T63" fmla="*/ 13 h 236"/>
                  <a:gd name="T64" fmla="*/ 35 w 111"/>
                  <a:gd name="T65" fmla="*/ 18 h 236"/>
                  <a:gd name="T66" fmla="*/ 27 w 111"/>
                  <a:gd name="T67" fmla="*/ 25 h 236"/>
                  <a:gd name="T68" fmla="*/ 29 w 111"/>
                  <a:gd name="T69" fmla="*/ 29 h 236"/>
                  <a:gd name="T70" fmla="*/ 27 w 111"/>
                  <a:gd name="T71" fmla="*/ 47 h 236"/>
                  <a:gd name="T72" fmla="*/ 28 w 111"/>
                  <a:gd name="T73" fmla="*/ 57 h 236"/>
                  <a:gd name="T74" fmla="*/ 30 w 111"/>
                  <a:gd name="T75" fmla="*/ 72 h 236"/>
                  <a:gd name="T76" fmla="*/ 27 w 111"/>
                  <a:gd name="T77" fmla="*/ 88 h 236"/>
                  <a:gd name="T78" fmla="*/ 15 w 111"/>
                  <a:gd name="T79" fmla="*/ 101 h 236"/>
                  <a:gd name="T80" fmla="*/ 9 w 111"/>
                  <a:gd name="T81" fmla="*/ 109 h 236"/>
                  <a:gd name="T82" fmla="*/ 6 w 111"/>
                  <a:gd name="T83" fmla="*/ 113 h 236"/>
                  <a:gd name="T84" fmla="*/ 0 w 111"/>
                  <a:gd name="T85" fmla="*/ 116 h 236"/>
                  <a:gd name="T86" fmla="*/ 4 w 111"/>
                  <a:gd name="T87" fmla="*/ 126 h 236"/>
                  <a:gd name="T88" fmla="*/ 16 w 111"/>
                  <a:gd name="T89" fmla="*/ 143 h 236"/>
                  <a:gd name="T90" fmla="*/ 23 w 111"/>
                  <a:gd name="T91" fmla="*/ 156 h 236"/>
                  <a:gd name="T92" fmla="*/ 33 w 111"/>
                  <a:gd name="T93" fmla="*/ 172 h 236"/>
                  <a:gd name="T94" fmla="*/ 47 w 111"/>
                  <a:gd name="T95" fmla="*/ 178 h 236"/>
                  <a:gd name="T96" fmla="*/ 53 w 111"/>
                  <a:gd name="T97" fmla="*/ 216 h 236"/>
                  <a:gd name="T98" fmla="*/ 56 w 111"/>
                  <a:gd name="T99" fmla="*/ 236 h 2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11" h="236">
                    <a:moveTo>
                      <a:pt x="56" y="236"/>
                    </a:moveTo>
                    <a:cubicBezTo>
                      <a:pt x="63" y="236"/>
                      <a:pt x="63" y="236"/>
                      <a:pt x="63" y="236"/>
                    </a:cubicBezTo>
                    <a:cubicBezTo>
                      <a:pt x="88" y="220"/>
                      <a:pt x="73" y="219"/>
                      <a:pt x="75" y="198"/>
                    </a:cubicBezTo>
                    <a:cubicBezTo>
                      <a:pt x="77" y="194"/>
                      <a:pt x="77" y="194"/>
                      <a:pt x="77" y="194"/>
                    </a:cubicBezTo>
                    <a:cubicBezTo>
                      <a:pt x="84" y="191"/>
                      <a:pt x="84" y="191"/>
                      <a:pt x="84" y="191"/>
                    </a:cubicBezTo>
                    <a:cubicBezTo>
                      <a:pt x="88" y="187"/>
                      <a:pt x="88" y="187"/>
                      <a:pt x="88" y="187"/>
                    </a:cubicBezTo>
                    <a:cubicBezTo>
                      <a:pt x="91" y="182"/>
                      <a:pt x="91" y="182"/>
                      <a:pt x="91" y="182"/>
                    </a:cubicBezTo>
                    <a:cubicBezTo>
                      <a:pt x="106" y="172"/>
                      <a:pt x="106" y="172"/>
                      <a:pt x="106" y="172"/>
                    </a:cubicBezTo>
                    <a:cubicBezTo>
                      <a:pt x="109" y="169"/>
                      <a:pt x="109" y="169"/>
                      <a:pt x="109" y="169"/>
                    </a:cubicBezTo>
                    <a:cubicBezTo>
                      <a:pt x="111" y="164"/>
                      <a:pt x="111" y="164"/>
                      <a:pt x="111" y="164"/>
                    </a:cubicBezTo>
                    <a:cubicBezTo>
                      <a:pt x="111" y="146"/>
                      <a:pt x="111" y="146"/>
                      <a:pt x="111" y="146"/>
                    </a:cubicBezTo>
                    <a:cubicBezTo>
                      <a:pt x="111" y="143"/>
                      <a:pt x="111" y="143"/>
                      <a:pt x="111" y="143"/>
                    </a:cubicBezTo>
                    <a:cubicBezTo>
                      <a:pt x="108" y="142"/>
                      <a:pt x="108" y="142"/>
                      <a:pt x="108" y="142"/>
                    </a:cubicBezTo>
                    <a:cubicBezTo>
                      <a:pt x="106" y="142"/>
                      <a:pt x="106" y="142"/>
                      <a:pt x="106" y="142"/>
                    </a:cubicBezTo>
                    <a:cubicBezTo>
                      <a:pt x="103" y="142"/>
                      <a:pt x="103" y="142"/>
                      <a:pt x="103" y="142"/>
                    </a:cubicBezTo>
                    <a:cubicBezTo>
                      <a:pt x="101" y="140"/>
                      <a:pt x="101" y="140"/>
                      <a:pt x="101" y="140"/>
                    </a:cubicBezTo>
                    <a:cubicBezTo>
                      <a:pt x="101" y="138"/>
                      <a:pt x="101" y="138"/>
                      <a:pt x="101" y="138"/>
                    </a:cubicBezTo>
                    <a:cubicBezTo>
                      <a:pt x="97" y="129"/>
                      <a:pt x="97" y="129"/>
                      <a:pt x="97" y="129"/>
                    </a:cubicBezTo>
                    <a:cubicBezTo>
                      <a:pt x="95" y="129"/>
                      <a:pt x="95" y="129"/>
                      <a:pt x="95" y="129"/>
                    </a:cubicBezTo>
                    <a:cubicBezTo>
                      <a:pt x="90" y="132"/>
                      <a:pt x="90" y="132"/>
                      <a:pt x="90" y="132"/>
                    </a:cubicBezTo>
                    <a:cubicBezTo>
                      <a:pt x="88" y="129"/>
                      <a:pt x="88" y="129"/>
                      <a:pt x="88" y="129"/>
                    </a:cubicBezTo>
                    <a:cubicBezTo>
                      <a:pt x="87" y="126"/>
                      <a:pt x="87" y="126"/>
                      <a:pt x="87" y="126"/>
                    </a:cubicBezTo>
                    <a:cubicBezTo>
                      <a:pt x="84" y="127"/>
                      <a:pt x="84" y="127"/>
                      <a:pt x="84" y="127"/>
                    </a:cubicBezTo>
                    <a:cubicBezTo>
                      <a:pt x="81" y="127"/>
                      <a:pt x="81" y="127"/>
                      <a:pt x="81" y="127"/>
                    </a:cubicBezTo>
                    <a:cubicBezTo>
                      <a:pt x="78" y="126"/>
                      <a:pt x="78" y="126"/>
                      <a:pt x="78" y="126"/>
                    </a:cubicBezTo>
                    <a:cubicBezTo>
                      <a:pt x="72" y="122"/>
                      <a:pt x="72" y="122"/>
                      <a:pt x="72" y="122"/>
                    </a:cubicBezTo>
                    <a:cubicBezTo>
                      <a:pt x="70" y="116"/>
                      <a:pt x="70" y="116"/>
                      <a:pt x="70" y="116"/>
                    </a:cubicBezTo>
                    <a:cubicBezTo>
                      <a:pt x="70" y="111"/>
                      <a:pt x="70" y="111"/>
                      <a:pt x="70" y="111"/>
                    </a:cubicBezTo>
                    <a:cubicBezTo>
                      <a:pt x="76" y="112"/>
                      <a:pt x="76" y="112"/>
                      <a:pt x="76" y="112"/>
                    </a:cubicBezTo>
                    <a:cubicBezTo>
                      <a:pt x="77" y="108"/>
                      <a:pt x="77" y="108"/>
                      <a:pt x="77" y="108"/>
                    </a:cubicBezTo>
                    <a:cubicBezTo>
                      <a:pt x="78" y="104"/>
                      <a:pt x="78" y="104"/>
                      <a:pt x="78" y="104"/>
                    </a:cubicBezTo>
                    <a:cubicBezTo>
                      <a:pt x="82" y="103"/>
                      <a:pt x="82" y="103"/>
                      <a:pt x="82" y="103"/>
                    </a:cubicBezTo>
                    <a:cubicBezTo>
                      <a:pt x="88" y="97"/>
                      <a:pt x="98" y="93"/>
                      <a:pt x="101" y="83"/>
                    </a:cubicBezTo>
                    <a:cubicBezTo>
                      <a:pt x="106" y="72"/>
                      <a:pt x="106" y="72"/>
                      <a:pt x="106" y="72"/>
                    </a:cubicBezTo>
                    <a:cubicBezTo>
                      <a:pt x="104" y="68"/>
                      <a:pt x="104" y="68"/>
                      <a:pt x="104" y="68"/>
                    </a:cubicBezTo>
                    <a:cubicBezTo>
                      <a:pt x="103" y="60"/>
                      <a:pt x="103" y="60"/>
                      <a:pt x="103" y="60"/>
                    </a:cubicBezTo>
                    <a:cubicBezTo>
                      <a:pt x="99" y="57"/>
                      <a:pt x="99" y="57"/>
                      <a:pt x="99" y="57"/>
                    </a:cubicBezTo>
                    <a:cubicBezTo>
                      <a:pt x="97" y="53"/>
                      <a:pt x="97" y="53"/>
                      <a:pt x="97" y="53"/>
                    </a:cubicBezTo>
                    <a:cubicBezTo>
                      <a:pt x="92" y="52"/>
                      <a:pt x="92" y="52"/>
                      <a:pt x="92" y="52"/>
                    </a:cubicBezTo>
                    <a:cubicBezTo>
                      <a:pt x="90" y="49"/>
                      <a:pt x="90" y="49"/>
                      <a:pt x="90" y="49"/>
                    </a:cubicBezTo>
                    <a:cubicBezTo>
                      <a:pt x="88" y="41"/>
                      <a:pt x="88" y="41"/>
                      <a:pt x="88" y="41"/>
                    </a:cubicBezTo>
                    <a:cubicBezTo>
                      <a:pt x="89" y="34"/>
                      <a:pt x="89" y="34"/>
                      <a:pt x="89" y="34"/>
                    </a:cubicBezTo>
                    <a:cubicBezTo>
                      <a:pt x="93" y="30"/>
                      <a:pt x="93" y="30"/>
                      <a:pt x="93" y="30"/>
                    </a:cubicBezTo>
                    <a:cubicBezTo>
                      <a:pt x="100" y="28"/>
                      <a:pt x="100" y="28"/>
                      <a:pt x="100" y="28"/>
                    </a:cubicBezTo>
                    <a:cubicBezTo>
                      <a:pt x="105" y="16"/>
                      <a:pt x="105" y="16"/>
                      <a:pt x="105" y="16"/>
                    </a:cubicBezTo>
                    <a:cubicBezTo>
                      <a:pt x="103" y="10"/>
                      <a:pt x="103" y="10"/>
                      <a:pt x="103" y="10"/>
                    </a:cubicBezTo>
                    <a:cubicBezTo>
                      <a:pt x="99" y="10"/>
                      <a:pt x="99" y="10"/>
                      <a:pt x="99" y="10"/>
                    </a:cubicBezTo>
                    <a:cubicBezTo>
                      <a:pt x="96" y="14"/>
                      <a:pt x="96" y="14"/>
                      <a:pt x="96" y="14"/>
                    </a:cubicBezTo>
                    <a:cubicBezTo>
                      <a:pt x="93" y="17"/>
                      <a:pt x="93" y="17"/>
                      <a:pt x="93" y="17"/>
                    </a:cubicBezTo>
                    <a:cubicBezTo>
                      <a:pt x="89" y="18"/>
                      <a:pt x="89" y="18"/>
                      <a:pt x="89" y="18"/>
                    </a:cubicBezTo>
                    <a:cubicBezTo>
                      <a:pt x="87" y="20"/>
                      <a:pt x="87" y="20"/>
                      <a:pt x="87" y="20"/>
                    </a:cubicBezTo>
                    <a:cubicBezTo>
                      <a:pt x="82" y="18"/>
                      <a:pt x="82" y="18"/>
                      <a:pt x="82" y="18"/>
                    </a:cubicBezTo>
                    <a:cubicBezTo>
                      <a:pt x="83" y="12"/>
                      <a:pt x="83" y="12"/>
                      <a:pt x="83" y="12"/>
                    </a:cubicBezTo>
                    <a:cubicBezTo>
                      <a:pt x="80" y="8"/>
                      <a:pt x="80" y="8"/>
                      <a:pt x="80" y="8"/>
                    </a:cubicBezTo>
                    <a:cubicBezTo>
                      <a:pt x="79" y="5"/>
                      <a:pt x="79" y="5"/>
                      <a:pt x="79" y="5"/>
                    </a:cubicBezTo>
                    <a:cubicBezTo>
                      <a:pt x="80" y="4"/>
                      <a:pt x="80" y="4"/>
                      <a:pt x="80" y="4"/>
                    </a:cubicBezTo>
                    <a:cubicBezTo>
                      <a:pt x="71" y="1"/>
                      <a:pt x="71" y="1"/>
                      <a:pt x="71" y="1"/>
                    </a:cubicBezTo>
                    <a:cubicBezTo>
                      <a:pt x="65" y="0"/>
                      <a:pt x="65" y="0"/>
                      <a:pt x="65" y="0"/>
                    </a:cubicBezTo>
                    <a:cubicBezTo>
                      <a:pt x="58" y="1"/>
                      <a:pt x="58" y="1"/>
                      <a:pt x="58" y="1"/>
                    </a:cubicBezTo>
                    <a:cubicBezTo>
                      <a:pt x="53" y="4"/>
                      <a:pt x="53" y="4"/>
                      <a:pt x="53" y="4"/>
                    </a:cubicBezTo>
                    <a:cubicBezTo>
                      <a:pt x="46" y="7"/>
                      <a:pt x="46" y="7"/>
                      <a:pt x="46" y="7"/>
                    </a:cubicBezTo>
                    <a:cubicBezTo>
                      <a:pt x="42" y="10"/>
                      <a:pt x="42" y="10"/>
                      <a:pt x="42" y="10"/>
                    </a:cubicBezTo>
                    <a:cubicBezTo>
                      <a:pt x="40" y="12"/>
                      <a:pt x="40" y="12"/>
                      <a:pt x="40" y="12"/>
                    </a:cubicBezTo>
                    <a:cubicBezTo>
                      <a:pt x="38" y="13"/>
                      <a:pt x="38" y="13"/>
                      <a:pt x="38" y="13"/>
                    </a:cubicBezTo>
                    <a:cubicBezTo>
                      <a:pt x="37" y="16"/>
                      <a:pt x="37" y="16"/>
                      <a:pt x="37" y="16"/>
                    </a:cubicBezTo>
                    <a:cubicBezTo>
                      <a:pt x="35" y="18"/>
                      <a:pt x="35" y="18"/>
                      <a:pt x="35" y="18"/>
                    </a:cubicBezTo>
                    <a:cubicBezTo>
                      <a:pt x="32" y="22"/>
                      <a:pt x="32" y="22"/>
                      <a:pt x="32" y="22"/>
                    </a:cubicBezTo>
                    <a:cubicBezTo>
                      <a:pt x="27" y="25"/>
                      <a:pt x="27" y="25"/>
                      <a:pt x="27" y="25"/>
                    </a:cubicBezTo>
                    <a:cubicBezTo>
                      <a:pt x="25" y="28"/>
                      <a:pt x="25" y="28"/>
                      <a:pt x="25" y="28"/>
                    </a:cubicBezTo>
                    <a:cubicBezTo>
                      <a:pt x="29" y="29"/>
                      <a:pt x="29" y="29"/>
                      <a:pt x="29" y="29"/>
                    </a:cubicBezTo>
                    <a:cubicBezTo>
                      <a:pt x="30" y="31"/>
                      <a:pt x="30" y="31"/>
                      <a:pt x="30" y="31"/>
                    </a:cubicBezTo>
                    <a:cubicBezTo>
                      <a:pt x="27" y="47"/>
                      <a:pt x="27" y="47"/>
                      <a:pt x="27" y="47"/>
                    </a:cubicBezTo>
                    <a:cubicBezTo>
                      <a:pt x="27" y="52"/>
                      <a:pt x="27" y="52"/>
                      <a:pt x="27" y="52"/>
                    </a:cubicBezTo>
                    <a:cubicBezTo>
                      <a:pt x="28" y="57"/>
                      <a:pt x="28" y="57"/>
                      <a:pt x="28" y="57"/>
                    </a:cubicBezTo>
                    <a:cubicBezTo>
                      <a:pt x="28" y="69"/>
                      <a:pt x="28" y="69"/>
                      <a:pt x="28" y="69"/>
                    </a:cubicBezTo>
                    <a:cubicBezTo>
                      <a:pt x="30" y="72"/>
                      <a:pt x="30" y="72"/>
                      <a:pt x="30" y="72"/>
                    </a:cubicBezTo>
                    <a:cubicBezTo>
                      <a:pt x="30" y="75"/>
                      <a:pt x="30" y="75"/>
                      <a:pt x="30" y="75"/>
                    </a:cubicBezTo>
                    <a:cubicBezTo>
                      <a:pt x="27" y="88"/>
                      <a:pt x="27" y="88"/>
                      <a:pt x="27" y="88"/>
                    </a:cubicBezTo>
                    <a:cubicBezTo>
                      <a:pt x="25" y="95"/>
                      <a:pt x="25" y="95"/>
                      <a:pt x="25" y="95"/>
                    </a:cubicBezTo>
                    <a:cubicBezTo>
                      <a:pt x="15" y="101"/>
                      <a:pt x="15" y="101"/>
                      <a:pt x="15" y="101"/>
                    </a:cubicBezTo>
                    <a:cubicBezTo>
                      <a:pt x="14" y="106"/>
                      <a:pt x="14" y="106"/>
                      <a:pt x="14" y="106"/>
                    </a:cubicBezTo>
                    <a:cubicBezTo>
                      <a:pt x="9" y="109"/>
                      <a:pt x="9" y="109"/>
                      <a:pt x="9" y="109"/>
                    </a:cubicBezTo>
                    <a:cubicBezTo>
                      <a:pt x="7" y="111"/>
                      <a:pt x="7" y="111"/>
                      <a:pt x="7" y="111"/>
                    </a:cubicBezTo>
                    <a:cubicBezTo>
                      <a:pt x="6" y="113"/>
                      <a:pt x="6" y="113"/>
                      <a:pt x="6" y="113"/>
                    </a:cubicBezTo>
                    <a:cubicBezTo>
                      <a:pt x="1" y="116"/>
                      <a:pt x="1" y="116"/>
                      <a:pt x="1" y="116"/>
                    </a:cubicBezTo>
                    <a:cubicBezTo>
                      <a:pt x="0" y="116"/>
                      <a:pt x="0" y="116"/>
                      <a:pt x="0" y="116"/>
                    </a:cubicBezTo>
                    <a:cubicBezTo>
                      <a:pt x="1" y="120"/>
                      <a:pt x="1" y="120"/>
                      <a:pt x="1" y="120"/>
                    </a:cubicBezTo>
                    <a:cubicBezTo>
                      <a:pt x="4" y="126"/>
                      <a:pt x="4" y="126"/>
                      <a:pt x="4" y="126"/>
                    </a:cubicBezTo>
                    <a:cubicBezTo>
                      <a:pt x="7" y="139"/>
                      <a:pt x="7" y="139"/>
                      <a:pt x="7" y="139"/>
                    </a:cubicBezTo>
                    <a:cubicBezTo>
                      <a:pt x="16" y="143"/>
                      <a:pt x="16" y="143"/>
                      <a:pt x="16" y="143"/>
                    </a:cubicBezTo>
                    <a:cubicBezTo>
                      <a:pt x="19" y="146"/>
                      <a:pt x="19" y="146"/>
                      <a:pt x="19" y="146"/>
                    </a:cubicBezTo>
                    <a:cubicBezTo>
                      <a:pt x="23" y="156"/>
                      <a:pt x="23" y="156"/>
                      <a:pt x="23" y="156"/>
                    </a:cubicBezTo>
                    <a:cubicBezTo>
                      <a:pt x="23" y="166"/>
                      <a:pt x="23" y="166"/>
                      <a:pt x="23" y="166"/>
                    </a:cubicBezTo>
                    <a:cubicBezTo>
                      <a:pt x="33" y="172"/>
                      <a:pt x="33" y="172"/>
                      <a:pt x="33" y="172"/>
                    </a:cubicBezTo>
                    <a:cubicBezTo>
                      <a:pt x="45" y="178"/>
                      <a:pt x="45" y="178"/>
                      <a:pt x="45" y="178"/>
                    </a:cubicBezTo>
                    <a:cubicBezTo>
                      <a:pt x="47" y="178"/>
                      <a:pt x="47" y="178"/>
                      <a:pt x="47" y="178"/>
                    </a:cubicBezTo>
                    <a:cubicBezTo>
                      <a:pt x="47" y="179"/>
                      <a:pt x="47" y="179"/>
                      <a:pt x="47" y="179"/>
                    </a:cubicBezTo>
                    <a:cubicBezTo>
                      <a:pt x="53" y="216"/>
                      <a:pt x="53" y="216"/>
                      <a:pt x="53" y="216"/>
                    </a:cubicBezTo>
                    <a:cubicBezTo>
                      <a:pt x="56" y="234"/>
                      <a:pt x="56" y="234"/>
                      <a:pt x="56" y="234"/>
                    </a:cubicBezTo>
                    <a:cubicBezTo>
                      <a:pt x="56" y="236"/>
                      <a:pt x="56" y="236"/>
                      <a:pt x="56" y="236"/>
                    </a:cubicBezTo>
                  </a:path>
                </a:pathLst>
              </a:custGeom>
              <a:grpFill/>
              <a:ln w="12700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356" name="Freeform 672">
                <a:extLst>
                  <a:ext uri="{FF2B5EF4-FFF2-40B4-BE49-F238E27FC236}">
                    <a16:creationId xmlns:a16="http://schemas.microsoft.com/office/drawing/2014/main" id="{51AC7243-CE0F-83E6-2BF0-02462D137F77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6063922" y="4901421"/>
                <a:ext cx="39202" cy="36587"/>
              </a:xfrm>
              <a:custGeom>
                <a:avLst/>
                <a:gdLst>
                  <a:gd name="T0" fmla="*/ 2 w 30"/>
                  <a:gd name="T1" fmla="*/ 27 h 28"/>
                  <a:gd name="T2" fmla="*/ 2 w 30"/>
                  <a:gd name="T3" fmla="*/ 27 h 28"/>
                  <a:gd name="T4" fmla="*/ 2 w 30"/>
                  <a:gd name="T5" fmla="*/ 24 h 28"/>
                  <a:gd name="T6" fmla="*/ 4 w 30"/>
                  <a:gd name="T7" fmla="*/ 23 h 28"/>
                  <a:gd name="T8" fmla="*/ 5 w 30"/>
                  <a:gd name="T9" fmla="*/ 23 h 28"/>
                  <a:gd name="T10" fmla="*/ 6 w 30"/>
                  <a:gd name="T11" fmla="*/ 23 h 28"/>
                  <a:gd name="T12" fmla="*/ 7 w 30"/>
                  <a:gd name="T13" fmla="*/ 25 h 28"/>
                  <a:gd name="T14" fmla="*/ 8 w 30"/>
                  <a:gd name="T15" fmla="*/ 27 h 28"/>
                  <a:gd name="T16" fmla="*/ 9 w 30"/>
                  <a:gd name="T17" fmla="*/ 28 h 28"/>
                  <a:gd name="T18" fmla="*/ 10 w 30"/>
                  <a:gd name="T19" fmla="*/ 27 h 28"/>
                  <a:gd name="T20" fmla="*/ 12 w 30"/>
                  <a:gd name="T21" fmla="*/ 27 h 28"/>
                  <a:gd name="T22" fmla="*/ 14 w 30"/>
                  <a:gd name="T23" fmla="*/ 27 h 28"/>
                  <a:gd name="T24" fmla="*/ 15 w 30"/>
                  <a:gd name="T25" fmla="*/ 26 h 28"/>
                  <a:gd name="T26" fmla="*/ 15 w 30"/>
                  <a:gd name="T27" fmla="*/ 23 h 28"/>
                  <a:gd name="T28" fmla="*/ 15 w 30"/>
                  <a:gd name="T29" fmla="*/ 22 h 28"/>
                  <a:gd name="T30" fmla="*/ 17 w 30"/>
                  <a:gd name="T31" fmla="*/ 21 h 28"/>
                  <a:gd name="T32" fmla="*/ 19 w 30"/>
                  <a:gd name="T33" fmla="*/ 22 h 28"/>
                  <a:gd name="T34" fmla="*/ 23 w 30"/>
                  <a:gd name="T35" fmla="*/ 21 h 28"/>
                  <a:gd name="T36" fmla="*/ 24 w 30"/>
                  <a:gd name="T37" fmla="*/ 21 h 28"/>
                  <a:gd name="T38" fmla="*/ 25 w 30"/>
                  <a:gd name="T39" fmla="*/ 21 h 28"/>
                  <a:gd name="T40" fmla="*/ 26 w 30"/>
                  <a:gd name="T41" fmla="*/ 21 h 28"/>
                  <a:gd name="T42" fmla="*/ 26 w 30"/>
                  <a:gd name="T43" fmla="*/ 22 h 28"/>
                  <a:gd name="T44" fmla="*/ 30 w 30"/>
                  <a:gd name="T45" fmla="*/ 17 h 28"/>
                  <a:gd name="T46" fmla="*/ 30 w 30"/>
                  <a:gd name="T47" fmla="*/ 15 h 28"/>
                  <a:gd name="T48" fmla="*/ 30 w 30"/>
                  <a:gd name="T49" fmla="*/ 12 h 28"/>
                  <a:gd name="T50" fmla="*/ 29 w 30"/>
                  <a:gd name="T51" fmla="*/ 8 h 28"/>
                  <a:gd name="T52" fmla="*/ 25 w 30"/>
                  <a:gd name="T53" fmla="*/ 2 h 28"/>
                  <a:gd name="T54" fmla="*/ 23 w 30"/>
                  <a:gd name="T55" fmla="*/ 0 h 28"/>
                  <a:gd name="T56" fmla="*/ 22 w 30"/>
                  <a:gd name="T57" fmla="*/ 1 h 28"/>
                  <a:gd name="T58" fmla="*/ 20 w 30"/>
                  <a:gd name="T59" fmla="*/ 1 h 28"/>
                  <a:gd name="T60" fmla="*/ 19 w 30"/>
                  <a:gd name="T61" fmla="*/ 2 h 28"/>
                  <a:gd name="T62" fmla="*/ 17 w 30"/>
                  <a:gd name="T63" fmla="*/ 6 h 28"/>
                  <a:gd name="T64" fmla="*/ 14 w 30"/>
                  <a:gd name="T65" fmla="*/ 6 h 28"/>
                  <a:gd name="T66" fmla="*/ 13 w 30"/>
                  <a:gd name="T67" fmla="*/ 5 h 28"/>
                  <a:gd name="T68" fmla="*/ 12 w 30"/>
                  <a:gd name="T69" fmla="*/ 5 h 28"/>
                  <a:gd name="T70" fmla="*/ 10 w 30"/>
                  <a:gd name="T71" fmla="*/ 5 h 28"/>
                  <a:gd name="T72" fmla="*/ 9 w 30"/>
                  <a:gd name="T73" fmla="*/ 7 h 28"/>
                  <a:gd name="T74" fmla="*/ 6 w 30"/>
                  <a:gd name="T75" fmla="*/ 10 h 28"/>
                  <a:gd name="T76" fmla="*/ 4 w 30"/>
                  <a:gd name="T77" fmla="*/ 14 h 28"/>
                  <a:gd name="T78" fmla="*/ 4 w 30"/>
                  <a:gd name="T79" fmla="*/ 17 h 28"/>
                  <a:gd name="T80" fmla="*/ 1 w 30"/>
                  <a:gd name="T81" fmla="*/ 22 h 28"/>
                  <a:gd name="T82" fmla="*/ 0 w 30"/>
                  <a:gd name="T83" fmla="*/ 23 h 28"/>
                  <a:gd name="T84" fmla="*/ 1 w 30"/>
                  <a:gd name="T85" fmla="*/ 25 h 28"/>
                  <a:gd name="T86" fmla="*/ 2 w 30"/>
                  <a:gd name="T87" fmla="*/ 27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30" h="28">
                    <a:moveTo>
                      <a:pt x="2" y="27"/>
                    </a:moveTo>
                    <a:lnTo>
                      <a:pt x="2" y="27"/>
                    </a:lnTo>
                    <a:lnTo>
                      <a:pt x="2" y="24"/>
                    </a:lnTo>
                    <a:lnTo>
                      <a:pt x="4" y="23"/>
                    </a:lnTo>
                    <a:lnTo>
                      <a:pt x="5" y="23"/>
                    </a:lnTo>
                    <a:lnTo>
                      <a:pt x="6" y="23"/>
                    </a:lnTo>
                    <a:lnTo>
                      <a:pt x="7" y="25"/>
                    </a:lnTo>
                    <a:lnTo>
                      <a:pt x="8" y="27"/>
                    </a:lnTo>
                    <a:lnTo>
                      <a:pt x="9" y="28"/>
                    </a:lnTo>
                    <a:lnTo>
                      <a:pt x="10" y="27"/>
                    </a:lnTo>
                    <a:lnTo>
                      <a:pt x="12" y="27"/>
                    </a:lnTo>
                    <a:lnTo>
                      <a:pt x="14" y="27"/>
                    </a:lnTo>
                    <a:lnTo>
                      <a:pt x="15" y="26"/>
                    </a:lnTo>
                    <a:lnTo>
                      <a:pt x="15" y="23"/>
                    </a:lnTo>
                    <a:lnTo>
                      <a:pt x="15" y="22"/>
                    </a:lnTo>
                    <a:lnTo>
                      <a:pt x="17" y="21"/>
                    </a:lnTo>
                    <a:lnTo>
                      <a:pt x="19" y="22"/>
                    </a:lnTo>
                    <a:lnTo>
                      <a:pt x="23" y="21"/>
                    </a:lnTo>
                    <a:lnTo>
                      <a:pt x="24" y="21"/>
                    </a:lnTo>
                    <a:lnTo>
                      <a:pt x="25" y="21"/>
                    </a:lnTo>
                    <a:lnTo>
                      <a:pt x="26" y="21"/>
                    </a:lnTo>
                    <a:lnTo>
                      <a:pt x="26" y="22"/>
                    </a:lnTo>
                    <a:lnTo>
                      <a:pt x="30" y="17"/>
                    </a:lnTo>
                    <a:lnTo>
                      <a:pt x="30" y="15"/>
                    </a:lnTo>
                    <a:lnTo>
                      <a:pt x="30" y="12"/>
                    </a:lnTo>
                    <a:lnTo>
                      <a:pt x="29" y="8"/>
                    </a:lnTo>
                    <a:lnTo>
                      <a:pt x="25" y="2"/>
                    </a:lnTo>
                    <a:lnTo>
                      <a:pt x="23" y="0"/>
                    </a:lnTo>
                    <a:lnTo>
                      <a:pt x="22" y="1"/>
                    </a:lnTo>
                    <a:lnTo>
                      <a:pt x="20" y="1"/>
                    </a:lnTo>
                    <a:lnTo>
                      <a:pt x="19" y="2"/>
                    </a:lnTo>
                    <a:lnTo>
                      <a:pt x="17" y="6"/>
                    </a:lnTo>
                    <a:lnTo>
                      <a:pt x="14" y="6"/>
                    </a:lnTo>
                    <a:lnTo>
                      <a:pt x="13" y="5"/>
                    </a:lnTo>
                    <a:lnTo>
                      <a:pt x="12" y="5"/>
                    </a:lnTo>
                    <a:lnTo>
                      <a:pt x="10" y="5"/>
                    </a:lnTo>
                    <a:lnTo>
                      <a:pt x="9" y="7"/>
                    </a:lnTo>
                    <a:lnTo>
                      <a:pt x="6" y="10"/>
                    </a:lnTo>
                    <a:lnTo>
                      <a:pt x="4" y="14"/>
                    </a:lnTo>
                    <a:lnTo>
                      <a:pt x="4" y="17"/>
                    </a:lnTo>
                    <a:lnTo>
                      <a:pt x="1" y="22"/>
                    </a:lnTo>
                    <a:lnTo>
                      <a:pt x="0" y="23"/>
                    </a:lnTo>
                    <a:lnTo>
                      <a:pt x="1" y="25"/>
                    </a:lnTo>
                    <a:lnTo>
                      <a:pt x="2" y="27"/>
                    </a:lnTo>
                  </a:path>
                </a:pathLst>
              </a:custGeom>
              <a:grpFill/>
              <a:ln w="12700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357" name="Freeform 673">
                <a:extLst>
                  <a:ext uri="{FF2B5EF4-FFF2-40B4-BE49-F238E27FC236}">
                    <a16:creationId xmlns:a16="http://schemas.microsoft.com/office/drawing/2014/main" id="{901BDA06-1210-34B4-93B1-68C29C7B1CC0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6101816" y="5428031"/>
                <a:ext cx="24828" cy="33975"/>
              </a:xfrm>
              <a:custGeom>
                <a:avLst/>
                <a:gdLst>
                  <a:gd name="T0" fmla="*/ 19 w 19"/>
                  <a:gd name="T1" fmla="*/ 19 h 26"/>
                  <a:gd name="T2" fmla="*/ 18 w 19"/>
                  <a:gd name="T3" fmla="*/ 10 h 26"/>
                  <a:gd name="T4" fmla="*/ 18 w 19"/>
                  <a:gd name="T5" fmla="*/ 4 h 26"/>
                  <a:gd name="T6" fmla="*/ 18 w 19"/>
                  <a:gd name="T7" fmla="*/ 2 h 26"/>
                  <a:gd name="T8" fmla="*/ 16 w 19"/>
                  <a:gd name="T9" fmla="*/ 4 h 26"/>
                  <a:gd name="T10" fmla="*/ 9 w 19"/>
                  <a:gd name="T11" fmla="*/ 0 h 26"/>
                  <a:gd name="T12" fmla="*/ 5 w 19"/>
                  <a:gd name="T13" fmla="*/ 3 h 26"/>
                  <a:gd name="T14" fmla="*/ 3 w 19"/>
                  <a:gd name="T15" fmla="*/ 6 h 26"/>
                  <a:gd name="T16" fmla="*/ 1 w 19"/>
                  <a:gd name="T17" fmla="*/ 11 h 26"/>
                  <a:gd name="T18" fmla="*/ 0 w 19"/>
                  <a:gd name="T19" fmla="*/ 16 h 26"/>
                  <a:gd name="T20" fmla="*/ 0 w 19"/>
                  <a:gd name="T21" fmla="*/ 19 h 26"/>
                  <a:gd name="T22" fmla="*/ 3 w 19"/>
                  <a:gd name="T23" fmla="*/ 25 h 26"/>
                  <a:gd name="T24" fmla="*/ 10 w 19"/>
                  <a:gd name="T25" fmla="*/ 26 h 26"/>
                  <a:gd name="T26" fmla="*/ 13 w 19"/>
                  <a:gd name="T27" fmla="*/ 26 h 26"/>
                  <a:gd name="T28" fmla="*/ 15 w 19"/>
                  <a:gd name="T29" fmla="*/ 24 h 26"/>
                  <a:gd name="T30" fmla="*/ 17 w 19"/>
                  <a:gd name="T31" fmla="*/ 19 h 26"/>
                  <a:gd name="T32" fmla="*/ 19 w 19"/>
                  <a:gd name="T33" fmla="*/ 19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9" h="26">
                    <a:moveTo>
                      <a:pt x="19" y="19"/>
                    </a:moveTo>
                    <a:lnTo>
                      <a:pt x="18" y="10"/>
                    </a:lnTo>
                    <a:lnTo>
                      <a:pt x="18" y="4"/>
                    </a:lnTo>
                    <a:lnTo>
                      <a:pt x="18" y="2"/>
                    </a:lnTo>
                    <a:lnTo>
                      <a:pt x="16" y="4"/>
                    </a:lnTo>
                    <a:lnTo>
                      <a:pt x="9" y="0"/>
                    </a:lnTo>
                    <a:lnTo>
                      <a:pt x="5" y="3"/>
                    </a:lnTo>
                    <a:lnTo>
                      <a:pt x="3" y="6"/>
                    </a:lnTo>
                    <a:lnTo>
                      <a:pt x="1" y="11"/>
                    </a:lnTo>
                    <a:lnTo>
                      <a:pt x="0" y="16"/>
                    </a:lnTo>
                    <a:lnTo>
                      <a:pt x="0" y="19"/>
                    </a:lnTo>
                    <a:lnTo>
                      <a:pt x="3" y="25"/>
                    </a:lnTo>
                    <a:lnTo>
                      <a:pt x="10" y="26"/>
                    </a:lnTo>
                    <a:lnTo>
                      <a:pt x="13" y="26"/>
                    </a:lnTo>
                    <a:lnTo>
                      <a:pt x="15" y="24"/>
                    </a:lnTo>
                    <a:lnTo>
                      <a:pt x="17" y="19"/>
                    </a:lnTo>
                    <a:lnTo>
                      <a:pt x="19" y="19"/>
                    </a:lnTo>
                  </a:path>
                </a:pathLst>
              </a:custGeom>
              <a:grpFill/>
              <a:ln w="12700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358" name="Freeform 674">
                <a:extLst>
                  <a:ext uri="{FF2B5EF4-FFF2-40B4-BE49-F238E27FC236}">
                    <a16:creationId xmlns:a16="http://schemas.microsoft.com/office/drawing/2014/main" id="{E30986F4-4CE8-735D-97A7-1F8C9E3D6187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6023414" y="5493368"/>
                <a:ext cx="48348" cy="49655"/>
              </a:xfrm>
              <a:custGeom>
                <a:avLst/>
                <a:gdLst>
                  <a:gd name="T0" fmla="*/ 37 w 37"/>
                  <a:gd name="T1" fmla="*/ 14 h 38"/>
                  <a:gd name="T2" fmla="*/ 37 w 37"/>
                  <a:gd name="T3" fmla="*/ 14 h 38"/>
                  <a:gd name="T4" fmla="*/ 37 w 37"/>
                  <a:gd name="T5" fmla="*/ 16 h 38"/>
                  <a:gd name="T6" fmla="*/ 30 w 37"/>
                  <a:gd name="T7" fmla="*/ 28 h 38"/>
                  <a:gd name="T8" fmla="*/ 22 w 37"/>
                  <a:gd name="T9" fmla="*/ 31 h 38"/>
                  <a:gd name="T10" fmla="*/ 19 w 37"/>
                  <a:gd name="T11" fmla="*/ 36 h 38"/>
                  <a:gd name="T12" fmla="*/ 17 w 37"/>
                  <a:gd name="T13" fmla="*/ 37 h 38"/>
                  <a:gd name="T14" fmla="*/ 13 w 37"/>
                  <a:gd name="T15" fmla="*/ 38 h 38"/>
                  <a:gd name="T16" fmla="*/ 7 w 37"/>
                  <a:gd name="T17" fmla="*/ 32 h 38"/>
                  <a:gd name="T18" fmla="*/ 4 w 37"/>
                  <a:gd name="T19" fmla="*/ 29 h 38"/>
                  <a:gd name="T20" fmla="*/ 2 w 37"/>
                  <a:gd name="T21" fmla="*/ 25 h 38"/>
                  <a:gd name="T22" fmla="*/ 0 w 37"/>
                  <a:gd name="T23" fmla="*/ 21 h 38"/>
                  <a:gd name="T24" fmla="*/ 1 w 37"/>
                  <a:gd name="T25" fmla="*/ 17 h 38"/>
                  <a:gd name="T26" fmla="*/ 9 w 37"/>
                  <a:gd name="T27" fmla="*/ 8 h 38"/>
                  <a:gd name="T28" fmla="*/ 13 w 37"/>
                  <a:gd name="T29" fmla="*/ 4 h 38"/>
                  <a:gd name="T30" fmla="*/ 20 w 37"/>
                  <a:gd name="T31" fmla="*/ 0 h 38"/>
                  <a:gd name="T32" fmla="*/ 25 w 37"/>
                  <a:gd name="T33" fmla="*/ 0 h 38"/>
                  <a:gd name="T34" fmla="*/ 28 w 37"/>
                  <a:gd name="T35" fmla="*/ 1 h 38"/>
                  <a:gd name="T36" fmla="*/ 31 w 37"/>
                  <a:gd name="T37" fmla="*/ 5 h 38"/>
                  <a:gd name="T38" fmla="*/ 33 w 37"/>
                  <a:gd name="T39" fmla="*/ 8 h 38"/>
                  <a:gd name="T40" fmla="*/ 36 w 37"/>
                  <a:gd name="T41" fmla="*/ 12 h 38"/>
                  <a:gd name="T42" fmla="*/ 37 w 37"/>
                  <a:gd name="T43" fmla="*/ 14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7" h="38">
                    <a:moveTo>
                      <a:pt x="37" y="14"/>
                    </a:moveTo>
                    <a:lnTo>
                      <a:pt x="37" y="14"/>
                    </a:lnTo>
                    <a:lnTo>
                      <a:pt x="37" y="16"/>
                    </a:lnTo>
                    <a:lnTo>
                      <a:pt x="30" y="28"/>
                    </a:lnTo>
                    <a:lnTo>
                      <a:pt x="22" y="31"/>
                    </a:lnTo>
                    <a:lnTo>
                      <a:pt x="19" y="36"/>
                    </a:lnTo>
                    <a:lnTo>
                      <a:pt x="17" y="37"/>
                    </a:lnTo>
                    <a:lnTo>
                      <a:pt x="13" y="38"/>
                    </a:lnTo>
                    <a:lnTo>
                      <a:pt x="7" y="32"/>
                    </a:lnTo>
                    <a:lnTo>
                      <a:pt x="4" y="29"/>
                    </a:lnTo>
                    <a:lnTo>
                      <a:pt x="2" y="25"/>
                    </a:lnTo>
                    <a:lnTo>
                      <a:pt x="0" y="21"/>
                    </a:lnTo>
                    <a:lnTo>
                      <a:pt x="1" y="17"/>
                    </a:lnTo>
                    <a:lnTo>
                      <a:pt x="9" y="8"/>
                    </a:lnTo>
                    <a:lnTo>
                      <a:pt x="13" y="4"/>
                    </a:lnTo>
                    <a:lnTo>
                      <a:pt x="20" y="0"/>
                    </a:lnTo>
                    <a:lnTo>
                      <a:pt x="25" y="0"/>
                    </a:lnTo>
                    <a:lnTo>
                      <a:pt x="28" y="1"/>
                    </a:lnTo>
                    <a:lnTo>
                      <a:pt x="31" y="5"/>
                    </a:lnTo>
                    <a:lnTo>
                      <a:pt x="33" y="8"/>
                    </a:lnTo>
                    <a:lnTo>
                      <a:pt x="36" y="12"/>
                    </a:lnTo>
                    <a:lnTo>
                      <a:pt x="37" y="14"/>
                    </a:lnTo>
                  </a:path>
                </a:pathLst>
              </a:custGeom>
              <a:grpFill/>
              <a:ln w="12700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359" name="Freeform 677">
                <a:extLst>
                  <a:ext uri="{FF2B5EF4-FFF2-40B4-BE49-F238E27FC236}">
                    <a16:creationId xmlns:a16="http://schemas.microsoft.com/office/drawing/2014/main" id="{455A0A22-7EBB-7226-D1E9-E0A4684AF95F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5111321" y="4299022"/>
                <a:ext cx="249584" cy="274411"/>
              </a:xfrm>
              <a:custGeom>
                <a:avLst/>
                <a:gdLst>
                  <a:gd name="T0" fmla="*/ 8 w 338"/>
                  <a:gd name="T1" fmla="*/ 177 h 371"/>
                  <a:gd name="T2" fmla="*/ 3 w 338"/>
                  <a:gd name="T3" fmla="*/ 184 h 371"/>
                  <a:gd name="T4" fmla="*/ 2 w 338"/>
                  <a:gd name="T5" fmla="*/ 186 h 371"/>
                  <a:gd name="T6" fmla="*/ 0 w 338"/>
                  <a:gd name="T7" fmla="*/ 189 h 371"/>
                  <a:gd name="T8" fmla="*/ 5 w 338"/>
                  <a:gd name="T9" fmla="*/ 186 h 371"/>
                  <a:gd name="T10" fmla="*/ 11 w 338"/>
                  <a:gd name="T11" fmla="*/ 200 h 371"/>
                  <a:gd name="T12" fmla="*/ 16 w 338"/>
                  <a:gd name="T13" fmla="*/ 200 h 371"/>
                  <a:gd name="T14" fmla="*/ 17 w 338"/>
                  <a:gd name="T15" fmla="*/ 234 h 371"/>
                  <a:gd name="T16" fmla="*/ 14 w 338"/>
                  <a:gd name="T17" fmla="*/ 237 h 371"/>
                  <a:gd name="T18" fmla="*/ 25 w 338"/>
                  <a:gd name="T19" fmla="*/ 256 h 371"/>
                  <a:gd name="T20" fmla="*/ 26 w 338"/>
                  <a:gd name="T21" fmla="*/ 269 h 371"/>
                  <a:gd name="T22" fmla="*/ 24 w 338"/>
                  <a:gd name="T23" fmla="*/ 295 h 371"/>
                  <a:gd name="T24" fmla="*/ 15 w 338"/>
                  <a:gd name="T25" fmla="*/ 318 h 371"/>
                  <a:gd name="T26" fmla="*/ 12 w 338"/>
                  <a:gd name="T27" fmla="*/ 333 h 371"/>
                  <a:gd name="T28" fmla="*/ 14 w 338"/>
                  <a:gd name="T29" fmla="*/ 330 h 371"/>
                  <a:gd name="T30" fmla="*/ 18 w 338"/>
                  <a:gd name="T31" fmla="*/ 320 h 371"/>
                  <a:gd name="T32" fmla="*/ 22 w 338"/>
                  <a:gd name="T33" fmla="*/ 319 h 371"/>
                  <a:gd name="T34" fmla="*/ 30 w 338"/>
                  <a:gd name="T35" fmla="*/ 320 h 371"/>
                  <a:gd name="T36" fmla="*/ 39 w 338"/>
                  <a:gd name="T37" fmla="*/ 321 h 371"/>
                  <a:gd name="T38" fmla="*/ 46 w 338"/>
                  <a:gd name="T39" fmla="*/ 318 h 371"/>
                  <a:gd name="T40" fmla="*/ 51 w 338"/>
                  <a:gd name="T41" fmla="*/ 318 h 371"/>
                  <a:gd name="T42" fmla="*/ 52 w 338"/>
                  <a:gd name="T43" fmla="*/ 316 h 371"/>
                  <a:gd name="T44" fmla="*/ 57 w 338"/>
                  <a:gd name="T45" fmla="*/ 316 h 371"/>
                  <a:gd name="T46" fmla="*/ 69 w 338"/>
                  <a:gd name="T47" fmla="*/ 317 h 371"/>
                  <a:gd name="T48" fmla="*/ 72 w 338"/>
                  <a:gd name="T49" fmla="*/ 317 h 371"/>
                  <a:gd name="T50" fmla="*/ 76 w 338"/>
                  <a:gd name="T51" fmla="*/ 320 h 371"/>
                  <a:gd name="T52" fmla="*/ 83 w 338"/>
                  <a:gd name="T53" fmla="*/ 328 h 371"/>
                  <a:gd name="T54" fmla="*/ 89 w 338"/>
                  <a:gd name="T55" fmla="*/ 331 h 371"/>
                  <a:gd name="T56" fmla="*/ 92 w 338"/>
                  <a:gd name="T57" fmla="*/ 332 h 371"/>
                  <a:gd name="T58" fmla="*/ 96 w 338"/>
                  <a:gd name="T59" fmla="*/ 331 h 371"/>
                  <a:gd name="T60" fmla="*/ 103 w 338"/>
                  <a:gd name="T61" fmla="*/ 338 h 371"/>
                  <a:gd name="T62" fmla="*/ 105 w 338"/>
                  <a:gd name="T63" fmla="*/ 345 h 371"/>
                  <a:gd name="T64" fmla="*/ 108 w 338"/>
                  <a:gd name="T65" fmla="*/ 348 h 371"/>
                  <a:gd name="T66" fmla="*/ 110 w 338"/>
                  <a:gd name="T67" fmla="*/ 350 h 371"/>
                  <a:gd name="T68" fmla="*/ 112 w 338"/>
                  <a:gd name="T69" fmla="*/ 350 h 371"/>
                  <a:gd name="T70" fmla="*/ 115 w 338"/>
                  <a:gd name="T71" fmla="*/ 354 h 371"/>
                  <a:gd name="T72" fmla="*/ 114 w 338"/>
                  <a:gd name="T73" fmla="*/ 356 h 371"/>
                  <a:gd name="T74" fmla="*/ 117 w 338"/>
                  <a:gd name="T75" fmla="*/ 358 h 371"/>
                  <a:gd name="T76" fmla="*/ 120 w 338"/>
                  <a:gd name="T77" fmla="*/ 361 h 371"/>
                  <a:gd name="T78" fmla="*/ 125 w 338"/>
                  <a:gd name="T79" fmla="*/ 362 h 371"/>
                  <a:gd name="T80" fmla="*/ 127 w 338"/>
                  <a:gd name="T81" fmla="*/ 367 h 371"/>
                  <a:gd name="T82" fmla="*/ 131 w 338"/>
                  <a:gd name="T83" fmla="*/ 368 h 371"/>
                  <a:gd name="T84" fmla="*/ 146 w 338"/>
                  <a:gd name="T85" fmla="*/ 360 h 371"/>
                  <a:gd name="T86" fmla="*/ 152 w 338"/>
                  <a:gd name="T87" fmla="*/ 345 h 371"/>
                  <a:gd name="T88" fmla="*/ 156 w 338"/>
                  <a:gd name="T89" fmla="*/ 339 h 371"/>
                  <a:gd name="T90" fmla="*/ 158 w 338"/>
                  <a:gd name="T91" fmla="*/ 340 h 371"/>
                  <a:gd name="T92" fmla="*/ 163 w 338"/>
                  <a:gd name="T93" fmla="*/ 342 h 371"/>
                  <a:gd name="T94" fmla="*/ 170 w 338"/>
                  <a:gd name="T95" fmla="*/ 358 h 371"/>
                  <a:gd name="T96" fmla="*/ 179 w 338"/>
                  <a:gd name="T97" fmla="*/ 360 h 371"/>
                  <a:gd name="T98" fmla="*/ 236 w 338"/>
                  <a:gd name="T99" fmla="*/ 350 h 371"/>
                  <a:gd name="T100" fmla="*/ 310 w 338"/>
                  <a:gd name="T101" fmla="*/ 352 h 371"/>
                  <a:gd name="T102" fmla="*/ 326 w 338"/>
                  <a:gd name="T103" fmla="*/ 327 h 371"/>
                  <a:gd name="T104" fmla="*/ 312 w 338"/>
                  <a:gd name="T105" fmla="*/ 295 h 371"/>
                  <a:gd name="T106" fmla="*/ 289 w 338"/>
                  <a:gd name="T107" fmla="*/ 68 h 371"/>
                  <a:gd name="T108" fmla="*/ 299 w 338"/>
                  <a:gd name="T109" fmla="*/ 42 h 371"/>
                  <a:gd name="T110" fmla="*/ 235 w 338"/>
                  <a:gd name="T111" fmla="*/ 35 h 371"/>
                  <a:gd name="T112" fmla="*/ 144 w 338"/>
                  <a:gd name="T113" fmla="*/ 114 h 371"/>
                  <a:gd name="T114" fmla="*/ 112 w 338"/>
                  <a:gd name="T115" fmla="*/ 168 h 371"/>
                  <a:gd name="T116" fmla="*/ 101 w 338"/>
                  <a:gd name="T117" fmla="*/ 177 h 3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338" h="371">
                    <a:moveTo>
                      <a:pt x="101" y="177"/>
                    </a:moveTo>
                    <a:cubicBezTo>
                      <a:pt x="8" y="177"/>
                      <a:pt x="8" y="177"/>
                      <a:pt x="8" y="177"/>
                    </a:cubicBezTo>
                    <a:cubicBezTo>
                      <a:pt x="7" y="180"/>
                      <a:pt x="7" y="180"/>
                      <a:pt x="7" y="180"/>
                    </a:cubicBezTo>
                    <a:cubicBezTo>
                      <a:pt x="3" y="184"/>
                      <a:pt x="3" y="184"/>
                      <a:pt x="3" y="184"/>
                    </a:cubicBezTo>
                    <a:cubicBezTo>
                      <a:pt x="1" y="186"/>
                      <a:pt x="1" y="186"/>
                      <a:pt x="1" y="186"/>
                    </a:cubicBezTo>
                    <a:cubicBezTo>
                      <a:pt x="2" y="186"/>
                      <a:pt x="2" y="186"/>
                      <a:pt x="2" y="186"/>
                    </a:cubicBezTo>
                    <a:cubicBezTo>
                      <a:pt x="0" y="188"/>
                      <a:pt x="0" y="188"/>
                      <a:pt x="0" y="188"/>
                    </a:cubicBezTo>
                    <a:cubicBezTo>
                      <a:pt x="0" y="189"/>
                      <a:pt x="0" y="189"/>
                      <a:pt x="0" y="189"/>
                    </a:cubicBezTo>
                    <a:cubicBezTo>
                      <a:pt x="0" y="188"/>
                      <a:pt x="0" y="188"/>
                      <a:pt x="0" y="188"/>
                    </a:cubicBezTo>
                    <a:cubicBezTo>
                      <a:pt x="5" y="186"/>
                      <a:pt x="5" y="186"/>
                      <a:pt x="5" y="186"/>
                    </a:cubicBezTo>
                    <a:cubicBezTo>
                      <a:pt x="6" y="188"/>
                      <a:pt x="6" y="188"/>
                      <a:pt x="6" y="188"/>
                    </a:cubicBezTo>
                    <a:cubicBezTo>
                      <a:pt x="11" y="200"/>
                      <a:pt x="11" y="200"/>
                      <a:pt x="11" y="200"/>
                    </a:cubicBezTo>
                    <a:cubicBezTo>
                      <a:pt x="12" y="201"/>
                      <a:pt x="12" y="201"/>
                      <a:pt x="12" y="201"/>
                    </a:cubicBezTo>
                    <a:cubicBezTo>
                      <a:pt x="16" y="200"/>
                      <a:pt x="16" y="200"/>
                      <a:pt x="16" y="200"/>
                    </a:cubicBezTo>
                    <a:cubicBezTo>
                      <a:pt x="20" y="209"/>
                      <a:pt x="20" y="209"/>
                      <a:pt x="20" y="209"/>
                    </a:cubicBezTo>
                    <a:cubicBezTo>
                      <a:pt x="22" y="217"/>
                      <a:pt x="22" y="227"/>
                      <a:pt x="17" y="234"/>
                    </a:cubicBezTo>
                    <a:cubicBezTo>
                      <a:pt x="14" y="235"/>
                      <a:pt x="14" y="235"/>
                      <a:pt x="14" y="235"/>
                    </a:cubicBezTo>
                    <a:cubicBezTo>
                      <a:pt x="14" y="237"/>
                      <a:pt x="14" y="237"/>
                      <a:pt x="14" y="237"/>
                    </a:cubicBezTo>
                    <a:cubicBezTo>
                      <a:pt x="23" y="249"/>
                      <a:pt x="23" y="249"/>
                      <a:pt x="23" y="249"/>
                    </a:cubicBezTo>
                    <a:cubicBezTo>
                      <a:pt x="25" y="256"/>
                      <a:pt x="25" y="256"/>
                      <a:pt x="25" y="256"/>
                    </a:cubicBezTo>
                    <a:cubicBezTo>
                      <a:pt x="26" y="263"/>
                      <a:pt x="26" y="263"/>
                      <a:pt x="26" y="263"/>
                    </a:cubicBezTo>
                    <a:cubicBezTo>
                      <a:pt x="26" y="269"/>
                      <a:pt x="26" y="269"/>
                      <a:pt x="26" y="269"/>
                    </a:cubicBezTo>
                    <a:cubicBezTo>
                      <a:pt x="26" y="287"/>
                      <a:pt x="26" y="287"/>
                      <a:pt x="26" y="287"/>
                    </a:cubicBezTo>
                    <a:cubicBezTo>
                      <a:pt x="24" y="295"/>
                      <a:pt x="24" y="295"/>
                      <a:pt x="24" y="295"/>
                    </a:cubicBezTo>
                    <a:cubicBezTo>
                      <a:pt x="16" y="314"/>
                      <a:pt x="16" y="314"/>
                      <a:pt x="16" y="314"/>
                    </a:cubicBezTo>
                    <a:cubicBezTo>
                      <a:pt x="15" y="318"/>
                      <a:pt x="15" y="318"/>
                      <a:pt x="15" y="318"/>
                    </a:cubicBezTo>
                    <a:cubicBezTo>
                      <a:pt x="12" y="326"/>
                      <a:pt x="12" y="326"/>
                      <a:pt x="12" y="326"/>
                    </a:cubicBezTo>
                    <a:cubicBezTo>
                      <a:pt x="12" y="333"/>
                      <a:pt x="12" y="333"/>
                      <a:pt x="12" y="333"/>
                    </a:cubicBezTo>
                    <a:cubicBezTo>
                      <a:pt x="12" y="332"/>
                      <a:pt x="12" y="332"/>
                      <a:pt x="12" y="332"/>
                    </a:cubicBezTo>
                    <a:cubicBezTo>
                      <a:pt x="14" y="330"/>
                      <a:pt x="14" y="330"/>
                      <a:pt x="14" y="330"/>
                    </a:cubicBezTo>
                    <a:cubicBezTo>
                      <a:pt x="16" y="327"/>
                      <a:pt x="16" y="327"/>
                      <a:pt x="16" y="327"/>
                    </a:cubicBezTo>
                    <a:cubicBezTo>
                      <a:pt x="18" y="320"/>
                      <a:pt x="18" y="320"/>
                      <a:pt x="18" y="320"/>
                    </a:cubicBezTo>
                    <a:cubicBezTo>
                      <a:pt x="20" y="320"/>
                      <a:pt x="20" y="320"/>
                      <a:pt x="20" y="320"/>
                    </a:cubicBezTo>
                    <a:cubicBezTo>
                      <a:pt x="22" y="319"/>
                      <a:pt x="22" y="319"/>
                      <a:pt x="22" y="319"/>
                    </a:cubicBezTo>
                    <a:cubicBezTo>
                      <a:pt x="26" y="320"/>
                      <a:pt x="26" y="320"/>
                      <a:pt x="26" y="320"/>
                    </a:cubicBezTo>
                    <a:cubicBezTo>
                      <a:pt x="30" y="320"/>
                      <a:pt x="30" y="320"/>
                      <a:pt x="30" y="320"/>
                    </a:cubicBezTo>
                    <a:cubicBezTo>
                      <a:pt x="35" y="321"/>
                      <a:pt x="35" y="321"/>
                      <a:pt x="35" y="321"/>
                    </a:cubicBezTo>
                    <a:cubicBezTo>
                      <a:pt x="39" y="321"/>
                      <a:pt x="39" y="321"/>
                      <a:pt x="39" y="321"/>
                    </a:cubicBezTo>
                    <a:cubicBezTo>
                      <a:pt x="40" y="320"/>
                      <a:pt x="40" y="320"/>
                      <a:pt x="40" y="320"/>
                    </a:cubicBezTo>
                    <a:cubicBezTo>
                      <a:pt x="46" y="318"/>
                      <a:pt x="46" y="318"/>
                      <a:pt x="46" y="318"/>
                    </a:cubicBezTo>
                    <a:cubicBezTo>
                      <a:pt x="50" y="319"/>
                      <a:pt x="50" y="319"/>
                      <a:pt x="50" y="319"/>
                    </a:cubicBezTo>
                    <a:cubicBezTo>
                      <a:pt x="51" y="318"/>
                      <a:pt x="51" y="318"/>
                      <a:pt x="51" y="318"/>
                    </a:cubicBezTo>
                    <a:cubicBezTo>
                      <a:pt x="51" y="316"/>
                      <a:pt x="51" y="316"/>
                      <a:pt x="51" y="316"/>
                    </a:cubicBezTo>
                    <a:cubicBezTo>
                      <a:pt x="52" y="316"/>
                      <a:pt x="52" y="316"/>
                      <a:pt x="52" y="316"/>
                    </a:cubicBezTo>
                    <a:cubicBezTo>
                      <a:pt x="55" y="316"/>
                      <a:pt x="55" y="316"/>
                      <a:pt x="55" y="316"/>
                    </a:cubicBezTo>
                    <a:cubicBezTo>
                      <a:pt x="57" y="316"/>
                      <a:pt x="57" y="316"/>
                      <a:pt x="57" y="316"/>
                    </a:cubicBezTo>
                    <a:cubicBezTo>
                      <a:pt x="61" y="317"/>
                      <a:pt x="61" y="317"/>
                      <a:pt x="61" y="317"/>
                    </a:cubicBezTo>
                    <a:cubicBezTo>
                      <a:pt x="69" y="317"/>
                      <a:pt x="69" y="317"/>
                      <a:pt x="69" y="317"/>
                    </a:cubicBezTo>
                    <a:cubicBezTo>
                      <a:pt x="70" y="317"/>
                      <a:pt x="70" y="317"/>
                      <a:pt x="70" y="317"/>
                    </a:cubicBezTo>
                    <a:cubicBezTo>
                      <a:pt x="72" y="317"/>
                      <a:pt x="72" y="317"/>
                      <a:pt x="72" y="317"/>
                    </a:cubicBezTo>
                    <a:cubicBezTo>
                      <a:pt x="73" y="319"/>
                      <a:pt x="73" y="319"/>
                      <a:pt x="73" y="319"/>
                    </a:cubicBezTo>
                    <a:cubicBezTo>
                      <a:pt x="76" y="320"/>
                      <a:pt x="76" y="320"/>
                      <a:pt x="76" y="320"/>
                    </a:cubicBezTo>
                    <a:cubicBezTo>
                      <a:pt x="82" y="325"/>
                      <a:pt x="82" y="325"/>
                      <a:pt x="82" y="325"/>
                    </a:cubicBezTo>
                    <a:cubicBezTo>
                      <a:pt x="83" y="328"/>
                      <a:pt x="83" y="328"/>
                      <a:pt x="83" y="328"/>
                    </a:cubicBezTo>
                    <a:cubicBezTo>
                      <a:pt x="87" y="331"/>
                      <a:pt x="87" y="331"/>
                      <a:pt x="87" y="331"/>
                    </a:cubicBezTo>
                    <a:cubicBezTo>
                      <a:pt x="89" y="331"/>
                      <a:pt x="89" y="331"/>
                      <a:pt x="89" y="331"/>
                    </a:cubicBezTo>
                    <a:cubicBezTo>
                      <a:pt x="92" y="330"/>
                      <a:pt x="92" y="330"/>
                      <a:pt x="92" y="330"/>
                    </a:cubicBezTo>
                    <a:cubicBezTo>
                      <a:pt x="92" y="332"/>
                      <a:pt x="92" y="332"/>
                      <a:pt x="92" y="332"/>
                    </a:cubicBezTo>
                    <a:cubicBezTo>
                      <a:pt x="93" y="332"/>
                      <a:pt x="93" y="332"/>
                      <a:pt x="93" y="332"/>
                    </a:cubicBezTo>
                    <a:cubicBezTo>
                      <a:pt x="96" y="331"/>
                      <a:pt x="96" y="331"/>
                      <a:pt x="96" y="331"/>
                    </a:cubicBezTo>
                    <a:cubicBezTo>
                      <a:pt x="97" y="331"/>
                      <a:pt x="97" y="331"/>
                      <a:pt x="97" y="331"/>
                    </a:cubicBezTo>
                    <a:cubicBezTo>
                      <a:pt x="103" y="338"/>
                      <a:pt x="103" y="338"/>
                      <a:pt x="103" y="338"/>
                    </a:cubicBezTo>
                    <a:cubicBezTo>
                      <a:pt x="105" y="343"/>
                      <a:pt x="105" y="343"/>
                      <a:pt x="105" y="343"/>
                    </a:cubicBezTo>
                    <a:cubicBezTo>
                      <a:pt x="105" y="345"/>
                      <a:pt x="105" y="345"/>
                      <a:pt x="105" y="345"/>
                    </a:cubicBezTo>
                    <a:cubicBezTo>
                      <a:pt x="107" y="346"/>
                      <a:pt x="107" y="346"/>
                      <a:pt x="107" y="346"/>
                    </a:cubicBezTo>
                    <a:cubicBezTo>
                      <a:pt x="108" y="348"/>
                      <a:pt x="108" y="348"/>
                      <a:pt x="108" y="348"/>
                    </a:cubicBezTo>
                    <a:cubicBezTo>
                      <a:pt x="109" y="350"/>
                      <a:pt x="109" y="350"/>
                      <a:pt x="109" y="350"/>
                    </a:cubicBezTo>
                    <a:cubicBezTo>
                      <a:pt x="110" y="350"/>
                      <a:pt x="110" y="350"/>
                      <a:pt x="110" y="350"/>
                    </a:cubicBezTo>
                    <a:cubicBezTo>
                      <a:pt x="112" y="349"/>
                      <a:pt x="112" y="349"/>
                      <a:pt x="112" y="349"/>
                    </a:cubicBezTo>
                    <a:cubicBezTo>
                      <a:pt x="112" y="350"/>
                      <a:pt x="112" y="350"/>
                      <a:pt x="112" y="350"/>
                    </a:cubicBezTo>
                    <a:cubicBezTo>
                      <a:pt x="113" y="353"/>
                      <a:pt x="113" y="353"/>
                      <a:pt x="113" y="353"/>
                    </a:cubicBezTo>
                    <a:cubicBezTo>
                      <a:pt x="115" y="354"/>
                      <a:pt x="115" y="354"/>
                      <a:pt x="115" y="354"/>
                    </a:cubicBezTo>
                    <a:cubicBezTo>
                      <a:pt x="116" y="356"/>
                      <a:pt x="116" y="356"/>
                      <a:pt x="116" y="356"/>
                    </a:cubicBezTo>
                    <a:cubicBezTo>
                      <a:pt x="114" y="356"/>
                      <a:pt x="114" y="356"/>
                      <a:pt x="114" y="356"/>
                    </a:cubicBezTo>
                    <a:cubicBezTo>
                      <a:pt x="114" y="357"/>
                      <a:pt x="114" y="357"/>
                      <a:pt x="114" y="357"/>
                    </a:cubicBezTo>
                    <a:cubicBezTo>
                      <a:pt x="117" y="358"/>
                      <a:pt x="117" y="358"/>
                      <a:pt x="117" y="358"/>
                    </a:cubicBezTo>
                    <a:cubicBezTo>
                      <a:pt x="118" y="359"/>
                      <a:pt x="118" y="359"/>
                      <a:pt x="118" y="359"/>
                    </a:cubicBezTo>
                    <a:cubicBezTo>
                      <a:pt x="120" y="361"/>
                      <a:pt x="120" y="361"/>
                      <a:pt x="120" y="361"/>
                    </a:cubicBezTo>
                    <a:cubicBezTo>
                      <a:pt x="122" y="361"/>
                      <a:pt x="122" y="361"/>
                      <a:pt x="122" y="361"/>
                    </a:cubicBezTo>
                    <a:cubicBezTo>
                      <a:pt x="125" y="362"/>
                      <a:pt x="125" y="362"/>
                      <a:pt x="125" y="362"/>
                    </a:cubicBezTo>
                    <a:cubicBezTo>
                      <a:pt x="126" y="364"/>
                      <a:pt x="126" y="364"/>
                      <a:pt x="126" y="364"/>
                    </a:cubicBezTo>
                    <a:cubicBezTo>
                      <a:pt x="127" y="367"/>
                      <a:pt x="127" y="367"/>
                      <a:pt x="127" y="367"/>
                    </a:cubicBezTo>
                    <a:cubicBezTo>
                      <a:pt x="128" y="367"/>
                      <a:pt x="128" y="367"/>
                      <a:pt x="128" y="367"/>
                    </a:cubicBezTo>
                    <a:cubicBezTo>
                      <a:pt x="131" y="368"/>
                      <a:pt x="131" y="368"/>
                      <a:pt x="131" y="368"/>
                    </a:cubicBezTo>
                    <a:cubicBezTo>
                      <a:pt x="135" y="371"/>
                      <a:pt x="135" y="371"/>
                      <a:pt x="135" y="371"/>
                    </a:cubicBezTo>
                    <a:cubicBezTo>
                      <a:pt x="146" y="360"/>
                      <a:pt x="146" y="360"/>
                      <a:pt x="146" y="360"/>
                    </a:cubicBezTo>
                    <a:cubicBezTo>
                      <a:pt x="150" y="351"/>
                      <a:pt x="150" y="351"/>
                      <a:pt x="150" y="351"/>
                    </a:cubicBezTo>
                    <a:cubicBezTo>
                      <a:pt x="152" y="345"/>
                      <a:pt x="152" y="345"/>
                      <a:pt x="152" y="345"/>
                    </a:cubicBezTo>
                    <a:cubicBezTo>
                      <a:pt x="155" y="339"/>
                      <a:pt x="155" y="339"/>
                      <a:pt x="155" y="339"/>
                    </a:cubicBezTo>
                    <a:cubicBezTo>
                      <a:pt x="156" y="339"/>
                      <a:pt x="156" y="339"/>
                      <a:pt x="156" y="339"/>
                    </a:cubicBezTo>
                    <a:cubicBezTo>
                      <a:pt x="157" y="339"/>
                      <a:pt x="157" y="339"/>
                      <a:pt x="157" y="339"/>
                    </a:cubicBezTo>
                    <a:cubicBezTo>
                      <a:pt x="158" y="340"/>
                      <a:pt x="158" y="340"/>
                      <a:pt x="158" y="340"/>
                    </a:cubicBezTo>
                    <a:cubicBezTo>
                      <a:pt x="160" y="341"/>
                      <a:pt x="160" y="341"/>
                      <a:pt x="160" y="341"/>
                    </a:cubicBezTo>
                    <a:cubicBezTo>
                      <a:pt x="163" y="342"/>
                      <a:pt x="163" y="342"/>
                      <a:pt x="163" y="342"/>
                    </a:cubicBezTo>
                    <a:cubicBezTo>
                      <a:pt x="165" y="349"/>
                      <a:pt x="165" y="349"/>
                      <a:pt x="165" y="349"/>
                    </a:cubicBezTo>
                    <a:cubicBezTo>
                      <a:pt x="170" y="358"/>
                      <a:pt x="170" y="358"/>
                      <a:pt x="170" y="358"/>
                    </a:cubicBezTo>
                    <a:cubicBezTo>
                      <a:pt x="178" y="360"/>
                      <a:pt x="178" y="360"/>
                      <a:pt x="178" y="360"/>
                    </a:cubicBezTo>
                    <a:cubicBezTo>
                      <a:pt x="179" y="360"/>
                      <a:pt x="179" y="360"/>
                      <a:pt x="179" y="360"/>
                    </a:cubicBezTo>
                    <a:cubicBezTo>
                      <a:pt x="192" y="349"/>
                      <a:pt x="192" y="349"/>
                      <a:pt x="192" y="349"/>
                    </a:cubicBezTo>
                    <a:cubicBezTo>
                      <a:pt x="236" y="350"/>
                      <a:pt x="236" y="350"/>
                      <a:pt x="236" y="350"/>
                    </a:cubicBezTo>
                    <a:cubicBezTo>
                      <a:pt x="273" y="351"/>
                      <a:pt x="273" y="351"/>
                      <a:pt x="273" y="351"/>
                    </a:cubicBezTo>
                    <a:cubicBezTo>
                      <a:pt x="310" y="352"/>
                      <a:pt x="310" y="352"/>
                      <a:pt x="310" y="352"/>
                    </a:cubicBezTo>
                    <a:cubicBezTo>
                      <a:pt x="320" y="351"/>
                      <a:pt x="320" y="351"/>
                      <a:pt x="320" y="351"/>
                    </a:cubicBezTo>
                    <a:cubicBezTo>
                      <a:pt x="326" y="327"/>
                      <a:pt x="326" y="327"/>
                      <a:pt x="326" y="327"/>
                    </a:cubicBezTo>
                    <a:cubicBezTo>
                      <a:pt x="315" y="324"/>
                      <a:pt x="315" y="324"/>
                      <a:pt x="315" y="324"/>
                    </a:cubicBezTo>
                    <a:cubicBezTo>
                      <a:pt x="312" y="295"/>
                      <a:pt x="312" y="295"/>
                      <a:pt x="312" y="295"/>
                    </a:cubicBezTo>
                    <a:cubicBezTo>
                      <a:pt x="305" y="229"/>
                      <a:pt x="298" y="163"/>
                      <a:pt x="291" y="97"/>
                    </a:cubicBezTo>
                    <a:cubicBezTo>
                      <a:pt x="289" y="68"/>
                      <a:pt x="289" y="68"/>
                      <a:pt x="289" y="68"/>
                    </a:cubicBezTo>
                    <a:cubicBezTo>
                      <a:pt x="338" y="68"/>
                      <a:pt x="338" y="68"/>
                      <a:pt x="338" y="68"/>
                    </a:cubicBezTo>
                    <a:cubicBezTo>
                      <a:pt x="299" y="42"/>
                      <a:pt x="299" y="42"/>
                      <a:pt x="299" y="42"/>
                    </a:cubicBezTo>
                    <a:cubicBezTo>
                      <a:pt x="235" y="0"/>
                      <a:pt x="235" y="0"/>
                      <a:pt x="235" y="0"/>
                    </a:cubicBezTo>
                    <a:cubicBezTo>
                      <a:pt x="235" y="35"/>
                      <a:pt x="235" y="35"/>
                      <a:pt x="235" y="35"/>
                    </a:cubicBezTo>
                    <a:cubicBezTo>
                      <a:pt x="144" y="35"/>
                      <a:pt x="144" y="35"/>
                      <a:pt x="144" y="35"/>
                    </a:cubicBezTo>
                    <a:cubicBezTo>
                      <a:pt x="144" y="114"/>
                      <a:pt x="144" y="114"/>
                      <a:pt x="144" y="114"/>
                    </a:cubicBezTo>
                    <a:cubicBezTo>
                      <a:pt x="134" y="117"/>
                      <a:pt x="134" y="117"/>
                      <a:pt x="134" y="117"/>
                    </a:cubicBezTo>
                    <a:cubicBezTo>
                      <a:pt x="97" y="118"/>
                      <a:pt x="112" y="144"/>
                      <a:pt x="112" y="168"/>
                    </a:cubicBezTo>
                    <a:cubicBezTo>
                      <a:pt x="113" y="177"/>
                      <a:pt x="113" y="177"/>
                      <a:pt x="113" y="177"/>
                    </a:cubicBezTo>
                    <a:cubicBezTo>
                      <a:pt x="101" y="177"/>
                      <a:pt x="101" y="177"/>
                      <a:pt x="101" y="177"/>
                    </a:cubicBezTo>
                  </a:path>
                </a:pathLst>
              </a:custGeom>
              <a:grpFill/>
              <a:ln w="12700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360" name="Freeform 678">
                <a:extLst>
                  <a:ext uri="{FF2B5EF4-FFF2-40B4-BE49-F238E27FC236}">
                    <a16:creationId xmlns:a16="http://schemas.microsoft.com/office/drawing/2014/main" id="{783133A2-A8FF-3CD9-8133-88A254C35374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5918875" y="5049082"/>
                <a:ext cx="241743" cy="209076"/>
              </a:xfrm>
              <a:custGeom>
                <a:avLst/>
                <a:gdLst>
                  <a:gd name="T0" fmla="*/ 32 w 185"/>
                  <a:gd name="T1" fmla="*/ 77 h 160"/>
                  <a:gd name="T2" fmla="*/ 31 w 185"/>
                  <a:gd name="T3" fmla="*/ 68 h 160"/>
                  <a:gd name="T4" fmla="*/ 32 w 185"/>
                  <a:gd name="T5" fmla="*/ 52 h 160"/>
                  <a:gd name="T6" fmla="*/ 33 w 185"/>
                  <a:gd name="T7" fmla="*/ 45 h 160"/>
                  <a:gd name="T8" fmla="*/ 34 w 185"/>
                  <a:gd name="T9" fmla="*/ 42 h 160"/>
                  <a:gd name="T10" fmla="*/ 38 w 185"/>
                  <a:gd name="T11" fmla="*/ 49 h 160"/>
                  <a:gd name="T12" fmla="*/ 45 w 185"/>
                  <a:gd name="T13" fmla="*/ 48 h 160"/>
                  <a:gd name="T14" fmla="*/ 53 w 185"/>
                  <a:gd name="T15" fmla="*/ 52 h 160"/>
                  <a:gd name="T16" fmla="*/ 67 w 185"/>
                  <a:gd name="T17" fmla="*/ 60 h 160"/>
                  <a:gd name="T18" fmla="*/ 79 w 185"/>
                  <a:gd name="T19" fmla="*/ 57 h 160"/>
                  <a:gd name="T20" fmla="*/ 93 w 185"/>
                  <a:gd name="T21" fmla="*/ 66 h 160"/>
                  <a:gd name="T22" fmla="*/ 101 w 185"/>
                  <a:gd name="T23" fmla="*/ 73 h 160"/>
                  <a:gd name="T24" fmla="*/ 115 w 185"/>
                  <a:gd name="T25" fmla="*/ 81 h 160"/>
                  <a:gd name="T26" fmla="*/ 119 w 185"/>
                  <a:gd name="T27" fmla="*/ 80 h 160"/>
                  <a:gd name="T28" fmla="*/ 123 w 185"/>
                  <a:gd name="T29" fmla="*/ 82 h 160"/>
                  <a:gd name="T30" fmla="*/ 121 w 185"/>
                  <a:gd name="T31" fmla="*/ 65 h 160"/>
                  <a:gd name="T32" fmla="*/ 111 w 185"/>
                  <a:gd name="T33" fmla="*/ 65 h 160"/>
                  <a:gd name="T34" fmla="*/ 103 w 185"/>
                  <a:gd name="T35" fmla="*/ 57 h 160"/>
                  <a:gd name="T36" fmla="*/ 109 w 185"/>
                  <a:gd name="T37" fmla="*/ 38 h 160"/>
                  <a:gd name="T38" fmla="*/ 107 w 185"/>
                  <a:gd name="T39" fmla="*/ 20 h 160"/>
                  <a:gd name="T40" fmla="*/ 110 w 185"/>
                  <a:gd name="T41" fmla="*/ 11 h 160"/>
                  <a:gd name="T42" fmla="*/ 115 w 185"/>
                  <a:gd name="T43" fmla="*/ 5 h 160"/>
                  <a:gd name="T44" fmla="*/ 136 w 185"/>
                  <a:gd name="T45" fmla="*/ 4 h 160"/>
                  <a:gd name="T46" fmla="*/ 142 w 185"/>
                  <a:gd name="T47" fmla="*/ 10 h 160"/>
                  <a:gd name="T48" fmla="*/ 152 w 185"/>
                  <a:gd name="T49" fmla="*/ 9 h 160"/>
                  <a:gd name="T50" fmla="*/ 166 w 185"/>
                  <a:gd name="T51" fmla="*/ 17 h 160"/>
                  <a:gd name="T52" fmla="*/ 175 w 185"/>
                  <a:gd name="T53" fmla="*/ 20 h 160"/>
                  <a:gd name="T54" fmla="*/ 175 w 185"/>
                  <a:gd name="T55" fmla="*/ 24 h 160"/>
                  <a:gd name="T56" fmla="*/ 181 w 185"/>
                  <a:gd name="T57" fmla="*/ 31 h 160"/>
                  <a:gd name="T58" fmla="*/ 185 w 185"/>
                  <a:gd name="T59" fmla="*/ 40 h 160"/>
                  <a:gd name="T60" fmla="*/ 181 w 185"/>
                  <a:gd name="T61" fmla="*/ 44 h 160"/>
                  <a:gd name="T62" fmla="*/ 179 w 185"/>
                  <a:gd name="T63" fmla="*/ 56 h 160"/>
                  <a:gd name="T64" fmla="*/ 180 w 185"/>
                  <a:gd name="T65" fmla="*/ 67 h 160"/>
                  <a:gd name="T66" fmla="*/ 179 w 185"/>
                  <a:gd name="T67" fmla="*/ 70 h 160"/>
                  <a:gd name="T68" fmla="*/ 175 w 185"/>
                  <a:gd name="T69" fmla="*/ 77 h 160"/>
                  <a:gd name="T70" fmla="*/ 171 w 185"/>
                  <a:gd name="T71" fmla="*/ 89 h 160"/>
                  <a:gd name="T72" fmla="*/ 176 w 185"/>
                  <a:gd name="T73" fmla="*/ 94 h 160"/>
                  <a:gd name="T74" fmla="*/ 126 w 185"/>
                  <a:gd name="T75" fmla="*/ 111 h 160"/>
                  <a:gd name="T76" fmla="*/ 130 w 185"/>
                  <a:gd name="T77" fmla="*/ 120 h 160"/>
                  <a:gd name="T78" fmla="*/ 123 w 185"/>
                  <a:gd name="T79" fmla="*/ 120 h 160"/>
                  <a:gd name="T80" fmla="*/ 111 w 185"/>
                  <a:gd name="T81" fmla="*/ 123 h 160"/>
                  <a:gd name="T82" fmla="*/ 106 w 185"/>
                  <a:gd name="T83" fmla="*/ 128 h 160"/>
                  <a:gd name="T84" fmla="*/ 105 w 185"/>
                  <a:gd name="T85" fmla="*/ 134 h 160"/>
                  <a:gd name="T86" fmla="*/ 97 w 185"/>
                  <a:gd name="T87" fmla="*/ 136 h 160"/>
                  <a:gd name="T88" fmla="*/ 91 w 185"/>
                  <a:gd name="T89" fmla="*/ 139 h 160"/>
                  <a:gd name="T90" fmla="*/ 87 w 185"/>
                  <a:gd name="T91" fmla="*/ 142 h 160"/>
                  <a:gd name="T92" fmla="*/ 82 w 185"/>
                  <a:gd name="T93" fmla="*/ 152 h 160"/>
                  <a:gd name="T94" fmla="*/ 76 w 185"/>
                  <a:gd name="T95" fmla="*/ 159 h 160"/>
                  <a:gd name="T96" fmla="*/ 71 w 185"/>
                  <a:gd name="T97" fmla="*/ 158 h 160"/>
                  <a:gd name="T98" fmla="*/ 61 w 185"/>
                  <a:gd name="T99" fmla="*/ 158 h 160"/>
                  <a:gd name="T100" fmla="*/ 50 w 185"/>
                  <a:gd name="T101" fmla="*/ 156 h 160"/>
                  <a:gd name="T102" fmla="*/ 40 w 185"/>
                  <a:gd name="T103" fmla="*/ 150 h 160"/>
                  <a:gd name="T104" fmla="*/ 19 w 185"/>
                  <a:gd name="T105" fmla="*/ 152 h 160"/>
                  <a:gd name="T106" fmla="*/ 12 w 185"/>
                  <a:gd name="T107" fmla="*/ 147 h 160"/>
                  <a:gd name="T108" fmla="*/ 2 w 185"/>
                  <a:gd name="T109" fmla="*/ 138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85" h="160">
                    <a:moveTo>
                      <a:pt x="0" y="136"/>
                    </a:moveTo>
                    <a:lnTo>
                      <a:pt x="0" y="77"/>
                    </a:lnTo>
                    <a:lnTo>
                      <a:pt x="34" y="77"/>
                    </a:lnTo>
                    <a:lnTo>
                      <a:pt x="32" y="77"/>
                    </a:lnTo>
                    <a:lnTo>
                      <a:pt x="31" y="76"/>
                    </a:lnTo>
                    <a:lnTo>
                      <a:pt x="30" y="74"/>
                    </a:lnTo>
                    <a:lnTo>
                      <a:pt x="30" y="70"/>
                    </a:lnTo>
                    <a:lnTo>
                      <a:pt x="31" y="68"/>
                    </a:lnTo>
                    <a:lnTo>
                      <a:pt x="31" y="64"/>
                    </a:lnTo>
                    <a:lnTo>
                      <a:pt x="31" y="59"/>
                    </a:lnTo>
                    <a:lnTo>
                      <a:pt x="31" y="56"/>
                    </a:lnTo>
                    <a:lnTo>
                      <a:pt x="32" y="52"/>
                    </a:lnTo>
                    <a:lnTo>
                      <a:pt x="33" y="50"/>
                    </a:lnTo>
                    <a:lnTo>
                      <a:pt x="33" y="49"/>
                    </a:lnTo>
                    <a:lnTo>
                      <a:pt x="32" y="46"/>
                    </a:lnTo>
                    <a:lnTo>
                      <a:pt x="33" y="45"/>
                    </a:lnTo>
                    <a:lnTo>
                      <a:pt x="33" y="45"/>
                    </a:lnTo>
                    <a:lnTo>
                      <a:pt x="33" y="44"/>
                    </a:lnTo>
                    <a:lnTo>
                      <a:pt x="32" y="43"/>
                    </a:lnTo>
                    <a:lnTo>
                      <a:pt x="34" y="42"/>
                    </a:lnTo>
                    <a:lnTo>
                      <a:pt x="35" y="42"/>
                    </a:lnTo>
                    <a:lnTo>
                      <a:pt x="36" y="42"/>
                    </a:lnTo>
                    <a:lnTo>
                      <a:pt x="38" y="45"/>
                    </a:lnTo>
                    <a:lnTo>
                      <a:pt x="38" y="49"/>
                    </a:lnTo>
                    <a:lnTo>
                      <a:pt x="39" y="50"/>
                    </a:lnTo>
                    <a:lnTo>
                      <a:pt x="39" y="51"/>
                    </a:lnTo>
                    <a:lnTo>
                      <a:pt x="43" y="49"/>
                    </a:lnTo>
                    <a:lnTo>
                      <a:pt x="45" y="48"/>
                    </a:lnTo>
                    <a:lnTo>
                      <a:pt x="47" y="48"/>
                    </a:lnTo>
                    <a:lnTo>
                      <a:pt x="50" y="47"/>
                    </a:lnTo>
                    <a:lnTo>
                      <a:pt x="52" y="50"/>
                    </a:lnTo>
                    <a:lnTo>
                      <a:pt x="53" y="52"/>
                    </a:lnTo>
                    <a:lnTo>
                      <a:pt x="54" y="53"/>
                    </a:lnTo>
                    <a:lnTo>
                      <a:pt x="58" y="55"/>
                    </a:lnTo>
                    <a:lnTo>
                      <a:pt x="61" y="57"/>
                    </a:lnTo>
                    <a:lnTo>
                      <a:pt x="67" y="60"/>
                    </a:lnTo>
                    <a:lnTo>
                      <a:pt x="70" y="60"/>
                    </a:lnTo>
                    <a:lnTo>
                      <a:pt x="73" y="59"/>
                    </a:lnTo>
                    <a:lnTo>
                      <a:pt x="76" y="57"/>
                    </a:lnTo>
                    <a:lnTo>
                      <a:pt x="79" y="57"/>
                    </a:lnTo>
                    <a:lnTo>
                      <a:pt x="80" y="57"/>
                    </a:lnTo>
                    <a:lnTo>
                      <a:pt x="86" y="63"/>
                    </a:lnTo>
                    <a:lnTo>
                      <a:pt x="90" y="64"/>
                    </a:lnTo>
                    <a:lnTo>
                      <a:pt x="93" y="66"/>
                    </a:lnTo>
                    <a:lnTo>
                      <a:pt x="97" y="66"/>
                    </a:lnTo>
                    <a:lnTo>
                      <a:pt x="98" y="68"/>
                    </a:lnTo>
                    <a:lnTo>
                      <a:pt x="100" y="71"/>
                    </a:lnTo>
                    <a:lnTo>
                      <a:pt x="101" y="73"/>
                    </a:lnTo>
                    <a:lnTo>
                      <a:pt x="105" y="77"/>
                    </a:lnTo>
                    <a:lnTo>
                      <a:pt x="109" y="79"/>
                    </a:lnTo>
                    <a:lnTo>
                      <a:pt x="112" y="80"/>
                    </a:lnTo>
                    <a:lnTo>
                      <a:pt x="115" y="81"/>
                    </a:lnTo>
                    <a:lnTo>
                      <a:pt x="116" y="81"/>
                    </a:lnTo>
                    <a:lnTo>
                      <a:pt x="117" y="80"/>
                    </a:lnTo>
                    <a:lnTo>
                      <a:pt x="119" y="80"/>
                    </a:lnTo>
                    <a:lnTo>
                      <a:pt x="119" y="80"/>
                    </a:lnTo>
                    <a:lnTo>
                      <a:pt x="120" y="82"/>
                    </a:lnTo>
                    <a:lnTo>
                      <a:pt x="121" y="82"/>
                    </a:lnTo>
                    <a:lnTo>
                      <a:pt x="123" y="82"/>
                    </a:lnTo>
                    <a:lnTo>
                      <a:pt x="123" y="82"/>
                    </a:lnTo>
                    <a:lnTo>
                      <a:pt x="123" y="80"/>
                    </a:lnTo>
                    <a:lnTo>
                      <a:pt x="123" y="77"/>
                    </a:lnTo>
                    <a:lnTo>
                      <a:pt x="122" y="67"/>
                    </a:lnTo>
                    <a:lnTo>
                      <a:pt x="121" y="65"/>
                    </a:lnTo>
                    <a:lnTo>
                      <a:pt x="120" y="65"/>
                    </a:lnTo>
                    <a:lnTo>
                      <a:pt x="117" y="66"/>
                    </a:lnTo>
                    <a:lnTo>
                      <a:pt x="114" y="65"/>
                    </a:lnTo>
                    <a:lnTo>
                      <a:pt x="111" y="65"/>
                    </a:lnTo>
                    <a:lnTo>
                      <a:pt x="108" y="64"/>
                    </a:lnTo>
                    <a:lnTo>
                      <a:pt x="106" y="60"/>
                    </a:lnTo>
                    <a:lnTo>
                      <a:pt x="104" y="59"/>
                    </a:lnTo>
                    <a:lnTo>
                      <a:pt x="103" y="57"/>
                    </a:lnTo>
                    <a:lnTo>
                      <a:pt x="103" y="55"/>
                    </a:lnTo>
                    <a:lnTo>
                      <a:pt x="104" y="53"/>
                    </a:lnTo>
                    <a:lnTo>
                      <a:pt x="104" y="50"/>
                    </a:lnTo>
                    <a:lnTo>
                      <a:pt x="109" y="38"/>
                    </a:lnTo>
                    <a:lnTo>
                      <a:pt x="109" y="37"/>
                    </a:lnTo>
                    <a:lnTo>
                      <a:pt x="110" y="29"/>
                    </a:lnTo>
                    <a:lnTo>
                      <a:pt x="109" y="25"/>
                    </a:lnTo>
                    <a:lnTo>
                      <a:pt x="107" y="20"/>
                    </a:lnTo>
                    <a:lnTo>
                      <a:pt x="107" y="17"/>
                    </a:lnTo>
                    <a:lnTo>
                      <a:pt x="107" y="16"/>
                    </a:lnTo>
                    <a:lnTo>
                      <a:pt x="108" y="13"/>
                    </a:lnTo>
                    <a:lnTo>
                      <a:pt x="110" y="11"/>
                    </a:lnTo>
                    <a:lnTo>
                      <a:pt x="112" y="7"/>
                    </a:lnTo>
                    <a:lnTo>
                      <a:pt x="112" y="6"/>
                    </a:lnTo>
                    <a:lnTo>
                      <a:pt x="113" y="5"/>
                    </a:lnTo>
                    <a:lnTo>
                      <a:pt x="115" y="5"/>
                    </a:lnTo>
                    <a:lnTo>
                      <a:pt x="117" y="4"/>
                    </a:lnTo>
                    <a:lnTo>
                      <a:pt x="136" y="0"/>
                    </a:lnTo>
                    <a:lnTo>
                      <a:pt x="136" y="2"/>
                    </a:lnTo>
                    <a:lnTo>
                      <a:pt x="136" y="4"/>
                    </a:lnTo>
                    <a:lnTo>
                      <a:pt x="136" y="7"/>
                    </a:lnTo>
                    <a:lnTo>
                      <a:pt x="137" y="7"/>
                    </a:lnTo>
                    <a:lnTo>
                      <a:pt x="140" y="8"/>
                    </a:lnTo>
                    <a:lnTo>
                      <a:pt x="142" y="10"/>
                    </a:lnTo>
                    <a:lnTo>
                      <a:pt x="145" y="7"/>
                    </a:lnTo>
                    <a:lnTo>
                      <a:pt x="147" y="7"/>
                    </a:lnTo>
                    <a:lnTo>
                      <a:pt x="149" y="7"/>
                    </a:lnTo>
                    <a:lnTo>
                      <a:pt x="152" y="9"/>
                    </a:lnTo>
                    <a:lnTo>
                      <a:pt x="153" y="12"/>
                    </a:lnTo>
                    <a:lnTo>
                      <a:pt x="155" y="13"/>
                    </a:lnTo>
                    <a:lnTo>
                      <a:pt x="158" y="13"/>
                    </a:lnTo>
                    <a:lnTo>
                      <a:pt x="166" y="17"/>
                    </a:lnTo>
                    <a:lnTo>
                      <a:pt x="169" y="18"/>
                    </a:lnTo>
                    <a:lnTo>
                      <a:pt x="172" y="18"/>
                    </a:lnTo>
                    <a:lnTo>
                      <a:pt x="173" y="18"/>
                    </a:lnTo>
                    <a:lnTo>
                      <a:pt x="175" y="20"/>
                    </a:lnTo>
                    <a:lnTo>
                      <a:pt x="174" y="20"/>
                    </a:lnTo>
                    <a:lnTo>
                      <a:pt x="174" y="22"/>
                    </a:lnTo>
                    <a:lnTo>
                      <a:pt x="175" y="22"/>
                    </a:lnTo>
                    <a:lnTo>
                      <a:pt x="175" y="24"/>
                    </a:lnTo>
                    <a:lnTo>
                      <a:pt x="177" y="24"/>
                    </a:lnTo>
                    <a:lnTo>
                      <a:pt x="180" y="26"/>
                    </a:lnTo>
                    <a:lnTo>
                      <a:pt x="180" y="28"/>
                    </a:lnTo>
                    <a:lnTo>
                      <a:pt x="181" y="31"/>
                    </a:lnTo>
                    <a:lnTo>
                      <a:pt x="182" y="33"/>
                    </a:lnTo>
                    <a:lnTo>
                      <a:pt x="184" y="38"/>
                    </a:lnTo>
                    <a:lnTo>
                      <a:pt x="185" y="39"/>
                    </a:lnTo>
                    <a:lnTo>
                      <a:pt x="185" y="40"/>
                    </a:lnTo>
                    <a:lnTo>
                      <a:pt x="185" y="42"/>
                    </a:lnTo>
                    <a:lnTo>
                      <a:pt x="182" y="43"/>
                    </a:lnTo>
                    <a:lnTo>
                      <a:pt x="182" y="43"/>
                    </a:lnTo>
                    <a:lnTo>
                      <a:pt x="181" y="44"/>
                    </a:lnTo>
                    <a:lnTo>
                      <a:pt x="180" y="47"/>
                    </a:lnTo>
                    <a:lnTo>
                      <a:pt x="181" y="49"/>
                    </a:lnTo>
                    <a:lnTo>
                      <a:pt x="179" y="54"/>
                    </a:lnTo>
                    <a:lnTo>
                      <a:pt x="179" y="56"/>
                    </a:lnTo>
                    <a:lnTo>
                      <a:pt x="180" y="61"/>
                    </a:lnTo>
                    <a:lnTo>
                      <a:pt x="179" y="65"/>
                    </a:lnTo>
                    <a:lnTo>
                      <a:pt x="179" y="66"/>
                    </a:lnTo>
                    <a:lnTo>
                      <a:pt x="180" y="67"/>
                    </a:lnTo>
                    <a:lnTo>
                      <a:pt x="181" y="68"/>
                    </a:lnTo>
                    <a:lnTo>
                      <a:pt x="182" y="69"/>
                    </a:lnTo>
                    <a:lnTo>
                      <a:pt x="181" y="70"/>
                    </a:lnTo>
                    <a:lnTo>
                      <a:pt x="179" y="70"/>
                    </a:lnTo>
                    <a:lnTo>
                      <a:pt x="177" y="72"/>
                    </a:lnTo>
                    <a:lnTo>
                      <a:pt x="176" y="72"/>
                    </a:lnTo>
                    <a:lnTo>
                      <a:pt x="175" y="73"/>
                    </a:lnTo>
                    <a:lnTo>
                      <a:pt x="175" y="77"/>
                    </a:lnTo>
                    <a:lnTo>
                      <a:pt x="175" y="81"/>
                    </a:lnTo>
                    <a:lnTo>
                      <a:pt x="173" y="85"/>
                    </a:lnTo>
                    <a:lnTo>
                      <a:pt x="171" y="87"/>
                    </a:lnTo>
                    <a:lnTo>
                      <a:pt x="171" y="89"/>
                    </a:lnTo>
                    <a:lnTo>
                      <a:pt x="171" y="91"/>
                    </a:lnTo>
                    <a:lnTo>
                      <a:pt x="172" y="91"/>
                    </a:lnTo>
                    <a:lnTo>
                      <a:pt x="173" y="94"/>
                    </a:lnTo>
                    <a:lnTo>
                      <a:pt x="176" y="94"/>
                    </a:lnTo>
                    <a:lnTo>
                      <a:pt x="177" y="94"/>
                    </a:lnTo>
                    <a:lnTo>
                      <a:pt x="177" y="94"/>
                    </a:lnTo>
                    <a:lnTo>
                      <a:pt x="174" y="95"/>
                    </a:lnTo>
                    <a:lnTo>
                      <a:pt x="126" y="111"/>
                    </a:lnTo>
                    <a:lnTo>
                      <a:pt x="129" y="116"/>
                    </a:lnTo>
                    <a:lnTo>
                      <a:pt x="129" y="119"/>
                    </a:lnTo>
                    <a:lnTo>
                      <a:pt x="130" y="120"/>
                    </a:lnTo>
                    <a:lnTo>
                      <a:pt x="130" y="120"/>
                    </a:lnTo>
                    <a:lnTo>
                      <a:pt x="128" y="120"/>
                    </a:lnTo>
                    <a:lnTo>
                      <a:pt x="126" y="121"/>
                    </a:lnTo>
                    <a:lnTo>
                      <a:pt x="124" y="121"/>
                    </a:lnTo>
                    <a:lnTo>
                      <a:pt x="123" y="120"/>
                    </a:lnTo>
                    <a:lnTo>
                      <a:pt x="121" y="120"/>
                    </a:lnTo>
                    <a:lnTo>
                      <a:pt x="118" y="121"/>
                    </a:lnTo>
                    <a:lnTo>
                      <a:pt x="113" y="122"/>
                    </a:lnTo>
                    <a:lnTo>
                      <a:pt x="111" y="123"/>
                    </a:lnTo>
                    <a:lnTo>
                      <a:pt x="110" y="125"/>
                    </a:lnTo>
                    <a:lnTo>
                      <a:pt x="107" y="125"/>
                    </a:lnTo>
                    <a:lnTo>
                      <a:pt x="106" y="126"/>
                    </a:lnTo>
                    <a:lnTo>
                      <a:pt x="106" y="128"/>
                    </a:lnTo>
                    <a:lnTo>
                      <a:pt x="106" y="130"/>
                    </a:lnTo>
                    <a:lnTo>
                      <a:pt x="106" y="132"/>
                    </a:lnTo>
                    <a:lnTo>
                      <a:pt x="106" y="133"/>
                    </a:lnTo>
                    <a:lnTo>
                      <a:pt x="105" y="134"/>
                    </a:lnTo>
                    <a:lnTo>
                      <a:pt x="105" y="136"/>
                    </a:lnTo>
                    <a:lnTo>
                      <a:pt x="102" y="136"/>
                    </a:lnTo>
                    <a:lnTo>
                      <a:pt x="99" y="135"/>
                    </a:lnTo>
                    <a:lnTo>
                      <a:pt x="97" y="136"/>
                    </a:lnTo>
                    <a:lnTo>
                      <a:pt x="97" y="137"/>
                    </a:lnTo>
                    <a:lnTo>
                      <a:pt x="95" y="137"/>
                    </a:lnTo>
                    <a:lnTo>
                      <a:pt x="94" y="139"/>
                    </a:lnTo>
                    <a:lnTo>
                      <a:pt x="91" y="139"/>
                    </a:lnTo>
                    <a:lnTo>
                      <a:pt x="90" y="140"/>
                    </a:lnTo>
                    <a:lnTo>
                      <a:pt x="89" y="141"/>
                    </a:lnTo>
                    <a:lnTo>
                      <a:pt x="89" y="142"/>
                    </a:lnTo>
                    <a:lnTo>
                      <a:pt x="87" y="142"/>
                    </a:lnTo>
                    <a:lnTo>
                      <a:pt x="86" y="146"/>
                    </a:lnTo>
                    <a:lnTo>
                      <a:pt x="83" y="149"/>
                    </a:lnTo>
                    <a:lnTo>
                      <a:pt x="82" y="150"/>
                    </a:lnTo>
                    <a:lnTo>
                      <a:pt x="82" y="152"/>
                    </a:lnTo>
                    <a:lnTo>
                      <a:pt x="81" y="153"/>
                    </a:lnTo>
                    <a:lnTo>
                      <a:pt x="80" y="154"/>
                    </a:lnTo>
                    <a:lnTo>
                      <a:pt x="78" y="157"/>
                    </a:lnTo>
                    <a:lnTo>
                      <a:pt x="76" y="159"/>
                    </a:lnTo>
                    <a:lnTo>
                      <a:pt x="74" y="159"/>
                    </a:lnTo>
                    <a:lnTo>
                      <a:pt x="73" y="160"/>
                    </a:lnTo>
                    <a:lnTo>
                      <a:pt x="71" y="159"/>
                    </a:lnTo>
                    <a:lnTo>
                      <a:pt x="71" y="158"/>
                    </a:lnTo>
                    <a:lnTo>
                      <a:pt x="69" y="158"/>
                    </a:lnTo>
                    <a:lnTo>
                      <a:pt x="67" y="158"/>
                    </a:lnTo>
                    <a:lnTo>
                      <a:pt x="66" y="158"/>
                    </a:lnTo>
                    <a:lnTo>
                      <a:pt x="61" y="158"/>
                    </a:lnTo>
                    <a:lnTo>
                      <a:pt x="57" y="156"/>
                    </a:lnTo>
                    <a:lnTo>
                      <a:pt x="51" y="158"/>
                    </a:lnTo>
                    <a:lnTo>
                      <a:pt x="50" y="157"/>
                    </a:lnTo>
                    <a:lnTo>
                      <a:pt x="50" y="156"/>
                    </a:lnTo>
                    <a:lnTo>
                      <a:pt x="47" y="155"/>
                    </a:lnTo>
                    <a:lnTo>
                      <a:pt x="45" y="152"/>
                    </a:lnTo>
                    <a:lnTo>
                      <a:pt x="44" y="151"/>
                    </a:lnTo>
                    <a:lnTo>
                      <a:pt x="40" y="150"/>
                    </a:lnTo>
                    <a:lnTo>
                      <a:pt x="34" y="150"/>
                    </a:lnTo>
                    <a:lnTo>
                      <a:pt x="33" y="149"/>
                    </a:lnTo>
                    <a:lnTo>
                      <a:pt x="21" y="152"/>
                    </a:lnTo>
                    <a:lnTo>
                      <a:pt x="19" y="152"/>
                    </a:lnTo>
                    <a:lnTo>
                      <a:pt x="16" y="151"/>
                    </a:lnTo>
                    <a:lnTo>
                      <a:pt x="15" y="150"/>
                    </a:lnTo>
                    <a:lnTo>
                      <a:pt x="13" y="148"/>
                    </a:lnTo>
                    <a:lnTo>
                      <a:pt x="12" y="147"/>
                    </a:lnTo>
                    <a:lnTo>
                      <a:pt x="9" y="145"/>
                    </a:lnTo>
                    <a:lnTo>
                      <a:pt x="7" y="142"/>
                    </a:lnTo>
                    <a:lnTo>
                      <a:pt x="3" y="140"/>
                    </a:lnTo>
                    <a:lnTo>
                      <a:pt x="2" y="138"/>
                    </a:lnTo>
                    <a:lnTo>
                      <a:pt x="0" y="136"/>
                    </a:lnTo>
                    <a:lnTo>
                      <a:pt x="0" y="136"/>
                    </a:lnTo>
                  </a:path>
                </a:pathLst>
              </a:custGeom>
              <a:grpFill/>
              <a:ln w="12700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361" name="Freeform 731">
                <a:extLst>
                  <a:ext uri="{FF2B5EF4-FFF2-40B4-BE49-F238E27FC236}">
                    <a16:creationId xmlns:a16="http://schemas.microsoft.com/office/drawing/2014/main" id="{A42C32E8-210F-583E-CE3C-BCA142D2A5CB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5113934" y="4267662"/>
                <a:ext cx="14374" cy="13067"/>
              </a:xfrm>
              <a:custGeom>
                <a:avLst/>
                <a:gdLst>
                  <a:gd name="T0" fmla="*/ 10 w 11"/>
                  <a:gd name="T1" fmla="*/ 0 h 10"/>
                  <a:gd name="T2" fmla="*/ 9 w 11"/>
                  <a:gd name="T3" fmla="*/ 0 h 10"/>
                  <a:gd name="T4" fmla="*/ 6 w 11"/>
                  <a:gd name="T5" fmla="*/ 2 h 10"/>
                  <a:gd name="T6" fmla="*/ 3 w 11"/>
                  <a:gd name="T7" fmla="*/ 3 h 10"/>
                  <a:gd name="T8" fmla="*/ 0 w 11"/>
                  <a:gd name="T9" fmla="*/ 4 h 10"/>
                  <a:gd name="T10" fmla="*/ 1 w 11"/>
                  <a:gd name="T11" fmla="*/ 7 h 10"/>
                  <a:gd name="T12" fmla="*/ 3 w 11"/>
                  <a:gd name="T13" fmla="*/ 10 h 10"/>
                  <a:gd name="T14" fmla="*/ 6 w 11"/>
                  <a:gd name="T15" fmla="*/ 8 h 10"/>
                  <a:gd name="T16" fmla="*/ 7 w 11"/>
                  <a:gd name="T17" fmla="*/ 4 h 10"/>
                  <a:gd name="T18" fmla="*/ 10 w 11"/>
                  <a:gd name="T19" fmla="*/ 2 h 10"/>
                  <a:gd name="T20" fmla="*/ 11 w 11"/>
                  <a:gd name="T21" fmla="*/ 1 h 10"/>
                  <a:gd name="T22" fmla="*/ 11 w 11"/>
                  <a:gd name="T23" fmla="*/ 1 h 10"/>
                  <a:gd name="T24" fmla="*/ 10 w 11"/>
                  <a:gd name="T25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1" h="10">
                    <a:moveTo>
                      <a:pt x="10" y="0"/>
                    </a:moveTo>
                    <a:lnTo>
                      <a:pt x="9" y="0"/>
                    </a:lnTo>
                    <a:lnTo>
                      <a:pt x="6" y="2"/>
                    </a:lnTo>
                    <a:lnTo>
                      <a:pt x="3" y="3"/>
                    </a:lnTo>
                    <a:lnTo>
                      <a:pt x="0" y="4"/>
                    </a:lnTo>
                    <a:lnTo>
                      <a:pt x="1" y="7"/>
                    </a:lnTo>
                    <a:lnTo>
                      <a:pt x="3" y="10"/>
                    </a:lnTo>
                    <a:lnTo>
                      <a:pt x="6" y="8"/>
                    </a:lnTo>
                    <a:lnTo>
                      <a:pt x="7" y="4"/>
                    </a:lnTo>
                    <a:lnTo>
                      <a:pt x="10" y="2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0" y="0"/>
                    </a:lnTo>
                  </a:path>
                </a:pathLst>
              </a:custGeom>
              <a:grpFill/>
              <a:ln w="12700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362" name="Freeform 732">
                <a:extLst>
                  <a:ext uri="{FF2B5EF4-FFF2-40B4-BE49-F238E27FC236}">
                    <a16:creationId xmlns:a16="http://schemas.microsoft.com/office/drawing/2014/main" id="{E5D2690A-4AFD-4499-3F4B-2CA60194D9C7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5136148" y="4276809"/>
                <a:ext cx="9147" cy="10454"/>
              </a:xfrm>
              <a:custGeom>
                <a:avLst/>
                <a:gdLst>
                  <a:gd name="T0" fmla="*/ 2 w 7"/>
                  <a:gd name="T1" fmla="*/ 0 h 8"/>
                  <a:gd name="T2" fmla="*/ 0 w 7"/>
                  <a:gd name="T3" fmla="*/ 4 h 8"/>
                  <a:gd name="T4" fmla="*/ 0 w 7"/>
                  <a:gd name="T5" fmla="*/ 7 h 8"/>
                  <a:gd name="T6" fmla="*/ 1 w 7"/>
                  <a:gd name="T7" fmla="*/ 8 h 8"/>
                  <a:gd name="T8" fmla="*/ 4 w 7"/>
                  <a:gd name="T9" fmla="*/ 8 h 8"/>
                  <a:gd name="T10" fmla="*/ 5 w 7"/>
                  <a:gd name="T11" fmla="*/ 7 h 8"/>
                  <a:gd name="T12" fmla="*/ 6 w 7"/>
                  <a:gd name="T13" fmla="*/ 6 h 8"/>
                  <a:gd name="T14" fmla="*/ 7 w 7"/>
                  <a:gd name="T15" fmla="*/ 5 h 8"/>
                  <a:gd name="T16" fmla="*/ 7 w 7"/>
                  <a:gd name="T17" fmla="*/ 2 h 8"/>
                  <a:gd name="T18" fmla="*/ 6 w 7"/>
                  <a:gd name="T19" fmla="*/ 1 h 8"/>
                  <a:gd name="T20" fmla="*/ 2 w 7"/>
                  <a:gd name="T2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8">
                    <a:moveTo>
                      <a:pt x="2" y="0"/>
                    </a:moveTo>
                    <a:lnTo>
                      <a:pt x="0" y="4"/>
                    </a:lnTo>
                    <a:lnTo>
                      <a:pt x="0" y="7"/>
                    </a:lnTo>
                    <a:lnTo>
                      <a:pt x="1" y="8"/>
                    </a:lnTo>
                    <a:lnTo>
                      <a:pt x="4" y="8"/>
                    </a:lnTo>
                    <a:lnTo>
                      <a:pt x="5" y="7"/>
                    </a:lnTo>
                    <a:lnTo>
                      <a:pt x="6" y="6"/>
                    </a:lnTo>
                    <a:lnTo>
                      <a:pt x="7" y="5"/>
                    </a:lnTo>
                    <a:lnTo>
                      <a:pt x="7" y="2"/>
                    </a:lnTo>
                    <a:lnTo>
                      <a:pt x="6" y="1"/>
                    </a:lnTo>
                    <a:lnTo>
                      <a:pt x="2" y="0"/>
                    </a:lnTo>
                  </a:path>
                </a:pathLst>
              </a:custGeom>
              <a:grpFill/>
              <a:ln w="12700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363" name="Freeform 733">
                <a:extLst>
                  <a:ext uri="{FF2B5EF4-FFF2-40B4-BE49-F238E27FC236}">
                    <a16:creationId xmlns:a16="http://schemas.microsoft.com/office/drawing/2014/main" id="{C6F2725E-1870-A52D-6C01-D84C0D071E79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5164897" y="4263742"/>
                <a:ext cx="10454" cy="14374"/>
              </a:xfrm>
              <a:custGeom>
                <a:avLst/>
                <a:gdLst>
                  <a:gd name="T0" fmla="*/ 8 w 8"/>
                  <a:gd name="T1" fmla="*/ 1 h 11"/>
                  <a:gd name="T2" fmla="*/ 8 w 8"/>
                  <a:gd name="T3" fmla="*/ 0 h 11"/>
                  <a:gd name="T4" fmla="*/ 7 w 8"/>
                  <a:gd name="T5" fmla="*/ 0 h 11"/>
                  <a:gd name="T6" fmla="*/ 5 w 8"/>
                  <a:gd name="T7" fmla="*/ 2 h 11"/>
                  <a:gd name="T8" fmla="*/ 4 w 8"/>
                  <a:gd name="T9" fmla="*/ 5 h 11"/>
                  <a:gd name="T10" fmla="*/ 2 w 8"/>
                  <a:gd name="T11" fmla="*/ 9 h 11"/>
                  <a:gd name="T12" fmla="*/ 3 w 8"/>
                  <a:gd name="T13" fmla="*/ 10 h 11"/>
                  <a:gd name="T14" fmla="*/ 0 w 8"/>
                  <a:gd name="T15" fmla="*/ 11 h 11"/>
                  <a:gd name="T16" fmla="*/ 6 w 8"/>
                  <a:gd name="T17" fmla="*/ 9 h 11"/>
                  <a:gd name="T18" fmla="*/ 8 w 8"/>
                  <a:gd name="T19" fmla="*/ 7 h 11"/>
                  <a:gd name="T20" fmla="*/ 8 w 8"/>
                  <a:gd name="T21" fmla="*/ 5 h 11"/>
                  <a:gd name="T22" fmla="*/ 8 w 8"/>
                  <a:gd name="T2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" h="11">
                    <a:moveTo>
                      <a:pt x="8" y="1"/>
                    </a:moveTo>
                    <a:lnTo>
                      <a:pt x="8" y="0"/>
                    </a:lnTo>
                    <a:lnTo>
                      <a:pt x="7" y="0"/>
                    </a:lnTo>
                    <a:lnTo>
                      <a:pt x="5" y="2"/>
                    </a:lnTo>
                    <a:lnTo>
                      <a:pt x="4" y="5"/>
                    </a:lnTo>
                    <a:lnTo>
                      <a:pt x="2" y="9"/>
                    </a:lnTo>
                    <a:lnTo>
                      <a:pt x="3" y="10"/>
                    </a:lnTo>
                    <a:lnTo>
                      <a:pt x="0" y="11"/>
                    </a:lnTo>
                    <a:lnTo>
                      <a:pt x="6" y="9"/>
                    </a:lnTo>
                    <a:lnTo>
                      <a:pt x="8" y="7"/>
                    </a:lnTo>
                    <a:lnTo>
                      <a:pt x="8" y="5"/>
                    </a:lnTo>
                    <a:lnTo>
                      <a:pt x="8" y="1"/>
                    </a:lnTo>
                  </a:path>
                </a:pathLst>
              </a:custGeom>
              <a:grpFill/>
              <a:ln w="12700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364" name="Freeform 734">
                <a:extLst>
                  <a:ext uri="{FF2B5EF4-FFF2-40B4-BE49-F238E27FC236}">
                    <a16:creationId xmlns:a16="http://schemas.microsoft.com/office/drawing/2014/main" id="{B8AF22FC-0EF1-69E3-8DF6-94E01598C73E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5176658" y="4253287"/>
                <a:ext cx="7841" cy="6533"/>
              </a:xfrm>
              <a:custGeom>
                <a:avLst/>
                <a:gdLst>
                  <a:gd name="T0" fmla="*/ 6 w 6"/>
                  <a:gd name="T1" fmla="*/ 0 h 5"/>
                  <a:gd name="T2" fmla="*/ 5 w 6"/>
                  <a:gd name="T3" fmla="*/ 0 h 5"/>
                  <a:gd name="T4" fmla="*/ 4 w 6"/>
                  <a:gd name="T5" fmla="*/ 1 h 5"/>
                  <a:gd name="T6" fmla="*/ 2 w 6"/>
                  <a:gd name="T7" fmla="*/ 2 h 5"/>
                  <a:gd name="T8" fmla="*/ 0 w 6"/>
                  <a:gd name="T9" fmla="*/ 4 h 5"/>
                  <a:gd name="T10" fmla="*/ 0 w 6"/>
                  <a:gd name="T11" fmla="*/ 5 h 5"/>
                  <a:gd name="T12" fmla="*/ 3 w 6"/>
                  <a:gd name="T13" fmla="*/ 5 h 5"/>
                  <a:gd name="T14" fmla="*/ 4 w 6"/>
                  <a:gd name="T15" fmla="*/ 4 h 5"/>
                  <a:gd name="T16" fmla="*/ 6 w 6"/>
                  <a:gd name="T17" fmla="*/ 2 h 5"/>
                  <a:gd name="T18" fmla="*/ 6 w 6"/>
                  <a:gd name="T1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5">
                    <a:moveTo>
                      <a:pt x="6" y="0"/>
                    </a:moveTo>
                    <a:lnTo>
                      <a:pt x="5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3" y="5"/>
                    </a:lnTo>
                    <a:lnTo>
                      <a:pt x="4" y="4"/>
                    </a:lnTo>
                    <a:lnTo>
                      <a:pt x="6" y="2"/>
                    </a:lnTo>
                    <a:lnTo>
                      <a:pt x="6" y="0"/>
                    </a:lnTo>
                  </a:path>
                </a:pathLst>
              </a:custGeom>
              <a:grpFill/>
              <a:ln w="12700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365" name="Freeform 735">
                <a:extLst>
                  <a:ext uri="{FF2B5EF4-FFF2-40B4-BE49-F238E27FC236}">
                    <a16:creationId xmlns:a16="http://schemas.microsoft.com/office/drawing/2014/main" id="{CDC2EE68-0C03-9B3A-DB44-7B1E36701188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5613102" y="4845235"/>
                <a:ext cx="1306" cy="3920"/>
              </a:xfrm>
              <a:custGeom>
                <a:avLst/>
                <a:gdLst>
                  <a:gd name="T0" fmla="*/ 1 w 1"/>
                  <a:gd name="T1" fmla="*/ 0 h 3"/>
                  <a:gd name="T2" fmla="*/ 1 w 1"/>
                  <a:gd name="T3" fmla="*/ 0 h 3"/>
                  <a:gd name="T4" fmla="*/ 1 w 1"/>
                  <a:gd name="T5" fmla="*/ 1 h 3"/>
                  <a:gd name="T6" fmla="*/ 1 w 1"/>
                  <a:gd name="T7" fmla="*/ 3 h 3"/>
                  <a:gd name="T8" fmla="*/ 0 w 1"/>
                  <a:gd name="T9" fmla="*/ 3 h 3"/>
                  <a:gd name="T10" fmla="*/ 0 w 1"/>
                  <a:gd name="T11" fmla="*/ 0 h 3"/>
                  <a:gd name="T12" fmla="*/ 0 w 1"/>
                  <a:gd name="T13" fmla="*/ 0 h 3"/>
                  <a:gd name="T14" fmla="*/ 1 w 1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lnTo>
                      <a:pt x="1" y="0"/>
                    </a:lnTo>
                    <a:lnTo>
                      <a:pt x="1" y="1"/>
                    </a:lnTo>
                    <a:lnTo>
                      <a:pt x="1" y="3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</a:path>
                </a:pathLst>
              </a:custGeom>
              <a:grpFill/>
              <a:ln w="12700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366" name="Freeform 736">
                <a:extLst>
                  <a:ext uri="{FF2B5EF4-FFF2-40B4-BE49-F238E27FC236}">
                    <a16:creationId xmlns:a16="http://schemas.microsoft.com/office/drawing/2014/main" id="{BA8A6A08-5773-2334-72BB-F3F7406D4148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5596114" y="4871368"/>
                <a:ext cx="6533" cy="7841"/>
              </a:xfrm>
              <a:custGeom>
                <a:avLst/>
                <a:gdLst>
                  <a:gd name="T0" fmla="*/ 2 w 5"/>
                  <a:gd name="T1" fmla="*/ 0 h 6"/>
                  <a:gd name="T2" fmla="*/ 4 w 5"/>
                  <a:gd name="T3" fmla="*/ 0 h 6"/>
                  <a:gd name="T4" fmla="*/ 4 w 5"/>
                  <a:gd name="T5" fmla="*/ 1 h 6"/>
                  <a:gd name="T6" fmla="*/ 5 w 5"/>
                  <a:gd name="T7" fmla="*/ 3 h 6"/>
                  <a:gd name="T8" fmla="*/ 2 w 5"/>
                  <a:gd name="T9" fmla="*/ 6 h 6"/>
                  <a:gd name="T10" fmla="*/ 1 w 5"/>
                  <a:gd name="T11" fmla="*/ 6 h 6"/>
                  <a:gd name="T12" fmla="*/ 0 w 5"/>
                  <a:gd name="T13" fmla="*/ 5 h 6"/>
                  <a:gd name="T14" fmla="*/ 0 w 5"/>
                  <a:gd name="T15" fmla="*/ 2 h 6"/>
                  <a:gd name="T16" fmla="*/ 0 w 5"/>
                  <a:gd name="T17" fmla="*/ 2 h 6"/>
                  <a:gd name="T18" fmla="*/ 1 w 5"/>
                  <a:gd name="T19" fmla="*/ 1 h 6"/>
                  <a:gd name="T20" fmla="*/ 2 w 5"/>
                  <a:gd name="T2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6">
                    <a:moveTo>
                      <a:pt x="2" y="0"/>
                    </a:moveTo>
                    <a:lnTo>
                      <a:pt x="4" y="0"/>
                    </a:lnTo>
                    <a:lnTo>
                      <a:pt x="4" y="1"/>
                    </a:lnTo>
                    <a:lnTo>
                      <a:pt x="5" y="3"/>
                    </a:lnTo>
                    <a:lnTo>
                      <a:pt x="2" y="6"/>
                    </a:lnTo>
                    <a:lnTo>
                      <a:pt x="1" y="6"/>
                    </a:lnTo>
                    <a:lnTo>
                      <a:pt x="0" y="5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1"/>
                    </a:lnTo>
                    <a:lnTo>
                      <a:pt x="2" y="0"/>
                    </a:lnTo>
                  </a:path>
                </a:pathLst>
              </a:custGeom>
              <a:grpFill/>
              <a:ln w="12700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367" name="Freeform 832">
                <a:extLst>
                  <a:ext uri="{FF2B5EF4-FFF2-40B4-BE49-F238E27FC236}">
                    <a16:creationId xmlns:a16="http://schemas.microsoft.com/office/drawing/2014/main" id="{99613DEC-A102-28B3-4FFD-6C0FDC5F8462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5643157" y="4833474"/>
                <a:ext cx="114992" cy="129365"/>
              </a:xfrm>
              <a:custGeom>
                <a:avLst/>
                <a:gdLst>
                  <a:gd name="T0" fmla="*/ 62 w 155"/>
                  <a:gd name="T1" fmla="*/ 168 h 175"/>
                  <a:gd name="T2" fmla="*/ 50 w 155"/>
                  <a:gd name="T3" fmla="*/ 155 h 175"/>
                  <a:gd name="T4" fmla="*/ 28 w 155"/>
                  <a:gd name="T5" fmla="*/ 133 h 175"/>
                  <a:gd name="T6" fmla="*/ 17 w 155"/>
                  <a:gd name="T7" fmla="*/ 121 h 175"/>
                  <a:gd name="T8" fmla="*/ 9 w 155"/>
                  <a:gd name="T9" fmla="*/ 106 h 175"/>
                  <a:gd name="T10" fmla="*/ 2 w 155"/>
                  <a:gd name="T11" fmla="*/ 90 h 175"/>
                  <a:gd name="T12" fmla="*/ 2 w 155"/>
                  <a:gd name="T13" fmla="*/ 85 h 175"/>
                  <a:gd name="T14" fmla="*/ 9 w 155"/>
                  <a:gd name="T15" fmla="*/ 79 h 175"/>
                  <a:gd name="T16" fmla="*/ 14 w 155"/>
                  <a:gd name="T17" fmla="*/ 70 h 175"/>
                  <a:gd name="T18" fmla="*/ 16 w 155"/>
                  <a:gd name="T19" fmla="*/ 57 h 175"/>
                  <a:gd name="T20" fmla="*/ 23 w 155"/>
                  <a:gd name="T21" fmla="*/ 62 h 175"/>
                  <a:gd name="T22" fmla="*/ 31 w 155"/>
                  <a:gd name="T23" fmla="*/ 60 h 175"/>
                  <a:gd name="T24" fmla="*/ 25 w 155"/>
                  <a:gd name="T25" fmla="*/ 58 h 175"/>
                  <a:gd name="T26" fmla="*/ 18 w 155"/>
                  <a:gd name="T27" fmla="*/ 53 h 175"/>
                  <a:gd name="T28" fmla="*/ 17 w 155"/>
                  <a:gd name="T29" fmla="*/ 47 h 175"/>
                  <a:gd name="T30" fmla="*/ 22 w 155"/>
                  <a:gd name="T31" fmla="*/ 45 h 175"/>
                  <a:gd name="T32" fmla="*/ 34 w 155"/>
                  <a:gd name="T33" fmla="*/ 34 h 175"/>
                  <a:gd name="T34" fmla="*/ 69 w 155"/>
                  <a:gd name="T35" fmla="*/ 32 h 175"/>
                  <a:gd name="T36" fmla="*/ 67 w 155"/>
                  <a:gd name="T37" fmla="*/ 9 h 175"/>
                  <a:gd name="T38" fmla="*/ 77 w 155"/>
                  <a:gd name="T39" fmla="*/ 0 h 175"/>
                  <a:gd name="T40" fmla="*/ 95 w 155"/>
                  <a:gd name="T41" fmla="*/ 0 h 175"/>
                  <a:gd name="T42" fmla="*/ 121 w 155"/>
                  <a:gd name="T43" fmla="*/ 2 h 175"/>
                  <a:gd name="T44" fmla="*/ 122 w 155"/>
                  <a:gd name="T45" fmla="*/ 11 h 175"/>
                  <a:gd name="T46" fmla="*/ 122 w 155"/>
                  <a:gd name="T47" fmla="*/ 30 h 175"/>
                  <a:gd name="T48" fmla="*/ 135 w 155"/>
                  <a:gd name="T49" fmla="*/ 20 h 175"/>
                  <a:gd name="T50" fmla="*/ 155 w 155"/>
                  <a:gd name="T51" fmla="*/ 30 h 175"/>
                  <a:gd name="T52" fmla="*/ 147 w 155"/>
                  <a:gd name="T53" fmla="*/ 56 h 175"/>
                  <a:gd name="T54" fmla="*/ 148 w 155"/>
                  <a:gd name="T55" fmla="*/ 72 h 175"/>
                  <a:gd name="T56" fmla="*/ 153 w 155"/>
                  <a:gd name="T57" fmla="*/ 94 h 175"/>
                  <a:gd name="T58" fmla="*/ 150 w 155"/>
                  <a:gd name="T59" fmla="*/ 120 h 175"/>
                  <a:gd name="T60" fmla="*/ 140 w 155"/>
                  <a:gd name="T61" fmla="*/ 132 h 175"/>
                  <a:gd name="T62" fmla="*/ 117 w 155"/>
                  <a:gd name="T63" fmla="*/ 124 h 175"/>
                  <a:gd name="T64" fmla="*/ 108 w 155"/>
                  <a:gd name="T65" fmla="*/ 116 h 175"/>
                  <a:gd name="T66" fmla="*/ 99 w 155"/>
                  <a:gd name="T67" fmla="*/ 126 h 175"/>
                  <a:gd name="T68" fmla="*/ 82 w 155"/>
                  <a:gd name="T69" fmla="*/ 159 h 175"/>
                  <a:gd name="T70" fmla="*/ 75 w 155"/>
                  <a:gd name="T71" fmla="*/ 162 h 175"/>
                  <a:gd name="T72" fmla="*/ 66 w 155"/>
                  <a:gd name="T73" fmla="*/ 167 h 1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55" h="175">
                    <a:moveTo>
                      <a:pt x="65" y="175"/>
                    </a:moveTo>
                    <a:cubicBezTo>
                      <a:pt x="62" y="168"/>
                      <a:pt x="62" y="168"/>
                      <a:pt x="62" y="168"/>
                    </a:cubicBezTo>
                    <a:cubicBezTo>
                      <a:pt x="57" y="163"/>
                      <a:pt x="57" y="163"/>
                      <a:pt x="57" y="163"/>
                    </a:cubicBezTo>
                    <a:cubicBezTo>
                      <a:pt x="50" y="155"/>
                      <a:pt x="50" y="155"/>
                      <a:pt x="50" y="155"/>
                    </a:cubicBezTo>
                    <a:cubicBezTo>
                      <a:pt x="32" y="139"/>
                      <a:pt x="32" y="139"/>
                      <a:pt x="32" y="139"/>
                    </a:cubicBezTo>
                    <a:cubicBezTo>
                      <a:pt x="28" y="133"/>
                      <a:pt x="28" y="133"/>
                      <a:pt x="28" y="133"/>
                    </a:cubicBezTo>
                    <a:cubicBezTo>
                      <a:pt x="23" y="128"/>
                      <a:pt x="23" y="128"/>
                      <a:pt x="23" y="128"/>
                    </a:cubicBezTo>
                    <a:cubicBezTo>
                      <a:pt x="17" y="121"/>
                      <a:pt x="17" y="121"/>
                      <a:pt x="17" y="121"/>
                    </a:cubicBezTo>
                    <a:cubicBezTo>
                      <a:pt x="14" y="118"/>
                      <a:pt x="14" y="118"/>
                      <a:pt x="14" y="118"/>
                    </a:cubicBezTo>
                    <a:cubicBezTo>
                      <a:pt x="9" y="106"/>
                      <a:pt x="9" y="106"/>
                      <a:pt x="9" y="106"/>
                    </a:cubicBezTo>
                    <a:cubicBezTo>
                      <a:pt x="7" y="99"/>
                      <a:pt x="7" y="99"/>
                      <a:pt x="7" y="99"/>
                    </a:cubicBezTo>
                    <a:cubicBezTo>
                      <a:pt x="2" y="90"/>
                      <a:pt x="2" y="90"/>
                      <a:pt x="2" y="90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2" y="85"/>
                      <a:pt x="2" y="85"/>
                      <a:pt x="2" y="85"/>
                    </a:cubicBezTo>
                    <a:cubicBezTo>
                      <a:pt x="6" y="83"/>
                      <a:pt x="6" y="83"/>
                      <a:pt x="6" y="83"/>
                    </a:cubicBezTo>
                    <a:cubicBezTo>
                      <a:pt x="9" y="79"/>
                      <a:pt x="9" y="79"/>
                      <a:pt x="9" y="79"/>
                    </a:cubicBezTo>
                    <a:cubicBezTo>
                      <a:pt x="13" y="76"/>
                      <a:pt x="13" y="76"/>
                      <a:pt x="13" y="76"/>
                    </a:cubicBezTo>
                    <a:cubicBezTo>
                      <a:pt x="14" y="70"/>
                      <a:pt x="14" y="70"/>
                      <a:pt x="14" y="70"/>
                    </a:cubicBezTo>
                    <a:cubicBezTo>
                      <a:pt x="14" y="57"/>
                      <a:pt x="14" y="57"/>
                      <a:pt x="14" y="57"/>
                    </a:cubicBezTo>
                    <a:cubicBezTo>
                      <a:pt x="16" y="57"/>
                      <a:pt x="16" y="57"/>
                      <a:pt x="16" y="57"/>
                    </a:cubicBezTo>
                    <a:cubicBezTo>
                      <a:pt x="19" y="60"/>
                      <a:pt x="19" y="60"/>
                      <a:pt x="19" y="60"/>
                    </a:cubicBezTo>
                    <a:cubicBezTo>
                      <a:pt x="23" y="62"/>
                      <a:pt x="23" y="62"/>
                      <a:pt x="23" y="62"/>
                    </a:cubicBezTo>
                    <a:cubicBezTo>
                      <a:pt x="29" y="62"/>
                      <a:pt x="29" y="62"/>
                      <a:pt x="29" y="62"/>
                    </a:cubicBezTo>
                    <a:cubicBezTo>
                      <a:pt x="31" y="60"/>
                      <a:pt x="31" y="60"/>
                      <a:pt x="31" y="60"/>
                    </a:cubicBezTo>
                    <a:cubicBezTo>
                      <a:pt x="29" y="59"/>
                      <a:pt x="29" y="59"/>
                      <a:pt x="29" y="59"/>
                    </a:cubicBezTo>
                    <a:cubicBezTo>
                      <a:pt x="25" y="58"/>
                      <a:pt x="25" y="58"/>
                      <a:pt x="25" y="58"/>
                    </a:cubicBezTo>
                    <a:cubicBezTo>
                      <a:pt x="21" y="55"/>
                      <a:pt x="21" y="55"/>
                      <a:pt x="21" y="55"/>
                    </a:cubicBezTo>
                    <a:cubicBezTo>
                      <a:pt x="18" y="53"/>
                      <a:pt x="18" y="53"/>
                      <a:pt x="18" y="53"/>
                    </a:cubicBezTo>
                    <a:cubicBezTo>
                      <a:pt x="16" y="50"/>
                      <a:pt x="16" y="50"/>
                      <a:pt x="16" y="50"/>
                    </a:cubicBezTo>
                    <a:cubicBezTo>
                      <a:pt x="17" y="47"/>
                      <a:pt x="17" y="47"/>
                      <a:pt x="17" y="47"/>
                    </a:cubicBezTo>
                    <a:cubicBezTo>
                      <a:pt x="21" y="47"/>
                      <a:pt x="21" y="47"/>
                      <a:pt x="21" y="47"/>
                    </a:cubicBezTo>
                    <a:cubicBezTo>
                      <a:pt x="22" y="45"/>
                      <a:pt x="22" y="45"/>
                      <a:pt x="22" y="45"/>
                    </a:cubicBezTo>
                    <a:cubicBezTo>
                      <a:pt x="22" y="37"/>
                      <a:pt x="22" y="37"/>
                      <a:pt x="22" y="37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70" y="33"/>
                      <a:pt x="70" y="33"/>
                      <a:pt x="70" y="33"/>
                    </a:cubicBezTo>
                    <a:cubicBezTo>
                      <a:pt x="69" y="32"/>
                      <a:pt x="69" y="32"/>
                      <a:pt x="69" y="32"/>
                    </a:cubicBezTo>
                    <a:cubicBezTo>
                      <a:pt x="68" y="22"/>
                      <a:pt x="68" y="22"/>
                      <a:pt x="68" y="22"/>
                    </a:cubicBezTo>
                    <a:cubicBezTo>
                      <a:pt x="67" y="9"/>
                      <a:pt x="67" y="9"/>
                      <a:pt x="67" y="9"/>
                    </a:cubicBezTo>
                    <a:cubicBezTo>
                      <a:pt x="70" y="2"/>
                      <a:pt x="70" y="2"/>
                      <a:pt x="70" y="2"/>
                    </a:cubicBezTo>
                    <a:cubicBezTo>
                      <a:pt x="77" y="0"/>
                      <a:pt x="77" y="0"/>
                      <a:pt x="77" y="0"/>
                    </a:cubicBezTo>
                    <a:cubicBezTo>
                      <a:pt x="85" y="1"/>
                      <a:pt x="85" y="1"/>
                      <a:pt x="85" y="1"/>
                    </a:cubicBezTo>
                    <a:cubicBezTo>
                      <a:pt x="95" y="0"/>
                      <a:pt x="95" y="0"/>
                      <a:pt x="95" y="0"/>
                    </a:cubicBezTo>
                    <a:cubicBezTo>
                      <a:pt x="103" y="2"/>
                      <a:pt x="103" y="2"/>
                      <a:pt x="103" y="2"/>
                    </a:cubicBezTo>
                    <a:cubicBezTo>
                      <a:pt x="121" y="2"/>
                      <a:pt x="121" y="2"/>
                      <a:pt x="121" y="2"/>
                    </a:cubicBezTo>
                    <a:cubicBezTo>
                      <a:pt x="126" y="3"/>
                      <a:pt x="126" y="3"/>
                      <a:pt x="126" y="3"/>
                    </a:cubicBezTo>
                    <a:cubicBezTo>
                      <a:pt x="122" y="11"/>
                      <a:pt x="122" y="11"/>
                      <a:pt x="122" y="11"/>
                    </a:cubicBezTo>
                    <a:cubicBezTo>
                      <a:pt x="122" y="20"/>
                      <a:pt x="122" y="20"/>
                      <a:pt x="122" y="20"/>
                    </a:cubicBezTo>
                    <a:cubicBezTo>
                      <a:pt x="122" y="30"/>
                      <a:pt x="122" y="30"/>
                      <a:pt x="122" y="30"/>
                    </a:cubicBezTo>
                    <a:cubicBezTo>
                      <a:pt x="127" y="32"/>
                      <a:pt x="127" y="32"/>
                      <a:pt x="127" y="32"/>
                    </a:cubicBezTo>
                    <a:cubicBezTo>
                      <a:pt x="135" y="20"/>
                      <a:pt x="135" y="20"/>
                      <a:pt x="135" y="20"/>
                    </a:cubicBezTo>
                    <a:cubicBezTo>
                      <a:pt x="150" y="24"/>
                      <a:pt x="150" y="24"/>
                      <a:pt x="150" y="24"/>
                    </a:cubicBezTo>
                    <a:cubicBezTo>
                      <a:pt x="155" y="30"/>
                      <a:pt x="155" y="30"/>
                      <a:pt x="155" y="30"/>
                    </a:cubicBezTo>
                    <a:cubicBezTo>
                      <a:pt x="155" y="41"/>
                      <a:pt x="155" y="41"/>
                      <a:pt x="155" y="41"/>
                    </a:cubicBezTo>
                    <a:cubicBezTo>
                      <a:pt x="147" y="56"/>
                      <a:pt x="147" y="56"/>
                      <a:pt x="147" y="56"/>
                    </a:cubicBezTo>
                    <a:cubicBezTo>
                      <a:pt x="146" y="65"/>
                      <a:pt x="146" y="65"/>
                      <a:pt x="146" y="65"/>
                    </a:cubicBezTo>
                    <a:cubicBezTo>
                      <a:pt x="148" y="72"/>
                      <a:pt x="148" y="72"/>
                      <a:pt x="148" y="72"/>
                    </a:cubicBezTo>
                    <a:cubicBezTo>
                      <a:pt x="154" y="86"/>
                      <a:pt x="154" y="86"/>
                      <a:pt x="154" y="86"/>
                    </a:cubicBezTo>
                    <a:cubicBezTo>
                      <a:pt x="153" y="94"/>
                      <a:pt x="153" y="94"/>
                      <a:pt x="153" y="94"/>
                    </a:cubicBezTo>
                    <a:cubicBezTo>
                      <a:pt x="151" y="101"/>
                      <a:pt x="151" y="101"/>
                      <a:pt x="151" y="101"/>
                    </a:cubicBezTo>
                    <a:cubicBezTo>
                      <a:pt x="150" y="120"/>
                      <a:pt x="150" y="120"/>
                      <a:pt x="150" y="120"/>
                    </a:cubicBezTo>
                    <a:cubicBezTo>
                      <a:pt x="147" y="128"/>
                      <a:pt x="147" y="128"/>
                      <a:pt x="147" y="128"/>
                    </a:cubicBezTo>
                    <a:cubicBezTo>
                      <a:pt x="140" y="132"/>
                      <a:pt x="140" y="132"/>
                      <a:pt x="140" y="132"/>
                    </a:cubicBezTo>
                    <a:cubicBezTo>
                      <a:pt x="130" y="123"/>
                      <a:pt x="130" y="123"/>
                      <a:pt x="130" y="123"/>
                    </a:cubicBezTo>
                    <a:cubicBezTo>
                      <a:pt x="117" y="124"/>
                      <a:pt x="117" y="124"/>
                      <a:pt x="117" y="124"/>
                    </a:cubicBezTo>
                    <a:cubicBezTo>
                      <a:pt x="113" y="119"/>
                      <a:pt x="113" y="119"/>
                      <a:pt x="113" y="119"/>
                    </a:cubicBezTo>
                    <a:cubicBezTo>
                      <a:pt x="108" y="116"/>
                      <a:pt x="108" y="116"/>
                      <a:pt x="108" y="116"/>
                    </a:cubicBezTo>
                    <a:cubicBezTo>
                      <a:pt x="103" y="121"/>
                      <a:pt x="103" y="121"/>
                      <a:pt x="103" y="121"/>
                    </a:cubicBezTo>
                    <a:cubicBezTo>
                      <a:pt x="99" y="126"/>
                      <a:pt x="99" y="126"/>
                      <a:pt x="99" y="126"/>
                    </a:cubicBezTo>
                    <a:cubicBezTo>
                      <a:pt x="87" y="131"/>
                      <a:pt x="87" y="131"/>
                      <a:pt x="87" y="131"/>
                    </a:cubicBezTo>
                    <a:cubicBezTo>
                      <a:pt x="72" y="140"/>
                      <a:pt x="81" y="148"/>
                      <a:pt x="82" y="159"/>
                    </a:cubicBezTo>
                    <a:cubicBezTo>
                      <a:pt x="81" y="162"/>
                      <a:pt x="81" y="162"/>
                      <a:pt x="81" y="162"/>
                    </a:cubicBezTo>
                    <a:cubicBezTo>
                      <a:pt x="75" y="162"/>
                      <a:pt x="75" y="162"/>
                      <a:pt x="75" y="162"/>
                    </a:cubicBezTo>
                    <a:cubicBezTo>
                      <a:pt x="69" y="163"/>
                      <a:pt x="69" y="163"/>
                      <a:pt x="69" y="163"/>
                    </a:cubicBezTo>
                    <a:cubicBezTo>
                      <a:pt x="66" y="167"/>
                      <a:pt x="66" y="167"/>
                      <a:pt x="66" y="167"/>
                    </a:cubicBezTo>
                    <a:cubicBezTo>
                      <a:pt x="65" y="175"/>
                      <a:pt x="65" y="175"/>
                      <a:pt x="65" y="175"/>
                    </a:cubicBezTo>
                  </a:path>
                </a:pathLst>
              </a:custGeom>
              <a:grpFill/>
              <a:ln w="12700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368" name="Freeform 857">
                <a:extLst>
                  <a:ext uri="{FF2B5EF4-FFF2-40B4-BE49-F238E27FC236}">
                    <a16:creationId xmlns:a16="http://schemas.microsoft.com/office/drawing/2014/main" id="{71FE7FF9-A4C4-CDFB-2ED0-7664BB35B9EB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5477204" y="4624399"/>
                <a:ext cx="62722" cy="128059"/>
              </a:xfrm>
              <a:custGeom>
                <a:avLst/>
                <a:gdLst>
                  <a:gd name="T0" fmla="*/ 43 w 48"/>
                  <a:gd name="T1" fmla="*/ 8 h 98"/>
                  <a:gd name="T2" fmla="*/ 37 w 48"/>
                  <a:gd name="T3" fmla="*/ 3 h 98"/>
                  <a:gd name="T4" fmla="*/ 33 w 48"/>
                  <a:gd name="T5" fmla="*/ 0 h 98"/>
                  <a:gd name="T6" fmla="*/ 30 w 48"/>
                  <a:gd name="T7" fmla="*/ 1 h 98"/>
                  <a:gd name="T8" fmla="*/ 27 w 48"/>
                  <a:gd name="T9" fmla="*/ 3 h 98"/>
                  <a:gd name="T10" fmla="*/ 26 w 48"/>
                  <a:gd name="T11" fmla="*/ 7 h 98"/>
                  <a:gd name="T12" fmla="*/ 27 w 48"/>
                  <a:gd name="T13" fmla="*/ 7 h 98"/>
                  <a:gd name="T14" fmla="*/ 25 w 48"/>
                  <a:gd name="T15" fmla="*/ 10 h 98"/>
                  <a:gd name="T16" fmla="*/ 24 w 48"/>
                  <a:gd name="T17" fmla="*/ 11 h 98"/>
                  <a:gd name="T18" fmla="*/ 20 w 48"/>
                  <a:gd name="T19" fmla="*/ 15 h 98"/>
                  <a:gd name="T20" fmla="*/ 15 w 48"/>
                  <a:gd name="T21" fmla="*/ 15 h 98"/>
                  <a:gd name="T22" fmla="*/ 11 w 48"/>
                  <a:gd name="T23" fmla="*/ 14 h 98"/>
                  <a:gd name="T24" fmla="*/ 9 w 48"/>
                  <a:gd name="T25" fmla="*/ 18 h 98"/>
                  <a:gd name="T26" fmla="*/ 6 w 48"/>
                  <a:gd name="T27" fmla="*/ 18 h 98"/>
                  <a:gd name="T28" fmla="*/ 5 w 48"/>
                  <a:gd name="T29" fmla="*/ 19 h 98"/>
                  <a:gd name="T30" fmla="*/ 4 w 48"/>
                  <a:gd name="T31" fmla="*/ 20 h 98"/>
                  <a:gd name="T32" fmla="*/ 2 w 48"/>
                  <a:gd name="T33" fmla="*/ 23 h 98"/>
                  <a:gd name="T34" fmla="*/ 1 w 48"/>
                  <a:gd name="T35" fmla="*/ 27 h 98"/>
                  <a:gd name="T36" fmla="*/ 1 w 48"/>
                  <a:gd name="T37" fmla="*/ 32 h 98"/>
                  <a:gd name="T38" fmla="*/ 4 w 48"/>
                  <a:gd name="T39" fmla="*/ 35 h 98"/>
                  <a:gd name="T40" fmla="*/ 6 w 48"/>
                  <a:gd name="T41" fmla="*/ 35 h 98"/>
                  <a:gd name="T42" fmla="*/ 12 w 48"/>
                  <a:gd name="T43" fmla="*/ 45 h 98"/>
                  <a:gd name="T44" fmla="*/ 15 w 48"/>
                  <a:gd name="T45" fmla="*/ 54 h 98"/>
                  <a:gd name="T46" fmla="*/ 16 w 48"/>
                  <a:gd name="T47" fmla="*/ 58 h 98"/>
                  <a:gd name="T48" fmla="*/ 17 w 48"/>
                  <a:gd name="T49" fmla="*/ 67 h 98"/>
                  <a:gd name="T50" fmla="*/ 16 w 48"/>
                  <a:gd name="T51" fmla="*/ 88 h 98"/>
                  <a:gd name="T52" fmla="*/ 17 w 48"/>
                  <a:gd name="T53" fmla="*/ 95 h 98"/>
                  <a:gd name="T54" fmla="*/ 18 w 48"/>
                  <a:gd name="T55" fmla="*/ 97 h 98"/>
                  <a:gd name="T56" fmla="*/ 33 w 48"/>
                  <a:gd name="T57" fmla="*/ 97 h 98"/>
                  <a:gd name="T58" fmla="*/ 31 w 48"/>
                  <a:gd name="T59" fmla="*/ 85 h 98"/>
                  <a:gd name="T60" fmla="*/ 33 w 48"/>
                  <a:gd name="T61" fmla="*/ 76 h 98"/>
                  <a:gd name="T62" fmla="*/ 33 w 48"/>
                  <a:gd name="T63" fmla="*/ 62 h 98"/>
                  <a:gd name="T64" fmla="*/ 38 w 48"/>
                  <a:gd name="T65" fmla="*/ 53 h 98"/>
                  <a:gd name="T66" fmla="*/ 39 w 48"/>
                  <a:gd name="T67" fmla="*/ 45 h 98"/>
                  <a:gd name="T68" fmla="*/ 45 w 48"/>
                  <a:gd name="T69" fmla="*/ 39 h 98"/>
                  <a:gd name="T70" fmla="*/ 46 w 48"/>
                  <a:gd name="T71" fmla="*/ 37 h 98"/>
                  <a:gd name="T72" fmla="*/ 46 w 48"/>
                  <a:gd name="T73" fmla="*/ 36 h 98"/>
                  <a:gd name="T74" fmla="*/ 45 w 48"/>
                  <a:gd name="T75" fmla="*/ 33 h 98"/>
                  <a:gd name="T76" fmla="*/ 46 w 48"/>
                  <a:gd name="T77" fmla="*/ 31 h 98"/>
                  <a:gd name="T78" fmla="*/ 48 w 48"/>
                  <a:gd name="T79" fmla="*/ 30 h 98"/>
                  <a:gd name="T80" fmla="*/ 48 w 48"/>
                  <a:gd name="T81" fmla="*/ 21 h 98"/>
                  <a:gd name="T82" fmla="*/ 44 w 48"/>
                  <a:gd name="T83" fmla="*/ 17 h 98"/>
                  <a:gd name="T84" fmla="*/ 44 w 48"/>
                  <a:gd name="T85" fmla="*/ 12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48" h="98">
                    <a:moveTo>
                      <a:pt x="45" y="10"/>
                    </a:moveTo>
                    <a:lnTo>
                      <a:pt x="43" y="8"/>
                    </a:lnTo>
                    <a:lnTo>
                      <a:pt x="41" y="7"/>
                    </a:lnTo>
                    <a:lnTo>
                      <a:pt x="37" y="3"/>
                    </a:lnTo>
                    <a:lnTo>
                      <a:pt x="34" y="0"/>
                    </a:lnTo>
                    <a:lnTo>
                      <a:pt x="33" y="0"/>
                    </a:lnTo>
                    <a:lnTo>
                      <a:pt x="31" y="1"/>
                    </a:lnTo>
                    <a:lnTo>
                      <a:pt x="30" y="1"/>
                    </a:lnTo>
                    <a:lnTo>
                      <a:pt x="26" y="2"/>
                    </a:lnTo>
                    <a:lnTo>
                      <a:pt x="27" y="3"/>
                    </a:lnTo>
                    <a:lnTo>
                      <a:pt x="28" y="5"/>
                    </a:lnTo>
                    <a:lnTo>
                      <a:pt x="26" y="7"/>
                    </a:lnTo>
                    <a:lnTo>
                      <a:pt x="27" y="6"/>
                    </a:lnTo>
                    <a:lnTo>
                      <a:pt x="27" y="7"/>
                    </a:lnTo>
                    <a:lnTo>
                      <a:pt x="26" y="9"/>
                    </a:lnTo>
                    <a:lnTo>
                      <a:pt x="25" y="10"/>
                    </a:lnTo>
                    <a:lnTo>
                      <a:pt x="25" y="10"/>
                    </a:lnTo>
                    <a:lnTo>
                      <a:pt x="24" y="11"/>
                    </a:lnTo>
                    <a:lnTo>
                      <a:pt x="21" y="14"/>
                    </a:lnTo>
                    <a:lnTo>
                      <a:pt x="20" y="15"/>
                    </a:lnTo>
                    <a:lnTo>
                      <a:pt x="18" y="14"/>
                    </a:lnTo>
                    <a:lnTo>
                      <a:pt x="15" y="15"/>
                    </a:lnTo>
                    <a:lnTo>
                      <a:pt x="13" y="14"/>
                    </a:lnTo>
                    <a:lnTo>
                      <a:pt x="11" y="14"/>
                    </a:lnTo>
                    <a:lnTo>
                      <a:pt x="10" y="14"/>
                    </a:lnTo>
                    <a:lnTo>
                      <a:pt x="9" y="18"/>
                    </a:lnTo>
                    <a:lnTo>
                      <a:pt x="7" y="17"/>
                    </a:lnTo>
                    <a:lnTo>
                      <a:pt x="6" y="18"/>
                    </a:lnTo>
                    <a:lnTo>
                      <a:pt x="6" y="18"/>
                    </a:lnTo>
                    <a:lnTo>
                      <a:pt x="5" y="19"/>
                    </a:lnTo>
                    <a:lnTo>
                      <a:pt x="5" y="20"/>
                    </a:lnTo>
                    <a:lnTo>
                      <a:pt x="4" y="20"/>
                    </a:lnTo>
                    <a:lnTo>
                      <a:pt x="3" y="22"/>
                    </a:lnTo>
                    <a:lnTo>
                      <a:pt x="2" y="23"/>
                    </a:lnTo>
                    <a:lnTo>
                      <a:pt x="2" y="25"/>
                    </a:lnTo>
                    <a:lnTo>
                      <a:pt x="1" y="27"/>
                    </a:lnTo>
                    <a:lnTo>
                      <a:pt x="0" y="30"/>
                    </a:lnTo>
                    <a:lnTo>
                      <a:pt x="1" y="32"/>
                    </a:lnTo>
                    <a:lnTo>
                      <a:pt x="2" y="33"/>
                    </a:lnTo>
                    <a:lnTo>
                      <a:pt x="4" y="35"/>
                    </a:lnTo>
                    <a:lnTo>
                      <a:pt x="5" y="35"/>
                    </a:lnTo>
                    <a:lnTo>
                      <a:pt x="6" y="35"/>
                    </a:lnTo>
                    <a:lnTo>
                      <a:pt x="10" y="40"/>
                    </a:lnTo>
                    <a:lnTo>
                      <a:pt x="12" y="45"/>
                    </a:lnTo>
                    <a:lnTo>
                      <a:pt x="14" y="52"/>
                    </a:lnTo>
                    <a:lnTo>
                      <a:pt x="15" y="54"/>
                    </a:lnTo>
                    <a:lnTo>
                      <a:pt x="15" y="56"/>
                    </a:lnTo>
                    <a:lnTo>
                      <a:pt x="16" y="58"/>
                    </a:lnTo>
                    <a:lnTo>
                      <a:pt x="17" y="62"/>
                    </a:lnTo>
                    <a:lnTo>
                      <a:pt x="17" y="67"/>
                    </a:lnTo>
                    <a:lnTo>
                      <a:pt x="17" y="82"/>
                    </a:lnTo>
                    <a:lnTo>
                      <a:pt x="16" y="88"/>
                    </a:lnTo>
                    <a:lnTo>
                      <a:pt x="16" y="91"/>
                    </a:lnTo>
                    <a:lnTo>
                      <a:pt x="17" y="95"/>
                    </a:lnTo>
                    <a:lnTo>
                      <a:pt x="18" y="97"/>
                    </a:lnTo>
                    <a:lnTo>
                      <a:pt x="18" y="97"/>
                    </a:lnTo>
                    <a:lnTo>
                      <a:pt x="20" y="98"/>
                    </a:lnTo>
                    <a:lnTo>
                      <a:pt x="33" y="97"/>
                    </a:lnTo>
                    <a:lnTo>
                      <a:pt x="32" y="96"/>
                    </a:lnTo>
                    <a:lnTo>
                      <a:pt x="31" y="85"/>
                    </a:lnTo>
                    <a:lnTo>
                      <a:pt x="32" y="82"/>
                    </a:lnTo>
                    <a:lnTo>
                      <a:pt x="33" y="76"/>
                    </a:lnTo>
                    <a:lnTo>
                      <a:pt x="33" y="67"/>
                    </a:lnTo>
                    <a:lnTo>
                      <a:pt x="33" y="62"/>
                    </a:lnTo>
                    <a:lnTo>
                      <a:pt x="34" y="58"/>
                    </a:lnTo>
                    <a:lnTo>
                      <a:pt x="38" y="53"/>
                    </a:lnTo>
                    <a:lnTo>
                      <a:pt x="38" y="48"/>
                    </a:lnTo>
                    <a:lnTo>
                      <a:pt x="39" y="45"/>
                    </a:lnTo>
                    <a:lnTo>
                      <a:pt x="41" y="43"/>
                    </a:lnTo>
                    <a:lnTo>
                      <a:pt x="45" y="39"/>
                    </a:lnTo>
                    <a:lnTo>
                      <a:pt x="45" y="37"/>
                    </a:lnTo>
                    <a:lnTo>
                      <a:pt x="46" y="37"/>
                    </a:lnTo>
                    <a:lnTo>
                      <a:pt x="46" y="36"/>
                    </a:lnTo>
                    <a:lnTo>
                      <a:pt x="46" y="36"/>
                    </a:lnTo>
                    <a:lnTo>
                      <a:pt x="45" y="34"/>
                    </a:lnTo>
                    <a:lnTo>
                      <a:pt x="45" y="33"/>
                    </a:lnTo>
                    <a:lnTo>
                      <a:pt x="46" y="31"/>
                    </a:lnTo>
                    <a:lnTo>
                      <a:pt x="46" y="31"/>
                    </a:lnTo>
                    <a:lnTo>
                      <a:pt x="48" y="31"/>
                    </a:lnTo>
                    <a:lnTo>
                      <a:pt x="48" y="30"/>
                    </a:lnTo>
                    <a:lnTo>
                      <a:pt x="48" y="25"/>
                    </a:lnTo>
                    <a:lnTo>
                      <a:pt x="48" y="21"/>
                    </a:lnTo>
                    <a:lnTo>
                      <a:pt x="47" y="19"/>
                    </a:lnTo>
                    <a:lnTo>
                      <a:pt x="44" y="17"/>
                    </a:lnTo>
                    <a:lnTo>
                      <a:pt x="44" y="15"/>
                    </a:lnTo>
                    <a:lnTo>
                      <a:pt x="44" y="12"/>
                    </a:lnTo>
                    <a:lnTo>
                      <a:pt x="45" y="10"/>
                    </a:lnTo>
                  </a:path>
                </a:pathLst>
              </a:custGeom>
              <a:grpFill/>
              <a:ln w="12700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369" name="Freeform 858">
                <a:extLst>
                  <a:ext uri="{FF2B5EF4-FFF2-40B4-BE49-F238E27FC236}">
                    <a16:creationId xmlns:a16="http://schemas.microsoft.com/office/drawing/2014/main" id="{6315E319-C0E7-6915-35B8-185DC90ABED0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6147552" y="4572128"/>
                <a:ext cx="311000" cy="236517"/>
              </a:xfrm>
              <a:custGeom>
                <a:avLst/>
                <a:gdLst>
                  <a:gd name="T0" fmla="*/ 50 w 238"/>
                  <a:gd name="T1" fmla="*/ 31 h 181"/>
                  <a:gd name="T2" fmla="*/ 43 w 238"/>
                  <a:gd name="T3" fmla="*/ 36 h 181"/>
                  <a:gd name="T4" fmla="*/ 30 w 238"/>
                  <a:gd name="T5" fmla="*/ 62 h 181"/>
                  <a:gd name="T6" fmla="*/ 23 w 238"/>
                  <a:gd name="T7" fmla="*/ 65 h 181"/>
                  <a:gd name="T8" fmla="*/ 19 w 238"/>
                  <a:gd name="T9" fmla="*/ 70 h 181"/>
                  <a:gd name="T10" fmla="*/ 19 w 238"/>
                  <a:gd name="T11" fmla="*/ 78 h 181"/>
                  <a:gd name="T12" fmla="*/ 17 w 238"/>
                  <a:gd name="T13" fmla="*/ 100 h 181"/>
                  <a:gd name="T14" fmla="*/ 5 w 238"/>
                  <a:gd name="T15" fmla="*/ 103 h 181"/>
                  <a:gd name="T16" fmla="*/ 1 w 238"/>
                  <a:gd name="T17" fmla="*/ 109 h 181"/>
                  <a:gd name="T18" fmla="*/ 3 w 238"/>
                  <a:gd name="T19" fmla="*/ 113 h 181"/>
                  <a:gd name="T20" fmla="*/ 11 w 238"/>
                  <a:gd name="T21" fmla="*/ 115 h 181"/>
                  <a:gd name="T22" fmla="*/ 16 w 238"/>
                  <a:gd name="T23" fmla="*/ 123 h 181"/>
                  <a:gd name="T24" fmla="*/ 26 w 238"/>
                  <a:gd name="T25" fmla="*/ 131 h 181"/>
                  <a:gd name="T26" fmla="*/ 32 w 238"/>
                  <a:gd name="T27" fmla="*/ 145 h 181"/>
                  <a:gd name="T28" fmla="*/ 43 w 238"/>
                  <a:gd name="T29" fmla="*/ 151 h 181"/>
                  <a:gd name="T30" fmla="*/ 45 w 238"/>
                  <a:gd name="T31" fmla="*/ 157 h 181"/>
                  <a:gd name="T32" fmla="*/ 53 w 238"/>
                  <a:gd name="T33" fmla="*/ 165 h 181"/>
                  <a:gd name="T34" fmla="*/ 73 w 238"/>
                  <a:gd name="T35" fmla="*/ 174 h 181"/>
                  <a:gd name="T36" fmla="*/ 87 w 238"/>
                  <a:gd name="T37" fmla="*/ 179 h 181"/>
                  <a:gd name="T38" fmla="*/ 108 w 238"/>
                  <a:gd name="T39" fmla="*/ 178 h 181"/>
                  <a:gd name="T40" fmla="*/ 123 w 238"/>
                  <a:gd name="T41" fmla="*/ 170 h 181"/>
                  <a:gd name="T42" fmla="*/ 139 w 238"/>
                  <a:gd name="T43" fmla="*/ 175 h 181"/>
                  <a:gd name="T44" fmla="*/ 146 w 238"/>
                  <a:gd name="T45" fmla="*/ 171 h 181"/>
                  <a:gd name="T46" fmla="*/ 163 w 238"/>
                  <a:gd name="T47" fmla="*/ 162 h 181"/>
                  <a:gd name="T48" fmla="*/ 190 w 238"/>
                  <a:gd name="T49" fmla="*/ 158 h 181"/>
                  <a:gd name="T50" fmla="*/ 238 w 238"/>
                  <a:gd name="T51" fmla="*/ 110 h 181"/>
                  <a:gd name="T52" fmla="*/ 198 w 238"/>
                  <a:gd name="T53" fmla="*/ 101 h 181"/>
                  <a:gd name="T54" fmla="*/ 167 w 238"/>
                  <a:gd name="T55" fmla="*/ 87 h 181"/>
                  <a:gd name="T56" fmla="*/ 162 w 238"/>
                  <a:gd name="T57" fmla="*/ 80 h 181"/>
                  <a:gd name="T58" fmla="*/ 159 w 238"/>
                  <a:gd name="T59" fmla="*/ 76 h 181"/>
                  <a:gd name="T60" fmla="*/ 155 w 238"/>
                  <a:gd name="T61" fmla="*/ 66 h 181"/>
                  <a:gd name="T62" fmla="*/ 154 w 238"/>
                  <a:gd name="T63" fmla="*/ 62 h 181"/>
                  <a:gd name="T64" fmla="*/ 148 w 238"/>
                  <a:gd name="T65" fmla="*/ 63 h 181"/>
                  <a:gd name="T66" fmla="*/ 145 w 238"/>
                  <a:gd name="T67" fmla="*/ 63 h 181"/>
                  <a:gd name="T68" fmla="*/ 139 w 238"/>
                  <a:gd name="T69" fmla="*/ 59 h 181"/>
                  <a:gd name="T70" fmla="*/ 143 w 238"/>
                  <a:gd name="T71" fmla="*/ 51 h 181"/>
                  <a:gd name="T72" fmla="*/ 148 w 238"/>
                  <a:gd name="T73" fmla="*/ 40 h 181"/>
                  <a:gd name="T74" fmla="*/ 142 w 238"/>
                  <a:gd name="T75" fmla="*/ 34 h 181"/>
                  <a:gd name="T76" fmla="*/ 138 w 238"/>
                  <a:gd name="T77" fmla="*/ 29 h 181"/>
                  <a:gd name="T78" fmla="*/ 128 w 238"/>
                  <a:gd name="T79" fmla="*/ 21 h 181"/>
                  <a:gd name="T80" fmla="*/ 121 w 238"/>
                  <a:gd name="T81" fmla="*/ 12 h 181"/>
                  <a:gd name="T82" fmla="*/ 112 w 238"/>
                  <a:gd name="T83" fmla="*/ 7 h 181"/>
                  <a:gd name="T84" fmla="*/ 107 w 238"/>
                  <a:gd name="T85" fmla="*/ 7 h 181"/>
                  <a:gd name="T86" fmla="*/ 103 w 238"/>
                  <a:gd name="T87" fmla="*/ 5 h 181"/>
                  <a:gd name="T88" fmla="*/ 98 w 238"/>
                  <a:gd name="T89" fmla="*/ 7 h 181"/>
                  <a:gd name="T90" fmla="*/ 96 w 238"/>
                  <a:gd name="T91" fmla="*/ 6 h 181"/>
                  <a:gd name="T92" fmla="*/ 93 w 238"/>
                  <a:gd name="T93" fmla="*/ 5 h 181"/>
                  <a:gd name="T94" fmla="*/ 86 w 238"/>
                  <a:gd name="T95" fmla="*/ 8 h 181"/>
                  <a:gd name="T96" fmla="*/ 82 w 238"/>
                  <a:gd name="T97" fmla="*/ 3 h 181"/>
                  <a:gd name="T98" fmla="*/ 77 w 238"/>
                  <a:gd name="T99" fmla="*/ 2 h 181"/>
                  <a:gd name="T100" fmla="*/ 67 w 238"/>
                  <a:gd name="T101" fmla="*/ 10 h 181"/>
                  <a:gd name="T102" fmla="*/ 64 w 238"/>
                  <a:gd name="T103" fmla="*/ 7 h 181"/>
                  <a:gd name="T104" fmla="*/ 62 w 238"/>
                  <a:gd name="T105" fmla="*/ 10 h 181"/>
                  <a:gd name="T106" fmla="*/ 56 w 238"/>
                  <a:gd name="T107" fmla="*/ 10 h 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38" h="181">
                    <a:moveTo>
                      <a:pt x="54" y="10"/>
                    </a:moveTo>
                    <a:lnTo>
                      <a:pt x="54" y="14"/>
                    </a:lnTo>
                    <a:lnTo>
                      <a:pt x="50" y="31"/>
                    </a:lnTo>
                    <a:lnTo>
                      <a:pt x="48" y="33"/>
                    </a:lnTo>
                    <a:lnTo>
                      <a:pt x="45" y="33"/>
                    </a:lnTo>
                    <a:lnTo>
                      <a:pt x="43" y="36"/>
                    </a:lnTo>
                    <a:lnTo>
                      <a:pt x="32" y="50"/>
                    </a:lnTo>
                    <a:lnTo>
                      <a:pt x="31" y="54"/>
                    </a:lnTo>
                    <a:lnTo>
                      <a:pt x="30" y="62"/>
                    </a:lnTo>
                    <a:lnTo>
                      <a:pt x="28" y="64"/>
                    </a:lnTo>
                    <a:lnTo>
                      <a:pt x="25" y="63"/>
                    </a:lnTo>
                    <a:lnTo>
                      <a:pt x="23" y="65"/>
                    </a:lnTo>
                    <a:lnTo>
                      <a:pt x="21" y="68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9" y="73"/>
                    </a:lnTo>
                    <a:lnTo>
                      <a:pt x="19" y="75"/>
                    </a:lnTo>
                    <a:lnTo>
                      <a:pt x="19" y="78"/>
                    </a:lnTo>
                    <a:lnTo>
                      <a:pt x="18" y="83"/>
                    </a:lnTo>
                    <a:lnTo>
                      <a:pt x="18" y="96"/>
                    </a:lnTo>
                    <a:lnTo>
                      <a:pt x="17" y="100"/>
                    </a:lnTo>
                    <a:lnTo>
                      <a:pt x="15" y="102"/>
                    </a:lnTo>
                    <a:lnTo>
                      <a:pt x="11" y="103"/>
                    </a:lnTo>
                    <a:lnTo>
                      <a:pt x="5" y="103"/>
                    </a:lnTo>
                    <a:lnTo>
                      <a:pt x="2" y="103"/>
                    </a:lnTo>
                    <a:lnTo>
                      <a:pt x="2" y="108"/>
                    </a:lnTo>
                    <a:lnTo>
                      <a:pt x="1" y="109"/>
                    </a:lnTo>
                    <a:lnTo>
                      <a:pt x="0" y="111"/>
                    </a:lnTo>
                    <a:lnTo>
                      <a:pt x="1" y="113"/>
                    </a:lnTo>
                    <a:lnTo>
                      <a:pt x="3" y="113"/>
                    </a:lnTo>
                    <a:lnTo>
                      <a:pt x="5" y="115"/>
                    </a:lnTo>
                    <a:lnTo>
                      <a:pt x="7" y="114"/>
                    </a:lnTo>
                    <a:lnTo>
                      <a:pt x="11" y="115"/>
                    </a:lnTo>
                    <a:lnTo>
                      <a:pt x="13" y="117"/>
                    </a:lnTo>
                    <a:lnTo>
                      <a:pt x="15" y="120"/>
                    </a:lnTo>
                    <a:lnTo>
                      <a:pt x="16" y="123"/>
                    </a:lnTo>
                    <a:lnTo>
                      <a:pt x="18" y="125"/>
                    </a:lnTo>
                    <a:lnTo>
                      <a:pt x="20" y="127"/>
                    </a:lnTo>
                    <a:lnTo>
                      <a:pt x="26" y="131"/>
                    </a:lnTo>
                    <a:lnTo>
                      <a:pt x="28" y="134"/>
                    </a:lnTo>
                    <a:lnTo>
                      <a:pt x="29" y="137"/>
                    </a:lnTo>
                    <a:lnTo>
                      <a:pt x="32" y="145"/>
                    </a:lnTo>
                    <a:lnTo>
                      <a:pt x="34" y="148"/>
                    </a:lnTo>
                    <a:lnTo>
                      <a:pt x="36" y="150"/>
                    </a:lnTo>
                    <a:lnTo>
                      <a:pt x="43" y="151"/>
                    </a:lnTo>
                    <a:lnTo>
                      <a:pt x="45" y="153"/>
                    </a:lnTo>
                    <a:lnTo>
                      <a:pt x="45" y="154"/>
                    </a:lnTo>
                    <a:lnTo>
                      <a:pt x="45" y="157"/>
                    </a:lnTo>
                    <a:lnTo>
                      <a:pt x="44" y="164"/>
                    </a:lnTo>
                    <a:lnTo>
                      <a:pt x="48" y="165"/>
                    </a:lnTo>
                    <a:lnTo>
                      <a:pt x="53" y="165"/>
                    </a:lnTo>
                    <a:lnTo>
                      <a:pt x="57" y="165"/>
                    </a:lnTo>
                    <a:lnTo>
                      <a:pt x="62" y="167"/>
                    </a:lnTo>
                    <a:lnTo>
                      <a:pt x="73" y="174"/>
                    </a:lnTo>
                    <a:lnTo>
                      <a:pt x="77" y="177"/>
                    </a:lnTo>
                    <a:lnTo>
                      <a:pt x="82" y="179"/>
                    </a:lnTo>
                    <a:lnTo>
                      <a:pt x="87" y="179"/>
                    </a:lnTo>
                    <a:lnTo>
                      <a:pt x="93" y="181"/>
                    </a:lnTo>
                    <a:lnTo>
                      <a:pt x="100" y="181"/>
                    </a:lnTo>
                    <a:lnTo>
                      <a:pt x="108" y="178"/>
                    </a:lnTo>
                    <a:lnTo>
                      <a:pt x="112" y="173"/>
                    </a:lnTo>
                    <a:lnTo>
                      <a:pt x="117" y="171"/>
                    </a:lnTo>
                    <a:lnTo>
                      <a:pt x="123" y="170"/>
                    </a:lnTo>
                    <a:lnTo>
                      <a:pt x="133" y="175"/>
                    </a:lnTo>
                    <a:lnTo>
                      <a:pt x="136" y="174"/>
                    </a:lnTo>
                    <a:lnTo>
                      <a:pt x="139" y="175"/>
                    </a:lnTo>
                    <a:lnTo>
                      <a:pt x="140" y="175"/>
                    </a:lnTo>
                    <a:lnTo>
                      <a:pt x="142" y="173"/>
                    </a:lnTo>
                    <a:lnTo>
                      <a:pt x="146" y="171"/>
                    </a:lnTo>
                    <a:lnTo>
                      <a:pt x="156" y="168"/>
                    </a:lnTo>
                    <a:lnTo>
                      <a:pt x="160" y="164"/>
                    </a:lnTo>
                    <a:lnTo>
                      <a:pt x="163" y="162"/>
                    </a:lnTo>
                    <a:lnTo>
                      <a:pt x="169" y="159"/>
                    </a:lnTo>
                    <a:lnTo>
                      <a:pt x="172" y="158"/>
                    </a:lnTo>
                    <a:lnTo>
                      <a:pt x="190" y="158"/>
                    </a:lnTo>
                    <a:lnTo>
                      <a:pt x="214" y="134"/>
                    </a:lnTo>
                    <a:lnTo>
                      <a:pt x="235" y="114"/>
                    </a:lnTo>
                    <a:lnTo>
                      <a:pt x="238" y="110"/>
                    </a:lnTo>
                    <a:lnTo>
                      <a:pt x="238" y="109"/>
                    </a:lnTo>
                    <a:lnTo>
                      <a:pt x="222" y="110"/>
                    </a:lnTo>
                    <a:lnTo>
                      <a:pt x="198" y="101"/>
                    </a:lnTo>
                    <a:lnTo>
                      <a:pt x="174" y="93"/>
                    </a:lnTo>
                    <a:lnTo>
                      <a:pt x="173" y="90"/>
                    </a:lnTo>
                    <a:lnTo>
                      <a:pt x="167" y="87"/>
                    </a:lnTo>
                    <a:lnTo>
                      <a:pt x="165" y="84"/>
                    </a:lnTo>
                    <a:lnTo>
                      <a:pt x="163" y="82"/>
                    </a:lnTo>
                    <a:lnTo>
                      <a:pt x="162" y="80"/>
                    </a:lnTo>
                    <a:lnTo>
                      <a:pt x="161" y="79"/>
                    </a:lnTo>
                    <a:lnTo>
                      <a:pt x="159" y="77"/>
                    </a:lnTo>
                    <a:lnTo>
                      <a:pt x="159" y="76"/>
                    </a:lnTo>
                    <a:lnTo>
                      <a:pt x="156" y="73"/>
                    </a:lnTo>
                    <a:lnTo>
                      <a:pt x="155" y="67"/>
                    </a:lnTo>
                    <a:lnTo>
                      <a:pt x="155" y="66"/>
                    </a:lnTo>
                    <a:lnTo>
                      <a:pt x="156" y="64"/>
                    </a:lnTo>
                    <a:lnTo>
                      <a:pt x="156" y="63"/>
                    </a:lnTo>
                    <a:lnTo>
                      <a:pt x="154" y="62"/>
                    </a:lnTo>
                    <a:lnTo>
                      <a:pt x="153" y="61"/>
                    </a:lnTo>
                    <a:lnTo>
                      <a:pt x="149" y="62"/>
                    </a:lnTo>
                    <a:lnTo>
                      <a:pt x="148" y="63"/>
                    </a:lnTo>
                    <a:lnTo>
                      <a:pt x="148" y="63"/>
                    </a:lnTo>
                    <a:lnTo>
                      <a:pt x="147" y="63"/>
                    </a:lnTo>
                    <a:lnTo>
                      <a:pt x="145" y="63"/>
                    </a:lnTo>
                    <a:lnTo>
                      <a:pt x="142" y="63"/>
                    </a:lnTo>
                    <a:lnTo>
                      <a:pt x="140" y="61"/>
                    </a:lnTo>
                    <a:lnTo>
                      <a:pt x="139" y="59"/>
                    </a:lnTo>
                    <a:lnTo>
                      <a:pt x="139" y="58"/>
                    </a:lnTo>
                    <a:lnTo>
                      <a:pt x="142" y="55"/>
                    </a:lnTo>
                    <a:lnTo>
                      <a:pt x="143" y="51"/>
                    </a:lnTo>
                    <a:lnTo>
                      <a:pt x="144" y="48"/>
                    </a:lnTo>
                    <a:lnTo>
                      <a:pt x="146" y="42"/>
                    </a:lnTo>
                    <a:lnTo>
                      <a:pt x="148" y="40"/>
                    </a:lnTo>
                    <a:lnTo>
                      <a:pt x="146" y="38"/>
                    </a:lnTo>
                    <a:lnTo>
                      <a:pt x="145" y="36"/>
                    </a:lnTo>
                    <a:lnTo>
                      <a:pt x="142" y="34"/>
                    </a:lnTo>
                    <a:lnTo>
                      <a:pt x="140" y="33"/>
                    </a:lnTo>
                    <a:lnTo>
                      <a:pt x="139" y="32"/>
                    </a:lnTo>
                    <a:lnTo>
                      <a:pt x="138" y="29"/>
                    </a:lnTo>
                    <a:lnTo>
                      <a:pt x="136" y="27"/>
                    </a:lnTo>
                    <a:lnTo>
                      <a:pt x="133" y="24"/>
                    </a:lnTo>
                    <a:lnTo>
                      <a:pt x="128" y="21"/>
                    </a:lnTo>
                    <a:lnTo>
                      <a:pt x="127" y="18"/>
                    </a:lnTo>
                    <a:lnTo>
                      <a:pt x="125" y="15"/>
                    </a:lnTo>
                    <a:lnTo>
                      <a:pt x="121" y="12"/>
                    </a:lnTo>
                    <a:lnTo>
                      <a:pt x="119" y="11"/>
                    </a:lnTo>
                    <a:lnTo>
                      <a:pt x="116" y="10"/>
                    </a:lnTo>
                    <a:lnTo>
                      <a:pt x="112" y="7"/>
                    </a:lnTo>
                    <a:lnTo>
                      <a:pt x="109" y="7"/>
                    </a:lnTo>
                    <a:lnTo>
                      <a:pt x="108" y="7"/>
                    </a:lnTo>
                    <a:lnTo>
                      <a:pt x="107" y="7"/>
                    </a:lnTo>
                    <a:lnTo>
                      <a:pt x="106" y="7"/>
                    </a:lnTo>
                    <a:lnTo>
                      <a:pt x="104" y="7"/>
                    </a:lnTo>
                    <a:lnTo>
                      <a:pt x="103" y="5"/>
                    </a:lnTo>
                    <a:lnTo>
                      <a:pt x="101" y="5"/>
                    </a:lnTo>
                    <a:lnTo>
                      <a:pt x="100" y="7"/>
                    </a:lnTo>
                    <a:lnTo>
                      <a:pt x="98" y="7"/>
                    </a:lnTo>
                    <a:lnTo>
                      <a:pt x="97" y="7"/>
                    </a:lnTo>
                    <a:lnTo>
                      <a:pt x="97" y="7"/>
                    </a:lnTo>
                    <a:lnTo>
                      <a:pt x="96" y="6"/>
                    </a:lnTo>
                    <a:lnTo>
                      <a:pt x="95" y="4"/>
                    </a:lnTo>
                    <a:lnTo>
                      <a:pt x="93" y="4"/>
                    </a:lnTo>
                    <a:lnTo>
                      <a:pt x="93" y="5"/>
                    </a:lnTo>
                    <a:lnTo>
                      <a:pt x="91" y="7"/>
                    </a:lnTo>
                    <a:lnTo>
                      <a:pt x="87" y="7"/>
                    </a:lnTo>
                    <a:lnTo>
                      <a:pt x="86" y="8"/>
                    </a:lnTo>
                    <a:lnTo>
                      <a:pt x="84" y="7"/>
                    </a:lnTo>
                    <a:lnTo>
                      <a:pt x="82" y="4"/>
                    </a:lnTo>
                    <a:lnTo>
                      <a:pt x="82" y="3"/>
                    </a:lnTo>
                    <a:lnTo>
                      <a:pt x="80" y="3"/>
                    </a:lnTo>
                    <a:lnTo>
                      <a:pt x="79" y="3"/>
                    </a:lnTo>
                    <a:lnTo>
                      <a:pt x="77" y="2"/>
                    </a:lnTo>
                    <a:lnTo>
                      <a:pt x="75" y="0"/>
                    </a:lnTo>
                    <a:lnTo>
                      <a:pt x="70" y="13"/>
                    </a:lnTo>
                    <a:lnTo>
                      <a:pt x="67" y="10"/>
                    </a:lnTo>
                    <a:lnTo>
                      <a:pt x="67" y="9"/>
                    </a:lnTo>
                    <a:lnTo>
                      <a:pt x="66" y="7"/>
                    </a:lnTo>
                    <a:lnTo>
                      <a:pt x="64" y="7"/>
                    </a:lnTo>
                    <a:lnTo>
                      <a:pt x="63" y="8"/>
                    </a:lnTo>
                    <a:lnTo>
                      <a:pt x="62" y="10"/>
                    </a:lnTo>
                    <a:lnTo>
                      <a:pt x="62" y="10"/>
                    </a:lnTo>
                    <a:lnTo>
                      <a:pt x="61" y="10"/>
                    </a:lnTo>
                    <a:lnTo>
                      <a:pt x="60" y="10"/>
                    </a:lnTo>
                    <a:lnTo>
                      <a:pt x="56" y="10"/>
                    </a:lnTo>
                    <a:lnTo>
                      <a:pt x="54" y="10"/>
                    </a:lnTo>
                  </a:path>
                </a:pathLst>
              </a:custGeom>
              <a:grpFill/>
              <a:ln w="12700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370" name="Freeform 859">
                <a:extLst>
                  <a:ext uri="{FF2B5EF4-FFF2-40B4-BE49-F238E27FC236}">
                    <a16:creationId xmlns:a16="http://schemas.microsoft.com/office/drawing/2014/main" id="{E441BE0D-75C0-D79C-89AC-4EC9D69A203D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6083524" y="5098739"/>
                <a:ext cx="224756" cy="354123"/>
              </a:xfrm>
              <a:custGeom>
                <a:avLst/>
                <a:gdLst>
                  <a:gd name="T0" fmla="*/ 299 w 304"/>
                  <a:gd name="T1" fmla="*/ 4 h 478"/>
                  <a:gd name="T2" fmla="*/ 290 w 304"/>
                  <a:gd name="T3" fmla="*/ 72 h 478"/>
                  <a:gd name="T4" fmla="*/ 292 w 304"/>
                  <a:gd name="T5" fmla="*/ 104 h 478"/>
                  <a:gd name="T6" fmla="*/ 294 w 304"/>
                  <a:gd name="T7" fmla="*/ 112 h 478"/>
                  <a:gd name="T8" fmla="*/ 297 w 304"/>
                  <a:gd name="T9" fmla="*/ 123 h 478"/>
                  <a:gd name="T10" fmla="*/ 294 w 304"/>
                  <a:gd name="T11" fmla="*/ 139 h 478"/>
                  <a:gd name="T12" fmla="*/ 278 w 304"/>
                  <a:gd name="T13" fmla="*/ 160 h 478"/>
                  <a:gd name="T14" fmla="*/ 265 w 304"/>
                  <a:gd name="T15" fmla="*/ 175 h 478"/>
                  <a:gd name="T16" fmla="*/ 244 w 304"/>
                  <a:gd name="T17" fmla="*/ 190 h 478"/>
                  <a:gd name="T18" fmla="*/ 192 w 304"/>
                  <a:gd name="T19" fmla="*/ 214 h 478"/>
                  <a:gd name="T20" fmla="*/ 182 w 304"/>
                  <a:gd name="T21" fmla="*/ 222 h 478"/>
                  <a:gd name="T22" fmla="*/ 171 w 304"/>
                  <a:gd name="T23" fmla="*/ 240 h 478"/>
                  <a:gd name="T24" fmla="*/ 156 w 304"/>
                  <a:gd name="T25" fmla="*/ 251 h 478"/>
                  <a:gd name="T26" fmla="*/ 130 w 304"/>
                  <a:gd name="T27" fmla="*/ 272 h 478"/>
                  <a:gd name="T28" fmla="*/ 139 w 304"/>
                  <a:gd name="T29" fmla="*/ 300 h 478"/>
                  <a:gd name="T30" fmla="*/ 147 w 304"/>
                  <a:gd name="T31" fmla="*/ 328 h 478"/>
                  <a:gd name="T32" fmla="*/ 153 w 304"/>
                  <a:gd name="T33" fmla="*/ 339 h 478"/>
                  <a:gd name="T34" fmla="*/ 146 w 304"/>
                  <a:gd name="T35" fmla="*/ 399 h 478"/>
                  <a:gd name="T36" fmla="*/ 150 w 304"/>
                  <a:gd name="T37" fmla="*/ 398 h 478"/>
                  <a:gd name="T38" fmla="*/ 74 w 304"/>
                  <a:gd name="T39" fmla="*/ 450 h 478"/>
                  <a:gd name="T40" fmla="*/ 76 w 304"/>
                  <a:gd name="T41" fmla="*/ 464 h 478"/>
                  <a:gd name="T42" fmla="*/ 76 w 304"/>
                  <a:gd name="T43" fmla="*/ 477 h 478"/>
                  <a:gd name="T44" fmla="*/ 56 w 304"/>
                  <a:gd name="T45" fmla="*/ 448 h 478"/>
                  <a:gd name="T46" fmla="*/ 43 w 304"/>
                  <a:gd name="T47" fmla="*/ 352 h 478"/>
                  <a:gd name="T48" fmla="*/ 48 w 304"/>
                  <a:gd name="T49" fmla="*/ 332 h 478"/>
                  <a:gd name="T50" fmla="*/ 71 w 304"/>
                  <a:gd name="T51" fmla="*/ 292 h 478"/>
                  <a:gd name="T52" fmla="*/ 75 w 304"/>
                  <a:gd name="T53" fmla="*/ 244 h 478"/>
                  <a:gd name="T54" fmla="*/ 82 w 304"/>
                  <a:gd name="T55" fmla="*/ 216 h 478"/>
                  <a:gd name="T56" fmla="*/ 78 w 304"/>
                  <a:gd name="T57" fmla="*/ 175 h 478"/>
                  <a:gd name="T58" fmla="*/ 36 w 304"/>
                  <a:gd name="T59" fmla="*/ 156 h 478"/>
                  <a:gd name="T60" fmla="*/ 7 w 304"/>
                  <a:gd name="T61" fmla="*/ 145 h 478"/>
                  <a:gd name="T62" fmla="*/ 84 w 304"/>
                  <a:gd name="T63" fmla="*/ 100 h 478"/>
                  <a:gd name="T64" fmla="*/ 97 w 304"/>
                  <a:gd name="T65" fmla="*/ 110 h 478"/>
                  <a:gd name="T66" fmla="*/ 123 w 304"/>
                  <a:gd name="T67" fmla="*/ 112 h 478"/>
                  <a:gd name="T68" fmla="*/ 129 w 304"/>
                  <a:gd name="T69" fmla="*/ 126 h 478"/>
                  <a:gd name="T70" fmla="*/ 126 w 304"/>
                  <a:gd name="T71" fmla="*/ 146 h 478"/>
                  <a:gd name="T72" fmla="*/ 125 w 304"/>
                  <a:gd name="T73" fmla="*/ 164 h 478"/>
                  <a:gd name="T74" fmla="*/ 135 w 304"/>
                  <a:gd name="T75" fmla="*/ 174 h 478"/>
                  <a:gd name="T76" fmla="*/ 145 w 304"/>
                  <a:gd name="T77" fmla="*/ 182 h 478"/>
                  <a:gd name="T78" fmla="*/ 149 w 304"/>
                  <a:gd name="T79" fmla="*/ 188 h 478"/>
                  <a:gd name="T80" fmla="*/ 148 w 304"/>
                  <a:gd name="T81" fmla="*/ 176 h 478"/>
                  <a:gd name="T82" fmla="*/ 148 w 304"/>
                  <a:gd name="T83" fmla="*/ 166 h 478"/>
                  <a:gd name="T84" fmla="*/ 162 w 304"/>
                  <a:gd name="T85" fmla="*/ 158 h 478"/>
                  <a:gd name="T86" fmla="*/ 163 w 304"/>
                  <a:gd name="T87" fmla="*/ 133 h 478"/>
                  <a:gd name="T88" fmla="*/ 163 w 304"/>
                  <a:gd name="T89" fmla="*/ 114 h 478"/>
                  <a:gd name="T90" fmla="*/ 140 w 304"/>
                  <a:gd name="T91" fmla="*/ 90 h 478"/>
                  <a:gd name="T92" fmla="*/ 135 w 304"/>
                  <a:gd name="T93" fmla="*/ 74 h 478"/>
                  <a:gd name="T94" fmla="*/ 132 w 304"/>
                  <a:gd name="T95" fmla="*/ 54 h 478"/>
                  <a:gd name="T96" fmla="*/ 161 w 304"/>
                  <a:gd name="T97" fmla="*/ 29 h 478"/>
                  <a:gd name="T98" fmla="*/ 173 w 304"/>
                  <a:gd name="T99" fmla="*/ 28 h 478"/>
                  <a:gd name="T100" fmla="*/ 185 w 304"/>
                  <a:gd name="T101" fmla="*/ 32 h 478"/>
                  <a:gd name="T102" fmla="*/ 215 w 304"/>
                  <a:gd name="T103" fmla="*/ 29 h 478"/>
                  <a:gd name="T104" fmla="*/ 235 w 304"/>
                  <a:gd name="T105" fmla="*/ 19 h 478"/>
                  <a:gd name="T106" fmla="*/ 268 w 304"/>
                  <a:gd name="T107" fmla="*/ 16 h 478"/>
                  <a:gd name="T108" fmla="*/ 295 w 304"/>
                  <a:gd name="T109" fmla="*/ 0 h 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304" h="478">
                    <a:moveTo>
                      <a:pt x="297" y="0"/>
                    </a:moveTo>
                    <a:cubicBezTo>
                      <a:pt x="299" y="1"/>
                      <a:pt x="299" y="1"/>
                      <a:pt x="299" y="1"/>
                    </a:cubicBezTo>
                    <a:cubicBezTo>
                      <a:pt x="300" y="3"/>
                      <a:pt x="300" y="3"/>
                      <a:pt x="300" y="3"/>
                    </a:cubicBezTo>
                    <a:cubicBezTo>
                      <a:pt x="299" y="4"/>
                      <a:pt x="299" y="4"/>
                      <a:pt x="299" y="4"/>
                    </a:cubicBezTo>
                    <a:cubicBezTo>
                      <a:pt x="304" y="24"/>
                      <a:pt x="283" y="17"/>
                      <a:pt x="292" y="57"/>
                    </a:cubicBezTo>
                    <a:cubicBezTo>
                      <a:pt x="292" y="64"/>
                      <a:pt x="292" y="64"/>
                      <a:pt x="292" y="64"/>
                    </a:cubicBezTo>
                    <a:cubicBezTo>
                      <a:pt x="289" y="67"/>
                      <a:pt x="289" y="67"/>
                      <a:pt x="289" y="67"/>
                    </a:cubicBezTo>
                    <a:cubicBezTo>
                      <a:pt x="290" y="72"/>
                      <a:pt x="290" y="72"/>
                      <a:pt x="290" y="72"/>
                    </a:cubicBezTo>
                    <a:cubicBezTo>
                      <a:pt x="292" y="72"/>
                      <a:pt x="292" y="72"/>
                      <a:pt x="292" y="72"/>
                    </a:cubicBezTo>
                    <a:cubicBezTo>
                      <a:pt x="291" y="89"/>
                      <a:pt x="291" y="89"/>
                      <a:pt x="291" y="89"/>
                    </a:cubicBezTo>
                    <a:cubicBezTo>
                      <a:pt x="293" y="100"/>
                      <a:pt x="293" y="100"/>
                      <a:pt x="293" y="100"/>
                    </a:cubicBezTo>
                    <a:cubicBezTo>
                      <a:pt x="292" y="104"/>
                      <a:pt x="292" y="104"/>
                      <a:pt x="292" y="104"/>
                    </a:cubicBezTo>
                    <a:cubicBezTo>
                      <a:pt x="294" y="106"/>
                      <a:pt x="294" y="106"/>
                      <a:pt x="294" y="106"/>
                    </a:cubicBezTo>
                    <a:cubicBezTo>
                      <a:pt x="296" y="104"/>
                      <a:pt x="296" y="104"/>
                      <a:pt x="296" y="104"/>
                    </a:cubicBezTo>
                    <a:cubicBezTo>
                      <a:pt x="297" y="108"/>
                      <a:pt x="297" y="108"/>
                      <a:pt x="297" y="108"/>
                    </a:cubicBezTo>
                    <a:cubicBezTo>
                      <a:pt x="294" y="112"/>
                      <a:pt x="294" y="112"/>
                      <a:pt x="294" y="112"/>
                    </a:cubicBezTo>
                    <a:cubicBezTo>
                      <a:pt x="297" y="112"/>
                      <a:pt x="297" y="112"/>
                      <a:pt x="297" y="112"/>
                    </a:cubicBezTo>
                    <a:cubicBezTo>
                      <a:pt x="299" y="113"/>
                      <a:pt x="299" y="113"/>
                      <a:pt x="299" y="113"/>
                    </a:cubicBezTo>
                    <a:cubicBezTo>
                      <a:pt x="299" y="118"/>
                      <a:pt x="299" y="118"/>
                      <a:pt x="299" y="118"/>
                    </a:cubicBezTo>
                    <a:cubicBezTo>
                      <a:pt x="297" y="123"/>
                      <a:pt x="297" y="123"/>
                      <a:pt x="297" y="123"/>
                    </a:cubicBezTo>
                    <a:cubicBezTo>
                      <a:pt x="295" y="129"/>
                      <a:pt x="295" y="129"/>
                      <a:pt x="295" y="129"/>
                    </a:cubicBezTo>
                    <a:cubicBezTo>
                      <a:pt x="290" y="133"/>
                      <a:pt x="290" y="133"/>
                      <a:pt x="290" y="133"/>
                    </a:cubicBezTo>
                    <a:cubicBezTo>
                      <a:pt x="294" y="135"/>
                      <a:pt x="294" y="135"/>
                      <a:pt x="294" y="135"/>
                    </a:cubicBezTo>
                    <a:cubicBezTo>
                      <a:pt x="294" y="139"/>
                      <a:pt x="294" y="139"/>
                      <a:pt x="294" y="139"/>
                    </a:cubicBezTo>
                    <a:cubicBezTo>
                      <a:pt x="293" y="143"/>
                      <a:pt x="293" y="143"/>
                      <a:pt x="293" y="143"/>
                    </a:cubicBezTo>
                    <a:cubicBezTo>
                      <a:pt x="288" y="145"/>
                      <a:pt x="288" y="145"/>
                      <a:pt x="288" y="145"/>
                    </a:cubicBezTo>
                    <a:cubicBezTo>
                      <a:pt x="280" y="155"/>
                      <a:pt x="280" y="155"/>
                      <a:pt x="280" y="155"/>
                    </a:cubicBezTo>
                    <a:cubicBezTo>
                      <a:pt x="278" y="160"/>
                      <a:pt x="278" y="160"/>
                      <a:pt x="278" y="160"/>
                    </a:cubicBezTo>
                    <a:cubicBezTo>
                      <a:pt x="270" y="164"/>
                      <a:pt x="270" y="164"/>
                      <a:pt x="270" y="164"/>
                    </a:cubicBezTo>
                    <a:cubicBezTo>
                      <a:pt x="272" y="167"/>
                      <a:pt x="272" y="167"/>
                      <a:pt x="272" y="167"/>
                    </a:cubicBezTo>
                    <a:cubicBezTo>
                      <a:pt x="270" y="171"/>
                      <a:pt x="270" y="171"/>
                      <a:pt x="270" y="171"/>
                    </a:cubicBezTo>
                    <a:cubicBezTo>
                      <a:pt x="265" y="175"/>
                      <a:pt x="265" y="175"/>
                      <a:pt x="265" y="175"/>
                    </a:cubicBezTo>
                    <a:cubicBezTo>
                      <a:pt x="259" y="179"/>
                      <a:pt x="259" y="179"/>
                      <a:pt x="259" y="179"/>
                    </a:cubicBezTo>
                    <a:cubicBezTo>
                      <a:pt x="254" y="181"/>
                      <a:pt x="254" y="181"/>
                      <a:pt x="254" y="181"/>
                    </a:cubicBezTo>
                    <a:cubicBezTo>
                      <a:pt x="251" y="186"/>
                      <a:pt x="251" y="186"/>
                      <a:pt x="251" y="186"/>
                    </a:cubicBezTo>
                    <a:cubicBezTo>
                      <a:pt x="244" y="190"/>
                      <a:pt x="244" y="190"/>
                      <a:pt x="244" y="190"/>
                    </a:cubicBezTo>
                    <a:cubicBezTo>
                      <a:pt x="235" y="190"/>
                      <a:pt x="235" y="190"/>
                      <a:pt x="235" y="190"/>
                    </a:cubicBezTo>
                    <a:cubicBezTo>
                      <a:pt x="229" y="193"/>
                      <a:pt x="229" y="193"/>
                      <a:pt x="229" y="193"/>
                    </a:cubicBezTo>
                    <a:cubicBezTo>
                      <a:pt x="206" y="203"/>
                      <a:pt x="206" y="203"/>
                      <a:pt x="206" y="203"/>
                    </a:cubicBezTo>
                    <a:cubicBezTo>
                      <a:pt x="192" y="214"/>
                      <a:pt x="192" y="214"/>
                      <a:pt x="192" y="214"/>
                    </a:cubicBezTo>
                    <a:cubicBezTo>
                      <a:pt x="191" y="219"/>
                      <a:pt x="191" y="219"/>
                      <a:pt x="191" y="219"/>
                    </a:cubicBezTo>
                    <a:cubicBezTo>
                      <a:pt x="188" y="221"/>
                      <a:pt x="188" y="221"/>
                      <a:pt x="188" y="221"/>
                    </a:cubicBezTo>
                    <a:cubicBezTo>
                      <a:pt x="184" y="221"/>
                      <a:pt x="184" y="221"/>
                      <a:pt x="184" y="221"/>
                    </a:cubicBezTo>
                    <a:cubicBezTo>
                      <a:pt x="182" y="222"/>
                      <a:pt x="182" y="222"/>
                      <a:pt x="182" y="222"/>
                    </a:cubicBezTo>
                    <a:cubicBezTo>
                      <a:pt x="185" y="225"/>
                      <a:pt x="185" y="225"/>
                      <a:pt x="185" y="225"/>
                    </a:cubicBezTo>
                    <a:cubicBezTo>
                      <a:pt x="177" y="235"/>
                      <a:pt x="177" y="235"/>
                      <a:pt x="177" y="235"/>
                    </a:cubicBezTo>
                    <a:cubicBezTo>
                      <a:pt x="173" y="241"/>
                      <a:pt x="173" y="241"/>
                      <a:pt x="173" y="241"/>
                    </a:cubicBezTo>
                    <a:cubicBezTo>
                      <a:pt x="171" y="240"/>
                      <a:pt x="171" y="240"/>
                      <a:pt x="171" y="240"/>
                    </a:cubicBezTo>
                    <a:cubicBezTo>
                      <a:pt x="169" y="235"/>
                      <a:pt x="169" y="235"/>
                      <a:pt x="169" y="235"/>
                    </a:cubicBezTo>
                    <a:cubicBezTo>
                      <a:pt x="166" y="243"/>
                      <a:pt x="166" y="243"/>
                      <a:pt x="166" y="243"/>
                    </a:cubicBezTo>
                    <a:cubicBezTo>
                      <a:pt x="161" y="245"/>
                      <a:pt x="161" y="245"/>
                      <a:pt x="161" y="245"/>
                    </a:cubicBezTo>
                    <a:cubicBezTo>
                      <a:pt x="156" y="251"/>
                      <a:pt x="156" y="251"/>
                      <a:pt x="156" y="251"/>
                    </a:cubicBezTo>
                    <a:cubicBezTo>
                      <a:pt x="146" y="261"/>
                      <a:pt x="146" y="261"/>
                      <a:pt x="146" y="261"/>
                    </a:cubicBezTo>
                    <a:cubicBezTo>
                      <a:pt x="140" y="265"/>
                      <a:pt x="140" y="265"/>
                      <a:pt x="140" y="265"/>
                    </a:cubicBezTo>
                    <a:cubicBezTo>
                      <a:pt x="136" y="270"/>
                      <a:pt x="136" y="270"/>
                      <a:pt x="136" y="270"/>
                    </a:cubicBezTo>
                    <a:cubicBezTo>
                      <a:pt x="130" y="272"/>
                      <a:pt x="130" y="272"/>
                      <a:pt x="130" y="272"/>
                    </a:cubicBezTo>
                    <a:cubicBezTo>
                      <a:pt x="129" y="287"/>
                      <a:pt x="129" y="287"/>
                      <a:pt x="129" y="287"/>
                    </a:cubicBezTo>
                    <a:cubicBezTo>
                      <a:pt x="130" y="292"/>
                      <a:pt x="130" y="292"/>
                      <a:pt x="130" y="292"/>
                    </a:cubicBezTo>
                    <a:cubicBezTo>
                      <a:pt x="137" y="297"/>
                      <a:pt x="137" y="297"/>
                      <a:pt x="137" y="297"/>
                    </a:cubicBezTo>
                    <a:cubicBezTo>
                      <a:pt x="139" y="300"/>
                      <a:pt x="139" y="300"/>
                      <a:pt x="139" y="300"/>
                    </a:cubicBezTo>
                    <a:cubicBezTo>
                      <a:pt x="139" y="305"/>
                      <a:pt x="139" y="305"/>
                      <a:pt x="139" y="305"/>
                    </a:cubicBezTo>
                    <a:cubicBezTo>
                      <a:pt x="140" y="305"/>
                      <a:pt x="140" y="305"/>
                      <a:pt x="140" y="305"/>
                    </a:cubicBezTo>
                    <a:cubicBezTo>
                      <a:pt x="141" y="310"/>
                      <a:pt x="141" y="310"/>
                      <a:pt x="141" y="310"/>
                    </a:cubicBezTo>
                    <a:cubicBezTo>
                      <a:pt x="147" y="328"/>
                      <a:pt x="147" y="328"/>
                      <a:pt x="147" y="328"/>
                    </a:cubicBezTo>
                    <a:cubicBezTo>
                      <a:pt x="147" y="337"/>
                      <a:pt x="147" y="337"/>
                      <a:pt x="147" y="337"/>
                    </a:cubicBezTo>
                    <a:cubicBezTo>
                      <a:pt x="148" y="340"/>
                      <a:pt x="148" y="340"/>
                      <a:pt x="148" y="340"/>
                    </a:cubicBezTo>
                    <a:cubicBezTo>
                      <a:pt x="151" y="337"/>
                      <a:pt x="151" y="337"/>
                      <a:pt x="151" y="337"/>
                    </a:cubicBezTo>
                    <a:cubicBezTo>
                      <a:pt x="153" y="339"/>
                      <a:pt x="153" y="339"/>
                      <a:pt x="153" y="339"/>
                    </a:cubicBezTo>
                    <a:cubicBezTo>
                      <a:pt x="153" y="351"/>
                      <a:pt x="153" y="351"/>
                      <a:pt x="153" y="351"/>
                    </a:cubicBezTo>
                    <a:cubicBezTo>
                      <a:pt x="151" y="370"/>
                      <a:pt x="151" y="370"/>
                      <a:pt x="151" y="370"/>
                    </a:cubicBezTo>
                    <a:cubicBezTo>
                      <a:pt x="145" y="393"/>
                      <a:pt x="145" y="393"/>
                      <a:pt x="145" y="393"/>
                    </a:cubicBezTo>
                    <a:cubicBezTo>
                      <a:pt x="146" y="399"/>
                      <a:pt x="146" y="399"/>
                      <a:pt x="146" y="399"/>
                    </a:cubicBezTo>
                    <a:cubicBezTo>
                      <a:pt x="148" y="395"/>
                      <a:pt x="148" y="395"/>
                      <a:pt x="148" y="395"/>
                    </a:cubicBezTo>
                    <a:cubicBezTo>
                      <a:pt x="151" y="390"/>
                      <a:pt x="151" y="390"/>
                      <a:pt x="151" y="390"/>
                    </a:cubicBezTo>
                    <a:cubicBezTo>
                      <a:pt x="151" y="392"/>
                      <a:pt x="151" y="392"/>
                      <a:pt x="151" y="392"/>
                    </a:cubicBezTo>
                    <a:cubicBezTo>
                      <a:pt x="150" y="398"/>
                      <a:pt x="150" y="398"/>
                      <a:pt x="150" y="398"/>
                    </a:cubicBezTo>
                    <a:cubicBezTo>
                      <a:pt x="146" y="411"/>
                      <a:pt x="131" y="424"/>
                      <a:pt x="117" y="423"/>
                    </a:cubicBezTo>
                    <a:cubicBezTo>
                      <a:pt x="99" y="430"/>
                      <a:pt x="99" y="430"/>
                      <a:pt x="99" y="430"/>
                    </a:cubicBezTo>
                    <a:cubicBezTo>
                      <a:pt x="94" y="433"/>
                      <a:pt x="94" y="433"/>
                      <a:pt x="94" y="433"/>
                    </a:cubicBezTo>
                    <a:cubicBezTo>
                      <a:pt x="82" y="445"/>
                      <a:pt x="81" y="434"/>
                      <a:pt x="74" y="450"/>
                    </a:cubicBezTo>
                    <a:cubicBezTo>
                      <a:pt x="69" y="456"/>
                      <a:pt x="69" y="456"/>
                      <a:pt x="69" y="456"/>
                    </a:cubicBezTo>
                    <a:cubicBezTo>
                      <a:pt x="69" y="456"/>
                      <a:pt x="69" y="456"/>
                      <a:pt x="69" y="456"/>
                    </a:cubicBezTo>
                    <a:cubicBezTo>
                      <a:pt x="72" y="459"/>
                      <a:pt x="72" y="459"/>
                      <a:pt x="72" y="459"/>
                    </a:cubicBezTo>
                    <a:cubicBezTo>
                      <a:pt x="76" y="464"/>
                      <a:pt x="76" y="464"/>
                      <a:pt x="76" y="464"/>
                    </a:cubicBezTo>
                    <a:cubicBezTo>
                      <a:pt x="79" y="462"/>
                      <a:pt x="79" y="462"/>
                      <a:pt x="79" y="462"/>
                    </a:cubicBezTo>
                    <a:cubicBezTo>
                      <a:pt x="80" y="459"/>
                      <a:pt x="80" y="459"/>
                      <a:pt x="80" y="459"/>
                    </a:cubicBezTo>
                    <a:cubicBezTo>
                      <a:pt x="79" y="478"/>
                      <a:pt x="79" y="478"/>
                      <a:pt x="79" y="478"/>
                    </a:cubicBezTo>
                    <a:cubicBezTo>
                      <a:pt x="76" y="477"/>
                      <a:pt x="76" y="477"/>
                      <a:pt x="76" y="477"/>
                    </a:cubicBezTo>
                    <a:cubicBezTo>
                      <a:pt x="57" y="478"/>
                      <a:pt x="57" y="478"/>
                      <a:pt x="57" y="478"/>
                    </a:cubicBezTo>
                    <a:cubicBezTo>
                      <a:pt x="56" y="463"/>
                      <a:pt x="56" y="463"/>
                      <a:pt x="56" y="463"/>
                    </a:cubicBezTo>
                    <a:cubicBezTo>
                      <a:pt x="56" y="453"/>
                      <a:pt x="56" y="453"/>
                      <a:pt x="56" y="453"/>
                    </a:cubicBezTo>
                    <a:cubicBezTo>
                      <a:pt x="56" y="448"/>
                      <a:pt x="56" y="448"/>
                      <a:pt x="56" y="448"/>
                    </a:cubicBezTo>
                    <a:cubicBezTo>
                      <a:pt x="53" y="401"/>
                      <a:pt x="53" y="401"/>
                      <a:pt x="53" y="401"/>
                    </a:cubicBezTo>
                    <a:cubicBezTo>
                      <a:pt x="47" y="378"/>
                      <a:pt x="47" y="378"/>
                      <a:pt x="47" y="378"/>
                    </a:cubicBezTo>
                    <a:cubicBezTo>
                      <a:pt x="44" y="362"/>
                      <a:pt x="44" y="362"/>
                      <a:pt x="44" y="362"/>
                    </a:cubicBezTo>
                    <a:cubicBezTo>
                      <a:pt x="43" y="352"/>
                      <a:pt x="43" y="352"/>
                      <a:pt x="43" y="352"/>
                    </a:cubicBezTo>
                    <a:cubicBezTo>
                      <a:pt x="44" y="351"/>
                      <a:pt x="44" y="351"/>
                      <a:pt x="44" y="351"/>
                    </a:cubicBezTo>
                    <a:cubicBezTo>
                      <a:pt x="43" y="343"/>
                      <a:pt x="43" y="343"/>
                      <a:pt x="43" y="343"/>
                    </a:cubicBezTo>
                    <a:cubicBezTo>
                      <a:pt x="45" y="337"/>
                      <a:pt x="45" y="337"/>
                      <a:pt x="45" y="337"/>
                    </a:cubicBezTo>
                    <a:cubicBezTo>
                      <a:pt x="48" y="332"/>
                      <a:pt x="48" y="332"/>
                      <a:pt x="48" y="332"/>
                    </a:cubicBezTo>
                    <a:cubicBezTo>
                      <a:pt x="54" y="328"/>
                      <a:pt x="54" y="328"/>
                      <a:pt x="54" y="328"/>
                    </a:cubicBezTo>
                    <a:cubicBezTo>
                      <a:pt x="58" y="325"/>
                      <a:pt x="58" y="325"/>
                      <a:pt x="58" y="325"/>
                    </a:cubicBezTo>
                    <a:cubicBezTo>
                      <a:pt x="67" y="307"/>
                      <a:pt x="67" y="307"/>
                      <a:pt x="67" y="307"/>
                    </a:cubicBezTo>
                    <a:cubicBezTo>
                      <a:pt x="71" y="292"/>
                      <a:pt x="71" y="292"/>
                      <a:pt x="71" y="292"/>
                    </a:cubicBezTo>
                    <a:cubicBezTo>
                      <a:pt x="80" y="273"/>
                      <a:pt x="80" y="273"/>
                      <a:pt x="80" y="273"/>
                    </a:cubicBezTo>
                    <a:cubicBezTo>
                      <a:pt x="78" y="260"/>
                      <a:pt x="78" y="260"/>
                      <a:pt x="78" y="260"/>
                    </a:cubicBezTo>
                    <a:cubicBezTo>
                      <a:pt x="76" y="252"/>
                      <a:pt x="76" y="252"/>
                      <a:pt x="76" y="252"/>
                    </a:cubicBezTo>
                    <a:cubicBezTo>
                      <a:pt x="75" y="244"/>
                      <a:pt x="75" y="244"/>
                      <a:pt x="75" y="244"/>
                    </a:cubicBezTo>
                    <a:cubicBezTo>
                      <a:pt x="80" y="234"/>
                      <a:pt x="80" y="234"/>
                      <a:pt x="80" y="234"/>
                    </a:cubicBezTo>
                    <a:cubicBezTo>
                      <a:pt x="81" y="230"/>
                      <a:pt x="81" y="230"/>
                      <a:pt x="81" y="230"/>
                    </a:cubicBezTo>
                    <a:cubicBezTo>
                      <a:pt x="83" y="222"/>
                      <a:pt x="83" y="222"/>
                      <a:pt x="83" y="222"/>
                    </a:cubicBezTo>
                    <a:cubicBezTo>
                      <a:pt x="82" y="216"/>
                      <a:pt x="82" y="216"/>
                      <a:pt x="82" y="216"/>
                    </a:cubicBezTo>
                    <a:cubicBezTo>
                      <a:pt x="83" y="198"/>
                      <a:pt x="83" y="198"/>
                      <a:pt x="83" y="198"/>
                    </a:cubicBezTo>
                    <a:cubicBezTo>
                      <a:pt x="81" y="187"/>
                      <a:pt x="81" y="187"/>
                      <a:pt x="81" y="187"/>
                    </a:cubicBezTo>
                    <a:cubicBezTo>
                      <a:pt x="79" y="182"/>
                      <a:pt x="79" y="182"/>
                      <a:pt x="79" y="182"/>
                    </a:cubicBezTo>
                    <a:cubicBezTo>
                      <a:pt x="78" y="175"/>
                      <a:pt x="78" y="175"/>
                      <a:pt x="78" y="175"/>
                    </a:cubicBezTo>
                    <a:cubicBezTo>
                      <a:pt x="74" y="170"/>
                      <a:pt x="74" y="170"/>
                      <a:pt x="74" y="170"/>
                    </a:cubicBezTo>
                    <a:cubicBezTo>
                      <a:pt x="58" y="165"/>
                      <a:pt x="58" y="165"/>
                      <a:pt x="58" y="165"/>
                    </a:cubicBezTo>
                    <a:cubicBezTo>
                      <a:pt x="44" y="158"/>
                      <a:pt x="44" y="158"/>
                      <a:pt x="44" y="158"/>
                    </a:cubicBezTo>
                    <a:cubicBezTo>
                      <a:pt x="36" y="156"/>
                      <a:pt x="36" y="156"/>
                      <a:pt x="36" y="156"/>
                    </a:cubicBezTo>
                    <a:cubicBezTo>
                      <a:pt x="28" y="154"/>
                      <a:pt x="28" y="154"/>
                      <a:pt x="28" y="154"/>
                    </a:cubicBezTo>
                    <a:cubicBezTo>
                      <a:pt x="17" y="155"/>
                      <a:pt x="17" y="155"/>
                      <a:pt x="17" y="155"/>
                    </a:cubicBezTo>
                    <a:cubicBezTo>
                      <a:pt x="7" y="155"/>
                      <a:pt x="7" y="155"/>
                      <a:pt x="7" y="155"/>
                    </a:cubicBezTo>
                    <a:cubicBezTo>
                      <a:pt x="7" y="145"/>
                      <a:pt x="7" y="145"/>
                      <a:pt x="7" y="145"/>
                    </a:cubicBezTo>
                    <a:cubicBezTo>
                      <a:pt x="5" y="143"/>
                      <a:pt x="5" y="143"/>
                      <a:pt x="5" y="143"/>
                    </a:cubicBezTo>
                    <a:cubicBezTo>
                      <a:pt x="4" y="137"/>
                      <a:pt x="4" y="137"/>
                      <a:pt x="4" y="137"/>
                    </a:cubicBezTo>
                    <a:cubicBezTo>
                      <a:pt x="0" y="129"/>
                      <a:pt x="0" y="129"/>
                      <a:pt x="0" y="129"/>
                    </a:cubicBezTo>
                    <a:cubicBezTo>
                      <a:pt x="84" y="100"/>
                      <a:pt x="84" y="100"/>
                      <a:pt x="84" y="100"/>
                    </a:cubicBezTo>
                    <a:cubicBezTo>
                      <a:pt x="89" y="99"/>
                      <a:pt x="89" y="99"/>
                      <a:pt x="89" y="99"/>
                    </a:cubicBezTo>
                    <a:cubicBezTo>
                      <a:pt x="90" y="101"/>
                      <a:pt x="90" y="101"/>
                      <a:pt x="90" y="101"/>
                    </a:cubicBezTo>
                    <a:cubicBezTo>
                      <a:pt x="92" y="102"/>
                      <a:pt x="92" y="102"/>
                      <a:pt x="92" y="102"/>
                    </a:cubicBezTo>
                    <a:cubicBezTo>
                      <a:pt x="97" y="110"/>
                      <a:pt x="97" y="110"/>
                      <a:pt x="97" y="110"/>
                    </a:cubicBezTo>
                    <a:cubicBezTo>
                      <a:pt x="102" y="115"/>
                      <a:pt x="102" y="115"/>
                      <a:pt x="102" y="115"/>
                    </a:cubicBezTo>
                    <a:cubicBezTo>
                      <a:pt x="104" y="115"/>
                      <a:pt x="104" y="115"/>
                      <a:pt x="104" y="115"/>
                    </a:cubicBezTo>
                    <a:cubicBezTo>
                      <a:pt x="107" y="114"/>
                      <a:pt x="107" y="114"/>
                      <a:pt x="107" y="114"/>
                    </a:cubicBezTo>
                    <a:cubicBezTo>
                      <a:pt x="123" y="112"/>
                      <a:pt x="123" y="112"/>
                      <a:pt x="123" y="112"/>
                    </a:cubicBezTo>
                    <a:cubicBezTo>
                      <a:pt x="125" y="112"/>
                      <a:pt x="125" y="112"/>
                      <a:pt x="125" y="112"/>
                    </a:cubicBezTo>
                    <a:cubicBezTo>
                      <a:pt x="127" y="115"/>
                      <a:pt x="127" y="115"/>
                      <a:pt x="127" y="115"/>
                    </a:cubicBezTo>
                    <a:cubicBezTo>
                      <a:pt x="129" y="122"/>
                      <a:pt x="129" y="122"/>
                      <a:pt x="129" y="122"/>
                    </a:cubicBezTo>
                    <a:cubicBezTo>
                      <a:pt x="129" y="126"/>
                      <a:pt x="129" y="126"/>
                      <a:pt x="129" y="126"/>
                    </a:cubicBezTo>
                    <a:cubicBezTo>
                      <a:pt x="130" y="135"/>
                      <a:pt x="130" y="135"/>
                      <a:pt x="130" y="135"/>
                    </a:cubicBezTo>
                    <a:cubicBezTo>
                      <a:pt x="128" y="138"/>
                      <a:pt x="128" y="138"/>
                      <a:pt x="128" y="138"/>
                    </a:cubicBezTo>
                    <a:cubicBezTo>
                      <a:pt x="125" y="142"/>
                      <a:pt x="125" y="142"/>
                      <a:pt x="125" y="142"/>
                    </a:cubicBezTo>
                    <a:cubicBezTo>
                      <a:pt x="126" y="146"/>
                      <a:pt x="126" y="146"/>
                      <a:pt x="126" y="146"/>
                    </a:cubicBezTo>
                    <a:cubicBezTo>
                      <a:pt x="123" y="148"/>
                      <a:pt x="123" y="148"/>
                      <a:pt x="123" y="148"/>
                    </a:cubicBezTo>
                    <a:cubicBezTo>
                      <a:pt x="121" y="154"/>
                      <a:pt x="121" y="154"/>
                      <a:pt x="121" y="154"/>
                    </a:cubicBezTo>
                    <a:cubicBezTo>
                      <a:pt x="123" y="156"/>
                      <a:pt x="123" y="156"/>
                      <a:pt x="123" y="156"/>
                    </a:cubicBezTo>
                    <a:cubicBezTo>
                      <a:pt x="125" y="164"/>
                      <a:pt x="125" y="164"/>
                      <a:pt x="125" y="164"/>
                    </a:cubicBezTo>
                    <a:cubicBezTo>
                      <a:pt x="127" y="166"/>
                      <a:pt x="127" y="166"/>
                      <a:pt x="127" y="166"/>
                    </a:cubicBezTo>
                    <a:cubicBezTo>
                      <a:pt x="129" y="166"/>
                      <a:pt x="129" y="166"/>
                      <a:pt x="129" y="166"/>
                    </a:cubicBezTo>
                    <a:cubicBezTo>
                      <a:pt x="130" y="169"/>
                      <a:pt x="130" y="169"/>
                      <a:pt x="130" y="169"/>
                    </a:cubicBezTo>
                    <a:cubicBezTo>
                      <a:pt x="135" y="174"/>
                      <a:pt x="135" y="174"/>
                      <a:pt x="135" y="174"/>
                    </a:cubicBezTo>
                    <a:cubicBezTo>
                      <a:pt x="137" y="177"/>
                      <a:pt x="137" y="177"/>
                      <a:pt x="137" y="177"/>
                    </a:cubicBezTo>
                    <a:cubicBezTo>
                      <a:pt x="139" y="178"/>
                      <a:pt x="139" y="178"/>
                      <a:pt x="139" y="178"/>
                    </a:cubicBezTo>
                    <a:cubicBezTo>
                      <a:pt x="143" y="179"/>
                      <a:pt x="143" y="179"/>
                      <a:pt x="143" y="179"/>
                    </a:cubicBezTo>
                    <a:cubicBezTo>
                      <a:pt x="145" y="182"/>
                      <a:pt x="145" y="182"/>
                      <a:pt x="145" y="182"/>
                    </a:cubicBezTo>
                    <a:cubicBezTo>
                      <a:pt x="145" y="184"/>
                      <a:pt x="145" y="184"/>
                      <a:pt x="145" y="184"/>
                    </a:cubicBezTo>
                    <a:cubicBezTo>
                      <a:pt x="142" y="187"/>
                      <a:pt x="142" y="187"/>
                      <a:pt x="142" y="187"/>
                    </a:cubicBezTo>
                    <a:cubicBezTo>
                      <a:pt x="143" y="188"/>
                      <a:pt x="143" y="188"/>
                      <a:pt x="143" y="188"/>
                    </a:cubicBezTo>
                    <a:cubicBezTo>
                      <a:pt x="149" y="188"/>
                      <a:pt x="149" y="188"/>
                      <a:pt x="149" y="188"/>
                    </a:cubicBezTo>
                    <a:cubicBezTo>
                      <a:pt x="150" y="187"/>
                      <a:pt x="150" y="187"/>
                      <a:pt x="150" y="187"/>
                    </a:cubicBezTo>
                    <a:cubicBezTo>
                      <a:pt x="149" y="182"/>
                      <a:pt x="149" y="182"/>
                      <a:pt x="149" y="182"/>
                    </a:cubicBezTo>
                    <a:cubicBezTo>
                      <a:pt x="150" y="179"/>
                      <a:pt x="150" y="179"/>
                      <a:pt x="150" y="179"/>
                    </a:cubicBezTo>
                    <a:cubicBezTo>
                      <a:pt x="148" y="176"/>
                      <a:pt x="148" y="176"/>
                      <a:pt x="148" y="176"/>
                    </a:cubicBezTo>
                    <a:cubicBezTo>
                      <a:pt x="147" y="175"/>
                      <a:pt x="147" y="175"/>
                      <a:pt x="147" y="175"/>
                    </a:cubicBezTo>
                    <a:cubicBezTo>
                      <a:pt x="147" y="171"/>
                      <a:pt x="147" y="171"/>
                      <a:pt x="147" y="171"/>
                    </a:cubicBezTo>
                    <a:cubicBezTo>
                      <a:pt x="149" y="168"/>
                      <a:pt x="149" y="168"/>
                      <a:pt x="149" y="168"/>
                    </a:cubicBezTo>
                    <a:cubicBezTo>
                      <a:pt x="148" y="166"/>
                      <a:pt x="148" y="166"/>
                      <a:pt x="148" y="166"/>
                    </a:cubicBezTo>
                    <a:cubicBezTo>
                      <a:pt x="149" y="164"/>
                      <a:pt x="149" y="164"/>
                      <a:pt x="149" y="164"/>
                    </a:cubicBezTo>
                    <a:cubicBezTo>
                      <a:pt x="155" y="160"/>
                      <a:pt x="155" y="160"/>
                      <a:pt x="155" y="160"/>
                    </a:cubicBezTo>
                    <a:cubicBezTo>
                      <a:pt x="159" y="159"/>
                      <a:pt x="159" y="159"/>
                      <a:pt x="159" y="159"/>
                    </a:cubicBezTo>
                    <a:cubicBezTo>
                      <a:pt x="162" y="158"/>
                      <a:pt x="162" y="158"/>
                      <a:pt x="162" y="158"/>
                    </a:cubicBezTo>
                    <a:cubicBezTo>
                      <a:pt x="163" y="155"/>
                      <a:pt x="163" y="155"/>
                      <a:pt x="163" y="155"/>
                    </a:cubicBezTo>
                    <a:cubicBezTo>
                      <a:pt x="164" y="144"/>
                      <a:pt x="164" y="144"/>
                      <a:pt x="164" y="144"/>
                    </a:cubicBezTo>
                    <a:cubicBezTo>
                      <a:pt x="166" y="140"/>
                      <a:pt x="166" y="140"/>
                      <a:pt x="166" y="140"/>
                    </a:cubicBezTo>
                    <a:cubicBezTo>
                      <a:pt x="163" y="133"/>
                      <a:pt x="163" y="133"/>
                      <a:pt x="163" y="133"/>
                    </a:cubicBezTo>
                    <a:cubicBezTo>
                      <a:pt x="166" y="128"/>
                      <a:pt x="166" y="128"/>
                      <a:pt x="166" y="128"/>
                    </a:cubicBezTo>
                    <a:cubicBezTo>
                      <a:pt x="167" y="125"/>
                      <a:pt x="167" y="125"/>
                      <a:pt x="167" y="125"/>
                    </a:cubicBezTo>
                    <a:cubicBezTo>
                      <a:pt x="165" y="118"/>
                      <a:pt x="165" y="118"/>
                      <a:pt x="165" y="118"/>
                    </a:cubicBezTo>
                    <a:cubicBezTo>
                      <a:pt x="163" y="114"/>
                      <a:pt x="163" y="114"/>
                      <a:pt x="163" y="114"/>
                    </a:cubicBezTo>
                    <a:cubicBezTo>
                      <a:pt x="156" y="108"/>
                      <a:pt x="156" y="108"/>
                      <a:pt x="156" y="108"/>
                    </a:cubicBezTo>
                    <a:cubicBezTo>
                      <a:pt x="153" y="103"/>
                      <a:pt x="153" y="103"/>
                      <a:pt x="153" y="103"/>
                    </a:cubicBezTo>
                    <a:cubicBezTo>
                      <a:pt x="145" y="94"/>
                      <a:pt x="145" y="94"/>
                      <a:pt x="145" y="94"/>
                    </a:cubicBezTo>
                    <a:cubicBezTo>
                      <a:pt x="140" y="90"/>
                      <a:pt x="140" y="90"/>
                      <a:pt x="140" y="90"/>
                    </a:cubicBezTo>
                    <a:cubicBezTo>
                      <a:pt x="137" y="85"/>
                      <a:pt x="137" y="85"/>
                      <a:pt x="137" y="85"/>
                    </a:cubicBezTo>
                    <a:cubicBezTo>
                      <a:pt x="136" y="85"/>
                      <a:pt x="136" y="85"/>
                      <a:pt x="136" y="85"/>
                    </a:cubicBezTo>
                    <a:cubicBezTo>
                      <a:pt x="135" y="79"/>
                      <a:pt x="135" y="79"/>
                      <a:pt x="135" y="79"/>
                    </a:cubicBezTo>
                    <a:cubicBezTo>
                      <a:pt x="135" y="74"/>
                      <a:pt x="135" y="74"/>
                      <a:pt x="135" y="74"/>
                    </a:cubicBezTo>
                    <a:cubicBezTo>
                      <a:pt x="134" y="70"/>
                      <a:pt x="134" y="70"/>
                      <a:pt x="134" y="70"/>
                    </a:cubicBezTo>
                    <a:cubicBezTo>
                      <a:pt x="134" y="62"/>
                      <a:pt x="134" y="62"/>
                      <a:pt x="134" y="62"/>
                    </a:cubicBezTo>
                    <a:cubicBezTo>
                      <a:pt x="132" y="58"/>
                      <a:pt x="132" y="58"/>
                      <a:pt x="132" y="58"/>
                    </a:cubicBezTo>
                    <a:cubicBezTo>
                      <a:pt x="132" y="54"/>
                      <a:pt x="132" y="54"/>
                      <a:pt x="132" y="54"/>
                    </a:cubicBezTo>
                    <a:cubicBezTo>
                      <a:pt x="134" y="47"/>
                      <a:pt x="134" y="47"/>
                      <a:pt x="134" y="47"/>
                    </a:cubicBezTo>
                    <a:cubicBezTo>
                      <a:pt x="138" y="38"/>
                      <a:pt x="138" y="38"/>
                      <a:pt x="138" y="38"/>
                    </a:cubicBezTo>
                    <a:cubicBezTo>
                      <a:pt x="140" y="29"/>
                      <a:pt x="140" y="29"/>
                      <a:pt x="140" y="29"/>
                    </a:cubicBezTo>
                    <a:cubicBezTo>
                      <a:pt x="161" y="29"/>
                      <a:pt x="161" y="29"/>
                      <a:pt x="161" y="29"/>
                    </a:cubicBezTo>
                    <a:cubicBezTo>
                      <a:pt x="163" y="29"/>
                      <a:pt x="163" y="29"/>
                      <a:pt x="163" y="29"/>
                    </a:cubicBezTo>
                    <a:cubicBezTo>
                      <a:pt x="166" y="27"/>
                      <a:pt x="166" y="27"/>
                      <a:pt x="166" y="27"/>
                    </a:cubicBezTo>
                    <a:cubicBezTo>
                      <a:pt x="170" y="26"/>
                      <a:pt x="170" y="26"/>
                      <a:pt x="170" y="26"/>
                    </a:cubicBezTo>
                    <a:cubicBezTo>
                      <a:pt x="173" y="28"/>
                      <a:pt x="173" y="28"/>
                      <a:pt x="173" y="28"/>
                    </a:cubicBezTo>
                    <a:cubicBezTo>
                      <a:pt x="176" y="31"/>
                      <a:pt x="176" y="31"/>
                      <a:pt x="176" y="31"/>
                    </a:cubicBezTo>
                    <a:cubicBezTo>
                      <a:pt x="179" y="33"/>
                      <a:pt x="179" y="33"/>
                      <a:pt x="179" y="33"/>
                    </a:cubicBezTo>
                    <a:cubicBezTo>
                      <a:pt x="181" y="33"/>
                      <a:pt x="181" y="33"/>
                      <a:pt x="181" y="33"/>
                    </a:cubicBezTo>
                    <a:cubicBezTo>
                      <a:pt x="185" y="32"/>
                      <a:pt x="185" y="32"/>
                      <a:pt x="185" y="32"/>
                    </a:cubicBezTo>
                    <a:cubicBezTo>
                      <a:pt x="189" y="32"/>
                      <a:pt x="189" y="32"/>
                      <a:pt x="189" y="32"/>
                    </a:cubicBezTo>
                    <a:cubicBezTo>
                      <a:pt x="195" y="28"/>
                      <a:pt x="195" y="28"/>
                      <a:pt x="195" y="28"/>
                    </a:cubicBezTo>
                    <a:cubicBezTo>
                      <a:pt x="211" y="29"/>
                      <a:pt x="211" y="29"/>
                      <a:pt x="211" y="29"/>
                    </a:cubicBezTo>
                    <a:cubicBezTo>
                      <a:pt x="215" y="29"/>
                      <a:pt x="215" y="29"/>
                      <a:pt x="215" y="29"/>
                    </a:cubicBezTo>
                    <a:cubicBezTo>
                      <a:pt x="216" y="28"/>
                      <a:pt x="216" y="28"/>
                      <a:pt x="216" y="28"/>
                    </a:cubicBezTo>
                    <a:cubicBezTo>
                      <a:pt x="223" y="21"/>
                      <a:pt x="223" y="21"/>
                      <a:pt x="223" y="21"/>
                    </a:cubicBezTo>
                    <a:cubicBezTo>
                      <a:pt x="230" y="21"/>
                      <a:pt x="230" y="21"/>
                      <a:pt x="230" y="21"/>
                    </a:cubicBezTo>
                    <a:cubicBezTo>
                      <a:pt x="235" y="19"/>
                      <a:pt x="235" y="19"/>
                      <a:pt x="235" y="19"/>
                    </a:cubicBezTo>
                    <a:cubicBezTo>
                      <a:pt x="242" y="23"/>
                      <a:pt x="242" y="23"/>
                      <a:pt x="242" y="23"/>
                    </a:cubicBezTo>
                    <a:cubicBezTo>
                      <a:pt x="246" y="23"/>
                      <a:pt x="246" y="23"/>
                      <a:pt x="246" y="23"/>
                    </a:cubicBezTo>
                    <a:cubicBezTo>
                      <a:pt x="251" y="22"/>
                      <a:pt x="251" y="22"/>
                      <a:pt x="251" y="22"/>
                    </a:cubicBezTo>
                    <a:cubicBezTo>
                      <a:pt x="268" y="16"/>
                      <a:pt x="268" y="16"/>
                      <a:pt x="268" y="16"/>
                    </a:cubicBezTo>
                    <a:cubicBezTo>
                      <a:pt x="278" y="13"/>
                      <a:pt x="278" y="13"/>
                      <a:pt x="278" y="13"/>
                    </a:cubicBezTo>
                    <a:cubicBezTo>
                      <a:pt x="280" y="12"/>
                      <a:pt x="280" y="12"/>
                      <a:pt x="280" y="12"/>
                    </a:cubicBezTo>
                    <a:cubicBezTo>
                      <a:pt x="288" y="5"/>
                      <a:pt x="288" y="5"/>
                      <a:pt x="288" y="5"/>
                    </a:cubicBezTo>
                    <a:cubicBezTo>
                      <a:pt x="295" y="0"/>
                      <a:pt x="295" y="0"/>
                      <a:pt x="295" y="0"/>
                    </a:cubicBezTo>
                    <a:cubicBezTo>
                      <a:pt x="297" y="0"/>
                      <a:pt x="297" y="0"/>
                      <a:pt x="297" y="0"/>
                    </a:cubicBezTo>
                  </a:path>
                </a:pathLst>
              </a:custGeom>
              <a:grpFill/>
              <a:ln w="12700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371" name="Freeform 861">
                <a:extLst>
                  <a:ext uri="{FF2B5EF4-FFF2-40B4-BE49-F238E27FC236}">
                    <a16:creationId xmlns:a16="http://schemas.microsoft.com/office/drawing/2014/main" id="{8F30083E-4042-3EF3-FDA6-B111D652D21F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5652305" y="4156592"/>
                <a:ext cx="329295" cy="314920"/>
              </a:xfrm>
              <a:custGeom>
                <a:avLst/>
                <a:gdLst>
                  <a:gd name="T0" fmla="*/ 68 w 445"/>
                  <a:gd name="T1" fmla="*/ 296 h 426"/>
                  <a:gd name="T2" fmla="*/ 38 w 445"/>
                  <a:gd name="T3" fmla="*/ 274 h 426"/>
                  <a:gd name="T4" fmla="*/ 20 w 445"/>
                  <a:gd name="T5" fmla="*/ 260 h 426"/>
                  <a:gd name="T6" fmla="*/ 5 w 445"/>
                  <a:gd name="T7" fmla="*/ 230 h 426"/>
                  <a:gd name="T8" fmla="*/ 9 w 445"/>
                  <a:gd name="T9" fmla="*/ 217 h 426"/>
                  <a:gd name="T10" fmla="*/ 16 w 445"/>
                  <a:gd name="T11" fmla="*/ 175 h 426"/>
                  <a:gd name="T12" fmla="*/ 15 w 445"/>
                  <a:gd name="T13" fmla="*/ 148 h 426"/>
                  <a:gd name="T14" fmla="*/ 5 w 445"/>
                  <a:gd name="T15" fmla="*/ 114 h 426"/>
                  <a:gd name="T16" fmla="*/ 5 w 445"/>
                  <a:gd name="T17" fmla="*/ 95 h 426"/>
                  <a:gd name="T18" fmla="*/ 24 w 445"/>
                  <a:gd name="T19" fmla="*/ 55 h 426"/>
                  <a:gd name="T20" fmla="*/ 37 w 445"/>
                  <a:gd name="T21" fmla="*/ 44 h 426"/>
                  <a:gd name="T22" fmla="*/ 58 w 445"/>
                  <a:gd name="T23" fmla="*/ 26 h 426"/>
                  <a:gd name="T24" fmla="*/ 60 w 445"/>
                  <a:gd name="T25" fmla="*/ 0 h 426"/>
                  <a:gd name="T26" fmla="*/ 86 w 445"/>
                  <a:gd name="T27" fmla="*/ 11 h 426"/>
                  <a:gd name="T28" fmla="*/ 115 w 445"/>
                  <a:gd name="T29" fmla="*/ 10 h 426"/>
                  <a:gd name="T30" fmla="*/ 136 w 445"/>
                  <a:gd name="T31" fmla="*/ 16 h 426"/>
                  <a:gd name="T32" fmla="*/ 158 w 445"/>
                  <a:gd name="T33" fmla="*/ 25 h 426"/>
                  <a:gd name="T34" fmla="*/ 170 w 445"/>
                  <a:gd name="T35" fmla="*/ 37 h 426"/>
                  <a:gd name="T36" fmla="*/ 182 w 445"/>
                  <a:gd name="T37" fmla="*/ 60 h 426"/>
                  <a:gd name="T38" fmla="*/ 211 w 445"/>
                  <a:gd name="T39" fmla="*/ 65 h 426"/>
                  <a:gd name="T40" fmla="*/ 242 w 445"/>
                  <a:gd name="T41" fmla="*/ 77 h 426"/>
                  <a:gd name="T42" fmla="*/ 253 w 445"/>
                  <a:gd name="T43" fmla="*/ 84 h 426"/>
                  <a:gd name="T44" fmla="*/ 277 w 445"/>
                  <a:gd name="T45" fmla="*/ 95 h 426"/>
                  <a:gd name="T46" fmla="*/ 297 w 445"/>
                  <a:gd name="T47" fmla="*/ 82 h 426"/>
                  <a:gd name="T48" fmla="*/ 303 w 445"/>
                  <a:gd name="T49" fmla="*/ 67 h 426"/>
                  <a:gd name="T50" fmla="*/ 297 w 445"/>
                  <a:gd name="T51" fmla="*/ 51 h 426"/>
                  <a:gd name="T52" fmla="*/ 306 w 445"/>
                  <a:gd name="T53" fmla="*/ 29 h 426"/>
                  <a:gd name="T54" fmla="*/ 328 w 445"/>
                  <a:gd name="T55" fmla="*/ 13 h 426"/>
                  <a:gd name="T56" fmla="*/ 358 w 445"/>
                  <a:gd name="T57" fmla="*/ 9 h 426"/>
                  <a:gd name="T58" fmla="*/ 380 w 445"/>
                  <a:gd name="T59" fmla="*/ 16 h 426"/>
                  <a:gd name="T60" fmla="*/ 385 w 445"/>
                  <a:gd name="T61" fmla="*/ 25 h 426"/>
                  <a:gd name="T62" fmla="*/ 390 w 445"/>
                  <a:gd name="T63" fmla="*/ 32 h 426"/>
                  <a:gd name="T64" fmla="*/ 402 w 445"/>
                  <a:gd name="T65" fmla="*/ 34 h 426"/>
                  <a:gd name="T66" fmla="*/ 416 w 445"/>
                  <a:gd name="T67" fmla="*/ 39 h 426"/>
                  <a:gd name="T68" fmla="*/ 442 w 445"/>
                  <a:gd name="T69" fmla="*/ 43 h 426"/>
                  <a:gd name="T70" fmla="*/ 441 w 445"/>
                  <a:gd name="T71" fmla="*/ 51 h 426"/>
                  <a:gd name="T72" fmla="*/ 436 w 445"/>
                  <a:gd name="T73" fmla="*/ 62 h 426"/>
                  <a:gd name="T74" fmla="*/ 439 w 445"/>
                  <a:gd name="T75" fmla="*/ 88 h 426"/>
                  <a:gd name="T76" fmla="*/ 434 w 445"/>
                  <a:gd name="T77" fmla="*/ 96 h 426"/>
                  <a:gd name="T78" fmla="*/ 433 w 445"/>
                  <a:gd name="T79" fmla="*/ 112 h 426"/>
                  <a:gd name="T80" fmla="*/ 436 w 445"/>
                  <a:gd name="T81" fmla="*/ 125 h 426"/>
                  <a:gd name="T82" fmla="*/ 444 w 445"/>
                  <a:gd name="T83" fmla="*/ 379 h 426"/>
                  <a:gd name="T84" fmla="*/ 417 w 445"/>
                  <a:gd name="T85" fmla="*/ 426 h 426"/>
                  <a:gd name="T86" fmla="*/ 192 w 445"/>
                  <a:gd name="T87" fmla="*/ 310 h 426"/>
                  <a:gd name="T88" fmla="*/ 155 w 445"/>
                  <a:gd name="T89" fmla="*/ 323 h 426"/>
                  <a:gd name="T90" fmla="*/ 142 w 445"/>
                  <a:gd name="T91" fmla="*/ 312 h 426"/>
                  <a:gd name="T92" fmla="*/ 133 w 445"/>
                  <a:gd name="T93" fmla="*/ 307 h 426"/>
                  <a:gd name="T94" fmla="*/ 75 w 445"/>
                  <a:gd name="T95" fmla="*/ 305 h 4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445" h="426">
                    <a:moveTo>
                      <a:pt x="71" y="306"/>
                    </a:moveTo>
                    <a:cubicBezTo>
                      <a:pt x="71" y="303"/>
                      <a:pt x="71" y="303"/>
                      <a:pt x="71" y="303"/>
                    </a:cubicBezTo>
                    <a:cubicBezTo>
                      <a:pt x="68" y="296"/>
                      <a:pt x="68" y="296"/>
                      <a:pt x="68" y="296"/>
                    </a:cubicBezTo>
                    <a:cubicBezTo>
                      <a:pt x="59" y="281"/>
                      <a:pt x="59" y="281"/>
                      <a:pt x="59" y="281"/>
                    </a:cubicBezTo>
                    <a:cubicBezTo>
                      <a:pt x="44" y="274"/>
                      <a:pt x="44" y="274"/>
                      <a:pt x="44" y="274"/>
                    </a:cubicBezTo>
                    <a:cubicBezTo>
                      <a:pt x="38" y="274"/>
                      <a:pt x="38" y="274"/>
                      <a:pt x="38" y="274"/>
                    </a:cubicBezTo>
                    <a:cubicBezTo>
                      <a:pt x="29" y="274"/>
                      <a:pt x="29" y="274"/>
                      <a:pt x="29" y="274"/>
                    </a:cubicBezTo>
                    <a:cubicBezTo>
                      <a:pt x="21" y="266"/>
                      <a:pt x="21" y="266"/>
                      <a:pt x="21" y="266"/>
                    </a:cubicBezTo>
                    <a:cubicBezTo>
                      <a:pt x="20" y="260"/>
                      <a:pt x="20" y="260"/>
                      <a:pt x="20" y="260"/>
                    </a:cubicBezTo>
                    <a:cubicBezTo>
                      <a:pt x="19" y="250"/>
                      <a:pt x="19" y="250"/>
                      <a:pt x="19" y="250"/>
                    </a:cubicBezTo>
                    <a:cubicBezTo>
                      <a:pt x="14" y="242"/>
                      <a:pt x="14" y="242"/>
                      <a:pt x="14" y="242"/>
                    </a:cubicBezTo>
                    <a:cubicBezTo>
                      <a:pt x="5" y="230"/>
                      <a:pt x="5" y="230"/>
                      <a:pt x="5" y="230"/>
                    </a:cubicBezTo>
                    <a:cubicBezTo>
                      <a:pt x="2" y="224"/>
                      <a:pt x="2" y="224"/>
                      <a:pt x="2" y="224"/>
                    </a:cubicBezTo>
                    <a:cubicBezTo>
                      <a:pt x="3" y="219"/>
                      <a:pt x="3" y="219"/>
                      <a:pt x="3" y="219"/>
                    </a:cubicBezTo>
                    <a:cubicBezTo>
                      <a:pt x="9" y="217"/>
                      <a:pt x="9" y="217"/>
                      <a:pt x="9" y="217"/>
                    </a:cubicBezTo>
                    <a:cubicBezTo>
                      <a:pt x="13" y="215"/>
                      <a:pt x="13" y="215"/>
                      <a:pt x="13" y="215"/>
                    </a:cubicBezTo>
                    <a:cubicBezTo>
                      <a:pt x="14" y="186"/>
                      <a:pt x="14" y="186"/>
                      <a:pt x="14" y="186"/>
                    </a:cubicBezTo>
                    <a:cubicBezTo>
                      <a:pt x="16" y="175"/>
                      <a:pt x="16" y="175"/>
                      <a:pt x="16" y="175"/>
                    </a:cubicBezTo>
                    <a:cubicBezTo>
                      <a:pt x="16" y="168"/>
                      <a:pt x="16" y="168"/>
                      <a:pt x="16" y="168"/>
                    </a:cubicBezTo>
                    <a:cubicBezTo>
                      <a:pt x="14" y="164"/>
                      <a:pt x="14" y="164"/>
                      <a:pt x="14" y="164"/>
                    </a:cubicBezTo>
                    <a:cubicBezTo>
                      <a:pt x="15" y="148"/>
                      <a:pt x="15" y="148"/>
                      <a:pt x="15" y="148"/>
                    </a:cubicBezTo>
                    <a:cubicBezTo>
                      <a:pt x="14" y="137"/>
                      <a:pt x="14" y="137"/>
                      <a:pt x="14" y="137"/>
                    </a:cubicBezTo>
                    <a:cubicBezTo>
                      <a:pt x="11" y="125"/>
                      <a:pt x="11" y="125"/>
                      <a:pt x="11" y="125"/>
                    </a:cubicBezTo>
                    <a:cubicBezTo>
                      <a:pt x="5" y="114"/>
                      <a:pt x="5" y="114"/>
                      <a:pt x="5" y="114"/>
                    </a:cubicBezTo>
                    <a:cubicBezTo>
                      <a:pt x="0" y="106"/>
                      <a:pt x="0" y="106"/>
                      <a:pt x="0" y="106"/>
                    </a:cubicBezTo>
                    <a:cubicBezTo>
                      <a:pt x="0" y="98"/>
                      <a:pt x="0" y="98"/>
                      <a:pt x="0" y="98"/>
                    </a:cubicBezTo>
                    <a:cubicBezTo>
                      <a:pt x="5" y="95"/>
                      <a:pt x="5" y="95"/>
                      <a:pt x="5" y="95"/>
                    </a:cubicBezTo>
                    <a:cubicBezTo>
                      <a:pt x="5" y="93"/>
                      <a:pt x="5" y="93"/>
                      <a:pt x="5" y="93"/>
                    </a:cubicBezTo>
                    <a:cubicBezTo>
                      <a:pt x="12" y="93"/>
                      <a:pt x="12" y="93"/>
                      <a:pt x="12" y="93"/>
                    </a:cubicBezTo>
                    <a:cubicBezTo>
                      <a:pt x="37" y="77"/>
                      <a:pt x="22" y="76"/>
                      <a:pt x="24" y="55"/>
                    </a:cubicBezTo>
                    <a:cubicBezTo>
                      <a:pt x="26" y="51"/>
                      <a:pt x="26" y="51"/>
                      <a:pt x="26" y="51"/>
                    </a:cubicBezTo>
                    <a:cubicBezTo>
                      <a:pt x="33" y="48"/>
                      <a:pt x="33" y="48"/>
                      <a:pt x="33" y="48"/>
                    </a:cubicBezTo>
                    <a:cubicBezTo>
                      <a:pt x="37" y="44"/>
                      <a:pt x="37" y="44"/>
                      <a:pt x="37" y="44"/>
                    </a:cubicBezTo>
                    <a:cubicBezTo>
                      <a:pt x="40" y="39"/>
                      <a:pt x="40" y="39"/>
                      <a:pt x="40" y="39"/>
                    </a:cubicBezTo>
                    <a:cubicBezTo>
                      <a:pt x="55" y="29"/>
                      <a:pt x="55" y="29"/>
                      <a:pt x="55" y="29"/>
                    </a:cubicBezTo>
                    <a:cubicBezTo>
                      <a:pt x="58" y="26"/>
                      <a:pt x="58" y="26"/>
                      <a:pt x="58" y="26"/>
                    </a:cubicBezTo>
                    <a:cubicBezTo>
                      <a:pt x="60" y="21"/>
                      <a:pt x="60" y="21"/>
                      <a:pt x="60" y="21"/>
                    </a:cubicBezTo>
                    <a:cubicBezTo>
                      <a:pt x="60" y="3"/>
                      <a:pt x="60" y="3"/>
                      <a:pt x="60" y="3"/>
                    </a:cubicBezTo>
                    <a:cubicBezTo>
                      <a:pt x="60" y="0"/>
                      <a:pt x="60" y="0"/>
                      <a:pt x="60" y="0"/>
                    </a:cubicBezTo>
                    <a:cubicBezTo>
                      <a:pt x="66" y="2"/>
                      <a:pt x="66" y="2"/>
                      <a:pt x="66" y="2"/>
                    </a:cubicBezTo>
                    <a:cubicBezTo>
                      <a:pt x="72" y="6"/>
                      <a:pt x="72" y="6"/>
                      <a:pt x="72" y="6"/>
                    </a:cubicBezTo>
                    <a:cubicBezTo>
                      <a:pt x="86" y="11"/>
                      <a:pt x="86" y="11"/>
                      <a:pt x="86" y="11"/>
                    </a:cubicBezTo>
                    <a:cubicBezTo>
                      <a:pt x="97" y="12"/>
                      <a:pt x="97" y="12"/>
                      <a:pt x="97" y="12"/>
                    </a:cubicBezTo>
                    <a:cubicBezTo>
                      <a:pt x="107" y="9"/>
                      <a:pt x="107" y="9"/>
                      <a:pt x="107" y="9"/>
                    </a:cubicBezTo>
                    <a:cubicBezTo>
                      <a:pt x="115" y="10"/>
                      <a:pt x="115" y="10"/>
                      <a:pt x="115" y="10"/>
                    </a:cubicBezTo>
                    <a:cubicBezTo>
                      <a:pt x="121" y="13"/>
                      <a:pt x="121" y="13"/>
                      <a:pt x="121" y="13"/>
                    </a:cubicBezTo>
                    <a:cubicBezTo>
                      <a:pt x="127" y="13"/>
                      <a:pt x="127" y="13"/>
                      <a:pt x="127" y="13"/>
                    </a:cubicBezTo>
                    <a:cubicBezTo>
                      <a:pt x="136" y="16"/>
                      <a:pt x="136" y="16"/>
                      <a:pt x="136" y="16"/>
                    </a:cubicBezTo>
                    <a:cubicBezTo>
                      <a:pt x="140" y="19"/>
                      <a:pt x="140" y="19"/>
                      <a:pt x="140" y="19"/>
                    </a:cubicBezTo>
                    <a:cubicBezTo>
                      <a:pt x="151" y="23"/>
                      <a:pt x="151" y="23"/>
                      <a:pt x="151" y="23"/>
                    </a:cubicBezTo>
                    <a:cubicBezTo>
                      <a:pt x="158" y="25"/>
                      <a:pt x="158" y="25"/>
                      <a:pt x="158" y="25"/>
                    </a:cubicBezTo>
                    <a:cubicBezTo>
                      <a:pt x="165" y="28"/>
                      <a:pt x="165" y="28"/>
                      <a:pt x="165" y="28"/>
                    </a:cubicBezTo>
                    <a:cubicBezTo>
                      <a:pt x="168" y="31"/>
                      <a:pt x="168" y="31"/>
                      <a:pt x="168" y="31"/>
                    </a:cubicBezTo>
                    <a:cubicBezTo>
                      <a:pt x="170" y="37"/>
                      <a:pt x="170" y="37"/>
                      <a:pt x="170" y="37"/>
                    </a:cubicBezTo>
                    <a:cubicBezTo>
                      <a:pt x="170" y="44"/>
                      <a:pt x="170" y="44"/>
                      <a:pt x="170" y="44"/>
                    </a:cubicBezTo>
                    <a:cubicBezTo>
                      <a:pt x="175" y="51"/>
                      <a:pt x="175" y="51"/>
                      <a:pt x="175" y="51"/>
                    </a:cubicBezTo>
                    <a:cubicBezTo>
                      <a:pt x="182" y="60"/>
                      <a:pt x="182" y="60"/>
                      <a:pt x="182" y="60"/>
                    </a:cubicBezTo>
                    <a:cubicBezTo>
                      <a:pt x="189" y="63"/>
                      <a:pt x="189" y="63"/>
                      <a:pt x="189" y="63"/>
                    </a:cubicBezTo>
                    <a:cubicBezTo>
                      <a:pt x="194" y="64"/>
                      <a:pt x="194" y="64"/>
                      <a:pt x="194" y="64"/>
                    </a:cubicBezTo>
                    <a:cubicBezTo>
                      <a:pt x="211" y="65"/>
                      <a:pt x="211" y="65"/>
                      <a:pt x="211" y="65"/>
                    </a:cubicBezTo>
                    <a:cubicBezTo>
                      <a:pt x="220" y="67"/>
                      <a:pt x="220" y="67"/>
                      <a:pt x="220" y="67"/>
                    </a:cubicBezTo>
                    <a:cubicBezTo>
                      <a:pt x="234" y="72"/>
                      <a:pt x="234" y="72"/>
                      <a:pt x="234" y="72"/>
                    </a:cubicBezTo>
                    <a:cubicBezTo>
                      <a:pt x="242" y="77"/>
                      <a:pt x="242" y="77"/>
                      <a:pt x="242" y="77"/>
                    </a:cubicBezTo>
                    <a:cubicBezTo>
                      <a:pt x="246" y="78"/>
                      <a:pt x="246" y="78"/>
                      <a:pt x="246" y="78"/>
                    </a:cubicBezTo>
                    <a:cubicBezTo>
                      <a:pt x="250" y="80"/>
                      <a:pt x="250" y="80"/>
                      <a:pt x="250" y="80"/>
                    </a:cubicBezTo>
                    <a:cubicBezTo>
                      <a:pt x="253" y="84"/>
                      <a:pt x="253" y="84"/>
                      <a:pt x="253" y="84"/>
                    </a:cubicBezTo>
                    <a:cubicBezTo>
                      <a:pt x="262" y="92"/>
                      <a:pt x="262" y="92"/>
                      <a:pt x="262" y="92"/>
                    </a:cubicBezTo>
                    <a:cubicBezTo>
                      <a:pt x="270" y="95"/>
                      <a:pt x="270" y="95"/>
                      <a:pt x="270" y="95"/>
                    </a:cubicBezTo>
                    <a:cubicBezTo>
                      <a:pt x="277" y="95"/>
                      <a:pt x="277" y="95"/>
                      <a:pt x="277" y="95"/>
                    </a:cubicBezTo>
                    <a:cubicBezTo>
                      <a:pt x="287" y="91"/>
                      <a:pt x="287" y="91"/>
                      <a:pt x="287" y="91"/>
                    </a:cubicBezTo>
                    <a:cubicBezTo>
                      <a:pt x="291" y="88"/>
                      <a:pt x="291" y="88"/>
                      <a:pt x="291" y="88"/>
                    </a:cubicBezTo>
                    <a:cubicBezTo>
                      <a:pt x="297" y="82"/>
                      <a:pt x="297" y="82"/>
                      <a:pt x="297" y="82"/>
                    </a:cubicBezTo>
                    <a:cubicBezTo>
                      <a:pt x="299" y="77"/>
                      <a:pt x="299" y="77"/>
                      <a:pt x="299" y="77"/>
                    </a:cubicBezTo>
                    <a:cubicBezTo>
                      <a:pt x="303" y="72"/>
                      <a:pt x="303" y="72"/>
                      <a:pt x="303" y="72"/>
                    </a:cubicBezTo>
                    <a:cubicBezTo>
                      <a:pt x="303" y="67"/>
                      <a:pt x="303" y="67"/>
                      <a:pt x="303" y="67"/>
                    </a:cubicBezTo>
                    <a:cubicBezTo>
                      <a:pt x="301" y="61"/>
                      <a:pt x="301" y="61"/>
                      <a:pt x="301" y="61"/>
                    </a:cubicBezTo>
                    <a:cubicBezTo>
                      <a:pt x="300" y="56"/>
                      <a:pt x="300" y="56"/>
                      <a:pt x="300" y="56"/>
                    </a:cubicBezTo>
                    <a:cubicBezTo>
                      <a:pt x="297" y="51"/>
                      <a:pt x="297" y="51"/>
                      <a:pt x="297" y="51"/>
                    </a:cubicBezTo>
                    <a:cubicBezTo>
                      <a:pt x="297" y="43"/>
                      <a:pt x="297" y="43"/>
                      <a:pt x="297" y="43"/>
                    </a:cubicBezTo>
                    <a:cubicBezTo>
                      <a:pt x="299" y="36"/>
                      <a:pt x="299" y="36"/>
                      <a:pt x="299" y="36"/>
                    </a:cubicBezTo>
                    <a:cubicBezTo>
                      <a:pt x="306" y="29"/>
                      <a:pt x="306" y="29"/>
                      <a:pt x="306" y="29"/>
                    </a:cubicBezTo>
                    <a:cubicBezTo>
                      <a:pt x="310" y="25"/>
                      <a:pt x="310" y="25"/>
                      <a:pt x="310" y="25"/>
                    </a:cubicBezTo>
                    <a:cubicBezTo>
                      <a:pt x="319" y="17"/>
                      <a:pt x="319" y="17"/>
                      <a:pt x="319" y="17"/>
                    </a:cubicBezTo>
                    <a:cubicBezTo>
                      <a:pt x="328" y="13"/>
                      <a:pt x="328" y="13"/>
                      <a:pt x="328" y="13"/>
                    </a:cubicBezTo>
                    <a:cubicBezTo>
                      <a:pt x="336" y="12"/>
                      <a:pt x="336" y="12"/>
                      <a:pt x="336" y="12"/>
                    </a:cubicBezTo>
                    <a:cubicBezTo>
                      <a:pt x="342" y="9"/>
                      <a:pt x="342" y="9"/>
                      <a:pt x="342" y="9"/>
                    </a:cubicBezTo>
                    <a:cubicBezTo>
                      <a:pt x="358" y="9"/>
                      <a:pt x="358" y="9"/>
                      <a:pt x="358" y="9"/>
                    </a:cubicBezTo>
                    <a:cubicBezTo>
                      <a:pt x="373" y="14"/>
                      <a:pt x="373" y="14"/>
                      <a:pt x="373" y="14"/>
                    </a:cubicBezTo>
                    <a:cubicBezTo>
                      <a:pt x="376" y="16"/>
                      <a:pt x="376" y="16"/>
                      <a:pt x="376" y="16"/>
                    </a:cubicBezTo>
                    <a:cubicBezTo>
                      <a:pt x="380" y="16"/>
                      <a:pt x="380" y="16"/>
                      <a:pt x="380" y="16"/>
                    </a:cubicBezTo>
                    <a:cubicBezTo>
                      <a:pt x="385" y="19"/>
                      <a:pt x="385" y="19"/>
                      <a:pt x="385" y="19"/>
                    </a:cubicBezTo>
                    <a:cubicBezTo>
                      <a:pt x="386" y="24"/>
                      <a:pt x="386" y="24"/>
                      <a:pt x="386" y="24"/>
                    </a:cubicBezTo>
                    <a:cubicBezTo>
                      <a:pt x="385" y="25"/>
                      <a:pt x="385" y="25"/>
                      <a:pt x="385" y="25"/>
                    </a:cubicBezTo>
                    <a:cubicBezTo>
                      <a:pt x="384" y="24"/>
                      <a:pt x="384" y="24"/>
                      <a:pt x="384" y="24"/>
                    </a:cubicBezTo>
                    <a:cubicBezTo>
                      <a:pt x="385" y="28"/>
                      <a:pt x="385" y="28"/>
                      <a:pt x="385" y="28"/>
                    </a:cubicBezTo>
                    <a:cubicBezTo>
                      <a:pt x="390" y="32"/>
                      <a:pt x="390" y="32"/>
                      <a:pt x="390" y="32"/>
                    </a:cubicBezTo>
                    <a:cubicBezTo>
                      <a:pt x="392" y="33"/>
                      <a:pt x="392" y="33"/>
                      <a:pt x="392" y="33"/>
                    </a:cubicBezTo>
                    <a:cubicBezTo>
                      <a:pt x="395" y="32"/>
                      <a:pt x="395" y="32"/>
                      <a:pt x="395" y="32"/>
                    </a:cubicBezTo>
                    <a:cubicBezTo>
                      <a:pt x="402" y="34"/>
                      <a:pt x="402" y="34"/>
                      <a:pt x="402" y="34"/>
                    </a:cubicBezTo>
                    <a:cubicBezTo>
                      <a:pt x="407" y="35"/>
                      <a:pt x="407" y="35"/>
                      <a:pt x="407" y="35"/>
                    </a:cubicBezTo>
                    <a:cubicBezTo>
                      <a:pt x="409" y="36"/>
                      <a:pt x="409" y="36"/>
                      <a:pt x="409" y="36"/>
                    </a:cubicBezTo>
                    <a:cubicBezTo>
                      <a:pt x="416" y="39"/>
                      <a:pt x="416" y="39"/>
                      <a:pt x="416" y="39"/>
                    </a:cubicBezTo>
                    <a:cubicBezTo>
                      <a:pt x="425" y="40"/>
                      <a:pt x="425" y="40"/>
                      <a:pt x="425" y="40"/>
                    </a:cubicBezTo>
                    <a:cubicBezTo>
                      <a:pt x="437" y="41"/>
                      <a:pt x="437" y="41"/>
                      <a:pt x="437" y="41"/>
                    </a:cubicBezTo>
                    <a:cubicBezTo>
                      <a:pt x="442" y="43"/>
                      <a:pt x="442" y="43"/>
                      <a:pt x="442" y="43"/>
                    </a:cubicBezTo>
                    <a:cubicBezTo>
                      <a:pt x="444" y="50"/>
                      <a:pt x="444" y="50"/>
                      <a:pt x="444" y="50"/>
                    </a:cubicBezTo>
                    <a:cubicBezTo>
                      <a:pt x="445" y="50"/>
                      <a:pt x="445" y="50"/>
                      <a:pt x="445" y="50"/>
                    </a:cubicBezTo>
                    <a:cubicBezTo>
                      <a:pt x="441" y="51"/>
                      <a:pt x="441" y="51"/>
                      <a:pt x="441" y="51"/>
                    </a:cubicBezTo>
                    <a:cubicBezTo>
                      <a:pt x="439" y="56"/>
                      <a:pt x="439" y="56"/>
                      <a:pt x="439" y="56"/>
                    </a:cubicBezTo>
                    <a:cubicBezTo>
                      <a:pt x="436" y="60"/>
                      <a:pt x="436" y="60"/>
                      <a:pt x="436" y="60"/>
                    </a:cubicBezTo>
                    <a:cubicBezTo>
                      <a:pt x="436" y="62"/>
                      <a:pt x="436" y="62"/>
                      <a:pt x="436" y="62"/>
                    </a:cubicBezTo>
                    <a:cubicBezTo>
                      <a:pt x="437" y="66"/>
                      <a:pt x="437" y="66"/>
                      <a:pt x="437" y="66"/>
                    </a:cubicBezTo>
                    <a:cubicBezTo>
                      <a:pt x="438" y="80"/>
                      <a:pt x="438" y="80"/>
                      <a:pt x="438" y="80"/>
                    </a:cubicBezTo>
                    <a:cubicBezTo>
                      <a:pt x="439" y="88"/>
                      <a:pt x="439" y="88"/>
                      <a:pt x="439" y="88"/>
                    </a:cubicBezTo>
                    <a:cubicBezTo>
                      <a:pt x="438" y="93"/>
                      <a:pt x="438" y="93"/>
                      <a:pt x="438" y="93"/>
                    </a:cubicBezTo>
                    <a:cubicBezTo>
                      <a:pt x="438" y="94"/>
                      <a:pt x="438" y="94"/>
                      <a:pt x="438" y="94"/>
                    </a:cubicBezTo>
                    <a:cubicBezTo>
                      <a:pt x="434" y="96"/>
                      <a:pt x="434" y="96"/>
                      <a:pt x="434" y="96"/>
                    </a:cubicBezTo>
                    <a:cubicBezTo>
                      <a:pt x="432" y="99"/>
                      <a:pt x="432" y="99"/>
                      <a:pt x="432" y="99"/>
                    </a:cubicBezTo>
                    <a:cubicBezTo>
                      <a:pt x="431" y="101"/>
                      <a:pt x="431" y="101"/>
                      <a:pt x="431" y="101"/>
                    </a:cubicBezTo>
                    <a:cubicBezTo>
                      <a:pt x="433" y="112"/>
                      <a:pt x="433" y="112"/>
                      <a:pt x="433" y="112"/>
                    </a:cubicBezTo>
                    <a:cubicBezTo>
                      <a:pt x="436" y="117"/>
                      <a:pt x="436" y="117"/>
                      <a:pt x="436" y="117"/>
                    </a:cubicBezTo>
                    <a:cubicBezTo>
                      <a:pt x="437" y="119"/>
                      <a:pt x="437" y="119"/>
                      <a:pt x="437" y="119"/>
                    </a:cubicBezTo>
                    <a:cubicBezTo>
                      <a:pt x="436" y="125"/>
                      <a:pt x="436" y="125"/>
                      <a:pt x="436" y="125"/>
                    </a:cubicBezTo>
                    <a:cubicBezTo>
                      <a:pt x="444" y="134"/>
                      <a:pt x="444" y="134"/>
                      <a:pt x="444" y="134"/>
                    </a:cubicBezTo>
                    <a:cubicBezTo>
                      <a:pt x="444" y="156"/>
                      <a:pt x="444" y="156"/>
                      <a:pt x="444" y="156"/>
                    </a:cubicBezTo>
                    <a:cubicBezTo>
                      <a:pt x="444" y="230"/>
                      <a:pt x="444" y="305"/>
                      <a:pt x="444" y="379"/>
                    </a:cubicBezTo>
                    <a:cubicBezTo>
                      <a:pt x="444" y="409"/>
                      <a:pt x="444" y="409"/>
                      <a:pt x="444" y="409"/>
                    </a:cubicBezTo>
                    <a:cubicBezTo>
                      <a:pt x="417" y="409"/>
                      <a:pt x="417" y="409"/>
                      <a:pt x="417" y="409"/>
                    </a:cubicBezTo>
                    <a:cubicBezTo>
                      <a:pt x="417" y="426"/>
                      <a:pt x="417" y="426"/>
                      <a:pt x="417" y="426"/>
                    </a:cubicBezTo>
                    <a:cubicBezTo>
                      <a:pt x="413" y="426"/>
                      <a:pt x="413" y="426"/>
                      <a:pt x="413" y="426"/>
                    </a:cubicBezTo>
                    <a:cubicBezTo>
                      <a:pt x="340" y="388"/>
                      <a:pt x="269" y="351"/>
                      <a:pt x="197" y="312"/>
                    </a:cubicBezTo>
                    <a:cubicBezTo>
                      <a:pt x="192" y="310"/>
                      <a:pt x="192" y="310"/>
                      <a:pt x="192" y="310"/>
                    </a:cubicBezTo>
                    <a:cubicBezTo>
                      <a:pt x="166" y="319"/>
                      <a:pt x="166" y="319"/>
                      <a:pt x="166" y="319"/>
                    </a:cubicBezTo>
                    <a:cubicBezTo>
                      <a:pt x="163" y="320"/>
                      <a:pt x="163" y="320"/>
                      <a:pt x="163" y="320"/>
                    </a:cubicBezTo>
                    <a:cubicBezTo>
                      <a:pt x="155" y="323"/>
                      <a:pt x="155" y="323"/>
                      <a:pt x="155" y="323"/>
                    </a:cubicBezTo>
                    <a:cubicBezTo>
                      <a:pt x="151" y="318"/>
                      <a:pt x="151" y="318"/>
                      <a:pt x="151" y="318"/>
                    </a:cubicBezTo>
                    <a:cubicBezTo>
                      <a:pt x="149" y="316"/>
                      <a:pt x="149" y="316"/>
                      <a:pt x="149" y="316"/>
                    </a:cubicBezTo>
                    <a:cubicBezTo>
                      <a:pt x="142" y="312"/>
                      <a:pt x="142" y="312"/>
                      <a:pt x="142" y="312"/>
                    </a:cubicBezTo>
                    <a:cubicBezTo>
                      <a:pt x="140" y="310"/>
                      <a:pt x="140" y="310"/>
                      <a:pt x="140" y="310"/>
                    </a:cubicBezTo>
                    <a:cubicBezTo>
                      <a:pt x="137" y="308"/>
                      <a:pt x="137" y="308"/>
                      <a:pt x="137" y="308"/>
                    </a:cubicBezTo>
                    <a:cubicBezTo>
                      <a:pt x="133" y="307"/>
                      <a:pt x="133" y="307"/>
                      <a:pt x="133" y="307"/>
                    </a:cubicBezTo>
                    <a:cubicBezTo>
                      <a:pt x="113" y="305"/>
                      <a:pt x="113" y="305"/>
                      <a:pt x="113" y="305"/>
                    </a:cubicBezTo>
                    <a:cubicBezTo>
                      <a:pt x="91" y="306"/>
                      <a:pt x="91" y="306"/>
                      <a:pt x="91" y="306"/>
                    </a:cubicBezTo>
                    <a:cubicBezTo>
                      <a:pt x="75" y="305"/>
                      <a:pt x="75" y="305"/>
                      <a:pt x="75" y="305"/>
                    </a:cubicBezTo>
                    <a:cubicBezTo>
                      <a:pt x="73" y="305"/>
                      <a:pt x="73" y="305"/>
                      <a:pt x="73" y="305"/>
                    </a:cubicBezTo>
                    <a:cubicBezTo>
                      <a:pt x="71" y="306"/>
                      <a:pt x="71" y="306"/>
                      <a:pt x="71" y="306"/>
                    </a:cubicBezTo>
                  </a:path>
                </a:pathLst>
              </a:custGeom>
              <a:grpFill/>
              <a:ln w="12700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372" name="Freeform 862">
                <a:extLst>
                  <a:ext uri="{FF2B5EF4-FFF2-40B4-BE49-F238E27FC236}">
                    <a16:creationId xmlns:a16="http://schemas.microsoft.com/office/drawing/2014/main" id="{35DA5F05-3A08-FF73-6079-14E86881DA54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5210631" y="4348680"/>
                <a:ext cx="337136" cy="321454"/>
              </a:xfrm>
              <a:custGeom>
                <a:avLst/>
                <a:gdLst>
                  <a:gd name="T0" fmla="*/ 371 w 456"/>
                  <a:gd name="T1" fmla="*/ 124 h 435"/>
                  <a:gd name="T2" fmla="*/ 386 w 456"/>
                  <a:gd name="T3" fmla="*/ 132 h 435"/>
                  <a:gd name="T4" fmla="*/ 398 w 456"/>
                  <a:gd name="T5" fmla="*/ 143 h 435"/>
                  <a:gd name="T6" fmla="*/ 413 w 456"/>
                  <a:gd name="T7" fmla="*/ 149 h 435"/>
                  <a:gd name="T8" fmla="*/ 428 w 456"/>
                  <a:gd name="T9" fmla="*/ 155 h 435"/>
                  <a:gd name="T10" fmla="*/ 430 w 456"/>
                  <a:gd name="T11" fmla="*/ 163 h 435"/>
                  <a:gd name="T12" fmla="*/ 429 w 456"/>
                  <a:gd name="T13" fmla="*/ 172 h 435"/>
                  <a:gd name="T14" fmla="*/ 438 w 456"/>
                  <a:gd name="T15" fmla="*/ 182 h 435"/>
                  <a:gd name="T16" fmla="*/ 455 w 456"/>
                  <a:gd name="T17" fmla="*/ 177 h 435"/>
                  <a:gd name="T18" fmla="*/ 447 w 456"/>
                  <a:gd name="T19" fmla="*/ 273 h 435"/>
                  <a:gd name="T20" fmla="*/ 437 w 456"/>
                  <a:gd name="T21" fmla="*/ 287 h 435"/>
                  <a:gd name="T22" fmla="*/ 376 w 456"/>
                  <a:gd name="T23" fmla="*/ 287 h 435"/>
                  <a:gd name="T24" fmla="*/ 313 w 456"/>
                  <a:gd name="T25" fmla="*/ 304 h 435"/>
                  <a:gd name="T26" fmla="*/ 251 w 456"/>
                  <a:gd name="T27" fmla="*/ 343 h 435"/>
                  <a:gd name="T28" fmla="*/ 208 w 456"/>
                  <a:gd name="T29" fmla="*/ 386 h 435"/>
                  <a:gd name="T30" fmla="*/ 194 w 456"/>
                  <a:gd name="T31" fmla="*/ 411 h 435"/>
                  <a:gd name="T32" fmla="*/ 187 w 456"/>
                  <a:gd name="T33" fmla="*/ 430 h 435"/>
                  <a:gd name="T34" fmla="*/ 175 w 456"/>
                  <a:gd name="T35" fmla="*/ 430 h 435"/>
                  <a:gd name="T36" fmla="*/ 167 w 456"/>
                  <a:gd name="T37" fmla="*/ 425 h 435"/>
                  <a:gd name="T38" fmla="*/ 163 w 456"/>
                  <a:gd name="T39" fmla="*/ 419 h 435"/>
                  <a:gd name="T40" fmla="*/ 154 w 456"/>
                  <a:gd name="T41" fmla="*/ 421 h 435"/>
                  <a:gd name="T42" fmla="*/ 147 w 456"/>
                  <a:gd name="T43" fmla="*/ 429 h 435"/>
                  <a:gd name="T44" fmla="*/ 139 w 456"/>
                  <a:gd name="T45" fmla="*/ 433 h 435"/>
                  <a:gd name="T46" fmla="*/ 133 w 456"/>
                  <a:gd name="T47" fmla="*/ 432 h 435"/>
                  <a:gd name="T48" fmla="*/ 124 w 456"/>
                  <a:gd name="T49" fmla="*/ 427 h 435"/>
                  <a:gd name="T50" fmla="*/ 117 w 456"/>
                  <a:gd name="T51" fmla="*/ 434 h 435"/>
                  <a:gd name="T52" fmla="*/ 109 w 456"/>
                  <a:gd name="T53" fmla="*/ 426 h 435"/>
                  <a:gd name="T54" fmla="*/ 102 w 456"/>
                  <a:gd name="T55" fmla="*/ 409 h 435"/>
                  <a:gd name="T56" fmla="*/ 100 w 456"/>
                  <a:gd name="T57" fmla="*/ 407 h 435"/>
                  <a:gd name="T58" fmla="*/ 105 w 456"/>
                  <a:gd name="T59" fmla="*/ 400 h 435"/>
                  <a:gd name="T60" fmla="*/ 96 w 456"/>
                  <a:gd name="T61" fmla="*/ 391 h 435"/>
                  <a:gd name="T62" fmla="*/ 91 w 456"/>
                  <a:gd name="T63" fmla="*/ 380 h 435"/>
                  <a:gd name="T64" fmla="*/ 88 w 456"/>
                  <a:gd name="T65" fmla="*/ 370 h 435"/>
                  <a:gd name="T66" fmla="*/ 83 w 456"/>
                  <a:gd name="T67" fmla="*/ 370 h 435"/>
                  <a:gd name="T68" fmla="*/ 76 w 456"/>
                  <a:gd name="T69" fmla="*/ 374 h 435"/>
                  <a:gd name="T70" fmla="*/ 56 w 456"/>
                  <a:gd name="T71" fmla="*/ 376 h 435"/>
                  <a:gd name="T72" fmla="*/ 44 w 456"/>
                  <a:gd name="T73" fmla="*/ 383 h 435"/>
                  <a:gd name="T74" fmla="*/ 31 w 456"/>
                  <a:gd name="T75" fmla="*/ 376 h 435"/>
                  <a:gd name="T76" fmla="*/ 19 w 456"/>
                  <a:gd name="T77" fmla="*/ 378 h 435"/>
                  <a:gd name="T78" fmla="*/ 24 w 456"/>
                  <a:gd name="T79" fmla="*/ 369 h 435"/>
                  <a:gd name="T80" fmla="*/ 23 w 456"/>
                  <a:gd name="T81" fmla="*/ 359 h 435"/>
                  <a:gd name="T82" fmla="*/ 21 w 456"/>
                  <a:gd name="T83" fmla="*/ 352 h 435"/>
                  <a:gd name="T84" fmla="*/ 15 w 456"/>
                  <a:gd name="T85" fmla="*/ 343 h 435"/>
                  <a:gd name="T86" fmla="*/ 8 w 456"/>
                  <a:gd name="T87" fmla="*/ 340 h 435"/>
                  <a:gd name="T88" fmla="*/ 5 w 456"/>
                  <a:gd name="T89" fmla="*/ 324 h 435"/>
                  <a:gd name="T90" fmla="*/ 1 w 456"/>
                  <a:gd name="T91" fmla="*/ 314 h 435"/>
                  <a:gd name="T92" fmla="*/ 0 w 456"/>
                  <a:gd name="T93" fmla="*/ 303 h 435"/>
                  <a:gd name="T94" fmla="*/ 21 w 456"/>
                  <a:gd name="T95" fmla="*/ 271 h 435"/>
                  <a:gd name="T96" fmla="*/ 30 w 456"/>
                  <a:gd name="T97" fmla="*/ 281 h 435"/>
                  <a:gd name="T98" fmla="*/ 102 w 456"/>
                  <a:gd name="T99" fmla="*/ 282 h 435"/>
                  <a:gd name="T100" fmla="*/ 180 w 456"/>
                  <a:gd name="T101" fmla="*/ 256 h 435"/>
                  <a:gd name="T102" fmla="*/ 235 w 456"/>
                  <a:gd name="T103" fmla="*/ 22 h 4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456" h="435">
                    <a:moveTo>
                      <a:pt x="235" y="22"/>
                    </a:moveTo>
                    <a:cubicBezTo>
                      <a:pt x="370" y="115"/>
                      <a:pt x="370" y="115"/>
                      <a:pt x="370" y="115"/>
                    </a:cubicBezTo>
                    <a:cubicBezTo>
                      <a:pt x="370" y="118"/>
                      <a:pt x="370" y="118"/>
                      <a:pt x="370" y="118"/>
                    </a:cubicBezTo>
                    <a:cubicBezTo>
                      <a:pt x="372" y="120"/>
                      <a:pt x="372" y="120"/>
                      <a:pt x="372" y="120"/>
                    </a:cubicBezTo>
                    <a:cubicBezTo>
                      <a:pt x="371" y="124"/>
                      <a:pt x="371" y="124"/>
                      <a:pt x="371" y="124"/>
                    </a:cubicBezTo>
                    <a:cubicBezTo>
                      <a:pt x="372" y="126"/>
                      <a:pt x="372" y="126"/>
                      <a:pt x="372" y="126"/>
                    </a:cubicBezTo>
                    <a:cubicBezTo>
                      <a:pt x="375" y="128"/>
                      <a:pt x="375" y="128"/>
                      <a:pt x="375" y="128"/>
                    </a:cubicBezTo>
                    <a:cubicBezTo>
                      <a:pt x="379" y="129"/>
                      <a:pt x="379" y="129"/>
                      <a:pt x="379" y="129"/>
                    </a:cubicBezTo>
                    <a:cubicBezTo>
                      <a:pt x="385" y="131"/>
                      <a:pt x="385" y="131"/>
                      <a:pt x="385" y="131"/>
                    </a:cubicBezTo>
                    <a:cubicBezTo>
                      <a:pt x="386" y="132"/>
                      <a:pt x="386" y="132"/>
                      <a:pt x="386" y="132"/>
                    </a:cubicBezTo>
                    <a:cubicBezTo>
                      <a:pt x="386" y="136"/>
                      <a:pt x="386" y="136"/>
                      <a:pt x="386" y="136"/>
                    </a:cubicBezTo>
                    <a:cubicBezTo>
                      <a:pt x="387" y="138"/>
                      <a:pt x="387" y="138"/>
                      <a:pt x="387" y="138"/>
                    </a:cubicBezTo>
                    <a:cubicBezTo>
                      <a:pt x="391" y="141"/>
                      <a:pt x="391" y="141"/>
                      <a:pt x="391" y="141"/>
                    </a:cubicBezTo>
                    <a:cubicBezTo>
                      <a:pt x="394" y="142"/>
                      <a:pt x="394" y="142"/>
                      <a:pt x="394" y="142"/>
                    </a:cubicBezTo>
                    <a:cubicBezTo>
                      <a:pt x="398" y="143"/>
                      <a:pt x="398" y="143"/>
                      <a:pt x="398" y="143"/>
                    </a:cubicBezTo>
                    <a:cubicBezTo>
                      <a:pt x="403" y="143"/>
                      <a:pt x="403" y="143"/>
                      <a:pt x="403" y="143"/>
                    </a:cubicBezTo>
                    <a:cubicBezTo>
                      <a:pt x="404" y="143"/>
                      <a:pt x="404" y="143"/>
                      <a:pt x="404" y="143"/>
                    </a:cubicBezTo>
                    <a:cubicBezTo>
                      <a:pt x="406" y="147"/>
                      <a:pt x="406" y="147"/>
                      <a:pt x="406" y="147"/>
                    </a:cubicBezTo>
                    <a:cubicBezTo>
                      <a:pt x="408" y="149"/>
                      <a:pt x="408" y="149"/>
                      <a:pt x="408" y="149"/>
                    </a:cubicBezTo>
                    <a:cubicBezTo>
                      <a:pt x="413" y="149"/>
                      <a:pt x="413" y="149"/>
                      <a:pt x="413" y="149"/>
                    </a:cubicBezTo>
                    <a:cubicBezTo>
                      <a:pt x="415" y="150"/>
                      <a:pt x="415" y="150"/>
                      <a:pt x="415" y="150"/>
                    </a:cubicBezTo>
                    <a:cubicBezTo>
                      <a:pt x="418" y="150"/>
                      <a:pt x="418" y="150"/>
                      <a:pt x="418" y="150"/>
                    </a:cubicBezTo>
                    <a:cubicBezTo>
                      <a:pt x="422" y="153"/>
                      <a:pt x="422" y="153"/>
                      <a:pt x="422" y="153"/>
                    </a:cubicBezTo>
                    <a:cubicBezTo>
                      <a:pt x="427" y="154"/>
                      <a:pt x="427" y="154"/>
                      <a:pt x="427" y="154"/>
                    </a:cubicBezTo>
                    <a:cubicBezTo>
                      <a:pt x="428" y="155"/>
                      <a:pt x="428" y="155"/>
                      <a:pt x="428" y="155"/>
                    </a:cubicBezTo>
                    <a:cubicBezTo>
                      <a:pt x="429" y="156"/>
                      <a:pt x="429" y="156"/>
                      <a:pt x="429" y="156"/>
                    </a:cubicBezTo>
                    <a:cubicBezTo>
                      <a:pt x="430" y="157"/>
                      <a:pt x="430" y="157"/>
                      <a:pt x="430" y="157"/>
                    </a:cubicBezTo>
                    <a:cubicBezTo>
                      <a:pt x="430" y="160"/>
                      <a:pt x="430" y="160"/>
                      <a:pt x="430" y="160"/>
                    </a:cubicBezTo>
                    <a:cubicBezTo>
                      <a:pt x="430" y="161"/>
                      <a:pt x="430" y="161"/>
                      <a:pt x="430" y="161"/>
                    </a:cubicBezTo>
                    <a:cubicBezTo>
                      <a:pt x="430" y="163"/>
                      <a:pt x="430" y="163"/>
                      <a:pt x="430" y="163"/>
                    </a:cubicBezTo>
                    <a:cubicBezTo>
                      <a:pt x="431" y="165"/>
                      <a:pt x="431" y="165"/>
                      <a:pt x="431" y="165"/>
                    </a:cubicBezTo>
                    <a:cubicBezTo>
                      <a:pt x="431" y="166"/>
                      <a:pt x="431" y="166"/>
                      <a:pt x="431" y="166"/>
                    </a:cubicBezTo>
                    <a:cubicBezTo>
                      <a:pt x="429" y="167"/>
                      <a:pt x="429" y="167"/>
                      <a:pt x="429" y="167"/>
                    </a:cubicBezTo>
                    <a:cubicBezTo>
                      <a:pt x="429" y="169"/>
                      <a:pt x="429" y="169"/>
                      <a:pt x="429" y="169"/>
                    </a:cubicBezTo>
                    <a:cubicBezTo>
                      <a:pt x="429" y="172"/>
                      <a:pt x="429" y="172"/>
                      <a:pt x="429" y="172"/>
                    </a:cubicBezTo>
                    <a:cubicBezTo>
                      <a:pt x="428" y="175"/>
                      <a:pt x="428" y="175"/>
                      <a:pt x="428" y="175"/>
                    </a:cubicBezTo>
                    <a:cubicBezTo>
                      <a:pt x="428" y="177"/>
                      <a:pt x="428" y="177"/>
                      <a:pt x="428" y="177"/>
                    </a:cubicBezTo>
                    <a:cubicBezTo>
                      <a:pt x="432" y="181"/>
                      <a:pt x="432" y="181"/>
                      <a:pt x="432" y="181"/>
                    </a:cubicBezTo>
                    <a:cubicBezTo>
                      <a:pt x="435" y="182"/>
                      <a:pt x="435" y="182"/>
                      <a:pt x="435" y="182"/>
                    </a:cubicBezTo>
                    <a:cubicBezTo>
                      <a:pt x="438" y="182"/>
                      <a:pt x="438" y="182"/>
                      <a:pt x="438" y="182"/>
                    </a:cubicBezTo>
                    <a:cubicBezTo>
                      <a:pt x="443" y="179"/>
                      <a:pt x="443" y="179"/>
                      <a:pt x="443" y="179"/>
                    </a:cubicBezTo>
                    <a:cubicBezTo>
                      <a:pt x="447" y="179"/>
                      <a:pt x="447" y="179"/>
                      <a:pt x="447" y="179"/>
                    </a:cubicBezTo>
                    <a:cubicBezTo>
                      <a:pt x="452" y="177"/>
                      <a:pt x="452" y="177"/>
                      <a:pt x="452" y="177"/>
                    </a:cubicBezTo>
                    <a:cubicBezTo>
                      <a:pt x="455" y="176"/>
                      <a:pt x="455" y="176"/>
                      <a:pt x="455" y="176"/>
                    </a:cubicBezTo>
                    <a:cubicBezTo>
                      <a:pt x="455" y="177"/>
                      <a:pt x="455" y="177"/>
                      <a:pt x="455" y="177"/>
                    </a:cubicBezTo>
                    <a:cubicBezTo>
                      <a:pt x="456" y="177"/>
                      <a:pt x="456" y="177"/>
                      <a:pt x="456" y="177"/>
                    </a:cubicBezTo>
                    <a:cubicBezTo>
                      <a:pt x="456" y="267"/>
                      <a:pt x="456" y="267"/>
                      <a:pt x="456" y="267"/>
                    </a:cubicBezTo>
                    <a:cubicBezTo>
                      <a:pt x="453" y="267"/>
                      <a:pt x="453" y="267"/>
                      <a:pt x="453" y="267"/>
                    </a:cubicBezTo>
                    <a:cubicBezTo>
                      <a:pt x="448" y="270"/>
                      <a:pt x="448" y="270"/>
                      <a:pt x="448" y="270"/>
                    </a:cubicBezTo>
                    <a:cubicBezTo>
                      <a:pt x="447" y="273"/>
                      <a:pt x="447" y="273"/>
                      <a:pt x="447" y="273"/>
                    </a:cubicBezTo>
                    <a:cubicBezTo>
                      <a:pt x="446" y="277"/>
                      <a:pt x="446" y="277"/>
                      <a:pt x="446" y="277"/>
                    </a:cubicBezTo>
                    <a:cubicBezTo>
                      <a:pt x="440" y="281"/>
                      <a:pt x="440" y="281"/>
                      <a:pt x="440" y="281"/>
                    </a:cubicBezTo>
                    <a:cubicBezTo>
                      <a:pt x="438" y="282"/>
                      <a:pt x="438" y="282"/>
                      <a:pt x="438" y="282"/>
                    </a:cubicBezTo>
                    <a:cubicBezTo>
                      <a:pt x="437" y="284"/>
                      <a:pt x="437" y="284"/>
                      <a:pt x="437" y="284"/>
                    </a:cubicBezTo>
                    <a:cubicBezTo>
                      <a:pt x="437" y="287"/>
                      <a:pt x="437" y="287"/>
                      <a:pt x="437" y="287"/>
                    </a:cubicBezTo>
                    <a:cubicBezTo>
                      <a:pt x="430" y="286"/>
                      <a:pt x="430" y="286"/>
                      <a:pt x="430" y="286"/>
                    </a:cubicBezTo>
                    <a:cubicBezTo>
                      <a:pt x="423" y="285"/>
                      <a:pt x="423" y="285"/>
                      <a:pt x="423" y="285"/>
                    </a:cubicBezTo>
                    <a:cubicBezTo>
                      <a:pt x="423" y="287"/>
                      <a:pt x="423" y="287"/>
                      <a:pt x="423" y="287"/>
                    </a:cubicBezTo>
                    <a:cubicBezTo>
                      <a:pt x="421" y="286"/>
                      <a:pt x="421" y="286"/>
                      <a:pt x="421" y="286"/>
                    </a:cubicBezTo>
                    <a:cubicBezTo>
                      <a:pt x="376" y="287"/>
                      <a:pt x="376" y="287"/>
                      <a:pt x="376" y="287"/>
                    </a:cubicBezTo>
                    <a:cubicBezTo>
                      <a:pt x="363" y="297"/>
                      <a:pt x="363" y="297"/>
                      <a:pt x="363" y="297"/>
                    </a:cubicBezTo>
                    <a:cubicBezTo>
                      <a:pt x="345" y="297"/>
                      <a:pt x="345" y="297"/>
                      <a:pt x="345" y="297"/>
                    </a:cubicBezTo>
                    <a:cubicBezTo>
                      <a:pt x="327" y="298"/>
                      <a:pt x="327" y="298"/>
                      <a:pt x="327" y="298"/>
                    </a:cubicBezTo>
                    <a:cubicBezTo>
                      <a:pt x="317" y="301"/>
                      <a:pt x="317" y="301"/>
                      <a:pt x="317" y="301"/>
                    </a:cubicBezTo>
                    <a:cubicBezTo>
                      <a:pt x="313" y="304"/>
                      <a:pt x="313" y="304"/>
                      <a:pt x="313" y="304"/>
                    </a:cubicBezTo>
                    <a:cubicBezTo>
                      <a:pt x="306" y="310"/>
                      <a:pt x="306" y="310"/>
                      <a:pt x="306" y="310"/>
                    </a:cubicBezTo>
                    <a:cubicBezTo>
                      <a:pt x="287" y="323"/>
                      <a:pt x="287" y="323"/>
                      <a:pt x="287" y="323"/>
                    </a:cubicBezTo>
                    <a:cubicBezTo>
                      <a:pt x="280" y="331"/>
                      <a:pt x="280" y="331"/>
                      <a:pt x="280" y="331"/>
                    </a:cubicBezTo>
                    <a:cubicBezTo>
                      <a:pt x="270" y="337"/>
                      <a:pt x="270" y="337"/>
                      <a:pt x="270" y="337"/>
                    </a:cubicBezTo>
                    <a:cubicBezTo>
                      <a:pt x="251" y="343"/>
                      <a:pt x="251" y="343"/>
                      <a:pt x="251" y="343"/>
                    </a:cubicBezTo>
                    <a:cubicBezTo>
                      <a:pt x="245" y="345"/>
                      <a:pt x="245" y="345"/>
                      <a:pt x="245" y="345"/>
                    </a:cubicBezTo>
                    <a:cubicBezTo>
                      <a:pt x="230" y="345"/>
                      <a:pt x="228" y="352"/>
                      <a:pt x="224" y="365"/>
                    </a:cubicBezTo>
                    <a:cubicBezTo>
                      <a:pt x="221" y="375"/>
                      <a:pt x="221" y="375"/>
                      <a:pt x="221" y="375"/>
                    </a:cubicBezTo>
                    <a:cubicBezTo>
                      <a:pt x="217" y="380"/>
                      <a:pt x="217" y="380"/>
                      <a:pt x="217" y="380"/>
                    </a:cubicBezTo>
                    <a:cubicBezTo>
                      <a:pt x="208" y="386"/>
                      <a:pt x="208" y="386"/>
                      <a:pt x="208" y="386"/>
                    </a:cubicBezTo>
                    <a:cubicBezTo>
                      <a:pt x="204" y="390"/>
                      <a:pt x="204" y="390"/>
                      <a:pt x="204" y="390"/>
                    </a:cubicBezTo>
                    <a:cubicBezTo>
                      <a:pt x="201" y="393"/>
                      <a:pt x="201" y="393"/>
                      <a:pt x="201" y="393"/>
                    </a:cubicBezTo>
                    <a:cubicBezTo>
                      <a:pt x="199" y="397"/>
                      <a:pt x="199" y="397"/>
                      <a:pt x="199" y="397"/>
                    </a:cubicBezTo>
                    <a:cubicBezTo>
                      <a:pt x="198" y="402"/>
                      <a:pt x="198" y="402"/>
                      <a:pt x="198" y="402"/>
                    </a:cubicBezTo>
                    <a:cubicBezTo>
                      <a:pt x="194" y="411"/>
                      <a:pt x="194" y="411"/>
                      <a:pt x="194" y="411"/>
                    </a:cubicBezTo>
                    <a:cubicBezTo>
                      <a:pt x="193" y="417"/>
                      <a:pt x="193" y="417"/>
                      <a:pt x="193" y="417"/>
                    </a:cubicBezTo>
                    <a:cubicBezTo>
                      <a:pt x="193" y="424"/>
                      <a:pt x="193" y="424"/>
                      <a:pt x="193" y="424"/>
                    </a:cubicBezTo>
                    <a:cubicBezTo>
                      <a:pt x="194" y="430"/>
                      <a:pt x="194" y="430"/>
                      <a:pt x="194" y="430"/>
                    </a:cubicBezTo>
                    <a:cubicBezTo>
                      <a:pt x="188" y="431"/>
                      <a:pt x="188" y="431"/>
                      <a:pt x="188" y="431"/>
                    </a:cubicBezTo>
                    <a:cubicBezTo>
                      <a:pt x="187" y="430"/>
                      <a:pt x="187" y="430"/>
                      <a:pt x="187" y="430"/>
                    </a:cubicBezTo>
                    <a:cubicBezTo>
                      <a:pt x="185" y="427"/>
                      <a:pt x="185" y="427"/>
                      <a:pt x="185" y="427"/>
                    </a:cubicBezTo>
                    <a:cubicBezTo>
                      <a:pt x="184" y="426"/>
                      <a:pt x="184" y="426"/>
                      <a:pt x="184" y="426"/>
                    </a:cubicBezTo>
                    <a:cubicBezTo>
                      <a:pt x="178" y="426"/>
                      <a:pt x="178" y="426"/>
                      <a:pt x="178" y="426"/>
                    </a:cubicBezTo>
                    <a:cubicBezTo>
                      <a:pt x="177" y="427"/>
                      <a:pt x="177" y="427"/>
                      <a:pt x="177" y="427"/>
                    </a:cubicBezTo>
                    <a:cubicBezTo>
                      <a:pt x="175" y="430"/>
                      <a:pt x="175" y="430"/>
                      <a:pt x="175" y="430"/>
                    </a:cubicBezTo>
                    <a:cubicBezTo>
                      <a:pt x="173" y="430"/>
                      <a:pt x="173" y="430"/>
                      <a:pt x="173" y="430"/>
                    </a:cubicBezTo>
                    <a:cubicBezTo>
                      <a:pt x="171" y="432"/>
                      <a:pt x="171" y="432"/>
                      <a:pt x="171" y="432"/>
                    </a:cubicBezTo>
                    <a:cubicBezTo>
                      <a:pt x="167" y="432"/>
                      <a:pt x="167" y="432"/>
                      <a:pt x="167" y="432"/>
                    </a:cubicBezTo>
                    <a:cubicBezTo>
                      <a:pt x="167" y="431"/>
                      <a:pt x="167" y="431"/>
                      <a:pt x="167" y="431"/>
                    </a:cubicBezTo>
                    <a:cubicBezTo>
                      <a:pt x="167" y="425"/>
                      <a:pt x="167" y="425"/>
                      <a:pt x="167" y="425"/>
                    </a:cubicBezTo>
                    <a:cubicBezTo>
                      <a:pt x="166" y="423"/>
                      <a:pt x="166" y="423"/>
                      <a:pt x="166" y="423"/>
                    </a:cubicBezTo>
                    <a:cubicBezTo>
                      <a:pt x="166" y="423"/>
                      <a:pt x="166" y="423"/>
                      <a:pt x="166" y="423"/>
                    </a:cubicBezTo>
                    <a:cubicBezTo>
                      <a:pt x="166" y="420"/>
                      <a:pt x="166" y="420"/>
                      <a:pt x="166" y="420"/>
                    </a:cubicBezTo>
                    <a:cubicBezTo>
                      <a:pt x="165" y="418"/>
                      <a:pt x="165" y="418"/>
                      <a:pt x="165" y="418"/>
                    </a:cubicBezTo>
                    <a:cubicBezTo>
                      <a:pt x="163" y="419"/>
                      <a:pt x="163" y="419"/>
                      <a:pt x="163" y="419"/>
                    </a:cubicBezTo>
                    <a:cubicBezTo>
                      <a:pt x="160" y="419"/>
                      <a:pt x="160" y="419"/>
                      <a:pt x="160" y="419"/>
                    </a:cubicBezTo>
                    <a:cubicBezTo>
                      <a:pt x="159" y="423"/>
                      <a:pt x="159" y="423"/>
                      <a:pt x="159" y="423"/>
                    </a:cubicBezTo>
                    <a:cubicBezTo>
                      <a:pt x="158" y="423"/>
                      <a:pt x="158" y="423"/>
                      <a:pt x="158" y="423"/>
                    </a:cubicBezTo>
                    <a:cubicBezTo>
                      <a:pt x="155" y="421"/>
                      <a:pt x="155" y="421"/>
                      <a:pt x="155" y="421"/>
                    </a:cubicBezTo>
                    <a:cubicBezTo>
                      <a:pt x="154" y="421"/>
                      <a:pt x="154" y="421"/>
                      <a:pt x="154" y="421"/>
                    </a:cubicBezTo>
                    <a:cubicBezTo>
                      <a:pt x="153" y="422"/>
                      <a:pt x="153" y="422"/>
                      <a:pt x="153" y="422"/>
                    </a:cubicBezTo>
                    <a:cubicBezTo>
                      <a:pt x="153" y="425"/>
                      <a:pt x="153" y="425"/>
                      <a:pt x="153" y="425"/>
                    </a:cubicBezTo>
                    <a:cubicBezTo>
                      <a:pt x="154" y="428"/>
                      <a:pt x="154" y="428"/>
                      <a:pt x="154" y="428"/>
                    </a:cubicBezTo>
                    <a:cubicBezTo>
                      <a:pt x="152" y="429"/>
                      <a:pt x="152" y="429"/>
                      <a:pt x="152" y="429"/>
                    </a:cubicBezTo>
                    <a:cubicBezTo>
                      <a:pt x="147" y="429"/>
                      <a:pt x="147" y="429"/>
                      <a:pt x="147" y="429"/>
                    </a:cubicBezTo>
                    <a:cubicBezTo>
                      <a:pt x="144" y="430"/>
                      <a:pt x="144" y="430"/>
                      <a:pt x="144" y="430"/>
                    </a:cubicBezTo>
                    <a:cubicBezTo>
                      <a:pt x="144" y="432"/>
                      <a:pt x="144" y="432"/>
                      <a:pt x="144" y="432"/>
                    </a:cubicBezTo>
                    <a:cubicBezTo>
                      <a:pt x="142" y="435"/>
                      <a:pt x="142" y="435"/>
                      <a:pt x="142" y="435"/>
                    </a:cubicBezTo>
                    <a:cubicBezTo>
                      <a:pt x="141" y="434"/>
                      <a:pt x="141" y="434"/>
                      <a:pt x="141" y="434"/>
                    </a:cubicBezTo>
                    <a:cubicBezTo>
                      <a:pt x="139" y="433"/>
                      <a:pt x="139" y="433"/>
                      <a:pt x="139" y="433"/>
                    </a:cubicBezTo>
                    <a:cubicBezTo>
                      <a:pt x="137" y="431"/>
                      <a:pt x="137" y="431"/>
                      <a:pt x="137" y="431"/>
                    </a:cubicBezTo>
                    <a:cubicBezTo>
                      <a:pt x="136" y="431"/>
                      <a:pt x="136" y="431"/>
                      <a:pt x="136" y="431"/>
                    </a:cubicBezTo>
                    <a:cubicBezTo>
                      <a:pt x="134" y="432"/>
                      <a:pt x="134" y="432"/>
                      <a:pt x="134" y="432"/>
                    </a:cubicBezTo>
                    <a:cubicBezTo>
                      <a:pt x="134" y="432"/>
                      <a:pt x="134" y="432"/>
                      <a:pt x="134" y="432"/>
                    </a:cubicBezTo>
                    <a:cubicBezTo>
                      <a:pt x="133" y="432"/>
                      <a:pt x="133" y="432"/>
                      <a:pt x="133" y="432"/>
                    </a:cubicBezTo>
                    <a:cubicBezTo>
                      <a:pt x="133" y="429"/>
                      <a:pt x="133" y="429"/>
                      <a:pt x="133" y="429"/>
                    </a:cubicBezTo>
                    <a:cubicBezTo>
                      <a:pt x="131" y="426"/>
                      <a:pt x="131" y="426"/>
                      <a:pt x="131" y="426"/>
                    </a:cubicBezTo>
                    <a:cubicBezTo>
                      <a:pt x="129" y="426"/>
                      <a:pt x="129" y="426"/>
                      <a:pt x="129" y="426"/>
                    </a:cubicBezTo>
                    <a:cubicBezTo>
                      <a:pt x="127" y="428"/>
                      <a:pt x="127" y="428"/>
                      <a:pt x="127" y="428"/>
                    </a:cubicBezTo>
                    <a:cubicBezTo>
                      <a:pt x="124" y="427"/>
                      <a:pt x="124" y="427"/>
                      <a:pt x="124" y="427"/>
                    </a:cubicBezTo>
                    <a:cubicBezTo>
                      <a:pt x="123" y="428"/>
                      <a:pt x="123" y="428"/>
                      <a:pt x="123" y="428"/>
                    </a:cubicBezTo>
                    <a:cubicBezTo>
                      <a:pt x="122" y="429"/>
                      <a:pt x="122" y="429"/>
                      <a:pt x="122" y="429"/>
                    </a:cubicBezTo>
                    <a:cubicBezTo>
                      <a:pt x="121" y="431"/>
                      <a:pt x="121" y="431"/>
                      <a:pt x="121" y="431"/>
                    </a:cubicBezTo>
                    <a:cubicBezTo>
                      <a:pt x="120" y="433"/>
                      <a:pt x="120" y="433"/>
                      <a:pt x="120" y="433"/>
                    </a:cubicBezTo>
                    <a:cubicBezTo>
                      <a:pt x="117" y="434"/>
                      <a:pt x="117" y="434"/>
                      <a:pt x="117" y="434"/>
                    </a:cubicBezTo>
                    <a:cubicBezTo>
                      <a:pt x="117" y="432"/>
                      <a:pt x="117" y="432"/>
                      <a:pt x="117" y="432"/>
                    </a:cubicBezTo>
                    <a:cubicBezTo>
                      <a:pt x="116" y="430"/>
                      <a:pt x="116" y="430"/>
                      <a:pt x="116" y="430"/>
                    </a:cubicBezTo>
                    <a:cubicBezTo>
                      <a:pt x="113" y="429"/>
                      <a:pt x="113" y="429"/>
                      <a:pt x="113" y="429"/>
                    </a:cubicBezTo>
                    <a:cubicBezTo>
                      <a:pt x="112" y="427"/>
                      <a:pt x="112" y="427"/>
                      <a:pt x="112" y="427"/>
                    </a:cubicBezTo>
                    <a:cubicBezTo>
                      <a:pt x="109" y="426"/>
                      <a:pt x="109" y="426"/>
                      <a:pt x="109" y="426"/>
                    </a:cubicBezTo>
                    <a:cubicBezTo>
                      <a:pt x="107" y="423"/>
                      <a:pt x="107" y="423"/>
                      <a:pt x="107" y="423"/>
                    </a:cubicBezTo>
                    <a:cubicBezTo>
                      <a:pt x="107" y="411"/>
                      <a:pt x="107" y="411"/>
                      <a:pt x="107" y="411"/>
                    </a:cubicBezTo>
                    <a:cubicBezTo>
                      <a:pt x="106" y="410"/>
                      <a:pt x="106" y="410"/>
                      <a:pt x="106" y="410"/>
                    </a:cubicBezTo>
                    <a:cubicBezTo>
                      <a:pt x="104" y="409"/>
                      <a:pt x="104" y="409"/>
                      <a:pt x="104" y="409"/>
                    </a:cubicBezTo>
                    <a:cubicBezTo>
                      <a:pt x="102" y="409"/>
                      <a:pt x="102" y="409"/>
                      <a:pt x="102" y="409"/>
                    </a:cubicBezTo>
                    <a:cubicBezTo>
                      <a:pt x="99" y="413"/>
                      <a:pt x="99" y="413"/>
                      <a:pt x="99" y="413"/>
                    </a:cubicBezTo>
                    <a:cubicBezTo>
                      <a:pt x="97" y="413"/>
                      <a:pt x="97" y="413"/>
                      <a:pt x="97" y="413"/>
                    </a:cubicBezTo>
                    <a:cubicBezTo>
                      <a:pt x="97" y="409"/>
                      <a:pt x="97" y="409"/>
                      <a:pt x="97" y="409"/>
                    </a:cubicBezTo>
                    <a:cubicBezTo>
                      <a:pt x="98" y="408"/>
                      <a:pt x="98" y="408"/>
                      <a:pt x="98" y="408"/>
                    </a:cubicBezTo>
                    <a:cubicBezTo>
                      <a:pt x="100" y="407"/>
                      <a:pt x="100" y="407"/>
                      <a:pt x="100" y="407"/>
                    </a:cubicBezTo>
                    <a:cubicBezTo>
                      <a:pt x="101" y="405"/>
                      <a:pt x="101" y="405"/>
                      <a:pt x="101" y="405"/>
                    </a:cubicBezTo>
                    <a:cubicBezTo>
                      <a:pt x="103" y="405"/>
                      <a:pt x="103" y="405"/>
                      <a:pt x="103" y="405"/>
                    </a:cubicBezTo>
                    <a:cubicBezTo>
                      <a:pt x="103" y="402"/>
                      <a:pt x="103" y="402"/>
                      <a:pt x="103" y="402"/>
                    </a:cubicBezTo>
                    <a:cubicBezTo>
                      <a:pt x="106" y="402"/>
                      <a:pt x="106" y="402"/>
                      <a:pt x="106" y="402"/>
                    </a:cubicBezTo>
                    <a:cubicBezTo>
                      <a:pt x="105" y="400"/>
                      <a:pt x="105" y="400"/>
                      <a:pt x="105" y="400"/>
                    </a:cubicBezTo>
                    <a:cubicBezTo>
                      <a:pt x="105" y="399"/>
                      <a:pt x="105" y="399"/>
                      <a:pt x="105" y="399"/>
                    </a:cubicBezTo>
                    <a:cubicBezTo>
                      <a:pt x="102" y="399"/>
                      <a:pt x="102" y="399"/>
                      <a:pt x="102" y="399"/>
                    </a:cubicBezTo>
                    <a:cubicBezTo>
                      <a:pt x="101" y="397"/>
                      <a:pt x="101" y="397"/>
                      <a:pt x="101" y="397"/>
                    </a:cubicBezTo>
                    <a:cubicBezTo>
                      <a:pt x="99" y="396"/>
                      <a:pt x="99" y="396"/>
                      <a:pt x="99" y="396"/>
                    </a:cubicBezTo>
                    <a:cubicBezTo>
                      <a:pt x="96" y="391"/>
                      <a:pt x="96" y="391"/>
                      <a:pt x="96" y="391"/>
                    </a:cubicBezTo>
                    <a:cubicBezTo>
                      <a:pt x="94" y="393"/>
                      <a:pt x="94" y="393"/>
                      <a:pt x="94" y="393"/>
                    </a:cubicBezTo>
                    <a:cubicBezTo>
                      <a:pt x="93" y="392"/>
                      <a:pt x="93" y="392"/>
                      <a:pt x="93" y="392"/>
                    </a:cubicBezTo>
                    <a:cubicBezTo>
                      <a:pt x="93" y="383"/>
                      <a:pt x="93" y="383"/>
                      <a:pt x="93" y="383"/>
                    </a:cubicBezTo>
                    <a:cubicBezTo>
                      <a:pt x="92" y="381"/>
                      <a:pt x="92" y="381"/>
                      <a:pt x="92" y="381"/>
                    </a:cubicBezTo>
                    <a:cubicBezTo>
                      <a:pt x="91" y="380"/>
                      <a:pt x="91" y="380"/>
                      <a:pt x="91" y="380"/>
                    </a:cubicBezTo>
                    <a:cubicBezTo>
                      <a:pt x="91" y="377"/>
                      <a:pt x="91" y="377"/>
                      <a:pt x="91" y="377"/>
                    </a:cubicBezTo>
                    <a:cubicBezTo>
                      <a:pt x="90" y="376"/>
                      <a:pt x="90" y="376"/>
                      <a:pt x="90" y="376"/>
                    </a:cubicBezTo>
                    <a:cubicBezTo>
                      <a:pt x="88" y="376"/>
                      <a:pt x="88" y="376"/>
                      <a:pt x="88" y="376"/>
                    </a:cubicBezTo>
                    <a:cubicBezTo>
                      <a:pt x="88" y="376"/>
                      <a:pt x="88" y="376"/>
                      <a:pt x="88" y="376"/>
                    </a:cubicBezTo>
                    <a:cubicBezTo>
                      <a:pt x="88" y="370"/>
                      <a:pt x="88" y="370"/>
                      <a:pt x="88" y="370"/>
                    </a:cubicBezTo>
                    <a:cubicBezTo>
                      <a:pt x="88" y="369"/>
                      <a:pt x="88" y="369"/>
                      <a:pt x="88" y="369"/>
                    </a:cubicBezTo>
                    <a:cubicBezTo>
                      <a:pt x="86" y="368"/>
                      <a:pt x="86" y="368"/>
                      <a:pt x="86" y="368"/>
                    </a:cubicBezTo>
                    <a:cubicBezTo>
                      <a:pt x="85" y="368"/>
                      <a:pt x="85" y="368"/>
                      <a:pt x="85" y="368"/>
                    </a:cubicBezTo>
                    <a:cubicBezTo>
                      <a:pt x="84" y="370"/>
                      <a:pt x="84" y="370"/>
                      <a:pt x="84" y="370"/>
                    </a:cubicBezTo>
                    <a:cubicBezTo>
                      <a:pt x="83" y="370"/>
                      <a:pt x="83" y="370"/>
                      <a:pt x="83" y="370"/>
                    </a:cubicBezTo>
                    <a:cubicBezTo>
                      <a:pt x="79" y="368"/>
                      <a:pt x="79" y="368"/>
                      <a:pt x="79" y="368"/>
                    </a:cubicBezTo>
                    <a:cubicBezTo>
                      <a:pt x="78" y="368"/>
                      <a:pt x="78" y="368"/>
                      <a:pt x="78" y="368"/>
                    </a:cubicBezTo>
                    <a:cubicBezTo>
                      <a:pt x="78" y="368"/>
                      <a:pt x="78" y="368"/>
                      <a:pt x="78" y="368"/>
                    </a:cubicBezTo>
                    <a:cubicBezTo>
                      <a:pt x="78" y="373"/>
                      <a:pt x="78" y="373"/>
                      <a:pt x="78" y="373"/>
                    </a:cubicBezTo>
                    <a:cubicBezTo>
                      <a:pt x="76" y="374"/>
                      <a:pt x="76" y="374"/>
                      <a:pt x="76" y="374"/>
                    </a:cubicBezTo>
                    <a:cubicBezTo>
                      <a:pt x="69" y="376"/>
                      <a:pt x="69" y="376"/>
                      <a:pt x="69" y="376"/>
                    </a:cubicBezTo>
                    <a:cubicBezTo>
                      <a:pt x="69" y="379"/>
                      <a:pt x="69" y="379"/>
                      <a:pt x="69" y="379"/>
                    </a:cubicBezTo>
                    <a:cubicBezTo>
                      <a:pt x="68" y="381"/>
                      <a:pt x="68" y="381"/>
                      <a:pt x="68" y="381"/>
                    </a:cubicBezTo>
                    <a:cubicBezTo>
                      <a:pt x="61" y="379"/>
                      <a:pt x="61" y="379"/>
                      <a:pt x="61" y="379"/>
                    </a:cubicBezTo>
                    <a:cubicBezTo>
                      <a:pt x="56" y="376"/>
                      <a:pt x="56" y="376"/>
                      <a:pt x="56" y="376"/>
                    </a:cubicBezTo>
                    <a:cubicBezTo>
                      <a:pt x="52" y="376"/>
                      <a:pt x="52" y="376"/>
                      <a:pt x="52" y="376"/>
                    </a:cubicBezTo>
                    <a:cubicBezTo>
                      <a:pt x="50" y="376"/>
                      <a:pt x="50" y="376"/>
                      <a:pt x="50" y="376"/>
                    </a:cubicBezTo>
                    <a:cubicBezTo>
                      <a:pt x="48" y="379"/>
                      <a:pt x="48" y="379"/>
                      <a:pt x="48" y="379"/>
                    </a:cubicBezTo>
                    <a:cubicBezTo>
                      <a:pt x="45" y="380"/>
                      <a:pt x="45" y="380"/>
                      <a:pt x="45" y="380"/>
                    </a:cubicBezTo>
                    <a:cubicBezTo>
                      <a:pt x="44" y="383"/>
                      <a:pt x="44" y="383"/>
                      <a:pt x="44" y="383"/>
                    </a:cubicBezTo>
                    <a:cubicBezTo>
                      <a:pt x="42" y="384"/>
                      <a:pt x="42" y="384"/>
                      <a:pt x="42" y="384"/>
                    </a:cubicBezTo>
                    <a:cubicBezTo>
                      <a:pt x="39" y="383"/>
                      <a:pt x="39" y="383"/>
                      <a:pt x="39" y="383"/>
                    </a:cubicBezTo>
                    <a:cubicBezTo>
                      <a:pt x="35" y="377"/>
                      <a:pt x="35" y="377"/>
                      <a:pt x="35" y="377"/>
                    </a:cubicBezTo>
                    <a:cubicBezTo>
                      <a:pt x="34" y="376"/>
                      <a:pt x="34" y="376"/>
                      <a:pt x="34" y="376"/>
                    </a:cubicBezTo>
                    <a:cubicBezTo>
                      <a:pt x="31" y="376"/>
                      <a:pt x="31" y="376"/>
                      <a:pt x="31" y="376"/>
                    </a:cubicBezTo>
                    <a:cubicBezTo>
                      <a:pt x="28" y="380"/>
                      <a:pt x="28" y="380"/>
                      <a:pt x="28" y="380"/>
                    </a:cubicBezTo>
                    <a:cubicBezTo>
                      <a:pt x="26" y="381"/>
                      <a:pt x="26" y="381"/>
                      <a:pt x="26" y="381"/>
                    </a:cubicBezTo>
                    <a:cubicBezTo>
                      <a:pt x="24" y="382"/>
                      <a:pt x="24" y="382"/>
                      <a:pt x="24" y="382"/>
                    </a:cubicBezTo>
                    <a:cubicBezTo>
                      <a:pt x="21" y="380"/>
                      <a:pt x="21" y="380"/>
                      <a:pt x="21" y="380"/>
                    </a:cubicBezTo>
                    <a:cubicBezTo>
                      <a:pt x="19" y="378"/>
                      <a:pt x="19" y="378"/>
                      <a:pt x="19" y="378"/>
                    </a:cubicBezTo>
                    <a:cubicBezTo>
                      <a:pt x="19" y="376"/>
                      <a:pt x="19" y="376"/>
                      <a:pt x="19" y="376"/>
                    </a:cubicBezTo>
                    <a:cubicBezTo>
                      <a:pt x="21" y="374"/>
                      <a:pt x="21" y="374"/>
                      <a:pt x="21" y="374"/>
                    </a:cubicBezTo>
                    <a:cubicBezTo>
                      <a:pt x="21" y="372"/>
                      <a:pt x="21" y="372"/>
                      <a:pt x="21" y="372"/>
                    </a:cubicBezTo>
                    <a:cubicBezTo>
                      <a:pt x="23" y="370"/>
                      <a:pt x="23" y="370"/>
                      <a:pt x="23" y="370"/>
                    </a:cubicBezTo>
                    <a:cubicBezTo>
                      <a:pt x="24" y="369"/>
                      <a:pt x="24" y="369"/>
                      <a:pt x="24" y="369"/>
                    </a:cubicBezTo>
                    <a:cubicBezTo>
                      <a:pt x="24" y="368"/>
                      <a:pt x="24" y="368"/>
                      <a:pt x="24" y="368"/>
                    </a:cubicBezTo>
                    <a:cubicBezTo>
                      <a:pt x="22" y="366"/>
                      <a:pt x="22" y="366"/>
                      <a:pt x="22" y="366"/>
                    </a:cubicBezTo>
                    <a:cubicBezTo>
                      <a:pt x="22" y="363"/>
                      <a:pt x="22" y="363"/>
                      <a:pt x="22" y="363"/>
                    </a:cubicBezTo>
                    <a:cubicBezTo>
                      <a:pt x="23" y="361"/>
                      <a:pt x="23" y="361"/>
                      <a:pt x="23" y="361"/>
                    </a:cubicBezTo>
                    <a:cubicBezTo>
                      <a:pt x="23" y="359"/>
                      <a:pt x="23" y="359"/>
                      <a:pt x="23" y="359"/>
                    </a:cubicBezTo>
                    <a:cubicBezTo>
                      <a:pt x="22" y="357"/>
                      <a:pt x="22" y="357"/>
                      <a:pt x="22" y="357"/>
                    </a:cubicBezTo>
                    <a:cubicBezTo>
                      <a:pt x="22" y="356"/>
                      <a:pt x="22" y="356"/>
                      <a:pt x="22" y="356"/>
                    </a:cubicBezTo>
                    <a:cubicBezTo>
                      <a:pt x="23" y="356"/>
                      <a:pt x="23" y="356"/>
                      <a:pt x="23" y="356"/>
                    </a:cubicBezTo>
                    <a:cubicBezTo>
                      <a:pt x="23" y="354"/>
                      <a:pt x="23" y="354"/>
                      <a:pt x="23" y="354"/>
                    </a:cubicBezTo>
                    <a:cubicBezTo>
                      <a:pt x="21" y="352"/>
                      <a:pt x="21" y="352"/>
                      <a:pt x="21" y="352"/>
                    </a:cubicBezTo>
                    <a:cubicBezTo>
                      <a:pt x="20" y="349"/>
                      <a:pt x="20" y="349"/>
                      <a:pt x="20" y="349"/>
                    </a:cubicBezTo>
                    <a:cubicBezTo>
                      <a:pt x="18" y="348"/>
                      <a:pt x="18" y="348"/>
                      <a:pt x="18" y="348"/>
                    </a:cubicBezTo>
                    <a:cubicBezTo>
                      <a:pt x="18" y="346"/>
                      <a:pt x="18" y="346"/>
                      <a:pt x="18" y="346"/>
                    </a:cubicBezTo>
                    <a:cubicBezTo>
                      <a:pt x="16" y="344"/>
                      <a:pt x="16" y="344"/>
                      <a:pt x="16" y="344"/>
                    </a:cubicBezTo>
                    <a:cubicBezTo>
                      <a:pt x="15" y="343"/>
                      <a:pt x="15" y="343"/>
                      <a:pt x="15" y="343"/>
                    </a:cubicBezTo>
                    <a:cubicBezTo>
                      <a:pt x="13" y="342"/>
                      <a:pt x="13" y="342"/>
                      <a:pt x="13" y="342"/>
                    </a:cubicBezTo>
                    <a:cubicBezTo>
                      <a:pt x="12" y="344"/>
                      <a:pt x="12" y="344"/>
                      <a:pt x="12" y="344"/>
                    </a:cubicBezTo>
                    <a:cubicBezTo>
                      <a:pt x="10" y="344"/>
                      <a:pt x="10" y="344"/>
                      <a:pt x="10" y="344"/>
                    </a:cubicBezTo>
                    <a:cubicBezTo>
                      <a:pt x="9" y="343"/>
                      <a:pt x="9" y="343"/>
                      <a:pt x="9" y="343"/>
                    </a:cubicBezTo>
                    <a:cubicBezTo>
                      <a:pt x="8" y="340"/>
                      <a:pt x="8" y="340"/>
                      <a:pt x="8" y="340"/>
                    </a:cubicBezTo>
                    <a:cubicBezTo>
                      <a:pt x="4" y="334"/>
                      <a:pt x="4" y="334"/>
                      <a:pt x="4" y="334"/>
                    </a:cubicBezTo>
                    <a:cubicBezTo>
                      <a:pt x="4" y="333"/>
                      <a:pt x="4" y="333"/>
                      <a:pt x="4" y="333"/>
                    </a:cubicBezTo>
                    <a:cubicBezTo>
                      <a:pt x="7" y="330"/>
                      <a:pt x="7" y="330"/>
                      <a:pt x="7" y="330"/>
                    </a:cubicBezTo>
                    <a:cubicBezTo>
                      <a:pt x="6" y="327"/>
                      <a:pt x="6" y="327"/>
                      <a:pt x="6" y="327"/>
                    </a:cubicBezTo>
                    <a:cubicBezTo>
                      <a:pt x="5" y="324"/>
                      <a:pt x="5" y="324"/>
                      <a:pt x="5" y="324"/>
                    </a:cubicBezTo>
                    <a:cubicBezTo>
                      <a:pt x="5" y="321"/>
                      <a:pt x="5" y="321"/>
                      <a:pt x="5" y="321"/>
                    </a:cubicBezTo>
                    <a:cubicBezTo>
                      <a:pt x="4" y="317"/>
                      <a:pt x="4" y="317"/>
                      <a:pt x="4" y="317"/>
                    </a:cubicBezTo>
                    <a:cubicBezTo>
                      <a:pt x="3" y="316"/>
                      <a:pt x="3" y="316"/>
                      <a:pt x="3" y="316"/>
                    </a:cubicBezTo>
                    <a:cubicBezTo>
                      <a:pt x="2" y="316"/>
                      <a:pt x="2" y="316"/>
                      <a:pt x="2" y="316"/>
                    </a:cubicBezTo>
                    <a:cubicBezTo>
                      <a:pt x="1" y="314"/>
                      <a:pt x="1" y="314"/>
                      <a:pt x="1" y="314"/>
                    </a:cubicBezTo>
                    <a:cubicBezTo>
                      <a:pt x="0" y="314"/>
                      <a:pt x="0" y="314"/>
                      <a:pt x="0" y="314"/>
                    </a:cubicBezTo>
                    <a:cubicBezTo>
                      <a:pt x="0" y="310"/>
                      <a:pt x="0" y="310"/>
                      <a:pt x="0" y="310"/>
                    </a:cubicBezTo>
                    <a:cubicBezTo>
                      <a:pt x="1" y="307"/>
                      <a:pt x="1" y="307"/>
                      <a:pt x="1" y="307"/>
                    </a:cubicBezTo>
                    <a:cubicBezTo>
                      <a:pt x="1" y="305"/>
                      <a:pt x="1" y="305"/>
                      <a:pt x="1" y="305"/>
                    </a:cubicBezTo>
                    <a:cubicBezTo>
                      <a:pt x="0" y="303"/>
                      <a:pt x="0" y="303"/>
                      <a:pt x="0" y="303"/>
                    </a:cubicBezTo>
                    <a:cubicBezTo>
                      <a:pt x="11" y="292"/>
                      <a:pt x="11" y="292"/>
                      <a:pt x="11" y="292"/>
                    </a:cubicBezTo>
                    <a:cubicBezTo>
                      <a:pt x="15" y="283"/>
                      <a:pt x="15" y="283"/>
                      <a:pt x="15" y="283"/>
                    </a:cubicBezTo>
                    <a:cubicBezTo>
                      <a:pt x="17" y="277"/>
                      <a:pt x="17" y="277"/>
                      <a:pt x="17" y="277"/>
                    </a:cubicBezTo>
                    <a:cubicBezTo>
                      <a:pt x="20" y="271"/>
                      <a:pt x="20" y="271"/>
                      <a:pt x="20" y="271"/>
                    </a:cubicBezTo>
                    <a:cubicBezTo>
                      <a:pt x="21" y="271"/>
                      <a:pt x="21" y="271"/>
                      <a:pt x="21" y="271"/>
                    </a:cubicBezTo>
                    <a:cubicBezTo>
                      <a:pt x="22" y="271"/>
                      <a:pt x="22" y="271"/>
                      <a:pt x="22" y="271"/>
                    </a:cubicBezTo>
                    <a:cubicBezTo>
                      <a:pt x="23" y="272"/>
                      <a:pt x="23" y="272"/>
                      <a:pt x="23" y="272"/>
                    </a:cubicBezTo>
                    <a:cubicBezTo>
                      <a:pt x="25" y="273"/>
                      <a:pt x="25" y="273"/>
                      <a:pt x="25" y="273"/>
                    </a:cubicBezTo>
                    <a:cubicBezTo>
                      <a:pt x="28" y="274"/>
                      <a:pt x="28" y="274"/>
                      <a:pt x="28" y="274"/>
                    </a:cubicBezTo>
                    <a:cubicBezTo>
                      <a:pt x="30" y="281"/>
                      <a:pt x="30" y="281"/>
                      <a:pt x="30" y="281"/>
                    </a:cubicBezTo>
                    <a:cubicBezTo>
                      <a:pt x="35" y="290"/>
                      <a:pt x="35" y="290"/>
                      <a:pt x="35" y="290"/>
                    </a:cubicBezTo>
                    <a:cubicBezTo>
                      <a:pt x="43" y="292"/>
                      <a:pt x="43" y="292"/>
                      <a:pt x="43" y="292"/>
                    </a:cubicBezTo>
                    <a:cubicBezTo>
                      <a:pt x="44" y="292"/>
                      <a:pt x="44" y="292"/>
                      <a:pt x="44" y="292"/>
                    </a:cubicBezTo>
                    <a:cubicBezTo>
                      <a:pt x="57" y="281"/>
                      <a:pt x="57" y="281"/>
                      <a:pt x="57" y="281"/>
                    </a:cubicBezTo>
                    <a:cubicBezTo>
                      <a:pt x="102" y="282"/>
                      <a:pt x="102" y="282"/>
                      <a:pt x="102" y="282"/>
                    </a:cubicBezTo>
                    <a:cubicBezTo>
                      <a:pt x="138" y="283"/>
                      <a:pt x="138" y="283"/>
                      <a:pt x="138" y="283"/>
                    </a:cubicBezTo>
                    <a:cubicBezTo>
                      <a:pt x="175" y="284"/>
                      <a:pt x="175" y="284"/>
                      <a:pt x="175" y="284"/>
                    </a:cubicBezTo>
                    <a:cubicBezTo>
                      <a:pt x="185" y="283"/>
                      <a:pt x="185" y="283"/>
                      <a:pt x="185" y="283"/>
                    </a:cubicBezTo>
                    <a:cubicBezTo>
                      <a:pt x="191" y="259"/>
                      <a:pt x="191" y="259"/>
                      <a:pt x="191" y="259"/>
                    </a:cubicBezTo>
                    <a:cubicBezTo>
                      <a:pt x="180" y="256"/>
                      <a:pt x="180" y="256"/>
                      <a:pt x="180" y="256"/>
                    </a:cubicBezTo>
                    <a:cubicBezTo>
                      <a:pt x="177" y="227"/>
                      <a:pt x="177" y="227"/>
                      <a:pt x="177" y="227"/>
                    </a:cubicBezTo>
                    <a:cubicBezTo>
                      <a:pt x="170" y="161"/>
                      <a:pt x="163" y="95"/>
                      <a:pt x="156" y="29"/>
                    </a:cubicBezTo>
                    <a:cubicBezTo>
                      <a:pt x="154" y="0"/>
                      <a:pt x="154" y="0"/>
                      <a:pt x="154" y="0"/>
                    </a:cubicBezTo>
                    <a:cubicBezTo>
                      <a:pt x="203" y="0"/>
                      <a:pt x="203" y="0"/>
                      <a:pt x="203" y="0"/>
                    </a:cubicBezTo>
                    <a:cubicBezTo>
                      <a:pt x="235" y="22"/>
                      <a:pt x="235" y="22"/>
                      <a:pt x="235" y="22"/>
                    </a:cubicBezTo>
                  </a:path>
                </a:pathLst>
              </a:custGeom>
              <a:grpFill/>
              <a:ln w="12700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373" name="Freeform 863">
                <a:extLst>
                  <a:ext uri="{FF2B5EF4-FFF2-40B4-BE49-F238E27FC236}">
                    <a16:creationId xmlns:a16="http://schemas.microsoft.com/office/drawing/2014/main" id="{C438747E-5CCF-111D-C5F8-688644FAE798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5111322" y="4287264"/>
                <a:ext cx="173795" cy="150273"/>
              </a:xfrm>
              <a:custGeom>
                <a:avLst/>
                <a:gdLst>
                  <a:gd name="T0" fmla="*/ 101 w 235"/>
                  <a:gd name="T1" fmla="*/ 193 h 204"/>
                  <a:gd name="T2" fmla="*/ 8 w 235"/>
                  <a:gd name="T3" fmla="*/ 193 h 204"/>
                  <a:gd name="T4" fmla="*/ 7 w 235"/>
                  <a:gd name="T5" fmla="*/ 196 h 204"/>
                  <a:gd name="T6" fmla="*/ 3 w 235"/>
                  <a:gd name="T7" fmla="*/ 200 h 204"/>
                  <a:gd name="T8" fmla="*/ 1 w 235"/>
                  <a:gd name="T9" fmla="*/ 202 h 204"/>
                  <a:gd name="T10" fmla="*/ 2 w 235"/>
                  <a:gd name="T11" fmla="*/ 202 h 204"/>
                  <a:gd name="T12" fmla="*/ 0 w 235"/>
                  <a:gd name="T13" fmla="*/ 204 h 204"/>
                  <a:gd name="T14" fmla="*/ 0 w 235"/>
                  <a:gd name="T15" fmla="*/ 200 h 204"/>
                  <a:gd name="T16" fmla="*/ 2 w 235"/>
                  <a:gd name="T17" fmla="*/ 181 h 204"/>
                  <a:gd name="T18" fmla="*/ 8 w 235"/>
                  <a:gd name="T19" fmla="*/ 168 h 204"/>
                  <a:gd name="T20" fmla="*/ 14 w 235"/>
                  <a:gd name="T21" fmla="*/ 165 h 204"/>
                  <a:gd name="T22" fmla="*/ 21 w 235"/>
                  <a:gd name="T23" fmla="*/ 151 h 204"/>
                  <a:gd name="T24" fmla="*/ 24 w 235"/>
                  <a:gd name="T25" fmla="*/ 145 h 204"/>
                  <a:gd name="T26" fmla="*/ 23 w 235"/>
                  <a:gd name="T27" fmla="*/ 140 h 204"/>
                  <a:gd name="T28" fmla="*/ 33 w 235"/>
                  <a:gd name="T29" fmla="*/ 126 h 204"/>
                  <a:gd name="T30" fmla="*/ 35 w 235"/>
                  <a:gd name="T31" fmla="*/ 122 h 204"/>
                  <a:gd name="T32" fmla="*/ 37 w 235"/>
                  <a:gd name="T33" fmla="*/ 116 h 204"/>
                  <a:gd name="T34" fmla="*/ 39 w 235"/>
                  <a:gd name="T35" fmla="*/ 113 h 204"/>
                  <a:gd name="T36" fmla="*/ 54 w 235"/>
                  <a:gd name="T37" fmla="*/ 96 h 204"/>
                  <a:gd name="T38" fmla="*/ 62 w 235"/>
                  <a:gd name="T39" fmla="*/ 83 h 204"/>
                  <a:gd name="T40" fmla="*/ 63 w 235"/>
                  <a:gd name="T41" fmla="*/ 74 h 204"/>
                  <a:gd name="T42" fmla="*/ 68 w 235"/>
                  <a:gd name="T43" fmla="*/ 62 h 204"/>
                  <a:gd name="T44" fmla="*/ 71 w 235"/>
                  <a:gd name="T45" fmla="*/ 51 h 204"/>
                  <a:gd name="T46" fmla="*/ 79 w 235"/>
                  <a:gd name="T47" fmla="*/ 40 h 204"/>
                  <a:gd name="T48" fmla="*/ 89 w 235"/>
                  <a:gd name="T49" fmla="*/ 35 h 204"/>
                  <a:gd name="T50" fmla="*/ 97 w 235"/>
                  <a:gd name="T51" fmla="*/ 29 h 204"/>
                  <a:gd name="T52" fmla="*/ 100 w 235"/>
                  <a:gd name="T53" fmla="*/ 19 h 204"/>
                  <a:gd name="T54" fmla="*/ 102 w 235"/>
                  <a:gd name="T55" fmla="*/ 17 h 204"/>
                  <a:gd name="T56" fmla="*/ 104 w 235"/>
                  <a:gd name="T57" fmla="*/ 11 h 204"/>
                  <a:gd name="T58" fmla="*/ 109 w 235"/>
                  <a:gd name="T59" fmla="*/ 3 h 204"/>
                  <a:gd name="T60" fmla="*/ 112 w 235"/>
                  <a:gd name="T61" fmla="*/ 0 h 204"/>
                  <a:gd name="T62" fmla="*/ 116 w 235"/>
                  <a:gd name="T63" fmla="*/ 0 h 204"/>
                  <a:gd name="T64" fmla="*/ 235 w 235"/>
                  <a:gd name="T65" fmla="*/ 0 h 204"/>
                  <a:gd name="T66" fmla="*/ 235 w 235"/>
                  <a:gd name="T67" fmla="*/ 52 h 204"/>
                  <a:gd name="T68" fmla="*/ 144 w 235"/>
                  <a:gd name="T69" fmla="*/ 52 h 204"/>
                  <a:gd name="T70" fmla="*/ 144 w 235"/>
                  <a:gd name="T71" fmla="*/ 130 h 204"/>
                  <a:gd name="T72" fmla="*/ 134 w 235"/>
                  <a:gd name="T73" fmla="*/ 133 h 204"/>
                  <a:gd name="T74" fmla="*/ 112 w 235"/>
                  <a:gd name="T75" fmla="*/ 184 h 204"/>
                  <a:gd name="T76" fmla="*/ 113 w 235"/>
                  <a:gd name="T77" fmla="*/ 193 h 204"/>
                  <a:gd name="T78" fmla="*/ 101 w 235"/>
                  <a:gd name="T79" fmla="*/ 193 h 2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5" h="204">
                    <a:moveTo>
                      <a:pt x="101" y="193"/>
                    </a:moveTo>
                    <a:cubicBezTo>
                      <a:pt x="8" y="193"/>
                      <a:pt x="8" y="193"/>
                      <a:pt x="8" y="193"/>
                    </a:cubicBezTo>
                    <a:cubicBezTo>
                      <a:pt x="7" y="196"/>
                      <a:pt x="7" y="196"/>
                      <a:pt x="7" y="196"/>
                    </a:cubicBezTo>
                    <a:cubicBezTo>
                      <a:pt x="3" y="200"/>
                      <a:pt x="3" y="200"/>
                      <a:pt x="3" y="200"/>
                    </a:cubicBezTo>
                    <a:cubicBezTo>
                      <a:pt x="1" y="202"/>
                      <a:pt x="1" y="202"/>
                      <a:pt x="1" y="202"/>
                    </a:cubicBezTo>
                    <a:cubicBezTo>
                      <a:pt x="2" y="202"/>
                      <a:pt x="2" y="202"/>
                      <a:pt x="2" y="202"/>
                    </a:cubicBezTo>
                    <a:cubicBezTo>
                      <a:pt x="0" y="204"/>
                      <a:pt x="0" y="204"/>
                      <a:pt x="0" y="204"/>
                    </a:cubicBezTo>
                    <a:cubicBezTo>
                      <a:pt x="0" y="200"/>
                      <a:pt x="0" y="200"/>
                      <a:pt x="0" y="200"/>
                    </a:cubicBezTo>
                    <a:cubicBezTo>
                      <a:pt x="2" y="181"/>
                      <a:pt x="2" y="181"/>
                      <a:pt x="2" y="181"/>
                    </a:cubicBezTo>
                    <a:cubicBezTo>
                      <a:pt x="8" y="168"/>
                      <a:pt x="8" y="168"/>
                      <a:pt x="8" y="168"/>
                    </a:cubicBezTo>
                    <a:cubicBezTo>
                      <a:pt x="14" y="165"/>
                      <a:pt x="14" y="165"/>
                      <a:pt x="14" y="165"/>
                    </a:cubicBezTo>
                    <a:cubicBezTo>
                      <a:pt x="21" y="151"/>
                      <a:pt x="21" y="151"/>
                      <a:pt x="21" y="151"/>
                    </a:cubicBezTo>
                    <a:cubicBezTo>
                      <a:pt x="24" y="145"/>
                      <a:pt x="24" y="145"/>
                      <a:pt x="24" y="145"/>
                    </a:cubicBezTo>
                    <a:cubicBezTo>
                      <a:pt x="23" y="140"/>
                      <a:pt x="23" y="140"/>
                      <a:pt x="23" y="140"/>
                    </a:cubicBezTo>
                    <a:cubicBezTo>
                      <a:pt x="33" y="126"/>
                      <a:pt x="33" y="126"/>
                      <a:pt x="33" y="126"/>
                    </a:cubicBezTo>
                    <a:cubicBezTo>
                      <a:pt x="35" y="122"/>
                      <a:pt x="35" y="122"/>
                      <a:pt x="35" y="122"/>
                    </a:cubicBezTo>
                    <a:cubicBezTo>
                      <a:pt x="37" y="116"/>
                      <a:pt x="37" y="116"/>
                      <a:pt x="37" y="116"/>
                    </a:cubicBezTo>
                    <a:cubicBezTo>
                      <a:pt x="39" y="113"/>
                      <a:pt x="39" y="113"/>
                      <a:pt x="39" y="113"/>
                    </a:cubicBezTo>
                    <a:cubicBezTo>
                      <a:pt x="54" y="96"/>
                      <a:pt x="54" y="96"/>
                      <a:pt x="54" y="96"/>
                    </a:cubicBezTo>
                    <a:cubicBezTo>
                      <a:pt x="62" y="83"/>
                      <a:pt x="62" y="83"/>
                      <a:pt x="62" y="83"/>
                    </a:cubicBezTo>
                    <a:cubicBezTo>
                      <a:pt x="63" y="74"/>
                      <a:pt x="63" y="74"/>
                      <a:pt x="63" y="74"/>
                    </a:cubicBezTo>
                    <a:cubicBezTo>
                      <a:pt x="68" y="62"/>
                      <a:pt x="68" y="62"/>
                      <a:pt x="68" y="62"/>
                    </a:cubicBezTo>
                    <a:cubicBezTo>
                      <a:pt x="71" y="51"/>
                      <a:pt x="71" y="51"/>
                      <a:pt x="71" y="51"/>
                    </a:cubicBezTo>
                    <a:cubicBezTo>
                      <a:pt x="79" y="40"/>
                      <a:pt x="79" y="40"/>
                      <a:pt x="79" y="40"/>
                    </a:cubicBezTo>
                    <a:cubicBezTo>
                      <a:pt x="89" y="35"/>
                      <a:pt x="89" y="35"/>
                      <a:pt x="89" y="35"/>
                    </a:cubicBezTo>
                    <a:cubicBezTo>
                      <a:pt x="97" y="29"/>
                      <a:pt x="97" y="29"/>
                      <a:pt x="97" y="29"/>
                    </a:cubicBezTo>
                    <a:cubicBezTo>
                      <a:pt x="100" y="19"/>
                      <a:pt x="100" y="19"/>
                      <a:pt x="100" y="19"/>
                    </a:cubicBezTo>
                    <a:cubicBezTo>
                      <a:pt x="102" y="17"/>
                      <a:pt x="102" y="17"/>
                      <a:pt x="102" y="17"/>
                    </a:cubicBezTo>
                    <a:cubicBezTo>
                      <a:pt x="104" y="11"/>
                      <a:pt x="104" y="11"/>
                      <a:pt x="104" y="11"/>
                    </a:cubicBezTo>
                    <a:cubicBezTo>
                      <a:pt x="109" y="3"/>
                      <a:pt x="109" y="3"/>
                      <a:pt x="109" y="3"/>
                    </a:cubicBezTo>
                    <a:cubicBezTo>
                      <a:pt x="112" y="0"/>
                      <a:pt x="112" y="0"/>
                      <a:pt x="112" y="0"/>
                    </a:cubicBezTo>
                    <a:cubicBezTo>
                      <a:pt x="116" y="0"/>
                      <a:pt x="116" y="0"/>
                      <a:pt x="116" y="0"/>
                    </a:cubicBezTo>
                    <a:cubicBezTo>
                      <a:pt x="235" y="0"/>
                      <a:pt x="235" y="0"/>
                      <a:pt x="235" y="0"/>
                    </a:cubicBezTo>
                    <a:cubicBezTo>
                      <a:pt x="235" y="52"/>
                      <a:pt x="235" y="52"/>
                      <a:pt x="235" y="52"/>
                    </a:cubicBezTo>
                    <a:cubicBezTo>
                      <a:pt x="144" y="52"/>
                      <a:pt x="144" y="52"/>
                      <a:pt x="144" y="52"/>
                    </a:cubicBezTo>
                    <a:cubicBezTo>
                      <a:pt x="144" y="130"/>
                      <a:pt x="144" y="130"/>
                      <a:pt x="144" y="130"/>
                    </a:cubicBezTo>
                    <a:cubicBezTo>
                      <a:pt x="134" y="133"/>
                      <a:pt x="134" y="133"/>
                      <a:pt x="134" y="133"/>
                    </a:cubicBezTo>
                    <a:cubicBezTo>
                      <a:pt x="97" y="134"/>
                      <a:pt x="112" y="160"/>
                      <a:pt x="112" y="184"/>
                    </a:cubicBezTo>
                    <a:cubicBezTo>
                      <a:pt x="113" y="193"/>
                      <a:pt x="113" y="193"/>
                      <a:pt x="113" y="193"/>
                    </a:cubicBezTo>
                    <a:cubicBezTo>
                      <a:pt x="101" y="193"/>
                      <a:pt x="101" y="193"/>
                      <a:pt x="101" y="193"/>
                    </a:cubicBezTo>
                  </a:path>
                </a:pathLst>
              </a:custGeom>
              <a:grpFill/>
              <a:ln w="12700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374" name="Freeform 864">
                <a:extLst>
                  <a:ext uri="{FF2B5EF4-FFF2-40B4-BE49-F238E27FC236}">
                    <a16:creationId xmlns:a16="http://schemas.microsoft.com/office/drawing/2014/main" id="{5520608E-DC44-2749-014C-DB470CF7F072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5873140" y="5251627"/>
                <a:ext cx="196009" cy="202542"/>
              </a:xfrm>
              <a:custGeom>
                <a:avLst/>
                <a:gdLst>
                  <a:gd name="T0" fmla="*/ 0 w 150"/>
                  <a:gd name="T1" fmla="*/ 71 h 155"/>
                  <a:gd name="T2" fmla="*/ 17 w 150"/>
                  <a:gd name="T3" fmla="*/ 12 h 155"/>
                  <a:gd name="T4" fmla="*/ 41 w 150"/>
                  <a:gd name="T5" fmla="*/ 7 h 155"/>
                  <a:gd name="T6" fmla="*/ 48 w 150"/>
                  <a:gd name="T7" fmla="*/ 5 h 155"/>
                  <a:gd name="T8" fmla="*/ 56 w 150"/>
                  <a:gd name="T9" fmla="*/ 7 h 155"/>
                  <a:gd name="T10" fmla="*/ 59 w 150"/>
                  <a:gd name="T11" fmla="*/ 15 h 155"/>
                  <a:gd name="T12" fmla="*/ 63 w 150"/>
                  <a:gd name="T13" fmla="*/ 9 h 155"/>
                  <a:gd name="T14" fmla="*/ 76 w 150"/>
                  <a:gd name="T15" fmla="*/ 4 h 155"/>
                  <a:gd name="T16" fmla="*/ 79 w 150"/>
                  <a:gd name="T17" fmla="*/ 1 h 155"/>
                  <a:gd name="T18" fmla="*/ 85 w 150"/>
                  <a:gd name="T19" fmla="*/ 1 h 155"/>
                  <a:gd name="T20" fmla="*/ 86 w 150"/>
                  <a:gd name="T21" fmla="*/ 5 h 155"/>
                  <a:gd name="T22" fmla="*/ 92 w 150"/>
                  <a:gd name="T23" fmla="*/ 14 h 155"/>
                  <a:gd name="T24" fmla="*/ 95 w 150"/>
                  <a:gd name="T25" fmla="*/ 22 h 155"/>
                  <a:gd name="T26" fmla="*/ 107 w 150"/>
                  <a:gd name="T27" fmla="*/ 36 h 155"/>
                  <a:gd name="T28" fmla="*/ 116 w 150"/>
                  <a:gd name="T29" fmla="*/ 40 h 155"/>
                  <a:gd name="T30" fmla="*/ 122 w 150"/>
                  <a:gd name="T31" fmla="*/ 45 h 155"/>
                  <a:gd name="T32" fmla="*/ 125 w 150"/>
                  <a:gd name="T33" fmla="*/ 54 h 155"/>
                  <a:gd name="T34" fmla="*/ 128 w 150"/>
                  <a:gd name="T35" fmla="*/ 64 h 155"/>
                  <a:gd name="T36" fmla="*/ 133 w 150"/>
                  <a:gd name="T37" fmla="*/ 68 h 155"/>
                  <a:gd name="T38" fmla="*/ 141 w 150"/>
                  <a:gd name="T39" fmla="*/ 68 h 155"/>
                  <a:gd name="T40" fmla="*/ 147 w 150"/>
                  <a:gd name="T41" fmla="*/ 71 h 155"/>
                  <a:gd name="T42" fmla="*/ 150 w 150"/>
                  <a:gd name="T43" fmla="*/ 74 h 155"/>
                  <a:gd name="T44" fmla="*/ 143 w 150"/>
                  <a:gd name="T45" fmla="*/ 79 h 155"/>
                  <a:gd name="T46" fmla="*/ 127 w 150"/>
                  <a:gd name="T47" fmla="*/ 89 h 155"/>
                  <a:gd name="T48" fmla="*/ 116 w 150"/>
                  <a:gd name="T49" fmla="*/ 98 h 155"/>
                  <a:gd name="T50" fmla="*/ 108 w 150"/>
                  <a:gd name="T51" fmla="*/ 109 h 155"/>
                  <a:gd name="T52" fmla="*/ 95 w 150"/>
                  <a:gd name="T53" fmla="*/ 120 h 155"/>
                  <a:gd name="T54" fmla="*/ 90 w 150"/>
                  <a:gd name="T55" fmla="*/ 132 h 155"/>
                  <a:gd name="T56" fmla="*/ 85 w 150"/>
                  <a:gd name="T57" fmla="*/ 133 h 155"/>
                  <a:gd name="T58" fmla="*/ 73 w 150"/>
                  <a:gd name="T59" fmla="*/ 135 h 155"/>
                  <a:gd name="T60" fmla="*/ 63 w 150"/>
                  <a:gd name="T61" fmla="*/ 130 h 155"/>
                  <a:gd name="T62" fmla="*/ 55 w 150"/>
                  <a:gd name="T63" fmla="*/ 130 h 155"/>
                  <a:gd name="T64" fmla="*/ 48 w 150"/>
                  <a:gd name="T65" fmla="*/ 138 h 155"/>
                  <a:gd name="T66" fmla="*/ 44 w 150"/>
                  <a:gd name="T67" fmla="*/ 143 h 155"/>
                  <a:gd name="T68" fmla="*/ 39 w 150"/>
                  <a:gd name="T69" fmla="*/ 147 h 155"/>
                  <a:gd name="T70" fmla="*/ 26 w 150"/>
                  <a:gd name="T71" fmla="*/ 155 h 155"/>
                  <a:gd name="T72" fmla="*/ 17 w 150"/>
                  <a:gd name="T73" fmla="*/ 154 h 155"/>
                  <a:gd name="T74" fmla="*/ 13 w 150"/>
                  <a:gd name="T75" fmla="*/ 151 h 155"/>
                  <a:gd name="T76" fmla="*/ 16 w 150"/>
                  <a:gd name="T77" fmla="*/ 141 h 155"/>
                  <a:gd name="T78" fmla="*/ 15 w 150"/>
                  <a:gd name="T79" fmla="*/ 134 h 155"/>
                  <a:gd name="T80" fmla="*/ 9 w 150"/>
                  <a:gd name="T81" fmla="*/ 127 h 155"/>
                  <a:gd name="T82" fmla="*/ 4 w 150"/>
                  <a:gd name="T83" fmla="*/ 121 h 155"/>
                  <a:gd name="T84" fmla="*/ 1 w 150"/>
                  <a:gd name="T85" fmla="*/ 119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50" h="155">
                    <a:moveTo>
                      <a:pt x="0" y="119"/>
                    </a:moveTo>
                    <a:lnTo>
                      <a:pt x="0" y="71"/>
                    </a:lnTo>
                    <a:lnTo>
                      <a:pt x="17" y="71"/>
                    </a:lnTo>
                    <a:lnTo>
                      <a:pt x="17" y="12"/>
                    </a:lnTo>
                    <a:lnTo>
                      <a:pt x="18" y="11"/>
                    </a:lnTo>
                    <a:lnTo>
                      <a:pt x="41" y="7"/>
                    </a:lnTo>
                    <a:lnTo>
                      <a:pt x="46" y="5"/>
                    </a:lnTo>
                    <a:lnTo>
                      <a:pt x="48" y="5"/>
                    </a:lnTo>
                    <a:lnTo>
                      <a:pt x="53" y="6"/>
                    </a:lnTo>
                    <a:lnTo>
                      <a:pt x="56" y="7"/>
                    </a:lnTo>
                    <a:lnTo>
                      <a:pt x="58" y="10"/>
                    </a:lnTo>
                    <a:lnTo>
                      <a:pt x="59" y="15"/>
                    </a:lnTo>
                    <a:lnTo>
                      <a:pt x="61" y="13"/>
                    </a:lnTo>
                    <a:lnTo>
                      <a:pt x="63" y="9"/>
                    </a:lnTo>
                    <a:lnTo>
                      <a:pt x="68" y="6"/>
                    </a:lnTo>
                    <a:lnTo>
                      <a:pt x="76" y="4"/>
                    </a:lnTo>
                    <a:lnTo>
                      <a:pt x="77" y="2"/>
                    </a:lnTo>
                    <a:lnTo>
                      <a:pt x="79" y="1"/>
                    </a:lnTo>
                    <a:lnTo>
                      <a:pt x="82" y="0"/>
                    </a:lnTo>
                    <a:lnTo>
                      <a:pt x="85" y="1"/>
                    </a:lnTo>
                    <a:lnTo>
                      <a:pt x="85" y="4"/>
                    </a:lnTo>
                    <a:lnTo>
                      <a:pt x="86" y="5"/>
                    </a:lnTo>
                    <a:lnTo>
                      <a:pt x="89" y="12"/>
                    </a:lnTo>
                    <a:lnTo>
                      <a:pt x="92" y="14"/>
                    </a:lnTo>
                    <a:lnTo>
                      <a:pt x="92" y="18"/>
                    </a:lnTo>
                    <a:lnTo>
                      <a:pt x="95" y="22"/>
                    </a:lnTo>
                    <a:lnTo>
                      <a:pt x="99" y="27"/>
                    </a:lnTo>
                    <a:lnTo>
                      <a:pt x="107" y="36"/>
                    </a:lnTo>
                    <a:lnTo>
                      <a:pt x="112" y="38"/>
                    </a:lnTo>
                    <a:lnTo>
                      <a:pt x="116" y="40"/>
                    </a:lnTo>
                    <a:lnTo>
                      <a:pt x="119" y="44"/>
                    </a:lnTo>
                    <a:lnTo>
                      <a:pt x="122" y="45"/>
                    </a:lnTo>
                    <a:lnTo>
                      <a:pt x="125" y="48"/>
                    </a:lnTo>
                    <a:lnTo>
                      <a:pt x="125" y="54"/>
                    </a:lnTo>
                    <a:lnTo>
                      <a:pt x="126" y="60"/>
                    </a:lnTo>
                    <a:lnTo>
                      <a:pt x="128" y="64"/>
                    </a:lnTo>
                    <a:lnTo>
                      <a:pt x="130" y="66"/>
                    </a:lnTo>
                    <a:lnTo>
                      <a:pt x="133" y="68"/>
                    </a:lnTo>
                    <a:lnTo>
                      <a:pt x="137" y="68"/>
                    </a:lnTo>
                    <a:lnTo>
                      <a:pt x="141" y="68"/>
                    </a:lnTo>
                    <a:lnTo>
                      <a:pt x="145" y="70"/>
                    </a:lnTo>
                    <a:lnTo>
                      <a:pt x="147" y="71"/>
                    </a:lnTo>
                    <a:lnTo>
                      <a:pt x="150" y="73"/>
                    </a:lnTo>
                    <a:lnTo>
                      <a:pt x="150" y="74"/>
                    </a:lnTo>
                    <a:lnTo>
                      <a:pt x="147" y="76"/>
                    </a:lnTo>
                    <a:lnTo>
                      <a:pt x="143" y="79"/>
                    </a:lnTo>
                    <a:lnTo>
                      <a:pt x="132" y="84"/>
                    </a:lnTo>
                    <a:lnTo>
                      <a:pt x="127" y="89"/>
                    </a:lnTo>
                    <a:lnTo>
                      <a:pt x="121" y="92"/>
                    </a:lnTo>
                    <a:lnTo>
                      <a:pt x="116" y="98"/>
                    </a:lnTo>
                    <a:lnTo>
                      <a:pt x="113" y="102"/>
                    </a:lnTo>
                    <a:lnTo>
                      <a:pt x="108" y="109"/>
                    </a:lnTo>
                    <a:lnTo>
                      <a:pt x="100" y="115"/>
                    </a:lnTo>
                    <a:lnTo>
                      <a:pt x="95" y="120"/>
                    </a:lnTo>
                    <a:lnTo>
                      <a:pt x="91" y="130"/>
                    </a:lnTo>
                    <a:lnTo>
                      <a:pt x="90" y="132"/>
                    </a:lnTo>
                    <a:lnTo>
                      <a:pt x="87" y="133"/>
                    </a:lnTo>
                    <a:lnTo>
                      <a:pt x="85" y="133"/>
                    </a:lnTo>
                    <a:lnTo>
                      <a:pt x="77" y="135"/>
                    </a:lnTo>
                    <a:lnTo>
                      <a:pt x="73" y="135"/>
                    </a:lnTo>
                    <a:lnTo>
                      <a:pt x="66" y="131"/>
                    </a:lnTo>
                    <a:lnTo>
                      <a:pt x="63" y="130"/>
                    </a:lnTo>
                    <a:lnTo>
                      <a:pt x="59" y="129"/>
                    </a:lnTo>
                    <a:lnTo>
                      <a:pt x="55" y="130"/>
                    </a:lnTo>
                    <a:lnTo>
                      <a:pt x="49" y="136"/>
                    </a:lnTo>
                    <a:lnTo>
                      <a:pt x="48" y="138"/>
                    </a:lnTo>
                    <a:lnTo>
                      <a:pt x="47" y="141"/>
                    </a:lnTo>
                    <a:lnTo>
                      <a:pt x="44" y="143"/>
                    </a:lnTo>
                    <a:lnTo>
                      <a:pt x="40" y="146"/>
                    </a:lnTo>
                    <a:lnTo>
                      <a:pt x="39" y="147"/>
                    </a:lnTo>
                    <a:lnTo>
                      <a:pt x="36" y="152"/>
                    </a:lnTo>
                    <a:lnTo>
                      <a:pt x="26" y="155"/>
                    </a:lnTo>
                    <a:lnTo>
                      <a:pt x="21" y="155"/>
                    </a:lnTo>
                    <a:lnTo>
                      <a:pt x="17" y="154"/>
                    </a:lnTo>
                    <a:lnTo>
                      <a:pt x="14" y="153"/>
                    </a:lnTo>
                    <a:lnTo>
                      <a:pt x="13" y="151"/>
                    </a:lnTo>
                    <a:lnTo>
                      <a:pt x="15" y="145"/>
                    </a:lnTo>
                    <a:lnTo>
                      <a:pt x="16" y="141"/>
                    </a:lnTo>
                    <a:lnTo>
                      <a:pt x="16" y="139"/>
                    </a:lnTo>
                    <a:lnTo>
                      <a:pt x="15" y="134"/>
                    </a:lnTo>
                    <a:lnTo>
                      <a:pt x="13" y="130"/>
                    </a:lnTo>
                    <a:lnTo>
                      <a:pt x="9" y="127"/>
                    </a:lnTo>
                    <a:lnTo>
                      <a:pt x="8" y="125"/>
                    </a:lnTo>
                    <a:lnTo>
                      <a:pt x="4" y="121"/>
                    </a:lnTo>
                    <a:lnTo>
                      <a:pt x="4" y="120"/>
                    </a:lnTo>
                    <a:lnTo>
                      <a:pt x="1" y="119"/>
                    </a:lnTo>
                    <a:lnTo>
                      <a:pt x="0" y="119"/>
                    </a:lnTo>
                  </a:path>
                </a:pathLst>
              </a:custGeom>
              <a:grpFill/>
              <a:ln w="12700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375" name="Freeform 942">
                <a:extLst>
                  <a:ext uri="{FF2B5EF4-FFF2-40B4-BE49-F238E27FC236}">
                    <a16:creationId xmlns:a16="http://schemas.microsoft.com/office/drawing/2014/main" id="{920CA510-09CC-5A6A-D085-7D376A67CCFF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5716333" y="4772059"/>
                <a:ext cx="394630" cy="384176"/>
              </a:xfrm>
              <a:custGeom>
                <a:avLst/>
                <a:gdLst>
                  <a:gd name="T0" fmla="*/ 278 w 302"/>
                  <a:gd name="T1" fmla="*/ 194 h 294"/>
                  <a:gd name="T2" fmla="*/ 272 w 302"/>
                  <a:gd name="T3" fmla="*/ 176 h 294"/>
                  <a:gd name="T4" fmla="*/ 270 w 302"/>
                  <a:gd name="T5" fmla="*/ 152 h 294"/>
                  <a:gd name="T6" fmla="*/ 270 w 302"/>
                  <a:gd name="T7" fmla="*/ 141 h 294"/>
                  <a:gd name="T8" fmla="*/ 268 w 302"/>
                  <a:gd name="T9" fmla="*/ 126 h 294"/>
                  <a:gd name="T10" fmla="*/ 270 w 302"/>
                  <a:gd name="T11" fmla="*/ 113 h 294"/>
                  <a:gd name="T12" fmla="*/ 278 w 302"/>
                  <a:gd name="T13" fmla="*/ 97 h 294"/>
                  <a:gd name="T14" fmla="*/ 283 w 302"/>
                  <a:gd name="T15" fmla="*/ 72 h 294"/>
                  <a:gd name="T16" fmla="*/ 294 w 302"/>
                  <a:gd name="T17" fmla="*/ 58 h 294"/>
                  <a:gd name="T18" fmla="*/ 302 w 302"/>
                  <a:gd name="T19" fmla="*/ 48 h 294"/>
                  <a:gd name="T20" fmla="*/ 295 w 302"/>
                  <a:gd name="T21" fmla="*/ 41 h 294"/>
                  <a:gd name="T22" fmla="*/ 295 w 302"/>
                  <a:gd name="T23" fmla="*/ 26 h 294"/>
                  <a:gd name="T24" fmla="*/ 276 w 302"/>
                  <a:gd name="T25" fmla="*/ 10 h 294"/>
                  <a:gd name="T26" fmla="*/ 258 w 302"/>
                  <a:gd name="T27" fmla="*/ 15 h 294"/>
                  <a:gd name="T28" fmla="*/ 243 w 302"/>
                  <a:gd name="T29" fmla="*/ 1 h 294"/>
                  <a:gd name="T30" fmla="*/ 223 w 302"/>
                  <a:gd name="T31" fmla="*/ 0 h 294"/>
                  <a:gd name="T32" fmla="*/ 202 w 302"/>
                  <a:gd name="T33" fmla="*/ 5 h 294"/>
                  <a:gd name="T34" fmla="*/ 196 w 302"/>
                  <a:gd name="T35" fmla="*/ 3 h 294"/>
                  <a:gd name="T36" fmla="*/ 174 w 302"/>
                  <a:gd name="T37" fmla="*/ 8 h 294"/>
                  <a:gd name="T38" fmla="*/ 147 w 302"/>
                  <a:gd name="T39" fmla="*/ 15 h 294"/>
                  <a:gd name="T40" fmla="*/ 127 w 302"/>
                  <a:gd name="T41" fmla="*/ 7 h 294"/>
                  <a:gd name="T42" fmla="*/ 111 w 302"/>
                  <a:gd name="T43" fmla="*/ 5 h 294"/>
                  <a:gd name="T44" fmla="*/ 104 w 302"/>
                  <a:gd name="T45" fmla="*/ 22 h 294"/>
                  <a:gd name="T46" fmla="*/ 94 w 302"/>
                  <a:gd name="T47" fmla="*/ 45 h 294"/>
                  <a:gd name="T48" fmla="*/ 86 w 302"/>
                  <a:gd name="T49" fmla="*/ 95 h 294"/>
                  <a:gd name="T50" fmla="*/ 63 w 302"/>
                  <a:gd name="T51" fmla="*/ 122 h 294"/>
                  <a:gd name="T52" fmla="*/ 52 w 302"/>
                  <a:gd name="T53" fmla="*/ 150 h 294"/>
                  <a:gd name="T54" fmla="*/ 33 w 302"/>
                  <a:gd name="T55" fmla="*/ 154 h 294"/>
                  <a:gd name="T56" fmla="*/ 20 w 302"/>
                  <a:gd name="T57" fmla="*/ 159 h 294"/>
                  <a:gd name="T58" fmla="*/ 5 w 302"/>
                  <a:gd name="T59" fmla="*/ 162 h 294"/>
                  <a:gd name="T60" fmla="*/ 1 w 302"/>
                  <a:gd name="T61" fmla="*/ 177 h 294"/>
                  <a:gd name="T62" fmla="*/ 3 w 302"/>
                  <a:gd name="T63" fmla="*/ 181 h 294"/>
                  <a:gd name="T64" fmla="*/ 20 w 302"/>
                  <a:gd name="T65" fmla="*/ 175 h 294"/>
                  <a:gd name="T66" fmla="*/ 45 w 302"/>
                  <a:gd name="T67" fmla="*/ 175 h 294"/>
                  <a:gd name="T68" fmla="*/ 65 w 302"/>
                  <a:gd name="T69" fmla="*/ 177 h 294"/>
                  <a:gd name="T70" fmla="*/ 71 w 302"/>
                  <a:gd name="T71" fmla="*/ 189 h 294"/>
                  <a:gd name="T72" fmla="*/ 84 w 302"/>
                  <a:gd name="T73" fmla="*/ 210 h 294"/>
                  <a:gd name="T74" fmla="*/ 106 w 302"/>
                  <a:gd name="T75" fmla="*/ 210 h 294"/>
                  <a:gd name="T76" fmla="*/ 114 w 302"/>
                  <a:gd name="T77" fmla="*/ 201 h 294"/>
                  <a:gd name="T78" fmla="*/ 128 w 302"/>
                  <a:gd name="T79" fmla="*/ 192 h 294"/>
                  <a:gd name="T80" fmla="*/ 151 w 302"/>
                  <a:gd name="T81" fmla="*/ 202 h 294"/>
                  <a:gd name="T82" fmla="*/ 153 w 302"/>
                  <a:gd name="T83" fmla="*/ 226 h 294"/>
                  <a:gd name="T84" fmla="*/ 156 w 302"/>
                  <a:gd name="T85" fmla="*/ 246 h 294"/>
                  <a:gd name="T86" fmla="*/ 154 w 302"/>
                  <a:gd name="T87" fmla="*/ 259 h 294"/>
                  <a:gd name="T88" fmla="*/ 159 w 302"/>
                  <a:gd name="T89" fmla="*/ 262 h 294"/>
                  <a:gd name="T90" fmla="*/ 177 w 302"/>
                  <a:gd name="T91" fmla="*/ 258 h 294"/>
                  <a:gd name="T92" fmla="*/ 187 w 302"/>
                  <a:gd name="T93" fmla="*/ 255 h 294"/>
                  <a:gd name="T94" fmla="*/ 193 w 302"/>
                  <a:gd name="T95" fmla="*/ 261 h 294"/>
                  <a:gd name="T96" fmla="*/ 202 w 302"/>
                  <a:gd name="T97" fmla="*/ 260 h 294"/>
                  <a:gd name="T98" fmla="*/ 213 w 302"/>
                  <a:gd name="T99" fmla="*/ 267 h 294"/>
                  <a:gd name="T100" fmla="*/ 231 w 302"/>
                  <a:gd name="T101" fmla="*/ 269 h 294"/>
                  <a:gd name="T102" fmla="*/ 248 w 302"/>
                  <a:gd name="T103" fmla="*/ 278 h 294"/>
                  <a:gd name="T104" fmla="*/ 260 w 302"/>
                  <a:gd name="T105" fmla="*/ 289 h 294"/>
                  <a:gd name="T106" fmla="*/ 272 w 302"/>
                  <a:gd name="T107" fmla="*/ 292 h 294"/>
                  <a:gd name="T108" fmla="*/ 278 w 302"/>
                  <a:gd name="T109" fmla="*/ 294 h 294"/>
                  <a:gd name="T110" fmla="*/ 276 w 302"/>
                  <a:gd name="T111" fmla="*/ 277 h 294"/>
                  <a:gd name="T112" fmla="*/ 263 w 302"/>
                  <a:gd name="T113" fmla="*/ 276 h 294"/>
                  <a:gd name="T114" fmla="*/ 259 w 302"/>
                  <a:gd name="T115" fmla="*/ 265 h 294"/>
                  <a:gd name="T116" fmla="*/ 264 w 302"/>
                  <a:gd name="T117" fmla="*/ 237 h 294"/>
                  <a:gd name="T118" fmla="*/ 265 w 302"/>
                  <a:gd name="T119" fmla="*/ 223 h 294"/>
                  <a:gd name="T120" fmla="*/ 272 w 302"/>
                  <a:gd name="T121" fmla="*/ 216 h 2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302" h="294">
                    <a:moveTo>
                      <a:pt x="291" y="212"/>
                    </a:moveTo>
                    <a:lnTo>
                      <a:pt x="288" y="202"/>
                    </a:lnTo>
                    <a:lnTo>
                      <a:pt x="285" y="199"/>
                    </a:lnTo>
                    <a:lnTo>
                      <a:pt x="281" y="198"/>
                    </a:lnTo>
                    <a:lnTo>
                      <a:pt x="278" y="194"/>
                    </a:lnTo>
                    <a:lnTo>
                      <a:pt x="275" y="191"/>
                    </a:lnTo>
                    <a:lnTo>
                      <a:pt x="274" y="186"/>
                    </a:lnTo>
                    <a:lnTo>
                      <a:pt x="272" y="185"/>
                    </a:lnTo>
                    <a:lnTo>
                      <a:pt x="271" y="180"/>
                    </a:lnTo>
                    <a:lnTo>
                      <a:pt x="272" y="176"/>
                    </a:lnTo>
                    <a:lnTo>
                      <a:pt x="272" y="173"/>
                    </a:lnTo>
                    <a:lnTo>
                      <a:pt x="270" y="169"/>
                    </a:lnTo>
                    <a:lnTo>
                      <a:pt x="268" y="164"/>
                    </a:lnTo>
                    <a:lnTo>
                      <a:pt x="268" y="159"/>
                    </a:lnTo>
                    <a:lnTo>
                      <a:pt x="270" y="152"/>
                    </a:lnTo>
                    <a:lnTo>
                      <a:pt x="270" y="150"/>
                    </a:lnTo>
                    <a:lnTo>
                      <a:pt x="268" y="150"/>
                    </a:lnTo>
                    <a:lnTo>
                      <a:pt x="268" y="148"/>
                    </a:lnTo>
                    <a:lnTo>
                      <a:pt x="268" y="145"/>
                    </a:lnTo>
                    <a:lnTo>
                      <a:pt x="270" y="141"/>
                    </a:lnTo>
                    <a:lnTo>
                      <a:pt x="270" y="138"/>
                    </a:lnTo>
                    <a:lnTo>
                      <a:pt x="271" y="136"/>
                    </a:lnTo>
                    <a:lnTo>
                      <a:pt x="271" y="129"/>
                    </a:lnTo>
                    <a:lnTo>
                      <a:pt x="270" y="127"/>
                    </a:lnTo>
                    <a:lnTo>
                      <a:pt x="268" y="126"/>
                    </a:lnTo>
                    <a:lnTo>
                      <a:pt x="267" y="124"/>
                    </a:lnTo>
                    <a:lnTo>
                      <a:pt x="266" y="122"/>
                    </a:lnTo>
                    <a:lnTo>
                      <a:pt x="267" y="121"/>
                    </a:lnTo>
                    <a:lnTo>
                      <a:pt x="270" y="116"/>
                    </a:lnTo>
                    <a:lnTo>
                      <a:pt x="270" y="113"/>
                    </a:lnTo>
                    <a:lnTo>
                      <a:pt x="272" y="109"/>
                    </a:lnTo>
                    <a:lnTo>
                      <a:pt x="275" y="106"/>
                    </a:lnTo>
                    <a:lnTo>
                      <a:pt x="276" y="104"/>
                    </a:lnTo>
                    <a:lnTo>
                      <a:pt x="278" y="104"/>
                    </a:lnTo>
                    <a:lnTo>
                      <a:pt x="278" y="97"/>
                    </a:lnTo>
                    <a:lnTo>
                      <a:pt x="278" y="89"/>
                    </a:lnTo>
                    <a:lnTo>
                      <a:pt x="279" y="85"/>
                    </a:lnTo>
                    <a:lnTo>
                      <a:pt x="281" y="77"/>
                    </a:lnTo>
                    <a:lnTo>
                      <a:pt x="283" y="73"/>
                    </a:lnTo>
                    <a:lnTo>
                      <a:pt x="283" y="72"/>
                    </a:lnTo>
                    <a:lnTo>
                      <a:pt x="287" y="68"/>
                    </a:lnTo>
                    <a:lnTo>
                      <a:pt x="291" y="64"/>
                    </a:lnTo>
                    <a:lnTo>
                      <a:pt x="292" y="62"/>
                    </a:lnTo>
                    <a:lnTo>
                      <a:pt x="293" y="60"/>
                    </a:lnTo>
                    <a:lnTo>
                      <a:pt x="294" y="58"/>
                    </a:lnTo>
                    <a:lnTo>
                      <a:pt x="297" y="57"/>
                    </a:lnTo>
                    <a:lnTo>
                      <a:pt x="298" y="56"/>
                    </a:lnTo>
                    <a:lnTo>
                      <a:pt x="301" y="53"/>
                    </a:lnTo>
                    <a:lnTo>
                      <a:pt x="302" y="50"/>
                    </a:lnTo>
                    <a:lnTo>
                      <a:pt x="302" y="48"/>
                    </a:lnTo>
                    <a:lnTo>
                      <a:pt x="301" y="47"/>
                    </a:lnTo>
                    <a:lnTo>
                      <a:pt x="299" y="46"/>
                    </a:lnTo>
                    <a:lnTo>
                      <a:pt x="297" y="45"/>
                    </a:lnTo>
                    <a:lnTo>
                      <a:pt x="296" y="44"/>
                    </a:lnTo>
                    <a:lnTo>
                      <a:pt x="295" y="41"/>
                    </a:lnTo>
                    <a:lnTo>
                      <a:pt x="295" y="35"/>
                    </a:lnTo>
                    <a:lnTo>
                      <a:pt x="296" y="30"/>
                    </a:lnTo>
                    <a:lnTo>
                      <a:pt x="297" y="27"/>
                    </a:lnTo>
                    <a:lnTo>
                      <a:pt x="297" y="26"/>
                    </a:lnTo>
                    <a:lnTo>
                      <a:pt x="295" y="26"/>
                    </a:lnTo>
                    <a:lnTo>
                      <a:pt x="293" y="25"/>
                    </a:lnTo>
                    <a:lnTo>
                      <a:pt x="291" y="22"/>
                    </a:lnTo>
                    <a:lnTo>
                      <a:pt x="287" y="19"/>
                    </a:lnTo>
                    <a:lnTo>
                      <a:pt x="279" y="12"/>
                    </a:lnTo>
                    <a:lnTo>
                      <a:pt x="276" y="10"/>
                    </a:lnTo>
                    <a:lnTo>
                      <a:pt x="273" y="13"/>
                    </a:lnTo>
                    <a:lnTo>
                      <a:pt x="270" y="14"/>
                    </a:lnTo>
                    <a:lnTo>
                      <a:pt x="262" y="12"/>
                    </a:lnTo>
                    <a:lnTo>
                      <a:pt x="260" y="14"/>
                    </a:lnTo>
                    <a:lnTo>
                      <a:pt x="258" y="15"/>
                    </a:lnTo>
                    <a:lnTo>
                      <a:pt x="252" y="13"/>
                    </a:lnTo>
                    <a:lnTo>
                      <a:pt x="250" y="10"/>
                    </a:lnTo>
                    <a:lnTo>
                      <a:pt x="248" y="7"/>
                    </a:lnTo>
                    <a:lnTo>
                      <a:pt x="245" y="5"/>
                    </a:lnTo>
                    <a:lnTo>
                      <a:pt x="243" y="1"/>
                    </a:lnTo>
                    <a:lnTo>
                      <a:pt x="235" y="1"/>
                    </a:lnTo>
                    <a:lnTo>
                      <a:pt x="232" y="5"/>
                    </a:lnTo>
                    <a:lnTo>
                      <a:pt x="229" y="3"/>
                    </a:lnTo>
                    <a:lnTo>
                      <a:pt x="227" y="5"/>
                    </a:lnTo>
                    <a:lnTo>
                      <a:pt x="223" y="0"/>
                    </a:lnTo>
                    <a:lnTo>
                      <a:pt x="219" y="1"/>
                    </a:lnTo>
                    <a:lnTo>
                      <a:pt x="212" y="3"/>
                    </a:lnTo>
                    <a:lnTo>
                      <a:pt x="206" y="1"/>
                    </a:lnTo>
                    <a:lnTo>
                      <a:pt x="205" y="5"/>
                    </a:lnTo>
                    <a:lnTo>
                      <a:pt x="202" y="5"/>
                    </a:lnTo>
                    <a:lnTo>
                      <a:pt x="199" y="5"/>
                    </a:lnTo>
                    <a:lnTo>
                      <a:pt x="197" y="5"/>
                    </a:lnTo>
                    <a:lnTo>
                      <a:pt x="198" y="5"/>
                    </a:lnTo>
                    <a:lnTo>
                      <a:pt x="197" y="3"/>
                    </a:lnTo>
                    <a:lnTo>
                      <a:pt x="196" y="3"/>
                    </a:lnTo>
                    <a:lnTo>
                      <a:pt x="193" y="5"/>
                    </a:lnTo>
                    <a:lnTo>
                      <a:pt x="185" y="6"/>
                    </a:lnTo>
                    <a:lnTo>
                      <a:pt x="182" y="8"/>
                    </a:lnTo>
                    <a:lnTo>
                      <a:pt x="176" y="9"/>
                    </a:lnTo>
                    <a:lnTo>
                      <a:pt x="174" y="8"/>
                    </a:lnTo>
                    <a:lnTo>
                      <a:pt x="168" y="7"/>
                    </a:lnTo>
                    <a:lnTo>
                      <a:pt x="164" y="9"/>
                    </a:lnTo>
                    <a:lnTo>
                      <a:pt x="164" y="14"/>
                    </a:lnTo>
                    <a:lnTo>
                      <a:pt x="162" y="15"/>
                    </a:lnTo>
                    <a:lnTo>
                      <a:pt x="147" y="15"/>
                    </a:lnTo>
                    <a:lnTo>
                      <a:pt x="141" y="13"/>
                    </a:lnTo>
                    <a:lnTo>
                      <a:pt x="137" y="11"/>
                    </a:lnTo>
                    <a:lnTo>
                      <a:pt x="134" y="13"/>
                    </a:lnTo>
                    <a:lnTo>
                      <a:pt x="132" y="13"/>
                    </a:lnTo>
                    <a:lnTo>
                      <a:pt x="127" y="7"/>
                    </a:lnTo>
                    <a:lnTo>
                      <a:pt x="125" y="5"/>
                    </a:lnTo>
                    <a:lnTo>
                      <a:pt x="123" y="2"/>
                    </a:lnTo>
                    <a:lnTo>
                      <a:pt x="119" y="1"/>
                    </a:lnTo>
                    <a:lnTo>
                      <a:pt x="115" y="1"/>
                    </a:lnTo>
                    <a:lnTo>
                      <a:pt x="111" y="5"/>
                    </a:lnTo>
                    <a:lnTo>
                      <a:pt x="109" y="6"/>
                    </a:lnTo>
                    <a:lnTo>
                      <a:pt x="107" y="11"/>
                    </a:lnTo>
                    <a:lnTo>
                      <a:pt x="105" y="12"/>
                    </a:lnTo>
                    <a:lnTo>
                      <a:pt x="104" y="16"/>
                    </a:lnTo>
                    <a:lnTo>
                      <a:pt x="104" y="22"/>
                    </a:lnTo>
                    <a:lnTo>
                      <a:pt x="104" y="24"/>
                    </a:lnTo>
                    <a:lnTo>
                      <a:pt x="101" y="25"/>
                    </a:lnTo>
                    <a:lnTo>
                      <a:pt x="102" y="30"/>
                    </a:lnTo>
                    <a:lnTo>
                      <a:pt x="100" y="35"/>
                    </a:lnTo>
                    <a:lnTo>
                      <a:pt x="94" y="45"/>
                    </a:lnTo>
                    <a:lnTo>
                      <a:pt x="91" y="53"/>
                    </a:lnTo>
                    <a:lnTo>
                      <a:pt x="89" y="65"/>
                    </a:lnTo>
                    <a:lnTo>
                      <a:pt x="89" y="85"/>
                    </a:lnTo>
                    <a:lnTo>
                      <a:pt x="86" y="94"/>
                    </a:lnTo>
                    <a:lnTo>
                      <a:pt x="86" y="95"/>
                    </a:lnTo>
                    <a:lnTo>
                      <a:pt x="82" y="98"/>
                    </a:lnTo>
                    <a:lnTo>
                      <a:pt x="76" y="101"/>
                    </a:lnTo>
                    <a:lnTo>
                      <a:pt x="72" y="106"/>
                    </a:lnTo>
                    <a:lnTo>
                      <a:pt x="65" y="116"/>
                    </a:lnTo>
                    <a:lnTo>
                      <a:pt x="63" y="122"/>
                    </a:lnTo>
                    <a:lnTo>
                      <a:pt x="61" y="128"/>
                    </a:lnTo>
                    <a:lnTo>
                      <a:pt x="61" y="134"/>
                    </a:lnTo>
                    <a:lnTo>
                      <a:pt x="61" y="139"/>
                    </a:lnTo>
                    <a:lnTo>
                      <a:pt x="57" y="145"/>
                    </a:lnTo>
                    <a:lnTo>
                      <a:pt x="52" y="150"/>
                    </a:lnTo>
                    <a:lnTo>
                      <a:pt x="48" y="151"/>
                    </a:lnTo>
                    <a:lnTo>
                      <a:pt x="42" y="157"/>
                    </a:lnTo>
                    <a:lnTo>
                      <a:pt x="36" y="160"/>
                    </a:lnTo>
                    <a:lnTo>
                      <a:pt x="33" y="159"/>
                    </a:lnTo>
                    <a:lnTo>
                      <a:pt x="33" y="154"/>
                    </a:lnTo>
                    <a:lnTo>
                      <a:pt x="31" y="152"/>
                    </a:lnTo>
                    <a:lnTo>
                      <a:pt x="28" y="153"/>
                    </a:lnTo>
                    <a:lnTo>
                      <a:pt x="24" y="154"/>
                    </a:lnTo>
                    <a:lnTo>
                      <a:pt x="22" y="156"/>
                    </a:lnTo>
                    <a:lnTo>
                      <a:pt x="20" y="159"/>
                    </a:lnTo>
                    <a:lnTo>
                      <a:pt x="16" y="160"/>
                    </a:lnTo>
                    <a:lnTo>
                      <a:pt x="11" y="157"/>
                    </a:lnTo>
                    <a:lnTo>
                      <a:pt x="11" y="157"/>
                    </a:lnTo>
                    <a:lnTo>
                      <a:pt x="8" y="160"/>
                    </a:lnTo>
                    <a:lnTo>
                      <a:pt x="5" y="162"/>
                    </a:lnTo>
                    <a:lnTo>
                      <a:pt x="4" y="167"/>
                    </a:lnTo>
                    <a:lnTo>
                      <a:pt x="3" y="171"/>
                    </a:lnTo>
                    <a:lnTo>
                      <a:pt x="3" y="174"/>
                    </a:lnTo>
                    <a:lnTo>
                      <a:pt x="0" y="176"/>
                    </a:lnTo>
                    <a:lnTo>
                      <a:pt x="1" y="177"/>
                    </a:lnTo>
                    <a:lnTo>
                      <a:pt x="1" y="179"/>
                    </a:lnTo>
                    <a:lnTo>
                      <a:pt x="0" y="181"/>
                    </a:lnTo>
                    <a:lnTo>
                      <a:pt x="0" y="182"/>
                    </a:lnTo>
                    <a:lnTo>
                      <a:pt x="1" y="181"/>
                    </a:lnTo>
                    <a:lnTo>
                      <a:pt x="3" y="181"/>
                    </a:lnTo>
                    <a:lnTo>
                      <a:pt x="8" y="179"/>
                    </a:lnTo>
                    <a:lnTo>
                      <a:pt x="12" y="177"/>
                    </a:lnTo>
                    <a:lnTo>
                      <a:pt x="16" y="176"/>
                    </a:lnTo>
                    <a:lnTo>
                      <a:pt x="18" y="176"/>
                    </a:lnTo>
                    <a:lnTo>
                      <a:pt x="20" y="175"/>
                    </a:lnTo>
                    <a:lnTo>
                      <a:pt x="27" y="175"/>
                    </a:lnTo>
                    <a:lnTo>
                      <a:pt x="34" y="175"/>
                    </a:lnTo>
                    <a:lnTo>
                      <a:pt x="35" y="176"/>
                    </a:lnTo>
                    <a:lnTo>
                      <a:pt x="41" y="176"/>
                    </a:lnTo>
                    <a:lnTo>
                      <a:pt x="45" y="175"/>
                    </a:lnTo>
                    <a:lnTo>
                      <a:pt x="49" y="175"/>
                    </a:lnTo>
                    <a:lnTo>
                      <a:pt x="58" y="174"/>
                    </a:lnTo>
                    <a:lnTo>
                      <a:pt x="63" y="175"/>
                    </a:lnTo>
                    <a:lnTo>
                      <a:pt x="64" y="175"/>
                    </a:lnTo>
                    <a:lnTo>
                      <a:pt x="65" y="177"/>
                    </a:lnTo>
                    <a:lnTo>
                      <a:pt x="66" y="177"/>
                    </a:lnTo>
                    <a:lnTo>
                      <a:pt x="67" y="177"/>
                    </a:lnTo>
                    <a:lnTo>
                      <a:pt x="69" y="180"/>
                    </a:lnTo>
                    <a:lnTo>
                      <a:pt x="70" y="185"/>
                    </a:lnTo>
                    <a:lnTo>
                      <a:pt x="71" y="189"/>
                    </a:lnTo>
                    <a:lnTo>
                      <a:pt x="71" y="190"/>
                    </a:lnTo>
                    <a:lnTo>
                      <a:pt x="73" y="194"/>
                    </a:lnTo>
                    <a:lnTo>
                      <a:pt x="74" y="199"/>
                    </a:lnTo>
                    <a:lnTo>
                      <a:pt x="78" y="202"/>
                    </a:lnTo>
                    <a:lnTo>
                      <a:pt x="84" y="210"/>
                    </a:lnTo>
                    <a:lnTo>
                      <a:pt x="87" y="212"/>
                    </a:lnTo>
                    <a:lnTo>
                      <a:pt x="91" y="212"/>
                    </a:lnTo>
                    <a:lnTo>
                      <a:pt x="97" y="210"/>
                    </a:lnTo>
                    <a:lnTo>
                      <a:pt x="101" y="209"/>
                    </a:lnTo>
                    <a:lnTo>
                      <a:pt x="106" y="210"/>
                    </a:lnTo>
                    <a:lnTo>
                      <a:pt x="112" y="210"/>
                    </a:lnTo>
                    <a:lnTo>
                      <a:pt x="112" y="205"/>
                    </a:lnTo>
                    <a:lnTo>
                      <a:pt x="113" y="203"/>
                    </a:lnTo>
                    <a:lnTo>
                      <a:pt x="113" y="202"/>
                    </a:lnTo>
                    <a:lnTo>
                      <a:pt x="114" y="201"/>
                    </a:lnTo>
                    <a:lnTo>
                      <a:pt x="115" y="199"/>
                    </a:lnTo>
                    <a:lnTo>
                      <a:pt x="115" y="196"/>
                    </a:lnTo>
                    <a:lnTo>
                      <a:pt x="115" y="194"/>
                    </a:lnTo>
                    <a:lnTo>
                      <a:pt x="128" y="194"/>
                    </a:lnTo>
                    <a:lnTo>
                      <a:pt x="128" y="192"/>
                    </a:lnTo>
                    <a:lnTo>
                      <a:pt x="135" y="192"/>
                    </a:lnTo>
                    <a:lnTo>
                      <a:pt x="135" y="198"/>
                    </a:lnTo>
                    <a:lnTo>
                      <a:pt x="149" y="198"/>
                    </a:lnTo>
                    <a:lnTo>
                      <a:pt x="150" y="199"/>
                    </a:lnTo>
                    <a:lnTo>
                      <a:pt x="151" y="202"/>
                    </a:lnTo>
                    <a:lnTo>
                      <a:pt x="151" y="211"/>
                    </a:lnTo>
                    <a:lnTo>
                      <a:pt x="152" y="215"/>
                    </a:lnTo>
                    <a:lnTo>
                      <a:pt x="152" y="219"/>
                    </a:lnTo>
                    <a:lnTo>
                      <a:pt x="153" y="224"/>
                    </a:lnTo>
                    <a:lnTo>
                      <a:pt x="153" y="226"/>
                    </a:lnTo>
                    <a:lnTo>
                      <a:pt x="151" y="229"/>
                    </a:lnTo>
                    <a:lnTo>
                      <a:pt x="151" y="233"/>
                    </a:lnTo>
                    <a:lnTo>
                      <a:pt x="152" y="236"/>
                    </a:lnTo>
                    <a:lnTo>
                      <a:pt x="155" y="239"/>
                    </a:lnTo>
                    <a:lnTo>
                      <a:pt x="156" y="246"/>
                    </a:lnTo>
                    <a:lnTo>
                      <a:pt x="158" y="250"/>
                    </a:lnTo>
                    <a:lnTo>
                      <a:pt x="158" y="252"/>
                    </a:lnTo>
                    <a:lnTo>
                      <a:pt x="157" y="254"/>
                    </a:lnTo>
                    <a:lnTo>
                      <a:pt x="154" y="258"/>
                    </a:lnTo>
                    <a:lnTo>
                      <a:pt x="154" y="259"/>
                    </a:lnTo>
                    <a:lnTo>
                      <a:pt x="154" y="259"/>
                    </a:lnTo>
                    <a:lnTo>
                      <a:pt x="154" y="260"/>
                    </a:lnTo>
                    <a:lnTo>
                      <a:pt x="155" y="260"/>
                    </a:lnTo>
                    <a:lnTo>
                      <a:pt x="157" y="262"/>
                    </a:lnTo>
                    <a:lnTo>
                      <a:pt x="159" y="262"/>
                    </a:lnTo>
                    <a:lnTo>
                      <a:pt x="160" y="262"/>
                    </a:lnTo>
                    <a:lnTo>
                      <a:pt x="160" y="260"/>
                    </a:lnTo>
                    <a:lnTo>
                      <a:pt x="161" y="258"/>
                    </a:lnTo>
                    <a:lnTo>
                      <a:pt x="163" y="258"/>
                    </a:lnTo>
                    <a:lnTo>
                      <a:pt x="177" y="258"/>
                    </a:lnTo>
                    <a:lnTo>
                      <a:pt x="180" y="256"/>
                    </a:lnTo>
                    <a:lnTo>
                      <a:pt x="183" y="257"/>
                    </a:lnTo>
                    <a:lnTo>
                      <a:pt x="184" y="257"/>
                    </a:lnTo>
                    <a:lnTo>
                      <a:pt x="186" y="255"/>
                    </a:lnTo>
                    <a:lnTo>
                      <a:pt x="187" y="255"/>
                    </a:lnTo>
                    <a:lnTo>
                      <a:pt x="189" y="254"/>
                    </a:lnTo>
                    <a:lnTo>
                      <a:pt x="190" y="254"/>
                    </a:lnTo>
                    <a:lnTo>
                      <a:pt x="191" y="254"/>
                    </a:lnTo>
                    <a:lnTo>
                      <a:pt x="193" y="257"/>
                    </a:lnTo>
                    <a:lnTo>
                      <a:pt x="193" y="261"/>
                    </a:lnTo>
                    <a:lnTo>
                      <a:pt x="194" y="262"/>
                    </a:lnTo>
                    <a:lnTo>
                      <a:pt x="194" y="263"/>
                    </a:lnTo>
                    <a:lnTo>
                      <a:pt x="198" y="261"/>
                    </a:lnTo>
                    <a:lnTo>
                      <a:pt x="200" y="260"/>
                    </a:lnTo>
                    <a:lnTo>
                      <a:pt x="202" y="260"/>
                    </a:lnTo>
                    <a:lnTo>
                      <a:pt x="205" y="259"/>
                    </a:lnTo>
                    <a:lnTo>
                      <a:pt x="207" y="262"/>
                    </a:lnTo>
                    <a:lnTo>
                      <a:pt x="208" y="264"/>
                    </a:lnTo>
                    <a:lnTo>
                      <a:pt x="209" y="265"/>
                    </a:lnTo>
                    <a:lnTo>
                      <a:pt x="213" y="267"/>
                    </a:lnTo>
                    <a:lnTo>
                      <a:pt x="216" y="269"/>
                    </a:lnTo>
                    <a:lnTo>
                      <a:pt x="222" y="272"/>
                    </a:lnTo>
                    <a:lnTo>
                      <a:pt x="225" y="272"/>
                    </a:lnTo>
                    <a:lnTo>
                      <a:pt x="228" y="271"/>
                    </a:lnTo>
                    <a:lnTo>
                      <a:pt x="231" y="269"/>
                    </a:lnTo>
                    <a:lnTo>
                      <a:pt x="234" y="269"/>
                    </a:lnTo>
                    <a:lnTo>
                      <a:pt x="235" y="269"/>
                    </a:lnTo>
                    <a:lnTo>
                      <a:pt x="241" y="275"/>
                    </a:lnTo>
                    <a:lnTo>
                      <a:pt x="245" y="276"/>
                    </a:lnTo>
                    <a:lnTo>
                      <a:pt x="248" y="278"/>
                    </a:lnTo>
                    <a:lnTo>
                      <a:pt x="252" y="278"/>
                    </a:lnTo>
                    <a:lnTo>
                      <a:pt x="253" y="280"/>
                    </a:lnTo>
                    <a:lnTo>
                      <a:pt x="255" y="283"/>
                    </a:lnTo>
                    <a:lnTo>
                      <a:pt x="256" y="285"/>
                    </a:lnTo>
                    <a:lnTo>
                      <a:pt x="260" y="289"/>
                    </a:lnTo>
                    <a:lnTo>
                      <a:pt x="264" y="291"/>
                    </a:lnTo>
                    <a:lnTo>
                      <a:pt x="267" y="292"/>
                    </a:lnTo>
                    <a:lnTo>
                      <a:pt x="270" y="293"/>
                    </a:lnTo>
                    <a:lnTo>
                      <a:pt x="271" y="293"/>
                    </a:lnTo>
                    <a:lnTo>
                      <a:pt x="272" y="292"/>
                    </a:lnTo>
                    <a:lnTo>
                      <a:pt x="274" y="292"/>
                    </a:lnTo>
                    <a:lnTo>
                      <a:pt x="274" y="292"/>
                    </a:lnTo>
                    <a:lnTo>
                      <a:pt x="275" y="294"/>
                    </a:lnTo>
                    <a:lnTo>
                      <a:pt x="276" y="294"/>
                    </a:lnTo>
                    <a:lnTo>
                      <a:pt x="278" y="294"/>
                    </a:lnTo>
                    <a:lnTo>
                      <a:pt x="278" y="294"/>
                    </a:lnTo>
                    <a:lnTo>
                      <a:pt x="278" y="292"/>
                    </a:lnTo>
                    <a:lnTo>
                      <a:pt x="278" y="289"/>
                    </a:lnTo>
                    <a:lnTo>
                      <a:pt x="277" y="279"/>
                    </a:lnTo>
                    <a:lnTo>
                      <a:pt x="276" y="277"/>
                    </a:lnTo>
                    <a:lnTo>
                      <a:pt x="275" y="277"/>
                    </a:lnTo>
                    <a:lnTo>
                      <a:pt x="272" y="278"/>
                    </a:lnTo>
                    <a:lnTo>
                      <a:pt x="269" y="277"/>
                    </a:lnTo>
                    <a:lnTo>
                      <a:pt x="266" y="277"/>
                    </a:lnTo>
                    <a:lnTo>
                      <a:pt x="263" y="276"/>
                    </a:lnTo>
                    <a:lnTo>
                      <a:pt x="261" y="272"/>
                    </a:lnTo>
                    <a:lnTo>
                      <a:pt x="259" y="271"/>
                    </a:lnTo>
                    <a:lnTo>
                      <a:pt x="258" y="269"/>
                    </a:lnTo>
                    <a:lnTo>
                      <a:pt x="258" y="267"/>
                    </a:lnTo>
                    <a:lnTo>
                      <a:pt x="259" y="265"/>
                    </a:lnTo>
                    <a:lnTo>
                      <a:pt x="259" y="262"/>
                    </a:lnTo>
                    <a:lnTo>
                      <a:pt x="264" y="250"/>
                    </a:lnTo>
                    <a:lnTo>
                      <a:pt x="264" y="249"/>
                    </a:lnTo>
                    <a:lnTo>
                      <a:pt x="265" y="241"/>
                    </a:lnTo>
                    <a:lnTo>
                      <a:pt x="264" y="237"/>
                    </a:lnTo>
                    <a:lnTo>
                      <a:pt x="262" y="232"/>
                    </a:lnTo>
                    <a:lnTo>
                      <a:pt x="262" y="229"/>
                    </a:lnTo>
                    <a:lnTo>
                      <a:pt x="262" y="228"/>
                    </a:lnTo>
                    <a:lnTo>
                      <a:pt x="263" y="225"/>
                    </a:lnTo>
                    <a:lnTo>
                      <a:pt x="265" y="223"/>
                    </a:lnTo>
                    <a:lnTo>
                      <a:pt x="267" y="219"/>
                    </a:lnTo>
                    <a:lnTo>
                      <a:pt x="267" y="218"/>
                    </a:lnTo>
                    <a:lnTo>
                      <a:pt x="268" y="217"/>
                    </a:lnTo>
                    <a:lnTo>
                      <a:pt x="270" y="217"/>
                    </a:lnTo>
                    <a:lnTo>
                      <a:pt x="272" y="216"/>
                    </a:lnTo>
                    <a:lnTo>
                      <a:pt x="291" y="212"/>
                    </a:lnTo>
                  </a:path>
                </a:pathLst>
              </a:custGeom>
              <a:grpFill/>
              <a:ln w="12700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376" name="Freeform 1034">
                <a:extLst>
                  <a:ext uri="{FF2B5EF4-FFF2-40B4-BE49-F238E27FC236}">
                    <a16:creationId xmlns:a16="http://schemas.microsoft.com/office/drawing/2014/main" id="{4E884958-1AF7-84DD-4624-148FD35AB8C6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5971145" y="4193181"/>
                <a:ext cx="254811" cy="223451"/>
              </a:xfrm>
              <a:custGeom>
                <a:avLst/>
                <a:gdLst>
                  <a:gd name="T0" fmla="*/ 334 w 345"/>
                  <a:gd name="T1" fmla="*/ 291 h 302"/>
                  <a:gd name="T2" fmla="*/ 315 w 345"/>
                  <a:gd name="T3" fmla="*/ 278 h 302"/>
                  <a:gd name="T4" fmla="*/ 307 w 345"/>
                  <a:gd name="T5" fmla="*/ 253 h 302"/>
                  <a:gd name="T6" fmla="*/ 306 w 345"/>
                  <a:gd name="T7" fmla="*/ 244 h 302"/>
                  <a:gd name="T8" fmla="*/ 314 w 345"/>
                  <a:gd name="T9" fmla="*/ 244 h 302"/>
                  <a:gd name="T10" fmla="*/ 301 w 345"/>
                  <a:gd name="T11" fmla="*/ 233 h 302"/>
                  <a:gd name="T12" fmla="*/ 289 w 345"/>
                  <a:gd name="T13" fmla="*/ 211 h 302"/>
                  <a:gd name="T14" fmla="*/ 275 w 345"/>
                  <a:gd name="T15" fmla="*/ 185 h 302"/>
                  <a:gd name="T16" fmla="*/ 264 w 345"/>
                  <a:gd name="T17" fmla="*/ 161 h 302"/>
                  <a:gd name="T18" fmla="*/ 254 w 345"/>
                  <a:gd name="T19" fmla="*/ 136 h 302"/>
                  <a:gd name="T20" fmla="*/ 248 w 345"/>
                  <a:gd name="T21" fmla="*/ 118 h 302"/>
                  <a:gd name="T22" fmla="*/ 228 w 345"/>
                  <a:gd name="T23" fmla="*/ 90 h 302"/>
                  <a:gd name="T24" fmla="*/ 226 w 345"/>
                  <a:gd name="T25" fmla="*/ 76 h 302"/>
                  <a:gd name="T26" fmla="*/ 219 w 345"/>
                  <a:gd name="T27" fmla="*/ 67 h 302"/>
                  <a:gd name="T28" fmla="*/ 222 w 345"/>
                  <a:gd name="T29" fmla="*/ 56 h 302"/>
                  <a:gd name="T30" fmla="*/ 225 w 345"/>
                  <a:gd name="T31" fmla="*/ 54 h 302"/>
                  <a:gd name="T32" fmla="*/ 229 w 345"/>
                  <a:gd name="T33" fmla="*/ 69 h 302"/>
                  <a:gd name="T34" fmla="*/ 255 w 345"/>
                  <a:gd name="T35" fmla="*/ 112 h 302"/>
                  <a:gd name="T36" fmla="*/ 270 w 345"/>
                  <a:gd name="T37" fmla="*/ 124 h 302"/>
                  <a:gd name="T38" fmla="*/ 277 w 345"/>
                  <a:gd name="T39" fmla="*/ 117 h 302"/>
                  <a:gd name="T40" fmla="*/ 281 w 345"/>
                  <a:gd name="T41" fmla="*/ 96 h 302"/>
                  <a:gd name="T42" fmla="*/ 279 w 345"/>
                  <a:gd name="T43" fmla="*/ 51 h 302"/>
                  <a:gd name="T44" fmla="*/ 268 w 345"/>
                  <a:gd name="T45" fmla="*/ 16 h 302"/>
                  <a:gd name="T46" fmla="*/ 252 w 345"/>
                  <a:gd name="T47" fmla="*/ 19 h 302"/>
                  <a:gd name="T48" fmla="*/ 235 w 345"/>
                  <a:gd name="T49" fmla="*/ 18 h 302"/>
                  <a:gd name="T50" fmla="*/ 223 w 345"/>
                  <a:gd name="T51" fmla="*/ 21 h 302"/>
                  <a:gd name="T52" fmla="*/ 213 w 345"/>
                  <a:gd name="T53" fmla="*/ 13 h 302"/>
                  <a:gd name="T54" fmla="*/ 208 w 345"/>
                  <a:gd name="T55" fmla="*/ 7 h 302"/>
                  <a:gd name="T56" fmla="*/ 200 w 345"/>
                  <a:gd name="T57" fmla="*/ 6 h 302"/>
                  <a:gd name="T58" fmla="*/ 185 w 345"/>
                  <a:gd name="T59" fmla="*/ 6 h 302"/>
                  <a:gd name="T60" fmla="*/ 176 w 345"/>
                  <a:gd name="T61" fmla="*/ 9 h 302"/>
                  <a:gd name="T62" fmla="*/ 166 w 345"/>
                  <a:gd name="T63" fmla="*/ 8 h 302"/>
                  <a:gd name="T64" fmla="*/ 172 w 345"/>
                  <a:gd name="T65" fmla="*/ 5 h 302"/>
                  <a:gd name="T66" fmla="*/ 155 w 345"/>
                  <a:gd name="T67" fmla="*/ 11 h 302"/>
                  <a:gd name="T68" fmla="*/ 131 w 345"/>
                  <a:gd name="T69" fmla="*/ 25 h 302"/>
                  <a:gd name="T70" fmla="*/ 110 w 345"/>
                  <a:gd name="T71" fmla="*/ 21 h 302"/>
                  <a:gd name="T72" fmla="*/ 91 w 345"/>
                  <a:gd name="T73" fmla="*/ 16 h 302"/>
                  <a:gd name="T74" fmla="*/ 73 w 345"/>
                  <a:gd name="T75" fmla="*/ 10 h 302"/>
                  <a:gd name="T76" fmla="*/ 35 w 345"/>
                  <a:gd name="T77" fmla="*/ 2 h 302"/>
                  <a:gd name="T78" fmla="*/ 15 w 345"/>
                  <a:gd name="T79" fmla="*/ 3 h 302"/>
                  <a:gd name="T80" fmla="*/ 8 w 345"/>
                  <a:gd name="T81" fmla="*/ 6 h 302"/>
                  <a:gd name="T82" fmla="*/ 6 w 345"/>
                  <a:gd name="T83" fmla="*/ 16 h 302"/>
                  <a:gd name="T84" fmla="*/ 7 w 345"/>
                  <a:gd name="T85" fmla="*/ 43 h 302"/>
                  <a:gd name="T86" fmla="*/ 1 w 345"/>
                  <a:gd name="T87" fmla="*/ 49 h 302"/>
                  <a:gd name="T88" fmla="*/ 5 w 345"/>
                  <a:gd name="T89" fmla="*/ 67 h 302"/>
                  <a:gd name="T90" fmla="*/ 13 w 345"/>
                  <a:gd name="T91" fmla="*/ 84 h 302"/>
                  <a:gd name="T92" fmla="*/ 13 w 345"/>
                  <a:gd name="T93" fmla="*/ 302 h 302"/>
                  <a:gd name="T94" fmla="*/ 187 w 345"/>
                  <a:gd name="T95" fmla="*/ 302 h 302"/>
                  <a:gd name="T96" fmla="*/ 194 w 345"/>
                  <a:gd name="T97" fmla="*/ 297 h 302"/>
                  <a:gd name="T98" fmla="*/ 242 w 345"/>
                  <a:gd name="T99" fmla="*/ 302 h 3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345" h="302">
                    <a:moveTo>
                      <a:pt x="345" y="302"/>
                    </a:moveTo>
                    <a:cubicBezTo>
                      <a:pt x="339" y="294"/>
                      <a:pt x="339" y="294"/>
                      <a:pt x="339" y="294"/>
                    </a:cubicBezTo>
                    <a:cubicBezTo>
                      <a:pt x="334" y="291"/>
                      <a:pt x="334" y="291"/>
                      <a:pt x="334" y="291"/>
                    </a:cubicBezTo>
                    <a:cubicBezTo>
                      <a:pt x="328" y="284"/>
                      <a:pt x="328" y="284"/>
                      <a:pt x="328" y="284"/>
                    </a:cubicBezTo>
                    <a:cubicBezTo>
                      <a:pt x="323" y="281"/>
                      <a:pt x="323" y="281"/>
                      <a:pt x="323" y="281"/>
                    </a:cubicBezTo>
                    <a:cubicBezTo>
                      <a:pt x="315" y="278"/>
                      <a:pt x="315" y="278"/>
                      <a:pt x="315" y="278"/>
                    </a:cubicBezTo>
                    <a:cubicBezTo>
                      <a:pt x="309" y="269"/>
                      <a:pt x="309" y="269"/>
                      <a:pt x="309" y="269"/>
                    </a:cubicBezTo>
                    <a:cubicBezTo>
                      <a:pt x="307" y="262"/>
                      <a:pt x="307" y="262"/>
                      <a:pt x="307" y="262"/>
                    </a:cubicBezTo>
                    <a:cubicBezTo>
                      <a:pt x="307" y="253"/>
                      <a:pt x="307" y="253"/>
                      <a:pt x="307" y="253"/>
                    </a:cubicBezTo>
                    <a:cubicBezTo>
                      <a:pt x="307" y="250"/>
                      <a:pt x="307" y="250"/>
                      <a:pt x="307" y="250"/>
                    </a:cubicBezTo>
                    <a:cubicBezTo>
                      <a:pt x="305" y="245"/>
                      <a:pt x="305" y="245"/>
                      <a:pt x="305" y="245"/>
                    </a:cubicBezTo>
                    <a:cubicBezTo>
                      <a:pt x="306" y="244"/>
                      <a:pt x="306" y="244"/>
                      <a:pt x="306" y="244"/>
                    </a:cubicBezTo>
                    <a:cubicBezTo>
                      <a:pt x="307" y="243"/>
                      <a:pt x="307" y="243"/>
                      <a:pt x="307" y="243"/>
                    </a:cubicBezTo>
                    <a:cubicBezTo>
                      <a:pt x="313" y="245"/>
                      <a:pt x="313" y="245"/>
                      <a:pt x="313" y="245"/>
                    </a:cubicBezTo>
                    <a:cubicBezTo>
                      <a:pt x="314" y="244"/>
                      <a:pt x="314" y="244"/>
                      <a:pt x="314" y="244"/>
                    </a:cubicBezTo>
                    <a:cubicBezTo>
                      <a:pt x="311" y="241"/>
                      <a:pt x="311" y="241"/>
                      <a:pt x="311" y="241"/>
                    </a:cubicBezTo>
                    <a:cubicBezTo>
                      <a:pt x="310" y="240"/>
                      <a:pt x="310" y="240"/>
                      <a:pt x="310" y="240"/>
                    </a:cubicBezTo>
                    <a:cubicBezTo>
                      <a:pt x="301" y="233"/>
                      <a:pt x="301" y="233"/>
                      <a:pt x="301" y="233"/>
                    </a:cubicBezTo>
                    <a:cubicBezTo>
                      <a:pt x="297" y="227"/>
                      <a:pt x="297" y="227"/>
                      <a:pt x="297" y="227"/>
                    </a:cubicBezTo>
                    <a:cubicBezTo>
                      <a:pt x="291" y="214"/>
                      <a:pt x="291" y="214"/>
                      <a:pt x="291" y="214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86" y="206"/>
                      <a:pt x="286" y="206"/>
                      <a:pt x="286" y="206"/>
                    </a:cubicBezTo>
                    <a:cubicBezTo>
                      <a:pt x="280" y="191"/>
                      <a:pt x="280" y="191"/>
                      <a:pt x="280" y="191"/>
                    </a:cubicBezTo>
                    <a:cubicBezTo>
                      <a:pt x="275" y="185"/>
                      <a:pt x="275" y="185"/>
                      <a:pt x="275" y="185"/>
                    </a:cubicBezTo>
                    <a:cubicBezTo>
                      <a:pt x="272" y="177"/>
                      <a:pt x="272" y="177"/>
                      <a:pt x="272" y="177"/>
                    </a:cubicBezTo>
                    <a:cubicBezTo>
                      <a:pt x="265" y="165"/>
                      <a:pt x="265" y="165"/>
                      <a:pt x="265" y="165"/>
                    </a:cubicBezTo>
                    <a:cubicBezTo>
                      <a:pt x="264" y="161"/>
                      <a:pt x="264" y="161"/>
                      <a:pt x="264" y="161"/>
                    </a:cubicBezTo>
                    <a:cubicBezTo>
                      <a:pt x="263" y="156"/>
                      <a:pt x="263" y="156"/>
                      <a:pt x="263" y="156"/>
                    </a:cubicBezTo>
                    <a:cubicBezTo>
                      <a:pt x="259" y="143"/>
                      <a:pt x="259" y="143"/>
                      <a:pt x="259" y="143"/>
                    </a:cubicBezTo>
                    <a:cubicBezTo>
                      <a:pt x="254" y="136"/>
                      <a:pt x="254" y="136"/>
                      <a:pt x="254" y="136"/>
                    </a:cubicBezTo>
                    <a:cubicBezTo>
                      <a:pt x="251" y="131"/>
                      <a:pt x="251" y="131"/>
                      <a:pt x="251" y="131"/>
                    </a:cubicBezTo>
                    <a:cubicBezTo>
                      <a:pt x="250" y="119"/>
                      <a:pt x="250" y="119"/>
                      <a:pt x="250" y="119"/>
                    </a:cubicBezTo>
                    <a:cubicBezTo>
                      <a:pt x="248" y="118"/>
                      <a:pt x="248" y="118"/>
                      <a:pt x="248" y="118"/>
                    </a:cubicBezTo>
                    <a:cubicBezTo>
                      <a:pt x="244" y="114"/>
                      <a:pt x="244" y="114"/>
                      <a:pt x="244" y="114"/>
                    </a:cubicBezTo>
                    <a:cubicBezTo>
                      <a:pt x="235" y="104"/>
                      <a:pt x="235" y="104"/>
                      <a:pt x="235" y="104"/>
                    </a:cubicBezTo>
                    <a:cubicBezTo>
                      <a:pt x="228" y="90"/>
                      <a:pt x="228" y="90"/>
                      <a:pt x="228" y="90"/>
                    </a:cubicBezTo>
                    <a:cubicBezTo>
                      <a:pt x="226" y="85"/>
                      <a:pt x="226" y="85"/>
                      <a:pt x="226" y="85"/>
                    </a:cubicBezTo>
                    <a:cubicBezTo>
                      <a:pt x="227" y="79"/>
                      <a:pt x="227" y="79"/>
                      <a:pt x="227" y="79"/>
                    </a:cubicBezTo>
                    <a:cubicBezTo>
                      <a:pt x="226" y="76"/>
                      <a:pt x="226" y="76"/>
                      <a:pt x="226" y="76"/>
                    </a:cubicBezTo>
                    <a:cubicBezTo>
                      <a:pt x="224" y="73"/>
                      <a:pt x="224" y="73"/>
                      <a:pt x="224" y="73"/>
                    </a:cubicBezTo>
                    <a:cubicBezTo>
                      <a:pt x="220" y="69"/>
                      <a:pt x="220" y="69"/>
                      <a:pt x="220" y="69"/>
                    </a:cubicBezTo>
                    <a:cubicBezTo>
                      <a:pt x="219" y="67"/>
                      <a:pt x="219" y="67"/>
                      <a:pt x="219" y="67"/>
                    </a:cubicBezTo>
                    <a:cubicBezTo>
                      <a:pt x="220" y="61"/>
                      <a:pt x="220" y="61"/>
                      <a:pt x="220" y="61"/>
                    </a:cubicBezTo>
                    <a:cubicBezTo>
                      <a:pt x="222" y="58"/>
                      <a:pt x="222" y="58"/>
                      <a:pt x="222" y="58"/>
                    </a:cubicBezTo>
                    <a:cubicBezTo>
                      <a:pt x="222" y="56"/>
                      <a:pt x="222" y="56"/>
                      <a:pt x="222" y="56"/>
                    </a:cubicBezTo>
                    <a:cubicBezTo>
                      <a:pt x="224" y="53"/>
                      <a:pt x="224" y="53"/>
                      <a:pt x="224" y="53"/>
                    </a:cubicBezTo>
                    <a:cubicBezTo>
                      <a:pt x="224" y="53"/>
                      <a:pt x="224" y="53"/>
                      <a:pt x="224" y="53"/>
                    </a:cubicBezTo>
                    <a:cubicBezTo>
                      <a:pt x="225" y="54"/>
                      <a:pt x="225" y="54"/>
                      <a:pt x="225" y="54"/>
                    </a:cubicBezTo>
                    <a:cubicBezTo>
                      <a:pt x="225" y="56"/>
                      <a:pt x="225" y="56"/>
                      <a:pt x="225" y="56"/>
                    </a:cubicBezTo>
                    <a:cubicBezTo>
                      <a:pt x="227" y="59"/>
                      <a:pt x="227" y="59"/>
                      <a:pt x="227" y="59"/>
                    </a:cubicBezTo>
                    <a:cubicBezTo>
                      <a:pt x="229" y="69"/>
                      <a:pt x="229" y="69"/>
                      <a:pt x="229" y="69"/>
                    </a:cubicBezTo>
                    <a:cubicBezTo>
                      <a:pt x="233" y="74"/>
                      <a:pt x="233" y="74"/>
                      <a:pt x="233" y="74"/>
                    </a:cubicBezTo>
                    <a:cubicBezTo>
                      <a:pt x="235" y="79"/>
                      <a:pt x="235" y="79"/>
                      <a:pt x="235" y="79"/>
                    </a:cubicBezTo>
                    <a:cubicBezTo>
                      <a:pt x="251" y="96"/>
                      <a:pt x="233" y="90"/>
                      <a:pt x="255" y="112"/>
                    </a:cubicBezTo>
                    <a:cubicBezTo>
                      <a:pt x="262" y="120"/>
                      <a:pt x="262" y="120"/>
                      <a:pt x="262" y="120"/>
                    </a:cubicBezTo>
                    <a:cubicBezTo>
                      <a:pt x="266" y="124"/>
                      <a:pt x="266" y="124"/>
                      <a:pt x="266" y="124"/>
                    </a:cubicBezTo>
                    <a:cubicBezTo>
                      <a:pt x="270" y="124"/>
                      <a:pt x="270" y="124"/>
                      <a:pt x="270" y="124"/>
                    </a:cubicBezTo>
                    <a:cubicBezTo>
                      <a:pt x="274" y="122"/>
                      <a:pt x="274" y="122"/>
                      <a:pt x="274" y="122"/>
                    </a:cubicBezTo>
                    <a:cubicBezTo>
                      <a:pt x="276" y="120"/>
                      <a:pt x="276" y="120"/>
                      <a:pt x="276" y="120"/>
                    </a:cubicBezTo>
                    <a:cubicBezTo>
                      <a:pt x="277" y="117"/>
                      <a:pt x="277" y="117"/>
                      <a:pt x="277" y="117"/>
                    </a:cubicBezTo>
                    <a:cubicBezTo>
                      <a:pt x="276" y="113"/>
                      <a:pt x="276" y="113"/>
                      <a:pt x="276" y="113"/>
                    </a:cubicBezTo>
                    <a:cubicBezTo>
                      <a:pt x="277" y="108"/>
                      <a:pt x="277" y="108"/>
                      <a:pt x="277" y="108"/>
                    </a:cubicBezTo>
                    <a:cubicBezTo>
                      <a:pt x="281" y="96"/>
                      <a:pt x="281" y="96"/>
                      <a:pt x="281" y="96"/>
                    </a:cubicBezTo>
                    <a:cubicBezTo>
                      <a:pt x="284" y="84"/>
                      <a:pt x="284" y="84"/>
                      <a:pt x="284" y="84"/>
                    </a:cubicBezTo>
                    <a:cubicBezTo>
                      <a:pt x="288" y="74"/>
                      <a:pt x="288" y="74"/>
                      <a:pt x="288" y="74"/>
                    </a:cubicBezTo>
                    <a:cubicBezTo>
                      <a:pt x="279" y="51"/>
                      <a:pt x="279" y="51"/>
                      <a:pt x="279" y="51"/>
                    </a:cubicBezTo>
                    <a:cubicBezTo>
                      <a:pt x="270" y="21"/>
                      <a:pt x="270" y="21"/>
                      <a:pt x="270" y="21"/>
                    </a:cubicBezTo>
                    <a:cubicBezTo>
                      <a:pt x="269" y="18"/>
                      <a:pt x="269" y="18"/>
                      <a:pt x="269" y="18"/>
                    </a:cubicBezTo>
                    <a:cubicBezTo>
                      <a:pt x="268" y="16"/>
                      <a:pt x="268" y="16"/>
                      <a:pt x="268" y="16"/>
                    </a:cubicBezTo>
                    <a:cubicBezTo>
                      <a:pt x="267" y="11"/>
                      <a:pt x="267" y="11"/>
                      <a:pt x="267" y="11"/>
                    </a:cubicBezTo>
                    <a:cubicBezTo>
                      <a:pt x="261" y="15"/>
                      <a:pt x="261" y="15"/>
                      <a:pt x="261" y="15"/>
                    </a:cubicBezTo>
                    <a:cubicBezTo>
                      <a:pt x="252" y="19"/>
                      <a:pt x="252" y="19"/>
                      <a:pt x="252" y="19"/>
                    </a:cubicBezTo>
                    <a:cubicBezTo>
                      <a:pt x="240" y="21"/>
                      <a:pt x="240" y="21"/>
                      <a:pt x="240" y="21"/>
                    </a:cubicBezTo>
                    <a:cubicBezTo>
                      <a:pt x="238" y="18"/>
                      <a:pt x="238" y="18"/>
                      <a:pt x="238" y="18"/>
                    </a:cubicBezTo>
                    <a:cubicBezTo>
                      <a:pt x="235" y="18"/>
                      <a:pt x="235" y="18"/>
                      <a:pt x="235" y="18"/>
                    </a:cubicBezTo>
                    <a:cubicBezTo>
                      <a:pt x="233" y="20"/>
                      <a:pt x="233" y="20"/>
                      <a:pt x="233" y="20"/>
                    </a:cubicBezTo>
                    <a:cubicBezTo>
                      <a:pt x="230" y="21"/>
                      <a:pt x="230" y="21"/>
                      <a:pt x="230" y="21"/>
                    </a:cubicBezTo>
                    <a:cubicBezTo>
                      <a:pt x="223" y="21"/>
                      <a:pt x="223" y="21"/>
                      <a:pt x="223" y="21"/>
                    </a:cubicBezTo>
                    <a:cubicBezTo>
                      <a:pt x="221" y="18"/>
                      <a:pt x="221" y="18"/>
                      <a:pt x="221" y="18"/>
                    </a:cubicBezTo>
                    <a:cubicBezTo>
                      <a:pt x="218" y="15"/>
                      <a:pt x="218" y="15"/>
                      <a:pt x="218" y="15"/>
                    </a:cubicBezTo>
                    <a:cubicBezTo>
                      <a:pt x="213" y="13"/>
                      <a:pt x="213" y="13"/>
                      <a:pt x="213" y="13"/>
                    </a:cubicBezTo>
                    <a:cubicBezTo>
                      <a:pt x="211" y="11"/>
                      <a:pt x="211" y="11"/>
                      <a:pt x="211" y="11"/>
                    </a:cubicBezTo>
                    <a:cubicBezTo>
                      <a:pt x="209" y="8"/>
                      <a:pt x="209" y="8"/>
                      <a:pt x="209" y="8"/>
                    </a:cubicBezTo>
                    <a:cubicBezTo>
                      <a:pt x="208" y="7"/>
                      <a:pt x="208" y="7"/>
                      <a:pt x="208" y="7"/>
                    </a:cubicBezTo>
                    <a:cubicBezTo>
                      <a:pt x="206" y="5"/>
                      <a:pt x="206" y="5"/>
                      <a:pt x="206" y="5"/>
                    </a:cubicBezTo>
                    <a:cubicBezTo>
                      <a:pt x="205" y="3"/>
                      <a:pt x="205" y="3"/>
                      <a:pt x="205" y="3"/>
                    </a:cubicBezTo>
                    <a:cubicBezTo>
                      <a:pt x="200" y="6"/>
                      <a:pt x="200" y="6"/>
                      <a:pt x="200" y="6"/>
                    </a:cubicBezTo>
                    <a:cubicBezTo>
                      <a:pt x="199" y="6"/>
                      <a:pt x="199" y="6"/>
                      <a:pt x="199" y="6"/>
                    </a:cubicBezTo>
                    <a:cubicBezTo>
                      <a:pt x="187" y="6"/>
                      <a:pt x="187" y="6"/>
                      <a:pt x="187" y="6"/>
                    </a:cubicBezTo>
                    <a:cubicBezTo>
                      <a:pt x="185" y="6"/>
                      <a:pt x="185" y="6"/>
                      <a:pt x="185" y="6"/>
                    </a:cubicBezTo>
                    <a:cubicBezTo>
                      <a:pt x="181" y="4"/>
                      <a:pt x="181" y="4"/>
                      <a:pt x="181" y="4"/>
                    </a:cubicBezTo>
                    <a:cubicBezTo>
                      <a:pt x="179" y="7"/>
                      <a:pt x="179" y="7"/>
                      <a:pt x="179" y="7"/>
                    </a:cubicBezTo>
                    <a:cubicBezTo>
                      <a:pt x="176" y="9"/>
                      <a:pt x="176" y="9"/>
                      <a:pt x="176" y="9"/>
                    </a:cubicBezTo>
                    <a:cubicBezTo>
                      <a:pt x="167" y="11"/>
                      <a:pt x="167" y="11"/>
                      <a:pt x="167" y="11"/>
                    </a:cubicBezTo>
                    <a:cubicBezTo>
                      <a:pt x="165" y="11"/>
                      <a:pt x="165" y="11"/>
                      <a:pt x="165" y="11"/>
                    </a:cubicBezTo>
                    <a:cubicBezTo>
                      <a:pt x="166" y="8"/>
                      <a:pt x="166" y="8"/>
                      <a:pt x="166" y="8"/>
                    </a:cubicBezTo>
                    <a:cubicBezTo>
                      <a:pt x="173" y="6"/>
                      <a:pt x="173" y="6"/>
                      <a:pt x="173" y="6"/>
                    </a:cubicBezTo>
                    <a:cubicBezTo>
                      <a:pt x="173" y="5"/>
                      <a:pt x="173" y="5"/>
                      <a:pt x="173" y="5"/>
                    </a:cubicBezTo>
                    <a:cubicBezTo>
                      <a:pt x="172" y="5"/>
                      <a:pt x="172" y="5"/>
                      <a:pt x="172" y="5"/>
                    </a:cubicBezTo>
                    <a:cubicBezTo>
                      <a:pt x="167" y="6"/>
                      <a:pt x="167" y="6"/>
                      <a:pt x="167" y="6"/>
                    </a:cubicBezTo>
                    <a:cubicBezTo>
                      <a:pt x="160" y="7"/>
                      <a:pt x="160" y="7"/>
                      <a:pt x="160" y="7"/>
                    </a:cubicBezTo>
                    <a:cubicBezTo>
                      <a:pt x="155" y="11"/>
                      <a:pt x="155" y="11"/>
                      <a:pt x="155" y="11"/>
                    </a:cubicBezTo>
                    <a:cubicBezTo>
                      <a:pt x="146" y="15"/>
                      <a:pt x="146" y="15"/>
                      <a:pt x="146" y="15"/>
                    </a:cubicBezTo>
                    <a:cubicBezTo>
                      <a:pt x="138" y="21"/>
                      <a:pt x="138" y="21"/>
                      <a:pt x="138" y="21"/>
                    </a:cubicBezTo>
                    <a:cubicBezTo>
                      <a:pt x="131" y="25"/>
                      <a:pt x="131" y="25"/>
                      <a:pt x="131" y="25"/>
                    </a:cubicBezTo>
                    <a:cubicBezTo>
                      <a:pt x="123" y="27"/>
                      <a:pt x="123" y="27"/>
                      <a:pt x="123" y="27"/>
                    </a:cubicBezTo>
                    <a:cubicBezTo>
                      <a:pt x="118" y="23"/>
                      <a:pt x="118" y="23"/>
                      <a:pt x="118" y="23"/>
                    </a:cubicBezTo>
                    <a:cubicBezTo>
                      <a:pt x="110" y="21"/>
                      <a:pt x="110" y="21"/>
                      <a:pt x="110" y="21"/>
                    </a:cubicBezTo>
                    <a:cubicBezTo>
                      <a:pt x="104" y="19"/>
                      <a:pt x="104" y="19"/>
                      <a:pt x="104" y="19"/>
                    </a:cubicBezTo>
                    <a:cubicBezTo>
                      <a:pt x="95" y="19"/>
                      <a:pt x="95" y="19"/>
                      <a:pt x="95" y="19"/>
                    </a:cubicBezTo>
                    <a:cubicBezTo>
                      <a:pt x="91" y="16"/>
                      <a:pt x="91" y="16"/>
                      <a:pt x="91" y="16"/>
                    </a:cubicBezTo>
                    <a:cubicBezTo>
                      <a:pt x="87" y="15"/>
                      <a:pt x="87" y="15"/>
                      <a:pt x="87" y="15"/>
                    </a:cubicBezTo>
                    <a:cubicBezTo>
                      <a:pt x="79" y="14"/>
                      <a:pt x="79" y="14"/>
                      <a:pt x="79" y="14"/>
                    </a:cubicBezTo>
                    <a:cubicBezTo>
                      <a:pt x="73" y="10"/>
                      <a:pt x="73" y="10"/>
                      <a:pt x="73" y="10"/>
                    </a:cubicBezTo>
                    <a:cubicBezTo>
                      <a:pt x="63" y="6"/>
                      <a:pt x="63" y="6"/>
                      <a:pt x="63" y="6"/>
                    </a:cubicBezTo>
                    <a:cubicBezTo>
                      <a:pt x="47" y="4"/>
                      <a:pt x="47" y="4"/>
                      <a:pt x="47" y="4"/>
                    </a:cubicBezTo>
                    <a:cubicBezTo>
                      <a:pt x="35" y="2"/>
                      <a:pt x="35" y="2"/>
                      <a:pt x="35" y="2"/>
                    </a:cubicBezTo>
                    <a:cubicBezTo>
                      <a:pt x="28" y="2"/>
                      <a:pt x="28" y="2"/>
                      <a:pt x="28" y="2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30"/>
                      <a:pt x="7" y="30"/>
                      <a:pt x="7" y="30"/>
                    </a:cubicBezTo>
                    <a:cubicBezTo>
                      <a:pt x="8" y="38"/>
                      <a:pt x="8" y="38"/>
                      <a:pt x="8" y="38"/>
                    </a:cubicBezTo>
                    <a:cubicBezTo>
                      <a:pt x="7" y="43"/>
                      <a:pt x="7" y="43"/>
                      <a:pt x="7" y="43"/>
                    </a:cubicBezTo>
                    <a:cubicBezTo>
                      <a:pt x="7" y="44"/>
                      <a:pt x="7" y="44"/>
                      <a:pt x="7" y="44"/>
                    </a:cubicBezTo>
                    <a:cubicBezTo>
                      <a:pt x="3" y="46"/>
                      <a:pt x="3" y="46"/>
                      <a:pt x="3" y="46"/>
                    </a:cubicBezTo>
                    <a:cubicBezTo>
                      <a:pt x="1" y="49"/>
                      <a:pt x="1" y="49"/>
                      <a:pt x="1" y="49"/>
                    </a:cubicBezTo>
                    <a:cubicBezTo>
                      <a:pt x="0" y="51"/>
                      <a:pt x="0" y="51"/>
                      <a:pt x="0" y="51"/>
                    </a:cubicBezTo>
                    <a:cubicBezTo>
                      <a:pt x="2" y="62"/>
                      <a:pt x="2" y="62"/>
                      <a:pt x="2" y="62"/>
                    </a:cubicBezTo>
                    <a:cubicBezTo>
                      <a:pt x="5" y="67"/>
                      <a:pt x="5" y="67"/>
                      <a:pt x="5" y="67"/>
                    </a:cubicBezTo>
                    <a:cubicBezTo>
                      <a:pt x="6" y="69"/>
                      <a:pt x="6" y="69"/>
                      <a:pt x="6" y="69"/>
                    </a:cubicBezTo>
                    <a:cubicBezTo>
                      <a:pt x="5" y="75"/>
                      <a:pt x="5" y="75"/>
                      <a:pt x="5" y="75"/>
                    </a:cubicBezTo>
                    <a:cubicBezTo>
                      <a:pt x="13" y="84"/>
                      <a:pt x="13" y="84"/>
                      <a:pt x="13" y="84"/>
                    </a:cubicBezTo>
                    <a:cubicBezTo>
                      <a:pt x="13" y="106"/>
                      <a:pt x="13" y="106"/>
                      <a:pt x="13" y="106"/>
                    </a:cubicBezTo>
                    <a:cubicBezTo>
                      <a:pt x="13" y="165"/>
                      <a:pt x="13" y="224"/>
                      <a:pt x="13" y="282"/>
                    </a:cubicBezTo>
                    <a:cubicBezTo>
                      <a:pt x="13" y="302"/>
                      <a:pt x="13" y="302"/>
                      <a:pt x="13" y="302"/>
                    </a:cubicBezTo>
                    <a:cubicBezTo>
                      <a:pt x="40" y="302"/>
                      <a:pt x="40" y="302"/>
                      <a:pt x="40" y="302"/>
                    </a:cubicBezTo>
                    <a:cubicBezTo>
                      <a:pt x="84" y="302"/>
                      <a:pt x="129" y="302"/>
                      <a:pt x="173" y="302"/>
                    </a:cubicBezTo>
                    <a:cubicBezTo>
                      <a:pt x="187" y="302"/>
                      <a:pt x="187" y="302"/>
                      <a:pt x="187" y="302"/>
                    </a:cubicBezTo>
                    <a:cubicBezTo>
                      <a:pt x="192" y="296"/>
                      <a:pt x="192" y="296"/>
                      <a:pt x="192" y="296"/>
                    </a:cubicBezTo>
                    <a:cubicBezTo>
                      <a:pt x="193" y="296"/>
                      <a:pt x="193" y="296"/>
                      <a:pt x="193" y="296"/>
                    </a:cubicBezTo>
                    <a:cubicBezTo>
                      <a:pt x="194" y="297"/>
                      <a:pt x="194" y="297"/>
                      <a:pt x="194" y="297"/>
                    </a:cubicBezTo>
                    <a:cubicBezTo>
                      <a:pt x="195" y="296"/>
                      <a:pt x="195" y="296"/>
                      <a:pt x="195" y="296"/>
                    </a:cubicBezTo>
                    <a:cubicBezTo>
                      <a:pt x="193" y="302"/>
                      <a:pt x="193" y="302"/>
                      <a:pt x="193" y="302"/>
                    </a:cubicBezTo>
                    <a:cubicBezTo>
                      <a:pt x="242" y="302"/>
                      <a:pt x="242" y="302"/>
                      <a:pt x="242" y="302"/>
                    </a:cubicBezTo>
                    <a:cubicBezTo>
                      <a:pt x="345" y="302"/>
                      <a:pt x="345" y="302"/>
                      <a:pt x="345" y="302"/>
                    </a:cubicBezTo>
                    <a:cubicBezTo>
                      <a:pt x="345" y="302"/>
                      <a:pt x="345" y="302"/>
                      <a:pt x="345" y="302"/>
                    </a:cubicBezTo>
                    <a:close/>
                  </a:path>
                </a:pathLst>
              </a:custGeom>
              <a:grpFill/>
              <a:ln w="12700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377" name="Freeform 1332">
                <a:extLst>
                  <a:ext uri="{FF2B5EF4-FFF2-40B4-BE49-F238E27FC236}">
                    <a16:creationId xmlns:a16="http://schemas.microsoft.com/office/drawing/2014/main" id="{D6020FDE-11E9-13C3-0EF1-013DF6BD63A0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5085186" y="4283344"/>
                <a:ext cx="6533" cy="5226"/>
              </a:xfrm>
              <a:custGeom>
                <a:avLst/>
                <a:gdLst>
                  <a:gd name="T0" fmla="*/ 1 w 5"/>
                  <a:gd name="T1" fmla="*/ 2 h 4"/>
                  <a:gd name="T2" fmla="*/ 0 w 5"/>
                  <a:gd name="T3" fmla="*/ 2 h 4"/>
                  <a:gd name="T4" fmla="*/ 0 w 5"/>
                  <a:gd name="T5" fmla="*/ 2 h 4"/>
                  <a:gd name="T6" fmla="*/ 0 w 5"/>
                  <a:gd name="T7" fmla="*/ 2 h 4"/>
                  <a:gd name="T8" fmla="*/ 0 w 5"/>
                  <a:gd name="T9" fmla="*/ 2 h 4"/>
                  <a:gd name="T10" fmla="*/ 0 w 5"/>
                  <a:gd name="T11" fmla="*/ 3 h 4"/>
                  <a:gd name="T12" fmla="*/ 0 w 5"/>
                  <a:gd name="T13" fmla="*/ 3 h 4"/>
                  <a:gd name="T14" fmla="*/ 0 w 5"/>
                  <a:gd name="T15" fmla="*/ 3 h 4"/>
                  <a:gd name="T16" fmla="*/ 3 w 5"/>
                  <a:gd name="T17" fmla="*/ 4 h 4"/>
                  <a:gd name="T18" fmla="*/ 3 w 5"/>
                  <a:gd name="T19" fmla="*/ 3 h 4"/>
                  <a:gd name="T20" fmla="*/ 5 w 5"/>
                  <a:gd name="T21" fmla="*/ 2 h 4"/>
                  <a:gd name="T22" fmla="*/ 5 w 5"/>
                  <a:gd name="T23" fmla="*/ 1 h 4"/>
                  <a:gd name="T24" fmla="*/ 4 w 5"/>
                  <a:gd name="T25" fmla="*/ 0 h 4"/>
                  <a:gd name="T26" fmla="*/ 4 w 5"/>
                  <a:gd name="T27" fmla="*/ 0 h 4"/>
                  <a:gd name="T28" fmla="*/ 4 w 5"/>
                  <a:gd name="T29" fmla="*/ 0 h 4"/>
                  <a:gd name="T30" fmla="*/ 3 w 5"/>
                  <a:gd name="T31" fmla="*/ 1 h 4"/>
                  <a:gd name="T32" fmla="*/ 3 w 5"/>
                  <a:gd name="T33" fmla="*/ 1 h 4"/>
                  <a:gd name="T34" fmla="*/ 3 w 5"/>
                  <a:gd name="T35" fmla="*/ 2 h 4"/>
                  <a:gd name="T36" fmla="*/ 2 w 5"/>
                  <a:gd name="T37" fmla="*/ 2 h 4"/>
                  <a:gd name="T38" fmla="*/ 2 w 5"/>
                  <a:gd name="T39" fmla="*/ 2 h 4"/>
                  <a:gd name="T40" fmla="*/ 1 w 5"/>
                  <a:gd name="T41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" h="4">
                    <a:moveTo>
                      <a:pt x="1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1" y="2"/>
                    </a:lnTo>
                  </a:path>
                </a:pathLst>
              </a:custGeom>
              <a:grpFill/>
              <a:ln w="12700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378" name="Freeform 1333">
                <a:extLst>
                  <a:ext uri="{FF2B5EF4-FFF2-40B4-BE49-F238E27FC236}">
                    <a16:creationId xmlns:a16="http://schemas.microsoft.com/office/drawing/2014/main" id="{7CC6DCF3-1F91-82A5-8542-35D2C8C5D9D2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5089106" y="4263744"/>
                <a:ext cx="3920" cy="6533"/>
              </a:xfrm>
              <a:custGeom>
                <a:avLst/>
                <a:gdLst>
                  <a:gd name="T0" fmla="*/ 0 w 3"/>
                  <a:gd name="T1" fmla="*/ 0 h 5"/>
                  <a:gd name="T2" fmla="*/ 1 w 3"/>
                  <a:gd name="T3" fmla="*/ 1 h 5"/>
                  <a:gd name="T4" fmla="*/ 2 w 3"/>
                  <a:gd name="T5" fmla="*/ 4 h 5"/>
                  <a:gd name="T6" fmla="*/ 2 w 3"/>
                  <a:gd name="T7" fmla="*/ 4 h 5"/>
                  <a:gd name="T8" fmla="*/ 2 w 3"/>
                  <a:gd name="T9" fmla="*/ 5 h 5"/>
                  <a:gd name="T10" fmla="*/ 2 w 3"/>
                  <a:gd name="T11" fmla="*/ 5 h 5"/>
                  <a:gd name="T12" fmla="*/ 3 w 3"/>
                  <a:gd name="T13" fmla="*/ 4 h 5"/>
                  <a:gd name="T14" fmla="*/ 3 w 3"/>
                  <a:gd name="T15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lnTo>
                      <a:pt x="1" y="1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3" y="4"/>
                    </a:lnTo>
                    <a:lnTo>
                      <a:pt x="3" y="4"/>
                    </a:lnTo>
                  </a:path>
                </a:pathLst>
              </a:custGeom>
              <a:grpFill/>
              <a:ln w="12700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379" name="Freeform 1334">
                <a:extLst>
                  <a:ext uri="{FF2B5EF4-FFF2-40B4-BE49-F238E27FC236}">
                    <a16:creationId xmlns:a16="http://schemas.microsoft.com/office/drawing/2014/main" id="{269F3519-06C5-18F2-50A9-129BBF976D06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5089106" y="4259823"/>
                <a:ext cx="5226" cy="9147"/>
              </a:xfrm>
              <a:custGeom>
                <a:avLst/>
                <a:gdLst>
                  <a:gd name="T0" fmla="*/ 3 w 4"/>
                  <a:gd name="T1" fmla="*/ 7 h 7"/>
                  <a:gd name="T2" fmla="*/ 4 w 4"/>
                  <a:gd name="T3" fmla="*/ 5 h 7"/>
                  <a:gd name="T4" fmla="*/ 4 w 4"/>
                  <a:gd name="T5" fmla="*/ 5 h 7"/>
                  <a:gd name="T6" fmla="*/ 4 w 4"/>
                  <a:gd name="T7" fmla="*/ 3 h 7"/>
                  <a:gd name="T8" fmla="*/ 4 w 4"/>
                  <a:gd name="T9" fmla="*/ 1 h 7"/>
                  <a:gd name="T10" fmla="*/ 4 w 4"/>
                  <a:gd name="T11" fmla="*/ 1 h 7"/>
                  <a:gd name="T12" fmla="*/ 3 w 4"/>
                  <a:gd name="T13" fmla="*/ 0 h 7"/>
                  <a:gd name="T14" fmla="*/ 3 w 4"/>
                  <a:gd name="T15" fmla="*/ 0 h 7"/>
                  <a:gd name="T16" fmla="*/ 1 w 4"/>
                  <a:gd name="T17" fmla="*/ 0 h 7"/>
                  <a:gd name="T18" fmla="*/ 0 w 4"/>
                  <a:gd name="T19" fmla="*/ 1 h 7"/>
                  <a:gd name="T20" fmla="*/ 0 w 4"/>
                  <a:gd name="T21" fmla="*/ 2 h 7"/>
                  <a:gd name="T22" fmla="*/ 0 w 4"/>
                  <a:gd name="T23" fmla="*/ 2 h 7"/>
                  <a:gd name="T24" fmla="*/ 0 w 4"/>
                  <a:gd name="T25" fmla="*/ 3 h 7"/>
                  <a:gd name="T26" fmla="*/ 0 w 4"/>
                  <a:gd name="T27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" h="7">
                    <a:moveTo>
                      <a:pt x="3" y="7"/>
                    </a:moveTo>
                    <a:lnTo>
                      <a:pt x="4" y="5"/>
                    </a:lnTo>
                    <a:lnTo>
                      <a:pt x="4" y="5"/>
                    </a:lnTo>
                    <a:lnTo>
                      <a:pt x="4" y="3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</a:path>
                </a:pathLst>
              </a:custGeom>
              <a:grpFill/>
              <a:ln w="12700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380" name="Freeform 1335">
                <a:extLst>
                  <a:ext uri="{FF2B5EF4-FFF2-40B4-BE49-F238E27FC236}">
                    <a16:creationId xmlns:a16="http://schemas.microsoft.com/office/drawing/2014/main" id="{2B0DA986-B687-C3E0-1D1E-3095363380AE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5102173" y="4275503"/>
                <a:ext cx="5226" cy="5226"/>
              </a:xfrm>
              <a:custGeom>
                <a:avLst/>
                <a:gdLst>
                  <a:gd name="T0" fmla="*/ 1 w 4"/>
                  <a:gd name="T1" fmla="*/ 0 h 4"/>
                  <a:gd name="T2" fmla="*/ 1 w 4"/>
                  <a:gd name="T3" fmla="*/ 0 h 4"/>
                  <a:gd name="T4" fmla="*/ 0 w 4"/>
                  <a:gd name="T5" fmla="*/ 1 h 4"/>
                  <a:gd name="T6" fmla="*/ 0 w 4"/>
                  <a:gd name="T7" fmla="*/ 1 h 4"/>
                  <a:gd name="T8" fmla="*/ 0 w 4"/>
                  <a:gd name="T9" fmla="*/ 2 h 4"/>
                  <a:gd name="T10" fmla="*/ 1 w 4"/>
                  <a:gd name="T11" fmla="*/ 2 h 4"/>
                  <a:gd name="T12" fmla="*/ 1 w 4"/>
                  <a:gd name="T13" fmla="*/ 3 h 4"/>
                  <a:gd name="T14" fmla="*/ 1 w 4"/>
                  <a:gd name="T15" fmla="*/ 4 h 4"/>
                  <a:gd name="T16" fmla="*/ 3 w 4"/>
                  <a:gd name="T17" fmla="*/ 4 h 4"/>
                  <a:gd name="T18" fmla="*/ 3 w 4"/>
                  <a:gd name="T19" fmla="*/ 3 h 4"/>
                  <a:gd name="T20" fmla="*/ 4 w 4"/>
                  <a:gd name="T21" fmla="*/ 2 h 4"/>
                  <a:gd name="T22" fmla="*/ 4 w 4"/>
                  <a:gd name="T23" fmla="*/ 2 h 4"/>
                  <a:gd name="T24" fmla="*/ 4 w 4"/>
                  <a:gd name="T25" fmla="*/ 1 h 4"/>
                  <a:gd name="T26" fmla="*/ 4 w 4"/>
                  <a:gd name="T27" fmla="*/ 1 h 4"/>
                  <a:gd name="T28" fmla="*/ 4 w 4"/>
                  <a:gd name="T29" fmla="*/ 1 h 4"/>
                  <a:gd name="T30" fmla="*/ 4 w 4"/>
                  <a:gd name="T31" fmla="*/ 1 h 4"/>
                  <a:gd name="T32" fmla="*/ 3 w 4"/>
                  <a:gd name="T33" fmla="*/ 1 h 4"/>
                  <a:gd name="T34" fmla="*/ 3 w 4"/>
                  <a:gd name="T35" fmla="*/ 0 h 4"/>
                  <a:gd name="T36" fmla="*/ 1 w 4"/>
                  <a:gd name="T37" fmla="*/ 0 h 4"/>
                  <a:gd name="T38" fmla="*/ 1 w 4"/>
                  <a:gd name="T39" fmla="*/ 0 h 4"/>
                  <a:gd name="T40" fmla="*/ 1 w 4"/>
                  <a:gd name="T41" fmla="*/ 0 h 4"/>
                  <a:gd name="T42" fmla="*/ 1 w 4"/>
                  <a:gd name="T4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" h="4">
                    <a:moveTo>
                      <a:pt x="1" y="0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grpFill/>
              <a:ln w="12700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381" name="Line 1336">
                <a:extLst>
                  <a:ext uri="{FF2B5EF4-FFF2-40B4-BE49-F238E27FC236}">
                    <a16:creationId xmlns:a16="http://schemas.microsoft.com/office/drawing/2014/main" id="{9C8EDBB8-1D7B-3659-6140-A7786B4414CA}"/>
                  </a:ext>
                </a:extLst>
              </p:cNvPr>
              <p:cNvSpPr>
                <a:spLocks noChangeShapeType="1"/>
              </p:cNvSpPr>
              <p:nvPr/>
            </p:nvSpPr>
            <p:spPr bwMode="gray">
              <a:xfrm>
                <a:off x="5089106" y="4263743"/>
                <a:ext cx="0" cy="0"/>
              </a:xfrm>
              <a:prstGeom prst="line">
                <a:avLst/>
              </a:prstGeom>
              <a:grpFill/>
              <a:ln w="12700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382" name="Freeform 1337">
                <a:extLst>
                  <a:ext uri="{FF2B5EF4-FFF2-40B4-BE49-F238E27FC236}">
                    <a16:creationId xmlns:a16="http://schemas.microsoft.com/office/drawing/2014/main" id="{672D4283-A3B0-9EFF-5F28-509049AA2069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5134841" y="4646612"/>
                <a:ext cx="2614" cy="2614"/>
              </a:xfrm>
              <a:custGeom>
                <a:avLst/>
                <a:gdLst>
                  <a:gd name="T0" fmla="*/ 2 w 2"/>
                  <a:gd name="T1" fmla="*/ 0 h 2"/>
                  <a:gd name="T2" fmla="*/ 2 w 2"/>
                  <a:gd name="T3" fmla="*/ 0 h 2"/>
                  <a:gd name="T4" fmla="*/ 1 w 2"/>
                  <a:gd name="T5" fmla="*/ 0 h 2"/>
                  <a:gd name="T6" fmla="*/ 1 w 2"/>
                  <a:gd name="T7" fmla="*/ 0 h 2"/>
                  <a:gd name="T8" fmla="*/ 0 w 2"/>
                  <a:gd name="T9" fmla="*/ 1 h 2"/>
                  <a:gd name="T10" fmla="*/ 0 w 2"/>
                  <a:gd name="T11" fmla="*/ 1 h 2"/>
                  <a:gd name="T12" fmla="*/ 0 w 2"/>
                  <a:gd name="T13" fmla="*/ 2 h 2"/>
                  <a:gd name="T14" fmla="*/ 1 w 2"/>
                  <a:gd name="T15" fmla="*/ 2 h 2"/>
                  <a:gd name="T16" fmla="*/ 2 w 2"/>
                  <a:gd name="T17" fmla="*/ 1 h 2"/>
                  <a:gd name="T18" fmla="*/ 2 w 2"/>
                  <a:gd name="T1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2" y="1"/>
                    </a:lnTo>
                    <a:lnTo>
                      <a:pt x="2" y="0"/>
                    </a:lnTo>
                  </a:path>
                </a:pathLst>
              </a:custGeom>
              <a:grpFill/>
              <a:ln w="12700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383" name="Freeform 1338">
                <a:extLst>
                  <a:ext uri="{FF2B5EF4-FFF2-40B4-BE49-F238E27FC236}">
                    <a16:creationId xmlns:a16="http://schemas.microsoft.com/office/drawing/2014/main" id="{809716E9-0B6E-3980-A6EE-E5D778FBD8C5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5128308" y="4646612"/>
                <a:ext cx="1306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  <a:gd name="T3" fmla="*/ 0 w 1"/>
                  <a:gd name="T4" fmla="*/ 0 w 1"/>
                  <a:gd name="T5" fmla="*/ 0 w 1"/>
                  <a:gd name="T6" fmla="*/ 0 w 1"/>
                  <a:gd name="T7" fmla="*/ 0 w 1"/>
                  <a:gd name="T8" fmla="*/ 1 w 1"/>
                  <a:gd name="T9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grpFill/>
              <a:ln w="12700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384" name="Freeform 1339">
                <a:extLst>
                  <a:ext uri="{FF2B5EF4-FFF2-40B4-BE49-F238E27FC236}">
                    <a16:creationId xmlns:a16="http://schemas.microsoft.com/office/drawing/2014/main" id="{85376335-B479-D418-F4BE-63A625AE52B8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5124388" y="4646612"/>
                <a:ext cx="2614" cy="2614"/>
              </a:xfrm>
              <a:custGeom>
                <a:avLst/>
                <a:gdLst>
                  <a:gd name="T0" fmla="*/ 2 w 2"/>
                  <a:gd name="T1" fmla="*/ 1 h 2"/>
                  <a:gd name="T2" fmla="*/ 2 w 2"/>
                  <a:gd name="T3" fmla="*/ 1 h 2"/>
                  <a:gd name="T4" fmla="*/ 2 w 2"/>
                  <a:gd name="T5" fmla="*/ 1 h 2"/>
                  <a:gd name="T6" fmla="*/ 1 w 2"/>
                  <a:gd name="T7" fmla="*/ 0 h 2"/>
                  <a:gd name="T8" fmla="*/ 1 w 2"/>
                  <a:gd name="T9" fmla="*/ 0 h 2"/>
                  <a:gd name="T10" fmla="*/ 1 w 2"/>
                  <a:gd name="T11" fmla="*/ 0 h 2"/>
                  <a:gd name="T12" fmla="*/ 1 w 2"/>
                  <a:gd name="T13" fmla="*/ 0 h 2"/>
                  <a:gd name="T14" fmla="*/ 0 w 2"/>
                  <a:gd name="T15" fmla="*/ 1 h 2"/>
                  <a:gd name="T16" fmla="*/ 0 w 2"/>
                  <a:gd name="T17" fmla="*/ 1 h 2"/>
                  <a:gd name="T18" fmla="*/ 0 w 2"/>
                  <a:gd name="T19" fmla="*/ 1 h 2"/>
                  <a:gd name="T20" fmla="*/ 1 w 2"/>
                  <a:gd name="T21" fmla="*/ 2 h 2"/>
                  <a:gd name="T22" fmla="*/ 1 w 2"/>
                  <a:gd name="T23" fmla="*/ 2 h 2"/>
                  <a:gd name="T24" fmla="*/ 1 w 2"/>
                  <a:gd name="T25" fmla="*/ 1 h 2"/>
                  <a:gd name="T26" fmla="*/ 2 w 2"/>
                  <a:gd name="T27" fmla="*/ 1 h 2"/>
                  <a:gd name="T28" fmla="*/ 2 w 2"/>
                  <a:gd name="T2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lnTo>
                      <a:pt x="2" y="1"/>
                    </a:lnTo>
                    <a:lnTo>
                      <a:pt x="2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</a:path>
                </a:pathLst>
              </a:custGeom>
              <a:grpFill/>
              <a:ln w="12700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385" name="Freeform 1340">
                <a:extLst>
                  <a:ext uri="{FF2B5EF4-FFF2-40B4-BE49-F238E27FC236}">
                    <a16:creationId xmlns:a16="http://schemas.microsoft.com/office/drawing/2014/main" id="{0CD9D7DE-F1EC-D297-DDB6-4E08C9AB374B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5127002" y="4643999"/>
                <a:ext cx="1306" cy="1306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0 w 1"/>
                  <a:gd name="T9" fmla="*/ 0 h 1"/>
                  <a:gd name="T10" fmla="*/ 0 w 1"/>
                  <a:gd name="T11" fmla="*/ 1 h 1"/>
                  <a:gd name="T12" fmla="*/ 0 w 1"/>
                  <a:gd name="T13" fmla="*/ 1 h 1"/>
                  <a:gd name="T14" fmla="*/ 1 w 1"/>
                  <a:gd name="T15" fmla="*/ 1 h 1"/>
                  <a:gd name="T16" fmla="*/ 1 w 1"/>
                  <a:gd name="T1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</a:path>
                </a:pathLst>
              </a:custGeom>
              <a:grpFill/>
              <a:ln w="12700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386" name="Freeform 1341">
                <a:extLst>
                  <a:ext uri="{FF2B5EF4-FFF2-40B4-BE49-F238E27FC236}">
                    <a16:creationId xmlns:a16="http://schemas.microsoft.com/office/drawing/2014/main" id="{CCE47E02-B7B1-EC37-C696-589B0A152685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5128308" y="4640079"/>
                <a:ext cx="3920" cy="3920"/>
              </a:xfrm>
              <a:custGeom>
                <a:avLst/>
                <a:gdLst>
                  <a:gd name="T0" fmla="*/ 2 w 3"/>
                  <a:gd name="T1" fmla="*/ 1 h 3"/>
                  <a:gd name="T2" fmla="*/ 2 w 3"/>
                  <a:gd name="T3" fmla="*/ 0 h 3"/>
                  <a:gd name="T4" fmla="*/ 2 w 3"/>
                  <a:gd name="T5" fmla="*/ 1 h 3"/>
                  <a:gd name="T6" fmla="*/ 2 w 3"/>
                  <a:gd name="T7" fmla="*/ 1 h 3"/>
                  <a:gd name="T8" fmla="*/ 1 w 3"/>
                  <a:gd name="T9" fmla="*/ 1 h 3"/>
                  <a:gd name="T10" fmla="*/ 0 w 3"/>
                  <a:gd name="T11" fmla="*/ 3 h 3"/>
                  <a:gd name="T12" fmla="*/ 1 w 3"/>
                  <a:gd name="T13" fmla="*/ 3 h 3"/>
                  <a:gd name="T14" fmla="*/ 2 w 3"/>
                  <a:gd name="T15" fmla="*/ 3 h 3"/>
                  <a:gd name="T16" fmla="*/ 3 w 3"/>
                  <a:gd name="T17" fmla="*/ 3 h 3"/>
                  <a:gd name="T18" fmla="*/ 3 w 3"/>
                  <a:gd name="T19" fmla="*/ 2 h 3"/>
                  <a:gd name="T20" fmla="*/ 2 w 3"/>
                  <a:gd name="T21" fmla="*/ 1 h 3"/>
                  <a:gd name="T22" fmla="*/ 2 w 3"/>
                  <a:gd name="T23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" h="3">
                    <a:moveTo>
                      <a:pt x="2" y="1"/>
                    </a:moveTo>
                    <a:lnTo>
                      <a:pt x="2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2" y="1"/>
                    </a:lnTo>
                    <a:lnTo>
                      <a:pt x="2" y="1"/>
                    </a:lnTo>
                  </a:path>
                </a:pathLst>
              </a:custGeom>
              <a:grpFill/>
              <a:ln w="12700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387" name="Freeform 1342">
                <a:extLst>
                  <a:ext uri="{FF2B5EF4-FFF2-40B4-BE49-F238E27FC236}">
                    <a16:creationId xmlns:a16="http://schemas.microsoft.com/office/drawing/2014/main" id="{91A237BA-BFAF-8277-8454-9D4F0DF51C34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5124388" y="4642692"/>
                <a:ext cx="2614" cy="1306"/>
              </a:xfrm>
              <a:custGeom>
                <a:avLst/>
                <a:gdLst>
                  <a:gd name="T0" fmla="*/ 1 w 2"/>
                  <a:gd name="T1" fmla="*/ 0 h 1"/>
                  <a:gd name="T2" fmla="*/ 1 w 2"/>
                  <a:gd name="T3" fmla="*/ 0 h 1"/>
                  <a:gd name="T4" fmla="*/ 1 w 2"/>
                  <a:gd name="T5" fmla="*/ 0 h 1"/>
                  <a:gd name="T6" fmla="*/ 0 w 2"/>
                  <a:gd name="T7" fmla="*/ 1 h 1"/>
                  <a:gd name="T8" fmla="*/ 0 w 2"/>
                  <a:gd name="T9" fmla="*/ 1 h 1"/>
                  <a:gd name="T10" fmla="*/ 0 w 2"/>
                  <a:gd name="T11" fmla="*/ 1 h 1"/>
                  <a:gd name="T12" fmla="*/ 1 w 2"/>
                  <a:gd name="T13" fmla="*/ 1 h 1"/>
                  <a:gd name="T14" fmla="*/ 1 w 2"/>
                  <a:gd name="T15" fmla="*/ 0 h 1"/>
                  <a:gd name="T16" fmla="*/ 2 w 2"/>
                  <a:gd name="T17" fmla="*/ 0 h 1"/>
                  <a:gd name="T18" fmla="*/ 2 w 2"/>
                  <a:gd name="T19" fmla="*/ 0 h 1"/>
                  <a:gd name="T20" fmla="*/ 1 w 2"/>
                  <a:gd name="T2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</a:path>
                </a:pathLst>
              </a:custGeom>
              <a:grpFill/>
              <a:ln w="12700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388" name="Freeform 1343">
                <a:extLst>
                  <a:ext uri="{FF2B5EF4-FFF2-40B4-BE49-F238E27FC236}">
                    <a16:creationId xmlns:a16="http://schemas.microsoft.com/office/drawing/2014/main" id="{0EE34B66-1D51-7DAE-2087-827126D90C1E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5120467" y="4641385"/>
                <a:ext cx="5226" cy="1306"/>
              </a:xfrm>
              <a:custGeom>
                <a:avLst/>
                <a:gdLst>
                  <a:gd name="T0" fmla="*/ 4 w 4"/>
                  <a:gd name="T1" fmla="*/ 0 h 1"/>
                  <a:gd name="T2" fmla="*/ 4 w 4"/>
                  <a:gd name="T3" fmla="*/ 0 h 1"/>
                  <a:gd name="T4" fmla="*/ 3 w 4"/>
                  <a:gd name="T5" fmla="*/ 0 h 1"/>
                  <a:gd name="T6" fmla="*/ 1 w 4"/>
                  <a:gd name="T7" fmla="*/ 0 h 1"/>
                  <a:gd name="T8" fmla="*/ 1 w 4"/>
                  <a:gd name="T9" fmla="*/ 0 h 1"/>
                  <a:gd name="T10" fmla="*/ 0 w 4"/>
                  <a:gd name="T11" fmla="*/ 1 h 1"/>
                  <a:gd name="T12" fmla="*/ 1 w 4"/>
                  <a:gd name="T13" fmla="*/ 1 h 1"/>
                  <a:gd name="T14" fmla="*/ 1 w 4"/>
                  <a:gd name="T15" fmla="*/ 1 h 1"/>
                  <a:gd name="T16" fmla="*/ 3 w 4"/>
                  <a:gd name="T17" fmla="*/ 1 h 1"/>
                  <a:gd name="T18" fmla="*/ 3 w 4"/>
                  <a:gd name="T19" fmla="*/ 1 h 1"/>
                  <a:gd name="T20" fmla="*/ 3 w 4"/>
                  <a:gd name="T21" fmla="*/ 1 h 1"/>
                  <a:gd name="T22" fmla="*/ 3 w 4"/>
                  <a:gd name="T23" fmla="*/ 1 h 1"/>
                  <a:gd name="T24" fmla="*/ 4 w 4"/>
                  <a:gd name="T2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" h="1">
                    <a:moveTo>
                      <a:pt x="4" y="0"/>
                    </a:moveTo>
                    <a:lnTo>
                      <a:pt x="4" y="0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4" y="0"/>
                    </a:lnTo>
                  </a:path>
                </a:pathLst>
              </a:custGeom>
              <a:grpFill/>
              <a:ln w="12700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389" name="Freeform 1576">
                <a:extLst>
                  <a:ext uri="{FF2B5EF4-FFF2-40B4-BE49-F238E27FC236}">
                    <a16:creationId xmlns:a16="http://schemas.microsoft.com/office/drawing/2014/main" id="{696877AD-2A56-494B-B0F5-348C644DC497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6610131" y="4974598"/>
                <a:ext cx="3920" cy="5226"/>
              </a:xfrm>
              <a:custGeom>
                <a:avLst/>
                <a:gdLst>
                  <a:gd name="T0" fmla="*/ 1 w 3"/>
                  <a:gd name="T1" fmla="*/ 0 h 4"/>
                  <a:gd name="T2" fmla="*/ 1 w 3"/>
                  <a:gd name="T3" fmla="*/ 0 h 4"/>
                  <a:gd name="T4" fmla="*/ 1 w 3"/>
                  <a:gd name="T5" fmla="*/ 0 h 4"/>
                  <a:gd name="T6" fmla="*/ 1 w 3"/>
                  <a:gd name="T7" fmla="*/ 0 h 4"/>
                  <a:gd name="T8" fmla="*/ 1 w 3"/>
                  <a:gd name="T9" fmla="*/ 1 h 4"/>
                  <a:gd name="T10" fmla="*/ 1 w 3"/>
                  <a:gd name="T11" fmla="*/ 1 h 4"/>
                  <a:gd name="T12" fmla="*/ 1 w 3"/>
                  <a:gd name="T13" fmla="*/ 1 h 4"/>
                  <a:gd name="T14" fmla="*/ 1 w 3"/>
                  <a:gd name="T15" fmla="*/ 1 h 4"/>
                  <a:gd name="T16" fmla="*/ 2 w 3"/>
                  <a:gd name="T17" fmla="*/ 1 h 4"/>
                  <a:gd name="T18" fmla="*/ 2 w 3"/>
                  <a:gd name="T19" fmla="*/ 2 h 4"/>
                  <a:gd name="T20" fmla="*/ 2 w 3"/>
                  <a:gd name="T21" fmla="*/ 2 h 4"/>
                  <a:gd name="T22" fmla="*/ 3 w 3"/>
                  <a:gd name="T23" fmla="*/ 2 h 4"/>
                  <a:gd name="T24" fmla="*/ 3 w 3"/>
                  <a:gd name="T25" fmla="*/ 2 h 4"/>
                  <a:gd name="T26" fmla="*/ 3 w 3"/>
                  <a:gd name="T27" fmla="*/ 2 h 4"/>
                  <a:gd name="T28" fmla="*/ 2 w 3"/>
                  <a:gd name="T29" fmla="*/ 2 h 4"/>
                  <a:gd name="T30" fmla="*/ 2 w 3"/>
                  <a:gd name="T31" fmla="*/ 3 h 4"/>
                  <a:gd name="T32" fmla="*/ 3 w 3"/>
                  <a:gd name="T33" fmla="*/ 3 h 4"/>
                  <a:gd name="T34" fmla="*/ 2 w 3"/>
                  <a:gd name="T35" fmla="*/ 3 h 4"/>
                  <a:gd name="T36" fmla="*/ 2 w 3"/>
                  <a:gd name="T37" fmla="*/ 4 h 4"/>
                  <a:gd name="T38" fmla="*/ 3 w 3"/>
                  <a:gd name="T39" fmla="*/ 4 h 4"/>
                  <a:gd name="T40" fmla="*/ 3 w 3"/>
                  <a:gd name="T41" fmla="*/ 4 h 4"/>
                  <a:gd name="T42" fmla="*/ 2 w 3"/>
                  <a:gd name="T43" fmla="*/ 4 h 4"/>
                  <a:gd name="T44" fmla="*/ 2 w 3"/>
                  <a:gd name="T45" fmla="*/ 4 h 4"/>
                  <a:gd name="T46" fmla="*/ 1 w 3"/>
                  <a:gd name="T47" fmla="*/ 4 h 4"/>
                  <a:gd name="T48" fmla="*/ 1 w 3"/>
                  <a:gd name="T49" fmla="*/ 3 h 4"/>
                  <a:gd name="T50" fmla="*/ 1 w 3"/>
                  <a:gd name="T51" fmla="*/ 3 h 4"/>
                  <a:gd name="T52" fmla="*/ 1 w 3"/>
                  <a:gd name="T53" fmla="*/ 3 h 4"/>
                  <a:gd name="T54" fmla="*/ 1 w 3"/>
                  <a:gd name="T55" fmla="*/ 3 h 4"/>
                  <a:gd name="T56" fmla="*/ 1 w 3"/>
                  <a:gd name="T57" fmla="*/ 3 h 4"/>
                  <a:gd name="T58" fmla="*/ 1 w 3"/>
                  <a:gd name="T59" fmla="*/ 3 h 4"/>
                  <a:gd name="T60" fmla="*/ 1 w 3"/>
                  <a:gd name="T61" fmla="*/ 3 h 4"/>
                  <a:gd name="T62" fmla="*/ 2 w 3"/>
                  <a:gd name="T63" fmla="*/ 3 h 4"/>
                  <a:gd name="T64" fmla="*/ 1 w 3"/>
                  <a:gd name="T65" fmla="*/ 3 h 4"/>
                  <a:gd name="T66" fmla="*/ 1 w 3"/>
                  <a:gd name="T67" fmla="*/ 2 h 4"/>
                  <a:gd name="T68" fmla="*/ 1 w 3"/>
                  <a:gd name="T69" fmla="*/ 2 h 4"/>
                  <a:gd name="T70" fmla="*/ 1 w 3"/>
                  <a:gd name="T71" fmla="*/ 2 h 4"/>
                  <a:gd name="T72" fmla="*/ 1 w 3"/>
                  <a:gd name="T73" fmla="*/ 2 h 4"/>
                  <a:gd name="T74" fmla="*/ 1 w 3"/>
                  <a:gd name="T75" fmla="*/ 2 h 4"/>
                  <a:gd name="T76" fmla="*/ 1 w 3"/>
                  <a:gd name="T77" fmla="*/ 2 h 4"/>
                  <a:gd name="T78" fmla="*/ 1 w 3"/>
                  <a:gd name="T79" fmla="*/ 2 h 4"/>
                  <a:gd name="T80" fmla="*/ 1 w 3"/>
                  <a:gd name="T81" fmla="*/ 2 h 4"/>
                  <a:gd name="T82" fmla="*/ 1 w 3"/>
                  <a:gd name="T83" fmla="*/ 2 h 4"/>
                  <a:gd name="T84" fmla="*/ 0 w 3"/>
                  <a:gd name="T85" fmla="*/ 1 h 4"/>
                  <a:gd name="T86" fmla="*/ 0 w 3"/>
                  <a:gd name="T87" fmla="*/ 2 h 4"/>
                  <a:gd name="T88" fmla="*/ 0 w 3"/>
                  <a:gd name="T89" fmla="*/ 1 h 4"/>
                  <a:gd name="T90" fmla="*/ 0 w 3"/>
                  <a:gd name="T91" fmla="*/ 1 h 4"/>
                  <a:gd name="T92" fmla="*/ 0 w 3"/>
                  <a:gd name="T93" fmla="*/ 1 h 4"/>
                  <a:gd name="T94" fmla="*/ 0 w 3"/>
                  <a:gd name="T95" fmla="*/ 1 h 4"/>
                  <a:gd name="T96" fmla="*/ 0 w 3"/>
                  <a:gd name="T97" fmla="*/ 1 h 4"/>
                  <a:gd name="T98" fmla="*/ 0 w 3"/>
                  <a:gd name="T99" fmla="*/ 1 h 4"/>
                  <a:gd name="T100" fmla="*/ 0 w 3"/>
                  <a:gd name="T101" fmla="*/ 1 h 4"/>
                  <a:gd name="T102" fmla="*/ 0 w 3"/>
                  <a:gd name="T103" fmla="*/ 1 h 4"/>
                  <a:gd name="T104" fmla="*/ 0 w 3"/>
                  <a:gd name="T105" fmla="*/ 1 h 4"/>
                  <a:gd name="T106" fmla="*/ 0 w 3"/>
                  <a:gd name="T107" fmla="*/ 1 h 4"/>
                  <a:gd name="T108" fmla="*/ 1 w 3"/>
                  <a:gd name="T109" fmla="*/ 1 h 4"/>
                  <a:gd name="T110" fmla="*/ 1 w 3"/>
                  <a:gd name="T111" fmla="*/ 0 h 4"/>
                  <a:gd name="T112" fmla="*/ 1 w 3"/>
                  <a:gd name="T1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3" h="4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3" y="3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12700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390" name="Freeform 1577">
                <a:extLst>
                  <a:ext uri="{FF2B5EF4-FFF2-40B4-BE49-F238E27FC236}">
                    <a16:creationId xmlns:a16="http://schemas.microsoft.com/office/drawing/2014/main" id="{C1D49D18-8A0A-1525-00EB-29F191B5E6B7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6606213" y="4973292"/>
                <a:ext cx="1306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0 w 1"/>
                  <a:gd name="T4" fmla="*/ 0 w 1"/>
                  <a:gd name="T5" fmla="*/ 0 w 1"/>
                  <a:gd name="T6" fmla="*/ 0 w 1"/>
                  <a:gd name="T7" fmla="*/ 0 w 1"/>
                  <a:gd name="T8" fmla="*/ 0 w 1"/>
                  <a:gd name="T9" fmla="*/ 1 w 1"/>
                  <a:gd name="T10" fmla="*/ 1 w 1"/>
                  <a:gd name="T11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12700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391" name="Freeform 1578">
                <a:extLst>
                  <a:ext uri="{FF2B5EF4-FFF2-40B4-BE49-F238E27FC236}">
                    <a16:creationId xmlns:a16="http://schemas.microsoft.com/office/drawing/2014/main" id="{4DA21475-B2AC-54E7-F875-9CD518B726DE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6619279" y="4969372"/>
                <a:ext cx="1306" cy="1306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  <a:gd name="T6" fmla="*/ 0 w 1"/>
                  <a:gd name="T7" fmla="*/ 1 h 1"/>
                  <a:gd name="T8" fmla="*/ 0 w 1"/>
                  <a:gd name="T9" fmla="*/ 1 h 1"/>
                  <a:gd name="T10" fmla="*/ 0 w 1"/>
                  <a:gd name="T11" fmla="*/ 0 h 1"/>
                  <a:gd name="T12" fmla="*/ 0 w 1"/>
                  <a:gd name="T13" fmla="*/ 1 h 1"/>
                  <a:gd name="T14" fmla="*/ 1 w 1"/>
                  <a:gd name="T15" fmla="*/ 1 h 1"/>
                  <a:gd name="T16" fmla="*/ 1 w 1"/>
                  <a:gd name="T1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1"/>
                    </a:lnTo>
                    <a:close/>
                  </a:path>
                </a:pathLst>
              </a:custGeom>
              <a:grpFill/>
              <a:ln w="12700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392" name="Freeform 1579">
                <a:extLst>
                  <a:ext uri="{FF2B5EF4-FFF2-40B4-BE49-F238E27FC236}">
                    <a16:creationId xmlns:a16="http://schemas.microsoft.com/office/drawing/2014/main" id="{7830BBE4-AA03-69C1-8FE8-F84FF8D51BF4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6616665" y="4969372"/>
                <a:ext cx="1306" cy="1306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  <a:gd name="T6" fmla="*/ 1 w 1"/>
                  <a:gd name="T7" fmla="*/ 0 h 1"/>
                  <a:gd name="T8" fmla="*/ 1 w 1"/>
                  <a:gd name="T9" fmla="*/ 0 h 1"/>
                  <a:gd name="T10" fmla="*/ 1 w 1"/>
                  <a:gd name="T11" fmla="*/ 0 h 1"/>
                  <a:gd name="T12" fmla="*/ 1 w 1"/>
                  <a:gd name="T13" fmla="*/ 0 h 1"/>
                  <a:gd name="T14" fmla="*/ 1 w 1"/>
                  <a:gd name="T15" fmla="*/ 0 h 1"/>
                  <a:gd name="T16" fmla="*/ 1 w 1"/>
                  <a:gd name="T17" fmla="*/ 0 h 1"/>
                  <a:gd name="T18" fmla="*/ 1 w 1"/>
                  <a:gd name="T19" fmla="*/ 0 h 1"/>
                  <a:gd name="T20" fmla="*/ 1 w 1"/>
                  <a:gd name="T21" fmla="*/ 0 h 1"/>
                  <a:gd name="T22" fmla="*/ 1 w 1"/>
                  <a:gd name="T23" fmla="*/ 0 h 1"/>
                  <a:gd name="T24" fmla="*/ 1 w 1"/>
                  <a:gd name="T25" fmla="*/ 0 h 1"/>
                  <a:gd name="T26" fmla="*/ 1 w 1"/>
                  <a:gd name="T27" fmla="*/ 0 h 1"/>
                  <a:gd name="T28" fmla="*/ 1 w 1"/>
                  <a:gd name="T29" fmla="*/ 1 h 1"/>
                  <a:gd name="T30" fmla="*/ 1 w 1"/>
                  <a:gd name="T31" fmla="*/ 1 h 1"/>
                  <a:gd name="T32" fmla="*/ 1 w 1"/>
                  <a:gd name="T33" fmla="*/ 1 h 1"/>
                  <a:gd name="T34" fmla="*/ 1 w 1"/>
                  <a:gd name="T35" fmla="*/ 1 h 1"/>
                  <a:gd name="T36" fmla="*/ 1 w 1"/>
                  <a:gd name="T37" fmla="*/ 1 h 1"/>
                  <a:gd name="T38" fmla="*/ 0 w 1"/>
                  <a:gd name="T39" fmla="*/ 1 h 1"/>
                  <a:gd name="T40" fmla="*/ 0 w 1"/>
                  <a:gd name="T41" fmla="*/ 0 h 1"/>
                  <a:gd name="T42" fmla="*/ 0 w 1"/>
                  <a:gd name="T43" fmla="*/ 0 h 1"/>
                  <a:gd name="T44" fmla="*/ 0 w 1"/>
                  <a:gd name="T45" fmla="*/ 0 h 1"/>
                  <a:gd name="T46" fmla="*/ 0 w 1"/>
                  <a:gd name="T47" fmla="*/ 0 h 1"/>
                  <a:gd name="T48" fmla="*/ 0 w 1"/>
                  <a:gd name="T49" fmla="*/ 0 h 1"/>
                  <a:gd name="T50" fmla="*/ 0 w 1"/>
                  <a:gd name="T51" fmla="*/ 0 h 1"/>
                  <a:gd name="T52" fmla="*/ 0 w 1"/>
                  <a:gd name="T53" fmla="*/ 0 h 1"/>
                  <a:gd name="T54" fmla="*/ 0 w 1"/>
                  <a:gd name="T55" fmla="*/ 0 h 1"/>
                  <a:gd name="T56" fmla="*/ 0 w 1"/>
                  <a:gd name="T57" fmla="*/ 0 h 1"/>
                  <a:gd name="T58" fmla="*/ 0 w 1"/>
                  <a:gd name="T59" fmla="*/ 0 h 1"/>
                  <a:gd name="T60" fmla="*/ 0 w 1"/>
                  <a:gd name="T6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2700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393" name="Freeform 1591">
                <a:extLst>
                  <a:ext uri="{FF2B5EF4-FFF2-40B4-BE49-F238E27FC236}">
                    <a16:creationId xmlns:a16="http://schemas.microsoft.com/office/drawing/2014/main" id="{31132A79-6C8B-FCCC-5077-10E2CD7FDF32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6636269" y="5097430"/>
                <a:ext cx="1306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0 w 1"/>
                  <a:gd name="T4" fmla="*/ 0 w 1"/>
                  <a:gd name="T5" fmla="*/ 0 w 1"/>
                  <a:gd name="T6" fmla="*/ 0 w 1"/>
                  <a:gd name="T7" fmla="*/ 0 w 1"/>
                  <a:gd name="T8" fmla="*/ 0 w 1"/>
                  <a:gd name="T9" fmla="*/ 1 w 1"/>
                  <a:gd name="T10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12700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394" name="Freeform 1612">
                <a:extLst>
                  <a:ext uri="{FF2B5EF4-FFF2-40B4-BE49-F238E27FC236}">
                    <a16:creationId xmlns:a16="http://schemas.microsoft.com/office/drawing/2014/main" id="{DB34F2F4-8C00-4D17-33D0-9D1AC3679BB0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5916263" y="4412700"/>
                <a:ext cx="343668" cy="282252"/>
              </a:xfrm>
              <a:custGeom>
                <a:avLst/>
                <a:gdLst>
                  <a:gd name="T0" fmla="*/ 458 w 464"/>
                  <a:gd name="T1" fmla="*/ 116 h 383"/>
                  <a:gd name="T2" fmla="*/ 450 w 464"/>
                  <a:gd name="T3" fmla="*/ 108 h 383"/>
                  <a:gd name="T4" fmla="*/ 436 w 464"/>
                  <a:gd name="T5" fmla="*/ 102 h 383"/>
                  <a:gd name="T6" fmla="*/ 429 w 464"/>
                  <a:gd name="T7" fmla="*/ 70 h 383"/>
                  <a:gd name="T8" fmla="*/ 429 w 464"/>
                  <a:gd name="T9" fmla="*/ 33 h 383"/>
                  <a:gd name="T10" fmla="*/ 419 w 464"/>
                  <a:gd name="T11" fmla="*/ 14 h 383"/>
                  <a:gd name="T12" fmla="*/ 316 w 464"/>
                  <a:gd name="T13" fmla="*/ 6 h 383"/>
                  <a:gd name="T14" fmla="*/ 268 w 464"/>
                  <a:gd name="T15" fmla="*/ 1 h 383"/>
                  <a:gd name="T16" fmla="*/ 261 w 464"/>
                  <a:gd name="T17" fmla="*/ 6 h 383"/>
                  <a:gd name="T18" fmla="*/ 87 w 464"/>
                  <a:gd name="T19" fmla="*/ 6 h 383"/>
                  <a:gd name="T20" fmla="*/ 60 w 464"/>
                  <a:gd name="T21" fmla="*/ 164 h 383"/>
                  <a:gd name="T22" fmla="*/ 41 w 464"/>
                  <a:gd name="T23" fmla="*/ 190 h 383"/>
                  <a:gd name="T24" fmla="*/ 30 w 464"/>
                  <a:gd name="T25" fmla="*/ 192 h 383"/>
                  <a:gd name="T26" fmla="*/ 26 w 464"/>
                  <a:gd name="T27" fmla="*/ 207 h 383"/>
                  <a:gd name="T28" fmla="*/ 12 w 464"/>
                  <a:gd name="T29" fmla="*/ 232 h 383"/>
                  <a:gd name="T30" fmla="*/ 11 w 464"/>
                  <a:gd name="T31" fmla="*/ 239 h 383"/>
                  <a:gd name="T32" fmla="*/ 5 w 464"/>
                  <a:gd name="T33" fmla="*/ 249 h 383"/>
                  <a:gd name="T34" fmla="*/ 1 w 464"/>
                  <a:gd name="T35" fmla="*/ 266 h 383"/>
                  <a:gd name="T36" fmla="*/ 2 w 464"/>
                  <a:gd name="T37" fmla="*/ 277 h 383"/>
                  <a:gd name="T38" fmla="*/ 12 w 464"/>
                  <a:gd name="T39" fmla="*/ 283 h 383"/>
                  <a:gd name="T40" fmla="*/ 21 w 464"/>
                  <a:gd name="T41" fmla="*/ 309 h 383"/>
                  <a:gd name="T42" fmla="*/ 27 w 464"/>
                  <a:gd name="T43" fmla="*/ 318 h 383"/>
                  <a:gd name="T44" fmla="*/ 28 w 464"/>
                  <a:gd name="T45" fmla="*/ 332 h 383"/>
                  <a:gd name="T46" fmla="*/ 48 w 464"/>
                  <a:gd name="T47" fmla="*/ 360 h 383"/>
                  <a:gd name="T48" fmla="*/ 44 w 464"/>
                  <a:gd name="T49" fmla="*/ 383 h 383"/>
                  <a:gd name="T50" fmla="*/ 55 w 464"/>
                  <a:gd name="T51" fmla="*/ 380 h 383"/>
                  <a:gd name="T52" fmla="*/ 73 w 464"/>
                  <a:gd name="T53" fmla="*/ 369 h 383"/>
                  <a:gd name="T54" fmla="*/ 84 w 464"/>
                  <a:gd name="T55" fmla="*/ 347 h 383"/>
                  <a:gd name="T56" fmla="*/ 86 w 464"/>
                  <a:gd name="T57" fmla="*/ 337 h 383"/>
                  <a:gd name="T58" fmla="*/ 109 w 464"/>
                  <a:gd name="T59" fmla="*/ 336 h 383"/>
                  <a:gd name="T60" fmla="*/ 114 w 464"/>
                  <a:gd name="T61" fmla="*/ 338 h 383"/>
                  <a:gd name="T62" fmla="*/ 143 w 464"/>
                  <a:gd name="T63" fmla="*/ 359 h 383"/>
                  <a:gd name="T64" fmla="*/ 163 w 464"/>
                  <a:gd name="T65" fmla="*/ 358 h 383"/>
                  <a:gd name="T66" fmla="*/ 181 w 464"/>
                  <a:gd name="T67" fmla="*/ 367 h 383"/>
                  <a:gd name="T68" fmla="*/ 200 w 464"/>
                  <a:gd name="T69" fmla="*/ 356 h 383"/>
                  <a:gd name="T70" fmla="*/ 211 w 464"/>
                  <a:gd name="T71" fmla="*/ 355 h 383"/>
                  <a:gd name="T72" fmla="*/ 225 w 464"/>
                  <a:gd name="T73" fmla="*/ 338 h 383"/>
                  <a:gd name="T74" fmla="*/ 255 w 464"/>
                  <a:gd name="T75" fmla="*/ 352 h 383"/>
                  <a:gd name="T76" fmla="*/ 295 w 464"/>
                  <a:gd name="T77" fmla="*/ 320 h 383"/>
                  <a:gd name="T78" fmla="*/ 288 w 464"/>
                  <a:gd name="T79" fmla="*/ 294 h 383"/>
                  <a:gd name="T80" fmla="*/ 320 w 464"/>
                  <a:gd name="T81" fmla="*/ 289 h 383"/>
                  <a:gd name="T82" fmla="*/ 340 w 464"/>
                  <a:gd name="T83" fmla="*/ 337 h 383"/>
                  <a:gd name="T84" fmla="*/ 348 w 464"/>
                  <a:gd name="T85" fmla="*/ 341 h 383"/>
                  <a:gd name="T86" fmla="*/ 357 w 464"/>
                  <a:gd name="T87" fmla="*/ 328 h 383"/>
                  <a:gd name="T88" fmla="*/ 368 w 464"/>
                  <a:gd name="T89" fmla="*/ 312 h 383"/>
                  <a:gd name="T90" fmla="*/ 393 w 464"/>
                  <a:gd name="T91" fmla="*/ 275 h 383"/>
                  <a:gd name="T92" fmla="*/ 409 w 464"/>
                  <a:gd name="T93" fmla="*/ 240 h 383"/>
                  <a:gd name="T94" fmla="*/ 408 w 464"/>
                  <a:gd name="T95" fmla="*/ 214 h 383"/>
                  <a:gd name="T96" fmla="*/ 418 w 464"/>
                  <a:gd name="T97" fmla="*/ 181 h 383"/>
                  <a:gd name="T98" fmla="*/ 422 w 464"/>
                  <a:gd name="T99" fmla="*/ 156 h 383"/>
                  <a:gd name="T100" fmla="*/ 435 w 464"/>
                  <a:gd name="T101" fmla="*/ 148 h 383"/>
                  <a:gd name="T102" fmla="*/ 453 w 464"/>
                  <a:gd name="T103" fmla="*/ 138 h 383"/>
                  <a:gd name="T104" fmla="*/ 464 w 464"/>
                  <a:gd name="T105" fmla="*/ 122 h 3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464" h="383">
                    <a:moveTo>
                      <a:pt x="462" y="117"/>
                    </a:moveTo>
                    <a:cubicBezTo>
                      <a:pt x="460" y="117"/>
                      <a:pt x="460" y="117"/>
                      <a:pt x="460" y="117"/>
                    </a:cubicBezTo>
                    <a:cubicBezTo>
                      <a:pt x="458" y="116"/>
                      <a:pt x="458" y="116"/>
                      <a:pt x="458" y="116"/>
                    </a:cubicBezTo>
                    <a:cubicBezTo>
                      <a:pt x="456" y="117"/>
                      <a:pt x="456" y="117"/>
                      <a:pt x="456" y="117"/>
                    </a:cubicBezTo>
                    <a:cubicBezTo>
                      <a:pt x="453" y="111"/>
                      <a:pt x="453" y="111"/>
                      <a:pt x="453" y="111"/>
                    </a:cubicBezTo>
                    <a:cubicBezTo>
                      <a:pt x="450" y="108"/>
                      <a:pt x="450" y="108"/>
                      <a:pt x="450" y="108"/>
                    </a:cubicBezTo>
                    <a:cubicBezTo>
                      <a:pt x="446" y="107"/>
                      <a:pt x="446" y="107"/>
                      <a:pt x="446" y="107"/>
                    </a:cubicBezTo>
                    <a:cubicBezTo>
                      <a:pt x="439" y="104"/>
                      <a:pt x="439" y="104"/>
                      <a:pt x="439" y="104"/>
                    </a:cubicBezTo>
                    <a:cubicBezTo>
                      <a:pt x="436" y="102"/>
                      <a:pt x="436" y="102"/>
                      <a:pt x="436" y="102"/>
                    </a:cubicBezTo>
                    <a:cubicBezTo>
                      <a:pt x="433" y="97"/>
                      <a:pt x="433" y="97"/>
                      <a:pt x="433" y="97"/>
                    </a:cubicBezTo>
                    <a:cubicBezTo>
                      <a:pt x="430" y="82"/>
                      <a:pt x="430" y="82"/>
                      <a:pt x="430" y="82"/>
                    </a:cubicBezTo>
                    <a:cubicBezTo>
                      <a:pt x="429" y="70"/>
                      <a:pt x="429" y="70"/>
                      <a:pt x="429" y="70"/>
                    </a:cubicBezTo>
                    <a:cubicBezTo>
                      <a:pt x="429" y="53"/>
                      <a:pt x="429" y="53"/>
                      <a:pt x="429" y="53"/>
                    </a:cubicBezTo>
                    <a:cubicBezTo>
                      <a:pt x="428" y="32"/>
                      <a:pt x="428" y="32"/>
                      <a:pt x="428" y="32"/>
                    </a:cubicBezTo>
                    <a:cubicBezTo>
                      <a:pt x="429" y="33"/>
                      <a:pt x="429" y="33"/>
                      <a:pt x="429" y="33"/>
                    </a:cubicBezTo>
                    <a:cubicBezTo>
                      <a:pt x="428" y="29"/>
                      <a:pt x="428" y="29"/>
                      <a:pt x="428" y="29"/>
                    </a:cubicBezTo>
                    <a:cubicBezTo>
                      <a:pt x="421" y="20"/>
                      <a:pt x="421" y="20"/>
                      <a:pt x="421" y="20"/>
                    </a:cubicBezTo>
                    <a:cubicBezTo>
                      <a:pt x="419" y="14"/>
                      <a:pt x="419" y="14"/>
                      <a:pt x="419" y="14"/>
                    </a:cubicBezTo>
                    <a:cubicBezTo>
                      <a:pt x="419" y="6"/>
                      <a:pt x="419" y="6"/>
                      <a:pt x="419" y="6"/>
                    </a:cubicBezTo>
                    <a:cubicBezTo>
                      <a:pt x="419" y="6"/>
                      <a:pt x="419" y="6"/>
                      <a:pt x="419" y="6"/>
                    </a:cubicBezTo>
                    <a:cubicBezTo>
                      <a:pt x="316" y="6"/>
                      <a:pt x="316" y="6"/>
                      <a:pt x="316" y="6"/>
                    </a:cubicBezTo>
                    <a:cubicBezTo>
                      <a:pt x="267" y="6"/>
                      <a:pt x="267" y="6"/>
                      <a:pt x="267" y="6"/>
                    </a:cubicBezTo>
                    <a:cubicBezTo>
                      <a:pt x="269" y="0"/>
                      <a:pt x="269" y="0"/>
                      <a:pt x="269" y="0"/>
                    </a:cubicBezTo>
                    <a:cubicBezTo>
                      <a:pt x="268" y="1"/>
                      <a:pt x="268" y="1"/>
                      <a:pt x="268" y="1"/>
                    </a:cubicBezTo>
                    <a:cubicBezTo>
                      <a:pt x="267" y="0"/>
                      <a:pt x="267" y="0"/>
                      <a:pt x="267" y="0"/>
                    </a:cubicBezTo>
                    <a:cubicBezTo>
                      <a:pt x="266" y="0"/>
                      <a:pt x="266" y="0"/>
                      <a:pt x="266" y="0"/>
                    </a:cubicBezTo>
                    <a:cubicBezTo>
                      <a:pt x="261" y="6"/>
                      <a:pt x="261" y="6"/>
                      <a:pt x="261" y="6"/>
                    </a:cubicBezTo>
                    <a:cubicBezTo>
                      <a:pt x="247" y="6"/>
                      <a:pt x="247" y="6"/>
                      <a:pt x="247" y="6"/>
                    </a:cubicBezTo>
                    <a:cubicBezTo>
                      <a:pt x="203" y="6"/>
                      <a:pt x="158" y="6"/>
                      <a:pt x="114" y="6"/>
                    </a:cubicBezTo>
                    <a:cubicBezTo>
                      <a:pt x="87" y="6"/>
                      <a:pt x="87" y="6"/>
                      <a:pt x="87" y="6"/>
                    </a:cubicBezTo>
                    <a:cubicBezTo>
                      <a:pt x="87" y="63"/>
                      <a:pt x="87" y="63"/>
                      <a:pt x="87" y="63"/>
                    </a:cubicBezTo>
                    <a:cubicBezTo>
                      <a:pt x="60" y="63"/>
                      <a:pt x="60" y="63"/>
                      <a:pt x="60" y="63"/>
                    </a:cubicBezTo>
                    <a:cubicBezTo>
                      <a:pt x="60" y="164"/>
                      <a:pt x="60" y="164"/>
                      <a:pt x="60" y="164"/>
                    </a:cubicBezTo>
                    <a:cubicBezTo>
                      <a:pt x="60" y="189"/>
                      <a:pt x="60" y="189"/>
                      <a:pt x="60" y="189"/>
                    </a:cubicBezTo>
                    <a:cubicBezTo>
                      <a:pt x="57" y="190"/>
                      <a:pt x="57" y="190"/>
                      <a:pt x="57" y="190"/>
                    </a:cubicBezTo>
                    <a:cubicBezTo>
                      <a:pt x="41" y="190"/>
                      <a:pt x="41" y="190"/>
                      <a:pt x="41" y="190"/>
                    </a:cubicBezTo>
                    <a:cubicBezTo>
                      <a:pt x="37" y="191"/>
                      <a:pt x="37" y="191"/>
                      <a:pt x="37" y="191"/>
                    </a:cubicBezTo>
                    <a:cubicBezTo>
                      <a:pt x="31" y="191"/>
                      <a:pt x="31" y="191"/>
                      <a:pt x="31" y="191"/>
                    </a:cubicBezTo>
                    <a:cubicBezTo>
                      <a:pt x="30" y="192"/>
                      <a:pt x="30" y="192"/>
                      <a:pt x="30" y="192"/>
                    </a:cubicBezTo>
                    <a:cubicBezTo>
                      <a:pt x="29" y="196"/>
                      <a:pt x="29" y="196"/>
                      <a:pt x="29" y="196"/>
                    </a:cubicBezTo>
                    <a:cubicBezTo>
                      <a:pt x="28" y="202"/>
                      <a:pt x="28" y="202"/>
                      <a:pt x="28" y="202"/>
                    </a:cubicBezTo>
                    <a:cubicBezTo>
                      <a:pt x="26" y="207"/>
                      <a:pt x="26" y="207"/>
                      <a:pt x="26" y="207"/>
                    </a:cubicBezTo>
                    <a:cubicBezTo>
                      <a:pt x="20" y="216"/>
                      <a:pt x="20" y="216"/>
                      <a:pt x="20" y="216"/>
                    </a:cubicBezTo>
                    <a:cubicBezTo>
                      <a:pt x="12" y="226"/>
                      <a:pt x="12" y="226"/>
                      <a:pt x="12" y="226"/>
                    </a:cubicBezTo>
                    <a:cubicBezTo>
                      <a:pt x="12" y="232"/>
                      <a:pt x="12" y="232"/>
                      <a:pt x="12" y="232"/>
                    </a:cubicBezTo>
                    <a:cubicBezTo>
                      <a:pt x="12" y="236"/>
                      <a:pt x="12" y="236"/>
                      <a:pt x="12" y="236"/>
                    </a:cubicBezTo>
                    <a:cubicBezTo>
                      <a:pt x="12" y="239"/>
                      <a:pt x="12" y="239"/>
                      <a:pt x="12" y="239"/>
                    </a:cubicBezTo>
                    <a:cubicBezTo>
                      <a:pt x="11" y="239"/>
                      <a:pt x="11" y="239"/>
                      <a:pt x="11" y="239"/>
                    </a:cubicBezTo>
                    <a:cubicBezTo>
                      <a:pt x="7" y="242"/>
                      <a:pt x="7" y="242"/>
                      <a:pt x="7" y="242"/>
                    </a:cubicBezTo>
                    <a:cubicBezTo>
                      <a:pt x="6" y="244"/>
                      <a:pt x="6" y="244"/>
                      <a:pt x="6" y="244"/>
                    </a:cubicBezTo>
                    <a:cubicBezTo>
                      <a:pt x="5" y="249"/>
                      <a:pt x="5" y="249"/>
                      <a:pt x="5" y="249"/>
                    </a:cubicBezTo>
                    <a:cubicBezTo>
                      <a:pt x="5" y="256"/>
                      <a:pt x="5" y="256"/>
                      <a:pt x="5" y="256"/>
                    </a:cubicBezTo>
                    <a:cubicBezTo>
                      <a:pt x="4" y="261"/>
                      <a:pt x="4" y="261"/>
                      <a:pt x="4" y="261"/>
                    </a:cubicBezTo>
                    <a:cubicBezTo>
                      <a:pt x="1" y="266"/>
                      <a:pt x="1" y="266"/>
                      <a:pt x="1" y="266"/>
                    </a:cubicBezTo>
                    <a:cubicBezTo>
                      <a:pt x="0" y="269"/>
                      <a:pt x="0" y="269"/>
                      <a:pt x="0" y="269"/>
                    </a:cubicBezTo>
                    <a:cubicBezTo>
                      <a:pt x="0" y="277"/>
                      <a:pt x="0" y="277"/>
                      <a:pt x="0" y="277"/>
                    </a:cubicBezTo>
                    <a:cubicBezTo>
                      <a:pt x="2" y="277"/>
                      <a:pt x="2" y="277"/>
                      <a:pt x="2" y="277"/>
                    </a:cubicBezTo>
                    <a:cubicBezTo>
                      <a:pt x="4" y="276"/>
                      <a:pt x="4" y="276"/>
                      <a:pt x="4" y="276"/>
                    </a:cubicBezTo>
                    <a:cubicBezTo>
                      <a:pt x="12" y="275"/>
                      <a:pt x="12" y="275"/>
                      <a:pt x="12" y="275"/>
                    </a:cubicBezTo>
                    <a:cubicBezTo>
                      <a:pt x="12" y="283"/>
                      <a:pt x="12" y="283"/>
                      <a:pt x="12" y="283"/>
                    </a:cubicBezTo>
                    <a:cubicBezTo>
                      <a:pt x="14" y="291"/>
                      <a:pt x="14" y="291"/>
                      <a:pt x="14" y="291"/>
                    </a:cubicBezTo>
                    <a:cubicBezTo>
                      <a:pt x="21" y="308"/>
                      <a:pt x="21" y="308"/>
                      <a:pt x="21" y="308"/>
                    </a:cubicBezTo>
                    <a:cubicBezTo>
                      <a:pt x="21" y="309"/>
                      <a:pt x="21" y="309"/>
                      <a:pt x="21" y="309"/>
                    </a:cubicBezTo>
                    <a:cubicBezTo>
                      <a:pt x="24" y="311"/>
                      <a:pt x="24" y="311"/>
                      <a:pt x="24" y="311"/>
                    </a:cubicBezTo>
                    <a:cubicBezTo>
                      <a:pt x="26" y="313"/>
                      <a:pt x="26" y="313"/>
                      <a:pt x="26" y="313"/>
                    </a:cubicBezTo>
                    <a:cubicBezTo>
                      <a:pt x="27" y="318"/>
                      <a:pt x="27" y="318"/>
                      <a:pt x="27" y="318"/>
                    </a:cubicBezTo>
                    <a:cubicBezTo>
                      <a:pt x="28" y="322"/>
                      <a:pt x="28" y="322"/>
                      <a:pt x="28" y="322"/>
                    </a:cubicBezTo>
                    <a:cubicBezTo>
                      <a:pt x="23" y="324"/>
                      <a:pt x="23" y="324"/>
                      <a:pt x="23" y="324"/>
                    </a:cubicBezTo>
                    <a:cubicBezTo>
                      <a:pt x="28" y="332"/>
                      <a:pt x="28" y="332"/>
                      <a:pt x="28" y="332"/>
                    </a:cubicBezTo>
                    <a:cubicBezTo>
                      <a:pt x="37" y="342"/>
                      <a:pt x="37" y="342"/>
                      <a:pt x="37" y="342"/>
                    </a:cubicBezTo>
                    <a:cubicBezTo>
                      <a:pt x="45" y="352"/>
                      <a:pt x="45" y="352"/>
                      <a:pt x="45" y="352"/>
                    </a:cubicBezTo>
                    <a:cubicBezTo>
                      <a:pt x="48" y="360"/>
                      <a:pt x="48" y="360"/>
                      <a:pt x="48" y="360"/>
                    </a:cubicBezTo>
                    <a:cubicBezTo>
                      <a:pt x="45" y="369"/>
                      <a:pt x="45" y="369"/>
                      <a:pt x="45" y="369"/>
                    </a:cubicBezTo>
                    <a:cubicBezTo>
                      <a:pt x="44" y="378"/>
                      <a:pt x="44" y="378"/>
                      <a:pt x="44" y="378"/>
                    </a:cubicBezTo>
                    <a:cubicBezTo>
                      <a:pt x="44" y="383"/>
                      <a:pt x="44" y="383"/>
                      <a:pt x="44" y="383"/>
                    </a:cubicBezTo>
                    <a:cubicBezTo>
                      <a:pt x="46" y="382"/>
                      <a:pt x="47" y="381"/>
                      <a:pt x="48" y="381"/>
                    </a:cubicBezTo>
                    <a:cubicBezTo>
                      <a:pt x="54" y="380"/>
                      <a:pt x="54" y="380"/>
                      <a:pt x="54" y="380"/>
                    </a:cubicBezTo>
                    <a:cubicBezTo>
                      <a:pt x="55" y="380"/>
                      <a:pt x="55" y="380"/>
                      <a:pt x="55" y="380"/>
                    </a:cubicBezTo>
                    <a:cubicBezTo>
                      <a:pt x="61" y="380"/>
                      <a:pt x="61" y="380"/>
                      <a:pt x="61" y="380"/>
                    </a:cubicBezTo>
                    <a:cubicBezTo>
                      <a:pt x="69" y="378"/>
                      <a:pt x="69" y="378"/>
                      <a:pt x="69" y="378"/>
                    </a:cubicBezTo>
                    <a:cubicBezTo>
                      <a:pt x="73" y="369"/>
                      <a:pt x="73" y="369"/>
                      <a:pt x="73" y="369"/>
                    </a:cubicBezTo>
                    <a:cubicBezTo>
                      <a:pt x="77" y="361"/>
                      <a:pt x="77" y="361"/>
                      <a:pt x="77" y="361"/>
                    </a:cubicBezTo>
                    <a:cubicBezTo>
                      <a:pt x="81" y="354"/>
                      <a:pt x="81" y="354"/>
                      <a:pt x="81" y="354"/>
                    </a:cubicBezTo>
                    <a:cubicBezTo>
                      <a:pt x="84" y="347"/>
                      <a:pt x="84" y="347"/>
                      <a:pt x="84" y="347"/>
                    </a:cubicBezTo>
                    <a:cubicBezTo>
                      <a:pt x="84" y="341"/>
                      <a:pt x="84" y="341"/>
                      <a:pt x="84" y="341"/>
                    </a:cubicBezTo>
                    <a:cubicBezTo>
                      <a:pt x="84" y="341"/>
                      <a:pt x="84" y="340"/>
                      <a:pt x="85" y="340"/>
                    </a:cubicBezTo>
                    <a:cubicBezTo>
                      <a:pt x="86" y="337"/>
                      <a:pt x="86" y="337"/>
                      <a:pt x="86" y="337"/>
                    </a:cubicBezTo>
                    <a:cubicBezTo>
                      <a:pt x="87" y="336"/>
                      <a:pt x="88" y="336"/>
                      <a:pt x="89" y="336"/>
                    </a:cubicBezTo>
                    <a:cubicBezTo>
                      <a:pt x="101" y="336"/>
                      <a:pt x="101" y="336"/>
                      <a:pt x="101" y="336"/>
                    </a:cubicBezTo>
                    <a:cubicBezTo>
                      <a:pt x="109" y="336"/>
                      <a:pt x="109" y="336"/>
                      <a:pt x="109" y="336"/>
                    </a:cubicBezTo>
                    <a:cubicBezTo>
                      <a:pt x="110" y="336"/>
                      <a:pt x="110" y="336"/>
                      <a:pt x="111" y="336"/>
                    </a:cubicBezTo>
                    <a:cubicBezTo>
                      <a:pt x="113" y="337"/>
                      <a:pt x="113" y="337"/>
                      <a:pt x="113" y="337"/>
                    </a:cubicBezTo>
                    <a:cubicBezTo>
                      <a:pt x="113" y="337"/>
                      <a:pt x="114" y="338"/>
                      <a:pt x="114" y="338"/>
                    </a:cubicBezTo>
                    <a:cubicBezTo>
                      <a:pt x="131" y="362"/>
                      <a:pt x="131" y="362"/>
                      <a:pt x="131" y="362"/>
                    </a:cubicBezTo>
                    <a:cubicBezTo>
                      <a:pt x="140" y="362"/>
                      <a:pt x="140" y="362"/>
                      <a:pt x="140" y="362"/>
                    </a:cubicBezTo>
                    <a:cubicBezTo>
                      <a:pt x="143" y="359"/>
                      <a:pt x="143" y="359"/>
                      <a:pt x="143" y="359"/>
                    </a:cubicBezTo>
                    <a:cubicBezTo>
                      <a:pt x="143" y="358"/>
                      <a:pt x="144" y="357"/>
                      <a:pt x="145" y="357"/>
                    </a:cubicBezTo>
                    <a:cubicBezTo>
                      <a:pt x="162" y="357"/>
                      <a:pt x="162" y="357"/>
                      <a:pt x="162" y="357"/>
                    </a:cubicBezTo>
                    <a:cubicBezTo>
                      <a:pt x="162" y="357"/>
                      <a:pt x="163" y="357"/>
                      <a:pt x="163" y="358"/>
                    </a:cubicBezTo>
                    <a:cubicBezTo>
                      <a:pt x="169" y="359"/>
                      <a:pt x="169" y="359"/>
                      <a:pt x="169" y="359"/>
                    </a:cubicBezTo>
                    <a:cubicBezTo>
                      <a:pt x="169" y="359"/>
                      <a:pt x="170" y="359"/>
                      <a:pt x="170" y="359"/>
                    </a:cubicBezTo>
                    <a:cubicBezTo>
                      <a:pt x="181" y="367"/>
                      <a:pt x="181" y="367"/>
                      <a:pt x="181" y="367"/>
                    </a:cubicBezTo>
                    <a:cubicBezTo>
                      <a:pt x="193" y="366"/>
                      <a:pt x="193" y="366"/>
                      <a:pt x="193" y="366"/>
                    </a:cubicBezTo>
                    <a:cubicBezTo>
                      <a:pt x="198" y="357"/>
                      <a:pt x="198" y="357"/>
                      <a:pt x="198" y="357"/>
                    </a:cubicBezTo>
                    <a:cubicBezTo>
                      <a:pt x="199" y="357"/>
                      <a:pt x="199" y="356"/>
                      <a:pt x="200" y="356"/>
                    </a:cubicBezTo>
                    <a:cubicBezTo>
                      <a:pt x="202" y="355"/>
                      <a:pt x="202" y="355"/>
                      <a:pt x="202" y="355"/>
                    </a:cubicBezTo>
                    <a:cubicBezTo>
                      <a:pt x="202" y="354"/>
                      <a:pt x="203" y="354"/>
                      <a:pt x="204" y="354"/>
                    </a:cubicBezTo>
                    <a:cubicBezTo>
                      <a:pt x="211" y="355"/>
                      <a:pt x="211" y="355"/>
                      <a:pt x="211" y="355"/>
                    </a:cubicBezTo>
                    <a:cubicBezTo>
                      <a:pt x="211" y="349"/>
                      <a:pt x="211" y="349"/>
                      <a:pt x="211" y="349"/>
                    </a:cubicBezTo>
                    <a:cubicBezTo>
                      <a:pt x="211" y="348"/>
                      <a:pt x="211" y="347"/>
                      <a:pt x="212" y="346"/>
                    </a:cubicBezTo>
                    <a:cubicBezTo>
                      <a:pt x="225" y="338"/>
                      <a:pt x="225" y="338"/>
                      <a:pt x="225" y="338"/>
                    </a:cubicBezTo>
                    <a:cubicBezTo>
                      <a:pt x="226" y="338"/>
                      <a:pt x="228" y="338"/>
                      <a:pt x="228" y="339"/>
                    </a:cubicBezTo>
                    <a:cubicBezTo>
                      <a:pt x="249" y="352"/>
                      <a:pt x="249" y="352"/>
                      <a:pt x="249" y="352"/>
                    </a:cubicBezTo>
                    <a:cubicBezTo>
                      <a:pt x="255" y="352"/>
                      <a:pt x="255" y="352"/>
                      <a:pt x="255" y="352"/>
                    </a:cubicBezTo>
                    <a:cubicBezTo>
                      <a:pt x="264" y="353"/>
                      <a:pt x="264" y="353"/>
                      <a:pt x="264" y="353"/>
                    </a:cubicBezTo>
                    <a:cubicBezTo>
                      <a:pt x="271" y="344"/>
                      <a:pt x="271" y="344"/>
                      <a:pt x="271" y="344"/>
                    </a:cubicBezTo>
                    <a:cubicBezTo>
                      <a:pt x="295" y="320"/>
                      <a:pt x="295" y="320"/>
                      <a:pt x="295" y="320"/>
                    </a:cubicBezTo>
                    <a:cubicBezTo>
                      <a:pt x="286" y="298"/>
                      <a:pt x="286" y="298"/>
                      <a:pt x="286" y="298"/>
                    </a:cubicBezTo>
                    <a:cubicBezTo>
                      <a:pt x="286" y="297"/>
                      <a:pt x="286" y="296"/>
                      <a:pt x="286" y="295"/>
                    </a:cubicBezTo>
                    <a:cubicBezTo>
                      <a:pt x="287" y="295"/>
                      <a:pt x="287" y="294"/>
                      <a:pt x="288" y="294"/>
                    </a:cubicBezTo>
                    <a:cubicBezTo>
                      <a:pt x="316" y="286"/>
                      <a:pt x="316" y="286"/>
                      <a:pt x="316" y="286"/>
                    </a:cubicBezTo>
                    <a:cubicBezTo>
                      <a:pt x="317" y="286"/>
                      <a:pt x="318" y="286"/>
                      <a:pt x="318" y="286"/>
                    </a:cubicBezTo>
                    <a:cubicBezTo>
                      <a:pt x="319" y="287"/>
                      <a:pt x="319" y="288"/>
                      <a:pt x="320" y="289"/>
                    </a:cubicBezTo>
                    <a:cubicBezTo>
                      <a:pt x="323" y="327"/>
                      <a:pt x="323" y="327"/>
                      <a:pt x="323" y="327"/>
                    </a:cubicBezTo>
                    <a:cubicBezTo>
                      <a:pt x="332" y="332"/>
                      <a:pt x="332" y="332"/>
                      <a:pt x="332" y="332"/>
                    </a:cubicBezTo>
                    <a:cubicBezTo>
                      <a:pt x="340" y="337"/>
                      <a:pt x="340" y="337"/>
                      <a:pt x="340" y="337"/>
                    </a:cubicBezTo>
                    <a:cubicBezTo>
                      <a:pt x="346" y="340"/>
                      <a:pt x="346" y="340"/>
                      <a:pt x="346" y="340"/>
                    </a:cubicBezTo>
                    <a:cubicBezTo>
                      <a:pt x="346" y="340"/>
                      <a:pt x="347" y="340"/>
                      <a:pt x="347" y="341"/>
                    </a:cubicBezTo>
                    <a:cubicBezTo>
                      <a:pt x="348" y="341"/>
                      <a:pt x="348" y="341"/>
                      <a:pt x="348" y="341"/>
                    </a:cubicBezTo>
                    <a:cubicBezTo>
                      <a:pt x="349" y="337"/>
                      <a:pt x="349" y="337"/>
                      <a:pt x="349" y="337"/>
                    </a:cubicBezTo>
                    <a:cubicBezTo>
                      <a:pt x="353" y="331"/>
                      <a:pt x="353" y="331"/>
                      <a:pt x="353" y="331"/>
                    </a:cubicBezTo>
                    <a:cubicBezTo>
                      <a:pt x="357" y="328"/>
                      <a:pt x="357" y="328"/>
                      <a:pt x="357" y="328"/>
                    </a:cubicBezTo>
                    <a:cubicBezTo>
                      <a:pt x="363" y="329"/>
                      <a:pt x="363" y="329"/>
                      <a:pt x="363" y="329"/>
                    </a:cubicBezTo>
                    <a:cubicBezTo>
                      <a:pt x="365" y="326"/>
                      <a:pt x="365" y="326"/>
                      <a:pt x="365" y="326"/>
                    </a:cubicBezTo>
                    <a:cubicBezTo>
                      <a:pt x="368" y="312"/>
                      <a:pt x="368" y="312"/>
                      <a:pt x="368" y="312"/>
                    </a:cubicBezTo>
                    <a:cubicBezTo>
                      <a:pt x="370" y="305"/>
                      <a:pt x="370" y="305"/>
                      <a:pt x="370" y="305"/>
                    </a:cubicBezTo>
                    <a:cubicBezTo>
                      <a:pt x="388" y="280"/>
                      <a:pt x="388" y="280"/>
                      <a:pt x="388" y="280"/>
                    </a:cubicBezTo>
                    <a:cubicBezTo>
                      <a:pt x="393" y="275"/>
                      <a:pt x="393" y="275"/>
                      <a:pt x="393" y="275"/>
                    </a:cubicBezTo>
                    <a:cubicBezTo>
                      <a:pt x="397" y="274"/>
                      <a:pt x="397" y="274"/>
                      <a:pt x="397" y="274"/>
                    </a:cubicBezTo>
                    <a:cubicBezTo>
                      <a:pt x="401" y="270"/>
                      <a:pt x="401" y="270"/>
                      <a:pt x="401" y="270"/>
                    </a:cubicBezTo>
                    <a:cubicBezTo>
                      <a:pt x="409" y="240"/>
                      <a:pt x="409" y="240"/>
                      <a:pt x="409" y="240"/>
                    </a:cubicBezTo>
                    <a:cubicBezTo>
                      <a:pt x="410" y="233"/>
                      <a:pt x="410" y="233"/>
                      <a:pt x="410" y="233"/>
                    </a:cubicBezTo>
                    <a:cubicBezTo>
                      <a:pt x="408" y="224"/>
                      <a:pt x="408" y="224"/>
                      <a:pt x="408" y="224"/>
                    </a:cubicBezTo>
                    <a:cubicBezTo>
                      <a:pt x="408" y="214"/>
                      <a:pt x="408" y="214"/>
                      <a:pt x="408" y="214"/>
                    </a:cubicBezTo>
                    <a:cubicBezTo>
                      <a:pt x="410" y="206"/>
                      <a:pt x="410" y="206"/>
                      <a:pt x="410" y="206"/>
                    </a:cubicBezTo>
                    <a:cubicBezTo>
                      <a:pt x="414" y="198"/>
                      <a:pt x="414" y="198"/>
                      <a:pt x="414" y="198"/>
                    </a:cubicBezTo>
                    <a:cubicBezTo>
                      <a:pt x="418" y="181"/>
                      <a:pt x="418" y="181"/>
                      <a:pt x="418" y="181"/>
                    </a:cubicBezTo>
                    <a:cubicBezTo>
                      <a:pt x="420" y="170"/>
                      <a:pt x="420" y="170"/>
                      <a:pt x="420" y="170"/>
                    </a:cubicBezTo>
                    <a:cubicBezTo>
                      <a:pt x="420" y="166"/>
                      <a:pt x="420" y="166"/>
                      <a:pt x="420" y="166"/>
                    </a:cubicBezTo>
                    <a:cubicBezTo>
                      <a:pt x="422" y="156"/>
                      <a:pt x="422" y="156"/>
                      <a:pt x="422" y="156"/>
                    </a:cubicBezTo>
                    <a:cubicBezTo>
                      <a:pt x="424" y="151"/>
                      <a:pt x="424" y="151"/>
                      <a:pt x="424" y="151"/>
                    </a:cubicBezTo>
                    <a:cubicBezTo>
                      <a:pt x="431" y="150"/>
                      <a:pt x="431" y="150"/>
                      <a:pt x="431" y="150"/>
                    </a:cubicBezTo>
                    <a:cubicBezTo>
                      <a:pt x="435" y="148"/>
                      <a:pt x="435" y="148"/>
                      <a:pt x="435" y="148"/>
                    </a:cubicBezTo>
                    <a:cubicBezTo>
                      <a:pt x="438" y="144"/>
                      <a:pt x="438" y="144"/>
                      <a:pt x="438" y="144"/>
                    </a:cubicBezTo>
                    <a:cubicBezTo>
                      <a:pt x="448" y="139"/>
                      <a:pt x="448" y="139"/>
                      <a:pt x="448" y="139"/>
                    </a:cubicBezTo>
                    <a:cubicBezTo>
                      <a:pt x="453" y="138"/>
                      <a:pt x="453" y="138"/>
                      <a:pt x="453" y="138"/>
                    </a:cubicBezTo>
                    <a:cubicBezTo>
                      <a:pt x="459" y="135"/>
                      <a:pt x="459" y="135"/>
                      <a:pt x="459" y="135"/>
                    </a:cubicBezTo>
                    <a:cubicBezTo>
                      <a:pt x="463" y="127"/>
                      <a:pt x="463" y="127"/>
                      <a:pt x="463" y="127"/>
                    </a:cubicBezTo>
                    <a:cubicBezTo>
                      <a:pt x="464" y="122"/>
                      <a:pt x="464" y="122"/>
                      <a:pt x="464" y="122"/>
                    </a:cubicBezTo>
                    <a:lnTo>
                      <a:pt x="462" y="117"/>
                    </a:lnTo>
                    <a:close/>
                  </a:path>
                </a:pathLst>
              </a:custGeom>
              <a:grpFill/>
              <a:ln w="12700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395" name="Freeform 1614">
                <a:extLst>
                  <a:ext uri="{FF2B5EF4-FFF2-40B4-BE49-F238E27FC236}">
                    <a16:creationId xmlns:a16="http://schemas.microsoft.com/office/drawing/2014/main" id="{19856BD9-6C1F-1BF2-ACCE-1D74AD95F30B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5948920" y="4624396"/>
                <a:ext cx="257424" cy="181634"/>
              </a:xfrm>
              <a:custGeom>
                <a:avLst/>
                <a:gdLst>
                  <a:gd name="T0" fmla="*/ 296 w 348"/>
                  <a:gd name="T1" fmla="*/ 51 h 247"/>
                  <a:gd name="T2" fmla="*/ 275 w 348"/>
                  <a:gd name="T3" fmla="*/ 3 h 247"/>
                  <a:gd name="T4" fmla="*/ 244 w 348"/>
                  <a:gd name="T5" fmla="*/ 8 h 247"/>
                  <a:gd name="T6" fmla="*/ 251 w 348"/>
                  <a:gd name="T7" fmla="*/ 34 h 247"/>
                  <a:gd name="T8" fmla="*/ 211 w 348"/>
                  <a:gd name="T9" fmla="*/ 66 h 247"/>
                  <a:gd name="T10" fmla="*/ 181 w 348"/>
                  <a:gd name="T11" fmla="*/ 52 h 247"/>
                  <a:gd name="T12" fmla="*/ 167 w 348"/>
                  <a:gd name="T13" fmla="*/ 69 h 247"/>
                  <a:gd name="T14" fmla="*/ 155 w 348"/>
                  <a:gd name="T15" fmla="*/ 70 h 247"/>
                  <a:gd name="T16" fmla="*/ 137 w 348"/>
                  <a:gd name="T17" fmla="*/ 81 h 247"/>
                  <a:gd name="T18" fmla="*/ 119 w 348"/>
                  <a:gd name="T19" fmla="*/ 71 h 247"/>
                  <a:gd name="T20" fmla="*/ 99 w 348"/>
                  <a:gd name="T21" fmla="*/ 72 h 247"/>
                  <a:gd name="T22" fmla="*/ 70 w 348"/>
                  <a:gd name="T23" fmla="*/ 52 h 247"/>
                  <a:gd name="T24" fmla="*/ 65 w 348"/>
                  <a:gd name="T25" fmla="*/ 50 h 247"/>
                  <a:gd name="T26" fmla="*/ 42 w 348"/>
                  <a:gd name="T27" fmla="*/ 51 h 247"/>
                  <a:gd name="T28" fmla="*/ 40 w 348"/>
                  <a:gd name="T29" fmla="*/ 61 h 247"/>
                  <a:gd name="T30" fmla="*/ 29 w 348"/>
                  <a:gd name="T31" fmla="*/ 83 h 247"/>
                  <a:gd name="T32" fmla="*/ 11 w 348"/>
                  <a:gd name="T33" fmla="*/ 94 h 247"/>
                  <a:gd name="T34" fmla="*/ 0 w 348"/>
                  <a:gd name="T35" fmla="*/ 97 h 247"/>
                  <a:gd name="T36" fmla="*/ 6 w 348"/>
                  <a:gd name="T37" fmla="*/ 104 h 247"/>
                  <a:gd name="T38" fmla="*/ 21 w 348"/>
                  <a:gd name="T39" fmla="*/ 113 h 247"/>
                  <a:gd name="T40" fmla="*/ 43 w 348"/>
                  <a:gd name="T41" fmla="*/ 119 h 247"/>
                  <a:gd name="T42" fmla="*/ 47 w 348"/>
                  <a:gd name="T43" fmla="*/ 130 h 247"/>
                  <a:gd name="T44" fmla="*/ 69 w 348"/>
                  <a:gd name="T45" fmla="*/ 148 h 247"/>
                  <a:gd name="T46" fmla="*/ 81 w 348"/>
                  <a:gd name="T47" fmla="*/ 162 h 247"/>
                  <a:gd name="T48" fmla="*/ 88 w 348"/>
                  <a:gd name="T49" fmla="*/ 178 h 247"/>
                  <a:gd name="T50" fmla="*/ 111 w 348"/>
                  <a:gd name="T51" fmla="*/ 194 h 247"/>
                  <a:gd name="T52" fmla="*/ 118 w 348"/>
                  <a:gd name="T53" fmla="*/ 209 h 247"/>
                  <a:gd name="T54" fmla="*/ 130 w 348"/>
                  <a:gd name="T55" fmla="*/ 223 h 247"/>
                  <a:gd name="T56" fmla="*/ 148 w 348"/>
                  <a:gd name="T57" fmla="*/ 221 h 247"/>
                  <a:gd name="T58" fmla="*/ 174 w 348"/>
                  <a:gd name="T59" fmla="*/ 219 h 247"/>
                  <a:gd name="T60" fmla="*/ 199 w 348"/>
                  <a:gd name="T61" fmla="*/ 239 h 247"/>
                  <a:gd name="T62" fmla="*/ 210 w 348"/>
                  <a:gd name="T63" fmla="*/ 246 h 247"/>
                  <a:gd name="T64" fmla="*/ 226 w 348"/>
                  <a:gd name="T65" fmla="*/ 245 h 247"/>
                  <a:gd name="T66" fmla="*/ 241 w 348"/>
                  <a:gd name="T67" fmla="*/ 247 h 247"/>
                  <a:gd name="T68" fmla="*/ 263 w 348"/>
                  <a:gd name="T69" fmla="*/ 242 h 247"/>
                  <a:gd name="T70" fmla="*/ 294 w 348"/>
                  <a:gd name="T71" fmla="*/ 234 h 247"/>
                  <a:gd name="T72" fmla="*/ 309 w 348"/>
                  <a:gd name="T73" fmla="*/ 220 h 247"/>
                  <a:gd name="T74" fmla="*/ 337 w 348"/>
                  <a:gd name="T75" fmla="*/ 221 h 247"/>
                  <a:gd name="T76" fmla="*/ 348 w 348"/>
                  <a:gd name="T77" fmla="*/ 203 h 247"/>
                  <a:gd name="T78" fmla="*/ 332 w 348"/>
                  <a:gd name="T79" fmla="*/ 195 h 247"/>
                  <a:gd name="T80" fmla="*/ 320 w 348"/>
                  <a:gd name="T81" fmla="*/ 173 h 247"/>
                  <a:gd name="T82" fmla="*/ 304 w 348"/>
                  <a:gd name="T83" fmla="*/ 155 h 247"/>
                  <a:gd name="T84" fmla="*/ 296 w 348"/>
                  <a:gd name="T85" fmla="*/ 142 h 247"/>
                  <a:gd name="T86" fmla="*/ 282 w 348"/>
                  <a:gd name="T87" fmla="*/ 132 h 247"/>
                  <a:gd name="T88" fmla="*/ 270 w 348"/>
                  <a:gd name="T89" fmla="*/ 130 h 247"/>
                  <a:gd name="T90" fmla="*/ 273 w 348"/>
                  <a:gd name="T91" fmla="*/ 121 h 247"/>
                  <a:gd name="T92" fmla="*/ 289 w 348"/>
                  <a:gd name="T93" fmla="*/ 113 h 247"/>
                  <a:gd name="T94" fmla="*/ 300 w 348"/>
                  <a:gd name="T95" fmla="*/ 100 h 247"/>
                  <a:gd name="T96" fmla="*/ 302 w 348"/>
                  <a:gd name="T97" fmla="*/ 63 h 2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348" h="247">
                    <a:moveTo>
                      <a:pt x="302" y="55"/>
                    </a:moveTo>
                    <a:cubicBezTo>
                      <a:pt x="302" y="54"/>
                      <a:pt x="302" y="54"/>
                      <a:pt x="302" y="54"/>
                    </a:cubicBezTo>
                    <a:cubicBezTo>
                      <a:pt x="296" y="51"/>
                      <a:pt x="296" y="51"/>
                      <a:pt x="296" y="51"/>
                    </a:cubicBezTo>
                    <a:cubicBezTo>
                      <a:pt x="288" y="46"/>
                      <a:pt x="288" y="46"/>
                      <a:pt x="288" y="46"/>
                    </a:cubicBezTo>
                    <a:cubicBezTo>
                      <a:pt x="279" y="41"/>
                      <a:pt x="279" y="41"/>
                      <a:pt x="279" y="41"/>
                    </a:cubicBezTo>
                    <a:cubicBezTo>
                      <a:pt x="275" y="3"/>
                      <a:pt x="275" y="3"/>
                      <a:pt x="275" y="3"/>
                    </a:cubicBezTo>
                    <a:cubicBezTo>
                      <a:pt x="275" y="2"/>
                      <a:pt x="275" y="1"/>
                      <a:pt x="274" y="0"/>
                    </a:cubicBezTo>
                    <a:cubicBezTo>
                      <a:pt x="273" y="0"/>
                      <a:pt x="273" y="0"/>
                      <a:pt x="272" y="0"/>
                    </a:cubicBezTo>
                    <a:cubicBezTo>
                      <a:pt x="244" y="8"/>
                      <a:pt x="244" y="8"/>
                      <a:pt x="244" y="8"/>
                    </a:cubicBezTo>
                    <a:cubicBezTo>
                      <a:pt x="243" y="8"/>
                      <a:pt x="243" y="9"/>
                      <a:pt x="242" y="9"/>
                    </a:cubicBezTo>
                    <a:cubicBezTo>
                      <a:pt x="242" y="10"/>
                      <a:pt x="242" y="11"/>
                      <a:pt x="242" y="12"/>
                    </a:cubicBezTo>
                    <a:cubicBezTo>
                      <a:pt x="251" y="34"/>
                      <a:pt x="251" y="34"/>
                      <a:pt x="251" y="34"/>
                    </a:cubicBezTo>
                    <a:cubicBezTo>
                      <a:pt x="227" y="58"/>
                      <a:pt x="227" y="58"/>
                      <a:pt x="227" y="58"/>
                    </a:cubicBezTo>
                    <a:cubicBezTo>
                      <a:pt x="219" y="67"/>
                      <a:pt x="219" y="67"/>
                      <a:pt x="219" y="67"/>
                    </a:cubicBezTo>
                    <a:cubicBezTo>
                      <a:pt x="211" y="66"/>
                      <a:pt x="211" y="66"/>
                      <a:pt x="211" y="66"/>
                    </a:cubicBezTo>
                    <a:cubicBezTo>
                      <a:pt x="205" y="66"/>
                      <a:pt x="205" y="66"/>
                      <a:pt x="205" y="66"/>
                    </a:cubicBezTo>
                    <a:cubicBezTo>
                      <a:pt x="184" y="52"/>
                      <a:pt x="184" y="52"/>
                      <a:pt x="184" y="52"/>
                    </a:cubicBezTo>
                    <a:cubicBezTo>
                      <a:pt x="183" y="52"/>
                      <a:pt x="182" y="52"/>
                      <a:pt x="181" y="52"/>
                    </a:cubicBezTo>
                    <a:cubicBezTo>
                      <a:pt x="168" y="60"/>
                      <a:pt x="168" y="60"/>
                      <a:pt x="168" y="60"/>
                    </a:cubicBezTo>
                    <a:cubicBezTo>
                      <a:pt x="167" y="61"/>
                      <a:pt x="167" y="62"/>
                      <a:pt x="167" y="63"/>
                    </a:cubicBezTo>
                    <a:cubicBezTo>
                      <a:pt x="167" y="69"/>
                      <a:pt x="167" y="69"/>
                      <a:pt x="167" y="69"/>
                    </a:cubicBezTo>
                    <a:cubicBezTo>
                      <a:pt x="159" y="68"/>
                      <a:pt x="159" y="68"/>
                      <a:pt x="159" y="68"/>
                    </a:cubicBezTo>
                    <a:cubicBezTo>
                      <a:pt x="159" y="68"/>
                      <a:pt x="158" y="68"/>
                      <a:pt x="158" y="69"/>
                    </a:cubicBezTo>
                    <a:cubicBezTo>
                      <a:pt x="155" y="70"/>
                      <a:pt x="155" y="70"/>
                      <a:pt x="155" y="70"/>
                    </a:cubicBezTo>
                    <a:cubicBezTo>
                      <a:pt x="155" y="70"/>
                      <a:pt x="155" y="71"/>
                      <a:pt x="154" y="71"/>
                    </a:cubicBezTo>
                    <a:cubicBezTo>
                      <a:pt x="149" y="80"/>
                      <a:pt x="149" y="80"/>
                      <a:pt x="149" y="80"/>
                    </a:cubicBezTo>
                    <a:cubicBezTo>
                      <a:pt x="137" y="81"/>
                      <a:pt x="137" y="81"/>
                      <a:pt x="137" y="81"/>
                    </a:cubicBezTo>
                    <a:cubicBezTo>
                      <a:pt x="126" y="73"/>
                      <a:pt x="126" y="73"/>
                      <a:pt x="126" y="73"/>
                    </a:cubicBezTo>
                    <a:cubicBezTo>
                      <a:pt x="126" y="73"/>
                      <a:pt x="125" y="73"/>
                      <a:pt x="125" y="73"/>
                    </a:cubicBezTo>
                    <a:cubicBezTo>
                      <a:pt x="119" y="71"/>
                      <a:pt x="119" y="71"/>
                      <a:pt x="119" y="71"/>
                    </a:cubicBezTo>
                    <a:cubicBezTo>
                      <a:pt x="118" y="71"/>
                      <a:pt x="118" y="71"/>
                      <a:pt x="118" y="71"/>
                    </a:cubicBezTo>
                    <a:cubicBezTo>
                      <a:pt x="101" y="71"/>
                      <a:pt x="101" y="71"/>
                      <a:pt x="101" y="71"/>
                    </a:cubicBezTo>
                    <a:cubicBezTo>
                      <a:pt x="100" y="71"/>
                      <a:pt x="99" y="72"/>
                      <a:pt x="99" y="72"/>
                    </a:cubicBezTo>
                    <a:cubicBezTo>
                      <a:pt x="96" y="76"/>
                      <a:pt x="96" y="76"/>
                      <a:pt x="96" y="76"/>
                    </a:cubicBezTo>
                    <a:cubicBezTo>
                      <a:pt x="87" y="76"/>
                      <a:pt x="87" y="76"/>
                      <a:pt x="87" y="76"/>
                    </a:cubicBezTo>
                    <a:cubicBezTo>
                      <a:pt x="70" y="52"/>
                      <a:pt x="70" y="52"/>
                      <a:pt x="70" y="52"/>
                    </a:cubicBezTo>
                    <a:cubicBezTo>
                      <a:pt x="69" y="52"/>
                      <a:pt x="69" y="51"/>
                      <a:pt x="68" y="51"/>
                    </a:cubicBezTo>
                    <a:cubicBezTo>
                      <a:pt x="66" y="50"/>
                      <a:pt x="66" y="50"/>
                      <a:pt x="66" y="50"/>
                    </a:cubicBezTo>
                    <a:cubicBezTo>
                      <a:pt x="66" y="50"/>
                      <a:pt x="66" y="50"/>
                      <a:pt x="65" y="50"/>
                    </a:cubicBezTo>
                    <a:cubicBezTo>
                      <a:pt x="56" y="50"/>
                      <a:pt x="56" y="50"/>
                      <a:pt x="56" y="50"/>
                    </a:cubicBezTo>
                    <a:cubicBezTo>
                      <a:pt x="45" y="50"/>
                      <a:pt x="45" y="50"/>
                      <a:pt x="45" y="50"/>
                    </a:cubicBezTo>
                    <a:cubicBezTo>
                      <a:pt x="44" y="50"/>
                      <a:pt x="43" y="50"/>
                      <a:pt x="42" y="51"/>
                    </a:cubicBezTo>
                    <a:cubicBezTo>
                      <a:pt x="40" y="54"/>
                      <a:pt x="40" y="54"/>
                      <a:pt x="40" y="54"/>
                    </a:cubicBezTo>
                    <a:cubicBezTo>
                      <a:pt x="40" y="54"/>
                      <a:pt x="40" y="55"/>
                      <a:pt x="40" y="55"/>
                    </a:cubicBezTo>
                    <a:cubicBezTo>
                      <a:pt x="40" y="61"/>
                      <a:pt x="40" y="61"/>
                      <a:pt x="40" y="61"/>
                    </a:cubicBezTo>
                    <a:cubicBezTo>
                      <a:pt x="37" y="68"/>
                      <a:pt x="37" y="68"/>
                      <a:pt x="37" y="68"/>
                    </a:cubicBezTo>
                    <a:cubicBezTo>
                      <a:pt x="33" y="75"/>
                      <a:pt x="33" y="75"/>
                      <a:pt x="33" y="75"/>
                    </a:cubicBezTo>
                    <a:cubicBezTo>
                      <a:pt x="29" y="83"/>
                      <a:pt x="29" y="83"/>
                      <a:pt x="29" y="83"/>
                    </a:cubicBezTo>
                    <a:cubicBezTo>
                      <a:pt x="25" y="92"/>
                      <a:pt x="25" y="92"/>
                      <a:pt x="25" y="92"/>
                    </a:cubicBezTo>
                    <a:cubicBezTo>
                      <a:pt x="16" y="94"/>
                      <a:pt x="16" y="94"/>
                      <a:pt x="16" y="94"/>
                    </a:cubicBezTo>
                    <a:cubicBezTo>
                      <a:pt x="11" y="94"/>
                      <a:pt x="11" y="94"/>
                      <a:pt x="11" y="94"/>
                    </a:cubicBezTo>
                    <a:cubicBezTo>
                      <a:pt x="11" y="94"/>
                      <a:pt x="11" y="94"/>
                      <a:pt x="10" y="94"/>
                    </a:cubicBezTo>
                    <a:cubicBezTo>
                      <a:pt x="4" y="95"/>
                      <a:pt x="4" y="95"/>
                      <a:pt x="4" y="95"/>
                    </a:cubicBezTo>
                    <a:cubicBezTo>
                      <a:pt x="3" y="95"/>
                      <a:pt x="2" y="96"/>
                      <a:pt x="0" y="97"/>
                    </a:cubicBezTo>
                    <a:cubicBezTo>
                      <a:pt x="1" y="99"/>
                      <a:pt x="1" y="99"/>
                      <a:pt x="1" y="99"/>
                    </a:cubicBezTo>
                    <a:cubicBezTo>
                      <a:pt x="3" y="101"/>
                      <a:pt x="3" y="101"/>
                      <a:pt x="3" y="101"/>
                    </a:cubicBezTo>
                    <a:cubicBezTo>
                      <a:pt x="6" y="104"/>
                      <a:pt x="6" y="104"/>
                      <a:pt x="6" y="104"/>
                    </a:cubicBezTo>
                    <a:cubicBezTo>
                      <a:pt x="12" y="104"/>
                      <a:pt x="12" y="104"/>
                      <a:pt x="12" y="104"/>
                    </a:cubicBezTo>
                    <a:cubicBezTo>
                      <a:pt x="18" y="106"/>
                      <a:pt x="18" y="106"/>
                      <a:pt x="18" y="106"/>
                    </a:cubicBezTo>
                    <a:cubicBezTo>
                      <a:pt x="21" y="113"/>
                      <a:pt x="21" y="113"/>
                      <a:pt x="21" y="113"/>
                    </a:cubicBezTo>
                    <a:cubicBezTo>
                      <a:pt x="27" y="116"/>
                      <a:pt x="27" y="116"/>
                      <a:pt x="27" y="116"/>
                    </a:cubicBezTo>
                    <a:cubicBezTo>
                      <a:pt x="38" y="116"/>
                      <a:pt x="38" y="116"/>
                      <a:pt x="38" y="116"/>
                    </a:cubicBezTo>
                    <a:cubicBezTo>
                      <a:pt x="43" y="119"/>
                      <a:pt x="43" y="119"/>
                      <a:pt x="43" y="119"/>
                    </a:cubicBezTo>
                    <a:cubicBezTo>
                      <a:pt x="47" y="123"/>
                      <a:pt x="47" y="123"/>
                      <a:pt x="47" y="123"/>
                    </a:cubicBezTo>
                    <a:cubicBezTo>
                      <a:pt x="48" y="125"/>
                      <a:pt x="48" y="125"/>
                      <a:pt x="48" y="125"/>
                    </a:cubicBezTo>
                    <a:cubicBezTo>
                      <a:pt x="47" y="130"/>
                      <a:pt x="47" y="130"/>
                      <a:pt x="47" y="130"/>
                    </a:cubicBezTo>
                    <a:cubicBezTo>
                      <a:pt x="51" y="136"/>
                      <a:pt x="51" y="136"/>
                      <a:pt x="51" y="136"/>
                    </a:cubicBezTo>
                    <a:cubicBezTo>
                      <a:pt x="60" y="142"/>
                      <a:pt x="60" y="142"/>
                      <a:pt x="60" y="142"/>
                    </a:cubicBezTo>
                    <a:cubicBezTo>
                      <a:pt x="69" y="148"/>
                      <a:pt x="69" y="148"/>
                      <a:pt x="69" y="148"/>
                    </a:cubicBezTo>
                    <a:cubicBezTo>
                      <a:pt x="73" y="154"/>
                      <a:pt x="73" y="154"/>
                      <a:pt x="73" y="154"/>
                    </a:cubicBezTo>
                    <a:cubicBezTo>
                      <a:pt x="79" y="157"/>
                      <a:pt x="79" y="157"/>
                      <a:pt x="79" y="157"/>
                    </a:cubicBezTo>
                    <a:cubicBezTo>
                      <a:pt x="81" y="162"/>
                      <a:pt x="81" y="162"/>
                      <a:pt x="81" y="162"/>
                    </a:cubicBezTo>
                    <a:cubicBezTo>
                      <a:pt x="83" y="168"/>
                      <a:pt x="83" y="168"/>
                      <a:pt x="83" y="168"/>
                    </a:cubicBezTo>
                    <a:cubicBezTo>
                      <a:pt x="87" y="172"/>
                      <a:pt x="87" y="172"/>
                      <a:pt x="87" y="172"/>
                    </a:cubicBezTo>
                    <a:cubicBezTo>
                      <a:pt x="88" y="178"/>
                      <a:pt x="88" y="178"/>
                      <a:pt x="88" y="178"/>
                    </a:cubicBezTo>
                    <a:cubicBezTo>
                      <a:pt x="93" y="179"/>
                      <a:pt x="93" y="179"/>
                      <a:pt x="93" y="179"/>
                    </a:cubicBezTo>
                    <a:cubicBezTo>
                      <a:pt x="108" y="189"/>
                      <a:pt x="108" y="189"/>
                      <a:pt x="108" y="189"/>
                    </a:cubicBezTo>
                    <a:cubicBezTo>
                      <a:pt x="111" y="194"/>
                      <a:pt x="111" y="194"/>
                      <a:pt x="111" y="194"/>
                    </a:cubicBezTo>
                    <a:cubicBezTo>
                      <a:pt x="112" y="200"/>
                      <a:pt x="112" y="200"/>
                      <a:pt x="112" y="200"/>
                    </a:cubicBezTo>
                    <a:cubicBezTo>
                      <a:pt x="114" y="203"/>
                      <a:pt x="114" y="203"/>
                      <a:pt x="114" y="203"/>
                    </a:cubicBezTo>
                    <a:cubicBezTo>
                      <a:pt x="118" y="209"/>
                      <a:pt x="118" y="209"/>
                      <a:pt x="118" y="209"/>
                    </a:cubicBezTo>
                    <a:cubicBezTo>
                      <a:pt x="124" y="213"/>
                      <a:pt x="124" y="213"/>
                      <a:pt x="124" y="213"/>
                    </a:cubicBezTo>
                    <a:cubicBezTo>
                      <a:pt x="127" y="218"/>
                      <a:pt x="127" y="218"/>
                      <a:pt x="127" y="218"/>
                    </a:cubicBezTo>
                    <a:cubicBezTo>
                      <a:pt x="130" y="223"/>
                      <a:pt x="130" y="223"/>
                      <a:pt x="130" y="223"/>
                    </a:cubicBezTo>
                    <a:cubicBezTo>
                      <a:pt x="141" y="227"/>
                      <a:pt x="141" y="227"/>
                      <a:pt x="141" y="227"/>
                    </a:cubicBezTo>
                    <a:cubicBezTo>
                      <a:pt x="145" y="226"/>
                      <a:pt x="145" y="226"/>
                      <a:pt x="145" y="226"/>
                    </a:cubicBezTo>
                    <a:cubicBezTo>
                      <a:pt x="148" y="221"/>
                      <a:pt x="148" y="221"/>
                      <a:pt x="148" y="221"/>
                    </a:cubicBezTo>
                    <a:cubicBezTo>
                      <a:pt x="161" y="225"/>
                      <a:pt x="161" y="225"/>
                      <a:pt x="161" y="225"/>
                    </a:cubicBezTo>
                    <a:cubicBezTo>
                      <a:pt x="167" y="224"/>
                      <a:pt x="167" y="224"/>
                      <a:pt x="167" y="224"/>
                    </a:cubicBezTo>
                    <a:cubicBezTo>
                      <a:pt x="174" y="219"/>
                      <a:pt x="174" y="219"/>
                      <a:pt x="174" y="219"/>
                    </a:cubicBezTo>
                    <a:cubicBezTo>
                      <a:pt x="179" y="222"/>
                      <a:pt x="179" y="222"/>
                      <a:pt x="179" y="222"/>
                    </a:cubicBezTo>
                    <a:cubicBezTo>
                      <a:pt x="192" y="235"/>
                      <a:pt x="192" y="235"/>
                      <a:pt x="192" y="235"/>
                    </a:cubicBezTo>
                    <a:cubicBezTo>
                      <a:pt x="199" y="239"/>
                      <a:pt x="199" y="239"/>
                      <a:pt x="199" y="239"/>
                    </a:cubicBezTo>
                    <a:cubicBezTo>
                      <a:pt x="203" y="244"/>
                      <a:pt x="203" y="244"/>
                      <a:pt x="203" y="244"/>
                    </a:cubicBezTo>
                    <a:cubicBezTo>
                      <a:pt x="207" y="247"/>
                      <a:pt x="207" y="247"/>
                      <a:pt x="207" y="247"/>
                    </a:cubicBezTo>
                    <a:cubicBezTo>
                      <a:pt x="210" y="246"/>
                      <a:pt x="210" y="246"/>
                      <a:pt x="210" y="246"/>
                    </a:cubicBezTo>
                    <a:cubicBezTo>
                      <a:pt x="213" y="244"/>
                      <a:pt x="213" y="244"/>
                      <a:pt x="213" y="244"/>
                    </a:cubicBezTo>
                    <a:cubicBezTo>
                      <a:pt x="221" y="243"/>
                      <a:pt x="221" y="243"/>
                      <a:pt x="221" y="243"/>
                    </a:cubicBezTo>
                    <a:cubicBezTo>
                      <a:pt x="226" y="245"/>
                      <a:pt x="226" y="245"/>
                      <a:pt x="226" y="245"/>
                    </a:cubicBezTo>
                    <a:cubicBezTo>
                      <a:pt x="231" y="244"/>
                      <a:pt x="231" y="244"/>
                      <a:pt x="231" y="244"/>
                    </a:cubicBezTo>
                    <a:cubicBezTo>
                      <a:pt x="237" y="243"/>
                      <a:pt x="237" y="243"/>
                      <a:pt x="237" y="243"/>
                    </a:cubicBezTo>
                    <a:cubicBezTo>
                      <a:pt x="241" y="247"/>
                      <a:pt x="241" y="247"/>
                      <a:pt x="241" y="247"/>
                    </a:cubicBezTo>
                    <a:cubicBezTo>
                      <a:pt x="249" y="246"/>
                      <a:pt x="249" y="246"/>
                      <a:pt x="249" y="246"/>
                    </a:cubicBezTo>
                    <a:cubicBezTo>
                      <a:pt x="256" y="245"/>
                      <a:pt x="256" y="245"/>
                      <a:pt x="256" y="245"/>
                    </a:cubicBezTo>
                    <a:cubicBezTo>
                      <a:pt x="263" y="242"/>
                      <a:pt x="263" y="242"/>
                      <a:pt x="263" y="242"/>
                    </a:cubicBezTo>
                    <a:cubicBezTo>
                      <a:pt x="271" y="243"/>
                      <a:pt x="271" y="243"/>
                      <a:pt x="271" y="243"/>
                    </a:cubicBezTo>
                    <a:cubicBezTo>
                      <a:pt x="281" y="242"/>
                      <a:pt x="281" y="242"/>
                      <a:pt x="281" y="242"/>
                    </a:cubicBezTo>
                    <a:cubicBezTo>
                      <a:pt x="294" y="234"/>
                      <a:pt x="294" y="234"/>
                      <a:pt x="294" y="234"/>
                    </a:cubicBezTo>
                    <a:cubicBezTo>
                      <a:pt x="294" y="234"/>
                      <a:pt x="294" y="234"/>
                      <a:pt x="294" y="234"/>
                    </a:cubicBezTo>
                    <a:cubicBezTo>
                      <a:pt x="302" y="224"/>
                      <a:pt x="302" y="224"/>
                      <a:pt x="302" y="224"/>
                    </a:cubicBezTo>
                    <a:cubicBezTo>
                      <a:pt x="309" y="220"/>
                      <a:pt x="309" y="220"/>
                      <a:pt x="309" y="220"/>
                    </a:cubicBezTo>
                    <a:cubicBezTo>
                      <a:pt x="314" y="220"/>
                      <a:pt x="314" y="220"/>
                      <a:pt x="314" y="220"/>
                    </a:cubicBezTo>
                    <a:cubicBezTo>
                      <a:pt x="329" y="221"/>
                      <a:pt x="329" y="221"/>
                      <a:pt x="329" y="221"/>
                    </a:cubicBezTo>
                    <a:cubicBezTo>
                      <a:pt x="337" y="221"/>
                      <a:pt x="337" y="221"/>
                      <a:pt x="337" y="221"/>
                    </a:cubicBezTo>
                    <a:cubicBezTo>
                      <a:pt x="347" y="220"/>
                      <a:pt x="347" y="220"/>
                      <a:pt x="347" y="220"/>
                    </a:cubicBezTo>
                    <a:cubicBezTo>
                      <a:pt x="348" y="208"/>
                      <a:pt x="348" y="208"/>
                      <a:pt x="348" y="208"/>
                    </a:cubicBezTo>
                    <a:cubicBezTo>
                      <a:pt x="348" y="203"/>
                      <a:pt x="348" y="203"/>
                      <a:pt x="348" y="203"/>
                    </a:cubicBezTo>
                    <a:cubicBezTo>
                      <a:pt x="348" y="200"/>
                      <a:pt x="348" y="200"/>
                      <a:pt x="348" y="200"/>
                    </a:cubicBezTo>
                    <a:cubicBezTo>
                      <a:pt x="344" y="197"/>
                      <a:pt x="344" y="197"/>
                      <a:pt x="344" y="197"/>
                    </a:cubicBezTo>
                    <a:cubicBezTo>
                      <a:pt x="332" y="195"/>
                      <a:pt x="332" y="195"/>
                      <a:pt x="332" y="195"/>
                    </a:cubicBezTo>
                    <a:cubicBezTo>
                      <a:pt x="328" y="192"/>
                      <a:pt x="328" y="192"/>
                      <a:pt x="328" y="192"/>
                    </a:cubicBezTo>
                    <a:cubicBezTo>
                      <a:pt x="325" y="187"/>
                      <a:pt x="325" y="187"/>
                      <a:pt x="325" y="187"/>
                    </a:cubicBezTo>
                    <a:cubicBezTo>
                      <a:pt x="320" y="173"/>
                      <a:pt x="320" y="173"/>
                      <a:pt x="320" y="173"/>
                    </a:cubicBezTo>
                    <a:cubicBezTo>
                      <a:pt x="318" y="167"/>
                      <a:pt x="318" y="167"/>
                      <a:pt x="318" y="167"/>
                    </a:cubicBezTo>
                    <a:cubicBezTo>
                      <a:pt x="315" y="162"/>
                      <a:pt x="315" y="162"/>
                      <a:pt x="315" y="162"/>
                    </a:cubicBezTo>
                    <a:cubicBezTo>
                      <a:pt x="304" y="155"/>
                      <a:pt x="304" y="155"/>
                      <a:pt x="304" y="155"/>
                    </a:cubicBezTo>
                    <a:cubicBezTo>
                      <a:pt x="300" y="151"/>
                      <a:pt x="300" y="151"/>
                      <a:pt x="300" y="151"/>
                    </a:cubicBezTo>
                    <a:cubicBezTo>
                      <a:pt x="297" y="146"/>
                      <a:pt x="297" y="146"/>
                      <a:pt x="297" y="146"/>
                    </a:cubicBezTo>
                    <a:cubicBezTo>
                      <a:pt x="296" y="142"/>
                      <a:pt x="296" y="142"/>
                      <a:pt x="296" y="142"/>
                    </a:cubicBezTo>
                    <a:cubicBezTo>
                      <a:pt x="292" y="137"/>
                      <a:pt x="292" y="137"/>
                      <a:pt x="292" y="137"/>
                    </a:cubicBezTo>
                    <a:cubicBezTo>
                      <a:pt x="288" y="134"/>
                      <a:pt x="288" y="134"/>
                      <a:pt x="288" y="134"/>
                    </a:cubicBezTo>
                    <a:cubicBezTo>
                      <a:pt x="282" y="132"/>
                      <a:pt x="282" y="132"/>
                      <a:pt x="282" y="132"/>
                    </a:cubicBezTo>
                    <a:cubicBezTo>
                      <a:pt x="278" y="133"/>
                      <a:pt x="278" y="133"/>
                      <a:pt x="278" y="133"/>
                    </a:cubicBezTo>
                    <a:cubicBezTo>
                      <a:pt x="274" y="130"/>
                      <a:pt x="274" y="130"/>
                      <a:pt x="274" y="130"/>
                    </a:cubicBezTo>
                    <a:cubicBezTo>
                      <a:pt x="270" y="130"/>
                      <a:pt x="270" y="130"/>
                      <a:pt x="270" y="130"/>
                    </a:cubicBezTo>
                    <a:cubicBezTo>
                      <a:pt x="268" y="127"/>
                      <a:pt x="268" y="127"/>
                      <a:pt x="268" y="127"/>
                    </a:cubicBezTo>
                    <a:cubicBezTo>
                      <a:pt x="270" y="123"/>
                      <a:pt x="270" y="123"/>
                      <a:pt x="270" y="123"/>
                    </a:cubicBezTo>
                    <a:cubicBezTo>
                      <a:pt x="273" y="121"/>
                      <a:pt x="273" y="121"/>
                      <a:pt x="273" y="121"/>
                    </a:cubicBezTo>
                    <a:cubicBezTo>
                      <a:pt x="273" y="113"/>
                      <a:pt x="273" y="113"/>
                      <a:pt x="273" y="113"/>
                    </a:cubicBezTo>
                    <a:cubicBezTo>
                      <a:pt x="278" y="112"/>
                      <a:pt x="278" y="112"/>
                      <a:pt x="278" y="112"/>
                    </a:cubicBezTo>
                    <a:cubicBezTo>
                      <a:pt x="289" y="113"/>
                      <a:pt x="289" y="113"/>
                      <a:pt x="289" y="113"/>
                    </a:cubicBezTo>
                    <a:cubicBezTo>
                      <a:pt x="295" y="110"/>
                      <a:pt x="295" y="110"/>
                      <a:pt x="295" y="110"/>
                    </a:cubicBezTo>
                    <a:cubicBezTo>
                      <a:pt x="299" y="107"/>
                      <a:pt x="299" y="107"/>
                      <a:pt x="299" y="107"/>
                    </a:cubicBezTo>
                    <a:cubicBezTo>
                      <a:pt x="300" y="100"/>
                      <a:pt x="300" y="100"/>
                      <a:pt x="300" y="100"/>
                    </a:cubicBezTo>
                    <a:cubicBezTo>
                      <a:pt x="300" y="76"/>
                      <a:pt x="300" y="76"/>
                      <a:pt x="300" y="76"/>
                    </a:cubicBezTo>
                    <a:cubicBezTo>
                      <a:pt x="302" y="68"/>
                      <a:pt x="302" y="68"/>
                      <a:pt x="302" y="68"/>
                    </a:cubicBezTo>
                    <a:cubicBezTo>
                      <a:pt x="302" y="63"/>
                      <a:pt x="302" y="63"/>
                      <a:pt x="302" y="63"/>
                    </a:cubicBezTo>
                    <a:cubicBezTo>
                      <a:pt x="302" y="59"/>
                      <a:pt x="302" y="59"/>
                      <a:pt x="302" y="59"/>
                    </a:cubicBezTo>
                    <a:cubicBezTo>
                      <a:pt x="302" y="55"/>
                      <a:pt x="302" y="55"/>
                      <a:pt x="302" y="55"/>
                    </a:cubicBezTo>
                  </a:path>
                </a:pathLst>
              </a:custGeom>
              <a:grpFill/>
              <a:ln w="12700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</p:grpSp>
        <p:grpSp>
          <p:nvGrpSpPr>
            <p:cNvPr id="10" name="Group 15">
              <a:extLst>
                <a:ext uri="{FF2B5EF4-FFF2-40B4-BE49-F238E27FC236}">
                  <a16:creationId xmlns:a16="http://schemas.microsoft.com/office/drawing/2014/main" id="{158F1106-12C2-D400-3A2E-A854A0331837}"/>
                </a:ext>
              </a:extLst>
            </p:cNvPr>
            <p:cNvGrpSpPr/>
            <p:nvPr/>
          </p:nvGrpSpPr>
          <p:grpSpPr bwMode="gray">
            <a:xfrm>
              <a:off x="6335748" y="3499063"/>
              <a:ext cx="2733664" cy="2487998"/>
              <a:chOff x="6427189" y="3501921"/>
              <a:chExt cx="2733664" cy="2487998"/>
            </a:xfrm>
            <a:grpFill/>
          </p:grpSpPr>
          <p:grpSp>
            <p:nvGrpSpPr>
              <p:cNvPr id="11" name="Group 16">
                <a:extLst>
                  <a:ext uri="{FF2B5EF4-FFF2-40B4-BE49-F238E27FC236}">
                    <a16:creationId xmlns:a16="http://schemas.microsoft.com/office/drawing/2014/main" id="{F7004B4A-DBC6-2979-76D6-A8E6ABF93C5F}"/>
                  </a:ext>
                </a:extLst>
              </p:cNvPr>
              <p:cNvGrpSpPr/>
              <p:nvPr/>
            </p:nvGrpSpPr>
            <p:grpSpPr bwMode="gray">
              <a:xfrm>
                <a:off x="7808395" y="5102655"/>
                <a:ext cx="837609" cy="778806"/>
                <a:chOff x="7167336" y="4731671"/>
                <a:chExt cx="763678" cy="710066"/>
              </a:xfrm>
              <a:grpFill/>
            </p:grpSpPr>
            <p:sp>
              <p:nvSpPr>
                <p:cNvPr id="284" name="Freeform 85">
                  <a:extLst>
                    <a:ext uri="{FF2B5EF4-FFF2-40B4-BE49-F238E27FC236}">
                      <a16:creationId xmlns:a16="http://schemas.microsoft.com/office/drawing/2014/main" id="{956069E9-FC13-92FA-72D3-563CD97AE182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7485436" y="4744776"/>
                  <a:ext cx="8340" cy="8340"/>
                </a:xfrm>
                <a:custGeom>
                  <a:avLst/>
                  <a:gdLst>
                    <a:gd name="T0" fmla="*/ 1 w 7"/>
                    <a:gd name="T1" fmla="*/ 7 h 7"/>
                    <a:gd name="T2" fmla="*/ 0 w 7"/>
                    <a:gd name="T3" fmla="*/ 7 h 7"/>
                    <a:gd name="T4" fmla="*/ 0 w 7"/>
                    <a:gd name="T5" fmla="*/ 5 h 7"/>
                    <a:gd name="T6" fmla="*/ 0 w 7"/>
                    <a:gd name="T7" fmla="*/ 4 h 7"/>
                    <a:gd name="T8" fmla="*/ 1 w 7"/>
                    <a:gd name="T9" fmla="*/ 2 h 7"/>
                    <a:gd name="T10" fmla="*/ 2 w 7"/>
                    <a:gd name="T11" fmla="*/ 0 h 7"/>
                    <a:gd name="T12" fmla="*/ 3 w 7"/>
                    <a:gd name="T13" fmla="*/ 0 h 7"/>
                    <a:gd name="T14" fmla="*/ 4 w 7"/>
                    <a:gd name="T15" fmla="*/ 3 h 7"/>
                    <a:gd name="T16" fmla="*/ 5 w 7"/>
                    <a:gd name="T17" fmla="*/ 4 h 7"/>
                    <a:gd name="T18" fmla="*/ 7 w 7"/>
                    <a:gd name="T19" fmla="*/ 7 h 7"/>
                    <a:gd name="T20" fmla="*/ 1 w 7"/>
                    <a:gd name="T21" fmla="*/ 7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7" h="7">
                      <a:moveTo>
                        <a:pt x="1" y="7"/>
                      </a:moveTo>
                      <a:lnTo>
                        <a:pt x="0" y="7"/>
                      </a:lnTo>
                      <a:lnTo>
                        <a:pt x="0" y="5"/>
                      </a:lnTo>
                      <a:lnTo>
                        <a:pt x="0" y="4"/>
                      </a:lnTo>
                      <a:lnTo>
                        <a:pt x="1" y="2"/>
                      </a:lnTo>
                      <a:lnTo>
                        <a:pt x="2" y="0"/>
                      </a:lnTo>
                      <a:lnTo>
                        <a:pt x="3" y="0"/>
                      </a:lnTo>
                      <a:lnTo>
                        <a:pt x="4" y="3"/>
                      </a:lnTo>
                      <a:lnTo>
                        <a:pt x="5" y="4"/>
                      </a:lnTo>
                      <a:lnTo>
                        <a:pt x="7" y="7"/>
                      </a:lnTo>
                      <a:lnTo>
                        <a:pt x="1" y="7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285" name="Freeform 86">
                  <a:extLst>
                    <a:ext uri="{FF2B5EF4-FFF2-40B4-BE49-F238E27FC236}">
                      <a16:creationId xmlns:a16="http://schemas.microsoft.com/office/drawing/2014/main" id="{58C0DA8A-B13E-A9DA-6EFA-5A1ED9AAFA61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7490201" y="4742393"/>
                  <a:ext cx="21445" cy="11914"/>
                </a:xfrm>
                <a:custGeom>
                  <a:avLst/>
                  <a:gdLst>
                    <a:gd name="T0" fmla="*/ 0 w 18"/>
                    <a:gd name="T1" fmla="*/ 0 h 10"/>
                    <a:gd name="T2" fmla="*/ 1 w 18"/>
                    <a:gd name="T3" fmla="*/ 1 h 10"/>
                    <a:gd name="T4" fmla="*/ 2 w 18"/>
                    <a:gd name="T5" fmla="*/ 1 h 10"/>
                    <a:gd name="T6" fmla="*/ 4 w 18"/>
                    <a:gd name="T7" fmla="*/ 2 h 10"/>
                    <a:gd name="T8" fmla="*/ 6 w 18"/>
                    <a:gd name="T9" fmla="*/ 3 h 10"/>
                    <a:gd name="T10" fmla="*/ 10 w 18"/>
                    <a:gd name="T11" fmla="*/ 2 h 10"/>
                    <a:gd name="T12" fmla="*/ 11 w 18"/>
                    <a:gd name="T13" fmla="*/ 2 h 10"/>
                    <a:gd name="T14" fmla="*/ 15 w 18"/>
                    <a:gd name="T15" fmla="*/ 0 h 10"/>
                    <a:gd name="T16" fmla="*/ 16 w 18"/>
                    <a:gd name="T17" fmla="*/ 0 h 10"/>
                    <a:gd name="T18" fmla="*/ 18 w 18"/>
                    <a:gd name="T19" fmla="*/ 2 h 10"/>
                    <a:gd name="T20" fmla="*/ 18 w 18"/>
                    <a:gd name="T21" fmla="*/ 5 h 10"/>
                    <a:gd name="T22" fmla="*/ 16 w 18"/>
                    <a:gd name="T23" fmla="*/ 8 h 10"/>
                    <a:gd name="T24" fmla="*/ 11 w 18"/>
                    <a:gd name="T25" fmla="*/ 10 h 10"/>
                    <a:gd name="T26" fmla="*/ 9 w 18"/>
                    <a:gd name="T27" fmla="*/ 10 h 10"/>
                    <a:gd name="T28" fmla="*/ 7 w 18"/>
                    <a:gd name="T29" fmla="*/ 9 h 10"/>
                    <a:gd name="T30" fmla="*/ 3 w 18"/>
                    <a:gd name="T31" fmla="*/ 6 h 10"/>
                    <a:gd name="T32" fmla="*/ 0 w 18"/>
                    <a:gd name="T33" fmla="*/ 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8" h="10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2" y="1"/>
                      </a:lnTo>
                      <a:lnTo>
                        <a:pt x="4" y="2"/>
                      </a:lnTo>
                      <a:lnTo>
                        <a:pt x="6" y="3"/>
                      </a:lnTo>
                      <a:lnTo>
                        <a:pt x="10" y="2"/>
                      </a:lnTo>
                      <a:lnTo>
                        <a:pt x="11" y="2"/>
                      </a:lnTo>
                      <a:lnTo>
                        <a:pt x="15" y="0"/>
                      </a:lnTo>
                      <a:lnTo>
                        <a:pt x="16" y="0"/>
                      </a:lnTo>
                      <a:lnTo>
                        <a:pt x="18" y="2"/>
                      </a:lnTo>
                      <a:lnTo>
                        <a:pt x="18" y="5"/>
                      </a:lnTo>
                      <a:lnTo>
                        <a:pt x="16" y="8"/>
                      </a:lnTo>
                      <a:lnTo>
                        <a:pt x="11" y="10"/>
                      </a:lnTo>
                      <a:lnTo>
                        <a:pt x="9" y="10"/>
                      </a:lnTo>
                      <a:lnTo>
                        <a:pt x="7" y="9"/>
                      </a:lnTo>
                      <a:lnTo>
                        <a:pt x="3" y="6"/>
                      </a:lnTo>
                      <a:lnTo>
                        <a:pt x="0" y="0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286" name="Freeform 87">
                  <a:extLst>
                    <a:ext uri="{FF2B5EF4-FFF2-40B4-BE49-F238E27FC236}">
                      <a16:creationId xmlns:a16="http://schemas.microsoft.com/office/drawing/2014/main" id="{7CFC024D-DE3C-1448-E144-00FE225E81D8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7605766" y="4738819"/>
                  <a:ext cx="4765" cy="8340"/>
                </a:xfrm>
                <a:custGeom>
                  <a:avLst/>
                  <a:gdLst>
                    <a:gd name="T0" fmla="*/ 1 w 4"/>
                    <a:gd name="T1" fmla="*/ 7 h 7"/>
                    <a:gd name="T2" fmla="*/ 0 w 4"/>
                    <a:gd name="T3" fmla="*/ 7 h 7"/>
                    <a:gd name="T4" fmla="*/ 1 w 4"/>
                    <a:gd name="T5" fmla="*/ 4 h 7"/>
                    <a:gd name="T6" fmla="*/ 3 w 4"/>
                    <a:gd name="T7" fmla="*/ 1 h 7"/>
                    <a:gd name="T8" fmla="*/ 4 w 4"/>
                    <a:gd name="T9" fmla="*/ 0 h 7"/>
                    <a:gd name="T10" fmla="*/ 4 w 4"/>
                    <a:gd name="T11" fmla="*/ 3 h 7"/>
                    <a:gd name="T12" fmla="*/ 2 w 4"/>
                    <a:gd name="T13" fmla="*/ 5 h 7"/>
                    <a:gd name="T14" fmla="*/ 1 w 4"/>
                    <a:gd name="T15" fmla="*/ 7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" h="7">
                      <a:moveTo>
                        <a:pt x="1" y="7"/>
                      </a:moveTo>
                      <a:lnTo>
                        <a:pt x="0" y="7"/>
                      </a:lnTo>
                      <a:lnTo>
                        <a:pt x="1" y="4"/>
                      </a:lnTo>
                      <a:lnTo>
                        <a:pt x="3" y="1"/>
                      </a:lnTo>
                      <a:lnTo>
                        <a:pt x="4" y="0"/>
                      </a:lnTo>
                      <a:lnTo>
                        <a:pt x="4" y="3"/>
                      </a:lnTo>
                      <a:lnTo>
                        <a:pt x="2" y="5"/>
                      </a:lnTo>
                      <a:lnTo>
                        <a:pt x="1" y="7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287" name="Freeform 88">
                  <a:extLst>
                    <a:ext uri="{FF2B5EF4-FFF2-40B4-BE49-F238E27FC236}">
                      <a16:creationId xmlns:a16="http://schemas.microsoft.com/office/drawing/2014/main" id="{6047E55D-52CD-8DFC-8261-39C9090DD613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7605766" y="4790048"/>
                  <a:ext cx="9531" cy="10723"/>
                </a:xfrm>
                <a:custGeom>
                  <a:avLst/>
                  <a:gdLst>
                    <a:gd name="T0" fmla="*/ 0 w 8"/>
                    <a:gd name="T1" fmla="*/ 1 h 9"/>
                    <a:gd name="T2" fmla="*/ 2 w 8"/>
                    <a:gd name="T3" fmla="*/ 1 h 9"/>
                    <a:gd name="T4" fmla="*/ 2 w 8"/>
                    <a:gd name="T5" fmla="*/ 2 h 9"/>
                    <a:gd name="T6" fmla="*/ 3 w 8"/>
                    <a:gd name="T7" fmla="*/ 0 h 9"/>
                    <a:gd name="T8" fmla="*/ 4 w 8"/>
                    <a:gd name="T9" fmla="*/ 3 h 9"/>
                    <a:gd name="T10" fmla="*/ 6 w 8"/>
                    <a:gd name="T11" fmla="*/ 1 h 9"/>
                    <a:gd name="T12" fmla="*/ 7 w 8"/>
                    <a:gd name="T13" fmla="*/ 7 h 9"/>
                    <a:gd name="T14" fmla="*/ 8 w 8"/>
                    <a:gd name="T15" fmla="*/ 8 h 9"/>
                    <a:gd name="T16" fmla="*/ 6 w 8"/>
                    <a:gd name="T17" fmla="*/ 9 h 9"/>
                    <a:gd name="T18" fmla="*/ 2 w 8"/>
                    <a:gd name="T19" fmla="*/ 9 h 9"/>
                    <a:gd name="T20" fmla="*/ 0 w 8"/>
                    <a:gd name="T21" fmla="*/ 7 h 9"/>
                    <a:gd name="T22" fmla="*/ 0 w 8"/>
                    <a:gd name="T23" fmla="*/ 1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8" h="9">
                      <a:moveTo>
                        <a:pt x="0" y="1"/>
                      </a:moveTo>
                      <a:lnTo>
                        <a:pt x="2" y="1"/>
                      </a:lnTo>
                      <a:lnTo>
                        <a:pt x="2" y="2"/>
                      </a:lnTo>
                      <a:lnTo>
                        <a:pt x="3" y="0"/>
                      </a:lnTo>
                      <a:lnTo>
                        <a:pt x="4" y="3"/>
                      </a:lnTo>
                      <a:lnTo>
                        <a:pt x="6" y="1"/>
                      </a:lnTo>
                      <a:lnTo>
                        <a:pt x="7" y="7"/>
                      </a:lnTo>
                      <a:lnTo>
                        <a:pt x="8" y="8"/>
                      </a:lnTo>
                      <a:lnTo>
                        <a:pt x="6" y="9"/>
                      </a:lnTo>
                      <a:lnTo>
                        <a:pt x="2" y="9"/>
                      </a:lnTo>
                      <a:lnTo>
                        <a:pt x="0" y="7"/>
                      </a:lnTo>
                      <a:lnTo>
                        <a:pt x="0" y="1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288" name="Freeform 92">
                  <a:extLst>
                    <a:ext uri="{FF2B5EF4-FFF2-40B4-BE49-F238E27FC236}">
                      <a16:creationId xmlns:a16="http://schemas.microsoft.com/office/drawing/2014/main" id="{DEB005DA-4F7F-B6D8-CB2D-22EB43C5D242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7609340" y="5245158"/>
                  <a:ext cx="29784" cy="11914"/>
                </a:xfrm>
                <a:custGeom>
                  <a:avLst/>
                  <a:gdLst>
                    <a:gd name="T0" fmla="*/ 0 w 25"/>
                    <a:gd name="T1" fmla="*/ 5 h 10"/>
                    <a:gd name="T2" fmla="*/ 1 w 25"/>
                    <a:gd name="T3" fmla="*/ 4 h 10"/>
                    <a:gd name="T4" fmla="*/ 4 w 25"/>
                    <a:gd name="T5" fmla="*/ 2 h 10"/>
                    <a:gd name="T6" fmla="*/ 12 w 25"/>
                    <a:gd name="T7" fmla="*/ 0 h 10"/>
                    <a:gd name="T8" fmla="*/ 16 w 25"/>
                    <a:gd name="T9" fmla="*/ 1 h 10"/>
                    <a:gd name="T10" fmla="*/ 16 w 25"/>
                    <a:gd name="T11" fmla="*/ 3 h 10"/>
                    <a:gd name="T12" fmla="*/ 20 w 25"/>
                    <a:gd name="T13" fmla="*/ 4 h 10"/>
                    <a:gd name="T14" fmla="*/ 23 w 25"/>
                    <a:gd name="T15" fmla="*/ 4 h 10"/>
                    <a:gd name="T16" fmla="*/ 25 w 25"/>
                    <a:gd name="T17" fmla="*/ 6 h 10"/>
                    <a:gd name="T18" fmla="*/ 21 w 25"/>
                    <a:gd name="T19" fmla="*/ 6 h 10"/>
                    <a:gd name="T20" fmla="*/ 17 w 25"/>
                    <a:gd name="T21" fmla="*/ 6 h 10"/>
                    <a:gd name="T22" fmla="*/ 17 w 25"/>
                    <a:gd name="T23" fmla="*/ 8 h 10"/>
                    <a:gd name="T24" fmla="*/ 15 w 25"/>
                    <a:gd name="T25" fmla="*/ 10 h 10"/>
                    <a:gd name="T26" fmla="*/ 12 w 25"/>
                    <a:gd name="T27" fmla="*/ 9 h 10"/>
                    <a:gd name="T28" fmla="*/ 5 w 25"/>
                    <a:gd name="T29" fmla="*/ 9 h 10"/>
                    <a:gd name="T30" fmla="*/ 1 w 25"/>
                    <a:gd name="T31" fmla="*/ 9 h 10"/>
                    <a:gd name="T32" fmla="*/ 0 w 25"/>
                    <a:gd name="T33" fmla="*/ 6 h 10"/>
                    <a:gd name="T34" fmla="*/ 0 w 25"/>
                    <a:gd name="T35" fmla="*/ 5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25" h="10">
                      <a:moveTo>
                        <a:pt x="0" y="5"/>
                      </a:moveTo>
                      <a:lnTo>
                        <a:pt x="1" y="4"/>
                      </a:lnTo>
                      <a:lnTo>
                        <a:pt x="4" y="2"/>
                      </a:lnTo>
                      <a:lnTo>
                        <a:pt x="12" y="0"/>
                      </a:lnTo>
                      <a:lnTo>
                        <a:pt x="16" y="1"/>
                      </a:lnTo>
                      <a:lnTo>
                        <a:pt x="16" y="3"/>
                      </a:lnTo>
                      <a:lnTo>
                        <a:pt x="20" y="4"/>
                      </a:lnTo>
                      <a:lnTo>
                        <a:pt x="23" y="4"/>
                      </a:lnTo>
                      <a:lnTo>
                        <a:pt x="25" y="6"/>
                      </a:lnTo>
                      <a:lnTo>
                        <a:pt x="21" y="6"/>
                      </a:lnTo>
                      <a:lnTo>
                        <a:pt x="17" y="6"/>
                      </a:lnTo>
                      <a:lnTo>
                        <a:pt x="17" y="8"/>
                      </a:lnTo>
                      <a:lnTo>
                        <a:pt x="15" y="10"/>
                      </a:lnTo>
                      <a:lnTo>
                        <a:pt x="12" y="9"/>
                      </a:lnTo>
                      <a:lnTo>
                        <a:pt x="5" y="9"/>
                      </a:lnTo>
                      <a:lnTo>
                        <a:pt x="1" y="9"/>
                      </a:lnTo>
                      <a:lnTo>
                        <a:pt x="0" y="6"/>
                      </a:lnTo>
                      <a:lnTo>
                        <a:pt x="0" y="5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289" name="Freeform 93">
                  <a:extLst>
                    <a:ext uri="{FF2B5EF4-FFF2-40B4-BE49-F238E27FC236}">
                      <a16:creationId xmlns:a16="http://schemas.microsoft.com/office/drawing/2014/main" id="{F5C2258C-D10F-2B8D-A963-14E649EA23B7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7822598" y="5344042"/>
                  <a:ext cx="9531" cy="13105"/>
                </a:xfrm>
                <a:custGeom>
                  <a:avLst/>
                  <a:gdLst>
                    <a:gd name="T0" fmla="*/ 1 w 8"/>
                    <a:gd name="T1" fmla="*/ 1 h 11"/>
                    <a:gd name="T2" fmla="*/ 2 w 8"/>
                    <a:gd name="T3" fmla="*/ 0 h 11"/>
                    <a:gd name="T4" fmla="*/ 7 w 8"/>
                    <a:gd name="T5" fmla="*/ 5 h 11"/>
                    <a:gd name="T6" fmla="*/ 8 w 8"/>
                    <a:gd name="T7" fmla="*/ 8 h 11"/>
                    <a:gd name="T8" fmla="*/ 7 w 8"/>
                    <a:gd name="T9" fmla="*/ 10 h 11"/>
                    <a:gd name="T10" fmla="*/ 5 w 8"/>
                    <a:gd name="T11" fmla="*/ 11 h 11"/>
                    <a:gd name="T12" fmla="*/ 4 w 8"/>
                    <a:gd name="T13" fmla="*/ 8 h 11"/>
                    <a:gd name="T14" fmla="*/ 2 w 8"/>
                    <a:gd name="T15" fmla="*/ 5 h 11"/>
                    <a:gd name="T16" fmla="*/ 0 w 8"/>
                    <a:gd name="T17" fmla="*/ 2 h 11"/>
                    <a:gd name="T18" fmla="*/ 1 w 8"/>
                    <a:gd name="T19" fmla="*/ 1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8" h="11">
                      <a:moveTo>
                        <a:pt x="1" y="1"/>
                      </a:moveTo>
                      <a:lnTo>
                        <a:pt x="2" y="0"/>
                      </a:lnTo>
                      <a:lnTo>
                        <a:pt x="7" y="5"/>
                      </a:lnTo>
                      <a:lnTo>
                        <a:pt x="8" y="8"/>
                      </a:lnTo>
                      <a:lnTo>
                        <a:pt x="7" y="10"/>
                      </a:lnTo>
                      <a:lnTo>
                        <a:pt x="5" y="11"/>
                      </a:lnTo>
                      <a:lnTo>
                        <a:pt x="4" y="8"/>
                      </a:lnTo>
                      <a:lnTo>
                        <a:pt x="2" y="5"/>
                      </a:lnTo>
                      <a:lnTo>
                        <a:pt x="0" y="2"/>
                      </a:lnTo>
                      <a:lnTo>
                        <a:pt x="1" y="1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290" name="Freeform 94">
                  <a:extLst>
                    <a:ext uri="{FF2B5EF4-FFF2-40B4-BE49-F238E27FC236}">
                      <a16:creationId xmlns:a16="http://schemas.microsoft.com/office/drawing/2014/main" id="{EBC3FBF1-CA95-AA2C-3506-9E52838D8FCB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7827363" y="5358339"/>
                  <a:ext cx="7149" cy="3574"/>
                </a:xfrm>
                <a:custGeom>
                  <a:avLst/>
                  <a:gdLst>
                    <a:gd name="T0" fmla="*/ 1 w 6"/>
                    <a:gd name="T1" fmla="*/ 2 h 3"/>
                    <a:gd name="T2" fmla="*/ 0 w 6"/>
                    <a:gd name="T3" fmla="*/ 1 h 3"/>
                    <a:gd name="T4" fmla="*/ 4 w 6"/>
                    <a:gd name="T5" fmla="*/ 0 h 3"/>
                    <a:gd name="T6" fmla="*/ 6 w 6"/>
                    <a:gd name="T7" fmla="*/ 1 h 3"/>
                    <a:gd name="T8" fmla="*/ 6 w 6"/>
                    <a:gd name="T9" fmla="*/ 2 h 3"/>
                    <a:gd name="T10" fmla="*/ 4 w 6"/>
                    <a:gd name="T11" fmla="*/ 3 h 3"/>
                    <a:gd name="T12" fmla="*/ 1 w 6"/>
                    <a:gd name="T13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" h="3">
                      <a:moveTo>
                        <a:pt x="1" y="2"/>
                      </a:moveTo>
                      <a:lnTo>
                        <a:pt x="0" y="1"/>
                      </a:lnTo>
                      <a:lnTo>
                        <a:pt x="4" y="0"/>
                      </a:lnTo>
                      <a:lnTo>
                        <a:pt x="6" y="1"/>
                      </a:lnTo>
                      <a:lnTo>
                        <a:pt x="6" y="2"/>
                      </a:lnTo>
                      <a:lnTo>
                        <a:pt x="4" y="3"/>
                      </a:lnTo>
                      <a:lnTo>
                        <a:pt x="1" y="2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291" name="Freeform 95">
                  <a:extLst>
                    <a:ext uri="{FF2B5EF4-FFF2-40B4-BE49-F238E27FC236}">
                      <a16:creationId xmlns:a16="http://schemas.microsoft.com/office/drawing/2014/main" id="{35FF1E35-C4AD-7DC3-3FC9-91FF02B608DB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7764220" y="5366679"/>
                  <a:ext cx="69100" cy="75058"/>
                </a:xfrm>
                <a:custGeom>
                  <a:avLst/>
                  <a:gdLst>
                    <a:gd name="T0" fmla="*/ 2 w 102"/>
                    <a:gd name="T1" fmla="*/ 1 h 110"/>
                    <a:gd name="T2" fmla="*/ 10 w 102"/>
                    <a:gd name="T3" fmla="*/ 5 h 110"/>
                    <a:gd name="T4" fmla="*/ 15 w 102"/>
                    <a:gd name="T5" fmla="*/ 3 h 110"/>
                    <a:gd name="T6" fmla="*/ 34 w 102"/>
                    <a:gd name="T7" fmla="*/ 16 h 110"/>
                    <a:gd name="T8" fmla="*/ 54 w 102"/>
                    <a:gd name="T9" fmla="*/ 18 h 110"/>
                    <a:gd name="T10" fmla="*/ 64 w 102"/>
                    <a:gd name="T11" fmla="*/ 12 h 110"/>
                    <a:gd name="T12" fmla="*/ 75 w 102"/>
                    <a:gd name="T13" fmla="*/ 11 h 110"/>
                    <a:gd name="T14" fmla="*/ 84 w 102"/>
                    <a:gd name="T15" fmla="*/ 7 h 110"/>
                    <a:gd name="T16" fmla="*/ 89 w 102"/>
                    <a:gd name="T17" fmla="*/ 3 h 110"/>
                    <a:gd name="T18" fmla="*/ 98 w 102"/>
                    <a:gd name="T19" fmla="*/ 11 h 110"/>
                    <a:gd name="T20" fmla="*/ 102 w 102"/>
                    <a:gd name="T21" fmla="*/ 55 h 110"/>
                    <a:gd name="T22" fmla="*/ 101 w 102"/>
                    <a:gd name="T23" fmla="*/ 57 h 110"/>
                    <a:gd name="T24" fmla="*/ 99 w 102"/>
                    <a:gd name="T25" fmla="*/ 48 h 110"/>
                    <a:gd name="T26" fmla="*/ 93 w 102"/>
                    <a:gd name="T27" fmla="*/ 60 h 110"/>
                    <a:gd name="T28" fmla="*/ 91 w 102"/>
                    <a:gd name="T29" fmla="*/ 69 h 110"/>
                    <a:gd name="T30" fmla="*/ 88 w 102"/>
                    <a:gd name="T31" fmla="*/ 80 h 110"/>
                    <a:gd name="T32" fmla="*/ 79 w 102"/>
                    <a:gd name="T33" fmla="*/ 79 h 110"/>
                    <a:gd name="T34" fmla="*/ 78 w 102"/>
                    <a:gd name="T35" fmla="*/ 85 h 110"/>
                    <a:gd name="T36" fmla="*/ 73 w 102"/>
                    <a:gd name="T37" fmla="*/ 91 h 110"/>
                    <a:gd name="T38" fmla="*/ 69 w 102"/>
                    <a:gd name="T39" fmla="*/ 94 h 110"/>
                    <a:gd name="T40" fmla="*/ 64 w 102"/>
                    <a:gd name="T41" fmla="*/ 95 h 110"/>
                    <a:gd name="T42" fmla="*/ 63 w 102"/>
                    <a:gd name="T43" fmla="*/ 105 h 110"/>
                    <a:gd name="T44" fmla="*/ 57 w 102"/>
                    <a:gd name="T45" fmla="*/ 110 h 110"/>
                    <a:gd name="T46" fmla="*/ 50 w 102"/>
                    <a:gd name="T47" fmla="*/ 107 h 110"/>
                    <a:gd name="T48" fmla="*/ 42 w 102"/>
                    <a:gd name="T49" fmla="*/ 106 h 110"/>
                    <a:gd name="T50" fmla="*/ 35 w 102"/>
                    <a:gd name="T51" fmla="*/ 103 h 110"/>
                    <a:gd name="T52" fmla="*/ 41 w 102"/>
                    <a:gd name="T53" fmla="*/ 98 h 110"/>
                    <a:gd name="T54" fmla="*/ 31 w 102"/>
                    <a:gd name="T55" fmla="*/ 96 h 110"/>
                    <a:gd name="T56" fmla="*/ 21 w 102"/>
                    <a:gd name="T57" fmla="*/ 80 h 110"/>
                    <a:gd name="T58" fmla="*/ 12 w 102"/>
                    <a:gd name="T59" fmla="*/ 54 h 110"/>
                    <a:gd name="T60" fmla="*/ 22 w 102"/>
                    <a:gd name="T61" fmla="*/ 60 h 110"/>
                    <a:gd name="T62" fmla="*/ 12 w 102"/>
                    <a:gd name="T63" fmla="*/ 47 h 110"/>
                    <a:gd name="T64" fmla="*/ 1 w 102"/>
                    <a:gd name="T65" fmla="*/ 12 h 1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102" h="110">
                      <a:moveTo>
                        <a:pt x="1" y="0"/>
                      </a:move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10" y="5"/>
                        <a:pt x="10" y="5"/>
                        <a:pt x="10" y="5"/>
                      </a:cubicBezTo>
                      <a:cubicBezTo>
                        <a:pt x="13" y="3"/>
                        <a:pt x="13" y="3"/>
                        <a:pt x="13" y="3"/>
                      </a:cubicBezTo>
                      <a:cubicBezTo>
                        <a:pt x="15" y="3"/>
                        <a:pt x="15" y="3"/>
                        <a:pt x="15" y="3"/>
                      </a:cubicBezTo>
                      <a:cubicBezTo>
                        <a:pt x="22" y="7"/>
                        <a:pt x="22" y="7"/>
                        <a:pt x="22" y="7"/>
                      </a:cubicBezTo>
                      <a:cubicBezTo>
                        <a:pt x="34" y="16"/>
                        <a:pt x="34" y="16"/>
                        <a:pt x="34" y="16"/>
                      </a:cubicBezTo>
                      <a:cubicBezTo>
                        <a:pt x="51" y="18"/>
                        <a:pt x="51" y="18"/>
                        <a:pt x="51" y="18"/>
                      </a:cubicBezTo>
                      <a:cubicBezTo>
                        <a:pt x="54" y="18"/>
                        <a:pt x="54" y="18"/>
                        <a:pt x="54" y="18"/>
                      </a:cubicBezTo>
                      <a:cubicBezTo>
                        <a:pt x="59" y="14"/>
                        <a:pt x="59" y="14"/>
                        <a:pt x="59" y="14"/>
                      </a:cubicBezTo>
                      <a:cubicBezTo>
                        <a:pt x="64" y="12"/>
                        <a:pt x="64" y="12"/>
                        <a:pt x="64" y="12"/>
                      </a:cubicBezTo>
                      <a:cubicBezTo>
                        <a:pt x="70" y="12"/>
                        <a:pt x="70" y="12"/>
                        <a:pt x="70" y="12"/>
                      </a:cubicBezTo>
                      <a:cubicBezTo>
                        <a:pt x="75" y="11"/>
                        <a:pt x="75" y="11"/>
                        <a:pt x="75" y="11"/>
                      </a:cubicBezTo>
                      <a:cubicBezTo>
                        <a:pt x="81" y="5"/>
                        <a:pt x="81" y="5"/>
                        <a:pt x="81" y="5"/>
                      </a:cubicBezTo>
                      <a:cubicBezTo>
                        <a:pt x="84" y="7"/>
                        <a:pt x="84" y="7"/>
                        <a:pt x="84" y="7"/>
                      </a:cubicBezTo>
                      <a:cubicBezTo>
                        <a:pt x="88" y="8"/>
                        <a:pt x="88" y="8"/>
                        <a:pt x="88" y="8"/>
                      </a:cubicBezTo>
                      <a:cubicBezTo>
                        <a:pt x="89" y="3"/>
                        <a:pt x="89" y="3"/>
                        <a:pt x="89" y="3"/>
                      </a:cubicBezTo>
                      <a:cubicBezTo>
                        <a:pt x="94" y="5"/>
                        <a:pt x="94" y="5"/>
                        <a:pt x="94" y="5"/>
                      </a:cubicBezTo>
                      <a:cubicBezTo>
                        <a:pt x="98" y="11"/>
                        <a:pt x="98" y="11"/>
                        <a:pt x="98" y="11"/>
                      </a:cubicBezTo>
                      <a:cubicBezTo>
                        <a:pt x="100" y="22"/>
                        <a:pt x="100" y="22"/>
                        <a:pt x="100" y="22"/>
                      </a:cubicBezTo>
                      <a:cubicBezTo>
                        <a:pt x="102" y="33"/>
                        <a:pt x="97" y="45"/>
                        <a:pt x="102" y="55"/>
                      </a:cubicBezTo>
                      <a:cubicBezTo>
                        <a:pt x="101" y="62"/>
                        <a:pt x="101" y="62"/>
                        <a:pt x="101" y="62"/>
                      </a:cubicBezTo>
                      <a:cubicBezTo>
                        <a:pt x="101" y="57"/>
                        <a:pt x="101" y="57"/>
                        <a:pt x="101" y="57"/>
                      </a:cubicBezTo>
                      <a:cubicBezTo>
                        <a:pt x="101" y="52"/>
                        <a:pt x="101" y="52"/>
                        <a:pt x="101" y="52"/>
                      </a:cubicBezTo>
                      <a:cubicBezTo>
                        <a:pt x="99" y="48"/>
                        <a:pt x="99" y="48"/>
                        <a:pt x="99" y="48"/>
                      </a:cubicBezTo>
                      <a:cubicBezTo>
                        <a:pt x="98" y="51"/>
                        <a:pt x="98" y="51"/>
                        <a:pt x="98" y="51"/>
                      </a:cubicBezTo>
                      <a:cubicBezTo>
                        <a:pt x="93" y="60"/>
                        <a:pt x="93" y="60"/>
                        <a:pt x="93" y="60"/>
                      </a:cubicBezTo>
                      <a:cubicBezTo>
                        <a:pt x="93" y="68"/>
                        <a:pt x="93" y="68"/>
                        <a:pt x="93" y="68"/>
                      </a:cubicBezTo>
                      <a:cubicBezTo>
                        <a:pt x="91" y="69"/>
                        <a:pt x="91" y="69"/>
                        <a:pt x="91" y="69"/>
                      </a:cubicBezTo>
                      <a:cubicBezTo>
                        <a:pt x="90" y="78"/>
                        <a:pt x="90" y="78"/>
                        <a:pt x="90" y="78"/>
                      </a:cubicBezTo>
                      <a:cubicBezTo>
                        <a:pt x="88" y="80"/>
                        <a:pt x="88" y="80"/>
                        <a:pt x="88" y="80"/>
                      </a:cubicBezTo>
                      <a:cubicBezTo>
                        <a:pt x="84" y="80"/>
                        <a:pt x="84" y="80"/>
                        <a:pt x="84" y="80"/>
                      </a:cubicBezTo>
                      <a:cubicBezTo>
                        <a:pt x="79" y="79"/>
                        <a:pt x="79" y="79"/>
                        <a:pt x="79" y="79"/>
                      </a:cubicBezTo>
                      <a:cubicBezTo>
                        <a:pt x="78" y="81"/>
                        <a:pt x="78" y="81"/>
                        <a:pt x="78" y="81"/>
                      </a:cubicBezTo>
                      <a:cubicBezTo>
                        <a:pt x="78" y="85"/>
                        <a:pt x="78" y="85"/>
                        <a:pt x="78" y="85"/>
                      </a:cubicBezTo>
                      <a:cubicBezTo>
                        <a:pt x="76" y="89"/>
                        <a:pt x="76" y="89"/>
                        <a:pt x="76" y="89"/>
                      </a:cubicBezTo>
                      <a:cubicBezTo>
                        <a:pt x="73" y="91"/>
                        <a:pt x="73" y="91"/>
                        <a:pt x="73" y="91"/>
                      </a:cubicBezTo>
                      <a:cubicBezTo>
                        <a:pt x="72" y="97"/>
                        <a:pt x="72" y="97"/>
                        <a:pt x="72" y="97"/>
                      </a:cubicBezTo>
                      <a:cubicBezTo>
                        <a:pt x="69" y="94"/>
                        <a:pt x="69" y="94"/>
                        <a:pt x="69" y="94"/>
                      </a:cubicBezTo>
                      <a:cubicBezTo>
                        <a:pt x="66" y="92"/>
                        <a:pt x="66" y="92"/>
                        <a:pt x="66" y="92"/>
                      </a:cubicBezTo>
                      <a:cubicBezTo>
                        <a:pt x="64" y="95"/>
                        <a:pt x="64" y="95"/>
                        <a:pt x="64" y="95"/>
                      </a:cubicBezTo>
                      <a:cubicBezTo>
                        <a:pt x="63" y="101"/>
                        <a:pt x="63" y="101"/>
                        <a:pt x="63" y="101"/>
                      </a:cubicBezTo>
                      <a:cubicBezTo>
                        <a:pt x="63" y="105"/>
                        <a:pt x="63" y="105"/>
                        <a:pt x="63" y="105"/>
                      </a:cubicBezTo>
                      <a:cubicBezTo>
                        <a:pt x="60" y="110"/>
                        <a:pt x="60" y="110"/>
                        <a:pt x="60" y="110"/>
                      </a:cubicBezTo>
                      <a:cubicBezTo>
                        <a:pt x="57" y="110"/>
                        <a:pt x="57" y="110"/>
                        <a:pt x="57" y="110"/>
                      </a:cubicBezTo>
                      <a:cubicBezTo>
                        <a:pt x="54" y="108"/>
                        <a:pt x="54" y="108"/>
                        <a:pt x="54" y="108"/>
                      </a:cubicBezTo>
                      <a:cubicBezTo>
                        <a:pt x="50" y="107"/>
                        <a:pt x="50" y="107"/>
                        <a:pt x="50" y="107"/>
                      </a:cubicBezTo>
                      <a:cubicBezTo>
                        <a:pt x="48" y="108"/>
                        <a:pt x="48" y="108"/>
                        <a:pt x="48" y="108"/>
                      </a:cubicBezTo>
                      <a:cubicBezTo>
                        <a:pt x="42" y="106"/>
                        <a:pt x="42" y="106"/>
                        <a:pt x="42" y="106"/>
                      </a:cubicBezTo>
                      <a:cubicBezTo>
                        <a:pt x="37" y="106"/>
                        <a:pt x="37" y="106"/>
                        <a:pt x="37" y="106"/>
                      </a:cubicBezTo>
                      <a:cubicBezTo>
                        <a:pt x="35" y="103"/>
                        <a:pt x="35" y="103"/>
                        <a:pt x="35" y="103"/>
                      </a:cubicBezTo>
                      <a:cubicBezTo>
                        <a:pt x="39" y="102"/>
                        <a:pt x="39" y="102"/>
                        <a:pt x="39" y="102"/>
                      </a:cubicBezTo>
                      <a:cubicBezTo>
                        <a:pt x="41" y="98"/>
                        <a:pt x="41" y="98"/>
                        <a:pt x="41" y="98"/>
                      </a:cubicBezTo>
                      <a:cubicBezTo>
                        <a:pt x="36" y="98"/>
                        <a:pt x="36" y="98"/>
                        <a:pt x="36" y="98"/>
                      </a:cubicBezTo>
                      <a:cubicBezTo>
                        <a:pt x="31" y="96"/>
                        <a:pt x="31" y="96"/>
                        <a:pt x="31" y="96"/>
                      </a:cubicBezTo>
                      <a:cubicBezTo>
                        <a:pt x="25" y="84"/>
                        <a:pt x="25" y="84"/>
                        <a:pt x="25" y="84"/>
                      </a:cubicBezTo>
                      <a:cubicBezTo>
                        <a:pt x="21" y="80"/>
                        <a:pt x="21" y="80"/>
                        <a:pt x="21" y="80"/>
                      </a:cubicBezTo>
                      <a:cubicBezTo>
                        <a:pt x="18" y="77"/>
                        <a:pt x="18" y="77"/>
                        <a:pt x="18" y="77"/>
                      </a:cubicBezTo>
                      <a:cubicBezTo>
                        <a:pt x="12" y="54"/>
                        <a:pt x="12" y="54"/>
                        <a:pt x="12" y="54"/>
                      </a:cubicBezTo>
                      <a:cubicBezTo>
                        <a:pt x="19" y="65"/>
                        <a:pt x="19" y="65"/>
                        <a:pt x="19" y="65"/>
                      </a:cubicBezTo>
                      <a:cubicBezTo>
                        <a:pt x="22" y="60"/>
                        <a:pt x="22" y="60"/>
                        <a:pt x="22" y="60"/>
                      </a:cubicBezTo>
                      <a:cubicBezTo>
                        <a:pt x="18" y="57"/>
                        <a:pt x="18" y="57"/>
                        <a:pt x="18" y="57"/>
                      </a:cubicBezTo>
                      <a:cubicBezTo>
                        <a:pt x="12" y="47"/>
                        <a:pt x="12" y="47"/>
                        <a:pt x="12" y="47"/>
                      </a:cubicBezTo>
                      <a:cubicBezTo>
                        <a:pt x="0" y="20"/>
                        <a:pt x="0" y="20"/>
                        <a:pt x="0" y="20"/>
                      </a:cubicBezTo>
                      <a:cubicBezTo>
                        <a:pt x="1" y="12"/>
                        <a:pt x="1" y="12"/>
                        <a:pt x="1" y="12"/>
                      </a:cubicBezTo>
                      <a:cubicBezTo>
                        <a:pt x="1" y="0"/>
                        <a:pt x="1" y="0"/>
                        <a:pt x="1" y="0"/>
                      </a:cubicBez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292" name="Freeform 96">
                  <a:extLst>
                    <a:ext uri="{FF2B5EF4-FFF2-40B4-BE49-F238E27FC236}">
                      <a16:creationId xmlns:a16="http://schemas.microsoft.com/office/drawing/2014/main" id="{2BAC2819-7AA8-6358-74D7-93E14C907941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7167336" y="4731671"/>
                  <a:ext cx="763678" cy="598075"/>
                </a:xfrm>
                <a:custGeom>
                  <a:avLst/>
                  <a:gdLst>
                    <a:gd name="T0" fmla="*/ 40 w 1134"/>
                    <a:gd name="T1" fmla="*/ 324 h 887"/>
                    <a:gd name="T2" fmla="*/ 101 w 1134"/>
                    <a:gd name="T3" fmla="*/ 286 h 887"/>
                    <a:gd name="T4" fmla="*/ 182 w 1134"/>
                    <a:gd name="T5" fmla="*/ 267 h 887"/>
                    <a:gd name="T6" fmla="*/ 254 w 1134"/>
                    <a:gd name="T7" fmla="*/ 214 h 887"/>
                    <a:gd name="T8" fmla="*/ 272 w 1134"/>
                    <a:gd name="T9" fmla="*/ 169 h 887"/>
                    <a:gd name="T10" fmla="*/ 289 w 1134"/>
                    <a:gd name="T11" fmla="*/ 167 h 887"/>
                    <a:gd name="T12" fmla="*/ 324 w 1134"/>
                    <a:gd name="T13" fmla="*/ 134 h 887"/>
                    <a:gd name="T14" fmla="*/ 351 w 1134"/>
                    <a:gd name="T15" fmla="*/ 114 h 887"/>
                    <a:gd name="T16" fmla="*/ 378 w 1134"/>
                    <a:gd name="T17" fmla="*/ 95 h 887"/>
                    <a:gd name="T18" fmla="*/ 422 w 1134"/>
                    <a:gd name="T19" fmla="*/ 122 h 887"/>
                    <a:gd name="T20" fmla="*/ 463 w 1134"/>
                    <a:gd name="T21" fmla="*/ 119 h 887"/>
                    <a:gd name="T22" fmla="*/ 475 w 1134"/>
                    <a:gd name="T23" fmla="*/ 73 h 887"/>
                    <a:gd name="T24" fmla="*/ 506 w 1134"/>
                    <a:gd name="T25" fmla="*/ 47 h 887"/>
                    <a:gd name="T26" fmla="*/ 520 w 1134"/>
                    <a:gd name="T27" fmla="*/ 17 h 887"/>
                    <a:gd name="T28" fmla="*/ 541 w 1134"/>
                    <a:gd name="T29" fmla="*/ 22 h 887"/>
                    <a:gd name="T30" fmla="*/ 578 w 1134"/>
                    <a:gd name="T31" fmla="*/ 35 h 887"/>
                    <a:gd name="T32" fmla="*/ 631 w 1134"/>
                    <a:gd name="T33" fmla="*/ 39 h 887"/>
                    <a:gd name="T34" fmla="*/ 653 w 1134"/>
                    <a:gd name="T35" fmla="*/ 37 h 887"/>
                    <a:gd name="T36" fmla="*/ 651 w 1134"/>
                    <a:gd name="T37" fmla="*/ 73 h 887"/>
                    <a:gd name="T38" fmla="*/ 638 w 1134"/>
                    <a:gd name="T39" fmla="*/ 98 h 887"/>
                    <a:gd name="T40" fmla="*/ 657 w 1134"/>
                    <a:gd name="T41" fmla="*/ 148 h 887"/>
                    <a:gd name="T42" fmla="*/ 731 w 1134"/>
                    <a:gd name="T43" fmla="*/ 190 h 887"/>
                    <a:gd name="T44" fmla="*/ 794 w 1134"/>
                    <a:gd name="T45" fmla="*/ 108 h 887"/>
                    <a:gd name="T46" fmla="*/ 816 w 1134"/>
                    <a:gd name="T47" fmla="*/ 7 h 887"/>
                    <a:gd name="T48" fmla="*/ 839 w 1134"/>
                    <a:gd name="T49" fmla="*/ 38 h 887"/>
                    <a:gd name="T50" fmla="*/ 865 w 1134"/>
                    <a:gd name="T51" fmla="*/ 108 h 887"/>
                    <a:gd name="T52" fmla="*/ 905 w 1134"/>
                    <a:gd name="T53" fmla="*/ 155 h 887"/>
                    <a:gd name="T54" fmla="*/ 930 w 1134"/>
                    <a:gd name="T55" fmla="*/ 229 h 887"/>
                    <a:gd name="T56" fmla="*/ 965 w 1134"/>
                    <a:gd name="T57" fmla="*/ 261 h 887"/>
                    <a:gd name="T58" fmla="*/ 1001 w 1134"/>
                    <a:gd name="T59" fmla="*/ 293 h 887"/>
                    <a:gd name="T60" fmla="*/ 1026 w 1134"/>
                    <a:gd name="T61" fmla="*/ 343 h 887"/>
                    <a:gd name="T62" fmla="*/ 1056 w 1134"/>
                    <a:gd name="T63" fmla="*/ 368 h 887"/>
                    <a:gd name="T64" fmla="*/ 1105 w 1134"/>
                    <a:gd name="T65" fmla="*/ 424 h 887"/>
                    <a:gd name="T66" fmla="*/ 1121 w 1134"/>
                    <a:gd name="T67" fmla="*/ 489 h 887"/>
                    <a:gd name="T68" fmla="*/ 1108 w 1134"/>
                    <a:gd name="T69" fmla="*/ 643 h 887"/>
                    <a:gd name="T70" fmla="*/ 1078 w 1134"/>
                    <a:gd name="T71" fmla="*/ 688 h 887"/>
                    <a:gd name="T72" fmla="*/ 1048 w 1134"/>
                    <a:gd name="T73" fmla="*/ 757 h 887"/>
                    <a:gd name="T74" fmla="*/ 1035 w 1134"/>
                    <a:gd name="T75" fmla="*/ 824 h 887"/>
                    <a:gd name="T76" fmla="*/ 948 w 1134"/>
                    <a:gd name="T77" fmla="*/ 868 h 887"/>
                    <a:gd name="T78" fmla="*/ 927 w 1134"/>
                    <a:gd name="T79" fmla="*/ 877 h 887"/>
                    <a:gd name="T80" fmla="*/ 895 w 1134"/>
                    <a:gd name="T81" fmla="*/ 851 h 887"/>
                    <a:gd name="T82" fmla="*/ 836 w 1134"/>
                    <a:gd name="T83" fmla="*/ 868 h 887"/>
                    <a:gd name="T84" fmla="*/ 745 w 1134"/>
                    <a:gd name="T85" fmla="*/ 811 h 887"/>
                    <a:gd name="T86" fmla="*/ 703 w 1134"/>
                    <a:gd name="T87" fmla="*/ 719 h 887"/>
                    <a:gd name="T88" fmla="*/ 680 w 1134"/>
                    <a:gd name="T89" fmla="*/ 737 h 887"/>
                    <a:gd name="T90" fmla="*/ 695 w 1134"/>
                    <a:gd name="T91" fmla="*/ 673 h 887"/>
                    <a:gd name="T92" fmla="*/ 666 w 1134"/>
                    <a:gd name="T93" fmla="*/ 700 h 887"/>
                    <a:gd name="T94" fmla="*/ 623 w 1134"/>
                    <a:gd name="T95" fmla="*/ 733 h 887"/>
                    <a:gd name="T96" fmla="*/ 602 w 1134"/>
                    <a:gd name="T97" fmla="*/ 682 h 887"/>
                    <a:gd name="T98" fmla="*/ 543 w 1134"/>
                    <a:gd name="T99" fmla="*/ 641 h 887"/>
                    <a:gd name="T100" fmla="*/ 398 w 1134"/>
                    <a:gd name="T101" fmla="*/ 649 h 887"/>
                    <a:gd name="T102" fmla="*/ 300 w 1134"/>
                    <a:gd name="T103" fmla="*/ 692 h 887"/>
                    <a:gd name="T104" fmla="*/ 214 w 1134"/>
                    <a:gd name="T105" fmla="*/ 705 h 887"/>
                    <a:gd name="T106" fmla="*/ 138 w 1134"/>
                    <a:gd name="T107" fmla="*/ 742 h 887"/>
                    <a:gd name="T108" fmla="*/ 66 w 1134"/>
                    <a:gd name="T109" fmla="*/ 718 h 887"/>
                    <a:gd name="T110" fmla="*/ 72 w 1134"/>
                    <a:gd name="T111" fmla="*/ 657 h 887"/>
                    <a:gd name="T112" fmla="*/ 34 w 1134"/>
                    <a:gd name="T113" fmla="*/ 524 h 887"/>
                    <a:gd name="T114" fmla="*/ 6 w 1134"/>
                    <a:gd name="T115" fmla="*/ 458 h 887"/>
                    <a:gd name="T116" fmla="*/ 18 w 1134"/>
                    <a:gd name="T117" fmla="*/ 452 h 887"/>
                    <a:gd name="T118" fmla="*/ 4 w 1134"/>
                    <a:gd name="T119" fmla="*/ 387 h 8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1134" h="887">
                      <a:moveTo>
                        <a:pt x="22" y="324"/>
                      </a:moveTo>
                      <a:cubicBezTo>
                        <a:pt x="25" y="321"/>
                        <a:pt x="25" y="321"/>
                        <a:pt x="25" y="321"/>
                      </a:cubicBezTo>
                      <a:cubicBezTo>
                        <a:pt x="24" y="329"/>
                        <a:pt x="24" y="329"/>
                        <a:pt x="24" y="329"/>
                      </a:cubicBezTo>
                      <a:cubicBezTo>
                        <a:pt x="24" y="331"/>
                        <a:pt x="24" y="331"/>
                        <a:pt x="24" y="331"/>
                      </a:cubicBezTo>
                      <a:cubicBezTo>
                        <a:pt x="23" y="333"/>
                        <a:pt x="23" y="333"/>
                        <a:pt x="23" y="333"/>
                      </a:cubicBezTo>
                      <a:cubicBezTo>
                        <a:pt x="22" y="335"/>
                        <a:pt x="22" y="335"/>
                        <a:pt x="22" y="335"/>
                      </a:cubicBezTo>
                      <a:cubicBezTo>
                        <a:pt x="24" y="336"/>
                        <a:pt x="24" y="336"/>
                        <a:pt x="24" y="336"/>
                      </a:cubicBezTo>
                      <a:cubicBezTo>
                        <a:pt x="24" y="340"/>
                        <a:pt x="24" y="340"/>
                        <a:pt x="24" y="340"/>
                      </a:cubicBezTo>
                      <a:cubicBezTo>
                        <a:pt x="23" y="343"/>
                        <a:pt x="23" y="343"/>
                        <a:pt x="23" y="343"/>
                      </a:cubicBezTo>
                      <a:cubicBezTo>
                        <a:pt x="25" y="344"/>
                        <a:pt x="25" y="344"/>
                        <a:pt x="25" y="344"/>
                      </a:cubicBezTo>
                      <a:cubicBezTo>
                        <a:pt x="30" y="340"/>
                        <a:pt x="30" y="340"/>
                        <a:pt x="30" y="340"/>
                      </a:cubicBezTo>
                      <a:cubicBezTo>
                        <a:pt x="32" y="333"/>
                        <a:pt x="32" y="333"/>
                        <a:pt x="32" y="333"/>
                      </a:cubicBezTo>
                      <a:cubicBezTo>
                        <a:pt x="37" y="325"/>
                        <a:pt x="37" y="325"/>
                        <a:pt x="37" y="325"/>
                      </a:cubicBezTo>
                      <a:cubicBezTo>
                        <a:pt x="40" y="324"/>
                        <a:pt x="40" y="324"/>
                        <a:pt x="40" y="324"/>
                      </a:cubicBezTo>
                      <a:cubicBezTo>
                        <a:pt x="44" y="321"/>
                        <a:pt x="44" y="321"/>
                        <a:pt x="44" y="321"/>
                      </a:cubicBezTo>
                      <a:cubicBezTo>
                        <a:pt x="48" y="320"/>
                        <a:pt x="48" y="320"/>
                        <a:pt x="48" y="320"/>
                      </a:cubicBezTo>
                      <a:cubicBezTo>
                        <a:pt x="51" y="317"/>
                        <a:pt x="51" y="317"/>
                        <a:pt x="51" y="317"/>
                      </a:cubicBezTo>
                      <a:cubicBezTo>
                        <a:pt x="61" y="315"/>
                        <a:pt x="61" y="315"/>
                        <a:pt x="61" y="315"/>
                      </a:cubicBezTo>
                      <a:cubicBezTo>
                        <a:pt x="64" y="311"/>
                        <a:pt x="64" y="311"/>
                        <a:pt x="64" y="311"/>
                      </a:cubicBezTo>
                      <a:cubicBezTo>
                        <a:pt x="68" y="307"/>
                        <a:pt x="68" y="307"/>
                        <a:pt x="68" y="307"/>
                      </a:cubicBezTo>
                      <a:cubicBezTo>
                        <a:pt x="71" y="305"/>
                        <a:pt x="71" y="305"/>
                        <a:pt x="71" y="305"/>
                      </a:cubicBezTo>
                      <a:cubicBezTo>
                        <a:pt x="74" y="300"/>
                        <a:pt x="74" y="300"/>
                        <a:pt x="74" y="300"/>
                      </a:cubicBezTo>
                      <a:cubicBezTo>
                        <a:pt x="82" y="296"/>
                        <a:pt x="82" y="296"/>
                        <a:pt x="82" y="296"/>
                      </a:cubicBezTo>
                      <a:cubicBezTo>
                        <a:pt x="85" y="294"/>
                        <a:pt x="85" y="294"/>
                        <a:pt x="85" y="294"/>
                      </a:cubicBezTo>
                      <a:cubicBezTo>
                        <a:pt x="89" y="292"/>
                        <a:pt x="89" y="292"/>
                        <a:pt x="89" y="292"/>
                      </a:cubicBezTo>
                      <a:cubicBezTo>
                        <a:pt x="98" y="286"/>
                        <a:pt x="98" y="286"/>
                        <a:pt x="98" y="286"/>
                      </a:cubicBezTo>
                      <a:cubicBezTo>
                        <a:pt x="99" y="285"/>
                        <a:pt x="99" y="285"/>
                        <a:pt x="99" y="285"/>
                      </a:cubicBezTo>
                      <a:cubicBezTo>
                        <a:pt x="101" y="286"/>
                        <a:pt x="101" y="286"/>
                        <a:pt x="101" y="286"/>
                      </a:cubicBezTo>
                      <a:cubicBezTo>
                        <a:pt x="109" y="287"/>
                        <a:pt x="109" y="287"/>
                        <a:pt x="109" y="287"/>
                      </a:cubicBezTo>
                      <a:cubicBezTo>
                        <a:pt x="113" y="288"/>
                        <a:pt x="113" y="288"/>
                        <a:pt x="113" y="288"/>
                      </a:cubicBezTo>
                      <a:cubicBezTo>
                        <a:pt x="119" y="289"/>
                        <a:pt x="119" y="289"/>
                        <a:pt x="119" y="289"/>
                      </a:cubicBezTo>
                      <a:cubicBezTo>
                        <a:pt x="123" y="288"/>
                        <a:pt x="123" y="288"/>
                        <a:pt x="123" y="288"/>
                      </a:cubicBezTo>
                      <a:cubicBezTo>
                        <a:pt x="127" y="287"/>
                        <a:pt x="127" y="287"/>
                        <a:pt x="127" y="287"/>
                      </a:cubicBezTo>
                      <a:cubicBezTo>
                        <a:pt x="133" y="282"/>
                        <a:pt x="133" y="282"/>
                        <a:pt x="133" y="282"/>
                      </a:cubicBezTo>
                      <a:cubicBezTo>
                        <a:pt x="138" y="279"/>
                        <a:pt x="138" y="279"/>
                        <a:pt x="138" y="279"/>
                      </a:cubicBezTo>
                      <a:cubicBezTo>
                        <a:pt x="143" y="278"/>
                        <a:pt x="143" y="278"/>
                        <a:pt x="143" y="278"/>
                      </a:cubicBezTo>
                      <a:cubicBezTo>
                        <a:pt x="148" y="278"/>
                        <a:pt x="148" y="278"/>
                        <a:pt x="148" y="278"/>
                      </a:cubicBezTo>
                      <a:cubicBezTo>
                        <a:pt x="153" y="277"/>
                        <a:pt x="153" y="277"/>
                        <a:pt x="153" y="277"/>
                      </a:cubicBezTo>
                      <a:cubicBezTo>
                        <a:pt x="164" y="267"/>
                        <a:pt x="164" y="267"/>
                        <a:pt x="164" y="267"/>
                      </a:cubicBezTo>
                      <a:cubicBezTo>
                        <a:pt x="171" y="267"/>
                        <a:pt x="171" y="267"/>
                        <a:pt x="171" y="267"/>
                      </a:cubicBezTo>
                      <a:cubicBezTo>
                        <a:pt x="176" y="270"/>
                        <a:pt x="176" y="270"/>
                        <a:pt x="176" y="270"/>
                      </a:cubicBezTo>
                      <a:cubicBezTo>
                        <a:pt x="182" y="267"/>
                        <a:pt x="182" y="267"/>
                        <a:pt x="182" y="267"/>
                      </a:cubicBezTo>
                      <a:cubicBezTo>
                        <a:pt x="189" y="267"/>
                        <a:pt x="189" y="267"/>
                        <a:pt x="189" y="267"/>
                      </a:cubicBezTo>
                      <a:cubicBezTo>
                        <a:pt x="193" y="266"/>
                        <a:pt x="193" y="266"/>
                        <a:pt x="193" y="266"/>
                      </a:cubicBezTo>
                      <a:cubicBezTo>
                        <a:pt x="198" y="263"/>
                        <a:pt x="198" y="263"/>
                        <a:pt x="198" y="263"/>
                      </a:cubicBezTo>
                      <a:cubicBezTo>
                        <a:pt x="211" y="260"/>
                        <a:pt x="211" y="260"/>
                        <a:pt x="211" y="260"/>
                      </a:cubicBezTo>
                      <a:cubicBezTo>
                        <a:pt x="217" y="258"/>
                        <a:pt x="217" y="258"/>
                        <a:pt x="217" y="258"/>
                      </a:cubicBezTo>
                      <a:cubicBezTo>
                        <a:pt x="221" y="255"/>
                        <a:pt x="221" y="255"/>
                        <a:pt x="221" y="255"/>
                      </a:cubicBezTo>
                      <a:cubicBezTo>
                        <a:pt x="232" y="244"/>
                        <a:pt x="232" y="244"/>
                        <a:pt x="232" y="244"/>
                      </a:cubicBezTo>
                      <a:cubicBezTo>
                        <a:pt x="234" y="241"/>
                        <a:pt x="234" y="241"/>
                        <a:pt x="234" y="241"/>
                      </a:cubicBezTo>
                      <a:cubicBezTo>
                        <a:pt x="234" y="236"/>
                        <a:pt x="234" y="236"/>
                        <a:pt x="234" y="236"/>
                      </a:cubicBezTo>
                      <a:cubicBezTo>
                        <a:pt x="238" y="230"/>
                        <a:pt x="238" y="230"/>
                        <a:pt x="238" y="230"/>
                      </a:cubicBezTo>
                      <a:cubicBezTo>
                        <a:pt x="239" y="228"/>
                        <a:pt x="239" y="228"/>
                        <a:pt x="239" y="228"/>
                      </a:cubicBezTo>
                      <a:cubicBezTo>
                        <a:pt x="240" y="224"/>
                        <a:pt x="240" y="224"/>
                        <a:pt x="240" y="224"/>
                      </a:cubicBezTo>
                      <a:cubicBezTo>
                        <a:pt x="243" y="225"/>
                        <a:pt x="243" y="225"/>
                        <a:pt x="243" y="225"/>
                      </a:cubicBezTo>
                      <a:cubicBezTo>
                        <a:pt x="254" y="214"/>
                        <a:pt x="254" y="214"/>
                        <a:pt x="254" y="214"/>
                      </a:cubicBezTo>
                      <a:cubicBezTo>
                        <a:pt x="256" y="211"/>
                        <a:pt x="256" y="211"/>
                        <a:pt x="256" y="211"/>
                      </a:cubicBezTo>
                      <a:cubicBezTo>
                        <a:pt x="254" y="210"/>
                        <a:pt x="254" y="210"/>
                        <a:pt x="254" y="210"/>
                      </a:cubicBezTo>
                      <a:cubicBezTo>
                        <a:pt x="250" y="194"/>
                        <a:pt x="250" y="194"/>
                        <a:pt x="250" y="194"/>
                      </a:cubicBezTo>
                      <a:cubicBezTo>
                        <a:pt x="251" y="188"/>
                        <a:pt x="251" y="188"/>
                        <a:pt x="251" y="188"/>
                      </a:cubicBezTo>
                      <a:cubicBezTo>
                        <a:pt x="255" y="182"/>
                        <a:pt x="255" y="182"/>
                        <a:pt x="255" y="182"/>
                      </a:cubicBezTo>
                      <a:cubicBezTo>
                        <a:pt x="257" y="180"/>
                        <a:pt x="257" y="180"/>
                        <a:pt x="257" y="180"/>
                      </a:cubicBezTo>
                      <a:cubicBezTo>
                        <a:pt x="260" y="180"/>
                        <a:pt x="260" y="180"/>
                        <a:pt x="260" y="180"/>
                      </a:cubicBezTo>
                      <a:cubicBezTo>
                        <a:pt x="261" y="177"/>
                        <a:pt x="261" y="177"/>
                        <a:pt x="261" y="177"/>
                      </a:cubicBezTo>
                      <a:cubicBezTo>
                        <a:pt x="266" y="173"/>
                        <a:pt x="266" y="173"/>
                        <a:pt x="266" y="173"/>
                      </a:cubicBezTo>
                      <a:cubicBezTo>
                        <a:pt x="268" y="173"/>
                        <a:pt x="268" y="173"/>
                        <a:pt x="268" y="173"/>
                      </a:cubicBezTo>
                      <a:cubicBezTo>
                        <a:pt x="267" y="170"/>
                        <a:pt x="267" y="170"/>
                        <a:pt x="267" y="170"/>
                      </a:cubicBezTo>
                      <a:cubicBezTo>
                        <a:pt x="269" y="165"/>
                        <a:pt x="269" y="165"/>
                        <a:pt x="269" y="165"/>
                      </a:cubicBezTo>
                      <a:cubicBezTo>
                        <a:pt x="271" y="164"/>
                        <a:pt x="271" y="164"/>
                        <a:pt x="271" y="164"/>
                      </a:cubicBezTo>
                      <a:cubicBezTo>
                        <a:pt x="272" y="169"/>
                        <a:pt x="272" y="169"/>
                        <a:pt x="272" y="169"/>
                      </a:cubicBezTo>
                      <a:cubicBezTo>
                        <a:pt x="274" y="172"/>
                        <a:pt x="274" y="172"/>
                        <a:pt x="274" y="172"/>
                      </a:cubicBezTo>
                      <a:cubicBezTo>
                        <a:pt x="277" y="180"/>
                        <a:pt x="277" y="180"/>
                        <a:pt x="277" y="180"/>
                      </a:cubicBezTo>
                      <a:cubicBezTo>
                        <a:pt x="281" y="187"/>
                        <a:pt x="281" y="187"/>
                        <a:pt x="281" y="187"/>
                      </a:cubicBezTo>
                      <a:cubicBezTo>
                        <a:pt x="284" y="190"/>
                        <a:pt x="284" y="190"/>
                        <a:pt x="284" y="190"/>
                      </a:cubicBezTo>
                      <a:cubicBezTo>
                        <a:pt x="286" y="195"/>
                        <a:pt x="286" y="195"/>
                        <a:pt x="286" y="195"/>
                      </a:cubicBezTo>
                      <a:cubicBezTo>
                        <a:pt x="288" y="197"/>
                        <a:pt x="288" y="197"/>
                        <a:pt x="288" y="197"/>
                      </a:cubicBezTo>
                      <a:cubicBezTo>
                        <a:pt x="290" y="191"/>
                        <a:pt x="290" y="191"/>
                        <a:pt x="290" y="191"/>
                      </a:cubicBezTo>
                      <a:cubicBezTo>
                        <a:pt x="291" y="184"/>
                        <a:pt x="291" y="184"/>
                        <a:pt x="291" y="184"/>
                      </a:cubicBezTo>
                      <a:cubicBezTo>
                        <a:pt x="292" y="184"/>
                        <a:pt x="292" y="184"/>
                        <a:pt x="292" y="184"/>
                      </a:cubicBezTo>
                      <a:cubicBezTo>
                        <a:pt x="295" y="183"/>
                        <a:pt x="295" y="183"/>
                        <a:pt x="295" y="183"/>
                      </a:cubicBezTo>
                      <a:cubicBezTo>
                        <a:pt x="295" y="177"/>
                        <a:pt x="295" y="177"/>
                        <a:pt x="295" y="177"/>
                      </a:cubicBezTo>
                      <a:cubicBezTo>
                        <a:pt x="291" y="171"/>
                        <a:pt x="291" y="171"/>
                        <a:pt x="291" y="171"/>
                      </a:cubicBezTo>
                      <a:cubicBezTo>
                        <a:pt x="288" y="169"/>
                        <a:pt x="288" y="169"/>
                        <a:pt x="288" y="169"/>
                      </a:cubicBezTo>
                      <a:cubicBezTo>
                        <a:pt x="289" y="167"/>
                        <a:pt x="289" y="167"/>
                        <a:pt x="289" y="167"/>
                      </a:cubicBezTo>
                      <a:cubicBezTo>
                        <a:pt x="289" y="158"/>
                        <a:pt x="289" y="158"/>
                        <a:pt x="289" y="158"/>
                      </a:cubicBezTo>
                      <a:cubicBezTo>
                        <a:pt x="291" y="156"/>
                        <a:pt x="291" y="156"/>
                        <a:pt x="291" y="156"/>
                      </a:cubicBezTo>
                      <a:cubicBezTo>
                        <a:pt x="296" y="159"/>
                        <a:pt x="296" y="159"/>
                        <a:pt x="296" y="159"/>
                      </a:cubicBezTo>
                      <a:cubicBezTo>
                        <a:pt x="301" y="158"/>
                        <a:pt x="301" y="158"/>
                        <a:pt x="301" y="158"/>
                      </a:cubicBezTo>
                      <a:cubicBezTo>
                        <a:pt x="307" y="166"/>
                        <a:pt x="307" y="166"/>
                        <a:pt x="307" y="166"/>
                      </a:cubicBezTo>
                      <a:cubicBezTo>
                        <a:pt x="315" y="167"/>
                        <a:pt x="315" y="167"/>
                        <a:pt x="315" y="167"/>
                      </a:cubicBezTo>
                      <a:cubicBezTo>
                        <a:pt x="316" y="164"/>
                        <a:pt x="316" y="164"/>
                        <a:pt x="316" y="164"/>
                      </a:cubicBezTo>
                      <a:cubicBezTo>
                        <a:pt x="312" y="161"/>
                        <a:pt x="312" y="161"/>
                        <a:pt x="312" y="161"/>
                      </a:cubicBezTo>
                      <a:cubicBezTo>
                        <a:pt x="313" y="155"/>
                        <a:pt x="313" y="155"/>
                        <a:pt x="313" y="155"/>
                      </a:cubicBezTo>
                      <a:cubicBezTo>
                        <a:pt x="318" y="150"/>
                        <a:pt x="318" y="150"/>
                        <a:pt x="318" y="150"/>
                      </a:cubicBezTo>
                      <a:cubicBezTo>
                        <a:pt x="320" y="147"/>
                        <a:pt x="320" y="147"/>
                        <a:pt x="320" y="147"/>
                      </a:cubicBezTo>
                      <a:cubicBezTo>
                        <a:pt x="317" y="138"/>
                        <a:pt x="317" y="138"/>
                        <a:pt x="317" y="138"/>
                      </a:cubicBezTo>
                      <a:cubicBezTo>
                        <a:pt x="320" y="135"/>
                        <a:pt x="320" y="135"/>
                        <a:pt x="320" y="135"/>
                      </a:cubicBezTo>
                      <a:cubicBezTo>
                        <a:pt x="324" y="134"/>
                        <a:pt x="324" y="134"/>
                        <a:pt x="324" y="134"/>
                      </a:cubicBezTo>
                      <a:cubicBezTo>
                        <a:pt x="329" y="137"/>
                        <a:pt x="329" y="137"/>
                        <a:pt x="329" y="137"/>
                      </a:cubicBezTo>
                      <a:cubicBezTo>
                        <a:pt x="330" y="136"/>
                        <a:pt x="330" y="136"/>
                        <a:pt x="330" y="136"/>
                      </a:cubicBezTo>
                      <a:cubicBezTo>
                        <a:pt x="328" y="130"/>
                        <a:pt x="328" y="130"/>
                        <a:pt x="328" y="130"/>
                      </a:cubicBezTo>
                      <a:cubicBezTo>
                        <a:pt x="328" y="126"/>
                        <a:pt x="328" y="126"/>
                        <a:pt x="328" y="126"/>
                      </a:cubicBezTo>
                      <a:cubicBezTo>
                        <a:pt x="330" y="124"/>
                        <a:pt x="330" y="124"/>
                        <a:pt x="330" y="124"/>
                      </a:cubicBezTo>
                      <a:cubicBezTo>
                        <a:pt x="339" y="127"/>
                        <a:pt x="339" y="127"/>
                        <a:pt x="339" y="127"/>
                      </a:cubicBezTo>
                      <a:cubicBezTo>
                        <a:pt x="339" y="125"/>
                        <a:pt x="339" y="125"/>
                        <a:pt x="339" y="125"/>
                      </a:cubicBezTo>
                      <a:cubicBezTo>
                        <a:pt x="336" y="119"/>
                        <a:pt x="336" y="119"/>
                        <a:pt x="336" y="119"/>
                      </a:cubicBezTo>
                      <a:cubicBezTo>
                        <a:pt x="336" y="113"/>
                        <a:pt x="336" y="113"/>
                        <a:pt x="336" y="113"/>
                      </a:cubicBezTo>
                      <a:cubicBezTo>
                        <a:pt x="340" y="111"/>
                        <a:pt x="340" y="111"/>
                        <a:pt x="340" y="111"/>
                      </a:cubicBezTo>
                      <a:cubicBezTo>
                        <a:pt x="342" y="111"/>
                        <a:pt x="342" y="111"/>
                        <a:pt x="342" y="111"/>
                      </a:cubicBezTo>
                      <a:cubicBezTo>
                        <a:pt x="346" y="110"/>
                        <a:pt x="346" y="110"/>
                        <a:pt x="346" y="110"/>
                      </a:cubicBezTo>
                      <a:cubicBezTo>
                        <a:pt x="351" y="110"/>
                        <a:pt x="351" y="110"/>
                        <a:pt x="351" y="110"/>
                      </a:cubicBezTo>
                      <a:cubicBezTo>
                        <a:pt x="351" y="114"/>
                        <a:pt x="351" y="114"/>
                        <a:pt x="351" y="114"/>
                      </a:cubicBezTo>
                      <a:cubicBezTo>
                        <a:pt x="354" y="112"/>
                        <a:pt x="354" y="112"/>
                        <a:pt x="354" y="112"/>
                      </a:cubicBezTo>
                      <a:cubicBezTo>
                        <a:pt x="358" y="109"/>
                        <a:pt x="358" y="109"/>
                        <a:pt x="358" y="109"/>
                      </a:cubicBezTo>
                      <a:cubicBezTo>
                        <a:pt x="360" y="103"/>
                        <a:pt x="360" y="103"/>
                        <a:pt x="360" y="103"/>
                      </a:cubicBezTo>
                      <a:cubicBezTo>
                        <a:pt x="360" y="101"/>
                        <a:pt x="360" y="101"/>
                        <a:pt x="360" y="101"/>
                      </a:cubicBezTo>
                      <a:cubicBezTo>
                        <a:pt x="357" y="97"/>
                        <a:pt x="357" y="97"/>
                        <a:pt x="357" y="97"/>
                      </a:cubicBezTo>
                      <a:cubicBezTo>
                        <a:pt x="359" y="94"/>
                        <a:pt x="359" y="94"/>
                        <a:pt x="359" y="94"/>
                      </a:cubicBezTo>
                      <a:cubicBezTo>
                        <a:pt x="361" y="97"/>
                        <a:pt x="361" y="97"/>
                        <a:pt x="361" y="97"/>
                      </a:cubicBezTo>
                      <a:cubicBezTo>
                        <a:pt x="362" y="101"/>
                        <a:pt x="362" y="101"/>
                        <a:pt x="362" y="101"/>
                      </a:cubicBezTo>
                      <a:cubicBezTo>
                        <a:pt x="365" y="99"/>
                        <a:pt x="365" y="99"/>
                        <a:pt x="365" y="99"/>
                      </a:cubicBezTo>
                      <a:cubicBezTo>
                        <a:pt x="367" y="96"/>
                        <a:pt x="367" y="96"/>
                        <a:pt x="367" y="96"/>
                      </a:cubicBezTo>
                      <a:cubicBezTo>
                        <a:pt x="368" y="96"/>
                        <a:pt x="368" y="96"/>
                        <a:pt x="368" y="96"/>
                      </a:cubicBezTo>
                      <a:cubicBezTo>
                        <a:pt x="369" y="99"/>
                        <a:pt x="369" y="99"/>
                        <a:pt x="369" y="99"/>
                      </a:cubicBezTo>
                      <a:cubicBezTo>
                        <a:pt x="372" y="99"/>
                        <a:pt x="372" y="99"/>
                        <a:pt x="372" y="99"/>
                      </a:cubicBezTo>
                      <a:cubicBezTo>
                        <a:pt x="378" y="95"/>
                        <a:pt x="378" y="95"/>
                        <a:pt x="378" y="95"/>
                      </a:cubicBezTo>
                      <a:cubicBezTo>
                        <a:pt x="380" y="93"/>
                        <a:pt x="380" y="93"/>
                        <a:pt x="380" y="93"/>
                      </a:cubicBezTo>
                      <a:cubicBezTo>
                        <a:pt x="379" y="90"/>
                        <a:pt x="379" y="90"/>
                        <a:pt x="379" y="90"/>
                      </a:cubicBezTo>
                      <a:cubicBezTo>
                        <a:pt x="383" y="89"/>
                        <a:pt x="383" y="89"/>
                        <a:pt x="383" y="89"/>
                      </a:cubicBezTo>
                      <a:cubicBezTo>
                        <a:pt x="392" y="97"/>
                        <a:pt x="389" y="86"/>
                        <a:pt x="403" y="99"/>
                      </a:cubicBezTo>
                      <a:cubicBezTo>
                        <a:pt x="411" y="110"/>
                        <a:pt x="411" y="110"/>
                        <a:pt x="411" y="110"/>
                      </a:cubicBezTo>
                      <a:cubicBezTo>
                        <a:pt x="418" y="115"/>
                        <a:pt x="418" y="115"/>
                        <a:pt x="418" y="115"/>
                      </a:cubicBezTo>
                      <a:cubicBezTo>
                        <a:pt x="416" y="124"/>
                        <a:pt x="416" y="124"/>
                        <a:pt x="416" y="124"/>
                      </a:cubicBezTo>
                      <a:cubicBezTo>
                        <a:pt x="416" y="130"/>
                        <a:pt x="416" y="130"/>
                        <a:pt x="416" y="130"/>
                      </a:cubicBezTo>
                      <a:cubicBezTo>
                        <a:pt x="417" y="131"/>
                        <a:pt x="417" y="131"/>
                        <a:pt x="417" y="131"/>
                      </a:cubicBezTo>
                      <a:cubicBezTo>
                        <a:pt x="418" y="131"/>
                        <a:pt x="418" y="131"/>
                        <a:pt x="418" y="131"/>
                      </a:cubicBezTo>
                      <a:cubicBezTo>
                        <a:pt x="419" y="130"/>
                        <a:pt x="419" y="130"/>
                        <a:pt x="419" y="130"/>
                      </a:cubicBezTo>
                      <a:cubicBezTo>
                        <a:pt x="420" y="126"/>
                        <a:pt x="420" y="126"/>
                        <a:pt x="420" y="126"/>
                      </a:cubicBezTo>
                      <a:cubicBezTo>
                        <a:pt x="419" y="125"/>
                        <a:pt x="419" y="125"/>
                        <a:pt x="419" y="125"/>
                      </a:cubicBezTo>
                      <a:cubicBezTo>
                        <a:pt x="422" y="122"/>
                        <a:pt x="422" y="122"/>
                        <a:pt x="422" y="122"/>
                      </a:cubicBezTo>
                      <a:cubicBezTo>
                        <a:pt x="424" y="122"/>
                        <a:pt x="424" y="122"/>
                        <a:pt x="424" y="122"/>
                      </a:cubicBezTo>
                      <a:cubicBezTo>
                        <a:pt x="424" y="121"/>
                        <a:pt x="424" y="121"/>
                        <a:pt x="424" y="121"/>
                      </a:cubicBezTo>
                      <a:cubicBezTo>
                        <a:pt x="428" y="122"/>
                        <a:pt x="428" y="122"/>
                        <a:pt x="428" y="122"/>
                      </a:cubicBezTo>
                      <a:cubicBezTo>
                        <a:pt x="427" y="119"/>
                        <a:pt x="427" y="119"/>
                        <a:pt x="427" y="119"/>
                      </a:cubicBezTo>
                      <a:cubicBezTo>
                        <a:pt x="429" y="118"/>
                        <a:pt x="429" y="118"/>
                        <a:pt x="429" y="118"/>
                      </a:cubicBezTo>
                      <a:cubicBezTo>
                        <a:pt x="434" y="120"/>
                        <a:pt x="434" y="120"/>
                        <a:pt x="434" y="120"/>
                      </a:cubicBezTo>
                      <a:cubicBezTo>
                        <a:pt x="441" y="119"/>
                        <a:pt x="441" y="119"/>
                        <a:pt x="441" y="119"/>
                      </a:cubicBezTo>
                      <a:cubicBezTo>
                        <a:pt x="446" y="118"/>
                        <a:pt x="446" y="118"/>
                        <a:pt x="446" y="118"/>
                      </a:cubicBezTo>
                      <a:cubicBezTo>
                        <a:pt x="450" y="121"/>
                        <a:pt x="450" y="121"/>
                        <a:pt x="450" y="121"/>
                      </a:cubicBezTo>
                      <a:cubicBezTo>
                        <a:pt x="459" y="130"/>
                        <a:pt x="459" y="130"/>
                        <a:pt x="459" y="130"/>
                      </a:cubicBezTo>
                      <a:cubicBezTo>
                        <a:pt x="461" y="129"/>
                        <a:pt x="461" y="129"/>
                        <a:pt x="461" y="129"/>
                      </a:cubicBezTo>
                      <a:cubicBezTo>
                        <a:pt x="461" y="127"/>
                        <a:pt x="461" y="127"/>
                        <a:pt x="461" y="127"/>
                      </a:cubicBezTo>
                      <a:cubicBezTo>
                        <a:pt x="460" y="121"/>
                        <a:pt x="460" y="121"/>
                        <a:pt x="460" y="121"/>
                      </a:cubicBezTo>
                      <a:cubicBezTo>
                        <a:pt x="463" y="119"/>
                        <a:pt x="463" y="119"/>
                        <a:pt x="463" y="119"/>
                      </a:cubicBezTo>
                      <a:cubicBezTo>
                        <a:pt x="464" y="118"/>
                        <a:pt x="464" y="118"/>
                        <a:pt x="464" y="118"/>
                      </a:cubicBezTo>
                      <a:cubicBezTo>
                        <a:pt x="457" y="111"/>
                        <a:pt x="457" y="111"/>
                        <a:pt x="457" y="111"/>
                      </a:cubicBezTo>
                      <a:cubicBezTo>
                        <a:pt x="453" y="105"/>
                        <a:pt x="453" y="105"/>
                        <a:pt x="453" y="105"/>
                      </a:cubicBezTo>
                      <a:cubicBezTo>
                        <a:pt x="455" y="97"/>
                        <a:pt x="455" y="97"/>
                        <a:pt x="455" y="97"/>
                      </a:cubicBezTo>
                      <a:cubicBezTo>
                        <a:pt x="457" y="98"/>
                        <a:pt x="457" y="98"/>
                        <a:pt x="457" y="98"/>
                      </a:cubicBezTo>
                      <a:cubicBezTo>
                        <a:pt x="459" y="96"/>
                        <a:pt x="459" y="96"/>
                        <a:pt x="459" y="96"/>
                      </a:cubicBezTo>
                      <a:cubicBezTo>
                        <a:pt x="465" y="88"/>
                        <a:pt x="465" y="88"/>
                        <a:pt x="465" y="88"/>
                      </a:cubicBezTo>
                      <a:cubicBezTo>
                        <a:pt x="465" y="84"/>
                        <a:pt x="465" y="84"/>
                        <a:pt x="465" y="84"/>
                      </a:cubicBezTo>
                      <a:cubicBezTo>
                        <a:pt x="467" y="81"/>
                        <a:pt x="467" y="81"/>
                        <a:pt x="467" y="81"/>
                      </a:cubicBezTo>
                      <a:cubicBezTo>
                        <a:pt x="471" y="82"/>
                        <a:pt x="471" y="82"/>
                        <a:pt x="471" y="82"/>
                      </a:cubicBezTo>
                      <a:cubicBezTo>
                        <a:pt x="476" y="82"/>
                        <a:pt x="476" y="82"/>
                        <a:pt x="476" y="82"/>
                      </a:cubicBezTo>
                      <a:cubicBezTo>
                        <a:pt x="479" y="78"/>
                        <a:pt x="479" y="78"/>
                        <a:pt x="479" y="78"/>
                      </a:cubicBezTo>
                      <a:cubicBezTo>
                        <a:pt x="478" y="72"/>
                        <a:pt x="478" y="72"/>
                        <a:pt x="478" y="72"/>
                      </a:cubicBezTo>
                      <a:cubicBezTo>
                        <a:pt x="475" y="73"/>
                        <a:pt x="475" y="73"/>
                        <a:pt x="475" y="73"/>
                      </a:cubicBezTo>
                      <a:cubicBezTo>
                        <a:pt x="476" y="69"/>
                        <a:pt x="476" y="69"/>
                        <a:pt x="476" y="69"/>
                      </a:cubicBezTo>
                      <a:cubicBezTo>
                        <a:pt x="476" y="64"/>
                        <a:pt x="476" y="64"/>
                        <a:pt x="476" y="64"/>
                      </a:cubicBezTo>
                      <a:cubicBezTo>
                        <a:pt x="478" y="59"/>
                        <a:pt x="478" y="59"/>
                        <a:pt x="478" y="59"/>
                      </a:cubicBezTo>
                      <a:cubicBezTo>
                        <a:pt x="483" y="58"/>
                        <a:pt x="483" y="58"/>
                        <a:pt x="483" y="58"/>
                      </a:cubicBezTo>
                      <a:cubicBezTo>
                        <a:pt x="487" y="56"/>
                        <a:pt x="487" y="56"/>
                        <a:pt x="487" y="56"/>
                      </a:cubicBezTo>
                      <a:cubicBezTo>
                        <a:pt x="488" y="52"/>
                        <a:pt x="488" y="52"/>
                        <a:pt x="488" y="52"/>
                      </a:cubicBezTo>
                      <a:cubicBezTo>
                        <a:pt x="492" y="53"/>
                        <a:pt x="492" y="53"/>
                        <a:pt x="492" y="53"/>
                      </a:cubicBezTo>
                      <a:cubicBezTo>
                        <a:pt x="495" y="55"/>
                        <a:pt x="495" y="55"/>
                        <a:pt x="495" y="55"/>
                      </a:cubicBezTo>
                      <a:cubicBezTo>
                        <a:pt x="497" y="59"/>
                        <a:pt x="497" y="59"/>
                        <a:pt x="497" y="59"/>
                      </a:cubicBezTo>
                      <a:cubicBezTo>
                        <a:pt x="498" y="55"/>
                        <a:pt x="498" y="55"/>
                        <a:pt x="498" y="55"/>
                      </a:cubicBezTo>
                      <a:cubicBezTo>
                        <a:pt x="495" y="50"/>
                        <a:pt x="495" y="50"/>
                        <a:pt x="495" y="50"/>
                      </a:cubicBezTo>
                      <a:cubicBezTo>
                        <a:pt x="497" y="49"/>
                        <a:pt x="497" y="49"/>
                        <a:pt x="497" y="49"/>
                      </a:cubicBezTo>
                      <a:cubicBezTo>
                        <a:pt x="500" y="45"/>
                        <a:pt x="500" y="45"/>
                        <a:pt x="500" y="45"/>
                      </a:cubicBezTo>
                      <a:cubicBezTo>
                        <a:pt x="506" y="47"/>
                        <a:pt x="506" y="47"/>
                        <a:pt x="506" y="47"/>
                      </a:cubicBezTo>
                      <a:cubicBezTo>
                        <a:pt x="507" y="45"/>
                        <a:pt x="507" y="45"/>
                        <a:pt x="507" y="45"/>
                      </a:cubicBezTo>
                      <a:cubicBezTo>
                        <a:pt x="513" y="46"/>
                        <a:pt x="513" y="46"/>
                        <a:pt x="513" y="46"/>
                      </a:cubicBezTo>
                      <a:cubicBezTo>
                        <a:pt x="519" y="45"/>
                        <a:pt x="519" y="45"/>
                        <a:pt x="519" y="45"/>
                      </a:cubicBezTo>
                      <a:cubicBezTo>
                        <a:pt x="524" y="47"/>
                        <a:pt x="524" y="47"/>
                        <a:pt x="524" y="47"/>
                      </a:cubicBezTo>
                      <a:cubicBezTo>
                        <a:pt x="529" y="47"/>
                        <a:pt x="529" y="47"/>
                        <a:pt x="529" y="47"/>
                      </a:cubicBezTo>
                      <a:cubicBezTo>
                        <a:pt x="539" y="43"/>
                        <a:pt x="539" y="43"/>
                        <a:pt x="539" y="43"/>
                      </a:cubicBezTo>
                      <a:cubicBezTo>
                        <a:pt x="543" y="40"/>
                        <a:pt x="543" y="40"/>
                        <a:pt x="543" y="40"/>
                      </a:cubicBezTo>
                      <a:cubicBezTo>
                        <a:pt x="543" y="28"/>
                        <a:pt x="543" y="28"/>
                        <a:pt x="543" y="28"/>
                      </a:cubicBezTo>
                      <a:cubicBezTo>
                        <a:pt x="540" y="25"/>
                        <a:pt x="540" y="25"/>
                        <a:pt x="540" y="25"/>
                      </a:cubicBezTo>
                      <a:cubicBezTo>
                        <a:pt x="535" y="24"/>
                        <a:pt x="535" y="24"/>
                        <a:pt x="535" y="24"/>
                      </a:cubicBezTo>
                      <a:cubicBezTo>
                        <a:pt x="531" y="25"/>
                        <a:pt x="531" y="25"/>
                        <a:pt x="531" y="25"/>
                      </a:cubicBezTo>
                      <a:cubicBezTo>
                        <a:pt x="527" y="22"/>
                        <a:pt x="527" y="22"/>
                        <a:pt x="527" y="22"/>
                      </a:cubicBezTo>
                      <a:cubicBezTo>
                        <a:pt x="524" y="19"/>
                        <a:pt x="524" y="19"/>
                        <a:pt x="524" y="19"/>
                      </a:cubicBezTo>
                      <a:cubicBezTo>
                        <a:pt x="520" y="17"/>
                        <a:pt x="520" y="17"/>
                        <a:pt x="520" y="17"/>
                      </a:cubicBezTo>
                      <a:cubicBezTo>
                        <a:pt x="520" y="17"/>
                        <a:pt x="520" y="17"/>
                        <a:pt x="520" y="17"/>
                      </a:cubicBezTo>
                      <a:cubicBezTo>
                        <a:pt x="522" y="17"/>
                        <a:pt x="522" y="17"/>
                        <a:pt x="522" y="17"/>
                      </a:cubicBezTo>
                      <a:cubicBezTo>
                        <a:pt x="524" y="17"/>
                        <a:pt x="524" y="17"/>
                        <a:pt x="524" y="17"/>
                      </a:cubicBezTo>
                      <a:cubicBezTo>
                        <a:pt x="525" y="15"/>
                        <a:pt x="525" y="15"/>
                        <a:pt x="525" y="15"/>
                      </a:cubicBezTo>
                      <a:cubicBezTo>
                        <a:pt x="526" y="14"/>
                        <a:pt x="526" y="14"/>
                        <a:pt x="526" y="14"/>
                      </a:cubicBezTo>
                      <a:cubicBezTo>
                        <a:pt x="527" y="16"/>
                        <a:pt x="527" y="16"/>
                        <a:pt x="527" y="16"/>
                      </a:cubicBezTo>
                      <a:cubicBezTo>
                        <a:pt x="529" y="23"/>
                        <a:pt x="529" y="23"/>
                        <a:pt x="529" y="23"/>
                      </a:cubicBezTo>
                      <a:cubicBezTo>
                        <a:pt x="531" y="20"/>
                        <a:pt x="531" y="20"/>
                        <a:pt x="531" y="20"/>
                      </a:cubicBezTo>
                      <a:cubicBezTo>
                        <a:pt x="531" y="15"/>
                        <a:pt x="531" y="15"/>
                        <a:pt x="531" y="15"/>
                      </a:cubicBezTo>
                      <a:cubicBezTo>
                        <a:pt x="534" y="15"/>
                        <a:pt x="534" y="15"/>
                        <a:pt x="534" y="15"/>
                      </a:cubicBezTo>
                      <a:cubicBezTo>
                        <a:pt x="535" y="17"/>
                        <a:pt x="535" y="17"/>
                        <a:pt x="535" y="17"/>
                      </a:cubicBezTo>
                      <a:cubicBezTo>
                        <a:pt x="538" y="17"/>
                        <a:pt x="538" y="17"/>
                        <a:pt x="538" y="17"/>
                      </a:cubicBezTo>
                      <a:cubicBezTo>
                        <a:pt x="539" y="19"/>
                        <a:pt x="539" y="19"/>
                        <a:pt x="539" y="19"/>
                      </a:cubicBezTo>
                      <a:cubicBezTo>
                        <a:pt x="541" y="22"/>
                        <a:pt x="541" y="22"/>
                        <a:pt x="541" y="22"/>
                      </a:cubicBezTo>
                      <a:cubicBezTo>
                        <a:pt x="546" y="25"/>
                        <a:pt x="546" y="25"/>
                        <a:pt x="546" y="25"/>
                      </a:cubicBezTo>
                      <a:cubicBezTo>
                        <a:pt x="547" y="22"/>
                        <a:pt x="547" y="22"/>
                        <a:pt x="547" y="22"/>
                      </a:cubicBezTo>
                      <a:cubicBezTo>
                        <a:pt x="549" y="21"/>
                        <a:pt x="549" y="21"/>
                        <a:pt x="549" y="21"/>
                      </a:cubicBezTo>
                      <a:cubicBezTo>
                        <a:pt x="552" y="22"/>
                        <a:pt x="552" y="22"/>
                        <a:pt x="552" y="22"/>
                      </a:cubicBezTo>
                      <a:cubicBezTo>
                        <a:pt x="553" y="26"/>
                        <a:pt x="553" y="26"/>
                        <a:pt x="553" y="26"/>
                      </a:cubicBezTo>
                      <a:cubicBezTo>
                        <a:pt x="557" y="30"/>
                        <a:pt x="557" y="30"/>
                        <a:pt x="557" y="30"/>
                      </a:cubicBezTo>
                      <a:cubicBezTo>
                        <a:pt x="565" y="32"/>
                        <a:pt x="565" y="32"/>
                        <a:pt x="565" y="32"/>
                      </a:cubicBezTo>
                      <a:cubicBezTo>
                        <a:pt x="566" y="31"/>
                        <a:pt x="566" y="31"/>
                        <a:pt x="566" y="31"/>
                      </a:cubicBezTo>
                      <a:cubicBezTo>
                        <a:pt x="569" y="32"/>
                        <a:pt x="569" y="32"/>
                        <a:pt x="569" y="32"/>
                      </a:cubicBezTo>
                      <a:cubicBezTo>
                        <a:pt x="570" y="34"/>
                        <a:pt x="570" y="34"/>
                        <a:pt x="570" y="34"/>
                      </a:cubicBezTo>
                      <a:cubicBezTo>
                        <a:pt x="574" y="31"/>
                        <a:pt x="574" y="31"/>
                        <a:pt x="574" y="31"/>
                      </a:cubicBezTo>
                      <a:cubicBezTo>
                        <a:pt x="576" y="30"/>
                        <a:pt x="576" y="30"/>
                        <a:pt x="576" y="30"/>
                      </a:cubicBezTo>
                      <a:cubicBezTo>
                        <a:pt x="576" y="34"/>
                        <a:pt x="576" y="34"/>
                        <a:pt x="576" y="34"/>
                      </a:cubicBezTo>
                      <a:cubicBezTo>
                        <a:pt x="578" y="35"/>
                        <a:pt x="578" y="35"/>
                        <a:pt x="578" y="35"/>
                      </a:cubicBezTo>
                      <a:cubicBezTo>
                        <a:pt x="583" y="35"/>
                        <a:pt x="583" y="35"/>
                        <a:pt x="583" y="35"/>
                      </a:cubicBezTo>
                      <a:cubicBezTo>
                        <a:pt x="588" y="39"/>
                        <a:pt x="588" y="39"/>
                        <a:pt x="588" y="39"/>
                      </a:cubicBezTo>
                      <a:cubicBezTo>
                        <a:pt x="593" y="38"/>
                        <a:pt x="593" y="38"/>
                        <a:pt x="593" y="38"/>
                      </a:cubicBezTo>
                      <a:cubicBezTo>
                        <a:pt x="597" y="40"/>
                        <a:pt x="597" y="40"/>
                        <a:pt x="597" y="40"/>
                      </a:cubicBezTo>
                      <a:cubicBezTo>
                        <a:pt x="601" y="38"/>
                        <a:pt x="601" y="38"/>
                        <a:pt x="601" y="38"/>
                      </a:cubicBezTo>
                      <a:cubicBezTo>
                        <a:pt x="603" y="38"/>
                        <a:pt x="603" y="38"/>
                        <a:pt x="603" y="38"/>
                      </a:cubicBezTo>
                      <a:cubicBezTo>
                        <a:pt x="605" y="41"/>
                        <a:pt x="605" y="41"/>
                        <a:pt x="605" y="41"/>
                      </a:cubicBezTo>
                      <a:cubicBezTo>
                        <a:pt x="611" y="41"/>
                        <a:pt x="611" y="41"/>
                        <a:pt x="611" y="41"/>
                      </a:cubicBezTo>
                      <a:cubicBezTo>
                        <a:pt x="613" y="43"/>
                        <a:pt x="613" y="43"/>
                        <a:pt x="613" y="43"/>
                      </a:cubicBezTo>
                      <a:cubicBezTo>
                        <a:pt x="616" y="46"/>
                        <a:pt x="616" y="46"/>
                        <a:pt x="616" y="46"/>
                      </a:cubicBezTo>
                      <a:cubicBezTo>
                        <a:pt x="622" y="40"/>
                        <a:pt x="622" y="40"/>
                        <a:pt x="622" y="40"/>
                      </a:cubicBezTo>
                      <a:cubicBezTo>
                        <a:pt x="624" y="39"/>
                        <a:pt x="624" y="39"/>
                        <a:pt x="624" y="39"/>
                      </a:cubicBezTo>
                      <a:cubicBezTo>
                        <a:pt x="626" y="39"/>
                        <a:pt x="626" y="39"/>
                        <a:pt x="626" y="39"/>
                      </a:cubicBezTo>
                      <a:cubicBezTo>
                        <a:pt x="631" y="39"/>
                        <a:pt x="631" y="39"/>
                        <a:pt x="631" y="39"/>
                      </a:cubicBezTo>
                      <a:cubicBezTo>
                        <a:pt x="636" y="37"/>
                        <a:pt x="636" y="37"/>
                        <a:pt x="636" y="37"/>
                      </a:cubicBezTo>
                      <a:cubicBezTo>
                        <a:pt x="633" y="42"/>
                        <a:pt x="633" y="42"/>
                        <a:pt x="633" y="42"/>
                      </a:cubicBezTo>
                      <a:cubicBezTo>
                        <a:pt x="634" y="44"/>
                        <a:pt x="634" y="44"/>
                        <a:pt x="634" y="44"/>
                      </a:cubicBezTo>
                      <a:cubicBezTo>
                        <a:pt x="635" y="44"/>
                        <a:pt x="635" y="44"/>
                        <a:pt x="635" y="44"/>
                      </a:cubicBezTo>
                      <a:cubicBezTo>
                        <a:pt x="638" y="42"/>
                        <a:pt x="638" y="42"/>
                        <a:pt x="638" y="42"/>
                      </a:cubicBezTo>
                      <a:cubicBezTo>
                        <a:pt x="639" y="43"/>
                        <a:pt x="639" y="43"/>
                        <a:pt x="639" y="43"/>
                      </a:cubicBezTo>
                      <a:cubicBezTo>
                        <a:pt x="638" y="52"/>
                        <a:pt x="638" y="52"/>
                        <a:pt x="638" y="52"/>
                      </a:cubicBezTo>
                      <a:cubicBezTo>
                        <a:pt x="639" y="54"/>
                        <a:pt x="639" y="54"/>
                        <a:pt x="639" y="54"/>
                      </a:cubicBezTo>
                      <a:cubicBezTo>
                        <a:pt x="643" y="52"/>
                        <a:pt x="643" y="52"/>
                        <a:pt x="643" y="52"/>
                      </a:cubicBezTo>
                      <a:cubicBezTo>
                        <a:pt x="646" y="46"/>
                        <a:pt x="646" y="46"/>
                        <a:pt x="646" y="46"/>
                      </a:cubicBezTo>
                      <a:cubicBezTo>
                        <a:pt x="645" y="45"/>
                        <a:pt x="645" y="45"/>
                        <a:pt x="645" y="45"/>
                      </a:cubicBezTo>
                      <a:cubicBezTo>
                        <a:pt x="646" y="40"/>
                        <a:pt x="646" y="40"/>
                        <a:pt x="646" y="40"/>
                      </a:cubicBezTo>
                      <a:cubicBezTo>
                        <a:pt x="651" y="36"/>
                        <a:pt x="651" y="36"/>
                        <a:pt x="651" y="36"/>
                      </a:cubicBezTo>
                      <a:cubicBezTo>
                        <a:pt x="653" y="37"/>
                        <a:pt x="653" y="37"/>
                        <a:pt x="653" y="37"/>
                      </a:cubicBezTo>
                      <a:cubicBezTo>
                        <a:pt x="654" y="40"/>
                        <a:pt x="654" y="40"/>
                        <a:pt x="654" y="40"/>
                      </a:cubicBezTo>
                      <a:cubicBezTo>
                        <a:pt x="655" y="47"/>
                        <a:pt x="655" y="47"/>
                        <a:pt x="655" y="47"/>
                      </a:cubicBezTo>
                      <a:cubicBezTo>
                        <a:pt x="658" y="45"/>
                        <a:pt x="658" y="45"/>
                        <a:pt x="658" y="45"/>
                      </a:cubicBezTo>
                      <a:cubicBezTo>
                        <a:pt x="662" y="44"/>
                        <a:pt x="662" y="44"/>
                        <a:pt x="662" y="44"/>
                      </a:cubicBezTo>
                      <a:cubicBezTo>
                        <a:pt x="664" y="47"/>
                        <a:pt x="664" y="47"/>
                        <a:pt x="664" y="47"/>
                      </a:cubicBezTo>
                      <a:cubicBezTo>
                        <a:pt x="663" y="49"/>
                        <a:pt x="663" y="49"/>
                        <a:pt x="663" y="49"/>
                      </a:cubicBezTo>
                      <a:cubicBezTo>
                        <a:pt x="661" y="54"/>
                        <a:pt x="661" y="54"/>
                        <a:pt x="661" y="54"/>
                      </a:cubicBezTo>
                      <a:cubicBezTo>
                        <a:pt x="658" y="59"/>
                        <a:pt x="658" y="59"/>
                        <a:pt x="658" y="59"/>
                      </a:cubicBezTo>
                      <a:cubicBezTo>
                        <a:pt x="656" y="61"/>
                        <a:pt x="656" y="61"/>
                        <a:pt x="656" y="61"/>
                      </a:cubicBezTo>
                      <a:cubicBezTo>
                        <a:pt x="654" y="60"/>
                        <a:pt x="654" y="60"/>
                        <a:pt x="654" y="60"/>
                      </a:cubicBezTo>
                      <a:cubicBezTo>
                        <a:pt x="653" y="62"/>
                        <a:pt x="653" y="62"/>
                        <a:pt x="653" y="62"/>
                      </a:cubicBezTo>
                      <a:cubicBezTo>
                        <a:pt x="656" y="66"/>
                        <a:pt x="656" y="66"/>
                        <a:pt x="656" y="66"/>
                      </a:cubicBezTo>
                      <a:cubicBezTo>
                        <a:pt x="653" y="72"/>
                        <a:pt x="653" y="72"/>
                        <a:pt x="653" y="72"/>
                      </a:cubicBezTo>
                      <a:cubicBezTo>
                        <a:pt x="651" y="73"/>
                        <a:pt x="651" y="73"/>
                        <a:pt x="651" y="73"/>
                      </a:cubicBezTo>
                      <a:cubicBezTo>
                        <a:pt x="646" y="73"/>
                        <a:pt x="646" y="73"/>
                        <a:pt x="646" y="73"/>
                      </a:cubicBezTo>
                      <a:cubicBezTo>
                        <a:pt x="645" y="70"/>
                        <a:pt x="645" y="70"/>
                        <a:pt x="645" y="70"/>
                      </a:cubicBezTo>
                      <a:cubicBezTo>
                        <a:pt x="643" y="73"/>
                        <a:pt x="643" y="73"/>
                        <a:pt x="643" y="73"/>
                      </a:cubicBezTo>
                      <a:cubicBezTo>
                        <a:pt x="644" y="77"/>
                        <a:pt x="644" y="77"/>
                        <a:pt x="644" y="77"/>
                      </a:cubicBezTo>
                      <a:cubicBezTo>
                        <a:pt x="645" y="80"/>
                        <a:pt x="645" y="80"/>
                        <a:pt x="645" y="80"/>
                      </a:cubicBezTo>
                      <a:cubicBezTo>
                        <a:pt x="643" y="78"/>
                        <a:pt x="643" y="78"/>
                        <a:pt x="643" y="78"/>
                      </a:cubicBezTo>
                      <a:cubicBezTo>
                        <a:pt x="641" y="74"/>
                        <a:pt x="641" y="74"/>
                        <a:pt x="641" y="74"/>
                      </a:cubicBezTo>
                      <a:cubicBezTo>
                        <a:pt x="638" y="74"/>
                        <a:pt x="638" y="74"/>
                        <a:pt x="638" y="74"/>
                      </a:cubicBezTo>
                      <a:cubicBezTo>
                        <a:pt x="637" y="80"/>
                        <a:pt x="637" y="80"/>
                        <a:pt x="637" y="80"/>
                      </a:cubicBezTo>
                      <a:cubicBezTo>
                        <a:pt x="636" y="84"/>
                        <a:pt x="636" y="84"/>
                        <a:pt x="636" y="84"/>
                      </a:cubicBezTo>
                      <a:cubicBezTo>
                        <a:pt x="636" y="87"/>
                        <a:pt x="636" y="87"/>
                        <a:pt x="636" y="87"/>
                      </a:cubicBezTo>
                      <a:cubicBezTo>
                        <a:pt x="641" y="86"/>
                        <a:pt x="641" y="86"/>
                        <a:pt x="641" y="86"/>
                      </a:cubicBezTo>
                      <a:cubicBezTo>
                        <a:pt x="638" y="96"/>
                        <a:pt x="638" y="96"/>
                        <a:pt x="638" y="96"/>
                      </a:cubicBezTo>
                      <a:cubicBezTo>
                        <a:pt x="638" y="98"/>
                        <a:pt x="638" y="98"/>
                        <a:pt x="638" y="98"/>
                      </a:cubicBezTo>
                      <a:cubicBezTo>
                        <a:pt x="633" y="107"/>
                        <a:pt x="633" y="107"/>
                        <a:pt x="633" y="107"/>
                      </a:cubicBezTo>
                      <a:cubicBezTo>
                        <a:pt x="631" y="113"/>
                        <a:pt x="631" y="113"/>
                        <a:pt x="631" y="113"/>
                      </a:cubicBezTo>
                      <a:cubicBezTo>
                        <a:pt x="630" y="115"/>
                        <a:pt x="630" y="115"/>
                        <a:pt x="630" y="115"/>
                      </a:cubicBezTo>
                      <a:cubicBezTo>
                        <a:pt x="628" y="118"/>
                        <a:pt x="628" y="118"/>
                        <a:pt x="628" y="118"/>
                      </a:cubicBezTo>
                      <a:cubicBezTo>
                        <a:pt x="628" y="123"/>
                        <a:pt x="628" y="123"/>
                        <a:pt x="628" y="123"/>
                      </a:cubicBezTo>
                      <a:cubicBezTo>
                        <a:pt x="631" y="125"/>
                        <a:pt x="631" y="125"/>
                        <a:pt x="631" y="125"/>
                      </a:cubicBezTo>
                      <a:cubicBezTo>
                        <a:pt x="633" y="129"/>
                        <a:pt x="633" y="129"/>
                        <a:pt x="633" y="129"/>
                      </a:cubicBezTo>
                      <a:cubicBezTo>
                        <a:pt x="637" y="128"/>
                        <a:pt x="637" y="128"/>
                        <a:pt x="637" y="128"/>
                      </a:cubicBezTo>
                      <a:cubicBezTo>
                        <a:pt x="641" y="132"/>
                        <a:pt x="641" y="132"/>
                        <a:pt x="641" y="132"/>
                      </a:cubicBezTo>
                      <a:cubicBezTo>
                        <a:pt x="649" y="135"/>
                        <a:pt x="649" y="135"/>
                        <a:pt x="649" y="135"/>
                      </a:cubicBezTo>
                      <a:cubicBezTo>
                        <a:pt x="650" y="140"/>
                        <a:pt x="650" y="140"/>
                        <a:pt x="650" y="140"/>
                      </a:cubicBezTo>
                      <a:cubicBezTo>
                        <a:pt x="652" y="145"/>
                        <a:pt x="652" y="145"/>
                        <a:pt x="652" y="145"/>
                      </a:cubicBezTo>
                      <a:cubicBezTo>
                        <a:pt x="652" y="152"/>
                        <a:pt x="652" y="152"/>
                        <a:pt x="652" y="152"/>
                      </a:cubicBezTo>
                      <a:cubicBezTo>
                        <a:pt x="657" y="148"/>
                        <a:pt x="657" y="148"/>
                        <a:pt x="657" y="148"/>
                      </a:cubicBezTo>
                      <a:cubicBezTo>
                        <a:pt x="668" y="151"/>
                        <a:pt x="668" y="151"/>
                        <a:pt x="668" y="151"/>
                      </a:cubicBezTo>
                      <a:cubicBezTo>
                        <a:pt x="675" y="151"/>
                        <a:pt x="675" y="151"/>
                        <a:pt x="675" y="151"/>
                      </a:cubicBezTo>
                      <a:cubicBezTo>
                        <a:pt x="677" y="154"/>
                        <a:pt x="677" y="154"/>
                        <a:pt x="677" y="154"/>
                      </a:cubicBezTo>
                      <a:cubicBezTo>
                        <a:pt x="682" y="158"/>
                        <a:pt x="682" y="158"/>
                        <a:pt x="682" y="158"/>
                      </a:cubicBezTo>
                      <a:cubicBezTo>
                        <a:pt x="688" y="160"/>
                        <a:pt x="688" y="160"/>
                        <a:pt x="688" y="160"/>
                      </a:cubicBezTo>
                      <a:cubicBezTo>
                        <a:pt x="692" y="163"/>
                        <a:pt x="692" y="163"/>
                        <a:pt x="692" y="163"/>
                      </a:cubicBezTo>
                      <a:cubicBezTo>
                        <a:pt x="696" y="167"/>
                        <a:pt x="696" y="167"/>
                        <a:pt x="696" y="167"/>
                      </a:cubicBezTo>
                      <a:cubicBezTo>
                        <a:pt x="700" y="171"/>
                        <a:pt x="700" y="171"/>
                        <a:pt x="700" y="171"/>
                      </a:cubicBezTo>
                      <a:cubicBezTo>
                        <a:pt x="704" y="172"/>
                        <a:pt x="704" y="172"/>
                        <a:pt x="704" y="172"/>
                      </a:cubicBezTo>
                      <a:cubicBezTo>
                        <a:pt x="708" y="174"/>
                        <a:pt x="708" y="174"/>
                        <a:pt x="708" y="174"/>
                      </a:cubicBezTo>
                      <a:cubicBezTo>
                        <a:pt x="722" y="177"/>
                        <a:pt x="722" y="177"/>
                        <a:pt x="722" y="177"/>
                      </a:cubicBezTo>
                      <a:cubicBezTo>
                        <a:pt x="727" y="181"/>
                        <a:pt x="727" y="181"/>
                        <a:pt x="727" y="181"/>
                      </a:cubicBezTo>
                      <a:cubicBezTo>
                        <a:pt x="729" y="186"/>
                        <a:pt x="729" y="186"/>
                        <a:pt x="729" y="186"/>
                      </a:cubicBezTo>
                      <a:cubicBezTo>
                        <a:pt x="731" y="190"/>
                        <a:pt x="731" y="190"/>
                        <a:pt x="731" y="190"/>
                      </a:cubicBezTo>
                      <a:cubicBezTo>
                        <a:pt x="747" y="200"/>
                        <a:pt x="747" y="200"/>
                        <a:pt x="747" y="200"/>
                      </a:cubicBezTo>
                      <a:cubicBezTo>
                        <a:pt x="754" y="203"/>
                        <a:pt x="754" y="203"/>
                        <a:pt x="754" y="203"/>
                      </a:cubicBezTo>
                      <a:cubicBezTo>
                        <a:pt x="761" y="202"/>
                        <a:pt x="761" y="202"/>
                        <a:pt x="761" y="202"/>
                      </a:cubicBezTo>
                      <a:cubicBezTo>
                        <a:pt x="766" y="199"/>
                        <a:pt x="766" y="199"/>
                        <a:pt x="766" y="199"/>
                      </a:cubicBezTo>
                      <a:cubicBezTo>
                        <a:pt x="775" y="196"/>
                        <a:pt x="775" y="196"/>
                        <a:pt x="775" y="196"/>
                      </a:cubicBezTo>
                      <a:cubicBezTo>
                        <a:pt x="777" y="193"/>
                        <a:pt x="777" y="193"/>
                        <a:pt x="777" y="193"/>
                      </a:cubicBezTo>
                      <a:cubicBezTo>
                        <a:pt x="779" y="182"/>
                        <a:pt x="779" y="182"/>
                        <a:pt x="779" y="182"/>
                      </a:cubicBezTo>
                      <a:cubicBezTo>
                        <a:pt x="786" y="170"/>
                        <a:pt x="786" y="170"/>
                        <a:pt x="786" y="170"/>
                      </a:cubicBezTo>
                      <a:cubicBezTo>
                        <a:pt x="791" y="147"/>
                        <a:pt x="791" y="147"/>
                        <a:pt x="791" y="147"/>
                      </a:cubicBezTo>
                      <a:cubicBezTo>
                        <a:pt x="794" y="138"/>
                        <a:pt x="794" y="138"/>
                        <a:pt x="794" y="138"/>
                      </a:cubicBezTo>
                      <a:cubicBezTo>
                        <a:pt x="796" y="132"/>
                        <a:pt x="796" y="132"/>
                        <a:pt x="796" y="132"/>
                      </a:cubicBezTo>
                      <a:cubicBezTo>
                        <a:pt x="798" y="126"/>
                        <a:pt x="798" y="126"/>
                        <a:pt x="798" y="126"/>
                      </a:cubicBezTo>
                      <a:cubicBezTo>
                        <a:pt x="797" y="118"/>
                        <a:pt x="797" y="118"/>
                        <a:pt x="797" y="118"/>
                      </a:cubicBezTo>
                      <a:cubicBezTo>
                        <a:pt x="794" y="108"/>
                        <a:pt x="794" y="108"/>
                        <a:pt x="794" y="108"/>
                      </a:cubicBezTo>
                      <a:cubicBezTo>
                        <a:pt x="795" y="101"/>
                        <a:pt x="795" y="101"/>
                        <a:pt x="795" y="101"/>
                      </a:cubicBezTo>
                      <a:cubicBezTo>
                        <a:pt x="794" y="84"/>
                        <a:pt x="794" y="84"/>
                        <a:pt x="794" y="84"/>
                      </a:cubicBezTo>
                      <a:cubicBezTo>
                        <a:pt x="798" y="74"/>
                        <a:pt x="798" y="74"/>
                        <a:pt x="798" y="74"/>
                      </a:cubicBezTo>
                      <a:cubicBezTo>
                        <a:pt x="798" y="65"/>
                        <a:pt x="798" y="65"/>
                        <a:pt x="798" y="65"/>
                      </a:cubicBezTo>
                      <a:cubicBezTo>
                        <a:pt x="800" y="60"/>
                        <a:pt x="800" y="60"/>
                        <a:pt x="800" y="60"/>
                      </a:cubicBezTo>
                      <a:cubicBezTo>
                        <a:pt x="801" y="55"/>
                        <a:pt x="801" y="55"/>
                        <a:pt x="801" y="55"/>
                      </a:cubicBezTo>
                      <a:cubicBezTo>
                        <a:pt x="797" y="54"/>
                        <a:pt x="797" y="54"/>
                        <a:pt x="797" y="54"/>
                      </a:cubicBezTo>
                      <a:cubicBezTo>
                        <a:pt x="797" y="48"/>
                        <a:pt x="797" y="48"/>
                        <a:pt x="797" y="48"/>
                      </a:cubicBezTo>
                      <a:cubicBezTo>
                        <a:pt x="799" y="39"/>
                        <a:pt x="799" y="39"/>
                        <a:pt x="799" y="39"/>
                      </a:cubicBezTo>
                      <a:cubicBezTo>
                        <a:pt x="805" y="37"/>
                        <a:pt x="805" y="37"/>
                        <a:pt x="805" y="37"/>
                      </a:cubicBezTo>
                      <a:cubicBezTo>
                        <a:pt x="807" y="33"/>
                        <a:pt x="807" y="33"/>
                        <a:pt x="807" y="33"/>
                      </a:cubicBezTo>
                      <a:cubicBezTo>
                        <a:pt x="809" y="23"/>
                        <a:pt x="809" y="23"/>
                        <a:pt x="809" y="23"/>
                      </a:cubicBezTo>
                      <a:cubicBezTo>
                        <a:pt x="816" y="15"/>
                        <a:pt x="816" y="15"/>
                        <a:pt x="816" y="15"/>
                      </a:cubicBezTo>
                      <a:cubicBezTo>
                        <a:pt x="816" y="7"/>
                        <a:pt x="816" y="7"/>
                        <a:pt x="816" y="7"/>
                      </a:cubicBezTo>
                      <a:cubicBezTo>
                        <a:pt x="818" y="6"/>
                        <a:pt x="818" y="6"/>
                        <a:pt x="818" y="6"/>
                      </a:cubicBezTo>
                      <a:cubicBezTo>
                        <a:pt x="820" y="5"/>
                        <a:pt x="820" y="5"/>
                        <a:pt x="820" y="5"/>
                      </a:cubicBezTo>
                      <a:cubicBezTo>
                        <a:pt x="824" y="3"/>
                        <a:pt x="824" y="3"/>
                        <a:pt x="824" y="3"/>
                      </a:cubicBezTo>
                      <a:cubicBezTo>
                        <a:pt x="827" y="0"/>
                        <a:pt x="827" y="0"/>
                        <a:pt x="827" y="0"/>
                      </a:cubicBezTo>
                      <a:cubicBezTo>
                        <a:pt x="829" y="1"/>
                        <a:pt x="829" y="1"/>
                        <a:pt x="829" y="1"/>
                      </a:cubicBezTo>
                      <a:cubicBezTo>
                        <a:pt x="829" y="4"/>
                        <a:pt x="829" y="4"/>
                        <a:pt x="829" y="4"/>
                      </a:cubicBezTo>
                      <a:cubicBezTo>
                        <a:pt x="831" y="8"/>
                        <a:pt x="831" y="8"/>
                        <a:pt x="831" y="8"/>
                      </a:cubicBezTo>
                      <a:cubicBezTo>
                        <a:pt x="830" y="8"/>
                        <a:pt x="830" y="8"/>
                        <a:pt x="830" y="8"/>
                      </a:cubicBezTo>
                      <a:cubicBezTo>
                        <a:pt x="829" y="9"/>
                        <a:pt x="829" y="9"/>
                        <a:pt x="829" y="9"/>
                      </a:cubicBezTo>
                      <a:cubicBezTo>
                        <a:pt x="831" y="16"/>
                        <a:pt x="831" y="16"/>
                        <a:pt x="831" y="16"/>
                      </a:cubicBezTo>
                      <a:cubicBezTo>
                        <a:pt x="831" y="30"/>
                        <a:pt x="831" y="30"/>
                        <a:pt x="831" y="30"/>
                      </a:cubicBezTo>
                      <a:cubicBezTo>
                        <a:pt x="833" y="35"/>
                        <a:pt x="833" y="35"/>
                        <a:pt x="833" y="35"/>
                      </a:cubicBezTo>
                      <a:cubicBezTo>
                        <a:pt x="838" y="35"/>
                        <a:pt x="838" y="35"/>
                        <a:pt x="838" y="35"/>
                      </a:cubicBezTo>
                      <a:cubicBezTo>
                        <a:pt x="839" y="38"/>
                        <a:pt x="839" y="38"/>
                        <a:pt x="839" y="38"/>
                      </a:cubicBezTo>
                      <a:cubicBezTo>
                        <a:pt x="838" y="45"/>
                        <a:pt x="838" y="45"/>
                        <a:pt x="838" y="45"/>
                      </a:cubicBezTo>
                      <a:cubicBezTo>
                        <a:pt x="841" y="48"/>
                        <a:pt x="841" y="48"/>
                        <a:pt x="841" y="48"/>
                      </a:cubicBezTo>
                      <a:cubicBezTo>
                        <a:pt x="844" y="53"/>
                        <a:pt x="844" y="53"/>
                        <a:pt x="844" y="53"/>
                      </a:cubicBezTo>
                      <a:cubicBezTo>
                        <a:pt x="846" y="55"/>
                        <a:pt x="846" y="55"/>
                        <a:pt x="846" y="55"/>
                      </a:cubicBezTo>
                      <a:cubicBezTo>
                        <a:pt x="846" y="62"/>
                        <a:pt x="846" y="62"/>
                        <a:pt x="846" y="62"/>
                      </a:cubicBezTo>
                      <a:cubicBezTo>
                        <a:pt x="849" y="63"/>
                        <a:pt x="849" y="63"/>
                        <a:pt x="849" y="63"/>
                      </a:cubicBezTo>
                      <a:cubicBezTo>
                        <a:pt x="850" y="71"/>
                        <a:pt x="850" y="71"/>
                        <a:pt x="850" y="71"/>
                      </a:cubicBezTo>
                      <a:cubicBezTo>
                        <a:pt x="852" y="77"/>
                        <a:pt x="852" y="77"/>
                        <a:pt x="852" y="77"/>
                      </a:cubicBezTo>
                      <a:cubicBezTo>
                        <a:pt x="852" y="88"/>
                        <a:pt x="852" y="88"/>
                        <a:pt x="852" y="88"/>
                      </a:cubicBezTo>
                      <a:cubicBezTo>
                        <a:pt x="854" y="92"/>
                        <a:pt x="854" y="92"/>
                        <a:pt x="854" y="92"/>
                      </a:cubicBezTo>
                      <a:cubicBezTo>
                        <a:pt x="855" y="97"/>
                        <a:pt x="855" y="97"/>
                        <a:pt x="855" y="97"/>
                      </a:cubicBezTo>
                      <a:cubicBezTo>
                        <a:pt x="857" y="102"/>
                        <a:pt x="857" y="102"/>
                        <a:pt x="857" y="102"/>
                      </a:cubicBezTo>
                      <a:cubicBezTo>
                        <a:pt x="861" y="106"/>
                        <a:pt x="861" y="106"/>
                        <a:pt x="861" y="106"/>
                      </a:cubicBezTo>
                      <a:cubicBezTo>
                        <a:pt x="865" y="108"/>
                        <a:pt x="865" y="108"/>
                        <a:pt x="865" y="108"/>
                      </a:cubicBezTo>
                      <a:cubicBezTo>
                        <a:pt x="872" y="103"/>
                        <a:pt x="872" y="103"/>
                        <a:pt x="872" y="103"/>
                      </a:cubicBezTo>
                      <a:cubicBezTo>
                        <a:pt x="876" y="101"/>
                        <a:pt x="876" y="101"/>
                        <a:pt x="876" y="101"/>
                      </a:cubicBezTo>
                      <a:cubicBezTo>
                        <a:pt x="881" y="102"/>
                        <a:pt x="881" y="102"/>
                        <a:pt x="881" y="102"/>
                      </a:cubicBezTo>
                      <a:cubicBezTo>
                        <a:pt x="884" y="110"/>
                        <a:pt x="884" y="110"/>
                        <a:pt x="884" y="110"/>
                      </a:cubicBezTo>
                      <a:cubicBezTo>
                        <a:pt x="889" y="112"/>
                        <a:pt x="889" y="112"/>
                        <a:pt x="889" y="112"/>
                      </a:cubicBezTo>
                      <a:cubicBezTo>
                        <a:pt x="893" y="117"/>
                        <a:pt x="893" y="117"/>
                        <a:pt x="893" y="117"/>
                      </a:cubicBezTo>
                      <a:cubicBezTo>
                        <a:pt x="897" y="119"/>
                        <a:pt x="897" y="119"/>
                        <a:pt x="897" y="119"/>
                      </a:cubicBezTo>
                      <a:cubicBezTo>
                        <a:pt x="902" y="123"/>
                        <a:pt x="902" y="123"/>
                        <a:pt x="902" y="123"/>
                      </a:cubicBezTo>
                      <a:cubicBezTo>
                        <a:pt x="901" y="129"/>
                        <a:pt x="901" y="129"/>
                        <a:pt x="901" y="129"/>
                      </a:cubicBezTo>
                      <a:cubicBezTo>
                        <a:pt x="902" y="132"/>
                        <a:pt x="902" y="132"/>
                        <a:pt x="902" y="132"/>
                      </a:cubicBezTo>
                      <a:cubicBezTo>
                        <a:pt x="901" y="141"/>
                        <a:pt x="901" y="141"/>
                        <a:pt x="901" y="141"/>
                      </a:cubicBezTo>
                      <a:cubicBezTo>
                        <a:pt x="903" y="146"/>
                        <a:pt x="903" y="146"/>
                        <a:pt x="903" y="146"/>
                      </a:cubicBezTo>
                      <a:cubicBezTo>
                        <a:pt x="903" y="150"/>
                        <a:pt x="903" y="150"/>
                        <a:pt x="903" y="150"/>
                      </a:cubicBezTo>
                      <a:cubicBezTo>
                        <a:pt x="905" y="155"/>
                        <a:pt x="905" y="155"/>
                        <a:pt x="905" y="155"/>
                      </a:cubicBezTo>
                      <a:cubicBezTo>
                        <a:pt x="906" y="164"/>
                        <a:pt x="906" y="164"/>
                        <a:pt x="906" y="164"/>
                      </a:cubicBezTo>
                      <a:cubicBezTo>
                        <a:pt x="907" y="169"/>
                        <a:pt x="907" y="169"/>
                        <a:pt x="907" y="169"/>
                      </a:cubicBezTo>
                      <a:cubicBezTo>
                        <a:pt x="914" y="178"/>
                        <a:pt x="914" y="178"/>
                        <a:pt x="914" y="178"/>
                      </a:cubicBezTo>
                      <a:cubicBezTo>
                        <a:pt x="918" y="178"/>
                        <a:pt x="918" y="178"/>
                        <a:pt x="918" y="178"/>
                      </a:cubicBezTo>
                      <a:cubicBezTo>
                        <a:pt x="919" y="185"/>
                        <a:pt x="919" y="185"/>
                        <a:pt x="919" y="185"/>
                      </a:cubicBezTo>
                      <a:cubicBezTo>
                        <a:pt x="923" y="195"/>
                        <a:pt x="923" y="195"/>
                        <a:pt x="923" y="195"/>
                      </a:cubicBezTo>
                      <a:cubicBezTo>
                        <a:pt x="924" y="201"/>
                        <a:pt x="924" y="201"/>
                        <a:pt x="924" y="201"/>
                      </a:cubicBezTo>
                      <a:cubicBezTo>
                        <a:pt x="924" y="209"/>
                        <a:pt x="924" y="209"/>
                        <a:pt x="924" y="209"/>
                      </a:cubicBezTo>
                      <a:cubicBezTo>
                        <a:pt x="923" y="213"/>
                        <a:pt x="923" y="213"/>
                        <a:pt x="923" y="213"/>
                      </a:cubicBezTo>
                      <a:cubicBezTo>
                        <a:pt x="923" y="218"/>
                        <a:pt x="923" y="218"/>
                        <a:pt x="923" y="218"/>
                      </a:cubicBezTo>
                      <a:cubicBezTo>
                        <a:pt x="924" y="223"/>
                        <a:pt x="924" y="223"/>
                        <a:pt x="924" y="223"/>
                      </a:cubicBezTo>
                      <a:cubicBezTo>
                        <a:pt x="928" y="226"/>
                        <a:pt x="928" y="226"/>
                        <a:pt x="928" y="226"/>
                      </a:cubicBezTo>
                      <a:cubicBezTo>
                        <a:pt x="930" y="227"/>
                        <a:pt x="930" y="227"/>
                        <a:pt x="930" y="227"/>
                      </a:cubicBezTo>
                      <a:cubicBezTo>
                        <a:pt x="930" y="229"/>
                        <a:pt x="930" y="229"/>
                        <a:pt x="930" y="229"/>
                      </a:cubicBezTo>
                      <a:cubicBezTo>
                        <a:pt x="931" y="228"/>
                        <a:pt x="931" y="228"/>
                        <a:pt x="931" y="228"/>
                      </a:cubicBezTo>
                      <a:cubicBezTo>
                        <a:pt x="931" y="229"/>
                        <a:pt x="931" y="229"/>
                        <a:pt x="931" y="229"/>
                      </a:cubicBezTo>
                      <a:cubicBezTo>
                        <a:pt x="930" y="231"/>
                        <a:pt x="930" y="231"/>
                        <a:pt x="930" y="231"/>
                      </a:cubicBezTo>
                      <a:cubicBezTo>
                        <a:pt x="931" y="232"/>
                        <a:pt x="931" y="232"/>
                        <a:pt x="931" y="232"/>
                      </a:cubicBezTo>
                      <a:cubicBezTo>
                        <a:pt x="931" y="235"/>
                        <a:pt x="931" y="235"/>
                        <a:pt x="931" y="235"/>
                      </a:cubicBezTo>
                      <a:cubicBezTo>
                        <a:pt x="933" y="241"/>
                        <a:pt x="933" y="241"/>
                        <a:pt x="933" y="241"/>
                      </a:cubicBezTo>
                      <a:cubicBezTo>
                        <a:pt x="940" y="243"/>
                        <a:pt x="940" y="243"/>
                        <a:pt x="940" y="243"/>
                      </a:cubicBezTo>
                      <a:cubicBezTo>
                        <a:pt x="942" y="246"/>
                        <a:pt x="942" y="246"/>
                        <a:pt x="942" y="246"/>
                      </a:cubicBezTo>
                      <a:cubicBezTo>
                        <a:pt x="947" y="248"/>
                        <a:pt x="947" y="248"/>
                        <a:pt x="947" y="248"/>
                      </a:cubicBezTo>
                      <a:cubicBezTo>
                        <a:pt x="957" y="250"/>
                        <a:pt x="957" y="250"/>
                        <a:pt x="957" y="250"/>
                      </a:cubicBezTo>
                      <a:cubicBezTo>
                        <a:pt x="959" y="250"/>
                        <a:pt x="959" y="250"/>
                        <a:pt x="959" y="250"/>
                      </a:cubicBezTo>
                      <a:cubicBezTo>
                        <a:pt x="962" y="248"/>
                        <a:pt x="962" y="248"/>
                        <a:pt x="962" y="248"/>
                      </a:cubicBezTo>
                      <a:cubicBezTo>
                        <a:pt x="963" y="257"/>
                        <a:pt x="963" y="257"/>
                        <a:pt x="963" y="257"/>
                      </a:cubicBezTo>
                      <a:cubicBezTo>
                        <a:pt x="965" y="261"/>
                        <a:pt x="965" y="261"/>
                        <a:pt x="965" y="261"/>
                      </a:cubicBezTo>
                      <a:cubicBezTo>
                        <a:pt x="968" y="263"/>
                        <a:pt x="968" y="263"/>
                        <a:pt x="968" y="263"/>
                      </a:cubicBezTo>
                      <a:cubicBezTo>
                        <a:pt x="973" y="262"/>
                        <a:pt x="973" y="262"/>
                        <a:pt x="973" y="262"/>
                      </a:cubicBezTo>
                      <a:cubicBezTo>
                        <a:pt x="977" y="264"/>
                        <a:pt x="977" y="264"/>
                        <a:pt x="977" y="264"/>
                      </a:cubicBezTo>
                      <a:cubicBezTo>
                        <a:pt x="982" y="265"/>
                        <a:pt x="982" y="265"/>
                        <a:pt x="982" y="265"/>
                      </a:cubicBezTo>
                      <a:cubicBezTo>
                        <a:pt x="984" y="270"/>
                        <a:pt x="984" y="270"/>
                        <a:pt x="984" y="270"/>
                      </a:cubicBezTo>
                      <a:cubicBezTo>
                        <a:pt x="988" y="273"/>
                        <a:pt x="988" y="273"/>
                        <a:pt x="988" y="273"/>
                      </a:cubicBezTo>
                      <a:cubicBezTo>
                        <a:pt x="991" y="270"/>
                        <a:pt x="991" y="270"/>
                        <a:pt x="991" y="270"/>
                      </a:cubicBezTo>
                      <a:cubicBezTo>
                        <a:pt x="993" y="273"/>
                        <a:pt x="993" y="273"/>
                        <a:pt x="993" y="273"/>
                      </a:cubicBezTo>
                      <a:cubicBezTo>
                        <a:pt x="999" y="276"/>
                        <a:pt x="999" y="276"/>
                        <a:pt x="999" y="276"/>
                      </a:cubicBezTo>
                      <a:cubicBezTo>
                        <a:pt x="1001" y="279"/>
                        <a:pt x="1001" y="279"/>
                        <a:pt x="1001" y="279"/>
                      </a:cubicBezTo>
                      <a:cubicBezTo>
                        <a:pt x="1003" y="284"/>
                        <a:pt x="1003" y="284"/>
                        <a:pt x="1003" y="284"/>
                      </a:cubicBezTo>
                      <a:cubicBezTo>
                        <a:pt x="999" y="283"/>
                        <a:pt x="999" y="283"/>
                        <a:pt x="999" y="283"/>
                      </a:cubicBezTo>
                      <a:cubicBezTo>
                        <a:pt x="998" y="290"/>
                        <a:pt x="998" y="290"/>
                        <a:pt x="998" y="290"/>
                      </a:cubicBezTo>
                      <a:cubicBezTo>
                        <a:pt x="1001" y="293"/>
                        <a:pt x="1001" y="293"/>
                        <a:pt x="1001" y="293"/>
                      </a:cubicBezTo>
                      <a:cubicBezTo>
                        <a:pt x="1006" y="293"/>
                        <a:pt x="1006" y="293"/>
                        <a:pt x="1006" y="293"/>
                      </a:cubicBezTo>
                      <a:cubicBezTo>
                        <a:pt x="1008" y="296"/>
                        <a:pt x="1008" y="296"/>
                        <a:pt x="1008" y="296"/>
                      </a:cubicBezTo>
                      <a:cubicBezTo>
                        <a:pt x="1011" y="301"/>
                        <a:pt x="1011" y="301"/>
                        <a:pt x="1011" y="301"/>
                      </a:cubicBezTo>
                      <a:cubicBezTo>
                        <a:pt x="1012" y="305"/>
                        <a:pt x="1012" y="305"/>
                        <a:pt x="1012" y="305"/>
                      </a:cubicBezTo>
                      <a:cubicBezTo>
                        <a:pt x="1014" y="308"/>
                        <a:pt x="1014" y="308"/>
                        <a:pt x="1014" y="308"/>
                      </a:cubicBezTo>
                      <a:cubicBezTo>
                        <a:pt x="1015" y="312"/>
                        <a:pt x="1015" y="312"/>
                        <a:pt x="1015" y="312"/>
                      </a:cubicBezTo>
                      <a:cubicBezTo>
                        <a:pt x="1018" y="313"/>
                        <a:pt x="1018" y="313"/>
                        <a:pt x="1018" y="313"/>
                      </a:cubicBezTo>
                      <a:cubicBezTo>
                        <a:pt x="1019" y="316"/>
                        <a:pt x="1019" y="316"/>
                        <a:pt x="1019" y="316"/>
                      </a:cubicBezTo>
                      <a:cubicBezTo>
                        <a:pt x="1019" y="330"/>
                        <a:pt x="1019" y="330"/>
                        <a:pt x="1019" y="330"/>
                      </a:cubicBezTo>
                      <a:cubicBezTo>
                        <a:pt x="1021" y="332"/>
                        <a:pt x="1021" y="332"/>
                        <a:pt x="1021" y="332"/>
                      </a:cubicBezTo>
                      <a:cubicBezTo>
                        <a:pt x="1022" y="336"/>
                        <a:pt x="1022" y="336"/>
                        <a:pt x="1022" y="336"/>
                      </a:cubicBezTo>
                      <a:cubicBezTo>
                        <a:pt x="1024" y="339"/>
                        <a:pt x="1024" y="339"/>
                        <a:pt x="1024" y="339"/>
                      </a:cubicBezTo>
                      <a:cubicBezTo>
                        <a:pt x="1025" y="343"/>
                        <a:pt x="1025" y="343"/>
                        <a:pt x="1025" y="343"/>
                      </a:cubicBezTo>
                      <a:cubicBezTo>
                        <a:pt x="1026" y="343"/>
                        <a:pt x="1026" y="343"/>
                        <a:pt x="1026" y="343"/>
                      </a:cubicBezTo>
                      <a:cubicBezTo>
                        <a:pt x="1028" y="342"/>
                        <a:pt x="1028" y="342"/>
                        <a:pt x="1028" y="342"/>
                      </a:cubicBezTo>
                      <a:cubicBezTo>
                        <a:pt x="1031" y="342"/>
                        <a:pt x="1031" y="342"/>
                        <a:pt x="1031" y="342"/>
                      </a:cubicBezTo>
                      <a:cubicBezTo>
                        <a:pt x="1031" y="334"/>
                        <a:pt x="1031" y="334"/>
                        <a:pt x="1031" y="334"/>
                      </a:cubicBezTo>
                      <a:cubicBezTo>
                        <a:pt x="1035" y="332"/>
                        <a:pt x="1035" y="332"/>
                        <a:pt x="1035" y="332"/>
                      </a:cubicBezTo>
                      <a:cubicBezTo>
                        <a:pt x="1036" y="337"/>
                        <a:pt x="1036" y="337"/>
                        <a:pt x="1036" y="337"/>
                      </a:cubicBezTo>
                      <a:cubicBezTo>
                        <a:pt x="1039" y="339"/>
                        <a:pt x="1039" y="339"/>
                        <a:pt x="1039" y="339"/>
                      </a:cubicBezTo>
                      <a:cubicBezTo>
                        <a:pt x="1045" y="342"/>
                        <a:pt x="1045" y="342"/>
                        <a:pt x="1045" y="342"/>
                      </a:cubicBezTo>
                      <a:cubicBezTo>
                        <a:pt x="1049" y="346"/>
                        <a:pt x="1049" y="346"/>
                        <a:pt x="1049" y="346"/>
                      </a:cubicBezTo>
                      <a:cubicBezTo>
                        <a:pt x="1050" y="338"/>
                        <a:pt x="1050" y="338"/>
                        <a:pt x="1050" y="338"/>
                      </a:cubicBezTo>
                      <a:cubicBezTo>
                        <a:pt x="1052" y="340"/>
                        <a:pt x="1052" y="340"/>
                        <a:pt x="1052" y="340"/>
                      </a:cubicBezTo>
                      <a:cubicBezTo>
                        <a:pt x="1052" y="343"/>
                        <a:pt x="1052" y="343"/>
                        <a:pt x="1052" y="343"/>
                      </a:cubicBezTo>
                      <a:cubicBezTo>
                        <a:pt x="1054" y="344"/>
                        <a:pt x="1054" y="344"/>
                        <a:pt x="1054" y="344"/>
                      </a:cubicBezTo>
                      <a:cubicBezTo>
                        <a:pt x="1056" y="352"/>
                        <a:pt x="1056" y="352"/>
                        <a:pt x="1056" y="352"/>
                      </a:cubicBezTo>
                      <a:cubicBezTo>
                        <a:pt x="1056" y="368"/>
                        <a:pt x="1056" y="368"/>
                        <a:pt x="1056" y="368"/>
                      </a:cubicBezTo>
                      <a:cubicBezTo>
                        <a:pt x="1058" y="375"/>
                        <a:pt x="1058" y="375"/>
                        <a:pt x="1058" y="375"/>
                      </a:cubicBezTo>
                      <a:cubicBezTo>
                        <a:pt x="1062" y="378"/>
                        <a:pt x="1062" y="378"/>
                        <a:pt x="1062" y="378"/>
                      </a:cubicBezTo>
                      <a:cubicBezTo>
                        <a:pt x="1065" y="382"/>
                        <a:pt x="1065" y="382"/>
                        <a:pt x="1065" y="382"/>
                      </a:cubicBezTo>
                      <a:cubicBezTo>
                        <a:pt x="1072" y="389"/>
                        <a:pt x="1072" y="389"/>
                        <a:pt x="1072" y="389"/>
                      </a:cubicBezTo>
                      <a:cubicBezTo>
                        <a:pt x="1079" y="389"/>
                        <a:pt x="1079" y="389"/>
                        <a:pt x="1079" y="389"/>
                      </a:cubicBezTo>
                      <a:cubicBezTo>
                        <a:pt x="1083" y="391"/>
                        <a:pt x="1083" y="391"/>
                        <a:pt x="1083" y="391"/>
                      </a:cubicBezTo>
                      <a:cubicBezTo>
                        <a:pt x="1086" y="396"/>
                        <a:pt x="1086" y="396"/>
                        <a:pt x="1086" y="396"/>
                      </a:cubicBezTo>
                      <a:cubicBezTo>
                        <a:pt x="1089" y="401"/>
                        <a:pt x="1089" y="401"/>
                        <a:pt x="1089" y="401"/>
                      </a:cubicBezTo>
                      <a:cubicBezTo>
                        <a:pt x="1090" y="404"/>
                        <a:pt x="1090" y="404"/>
                        <a:pt x="1090" y="404"/>
                      </a:cubicBezTo>
                      <a:cubicBezTo>
                        <a:pt x="1095" y="408"/>
                        <a:pt x="1095" y="408"/>
                        <a:pt x="1095" y="408"/>
                      </a:cubicBezTo>
                      <a:cubicBezTo>
                        <a:pt x="1100" y="410"/>
                        <a:pt x="1100" y="410"/>
                        <a:pt x="1100" y="410"/>
                      </a:cubicBezTo>
                      <a:cubicBezTo>
                        <a:pt x="1099" y="412"/>
                        <a:pt x="1099" y="412"/>
                        <a:pt x="1099" y="412"/>
                      </a:cubicBezTo>
                      <a:cubicBezTo>
                        <a:pt x="1106" y="421"/>
                        <a:pt x="1106" y="421"/>
                        <a:pt x="1106" y="421"/>
                      </a:cubicBezTo>
                      <a:cubicBezTo>
                        <a:pt x="1105" y="424"/>
                        <a:pt x="1105" y="424"/>
                        <a:pt x="1105" y="424"/>
                      </a:cubicBezTo>
                      <a:cubicBezTo>
                        <a:pt x="1111" y="427"/>
                        <a:pt x="1111" y="427"/>
                        <a:pt x="1111" y="427"/>
                      </a:cubicBezTo>
                      <a:cubicBezTo>
                        <a:pt x="1113" y="431"/>
                        <a:pt x="1113" y="431"/>
                        <a:pt x="1113" y="431"/>
                      </a:cubicBezTo>
                      <a:cubicBezTo>
                        <a:pt x="1114" y="440"/>
                        <a:pt x="1114" y="440"/>
                        <a:pt x="1114" y="440"/>
                      </a:cubicBezTo>
                      <a:cubicBezTo>
                        <a:pt x="1116" y="445"/>
                        <a:pt x="1116" y="445"/>
                        <a:pt x="1116" y="445"/>
                      </a:cubicBezTo>
                      <a:cubicBezTo>
                        <a:pt x="1118" y="448"/>
                        <a:pt x="1118" y="448"/>
                        <a:pt x="1118" y="448"/>
                      </a:cubicBezTo>
                      <a:cubicBezTo>
                        <a:pt x="1120" y="445"/>
                        <a:pt x="1120" y="445"/>
                        <a:pt x="1120" y="445"/>
                      </a:cubicBezTo>
                      <a:cubicBezTo>
                        <a:pt x="1121" y="452"/>
                        <a:pt x="1121" y="452"/>
                        <a:pt x="1121" y="452"/>
                      </a:cubicBezTo>
                      <a:cubicBezTo>
                        <a:pt x="1119" y="460"/>
                        <a:pt x="1119" y="460"/>
                        <a:pt x="1119" y="460"/>
                      </a:cubicBezTo>
                      <a:cubicBezTo>
                        <a:pt x="1121" y="465"/>
                        <a:pt x="1121" y="465"/>
                        <a:pt x="1121" y="465"/>
                      </a:cubicBezTo>
                      <a:cubicBezTo>
                        <a:pt x="1122" y="480"/>
                        <a:pt x="1122" y="480"/>
                        <a:pt x="1122" y="480"/>
                      </a:cubicBezTo>
                      <a:cubicBezTo>
                        <a:pt x="1124" y="484"/>
                        <a:pt x="1124" y="484"/>
                        <a:pt x="1124" y="484"/>
                      </a:cubicBezTo>
                      <a:cubicBezTo>
                        <a:pt x="1121" y="483"/>
                        <a:pt x="1121" y="483"/>
                        <a:pt x="1121" y="483"/>
                      </a:cubicBezTo>
                      <a:cubicBezTo>
                        <a:pt x="1121" y="487"/>
                        <a:pt x="1121" y="487"/>
                        <a:pt x="1121" y="487"/>
                      </a:cubicBezTo>
                      <a:cubicBezTo>
                        <a:pt x="1121" y="489"/>
                        <a:pt x="1121" y="489"/>
                        <a:pt x="1121" y="489"/>
                      </a:cubicBezTo>
                      <a:cubicBezTo>
                        <a:pt x="1122" y="492"/>
                        <a:pt x="1122" y="492"/>
                        <a:pt x="1122" y="492"/>
                      </a:cubicBezTo>
                      <a:cubicBezTo>
                        <a:pt x="1124" y="494"/>
                        <a:pt x="1124" y="494"/>
                        <a:pt x="1124" y="494"/>
                      </a:cubicBezTo>
                      <a:cubicBezTo>
                        <a:pt x="1125" y="500"/>
                        <a:pt x="1125" y="500"/>
                        <a:pt x="1125" y="500"/>
                      </a:cubicBezTo>
                      <a:cubicBezTo>
                        <a:pt x="1129" y="509"/>
                        <a:pt x="1129" y="509"/>
                        <a:pt x="1129" y="509"/>
                      </a:cubicBezTo>
                      <a:cubicBezTo>
                        <a:pt x="1133" y="523"/>
                        <a:pt x="1133" y="523"/>
                        <a:pt x="1133" y="523"/>
                      </a:cubicBezTo>
                      <a:cubicBezTo>
                        <a:pt x="1134" y="537"/>
                        <a:pt x="1134" y="537"/>
                        <a:pt x="1134" y="537"/>
                      </a:cubicBezTo>
                      <a:cubicBezTo>
                        <a:pt x="1132" y="545"/>
                        <a:pt x="1132" y="545"/>
                        <a:pt x="1132" y="545"/>
                      </a:cubicBezTo>
                      <a:cubicBezTo>
                        <a:pt x="1124" y="561"/>
                        <a:pt x="1130" y="576"/>
                        <a:pt x="1119" y="595"/>
                      </a:cubicBezTo>
                      <a:cubicBezTo>
                        <a:pt x="1118" y="604"/>
                        <a:pt x="1118" y="604"/>
                        <a:pt x="1118" y="604"/>
                      </a:cubicBezTo>
                      <a:cubicBezTo>
                        <a:pt x="1120" y="614"/>
                        <a:pt x="1120" y="614"/>
                        <a:pt x="1120" y="614"/>
                      </a:cubicBezTo>
                      <a:cubicBezTo>
                        <a:pt x="1118" y="617"/>
                        <a:pt x="1118" y="617"/>
                        <a:pt x="1118" y="617"/>
                      </a:cubicBezTo>
                      <a:cubicBezTo>
                        <a:pt x="1118" y="620"/>
                        <a:pt x="1118" y="620"/>
                        <a:pt x="1118" y="620"/>
                      </a:cubicBezTo>
                      <a:cubicBezTo>
                        <a:pt x="1110" y="640"/>
                        <a:pt x="1110" y="640"/>
                        <a:pt x="1110" y="640"/>
                      </a:cubicBezTo>
                      <a:cubicBezTo>
                        <a:pt x="1108" y="643"/>
                        <a:pt x="1108" y="643"/>
                        <a:pt x="1108" y="643"/>
                      </a:cubicBezTo>
                      <a:cubicBezTo>
                        <a:pt x="1106" y="647"/>
                        <a:pt x="1106" y="647"/>
                        <a:pt x="1106" y="647"/>
                      </a:cubicBezTo>
                      <a:cubicBezTo>
                        <a:pt x="1103" y="650"/>
                        <a:pt x="1103" y="650"/>
                        <a:pt x="1103" y="650"/>
                      </a:cubicBezTo>
                      <a:cubicBezTo>
                        <a:pt x="1103" y="654"/>
                        <a:pt x="1103" y="654"/>
                        <a:pt x="1103" y="654"/>
                      </a:cubicBezTo>
                      <a:cubicBezTo>
                        <a:pt x="1104" y="657"/>
                        <a:pt x="1104" y="657"/>
                        <a:pt x="1104" y="657"/>
                      </a:cubicBezTo>
                      <a:cubicBezTo>
                        <a:pt x="1101" y="660"/>
                        <a:pt x="1101" y="660"/>
                        <a:pt x="1101" y="660"/>
                      </a:cubicBezTo>
                      <a:cubicBezTo>
                        <a:pt x="1096" y="665"/>
                        <a:pt x="1096" y="665"/>
                        <a:pt x="1096" y="665"/>
                      </a:cubicBezTo>
                      <a:cubicBezTo>
                        <a:pt x="1093" y="665"/>
                        <a:pt x="1093" y="665"/>
                        <a:pt x="1093" y="665"/>
                      </a:cubicBezTo>
                      <a:cubicBezTo>
                        <a:pt x="1092" y="667"/>
                        <a:pt x="1092" y="667"/>
                        <a:pt x="1092" y="667"/>
                      </a:cubicBezTo>
                      <a:cubicBezTo>
                        <a:pt x="1095" y="668"/>
                        <a:pt x="1095" y="668"/>
                        <a:pt x="1095" y="668"/>
                      </a:cubicBezTo>
                      <a:cubicBezTo>
                        <a:pt x="1089" y="670"/>
                        <a:pt x="1089" y="670"/>
                        <a:pt x="1089" y="670"/>
                      </a:cubicBezTo>
                      <a:cubicBezTo>
                        <a:pt x="1086" y="672"/>
                        <a:pt x="1086" y="672"/>
                        <a:pt x="1086" y="672"/>
                      </a:cubicBezTo>
                      <a:cubicBezTo>
                        <a:pt x="1084" y="676"/>
                        <a:pt x="1084" y="676"/>
                        <a:pt x="1084" y="676"/>
                      </a:cubicBezTo>
                      <a:cubicBezTo>
                        <a:pt x="1081" y="681"/>
                        <a:pt x="1081" y="681"/>
                        <a:pt x="1081" y="681"/>
                      </a:cubicBezTo>
                      <a:cubicBezTo>
                        <a:pt x="1078" y="688"/>
                        <a:pt x="1078" y="688"/>
                        <a:pt x="1078" y="688"/>
                      </a:cubicBezTo>
                      <a:cubicBezTo>
                        <a:pt x="1074" y="693"/>
                        <a:pt x="1074" y="693"/>
                        <a:pt x="1074" y="693"/>
                      </a:cubicBezTo>
                      <a:cubicBezTo>
                        <a:pt x="1071" y="694"/>
                        <a:pt x="1071" y="694"/>
                        <a:pt x="1071" y="694"/>
                      </a:cubicBezTo>
                      <a:cubicBezTo>
                        <a:pt x="1069" y="695"/>
                        <a:pt x="1069" y="695"/>
                        <a:pt x="1069" y="695"/>
                      </a:cubicBezTo>
                      <a:cubicBezTo>
                        <a:pt x="1069" y="697"/>
                        <a:pt x="1069" y="697"/>
                        <a:pt x="1069" y="697"/>
                      </a:cubicBezTo>
                      <a:cubicBezTo>
                        <a:pt x="1072" y="698"/>
                        <a:pt x="1072" y="698"/>
                        <a:pt x="1072" y="698"/>
                      </a:cubicBezTo>
                      <a:cubicBezTo>
                        <a:pt x="1072" y="705"/>
                        <a:pt x="1072" y="705"/>
                        <a:pt x="1072" y="705"/>
                      </a:cubicBezTo>
                      <a:cubicBezTo>
                        <a:pt x="1069" y="711"/>
                        <a:pt x="1069" y="711"/>
                        <a:pt x="1069" y="711"/>
                      </a:cubicBezTo>
                      <a:cubicBezTo>
                        <a:pt x="1068" y="711"/>
                        <a:pt x="1068" y="711"/>
                        <a:pt x="1068" y="711"/>
                      </a:cubicBezTo>
                      <a:cubicBezTo>
                        <a:pt x="1067" y="716"/>
                        <a:pt x="1067" y="716"/>
                        <a:pt x="1067" y="716"/>
                      </a:cubicBezTo>
                      <a:cubicBezTo>
                        <a:pt x="1063" y="721"/>
                        <a:pt x="1063" y="721"/>
                        <a:pt x="1063" y="721"/>
                      </a:cubicBezTo>
                      <a:cubicBezTo>
                        <a:pt x="1056" y="745"/>
                        <a:pt x="1056" y="745"/>
                        <a:pt x="1056" y="745"/>
                      </a:cubicBezTo>
                      <a:cubicBezTo>
                        <a:pt x="1056" y="750"/>
                        <a:pt x="1056" y="750"/>
                        <a:pt x="1056" y="750"/>
                      </a:cubicBezTo>
                      <a:cubicBezTo>
                        <a:pt x="1051" y="747"/>
                        <a:pt x="1051" y="747"/>
                        <a:pt x="1051" y="747"/>
                      </a:cubicBezTo>
                      <a:cubicBezTo>
                        <a:pt x="1048" y="757"/>
                        <a:pt x="1048" y="757"/>
                        <a:pt x="1048" y="757"/>
                      </a:cubicBezTo>
                      <a:cubicBezTo>
                        <a:pt x="1045" y="760"/>
                        <a:pt x="1045" y="760"/>
                        <a:pt x="1045" y="760"/>
                      </a:cubicBezTo>
                      <a:cubicBezTo>
                        <a:pt x="1044" y="765"/>
                        <a:pt x="1044" y="765"/>
                        <a:pt x="1044" y="765"/>
                      </a:cubicBezTo>
                      <a:cubicBezTo>
                        <a:pt x="1042" y="766"/>
                        <a:pt x="1042" y="766"/>
                        <a:pt x="1042" y="766"/>
                      </a:cubicBezTo>
                      <a:cubicBezTo>
                        <a:pt x="1040" y="770"/>
                        <a:pt x="1040" y="770"/>
                        <a:pt x="1040" y="770"/>
                      </a:cubicBezTo>
                      <a:cubicBezTo>
                        <a:pt x="1040" y="777"/>
                        <a:pt x="1040" y="777"/>
                        <a:pt x="1040" y="777"/>
                      </a:cubicBezTo>
                      <a:cubicBezTo>
                        <a:pt x="1038" y="786"/>
                        <a:pt x="1038" y="786"/>
                        <a:pt x="1038" y="786"/>
                      </a:cubicBezTo>
                      <a:cubicBezTo>
                        <a:pt x="1039" y="790"/>
                        <a:pt x="1039" y="790"/>
                        <a:pt x="1039" y="790"/>
                      </a:cubicBezTo>
                      <a:cubicBezTo>
                        <a:pt x="1038" y="792"/>
                        <a:pt x="1038" y="792"/>
                        <a:pt x="1038" y="792"/>
                      </a:cubicBezTo>
                      <a:cubicBezTo>
                        <a:pt x="1038" y="798"/>
                        <a:pt x="1038" y="798"/>
                        <a:pt x="1038" y="798"/>
                      </a:cubicBezTo>
                      <a:cubicBezTo>
                        <a:pt x="1034" y="806"/>
                        <a:pt x="1034" y="806"/>
                        <a:pt x="1034" y="806"/>
                      </a:cubicBezTo>
                      <a:cubicBezTo>
                        <a:pt x="1033" y="811"/>
                        <a:pt x="1033" y="811"/>
                        <a:pt x="1033" y="811"/>
                      </a:cubicBezTo>
                      <a:cubicBezTo>
                        <a:pt x="1033" y="814"/>
                        <a:pt x="1033" y="814"/>
                        <a:pt x="1033" y="814"/>
                      </a:cubicBezTo>
                      <a:cubicBezTo>
                        <a:pt x="1035" y="819"/>
                        <a:pt x="1035" y="819"/>
                        <a:pt x="1035" y="819"/>
                      </a:cubicBezTo>
                      <a:cubicBezTo>
                        <a:pt x="1035" y="824"/>
                        <a:pt x="1035" y="824"/>
                        <a:pt x="1035" y="824"/>
                      </a:cubicBezTo>
                      <a:cubicBezTo>
                        <a:pt x="1034" y="829"/>
                        <a:pt x="1034" y="829"/>
                        <a:pt x="1034" y="829"/>
                      </a:cubicBezTo>
                      <a:cubicBezTo>
                        <a:pt x="1033" y="832"/>
                        <a:pt x="1033" y="832"/>
                        <a:pt x="1033" y="832"/>
                      </a:cubicBezTo>
                      <a:cubicBezTo>
                        <a:pt x="1029" y="830"/>
                        <a:pt x="1029" y="830"/>
                        <a:pt x="1029" y="830"/>
                      </a:cubicBezTo>
                      <a:cubicBezTo>
                        <a:pt x="1027" y="830"/>
                        <a:pt x="1027" y="830"/>
                        <a:pt x="1027" y="830"/>
                      </a:cubicBezTo>
                      <a:cubicBezTo>
                        <a:pt x="1026" y="837"/>
                        <a:pt x="1026" y="837"/>
                        <a:pt x="1026" y="837"/>
                      </a:cubicBezTo>
                      <a:cubicBezTo>
                        <a:pt x="1016" y="840"/>
                        <a:pt x="1016" y="840"/>
                        <a:pt x="1016" y="840"/>
                      </a:cubicBezTo>
                      <a:cubicBezTo>
                        <a:pt x="988" y="840"/>
                        <a:pt x="988" y="840"/>
                        <a:pt x="988" y="840"/>
                      </a:cubicBezTo>
                      <a:cubicBezTo>
                        <a:pt x="982" y="842"/>
                        <a:pt x="982" y="842"/>
                        <a:pt x="982" y="842"/>
                      </a:cubicBezTo>
                      <a:cubicBezTo>
                        <a:pt x="970" y="848"/>
                        <a:pt x="970" y="848"/>
                        <a:pt x="970" y="848"/>
                      </a:cubicBezTo>
                      <a:cubicBezTo>
                        <a:pt x="965" y="853"/>
                        <a:pt x="965" y="853"/>
                        <a:pt x="965" y="853"/>
                      </a:cubicBezTo>
                      <a:cubicBezTo>
                        <a:pt x="959" y="857"/>
                        <a:pt x="959" y="857"/>
                        <a:pt x="959" y="857"/>
                      </a:cubicBezTo>
                      <a:cubicBezTo>
                        <a:pt x="955" y="861"/>
                        <a:pt x="955" y="861"/>
                        <a:pt x="955" y="861"/>
                      </a:cubicBezTo>
                      <a:cubicBezTo>
                        <a:pt x="954" y="864"/>
                        <a:pt x="954" y="864"/>
                        <a:pt x="954" y="864"/>
                      </a:cubicBezTo>
                      <a:cubicBezTo>
                        <a:pt x="948" y="868"/>
                        <a:pt x="948" y="868"/>
                        <a:pt x="948" y="868"/>
                      </a:cubicBezTo>
                      <a:cubicBezTo>
                        <a:pt x="945" y="871"/>
                        <a:pt x="945" y="871"/>
                        <a:pt x="945" y="871"/>
                      </a:cubicBezTo>
                      <a:cubicBezTo>
                        <a:pt x="943" y="869"/>
                        <a:pt x="943" y="869"/>
                        <a:pt x="943" y="869"/>
                      </a:cubicBezTo>
                      <a:cubicBezTo>
                        <a:pt x="936" y="871"/>
                        <a:pt x="936" y="871"/>
                        <a:pt x="936" y="871"/>
                      </a:cubicBezTo>
                      <a:cubicBezTo>
                        <a:pt x="932" y="871"/>
                        <a:pt x="932" y="871"/>
                        <a:pt x="932" y="871"/>
                      </a:cubicBezTo>
                      <a:cubicBezTo>
                        <a:pt x="930" y="872"/>
                        <a:pt x="930" y="872"/>
                        <a:pt x="930" y="872"/>
                      </a:cubicBezTo>
                      <a:cubicBezTo>
                        <a:pt x="930" y="876"/>
                        <a:pt x="930" y="876"/>
                        <a:pt x="930" y="876"/>
                      </a:cubicBezTo>
                      <a:cubicBezTo>
                        <a:pt x="931" y="878"/>
                        <a:pt x="931" y="878"/>
                        <a:pt x="931" y="878"/>
                      </a:cubicBezTo>
                      <a:cubicBezTo>
                        <a:pt x="933" y="875"/>
                        <a:pt x="933" y="875"/>
                        <a:pt x="933" y="875"/>
                      </a:cubicBezTo>
                      <a:cubicBezTo>
                        <a:pt x="936" y="873"/>
                        <a:pt x="936" y="873"/>
                        <a:pt x="936" y="873"/>
                      </a:cubicBezTo>
                      <a:cubicBezTo>
                        <a:pt x="939" y="873"/>
                        <a:pt x="939" y="873"/>
                        <a:pt x="939" y="873"/>
                      </a:cubicBezTo>
                      <a:cubicBezTo>
                        <a:pt x="937" y="878"/>
                        <a:pt x="937" y="878"/>
                        <a:pt x="937" y="878"/>
                      </a:cubicBezTo>
                      <a:cubicBezTo>
                        <a:pt x="936" y="884"/>
                        <a:pt x="936" y="884"/>
                        <a:pt x="936" y="884"/>
                      </a:cubicBezTo>
                      <a:cubicBezTo>
                        <a:pt x="934" y="887"/>
                        <a:pt x="934" y="887"/>
                        <a:pt x="934" y="887"/>
                      </a:cubicBezTo>
                      <a:cubicBezTo>
                        <a:pt x="927" y="877"/>
                        <a:pt x="927" y="877"/>
                        <a:pt x="927" y="877"/>
                      </a:cubicBezTo>
                      <a:cubicBezTo>
                        <a:pt x="925" y="877"/>
                        <a:pt x="925" y="877"/>
                        <a:pt x="925" y="877"/>
                      </a:cubicBezTo>
                      <a:cubicBezTo>
                        <a:pt x="920" y="875"/>
                        <a:pt x="920" y="875"/>
                        <a:pt x="920" y="875"/>
                      </a:cubicBezTo>
                      <a:cubicBezTo>
                        <a:pt x="918" y="871"/>
                        <a:pt x="918" y="871"/>
                        <a:pt x="918" y="871"/>
                      </a:cubicBezTo>
                      <a:cubicBezTo>
                        <a:pt x="912" y="871"/>
                        <a:pt x="912" y="871"/>
                        <a:pt x="912" y="871"/>
                      </a:cubicBezTo>
                      <a:cubicBezTo>
                        <a:pt x="909" y="867"/>
                        <a:pt x="909" y="867"/>
                        <a:pt x="909" y="867"/>
                      </a:cubicBezTo>
                      <a:cubicBezTo>
                        <a:pt x="908" y="863"/>
                        <a:pt x="908" y="863"/>
                        <a:pt x="908" y="863"/>
                      </a:cubicBezTo>
                      <a:cubicBezTo>
                        <a:pt x="910" y="858"/>
                        <a:pt x="910" y="858"/>
                        <a:pt x="910" y="858"/>
                      </a:cubicBezTo>
                      <a:cubicBezTo>
                        <a:pt x="906" y="855"/>
                        <a:pt x="906" y="855"/>
                        <a:pt x="906" y="855"/>
                      </a:cubicBezTo>
                      <a:cubicBezTo>
                        <a:pt x="900" y="860"/>
                        <a:pt x="900" y="860"/>
                        <a:pt x="900" y="860"/>
                      </a:cubicBezTo>
                      <a:cubicBezTo>
                        <a:pt x="895" y="861"/>
                        <a:pt x="895" y="861"/>
                        <a:pt x="895" y="861"/>
                      </a:cubicBezTo>
                      <a:cubicBezTo>
                        <a:pt x="889" y="859"/>
                        <a:pt x="889" y="859"/>
                        <a:pt x="889" y="859"/>
                      </a:cubicBezTo>
                      <a:cubicBezTo>
                        <a:pt x="887" y="856"/>
                        <a:pt x="887" y="856"/>
                        <a:pt x="887" y="856"/>
                      </a:cubicBezTo>
                      <a:cubicBezTo>
                        <a:pt x="894" y="856"/>
                        <a:pt x="894" y="856"/>
                        <a:pt x="894" y="856"/>
                      </a:cubicBezTo>
                      <a:cubicBezTo>
                        <a:pt x="895" y="851"/>
                        <a:pt x="895" y="851"/>
                        <a:pt x="895" y="851"/>
                      </a:cubicBezTo>
                      <a:cubicBezTo>
                        <a:pt x="895" y="844"/>
                        <a:pt x="895" y="844"/>
                        <a:pt x="895" y="844"/>
                      </a:cubicBezTo>
                      <a:cubicBezTo>
                        <a:pt x="890" y="842"/>
                        <a:pt x="890" y="842"/>
                        <a:pt x="890" y="842"/>
                      </a:cubicBezTo>
                      <a:cubicBezTo>
                        <a:pt x="882" y="848"/>
                        <a:pt x="882" y="848"/>
                        <a:pt x="882" y="848"/>
                      </a:cubicBezTo>
                      <a:cubicBezTo>
                        <a:pt x="877" y="848"/>
                        <a:pt x="877" y="848"/>
                        <a:pt x="877" y="848"/>
                      </a:cubicBezTo>
                      <a:cubicBezTo>
                        <a:pt x="884" y="853"/>
                        <a:pt x="884" y="853"/>
                        <a:pt x="884" y="853"/>
                      </a:cubicBezTo>
                      <a:cubicBezTo>
                        <a:pt x="884" y="854"/>
                        <a:pt x="884" y="854"/>
                        <a:pt x="884" y="854"/>
                      </a:cubicBezTo>
                      <a:cubicBezTo>
                        <a:pt x="880" y="855"/>
                        <a:pt x="880" y="855"/>
                        <a:pt x="880" y="855"/>
                      </a:cubicBezTo>
                      <a:cubicBezTo>
                        <a:pt x="874" y="857"/>
                        <a:pt x="874" y="857"/>
                        <a:pt x="874" y="857"/>
                      </a:cubicBezTo>
                      <a:cubicBezTo>
                        <a:pt x="869" y="862"/>
                        <a:pt x="869" y="862"/>
                        <a:pt x="869" y="862"/>
                      </a:cubicBezTo>
                      <a:cubicBezTo>
                        <a:pt x="864" y="869"/>
                        <a:pt x="864" y="869"/>
                        <a:pt x="864" y="869"/>
                      </a:cubicBezTo>
                      <a:cubicBezTo>
                        <a:pt x="855" y="874"/>
                        <a:pt x="855" y="874"/>
                        <a:pt x="855" y="874"/>
                      </a:cubicBezTo>
                      <a:cubicBezTo>
                        <a:pt x="848" y="875"/>
                        <a:pt x="848" y="875"/>
                        <a:pt x="848" y="875"/>
                      </a:cubicBezTo>
                      <a:cubicBezTo>
                        <a:pt x="846" y="873"/>
                        <a:pt x="846" y="873"/>
                        <a:pt x="846" y="873"/>
                      </a:cubicBezTo>
                      <a:cubicBezTo>
                        <a:pt x="836" y="868"/>
                        <a:pt x="836" y="868"/>
                        <a:pt x="836" y="868"/>
                      </a:cubicBezTo>
                      <a:cubicBezTo>
                        <a:pt x="826" y="862"/>
                        <a:pt x="826" y="862"/>
                        <a:pt x="826" y="862"/>
                      </a:cubicBezTo>
                      <a:cubicBezTo>
                        <a:pt x="822" y="860"/>
                        <a:pt x="822" y="860"/>
                        <a:pt x="822" y="860"/>
                      </a:cubicBezTo>
                      <a:cubicBezTo>
                        <a:pt x="814" y="859"/>
                        <a:pt x="814" y="859"/>
                        <a:pt x="814" y="859"/>
                      </a:cubicBezTo>
                      <a:cubicBezTo>
                        <a:pt x="804" y="855"/>
                        <a:pt x="804" y="855"/>
                        <a:pt x="804" y="855"/>
                      </a:cubicBezTo>
                      <a:cubicBezTo>
                        <a:pt x="799" y="856"/>
                        <a:pt x="799" y="856"/>
                        <a:pt x="799" y="856"/>
                      </a:cubicBezTo>
                      <a:cubicBezTo>
                        <a:pt x="795" y="860"/>
                        <a:pt x="795" y="860"/>
                        <a:pt x="795" y="860"/>
                      </a:cubicBezTo>
                      <a:cubicBezTo>
                        <a:pt x="791" y="853"/>
                        <a:pt x="791" y="853"/>
                        <a:pt x="791" y="853"/>
                      </a:cubicBezTo>
                      <a:cubicBezTo>
                        <a:pt x="782" y="848"/>
                        <a:pt x="782" y="848"/>
                        <a:pt x="782" y="848"/>
                      </a:cubicBezTo>
                      <a:cubicBezTo>
                        <a:pt x="772" y="847"/>
                        <a:pt x="772" y="847"/>
                        <a:pt x="772" y="847"/>
                      </a:cubicBezTo>
                      <a:cubicBezTo>
                        <a:pt x="765" y="843"/>
                        <a:pt x="765" y="843"/>
                        <a:pt x="765" y="843"/>
                      </a:cubicBezTo>
                      <a:cubicBezTo>
                        <a:pt x="760" y="837"/>
                        <a:pt x="760" y="837"/>
                        <a:pt x="760" y="837"/>
                      </a:cubicBezTo>
                      <a:cubicBezTo>
                        <a:pt x="757" y="830"/>
                        <a:pt x="757" y="830"/>
                        <a:pt x="757" y="830"/>
                      </a:cubicBezTo>
                      <a:cubicBezTo>
                        <a:pt x="752" y="827"/>
                        <a:pt x="752" y="827"/>
                        <a:pt x="752" y="827"/>
                      </a:cubicBezTo>
                      <a:cubicBezTo>
                        <a:pt x="745" y="811"/>
                        <a:pt x="745" y="811"/>
                        <a:pt x="745" y="811"/>
                      </a:cubicBezTo>
                      <a:cubicBezTo>
                        <a:pt x="745" y="808"/>
                        <a:pt x="745" y="808"/>
                        <a:pt x="745" y="808"/>
                      </a:cubicBezTo>
                      <a:cubicBezTo>
                        <a:pt x="748" y="803"/>
                        <a:pt x="748" y="803"/>
                        <a:pt x="748" y="803"/>
                      </a:cubicBezTo>
                      <a:cubicBezTo>
                        <a:pt x="748" y="797"/>
                        <a:pt x="748" y="797"/>
                        <a:pt x="748" y="797"/>
                      </a:cubicBezTo>
                      <a:cubicBezTo>
                        <a:pt x="743" y="782"/>
                        <a:pt x="743" y="782"/>
                        <a:pt x="743" y="782"/>
                      </a:cubicBezTo>
                      <a:cubicBezTo>
                        <a:pt x="731" y="766"/>
                        <a:pt x="731" y="766"/>
                        <a:pt x="731" y="766"/>
                      </a:cubicBezTo>
                      <a:cubicBezTo>
                        <a:pt x="735" y="758"/>
                        <a:pt x="735" y="758"/>
                        <a:pt x="735" y="758"/>
                      </a:cubicBezTo>
                      <a:cubicBezTo>
                        <a:pt x="734" y="756"/>
                        <a:pt x="734" y="756"/>
                        <a:pt x="734" y="756"/>
                      </a:cubicBezTo>
                      <a:cubicBezTo>
                        <a:pt x="726" y="757"/>
                        <a:pt x="726" y="757"/>
                        <a:pt x="726" y="757"/>
                      </a:cubicBezTo>
                      <a:cubicBezTo>
                        <a:pt x="719" y="761"/>
                        <a:pt x="719" y="761"/>
                        <a:pt x="719" y="761"/>
                      </a:cubicBezTo>
                      <a:cubicBezTo>
                        <a:pt x="710" y="764"/>
                        <a:pt x="710" y="764"/>
                        <a:pt x="710" y="764"/>
                      </a:cubicBezTo>
                      <a:cubicBezTo>
                        <a:pt x="705" y="765"/>
                        <a:pt x="705" y="765"/>
                        <a:pt x="705" y="765"/>
                      </a:cubicBezTo>
                      <a:cubicBezTo>
                        <a:pt x="701" y="764"/>
                        <a:pt x="701" y="764"/>
                        <a:pt x="701" y="764"/>
                      </a:cubicBezTo>
                      <a:cubicBezTo>
                        <a:pt x="705" y="758"/>
                        <a:pt x="705" y="758"/>
                        <a:pt x="705" y="758"/>
                      </a:cubicBezTo>
                      <a:cubicBezTo>
                        <a:pt x="714" y="746"/>
                        <a:pt x="713" y="730"/>
                        <a:pt x="703" y="719"/>
                      </a:cubicBezTo>
                      <a:cubicBezTo>
                        <a:pt x="700" y="716"/>
                        <a:pt x="700" y="716"/>
                        <a:pt x="700" y="716"/>
                      </a:cubicBezTo>
                      <a:cubicBezTo>
                        <a:pt x="693" y="727"/>
                        <a:pt x="693" y="727"/>
                        <a:pt x="693" y="727"/>
                      </a:cubicBezTo>
                      <a:cubicBezTo>
                        <a:pt x="693" y="734"/>
                        <a:pt x="693" y="734"/>
                        <a:pt x="693" y="734"/>
                      </a:cubicBezTo>
                      <a:cubicBezTo>
                        <a:pt x="691" y="740"/>
                        <a:pt x="691" y="740"/>
                        <a:pt x="691" y="740"/>
                      </a:cubicBezTo>
                      <a:cubicBezTo>
                        <a:pt x="690" y="746"/>
                        <a:pt x="690" y="746"/>
                        <a:pt x="690" y="746"/>
                      </a:cubicBezTo>
                      <a:cubicBezTo>
                        <a:pt x="690" y="748"/>
                        <a:pt x="690" y="748"/>
                        <a:pt x="690" y="748"/>
                      </a:cubicBezTo>
                      <a:cubicBezTo>
                        <a:pt x="685" y="747"/>
                        <a:pt x="685" y="747"/>
                        <a:pt x="685" y="747"/>
                      </a:cubicBezTo>
                      <a:cubicBezTo>
                        <a:pt x="679" y="749"/>
                        <a:pt x="679" y="749"/>
                        <a:pt x="679" y="749"/>
                      </a:cubicBezTo>
                      <a:cubicBezTo>
                        <a:pt x="673" y="749"/>
                        <a:pt x="673" y="749"/>
                        <a:pt x="673" y="749"/>
                      </a:cubicBezTo>
                      <a:cubicBezTo>
                        <a:pt x="668" y="753"/>
                        <a:pt x="668" y="753"/>
                        <a:pt x="668" y="753"/>
                      </a:cubicBezTo>
                      <a:cubicBezTo>
                        <a:pt x="665" y="749"/>
                        <a:pt x="665" y="749"/>
                        <a:pt x="665" y="749"/>
                      </a:cubicBezTo>
                      <a:cubicBezTo>
                        <a:pt x="668" y="740"/>
                        <a:pt x="668" y="740"/>
                        <a:pt x="668" y="740"/>
                      </a:cubicBezTo>
                      <a:cubicBezTo>
                        <a:pt x="675" y="740"/>
                        <a:pt x="675" y="740"/>
                        <a:pt x="675" y="740"/>
                      </a:cubicBezTo>
                      <a:cubicBezTo>
                        <a:pt x="680" y="737"/>
                        <a:pt x="680" y="737"/>
                        <a:pt x="680" y="737"/>
                      </a:cubicBezTo>
                      <a:cubicBezTo>
                        <a:pt x="682" y="730"/>
                        <a:pt x="682" y="730"/>
                        <a:pt x="682" y="730"/>
                      </a:cubicBezTo>
                      <a:cubicBezTo>
                        <a:pt x="682" y="724"/>
                        <a:pt x="682" y="724"/>
                        <a:pt x="682" y="724"/>
                      </a:cubicBezTo>
                      <a:cubicBezTo>
                        <a:pt x="681" y="723"/>
                        <a:pt x="681" y="723"/>
                        <a:pt x="681" y="723"/>
                      </a:cubicBezTo>
                      <a:cubicBezTo>
                        <a:pt x="681" y="721"/>
                        <a:pt x="681" y="721"/>
                        <a:pt x="681" y="721"/>
                      </a:cubicBezTo>
                      <a:cubicBezTo>
                        <a:pt x="682" y="718"/>
                        <a:pt x="682" y="718"/>
                        <a:pt x="682" y="718"/>
                      </a:cubicBezTo>
                      <a:cubicBezTo>
                        <a:pt x="682" y="714"/>
                        <a:pt x="682" y="714"/>
                        <a:pt x="682" y="714"/>
                      </a:cubicBezTo>
                      <a:cubicBezTo>
                        <a:pt x="685" y="707"/>
                        <a:pt x="685" y="707"/>
                        <a:pt x="685" y="707"/>
                      </a:cubicBezTo>
                      <a:cubicBezTo>
                        <a:pt x="688" y="699"/>
                        <a:pt x="688" y="699"/>
                        <a:pt x="688" y="699"/>
                      </a:cubicBezTo>
                      <a:cubicBezTo>
                        <a:pt x="691" y="698"/>
                        <a:pt x="691" y="698"/>
                        <a:pt x="691" y="698"/>
                      </a:cubicBezTo>
                      <a:cubicBezTo>
                        <a:pt x="694" y="692"/>
                        <a:pt x="694" y="692"/>
                        <a:pt x="694" y="692"/>
                      </a:cubicBezTo>
                      <a:cubicBezTo>
                        <a:pt x="694" y="680"/>
                        <a:pt x="694" y="680"/>
                        <a:pt x="694" y="680"/>
                      </a:cubicBezTo>
                      <a:cubicBezTo>
                        <a:pt x="697" y="680"/>
                        <a:pt x="697" y="680"/>
                        <a:pt x="697" y="680"/>
                      </a:cubicBezTo>
                      <a:cubicBezTo>
                        <a:pt x="696" y="676"/>
                        <a:pt x="696" y="676"/>
                        <a:pt x="696" y="676"/>
                      </a:cubicBezTo>
                      <a:cubicBezTo>
                        <a:pt x="695" y="673"/>
                        <a:pt x="695" y="673"/>
                        <a:pt x="695" y="673"/>
                      </a:cubicBezTo>
                      <a:cubicBezTo>
                        <a:pt x="695" y="668"/>
                        <a:pt x="695" y="668"/>
                        <a:pt x="695" y="668"/>
                      </a:cubicBezTo>
                      <a:cubicBezTo>
                        <a:pt x="692" y="667"/>
                        <a:pt x="692" y="667"/>
                        <a:pt x="692" y="667"/>
                      </a:cubicBezTo>
                      <a:cubicBezTo>
                        <a:pt x="692" y="661"/>
                        <a:pt x="692" y="661"/>
                        <a:pt x="692" y="661"/>
                      </a:cubicBezTo>
                      <a:cubicBezTo>
                        <a:pt x="690" y="659"/>
                        <a:pt x="690" y="659"/>
                        <a:pt x="690" y="659"/>
                      </a:cubicBezTo>
                      <a:cubicBezTo>
                        <a:pt x="689" y="663"/>
                        <a:pt x="689" y="663"/>
                        <a:pt x="689" y="663"/>
                      </a:cubicBezTo>
                      <a:cubicBezTo>
                        <a:pt x="689" y="673"/>
                        <a:pt x="689" y="673"/>
                        <a:pt x="689" y="673"/>
                      </a:cubicBezTo>
                      <a:cubicBezTo>
                        <a:pt x="686" y="674"/>
                        <a:pt x="686" y="674"/>
                        <a:pt x="686" y="674"/>
                      </a:cubicBezTo>
                      <a:cubicBezTo>
                        <a:pt x="683" y="680"/>
                        <a:pt x="683" y="680"/>
                        <a:pt x="683" y="680"/>
                      </a:cubicBezTo>
                      <a:cubicBezTo>
                        <a:pt x="680" y="685"/>
                        <a:pt x="680" y="685"/>
                        <a:pt x="680" y="685"/>
                      </a:cubicBezTo>
                      <a:cubicBezTo>
                        <a:pt x="677" y="691"/>
                        <a:pt x="677" y="691"/>
                        <a:pt x="677" y="691"/>
                      </a:cubicBezTo>
                      <a:cubicBezTo>
                        <a:pt x="676" y="695"/>
                        <a:pt x="676" y="695"/>
                        <a:pt x="676" y="695"/>
                      </a:cubicBezTo>
                      <a:cubicBezTo>
                        <a:pt x="674" y="699"/>
                        <a:pt x="674" y="699"/>
                        <a:pt x="674" y="699"/>
                      </a:cubicBezTo>
                      <a:cubicBezTo>
                        <a:pt x="668" y="699"/>
                        <a:pt x="668" y="699"/>
                        <a:pt x="668" y="699"/>
                      </a:cubicBezTo>
                      <a:cubicBezTo>
                        <a:pt x="666" y="700"/>
                        <a:pt x="666" y="700"/>
                        <a:pt x="666" y="700"/>
                      </a:cubicBezTo>
                      <a:cubicBezTo>
                        <a:pt x="665" y="702"/>
                        <a:pt x="665" y="702"/>
                        <a:pt x="665" y="702"/>
                      </a:cubicBezTo>
                      <a:cubicBezTo>
                        <a:pt x="658" y="706"/>
                        <a:pt x="658" y="706"/>
                        <a:pt x="658" y="706"/>
                      </a:cubicBezTo>
                      <a:cubicBezTo>
                        <a:pt x="655" y="709"/>
                        <a:pt x="655" y="709"/>
                        <a:pt x="655" y="709"/>
                      </a:cubicBezTo>
                      <a:cubicBezTo>
                        <a:pt x="652" y="710"/>
                        <a:pt x="652" y="710"/>
                        <a:pt x="652" y="710"/>
                      </a:cubicBezTo>
                      <a:cubicBezTo>
                        <a:pt x="649" y="718"/>
                        <a:pt x="649" y="718"/>
                        <a:pt x="649" y="718"/>
                      </a:cubicBezTo>
                      <a:cubicBezTo>
                        <a:pt x="644" y="724"/>
                        <a:pt x="644" y="724"/>
                        <a:pt x="644" y="724"/>
                      </a:cubicBezTo>
                      <a:cubicBezTo>
                        <a:pt x="639" y="728"/>
                        <a:pt x="639" y="728"/>
                        <a:pt x="639" y="728"/>
                      </a:cubicBezTo>
                      <a:cubicBezTo>
                        <a:pt x="637" y="735"/>
                        <a:pt x="637" y="735"/>
                        <a:pt x="637" y="735"/>
                      </a:cubicBezTo>
                      <a:cubicBezTo>
                        <a:pt x="640" y="734"/>
                        <a:pt x="640" y="734"/>
                        <a:pt x="640" y="734"/>
                      </a:cubicBezTo>
                      <a:cubicBezTo>
                        <a:pt x="640" y="743"/>
                        <a:pt x="640" y="743"/>
                        <a:pt x="640" y="743"/>
                      </a:cubicBezTo>
                      <a:cubicBezTo>
                        <a:pt x="637" y="740"/>
                        <a:pt x="637" y="740"/>
                        <a:pt x="637" y="740"/>
                      </a:cubicBezTo>
                      <a:cubicBezTo>
                        <a:pt x="633" y="742"/>
                        <a:pt x="633" y="742"/>
                        <a:pt x="633" y="742"/>
                      </a:cubicBezTo>
                      <a:cubicBezTo>
                        <a:pt x="629" y="735"/>
                        <a:pt x="629" y="735"/>
                        <a:pt x="629" y="735"/>
                      </a:cubicBezTo>
                      <a:cubicBezTo>
                        <a:pt x="623" y="733"/>
                        <a:pt x="623" y="733"/>
                        <a:pt x="623" y="733"/>
                      </a:cubicBezTo>
                      <a:cubicBezTo>
                        <a:pt x="621" y="729"/>
                        <a:pt x="621" y="729"/>
                        <a:pt x="621" y="729"/>
                      </a:cubicBezTo>
                      <a:cubicBezTo>
                        <a:pt x="616" y="729"/>
                        <a:pt x="616" y="729"/>
                        <a:pt x="616" y="729"/>
                      </a:cubicBezTo>
                      <a:cubicBezTo>
                        <a:pt x="616" y="724"/>
                        <a:pt x="616" y="724"/>
                        <a:pt x="616" y="724"/>
                      </a:cubicBezTo>
                      <a:cubicBezTo>
                        <a:pt x="624" y="730"/>
                        <a:pt x="624" y="730"/>
                        <a:pt x="624" y="730"/>
                      </a:cubicBezTo>
                      <a:cubicBezTo>
                        <a:pt x="625" y="725"/>
                        <a:pt x="625" y="725"/>
                        <a:pt x="625" y="725"/>
                      </a:cubicBezTo>
                      <a:cubicBezTo>
                        <a:pt x="623" y="718"/>
                        <a:pt x="623" y="718"/>
                        <a:pt x="623" y="718"/>
                      </a:cubicBezTo>
                      <a:cubicBezTo>
                        <a:pt x="621" y="715"/>
                        <a:pt x="621" y="715"/>
                        <a:pt x="621" y="715"/>
                      </a:cubicBezTo>
                      <a:cubicBezTo>
                        <a:pt x="619" y="707"/>
                        <a:pt x="619" y="707"/>
                        <a:pt x="619" y="707"/>
                      </a:cubicBezTo>
                      <a:cubicBezTo>
                        <a:pt x="616" y="701"/>
                        <a:pt x="616" y="701"/>
                        <a:pt x="616" y="701"/>
                      </a:cubicBezTo>
                      <a:cubicBezTo>
                        <a:pt x="611" y="698"/>
                        <a:pt x="611" y="698"/>
                        <a:pt x="611" y="698"/>
                      </a:cubicBezTo>
                      <a:cubicBezTo>
                        <a:pt x="609" y="688"/>
                        <a:pt x="609" y="688"/>
                        <a:pt x="609" y="688"/>
                      </a:cubicBezTo>
                      <a:cubicBezTo>
                        <a:pt x="606" y="686"/>
                        <a:pt x="606" y="686"/>
                        <a:pt x="606" y="686"/>
                      </a:cubicBezTo>
                      <a:cubicBezTo>
                        <a:pt x="604" y="681"/>
                        <a:pt x="604" y="681"/>
                        <a:pt x="604" y="681"/>
                      </a:cubicBezTo>
                      <a:cubicBezTo>
                        <a:pt x="602" y="682"/>
                        <a:pt x="602" y="682"/>
                        <a:pt x="602" y="682"/>
                      </a:cubicBezTo>
                      <a:cubicBezTo>
                        <a:pt x="596" y="680"/>
                        <a:pt x="596" y="680"/>
                        <a:pt x="596" y="680"/>
                      </a:cubicBezTo>
                      <a:cubicBezTo>
                        <a:pt x="591" y="677"/>
                        <a:pt x="591" y="677"/>
                        <a:pt x="591" y="677"/>
                      </a:cubicBezTo>
                      <a:cubicBezTo>
                        <a:pt x="587" y="672"/>
                        <a:pt x="587" y="672"/>
                        <a:pt x="587" y="672"/>
                      </a:cubicBezTo>
                      <a:cubicBezTo>
                        <a:pt x="587" y="667"/>
                        <a:pt x="587" y="667"/>
                        <a:pt x="587" y="667"/>
                      </a:cubicBezTo>
                      <a:cubicBezTo>
                        <a:pt x="590" y="667"/>
                        <a:pt x="590" y="667"/>
                        <a:pt x="590" y="667"/>
                      </a:cubicBezTo>
                      <a:cubicBezTo>
                        <a:pt x="591" y="660"/>
                        <a:pt x="591" y="660"/>
                        <a:pt x="591" y="660"/>
                      </a:cubicBezTo>
                      <a:cubicBezTo>
                        <a:pt x="580" y="657"/>
                        <a:pt x="580" y="657"/>
                        <a:pt x="580" y="657"/>
                      </a:cubicBezTo>
                      <a:cubicBezTo>
                        <a:pt x="569" y="646"/>
                        <a:pt x="569" y="646"/>
                        <a:pt x="569" y="646"/>
                      </a:cubicBezTo>
                      <a:cubicBezTo>
                        <a:pt x="566" y="645"/>
                        <a:pt x="566" y="645"/>
                        <a:pt x="566" y="645"/>
                      </a:cubicBezTo>
                      <a:cubicBezTo>
                        <a:pt x="567" y="649"/>
                        <a:pt x="567" y="649"/>
                        <a:pt x="567" y="649"/>
                      </a:cubicBezTo>
                      <a:cubicBezTo>
                        <a:pt x="563" y="648"/>
                        <a:pt x="563" y="648"/>
                        <a:pt x="563" y="648"/>
                      </a:cubicBezTo>
                      <a:cubicBezTo>
                        <a:pt x="557" y="645"/>
                        <a:pt x="557" y="645"/>
                        <a:pt x="557" y="645"/>
                      </a:cubicBezTo>
                      <a:cubicBezTo>
                        <a:pt x="546" y="640"/>
                        <a:pt x="546" y="640"/>
                        <a:pt x="546" y="640"/>
                      </a:cubicBezTo>
                      <a:cubicBezTo>
                        <a:pt x="543" y="641"/>
                        <a:pt x="543" y="641"/>
                        <a:pt x="543" y="641"/>
                      </a:cubicBezTo>
                      <a:cubicBezTo>
                        <a:pt x="539" y="643"/>
                        <a:pt x="539" y="643"/>
                        <a:pt x="539" y="643"/>
                      </a:cubicBezTo>
                      <a:cubicBezTo>
                        <a:pt x="538" y="643"/>
                        <a:pt x="538" y="643"/>
                        <a:pt x="538" y="643"/>
                      </a:cubicBezTo>
                      <a:cubicBezTo>
                        <a:pt x="534" y="641"/>
                        <a:pt x="534" y="641"/>
                        <a:pt x="534" y="641"/>
                      </a:cubicBezTo>
                      <a:cubicBezTo>
                        <a:pt x="520" y="629"/>
                        <a:pt x="520" y="629"/>
                        <a:pt x="520" y="629"/>
                      </a:cubicBezTo>
                      <a:cubicBezTo>
                        <a:pt x="514" y="627"/>
                        <a:pt x="514" y="627"/>
                        <a:pt x="514" y="627"/>
                      </a:cubicBezTo>
                      <a:cubicBezTo>
                        <a:pt x="508" y="626"/>
                        <a:pt x="508" y="626"/>
                        <a:pt x="508" y="626"/>
                      </a:cubicBezTo>
                      <a:cubicBezTo>
                        <a:pt x="498" y="626"/>
                        <a:pt x="498" y="626"/>
                        <a:pt x="498" y="626"/>
                      </a:cubicBezTo>
                      <a:cubicBezTo>
                        <a:pt x="481" y="628"/>
                        <a:pt x="481" y="628"/>
                        <a:pt x="481" y="628"/>
                      </a:cubicBezTo>
                      <a:cubicBezTo>
                        <a:pt x="460" y="627"/>
                        <a:pt x="460" y="627"/>
                        <a:pt x="460" y="627"/>
                      </a:cubicBezTo>
                      <a:cubicBezTo>
                        <a:pt x="450" y="628"/>
                        <a:pt x="450" y="628"/>
                        <a:pt x="450" y="628"/>
                      </a:cubicBezTo>
                      <a:cubicBezTo>
                        <a:pt x="430" y="637"/>
                        <a:pt x="430" y="637"/>
                        <a:pt x="430" y="637"/>
                      </a:cubicBezTo>
                      <a:cubicBezTo>
                        <a:pt x="419" y="644"/>
                        <a:pt x="419" y="644"/>
                        <a:pt x="419" y="644"/>
                      </a:cubicBezTo>
                      <a:cubicBezTo>
                        <a:pt x="406" y="645"/>
                        <a:pt x="406" y="645"/>
                        <a:pt x="406" y="645"/>
                      </a:cubicBezTo>
                      <a:cubicBezTo>
                        <a:pt x="398" y="649"/>
                        <a:pt x="398" y="649"/>
                        <a:pt x="398" y="649"/>
                      </a:cubicBezTo>
                      <a:cubicBezTo>
                        <a:pt x="387" y="651"/>
                        <a:pt x="387" y="651"/>
                        <a:pt x="387" y="651"/>
                      </a:cubicBezTo>
                      <a:cubicBezTo>
                        <a:pt x="369" y="650"/>
                        <a:pt x="369" y="650"/>
                        <a:pt x="369" y="650"/>
                      </a:cubicBezTo>
                      <a:cubicBezTo>
                        <a:pt x="363" y="649"/>
                        <a:pt x="363" y="649"/>
                        <a:pt x="363" y="649"/>
                      </a:cubicBezTo>
                      <a:cubicBezTo>
                        <a:pt x="355" y="651"/>
                        <a:pt x="355" y="651"/>
                        <a:pt x="355" y="651"/>
                      </a:cubicBezTo>
                      <a:cubicBezTo>
                        <a:pt x="350" y="655"/>
                        <a:pt x="350" y="655"/>
                        <a:pt x="350" y="655"/>
                      </a:cubicBezTo>
                      <a:cubicBezTo>
                        <a:pt x="337" y="663"/>
                        <a:pt x="337" y="663"/>
                        <a:pt x="337" y="663"/>
                      </a:cubicBezTo>
                      <a:cubicBezTo>
                        <a:pt x="328" y="665"/>
                        <a:pt x="328" y="665"/>
                        <a:pt x="328" y="665"/>
                      </a:cubicBezTo>
                      <a:cubicBezTo>
                        <a:pt x="324" y="669"/>
                        <a:pt x="324" y="669"/>
                        <a:pt x="324" y="669"/>
                      </a:cubicBezTo>
                      <a:cubicBezTo>
                        <a:pt x="320" y="671"/>
                        <a:pt x="320" y="671"/>
                        <a:pt x="320" y="671"/>
                      </a:cubicBezTo>
                      <a:cubicBezTo>
                        <a:pt x="314" y="671"/>
                        <a:pt x="314" y="671"/>
                        <a:pt x="314" y="671"/>
                      </a:cubicBezTo>
                      <a:cubicBezTo>
                        <a:pt x="307" y="675"/>
                        <a:pt x="307" y="675"/>
                        <a:pt x="307" y="675"/>
                      </a:cubicBezTo>
                      <a:cubicBezTo>
                        <a:pt x="304" y="681"/>
                        <a:pt x="304" y="681"/>
                        <a:pt x="304" y="681"/>
                      </a:cubicBezTo>
                      <a:cubicBezTo>
                        <a:pt x="302" y="689"/>
                        <a:pt x="302" y="689"/>
                        <a:pt x="302" y="689"/>
                      </a:cubicBezTo>
                      <a:cubicBezTo>
                        <a:pt x="300" y="692"/>
                        <a:pt x="300" y="692"/>
                        <a:pt x="300" y="692"/>
                      </a:cubicBezTo>
                      <a:cubicBezTo>
                        <a:pt x="297" y="697"/>
                        <a:pt x="297" y="697"/>
                        <a:pt x="297" y="697"/>
                      </a:cubicBezTo>
                      <a:cubicBezTo>
                        <a:pt x="295" y="701"/>
                        <a:pt x="295" y="701"/>
                        <a:pt x="295" y="701"/>
                      </a:cubicBezTo>
                      <a:cubicBezTo>
                        <a:pt x="285" y="704"/>
                        <a:pt x="285" y="704"/>
                        <a:pt x="285" y="704"/>
                      </a:cubicBezTo>
                      <a:cubicBezTo>
                        <a:pt x="281" y="704"/>
                        <a:pt x="281" y="704"/>
                        <a:pt x="281" y="704"/>
                      </a:cubicBezTo>
                      <a:cubicBezTo>
                        <a:pt x="276" y="702"/>
                        <a:pt x="276" y="702"/>
                        <a:pt x="276" y="702"/>
                      </a:cubicBezTo>
                      <a:cubicBezTo>
                        <a:pt x="265" y="703"/>
                        <a:pt x="265" y="703"/>
                        <a:pt x="265" y="703"/>
                      </a:cubicBezTo>
                      <a:cubicBezTo>
                        <a:pt x="253" y="706"/>
                        <a:pt x="253" y="706"/>
                        <a:pt x="253" y="706"/>
                      </a:cubicBezTo>
                      <a:cubicBezTo>
                        <a:pt x="251" y="702"/>
                        <a:pt x="251" y="702"/>
                        <a:pt x="251" y="702"/>
                      </a:cubicBezTo>
                      <a:cubicBezTo>
                        <a:pt x="248" y="701"/>
                        <a:pt x="248" y="701"/>
                        <a:pt x="248" y="701"/>
                      </a:cubicBezTo>
                      <a:cubicBezTo>
                        <a:pt x="245" y="702"/>
                        <a:pt x="245" y="702"/>
                        <a:pt x="245" y="702"/>
                      </a:cubicBezTo>
                      <a:cubicBezTo>
                        <a:pt x="237" y="703"/>
                        <a:pt x="237" y="703"/>
                        <a:pt x="237" y="703"/>
                      </a:cubicBezTo>
                      <a:cubicBezTo>
                        <a:pt x="228" y="701"/>
                        <a:pt x="228" y="701"/>
                        <a:pt x="228" y="701"/>
                      </a:cubicBezTo>
                      <a:cubicBezTo>
                        <a:pt x="222" y="701"/>
                        <a:pt x="222" y="701"/>
                        <a:pt x="222" y="701"/>
                      </a:cubicBezTo>
                      <a:cubicBezTo>
                        <a:pt x="214" y="705"/>
                        <a:pt x="214" y="705"/>
                        <a:pt x="214" y="705"/>
                      </a:cubicBezTo>
                      <a:cubicBezTo>
                        <a:pt x="192" y="704"/>
                        <a:pt x="192" y="704"/>
                        <a:pt x="192" y="704"/>
                      </a:cubicBezTo>
                      <a:cubicBezTo>
                        <a:pt x="186" y="707"/>
                        <a:pt x="186" y="707"/>
                        <a:pt x="186" y="707"/>
                      </a:cubicBezTo>
                      <a:cubicBezTo>
                        <a:pt x="181" y="711"/>
                        <a:pt x="181" y="711"/>
                        <a:pt x="181" y="711"/>
                      </a:cubicBezTo>
                      <a:cubicBezTo>
                        <a:pt x="179" y="715"/>
                        <a:pt x="179" y="715"/>
                        <a:pt x="179" y="715"/>
                      </a:cubicBezTo>
                      <a:cubicBezTo>
                        <a:pt x="180" y="718"/>
                        <a:pt x="180" y="718"/>
                        <a:pt x="180" y="718"/>
                      </a:cubicBezTo>
                      <a:cubicBezTo>
                        <a:pt x="179" y="718"/>
                        <a:pt x="179" y="718"/>
                        <a:pt x="179" y="718"/>
                      </a:cubicBezTo>
                      <a:cubicBezTo>
                        <a:pt x="176" y="721"/>
                        <a:pt x="176" y="721"/>
                        <a:pt x="176" y="721"/>
                      </a:cubicBezTo>
                      <a:cubicBezTo>
                        <a:pt x="170" y="722"/>
                        <a:pt x="170" y="722"/>
                        <a:pt x="170" y="722"/>
                      </a:cubicBezTo>
                      <a:cubicBezTo>
                        <a:pt x="161" y="723"/>
                        <a:pt x="161" y="723"/>
                        <a:pt x="161" y="723"/>
                      </a:cubicBezTo>
                      <a:cubicBezTo>
                        <a:pt x="153" y="729"/>
                        <a:pt x="153" y="729"/>
                        <a:pt x="153" y="729"/>
                      </a:cubicBezTo>
                      <a:cubicBezTo>
                        <a:pt x="149" y="734"/>
                        <a:pt x="149" y="734"/>
                        <a:pt x="149" y="734"/>
                      </a:cubicBezTo>
                      <a:cubicBezTo>
                        <a:pt x="146" y="737"/>
                        <a:pt x="146" y="737"/>
                        <a:pt x="146" y="737"/>
                      </a:cubicBezTo>
                      <a:cubicBezTo>
                        <a:pt x="143" y="740"/>
                        <a:pt x="143" y="740"/>
                        <a:pt x="143" y="740"/>
                      </a:cubicBezTo>
                      <a:cubicBezTo>
                        <a:pt x="138" y="742"/>
                        <a:pt x="138" y="742"/>
                        <a:pt x="138" y="742"/>
                      </a:cubicBezTo>
                      <a:cubicBezTo>
                        <a:pt x="133" y="739"/>
                        <a:pt x="133" y="739"/>
                        <a:pt x="133" y="739"/>
                      </a:cubicBezTo>
                      <a:cubicBezTo>
                        <a:pt x="133" y="745"/>
                        <a:pt x="133" y="745"/>
                        <a:pt x="133" y="745"/>
                      </a:cubicBezTo>
                      <a:cubicBezTo>
                        <a:pt x="129" y="743"/>
                        <a:pt x="129" y="743"/>
                        <a:pt x="129" y="743"/>
                      </a:cubicBezTo>
                      <a:cubicBezTo>
                        <a:pt x="125" y="745"/>
                        <a:pt x="125" y="745"/>
                        <a:pt x="125" y="745"/>
                      </a:cubicBezTo>
                      <a:cubicBezTo>
                        <a:pt x="121" y="741"/>
                        <a:pt x="121" y="741"/>
                        <a:pt x="121" y="741"/>
                      </a:cubicBezTo>
                      <a:cubicBezTo>
                        <a:pt x="105" y="742"/>
                        <a:pt x="105" y="742"/>
                        <a:pt x="105" y="742"/>
                      </a:cubicBezTo>
                      <a:cubicBezTo>
                        <a:pt x="97" y="741"/>
                        <a:pt x="97" y="741"/>
                        <a:pt x="97" y="741"/>
                      </a:cubicBezTo>
                      <a:cubicBezTo>
                        <a:pt x="93" y="737"/>
                        <a:pt x="93" y="737"/>
                        <a:pt x="93" y="737"/>
                      </a:cubicBezTo>
                      <a:cubicBezTo>
                        <a:pt x="89" y="735"/>
                        <a:pt x="89" y="735"/>
                        <a:pt x="89" y="735"/>
                      </a:cubicBezTo>
                      <a:cubicBezTo>
                        <a:pt x="89" y="736"/>
                        <a:pt x="89" y="736"/>
                        <a:pt x="89" y="736"/>
                      </a:cubicBezTo>
                      <a:cubicBezTo>
                        <a:pt x="83" y="735"/>
                        <a:pt x="83" y="735"/>
                        <a:pt x="83" y="735"/>
                      </a:cubicBezTo>
                      <a:cubicBezTo>
                        <a:pt x="76" y="728"/>
                        <a:pt x="76" y="728"/>
                        <a:pt x="76" y="728"/>
                      </a:cubicBezTo>
                      <a:cubicBezTo>
                        <a:pt x="72" y="723"/>
                        <a:pt x="72" y="723"/>
                        <a:pt x="72" y="723"/>
                      </a:cubicBezTo>
                      <a:cubicBezTo>
                        <a:pt x="66" y="718"/>
                        <a:pt x="66" y="718"/>
                        <a:pt x="66" y="718"/>
                      </a:cubicBezTo>
                      <a:cubicBezTo>
                        <a:pt x="61" y="716"/>
                        <a:pt x="61" y="716"/>
                        <a:pt x="61" y="716"/>
                      </a:cubicBezTo>
                      <a:cubicBezTo>
                        <a:pt x="55" y="715"/>
                        <a:pt x="55" y="715"/>
                        <a:pt x="55" y="715"/>
                      </a:cubicBezTo>
                      <a:cubicBezTo>
                        <a:pt x="54" y="700"/>
                        <a:pt x="54" y="700"/>
                        <a:pt x="54" y="700"/>
                      </a:cubicBezTo>
                      <a:cubicBezTo>
                        <a:pt x="54" y="693"/>
                        <a:pt x="54" y="693"/>
                        <a:pt x="54" y="693"/>
                      </a:cubicBezTo>
                      <a:cubicBezTo>
                        <a:pt x="54" y="693"/>
                        <a:pt x="54" y="693"/>
                        <a:pt x="54" y="693"/>
                      </a:cubicBezTo>
                      <a:cubicBezTo>
                        <a:pt x="59" y="695"/>
                        <a:pt x="59" y="695"/>
                        <a:pt x="59" y="695"/>
                      </a:cubicBezTo>
                      <a:cubicBezTo>
                        <a:pt x="64" y="694"/>
                        <a:pt x="64" y="694"/>
                        <a:pt x="64" y="694"/>
                      </a:cubicBezTo>
                      <a:cubicBezTo>
                        <a:pt x="69" y="686"/>
                        <a:pt x="69" y="686"/>
                        <a:pt x="69" y="686"/>
                      </a:cubicBezTo>
                      <a:cubicBezTo>
                        <a:pt x="72" y="679"/>
                        <a:pt x="72" y="679"/>
                        <a:pt x="72" y="679"/>
                      </a:cubicBezTo>
                      <a:cubicBezTo>
                        <a:pt x="72" y="674"/>
                        <a:pt x="72" y="674"/>
                        <a:pt x="72" y="674"/>
                      </a:cubicBezTo>
                      <a:cubicBezTo>
                        <a:pt x="70" y="667"/>
                        <a:pt x="70" y="667"/>
                        <a:pt x="70" y="667"/>
                      </a:cubicBezTo>
                      <a:cubicBezTo>
                        <a:pt x="70" y="660"/>
                        <a:pt x="70" y="660"/>
                        <a:pt x="70" y="660"/>
                      </a:cubicBezTo>
                      <a:cubicBezTo>
                        <a:pt x="71" y="663"/>
                        <a:pt x="71" y="663"/>
                        <a:pt x="71" y="663"/>
                      </a:cubicBezTo>
                      <a:cubicBezTo>
                        <a:pt x="72" y="657"/>
                        <a:pt x="72" y="657"/>
                        <a:pt x="72" y="657"/>
                      </a:cubicBezTo>
                      <a:cubicBezTo>
                        <a:pt x="72" y="647"/>
                        <a:pt x="72" y="647"/>
                        <a:pt x="72" y="647"/>
                      </a:cubicBezTo>
                      <a:cubicBezTo>
                        <a:pt x="73" y="638"/>
                        <a:pt x="73" y="638"/>
                        <a:pt x="73" y="638"/>
                      </a:cubicBezTo>
                      <a:cubicBezTo>
                        <a:pt x="72" y="631"/>
                        <a:pt x="72" y="631"/>
                        <a:pt x="72" y="631"/>
                      </a:cubicBezTo>
                      <a:cubicBezTo>
                        <a:pt x="63" y="611"/>
                        <a:pt x="63" y="611"/>
                        <a:pt x="63" y="611"/>
                      </a:cubicBezTo>
                      <a:cubicBezTo>
                        <a:pt x="62" y="605"/>
                        <a:pt x="62" y="605"/>
                        <a:pt x="62" y="605"/>
                      </a:cubicBezTo>
                      <a:cubicBezTo>
                        <a:pt x="59" y="602"/>
                        <a:pt x="59" y="602"/>
                        <a:pt x="59" y="602"/>
                      </a:cubicBezTo>
                      <a:cubicBezTo>
                        <a:pt x="56" y="597"/>
                        <a:pt x="56" y="597"/>
                        <a:pt x="56" y="597"/>
                      </a:cubicBezTo>
                      <a:cubicBezTo>
                        <a:pt x="52" y="588"/>
                        <a:pt x="52" y="588"/>
                        <a:pt x="52" y="588"/>
                      </a:cubicBezTo>
                      <a:cubicBezTo>
                        <a:pt x="50" y="574"/>
                        <a:pt x="50" y="574"/>
                        <a:pt x="50" y="574"/>
                      </a:cubicBezTo>
                      <a:cubicBezTo>
                        <a:pt x="50" y="558"/>
                        <a:pt x="50" y="558"/>
                        <a:pt x="50" y="558"/>
                      </a:cubicBezTo>
                      <a:cubicBezTo>
                        <a:pt x="48" y="552"/>
                        <a:pt x="48" y="552"/>
                        <a:pt x="48" y="552"/>
                      </a:cubicBezTo>
                      <a:cubicBezTo>
                        <a:pt x="40" y="538"/>
                        <a:pt x="40" y="538"/>
                        <a:pt x="40" y="538"/>
                      </a:cubicBezTo>
                      <a:cubicBezTo>
                        <a:pt x="38" y="531"/>
                        <a:pt x="38" y="531"/>
                        <a:pt x="38" y="531"/>
                      </a:cubicBezTo>
                      <a:cubicBezTo>
                        <a:pt x="34" y="524"/>
                        <a:pt x="34" y="524"/>
                        <a:pt x="34" y="524"/>
                      </a:cubicBezTo>
                      <a:cubicBezTo>
                        <a:pt x="27" y="513"/>
                        <a:pt x="27" y="513"/>
                        <a:pt x="27" y="513"/>
                      </a:cubicBezTo>
                      <a:cubicBezTo>
                        <a:pt x="27" y="502"/>
                        <a:pt x="27" y="502"/>
                        <a:pt x="27" y="502"/>
                      </a:cubicBezTo>
                      <a:cubicBezTo>
                        <a:pt x="23" y="493"/>
                        <a:pt x="23" y="493"/>
                        <a:pt x="23" y="493"/>
                      </a:cubicBezTo>
                      <a:cubicBezTo>
                        <a:pt x="20" y="483"/>
                        <a:pt x="20" y="483"/>
                        <a:pt x="20" y="483"/>
                      </a:cubicBezTo>
                      <a:cubicBezTo>
                        <a:pt x="14" y="479"/>
                        <a:pt x="14" y="479"/>
                        <a:pt x="14" y="479"/>
                      </a:cubicBezTo>
                      <a:cubicBezTo>
                        <a:pt x="10" y="474"/>
                        <a:pt x="10" y="474"/>
                        <a:pt x="10" y="474"/>
                      </a:cubicBezTo>
                      <a:cubicBezTo>
                        <a:pt x="6" y="469"/>
                        <a:pt x="6" y="469"/>
                        <a:pt x="6" y="469"/>
                      </a:cubicBezTo>
                      <a:cubicBezTo>
                        <a:pt x="5" y="465"/>
                        <a:pt x="5" y="465"/>
                        <a:pt x="5" y="465"/>
                      </a:cubicBezTo>
                      <a:cubicBezTo>
                        <a:pt x="2" y="462"/>
                        <a:pt x="2" y="462"/>
                        <a:pt x="2" y="462"/>
                      </a:cubicBezTo>
                      <a:cubicBezTo>
                        <a:pt x="0" y="457"/>
                        <a:pt x="0" y="457"/>
                        <a:pt x="0" y="457"/>
                      </a:cubicBezTo>
                      <a:cubicBezTo>
                        <a:pt x="0" y="455"/>
                        <a:pt x="0" y="455"/>
                        <a:pt x="0" y="455"/>
                      </a:cubicBezTo>
                      <a:cubicBezTo>
                        <a:pt x="1" y="457"/>
                        <a:pt x="1" y="457"/>
                        <a:pt x="1" y="457"/>
                      </a:cubicBezTo>
                      <a:cubicBezTo>
                        <a:pt x="4" y="457"/>
                        <a:pt x="4" y="457"/>
                        <a:pt x="4" y="457"/>
                      </a:cubicBezTo>
                      <a:cubicBezTo>
                        <a:pt x="6" y="458"/>
                        <a:pt x="6" y="458"/>
                        <a:pt x="6" y="458"/>
                      </a:cubicBezTo>
                      <a:cubicBezTo>
                        <a:pt x="7" y="462"/>
                        <a:pt x="7" y="462"/>
                        <a:pt x="7" y="462"/>
                      </a:cubicBezTo>
                      <a:cubicBezTo>
                        <a:pt x="8" y="467"/>
                        <a:pt x="8" y="467"/>
                        <a:pt x="8" y="467"/>
                      </a:cubicBezTo>
                      <a:cubicBezTo>
                        <a:pt x="10" y="466"/>
                        <a:pt x="10" y="466"/>
                        <a:pt x="10" y="466"/>
                      </a:cubicBezTo>
                      <a:cubicBezTo>
                        <a:pt x="11" y="469"/>
                        <a:pt x="11" y="469"/>
                        <a:pt x="11" y="469"/>
                      </a:cubicBezTo>
                      <a:cubicBezTo>
                        <a:pt x="15" y="469"/>
                        <a:pt x="15" y="469"/>
                        <a:pt x="15" y="469"/>
                      </a:cubicBezTo>
                      <a:cubicBezTo>
                        <a:pt x="18" y="467"/>
                        <a:pt x="18" y="467"/>
                        <a:pt x="18" y="467"/>
                      </a:cubicBezTo>
                      <a:cubicBezTo>
                        <a:pt x="17" y="462"/>
                        <a:pt x="17" y="462"/>
                        <a:pt x="17" y="462"/>
                      </a:cubicBezTo>
                      <a:cubicBezTo>
                        <a:pt x="13" y="457"/>
                        <a:pt x="13" y="457"/>
                        <a:pt x="13" y="457"/>
                      </a:cubicBezTo>
                      <a:cubicBezTo>
                        <a:pt x="7" y="443"/>
                        <a:pt x="7" y="443"/>
                        <a:pt x="7" y="443"/>
                      </a:cubicBezTo>
                      <a:cubicBezTo>
                        <a:pt x="6" y="437"/>
                        <a:pt x="6" y="437"/>
                        <a:pt x="6" y="437"/>
                      </a:cubicBezTo>
                      <a:cubicBezTo>
                        <a:pt x="9" y="439"/>
                        <a:pt x="9" y="439"/>
                        <a:pt x="9" y="439"/>
                      </a:cubicBezTo>
                      <a:cubicBezTo>
                        <a:pt x="11" y="445"/>
                        <a:pt x="11" y="445"/>
                        <a:pt x="11" y="445"/>
                      </a:cubicBezTo>
                      <a:cubicBezTo>
                        <a:pt x="13" y="457"/>
                        <a:pt x="13" y="457"/>
                        <a:pt x="13" y="457"/>
                      </a:cubicBezTo>
                      <a:cubicBezTo>
                        <a:pt x="18" y="452"/>
                        <a:pt x="18" y="452"/>
                        <a:pt x="18" y="452"/>
                      </a:cubicBezTo>
                      <a:cubicBezTo>
                        <a:pt x="19" y="456"/>
                        <a:pt x="19" y="456"/>
                        <a:pt x="19" y="456"/>
                      </a:cubicBezTo>
                      <a:cubicBezTo>
                        <a:pt x="20" y="462"/>
                        <a:pt x="20" y="462"/>
                        <a:pt x="20" y="462"/>
                      </a:cubicBezTo>
                      <a:cubicBezTo>
                        <a:pt x="23" y="463"/>
                        <a:pt x="23" y="463"/>
                        <a:pt x="23" y="463"/>
                      </a:cubicBezTo>
                      <a:cubicBezTo>
                        <a:pt x="26" y="459"/>
                        <a:pt x="26" y="459"/>
                        <a:pt x="26" y="459"/>
                      </a:cubicBezTo>
                      <a:cubicBezTo>
                        <a:pt x="27" y="452"/>
                        <a:pt x="27" y="452"/>
                        <a:pt x="27" y="452"/>
                      </a:cubicBezTo>
                      <a:cubicBezTo>
                        <a:pt x="26" y="443"/>
                        <a:pt x="26" y="443"/>
                        <a:pt x="26" y="443"/>
                      </a:cubicBezTo>
                      <a:cubicBezTo>
                        <a:pt x="23" y="440"/>
                        <a:pt x="23" y="440"/>
                        <a:pt x="23" y="440"/>
                      </a:cubicBezTo>
                      <a:cubicBezTo>
                        <a:pt x="20" y="433"/>
                        <a:pt x="20" y="433"/>
                        <a:pt x="20" y="433"/>
                      </a:cubicBezTo>
                      <a:cubicBezTo>
                        <a:pt x="18" y="435"/>
                        <a:pt x="18" y="435"/>
                        <a:pt x="18" y="435"/>
                      </a:cubicBezTo>
                      <a:cubicBezTo>
                        <a:pt x="19" y="431"/>
                        <a:pt x="19" y="431"/>
                        <a:pt x="19" y="431"/>
                      </a:cubicBezTo>
                      <a:cubicBezTo>
                        <a:pt x="15" y="425"/>
                        <a:pt x="15" y="425"/>
                        <a:pt x="15" y="425"/>
                      </a:cubicBezTo>
                      <a:cubicBezTo>
                        <a:pt x="12" y="416"/>
                        <a:pt x="12" y="416"/>
                        <a:pt x="12" y="416"/>
                      </a:cubicBezTo>
                      <a:cubicBezTo>
                        <a:pt x="4" y="403"/>
                        <a:pt x="4" y="403"/>
                        <a:pt x="4" y="403"/>
                      </a:cubicBezTo>
                      <a:cubicBezTo>
                        <a:pt x="4" y="387"/>
                        <a:pt x="4" y="387"/>
                        <a:pt x="4" y="387"/>
                      </a:cubicBezTo>
                      <a:cubicBezTo>
                        <a:pt x="7" y="382"/>
                        <a:pt x="7" y="382"/>
                        <a:pt x="7" y="382"/>
                      </a:cubicBezTo>
                      <a:cubicBezTo>
                        <a:pt x="14" y="375"/>
                        <a:pt x="14" y="375"/>
                        <a:pt x="14" y="375"/>
                      </a:cubicBezTo>
                      <a:cubicBezTo>
                        <a:pt x="15" y="370"/>
                        <a:pt x="15" y="370"/>
                        <a:pt x="15" y="370"/>
                      </a:cubicBezTo>
                      <a:cubicBezTo>
                        <a:pt x="14" y="366"/>
                        <a:pt x="14" y="366"/>
                        <a:pt x="14" y="366"/>
                      </a:cubicBezTo>
                      <a:cubicBezTo>
                        <a:pt x="15" y="356"/>
                        <a:pt x="15" y="356"/>
                        <a:pt x="15" y="356"/>
                      </a:cubicBezTo>
                      <a:cubicBezTo>
                        <a:pt x="11" y="349"/>
                        <a:pt x="11" y="349"/>
                        <a:pt x="11" y="349"/>
                      </a:cubicBezTo>
                      <a:cubicBezTo>
                        <a:pt x="13" y="338"/>
                        <a:pt x="13" y="338"/>
                        <a:pt x="13" y="338"/>
                      </a:cubicBezTo>
                      <a:cubicBezTo>
                        <a:pt x="16" y="333"/>
                        <a:pt x="16" y="333"/>
                        <a:pt x="16" y="333"/>
                      </a:cubicBezTo>
                      <a:cubicBezTo>
                        <a:pt x="19" y="326"/>
                        <a:pt x="19" y="326"/>
                        <a:pt x="19" y="326"/>
                      </a:cubicBezTo>
                      <a:cubicBezTo>
                        <a:pt x="22" y="324"/>
                        <a:pt x="22" y="324"/>
                        <a:pt x="22" y="324"/>
                      </a:cubicBez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293" name="Freeform 1505">
                  <a:extLst>
                    <a:ext uri="{FF2B5EF4-FFF2-40B4-BE49-F238E27FC236}">
                      <a16:creationId xmlns:a16="http://schemas.microsoft.com/office/drawing/2014/main" id="{F142D5BB-2187-E296-D4FA-EB09F64030DF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7747540" y="5339277"/>
                  <a:ext cx="4765" cy="14297"/>
                </a:xfrm>
                <a:custGeom>
                  <a:avLst/>
                  <a:gdLst>
                    <a:gd name="T0" fmla="*/ 0 w 4"/>
                    <a:gd name="T1" fmla="*/ 11 h 12"/>
                    <a:gd name="T2" fmla="*/ 0 w 4"/>
                    <a:gd name="T3" fmla="*/ 12 h 12"/>
                    <a:gd name="T4" fmla="*/ 1 w 4"/>
                    <a:gd name="T5" fmla="*/ 12 h 12"/>
                    <a:gd name="T6" fmla="*/ 1 w 4"/>
                    <a:gd name="T7" fmla="*/ 12 h 12"/>
                    <a:gd name="T8" fmla="*/ 3 w 4"/>
                    <a:gd name="T9" fmla="*/ 10 h 12"/>
                    <a:gd name="T10" fmla="*/ 4 w 4"/>
                    <a:gd name="T11" fmla="*/ 10 h 12"/>
                    <a:gd name="T12" fmla="*/ 4 w 4"/>
                    <a:gd name="T13" fmla="*/ 9 h 12"/>
                    <a:gd name="T14" fmla="*/ 4 w 4"/>
                    <a:gd name="T15" fmla="*/ 9 h 12"/>
                    <a:gd name="T16" fmla="*/ 4 w 4"/>
                    <a:gd name="T17" fmla="*/ 8 h 12"/>
                    <a:gd name="T18" fmla="*/ 4 w 4"/>
                    <a:gd name="T19" fmla="*/ 8 h 12"/>
                    <a:gd name="T20" fmla="*/ 4 w 4"/>
                    <a:gd name="T21" fmla="*/ 7 h 12"/>
                    <a:gd name="T22" fmla="*/ 4 w 4"/>
                    <a:gd name="T23" fmla="*/ 5 h 12"/>
                    <a:gd name="T24" fmla="*/ 4 w 4"/>
                    <a:gd name="T25" fmla="*/ 5 h 12"/>
                    <a:gd name="T26" fmla="*/ 4 w 4"/>
                    <a:gd name="T27" fmla="*/ 2 h 12"/>
                    <a:gd name="T28" fmla="*/ 4 w 4"/>
                    <a:gd name="T29" fmla="*/ 2 h 12"/>
                    <a:gd name="T30" fmla="*/ 3 w 4"/>
                    <a:gd name="T31" fmla="*/ 1 h 12"/>
                    <a:gd name="T32" fmla="*/ 2 w 4"/>
                    <a:gd name="T33" fmla="*/ 0 h 12"/>
                    <a:gd name="T34" fmla="*/ 1 w 4"/>
                    <a:gd name="T35" fmla="*/ 0 h 12"/>
                    <a:gd name="T36" fmla="*/ 1 w 4"/>
                    <a:gd name="T37" fmla="*/ 0 h 12"/>
                    <a:gd name="T38" fmla="*/ 1 w 4"/>
                    <a:gd name="T39" fmla="*/ 1 h 12"/>
                    <a:gd name="T40" fmla="*/ 1 w 4"/>
                    <a:gd name="T41" fmla="*/ 1 h 12"/>
                    <a:gd name="T42" fmla="*/ 1 w 4"/>
                    <a:gd name="T43" fmla="*/ 2 h 12"/>
                    <a:gd name="T44" fmla="*/ 1 w 4"/>
                    <a:gd name="T45" fmla="*/ 2 h 12"/>
                    <a:gd name="T46" fmla="*/ 1 w 4"/>
                    <a:gd name="T47" fmla="*/ 2 h 12"/>
                    <a:gd name="T48" fmla="*/ 0 w 4"/>
                    <a:gd name="T49" fmla="*/ 2 h 12"/>
                    <a:gd name="T50" fmla="*/ 0 w 4"/>
                    <a:gd name="T51" fmla="*/ 2 h 12"/>
                    <a:gd name="T52" fmla="*/ 0 w 4"/>
                    <a:gd name="T53" fmla="*/ 3 h 12"/>
                    <a:gd name="T54" fmla="*/ 0 w 4"/>
                    <a:gd name="T55" fmla="*/ 3 h 12"/>
                    <a:gd name="T56" fmla="*/ 0 w 4"/>
                    <a:gd name="T57" fmla="*/ 6 h 12"/>
                    <a:gd name="T58" fmla="*/ 0 w 4"/>
                    <a:gd name="T59" fmla="*/ 8 h 12"/>
                    <a:gd name="T60" fmla="*/ 0 w 4"/>
                    <a:gd name="T61" fmla="*/ 8 h 12"/>
                    <a:gd name="T62" fmla="*/ 0 w 4"/>
                    <a:gd name="T63" fmla="*/ 8 h 12"/>
                    <a:gd name="T64" fmla="*/ 0 w 4"/>
                    <a:gd name="T65" fmla="*/ 8 h 12"/>
                    <a:gd name="T66" fmla="*/ 0 w 4"/>
                    <a:gd name="T67" fmla="*/ 10 h 12"/>
                    <a:gd name="T68" fmla="*/ 0 w 4"/>
                    <a:gd name="T69" fmla="*/ 11 h 12"/>
                    <a:gd name="T70" fmla="*/ 0 w 4"/>
                    <a:gd name="T71" fmla="*/ 11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4" h="12">
                      <a:moveTo>
                        <a:pt x="0" y="11"/>
                      </a:moveTo>
                      <a:lnTo>
                        <a:pt x="0" y="12"/>
                      </a:lnTo>
                      <a:lnTo>
                        <a:pt x="1" y="12"/>
                      </a:lnTo>
                      <a:lnTo>
                        <a:pt x="1" y="12"/>
                      </a:lnTo>
                      <a:lnTo>
                        <a:pt x="3" y="10"/>
                      </a:lnTo>
                      <a:lnTo>
                        <a:pt x="4" y="10"/>
                      </a:lnTo>
                      <a:lnTo>
                        <a:pt x="4" y="9"/>
                      </a:lnTo>
                      <a:lnTo>
                        <a:pt x="4" y="9"/>
                      </a:lnTo>
                      <a:lnTo>
                        <a:pt x="4" y="8"/>
                      </a:lnTo>
                      <a:lnTo>
                        <a:pt x="4" y="8"/>
                      </a:lnTo>
                      <a:lnTo>
                        <a:pt x="4" y="7"/>
                      </a:lnTo>
                      <a:lnTo>
                        <a:pt x="4" y="5"/>
                      </a:lnTo>
                      <a:lnTo>
                        <a:pt x="4" y="5"/>
                      </a:lnTo>
                      <a:lnTo>
                        <a:pt x="4" y="2"/>
                      </a:lnTo>
                      <a:lnTo>
                        <a:pt x="4" y="2"/>
                      </a:lnTo>
                      <a:lnTo>
                        <a:pt x="3" y="1"/>
                      </a:lnTo>
                      <a:lnTo>
                        <a:pt x="2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1" y="2"/>
                      </a:lnTo>
                      <a:lnTo>
                        <a:pt x="1" y="2"/>
                      </a:lnTo>
                      <a:lnTo>
                        <a:pt x="1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6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10"/>
                      </a:lnTo>
                      <a:lnTo>
                        <a:pt x="0" y="11"/>
                      </a:lnTo>
                      <a:lnTo>
                        <a:pt x="0" y="11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</p:grpSp>
          <p:grpSp>
            <p:nvGrpSpPr>
              <p:cNvPr id="12" name="Group 17">
                <a:extLst>
                  <a:ext uri="{FF2B5EF4-FFF2-40B4-BE49-F238E27FC236}">
                    <a16:creationId xmlns:a16="http://schemas.microsoft.com/office/drawing/2014/main" id="{7EA2FFF0-8D10-43E0-D9D8-EA19987370BB}"/>
                  </a:ext>
                </a:extLst>
              </p:cNvPr>
              <p:cNvGrpSpPr/>
              <p:nvPr/>
            </p:nvGrpSpPr>
            <p:grpSpPr bwMode="gray">
              <a:xfrm>
                <a:off x="8912576" y="5637105"/>
                <a:ext cx="248277" cy="352814"/>
                <a:chOff x="8174057" y="5218947"/>
                <a:chExt cx="226363" cy="321673"/>
              </a:xfrm>
              <a:grpFill/>
            </p:grpSpPr>
            <p:sp>
              <p:nvSpPr>
                <p:cNvPr id="278" name="Freeform 323">
                  <a:extLst>
                    <a:ext uri="{FF2B5EF4-FFF2-40B4-BE49-F238E27FC236}">
                      <a16:creationId xmlns:a16="http://schemas.microsoft.com/office/drawing/2014/main" id="{4C03FFC3-CDC3-4861-513F-D61AC81CF3D6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8194310" y="5523941"/>
                  <a:ext cx="10723" cy="16679"/>
                </a:xfrm>
                <a:custGeom>
                  <a:avLst/>
                  <a:gdLst>
                    <a:gd name="T0" fmla="*/ 6 w 9"/>
                    <a:gd name="T1" fmla="*/ 1 h 14"/>
                    <a:gd name="T2" fmla="*/ 6 w 9"/>
                    <a:gd name="T3" fmla="*/ 0 h 14"/>
                    <a:gd name="T4" fmla="*/ 6 w 9"/>
                    <a:gd name="T5" fmla="*/ 1 h 14"/>
                    <a:gd name="T6" fmla="*/ 9 w 9"/>
                    <a:gd name="T7" fmla="*/ 4 h 14"/>
                    <a:gd name="T8" fmla="*/ 9 w 9"/>
                    <a:gd name="T9" fmla="*/ 5 h 14"/>
                    <a:gd name="T10" fmla="*/ 7 w 9"/>
                    <a:gd name="T11" fmla="*/ 6 h 14"/>
                    <a:gd name="T12" fmla="*/ 9 w 9"/>
                    <a:gd name="T13" fmla="*/ 6 h 14"/>
                    <a:gd name="T14" fmla="*/ 9 w 9"/>
                    <a:gd name="T15" fmla="*/ 9 h 14"/>
                    <a:gd name="T16" fmla="*/ 8 w 9"/>
                    <a:gd name="T17" fmla="*/ 9 h 14"/>
                    <a:gd name="T18" fmla="*/ 6 w 9"/>
                    <a:gd name="T19" fmla="*/ 11 h 14"/>
                    <a:gd name="T20" fmla="*/ 5 w 9"/>
                    <a:gd name="T21" fmla="*/ 11 h 14"/>
                    <a:gd name="T22" fmla="*/ 4 w 9"/>
                    <a:gd name="T23" fmla="*/ 10 h 14"/>
                    <a:gd name="T24" fmla="*/ 3 w 9"/>
                    <a:gd name="T25" fmla="*/ 11 h 14"/>
                    <a:gd name="T26" fmla="*/ 1 w 9"/>
                    <a:gd name="T27" fmla="*/ 14 h 14"/>
                    <a:gd name="T28" fmla="*/ 0 w 9"/>
                    <a:gd name="T29" fmla="*/ 13 h 14"/>
                    <a:gd name="T30" fmla="*/ 0 w 9"/>
                    <a:gd name="T31" fmla="*/ 12 h 14"/>
                    <a:gd name="T32" fmla="*/ 0 w 9"/>
                    <a:gd name="T33" fmla="*/ 9 h 14"/>
                    <a:gd name="T34" fmla="*/ 2 w 9"/>
                    <a:gd name="T35" fmla="*/ 7 h 14"/>
                    <a:gd name="T36" fmla="*/ 3 w 9"/>
                    <a:gd name="T37" fmla="*/ 4 h 14"/>
                    <a:gd name="T38" fmla="*/ 3 w 9"/>
                    <a:gd name="T39" fmla="*/ 1 h 14"/>
                    <a:gd name="T40" fmla="*/ 4 w 9"/>
                    <a:gd name="T41" fmla="*/ 0 h 14"/>
                    <a:gd name="T42" fmla="*/ 6 w 9"/>
                    <a:gd name="T43" fmla="*/ 1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9" h="14">
                      <a:moveTo>
                        <a:pt x="6" y="1"/>
                      </a:moveTo>
                      <a:lnTo>
                        <a:pt x="6" y="0"/>
                      </a:lnTo>
                      <a:lnTo>
                        <a:pt x="6" y="1"/>
                      </a:lnTo>
                      <a:lnTo>
                        <a:pt x="9" y="4"/>
                      </a:lnTo>
                      <a:lnTo>
                        <a:pt x="9" y="5"/>
                      </a:lnTo>
                      <a:lnTo>
                        <a:pt x="7" y="6"/>
                      </a:lnTo>
                      <a:lnTo>
                        <a:pt x="9" y="6"/>
                      </a:lnTo>
                      <a:lnTo>
                        <a:pt x="9" y="9"/>
                      </a:lnTo>
                      <a:lnTo>
                        <a:pt x="8" y="9"/>
                      </a:lnTo>
                      <a:lnTo>
                        <a:pt x="6" y="11"/>
                      </a:lnTo>
                      <a:lnTo>
                        <a:pt x="5" y="11"/>
                      </a:lnTo>
                      <a:lnTo>
                        <a:pt x="4" y="10"/>
                      </a:lnTo>
                      <a:lnTo>
                        <a:pt x="3" y="11"/>
                      </a:lnTo>
                      <a:lnTo>
                        <a:pt x="1" y="14"/>
                      </a:lnTo>
                      <a:lnTo>
                        <a:pt x="0" y="13"/>
                      </a:lnTo>
                      <a:lnTo>
                        <a:pt x="0" y="12"/>
                      </a:lnTo>
                      <a:lnTo>
                        <a:pt x="0" y="9"/>
                      </a:lnTo>
                      <a:lnTo>
                        <a:pt x="2" y="7"/>
                      </a:lnTo>
                      <a:lnTo>
                        <a:pt x="3" y="4"/>
                      </a:lnTo>
                      <a:lnTo>
                        <a:pt x="3" y="1"/>
                      </a:lnTo>
                      <a:lnTo>
                        <a:pt x="4" y="0"/>
                      </a:lnTo>
                      <a:lnTo>
                        <a:pt x="6" y="1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279" name="Freeform 324">
                  <a:extLst>
                    <a:ext uri="{FF2B5EF4-FFF2-40B4-BE49-F238E27FC236}">
                      <a16:creationId xmlns:a16="http://schemas.microsoft.com/office/drawing/2014/main" id="{546DA2FC-F8E8-ECDD-6E3C-D9AD097494B4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8194310" y="5523941"/>
                  <a:ext cx="10723" cy="16679"/>
                </a:xfrm>
                <a:custGeom>
                  <a:avLst/>
                  <a:gdLst>
                    <a:gd name="T0" fmla="*/ 6 w 9"/>
                    <a:gd name="T1" fmla="*/ 1 h 14"/>
                    <a:gd name="T2" fmla="*/ 6 w 9"/>
                    <a:gd name="T3" fmla="*/ 0 h 14"/>
                    <a:gd name="T4" fmla="*/ 6 w 9"/>
                    <a:gd name="T5" fmla="*/ 1 h 14"/>
                    <a:gd name="T6" fmla="*/ 9 w 9"/>
                    <a:gd name="T7" fmla="*/ 4 h 14"/>
                    <a:gd name="T8" fmla="*/ 9 w 9"/>
                    <a:gd name="T9" fmla="*/ 5 h 14"/>
                    <a:gd name="T10" fmla="*/ 7 w 9"/>
                    <a:gd name="T11" fmla="*/ 6 h 14"/>
                    <a:gd name="T12" fmla="*/ 9 w 9"/>
                    <a:gd name="T13" fmla="*/ 6 h 14"/>
                    <a:gd name="T14" fmla="*/ 9 w 9"/>
                    <a:gd name="T15" fmla="*/ 9 h 14"/>
                    <a:gd name="T16" fmla="*/ 8 w 9"/>
                    <a:gd name="T17" fmla="*/ 9 h 14"/>
                    <a:gd name="T18" fmla="*/ 6 w 9"/>
                    <a:gd name="T19" fmla="*/ 11 h 14"/>
                    <a:gd name="T20" fmla="*/ 5 w 9"/>
                    <a:gd name="T21" fmla="*/ 11 h 14"/>
                    <a:gd name="T22" fmla="*/ 4 w 9"/>
                    <a:gd name="T23" fmla="*/ 10 h 14"/>
                    <a:gd name="T24" fmla="*/ 3 w 9"/>
                    <a:gd name="T25" fmla="*/ 11 h 14"/>
                    <a:gd name="T26" fmla="*/ 1 w 9"/>
                    <a:gd name="T27" fmla="*/ 14 h 14"/>
                    <a:gd name="T28" fmla="*/ 0 w 9"/>
                    <a:gd name="T29" fmla="*/ 13 h 14"/>
                    <a:gd name="T30" fmla="*/ 0 w 9"/>
                    <a:gd name="T31" fmla="*/ 12 h 14"/>
                    <a:gd name="T32" fmla="*/ 0 w 9"/>
                    <a:gd name="T33" fmla="*/ 9 h 14"/>
                    <a:gd name="T34" fmla="*/ 2 w 9"/>
                    <a:gd name="T35" fmla="*/ 7 h 14"/>
                    <a:gd name="T36" fmla="*/ 3 w 9"/>
                    <a:gd name="T37" fmla="*/ 4 h 14"/>
                    <a:gd name="T38" fmla="*/ 3 w 9"/>
                    <a:gd name="T39" fmla="*/ 1 h 14"/>
                    <a:gd name="T40" fmla="*/ 4 w 9"/>
                    <a:gd name="T41" fmla="*/ 0 h 14"/>
                    <a:gd name="T42" fmla="*/ 6 w 9"/>
                    <a:gd name="T43" fmla="*/ 1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9" h="14">
                      <a:moveTo>
                        <a:pt x="6" y="1"/>
                      </a:moveTo>
                      <a:lnTo>
                        <a:pt x="6" y="0"/>
                      </a:lnTo>
                      <a:lnTo>
                        <a:pt x="6" y="1"/>
                      </a:lnTo>
                      <a:lnTo>
                        <a:pt x="9" y="4"/>
                      </a:lnTo>
                      <a:lnTo>
                        <a:pt x="9" y="5"/>
                      </a:lnTo>
                      <a:lnTo>
                        <a:pt x="7" y="6"/>
                      </a:lnTo>
                      <a:lnTo>
                        <a:pt x="9" y="6"/>
                      </a:lnTo>
                      <a:lnTo>
                        <a:pt x="9" y="9"/>
                      </a:lnTo>
                      <a:lnTo>
                        <a:pt x="8" y="9"/>
                      </a:lnTo>
                      <a:lnTo>
                        <a:pt x="6" y="11"/>
                      </a:lnTo>
                      <a:lnTo>
                        <a:pt x="5" y="11"/>
                      </a:lnTo>
                      <a:lnTo>
                        <a:pt x="4" y="10"/>
                      </a:lnTo>
                      <a:lnTo>
                        <a:pt x="3" y="11"/>
                      </a:lnTo>
                      <a:lnTo>
                        <a:pt x="1" y="14"/>
                      </a:lnTo>
                      <a:lnTo>
                        <a:pt x="0" y="13"/>
                      </a:lnTo>
                      <a:lnTo>
                        <a:pt x="0" y="12"/>
                      </a:lnTo>
                      <a:lnTo>
                        <a:pt x="0" y="9"/>
                      </a:lnTo>
                      <a:lnTo>
                        <a:pt x="2" y="7"/>
                      </a:lnTo>
                      <a:lnTo>
                        <a:pt x="3" y="4"/>
                      </a:lnTo>
                      <a:lnTo>
                        <a:pt x="3" y="1"/>
                      </a:lnTo>
                      <a:lnTo>
                        <a:pt x="4" y="0"/>
                      </a:lnTo>
                      <a:lnTo>
                        <a:pt x="6" y="1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280" name="Freeform 325">
                  <a:extLst>
                    <a:ext uri="{FF2B5EF4-FFF2-40B4-BE49-F238E27FC236}">
                      <a16:creationId xmlns:a16="http://schemas.microsoft.com/office/drawing/2014/main" id="{10C2E9A1-7C95-1A0C-8508-AA7E84EE6AE4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8174057" y="5364296"/>
                  <a:ext cx="146541" cy="159646"/>
                </a:xfrm>
                <a:custGeom>
                  <a:avLst/>
                  <a:gdLst>
                    <a:gd name="T0" fmla="*/ 92 w 123"/>
                    <a:gd name="T1" fmla="*/ 5 h 134"/>
                    <a:gd name="T2" fmla="*/ 98 w 123"/>
                    <a:gd name="T3" fmla="*/ 0 h 134"/>
                    <a:gd name="T4" fmla="*/ 101 w 123"/>
                    <a:gd name="T5" fmla="*/ 7 h 134"/>
                    <a:gd name="T6" fmla="*/ 105 w 123"/>
                    <a:gd name="T7" fmla="*/ 15 h 134"/>
                    <a:gd name="T8" fmla="*/ 113 w 123"/>
                    <a:gd name="T9" fmla="*/ 10 h 134"/>
                    <a:gd name="T10" fmla="*/ 116 w 123"/>
                    <a:gd name="T11" fmla="*/ 10 h 134"/>
                    <a:gd name="T12" fmla="*/ 119 w 123"/>
                    <a:gd name="T13" fmla="*/ 14 h 134"/>
                    <a:gd name="T14" fmla="*/ 122 w 123"/>
                    <a:gd name="T15" fmla="*/ 12 h 134"/>
                    <a:gd name="T16" fmla="*/ 121 w 123"/>
                    <a:gd name="T17" fmla="*/ 20 h 134"/>
                    <a:gd name="T18" fmla="*/ 119 w 123"/>
                    <a:gd name="T19" fmla="*/ 33 h 134"/>
                    <a:gd name="T20" fmla="*/ 112 w 123"/>
                    <a:gd name="T21" fmla="*/ 41 h 134"/>
                    <a:gd name="T22" fmla="*/ 105 w 123"/>
                    <a:gd name="T23" fmla="*/ 52 h 134"/>
                    <a:gd name="T24" fmla="*/ 99 w 123"/>
                    <a:gd name="T25" fmla="*/ 66 h 134"/>
                    <a:gd name="T26" fmla="*/ 104 w 123"/>
                    <a:gd name="T27" fmla="*/ 71 h 134"/>
                    <a:gd name="T28" fmla="*/ 95 w 123"/>
                    <a:gd name="T29" fmla="*/ 68 h 134"/>
                    <a:gd name="T30" fmla="*/ 91 w 123"/>
                    <a:gd name="T31" fmla="*/ 71 h 134"/>
                    <a:gd name="T32" fmla="*/ 83 w 123"/>
                    <a:gd name="T33" fmla="*/ 76 h 134"/>
                    <a:gd name="T34" fmla="*/ 79 w 123"/>
                    <a:gd name="T35" fmla="*/ 76 h 134"/>
                    <a:gd name="T36" fmla="*/ 76 w 123"/>
                    <a:gd name="T37" fmla="*/ 93 h 134"/>
                    <a:gd name="T38" fmla="*/ 71 w 123"/>
                    <a:gd name="T39" fmla="*/ 104 h 134"/>
                    <a:gd name="T40" fmla="*/ 67 w 123"/>
                    <a:gd name="T41" fmla="*/ 113 h 134"/>
                    <a:gd name="T42" fmla="*/ 67 w 123"/>
                    <a:gd name="T43" fmla="*/ 118 h 134"/>
                    <a:gd name="T44" fmla="*/ 55 w 123"/>
                    <a:gd name="T45" fmla="*/ 126 h 134"/>
                    <a:gd name="T46" fmla="*/ 51 w 123"/>
                    <a:gd name="T47" fmla="*/ 130 h 134"/>
                    <a:gd name="T48" fmla="*/ 40 w 123"/>
                    <a:gd name="T49" fmla="*/ 134 h 134"/>
                    <a:gd name="T50" fmla="*/ 35 w 123"/>
                    <a:gd name="T51" fmla="*/ 131 h 134"/>
                    <a:gd name="T52" fmla="*/ 30 w 123"/>
                    <a:gd name="T53" fmla="*/ 131 h 134"/>
                    <a:gd name="T54" fmla="*/ 27 w 123"/>
                    <a:gd name="T55" fmla="*/ 127 h 134"/>
                    <a:gd name="T56" fmla="*/ 16 w 123"/>
                    <a:gd name="T57" fmla="*/ 122 h 134"/>
                    <a:gd name="T58" fmla="*/ 4 w 123"/>
                    <a:gd name="T59" fmla="*/ 122 h 134"/>
                    <a:gd name="T60" fmla="*/ 4 w 123"/>
                    <a:gd name="T61" fmla="*/ 119 h 134"/>
                    <a:gd name="T62" fmla="*/ 3 w 123"/>
                    <a:gd name="T63" fmla="*/ 117 h 134"/>
                    <a:gd name="T64" fmla="*/ 5 w 123"/>
                    <a:gd name="T65" fmla="*/ 113 h 134"/>
                    <a:gd name="T66" fmla="*/ 7 w 123"/>
                    <a:gd name="T67" fmla="*/ 110 h 134"/>
                    <a:gd name="T68" fmla="*/ 5 w 123"/>
                    <a:gd name="T69" fmla="*/ 106 h 134"/>
                    <a:gd name="T70" fmla="*/ 6 w 123"/>
                    <a:gd name="T71" fmla="*/ 102 h 134"/>
                    <a:gd name="T72" fmla="*/ 11 w 123"/>
                    <a:gd name="T73" fmla="*/ 103 h 134"/>
                    <a:gd name="T74" fmla="*/ 9 w 123"/>
                    <a:gd name="T75" fmla="*/ 100 h 134"/>
                    <a:gd name="T76" fmla="*/ 14 w 123"/>
                    <a:gd name="T77" fmla="*/ 94 h 134"/>
                    <a:gd name="T78" fmla="*/ 16 w 123"/>
                    <a:gd name="T79" fmla="*/ 95 h 134"/>
                    <a:gd name="T80" fmla="*/ 18 w 123"/>
                    <a:gd name="T81" fmla="*/ 88 h 134"/>
                    <a:gd name="T82" fmla="*/ 24 w 123"/>
                    <a:gd name="T83" fmla="*/ 80 h 134"/>
                    <a:gd name="T84" fmla="*/ 30 w 123"/>
                    <a:gd name="T85" fmla="*/ 74 h 134"/>
                    <a:gd name="T86" fmla="*/ 39 w 123"/>
                    <a:gd name="T87" fmla="*/ 72 h 134"/>
                    <a:gd name="T88" fmla="*/ 55 w 123"/>
                    <a:gd name="T89" fmla="*/ 60 h 134"/>
                    <a:gd name="T90" fmla="*/ 64 w 123"/>
                    <a:gd name="T91" fmla="*/ 52 h 134"/>
                    <a:gd name="T92" fmla="*/ 74 w 123"/>
                    <a:gd name="T93" fmla="*/ 42 h 134"/>
                    <a:gd name="T94" fmla="*/ 83 w 123"/>
                    <a:gd name="T95" fmla="*/ 23 h 134"/>
                    <a:gd name="T96" fmla="*/ 89 w 123"/>
                    <a:gd name="T97" fmla="*/ 10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23" h="134">
                      <a:moveTo>
                        <a:pt x="89" y="10"/>
                      </a:moveTo>
                      <a:lnTo>
                        <a:pt x="90" y="10"/>
                      </a:lnTo>
                      <a:lnTo>
                        <a:pt x="90" y="6"/>
                      </a:lnTo>
                      <a:lnTo>
                        <a:pt x="92" y="5"/>
                      </a:lnTo>
                      <a:lnTo>
                        <a:pt x="95" y="2"/>
                      </a:lnTo>
                      <a:lnTo>
                        <a:pt x="96" y="2"/>
                      </a:lnTo>
                      <a:lnTo>
                        <a:pt x="96" y="1"/>
                      </a:lnTo>
                      <a:lnTo>
                        <a:pt x="98" y="0"/>
                      </a:lnTo>
                      <a:lnTo>
                        <a:pt x="98" y="1"/>
                      </a:lnTo>
                      <a:lnTo>
                        <a:pt x="98" y="4"/>
                      </a:lnTo>
                      <a:lnTo>
                        <a:pt x="99" y="6"/>
                      </a:lnTo>
                      <a:lnTo>
                        <a:pt x="101" y="7"/>
                      </a:lnTo>
                      <a:lnTo>
                        <a:pt x="103" y="6"/>
                      </a:lnTo>
                      <a:lnTo>
                        <a:pt x="104" y="8"/>
                      </a:lnTo>
                      <a:lnTo>
                        <a:pt x="104" y="13"/>
                      </a:lnTo>
                      <a:lnTo>
                        <a:pt x="105" y="15"/>
                      </a:lnTo>
                      <a:lnTo>
                        <a:pt x="107" y="16"/>
                      </a:lnTo>
                      <a:lnTo>
                        <a:pt x="111" y="13"/>
                      </a:lnTo>
                      <a:lnTo>
                        <a:pt x="112" y="12"/>
                      </a:lnTo>
                      <a:lnTo>
                        <a:pt x="113" y="10"/>
                      </a:lnTo>
                      <a:lnTo>
                        <a:pt x="116" y="9"/>
                      </a:lnTo>
                      <a:lnTo>
                        <a:pt x="117" y="8"/>
                      </a:lnTo>
                      <a:lnTo>
                        <a:pt x="118" y="9"/>
                      </a:lnTo>
                      <a:lnTo>
                        <a:pt x="116" y="10"/>
                      </a:lnTo>
                      <a:lnTo>
                        <a:pt x="117" y="11"/>
                      </a:lnTo>
                      <a:lnTo>
                        <a:pt x="117" y="13"/>
                      </a:lnTo>
                      <a:lnTo>
                        <a:pt x="116" y="15"/>
                      </a:lnTo>
                      <a:lnTo>
                        <a:pt x="119" y="14"/>
                      </a:lnTo>
                      <a:lnTo>
                        <a:pt x="118" y="13"/>
                      </a:lnTo>
                      <a:lnTo>
                        <a:pt x="120" y="10"/>
                      </a:lnTo>
                      <a:lnTo>
                        <a:pt x="121" y="10"/>
                      </a:lnTo>
                      <a:lnTo>
                        <a:pt x="122" y="12"/>
                      </a:lnTo>
                      <a:lnTo>
                        <a:pt x="120" y="15"/>
                      </a:lnTo>
                      <a:lnTo>
                        <a:pt x="121" y="15"/>
                      </a:lnTo>
                      <a:lnTo>
                        <a:pt x="122" y="17"/>
                      </a:lnTo>
                      <a:lnTo>
                        <a:pt x="121" y="20"/>
                      </a:lnTo>
                      <a:lnTo>
                        <a:pt x="123" y="25"/>
                      </a:lnTo>
                      <a:lnTo>
                        <a:pt x="122" y="27"/>
                      </a:lnTo>
                      <a:lnTo>
                        <a:pt x="120" y="31"/>
                      </a:lnTo>
                      <a:lnTo>
                        <a:pt x="119" y="33"/>
                      </a:lnTo>
                      <a:lnTo>
                        <a:pt x="117" y="36"/>
                      </a:lnTo>
                      <a:lnTo>
                        <a:pt x="116" y="36"/>
                      </a:lnTo>
                      <a:lnTo>
                        <a:pt x="115" y="37"/>
                      </a:lnTo>
                      <a:lnTo>
                        <a:pt x="112" y="41"/>
                      </a:lnTo>
                      <a:lnTo>
                        <a:pt x="108" y="49"/>
                      </a:lnTo>
                      <a:lnTo>
                        <a:pt x="107" y="50"/>
                      </a:lnTo>
                      <a:lnTo>
                        <a:pt x="106" y="51"/>
                      </a:lnTo>
                      <a:lnTo>
                        <a:pt x="105" y="52"/>
                      </a:lnTo>
                      <a:lnTo>
                        <a:pt x="101" y="55"/>
                      </a:lnTo>
                      <a:lnTo>
                        <a:pt x="100" y="56"/>
                      </a:lnTo>
                      <a:lnTo>
                        <a:pt x="100" y="63"/>
                      </a:lnTo>
                      <a:lnTo>
                        <a:pt x="99" y="66"/>
                      </a:lnTo>
                      <a:lnTo>
                        <a:pt x="102" y="67"/>
                      </a:lnTo>
                      <a:lnTo>
                        <a:pt x="104" y="68"/>
                      </a:lnTo>
                      <a:lnTo>
                        <a:pt x="105" y="70"/>
                      </a:lnTo>
                      <a:lnTo>
                        <a:pt x="104" y="71"/>
                      </a:lnTo>
                      <a:lnTo>
                        <a:pt x="103" y="70"/>
                      </a:lnTo>
                      <a:lnTo>
                        <a:pt x="103" y="71"/>
                      </a:lnTo>
                      <a:lnTo>
                        <a:pt x="96" y="69"/>
                      </a:lnTo>
                      <a:lnTo>
                        <a:pt x="95" y="68"/>
                      </a:lnTo>
                      <a:lnTo>
                        <a:pt x="94" y="69"/>
                      </a:lnTo>
                      <a:lnTo>
                        <a:pt x="94" y="71"/>
                      </a:lnTo>
                      <a:lnTo>
                        <a:pt x="93" y="72"/>
                      </a:lnTo>
                      <a:lnTo>
                        <a:pt x="91" y="71"/>
                      </a:lnTo>
                      <a:lnTo>
                        <a:pt x="91" y="70"/>
                      </a:lnTo>
                      <a:lnTo>
                        <a:pt x="90" y="72"/>
                      </a:lnTo>
                      <a:lnTo>
                        <a:pt x="86" y="74"/>
                      </a:lnTo>
                      <a:lnTo>
                        <a:pt x="83" y="76"/>
                      </a:lnTo>
                      <a:lnTo>
                        <a:pt x="82" y="76"/>
                      </a:lnTo>
                      <a:lnTo>
                        <a:pt x="81" y="74"/>
                      </a:lnTo>
                      <a:lnTo>
                        <a:pt x="79" y="74"/>
                      </a:lnTo>
                      <a:lnTo>
                        <a:pt x="79" y="76"/>
                      </a:lnTo>
                      <a:lnTo>
                        <a:pt x="79" y="80"/>
                      </a:lnTo>
                      <a:lnTo>
                        <a:pt x="77" y="84"/>
                      </a:lnTo>
                      <a:lnTo>
                        <a:pt x="76" y="87"/>
                      </a:lnTo>
                      <a:lnTo>
                        <a:pt x="76" y="93"/>
                      </a:lnTo>
                      <a:lnTo>
                        <a:pt x="74" y="93"/>
                      </a:lnTo>
                      <a:lnTo>
                        <a:pt x="74" y="97"/>
                      </a:lnTo>
                      <a:lnTo>
                        <a:pt x="72" y="100"/>
                      </a:lnTo>
                      <a:lnTo>
                        <a:pt x="71" y="104"/>
                      </a:lnTo>
                      <a:lnTo>
                        <a:pt x="71" y="107"/>
                      </a:lnTo>
                      <a:lnTo>
                        <a:pt x="69" y="110"/>
                      </a:lnTo>
                      <a:lnTo>
                        <a:pt x="68" y="112"/>
                      </a:lnTo>
                      <a:lnTo>
                        <a:pt x="67" y="113"/>
                      </a:lnTo>
                      <a:lnTo>
                        <a:pt x="67" y="115"/>
                      </a:lnTo>
                      <a:lnTo>
                        <a:pt x="66" y="116"/>
                      </a:lnTo>
                      <a:lnTo>
                        <a:pt x="68" y="117"/>
                      </a:lnTo>
                      <a:lnTo>
                        <a:pt x="67" y="118"/>
                      </a:lnTo>
                      <a:lnTo>
                        <a:pt x="65" y="118"/>
                      </a:lnTo>
                      <a:lnTo>
                        <a:pt x="62" y="120"/>
                      </a:lnTo>
                      <a:lnTo>
                        <a:pt x="59" y="124"/>
                      </a:lnTo>
                      <a:lnTo>
                        <a:pt x="55" y="126"/>
                      </a:lnTo>
                      <a:lnTo>
                        <a:pt x="53" y="126"/>
                      </a:lnTo>
                      <a:lnTo>
                        <a:pt x="53" y="127"/>
                      </a:lnTo>
                      <a:lnTo>
                        <a:pt x="52" y="128"/>
                      </a:lnTo>
                      <a:lnTo>
                        <a:pt x="51" y="130"/>
                      </a:lnTo>
                      <a:lnTo>
                        <a:pt x="50" y="131"/>
                      </a:lnTo>
                      <a:lnTo>
                        <a:pt x="44" y="133"/>
                      </a:lnTo>
                      <a:lnTo>
                        <a:pt x="43" y="133"/>
                      </a:lnTo>
                      <a:lnTo>
                        <a:pt x="40" y="134"/>
                      </a:lnTo>
                      <a:lnTo>
                        <a:pt x="38" y="133"/>
                      </a:lnTo>
                      <a:lnTo>
                        <a:pt x="38" y="131"/>
                      </a:lnTo>
                      <a:lnTo>
                        <a:pt x="36" y="130"/>
                      </a:lnTo>
                      <a:lnTo>
                        <a:pt x="35" y="131"/>
                      </a:lnTo>
                      <a:lnTo>
                        <a:pt x="33" y="132"/>
                      </a:lnTo>
                      <a:lnTo>
                        <a:pt x="32" y="131"/>
                      </a:lnTo>
                      <a:lnTo>
                        <a:pt x="32" y="131"/>
                      </a:lnTo>
                      <a:lnTo>
                        <a:pt x="30" y="131"/>
                      </a:lnTo>
                      <a:lnTo>
                        <a:pt x="30" y="130"/>
                      </a:lnTo>
                      <a:lnTo>
                        <a:pt x="30" y="129"/>
                      </a:lnTo>
                      <a:lnTo>
                        <a:pt x="29" y="129"/>
                      </a:lnTo>
                      <a:lnTo>
                        <a:pt x="27" y="127"/>
                      </a:lnTo>
                      <a:lnTo>
                        <a:pt x="21" y="127"/>
                      </a:lnTo>
                      <a:lnTo>
                        <a:pt x="20" y="123"/>
                      </a:lnTo>
                      <a:lnTo>
                        <a:pt x="19" y="122"/>
                      </a:lnTo>
                      <a:lnTo>
                        <a:pt x="16" y="122"/>
                      </a:lnTo>
                      <a:lnTo>
                        <a:pt x="14" y="124"/>
                      </a:lnTo>
                      <a:lnTo>
                        <a:pt x="12" y="125"/>
                      </a:lnTo>
                      <a:lnTo>
                        <a:pt x="5" y="123"/>
                      </a:lnTo>
                      <a:lnTo>
                        <a:pt x="4" y="122"/>
                      </a:lnTo>
                      <a:lnTo>
                        <a:pt x="5" y="120"/>
                      </a:lnTo>
                      <a:lnTo>
                        <a:pt x="6" y="118"/>
                      </a:lnTo>
                      <a:lnTo>
                        <a:pt x="7" y="117"/>
                      </a:lnTo>
                      <a:lnTo>
                        <a:pt x="4" y="119"/>
                      </a:lnTo>
                      <a:lnTo>
                        <a:pt x="3" y="120"/>
                      </a:lnTo>
                      <a:lnTo>
                        <a:pt x="4" y="117"/>
                      </a:lnTo>
                      <a:lnTo>
                        <a:pt x="4" y="116"/>
                      </a:lnTo>
                      <a:lnTo>
                        <a:pt x="3" y="117"/>
                      </a:lnTo>
                      <a:lnTo>
                        <a:pt x="1" y="118"/>
                      </a:lnTo>
                      <a:lnTo>
                        <a:pt x="0" y="116"/>
                      </a:lnTo>
                      <a:lnTo>
                        <a:pt x="1" y="114"/>
                      </a:lnTo>
                      <a:lnTo>
                        <a:pt x="5" y="113"/>
                      </a:lnTo>
                      <a:lnTo>
                        <a:pt x="7" y="112"/>
                      </a:lnTo>
                      <a:lnTo>
                        <a:pt x="6" y="112"/>
                      </a:lnTo>
                      <a:lnTo>
                        <a:pt x="6" y="110"/>
                      </a:lnTo>
                      <a:lnTo>
                        <a:pt x="7" y="110"/>
                      </a:lnTo>
                      <a:lnTo>
                        <a:pt x="8" y="108"/>
                      </a:lnTo>
                      <a:lnTo>
                        <a:pt x="6" y="108"/>
                      </a:lnTo>
                      <a:lnTo>
                        <a:pt x="5" y="108"/>
                      </a:lnTo>
                      <a:lnTo>
                        <a:pt x="5" y="106"/>
                      </a:lnTo>
                      <a:lnTo>
                        <a:pt x="6" y="106"/>
                      </a:lnTo>
                      <a:lnTo>
                        <a:pt x="7" y="104"/>
                      </a:lnTo>
                      <a:lnTo>
                        <a:pt x="6" y="104"/>
                      </a:lnTo>
                      <a:lnTo>
                        <a:pt x="6" y="102"/>
                      </a:lnTo>
                      <a:lnTo>
                        <a:pt x="8" y="102"/>
                      </a:lnTo>
                      <a:lnTo>
                        <a:pt x="9" y="103"/>
                      </a:lnTo>
                      <a:lnTo>
                        <a:pt x="10" y="102"/>
                      </a:lnTo>
                      <a:lnTo>
                        <a:pt x="11" y="103"/>
                      </a:lnTo>
                      <a:lnTo>
                        <a:pt x="12" y="102"/>
                      </a:lnTo>
                      <a:lnTo>
                        <a:pt x="12" y="102"/>
                      </a:lnTo>
                      <a:lnTo>
                        <a:pt x="10" y="101"/>
                      </a:lnTo>
                      <a:lnTo>
                        <a:pt x="9" y="100"/>
                      </a:lnTo>
                      <a:lnTo>
                        <a:pt x="10" y="95"/>
                      </a:lnTo>
                      <a:lnTo>
                        <a:pt x="12" y="93"/>
                      </a:lnTo>
                      <a:lnTo>
                        <a:pt x="13" y="93"/>
                      </a:lnTo>
                      <a:lnTo>
                        <a:pt x="14" y="94"/>
                      </a:lnTo>
                      <a:lnTo>
                        <a:pt x="14" y="96"/>
                      </a:lnTo>
                      <a:lnTo>
                        <a:pt x="15" y="96"/>
                      </a:lnTo>
                      <a:lnTo>
                        <a:pt x="16" y="96"/>
                      </a:lnTo>
                      <a:lnTo>
                        <a:pt x="16" y="95"/>
                      </a:lnTo>
                      <a:lnTo>
                        <a:pt x="16" y="92"/>
                      </a:lnTo>
                      <a:lnTo>
                        <a:pt x="16" y="91"/>
                      </a:lnTo>
                      <a:lnTo>
                        <a:pt x="17" y="91"/>
                      </a:lnTo>
                      <a:lnTo>
                        <a:pt x="18" y="88"/>
                      </a:lnTo>
                      <a:lnTo>
                        <a:pt x="20" y="87"/>
                      </a:lnTo>
                      <a:lnTo>
                        <a:pt x="22" y="86"/>
                      </a:lnTo>
                      <a:lnTo>
                        <a:pt x="22" y="83"/>
                      </a:lnTo>
                      <a:lnTo>
                        <a:pt x="24" y="80"/>
                      </a:lnTo>
                      <a:lnTo>
                        <a:pt x="26" y="79"/>
                      </a:lnTo>
                      <a:lnTo>
                        <a:pt x="27" y="75"/>
                      </a:lnTo>
                      <a:lnTo>
                        <a:pt x="28" y="75"/>
                      </a:lnTo>
                      <a:lnTo>
                        <a:pt x="30" y="74"/>
                      </a:lnTo>
                      <a:lnTo>
                        <a:pt x="31" y="74"/>
                      </a:lnTo>
                      <a:lnTo>
                        <a:pt x="34" y="73"/>
                      </a:lnTo>
                      <a:lnTo>
                        <a:pt x="36" y="73"/>
                      </a:lnTo>
                      <a:lnTo>
                        <a:pt x="39" y="72"/>
                      </a:lnTo>
                      <a:lnTo>
                        <a:pt x="41" y="71"/>
                      </a:lnTo>
                      <a:lnTo>
                        <a:pt x="45" y="67"/>
                      </a:lnTo>
                      <a:lnTo>
                        <a:pt x="49" y="65"/>
                      </a:lnTo>
                      <a:lnTo>
                        <a:pt x="55" y="60"/>
                      </a:lnTo>
                      <a:lnTo>
                        <a:pt x="59" y="58"/>
                      </a:lnTo>
                      <a:lnTo>
                        <a:pt x="59" y="56"/>
                      </a:lnTo>
                      <a:lnTo>
                        <a:pt x="62" y="53"/>
                      </a:lnTo>
                      <a:lnTo>
                        <a:pt x="64" y="52"/>
                      </a:lnTo>
                      <a:lnTo>
                        <a:pt x="65" y="52"/>
                      </a:lnTo>
                      <a:lnTo>
                        <a:pt x="68" y="49"/>
                      </a:lnTo>
                      <a:lnTo>
                        <a:pt x="70" y="48"/>
                      </a:lnTo>
                      <a:lnTo>
                        <a:pt x="74" y="42"/>
                      </a:lnTo>
                      <a:lnTo>
                        <a:pt x="75" y="37"/>
                      </a:lnTo>
                      <a:lnTo>
                        <a:pt x="77" y="31"/>
                      </a:lnTo>
                      <a:lnTo>
                        <a:pt x="78" y="27"/>
                      </a:lnTo>
                      <a:lnTo>
                        <a:pt x="83" y="23"/>
                      </a:lnTo>
                      <a:lnTo>
                        <a:pt x="85" y="23"/>
                      </a:lnTo>
                      <a:lnTo>
                        <a:pt x="86" y="21"/>
                      </a:lnTo>
                      <a:lnTo>
                        <a:pt x="88" y="17"/>
                      </a:lnTo>
                      <a:lnTo>
                        <a:pt x="89" y="10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281" name="Freeform 327">
                  <a:extLst>
                    <a:ext uri="{FF2B5EF4-FFF2-40B4-BE49-F238E27FC236}">
                      <a16:creationId xmlns:a16="http://schemas.microsoft.com/office/drawing/2014/main" id="{0FD07511-405B-2ECB-4552-0088A1EC89D7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8292004" y="5218947"/>
                  <a:ext cx="108416" cy="170368"/>
                </a:xfrm>
                <a:custGeom>
                  <a:avLst/>
                  <a:gdLst>
                    <a:gd name="T0" fmla="*/ 62 w 161"/>
                    <a:gd name="T1" fmla="*/ 230 h 253"/>
                    <a:gd name="T2" fmla="*/ 69 w 161"/>
                    <a:gd name="T3" fmla="*/ 213 h 253"/>
                    <a:gd name="T4" fmla="*/ 69 w 161"/>
                    <a:gd name="T5" fmla="*/ 200 h 253"/>
                    <a:gd name="T6" fmla="*/ 50 w 161"/>
                    <a:gd name="T7" fmla="*/ 188 h 253"/>
                    <a:gd name="T8" fmla="*/ 30 w 161"/>
                    <a:gd name="T9" fmla="*/ 173 h 253"/>
                    <a:gd name="T10" fmla="*/ 40 w 161"/>
                    <a:gd name="T11" fmla="*/ 159 h 253"/>
                    <a:gd name="T12" fmla="*/ 53 w 161"/>
                    <a:gd name="T13" fmla="*/ 145 h 253"/>
                    <a:gd name="T14" fmla="*/ 59 w 161"/>
                    <a:gd name="T15" fmla="*/ 128 h 253"/>
                    <a:gd name="T16" fmla="*/ 59 w 161"/>
                    <a:gd name="T17" fmla="*/ 118 h 253"/>
                    <a:gd name="T18" fmla="*/ 59 w 161"/>
                    <a:gd name="T19" fmla="*/ 106 h 253"/>
                    <a:gd name="T20" fmla="*/ 53 w 161"/>
                    <a:gd name="T21" fmla="*/ 97 h 253"/>
                    <a:gd name="T22" fmla="*/ 57 w 161"/>
                    <a:gd name="T23" fmla="*/ 91 h 253"/>
                    <a:gd name="T24" fmla="*/ 55 w 161"/>
                    <a:gd name="T25" fmla="*/ 87 h 253"/>
                    <a:gd name="T26" fmla="*/ 42 w 161"/>
                    <a:gd name="T27" fmla="*/ 71 h 253"/>
                    <a:gd name="T28" fmla="*/ 47 w 161"/>
                    <a:gd name="T29" fmla="*/ 68 h 253"/>
                    <a:gd name="T30" fmla="*/ 44 w 161"/>
                    <a:gd name="T31" fmla="*/ 65 h 253"/>
                    <a:gd name="T32" fmla="*/ 41 w 161"/>
                    <a:gd name="T33" fmla="*/ 61 h 253"/>
                    <a:gd name="T34" fmla="*/ 38 w 161"/>
                    <a:gd name="T35" fmla="*/ 67 h 253"/>
                    <a:gd name="T36" fmla="*/ 19 w 161"/>
                    <a:gd name="T37" fmla="*/ 39 h 253"/>
                    <a:gd name="T38" fmla="*/ 23 w 161"/>
                    <a:gd name="T39" fmla="*/ 31 h 253"/>
                    <a:gd name="T40" fmla="*/ 17 w 161"/>
                    <a:gd name="T41" fmla="*/ 35 h 253"/>
                    <a:gd name="T42" fmla="*/ 12 w 161"/>
                    <a:gd name="T43" fmla="*/ 23 h 253"/>
                    <a:gd name="T44" fmla="*/ 1 w 161"/>
                    <a:gd name="T45" fmla="*/ 4 h 253"/>
                    <a:gd name="T46" fmla="*/ 5 w 161"/>
                    <a:gd name="T47" fmla="*/ 0 h 253"/>
                    <a:gd name="T48" fmla="*/ 10 w 161"/>
                    <a:gd name="T49" fmla="*/ 12 h 253"/>
                    <a:gd name="T50" fmla="*/ 15 w 161"/>
                    <a:gd name="T51" fmla="*/ 17 h 253"/>
                    <a:gd name="T52" fmla="*/ 18 w 161"/>
                    <a:gd name="T53" fmla="*/ 18 h 253"/>
                    <a:gd name="T54" fmla="*/ 30 w 161"/>
                    <a:gd name="T55" fmla="*/ 21 h 253"/>
                    <a:gd name="T56" fmla="*/ 34 w 161"/>
                    <a:gd name="T57" fmla="*/ 27 h 253"/>
                    <a:gd name="T58" fmla="*/ 43 w 161"/>
                    <a:gd name="T59" fmla="*/ 31 h 253"/>
                    <a:gd name="T60" fmla="*/ 49 w 161"/>
                    <a:gd name="T61" fmla="*/ 41 h 253"/>
                    <a:gd name="T62" fmla="*/ 52 w 161"/>
                    <a:gd name="T63" fmla="*/ 49 h 253"/>
                    <a:gd name="T64" fmla="*/ 43 w 161"/>
                    <a:gd name="T65" fmla="*/ 46 h 253"/>
                    <a:gd name="T66" fmla="*/ 46 w 161"/>
                    <a:gd name="T67" fmla="*/ 50 h 253"/>
                    <a:gd name="T68" fmla="*/ 53 w 161"/>
                    <a:gd name="T69" fmla="*/ 59 h 253"/>
                    <a:gd name="T70" fmla="*/ 57 w 161"/>
                    <a:gd name="T71" fmla="*/ 72 h 253"/>
                    <a:gd name="T72" fmla="*/ 58 w 161"/>
                    <a:gd name="T73" fmla="*/ 82 h 253"/>
                    <a:gd name="T74" fmla="*/ 55 w 161"/>
                    <a:gd name="T75" fmla="*/ 85 h 253"/>
                    <a:gd name="T76" fmla="*/ 63 w 161"/>
                    <a:gd name="T77" fmla="*/ 87 h 253"/>
                    <a:gd name="T78" fmla="*/ 70 w 161"/>
                    <a:gd name="T79" fmla="*/ 87 h 253"/>
                    <a:gd name="T80" fmla="*/ 75 w 161"/>
                    <a:gd name="T81" fmla="*/ 96 h 253"/>
                    <a:gd name="T82" fmla="*/ 77 w 161"/>
                    <a:gd name="T83" fmla="*/ 77 h 253"/>
                    <a:gd name="T84" fmla="*/ 77 w 161"/>
                    <a:gd name="T85" fmla="*/ 76 h 253"/>
                    <a:gd name="T86" fmla="*/ 86 w 161"/>
                    <a:gd name="T87" fmla="*/ 84 h 253"/>
                    <a:gd name="T88" fmla="*/ 86 w 161"/>
                    <a:gd name="T89" fmla="*/ 95 h 253"/>
                    <a:gd name="T90" fmla="*/ 90 w 161"/>
                    <a:gd name="T91" fmla="*/ 104 h 253"/>
                    <a:gd name="T92" fmla="*/ 99 w 161"/>
                    <a:gd name="T93" fmla="*/ 112 h 253"/>
                    <a:gd name="T94" fmla="*/ 123 w 161"/>
                    <a:gd name="T95" fmla="*/ 123 h 253"/>
                    <a:gd name="T96" fmla="*/ 133 w 161"/>
                    <a:gd name="T97" fmla="*/ 121 h 253"/>
                    <a:gd name="T98" fmla="*/ 141 w 161"/>
                    <a:gd name="T99" fmla="*/ 111 h 253"/>
                    <a:gd name="T100" fmla="*/ 149 w 161"/>
                    <a:gd name="T101" fmla="*/ 107 h 253"/>
                    <a:gd name="T102" fmla="*/ 160 w 161"/>
                    <a:gd name="T103" fmla="*/ 119 h 253"/>
                    <a:gd name="T104" fmla="*/ 157 w 161"/>
                    <a:gd name="T105" fmla="*/ 136 h 253"/>
                    <a:gd name="T106" fmla="*/ 151 w 161"/>
                    <a:gd name="T107" fmla="*/ 147 h 253"/>
                    <a:gd name="T108" fmla="*/ 145 w 161"/>
                    <a:gd name="T109" fmla="*/ 157 h 253"/>
                    <a:gd name="T110" fmla="*/ 147 w 161"/>
                    <a:gd name="T111" fmla="*/ 164 h 253"/>
                    <a:gd name="T112" fmla="*/ 141 w 161"/>
                    <a:gd name="T113" fmla="*/ 161 h 253"/>
                    <a:gd name="T114" fmla="*/ 117 w 161"/>
                    <a:gd name="T115" fmla="*/ 178 h 253"/>
                    <a:gd name="T116" fmla="*/ 120 w 161"/>
                    <a:gd name="T117" fmla="*/ 189 h 253"/>
                    <a:gd name="T118" fmla="*/ 110 w 161"/>
                    <a:gd name="T119" fmla="*/ 211 h 253"/>
                    <a:gd name="T120" fmla="*/ 87 w 161"/>
                    <a:gd name="T121" fmla="*/ 246 h 253"/>
                    <a:gd name="T122" fmla="*/ 71 w 161"/>
                    <a:gd name="T123" fmla="*/ 250 h 253"/>
                    <a:gd name="T124" fmla="*/ 56 w 161"/>
                    <a:gd name="T125" fmla="*/ 243 h 2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161" h="253">
                      <a:moveTo>
                        <a:pt x="56" y="240"/>
                      </a:moveTo>
                      <a:cubicBezTo>
                        <a:pt x="60" y="235"/>
                        <a:pt x="60" y="235"/>
                        <a:pt x="60" y="235"/>
                      </a:cubicBezTo>
                      <a:cubicBezTo>
                        <a:pt x="62" y="230"/>
                        <a:pt x="62" y="230"/>
                        <a:pt x="62" y="230"/>
                      </a:cubicBezTo>
                      <a:cubicBezTo>
                        <a:pt x="66" y="226"/>
                        <a:pt x="66" y="226"/>
                        <a:pt x="66" y="226"/>
                      </a:cubicBezTo>
                      <a:cubicBezTo>
                        <a:pt x="69" y="220"/>
                        <a:pt x="69" y="220"/>
                        <a:pt x="69" y="220"/>
                      </a:cubicBezTo>
                      <a:cubicBezTo>
                        <a:pt x="69" y="213"/>
                        <a:pt x="69" y="213"/>
                        <a:pt x="69" y="213"/>
                      </a:cubicBezTo>
                      <a:cubicBezTo>
                        <a:pt x="71" y="208"/>
                        <a:pt x="71" y="208"/>
                        <a:pt x="71" y="208"/>
                      </a:cubicBezTo>
                      <a:cubicBezTo>
                        <a:pt x="71" y="204"/>
                        <a:pt x="71" y="204"/>
                        <a:pt x="71" y="204"/>
                      </a:cubicBezTo>
                      <a:cubicBezTo>
                        <a:pt x="69" y="200"/>
                        <a:pt x="69" y="200"/>
                        <a:pt x="69" y="200"/>
                      </a:cubicBezTo>
                      <a:cubicBezTo>
                        <a:pt x="62" y="192"/>
                        <a:pt x="62" y="192"/>
                        <a:pt x="62" y="192"/>
                      </a:cubicBezTo>
                      <a:cubicBezTo>
                        <a:pt x="55" y="191"/>
                        <a:pt x="55" y="191"/>
                        <a:pt x="55" y="191"/>
                      </a:cubicBezTo>
                      <a:cubicBezTo>
                        <a:pt x="50" y="188"/>
                        <a:pt x="50" y="188"/>
                        <a:pt x="50" y="188"/>
                      </a:cubicBezTo>
                      <a:cubicBezTo>
                        <a:pt x="41" y="180"/>
                        <a:pt x="41" y="180"/>
                        <a:pt x="41" y="180"/>
                      </a:cubicBezTo>
                      <a:cubicBezTo>
                        <a:pt x="35" y="179"/>
                        <a:pt x="35" y="179"/>
                        <a:pt x="35" y="179"/>
                      </a:cubicBezTo>
                      <a:cubicBezTo>
                        <a:pt x="30" y="173"/>
                        <a:pt x="30" y="173"/>
                        <a:pt x="30" y="173"/>
                      </a:cubicBezTo>
                      <a:cubicBezTo>
                        <a:pt x="30" y="167"/>
                        <a:pt x="30" y="167"/>
                        <a:pt x="30" y="167"/>
                      </a:cubicBezTo>
                      <a:cubicBezTo>
                        <a:pt x="35" y="162"/>
                        <a:pt x="35" y="162"/>
                        <a:pt x="35" y="162"/>
                      </a:cubicBezTo>
                      <a:cubicBezTo>
                        <a:pt x="40" y="159"/>
                        <a:pt x="40" y="159"/>
                        <a:pt x="40" y="159"/>
                      </a:cubicBezTo>
                      <a:cubicBezTo>
                        <a:pt x="47" y="157"/>
                        <a:pt x="47" y="157"/>
                        <a:pt x="47" y="157"/>
                      </a:cubicBezTo>
                      <a:cubicBezTo>
                        <a:pt x="52" y="152"/>
                        <a:pt x="52" y="152"/>
                        <a:pt x="52" y="152"/>
                      </a:cubicBezTo>
                      <a:cubicBezTo>
                        <a:pt x="53" y="145"/>
                        <a:pt x="53" y="145"/>
                        <a:pt x="53" y="145"/>
                      </a:cubicBezTo>
                      <a:cubicBezTo>
                        <a:pt x="54" y="134"/>
                        <a:pt x="54" y="134"/>
                        <a:pt x="54" y="134"/>
                      </a:cubicBezTo>
                      <a:cubicBezTo>
                        <a:pt x="56" y="128"/>
                        <a:pt x="56" y="128"/>
                        <a:pt x="56" y="128"/>
                      </a:cubicBezTo>
                      <a:cubicBezTo>
                        <a:pt x="59" y="128"/>
                        <a:pt x="59" y="128"/>
                        <a:pt x="59" y="128"/>
                      </a:cubicBezTo>
                      <a:cubicBezTo>
                        <a:pt x="60" y="127"/>
                        <a:pt x="60" y="127"/>
                        <a:pt x="60" y="127"/>
                      </a:cubicBezTo>
                      <a:cubicBezTo>
                        <a:pt x="60" y="122"/>
                        <a:pt x="60" y="122"/>
                        <a:pt x="60" y="122"/>
                      </a:cubicBezTo>
                      <a:cubicBezTo>
                        <a:pt x="59" y="118"/>
                        <a:pt x="59" y="118"/>
                        <a:pt x="59" y="118"/>
                      </a:cubicBezTo>
                      <a:cubicBezTo>
                        <a:pt x="62" y="115"/>
                        <a:pt x="62" y="115"/>
                        <a:pt x="62" y="115"/>
                      </a:cubicBezTo>
                      <a:cubicBezTo>
                        <a:pt x="60" y="113"/>
                        <a:pt x="60" y="113"/>
                        <a:pt x="60" y="113"/>
                      </a:cubicBezTo>
                      <a:cubicBezTo>
                        <a:pt x="59" y="106"/>
                        <a:pt x="59" y="106"/>
                        <a:pt x="59" y="106"/>
                      </a:cubicBezTo>
                      <a:cubicBezTo>
                        <a:pt x="60" y="101"/>
                        <a:pt x="60" y="101"/>
                        <a:pt x="60" y="101"/>
                      </a:cubicBezTo>
                      <a:cubicBezTo>
                        <a:pt x="58" y="102"/>
                        <a:pt x="58" y="102"/>
                        <a:pt x="58" y="102"/>
                      </a:cubicBezTo>
                      <a:cubicBezTo>
                        <a:pt x="53" y="97"/>
                        <a:pt x="53" y="97"/>
                        <a:pt x="53" y="97"/>
                      </a:cubicBezTo>
                      <a:cubicBezTo>
                        <a:pt x="52" y="94"/>
                        <a:pt x="52" y="94"/>
                        <a:pt x="52" y="94"/>
                      </a:cubicBezTo>
                      <a:cubicBezTo>
                        <a:pt x="55" y="93"/>
                        <a:pt x="55" y="93"/>
                        <a:pt x="55" y="93"/>
                      </a:cubicBezTo>
                      <a:cubicBezTo>
                        <a:pt x="57" y="91"/>
                        <a:pt x="57" y="91"/>
                        <a:pt x="57" y="91"/>
                      </a:cubicBezTo>
                      <a:cubicBezTo>
                        <a:pt x="58" y="90"/>
                        <a:pt x="58" y="90"/>
                        <a:pt x="58" y="90"/>
                      </a:cubicBezTo>
                      <a:cubicBezTo>
                        <a:pt x="57" y="88"/>
                        <a:pt x="57" y="88"/>
                        <a:pt x="57" y="88"/>
                      </a:cubicBezTo>
                      <a:cubicBezTo>
                        <a:pt x="55" y="87"/>
                        <a:pt x="55" y="87"/>
                        <a:pt x="55" y="87"/>
                      </a:cubicBezTo>
                      <a:cubicBezTo>
                        <a:pt x="50" y="88"/>
                        <a:pt x="50" y="88"/>
                        <a:pt x="50" y="88"/>
                      </a:cubicBezTo>
                      <a:cubicBezTo>
                        <a:pt x="44" y="77"/>
                        <a:pt x="44" y="77"/>
                        <a:pt x="44" y="77"/>
                      </a:cubicBezTo>
                      <a:cubicBezTo>
                        <a:pt x="42" y="71"/>
                        <a:pt x="42" y="71"/>
                        <a:pt x="42" y="71"/>
                      </a:cubicBezTo>
                      <a:cubicBezTo>
                        <a:pt x="45" y="76"/>
                        <a:pt x="45" y="76"/>
                        <a:pt x="45" y="76"/>
                      </a:cubicBezTo>
                      <a:cubicBezTo>
                        <a:pt x="47" y="74"/>
                        <a:pt x="47" y="74"/>
                        <a:pt x="47" y="74"/>
                      </a:cubicBezTo>
                      <a:cubicBezTo>
                        <a:pt x="47" y="68"/>
                        <a:pt x="47" y="68"/>
                        <a:pt x="47" y="68"/>
                      </a:cubicBezTo>
                      <a:cubicBezTo>
                        <a:pt x="45" y="68"/>
                        <a:pt x="45" y="68"/>
                        <a:pt x="45" y="68"/>
                      </a:cubicBezTo>
                      <a:cubicBezTo>
                        <a:pt x="43" y="67"/>
                        <a:pt x="43" y="67"/>
                        <a:pt x="43" y="67"/>
                      </a:cubicBezTo>
                      <a:cubicBezTo>
                        <a:pt x="44" y="65"/>
                        <a:pt x="44" y="65"/>
                        <a:pt x="44" y="65"/>
                      </a:cubicBezTo>
                      <a:cubicBezTo>
                        <a:pt x="44" y="60"/>
                        <a:pt x="44" y="60"/>
                        <a:pt x="44" y="60"/>
                      </a:cubicBezTo>
                      <a:cubicBezTo>
                        <a:pt x="42" y="59"/>
                        <a:pt x="42" y="59"/>
                        <a:pt x="42" y="59"/>
                      </a:cubicBezTo>
                      <a:cubicBezTo>
                        <a:pt x="41" y="61"/>
                        <a:pt x="41" y="61"/>
                        <a:pt x="41" y="61"/>
                      </a:cubicBezTo>
                      <a:cubicBezTo>
                        <a:pt x="37" y="60"/>
                        <a:pt x="37" y="60"/>
                        <a:pt x="37" y="60"/>
                      </a:cubicBezTo>
                      <a:cubicBezTo>
                        <a:pt x="37" y="63"/>
                        <a:pt x="37" y="63"/>
                        <a:pt x="37" y="63"/>
                      </a:cubicBezTo>
                      <a:cubicBezTo>
                        <a:pt x="38" y="67"/>
                        <a:pt x="38" y="67"/>
                        <a:pt x="38" y="67"/>
                      </a:cubicBezTo>
                      <a:cubicBezTo>
                        <a:pt x="31" y="55"/>
                        <a:pt x="31" y="55"/>
                        <a:pt x="31" y="55"/>
                      </a:cubicBezTo>
                      <a:cubicBezTo>
                        <a:pt x="22" y="44"/>
                        <a:pt x="22" y="44"/>
                        <a:pt x="22" y="44"/>
                      </a:cubicBezTo>
                      <a:cubicBezTo>
                        <a:pt x="19" y="39"/>
                        <a:pt x="19" y="39"/>
                        <a:pt x="19" y="39"/>
                      </a:cubicBezTo>
                      <a:cubicBezTo>
                        <a:pt x="19" y="37"/>
                        <a:pt x="19" y="37"/>
                        <a:pt x="19" y="37"/>
                      </a:cubicBezTo>
                      <a:cubicBezTo>
                        <a:pt x="21" y="35"/>
                        <a:pt x="21" y="35"/>
                        <a:pt x="21" y="35"/>
                      </a:cubicBezTo>
                      <a:cubicBezTo>
                        <a:pt x="23" y="31"/>
                        <a:pt x="23" y="31"/>
                        <a:pt x="23" y="31"/>
                      </a:cubicBezTo>
                      <a:cubicBezTo>
                        <a:pt x="22" y="30"/>
                        <a:pt x="22" y="30"/>
                        <a:pt x="22" y="30"/>
                      </a:cubicBezTo>
                      <a:cubicBezTo>
                        <a:pt x="21" y="32"/>
                        <a:pt x="21" y="32"/>
                        <a:pt x="21" y="32"/>
                      </a:cubicBezTo>
                      <a:cubicBezTo>
                        <a:pt x="17" y="35"/>
                        <a:pt x="17" y="35"/>
                        <a:pt x="17" y="35"/>
                      </a:cubicBezTo>
                      <a:cubicBezTo>
                        <a:pt x="13" y="31"/>
                        <a:pt x="13" y="31"/>
                        <a:pt x="13" y="31"/>
                      </a:cubicBezTo>
                      <a:cubicBezTo>
                        <a:pt x="11" y="26"/>
                        <a:pt x="11" y="26"/>
                        <a:pt x="11" y="26"/>
                      </a:cubicBezTo>
                      <a:cubicBezTo>
                        <a:pt x="12" y="23"/>
                        <a:pt x="12" y="23"/>
                        <a:pt x="12" y="23"/>
                      </a:cubicBezTo>
                      <a:cubicBezTo>
                        <a:pt x="11" y="18"/>
                        <a:pt x="11" y="18"/>
                        <a:pt x="11" y="18"/>
                      </a:cubicBezTo>
                      <a:cubicBezTo>
                        <a:pt x="4" y="7"/>
                        <a:pt x="4" y="7"/>
                        <a:pt x="4" y="7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7" y="1"/>
                        <a:pt x="7" y="1"/>
                        <a:pt x="7" y="1"/>
                      </a:cubicBezTo>
                      <a:cubicBezTo>
                        <a:pt x="7" y="6"/>
                        <a:pt x="7" y="6"/>
                        <a:pt x="7" y="6"/>
                      </a:cubicBezTo>
                      <a:cubicBezTo>
                        <a:pt x="10" y="12"/>
                        <a:pt x="10" y="12"/>
                        <a:pt x="10" y="12"/>
                      </a:cubicBezTo>
                      <a:cubicBezTo>
                        <a:pt x="10" y="15"/>
                        <a:pt x="10" y="15"/>
                        <a:pt x="10" y="15"/>
                      </a:cubicBezTo>
                      <a:cubicBezTo>
                        <a:pt x="13" y="19"/>
                        <a:pt x="13" y="19"/>
                        <a:pt x="13" y="19"/>
                      </a:cubicBezTo>
                      <a:cubicBezTo>
                        <a:pt x="15" y="17"/>
                        <a:pt x="15" y="17"/>
                        <a:pt x="15" y="17"/>
                      </a:cubicBezTo>
                      <a:cubicBezTo>
                        <a:pt x="18" y="15"/>
                        <a:pt x="18" y="15"/>
                        <a:pt x="18" y="15"/>
                      </a:cubicBezTo>
                      <a:cubicBezTo>
                        <a:pt x="18" y="16"/>
                        <a:pt x="18" y="16"/>
                        <a:pt x="18" y="16"/>
                      </a:cubicBezTo>
                      <a:cubicBezTo>
                        <a:pt x="18" y="18"/>
                        <a:pt x="18" y="18"/>
                        <a:pt x="18" y="18"/>
                      </a:cubicBezTo>
                      <a:cubicBezTo>
                        <a:pt x="24" y="18"/>
                        <a:pt x="24" y="18"/>
                        <a:pt x="24" y="18"/>
                      </a:cubicBezTo>
                      <a:cubicBezTo>
                        <a:pt x="27" y="20"/>
                        <a:pt x="27" y="20"/>
                        <a:pt x="27" y="20"/>
                      </a:cubicBezTo>
                      <a:cubicBezTo>
                        <a:pt x="30" y="21"/>
                        <a:pt x="30" y="21"/>
                        <a:pt x="30" y="21"/>
                      </a:cubicBezTo>
                      <a:cubicBezTo>
                        <a:pt x="33" y="21"/>
                        <a:pt x="33" y="21"/>
                        <a:pt x="33" y="21"/>
                      </a:cubicBezTo>
                      <a:cubicBezTo>
                        <a:pt x="38" y="25"/>
                        <a:pt x="38" y="25"/>
                        <a:pt x="38" y="25"/>
                      </a:cubicBezTo>
                      <a:cubicBezTo>
                        <a:pt x="34" y="27"/>
                        <a:pt x="34" y="27"/>
                        <a:pt x="34" y="27"/>
                      </a:cubicBezTo>
                      <a:cubicBezTo>
                        <a:pt x="40" y="31"/>
                        <a:pt x="40" y="31"/>
                        <a:pt x="40" y="31"/>
                      </a:cubicBezTo>
                      <a:cubicBezTo>
                        <a:pt x="41" y="29"/>
                        <a:pt x="41" y="29"/>
                        <a:pt x="41" y="29"/>
                      </a:cubicBezTo>
                      <a:cubicBezTo>
                        <a:pt x="43" y="31"/>
                        <a:pt x="43" y="31"/>
                        <a:pt x="43" y="31"/>
                      </a:cubicBezTo>
                      <a:cubicBezTo>
                        <a:pt x="43" y="33"/>
                        <a:pt x="43" y="33"/>
                        <a:pt x="43" y="33"/>
                      </a:cubicBezTo>
                      <a:cubicBezTo>
                        <a:pt x="45" y="36"/>
                        <a:pt x="45" y="36"/>
                        <a:pt x="45" y="36"/>
                      </a:cubicBezTo>
                      <a:cubicBezTo>
                        <a:pt x="49" y="41"/>
                        <a:pt x="49" y="41"/>
                        <a:pt x="49" y="41"/>
                      </a:cubicBezTo>
                      <a:cubicBezTo>
                        <a:pt x="50" y="43"/>
                        <a:pt x="50" y="43"/>
                        <a:pt x="50" y="43"/>
                      </a:cubicBezTo>
                      <a:cubicBezTo>
                        <a:pt x="50" y="45"/>
                        <a:pt x="50" y="45"/>
                        <a:pt x="50" y="45"/>
                      </a:cubicBezTo>
                      <a:cubicBezTo>
                        <a:pt x="52" y="49"/>
                        <a:pt x="52" y="49"/>
                        <a:pt x="52" y="49"/>
                      </a:cubicBezTo>
                      <a:cubicBezTo>
                        <a:pt x="50" y="48"/>
                        <a:pt x="50" y="48"/>
                        <a:pt x="50" y="48"/>
                      </a:cubicBezTo>
                      <a:cubicBezTo>
                        <a:pt x="46" y="46"/>
                        <a:pt x="46" y="46"/>
                        <a:pt x="46" y="46"/>
                      </a:cubicBezTo>
                      <a:cubicBezTo>
                        <a:pt x="43" y="46"/>
                        <a:pt x="43" y="46"/>
                        <a:pt x="43" y="46"/>
                      </a:cubicBezTo>
                      <a:cubicBezTo>
                        <a:pt x="44" y="50"/>
                        <a:pt x="44" y="50"/>
                        <a:pt x="44" y="50"/>
                      </a:cubicBezTo>
                      <a:cubicBezTo>
                        <a:pt x="45" y="50"/>
                        <a:pt x="45" y="50"/>
                        <a:pt x="45" y="50"/>
                      </a:cubicBezTo>
                      <a:cubicBezTo>
                        <a:pt x="46" y="50"/>
                        <a:pt x="46" y="50"/>
                        <a:pt x="46" y="50"/>
                      </a:cubicBezTo>
                      <a:cubicBezTo>
                        <a:pt x="48" y="52"/>
                        <a:pt x="48" y="52"/>
                        <a:pt x="48" y="52"/>
                      </a:cubicBezTo>
                      <a:cubicBezTo>
                        <a:pt x="49" y="55"/>
                        <a:pt x="49" y="55"/>
                        <a:pt x="49" y="55"/>
                      </a:cubicBezTo>
                      <a:cubicBezTo>
                        <a:pt x="53" y="59"/>
                        <a:pt x="53" y="59"/>
                        <a:pt x="53" y="59"/>
                      </a:cubicBezTo>
                      <a:cubicBezTo>
                        <a:pt x="56" y="65"/>
                        <a:pt x="56" y="65"/>
                        <a:pt x="56" y="65"/>
                      </a:cubicBezTo>
                      <a:cubicBezTo>
                        <a:pt x="60" y="69"/>
                        <a:pt x="60" y="69"/>
                        <a:pt x="60" y="69"/>
                      </a:cubicBezTo>
                      <a:cubicBezTo>
                        <a:pt x="57" y="72"/>
                        <a:pt x="57" y="72"/>
                        <a:pt x="57" y="72"/>
                      </a:cubicBezTo>
                      <a:cubicBezTo>
                        <a:pt x="56" y="76"/>
                        <a:pt x="56" y="76"/>
                        <a:pt x="56" y="76"/>
                      </a:cubicBezTo>
                      <a:cubicBezTo>
                        <a:pt x="58" y="78"/>
                        <a:pt x="58" y="78"/>
                        <a:pt x="58" y="78"/>
                      </a:cubicBezTo>
                      <a:cubicBezTo>
                        <a:pt x="58" y="82"/>
                        <a:pt x="58" y="82"/>
                        <a:pt x="58" y="82"/>
                      </a:cubicBezTo>
                      <a:cubicBezTo>
                        <a:pt x="56" y="82"/>
                        <a:pt x="56" y="82"/>
                        <a:pt x="56" y="82"/>
                      </a:cubicBezTo>
                      <a:cubicBezTo>
                        <a:pt x="54" y="84"/>
                        <a:pt x="54" y="84"/>
                        <a:pt x="54" y="84"/>
                      </a:cubicBezTo>
                      <a:cubicBezTo>
                        <a:pt x="55" y="85"/>
                        <a:pt x="55" y="85"/>
                        <a:pt x="55" y="85"/>
                      </a:cubicBezTo>
                      <a:cubicBezTo>
                        <a:pt x="57" y="85"/>
                        <a:pt x="57" y="85"/>
                        <a:pt x="57" y="85"/>
                      </a:cubicBezTo>
                      <a:cubicBezTo>
                        <a:pt x="60" y="87"/>
                        <a:pt x="60" y="87"/>
                        <a:pt x="60" y="87"/>
                      </a:cubicBezTo>
                      <a:cubicBezTo>
                        <a:pt x="63" y="87"/>
                        <a:pt x="63" y="87"/>
                        <a:pt x="63" y="87"/>
                      </a:cubicBezTo>
                      <a:cubicBezTo>
                        <a:pt x="65" y="86"/>
                        <a:pt x="65" y="86"/>
                        <a:pt x="65" y="86"/>
                      </a:cubicBezTo>
                      <a:cubicBezTo>
                        <a:pt x="68" y="86"/>
                        <a:pt x="68" y="86"/>
                        <a:pt x="68" y="86"/>
                      </a:cubicBezTo>
                      <a:cubicBezTo>
                        <a:pt x="70" y="87"/>
                        <a:pt x="70" y="87"/>
                        <a:pt x="70" y="87"/>
                      </a:cubicBezTo>
                      <a:cubicBezTo>
                        <a:pt x="71" y="91"/>
                        <a:pt x="71" y="91"/>
                        <a:pt x="71" y="91"/>
                      </a:cubicBezTo>
                      <a:cubicBezTo>
                        <a:pt x="72" y="95"/>
                        <a:pt x="72" y="95"/>
                        <a:pt x="72" y="95"/>
                      </a:cubicBezTo>
                      <a:cubicBezTo>
                        <a:pt x="75" y="96"/>
                        <a:pt x="75" y="96"/>
                        <a:pt x="75" y="96"/>
                      </a:cubicBezTo>
                      <a:cubicBezTo>
                        <a:pt x="77" y="93"/>
                        <a:pt x="77" y="93"/>
                        <a:pt x="77" y="93"/>
                      </a:cubicBezTo>
                      <a:cubicBezTo>
                        <a:pt x="77" y="80"/>
                        <a:pt x="77" y="80"/>
                        <a:pt x="77" y="80"/>
                      </a:cubicBezTo>
                      <a:cubicBezTo>
                        <a:pt x="77" y="77"/>
                        <a:pt x="77" y="77"/>
                        <a:pt x="77" y="77"/>
                      </a:cubicBezTo>
                      <a:cubicBezTo>
                        <a:pt x="73" y="73"/>
                        <a:pt x="73" y="73"/>
                        <a:pt x="73" y="73"/>
                      </a:cubicBezTo>
                      <a:cubicBezTo>
                        <a:pt x="76" y="73"/>
                        <a:pt x="76" y="73"/>
                        <a:pt x="76" y="73"/>
                      </a:cubicBezTo>
                      <a:cubicBezTo>
                        <a:pt x="77" y="76"/>
                        <a:pt x="77" y="76"/>
                        <a:pt x="77" y="76"/>
                      </a:cubicBezTo>
                      <a:cubicBezTo>
                        <a:pt x="84" y="77"/>
                        <a:pt x="84" y="77"/>
                        <a:pt x="84" y="77"/>
                      </a:cubicBezTo>
                      <a:cubicBezTo>
                        <a:pt x="84" y="83"/>
                        <a:pt x="84" y="83"/>
                        <a:pt x="84" y="83"/>
                      </a:cubicBezTo>
                      <a:cubicBezTo>
                        <a:pt x="86" y="84"/>
                        <a:pt x="86" y="84"/>
                        <a:pt x="86" y="84"/>
                      </a:cubicBezTo>
                      <a:cubicBezTo>
                        <a:pt x="86" y="88"/>
                        <a:pt x="86" y="88"/>
                        <a:pt x="86" y="88"/>
                      </a:cubicBezTo>
                      <a:cubicBezTo>
                        <a:pt x="87" y="91"/>
                        <a:pt x="87" y="91"/>
                        <a:pt x="87" y="91"/>
                      </a:cubicBezTo>
                      <a:cubicBezTo>
                        <a:pt x="86" y="95"/>
                        <a:pt x="86" y="95"/>
                        <a:pt x="86" y="95"/>
                      </a:cubicBezTo>
                      <a:cubicBezTo>
                        <a:pt x="87" y="99"/>
                        <a:pt x="87" y="99"/>
                        <a:pt x="87" y="99"/>
                      </a:cubicBezTo>
                      <a:cubicBezTo>
                        <a:pt x="89" y="101"/>
                        <a:pt x="89" y="101"/>
                        <a:pt x="89" y="101"/>
                      </a:cubicBezTo>
                      <a:cubicBezTo>
                        <a:pt x="90" y="104"/>
                        <a:pt x="90" y="104"/>
                        <a:pt x="90" y="104"/>
                      </a:cubicBezTo>
                      <a:cubicBezTo>
                        <a:pt x="91" y="110"/>
                        <a:pt x="91" y="110"/>
                        <a:pt x="91" y="110"/>
                      </a:cubicBezTo>
                      <a:cubicBezTo>
                        <a:pt x="95" y="112"/>
                        <a:pt x="95" y="112"/>
                        <a:pt x="95" y="112"/>
                      </a:cubicBezTo>
                      <a:cubicBezTo>
                        <a:pt x="99" y="112"/>
                        <a:pt x="99" y="112"/>
                        <a:pt x="99" y="112"/>
                      </a:cubicBezTo>
                      <a:cubicBezTo>
                        <a:pt x="105" y="117"/>
                        <a:pt x="105" y="117"/>
                        <a:pt x="105" y="117"/>
                      </a:cubicBezTo>
                      <a:cubicBezTo>
                        <a:pt x="119" y="121"/>
                        <a:pt x="119" y="121"/>
                        <a:pt x="119" y="121"/>
                      </a:cubicBezTo>
                      <a:cubicBezTo>
                        <a:pt x="123" y="123"/>
                        <a:pt x="123" y="123"/>
                        <a:pt x="123" y="123"/>
                      </a:cubicBezTo>
                      <a:cubicBezTo>
                        <a:pt x="128" y="124"/>
                        <a:pt x="128" y="124"/>
                        <a:pt x="128" y="124"/>
                      </a:cubicBezTo>
                      <a:cubicBezTo>
                        <a:pt x="130" y="121"/>
                        <a:pt x="130" y="121"/>
                        <a:pt x="130" y="121"/>
                      </a:cubicBezTo>
                      <a:cubicBezTo>
                        <a:pt x="133" y="121"/>
                        <a:pt x="133" y="121"/>
                        <a:pt x="133" y="121"/>
                      </a:cubicBezTo>
                      <a:cubicBezTo>
                        <a:pt x="137" y="115"/>
                        <a:pt x="137" y="115"/>
                        <a:pt x="137" y="115"/>
                      </a:cubicBezTo>
                      <a:cubicBezTo>
                        <a:pt x="139" y="114"/>
                        <a:pt x="139" y="114"/>
                        <a:pt x="139" y="114"/>
                      </a:cubicBezTo>
                      <a:cubicBezTo>
                        <a:pt x="141" y="111"/>
                        <a:pt x="141" y="111"/>
                        <a:pt x="141" y="111"/>
                      </a:cubicBezTo>
                      <a:cubicBezTo>
                        <a:pt x="145" y="109"/>
                        <a:pt x="145" y="109"/>
                        <a:pt x="145" y="109"/>
                      </a:cubicBezTo>
                      <a:cubicBezTo>
                        <a:pt x="147" y="108"/>
                        <a:pt x="147" y="108"/>
                        <a:pt x="147" y="108"/>
                      </a:cubicBezTo>
                      <a:cubicBezTo>
                        <a:pt x="149" y="107"/>
                        <a:pt x="149" y="107"/>
                        <a:pt x="149" y="107"/>
                      </a:cubicBezTo>
                      <a:cubicBezTo>
                        <a:pt x="154" y="108"/>
                        <a:pt x="154" y="108"/>
                        <a:pt x="154" y="108"/>
                      </a:cubicBezTo>
                      <a:cubicBezTo>
                        <a:pt x="161" y="112"/>
                        <a:pt x="161" y="112"/>
                        <a:pt x="161" y="112"/>
                      </a:cubicBezTo>
                      <a:cubicBezTo>
                        <a:pt x="160" y="119"/>
                        <a:pt x="160" y="119"/>
                        <a:pt x="160" y="119"/>
                      </a:cubicBezTo>
                      <a:cubicBezTo>
                        <a:pt x="158" y="126"/>
                        <a:pt x="158" y="126"/>
                        <a:pt x="158" y="126"/>
                      </a:cubicBezTo>
                      <a:cubicBezTo>
                        <a:pt x="158" y="134"/>
                        <a:pt x="158" y="134"/>
                        <a:pt x="158" y="134"/>
                      </a:cubicBezTo>
                      <a:cubicBezTo>
                        <a:pt x="157" y="136"/>
                        <a:pt x="157" y="136"/>
                        <a:pt x="157" y="136"/>
                      </a:cubicBezTo>
                      <a:cubicBezTo>
                        <a:pt x="157" y="139"/>
                        <a:pt x="157" y="139"/>
                        <a:pt x="157" y="139"/>
                      </a:cubicBezTo>
                      <a:cubicBezTo>
                        <a:pt x="156" y="144"/>
                        <a:pt x="156" y="144"/>
                        <a:pt x="156" y="144"/>
                      </a:cubicBezTo>
                      <a:cubicBezTo>
                        <a:pt x="151" y="147"/>
                        <a:pt x="151" y="147"/>
                        <a:pt x="151" y="147"/>
                      </a:cubicBezTo>
                      <a:cubicBezTo>
                        <a:pt x="147" y="149"/>
                        <a:pt x="147" y="149"/>
                        <a:pt x="147" y="149"/>
                      </a:cubicBezTo>
                      <a:cubicBezTo>
                        <a:pt x="146" y="155"/>
                        <a:pt x="146" y="155"/>
                        <a:pt x="146" y="155"/>
                      </a:cubicBezTo>
                      <a:cubicBezTo>
                        <a:pt x="145" y="157"/>
                        <a:pt x="145" y="157"/>
                        <a:pt x="145" y="157"/>
                      </a:cubicBezTo>
                      <a:cubicBezTo>
                        <a:pt x="146" y="162"/>
                        <a:pt x="146" y="162"/>
                        <a:pt x="146" y="162"/>
                      </a:cubicBezTo>
                      <a:cubicBezTo>
                        <a:pt x="147" y="163"/>
                        <a:pt x="147" y="163"/>
                        <a:pt x="147" y="163"/>
                      </a:cubicBezTo>
                      <a:cubicBezTo>
                        <a:pt x="147" y="164"/>
                        <a:pt x="147" y="164"/>
                        <a:pt x="147" y="164"/>
                      </a:cubicBezTo>
                      <a:cubicBezTo>
                        <a:pt x="145" y="168"/>
                        <a:pt x="145" y="168"/>
                        <a:pt x="145" y="168"/>
                      </a:cubicBezTo>
                      <a:cubicBezTo>
                        <a:pt x="143" y="162"/>
                        <a:pt x="143" y="162"/>
                        <a:pt x="143" y="162"/>
                      </a:cubicBezTo>
                      <a:cubicBezTo>
                        <a:pt x="141" y="161"/>
                        <a:pt x="141" y="161"/>
                        <a:pt x="141" y="161"/>
                      </a:cubicBezTo>
                      <a:cubicBezTo>
                        <a:pt x="122" y="163"/>
                        <a:pt x="130" y="160"/>
                        <a:pt x="115" y="177"/>
                      </a:cubicBezTo>
                      <a:cubicBezTo>
                        <a:pt x="116" y="179"/>
                        <a:pt x="116" y="179"/>
                        <a:pt x="116" y="179"/>
                      </a:cubicBezTo>
                      <a:cubicBezTo>
                        <a:pt x="117" y="178"/>
                        <a:pt x="117" y="178"/>
                        <a:pt x="117" y="178"/>
                      </a:cubicBezTo>
                      <a:cubicBezTo>
                        <a:pt x="119" y="183"/>
                        <a:pt x="119" y="183"/>
                        <a:pt x="119" y="183"/>
                      </a:cubicBezTo>
                      <a:cubicBezTo>
                        <a:pt x="121" y="184"/>
                        <a:pt x="121" y="184"/>
                        <a:pt x="121" y="184"/>
                      </a:cubicBezTo>
                      <a:cubicBezTo>
                        <a:pt x="120" y="189"/>
                        <a:pt x="120" y="189"/>
                        <a:pt x="120" y="189"/>
                      </a:cubicBezTo>
                      <a:cubicBezTo>
                        <a:pt x="118" y="195"/>
                        <a:pt x="118" y="195"/>
                        <a:pt x="118" y="195"/>
                      </a:cubicBezTo>
                      <a:cubicBezTo>
                        <a:pt x="111" y="207"/>
                        <a:pt x="111" y="207"/>
                        <a:pt x="111" y="207"/>
                      </a:cubicBezTo>
                      <a:cubicBezTo>
                        <a:pt x="110" y="211"/>
                        <a:pt x="110" y="211"/>
                        <a:pt x="110" y="211"/>
                      </a:cubicBezTo>
                      <a:cubicBezTo>
                        <a:pt x="104" y="219"/>
                        <a:pt x="104" y="219"/>
                        <a:pt x="104" y="219"/>
                      </a:cubicBezTo>
                      <a:cubicBezTo>
                        <a:pt x="93" y="237"/>
                        <a:pt x="93" y="237"/>
                        <a:pt x="93" y="237"/>
                      </a:cubicBezTo>
                      <a:cubicBezTo>
                        <a:pt x="87" y="246"/>
                        <a:pt x="87" y="246"/>
                        <a:pt x="87" y="246"/>
                      </a:cubicBezTo>
                      <a:cubicBezTo>
                        <a:pt x="78" y="252"/>
                        <a:pt x="78" y="252"/>
                        <a:pt x="78" y="252"/>
                      </a:cubicBezTo>
                      <a:cubicBezTo>
                        <a:pt x="74" y="253"/>
                        <a:pt x="74" y="253"/>
                        <a:pt x="74" y="253"/>
                      </a:cubicBezTo>
                      <a:cubicBezTo>
                        <a:pt x="71" y="250"/>
                        <a:pt x="71" y="250"/>
                        <a:pt x="71" y="250"/>
                      </a:cubicBezTo>
                      <a:cubicBezTo>
                        <a:pt x="68" y="246"/>
                        <a:pt x="68" y="246"/>
                        <a:pt x="68" y="246"/>
                      </a:cubicBezTo>
                      <a:cubicBezTo>
                        <a:pt x="58" y="246"/>
                        <a:pt x="58" y="246"/>
                        <a:pt x="58" y="246"/>
                      </a:cubicBezTo>
                      <a:cubicBezTo>
                        <a:pt x="56" y="243"/>
                        <a:pt x="56" y="243"/>
                        <a:pt x="56" y="243"/>
                      </a:cubicBezTo>
                      <a:cubicBezTo>
                        <a:pt x="56" y="240"/>
                        <a:pt x="56" y="240"/>
                        <a:pt x="56" y="240"/>
                      </a:cubicBez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282" name="Freeform 1506">
                  <a:extLst>
                    <a:ext uri="{FF2B5EF4-FFF2-40B4-BE49-F238E27FC236}">
                      <a16:creationId xmlns:a16="http://schemas.microsoft.com/office/drawing/2014/main" id="{98F88D17-8C91-6EC9-30E9-003DDAC1EDF6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8342041" y="5255880"/>
                  <a:ext cx="4765" cy="7149"/>
                </a:xfrm>
                <a:custGeom>
                  <a:avLst/>
                  <a:gdLst>
                    <a:gd name="T0" fmla="*/ 3 w 4"/>
                    <a:gd name="T1" fmla="*/ 6 h 6"/>
                    <a:gd name="T2" fmla="*/ 3 w 4"/>
                    <a:gd name="T3" fmla="*/ 6 h 6"/>
                    <a:gd name="T4" fmla="*/ 3 w 4"/>
                    <a:gd name="T5" fmla="*/ 6 h 6"/>
                    <a:gd name="T6" fmla="*/ 3 w 4"/>
                    <a:gd name="T7" fmla="*/ 5 h 6"/>
                    <a:gd name="T8" fmla="*/ 4 w 4"/>
                    <a:gd name="T9" fmla="*/ 5 h 6"/>
                    <a:gd name="T10" fmla="*/ 3 w 4"/>
                    <a:gd name="T11" fmla="*/ 2 h 6"/>
                    <a:gd name="T12" fmla="*/ 1 w 4"/>
                    <a:gd name="T13" fmla="*/ 0 h 6"/>
                    <a:gd name="T14" fmla="*/ 1 w 4"/>
                    <a:gd name="T15" fmla="*/ 0 h 6"/>
                    <a:gd name="T16" fmla="*/ 1 w 4"/>
                    <a:gd name="T17" fmla="*/ 0 h 6"/>
                    <a:gd name="T18" fmla="*/ 1 w 4"/>
                    <a:gd name="T19" fmla="*/ 1 h 6"/>
                    <a:gd name="T20" fmla="*/ 0 w 4"/>
                    <a:gd name="T21" fmla="*/ 3 h 6"/>
                    <a:gd name="T22" fmla="*/ 0 w 4"/>
                    <a:gd name="T23" fmla="*/ 3 h 6"/>
                    <a:gd name="T24" fmla="*/ 0 w 4"/>
                    <a:gd name="T25" fmla="*/ 3 h 6"/>
                    <a:gd name="T26" fmla="*/ 2 w 4"/>
                    <a:gd name="T27" fmla="*/ 5 h 6"/>
                    <a:gd name="T28" fmla="*/ 3 w 4"/>
                    <a:gd name="T29" fmla="*/ 6 h 6"/>
                    <a:gd name="T30" fmla="*/ 3 w 4"/>
                    <a:gd name="T31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4" h="6">
                      <a:moveTo>
                        <a:pt x="3" y="6"/>
                      </a:moveTo>
                      <a:lnTo>
                        <a:pt x="3" y="6"/>
                      </a:lnTo>
                      <a:lnTo>
                        <a:pt x="3" y="6"/>
                      </a:lnTo>
                      <a:lnTo>
                        <a:pt x="3" y="5"/>
                      </a:lnTo>
                      <a:lnTo>
                        <a:pt x="4" y="5"/>
                      </a:lnTo>
                      <a:lnTo>
                        <a:pt x="3" y="2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1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2" y="5"/>
                      </a:lnTo>
                      <a:lnTo>
                        <a:pt x="3" y="6"/>
                      </a:lnTo>
                      <a:lnTo>
                        <a:pt x="3" y="6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283" name="Freeform 1507">
                  <a:extLst>
                    <a:ext uri="{FF2B5EF4-FFF2-40B4-BE49-F238E27FC236}">
                      <a16:creationId xmlns:a16="http://schemas.microsoft.com/office/drawing/2014/main" id="{DAC7B9F7-56D1-8607-40B6-C1DF1059F42F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8342041" y="5255880"/>
                  <a:ext cx="4765" cy="7149"/>
                </a:xfrm>
                <a:custGeom>
                  <a:avLst/>
                  <a:gdLst>
                    <a:gd name="T0" fmla="*/ 3 w 4"/>
                    <a:gd name="T1" fmla="*/ 6 h 6"/>
                    <a:gd name="T2" fmla="*/ 3 w 4"/>
                    <a:gd name="T3" fmla="*/ 6 h 6"/>
                    <a:gd name="T4" fmla="*/ 3 w 4"/>
                    <a:gd name="T5" fmla="*/ 6 h 6"/>
                    <a:gd name="T6" fmla="*/ 3 w 4"/>
                    <a:gd name="T7" fmla="*/ 5 h 6"/>
                    <a:gd name="T8" fmla="*/ 4 w 4"/>
                    <a:gd name="T9" fmla="*/ 5 h 6"/>
                    <a:gd name="T10" fmla="*/ 3 w 4"/>
                    <a:gd name="T11" fmla="*/ 2 h 6"/>
                    <a:gd name="T12" fmla="*/ 1 w 4"/>
                    <a:gd name="T13" fmla="*/ 0 h 6"/>
                    <a:gd name="T14" fmla="*/ 1 w 4"/>
                    <a:gd name="T15" fmla="*/ 0 h 6"/>
                    <a:gd name="T16" fmla="*/ 1 w 4"/>
                    <a:gd name="T17" fmla="*/ 0 h 6"/>
                    <a:gd name="T18" fmla="*/ 1 w 4"/>
                    <a:gd name="T19" fmla="*/ 1 h 6"/>
                    <a:gd name="T20" fmla="*/ 0 w 4"/>
                    <a:gd name="T21" fmla="*/ 3 h 6"/>
                    <a:gd name="T22" fmla="*/ 0 w 4"/>
                    <a:gd name="T23" fmla="*/ 3 h 6"/>
                    <a:gd name="T24" fmla="*/ 0 w 4"/>
                    <a:gd name="T25" fmla="*/ 3 h 6"/>
                    <a:gd name="T26" fmla="*/ 2 w 4"/>
                    <a:gd name="T27" fmla="*/ 5 h 6"/>
                    <a:gd name="T28" fmla="*/ 3 w 4"/>
                    <a:gd name="T29" fmla="*/ 6 h 6"/>
                    <a:gd name="T30" fmla="*/ 3 w 4"/>
                    <a:gd name="T31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4" h="6">
                      <a:moveTo>
                        <a:pt x="3" y="6"/>
                      </a:moveTo>
                      <a:lnTo>
                        <a:pt x="3" y="6"/>
                      </a:lnTo>
                      <a:lnTo>
                        <a:pt x="3" y="6"/>
                      </a:lnTo>
                      <a:lnTo>
                        <a:pt x="3" y="5"/>
                      </a:lnTo>
                      <a:lnTo>
                        <a:pt x="4" y="5"/>
                      </a:lnTo>
                      <a:lnTo>
                        <a:pt x="3" y="2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1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2" y="5"/>
                      </a:lnTo>
                      <a:lnTo>
                        <a:pt x="3" y="6"/>
                      </a:lnTo>
                      <a:lnTo>
                        <a:pt x="3" y="6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</p:grpSp>
          <p:sp>
            <p:nvSpPr>
              <p:cNvPr id="13" name="Freeform 18">
                <a:extLst>
                  <a:ext uri="{FF2B5EF4-FFF2-40B4-BE49-F238E27FC236}">
                    <a16:creationId xmlns:a16="http://schemas.microsoft.com/office/drawing/2014/main" id="{BACFFFFB-8BFC-7B5F-23A9-ABA71FC0E3DF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6897608" y="3891325"/>
                <a:ext cx="228676" cy="108458"/>
              </a:xfrm>
              <a:custGeom>
                <a:avLst/>
                <a:gdLst>
                  <a:gd name="T0" fmla="*/ 76 w 175"/>
                  <a:gd name="T1" fmla="*/ 68 h 83"/>
                  <a:gd name="T2" fmla="*/ 88 w 175"/>
                  <a:gd name="T3" fmla="*/ 62 h 83"/>
                  <a:gd name="T4" fmla="*/ 97 w 175"/>
                  <a:gd name="T5" fmla="*/ 58 h 83"/>
                  <a:gd name="T6" fmla="*/ 105 w 175"/>
                  <a:gd name="T7" fmla="*/ 62 h 83"/>
                  <a:gd name="T8" fmla="*/ 117 w 175"/>
                  <a:gd name="T9" fmla="*/ 58 h 83"/>
                  <a:gd name="T10" fmla="*/ 126 w 175"/>
                  <a:gd name="T11" fmla="*/ 49 h 83"/>
                  <a:gd name="T12" fmla="*/ 143 w 175"/>
                  <a:gd name="T13" fmla="*/ 46 h 83"/>
                  <a:gd name="T14" fmla="*/ 160 w 175"/>
                  <a:gd name="T15" fmla="*/ 32 h 83"/>
                  <a:gd name="T16" fmla="*/ 175 w 175"/>
                  <a:gd name="T17" fmla="*/ 23 h 83"/>
                  <a:gd name="T18" fmla="*/ 168 w 175"/>
                  <a:gd name="T19" fmla="*/ 16 h 83"/>
                  <a:gd name="T20" fmla="*/ 154 w 175"/>
                  <a:gd name="T21" fmla="*/ 9 h 83"/>
                  <a:gd name="T22" fmla="*/ 147 w 175"/>
                  <a:gd name="T23" fmla="*/ 7 h 83"/>
                  <a:gd name="T24" fmla="*/ 131 w 175"/>
                  <a:gd name="T25" fmla="*/ 6 h 83"/>
                  <a:gd name="T26" fmla="*/ 122 w 175"/>
                  <a:gd name="T27" fmla="*/ 5 h 83"/>
                  <a:gd name="T28" fmla="*/ 107 w 175"/>
                  <a:gd name="T29" fmla="*/ 6 h 83"/>
                  <a:gd name="T30" fmla="*/ 95 w 175"/>
                  <a:gd name="T31" fmla="*/ 6 h 83"/>
                  <a:gd name="T32" fmla="*/ 86 w 175"/>
                  <a:gd name="T33" fmla="*/ 5 h 83"/>
                  <a:gd name="T34" fmla="*/ 76 w 175"/>
                  <a:gd name="T35" fmla="*/ 1 h 83"/>
                  <a:gd name="T36" fmla="*/ 68 w 175"/>
                  <a:gd name="T37" fmla="*/ 5 h 83"/>
                  <a:gd name="T38" fmla="*/ 65 w 175"/>
                  <a:gd name="T39" fmla="*/ 14 h 83"/>
                  <a:gd name="T40" fmla="*/ 56 w 175"/>
                  <a:gd name="T41" fmla="*/ 13 h 83"/>
                  <a:gd name="T42" fmla="*/ 47 w 175"/>
                  <a:gd name="T43" fmla="*/ 10 h 83"/>
                  <a:gd name="T44" fmla="*/ 38 w 175"/>
                  <a:gd name="T45" fmla="*/ 9 h 83"/>
                  <a:gd name="T46" fmla="*/ 29 w 175"/>
                  <a:gd name="T47" fmla="*/ 10 h 83"/>
                  <a:gd name="T48" fmla="*/ 27 w 175"/>
                  <a:gd name="T49" fmla="*/ 16 h 83"/>
                  <a:gd name="T50" fmla="*/ 31 w 175"/>
                  <a:gd name="T51" fmla="*/ 22 h 83"/>
                  <a:gd name="T52" fmla="*/ 21 w 175"/>
                  <a:gd name="T53" fmla="*/ 31 h 83"/>
                  <a:gd name="T54" fmla="*/ 18 w 175"/>
                  <a:gd name="T55" fmla="*/ 37 h 83"/>
                  <a:gd name="T56" fmla="*/ 25 w 175"/>
                  <a:gd name="T57" fmla="*/ 41 h 83"/>
                  <a:gd name="T58" fmla="*/ 35 w 175"/>
                  <a:gd name="T59" fmla="*/ 42 h 83"/>
                  <a:gd name="T60" fmla="*/ 40 w 175"/>
                  <a:gd name="T61" fmla="*/ 37 h 83"/>
                  <a:gd name="T62" fmla="*/ 46 w 175"/>
                  <a:gd name="T63" fmla="*/ 44 h 83"/>
                  <a:gd name="T64" fmla="*/ 53 w 175"/>
                  <a:gd name="T65" fmla="*/ 49 h 83"/>
                  <a:gd name="T66" fmla="*/ 62 w 175"/>
                  <a:gd name="T67" fmla="*/ 50 h 83"/>
                  <a:gd name="T68" fmla="*/ 55 w 175"/>
                  <a:gd name="T69" fmla="*/ 56 h 83"/>
                  <a:gd name="T70" fmla="*/ 49 w 175"/>
                  <a:gd name="T71" fmla="*/ 58 h 83"/>
                  <a:gd name="T72" fmla="*/ 44 w 175"/>
                  <a:gd name="T73" fmla="*/ 61 h 83"/>
                  <a:gd name="T74" fmla="*/ 33 w 175"/>
                  <a:gd name="T75" fmla="*/ 62 h 83"/>
                  <a:gd name="T76" fmla="*/ 26 w 175"/>
                  <a:gd name="T77" fmla="*/ 64 h 83"/>
                  <a:gd name="T78" fmla="*/ 20 w 175"/>
                  <a:gd name="T79" fmla="*/ 68 h 83"/>
                  <a:gd name="T80" fmla="*/ 9 w 175"/>
                  <a:gd name="T81" fmla="*/ 66 h 83"/>
                  <a:gd name="T82" fmla="*/ 0 w 175"/>
                  <a:gd name="T83" fmla="*/ 68 h 83"/>
                  <a:gd name="T84" fmla="*/ 2 w 175"/>
                  <a:gd name="T85" fmla="*/ 77 h 83"/>
                  <a:gd name="T86" fmla="*/ 11 w 175"/>
                  <a:gd name="T87" fmla="*/ 77 h 83"/>
                  <a:gd name="T88" fmla="*/ 22 w 175"/>
                  <a:gd name="T89" fmla="*/ 77 h 83"/>
                  <a:gd name="T90" fmla="*/ 35 w 175"/>
                  <a:gd name="T91" fmla="*/ 76 h 83"/>
                  <a:gd name="T92" fmla="*/ 41 w 175"/>
                  <a:gd name="T93" fmla="*/ 82 h 83"/>
                  <a:gd name="T94" fmla="*/ 52 w 175"/>
                  <a:gd name="T95" fmla="*/ 81 h 83"/>
                  <a:gd name="T96" fmla="*/ 64 w 175"/>
                  <a:gd name="T97" fmla="*/ 80 h 83"/>
                  <a:gd name="T98" fmla="*/ 73 w 175"/>
                  <a:gd name="T99" fmla="*/ 77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75" h="83">
                    <a:moveTo>
                      <a:pt x="73" y="77"/>
                    </a:moveTo>
                    <a:lnTo>
                      <a:pt x="73" y="74"/>
                    </a:lnTo>
                    <a:lnTo>
                      <a:pt x="76" y="68"/>
                    </a:lnTo>
                    <a:lnTo>
                      <a:pt x="85" y="64"/>
                    </a:lnTo>
                    <a:lnTo>
                      <a:pt x="86" y="62"/>
                    </a:lnTo>
                    <a:lnTo>
                      <a:pt x="88" y="62"/>
                    </a:lnTo>
                    <a:lnTo>
                      <a:pt x="90" y="58"/>
                    </a:lnTo>
                    <a:lnTo>
                      <a:pt x="93" y="59"/>
                    </a:lnTo>
                    <a:lnTo>
                      <a:pt x="97" y="58"/>
                    </a:lnTo>
                    <a:lnTo>
                      <a:pt x="100" y="58"/>
                    </a:lnTo>
                    <a:lnTo>
                      <a:pt x="102" y="62"/>
                    </a:lnTo>
                    <a:lnTo>
                      <a:pt x="105" y="62"/>
                    </a:lnTo>
                    <a:lnTo>
                      <a:pt x="110" y="61"/>
                    </a:lnTo>
                    <a:lnTo>
                      <a:pt x="113" y="61"/>
                    </a:lnTo>
                    <a:lnTo>
                      <a:pt x="117" y="58"/>
                    </a:lnTo>
                    <a:lnTo>
                      <a:pt x="119" y="53"/>
                    </a:lnTo>
                    <a:lnTo>
                      <a:pt x="121" y="50"/>
                    </a:lnTo>
                    <a:lnTo>
                      <a:pt x="126" y="49"/>
                    </a:lnTo>
                    <a:lnTo>
                      <a:pt x="131" y="49"/>
                    </a:lnTo>
                    <a:lnTo>
                      <a:pt x="139" y="47"/>
                    </a:lnTo>
                    <a:lnTo>
                      <a:pt x="143" y="46"/>
                    </a:lnTo>
                    <a:lnTo>
                      <a:pt x="145" y="41"/>
                    </a:lnTo>
                    <a:lnTo>
                      <a:pt x="149" y="37"/>
                    </a:lnTo>
                    <a:lnTo>
                      <a:pt x="160" y="32"/>
                    </a:lnTo>
                    <a:lnTo>
                      <a:pt x="171" y="28"/>
                    </a:lnTo>
                    <a:lnTo>
                      <a:pt x="173" y="27"/>
                    </a:lnTo>
                    <a:lnTo>
                      <a:pt x="175" y="23"/>
                    </a:lnTo>
                    <a:lnTo>
                      <a:pt x="175" y="19"/>
                    </a:lnTo>
                    <a:lnTo>
                      <a:pt x="173" y="20"/>
                    </a:lnTo>
                    <a:lnTo>
                      <a:pt x="168" y="16"/>
                    </a:lnTo>
                    <a:lnTo>
                      <a:pt x="163" y="15"/>
                    </a:lnTo>
                    <a:lnTo>
                      <a:pt x="159" y="10"/>
                    </a:lnTo>
                    <a:lnTo>
                      <a:pt x="154" y="9"/>
                    </a:lnTo>
                    <a:lnTo>
                      <a:pt x="152" y="9"/>
                    </a:lnTo>
                    <a:lnTo>
                      <a:pt x="150" y="9"/>
                    </a:lnTo>
                    <a:lnTo>
                      <a:pt x="147" y="7"/>
                    </a:lnTo>
                    <a:lnTo>
                      <a:pt x="145" y="7"/>
                    </a:lnTo>
                    <a:lnTo>
                      <a:pt x="138" y="7"/>
                    </a:lnTo>
                    <a:lnTo>
                      <a:pt x="131" y="6"/>
                    </a:lnTo>
                    <a:lnTo>
                      <a:pt x="129" y="7"/>
                    </a:lnTo>
                    <a:lnTo>
                      <a:pt x="125" y="5"/>
                    </a:lnTo>
                    <a:lnTo>
                      <a:pt x="122" y="5"/>
                    </a:lnTo>
                    <a:lnTo>
                      <a:pt x="118" y="6"/>
                    </a:lnTo>
                    <a:lnTo>
                      <a:pt x="109" y="5"/>
                    </a:lnTo>
                    <a:lnTo>
                      <a:pt x="107" y="6"/>
                    </a:lnTo>
                    <a:lnTo>
                      <a:pt x="102" y="6"/>
                    </a:lnTo>
                    <a:lnTo>
                      <a:pt x="97" y="6"/>
                    </a:lnTo>
                    <a:lnTo>
                      <a:pt x="95" y="6"/>
                    </a:lnTo>
                    <a:lnTo>
                      <a:pt x="92" y="5"/>
                    </a:lnTo>
                    <a:lnTo>
                      <a:pt x="90" y="4"/>
                    </a:lnTo>
                    <a:lnTo>
                      <a:pt x="86" y="5"/>
                    </a:lnTo>
                    <a:lnTo>
                      <a:pt x="84" y="3"/>
                    </a:lnTo>
                    <a:lnTo>
                      <a:pt x="78" y="0"/>
                    </a:lnTo>
                    <a:lnTo>
                      <a:pt x="76" y="1"/>
                    </a:lnTo>
                    <a:lnTo>
                      <a:pt x="73" y="1"/>
                    </a:lnTo>
                    <a:lnTo>
                      <a:pt x="72" y="2"/>
                    </a:lnTo>
                    <a:lnTo>
                      <a:pt x="68" y="5"/>
                    </a:lnTo>
                    <a:lnTo>
                      <a:pt x="68" y="7"/>
                    </a:lnTo>
                    <a:lnTo>
                      <a:pt x="66" y="9"/>
                    </a:lnTo>
                    <a:lnTo>
                      <a:pt x="65" y="14"/>
                    </a:lnTo>
                    <a:lnTo>
                      <a:pt x="64" y="16"/>
                    </a:lnTo>
                    <a:lnTo>
                      <a:pt x="60" y="15"/>
                    </a:lnTo>
                    <a:lnTo>
                      <a:pt x="56" y="13"/>
                    </a:lnTo>
                    <a:lnTo>
                      <a:pt x="51" y="11"/>
                    </a:lnTo>
                    <a:lnTo>
                      <a:pt x="49" y="10"/>
                    </a:lnTo>
                    <a:lnTo>
                      <a:pt x="47" y="10"/>
                    </a:lnTo>
                    <a:lnTo>
                      <a:pt x="44" y="10"/>
                    </a:lnTo>
                    <a:lnTo>
                      <a:pt x="40" y="9"/>
                    </a:lnTo>
                    <a:lnTo>
                      <a:pt x="38" y="9"/>
                    </a:lnTo>
                    <a:lnTo>
                      <a:pt x="35" y="8"/>
                    </a:lnTo>
                    <a:lnTo>
                      <a:pt x="31" y="9"/>
                    </a:lnTo>
                    <a:lnTo>
                      <a:pt x="29" y="10"/>
                    </a:lnTo>
                    <a:lnTo>
                      <a:pt x="28" y="12"/>
                    </a:lnTo>
                    <a:lnTo>
                      <a:pt x="29" y="14"/>
                    </a:lnTo>
                    <a:lnTo>
                      <a:pt x="27" y="16"/>
                    </a:lnTo>
                    <a:lnTo>
                      <a:pt x="26" y="18"/>
                    </a:lnTo>
                    <a:lnTo>
                      <a:pt x="31" y="20"/>
                    </a:lnTo>
                    <a:lnTo>
                      <a:pt x="31" y="22"/>
                    </a:lnTo>
                    <a:lnTo>
                      <a:pt x="27" y="24"/>
                    </a:lnTo>
                    <a:lnTo>
                      <a:pt x="24" y="28"/>
                    </a:lnTo>
                    <a:lnTo>
                      <a:pt x="21" y="31"/>
                    </a:lnTo>
                    <a:lnTo>
                      <a:pt x="17" y="34"/>
                    </a:lnTo>
                    <a:lnTo>
                      <a:pt x="16" y="36"/>
                    </a:lnTo>
                    <a:lnTo>
                      <a:pt x="18" y="37"/>
                    </a:lnTo>
                    <a:lnTo>
                      <a:pt x="21" y="39"/>
                    </a:lnTo>
                    <a:lnTo>
                      <a:pt x="22" y="37"/>
                    </a:lnTo>
                    <a:lnTo>
                      <a:pt x="25" y="41"/>
                    </a:lnTo>
                    <a:lnTo>
                      <a:pt x="31" y="44"/>
                    </a:lnTo>
                    <a:lnTo>
                      <a:pt x="34" y="44"/>
                    </a:lnTo>
                    <a:lnTo>
                      <a:pt x="35" y="42"/>
                    </a:lnTo>
                    <a:lnTo>
                      <a:pt x="36" y="40"/>
                    </a:lnTo>
                    <a:lnTo>
                      <a:pt x="38" y="36"/>
                    </a:lnTo>
                    <a:lnTo>
                      <a:pt x="40" y="37"/>
                    </a:lnTo>
                    <a:lnTo>
                      <a:pt x="42" y="39"/>
                    </a:lnTo>
                    <a:lnTo>
                      <a:pt x="42" y="41"/>
                    </a:lnTo>
                    <a:lnTo>
                      <a:pt x="46" y="44"/>
                    </a:lnTo>
                    <a:lnTo>
                      <a:pt x="47" y="46"/>
                    </a:lnTo>
                    <a:lnTo>
                      <a:pt x="49" y="45"/>
                    </a:lnTo>
                    <a:lnTo>
                      <a:pt x="53" y="49"/>
                    </a:lnTo>
                    <a:lnTo>
                      <a:pt x="57" y="50"/>
                    </a:lnTo>
                    <a:lnTo>
                      <a:pt x="60" y="49"/>
                    </a:lnTo>
                    <a:lnTo>
                      <a:pt x="62" y="50"/>
                    </a:lnTo>
                    <a:lnTo>
                      <a:pt x="60" y="52"/>
                    </a:lnTo>
                    <a:lnTo>
                      <a:pt x="56" y="53"/>
                    </a:lnTo>
                    <a:lnTo>
                      <a:pt x="55" y="56"/>
                    </a:lnTo>
                    <a:lnTo>
                      <a:pt x="53" y="57"/>
                    </a:lnTo>
                    <a:lnTo>
                      <a:pt x="51" y="56"/>
                    </a:lnTo>
                    <a:lnTo>
                      <a:pt x="49" y="58"/>
                    </a:lnTo>
                    <a:lnTo>
                      <a:pt x="47" y="58"/>
                    </a:lnTo>
                    <a:lnTo>
                      <a:pt x="45" y="59"/>
                    </a:lnTo>
                    <a:lnTo>
                      <a:pt x="44" y="61"/>
                    </a:lnTo>
                    <a:lnTo>
                      <a:pt x="42" y="63"/>
                    </a:lnTo>
                    <a:lnTo>
                      <a:pt x="37" y="63"/>
                    </a:lnTo>
                    <a:lnTo>
                      <a:pt x="33" y="62"/>
                    </a:lnTo>
                    <a:lnTo>
                      <a:pt x="31" y="62"/>
                    </a:lnTo>
                    <a:lnTo>
                      <a:pt x="27" y="62"/>
                    </a:lnTo>
                    <a:lnTo>
                      <a:pt x="26" y="64"/>
                    </a:lnTo>
                    <a:lnTo>
                      <a:pt x="24" y="65"/>
                    </a:lnTo>
                    <a:lnTo>
                      <a:pt x="22" y="67"/>
                    </a:lnTo>
                    <a:lnTo>
                      <a:pt x="20" y="68"/>
                    </a:lnTo>
                    <a:lnTo>
                      <a:pt x="16" y="65"/>
                    </a:lnTo>
                    <a:lnTo>
                      <a:pt x="14" y="65"/>
                    </a:lnTo>
                    <a:lnTo>
                      <a:pt x="9" y="66"/>
                    </a:lnTo>
                    <a:lnTo>
                      <a:pt x="7" y="65"/>
                    </a:lnTo>
                    <a:lnTo>
                      <a:pt x="5" y="66"/>
                    </a:lnTo>
                    <a:lnTo>
                      <a:pt x="0" y="68"/>
                    </a:lnTo>
                    <a:lnTo>
                      <a:pt x="0" y="70"/>
                    </a:lnTo>
                    <a:lnTo>
                      <a:pt x="0" y="75"/>
                    </a:lnTo>
                    <a:lnTo>
                      <a:pt x="2" y="77"/>
                    </a:lnTo>
                    <a:lnTo>
                      <a:pt x="4" y="77"/>
                    </a:lnTo>
                    <a:lnTo>
                      <a:pt x="7" y="76"/>
                    </a:lnTo>
                    <a:lnTo>
                      <a:pt x="11" y="77"/>
                    </a:lnTo>
                    <a:lnTo>
                      <a:pt x="18" y="76"/>
                    </a:lnTo>
                    <a:lnTo>
                      <a:pt x="20" y="76"/>
                    </a:lnTo>
                    <a:lnTo>
                      <a:pt x="22" y="77"/>
                    </a:lnTo>
                    <a:lnTo>
                      <a:pt x="24" y="79"/>
                    </a:lnTo>
                    <a:lnTo>
                      <a:pt x="26" y="79"/>
                    </a:lnTo>
                    <a:lnTo>
                      <a:pt x="35" y="76"/>
                    </a:lnTo>
                    <a:lnTo>
                      <a:pt x="37" y="78"/>
                    </a:lnTo>
                    <a:lnTo>
                      <a:pt x="40" y="78"/>
                    </a:lnTo>
                    <a:lnTo>
                      <a:pt x="41" y="82"/>
                    </a:lnTo>
                    <a:lnTo>
                      <a:pt x="46" y="82"/>
                    </a:lnTo>
                    <a:lnTo>
                      <a:pt x="48" y="83"/>
                    </a:lnTo>
                    <a:lnTo>
                      <a:pt x="52" y="81"/>
                    </a:lnTo>
                    <a:lnTo>
                      <a:pt x="57" y="80"/>
                    </a:lnTo>
                    <a:lnTo>
                      <a:pt x="61" y="81"/>
                    </a:lnTo>
                    <a:lnTo>
                      <a:pt x="64" y="80"/>
                    </a:lnTo>
                    <a:lnTo>
                      <a:pt x="67" y="80"/>
                    </a:lnTo>
                    <a:lnTo>
                      <a:pt x="68" y="76"/>
                    </a:lnTo>
                    <a:lnTo>
                      <a:pt x="73" y="77"/>
                    </a:lnTo>
                  </a:path>
                </a:pathLst>
              </a:custGeom>
              <a:grpFill/>
              <a:ln w="12700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4" name="Freeform 75">
                <a:extLst>
                  <a:ext uri="{FF2B5EF4-FFF2-40B4-BE49-F238E27FC236}">
                    <a16:creationId xmlns:a16="http://schemas.microsoft.com/office/drawing/2014/main" id="{220C8C02-958E-CD9A-DCDF-42AED322730F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7616306" y="4664904"/>
                <a:ext cx="3920" cy="6533"/>
              </a:xfrm>
              <a:custGeom>
                <a:avLst/>
                <a:gdLst>
                  <a:gd name="T0" fmla="*/ 2 w 3"/>
                  <a:gd name="T1" fmla="*/ 0 h 5"/>
                  <a:gd name="T2" fmla="*/ 3 w 3"/>
                  <a:gd name="T3" fmla="*/ 1 h 5"/>
                  <a:gd name="T4" fmla="*/ 3 w 3"/>
                  <a:gd name="T5" fmla="*/ 4 h 5"/>
                  <a:gd name="T6" fmla="*/ 3 w 3"/>
                  <a:gd name="T7" fmla="*/ 5 h 5"/>
                  <a:gd name="T8" fmla="*/ 1 w 3"/>
                  <a:gd name="T9" fmla="*/ 4 h 5"/>
                  <a:gd name="T10" fmla="*/ 0 w 3"/>
                  <a:gd name="T11" fmla="*/ 2 h 5"/>
                  <a:gd name="T12" fmla="*/ 0 w 3"/>
                  <a:gd name="T13" fmla="*/ 1 h 5"/>
                  <a:gd name="T14" fmla="*/ 2 w 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2" y="0"/>
                    </a:moveTo>
                    <a:lnTo>
                      <a:pt x="3" y="1"/>
                    </a:lnTo>
                    <a:lnTo>
                      <a:pt x="3" y="4"/>
                    </a:lnTo>
                    <a:lnTo>
                      <a:pt x="3" y="5"/>
                    </a:lnTo>
                    <a:lnTo>
                      <a:pt x="1" y="4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2" y="0"/>
                    </a:lnTo>
                  </a:path>
                </a:pathLst>
              </a:custGeom>
              <a:grpFill/>
              <a:ln w="12700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5" name="Freeform 79">
                <a:extLst>
                  <a:ext uri="{FF2B5EF4-FFF2-40B4-BE49-F238E27FC236}">
                    <a16:creationId xmlns:a16="http://schemas.microsoft.com/office/drawing/2014/main" id="{F73D7643-FCAE-25DA-3F4B-FC5923EF37BE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8078885" y="4148749"/>
                <a:ext cx="15681" cy="9147"/>
              </a:xfrm>
              <a:custGeom>
                <a:avLst/>
                <a:gdLst>
                  <a:gd name="T0" fmla="*/ 2 w 12"/>
                  <a:gd name="T1" fmla="*/ 3 h 7"/>
                  <a:gd name="T2" fmla="*/ 0 w 12"/>
                  <a:gd name="T3" fmla="*/ 4 h 7"/>
                  <a:gd name="T4" fmla="*/ 0 w 12"/>
                  <a:gd name="T5" fmla="*/ 6 h 7"/>
                  <a:gd name="T6" fmla="*/ 3 w 12"/>
                  <a:gd name="T7" fmla="*/ 7 h 7"/>
                  <a:gd name="T8" fmla="*/ 8 w 12"/>
                  <a:gd name="T9" fmla="*/ 6 h 7"/>
                  <a:gd name="T10" fmla="*/ 12 w 12"/>
                  <a:gd name="T11" fmla="*/ 3 h 7"/>
                  <a:gd name="T12" fmla="*/ 11 w 12"/>
                  <a:gd name="T13" fmla="*/ 0 h 7"/>
                  <a:gd name="T14" fmla="*/ 6 w 12"/>
                  <a:gd name="T15" fmla="*/ 0 h 7"/>
                  <a:gd name="T16" fmla="*/ 2 w 12"/>
                  <a:gd name="T17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" h="7">
                    <a:moveTo>
                      <a:pt x="2" y="3"/>
                    </a:moveTo>
                    <a:lnTo>
                      <a:pt x="0" y="4"/>
                    </a:lnTo>
                    <a:lnTo>
                      <a:pt x="0" y="6"/>
                    </a:lnTo>
                    <a:lnTo>
                      <a:pt x="3" y="7"/>
                    </a:lnTo>
                    <a:lnTo>
                      <a:pt x="8" y="6"/>
                    </a:lnTo>
                    <a:lnTo>
                      <a:pt x="12" y="3"/>
                    </a:lnTo>
                    <a:lnTo>
                      <a:pt x="11" y="0"/>
                    </a:lnTo>
                    <a:lnTo>
                      <a:pt x="6" y="0"/>
                    </a:lnTo>
                    <a:lnTo>
                      <a:pt x="2" y="3"/>
                    </a:lnTo>
                  </a:path>
                </a:pathLst>
              </a:custGeom>
              <a:grpFill/>
              <a:ln w="12700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6" name="Freeform 132">
                <a:extLst>
                  <a:ext uri="{FF2B5EF4-FFF2-40B4-BE49-F238E27FC236}">
                    <a16:creationId xmlns:a16="http://schemas.microsoft.com/office/drawing/2014/main" id="{05EC6402-D100-E120-2834-DA47823EA2FE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7579716" y="4390492"/>
                <a:ext cx="148966" cy="313613"/>
              </a:xfrm>
              <a:custGeom>
                <a:avLst/>
                <a:gdLst>
                  <a:gd name="T0" fmla="*/ 68 w 114"/>
                  <a:gd name="T1" fmla="*/ 219 h 240"/>
                  <a:gd name="T2" fmla="*/ 72 w 114"/>
                  <a:gd name="T3" fmla="*/ 216 h 240"/>
                  <a:gd name="T4" fmla="*/ 78 w 114"/>
                  <a:gd name="T5" fmla="*/ 210 h 240"/>
                  <a:gd name="T6" fmla="*/ 93 w 114"/>
                  <a:gd name="T7" fmla="*/ 206 h 240"/>
                  <a:gd name="T8" fmla="*/ 109 w 114"/>
                  <a:gd name="T9" fmla="*/ 196 h 240"/>
                  <a:gd name="T10" fmla="*/ 112 w 114"/>
                  <a:gd name="T11" fmla="*/ 188 h 240"/>
                  <a:gd name="T12" fmla="*/ 112 w 114"/>
                  <a:gd name="T13" fmla="*/ 185 h 240"/>
                  <a:gd name="T14" fmla="*/ 112 w 114"/>
                  <a:gd name="T15" fmla="*/ 175 h 240"/>
                  <a:gd name="T16" fmla="*/ 114 w 114"/>
                  <a:gd name="T17" fmla="*/ 172 h 240"/>
                  <a:gd name="T18" fmla="*/ 112 w 114"/>
                  <a:gd name="T19" fmla="*/ 160 h 240"/>
                  <a:gd name="T20" fmla="*/ 111 w 114"/>
                  <a:gd name="T21" fmla="*/ 146 h 240"/>
                  <a:gd name="T22" fmla="*/ 97 w 114"/>
                  <a:gd name="T23" fmla="*/ 118 h 240"/>
                  <a:gd name="T24" fmla="*/ 93 w 114"/>
                  <a:gd name="T25" fmla="*/ 115 h 240"/>
                  <a:gd name="T26" fmla="*/ 81 w 114"/>
                  <a:gd name="T27" fmla="*/ 107 h 240"/>
                  <a:gd name="T28" fmla="*/ 74 w 114"/>
                  <a:gd name="T29" fmla="*/ 99 h 240"/>
                  <a:gd name="T30" fmla="*/ 66 w 114"/>
                  <a:gd name="T31" fmla="*/ 85 h 240"/>
                  <a:gd name="T32" fmla="*/ 56 w 114"/>
                  <a:gd name="T33" fmla="*/ 70 h 240"/>
                  <a:gd name="T34" fmla="*/ 69 w 114"/>
                  <a:gd name="T35" fmla="*/ 49 h 240"/>
                  <a:gd name="T36" fmla="*/ 74 w 114"/>
                  <a:gd name="T37" fmla="*/ 40 h 240"/>
                  <a:gd name="T38" fmla="*/ 89 w 114"/>
                  <a:gd name="T39" fmla="*/ 30 h 240"/>
                  <a:gd name="T40" fmla="*/ 90 w 114"/>
                  <a:gd name="T41" fmla="*/ 28 h 240"/>
                  <a:gd name="T42" fmla="*/ 74 w 114"/>
                  <a:gd name="T43" fmla="*/ 22 h 240"/>
                  <a:gd name="T44" fmla="*/ 71 w 114"/>
                  <a:gd name="T45" fmla="*/ 7 h 240"/>
                  <a:gd name="T46" fmla="*/ 53 w 114"/>
                  <a:gd name="T47" fmla="*/ 1 h 240"/>
                  <a:gd name="T48" fmla="*/ 41 w 114"/>
                  <a:gd name="T49" fmla="*/ 5 h 240"/>
                  <a:gd name="T50" fmla="*/ 30 w 114"/>
                  <a:gd name="T51" fmla="*/ 9 h 240"/>
                  <a:gd name="T52" fmla="*/ 21 w 114"/>
                  <a:gd name="T53" fmla="*/ 8 h 240"/>
                  <a:gd name="T54" fmla="*/ 11 w 114"/>
                  <a:gd name="T55" fmla="*/ 9 h 240"/>
                  <a:gd name="T56" fmla="*/ 4 w 114"/>
                  <a:gd name="T57" fmla="*/ 10 h 240"/>
                  <a:gd name="T58" fmla="*/ 4 w 114"/>
                  <a:gd name="T59" fmla="*/ 17 h 240"/>
                  <a:gd name="T60" fmla="*/ 12 w 114"/>
                  <a:gd name="T61" fmla="*/ 32 h 240"/>
                  <a:gd name="T62" fmla="*/ 28 w 114"/>
                  <a:gd name="T63" fmla="*/ 38 h 240"/>
                  <a:gd name="T64" fmla="*/ 37 w 114"/>
                  <a:gd name="T65" fmla="*/ 46 h 240"/>
                  <a:gd name="T66" fmla="*/ 42 w 114"/>
                  <a:gd name="T67" fmla="*/ 55 h 240"/>
                  <a:gd name="T68" fmla="*/ 30 w 114"/>
                  <a:gd name="T69" fmla="*/ 60 h 240"/>
                  <a:gd name="T70" fmla="*/ 31 w 114"/>
                  <a:gd name="T71" fmla="*/ 67 h 240"/>
                  <a:gd name="T72" fmla="*/ 48 w 114"/>
                  <a:gd name="T73" fmla="*/ 81 h 240"/>
                  <a:gd name="T74" fmla="*/ 62 w 114"/>
                  <a:gd name="T75" fmla="*/ 95 h 240"/>
                  <a:gd name="T76" fmla="*/ 69 w 114"/>
                  <a:gd name="T77" fmla="*/ 107 h 240"/>
                  <a:gd name="T78" fmla="*/ 77 w 114"/>
                  <a:gd name="T79" fmla="*/ 114 h 240"/>
                  <a:gd name="T80" fmla="*/ 85 w 114"/>
                  <a:gd name="T81" fmla="*/ 132 h 240"/>
                  <a:gd name="T82" fmla="*/ 87 w 114"/>
                  <a:gd name="T83" fmla="*/ 160 h 240"/>
                  <a:gd name="T84" fmla="*/ 81 w 114"/>
                  <a:gd name="T85" fmla="*/ 180 h 240"/>
                  <a:gd name="T86" fmla="*/ 69 w 114"/>
                  <a:gd name="T87" fmla="*/ 186 h 240"/>
                  <a:gd name="T88" fmla="*/ 59 w 114"/>
                  <a:gd name="T89" fmla="*/ 194 h 240"/>
                  <a:gd name="T90" fmla="*/ 56 w 114"/>
                  <a:gd name="T91" fmla="*/ 201 h 240"/>
                  <a:gd name="T92" fmla="*/ 46 w 114"/>
                  <a:gd name="T93" fmla="*/ 203 h 240"/>
                  <a:gd name="T94" fmla="*/ 38 w 114"/>
                  <a:gd name="T95" fmla="*/ 210 h 240"/>
                  <a:gd name="T96" fmla="*/ 46 w 114"/>
                  <a:gd name="T97" fmla="*/ 217 h 240"/>
                  <a:gd name="T98" fmla="*/ 43 w 114"/>
                  <a:gd name="T99" fmla="*/ 230 h 240"/>
                  <a:gd name="T100" fmla="*/ 44 w 114"/>
                  <a:gd name="T101" fmla="*/ 240 h 240"/>
                  <a:gd name="T102" fmla="*/ 56 w 114"/>
                  <a:gd name="T103" fmla="*/ 230 h 240"/>
                  <a:gd name="T104" fmla="*/ 66 w 114"/>
                  <a:gd name="T105" fmla="*/ 223 h 2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14" h="240">
                    <a:moveTo>
                      <a:pt x="66" y="223"/>
                    </a:moveTo>
                    <a:lnTo>
                      <a:pt x="69" y="224"/>
                    </a:lnTo>
                    <a:lnTo>
                      <a:pt x="70" y="222"/>
                    </a:lnTo>
                    <a:lnTo>
                      <a:pt x="68" y="219"/>
                    </a:lnTo>
                    <a:lnTo>
                      <a:pt x="69" y="217"/>
                    </a:lnTo>
                    <a:lnTo>
                      <a:pt x="71" y="218"/>
                    </a:lnTo>
                    <a:lnTo>
                      <a:pt x="71" y="216"/>
                    </a:lnTo>
                    <a:lnTo>
                      <a:pt x="72" y="216"/>
                    </a:lnTo>
                    <a:lnTo>
                      <a:pt x="72" y="214"/>
                    </a:lnTo>
                    <a:lnTo>
                      <a:pt x="73" y="212"/>
                    </a:lnTo>
                    <a:lnTo>
                      <a:pt x="74" y="211"/>
                    </a:lnTo>
                    <a:lnTo>
                      <a:pt x="78" y="210"/>
                    </a:lnTo>
                    <a:lnTo>
                      <a:pt x="80" y="211"/>
                    </a:lnTo>
                    <a:lnTo>
                      <a:pt x="82" y="211"/>
                    </a:lnTo>
                    <a:lnTo>
                      <a:pt x="89" y="207"/>
                    </a:lnTo>
                    <a:lnTo>
                      <a:pt x="93" y="206"/>
                    </a:lnTo>
                    <a:lnTo>
                      <a:pt x="95" y="202"/>
                    </a:lnTo>
                    <a:lnTo>
                      <a:pt x="104" y="198"/>
                    </a:lnTo>
                    <a:lnTo>
                      <a:pt x="106" y="196"/>
                    </a:lnTo>
                    <a:lnTo>
                      <a:pt x="109" y="196"/>
                    </a:lnTo>
                    <a:lnTo>
                      <a:pt x="110" y="194"/>
                    </a:lnTo>
                    <a:lnTo>
                      <a:pt x="110" y="192"/>
                    </a:lnTo>
                    <a:lnTo>
                      <a:pt x="112" y="190"/>
                    </a:lnTo>
                    <a:lnTo>
                      <a:pt x="112" y="188"/>
                    </a:lnTo>
                    <a:lnTo>
                      <a:pt x="111" y="188"/>
                    </a:lnTo>
                    <a:lnTo>
                      <a:pt x="111" y="186"/>
                    </a:lnTo>
                    <a:lnTo>
                      <a:pt x="112" y="186"/>
                    </a:lnTo>
                    <a:lnTo>
                      <a:pt x="112" y="185"/>
                    </a:lnTo>
                    <a:lnTo>
                      <a:pt x="111" y="179"/>
                    </a:lnTo>
                    <a:lnTo>
                      <a:pt x="111" y="177"/>
                    </a:lnTo>
                    <a:lnTo>
                      <a:pt x="112" y="179"/>
                    </a:lnTo>
                    <a:lnTo>
                      <a:pt x="112" y="175"/>
                    </a:lnTo>
                    <a:lnTo>
                      <a:pt x="113" y="173"/>
                    </a:lnTo>
                    <a:lnTo>
                      <a:pt x="114" y="174"/>
                    </a:lnTo>
                    <a:lnTo>
                      <a:pt x="114" y="175"/>
                    </a:lnTo>
                    <a:lnTo>
                      <a:pt x="114" y="172"/>
                    </a:lnTo>
                    <a:lnTo>
                      <a:pt x="114" y="169"/>
                    </a:lnTo>
                    <a:lnTo>
                      <a:pt x="113" y="168"/>
                    </a:lnTo>
                    <a:lnTo>
                      <a:pt x="112" y="164"/>
                    </a:lnTo>
                    <a:lnTo>
                      <a:pt x="112" y="160"/>
                    </a:lnTo>
                    <a:lnTo>
                      <a:pt x="112" y="158"/>
                    </a:lnTo>
                    <a:lnTo>
                      <a:pt x="112" y="155"/>
                    </a:lnTo>
                    <a:lnTo>
                      <a:pt x="112" y="154"/>
                    </a:lnTo>
                    <a:lnTo>
                      <a:pt x="111" y="146"/>
                    </a:lnTo>
                    <a:lnTo>
                      <a:pt x="106" y="131"/>
                    </a:lnTo>
                    <a:lnTo>
                      <a:pt x="99" y="125"/>
                    </a:lnTo>
                    <a:lnTo>
                      <a:pt x="98" y="122"/>
                    </a:lnTo>
                    <a:lnTo>
                      <a:pt x="97" y="118"/>
                    </a:lnTo>
                    <a:lnTo>
                      <a:pt x="97" y="119"/>
                    </a:lnTo>
                    <a:lnTo>
                      <a:pt x="95" y="119"/>
                    </a:lnTo>
                    <a:lnTo>
                      <a:pt x="95" y="118"/>
                    </a:lnTo>
                    <a:lnTo>
                      <a:pt x="93" y="115"/>
                    </a:lnTo>
                    <a:lnTo>
                      <a:pt x="89" y="115"/>
                    </a:lnTo>
                    <a:lnTo>
                      <a:pt x="86" y="111"/>
                    </a:lnTo>
                    <a:lnTo>
                      <a:pt x="84" y="109"/>
                    </a:lnTo>
                    <a:lnTo>
                      <a:pt x="81" y="107"/>
                    </a:lnTo>
                    <a:lnTo>
                      <a:pt x="79" y="104"/>
                    </a:lnTo>
                    <a:lnTo>
                      <a:pt x="78" y="103"/>
                    </a:lnTo>
                    <a:lnTo>
                      <a:pt x="77" y="101"/>
                    </a:lnTo>
                    <a:lnTo>
                      <a:pt x="74" y="99"/>
                    </a:lnTo>
                    <a:lnTo>
                      <a:pt x="72" y="96"/>
                    </a:lnTo>
                    <a:lnTo>
                      <a:pt x="68" y="93"/>
                    </a:lnTo>
                    <a:lnTo>
                      <a:pt x="68" y="90"/>
                    </a:lnTo>
                    <a:lnTo>
                      <a:pt x="66" y="85"/>
                    </a:lnTo>
                    <a:lnTo>
                      <a:pt x="63" y="84"/>
                    </a:lnTo>
                    <a:lnTo>
                      <a:pt x="57" y="78"/>
                    </a:lnTo>
                    <a:lnTo>
                      <a:pt x="55" y="74"/>
                    </a:lnTo>
                    <a:lnTo>
                      <a:pt x="56" y="70"/>
                    </a:lnTo>
                    <a:lnTo>
                      <a:pt x="57" y="67"/>
                    </a:lnTo>
                    <a:lnTo>
                      <a:pt x="58" y="64"/>
                    </a:lnTo>
                    <a:lnTo>
                      <a:pt x="61" y="56"/>
                    </a:lnTo>
                    <a:lnTo>
                      <a:pt x="69" y="49"/>
                    </a:lnTo>
                    <a:lnTo>
                      <a:pt x="70" y="48"/>
                    </a:lnTo>
                    <a:lnTo>
                      <a:pt x="71" y="43"/>
                    </a:lnTo>
                    <a:lnTo>
                      <a:pt x="73" y="42"/>
                    </a:lnTo>
                    <a:lnTo>
                      <a:pt x="74" y="40"/>
                    </a:lnTo>
                    <a:lnTo>
                      <a:pt x="80" y="38"/>
                    </a:lnTo>
                    <a:lnTo>
                      <a:pt x="82" y="35"/>
                    </a:lnTo>
                    <a:lnTo>
                      <a:pt x="83" y="33"/>
                    </a:lnTo>
                    <a:lnTo>
                      <a:pt x="89" y="30"/>
                    </a:lnTo>
                    <a:lnTo>
                      <a:pt x="91" y="31"/>
                    </a:lnTo>
                    <a:lnTo>
                      <a:pt x="92" y="30"/>
                    </a:lnTo>
                    <a:lnTo>
                      <a:pt x="92" y="29"/>
                    </a:lnTo>
                    <a:lnTo>
                      <a:pt x="90" y="28"/>
                    </a:lnTo>
                    <a:lnTo>
                      <a:pt x="85" y="28"/>
                    </a:lnTo>
                    <a:lnTo>
                      <a:pt x="82" y="28"/>
                    </a:lnTo>
                    <a:lnTo>
                      <a:pt x="81" y="26"/>
                    </a:lnTo>
                    <a:lnTo>
                      <a:pt x="74" y="22"/>
                    </a:lnTo>
                    <a:lnTo>
                      <a:pt x="72" y="19"/>
                    </a:lnTo>
                    <a:lnTo>
                      <a:pt x="71" y="14"/>
                    </a:lnTo>
                    <a:lnTo>
                      <a:pt x="72" y="9"/>
                    </a:lnTo>
                    <a:lnTo>
                      <a:pt x="71" y="7"/>
                    </a:lnTo>
                    <a:lnTo>
                      <a:pt x="65" y="7"/>
                    </a:lnTo>
                    <a:lnTo>
                      <a:pt x="61" y="5"/>
                    </a:lnTo>
                    <a:lnTo>
                      <a:pt x="57" y="4"/>
                    </a:lnTo>
                    <a:lnTo>
                      <a:pt x="53" y="1"/>
                    </a:lnTo>
                    <a:lnTo>
                      <a:pt x="48" y="0"/>
                    </a:lnTo>
                    <a:lnTo>
                      <a:pt x="47" y="0"/>
                    </a:lnTo>
                    <a:lnTo>
                      <a:pt x="44" y="3"/>
                    </a:lnTo>
                    <a:lnTo>
                      <a:pt x="41" y="5"/>
                    </a:lnTo>
                    <a:lnTo>
                      <a:pt x="37" y="7"/>
                    </a:lnTo>
                    <a:lnTo>
                      <a:pt x="35" y="8"/>
                    </a:lnTo>
                    <a:lnTo>
                      <a:pt x="33" y="7"/>
                    </a:lnTo>
                    <a:lnTo>
                      <a:pt x="30" y="9"/>
                    </a:lnTo>
                    <a:lnTo>
                      <a:pt x="27" y="11"/>
                    </a:lnTo>
                    <a:lnTo>
                      <a:pt x="26" y="9"/>
                    </a:lnTo>
                    <a:lnTo>
                      <a:pt x="22" y="10"/>
                    </a:lnTo>
                    <a:lnTo>
                      <a:pt x="21" y="8"/>
                    </a:lnTo>
                    <a:lnTo>
                      <a:pt x="18" y="9"/>
                    </a:lnTo>
                    <a:lnTo>
                      <a:pt x="15" y="12"/>
                    </a:lnTo>
                    <a:lnTo>
                      <a:pt x="13" y="11"/>
                    </a:lnTo>
                    <a:lnTo>
                      <a:pt x="11" y="9"/>
                    </a:lnTo>
                    <a:lnTo>
                      <a:pt x="7" y="8"/>
                    </a:lnTo>
                    <a:lnTo>
                      <a:pt x="6" y="8"/>
                    </a:lnTo>
                    <a:lnTo>
                      <a:pt x="5" y="8"/>
                    </a:lnTo>
                    <a:lnTo>
                      <a:pt x="4" y="10"/>
                    </a:lnTo>
                    <a:lnTo>
                      <a:pt x="2" y="12"/>
                    </a:lnTo>
                    <a:lnTo>
                      <a:pt x="2" y="13"/>
                    </a:lnTo>
                    <a:lnTo>
                      <a:pt x="0" y="12"/>
                    </a:lnTo>
                    <a:lnTo>
                      <a:pt x="4" y="17"/>
                    </a:lnTo>
                    <a:lnTo>
                      <a:pt x="8" y="22"/>
                    </a:lnTo>
                    <a:lnTo>
                      <a:pt x="11" y="25"/>
                    </a:lnTo>
                    <a:lnTo>
                      <a:pt x="13" y="28"/>
                    </a:lnTo>
                    <a:lnTo>
                      <a:pt x="12" y="32"/>
                    </a:lnTo>
                    <a:lnTo>
                      <a:pt x="12" y="34"/>
                    </a:lnTo>
                    <a:lnTo>
                      <a:pt x="17" y="39"/>
                    </a:lnTo>
                    <a:lnTo>
                      <a:pt x="22" y="40"/>
                    </a:lnTo>
                    <a:lnTo>
                      <a:pt x="28" y="38"/>
                    </a:lnTo>
                    <a:lnTo>
                      <a:pt x="33" y="39"/>
                    </a:lnTo>
                    <a:lnTo>
                      <a:pt x="35" y="42"/>
                    </a:lnTo>
                    <a:lnTo>
                      <a:pt x="37" y="45"/>
                    </a:lnTo>
                    <a:lnTo>
                      <a:pt x="37" y="46"/>
                    </a:lnTo>
                    <a:lnTo>
                      <a:pt x="40" y="48"/>
                    </a:lnTo>
                    <a:lnTo>
                      <a:pt x="41" y="51"/>
                    </a:lnTo>
                    <a:lnTo>
                      <a:pt x="42" y="52"/>
                    </a:lnTo>
                    <a:lnTo>
                      <a:pt x="42" y="55"/>
                    </a:lnTo>
                    <a:lnTo>
                      <a:pt x="38" y="60"/>
                    </a:lnTo>
                    <a:lnTo>
                      <a:pt x="36" y="60"/>
                    </a:lnTo>
                    <a:lnTo>
                      <a:pt x="33" y="59"/>
                    </a:lnTo>
                    <a:lnTo>
                      <a:pt x="30" y="60"/>
                    </a:lnTo>
                    <a:lnTo>
                      <a:pt x="30" y="61"/>
                    </a:lnTo>
                    <a:lnTo>
                      <a:pt x="29" y="64"/>
                    </a:lnTo>
                    <a:lnTo>
                      <a:pt x="29" y="65"/>
                    </a:lnTo>
                    <a:lnTo>
                      <a:pt x="31" y="67"/>
                    </a:lnTo>
                    <a:lnTo>
                      <a:pt x="33" y="68"/>
                    </a:lnTo>
                    <a:lnTo>
                      <a:pt x="39" y="71"/>
                    </a:lnTo>
                    <a:lnTo>
                      <a:pt x="46" y="77"/>
                    </a:lnTo>
                    <a:lnTo>
                      <a:pt x="48" y="81"/>
                    </a:lnTo>
                    <a:lnTo>
                      <a:pt x="54" y="86"/>
                    </a:lnTo>
                    <a:lnTo>
                      <a:pt x="55" y="89"/>
                    </a:lnTo>
                    <a:lnTo>
                      <a:pt x="60" y="95"/>
                    </a:lnTo>
                    <a:lnTo>
                      <a:pt x="62" y="95"/>
                    </a:lnTo>
                    <a:lnTo>
                      <a:pt x="67" y="99"/>
                    </a:lnTo>
                    <a:lnTo>
                      <a:pt x="68" y="103"/>
                    </a:lnTo>
                    <a:lnTo>
                      <a:pt x="69" y="107"/>
                    </a:lnTo>
                    <a:lnTo>
                      <a:pt x="69" y="107"/>
                    </a:lnTo>
                    <a:lnTo>
                      <a:pt x="69" y="107"/>
                    </a:lnTo>
                    <a:lnTo>
                      <a:pt x="71" y="111"/>
                    </a:lnTo>
                    <a:lnTo>
                      <a:pt x="73" y="111"/>
                    </a:lnTo>
                    <a:lnTo>
                      <a:pt x="77" y="114"/>
                    </a:lnTo>
                    <a:lnTo>
                      <a:pt x="79" y="116"/>
                    </a:lnTo>
                    <a:lnTo>
                      <a:pt x="80" y="121"/>
                    </a:lnTo>
                    <a:lnTo>
                      <a:pt x="84" y="129"/>
                    </a:lnTo>
                    <a:lnTo>
                      <a:pt x="85" y="132"/>
                    </a:lnTo>
                    <a:lnTo>
                      <a:pt x="84" y="141"/>
                    </a:lnTo>
                    <a:lnTo>
                      <a:pt x="84" y="152"/>
                    </a:lnTo>
                    <a:lnTo>
                      <a:pt x="85" y="157"/>
                    </a:lnTo>
                    <a:lnTo>
                      <a:pt x="87" y="160"/>
                    </a:lnTo>
                    <a:lnTo>
                      <a:pt x="86" y="175"/>
                    </a:lnTo>
                    <a:lnTo>
                      <a:pt x="86" y="179"/>
                    </a:lnTo>
                    <a:lnTo>
                      <a:pt x="84" y="181"/>
                    </a:lnTo>
                    <a:lnTo>
                      <a:pt x="81" y="180"/>
                    </a:lnTo>
                    <a:lnTo>
                      <a:pt x="78" y="183"/>
                    </a:lnTo>
                    <a:lnTo>
                      <a:pt x="76" y="184"/>
                    </a:lnTo>
                    <a:lnTo>
                      <a:pt x="74" y="184"/>
                    </a:lnTo>
                    <a:lnTo>
                      <a:pt x="69" y="186"/>
                    </a:lnTo>
                    <a:lnTo>
                      <a:pt x="68" y="189"/>
                    </a:lnTo>
                    <a:lnTo>
                      <a:pt x="63" y="190"/>
                    </a:lnTo>
                    <a:lnTo>
                      <a:pt x="60" y="190"/>
                    </a:lnTo>
                    <a:lnTo>
                      <a:pt x="59" y="194"/>
                    </a:lnTo>
                    <a:lnTo>
                      <a:pt x="60" y="197"/>
                    </a:lnTo>
                    <a:lnTo>
                      <a:pt x="60" y="199"/>
                    </a:lnTo>
                    <a:lnTo>
                      <a:pt x="58" y="200"/>
                    </a:lnTo>
                    <a:lnTo>
                      <a:pt x="56" y="201"/>
                    </a:lnTo>
                    <a:lnTo>
                      <a:pt x="53" y="203"/>
                    </a:lnTo>
                    <a:lnTo>
                      <a:pt x="50" y="204"/>
                    </a:lnTo>
                    <a:lnTo>
                      <a:pt x="48" y="203"/>
                    </a:lnTo>
                    <a:lnTo>
                      <a:pt x="46" y="203"/>
                    </a:lnTo>
                    <a:lnTo>
                      <a:pt x="45" y="206"/>
                    </a:lnTo>
                    <a:lnTo>
                      <a:pt x="44" y="207"/>
                    </a:lnTo>
                    <a:lnTo>
                      <a:pt x="42" y="209"/>
                    </a:lnTo>
                    <a:lnTo>
                      <a:pt x="38" y="210"/>
                    </a:lnTo>
                    <a:lnTo>
                      <a:pt x="37" y="210"/>
                    </a:lnTo>
                    <a:lnTo>
                      <a:pt x="39" y="213"/>
                    </a:lnTo>
                    <a:lnTo>
                      <a:pt x="45" y="215"/>
                    </a:lnTo>
                    <a:lnTo>
                      <a:pt x="46" y="217"/>
                    </a:lnTo>
                    <a:lnTo>
                      <a:pt x="45" y="219"/>
                    </a:lnTo>
                    <a:lnTo>
                      <a:pt x="43" y="222"/>
                    </a:lnTo>
                    <a:lnTo>
                      <a:pt x="43" y="227"/>
                    </a:lnTo>
                    <a:lnTo>
                      <a:pt x="43" y="230"/>
                    </a:lnTo>
                    <a:lnTo>
                      <a:pt x="43" y="233"/>
                    </a:lnTo>
                    <a:lnTo>
                      <a:pt x="45" y="237"/>
                    </a:lnTo>
                    <a:lnTo>
                      <a:pt x="43" y="239"/>
                    </a:lnTo>
                    <a:lnTo>
                      <a:pt x="44" y="240"/>
                    </a:lnTo>
                    <a:lnTo>
                      <a:pt x="47" y="240"/>
                    </a:lnTo>
                    <a:lnTo>
                      <a:pt x="51" y="237"/>
                    </a:lnTo>
                    <a:lnTo>
                      <a:pt x="54" y="233"/>
                    </a:lnTo>
                    <a:lnTo>
                      <a:pt x="56" y="230"/>
                    </a:lnTo>
                    <a:lnTo>
                      <a:pt x="63" y="228"/>
                    </a:lnTo>
                    <a:lnTo>
                      <a:pt x="64" y="226"/>
                    </a:lnTo>
                    <a:lnTo>
                      <a:pt x="63" y="224"/>
                    </a:lnTo>
                    <a:lnTo>
                      <a:pt x="66" y="223"/>
                    </a:lnTo>
                  </a:path>
                </a:pathLst>
              </a:custGeom>
              <a:grpFill/>
              <a:ln w="12700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7" name="Freeform 144">
                <a:extLst>
                  <a:ext uri="{FF2B5EF4-FFF2-40B4-BE49-F238E27FC236}">
                    <a16:creationId xmlns:a16="http://schemas.microsoft.com/office/drawing/2014/main" id="{4F0FE070-B13A-2A47-F11D-55A3B1F2DABE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6932889" y="3974955"/>
                <a:ext cx="5226" cy="7841"/>
              </a:xfrm>
              <a:custGeom>
                <a:avLst/>
                <a:gdLst>
                  <a:gd name="T0" fmla="*/ 4 w 4"/>
                  <a:gd name="T1" fmla="*/ 6 h 6"/>
                  <a:gd name="T2" fmla="*/ 4 w 4"/>
                  <a:gd name="T3" fmla="*/ 4 h 6"/>
                  <a:gd name="T4" fmla="*/ 2 w 4"/>
                  <a:gd name="T5" fmla="*/ 0 h 6"/>
                  <a:gd name="T6" fmla="*/ 0 w 4"/>
                  <a:gd name="T7" fmla="*/ 2 h 6"/>
                  <a:gd name="T8" fmla="*/ 0 w 4"/>
                  <a:gd name="T9" fmla="*/ 4 h 6"/>
                  <a:gd name="T10" fmla="*/ 1 w 4"/>
                  <a:gd name="T11" fmla="*/ 6 h 6"/>
                  <a:gd name="T12" fmla="*/ 4 w 4"/>
                  <a:gd name="T13" fmla="*/ 6 h 6"/>
                  <a:gd name="T14" fmla="*/ 4 w 4"/>
                  <a:gd name="T15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6">
                    <a:moveTo>
                      <a:pt x="4" y="6"/>
                    </a:moveTo>
                    <a:lnTo>
                      <a:pt x="4" y="4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1" y="6"/>
                    </a:lnTo>
                    <a:lnTo>
                      <a:pt x="4" y="6"/>
                    </a:lnTo>
                    <a:lnTo>
                      <a:pt x="4" y="6"/>
                    </a:lnTo>
                  </a:path>
                </a:pathLst>
              </a:custGeom>
              <a:grpFill/>
              <a:ln w="12700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8" name="Freeform 145">
                <a:extLst>
                  <a:ext uri="{FF2B5EF4-FFF2-40B4-BE49-F238E27FC236}">
                    <a16:creationId xmlns:a16="http://schemas.microsoft.com/office/drawing/2014/main" id="{B1B83D0E-08C6-32F4-991F-9AD26A6C5694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6945957" y="3980181"/>
                <a:ext cx="5226" cy="2614"/>
              </a:xfrm>
              <a:custGeom>
                <a:avLst/>
                <a:gdLst>
                  <a:gd name="T0" fmla="*/ 4 w 4"/>
                  <a:gd name="T1" fmla="*/ 1 h 2"/>
                  <a:gd name="T2" fmla="*/ 2 w 4"/>
                  <a:gd name="T3" fmla="*/ 0 h 2"/>
                  <a:gd name="T4" fmla="*/ 0 w 4"/>
                  <a:gd name="T5" fmla="*/ 1 h 2"/>
                  <a:gd name="T6" fmla="*/ 2 w 4"/>
                  <a:gd name="T7" fmla="*/ 2 h 2"/>
                  <a:gd name="T8" fmla="*/ 4 w 4"/>
                  <a:gd name="T9" fmla="*/ 2 h 2"/>
                  <a:gd name="T10" fmla="*/ 4 w 4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2">
                    <a:moveTo>
                      <a:pt x="4" y="1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4" y="1"/>
                    </a:lnTo>
                  </a:path>
                </a:pathLst>
              </a:custGeom>
              <a:grpFill/>
              <a:ln w="12700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19" name="Freeform 152">
                <a:extLst>
                  <a:ext uri="{FF2B5EF4-FFF2-40B4-BE49-F238E27FC236}">
                    <a16:creationId xmlns:a16="http://schemas.microsoft.com/office/drawing/2014/main" id="{FA44EA1F-2E38-E550-4172-9B8C78A849F7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6859712" y="3950128"/>
                <a:ext cx="156806" cy="118912"/>
              </a:xfrm>
              <a:custGeom>
                <a:avLst/>
                <a:gdLst>
                  <a:gd name="T0" fmla="*/ 12 w 120"/>
                  <a:gd name="T1" fmla="*/ 83 h 91"/>
                  <a:gd name="T2" fmla="*/ 20 w 120"/>
                  <a:gd name="T3" fmla="*/ 80 h 91"/>
                  <a:gd name="T4" fmla="*/ 25 w 120"/>
                  <a:gd name="T5" fmla="*/ 78 h 91"/>
                  <a:gd name="T6" fmla="*/ 32 w 120"/>
                  <a:gd name="T7" fmla="*/ 80 h 91"/>
                  <a:gd name="T8" fmla="*/ 34 w 120"/>
                  <a:gd name="T9" fmla="*/ 72 h 91"/>
                  <a:gd name="T10" fmla="*/ 42 w 120"/>
                  <a:gd name="T11" fmla="*/ 73 h 91"/>
                  <a:gd name="T12" fmla="*/ 46 w 120"/>
                  <a:gd name="T13" fmla="*/ 69 h 91"/>
                  <a:gd name="T14" fmla="*/ 50 w 120"/>
                  <a:gd name="T15" fmla="*/ 57 h 91"/>
                  <a:gd name="T16" fmla="*/ 54 w 120"/>
                  <a:gd name="T17" fmla="*/ 55 h 91"/>
                  <a:gd name="T18" fmla="*/ 62 w 120"/>
                  <a:gd name="T19" fmla="*/ 60 h 91"/>
                  <a:gd name="T20" fmla="*/ 63 w 120"/>
                  <a:gd name="T21" fmla="*/ 65 h 91"/>
                  <a:gd name="T22" fmla="*/ 66 w 120"/>
                  <a:gd name="T23" fmla="*/ 67 h 91"/>
                  <a:gd name="T24" fmla="*/ 65 w 120"/>
                  <a:gd name="T25" fmla="*/ 74 h 91"/>
                  <a:gd name="T26" fmla="*/ 64 w 120"/>
                  <a:gd name="T27" fmla="*/ 83 h 91"/>
                  <a:gd name="T28" fmla="*/ 69 w 120"/>
                  <a:gd name="T29" fmla="*/ 91 h 91"/>
                  <a:gd name="T30" fmla="*/ 84 w 120"/>
                  <a:gd name="T31" fmla="*/ 83 h 91"/>
                  <a:gd name="T32" fmla="*/ 89 w 120"/>
                  <a:gd name="T33" fmla="*/ 79 h 91"/>
                  <a:gd name="T34" fmla="*/ 96 w 120"/>
                  <a:gd name="T35" fmla="*/ 75 h 91"/>
                  <a:gd name="T36" fmla="*/ 101 w 120"/>
                  <a:gd name="T37" fmla="*/ 76 h 91"/>
                  <a:gd name="T38" fmla="*/ 105 w 120"/>
                  <a:gd name="T39" fmla="*/ 78 h 91"/>
                  <a:gd name="T40" fmla="*/ 112 w 120"/>
                  <a:gd name="T41" fmla="*/ 76 h 91"/>
                  <a:gd name="T42" fmla="*/ 118 w 120"/>
                  <a:gd name="T43" fmla="*/ 78 h 91"/>
                  <a:gd name="T44" fmla="*/ 120 w 120"/>
                  <a:gd name="T45" fmla="*/ 79 h 91"/>
                  <a:gd name="T46" fmla="*/ 115 w 120"/>
                  <a:gd name="T47" fmla="*/ 53 h 91"/>
                  <a:gd name="T48" fmla="*/ 99 w 120"/>
                  <a:gd name="T49" fmla="*/ 47 h 91"/>
                  <a:gd name="T50" fmla="*/ 96 w 120"/>
                  <a:gd name="T51" fmla="*/ 35 h 91"/>
                  <a:gd name="T52" fmla="*/ 81 w 120"/>
                  <a:gd name="T53" fmla="*/ 36 h 91"/>
                  <a:gd name="T54" fmla="*/ 69 w 120"/>
                  <a:gd name="T55" fmla="*/ 33 h 91"/>
                  <a:gd name="T56" fmla="*/ 53 w 120"/>
                  <a:gd name="T57" fmla="*/ 34 h 91"/>
                  <a:gd name="T58" fmla="*/ 40 w 120"/>
                  <a:gd name="T59" fmla="*/ 32 h 91"/>
                  <a:gd name="T60" fmla="*/ 29 w 120"/>
                  <a:gd name="T61" fmla="*/ 30 h 91"/>
                  <a:gd name="T62" fmla="*/ 36 w 120"/>
                  <a:gd name="T63" fmla="*/ 20 h 91"/>
                  <a:gd name="T64" fmla="*/ 49 w 120"/>
                  <a:gd name="T65" fmla="*/ 23 h 91"/>
                  <a:gd name="T66" fmla="*/ 56 w 120"/>
                  <a:gd name="T67" fmla="*/ 17 h 91"/>
                  <a:gd name="T68" fmla="*/ 50 w 120"/>
                  <a:gd name="T69" fmla="*/ 16 h 91"/>
                  <a:gd name="T70" fmla="*/ 53 w 120"/>
                  <a:gd name="T71" fmla="*/ 7 h 91"/>
                  <a:gd name="T72" fmla="*/ 49 w 120"/>
                  <a:gd name="T73" fmla="*/ 0 h 91"/>
                  <a:gd name="T74" fmla="*/ 37 w 120"/>
                  <a:gd name="T75" fmla="*/ 8 h 91"/>
                  <a:gd name="T76" fmla="*/ 31 w 120"/>
                  <a:gd name="T77" fmla="*/ 11 h 91"/>
                  <a:gd name="T78" fmla="*/ 30 w 120"/>
                  <a:gd name="T79" fmla="*/ 18 h 91"/>
                  <a:gd name="T80" fmla="*/ 21 w 120"/>
                  <a:gd name="T81" fmla="*/ 24 h 91"/>
                  <a:gd name="T82" fmla="*/ 9 w 120"/>
                  <a:gd name="T83" fmla="*/ 31 h 91"/>
                  <a:gd name="T84" fmla="*/ 1 w 120"/>
                  <a:gd name="T85" fmla="*/ 33 h 91"/>
                  <a:gd name="T86" fmla="*/ 3 w 120"/>
                  <a:gd name="T87" fmla="*/ 40 h 91"/>
                  <a:gd name="T88" fmla="*/ 11 w 120"/>
                  <a:gd name="T89" fmla="*/ 43 h 91"/>
                  <a:gd name="T90" fmla="*/ 11 w 120"/>
                  <a:gd name="T91" fmla="*/ 55 h 91"/>
                  <a:gd name="T92" fmla="*/ 15 w 120"/>
                  <a:gd name="T93" fmla="*/ 62 h 91"/>
                  <a:gd name="T94" fmla="*/ 8 w 120"/>
                  <a:gd name="T95" fmla="*/ 70 h 91"/>
                  <a:gd name="T96" fmla="*/ 5 w 120"/>
                  <a:gd name="T97" fmla="*/ 78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20" h="91">
                    <a:moveTo>
                      <a:pt x="5" y="78"/>
                    </a:moveTo>
                    <a:lnTo>
                      <a:pt x="7" y="80"/>
                    </a:lnTo>
                    <a:lnTo>
                      <a:pt x="10" y="84"/>
                    </a:lnTo>
                    <a:lnTo>
                      <a:pt x="12" y="83"/>
                    </a:lnTo>
                    <a:lnTo>
                      <a:pt x="15" y="83"/>
                    </a:lnTo>
                    <a:lnTo>
                      <a:pt x="15" y="82"/>
                    </a:lnTo>
                    <a:lnTo>
                      <a:pt x="19" y="80"/>
                    </a:lnTo>
                    <a:lnTo>
                      <a:pt x="20" y="80"/>
                    </a:lnTo>
                    <a:lnTo>
                      <a:pt x="21" y="80"/>
                    </a:lnTo>
                    <a:lnTo>
                      <a:pt x="22" y="79"/>
                    </a:lnTo>
                    <a:lnTo>
                      <a:pt x="24" y="78"/>
                    </a:lnTo>
                    <a:lnTo>
                      <a:pt x="25" y="78"/>
                    </a:lnTo>
                    <a:lnTo>
                      <a:pt x="26" y="80"/>
                    </a:lnTo>
                    <a:lnTo>
                      <a:pt x="30" y="81"/>
                    </a:lnTo>
                    <a:lnTo>
                      <a:pt x="32" y="80"/>
                    </a:lnTo>
                    <a:lnTo>
                      <a:pt x="32" y="80"/>
                    </a:lnTo>
                    <a:lnTo>
                      <a:pt x="32" y="78"/>
                    </a:lnTo>
                    <a:lnTo>
                      <a:pt x="32" y="77"/>
                    </a:lnTo>
                    <a:lnTo>
                      <a:pt x="31" y="75"/>
                    </a:lnTo>
                    <a:lnTo>
                      <a:pt x="34" y="72"/>
                    </a:lnTo>
                    <a:lnTo>
                      <a:pt x="35" y="72"/>
                    </a:lnTo>
                    <a:lnTo>
                      <a:pt x="37" y="72"/>
                    </a:lnTo>
                    <a:lnTo>
                      <a:pt x="39" y="72"/>
                    </a:lnTo>
                    <a:lnTo>
                      <a:pt x="42" y="73"/>
                    </a:lnTo>
                    <a:lnTo>
                      <a:pt x="43" y="73"/>
                    </a:lnTo>
                    <a:lnTo>
                      <a:pt x="43" y="73"/>
                    </a:lnTo>
                    <a:lnTo>
                      <a:pt x="46" y="70"/>
                    </a:lnTo>
                    <a:lnTo>
                      <a:pt x="46" y="69"/>
                    </a:lnTo>
                    <a:lnTo>
                      <a:pt x="44" y="68"/>
                    </a:lnTo>
                    <a:lnTo>
                      <a:pt x="45" y="66"/>
                    </a:lnTo>
                    <a:lnTo>
                      <a:pt x="47" y="62"/>
                    </a:lnTo>
                    <a:lnTo>
                      <a:pt x="50" y="57"/>
                    </a:lnTo>
                    <a:lnTo>
                      <a:pt x="51" y="57"/>
                    </a:lnTo>
                    <a:lnTo>
                      <a:pt x="52" y="55"/>
                    </a:lnTo>
                    <a:lnTo>
                      <a:pt x="52" y="55"/>
                    </a:lnTo>
                    <a:lnTo>
                      <a:pt x="54" y="55"/>
                    </a:lnTo>
                    <a:lnTo>
                      <a:pt x="56" y="55"/>
                    </a:lnTo>
                    <a:lnTo>
                      <a:pt x="59" y="55"/>
                    </a:lnTo>
                    <a:lnTo>
                      <a:pt x="62" y="59"/>
                    </a:lnTo>
                    <a:lnTo>
                      <a:pt x="62" y="60"/>
                    </a:lnTo>
                    <a:lnTo>
                      <a:pt x="61" y="63"/>
                    </a:lnTo>
                    <a:lnTo>
                      <a:pt x="61" y="64"/>
                    </a:lnTo>
                    <a:lnTo>
                      <a:pt x="62" y="65"/>
                    </a:lnTo>
                    <a:lnTo>
                      <a:pt x="63" y="65"/>
                    </a:lnTo>
                    <a:lnTo>
                      <a:pt x="64" y="65"/>
                    </a:lnTo>
                    <a:lnTo>
                      <a:pt x="65" y="65"/>
                    </a:lnTo>
                    <a:lnTo>
                      <a:pt x="65" y="66"/>
                    </a:lnTo>
                    <a:lnTo>
                      <a:pt x="66" y="67"/>
                    </a:lnTo>
                    <a:lnTo>
                      <a:pt x="65" y="68"/>
                    </a:lnTo>
                    <a:lnTo>
                      <a:pt x="65" y="69"/>
                    </a:lnTo>
                    <a:lnTo>
                      <a:pt x="65" y="72"/>
                    </a:lnTo>
                    <a:lnTo>
                      <a:pt x="65" y="74"/>
                    </a:lnTo>
                    <a:lnTo>
                      <a:pt x="64" y="76"/>
                    </a:lnTo>
                    <a:lnTo>
                      <a:pt x="64" y="78"/>
                    </a:lnTo>
                    <a:lnTo>
                      <a:pt x="63" y="81"/>
                    </a:lnTo>
                    <a:lnTo>
                      <a:pt x="64" y="83"/>
                    </a:lnTo>
                    <a:lnTo>
                      <a:pt x="66" y="87"/>
                    </a:lnTo>
                    <a:lnTo>
                      <a:pt x="67" y="90"/>
                    </a:lnTo>
                    <a:lnTo>
                      <a:pt x="68" y="90"/>
                    </a:lnTo>
                    <a:lnTo>
                      <a:pt x="69" y="91"/>
                    </a:lnTo>
                    <a:lnTo>
                      <a:pt x="71" y="90"/>
                    </a:lnTo>
                    <a:lnTo>
                      <a:pt x="75" y="87"/>
                    </a:lnTo>
                    <a:lnTo>
                      <a:pt x="78" y="85"/>
                    </a:lnTo>
                    <a:lnTo>
                      <a:pt x="84" y="83"/>
                    </a:lnTo>
                    <a:lnTo>
                      <a:pt x="85" y="83"/>
                    </a:lnTo>
                    <a:lnTo>
                      <a:pt x="86" y="81"/>
                    </a:lnTo>
                    <a:lnTo>
                      <a:pt x="88" y="80"/>
                    </a:lnTo>
                    <a:lnTo>
                      <a:pt x="89" y="79"/>
                    </a:lnTo>
                    <a:lnTo>
                      <a:pt x="90" y="79"/>
                    </a:lnTo>
                    <a:lnTo>
                      <a:pt x="93" y="77"/>
                    </a:lnTo>
                    <a:lnTo>
                      <a:pt x="94" y="76"/>
                    </a:lnTo>
                    <a:lnTo>
                      <a:pt x="96" y="75"/>
                    </a:lnTo>
                    <a:lnTo>
                      <a:pt x="98" y="75"/>
                    </a:lnTo>
                    <a:lnTo>
                      <a:pt x="99" y="76"/>
                    </a:lnTo>
                    <a:lnTo>
                      <a:pt x="99" y="76"/>
                    </a:lnTo>
                    <a:lnTo>
                      <a:pt x="101" y="76"/>
                    </a:lnTo>
                    <a:lnTo>
                      <a:pt x="101" y="78"/>
                    </a:lnTo>
                    <a:lnTo>
                      <a:pt x="102" y="80"/>
                    </a:lnTo>
                    <a:lnTo>
                      <a:pt x="103" y="80"/>
                    </a:lnTo>
                    <a:lnTo>
                      <a:pt x="105" y="78"/>
                    </a:lnTo>
                    <a:lnTo>
                      <a:pt x="105" y="78"/>
                    </a:lnTo>
                    <a:lnTo>
                      <a:pt x="106" y="78"/>
                    </a:lnTo>
                    <a:lnTo>
                      <a:pt x="109" y="76"/>
                    </a:lnTo>
                    <a:lnTo>
                      <a:pt x="112" y="76"/>
                    </a:lnTo>
                    <a:lnTo>
                      <a:pt x="114" y="76"/>
                    </a:lnTo>
                    <a:lnTo>
                      <a:pt x="116" y="77"/>
                    </a:lnTo>
                    <a:lnTo>
                      <a:pt x="118" y="77"/>
                    </a:lnTo>
                    <a:lnTo>
                      <a:pt x="118" y="78"/>
                    </a:lnTo>
                    <a:lnTo>
                      <a:pt x="118" y="79"/>
                    </a:lnTo>
                    <a:lnTo>
                      <a:pt x="117" y="79"/>
                    </a:lnTo>
                    <a:lnTo>
                      <a:pt x="119" y="80"/>
                    </a:lnTo>
                    <a:lnTo>
                      <a:pt x="120" y="79"/>
                    </a:lnTo>
                    <a:lnTo>
                      <a:pt x="120" y="69"/>
                    </a:lnTo>
                    <a:lnTo>
                      <a:pt x="117" y="62"/>
                    </a:lnTo>
                    <a:lnTo>
                      <a:pt x="117" y="56"/>
                    </a:lnTo>
                    <a:lnTo>
                      <a:pt x="115" y="53"/>
                    </a:lnTo>
                    <a:lnTo>
                      <a:pt x="110" y="52"/>
                    </a:lnTo>
                    <a:lnTo>
                      <a:pt x="104" y="54"/>
                    </a:lnTo>
                    <a:lnTo>
                      <a:pt x="101" y="52"/>
                    </a:lnTo>
                    <a:lnTo>
                      <a:pt x="99" y="47"/>
                    </a:lnTo>
                    <a:lnTo>
                      <a:pt x="99" y="42"/>
                    </a:lnTo>
                    <a:lnTo>
                      <a:pt x="102" y="32"/>
                    </a:lnTo>
                    <a:lnTo>
                      <a:pt x="97" y="31"/>
                    </a:lnTo>
                    <a:lnTo>
                      <a:pt x="96" y="35"/>
                    </a:lnTo>
                    <a:lnTo>
                      <a:pt x="93" y="35"/>
                    </a:lnTo>
                    <a:lnTo>
                      <a:pt x="90" y="36"/>
                    </a:lnTo>
                    <a:lnTo>
                      <a:pt x="86" y="35"/>
                    </a:lnTo>
                    <a:lnTo>
                      <a:pt x="81" y="36"/>
                    </a:lnTo>
                    <a:lnTo>
                      <a:pt x="77" y="38"/>
                    </a:lnTo>
                    <a:lnTo>
                      <a:pt x="75" y="37"/>
                    </a:lnTo>
                    <a:lnTo>
                      <a:pt x="70" y="37"/>
                    </a:lnTo>
                    <a:lnTo>
                      <a:pt x="69" y="33"/>
                    </a:lnTo>
                    <a:lnTo>
                      <a:pt x="66" y="33"/>
                    </a:lnTo>
                    <a:lnTo>
                      <a:pt x="64" y="31"/>
                    </a:lnTo>
                    <a:lnTo>
                      <a:pt x="55" y="34"/>
                    </a:lnTo>
                    <a:lnTo>
                      <a:pt x="53" y="34"/>
                    </a:lnTo>
                    <a:lnTo>
                      <a:pt x="51" y="32"/>
                    </a:lnTo>
                    <a:lnTo>
                      <a:pt x="49" y="31"/>
                    </a:lnTo>
                    <a:lnTo>
                      <a:pt x="47" y="31"/>
                    </a:lnTo>
                    <a:lnTo>
                      <a:pt x="40" y="32"/>
                    </a:lnTo>
                    <a:lnTo>
                      <a:pt x="36" y="31"/>
                    </a:lnTo>
                    <a:lnTo>
                      <a:pt x="33" y="32"/>
                    </a:lnTo>
                    <a:lnTo>
                      <a:pt x="31" y="32"/>
                    </a:lnTo>
                    <a:lnTo>
                      <a:pt x="29" y="30"/>
                    </a:lnTo>
                    <a:lnTo>
                      <a:pt x="29" y="25"/>
                    </a:lnTo>
                    <a:lnTo>
                      <a:pt x="29" y="23"/>
                    </a:lnTo>
                    <a:lnTo>
                      <a:pt x="34" y="21"/>
                    </a:lnTo>
                    <a:lnTo>
                      <a:pt x="36" y="20"/>
                    </a:lnTo>
                    <a:lnTo>
                      <a:pt x="38" y="21"/>
                    </a:lnTo>
                    <a:lnTo>
                      <a:pt x="43" y="20"/>
                    </a:lnTo>
                    <a:lnTo>
                      <a:pt x="45" y="20"/>
                    </a:lnTo>
                    <a:lnTo>
                      <a:pt x="49" y="23"/>
                    </a:lnTo>
                    <a:lnTo>
                      <a:pt x="51" y="22"/>
                    </a:lnTo>
                    <a:lnTo>
                      <a:pt x="53" y="20"/>
                    </a:lnTo>
                    <a:lnTo>
                      <a:pt x="55" y="19"/>
                    </a:lnTo>
                    <a:lnTo>
                      <a:pt x="56" y="17"/>
                    </a:lnTo>
                    <a:lnTo>
                      <a:pt x="55" y="17"/>
                    </a:lnTo>
                    <a:lnTo>
                      <a:pt x="53" y="18"/>
                    </a:lnTo>
                    <a:lnTo>
                      <a:pt x="50" y="18"/>
                    </a:lnTo>
                    <a:lnTo>
                      <a:pt x="50" y="16"/>
                    </a:lnTo>
                    <a:lnTo>
                      <a:pt x="48" y="12"/>
                    </a:lnTo>
                    <a:lnTo>
                      <a:pt x="50" y="10"/>
                    </a:lnTo>
                    <a:lnTo>
                      <a:pt x="52" y="9"/>
                    </a:lnTo>
                    <a:lnTo>
                      <a:pt x="53" y="7"/>
                    </a:lnTo>
                    <a:lnTo>
                      <a:pt x="52" y="5"/>
                    </a:lnTo>
                    <a:lnTo>
                      <a:pt x="51" y="3"/>
                    </a:lnTo>
                    <a:lnTo>
                      <a:pt x="51" y="1"/>
                    </a:lnTo>
                    <a:lnTo>
                      <a:pt x="49" y="0"/>
                    </a:lnTo>
                    <a:lnTo>
                      <a:pt x="47" y="2"/>
                    </a:lnTo>
                    <a:lnTo>
                      <a:pt x="46" y="4"/>
                    </a:lnTo>
                    <a:lnTo>
                      <a:pt x="42" y="6"/>
                    </a:lnTo>
                    <a:lnTo>
                      <a:pt x="37" y="8"/>
                    </a:lnTo>
                    <a:lnTo>
                      <a:pt x="35" y="9"/>
                    </a:lnTo>
                    <a:lnTo>
                      <a:pt x="33" y="7"/>
                    </a:lnTo>
                    <a:lnTo>
                      <a:pt x="32" y="8"/>
                    </a:lnTo>
                    <a:lnTo>
                      <a:pt x="31" y="11"/>
                    </a:lnTo>
                    <a:lnTo>
                      <a:pt x="29" y="12"/>
                    </a:lnTo>
                    <a:lnTo>
                      <a:pt x="30" y="14"/>
                    </a:lnTo>
                    <a:lnTo>
                      <a:pt x="30" y="16"/>
                    </a:lnTo>
                    <a:lnTo>
                      <a:pt x="30" y="18"/>
                    </a:lnTo>
                    <a:lnTo>
                      <a:pt x="28" y="20"/>
                    </a:lnTo>
                    <a:lnTo>
                      <a:pt x="24" y="21"/>
                    </a:lnTo>
                    <a:lnTo>
                      <a:pt x="21" y="22"/>
                    </a:lnTo>
                    <a:lnTo>
                      <a:pt x="21" y="24"/>
                    </a:lnTo>
                    <a:lnTo>
                      <a:pt x="18" y="31"/>
                    </a:lnTo>
                    <a:lnTo>
                      <a:pt x="16" y="31"/>
                    </a:lnTo>
                    <a:lnTo>
                      <a:pt x="11" y="32"/>
                    </a:lnTo>
                    <a:lnTo>
                      <a:pt x="9" y="31"/>
                    </a:lnTo>
                    <a:lnTo>
                      <a:pt x="7" y="30"/>
                    </a:lnTo>
                    <a:lnTo>
                      <a:pt x="4" y="30"/>
                    </a:lnTo>
                    <a:lnTo>
                      <a:pt x="3" y="31"/>
                    </a:lnTo>
                    <a:lnTo>
                      <a:pt x="1" y="33"/>
                    </a:lnTo>
                    <a:lnTo>
                      <a:pt x="2" y="35"/>
                    </a:lnTo>
                    <a:lnTo>
                      <a:pt x="0" y="37"/>
                    </a:lnTo>
                    <a:lnTo>
                      <a:pt x="2" y="38"/>
                    </a:lnTo>
                    <a:lnTo>
                      <a:pt x="3" y="40"/>
                    </a:lnTo>
                    <a:lnTo>
                      <a:pt x="4" y="42"/>
                    </a:lnTo>
                    <a:lnTo>
                      <a:pt x="7" y="43"/>
                    </a:lnTo>
                    <a:lnTo>
                      <a:pt x="9" y="42"/>
                    </a:lnTo>
                    <a:lnTo>
                      <a:pt x="11" y="43"/>
                    </a:lnTo>
                    <a:lnTo>
                      <a:pt x="12" y="46"/>
                    </a:lnTo>
                    <a:lnTo>
                      <a:pt x="11" y="48"/>
                    </a:lnTo>
                    <a:lnTo>
                      <a:pt x="10" y="50"/>
                    </a:lnTo>
                    <a:lnTo>
                      <a:pt x="11" y="55"/>
                    </a:lnTo>
                    <a:lnTo>
                      <a:pt x="13" y="56"/>
                    </a:lnTo>
                    <a:lnTo>
                      <a:pt x="15" y="58"/>
                    </a:lnTo>
                    <a:lnTo>
                      <a:pt x="15" y="60"/>
                    </a:lnTo>
                    <a:lnTo>
                      <a:pt x="15" y="62"/>
                    </a:lnTo>
                    <a:lnTo>
                      <a:pt x="13" y="64"/>
                    </a:lnTo>
                    <a:lnTo>
                      <a:pt x="11" y="65"/>
                    </a:lnTo>
                    <a:lnTo>
                      <a:pt x="10" y="66"/>
                    </a:lnTo>
                    <a:lnTo>
                      <a:pt x="8" y="70"/>
                    </a:lnTo>
                    <a:lnTo>
                      <a:pt x="6" y="74"/>
                    </a:lnTo>
                    <a:lnTo>
                      <a:pt x="6" y="76"/>
                    </a:lnTo>
                    <a:lnTo>
                      <a:pt x="6" y="78"/>
                    </a:lnTo>
                    <a:lnTo>
                      <a:pt x="5" y="78"/>
                    </a:lnTo>
                  </a:path>
                </a:pathLst>
              </a:custGeom>
              <a:grpFill/>
              <a:ln w="12700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20" name="Freeform 153">
                <a:extLst>
                  <a:ext uri="{FF2B5EF4-FFF2-40B4-BE49-F238E27FC236}">
                    <a16:creationId xmlns:a16="http://schemas.microsoft.com/office/drawing/2014/main" id="{E761CE21-FAA6-5342-37F4-12453F8E0851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7283091" y="3616914"/>
                <a:ext cx="655973" cy="320146"/>
              </a:xfrm>
              <a:custGeom>
                <a:avLst/>
                <a:gdLst>
                  <a:gd name="T0" fmla="*/ 14 w 502"/>
                  <a:gd name="T1" fmla="*/ 65 h 245"/>
                  <a:gd name="T2" fmla="*/ 37 w 502"/>
                  <a:gd name="T3" fmla="*/ 52 h 245"/>
                  <a:gd name="T4" fmla="*/ 70 w 502"/>
                  <a:gd name="T5" fmla="*/ 38 h 245"/>
                  <a:gd name="T6" fmla="*/ 90 w 502"/>
                  <a:gd name="T7" fmla="*/ 43 h 245"/>
                  <a:gd name="T8" fmla="*/ 111 w 502"/>
                  <a:gd name="T9" fmla="*/ 55 h 245"/>
                  <a:gd name="T10" fmla="*/ 147 w 502"/>
                  <a:gd name="T11" fmla="*/ 55 h 245"/>
                  <a:gd name="T12" fmla="*/ 160 w 502"/>
                  <a:gd name="T13" fmla="*/ 47 h 245"/>
                  <a:gd name="T14" fmla="*/ 160 w 502"/>
                  <a:gd name="T15" fmla="*/ 29 h 245"/>
                  <a:gd name="T16" fmla="*/ 169 w 502"/>
                  <a:gd name="T17" fmla="*/ 9 h 245"/>
                  <a:gd name="T18" fmla="*/ 186 w 502"/>
                  <a:gd name="T19" fmla="*/ 2 h 245"/>
                  <a:gd name="T20" fmla="*/ 211 w 502"/>
                  <a:gd name="T21" fmla="*/ 14 h 245"/>
                  <a:gd name="T22" fmla="*/ 227 w 502"/>
                  <a:gd name="T23" fmla="*/ 30 h 245"/>
                  <a:gd name="T24" fmla="*/ 240 w 502"/>
                  <a:gd name="T25" fmla="*/ 45 h 245"/>
                  <a:gd name="T26" fmla="*/ 273 w 502"/>
                  <a:gd name="T27" fmla="*/ 38 h 245"/>
                  <a:gd name="T28" fmla="*/ 299 w 502"/>
                  <a:gd name="T29" fmla="*/ 49 h 245"/>
                  <a:gd name="T30" fmla="*/ 320 w 502"/>
                  <a:gd name="T31" fmla="*/ 58 h 245"/>
                  <a:gd name="T32" fmla="*/ 347 w 502"/>
                  <a:gd name="T33" fmla="*/ 72 h 245"/>
                  <a:gd name="T34" fmla="*/ 381 w 502"/>
                  <a:gd name="T35" fmla="*/ 69 h 245"/>
                  <a:gd name="T36" fmla="*/ 416 w 502"/>
                  <a:gd name="T37" fmla="*/ 52 h 245"/>
                  <a:gd name="T38" fmla="*/ 442 w 502"/>
                  <a:gd name="T39" fmla="*/ 57 h 245"/>
                  <a:gd name="T40" fmla="*/ 453 w 502"/>
                  <a:gd name="T41" fmla="*/ 56 h 245"/>
                  <a:gd name="T42" fmla="*/ 441 w 502"/>
                  <a:gd name="T43" fmla="*/ 74 h 245"/>
                  <a:gd name="T44" fmla="*/ 438 w 502"/>
                  <a:gd name="T45" fmla="*/ 94 h 245"/>
                  <a:gd name="T46" fmla="*/ 454 w 502"/>
                  <a:gd name="T47" fmla="*/ 113 h 245"/>
                  <a:gd name="T48" fmla="*/ 482 w 502"/>
                  <a:gd name="T49" fmla="*/ 101 h 245"/>
                  <a:gd name="T50" fmla="*/ 498 w 502"/>
                  <a:gd name="T51" fmla="*/ 120 h 245"/>
                  <a:gd name="T52" fmla="*/ 502 w 502"/>
                  <a:gd name="T53" fmla="*/ 133 h 245"/>
                  <a:gd name="T54" fmla="*/ 481 w 502"/>
                  <a:gd name="T55" fmla="*/ 134 h 245"/>
                  <a:gd name="T56" fmla="*/ 456 w 502"/>
                  <a:gd name="T57" fmla="*/ 139 h 245"/>
                  <a:gd name="T58" fmla="*/ 430 w 502"/>
                  <a:gd name="T59" fmla="*/ 159 h 245"/>
                  <a:gd name="T60" fmla="*/ 408 w 502"/>
                  <a:gd name="T61" fmla="*/ 177 h 245"/>
                  <a:gd name="T62" fmla="*/ 389 w 502"/>
                  <a:gd name="T63" fmla="*/ 170 h 245"/>
                  <a:gd name="T64" fmla="*/ 376 w 502"/>
                  <a:gd name="T65" fmla="*/ 187 h 245"/>
                  <a:gd name="T66" fmla="*/ 363 w 502"/>
                  <a:gd name="T67" fmla="*/ 217 h 245"/>
                  <a:gd name="T68" fmla="*/ 337 w 502"/>
                  <a:gd name="T69" fmla="*/ 228 h 245"/>
                  <a:gd name="T70" fmla="*/ 314 w 502"/>
                  <a:gd name="T71" fmla="*/ 228 h 245"/>
                  <a:gd name="T72" fmla="*/ 294 w 502"/>
                  <a:gd name="T73" fmla="*/ 236 h 245"/>
                  <a:gd name="T74" fmla="*/ 272 w 502"/>
                  <a:gd name="T75" fmla="*/ 245 h 245"/>
                  <a:gd name="T76" fmla="*/ 261 w 502"/>
                  <a:gd name="T77" fmla="*/ 241 h 245"/>
                  <a:gd name="T78" fmla="*/ 231 w 502"/>
                  <a:gd name="T79" fmla="*/ 233 h 245"/>
                  <a:gd name="T80" fmla="*/ 215 w 502"/>
                  <a:gd name="T81" fmla="*/ 222 h 245"/>
                  <a:gd name="T82" fmla="*/ 152 w 502"/>
                  <a:gd name="T83" fmla="*/ 221 h 245"/>
                  <a:gd name="T84" fmla="*/ 134 w 502"/>
                  <a:gd name="T85" fmla="*/ 211 h 245"/>
                  <a:gd name="T86" fmla="*/ 122 w 502"/>
                  <a:gd name="T87" fmla="*/ 190 h 245"/>
                  <a:gd name="T88" fmla="*/ 102 w 502"/>
                  <a:gd name="T89" fmla="*/ 181 h 245"/>
                  <a:gd name="T90" fmla="*/ 81 w 502"/>
                  <a:gd name="T91" fmla="*/ 170 h 245"/>
                  <a:gd name="T92" fmla="*/ 61 w 502"/>
                  <a:gd name="T93" fmla="*/ 169 h 245"/>
                  <a:gd name="T94" fmla="*/ 46 w 502"/>
                  <a:gd name="T95" fmla="*/ 160 h 245"/>
                  <a:gd name="T96" fmla="*/ 47 w 502"/>
                  <a:gd name="T97" fmla="*/ 136 h 245"/>
                  <a:gd name="T98" fmla="*/ 36 w 502"/>
                  <a:gd name="T99" fmla="*/ 108 h 245"/>
                  <a:gd name="T100" fmla="*/ 20 w 502"/>
                  <a:gd name="T101" fmla="*/ 107 h 245"/>
                  <a:gd name="T102" fmla="*/ 1 w 502"/>
                  <a:gd name="T103" fmla="*/ 83 h 2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502" h="245">
                    <a:moveTo>
                      <a:pt x="0" y="79"/>
                    </a:moveTo>
                    <a:lnTo>
                      <a:pt x="3" y="73"/>
                    </a:lnTo>
                    <a:lnTo>
                      <a:pt x="8" y="68"/>
                    </a:lnTo>
                    <a:lnTo>
                      <a:pt x="14" y="65"/>
                    </a:lnTo>
                    <a:lnTo>
                      <a:pt x="19" y="64"/>
                    </a:lnTo>
                    <a:lnTo>
                      <a:pt x="24" y="60"/>
                    </a:lnTo>
                    <a:lnTo>
                      <a:pt x="30" y="56"/>
                    </a:lnTo>
                    <a:lnTo>
                      <a:pt x="37" y="52"/>
                    </a:lnTo>
                    <a:lnTo>
                      <a:pt x="45" y="46"/>
                    </a:lnTo>
                    <a:lnTo>
                      <a:pt x="56" y="42"/>
                    </a:lnTo>
                    <a:lnTo>
                      <a:pt x="63" y="39"/>
                    </a:lnTo>
                    <a:lnTo>
                      <a:pt x="70" y="38"/>
                    </a:lnTo>
                    <a:lnTo>
                      <a:pt x="76" y="39"/>
                    </a:lnTo>
                    <a:lnTo>
                      <a:pt x="81" y="42"/>
                    </a:lnTo>
                    <a:lnTo>
                      <a:pt x="85" y="44"/>
                    </a:lnTo>
                    <a:lnTo>
                      <a:pt x="90" y="43"/>
                    </a:lnTo>
                    <a:lnTo>
                      <a:pt x="96" y="43"/>
                    </a:lnTo>
                    <a:lnTo>
                      <a:pt x="101" y="44"/>
                    </a:lnTo>
                    <a:lnTo>
                      <a:pt x="110" y="52"/>
                    </a:lnTo>
                    <a:lnTo>
                      <a:pt x="111" y="55"/>
                    </a:lnTo>
                    <a:lnTo>
                      <a:pt x="117" y="55"/>
                    </a:lnTo>
                    <a:lnTo>
                      <a:pt x="130" y="53"/>
                    </a:lnTo>
                    <a:lnTo>
                      <a:pt x="134" y="55"/>
                    </a:lnTo>
                    <a:lnTo>
                      <a:pt x="147" y="55"/>
                    </a:lnTo>
                    <a:lnTo>
                      <a:pt x="158" y="53"/>
                    </a:lnTo>
                    <a:lnTo>
                      <a:pt x="161" y="52"/>
                    </a:lnTo>
                    <a:lnTo>
                      <a:pt x="161" y="49"/>
                    </a:lnTo>
                    <a:lnTo>
                      <a:pt x="160" y="47"/>
                    </a:lnTo>
                    <a:lnTo>
                      <a:pt x="160" y="42"/>
                    </a:lnTo>
                    <a:lnTo>
                      <a:pt x="163" y="38"/>
                    </a:lnTo>
                    <a:lnTo>
                      <a:pt x="163" y="33"/>
                    </a:lnTo>
                    <a:lnTo>
                      <a:pt x="160" y="29"/>
                    </a:lnTo>
                    <a:lnTo>
                      <a:pt x="159" y="23"/>
                    </a:lnTo>
                    <a:lnTo>
                      <a:pt x="160" y="18"/>
                    </a:lnTo>
                    <a:lnTo>
                      <a:pt x="164" y="14"/>
                    </a:lnTo>
                    <a:lnTo>
                      <a:pt x="169" y="9"/>
                    </a:lnTo>
                    <a:lnTo>
                      <a:pt x="174" y="5"/>
                    </a:lnTo>
                    <a:lnTo>
                      <a:pt x="176" y="0"/>
                    </a:lnTo>
                    <a:lnTo>
                      <a:pt x="181" y="0"/>
                    </a:lnTo>
                    <a:lnTo>
                      <a:pt x="186" y="2"/>
                    </a:lnTo>
                    <a:lnTo>
                      <a:pt x="191" y="5"/>
                    </a:lnTo>
                    <a:lnTo>
                      <a:pt x="201" y="8"/>
                    </a:lnTo>
                    <a:lnTo>
                      <a:pt x="205" y="12"/>
                    </a:lnTo>
                    <a:lnTo>
                      <a:pt x="211" y="14"/>
                    </a:lnTo>
                    <a:lnTo>
                      <a:pt x="218" y="15"/>
                    </a:lnTo>
                    <a:lnTo>
                      <a:pt x="223" y="17"/>
                    </a:lnTo>
                    <a:lnTo>
                      <a:pt x="226" y="21"/>
                    </a:lnTo>
                    <a:lnTo>
                      <a:pt x="227" y="30"/>
                    </a:lnTo>
                    <a:lnTo>
                      <a:pt x="227" y="36"/>
                    </a:lnTo>
                    <a:lnTo>
                      <a:pt x="229" y="36"/>
                    </a:lnTo>
                    <a:lnTo>
                      <a:pt x="234" y="40"/>
                    </a:lnTo>
                    <a:lnTo>
                      <a:pt x="240" y="45"/>
                    </a:lnTo>
                    <a:lnTo>
                      <a:pt x="250" y="48"/>
                    </a:lnTo>
                    <a:lnTo>
                      <a:pt x="258" y="46"/>
                    </a:lnTo>
                    <a:lnTo>
                      <a:pt x="265" y="42"/>
                    </a:lnTo>
                    <a:lnTo>
                      <a:pt x="273" y="38"/>
                    </a:lnTo>
                    <a:lnTo>
                      <a:pt x="282" y="40"/>
                    </a:lnTo>
                    <a:lnTo>
                      <a:pt x="296" y="45"/>
                    </a:lnTo>
                    <a:lnTo>
                      <a:pt x="299" y="49"/>
                    </a:lnTo>
                    <a:lnTo>
                      <a:pt x="299" y="49"/>
                    </a:lnTo>
                    <a:lnTo>
                      <a:pt x="301" y="51"/>
                    </a:lnTo>
                    <a:lnTo>
                      <a:pt x="307" y="54"/>
                    </a:lnTo>
                    <a:lnTo>
                      <a:pt x="313" y="56"/>
                    </a:lnTo>
                    <a:lnTo>
                      <a:pt x="320" y="58"/>
                    </a:lnTo>
                    <a:lnTo>
                      <a:pt x="323" y="64"/>
                    </a:lnTo>
                    <a:lnTo>
                      <a:pt x="331" y="69"/>
                    </a:lnTo>
                    <a:lnTo>
                      <a:pt x="341" y="70"/>
                    </a:lnTo>
                    <a:lnTo>
                      <a:pt x="347" y="72"/>
                    </a:lnTo>
                    <a:lnTo>
                      <a:pt x="352" y="72"/>
                    </a:lnTo>
                    <a:lnTo>
                      <a:pt x="359" y="72"/>
                    </a:lnTo>
                    <a:lnTo>
                      <a:pt x="365" y="74"/>
                    </a:lnTo>
                    <a:lnTo>
                      <a:pt x="381" y="69"/>
                    </a:lnTo>
                    <a:lnTo>
                      <a:pt x="391" y="66"/>
                    </a:lnTo>
                    <a:lnTo>
                      <a:pt x="399" y="65"/>
                    </a:lnTo>
                    <a:lnTo>
                      <a:pt x="409" y="56"/>
                    </a:lnTo>
                    <a:lnTo>
                      <a:pt x="416" y="52"/>
                    </a:lnTo>
                    <a:lnTo>
                      <a:pt x="424" y="49"/>
                    </a:lnTo>
                    <a:lnTo>
                      <a:pt x="430" y="52"/>
                    </a:lnTo>
                    <a:lnTo>
                      <a:pt x="436" y="56"/>
                    </a:lnTo>
                    <a:lnTo>
                      <a:pt x="442" y="57"/>
                    </a:lnTo>
                    <a:lnTo>
                      <a:pt x="447" y="56"/>
                    </a:lnTo>
                    <a:lnTo>
                      <a:pt x="451" y="55"/>
                    </a:lnTo>
                    <a:lnTo>
                      <a:pt x="453" y="55"/>
                    </a:lnTo>
                    <a:lnTo>
                      <a:pt x="453" y="56"/>
                    </a:lnTo>
                    <a:lnTo>
                      <a:pt x="450" y="59"/>
                    </a:lnTo>
                    <a:lnTo>
                      <a:pt x="446" y="67"/>
                    </a:lnTo>
                    <a:lnTo>
                      <a:pt x="442" y="72"/>
                    </a:lnTo>
                    <a:lnTo>
                      <a:pt x="441" y="74"/>
                    </a:lnTo>
                    <a:lnTo>
                      <a:pt x="441" y="78"/>
                    </a:lnTo>
                    <a:lnTo>
                      <a:pt x="442" y="83"/>
                    </a:lnTo>
                    <a:lnTo>
                      <a:pt x="441" y="89"/>
                    </a:lnTo>
                    <a:lnTo>
                      <a:pt x="438" y="94"/>
                    </a:lnTo>
                    <a:lnTo>
                      <a:pt x="439" y="100"/>
                    </a:lnTo>
                    <a:lnTo>
                      <a:pt x="440" y="106"/>
                    </a:lnTo>
                    <a:lnTo>
                      <a:pt x="442" y="111"/>
                    </a:lnTo>
                    <a:lnTo>
                      <a:pt x="454" y="113"/>
                    </a:lnTo>
                    <a:lnTo>
                      <a:pt x="462" y="112"/>
                    </a:lnTo>
                    <a:lnTo>
                      <a:pt x="468" y="111"/>
                    </a:lnTo>
                    <a:lnTo>
                      <a:pt x="474" y="107"/>
                    </a:lnTo>
                    <a:lnTo>
                      <a:pt x="482" y="101"/>
                    </a:lnTo>
                    <a:lnTo>
                      <a:pt x="484" y="105"/>
                    </a:lnTo>
                    <a:lnTo>
                      <a:pt x="488" y="109"/>
                    </a:lnTo>
                    <a:lnTo>
                      <a:pt x="496" y="116"/>
                    </a:lnTo>
                    <a:lnTo>
                      <a:pt x="498" y="120"/>
                    </a:lnTo>
                    <a:lnTo>
                      <a:pt x="497" y="124"/>
                    </a:lnTo>
                    <a:lnTo>
                      <a:pt x="497" y="126"/>
                    </a:lnTo>
                    <a:lnTo>
                      <a:pt x="501" y="129"/>
                    </a:lnTo>
                    <a:lnTo>
                      <a:pt x="502" y="133"/>
                    </a:lnTo>
                    <a:lnTo>
                      <a:pt x="499" y="134"/>
                    </a:lnTo>
                    <a:lnTo>
                      <a:pt x="494" y="134"/>
                    </a:lnTo>
                    <a:lnTo>
                      <a:pt x="488" y="132"/>
                    </a:lnTo>
                    <a:lnTo>
                      <a:pt x="481" y="134"/>
                    </a:lnTo>
                    <a:lnTo>
                      <a:pt x="474" y="134"/>
                    </a:lnTo>
                    <a:lnTo>
                      <a:pt x="467" y="134"/>
                    </a:lnTo>
                    <a:lnTo>
                      <a:pt x="460" y="135"/>
                    </a:lnTo>
                    <a:lnTo>
                      <a:pt x="456" y="139"/>
                    </a:lnTo>
                    <a:lnTo>
                      <a:pt x="441" y="156"/>
                    </a:lnTo>
                    <a:lnTo>
                      <a:pt x="436" y="159"/>
                    </a:lnTo>
                    <a:lnTo>
                      <a:pt x="434" y="160"/>
                    </a:lnTo>
                    <a:lnTo>
                      <a:pt x="430" y="159"/>
                    </a:lnTo>
                    <a:lnTo>
                      <a:pt x="427" y="160"/>
                    </a:lnTo>
                    <a:lnTo>
                      <a:pt x="421" y="165"/>
                    </a:lnTo>
                    <a:lnTo>
                      <a:pt x="416" y="172"/>
                    </a:lnTo>
                    <a:lnTo>
                      <a:pt x="408" y="177"/>
                    </a:lnTo>
                    <a:lnTo>
                      <a:pt x="403" y="177"/>
                    </a:lnTo>
                    <a:lnTo>
                      <a:pt x="397" y="175"/>
                    </a:lnTo>
                    <a:lnTo>
                      <a:pt x="393" y="172"/>
                    </a:lnTo>
                    <a:lnTo>
                      <a:pt x="389" y="170"/>
                    </a:lnTo>
                    <a:lnTo>
                      <a:pt x="382" y="172"/>
                    </a:lnTo>
                    <a:lnTo>
                      <a:pt x="380" y="177"/>
                    </a:lnTo>
                    <a:lnTo>
                      <a:pt x="376" y="182"/>
                    </a:lnTo>
                    <a:lnTo>
                      <a:pt x="376" y="187"/>
                    </a:lnTo>
                    <a:lnTo>
                      <a:pt x="382" y="195"/>
                    </a:lnTo>
                    <a:lnTo>
                      <a:pt x="382" y="199"/>
                    </a:lnTo>
                    <a:lnTo>
                      <a:pt x="366" y="213"/>
                    </a:lnTo>
                    <a:lnTo>
                      <a:pt x="363" y="217"/>
                    </a:lnTo>
                    <a:lnTo>
                      <a:pt x="357" y="222"/>
                    </a:lnTo>
                    <a:lnTo>
                      <a:pt x="353" y="224"/>
                    </a:lnTo>
                    <a:lnTo>
                      <a:pt x="344" y="228"/>
                    </a:lnTo>
                    <a:lnTo>
                      <a:pt x="337" y="228"/>
                    </a:lnTo>
                    <a:lnTo>
                      <a:pt x="335" y="229"/>
                    </a:lnTo>
                    <a:lnTo>
                      <a:pt x="327" y="226"/>
                    </a:lnTo>
                    <a:lnTo>
                      <a:pt x="322" y="228"/>
                    </a:lnTo>
                    <a:lnTo>
                      <a:pt x="314" y="228"/>
                    </a:lnTo>
                    <a:lnTo>
                      <a:pt x="309" y="230"/>
                    </a:lnTo>
                    <a:lnTo>
                      <a:pt x="299" y="232"/>
                    </a:lnTo>
                    <a:lnTo>
                      <a:pt x="295" y="233"/>
                    </a:lnTo>
                    <a:lnTo>
                      <a:pt x="294" y="236"/>
                    </a:lnTo>
                    <a:lnTo>
                      <a:pt x="290" y="237"/>
                    </a:lnTo>
                    <a:lnTo>
                      <a:pt x="286" y="238"/>
                    </a:lnTo>
                    <a:lnTo>
                      <a:pt x="278" y="241"/>
                    </a:lnTo>
                    <a:lnTo>
                      <a:pt x="272" y="245"/>
                    </a:lnTo>
                    <a:lnTo>
                      <a:pt x="269" y="245"/>
                    </a:lnTo>
                    <a:lnTo>
                      <a:pt x="266" y="244"/>
                    </a:lnTo>
                    <a:lnTo>
                      <a:pt x="262" y="242"/>
                    </a:lnTo>
                    <a:lnTo>
                      <a:pt x="261" y="241"/>
                    </a:lnTo>
                    <a:lnTo>
                      <a:pt x="253" y="241"/>
                    </a:lnTo>
                    <a:lnTo>
                      <a:pt x="247" y="238"/>
                    </a:lnTo>
                    <a:lnTo>
                      <a:pt x="241" y="236"/>
                    </a:lnTo>
                    <a:lnTo>
                      <a:pt x="231" y="233"/>
                    </a:lnTo>
                    <a:lnTo>
                      <a:pt x="225" y="230"/>
                    </a:lnTo>
                    <a:lnTo>
                      <a:pt x="221" y="226"/>
                    </a:lnTo>
                    <a:lnTo>
                      <a:pt x="218" y="223"/>
                    </a:lnTo>
                    <a:lnTo>
                      <a:pt x="215" y="222"/>
                    </a:lnTo>
                    <a:lnTo>
                      <a:pt x="205" y="219"/>
                    </a:lnTo>
                    <a:lnTo>
                      <a:pt x="200" y="218"/>
                    </a:lnTo>
                    <a:lnTo>
                      <a:pt x="195" y="219"/>
                    </a:lnTo>
                    <a:lnTo>
                      <a:pt x="152" y="221"/>
                    </a:lnTo>
                    <a:lnTo>
                      <a:pt x="146" y="221"/>
                    </a:lnTo>
                    <a:lnTo>
                      <a:pt x="142" y="220"/>
                    </a:lnTo>
                    <a:lnTo>
                      <a:pt x="137" y="216"/>
                    </a:lnTo>
                    <a:lnTo>
                      <a:pt x="134" y="211"/>
                    </a:lnTo>
                    <a:lnTo>
                      <a:pt x="130" y="207"/>
                    </a:lnTo>
                    <a:lnTo>
                      <a:pt x="127" y="201"/>
                    </a:lnTo>
                    <a:lnTo>
                      <a:pt x="125" y="195"/>
                    </a:lnTo>
                    <a:lnTo>
                      <a:pt x="122" y="190"/>
                    </a:lnTo>
                    <a:lnTo>
                      <a:pt x="118" y="186"/>
                    </a:lnTo>
                    <a:lnTo>
                      <a:pt x="115" y="186"/>
                    </a:lnTo>
                    <a:lnTo>
                      <a:pt x="111" y="183"/>
                    </a:lnTo>
                    <a:lnTo>
                      <a:pt x="102" y="181"/>
                    </a:lnTo>
                    <a:lnTo>
                      <a:pt x="97" y="178"/>
                    </a:lnTo>
                    <a:lnTo>
                      <a:pt x="93" y="176"/>
                    </a:lnTo>
                    <a:lnTo>
                      <a:pt x="84" y="173"/>
                    </a:lnTo>
                    <a:lnTo>
                      <a:pt x="81" y="170"/>
                    </a:lnTo>
                    <a:lnTo>
                      <a:pt x="77" y="171"/>
                    </a:lnTo>
                    <a:lnTo>
                      <a:pt x="74" y="172"/>
                    </a:lnTo>
                    <a:lnTo>
                      <a:pt x="71" y="172"/>
                    </a:lnTo>
                    <a:lnTo>
                      <a:pt x="61" y="169"/>
                    </a:lnTo>
                    <a:lnTo>
                      <a:pt x="52" y="168"/>
                    </a:lnTo>
                    <a:lnTo>
                      <a:pt x="48" y="166"/>
                    </a:lnTo>
                    <a:lnTo>
                      <a:pt x="45" y="164"/>
                    </a:lnTo>
                    <a:lnTo>
                      <a:pt x="46" y="160"/>
                    </a:lnTo>
                    <a:lnTo>
                      <a:pt x="48" y="155"/>
                    </a:lnTo>
                    <a:lnTo>
                      <a:pt x="48" y="150"/>
                    </a:lnTo>
                    <a:lnTo>
                      <a:pt x="47" y="144"/>
                    </a:lnTo>
                    <a:lnTo>
                      <a:pt x="47" y="136"/>
                    </a:lnTo>
                    <a:lnTo>
                      <a:pt x="44" y="124"/>
                    </a:lnTo>
                    <a:lnTo>
                      <a:pt x="41" y="118"/>
                    </a:lnTo>
                    <a:lnTo>
                      <a:pt x="38" y="112"/>
                    </a:lnTo>
                    <a:lnTo>
                      <a:pt x="36" y="108"/>
                    </a:lnTo>
                    <a:lnTo>
                      <a:pt x="31" y="107"/>
                    </a:lnTo>
                    <a:lnTo>
                      <a:pt x="27" y="104"/>
                    </a:lnTo>
                    <a:lnTo>
                      <a:pt x="22" y="104"/>
                    </a:lnTo>
                    <a:lnTo>
                      <a:pt x="20" y="107"/>
                    </a:lnTo>
                    <a:lnTo>
                      <a:pt x="16" y="104"/>
                    </a:lnTo>
                    <a:lnTo>
                      <a:pt x="12" y="98"/>
                    </a:lnTo>
                    <a:lnTo>
                      <a:pt x="4" y="91"/>
                    </a:lnTo>
                    <a:lnTo>
                      <a:pt x="1" y="83"/>
                    </a:lnTo>
                    <a:lnTo>
                      <a:pt x="0" y="80"/>
                    </a:lnTo>
                    <a:lnTo>
                      <a:pt x="0" y="79"/>
                    </a:lnTo>
                  </a:path>
                </a:pathLst>
              </a:custGeom>
              <a:grpFill/>
              <a:ln w="12700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21" name="Freeform 491">
                <a:extLst>
                  <a:ext uri="{FF2B5EF4-FFF2-40B4-BE49-F238E27FC236}">
                    <a16:creationId xmlns:a16="http://schemas.microsoft.com/office/drawing/2014/main" id="{C8E0A140-F2F8-49C8-3070-6FE293B92C1A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6550021" y="3903083"/>
                <a:ext cx="294013" cy="202542"/>
              </a:xfrm>
              <a:custGeom>
                <a:avLst/>
                <a:gdLst>
                  <a:gd name="T0" fmla="*/ 72 w 225"/>
                  <a:gd name="T1" fmla="*/ 27 h 155"/>
                  <a:gd name="T2" fmla="*/ 74 w 225"/>
                  <a:gd name="T3" fmla="*/ 17 h 155"/>
                  <a:gd name="T4" fmla="*/ 84 w 225"/>
                  <a:gd name="T5" fmla="*/ 13 h 155"/>
                  <a:gd name="T6" fmla="*/ 89 w 225"/>
                  <a:gd name="T7" fmla="*/ 6 h 155"/>
                  <a:gd name="T8" fmla="*/ 93 w 225"/>
                  <a:gd name="T9" fmla="*/ 5 h 155"/>
                  <a:gd name="T10" fmla="*/ 97 w 225"/>
                  <a:gd name="T11" fmla="*/ 1 h 155"/>
                  <a:gd name="T12" fmla="*/ 109 w 225"/>
                  <a:gd name="T13" fmla="*/ 10 h 155"/>
                  <a:gd name="T14" fmla="*/ 120 w 225"/>
                  <a:gd name="T15" fmla="*/ 13 h 155"/>
                  <a:gd name="T16" fmla="*/ 123 w 225"/>
                  <a:gd name="T17" fmla="*/ 20 h 155"/>
                  <a:gd name="T18" fmla="*/ 120 w 225"/>
                  <a:gd name="T19" fmla="*/ 28 h 155"/>
                  <a:gd name="T20" fmla="*/ 133 w 225"/>
                  <a:gd name="T21" fmla="*/ 33 h 155"/>
                  <a:gd name="T22" fmla="*/ 145 w 225"/>
                  <a:gd name="T23" fmla="*/ 31 h 155"/>
                  <a:gd name="T24" fmla="*/ 152 w 225"/>
                  <a:gd name="T25" fmla="*/ 39 h 155"/>
                  <a:gd name="T26" fmla="*/ 157 w 225"/>
                  <a:gd name="T27" fmla="*/ 49 h 155"/>
                  <a:gd name="T28" fmla="*/ 162 w 225"/>
                  <a:gd name="T29" fmla="*/ 62 h 155"/>
                  <a:gd name="T30" fmla="*/ 189 w 225"/>
                  <a:gd name="T31" fmla="*/ 79 h 155"/>
                  <a:gd name="T32" fmla="*/ 207 w 225"/>
                  <a:gd name="T33" fmla="*/ 94 h 155"/>
                  <a:gd name="T34" fmla="*/ 220 w 225"/>
                  <a:gd name="T35" fmla="*/ 96 h 155"/>
                  <a:gd name="T36" fmla="*/ 224 w 225"/>
                  <a:gd name="T37" fmla="*/ 102 h 155"/>
                  <a:gd name="T38" fmla="*/ 223 w 225"/>
                  <a:gd name="T39" fmla="*/ 113 h 155"/>
                  <a:gd name="T40" fmla="*/ 210 w 225"/>
                  <a:gd name="T41" fmla="*/ 109 h 155"/>
                  <a:gd name="T42" fmla="*/ 207 w 225"/>
                  <a:gd name="T43" fmla="*/ 114 h 155"/>
                  <a:gd name="T44" fmla="*/ 198 w 225"/>
                  <a:gd name="T45" fmla="*/ 114 h 155"/>
                  <a:gd name="T46" fmla="*/ 195 w 225"/>
                  <a:gd name="T47" fmla="*/ 120 h 155"/>
                  <a:gd name="T48" fmla="*/ 192 w 225"/>
                  <a:gd name="T49" fmla="*/ 132 h 155"/>
                  <a:gd name="T50" fmla="*/ 184 w 225"/>
                  <a:gd name="T51" fmla="*/ 138 h 155"/>
                  <a:gd name="T52" fmla="*/ 172 w 225"/>
                  <a:gd name="T53" fmla="*/ 142 h 155"/>
                  <a:gd name="T54" fmla="*/ 171 w 225"/>
                  <a:gd name="T55" fmla="*/ 147 h 155"/>
                  <a:gd name="T56" fmla="*/ 165 w 225"/>
                  <a:gd name="T57" fmla="*/ 152 h 155"/>
                  <a:gd name="T58" fmla="*/ 156 w 225"/>
                  <a:gd name="T59" fmla="*/ 155 h 155"/>
                  <a:gd name="T60" fmla="*/ 147 w 225"/>
                  <a:gd name="T61" fmla="*/ 151 h 155"/>
                  <a:gd name="T62" fmla="*/ 140 w 225"/>
                  <a:gd name="T63" fmla="*/ 146 h 155"/>
                  <a:gd name="T64" fmla="*/ 138 w 225"/>
                  <a:gd name="T65" fmla="*/ 127 h 155"/>
                  <a:gd name="T66" fmla="*/ 115 w 225"/>
                  <a:gd name="T67" fmla="*/ 116 h 155"/>
                  <a:gd name="T68" fmla="*/ 105 w 225"/>
                  <a:gd name="T69" fmla="*/ 106 h 155"/>
                  <a:gd name="T70" fmla="*/ 91 w 225"/>
                  <a:gd name="T71" fmla="*/ 104 h 155"/>
                  <a:gd name="T72" fmla="*/ 67 w 225"/>
                  <a:gd name="T73" fmla="*/ 92 h 155"/>
                  <a:gd name="T74" fmla="*/ 58 w 225"/>
                  <a:gd name="T75" fmla="*/ 97 h 155"/>
                  <a:gd name="T76" fmla="*/ 42 w 225"/>
                  <a:gd name="T77" fmla="*/ 101 h 155"/>
                  <a:gd name="T78" fmla="*/ 23 w 225"/>
                  <a:gd name="T79" fmla="*/ 109 h 155"/>
                  <a:gd name="T80" fmla="*/ 25 w 225"/>
                  <a:gd name="T81" fmla="*/ 79 h 155"/>
                  <a:gd name="T82" fmla="*/ 15 w 225"/>
                  <a:gd name="T83" fmla="*/ 72 h 155"/>
                  <a:gd name="T84" fmla="*/ 19 w 225"/>
                  <a:gd name="T85" fmla="*/ 66 h 155"/>
                  <a:gd name="T86" fmla="*/ 20 w 225"/>
                  <a:gd name="T87" fmla="*/ 61 h 155"/>
                  <a:gd name="T88" fmla="*/ 10 w 225"/>
                  <a:gd name="T89" fmla="*/ 58 h 155"/>
                  <a:gd name="T90" fmla="*/ 4 w 225"/>
                  <a:gd name="T91" fmla="*/ 48 h 155"/>
                  <a:gd name="T92" fmla="*/ 8 w 225"/>
                  <a:gd name="T93" fmla="*/ 41 h 155"/>
                  <a:gd name="T94" fmla="*/ 24 w 225"/>
                  <a:gd name="T95" fmla="*/ 45 h 155"/>
                  <a:gd name="T96" fmla="*/ 28 w 225"/>
                  <a:gd name="T97" fmla="*/ 43 h 155"/>
                  <a:gd name="T98" fmla="*/ 25 w 225"/>
                  <a:gd name="T99" fmla="*/ 26 h 155"/>
                  <a:gd name="T100" fmla="*/ 16 w 225"/>
                  <a:gd name="T101" fmla="*/ 16 h 155"/>
                  <a:gd name="T102" fmla="*/ 4 w 225"/>
                  <a:gd name="T103" fmla="*/ 26 h 155"/>
                  <a:gd name="T104" fmla="*/ 1 w 225"/>
                  <a:gd name="T105" fmla="*/ 26 h 155"/>
                  <a:gd name="T106" fmla="*/ 22 w 225"/>
                  <a:gd name="T107" fmla="*/ 9 h 155"/>
                  <a:gd name="T108" fmla="*/ 31 w 225"/>
                  <a:gd name="T109" fmla="*/ 11 h 155"/>
                  <a:gd name="T110" fmla="*/ 40 w 225"/>
                  <a:gd name="T111" fmla="*/ 22 h 155"/>
                  <a:gd name="T112" fmla="*/ 52 w 225"/>
                  <a:gd name="T113" fmla="*/ 32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225" h="155">
                    <a:moveTo>
                      <a:pt x="56" y="31"/>
                    </a:moveTo>
                    <a:lnTo>
                      <a:pt x="72" y="33"/>
                    </a:lnTo>
                    <a:lnTo>
                      <a:pt x="74" y="32"/>
                    </a:lnTo>
                    <a:lnTo>
                      <a:pt x="72" y="27"/>
                    </a:lnTo>
                    <a:lnTo>
                      <a:pt x="72" y="25"/>
                    </a:lnTo>
                    <a:lnTo>
                      <a:pt x="71" y="20"/>
                    </a:lnTo>
                    <a:lnTo>
                      <a:pt x="72" y="19"/>
                    </a:lnTo>
                    <a:lnTo>
                      <a:pt x="74" y="17"/>
                    </a:lnTo>
                    <a:lnTo>
                      <a:pt x="75" y="15"/>
                    </a:lnTo>
                    <a:lnTo>
                      <a:pt x="77" y="13"/>
                    </a:lnTo>
                    <a:lnTo>
                      <a:pt x="79" y="13"/>
                    </a:lnTo>
                    <a:lnTo>
                      <a:pt x="84" y="13"/>
                    </a:lnTo>
                    <a:lnTo>
                      <a:pt x="86" y="11"/>
                    </a:lnTo>
                    <a:lnTo>
                      <a:pt x="87" y="10"/>
                    </a:lnTo>
                    <a:lnTo>
                      <a:pt x="87" y="7"/>
                    </a:lnTo>
                    <a:lnTo>
                      <a:pt x="89" y="6"/>
                    </a:lnTo>
                    <a:lnTo>
                      <a:pt x="93" y="9"/>
                    </a:lnTo>
                    <a:lnTo>
                      <a:pt x="95" y="10"/>
                    </a:lnTo>
                    <a:lnTo>
                      <a:pt x="94" y="7"/>
                    </a:lnTo>
                    <a:lnTo>
                      <a:pt x="93" y="5"/>
                    </a:lnTo>
                    <a:lnTo>
                      <a:pt x="91" y="4"/>
                    </a:lnTo>
                    <a:lnTo>
                      <a:pt x="93" y="2"/>
                    </a:lnTo>
                    <a:lnTo>
                      <a:pt x="95" y="3"/>
                    </a:lnTo>
                    <a:lnTo>
                      <a:pt x="97" y="1"/>
                    </a:lnTo>
                    <a:lnTo>
                      <a:pt x="98" y="0"/>
                    </a:lnTo>
                    <a:lnTo>
                      <a:pt x="103" y="6"/>
                    </a:lnTo>
                    <a:lnTo>
                      <a:pt x="107" y="8"/>
                    </a:lnTo>
                    <a:lnTo>
                      <a:pt x="109" y="10"/>
                    </a:lnTo>
                    <a:lnTo>
                      <a:pt x="111" y="11"/>
                    </a:lnTo>
                    <a:lnTo>
                      <a:pt x="114" y="10"/>
                    </a:lnTo>
                    <a:lnTo>
                      <a:pt x="118" y="11"/>
                    </a:lnTo>
                    <a:lnTo>
                      <a:pt x="120" y="13"/>
                    </a:lnTo>
                    <a:lnTo>
                      <a:pt x="119" y="15"/>
                    </a:lnTo>
                    <a:lnTo>
                      <a:pt x="119" y="18"/>
                    </a:lnTo>
                    <a:lnTo>
                      <a:pt x="121" y="19"/>
                    </a:lnTo>
                    <a:lnTo>
                      <a:pt x="123" y="20"/>
                    </a:lnTo>
                    <a:lnTo>
                      <a:pt x="121" y="22"/>
                    </a:lnTo>
                    <a:lnTo>
                      <a:pt x="120" y="24"/>
                    </a:lnTo>
                    <a:lnTo>
                      <a:pt x="121" y="26"/>
                    </a:lnTo>
                    <a:lnTo>
                      <a:pt x="120" y="28"/>
                    </a:lnTo>
                    <a:lnTo>
                      <a:pt x="121" y="30"/>
                    </a:lnTo>
                    <a:lnTo>
                      <a:pt x="126" y="32"/>
                    </a:lnTo>
                    <a:lnTo>
                      <a:pt x="131" y="33"/>
                    </a:lnTo>
                    <a:lnTo>
                      <a:pt x="133" y="33"/>
                    </a:lnTo>
                    <a:lnTo>
                      <a:pt x="140" y="35"/>
                    </a:lnTo>
                    <a:lnTo>
                      <a:pt x="142" y="33"/>
                    </a:lnTo>
                    <a:lnTo>
                      <a:pt x="142" y="31"/>
                    </a:lnTo>
                    <a:lnTo>
                      <a:pt x="145" y="31"/>
                    </a:lnTo>
                    <a:lnTo>
                      <a:pt x="147" y="32"/>
                    </a:lnTo>
                    <a:lnTo>
                      <a:pt x="150" y="35"/>
                    </a:lnTo>
                    <a:lnTo>
                      <a:pt x="151" y="37"/>
                    </a:lnTo>
                    <a:lnTo>
                      <a:pt x="152" y="39"/>
                    </a:lnTo>
                    <a:lnTo>
                      <a:pt x="153" y="44"/>
                    </a:lnTo>
                    <a:lnTo>
                      <a:pt x="154" y="45"/>
                    </a:lnTo>
                    <a:lnTo>
                      <a:pt x="156" y="47"/>
                    </a:lnTo>
                    <a:lnTo>
                      <a:pt x="157" y="49"/>
                    </a:lnTo>
                    <a:lnTo>
                      <a:pt x="159" y="53"/>
                    </a:lnTo>
                    <a:lnTo>
                      <a:pt x="158" y="56"/>
                    </a:lnTo>
                    <a:lnTo>
                      <a:pt x="161" y="60"/>
                    </a:lnTo>
                    <a:lnTo>
                      <a:pt x="162" y="62"/>
                    </a:lnTo>
                    <a:lnTo>
                      <a:pt x="176" y="70"/>
                    </a:lnTo>
                    <a:lnTo>
                      <a:pt x="182" y="77"/>
                    </a:lnTo>
                    <a:lnTo>
                      <a:pt x="184" y="79"/>
                    </a:lnTo>
                    <a:lnTo>
                      <a:pt x="189" y="79"/>
                    </a:lnTo>
                    <a:lnTo>
                      <a:pt x="193" y="82"/>
                    </a:lnTo>
                    <a:lnTo>
                      <a:pt x="198" y="86"/>
                    </a:lnTo>
                    <a:lnTo>
                      <a:pt x="205" y="93"/>
                    </a:lnTo>
                    <a:lnTo>
                      <a:pt x="207" y="94"/>
                    </a:lnTo>
                    <a:lnTo>
                      <a:pt x="209" y="95"/>
                    </a:lnTo>
                    <a:lnTo>
                      <a:pt x="211" y="93"/>
                    </a:lnTo>
                    <a:lnTo>
                      <a:pt x="213" y="93"/>
                    </a:lnTo>
                    <a:lnTo>
                      <a:pt x="220" y="96"/>
                    </a:lnTo>
                    <a:lnTo>
                      <a:pt x="221" y="97"/>
                    </a:lnTo>
                    <a:lnTo>
                      <a:pt x="223" y="99"/>
                    </a:lnTo>
                    <a:lnTo>
                      <a:pt x="225" y="100"/>
                    </a:lnTo>
                    <a:lnTo>
                      <a:pt x="224" y="102"/>
                    </a:lnTo>
                    <a:lnTo>
                      <a:pt x="223" y="104"/>
                    </a:lnTo>
                    <a:lnTo>
                      <a:pt x="223" y="109"/>
                    </a:lnTo>
                    <a:lnTo>
                      <a:pt x="223" y="112"/>
                    </a:lnTo>
                    <a:lnTo>
                      <a:pt x="223" y="113"/>
                    </a:lnTo>
                    <a:lnTo>
                      <a:pt x="219" y="113"/>
                    </a:lnTo>
                    <a:lnTo>
                      <a:pt x="216" y="112"/>
                    </a:lnTo>
                    <a:lnTo>
                      <a:pt x="212" y="109"/>
                    </a:lnTo>
                    <a:lnTo>
                      <a:pt x="210" y="109"/>
                    </a:lnTo>
                    <a:lnTo>
                      <a:pt x="209" y="109"/>
                    </a:lnTo>
                    <a:lnTo>
                      <a:pt x="208" y="110"/>
                    </a:lnTo>
                    <a:lnTo>
                      <a:pt x="208" y="113"/>
                    </a:lnTo>
                    <a:lnTo>
                      <a:pt x="207" y="114"/>
                    </a:lnTo>
                    <a:lnTo>
                      <a:pt x="207" y="114"/>
                    </a:lnTo>
                    <a:lnTo>
                      <a:pt x="202" y="115"/>
                    </a:lnTo>
                    <a:lnTo>
                      <a:pt x="201" y="114"/>
                    </a:lnTo>
                    <a:lnTo>
                      <a:pt x="198" y="114"/>
                    </a:lnTo>
                    <a:lnTo>
                      <a:pt x="197" y="117"/>
                    </a:lnTo>
                    <a:lnTo>
                      <a:pt x="196" y="117"/>
                    </a:lnTo>
                    <a:lnTo>
                      <a:pt x="195" y="118"/>
                    </a:lnTo>
                    <a:lnTo>
                      <a:pt x="195" y="120"/>
                    </a:lnTo>
                    <a:lnTo>
                      <a:pt x="193" y="125"/>
                    </a:lnTo>
                    <a:lnTo>
                      <a:pt x="193" y="126"/>
                    </a:lnTo>
                    <a:lnTo>
                      <a:pt x="192" y="130"/>
                    </a:lnTo>
                    <a:lnTo>
                      <a:pt x="192" y="132"/>
                    </a:lnTo>
                    <a:lnTo>
                      <a:pt x="192" y="133"/>
                    </a:lnTo>
                    <a:lnTo>
                      <a:pt x="188" y="136"/>
                    </a:lnTo>
                    <a:lnTo>
                      <a:pt x="185" y="136"/>
                    </a:lnTo>
                    <a:lnTo>
                      <a:pt x="184" y="138"/>
                    </a:lnTo>
                    <a:lnTo>
                      <a:pt x="181" y="139"/>
                    </a:lnTo>
                    <a:lnTo>
                      <a:pt x="179" y="140"/>
                    </a:lnTo>
                    <a:lnTo>
                      <a:pt x="174" y="142"/>
                    </a:lnTo>
                    <a:lnTo>
                      <a:pt x="172" y="142"/>
                    </a:lnTo>
                    <a:lnTo>
                      <a:pt x="170" y="142"/>
                    </a:lnTo>
                    <a:lnTo>
                      <a:pt x="170" y="144"/>
                    </a:lnTo>
                    <a:lnTo>
                      <a:pt x="171" y="145"/>
                    </a:lnTo>
                    <a:lnTo>
                      <a:pt x="171" y="147"/>
                    </a:lnTo>
                    <a:lnTo>
                      <a:pt x="170" y="147"/>
                    </a:lnTo>
                    <a:lnTo>
                      <a:pt x="169" y="151"/>
                    </a:lnTo>
                    <a:lnTo>
                      <a:pt x="167" y="151"/>
                    </a:lnTo>
                    <a:lnTo>
                      <a:pt x="165" y="152"/>
                    </a:lnTo>
                    <a:lnTo>
                      <a:pt x="163" y="154"/>
                    </a:lnTo>
                    <a:lnTo>
                      <a:pt x="159" y="154"/>
                    </a:lnTo>
                    <a:lnTo>
                      <a:pt x="157" y="155"/>
                    </a:lnTo>
                    <a:lnTo>
                      <a:pt x="156" y="155"/>
                    </a:lnTo>
                    <a:lnTo>
                      <a:pt x="154" y="152"/>
                    </a:lnTo>
                    <a:lnTo>
                      <a:pt x="152" y="152"/>
                    </a:lnTo>
                    <a:lnTo>
                      <a:pt x="151" y="150"/>
                    </a:lnTo>
                    <a:lnTo>
                      <a:pt x="147" y="151"/>
                    </a:lnTo>
                    <a:lnTo>
                      <a:pt x="144" y="150"/>
                    </a:lnTo>
                    <a:lnTo>
                      <a:pt x="143" y="149"/>
                    </a:lnTo>
                    <a:lnTo>
                      <a:pt x="141" y="147"/>
                    </a:lnTo>
                    <a:lnTo>
                      <a:pt x="140" y="146"/>
                    </a:lnTo>
                    <a:lnTo>
                      <a:pt x="140" y="142"/>
                    </a:lnTo>
                    <a:lnTo>
                      <a:pt x="139" y="139"/>
                    </a:lnTo>
                    <a:lnTo>
                      <a:pt x="139" y="129"/>
                    </a:lnTo>
                    <a:lnTo>
                      <a:pt x="138" y="127"/>
                    </a:lnTo>
                    <a:lnTo>
                      <a:pt x="131" y="127"/>
                    </a:lnTo>
                    <a:lnTo>
                      <a:pt x="125" y="125"/>
                    </a:lnTo>
                    <a:lnTo>
                      <a:pt x="119" y="119"/>
                    </a:lnTo>
                    <a:lnTo>
                      <a:pt x="115" y="116"/>
                    </a:lnTo>
                    <a:lnTo>
                      <a:pt x="112" y="115"/>
                    </a:lnTo>
                    <a:lnTo>
                      <a:pt x="111" y="112"/>
                    </a:lnTo>
                    <a:lnTo>
                      <a:pt x="108" y="108"/>
                    </a:lnTo>
                    <a:lnTo>
                      <a:pt x="105" y="106"/>
                    </a:lnTo>
                    <a:lnTo>
                      <a:pt x="101" y="105"/>
                    </a:lnTo>
                    <a:lnTo>
                      <a:pt x="98" y="106"/>
                    </a:lnTo>
                    <a:lnTo>
                      <a:pt x="95" y="105"/>
                    </a:lnTo>
                    <a:lnTo>
                      <a:pt x="91" y="104"/>
                    </a:lnTo>
                    <a:lnTo>
                      <a:pt x="80" y="100"/>
                    </a:lnTo>
                    <a:lnTo>
                      <a:pt x="77" y="97"/>
                    </a:lnTo>
                    <a:lnTo>
                      <a:pt x="73" y="93"/>
                    </a:lnTo>
                    <a:lnTo>
                      <a:pt x="67" y="92"/>
                    </a:lnTo>
                    <a:lnTo>
                      <a:pt x="63" y="93"/>
                    </a:lnTo>
                    <a:lnTo>
                      <a:pt x="62" y="95"/>
                    </a:lnTo>
                    <a:lnTo>
                      <a:pt x="60" y="97"/>
                    </a:lnTo>
                    <a:lnTo>
                      <a:pt x="58" y="97"/>
                    </a:lnTo>
                    <a:lnTo>
                      <a:pt x="54" y="96"/>
                    </a:lnTo>
                    <a:lnTo>
                      <a:pt x="51" y="96"/>
                    </a:lnTo>
                    <a:lnTo>
                      <a:pt x="46" y="97"/>
                    </a:lnTo>
                    <a:lnTo>
                      <a:pt x="42" y="101"/>
                    </a:lnTo>
                    <a:lnTo>
                      <a:pt x="32" y="109"/>
                    </a:lnTo>
                    <a:lnTo>
                      <a:pt x="27" y="110"/>
                    </a:lnTo>
                    <a:lnTo>
                      <a:pt x="23" y="110"/>
                    </a:lnTo>
                    <a:lnTo>
                      <a:pt x="23" y="109"/>
                    </a:lnTo>
                    <a:lnTo>
                      <a:pt x="21" y="97"/>
                    </a:lnTo>
                    <a:lnTo>
                      <a:pt x="21" y="89"/>
                    </a:lnTo>
                    <a:lnTo>
                      <a:pt x="22" y="83"/>
                    </a:lnTo>
                    <a:lnTo>
                      <a:pt x="25" y="79"/>
                    </a:lnTo>
                    <a:lnTo>
                      <a:pt x="22" y="78"/>
                    </a:lnTo>
                    <a:lnTo>
                      <a:pt x="19" y="75"/>
                    </a:lnTo>
                    <a:lnTo>
                      <a:pt x="17" y="73"/>
                    </a:lnTo>
                    <a:lnTo>
                      <a:pt x="15" y="72"/>
                    </a:lnTo>
                    <a:lnTo>
                      <a:pt x="15" y="71"/>
                    </a:lnTo>
                    <a:lnTo>
                      <a:pt x="20" y="69"/>
                    </a:lnTo>
                    <a:lnTo>
                      <a:pt x="22" y="67"/>
                    </a:lnTo>
                    <a:lnTo>
                      <a:pt x="19" y="66"/>
                    </a:lnTo>
                    <a:lnTo>
                      <a:pt x="17" y="65"/>
                    </a:lnTo>
                    <a:lnTo>
                      <a:pt x="15" y="63"/>
                    </a:lnTo>
                    <a:lnTo>
                      <a:pt x="18" y="60"/>
                    </a:lnTo>
                    <a:lnTo>
                      <a:pt x="20" y="61"/>
                    </a:lnTo>
                    <a:lnTo>
                      <a:pt x="22" y="62"/>
                    </a:lnTo>
                    <a:lnTo>
                      <a:pt x="21" y="59"/>
                    </a:lnTo>
                    <a:lnTo>
                      <a:pt x="15" y="57"/>
                    </a:lnTo>
                    <a:lnTo>
                      <a:pt x="10" y="58"/>
                    </a:lnTo>
                    <a:lnTo>
                      <a:pt x="8" y="61"/>
                    </a:lnTo>
                    <a:lnTo>
                      <a:pt x="6" y="61"/>
                    </a:lnTo>
                    <a:lnTo>
                      <a:pt x="4" y="52"/>
                    </a:lnTo>
                    <a:lnTo>
                      <a:pt x="4" y="48"/>
                    </a:lnTo>
                    <a:lnTo>
                      <a:pt x="7" y="44"/>
                    </a:lnTo>
                    <a:lnTo>
                      <a:pt x="7" y="43"/>
                    </a:lnTo>
                    <a:lnTo>
                      <a:pt x="7" y="36"/>
                    </a:lnTo>
                    <a:lnTo>
                      <a:pt x="8" y="41"/>
                    </a:lnTo>
                    <a:lnTo>
                      <a:pt x="9" y="43"/>
                    </a:lnTo>
                    <a:lnTo>
                      <a:pt x="16" y="43"/>
                    </a:lnTo>
                    <a:lnTo>
                      <a:pt x="21" y="45"/>
                    </a:lnTo>
                    <a:lnTo>
                      <a:pt x="24" y="45"/>
                    </a:lnTo>
                    <a:lnTo>
                      <a:pt x="29" y="46"/>
                    </a:lnTo>
                    <a:lnTo>
                      <a:pt x="32" y="44"/>
                    </a:lnTo>
                    <a:lnTo>
                      <a:pt x="29" y="44"/>
                    </a:lnTo>
                    <a:lnTo>
                      <a:pt x="28" y="43"/>
                    </a:lnTo>
                    <a:lnTo>
                      <a:pt x="33" y="41"/>
                    </a:lnTo>
                    <a:lnTo>
                      <a:pt x="36" y="36"/>
                    </a:lnTo>
                    <a:lnTo>
                      <a:pt x="30" y="31"/>
                    </a:lnTo>
                    <a:lnTo>
                      <a:pt x="25" y="26"/>
                    </a:lnTo>
                    <a:lnTo>
                      <a:pt x="24" y="21"/>
                    </a:lnTo>
                    <a:lnTo>
                      <a:pt x="20" y="17"/>
                    </a:lnTo>
                    <a:lnTo>
                      <a:pt x="20" y="17"/>
                    </a:lnTo>
                    <a:lnTo>
                      <a:pt x="16" y="16"/>
                    </a:lnTo>
                    <a:lnTo>
                      <a:pt x="11" y="18"/>
                    </a:lnTo>
                    <a:lnTo>
                      <a:pt x="7" y="20"/>
                    </a:lnTo>
                    <a:lnTo>
                      <a:pt x="4" y="23"/>
                    </a:lnTo>
                    <a:lnTo>
                      <a:pt x="4" y="26"/>
                    </a:lnTo>
                    <a:lnTo>
                      <a:pt x="6" y="27"/>
                    </a:lnTo>
                    <a:lnTo>
                      <a:pt x="6" y="34"/>
                    </a:lnTo>
                    <a:lnTo>
                      <a:pt x="5" y="33"/>
                    </a:lnTo>
                    <a:lnTo>
                      <a:pt x="1" y="26"/>
                    </a:lnTo>
                    <a:lnTo>
                      <a:pt x="0" y="21"/>
                    </a:lnTo>
                    <a:lnTo>
                      <a:pt x="9" y="13"/>
                    </a:lnTo>
                    <a:lnTo>
                      <a:pt x="15" y="11"/>
                    </a:lnTo>
                    <a:lnTo>
                      <a:pt x="22" y="9"/>
                    </a:lnTo>
                    <a:lnTo>
                      <a:pt x="25" y="9"/>
                    </a:lnTo>
                    <a:lnTo>
                      <a:pt x="27" y="9"/>
                    </a:lnTo>
                    <a:lnTo>
                      <a:pt x="29" y="10"/>
                    </a:lnTo>
                    <a:lnTo>
                      <a:pt x="31" y="11"/>
                    </a:lnTo>
                    <a:lnTo>
                      <a:pt x="35" y="13"/>
                    </a:lnTo>
                    <a:lnTo>
                      <a:pt x="37" y="15"/>
                    </a:lnTo>
                    <a:lnTo>
                      <a:pt x="39" y="19"/>
                    </a:lnTo>
                    <a:lnTo>
                      <a:pt x="40" y="22"/>
                    </a:lnTo>
                    <a:lnTo>
                      <a:pt x="42" y="23"/>
                    </a:lnTo>
                    <a:lnTo>
                      <a:pt x="44" y="30"/>
                    </a:lnTo>
                    <a:lnTo>
                      <a:pt x="47" y="32"/>
                    </a:lnTo>
                    <a:lnTo>
                      <a:pt x="52" y="32"/>
                    </a:lnTo>
                    <a:lnTo>
                      <a:pt x="56" y="31"/>
                    </a:lnTo>
                  </a:path>
                </a:pathLst>
              </a:custGeom>
              <a:grpFill/>
              <a:ln w="12700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22" name="Freeform 511">
                <a:extLst>
                  <a:ext uri="{FF2B5EF4-FFF2-40B4-BE49-F238E27FC236}">
                    <a16:creationId xmlns:a16="http://schemas.microsoft.com/office/drawing/2014/main" id="{B20E3896-3F60-8F57-A68C-E29C3DC5E42C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7375869" y="4274193"/>
                <a:ext cx="184247" cy="395937"/>
              </a:xfrm>
              <a:custGeom>
                <a:avLst/>
                <a:gdLst>
                  <a:gd name="T0" fmla="*/ 36 w 141"/>
                  <a:gd name="T1" fmla="*/ 190 h 303"/>
                  <a:gd name="T2" fmla="*/ 33 w 141"/>
                  <a:gd name="T3" fmla="*/ 171 h 303"/>
                  <a:gd name="T4" fmla="*/ 25 w 141"/>
                  <a:gd name="T5" fmla="*/ 161 h 303"/>
                  <a:gd name="T6" fmla="*/ 24 w 141"/>
                  <a:gd name="T7" fmla="*/ 154 h 303"/>
                  <a:gd name="T8" fmla="*/ 22 w 141"/>
                  <a:gd name="T9" fmla="*/ 148 h 303"/>
                  <a:gd name="T10" fmla="*/ 6 w 141"/>
                  <a:gd name="T11" fmla="*/ 136 h 303"/>
                  <a:gd name="T12" fmla="*/ 0 w 141"/>
                  <a:gd name="T13" fmla="*/ 128 h 303"/>
                  <a:gd name="T14" fmla="*/ 5 w 141"/>
                  <a:gd name="T15" fmla="*/ 121 h 303"/>
                  <a:gd name="T16" fmla="*/ 7 w 141"/>
                  <a:gd name="T17" fmla="*/ 109 h 303"/>
                  <a:gd name="T18" fmla="*/ 13 w 141"/>
                  <a:gd name="T19" fmla="*/ 105 h 303"/>
                  <a:gd name="T20" fmla="*/ 12 w 141"/>
                  <a:gd name="T21" fmla="*/ 94 h 303"/>
                  <a:gd name="T22" fmla="*/ 17 w 141"/>
                  <a:gd name="T23" fmla="*/ 80 h 303"/>
                  <a:gd name="T24" fmla="*/ 29 w 141"/>
                  <a:gd name="T25" fmla="*/ 78 h 303"/>
                  <a:gd name="T26" fmla="*/ 38 w 141"/>
                  <a:gd name="T27" fmla="*/ 57 h 303"/>
                  <a:gd name="T28" fmla="*/ 46 w 141"/>
                  <a:gd name="T29" fmla="*/ 45 h 303"/>
                  <a:gd name="T30" fmla="*/ 56 w 141"/>
                  <a:gd name="T31" fmla="*/ 27 h 303"/>
                  <a:gd name="T32" fmla="*/ 69 w 141"/>
                  <a:gd name="T33" fmla="*/ 18 h 303"/>
                  <a:gd name="T34" fmla="*/ 76 w 141"/>
                  <a:gd name="T35" fmla="*/ 10 h 303"/>
                  <a:gd name="T36" fmla="*/ 83 w 141"/>
                  <a:gd name="T37" fmla="*/ 1 h 303"/>
                  <a:gd name="T38" fmla="*/ 92 w 141"/>
                  <a:gd name="T39" fmla="*/ 6 h 303"/>
                  <a:gd name="T40" fmla="*/ 102 w 141"/>
                  <a:gd name="T41" fmla="*/ 23 h 303"/>
                  <a:gd name="T42" fmla="*/ 98 w 141"/>
                  <a:gd name="T43" fmla="*/ 47 h 303"/>
                  <a:gd name="T44" fmla="*/ 90 w 141"/>
                  <a:gd name="T45" fmla="*/ 57 h 303"/>
                  <a:gd name="T46" fmla="*/ 87 w 141"/>
                  <a:gd name="T47" fmla="*/ 74 h 303"/>
                  <a:gd name="T48" fmla="*/ 93 w 141"/>
                  <a:gd name="T49" fmla="*/ 74 h 303"/>
                  <a:gd name="T50" fmla="*/ 105 w 141"/>
                  <a:gd name="T51" fmla="*/ 81 h 303"/>
                  <a:gd name="T52" fmla="*/ 112 w 141"/>
                  <a:gd name="T53" fmla="*/ 100 h 303"/>
                  <a:gd name="T54" fmla="*/ 122 w 141"/>
                  <a:gd name="T55" fmla="*/ 111 h 303"/>
                  <a:gd name="T56" fmla="*/ 141 w 141"/>
                  <a:gd name="T57" fmla="*/ 113 h 303"/>
                  <a:gd name="T58" fmla="*/ 131 w 141"/>
                  <a:gd name="T59" fmla="*/ 123 h 303"/>
                  <a:gd name="T60" fmla="*/ 128 w 141"/>
                  <a:gd name="T61" fmla="*/ 128 h 303"/>
                  <a:gd name="T62" fmla="*/ 122 w 141"/>
                  <a:gd name="T63" fmla="*/ 134 h 303"/>
                  <a:gd name="T64" fmla="*/ 110 w 141"/>
                  <a:gd name="T65" fmla="*/ 143 h 303"/>
                  <a:gd name="T66" fmla="*/ 95 w 141"/>
                  <a:gd name="T67" fmla="*/ 149 h 303"/>
                  <a:gd name="T68" fmla="*/ 87 w 141"/>
                  <a:gd name="T69" fmla="*/ 168 h 303"/>
                  <a:gd name="T70" fmla="*/ 90 w 141"/>
                  <a:gd name="T71" fmla="*/ 183 h 303"/>
                  <a:gd name="T72" fmla="*/ 99 w 141"/>
                  <a:gd name="T73" fmla="*/ 200 h 303"/>
                  <a:gd name="T74" fmla="*/ 102 w 141"/>
                  <a:gd name="T75" fmla="*/ 209 h 303"/>
                  <a:gd name="T76" fmla="*/ 98 w 141"/>
                  <a:gd name="T77" fmla="*/ 219 h 303"/>
                  <a:gd name="T78" fmla="*/ 96 w 141"/>
                  <a:gd name="T79" fmla="*/ 233 h 303"/>
                  <a:gd name="T80" fmla="*/ 108 w 141"/>
                  <a:gd name="T81" fmla="*/ 247 h 303"/>
                  <a:gd name="T82" fmla="*/ 112 w 141"/>
                  <a:gd name="T83" fmla="*/ 266 h 303"/>
                  <a:gd name="T84" fmla="*/ 108 w 141"/>
                  <a:gd name="T85" fmla="*/ 289 h 303"/>
                  <a:gd name="T86" fmla="*/ 102 w 141"/>
                  <a:gd name="T87" fmla="*/ 303 h 303"/>
                  <a:gd name="T88" fmla="*/ 100 w 141"/>
                  <a:gd name="T89" fmla="*/ 294 h 303"/>
                  <a:gd name="T90" fmla="*/ 101 w 141"/>
                  <a:gd name="T91" fmla="*/ 277 h 303"/>
                  <a:gd name="T92" fmla="*/ 101 w 141"/>
                  <a:gd name="T93" fmla="*/ 271 h 303"/>
                  <a:gd name="T94" fmla="*/ 96 w 141"/>
                  <a:gd name="T95" fmla="*/ 246 h 303"/>
                  <a:gd name="T96" fmla="*/ 91 w 141"/>
                  <a:gd name="T97" fmla="*/ 237 h 303"/>
                  <a:gd name="T98" fmla="*/ 86 w 141"/>
                  <a:gd name="T99" fmla="*/ 208 h 303"/>
                  <a:gd name="T100" fmla="*/ 80 w 141"/>
                  <a:gd name="T101" fmla="*/ 199 h 303"/>
                  <a:gd name="T102" fmla="*/ 72 w 141"/>
                  <a:gd name="T103" fmla="*/ 189 h 303"/>
                  <a:gd name="T104" fmla="*/ 65 w 141"/>
                  <a:gd name="T105" fmla="*/ 200 h 303"/>
                  <a:gd name="T106" fmla="*/ 51 w 141"/>
                  <a:gd name="T107" fmla="*/ 210 h 303"/>
                  <a:gd name="T108" fmla="*/ 44 w 141"/>
                  <a:gd name="T109" fmla="*/ 210 h 303"/>
                  <a:gd name="T110" fmla="*/ 35 w 141"/>
                  <a:gd name="T111" fmla="*/ 210 h 303"/>
                  <a:gd name="T112" fmla="*/ 32 w 141"/>
                  <a:gd name="T113" fmla="*/ 203 h 3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41" h="303">
                    <a:moveTo>
                      <a:pt x="32" y="203"/>
                    </a:moveTo>
                    <a:lnTo>
                      <a:pt x="33" y="199"/>
                    </a:lnTo>
                    <a:lnTo>
                      <a:pt x="34" y="195"/>
                    </a:lnTo>
                    <a:lnTo>
                      <a:pt x="36" y="190"/>
                    </a:lnTo>
                    <a:lnTo>
                      <a:pt x="36" y="184"/>
                    </a:lnTo>
                    <a:lnTo>
                      <a:pt x="34" y="175"/>
                    </a:lnTo>
                    <a:lnTo>
                      <a:pt x="33" y="173"/>
                    </a:lnTo>
                    <a:lnTo>
                      <a:pt x="33" y="171"/>
                    </a:lnTo>
                    <a:lnTo>
                      <a:pt x="31" y="167"/>
                    </a:lnTo>
                    <a:lnTo>
                      <a:pt x="27" y="161"/>
                    </a:lnTo>
                    <a:lnTo>
                      <a:pt x="26" y="158"/>
                    </a:lnTo>
                    <a:lnTo>
                      <a:pt x="25" y="161"/>
                    </a:lnTo>
                    <a:lnTo>
                      <a:pt x="22" y="160"/>
                    </a:lnTo>
                    <a:lnTo>
                      <a:pt x="20" y="156"/>
                    </a:lnTo>
                    <a:lnTo>
                      <a:pt x="21" y="153"/>
                    </a:lnTo>
                    <a:lnTo>
                      <a:pt x="24" y="154"/>
                    </a:lnTo>
                    <a:lnTo>
                      <a:pt x="23" y="153"/>
                    </a:lnTo>
                    <a:lnTo>
                      <a:pt x="21" y="152"/>
                    </a:lnTo>
                    <a:lnTo>
                      <a:pt x="22" y="150"/>
                    </a:lnTo>
                    <a:lnTo>
                      <a:pt x="22" y="148"/>
                    </a:lnTo>
                    <a:lnTo>
                      <a:pt x="10" y="142"/>
                    </a:lnTo>
                    <a:lnTo>
                      <a:pt x="10" y="139"/>
                    </a:lnTo>
                    <a:lnTo>
                      <a:pt x="8" y="139"/>
                    </a:lnTo>
                    <a:lnTo>
                      <a:pt x="6" y="136"/>
                    </a:lnTo>
                    <a:lnTo>
                      <a:pt x="5" y="137"/>
                    </a:lnTo>
                    <a:lnTo>
                      <a:pt x="4" y="135"/>
                    </a:lnTo>
                    <a:lnTo>
                      <a:pt x="2" y="132"/>
                    </a:lnTo>
                    <a:lnTo>
                      <a:pt x="0" y="128"/>
                    </a:lnTo>
                    <a:lnTo>
                      <a:pt x="0" y="123"/>
                    </a:lnTo>
                    <a:lnTo>
                      <a:pt x="0" y="121"/>
                    </a:lnTo>
                    <a:lnTo>
                      <a:pt x="1" y="119"/>
                    </a:lnTo>
                    <a:lnTo>
                      <a:pt x="5" y="121"/>
                    </a:lnTo>
                    <a:lnTo>
                      <a:pt x="4" y="111"/>
                    </a:lnTo>
                    <a:lnTo>
                      <a:pt x="5" y="111"/>
                    </a:lnTo>
                    <a:lnTo>
                      <a:pt x="6" y="110"/>
                    </a:lnTo>
                    <a:lnTo>
                      <a:pt x="7" y="109"/>
                    </a:lnTo>
                    <a:lnTo>
                      <a:pt x="10" y="109"/>
                    </a:lnTo>
                    <a:lnTo>
                      <a:pt x="11" y="109"/>
                    </a:lnTo>
                    <a:lnTo>
                      <a:pt x="13" y="107"/>
                    </a:lnTo>
                    <a:lnTo>
                      <a:pt x="13" y="105"/>
                    </a:lnTo>
                    <a:lnTo>
                      <a:pt x="12" y="105"/>
                    </a:lnTo>
                    <a:lnTo>
                      <a:pt x="12" y="102"/>
                    </a:lnTo>
                    <a:lnTo>
                      <a:pt x="11" y="98"/>
                    </a:lnTo>
                    <a:lnTo>
                      <a:pt x="12" y="94"/>
                    </a:lnTo>
                    <a:lnTo>
                      <a:pt x="15" y="94"/>
                    </a:lnTo>
                    <a:lnTo>
                      <a:pt x="16" y="93"/>
                    </a:lnTo>
                    <a:lnTo>
                      <a:pt x="17" y="87"/>
                    </a:lnTo>
                    <a:lnTo>
                      <a:pt x="17" y="80"/>
                    </a:lnTo>
                    <a:lnTo>
                      <a:pt x="19" y="78"/>
                    </a:lnTo>
                    <a:lnTo>
                      <a:pt x="23" y="77"/>
                    </a:lnTo>
                    <a:lnTo>
                      <a:pt x="26" y="78"/>
                    </a:lnTo>
                    <a:lnTo>
                      <a:pt x="29" y="78"/>
                    </a:lnTo>
                    <a:lnTo>
                      <a:pt x="30" y="76"/>
                    </a:lnTo>
                    <a:lnTo>
                      <a:pt x="32" y="70"/>
                    </a:lnTo>
                    <a:lnTo>
                      <a:pt x="37" y="60"/>
                    </a:lnTo>
                    <a:lnTo>
                      <a:pt x="38" y="57"/>
                    </a:lnTo>
                    <a:lnTo>
                      <a:pt x="38" y="54"/>
                    </a:lnTo>
                    <a:lnTo>
                      <a:pt x="39" y="52"/>
                    </a:lnTo>
                    <a:lnTo>
                      <a:pt x="44" y="48"/>
                    </a:lnTo>
                    <a:lnTo>
                      <a:pt x="46" y="45"/>
                    </a:lnTo>
                    <a:lnTo>
                      <a:pt x="45" y="36"/>
                    </a:lnTo>
                    <a:lnTo>
                      <a:pt x="47" y="32"/>
                    </a:lnTo>
                    <a:lnTo>
                      <a:pt x="51" y="28"/>
                    </a:lnTo>
                    <a:lnTo>
                      <a:pt x="56" y="27"/>
                    </a:lnTo>
                    <a:lnTo>
                      <a:pt x="59" y="24"/>
                    </a:lnTo>
                    <a:lnTo>
                      <a:pt x="61" y="20"/>
                    </a:lnTo>
                    <a:lnTo>
                      <a:pt x="66" y="19"/>
                    </a:lnTo>
                    <a:lnTo>
                      <a:pt x="69" y="18"/>
                    </a:lnTo>
                    <a:lnTo>
                      <a:pt x="74" y="19"/>
                    </a:lnTo>
                    <a:lnTo>
                      <a:pt x="75" y="18"/>
                    </a:lnTo>
                    <a:lnTo>
                      <a:pt x="74" y="13"/>
                    </a:lnTo>
                    <a:lnTo>
                      <a:pt x="76" y="10"/>
                    </a:lnTo>
                    <a:lnTo>
                      <a:pt x="79" y="8"/>
                    </a:lnTo>
                    <a:lnTo>
                      <a:pt x="81" y="6"/>
                    </a:lnTo>
                    <a:lnTo>
                      <a:pt x="81" y="2"/>
                    </a:lnTo>
                    <a:lnTo>
                      <a:pt x="83" y="1"/>
                    </a:lnTo>
                    <a:lnTo>
                      <a:pt x="85" y="0"/>
                    </a:lnTo>
                    <a:lnTo>
                      <a:pt x="86" y="0"/>
                    </a:lnTo>
                    <a:lnTo>
                      <a:pt x="89" y="2"/>
                    </a:lnTo>
                    <a:lnTo>
                      <a:pt x="92" y="6"/>
                    </a:lnTo>
                    <a:lnTo>
                      <a:pt x="94" y="11"/>
                    </a:lnTo>
                    <a:lnTo>
                      <a:pt x="95" y="13"/>
                    </a:lnTo>
                    <a:lnTo>
                      <a:pt x="100" y="13"/>
                    </a:lnTo>
                    <a:lnTo>
                      <a:pt x="102" y="23"/>
                    </a:lnTo>
                    <a:lnTo>
                      <a:pt x="102" y="29"/>
                    </a:lnTo>
                    <a:lnTo>
                      <a:pt x="101" y="37"/>
                    </a:lnTo>
                    <a:lnTo>
                      <a:pt x="101" y="40"/>
                    </a:lnTo>
                    <a:lnTo>
                      <a:pt x="98" y="47"/>
                    </a:lnTo>
                    <a:lnTo>
                      <a:pt x="96" y="50"/>
                    </a:lnTo>
                    <a:lnTo>
                      <a:pt x="94" y="51"/>
                    </a:lnTo>
                    <a:lnTo>
                      <a:pt x="92" y="54"/>
                    </a:lnTo>
                    <a:lnTo>
                      <a:pt x="90" y="57"/>
                    </a:lnTo>
                    <a:lnTo>
                      <a:pt x="89" y="63"/>
                    </a:lnTo>
                    <a:lnTo>
                      <a:pt x="87" y="67"/>
                    </a:lnTo>
                    <a:lnTo>
                      <a:pt x="88" y="71"/>
                    </a:lnTo>
                    <a:lnTo>
                      <a:pt x="87" y="74"/>
                    </a:lnTo>
                    <a:lnTo>
                      <a:pt x="85" y="79"/>
                    </a:lnTo>
                    <a:lnTo>
                      <a:pt x="86" y="80"/>
                    </a:lnTo>
                    <a:lnTo>
                      <a:pt x="90" y="76"/>
                    </a:lnTo>
                    <a:lnTo>
                      <a:pt x="93" y="74"/>
                    </a:lnTo>
                    <a:lnTo>
                      <a:pt x="98" y="74"/>
                    </a:lnTo>
                    <a:lnTo>
                      <a:pt x="104" y="74"/>
                    </a:lnTo>
                    <a:lnTo>
                      <a:pt x="104" y="77"/>
                    </a:lnTo>
                    <a:lnTo>
                      <a:pt x="105" y="81"/>
                    </a:lnTo>
                    <a:lnTo>
                      <a:pt x="106" y="87"/>
                    </a:lnTo>
                    <a:lnTo>
                      <a:pt x="110" y="90"/>
                    </a:lnTo>
                    <a:lnTo>
                      <a:pt x="115" y="92"/>
                    </a:lnTo>
                    <a:lnTo>
                      <a:pt x="112" y="100"/>
                    </a:lnTo>
                    <a:lnTo>
                      <a:pt x="111" y="106"/>
                    </a:lnTo>
                    <a:lnTo>
                      <a:pt x="116" y="106"/>
                    </a:lnTo>
                    <a:lnTo>
                      <a:pt x="121" y="108"/>
                    </a:lnTo>
                    <a:lnTo>
                      <a:pt x="122" y="111"/>
                    </a:lnTo>
                    <a:lnTo>
                      <a:pt x="127" y="117"/>
                    </a:lnTo>
                    <a:lnTo>
                      <a:pt x="133" y="116"/>
                    </a:lnTo>
                    <a:lnTo>
                      <a:pt x="137" y="113"/>
                    </a:lnTo>
                    <a:lnTo>
                      <a:pt x="141" y="113"/>
                    </a:lnTo>
                    <a:lnTo>
                      <a:pt x="141" y="115"/>
                    </a:lnTo>
                    <a:lnTo>
                      <a:pt x="141" y="116"/>
                    </a:lnTo>
                    <a:lnTo>
                      <a:pt x="139" y="118"/>
                    </a:lnTo>
                    <a:lnTo>
                      <a:pt x="131" y="123"/>
                    </a:lnTo>
                    <a:lnTo>
                      <a:pt x="131" y="125"/>
                    </a:lnTo>
                    <a:lnTo>
                      <a:pt x="132" y="127"/>
                    </a:lnTo>
                    <a:lnTo>
                      <a:pt x="130" y="127"/>
                    </a:lnTo>
                    <a:lnTo>
                      <a:pt x="128" y="128"/>
                    </a:lnTo>
                    <a:lnTo>
                      <a:pt x="127" y="129"/>
                    </a:lnTo>
                    <a:lnTo>
                      <a:pt x="126" y="131"/>
                    </a:lnTo>
                    <a:lnTo>
                      <a:pt x="125" y="131"/>
                    </a:lnTo>
                    <a:lnTo>
                      <a:pt x="122" y="134"/>
                    </a:lnTo>
                    <a:lnTo>
                      <a:pt x="121" y="137"/>
                    </a:lnTo>
                    <a:lnTo>
                      <a:pt x="117" y="139"/>
                    </a:lnTo>
                    <a:lnTo>
                      <a:pt x="115" y="140"/>
                    </a:lnTo>
                    <a:lnTo>
                      <a:pt x="110" y="143"/>
                    </a:lnTo>
                    <a:lnTo>
                      <a:pt x="107" y="145"/>
                    </a:lnTo>
                    <a:lnTo>
                      <a:pt x="104" y="148"/>
                    </a:lnTo>
                    <a:lnTo>
                      <a:pt x="100" y="149"/>
                    </a:lnTo>
                    <a:lnTo>
                      <a:pt x="95" y="149"/>
                    </a:lnTo>
                    <a:lnTo>
                      <a:pt x="91" y="150"/>
                    </a:lnTo>
                    <a:lnTo>
                      <a:pt x="87" y="161"/>
                    </a:lnTo>
                    <a:lnTo>
                      <a:pt x="87" y="165"/>
                    </a:lnTo>
                    <a:lnTo>
                      <a:pt x="87" y="168"/>
                    </a:lnTo>
                    <a:lnTo>
                      <a:pt x="85" y="170"/>
                    </a:lnTo>
                    <a:lnTo>
                      <a:pt x="85" y="171"/>
                    </a:lnTo>
                    <a:lnTo>
                      <a:pt x="87" y="177"/>
                    </a:lnTo>
                    <a:lnTo>
                      <a:pt x="90" y="183"/>
                    </a:lnTo>
                    <a:lnTo>
                      <a:pt x="96" y="188"/>
                    </a:lnTo>
                    <a:lnTo>
                      <a:pt x="99" y="191"/>
                    </a:lnTo>
                    <a:lnTo>
                      <a:pt x="99" y="196"/>
                    </a:lnTo>
                    <a:lnTo>
                      <a:pt x="99" y="200"/>
                    </a:lnTo>
                    <a:lnTo>
                      <a:pt x="100" y="204"/>
                    </a:lnTo>
                    <a:lnTo>
                      <a:pt x="103" y="204"/>
                    </a:lnTo>
                    <a:lnTo>
                      <a:pt x="104" y="206"/>
                    </a:lnTo>
                    <a:lnTo>
                      <a:pt x="102" y="209"/>
                    </a:lnTo>
                    <a:lnTo>
                      <a:pt x="100" y="212"/>
                    </a:lnTo>
                    <a:lnTo>
                      <a:pt x="99" y="215"/>
                    </a:lnTo>
                    <a:lnTo>
                      <a:pt x="99" y="218"/>
                    </a:lnTo>
                    <a:lnTo>
                      <a:pt x="98" y="219"/>
                    </a:lnTo>
                    <a:lnTo>
                      <a:pt x="96" y="222"/>
                    </a:lnTo>
                    <a:lnTo>
                      <a:pt x="95" y="224"/>
                    </a:lnTo>
                    <a:lnTo>
                      <a:pt x="94" y="228"/>
                    </a:lnTo>
                    <a:lnTo>
                      <a:pt x="96" y="233"/>
                    </a:lnTo>
                    <a:lnTo>
                      <a:pt x="102" y="236"/>
                    </a:lnTo>
                    <a:lnTo>
                      <a:pt x="107" y="242"/>
                    </a:lnTo>
                    <a:lnTo>
                      <a:pt x="108" y="244"/>
                    </a:lnTo>
                    <a:lnTo>
                      <a:pt x="108" y="247"/>
                    </a:lnTo>
                    <a:lnTo>
                      <a:pt x="109" y="256"/>
                    </a:lnTo>
                    <a:lnTo>
                      <a:pt x="111" y="261"/>
                    </a:lnTo>
                    <a:lnTo>
                      <a:pt x="111" y="262"/>
                    </a:lnTo>
                    <a:lnTo>
                      <a:pt x="112" y="266"/>
                    </a:lnTo>
                    <a:lnTo>
                      <a:pt x="117" y="276"/>
                    </a:lnTo>
                    <a:lnTo>
                      <a:pt x="116" y="278"/>
                    </a:lnTo>
                    <a:lnTo>
                      <a:pt x="111" y="287"/>
                    </a:lnTo>
                    <a:lnTo>
                      <a:pt x="108" y="289"/>
                    </a:lnTo>
                    <a:lnTo>
                      <a:pt x="105" y="292"/>
                    </a:lnTo>
                    <a:lnTo>
                      <a:pt x="105" y="296"/>
                    </a:lnTo>
                    <a:lnTo>
                      <a:pt x="104" y="300"/>
                    </a:lnTo>
                    <a:lnTo>
                      <a:pt x="102" y="303"/>
                    </a:lnTo>
                    <a:lnTo>
                      <a:pt x="102" y="303"/>
                    </a:lnTo>
                    <a:lnTo>
                      <a:pt x="99" y="301"/>
                    </a:lnTo>
                    <a:lnTo>
                      <a:pt x="99" y="298"/>
                    </a:lnTo>
                    <a:lnTo>
                      <a:pt x="100" y="294"/>
                    </a:lnTo>
                    <a:lnTo>
                      <a:pt x="103" y="287"/>
                    </a:lnTo>
                    <a:lnTo>
                      <a:pt x="103" y="283"/>
                    </a:lnTo>
                    <a:lnTo>
                      <a:pt x="104" y="278"/>
                    </a:lnTo>
                    <a:lnTo>
                      <a:pt x="101" y="277"/>
                    </a:lnTo>
                    <a:lnTo>
                      <a:pt x="99" y="275"/>
                    </a:lnTo>
                    <a:lnTo>
                      <a:pt x="99" y="273"/>
                    </a:lnTo>
                    <a:lnTo>
                      <a:pt x="102" y="274"/>
                    </a:lnTo>
                    <a:lnTo>
                      <a:pt x="101" y="271"/>
                    </a:lnTo>
                    <a:lnTo>
                      <a:pt x="102" y="266"/>
                    </a:lnTo>
                    <a:lnTo>
                      <a:pt x="100" y="259"/>
                    </a:lnTo>
                    <a:lnTo>
                      <a:pt x="97" y="251"/>
                    </a:lnTo>
                    <a:lnTo>
                      <a:pt x="96" y="246"/>
                    </a:lnTo>
                    <a:lnTo>
                      <a:pt x="95" y="247"/>
                    </a:lnTo>
                    <a:lnTo>
                      <a:pt x="94" y="248"/>
                    </a:lnTo>
                    <a:lnTo>
                      <a:pt x="92" y="244"/>
                    </a:lnTo>
                    <a:lnTo>
                      <a:pt x="91" y="237"/>
                    </a:lnTo>
                    <a:lnTo>
                      <a:pt x="90" y="232"/>
                    </a:lnTo>
                    <a:lnTo>
                      <a:pt x="88" y="226"/>
                    </a:lnTo>
                    <a:lnTo>
                      <a:pt x="87" y="219"/>
                    </a:lnTo>
                    <a:lnTo>
                      <a:pt x="86" y="208"/>
                    </a:lnTo>
                    <a:lnTo>
                      <a:pt x="86" y="201"/>
                    </a:lnTo>
                    <a:lnTo>
                      <a:pt x="85" y="201"/>
                    </a:lnTo>
                    <a:lnTo>
                      <a:pt x="84" y="200"/>
                    </a:lnTo>
                    <a:lnTo>
                      <a:pt x="80" y="199"/>
                    </a:lnTo>
                    <a:lnTo>
                      <a:pt x="77" y="196"/>
                    </a:lnTo>
                    <a:lnTo>
                      <a:pt x="75" y="193"/>
                    </a:lnTo>
                    <a:lnTo>
                      <a:pt x="73" y="195"/>
                    </a:lnTo>
                    <a:lnTo>
                      <a:pt x="72" y="189"/>
                    </a:lnTo>
                    <a:lnTo>
                      <a:pt x="70" y="186"/>
                    </a:lnTo>
                    <a:lnTo>
                      <a:pt x="70" y="191"/>
                    </a:lnTo>
                    <a:lnTo>
                      <a:pt x="69" y="198"/>
                    </a:lnTo>
                    <a:lnTo>
                      <a:pt x="65" y="200"/>
                    </a:lnTo>
                    <a:lnTo>
                      <a:pt x="61" y="203"/>
                    </a:lnTo>
                    <a:lnTo>
                      <a:pt x="57" y="205"/>
                    </a:lnTo>
                    <a:lnTo>
                      <a:pt x="54" y="207"/>
                    </a:lnTo>
                    <a:lnTo>
                      <a:pt x="51" y="210"/>
                    </a:lnTo>
                    <a:lnTo>
                      <a:pt x="48" y="213"/>
                    </a:lnTo>
                    <a:lnTo>
                      <a:pt x="47" y="212"/>
                    </a:lnTo>
                    <a:lnTo>
                      <a:pt x="45" y="212"/>
                    </a:lnTo>
                    <a:lnTo>
                      <a:pt x="44" y="210"/>
                    </a:lnTo>
                    <a:lnTo>
                      <a:pt x="42" y="213"/>
                    </a:lnTo>
                    <a:lnTo>
                      <a:pt x="39" y="212"/>
                    </a:lnTo>
                    <a:lnTo>
                      <a:pt x="36" y="211"/>
                    </a:lnTo>
                    <a:lnTo>
                      <a:pt x="35" y="210"/>
                    </a:lnTo>
                    <a:lnTo>
                      <a:pt x="36" y="207"/>
                    </a:lnTo>
                    <a:lnTo>
                      <a:pt x="33" y="209"/>
                    </a:lnTo>
                    <a:lnTo>
                      <a:pt x="31" y="208"/>
                    </a:lnTo>
                    <a:lnTo>
                      <a:pt x="32" y="203"/>
                    </a:lnTo>
                  </a:path>
                </a:pathLst>
              </a:custGeom>
              <a:grpFill/>
              <a:ln w="12700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23" name="Freeform 513">
                <a:extLst>
                  <a:ext uri="{FF2B5EF4-FFF2-40B4-BE49-F238E27FC236}">
                    <a16:creationId xmlns:a16="http://schemas.microsoft.com/office/drawing/2014/main" id="{5E1A4148-4978-60A2-651F-9C279C534388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7583637" y="4574738"/>
                <a:ext cx="109764" cy="90164"/>
              </a:xfrm>
              <a:custGeom>
                <a:avLst/>
                <a:gdLst>
                  <a:gd name="T0" fmla="*/ 32 w 84"/>
                  <a:gd name="T1" fmla="*/ 69 h 69"/>
                  <a:gd name="T2" fmla="*/ 30 w 84"/>
                  <a:gd name="T3" fmla="*/ 66 h 69"/>
                  <a:gd name="T4" fmla="*/ 23 w 84"/>
                  <a:gd name="T5" fmla="*/ 68 h 69"/>
                  <a:gd name="T6" fmla="*/ 20 w 84"/>
                  <a:gd name="T7" fmla="*/ 64 h 69"/>
                  <a:gd name="T8" fmla="*/ 21 w 84"/>
                  <a:gd name="T9" fmla="*/ 59 h 69"/>
                  <a:gd name="T10" fmla="*/ 18 w 84"/>
                  <a:gd name="T11" fmla="*/ 59 h 69"/>
                  <a:gd name="T12" fmla="*/ 14 w 84"/>
                  <a:gd name="T13" fmla="*/ 62 h 69"/>
                  <a:gd name="T14" fmla="*/ 12 w 84"/>
                  <a:gd name="T15" fmla="*/ 54 h 69"/>
                  <a:gd name="T16" fmla="*/ 13 w 84"/>
                  <a:gd name="T17" fmla="*/ 53 h 69"/>
                  <a:gd name="T18" fmla="*/ 10 w 84"/>
                  <a:gd name="T19" fmla="*/ 50 h 69"/>
                  <a:gd name="T20" fmla="*/ 10 w 84"/>
                  <a:gd name="T21" fmla="*/ 45 h 69"/>
                  <a:gd name="T22" fmla="*/ 6 w 84"/>
                  <a:gd name="T23" fmla="*/ 38 h 69"/>
                  <a:gd name="T24" fmla="*/ 1 w 84"/>
                  <a:gd name="T25" fmla="*/ 28 h 69"/>
                  <a:gd name="T26" fmla="*/ 1 w 84"/>
                  <a:gd name="T27" fmla="*/ 19 h 69"/>
                  <a:gd name="T28" fmla="*/ 4 w 84"/>
                  <a:gd name="T29" fmla="*/ 15 h 69"/>
                  <a:gd name="T30" fmla="*/ 10 w 84"/>
                  <a:gd name="T31" fmla="*/ 8 h 69"/>
                  <a:gd name="T32" fmla="*/ 14 w 84"/>
                  <a:gd name="T33" fmla="*/ 5 h 69"/>
                  <a:gd name="T34" fmla="*/ 27 w 84"/>
                  <a:gd name="T35" fmla="*/ 7 h 69"/>
                  <a:gd name="T36" fmla="*/ 40 w 84"/>
                  <a:gd name="T37" fmla="*/ 6 h 69"/>
                  <a:gd name="T38" fmla="*/ 46 w 84"/>
                  <a:gd name="T39" fmla="*/ 8 h 69"/>
                  <a:gd name="T40" fmla="*/ 54 w 84"/>
                  <a:gd name="T41" fmla="*/ 11 h 69"/>
                  <a:gd name="T42" fmla="*/ 60 w 84"/>
                  <a:gd name="T43" fmla="*/ 12 h 69"/>
                  <a:gd name="T44" fmla="*/ 64 w 84"/>
                  <a:gd name="T45" fmla="*/ 5 h 69"/>
                  <a:gd name="T46" fmla="*/ 70 w 84"/>
                  <a:gd name="T47" fmla="*/ 4 h 69"/>
                  <a:gd name="T48" fmla="*/ 74 w 84"/>
                  <a:gd name="T49" fmla="*/ 6 h 69"/>
                  <a:gd name="T50" fmla="*/ 81 w 84"/>
                  <a:gd name="T51" fmla="*/ 2 h 69"/>
                  <a:gd name="T52" fmla="*/ 81 w 84"/>
                  <a:gd name="T53" fmla="*/ 11 h 69"/>
                  <a:gd name="T54" fmla="*/ 84 w 84"/>
                  <a:gd name="T55" fmla="*/ 19 h 69"/>
                  <a:gd name="T56" fmla="*/ 83 w 84"/>
                  <a:gd name="T57" fmla="*/ 38 h 69"/>
                  <a:gd name="T58" fmla="*/ 78 w 84"/>
                  <a:gd name="T59" fmla="*/ 39 h 69"/>
                  <a:gd name="T60" fmla="*/ 73 w 84"/>
                  <a:gd name="T61" fmla="*/ 43 h 69"/>
                  <a:gd name="T62" fmla="*/ 66 w 84"/>
                  <a:gd name="T63" fmla="*/ 45 h 69"/>
                  <a:gd name="T64" fmla="*/ 60 w 84"/>
                  <a:gd name="T65" fmla="*/ 49 h 69"/>
                  <a:gd name="T66" fmla="*/ 56 w 84"/>
                  <a:gd name="T67" fmla="*/ 53 h 69"/>
                  <a:gd name="T68" fmla="*/ 57 w 84"/>
                  <a:gd name="T69" fmla="*/ 58 h 69"/>
                  <a:gd name="T70" fmla="*/ 53 w 84"/>
                  <a:gd name="T71" fmla="*/ 60 h 69"/>
                  <a:gd name="T72" fmla="*/ 47 w 84"/>
                  <a:gd name="T73" fmla="*/ 63 h 69"/>
                  <a:gd name="T74" fmla="*/ 43 w 84"/>
                  <a:gd name="T75" fmla="*/ 62 h 69"/>
                  <a:gd name="T76" fmla="*/ 41 w 84"/>
                  <a:gd name="T77" fmla="*/ 66 h 69"/>
                  <a:gd name="T78" fmla="*/ 35 w 84"/>
                  <a:gd name="T79" fmla="*/ 69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84" h="69">
                    <a:moveTo>
                      <a:pt x="34" y="69"/>
                    </a:moveTo>
                    <a:lnTo>
                      <a:pt x="32" y="69"/>
                    </a:lnTo>
                    <a:lnTo>
                      <a:pt x="32" y="68"/>
                    </a:lnTo>
                    <a:lnTo>
                      <a:pt x="30" y="66"/>
                    </a:lnTo>
                    <a:lnTo>
                      <a:pt x="25" y="66"/>
                    </a:lnTo>
                    <a:lnTo>
                      <a:pt x="23" y="68"/>
                    </a:lnTo>
                    <a:lnTo>
                      <a:pt x="20" y="67"/>
                    </a:lnTo>
                    <a:lnTo>
                      <a:pt x="20" y="64"/>
                    </a:lnTo>
                    <a:lnTo>
                      <a:pt x="22" y="62"/>
                    </a:lnTo>
                    <a:lnTo>
                      <a:pt x="21" y="59"/>
                    </a:lnTo>
                    <a:lnTo>
                      <a:pt x="19" y="58"/>
                    </a:lnTo>
                    <a:lnTo>
                      <a:pt x="18" y="59"/>
                    </a:lnTo>
                    <a:lnTo>
                      <a:pt x="17" y="61"/>
                    </a:lnTo>
                    <a:lnTo>
                      <a:pt x="14" y="62"/>
                    </a:lnTo>
                    <a:lnTo>
                      <a:pt x="12" y="55"/>
                    </a:lnTo>
                    <a:lnTo>
                      <a:pt x="12" y="54"/>
                    </a:lnTo>
                    <a:lnTo>
                      <a:pt x="13" y="55"/>
                    </a:lnTo>
                    <a:lnTo>
                      <a:pt x="13" y="53"/>
                    </a:lnTo>
                    <a:lnTo>
                      <a:pt x="10" y="51"/>
                    </a:lnTo>
                    <a:lnTo>
                      <a:pt x="10" y="50"/>
                    </a:lnTo>
                    <a:lnTo>
                      <a:pt x="10" y="48"/>
                    </a:lnTo>
                    <a:lnTo>
                      <a:pt x="10" y="45"/>
                    </a:lnTo>
                    <a:lnTo>
                      <a:pt x="9" y="42"/>
                    </a:lnTo>
                    <a:lnTo>
                      <a:pt x="6" y="38"/>
                    </a:lnTo>
                    <a:lnTo>
                      <a:pt x="2" y="34"/>
                    </a:lnTo>
                    <a:lnTo>
                      <a:pt x="1" y="28"/>
                    </a:lnTo>
                    <a:lnTo>
                      <a:pt x="0" y="25"/>
                    </a:lnTo>
                    <a:lnTo>
                      <a:pt x="1" y="19"/>
                    </a:lnTo>
                    <a:lnTo>
                      <a:pt x="2" y="18"/>
                    </a:lnTo>
                    <a:lnTo>
                      <a:pt x="4" y="15"/>
                    </a:lnTo>
                    <a:lnTo>
                      <a:pt x="6" y="14"/>
                    </a:lnTo>
                    <a:lnTo>
                      <a:pt x="10" y="8"/>
                    </a:lnTo>
                    <a:lnTo>
                      <a:pt x="12" y="6"/>
                    </a:lnTo>
                    <a:lnTo>
                      <a:pt x="14" y="5"/>
                    </a:lnTo>
                    <a:lnTo>
                      <a:pt x="22" y="6"/>
                    </a:lnTo>
                    <a:lnTo>
                      <a:pt x="27" y="7"/>
                    </a:lnTo>
                    <a:lnTo>
                      <a:pt x="32" y="6"/>
                    </a:lnTo>
                    <a:lnTo>
                      <a:pt x="40" y="6"/>
                    </a:lnTo>
                    <a:lnTo>
                      <a:pt x="43" y="9"/>
                    </a:lnTo>
                    <a:lnTo>
                      <a:pt x="46" y="8"/>
                    </a:lnTo>
                    <a:lnTo>
                      <a:pt x="48" y="10"/>
                    </a:lnTo>
                    <a:lnTo>
                      <a:pt x="54" y="11"/>
                    </a:lnTo>
                    <a:lnTo>
                      <a:pt x="57" y="12"/>
                    </a:lnTo>
                    <a:lnTo>
                      <a:pt x="60" y="12"/>
                    </a:lnTo>
                    <a:lnTo>
                      <a:pt x="60" y="7"/>
                    </a:lnTo>
                    <a:lnTo>
                      <a:pt x="64" y="5"/>
                    </a:lnTo>
                    <a:lnTo>
                      <a:pt x="68" y="3"/>
                    </a:lnTo>
                    <a:lnTo>
                      <a:pt x="70" y="4"/>
                    </a:lnTo>
                    <a:lnTo>
                      <a:pt x="72" y="6"/>
                    </a:lnTo>
                    <a:lnTo>
                      <a:pt x="74" y="6"/>
                    </a:lnTo>
                    <a:lnTo>
                      <a:pt x="77" y="5"/>
                    </a:lnTo>
                    <a:lnTo>
                      <a:pt x="81" y="2"/>
                    </a:lnTo>
                    <a:lnTo>
                      <a:pt x="81" y="0"/>
                    </a:lnTo>
                    <a:lnTo>
                      <a:pt x="81" y="11"/>
                    </a:lnTo>
                    <a:lnTo>
                      <a:pt x="82" y="16"/>
                    </a:lnTo>
                    <a:lnTo>
                      <a:pt x="84" y="19"/>
                    </a:lnTo>
                    <a:lnTo>
                      <a:pt x="83" y="34"/>
                    </a:lnTo>
                    <a:lnTo>
                      <a:pt x="83" y="38"/>
                    </a:lnTo>
                    <a:lnTo>
                      <a:pt x="81" y="40"/>
                    </a:lnTo>
                    <a:lnTo>
                      <a:pt x="78" y="39"/>
                    </a:lnTo>
                    <a:lnTo>
                      <a:pt x="75" y="42"/>
                    </a:lnTo>
                    <a:lnTo>
                      <a:pt x="73" y="43"/>
                    </a:lnTo>
                    <a:lnTo>
                      <a:pt x="71" y="43"/>
                    </a:lnTo>
                    <a:lnTo>
                      <a:pt x="66" y="45"/>
                    </a:lnTo>
                    <a:lnTo>
                      <a:pt x="65" y="48"/>
                    </a:lnTo>
                    <a:lnTo>
                      <a:pt x="60" y="49"/>
                    </a:lnTo>
                    <a:lnTo>
                      <a:pt x="57" y="49"/>
                    </a:lnTo>
                    <a:lnTo>
                      <a:pt x="56" y="53"/>
                    </a:lnTo>
                    <a:lnTo>
                      <a:pt x="57" y="56"/>
                    </a:lnTo>
                    <a:lnTo>
                      <a:pt x="57" y="58"/>
                    </a:lnTo>
                    <a:lnTo>
                      <a:pt x="55" y="59"/>
                    </a:lnTo>
                    <a:lnTo>
                      <a:pt x="53" y="60"/>
                    </a:lnTo>
                    <a:lnTo>
                      <a:pt x="50" y="62"/>
                    </a:lnTo>
                    <a:lnTo>
                      <a:pt x="47" y="63"/>
                    </a:lnTo>
                    <a:lnTo>
                      <a:pt x="45" y="62"/>
                    </a:lnTo>
                    <a:lnTo>
                      <a:pt x="43" y="62"/>
                    </a:lnTo>
                    <a:lnTo>
                      <a:pt x="42" y="65"/>
                    </a:lnTo>
                    <a:lnTo>
                      <a:pt x="41" y="66"/>
                    </a:lnTo>
                    <a:lnTo>
                      <a:pt x="39" y="68"/>
                    </a:lnTo>
                    <a:lnTo>
                      <a:pt x="35" y="69"/>
                    </a:lnTo>
                    <a:lnTo>
                      <a:pt x="34" y="69"/>
                    </a:lnTo>
                  </a:path>
                </a:pathLst>
              </a:custGeom>
              <a:grpFill/>
              <a:ln w="12700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24" name="Freeform 551">
                <a:extLst>
                  <a:ext uri="{FF2B5EF4-FFF2-40B4-BE49-F238E27FC236}">
                    <a16:creationId xmlns:a16="http://schemas.microsoft.com/office/drawing/2014/main" id="{B4741C85-A73A-5775-886F-FBBF0BC8E9C9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7302693" y="4274193"/>
                <a:ext cx="69257" cy="36587"/>
              </a:xfrm>
              <a:custGeom>
                <a:avLst/>
                <a:gdLst>
                  <a:gd name="T0" fmla="*/ 47 w 53"/>
                  <a:gd name="T1" fmla="*/ 9 h 28"/>
                  <a:gd name="T2" fmla="*/ 47 w 53"/>
                  <a:gd name="T3" fmla="*/ 9 h 28"/>
                  <a:gd name="T4" fmla="*/ 43 w 53"/>
                  <a:gd name="T5" fmla="*/ 6 h 28"/>
                  <a:gd name="T6" fmla="*/ 42 w 53"/>
                  <a:gd name="T7" fmla="*/ 5 h 28"/>
                  <a:gd name="T8" fmla="*/ 42 w 53"/>
                  <a:gd name="T9" fmla="*/ 5 h 28"/>
                  <a:gd name="T10" fmla="*/ 38 w 53"/>
                  <a:gd name="T11" fmla="*/ 6 h 28"/>
                  <a:gd name="T12" fmla="*/ 36 w 53"/>
                  <a:gd name="T13" fmla="*/ 6 h 28"/>
                  <a:gd name="T14" fmla="*/ 32 w 53"/>
                  <a:gd name="T15" fmla="*/ 5 h 28"/>
                  <a:gd name="T16" fmla="*/ 27 w 53"/>
                  <a:gd name="T17" fmla="*/ 4 h 28"/>
                  <a:gd name="T18" fmla="*/ 25 w 53"/>
                  <a:gd name="T19" fmla="*/ 3 h 28"/>
                  <a:gd name="T20" fmla="*/ 25 w 53"/>
                  <a:gd name="T21" fmla="*/ 2 h 28"/>
                  <a:gd name="T22" fmla="*/ 24 w 53"/>
                  <a:gd name="T23" fmla="*/ 0 h 28"/>
                  <a:gd name="T24" fmla="*/ 22 w 53"/>
                  <a:gd name="T25" fmla="*/ 0 h 28"/>
                  <a:gd name="T26" fmla="*/ 18 w 53"/>
                  <a:gd name="T27" fmla="*/ 0 h 28"/>
                  <a:gd name="T28" fmla="*/ 15 w 53"/>
                  <a:gd name="T29" fmla="*/ 2 h 28"/>
                  <a:gd name="T30" fmla="*/ 12 w 53"/>
                  <a:gd name="T31" fmla="*/ 5 h 28"/>
                  <a:gd name="T32" fmla="*/ 9 w 53"/>
                  <a:gd name="T33" fmla="*/ 10 h 28"/>
                  <a:gd name="T34" fmla="*/ 3 w 53"/>
                  <a:gd name="T35" fmla="*/ 15 h 28"/>
                  <a:gd name="T36" fmla="*/ 3 w 53"/>
                  <a:gd name="T37" fmla="*/ 17 h 28"/>
                  <a:gd name="T38" fmla="*/ 2 w 53"/>
                  <a:gd name="T39" fmla="*/ 18 h 28"/>
                  <a:gd name="T40" fmla="*/ 0 w 53"/>
                  <a:gd name="T41" fmla="*/ 20 h 28"/>
                  <a:gd name="T42" fmla="*/ 0 w 53"/>
                  <a:gd name="T43" fmla="*/ 22 h 28"/>
                  <a:gd name="T44" fmla="*/ 1 w 53"/>
                  <a:gd name="T45" fmla="*/ 22 h 28"/>
                  <a:gd name="T46" fmla="*/ 1 w 53"/>
                  <a:gd name="T47" fmla="*/ 23 h 28"/>
                  <a:gd name="T48" fmla="*/ 1 w 53"/>
                  <a:gd name="T49" fmla="*/ 25 h 28"/>
                  <a:gd name="T50" fmla="*/ 2 w 53"/>
                  <a:gd name="T51" fmla="*/ 25 h 28"/>
                  <a:gd name="T52" fmla="*/ 3 w 53"/>
                  <a:gd name="T53" fmla="*/ 25 h 28"/>
                  <a:gd name="T54" fmla="*/ 4 w 53"/>
                  <a:gd name="T55" fmla="*/ 26 h 28"/>
                  <a:gd name="T56" fmla="*/ 7 w 53"/>
                  <a:gd name="T57" fmla="*/ 27 h 28"/>
                  <a:gd name="T58" fmla="*/ 14 w 53"/>
                  <a:gd name="T59" fmla="*/ 28 h 28"/>
                  <a:gd name="T60" fmla="*/ 19 w 53"/>
                  <a:gd name="T61" fmla="*/ 28 h 28"/>
                  <a:gd name="T62" fmla="*/ 26 w 53"/>
                  <a:gd name="T63" fmla="*/ 26 h 28"/>
                  <a:gd name="T64" fmla="*/ 27 w 53"/>
                  <a:gd name="T65" fmla="*/ 26 h 28"/>
                  <a:gd name="T66" fmla="*/ 30 w 53"/>
                  <a:gd name="T67" fmla="*/ 27 h 28"/>
                  <a:gd name="T68" fmla="*/ 33 w 53"/>
                  <a:gd name="T69" fmla="*/ 27 h 28"/>
                  <a:gd name="T70" fmla="*/ 35 w 53"/>
                  <a:gd name="T71" fmla="*/ 27 h 28"/>
                  <a:gd name="T72" fmla="*/ 41 w 53"/>
                  <a:gd name="T73" fmla="*/ 25 h 28"/>
                  <a:gd name="T74" fmla="*/ 45 w 53"/>
                  <a:gd name="T75" fmla="*/ 25 h 28"/>
                  <a:gd name="T76" fmla="*/ 51 w 53"/>
                  <a:gd name="T77" fmla="*/ 24 h 28"/>
                  <a:gd name="T78" fmla="*/ 53 w 53"/>
                  <a:gd name="T79" fmla="*/ 23 h 28"/>
                  <a:gd name="T80" fmla="*/ 53 w 53"/>
                  <a:gd name="T81" fmla="*/ 22 h 28"/>
                  <a:gd name="T82" fmla="*/ 53 w 53"/>
                  <a:gd name="T83" fmla="*/ 21 h 28"/>
                  <a:gd name="T84" fmla="*/ 53 w 53"/>
                  <a:gd name="T85" fmla="*/ 17 h 28"/>
                  <a:gd name="T86" fmla="*/ 52 w 53"/>
                  <a:gd name="T87" fmla="*/ 15 h 28"/>
                  <a:gd name="T88" fmla="*/ 47 w 53"/>
                  <a:gd name="T89" fmla="*/ 13 h 28"/>
                  <a:gd name="T90" fmla="*/ 46 w 53"/>
                  <a:gd name="T91" fmla="*/ 12 h 28"/>
                  <a:gd name="T92" fmla="*/ 46 w 53"/>
                  <a:gd name="T93" fmla="*/ 11 h 28"/>
                  <a:gd name="T94" fmla="*/ 47 w 53"/>
                  <a:gd name="T95" fmla="*/ 10 h 28"/>
                  <a:gd name="T96" fmla="*/ 47 w 53"/>
                  <a:gd name="T97" fmla="*/ 9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53" h="28">
                    <a:moveTo>
                      <a:pt x="47" y="9"/>
                    </a:moveTo>
                    <a:lnTo>
                      <a:pt x="47" y="9"/>
                    </a:lnTo>
                    <a:lnTo>
                      <a:pt x="43" y="6"/>
                    </a:lnTo>
                    <a:lnTo>
                      <a:pt x="42" y="5"/>
                    </a:lnTo>
                    <a:lnTo>
                      <a:pt x="42" y="5"/>
                    </a:lnTo>
                    <a:lnTo>
                      <a:pt x="38" y="6"/>
                    </a:lnTo>
                    <a:lnTo>
                      <a:pt x="36" y="6"/>
                    </a:lnTo>
                    <a:lnTo>
                      <a:pt x="32" y="5"/>
                    </a:lnTo>
                    <a:lnTo>
                      <a:pt x="27" y="4"/>
                    </a:lnTo>
                    <a:lnTo>
                      <a:pt x="25" y="3"/>
                    </a:lnTo>
                    <a:lnTo>
                      <a:pt x="25" y="2"/>
                    </a:lnTo>
                    <a:lnTo>
                      <a:pt x="24" y="0"/>
                    </a:lnTo>
                    <a:lnTo>
                      <a:pt x="22" y="0"/>
                    </a:lnTo>
                    <a:lnTo>
                      <a:pt x="18" y="0"/>
                    </a:lnTo>
                    <a:lnTo>
                      <a:pt x="15" y="2"/>
                    </a:lnTo>
                    <a:lnTo>
                      <a:pt x="12" y="5"/>
                    </a:lnTo>
                    <a:lnTo>
                      <a:pt x="9" y="10"/>
                    </a:lnTo>
                    <a:lnTo>
                      <a:pt x="3" y="15"/>
                    </a:lnTo>
                    <a:lnTo>
                      <a:pt x="3" y="17"/>
                    </a:lnTo>
                    <a:lnTo>
                      <a:pt x="2" y="18"/>
                    </a:lnTo>
                    <a:lnTo>
                      <a:pt x="0" y="20"/>
                    </a:lnTo>
                    <a:lnTo>
                      <a:pt x="0" y="22"/>
                    </a:lnTo>
                    <a:lnTo>
                      <a:pt x="1" y="22"/>
                    </a:lnTo>
                    <a:lnTo>
                      <a:pt x="1" y="23"/>
                    </a:lnTo>
                    <a:lnTo>
                      <a:pt x="1" y="25"/>
                    </a:lnTo>
                    <a:lnTo>
                      <a:pt x="2" y="25"/>
                    </a:lnTo>
                    <a:lnTo>
                      <a:pt x="3" y="25"/>
                    </a:lnTo>
                    <a:lnTo>
                      <a:pt x="4" y="26"/>
                    </a:lnTo>
                    <a:lnTo>
                      <a:pt x="7" y="27"/>
                    </a:lnTo>
                    <a:lnTo>
                      <a:pt x="14" y="28"/>
                    </a:lnTo>
                    <a:lnTo>
                      <a:pt x="19" y="28"/>
                    </a:lnTo>
                    <a:lnTo>
                      <a:pt x="26" y="26"/>
                    </a:lnTo>
                    <a:lnTo>
                      <a:pt x="27" y="26"/>
                    </a:lnTo>
                    <a:lnTo>
                      <a:pt x="30" y="27"/>
                    </a:lnTo>
                    <a:lnTo>
                      <a:pt x="33" y="27"/>
                    </a:lnTo>
                    <a:lnTo>
                      <a:pt x="35" y="27"/>
                    </a:lnTo>
                    <a:lnTo>
                      <a:pt x="41" y="25"/>
                    </a:lnTo>
                    <a:lnTo>
                      <a:pt x="45" y="25"/>
                    </a:lnTo>
                    <a:lnTo>
                      <a:pt x="51" y="24"/>
                    </a:lnTo>
                    <a:lnTo>
                      <a:pt x="53" y="23"/>
                    </a:lnTo>
                    <a:lnTo>
                      <a:pt x="53" y="22"/>
                    </a:lnTo>
                    <a:lnTo>
                      <a:pt x="53" y="21"/>
                    </a:lnTo>
                    <a:lnTo>
                      <a:pt x="53" y="17"/>
                    </a:lnTo>
                    <a:lnTo>
                      <a:pt x="52" y="15"/>
                    </a:lnTo>
                    <a:lnTo>
                      <a:pt x="47" y="13"/>
                    </a:lnTo>
                    <a:lnTo>
                      <a:pt x="46" y="12"/>
                    </a:lnTo>
                    <a:lnTo>
                      <a:pt x="46" y="11"/>
                    </a:lnTo>
                    <a:lnTo>
                      <a:pt x="47" y="10"/>
                    </a:lnTo>
                    <a:lnTo>
                      <a:pt x="47" y="9"/>
                    </a:lnTo>
                  </a:path>
                </a:pathLst>
              </a:custGeom>
              <a:grpFill/>
              <a:ln w="12700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25" name="Freeform 676">
                <a:extLst>
                  <a:ext uri="{FF2B5EF4-FFF2-40B4-BE49-F238E27FC236}">
                    <a16:creationId xmlns:a16="http://schemas.microsoft.com/office/drawing/2014/main" id="{A6517836-4879-4B0D-7D6D-31AD3FDD072F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6923741" y="3982795"/>
                <a:ext cx="3920" cy="3920"/>
              </a:xfrm>
              <a:custGeom>
                <a:avLst/>
                <a:gdLst>
                  <a:gd name="T0" fmla="*/ 3 w 3"/>
                  <a:gd name="T1" fmla="*/ 2 h 3"/>
                  <a:gd name="T2" fmla="*/ 2 w 3"/>
                  <a:gd name="T3" fmla="*/ 0 h 3"/>
                  <a:gd name="T4" fmla="*/ 0 w 3"/>
                  <a:gd name="T5" fmla="*/ 1 h 3"/>
                  <a:gd name="T6" fmla="*/ 0 w 3"/>
                  <a:gd name="T7" fmla="*/ 3 h 3"/>
                  <a:gd name="T8" fmla="*/ 3 w 3"/>
                  <a:gd name="T9" fmla="*/ 2 h 3"/>
                  <a:gd name="T10" fmla="*/ 3 w 3"/>
                  <a:gd name="T1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3">
                    <a:moveTo>
                      <a:pt x="3" y="2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3" y="2"/>
                    </a:lnTo>
                    <a:lnTo>
                      <a:pt x="3" y="2"/>
                    </a:lnTo>
                  </a:path>
                </a:pathLst>
              </a:custGeom>
              <a:grpFill/>
              <a:ln w="12700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26" name="Freeform 711">
                <a:extLst>
                  <a:ext uri="{FF2B5EF4-FFF2-40B4-BE49-F238E27FC236}">
                    <a16:creationId xmlns:a16="http://schemas.microsoft.com/office/drawing/2014/main" id="{C51A43CF-2B00-D8A7-09D1-3F8594AFBC22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8131152" y="4168349"/>
                <a:ext cx="2614" cy="3920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1 h 3"/>
                  <a:gd name="T4" fmla="*/ 0 w 2"/>
                  <a:gd name="T5" fmla="*/ 3 h 3"/>
                  <a:gd name="T6" fmla="*/ 2 w 2"/>
                  <a:gd name="T7" fmla="*/ 2 h 3"/>
                  <a:gd name="T8" fmla="*/ 2 w 2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0" y="1"/>
                    </a:lnTo>
                    <a:lnTo>
                      <a:pt x="0" y="3"/>
                    </a:lnTo>
                    <a:lnTo>
                      <a:pt x="2" y="2"/>
                    </a:lnTo>
                    <a:lnTo>
                      <a:pt x="2" y="0"/>
                    </a:lnTo>
                  </a:path>
                </a:pathLst>
              </a:custGeom>
              <a:grpFill/>
              <a:ln w="12700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grpSp>
            <p:nvGrpSpPr>
              <p:cNvPr id="27" name="Group 32">
                <a:extLst>
                  <a:ext uri="{FF2B5EF4-FFF2-40B4-BE49-F238E27FC236}">
                    <a16:creationId xmlns:a16="http://schemas.microsoft.com/office/drawing/2014/main" id="{0EAAAA4C-E916-4DDE-7078-57527BB714AC}"/>
                  </a:ext>
                </a:extLst>
              </p:cNvPr>
              <p:cNvGrpSpPr/>
              <p:nvPr/>
            </p:nvGrpSpPr>
            <p:grpSpPr bwMode="gray">
              <a:xfrm>
                <a:off x="8137687" y="3827295"/>
                <a:ext cx="372417" cy="402469"/>
                <a:chOff x="8137687" y="3827295"/>
                <a:chExt cx="372417" cy="402469"/>
              </a:xfrm>
              <a:grpFill/>
            </p:grpSpPr>
            <p:sp>
              <p:nvSpPr>
                <p:cNvPr id="258" name="Freeform 76">
                  <a:extLst>
                    <a:ext uri="{FF2B5EF4-FFF2-40B4-BE49-F238E27FC236}">
                      <a16:creationId xmlns:a16="http://schemas.microsoft.com/office/drawing/2014/main" id="{8D8E385E-EEF5-1031-D7B0-B0FD30DA462E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8140300" y="4129149"/>
                  <a:ext cx="2614" cy="5226"/>
                </a:xfrm>
                <a:custGeom>
                  <a:avLst/>
                  <a:gdLst>
                    <a:gd name="T0" fmla="*/ 2 w 2"/>
                    <a:gd name="T1" fmla="*/ 0 h 4"/>
                    <a:gd name="T2" fmla="*/ 0 w 2"/>
                    <a:gd name="T3" fmla="*/ 2 h 4"/>
                    <a:gd name="T4" fmla="*/ 1 w 2"/>
                    <a:gd name="T5" fmla="*/ 4 h 4"/>
                    <a:gd name="T6" fmla="*/ 2 w 2"/>
                    <a:gd name="T7" fmla="*/ 3 h 4"/>
                    <a:gd name="T8" fmla="*/ 2 w 2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4">
                      <a:moveTo>
                        <a:pt x="2" y="0"/>
                      </a:moveTo>
                      <a:lnTo>
                        <a:pt x="0" y="2"/>
                      </a:lnTo>
                      <a:lnTo>
                        <a:pt x="1" y="4"/>
                      </a:lnTo>
                      <a:lnTo>
                        <a:pt x="2" y="3"/>
                      </a:lnTo>
                      <a:lnTo>
                        <a:pt x="2" y="0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259" name="Freeform 77">
                  <a:extLst>
                    <a:ext uri="{FF2B5EF4-FFF2-40B4-BE49-F238E27FC236}">
                      <a16:creationId xmlns:a16="http://schemas.microsoft.com/office/drawing/2014/main" id="{96DED709-9041-4104-4D50-4FE0139AE444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8144220" y="4120001"/>
                  <a:ext cx="2614" cy="9147"/>
                </a:xfrm>
                <a:custGeom>
                  <a:avLst/>
                  <a:gdLst>
                    <a:gd name="T0" fmla="*/ 1 w 2"/>
                    <a:gd name="T1" fmla="*/ 0 h 7"/>
                    <a:gd name="T2" fmla="*/ 2 w 2"/>
                    <a:gd name="T3" fmla="*/ 2 h 7"/>
                    <a:gd name="T4" fmla="*/ 2 w 2"/>
                    <a:gd name="T5" fmla="*/ 4 h 7"/>
                    <a:gd name="T6" fmla="*/ 1 w 2"/>
                    <a:gd name="T7" fmla="*/ 7 h 7"/>
                    <a:gd name="T8" fmla="*/ 1 w 2"/>
                    <a:gd name="T9" fmla="*/ 5 h 7"/>
                    <a:gd name="T10" fmla="*/ 0 w 2"/>
                    <a:gd name="T11" fmla="*/ 2 h 7"/>
                    <a:gd name="T12" fmla="*/ 1 w 2"/>
                    <a:gd name="T13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" h="7">
                      <a:moveTo>
                        <a:pt x="1" y="0"/>
                      </a:moveTo>
                      <a:lnTo>
                        <a:pt x="2" y="2"/>
                      </a:lnTo>
                      <a:lnTo>
                        <a:pt x="2" y="4"/>
                      </a:lnTo>
                      <a:lnTo>
                        <a:pt x="1" y="7"/>
                      </a:lnTo>
                      <a:lnTo>
                        <a:pt x="1" y="5"/>
                      </a:lnTo>
                      <a:lnTo>
                        <a:pt x="0" y="2"/>
                      </a:lnTo>
                      <a:lnTo>
                        <a:pt x="1" y="0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260" name="Freeform 708">
                  <a:extLst>
                    <a:ext uri="{FF2B5EF4-FFF2-40B4-BE49-F238E27FC236}">
                      <a16:creationId xmlns:a16="http://schemas.microsoft.com/office/drawing/2014/main" id="{9720B4C8-388D-8BC7-44BA-2A60DC7DC5FF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8158593" y="4173576"/>
                  <a:ext cx="3920" cy="7841"/>
                </a:xfrm>
                <a:custGeom>
                  <a:avLst/>
                  <a:gdLst>
                    <a:gd name="T0" fmla="*/ 1 w 3"/>
                    <a:gd name="T1" fmla="*/ 0 h 6"/>
                    <a:gd name="T2" fmla="*/ 0 w 3"/>
                    <a:gd name="T3" fmla="*/ 2 h 6"/>
                    <a:gd name="T4" fmla="*/ 0 w 3"/>
                    <a:gd name="T5" fmla="*/ 5 h 6"/>
                    <a:gd name="T6" fmla="*/ 1 w 3"/>
                    <a:gd name="T7" fmla="*/ 6 h 6"/>
                    <a:gd name="T8" fmla="*/ 3 w 3"/>
                    <a:gd name="T9" fmla="*/ 1 h 6"/>
                    <a:gd name="T10" fmla="*/ 1 w 3"/>
                    <a:gd name="T11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6">
                      <a:moveTo>
                        <a:pt x="1" y="0"/>
                      </a:moveTo>
                      <a:lnTo>
                        <a:pt x="0" y="2"/>
                      </a:lnTo>
                      <a:lnTo>
                        <a:pt x="0" y="5"/>
                      </a:lnTo>
                      <a:lnTo>
                        <a:pt x="1" y="6"/>
                      </a:lnTo>
                      <a:lnTo>
                        <a:pt x="3" y="1"/>
                      </a:lnTo>
                      <a:lnTo>
                        <a:pt x="1" y="0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grpSp>
              <p:nvGrpSpPr>
                <p:cNvPr id="261" name="Group 266">
                  <a:extLst>
                    <a:ext uri="{FF2B5EF4-FFF2-40B4-BE49-F238E27FC236}">
                      <a16:creationId xmlns:a16="http://schemas.microsoft.com/office/drawing/2014/main" id="{75D4869F-D8C9-B88A-8B44-337DBB40541A}"/>
                    </a:ext>
                  </a:extLst>
                </p:cNvPr>
                <p:cNvGrpSpPr/>
                <p:nvPr/>
              </p:nvGrpSpPr>
              <p:grpSpPr bwMode="gray">
                <a:xfrm>
                  <a:off x="8150754" y="3827295"/>
                  <a:ext cx="359350" cy="402469"/>
                  <a:chOff x="7479479" y="3568878"/>
                  <a:chExt cx="327632" cy="366946"/>
                </a:xfrm>
                <a:grpFill/>
              </p:grpSpPr>
              <p:sp>
                <p:nvSpPr>
                  <p:cNvPr id="264" name="Freeform 78">
                    <a:extLst>
                      <a:ext uri="{FF2B5EF4-FFF2-40B4-BE49-F238E27FC236}">
                        <a16:creationId xmlns:a16="http://schemas.microsoft.com/office/drawing/2014/main" id="{85E43B30-FF0C-046F-61C3-44AD89B02A6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gray">
                  <a:xfrm>
                    <a:off x="7500924" y="3767840"/>
                    <a:ext cx="2383" cy="3574"/>
                  </a:xfrm>
                  <a:custGeom>
                    <a:avLst/>
                    <a:gdLst>
                      <a:gd name="T0" fmla="*/ 1 w 2"/>
                      <a:gd name="T1" fmla="*/ 0 h 3"/>
                      <a:gd name="T2" fmla="*/ 0 w 2"/>
                      <a:gd name="T3" fmla="*/ 1 h 3"/>
                      <a:gd name="T4" fmla="*/ 0 w 2"/>
                      <a:gd name="T5" fmla="*/ 2 h 3"/>
                      <a:gd name="T6" fmla="*/ 1 w 2"/>
                      <a:gd name="T7" fmla="*/ 3 h 3"/>
                      <a:gd name="T8" fmla="*/ 2 w 2"/>
                      <a:gd name="T9" fmla="*/ 1 h 3"/>
                      <a:gd name="T10" fmla="*/ 1 w 2"/>
                      <a:gd name="T11" fmla="*/ 0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2" h="3">
                        <a:moveTo>
                          <a:pt x="1" y="0"/>
                        </a:moveTo>
                        <a:lnTo>
                          <a:pt x="0" y="1"/>
                        </a:lnTo>
                        <a:lnTo>
                          <a:pt x="0" y="2"/>
                        </a:lnTo>
                        <a:lnTo>
                          <a:pt x="1" y="3"/>
                        </a:lnTo>
                        <a:lnTo>
                          <a:pt x="2" y="1"/>
                        </a:lnTo>
                        <a:lnTo>
                          <a:pt x="1" y="0"/>
                        </a:lnTo>
                      </a:path>
                    </a:pathLst>
                  </a:custGeom>
                  <a:grpFill/>
                  <a:ln w="12700" cap="flat">
                    <a:solidFill>
                      <a:schemeClr val="bg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 dirty="0">
                      <a:latin typeface="Calibri Light" panose="020F0302020204030204" pitchFamily="34" charset="0"/>
                      <a:sym typeface="Calibri Light" panose="020F0302020204030204" pitchFamily="34" charset="0"/>
                    </a:endParaRPr>
                  </a:p>
                </p:txBody>
              </p:sp>
              <p:sp>
                <p:nvSpPr>
                  <p:cNvPr id="265" name="Freeform 409">
                    <a:extLst>
                      <a:ext uri="{FF2B5EF4-FFF2-40B4-BE49-F238E27FC236}">
                        <a16:creationId xmlns:a16="http://schemas.microsoft.com/office/drawing/2014/main" id="{16133C72-22AF-A1F0-5F40-5BC8D70DFAC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gray">
                  <a:xfrm>
                    <a:off x="7799962" y="3611768"/>
                    <a:ext cx="7149" cy="3574"/>
                  </a:xfrm>
                  <a:custGeom>
                    <a:avLst/>
                    <a:gdLst>
                      <a:gd name="T0" fmla="*/ 5 w 6"/>
                      <a:gd name="T1" fmla="*/ 0 h 3"/>
                      <a:gd name="T2" fmla="*/ 6 w 6"/>
                      <a:gd name="T3" fmla="*/ 1 h 3"/>
                      <a:gd name="T4" fmla="*/ 5 w 6"/>
                      <a:gd name="T5" fmla="*/ 2 h 3"/>
                      <a:gd name="T6" fmla="*/ 2 w 6"/>
                      <a:gd name="T7" fmla="*/ 3 h 3"/>
                      <a:gd name="T8" fmla="*/ 0 w 6"/>
                      <a:gd name="T9" fmla="*/ 3 h 3"/>
                      <a:gd name="T10" fmla="*/ 2 w 6"/>
                      <a:gd name="T11" fmla="*/ 1 h 3"/>
                      <a:gd name="T12" fmla="*/ 5 w 6"/>
                      <a:gd name="T13" fmla="*/ 0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6" h="3">
                        <a:moveTo>
                          <a:pt x="5" y="0"/>
                        </a:moveTo>
                        <a:lnTo>
                          <a:pt x="6" y="1"/>
                        </a:lnTo>
                        <a:lnTo>
                          <a:pt x="5" y="2"/>
                        </a:lnTo>
                        <a:lnTo>
                          <a:pt x="2" y="3"/>
                        </a:lnTo>
                        <a:lnTo>
                          <a:pt x="0" y="3"/>
                        </a:lnTo>
                        <a:lnTo>
                          <a:pt x="2" y="1"/>
                        </a:lnTo>
                        <a:lnTo>
                          <a:pt x="5" y="0"/>
                        </a:lnTo>
                      </a:path>
                    </a:pathLst>
                  </a:custGeom>
                  <a:grpFill/>
                  <a:ln w="12700" cap="flat">
                    <a:solidFill>
                      <a:schemeClr val="bg1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 dirty="0">
                      <a:latin typeface="Calibri Light" panose="020F0302020204030204" pitchFamily="34" charset="0"/>
                      <a:sym typeface="Calibri Light" panose="020F0302020204030204" pitchFamily="34" charset="0"/>
                    </a:endParaRPr>
                  </a:p>
                </p:txBody>
              </p:sp>
              <p:sp>
                <p:nvSpPr>
                  <p:cNvPr id="266" name="Freeform 410">
                    <a:extLst>
                      <a:ext uri="{FF2B5EF4-FFF2-40B4-BE49-F238E27FC236}">
                        <a16:creationId xmlns:a16="http://schemas.microsoft.com/office/drawing/2014/main" id="{11487DB6-2062-4CAE-10ED-A8CE2FAB423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gray">
                  <a:xfrm>
                    <a:off x="7799962" y="3611768"/>
                    <a:ext cx="7149" cy="3574"/>
                  </a:xfrm>
                  <a:custGeom>
                    <a:avLst/>
                    <a:gdLst>
                      <a:gd name="T0" fmla="*/ 5 w 6"/>
                      <a:gd name="T1" fmla="*/ 0 h 3"/>
                      <a:gd name="T2" fmla="*/ 6 w 6"/>
                      <a:gd name="T3" fmla="*/ 1 h 3"/>
                      <a:gd name="T4" fmla="*/ 5 w 6"/>
                      <a:gd name="T5" fmla="*/ 2 h 3"/>
                      <a:gd name="T6" fmla="*/ 2 w 6"/>
                      <a:gd name="T7" fmla="*/ 3 h 3"/>
                      <a:gd name="T8" fmla="*/ 0 w 6"/>
                      <a:gd name="T9" fmla="*/ 3 h 3"/>
                      <a:gd name="T10" fmla="*/ 2 w 6"/>
                      <a:gd name="T11" fmla="*/ 1 h 3"/>
                      <a:gd name="T12" fmla="*/ 5 w 6"/>
                      <a:gd name="T13" fmla="*/ 0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6" h="3">
                        <a:moveTo>
                          <a:pt x="5" y="0"/>
                        </a:moveTo>
                        <a:lnTo>
                          <a:pt x="6" y="1"/>
                        </a:lnTo>
                        <a:lnTo>
                          <a:pt x="5" y="2"/>
                        </a:lnTo>
                        <a:lnTo>
                          <a:pt x="2" y="3"/>
                        </a:lnTo>
                        <a:lnTo>
                          <a:pt x="0" y="3"/>
                        </a:lnTo>
                        <a:lnTo>
                          <a:pt x="2" y="1"/>
                        </a:lnTo>
                        <a:lnTo>
                          <a:pt x="5" y="0"/>
                        </a:lnTo>
                      </a:path>
                    </a:pathLst>
                  </a:custGeom>
                  <a:grpFill/>
                  <a:ln w="12700" cap="flat">
                    <a:solidFill>
                      <a:schemeClr val="bg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 dirty="0">
                      <a:latin typeface="Calibri Light" panose="020F0302020204030204" pitchFamily="34" charset="0"/>
                      <a:sym typeface="Calibri Light" panose="020F0302020204030204" pitchFamily="34" charset="0"/>
                    </a:endParaRPr>
                  </a:p>
                </p:txBody>
              </p:sp>
              <p:sp>
                <p:nvSpPr>
                  <p:cNvPr id="267" name="Freeform 411">
                    <a:extLst>
                      <a:ext uri="{FF2B5EF4-FFF2-40B4-BE49-F238E27FC236}">
                        <a16:creationId xmlns:a16="http://schemas.microsoft.com/office/drawing/2014/main" id="{5DED750E-C852-0CCC-C18E-6C7F466F60C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gray">
                  <a:xfrm>
                    <a:off x="7779709" y="3595088"/>
                    <a:ext cx="15488" cy="21445"/>
                  </a:xfrm>
                  <a:custGeom>
                    <a:avLst/>
                    <a:gdLst>
                      <a:gd name="T0" fmla="*/ 10 w 13"/>
                      <a:gd name="T1" fmla="*/ 1 h 18"/>
                      <a:gd name="T2" fmla="*/ 11 w 13"/>
                      <a:gd name="T3" fmla="*/ 0 h 18"/>
                      <a:gd name="T4" fmla="*/ 13 w 13"/>
                      <a:gd name="T5" fmla="*/ 2 h 18"/>
                      <a:gd name="T6" fmla="*/ 13 w 13"/>
                      <a:gd name="T7" fmla="*/ 4 h 18"/>
                      <a:gd name="T8" fmla="*/ 12 w 13"/>
                      <a:gd name="T9" fmla="*/ 5 h 18"/>
                      <a:gd name="T10" fmla="*/ 3 w 13"/>
                      <a:gd name="T11" fmla="*/ 15 h 18"/>
                      <a:gd name="T12" fmla="*/ 1 w 13"/>
                      <a:gd name="T13" fmla="*/ 18 h 18"/>
                      <a:gd name="T14" fmla="*/ 0 w 13"/>
                      <a:gd name="T15" fmla="*/ 15 h 18"/>
                      <a:gd name="T16" fmla="*/ 8 w 13"/>
                      <a:gd name="T17" fmla="*/ 4 h 18"/>
                      <a:gd name="T18" fmla="*/ 9 w 13"/>
                      <a:gd name="T19" fmla="*/ 1 h 18"/>
                      <a:gd name="T20" fmla="*/ 10 w 13"/>
                      <a:gd name="T21" fmla="*/ 1 h 1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13" h="18">
                        <a:moveTo>
                          <a:pt x="10" y="1"/>
                        </a:moveTo>
                        <a:lnTo>
                          <a:pt x="11" y="0"/>
                        </a:lnTo>
                        <a:lnTo>
                          <a:pt x="13" y="2"/>
                        </a:lnTo>
                        <a:lnTo>
                          <a:pt x="13" y="4"/>
                        </a:lnTo>
                        <a:lnTo>
                          <a:pt x="12" y="5"/>
                        </a:lnTo>
                        <a:lnTo>
                          <a:pt x="3" y="15"/>
                        </a:lnTo>
                        <a:lnTo>
                          <a:pt x="1" y="18"/>
                        </a:lnTo>
                        <a:lnTo>
                          <a:pt x="0" y="15"/>
                        </a:lnTo>
                        <a:lnTo>
                          <a:pt x="8" y="4"/>
                        </a:lnTo>
                        <a:lnTo>
                          <a:pt x="9" y="1"/>
                        </a:lnTo>
                        <a:lnTo>
                          <a:pt x="10" y="1"/>
                        </a:lnTo>
                      </a:path>
                    </a:pathLst>
                  </a:custGeom>
                  <a:grpFill/>
                  <a:ln w="12700" cap="flat">
                    <a:solidFill>
                      <a:schemeClr val="bg1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 dirty="0">
                      <a:latin typeface="Calibri Light" panose="020F0302020204030204" pitchFamily="34" charset="0"/>
                      <a:sym typeface="Calibri Light" panose="020F0302020204030204" pitchFamily="34" charset="0"/>
                    </a:endParaRPr>
                  </a:p>
                </p:txBody>
              </p:sp>
              <p:sp>
                <p:nvSpPr>
                  <p:cNvPr id="268" name="Freeform 412">
                    <a:extLst>
                      <a:ext uri="{FF2B5EF4-FFF2-40B4-BE49-F238E27FC236}">
                        <a16:creationId xmlns:a16="http://schemas.microsoft.com/office/drawing/2014/main" id="{351C9799-F5B5-5398-CD43-5761E03657A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gray">
                  <a:xfrm>
                    <a:off x="7779709" y="3595088"/>
                    <a:ext cx="15488" cy="21445"/>
                  </a:xfrm>
                  <a:custGeom>
                    <a:avLst/>
                    <a:gdLst>
                      <a:gd name="T0" fmla="*/ 10 w 13"/>
                      <a:gd name="T1" fmla="*/ 1 h 18"/>
                      <a:gd name="T2" fmla="*/ 11 w 13"/>
                      <a:gd name="T3" fmla="*/ 0 h 18"/>
                      <a:gd name="T4" fmla="*/ 13 w 13"/>
                      <a:gd name="T5" fmla="*/ 2 h 18"/>
                      <a:gd name="T6" fmla="*/ 13 w 13"/>
                      <a:gd name="T7" fmla="*/ 4 h 18"/>
                      <a:gd name="T8" fmla="*/ 12 w 13"/>
                      <a:gd name="T9" fmla="*/ 5 h 18"/>
                      <a:gd name="T10" fmla="*/ 3 w 13"/>
                      <a:gd name="T11" fmla="*/ 15 h 18"/>
                      <a:gd name="T12" fmla="*/ 1 w 13"/>
                      <a:gd name="T13" fmla="*/ 18 h 18"/>
                      <a:gd name="T14" fmla="*/ 0 w 13"/>
                      <a:gd name="T15" fmla="*/ 15 h 18"/>
                      <a:gd name="T16" fmla="*/ 8 w 13"/>
                      <a:gd name="T17" fmla="*/ 4 h 18"/>
                      <a:gd name="T18" fmla="*/ 9 w 13"/>
                      <a:gd name="T19" fmla="*/ 1 h 18"/>
                      <a:gd name="T20" fmla="*/ 10 w 13"/>
                      <a:gd name="T21" fmla="*/ 1 h 1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13" h="18">
                        <a:moveTo>
                          <a:pt x="10" y="1"/>
                        </a:moveTo>
                        <a:lnTo>
                          <a:pt x="11" y="0"/>
                        </a:lnTo>
                        <a:lnTo>
                          <a:pt x="13" y="2"/>
                        </a:lnTo>
                        <a:lnTo>
                          <a:pt x="13" y="4"/>
                        </a:lnTo>
                        <a:lnTo>
                          <a:pt x="12" y="5"/>
                        </a:lnTo>
                        <a:lnTo>
                          <a:pt x="3" y="15"/>
                        </a:lnTo>
                        <a:lnTo>
                          <a:pt x="1" y="18"/>
                        </a:lnTo>
                        <a:lnTo>
                          <a:pt x="0" y="15"/>
                        </a:lnTo>
                        <a:lnTo>
                          <a:pt x="8" y="4"/>
                        </a:lnTo>
                        <a:lnTo>
                          <a:pt x="9" y="1"/>
                        </a:lnTo>
                        <a:lnTo>
                          <a:pt x="10" y="1"/>
                        </a:lnTo>
                      </a:path>
                    </a:pathLst>
                  </a:custGeom>
                  <a:grpFill/>
                  <a:ln w="12700" cap="flat">
                    <a:solidFill>
                      <a:schemeClr val="bg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 dirty="0">
                      <a:latin typeface="Calibri Light" panose="020F0302020204030204" pitchFamily="34" charset="0"/>
                      <a:sym typeface="Calibri Light" panose="020F0302020204030204" pitchFamily="34" charset="0"/>
                    </a:endParaRPr>
                  </a:p>
                </p:txBody>
              </p:sp>
              <p:sp>
                <p:nvSpPr>
                  <p:cNvPr id="269" name="Freeform 701">
                    <a:extLst>
                      <a:ext uri="{FF2B5EF4-FFF2-40B4-BE49-F238E27FC236}">
                        <a16:creationId xmlns:a16="http://schemas.microsoft.com/office/drawing/2014/main" id="{E1D9EB17-2BF4-C382-730D-3290E3ACE4A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gray">
                  <a:xfrm>
                    <a:off x="7672483" y="3568878"/>
                    <a:ext cx="113181" cy="106033"/>
                  </a:xfrm>
                  <a:custGeom>
                    <a:avLst/>
                    <a:gdLst>
                      <a:gd name="T0" fmla="*/ 87 w 95"/>
                      <a:gd name="T1" fmla="*/ 27 h 89"/>
                      <a:gd name="T2" fmla="*/ 86 w 95"/>
                      <a:gd name="T3" fmla="*/ 33 h 89"/>
                      <a:gd name="T4" fmla="*/ 85 w 95"/>
                      <a:gd name="T5" fmla="*/ 41 h 89"/>
                      <a:gd name="T6" fmla="*/ 88 w 95"/>
                      <a:gd name="T7" fmla="*/ 47 h 89"/>
                      <a:gd name="T8" fmla="*/ 95 w 95"/>
                      <a:gd name="T9" fmla="*/ 46 h 89"/>
                      <a:gd name="T10" fmla="*/ 89 w 95"/>
                      <a:gd name="T11" fmla="*/ 51 h 89"/>
                      <a:gd name="T12" fmla="*/ 82 w 95"/>
                      <a:gd name="T13" fmla="*/ 55 h 89"/>
                      <a:gd name="T14" fmla="*/ 78 w 95"/>
                      <a:gd name="T15" fmla="*/ 56 h 89"/>
                      <a:gd name="T16" fmla="*/ 69 w 95"/>
                      <a:gd name="T17" fmla="*/ 56 h 89"/>
                      <a:gd name="T18" fmla="*/ 60 w 95"/>
                      <a:gd name="T19" fmla="*/ 64 h 89"/>
                      <a:gd name="T20" fmla="*/ 56 w 95"/>
                      <a:gd name="T21" fmla="*/ 75 h 89"/>
                      <a:gd name="T22" fmla="*/ 47 w 95"/>
                      <a:gd name="T23" fmla="*/ 72 h 89"/>
                      <a:gd name="T24" fmla="*/ 33 w 95"/>
                      <a:gd name="T25" fmla="*/ 64 h 89"/>
                      <a:gd name="T26" fmla="*/ 24 w 95"/>
                      <a:gd name="T27" fmla="*/ 66 h 89"/>
                      <a:gd name="T28" fmla="*/ 19 w 95"/>
                      <a:gd name="T29" fmla="*/ 68 h 89"/>
                      <a:gd name="T30" fmla="*/ 11 w 95"/>
                      <a:gd name="T31" fmla="*/ 65 h 89"/>
                      <a:gd name="T32" fmla="*/ 9 w 95"/>
                      <a:gd name="T33" fmla="*/ 73 h 89"/>
                      <a:gd name="T34" fmla="*/ 21 w 95"/>
                      <a:gd name="T35" fmla="*/ 80 h 89"/>
                      <a:gd name="T36" fmla="*/ 17 w 95"/>
                      <a:gd name="T37" fmla="*/ 82 h 89"/>
                      <a:gd name="T38" fmla="*/ 12 w 95"/>
                      <a:gd name="T39" fmla="*/ 84 h 89"/>
                      <a:gd name="T40" fmla="*/ 6 w 95"/>
                      <a:gd name="T41" fmla="*/ 89 h 89"/>
                      <a:gd name="T42" fmla="*/ 3 w 95"/>
                      <a:gd name="T43" fmla="*/ 85 h 89"/>
                      <a:gd name="T44" fmla="*/ 0 w 95"/>
                      <a:gd name="T45" fmla="*/ 71 h 89"/>
                      <a:gd name="T46" fmla="*/ 3 w 95"/>
                      <a:gd name="T47" fmla="*/ 62 h 89"/>
                      <a:gd name="T48" fmla="*/ 10 w 95"/>
                      <a:gd name="T49" fmla="*/ 56 h 89"/>
                      <a:gd name="T50" fmla="*/ 9 w 95"/>
                      <a:gd name="T51" fmla="*/ 51 h 89"/>
                      <a:gd name="T52" fmla="*/ 13 w 95"/>
                      <a:gd name="T53" fmla="*/ 49 h 89"/>
                      <a:gd name="T54" fmla="*/ 23 w 95"/>
                      <a:gd name="T55" fmla="*/ 50 h 89"/>
                      <a:gd name="T56" fmla="*/ 25 w 95"/>
                      <a:gd name="T57" fmla="*/ 42 h 89"/>
                      <a:gd name="T58" fmla="*/ 27 w 95"/>
                      <a:gd name="T59" fmla="*/ 37 h 89"/>
                      <a:gd name="T60" fmla="*/ 29 w 95"/>
                      <a:gd name="T61" fmla="*/ 26 h 89"/>
                      <a:gd name="T62" fmla="*/ 28 w 95"/>
                      <a:gd name="T63" fmla="*/ 7 h 89"/>
                      <a:gd name="T64" fmla="*/ 32 w 95"/>
                      <a:gd name="T65" fmla="*/ 1 h 89"/>
                      <a:gd name="T66" fmla="*/ 35 w 95"/>
                      <a:gd name="T67" fmla="*/ 2 h 89"/>
                      <a:gd name="T68" fmla="*/ 39 w 95"/>
                      <a:gd name="T69" fmla="*/ 6 h 89"/>
                      <a:gd name="T70" fmla="*/ 51 w 95"/>
                      <a:gd name="T71" fmla="*/ 22 h 89"/>
                      <a:gd name="T72" fmla="*/ 64 w 95"/>
                      <a:gd name="T73" fmla="*/ 30 h 89"/>
                      <a:gd name="T74" fmla="*/ 72 w 95"/>
                      <a:gd name="T75" fmla="*/ 33 h 89"/>
                      <a:gd name="T76" fmla="*/ 79 w 95"/>
                      <a:gd name="T77" fmla="*/ 34 h 8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</a:cxnLst>
                    <a:rect l="0" t="0" r="r" b="b"/>
                    <a:pathLst>
                      <a:path w="95" h="89">
                        <a:moveTo>
                          <a:pt x="82" y="32"/>
                        </a:moveTo>
                        <a:lnTo>
                          <a:pt x="87" y="27"/>
                        </a:lnTo>
                        <a:lnTo>
                          <a:pt x="88" y="28"/>
                        </a:lnTo>
                        <a:lnTo>
                          <a:pt x="86" y="33"/>
                        </a:lnTo>
                        <a:lnTo>
                          <a:pt x="84" y="38"/>
                        </a:lnTo>
                        <a:lnTo>
                          <a:pt x="85" y="41"/>
                        </a:lnTo>
                        <a:lnTo>
                          <a:pt x="88" y="43"/>
                        </a:lnTo>
                        <a:lnTo>
                          <a:pt x="88" y="47"/>
                        </a:lnTo>
                        <a:lnTo>
                          <a:pt x="91" y="47"/>
                        </a:lnTo>
                        <a:lnTo>
                          <a:pt x="95" y="46"/>
                        </a:lnTo>
                        <a:lnTo>
                          <a:pt x="94" y="49"/>
                        </a:lnTo>
                        <a:lnTo>
                          <a:pt x="89" y="51"/>
                        </a:lnTo>
                        <a:lnTo>
                          <a:pt x="85" y="55"/>
                        </a:lnTo>
                        <a:lnTo>
                          <a:pt x="82" y="55"/>
                        </a:lnTo>
                        <a:lnTo>
                          <a:pt x="80" y="54"/>
                        </a:lnTo>
                        <a:lnTo>
                          <a:pt x="78" y="56"/>
                        </a:lnTo>
                        <a:lnTo>
                          <a:pt x="73" y="56"/>
                        </a:lnTo>
                        <a:lnTo>
                          <a:pt x="69" y="56"/>
                        </a:lnTo>
                        <a:lnTo>
                          <a:pt x="64" y="59"/>
                        </a:lnTo>
                        <a:lnTo>
                          <a:pt x="60" y="64"/>
                        </a:lnTo>
                        <a:lnTo>
                          <a:pt x="58" y="70"/>
                        </a:lnTo>
                        <a:lnTo>
                          <a:pt x="56" y="75"/>
                        </a:lnTo>
                        <a:lnTo>
                          <a:pt x="55" y="77"/>
                        </a:lnTo>
                        <a:lnTo>
                          <a:pt x="47" y="72"/>
                        </a:lnTo>
                        <a:lnTo>
                          <a:pt x="41" y="69"/>
                        </a:lnTo>
                        <a:lnTo>
                          <a:pt x="33" y="64"/>
                        </a:lnTo>
                        <a:lnTo>
                          <a:pt x="28" y="64"/>
                        </a:lnTo>
                        <a:lnTo>
                          <a:pt x="24" y="66"/>
                        </a:lnTo>
                        <a:lnTo>
                          <a:pt x="21" y="68"/>
                        </a:lnTo>
                        <a:lnTo>
                          <a:pt x="19" y="68"/>
                        </a:lnTo>
                        <a:lnTo>
                          <a:pt x="15" y="65"/>
                        </a:lnTo>
                        <a:lnTo>
                          <a:pt x="11" y="65"/>
                        </a:lnTo>
                        <a:lnTo>
                          <a:pt x="8" y="69"/>
                        </a:lnTo>
                        <a:lnTo>
                          <a:pt x="9" y="73"/>
                        </a:lnTo>
                        <a:lnTo>
                          <a:pt x="16" y="76"/>
                        </a:lnTo>
                        <a:lnTo>
                          <a:pt x="21" y="80"/>
                        </a:lnTo>
                        <a:lnTo>
                          <a:pt x="20" y="82"/>
                        </a:lnTo>
                        <a:lnTo>
                          <a:pt x="17" y="82"/>
                        </a:lnTo>
                        <a:lnTo>
                          <a:pt x="14" y="82"/>
                        </a:lnTo>
                        <a:lnTo>
                          <a:pt x="12" y="84"/>
                        </a:lnTo>
                        <a:lnTo>
                          <a:pt x="10" y="86"/>
                        </a:lnTo>
                        <a:lnTo>
                          <a:pt x="6" y="89"/>
                        </a:lnTo>
                        <a:lnTo>
                          <a:pt x="4" y="88"/>
                        </a:lnTo>
                        <a:lnTo>
                          <a:pt x="3" y="85"/>
                        </a:lnTo>
                        <a:lnTo>
                          <a:pt x="5" y="76"/>
                        </a:lnTo>
                        <a:lnTo>
                          <a:pt x="0" y="71"/>
                        </a:lnTo>
                        <a:lnTo>
                          <a:pt x="0" y="65"/>
                        </a:lnTo>
                        <a:lnTo>
                          <a:pt x="3" y="62"/>
                        </a:lnTo>
                        <a:lnTo>
                          <a:pt x="7" y="60"/>
                        </a:lnTo>
                        <a:lnTo>
                          <a:pt x="10" y="56"/>
                        </a:lnTo>
                        <a:lnTo>
                          <a:pt x="11" y="53"/>
                        </a:lnTo>
                        <a:lnTo>
                          <a:pt x="9" y="51"/>
                        </a:lnTo>
                        <a:lnTo>
                          <a:pt x="10" y="49"/>
                        </a:lnTo>
                        <a:lnTo>
                          <a:pt x="13" y="49"/>
                        </a:lnTo>
                        <a:lnTo>
                          <a:pt x="17" y="51"/>
                        </a:lnTo>
                        <a:lnTo>
                          <a:pt x="23" y="50"/>
                        </a:lnTo>
                        <a:lnTo>
                          <a:pt x="25" y="46"/>
                        </a:lnTo>
                        <a:lnTo>
                          <a:pt x="25" y="42"/>
                        </a:lnTo>
                        <a:lnTo>
                          <a:pt x="25" y="39"/>
                        </a:lnTo>
                        <a:lnTo>
                          <a:pt x="27" y="37"/>
                        </a:lnTo>
                        <a:lnTo>
                          <a:pt x="29" y="32"/>
                        </a:lnTo>
                        <a:lnTo>
                          <a:pt x="29" y="26"/>
                        </a:lnTo>
                        <a:lnTo>
                          <a:pt x="32" y="17"/>
                        </a:lnTo>
                        <a:lnTo>
                          <a:pt x="28" y="7"/>
                        </a:lnTo>
                        <a:lnTo>
                          <a:pt x="29" y="4"/>
                        </a:lnTo>
                        <a:lnTo>
                          <a:pt x="32" y="1"/>
                        </a:lnTo>
                        <a:lnTo>
                          <a:pt x="33" y="0"/>
                        </a:lnTo>
                        <a:lnTo>
                          <a:pt x="35" y="2"/>
                        </a:lnTo>
                        <a:lnTo>
                          <a:pt x="36" y="4"/>
                        </a:lnTo>
                        <a:lnTo>
                          <a:pt x="39" y="6"/>
                        </a:lnTo>
                        <a:lnTo>
                          <a:pt x="46" y="16"/>
                        </a:lnTo>
                        <a:lnTo>
                          <a:pt x="51" y="22"/>
                        </a:lnTo>
                        <a:lnTo>
                          <a:pt x="58" y="26"/>
                        </a:lnTo>
                        <a:lnTo>
                          <a:pt x="64" y="30"/>
                        </a:lnTo>
                        <a:lnTo>
                          <a:pt x="71" y="32"/>
                        </a:lnTo>
                        <a:lnTo>
                          <a:pt x="72" y="33"/>
                        </a:lnTo>
                        <a:lnTo>
                          <a:pt x="76" y="35"/>
                        </a:lnTo>
                        <a:lnTo>
                          <a:pt x="79" y="34"/>
                        </a:lnTo>
                        <a:lnTo>
                          <a:pt x="82" y="32"/>
                        </a:lnTo>
                      </a:path>
                    </a:pathLst>
                  </a:custGeom>
                  <a:grpFill/>
                  <a:ln w="12700" cap="flat">
                    <a:solidFill>
                      <a:schemeClr val="bg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 dirty="0">
                      <a:latin typeface="Calibri Light" panose="020F0302020204030204" pitchFamily="34" charset="0"/>
                      <a:sym typeface="Calibri Light" panose="020F0302020204030204" pitchFamily="34" charset="0"/>
                    </a:endParaRPr>
                  </a:p>
                </p:txBody>
              </p:sp>
              <p:sp>
                <p:nvSpPr>
                  <p:cNvPr id="270" name="Freeform 702">
                    <a:extLst>
                      <a:ext uri="{FF2B5EF4-FFF2-40B4-BE49-F238E27FC236}">
                        <a16:creationId xmlns:a16="http://schemas.microsoft.com/office/drawing/2014/main" id="{B8B9C001-CF20-2E6B-BD9E-34AACAB0DDA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gray">
                  <a:xfrm>
                    <a:off x="7696311" y="3576027"/>
                    <a:ext cx="3574" cy="2383"/>
                  </a:xfrm>
                  <a:custGeom>
                    <a:avLst/>
                    <a:gdLst>
                      <a:gd name="T0" fmla="*/ 1 w 3"/>
                      <a:gd name="T1" fmla="*/ 0 h 2"/>
                      <a:gd name="T2" fmla="*/ 0 w 3"/>
                      <a:gd name="T3" fmla="*/ 1 h 2"/>
                      <a:gd name="T4" fmla="*/ 1 w 3"/>
                      <a:gd name="T5" fmla="*/ 2 h 2"/>
                      <a:gd name="T6" fmla="*/ 3 w 3"/>
                      <a:gd name="T7" fmla="*/ 2 h 2"/>
                      <a:gd name="T8" fmla="*/ 3 w 3"/>
                      <a:gd name="T9" fmla="*/ 0 h 2"/>
                      <a:gd name="T10" fmla="*/ 1 w 3"/>
                      <a:gd name="T11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3" h="2">
                        <a:moveTo>
                          <a:pt x="1" y="0"/>
                        </a:moveTo>
                        <a:lnTo>
                          <a:pt x="0" y="1"/>
                        </a:lnTo>
                        <a:lnTo>
                          <a:pt x="1" y="2"/>
                        </a:lnTo>
                        <a:lnTo>
                          <a:pt x="3" y="2"/>
                        </a:lnTo>
                        <a:lnTo>
                          <a:pt x="3" y="0"/>
                        </a:lnTo>
                        <a:lnTo>
                          <a:pt x="1" y="0"/>
                        </a:lnTo>
                      </a:path>
                    </a:pathLst>
                  </a:custGeom>
                  <a:grpFill/>
                  <a:ln w="12700" cap="flat">
                    <a:solidFill>
                      <a:schemeClr val="bg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 dirty="0">
                      <a:latin typeface="Calibri Light" panose="020F0302020204030204" pitchFamily="34" charset="0"/>
                      <a:sym typeface="Calibri Light" panose="020F0302020204030204" pitchFamily="34" charset="0"/>
                    </a:endParaRPr>
                  </a:p>
                </p:txBody>
              </p:sp>
              <p:sp>
                <p:nvSpPr>
                  <p:cNvPr id="271" name="Freeform 703">
                    <a:extLst>
                      <a:ext uri="{FF2B5EF4-FFF2-40B4-BE49-F238E27FC236}">
                        <a16:creationId xmlns:a16="http://schemas.microsoft.com/office/drawing/2014/main" id="{702930D7-8528-1D1E-39E5-2373E80ACAA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gray">
                  <a:xfrm>
                    <a:off x="7503306" y="3673720"/>
                    <a:ext cx="212067" cy="188239"/>
                  </a:xfrm>
                  <a:custGeom>
                    <a:avLst/>
                    <a:gdLst>
                      <a:gd name="T0" fmla="*/ 168 w 178"/>
                      <a:gd name="T1" fmla="*/ 3 h 158"/>
                      <a:gd name="T2" fmla="*/ 169 w 178"/>
                      <a:gd name="T3" fmla="*/ 19 h 158"/>
                      <a:gd name="T4" fmla="*/ 176 w 178"/>
                      <a:gd name="T5" fmla="*/ 33 h 158"/>
                      <a:gd name="T6" fmla="*/ 176 w 178"/>
                      <a:gd name="T7" fmla="*/ 45 h 158"/>
                      <a:gd name="T8" fmla="*/ 172 w 178"/>
                      <a:gd name="T9" fmla="*/ 51 h 158"/>
                      <a:gd name="T10" fmla="*/ 166 w 178"/>
                      <a:gd name="T11" fmla="*/ 64 h 158"/>
                      <a:gd name="T12" fmla="*/ 161 w 178"/>
                      <a:gd name="T13" fmla="*/ 77 h 158"/>
                      <a:gd name="T14" fmla="*/ 162 w 178"/>
                      <a:gd name="T15" fmla="*/ 91 h 158"/>
                      <a:gd name="T16" fmla="*/ 155 w 178"/>
                      <a:gd name="T17" fmla="*/ 105 h 158"/>
                      <a:gd name="T18" fmla="*/ 158 w 178"/>
                      <a:gd name="T19" fmla="*/ 116 h 158"/>
                      <a:gd name="T20" fmla="*/ 151 w 178"/>
                      <a:gd name="T21" fmla="*/ 126 h 158"/>
                      <a:gd name="T22" fmla="*/ 144 w 178"/>
                      <a:gd name="T23" fmla="*/ 122 h 158"/>
                      <a:gd name="T24" fmla="*/ 143 w 178"/>
                      <a:gd name="T25" fmla="*/ 117 h 158"/>
                      <a:gd name="T26" fmla="*/ 140 w 178"/>
                      <a:gd name="T27" fmla="*/ 126 h 158"/>
                      <a:gd name="T28" fmla="*/ 132 w 178"/>
                      <a:gd name="T29" fmla="*/ 127 h 158"/>
                      <a:gd name="T30" fmla="*/ 127 w 178"/>
                      <a:gd name="T31" fmla="*/ 136 h 158"/>
                      <a:gd name="T32" fmla="*/ 124 w 178"/>
                      <a:gd name="T33" fmla="*/ 128 h 158"/>
                      <a:gd name="T34" fmla="*/ 118 w 178"/>
                      <a:gd name="T35" fmla="*/ 138 h 158"/>
                      <a:gd name="T36" fmla="*/ 104 w 178"/>
                      <a:gd name="T37" fmla="*/ 136 h 158"/>
                      <a:gd name="T38" fmla="*/ 102 w 178"/>
                      <a:gd name="T39" fmla="*/ 135 h 158"/>
                      <a:gd name="T40" fmla="*/ 97 w 178"/>
                      <a:gd name="T41" fmla="*/ 135 h 158"/>
                      <a:gd name="T42" fmla="*/ 93 w 178"/>
                      <a:gd name="T43" fmla="*/ 130 h 158"/>
                      <a:gd name="T44" fmla="*/ 95 w 178"/>
                      <a:gd name="T45" fmla="*/ 145 h 158"/>
                      <a:gd name="T46" fmla="*/ 89 w 178"/>
                      <a:gd name="T47" fmla="*/ 145 h 158"/>
                      <a:gd name="T48" fmla="*/ 86 w 178"/>
                      <a:gd name="T49" fmla="*/ 149 h 158"/>
                      <a:gd name="T50" fmla="*/ 73 w 178"/>
                      <a:gd name="T51" fmla="*/ 157 h 158"/>
                      <a:gd name="T52" fmla="*/ 68 w 178"/>
                      <a:gd name="T53" fmla="*/ 149 h 158"/>
                      <a:gd name="T54" fmla="*/ 72 w 178"/>
                      <a:gd name="T55" fmla="*/ 138 h 158"/>
                      <a:gd name="T56" fmla="*/ 67 w 178"/>
                      <a:gd name="T57" fmla="*/ 137 h 158"/>
                      <a:gd name="T58" fmla="*/ 56 w 178"/>
                      <a:gd name="T59" fmla="*/ 135 h 158"/>
                      <a:gd name="T60" fmla="*/ 46 w 178"/>
                      <a:gd name="T61" fmla="*/ 139 h 158"/>
                      <a:gd name="T62" fmla="*/ 39 w 178"/>
                      <a:gd name="T63" fmla="*/ 141 h 158"/>
                      <a:gd name="T64" fmla="*/ 28 w 178"/>
                      <a:gd name="T65" fmla="*/ 145 h 158"/>
                      <a:gd name="T66" fmla="*/ 21 w 178"/>
                      <a:gd name="T67" fmla="*/ 151 h 158"/>
                      <a:gd name="T68" fmla="*/ 13 w 178"/>
                      <a:gd name="T69" fmla="*/ 148 h 158"/>
                      <a:gd name="T70" fmla="*/ 6 w 178"/>
                      <a:gd name="T71" fmla="*/ 150 h 158"/>
                      <a:gd name="T72" fmla="*/ 0 w 178"/>
                      <a:gd name="T73" fmla="*/ 144 h 158"/>
                      <a:gd name="T74" fmla="*/ 11 w 178"/>
                      <a:gd name="T75" fmla="*/ 138 h 158"/>
                      <a:gd name="T76" fmla="*/ 22 w 178"/>
                      <a:gd name="T77" fmla="*/ 128 h 158"/>
                      <a:gd name="T78" fmla="*/ 32 w 178"/>
                      <a:gd name="T79" fmla="*/ 120 h 158"/>
                      <a:gd name="T80" fmla="*/ 45 w 178"/>
                      <a:gd name="T81" fmla="*/ 119 h 158"/>
                      <a:gd name="T82" fmla="*/ 64 w 178"/>
                      <a:gd name="T83" fmla="*/ 117 h 158"/>
                      <a:gd name="T84" fmla="*/ 69 w 178"/>
                      <a:gd name="T85" fmla="*/ 118 h 158"/>
                      <a:gd name="T86" fmla="*/ 78 w 178"/>
                      <a:gd name="T87" fmla="*/ 118 h 158"/>
                      <a:gd name="T88" fmla="*/ 87 w 178"/>
                      <a:gd name="T89" fmla="*/ 102 h 158"/>
                      <a:gd name="T90" fmla="*/ 94 w 178"/>
                      <a:gd name="T91" fmla="*/ 87 h 158"/>
                      <a:gd name="T92" fmla="*/ 102 w 178"/>
                      <a:gd name="T93" fmla="*/ 82 h 158"/>
                      <a:gd name="T94" fmla="*/ 97 w 178"/>
                      <a:gd name="T95" fmla="*/ 88 h 158"/>
                      <a:gd name="T96" fmla="*/ 98 w 178"/>
                      <a:gd name="T97" fmla="*/ 96 h 158"/>
                      <a:gd name="T98" fmla="*/ 106 w 178"/>
                      <a:gd name="T99" fmla="*/ 92 h 158"/>
                      <a:gd name="T100" fmla="*/ 119 w 178"/>
                      <a:gd name="T101" fmla="*/ 85 h 158"/>
                      <a:gd name="T102" fmla="*/ 128 w 178"/>
                      <a:gd name="T103" fmla="*/ 74 h 158"/>
                      <a:gd name="T104" fmla="*/ 136 w 178"/>
                      <a:gd name="T105" fmla="*/ 67 h 158"/>
                      <a:gd name="T106" fmla="*/ 141 w 178"/>
                      <a:gd name="T107" fmla="*/ 54 h 158"/>
                      <a:gd name="T108" fmla="*/ 145 w 178"/>
                      <a:gd name="T109" fmla="*/ 44 h 158"/>
                      <a:gd name="T110" fmla="*/ 144 w 178"/>
                      <a:gd name="T111" fmla="*/ 33 h 158"/>
                      <a:gd name="T112" fmla="*/ 145 w 178"/>
                      <a:gd name="T113" fmla="*/ 26 h 158"/>
                      <a:gd name="T114" fmla="*/ 149 w 178"/>
                      <a:gd name="T115" fmla="*/ 14 h 158"/>
                      <a:gd name="T116" fmla="*/ 153 w 178"/>
                      <a:gd name="T117" fmla="*/ 5 h 158"/>
                      <a:gd name="T118" fmla="*/ 157 w 178"/>
                      <a:gd name="T119" fmla="*/ 13 h 158"/>
                      <a:gd name="T120" fmla="*/ 163 w 178"/>
                      <a:gd name="T121" fmla="*/ 11 h 158"/>
                      <a:gd name="T122" fmla="*/ 162 w 178"/>
                      <a:gd name="T123" fmla="*/ 6 h 158"/>
                      <a:gd name="T124" fmla="*/ 159 w 178"/>
                      <a:gd name="T125" fmla="*/ 0 h 1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  <a:cxn ang="0">
                        <a:pos x="T122" y="T123"/>
                      </a:cxn>
                      <a:cxn ang="0">
                        <a:pos x="T124" y="T125"/>
                      </a:cxn>
                    </a:cxnLst>
                    <a:rect l="0" t="0" r="r" b="b"/>
                    <a:pathLst>
                      <a:path w="178" h="158">
                        <a:moveTo>
                          <a:pt x="163" y="1"/>
                        </a:moveTo>
                        <a:lnTo>
                          <a:pt x="167" y="1"/>
                        </a:lnTo>
                        <a:lnTo>
                          <a:pt x="168" y="3"/>
                        </a:lnTo>
                        <a:lnTo>
                          <a:pt x="167" y="10"/>
                        </a:lnTo>
                        <a:lnTo>
                          <a:pt x="168" y="15"/>
                        </a:lnTo>
                        <a:lnTo>
                          <a:pt x="169" y="19"/>
                        </a:lnTo>
                        <a:lnTo>
                          <a:pt x="172" y="23"/>
                        </a:lnTo>
                        <a:lnTo>
                          <a:pt x="174" y="27"/>
                        </a:lnTo>
                        <a:lnTo>
                          <a:pt x="176" y="33"/>
                        </a:lnTo>
                        <a:lnTo>
                          <a:pt x="178" y="41"/>
                        </a:lnTo>
                        <a:lnTo>
                          <a:pt x="177" y="44"/>
                        </a:lnTo>
                        <a:lnTo>
                          <a:pt x="176" y="45"/>
                        </a:lnTo>
                        <a:lnTo>
                          <a:pt x="176" y="49"/>
                        </a:lnTo>
                        <a:lnTo>
                          <a:pt x="174" y="51"/>
                        </a:lnTo>
                        <a:lnTo>
                          <a:pt x="172" y="51"/>
                        </a:lnTo>
                        <a:lnTo>
                          <a:pt x="170" y="59"/>
                        </a:lnTo>
                        <a:lnTo>
                          <a:pt x="170" y="64"/>
                        </a:lnTo>
                        <a:lnTo>
                          <a:pt x="166" y="64"/>
                        </a:lnTo>
                        <a:lnTo>
                          <a:pt x="162" y="66"/>
                        </a:lnTo>
                        <a:lnTo>
                          <a:pt x="161" y="72"/>
                        </a:lnTo>
                        <a:lnTo>
                          <a:pt x="161" y="77"/>
                        </a:lnTo>
                        <a:lnTo>
                          <a:pt x="162" y="82"/>
                        </a:lnTo>
                        <a:lnTo>
                          <a:pt x="162" y="87"/>
                        </a:lnTo>
                        <a:lnTo>
                          <a:pt x="162" y="91"/>
                        </a:lnTo>
                        <a:lnTo>
                          <a:pt x="159" y="93"/>
                        </a:lnTo>
                        <a:lnTo>
                          <a:pt x="157" y="100"/>
                        </a:lnTo>
                        <a:lnTo>
                          <a:pt x="155" y="105"/>
                        </a:lnTo>
                        <a:lnTo>
                          <a:pt x="155" y="111"/>
                        </a:lnTo>
                        <a:lnTo>
                          <a:pt x="158" y="114"/>
                        </a:lnTo>
                        <a:lnTo>
                          <a:pt x="158" y="116"/>
                        </a:lnTo>
                        <a:lnTo>
                          <a:pt x="156" y="118"/>
                        </a:lnTo>
                        <a:lnTo>
                          <a:pt x="153" y="122"/>
                        </a:lnTo>
                        <a:lnTo>
                          <a:pt x="151" y="126"/>
                        </a:lnTo>
                        <a:lnTo>
                          <a:pt x="144" y="132"/>
                        </a:lnTo>
                        <a:lnTo>
                          <a:pt x="143" y="129"/>
                        </a:lnTo>
                        <a:lnTo>
                          <a:pt x="144" y="122"/>
                        </a:lnTo>
                        <a:lnTo>
                          <a:pt x="146" y="119"/>
                        </a:lnTo>
                        <a:lnTo>
                          <a:pt x="147" y="117"/>
                        </a:lnTo>
                        <a:lnTo>
                          <a:pt x="143" y="117"/>
                        </a:lnTo>
                        <a:lnTo>
                          <a:pt x="142" y="121"/>
                        </a:lnTo>
                        <a:lnTo>
                          <a:pt x="141" y="123"/>
                        </a:lnTo>
                        <a:lnTo>
                          <a:pt x="140" y="126"/>
                        </a:lnTo>
                        <a:lnTo>
                          <a:pt x="138" y="125"/>
                        </a:lnTo>
                        <a:lnTo>
                          <a:pt x="134" y="124"/>
                        </a:lnTo>
                        <a:lnTo>
                          <a:pt x="132" y="127"/>
                        </a:lnTo>
                        <a:lnTo>
                          <a:pt x="131" y="135"/>
                        </a:lnTo>
                        <a:lnTo>
                          <a:pt x="129" y="136"/>
                        </a:lnTo>
                        <a:lnTo>
                          <a:pt x="127" y="136"/>
                        </a:lnTo>
                        <a:lnTo>
                          <a:pt x="127" y="132"/>
                        </a:lnTo>
                        <a:lnTo>
                          <a:pt x="127" y="128"/>
                        </a:lnTo>
                        <a:lnTo>
                          <a:pt x="124" y="128"/>
                        </a:lnTo>
                        <a:lnTo>
                          <a:pt x="122" y="131"/>
                        </a:lnTo>
                        <a:lnTo>
                          <a:pt x="119" y="134"/>
                        </a:lnTo>
                        <a:lnTo>
                          <a:pt x="118" y="138"/>
                        </a:lnTo>
                        <a:lnTo>
                          <a:pt x="117" y="138"/>
                        </a:lnTo>
                        <a:lnTo>
                          <a:pt x="112" y="137"/>
                        </a:lnTo>
                        <a:lnTo>
                          <a:pt x="104" y="136"/>
                        </a:lnTo>
                        <a:lnTo>
                          <a:pt x="99" y="138"/>
                        </a:lnTo>
                        <a:lnTo>
                          <a:pt x="101" y="136"/>
                        </a:lnTo>
                        <a:lnTo>
                          <a:pt x="102" y="135"/>
                        </a:lnTo>
                        <a:lnTo>
                          <a:pt x="99" y="134"/>
                        </a:lnTo>
                        <a:lnTo>
                          <a:pt x="98" y="133"/>
                        </a:lnTo>
                        <a:lnTo>
                          <a:pt x="97" y="135"/>
                        </a:lnTo>
                        <a:lnTo>
                          <a:pt x="95" y="133"/>
                        </a:lnTo>
                        <a:lnTo>
                          <a:pt x="95" y="129"/>
                        </a:lnTo>
                        <a:lnTo>
                          <a:pt x="93" y="130"/>
                        </a:lnTo>
                        <a:lnTo>
                          <a:pt x="90" y="136"/>
                        </a:lnTo>
                        <a:lnTo>
                          <a:pt x="95" y="140"/>
                        </a:lnTo>
                        <a:lnTo>
                          <a:pt x="95" y="145"/>
                        </a:lnTo>
                        <a:lnTo>
                          <a:pt x="93" y="143"/>
                        </a:lnTo>
                        <a:lnTo>
                          <a:pt x="92" y="144"/>
                        </a:lnTo>
                        <a:lnTo>
                          <a:pt x="89" y="145"/>
                        </a:lnTo>
                        <a:lnTo>
                          <a:pt x="88" y="146"/>
                        </a:lnTo>
                        <a:lnTo>
                          <a:pt x="86" y="148"/>
                        </a:lnTo>
                        <a:lnTo>
                          <a:pt x="86" y="149"/>
                        </a:lnTo>
                        <a:lnTo>
                          <a:pt x="81" y="157"/>
                        </a:lnTo>
                        <a:lnTo>
                          <a:pt x="78" y="158"/>
                        </a:lnTo>
                        <a:lnTo>
                          <a:pt x="73" y="157"/>
                        </a:lnTo>
                        <a:lnTo>
                          <a:pt x="72" y="154"/>
                        </a:lnTo>
                        <a:lnTo>
                          <a:pt x="69" y="152"/>
                        </a:lnTo>
                        <a:lnTo>
                          <a:pt x="68" y="149"/>
                        </a:lnTo>
                        <a:lnTo>
                          <a:pt x="68" y="143"/>
                        </a:lnTo>
                        <a:lnTo>
                          <a:pt x="69" y="142"/>
                        </a:lnTo>
                        <a:lnTo>
                          <a:pt x="72" y="138"/>
                        </a:lnTo>
                        <a:lnTo>
                          <a:pt x="73" y="136"/>
                        </a:lnTo>
                        <a:lnTo>
                          <a:pt x="72" y="136"/>
                        </a:lnTo>
                        <a:lnTo>
                          <a:pt x="67" y="137"/>
                        </a:lnTo>
                        <a:lnTo>
                          <a:pt x="63" y="135"/>
                        </a:lnTo>
                        <a:lnTo>
                          <a:pt x="59" y="135"/>
                        </a:lnTo>
                        <a:lnTo>
                          <a:pt x="56" y="135"/>
                        </a:lnTo>
                        <a:lnTo>
                          <a:pt x="52" y="138"/>
                        </a:lnTo>
                        <a:lnTo>
                          <a:pt x="48" y="140"/>
                        </a:lnTo>
                        <a:lnTo>
                          <a:pt x="46" y="139"/>
                        </a:lnTo>
                        <a:lnTo>
                          <a:pt x="43" y="140"/>
                        </a:lnTo>
                        <a:lnTo>
                          <a:pt x="42" y="140"/>
                        </a:lnTo>
                        <a:lnTo>
                          <a:pt x="39" y="141"/>
                        </a:lnTo>
                        <a:lnTo>
                          <a:pt x="37" y="141"/>
                        </a:lnTo>
                        <a:lnTo>
                          <a:pt x="35" y="143"/>
                        </a:lnTo>
                        <a:lnTo>
                          <a:pt x="28" y="145"/>
                        </a:lnTo>
                        <a:lnTo>
                          <a:pt x="25" y="143"/>
                        </a:lnTo>
                        <a:lnTo>
                          <a:pt x="24" y="143"/>
                        </a:lnTo>
                        <a:lnTo>
                          <a:pt x="21" y="151"/>
                        </a:lnTo>
                        <a:lnTo>
                          <a:pt x="19" y="151"/>
                        </a:lnTo>
                        <a:lnTo>
                          <a:pt x="16" y="149"/>
                        </a:lnTo>
                        <a:lnTo>
                          <a:pt x="13" y="148"/>
                        </a:lnTo>
                        <a:lnTo>
                          <a:pt x="10" y="149"/>
                        </a:lnTo>
                        <a:lnTo>
                          <a:pt x="8" y="149"/>
                        </a:lnTo>
                        <a:lnTo>
                          <a:pt x="6" y="150"/>
                        </a:lnTo>
                        <a:lnTo>
                          <a:pt x="3" y="149"/>
                        </a:lnTo>
                        <a:lnTo>
                          <a:pt x="0" y="148"/>
                        </a:lnTo>
                        <a:lnTo>
                          <a:pt x="0" y="144"/>
                        </a:lnTo>
                        <a:lnTo>
                          <a:pt x="1" y="142"/>
                        </a:lnTo>
                        <a:lnTo>
                          <a:pt x="8" y="140"/>
                        </a:lnTo>
                        <a:lnTo>
                          <a:pt x="11" y="138"/>
                        </a:lnTo>
                        <a:lnTo>
                          <a:pt x="14" y="135"/>
                        </a:lnTo>
                        <a:lnTo>
                          <a:pt x="19" y="132"/>
                        </a:lnTo>
                        <a:lnTo>
                          <a:pt x="22" y="128"/>
                        </a:lnTo>
                        <a:lnTo>
                          <a:pt x="26" y="126"/>
                        </a:lnTo>
                        <a:lnTo>
                          <a:pt x="28" y="122"/>
                        </a:lnTo>
                        <a:lnTo>
                          <a:pt x="32" y="120"/>
                        </a:lnTo>
                        <a:lnTo>
                          <a:pt x="35" y="119"/>
                        </a:lnTo>
                        <a:lnTo>
                          <a:pt x="40" y="120"/>
                        </a:lnTo>
                        <a:lnTo>
                          <a:pt x="45" y="119"/>
                        </a:lnTo>
                        <a:lnTo>
                          <a:pt x="50" y="119"/>
                        </a:lnTo>
                        <a:lnTo>
                          <a:pt x="61" y="117"/>
                        </a:lnTo>
                        <a:lnTo>
                          <a:pt x="64" y="117"/>
                        </a:lnTo>
                        <a:lnTo>
                          <a:pt x="67" y="116"/>
                        </a:lnTo>
                        <a:lnTo>
                          <a:pt x="69" y="115"/>
                        </a:lnTo>
                        <a:lnTo>
                          <a:pt x="69" y="118"/>
                        </a:lnTo>
                        <a:lnTo>
                          <a:pt x="76" y="120"/>
                        </a:lnTo>
                        <a:lnTo>
                          <a:pt x="77" y="119"/>
                        </a:lnTo>
                        <a:lnTo>
                          <a:pt x="78" y="118"/>
                        </a:lnTo>
                        <a:lnTo>
                          <a:pt x="82" y="116"/>
                        </a:lnTo>
                        <a:lnTo>
                          <a:pt x="82" y="106"/>
                        </a:lnTo>
                        <a:lnTo>
                          <a:pt x="87" y="102"/>
                        </a:lnTo>
                        <a:lnTo>
                          <a:pt x="91" y="97"/>
                        </a:lnTo>
                        <a:lnTo>
                          <a:pt x="93" y="92"/>
                        </a:lnTo>
                        <a:lnTo>
                          <a:pt x="94" y="87"/>
                        </a:lnTo>
                        <a:lnTo>
                          <a:pt x="94" y="84"/>
                        </a:lnTo>
                        <a:lnTo>
                          <a:pt x="100" y="81"/>
                        </a:lnTo>
                        <a:lnTo>
                          <a:pt x="102" y="82"/>
                        </a:lnTo>
                        <a:lnTo>
                          <a:pt x="102" y="84"/>
                        </a:lnTo>
                        <a:lnTo>
                          <a:pt x="99" y="86"/>
                        </a:lnTo>
                        <a:lnTo>
                          <a:pt x="97" y="88"/>
                        </a:lnTo>
                        <a:lnTo>
                          <a:pt x="97" y="89"/>
                        </a:lnTo>
                        <a:lnTo>
                          <a:pt x="98" y="92"/>
                        </a:lnTo>
                        <a:lnTo>
                          <a:pt x="98" y="96"/>
                        </a:lnTo>
                        <a:lnTo>
                          <a:pt x="99" y="96"/>
                        </a:lnTo>
                        <a:lnTo>
                          <a:pt x="103" y="95"/>
                        </a:lnTo>
                        <a:lnTo>
                          <a:pt x="106" y="92"/>
                        </a:lnTo>
                        <a:lnTo>
                          <a:pt x="110" y="90"/>
                        </a:lnTo>
                        <a:lnTo>
                          <a:pt x="114" y="88"/>
                        </a:lnTo>
                        <a:lnTo>
                          <a:pt x="119" y="85"/>
                        </a:lnTo>
                        <a:lnTo>
                          <a:pt x="123" y="82"/>
                        </a:lnTo>
                        <a:lnTo>
                          <a:pt x="125" y="77"/>
                        </a:lnTo>
                        <a:lnTo>
                          <a:pt x="128" y="74"/>
                        </a:lnTo>
                        <a:lnTo>
                          <a:pt x="132" y="71"/>
                        </a:lnTo>
                        <a:lnTo>
                          <a:pt x="133" y="71"/>
                        </a:lnTo>
                        <a:lnTo>
                          <a:pt x="136" y="67"/>
                        </a:lnTo>
                        <a:lnTo>
                          <a:pt x="136" y="64"/>
                        </a:lnTo>
                        <a:lnTo>
                          <a:pt x="137" y="62"/>
                        </a:lnTo>
                        <a:lnTo>
                          <a:pt x="141" y="54"/>
                        </a:lnTo>
                        <a:lnTo>
                          <a:pt x="142" y="50"/>
                        </a:lnTo>
                        <a:lnTo>
                          <a:pt x="143" y="47"/>
                        </a:lnTo>
                        <a:lnTo>
                          <a:pt x="145" y="44"/>
                        </a:lnTo>
                        <a:lnTo>
                          <a:pt x="146" y="39"/>
                        </a:lnTo>
                        <a:lnTo>
                          <a:pt x="146" y="35"/>
                        </a:lnTo>
                        <a:lnTo>
                          <a:pt x="144" y="33"/>
                        </a:lnTo>
                        <a:lnTo>
                          <a:pt x="141" y="32"/>
                        </a:lnTo>
                        <a:lnTo>
                          <a:pt x="142" y="30"/>
                        </a:lnTo>
                        <a:lnTo>
                          <a:pt x="145" y="26"/>
                        </a:lnTo>
                        <a:lnTo>
                          <a:pt x="145" y="17"/>
                        </a:lnTo>
                        <a:lnTo>
                          <a:pt x="146" y="15"/>
                        </a:lnTo>
                        <a:lnTo>
                          <a:pt x="149" y="14"/>
                        </a:lnTo>
                        <a:lnTo>
                          <a:pt x="149" y="9"/>
                        </a:lnTo>
                        <a:lnTo>
                          <a:pt x="150" y="6"/>
                        </a:lnTo>
                        <a:lnTo>
                          <a:pt x="153" y="5"/>
                        </a:lnTo>
                        <a:lnTo>
                          <a:pt x="154" y="7"/>
                        </a:lnTo>
                        <a:lnTo>
                          <a:pt x="155" y="11"/>
                        </a:lnTo>
                        <a:lnTo>
                          <a:pt x="157" y="13"/>
                        </a:lnTo>
                        <a:lnTo>
                          <a:pt x="159" y="10"/>
                        </a:lnTo>
                        <a:lnTo>
                          <a:pt x="161" y="11"/>
                        </a:lnTo>
                        <a:lnTo>
                          <a:pt x="163" y="11"/>
                        </a:lnTo>
                        <a:lnTo>
                          <a:pt x="164" y="7"/>
                        </a:lnTo>
                        <a:lnTo>
                          <a:pt x="165" y="4"/>
                        </a:lnTo>
                        <a:lnTo>
                          <a:pt x="162" y="6"/>
                        </a:lnTo>
                        <a:lnTo>
                          <a:pt x="159" y="7"/>
                        </a:lnTo>
                        <a:lnTo>
                          <a:pt x="158" y="3"/>
                        </a:lnTo>
                        <a:lnTo>
                          <a:pt x="159" y="0"/>
                        </a:lnTo>
                        <a:lnTo>
                          <a:pt x="160" y="0"/>
                        </a:lnTo>
                        <a:lnTo>
                          <a:pt x="163" y="1"/>
                        </a:lnTo>
                      </a:path>
                    </a:pathLst>
                  </a:custGeom>
                  <a:grpFill/>
                  <a:ln w="12700" cap="flat">
                    <a:solidFill>
                      <a:schemeClr val="bg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 dirty="0">
                      <a:latin typeface="Calibri Light" panose="020F0302020204030204" pitchFamily="34" charset="0"/>
                      <a:sym typeface="Calibri Light" panose="020F0302020204030204" pitchFamily="34" charset="0"/>
                    </a:endParaRPr>
                  </a:p>
                </p:txBody>
              </p:sp>
              <p:sp>
                <p:nvSpPr>
                  <p:cNvPr id="272" name="Freeform 704">
                    <a:extLst>
                      <a:ext uri="{FF2B5EF4-FFF2-40B4-BE49-F238E27FC236}">
                        <a16:creationId xmlns:a16="http://schemas.microsoft.com/office/drawing/2014/main" id="{DB8CE33A-EF1C-6F91-FFB3-6F5576A0B46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gray">
                  <a:xfrm>
                    <a:off x="7642698" y="3751160"/>
                    <a:ext cx="5956" cy="10723"/>
                  </a:xfrm>
                  <a:custGeom>
                    <a:avLst/>
                    <a:gdLst>
                      <a:gd name="T0" fmla="*/ 4 w 5"/>
                      <a:gd name="T1" fmla="*/ 0 h 9"/>
                      <a:gd name="T2" fmla="*/ 4 w 5"/>
                      <a:gd name="T3" fmla="*/ 4 h 9"/>
                      <a:gd name="T4" fmla="*/ 5 w 5"/>
                      <a:gd name="T5" fmla="*/ 4 h 9"/>
                      <a:gd name="T6" fmla="*/ 3 w 5"/>
                      <a:gd name="T7" fmla="*/ 9 h 9"/>
                      <a:gd name="T8" fmla="*/ 1 w 5"/>
                      <a:gd name="T9" fmla="*/ 9 h 9"/>
                      <a:gd name="T10" fmla="*/ 0 w 5"/>
                      <a:gd name="T11" fmla="*/ 6 h 9"/>
                      <a:gd name="T12" fmla="*/ 2 w 5"/>
                      <a:gd name="T13" fmla="*/ 1 h 9"/>
                      <a:gd name="T14" fmla="*/ 4 w 5"/>
                      <a:gd name="T15" fmla="*/ 0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5" h="9">
                        <a:moveTo>
                          <a:pt x="4" y="0"/>
                        </a:moveTo>
                        <a:lnTo>
                          <a:pt x="4" y="4"/>
                        </a:lnTo>
                        <a:lnTo>
                          <a:pt x="5" y="4"/>
                        </a:lnTo>
                        <a:lnTo>
                          <a:pt x="3" y="9"/>
                        </a:lnTo>
                        <a:lnTo>
                          <a:pt x="1" y="9"/>
                        </a:lnTo>
                        <a:lnTo>
                          <a:pt x="0" y="6"/>
                        </a:lnTo>
                        <a:lnTo>
                          <a:pt x="2" y="1"/>
                        </a:lnTo>
                        <a:lnTo>
                          <a:pt x="4" y="0"/>
                        </a:lnTo>
                      </a:path>
                    </a:pathLst>
                  </a:custGeom>
                  <a:grpFill/>
                  <a:ln w="12700" cap="flat">
                    <a:solidFill>
                      <a:schemeClr val="bg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 dirty="0">
                      <a:latin typeface="Calibri Light" panose="020F0302020204030204" pitchFamily="34" charset="0"/>
                      <a:sym typeface="Calibri Light" panose="020F0302020204030204" pitchFamily="34" charset="0"/>
                    </a:endParaRPr>
                  </a:p>
                </p:txBody>
              </p:sp>
              <p:sp>
                <p:nvSpPr>
                  <p:cNvPr id="273" name="Freeform 705">
                    <a:extLst>
                      <a:ext uri="{FF2B5EF4-FFF2-40B4-BE49-F238E27FC236}">
                        <a16:creationId xmlns:a16="http://schemas.microsoft.com/office/drawing/2014/main" id="{1CC79D42-8B81-1EBF-AAF7-8330FBE4DEE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gray">
                  <a:xfrm>
                    <a:off x="7527133" y="3842897"/>
                    <a:ext cx="48847" cy="36933"/>
                  </a:xfrm>
                  <a:custGeom>
                    <a:avLst/>
                    <a:gdLst>
                      <a:gd name="T0" fmla="*/ 33 w 41"/>
                      <a:gd name="T1" fmla="*/ 20 h 31"/>
                      <a:gd name="T2" fmla="*/ 30 w 41"/>
                      <a:gd name="T3" fmla="*/ 18 h 31"/>
                      <a:gd name="T4" fmla="*/ 25 w 41"/>
                      <a:gd name="T5" fmla="*/ 16 h 31"/>
                      <a:gd name="T6" fmla="*/ 22 w 41"/>
                      <a:gd name="T7" fmla="*/ 18 h 31"/>
                      <a:gd name="T8" fmla="*/ 19 w 41"/>
                      <a:gd name="T9" fmla="*/ 20 h 31"/>
                      <a:gd name="T10" fmla="*/ 17 w 41"/>
                      <a:gd name="T11" fmla="*/ 23 h 31"/>
                      <a:gd name="T12" fmla="*/ 14 w 41"/>
                      <a:gd name="T13" fmla="*/ 28 h 31"/>
                      <a:gd name="T14" fmla="*/ 14 w 41"/>
                      <a:gd name="T15" fmla="*/ 31 h 31"/>
                      <a:gd name="T16" fmla="*/ 11 w 41"/>
                      <a:gd name="T17" fmla="*/ 31 h 31"/>
                      <a:gd name="T18" fmla="*/ 9 w 41"/>
                      <a:gd name="T19" fmla="*/ 29 h 31"/>
                      <a:gd name="T20" fmla="*/ 8 w 41"/>
                      <a:gd name="T21" fmla="*/ 28 h 31"/>
                      <a:gd name="T22" fmla="*/ 5 w 41"/>
                      <a:gd name="T23" fmla="*/ 24 h 31"/>
                      <a:gd name="T24" fmla="*/ 6 w 41"/>
                      <a:gd name="T25" fmla="*/ 22 h 31"/>
                      <a:gd name="T26" fmla="*/ 5 w 41"/>
                      <a:gd name="T27" fmla="*/ 20 h 31"/>
                      <a:gd name="T28" fmla="*/ 3 w 41"/>
                      <a:gd name="T29" fmla="*/ 19 h 31"/>
                      <a:gd name="T30" fmla="*/ 0 w 41"/>
                      <a:gd name="T31" fmla="*/ 19 h 31"/>
                      <a:gd name="T32" fmla="*/ 5 w 41"/>
                      <a:gd name="T33" fmla="*/ 15 h 31"/>
                      <a:gd name="T34" fmla="*/ 11 w 41"/>
                      <a:gd name="T35" fmla="*/ 7 h 31"/>
                      <a:gd name="T36" fmla="*/ 14 w 41"/>
                      <a:gd name="T37" fmla="*/ 7 h 31"/>
                      <a:gd name="T38" fmla="*/ 17 w 41"/>
                      <a:gd name="T39" fmla="*/ 9 h 31"/>
                      <a:gd name="T40" fmla="*/ 19 w 41"/>
                      <a:gd name="T41" fmla="*/ 7 h 31"/>
                      <a:gd name="T42" fmla="*/ 22 w 41"/>
                      <a:gd name="T43" fmla="*/ 6 h 31"/>
                      <a:gd name="T44" fmla="*/ 23 w 41"/>
                      <a:gd name="T45" fmla="*/ 4 h 31"/>
                      <a:gd name="T46" fmla="*/ 27 w 41"/>
                      <a:gd name="T47" fmla="*/ 0 h 31"/>
                      <a:gd name="T48" fmla="*/ 30 w 41"/>
                      <a:gd name="T49" fmla="*/ 0 h 31"/>
                      <a:gd name="T50" fmla="*/ 32 w 41"/>
                      <a:gd name="T51" fmla="*/ 1 h 31"/>
                      <a:gd name="T52" fmla="*/ 36 w 41"/>
                      <a:gd name="T53" fmla="*/ 3 h 31"/>
                      <a:gd name="T54" fmla="*/ 38 w 41"/>
                      <a:gd name="T55" fmla="*/ 3 h 31"/>
                      <a:gd name="T56" fmla="*/ 40 w 41"/>
                      <a:gd name="T57" fmla="*/ 10 h 31"/>
                      <a:gd name="T58" fmla="*/ 41 w 41"/>
                      <a:gd name="T59" fmla="*/ 10 h 31"/>
                      <a:gd name="T60" fmla="*/ 39 w 41"/>
                      <a:gd name="T61" fmla="*/ 13 h 31"/>
                      <a:gd name="T62" fmla="*/ 38 w 41"/>
                      <a:gd name="T63" fmla="*/ 14 h 31"/>
                      <a:gd name="T64" fmla="*/ 36 w 41"/>
                      <a:gd name="T65" fmla="*/ 15 h 31"/>
                      <a:gd name="T66" fmla="*/ 34 w 41"/>
                      <a:gd name="T67" fmla="*/ 18 h 31"/>
                      <a:gd name="T68" fmla="*/ 33 w 41"/>
                      <a:gd name="T69" fmla="*/ 20 h 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</a:cxnLst>
                    <a:rect l="0" t="0" r="r" b="b"/>
                    <a:pathLst>
                      <a:path w="41" h="31">
                        <a:moveTo>
                          <a:pt x="33" y="20"/>
                        </a:moveTo>
                        <a:lnTo>
                          <a:pt x="30" y="18"/>
                        </a:lnTo>
                        <a:lnTo>
                          <a:pt x="25" y="16"/>
                        </a:lnTo>
                        <a:lnTo>
                          <a:pt x="22" y="18"/>
                        </a:lnTo>
                        <a:lnTo>
                          <a:pt x="19" y="20"/>
                        </a:lnTo>
                        <a:lnTo>
                          <a:pt x="17" y="23"/>
                        </a:lnTo>
                        <a:lnTo>
                          <a:pt x="14" y="28"/>
                        </a:lnTo>
                        <a:lnTo>
                          <a:pt x="14" y="31"/>
                        </a:lnTo>
                        <a:lnTo>
                          <a:pt x="11" y="31"/>
                        </a:lnTo>
                        <a:lnTo>
                          <a:pt x="9" y="29"/>
                        </a:lnTo>
                        <a:lnTo>
                          <a:pt x="8" y="28"/>
                        </a:lnTo>
                        <a:lnTo>
                          <a:pt x="5" y="24"/>
                        </a:lnTo>
                        <a:lnTo>
                          <a:pt x="6" y="22"/>
                        </a:lnTo>
                        <a:lnTo>
                          <a:pt x="5" y="20"/>
                        </a:lnTo>
                        <a:lnTo>
                          <a:pt x="3" y="19"/>
                        </a:lnTo>
                        <a:lnTo>
                          <a:pt x="0" y="19"/>
                        </a:lnTo>
                        <a:lnTo>
                          <a:pt x="5" y="15"/>
                        </a:lnTo>
                        <a:lnTo>
                          <a:pt x="11" y="7"/>
                        </a:lnTo>
                        <a:lnTo>
                          <a:pt x="14" y="7"/>
                        </a:lnTo>
                        <a:lnTo>
                          <a:pt x="17" y="9"/>
                        </a:lnTo>
                        <a:lnTo>
                          <a:pt x="19" y="7"/>
                        </a:lnTo>
                        <a:lnTo>
                          <a:pt x="22" y="6"/>
                        </a:lnTo>
                        <a:lnTo>
                          <a:pt x="23" y="4"/>
                        </a:lnTo>
                        <a:lnTo>
                          <a:pt x="27" y="0"/>
                        </a:lnTo>
                        <a:lnTo>
                          <a:pt x="30" y="0"/>
                        </a:lnTo>
                        <a:lnTo>
                          <a:pt x="32" y="1"/>
                        </a:lnTo>
                        <a:lnTo>
                          <a:pt x="36" y="3"/>
                        </a:lnTo>
                        <a:lnTo>
                          <a:pt x="38" y="3"/>
                        </a:lnTo>
                        <a:lnTo>
                          <a:pt x="40" y="10"/>
                        </a:lnTo>
                        <a:lnTo>
                          <a:pt x="41" y="10"/>
                        </a:lnTo>
                        <a:lnTo>
                          <a:pt x="39" y="13"/>
                        </a:lnTo>
                        <a:lnTo>
                          <a:pt x="38" y="14"/>
                        </a:lnTo>
                        <a:lnTo>
                          <a:pt x="36" y="15"/>
                        </a:lnTo>
                        <a:lnTo>
                          <a:pt x="34" y="18"/>
                        </a:lnTo>
                        <a:lnTo>
                          <a:pt x="33" y="20"/>
                        </a:lnTo>
                      </a:path>
                    </a:pathLst>
                  </a:custGeom>
                  <a:grpFill/>
                  <a:ln w="12700" cap="flat">
                    <a:solidFill>
                      <a:schemeClr val="bg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 dirty="0">
                      <a:latin typeface="Calibri Light" panose="020F0302020204030204" pitchFamily="34" charset="0"/>
                      <a:sym typeface="Calibri Light" panose="020F0302020204030204" pitchFamily="34" charset="0"/>
                    </a:endParaRPr>
                  </a:p>
                </p:txBody>
              </p:sp>
              <p:sp>
                <p:nvSpPr>
                  <p:cNvPr id="274" name="Freeform 706">
                    <a:extLst>
                      <a:ext uri="{FF2B5EF4-FFF2-40B4-BE49-F238E27FC236}">
                        <a16:creationId xmlns:a16="http://schemas.microsoft.com/office/drawing/2014/main" id="{003F6235-D4B8-0E3D-2E36-15D23D62B4C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gray">
                  <a:xfrm>
                    <a:off x="7574789" y="3838131"/>
                    <a:ext cx="5956" cy="8340"/>
                  </a:xfrm>
                  <a:custGeom>
                    <a:avLst/>
                    <a:gdLst>
                      <a:gd name="T0" fmla="*/ 5 w 5"/>
                      <a:gd name="T1" fmla="*/ 0 h 7"/>
                      <a:gd name="T2" fmla="*/ 2 w 5"/>
                      <a:gd name="T3" fmla="*/ 3 h 7"/>
                      <a:gd name="T4" fmla="*/ 0 w 5"/>
                      <a:gd name="T5" fmla="*/ 6 h 7"/>
                      <a:gd name="T6" fmla="*/ 2 w 5"/>
                      <a:gd name="T7" fmla="*/ 7 h 7"/>
                      <a:gd name="T8" fmla="*/ 4 w 5"/>
                      <a:gd name="T9" fmla="*/ 6 h 7"/>
                      <a:gd name="T10" fmla="*/ 4 w 5"/>
                      <a:gd name="T11" fmla="*/ 3 h 7"/>
                      <a:gd name="T12" fmla="*/ 5 w 5"/>
                      <a:gd name="T13" fmla="*/ 0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" h="7">
                        <a:moveTo>
                          <a:pt x="5" y="0"/>
                        </a:moveTo>
                        <a:lnTo>
                          <a:pt x="2" y="3"/>
                        </a:lnTo>
                        <a:lnTo>
                          <a:pt x="0" y="6"/>
                        </a:lnTo>
                        <a:lnTo>
                          <a:pt x="2" y="7"/>
                        </a:lnTo>
                        <a:lnTo>
                          <a:pt x="4" y="6"/>
                        </a:lnTo>
                        <a:lnTo>
                          <a:pt x="4" y="3"/>
                        </a:lnTo>
                        <a:lnTo>
                          <a:pt x="5" y="0"/>
                        </a:lnTo>
                      </a:path>
                    </a:pathLst>
                  </a:custGeom>
                  <a:grpFill/>
                  <a:ln w="12700" cap="flat">
                    <a:solidFill>
                      <a:schemeClr val="bg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 dirty="0">
                      <a:latin typeface="Calibri Light" panose="020F0302020204030204" pitchFamily="34" charset="0"/>
                      <a:sym typeface="Calibri Light" panose="020F0302020204030204" pitchFamily="34" charset="0"/>
                    </a:endParaRPr>
                  </a:p>
                </p:txBody>
              </p:sp>
              <p:sp>
                <p:nvSpPr>
                  <p:cNvPr id="275" name="Freeform 707">
                    <a:extLst>
                      <a:ext uri="{FF2B5EF4-FFF2-40B4-BE49-F238E27FC236}">
                        <a16:creationId xmlns:a16="http://schemas.microsoft.com/office/drawing/2014/main" id="{6C45D913-FEA5-F29E-334E-C80041085DC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gray">
                  <a:xfrm>
                    <a:off x="7479479" y="3853619"/>
                    <a:ext cx="44081" cy="63144"/>
                  </a:xfrm>
                  <a:custGeom>
                    <a:avLst/>
                    <a:gdLst>
                      <a:gd name="T0" fmla="*/ 19 w 37"/>
                      <a:gd name="T1" fmla="*/ 0 h 53"/>
                      <a:gd name="T2" fmla="*/ 16 w 37"/>
                      <a:gd name="T3" fmla="*/ 0 h 53"/>
                      <a:gd name="T4" fmla="*/ 12 w 37"/>
                      <a:gd name="T5" fmla="*/ 6 h 53"/>
                      <a:gd name="T6" fmla="*/ 8 w 37"/>
                      <a:gd name="T7" fmla="*/ 7 h 53"/>
                      <a:gd name="T8" fmla="*/ 5 w 37"/>
                      <a:gd name="T9" fmla="*/ 7 h 53"/>
                      <a:gd name="T10" fmla="*/ 0 w 37"/>
                      <a:gd name="T11" fmla="*/ 13 h 53"/>
                      <a:gd name="T12" fmla="*/ 4 w 37"/>
                      <a:gd name="T13" fmla="*/ 18 h 53"/>
                      <a:gd name="T14" fmla="*/ 3 w 37"/>
                      <a:gd name="T15" fmla="*/ 17 h 53"/>
                      <a:gd name="T16" fmla="*/ 2 w 37"/>
                      <a:gd name="T17" fmla="*/ 24 h 53"/>
                      <a:gd name="T18" fmla="*/ 7 w 37"/>
                      <a:gd name="T19" fmla="*/ 22 h 53"/>
                      <a:gd name="T20" fmla="*/ 11 w 37"/>
                      <a:gd name="T21" fmla="*/ 21 h 53"/>
                      <a:gd name="T22" fmla="*/ 9 w 37"/>
                      <a:gd name="T23" fmla="*/ 18 h 53"/>
                      <a:gd name="T24" fmla="*/ 10 w 37"/>
                      <a:gd name="T25" fmla="*/ 14 h 53"/>
                      <a:gd name="T26" fmla="*/ 14 w 37"/>
                      <a:gd name="T27" fmla="*/ 20 h 53"/>
                      <a:gd name="T28" fmla="*/ 15 w 37"/>
                      <a:gd name="T29" fmla="*/ 24 h 53"/>
                      <a:gd name="T30" fmla="*/ 13 w 37"/>
                      <a:gd name="T31" fmla="*/ 32 h 53"/>
                      <a:gd name="T32" fmla="*/ 10 w 37"/>
                      <a:gd name="T33" fmla="*/ 36 h 53"/>
                      <a:gd name="T34" fmla="*/ 10 w 37"/>
                      <a:gd name="T35" fmla="*/ 45 h 53"/>
                      <a:gd name="T36" fmla="*/ 11 w 37"/>
                      <a:gd name="T37" fmla="*/ 49 h 53"/>
                      <a:gd name="T38" fmla="*/ 16 w 37"/>
                      <a:gd name="T39" fmla="*/ 47 h 53"/>
                      <a:gd name="T40" fmla="*/ 16 w 37"/>
                      <a:gd name="T41" fmla="*/ 41 h 53"/>
                      <a:gd name="T42" fmla="*/ 18 w 37"/>
                      <a:gd name="T43" fmla="*/ 43 h 53"/>
                      <a:gd name="T44" fmla="*/ 18 w 37"/>
                      <a:gd name="T45" fmla="*/ 49 h 53"/>
                      <a:gd name="T46" fmla="*/ 20 w 37"/>
                      <a:gd name="T47" fmla="*/ 53 h 53"/>
                      <a:gd name="T48" fmla="*/ 23 w 37"/>
                      <a:gd name="T49" fmla="*/ 48 h 53"/>
                      <a:gd name="T50" fmla="*/ 27 w 37"/>
                      <a:gd name="T51" fmla="*/ 46 h 53"/>
                      <a:gd name="T52" fmla="*/ 31 w 37"/>
                      <a:gd name="T53" fmla="*/ 33 h 53"/>
                      <a:gd name="T54" fmla="*/ 34 w 37"/>
                      <a:gd name="T55" fmla="*/ 24 h 53"/>
                      <a:gd name="T56" fmla="*/ 37 w 37"/>
                      <a:gd name="T57" fmla="*/ 19 h 53"/>
                      <a:gd name="T58" fmla="*/ 36 w 37"/>
                      <a:gd name="T59" fmla="*/ 13 h 53"/>
                      <a:gd name="T60" fmla="*/ 31 w 37"/>
                      <a:gd name="T61" fmla="*/ 10 h 53"/>
                      <a:gd name="T62" fmla="*/ 32 w 37"/>
                      <a:gd name="T63" fmla="*/ 5 h 53"/>
                      <a:gd name="T64" fmla="*/ 25 w 37"/>
                      <a:gd name="T65" fmla="*/ 6 h 53"/>
                      <a:gd name="T66" fmla="*/ 22 w 37"/>
                      <a:gd name="T67" fmla="*/ 0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</a:cxnLst>
                    <a:rect l="0" t="0" r="r" b="b"/>
                    <a:pathLst>
                      <a:path w="37" h="53">
                        <a:moveTo>
                          <a:pt x="19" y="0"/>
                        </a:moveTo>
                        <a:lnTo>
                          <a:pt x="19" y="0"/>
                        </a:lnTo>
                        <a:lnTo>
                          <a:pt x="18" y="0"/>
                        </a:lnTo>
                        <a:lnTo>
                          <a:pt x="16" y="0"/>
                        </a:lnTo>
                        <a:lnTo>
                          <a:pt x="13" y="3"/>
                        </a:lnTo>
                        <a:lnTo>
                          <a:pt x="12" y="6"/>
                        </a:lnTo>
                        <a:lnTo>
                          <a:pt x="10" y="6"/>
                        </a:lnTo>
                        <a:lnTo>
                          <a:pt x="8" y="7"/>
                        </a:lnTo>
                        <a:lnTo>
                          <a:pt x="6" y="9"/>
                        </a:lnTo>
                        <a:lnTo>
                          <a:pt x="5" y="7"/>
                        </a:lnTo>
                        <a:lnTo>
                          <a:pt x="3" y="9"/>
                        </a:lnTo>
                        <a:lnTo>
                          <a:pt x="0" y="13"/>
                        </a:lnTo>
                        <a:lnTo>
                          <a:pt x="2" y="15"/>
                        </a:lnTo>
                        <a:lnTo>
                          <a:pt x="4" y="18"/>
                        </a:lnTo>
                        <a:lnTo>
                          <a:pt x="5" y="20"/>
                        </a:lnTo>
                        <a:lnTo>
                          <a:pt x="3" y="17"/>
                        </a:lnTo>
                        <a:lnTo>
                          <a:pt x="1" y="17"/>
                        </a:lnTo>
                        <a:lnTo>
                          <a:pt x="2" y="24"/>
                        </a:lnTo>
                        <a:lnTo>
                          <a:pt x="3" y="23"/>
                        </a:lnTo>
                        <a:lnTo>
                          <a:pt x="7" y="22"/>
                        </a:lnTo>
                        <a:lnTo>
                          <a:pt x="10" y="23"/>
                        </a:lnTo>
                        <a:lnTo>
                          <a:pt x="11" y="21"/>
                        </a:lnTo>
                        <a:lnTo>
                          <a:pt x="10" y="20"/>
                        </a:lnTo>
                        <a:lnTo>
                          <a:pt x="9" y="18"/>
                        </a:lnTo>
                        <a:lnTo>
                          <a:pt x="9" y="15"/>
                        </a:lnTo>
                        <a:lnTo>
                          <a:pt x="10" y="14"/>
                        </a:lnTo>
                        <a:lnTo>
                          <a:pt x="12" y="18"/>
                        </a:lnTo>
                        <a:lnTo>
                          <a:pt x="14" y="20"/>
                        </a:lnTo>
                        <a:lnTo>
                          <a:pt x="14" y="24"/>
                        </a:lnTo>
                        <a:lnTo>
                          <a:pt x="15" y="24"/>
                        </a:lnTo>
                        <a:lnTo>
                          <a:pt x="15" y="28"/>
                        </a:lnTo>
                        <a:lnTo>
                          <a:pt x="13" y="32"/>
                        </a:lnTo>
                        <a:lnTo>
                          <a:pt x="11" y="33"/>
                        </a:lnTo>
                        <a:lnTo>
                          <a:pt x="10" y="36"/>
                        </a:lnTo>
                        <a:lnTo>
                          <a:pt x="10" y="40"/>
                        </a:lnTo>
                        <a:lnTo>
                          <a:pt x="10" y="45"/>
                        </a:lnTo>
                        <a:lnTo>
                          <a:pt x="10" y="48"/>
                        </a:lnTo>
                        <a:lnTo>
                          <a:pt x="11" y="49"/>
                        </a:lnTo>
                        <a:lnTo>
                          <a:pt x="15" y="51"/>
                        </a:lnTo>
                        <a:lnTo>
                          <a:pt x="16" y="47"/>
                        </a:lnTo>
                        <a:lnTo>
                          <a:pt x="15" y="44"/>
                        </a:lnTo>
                        <a:lnTo>
                          <a:pt x="16" y="41"/>
                        </a:lnTo>
                        <a:lnTo>
                          <a:pt x="19" y="42"/>
                        </a:lnTo>
                        <a:lnTo>
                          <a:pt x="18" y="43"/>
                        </a:lnTo>
                        <a:lnTo>
                          <a:pt x="17" y="45"/>
                        </a:lnTo>
                        <a:lnTo>
                          <a:pt x="18" y="49"/>
                        </a:lnTo>
                        <a:lnTo>
                          <a:pt x="18" y="53"/>
                        </a:lnTo>
                        <a:lnTo>
                          <a:pt x="20" y="53"/>
                        </a:lnTo>
                        <a:lnTo>
                          <a:pt x="23" y="50"/>
                        </a:lnTo>
                        <a:lnTo>
                          <a:pt x="23" y="48"/>
                        </a:lnTo>
                        <a:lnTo>
                          <a:pt x="25" y="45"/>
                        </a:lnTo>
                        <a:lnTo>
                          <a:pt x="27" y="46"/>
                        </a:lnTo>
                        <a:lnTo>
                          <a:pt x="28" y="42"/>
                        </a:lnTo>
                        <a:lnTo>
                          <a:pt x="31" y="33"/>
                        </a:lnTo>
                        <a:lnTo>
                          <a:pt x="32" y="28"/>
                        </a:lnTo>
                        <a:lnTo>
                          <a:pt x="34" y="24"/>
                        </a:lnTo>
                        <a:lnTo>
                          <a:pt x="36" y="22"/>
                        </a:lnTo>
                        <a:lnTo>
                          <a:pt x="37" y="19"/>
                        </a:lnTo>
                        <a:lnTo>
                          <a:pt x="37" y="17"/>
                        </a:lnTo>
                        <a:lnTo>
                          <a:pt x="36" y="13"/>
                        </a:lnTo>
                        <a:lnTo>
                          <a:pt x="32" y="12"/>
                        </a:lnTo>
                        <a:lnTo>
                          <a:pt x="31" y="10"/>
                        </a:lnTo>
                        <a:lnTo>
                          <a:pt x="33" y="6"/>
                        </a:lnTo>
                        <a:lnTo>
                          <a:pt x="32" y="5"/>
                        </a:lnTo>
                        <a:lnTo>
                          <a:pt x="29" y="5"/>
                        </a:lnTo>
                        <a:lnTo>
                          <a:pt x="25" y="6"/>
                        </a:lnTo>
                        <a:lnTo>
                          <a:pt x="22" y="2"/>
                        </a:lnTo>
                        <a:lnTo>
                          <a:pt x="22" y="0"/>
                        </a:lnTo>
                        <a:lnTo>
                          <a:pt x="19" y="0"/>
                        </a:lnTo>
                      </a:path>
                    </a:pathLst>
                  </a:custGeom>
                  <a:grpFill/>
                  <a:ln w="12700" cap="flat">
                    <a:solidFill>
                      <a:schemeClr val="bg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 dirty="0">
                      <a:latin typeface="Calibri Light" panose="020F0302020204030204" pitchFamily="34" charset="0"/>
                      <a:sym typeface="Calibri Light" panose="020F0302020204030204" pitchFamily="34" charset="0"/>
                    </a:endParaRPr>
                  </a:p>
                </p:txBody>
              </p:sp>
              <p:sp>
                <p:nvSpPr>
                  <p:cNvPr id="276" name="Freeform 709">
                    <a:extLst>
                      <a:ext uri="{FF2B5EF4-FFF2-40B4-BE49-F238E27FC236}">
                        <a16:creationId xmlns:a16="http://schemas.microsoft.com/office/drawing/2014/main" id="{0C3F2386-0B74-267C-3A26-A6DB78FC3F3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gray">
                  <a:xfrm>
                    <a:off x="7503306" y="3922719"/>
                    <a:ext cx="3574" cy="9531"/>
                  </a:xfrm>
                  <a:custGeom>
                    <a:avLst/>
                    <a:gdLst>
                      <a:gd name="T0" fmla="*/ 3 w 3"/>
                      <a:gd name="T1" fmla="*/ 2 h 8"/>
                      <a:gd name="T2" fmla="*/ 2 w 3"/>
                      <a:gd name="T3" fmla="*/ 0 h 8"/>
                      <a:gd name="T4" fmla="*/ 2 w 3"/>
                      <a:gd name="T5" fmla="*/ 2 h 8"/>
                      <a:gd name="T6" fmla="*/ 0 w 3"/>
                      <a:gd name="T7" fmla="*/ 7 h 8"/>
                      <a:gd name="T8" fmla="*/ 2 w 3"/>
                      <a:gd name="T9" fmla="*/ 8 h 8"/>
                      <a:gd name="T10" fmla="*/ 3 w 3"/>
                      <a:gd name="T11" fmla="*/ 2 h 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3" h="8">
                        <a:moveTo>
                          <a:pt x="3" y="2"/>
                        </a:moveTo>
                        <a:lnTo>
                          <a:pt x="2" y="0"/>
                        </a:lnTo>
                        <a:lnTo>
                          <a:pt x="2" y="2"/>
                        </a:lnTo>
                        <a:lnTo>
                          <a:pt x="0" y="7"/>
                        </a:lnTo>
                        <a:lnTo>
                          <a:pt x="2" y="8"/>
                        </a:lnTo>
                        <a:lnTo>
                          <a:pt x="3" y="2"/>
                        </a:lnTo>
                      </a:path>
                    </a:pathLst>
                  </a:custGeom>
                  <a:grpFill/>
                  <a:ln w="12700" cap="flat">
                    <a:solidFill>
                      <a:schemeClr val="bg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 dirty="0">
                      <a:latin typeface="Calibri Light" panose="020F0302020204030204" pitchFamily="34" charset="0"/>
                      <a:sym typeface="Calibri Light" panose="020F0302020204030204" pitchFamily="34" charset="0"/>
                    </a:endParaRPr>
                  </a:p>
                </p:txBody>
              </p:sp>
              <p:sp>
                <p:nvSpPr>
                  <p:cNvPr id="277" name="Freeform 710">
                    <a:extLst>
                      <a:ext uri="{FF2B5EF4-FFF2-40B4-BE49-F238E27FC236}">
                        <a16:creationId xmlns:a16="http://schemas.microsoft.com/office/drawing/2014/main" id="{E09CC720-9ACE-17A2-7B04-7875E76EC4F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gray">
                  <a:xfrm>
                    <a:off x="7493775" y="3931059"/>
                    <a:ext cx="4765" cy="4765"/>
                  </a:xfrm>
                  <a:custGeom>
                    <a:avLst/>
                    <a:gdLst>
                      <a:gd name="T0" fmla="*/ 2 w 4"/>
                      <a:gd name="T1" fmla="*/ 0 h 4"/>
                      <a:gd name="T2" fmla="*/ 1 w 4"/>
                      <a:gd name="T3" fmla="*/ 0 h 4"/>
                      <a:gd name="T4" fmla="*/ 0 w 4"/>
                      <a:gd name="T5" fmla="*/ 1 h 4"/>
                      <a:gd name="T6" fmla="*/ 1 w 4"/>
                      <a:gd name="T7" fmla="*/ 3 h 4"/>
                      <a:gd name="T8" fmla="*/ 4 w 4"/>
                      <a:gd name="T9" fmla="*/ 4 h 4"/>
                      <a:gd name="T10" fmla="*/ 4 w 4"/>
                      <a:gd name="T11" fmla="*/ 1 h 4"/>
                      <a:gd name="T12" fmla="*/ 2 w 4"/>
                      <a:gd name="T13" fmla="*/ 0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4" h="4">
                        <a:moveTo>
                          <a:pt x="2" y="0"/>
                        </a:moveTo>
                        <a:lnTo>
                          <a:pt x="1" y="0"/>
                        </a:lnTo>
                        <a:lnTo>
                          <a:pt x="0" y="1"/>
                        </a:lnTo>
                        <a:lnTo>
                          <a:pt x="1" y="3"/>
                        </a:lnTo>
                        <a:lnTo>
                          <a:pt x="4" y="4"/>
                        </a:lnTo>
                        <a:lnTo>
                          <a:pt x="4" y="1"/>
                        </a:lnTo>
                        <a:lnTo>
                          <a:pt x="2" y="0"/>
                        </a:lnTo>
                      </a:path>
                    </a:pathLst>
                  </a:custGeom>
                  <a:grpFill/>
                  <a:ln w="12700" cap="flat">
                    <a:solidFill>
                      <a:schemeClr val="bg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 dirty="0">
                      <a:latin typeface="Calibri Light" panose="020F0302020204030204" pitchFamily="34" charset="0"/>
                      <a:sym typeface="Calibri Light" panose="020F0302020204030204" pitchFamily="34" charset="0"/>
                    </a:endParaRPr>
                  </a:p>
                </p:txBody>
              </p:sp>
            </p:grpSp>
            <p:sp>
              <p:nvSpPr>
                <p:cNvPr id="262" name="Freeform 712">
                  <a:extLst>
                    <a:ext uri="{FF2B5EF4-FFF2-40B4-BE49-F238E27FC236}">
                      <a16:creationId xmlns:a16="http://schemas.microsoft.com/office/drawing/2014/main" id="{15DBDE1B-F244-23F9-7D07-0908265A25CE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8137687" y="4160509"/>
                  <a:ext cx="3920" cy="5226"/>
                </a:xfrm>
                <a:custGeom>
                  <a:avLst/>
                  <a:gdLst>
                    <a:gd name="T0" fmla="*/ 3 w 3"/>
                    <a:gd name="T1" fmla="*/ 1 h 4"/>
                    <a:gd name="T2" fmla="*/ 2 w 3"/>
                    <a:gd name="T3" fmla="*/ 0 h 4"/>
                    <a:gd name="T4" fmla="*/ 2 w 3"/>
                    <a:gd name="T5" fmla="*/ 0 h 4"/>
                    <a:gd name="T6" fmla="*/ 0 w 3"/>
                    <a:gd name="T7" fmla="*/ 2 h 4"/>
                    <a:gd name="T8" fmla="*/ 1 w 3"/>
                    <a:gd name="T9" fmla="*/ 4 h 4"/>
                    <a:gd name="T10" fmla="*/ 3 w 3"/>
                    <a:gd name="T11" fmla="*/ 2 h 4"/>
                    <a:gd name="T12" fmla="*/ 3 w 3"/>
                    <a:gd name="T13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" h="4">
                      <a:moveTo>
                        <a:pt x="3" y="1"/>
                      </a:move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0" y="2"/>
                      </a:lnTo>
                      <a:lnTo>
                        <a:pt x="1" y="4"/>
                      </a:lnTo>
                      <a:lnTo>
                        <a:pt x="3" y="2"/>
                      </a:lnTo>
                      <a:lnTo>
                        <a:pt x="3" y="1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263" name="Freeform 713">
                  <a:extLst>
                    <a:ext uri="{FF2B5EF4-FFF2-40B4-BE49-F238E27FC236}">
                      <a16:creationId xmlns:a16="http://schemas.microsoft.com/office/drawing/2014/main" id="{387EDE47-5401-8997-D173-9A29BEA770D5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8152060" y="4140908"/>
                  <a:ext cx="1306" cy="2614"/>
                </a:xfrm>
                <a:custGeom>
                  <a:avLst/>
                  <a:gdLst>
                    <a:gd name="T0" fmla="*/ 0 w 1"/>
                    <a:gd name="T1" fmla="*/ 0 h 2"/>
                    <a:gd name="T2" fmla="*/ 0 w 1"/>
                    <a:gd name="T3" fmla="*/ 1 h 2"/>
                    <a:gd name="T4" fmla="*/ 0 w 1"/>
                    <a:gd name="T5" fmla="*/ 2 h 2"/>
                    <a:gd name="T6" fmla="*/ 1 w 1"/>
                    <a:gd name="T7" fmla="*/ 1 h 2"/>
                    <a:gd name="T8" fmla="*/ 0 w 1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2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0" y="2"/>
                      </a:lnTo>
                      <a:lnTo>
                        <a:pt x="1" y="1"/>
                      </a:lnTo>
                      <a:lnTo>
                        <a:pt x="0" y="0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</p:grpSp>
          <p:sp>
            <p:nvSpPr>
              <p:cNvPr id="28" name="Freeform 717">
                <a:extLst>
                  <a:ext uri="{FF2B5EF4-FFF2-40B4-BE49-F238E27FC236}">
                    <a16:creationId xmlns:a16="http://schemas.microsoft.com/office/drawing/2014/main" id="{342DFAD3-074B-DA2C-FE23-FD8C80798A94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8108937" y="4306862"/>
                <a:ext cx="10454" cy="16987"/>
              </a:xfrm>
              <a:custGeom>
                <a:avLst/>
                <a:gdLst>
                  <a:gd name="T0" fmla="*/ 2 w 8"/>
                  <a:gd name="T1" fmla="*/ 6 h 13"/>
                  <a:gd name="T2" fmla="*/ 3 w 8"/>
                  <a:gd name="T3" fmla="*/ 5 h 13"/>
                  <a:gd name="T4" fmla="*/ 3 w 8"/>
                  <a:gd name="T5" fmla="*/ 3 h 13"/>
                  <a:gd name="T6" fmla="*/ 5 w 8"/>
                  <a:gd name="T7" fmla="*/ 3 h 13"/>
                  <a:gd name="T8" fmla="*/ 8 w 8"/>
                  <a:gd name="T9" fmla="*/ 2 h 13"/>
                  <a:gd name="T10" fmla="*/ 8 w 8"/>
                  <a:gd name="T11" fmla="*/ 0 h 13"/>
                  <a:gd name="T12" fmla="*/ 8 w 8"/>
                  <a:gd name="T13" fmla="*/ 2 h 13"/>
                  <a:gd name="T14" fmla="*/ 8 w 8"/>
                  <a:gd name="T15" fmla="*/ 5 h 13"/>
                  <a:gd name="T16" fmla="*/ 5 w 8"/>
                  <a:gd name="T17" fmla="*/ 6 h 13"/>
                  <a:gd name="T18" fmla="*/ 3 w 8"/>
                  <a:gd name="T19" fmla="*/ 8 h 13"/>
                  <a:gd name="T20" fmla="*/ 3 w 8"/>
                  <a:gd name="T21" fmla="*/ 9 h 13"/>
                  <a:gd name="T22" fmla="*/ 2 w 8"/>
                  <a:gd name="T23" fmla="*/ 11 h 13"/>
                  <a:gd name="T24" fmla="*/ 2 w 8"/>
                  <a:gd name="T25" fmla="*/ 12 h 13"/>
                  <a:gd name="T26" fmla="*/ 1 w 8"/>
                  <a:gd name="T27" fmla="*/ 13 h 13"/>
                  <a:gd name="T28" fmla="*/ 0 w 8"/>
                  <a:gd name="T29" fmla="*/ 11 h 13"/>
                  <a:gd name="T30" fmla="*/ 1 w 8"/>
                  <a:gd name="T31" fmla="*/ 8 h 13"/>
                  <a:gd name="T32" fmla="*/ 2 w 8"/>
                  <a:gd name="T33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" h="13">
                    <a:moveTo>
                      <a:pt x="2" y="6"/>
                    </a:moveTo>
                    <a:lnTo>
                      <a:pt x="3" y="5"/>
                    </a:lnTo>
                    <a:lnTo>
                      <a:pt x="3" y="3"/>
                    </a:lnTo>
                    <a:lnTo>
                      <a:pt x="5" y="3"/>
                    </a:lnTo>
                    <a:lnTo>
                      <a:pt x="8" y="2"/>
                    </a:lnTo>
                    <a:lnTo>
                      <a:pt x="8" y="0"/>
                    </a:lnTo>
                    <a:lnTo>
                      <a:pt x="8" y="2"/>
                    </a:lnTo>
                    <a:lnTo>
                      <a:pt x="8" y="5"/>
                    </a:lnTo>
                    <a:lnTo>
                      <a:pt x="5" y="6"/>
                    </a:lnTo>
                    <a:lnTo>
                      <a:pt x="3" y="8"/>
                    </a:lnTo>
                    <a:lnTo>
                      <a:pt x="3" y="9"/>
                    </a:lnTo>
                    <a:lnTo>
                      <a:pt x="2" y="11"/>
                    </a:lnTo>
                    <a:lnTo>
                      <a:pt x="2" y="12"/>
                    </a:lnTo>
                    <a:lnTo>
                      <a:pt x="1" y="13"/>
                    </a:lnTo>
                    <a:lnTo>
                      <a:pt x="0" y="11"/>
                    </a:lnTo>
                    <a:lnTo>
                      <a:pt x="1" y="8"/>
                    </a:lnTo>
                    <a:lnTo>
                      <a:pt x="2" y="6"/>
                    </a:lnTo>
                  </a:path>
                </a:pathLst>
              </a:custGeom>
              <a:grpFill/>
              <a:ln w="12700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29" name="Freeform 718">
                <a:extLst>
                  <a:ext uri="{FF2B5EF4-FFF2-40B4-BE49-F238E27FC236}">
                    <a16:creationId xmlns:a16="http://schemas.microsoft.com/office/drawing/2014/main" id="{F12B6234-4A99-C1BC-859C-A9BFEF5C65E9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8133767" y="4282033"/>
                <a:ext cx="2614" cy="5226"/>
              </a:xfrm>
              <a:custGeom>
                <a:avLst/>
                <a:gdLst>
                  <a:gd name="T0" fmla="*/ 1 w 2"/>
                  <a:gd name="T1" fmla="*/ 3 h 4"/>
                  <a:gd name="T2" fmla="*/ 2 w 2"/>
                  <a:gd name="T3" fmla="*/ 4 h 4"/>
                  <a:gd name="T4" fmla="*/ 1 w 2"/>
                  <a:gd name="T5" fmla="*/ 4 h 4"/>
                  <a:gd name="T6" fmla="*/ 0 w 2"/>
                  <a:gd name="T7" fmla="*/ 3 h 4"/>
                  <a:gd name="T8" fmla="*/ 0 w 2"/>
                  <a:gd name="T9" fmla="*/ 1 h 4"/>
                  <a:gd name="T10" fmla="*/ 1 w 2"/>
                  <a:gd name="T11" fmla="*/ 0 h 4"/>
                  <a:gd name="T12" fmla="*/ 1 w 2"/>
                  <a:gd name="T13" fmla="*/ 3 h 4"/>
                  <a:gd name="T14" fmla="*/ 1 w 2"/>
                  <a:gd name="T1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4">
                    <a:moveTo>
                      <a:pt x="1" y="3"/>
                    </a:moveTo>
                    <a:lnTo>
                      <a:pt x="2" y="4"/>
                    </a:lnTo>
                    <a:lnTo>
                      <a:pt x="1" y="4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1" y="0"/>
                    </a:lnTo>
                    <a:lnTo>
                      <a:pt x="1" y="3"/>
                    </a:lnTo>
                    <a:lnTo>
                      <a:pt x="1" y="3"/>
                    </a:lnTo>
                  </a:path>
                </a:pathLst>
              </a:custGeom>
              <a:grpFill/>
              <a:ln w="12700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30" name="Freeform 719">
                <a:extLst>
                  <a:ext uri="{FF2B5EF4-FFF2-40B4-BE49-F238E27FC236}">
                    <a16:creationId xmlns:a16="http://schemas.microsoft.com/office/drawing/2014/main" id="{A7633C5F-B312-BEE0-31A3-B9C4E861BE28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8141606" y="4268967"/>
                <a:ext cx="7841" cy="7841"/>
              </a:xfrm>
              <a:custGeom>
                <a:avLst/>
                <a:gdLst>
                  <a:gd name="T0" fmla="*/ 3 w 6"/>
                  <a:gd name="T1" fmla="*/ 1 h 6"/>
                  <a:gd name="T2" fmla="*/ 5 w 6"/>
                  <a:gd name="T3" fmla="*/ 0 h 6"/>
                  <a:gd name="T4" fmla="*/ 6 w 6"/>
                  <a:gd name="T5" fmla="*/ 0 h 6"/>
                  <a:gd name="T6" fmla="*/ 5 w 6"/>
                  <a:gd name="T7" fmla="*/ 2 h 6"/>
                  <a:gd name="T8" fmla="*/ 4 w 6"/>
                  <a:gd name="T9" fmla="*/ 3 h 6"/>
                  <a:gd name="T10" fmla="*/ 3 w 6"/>
                  <a:gd name="T11" fmla="*/ 5 h 6"/>
                  <a:gd name="T12" fmla="*/ 2 w 6"/>
                  <a:gd name="T13" fmla="*/ 6 h 6"/>
                  <a:gd name="T14" fmla="*/ 1 w 6"/>
                  <a:gd name="T15" fmla="*/ 5 h 6"/>
                  <a:gd name="T16" fmla="*/ 0 w 6"/>
                  <a:gd name="T17" fmla="*/ 5 h 6"/>
                  <a:gd name="T18" fmla="*/ 0 w 6"/>
                  <a:gd name="T19" fmla="*/ 3 h 6"/>
                  <a:gd name="T20" fmla="*/ 2 w 6"/>
                  <a:gd name="T21" fmla="*/ 1 h 6"/>
                  <a:gd name="T22" fmla="*/ 3 w 6"/>
                  <a:gd name="T23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" h="6">
                    <a:moveTo>
                      <a:pt x="3" y="1"/>
                    </a:moveTo>
                    <a:lnTo>
                      <a:pt x="5" y="0"/>
                    </a:lnTo>
                    <a:lnTo>
                      <a:pt x="6" y="0"/>
                    </a:lnTo>
                    <a:lnTo>
                      <a:pt x="5" y="2"/>
                    </a:lnTo>
                    <a:lnTo>
                      <a:pt x="4" y="3"/>
                    </a:lnTo>
                    <a:lnTo>
                      <a:pt x="3" y="5"/>
                    </a:lnTo>
                    <a:lnTo>
                      <a:pt x="2" y="6"/>
                    </a:lnTo>
                    <a:lnTo>
                      <a:pt x="1" y="5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2" y="1"/>
                    </a:lnTo>
                    <a:lnTo>
                      <a:pt x="3" y="1"/>
                    </a:lnTo>
                  </a:path>
                </a:pathLst>
              </a:custGeom>
              <a:grpFill/>
              <a:ln w="12700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31" name="Freeform 728">
                <a:extLst>
                  <a:ext uri="{FF2B5EF4-FFF2-40B4-BE49-F238E27FC236}">
                    <a16:creationId xmlns:a16="http://schemas.microsoft.com/office/drawing/2014/main" id="{BD76063C-084B-5778-BEB9-EFD4B3077DB9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7821460" y="4410092"/>
                <a:ext cx="5226" cy="2614"/>
              </a:xfrm>
              <a:custGeom>
                <a:avLst/>
                <a:gdLst>
                  <a:gd name="T0" fmla="*/ 4 w 4"/>
                  <a:gd name="T1" fmla="*/ 0 h 2"/>
                  <a:gd name="T2" fmla="*/ 3 w 4"/>
                  <a:gd name="T3" fmla="*/ 0 h 2"/>
                  <a:gd name="T4" fmla="*/ 1 w 4"/>
                  <a:gd name="T5" fmla="*/ 1 h 2"/>
                  <a:gd name="T6" fmla="*/ 0 w 4"/>
                  <a:gd name="T7" fmla="*/ 1 h 2"/>
                  <a:gd name="T8" fmla="*/ 0 w 4"/>
                  <a:gd name="T9" fmla="*/ 2 h 2"/>
                  <a:gd name="T10" fmla="*/ 1 w 4"/>
                  <a:gd name="T11" fmla="*/ 2 h 2"/>
                  <a:gd name="T12" fmla="*/ 1 w 4"/>
                  <a:gd name="T13" fmla="*/ 2 h 2"/>
                  <a:gd name="T14" fmla="*/ 1 w 4"/>
                  <a:gd name="T15" fmla="*/ 2 h 2"/>
                  <a:gd name="T16" fmla="*/ 3 w 4"/>
                  <a:gd name="T17" fmla="*/ 2 h 2"/>
                  <a:gd name="T18" fmla="*/ 3 w 4"/>
                  <a:gd name="T19" fmla="*/ 2 h 2"/>
                  <a:gd name="T20" fmla="*/ 3 w 4"/>
                  <a:gd name="T21" fmla="*/ 2 h 2"/>
                  <a:gd name="T22" fmla="*/ 3 w 4"/>
                  <a:gd name="T23" fmla="*/ 1 h 2"/>
                  <a:gd name="T24" fmla="*/ 3 w 4"/>
                  <a:gd name="T25" fmla="*/ 1 h 2"/>
                  <a:gd name="T26" fmla="*/ 4 w 4"/>
                  <a:gd name="T27" fmla="*/ 0 h 2"/>
                  <a:gd name="T28" fmla="*/ 4 w 4"/>
                  <a:gd name="T29" fmla="*/ 0 h 2"/>
                  <a:gd name="T30" fmla="*/ 4 w 4"/>
                  <a:gd name="T3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lnTo>
                      <a:pt x="3" y="0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</a:path>
                </a:pathLst>
              </a:custGeom>
              <a:grpFill/>
              <a:ln w="12700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32" name="Freeform 729">
                <a:extLst>
                  <a:ext uri="{FF2B5EF4-FFF2-40B4-BE49-F238E27FC236}">
                    <a16:creationId xmlns:a16="http://schemas.microsoft.com/office/drawing/2014/main" id="{4B0EAC38-35BF-5F6E-A545-2DFCDC4184EB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7827993" y="4411400"/>
                <a:ext cx="2614" cy="1306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0 h 1"/>
                  <a:gd name="T4" fmla="*/ 0 w 2"/>
                  <a:gd name="T5" fmla="*/ 0 h 1"/>
                  <a:gd name="T6" fmla="*/ 1 w 2"/>
                  <a:gd name="T7" fmla="*/ 0 h 1"/>
                  <a:gd name="T8" fmla="*/ 2 w 2"/>
                  <a:gd name="T9" fmla="*/ 1 h 1"/>
                  <a:gd name="T10" fmla="*/ 2 w 2"/>
                  <a:gd name="T11" fmla="*/ 0 h 1"/>
                  <a:gd name="T12" fmla="*/ 2 w 2"/>
                  <a:gd name="T13" fmla="*/ 1 h 1"/>
                  <a:gd name="T14" fmla="*/ 2 w 2"/>
                  <a:gd name="T15" fmla="*/ 0 h 1"/>
                  <a:gd name="T16" fmla="*/ 2 w 2"/>
                  <a:gd name="T1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0"/>
                    </a:lnTo>
                  </a:path>
                </a:pathLst>
              </a:custGeom>
              <a:grpFill/>
              <a:ln w="12700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33" name="Freeform 738">
                <a:extLst>
                  <a:ext uri="{FF2B5EF4-FFF2-40B4-BE49-F238E27FC236}">
                    <a16:creationId xmlns:a16="http://schemas.microsoft.com/office/drawing/2014/main" id="{2A8726F1-256E-CAB3-E710-58A48521BB60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6623195" y="3822069"/>
                <a:ext cx="355429" cy="231291"/>
              </a:xfrm>
              <a:custGeom>
                <a:avLst/>
                <a:gdLst>
                  <a:gd name="T0" fmla="*/ 18 w 272"/>
                  <a:gd name="T1" fmla="*/ 94 h 177"/>
                  <a:gd name="T2" fmla="*/ 16 w 272"/>
                  <a:gd name="T3" fmla="*/ 81 h 177"/>
                  <a:gd name="T4" fmla="*/ 23 w 272"/>
                  <a:gd name="T5" fmla="*/ 75 h 177"/>
                  <a:gd name="T6" fmla="*/ 31 w 272"/>
                  <a:gd name="T7" fmla="*/ 69 h 177"/>
                  <a:gd name="T8" fmla="*/ 38 w 272"/>
                  <a:gd name="T9" fmla="*/ 69 h 177"/>
                  <a:gd name="T10" fmla="*/ 39 w 272"/>
                  <a:gd name="T11" fmla="*/ 65 h 177"/>
                  <a:gd name="T12" fmla="*/ 51 w 272"/>
                  <a:gd name="T13" fmla="*/ 70 h 177"/>
                  <a:gd name="T14" fmla="*/ 62 w 272"/>
                  <a:gd name="T15" fmla="*/ 73 h 177"/>
                  <a:gd name="T16" fmla="*/ 65 w 272"/>
                  <a:gd name="T17" fmla="*/ 81 h 177"/>
                  <a:gd name="T18" fmla="*/ 65 w 272"/>
                  <a:gd name="T19" fmla="*/ 88 h 177"/>
                  <a:gd name="T20" fmla="*/ 75 w 272"/>
                  <a:gd name="T21" fmla="*/ 95 h 177"/>
                  <a:gd name="T22" fmla="*/ 86 w 272"/>
                  <a:gd name="T23" fmla="*/ 93 h 177"/>
                  <a:gd name="T24" fmla="*/ 95 w 272"/>
                  <a:gd name="T25" fmla="*/ 99 h 177"/>
                  <a:gd name="T26" fmla="*/ 100 w 272"/>
                  <a:gd name="T27" fmla="*/ 109 h 177"/>
                  <a:gd name="T28" fmla="*/ 105 w 272"/>
                  <a:gd name="T29" fmla="*/ 122 h 177"/>
                  <a:gd name="T30" fmla="*/ 128 w 272"/>
                  <a:gd name="T31" fmla="*/ 141 h 177"/>
                  <a:gd name="T32" fmla="*/ 149 w 272"/>
                  <a:gd name="T33" fmla="*/ 155 h 177"/>
                  <a:gd name="T34" fmla="*/ 157 w 272"/>
                  <a:gd name="T35" fmla="*/ 155 h 177"/>
                  <a:gd name="T36" fmla="*/ 169 w 272"/>
                  <a:gd name="T37" fmla="*/ 162 h 177"/>
                  <a:gd name="T38" fmla="*/ 167 w 272"/>
                  <a:gd name="T39" fmla="*/ 174 h 177"/>
                  <a:gd name="T40" fmla="*/ 179 w 272"/>
                  <a:gd name="T41" fmla="*/ 177 h 177"/>
                  <a:gd name="T42" fmla="*/ 187 w 272"/>
                  <a:gd name="T43" fmla="*/ 174 h 177"/>
                  <a:gd name="T44" fmla="*/ 192 w 272"/>
                  <a:gd name="T45" fmla="*/ 163 h 177"/>
                  <a:gd name="T46" fmla="*/ 196 w 272"/>
                  <a:gd name="T47" fmla="*/ 156 h 177"/>
                  <a:gd name="T48" fmla="*/ 192 w 272"/>
                  <a:gd name="T49" fmla="*/ 146 h 177"/>
                  <a:gd name="T50" fmla="*/ 188 w 272"/>
                  <a:gd name="T51" fmla="*/ 141 h 177"/>
                  <a:gd name="T52" fmla="*/ 181 w 272"/>
                  <a:gd name="T53" fmla="*/ 135 h 177"/>
                  <a:gd name="T54" fmla="*/ 185 w 272"/>
                  <a:gd name="T55" fmla="*/ 128 h 177"/>
                  <a:gd name="T56" fmla="*/ 197 w 272"/>
                  <a:gd name="T57" fmla="*/ 129 h 177"/>
                  <a:gd name="T58" fmla="*/ 205 w 272"/>
                  <a:gd name="T59" fmla="*/ 119 h 177"/>
                  <a:gd name="T60" fmla="*/ 211 w 272"/>
                  <a:gd name="T61" fmla="*/ 112 h 177"/>
                  <a:gd name="T62" fmla="*/ 214 w 272"/>
                  <a:gd name="T63" fmla="*/ 105 h 177"/>
                  <a:gd name="T64" fmla="*/ 227 w 272"/>
                  <a:gd name="T65" fmla="*/ 102 h 177"/>
                  <a:gd name="T66" fmla="*/ 232 w 272"/>
                  <a:gd name="T67" fmla="*/ 101 h 177"/>
                  <a:gd name="T68" fmla="*/ 231 w 272"/>
                  <a:gd name="T69" fmla="*/ 108 h 177"/>
                  <a:gd name="T70" fmla="*/ 234 w 272"/>
                  <a:gd name="T71" fmla="*/ 116 h 177"/>
                  <a:gd name="T72" fmla="*/ 243 w 272"/>
                  <a:gd name="T73" fmla="*/ 115 h 177"/>
                  <a:gd name="T74" fmla="*/ 255 w 272"/>
                  <a:gd name="T75" fmla="*/ 112 h 177"/>
                  <a:gd name="T76" fmla="*/ 263 w 272"/>
                  <a:gd name="T77" fmla="*/ 110 h 177"/>
                  <a:gd name="T78" fmla="*/ 272 w 272"/>
                  <a:gd name="T79" fmla="*/ 103 h 177"/>
                  <a:gd name="T80" fmla="*/ 259 w 272"/>
                  <a:gd name="T81" fmla="*/ 98 h 177"/>
                  <a:gd name="T82" fmla="*/ 252 w 272"/>
                  <a:gd name="T83" fmla="*/ 92 h 177"/>
                  <a:gd name="T84" fmla="*/ 245 w 272"/>
                  <a:gd name="T85" fmla="*/ 95 h 177"/>
                  <a:gd name="T86" fmla="*/ 232 w 272"/>
                  <a:gd name="T87" fmla="*/ 90 h 177"/>
                  <a:gd name="T88" fmla="*/ 227 w 272"/>
                  <a:gd name="T89" fmla="*/ 87 h 177"/>
                  <a:gd name="T90" fmla="*/ 241 w 272"/>
                  <a:gd name="T91" fmla="*/ 75 h 177"/>
                  <a:gd name="T92" fmla="*/ 232 w 272"/>
                  <a:gd name="T93" fmla="*/ 77 h 177"/>
                  <a:gd name="T94" fmla="*/ 224 w 272"/>
                  <a:gd name="T95" fmla="*/ 83 h 177"/>
                  <a:gd name="T96" fmla="*/ 210 w 272"/>
                  <a:gd name="T97" fmla="*/ 91 h 177"/>
                  <a:gd name="T98" fmla="*/ 204 w 272"/>
                  <a:gd name="T99" fmla="*/ 98 h 177"/>
                  <a:gd name="T100" fmla="*/ 193 w 272"/>
                  <a:gd name="T101" fmla="*/ 96 h 177"/>
                  <a:gd name="T102" fmla="*/ 161 w 272"/>
                  <a:gd name="T103" fmla="*/ 80 h 177"/>
                  <a:gd name="T104" fmla="*/ 162 w 272"/>
                  <a:gd name="T105" fmla="*/ 59 h 177"/>
                  <a:gd name="T106" fmla="*/ 147 w 272"/>
                  <a:gd name="T107" fmla="*/ 46 h 177"/>
                  <a:gd name="T108" fmla="*/ 116 w 272"/>
                  <a:gd name="T109" fmla="*/ 43 h 177"/>
                  <a:gd name="T110" fmla="*/ 65 w 272"/>
                  <a:gd name="T111" fmla="*/ 15 h 177"/>
                  <a:gd name="T112" fmla="*/ 41 w 272"/>
                  <a:gd name="T113" fmla="*/ 0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272" h="177">
                    <a:moveTo>
                      <a:pt x="0" y="14"/>
                    </a:moveTo>
                    <a:lnTo>
                      <a:pt x="0" y="93"/>
                    </a:lnTo>
                    <a:lnTo>
                      <a:pt x="16" y="95"/>
                    </a:lnTo>
                    <a:lnTo>
                      <a:pt x="18" y="94"/>
                    </a:lnTo>
                    <a:lnTo>
                      <a:pt x="16" y="89"/>
                    </a:lnTo>
                    <a:lnTo>
                      <a:pt x="16" y="87"/>
                    </a:lnTo>
                    <a:lnTo>
                      <a:pt x="15" y="82"/>
                    </a:lnTo>
                    <a:lnTo>
                      <a:pt x="16" y="81"/>
                    </a:lnTo>
                    <a:lnTo>
                      <a:pt x="18" y="79"/>
                    </a:lnTo>
                    <a:lnTo>
                      <a:pt x="19" y="77"/>
                    </a:lnTo>
                    <a:lnTo>
                      <a:pt x="21" y="75"/>
                    </a:lnTo>
                    <a:lnTo>
                      <a:pt x="23" y="75"/>
                    </a:lnTo>
                    <a:lnTo>
                      <a:pt x="28" y="75"/>
                    </a:lnTo>
                    <a:lnTo>
                      <a:pt x="30" y="73"/>
                    </a:lnTo>
                    <a:lnTo>
                      <a:pt x="31" y="72"/>
                    </a:lnTo>
                    <a:lnTo>
                      <a:pt x="31" y="69"/>
                    </a:lnTo>
                    <a:lnTo>
                      <a:pt x="33" y="68"/>
                    </a:lnTo>
                    <a:lnTo>
                      <a:pt x="37" y="71"/>
                    </a:lnTo>
                    <a:lnTo>
                      <a:pt x="39" y="72"/>
                    </a:lnTo>
                    <a:lnTo>
                      <a:pt x="38" y="69"/>
                    </a:lnTo>
                    <a:lnTo>
                      <a:pt x="37" y="67"/>
                    </a:lnTo>
                    <a:lnTo>
                      <a:pt x="35" y="66"/>
                    </a:lnTo>
                    <a:lnTo>
                      <a:pt x="37" y="64"/>
                    </a:lnTo>
                    <a:lnTo>
                      <a:pt x="39" y="65"/>
                    </a:lnTo>
                    <a:lnTo>
                      <a:pt x="41" y="63"/>
                    </a:lnTo>
                    <a:lnTo>
                      <a:pt x="42" y="62"/>
                    </a:lnTo>
                    <a:lnTo>
                      <a:pt x="47" y="68"/>
                    </a:lnTo>
                    <a:lnTo>
                      <a:pt x="51" y="70"/>
                    </a:lnTo>
                    <a:lnTo>
                      <a:pt x="53" y="72"/>
                    </a:lnTo>
                    <a:lnTo>
                      <a:pt x="55" y="73"/>
                    </a:lnTo>
                    <a:lnTo>
                      <a:pt x="58" y="72"/>
                    </a:lnTo>
                    <a:lnTo>
                      <a:pt x="62" y="73"/>
                    </a:lnTo>
                    <a:lnTo>
                      <a:pt x="64" y="75"/>
                    </a:lnTo>
                    <a:lnTo>
                      <a:pt x="63" y="77"/>
                    </a:lnTo>
                    <a:lnTo>
                      <a:pt x="63" y="80"/>
                    </a:lnTo>
                    <a:lnTo>
                      <a:pt x="65" y="81"/>
                    </a:lnTo>
                    <a:lnTo>
                      <a:pt x="67" y="82"/>
                    </a:lnTo>
                    <a:lnTo>
                      <a:pt x="65" y="84"/>
                    </a:lnTo>
                    <a:lnTo>
                      <a:pt x="64" y="86"/>
                    </a:lnTo>
                    <a:lnTo>
                      <a:pt x="65" y="88"/>
                    </a:lnTo>
                    <a:lnTo>
                      <a:pt x="64" y="90"/>
                    </a:lnTo>
                    <a:lnTo>
                      <a:pt x="65" y="92"/>
                    </a:lnTo>
                    <a:lnTo>
                      <a:pt x="70" y="94"/>
                    </a:lnTo>
                    <a:lnTo>
                      <a:pt x="75" y="95"/>
                    </a:lnTo>
                    <a:lnTo>
                      <a:pt x="77" y="95"/>
                    </a:lnTo>
                    <a:lnTo>
                      <a:pt x="84" y="97"/>
                    </a:lnTo>
                    <a:lnTo>
                      <a:pt x="86" y="95"/>
                    </a:lnTo>
                    <a:lnTo>
                      <a:pt x="86" y="93"/>
                    </a:lnTo>
                    <a:lnTo>
                      <a:pt x="89" y="93"/>
                    </a:lnTo>
                    <a:lnTo>
                      <a:pt x="91" y="94"/>
                    </a:lnTo>
                    <a:lnTo>
                      <a:pt x="94" y="97"/>
                    </a:lnTo>
                    <a:lnTo>
                      <a:pt x="95" y="99"/>
                    </a:lnTo>
                    <a:lnTo>
                      <a:pt x="96" y="101"/>
                    </a:lnTo>
                    <a:lnTo>
                      <a:pt x="97" y="106"/>
                    </a:lnTo>
                    <a:lnTo>
                      <a:pt x="98" y="107"/>
                    </a:lnTo>
                    <a:lnTo>
                      <a:pt x="100" y="109"/>
                    </a:lnTo>
                    <a:lnTo>
                      <a:pt x="101" y="111"/>
                    </a:lnTo>
                    <a:lnTo>
                      <a:pt x="103" y="115"/>
                    </a:lnTo>
                    <a:lnTo>
                      <a:pt x="102" y="118"/>
                    </a:lnTo>
                    <a:lnTo>
                      <a:pt x="105" y="122"/>
                    </a:lnTo>
                    <a:lnTo>
                      <a:pt x="106" y="124"/>
                    </a:lnTo>
                    <a:lnTo>
                      <a:pt x="120" y="132"/>
                    </a:lnTo>
                    <a:lnTo>
                      <a:pt x="126" y="139"/>
                    </a:lnTo>
                    <a:lnTo>
                      <a:pt x="128" y="141"/>
                    </a:lnTo>
                    <a:lnTo>
                      <a:pt x="133" y="141"/>
                    </a:lnTo>
                    <a:lnTo>
                      <a:pt x="137" y="144"/>
                    </a:lnTo>
                    <a:lnTo>
                      <a:pt x="142" y="148"/>
                    </a:lnTo>
                    <a:lnTo>
                      <a:pt x="149" y="155"/>
                    </a:lnTo>
                    <a:lnTo>
                      <a:pt x="151" y="156"/>
                    </a:lnTo>
                    <a:lnTo>
                      <a:pt x="153" y="157"/>
                    </a:lnTo>
                    <a:lnTo>
                      <a:pt x="155" y="155"/>
                    </a:lnTo>
                    <a:lnTo>
                      <a:pt x="157" y="155"/>
                    </a:lnTo>
                    <a:lnTo>
                      <a:pt x="164" y="158"/>
                    </a:lnTo>
                    <a:lnTo>
                      <a:pt x="165" y="159"/>
                    </a:lnTo>
                    <a:lnTo>
                      <a:pt x="167" y="161"/>
                    </a:lnTo>
                    <a:lnTo>
                      <a:pt x="169" y="162"/>
                    </a:lnTo>
                    <a:lnTo>
                      <a:pt x="168" y="164"/>
                    </a:lnTo>
                    <a:lnTo>
                      <a:pt x="167" y="166"/>
                    </a:lnTo>
                    <a:lnTo>
                      <a:pt x="167" y="171"/>
                    </a:lnTo>
                    <a:lnTo>
                      <a:pt x="167" y="174"/>
                    </a:lnTo>
                    <a:lnTo>
                      <a:pt x="167" y="175"/>
                    </a:lnTo>
                    <a:lnTo>
                      <a:pt x="175" y="174"/>
                    </a:lnTo>
                    <a:lnTo>
                      <a:pt x="177" y="175"/>
                    </a:lnTo>
                    <a:lnTo>
                      <a:pt x="179" y="177"/>
                    </a:lnTo>
                    <a:lnTo>
                      <a:pt x="182" y="176"/>
                    </a:lnTo>
                    <a:lnTo>
                      <a:pt x="186" y="176"/>
                    </a:lnTo>
                    <a:lnTo>
                      <a:pt x="187" y="176"/>
                    </a:lnTo>
                    <a:lnTo>
                      <a:pt x="187" y="174"/>
                    </a:lnTo>
                    <a:lnTo>
                      <a:pt x="187" y="172"/>
                    </a:lnTo>
                    <a:lnTo>
                      <a:pt x="189" y="168"/>
                    </a:lnTo>
                    <a:lnTo>
                      <a:pt x="191" y="164"/>
                    </a:lnTo>
                    <a:lnTo>
                      <a:pt x="192" y="163"/>
                    </a:lnTo>
                    <a:lnTo>
                      <a:pt x="194" y="162"/>
                    </a:lnTo>
                    <a:lnTo>
                      <a:pt x="196" y="160"/>
                    </a:lnTo>
                    <a:lnTo>
                      <a:pt x="196" y="158"/>
                    </a:lnTo>
                    <a:lnTo>
                      <a:pt x="196" y="156"/>
                    </a:lnTo>
                    <a:lnTo>
                      <a:pt x="194" y="154"/>
                    </a:lnTo>
                    <a:lnTo>
                      <a:pt x="192" y="153"/>
                    </a:lnTo>
                    <a:lnTo>
                      <a:pt x="191" y="148"/>
                    </a:lnTo>
                    <a:lnTo>
                      <a:pt x="192" y="146"/>
                    </a:lnTo>
                    <a:lnTo>
                      <a:pt x="193" y="144"/>
                    </a:lnTo>
                    <a:lnTo>
                      <a:pt x="192" y="141"/>
                    </a:lnTo>
                    <a:lnTo>
                      <a:pt x="190" y="140"/>
                    </a:lnTo>
                    <a:lnTo>
                      <a:pt x="188" y="141"/>
                    </a:lnTo>
                    <a:lnTo>
                      <a:pt x="185" y="140"/>
                    </a:lnTo>
                    <a:lnTo>
                      <a:pt x="184" y="138"/>
                    </a:lnTo>
                    <a:lnTo>
                      <a:pt x="183" y="136"/>
                    </a:lnTo>
                    <a:lnTo>
                      <a:pt x="181" y="135"/>
                    </a:lnTo>
                    <a:lnTo>
                      <a:pt x="183" y="133"/>
                    </a:lnTo>
                    <a:lnTo>
                      <a:pt x="182" y="131"/>
                    </a:lnTo>
                    <a:lnTo>
                      <a:pt x="184" y="129"/>
                    </a:lnTo>
                    <a:lnTo>
                      <a:pt x="185" y="128"/>
                    </a:lnTo>
                    <a:lnTo>
                      <a:pt x="188" y="128"/>
                    </a:lnTo>
                    <a:lnTo>
                      <a:pt x="190" y="129"/>
                    </a:lnTo>
                    <a:lnTo>
                      <a:pt x="192" y="130"/>
                    </a:lnTo>
                    <a:lnTo>
                      <a:pt x="197" y="129"/>
                    </a:lnTo>
                    <a:lnTo>
                      <a:pt x="199" y="129"/>
                    </a:lnTo>
                    <a:lnTo>
                      <a:pt x="202" y="122"/>
                    </a:lnTo>
                    <a:lnTo>
                      <a:pt x="202" y="120"/>
                    </a:lnTo>
                    <a:lnTo>
                      <a:pt x="205" y="119"/>
                    </a:lnTo>
                    <a:lnTo>
                      <a:pt x="209" y="118"/>
                    </a:lnTo>
                    <a:lnTo>
                      <a:pt x="211" y="116"/>
                    </a:lnTo>
                    <a:lnTo>
                      <a:pt x="211" y="114"/>
                    </a:lnTo>
                    <a:lnTo>
                      <a:pt x="211" y="112"/>
                    </a:lnTo>
                    <a:lnTo>
                      <a:pt x="210" y="110"/>
                    </a:lnTo>
                    <a:lnTo>
                      <a:pt x="212" y="109"/>
                    </a:lnTo>
                    <a:lnTo>
                      <a:pt x="213" y="106"/>
                    </a:lnTo>
                    <a:lnTo>
                      <a:pt x="214" y="105"/>
                    </a:lnTo>
                    <a:lnTo>
                      <a:pt x="216" y="107"/>
                    </a:lnTo>
                    <a:lnTo>
                      <a:pt x="218" y="106"/>
                    </a:lnTo>
                    <a:lnTo>
                      <a:pt x="223" y="104"/>
                    </a:lnTo>
                    <a:lnTo>
                      <a:pt x="227" y="102"/>
                    </a:lnTo>
                    <a:lnTo>
                      <a:pt x="228" y="100"/>
                    </a:lnTo>
                    <a:lnTo>
                      <a:pt x="230" y="98"/>
                    </a:lnTo>
                    <a:lnTo>
                      <a:pt x="232" y="99"/>
                    </a:lnTo>
                    <a:lnTo>
                      <a:pt x="232" y="101"/>
                    </a:lnTo>
                    <a:lnTo>
                      <a:pt x="233" y="103"/>
                    </a:lnTo>
                    <a:lnTo>
                      <a:pt x="234" y="105"/>
                    </a:lnTo>
                    <a:lnTo>
                      <a:pt x="233" y="107"/>
                    </a:lnTo>
                    <a:lnTo>
                      <a:pt x="231" y="108"/>
                    </a:lnTo>
                    <a:lnTo>
                      <a:pt x="229" y="110"/>
                    </a:lnTo>
                    <a:lnTo>
                      <a:pt x="231" y="114"/>
                    </a:lnTo>
                    <a:lnTo>
                      <a:pt x="231" y="116"/>
                    </a:lnTo>
                    <a:lnTo>
                      <a:pt x="234" y="116"/>
                    </a:lnTo>
                    <a:lnTo>
                      <a:pt x="236" y="115"/>
                    </a:lnTo>
                    <a:lnTo>
                      <a:pt x="237" y="115"/>
                    </a:lnTo>
                    <a:lnTo>
                      <a:pt x="241" y="115"/>
                    </a:lnTo>
                    <a:lnTo>
                      <a:pt x="243" y="115"/>
                    </a:lnTo>
                    <a:lnTo>
                      <a:pt x="247" y="116"/>
                    </a:lnTo>
                    <a:lnTo>
                      <a:pt x="252" y="116"/>
                    </a:lnTo>
                    <a:lnTo>
                      <a:pt x="254" y="114"/>
                    </a:lnTo>
                    <a:lnTo>
                      <a:pt x="255" y="112"/>
                    </a:lnTo>
                    <a:lnTo>
                      <a:pt x="257" y="111"/>
                    </a:lnTo>
                    <a:lnTo>
                      <a:pt x="259" y="111"/>
                    </a:lnTo>
                    <a:lnTo>
                      <a:pt x="261" y="109"/>
                    </a:lnTo>
                    <a:lnTo>
                      <a:pt x="263" y="110"/>
                    </a:lnTo>
                    <a:lnTo>
                      <a:pt x="265" y="109"/>
                    </a:lnTo>
                    <a:lnTo>
                      <a:pt x="266" y="106"/>
                    </a:lnTo>
                    <a:lnTo>
                      <a:pt x="270" y="105"/>
                    </a:lnTo>
                    <a:lnTo>
                      <a:pt x="272" y="103"/>
                    </a:lnTo>
                    <a:lnTo>
                      <a:pt x="270" y="102"/>
                    </a:lnTo>
                    <a:lnTo>
                      <a:pt x="267" y="103"/>
                    </a:lnTo>
                    <a:lnTo>
                      <a:pt x="263" y="102"/>
                    </a:lnTo>
                    <a:lnTo>
                      <a:pt x="259" y="98"/>
                    </a:lnTo>
                    <a:lnTo>
                      <a:pt x="257" y="99"/>
                    </a:lnTo>
                    <a:lnTo>
                      <a:pt x="256" y="97"/>
                    </a:lnTo>
                    <a:lnTo>
                      <a:pt x="252" y="94"/>
                    </a:lnTo>
                    <a:lnTo>
                      <a:pt x="252" y="92"/>
                    </a:lnTo>
                    <a:lnTo>
                      <a:pt x="250" y="90"/>
                    </a:lnTo>
                    <a:lnTo>
                      <a:pt x="248" y="89"/>
                    </a:lnTo>
                    <a:lnTo>
                      <a:pt x="246" y="93"/>
                    </a:lnTo>
                    <a:lnTo>
                      <a:pt x="245" y="95"/>
                    </a:lnTo>
                    <a:lnTo>
                      <a:pt x="244" y="97"/>
                    </a:lnTo>
                    <a:lnTo>
                      <a:pt x="241" y="97"/>
                    </a:lnTo>
                    <a:lnTo>
                      <a:pt x="235" y="94"/>
                    </a:lnTo>
                    <a:lnTo>
                      <a:pt x="232" y="90"/>
                    </a:lnTo>
                    <a:lnTo>
                      <a:pt x="231" y="92"/>
                    </a:lnTo>
                    <a:lnTo>
                      <a:pt x="228" y="90"/>
                    </a:lnTo>
                    <a:lnTo>
                      <a:pt x="226" y="89"/>
                    </a:lnTo>
                    <a:lnTo>
                      <a:pt x="227" y="87"/>
                    </a:lnTo>
                    <a:lnTo>
                      <a:pt x="231" y="84"/>
                    </a:lnTo>
                    <a:lnTo>
                      <a:pt x="234" y="81"/>
                    </a:lnTo>
                    <a:lnTo>
                      <a:pt x="237" y="77"/>
                    </a:lnTo>
                    <a:lnTo>
                      <a:pt x="241" y="75"/>
                    </a:lnTo>
                    <a:lnTo>
                      <a:pt x="241" y="73"/>
                    </a:lnTo>
                    <a:lnTo>
                      <a:pt x="236" y="71"/>
                    </a:lnTo>
                    <a:lnTo>
                      <a:pt x="235" y="73"/>
                    </a:lnTo>
                    <a:lnTo>
                      <a:pt x="232" y="77"/>
                    </a:lnTo>
                    <a:lnTo>
                      <a:pt x="230" y="78"/>
                    </a:lnTo>
                    <a:lnTo>
                      <a:pt x="228" y="77"/>
                    </a:lnTo>
                    <a:lnTo>
                      <a:pt x="226" y="81"/>
                    </a:lnTo>
                    <a:lnTo>
                      <a:pt x="224" y="83"/>
                    </a:lnTo>
                    <a:lnTo>
                      <a:pt x="218" y="86"/>
                    </a:lnTo>
                    <a:lnTo>
                      <a:pt x="214" y="88"/>
                    </a:lnTo>
                    <a:lnTo>
                      <a:pt x="212" y="90"/>
                    </a:lnTo>
                    <a:lnTo>
                      <a:pt x="210" y="91"/>
                    </a:lnTo>
                    <a:lnTo>
                      <a:pt x="208" y="92"/>
                    </a:lnTo>
                    <a:lnTo>
                      <a:pt x="207" y="94"/>
                    </a:lnTo>
                    <a:lnTo>
                      <a:pt x="206" y="97"/>
                    </a:lnTo>
                    <a:lnTo>
                      <a:pt x="204" y="98"/>
                    </a:lnTo>
                    <a:lnTo>
                      <a:pt x="202" y="99"/>
                    </a:lnTo>
                    <a:lnTo>
                      <a:pt x="200" y="98"/>
                    </a:lnTo>
                    <a:lnTo>
                      <a:pt x="196" y="97"/>
                    </a:lnTo>
                    <a:lnTo>
                      <a:pt x="193" y="96"/>
                    </a:lnTo>
                    <a:lnTo>
                      <a:pt x="189" y="94"/>
                    </a:lnTo>
                    <a:lnTo>
                      <a:pt x="173" y="95"/>
                    </a:lnTo>
                    <a:lnTo>
                      <a:pt x="170" y="82"/>
                    </a:lnTo>
                    <a:lnTo>
                      <a:pt x="161" y="80"/>
                    </a:lnTo>
                    <a:lnTo>
                      <a:pt x="160" y="76"/>
                    </a:lnTo>
                    <a:lnTo>
                      <a:pt x="160" y="72"/>
                    </a:lnTo>
                    <a:lnTo>
                      <a:pt x="162" y="71"/>
                    </a:lnTo>
                    <a:lnTo>
                      <a:pt x="162" y="59"/>
                    </a:lnTo>
                    <a:lnTo>
                      <a:pt x="158" y="59"/>
                    </a:lnTo>
                    <a:lnTo>
                      <a:pt x="153" y="50"/>
                    </a:lnTo>
                    <a:lnTo>
                      <a:pt x="150" y="47"/>
                    </a:lnTo>
                    <a:lnTo>
                      <a:pt x="147" y="46"/>
                    </a:lnTo>
                    <a:lnTo>
                      <a:pt x="144" y="43"/>
                    </a:lnTo>
                    <a:lnTo>
                      <a:pt x="142" y="41"/>
                    </a:lnTo>
                    <a:lnTo>
                      <a:pt x="138" y="43"/>
                    </a:lnTo>
                    <a:lnTo>
                      <a:pt x="116" y="43"/>
                    </a:lnTo>
                    <a:lnTo>
                      <a:pt x="95" y="46"/>
                    </a:lnTo>
                    <a:lnTo>
                      <a:pt x="88" y="38"/>
                    </a:lnTo>
                    <a:lnTo>
                      <a:pt x="75" y="24"/>
                    </a:lnTo>
                    <a:lnTo>
                      <a:pt x="65" y="15"/>
                    </a:lnTo>
                    <a:lnTo>
                      <a:pt x="61" y="12"/>
                    </a:lnTo>
                    <a:lnTo>
                      <a:pt x="55" y="7"/>
                    </a:lnTo>
                    <a:lnTo>
                      <a:pt x="50" y="3"/>
                    </a:lnTo>
                    <a:lnTo>
                      <a:pt x="41" y="0"/>
                    </a:lnTo>
                    <a:lnTo>
                      <a:pt x="0" y="14"/>
                    </a:lnTo>
                  </a:path>
                </a:pathLst>
              </a:custGeom>
              <a:grpFill/>
              <a:ln w="12700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34" name="Freeform 749">
                <a:extLst>
                  <a:ext uri="{FF2B5EF4-FFF2-40B4-BE49-F238E27FC236}">
                    <a16:creationId xmlns:a16="http://schemas.microsoft.com/office/drawing/2014/main" id="{39FEF9DE-93B3-2F73-C582-12FBE85956EC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7486939" y="4445374"/>
                <a:ext cx="164646" cy="318840"/>
              </a:xfrm>
              <a:custGeom>
                <a:avLst/>
                <a:gdLst>
                  <a:gd name="T0" fmla="*/ 65 w 223"/>
                  <a:gd name="T1" fmla="*/ 12 h 432"/>
                  <a:gd name="T2" fmla="*/ 40 w 223"/>
                  <a:gd name="T3" fmla="*/ 25 h 432"/>
                  <a:gd name="T4" fmla="*/ 12 w 223"/>
                  <a:gd name="T5" fmla="*/ 34 h 432"/>
                  <a:gd name="T6" fmla="*/ 0 w 223"/>
                  <a:gd name="T7" fmla="*/ 69 h 432"/>
                  <a:gd name="T8" fmla="*/ 21 w 223"/>
                  <a:gd name="T9" fmla="*/ 102 h 432"/>
                  <a:gd name="T10" fmla="*/ 27 w 223"/>
                  <a:gd name="T11" fmla="*/ 129 h 432"/>
                  <a:gd name="T12" fmla="*/ 28 w 223"/>
                  <a:gd name="T13" fmla="*/ 144 h 432"/>
                  <a:gd name="T14" fmla="*/ 20 w 223"/>
                  <a:gd name="T15" fmla="*/ 161 h 432"/>
                  <a:gd name="T16" fmla="*/ 30 w 223"/>
                  <a:gd name="T17" fmla="*/ 187 h 432"/>
                  <a:gd name="T18" fmla="*/ 43 w 223"/>
                  <a:gd name="T19" fmla="*/ 222 h 432"/>
                  <a:gd name="T20" fmla="*/ 57 w 223"/>
                  <a:gd name="T21" fmla="*/ 257 h 432"/>
                  <a:gd name="T22" fmla="*/ 37 w 223"/>
                  <a:gd name="T23" fmla="*/ 286 h 432"/>
                  <a:gd name="T24" fmla="*/ 31 w 223"/>
                  <a:gd name="T25" fmla="*/ 305 h 432"/>
                  <a:gd name="T26" fmla="*/ 19 w 223"/>
                  <a:gd name="T27" fmla="*/ 348 h 432"/>
                  <a:gd name="T28" fmla="*/ 41 w 223"/>
                  <a:gd name="T29" fmla="*/ 371 h 432"/>
                  <a:gd name="T30" fmla="*/ 60 w 223"/>
                  <a:gd name="T31" fmla="*/ 396 h 432"/>
                  <a:gd name="T32" fmla="*/ 82 w 223"/>
                  <a:gd name="T33" fmla="*/ 408 h 432"/>
                  <a:gd name="T34" fmla="*/ 100 w 223"/>
                  <a:gd name="T35" fmla="*/ 426 h 432"/>
                  <a:gd name="T36" fmla="*/ 125 w 223"/>
                  <a:gd name="T37" fmla="*/ 424 h 432"/>
                  <a:gd name="T38" fmla="*/ 111 w 223"/>
                  <a:gd name="T39" fmla="*/ 398 h 432"/>
                  <a:gd name="T40" fmla="*/ 81 w 223"/>
                  <a:gd name="T41" fmla="*/ 380 h 432"/>
                  <a:gd name="T42" fmla="*/ 67 w 223"/>
                  <a:gd name="T43" fmla="*/ 345 h 432"/>
                  <a:gd name="T44" fmla="*/ 52 w 223"/>
                  <a:gd name="T45" fmla="*/ 333 h 432"/>
                  <a:gd name="T46" fmla="*/ 44 w 223"/>
                  <a:gd name="T47" fmla="*/ 310 h 432"/>
                  <a:gd name="T48" fmla="*/ 48 w 223"/>
                  <a:gd name="T49" fmla="*/ 290 h 432"/>
                  <a:gd name="T50" fmla="*/ 57 w 223"/>
                  <a:gd name="T51" fmla="*/ 263 h 432"/>
                  <a:gd name="T52" fmla="*/ 68 w 223"/>
                  <a:gd name="T53" fmla="*/ 224 h 432"/>
                  <a:gd name="T54" fmla="*/ 83 w 223"/>
                  <a:gd name="T55" fmla="*/ 209 h 432"/>
                  <a:gd name="T56" fmla="*/ 92 w 223"/>
                  <a:gd name="T57" fmla="*/ 232 h 432"/>
                  <a:gd name="T58" fmla="*/ 97 w 223"/>
                  <a:gd name="T59" fmla="*/ 234 h 432"/>
                  <a:gd name="T60" fmla="*/ 128 w 223"/>
                  <a:gd name="T61" fmla="*/ 243 h 432"/>
                  <a:gd name="T62" fmla="*/ 139 w 223"/>
                  <a:gd name="T63" fmla="*/ 250 h 432"/>
                  <a:gd name="T64" fmla="*/ 150 w 223"/>
                  <a:gd name="T65" fmla="*/ 261 h 432"/>
                  <a:gd name="T66" fmla="*/ 136 w 223"/>
                  <a:gd name="T67" fmla="*/ 236 h 432"/>
                  <a:gd name="T68" fmla="*/ 136 w 223"/>
                  <a:gd name="T69" fmla="*/ 208 h 432"/>
                  <a:gd name="T70" fmla="*/ 153 w 223"/>
                  <a:gd name="T71" fmla="*/ 187 h 432"/>
                  <a:gd name="T72" fmla="*/ 188 w 223"/>
                  <a:gd name="T73" fmla="*/ 187 h 432"/>
                  <a:gd name="T74" fmla="*/ 213 w 223"/>
                  <a:gd name="T75" fmla="*/ 186 h 432"/>
                  <a:gd name="T76" fmla="*/ 213 w 223"/>
                  <a:gd name="T77" fmla="*/ 141 h 432"/>
                  <a:gd name="T78" fmla="*/ 200 w 223"/>
                  <a:gd name="T79" fmla="*/ 129 h 432"/>
                  <a:gd name="T80" fmla="*/ 196 w 223"/>
                  <a:gd name="T81" fmla="*/ 98 h 432"/>
                  <a:gd name="T82" fmla="*/ 184 w 223"/>
                  <a:gd name="T83" fmla="*/ 84 h 432"/>
                  <a:gd name="T84" fmla="*/ 165 w 223"/>
                  <a:gd name="T85" fmla="*/ 69 h 432"/>
                  <a:gd name="T86" fmla="*/ 150 w 223"/>
                  <a:gd name="T87" fmla="*/ 78 h 432"/>
                  <a:gd name="T88" fmla="*/ 131 w 223"/>
                  <a:gd name="T89" fmla="*/ 80 h 432"/>
                  <a:gd name="T90" fmla="*/ 113 w 223"/>
                  <a:gd name="T91" fmla="*/ 77 h 432"/>
                  <a:gd name="T92" fmla="*/ 94 w 223"/>
                  <a:gd name="T93" fmla="*/ 93 h 432"/>
                  <a:gd name="T94" fmla="*/ 97 w 223"/>
                  <a:gd name="T95" fmla="*/ 64 h 432"/>
                  <a:gd name="T96" fmla="*/ 98 w 223"/>
                  <a:gd name="T97" fmla="*/ 42 h 432"/>
                  <a:gd name="T98" fmla="*/ 84 w 223"/>
                  <a:gd name="T99" fmla="*/ 31 h 432"/>
                  <a:gd name="T100" fmla="*/ 78 w 223"/>
                  <a:gd name="T101" fmla="*/ 8 h 432"/>
                  <a:gd name="T102" fmla="*/ 72 w 223"/>
                  <a:gd name="T103" fmla="*/ 0 h 4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23" h="432">
                    <a:moveTo>
                      <a:pt x="74" y="0"/>
                    </a:moveTo>
                    <a:cubicBezTo>
                      <a:pt x="71" y="1"/>
                      <a:pt x="71" y="1"/>
                      <a:pt x="71" y="1"/>
                    </a:cubicBezTo>
                    <a:cubicBezTo>
                      <a:pt x="67" y="6"/>
                      <a:pt x="67" y="6"/>
                      <a:pt x="67" y="6"/>
                    </a:cubicBezTo>
                    <a:cubicBezTo>
                      <a:pt x="65" y="12"/>
                      <a:pt x="65" y="12"/>
                      <a:pt x="65" y="12"/>
                    </a:cubicBezTo>
                    <a:cubicBezTo>
                      <a:pt x="57" y="14"/>
                      <a:pt x="57" y="14"/>
                      <a:pt x="57" y="14"/>
                    </a:cubicBezTo>
                    <a:cubicBezTo>
                      <a:pt x="53" y="16"/>
                      <a:pt x="53" y="16"/>
                      <a:pt x="53" y="16"/>
                    </a:cubicBezTo>
                    <a:cubicBezTo>
                      <a:pt x="45" y="22"/>
                      <a:pt x="45" y="22"/>
                      <a:pt x="45" y="22"/>
                    </a:cubicBezTo>
                    <a:cubicBezTo>
                      <a:pt x="40" y="25"/>
                      <a:pt x="40" y="25"/>
                      <a:pt x="40" y="25"/>
                    </a:cubicBezTo>
                    <a:cubicBezTo>
                      <a:pt x="34" y="31"/>
                      <a:pt x="34" y="31"/>
                      <a:pt x="34" y="31"/>
                    </a:cubicBezTo>
                    <a:cubicBezTo>
                      <a:pt x="28" y="33"/>
                      <a:pt x="28" y="33"/>
                      <a:pt x="28" y="33"/>
                    </a:cubicBezTo>
                    <a:cubicBezTo>
                      <a:pt x="19" y="33"/>
                      <a:pt x="19" y="33"/>
                      <a:pt x="19" y="33"/>
                    </a:cubicBezTo>
                    <a:cubicBezTo>
                      <a:pt x="12" y="34"/>
                      <a:pt x="12" y="34"/>
                      <a:pt x="12" y="34"/>
                    </a:cubicBezTo>
                    <a:cubicBezTo>
                      <a:pt x="5" y="54"/>
                      <a:pt x="5" y="54"/>
                      <a:pt x="5" y="54"/>
                    </a:cubicBezTo>
                    <a:cubicBezTo>
                      <a:pt x="4" y="61"/>
                      <a:pt x="4" y="61"/>
                      <a:pt x="4" y="61"/>
                    </a:cubicBezTo>
                    <a:cubicBezTo>
                      <a:pt x="5" y="66"/>
                      <a:pt x="5" y="66"/>
                      <a:pt x="5" y="66"/>
                    </a:cubicBezTo>
                    <a:cubicBezTo>
                      <a:pt x="0" y="69"/>
                      <a:pt x="0" y="69"/>
                      <a:pt x="0" y="69"/>
                    </a:cubicBezTo>
                    <a:cubicBezTo>
                      <a:pt x="1" y="72"/>
                      <a:pt x="1" y="72"/>
                      <a:pt x="1" y="72"/>
                    </a:cubicBezTo>
                    <a:cubicBezTo>
                      <a:pt x="4" y="81"/>
                      <a:pt x="4" y="81"/>
                      <a:pt x="4" y="81"/>
                    </a:cubicBezTo>
                    <a:cubicBezTo>
                      <a:pt x="9" y="93"/>
                      <a:pt x="9" y="93"/>
                      <a:pt x="9" y="93"/>
                    </a:cubicBezTo>
                    <a:cubicBezTo>
                      <a:pt x="21" y="102"/>
                      <a:pt x="21" y="102"/>
                      <a:pt x="21" y="102"/>
                    </a:cubicBezTo>
                    <a:cubicBezTo>
                      <a:pt x="25" y="107"/>
                      <a:pt x="25" y="107"/>
                      <a:pt x="25" y="107"/>
                    </a:cubicBezTo>
                    <a:cubicBezTo>
                      <a:pt x="26" y="115"/>
                      <a:pt x="26" y="115"/>
                      <a:pt x="26" y="115"/>
                    </a:cubicBezTo>
                    <a:cubicBezTo>
                      <a:pt x="26" y="123"/>
                      <a:pt x="26" y="123"/>
                      <a:pt x="26" y="123"/>
                    </a:cubicBezTo>
                    <a:cubicBezTo>
                      <a:pt x="27" y="129"/>
                      <a:pt x="27" y="129"/>
                      <a:pt x="27" y="129"/>
                    </a:cubicBezTo>
                    <a:cubicBezTo>
                      <a:pt x="32" y="130"/>
                      <a:pt x="32" y="130"/>
                      <a:pt x="32" y="130"/>
                    </a:cubicBezTo>
                    <a:cubicBezTo>
                      <a:pt x="34" y="134"/>
                      <a:pt x="34" y="134"/>
                      <a:pt x="34" y="134"/>
                    </a:cubicBezTo>
                    <a:cubicBezTo>
                      <a:pt x="31" y="138"/>
                      <a:pt x="31" y="138"/>
                      <a:pt x="31" y="138"/>
                    </a:cubicBezTo>
                    <a:cubicBezTo>
                      <a:pt x="28" y="144"/>
                      <a:pt x="28" y="144"/>
                      <a:pt x="28" y="144"/>
                    </a:cubicBezTo>
                    <a:cubicBezTo>
                      <a:pt x="26" y="149"/>
                      <a:pt x="26" y="149"/>
                      <a:pt x="26" y="149"/>
                    </a:cubicBezTo>
                    <a:cubicBezTo>
                      <a:pt x="26" y="155"/>
                      <a:pt x="26" y="155"/>
                      <a:pt x="26" y="155"/>
                    </a:cubicBezTo>
                    <a:cubicBezTo>
                      <a:pt x="24" y="157"/>
                      <a:pt x="24" y="157"/>
                      <a:pt x="24" y="157"/>
                    </a:cubicBezTo>
                    <a:cubicBezTo>
                      <a:pt x="20" y="161"/>
                      <a:pt x="20" y="161"/>
                      <a:pt x="20" y="161"/>
                    </a:cubicBezTo>
                    <a:cubicBezTo>
                      <a:pt x="18" y="165"/>
                      <a:pt x="18" y="165"/>
                      <a:pt x="18" y="165"/>
                    </a:cubicBezTo>
                    <a:cubicBezTo>
                      <a:pt x="17" y="172"/>
                      <a:pt x="17" y="172"/>
                      <a:pt x="17" y="172"/>
                    </a:cubicBezTo>
                    <a:cubicBezTo>
                      <a:pt x="20" y="181"/>
                      <a:pt x="20" y="181"/>
                      <a:pt x="20" y="181"/>
                    </a:cubicBezTo>
                    <a:cubicBezTo>
                      <a:pt x="30" y="187"/>
                      <a:pt x="30" y="187"/>
                      <a:pt x="30" y="187"/>
                    </a:cubicBezTo>
                    <a:cubicBezTo>
                      <a:pt x="40" y="197"/>
                      <a:pt x="40" y="197"/>
                      <a:pt x="40" y="197"/>
                    </a:cubicBezTo>
                    <a:cubicBezTo>
                      <a:pt x="41" y="200"/>
                      <a:pt x="41" y="200"/>
                      <a:pt x="41" y="200"/>
                    </a:cubicBezTo>
                    <a:cubicBezTo>
                      <a:pt x="42" y="205"/>
                      <a:pt x="42" y="205"/>
                      <a:pt x="42" y="205"/>
                    </a:cubicBezTo>
                    <a:cubicBezTo>
                      <a:pt x="43" y="222"/>
                      <a:pt x="43" y="222"/>
                      <a:pt x="43" y="222"/>
                    </a:cubicBezTo>
                    <a:cubicBezTo>
                      <a:pt x="46" y="231"/>
                      <a:pt x="46" y="231"/>
                      <a:pt x="46" y="231"/>
                    </a:cubicBezTo>
                    <a:cubicBezTo>
                      <a:pt x="47" y="232"/>
                      <a:pt x="47" y="232"/>
                      <a:pt x="47" y="232"/>
                    </a:cubicBezTo>
                    <a:cubicBezTo>
                      <a:pt x="49" y="240"/>
                      <a:pt x="49" y="240"/>
                      <a:pt x="49" y="240"/>
                    </a:cubicBezTo>
                    <a:cubicBezTo>
                      <a:pt x="57" y="257"/>
                      <a:pt x="57" y="257"/>
                      <a:pt x="57" y="257"/>
                    </a:cubicBezTo>
                    <a:cubicBezTo>
                      <a:pt x="56" y="261"/>
                      <a:pt x="56" y="261"/>
                      <a:pt x="56" y="261"/>
                    </a:cubicBezTo>
                    <a:cubicBezTo>
                      <a:pt x="47" y="276"/>
                      <a:pt x="47" y="276"/>
                      <a:pt x="47" y="276"/>
                    </a:cubicBezTo>
                    <a:cubicBezTo>
                      <a:pt x="41" y="280"/>
                      <a:pt x="41" y="280"/>
                      <a:pt x="41" y="280"/>
                    </a:cubicBezTo>
                    <a:cubicBezTo>
                      <a:pt x="37" y="286"/>
                      <a:pt x="37" y="286"/>
                      <a:pt x="37" y="286"/>
                    </a:cubicBezTo>
                    <a:cubicBezTo>
                      <a:pt x="36" y="293"/>
                      <a:pt x="36" y="293"/>
                      <a:pt x="36" y="293"/>
                    </a:cubicBezTo>
                    <a:cubicBezTo>
                      <a:pt x="34" y="300"/>
                      <a:pt x="34" y="300"/>
                      <a:pt x="34" y="300"/>
                    </a:cubicBezTo>
                    <a:cubicBezTo>
                      <a:pt x="31" y="304"/>
                      <a:pt x="31" y="304"/>
                      <a:pt x="31" y="304"/>
                    </a:cubicBezTo>
                    <a:cubicBezTo>
                      <a:pt x="31" y="305"/>
                      <a:pt x="31" y="305"/>
                      <a:pt x="31" y="305"/>
                    </a:cubicBezTo>
                    <a:cubicBezTo>
                      <a:pt x="28" y="311"/>
                      <a:pt x="28" y="311"/>
                      <a:pt x="28" y="311"/>
                    </a:cubicBezTo>
                    <a:cubicBezTo>
                      <a:pt x="28" y="316"/>
                      <a:pt x="28" y="316"/>
                      <a:pt x="28" y="316"/>
                    </a:cubicBezTo>
                    <a:cubicBezTo>
                      <a:pt x="20" y="339"/>
                      <a:pt x="20" y="339"/>
                      <a:pt x="20" y="339"/>
                    </a:cubicBezTo>
                    <a:cubicBezTo>
                      <a:pt x="19" y="348"/>
                      <a:pt x="19" y="348"/>
                      <a:pt x="19" y="348"/>
                    </a:cubicBezTo>
                    <a:cubicBezTo>
                      <a:pt x="19" y="356"/>
                      <a:pt x="19" y="356"/>
                      <a:pt x="19" y="356"/>
                    </a:cubicBezTo>
                    <a:cubicBezTo>
                      <a:pt x="21" y="360"/>
                      <a:pt x="21" y="360"/>
                      <a:pt x="21" y="360"/>
                    </a:cubicBezTo>
                    <a:cubicBezTo>
                      <a:pt x="31" y="359"/>
                      <a:pt x="31" y="359"/>
                      <a:pt x="31" y="359"/>
                    </a:cubicBezTo>
                    <a:cubicBezTo>
                      <a:pt x="41" y="371"/>
                      <a:pt x="41" y="371"/>
                      <a:pt x="41" y="371"/>
                    </a:cubicBezTo>
                    <a:cubicBezTo>
                      <a:pt x="44" y="372"/>
                      <a:pt x="44" y="372"/>
                      <a:pt x="44" y="372"/>
                    </a:cubicBezTo>
                    <a:cubicBezTo>
                      <a:pt x="52" y="383"/>
                      <a:pt x="52" y="383"/>
                      <a:pt x="52" y="383"/>
                    </a:cubicBezTo>
                    <a:cubicBezTo>
                      <a:pt x="58" y="388"/>
                      <a:pt x="58" y="388"/>
                      <a:pt x="58" y="388"/>
                    </a:cubicBezTo>
                    <a:cubicBezTo>
                      <a:pt x="60" y="396"/>
                      <a:pt x="60" y="396"/>
                      <a:pt x="60" y="396"/>
                    </a:cubicBezTo>
                    <a:cubicBezTo>
                      <a:pt x="74" y="410"/>
                      <a:pt x="74" y="410"/>
                      <a:pt x="74" y="410"/>
                    </a:cubicBezTo>
                    <a:cubicBezTo>
                      <a:pt x="72" y="403"/>
                      <a:pt x="72" y="403"/>
                      <a:pt x="72" y="403"/>
                    </a:cubicBezTo>
                    <a:cubicBezTo>
                      <a:pt x="78" y="403"/>
                      <a:pt x="78" y="403"/>
                      <a:pt x="78" y="403"/>
                    </a:cubicBezTo>
                    <a:cubicBezTo>
                      <a:pt x="82" y="408"/>
                      <a:pt x="82" y="408"/>
                      <a:pt x="82" y="408"/>
                    </a:cubicBezTo>
                    <a:cubicBezTo>
                      <a:pt x="91" y="408"/>
                      <a:pt x="91" y="408"/>
                      <a:pt x="91" y="408"/>
                    </a:cubicBezTo>
                    <a:cubicBezTo>
                      <a:pt x="96" y="410"/>
                      <a:pt x="96" y="410"/>
                      <a:pt x="96" y="410"/>
                    </a:cubicBezTo>
                    <a:cubicBezTo>
                      <a:pt x="101" y="417"/>
                      <a:pt x="101" y="417"/>
                      <a:pt x="101" y="417"/>
                    </a:cubicBezTo>
                    <a:cubicBezTo>
                      <a:pt x="100" y="426"/>
                      <a:pt x="100" y="426"/>
                      <a:pt x="100" y="426"/>
                    </a:cubicBezTo>
                    <a:cubicBezTo>
                      <a:pt x="102" y="432"/>
                      <a:pt x="102" y="432"/>
                      <a:pt x="102" y="432"/>
                    </a:cubicBezTo>
                    <a:cubicBezTo>
                      <a:pt x="114" y="424"/>
                      <a:pt x="114" y="424"/>
                      <a:pt x="114" y="424"/>
                    </a:cubicBezTo>
                    <a:cubicBezTo>
                      <a:pt x="119" y="425"/>
                      <a:pt x="119" y="425"/>
                      <a:pt x="119" y="425"/>
                    </a:cubicBezTo>
                    <a:cubicBezTo>
                      <a:pt x="125" y="424"/>
                      <a:pt x="125" y="424"/>
                      <a:pt x="125" y="424"/>
                    </a:cubicBezTo>
                    <a:cubicBezTo>
                      <a:pt x="128" y="417"/>
                      <a:pt x="128" y="417"/>
                      <a:pt x="128" y="417"/>
                    </a:cubicBezTo>
                    <a:cubicBezTo>
                      <a:pt x="124" y="411"/>
                      <a:pt x="124" y="411"/>
                      <a:pt x="124" y="411"/>
                    </a:cubicBezTo>
                    <a:cubicBezTo>
                      <a:pt x="118" y="404"/>
                      <a:pt x="118" y="404"/>
                      <a:pt x="118" y="404"/>
                    </a:cubicBezTo>
                    <a:cubicBezTo>
                      <a:pt x="111" y="398"/>
                      <a:pt x="111" y="398"/>
                      <a:pt x="111" y="398"/>
                    </a:cubicBezTo>
                    <a:cubicBezTo>
                      <a:pt x="93" y="395"/>
                      <a:pt x="93" y="395"/>
                      <a:pt x="93" y="395"/>
                    </a:cubicBezTo>
                    <a:cubicBezTo>
                      <a:pt x="86" y="388"/>
                      <a:pt x="86" y="388"/>
                      <a:pt x="86" y="388"/>
                    </a:cubicBezTo>
                    <a:cubicBezTo>
                      <a:pt x="84" y="386"/>
                      <a:pt x="84" y="386"/>
                      <a:pt x="84" y="386"/>
                    </a:cubicBezTo>
                    <a:cubicBezTo>
                      <a:pt x="81" y="380"/>
                      <a:pt x="81" y="380"/>
                      <a:pt x="81" y="380"/>
                    </a:cubicBezTo>
                    <a:cubicBezTo>
                      <a:pt x="78" y="362"/>
                      <a:pt x="78" y="362"/>
                      <a:pt x="78" y="362"/>
                    </a:cubicBezTo>
                    <a:cubicBezTo>
                      <a:pt x="75" y="358"/>
                      <a:pt x="75" y="358"/>
                      <a:pt x="75" y="358"/>
                    </a:cubicBezTo>
                    <a:cubicBezTo>
                      <a:pt x="70" y="353"/>
                      <a:pt x="70" y="353"/>
                      <a:pt x="70" y="353"/>
                    </a:cubicBezTo>
                    <a:cubicBezTo>
                      <a:pt x="67" y="345"/>
                      <a:pt x="67" y="345"/>
                      <a:pt x="67" y="345"/>
                    </a:cubicBezTo>
                    <a:cubicBezTo>
                      <a:pt x="67" y="337"/>
                      <a:pt x="67" y="337"/>
                      <a:pt x="67" y="337"/>
                    </a:cubicBezTo>
                    <a:cubicBezTo>
                      <a:pt x="64" y="332"/>
                      <a:pt x="64" y="332"/>
                      <a:pt x="64" y="332"/>
                    </a:cubicBezTo>
                    <a:cubicBezTo>
                      <a:pt x="59" y="330"/>
                      <a:pt x="59" y="330"/>
                      <a:pt x="59" y="330"/>
                    </a:cubicBezTo>
                    <a:cubicBezTo>
                      <a:pt x="52" y="333"/>
                      <a:pt x="52" y="333"/>
                      <a:pt x="52" y="333"/>
                    </a:cubicBezTo>
                    <a:cubicBezTo>
                      <a:pt x="47" y="332"/>
                      <a:pt x="47" y="332"/>
                      <a:pt x="47" y="332"/>
                    </a:cubicBezTo>
                    <a:cubicBezTo>
                      <a:pt x="46" y="327"/>
                      <a:pt x="46" y="327"/>
                      <a:pt x="46" y="327"/>
                    </a:cubicBezTo>
                    <a:cubicBezTo>
                      <a:pt x="45" y="319"/>
                      <a:pt x="45" y="319"/>
                      <a:pt x="45" y="319"/>
                    </a:cubicBezTo>
                    <a:cubicBezTo>
                      <a:pt x="44" y="310"/>
                      <a:pt x="44" y="310"/>
                      <a:pt x="44" y="310"/>
                    </a:cubicBezTo>
                    <a:cubicBezTo>
                      <a:pt x="44" y="303"/>
                      <a:pt x="44" y="303"/>
                      <a:pt x="44" y="303"/>
                    </a:cubicBezTo>
                    <a:cubicBezTo>
                      <a:pt x="45" y="300"/>
                      <a:pt x="45" y="300"/>
                      <a:pt x="45" y="300"/>
                    </a:cubicBezTo>
                    <a:cubicBezTo>
                      <a:pt x="47" y="295"/>
                      <a:pt x="47" y="295"/>
                      <a:pt x="47" y="295"/>
                    </a:cubicBezTo>
                    <a:cubicBezTo>
                      <a:pt x="48" y="290"/>
                      <a:pt x="48" y="290"/>
                      <a:pt x="48" y="290"/>
                    </a:cubicBezTo>
                    <a:cubicBezTo>
                      <a:pt x="50" y="288"/>
                      <a:pt x="50" y="288"/>
                      <a:pt x="50" y="288"/>
                    </a:cubicBezTo>
                    <a:cubicBezTo>
                      <a:pt x="53" y="283"/>
                      <a:pt x="53" y="283"/>
                      <a:pt x="53" y="283"/>
                    </a:cubicBezTo>
                    <a:cubicBezTo>
                      <a:pt x="53" y="277"/>
                      <a:pt x="53" y="277"/>
                      <a:pt x="53" y="277"/>
                    </a:cubicBezTo>
                    <a:cubicBezTo>
                      <a:pt x="57" y="263"/>
                      <a:pt x="57" y="263"/>
                      <a:pt x="57" y="263"/>
                    </a:cubicBezTo>
                    <a:cubicBezTo>
                      <a:pt x="61" y="256"/>
                      <a:pt x="61" y="256"/>
                      <a:pt x="61" y="256"/>
                    </a:cubicBezTo>
                    <a:cubicBezTo>
                      <a:pt x="65" y="249"/>
                      <a:pt x="65" y="249"/>
                      <a:pt x="65" y="249"/>
                    </a:cubicBezTo>
                    <a:cubicBezTo>
                      <a:pt x="66" y="241"/>
                      <a:pt x="66" y="241"/>
                      <a:pt x="66" y="241"/>
                    </a:cubicBezTo>
                    <a:cubicBezTo>
                      <a:pt x="68" y="224"/>
                      <a:pt x="68" y="224"/>
                      <a:pt x="68" y="224"/>
                    </a:cubicBezTo>
                    <a:cubicBezTo>
                      <a:pt x="67" y="212"/>
                      <a:pt x="67" y="212"/>
                      <a:pt x="67" y="212"/>
                    </a:cubicBezTo>
                    <a:cubicBezTo>
                      <a:pt x="73" y="210"/>
                      <a:pt x="73" y="210"/>
                      <a:pt x="73" y="210"/>
                    </a:cubicBezTo>
                    <a:cubicBezTo>
                      <a:pt x="81" y="209"/>
                      <a:pt x="81" y="209"/>
                      <a:pt x="81" y="209"/>
                    </a:cubicBezTo>
                    <a:cubicBezTo>
                      <a:pt x="83" y="209"/>
                      <a:pt x="83" y="209"/>
                      <a:pt x="83" y="209"/>
                    </a:cubicBezTo>
                    <a:cubicBezTo>
                      <a:pt x="86" y="210"/>
                      <a:pt x="86" y="210"/>
                      <a:pt x="86" y="210"/>
                    </a:cubicBezTo>
                    <a:cubicBezTo>
                      <a:pt x="92" y="212"/>
                      <a:pt x="92" y="212"/>
                      <a:pt x="92" y="212"/>
                    </a:cubicBezTo>
                    <a:cubicBezTo>
                      <a:pt x="93" y="214"/>
                      <a:pt x="93" y="214"/>
                      <a:pt x="93" y="214"/>
                    </a:cubicBezTo>
                    <a:cubicBezTo>
                      <a:pt x="92" y="232"/>
                      <a:pt x="92" y="232"/>
                      <a:pt x="92" y="232"/>
                    </a:cubicBezTo>
                    <a:cubicBezTo>
                      <a:pt x="94" y="236"/>
                      <a:pt x="94" y="236"/>
                      <a:pt x="94" y="236"/>
                    </a:cubicBezTo>
                    <a:cubicBezTo>
                      <a:pt x="96" y="236"/>
                      <a:pt x="96" y="236"/>
                      <a:pt x="96" y="236"/>
                    </a:cubicBezTo>
                    <a:cubicBezTo>
                      <a:pt x="94" y="235"/>
                      <a:pt x="94" y="235"/>
                      <a:pt x="94" y="235"/>
                    </a:cubicBezTo>
                    <a:cubicBezTo>
                      <a:pt x="97" y="234"/>
                      <a:pt x="97" y="234"/>
                      <a:pt x="97" y="234"/>
                    </a:cubicBezTo>
                    <a:cubicBezTo>
                      <a:pt x="109" y="235"/>
                      <a:pt x="109" y="235"/>
                      <a:pt x="109" y="235"/>
                    </a:cubicBezTo>
                    <a:cubicBezTo>
                      <a:pt x="114" y="234"/>
                      <a:pt x="114" y="234"/>
                      <a:pt x="114" y="234"/>
                    </a:cubicBezTo>
                    <a:cubicBezTo>
                      <a:pt x="119" y="235"/>
                      <a:pt x="119" y="235"/>
                      <a:pt x="119" y="235"/>
                    </a:cubicBezTo>
                    <a:cubicBezTo>
                      <a:pt x="128" y="243"/>
                      <a:pt x="128" y="243"/>
                      <a:pt x="128" y="243"/>
                    </a:cubicBezTo>
                    <a:cubicBezTo>
                      <a:pt x="132" y="248"/>
                      <a:pt x="132" y="248"/>
                      <a:pt x="132" y="248"/>
                    </a:cubicBezTo>
                    <a:cubicBezTo>
                      <a:pt x="136" y="249"/>
                      <a:pt x="136" y="249"/>
                      <a:pt x="136" y="249"/>
                    </a:cubicBezTo>
                    <a:cubicBezTo>
                      <a:pt x="138" y="251"/>
                      <a:pt x="138" y="251"/>
                      <a:pt x="138" y="251"/>
                    </a:cubicBezTo>
                    <a:cubicBezTo>
                      <a:pt x="139" y="250"/>
                      <a:pt x="139" y="250"/>
                      <a:pt x="139" y="250"/>
                    </a:cubicBezTo>
                    <a:cubicBezTo>
                      <a:pt x="142" y="252"/>
                      <a:pt x="142" y="252"/>
                      <a:pt x="142" y="252"/>
                    </a:cubicBezTo>
                    <a:cubicBezTo>
                      <a:pt x="146" y="262"/>
                      <a:pt x="146" y="262"/>
                      <a:pt x="146" y="262"/>
                    </a:cubicBezTo>
                    <a:cubicBezTo>
                      <a:pt x="149" y="264"/>
                      <a:pt x="149" y="264"/>
                      <a:pt x="149" y="264"/>
                    </a:cubicBezTo>
                    <a:cubicBezTo>
                      <a:pt x="150" y="261"/>
                      <a:pt x="150" y="261"/>
                      <a:pt x="150" y="261"/>
                    </a:cubicBezTo>
                    <a:cubicBezTo>
                      <a:pt x="150" y="256"/>
                      <a:pt x="150" y="256"/>
                      <a:pt x="150" y="256"/>
                    </a:cubicBezTo>
                    <a:cubicBezTo>
                      <a:pt x="147" y="249"/>
                      <a:pt x="147" y="249"/>
                      <a:pt x="147" y="249"/>
                    </a:cubicBezTo>
                    <a:cubicBezTo>
                      <a:pt x="143" y="242"/>
                      <a:pt x="143" y="242"/>
                      <a:pt x="143" y="242"/>
                    </a:cubicBezTo>
                    <a:cubicBezTo>
                      <a:pt x="136" y="236"/>
                      <a:pt x="136" y="236"/>
                      <a:pt x="136" y="236"/>
                    </a:cubicBezTo>
                    <a:cubicBezTo>
                      <a:pt x="133" y="225"/>
                      <a:pt x="133" y="225"/>
                      <a:pt x="133" y="225"/>
                    </a:cubicBezTo>
                    <a:cubicBezTo>
                      <a:pt x="131" y="219"/>
                      <a:pt x="131" y="219"/>
                      <a:pt x="131" y="219"/>
                    </a:cubicBezTo>
                    <a:cubicBezTo>
                      <a:pt x="133" y="210"/>
                      <a:pt x="133" y="210"/>
                      <a:pt x="133" y="210"/>
                    </a:cubicBezTo>
                    <a:cubicBezTo>
                      <a:pt x="136" y="208"/>
                      <a:pt x="136" y="208"/>
                      <a:pt x="136" y="208"/>
                    </a:cubicBezTo>
                    <a:cubicBezTo>
                      <a:pt x="139" y="202"/>
                      <a:pt x="139" y="202"/>
                      <a:pt x="139" y="202"/>
                    </a:cubicBezTo>
                    <a:cubicBezTo>
                      <a:pt x="142" y="201"/>
                      <a:pt x="142" y="201"/>
                      <a:pt x="142" y="201"/>
                    </a:cubicBezTo>
                    <a:cubicBezTo>
                      <a:pt x="150" y="190"/>
                      <a:pt x="150" y="190"/>
                      <a:pt x="150" y="190"/>
                    </a:cubicBezTo>
                    <a:cubicBezTo>
                      <a:pt x="153" y="187"/>
                      <a:pt x="153" y="187"/>
                      <a:pt x="153" y="187"/>
                    </a:cubicBezTo>
                    <a:cubicBezTo>
                      <a:pt x="157" y="185"/>
                      <a:pt x="157" y="185"/>
                      <a:pt x="157" y="185"/>
                    </a:cubicBezTo>
                    <a:cubicBezTo>
                      <a:pt x="171" y="186"/>
                      <a:pt x="171" y="186"/>
                      <a:pt x="171" y="186"/>
                    </a:cubicBezTo>
                    <a:cubicBezTo>
                      <a:pt x="180" y="188"/>
                      <a:pt x="180" y="188"/>
                      <a:pt x="180" y="188"/>
                    </a:cubicBezTo>
                    <a:cubicBezTo>
                      <a:pt x="188" y="187"/>
                      <a:pt x="188" y="187"/>
                      <a:pt x="188" y="187"/>
                    </a:cubicBezTo>
                    <a:cubicBezTo>
                      <a:pt x="203" y="186"/>
                      <a:pt x="203" y="186"/>
                      <a:pt x="203" y="186"/>
                    </a:cubicBezTo>
                    <a:cubicBezTo>
                      <a:pt x="208" y="191"/>
                      <a:pt x="208" y="191"/>
                      <a:pt x="208" y="191"/>
                    </a:cubicBezTo>
                    <a:cubicBezTo>
                      <a:pt x="213" y="189"/>
                      <a:pt x="213" y="189"/>
                      <a:pt x="213" y="189"/>
                    </a:cubicBezTo>
                    <a:cubicBezTo>
                      <a:pt x="213" y="186"/>
                      <a:pt x="213" y="186"/>
                      <a:pt x="213" y="186"/>
                    </a:cubicBezTo>
                    <a:cubicBezTo>
                      <a:pt x="215" y="186"/>
                      <a:pt x="215" y="186"/>
                      <a:pt x="215" y="186"/>
                    </a:cubicBezTo>
                    <a:cubicBezTo>
                      <a:pt x="219" y="181"/>
                      <a:pt x="219" y="181"/>
                      <a:pt x="219" y="181"/>
                    </a:cubicBezTo>
                    <a:cubicBezTo>
                      <a:pt x="219" y="159"/>
                      <a:pt x="219" y="159"/>
                      <a:pt x="219" y="159"/>
                    </a:cubicBezTo>
                    <a:cubicBezTo>
                      <a:pt x="223" y="152"/>
                      <a:pt x="221" y="145"/>
                      <a:pt x="213" y="141"/>
                    </a:cubicBezTo>
                    <a:cubicBezTo>
                      <a:pt x="212" y="137"/>
                      <a:pt x="212" y="137"/>
                      <a:pt x="212" y="137"/>
                    </a:cubicBezTo>
                    <a:cubicBezTo>
                      <a:pt x="207" y="137"/>
                      <a:pt x="207" y="137"/>
                      <a:pt x="207" y="137"/>
                    </a:cubicBezTo>
                    <a:cubicBezTo>
                      <a:pt x="203" y="134"/>
                      <a:pt x="203" y="134"/>
                      <a:pt x="203" y="134"/>
                    </a:cubicBezTo>
                    <a:cubicBezTo>
                      <a:pt x="200" y="129"/>
                      <a:pt x="200" y="129"/>
                      <a:pt x="200" y="129"/>
                    </a:cubicBezTo>
                    <a:cubicBezTo>
                      <a:pt x="198" y="123"/>
                      <a:pt x="198" y="123"/>
                      <a:pt x="198" y="123"/>
                    </a:cubicBezTo>
                    <a:cubicBezTo>
                      <a:pt x="198" y="111"/>
                      <a:pt x="198" y="111"/>
                      <a:pt x="198" y="111"/>
                    </a:cubicBezTo>
                    <a:cubicBezTo>
                      <a:pt x="198" y="104"/>
                      <a:pt x="198" y="104"/>
                      <a:pt x="198" y="104"/>
                    </a:cubicBezTo>
                    <a:cubicBezTo>
                      <a:pt x="196" y="98"/>
                      <a:pt x="196" y="98"/>
                      <a:pt x="196" y="98"/>
                    </a:cubicBezTo>
                    <a:cubicBezTo>
                      <a:pt x="193" y="93"/>
                      <a:pt x="193" y="93"/>
                      <a:pt x="193" y="93"/>
                    </a:cubicBezTo>
                    <a:cubicBezTo>
                      <a:pt x="190" y="90"/>
                      <a:pt x="190" y="90"/>
                      <a:pt x="190" y="90"/>
                    </a:cubicBezTo>
                    <a:cubicBezTo>
                      <a:pt x="188" y="87"/>
                      <a:pt x="188" y="87"/>
                      <a:pt x="188" y="87"/>
                    </a:cubicBezTo>
                    <a:cubicBezTo>
                      <a:pt x="184" y="84"/>
                      <a:pt x="184" y="84"/>
                      <a:pt x="184" y="84"/>
                    </a:cubicBezTo>
                    <a:cubicBezTo>
                      <a:pt x="180" y="81"/>
                      <a:pt x="180" y="81"/>
                      <a:pt x="180" y="81"/>
                    </a:cubicBezTo>
                    <a:cubicBezTo>
                      <a:pt x="178" y="77"/>
                      <a:pt x="178" y="77"/>
                      <a:pt x="178" y="77"/>
                    </a:cubicBezTo>
                    <a:cubicBezTo>
                      <a:pt x="172" y="69"/>
                      <a:pt x="172" y="69"/>
                      <a:pt x="172" y="69"/>
                    </a:cubicBezTo>
                    <a:cubicBezTo>
                      <a:pt x="165" y="69"/>
                      <a:pt x="165" y="69"/>
                      <a:pt x="165" y="69"/>
                    </a:cubicBezTo>
                    <a:cubicBezTo>
                      <a:pt x="160" y="69"/>
                      <a:pt x="160" y="69"/>
                      <a:pt x="160" y="69"/>
                    </a:cubicBezTo>
                    <a:cubicBezTo>
                      <a:pt x="154" y="70"/>
                      <a:pt x="154" y="70"/>
                      <a:pt x="154" y="70"/>
                    </a:cubicBezTo>
                    <a:cubicBezTo>
                      <a:pt x="152" y="76"/>
                      <a:pt x="152" y="76"/>
                      <a:pt x="152" y="76"/>
                    </a:cubicBezTo>
                    <a:cubicBezTo>
                      <a:pt x="150" y="78"/>
                      <a:pt x="150" y="78"/>
                      <a:pt x="150" y="78"/>
                    </a:cubicBezTo>
                    <a:cubicBezTo>
                      <a:pt x="146" y="80"/>
                      <a:pt x="146" y="80"/>
                      <a:pt x="146" y="80"/>
                    </a:cubicBezTo>
                    <a:cubicBezTo>
                      <a:pt x="140" y="83"/>
                      <a:pt x="140" y="83"/>
                      <a:pt x="140" y="83"/>
                    </a:cubicBezTo>
                    <a:cubicBezTo>
                      <a:pt x="136" y="83"/>
                      <a:pt x="136" y="83"/>
                      <a:pt x="136" y="83"/>
                    </a:cubicBezTo>
                    <a:cubicBezTo>
                      <a:pt x="131" y="80"/>
                      <a:pt x="131" y="80"/>
                      <a:pt x="131" y="80"/>
                    </a:cubicBezTo>
                    <a:cubicBezTo>
                      <a:pt x="128" y="75"/>
                      <a:pt x="128" y="75"/>
                      <a:pt x="128" y="75"/>
                    </a:cubicBezTo>
                    <a:cubicBezTo>
                      <a:pt x="124" y="74"/>
                      <a:pt x="124" y="74"/>
                      <a:pt x="124" y="74"/>
                    </a:cubicBezTo>
                    <a:cubicBezTo>
                      <a:pt x="119" y="75"/>
                      <a:pt x="119" y="75"/>
                      <a:pt x="119" y="75"/>
                    </a:cubicBezTo>
                    <a:cubicBezTo>
                      <a:pt x="113" y="77"/>
                      <a:pt x="113" y="77"/>
                      <a:pt x="113" y="77"/>
                    </a:cubicBezTo>
                    <a:cubicBezTo>
                      <a:pt x="106" y="84"/>
                      <a:pt x="106" y="84"/>
                      <a:pt x="106" y="84"/>
                    </a:cubicBezTo>
                    <a:cubicBezTo>
                      <a:pt x="100" y="87"/>
                      <a:pt x="100" y="87"/>
                      <a:pt x="100" y="87"/>
                    </a:cubicBezTo>
                    <a:cubicBezTo>
                      <a:pt x="97" y="91"/>
                      <a:pt x="97" y="91"/>
                      <a:pt x="97" y="91"/>
                    </a:cubicBezTo>
                    <a:cubicBezTo>
                      <a:pt x="94" y="93"/>
                      <a:pt x="94" y="93"/>
                      <a:pt x="94" y="93"/>
                    </a:cubicBezTo>
                    <a:cubicBezTo>
                      <a:pt x="94" y="90"/>
                      <a:pt x="94" y="90"/>
                      <a:pt x="94" y="90"/>
                    </a:cubicBezTo>
                    <a:cubicBezTo>
                      <a:pt x="93" y="84"/>
                      <a:pt x="93" y="84"/>
                      <a:pt x="93" y="84"/>
                    </a:cubicBezTo>
                    <a:cubicBezTo>
                      <a:pt x="95" y="77"/>
                      <a:pt x="95" y="77"/>
                      <a:pt x="95" y="77"/>
                    </a:cubicBezTo>
                    <a:cubicBezTo>
                      <a:pt x="97" y="64"/>
                      <a:pt x="97" y="64"/>
                      <a:pt x="97" y="64"/>
                    </a:cubicBezTo>
                    <a:cubicBezTo>
                      <a:pt x="99" y="58"/>
                      <a:pt x="99" y="58"/>
                      <a:pt x="99" y="58"/>
                    </a:cubicBezTo>
                    <a:cubicBezTo>
                      <a:pt x="99" y="54"/>
                      <a:pt x="99" y="54"/>
                      <a:pt x="99" y="54"/>
                    </a:cubicBezTo>
                    <a:cubicBezTo>
                      <a:pt x="99" y="50"/>
                      <a:pt x="99" y="50"/>
                      <a:pt x="99" y="50"/>
                    </a:cubicBezTo>
                    <a:cubicBezTo>
                      <a:pt x="98" y="42"/>
                      <a:pt x="98" y="42"/>
                      <a:pt x="98" y="42"/>
                    </a:cubicBezTo>
                    <a:cubicBezTo>
                      <a:pt x="99" y="33"/>
                      <a:pt x="99" y="33"/>
                      <a:pt x="99" y="33"/>
                    </a:cubicBezTo>
                    <a:cubicBezTo>
                      <a:pt x="98" y="31"/>
                      <a:pt x="98" y="31"/>
                      <a:pt x="98" y="31"/>
                    </a:cubicBezTo>
                    <a:cubicBezTo>
                      <a:pt x="87" y="31"/>
                      <a:pt x="87" y="31"/>
                      <a:pt x="87" y="31"/>
                    </a:cubicBezTo>
                    <a:cubicBezTo>
                      <a:pt x="84" y="31"/>
                      <a:pt x="84" y="31"/>
                      <a:pt x="84" y="31"/>
                    </a:cubicBezTo>
                    <a:cubicBezTo>
                      <a:pt x="83" y="30"/>
                      <a:pt x="83" y="30"/>
                      <a:pt x="83" y="30"/>
                    </a:cubicBezTo>
                    <a:cubicBezTo>
                      <a:pt x="83" y="20"/>
                      <a:pt x="83" y="20"/>
                      <a:pt x="83" y="20"/>
                    </a:cubicBezTo>
                    <a:cubicBezTo>
                      <a:pt x="81" y="13"/>
                      <a:pt x="81" y="13"/>
                      <a:pt x="81" y="13"/>
                    </a:cubicBezTo>
                    <a:cubicBezTo>
                      <a:pt x="78" y="8"/>
                      <a:pt x="78" y="8"/>
                      <a:pt x="78" y="8"/>
                    </a:cubicBezTo>
                    <a:cubicBezTo>
                      <a:pt x="76" y="6"/>
                      <a:pt x="76" y="6"/>
                      <a:pt x="76" y="6"/>
                    </a:cubicBezTo>
                    <a:cubicBezTo>
                      <a:pt x="73" y="7"/>
                      <a:pt x="73" y="7"/>
                      <a:pt x="73" y="7"/>
                    </a:cubicBezTo>
                    <a:cubicBezTo>
                      <a:pt x="72" y="4"/>
                      <a:pt x="72" y="4"/>
                      <a:pt x="72" y="4"/>
                    </a:cubicBezTo>
                    <a:cubicBezTo>
                      <a:pt x="72" y="0"/>
                      <a:pt x="72" y="0"/>
                      <a:pt x="72" y="0"/>
                    </a:cubicBezTo>
                    <a:cubicBezTo>
                      <a:pt x="74" y="0"/>
                      <a:pt x="74" y="0"/>
                      <a:pt x="74" y="0"/>
                    </a:cubicBezTo>
                  </a:path>
                </a:pathLst>
              </a:custGeom>
              <a:grpFill/>
              <a:ln w="12700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35" name="Freeform 841">
                <a:extLst>
                  <a:ext uri="{FF2B5EF4-FFF2-40B4-BE49-F238E27FC236}">
                    <a16:creationId xmlns:a16="http://schemas.microsoft.com/office/drawing/2014/main" id="{96EE3232-7F70-D559-FA24-C5BA846BB2A2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7340586" y="4400946"/>
                <a:ext cx="5226" cy="10454"/>
              </a:xfrm>
              <a:custGeom>
                <a:avLst/>
                <a:gdLst>
                  <a:gd name="T0" fmla="*/ 0 w 4"/>
                  <a:gd name="T1" fmla="*/ 0 h 8"/>
                  <a:gd name="T2" fmla="*/ 0 w 4"/>
                  <a:gd name="T3" fmla="*/ 7 h 8"/>
                  <a:gd name="T4" fmla="*/ 2 w 4"/>
                  <a:gd name="T5" fmla="*/ 8 h 8"/>
                  <a:gd name="T6" fmla="*/ 4 w 4"/>
                  <a:gd name="T7" fmla="*/ 5 h 8"/>
                  <a:gd name="T8" fmla="*/ 4 w 4"/>
                  <a:gd name="T9" fmla="*/ 3 h 8"/>
                  <a:gd name="T10" fmla="*/ 2 w 4"/>
                  <a:gd name="T11" fmla="*/ 0 h 8"/>
                  <a:gd name="T12" fmla="*/ 1 w 4"/>
                  <a:gd name="T13" fmla="*/ 0 h 8"/>
                  <a:gd name="T14" fmla="*/ 0 w 4"/>
                  <a:gd name="T1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8">
                    <a:moveTo>
                      <a:pt x="0" y="0"/>
                    </a:moveTo>
                    <a:lnTo>
                      <a:pt x="0" y="7"/>
                    </a:lnTo>
                    <a:lnTo>
                      <a:pt x="2" y="8"/>
                    </a:lnTo>
                    <a:lnTo>
                      <a:pt x="4" y="5"/>
                    </a:lnTo>
                    <a:lnTo>
                      <a:pt x="4" y="3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0" y="0"/>
                    </a:lnTo>
                  </a:path>
                </a:pathLst>
              </a:custGeom>
              <a:grpFill/>
              <a:ln w="12700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36" name="Freeform 854">
                <a:extLst>
                  <a:ext uri="{FF2B5EF4-FFF2-40B4-BE49-F238E27FC236}">
                    <a16:creationId xmlns:a16="http://schemas.microsoft.com/office/drawing/2014/main" id="{67F96AF3-804E-4EB4-8348-6748E6592274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6715973" y="4021995"/>
                <a:ext cx="297933" cy="226062"/>
              </a:xfrm>
              <a:custGeom>
                <a:avLst/>
                <a:gdLst>
                  <a:gd name="T0" fmla="*/ 19 w 228"/>
                  <a:gd name="T1" fmla="*/ 140 h 173"/>
                  <a:gd name="T2" fmla="*/ 4 w 228"/>
                  <a:gd name="T3" fmla="*/ 129 h 173"/>
                  <a:gd name="T4" fmla="*/ 1 w 228"/>
                  <a:gd name="T5" fmla="*/ 107 h 173"/>
                  <a:gd name="T6" fmla="*/ 0 w 228"/>
                  <a:gd name="T7" fmla="*/ 83 h 173"/>
                  <a:gd name="T8" fmla="*/ 12 w 228"/>
                  <a:gd name="T9" fmla="*/ 59 h 173"/>
                  <a:gd name="T10" fmla="*/ 20 w 228"/>
                  <a:gd name="T11" fmla="*/ 60 h 173"/>
                  <a:gd name="T12" fmla="*/ 30 w 228"/>
                  <a:gd name="T13" fmla="*/ 64 h 173"/>
                  <a:gd name="T14" fmla="*/ 41 w 228"/>
                  <a:gd name="T15" fmla="*/ 60 h 173"/>
                  <a:gd name="T16" fmla="*/ 43 w 228"/>
                  <a:gd name="T17" fmla="*/ 51 h 173"/>
                  <a:gd name="T18" fmla="*/ 57 w 228"/>
                  <a:gd name="T19" fmla="*/ 47 h 173"/>
                  <a:gd name="T20" fmla="*/ 65 w 228"/>
                  <a:gd name="T21" fmla="*/ 39 h 173"/>
                  <a:gd name="T22" fmla="*/ 69 w 228"/>
                  <a:gd name="T23" fmla="*/ 26 h 173"/>
                  <a:gd name="T24" fmla="*/ 80 w 228"/>
                  <a:gd name="T25" fmla="*/ 23 h 173"/>
                  <a:gd name="T26" fmla="*/ 83 w 228"/>
                  <a:gd name="T27" fmla="*/ 18 h 173"/>
                  <a:gd name="T28" fmla="*/ 104 w 228"/>
                  <a:gd name="T29" fmla="*/ 21 h 173"/>
                  <a:gd name="T30" fmla="*/ 117 w 228"/>
                  <a:gd name="T31" fmla="*/ 25 h 173"/>
                  <a:gd name="T32" fmla="*/ 129 w 228"/>
                  <a:gd name="T33" fmla="*/ 25 h 173"/>
                  <a:gd name="T34" fmla="*/ 135 w 228"/>
                  <a:gd name="T35" fmla="*/ 23 h 173"/>
                  <a:gd name="T36" fmla="*/ 142 w 228"/>
                  <a:gd name="T37" fmla="*/ 23 h 173"/>
                  <a:gd name="T38" fmla="*/ 147 w 228"/>
                  <a:gd name="T39" fmla="*/ 17 h 173"/>
                  <a:gd name="T40" fmla="*/ 156 w 228"/>
                  <a:gd name="T41" fmla="*/ 15 h 173"/>
                  <a:gd name="T42" fmla="*/ 160 w 228"/>
                  <a:gd name="T43" fmla="*/ 2 h 173"/>
                  <a:gd name="T44" fmla="*/ 166 w 228"/>
                  <a:gd name="T45" fmla="*/ 0 h 173"/>
                  <a:gd name="T46" fmla="*/ 171 w 228"/>
                  <a:gd name="T47" fmla="*/ 9 h 173"/>
                  <a:gd name="T48" fmla="*/ 175 w 228"/>
                  <a:gd name="T49" fmla="*/ 11 h 173"/>
                  <a:gd name="T50" fmla="*/ 175 w 228"/>
                  <a:gd name="T51" fmla="*/ 19 h 173"/>
                  <a:gd name="T52" fmla="*/ 176 w 228"/>
                  <a:gd name="T53" fmla="*/ 32 h 173"/>
                  <a:gd name="T54" fmla="*/ 184 w 228"/>
                  <a:gd name="T55" fmla="*/ 32 h 173"/>
                  <a:gd name="T56" fmla="*/ 198 w 228"/>
                  <a:gd name="T57" fmla="*/ 25 h 173"/>
                  <a:gd name="T58" fmla="*/ 206 w 228"/>
                  <a:gd name="T59" fmla="*/ 20 h 173"/>
                  <a:gd name="T60" fmla="*/ 211 w 228"/>
                  <a:gd name="T61" fmla="*/ 23 h 173"/>
                  <a:gd name="T62" fmla="*/ 216 w 228"/>
                  <a:gd name="T63" fmla="*/ 23 h 173"/>
                  <a:gd name="T64" fmla="*/ 228 w 228"/>
                  <a:gd name="T65" fmla="*/ 22 h 173"/>
                  <a:gd name="T66" fmla="*/ 227 w 228"/>
                  <a:gd name="T67" fmla="*/ 24 h 173"/>
                  <a:gd name="T68" fmla="*/ 224 w 228"/>
                  <a:gd name="T69" fmla="*/ 27 h 173"/>
                  <a:gd name="T70" fmla="*/ 220 w 228"/>
                  <a:gd name="T71" fmla="*/ 31 h 173"/>
                  <a:gd name="T72" fmla="*/ 209 w 228"/>
                  <a:gd name="T73" fmla="*/ 31 h 173"/>
                  <a:gd name="T74" fmla="*/ 190 w 228"/>
                  <a:gd name="T75" fmla="*/ 34 h 173"/>
                  <a:gd name="T76" fmla="*/ 184 w 228"/>
                  <a:gd name="T77" fmla="*/ 38 h 173"/>
                  <a:gd name="T78" fmla="*/ 179 w 228"/>
                  <a:gd name="T79" fmla="*/ 40 h 173"/>
                  <a:gd name="T80" fmla="*/ 171 w 228"/>
                  <a:gd name="T81" fmla="*/ 47 h 173"/>
                  <a:gd name="T82" fmla="*/ 177 w 228"/>
                  <a:gd name="T83" fmla="*/ 56 h 173"/>
                  <a:gd name="T84" fmla="*/ 177 w 228"/>
                  <a:gd name="T85" fmla="*/ 64 h 173"/>
                  <a:gd name="T86" fmla="*/ 170 w 228"/>
                  <a:gd name="T87" fmla="*/ 74 h 173"/>
                  <a:gd name="T88" fmla="*/ 170 w 228"/>
                  <a:gd name="T89" fmla="*/ 80 h 173"/>
                  <a:gd name="T90" fmla="*/ 162 w 228"/>
                  <a:gd name="T91" fmla="*/ 88 h 173"/>
                  <a:gd name="T92" fmla="*/ 150 w 228"/>
                  <a:gd name="T93" fmla="*/ 88 h 173"/>
                  <a:gd name="T94" fmla="*/ 156 w 228"/>
                  <a:gd name="T95" fmla="*/ 98 h 173"/>
                  <a:gd name="T96" fmla="*/ 148 w 228"/>
                  <a:gd name="T97" fmla="*/ 103 h 173"/>
                  <a:gd name="T98" fmla="*/ 142 w 228"/>
                  <a:gd name="T99" fmla="*/ 112 h 173"/>
                  <a:gd name="T100" fmla="*/ 139 w 228"/>
                  <a:gd name="T101" fmla="*/ 117 h 173"/>
                  <a:gd name="T102" fmla="*/ 134 w 228"/>
                  <a:gd name="T103" fmla="*/ 133 h 173"/>
                  <a:gd name="T104" fmla="*/ 127 w 228"/>
                  <a:gd name="T105" fmla="*/ 129 h 173"/>
                  <a:gd name="T106" fmla="*/ 122 w 228"/>
                  <a:gd name="T107" fmla="*/ 129 h 173"/>
                  <a:gd name="T108" fmla="*/ 114 w 228"/>
                  <a:gd name="T109" fmla="*/ 135 h 173"/>
                  <a:gd name="T110" fmla="*/ 110 w 228"/>
                  <a:gd name="T111" fmla="*/ 139 h 173"/>
                  <a:gd name="T112" fmla="*/ 100 w 228"/>
                  <a:gd name="T113" fmla="*/ 138 h 173"/>
                  <a:gd name="T114" fmla="*/ 93 w 228"/>
                  <a:gd name="T115" fmla="*/ 153 h 173"/>
                  <a:gd name="T116" fmla="*/ 91 w 228"/>
                  <a:gd name="T117" fmla="*/ 165 h 173"/>
                  <a:gd name="T118" fmla="*/ 62 w 228"/>
                  <a:gd name="T119" fmla="*/ 169 h 173"/>
                  <a:gd name="T120" fmla="*/ 53 w 228"/>
                  <a:gd name="T121" fmla="*/ 170 h 173"/>
                  <a:gd name="T122" fmla="*/ 35 w 228"/>
                  <a:gd name="T123" fmla="*/ 172 h 173"/>
                  <a:gd name="T124" fmla="*/ 24 w 228"/>
                  <a:gd name="T125" fmla="*/ 170 h 1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28" h="173">
                    <a:moveTo>
                      <a:pt x="7" y="165"/>
                    </a:moveTo>
                    <a:lnTo>
                      <a:pt x="10" y="157"/>
                    </a:lnTo>
                    <a:lnTo>
                      <a:pt x="17" y="149"/>
                    </a:lnTo>
                    <a:lnTo>
                      <a:pt x="19" y="144"/>
                    </a:lnTo>
                    <a:lnTo>
                      <a:pt x="19" y="140"/>
                    </a:lnTo>
                    <a:lnTo>
                      <a:pt x="17" y="136"/>
                    </a:lnTo>
                    <a:lnTo>
                      <a:pt x="14" y="133"/>
                    </a:lnTo>
                    <a:lnTo>
                      <a:pt x="11" y="133"/>
                    </a:lnTo>
                    <a:lnTo>
                      <a:pt x="7" y="132"/>
                    </a:lnTo>
                    <a:lnTo>
                      <a:pt x="4" y="129"/>
                    </a:lnTo>
                    <a:lnTo>
                      <a:pt x="4" y="125"/>
                    </a:lnTo>
                    <a:lnTo>
                      <a:pt x="5" y="120"/>
                    </a:lnTo>
                    <a:lnTo>
                      <a:pt x="4" y="115"/>
                    </a:lnTo>
                    <a:lnTo>
                      <a:pt x="2" y="110"/>
                    </a:lnTo>
                    <a:lnTo>
                      <a:pt x="1" y="107"/>
                    </a:lnTo>
                    <a:lnTo>
                      <a:pt x="2" y="101"/>
                    </a:lnTo>
                    <a:lnTo>
                      <a:pt x="5" y="96"/>
                    </a:lnTo>
                    <a:lnTo>
                      <a:pt x="4" y="93"/>
                    </a:lnTo>
                    <a:lnTo>
                      <a:pt x="0" y="92"/>
                    </a:lnTo>
                    <a:lnTo>
                      <a:pt x="0" y="83"/>
                    </a:lnTo>
                    <a:lnTo>
                      <a:pt x="6" y="80"/>
                    </a:lnTo>
                    <a:lnTo>
                      <a:pt x="6" y="77"/>
                    </a:lnTo>
                    <a:lnTo>
                      <a:pt x="10" y="70"/>
                    </a:lnTo>
                    <a:lnTo>
                      <a:pt x="11" y="64"/>
                    </a:lnTo>
                    <a:lnTo>
                      <a:pt x="12" y="59"/>
                    </a:lnTo>
                    <a:lnTo>
                      <a:pt x="13" y="55"/>
                    </a:lnTo>
                    <a:lnTo>
                      <a:pt x="14" y="56"/>
                    </a:lnTo>
                    <a:lnTo>
                      <a:pt x="16" y="58"/>
                    </a:lnTo>
                    <a:lnTo>
                      <a:pt x="17" y="59"/>
                    </a:lnTo>
                    <a:lnTo>
                      <a:pt x="20" y="60"/>
                    </a:lnTo>
                    <a:lnTo>
                      <a:pt x="24" y="59"/>
                    </a:lnTo>
                    <a:lnTo>
                      <a:pt x="25" y="61"/>
                    </a:lnTo>
                    <a:lnTo>
                      <a:pt x="27" y="61"/>
                    </a:lnTo>
                    <a:lnTo>
                      <a:pt x="29" y="64"/>
                    </a:lnTo>
                    <a:lnTo>
                      <a:pt x="30" y="64"/>
                    </a:lnTo>
                    <a:lnTo>
                      <a:pt x="32" y="63"/>
                    </a:lnTo>
                    <a:lnTo>
                      <a:pt x="36" y="63"/>
                    </a:lnTo>
                    <a:lnTo>
                      <a:pt x="38" y="61"/>
                    </a:lnTo>
                    <a:lnTo>
                      <a:pt x="40" y="60"/>
                    </a:lnTo>
                    <a:lnTo>
                      <a:pt x="41" y="60"/>
                    </a:lnTo>
                    <a:lnTo>
                      <a:pt x="43" y="56"/>
                    </a:lnTo>
                    <a:lnTo>
                      <a:pt x="44" y="56"/>
                    </a:lnTo>
                    <a:lnTo>
                      <a:pt x="44" y="54"/>
                    </a:lnTo>
                    <a:lnTo>
                      <a:pt x="43" y="53"/>
                    </a:lnTo>
                    <a:lnTo>
                      <a:pt x="43" y="51"/>
                    </a:lnTo>
                    <a:lnTo>
                      <a:pt x="45" y="52"/>
                    </a:lnTo>
                    <a:lnTo>
                      <a:pt x="47" y="51"/>
                    </a:lnTo>
                    <a:lnTo>
                      <a:pt x="52" y="49"/>
                    </a:lnTo>
                    <a:lnTo>
                      <a:pt x="54" y="48"/>
                    </a:lnTo>
                    <a:lnTo>
                      <a:pt x="57" y="47"/>
                    </a:lnTo>
                    <a:lnTo>
                      <a:pt x="58" y="45"/>
                    </a:lnTo>
                    <a:lnTo>
                      <a:pt x="61" y="45"/>
                    </a:lnTo>
                    <a:lnTo>
                      <a:pt x="65" y="42"/>
                    </a:lnTo>
                    <a:lnTo>
                      <a:pt x="65" y="41"/>
                    </a:lnTo>
                    <a:lnTo>
                      <a:pt x="65" y="39"/>
                    </a:lnTo>
                    <a:lnTo>
                      <a:pt x="66" y="35"/>
                    </a:lnTo>
                    <a:lnTo>
                      <a:pt x="66" y="34"/>
                    </a:lnTo>
                    <a:lnTo>
                      <a:pt x="68" y="29"/>
                    </a:lnTo>
                    <a:lnTo>
                      <a:pt x="68" y="27"/>
                    </a:lnTo>
                    <a:lnTo>
                      <a:pt x="69" y="26"/>
                    </a:lnTo>
                    <a:lnTo>
                      <a:pt x="70" y="26"/>
                    </a:lnTo>
                    <a:lnTo>
                      <a:pt x="71" y="23"/>
                    </a:lnTo>
                    <a:lnTo>
                      <a:pt x="74" y="23"/>
                    </a:lnTo>
                    <a:lnTo>
                      <a:pt x="75" y="24"/>
                    </a:lnTo>
                    <a:lnTo>
                      <a:pt x="80" y="23"/>
                    </a:lnTo>
                    <a:lnTo>
                      <a:pt x="80" y="23"/>
                    </a:lnTo>
                    <a:lnTo>
                      <a:pt x="81" y="22"/>
                    </a:lnTo>
                    <a:lnTo>
                      <a:pt x="81" y="19"/>
                    </a:lnTo>
                    <a:lnTo>
                      <a:pt x="82" y="18"/>
                    </a:lnTo>
                    <a:lnTo>
                      <a:pt x="83" y="18"/>
                    </a:lnTo>
                    <a:lnTo>
                      <a:pt x="85" y="18"/>
                    </a:lnTo>
                    <a:lnTo>
                      <a:pt x="89" y="21"/>
                    </a:lnTo>
                    <a:lnTo>
                      <a:pt x="92" y="22"/>
                    </a:lnTo>
                    <a:lnTo>
                      <a:pt x="96" y="22"/>
                    </a:lnTo>
                    <a:lnTo>
                      <a:pt x="104" y="21"/>
                    </a:lnTo>
                    <a:lnTo>
                      <a:pt x="106" y="22"/>
                    </a:lnTo>
                    <a:lnTo>
                      <a:pt x="108" y="24"/>
                    </a:lnTo>
                    <a:lnTo>
                      <a:pt x="111" y="23"/>
                    </a:lnTo>
                    <a:lnTo>
                      <a:pt x="115" y="23"/>
                    </a:lnTo>
                    <a:lnTo>
                      <a:pt x="117" y="25"/>
                    </a:lnTo>
                    <a:lnTo>
                      <a:pt x="120" y="29"/>
                    </a:lnTo>
                    <a:lnTo>
                      <a:pt x="122" y="28"/>
                    </a:lnTo>
                    <a:lnTo>
                      <a:pt x="125" y="28"/>
                    </a:lnTo>
                    <a:lnTo>
                      <a:pt x="125" y="27"/>
                    </a:lnTo>
                    <a:lnTo>
                      <a:pt x="129" y="25"/>
                    </a:lnTo>
                    <a:lnTo>
                      <a:pt x="130" y="25"/>
                    </a:lnTo>
                    <a:lnTo>
                      <a:pt x="131" y="25"/>
                    </a:lnTo>
                    <a:lnTo>
                      <a:pt x="132" y="24"/>
                    </a:lnTo>
                    <a:lnTo>
                      <a:pt x="134" y="23"/>
                    </a:lnTo>
                    <a:lnTo>
                      <a:pt x="135" y="23"/>
                    </a:lnTo>
                    <a:lnTo>
                      <a:pt x="136" y="25"/>
                    </a:lnTo>
                    <a:lnTo>
                      <a:pt x="140" y="26"/>
                    </a:lnTo>
                    <a:lnTo>
                      <a:pt x="142" y="25"/>
                    </a:lnTo>
                    <a:lnTo>
                      <a:pt x="142" y="25"/>
                    </a:lnTo>
                    <a:lnTo>
                      <a:pt x="142" y="23"/>
                    </a:lnTo>
                    <a:lnTo>
                      <a:pt x="141" y="22"/>
                    </a:lnTo>
                    <a:lnTo>
                      <a:pt x="141" y="20"/>
                    </a:lnTo>
                    <a:lnTo>
                      <a:pt x="144" y="17"/>
                    </a:lnTo>
                    <a:lnTo>
                      <a:pt x="145" y="17"/>
                    </a:lnTo>
                    <a:lnTo>
                      <a:pt x="147" y="17"/>
                    </a:lnTo>
                    <a:lnTo>
                      <a:pt x="149" y="17"/>
                    </a:lnTo>
                    <a:lnTo>
                      <a:pt x="152" y="18"/>
                    </a:lnTo>
                    <a:lnTo>
                      <a:pt x="153" y="18"/>
                    </a:lnTo>
                    <a:lnTo>
                      <a:pt x="153" y="18"/>
                    </a:lnTo>
                    <a:lnTo>
                      <a:pt x="156" y="15"/>
                    </a:lnTo>
                    <a:lnTo>
                      <a:pt x="156" y="14"/>
                    </a:lnTo>
                    <a:lnTo>
                      <a:pt x="154" y="13"/>
                    </a:lnTo>
                    <a:lnTo>
                      <a:pt x="154" y="11"/>
                    </a:lnTo>
                    <a:lnTo>
                      <a:pt x="157" y="7"/>
                    </a:lnTo>
                    <a:lnTo>
                      <a:pt x="160" y="2"/>
                    </a:lnTo>
                    <a:lnTo>
                      <a:pt x="161" y="2"/>
                    </a:lnTo>
                    <a:lnTo>
                      <a:pt x="162" y="0"/>
                    </a:lnTo>
                    <a:lnTo>
                      <a:pt x="162" y="0"/>
                    </a:lnTo>
                    <a:lnTo>
                      <a:pt x="164" y="0"/>
                    </a:lnTo>
                    <a:lnTo>
                      <a:pt x="166" y="0"/>
                    </a:lnTo>
                    <a:lnTo>
                      <a:pt x="169" y="0"/>
                    </a:lnTo>
                    <a:lnTo>
                      <a:pt x="172" y="4"/>
                    </a:lnTo>
                    <a:lnTo>
                      <a:pt x="172" y="5"/>
                    </a:lnTo>
                    <a:lnTo>
                      <a:pt x="171" y="8"/>
                    </a:lnTo>
                    <a:lnTo>
                      <a:pt x="171" y="9"/>
                    </a:lnTo>
                    <a:lnTo>
                      <a:pt x="172" y="10"/>
                    </a:lnTo>
                    <a:lnTo>
                      <a:pt x="173" y="10"/>
                    </a:lnTo>
                    <a:lnTo>
                      <a:pt x="174" y="10"/>
                    </a:lnTo>
                    <a:lnTo>
                      <a:pt x="175" y="10"/>
                    </a:lnTo>
                    <a:lnTo>
                      <a:pt x="175" y="11"/>
                    </a:lnTo>
                    <a:lnTo>
                      <a:pt x="176" y="12"/>
                    </a:lnTo>
                    <a:lnTo>
                      <a:pt x="175" y="13"/>
                    </a:lnTo>
                    <a:lnTo>
                      <a:pt x="175" y="14"/>
                    </a:lnTo>
                    <a:lnTo>
                      <a:pt x="175" y="17"/>
                    </a:lnTo>
                    <a:lnTo>
                      <a:pt x="175" y="19"/>
                    </a:lnTo>
                    <a:lnTo>
                      <a:pt x="174" y="21"/>
                    </a:lnTo>
                    <a:lnTo>
                      <a:pt x="174" y="23"/>
                    </a:lnTo>
                    <a:lnTo>
                      <a:pt x="173" y="26"/>
                    </a:lnTo>
                    <a:lnTo>
                      <a:pt x="174" y="28"/>
                    </a:lnTo>
                    <a:lnTo>
                      <a:pt x="176" y="32"/>
                    </a:lnTo>
                    <a:lnTo>
                      <a:pt x="177" y="35"/>
                    </a:lnTo>
                    <a:lnTo>
                      <a:pt x="178" y="35"/>
                    </a:lnTo>
                    <a:lnTo>
                      <a:pt x="179" y="36"/>
                    </a:lnTo>
                    <a:lnTo>
                      <a:pt x="181" y="35"/>
                    </a:lnTo>
                    <a:lnTo>
                      <a:pt x="184" y="32"/>
                    </a:lnTo>
                    <a:lnTo>
                      <a:pt x="188" y="30"/>
                    </a:lnTo>
                    <a:lnTo>
                      <a:pt x="194" y="28"/>
                    </a:lnTo>
                    <a:lnTo>
                      <a:pt x="195" y="28"/>
                    </a:lnTo>
                    <a:lnTo>
                      <a:pt x="196" y="26"/>
                    </a:lnTo>
                    <a:lnTo>
                      <a:pt x="198" y="25"/>
                    </a:lnTo>
                    <a:lnTo>
                      <a:pt x="199" y="24"/>
                    </a:lnTo>
                    <a:lnTo>
                      <a:pt x="200" y="24"/>
                    </a:lnTo>
                    <a:lnTo>
                      <a:pt x="203" y="22"/>
                    </a:lnTo>
                    <a:lnTo>
                      <a:pt x="204" y="21"/>
                    </a:lnTo>
                    <a:lnTo>
                      <a:pt x="206" y="20"/>
                    </a:lnTo>
                    <a:lnTo>
                      <a:pt x="208" y="20"/>
                    </a:lnTo>
                    <a:lnTo>
                      <a:pt x="209" y="21"/>
                    </a:lnTo>
                    <a:lnTo>
                      <a:pt x="209" y="21"/>
                    </a:lnTo>
                    <a:lnTo>
                      <a:pt x="211" y="21"/>
                    </a:lnTo>
                    <a:lnTo>
                      <a:pt x="211" y="23"/>
                    </a:lnTo>
                    <a:lnTo>
                      <a:pt x="212" y="25"/>
                    </a:lnTo>
                    <a:lnTo>
                      <a:pt x="213" y="25"/>
                    </a:lnTo>
                    <a:lnTo>
                      <a:pt x="215" y="23"/>
                    </a:lnTo>
                    <a:lnTo>
                      <a:pt x="215" y="23"/>
                    </a:lnTo>
                    <a:lnTo>
                      <a:pt x="216" y="23"/>
                    </a:lnTo>
                    <a:lnTo>
                      <a:pt x="219" y="22"/>
                    </a:lnTo>
                    <a:lnTo>
                      <a:pt x="222" y="21"/>
                    </a:lnTo>
                    <a:lnTo>
                      <a:pt x="224" y="21"/>
                    </a:lnTo>
                    <a:lnTo>
                      <a:pt x="225" y="22"/>
                    </a:lnTo>
                    <a:lnTo>
                      <a:pt x="228" y="22"/>
                    </a:lnTo>
                    <a:lnTo>
                      <a:pt x="228" y="23"/>
                    </a:lnTo>
                    <a:lnTo>
                      <a:pt x="228" y="24"/>
                    </a:lnTo>
                    <a:lnTo>
                      <a:pt x="227" y="24"/>
                    </a:lnTo>
                    <a:lnTo>
                      <a:pt x="228" y="24"/>
                    </a:lnTo>
                    <a:lnTo>
                      <a:pt x="227" y="24"/>
                    </a:lnTo>
                    <a:lnTo>
                      <a:pt x="225" y="23"/>
                    </a:lnTo>
                    <a:lnTo>
                      <a:pt x="224" y="23"/>
                    </a:lnTo>
                    <a:lnTo>
                      <a:pt x="222" y="26"/>
                    </a:lnTo>
                    <a:lnTo>
                      <a:pt x="222" y="27"/>
                    </a:lnTo>
                    <a:lnTo>
                      <a:pt x="224" y="27"/>
                    </a:lnTo>
                    <a:lnTo>
                      <a:pt x="225" y="29"/>
                    </a:lnTo>
                    <a:lnTo>
                      <a:pt x="225" y="30"/>
                    </a:lnTo>
                    <a:lnTo>
                      <a:pt x="222" y="30"/>
                    </a:lnTo>
                    <a:lnTo>
                      <a:pt x="220" y="31"/>
                    </a:lnTo>
                    <a:lnTo>
                      <a:pt x="220" y="31"/>
                    </a:lnTo>
                    <a:lnTo>
                      <a:pt x="217" y="32"/>
                    </a:lnTo>
                    <a:lnTo>
                      <a:pt x="216" y="32"/>
                    </a:lnTo>
                    <a:lnTo>
                      <a:pt x="212" y="31"/>
                    </a:lnTo>
                    <a:lnTo>
                      <a:pt x="210" y="31"/>
                    </a:lnTo>
                    <a:lnTo>
                      <a:pt x="209" y="31"/>
                    </a:lnTo>
                    <a:lnTo>
                      <a:pt x="199" y="31"/>
                    </a:lnTo>
                    <a:lnTo>
                      <a:pt x="198" y="31"/>
                    </a:lnTo>
                    <a:lnTo>
                      <a:pt x="195" y="32"/>
                    </a:lnTo>
                    <a:lnTo>
                      <a:pt x="192" y="32"/>
                    </a:lnTo>
                    <a:lnTo>
                      <a:pt x="190" y="34"/>
                    </a:lnTo>
                    <a:lnTo>
                      <a:pt x="188" y="35"/>
                    </a:lnTo>
                    <a:lnTo>
                      <a:pt x="186" y="35"/>
                    </a:lnTo>
                    <a:lnTo>
                      <a:pt x="185" y="35"/>
                    </a:lnTo>
                    <a:lnTo>
                      <a:pt x="185" y="36"/>
                    </a:lnTo>
                    <a:lnTo>
                      <a:pt x="184" y="38"/>
                    </a:lnTo>
                    <a:lnTo>
                      <a:pt x="181" y="38"/>
                    </a:lnTo>
                    <a:lnTo>
                      <a:pt x="181" y="39"/>
                    </a:lnTo>
                    <a:lnTo>
                      <a:pt x="181" y="40"/>
                    </a:lnTo>
                    <a:lnTo>
                      <a:pt x="180" y="40"/>
                    </a:lnTo>
                    <a:lnTo>
                      <a:pt x="179" y="40"/>
                    </a:lnTo>
                    <a:lnTo>
                      <a:pt x="177" y="40"/>
                    </a:lnTo>
                    <a:lnTo>
                      <a:pt x="177" y="40"/>
                    </a:lnTo>
                    <a:lnTo>
                      <a:pt x="177" y="41"/>
                    </a:lnTo>
                    <a:lnTo>
                      <a:pt x="172" y="45"/>
                    </a:lnTo>
                    <a:lnTo>
                      <a:pt x="171" y="47"/>
                    </a:lnTo>
                    <a:lnTo>
                      <a:pt x="171" y="48"/>
                    </a:lnTo>
                    <a:lnTo>
                      <a:pt x="171" y="49"/>
                    </a:lnTo>
                    <a:lnTo>
                      <a:pt x="173" y="50"/>
                    </a:lnTo>
                    <a:lnTo>
                      <a:pt x="175" y="52"/>
                    </a:lnTo>
                    <a:lnTo>
                      <a:pt x="177" y="56"/>
                    </a:lnTo>
                    <a:lnTo>
                      <a:pt x="178" y="59"/>
                    </a:lnTo>
                    <a:lnTo>
                      <a:pt x="178" y="60"/>
                    </a:lnTo>
                    <a:lnTo>
                      <a:pt x="177" y="62"/>
                    </a:lnTo>
                    <a:lnTo>
                      <a:pt x="177" y="62"/>
                    </a:lnTo>
                    <a:lnTo>
                      <a:pt x="177" y="64"/>
                    </a:lnTo>
                    <a:lnTo>
                      <a:pt x="177" y="65"/>
                    </a:lnTo>
                    <a:lnTo>
                      <a:pt x="175" y="67"/>
                    </a:lnTo>
                    <a:lnTo>
                      <a:pt x="174" y="70"/>
                    </a:lnTo>
                    <a:lnTo>
                      <a:pt x="172" y="71"/>
                    </a:lnTo>
                    <a:lnTo>
                      <a:pt x="170" y="74"/>
                    </a:lnTo>
                    <a:lnTo>
                      <a:pt x="169" y="76"/>
                    </a:lnTo>
                    <a:lnTo>
                      <a:pt x="168" y="77"/>
                    </a:lnTo>
                    <a:lnTo>
                      <a:pt x="168" y="79"/>
                    </a:lnTo>
                    <a:lnTo>
                      <a:pt x="169" y="79"/>
                    </a:lnTo>
                    <a:lnTo>
                      <a:pt x="170" y="80"/>
                    </a:lnTo>
                    <a:lnTo>
                      <a:pt x="169" y="82"/>
                    </a:lnTo>
                    <a:lnTo>
                      <a:pt x="169" y="83"/>
                    </a:lnTo>
                    <a:lnTo>
                      <a:pt x="167" y="86"/>
                    </a:lnTo>
                    <a:lnTo>
                      <a:pt x="165" y="87"/>
                    </a:lnTo>
                    <a:lnTo>
                      <a:pt x="162" y="88"/>
                    </a:lnTo>
                    <a:lnTo>
                      <a:pt x="159" y="88"/>
                    </a:lnTo>
                    <a:lnTo>
                      <a:pt x="153" y="86"/>
                    </a:lnTo>
                    <a:lnTo>
                      <a:pt x="152" y="86"/>
                    </a:lnTo>
                    <a:lnTo>
                      <a:pt x="151" y="87"/>
                    </a:lnTo>
                    <a:lnTo>
                      <a:pt x="150" y="88"/>
                    </a:lnTo>
                    <a:lnTo>
                      <a:pt x="151" y="90"/>
                    </a:lnTo>
                    <a:lnTo>
                      <a:pt x="152" y="92"/>
                    </a:lnTo>
                    <a:lnTo>
                      <a:pt x="153" y="92"/>
                    </a:lnTo>
                    <a:lnTo>
                      <a:pt x="155" y="97"/>
                    </a:lnTo>
                    <a:lnTo>
                      <a:pt x="156" y="98"/>
                    </a:lnTo>
                    <a:lnTo>
                      <a:pt x="156" y="99"/>
                    </a:lnTo>
                    <a:lnTo>
                      <a:pt x="155" y="101"/>
                    </a:lnTo>
                    <a:lnTo>
                      <a:pt x="153" y="101"/>
                    </a:lnTo>
                    <a:lnTo>
                      <a:pt x="150" y="104"/>
                    </a:lnTo>
                    <a:lnTo>
                      <a:pt x="148" y="103"/>
                    </a:lnTo>
                    <a:lnTo>
                      <a:pt x="144" y="104"/>
                    </a:lnTo>
                    <a:lnTo>
                      <a:pt x="144" y="108"/>
                    </a:lnTo>
                    <a:lnTo>
                      <a:pt x="142" y="109"/>
                    </a:lnTo>
                    <a:lnTo>
                      <a:pt x="142" y="110"/>
                    </a:lnTo>
                    <a:lnTo>
                      <a:pt x="142" y="112"/>
                    </a:lnTo>
                    <a:lnTo>
                      <a:pt x="142" y="113"/>
                    </a:lnTo>
                    <a:lnTo>
                      <a:pt x="142" y="113"/>
                    </a:lnTo>
                    <a:lnTo>
                      <a:pt x="140" y="115"/>
                    </a:lnTo>
                    <a:lnTo>
                      <a:pt x="139" y="116"/>
                    </a:lnTo>
                    <a:lnTo>
                      <a:pt x="139" y="117"/>
                    </a:lnTo>
                    <a:lnTo>
                      <a:pt x="139" y="122"/>
                    </a:lnTo>
                    <a:lnTo>
                      <a:pt x="140" y="126"/>
                    </a:lnTo>
                    <a:lnTo>
                      <a:pt x="140" y="127"/>
                    </a:lnTo>
                    <a:lnTo>
                      <a:pt x="134" y="133"/>
                    </a:lnTo>
                    <a:lnTo>
                      <a:pt x="134" y="133"/>
                    </a:lnTo>
                    <a:lnTo>
                      <a:pt x="132" y="132"/>
                    </a:lnTo>
                    <a:lnTo>
                      <a:pt x="131" y="131"/>
                    </a:lnTo>
                    <a:lnTo>
                      <a:pt x="131" y="130"/>
                    </a:lnTo>
                    <a:lnTo>
                      <a:pt x="129" y="129"/>
                    </a:lnTo>
                    <a:lnTo>
                      <a:pt x="127" y="129"/>
                    </a:lnTo>
                    <a:lnTo>
                      <a:pt x="127" y="129"/>
                    </a:lnTo>
                    <a:lnTo>
                      <a:pt x="128" y="130"/>
                    </a:lnTo>
                    <a:lnTo>
                      <a:pt x="128" y="131"/>
                    </a:lnTo>
                    <a:lnTo>
                      <a:pt x="123" y="129"/>
                    </a:lnTo>
                    <a:lnTo>
                      <a:pt x="122" y="129"/>
                    </a:lnTo>
                    <a:lnTo>
                      <a:pt x="120" y="130"/>
                    </a:lnTo>
                    <a:lnTo>
                      <a:pt x="119" y="131"/>
                    </a:lnTo>
                    <a:lnTo>
                      <a:pt x="114" y="134"/>
                    </a:lnTo>
                    <a:lnTo>
                      <a:pt x="113" y="135"/>
                    </a:lnTo>
                    <a:lnTo>
                      <a:pt x="114" y="135"/>
                    </a:lnTo>
                    <a:lnTo>
                      <a:pt x="116" y="136"/>
                    </a:lnTo>
                    <a:lnTo>
                      <a:pt x="116" y="137"/>
                    </a:lnTo>
                    <a:lnTo>
                      <a:pt x="116" y="138"/>
                    </a:lnTo>
                    <a:lnTo>
                      <a:pt x="113" y="138"/>
                    </a:lnTo>
                    <a:lnTo>
                      <a:pt x="110" y="139"/>
                    </a:lnTo>
                    <a:lnTo>
                      <a:pt x="106" y="139"/>
                    </a:lnTo>
                    <a:lnTo>
                      <a:pt x="104" y="139"/>
                    </a:lnTo>
                    <a:lnTo>
                      <a:pt x="104" y="138"/>
                    </a:lnTo>
                    <a:lnTo>
                      <a:pt x="102" y="137"/>
                    </a:lnTo>
                    <a:lnTo>
                      <a:pt x="100" y="138"/>
                    </a:lnTo>
                    <a:lnTo>
                      <a:pt x="99" y="142"/>
                    </a:lnTo>
                    <a:lnTo>
                      <a:pt x="95" y="144"/>
                    </a:lnTo>
                    <a:lnTo>
                      <a:pt x="94" y="146"/>
                    </a:lnTo>
                    <a:lnTo>
                      <a:pt x="93" y="150"/>
                    </a:lnTo>
                    <a:lnTo>
                      <a:pt x="93" y="153"/>
                    </a:lnTo>
                    <a:lnTo>
                      <a:pt x="92" y="159"/>
                    </a:lnTo>
                    <a:lnTo>
                      <a:pt x="92" y="160"/>
                    </a:lnTo>
                    <a:lnTo>
                      <a:pt x="93" y="161"/>
                    </a:lnTo>
                    <a:lnTo>
                      <a:pt x="93" y="163"/>
                    </a:lnTo>
                    <a:lnTo>
                      <a:pt x="91" y="165"/>
                    </a:lnTo>
                    <a:lnTo>
                      <a:pt x="84" y="166"/>
                    </a:lnTo>
                    <a:lnTo>
                      <a:pt x="78" y="169"/>
                    </a:lnTo>
                    <a:lnTo>
                      <a:pt x="73" y="170"/>
                    </a:lnTo>
                    <a:lnTo>
                      <a:pt x="66" y="169"/>
                    </a:lnTo>
                    <a:lnTo>
                      <a:pt x="62" y="169"/>
                    </a:lnTo>
                    <a:lnTo>
                      <a:pt x="60" y="170"/>
                    </a:lnTo>
                    <a:lnTo>
                      <a:pt x="59" y="170"/>
                    </a:lnTo>
                    <a:lnTo>
                      <a:pt x="58" y="172"/>
                    </a:lnTo>
                    <a:lnTo>
                      <a:pt x="57" y="173"/>
                    </a:lnTo>
                    <a:lnTo>
                      <a:pt x="53" y="170"/>
                    </a:lnTo>
                    <a:lnTo>
                      <a:pt x="48" y="170"/>
                    </a:lnTo>
                    <a:lnTo>
                      <a:pt x="44" y="171"/>
                    </a:lnTo>
                    <a:lnTo>
                      <a:pt x="40" y="171"/>
                    </a:lnTo>
                    <a:lnTo>
                      <a:pt x="37" y="172"/>
                    </a:lnTo>
                    <a:lnTo>
                      <a:pt x="35" y="172"/>
                    </a:lnTo>
                    <a:lnTo>
                      <a:pt x="34" y="172"/>
                    </a:lnTo>
                    <a:lnTo>
                      <a:pt x="33" y="172"/>
                    </a:lnTo>
                    <a:lnTo>
                      <a:pt x="32" y="173"/>
                    </a:lnTo>
                    <a:lnTo>
                      <a:pt x="30" y="172"/>
                    </a:lnTo>
                    <a:lnTo>
                      <a:pt x="24" y="170"/>
                    </a:lnTo>
                    <a:lnTo>
                      <a:pt x="7" y="165"/>
                    </a:lnTo>
                  </a:path>
                </a:pathLst>
              </a:custGeom>
              <a:grpFill/>
              <a:ln w="12700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37" name="Freeform 855">
                <a:extLst>
                  <a:ext uri="{FF2B5EF4-FFF2-40B4-BE49-F238E27FC236}">
                    <a16:creationId xmlns:a16="http://schemas.microsoft.com/office/drawing/2014/main" id="{738DEEA3-2604-7F2E-8413-086AA58228B3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7122364" y="4225846"/>
                <a:ext cx="165954" cy="92777"/>
              </a:xfrm>
              <a:custGeom>
                <a:avLst/>
                <a:gdLst>
                  <a:gd name="T0" fmla="*/ 125 w 127"/>
                  <a:gd name="T1" fmla="*/ 49 h 71"/>
                  <a:gd name="T2" fmla="*/ 124 w 127"/>
                  <a:gd name="T3" fmla="*/ 59 h 71"/>
                  <a:gd name="T4" fmla="*/ 125 w 127"/>
                  <a:gd name="T5" fmla="*/ 62 h 71"/>
                  <a:gd name="T6" fmla="*/ 122 w 127"/>
                  <a:gd name="T7" fmla="*/ 69 h 71"/>
                  <a:gd name="T8" fmla="*/ 115 w 127"/>
                  <a:gd name="T9" fmla="*/ 70 h 71"/>
                  <a:gd name="T10" fmla="*/ 106 w 127"/>
                  <a:gd name="T11" fmla="*/ 69 h 71"/>
                  <a:gd name="T12" fmla="*/ 89 w 127"/>
                  <a:gd name="T13" fmla="*/ 65 h 71"/>
                  <a:gd name="T14" fmla="*/ 77 w 127"/>
                  <a:gd name="T15" fmla="*/ 64 h 71"/>
                  <a:gd name="T16" fmla="*/ 69 w 127"/>
                  <a:gd name="T17" fmla="*/ 56 h 71"/>
                  <a:gd name="T18" fmla="*/ 61 w 127"/>
                  <a:gd name="T19" fmla="*/ 53 h 71"/>
                  <a:gd name="T20" fmla="*/ 56 w 127"/>
                  <a:gd name="T21" fmla="*/ 53 h 71"/>
                  <a:gd name="T22" fmla="*/ 48 w 127"/>
                  <a:gd name="T23" fmla="*/ 55 h 71"/>
                  <a:gd name="T24" fmla="*/ 39 w 127"/>
                  <a:gd name="T25" fmla="*/ 49 h 71"/>
                  <a:gd name="T26" fmla="*/ 33 w 127"/>
                  <a:gd name="T27" fmla="*/ 47 h 71"/>
                  <a:gd name="T28" fmla="*/ 24 w 127"/>
                  <a:gd name="T29" fmla="*/ 43 h 71"/>
                  <a:gd name="T30" fmla="*/ 16 w 127"/>
                  <a:gd name="T31" fmla="*/ 36 h 71"/>
                  <a:gd name="T32" fmla="*/ 9 w 127"/>
                  <a:gd name="T33" fmla="*/ 32 h 71"/>
                  <a:gd name="T34" fmla="*/ 6 w 127"/>
                  <a:gd name="T35" fmla="*/ 33 h 71"/>
                  <a:gd name="T36" fmla="*/ 3 w 127"/>
                  <a:gd name="T37" fmla="*/ 29 h 71"/>
                  <a:gd name="T38" fmla="*/ 0 w 127"/>
                  <a:gd name="T39" fmla="*/ 26 h 71"/>
                  <a:gd name="T40" fmla="*/ 3 w 127"/>
                  <a:gd name="T41" fmla="*/ 21 h 71"/>
                  <a:gd name="T42" fmla="*/ 4 w 127"/>
                  <a:gd name="T43" fmla="*/ 15 h 71"/>
                  <a:gd name="T44" fmla="*/ 5 w 127"/>
                  <a:gd name="T45" fmla="*/ 10 h 71"/>
                  <a:gd name="T46" fmla="*/ 8 w 127"/>
                  <a:gd name="T47" fmla="*/ 7 h 71"/>
                  <a:gd name="T48" fmla="*/ 12 w 127"/>
                  <a:gd name="T49" fmla="*/ 2 h 71"/>
                  <a:gd name="T50" fmla="*/ 16 w 127"/>
                  <a:gd name="T51" fmla="*/ 2 h 71"/>
                  <a:gd name="T52" fmla="*/ 19 w 127"/>
                  <a:gd name="T53" fmla="*/ 5 h 71"/>
                  <a:gd name="T54" fmla="*/ 20 w 127"/>
                  <a:gd name="T55" fmla="*/ 3 h 71"/>
                  <a:gd name="T56" fmla="*/ 21 w 127"/>
                  <a:gd name="T57" fmla="*/ 0 h 71"/>
                  <a:gd name="T58" fmla="*/ 31 w 127"/>
                  <a:gd name="T59" fmla="*/ 3 h 71"/>
                  <a:gd name="T60" fmla="*/ 41 w 127"/>
                  <a:gd name="T61" fmla="*/ 8 h 71"/>
                  <a:gd name="T62" fmla="*/ 51 w 127"/>
                  <a:gd name="T63" fmla="*/ 14 h 71"/>
                  <a:gd name="T64" fmla="*/ 54 w 127"/>
                  <a:gd name="T65" fmla="*/ 22 h 71"/>
                  <a:gd name="T66" fmla="*/ 58 w 127"/>
                  <a:gd name="T67" fmla="*/ 22 h 71"/>
                  <a:gd name="T68" fmla="*/ 60 w 127"/>
                  <a:gd name="T69" fmla="*/ 20 h 71"/>
                  <a:gd name="T70" fmla="*/ 64 w 127"/>
                  <a:gd name="T71" fmla="*/ 19 h 71"/>
                  <a:gd name="T72" fmla="*/ 65 w 127"/>
                  <a:gd name="T73" fmla="*/ 22 h 71"/>
                  <a:gd name="T74" fmla="*/ 65 w 127"/>
                  <a:gd name="T75" fmla="*/ 28 h 71"/>
                  <a:gd name="T76" fmla="*/ 68 w 127"/>
                  <a:gd name="T77" fmla="*/ 30 h 71"/>
                  <a:gd name="T78" fmla="*/ 73 w 127"/>
                  <a:gd name="T79" fmla="*/ 30 h 71"/>
                  <a:gd name="T80" fmla="*/ 79 w 127"/>
                  <a:gd name="T81" fmla="*/ 31 h 71"/>
                  <a:gd name="T82" fmla="*/ 80 w 127"/>
                  <a:gd name="T83" fmla="*/ 34 h 71"/>
                  <a:gd name="T84" fmla="*/ 87 w 127"/>
                  <a:gd name="T85" fmla="*/ 38 h 71"/>
                  <a:gd name="T86" fmla="*/ 91 w 127"/>
                  <a:gd name="T87" fmla="*/ 42 h 71"/>
                  <a:gd name="T88" fmla="*/ 95 w 127"/>
                  <a:gd name="T89" fmla="*/ 44 h 71"/>
                  <a:gd name="T90" fmla="*/ 99 w 127"/>
                  <a:gd name="T91" fmla="*/ 44 h 71"/>
                  <a:gd name="T92" fmla="*/ 103 w 127"/>
                  <a:gd name="T93" fmla="*/ 42 h 71"/>
                  <a:gd name="T94" fmla="*/ 109 w 127"/>
                  <a:gd name="T95" fmla="*/ 44 h 71"/>
                  <a:gd name="T96" fmla="*/ 115 w 127"/>
                  <a:gd name="T97" fmla="*/ 46 h 71"/>
                  <a:gd name="T98" fmla="*/ 122 w 127"/>
                  <a:gd name="T99" fmla="*/ 47 h 71"/>
                  <a:gd name="T100" fmla="*/ 127 w 127"/>
                  <a:gd name="T101" fmla="*/ 44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27" h="71">
                    <a:moveTo>
                      <a:pt x="127" y="44"/>
                    </a:moveTo>
                    <a:lnTo>
                      <a:pt x="126" y="46"/>
                    </a:lnTo>
                    <a:lnTo>
                      <a:pt x="125" y="49"/>
                    </a:lnTo>
                    <a:lnTo>
                      <a:pt x="125" y="54"/>
                    </a:lnTo>
                    <a:lnTo>
                      <a:pt x="125" y="58"/>
                    </a:lnTo>
                    <a:lnTo>
                      <a:pt x="124" y="59"/>
                    </a:lnTo>
                    <a:lnTo>
                      <a:pt x="124" y="60"/>
                    </a:lnTo>
                    <a:lnTo>
                      <a:pt x="126" y="61"/>
                    </a:lnTo>
                    <a:lnTo>
                      <a:pt x="125" y="62"/>
                    </a:lnTo>
                    <a:lnTo>
                      <a:pt x="125" y="65"/>
                    </a:lnTo>
                    <a:lnTo>
                      <a:pt x="123" y="67"/>
                    </a:lnTo>
                    <a:lnTo>
                      <a:pt x="122" y="69"/>
                    </a:lnTo>
                    <a:lnTo>
                      <a:pt x="122" y="70"/>
                    </a:lnTo>
                    <a:lnTo>
                      <a:pt x="119" y="70"/>
                    </a:lnTo>
                    <a:lnTo>
                      <a:pt x="115" y="70"/>
                    </a:lnTo>
                    <a:lnTo>
                      <a:pt x="112" y="71"/>
                    </a:lnTo>
                    <a:lnTo>
                      <a:pt x="109" y="69"/>
                    </a:lnTo>
                    <a:lnTo>
                      <a:pt x="106" y="69"/>
                    </a:lnTo>
                    <a:lnTo>
                      <a:pt x="104" y="69"/>
                    </a:lnTo>
                    <a:lnTo>
                      <a:pt x="91" y="67"/>
                    </a:lnTo>
                    <a:lnTo>
                      <a:pt x="89" y="65"/>
                    </a:lnTo>
                    <a:lnTo>
                      <a:pt x="87" y="64"/>
                    </a:lnTo>
                    <a:lnTo>
                      <a:pt x="83" y="65"/>
                    </a:lnTo>
                    <a:lnTo>
                      <a:pt x="77" y="64"/>
                    </a:lnTo>
                    <a:lnTo>
                      <a:pt x="74" y="61"/>
                    </a:lnTo>
                    <a:lnTo>
                      <a:pt x="72" y="60"/>
                    </a:lnTo>
                    <a:lnTo>
                      <a:pt x="69" y="56"/>
                    </a:lnTo>
                    <a:lnTo>
                      <a:pt x="67" y="55"/>
                    </a:lnTo>
                    <a:lnTo>
                      <a:pt x="62" y="53"/>
                    </a:lnTo>
                    <a:lnTo>
                      <a:pt x="61" y="53"/>
                    </a:lnTo>
                    <a:lnTo>
                      <a:pt x="60" y="55"/>
                    </a:lnTo>
                    <a:lnTo>
                      <a:pt x="59" y="55"/>
                    </a:lnTo>
                    <a:lnTo>
                      <a:pt x="56" y="53"/>
                    </a:lnTo>
                    <a:lnTo>
                      <a:pt x="53" y="53"/>
                    </a:lnTo>
                    <a:lnTo>
                      <a:pt x="50" y="55"/>
                    </a:lnTo>
                    <a:lnTo>
                      <a:pt x="48" y="55"/>
                    </a:lnTo>
                    <a:lnTo>
                      <a:pt x="43" y="53"/>
                    </a:lnTo>
                    <a:lnTo>
                      <a:pt x="40" y="49"/>
                    </a:lnTo>
                    <a:lnTo>
                      <a:pt x="39" y="49"/>
                    </a:lnTo>
                    <a:lnTo>
                      <a:pt x="36" y="48"/>
                    </a:lnTo>
                    <a:lnTo>
                      <a:pt x="35" y="49"/>
                    </a:lnTo>
                    <a:lnTo>
                      <a:pt x="33" y="47"/>
                    </a:lnTo>
                    <a:lnTo>
                      <a:pt x="30" y="45"/>
                    </a:lnTo>
                    <a:lnTo>
                      <a:pt x="27" y="45"/>
                    </a:lnTo>
                    <a:lnTo>
                      <a:pt x="24" y="43"/>
                    </a:lnTo>
                    <a:lnTo>
                      <a:pt x="22" y="42"/>
                    </a:lnTo>
                    <a:lnTo>
                      <a:pt x="19" y="38"/>
                    </a:lnTo>
                    <a:lnTo>
                      <a:pt x="16" y="36"/>
                    </a:lnTo>
                    <a:lnTo>
                      <a:pt x="14" y="35"/>
                    </a:lnTo>
                    <a:lnTo>
                      <a:pt x="13" y="34"/>
                    </a:lnTo>
                    <a:lnTo>
                      <a:pt x="9" y="32"/>
                    </a:lnTo>
                    <a:lnTo>
                      <a:pt x="8" y="32"/>
                    </a:lnTo>
                    <a:lnTo>
                      <a:pt x="8" y="33"/>
                    </a:lnTo>
                    <a:lnTo>
                      <a:pt x="6" y="33"/>
                    </a:lnTo>
                    <a:lnTo>
                      <a:pt x="5" y="32"/>
                    </a:lnTo>
                    <a:lnTo>
                      <a:pt x="5" y="30"/>
                    </a:lnTo>
                    <a:lnTo>
                      <a:pt x="3" y="29"/>
                    </a:lnTo>
                    <a:lnTo>
                      <a:pt x="0" y="29"/>
                    </a:lnTo>
                    <a:lnTo>
                      <a:pt x="0" y="27"/>
                    </a:lnTo>
                    <a:lnTo>
                      <a:pt x="0" y="26"/>
                    </a:lnTo>
                    <a:lnTo>
                      <a:pt x="1" y="23"/>
                    </a:lnTo>
                    <a:lnTo>
                      <a:pt x="3" y="23"/>
                    </a:lnTo>
                    <a:lnTo>
                      <a:pt x="3" y="21"/>
                    </a:lnTo>
                    <a:lnTo>
                      <a:pt x="4" y="20"/>
                    </a:lnTo>
                    <a:lnTo>
                      <a:pt x="3" y="17"/>
                    </a:lnTo>
                    <a:lnTo>
                      <a:pt x="4" y="15"/>
                    </a:lnTo>
                    <a:lnTo>
                      <a:pt x="5" y="13"/>
                    </a:lnTo>
                    <a:lnTo>
                      <a:pt x="5" y="12"/>
                    </a:lnTo>
                    <a:lnTo>
                      <a:pt x="5" y="10"/>
                    </a:lnTo>
                    <a:lnTo>
                      <a:pt x="6" y="9"/>
                    </a:lnTo>
                    <a:lnTo>
                      <a:pt x="8" y="9"/>
                    </a:lnTo>
                    <a:lnTo>
                      <a:pt x="8" y="7"/>
                    </a:lnTo>
                    <a:lnTo>
                      <a:pt x="10" y="5"/>
                    </a:lnTo>
                    <a:lnTo>
                      <a:pt x="12" y="4"/>
                    </a:lnTo>
                    <a:lnTo>
                      <a:pt x="12" y="2"/>
                    </a:lnTo>
                    <a:lnTo>
                      <a:pt x="13" y="2"/>
                    </a:lnTo>
                    <a:lnTo>
                      <a:pt x="14" y="3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7" y="4"/>
                    </a:lnTo>
                    <a:lnTo>
                      <a:pt x="19" y="5"/>
                    </a:lnTo>
                    <a:lnTo>
                      <a:pt x="19" y="5"/>
                    </a:lnTo>
                    <a:lnTo>
                      <a:pt x="19" y="4"/>
                    </a:lnTo>
                    <a:lnTo>
                      <a:pt x="20" y="3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1" y="0"/>
                    </a:lnTo>
                    <a:lnTo>
                      <a:pt x="26" y="1"/>
                    </a:lnTo>
                    <a:lnTo>
                      <a:pt x="26" y="1"/>
                    </a:lnTo>
                    <a:lnTo>
                      <a:pt x="31" y="3"/>
                    </a:lnTo>
                    <a:lnTo>
                      <a:pt x="38" y="4"/>
                    </a:lnTo>
                    <a:lnTo>
                      <a:pt x="39" y="5"/>
                    </a:lnTo>
                    <a:lnTo>
                      <a:pt x="41" y="8"/>
                    </a:lnTo>
                    <a:lnTo>
                      <a:pt x="43" y="10"/>
                    </a:lnTo>
                    <a:lnTo>
                      <a:pt x="47" y="11"/>
                    </a:lnTo>
                    <a:lnTo>
                      <a:pt x="51" y="14"/>
                    </a:lnTo>
                    <a:lnTo>
                      <a:pt x="52" y="16"/>
                    </a:lnTo>
                    <a:lnTo>
                      <a:pt x="53" y="21"/>
                    </a:lnTo>
                    <a:lnTo>
                      <a:pt x="54" y="22"/>
                    </a:lnTo>
                    <a:lnTo>
                      <a:pt x="56" y="23"/>
                    </a:lnTo>
                    <a:lnTo>
                      <a:pt x="56" y="23"/>
                    </a:lnTo>
                    <a:lnTo>
                      <a:pt x="58" y="22"/>
                    </a:lnTo>
                    <a:lnTo>
                      <a:pt x="59" y="22"/>
                    </a:lnTo>
                    <a:lnTo>
                      <a:pt x="60" y="21"/>
                    </a:lnTo>
                    <a:lnTo>
                      <a:pt x="60" y="20"/>
                    </a:lnTo>
                    <a:lnTo>
                      <a:pt x="61" y="19"/>
                    </a:lnTo>
                    <a:lnTo>
                      <a:pt x="62" y="19"/>
                    </a:lnTo>
                    <a:lnTo>
                      <a:pt x="64" y="19"/>
                    </a:lnTo>
                    <a:lnTo>
                      <a:pt x="65" y="20"/>
                    </a:lnTo>
                    <a:lnTo>
                      <a:pt x="66" y="20"/>
                    </a:lnTo>
                    <a:lnTo>
                      <a:pt x="65" y="22"/>
                    </a:lnTo>
                    <a:lnTo>
                      <a:pt x="65" y="23"/>
                    </a:lnTo>
                    <a:lnTo>
                      <a:pt x="65" y="27"/>
                    </a:lnTo>
                    <a:lnTo>
                      <a:pt x="65" y="28"/>
                    </a:lnTo>
                    <a:lnTo>
                      <a:pt x="66" y="27"/>
                    </a:lnTo>
                    <a:lnTo>
                      <a:pt x="67" y="29"/>
                    </a:lnTo>
                    <a:lnTo>
                      <a:pt x="68" y="30"/>
                    </a:lnTo>
                    <a:lnTo>
                      <a:pt x="69" y="30"/>
                    </a:lnTo>
                    <a:lnTo>
                      <a:pt x="71" y="31"/>
                    </a:lnTo>
                    <a:lnTo>
                      <a:pt x="73" y="30"/>
                    </a:lnTo>
                    <a:lnTo>
                      <a:pt x="74" y="31"/>
                    </a:lnTo>
                    <a:lnTo>
                      <a:pt x="77" y="31"/>
                    </a:lnTo>
                    <a:lnTo>
                      <a:pt x="79" y="31"/>
                    </a:lnTo>
                    <a:lnTo>
                      <a:pt x="80" y="30"/>
                    </a:lnTo>
                    <a:lnTo>
                      <a:pt x="81" y="30"/>
                    </a:lnTo>
                    <a:lnTo>
                      <a:pt x="80" y="34"/>
                    </a:lnTo>
                    <a:lnTo>
                      <a:pt x="81" y="36"/>
                    </a:lnTo>
                    <a:lnTo>
                      <a:pt x="85" y="39"/>
                    </a:lnTo>
                    <a:lnTo>
                      <a:pt x="87" y="38"/>
                    </a:lnTo>
                    <a:lnTo>
                      <a:pt x="89" y="39"/>
                    </a:lnTo>
                    <a:lnTo>
                      <a:pt x="91" y="40"/>
                    </a:lnTo>
                    <a:lnTo>
                      <a:pt x="91" y="42"/>
                    </a:lnTo>
                    <a:lnTo>
                      <a:pt x="92" y="43"/>
                    </a:lnTo>
                    <a:lnTo>
                      <a:pt x="93" y="44"/>
                    </a:lnTo>
                    <a:lnTo>
                      <a:pt x="95" y="44"/>
                    </a:lnTo>
                    <a:lnTo>
                      <a:pt x="96" y="43"/>
                    </a:lnTo>
                    <a:lnTo>
                      <a:pt x="98" y="44"/>
                    </a:lnTo>
                    <a:lnTo>
                      <a:pt x="99" y="44"/>
                    </a:lnTo>
                    <a:lnTo>
                      <a:pt x="101" y="44"/>
                    </a:lnTo>
                    <a:lnTo>
                      <a:pt x="101" y="44"/>
                    </a:lnTo>
                    <a:lnTo>
                      <a:pt x="103" y="42"/>
                    </a:lnTo>
                    <a:lnTo>
                      <a:pt x="104" y="42"/>
                    </a:lnTo>
                    <a:lnTo>
                      <a:pt x="107" y="42"/>
                    </a:lnTo>
                    <a:lnTo>
                      <a:pt x="109" y="44"/>
                    </a:lnTo>
                    <a:lnTo>
                      <a:pt x="112" y="45"/>
                    </a:lnTo>
                    <a:lnTo>
                      <a:pt x="113" y="46"/>
                    </a:lnTo>
                    <a:lnTo>
                      <a:pt x="115" y="46"/>
                    </a:lnTo>
                    <a:lnTo>
                      <a:pt x="117" y="46"/>
                    </a:lnTo>
                    <a:lnTo>
                      <a:pt x="121" y="47"/>
                    </a:lnTo>
                    <a:lnTo>
                      <a:pt x="122" y="47"/>
                    </a:lnTo>
                    <a:lnTo>
                      <a:pt x="124" y="44"/>
                    </a:lnTo>
                    <a:lnTo>
                      <a:pt x="126" y="44"/>
                    </a:lnTo>
                    <a:lnTo>
                      <a:pt x="127" y="44"/>
                    </a:lnTo>
                  </a:path>
                </a:pathLst>
              </a:custGeom>
              <a:grpFill/>
              <a:ln w="12700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38" name="Freeform 856">
                <a:extLst>
                  <a:ext uri="{FF2B5EF4-FFF2-40B4-BE49-F238E27FC236}">
                    <a16:creationId xmlns:a16="http://schemas.microsoft.com/office/drawing/2014/main" id="{0B54A0EA-CE9D-3844-8959-2524BCCA6CCB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7283091" y="4314702"/>
                <a:ext cx="99312" cy="126752"/>
              </a:xfrm>
              <a:custGeom>
                <a:avLst/>
                <a:gdLst>
                  <a:gd name="T0" fmla="*/ 70 w 76"/>
                  <a:gd name="T1" fmla="*/ 97 h 97"/>
                  <a:gd name="T2" fmla="*/ 66 w 76"/>
                  <a:gd name="T3" fmla="*/ 84 h 97"/>
                  <a:gd name="T4" fmla="*/ 64 w 76"/>
                  <a:gd name="T5" fmla="*/ 74 h 97"/>
                  <a:gd name="T6" fmla="*/ 57 w 76"/>
                  <a:gd name="T7" fmla="*/ 65 h 97"/>
                  <a:gd name="T8" fmla="*/ 50 w 76"/>
                  <a:gd name="T9" fmla="*/ 66 h 97"/>
                  <a:gd name="T10" fmla="*/ 46 w 76"/>
                  <a:gd name="T11" fmla="*/ 62 h 97"/>
                  <a:gd name="T12" fmla="*/ 44 w 76"/>
                  <a:gd name="T13" fmla="*/ 66 h 97"/>
                  <a:gd name="T14" fmla="*/ 43 w 76"/>
                  <a:gd name="T15" fmla="*/ 71 h 97"/>
                  <a:gd name="T16" fmla="*/ 37 w 76"/>
                  <a:gd name="T17" fmla="*/ 82 h 97"/>
                  <a:gd name="T18" fmla="*/ 33 w 76"/>
                  <a:gd name="T19" fmla="*/ 77 h 97"/>
                  <a:gd name="T20" fmla="*/ 32 w 76"/>
                  <a:gd name="T21" fmla="*/ 80 h 97"/>
                  <a:gd name="T22" fmla="*/ 28 w 76"/>
                  <a:gd name="T23" fmla="*/ 81 h 97"/>
                  <a:gd name="T24" fmla="*/ 23 w 76"/>
                  <a:gd name="T25" fmla="*/ 82 h 97"/>
                  <a:gd name="T26" fmla="*/ 22 w 76"/>
                  <a:gd name="T27" fmla="*/ 83 h 97"/>
                  <a:gd name="T28" fmla="*/ 20 w 76"/>
                  <a:gd name="T29" fmla="*/ 84 h 97"/>
                  <a:gd name="T30" fmla="*/ 17 w 76"/>
                  <a:gd name="T31" fmla="*/ 84 h 97"/>
                  <a:gd name="T32" fmla="*/ 15 w 76"/>
                  <a:gd name="T33" fmla="*/ 79 h 97"/>
                  <a:gd name="T34" fmla="*/ 14 w 76"/>
                  <a:gd name="T35" fmla="*/ 75 h 97"/>
                  <a:gd name="T36" fmla="*/ 14 w 76"/>
                  <a:gd name="T37" fmla="*/ 70 h 97"/>
                  <a:gd name="T38" fmla="*/ 12 w 76"/>
                  <a:gd name="T39" fmla="*/ 66 h 97"/>
                  <a:gd name="T40" fmla="*/ 12 w 76"/>
                  <a:gd name="T41" fmla="*/ 62 h 97"/>
                  <a:gd name="T42" fmla="*/ 12 w 76"/>
                  <a:gd name="T43" fmla="*/ 57 h 97"/>
                  <a:gd name="T44" fmla="*/ 11 w 76"/>
                  <a:gd name="T45" fmla="*/ 52 h 97"/>
                  <a:gd name="T46" fmla="*/ 9 w 76"/>
                  <a:gd name="T47" fmla="*/ 48 h 97"/>
                  <a:gd name="T48" fmla="*/ 10 w 76"/>
                  <a:gd name="T49" fmla="*/ 38 h 97"/>
                  <a:gd name="T50" fmla="*/ 6 w 76"/>
                  <a:gd name="T51" fmla="*/ 34 h 97"/>
                  <a:gd name="T52" fmla="*/ 1 w 76"/>
                  <a:gd name="T53" fmla="*/ 32 h 97"/>
                  <a:gd name="T54" fmla="*/ 1 w 76"/>
                  <a:gd name="T55" fmla="*/ 28 h 97"/>
                  <a:gd name="T56" fmla="*/ 4 w 76"/>
                  <a:gd name="T57" fmla="*/ 26 h 97"/>
                  <a:gd name="T58" fmla="*/ 6 w 76"/>
                  <a:gd name="T59" fmla="*/ 23 h 97"/>
                  <a:gd name="T60" fmla="*/ 12 w 76"/>
                  <a:gd name="T61" fmla="*/ 19 h 97"/>
                  <a:gd name="T62" fmla="*/ 11 w 76"/>
                  <a:gd name="T63" fmla="*/ 18 h 97"/>
                  <a:gd name="T64" fmla="*/ 5 w 76"/>
                  <a:gd name="T65" fmla="*/ 16 h 97"/>
                  <a:gd name="T66" fmla="*/ 3 w 76"/>
                  <a:gd name="T67" fmla="*/ 11 h 97"/>
                  <a:gd name="T68" fmla="*/ 8 w 76"/>
                  <a:gd name="T69" fmla="*/ 1 h 97"/>
                  <a:gd name="T70" fmla="*/ 12 w 76"/>
                  <a:gd name="T71" fmla="*/ 5 h 97"/>
                  <a:gd name="T72" fmla="*/ 14 w 76"/>
                  <a:gd name="T73" fmla="*/ 5 h 97"/>
                  <a:gd name="T74" fmla="*/ 17 w 76"/>
                  <a:gd name="T75" fmla="*/ 2 h 97"/>
                  <a:gd name="T76" fmla="*/ 20 w 76"/>
                  <a:gd name="T77" fmla="*/ 9 h 97"/>
                  <a:gd name="T78" fmla="*/ 24 w 76"/>
                  <a:gd name="T79" fmla="*/ 10 h 97"/>
                  <a:gd name="T80" fmla="*/ 27 w 76"/>
                  <a:gd name="T81" fmla="*/ 7 h 97"/>
                  <a:gd name="T82" fmla="*/ 29 w 76"/>
                  <a:gd name="T83" fmla="*/ 18 h 97"/>
                  <a:gd name="T84" fmla="*/ 34 w 76"/>
                  <a:gd name="T85" fmla="*/ 22 h 97"/>
                  <a:gd name="T86" fmla="*/ 48 w 76"/>
                  <a:gd name="T87" fmla="*/ 22 h 97"/>
                  <a:gd name="T88" fmla="*/ 59 w 76"/>
                  <a:gd name="T89" fmla="*/ 22 h 97"/>
                  <a:gd name="T90" fmla="*/ 70 w 76"/>
                  <a:gd name="T91" fmla="*/ 25 h 97"/>
                  <a:gd name="T92" fmla="*/ 67 w 76"/>
                  <a:gd name="T93" fmla="*/ 28 h 97"/>
                  <a:gd name="T94" fmla="*/ 62 w 76"/>
                  <a:gd name="T95" fmla="*/ 36 h 97"/>
                  <a:gd name="T96" fmla="*/ 55 w 76"/>
                  <a:gd name="T97" fmla="*/ 40 h 97"/>
                  <a:gd name="T98" fmla="*/ 51 w 76"/>
                  <a:gd name="T99" fmla="*/ 45 h 97"/>
                  <a:gd name="T100" fmla="*/ 53 w 76"/>
                  <a:gd name="T101" fmla="*/ 56 h 97"/>
                  <a:gd name="T102" fmla="*/ 58 w 76"/>
                  <a:gd name="T103" fmla="*/ 57 h 97"/>
                  <a:gd name="T104" fmla="*/ 61 w 76"/>
                  <a:gd name="T105" fmla="*/ 56 h 97"/>
                  <a:gd name="T106" fmla="*/ 66 w 76"/>
                  <a:gd name="T107" fmla="*/ 48 h 97"/>
                  <a:gd name="T108" fmla="*/ 70 w 76"/>
                  <a:gd name="T109" fmla="*/ 52 h 97"/>
                  <a:gd name="T110" fmla="*/ 72 w 76"/>
                  <a:gd name="T111" fmla="*/ 60 h 97"/>
                  <a:gd name="T112" fmla="*/ 75 w 76"/>
                  <a:gd name="T113" fmla="*/ 70 h 97"/>
                  <a:gd name="T114" fmla="*/ 75 w 76"/>
                  <a:gd name="T115" fmla="*/ 80 h 97"/>
                  <a:gd name="T116" fmla="*/ 72 w 76"/>
                  <a:gd name="T117" fmla="*/ 88 h 97"/>
                  <a:gd name="T118" fmla="*/ 71 w 76"/>
                  <a:gd name="T119" fmla="*/ 92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76" h="97">
                    <a:moveTo>
                      <a:pt x="70" y="97"/>
                    </a:moveTo>
                    <a:lnTo>
                      <a:pt x="70" y="97"/>
                    </a:lnTo>
                    <a:lnTo>
                      <a:pt x="68" y="92"/>
                    </a:lnTo>
                    <a:lnTo>
                      <a:pt x="66" y="84"/>
                    </a:lnTo>
                    <a:lnTo>
                      <a:pt x="65" y="80"/>
                    </a:lnTo>
                    <a:lnTo>
                      <a:pt x="64" y="74"/>
                    </a:lnTo>
                    <a:lnTo>
                      <a:pt x="59" y="66"/>
                    </a:lnTo>
                    <a:lnTo>
                      <a:pt x="57" y="65"/>
                    </a:lnTo>
                    <a:lnTo>
                      <a:pt x="54" y="66"/>
                    </a:lnTo>
                    <a:lnTo>
                      <a:pt x="50" y="66"/>
                    </a:lnTo>
                    <a:lnTo>
                      <a:pt x="48" y="65"/>
                    </a:lnTo>
                    <a:lnTo>
                      <a:pt x="46" y="62"/>
                    </a:lnTo>
                    <a:lnTo>
                      <a:pt x="45" y="63"/>
                    </a:lnTo>
                    <a:lnTo>
                      <a:pt x="44" y="66"/>
                    </a:lnTo>
                    <a:lnTo>
                      <a:pt x="42" y="67"/>
                    </a:lnTo>
                    <a:lnTo>
                      <a:pt x="43" y="71"/>
                    </a:lnTo>
                    <a:lnTo>
                      <a:pt x="43" y="74"/>
                    </a:lnTo>
                    <a:lnTo>
                      <a:pt x="37" y="82"/>
                    </a:lnTo>
                    <a:lnTo>
                      <a:pt x="36" y="81"/>
                    </a:lnTo>
                    <a:lnTo>
                      <a:pt x="33" y="77"/>
                    </a:lnTo>
                    <a:lnTo>
                      <a:pt x="32" y="79"/>
                    </a:lnTo>
                    <a:lnTo>
                      <a:pt x="32" y="80"/>
                    </a:lnTo>
                    <a:lnTo>
                      <a:pt x="29" y="83"/>
                    </a:lnTo>
                    <a:lnTo>
                      <a:pt x="28" y="81"/>
                    </a:lnTo>
                    <a:lnTo>
                      <a:pt x="26" y="82"/>
                    </a:lnTo>
                    <a:lnTo>
                      <a:pt x="23" y="82"/>
                    </a:lnTo>
                    <a:lnTo>
                      <a:pt x="23" y="83"/>
                    </a:lnTo>
                    <a:lnTo>
                      <a:pt x="22" y="83"/>
                    </a:lnTo>
                    <a:lnTo>
                      <a:pt x="21" y="83"/>
                    </a:lnTo>
                    <a:lnTo>
                      <a:pt x="20" y="84"/>
                    </a:lnTo>
                    <a:lnTo>
                      <a:pt x="19" y="85"/>
                    </a:lnTo>
                    <a:lnTo>
                      <a:pt x="17" y="84"/>
                    </a:lnTo>
                    <a:lnTo>
                      <a:pt x="15" y="80"/>
                    </a:lnTo>
                    <a:lnTo>
                      <a:pt x="15" y="79"/>
                    </a:lnTo>
                    <a:lnTo>
                      <a:pt x="15" y="78"/>
                    </a:lnTo>
                    <a:lnTo>
                      <a:pt x="14" y="75"/>
                    </a:lnTo>
                    <a:lnTo>
                      <a:pt x="15" y="73"/>
                    </a:lnTo>
                    <a:lnTo>
                      <a:pt x="14" y="70"/>
                    </a:lnTo>
                    <a:lnTo>
                      <a:pt x="12" y="68"/>
                    </a:lnTo>
                    <a:lnTo>
                      <a:pt x="12" y="66"/>
                    </a:lnTo>
                    <a:lnTo>
                      <a:pt x="12" y="63"/>
                    </a:lnTo>
                    <a:lnTo>
                      <a:pt x="12" y="62"/>
                    </a:lnTo>
                    <a:lnTo>
                      <a:pt x="12" y="58"/>
                    </a:lnTo>
                    <a:lnTo>
                      <a:pt x="12" y="57"/>
                    </a:lnTo>
                    <a:lnTo>
                      <a:pt x="11" y="56"/>
                    </a:lnTo>
                    <a:lnTo>
                      <a:pt x="11" y="52"/>
                    </a:lnTo>
                    <a:lnTo>
                      <a:pt x="9" y="50"/>
                    </a:lnTo>
                    <a:lnTo>
                      <a:pt x="9" y="48"/>
                    </a:lnTo>
                    <a:lnTo>
                      <a:pt x="10" y="44"/>
                    </a:lnTo>
                    <a:lnTo>
                      <a:pt x="10" y="38"/>
                    </a:lnTo>
                    <a:lnTo>
                      <a:pt x="8" y="35"/>
                    </a:lnTo>
                    <a:lnTo>
                      <a:pt x="6" y="34"/>
                    </a:lnTo>
                    <a:lnTo>
                      <a:pt x="3" y="33"/>
                    </a:lnTo>
                    <a:lnTo>
                      <a:pt x="1" y="32"/>
                    </a:lnTo>
                    <a:lnTo>
                      <a:pt x="0" y="30"/>
                    </a:lnTo>
                    <a:lnTo>
                      <a:pt x="1" y="28"/>
                    </a:lnTo>
                    <a:lnTo>
                      <a:pt x="2" y="26"/>
                    </a:lnTo>
                    <a:lnTo>
                      <a:pt x="4" y="26"/>
                    </a:lnTo>
                    <a:lnTo>
                      <a:pt x="6" y="24"/>
                    </a:lnTo>
                    <a:lnTo>
                      <a:pt x="6" y="23"/>
                    </a:lnTo>
                    <a:lnTo>
                      <a:pt x="12" y="22"/>
                    </a:lnTo>
                    <a:lnTo>
                      <a:pt x="12" y="19"/>
                    </a:lnTo>
                    <a:lnTo>
                      <a:pt x="11" y="19"/>
                    </a:lnTo>
                    <a:lnTo>
                      <a:pt x="11" y="18"/>
                    </a:lnTo>
                    <a:lnTo>
                      <a:pt x="7" y="18"/>
                    </a:lnTo>
                    <a:lnTo>
                      <a:pt x="5" y="16"/>
                    </a:lnTo>
                    <a:lnTo>
                      <a:pt x="4" y="13"/>
                    </a:lnTo>
                    <a:lnTo>
                      <a:pt x="3" y="11"/>
                    </a:lnTo>
                    <a:lnTo>
                      <a:pt x="7" y="5"/>
                    </a:lnTo>
                    <a:lnTo>
                      <a:pt x="8" y="1"/>
                    </a:lnTo>
                    <a:lnTo>
                      <a:pt x="10" y="0"/>
                    </a:lnTo>
                    <a:lnTo>
                      <a:pt x="12" y="5"/>
                    </a:lnTo>
                    <a:lnTo>
                      <a:pt x="14" y="8"/>
                    </a:lnTo>
                    <a:lnTo>
                      <a:pt x="14" y="5"/>
                    </a:lnTo>
                    <a:lnTo>
                      <a:pt x="15" y="1"/>
                    </a:lnTo>
                    <a:lnTo>
                      <a:pt x="17" y="2"/>
                    </a:lnTo>
                    <a:lnTo>
                      <a:pt x="18" y="6"/>
                    </a:lnTo>
                    <a:lnTo>
                      <a:pt x="20" y="9"/>
                    </a:lnTo>
                    <a:lnTo>
                      <a:pt x="21" y="8"/>
                    </a:lnTo>
                    <a:lnTo>
                      <a:pt x="24" y="10"/>
                    </a:lnTo>
                    <a:lnTo>
                      <a:pt x="26" y="5"/>
                    </a:lnTo>
                    <a:lnTo>
                      <a:pt x="27" y="7"/>
                    </a:lnTo>
                    <a:lnTo>
                      <a:pt x="28" y="13"/>
                    </a:lnTo>
                    <a:lnTo>
                      <a:pt x="29" y="18"/>
                    </a:lnTo>
                    <a:lnTo>
                      <a:pt x="31" y="21"/>
                    </a:lnTo>
                    <a:lnTo>
                      <a:pt x="34" y="22"/>
                    </a:lnTo>
                    <a:lnTo>
                      <a:pt x="47" y="23"/>
                    </a:lnTo>
                    <a:lnTo>
                      <a:pt x="48" y="22"/>
                    </a:lnTo>
                    <a:lnTo>
                      <a:pt x="53" y="22"/>
                    </a:lnTo>
                    <a:lnTo>
                      <a:pt x="59" y="22"/>
                    </a:lnTo>
                    <a:lnTo>
                      <a:pt x="66" y="23"/>
                    </a:lnTo>
                    <a:lnTo>
                      <a:pt x="70" y="25"/>
                    </a:lnTo>
                    <a:lnTo>
                      <a:pt x="70" y="26"/>
                    </a:lnTo>
                    <a:lnTo>
                      <a:pt x="67" y="28"/>
                    </a:lnTo>
                    <a:lnTo>
                      <a:pt x="66" y="32"/>
                    </a:lnTo>
                    <a:lnTo>
                      <a:pt x="62" y="36"/>
                    </a:lnTo>
                    <a:lnTo>
                      <a:pt x="59" y="39"/>
                    </a:lnTo>
                    <a:lnTo>
                      <a:pt x="55" y="40"/>
                    </a:lnTo>
                    <a:lnTo>
                      <a:pt x="51" y="43"/>
                    </a:lnTo>
                    <a:lnTo>
                      <a:pt x="51" y="45"/>
                    </a:lnTo>
                    <a:lnTo>
                      <a:pt x="51" y="50"/>
                    </a:lnTo>
                    <a:lnTo>
                      <a:pt x="53" y="56"/>
                    </a:lnTo>
                    <a:lnTo>
                      <a:pt x="56" y="56"/>
                    </a:lnTo>
                    <a:lnTo>
                      <a:pt x="58" y="57"/>
                    </a:lnTo>
                    <a:lnTo>
                      <a:pt x="60" y="58"/>
                    </a:lnTo>
                    <a:lnTo>
                      <a:pt x="61" y="56"/>
                    </a:lnTo>
                    <a:lnTo>
                      <a:pt x="63" y="52"/>
                    </a:lnTo>
                    <a:lnTo>
                      <a:pt x="66" y="48"/>
                    </a:lnTo>
                    <a:lnTo>
                      <a:pt x="68" y="48"/>
                    </a:lnTo>
                    <a:lnTo>
                      <a:pt x="70" y="52"/>
                    </a:lnTo>
                    <a:lnTo>
                      <a:pt x="71" y="57"/>
                    </a:lnTo>
                    <a:lnTo>
                      <a:pt x="72" y="60"/>
                    </a:lnTo>
                    <a:lnTo>
                      <a:pt x="73" y="62"/>
                    </a:lnTo>
                    <a:lnTo>
                      <a:pt x="75" y="70"/>
                    </a:lnTo>
                    <a:lnTo>
                      <a:pt x="76" y="80"/>
                    </a:lnTo>
                    <a:lnTo>
                      <a:pt x="75" y="80"/>
                    </a:lnTo>
                    <a:lnTo>
                      <a:pt x="76" y="90"/>
                    </a:lnTo>
                    <a:lnTo>
                      <a:pt x="72" y="88"/>
                    </a:lnTo>
                    <a:lnTo>
                      <a:pt x="71" y="90"/>
                    </a:lnTo>
                    <a:lnTo>
                      <a:pt x="71" y="92"/>
                    </a:lnTo>
                    <a:lnTo>
                      <a:pt x="70" y="97"/>
                    </a:lnTo>
                  </a:path>
                </a:pathLst>
              </a:custGeom>
              <a:grpFill/>
              <a:ln w="12700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39" name="Freeform 865">
                <a:extLst>
                  <a:ext uri="{FF2B5EF4-FFF2-40B4-BE49-F238E27FC236}">
                    <a16:creationId xmlns:a16="http://schemas.microsoft.com/office/drawing/2014/main" id="{5DD3B19E-4F36-B735-F4B2-E3771BDA68E5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6427189" y="3501921"/>
                <a:ext cx="842836" cy="449512"/>
              </a:xfrm>
              <a:custGeom>
                <a:avLst/>
                <a:gdLst>
                  <a:gd name="T0" fmla="*/ 228 w 1140"/>
                  <a:gd name="T1" fmla="*/ 566 h 608"/>
                  <a:gd name="T2" fmla="*/ 170 w 1140"/>
                  <a:gd name="T3" fmla="*/ 554 h 608"/>
                  <a:gd name="T4" fmla="*/ 123 w 1140"/>
                  <a:gd name="T5" fmla="*/ 496 h 608"/>
                  <a:gd name="T6" fmla="*/ 137 w 1140"/>
                  <a:gd name="T7" fmla="*/ 472 h 608"/>
                  <a:gd name="T8" fmla="*/ 168 w 1140"/>
                  <a:gd name="T9" fmla="*/ 441 h 608"/>
                  <a:gd name="T10" fmla="*/ 229 w 1140"/>
                  <a:gd name="T11" fmla="*/ 453 h 608"/>
                  <a:gd name="T12" fmla="*/ 201 w 1140"/>
                  <a:gd name="T13" fmla="*/ 400 h 608"/>
                  <a:gd name="T14" fmla="*/ 160 w 1140"/>
                  <a:gd name="T15" fmla="*/ 372 h 608"/>
                  <a:gd name="T16" fmla="*/ 83 w 1140"/>
                  <a:gd name="T17" fmla="*/ 389 h 608"/>
                  <a:gd name="T18" fmla="*/ 43 w 1140"/>
                  <a:gd name="T19" fmla="*/ 394 h 608"/>
                  <a:gd name="T20" fmla="*/ 47 w 1140"/>
                  <a:gd name="T21" fmla="*/ 346 h 608"/>
                  <a:gd name="T22" fmla="*/ 15 w 1140"/>
                  <a:gd name="T23" fmla="*/ 326 h 608"/>
                  <a:gd name="T24" fmla="*/ 23 w 1140"/>
                  <a:gd name="T25" fmla="*/ 247 h 608"/>
                  <a:gd name="T26" fmla="*/ 52 w 1140"/>
                  <a:gd name="T27" fmla="*/ 259 h 608"/>
                  <a:gd name="T28" fmla="*/ 81 w 1140"/>
                  <a:gd name="T29" fmla="*/ 209 h 608"/>
                  <a:gd name="T30" fmla="*/ 109 w 1140"/>
                  <a:gd name="T31" fmla="*/ 187 h 608"/>
                  <a:gd name="T32" fmla="*/ 147 w 1140"/>
                  <a:gd name="T33" fmla="*/ 181 h 608"/>
                  <a:gd name="T34" fmla="*/ 180 w 1140"/>
                  <a:gd name="T35" fmla="*/ 183 h 608"/>
                  <a:gd name="T36" fmla="*/ 222 w 1140"/>
                  <a:gd name="T37" fmla="*/ 218 h 608"/>
                  <a:gd name="T38" fmla="*/ 234 w 1140"/>
                  <a:gd name="T39" fmla="*/ 208 h 608"/>
                  <a:gd name="T40" fmla="*/ 278 w 1140"/>
                  <a:gd name="T41" fmla="*/ 208 h 608"/>
                  <a:gd name="T42" fmla="*/ 316 w 1140"/>
                  <a:gd name="T43" fmla="*/ 203 h 608"/>
                  <a:gd name="T44" fmla="*/ 360 w 1140"/>
                  <a:gd name="T45" fmla="*/ 222 h 608"/>
                  <a:gd name="T46" fmla="*/ 409 w 1140"/>
                  <a:gd name="T47" fmla="*/ 218 h 608"/>
                  <a:gd name="T48" fmla="*/ 392 w 1140"/>
                  <a:gd name="T49" fmla="*/ 178 h 608"/>
                  <a:gd name="T50" fmla="*/ 406 w 1140"/>
                  <a:gd name="T51" fmla="*/ 145 h 608"/>
                  <a:gd name="T52" fmla="*/ 425 w 1140"/>
                  <a:gd name="T53" fmla="*/ 117 h 608"/>
                  <a:gd name="T54" fmla="*/ 419 w 1140"/>
                  <a:gd name="T55" fmla="*/ 92 h 608"/>
                  <a:gd name="T56" fmla="*/ 415 w 1140"/>
                  <a:gd name="T57" fmla="*/ 67 h 608"/>
                  <a:gd name="T58" fmla="*/ 466 w 1140"/>
                  <a:gd name="T59" fmla="*/ 65 h 608"/>
                  <a:gd name="T60" fmla="*/ 509 w 1140"/>
                  <a:gd name="T61" fmla="*/ 52 h 608"/>
                  <a:gd name="T62" fmla="*/ 546 w 1140"/>
                  <a:gd name="T63" fmla="*/ 36 h 608"/>
                  <a:gd name="T64" fmla="*/ 609 w 1140"/>
                  <a:gd name="T65" fmla="*/ 10 h 608"/>
                  <a:gd name="T66" fmla="*/ 645 w 1140"/>
                  <a:gd name="T67" fmla="*/ 3 h 608"/>
                  <a:gd name="T68" fmla="*/ 686 w 1140"/>
                  <a:gd name="T69" fmla="*/ 14 h 608"/>
                  <a:gd name="T70" fmla="*/ 691 w 1140"/>
                  <a:gd name="T71" fmla="*/ 62 h 608"/>
                  <a:gd name="T72" fmla="*/ 723 w 1140"/>
                  <a:gd name="T73" fmla="*/ 55 h 608"/>
                  <a:gd name="T74" fmla="*/ 744 w 1140"/>
                  <a:gd name="T75" fmla="*/ 66 h 608"/>
                  <a:gd name="T76" fmla="*/ 752 w 1140"/>
                  <a:gd name="T77" fmla="*/ 81 h 608"/>
                  <a:gd name="T78" fmla="*/ 783 w 1140"/>
                  <a:gd name="T79" fmla="*/ 91 h 608"/>
                  <a:gd name="T80" fmla="*/ 827 w 1140"/>
                  <a:gd name="T81" fmla="*/ 59 h 608"/>
                  <a:gd name="T82" fmla="*/ 839 w 1140"/>
                  <a:gd name="T83" fmla="*/ 65 h 608"/>
                  <a:gd name="T84" fmla="*/ 962 w 1140"/>
                  <a:gd name="T85" fmla="*/ 198 h 608"/>
                  <a:gd name="T86" fmla="*/ 1012 w 1140"/>
                  <a:gd name="T87" fmla="*/ 219 h 608"/>
                  <a:gd name="T88" fmla="*/ 1047 w 1140"/>
                  <a:gd name="T89" fmla="*/ 216 h 608"/>
                  <a:gd name="T90" fmla="*/ 1075 w 1140"/>
                  <a:gd name="T91" fmla="*/ 254 h 608"/>
                  <a:gd name="T92" fmla="*/ 1115 w 1140"/>
                  <a:gd name="T93" fmla="*/ 269 h 608"/>
                  <a:gd name="T94" fmla="*/ 1129 w 1140"/>
                  <a:gd name="T95" fmla="*/ 310 h 608"/>
                  <a:gd name="T96" fmla="*/ 1070 w 1140"/>
                  <a:gd name="T97" fmla="*/ 381 h 608"/>
                  <a:gd name="T98" fmla="*/ 972 w 1140"/>
                  <a:gd name="T99" fmla="*/ 452 h 608"/>
                  <a:gd name="T100" fmla="*/ 957 w 1140"/>
                  <a:gd name="T101" fmla="*/ 523 h 608"/>
                  <a:gd name="T102" fmla="*/ 917 w 1140"/>
                  <a:gd name="T103" fmla="*/ 544 h 608"/>
                  <a:gd name="T104" fmla="*/ 853 w 1140"/>
                  <a:gd name="T105" fmla="*/ 535 h 608"/>
                  <a:gd name="T106" fmla="*/ 785 w 1140"/>
                  <a:gd name="T107" fmla="*/ 532 h 608"/>
                  <a:gd name="T108" fmla="*/ 742 w 1140"/>
                  <a:gd name="T109" fmla="*/ 553 h 608"/>
                  <a:gd name="T110" fmla="*/ 687 w 1140"/>
                  <a:gd name="T111" fmla="*/ 544 h 608"/>
                  <a:gd name="T112" fmla="*/ 662 w 1140"/>
                  <a:gd name="T113" fmla="*/ 580 h 608"/>
                  <a:gd name="T114" fmla="*/ 619 w 1140"/>
                  <a:gd name="T115" fmla="*/ 607 h 608"/>
                  <a:gd name="T116" fmla="*/ 552 w 1140"/>
                  <a:gd name="T117" fmla="*/ 538 h 608"/>
                  <a:gd name="T118" fmla="*/ 420 w 1140"/>
                  <a:gd name="T119" fmla="*/ 501 h 6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140" h="608">
                    <a:moveTo>
                      <a:pt x="265" y="459"/>
                    </a:moveTo>
                    <a:cubicBezTo>
                      <a:pt x="265" y="597"/>
                      <a:pt x="265" y="597"/>
                      <a:pt x="265" y="597"/>
                    </a:cubicBezTo>
                    <a:cubicBezTo>
                      <a:pt x="259" y="600"/>
                      <a:pt x="259" y="600"/>
                      <a:pt x="259" y="600"/>
                    </a:cubicBezTo>
                    <a:cubicBezTo>
                      <a:pt x="249" y="599"/>
                      <a:pt x="249" y="599"/>
                      <a:pt x="249" y="599"/>
                    </a:cubicBezTo>
                    <a:cubicBezTo>
                      <a:pt x="244" y="596"/>
                      <a:pt x="244" y="596"/>
                      <a:pt x="244" y="596"/>
                    </a:cubicBezTo>
                    <a:cubicBezTo>
                      <a:pt x="240" y="584"/>
                      <a:pt x="240" y="584"/>
                      <a:pt x="240" y="584"/>
                    </a:cubicBezTo>
                    <a:cubicBezTo>
                      <a:pt x="237" y="581"/>
                      <a:pt x="237" y="581"/>
                      <a:pt x="237" y="581"/>
                    </a:cubicBezTo>
                    <a:cubicBezTo>
                      <a:pt x="234" y="578"/>
                      <a:pt x="234" y="578"/>
                      <a:pt x="234" y="578"/>
                    </a:cubicBezTo>
                    <a:cubicBezTo>
                      <a:pt x="231" y="570"/>
                      <a:pt x="231" y="570"/>
                      <a:pt x="231" y="570"/>
                    </a:cubicBezTo>
                    <a:cubicBezTo>
                      <a:pt x="228" y="566"/>
                      <a:pt x="228" y="566"/>
                      <a:pt x="228" y="566"/>
                    </a:cubicBezTo>
                    <a:cubicBezTo>
                      <a:pt x="221" y="563"/>
                      <a:pt x="221" y="563"/>
                      <a:pt x="221" y="563"/>
                    </a:cubicBezTo>
                    <a:cubicBezTo>
                      <a:pt x="218" y="560"/>
                      <a:pt x="218" y="560"/>
                      <a:pt x="218" y="560"/>
                    </a:cubicBezTo>
                    <a:cubicBezTo>
                      <a:pt x="214" y="558"/>
                      <a:pt x="214" y="558"/>
                      <a:pt x="214" y="558"/>
                    </a:cubicBezTo>
                    <a:cubicBezTo>
                      <a:pt x="210" y="558"/>
                      <a:pt x="210" y="558"/>
                      <a:pt x="210" y="558"/>
                    </a:cubicBezTo>
                    <a:cubicBezTo>
                      <a:pt x="206" y="559"/>
                      <a:pt x="206" y="559"/>
                      <a:pt x="206" y="559"/>
                    </a:cubicBezTo>
                    <a:cubicBezTo>
                      <a:pt x="193" y="562"/>
                      <a:pt x="193" y="562"/>
                      <a:pt x="193" y="562"/>
                    </a:cubicBezTo>
                    <a:cubicBezTo>
                      <a:pt x="182" y="566"/>
                      <a:pt x="182" y="566"/>
                      <a:pt x="182" y="566"/>
                    </a:cubicBezTo>
                    <a:cubicBezTo>
                      <a:pt x="166" y="580"/>
                      <a:pt x="166" y="580"/>
                      <a:pt x="166" y="580"/>
                    </a:cubicBezTo>
                    <a:cubicBezTo>
                      <a:pt x="166" y="560"/>
                      <a:pt x="166" y="560"/>
                      <a:pt x="166" y="560"/>
                    </a:cubicBezTo>
                    <a:cubicBezTo>
                      <a:pt x="170" y="554"/>
                      <a:pt x="170" y="554"/>
                      <a:pt x="170" y="554"/>
                    </a:cubicBezTo>
                    <a:cubicBezTo>
                      <a:pt x="171" y="544"/>
                      <a:pt x="171" y="544"/>
                      <a:pt x="171" y="544"/>
                    </a:cubicBezTo>
                    <a:cubicBezTo>
                      <a:pt x="165" y="542"/>
                      <a:pt x="165" y="542"/>
                      <a:pt x="165" y="542"/>
                    </a:cubicBezTo>
                    <a:cubicBezTo>
                      <a:pt x="159" y="541"/>
                      <a:pt x="159" y="541"/>
                      <a:pt x="159" y="541"/>
                    </a:cubicBezTo>
                    <a:cubicBezTo>
                      <a:pt x="149" y="536"/>
                      <a:pt x="149" y="536"/>
                      <a:pt x="149" y="536"/>
                    </a:cubicBezTo>
                    <a:cubicBezTo>
                      <a:pt x="144" y="529"/>
                      <a:pt x="144" y="529"/>
                      <a:pt x="144" y="529"/>
                    </a:cubicBezTo>
                    <a:cubicBezTo>
                      <a:pt x="140" y="530"/>
                      <a:pt x="140" y="530"/>
                      <a:pt x="140" y="530"/>
                    </a:cubicBezTo>
                    <a:cubicBezTo>
                      <a:pt x="134" y="529"/>
                      <a:pt x="134" y="529"/>
                      <a:pt x="134" y="529"/>
                    </a:cubicBezTo>
                    <a:cubicBezTo>
                      <a:pt x="132" y="509"/>
                      <a:pt x="132" y="509"/>
                      <a:pt x="132" y="509"/>
                    </a:cubicBezTo>
                    <a:cubicBezTo>
                      <a:pt x="126" y="499"/>
                      <a:pt x="126" y="499"/>
                      <a:pt x="126" y="499"/>
                    </a:cubicBezTo>
                    <a:cubicBezTo>
                      <a:pt x="123" y="496"/>
                      <a:pt x="123" y="496"/>
                      <a:pt x="123" y="496"/>
                    </a:cubicBezTo>
                    <a:cubicBezTo>
                      <a:pt x="118" y="488"/>
                      <a:pt x="118" y="488"/>
                      <a:pt x="118" y="488"/>
                    </a:cubicBezTo>
                    <a:cubicBezTo>
                      <a:pt x="107" y="483"/>
                      <a:pt x="107" y="483"/>
                      <a:pt x="107" y="483"/>
                    </a:cubicBezTo>
                    <a:cubicBezTo>
                      <a:pt x="101" y="475"/>
                      <a:pt x="101" y="475"/>
                      <a:pt x="101" y="475"/>
                    </a:cubicBezTo>
                    <a:cubicBezTo>
                      <a:pt x="105" y="472"/>
                      <a:pt x="105" y="472"/>
                      <a:pt x="105" y="472"/>
                    </a:cubicBezTo>
                    <a:cubicBezTo>
                      <a:pt x="114" y="472"/>
                      <a:pt x="114" y="472"/>
                      <a:pt x="114" y="472"/>
                    </a:cubicBezTo>
                    <a:cubicBezTo>
                      <a:pt x="123" y="474"/>
                      <a:pt x="123" y="474"/>
                      <a:pt x="123" y="474"/>
                    </a:cubicBezTo>
                    <a:cubicBezTo>
                      <a:pt x="128" y="476"/>
                      <a:pt x="128" y="476"/>
                      <a:pt x="128" y="476"/>
                    </a:cubicBezTo>
                    <a:cubicBezTo>
                      <a:pt x="132" y="475"/>
                      <a:pt x="132" y="475"/>
                      <a:pt x="132" y="475"/>
                    </a:cubicBezTo>
                    <a:cubicBezTo>
                      <a:pt x="139" y="476"/>
                      <a:pt x="139" y="476"/>
                      <a:pt x="139" y="476"/>
                    </a:cubicBezTo>
                    <a:cubicBezTo>
                      <a:pt x="137" y="472"/>
                      <a:pt x="137" y="472"/>
                      <a:pt x="137" y="472"/>
                    </a:cubicBezTo>
                    <a:cubicBezTo>
                      <a:pt x="135" y="466"/>
                      <a:pt x="135" y="466"/>
                      <a:pt x="135" y="466"/>
                    </a:cubicBezTo>
                    <a:cubicBezTo>
                      <a:pt x="134" y="457"/>
                      <a:pt x="134" y="457"/>
                      <a:pt x="134" y="457"/>
                    </a:cubicBezTo>
                    <a:cubicBezTo>
                      <a:pt x="136" y="451"/>
                      <a:pt x="136" y="451"/>
                      <a:pt x="136" y="451"/>
                    </a:cubicBezTo>
                    <a:cubicBezTo>
                      <a:pt x="141" y="448"/>
                      <a:pt x="141" y="448"/>
                      <a:pt x="141" y="448"/>
                    </a:cubicBezTo>
                    <a:cubicBezTo>
                      <a:pt x="141" y="452"/>
                      <a:pt x="141" y="452"/>
                      <a:pt x="141" y="452"/>
                    </a:cubicBezTo>
                    <a:cubicBezTo>
                      <a:pt x="147" y="453"/>
                      <a:pt x="147" y="453"/>
                      <a:pt x="147" y="453"/>
                    </a:cubicBezTo>
                    <a:cubicBezTo>
                      <a:pt x="153" y="451"/>
                      <a:pt x="153" y="451"/>
                      <a:pt x="153" y="451"/>
                    </a:cubicBezTo>
                    <a:cubicBezTo>
                      <a:pt x="154" y="446"/>
                      <a:pt x="154" y="446"/>
                      <a:pt x="154" y="446"/>
                    </a:cubicBezTo>
                    <a:cubicBezTo>
                      <a:pt x="159" y="442"/>
                      <a:pt x="159" y="442"/>
                      <a:pt x="159" y="442"/>
                    </a:cubicBezTo>
                    <a:cubicBezTo>
                      <a:pt x="168" y="441"/>
                      <a:pt x="168" y="441"/>
                      <a:pt x="168" y="441"/>
                    </a:cubicBezTo>
                    <a:cubicBezTo>
                      <a:pt x="176" y="446"/>
                      <a:pt x="176" y="446"/>
                      <a:pt x="176" y="446"/>
                    </a:cubicBezTo>
                    <a:cubicBezTo>
                      <a:pt x="184" y="449"/>
                      <a:pt x="184" y="449"/>
                      <a:pt x="184" y="449"/>
                    </a:cubicBezTo>
                    <a:cubicBezTo>
                      <a:pt x="192" y="447"/>
                      <a:pt x="192" y="447"/>
                      <a:pt x="192" y="447"/>
                    </a:cubicBezTo>
                    <a:cubicBezTo>
                      <a:pt x="197" y="444"/>
                      <a:pt x="197" y="444"/>
                      <a:pt x="197" y="444"/>
                    </a:cubicBezTo>
                    <a:cubicBezTo>
                      <a:pt x="199" y="444"/>
                      <a:pt x="199" y="444"/>
                      <a:pt x="199" y="444"/>
                    </a:cubicBezTo>
                    <a:cubicBezTo>
                      <a:pt x="202" y="446"/>
                      <a:pt x="202" y="446"/>
                      <a:pt x="202" y="446"/>
                    </a:cubicBezTo>
                    <a:cubicBezTo>
                      <a:pt x="211" y="450"/>
                      <a:pt x="211" y="450"/>
                      <a:pt x="211" y="450"/>
                    </a:cubicBezTo>
                    <a:cubicBezTo>
                      <a:pt x="217" y="453"/>
                      <a:pt x="217" y="453"/>
                      <a:pt x="217" y="453"/>
                    </a:cubicBezTo>
                    <a:cubicBezTo>
                      <a:pt x="222" y="452"/>
                      <a:pt x="222" y="452"/>
                      <a:pt x="222" y="452"/>
                    </a:cubicBezTo>
                    <a:cubicBezTo>
                      <a:pt x="229" y="453"/>
                      <a:pt x="229" y="453"/>
                      <a:pt x="229" y="453"/>
                    </a:cubicBezTo>
                    <a:cubicBezTo>
                      <a:pt x="230" y="449"/>
                      <a:pt x="230" y="449"/>
                      <a:pt x="230" y="449"/>
                    </a:cubicBezTo>
                    <a:cubicBezTo>
                      <a:pt x="227" y="443"/>
                      <a:pt x="227" y="443"/>
                      <a:pt x="227" y="443"/>
                    </a:cubicBezTo>
                    <a:cubicBezTo>
                      <a:pt x="232" y="443"/>
                      <a:pt x="232" y="443"/>
                      <a:pt x="232" y="443"/>
                    </a:cubicBezTo>
                    <a:cubicBezTo>
                      <a:pt x="228" y="436"/>
                      <a:pt x="228" y="436"/>
                      <a:pt x="228" y="436"/>
                    </a:cubicBezTo>
                    <a:cubicBezTo>
                      <a:pt x="222" y="429"/>
                      <a:pt x="222" y="429"/>
                      <a:pt x="222" y="429"/>
                    </a:cubicBezTo>
                    <a:cubicBezTo>
                      <a:pt x="217" y="426"/>
                      <a:pt x="217" y="426"/>
                      <a:pt x="217" y="426"/>
                    </a:cubicBezTo>
                    <a:cubicBezTo>
                      <a:pt x="215" y="421"/>
                      <a:pt x="215" y="421"/>
                      <a:pt x="215" y="421"/>
                    </a:cubicBezTo>
                    <a:cubicBezTo>
                      <a:pt x="209" y="420"/>
                      <a:pt x="209" y="420"/>
                      <a:pt x="209" y="420"/>
                    </a:cubicBezTo>
                    <a:cubicBezTo>
                      <a:pt x="203" y="412"/>
                      <a:pt x="203" y="412"/>
                      <a:pt x="203" y="412"/>
                    </a:cubicBezTo>
                    <a:cubicBezTo>
                      <a:pt x="201" y="400"/>
                      <a:pt x="201" y="400"/>
                      <a:pt x="201" y="400"/>
                    </a:cubicBezTo>
                    <a:cubicBezTo>
                      <a:pt x="197" y="394"/>
                      <a:pt x="197" y="394"/>
                      <a:pt x="197" y="394"/>
                    </a:cubicBezTo>
                    <a:cubicBezTo>
                      <a:pt x="195" y="397"/>
                      <a:pt x="195" y="397"/>
                      <a:pt x="195" y="397"/>
                    </a:cubicBezTo>
                    <a:cubicBezTo>
                      <a:pt x="192" y="389"/>
                      <a:pt x="192" y="389"/>
                      <a:pt x="192" y="389"/>
                    </a:cubicBezTo>
                    <a:cubicBezTo>
                      <a:pt x="189" y="389"/>
                      <a:pt x="189" y="389"/>
                      <a:pt x="189" y="389"/>
                    </a:cubicBezTo>
                    <a:cubicBezTo>
                      <a:pt x="188" y="382"/>
                      <a:pt x="188" y="382"/>
                      <a:pt x="188" y="382"/>
                    </a:cubicBezTo>
                    <a:cubicBezTo>
                      <a:pt x="178" y="374"/>
                      <a:pt x="178" y="374"/>
                      <a:pt x="178" y="374"/>
                    </a:cubicBezTo>
                    <a:cubicBezTo>
                      <a:pt x="172" y="373"/>
                      <a:pt x="172" y="373"/>
                      <a:pt x="172" y="373"/>
                    </a:cubicBezTo>
                    <a:cubicBezTo>
                      <a:pt x="172" y="370"/>
                      <a:pt x="172" y="370"/>
                      <a:pt x="172" y="370"/>
                    </a:cubicBezTo>
                    <a:cubicBezTo>
                      <a:pt x="165" y="370"/>
                      <a:pt x="165" y="370"/>
                      <a:pt x="165" y="370"/>
                    </a:cubicBezTo>
                    <a:cubicBezTo>
                      <a:pt x="160" y="372"/>
                      <a:pt x="160" y="372"/>
                      <a:pt x="160" y="372"/>
                    </a:cubicBezTo>
                    <a:cubicBezTo>
                      <a:pt x="155" y="373"/>
                      <a:pt x="155" y="373"/>
                      <a:pt x="155" y="373"/>
                    </a:cubicBezTo>
                    <a:cubicBezTo>
                      <a:pt x="149" y="376"/>
                      <a:pt x="149" y="376"/>
                      <a:pt x="149" y="376"/>
                    </a:cubicBezTo>
                    <a:cubicBezTo>
                      <a:pt x="148" y="370"/>
                      <a:pt x="148" y="370"/>
                      <a:pt x="148" y="370"/>
                    </a:cubicBezTo>
                    <a:cubicBezTo>
                      <a:pt x="140" y="370"/>
                      <a:pt x="140" y="370"/>
                      <a:pt x="140" y="370"/>
                    </a:cubicBezTo>
                    <a:cubicBezTo>
                      <a:pt x="138" y="369"/>
                      <a:pt x="138" y="369"/>
                      <a:pt x="138" y="369"/>
                    </a:cubicBezTo>
                    <a:cubicBezTo>
                      <a:pt x="131" y="367"/>
                      <a:pt x="131" y="367"/>
                      <a:pt x="131" y="367"/>
                    </a:cubicBezTo>
                    <a:cubicBezTo>
                      <a:pt x="124" y="367"/>
                      <a:pt x="124" y="367"/>
                      <a:pt x="124" y="367"/>
                    </a:cubicBezTo>
                    <a:cubicBezTo>
                      <a:pt x="106" y="384"/>
                      <a:pt x="106" y="384"/>
                      <a:pt x="106" y="384"/>
                    </a:cubicBezTo>
                    <a:cubicBezTo>
                      <a:pt x="96" y="385"/>
                      <a:pt x="96" y="385"/>
                      <a:pt x="96" y="385"/>
                    </a:cubicBezTo>
                    <a:cubicBezTo>
                      <a:pt x="83" y="389"/>
                      <a:pt x="83" y="389"/>
                      <a:pt x="83" y="389"/>
                    </a:cubicBezTo>
                    <a:cubicBezTo>
                      <a:pt x="70" y="391"/>
                      <a:pt x="70" y="391"/>
                      <a:pt x="70" y="391"/>
                    </a:cubicBezTo>
                    <a:cubicBezTo>
                      <a:pt x="58" y="394"/>
                      <a:pt x="58" y="394"/>
                      <a:pt x="58" y="394"/>
                    </a:cubicBezTo>
                    <a:cubicBezTo>
                      <a:pt x="70" y="402"/>
                      <a:pt x="70" y="402"/>
                      <a:pt x="70" y="402"/>
                    </a:cubicBezTo>
                    <a:cubicBezTo>
                      <a:pt x="61" y="405"/>
                      <a:pt x="61" y="405"/>
                      <a:pt x="61" y="405"/>
                    </a:cubicBezTo>
                    <a:cubicBezTo>
                      <a:pt x="57" y="404"/>
                      <a:pt x="57" y="404"/>
                      <a:pt x="57" y="404"/>
                    </a:cubicBezTo>
                    <a:cubicBezTo>
                      <a:pt x="55" y="401"/>
                      <a:pt x="55" y="401"/>
                      <a:pt x="55" y="401"/>
                    </a:cubicBezTo>
                    <a:cubicBezTo>
                      <a:pt x="52" y="399"/>
                      <a:pt x="52" y="399"/>
                      <a:pt x="52" y="399"/>
                    </a:cubicBezTo>
                    <a:cubicBezTo>
                      <a:pt x="48" y="399"/>
                      <a:pt x="48" y="399"/>
                      <a:pt x="48" y="399"/>
                    </a:cubicBezTo>
                    <a:cubicBezTo>
                      <a:pt x="44" y="398"/>
                      <a:pt x="44" y="398"/>
                      <a:pt x="44" y="398"/>
                    </a:cubicBezTo>
                    <a:cubicBezTo>
                      <a:pt x="43" y="394"/>
                      <a:pt x="43" y="394"/>
                      <a:pt x="43" y="394"/>
                    </a:cubicBezTo>
                    <a:cubicBezTo>
                      <a:pt x="46" y="391"/>
                      <a:pt x="46" y="391"/>
                      <a:pt x="46" y="391"/>
                    </a:cubicBezTo>
                    <a:cubicBezTo>
                      <a:pt x="46" y="387"/>
                      <a:pt x="46" y="387"/>
                      <a:pt x="46" y="387"/>
                    </a:cubicBezTo>
                    <a:cubicBezTo>
                      <a:pt x="50" y="386"/>
                      <a:pt x="50" y="386"/>
                      <a:pt x="50" y="386"/>
                    </a:cubicBezTo>
                    <a:cubicBezTo>
                      <a:pt x="55" y="389"/>
                      <a:pt x="55" y="389"/>
                      <a:pt x="55" y="389"/>
                    </a:cubicBezTo>
                    <a:cubicBezTo>
                      <a:pt x="61" y="387"/>
                      <a:pt x="61" y="387"/>
                      <a:pt x="61" y="387"/>
                    </a:cubicBezTo>
                    <a:cubicBezTo>
                      <a:pt x="57" y="358"/>
                      <a:pt x="57" y="358"/>
                      <a:pt x="57" y="358"/>
                    </a:cubicBezTo>
                    <a:cubicBezTo>
                      <a:pt x="53" y="357"/>
                      <a:pt x="53" y="357"/>
                      <a:pt x="53" y="357"/>
                    </a:cubicBezTo>
                    <a:cubicBezTo>
                      <a:pt x="50" y="354"/>
                      <a:pt x="50" y="354"/>
                      <a:pt x="50" y="354"/>
                    </a:cubicBezTo>
                    <a:cubicBezTo>
                      <a:pt x="49" y="350"/>
                      <a:pt x="49" y="350"/>
                      <a:pt x="49" y="350"/>
                    </a:cubicBezTo>
                    <a:cubicBezTo>
                      <a:pt x="47" y="346"/>
                      <a:pt x="47" y="346"/>
                      <a:pt x="47" y="346"/>
                    </a:cubicBezTo>
                    <a:cubicBezTo>
                      <a:pt x="44" y="343"/>
                      <a:pt x="44" y="343"/>
                      <a:pt x="44" y="343"/>
                    </a:cubicBezTo>
                    <a:cubicBezTo>
                      <a:pt x="40" y="343"/>
                      <a:pt x="40" y="343"/>
                      <a:pt x="40" y="343"/>
                    </a:cubicBezTo>
                    <a:cubicBezTo>
                      <a:pt x="32" y="344"/>
                      <a:pt x="32" y="344"/>
                      <a:pt x="32" y="344"/>
                    </a:cubicBezTo>
                    <a:cubicBezTo>
                      <a:pt x="25" y="342"/>
                      <a:pt x="25" y="342"/>
                      <a:pt x="25" y="342"/>
                    </a:cubicBezTo>
                    <a:cubicBezTo>
                      <a:pt x="24" y="347"/>
                      <a:pt x="24" y="347"/>
                      <a:pt x="24" y="347"/>
                    </a:cubicBezTo>
                    <a:cubicBezTo>
                      <a:pt x="18" y="341"/>
                      <a:pt x="18" y="341"/>
                      <a:pt x="18" y="341"/>
                    </a:cubicBezTo>
                    <a:cubicBezTo>
                      <a:pt x="17" y="337"/>
                      <a:pt x="17" y="337"/>
                      <a:pt x="17" y="337"/>
                    </a:cubicBezTo>
                    <a:cubicBezTo>
                      <a:pt x="15" y="333"/>
                      <a:pt x="15" y="333"/>
                      <a:pt x="15" y="333"/>
                    </a:cubicBezTo>
                    <a:cubicBezTo>
                      <a:pt x="17" y="330"/>
                      <a:pt x="17" y="330"/>
                      <a:pt x="17" y="330"/>
                    </a:cubicBezTo>
                    <a:cubicBezTo>
                      <a:pt x="15" y="326"/>
                      <a:pt x="15" y="326"/>
                      <a:pt x="15" y="326"/>
                    </a:cubicBezTo>
                    <a:cubicBezTo>
                      <a:pt x="15" y="322"/>
                      <a:pt x="15" y="322"/>
                      <a:pt x="15" y="322"/>
                    </a:cubicBezTo>
                    <a:cubicBezTo>
                      <a:pt x="0" y="317"/>
                      <a:pt x="0" y="317"/>
                      <a:pt x="0" y="317"/>
                    </a:cubicBezTo>
                    <a:cubicBezTo>
                      <a:pt x="6" y="295"/>
                      <a:pt x="6" y="295"/>
                      <a:pt x="6" y="295"/>
                    </a:cubicBezTo>
                    <a:cubicBezTo>
                      <a:pt x="13" y="291"/>
                      <a:pt x="13" y="291"/>
                      <a:pt x="13" y="291"/>
                    </a:cubicBezTo>
                    <a:cubicBezTo>
                      <a:pt x="15" y="287"/>
                      <a:pt x="15" y="287"/>
                      <a:pt x="15" y="287"/>
                    </a:cubicBezTo>
                    <a:cubicBezTo>
                      <a:pt x="14" y="283"/>
                      <a:pt x="14" y="283"/>
                      <a:pt x="14" y="283"/>
                    </a:cubicBezTo>
                    <a:cubicBezTo>
                      <a:pt x="8" y="278"/>
                      <a:pt x="8" y="278"/>
                      <a:pt x="8" y="278"/>
                    </a:cubicBezTo>
                    <a:cubicBezTo>
                      <a:pt x="13" y="255"/>
                      <a:pt x="13" y="255"/>
                      <a:pt x="13" y="255"/>
                    </a:cubicBezTo>
                    <a:cubicBezTo>
                      <a:pt x="20" y="251"/>
                      <a:pt x="20" y="251"/>
                      <a:pt x="20" y="251"/>
                    </a:cubicBezTo>
                    <a:cubicBezTo>
                      <a:pt x="23" y="247"/>
                      <a:pt x="23" y="247"/>
                      <a:pt x="23" y="247"/>
                    </a:cubicBezTo>
                    <a:cubicBezTo>
                      <a:pt x="22" y="243"/>
                      <a:pt x="22" y="243"/>
                      <a:pt x="22" y="243"/>
                    </a:cubicBezTo>
                    <a:cubicBezTo>
                      <a:pt x="23" y="239"/>
                      <a:pt x="23" y="239"/>
                      <a:pt x="23" y="239"/>
                    </a:cubicBezTo>
                    <a:cubicBezTo>
                      <a:pt x="23" y="235"/>
                      <a:pt x="23" y="235"/>
                      <a:pt x="23" y="235"/>
                    </a:cubicBezTo>
                    <a:cubicBezTo>
                      <a:pt x="25" y="231"/>
                      <a:pt x="25" y="231"/>
                      <a:pt x="25" y="231"/>
                    </a:cubicBezTo>
                    <a:cubicBezTo>
                      <a:pt x="28" y="228"/>
                      <a:pt x="28" y="228"/>
                      <a:pt x="28" y="228"/>
                    </a:cubicBezTo>
                    <a:cubicBezTo>
                      <a:pt x="31" y="230"/>
                      <a:pt x="31" y="230"/>
                      <a:pt x="31" y="230"/>
                    </a:cubicBezTo>
                    <a:cubicBezTo>
                      <a:pt x="32" y="234"/>
                      <a:pt x="32" y="234"/>
                      <a:pt x="32" y="234"/>
                    </a:cubicBezTo>
                    <a:cubicBezTo>
                      <a:pt x="39" y="239"/>
                      <a:pt x="39" y="239"/>
                      <a:pt x="39" y="239"/>
                    </a:cubicBezTo>
                    <a:cubicBezTo>
                      <a:pt x="48" y="258"/>
                      <a:pt x="48" y="258"/>
                      <a:pt x="48" y="258"/>
                    </a:cubicBezTo>
                    <a:cubicBezTo>
                      <a:pt x="52" y="259"/>
                      <a:pt x="52" y="259"/>
                      <a:pt x="52" y="259"/>
                    </a:cubicBezTo>
                    <a:cubicBezTo>
                      <a:pt x="65" y="250"/>
                      <a:pt x="65" y="250"/>
                      <a:pt x="65" y="250"/>
                    </a:cubicBezTo>
                    <a:cubicBezTo>
                      <a:pt x="64" y="246"/>
                      <a:pt x="64" y="246"/>
                      <a:pt x="64" y="246"/>
                    </a:cubicBezTo>
                    <a:cubicBezTo>
                      <a:pt x="62" y="242"/>
                      <a:pt x="62" y="242"/>
                      <a:pt x="62" y="242"/>
                    </a:cubicBezTo>
                    <a:cubicBezTo>
                      <a:pt x="60" y="230"/>
                      <a:pt x="60" y="230"/>
                      <a:pt x="60" y="230"/>
                    </a:cubicBezTo>
                    <a:cubicBezTo>
                      <a:pt x="57" y="222"/>
                      <a:pt x="57" y="222"/>
                      <a:pt x="57" y="222"/>
                    </a:cubicBezTo>
                    <a:cubicBezTo>
                      <a:pt x="61" y="223"/>
                      <a:pt x="61" y="223"/>
                      <a:pt x="61" y="223"/>
                    </a:cubicBezTo>
                    <a:cubicBezTo>
                      <a:pt x="65" y="222"/>
                      <a:pt x="65" y="222"/>
                      <a:pt x="65" y="222"/>
                    </a:cubicBezTo>
                    <a:cubicBezTo>
                      <a:pt x="75" y="214"/>
                      <a:pt x="75" y="214"/>
                      <a:pt x="75" y="214"/>
                    </a:cubicBezTo>
                    <a:cubicBezTo>
                      <a:pt x="79" y="213"/>
                      <a:pt x="79" y="213"/>
                      <a:pt x="79" y="213"/>
                    </a:cubicBezTo>
                    <a:cubicBezTo>
                      <a:pt x="81" y="209"/>
                      <a:pt x="81" y="209"/>
                      <a:pt x="81" y="209"/>
                    </a:cubicBezTo>
                    <a:cubicBezTo>
                      <a:pt x="81" y="205"/>
                      <a:pt x="81" y="205"/>
                      <a:pt x="81" y="205"/>
                    </a:cubicBezTo>
                    <a:cubicBezTo>
                      <a:pt x="81" y="201"/>
                      <a:pt x="81" y="201"/>
                      <a:pt x="81" y="201"/>
                    </a:cubicBezTo>
                    <a:cubicBezTo>
                      <a:pt x="85" y="200"/>
                      <a:pt x="85" y="200"/>
                      <a:pt x="85" y="200"/>
                    </a:cubicBezTo>
                    <a:cubicBezTo>
                      <a:pt x="89" y="201"/>
                      <a:pt x="89" y="201"/>
                      <a:pt x="89" y="201"/>
                    </a:cubicBezTo>
                    <a:cubicBezTo>
                      <a:pt x="93" y="199"/>
                      <a:pt x="93" y="199"/>
                      <a:pt x="93" y="199"/>
                    </a:cubicBezTo>
                    <a:cubicBezTo>
                      <a:pt x="95" y="196"/>
                      <a:pt x="95" y="196"/>
                      <a:pt x="95" y="196"/>
                    </a:cubicBezTo>
                    <a:cubicBezTo>
                      <a:pt x="99" y="194"/>
                      <a:pt x="99" y="194"/>
                      <a:pt x="99" y="194"/>
                    </a:cubicBezTo>
                    <a:cubicBezTo>
                      <a:pt x="103" y="193"/>
                      <a:pt x="103" y="193"/>
                      <a:pt x="103" y="193"/>
                    </a:cubicBezTo>
                    <a:cubicBezTo>
                      <a:pt x="106" y="190"/>
                      <a:pt x="106" y="190"/>
                      <a:pt x="106" y="190"/>
                    </a:cubicBezTo>
                    <a:cubicBezTo>
                      <a:pt x="109" y="187"/>
                      <a:pt x="109" y="187"/>
                      <a:pt x="109" y="187"/>
                    </a:cubicBezTo>
                    <a:cubicBezTo>
                      <a:pt x="112" y="184"/>
                      <a:pt x="112" y="184"/>
                      <a:pt x="112" y="184"/>
                    </a:cubicBezTo>
                    <a:cubicBezTo>
                      <a:pt x="113" y="180"/>
                      <a:pt x="113" y="180"/>
                      <a:pt x="113" y="180"/>
                    </a:cubicBezTo>
                    <a:cubicBezTo>
                      <a:pt x="116" y="177"/>
                      <a:pt x="116" y="177"/>
                      <a:pt x="116" y="177"/>
                    </a:cubicBezTo>
                    <a:cubicBezTo>
                      <a:pt x="124" y="175"/>
                      <a:pt x="124" y="175"/>
                      <a:pt x="124" y="175"/>
                    </a:cubicBezTo>
                    <a:cubicBezTo>
                      <a:pt x="132" y="175"/>
                      <a:pt x="132" y="175"/>
                      <a:pt x="132" y="175"/>
                    </a:cubicBezTo>
                    <a:cubicBezTo>
                      <a:pt x="133" y="179"/>
                      <a:pt x="133" y="179"/>
                      <a:pt x="133" y="179"/>
                    </a:cubicBezTo>
                    <a:cubicBezTo>
                      <a:pt x="135" y="183"/>
                      <a:pt x="135" y="183"/>
                      <a:pt x="135" y="183"/>
                    </a:cubicBezTo>
                    <a:cubicBezTo>
                      <a:pt x="143" y="181"/>
                      <a:pt x="143" y="181"/>
                      <a:pt x="143" y="181"/>
                    </a:cubicBezTo>
                    <a:cubicBezTo>
                      <a:pt x="145" y="184"/>
                      <a:pt x="145" y="184"/>
                      <a:pt x="145" y="184"/>
                    </a:cubicBezTo>
                    <a:cubicBezTo>
                      <a:pt x="147" y="181"/>
                      <a:pt x="147" y="181"/>
                      <a:pt x="147" y="181"/>
                    </a:cubicBezTo>
                    <a:cubicBezTo>
                      <a:pt x="149" y="176"/>
                      <a:pt x="149" y="176"/>
                      <a:pt x="149" y="176"/>
                    </a:cubicBezTo>
                    <a:cubicBezTo>
                      <a:pt x="151" y="173"/>
                      <a:pt x="151" y="173"/>
                      <a:pt x="151" y="173"/>
                    </a:cubicBezTo>
                    <a:cubicBezTo>
                      <a:pt x="155" y="173"/>
                      <a:pt x="155" y="173"/>
                      <a:pt x="155" y="173"/>
                    </a:cubicBezTo>
                    <a:cubicBezTo>
                      <a:pt x="159" y="172"/>
                      <a:pt x="159" y="172"/>
                      <a:pt x="159" y="172"/>
                    </a:cubicBezTo>
                    <a:cubicBezTo>
                      <a:pt x="163" y="172"/>
                      <a:pt x="163" y="172"/>
                      <a:pt x="163" y="172"/>
                    </a:cubicBezTo>
                    <a:cubicBezTo>
                      <a:pt x="166" y="180"/>
                      <a:pt x="166" y="180"/>
                      <a:pt x="166" y="180"/>
                    </a:cubicBezTo>
                    <a:cubicBezTo>
                      <a:pt x="169" y="183"/>
                      <a:pt x="169" y="183"/>
                      <a:pt x="169" y="183"/>
                    </a:cubicBezTo>
                    <a:cubicBezTo>
                      <a:pt x="173" y="182"/>
                      <a:pt x="173" y="182"/>
                      <a:pt x="173" y="182"/>
                    </a:cubicBezTo>
                    <a:cubicBezTo>
                      <a:pt x="177" y="181"/>
                      <a:pt x="177" y="181"/>
                      <a:pt x="177" y="181"/>
                    </a:cubicBezTo>
                    <a:cubicBezTo>
                      <a:pt x="180" y="183"/>
                      <a:pt x="180" y="183"/>
                      <a:pt x="180" y="183"/>
                    </a:cubicBezTo>
                    <a:cubicBezTo>
                      <a:pt x="188" y="181"/>
                      <a:pt x="188" y="181"/>
                      <a:pt x="188" y="181"/>
                    </a:cubicBezTo>
                    <a:cubicBezTo>
                      <a:pt x="193" y="181"/>
                      <a:pt x="193" y="181"/>
                      <a:pt x="193" y="181"/>
                    </a:cubicBezTo>
                    <a:cubicBezTo>
                      <a:pt x="196" y="183"/>
                      <a:pt x="196" y="183"/>
                      <a:pt x="196" y="183"/>
                    </a:cubicBezTo>
                    <a:cubicBezTo>
                      <a:pt x="199" y="186"/>
                      <a:pt x="199" y="186"/>
                      <a:pt x="199" y="186"/>
                    </a:cubicBezTo>
                    <a:cubicBezTo>
                      <a:pt x="202" y="194"/>
                      <a:pt x="202" y="194"/>
                      <a:pt x="202" y="194"/>
                    </a:cubicBezTo>
                    <a:cubicBezTo>
                      <a:pt x="213" y="200"/>
                      <a:pt x="213" y="200"/>
                      <a:pt x="213" y="200"/>
                    </a:cubicBezTo>
                    <a:cubicBezTo>
                      <a:pt x="215" y="203"/>
                      <a:pt x="215" y="203"/>
                      <a:pt x="215" y="203"/>
                    </a:cubicBezTo>
                    <a:cubicBezTo>
                      <a:pt x="217" y="207"/>
                      <a:pt x="217" y="207"/>
                      <a:pt x="217" y="207"/>
                    </a:cubicBezTo>
                    <a:cubicBezTo>
                      <a:pt x="222" y="214"/>
                      <a:pt x="222" y="214"/>
                      <a:pt x="222" y="214"/>
                    </a:cubicBezTo>
                    <a:cubicBezTo>
                      <a:pt x="222" y="218"/>
                      <a:pt x="222" y="218"/>
                      <a:pt x="222" y="218"/>
                    </a:cubicBezTo>
                    <a:cubicBezTo>
                      <a:pt x="222" y="222"/>
                      <a:pt x="222" y="222"/>
                      <a:pt x="222" y="222"/>
                    </a:cubicBezTo>
                    <a:cubicBezTo>
                      <a:pt x="225" y="225"/>
                      <a:pt x="225" y="225"/>
                      <a:pt x="225" y="225"/>
                    </a:cubicBezTo>
                    <a:cubicBezTo>
                      <a:pt x="229" y="224"/>
                      <a:pt x="229" y="224"/>
                      <a:pt x="229" y="224"/>
                    </a:cubicBezTo>
                    <a:cubicBezTo>
                      <a:pt x="229" y="220"/>
                      <a:pt x="229" y="220"/>
                      <a:pt x="229" y="220"/>
                    </a:cubicBezTo>
                    <a:cubicBezTo>
                      <a:pt x="228" y="216"/>
                      <a:pt x="228" y="216"/>
                      <a:pt x="228" y="216"/>
                    </a:cubicBezTo>
                    <a:cubicBezTo>
                      <a:pt x="228" y="212"/>
                      <a:pt x="228" y="212"/>
                      <a:pt x="228" y="212"/>
                    </a:cubicBezTo>
                    <a:cubicBezTo>
                      <a:pt x="226" y="208"/>
                      <a:pt x="226" y="208"/>
                      <a:pt x="226" y="208"/>
                    </a:cubicBezTo>
                    <a:cubicBezTo>
                      <a:pt x="229" y="205"/>
                      <a:pt x="229" y="205"/>
                      <a:pt x="229" y="205"/>
                    </a:cubicBezTo>
                    <a:cubicBezTo>
                      <a:pt x="233" y="205"/>
                      <a:pt x="233" y="205"/>
                      <a:pt x="233" y="205"/>
                    </a:cubicBezTo>
                    <a:cubicBezTo>
                      <a:pt x="234" y="208"/>
                      <a:pt x="234" y="208"/>
                      <a:pt x="234" y="208"/>
                    </a:cubicBezTo>
                    <a:cubicBezTo>
                      <a:pt x="238" y="211"/>
                      <a:pt x="238" y="211"/>
                      <a:pt x="238" y="211"/>
                    </a:cubicBezTo>
                    <a:cubicBezTo>
                      <a:pt x="239" y="215"/>
                      <a:pt x="239" y="215"/>
                      <a:pt x="239" y="215"/>
                    </a:cubicBezTo>
                    <a:cubicBezTo>
                      <a:pt x="242" y="218"/>
                      <a:pt x="242" y="218"/>
                      <a:pt x="242" y="218"/>
                    </a:cubicBezTo>
                    <a:cubicBezTo>
                      <a:pt x="250" y="221"/>
                      <a:pt x="250" y="221"/>
                      <a:pt x="250" y="221"/>
                    </a:cubicBezTo>
                    <a:cubicBezTo>
                      <a:pt x="257" y="225"/>
                      <a:pt x="257" y="225"/>
                      <a:pt x="257" y="225"/>
                    </a:cubicBezTo>
                    <a:cubicBezTo>
                      <a:pt x="261" y="224"/>
                      <a:pt x="261" y="224"/>
                      <a:pt x="261" y="224"/>
                    </a:cubicBezTo>
                    <a:cubicBezTo>
                      <a:pt x="271" y="216"/>
                      <a:pt x="271" y="216"/>
                      <a:pt x="271" y="216"/>
                    </a:cubicBezTo>
                    <a:cubicBezTo>
                      <a:pt x="271" y="212"/>
                      <a:pt x="271" y="212"/>
                      <a:pt x="271" y="212"/>
                    </a:cubicBezTo>
                    <a:cubicBezTo>
                      <a:pt x="275" y="210"/>
                      <a:pt x="275" y="210"/>
                      <a:pt x="275" y="210"/>
                    </a:cubicBezTo>
                    <a:cubicBezTo>
                      <a:pt x="278" y="208"/>
                      <a:pt x="278" y="208"/>
                      <a:pt x="278" y="208"/>
                    </a:cubicBezTo>
                    <a:cubicBezTo>
                      <a:pt x="282" y="207"/>
                      <a:pt x="282" y="207"/>
                      <a:pt x="282" y="207"/>
                    </a:cubicBezTo>
                    <a:cubicBezTo>
                      <a:pt x="286" y="208"/>
                      <a:pt x="286" y="208"/>
                      <a:pt x="286" y="208"/>
                    </a:cubicBezTo>
                    <a:cubicBezTo>
                      <a:pt x="286" y="204"/>
                      <a:pt x="286" y="204"/>
                      <a:pt x="286" y="204"/>
                    </a:cubicBezTo>
                    <a:cubicBezTo>
                      <a:pt x="290" y="204"/>
                      <a:pt x="290" y="204"/>
                      <a:pt x="290" y="204"/>
                    </a:cubicBezTo>
                    <a:cubicBezTo>
                      <a:pt x="294" y="205"/>
                      <a:pt x="294" y="205"/>
                      <a:pt x="294" y="205"/>
                    </a:cubicBezTo>
                    <a:cubicBezTo>
                      <a:pt x="298" y="203"/>
                      <a:pt x="298" y="203"/>
                      <a:pt x="298" y="203"/>
                    </a:cubicBezTo>
                    <a:cubicBezTo>
                      <a:pt x="301" y="205"/>
                      <a:pt x="301" y="205"/>
                      <a:pt x="301" y="205"/>
                    </a:cubicBezTo>
                    <a:cubicBezTo>
                      <a:pt x="307" y="211"/>
                      <a:pt x="307" y="211"/>
                      <a:pt x="307" y="211"/>
                    </a:cubicBezTo>
                    <a:cubicBezTo>
                      <a:pt x="315" y="207"/>
                      <a:pt x="315" y="207"/>
                      <a:pt x="315" y="207"/>
                    </a:cubicBezTo>
                    <a:cubicBezTo>
                      <a:pt x="316" y="203"/>
                      <a:pt x="316" y="203"/>
                      <a:pt x="316" y="203"/>
                    </a:cubicBezTo>
                    <a:cubicBezTo>
                      <a:pt x="325" y="203"/>
                      <a:pt x="325" y="203"/>
                      <a:pt x="325" y="203"/>
                    </a:cubicBezTo>
                    <a:cubicBezTo>
                      <a:pt x="328" y="201"/>
                      <a:pt x="328" y="201"/>
                      <a:pt x="328" y="201"/>
                    </a:cubicBezTo>
                    <a:cubicBezTo>
                      <a:pt x="336" y="204"/>
                      <a:pt x="336" y="204"/>
                      <a:pt x="336" y="204"/>
                    </a:cubicBezTo>
                    <a:cubicBezTo>
                      <a:pt x="339" y="207"/>
                      <a:pt x="339" y="207"/>
                      <a:pt x="339" y="207"/>
                    </a:cubicBezTo>
                    <a:cubicBezTo>
                      <a:pt x="339" y="215"/>
                      <a:pt x="339" y="215"/>
                      <a:pt x="339" y="215"/>
                    </a:cubicBezTo>
                    <a:cubicBezTo>
                      <a:pt x="342" y="218"/>
                      <a:pt x="342" y="218"/>
                      <a:pt x="342" y="218"/>
                    </a:cubicBezTo>
                    <a:cubicBezTo>
                      <a:pt x="345" y="221"/>
                      <a:pt x="345" y="221"/>
                      <a:pt x="345" y="221"/>
                    </a:cubicBezTo>
                    <a:cubicBezTo>
                      <a:pt x="353" y="221"/>
                      <a:pt x="353" y="221"/>
                      <a:pt x="353" y="221"/>
                    </a:cubicBezTo>
                    <a:cubicBezTo>
                      <a:pt x="361" y="222"/>
                      <a:pt x="361" y="222"/>
                      <a:pt x="361" y="222"/>
                    </a:cubicBezTo>
                    <a:cubicBezTo>
                      <a:pt x="360" y="222"/>
                      <a:pt x="360" y="222"/>
                      <a:pt x="360" y="222"/>
                    </a:cubicBezTo>
                    <a:cubicBezTo>
                      <a:pt x="362" y="228"/>
                      <a:pt x="362" y="228"/>
                      <a:pt x="362" y="228"/>
                    </a:cubicBezTo>
                    <a:cubicBezTo>
                      <a:pt x="371" y="227"/>
                      <a:pt x="371" y="227"/>
                      <a:pt x="371" y="227"/>
                    </a:cubicBezTo>
                    <a:cubicBezTo>
                      <a:pt x="374" y="225"/>
                      <a:pt x="374" y="225"/>
                      <a:pt x="374" y="225"/>
                    </a:cubicBezTo>
                    <a:cubicBezTo>
                      <a:pt x="378" y="217"/>
                      <a:pt x="378" y="217"/>
                      <a:pt x="378" y="217"/>
                    </a:cubicBezTo>
                    <a:cubicBezTo>
                      <a:pt x="380" y="214"/>
                      <a:pt x="380" y="214"/>
                      <a:pt x="380" y="214"/>
                    </a:cubicBezTo>
                    <a:cubicBezTo>
                      <a:pt x="384" y="215"/>
                      <a:pt x="384" y="215"/>
                      <a:pt x="384" y="215"/>
                    </a:cubicBezTo>
                    <a:cubicBezTo>
                      <a:pt x="389" y="222"/>
                      <a:pt x="389" y="222"/>
                      <a:pt x="389" y="222"/>
                    </a:cubicBezTo>
                    <a:cubicBezTo>
                      <a:pt x="397" y="222"/>
                      <a:pt x="397" y="222"/>
                      <a:pt x="397" y="222"/>
                    </a:cubicBezTo>
                    <a:cubicBezTo>
                      <a:pt x="406" y="221"/>
                      <a:pt x="406" y="221"/>
                      <a:pt x="406" y="221"/>
                    </a:cubicBezTo>
                    <a:cubicBezTo>
                      <a:pt x="409" y="218"/>
                      <a:pt x="409" y="218"/>
                      <a:pt x="409" y="218"/>
                    </a:cubicBezTo>
                    <a:cubicBezTo>
                      <a:pt x="417" y="215"/>
                      <a:pt x="417" y="215"/>
                      <a:pt x="417" y="215"/>
                    </a:cubicBezTo>
                    <a:cubicBezTo>
                      <a:pt x="423" y="196"/>
                      <a:pt x="423" y="196"/>
                      <a:pt x="423" y="196"/>
                    </a:cubicBezTo>
                    <a:cubicBezTo>
                      <a:pt x="425" y="192"/>
                      <a:pt x="425" y="192"/>
                      <a:pt x="425" y="192"/>
                    </a:cubicBezTo>
                    <a:cubicBezTo>
                      <a:pt x="422" y="189"/>
                      <a:pt x="422" y="189"/>
                      <a:pt x="422" y="189"/>
                    </a:cubicBezTo>
                    <a:cubicBezTo>
                      <a:pt x="421" y="187"/>
                      <a:pt x="421" y="187"/>
                      <a:pt x="421" y="187"/>
                    </a:cubicBezTo>
                    <a:cubicBezTo>
                      <a:pt x="414" y="186"/>
                      <a:pt x="414" y="186"/>
                      <a:pt x="414" y="186"/>
                    </a:cubicBezTo>
                    <a:cubicBezTo>
                      <a:pt x="406" y="186"/>
                      <a:pt x="406" y="186"/>
                      <a:pt x="406" y="186"/>
                    </a:cubicBezTo>
                    <a:cubicBezTo>
                      <a:pt x="403" y="182"/>
                      <a:pt x="403" y="182"/>
                      <a:pt x="403" y="182"/>
                    </a:cubicBezTo>
                    <a:cubicBezTo>
                      <a:pt x="401" y="179"/>
                      <a:pt x="401" y="179"/>
                      <a:pt x="401" y="179"/>
                    </a:cubicBezTo>
                    <a:cubicBezTo>
                      <a:pt x="392" y="178"/>
                      <a:pt x="392" y="178"/>
                      <a:pt x="392" y="178"/>
                    </a:cubicBezTo>
                    <a:cubicBezTo>
                      <a:pt x="388" y="176"/>
                      <a:pt x="388" y="176"/>
                      <a:pt x="388" y="176"/>
                    </a:cubicBezTo>
                    <a:cubicBezTo>
                      <a:pt x="389" y="172"/>
                      <a:pt x="389" y="172"/>
                      <a:pt x="389" y="172"/>
                    </a:cubicBezTo>
                    <a:cubicBezTo>
                      <a:pt x="387" y="168"/>
                      <a:pt x="387" y="168"/>
                      <a:pt x="387" y="168"/>
                    </a:cubicBezTo>
                    <a:cubicBezTo>
                      <a:pt x="379" y="167"/>
                      <a:pt x="379" y="167"/>
                      <a:pt x="379" y="167"/>
                    </a:cubicBezTo>
                    <a:cubicBezTo>
                      <a:pt x="379" y="162"/>
                      <a:pt x="379" y="162"/>
                      <a:pt x="379" y="162"/>
                    </a:cubicBezTo>
                    <a:cubicBezTo>
                      <a:pt x="383" y="161"/>
                      <a:pt x="383" y="161"/>
                      <a:pt x="383" y="161"/>
                    </a:cubicBezTo>
                    <a:cubicBezTo>
                      <a:pt x="389" y="156"/>
                      <a:pt x="389" y="156"/>
                      <a:pt x="389" y="156"/>
                    </a:cubicBezTo>
                    <a:cubicBezTo>
                      <a:pt x="397" y="153"/>
                      <a:pt x="397" y="153"/>
                      <a:pt x="397" y="153"/>
                    </a:cubicBezTo>
                    <a:cubicBezTo>
                      <a:pt x="404" y="149"/>
                      <a:pt x="404" y="149"/>
                      <a:pt x="404" y="149"/>
                    </a:cubicBezTo>
                    <a:cubicBezTo>
                      <a:pt x="406" y="145"/>
                      <a:pt x="406" y="145"/>
                      <a:pt x="406" y="145"/>
                    </a:cubicBezTo>
                    <a:cubicBezTo>
                      <a:pt x="407" y="141"/>
                      <a:pt x="407" y="141"/>
                      <a:pt x="407" y="141"/>
                    </a:cubicBezTo>
                    <a:cubicBezTo>
                      <a:pt x="397" y="127"/>
                      <a:pt x="397" y="127"/>
                      <a:pt x="397" y="127"/>
                    </a:cubicBezTo>
                    <a:cubicBezTo>
                      <a:pt x="401" y="126"/>
                      <a:pt x="401" y="126"/>
                      <a:pt x="401" y="126"/>
                    </a:cubicBezTo>
                    <a:cubicBezTo>
                      <a:pt x="404" y="123"/>
                      <a:pt x="404" y="123"/>
                      <a:pt x="404" y="123"/>
                    </a:cubicBezTo>
                    <a:cubicBezTo>
                      <a:pt x="406" y="119"/>
                      <a:pt x="406" y="119"/>
                      <a:pt x="406" y="119"/>
                    </a:cubicBezTo>
                    <a:cubicBezTo>
                      <a:pt x="408" y="116"/>
                      <a:pt x="408" y="116"/>
                      <a:pt x="408" y="116"/>
                    </a:cubicBezTo>
                    <a:cubicBezTo>
                      <a:pt x="413" y="115"/>
                      <a:pt x="413" y="115"/>
                      <a:pt x="413" y="115"/>
                    </a:cubicBezTo>
                    <a:cubicBezTo>
                      <a:pt x="417" y="116"/>
                      <a:pt x="417" y="116"/>
                      <a:pt x="417" y="116"/>
                    </a:cubicBezTo>
                    <a:cubicBezTo>
                      <a:pt x="421" y="116"/>
                      <a:pt x="421" y="116"/>
                      <a:pt x="421" y="116"/>
                    </a:cubicBezTo>
                    <a:cubicBezTo>
                      <a:pt x="425" y="117"/>
                      <a:pt x="425" y="117"/>
                      <a:pt x="425" y="117"/>
                    </a:cubicBezTo>
                    <a:cubicBezTo>
                      <a:pt x="433" y="116"/>
                      <a:pt x="433" y="116"/>
                      <a:pt x="433" y="116"/>
                    </a:cubicBezTo>
                    <a:cubicBezTo>
                      <a:pt x="437" y="115"/>
                      <a:pt x="437" y="115"/>
                      <a:pt x="437" y="115"/>
                    </a:cubicBezTo>
                    <a:cubicBezTo>
                      <a:pt x="439" y="111"/>
                      <a:pt x="439" y="111"/>
                      <a:pt x="439" y="111"/>
                    </a:cubicBezTo>
                    <a:cubicBezTo>
                      <a:pt x="437" y="108"/>
                      <a:pt x="437" y="108"/>
                      <a:pt x="437" y="108"/>
                    </a:cubicBezTo>
                    <a:cubicBezTo>
                      <a:pt x="429" y="104"/>
                      <a:pt x="429" y="104"/>
                      <a:pt x="429" y="104"/>
                    </a:cubicBezTo>
                    <a:cubicBezTo>
                      <a:pt x="413" y="101"/>
                      <a:pt x="413" y="101"/>
                      <a:pt x="413" y="101"/>
                    </a:cubicBezTo>
                    <a:cubicBezTo>
                      <a:pt x="411" y="98"/>
                      <a:pt x="411" y="98"/>
                      <a:pt x="411" y="98"/>
                    </a:cubicBezTo>
                    <a:cubicBezTo>
                      <a:pt x="411" y="94"/>
                      <a:pt x="411" y="94"/>
                      <a:pt x="411" y="94"/>
                    </a:cubicBezTo>
                    <a:cubicBezTo>
                      <a:pt x="415" y="94"/>
                      <a:pt x="415" y="94"/>
                      <a:pt x="415" y="94"/>
                    </a:cubicBezTo>
                    <a:cubicBezTo>
                      <a:pt x="419" y="92"/>
                      <a:pt x="419" y="92"/>
                      <a:pt x="419" y="92"/>
                    </a:cubicBezTo>
                    <a:cubicBezTo>
                      <a:pt x="421" y="89"/>
                      <a:pt x="421" y="89"/>
                      <a:pt x="421" y="89"/>
                    </a:cubicBezTo>
                    <a:cubicBezTo>
                      <a:pt x="418" y="86"/>
                      <a:pt x="418" y="86"/>
                      <a:pt x="418" y="86"/>
                    </a:cubicBezTo>
                    <a:cubicBezTo>
                      <a:pt x="415" y="88"/>
                      <a:pt x="415" y="88"/>
                      <a:pt x="415" y="88"/>
                    </a:cubicBezTo>
                    <a:cubicBezTo>
                      <a:pt x="407" y="88"/>
                      <a:pt x="407" y="88"/>
                      <a:pt x="407" y="88"/>
                    </a:cubicBezTo>
                    <a:cubicBezTo>
                      <a:pt x="407" y="84"/>
                      <a:pt x="407" y="84"/>
                      <a:pt x="407" y="84"/>
                    </a:cubicBezTo>
                    <a:cubicBezTo>
                      <a:pt x="408" y="80"/>
                      <a:pt x="408" y="80"/>
                      <a:pt x="408" y="80"/>
                    </a:cubicBezTo>
                    <a:cubicBezTo>
                      <a:pt x="411" y="77"/>
                      <a:pt x="411" y="77"/>
                      <a:pt x="411" y="77"/>
                    </a:cubicBezTo>
                    <a:cubicBezTo>
                      <a:pt x="405" y="71"/>
                      <a:pt x="405" y="71"/>
                      <a:pt x="405" y="71"/>
                    </a:cubicBezTo>
                    <a:cubicBezTo>
                      <a:pt x="413" y="70"/>
                      <a:pt x="413" y="70"/>
                      <a:pt x="413" y="70"/>
                    </a:cubicBezTo>
                    <a:cubicBezTo>
                      <a:pt x="415" y="67"/>
                      <a:pt x="415" y="67"/>
                      <a:pt x="415" y="67"/>
                    </a:cubicBezTo>
                    <a:cubicBezTo>
                      <a:pt x="420" y="67"/>
                      <a:pt x="420" y="67"/>
                      <a:pt x="420" y="67"/>
                    </a:cubicBezTo>
                    <a:cubicBezTo>
                      <a:pt x="422" y="70"/>
                      <a:pt x="422" y="70"/>
                      <a:pt x="422" y="70"/>
                    </a:cubicBezTo>
                    <a:cubicBezTo>
                      <a:pt x="426" y="69"/>
                      <a:pt x="426" y="69"/>
                      <a:pt x="426" y="69"/>
                    </a:cubicBezTo>
                    <a:cubicBezTo>
                      <a:pt x="430" y="70"/>
                      <a:pt x="430" y="70"/>
                      <a:pt x="430" y="70"/>
                    </a:cubicBezTo>
                    <a:cubicBezTo>
                      <a:pt x="434" y="69"/>
                      <a:pt x="434" y="69"/>
                      <a:pt x="434" y="69"/>
                    </a:cubicBezTo>
                    <a:cubicBezTo>
                      <a:pt x="447" y="69"/>
                      <a:pt x="447" y="69"/>
                      <a:pt x="447" y="69"/>
                    </a:cubicBezTo>
                    <a:cubicBezTo>
                      <a:pt x="449" y="73"/>
                      <a:pt x="449" y="73"/>
                      <a:pt x="449" y="73"/>
                    </a:cubicBezTo>
                    <a:cubicBezTo>
                      <a:pt x="454" y="66"/>
                      <a:pt x="454" y="66"/>
                      <a:pt x="454" y="66"/>
                    </a:cubicBezTo>
                    <a:cubicBezTo>
                      <a:pt x="458" y="65"/>
                      <a:pt x="458" y="65"/>
                      <a:pt x="458" y="65"/>
                    </a:cubicBezTo>
                    <a:cubicBezTo>
                      <a:pt x="466" y="65"/>
                      <a:pt x="466" y="65"/>
                      <a:pt x="466" y="65"/>
                    </a:cubicBezTo>
                    <a:cubicBezTo>
                      <a:pt x="470" y="62"/>
                      <a:pt x="470" y="62"/>
                      <a:pt x="470" y="62"/>
                    </a:cubicBezTo>
                    <a:cubicBezTo>
                      <a:pt x="474" y="61"/>
                      <a:pt x="474" y="61"/>
                      <a:pt x="474" y="61"/>
                    </a:cubicBezTo>
                    <a:cubicBezTo>
                      <a:pt x="480" y="56"/>
                      <a:pt x="480" y="56"/>
                      <a:pt x="480" y="56"/>
                    </a:cubicBezTo>
                    <a:cubicBezTo>
                      <a:pt x="484" y="58"/>
                      <a:pt x="484" y="58"/>
                      <a:pt x="484" y="58"/>
                    </a:cubicBezTo>
                    <a:cubicBezTo>
                      <a:pt x="487" y="60"/>
                      <a:pt x="487" y="60"/>
                      <a:pt x="487" y="60"/>
                    </a:cubicBezTo>
                    <a:cubicBezTo>
                      <a:pt x="492" y="60"/>
                      <a:pt x="492" y="60"/>
                      <a:pt x="492" y="60"/>
                    </a:cubicBezTo>
                    <a:cubicBezTo>
                      <a:pt x="493" y="56"/>
                      <a:pt x="493" y="56"/>
                      <a:pt x="493" y="56"/>
                    </a:cubicBezTo>
                    <a:cubicBezTo>
                      <a:pt x="501" y="54"/>
                      <a:pt x="501" y="54"/>
                      <a:pt x="501" y="54"/>
                    </a:cubicBezTo>
                    <a:cubicBezTo>
                      <a:pt x="505" y="52"/>
                      <a:pt x="505" y="52"/>
                      <a:pt x="505" y="52"/>
                    </a:cubicBezTo>
                    <a:cubicBezTo>
                      <a:pt x="509" y="52"/>
                      <a:pt x="509" y="52"/>
                      <a:pt x="509" y="52"/>
                    </a:cubicBezTo>
                    <a:cubicBezTo>
                      <a:pt x="513" y="50"/>
                      <a:pt x="513" y="50"/>
                      <a:pt x="513" y="50"/>
                    </a:cubicBezTo>
                    <a:cubicBezTo>
                      <a:pt x="517" y="50"/>
                      <a:pt x="517" y="50"/>
                      <a:pt x="517" y="50"/>
                    </a:cubicBezTo>
                    <a:cubicBezTo>
                      <a:pt x="521" y="51"/>
                      <a:pt x="521" y="51"/>
                      <a:pt x="521" y="51"/>
                    </a:cubicBezTo>
                    <a:cubicBezTo>
                      <a:pt x="523" y="48"/>
                      <a:pt x="523" y="48"/>
                      <a:pt x="523" y="48"/>
                    </a:cubicBezTo>
                    <a:cubicBezTo>
                      <a:pt x="523" y="44"/>
                      <a:pt x="523" y="44"/>
                      <a:pt x="523" y="44"/>
                    </a:cubicBezTo>
                    <a:cubicBezTo>
                      <a:pt x="525" y="40"/>
                      <a:pt x="525" y="40"/>
                      <a:pt x="525" y="40"/>
                    </a:cubicBezTo>
                    <a:cubicBezTo>
                      <a:pt x="529" y="38"/>
                      <a:pt x="529" y="38"/>
                      <a:pt x="529" y="38"/>
                    </a:cubicBezTo>
                    <a:cubicBezTo>
                      <a:pt x="533" y="37"/>
                      <a:pt x="533" y="37"/>
                      <a:pt x="533" y="37"/>
                    </a:cubicBezTo>
                    <a:cubicBezTo>
                      <a:pt x="537" y="39"/>
                      <a:pt x="537" y="39"/>
                      <a:pt x="537" y="39"/>
                    </a:cubicBezTo>
                    <a:cubicBezTo>
                      <a:pt x="546" y="36"/>
                      <a:pt x="546" y="36"/>
                      <a:pt x="546" y="36"/>
                    </a:cubicBezTo>
                    <a:cubicBezTo>
                      <a:pt x="546" y="36"/>
                      <a:pt x="546" y="36"/>
                      <a:pt x="546" y="36"/>
                    </a:cubicBezTo>
                    <a:cubicBezTo>
                      <a:pt x="565" y="31"/>
                      <a:pt x="565" y="31"/>
                      <a:pt x="565" y="31"/>
                    </a:cubicBezTo>
                    <a:cubicBezTo>
                      <a:pt x="581" y="29"/>
                      <a:pt x="581" y="29"/>
                      <a:pt x="581" y="29"/>
                    </a:cubicBezTo>
                    <a:cubicBezTo>
                      <a:pt x="596" y="25"/>
                      <a:pt x="596" y="25"/>
                      <a:pt x="596" y="25"/>
                    </a:cubicBezTo>
                    <a:cubicBezTo>
                      <a:pt x="599" y="22"/>
                      <a:pt x="599" y="22"/>
                      <a:pt x="599" y="22"/>
                    </a:cubicBezTo>
                    <a:cubicBezTo>
                      <a:pt x="603" y="23"/>
                      <a:pt x="603" y="23"/>
                      <a:pt x="603" y="23"/>
                    </a:cubicBezTo>
                    <a:cubicBezTo>
                      <a:pt x="607" y="21"/>
                      <a:pt x="607" y="21"/>
                      <a:pt x="607" y="21"/>
                    </a:cubicBezTo>
                    <a:cubicBezTo>
                      <a:pt x="610" y="18"/>
                      <a:pt x="610" y="18"/>
                      <a:pt x="610" y="18"/>
                    </a:cubicBezTo>
                    <a:cubicBezTo>
                      <a:pt x="609" y="14"/>
                      <a:pt x="609" y="14"/>
                      <a:pt x="609" y="14"/>
                    </a:cubicBezTo>
                    <a:cubicBezTo>
                      <a:pt x="609" y="10"/>
                      <a:pt x="609" y="10"/>
                      <a:pt x="609" y="10"/>
                    </a:cubicBezTo>
                    <a:cubicBezTo>
                      <a:pt x="614" y="11"/>
                      <a:pt x="614" y="11"/>
                      <a:pt x="614" y="11"/>
                    </a:cubicBezTo>
                    <a:cubicBezTo>
                      <a:pt x="618" y="10"/>
                      <a:pt x="618" y="10"/>
                      <a:pt x="618" y="10"/>
                    </a:cubicBezTo>
                    <a:cubicBezTo>
                      <a:pt x="620" y="6"/>
                      <a:pt x="620" y="6"/>
                      <a:pt x="620" y="6"/>
                    </a:cubicBezTo>
                    <a:cubicBezTo>
                      <a:pt x="623" y="4"/>
                      <a:pt x="623" y="4"/>
                      <a:pt x="623" y="4"/>
                    </a:cubicBezTo>
                    <a:cubicBezTo>
                      <a:pt x="628" y="3"/>
                      <a:pt x="628" y="3"/>
                      <a:pt x="628" y="3"/>
                    </a:cubicBezTo>
                    <a:cubicBezTo>
                      <a:pt x="630" y="0"/>
                      <a:pt x="630" y="0"/>
                      <a:pt x="630" y="0"/>
                    </a:cubicBezTo>
                    <a:cubicBezTo>
                      <a:pt x="634" y="0"/>
                      <a:pt x="634" y="0"/>
                      <a:pt x="634" y="0"/>
                    </a:cubicBezTo>
                    <a:cubicBezTo>
                      <a:pt x="637" y="3"/>
                      <a:pt x="637" y="3"/>
                      <a:pt x="637" y="3"/>
                    </a:cubicBezTo>
                    <a:cubicBezTo>
                      <a:pt x="641" y="2"/>
                      <a:pt x="641" y="2"/>
                      <a:pt x="641" y="2"/>
                    </a:cubicBezTo>
                    <a:cubicBezTo>
                      <a:pt x="645" y="3"/>
                      <a:pt x="645" y="3"/>
                      <a:pt x="645" y="3"/>
                    </a:cubicBezTo>
                    <a:cubicBezTo>
                      <a:pt x="649" y="3"/>
                      <a:pt x="649" y="3"/>
                      <a:pt x="649" y="3"/>
                    </a:cubicBezTo>
                    <a:cubicBezTo>
                      <a:pt x="653" y="4"/>
                      <a:pt x="653" y="4"/>
                      <a:pt x="653" y="4"/>
                    </a:cubicBezTo>
                    <a:cubicBezTo>
                      <a:pt x="655" y="7"/>
                      <a:pt x="655" y="7"/>
                      <a:pt x="655" y="7"/>
                    </a:cubicBezTo>
                    <a:cubicBezTo>
                      <a:pt x="662" y="12"/>
                      <a:pt x="662" y="12"/>
                      <a:pt x="662" y="12"/>
                    </a:cubicBezTo>
                    <a:cubicBezTo>
                      <a:pt x="666" y="10"/>
                      <a:pt x="666" y="10"/>
                      <a:pt x="666" y="10"/>
                    </a:cubicBezTo>
                    <a:cubicBezTo>
                      <a:pt x="669" y="7"/>
                      <a:pt x="669" y="7"/>
                      <a:pt x="669" y="7"/>
                    </a:cubicBezTo>
                    <a:cubicBezTo>
                      <a:pt x="678" y="6"/>
                      <a:pt x="678" y="6"/>
                      <a:pt x="678" y="6"/>
                    </a:cubicBezTo>
                    <a:cubicBezTo>
                      <a:pt x="681" y="8"/>
                      <a:pt x="681" y="8"/>
                      <a:pt x="681" y="8"/>
                    </a:cubicBezTo>
                    <a:cubicBezTo>
                      <a:pt x="684" y="11"/>
                      <a:pt x="684" y="11"/>
                      <a:pt x="684" y="11"/>
                    </a:cubicBezTo>
                    <a:cubicBezTo>
                      <a:pt x="686" y="14"/>
                      <a:pt x="686" y="14"/>
                      <a:pt x="686" y="14"/>
                    </a:cubicBezTo>
                    <a:cubicBezTo>
                      <a:pt x="687" y="22"/>
                      <a:pt x="687" y="22"/>
                      <a:pt x="687" y="22"/>
                    </a:cubicBezTo>
                    <a:cubicBezTo>
                      <a:pt x="686" y="27"/>
                      <a:pt x="686" y="27"/>
                      <a:pt x="686" y="27"/>
                    </a:cubicBezTo>
                    <a:cubicBezTo>
                      <a:pt x="688" y="31"/>
                      <a:pt x="688" y="31"/>
                      <a:pt x="688" y="31"/>
                    </a:cubicBezTo>
                    <a:cubicBezTo>
                      <a:pt x="694" y="36"/>
                      <a:pt x="694" y="36"/>
                      <a:pt x="694" y="36"/>
                    </a:cubicBezTo>
                    <a:cubicBezTo>
                      <a:pt x="692" y="40"/>
                      <a:pt x="692" y="40"/>
                      <a:pt x="692" y="40"/>
                    </a:cubicBezTo>
                    <a:cubicBezTo>
                      <a:pt x="692" y="48"/>
                      <a:pt x="692" y="48"/>
                      <a:pt x="692" y="48"/>
                    </a:cubicBezTo>
                    <a:cubicBezTo>
                      <a:pt x="690" y="52"/>
                      <a:pt x="690" y="52"/>
                      <a:pt x="690" y="52"/>
                    </a:cubicBezTo>
                    <a:cubicBezTo>
                      <a:pt x="687" y="55"/>
                      <a:pt x="687" y="55"/>
                      <a:pt x="687" y="55"/>
                    </a:cubicBezTo>
                    <a:cubicBezTo>
                      <a:pt x="690" y="58"/>
                      <a:pt x="690" y="58"/>
                      <a:pt x="690" y="58"/>
                    </a:cubicBezTo>
                    <a:cubicBezTo>
                      <a:pt x="691" y="62"/>
                      <a:pt x="691" y="62"/>
                      <a:pt x="691" y="62"/>
                    </a:cubicBezTo>
                    <a:cubicBezTo>
                      <a:pt x="699" y="60"/>
                      <a:pt x="699" y="60"/>
                      <a:pt x="699" y="60"/>
                    </a:cubicBezTo>
                    <a:cubicBezTo>
                      <a:pt x="702" y="62"/>
                      <a:pt x="702" y="62"/>
                      <a:pt x="702" y="62"/>
                    </a:cubicBezTo>
                    <a:cubicBezTo>
                      <a:pt x="706" y="62"/>
                      <a:pt x="706" y="62"/>
                      <a:pt x="706" y="62"/>
                    </a:cubicBezTo>
                    <a:cubicBezTo>
                      <a:pt x="708" y="58"/>
                      <a:pt x="708" y="58"/>
                      <a:pt x="708" y="58"/>
                    </a:cubicBezTo>
                    <a:cubicBezTo>
                      <a:pt x="712" y="58"/>
                      <a:pt x="712" y="58"/>
                      <a:pt x="712" y="58"/>
                    </a:cubicBezTo>
                    <a:cubicBezTo>
                      <a:pt x="716" y="59"/>
                      <a:pt x="716" y="59"/>
                      <a:pt x="716" y="59"/>
                    </a:cubicBezTo>
                    <a:cubicBezTo>
                      <a:pt x="717" y="55"/>
                      <a:pt x="717" y="55"/>
                      <a:pt x="717" y="55"/>
                    </a:cubicBezTo>
                    <a:cubicBezTo>
                      <a:pt x="717" y="51"/>
                      <a:pt x="717" y="51"/>
                      <a:pt x="717" y="51"/>
                    </a:cubicBezTo>
                    <a:cubicBezTo>
                      <a:pt x="721" y="51"/>
                      <a:pt x="721" y="51"/>
                      <a:pt x="721" y="51"/>
                    </a:cubicBezTo>
                    <a:cubicBezTo>
                      <a:pt x="723" y="55"/>
                      <a:pt x="723" y="55"/>
                      <a:pt x="723" y="55"/>
                    </a:cubicBezTo>
                    <a:cubicBezTo>
                      <a:pt x="724" y="59"/>
                      <a:pt x="724" y="59"/>
                      <a:pt x="724" y="59"/>
                    </a:cubicBezTo>
                    <a:cubicBezTo>
                      <a:pt x="726" y="62"/>
                      <a:pt x="726" y="62"/>
                      <a:pt x="726" y="62"/>
                    </a:cubicBezTo>
                    <a:cubicBezTo>
                      <a:pt x="725" y="66"/>
                      <a:pt x="725" y="66"/>
                      <a:pt x="725" y="66"/>
                    </a:cubicBezTo>
                    <a:cubicBezTo>
                      <a:pt x="725" y="70"/>
                      <a:pt x="725" y="70"/>
                      <a:pt x="725" y="70"/>
                    </a:cubicBezTo>
                    <a:cubicBezTo>
                      <a:pt x="733" y="71"/>
                      <a:pt x="733" y="71"/>
                      <a:pt x="733" y="71"/>
                    </a:cubicBezTo>
                    <a:cubicBezTo>
                      <a:pt x="731" y="67"/>
                      <a:pt x="731" y="67"/>
                      <a:pt x="731" y="67"/>
                    </a:cubicBezTo>
                    <a:cubicBezTo>
                      <a:pt x="729" y="64"/>
                      <a:pt x="729" y="64"/>
                      <a:pt x="729" y="64"/>
                    </a:cubicBezTo>
                    <a:cubicBezTo>
                      <a:pt x="733" y="62"/>
                      <a:pt x="733" y="62"/>
                      <a:pt x="733" y="62"/>
                    </a:cubicBezTo>
                    <a:cubicBezTo>
                      <a:pt x="741" y="64"/>
                      <a:pt x="741" y="64"/>
                      <a:pt x="741" y="64"/>
                    </a:cubicBezTo>
                    <a:cubicBezTo>
                      <a:pt x="744" y="66"/>
                      <a:pt x="744" y="66"/>
                      <a:pt x="744" y="66"/>
                    </a:cubicBezTo>
                    <a:cubicBezTo>
                      <a:pt x="747" y="69"/>
                      <a:pt x="747" y="69"/>
                      <a:pt x="747" y="69"/>
                    </a:cubicBezTo>
                    <a:cubicBezTo>
                      <a:pt x="751" y="71"/>
                      <a:pt x="751" y="71"/>
                      <a:pt x="751" y="71"/>
                    </a:cubicBezTo>
                    <a:cubicBezTo>
                      <a:pt x="755" y="71"/>
                      <a:pt x="755" y="71"/>
                      <a:pt x="755" y="71"/>
                    </a:cubicBezTo>
                    <a:cubicBezTo>
                      <a:pt x="757" y="68"/>
                      <a:pt x="757" y="68"/>
                      <a:pt x="757" y="68"/>
                    </a:cubicBezTo>
                    <a:cubicBezTo>
                      <a:pt x="761" y="66"/>
                      <a:pt x="761" y="66"/>
                      <a:pt x="761" y="66"/>
                    </a:cubicBezTo>
                    <a:cubicBezTo>
                      <a:pt x="762" y="70"/>
                      <a:pt x="762" y="70"/>
                      <a:pt x="762" y="70"/>
                    </a:cubicBezTo>
                    <a:cubicBezTo>
                      <a:pt x="762" y="74"/>
                      <a:pt x="762" y="74"/>
                      <a:pt x="762" y="74"/>
                    </a:cubicBezTo>
                    <a:cubicBezTo>
                      <a:pt x="758" y="75"/>
                      <a:pt x="758" y="75"/>
                      <a:pt x="758" y="75"/>
                    </a:cubicBezTo>
                    <a:cubicBezTo>
                      <a:pt x="755" y="78"/>
                      <a:pt x="755" y="78"/>
                      <a:pt x="755" y="78"/>
                    </a:cubicBezTo>
                    <a:cubicBezTo>
                      <a:pt x="752" y="81"/>
                      <a:pt x="752" y="81"/>
                      <a:pt x="752" y="81"/>
                    </a:cubicBezTo>
                    <a:cubicBezTo>
                      <a:pt x="751" y="85"/>
                      <a:pt x="751" y="85"/>
                      <a:pt x="751" y="85"/>
                    </a:cubicBezTo>
                    <a:cubicBezTo>
                      <a:pt x="752" y="89"/>
                      <a:pt x="752" y="89"/>
                      <a:pt x="752" y="89"/>
                    </a:cubicBezTo>
                    <a:cubicBezTo>
                      <a:pt x="754" y="93"/>
                      <a:pt x="754" y="93"/>
                      <a:pt x="754" y="93"/>
                    </a:cubicBezTo>
                    <a:cubicBezTo>
                      <a:pt x="758" y="93"/>
                      <a:pt x="758" y="93"/>
                      <a:pt x="758" y="93"/>
                    </a:cubicBezTo>
                    <a:cubicBezTo>
                      <a:pt x="760" y="89"/>
                      <a:pt x="760" y="89"/>
                      <a:pt x="760" y="89"/>
                    </a:cubicBezTo>
                    <a:cubicBezTo>
                      <a:pt x="768" y="86"/>
                      <a:pt x="768" y="86"/>
                      <a:pt x="768" y="86"/>
                    </a:cubicBezTo>
                    <a:cubicBezTo>
                      <a:pt x="772" y="88"/>
                      <a:pt x="772" y="88"/>
                      <a:pt x="772" y="88"/>
                    </a:cubicBezTo>
                    <a:cubicBezTo>
                      <a:pt x="776" y="88"/>
                      <a:pt x="776" y="88"/>
                      <a:pt x="776" y="88"/>
                    </a:cubicBezTo>
                    <a:cubicBezTo>
                      <a:pt x="779" y="91"/>
                      <a:pt x="779" y="91"/>
                      <a:pt x="779" y="91"/>
                    </a:cubicBezTo>
                    <a:cubicBezTo>
                      <a:pt x="783" y="91"/>
                      <a:pt x="783" y="91"/>
                      <a:pt x="783" y="91"/>
                    </a:cubicBezTo>
                    <a:cubicBezTo>
                      <a:pt x="782" y="87"/>
                      <a:pt x="782" y="87"/>
                      <a:pt x="782" y="87"/>
                    </a:cubicBezTo>
                    <a:cubicBezTo>
                      <a:pt x="784" y="83"/>
                      <a:pt x="784" y="83"/>
                      <a:pt x="784" y="83"/>
                    </a:cubicBezTo>
                    <a:cubicBezTo>
                      <a:pt x="788" y="83"/>
                      <a:pt x="788" y="83"/>
                      <a:pt x="788" y="83"/>
                    </a:cubicBezTo>
                    <a:cubicBezTo>
                      <a:pt x="794" y="77"/>
                      <a:pt x="794" y="77"/>
                      <a:pt x="794" y="77"/>
                    </a:cubicBezTo>
                    <a:cubicBezTo>
                      <a:pt x="802" y="76"/>
                      <a:pt x="802" y="76"/>
                      <a:pt x="802" y="76"/>
                    </a:cubicBezTo>
                    <a:cubicBezTo>
                      <a:pt x="808" y="70"/>
                      <a:pt x="808" y="70"/>
                      <a:pt x="808" y="70"/>
                    </a:cubicBezTo>
                    <a:cubicBezTo>
                      <a:pt x="811" y="62"/>
                      <a:pt x="811" y="62"/>
                      <a:pt x="811" y="62"/>
                    </a:cubicBezTo>
                    <a:cubicBezTo>
                      <a:pt x="814" y="60"/>
                      <a:pt x="814" y="60"/>
                      <a:pt x="814" y="60"/>
                    </a:cubicBezTo>
                    <a:cubicBezTo>
                      <a:pt x="819" y="61"/>
                      <a:pt x="819" y="61"/>
                      <a:pt x="819" y="61"/>
                    </a:cubicBezTo>
                    <a:cubicBezTo>
                      <a:pt x="827" y="59"/>
                      <a:pt x="827" y="59"/>
                      <a:pt x="827" y="59"/>
                    </a:cubicBezTo>
                    <a:cubicBezTo>
                      <a:pt x="831" y="58"/>
                      <a:pt x="831" y="58"/>
                      <a:pt x="831" y="58"/>
                    </a:cubicBezTo>
                    <a:cubicBezTo>
                      <a:pt x="833" y="54"/>
                      <a:pt x="833" y="54"/>
                      <a:pt x="833" y="54"/>
                    </a:cubicBezTo>
                    <a:cubicBezTo>
                      <a:pt x="841" y="53"/>
                      <a:pt x="841" y="53"/>
                      <a:pt x="841" y="53"/>
                    </a:cubicBezTo>
                    <a:cubicBezTo>
                      <a:pt x="848" y="49"/>
                      <a:pt x="848" y="49"/>
                      <a:pt x="848" y="49"/>
                    </a:cubicBezTo>
                    <a:cubicBezTo>
                      <a:pt x="850" y="53"/>
                      <a:pt x="850" y="53"/>
                      <a:pt x="850" y="53"/>
                    </a:cubicBezTo>
                    <a:cubicBezTo>
                      <a:pt x="850" y="57"/>
                      <a:pt x="850" y="57"/>
                      <a:pt x="850" y="57"/>
                    </a:cubicBezTo>
                    <a:cubicBezTo>
                      <a:pt x="848" y="60"/>
                      <a:pt x="848" y="60"/>
                      <a:pt x="848" y="60"/>
                    </a:cubicBezTo>
                    <a:cubicBezTo>
                      <a:pt x="844" y="62"/>
                      <a:pt x="844" y="62"/>
                      <a:pt x="844" y="62"/>
                    </a:cubicBezTo>
                    <a:cubicBezTo>
                      <a:pt x="840" y="61"/>
                      <a:pt x="840" y="61"/>
                      <a:pt x="840" y="61"/>
                    </a:cubicBezTo>
                    <a:cubicBezTo>
                      <a:pt x="839" y="65"/>
                      <a:pt x="839" y="65"/>
                      <a:pt x="839" y="65"/>
                    </a:cubicBezTo>
                    <a:cubicBezTo>
                      <a:pt x="841" y="69"/>
                      <a:pt x="841" y="69"/>
                      <a:pt x="841" y="69"/>
                    </a:cubicBezTo>
                    <a:cubicBezTo>
                      <a:pt x="843" y="70"/>
                      <a:pt x="843" y="70"/>
                      <a:pt x="843" y="70"/>
                    </a:cubicBezTo>
                    <a:cubicBezTo>
                      <a:pt x="880" y="104"/>
                      <a:pt x="880" y="104"/>
                      <a:pt x="880" y="104"/>
                    </a:cubicBezTo>
                    <a:cubicBezTo>
                      <a:pt x="941" y="216"/>
                      <a:pt x="941" y="216"/>
                      <a:pt x="941" y="216"/>
                    </a:cubicBezTo>
                    <a:cubicBezTo>
                      <a:pt x="948" y="210"/>
                      <a:pt x="948" y="210"/>
                      <a:pt x="948" y="210"/>
                    </a:cubicBezTo>
                    <a:cubicBezTo>
                      <a:pt x="950" y="207"/>
                      <a:pt x="950" y="207"/>
                      <a:pt x="950" y="207"/>
                    </a:cubicBezTo>
                    <a:cubicBezTo>
                      <a:pt x="950" y="202"/>
                      <a:pt x="950" y="202"/>
                      <a:pt x="950" y="202"/>
                    </a:cubicBezTo>
                    <a:cubicBezTo>
                      <a:pt x="955" y="196"/>
                      <a:pt x="955" y="196"/>
                      <a:pt x="955" y="196"/>
                    </a:cubicBezTo>
                    <a:cubicBezTo>
                      <a:pt x="960" y="195"/>
                      <a:pt x="960" y="195"/>
                      <a:pt x="960" y="195"/>
                    </a:cubicBezTo>
                    <a:cubicBezTo>
                      <a:pt x="962" y="198"/>
                      <a:pt x="962" y="198"/>
                      <a:pt x="962" y="198"/>
                    </a:cubicBezTo>
                    <a:cubicBezTo>
                      <a:pt x="966" y="199"/>
                      <a:pt x="966" y="199"/>
                      <a:pt x="966" y="199"/>
                    </a:cubicBezTo>
                    <a:cubicBezTo>
                      <a:pt x="973" y="204"/>
                      <a:pt x="973" y="204"/>
                      <a:pt x="973" y="204"/>
                    </a:cubicBezTo>
                    <a:cubicBezTo>
                      <a:pt x="971" y="207"/>
                      <a:pt x="971" y="207"/>
                      <a:pt x="971" y="207"/>
                    </a:cubicBezTo>
                    <a:cubicBezTo>
                      <a:pt x="974" y="211"/>
                      <a:pt x="974" y="211"/>
                      <a:pt x="974" y="211"/>
                    </a:cubicBezTo>
                    <a:cubicBezTo>
                      <a:pt x="977" y="212"/>
                      <a:pt x="977" y="212"/>
                      <a:pt x="977" y="212"/>
                    </a:cubicBezTo>
                    <a:cubicBezTo>
                      <a:pt x="979" y="218"/>
                      <a:pt x="979" y="218"/>
                      <a:pt x="979" y="218"/>
                    </a:cubicBezTo>
                    <a:cubicBezTo>
                      <a:pt x="992" y="217"/>
                      <a:pt x="992" y="217"/>
                      <a:pt x="992" y="217"/>
                    </a:cubicBezTo>
                    <a:cubicBezTo>
                      <a:pt x="1000" y="220"/>
                      <a:pt x="1000" y="220"/>
                      <a:pt x="1000" y="220"/>
                    </a:cubicBezTo>
                    <a:cubicBezTo>
                      <a:pt x="1004" y="218"/>
                      <a:pt x="1004" y="218"/>
                      <a:pt x="1004" y="218"/>
                    </a:cubicBezTo>
                    <a:cubicBezTo>
                      <a:pt x="1012" y="219"/>
                      <a:pt x="1012" y="219"/>
                      <a:pt x="1012" y="219"/>
                    </a:cubicBezTo>
                    <a:cubicBezTo>
                      <a:pt x="1013" y="215"/>
                      <a:pt x="1013" y="215"/>
                      <a:pt x="1013" y="215"/>
                    </a:cubicBezTo>
                    <a:cubicBezTo>
                      <a:pt x="1016" y="211"/>
                      <a:pt x="1016" y="211"/>
                      <a:pt x="1016" y="211"/>
                    </a:cubicBezTo>
                    <a:cubicBezTo>
                      <a:pt x="1020" y="212"/>
                      <a:pt x="1020" y="212"/>
                      <a:pt x="1020" y="212"/>
                    </a:cubicBezTo>
                    <a:cubicBezTo>
                      <a:pt x="1024" y="212"/>
                      <a:pt x="1024" y="212"/>
                      <a:pt x="1024" y="212"/>
                    </a:cubicBezTo>
                    <a:cubicBezTo>
                      <a:pt x="1026" y="208"/>
                      <a:pt x="1026" y="208"/>
                      <a:pt x="1026" y="208"/>
                    </a:cubicBezTo>
                    <a:cubicBezTo>
                      <a:pt x="1030" y="206"/>
                      <a:pt x="1030" y="206"/>
                      <a:pt x="1030" y="206"/>
                    </a:cubicBezTo>
                    <a:cubicBezTo>
                      <a:pt x="1038" y="208"/>
                      <a:pt x="1038" y="208"/>
                      <a:pt x="1038" y="208"/>
                    </a:cubicBezTo>
                    <a:cubicBezTo>
                      <a:pt x="1041" y="210"/>
                      <a:pt x="1041" y="210"/>
                      <a:pt x="1041" y="210"/>
                    </a:cubicBezTo>
                    <a:cubicBezTo>
                      <a:pt x="1043" y="214"/>
                      <a:pt x="1043" y="214"/>
                      <a:pt x="1043" y="214"/>
                    </a:cubicBezTo>
                    <a:cubicBezTo>
                      <a:pt x="1047" y="216"/>
                      <a:pt x="1047" y="216"/>
                      <a:pt x="1047" y="216"/>
                    </a:cubicBezTo>
                    <a:cubicBezTo>
                      <a:pt x="1052" y="222"/>
                      <a:pt x="1052" y="222"/>
                      <a:pt x="1052" y="222"/>
                    </a:cubicBezTo>
                    <a:cubicBezTo>
                      <a:pt x="1056" y="224"/>
                      <a:pt x="1056" y="224"/>
                      <a:pt x="1056" y="224"/>
                    </a:cubicBezTo>
                    <a:cubicBezTo>
                      <a:pt x="1057" y="227"/>
                      <a:pt x="1057" y="227"/>
                      <a:pt x="1057" y="227"/>
                    </a:cubicBezTo>
                    <a:cubicBezTo>
                      <a:pt x="1056" y="232"/>
                      <a:pt x="1056" y="232"/>
                      <a:pt x="1056" y="232"/>
                    </a:cubicBezTo>
                    <a:cubicBezTo>
                      <a:pt x="1057" y="236"/>
                      <a:pt x="1057" y="236"/>
                      <a:pt x="1057" y="236"/>
                    </a:cubicBezTo>
                    <a:cubicBezTo>
                      <a:pt x="1059" y="239"/>
                      <a:pt x="1059" y="239"/>
                      <a:pt x="1059" y="239"/>
                    </a:cubicBezTo>
                    <a:cubicBezTo>
                      <a:pt x="1063" y="240"/>
                      <a:pt x="1063" y="240"/>
                      <a:pt x="1063" y="240"/>
                    </a:cubicBezTo>
                    <a:cubicBezTo>
                      <a:pt x="1074" y="246"/>
                      <a:pt x="1074" y="246"/>
                      <a:pt x="1074" y="246"/>
                    </a:cubicBezTo>
                    <a:cubicBezTo>
                      <a:pt x="1076" y="249"/>
                      <a:pt x="1076" y="249"/>
                      <a:pt x="1076" y="249"/>
                    </a:cubicBezTo>
                    <a:cubicBezTo>
                      <a:pt x="1075" y="254"/>
                      <a:pt x="1075" y="254"/>
                      <a:pt x="1075" y="254"/>
                    </a:cubicBezTo>
                    <a:cubicBezTo>
                      <a:pt x="1079" y="255"/>
                      <a:pt x="1079" y="255"/>
                      <a:pt x="1079" y="255"/>
                    </a:cubicBezTo>
                    <a:cubicBezTo>
                      <a:pt x="1082" y="258"/>
                      <a:pt x="1082" y="258"/>
                      <a:pt x="1082" y="258"/>
                    </a:cubicBezTo>
                    <a:cubicBezTo>
                      <a:pt x="1086" y="266"/>
                      <a:pt x="1086" y="266"/>
                      <a:pt x="1086" y="266"/>
                    </a:cubicBezTo>
                    <a:cubicBezTo>
                      <a:pt x="1089" y="268"/>
                      <a:pt x="1089" y="268"/>
                      <a:pt x="1089" y="268"/>
                    </a:cubicBezTo>
                    <a:cubicBezTo>
                      <a:pt x="1097" y="269"/>
                      <a:pt x="1097" y="269"/>
                      <a:pt x="1097" y="269"/>
                    </a:cubicBezTo>
                    <a:cubicBezTo>
                      <a:pt x="1101" y="271"/>
                      <a:pt x="1101" y="271"/>
                      <a:pt x="1101" y="271"/>
                    </a:cubicBezTo>
                    <a:cubicBezTo>
                      <a:pt x="1105" y="272"/>
                      <a:pt x="1105" y="272"/>
                      <a:pt x="1105" y="272"/>
                    </a:cubicBezTo>
                    <a:cubicBezTo>
                      <a:pt x="1109" y="273"/>
                      <a:pt x="1109" y="273"/>
                      <a:pt x="1109" y="273"/>
                    </a:cubicBezTo>
                    <a:cubicBezTo>
                      <a:pt x="1113" y="273"/>
                      <a:pt x="1113" y="273"/>
                      <a:pt x="1113" y="273"/>
                    </a:cubicBezTo>
                    <a:cubicBezTo>
                      <a:pt x="1115" y="269"/>
                      <a:pt x="1115" y="269"/>
                      <a:pt x="1115" y="269"/>
                    </a:cubicBezTo>
                    <a:cubicBezTo>
                      <a:pt x="1117" y="266"/>
                      <a:pt x="1117" y="266"/>
                      <a:pt x="1117" y="266"/>
                    </a:cubicBezTo>
                    <a:cubicBezTo>
                      <a:pt x="1125" y="263"/>
                      <a:pt x="1125" y="263"/>
                      <a:pt x="1125" y="263"/>
                    </a:cubicBezTo>
                    <a:cubicBezTo>
                      <a:pt x="1126" y="267"/>
                      <a:pt x="1126" y="267"/>
                      <a:pt x="1126" y="267"/>
                    </a:cubicBezTo>
                    <a:cubicBezTo>
                      <a:pt x="1128" y="271"/>
                      <a:pt x="1128" y="271"/>
                      <a:pt x="1128" y="271"/>
                    </a:cubicBezTo>
                    <a:cubicBezTo>
                      <a:pt x="1132" y="273"/>
                      <a:pt x="1132" y="273"/>
                      <a:pt x="1132" y="273"/>
                    </a:cubicBezTo>
                    <a:cubicBezTo>
                      <a:pt x="1135" y="281"/>
                      <a:pt x="1135" y="281"/>
                      <a:pt x="1135" y="281"/>
                    </a:cubicBezTo>
                    <a:cubicBezTo>
                      <a:pt x="1139" y="283"/>
                      <a:pt x="1139" y="283"/>
                      <a:pt x="1139" y="283"/>
                    </a:cubicBezTo>
                    <a:cubicBezTo>
                      <a:pt x="1140" y="287"/>
                      <a:pt x="1140" y="287"/>
                      <a:pt x="1140" y="287"/>
                    </a:cubicBezTo>
                    <a:cubicBezTo>
                      <a:pt x="1134" y="300"/>
                      <a:pt x="1134" y="300"/>
                      <a:pt x="1134" y="300"/>
                    </a:cubicBezTo>
                    <a:cubicBezTo>
                      <a:pt x="1129" y="310"/>
                      <a:pt x="1129" y="310"/>
                      <a:pt x="1129" y="310"/>
                    </a:cubicBezTo>
                    <a:cubicBezTo>
                      <a:pt x="1121" y="318"/>
                      <a:pt x="1121" y="318"/>
                      <a:pt x="1121" y="318"/>
                    </a:cubicBezTo>
                    <a:cubicBezTo>
                      <a:pt x="1111" y="321"/>
                      <a:pt x="1111" y="321"/>
                      <a:pt x="1111" y="321"/>
                    </a:cubicBezTo>
                    <a:cubicBezTo>
                      <a:pt x="1103" y="320"/>
                      <a:pt x="1103" y="320"/>
                      <a:pt x="1103" y="320"/>
                    </a:cubicBezTo>
                    <a:cubicBezTo>
                      <a:pt x="1097" y="331"/>
                      <a:pt x="1097" y="331"/>
                      <a:pt x="1097" y="331"/>
                    </a:cubicBezTo>
                    <a:cubicBezTo>
                      <a:pt x="1094" y="344"/>
                      <a:pt x="1094" y="344"/>
                      <a:pt x="1094" y="344"/>
                    </a:cubicBezTo>
                    <a:cubicBezTo>
                      <a:pt x="1096" y="355"/>
                      <a:pt x="1096" y="355"/>
                      <a:pt x="1096" y="355"/>
                    </a:cubicBezTo>
                    <a:cubicBezTo>
                      <a:pt x="1094" y="374"/>
                      <a:pt x="1094" y="374"/>
                      <a:pt x="1094" y="374"/>
                    </a:cubicBezTo>
                    <a:cubicBezTo>
                      <a:pt x="1082" y="378"/>
                      <a:pt x="1082" y="378"/>
                      <a:pt x="1082" y="378"/>
                    </a:cubicBezTo>
                    <a:cubicBezTo>
                      <a:pt x="1075" y="384"/>
                      <a:pt x="1075" y="384"/>
                      <a:pt x="1075" y="384"/>
                    </a:cubicBezTo>
                    <a:cubicBezTo>
                      <a:pt x="1070" y="381"/>
                      <a:pt x="1070" y="381"/>
                      <a:pt x="1070" y="381"/>
                    </a:cubicBezTo>
                    <a:cubicBezTo>
                      <a:pt x="1065" y="376"/>
                      <a:pt x="1065" y="376"/>
                      <a:pt x="1065" y="376"/>
                    </a:cubicBezTo>
                    <a:cubicBezTo>
                      <a:pt x="1048" y="378"/>
                      <a:pt x="1048" y="378"/>
                      <a:pt x="1048" y="378"/>
                    </a:cubicBezTo>
                    <a:cubicBezTo>
                      <a:pt x="1038" y="375"/>
                      <a:pt x="1038" y="375"/>
                      <a:pt x="1038" y="375"/>
                    </a:cubicBezTo>
                    <a:cubicBezTo>
                      <a:pt x="1033" y="371"/>
                      <a:pt x="1033" y="371"/>
                      <a:pt x="1033" y="371"/>
                    </a:cubicBezTo>
                    <a:cubicBezTo>
                      <a:pt x="1021" y="371"/>
                      <a:pt x="1021" y="371"/>
                      <a:pt x="1021" y="371"/>
                    </a:cubicBezTo>
                    <a:cubicBezTo>
                      <a:pt x="1016" y="381"/>
                      <a:pt x="1016" y="381"/>
                      <a:pt x="1016" y="381"/>
                    </a:cubicBezTo>
                    <a:cubicBezTo>
                      <a:pt x="1012" y="401"/>
                      <a:pt x="997" y="418"/>
                      <a:pt x="1002" y="439"/>
                    </a:cubicBezTo>
                    <a:cubicBezTo>
                      <a:pt x="1005" y="448"/>
                      <a:pt x="1005" y="448"/>
                      <a:pt x="1005" y="448"/>
                    </a:cubicBezTo>
                    <a:cubicBezTo>
                      <a:pt x="1001" y="450"/>
                      <a:pt x="1001" y="450"/>
                      <a:pt x="1001" y="450"/>
                    </a:cubicBezTo>
                    <a:cubicBezTo>
                      <a:pt x="972" y="452"/>
                      <a:pt x="972" y="452"/>
                      <a:pt x="972" y="452"/>
                    </a:cubicBezTo>
                    <a:cubicBezTo>
                      <a:pt x="962" y="455"/>
                      <a:pt x="962" y="455"/>
                      <a:pt x="962" y="455"/>
                    </a:cubicBezTo>
                    <a:cubicBezTo>
                      <a:pt x="952" y="457"/>
                      <a:pt x="952" y="457"/>
                      <a:pt x="952" y="457"/>
                    </a:cubicBezTo>
                    <a:cubicBezTo>
                      <a:pt x="942" y="460"/>
                      <a:pt x="942" y="460"/>
                      <a:pt x="942" y="460"/>
                    </a:cubicBezTo>
                    <a:cubicBezTo>
                      <a:pt x="937" y="464"/>
                      <a:pt x="937" y="464"/>
                      <a:pt x="937" y="464"/>
                    </a:cubicBezTo>
                    <a:cubicBezTo>
                      <a:pt x="941" y="468"/>
                      <a:pt x="941" y="468"/>
                      <a:pt x="941" y="468"/>
                    </a:cubicBezTo>
                    <a:cubicBezTo>
                      <a:pt x="945" y="476"/>
                      <a:pt x="945" y="476"/>
                      <a:pt x="945" y="476"/>
                    </a:cubicBezTo>
                    <a:cubicBezTo>
                      <a:pt x="947" y="495"/>
                      <a:pt x="947" y="495"/>
                      <a:pt x="947" y="495"/>
                    </a:cubicBezTo>
                    <a:cubicBezTo>
                      <a:pt x="950" y="502"/>
                      <a:pt x="950" y="502"/>
                      <a:pt x="950" y="502"/>
                    </a:cubicBezTo>
                    <a:cubicBezTo>
                      <a:pt x="953" y="509"/>
                      <a:pt x="953" y="509"/>
                      <a:pt x="953" y="509"/>
                    </a:cubicBezTo>
                    <a:cubicBezTo>
                      <a:pt x="957" y="523"/>
                      <a:pt x="957" y="523"/>
                      <a:pt x="957" y="523"/>
                    </a:cubicBezTo>
                    <a:cubicBezTo>
                      <a:pt x="957" y="530"/>
                      <a:pt x="957" y="530"/>
                      <a:pt x="957" y="530"/>
                    </a:cubicBezTo>
                    <a:cubicBezTo>
                      <a:pt x="951" y="535"/>
                      <a:pt x="951" y="535"/>
                      <a:pt x="951" y="535"/>
                    </a:cubicBezTo>
                    <a:cubicBezTo>
                      <a:pt x="951" y="542"/>
                      <a:pt x="951" y="542"/>
                      <a:pt x="951" y="542"/>
                    </a:cubicBezTo>
                    <a:cubicBezTo>
                      <a:pt x="948" y="546"/>
                      <a:pt x="948" y="546"/>
                      <a:pt x="948" y="546"/>
                    </a:cubicBezTo>
                    <a:cubicBezTo>
                      <a:pt x="946" y="552"/>
                      <a:pt x="946" y="552"/>
                      <a:pt x="946" y="552"/>
                    </a:cubicBezTo>
                    <a:cubicBezTo>
                      <a:pt x="946" y="561"/>
                      <a:pt x="946" y="561"/>
                      <a:pt x="946" y="561"/>
                    </a:cubicBezTo>
                    <a:cubicBezTo>
                      <a:pt x="943" y="562"/>
                      <a:pt x="943" y="562"/>
                      <a:pt x="943" y="562"/>
                    </a:cubicBezTo>
                    <a:cubicBezTo>
                      <a:pt x="933" y="555"/>
                      <a:pt x="933" y="555"/>
                      <a:pt x="933" y="555"/>
                    </a:cubicBezTo>
                    <a:cubicBezTo>
                      <a:pt x="924" y="553"/>
                      <a:pt x="924" y="553"/>
                      <a:pt x="924" y="553"/>
                    </a:cubicBezTo>
                    <a:cubicBezTo>
                      <a:pt x="917" y="544"/>
                      <a:pt x="917" y="544"/>
                      <a:pt x="917" y="544"/>
                    </a:cubicBezTo>
                    <a:cubicBezTo>
                      <a:pt x="908" y="543"/>
                      <a:pt x="908" y="543"/>
                      <a:pt x="908" y="543"/>
                    </a:cubicBezTo>
                    <a:cubicBezTo>
                      <a:pt x="905" y="542"/>
                      <a:pt x="905" y="542"/>
                      <a:pt x="905" y="542"/>
                    </a:cubicBezTo>
                    <a:cubicBezTo>
                      <a:pt x="901" y="542"/>
                      <a:pt x="901" y="542"/>
                      <a:pt x="901" y="542"/>
                    </a:cubicBezTo>
                    <a:cubicBezTo>
                      <a:pt x="897" y="540"/>
                      <a:pt x="897" y="540"/>
                      <a:pt x="897" y="540"/>
                    </a:cubicBezTo>
                    <a:cubicBezTo>
                      <a:pt x="893" y="539"/>
                      <a:pt x="893" y="539"/>
                      <a:pt x="893" y="539"/>
                    </a:cubicBezTo>
                    <a:cubicBezTo>
                      <a:pt x="880" y="540"/>
                      <a:pt x="880" y="540"/>
                      <a:pt x="880" y="540"/>
                    </a:cubicBezTo>
                    <a:cubicBezTo>
                      <a:pt x="868" y="538"/>
                      <a:pt x="868" y="538"/>
                      <a:pt x="868" y="538"/>
                    </a:cubicBezTo>
                    <a:cubicBezTo>
                      <a:pt x="864" y="539"/>
                      <a:pt x="864" y="539"/>
                      <a:pt x="864" y="539"/>
                    </a:cubicBezTo>
                    <a:cubicBezTo>
                      <a:pt x="857" y="535"/>
                      <a:pt x="857" y="535"/>
                      <a:pt x="857" y="535"/>
                    </a:cubicBezTo>
                    <a:cubicBezTo>
                      <a:pt x="853" y="535"/>
                      <a:pt x="853" y="535"/>
                      <a:pt x="853" y="535"/>
                    </a:cubicBezTo>
                    <a:cubicBezTo>
                      <a:pt x="845" y="538"/>
                      <a:pt x="845" y="538"/>
                      <a:pt x="845" y="538"/>
                    </a:cubicBezTo>
                    <a:cubicBezTo>
                      <a:pt x="829" y="536"/>
                      <a:pt x="829" y="536"/>
                      <a:pt x="829" y="536"/>
                    </a:cubicBezTo>
                    <a:cubicBezTo>
                      <a:pt x="824" y="537"/>
                      <a:pt x="824" y="537"/>
                      <a:pt x="824" y="537"/>
                    </a:cubicBezTo>
                    <a:cubicBezTo>
                      <a:pt x="816" y="538"/>
                      <a:pt x="816" y="538"/>
                      <a:pt x="816" y="538"/>
                    </a:cubicBezTo>
                    <a:cubicBezTo>
                      <a:pt x="808" y="538"/>
                      <a:pt x="808" y="538"/>
                      <a:pt x="808" y="538"/>
                    </a:cubicBezTo>
                    <a:cubicBezTo>
                      <a:pt x="804" y="538"/>
                      <a:pt x="804" y="538"/>
                      <a:pt x="804" y="538"/>
                    </a:cubicBezTo>
                    <a:cubicBezTo>
                      <a:pt x="800" y="535"/>
                      <a:pt x="800" y="535"/>
                      <a:pt x="800" y="535"/>
                    </a:cubicBezTo>
                    <a:cubicBezTo>
                      <a:pt x="796" y="534"/>
                      <a:pt x="796" y="534"/>
                      <a:pt x="796" y="534"/>
                    </a:cubicBezTo>
                    <a:cubicBezTo>
                      <a:pt x="788" y="535"/>
                      <a:pt x="788" y="535"/>
                      <a:pt x="788" y="535"/>
                    </a:cubicBezTo>
                    <a:cubicBezTo>
                      <a:pt x="785" y="532"/>
                      <a:pt x="785" y="532"/>
                      <a:pt x="785" y="532"/>
                    </a:cubicBezTo>
                    <a:cubicBezTo>
                      <a:pt x="774" y="526"/>
                      <a:pt x="774" y="526"/>
                      <a:pt x="774" y="526"/>
                    </a:cubicBezTo>
                    <a:cubicBezTo>
                      <a:pt x="771" y="528"/>
                      <a:pt x="771" y="528"/>
                      <a:pt x="771" y="528"/>
                    </a:cubicBezTo>
                    <a:cubicBezTo>
                      <a:pt x="766" y="529"/>
                      <a:pt x="766" y="529"/>
                      <a:pt x="766" y="529"/>
                    </a:cubicBezTo>
                    <a:cubicBezTo>
                      <a:pt x="763" y="530"/>
                      <a:pt x="763" y="530"/>
                      <a:pt x="763" y="530"/>
                    </a:cubicBezTo>
                    <a:cubicBezTo>
                      <a:pt x="756" y="535"/>
                      <a:pt x="756" y="535"/>
                      <a:pt x="756" y="535"/>
                    </a:cubicBezTo>
                    <a:cubicBezTo>
                      <a:pt x="756" y="539"/>
                      <a:pt x="756" y="539"/>
                      <a:pt x="756" y="539"/>
                    </a:cubicBezTo>
                    <a:cubicBezTo>
                      <a:pt x="754" y="543"/>
                      <a:pt x="754" y="543"/>
                      <a:pt x="754" y="543"/>
                    </a:cubicBezTo>
                    <a:cubicBezTo>
                      <a:pt x="752" y="551"/>
                      <a:pt x="752" y="551"/>
                      <a:pt x="752" y="551"/>
                    </a:cubicBezTo>
                    <a:cubicBezTo>
                      <a:pt x="750" y="555"/>
                      <a:pt x="750" y="555"/>
                      <a:pt x="750" y="555"/>
                    </a:cubicBezTo>
                    <a:cubicBezTo>
                      <a:pt x="742" y="553"/>
                      <a:pt x="742" y="553"/>
                      <a:pt x="742" y="553"/>
                    </a:cubicBezTo>
                    <a:cubicBezTo>
                      <a:pt x="735" y="549"/>
                      <a:pt x="735" y="549"/>
                      <a:pt x="735" y="549"/>
                    </a:cubicBezTo>
                    <a:cubicBezTo>
                      <a:pt x="727" y="546"/>
                      <a:pt x="727" y="546"/>
                      <a:pt x="727" y="546"/>
                    </a:cubicBezTo>
                    <a:cubicBezTo>
                      <a:pt x="723" y="544"/>
                      <a:pt x="723" y="544"/>
                      <a:pt x="723" y="544"/>
                    </a:cubicBezTo>
                    <a:cubicBezTo>
                      <a:pt x="719" y="544"/>
                      <a:pt x="719" y="544"/>
                      <a:pt x="719" y="544"/>
                    </a:cubicBezTo>
                    <a:cubicBezTo>
                      <a:pt x="715" y="544"/>
                      <a:pt x="715" y="544"/>
                      <a:pt x="715" y="544"/>
                    </a:cubicBezTo>
                    <a:cubicBezTo>
                      <a:pt x="707" y="542"/>
                      <a:pt x="707" y="542"/>
                      <a:pt x="707" y="542"/>
                    </a:cubicBezTo>
                    <a:cubicBezTo>
                      <a:pt x="703" y="543"/>
                      <a:pt x="703" y="543"/>
                      <a:pt x="703" y="543"/>
                    </a:cubicBezTo>
                    <a:cubicBezTo>
                      <a:pt x="699" y="541"/>
                      <a:pt x="699" y="541"/>
                      <a:pt x="699" y="541"/>
                    </a:cubicBezTo>
                    <a:cubicBezTo>
                      <a:pt x="691" y="543"/>
                      <a:pt x="691" y="543"/>
                      <a:pt x="691" y="543"/>
                    </a:cubicBezTo>
                    <a:cubicBezTo>
                      <a:pt x="687" y="544"/>
                      <a:pt x="687" y="544"/>
                      <a:pt x="687" y="544"/>
                    </a:cubicBezTo>
                    <a:cubicBezTo>
                      <a:pt x="686" y="548"/>
                      <a:pt x="686" y="548"/>
                      <a:pt x="686" y="548"/>
                    </a:cubicBezTo>
                    <a:cubicBezTo>
                      <a:pt x="687" y="552"/>
                      <a:pt x="687" y="552"/>
                      <a:pt x="687" y="552"/>
                    </a:cubicBezTo>
                    <a:cubicBezTo>
                      <a:pt x="684" y="556"/>
                      <a:pt x="684" y="556"/>
                      <a:pt x="684" y="556"/>
                    </a:cubicBezTo>
                    <a:cubicBezTo>
                      <a:pt x="683" y="559"/>
                      <a:pt x="683" y="559"/>
                      <a:pt x="683" y="559"/>
                    </a:cubicBezTo>
                    <a:cubicBezTo>
                      <a:pt x="681" y="563"/>
                      <a:pt x="681" y="563"/>
                      <a:pt x="681" y="563"/>
                    </a:cubicBezTo>
                    <a:cubicBezTo>
                      <a:pt x="676" y="569"/>
                      <a:pt x="676" y="569"/>
                      <a:pt x="676" y="569"/>
                    </a:cubicBezTo>
                    <a:cubicBezTo>
                      <a:pt x="672" y="571"/>
                      <a:pt x="672" y="571"/>
                      <a:pt x="672" y="571"/>
                    </a:cubicBezTo>
                    <a:cubicBezTo>
                      <a:pt x="668" y="569"/>
                      <a:pt x="668" y="569"/>
                      <a:pt x="668" y="569"/>
                    </a:cubicBezTo>
                    <a:cubicBezTo>
                      <a:pt x="665" y="577"/>
                      <a:pt x="665" y="577"/>
                      <a:pt x="665" y="577"/>
                    </a:cubicBezTo>
                    <a:cubicBezTo>
                      <a:pt x="662" y="580"/>
                      <a:pt x="662" y="580"/>
                      <a:pt x="662" y="580"/>
                    </a:cubicBezTo>
                    <a:cubicBezTo>
                      <a:pt x="650" y="585"/>
                      <a:pt x="650" y="585"/>
                      <a:pt x="650" y="585"/>
                    </a:cubicBezTo>
                    <a:cubicBezTo>
                      <a:pt x="643" y="589"/>
                      <a:pt x="643" y="589"/>
                      <a:pt x="643" y="589"/>
                    </a:cubicBezTo>
                    <a:cubicBezTo>
                      <a:pt x="640" y="592"/>
                      <a:pt x="640" y="592"/>
                      <a:pt x="640" y="592"/>
                    </a:cubicBezTo>
                    <a:cubicBezTo>
                      <a:pt x="636" y="594"/>
                      <a:pt x="636" y="594"/>
                      <a:pt x="636" y="594"/>
                    </a:cubicBezTo>
                    <a:cubicBezTo>
                      <a:pt x="633" y="596"/>
                      <a:pt x="633" y="596"/>
                      <a:pt x="633" y="596"/>
                    </a:cubicBezTo>
                    <a:cubicBezTo>
                      <a:pt x="631" y="600"/>
                      <a:pt x="631" y="600"/>
                      <a:pt x="631" y="600"/>
                    </a:cubicBezTo>
                    <a:cubicBezTo>
                      <a:pt x="629" y="604"/>
                      <a:pt x="629" y="604"/>
                      <a:pt x="629" y="604"/>
                    </a:cubicBezTo>
                    <a:cubicBezTo>
                      <a:pt x="626" y="606"/>
                      <a:pt x="626" y="606"/>
                      <a:pt x="626" y="606"/>
                    </a:cubicBezTo>
                    <a:cubicBezTo>
                      <a:pt x="623" y="608"/>
                      <a:pt x="623" y="608"/>
                      <a:pt x="623" y="608"/>
                    </a:cubicBezTo>
                    <a:cubicBezTo>
                      <a:pt x="619" y="607"/>
                      <a:pt x="619" y="607"/>
                      <a:pt x="619" y="607"/>
                    </a:cubicBezTo>
                    <a:cubicBezTo>
                      <a:pt x="611" y="604"/>
                      <a:pt x="611" y="604"/>
                      <a:pt x="611" y="604"/>
                    </a:cubicBezTo>
                    <a:cubicBezTo>
                      <a:pt x="607" y="603"/>
                      <a:pt x="607" y="603"/>
                      <a:pt x="607" y="603"/>
                    </a:cubicBezTo>
                    <a:cubicBezTo>
                      <a:pt x="599" y="599"/>
                      <a:pt x="599" y="599"/>
                      <a:pt x="599" y="599"/>
                    </a:cubicBezTo>
                    <a:cubicBezTo>
                      <a:pt x="571" y="602"/>
                      <a:pt x="571" y="602"/>
                      <a:pt x="571" y="602"/>
                    </a:cubicBezTo>
                    <a:cubicBezTo>
                      <a:pt x="566" y="578"/>
                      <a:pt x="566" y="578"/>
                      <a:pt x="566" y="578"/>
                    </a:cubicBezTo>
                    <a:cubicBezTo>
                      <a:pt x="549" y="575"/>
                      <a:pt x="549" y="575"/>
                      <a:pt x="549" y="575"/>
                    </a:cubicBezTo>
                    <a:cubicBezTo>
                      <a:pt x="548" y="568"/>
                      <a:pt x="548" y="568"/>
                      <a:pt x="548" y="568"/>
                    </a:cubicBezTo>
                    <a:cubicBezTo>
                      <a:pt x="548" y="560"/>
                      <a:pt x="548" y="560"/>
                      <a:pt x="548" y="560"/>
                    </a:cubicBezTo>
                    <a:cubicBezTo>
                      <a:pt x="552" y="559"/>
                      <a:pt x="552" y="559"/>
                      <a:pt x="552" y="559"/>
                    </a:cubicBezTo>
                    <a:cubicBezTo>
                      <a:pt x="552" y="538"/>
                      <a:pt x="552" y="538"/>
                      <a:pt x="552" y="538"/>
                    </a:cubicBezTo>
                    <a:cubicBezTo>
                      <a:pt x="545" y="538"/>
                      <a:pt x="545" y="538"/>
                      <a:pt x="545" y="538"/>
                    </a:cubicBezTo>
                    <a:cubicBezTo>
                      <a:pt x="536" y="521"/>
                      <a:pt x="536" y="521"/>
                      <a:pt x="536" y="521"/>
                    </a:cubicBezTo>
                    <a:cubicBezTo>
                      <a:pt x="530" y="516"/>
                      <a:pt x="530" y="516"/>
                      <a:pt x="530" y="516"/>
                    </a:cubicBezTo>
                    <a:cubicBezTo>
                      <a:pt x="526" y="514"/>
                      <a:pt x="526" y="514"/>
                      <a:pt x="526" y="514"/>
                    </a:cubicBezTo>
                    <a:cubicBezTo>
                      <a:pt x="519" y="509"/>
                      <a:pt x="519" y="509"/>
                      <a:pt x="519" y="509"/>
                    </a:cubicBezTo>
                    <a:cubicBezTo>
                      <a:pt x="517" y="506"/>
                      <a:pt x="517" y="506"/>
                      <a:pt x="517" y="506"/>
                    </a:cubicBezTo>
                    <a:cubicBezTo>
                      <a:pt x="510" y="509"/>
                      <a:pt x="510" y="509"/>
                      <a:pt x="510" y="509"/>
                    </a:cubicBezTo>
                    <a:cubicBezTo>
                      <a:pt x="471" y="509"/>
                      <a:pt x="471" y="509"/>
                      <a:pt x="471" y="509"/>
                    </a:cubicBezTo>
                    <a:cubicBezTo>
                      <a:pt x="434" y="515"/>
                      <a:pt x="434" y="515"/>
                      <a:pt x="434" y="515"/>
                    </a:cubicBezTo>
                    <a:cubicBezTo>
                      <a:pt x="420" y="501"/>
                      <a:pt x="420" y="501"/>
                      <a:pt x="420" y="501"/>
                    </a:cubicBezTo>
                    <a:cubicBezTo>
                      <a:pt x="398" y="476"/>
                      <a:pt x="398" y="476"/>
                      <a:pt x="398" y="476"/>
                    </a:cubicBezTo>
                    <a:cubicBezTo>
                      <a:pt x="380" y="459"/>
                      <a:pt x="380" y="459"/>
                      <a:pt x="380" y="459"/>
                    </a:cubicBezTo>
                    <a:cubicBezTo>
                      <a:pt x="373" y="454"/>
                      <a:pt x="373" y="454"/>
                      <a:pt x="373" y="454"/>
                    </a:cubicBezTo>
                    <a:cubicBezTo>
                      <a:pt x="363" y="446"/>
                      <a:pt x="363" y="446"/>
                      <a:pt x="363" y="446"/>
                    </a:cubicBezTo>
                    <a:cubicBezTo>
                      <a:pt x="353" y="439"/>
                      <a:pt x="353" y="439"/>
                      <a:pt x="353" y="439"/>
                    </a:cubicBezTo>
                    <a:cubicBezTo>
                      <a:pt x="337" y="433"/>
                      <a:pt x="337" y="433"/>
                      <a:pt x="337" y="433"/>
                    </a:cubicBezTo>
                    <a:cubicBezTo>
                      <a:pt x="265" y="459"/>
                      <a:pt x="265" y="459"/>
                      <a:pt x="265" y="459"/>
                    </a:cubicBezTo>
                  </a:path>
                </a:pathLst>
              </a:custGeom>
              <a:grpFill/>
              <a:ln w="12700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40" name="Freeform 921">
                <a:extLst>
                  <a:ext uri="{FF2B5EF4-FFF2-40B4-BE49-F238E27FC236}">
                    <a16:creationId xmlns:a16="http://schemas.microsoft.com/office/drawing/2014/main" id="{E9FAA5E5-2235-5532-3DFF-CA89853733F9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7113217" y="4677969"/>
                <a:ext cx="44428" cy="79709"/>
              </a:xfrm>
              <a:custGeom>
                <a:avLst/>
                <a:gdLst>
                  <a:gd name="T0" fmla="*/ 6 w 34"/>
                  <a:gd name="T1" fmla="*/ 0 h 61"/>
                  <a:gd name="T2" fmla="*/ 4 w 34"/>
                  <a:gd name="T3" fmla="*/ 1 h 61"/>
                  <a:gd name="T4" fmla="*/ 7 w 34"/>
                  <a:gd name="T5" fmla="*/ 3 h 61"/>
                  <a:gd name="T6" fmla="*/ 9 w 34"/>
                  <a:gd name="T7" fmla="*/ 4 h 61"/>
                  <a:gd name="T8" fmla="*/ 10 w 34"/>
                  <a:gd name="T9" fmla="*/ 6 h 61"/>
                  <a:gd name="T10" fmla="*/ 9 w 34"/>
                  <a:gd name="T11" fmla="*/ 6 h 61"/>
                  <a:gd name="T12" fmla="*/ 7 w 34"/>
                  <a:gd name="T13" fmla="*/ 8 h 61"/>
                  <a:gd name="T14" fmla="*/ 7 w 34"/>
                  <a:gd name="T15" fmla="*/ 11 h 61"/>
                  <a:gd name="T16" fmla="*/ 4 w 34"/>
                  <a:gd name="T17" fmla="*/ 14 h 61"/>
                  <a:gd name="T18" fmla="*/ 3 w 34"/>
                  <a:gd name="T19" fmla="*/ 28 h 61"/>
                  <a:gd name="T20" fmla="*/ 2 w 34"/>
                  <a:gd name="T21" fmla="*/ 26 h 61"/>
                  <a:gd name="T22" fmla="*/ 0 w 34"/>
                  <a:gd name="T23" fmla="*/ 28 h 61"/>
                  <a:gd name="T24" fmla="*/ 0 w 34"/>
                  <a:gd name="T25" fmla="*/ 32 h 61"/>
                  <a:gd name="T26" fmla="*/ 3 w 34"/>
                  <a:gd name="T27" fmla="*/ 48 h 61"/>
                  <a:gd name="T28" fmla="*/ 4 w 34"/>
                  <a:gd name="T29" fmla="*/ 52 h 61"/>
                  <a:gd name="T30" fmla="*/ 7 w 34"/>
                  <a:gd name="T31" fmla="*/ 58 h 61"/>
                  <a:gd name="T32" fmla="*/ 9 w 34"/>
                  <a:gd name="T33" fmla="*/ 60 h 61"/>
                  <a:gd name="T34" fmla="*/ 14 w 34"/>
                  <a:gd name="T35" fmla="*/ 61 h 61"/>
                  <a:gd name="T36" fmla="*/ 17 w 34"/>
                  <a:gd name="T37" fmla="*/ 61 h 61"/>
                  <a:gd name="T38" fmla="*/ 25 w 34"/>
                  <a:gd name="T39" fmla="*/ 58 h 61"/>
                  <a:gd name="T40" fmla="*/ 30 w 34"/>
                  <a:gd name="T41" fmla="*/ 54 h 61"/>
                  <a:gd name="T42" fmla="*/ 33 w 34"/>
                  <a:gd name="T43" fmla="*/ 50 h 61"/>
                  <a:gd name="T44" fmla="*/ 34 w 34"/>
                  <a:gd name="T45" fmla="*/ 42 h 61"/>
                  <a:gd name="T46" fmla="*/ 34 w 34"/>
                  <a:gd name="T47" fmla="*/ 37 h 61"/>
                  <a:gd name="T48" fmla="*/ 34 w 34"/>
                  <a:gd name="T49" fmla="*/ 34 h 61"/>
                  <a:gd name="T50" fmla="*/ 32 w 34"/>
                  <a:gd name="T51" fmla="*/ 33 h 61"/>
                  <a:gd name="T52" fmla="*/ 29 w 34"/>
                  <a:gd name="T53" fmla="*/ 25 h 61"/>
                  <a:gd name="T54" fmla="*/ 28 w 34"/>
                  <a:gd name="T55" fmla="*/ 22 h 61"/>
                  <a:gd name="T56" fmla="*/ 25 w 34"/>
                  <a:gd name="T57" fmla="*/ 20 h 61"/>
                  <a:gd name="T58" fmla="*/ 25 w 34"/>
                  <a:gd name="T59" fmla="*/ 18 h 61"/>
                  <a:gd name="T60" fmla="*/ 24 w 34"/>
                  <a:gd name="T61" fmla="*/ 16 h 61"/>
                  <a:gd name="T62" fmla="*/ 20 w 34"/>
                  <a:gd name="T63" fmla="*/ 13 h 61"/>
                  <a:gd name="T64" fmla="*/ 19 w 34"/>
                  <a:gd name="T65" fmla="*/ 10 h 61"/>
                  <a:gd name="T66" fmla="*/ 13 w 34"/>
                  <a:gd name="T67" fmla="*/ 4 h 61"/>
                  <a:gd name="T68" fmla="*/ 11 w 34"/>
                  <a:gd name="T69" fmla="*/ 2 h 61"/>
                  <a:gd name="T70" fmla="*/ 8 w 34"/>
                  <a:gd name="T71" fmla="*/ 0 h 61"/>
                  <a:gd name="T72" fmla="*/ 6 w 34"/>
                  <a:gd name="T73" fmla="*/ 0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4" h="61">
                    <a:moveTo>
                      <a:pt x="6" y="0"/>
                    </a:moveTo>
                    <a:lnTo>
                      <a:pt x="4" y="1"/>
                    </a:lnTo>
                    <a:lnTo>
                      <a:pt x="7" y="3"/>
                    </a:lnTo>
                    <a:lnTo>
                      <a:pt x="9" y="4"/>
                    </a:lnTo>
                    <a:lnTo>
                      <a:pt x="10" y="6"/>
                    </a:lnTo>
                    <a:lnTo>
                      <a:pt x="9" y="6"/>
                    </a:lnTo>
                    <a:lnTo>
                      <a:pt x="7" y="8"/>
                    </a:lnTo>
                    <a:lnTo>
                      <a:pt x="7" y="11"/>
                    </a:lnTo>
                    <a:lnTo>
                      <a:pt x="4" y="14"/>
                    </a:lnTo>
                    <a:lnTo>
                      <a:pt x="3" y="28"/>
                    </a:lnTo>
                    <a:lnTo>
                      <a:pt x="2" y="26"/>
                    </a:lnTo>
                    <a:lnTo>
                      <a:pt x="0" y="28"/>
                    </a:lnTo>
                    <a:lnTo>
                      <a:pt x="0" y="32"/>
                    </a:lnTo>
                    <a:lnTo>
                      <a:pt x="3" y="48"/>
                    </a:lnTo>
                    <a:lnTo>
                      <a:pt x="4" y="52"/>
                    </a:lnTo>
                    <a:lnTo>
                      <a:pt x="7" y="58"/>
                    </a:lnTo>
                    <a:lnTo>
                      <a:pt x="9" y="60"/>
                    </a:lnTo>
                    <a:lnTo>
                      <a:pt x="14" y="61"/>
                    </a:lnTo>
                    <a:lnTo>
                      <a:pt x="17" y="61"/>
                    </a:lnTo>
                    <a:lnTo>
                      <a:pt x="25" y="58"/>
                    </a:lnTo>
                    <a:lnTo>
                      <a:pt x="30" y="54"/>
                    </a:lnTo>
                    <a:lnTo>
                      <a:pt x="33" y="50"/>
                    </a:lnTo>
                    <a:lnTo>
                      <a:pt x="34" y="42"/>
                    </a:lnTo>
                    <a:lnTo>
                      <a:pt x="34" y="37"/>
                    </a:lnTo>
                    <a:lnTo>
                      <a:pt x="34" y="34"/>
                    </a:lnTo>
                    <a:lnTo>
                      <a:pt x="32" y="33"/>
                    </a:lnTo>
                    <a:lnTo>
                      <a:pt x="29" y="25"/>
                    </a:lnTo>
                    <a:lnTo>
                      <a:pt x="28" y="22"/>
                    </a:lnTo>
                    <a:lnTo>
                      <a:pt x="25" y="20"/>
                    </a:lnTo>
                    <a:lnTo>
                      <a:pt x="25" y="18"/>
                    </a:lnTo>
                    <a:lnTo>
                      <a:pt x="24" y="16"/>
                    </a:lnTo>
                    <a:lnTo>
                      <a:pt x="20" y="13"/>
                    </a:lnTo>
                    <a:lnTo>
                      <a:pt x="19" y="10"/>
                    </a:lnTo>
                    <a:lnTo>
                      <a:pt x="13" y="4"/>
                    </a:lnTo>
                    <a:lnTo>
                      <a:pt x="11" y="2"/>
                    </a:lnTo>
                    <a:lnTo>
                      <a:pt x="8" y="0"/>
                    </a:lnTo>
                    <a:lnTo>
                      <a:pt x="6" y="0"/>
                    </a:lnTo>
                  </a:path>
                </a:pathLst>
              </a:custGeom>
              <a:grpFill/>
              <a:ln w="12700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41" name="Freeform 930">
                <a:extLst>
                  <a:ext uri="{FF2B5EF4-FFF2-40B4-BE49-F238E27FC236}">
                    <a16:creationId xmlns:a16="http://schemas.microsoft.com/office/drawing/2014/main" id="{1B68CA0F-47B0-086E-A55E-8EDEC0659AAD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7539209" y="4404866"/>
                <a:ext cx="151579" cy="185554"/>
              </a:xfrm>
              <a:custGeom>
                <a:avLst/>
                <a:gdLst>
                  <a:gd name="T0" fmla="*/ 69 w 204"/>
                  <a:gd name="T1" fmla="*/ 20 h 251"/>
                  <a:gd name="T2" fmla="*/ 75 w 204"/>
                  <a:gd name="T3" fmla="*/ 37 h 251"/>
                  <a:gd name="T4" fmla="*/ 94 w 204"/>
                  <a:gd name="T5" fmla="*/ 51 h 251"/>
                  <a:gd name="T6" fmla="*/ 117 w 204"/>
                  <a:gd name="T7" fmla="*/ 54 h 251"/>
                  <a:gd name="T8" fmla="*/ 125 w 204"/>
                  <a:gd name="T9" fmla="*/ 66 h 251"/>
                  <a:gd name="T10" fmla="*/ 129 w 204"/>
                  <a:gd name="T11" fmla="*/ 78 h 251"/>
                  <a:gd name="T12" fmla="*/ 112 w 204"/>
                  <a:gd name="T13" fmla="*/ 85 h 251"/>
                  <a:gd name="T14" fmla="*/ 105 w 204"/>
                  <a:gd name="T15" fmla="*/ 93 h 251"/>
                  <a:gd name="T16" fmla="*/ 113 w 204"/>
                  <a:gd name="T17" fmla="*/ 101 h 251"/>
                  <a:gd name="T18" fmla="*/ 139 w 204"/>
                  <a:gd name="T19" fmla="*/ 123 h 251"/>
                  <a:gd name="T20" fmla="*/ 161 w 204"/>
                  <a:gd name="T21" fmla="*/ 148 h 251"/>
                  <a:gd name="T22" fmla="*/ 175 w 204"/>
                  <a:gd name="T23" fmla="*/ 162 h 251"/>
                  <a:gd name="T24" fmla="*/ 177 w 204"/>
                  <a:gd name="T25" fmla="*/ 170 h 251"/>
                  <a:gd name="T26" fmla="*/ 190 w 204"/>
                  <a:gd name="T27" fmla="*/ 182 h 251"/>
                  <a:gd name="T28" fmla="*/ 203 w 204"/>
                  <a:gd name="T29" fmla="*/ 209 h 251"/>
                  <a:gd name="T30" fmla="*/ 202 w 204"/>
                  <a:gd name="T31" fmla="*/ 233 h 251"/>
                  <a:gd name="T32" fmla="*/ 187 w 204"/>
                  <a:gd name="T33" fmla="*/ 240 h 251"/>
                  <a:gd name="T34" fmla="*/ 173 w 204"/>
                  <a:gd name="T35" fmla="*/ 238 h 251"/>
                  <a:gd name="T36" fmla="*/ 160 w 204"/>
                  <a:gd name="T37" fmla="*/ 251 h 251"/>
                  <a:gd name="T38" fmla="*/ 141 w 204"/>
                  <a:gd name="T39" fmla="*/ 243 h 251"/>
                  <a:gd name="T40" fmla="*/ 147 w 204"/>
                  <a:gd name="T41" fmla="*/ 235 h 251"/>
                  <a:gd name="T42" fmla="*/ 140 w 204"/>
                  <a:gd name="T43" fmla="*/ 191 h 251"/>
                  <a:gd name="T44" fmla="*/ 128 w 204"/>
                  <a:gd name="T45" fmla="*/ 183 h 251"/>
                  <a:gd name="T46" fmla="*/ 126 w 204"/>
                  <a:gd name="T47" fmla="*/ 158 h 251"/>
                  <a:gd name="T48" fmla="*/ 118 w 204"/>
                  <a:gd name="T49" fmla="*/ 144 h 251"/>
                  <a:gd name="T50" fmla="*/ 108 w 204"/>
                  <a:gd name="T51" fmla="*/ 135 h 251"/>
                  <a:gd name="T52" fmla="*/ 93 w 204"/>
                  <a:gd name="T53" fmla="*/ 123 h 251"/>
                  <a:gd name="T54" fmla="*/ 80 w 204"/>
                  <a:gd name="T55" fmla="*/ 130 h 251"/>
                  <a:gd name="T56" fmla="*/ 68 w 204"/>
                  <a:gd name="T57" fmla="*/ 137 h 251"/>
                  <a:gd name="T58" fmla="*/ 56 w 204"/>
                  <a:gd name="T59" fmla="*/ 129 h 251"/>
                  <a:gd name="T60" fmla="*/ 41 w 204"/>
                  <a:gd name="T61" fmla="*/ 131 h 251"/>
                  <a:gd name="T62" fmla="*/ 25 w 204"/>
                  <a:gd name="T63" fmla="*/ 145 h 251"/>
                  <a:gd name="T64" fmla="*/ 21 w 204"/>
                  <a:gd name="T65" fmla="*/ 138 h 251"/>
                  <a:gd name="T66" fmla="*/ 27 w 204"/>
                  <a:gd name="T67" fmla="*/ 112 h 251"/>
                  <a:gd name="T68" fmla="*/ 26 w 204"/>
                  <a:gd name="T69" fmla="*/ 96 h 251"/>
                  <a:gd name="T70" fmla="*/ 15 w 204"/>
                  <a:gd name="T71" fmla="*/ 85 h 251"/>
                  <a:gd name="T72" fmla="*/ 11 w 204"/>
                  <a:gd name="T73" fmla="*/ 74 h 251"/>
                  <a:gd name="T74" fmla="*/ 4 w 204"/>
                  <a:gd name="T75" fmla="*/ 60 h 251"/>
                  <a:gd name="T76" fmla="*/ 0 w 204"/>
                  <a:gd name="T77" fmla="*/ 54 h 251"/>
                  <a:gd name="T78" fmla="*/ 5 w 204"/>
                  <a:gd name="T79" fmla="*/ 49 h 251"/>
                  <a:gd name="T80" fmla="*/ 11 w 204"/>
                  <a:gd name="T81" fmla="*/ 44 h 251"/>
                  <a:gd name="T82" fmla="*/ 27 w 204"/>
                  <a:gd name="T83" fmla="*/ 28 h 251"/>
                  <a:gd name="T84" fmla="*/ 41 w 204"/>
                  <a:gd name="T85" fmla="*/ 37 h 251"/>
                  <a:gd name="T86" fmla="*/ 40 w 204"/>
                  <a:gd name="T87" fmla="*/ 19 h 251"/>
                  <a:gd name="T88" fmla="*/ 44 w 204"/>
                  <a:gd name="T89" fmla="*/ 0 h 2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04" h="251">
                    <a:moveTo>
                      <a:pt x="54" y="2"/>
                    </a:moveTo>
                    <a:cubicBezTo>
                      <a:pt x="61" y="11"/>
                      <a:pt x="61" y="11"/>
                      <a:pt x="61" y="11"/>
                    </a:cubicBezTo>
                    <a:cubicBezTo>
                      <a:pt x="69" y="20"/>
                      <a:pt x="69" y="20"/>
                      <a:pt x="69" y="20"/>
                    </a:cubicBezTo>
                    <a:cubicBezTo>
                      <a:pt x="74" y="25"/>
                      <a:pt x="74" y="25"/>
                      <a:pt x="74" y="25"/>
                    </a:cubicBezTo>
                    <a:cubicBezTo>
                      <a:pt x="77" y="30"/>
                      <a:pt x="77" y="30"/>
                      <a:pt x="77" y="30"/>
                    </a:cubicBezTo>
                    <a:cubicBezTo>
                      <a:pt x="75" y="37"/>
                      <a:pt x="75" y="37"/>
                      <a:pt x="75" y="37"/>
                    </a:cubicBezTo>
                    <a:cubicBezTo>
                      <a:pt x="76" y="41"/>
                      <a:pt x="76" y="41"/>
                      <a:pt x="76" y="41"/>
                    </a:cubicBezTo>
                    <a:cubicBezTo>
                      <a:pt x="84" y="49"/>
                      <a:pt x="84" y="49"/>
                      <a:pt x="84" y="49"/>
                    </a:cubicBezTo>
                    <a:cubicBezTo>
                      <a:pt x="94" y="51"/>
                      <a:pt x="94" y="51"/>
                      <a:pt x="94" y="51"/>
                    </a:cubicBezTo>
                    <a:cubicBezTo>
                      <a:pt x="104" y="48"/>
                      <a:pt x="104" y="48"/>
                      <a:pt x="104" y="48"/>
                    </a:cubicBezTo>
                    <a:cubicBezTo>
                      <a:pt x="112" y="49"/>
                      <a:pt x="112" y="49"/>
                      <a:pt x="112" y="49"/>
                    </a:cubicBezTo>
                    <a:cubicBezTo>
                      <a:pt x="117" y="54"/>
                      <a:pt x="117" y="54"/>
                      <a:pt x="117" y="54"/>
                    </a:cubicBezTo>
                    <a:cubicBezTo>
                      <a:pt x="120" y="59"/>
                      <a:pt x="120" y="59"/>
                      <a:pt x="120" y="59"/>
                    </a:cubicBezTo>
                    <a:cubicBezTo>
                      <a:pt x="120" y="62"/>
                      <a:pt x="120" y="62"/>
                      <a:pt x="120" y="62"/>
                    </a:cubicBezTo>
                    <a:cubicBezTo>
                      <a:pt x="125" y="66"/>
                      <a:pt x="125" y="66"/>
                      <a:pt x="125" y="66"/>
                    </a:cubicBezTo>
                    <a:cubicBezTo>
                      <a:pt x="126" y="70"/>
                      <a:pt x="126" y="70"/>
                      <a:pt x="126" y="70"/>
                    </a:cubicBezTo>
                    <a:cubicBezTo>
                      <a:pt x="129" y="73"/>
                      <a:pt x="129" y="73"/>
                      <a:pt x="129" y="73"/>
                    </a:cubicBezTo>
                    <a:cubicBezTo>
                      <a:pt x="129" y="78"/>
                      <a:pt x="129" y="78"/>
                      <a:pt x="129" y="78"/>
                    </a:cubicBezTo>
                    <a:cubicBezTo>
                      <a:pt x="121" y="86"/>
                      <a:pt x="121" y="86"/>
                      <a:pt x="121" y="86"/>
                    </a:cubicBezTo>
                    <a:cubicBezTo>
                      <a:pt x="118" y="86"/>
                      <a:pt x="118" y="86"/>
                      <a:pt x="118" y="86"/>
                    </a:cubicBezTo>
                    <a:cubicBezTo>
                      <a:pt x="112" y="85"/>
                      <a:pt x="112" y="85"/>
                      <a:pt x="112" y="85"/>
                    </a:cubicBezTo>
                    <a:cubicBezTo>
                      <a:pt x="108" y="86"/>
                      <a:pt x="108" y="86"/>
                      <a:pt x="108" y="86"/>
                    </a:cubicBezTo>
                    <a:cubicBezTo>
                      <a:pt x="107" y="88"/>
                      <a:pt x="107" y="88"/>
                      <a:pt x="107" y="88"/>
                    </a:cubicBezTo>
                    <a:cubicBezTo>
                      <a:pt x="105" y="93"/>
                      <a:pt x="105" y="93"/>
                      <a:pt x="105" y="93"/>
                    </a:cubicBezTo>
                    <a:cubicBezTo>
                      <a:pt x="105" y="96"/>
                      <a:pt x="105" y="96"/>
                      <a:pt x="105" y="96"/>
                    </a:cubicBezTo>
                    <a:cubicBezTo>
                      <a:pt x="109" y="98"/>
                      <a:pt x="109" y="98"/>
                      <a:pt x="109" y="98"/>
                    </a:cubicBezTo>
                    <a:cubicBezTo>
                      <a:pt x="113" y="101"/>
                      <a:pt x="113" y="101"/>
                      <a:pt x="113" y="101"/>
                    </a:cubicBezTo>
                    <a:cubicBezTo>
                      <a:pt x="123" y="106"/>
                      <a:pt x="123" y="106"/>
                      <a:pt x="123" y="106"/>
                    </a:cubicBezTo>
                    <a:cubicBezTo>
                      <a:pt x="136" y="116"/>
                      <a:pt x="136" y="116"/>
                      <a:pt x="136" y="116"/>
                    </a:cubicBezTo>
                    <a:cubicBezTo>
                      <a:pt x="139" y="123"/>
                      <a:pt x="139" y="123"/>
                      <a:pt x="139" y="123"/>
                    </a:cubicBezTo>
                    <a:cubicBezTo>
                      <a:pt x="150" y="133"/>
                      <a:pt x="150" y="133"/>
                      <a:pt x="150" y="133"/>
                    </a:cubicBezTo>
                    <a:cubicBezTo>
                      <a:pt x="152" y="138"/>
                      <a:pt x="152" y="138"/>
                      <a:pt x="152" y="138"/>
                    </a:cubicBezTo>
                    <a:cubicBezTo>
                      <a:pt x="161" y="148"/>
                      <a:pt x="161" y="148"/>
                      <a:pt x="161" y="148"/>
                    </a:cubicBezTo>
                    <a:cubicBezTo>
                      <a:pt x="164" y="149"/>
                      <a:pt x="164" y="149"/>
                      <a:pt x="164" y="149"/>
                    </a:cubicBezTo>
                    <a:cubicBezTo>
                      <a:pt x="172" y="155"/>
                      <a:pt x="172" y="155"/>
                      <a:pt x="172" y="155"/>
                    </a:cubicBezTo>
                    <a:cubicBezTo>
                      <a:pt x="175" y="162"/>
                      <a:pt x="175" y="162"/>
                      <a:pt x="175" y="162"/>
                    </a:cubicBezTo>
                    <a:cubicBezTo>
                      <a:pt x="176" y="169"/>
                      <a:pt x="176" y="169"/>
                      <a:pt x="176" y="169"/>
                    </a:cubicBezTo>
                    <a:cubicBezTo>
                      <a:pt x="176" y="169"/>
                      <a:pt x="176" y="169"/>
                      <a:pt x="176" y="169"/>
                    </a:cubicBezTo>
                    <a:cubicBezTo>
                      <a:pt x="177" y="170"/>
                      <a:pt x="177" y="170"/>
                      <a:pt x="177" y="170"/>
                    </a:cubicBezTo>
                    <a:cubicBezTo>
                      <a:pt x="179" y="177"/>
                      <a:pt x="179" y="177"/>
                      <a:pt x="179" y="177"/>
                    </a:cubicBezTo>
                    <a:cubicBezTo>
                      <a:pt x="183" y="177"/>
                      <a:pt x="183" y="177"/>
                      <a:pt x="183" y="177"/>
                    </a:cubicBezTo>
                    <a:cubicBezTo>
                      <a:pt x="190" y="182"/>
                      <a:pt x="190" y="182"/>
                      <a:pt x="190" y="182"/>
                    </a:cubicBezTo>
                    <a:cubicBezTo>
                      <a:pt x="194" y="186"/>
                      <a:pt x="194" y="186"/>
                      <a:pt x="194" y="186"/>
                    </a:cubicBezTo>
                    <a:cubicBezTo>
                      <a:pt x="196" y="195"/>
                      <a:pt x="196" y="195"/>
                      <a:pt x="196" y="195"/>
                    </a:cubicBezTo>
                    <a:cubicBezTo>
                      <a:pt x="203" y="209"/>
                      <a:pt x="203" y="209"/>
                      <a:pt x="203" y="209"/>
                    </a:cubicBezTo>
                    <a:cubicBezTo>
                      <a:pt x="204" y="213"/>
                      <a:pt x="204" y="213"/>
                      <a:pt x="204" y="213"/>
                    </a:cubicBezTo>
                    <a:cubicBezTo>
                      <a:pt x="203" y="230"/>
                      <a:pt x="203" y="230"/>
                      <a:pt x="203" y="230"/>
                    </a:cubicBezTo>
                    <a:cubicBezTo>
                      <a:pt x="202" y="233"/>
                      <a:pt x="202" y="233"/>
                      <a:pt x="202" y="233"/>
                    </a:cubicBezTo>
                    <a:cubicBezTo>
                      <a:pt x="196" y="238"/>
                      <a:pt x="196" y="238"/>
                      <a:pt x="196" y="238"/>
                    </a:cubicBezTo>
                    <a:cubicBezTo>
                      <a:pt x="191" y="240"/>
                      <a:pt x="191" y="240"/>
                      <a:pt x="191" y="240"/>
                    </a:cubicBezTo>
                    <a:cubicBezTo>
                      <a:pt x="187" y="240"/>
                      <a:pt x="187" y="240"/>
                      <a:pt x="187" y="240"/>
                    </a:cubicBezTo>
                    <a:cubicBezTo>
                      <a:pt x="183" y="236"/>
                      <a:pt x="183" y="236"/>
                      <a:pt x="183" y="236"/>
                    </a:cubicBezTo>
                    <a:cubicBezTo>
                      <a:pt x="179" y="235"/>
                      <a:pt x="179" y="235"/>
                      <a:pt x="179" y="235"/>
                    </a:cubicBezTo>
                    <a:cubicBezTo>
                      <a:pt x="173" y="238"/>
                      <a:pt x="173" y="238"/>
                      <a:pt x="173" y="238"/>
                    </a:cubicBezTo>
                    <a:cubicBezTo>
                      <a:pt x="165" y="242"/>
                      <a:pt x="165" y="242"/>
                      <a:pt x="165" y="242"/>
                    </a:cubicBezTo>
                    <a:cubicBezTo>
                      <a:pt x="165" y="250"/>
                      <a:pt x="165" y="250"/>
                      <a:pt x="165" y="250"/>
                    </a:cubicBezTo>
                    <a:cubicBezTo>
                      <a:pt x="160" y="251"/>
                      <a:pt x="160" y="251"/>
                      <a:pt x="160" y="251"/>
                    </a:cubicBezTo>
                    <a:cubicBezTo>
                      <a:pt x="155" y="249"/>
                      <a:pt x="155" y="249"/>
                      <a:pt x="155" y="249"/>
                    </a:cubicBezTo>
                    <a:cubicBezTo>
                      <a:pt x="145" y="247"/>
                      <a:pt x="145" y="247"/>
                      <a:pt x="145" y="247"/>
                    </a:cubicBezTo>
                    <a:cubicBezTo>
                      <a:pt x="141" y="243"/>
                      <a:pt x="141" y="243"/>
                      <a:pt x="141" y="243"/>
                    </a:cubicBezTo>
                    <a:cubicBezTo>
                      <a:pt x="141" y="240"/>
                      <a:pt x="141" y="240"/>
                      <a:pt x="141" y="240"/>
                    </a:cubicBezTo>
                    <a:cubicBezTo>
                      <a:pt x="143" y="240"/>
                      <a:pt x="143" y="240"/>
                      <a:pt x="143" y="240"/>
                    </a:cubicBezTo>
                    <a:cubicBezTo>
                      <a:pt x="147" y="235"/>
                      <a:pt x="147" y="235"/>
                      <a:pt x="147" y="235"/>
                    </a:cubicBezTo>
                    <a:cubicBezTo>
                      <a:pt x="147" y="213"/>
                      <a:pt x="147" y="213"/>
                      <a:pt x="147" y="213"/>
                    </a:cubicBezTo>
                    <a:cubicBezTo>
                      <a:pt x="151" y="206"/>
                      <a:pt x="149" y="199"/>
                      <a:pt x="141" y="195"/>
                    </a:cubicBezTo>
                    <a:cubicBezTo>
                      <a:pt x="140" y="191"/>
                      <a:pt x="140" y="191"/>
                      <a:pt x="140" y="191"/>
                    </a:cubicBezTo>
                    <a:cubicBezTo>
                      <a:pt x="135" y="191"/>
                      <a:pt x="135" y="191"/>
                      <a:pt x="135" y="191"/>
                    </a:cubicBezTo>
                    <a:cubicBezTo>
                      <a:pt x="131" y="188"/>
                      <a:pt x="131" y="188"/>
                      <a:pt x="131" y="188"/>
                    </a:cubicBezTo>
                    <a:cubicBezTo>
                      <a:pt x="128" y="183"/>
                      <a:pt x="128" y="183"/>
                      <a:pt x="128" y="183"/>
                    </a:cubicBezTo>
                    <a:cubicBezTo>
                      <a:pt x="126" y="177"/>
                      <a:pt x="126" y="177"/>
                      <a:pt x="126" y="177"/>
                    </a:cubicBezTo>
                    <a:cubicBezTo>
                      <a:pt x="126" y="165"/>
                      <a:pt x="126" y="165"/>
                      <a:pt x="126" y="165"/>
                    </a:cubicBezTo>
                    <a:cubicBezTo>
                      <a:pt x="126" y="158"/>
                      <a:pt x="126" y="158"/>
                      <a:pt x="126" y="158"/>
                    </a:cubicBezTo>
                    <a:cubicBezTo>
                      <a:pt x="124" y="152"/>
                      <a:pt x="124" y="152"/>
                      <a:pt x="124" y="152"/>
                    </a:cubicBezTo>
                    <a:cubicBezTo>
                      <a:pt x="121" y="147"/>
                      <a:pt x="121" y="147"/>
                      <a:pt x="121" y="147"/>
                    </a:cubicBezTo>
                    <a:cubicBezTo>
                      <a:pt x="118" y="144"/>
                      <a:pt x="118" y="144"/>
                      <a:pt x="118" y="144"/>
                    </a:cubicBezTo>
                    <a:cubicBezTo>
                      <a:pt x="116" y="141"/>
                      <a:pt x="116" y="141"/>
                      <a:pt x="116" y="141"/>
                    </a:cubicBezTo>
                    <a:cubicBezTo>
                      <a:pt x="112" y="138"/>
                      <a:pt x="112" y="138"/>
                      <a:pt x="112" y="138"/>
                    </a:cubicBezTo>
                    <a:cubicBezTo>
                      <a:pt x="108" y="135"/>
                      <a:pt x="108" y="135"/>
                      <a:pt x="108" y="135"/>
                    </a:cubicBezTo>
                    <a:cubicBezTo>
                      <a:pt x="106" y="131"/>
                      <a:pt x="106" y="131"/>
                      <a:pt x="106" y="131"/>
                    </a:cubicBezTo>
                    <a:cubicBezTo>
                      <a:pt x="100" y="123"/>
                      <a:pt x="100" y="123"/>
                      <a:pt x="100" y="123"/>
                    </a:cubicBezTo>
                    <a:cubicBezTo>
                      <a:pt x="93" y="123"/>
                      <a:pt x="93" y="123"/>
                      <a:pt x="93" y="123"/>
                    </a:cubicBezTo>
                    <a:cubicBezTo>
                      <a:pt x="88" y="123"/>
                      <a:pt x="88" y="123"/>
                      <a:pt x="88" y="123"/>
                    </a:cubicBezTo>
                    <a:cubicBezTo>
                      <a:pt x="82" y="124"/>
                      <a:pt x="82" y="124"/>
                      <a:pt x="82" y="124"/>
                    </a:cubicBezTo>
                    <a:cubicBezTo>
                      <a:pt x="80" y="130"/>
                      <a:pt x="80" y="130"/>
                      <a:pt x="80" y="130"/>
                    </a:cubicBezTo>
                    <a:cubicBezTo>
                      <a:pt x="78" y="132"/>
                      <a:pt x="78" y="132"/>
                      <a:pt x="78" y="132"/>
                    </a:cubicBezTo>
                    <a:cubicBezTo>
                      <a:pt x="74" y="134"/>
                      <a:pt x="74" y="134"/>
                      <a:pt x="74" y="134"/>
                    </a:cubicBezTo>
                    <a:cubicBezTo>
                      <a:pt x="68" y="137"/>
                      <a:pt x="68" y="137"/>
                      <a:pt x="68" y="137"/>
                    </a:cubicBezTo>
                    <a:cubicBezTo>
                      <a:pt x="64" y="137"/>
                      <a:pt x="64" y="137"/>
                      <a:pt x="64" y="137"/>
                    </a:cubicBezTo>
                    <a:cubicBezTo>
                      <a:pt x="59" y="134"/>
                      <a:pt x="59" y="134"/>
                      <a:pt x="59" y="134"/>
                    </a:cubicBezTo>
                    <a:cubicBezTo>
                      <a:pt x="56" y="129"/>
                      <a:pt x="56" y="129"/>
                      <a:pt x="56" y="129"/>
                    </a:cubicBezTo>
                    <a:cubicBezTo>
                      <a:pt x="52" y="128"/>
                      <a:pt x="52" y="128"/>
                      <a:pt x="52" y="128"/>
                    </a:cubicBezTo>
                    <a:cubicBezTo>
                      <a:pt x="47" y="129"/>
                      <a:pt x="47" y="129"/>
                      <a:pt x="47" y="129"/>
                    </a:cubicBezTo>
                    <a:cubicBezTo>
                      <a:pt x="41" y="131"/>
                      <a:pt x="41" y="131"/>
                      <a:pt x="41" y="131"/>
                    </a:cubicBezTo>
                    <a:cubicBezTo>
                      <a:pt x="34" y="138"/>
                      <a:pt x="34" y="138"/>
                      <a:pt x="34" y="138"/>
                    </a:cubicBezTo>
                    <a:cubicBezTo>
                      <a:pt x="28" y="141"/>
                      <a:pt x="28" y="141"/>
                      <a:pt x="28" y="141"/>
                    </a:cubicBezTo>
                    <a:cubicBezTo>
                      <a:pt x="25" y="145"/>
                      <a:pt x="25" y="145"/>
                      <a:pt x="25" y="145"/>
                    </a:cubicBezTo>
                    <a:cubicBezTo>
                      <a:pt x="22" y="147"/>
                      <a:pt x="22" y="147"/>
                      <a:pt x="22" y="147"/>
                    </a:cubicBezTo>
                    <a:cubicBezTo>
                      <a:pt x="22" y="144"/>
                      <a:pt x="22" y="144"/>
                      <a:pt x="22" y="144"/>
                    </a:cubicBezTo>
                    <a:cubicBezTo>
                      <a:pt x="21" y="138"/>
                      <a:pt x="21" y="138"/>
                      <a:pt x="21" y="138"/>
                    </a:cubicBezTo>
                    <a:cubicBezTo>
                      <a:pt x="23" y="131"/>
                      <a:pt x="23" y="131"/>
                      <a:pt x="23" y="131"/>
                    </a:cubicBezTo>
                    <a:cubicBezTo>
                      <a:pt x="25" y="118"/>
                      <a:pt x="25" y="118"/>
                      <a:pt x="25" y="118"/>
                    </a:cubicBezTo>
                    <a:cubicBezTo>
                      <a:pt x="27" y="112"/>
                      <a:pt x="27" y="112"/>
                      <a:pt x="27" y="112"/>
                    </a:cubicBezTo>
                    <a:cubicBezTo>
                      <a:pt x="27" y="108"/>
                      <a:pt x="27" y="108"/>
                      <a:pt x="27" y="108"/>
                    </a:cubicBezTo>
                    <a:cubicBezTo>
                      <a:pt x="27" y="104"/>
                      <a:pt x="27" y="104"/>
                      <a:pt x="27" y="104"/>
                    </a:cubicBezTo>
                    <a:cubicBezTo>
                      <a:pt x="26" y="96"/>
                      <a:pt x="26" y="96"/>
                      <a:pt x="26" y="96"/>
                    </a:cubicBezTo>
                    <a:cubicBezTo>
                      <a:pt x="27" y="87"/>
                      <a:pt x="27" y="87"/>
                      <a:pt x="27" y="87"/>
                    </a:cubicBezTo>
                    <a:cubicBezTo>
                      <a:pt x="26" y="85"/>
                      <a:pt x="26" y="85"/>
                      <a:pt x="26" y="85"/>
                    </a:cubicBezTo>
                    <a:cubicBezTo>
                      <a:pt x="15" y="85"/>
                      <a:pt x="15" y="85"/>
                      <a:pt x="15" y="85"/>
                    </a:cubicBezTo>
                    <a:cubicBezTo>
                      <a:pt x="12" y="85"/>
                      <a:pt x="12" y="85"/>
                      <a:pt x="12" y="85"/>
                    </a:cubicBezTo>
                    <a:cubicBezTo>
                      <a:pt x="11" y="84"/>
                      <a:pt x="11" y="84"/>
                      <a:pt x="11" y="84"/>
                    </a:cubicBezTo>
                    <a:cubicBezTo>
                      <a:pt x="11" y="74"/>
                      <a:pt x="11" y="74"/>
                      <a:pt x="11" y="74"/>
                    </a:cubicBezTo>
                    <a:cubicBezTo>
                      <a:pt x="9" y="67"/>
                      <a:pt x="9" y="67"/>
                      <a:pt x="9" y="67"/>
                    </a:cubicBezTo>
                    <a:cubicBezTo>
                      <a:pt x="6" y="62"/>
                      <a:pt x="6" y="62"/>
                      <a:pt x="6" y="62"/>
                    </a:cubicBezTo>
                    <a:cubicBezTo>
                      <a:pt x="4" y="60"/>
                      <a:pt x="4" y="60"/>
                      <a:pt x="4" y="60"/>
                    </a:cubicBezTo>
                    <a:cubicBezTo>
                      <a:pt x="1" y="61"/>
                      <a:pt x="1" y="61"/>
                      <a:pt x="1" y="61"/>
                    </a:cubicBezTo>
                    <a:cubicBezTo>
                      <a:pt x="0" y="58"/>
                      <a:pt x="0" y="58"/>
                      <a:pt x="0" y="58"/>
                    </a:cubicBezTo>
                    <a:cubicBezTo>
                      <a:pt x="0" y="54"/>
                      <a:pt x="0" y="54"/>
                      <a:pt x="0" y="54"/>
                    </a:cubicBezTo>
                    <a:cubicBezTo>
                      <a:pt x="2" y="54"/>
                      <a:pt x="2" y="54"/>
                      <a:pt x="2" y="54"/>
                    </a:cubicBezTo>
                    <a:cubicBezTo>
                      <a:pt x="3" y="51"/>
                      <a:pt x="3" y="51"/>
                      <a:pt x="3" y="51"/>
                    </a:cubicBezTo>
                    <a:cubicBezTo>
                      <a:pt x="5" y="49"/>
                      <a:pt x="5" y="49"/>
                      <a:pt x="5" y="49"/>
                    </a:cubicBezTo>
                    <a:cubicBezTo>
                      <a:pt x="9" y="48"/>
                      <a:pt x="9" y="48"/>
                      <a:pt x="9" y="48"/>
                    </a:cubicBezTo>
                    <a:cubicBezTo>
                      <a:pt x="12" y="48"/>
                      <a:pt x="12" y="48"/>
                      <a:pt x="12" y="48"/>
                    </a:cubicBezTo>
                    <a:cubicBezTo>
                      <a:pt x="11" y="44"/>
                      <a:pt x="11" y="44"/>
                      <a:pt x="11" y="44"/>
                    </a:cubicBezTo>
                    <a:cubicBezTo>
                      <a:pt x="11" y="41"/>
                      <a:pt x="11" y="41"/>
                      <a:pt x="11" y="41"/>
                    </a:cubicBezTo>
                    <a:cubicBezTo>
                      <a:pt x="24" y="31"/>
                      <a:pt x="24" y="31"/>
                      <a:pt x="24" y="31"/>
                    </a:cubicBezTo>
                    <a:cubicBezTo>
                      <a:pt x="27" y="28"/>
                      <a:pt x="27" y="28"/>
                      <a:pt x="27" y="28"/>
                    </a:cubicBezTo>
                    <a:cubicBezTo>
                      <a:pt x="27" y="26"/>
                      <a:pt x="27" y="26"/>
                      <a:pt x="27" y="26"/>
                    </a:cubicBezTo>
                    <a:cubicBezTo>
                      <a:pt x="30" y="39"/>
                      <a:pt x="30" y="39"/>
                      <a:pt x="30" y="39"/>
                    </a:cubicBezTo>
                    <a:cubicBezTo>
                      <a:pt x="41" y="37"/>
                      <a:pt x="41" y="37"/>
                      <a:pt x="41" y="37"/>
                    </a:cubicBezTo>
                    <a:cubicBezTo>
                      <a:pt x="43" y="35"/>
                      <a:pt x="43" y="35"/>
                      <a:pt x="43" y="35"/>
                    </a:cubicBezTo>
                    <a:cubicBezTo>
                      <a:pt x="43" y="27"/>
                      <a:pt x="43" y="27"/>
                      <a:pt x="43" y="27"/>
                    </a:cubicBezTo>
                    <a:cubicBezTo>
                      <a:pt x="40" y="19"/>
                      <a:pt x="40" y="19"/>
                      <a:pt x="40" y="19"/>
                    </a:cubicBezTo>
                    <a:cubicBezTo>
                      <a:pt x="39" y="10"/>
                      <a:pt x="39" y="10"/>
                      <a:pt x="39" y="10"/>
                    </a:cubicBezTo>
                    <a:cubicBezTo>
                      <a:pt x="40" y="4"/>
                      <a:pt x="40" y="4"/>
                      <a:pt x="40" y="4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54" y="1"/>
                      <a:pt x="54" y="1"/>
                      <a:pt x="54" y="1"/>
                    </a:cubicBezTo>
                    <a:cubicBezTo>
                      <a:pt x="54" y="2"/>
                      <a:pt x="54" y="2"/>
                      <a:pt x="54" y="2"/>
                    </a:cubicBezTo>
                  </a:path>
                </a:pathLst>
              </a:custGeom>
              <a:grpFill/>
              <a:ln w="12700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grpSp>
            <p:nvGrpSpPr>
              <p:cNvPr id="42" name="Group 47">
                <a:extLst>
                  <a:ext uri="{FF2B5EF4-FFF2-40B4-BE49-F238E27FC236}">
                    <a16:creationId xmlns:a16="http://schemas.microsoft.com/office/drawing/2014/main" id="{0374D9F4-2467-C401-5C4B-EF5FE8D33E75}"/>
                  </a:ext>
                </a:extLst>
              </p:cNvPr>
              <p:cNvGrpSpPr/>
              <p:nvPr/>
            </p:nvGrpSpPr>
            <p:grpSpPr bwMode="gray">
              <a:xfrm>
                <a:off x="8040990" y="3900471"/>
                <a:ext cx="130673" cy="228676"/>
                <a:chOff x="7379402" y="3635596"/>
                <a:chExt cx="119139" cy="208492"/>
              </a:xfrm>
              <a:grpFill/>
            </p:grpSpPr>
            <p:sp>
              <p:nvSpPr>
                <p:cNvPr id="256" name="Freeform 133">
                  <a:extLst>
                    <a:ext uri="{FF2B5EF4-FFF2-40B4-BE49-F238E27FC236}">
                      <a16:creationId xmlns:a16="http://schemas.microsoft.com/office/drawing/2014/main" id="{72EA6EA5-E62C-450E-38D4-BB29AE683D33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7412762" y="3745203"/>
                  <a:ext cx="65526" cy="98885"/>
                </a:xfrm>
                <a:custGeom>
                  <a:avLst/>
                  <a:gdLst>
                    <a:gd name="T0" fmla="*/ 67 w 98"/>
                    <a:gd name="T1" fmla="*/ 3 h 146"/>
                    <a:gd name="T2" fmla="*/ 80 w 98"/>
                    <a:gd name="T3" fmla="*/ 23 h 146"/>
                    <a:gd name="T4" fmla="*/ 95 w 98"/>
                    <a:gd name="T5" fmla="*/ 87 h 146"/>
                    <a:gd name="T6" fmla="*/ 94 w 98"/>
                    <a:gd name="T7" fmla="*/ 103 h 146"/>
                    <a:gd name="T8" fmla="*/ 85 w 98"/>
                    <a:gd name="T9" fmla="*/ 116 h 146"/>
                    <a:gd name="T10" fmla="*/ 74 w 98"/>
                    <a:gd name="T11" fmla="*/ 119 h 146"/>
                    <a:gd name="T12" fmla="*/ 68 w 98"/>
                    <a:gd name="T13" fmla="*/ 120 h 146"/>
                    <a:gd name="T14" fmla="*/ 62 w 98"/>
                    <a:gd name="T15" fmla="*/ 129 h 146"/>
                    <a:gd name="T16" fmla="*/ 58 w 98"/>
                    <a:gd name="T17" fmla="*/ 125 h 146"/>
                    <a:gd name="T18" fmla="*/ 50 w 98"/>
                    <a:gd name="T19" fmla="*/ 123 h 146"/>
                    <a:gd name="T20" fmla="*/ 46 w 98"/>
                    <a:gd name="T21" fmla="*/ 129 h 146"/>
                    <a:gd name="T22" fmla="*/ 42 w 98"/>
                    <a:gd name="T23" fmla="*/ 134 h 146"/>
                    <a:gd name="T24" fmla="*/ 38 w 98"/>
                    <a:gd name="T25" fmla="*/ 129 h 146"/>
                    <a:gd name="T26" fmla="*/ 34 w 98"/>
                    <a:gd name="T27" fmla="*/ 139 h 146"/>
                    <a:gd name="T28" fmla="*/ 30 w 98"/>
                    <a:gd name="T29" fmla="*/ 137 h 146"/>
                    <a:gd name="T30" fmla="*/ 34 w 98"/>
                    <a:gd name="T31" fmla="*/ 131 h 146"/>
                    <a:gd name="T32" fmla="*/ 27 w 98"/>
                    <a:gd name="T33" fmla="*/ 135 h 146"/>
                    <a:gd name="T34" fmla="*/ 20 w 98"/>
                    <a:gd name="T35" fmla="*/ 141 h 146"/>
                    <a:gd name="T36" fmla="*/ 17 w 98"/>
                    <a:gd name="T37" fmla="*/ 140 h 146"/>
                    <a:gd name="T38" fmla="*/ 11 w 98"/>
                    <a:gd name="T39" fmla="*/ 140 h 146"/>
                    <a:gd name="T40" fmla="*/ 5 w 98"/>
                    <a:gd name="T41" fmla="*/ 146 h 146"/>
                    <a:gd name="T42" fmla="*/ 5 w 98"/>
                    <a:gd name="T43" fmla="*/ 140 h 146"/>
                    <a:gd name="T44" fmla="*/ 12 w 98"/>
                    <a:gd name="T45" fmla="*/ 136 h 146"/>
                    <a:gd name="T46" fmla="*/ 13 w 98"/>
                    <a:gd name="T47" fmla="*/ 129 h 146"/>
                    <a:gd name="T48" fmla="*/ 8 w 98"/>
                    <a:gd name="T49" fmla="*/ 131 h 146"/>
                    <a:gd name="T50" fmla="*/ 9 w 98"/>
                    <a:gd name="T51" fmla="*/ 120 h 146"/>
                    <a:gd name="T52" fmla="*/ 11 w 98"/>
                    <a:gd name="T53" fmla="*/ 108 h 146"/>
                    <a:gd name="T54" fmla="*/ 13 w 98"/>
                    <a:gd name="T55" fmla="*/ 102 h 146"/>
                    <a:gd name="T56" fmla="*/ 18 w 98"/>
                    <a:gd name="T57" fmla="*/ 95 h 146"/>
                    <a:gd name="T58" fmla="*/ 17 w 98"/>
                    <a:gd name="T59" fmla="*/ 88 h 146"/>
                    <a:gd name="T60" fmla="*/ 13 w 98"/>
                    <a:gd name="T61" fmla="*/ 79 h 146"/>
                    <a:gd name="T62" fmla="*/ 10 w 98"/>
                    <a:gd name="T63" fmla="*/ 66 h 146"/>
                    <a:gd name="T64" fmla="*/ 9 w 98"/>
                    <a:gd name="T65" fmla="*/ 71 h 146"/>
                    <a:gd name="T66" fmla="*/ 3 w 98"/>
                    <a:gd name="T67" fmla="*/ 67 h 146"/>
                    <a:gd name="T68" fmla="*/ 1 w 98"/>
                    <a:gd name="T69" fmla="*/ 63 h 146"/>
                    <a:gd name="T70" fmla="*/ 9 w 98"/>
                    <a:gd name="T71" fmla="*/ 58 h 146"/>
                    <a:gd name="T72" fmla="*/ 21 w 98"/>
                    <a:gd name="T73" fmla="*/ 59 h 146"/>
                    <a:gd name="T74" fmla="*/ 20 w 98"/>
                    <a:gd name="T75" fmla="*/ 55 h 146"/>
                    <a:gd name="T76" fmla="*/ 18 w 98"/>
                    <a:gd name="T77" fmla="*/ 48 h 146"/>
                    <a:gd name="T78" fmla="*/ 20 w 98"/>
                    <a:gd name="T79" fmla="*/ 44 h 146"/>
                    <a:gd name="T80" fmla="*/ 16 w 98"/>
                    <a:gd name="T81" fmla="*/ 42 h 146"/>
                    <a:gd name="T82" fmla="*/ 13 w 98"/>
                    <a:gd name="T83" fmla="*/ 37 h 146"/>
                    <a:gd name="T84" fmla="*/ 12 w 98"/>
                    <a:gd name="T85" fmla="*/ 33 h 146"/>
                    <a:gd name="T86" fmla="*/ 11 w 98"/>
                    <a:gd name="T87" fmla="*/ 27 h 146"/>
                    <a:gd name="T88" fmla="*/ 19 w 98"/>
                    <a:gd name="T89" fmla="*/ 23 h 146"/>
                    <a:gd name="T90" fmla="*/ 40 w 98"/>
                    <a:gd name="T91" fmla="*/ 11 h 146"/>
                    <a:gd name="T92" fmla="*/ 56 w 98"/>
                    <a:gd name="T93" fmla="*/ 8 h 1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98" h="146">
                      <a:moveTo>
                        <a:pt x="65" y="0"/>
                      </a:moveTo>
                      <a:cubicBezTo>
                        <a:pt x="67" y="3"/>
                        <a:pt x="67" y="3"/>
                        <a:pt x="67" y="3"/>
                      </a:cubicBezTo>
                      <a:cubicBezTo>
                        <a:pt x="75" y="18"/>
                        <a:pt x="75" y="18"/>
                        <a:pt x="75" y="18"/>
                      </a:cubicBezTo>
                      <a:cubicBezTo>
                        <a:pt x="80" y="23"/>
                        <a:pt x="80" y="23"/>
                        <a:pt x="80" y="23"/>
                      </a:cubicBezTo>
                      <a:cubicBezTo>
                        <a:pt x="94" y="39"/>
                        <a:pt x="97" y="55"/>
                        <a:pt x="94" y="76"/>
                      </a:cubicBezTo>
                      <a:cubicBezTo>
                        <a:pt x="95" y="87"/>
                        <a:pt x="95" y="87"/>
                        <a:pt x="95" y="87"/>
                      </a:cubicBezTo>
                      <a:cubicBezTo>
                        <a:pt x="98" y="87"/>
                        <a:pt x="98" y="87"/>
                        <a:pt x="98" y="87"/>
                      </a:cubicBezTo>
                      <a:cubicBezTo>
                        <a:pt x="94" y="103"/>
                        <a:pt x="94" y="103"/>
                        <a:pt x="94" y="103"/>
                      </a:cubicBezTo>
                      <a:cubicBezTo>
                        <a:pt x="90" y="110"/>
                        <a:pt x="90" y="110"/>
                        <a:pt x="90" y="110"/>
                      </a:cubicBezTo>
                      <a:cubicBezTo>
                        <a:pt x="85" y="116"/>
                        <a:pt x="85" y="116"/>
                        <a:pt x="85" y="116"/>
                      </a:cubicBezTo>
                      <a:cubicBezTo>
                        <a:pt x="80" y="117"/>
                        <a:pt x="80" y="117"/>
                        <a:pt x="80" y="117"/>
                      </a:cubicBezTo>
                      <a:cubicBezTo>
                        <a:pt x="74" y="119"/>
                        <a:pt x="74" y="119"/>
                        <a:pt x="74" y="119"/>
                      </a:cubicBezTo>
                      <a:cubicBezTo>
                        <a:pt x="69" y="117"/>
                        <a:pt x="69" y="117"/>
                        <a:pt x="69" y="117"/>
                      </a:cubicBezTo>
                      <a:cubicBezTo>
                        <a:pt x="68" y="120"/>
                        <a:pt x="68" y="120"/>
                        <a:pt x="68" y="120"/>
                      </a:cubicBezTo>
                      <a:cubicBezTo>
                        <a:pt x="66" y="124"/>
                        <a:pt x="66" y="124"/>
                        <a:pt x="66" y="124"/>
                      </a:cubicBezTo>
                      <a:cubicBezTo>
                        <a:pt x="62" y="129"/>
                        <a:pt x="62" y="129"/>
                        <a:pt x="62" y="129"/>
                      </a:cubicBezTo>
                      <a:cubicBezTo>
                        <a:pt x="61" y="125"/>
                        <a:pt x="61" y="125"/>
                        <a:pt x="61" y="125"/>
                      </a:cubicBezTo>
                      <a:cubicBezTo>
                        <a:pt x="58" y="125"/>
                        <a:pt x="58" y="125"/>
                        <a:pt x="58" y="125"/>
                      </a:cubicBezTo>
                      <a:cubicBezTo>
                        <a:pt x="52" y="122"/>
                        <a:pt x="52" y="122"/>
                        <a:pt x="52" y="122"/>
                      </a:cubicBezTo>
                      <a:cubicBezTo>
                        <a:pt x="50" y="123"/>
                        <a:pt x="50" y="123"/>
                        <a:pt x="50" y="123"/>
                      </a:cubicBezTo>
                      <a:cubicBezTo>
                        <a:pt x="44" y="126"/>
                        <a:pt x="44" y="126"/>
                        <a:pt x="44" y="126"/>
                      </a:cubicBezTo>
                      <a:cubicBezTo>
                        <a:pt x="46" y="129"/>
                        <a:pt x="46" y="129"/>
                        <a:pt x="46" y="129"/>
                      </a:cubicBezTo>
                      <a:cubicBezTo>
                        <a:pt x="45" y="132"/>
                        <a:pt x="45" y="132"/>
                        <a:pt x="45" y="132"/>
                      </a:cubicBezTo>
                      <a:cubicBezTo>
                        <a:pt x="42" y="134"/>
                        <a:pt x="42" y="134"/>
                        <a:pt x="42" y="134"/>
                      </a:cubicBezTo>
                      <a:cubicBezTo>
                        <a:pt x="40" y="130"/>
                        <a:pt x="40" y="130"/>
                        <a:pt x="40" y="130"/>
                      </a:cubicBezTo>
                      <a:cubicBezTo>
                        <a:pt x="38" y="129"/>
                        <a:pt x="38" y="129"/>
                        <a:pt x="38" y="129"/>
                      </a:cubicBezTo>
                      <a:cubicBezTo>
                        <a:pt x="37" y="137"/>
                        <a:pt x="37" y="137"/>
                        <a:pt x="37" y="137"/>
                      </a:cubicBezTo>
                      <a:cubicBezTo>
                        <a:pt x="34" y="139"/>
                        <a:pt x="34" y="139"/>
                        <a:pt x="34" y="139"/>
                      </a:cubicBezTo>
                      <a:cubicBezTo>
                        <a:pt x="32" y="139"/>
                        <a:pt x="32" y="139"/>
                        <a:pt x="32" y="139"/>
                      </a:cubicBezTo>
                      <a:cubicBezTo>
                        <a:pt x="30" y="137"/>
                        <a:pt x="30" y="137"/>
                        <a:pt x="30" y="137"/>
                      </a:cubicBezTo>
                      <a:cubicBezTo>
                        <a:pt x="34" y="134"/>
                        <a:pt x="34" y="134"/>
                        <a:pt x="34" y="134"/>
                      </a:cubicBezTo>
                      <a:cubicBezTo>
                        <a:pt x="34" y="131"/>
                        <a:pt x="34" y="131"/>
                        <a:pt x="34" y="131"/>
                      </a:cubicBezTo>
                      <a:cubicBezTo>
                        <a:pt x="31" y="132"/>
                        <a:pt x="31" y="132"/>
                        <a:pt x="31" y="132"/>
                      </a:cubicBezTo>
                      <a:cubicBezTo>
                        <a:pt x="27" y="135"/>
                        <a:pt x="27" y="135"/>
                        <a:pt x="27" y="135"/>
                      </a:cubicBezTo>
                      <a:cubicBezTo>
                        <a:pt x="22" y="141"/>
                        <a:pt x="22" y="141"/>
                        <a:pt x="22" y="141"/>
                      </a:cubicBezTo>
                      <a:cubicBezTo>
                        <a:pt x="20" y="141"/>
                        <a:pt x="20" y="141"/>
                        <a:pt x="20" y="141"/>
                      </a:cubicBezTo>
                      <a:cubicBezTo>
                        <a:pt x="19" y="138"/>
                        <a:pt x="19" y="138"/>
                        <a:pt x="19" y="138"/>
                      </a:cubicBezTo>
                      <a:cubicBezTo>
                        <a:pt x="17" y="140"/>
                        <a:pt x="17" y="140"/>
                        <a:pt x="17" y="140"/>
                      </a:cubicBezTo>
                      <a:cubicBezTo>
                        <a:pt x="12" y="145"/>
                        <a:pt x="12" y="145"/>
                        <a:pt x="12" y="145"/>
                      </a:cubicBezTo>
                      <a:cubicBezTo>
                        <a:pt x="11" y="140"/>
                        <a:pt x="11" y="140"/>
                        <a:pt x="11" y="140"/>
                      </a:cubicBezTo>
                      <a:cubicBezTo>
                        <a:pt x="7" y="142"/>
                        <a:pt x="7" y="142"/>
                        <a:pt x="7" y="142"/>
                      </a:cubicBezTo>
                      <a:cubicBezTo>
                        <a:pt x="5" y="146"/>
                        <a:pt x="5" y="146"/>
                        <a:pt x="5" y="146"/>
                      </a:cubicBezTo>
                      <a:cubicBezTo>
                        <a:pt x="3" y="144"/>
                        <a:pt x="3" y="144"/>
                        <a:pt x="3" y="144"/>
                      </a:cubicBezTo>
                      <a:cubicBezTo>
                        <a:pt x="5" y="140"/>
                        <a:pt x="5" y="140"/>
                        <a:pt x="5" y="140"/>
                      </a:cubicBezTo>
                      <a:cubicBezTo>
                        <a:pt x="6" y="135"/>
                        <a:pt x="6" y="135"/>
                        <a:pt x="6" y="135"/>
                      </a:cubicBezTo>
                      <a:cubicBezTo>
                        <a:pt x="12" y="136"/>
                        <a:pt x="12" y="136"/>
                        <a:pt x="12" y="136"/>
                      </a:cubicBezTo>
                      <a:cubicBezTo>
                        <a:pt x="11" y="133"/>
                        <a:pt x="11" y="133"/>
                        <a:pt x="11" y="133"/>
                      </a:cubicBezTo>
                      <a:cubicBezTo>
                        <a:pt x="13" y="129"/>
                        <a:pt x="13" y="129"/>
                        <a:pt x="13" y="129"/>
                      </a:cubicBezTo>
                      <a:cubicBezTo>
                        <a:pt x="10" y="127"/>
                        <a:pt x="10" y="127"/>
                        <a:pt x="10" y="127"/>
                      </a:cubicBezTo>
                      <a:cubicBezTo>
                        <a:pt x="8" y="131"/>
                        <a:pt x="8" y="131"/>
                        <a:pt x="8" y="131"/>
                      </a:cubicBezTo>
                      <a:cubicBezTo>
                        <a:pt x="6" y="126"/>
                        <a:pt x="6" y="126"/>
                        <a:pt x="6" y="126"/>
                      </a:cubicBezTo>
                      <a:cubicBezTo>
                        <a:pt x="9" y="120"/>
                        <a:pt x="9" y="120"/>
                        <a:pt x="9" y="120"/>
                      </a:cubicBezTo>
                      <a:cubicBezTo>
                        <a:pt x="9" y="115"/>
                        <a:pt x="9" y="115"/>
                        <a:pt x="9" y="115"/>
                      </a:cubicBezTo>
                      <a:cubicBezTo>
                        <a:pt x="11" y="108"/>
                        <a:pt x="11" y="108"/>
                        <a:pt x="11" y="108"/>
                      </a:cubicBezTo>
                      <a:cubicBezTo>
                        <a:pt x="14" y="104"/>
                        <a:pt x="14" y="104"/>
                        <a:pt x="14" y="104"/>
                      </a:cubicBezTo>
                      <a:cubicBezTo>
                        <a:pt x="13" y="102"/>
                        <a:pt x="13" y="102"/>
                        <a:pt x="13" y="102"/>
                      </a:cubicBezTo>
                      <a:cubicBezTo>
                        <a:pt x="17" y="98"/>
                        <a:pt x="17" y="98"/>
                        <a:pt x="17" y="98"/>
                      </a:cubicBezTo>
                      <a:cubicBezTo>
                        <a:pt x="18" y="95"/>
                        <a:pt x="18" y="95"/>
                        <a:pt x="18" y="95"/>
                      </a:cubicBezTo>
                      <a:cubicBezTo>
                        <a:pt x="17" y="92"/>
                        <a:pt x="17" y="92"/>
                        <a:pt x="17" y="92"/>
                      </a:cubicBezTo>
                      <a:cubicBezTo>
                        <a:pt x="17" y="88"/>
                        <a:pt x="17" y="88"/>
                        <a:pt x="17" y="88"/>
                      </a:cubicBezTo>
                      <a:cubicBezTo>
                        <a:pt x="13" y="85"/>
                        <a:pt x="13" y="85"/>
                        <a:pt x="13" y="85"/>
                      </a:cubicBezTo>
                      <a:cubicBezTo>
                        <a:pt x="13" y="79"/>
                        <a:pt x="13" y="79"/>
                        <a:pt x="13" y="79"/>
                      </a:cubicBezTo>
                      <a:cubicBezTo>
                        <a:pt x="11" y="73"/>
                        <a:pt x="11" y="73"/>
                        <a:pt x="11" y="73"/>
                      </a:cubicBezTo>
                      <a:cubicBezTo>
                        <a:pt x="10" y="66"/>
                        <a:pt x="10" y="66"/>
                        <a:pt x="10" y="66"/>
                      </a:cubicBezTo>
                      <a:cubicBezTo>
                        <a:pt x="7" y="65"/>
                        <a:pt x="7" y="65"/>
                        <a:pt x="7" y="65"/>
                      </a:cubicBezTo>
                      <a:cubicBezTo>
                        <a:pt x="9" y="71"/>
                        <a:pt x="9" y="71"/>
                        <a:pt x="9" y="71"/>
                      </a:cubicBezTo>
                      <a:cubicBezTo>
                        <a:pt x="6" y="73"/>
                        <a:pt x="6" y="73"/>
                        <a:pt x="6" y="73"/>
                      </a:cubicBezTo>
                      <a:cubicBezTo>
                        <a:pt x="3" y="67"/>
                        <a:pt x="3" y="67"/>
                        <a:pt x="3" y="67"/>
                      </a:cubicBezTo>
                      <a:cubicBezTo>
                        <a:pt x="0" y="67"/>
                        <a:pt x="0" y="67"/>
                        <a:pt x="0" y="67"/>
                      </a:cubicBezTo>
                      <a:cubicBezTo>
                        <a:pt x="1" y="63"/>
                        <a:pt x="1" y="63"/>
                        <a:pt x="1" y="63"/>
                      </a:cubicBezTo>
                      <a:cubicBezTo>
                        <a:pt x="5" y="59"/>
                        <a:pt x="5" y="59"/>
                        <a:pt x="5" y="59"/>
                      </a:cubicBezTo>
                      <a:cubicBezTo>
                        <a:pt x="9" y="58"/>
                        <a:pt x="9" y="58"/>
                        <a:pt x="9" y="58"/>
                      </a:cubicBezTo>
                      <a:cubicBezTo>
                        <a:pt x="16" y="56"/>
                        <a:pt x="16" y="56"/>
                        <a:pt x="16" y="56"/>
                      </a:cubicBezTo>
                      <a:cubicBezTo>
                        <a:pt x="21" y="59"/>
                        <a:pt x="21" y="59"/>
                        <a:pt x="21" y="59"/>
                      </a:cubicBezTo>
                      <a:cubicBezTo>
                        <a:pt x="22" y="60"/>
                        <a:pt x="22" y="60"/>
                        <a:pt x="22" y="60"/>
                      </a:cubicBezTo>
                      <a:cubicBezTo>
                        <a:pt x="20" y="55"/>
                        <a:pt x="20" y="55"/>
                        <a:pt x="20" y="55"/>
                      </a:cubicBezTo>
                      <a:cubicBezTo>
                        <a:pt x="20" y="51"/>
                        <a:pt x="20" y="51"/>
                        <a:pt x="20" y="51"/>
                      </a:cubicBezTo>
                      <a:cubicBezTo>
                        <a:pt x="18" y="48"/>
                        <a:pt x="18" y="48"/>
                        <a:pt x="18" y="48"/>
                      </a:cubicBezTo>
                      <a:cubicBezTo>
                        <a:pt x="19" y="45"/>
                        <a:pt x="19" y="45"/>
                        <a:pt x="19" y="45"/>
                      </a:cubicBezTo>
                      <a:cubicBezTo>
                        <a:pt x="20" y="44"/>
                        <a:pt x="20" y="44"/>
                        <a:pt x="20" y="44"/>
                      </a:cubicBezTo>
                      <a:cubicBezTo>
                        <a:pt x="17" y="42"/>
                        <a:pt x="17" y="42"/>
                        <a:pt x="17" y="42"/>
                      </a:cubicBezTo>
                      <a:cubicBezTo>
                        <a:pt x="16" y="42"/>
                        <a:pt x="16" y="42"/>
                        <a:pt x="16" y="42"/>
                      </a:cubicBezTo>
                      <a:cubicBezTo>
                        <a:pt x="14" y="39"/>
                        <a:pt x="14" y="39"/>
                        <a:pt x="14" y="39"/>
                      </a:cubicBezTo>
                      <a:cubicBezTo>
                        <a:pt x="13" y="37"/>
                        <a:pt x="13" y="37"/>
                        <a:pt x="13" y="37"/>
                      </a:cubicBezTo>
                      <a:cubicBezTo>
                        <a:pt x="15" y="36"/>
                        <a:pt x="15" y="36"/>
                        <a:pt x="15" y="36"/>
                      </a:cubicBezTo>
                      <a:cubicBezTo>
                        <a:pt x="12" y="33"/>
                        <a:pt x="12" y="33"/>
                        <a:pt x="12" y="33"/>
                      </a:cubicBezTo>
                      <a:cubicBezTo>
                        <a:pt x="11" y="30"/>
                        <a:pt x="11" y="30"/>
                        <a:pt x="11" y="30"/>
                      </a:cubicBezTo>
                      <a:cubicBezTo>
                        <a:pt x="11" y="27"/>
                        <a:pt x="11" y="27"/>
                        <a:pt x="11" y="27"/>
                      </a:cubicBezTo>
                      <a:cubicBezTo>
                        <a:pt x="13" y="28"/>
                        <a:pt x="13" y="28"/>
                        <a:pt x="13" y="28"/>
                      </a:cubicBezTo>
                      <a:cubicBezTo>
                        <a:pt x="19" y="23"/>
                        <a:pt x="19" y="23"/>
                        <a:pt x="19" y="23"/>
                      </a:cubicBezTo>
                      <a:cubicBezTo>
                        <a:pt x="31" y="12"/>
                        <a:pt x="31" y="12"/>
                        <a:pt x="31" y="12"/>
                      </a:cubicBezTo>
                      <a:cubicBezTo>
                        <a:pt x="40" y="11"/>
                        <a:pt x="40" y="11"/>
                        <a:pt x="40" y="11"/>
                      </a:cubicBezTo>
                      <a:cubicBezTo>
                        <a:pt x="48" y="11"/>
                        <a:pt x="48" y="11"/>
                        <a:pt x="48" y="11"/>
                      </a:cubicBezTo>
                      <a:cubicBezTo>
                        <a:pt x="56" y="8"/>
                        <a:pt x="56" y="8"/>
                        <a:pt x="56" y="8"/>
                      </a:cubicBezTo>
                      <a:cubicBezTo>
                        <a:pt x="65" y="0"/>
                        <a:pt x="65" y="0"/>
                        <a:pt x="65" y="0"/>
                      </a:cubicBez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257" name="Freeform 931">
                  <a:extLst>
                    <a:ext uri="{FF2B5EF4-FFF2-40B4-BE49-F238E27FC236}">
                      <a16:creationId xmlns:a16="http://schemas.microsoft.com/office/drawing/2014/main" id="{95E25775-25B9-E205-B95E-45EA5FD53F23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7379402" y="3635596"/>
                  <a:ext cx="119139" cy="129861"/>
                </a:xfrm>
                <a:custGeom>
                  <a:avLst/>
                  <a:gdLst>
                    <a:gd name="T0" fmla="*/ 63 w 100"/>
                    <a:gd name="T1" fmla="*/ 90 h 109"/>
                    <a:gd name="T2" fmla="*/ 53 w 100"/>
                    <a:gd name="T3" fmla="*/ 80 h 109"/>
                    <a:gd name="T4" fmla="*/ 48 w 100"/>
                    <a:gd name="T5" fmla="*/ 77 h 109"/>
                    <a:gd name="T6" fmla="*/ 50 w 100"/>
                    <a:gd name="T7" fmla="*/ 76 h 109"/>
                    <a:gd name="T8" fmla="*/ 50 w 100"/>
                    <a:gd name="T9" fmla="*/ 68 h 109"/>
                    <a:gd name="T10" fmla="*/ 54 w 100"/>
                    <a:gd name="T11" fmla="*/ 65 h 109"/>
                    <a:gd name="T12" fmla="*/ 57 w 100"/>
                    <a:gd name="T13" fmla="*/ 62 h 109"/>
                    <a:gd name="T14" fmla="*/ 68 w 100"/>
                    <a:gd name="T15" fmla="*/ 58 h 109"/>
                    <a:gd name="T16" fmla="*/ 74 w 100"/>
                    <a:gd name="T17" fmla="*/ 52 h 109"/>
                    <a:gd name="T18" fmla="*/ 84 w 100"/>
                    <a:gd name="T19" fmla="*/ 45 h 109"/>
                    <a:gd name="T20" fmla="*/ 85 w 100"/>
                    <a:gd name="T21" fmla="*/ 35 h 109"/>
                    <a:gd name="T22" fmla="*/ 85 w 100"/>
                    <a:gd name="T23" fmla="*/ 29 h 109"/>
                    <a:gd name="T24" fmla="*/ 89 w 100"/>
                    <a:gd name="T25" fmla="*/ 23 h 109"/>
                    <a:gd name="T26" fmla="*/ 99 w 100"/>
                    <a:gd name="T27" fmla="*/ 13 h 109"/>
                    <a:gd name="T28" fmla="*/ 100 w 100"/>
                    <a:gd name="T29" fmla="*/ 12 h 109"/>
                    <a:gd name="T30" fmla="*/ 99 w 100"/>
                    <a:gd name="T31" fmla="*/ 8 h 109"/>
                    <a:gd name="T32" fmla="*/ 94 w 100"/>
                    <a:gd name="T33" fmla="*/ 3 h 109"/>
                    <a:gd name="T34" fmla="*/ 88 w 100"/>
                    <a:gd name="T35" fmla="*/ 3 h 109"/>
                    <a:gd name="T36" fmla="*/ 83 w 100"/>
                    <a:gd name="T37" fmla="*/ 13 h 109"/>
                    <a:gd name="T38" fmla="*/ 67 w 100"/>
                    <a:gd name="T39" fmla="*/ 21 h 109"/>
                    <a:gd name="T40" fmla="*/ 60 w 100"/>
                    <a:gd name="T41" fmla="*/ 24 h 109"/>
                    <a:gd name="T42" fmla="*/ 50 w 100"/>
                    <a:gd name="T43" fmla="*/ 34 h 109"/>
                    <a:gd name="T44" fmla="*/ 40 w 100"/>
                    <a:gd name="T45" fmla="*/ 30 h 109"/>
                    <a:gd name="T46" fmla="*/ 29 w 100"/>
                    <a:gd name="T47" fmla="*/ 41 h 109"/>
                    <a:gd name="T48" fmla="*/ 13 w 100"/>
                    <a:gd name="T49" fmla="*/ 51 h 109"/>
                    <a:gd name="T50" fmla="*/ 0 w 100"/>
                    <a:gd name="T51" fmla="*/ 64 h 109"/>
                    <a:gd name="T52" fmla="*/ 3 w 100"/>
                    <a:gd name="T53" fmla="*/ 68 h 109"/>
                    <a:gd name="T54" fmla="*/ 8 w 100"/>
                    <a:gd name="T55" fmla="*/ 69 h 109"/>
                    <a:gd name="T56" fmla="*/ 16 w 100"/>
                    <a:gd name="T57" fmla="*/ 71 h 109"/>
                    <a:gd name="T58" fmla="*/ 17 w 100"/>
                    <a:gd name="T59" fmla="*/ 75 h 109"/>
                    <a:gd name="T60" fmla="*/ 14 w 100"/>
                    <a:gd name="T61" fmla="*/ 87 h 109"/>
                    <a:gd name="T62" fmla="*/ 17 w 100"/>
                    <a:gd name="T63" fmla="*/ 89 h 109"/>
                    <a:gd name="T64" fmla="*/ 12 w 100"/>
                    <a:gd name="T65" fmla="*/ 92 h 109"/>
                    <a:gd name="T66" fmla="*/ 9 w 100"/>
                    <a:gd name="T67" fmla="*/ 98 h 109"/>
                    <a:gd name="T68" fmla="*/ 11 w 100"/>
                    <a:gd name="T69" fmla="*/ 102 h 109"/>
                    <a:gd name="T70" fmla="*/ 14 w 100"/>
                    <a:gd name="T71" fmla="*/ 103 h 109"/>
                    <a:gd name="T72" fmla="*/ 11 w 100"/>
                    <a:gd name="T73" fmla="*/ 104 h 109"/>
                    <a:gd name="T74" fmla="*/ 13 w 100"/>
                    <a:gd name="T75" fmla="*/ 106 h 109"/>
                    <a:gd name="T76" fmla="*/ 15 w 100"/>
                    <a:gd name="T77" fmla="*/ 109 h 109"/>
                    <a:gd name="T78" fmla="*/ 18 w 100"/>
                    <a:gd name="T79" fmla="*/ 107 h 109"/>
                    <a:gd name="T80" fmla="*/ 21 w 100"/>
                    <a:gd name="T81" fmla="*/ 104 h 109"/>
                    <a:gd name="T82" fmla="*/ 22 w 100"/>
                    <a:gd name="T83" fmla="*/ 103 h 109"/>
                    <a:gd name="T84" fmla="*/ 26 w 100"/>
                    <a:gd name="T85" fmla="*/ 106 h 109"/>
                    <a:gd name="T86" fmla="*/ 29 w 100"/>
                    <a:gd name="T87" fmla="*/ 107 h 109"/>
                    <a:gd name="T88" fmla="*/ 35 w 100"/>
                    <a:gd name="T89" fmla="*/ 108 h 109"/>
                    <a:gd name="T90" fmla="*/ 45 w 100"/>
                    <a:gd name="T91" fmla="*/ 99 h 109"/>
                    <a:gd name="T92" fmla="*/ 55 w 100"/>
                    <a:gd name="T93" fmla="*/ 98 h 109"/>
                    <a:gd name="T94" fmla="*/ 64 w 100"/>
                    <a:gd name="T95" fmla="*/ 92 h 1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00" h="109">
                      <a:moveTo>
                        <a:pt x="64" y="92"/>
                      </a:moveTo>
                      <a:lnTo>
                        <a:pt x="63" y="90"/>
                      </a:lnTo>
                      <a:lnTo>
                        <a:pt x="56" y="84"/>
                      </a:lnTo>
                      <a:lnTo>
                        <a:pt x="53" y="80"/>
                      </a:lnTo>
                      <a:lnTo>
                        <a:pt x="50" y="78"/>
                      </a:lnTo>
                      <a:lnTo>
                        <a:pt x="48" y="77"/>
                      </a:lnTo>
                      <a:lnTo>
                        <a:pt x="50" y="73"/>
                      </a:lnTo>
                      <a:lnTo>
                        <a:pt x="50" y="76"/>
                      </a:lnTo>
                      <a:lnTo>
                        <a:pt x="50" y="74"/>
                      </a:lnTo>
                      <a:lnTo>
                        <a:pt x="50" y="68"/>
                      </a:lnTo>
                      <a:lnTo>
                        <a:pt x="50" y="66"/>
                      </a:lnTo>
                      <a:lnTo>
                        <a:pt x="54" y="65"/>
                      </a:lnTo>
                      <a:lnTo>
                        <a:pt x="56" y="64"/>
                      </a:lnTo>
                      <a:lnTo>
                        <a:pt x="57" y="62"/>
                      </a:lnTo>
                      <a:lnTo>
                        <a:pt x="64" y="60"/>
                      </a:lnTo>
                      <a:lnTo>
                        <a:pt x="68" y="58"/>
                      </a:lnTo>
                      <a:lnTo>
                        <a:pt x="69" y="56"/>
                      </a:lnTo>
                      <a:lnTo>
                        <a:pt x="74" y="52"/>
                      </a:lnTo>
                      <a:lnTo>
                        <a:pt x="79" y="47"/>
                      </a:lnTo>
                      <a:lnTo>
                        <a:pt x="84" y="45"/>
                      </a:lnTo>
                      <a:lnTo>
                        <a:pt x="85" y="43"/>
                      </a:lnTo>
                      <a:lnTo>
                        <a:pt x="85" y="35"/>
                      </a:lnTo>
                      <a:lnTo>
                        <a:pt x="84" y="33"/>
                      </a:lnTo>
                      <a:lnTo>
                        <a:pt x="85" y="29"/>
                      </a:lnTo>
                      <a:lnTo>
                        <a:pt x="87" y="25"/>
                      </a:lnTo>
                      <a:lnTo>
                        <a:pt x="89" y="23"/>
                      </a:lnTo>
                      <a:lnTo>
                        <a:pt x="97" y="14"/>
                      </a:lnTo>
                      <a:lnTo>
                        <a:pt x="99" y="13"/>
                      </a:lnTo>
                      <a:lnTo>
                        <a:pt x="100" y="14"/>
                      </a:lnTo>
                      <a:lnTo>
                        <a:pt x="100" y="12"/>
                      </a:lnTo>
                      <a:lnTo>
                        <a:pt x="99" y="9"/>
                      </a:lnTo>
                      <a:lnTo>
                        <a:pt x="99" y="8"/>
                      </a:lnTo>
                      <a:lnTo>
                        <a:pt x="97" y="8"/>
                      </a:lnTo>
                      <a:lnTo>
                        <a:pt x="94" y="3"/>
                      </a:lnTo>
                      <a:lnTo>
                        <a:pt x="91" y="0"/>
                      </a:lnTo>
                      <a:lnTo>
                        <a:pt x="88" y="3"/>
                      </a:lnTo>
                      <a:lnTo>
                        <a:pt x="86" y="8"/>
                      </a:lnTo>
                      <a:lnTo>
                        <a:pt x="83" y="13"/>
                      </a:lnTo>
                      <a:lnTo>
                        <a:pt x="74" y="20"/>
                      </a:lnTo>
                      <a:lnTo>
                        <a:pt x="67" y="21"/>
                      </a:lnTo>
                      <a:lnTo>
                        <a:pt x="61" y="21"/>
                      </a:lnTo>
                      <a:lnTo>
                        <a:pt x="60" y="24"/>
                      </a:lnTo>
                      <a:lnTo>
                        <a:pt x="61" y="33"/>
                      </a:lnTo>
                      <a:lnTo>
                        <a:pt x="50" y="34"/>
                      </a:lnTo>
                      <a:lnTo>
                        <a:pt x="45" y="32"/>
                      </a:lnTo>
                      <a:lnTo>
                        <a:pt x="40" y="30"/>
                      </a:lnTo>
                      <a:lnTo>
                        <a:pt x="36" y="33"/>
                      </a:lnTo>
                      <a:lnTo>
                        <a:pt x="29" y="41"/>
                      </a:lnTo>
                      <a:lnTo>
                        <a:pt x="24" y="46"/>
                      </a:lnTo>
                      <a:lnTo>
                        <a:pt x="13" y="51"/>
                      </a:lnTo>
                      <a:lnTo>
                        <a:pt x="8" y="54"/>
                      </a:lnTo>
                      <a:lnTo>
                        <a:pt x="0" y="64"/>
                      </a:lnTo>
                      <a:lnTo>
                        <a:pt x="0" y="65"/>
                      </a:lnTo>
                      <a:lnTo>
                        <a:pt x="3" y="68"/>
                      </a:lnTo>
                      <a:lnTo>
                        <a:pt x="4" y="71"/>
                      </a:lnTo>
                      <a:lnTo>
                        <a:pt x="8" y="69"/>
                      </a:lnTo>
                      <a:lnTo>
                        <a:pt x="12" y="71"/>
                      </a:lnTo>
                      <a:lnTo>
                        <a:pt x="16" y="71"/>
                      </a:lnTo>
                      <a:lnTo>
                        <a:pt x="18" y="72"/>
                      </a:lnTo>
                      <a:lnTo>
                        <a:pt x="17" y="75"/>
                      </a:lnTo>
                      <a:lnTo>
                        <a:pt x="16" y="80"/>
                      </a:lnTo>
                      <a:lnTo>
                        <a:pt x="14" y="87"/>
                      </a:lnTo>
                      <a:lnTo>
                        <a:pt x="14" y="89"/>
                      </a:lnTo>
                      <a:lnTo>
                        <a:pt x="17" y="89"/>
                      </a:lnTo>
                      <a:lnTo>
                        <a:pt x="13" y="91"/>
                      </a:lnTo>
                      <a:lnTo>
                        <a:pt x="12" y="92"/>
                      </a:lnTo>
                      <a:lnTo>
                        <a:pt x="10" y="93"/>
                      </a:lnTo>
                      <a:lnTo>
                        <a:pt x="9" y="98"/>
                      </a:lnTo>
                      <a:lnTo>
                        <a:pt x="7" y="102"/>
                      </a:lnTo>
                      <a:lnTo>
                        <a:pt x="11" y="102"/>
                      </a:lnTo>
                      <a:lnTo>
                        <a:pt x="14" y="101"/>
                      </a:lnTo>
                      <a:lnTo>
                        <a:pt x="14" y="103"/>
                      </a:lnTo>
                      <a:lnTo>
                        <a:pt x="13" y="104"/>
                      </a:lnTo>
                      <a:lnTo>
                        <a:pt x="11" y="104"/>
                      </a:lnTo>
                      <a:lnTo>
                        <a:pt x="12" y="106"/>
                      </a:lnTo>
                      <a:lnTo>
                        <a:pt x="13" y="106"/>
                      </a:lnTo>
                      <a:lnTo>
                        <a:pt x="14" y="109"/>
                      </a:lnTo>
                      <a:lnTo>
                        <a:pt x="15" y="109"/>
                      </a:lnTo>
                      <a:lnTo>
                        <a:pt x="17" y="109"/>
                      </a:lnTo>
                      <a:lnTo>
                        <a:pt x="18" y="107"/>
                      </a:lnTo>
                      <a:lnTo>
                        <a:pt x="20" y="107"/>
                      </a:lnTo>
                      <a:lnTo>
                        <a:pt x="21" y="104"/>
                      </a:lnTo>
                      <a:lnTo>
                        <a:pt x="20" y="103"/>
                      </a:lnTo>
                      <a:lnTo>
                        <a:pt x="22" y="103"/>
                      </a:lnTo>
                      <a:lnTo>
                        <a:pt x="24" y="106"/>
                      </a:lnTo>
                      <a:lnTo>
                        <a:pt x="26" y="106"/>
                      </a:lnTo>
                      <a:lnTo>
                        <a:pt x="28" y="108"/>
                      </a:lnTo>
                      <a:lnTo>
                        <a:pt x="29" y="107"/>
                      </a:lnTo>
                      <a:lnTo>
                        <a:pt x="33" y="106"/>
                      </a:lnTo>
                      <a:lnTo>
                        <a:pt x="35" y="108"/>
                      </a:lnTo>
                      <a:lnTo>
                        <a:pt x="38" y="105"/>
                      </a:lnTo>
                      <a:lnTo>
                        <a:pt x="45" y="99"/>
                      </a:lnTo>
                      <a:lnTo>
                        <a:pt x="50" y="98"/>
                      </a:lnTo>
                      <a:lnTo>
                        <a:pt x="55" y="98"/>
                      </a:lnTo>
                      <a:lnTo>
                        <a:pt x="59" y="97"/>
                      </a:lnTo>
                      <a:lnTo>
                        <a:pt x="64" y="92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</p:grpSp>
          <p:sp>
            <p:nvSpPr>
              <p:cNvPr id="43" name="Freeform 1035">
                <a:extLst>
                  <a:ext uri="{FF2B5EF4-FFF2-40B4-BE49-F238E27FC236}">
                    <a16:creationId xmlns:a16="http://schemas.microsoft.com/office/drawing/2014/main" id="{C2E6CD6E-F440-5489-967C-63D06C0922D0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6874087" y="4061197"/>
                <a:ext cx="607626" cy="653361"/>
              </a:xfrm>
              <a:custGeom>
                <a:avLst/>
                <a:gdLst>
                  <a:gd name="T0" fmla="*/ 317 w 822"/>
                  <a:gd name="T1" fmla="*/ 131 h 884"/>
                  <a:gd name="T2" fmla="*/ 320 w 822"/>
                  <a:gd name="T3" fmla="*/ 143 h 884"/>
                  <a:gd name="T4" fmla="*/ 314 w 822"/>
                  <a:gd name="T5" fmla="*/ 152 h 884"/>
                  <a:gd name="T6" fmla="*/ 306 w 822"/>
                  <a:gd name="T7" fmla="*/ 157 h 884"/>
                  <a:gd name="T8" fmla="*/ 299 w 822"/>
                  <a:gd name="T9" fmla="*/ 146 h 884"/>
                  <a:gd name="T10" fmla="*/ 290 w 822"/>
                  <a:gd name="T11" fmla="*/ 152 h 884"/>
                  <a:gd name="T12" fmla="*/ 292 w 822"/>
                  <a:gd name="T13" fmla="*/ 158 h 884"/>
                  <a:gd name="T14" fmla="*/ 300 w 822"/>
                  <a:gd name="T15" fmla="*/ 170 h 884"/>
                  <a:gd name="T16" fmla="*/ 301 w 822"/>
                  <a:gd name="T17" fmla="*/ 180 h 884"/>
                  <a:gd name="T18" fmla="*/ 300 w 822"/>
                  <a:gd name="T19" fmla="*/ 188 h 884"/>
                  <a:gd name="T20" fmla="*/ 306 w 822"/>
                  <a:gd name="T21" fmla="*/ 190 h 884"/>
                  <a:gd name="T22" fmla="*/ 312 w 822"/>
                  <a:gd name="T23" fmla="*/ 190 h 884"/>
                  <a:gd name="T24" fmla="*/ 319 w 822"/>
                  <a:gd name="T25" fmla="*/ 200 h 884"/>
                  <a:gd name="T26" fmla="*/ 328 w 822"/>
                  <a:gd name="T27" fmla="*/ 201 h 884"/>
                  <a:gd name="T28" fmla="*/ 335 w 822"/>
                  <a:gd name="T29" fmla="*/ 207 h 884"/>
                  <a:gd name="T30" fmla="*/ 340 w 822"/>
                  <a:gd name="T31" fmla="*/ 212 h 884"/>
                  <a:gd name="T32" fmla="*/ 347 w 822"/>
                  <a:gd name="T33" fmla="*/ 217 h 884"/>
                  <a:gd name="T34" fmla="*/ 357 w 822"/>
                  <a:gd name="T35" fmla="*/ 223 h 884"/>
                  <a:gd name="T36" fmla="*/ 351 w 822"/>
                  <a:gd name="T37" fmla="*/ 235 h 884"/>
                  <a:gd name="T38" fmla="*/ 350 w 822"/>
                  <a:gd name="T39" fmla="*/ 282 h 884"/>
                  <a:gd name="T40" fmla="*/ 430 w 822"/>
                  <a:gd name="T41" fmla="*/ 317 h 884"/>
                  <a:gd name="T42" fmla="*/ 539 w 822"/>
                  <a:gd name="T43" fmla="*/ 348 h 884"/>
                  <a:gd name="T44" fmla="*/ 577 w 822"/>
                  <a:gd name="T45" fmla="*/ 295 h 884"/>
                  <a:gd name="T46" fmla="*/ 593 w 822"/>
                  <a:gd name="T47" fmla="*/ 337 h 884"/>
                  <a:gd name="T48" fmla="*/ 664 w 822"/>
                  <a:gd name="T49" fmla="*/ 306 h 884"/>
                  <a:gd name="T50" fmla="*/ 777 w 822"/>
                  <a:gd name="T51" fmla="*/ 252 h 884"/>
                  <a:gd name="T52" fmla="*/ 802 w 822"/>
                  <a:gd name="T53" fmla="*/ 320 h 884"/>
                  <a:gd name="T54" fmla="*/ 713 w 822"/>
                  <a:gd name="T55" fmla="*/ 426 h 884"/>
                  <a:gd name="T56" fmla="*/ 680 w 822"/>
                  <a:gd name="T57" fmla="*/ 445 h 884"/>
                  <a:gd name="T58" fmla="*/ 678 w 822"/>
                  <a:gd name="T59" fmla="*/ 388 h 884"/>
                  <a:gd name="T60" fmla="*/ 579 w 822"/>
                  <a:gd name="T61" fmla="*/ 356 h 884"/>
                  <a:gd name="T62" fmla="*/ 555 w 822"/>
                  <a:gd name="T63" fmla="*/ 400 h 884"/>
                  <a:gd name="T64" fmla="*/ 580 w 822"/>
                  <a:gd name="T65" fmla="*/ 481 h 884"/>
                  <a:gd name="T66" fmla="*/ 558 w 822"/>
                  <a:gd name="T67" fmla="*/ 482 h 884"/>
                  <a:gd name="T68" fmla="*/ 448 w 822"/>
                  <a:gd name="T69" fmla="*/ 590 h 884"/>
                  <a:gd name="T70" fmla="*/ 347 w 822"/>
                  <a:gd name="T71" fmla="*/ 664 h 884"/>
                  <a:gd name="T72" fmla="*/ 323 w 822"/>
                  <a:gd name="T73" fmla="*/ 823 h 884"/>
                  <a:gd name="T74" fmla="*/ 246 w 822"/>
                  <a:gd name="T75" fmla="*/ 869 h 884"/>
                  <a:gd name="T76" fmla="*/ 161 w 822"/>
                  <a:gd name="T77" fmla="*/ 679 h 884"/>
                  <a:gd name="T78" fmla="*/ 134 w 822"/>
                  <a:gd name="T79" fmla="*/ 595 h 884"/>
                  <a:gd name="T80" fmla="*/ 127 w 822"/>
                  <a:gd name="T81" fmla="*/ 512 h 884"/>
                  <a:gd name="T82" fmla="*/ 112 w 822"/>
                  <a:gd name="T83" fmla="*/ 484 h 884"/>
                  <a:gd name="T84" fmla="*/ 49 w 822"/>
                  <a:gd name="T85" fmla="*/ 469 h 884"/>
                  <a:gd name="T86" fmla="*/ 20 w 822"/>
                  <a:gd name="T87" fmla="*/ 421 h 884"/>
                  <a:gd name="T88" fmla="*/ 67 w 822"/>
                  <a:gd name="T89" fmla="*/ 408 h 884"/>
                  <a:gd name="T90" fmla="*/ 82 w 822"/>
                  <a:gd name="T91" fmla="*/ 395 h 884"/>
                  <a:gd name="T92" fmla="*/ 57 w 822"/>
                  <a:gd name="T93" fmla="*/ 343 h 884"/>
                  <a:gd name="T94" fmla="*/ 79 w 822"/>
                  <a:gd name="T95" fmla="*/ 307 h 884"/>
                  <a:gd name="T96" fmla="*/ 156 w 822"/>
                  <a:gd name="T97" fmla="*/ 235 h 884"/>
                  <a:gd name="T98" fmla="*/ 183 w 822"/>
                  <a:gd name="T99" fmla="*/ 192 h 884"/>
                  <a:gd name="T100" fmla="*/ 201 w 822"/>
                  <a:gd name="T101" fmla="*/ 155 h 884"/>
                  <a:gd name="T102" fmla="*/ 156 w 822"/>
                  <a:gd name="T103" fmla="*/ 118 h 884"/>
                  <a:gd name="T104" fmla="*/ 168 w 822"/>
                  <a:gd name="T105" fmla="*/ 70 h 884"/>
                  <a:gd name="T106" fmla="*/ 139 w 822"/>
                  <a:gd name="T107" fmla="*/ 39 h 884"/>
                  <a:gd name="T108" fmla="*/ 141 w 822"/>
                  <a:gd name="T109" fmla="*/ 12 h 884"/>
                  <a:gd name="T110" fmla="*/ 206 w 822"/>
                  <a:gd name="T111" fmla="*/ 9 h 884"/>
                  <a:gd name="T112" fmla="*/ 259 w 822"/>
                  <a:gd name="T113" fmla="*/ 43 h 884"/>
                  <a:gd name="T114" fmla="*/ 294 w 822"/>
                  <a:gd name="T115" fmla="*/ 41 h 884"/>
                  <a:gd name="T116" fmla="*/ 326 w 822"/>
                  <a:gd name="T117" fmla="*/ 43 h 884"/>
                  <a:gd name="T118" fmla="*/ 344 w 822"/>
                  <a:gd name="T119" fmla="*/ 61 h 884"/>
                  <a:gd name="T120" fmla="*/ 325 w 822"/>
                  <a:gd name="T121" fmla="*/ 87 h 884"/>
                  <a:gd name="T122" fmla="*/ 307 w 822"/>
                  <a:gd name="T123" fmla="*/ 111 h 8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822" h="884">
                    <a:moveTo>
                      <a:pt x="305" y="123"/>
                    </a:moveTo>
                    <a:cubicBezTo>
                      <a:pt x="305" y="123"/>
                      <a:pt x="305" y="123"/>
                      <a:pt x="305" y="123"/>
                    </a:cubicBezTo>
                    <a:cubicBezTo>
                      <a:pt x="306" y="124"/>
                      <a:pt x="306" y="124"/>
                      <a:pt x="306" y="124"/>
                    </a:cubicBezTo>
                    <a:cubicBezTo>
                      <a:pt x="306" y="125"/>
                      <a:pt x="307" y="124"/>
                      <a:pt x="308" y="126"/>
                    </a:cubicBezTo>
                    <a:cubicBezTo>
                      <a:pt x="308" y="126"/>
                      <a:pt x="308" y="126"/>
                      <a:pt x="308" y="126"/>
                    </a:cubicBezTo>
                    <a:cubicBezTo>
                      <a:pt x="308" y="126"/>
                      <a:pt x="308" y="126"/>
                      <a:pt x="308" y="126"/>
                    </a:cubicBezTo>
                    <a:cubicBezTo>
                      <a:pt x="308" y="127"/>
                      <a:pt x="308" y="127"/>
                      <a:pt x="308" y="127"/>
                    </a:cubicBezTo>
                    <a:cubicBezTo>
                      <a:pt x="308" y="127"/>
                      <a:pt x="308" y="127"/>
                      <a:pt x="308" y="127"/>
                    </a:cubicBezTo>
                    <a:cubicBezTo>
                      <a:pt x="308" y="128"/>
                      <a:pt x="308" y="128"/>
                      <a:pt x="308" y="128"/>
                    </a:cubicBezTo>
                    <a:cubicBezTo>
                      <a:pt x="309" y="129"/>
                      <a:pt x="309" y="129"/>
                      <a:pt x="309" y="129"/>
                    </a:cubicBezTo>
                    <a:cubicBezTo>
                      <a:pt x="310" y="129"/>
                      <a:pt x="310" y="129"/>
                      <a:pt x="310" y="129"/>
                    </a:cubicBezTo>
                    <a:cubicBezTo>
                      <a:pt x="310" y="129"/>
                      <a:pt x="310" y="129"/>
                      <a:pt x="310" y="129"/>
                    </a:cubicBezTo>
                    <a:cubicBezTo>
                      <a:pt x="312" y="129"/>
                      <a:pt x="312" y="129"/>
                      <a:pt x="312" y="129"/>
                    </a:cubicBezTo>
                    <a:cubicBezTo>
                      <a:pt x="315" y="129"/>
                      <a:pt x="315" y="129"/>
                      <a:pt x="315" y="129"/>
                    </a:cubicBezTo>
                    <a:cubicBezTo>
                      <a:pt x="317" y="129"/>
                      <a:pt x="317" y="129"/>
                      <a:pt x="317" y="129"/>
                    </a:cubicBezTo>
                    <a:cubicBezTo>
                      <a:pt x="317" y="130"/>
                      <a:pt x="317" y="130"/>
                      <a:pt x="317" y="130"/>
                    </a:cubicBezTo>
                    <a:cubicBezTo>
                      <a:pt x="318" y="130"/>
                      <a:pt x="318" y="130"/>
                      <a:pt x="318" y="130"/>
                    </a:cubicBezTo>
                    <a:cubicBezTo>
                      <a:pt x="318" y="131"/>
                      <a:pt x="318" y="131"/>
                      <a:pt x="318" y="131"/>
                    </a:cubicBezTo>
                    <a:cubicBezTo>
                      <a:pt x="317" y="131"/>
                      <a:pt x="317" y="131"/>
                      <a:pt x="317" y="131"/>
                    </a:cubicBezTo>
                    <a:cubicBezTo>
                      <a:pt x="317" y="132"/>
                      <a:pt x="317" y="132"/>
                      <a:pt x="317" y="132"/>
                    </a:cubicBezTo>
                    <a:cubicBezTo>
                      <a:pt x="317" y="132"/>
                      <a:pt x="317" y="132"/>
                      <a:pt x="317" y="132"/>
                    </a:cubicBezTo>
                    <a:cubicBezTo>
                      <a:pt x="316" y="133"/>
                      <a:pt x="316" y="133"/>
                      <a:pt x="316" y="133"/>
                    </a:cubicBezTo>
                    <a:cubicBezTo>
                      <a:pt x="316" y="134"/>
                      <a:pt x="316" y="134"/>
                      <a:pt x="316" y="134"/>
                    </a:cubicBezTo>
                    <a:cubicBezTo>
                      <a:pt x="316" y="134"/>
                      <a:pt x="316" y="134"/>
                      <a:pt x="316" y="134"/>
                    </a:cubicBezTo>
                    <a:cubicBezTo>
                      <a:pt x="316" y="135"/>
                      <a:pt x="316" y="135"/>
                      <a:pt x="316" y="135"/>
                    </a:cubicBezTo>
                    <a:cubicBezTo>
                      <a:pt x="316" y="136"/>
                      <a:pt x="316" y="136"/>
                      <a:pt x="316" y="136"/>
                    </a:cubicBezTo>
                    <a:cubicBezTo>
                      <a:pt x="316" y="136"/>
                      <a:pt x="316" y="136"/>
                      <a:pt x="316" y="136"/>
                    </a:cubicBezTo>
                    <a:cubicBezTo>
                      <a:pt x="316" y="137"/>
                      <a:pt x="316" y="137"/>
                      <a:pt x="316" y="137"/>
                    </a:cubicBezTo>
                    <a:cubicBezTo>
                      <a:pt x="317" y="138"/>
                      <a:pt x="317" y="138"/>
                      <a:pt x="317" y="138"/>
                    </a:cubicBezTo>
                    <a:cubicBezTo>
                      <a:pt x="318" y="138"/>
                      <a:pt x="318" y="138"/>
                      <a:pt x="318" y="138"/>
                    </a:cubicBezTo>
                    <a:cubicBezTo>
                      <a:pt x="318" y="139"/>
                      <a:pt x="318" y="139"/>
                      <a:pt x="318" y="139"/>
                    </a:cubicBezTo>
                    <a:cubicBezTo>
                      <a:pt x="319" y="139"/>
                      <a:pt x="319" y="139"/>
                      <a:pt x="319" y="139"/>
                    </a:cubicBezTo>
                    <a:cubicBezTo>
                      <a:pt x="319" y="139"/>
                      <a:pt x="319" y="139"/>
                      <a:pt x="319" y="139"/>
                    </a:cubicBezTo>
                    <a:cubicBezTo>
                      <a:pt x="319" y="141"/>
                      <a:pt x="319" y="141"/>
                      <a:pt x="319" y="141"/>
                    </a:cubicBezTo>
                    <a:cubicBezTo>
                      <a:pt x="319" y="142"/>
                      <a:pt x="319" y="142"/>
                      <a:pt x="319" y="142"/>
                    </a:cubicBezTo>
                    <a:cubicBezTo>
                      <a:pt x="320" y="143"/>
                      <a:pt x="320" y="143"/>
                      <a:pt x="320" y="143"/>
                    </a:cubicBezTo>
                    <a:cubicBezTo>
                      <a:pt x="320" y="143"/>
                      <a:pt x="320" y="143"/>
                      <a:pt x="320" y="143"/>
                    </a:cubicBezTo>
                    <a:cubicBezTo>
                      <a:pt x="320" y="143"/>
                      <a:pt x="320" y="143"/>
                      <a:pt x="320" y="143"/>
                    </a:cubicBezTo>
                    <a:cubicBezTo>
                      <a:pt x="321" y="143"/>
                      <a:pt x="321" y="143"/>
                      <a:pt x="321" y="143"/>
                    </a:cubicBezTo>
                    <a:cubicBezTo>
                      <a:pt x="321" y="143"/>
                      <a:pt x="321" y="143"/>
                      <a:pt x="321" y="143"/>
                    </a:cubicBezTo>
                    <a:cubicBezTo>
                      <a:pt x="321" y="144"/>
                      <a:pt x="321" y="144"/>
                      <a:pt x="321" y="144"/>
                    </a:cubicBezTo>
                    <a:cubicBezTo>
                      <a:pt x="321" y="145"/>
                      <a:pt x="321" y="145"/>
                      <a:pt x="321" y="145"/>
                    </a:cubicBezTo>
                    <a:cubicBezTo>
                      <a:pt x="322" y="146"/>
                      <a:pt x="322" y="146"/>
                      <a:pt x="322" y="146"/>
                    </a:cubicBezTo>
                    <a:cubicBezTo>
                      <a:pt x="322" y="148"/>
                      <a:pt x="322" y="148"/>
                      <a:pt x="322" y="148"/>
                    </a:cubicBezTo>
                    <a:cubicBezTo>
                      <a:pt x="321" y="148"/>
                      <a:pt x="321" y="148"/>
                      <a:pt x="321" y="148"/>
                    </a:cubicBezTo>
                    <a:cubicBezTo>
                      <a:pt x="321" y="148"/>
                      <a:pt x="321" y="148"/>
                      <a:pt x="321" y="148"/>
                    </a:cubicBezTo>
                    <a:cubicBezTo>
                      <a:pt x="321" y="149"/>
                      <a:pt x="321" y="149"/>
                      <a:pt x="321" y="149"/>
                    </a:cubicBezTo>
                    <a:cubicBezTo>
                      <a:pt x="319" y="149"/>
                      <a:pt x="319" y="149"/>
                      <a:pt x="319" y="149"/>
                    </a:cubicBezTo>
                    <a:cubicBezTo>
                      <a:pt x="318" y="149"/>
                      <a:pt x="318" y="149"/>
                      <a:pt x="318" y="149"/>
                    </a:cubicBezTo>
                    <a:cubicBezTo>
                      <a:pt x="317" y="150"/>
                      <a:pt x="317" y="150"/>
                      <a:pt x="317" y="150"/>
                    </a:cubicBezTo>
                    <a:cubicBezTo>
                      <a:pt x="316" y="151"/>
                      <a:pt x="316" y="151"/>
                      <a:pt x="316" y="151"/>
                    </a:cubicBezTo>
                    <a:cubicBezTo>
                      <a:pt x="316" y="151"/>
                      <a:pt x="316" y="151"/>
                      <a:pt x="316" y="151"/>
                    </a:cubicBezTo>
                    <a:cubicBezTo>
                      <a:pt x="315" y="152"/>
                      <a:pt x="315" y="152"/>
                      <a:pt x="315" y="152"/>
                    </a:cubicBezTo>
                    <a:cubicBezTo>
                      <a:pt x="315" y="152"/>
                      <a:pt x="315" y="152"/>
                      <a:pt x="315" y="152"/>
                    </a:cubicBezTo>
                    <a:cubicBezTo>
                      <a:pt x="315" y="153"/>
                      <a:pt x="315" y="153"/>
                      <a:pt x="315" y="153"/>
                    </a:cubicBezTo>
                    <a:cubicBezTo>
                      <a:pt x="314" y="152"/>
                      <a:pt x="314" y="152"/>
                      <a:pt x="314" y="152"/>
                    </a:cubicBezTo>
                    <a:cubicBezTo>
                      <a:pt x="314" y="152"/>
                      <a:pt x="314" y="152"/>
                      <a:pt x="314" y="152"/>
                    </a:cubicBezTo>
                    <a:cubicBezTo>
                      <a:pt x="313" y="151"/>
                      <a:pt x="313" y="151"/>
                      <a:pt x="313" y="151"/>
                    </a:cubicBezTo>
                    <a:cubicBezTo>
                      <a:pt x="313" y="151"/>
                      <a:pt x="313" y="151"/>
                      <a:pt x="313" y="151"/>
                    </a:cubicBezTo>
                    <a:cubicBezTo>
                      <a:pt x="312" y="152"/>
                      <a:pt x="312" y="152"/>
                      <a:pt x="312" y="152"/>
                    </a:cubicBezTo>
                    <a:cubicBezTo>
                      <a:pt x="312" y="152"/>
                      <a:pt x="312" y="152"/>
                      <a:pt x="312" y="152"/>
                    </a:cubicBezTo>
                    <a:cubicBezTo>
                      <a:pt x="310" y="153"/>
                      <a:pt x="310" y="153"/>
                      <a:pt x="310" y="153"/>
                    </a:cubicBezTo>
                    <a:cubicBezTo>
                      <a:pt x="310" y="153"/>
                      <a:pt x="310" y="153"/>
                      <a:pt x="310" y="153"/>
                    </a:cubicBezTo>
                    <a:cubicBezTo>
                      <a:pt x="309" y="154"/>
                      <a:pt x="309" y="154"/>
                      <a:pt x="309" y="154"/>
                    </a:cubicBezTo>
                    <a:cubicBezTo>
                      <a:pt x="309" y="154"/>
                      <a:pt x="309" y="154"/>
                      <a:pt x="309" y="154"/>
                    </a:cubicBezTo>
                    <a:cubicBezTo>
                      <a:pt x="310" y="154"/>
                      <a:pt x="310" y="154"/>
                      <a:pt x="310" y="154"/>
                    </a:cubicBezTo>
                    <a:cubicBezTo>
                      <a:pt x="310" y="155"/>
                      <a:pt x="310" y="155"/>
                      <a:pt x="310" y="155"/>
                    </a:cubicBezTo>
                    <a:cubicBezTo>
                      <a:pt x="309" y="155"/>
                      <a:pt x="309" y="155"/>
                      <a:pt x="309" y="155"/>
                    </a:cubicBezTo>
                    <a:cubicBezTo>
                      <a:pt x="309" y="156"/>
                      <a:pt x="309" y="156"/>
                      <a:pt x="309" y="156"/>
                    </a:cubicBezTo>
                    <a:cubicBezTo>
                      <a:pt x="309" y="156"/>
                      <a:pt x="309" y="156"/>
                      <a:pt x="309" y="156"/>
                    </a:cubicBezTo>
                    <a:cubicBezTo>
                      <a:pt x="308" y="156"/>
                      <a:pt x="308" y="156"/>
                      <a:pt x="308" y="156"/>
                    </a:cubicBezTo>
                    <a:cubicBezTo>
                      <a:pt x="308" y="156"/>
                      <a:pt x="308" y="156"/>
                      <a:pt x="308" y="156"/>
                    </a:cubicBezTo>
                    <a:cubicBezTo>
                      <a:pt x="307" y="156"/>
                      <a:pt x="307" y="156"/>
                      <a:pt x="307" y="156"/>
                    </a:cubicBezTo>
                    <a:cubicBezTo>
                      <a:pt x="307" y="156"/>
                      <a:pt x="307" y="156"/>
                      <a:pt x="307" y="156"/>
                    </a:cubicBezTo>
                    <a:cubicBezTo>
                      <a:pt x="306" y="157"/>
                      <a:pt x="306" y="157"/>
                      <a:pt x="306" y="157"/>
                    </a:cubicBezTo>
                    <a:cubicBezTo>
                      <a:pt x="306" y="157"/>
                      <a:pt x="306" y="157"/>
                      <a:pt x="306" y="157"/>
                    </a:cubicBezTo>
                    <a:cubicBezTo>
                      <a:pt x="305" y="157"/>
                      <a:pt x="305" y="157"/>
                      <a:pt x="305" y="157"/>
                    </a:cubicBezTo>
                    <a:cubicBezTo>
                      <a:pt x="304" y="157"/>
                      <a:pt x="304" y="157"/>
                      <a:pt x="304" y="157"/>
                    </a:cubicBezTo>
                    <a:cubicBezTo>
                      <a:pt x="304" y="156"/>
                      <a:pt x="304" y="156"/>
                      <a:pt x="304" y="156"/>
                    </a:cubicBezTo>
                    <a:cubicBezTo>
                      <a:pt x="303" y="156"/>
                      <a:pt x="303" y="156"/>
                      <a:pt x="303" y="156"/>
                    </a:cubicBezTo>
                    <a:cubicBezTo>
                      <a:pt x="303" y="155"/>
                      <a:pt x="303" y="155"/>
                      <a:pt x="303" y="155"/>
                    </a:cubicBezTo>
                    <a:cubicBezTo>
                      <a:pt x="302" y="155"/>
                      <a:pt x="302" y="155"/>
                      <a:pt x="302" y="155"/>
                    </a:cubicBezTo>
                    <a:cubicBezTo>
                      <a:pt x="302" y="155"/>
                      <a:pt x="302" y="155"/>
                      <a:pt x="302" y="155"/>
                    </a:cubicBezTo>
                    <a:cubicBezTo>
                      <a:pt x="301" y="154"/>
                      <a:pt x="301" y="154"/>
                      <a:pt x="301" y="154"/>
                    </a:cubicBezTo>
                    <a:cubicBezTo>
                      <a:pt x="301" y="154"/>
                      <a:pt x="301" y="154"/>
                      <a:pt x="301" y="154"/>
                    </a:cubicBezTo>
                    <a:cubicBezTo>
                      <a:pt x="301" y="153"/>
                      <a:pt x="301" y="153"/>
                      <a:pt x="301" y="153"/>
                    </a:cubicBezTo>
                    <a:cubicBezTo>
                      <a:pt x="300" y="153"/>
                      <a:pt x="300" y="153"/>
                      <a:pt x="300" y="153"/>
                    </a:cubicBezTo>
                    <a:cubicBezTo>
                      <a:pt x="300" y="153"/>
                      <a:pt x="300" y="153"/>
                      <a:pt x="300" y="153"/>
                    </a:cubicBezTo>
                    <a:cubicBezTo>
                      <a:pt x="300" y="151"/>
                      <a:pt x="300" y="151"/>
                      <a:pt x="300" y="151"/>
                    </a:cubicBezTo>
                    <a:cubicBezTo>
                      <a:pt x="299" y="150"/>
                      <a:pt x="299" y="150"/>
                      <a:pt x="299" y="150"/>
                    </a:cubicBezTo>
                    <a:cubicBezTo>
                      <a:pt x="299" y="149"/>
                      <a:pt x="299" y="149"/>
                      <a:pt x="299" y="149"/>
                    </a:cubicBezTo>
                    <a:cubicBezTo>
                      <a:pt x="300" y="149"/>
                      <a:pt x="300" y="149"/>
                      <a:pt x="300" y="149"/>
                    </a:cubicBezTo>
                    <a:cubicBezTo>
                      <a:pt x="300" y="148"/>
                      <a:pt x="300" y="148"/>
                      <a:pt x="300" y="148"/>
                    </a:cubicBezTo>
                    <a:cubicBezTo>
                      <a:pt x="299" y="148"/>
                      <a:pt x="299" y="148"/>
                      <a:pt x="299" y="148"/>
                    </a:cubicBezTo>
                    <a:cubicBezTo>
                      <a:pt x="299" y="146"/>
                      <a:pt x="299" y="146"/>
                      <a:pt x="299" y="146"/>
                    </a:cubicBezTo>
                    <a:cubicBezTo>
                      <a:pt x="299" y="146"/>
                      <a:pt x="299" y="146"/>
                      <a:pt x="299" y="146"/>
                    </a:cubicBezTo>
                    <a:cubicBezTo>
                      <a:pt x="299" y="145"/>
                      <a:pt x="299" y="145"/>
                      <a:pt x="299" y="145"/>
                    </a:cubicBezTo>
                    <a:cubicBezTo>
                      <a:pt x="298" y="146"/>
                      <a:pt x="298" y="146"/>
                      <a:pt x="298" y="146"/>
                    </a:cubicBezTo>
                    <a:cubicBezTo>
                      <a:pt x="297" y="147"/>
                      <a:pt x="297" y="147"/>
                      <a:pt x="297" y="147"/>
                    </a:cubicBezTo>
                    <a:cubicBezTo>
                      <a:pt x="296" y="147"/>
                      <a:pt x="296" y="147"/>
                      <a:pt x="296" y="147"/>
                    </a:cubicBezTo>
                    <a:cubicBezTo>
                      <a:pt x="296" y="148"/>
                      <a:pt x="296" y="148"/>
                      <a:pt x="296" y="148"/>
                    </a:cubicBezTo>
                    <a:cubicBezTo>
                      <a:pt x="296" y="148"/>
                      <a:pt x="296" y="148"/>
                      <a:pt x="296" y="148"/>
                    </a:cubicBezTo>
                    <a:cubicBezTo>
                      <a:pt x="295" y="149"/>
                      <a:pt x="295" y="149"/>
                      <a:pt x="295" y="149"/>
                    </a:cubicBezTo>
                    <a:cubicBezTo>
                      <a:pt x="295" y="149"/>
                      <a:pt x="295" y="149"/>
                      <a:pt x="295" y="149"/>
                    </a:cubicBezTo>
                    <a:cubicBezTo>
                      <a:pt x="294" y="148"/>
                      <a:pt x="294" y="148"/>
                      <a:pt x="294" y="148"/>
                    </a:cubicBezTo>
                    <a:cubicBezTo>
                      <a:pt x="293" y="148"/>
                      <a:pt x="293" y="148"/>
                      <a:pt x="293" y="148"/>
                    </a:cubicBezTo>
                    <a:cubicBezTo>
                      <a:pt x="292" y="149"/>
                      <a:pt x="292" y="149"/>
                      <a:pt x="292" y="149"/>
                    </a:cubicBezTo>
                    <a:cubicBezTo>
                      <a:pt x="292" y="150"/>
                      <a:pt x="292" y="150"/>
                      <a:pt x="292" y="150"/>
                    </a:cubicBezTo>
                    <a:cubicBezTo>
                      <a:pt x="291" y="149"/>
                      <a:pt x="291" y="149"/>
                      <a:pt x="291" y="149"/>
                    </a:cubicBezTo>
                    <a:cubicBezTo>
                      <a:pt x="291" y="149"/>
                      <a:pt x="291" y="149"/>
                      <a:pt x="291" y="149"/>
                    </a:cubicBezTo>
                    <a:cubicBezTo>
                      <a:pt x="290" y="150"/>
                      <a:pt x="290" y="150"/>
                      <a:pt x="290" y="150"/>
                    </a:cubicBezTo>
                    <a:cubicBezTo>
                      <a:pt x="289" y="150"/>
                      <a:pt x="289" y="150"/>
                      <a:pt x="289" y="150"/>
                    </a:cubicBezTo>
                    <a:cubicBezTo>
                      <a:pt x="289" y="151"/>
                      <a:pt x="289" y="151"/>
                      <a:pt x="289" y="151"/>
                    </a:cubicBezTo>
                    <a:cubicBezTo>
                      <a:pt x="290" y="152"/>
                      <a:pt x="290" y="152"/>
                      <a:pt x="290" y="152"/>
                    </a:cubicBezTo>
                    <a:cubicBezTo>
                      <a:pt x="290" y="152"/>
                      <a:pt x="290" y="152"/>
                      <a:pt x="290" y="152"/>
                    </a:cubicBezTo>
                    <a:cubicBezTo>
                      <a:pt x="290" y="152"/>
                      <a:pt x="290" y="152"/>
                      <a:pt x="290" y="152"/>
                    </a:cubicBezTo>
                    <a:cubicBezTo>
                      <a:pt x="290" y="153"/>
                      <a:pt x="290" y="153"/>
                      <a:pt x="290" y="153"/>
                    </a:cubicBezTo>
                    <a:cubicBezTo>
                      <a:pt x="290" y="153"/>
                      <a:pt x="290" y="153"/>
                      <a:pt x="290" y="153"/>
                    </a:cubicBezTo>
                    <a:cubicBezTo>
                      <a:pt x="291" y="153"/>
                      <a:pt x="291" y="153"/>
                      <a:pt x="291" y="153"/>
                    </a:cubicBezTo>
                    <a:cubicBezTo>
                      <a:pt x="291" y="154"/>
                      <a:pt x="291" y="154"/>
                      <a:pt x="291" y="154"/>
                    </a:cubicBezTo>
                    <a:cubicBezTo>
                      <a:pt x="291" y="154"/>
                      <a:pt x="291" y="154"/>
                      <a:pt x="291" y="154"/>
                    </a:cubicBezTo>
                    <a:cubicBezTo>
                      <a:pt x="292" y="154"/>
                      <a:pt x="292" y="154"/>
                      <a:pt x="292" y="154"/>
                    </a:cubicBezTo>
                    <a:cubicBezTo>
                      <a:pt x="292" y="155"/>
                      <a:pt x="292" y="155"/>
                      <a:pt x="292" y="155"/>
                    </a:cubicBezTo>
                    <a:cubicBezTo>
                      <a:pt x="291" y="155"/>
                      <a:pt x="291" y="155"/>
                      <a:pt x="291" y="155"/>
                    </a:cubicBezTo>
                    <a:cubicBezTo>
                      <a:pt x="291" y="155"/>
                      <a:pt x="291" y="155"/>
                      <a:pt x="291" y="155"/>
                    </a:cubicBezTo>
                    <a:cubicBezTo>
                      <a:pt x="291" y="155"/>
                      <a:pt x="291" y="155"/>
                      <a:pt x="291" y="155"/>
                    </a:cubicBezTo>
                    <a:cubicBezTo>
                      <a:pt x="291" y="156"/>
                      <a:pt x="291" y="156"/>
                      <a:pt x="291" y="156"/>
                    </a:cubicBezTo>
                    <a:cubicBezTo>
                      <a:pt x="292" y="157"/>
                      <a:pt x="292" y="157"/>
                      <a:pt x="292" y="157"/>
                    </a:cubicBezTo>
                    <a:cubicBezTo>
                      <a:pt x="292" y="157"/>
                      <a:pt x="292" y="157"/>
                      <a:pt x="292" y="157"/>
                    </a:cubicBezTo>
                    <a:cubicBezTo>
                      <a:pt x="291" y="158"/>
                      <a:pt x="291" y="158"/>
                      <a:pt x="291" y="158"/>
                    </a:cubicBezTo>
                    <a:cubicBezTo>
                      <a:pt x="292" y="158"/>
                      <a:pt x="292" y="158"/>
                      <a:pt x="292" y="158"/>
                    </a:cubicBezTo>
                    <a:cubicBezTo>
                      <a:pt x="292" y="158"/>
                      <a:pt x="292" y="158"/>
                      <a:pt x="292" y="158"/>
                    </a:cubicBezTo>
                    <a:cubicBezTo>
                      <a:pt x="292" y="158"/>
                      <a:pt x="292" y="158"/>
                      <a:pt x="292" y="158"/>
                    </a:cubicBezTo>
                    <a:cubicBezTo>
                      <a:pt x="292" y="160"/>
                      <a:pt x="292" y="160"/>
                      <a:pt x="292" y="160"/>
                    </a:cubicBezTo>
                    <a:cubicBezTo>
                      <a:pt x="292" y="161"/>
                      <a:pt x="292" y="161"/>
                      <a:pt x="292" y="161"/>
                    </a:cubicBezTo>
                    <a:cubicBezTo>
                      <a:pt x="291" y="161"/>
                      <a:pt x="291" y="161"/>
                      <a:pt x="291" y="161"/>
                    </a:cubicBezTo>
                    <a:cubicBezTo>
                      <a:pt x="292" y="161"/>
                      <a:pt x="292" y="161"/>
                      <a:pt x="292" y="161"/>
                    </a:cubicBezTo>
                    <a:cubicBezTo>
                      <a:pt x="294" y="162"/>
                      <a:pt x="293" y="161"/>
                      <a:pt x="294" y="163"/>
                    </a:cubicBezTo>
                    <a:cubicBezTo>
                      <a:pt x="294" y="164"/>
                      <a:pt x="294" y="164"/>
                      <a:pt x="294" y="164"/>
                    </a:cubicBezTo>
                    <a:cubicBezTo>
                      <a:pt x="295" y="164"/>
                      <a:pt x="295" y="164"/>
                      <a:pt x="295" y="164"/>
                    </a:cubicBezTo>
                    <a:cubicBezTo>
                      <a:pt x="295" y="164"/>
                      <a:pt x="295" y="164"/>
                      <a:pt x="295" y="164"/>
                    </a:cubicBezTo>
                    <a:cubicBezTo>
                      <a:pt x="297" y="164"/>
                      <a:pt x="297" y="164"/>
                      <a:pt x="297" y="164"/>
                    </a:cubicBezTo>
                    <a:cubicBezTo>
                      <a:pt x="297" y="164"/>
                      <a:pt x="297" y="164"/>
                      <a:pt x="297" y="164"/>
                    </a:cubicBezTo>
                    <a:cubicBezTo>
                      <a:pt x="297" y="165"/>
                      <a:pt x="297" y="165"/>
                      <a:pt x="297" y="165"/>
                    </a:cubicBezTo>
                    <a:cubicBezTo>
                      <a:pt x="297" y="166"/>
                      <a:pt x="297" y="166"/>
                      <a:pt x="297" y="166"/>
                    </a:cubicBezTo>
                    <a:cubicBezTo>
                      <a:pt x="297" y="167"/>
                      <a:pt x="297" y="167"/>
                      <a:pt x="297" y="167"/>
                    </a:cubicBezTo>
                    <a:cubicBezTo>
                      <a:pt x="298" y="168"/>
                      <a:pt x="298" y="168"/>
                      <a:pt x="298" y="168"/>
                    </a:cubicBezTo>
                    <a:cubicBezTo>
                      <a:pt x="298" y="168"/>
                      <a:pt x="298" y="168"/>
                      <a:pt x="298" y="168"/>
                    </a:cubicBezTo>
                    <a:cubicBezTo>
                      <a:pt x="299" y="168"/>
                      <a:pt x="299" y="168"/>
                      <a:pt x="299" y="168"/>
                    </a:cubicBezTo>
                    <a:cubicBezTo>
                      <a:pt x="299" y="169"/>
                      <a:pt x="299" y="169"/>
                      <a:pt x="299" y="169"/>
                    </a:cubicBezTo>
                    <a:cubicBezTo>
                      <a:pt x="300" y="169"/>
                      <a:pt x="300" y="169"/>
                      <a:pt x="300" y="169"/>
                    </a:cubicBezTo>
                    <a:cubicBezTo>
                      <a:pt x="300" y="170"/>
                      <a:pt x="300" y="170"/>
                      <a:pt x="300" y="170"/>
                    </a:cubicBezTo>
                    <a:cubicBezTo>
                      <a:pt x="299" y="171"/>
                      <a:pt x="299" y="171"/>
                      <a:pt x="299" y="171"/>
                    </a:cubicBezTo>
                    <a:cubicBezTo>
                      <a:pt x="299" y="172"/>
                      <a:pt x="299" y="172"/>
                      <a:pt x="299" y="172"/>
                    </a:cubicBezTo>
                    <a:cubicBezTo>
                      <a:pt x="299" y="173"/>
                      <a:pt x="299" y="173"/>
                      <a:pt x="299" y="173"/>
                    </a:cubicBezTo>
                    <a:cubicBezTo>
                      <a:pt x="298" y="173"/>
                      <a:pt x="298" y="173"/>
                      <a:pt x="298" y="173"/>
                    </a:cubicBezTo>
                    <a:cubicBezTo>
                      <a:pt x="298" y="174"/>
                      <a:pt x="298" y="174"/>
                      <a:pt x="298" y="174"/>
                    </a:cubicBezTo>
                    <a:cubicBezTo>
                      <a:pt x="298" y="175"/>
                      <a:pt x="298" y="175"/>
                      <a:pt x="298" y="175"/>
                    </a:cubicBezTo>
                    <a:cubicBezTo>
                      <a:pt x="298" y="176"/>
                      <a:pt x="298" y="176"/>
                      <a:pt x="298" y="176"/>
                    </a:cubicBezTo>
                    <a:cubicBezTo>
                      <a:pt x="298" y="176"/>
                      <a:pt x="298" y="176"/>
                      <a:pt x="298" y="176"/>
                    </a:cubicBezTo>
                    <a:cubicBezTo>
                      <a:pt x="298" y="177"/>
                      <a:pt x="298" y="177"/>
                      <a:pt x="298" y="177"/>
                    </a:cubicBezTo>
                    <a:cubicBezTo>
                      <a:pt x="298" y="178"/>
                      <a:pt x="298" y="178"/>
                      <a:pt x="298" y="178"/>
                    </a:cubicBezTo>
                    <a:cubicBezTo>
                      <a:pt x="299" y="178"/>
                      <a:pt x="299" y="178"/>
                      <a:pt x="299" y="178"/>
                    </a:cubicBezTo>
                    <a:cubicBezTo>
                      <a:pt x="299" y="178"/>
                      <a:pt x="299" y="178"/>
                      <a:pt x="299" y="178"/>
                    </a:cubicBezTo>
                    <a:cubicBezTo>
                      <a:pt x="299" y="179"/>
                      <a:pt x="299" y="179"/>
                      <a:pt x="299" y="179"/>
                    </a:cubicBezTo>
                    <a:cubicBezTo>
                      <a:pt x="299" y="179"/>
                      <a:pt x="299" y="179"/>
                      <a:pt x="299" y="179"/>
                    </a:cubicBezTo>
                    <a:cubicBezTo>
                      <a:pt x="300" y="179"/>
                      <a:pt x="300" y="179"/>
                      <a:pt x="300" y="179"/>
                    </a:cubicBezTo>
                    <a:cubicBezTo>
                      <a:pt x="300" y="179"/>
                      <a:pt x="300" y="179"/>
                      <a:pt x="300" y="179"/>
                    </a:cubicBezTo>
                    <a:cubicBezTo>
                      <a:pt x="300" y="179"/>
                      <a:pt x="300" y="179"/>
                      <a:pt x="300" y="179"/>
                    </a:cubicBezTo>
                    <a:cubicBezTo>
                      <a:pt x="301" y="179"/>
                      <a:pt x="301" y="179"/>
                      <a:pt x="301" y="179"/>
                    </a:cubicBezTo>
                    <a:cubicBezTo>
                      <a:pt x="301" y="180"/>
                      <a:pt x="301" y="180"/>
                      <a:pt x="301" y="180"/>
                    </a:cubicBezTo>
                    <a:cubicBezTo>
                      <a:pt x="301" y="181"/>
                      <a:pt x="301" y="181"/>
                      <a:pt x="301" y="181"/>
                    </a:cubicBezTo>
                    <a:cubicBezTo>
                      <a:pt x="301" y="181"/>
                      <a:pt x="301" y="181"/>
                      <a:pt x="301" y="181"/>
                    </a:cubicBezTo>
                    <a:cubicBezTo>
                      <a:pt x="302" y="181"/>
                      <a:pt x="302" y="181"/>
                      <a:pt x="302" y="181"/>
                    </a:cubicBezTo>
                    <a:cubicBezTo>
                      <a:pt x="301" y="181"/>
                      <a:pt x="301" y="181"/>
                      <a:pt x="301" y="181"/>
                    </a:cubicBezTo>
                    <a:cubicBezTo>
                      <a:pt x="301" y="182"/>
                      <a:pt x="301" y="182"/>
                      <a:pt x="301" y="182"/>
                    </a:cubicBezTo>
                    <a:cubicBezTo>
                      <a:pt x="301" y="182"/>
                      <a:pt x="301" y="182"/>
                      <a:pt x="301" y="182"/>
                    </a:cubicBezTo>
                    <a:cubicBezTo>
                      <a:pt x="300" y="183"/>
                      <a:pt x="300" y="183"/>
                      <a:pt x="300" y="183"/>
                    </a:cubicBezTo>
                    <a:cubicBezTo>
                      <a:pt x="299" y="184"/>
                      <a:pt x="299" y="184"/>
                      <a:pt x="299" y="184"/>
                    </a:cubicBezTo>
                    <a:cubicBezTo>
                      <a:pt x="299" y="184"/>
                      <a:pt x="299" y="184"/>
                      <a:pt x="299" y="184"/>
                    </a:cubicBezTo>
                    <a:cubicBezTo>
                      <a:pt x="299" y="184"/>
                      <a:pt x="299" y="184"/>
                      <a:pt x="299" y="184"/>
                    </a:cubicBezTo>
                    <a:cubicBezTo>
                      <a:pt x="298" y="184"/>
                      <a:pt x="298" y="184"/>
                      <a:pt x="298" y="184"/>
                    </a:cubicBezTo>
                    <a:cubicBezTo>
                      <a:pt x="298" y="184"/>
                      <a:pt x="298" y="184"/>
                      <a:pt x="298" y="184"/>
                    </a:cubicBezTo>
                    <a:cubicBezTo>
                      <a:pt x="298" y="185"/>
                      <a:pt x="298" y="185"/>
                      <a:pt x="298" y="185"/>
                    </a:cubicBezTo>
                    <a:cubicBezTo>
                      <a:pt x="298" y="185"/>
                      <a:pt x="298" y="185"/>
                      <a:pt x="298" y="185"/>
                    </a:cubicBezTo>
                    <a:cubicBezTo>
                      <a:pt x="299" y="185"/>
                      <a:pt x="299" y="185"/>
                      <a:pt x="299" y="185"/>
                    </a:cubicBezTo>
                    <a:cubicBezTo>
                      <a:pt x="300" y="186"/>
                      <a:pt x="300" y="186"/>
                      <a:pt x="300" y="186"/>
                    </a:cubicBezTo>
                    <a:cubicBezTo>
                      <a:pt x="300" y="186"/>
                      <a:pt x="300" y="186"/>
                      <a:pt x="300" y="186"/>
                    </a:cubicBezTo>
                    <a:cubicBezTo>
                      <a:pt x="300" y="187"/>
                      <a:pt x="300" y="187"/>
                      <a:pt x="300" y="187"/>
                    </a:cubicBezTo>
                    <a:cubicBezTo>
                      <a:pt x="300" y="188"/>
                      <a:pt x="300" y="188"/>
                      <a:pt x="300" y="188"/>
                    </a:cubicBezTo>
                    <a:cubicBezTo>
                      <a:pt x="299" y="189"/>
                      <a:pt x="299" y="189"/>
                      <a:pt x="299" y="189"/>
                    </a:cubicBezTo>
                    <a:cubicBezTo>
                      <a:pt x="299" y="191"/>
                      <a:pt x="299" y="191"/>
                      <a:pt x="299" y="191"/>
                    </a:cubicBezTo>
                    <a:cubicBezTo>
                      <a:pt x="300" y="191"/>
                      <a:pt x="300" y="191"/>
                      <a:pt x="300" y="191"/>
                    </a:cubicBezTo>
                    <a:cubicBezTo>
                      <a:pt x="300" y="192"/>
                      <a:pt x="300" y="192"/>
                      <a:pt x="300" y="192"/>
                    </a:cubicBezTo>
                    <a:cubicBezTo>
                      <a:pt x="301" y="191"/>
                      <a:pt x="301" y="191"/>
                      <a:pt x="301" y="191"/>
                    </a:cubicBezTo>
                    <a:cubicBezTo>
                      <a:pt x="301" y="192"/>
                      <a:pt x="301" y="192"/>
                      <a:pt x="301" y="192"/>
                    </a:cubicBezTo>
                    <a:cubicBezTo>
                      <a:pt x="302" y="192"/>
                      <a:pt x="302" y="192"/>
                      <a:pt x="302" y="192"/>
                    </a:cubicBezTo>
                    <a:cubicBezTo>
                      <a:pt x="302" y="191"/>
                      <a:pt x="302" y="191"/>
                      <a:pt x="302" y="191"/>
                    </a:cubicBezTo>
                    <a:cubicBezTo>
                      <a:pt x="302" y="191"/>
                      <a:pt x="302" y="191"/>
                      <a:pt x="302" y="191"/>
                    </a:cubicBezTo>
                    <a:cubicBezTo>
                      <a:pt x="303" y="192"/>
                      <a:pt x="303" y="192"/>
                      <a:pt x="303" y="192"/>
                    </a:cubicBezTo>
                    <a:cubicBezTo>
                      <a:pt x="303" y="192"/>
                      <a:pt x="303" y="192"/>
                      <a:pt x="303" y="192"/>
                    </a:cubicBezTo>
                    <a:cubicBezTo>
                      <a:pt x="303" y="192"/>
                      <a:pt x="303" y="192"/>
                      <a:pt x="303" y="192"/>
                    </a:cubicBezTo>
                    <a:cubicBezTo>
                      <a:pt x="303" y="191"/>
                      <a:pt x="303" y="191"/>
                      <a:pt x="303" y="191"/>
                    </a:cubicBezTo>
                    <a:cubicBezTo>
                      <a:pt x="303" y="191"/>
                      <a:pt x="303" y="191"/>
                      <a:pt x="303" y="191"/>
                    </a:cubicBezTo>
                    <a:cubicBezTo>
                      <a:pt x="303" y="191"/>
                      <a:pt x="303" y="191"/>
                      <a:pt x="303" y="191"/>
                    </a:cubicBezTo>
                    <a:cubicBezTo>
                      <a:pt x="304" y="190"/>
                      <a:pt x="304" y="190"/>
                      <a:pt x="304" y="190"/>
                    </a:cubicBezTo>
                    <a:cubicBezTo>
                      <a:pt x="305" y="190"/>
                      <a:pt x="305" y="190"/>
                      <a:pt x="305" y="190"/>
                    </a:cubicBezTo>
                    <a:cubicBezTo>
                      <a:pt x="306" y="190"/>
                      <a:pt x="306" y="190"/>
                      <a:pt x="306" y="190"/>
                    </a:cubicBezTo>
                    <a:cubicBezTo>
                      <a:pt x="306" y="190"/>
                      <a:pt x="306" y="190"/>
                      <a:pt x="306" y="190"/>
                    </a:cubicBezTo>
                    <a:cubicBezTo>
                      <a:pt x="306" y="190"/>
                      <a:pt x="306" y="190"/>
                      <a:pt x="306" y="190"/>
                    </a:cubicBezTo>
                    <a:cubicBezTo>
                      <a:pt x="306" y="188"/>
                      <a:pt x="306" y="188"/>
                      <a:pt x="306" y="188"/>
                    </a:cubicBezTo>
                    <a:cubicBezTo>
                      <a:pt x="307" y="187"/>
                      <a:pt x="307" y="187"/>
                      <a:pt x="307" y="187"/>
                    </a:cubicBezTo>
                    <a:cubicBezTo>
                      <a:pt x="307" y="187"/>
                      <a:pt x="307" y="187"/>
                      <a:pt x="307" y="187"/>
                    </a:cubicBezTo>
                    <a:cubicBezTo>
                      <a:pt x="308" y="186"/>
                      <a:pt x="308" y="186"/>
                      <a:pt x="308" y="186"/>
                    </a:cubicBezTo>
                    <a:cubicBezTo>
                      <a:pt x="308" y="186"/>
                      <a:pt x="308" y="186"/>
                      <a:pt x="308" y="186"/>
                    </a:cubicBezTo>
                    <a:cubicBezTo>
                      <a:pt x="308" y="187"/>
                      <a:pt x="308" y="187"/>
                      <a:pt x="308" y="187"/>
                    </a:cubicBezTo>
                    <a:cubicBezTo>
                      <a:pt x="309" y="187"/>
                      <a:pt x="309" y="187"/>
                      <a:pt x="309" y="187"/>
                    </a:cubicBezTo>
                    <a:cubicBezTo>
                      <a:pt x="310" y="188"/>
                      <a:pt x="310" y="188"/>
                      <a:pt x="310" y="188"/>
                    </a:cubicBezTo>
                    <a:cubicBezTo>
                      <a:pt x="310" y="188"/>
                      <a:pt x="310" y="188"/>
                      <a:pt x="310" y="188"/>
                    </a:cubicBezTo>
                    <a:cubicBezTo>
                      <a:pt x="310" y="188"/>
                      <a:pt x="310" y="188"/>
                      <a:pt x="310" y="188"/>
                    </a:cubicBezTo>
                    <a:cubicBezTo>
                      <a:pt x="311" y="188"/>
                      <a:pt x="311" y="188"/>
                      <a:pt x="311" y="188"/>
                    </a:cubicBezTo>
                    <a:cubicBezTo>
                      <a:pt x="311" y="189"/>
                      <a:pt x="311" y="189"/>
                      <a:pt x="311" y="189"/>
                    </a:cubicBezTo>
                    <a:cubicBezTo>
                      <a:pt x="311" y="189"/>
                      <a:pt x="311" y="189"/>
                      <a:pt x="311" y="189"/>
                    </a:cubicBezTo>
                    <a:cubicBezTo>
                      <a:pt x="311" y="190"/>
                      <a:pt x="311" y="190"/>
                      <a:pt x="311" y="190"/>
                    </a:cubicBezTo>
                    <a:cubicBezTo>
                      <a:pt x="312" y="190"/>
                      <a:pt x="312" y="190"/>
                      <a:pt x="312" y="190"/>
                    </a:cubicBezTo>
                    <a:cubicBezTo>
                      <a:pt x="312" y="190"/>
                      <a:pt x="312" y="190"/>
                      <a:pt x="312" y="190"/>
                    </a:cubicBezTo>
                    <a:cubicBezTo>
                      <a:pt x="312" y="190"/>
                      <a:pt x="312" y="190"/>
                      <a:pt x="312" y="190"/>
                    </a:cubicBezTo>
                    <a:cubicBezTo>
                      <a:pt x="312" y="190"/>
                      <a:pt x="312" y="190"/>
                      <a:pt x="312" y="190"/>
                    </a:cubicBezTo>
                    <a:cubicBezTo>
                      <a:pt x="312" y="191"/>
                      <a:pt x="312" y="191"/>
                      <a:pt x="312" y="191"/>
                    </a:cubicBezTo>
                    <a:cubicBezTo>
                      <a:pt x="312" y="191"/>
                      <a:pt x="312" y="191"/>
                      <a:pt x="312" y="191"/>
                    </a:cubicBezTo>
                    <a:cubicBezTo>
                      <a:pt x="313" y="192"/>
                      <a:pt x="313" y="192"/>
                      <a:pt x="313" y="193"/>
                    </a:cubicBezTo>
                    <a:cubicBezTo>
                      <a:pt x="313" y="194"/>
                      <a:pt x="313" y="194"/>
                      <a:pt x="313" y="194"/>
                    </a:cubicBezTo>
                    <a:cubicBezTo>
                      <a:pt x="314" y="194"/>
                      <a:pt x="314" y="194"/>
                      <a:pt x="314" y="194"/>
                    </a:cubicBezTo>
                    <a:cubicBezTo>
                      <a:pt x="314" y="194"/>
                      <a:pt x="314" y="194"/>
                      <a:pt x="314" y="194"/>
                    </a:cubicBezTo>
                    <a:cubicBezTo>
                      <a:pt x="314" y="194"/>
                      <a:pt x="314" y="194"/>
                      <a:pt x="314" y="194"/>
                    </a:cubicBezTo>
                    <a:cubicBezTo>
                      <a:pt x="315" y="195"/>
                      <a:pt x="315" y="195"/>
                      <a:pt x="315" y="195"/>
                    </a:cubicBezTo>
                    <a:cubicBezTo>
                      <a:pt x="315" y="196"/>
                      <a:pt x="315" y="196"/>
                      <a:pt x="315" y="196"/>
                    </a:cubicBezTo>
                    <a:cubicBezTo>
                      <a:pt x="315" y="197"/>
                      <a:pt x="315" y="197"/>
                      <a:pt x="315" y="197"/>
                    </a:cubicBezTo>
                    <a:cubicBezTo>
                      <a:pt x="315" y="197"/>
                      <a:pt x="315" y="197"/>
                      <a:pt x="315" y="197"/>
                    </a:cubicBezTo>
                    <a:cubicBezTo>
                      <a:pt x="317" y="197"/>
                      <a:pt x="317" y="197"/>
                      <a:pt x="317" y="197"/>
                    </a:cubicBezTo>
                    <a:cubicBezTo>
                      <a:pt x="317" y="198"/>
                      <a:pt x="317" y="198"/>
                      <a:pt x="317" y="198"/>
                    </a:cubicBezTo>
                    <a:cubicBezTo>
                      <a:pt x="317" y="198"/>
                      <a:pt x="317" y="198"/>
                      <a:pt x="317" y="198"/>
                    </a:cubicBezTo>
                    <a:cubicBezTo>
                      <a:pt x="317" y="198"/>
                      <a:pt x="317" y="198"/>
                      <a:pt x="317" y="198"/>
                    </a:cubicBezTo>
                    <a:cubicBezTo>
                      <a:pt x="318" y="199"/>
                      <a:pt x="318" y="199"/>
                      <a:pt x="318" y="199"/>
                    </a:cubicBezTo>
                    <a:cubicBezTo>
                      <a:pt x="318" y="199"/>
                      <a:pt x="318" y="199"/>
                      <a:pt x="318" y="199"/>
                    </a:cubicBezTo>
                    <a:cubicBezTo>
                      <a:pt x="318" y="200"/>
                      <a:pt x="318" y="200"/>
                      <a:pt x="318" y="200"/>
                    </a:cubicBezTo>
                    <a:cubicBezTo>
                      <a:pt x="319" y="200"/>
                      <a:pt x="319" y="200"/>
                      <a:pt x="319" y="200"/>
                    </a:cubicBezTo>
                    <a:cubicBezTo>
                      <a:pt x="319" y="200"/>
                      <a:pt x="319" y="200"/>
                      <a:pt x="319" y="200"/>
                    </a:cubicBezTo>
                    <a:cubicBezTo>
                      <a:pt x="320" y="200"/>
                      <a:pt x="320" y="200"/>
                      <a:pt x="320" y="200"/>
                    </a:cubicBezTo>
                    <a:cubicBezTo>
                      <a:pt x="321" y="200"/>
                      <a:pt x="321" y="200"/>
                      <a:pt x="321" y="200"/>
                    </a:cubicBezTo>
                    <a:cubicBezTo>
                      <a:pt x="321" y="201"/>
                      <a:pt x="321" y="201"/>
                      <a:pt x="321" y="201"/>
                    </a:cubicBezTo>
                    <a:cubicBezTo>
                      <a:pt x="322" y="202"/>
                      <a:pt x="322" y="202"/>
                      <a:pt x="322" y="202"/>
                    </a:cubicBezTo>
                    <a:cubicBezTo>
                      <a:pt x="322" y="203"/>
                      <a:pt x="322" y="203"/>
                      <a:pt x="322" y="203"/>
                    </a:cubicBezTo>
                    <a:cubicBezTo>
                      <a:pt x="323" y="203"/>
                      <a:pt x="323" y="203"/>
                      <a:pt x="323" y="203"/>
                    </a:cubicBezTo>
                    <a:cubicBezTo>
                      <a:pt x="323" y="203"/>
                      <a:pt x="323" y="203"/>
                      <a:pt x="323" y="203"/>
                    </a:cubicBezTo>
                    <a:cubicBezTo>
                      <a:pt x="324" y="203"/>
                      <a:pt x="324" y="203"/>
                      <a:pt x="324" y="203"/>
                    </a:cubicBezTo>
                    <a:cubicBezTo>
                      <a:pt x="324" y="203"/>
                      <a:pt x="324" y="203"/>
                      <a:pt x="324" y="203"/>
                    </a:cubicBezTo>
                    <a:cubicBezTo>
                      <a:pt x="324" y="203"/>
                      <a:pt x="324" y="203"/>
                      <a:pt x="324" y="203"/>
                    </a:cubicBezTo>
                    <a:cubicBezTo>
                      <a:pt x="325" y="203"/>
                      <a:pt x="325" y="203"/>
                      <a:pt x="325" y="203"/>
                    </a:cubicBezTo>
                    <a:cubicBezTo>
                      <a:pt x="325" y="202"/>
                      <a:pt x="325" y="202"/>
                      <a:pt x="325" y="202"/>
                    </a:cubicBezTo>
                    <a:cubicBezTo>
                      <a:pt x="327" y="202"/>
                      <a:pt x="327" y="202"/>
                      <a:pt x="327" y="202"/>
                    </a:cubicBezTo>
                    <a:cubicBezTo>
                      <a:pt x="327" y="201"/>
                      <a:pt x="327" y="201"/>
                      <a:pt x="327" y="201"/>
                    </a:cubicBezTo>
                    <a:cubicBezTo>
                      <a:pt x="327" y="201"/>
                      <a:pt x="327" y="201"/>
                      <a:pt x="327" y="201"/>
                    </a:cubicBezTo>
                    <a:cubicBezTo>
                      <a:pt x="327" y="201"/>
                      <a:pt x="327" y="201"/>
                      <a:pt x="327" y="201"/>
                    </a:cubicBezTo>
                    <a:cubicBezTo>
                      <a:pt x="328" y="201"/>
                      <a:pt x="328" y="201"/>
                      <a:pt x="328" y="201"/>
                    </a:cubicBezTo>
                    <a:cubicBezTo>
                      <a:pt x="328" y="201"/>
                      <a:pt x="328" y="201"/>
                      <a:pt x="328" y="201"/>
                    </a:cubicBezTo>
                    <a:cubicBezTo>
                      <a:pt x="328" y="201"/>
                      <a:pt x="328" y="201"/>
                      <a:pt x="328" y="201"/>
                    </a:cubicBezTo>
                    <a:cubicBezTo>
                      <a:pt x="329" y="202"/>
                      <a:pt x="329" y="202"/>
                      <a:pt x="329" y="202"/>
                    </a:cubicBezTo>
                    <a:cubicBezTo>
                      <a:pt x="329" y="202"/>
                      <a:pt x="329" y="202"/>
                      <a:pt x="329" y="202"/>
                    </a:cubicBezTo>
                    <a:cubicBezTo>
                      <a:pt x="330" y="202"/>
                      <a:pt x="330" y="202"/>
                      <a:pt x="330" y="202"/>
                    </a:cubicBezTo>
                    <a:cubicBezTo>
                      <a:pt x="331" y="202"/>
                      <a:pt x="331" y="202"/>
                      <a:pt x="331" y="202"/>
                    </a:cubicBezTo>
                    <a:cubicBezTo>
                      <a:pt x="331" y="203"/>
                      <a:pt x="331" y="203"/>
                      <a:pt x="331" y="203"/>
                    </a:cubicBezTo>
                    <a:cubicBezTo>
                      <a:pt x="331" y="204"/>
                      <a:pt x="331" y="204"/>
                      <a:pt x="331" y="204"/>
                    </a:cubicBezTo>
                    <a:cubicBezTo>
                      <a:pt x="332" y="204"/>
                      <a:pt x="332" y="204"/>
                      <a:pt x="332" y="204"/>
                    </a:cubicBezTo>
                    <a:cubicBezTo>
                      <a:pt x="332" y="204"/>
                      <a:pt x="332" y="204"/>
                      <a:pt x="332" y="204"/>
                    </a:cubicBezTo>
                    <a:cubicBezTo>
                      <a:pt x="332" y="204"/>
                      <a:pt x="332" y="204"/>
                      <a:pt x="332" y="204"/>
                    </a:cubicBezTo>
                    <a:cubicBezTo>
                      <a:pt x="332" y="205"/>
                      <a:pt x="332" y="205"/>
                      <a:pt x="332" y="205"/>
                    </a:cubicBezTo>
                    <a:cubicBezTo>
                      <a:pt x="333" y="205"/>
                      <a:pt x="333" y="205"/>
                      <a:pt x="333" y="205"/>
                    </a:cubicBezTo>
                    <a:cubicBezTo>
                      <a:pt x="333" y="205"/>
                      <a:pt x="333" y="205"/>
                      <a:pt x="333" y="205"/>
                    </a:cubicBezTo>
                    <a:cubicBezTo>
                      <a:pt x="333" y="205"/>
                      <a:pt x="333" y="205"/>
                      <a:pt x="333" y="205"/>
                    </a:cubicBezTo>
                    <a:cubicBezTo>
                      <a:pt x="334" y="205"/>
                      <a:pt x="334" y="205"/>
                      <a:pt x="334" y="205"/>
                    </a:cubicBezTo>
                    <a:cubicBezTo>
                      <a:pt x="334" y="206"/>
                      <a:pt x="334" y="206"/>
                      <a:pt x="334" y="206"/>
                    </a:cubicBezTo>
                    <a:cubicBezTo>
                      <a:pt x="335" y="206"/>
                      <a:pt x="335" y="206"/>
                      <a:pt x="335" y="206"/>
                    </a:cubicBezTo>
                    <a:cubicBezTo>
                      <a:pt x="335" y="207"/>
                      <a:pt x="335" y="207"/>
                      <a:pt x="335" y="207"/>
                    </a:cubicBezTo>
                    <a:cubicBezTo>
                      <a:pt x="335" y="207"/>
                      <a:pt x="335" y="207"/>
                      <a:pt x="335" y="207"/>
                    </a:cubicBezTo>
                    <a:cubicBezTo>
                      <a:pt x="336" y="207"/>
                      <a:pt x="336" y="207"/>
                      <a:pt x="336" y="207"/>
                    </a:cubicBezTo>
                    <a:cubicBezTo>
                      <a:pt x="336" y="208"/>
                      <a:pt x="336" y="208"/>
                      <a:pt x="336" y="208"/>
                    </a:cubicBezTo>
                    <a:cubicBezTo>
                      <a:pt x="337" y="208"/>
                      <a:pt x="337" y="208"/>
                      <a:pt x="337" y="208"/>
                    </a:cubicBezTo>
                    <a:cubicBezTo>
                      <a:pt x="338" y="208"/>
                      <a:pt x="338" y="208"/>
                      <a:pt x="338" y="208"/>
                    </a:cubicBezTo>
                    <a:cubicBezTo>
                      <a:pt x="338" y="208"/>
                      <a:pt x="338" y="208"/>
                      <a:pt x="338" y="208"/>
                    </a:cubicBezTo>
                    <a:cubicBezTo>
                      <a:pt x="339" y="208"/>
                      <a:pt x="339" y="208"/>
                      <a:pt x="339" y="208"/>
                    </a:cubicBezTo>
                    <a:cubicBezTo>
                      <a:pt x="339" y="208"/>
                      <a:pt x="339" y="208"/>
                      <a:pt x="339" y="208"/>
                    </a:cubicBezTo>
                    <a:cubicBezTo>
                      <a:pt x="339" y="208"/>
                      <a:pt x="339" y="208"/>
                      <a:pt x="339" y="208"/>
                    </a:cubicBezTo>
                    <a:cubicBezTo>
                      <a:pt x="340" y="208"/>
                      <a:pt x="340" y="208"/>
                      <a:pt x="340" y="208"/>
                    </a:cubicBezTo>
                    <a:cubicBezTo>
                      <a:pt x="340" y="209"/>
                      <a:pt x="340" y="209"/>
                      <a:pt x="340" y="209"/>
                    </a:cubicBezTo>
                    <a:cubicBezTo>
                      <a:pt x="341" y="209"/>
                      <a:pt x="341" y="209"/>
                      <a:pt x="341" y="209"/>
                    </a:cubicBezTo>
                    <a:cubicBezTo>
                      <a:pt x="341" y="209"/>
                      <a:pt x="341" y="209"/>
                      <a:pt x="341" y="209"/>
                    </a:cubicBezTo>
                    <a:cubicBezTo>
                      <a:pt x="341" y="210"/>
                      <a:pt x="341" y="210"/>
                      <a:pt x="341" y="210"/>
                    </a:cubicBezTo>
                    <a:cubicBezTo>
                      <a:pt x="341" y="211"/>
                      <a:pt x="341" y="211"/>
                      <a:pt x="341" y="211"/>
                    </a:cubicBezTo>
                    <a:cubicBezTo>
                      <a:pt x="341" y="211"/>
                      <a:pt x="341" y="211"/>
                      <a:pt x="341" y="211"/>
                    </a:cubicBezTo>
                    <a:cubicBezTo>
                      <a:pt x="340" y="212"/>
                      <a:pt x="340" y="212"/>
                      <a:pt x="340" y="212"/>
                    </a:cubicBezTo>
                    <a:cubicBezTo>
                      <a:pt x="339" y="212"/>
                      <a:pt x="339" y="212"/>
                      <a:pt x="339" y="212"/>
                    </a:cubicBezTo>
                    <a:cubicBezTo>
                      <a:pt x="339" y="212"/>
                      <a:pt x="339" y="212"/>
                      <a:pt x="339" y="212"/>
                    </a:cubicBezTo>
                    <a:cubicBezTo>
                      <a:pt x="340" y="212"/>
                      <a:pt x="340" y="212"/>
                      <a:pt x="340" y="212"/>
                    </a:cubicBezTo>
                    <a:cubicBezTo>
                      <a:pt x="340" y="213"/>
                      <a:pt x="340" y="213"/>
                      <a:pt x="340" y="213"/>
                    </a:cubicBezTo>
                    <a:cubicBezTo>
                      <a:pt x="340" y="213"/>
                      <a:pt x="340" y="213"/>
                      <a:pt x="340" y="213"/>
                    </a:cubicBezTo>
                    <a:cubicBezTo>
                      <a:pt x="340" y="213"/>
                      <a:pt x="340" y="213"/>
                      <a:pt x="340" y="213"/>
                    </a:cubicBezTo>
                    <a:cubicBezTo>
                      <a:pt x="340" y="213"/>
                      <a:pt x="340" y="213"/>
                      <a:pt x="340" y="213"/>
                    </a:cubicBezTo>
                    <a:cubicBezTo>
                      <a:pt x="340" y="214"/>
                      <a:pt x="340" y="214"/>
                      <a:pt x="340" y="214"/>
                    </a:cubicBezTo>
                    <a:cubicBezTo>
                      <a:pt x="340" y="214"/>
                      <a:pt x="340" y="214"/>
                      <a:pt x="340" y="214"/>
                    </a:cubicBezTo>
                    <a:cubicBezTo>
                      <a:pt x="340" y="215"/>
                      <a:pt x="340" y="215"/>
                      <a:pt x="340" y="215"/>
                    </a:cubicBezTo>
                    <a:cubicBezTo>
                      <a:pt x="341" y="215"/>
                      <a:pt x="341" y="215"/>
                      <a:pt x="341" y="215"/>
                    </a:cubicBezTo>
                    <a:cubicBezTo>
                      <a:pt x="342" y="215"/>
                      <a:pt x="342" y="215"/>
                      <a:pt x="342" y="215"/>
                    </a:cubicBezTo>
                    <a:cubicBezTo>
                      <a:pt x="343" y="216"/>
                      <a:pt x="343" y="216"/>
                      <a:pt x="343" y="216"/>
                    </a:cubicBezTo>
                    <a:cubicBezTo>
                      <a:pt x="344" y="216"/>
                      <a:pt x="344" y="216"/>
                      <a:pt x="344" y="216"/>
                    </a:cubicBezTo>
                    <a:cubicBezTo>
                      <a:pt x="344" y="216"/>
                      <a:pt x="344" y="216"/>
                      <a:pt x="344" y="216"/>
                    </a:cubicBezTo>
                    <a:cubicBezTo>
                      <a:pt x="344" y="216"/>
                      <a:pt x="344" y="216"/>
                      <a:pt x="344" y="216"/>
                    </a:cubicBezTo>
                    <a:cubicBezTo>
                      <a:pt x="345" y="217"/>
                      <a:pt x="345" y="217"/>
                      <a:pt x="345" y="217"/>
                    </a:cubicBezTo>
                    <a:cubicBezTo>
                      <a:pt x="345" y="217"/>
                      <a:pt x="345" y="217"/>
                      <a:pt x="345" y="217"/>
                    </a:cubicBezTo>
                    <a:cubicBezTo>
                      <a:pt x="346" y="217"/>
                      <a:pt x="346" y="217"/>
                      <a:pt x="346" y="217"/>
                    </a:cubicBezTo>
                    <a:cubicBezTo>
                      <a:pt x="346" y="217"/>
                      <a:pt x="346" y="217"/>
                      <a:pt x="346" y="217"/>
                    </a:cubicBezTo>
                    <a:cubicBezTo>
                      <a:pt x="346" y="217"/>
                      <a:pt x="346" y="217"/>
                      <a:pt x="346" y="217"/>
                    </a:cubicBezTo>
                    <a:cubicBezTo>
                      <a:pt x="347" y="217"/>
                      <a:pt x="347" y="217"/>
                      <a:pt x="347" y="217"/>
                    </a:cubicBezTo>
                    <a:cubicBezTo>
                      <a:pt x="347" y="218"/>
                      <a:pt x="347" y="218"/>
                      <a:pt x="347" y="218"/>
                    </a:cubicBezTo>
                    <a:cubicBezTo>
                      <a:pt x="348" y="218"/>
                      <a:pt x="348" y="218"/>
                      <a:pt x="348" y="218"/>
                    </a:cubicBezTo>
                    <a:cubicBezTo>
                      <a:pt x="349" y="218"/>
                      <a:pt x="349" y="218"/>
                      <a:pt x="349" y="218"/>
                    </a:cubicBezTo>
                    <a:cubicBezTo>
                      <a:pt x="349" y="218"/>
                      <a:pt x="349" y="218"/>
                      <a:pt x="349" y="218"/>
                    </a:cubicBezTo>
                    <a:cubicBezTo>
                      <a:pt x="350" y="219"/>
                      <a:pt x="350" y="219"/>
                      <a:pt x="350" y="219"/>
                    </a:cubicBezTo>
                    <a:cubicBezTo>
                      <a:pt x="350" y="219"/>
                      <a:pt x="350" y="219"/>
                      <a:pt x="350" y="219"/>
                    </a:cubicBezTo>
                    <a:cubicBezTo>
                      <a:pt x="350" y="218"/>
                      <a:pt x="350" y="218"/>
                      <a:pt x="350" y="218"/>
                    </a:cubicBezTo>
                    <a:cubicBezTo>
                      <a:pt x="350" y="218"/>
                      <a:pt x="350" y="218"/>
                      <a:pt x="350" y="218"/>
                    </a:cubicBezTo>
                    <a:cubicBezTo>
                      <a:pt x="351" y="218"/>
                      <a:pt x="351" y="218"/>
                      <a:pt x="351" y="218"/>
                    </a:cubicBezTo>
                    <a:cubicBezTo>
                      <a:pt x="351" y="218"/>
                      <a:pt x="351" y="218"/>
                      <a:pt x="351" y="218"/>
                    </a:cubicBezTo>
                    <a:cubicBezTo>
                      <a:pt x="351" y="218"/>
                      <a:pt x="351" y="218"/>
                      <a:pt x="351" y="218"/>
                    </a:cubicBezTo>
                    <a:cubicBezTo>
                      <a:pt x="352" y="219"/>
                      <a:pt x="352" y="219"/>
                      <a:pt x="352" y="219"/>
                    </a:cubicBezTo>
                    <a:cubicBezTo>
                      <a:pt x="353" y="220"/>
                      <a:pt x="353" y="220"/>
                      <a:pt x="353" y="220"/>
                    </a:cubicBezTo>
                    <a:cubicBezTo>
                      <a:pt x="354" y="220"/>
                      <a:pt x="354" y="220"/>
                      <a:pt x="354" y="220"/>
                    </a:cubicBezTo>
                    <a:cubicBezTo>
                      <a:pt x="355" y="221"/>
                      <a:pt x="355" y="221"/>
                      <a:pt x="355" y="221"/>
                    </a:cubicBezTo>
                    <a:cubicBezTo>
                      <a:pt x="355" y="221"/>
                      <a:pt x="355" y="221"/>
                      <a:pt x="355" y="221"/>
                    </a:cubicBezTo>
                    <a:cubicBezTo>
                      <a:pt x="356" y="222"/>
                      <a:pt x="356" y="222"/>
                      <a:pt x="356" y="222"/>
                    </a:cubicBezTo>
                    <a:cubicBezTo>
                      <a:pt x="356" y="223"/>
                      <a:pt x="356" y="223"/>
                      <a:pt x="356" y="223"/>
                    </a:cubicBezTo>
                    <a:cubicBezTo>
                      <a:pt x="357" y="223"/>
                      <a:pt x="357" y="223"/>
                      <a:pt x="357" y="223"/>
                    </a:cubicBezTo>
                    <a:cubicBezTo>
                      <a:pt x="357" y="223"/>
                      <a:pt x="357" y="223"/>
                      <a:pt x="357" y="223"/>
                    </a:cubicBezTo>
                    <a:cubicBezTo>
                      <a:pt x="358" y="224"/>
                      <a:pt x="358" y="224"/>
                      <a:pt x="358" y="224"/>
                    </a:cubicBezTo>
                    <a:cubicBezTo>
                      <a:pt x="359" y="224"/>
                      <a:pt x="359" y="224"/>
                      <a:pt x="359" y="224"/>
                    </a:cubicBezTo>
                    <a:cubicBezTo>
                      <a:pt x="360" y="225"/>
                      <a:pt x="360" y="225"/>
                      <a:pt x="360" y="225"/>
                    </a:cubicBezTo>
                    <a:cubicBezTo>
                      <a:pt x="361" y="225"/>
                      <a:pt x="361" y="225"/>
                      <a:pt x="361" y="225"/>
                    </a:cubicBezTo>
                    <a:cubicBezTo>
                      <a:pt x="361" y="225"/>
                      <a:pt x="361" y="225"/>
                      <a:pt x="361" y="225"/>
                    </a:cubicBezTo>
                    <a:cubicBezTo>
                      <a:pt x="362" y="225"/>
                      <a:pt x="362" y="225"/>
                      <a:pt x="362" y="225"/>
                    </a:cubicBezTo>
                    <a:cubicBezTo>
                      <a:pt x="363" y="225"/>
                      <a:pt x="363" y="225"/>
                      <a:pt x="363" y="225"/>
                    </a:cubicBezTo>
                    <a:cubicBezTo>
                      <a:pt x="363" y="226"/>
                      <a:pt x="363" y="226"/>
                      <a:pt x="363" y="226"/>
                    </a:cubicBezTo>
                    <a:cubicBezTo>
                      <a:pt x="363" y="226"/>
                      <a:pt x="363" y="226"/>
                      <a:pt x="363" y="226"/>
                    </a:cubicBezTo>
                    <a:cubicBezTo>
                      <a:pt x="364" y="227"/>
                      <a:pt x="364" y="227"/>
                      <a:pt x="364" y="227"/>
                    </a:cubicBezTo>
                    <a:cubicBezTo>
                      <a:pt x="364" y="227"/>
                      <a:pt x="364" y="227"/>
                      <a:pt x="364" y="227"/>
                    </a:cubicBezTo>
                    <a:cubicBezTo>
                      <a:pt x="364" y="227"/>
                      <a:pt x="364" y="227"/>
                      <a:pt x="364" y="227"/>
                    </a:cubicBezTo>
                    <a:cubicBezTo>
                      <a:pt x="361" y="228"/>
                      <a:pt x="361" y="228"/>
                      <a:pt x="361" y="228"/>
                    </a:cubicBezTo>
                    <a:cubicBezTo>
                      <a:pt x="359" y="227"/>
                      <a:pt x="359" y="227"/>
                      <a:pt x="359" y="227"/>
                    </a:cubicBezTo>
                    <a:cubicBezTo>
                      <a:pt x="358" y="227"/>
                      <a:pt x="358" y="227"/>
                      <a:pt x="358" y="227"/>
                    </a:cubicBezTo>
                    <a:cubicBezTo>
                      <a:pt x="358" y="230"/>
                      <a:pt x="358" y="230"/>
                      <a:pt x="358" y="230"/>
                    </a:cubicBezTo>
                    <a:cubicBezTo>
                      <a:pt x="355" y="233"/>
                      <a:pt x="355" y="233"/>
                      <a:pt x="355" y="233"/>
                    </a:cubicBezTo>
                    <a:cubicBezTo>
                      <a:pt x="351" y="235"/>
                      <a:pt x="351" y="235"/>
                      <a:pt x="351" y="235"/>
                    </a:cubicBezTo>
                    <a:cubicBezTo>
                      <a:pt x="350" y="239"/>
                      <a:pt x="350" y="239"/>
                      <a:pt x="350" y="239"/>
                    </a:cubicBezTo>
                    <a:cubicBezTo>
                      <a:pt x="347" y="239"/>
                      <a:pt x="347" y="239"/>
                      <a:pt x="347" y="239"/>
                    </a:cubicBezTo>
                    <a:cubicBezTo>
                      <a:pt x="345" y="242"/>
                      <a:pt x="345" y="242"/>
                      <a:pt x="345" y="242"/>
                    </a:cubicBezTo>
                    <a:cubicBezTo>
                      <a:pt x="345" y="244"/>
                      <a:pt x="345" y="244"/>
                      <a:pt x="345" y="244"/>
                    </a:cubicBezTo>
                    <a:cubicBezTo>
                      <a:pt x="346" y="247"/>
                      <a:pt x="346" y="247"/>
                      <a:pt x="346" y="247"/>
                    </a:cubicBezTo>
                    <a:cubicBezTo>
                      <a:pt x="343" y="250"/>
                      <a:pt x="343" y="250"/>
                      <a:pt x="343" y="250"/>
                    </a:cubicBezTo>
                    <a:cubicBezTo>
                      <a:pt x="342" y="254"/>
                      <a:pt x="342" y="254"/>
                      <a:pt x="342" y="254"/>
                    </a:cubicBezTo>
                    <a:cubicBezTo>
                      <a:pt x="343" y="258"/>
                      <a:pt x="343" y="258"/>
                      <a:pt x="343" y="258"/>
                    </a:cubicBezTo>
                    <a:cubicBezTo>
                      <a:pt x="342" y="261"/>
                      <a:pt x="342" y="261"/>
                      <a:pt x="342" y="261"/>
                    </a:cubicBezTo>
                    <a:cubicBezTo>
                      <a:pt x="341" y="264"/>
                      <a:pt x="341" y="264"/>
                      <a:pt x="341" y="264"/>
                    </a:cubicBezTo>
                    <a:cubicBezTo>
                      <a:pt x="339" y="265"/>
                      <a:pt x="339" y="265"/>
                      <a:pt x="339" y="265"/>
                    </a:cubicBezTo>
                    <a:cubicBezTo>
                      <a:pt x="337" y="269"/>
                      <a:pt x="337" y="269"/>
                      <a:pt x="337" y="269"/>
                    </a:cubicBezTo>
                    <a:cubicBezTo>
                      <a:pt x="336" y="272"/>
                      <a:pt x="336" y="272"/>
                      <a:pt x="336" y="272"/>
                    </a:cubicBezTo>
                    <a:cubicBezTo>
                      <a:pt x="337" y="274"/>
                      <a:pt x="337" y="274"/>
                      <a:pt x="337" y="274"/>
                    </a:cubicBezTo>
                    <a:cubicBezTo>
                      <a:pt x="342" y="274"/>
                      <a:pt x="342" y="274"/>
                      <a:pt x="342" y="274"/>
                    </a:cubicBezTo>
                    <a:cubicBezTo>
                      <a:pt x="345" y="277"/>
                      <a:pt x="345" y="277"/>
                      <a:pt x="345" y="277"/>
                    </a:cubicBezTo>
                    <a:cubicBezTo>
                      <a:pt x="346" y="280"/>
                      <a:pt x="346" y="280"/>
                      <a:pt x="346" y="280"/>
                    </a:cubicBezTo>
                    <a:cubicBezTo>
                      <a:pt x="348" y="282"/>
                      <a:pt x="348" y="282"/>
                      <a:pt x="348" y="282"/>
                    </a:cubicBezTo>
                    <a:cubicBezTo>
                      <a:pt x="350" y="282"/>
                      <a:pt x="350" y="282"/>
                      <a:pt x="350" y="282"/>
                    </a:cubicBezTo>
                    <a:cubicBezTo>
                      <a:pt x="351" y="280"/>
                      <a:pt x="351" y="280"/>
                      <a:pt x="351" y="280"/>
                    </a:cubicBezTo>
                    <a:cubicBezTo>
                      <a:pt x="352" y="280"/>
                      <a:pt x="352" y="280"/>
                      <a:pt x="352" y="280"/>
                    </a:cubicBezTo>
                    <a:cubicBezTo>
                      <a:pt x="359" y="283"/>
                      <a:pt x="359" y="283"/>
                      <a:pt x="359" y="283"/>
                    </a:cubicBezTo>
                    <a:cubicBezTo>
                      <a:pt x="361" y="286"/>
                      <a:pt x="361" y="286"/>
                      <a:pt x="361" y="286"/>
                    </a:cubicBezTo>
                    <a:cubicBezTo>
                      <a:pt x="365" y="288"/>
                      <a:pt x="365" y="288"/>
                      <a:pt x="365" y="288"/>
                    </a:cubicBezTo>
                    <a:cubicBezTo>
                      <a:pt x="370" y="291"/>
                      <a:pt x="370" y="291"/>
                      <a:pt x="370" y="291"/>
                    </a:cubicBezTo>
                    <a:cubicBezTo>
                      <a:pt x="376" y="298"/>
                      <a:pt x="376" y="298"/>
                      <a:pt x="376" y="298"/>
                    </a:cubicBezTo>
                    <a:cubicBezTo>
                      <a:pt x="379" y="300"/>
                      <a:pt x="379" y="300"/>
                      <a:pt x="379" y="300"/>
                    </a:cubicBezTo>
                    <a:cubicBezTo>
                      <a:pt x="384" y="302"/>
                      <a:pt x="384" y="302"/>
                      <a:pt x="384" y="302"/>
                    </a:cubicBezTo>
                    <a:cubicBezTo>
                      <a:pt x="389" y="303"/>
                      <a:pt x="389" y="303"/>
                      <a:pt x="389" y="303"/>
                    </a:cubicBezTo>
                    <a:cubicBezTo>
                      <a:pt x="395" y="306"/>
                      <a:pt x="395" y="306"/>
                      <a:pt x="395" y="306"/>
                    </a:cubicBezTo>
                    <a:cubicBezTo>
                      <a:pt x="399" y="310"/>
                      <a:pt x="399" y="310"/>
                      <a:pt x="399" y="310"/>
                    </a:cubicBezTo>
                    <a:cubicBezTo>
                      <a:pt x="401" y="309"/>
                      <a:pt x="401" y="309"/>
                      <a:pt x="401" y="309"/>
                    </a:cubicBezTo>
                    <a:cubicBezTo>
                      <a:pt x="406" y="310"/>
                      <a:pt x="406" y="310"/>
                      <a:pt x="406" y="310"/>
                    </a:cubicBezTo>
                    <a:cubicBezTo>
                      <a:pt x="407" y="311"/>
                      <a:pt x="407" y="311"/>
                      <a:pt x="407" y="311"/>
                    </a:cubicBezTo>
                    <a:cubicBezTo>
                      <a:pt x="412" y="317"/>
                      <a:pt x="412" y="317"/>
                      <a:pt x="412" y="317"/>
                    </a:cubicBezTo>
                    <a:cubicBezTo>
                      <a:pt x="422" y="320"/>
                      <a:pt x="422" y="320"/>
                      <a:pt x="422" y="320"/>
                    </a:cubicBezTo>
                    <a:cubicBezTo>
                      <a:pt x="425" y="320"/>
                      <a:pt x="425" y="320"/>
                      <a:pt x="425" y="320"/>
                    </a:cubicBezTo>
                    <a:cubicBezTo>
                      <a:pt x="430" y="317"/>
                      <a:pt x="430" y="317"/>
                      <a:pt x="430" y="317"/>
                    </a:cubicBezTo>
                    <a:cubicBezTo>
                      <a:pt x="435" y="318"/>
                      <a:pt x="435" y="318"/>
                      <a:pt x="435" y="318"/>
                    </a:cubicBezTo>
                    <a:cubicBezTo>
                      <a:pt x="440" y="320"/>
                      <a:pt x="440" y="320"/>
                      <a:pt x="440" y="320"/>
                    </a:cubicBezTo>
                    <a:cubicBezTo>
                      <a:pt x="443" y="320"/>
                      <a:pt x="443" y="320"/>
                      <a:pt x="443" y="320"/>
                    </a:cubicBezTo>
                    <a:cubicBezTo>
                      <a:pt x="444" y="318"/>
                      <a:pt x="444" y="318"/>
                      <a:pt x="444" y="318"/>
                    </a:cubicBezTo>
                    <a:cubicBezTo>
                      <a:pt x="446" y="318"/>
                      <a:pt x="446" y="318"/>
                      <a:pt x="446" y="318"/>
                    </a:cubicBezTo>
                    <a:cubicBezTo>
                      <a:pt x="455" y="320"/>
                      <a:pt x="455" y="320"/>
                      <a:pt x="455" y="320"/>
                    </a:cubicBezTo>
                    <a:cubicBezTo>
                      <a:pt x="459" y="322"/>
                      <a:pt x="459" y="322"/>
                      <a:pt x="459" y="322"/>
                    </a:cubicBezTo>
                    <a:cubicBezTo>
                      <a:pt x="464" y="329"/>
                      <a:pt x="464" y="329"/>
                      <a:pt x="464" y="329"/>
                    </a:cubicBezTo>
                    <a:cubicBezTo>
                      <a:pt x="467" y="332"/>
                      <a:pt x="467" y="332"/>
                      <a:pt x="467" y="332"/>
                    </a:cubicBezTo>
                    <a:cubicBezTo>
                      <a:pt x="473" y="336"/>
                      <a:pt x="473" y="336"/>
                      <a:pt x="473" y="336"/>
                    </a:cubicBezTo>
                    <a:cubicBezTo>
                      <a:pt x="483" y="338"/>
                      <a:pt x="483" y="338"/>
                      <a:pt x="483" y="338"/>
                    </a:cubicBezTo>
                    <a:cubicBezTo>
                      <a:pt x="490" y="337"/>
                      <a:pt x="490" y="337"/>
                      <a:pt x="490" y="337"/>
                    </a:cubicBezTo>
                    <a:cubicBezTo>
                      <a:pt x="494" y="339"/>
                      <a:pt x="494" y="339"/>
                      <a:pt x="494" y="339"/>
                    </a:cubicBezTo>
                    <a:cubicBezTo>
                      <a:pt x="498" y="342"/>
                      <a:pt x="498" y="342"/>
                      <a:pt x="498" y="342"/>
                    </a:cubicBezTo>
                    <a:cubicBezTo>
                      <a:pt x="521" y="346"/>
                      <a:pt x="521" y="346"/>
                      <a:pt x="521" y="346"/>
                    </a:cubicBezTo>
                    <a:cubicBezTo>
                      <a:pt x="524" y="346"/>
                      <a:pt x="524" y="346"/>
                      <a:pt x="524" y="346"/>
                    </a:cubicBezTo>
                    <a:cubicBezTo>
                      <a:pt x="530" y="346"/>
                      <a:pt x="530" y="346"/>
                      <a:pt x="530" y="346"/>
                    </a:cubicBezTo>
                    <a:cubicBezTo>
                      <a:pt x="535" y="349"/>
                      <a:pt x="535" y="349"/>
                      <a:pt x="535" y="349"/>
                    </a:cubicBezTo>
                    <a:cubicBezTo>
                      <a:pt x="539" y="348"/>
                      <a:pt x="539" y="348"/>
                      <a:pt x="539" y="348"/>
                    </a:cubicBezTo>
                    <a:cubicBezTo>
                      <a:pt x="547" y="348"/>
                      <a:pt x="547" y="348"/>
                      <a:pt x="547" y="348"/>
                    </a:cubicBezTo>
                    <a:cubicBezTo>
                      <a:pt x="552" y="347"/>
                      <a:pt x="552" y="347"/>
                      <a:pt x="552" y="347"/>
                    </a:cubicBezTo>
                    <a:cubicBezTo>
                      <a:pt x="554" y="344"/>
                      <a:pt x="554" y="344"/>
                      <a:pt x="554" y="344"/>
                    </a:cubicBezTo>
                    <a:cubicBezTo>
                      <a:pt x="554" y="342"/>
                      <a:pt x="554" y="342"/>
                      <a:pt x="554" y="342"/>
                    </a:cubicBezTo>
                    <a:cubicBezTo>
                      <a:pt x="558" y="337"/>
                      <a:pt x="558" y="337"/>
                      <a:pt x="558" y="337"/>
                    </a:cubicBezTo>
                    <a:cubicBezTo>
                      <a:pt x="558" y="333"/>
                      <a:pt x="558" y="333"/>
                      <a:pt x="558" y="333"/>
                    </a:cubicBezTo>
                    <a:cubicBezTo>
                      <a:pt x="559" y="332"/>
                      <a:pt x="559" y="332"/>
                      <a:pt x="559" y="332"/>
                    </a:cubicBezTo>
                    <a:cubicBezTo>
                      <a:pt x="555" y="330"/>
                      <a:pt x="555" y="330"/>
                      <a:pt x="555" y="330"/>
                    </a:cubicBezTo>
                    <a:cubicBezTo>
                      <a:pt x="555" y="328"/>
                      <a:pt x="555" y="328"/>
                      <a:pt x="555" y="328"/>
                    </a:cubicBezTo>
                    <a:cubicBezTo>
                      <a:pt x="557" y="326"/>
                      <a:pt x="557" y="326"/>
                      <a:pt x="557" y="326"/>
                    </a:cubicBezTo>
                    <a:cubicBezTo>
                      <a:pt x="558" y="319"/>
                      <a:pt x="558" y="319"/>
                      <a:pt x="558" y="319"/>
                    </a:cubicBezTo>
                    <a:cubicBezTo>
                      <a:pt x="557" y="311"/>
                      <a:pt x="557" y="311"/>
                      <a:pt x="557" y="311"/>
                    </a:cubicBezTo>
                    <a:cubicBezTo>
                      <a:pt x="559" y="305"/>
                      <a:pt x="559" y="305"/>
                      <a:pt x="559" y="305"/>
                    </a:cubicBezTo>
                    <a:cubicBezTo>
                      <a:pt x="561" y="301"/>
                      <a:pt x="561" y="301"/>
                      <a:pt x="561" y="301"/>
                    </a:cubicBezTo>
                    <a:cubicBezTo>
                      <a:pt x="561" y="301"/>
                      <a:pt x="561" y="301"/>
                      <a:pt x="561" y="301"/>
                    </a:cubicBezTo>
                    <a:cubicBezTo>
                      <a:pt x="566" y="299"/>
                      <a:pt x="566" y="299"/>
                      <a:pt x="566" y="299"/>
                    </a:cubicBezTo>
                    <a:cubicBezTo>
                      <a:pt x="570" y="299"/>
                      <a:pt x="570" y="299"/>
                      <a:pt x="570" y="299"/>
                    </a:cubicBezTo>
                    <a:cubicBezTo>
                      <a:pt x="574" y="296"/>
                      <a:pt x="574" y="296"/>
                      <a:pt x="574" y="296"/>
                    </a:cubicBezTo>
                    <a:cubicBezTo>
                      <a:pt x="577" y="295"/>
                      <a:pt x="577" y="295"/>
                      <a:pt x="577" y="295"/>
                    </a:cubicBezTo>
                    <a:cubicBezTo>
                      <a:pt x="579" y="296"/>
                      <a:pt x="579" y="296"/>
                      <a:pt x="579" y="296"/>
                    </a:cubicBezTo>
                    <a:cubicBezTo>
                      <a:pt x="580" y="298"/>
                      <a:pt x="580" y="298"/>
                      <a:pt x="580" y="298"/>
                    </a:cubicBezTo>
                    <a:cubicBezTo>
                      <a:pt x="581" y="303"/>
                      <a:pt x="581" y="303"/>
                      <a:pt x="581" y="303"/>
                    </a:cubicBezTo>
                    <a:cubicBezTo>
                      <a:pt x="581" y="306"/>
                      <a:pt x="581" y="306"/>
                      <a:pt x="581" y="306"/>
                    </a:cubicBezTo>
                    <a:cubicBezTo>
                      <a:pt x="579" y="313"/>
                      <a:pt x="579" y="313"/>
                      <a:pt x="579" y="313"/>
                    </a:cubicBezTo>
                    <a:cubicBezTo>
                      <a:pt x="580" y="316"/>
                      <a:pt x="580" y="316"/>
                      <a:pt x="580" y="316"/>
                    </a:cubicBezTo>
                    <a:cubicBezTo>
                      <a:pt x="580" y="318"/>
                      <a:pt x="580" y="318"/>
                      <a:pt x="580" y="318"/>
                    </a:cubicBezTo>
                    <a:cubicBezTo>
                      <a:pt x="582" y="319"/>
                      <a:pt x="582" y="319"/>
                      <a:pt x="582" y="319"/>
                    </a:cubicBezTo>
                    <a:cubicBezTo>
                      <a:pt x="585" y="319"/>
                      <a:pt x="585" y="319"/>
                      <a:pt x="585" y="319"/>
                    </a:cubicBezTo>
                    <a:cubicBezTo>
                      <a:pt x="584" y="321"/>
                      <a:pt x="584" y="321"/>
                      <a:pt x="584" y="321"/>
                    </a:cubicBezTo>
                    <a:cubicBezTo>
                      <a:pt x="580" y="325"/>
                      <a:pt x="580" y="325"/>
                      <a:pt x="580" y="325"/>
                    </a:cubicBezTo>
                    <a:cubicBezTo>
                      <a:pt x="580" y="328"/>
                      <a:pt x="580" y="328"/>
                      <a:pt x="580" y="328"/>
                    </a:cubicBezTo>
                    <a:cubicBezTo>
                      <a:pt x="582" y="328"/>
                      <a:pt x="582" y="328"/>
                      <a:pt x="582" y="328"/>
                    </a:cubicBezTo>
                    <a:cubicBezTo>
                      <a:pt x="583" y="329"/>
                      <a:pt x="583" y="329"/>
                      <a:pt x="583" y="329"/>
                    </a:cubicBezTo>
                    <a:cubicBezTo>
                      <a:pt x="583" y="333"/>
                      <a:pt x="583" y="333"/>
                      <a:pt x="583" y="333"/>
                    </a:cubicBezTo>
                    <a:cubicBezTo>
                      <a:pt x="584" y="334"/>
                      <a:pt x="584" y="334"/>
                      <a:pt x="584" y="334"/>
                    </a:cubicBezTo>
                    <a:cubicBezTo>
                      <a:pt x="586" y="334"/>
                      <a:pt x="586" y="334"/>
                      <a:pt x="586" y="334"/>
                    </a:cubicBezTo>
                    <a:cubicBezTo>
                      <a:pt x="588" y="335"/>
                      <a:pt x="588" y="335"/>
                      <a:pt x="588" y="335"/>
                    </a:cubicBezTo>
                    <a:cubicBezTo>
                      <a:pt x="593" y="337"/>
                      <a:pt x="593" y="337"/>
                      <a:pt x="593" y="337"/>
                    </a:cubicBezTo>
                    <a:cubicBezTo>
                      <a:pt x="605" y="339"/>
                      <a:pt x="605" y="339"/>
                      <a:pt x="605" y="339"/>
                    </a:cubicBezTo>
                    <a:cubicBezTo>
                      <a:pt x="614" y="339"/>
                      <a:pt x="614" y="339"/>
                      <a:pt x="614" y="339"/>
                    </a:cubicBezTo>
                    <a:cubicBezTo>
                      <a:pt x="626" y="335"/>
                      <a:pt x="626" y="335"/>
                      <a:pt x="626" y="335"/>
                    </a:cubicBezTo>
                    <a:cubicBezTo>
                      <a:pt x="629" y="335"/>
                      <a:pt x="629" y="335"/>
                      <a:pt x="629" y="335"/>
                    </a:cubicBezTo>
                    <a:cubicBezTo>
                      <a:pt x="634" y="336"/>
                      <a:pt x="634" y="336"/>
                      <a:pt x="634" y="336"/>
                    </a:cubicBezTo>
                    <a:cubicBezTo>
                      <a:pt x="639" y="337"/>
                      <a:pt x="639" y="337"/>
                      <a:pt x="639" y="337"/>
                    </a:cubicBezTo>
                    <a:cubicBezTo>
                      <a:pt x="643" y="336"/>
                      <a:pt x="643" y="336"/>
                      <a:pt x="643" y="336"/>
                    </a:cubicBezTo>
                    <a:cubicBezTo>
                      <a:pt x="653" y="334"/>
                      <a:pt x="653" y="334"/>
                      <a:pt x="653" y="334"/>
                    </a:cubicBezTo>
                    <a:cubicBezTo>
                      <a:pt x="660" y="334"/>
                      <a:pt x="660" y="334"/>
                      <a:pt x="660" y="334"/>
                    </a:cubicBezTo>
                    <a:cubicBezTo>
                      <a:pt x="671" y="332"/>
                      <a:pt x="671" y="332"/>
                      <a:pt x="671" y="332"/>
                    </a:cubicBezTo>
                    <a:cubicBezTo>
                      <a:pt x="675" y="329"/>
                      <a:pt x="675" y="329"/>
                      <a:pt x="675" y="329"/>
                    </a:cubicBezTo>
                    <a:cubicBezTo>
                      <a:pt x="675" y="328"/>
                      <a:pt x="675" y="328"/>
                      <a:pt x="675" y="328"/>
                    </a:cubicBezTo>
                    <a:cubicBezTo>
                      <a:pt x="674" y="326"/>
                      <a:pt x="674" y="326"/>
                      <a:pt x="674" y="326"/>
                    </a:cubicBezTo>
                    <a:cubicBezTo>
                      <a:pt x="675" y="319"/>
                      <a:pt x="675" y="319"/>
                      <a:pt x="675" y="319"/>
                    </a:cubicBezTo>
                    <a:cubicBezTo>
                      <a:pt x="672" y="316"/>
                      <a:pt x="672" y="316"/>
                      <a:pt x="672" y="316"/>
                    </a:cubicBezTo>
                    <a:cubicBezTo>
                      <a:pt x="663" y="312"/>
                      <a:pt x="663" y="312"/>
                      <a:pt x="663" y="312"/>
                    </a:cubicBezTo>
                    <a:cubicBezTo>
                      <a:pt x="662" y="311"/>
                      <a:pt x="662" y="311"/>
                      <a:pt x="662" y="311"/>
                    </a:cubicBezTo>
                    <a:cubicBezTo>
                      <a:pt x="662" y="309"/>
                      <a:pt x="662" y="309"/>
                      <a:pt x="662" y="309"/>
                    </a:cubicBezTo>
                    <a:cubicBezTo>
                      <a:pt x="664" y="306"/>
                      <a:pt x="664" y="306"/>
                      <a:pt x="664" y="306"/>
                    </a:cubicBezTo>
                    <a:cubicBezTo>
                      <a:pt x="664" y="305"/>
                      <a:pt x="664" y="305"/>
                      <a:pt x="664" y="305"/>
                    </a:cubicBezTo>
                    <a:cubicBezTo>
                      <a:pt x="663" y="304"/>
                      <a:pt x="663" y="304"/>
                      <a:pt x="663" y="304"/>
                    </a:cubicBezTo>
                    <a:cubicBezTo>
                      <a:pt x="672" y="301"/>
                      <a:pt x="672" y="301"/>
                      <a:pt x="672" y="301"/>
                    </a:cubicBezTo>
                    <a:cubicBezTo>
                      <a:pt x="686" y="298"/>
                      <a:pt x="686" y="298"/>
                      <a:pt x="686" y="298"/>
                    </a:cubicBezTo>
                    <a:cubicBezTo>
                      <a:pt x="692" y="294"/>
                      <a:pt x="692" y="294"/>
                      <a:pt x="692" y="294"/>
                    </a:cubicBezTo>
                    <a:cubicBezTo>
                      <a:pt x="700" y="290"/>
                      <a:pt x="700" y="290"/>
                      <a:pt x="700" y="290"/>
                    </a:cubicBezTo>
                    <a:cubicBezTo>
                      <a:pt x="705" y="286"/>
                      <a:pt x="705" y="286"/>
                      <a:pt x="705" y="286"/>
                    </a:cubicBezTo>
                    <a:cubicBezTo>
                      <a:pt x="712" y="278"/>
                      <a:pt x="712" y="278"/>
                      <a:pt x="712" y="278"/>
                    </a:cubicBezTo>
                    <a:cubicBezTo>
                      <a:pt x="720" y="276"/>
                      <a:pt x="720" y="276"/>
                      <a:pt x="720" y="276"/>
                    </a:cubicBezTo>
                    <a:cubicBezTo>
                      <a:pt x="730" y="267"/>
                      <a:pt x="730" y="267"/>
                      <a:pt x="730" y="267"/>
                    </a:cubicBezTo>
                    <a:cubicBezTo>
                      <a:pt x="733" y="262"/>
                      <a:pt x="733" y="262"/>
                      <a:pt x="733" y="262"/>
                    </a:cubicBezTo>
                    <a:cubicBezTo>
                      <a:pt x="737" y="259"/>
                      <a:pt x="737" y="259"/>
                      <a:pt x="737" y="259"/>
                    </a:cubicBezTo>
                    <a:cubicBezTo>
                      <a:pt x="743" y="256"/>
                      <a:pt x="743" y="256"/>
                      <a:pt x="743" y="256"/>
                    </a:cubicBezTo>
                    <a:cubicBezTo>
                      <a:pt x="745" y="257"/>
                      <a:pt x="745" y="257"/>
                      <a:pt x="745" y="257"/>
                    </a:cubicBezTo>
                    <a:cubicBezTo>
                      <a:pt x="749" y="259"/>
                      <a:pt x="749" y="259"/>
                      <a:pt x="749" y="259"/>
                    </a:cubicBezTo>
                    <a:cubicBezTo>
                      <a:pt x="753" y="260"/>
                      <a:pt x="753" y="260"/>
                      <a:pt x="753" y="260"/>
                    </a:cubicBezTo>
                    <a:cubicBezTo>
                      <a:pt x="763" y="259"/>
                      <a:pt x="763" y="259"/>
                      <a:pt x="763" y="259"/>
                    </a:cubicBezTo>
                    <a:cubicBezTo>
                      <a:pt x="770" y="257"/>
                      <a:pt x="770" y="257"/>
                      <a:pt x="770" y="257"/>
                    </a:cubicBezTo>
                    <a:cubicBezTo>
                      <a:pt x="777" y="252"/>
                      <a:pt x="777" y="252"/>
                      <a:pt x="777" y="252"/>
                    </a:cubicBezTo>
                    <a:cubicBezTo>
                      <a:pt x="783" y="251"/>
                      <a:pt x="783" y="251"/>
                      <a:pt x="783" y="251"/>
                    </a:cubicBezTo>
                    <a:cubicBezTo>
                      <a:pt x="789" y="257"/>
                      <a:pt x="789" y="257"/>
                      <a:pt x="789" y="257"/>
                    </a:cubicBezTo>
                    <a:cubicBezTo>
                      <a:pt x="788" y="261"/>
                      <a:pt x="788" y="261"/>
                      <a:pt x="788" y="261"/>
                    </a:cubicBezTo>
                    <a:cubicBezTo>
                      <a:pt x="789" y="266"/>
                      <a:pt x="789" y="266"/>
                      <a:pt x="789" y="266"/>
                    </a:cubicBezTo>
                    <a:cubicBezTo>
                      <a:pt x="795" y="268"/>
                      <a:pt x="795" y="268"/>
                      <a:pt x="795" y="268"/>
                    </a:cubicBezTo>
                    <a:cubicBezTo>
                      <a:pt x="795" y="275"/>
                      <a:pt x="795" y="275"/>
                      <a:pt x="795" y="275"/>
                    </a:cubicBezTo>
                    <a:cubicBezTo>
                      <a:pt x="793" y="283"/>
                      <a:pt x="793" y="283"/>
                      <a:pt x="793" y="283"/>
                    </a:cubicBezTo>
                    <a:cubicBezTo>
                      <a:pt x="803" y="283"/>
                      <a:pt x="803" y="283"/>
                      <a:pt x="803" y="283"/>
                    </a:cubicBezTo>
                    <a:cubicBezTo>
                      <a:pt x="808" y="285"/>
                      <a:pt x="808" y="285"/>
                      <a:pt x="808" y="285"/>
                    </a:cubicBezTo>
                    <a:cubicBezTo>
                      <a:pt x="815" y="285"/>
                      <a:pt x="815" y="285"/>
                      <a:pt x="815" y="285"/>
                    </a:cubicBezTo>
                    <a:cubicBezTo>
                      <a:pt x="820" y="287"/>
                      <a:pt x="820" y="287"/>
                      <a:pt x="820" y="287"/>
                    </a:cubicBezTo>
                    <a:cubicBezTo>
                      <a:pt x="822" y="293"/>
                      <a:pt x="822" y="293"/>
                      <a:pt x="822" y="293"/>
                    </a:cubicBezTo>
                    <a:cubicBezTo>
                      <a:pt x="822" y="299"/>
                      <a:pt x="822" y="299"/>
                      <a:pt x="822" y="299"/>
                    </a:cubicBezTo>
                    <a:cubicBezTo>
                      <a:pt x="819" y="303"/>
                      <a:pt x="819" y="303"/>
                      <a:pt x="819" y="303"/>
                    </a:cubicBezTo>
                    <a:cubicBezTo>
                      <a:pt x="814" y="306"/>
                      <a:pt x="814" y="306"/>
                      <a:pt x="814" y="306"/>
                    </a:cubicBezTo>
                    <a:cubicBezTo>
                      <a:pt x="811" y="312"/>
                      <a:pt x="811" y="312"/>
                      <a:pt x="811" y="312"/>
                    </a:cubicBezTo>
                    <a:cubicBezTo>
                      <a:pt x="813" y="320"/>
                      <a:pt x="813" y="320"/>
                      <a:pt x="813" y="320"/>
                    </a:cubicBezTo>
                    <a:cubicBezTo>
                      <a:pt x="811" y="323"/>
                      <a:pt x="811" y="323"/>
                      <a:pt x="811" y="323"/>
                    </a:cubicBezTo>
                    <a:cubicBezTo>
                      <a:pt x="802" y="320"/>
                      <a:pt x="802" y="320"/>
                      <a:pt x="802" y="320"/>
                    </a:cubicBezTo>
                    <a:cubicBezTo>
                      <a:pt x="797" y="323"/>
                      <a:pt x="797" y="323"/>
                      <a:pt x="797" y="323"/>
                    </a:cubicBezTo>
                    <a:cubicBezTo>
                      <a:pt x="787" y="324"/>
                      <a:pt x="787" y="324"/>
                      <a:pt x="787" y="324"/>
                    </a:cubicBezTo>
                    <a:cubicBezTo>
                      <a:pt x="783" y="331"/>
                      <a:pt x="783" y="331"/>
                      <a:pt x="783" y="331"/>
                    </a:cubicBezTo>
                    <a:cubicBezTo>
                      <a:pt x="778" y="336"/>
                      <a:pt x="778" y="336"/>
                      <a:pt x="778" y="336"/>
                    </a:cubicBezTo>
                    <a:cubicBezTo>
                      <a:pt x="770" y="339"/>
                      <a:pt x="770" y="339"/>
                      <a:pt x="770" y="339"/>
                    </a:cubicBezTo>
                    <a:cubicBezTo>
                      <a:pt x="763" y="345"/>
                      <a:pt x="763" y="345"/>
                      <a:pt x="763" y="345"/>
                    </a:cubicBezTo>
                    <a:cubicBezTo>
                      <a:pt x="759" y="353"/>
                      <a:pt x="759" y="353"/>
                      <a:pt x="759" y="353"/>
                    </a:cubicBezTo>
                    <a:cubicBezTo>
                      <a:pt x="760" y="368"/>
                      <a:pt x="760" y="368"/>
                      <a:pt x="760" y="368"/>
                    </a:cubicBezTo>
                    <a:cubicBezTo>
                      <a:pt x="757" y="374"/>
                      <a:pt x="757" y="374"/>
                      <a:pt x="757" y="374"/>
                    </a:cubicBezTo>
                    <a:cubicBezTo>
                      <a:pt x="749" y="380"/>
                      <a:pt x="749" y="380"/>
                      <a:pt x="749" y="380"/>
                    </a:cubicBezTo>
                    <a:cubicBezTo>
                      <a:pt x="746" y="384"/>
                      <a:pt x="746" y="384"/>
                      <a:pt x="746" y="384"/>
                    </a:cubicBezTo>
                    <a:cubicBezTo>
                      <a:pt x="747" y="389"/>
                      <a:pt x="747" y="389"/>
                      <a:pt x="747" y="389"/>
                    </a:cubicBezTo>
                    <a:cubicBezTo>
                      <a:pt x="745" y="395"/>
                      <a:pt x="745" y="395"/>
                      <a:pt x="745" y="395"/>
                    </a:cubicBezTo>
                    <a:cubicBezTo>
                      <a:pt x="736" y="413"/>
                      <a:pt x="736" y="413"/>
                      <a:pt x="736" y="413"/>
                    </a:cubicBezTo>
                    <a:cubicBezTo>
                      <a:pt x="733" y="423"/>
                      <a:pt x="733" y="423"/>
                      <a:pt x="733" y="423"/>
                    </a:cubicBezTo>
                    <a:cubicBezTo>
                      <a:pt x="730" y="426"/>
                      <a:pt x="730" y="426"/>
                      <a:pt x="730" y="426"/>
                    </a:cubicBezTo>
                    <a:cubicBezTo>
                      <a:pt x="726" y="426"/>
                      <a:pt x="726" y="426"/>
                      <a:pt x="726" y="426"/>
                    </a:cubicBezTo>
                    <a:cubicBezTo>
                      <a:pt x="720" y="425"/>
                      <a:pt x="720" y="425"/>
                      <a:pt x="720" y="425"/>
                    </a:cubicBezTo>
                    <a:cubicBezTo>
                      <a:pt x="713" y="426"/>
                      <a:pt x="713" y="426"/>
                      <a:pt x="713" y="426"/>
                    </a:cubicBezTo>
                    <a:cubicBezTo>
                      <a:pt x="709" y="430"/>
                      <a:pt x="709" y="430"/>
                      <a:pt x="709" y="430"/>
                    </a:cubicBezTo>
                    <a:cubicBezTo>
                      <a:pt x="709" y="443"/>
                      <a:pt x="709" y="443"/>
                      <a:pt x="709" y="443"/>
                    </a:cubicBezTo>
                    <a:cubicBezTo>
                      <a:pt x="708" y="453"/>
                      <a:pt x="708" y="453"/>
                      <a:pt x="708" y="453"/>
                    </a:cubicBezTo>
                    <a:cubicBezTo>
                      <a:pt x="706" y="456"/>
                      <a:pt x="706" y="456"/>
                      <a:pt x="706" y="456"/>
                    </a:cubicBezTo>
                    <a:cubicBezTo>
                      <a:pt x="700" y="455"/>
                      <a:pt x="700" y="455"/>
                      <a:pt x="700" y="455"/>
                    </a:cubicBezTo>
                    <a:cubicBezTo>
                      <a:pt x="699" y="462"/>
                      <a:pt x="699" y="462"/>
                      <a:pt x="699" y="462"/>
                    </a:cubicBezTo>
                    <a:cubicBezTo>
                      <a:pt x="700" y="470"/>
                      <a:pt x="700" y="470"/>
                      <a:pt x="700" y="470"/>
                    </a:cubicBezTo>
                    <a:cubicBezTo>
                      <a:pt x="701" y="475"/>
                      <a:pt x="701" y="475"/>
                      <a:pt x="701" y="475"/>
                    </a:cubicBezTo>
                    <a:cubicBezTo>
                      <a:pt x="702" y="475"/>
                      <a:pt x="702" y="475"/>
                      <a:pt x="702" y="475"/>
                    </a:cubicBezTo>
                    <a:cubicBezTo>
                      <a:pt x="702" y="478"/>
                      <a:pt x="702" y="478"/>
                      <a:pt x="702" y="478"/>
                    </a:cubicBezTo>
                    <a:cubicBezTo>
                      <a:pt x="699" y="481"/>
                      <a:pt x="699" y="481"/>
                      <a:pt x="699" y="481"/>
                    </a:cubicBezTo>
                    <a:cubicBezTo>
                      <a:pt x="697" y="482"/>
                      <a:pt x="697" y="482"/>
                      <a:pt x="697" y="482"/>
                    </a:cubicBezTo>
                    <a:cubicBezTo>
                      <a:pt x="692" y="481"/>
                      <a:pt x="692" y="481"/>
                      <a:pt x="692" y="481"/>
                    </a:cubicBezTo>
                    <a:cubicBezTo>
                      <a:pt x="690" y="483"/>
                      <a:pt x="690" y="483"/>
                      <a:pt x="690" y="483"/>
                    </a:cubicBezTo>
                    <a:cubicBezTo>
                      <a:pt x="688" y="485"/>
                      <a:pt x="688" y="485"/>
                      <a:pt x="688" y="485"/>
                    </a:cubicBezTo>
                    <a:cubicBezTo>
                      <a:pt x="686" y="468"/>
                      <a:pt x="686" y="468"/>
                      <a:pt x="686" y="468"/>
                    </a:cubicBezTo>
                    <a:cubicBezTo>
                      <a:pt x="683" y="453"/>
                      <a:pt x="683" y="453"/>
                      <a:pt x="683" y="453"/>
                    </a:cubicBezTo>
                    <a:cubicBezTo>
                      <a:pt x="682" y="449"/>
                      <a:pt x="682" y="449"/>
                      <a:pt x="682" y="449"/>
                    </a:cubicBezTo>
                    <a:cubicBezTo>
                      <a:pt x="680" y="445"/>
                      <a:pt x="680" y="445"/>
                      <a:pt x="680" y="445"/>
                    </a:cubicBezTo>
                    <a:cubicBezTo>
                      <a:pt x="678" y="436"/>
                      <a:pt x="678" y="436"/>
                      <a:pt x="678" y="436"/>
                    </a:cubicBezTo>
                    <a:cubicBezTo>
                      <a:pt x="674" y="429"/>
                      <a:pt x="674" y="429"/>
                      <a:pt x="674" y="429"/>
                    </a:cubicBezTo>
                    <a:cubicBezTo>
                      <a:pt x="671" y="429"/>
                      <a:pt x="671" y="429"/>
                      <a:pt x="671" y="429"/>
                    </a:cubicBezTo>
                    <a:cubicBezTo>
                      <a:pt x="666" y="436"/>
                      <a:pt x="666" y="436"/>
                      <a:pt x="666" y="436"/>
                    </a:cubicBezTo>
                    <a:cubicBezTo>
                      <a:pt x="662" y="443"/>
                      <a:pt x="662" y="443"/>
                      <a:pt x="662" y="443"/>
                    </a:cubicBezTo>
                    <a:cubicBezTo>
                      <a:pt x="660" y="447"/>
                      <a:pt x="660" y="447"/>
                      <a:pt x="660" y="447"/>
                    </a:cubicBezTo>
                    <a:cubicBezTo>
                      <a:pt x="656" y="444"/>
                      <a:pt x="656" y="444"/>
                      <a:pt x="656" y="444"/>
                    </a:cubicBezTo>
                    <a:cubicBezTo>
                      <a:pt x="654" y="443"/>
                      <a:pt x="654" y="443"/>
                      <a:pt x="654" y="443"/>
                    </a:cubicBezTo>
                    <a:cubicBezTo>
                      <a:pt x="648" y="442"/>
                      <a:pt x="648" y="442"/>
                      <a:pt x="648" y="442"/>
                    </a:cubicBezTo>
                    <a:cubicBezTo>
                      <a:pt x="645" y="432"/>
                      <a:pt x="645" y="432"/>
                      <a:pt x="645" y="432"/>
                    </a:cubicBezTo>
                    <a:cubicBezTo>
                      <a:pt x="644" y="424"/>
                      <a:pt x="644" y="424"/>
                      <a:pt x="644" y="424"/>
                    </a:cubicBezTo>
                    <a:cubicBezTo>
                      <a:pt x="645" y="420"/>
                      <a:pt x="645" y="420"/>
                      <a:pt x="645" y="420"/>
                    </a:cubicBezTo>
                    <a:cubicBezTo>
                      <a:pt x="652" y="415"/>
                      <a:pt x="652" y="415"/>
                      <a:pt x="652" y="415"/>
                    </a:cubicBezTo>
                    <a:cubicBezTo>
                      <a:pt x="658" y="412"/>
                      <a:pt x="658" y="412"/>
                      <a:pt x="658" y="412"/>
                    </a:cubicBezTo>
                    <a:cubicBezTo>
                      <a:pt x="664" y="407"/>
                      <a:pt x="664" y="407"/>
                      <a:pt x="664" y="407"/>
                    </a:cubicBezTo>
                    <a:cubicBezTo>
                      <a:pt x="670" y="400"/>
                      <a:pt x="670" y="400"/>
                      <a:pt x="670" y="400"/>
                    </a:cubicBezTo>
                    <a:cubicBezTo>
                      <a:pt x="672" y="393"/>
                      <a:pt x="672" y="393"/>
                      <a:pt x="672" y="393"/>
                    </a:cubicBezTo>
                    <a:cubicBezTo>
                      <a:pt x="677" y="390"/>
                      <a:pt x="677" y="390"/>
                      <a:pt x="677" y="390"/>
                    </a:cubicBezTo>
                    <a:cubicBezTo>
                      <a:pt x="678" y="388"/>
                      <a:pt x="678" y="388"/>
                      <a:pt x="678" y="388"/>
                    </a:cubicBezTo>
                    <a:cubicBezTo>
                      <a:pt x="670" y="385"/>
                      <a:pt x="670" y="385"/>
                      <a:pt x="670" y="385"/>
                    </a:cubicBezTo>
                    <a:cubicBezTo>
                      <a:pt x="658" y="383"/>
                      <a:pt x="658" y="383"/>
                      <a:pt x="658" y="383"/>
                    </a:cubicBezTo>
                    <a:cubicBezTo>
                      <a:pt x="647" y="382"/>
                      <a:pt x="647" y="382"/>
                      <a:pt x="647" y="382"/>
                    </a:cubicBezTo>
                    <a:cubicBezTo>
                      <a:pt x="639" y="383"/>
                      <a:pt x="639" y="383"/>
                      <a:pt x="639" y="383"/>
                    </a:cubicBezTo>
                    <a:cubicBezTo>
                      <a:pt x="637" y="384"/>
                      <a:pt x="637" y="384"/>
                      <a:pt x="637" y="384"/>
                    </a:cubicBezTo>
                    <a:cubicBezTo>
                      <a:pt x="615" y="382"/>
                      <a:pt x="615" y="382"/>
                      <a:pt x="615" y="382"/>
                    </a:cubicBezTo>
                    <a:cubicBezTo>
                      <a:pt x="609" y="380"/>
                      <a:pt x="609" y="380"/>
                      <a:pt x="609" y="380"/>
                    </a:cubicBezTo>
                    <a:cubicBezTo>
                      <a:pt x="606" y="375"/>
                      <a:pt x="606" y="375"/>
                      <a:pt x="606" y="375"/>
                    </a:cubicBezTo>
                    <a:cubicBezTo>
                      <a:pt x="603" y="366"/>
                      <a:pt x="603" y="366"/>
                      <a:pt x="603" y="366"/>
                    </a:cubicBezTo>
                    <a:cubicBezTo>
                      <a:pt x="602" y="356"/>
                      <a:pt x="602" y="356"/>
                      <a:pt x="602" y="356"/>
                    </a:cubicBezTo>
                    <a:cubicBezTo>
                      <a:pt x="600" y="353"/>
                      <a:pt x="600" y="353"/>
                      <a:pt x="600" y="353"/>
                    </a:cubicBezTo>
                    <a:cubicBezTo>
                      <a:pt x="596" y="361"/>
                      <a:pt x="596" y="361"/>
                      <a:pt x="596" y="361"/>
                    </a:cubicBezTo>
                    <a:cubicBezTo>
                      <a:pt x="592" y="358"/>
                      <a:pt x="592" y="358"/>
                      <a:pt x="592" y="358"/>
                    </a:cubicBezTo>
                    <a:cubicBezTo>
                      <a:pt x="589" y="360"/>
                      <a:pt x="589" y="360"/>
                      <a:pt x="589" y="360"/>
                    </a:cubicBezTo>
                    <a:cubicBezTo>
                      <a:pt x="585" y="355"/>
                      <a:pt x="585" y="355"/>
                      <a:pt x="585" y="355"/>
                    </a:cubicBezTo>
                    <a:cubicBezTo>
                      <a:pt x="584" y="348"/>
                      <a:pt x="584" y="348"/>
                      <a:pt x="584" y="348"/>
                    </a:cubicBezTo>
                    <a:cubicBezTo>
                      <a:pt x="581" y="346"/>
                      <a:pt x="581" y="346"/>
                      <a:pt x="581" y="346"/>
                    </a:cubicBezTo>
                    <a:cubicBezTo>
                      <a:pt x="579" y="353"/>
                      <a:pt x="579" y="353"/>
                      <a:pt x="579" y="353"/>
                    </a:cubicBezTo>
                    <a:cubicBezTo>
                      <a:pt x="579" y="356"/>
                      <a:pt x="579" y="356"/>
                      <a:pt x="579" y="356"/>
                    </a:cubicBezTo>
                    <a:cubicBezTo>
                      <a:pt x="575" y="353"/>
                      <a:pt x="575" y="353"/>
                      <a:pt x="575" y="353"/>
                    </a:cubicBezTo>
                    <a:cubicBezTo>
                      <a:pt x="571" y="344"/>
                      <a:pt x="571" y="344"/>
                      <a:pt x="571" y="344"/>
                    </a:cubicBezTo>
                    <a:cubicBezTo>
                      <a:pt x="568" y="346"/>
                      <a:pt x="568" y="346"/>
                      <a:pt x="568" y="346"/>
                    </a:cubicBezTo>
                    <a:cubicBezTo>
                      <a:pt x="567" y="352"/>
                      <a:pt x="567" y="352"/>
                      <a:pt x="567" y="352"/>
                    </a:cubicBezTo>
                    <a:cubicBezTo>
                      <a:pt x="560" y="364"/>
                      <a:pt x="560" y="364"/>
                      <a:pt x="560" y="364"/>
                    </a:cubicBezTo>
                    <a:cubicBezTo>
                      <a:pt x="561" y="366"/>
                      <a:pt x="561" y="366"/>
                      <a:pt x="561" y="366"/>
                    </a:cubicBezTo>
                    <a:cubicBezTo>
                      <a:pt x="563" y="372"/>
                      <a:pt x="563" y="372"/>
                      <a:pt x="563" y="372"/>
                    </a:cubicBezTo>
                    <a:cubicBezTo>
                      <a:pt x="567" y="375"/>
                      <a:pt x="567" y="375"/>
                      <a:pt x="567" y="375"/>
                    </a:cubicBezTo>
                    <a:cubicBezTo>
                      <a:pt x="574" y="375"/>
                      <a:pt x="574" y="375"/>
                      <a:pt x="574" y="375"/>
                    </a:cubicBezTo>
                    <a:cubicBezTo>
                      <a:pt x="574" y="377"/>
                      <a:pt x="574" y="377"/>
                      <a:pt x="574" y="377"/>
                    </a:cubicBezTo>
                    <a:cubicBezTo>
                      <a:pt x="575" y="378"/>
                      <a:pt x="575" y="378"/>
                      <a:pt x="575" y="378"/>
                    </a:cubicBezTo>
                    <a:cubicBezTo>
                      <a:pt x="576" y="383"/>
                      <a:pt x="576" y="383"/>
                      <a:pt x="576" y="383"/>
                    </a:cubicBezTo>
                    <a:cubicBezTo>
                      <a:pt x="565" y="384"/>
                      <a:pt x="565" y="384"/>
                      <a:pt x="565" y="384"/>
                    </a:cubicBezTo>
                    <a:cubicBezTo>
                      <a:pt x="564" y="387"/>
                      <a:pt x="564" y="387"/>
                      <a:pt x="564" y="387"/>
                    </a:cubicBezTo>
                    <a:cubicBezTo>
                      <a:pt x="561" y="389"/>
                      <a:pt x="561" y="389"/>
                      <a:pt x="561" y="389"/>
                    </a:cubicBezTo>
                    <a:cubicBezTo>
                      <a:pt x="557" y="390"/>
                      <a:pt x="557" y="390"/>
                      <a:pt x="557" y="390"/>
                    </a:cubicBezTo>
                    <a:cubicBezTo>
                      <a:pt x="555" y="394"/>
                      <a:pt x="555" y="394"/>
                      <a:pt x="555" y="394"/>
                    </a:cubicBezTo>
                    <a:cubicBezTo>
                      <a:pt x="554" y="397"/>
                      <a:pt x="554" y="397"/>
                      <a:pt x="554" y="397"/>
                    </a:cubicBezTo>
                    <a:cubicBezTo>
                      <a:pt x="555" y="400"/>
                      <a:pt x="555" y="400"/>
                      <a:pt x="555" y="400"/>
                    </a:cubicBezTo>
                    <a:cubicBezTo>
                      <a:pt x="559" y="402"/>
                      <a:pt x="559" y="402"/>
                      <a:pt x="559" y="402"/>
                    </a:cubicBezTo>
                    <a:cubicBezTo>
                      <a:pt x="565" y="404"/>
                      <a:pt x="565" y="404"/>
                      <a:pt x="565" y="404"/>
                    </a:cubicBezTo>
                    <a:cubicBezTo>
                      <a:pt x="568" y="406"/>
                      <a:pt x="568" y="406"/>
                      <a:pt x="568" y="406"/>
                    </a:cubicBezTo>
                    <a:cubicBezTo>
                      <a:pt x="572" y="411"/>
                      <a:pt x="572" y="411"/>
                      <a:pt x="572" y="411"/>
                    </a:cubicBezTo>
                    <a:cubicBezTo>
                      <a:pt x="572" y="422"/>
                      <a:pt x="572" y="422"/>
                      <a:pt x="572" y="422"/>
                    </a:cubicBezTo>
                    <a:cubicBezTo>
                      <a:pt x="570" y="428"/>
                      <a:pt x="570" y="428"/>
                      <a:pt x="570" y="428"/>
                    </a:cubicBezTo>
                    <a:cubicBezTo>
                      <a:pt x="570" y="432"/>
                      <a:pt x="570" y="432"/>
                      <a:pt x="570" y="432"/>
                    </a:cubicBezTo>
                    <a:cubicBezTo>
                      <a:pt x="574" y="436"/>
                      <a:pt x="574" y="436"/>
                      <a:pt x="574" y="436"/>
                    </a:cubicBezTo>
                    <a:cubicBezTo>
                      <a:pt x="574" y="443"/>
                      <a:pt x="574" y="443"/>
                      <a:pt x="574" y="443"/>
                    </a:cubicBezTo>
                    <a:cubicBezTo>
                      <a:pt x="575" y="444"/>
                      <a:pt x="575" y="444"/>
                      <a:pt x="575" y="444"/>
                    </a:cubicBezTo>
                    <a:cubicBezTo>
                      <a:pt x="576" y="446"/>
                      <a:pt x="576" y="446"/>
                      <a:pt x="576" y="446"/>
                    </a:cubicBezTo>
                    <a:cubicBezTo>
                      <a:pt x="575" y="454"/>
                      <a:pt x="575" y="454"/>
                      <a:pt x="575" y="454"/>
                    </a:cubicBezTo>
                    <a:cubicBezTo>
                      <a:pt x="575" y="455"/>
                      <a:pt x="575" y="455"/>
                      <a:pt x="575" y="455"/>
                    </a:cubicBezTo>
                    <a:cubicBezTo>
                      <a:pt x="575" y="460"/>
                      <a:pt x="575" y="460"/>
                      <a:pt x="575" y="460"/>
                    </a:cubicBezTo>
                    <a:cubicBezTo>
                      <a:pt x="576" y="464"/>
                      <a:pt x="576" y="464"/>
                      <a:pt x="576" y="464"/>
                    </a:cubicBezTo>
                    <a:cubicBezTo>
                      <a:pt x="579" y="467"/>
                      <a:pt x="579" y="467"/>
                      <a:pt x="579" y="467"/>
                    </a:cubicBezTo>
                    <a:cubicBezTo>
                      <a:pt x="580" y="472"/>
                      <a:pt x="580" y="472"/>
                      <a:pt x="580" y="472"/>
                    </a:cubicBezTo>
                    <a:cubicBezTo>
                      <a:pt x="580" y="476"/>
                      <a:pt x="580" y="476"/>
                      <a:pt x="580" y="476"/>
                    </a:cubicBezTo>
                    <a:cubicBezTo>
                      <a:pt x="580" y="481"/>
                      <a:pt x="580" y="481"/>
                      <a:pt x="580" y="481"/>
                    </a:cubicBezTo>
                    <a:cubicBezTo>
                      <a:pt x="581" y="483"/>
                      <a:pt x="581" y="483"/>
                      <a:pt x="581" y="483"/>
                    </a:cubicBezTo>
                    <a:cubicBezTo>
                      <a:pt x="581" y="486"/>
                      <a:pt x="581" y="486"/>
                      <a:pt x="581" y="486"/>
                    </a:cubicBezTo>
                    <a:cubicBezTo>
                      <a:pt x="584" y="493"/>
                      <a:pt x="584" y="493"/>
                      <a:pt x="584" y="493"/>
                    </a:cubicBezTo>
                    <a:cubicBezTo>
                      <a:pt x="580" y="495"/>
                      <a:pt x="580" y="495"/>
                      <a:pt x="580" y="495"/>
                    </a:cubicBezTo>
                    <a:cubicBezTo>
                      <a:pt x="578" y="493"/>
                      <a:pt x="578" y="493"/>
                      <a:pt x="578" y="493"/>
                    </a:cubicBezTo>
                    <a:cubicBezTo>
                      <a:pt x="577" y="488"/>
                      <a:pt x="577" y="488"/>
                      <a:pt x="577" y="488"/>
                    </a:cubicBezTo>
                    <a:cubicBezTo>
                      <a:pt x="575" y="490"/>
                      <a:pt x="575" y="490"/>
                      <a:pt x="575" y="490"/>
                    </a:cubicBezTo>
                    <a:cubicBezTo>
                      <a:pt x="575" y="494"/>
                      <a:pt x="575" y="494"/>
                      <a:pt x="575" y="494"/>
                    </a:cubicBezTo>
                    <a:cubicBezTo>
                      <a:pt x="573" y="493"/>
                      <a:pt x="573" y="493"/>
                      <a:pt x="573" y="493"/>
                    </a:cubicBezTo>
                    <a:cubicBezTo>
                      <a:pt x="570" y="495"/>
                      <a:pt x="570" y="495"/>
                      <a:pt x="570" y="495"/>
                    </a:cubicBezTo>
                    <a:cubicBezTo>
                      <a:pt x="566" y="496"/>
                      <a:pt x="566" y="496"/>
                      <a:pt x="566" y="496"/>
                    </a:cubicBezTo>
                    <a:cubicBezTo>
                      <a:pt x="564" y="492"/>
                      <a:pt x="564" y="492"/>
                      <a:pt x="564" y="492"/>
                    </a:cubicBezTo>
                    <a:cubicBezTo>
                      <a:pt x="563" y="491"/>
                      <a:pt x="563" y="491"/>
                      <a:pt x="563" y="491"/>
                    </a:cubicBezTo>
                    <a:cubicBezTo>
                      <a:pt x="561" y="492"/>
                      <a:pt x="561" y="492"/>
                      <a:pt x="561" y="492"/>
                    </a:cubicBezTo>
                    <a:cubicBezTo>
                      <a:pt x="561" y="491"/>
                      <a:pt x="561" y="491"/>
                      <a:pt x="561" y="491"/>
                    </a:cubicBezTo>
                    <a:cubicBezTo>
                      <a:pt x="561" y="484"/>
                      <a:pt x="561" y="484"/>
                      <a:pt x="561" y="484"/>
                    </a:cubicBezTo>
                    <a:cubicBezTo>
                      <a:pt x="562" y="478"/>
                      <a:pt x="562" y="478"/>
                      <a:pt x="562" y="478"/>
                    </a:cubicBezTo>
                    <a:cubicBezTo>
                      <a:pt x="561" y="478"/>
                      <a:pt x="561" y="478"/>
                      <a:pt x="561" y="478"/>
                    </a:cubicBezTo>
                    <a:cubicBezTo>
                      <a:pt x="558" y="482"/>
                      <a:pt x="558" y="482"/>
                      <a:pt x="558" y="482"/>
                    </a:cubicBezTo>
                    <a:cubicBezTo>
                      <a:pt x="557" y="485"/>
                      <a:pt x="557" y="485"/>
                      <a:pt x="557" y="485"/>
                    </a:cubicBezTo>
                    <a:cubicBezTo>
                      <a:pt x="554" y="489"/>
                      <a:pt x="554" y="489"/>
                      <a:pt x="554" y="489"/>
                    </a:cubicBezTo>
                    <a:cubicBezTo>
                      <a:pt x="551" y="491"/>
                      <a:pt x="551" y="491"/>
                      <a:pt x="551" y="491"/>
                    </a:cubicBezTo>
                    <a:cubicBezTo>
                      <a:pt x="546" y="493"/>
                      <a:pt x="546" y="493"/>
                      <a:pt x="546" y="493"/>
                    </a:cubicBezTo>
                    <a:cubicBezTo>
                      <a:pt x="530" y="501"/>
                      <a:pt x="530" y="501"/>
                      <a:pt x="530" y="501"/>
                    </a:cubicBezTo>
                    <a:cubicBezTo>
                      <a:pt x="527" y="509"/>
                      <a:pt x="527" y="509"/>
                      <a:pt x="527" y="509"/>
                    </a:cubicBezTo>
                    <a:cubicBezTo>
                      <a:pt x="530" y="522"/>
                      <a:pt x="530" y="522"/>
                      <a:pt x="530" y="522"/>
                    </a:cubicBezTo>
                    <a:cubicBezTo>
                      <a:pt x="524" y="527"/>
                      <a:pt x="524" y="527"/>
                      <a:pt x="524" y="527"/>
                    </a:cubicBezTo>
                    <a:cubicBezTo>
                      <a:pt x="523" y="531"/>
                      <a:pt x="523" y="531"/>
                      <a:pt x="523" y="531"/>
                    </a:cubicBezTo>
                    <a:cubicBezTo>
                      <a:pt x="519" y="536"/>
                      <a:pt x="519" y="536"/>
                      <a:pt x="519" y="536"/>
                    </a:cubicBezTo>
                    <a:cubicBezTo>
                      <a:pt x="510" y="544"/>
                      <a:pt x="510" y="544"/>
                      <a:pt x="510" y="544"/>
                    </a:cubicBezTo>
                    <a:cubicBezTo>
                      <a:pt x="509" y="544"/>
                      <a:pt x="509" y="544"/>
                      <a:pt x="509" y="544"/>
                    </a:cubicBezTo>
                    <a:cubicBezTo>
                      <a:pt x="504" y="546"/>
                      <a:pt x="504" y="546"/>
                      <a:pt x="504" y="546"/>
                    </a:cubicBezTo>
                    <a:cubicBezTo>
                      <a:pt x="495" y="549"/>
                      <a:pt x="495" y="549"/>
                      <a:pt x="495" y="549"/>
                    </a:cubicBezTo>
                    <a:cubicBezTo>
                      <a:pt x="479" y="558"/>
                      <a:pt x="479" y="558"/>
                      <a:pt x="479" y="558"/>
                    </a:cubicBezTo>
                    <a:cubicBezTo>
                      <a:pt x="473" y="563"/>
                      <a:pt x="473" y="563"/>
                      <a:pt x="473" y="563"/>
                    </a:cubicBezTo>
                    <a:cubicBezTo>
                      <a:pt x="455" y="585"/>
                      <a:pt x="455" y="585"/>
                      <a:pt x="455" y="585"/>
                    </a:cubicBezTo>
                    <a:cubicBezTo>
                      <a:pt x="450" y="590"/>
                      <a:pt x="450" y="590"/>
                      <a:pt x="450" y="590"/>
                    </a:cubicBezTo>
                    <a:cubicBezTo>
                      <a:pt x="448" y="590"/>
                      <a:pt x="448" y="590"/>
                      <a:pt x="448" y="590"/>
                    </a:cubicBezTo>
                    <a:cubicBezTo>
                      <a:pt x="447" y="592"/>
                      <a:pt x="447" y="592"/>
                      <a:pt x="447" y="592"/>
                    </a:cubicBezTo>
                    <a:cubicBezTo>
                      <a:pt x="442" y="596"/>
                      <a:pt x="442" y="596"/>
                      <a:pt x="442" y="596"/>
                    </a:cubicBezTo>
                    <a:cubicBezTo>
                      <a:pt x="434" y="601"/>
                      <a:pt x="434" y="601"/>
                      <a:pt x="434" y="601"/>
                    </a:cubicBezTo>
                    <a:cubicBezTo>
                      <a:pt x="428" y="609"/>
                      <a:pt x="428" y="609"/>
                      <a:pt x="428" y="609"/>
                    </a:cubicBezTo>
                    <a:cubicBezTo>
                      <a:pt x="419" y="615"/>
                      <a:pt x="419" y="615"/>
                      <a:pt x="419" y="615"/>
                    </a:cubicBezTo>
                    <a:cubicBezTo>
                      <a:pt x="406" y="625"/>
                      <a:pt x="406" y="625"/>
                      <a:pt x="406" y="625"/>
                    </a:cubicBezTo>
                    <a:cubicBezTo>
                      <a:pt x="399" y="630"/>
                      <a:pt x="399" y="630"/>
                      <a:pt x="399" y="630"/>
                    </a:cubicBezTo>
                    <a:cubicBezTo>
                      <a:pt x="396" y="635"/>
                      <a:pt x="396" y="635"/>
                      <a:pt x="396" y="635"/>
                    </a:cubicBezTo>
                    <a:cubicBezTo>
                      <a:pt x="396" y="640"/>
                      <a:pt x="396" y="640"/>
                      <a:pt x="396" y="640"/>
                    </a:cubicBezTo>
                    <a:cubicBezTo>
                      <a:pt x="393" y="644"/>
                      <a:pt x="393" y="644"/>
                      <a:pt x="393" y="644"/>
                    </a:cubicBezTo>
                    <a:cubicBezTo>
                      <a:pt x="381" y="649"/>
                      <a:pt x="381" y="649"/>
                      <a:pt x="381" y="649"/>
                    </a:cubicBezTo>
                    <a:cubicBezTo>
                      <a:pt x="374" y="650"/>
                      <a:pt x="374" y="650"/>
                      <a:pt x="374" y="650"/>
                    </a:cubicBezTo>
                    <a:cubicBezTo>
                      <a:pt x="368" y="652"/>
                      <a:pt x="368" y="652"/>
                      <a:pt x="368" y="652"/>
                    </a:cubicBezTo>
                    <a:cubicBezTo>
                      <a:pt x="367" y="652"/>
                      <a:pt x="367" y="652"/>
                      <a:pt x="367" y="652"/>
                    </a:cubicBezTo>
                    <a:cubicBezTo>
                      <a:pt x="364" y="659"/>
                      <a:pt x="364" y="659"/>
                      <a:pt x="364" y="659"/>
                    </a:cubicBezTo>
                    <a:cubicBezTo>
                      <a:pt x="361" y="665"/>
                      <a:pt x="361" y="665"/>
                      <a:pt x="361" y="665"/>
                    </a:cubicBezTo>
                    <a:cubicBezTo>
                      <a:pt x="357" y="667"/>
                      <a:pt x="357" y="667"/>
                      <a:pt x="357" y="667"/>
                    </a:cubicBezTo>
                    <a:cubicBezTo>
                      <a:pt x="352" y="664"/>
                      <a:pt x="352" y="664"/>
                      <a:pt x="352" y="664"/>
                    </a:cubicBezTo>
                    <a:cubicBezTo>
                      <a:pt x="347" y="664"/>
                      <a:pt x="347" y="664"/>
                      <a:pt x="347" y="664"/>
                    </a:cubicBezTo>
                    <a:cubicBezTo>
                      <a:pt x="342" y="667"/>
                      <a:pt x="342" y="667"/>
                      <a:pt x="342" y="667"/>
                    </a:cubicBezTo>
                    <a:cubicBezTo>
                      <a:pt x="338" y="674"/>
                      <a:pt x="338" y="674"/>
                      <a:pt x="338" y="674"/>
                    </a:cubicBezTo>
                    <a:cubicBezTo>
                      <a:pt x="334" y="679"/>
                      <a:pt x="334" y="679"/>
                      <a:pt x="334" y="679"/>
                    </a:cubicBezTo>
                    <a:cubicBezTo>
                      <a:pt x="334" y="691"/>
                      <a:pt x="334" y="691"/>
                      <a:pt x="334" y="691"/>
                    </a:cubicBezTo>
                    <a:cubicBezTo>
                      <a:pt x="335" y="697"/>
                      <a:pt x="335" y="697"/>
                      <a:pt x="335" y="697"/>
                    </a:cubicBezTo>
                    <a:cubicBezTo>
                      <a:pt x="337" y="700"/>
                      <a:pt x="337" y="700"/>
                      <a:pt x="337" y="700"/>
                    </a:cubicBezTo>
                    <a:cubicBezTo>
                      <a:pt x="337" y="701"/>
                      <a:pt x="337" y="701"/>
                      <a:pt x="337" y="701"/>
                    </a:cubicBezTo>
                    <a:cubicBezTo>
                      <a:pt x="337" y="706"/>
                      <a:pt x="337" y="706"/>
                      <a:pt x="337" y="706"/>
                    </a:cubicBezTo>
                    <a:cubicBezTo>
                      <a:pt x="335" y="711"/>
                      <a:pt x="335" y="711"/>
                      <a:pt x="335" y="711"/>
                    </a:cubicBezTo>
                    <a:cubicBezTo>
                      <a:pt x="339" y="727"/>
                      <a:pt x="339" y="727"/>
                      <a:pt x="339" y="727"/>
                    </a:cubicBezTo>
                    <a:cubicBezTo>
                      <a:pt x="338" y="726"/>
                      <a:pt x="338" y="726"/>
                      <a:pt x="338" y="726"/>
                    </a:cubicBezTo>
                    <a:cubicBezTo>
                      <a:pt x="336" y="727"/>
                      <a:pt x="336" y="727"/>
                      <a:pt x="336" y="727"/>
                    </a:cubicBezTo>
                    <a:cubicBezTo>
                      <a:pt x="338" y="729"/>
                      <a:pt x="338" y="729"/>
                      <a:pt x="338" y="729"/>
                    </a:cubicBezTo>
                    <a:cubicBezTo>
                      <a:pt x="338" y="731"/>
                      <a:pt x="338" y="731"/>
                      <a:pt x="338" y="731"/>
                    </a:cubicBezTo>
                    <a:cubicBezTo>
                      <a:pt x="341" y="734"/>
                      <a:pt x="341" y="734"/>
                      <a:pt x="341" y="734"/>
                    </a:cubicBezTo>
                    <a:cubicBezTo>
                      <a:pt x="342" y="741"/>
                      <a:pt x="342" y="741"/>
                      <a:pt x="342" y="741"/>
                    </a:cubicBezTo>
                    <a:cubicBezTo>
                      <a:pt x="335" y="780"/>
                      <a:pt x="322" y="767"/>
                      <a:pt x="328" y="814"/>
                    </a:cubicBezTo>
                    <a:cubicBezTo>
                      <a:pt x="328" y="823"/>
                      <a:pt x="328" y="823"/>
                      <a:pt x="328" y="823"/>
                    </a:cubicBezTo>
                    <a:cubicBezTo>
                      <a:pt x="323" y="823"/>
                      <a:pt x="323" y="823"/>
                      <a:pt x="323" y="823"/>
                    </a:cubicBezTo>
                    <a:cubicBezTo>
                      <a:pt x="321" y="821"/>
                      <a:pt x="321" y="821"/>
                      <a:pt x="321" y="821"/>
                    </a:cubicBezTo>
                    <a:cubicBezTo>
                      <a:pt x="314" y="822"/>
                      <a:pt x="314" y="822"/>
                      <a:pt x="314" y="822"/>
                    </a:cubicBezTo>
                    <a:cubicBezTo>
                      <a:pt x="311" y="828"/>
                      <a:pt x="311" y="828"/>
                      <a:pt x="311" y="828"/>
                    </a:cubicBezTo>
                    <a:cubicBezTo>
                      <a:pt x="311" y="831"/>
                      <a:pt x="311" y="831"/>
                      <a:pt x="311" y="831"/>
                    </a:cubicBezTo>
                    <a:cubicBezTo>
                      <a:pt x="303" y="841"/>
                      <a:pt x="303" y="841"/>
                      <a:pt x="303" y="841"/>
                    </a:cubicBezTo>
                    <a:cubicBezTo>
                      <a:pt x="303" y="846"/>
                      <a:pt x="303" y="846"/>
                      <a:pt x="303" y="846"/>
                    </a:cubicBezTo>
                    <a:cubicBezTo>
                      <a:pt x="303" y="851"/>
                      <a:pt x="303" y="851"/>
                      <a:pt x="303" y="851"/>
                    </a:cubicBezTo>
                    <a:cubicBezTo>
                      <a:pt x="295" y="852"/>
                      <a:pt x="295" y="852"/>
                      <a:pt x="295" y="852"/>
                    </a:cubicBezTo>
                    <a:cubicBezTo>
                      <a:pt x="283" y="858"/>
                      <a:pt x="283" y="858"/>
                      <a:pt x="283" y="858"/>
                    </a:cubicBezTo>
                    <a:cubicBezTo>
                      <a:pt x="280" y="868"/>
                      <a:pt x="280" y="868"/>
                      <a:pt x="280" y="868"/>
                    </a:cubicBezTo>
                    <a:cubicBezTo>
                      <a:pt x="280" y="871"/>
                      <a:pt x="280" y="871"/>
                      <a:pt x="280" y="871"/>
                    </a:cubicBezTo>
                    <a:cubicBezTo>
                      <a:pt x="279" y="873"/>
                      <a:pt x="279" y="873"/>
                      <a:pt x="279" y="873"/>
                    </a:cubicBezTo>
                    <a:cubicBezTo>
                      <a:pt x="276" y="876"/>
                      <a:pt x="276" y="876"/>
                      <a:pt x="276" y="876"/>
                    </a:cubicBezTo>
                    <a:cubicBezTo>
                      <a:pt x="273" y="878"/>
                      <a:pt x="273" y="878"/>
                      <a:pt x="273" y="878"/>
                    </a:cubicBezTo>
                    <a:cubicBezTo>
                      <a:pt x="273" y="879"/>
                      <a:pt x="273" y="879"/>
                      <a:pt x="273" y="879"/>
                    </a:cubicBezTo>
                    <a:cubicBezTo>
                      <a:pt x="268" y="883"/>
                      <a:pt x="268" y="883"/>
                      <a:pt x="268" y="883"/>
                    </a:cubicBezTo>
                    <a:cubicBezTo>
                      <a:pt x="259" y="884"/>
                      <a:pt x="259" y="884"/>
                      <a:pt x="259" y="884"/>
                    </a:cubicBezTo>
                    <a:cubicBezTo>
                      <a:pt x="253" y="878"/>
                      <a:pt x="253" y="878"/>
                      <a:pt x="253" y="878"/>
                    </a:cubicBezTo>
                    <a:cubicBezTo>
                      <a:pt x="246" y="869"/>
                      <a:pt x="246" y="869"/>
                      <a:pt x="246" y="869"/>
                    </a:cubicBezTo>
                    <a:cubicBezTo>
                      <a:pt x="239" y="859"/>
                      <a:pt x="239" y="859"/>
                      <a:pt x="239" y="859"/>
                    </a:cubicBezTo>
                    <a:cubicBezTo>
                      <a:pt x="236" y="852"/>
                      <a:pt x="236" y="852"/>
                      <a:pt x="236" y="852"/>
                    </a:cubicBezTo>
                    <a:cubicBezTo>
                      <a:pt x="232" y="837"/>
                      <a:pt x="232" y="837"/>
                      <a:pt x="232" y="837"/>
                    </a:cubicBezTo>
                    <a:cubicBezTo>
                      <a:pt x="221" y="811"/>
                      <a:pt x="221" y="811"/>
                      <a:pt x="221" y="811"/>
                    </a:cubicBezTo>
                    <a:cubicBezTo>
                      <a:pt x="217" y="798"/>
                      <a:pt x="217" y="798"/>
                      <a:pt x="217" y="798"/>
                    </a:cubicBezTo>
                    <a:cubicBezTo>
                      <a:pt x="214" y="788"/>
                      <a:pt x="214" y="788"/>
                      <a:pt x="214" y="788"/>
                    </a:cubicBezTo>
                    <a:cubicBezTo>
                      <a:pt x="205" y="777"/>
                      <a:pt x="205" y="777"/>
                      <a:pt x="205" y="777"/>
                    </a:cubicBezTo>
                    <a:cubicBezTo>
                      <a:pt x="199" y="772"/>
                      <a:pt x="199" y="772"/>
                      <a:pt x="199" y="772"/>
                    </a:cubicBezTo>
                    <a:cubicBezTo>
                      <a:pt x="195" y="765"/>
                      <a:pt x="195" y="765"/>
                      <a:pt x="195" y="765"/>
                    </a:cubicBezTo>
                    <a:cubicBezTo>
                      <a:pt x="195" y="763"/>
                      <a:pt x="195" y="763"/>
                      <a:pt x="195" y="763"/>
                    </a:cubicBezTo>
                    <a:cubicBezTo>
                      <a:pt x="189" y="744"/>
                      <a:pt x="189" y="744"/>
                      <a:pt x="189" y="744"/>
                    </a:cubicBezTo>
                    <a:cubicBezTo>
                      <a:pt x="186" y="728"/>
                      <a:pt x="186" y="728"/>
                      <a:pt x="186" y="728"/>
                    </a:cubicBezTo>
                    <a:cubicBezTo>
                      <a:pt x="183" y="721"/>
                      <a:pt x="183" y="721"/>
                      <a:pt x="183" y="721"/>
                    </a:cubicBezTo>
                    <a:cubicBezTo>
                      <a:pt x="179" y="716"/>
                      <a:pt x="179" y="716"/>
                      <a:pt x="179" y="716"/>
                    </a:cubicBezTo>
                    <a:cubicBezTo>
                      <a:pt x="177" y="709"/>
                      <a:pt x="177" y="709"/>
                      <a:pt x="177" y="709"/>
                    </a:cubicBezTo>
                    <a:cubicBezTo>
                      <a:pt x="172" y="697"/>
                      <a:pt x="172" y="697"/>
                      <a:pt x="172" y="697"/>
                    </a:cubicBezTo>
                    <a:cubicBezTo>
                      <a:pt x="169" y="696"/>
                      <a:pt x="169" y="696"/>
                      <a:pt x="169" y="696"/>
                    </a:cubicBezTo>
                    <a:cubicBezTo>
                      <a:pt x="164" y="689"/>
                      <a:pt x="164" y="689"/>
                      <a:pt x="164" y="689"/>
                    </a:cubicBezTo>
                    <a:cubicBezTo>
                      <a:pt x="161" y="679"/>
                      <a:pt x="161" y="679"/>
                      <a:pt x="161" y="679"/>
                    </a:cubicBezTo>
                    <a:cubicBezTo>
                      <a:pt x="161" y="676"/>
                      <a:pt x="161" y="676"/>
                      <a:pt x="161" y="676"/>
                    </a:cubicBezTo>
                    <a:cubicBezTo>
                      <a:pt x="163" y="673"/>
                      <a:pt x="163" y="673"/>
                      <a:pt x="163" y="673"/>
                    </a:cubicBezTo>
                    <a:cubicBezTo>
                      <a:pt x="161" y="673"/>
                      <a:pt x="161" y="673"/>
                      <a:pt x="161" y="673"/>
                    </a:cubicBezTo>
                    <a:cubicBezTo>
                      <a:pt x="159" y="674"/>
                      <a:pt x="159" y="674"/>
                      <a:pt x="159" y="674"/>
                    </a:cubicBezTo>
                    <a:cubicBezTo>
                      <a:pt x="158" y="674"/>
                      <a:pt x="158" y="674"/>
                      <a:pt x="158" y="674"/>
                    </a:cubicBezTo>
                    <a:cubicBezTo>
                      <a:pt x="156" y="667"/>
                      <a:pt x="156" y="667"/>
                      <a:pt x="156" y="667"/>
                    </a:cubicBezTo>
                    <a:cubicBezTo>
                      <a:pt x="155" y="666"/>
                      <a:pt x="155" y="666"/>
                      <a:pt x="155" y="666"/>
                    </a:cubicBezTo>
                    <a:cubicBezTo>
                      <a:pt x="150" y="661"/>
                      <a:pt x="150" y="661"/>
                      <a:pt x="150" y="661"/>
                    </a:cubicBezTo>
                    <a:cubicBezTo>
                      <a:pt x="149" y="655"/>
                      <a:pt x="149" y="655"/>
                      <a:pt x="149" y="655"/>
                    </a:cubicBezTo>
                    <a:cubicBezTo>
                      <a:pt x="148" y="654"/>
                      <a:pt x="148" y="654"/>
                      <a:pt x="148" y="654"/>
                    </a:cubicBezTo>
                    <a:cubicBezTo>
                      <a:pt x="145" y="648"/>
                      <a:pt x="145" y="648"/>
                      <a:pt x="145" y="648"/>
                    </a:cubicBezTo>
                    <a:cubicBezTo>
                      <a:pt x="144" y="644"/>
                      <a:pt x="144" y="644"/>
                      <a:pt x="144" y="644"/>
                    </a:cubicBezTo>
                    <a:cubicBezTo>
                      <a:pt x="142" y="629"/>
                      <a:pt x="142" y="629"/>
                      <a:pt x="142" y="629"/>
                    </a:cubicBezTo>
                    <a:cubicBezTo>
                      <a:pt x="141" y="626"/>
                      <a:pt x="141" y="626"/>
                      <a:pt x="141" y="626"/>
                    </a:cubicBezTo>
                    <a:cubicBezTo>
                      <a:pt x="141" y="621"/>
                      <a:pt x="141" y="621"/>
                      <a:pt x="141" y="621"/>
                    </a:cubicBezTo>
                    <a:cubicBezTo>
                      <a:pt x="139" y="617"/>
                      <a:pt x="139" y="617"/>
                      <a:pt x="139" y="617"/>
                    </a:cubicBezTo>
                    <a:cubicBezTo>
                      <a:pt x="135" y="604"/>
                      <a:pt x="135" y="604"/>
                      <a:pt x="135" y="604"/>
                    </a:cubicBezTo>
                    <a:cubicBezTo>
                      <a:pt x="135" y="604"/>
                      <a:pt x="135" y="604"/>
                      <a:pt x="135" y="604"/>
                    </a:cubicBezTo>
                    <a:cubicBezTo>
                      <a:pt x="134" y="595"/>
                      <a:pt x="134" y="595"/>
                      <a:pt x="134" y="595"/>
                    </a:cubicBezTo>
                    <a:cubicBezTo>
                      <a:pt x="134" y="593"/>
                      <a:pt x="134" y="593"/>
                      <a:pt x="134" y="593"/>
                    </a:cubicBezTo>
                    <a:cubicBezTo>
                      <a:pt x="131" y="589"/>
                      <a:pt x="131" y="589"/>
                      <a:pt x="131" y="589"/>
                    </a:cubicBezTo>
                    <a:cubicBezTo>
                      <a:pt x="132" y="579"/>
                      <a:pt x="132" y="579"/>
                      <a:pt x="132" y="579"/>
                    </a:cubicBezTo>
                    <a:cubicBezTo>
                      <a:pt x="133" y="576"/>
                      <a:pt x="133" y="576"/>
                      <a:pt x="133" y="576"/>
                    </a:cubicBezTo>
                    <a:cubicBezTo>
                      <a:pt x="133" y="574"/>
                      <a:pt x="133" y="574"/>
                      <a:pt x="133" y="574"/>
                    </a:cubicBezTo>
                    <a:cubicBezTo>
                      <a:pt x="134" y="572"/>
                      <a:pt x="134" y="572"/>
                      <a:pt x="134" y="572"/>
                    </a:cubicBezTo>
                    <a:cubicBezTo>
                      <a:pt x="134" y="569"/>
                      <a:pt x="134" y="569"/>
                      <a:pt x="134" y="569"/>
                    </a:cubicBezTo>
                    <a:cubicBezTo>
                      <a:pt x="133" y="567"/>
                      <a:pt x="133" y="567"/>
                      <a:pt x="133" y="567"/>
                    </a:cubicBezTo>
                    <a:cubicBezTo>
                      <a:pt x="131" y="568"/>
                      <a:pt x="131" y="568"/>
                      <a:pt x="131" y="568"/>
                    </a:cubicBezTo>
                    <a:cubicBezTo>
                      <a:pt x="129" y="570"/>
                      <a:pt x="129" y="570"/>
                      <a:pt x="129" y="570"/>
                    </a:cubicBezTo>
                    <a:cubicBezTo>
                      <a:pt x="129" y="562"/>
                      <a:pt x="129" y="562"/>
                      <a:pt x="129" y="562"/>
                    </a:cubicBezTo>
                    <a:cubicBezTo>
                      <a:pt x="128" y="560"/>
                      <a:pt x="128" y="560"/>
                      <a:pt x="128" y="560"/>
                    </a:cubicBezTo>
                    <a:cubicBezTo>
                      <a:pt x="126" y="551"/>
                      <a:pt x="126" y="551"/>
                      <a:pt x="126" y="551"/>
                    </a:cubicBezTo>
                    <a:cubicBezTo>
                      <a:pt x="126" y="545"/>
                      <a:pt x="126" y="545"/>
                      <a:pt x="126" y="545"/>
                    </a:cubicBezTo>
                    <a:cubicBezTo>
                      <a:pt x="128" y="539"/>
                      <a:pt x="128" y="539"/>
                      <a:pt x="128" y="539"/>
                    </a:cubicBezTo>
                    <a:cubicBezTo>
                      <a:pt x="130" y="531"/>
                      <a:pt x="130" y="531"/>
                      <a:pt x="130" y="531"/>
                    </a:cubicBezTo>
                    <a:cubicBezTo>
                      <a:pt x="130" y="527"/>
                      <a:pt x="130" y="527"/>
                      <a:pt x="130" y="527"/>
                    </a:cubicBezTo>
                    <a:cubicBezTo>
                      <a:pt x="130" y="521"/>
                      <a:pt x="130" y="521"/>
                      <a:pt x="130" y="521"/>
                    </a:cubicBezTo>
                    <a:cubicBezTo>
                      <a:pt x="127" y="512"/>
                      <a:pt x="127" y="512"/>
                      <a:pt x="127" y="512"/>
                    </a:cubicBezTo>
                    <a:cubicBezTo>
                      <a:pt x="127" y="509"/>
                      <a:pt x="127" y="509"/>
                      <a:pt x="127" y="509"/>
                    </a:cubicBezTo>
                    <a:cubicBezTo>
                      <a:pt x="126" y="507"/>
                      <a:pt x="126" y="507"/>
                      <a:pt x="126" y="507"/>
                    </a:cubicBezTo>
                    <a:cubicBezTo>
                      <a:pt x="124" y="507"/>
                      <a:pt x="124" y="507"/>
                      <a:pt x="124" y="507"/>
                    </a:cubicBezTo>
                    <a:cubicBezTo>
                      <a:pt x="124" y="506"/>
                      <a:pt x="124" y="506"/>
                      <a:pt x="124" y="506"/>
                    </a:cubicBezTo>
                    <a:cubicBezTo>
                      <a:pt x="124" y="500"/>
                      <a:pt x="124" y="500"/>
                      <a:pt x="124" y="500"/>
                    </a:cubicBezTo>
                    <a:cubicBezTo>
                      <a:pt x="127" y="493"/>
                      <a:pt x="127" y="493"/>
                      <a:pt x="127" y="493"/>
                    </a:cubicBezTo>
                    <a:cubicBezTo>
                      <a:pt x="124" y="492"/>
                      <a:pt x="124" y="492"/>
                      <a:pt x="124" y="492"/>
                    </a:cubicBezTo>
                    <a:cubicBezTo>
                      <a:pt x="122" y="490"/>
                      <a:pt x="122" y="490"/>
                      <a:pt x="122" y="490"/>
                    </a:cubicBezTo>
                    <a:cubicBezTo>
                      <a:pt x="123" y="484"/>
                      <a:pt x="123" y="484"/>
                      <a:pt x="123" y="484"/>
                    </a:cubicBezTo>
                    <a:cubicBezTo>
                      <a:pt x="122" y="484"/>
                      <a:pt x="122" y="484"/>
                      <a:pt x="122" y="484"/>
                    </a:cubicBezTo>
                    <a:cubicBezTo>
                      <a:pt x="124" y="477"/>
                      <a:pt x="124" y="477"/>
                      <a:pt x="124" y="477"/>
                    </a:cubicBezTo>
                    <a:cubicBezTo>
                      <a:pt x="129" y="477"/>
                      <a:pt x="129" y="477"/>
                      <a:pt x="129" y="477"/>
                    </a:cubicBezTo>
                    <a:cubicBezTo>
                      <a:pt x="132" y="474"/>
                      <a:pt x="132" y="474"/>
                      <a:pt x="132" y="474"/>
                    </a:cubicBezTo>
                    <a:cubicBezTo>
                      <a:pt x="132" y="473"/>
                      <a:pt x="132" y="473"/>
                      <a:pt x="132" y="473"/>
                    </a:cubicBezTo>
                    <a:cubicBezTo>
                      <a:pt x="117" y="473"/>
                      <a:pt x="117" y="473"/>
                      <a:pt x="117" y="473"/>
                    </a:cubicBezTo>
                    <a:cubicBezTo>
                      <a:pt x="115" y="472"/>
                      <a:pt x="115" y="472"/>
                      <a:pt x="115" y="472"/>
                    </a:cubicBezTo>
                    <a:cubicBezTo>
                      <a:pt x="114" y="470"/>
                      <a:pt x="114" y="470"/>
                      <a:pt x="114" y="470"/>
                    </a:cubicBezTo>
                    <a:cubicBezTo>
                      <a:pt x="113" y="478"/>
                      <a:pt x="113" y="478"/>
                      <a:pt x="113" y="478"/>
                    </a:cubicBezTo>
                    <a:cubicBezTo>
                      <a:pt x="112" y="484"/>
                      <a:pt x="112" y="484"/>
                      <a:pt x="112" y="484"/>
                    </a:cubicBezTo>
                    <a:cubicBezTo>
                      <a:pt x="111" y="497"/>
                      <a:pt x="111" y="497"/>
                      <a:pt x="111" y="497"/>
                    </a:cubicBezTo>
                    <a:cubicBezTo>
                      <a:pt x="108" y="503"/>
                      <a:pt x="108" y="503"/>
                      <a:pt x="108" y="503"/>
                    </a:cubicBezTo>
                    <a:cubicBezTo>
                      <a:pt x="105" y="507"/>
                      <a:pt x="105" y="507"/>
                      <a:pt x="105" y="507"/>
                    </a:cubicBezTo>
                    <a:cubicBezTo>
                      <a:pt x="97" y="513"/>
                      <a:pt x="97" y="513"/>
                      <a:pt x="97" y="513"/>
                    </a:cubicBezTo>
                    <a:cubicBezTo>
                      <a:pt x="94" y="513"/>
                      <a:pt x="94" y="513"/>
                      <a:pt x="94" y="513"/>
                    </a:cubicBezTo>
                    <a:cubicBezTo>
                      <a:pt x="88" y="516"/>
                      <a:pt x="88" y="516"/>
                      <a:pt x="88" y="516"/>
                    </a:cubicBezTo>
                    <a:cubicBezTo>
                      <a:pt x="85" y="517"/>
                      <a:pt x="85" y="517"/>
                      <a:pt x="85" y="517"/>
                    </a:cubicBezTo>
                    <a:cubicBezTo>
                      <a:pt x="79" y="519"/>
                      <a:pt x="79" y="519"/>
                      <a:pt x="79" y="519"/>
                    </a:cubicBezTo>
                    <a:cubicBezTo>
                      <a:pt x="66" y="518"/>
                      <a:pt x="66" y="518"/>
                      <a:pt x="66" y="518"/>
                    </a:cubicBezTo>
                    <a:cubicBezTo>
                      <a:pt x="63" y="517"/>
                      <a:pt x="63" y="517"/>
                      <a:pt x="63" y="517"/>
                    </a:cubicBezTo>
                    <a:cubicBezTo>
                      <a:pt x="52" y="508"/>
                      <a:pt x="52" y="508"/>
                      <a:pt x="52" y="508"/>
                    </a:cubicBezTo>
                    <a:cubicBezTo>
                      <a:pt x="46" y="500"/>
                      <a:pt x="46" y="500"/>
                      <a:pt x="46" y="500"/>
                    </a:cubicBezTo>
                    <a:cubicBezTo>
                      <a:pt x="25" y="480"/>
                      <a:pt x="25" y="480"/>
                      <a:pt x="25" y="480"/>
                    </a:cubicBezTo>
                    <a:cubicBezTo>
                      <a:pt x="24" y="472"/>
                      <a:pt x="24" y="472"/>
                      <a:pt x="24" y="472"/>
                    </a:cubicBezTo>
                    <a:cubicBezTo>
                      <a:pt x="26" y="469"/>
                      <a:pt x="26" y="469"/>
                      <a:pt x="26" y="469"/>
                    </a:cubicBezTo>
                    <a:cubicBezTo>
                      <a:pt x="30" y="473"/>
                      <a:pt x="30" y="473"/>
                      <a:pt x="30" y="473"/>
                    </a:cubicBezTo>
                    <a:cubicBezTo>
                      <a:pt x="36" y="471"/>
                      <a:pt x="36" y="471"/>
                      <a:pt x="36" y="471"/>
                    </a:cubicBezTo>
                    <a:cubicBezTo>
                      <a:pt x="43" y="470"/>
                      <a:pt x="43" y="470"/>
                      <a:pt x="43" y="470"/>
                    </a:cubicBezTo>
                    <a:cubicBezTo>
                      <a:pt x="49" y="469"/>
                      <a:pt x="49" y="469"/>
                      <a:pt x="49" y="469"/>
                    </a:cubicBezTo>
                    <a:cubicBezTo>
                      <a:pt x="54" y="466"/>
                      <a:pt x="54" y="466"/>
                      <a:pt x="54" y="466"/>
                    </a:cubicBezTo>
                    <a:cubicBezTo>
                      <a:pt x="59" y="461"/>
                      <a:pt x="59" y="461"/>
                      <a:pt x="59" y="461"/>
                    </a:cubicBezTo>
                    <a:cubicBezTo>
                      <a:pt x="63" y="450"/>
                      <a:pt x="63" y="450"/>
                      <a:pt x="63" y="450"/>
                    </a:cubicBezTo>
                    <a:cubicBezTo>
                      <a:pt x="62" y="448"/>
                      <a:pt x="62" y="448"/>
                      <a:pt x="62" y="448"/>
                    </a:cubicBezTo>
                    <a:cubicBezTo>
                      <a:pt x="59" y="448"/>
                      <a:pt x="59" y="448"/>
                      <a:pt x="59" y="448"/>
                    </a:cubicBezTo>
                    <a:cubicBezTo>
                      <a:pt x="58" y="453"/>
                      <a:pt x="58" y="453"/>
                      <a:pt x="58" y="453"/>
                    </a:cubicBezTo>
                    <a:cubicBezTo>
                      <a:pt x="53" y="454"/>
                      <a:pt x="53" y="454"/>
                      <a:pt x="53" y="454"/>
                    </a:cubicBezTo>
                    <a:cubicBezTo>
                      <a:pt x="28" y="460"/>
                      <a:pt x="21" y="460"/>
                      <a:pt x="6" y="439"/>
                    </a:cubicBezTo>
                    <a:cubicBezTo>
                      <a:pt x="4" y="435"/>
                      <a:pt x="4" y="435"/>
                      <a:pt x="4" y="435"/>
                    </a:cubicBezTo>
                    <a:cubicBezTo>
                      <a:pt x="1" y="434"/>
                      <a:pt x="1" y="434"/>
                      <a:pt x="1" y="434"/>
                    </a:cubicBezTo>
                    <a:cubicBezTo>
                      <a:pt x="0" y="430"/>
                      <a:pt x="0" y="430"/>
                      <a:pt x="0" y="430"/>
                    </a:cubicBezTo>
                    <a:cubicBezTo>
                      <a:pt x="0" y="429"/>
                      <a:pt x="0" y="429"/>
                      <a:pt x="0" y="429"/>
                    </a:cubicBezTo>
                    <a:cubicBezTo>
                      <a:pt x="2" y="427"/>
                      <a:pt x="2" y="427"/>
                      <a:pt x="2" y="427"/>
                    </a:cubicBezTo>
                    <a:cubicBezTo>
                      <a:pt x="3" y="425"/>
                      <a:pt x="3" y="425"/>
                      <a:pt x="3" y="425"/>
                    </a:cubicBezTo>
                    <a:cubicBezTo>
                      <a:pt x="4" y="424"/>
                      <a:pt x="4" y="424"/>
                      <a:pt x="4" y="424"/>
                    </a:cubicBezTo>
                    <a:cubicBezTo>
                      <a:pt x="5" y="421"/>
                      <a:pt x="5" y="421"/>
                      <a:pt x="5" y="421"/>
                    </a:cubicBezTo>
                    <a:cubicBezTo>
                      <a:pt x="8" y="422"/>
                      <a:pt x="8" y="422"/>
                      <a:pt x="8" y="422"/>
                    </a:cubicBezTo>
                    <a:cubicBezTo>
                      <a:pt x="10" y="421"/>
                      <a:pt x="10" y="421"/>
                      <a:pt x="10" y="421"/>
                    </a:cubicBezTo>
                    <a:cubicBezTo>
                      <a:pt x="20" y="421"/>
                      <a:pt x="20" y="421"/>
                      <a:pt x="20" y="421"/>
                    </a:cubicBezTo>
                    <a:cubicBezTo>
                      <a:pt x="20" y="413"/>
                      <a:pt x="20" y="413"/>
                      <a:pt x="20" y="413"/>
                    </a:cubicBezTo>
                    <a:cubicBezTo>
                      <a:pt x="21" y="410"/>
                      <a:pt x="21" y="410"/>
                      <a:pt x="21" y="410"/>
                    </a:cubicBezTo>
                    <a:cubicBezTo>
                      <a:pt x="22" y="411"/>
                      <a:pt x="22" y="411"/>
                      <a:pt x="22" y="411"/>
                    </a:cubicBezTo>
                    <a:cubicBezTo>
                      <a:pt x="23" y="413"/>
                      <a:pt x="23" y="413"/>
                      <a:pt x="23" y="413"/>
                    </a:cubicBezTo>
                    <a:cubicBezTo>
                      <a:pt x="24" y="413"/>
                      <a:pt x="24" y="413"/>
                      <a:pt x="24" y="413"/>
                    </a:cubicBezTo>
                    <a:cubicBezTo>
                      <a:pt x="24" y="412"/>
                      <a:pt x="24" y="412"/>
                      <a:pt x="24" y="412"/>
                    </a:cubicBezTo>
                    <a:cubicBezTo>
                      <a:pt x="27" y="413"/>
                      <a:pt x="27" y="413"/>
                      <a:pt x="27" y="413"/>
                    </a:cubicBezTo>
                    <a:cubicBezTo>
                      <a:pt x="30" y="412"/>
                      <a:pt x="30" y="412"/>
                      <a:pt x="30" y="412"/>
                    </a:cubicBezTo>
                    <a:cubicBezTo>
                      <a:pt x="31" y="413"/>
                      <a:pt x="31" y="413"/>
                      <a:pt x="31" y="413"/>
                    </a:cubicBezTo>
                    <a:cubicBezTo>
                      <a:pt x="38" y="412"/>
                      <a:pt x="38" y="412"/>
                      <a:pt x="38" y="412"/>
                    </a:cubicBezTo>
                    <a:cubicBezTo>
                      <a:pt x="39" y="414"/>
                      <a:pt x="39" y="414"/>
                      <a:pt x="39" y="414"/>
                    </a:cubicBezTo>
                    <a:cubicBezTo>
                      <a:pt x="42" y="412"/>
                      <a:pt x="42" y="412"/>
                      <a:pt x="42" y="412"/>
                    </a:cubicBezTo>
                    <a:cubicBezTo>
                      <a:pt x="47" y="416"/>
                      <a:pt x="47" y="416"/>
                      <a:pt x="47" y="416"/>
                    </a:cubicBezTo>
                    <a:cubicBezTo>
                      <a:pt x="54" y="416"/>
                      <a:pt x="54" y="416"/>
                      <a:pt x="54" y="416"/>
                    </a:cubicBezTo>
                    <a:cubicBezTo>
                      <a:pt x="56" y="416"/>
                      <a:pt x="56" y="416"/>
                      <a:pt x="56" y="416"/>
                    </a:cubicBezTo>
                    <a:cubicBezTo>
                      <a:pt x="57" y="415"/>
                      <a:pt x="57" y="415"/>
                      <a:pt x="57" y="415"/>
                    </a:cubicBezTo>
                    <a:cubicBezTo>
                      <a:pt x="58" y="412"/>
                      <a:pt x="58" y="412"/>
                      <a:pt x="58" y="412"/>
                    </a:cubicBezTo>
                    <a:cubicBezTo>
                      <a:pt x="64" y="410"/>
                      <a:pt x="64" y="410"/>
                      <a:pt x="64" y="410"/>
                    </a:cubicBezTo>
                    <a:cubicBezTo>
                      <a:pt x="67" y="408"/>
                      <a:pt x="67" y="408"/>
                      <a:pt x="67" y="408"/>
                    </a:cubicBezTo>
                    <a:cubicBezTo>
                      <a:pt x="71" y="409"/>
                      <a:pt x="71" y="409"/>
                      <a:pt x="71" y="409"/>
                    </a:cubicBezTo>
                    <a:cubicBezTo>
                      <a:pt x="71" y="409"/>
                      <a:pt x="71" y="409"/>
                      <a:pt x="71" y="409"/>
                    </a:cubicBezTo>
                    <a:cubicBezTo>
                      <a:pt x="70" y="412"/>
                      <a:pt x="70" y="412"/>
                      <a:pt x="70" y="412"/>
                    </a:cubicBezTo>
                    <a:cubicBezTo>
                      <a:pt x="71" y="413"/>
                      <a:pt x="71" y="413"/>
                      <a:pt x="71" y="413"/>
                    </a:cubicBezTo>
                    <a:cubicBezTo>
                      <a:pt x="72" y="414"/>
                      <a:pt x="72" y="414"/>
                      <a:pt x="72" y="414"/>
                    </a:cubicBezTo>
                    <a:cubicBezTo>
                      <a:pt x="75" y="414"/>
                      <a:pt x="75" y="414"/>
                      <a:pt x="75" y="414"/>
                    </a:cubicBezTo>
                    <a:cubicBezTo>
                      <a:pt x="77" y="414"/>
                      <a:pt x="77" y="414"/>
                      <a:pt x="77" y="414"/>
                    </a:cubicBezTo>
                    <a:cubicBezTo>
                      <a:pt x="78" y="414"/>
                      <a:pt x="78" y="414"/>
                      <a:pt x="78" y="414"/>
                    </a:cubicBezTo>
                    <a:cubicBezTo>
                      <a:pt x="79" y="412"/>
                      <a:pt x="79" y="412"/>
                      <a:pt x="79" y="412"/>
                    </a:cubicBezTo>
                    <a:cubicBezTo>
                      <a:pt x="81" y="411"/>
                      <a:pt x="81" y="411"/>
                      <a:pt x="81" y="411"/>
                    </a:cubicBezTo>
                    <a:cubicBezTo>
                      <a:pt x="85" y="410"/>
                      <a:pt x="85" y="410"/>
                      <a:pt x="85" y="410"/>
                    </a:cubicBezTo>
                    <a:cubicBezTo>
                      <a:pt x="84" y="409"/>
                      <a:pt x="84" y="409"/>
                      <a:pt x="84" y="409"/>
                    </a:cubicBezTo>
                    <a:cubicBezTo>
                      <a:pt x="81" y="408"/>
                      <a:pt x="81" y="408"/>
                      <a:pt x="81" y="408"/>
                    </a:cubicBezTo>
                    <a:cubicBezTo>
                      <a:pt x="82" y="407"/>
                      <a:pt x="82" y="407"/>
                      <a:pt x="82" y="407"/>
                    </a:cubicBezTo>
                    <a:cubicBezTo>
                      <a:pt x="81" y="402"/>
                      <a:pt x="81" y="402"/>
                      <a:pt x="81" y="402"/>
                    </a:cubicBezTo>
                    <a:cubicBezTo>
                      <a:pt x="82" y="401"/>
                      <a:pt x="82" y="401"/>
                      <a:pt x="82" y="401"/>
                    </a:cubicBezTo>
                    <a:cubicBezTo>
                      <a:pt x="84" y="399"/>
                      <a:pt x="84" y="399"/>
                      <a:pt x="84" y="399"/>
                    </a:cubicBezTo>
                    <a:cubicBezTo>
                      <a:pt x="84" y="398"/>
                      <a:pt x="84" y="398"/>
                      <a:pt x="84" y="398"/>
                    </a:cubicBezTo>
                    <a:cubicBezTo>
                      <a:pt x="82" y="395"/>
                      <a:pt x="82" y="395"/>
                      <a:pt x="82" y="395"/>
                    </a:cubicBezTo>
                    <a:cubicBezTo>
                      <a:pt x="81" y="394"/>
                      <a:pt x="81" y="394"/>
                      <a:pt x="81" y="394"/>
                    </a:cubicBezTo>
                    <a:cubicBezTo>
                      <a:pt x="79" y="392"/>
                      <a:pt x="79" y="392"/>
                      <a:pt x="79" y="392"/>
                    </a:cubicBezTo>
                    <a:cubicBezTo>
                      <a:pt x="76" y="388"/>
                      <a:pt x="76" y="388"/>
                      <a:pt x="76" y="388"/>
                    </a:cubicBezTo>
                    <a:cubicBezTo>
                      <a:pt x="75" y="385"/>
                      <a:pt x="75" y="385"/>
                      <a:pt x="75" y="385"/>
                    </a:cubicBezTo>
                    <a:cubicBezTo>
                      <a:pt x="73" y="381"/>
                      <a:pt x="73" y="381"/>
                      <a:pt x="73" y="381"/>
                    </a:cubicBezTo>
                    <a:cubicBezTo>
                      <a:pt x="72" y="377"/>
                      <a:pt x="72" y="377"/>
                      <a:pt x="72" y="377"/>
                    </a:cubicBezTo>
                    <a:cubicBezTo>
                      <a:pt x="72" y="371"/>
                      <a:pt x="72" y="371"/>
                      <a:pt x="72" y="371"/>
                    </a:cubicBezTo>
                    <a:cubicBezTo>
                      <a:pt x="71" y="370"/>
                      <a:pt x="71" y="370"/>
                      <a:pt x="71" y="370"/>
                    </a:cubicBezTo>
                    <a:cubicBezTo>
                      <a:pt x="69" y="369"/>
                      <a:pt x="69" y="369"/>
                      <a:pt x="69" y="369"/>
                    </a:cubicBezTo>
                    <a:cubicBezTo>
                      <a:pt x="65" y="371"/>
                      <a:pt x="65" y="371"/>
                      <a:pt x="65" y="371"/>
                    </a:cubicBezTo>
                    <a:cubicBezTo>
                      <a:pt x="63" y="370"/>
                      <a:pt x="63" y="370"/>
                      <a:pt x="63" y="370"/>
                    </a:cubicBezTo>
                    <a:cubicBezTo>
                      <a:pt x="58" y="364"/>
                      <a:pt x="58" y="364"/>
                      <a:pt x="58" y="364"/>
                    </a:cubicBezTo>
                    <a:cubicBezTo>
                      <a:pt x="57" y="362"/>
                      <a:pt x="57" y="362"/>
                      <a:pt x="57" y="362"/>
                    </a:cubicBezTo>
                    <a:cubicBezTo>
                      <a:pt x="57" y="360"/>
                      <a:pt x="57" y="360"/>
                      <a:pt x="57" y="360"/>
                    </a:cubicBezTo>
                    <a:cubicBezTo>
                      <a:pt x="60" y="350"/>
                      <a:pt x="60" y="350"/>
                      <a:pt x="60" y="350"/>
                    </a:cubicBezTo>
                    <a:cubicBezTo>
                      <a:pt x="60" y="347"/>
                      <a:pt x="60" y="347"/>
                      <a:pt x="60" y="347"/>
                    </a:cubicBezTo>
                    <a:cubicBezTo>
                      <a:pt x="60" y="346"/>
                      <a:pt x="60" y="346"/>
                      <a:pt x="60" y="346"/>
                    </a:cubicBezTo>
                    <a:cubicBezTo>
                      <a:pt x="58" y="343"/>
                      <a:pt x="58" y="343"/>
                      <a:pt x="58" y="343"/>
                    </a:cubicBezTo>
                    <a:cubicBezTo>
                      <a:pt x="57" y="343"/>
                      <a:pt x="57" y="343"/>
                      <a:pt x="57" y="343"/>
                    </a:cubicBezTo>
                    <a:cubicBezTo>
                      <a:pt x="51" y="343"/>
                      <a:pt x="51" y="343"/>
                      <a:pt x="51" y="343"/>
                    </a:cubicBezTo>
                    <a:cubicBezTo>
                      <a:pt x="48" y="342"/>
                      <a:pt x="48" y="342"/>
                      <a:pt x="48" y="342"/>
                    </a:cubicBezTo>
                    <a:cubicBezTo>
                      <a:pt x="44" y="342"/>
                      <a:pt x="44" y="342"/>
                      <a:pt x="44" y="342"/>
                    </a:cubicBezTo>
                    <a:cubicBezTo>
                      <a:pt x="42" y="340"/>
                      <a:pt x="42" y="340"/>
                      <a:pt x="42" y="340"/>
                    </a:cubicBezTo>
                    <a:cubicBezTo>
                      <a:pt x="40" y="338"/>
                      <a:pt x="40" y="338"/>
                      <a:pt x="40" y="338"/>
                    </a:cubicBezTo>
                    <a:cubicBezTo>
                      <a:pt x="40" y="335"/>
                      <a:pt x="40" y="335"/>
                      <a:pt x="40" y="335"/>
                    </a:cubicBezTo>
                    <a:cubicBezTo>
                      <a:pt x="42" y="326"/>
                      <a:pt x="42" y="326"/>
                      <a:pt x="42" y="326"/>
                    </a:cubicBezTo>
                    <a:cubicBezTo>
                      <a:pt x="43" y="323"/>
                      <a:pt x="43" y="323"/>
                      <a:pt x="43" y="323"/>
                    </a:cubicBezTo>
                    <a:cubicBezTo>
                      <a:pt x="47" y="319"/>
                      <a:pt x="47" y="319"/>
                      <a:pt x="47" y="319"/>
                    </a:cubicBezTo>
                    <a:cubicBezTo>
                      <a:pt x="54" y="309"/>
                      <a:pt x="54" y="309"/>
                      <a:pt x="54" y="309"/>
                    </a:cubicBezTo>
                    <a:cubicBezTo>
                      <a:pt x="60" y="304"/>
                      <a:pt x="60" y="304"/>
                      <a:pt x="60" y="304"/>
                    </a:cubicBezTo>
                    <a:cubicBezTo>
                      <a:pt x="62" y="301"/>
                      <a:pt x="62" y="301"/>
                      <a:pt x="62" y="301"/>
                    </a:cubicBezTo>
                    <a:cubicBezTo>
                      <a:pt x="67" y="297"/>
                      <a:pt x="67" y="297"/>
                      <a:pt x="67" y="297"/>
                    </a:cubicBezTo>
                    <a:cubicBezTo>
                      <a:pt x="69" y="296"/>
                      <a:pt x="69" y="296"/>
                      <a:pt x="69" y="296"/>
                    </a:cubicBezTo>
                    <a:cubicBezTo>
                      <a:pt x="71" y="298"/>
                      <a:pt x="71" y="298"/>
                      <a:pt x="71" y="298"/>
                    </a:cubicBezTo>
                    <a:cubicBezTo>
                      <a:pt x="75" y="304"/>
                      <a:pt x="75" y="304"/>
                      <a:pt x="75" y="304"/>
                    </a:cubicBezTo>
                    <a:cubicBezTo>
                      <a:pt x="76" y="307"/>
                      <a:pt x="76" y="307"/>
                      <a:pt x="76" y="307"/>
                    </a:cubicBezTo>
                    <a:cubicBezTo>
                      <a:pt x="77" y="308"/>
                      <a:pt x="77" y="308"/>
                      <a:pt x="77" y="308"/>
                    </a:cubicBezTo>
                    <a:cubicBezTo>
                      <a:pt x="79" y="307"/>
                      <a:pt x="79" y="307"/>
                      <a:pt x="79" y="307"/>
                    </a:cubicBezTo>
                    <a:cubicBezTo>
                      <a:pt x="82" y="304"/>
                      <a:pt x="82" y="304"/>
                      <a:pt x="82" y="304"/>
                    </a:cubicBezTo>
                    <a:cubicBezTo>
                      <a:pt x="86" y="302"/>
                      <a:pt x="86" y="302"/>
                      <a:pt x="86" y="302"/>
                    </a:cubicBezTo>
                    <a:cubicBezTo>
                      <a:pt x="88" y="302"/>
                      <a:pt x="88" y="302"/>
                      <a:pt x="88" y="302"/>
                    </a:cubicBezTo>
                    <a:cubicBezTo>
                      <a:pt x="99" y="302"/>
                      <a:pt x="99" y="302"/>
                      <a:pt x="99" y="302"/>
                    </a:cubicBezTo>
                    <a:cubicBezTo>
                      <a:pt x="101" y="301"/>
                      <a:pt x="101" y="301"/>
                      <a:pt x="101" y="301"/>
                    </a:cubicBezTo>
                    <a:cubicBezTo>
                      <a:pt x="104" y="300"/>
                      <a:pt x="104" y="300"/>
                      <a:pt x="104" y="300"/>
                    </a:cubicBezTo>
                    <a:cubicBezTo>
                      <a:pt x="108" y="293"/>
                      <a:pt x="108" y="293"/>
                      <a:pt x="108" y="293"/>
                    </a:cubicBezTo>
                    <a:cubicBezTo>
                      <a:pt x="112" y="288"/>
                      <a:pt x="112" y="288"/>
                      <a:pt x="112" y="288"/>
                    </a:cubicBezTo>
                    <a:cubicBezTo>
                      <a:pt x="117" y="279"/>
                      <a:pt x="117" y="279"/>
                      <a:pt x="117" y="279"/>
                    </a:cubicBezTo>
                    <a:cubicBezTo>
                      <a:pt x="119" y="277"/>
                      <a:pt x="119" y="277"/>
                      <a:pt x="119" y="277"/>
                    </a:cubicBezTo>
                    <a:cubicBezTo>
                      <a:pt x="124" y="272"/>
                      <a:pt x="124" y="272"/>
                      <a:pt x="124" y="272"/>
                    </a:cubicBezTo>
                    <a:cubicBezTo>
                      <a:pt x="130" y="268"/>
                      <a:pt x="130" y="268"/>
                      <a:pt x="130" y="268"/>
                    </a:cubicBezTo>
                    <a:cubicBezTo>
                      <a:pt x="134" y="265"/>
                      <a:pt x="134" y="265"/>
                      <a:pt x="134" y="265"/>
                    </a:cubicBezTo>
                    <a:cubicBezTo>
                      <a:pt x="141" y="253"/>
                      <a:pt x="141" y="253"/>
                      <a:pt x="141" y="253"/>
                    </a:cubicBezTo>
                    <a:cubicBezTo>
                      <a:pt x="144" y="248"/>
                      <a:pt x="144" y="248"/>
                      <a:pt x="144" y="248"/>
                    </a:cubicBezTo>
                    <a:cubicBezTo>
                      <a:pt x="146" y="242"/>
                      <a:pt x="146" y="242"/>
                      <a:pt x="146" y="242"/>
                    </a:cubicBezTo>
                    <a:cubicBezTo>
                      <a:pt x="149" y="238"/>
                      <a:pt x="149" y="238"/>
                      <a:pt x="149" y="238"/>
                    </a:cubicBezTo>
                    <a:cubicBezTo>
                      <a:pt x="152" y="236"/>
                      <a:pt x="152" y="236"/>
                      <a:pt x="152" y="236"/>
                    </a:cubicBezTo>
                    <a:cubicBezTo>
                      <a:pt x="156" y="235"/>
                      <a:pt x="156" y="235"/>
                      <a:pt x="156" y="235"/>
                    </a:cubicBezTo>
                    <a:cubicBezTo>
                      <a:pt x="160" y="233"/>
                      <a:pt x="160" y="233"/>
                      <a:pt x="160" y="233"/>
                    </a:cubicBezTo>
                    <a:cubicBezTo>
                      <a:pt x="162" y="229"/>
                      <a:pt x="162" y="229"/>
                      <a:pt x="162" y="229"/>
                    </a:cubicBezTo>
                    <a:cubicBezTo>
                      <a:pt x="161" y="225"/>
                      <a:pt x="161" y="225"/>
                      <a:pt x="161" y="225"/>
                    </a:cubicBezTo>
                    <a:cubicBezTo>
                      <a:pt x="162" y="222"/>
                      <a:pt x="162" y="222"/>
                      <a:pt x="162" y="222"/>
                    </a:cubicBezTo>
                    <a:cubicBezTo>
                      <a:pt x="164" y="219"/>
                      <a:pt x="164" y="219"/>
                      <a:pt x="164" y="219"/>
                    </a:cubicBezTo>
                    <a:cubicBezTo>
                      <a:pt x="166" y="216"/>
                      <a:pt x="166" y="216"/>
                      <a:pt x="166" y="216"/>
                    </a:cubicBezTo>
                    <a:cubicBezTo>
                      <a:pt x="169" y="215"/>
                      <a:pt x="169" y="215"/>
                      <a:pt x="169" y="215"/>
                    </a:cubicBezTo>
                    <a:cubicBezTo>
                      <a:pt x="175" y="207"/>
                      <a:pt x="175" y="207"/>
                      <a:pt x="175" y="207"/>
                    </a:cubicBezTo>
                    <a:cubicBezTo>
                      <a:pt x="182" y="204"/>
                      <a:pt x="182" y="204"/>
                      <a:pt x="182" y="204"/>
                    </a:cubicBezTo>
                    <a:cubicBezTo>
                      <a:pt x="183" y="201"/>
                      <a:pt x="183" y="201"/>
                      <a:pt x="183" y="201"/>
                    </a:cubicBezTo>
                    <a:cubicBezTo>
                      <a:pt x="185" y="202"/>
                      <a:pt x="185" y="202"/>
                      <a:pt x="185" y="202"/>
                    </a:cubicBezTo>
                    <a:cubicBezTo>
                      <a:pt x="187" y="202"/>
                      <a:pt x="187" y="202"/>
                      <a:pt x="187" y="202"/>
                    </a:cubicBezTo>
                    <a:cubicBezTo>
                      <a:pt x="189" y="202"/>
                      <a:pt x="189" y="202"/>
                      <a:pt x="189" y="202"/>
                    </a:cubicBezTo>
                    <a:cubicBezTo>
                      <a:pt x="189" y="201"/>
                      <a:pt x="189" y="201"/>
                      <a:pt x="189" y="201"/>
                    </a:cubicBezTo>
                    <a:cubicBezTo>
                      <a:pt x="188" y="197"/>
                      <a:pt x="188" y="197"/>
                      <a:pt x="188" y="197"/>
                    </a:cubicBezTo>
                    <a:cubicBezTo>
                      <a:pt x="183" y="197"/>
                      <a:pt x="183" y="197"/>
                      <a:pt x="183" y="197"/>
                    </a:cubicBezTo>
                    <a:cubicBezTo>
                      <a:pt x="182" y="197"/>
                      <a:pt x="182" y="197"/>
                      <a:pt x="182" y="197"/>
                    </a:cubicBezTo>
                    <a:cubicBezTo>
                      <a:pt x="182" y="195"/>
                      <a:pt x="182" y="195"/>
                      <a:pt x="182" y="195"/>
                    </a:cubicBezTo>
                    <a:cubicBezTo>
                      <a:pt x="183" y="192"/>
                      <a:pt x="183" y="192"/>
                      <a:pt x="183" y="192"/>
                    </a:cubicBezTo>
                    <a:cubicBezTo>
                      <a:pt x="185" y="190"/>
                      <a:pt x="185" y="190"/>
                      <a:pt x="185" y="190"/>
                    </a:cubicBezTo>
                    <a:cubicBezTo>
                      <a:pt x="186" y="188"/>
                      <a:pt x="186" y="188"/>
                      <a:pt x="186" y="188"/>
                    </a:cubicBezTo>
                    <a:cubicBezTo>
                      <a:pt x="185" y="187"/>
                      <a:pt x="185" y="187"/>
                      <a:pt x="185" y="187"/>
                    </a:cubicBezTo>
                    <a:cubicBezTo>
                      <a:pt x="184" y="187"/>
                      <a:pt x="184" y="187"/>
                      <a:pt x="184" y="187"/>
                    </a:cubicBezTo>
                    <a:cubicBezTo>
                      <a:pt x="184" y="184"/>
                      <a:pt x="184" y="184"/>
                      <a:pt x="184" y="184"/>
                    </a:cubicBezTo>
                    <a:cubicBezTo>
                      <a:pt x="182" y="181"/>
                      <a:pt x="182" y="181"/>
                      <a:pt x="182" y="181"/>
                    </a:cubicBezTo>
                    <a:cubicBezTo>
                      <a:pt x="183" y="175"/>
                      <a:pt x="183" y="175"/>
                      <a:pt x="183" y="175"/>
                    </a:cubicBezTo>
                    <a:cubicBezTo>
                      <a:pt x="184" y="172"/>
                      <a:pt x="184" y="172"/>
                      <a:pt x="184" y="172"/>
                    </a:cubicBezTo>
                    <a:cubicBezTo>
                      <a:pt x="190" y="169"/>
                      <a:pt x="190" y="169"/>
                      <a:pt x="190" y="169"/>
                    </a:cubicBezTo>
                    <a:cubicBezTo>
                      <a:pt x="191" y="167"/>
                      <a:pt x="191" y="167"/>
                      <a:pt x="191" y="167"/>
                    </a:cubicBezTo>
                    <a:cubicBezTo>
                      <a:pt x="194" y="167"/>
                      <a:pt x="194" y="167"/>
                      <a:pt x="194" y="167"/>
                    </a:cubicBezTo>
                    <a:cubicBezTo>
                      <a:pt x="196" y="168"/>
                      <a:pt x="196" y="168"/>
                      <a:pt x="196" y="168"/>
                    </a:cubicBezTo>
                    <a:cubicBezTo>
                      <a:pt x="197" y="168"/>
                      <a:pt x="197" y="168"/>
                      <a:pt x="197" y="168"/>
                    </a:cubicBezTo>
                    <a:cubicBezTo>
                      <a:pt x="201" y="167"/>
                      <a:pt x="201" y="167"/>
                      <a:pt x="201" y="167"/>
                    </a:cubicBezTo>
                    <a:cubicBezTo>
                      <a:pt x="202" y="165"/>
                      <a:pt x="202" y="165"/>
                      <a:pt x="202" y="165"/>
                    </a:cubicBezTo>
                    <a:cubicBezTo>
                      <a:pt x="204" y="163"/>
                      <a:pt x="204" y="163"/>
                      <a:pt x="204" y="163"/>
                    </a:cubicBezTo>
                    <a:cubicBezTo>
                      <a:pt x="204" y="161"/>
                      <a:pt x="204" y="161"/>
                      <a:pt x="204" y="161"/>
                    </a:cubicBezTo>
                    <a:cubicBezTo>
                      <a:pt x="204" y="158"/>
                      <a:pt x="204" y="158"/>
                      <a:pt x="204" y="158"/>
                    </a:cubicBezTo>
                    <a:cubicBezTo>
                      <a:pt x="201" y="155"/>
                      <a:pt x="201" y="155"/>
                      <a:pt x="201" y="155"/>
                    </a:cubicBezTo>
                    <a:cubicBezTo>
                      <a:pt x="199" y="155"/>
                      <a:pt x="199" y="155"/>
                      <a:pt x="199" y="155"/>
                    </a:cubicBezTo>
                    <a:cubicBezTo>
                      <a:pt x="196" y="153"/>
                      <a:pt x="196" y="153"/>
                      <a:pt x="196" y="153"/>
                    </a:cubicBezTo>
                    <a:cubicBezTo>
                      <a:pt x="187" y="153"/>
                      <a:pt x="187" y="153"/>
                      <a:pt x="187" y="153"/>
                    </a:cubicBezTo>
                    <a:cubicBezTo>
                      <a:pt x="186" y="152"/>
                      <a:pt x="186" y="152"/>
                      <a:pt x="186" y="152"/>
                    </a:cubicBezTo>
                    <a:cubicBezTo>
                      <a:pt x="185" y="148"/>
                      <a:pt x="185" y="148"/>
                      <a:pt x="185" y="148"/>
                    </a:cubicBezTo>
                    <a:cubicBezTo>
                      <a:pt x="185" y="145"/>
                      <a:pt x="185" y="145"/>
                      <a:pt x="185" y="145"/>
                    </a:cubicBezTo>
                    <a:cubicBezTo>
                      <a:pt x="185" y="142"/>
                      <a:pt x="185" y="142"/>
                      <a:pt x="185" y="142"/>
                    </a:cubicBezTo>
                    <a:cubicBezTo>
                      <a:pt x="183" y="142"/>
                      <a:pt x="183" y="142"/>
                      <a:pt x="183" y="142"/>
                    </a:cubicBezTo>
                    <a:cubicBezTo>
                      <a:pt x="180" y="143"/>
                      <a:pt x="180" y="143"/>
                      <a:pt x="180" y="143"/>
                    </a:cubicBezTo>
                    <a:cubicBezTo>
                      <a:pt x="179" y="141"/>
                      <a:pt x="179" y="141"/>
                      <a:pt x="179" y="141"/>
                    </a:cubicBezTo>
                    <a:cubicBezTo>
                      <a:pt x="175" y="141"/>
                      <a:pt x="175" y="141"/>
                      <a:pt x="175" y="141"/>
                    </a:cubicBezTo>
                    <a:cubicBezTo>
                      <a:pt x="169" y="138"/>
                      <a:pt x="169" y="138"/>
                      <a:pt x="169" y="138"/>
                    </a:cubicBezTo>
                    <a:cubicBezTo>
                      <a:pt x="164" y="136"/>
                      <a:pt x="164" y="136"/>
                      <a:pt x="164" y="136"/>
                    </a:cubicBezTo>
                    <a:cubicBezTo>
                      <a:pt x="160" y="134"/>
                      <a:pt x="160" y="134"/>
                      <a:pt x="160" y="134"/>
                    </a:cubicBezTo>
                    <a:cubicBezTo>
                      <a:pt x="157" y="129"/>
                      <a:pt x="157" y="129"/>
                      <a:pt x="157" y="129"/>
                    </a:cubicBezTo>
                    <a:cubicBezTo>
                      <a:pt x="156" y="125"/>
                      <a:pt x="156" y="125"/>
                      <a:pt x="156" y="125"/>
                    </a:cubicBezTo>
                    <a:cubicBezTo>
                      <a:pt x="155" y="123"/>
                      <a:pt x="155" y="123"/>
                      <a:pt x="155" y="123"/>
                    </a:cubicBezTo>
                    <a:cubicBezTo>
                      <a:pt x="156" y="120"/>
                      <a:pt x="156" y="120"/>
                      <a:pt x="156" y="120"/>
                    </a:cubicBezTo>
                    <a:cubicBezTo>
                      <a:pt x="156" y="118"/>
                      <a:pt x="156" y="118"/>
                      <a:pt x="156" y="118"/>
                    </a:cubicBezTo>
                    <a:cubicBezTo>
                      <a:pt x="156" y="115"/>
                      <a:pt x="156" y="115"/>
                      <a:pt x="156" y="115"/>
                    </a:cubicBezTo>
                    <a:cubicBezTo>
                      <a:pt x="155" y="114"/>
                      <a:pt x="155" y="114"/>
                      <a:pt x="155" y="114"/>
                    </a:cubicBezTo>
                    <a:cubicBezTo>
                      <a:pt x="155" y="112"/>
                      <a:pt x="155" y="112"/>
                      <a:pt x="155" y="112"/>
                    </a:cubicBezTo>
                    <a:cubicBezTo>
                      <a:pt x="154" y="109"/>
                      <a:pt x="154" y="109"/>
                      <a:pt x="154" y="109"/>
                    </a:cubicBezTo>
                    <a:cubicBezTo>
                      <a:pt x="155" y="106"/>
                      <a:pt x="155" y="106"/>
                      <a:pt x="155" y="106"/>
                    </a:cubicBezTo>
                    <a:cubicBezTo>
                      <a:pt x="154" y="102"/>
                      <a:pt x="154" y="102"/>
                      <a:pt x="154" y="102"/>
                    </a:cubicBezTo>
                    <a:cubicBezTo>
                      <a:pt x="152" y="99"/>
                      <a:pt x="152" y="99"/>
                      <a:pt x="152" y="99"/>
                    </a:cubicBezTo>
                    <a:cubicBezTo>
                      <a:pt x="152" y="94"/>
                      <a:pt x="152" y="94"/>
                      <a:pt x="152" y="94"/>
                    </a:cubicBezTo>
                    <a:cubicBezTo>
                      <a:pt x="151" y="90"/>
                      <a:pt x="151" y="90"/>
                      <a:pt x="151" y="90"/>
                    </a:cubicBezTo>
                    <a:cubicBezTo>
                      <a:pt x="151" y="86"/>
                      <a:pt x="151" y="86"/>
                      <a:pt x="151" y="86"/>
                    </a:cubicBezTo>
                    <a:cubicBezTo>
                      <a:pt x="151" y="83"/>
                      <a:pt x="151" y="83"/>
                      <a:pt x="151" y="83"/>
                    </a:cubicBezTo>
                    <a:cubicBezTo>
                      <a:pt x="154" y="82"/>
                      <a:pt x="154" y="82"/>
                      <a:pt x="154" y="82"/>
                    </a:cubicBezTo>
                    <a:cubicBezTo>
                      <a:pt x="156" y="83"/>
                      <a:pt x="156" y="83"/>
                      <a:pt x="156" y="83"/>
                    </a:cubicBezTo>
                    <a:cubicBezTo>
                      <a:pt x="158" y="81"/>
                      <a:pt x="158" y="81"/>
                      <a:pt x="158" y="81"/>
                    </a:cubicBezTo>
                    <a:cubicBezTo>
                      <a:pt x="157" y="79"/>
                      <a:pt x="157" y="79"/>
                      <a:pt x="157" y="79"/>
                    </a:cubicBezTo>
                    <a:cubicBezTo>
                      <a:pt x="159" y="75"/>
                      <a:pt x="159" y="75"/>
                      <a:pt x="159" y="75"/>
                    </a:cubicBezTo>
                    <a:cubicBezTo>
                      <a:pt x="164" y="75"/>
                      <a:pt x="164" y="75"/>
                      <a:pt x="164" y="75"/>
                    </a:cubicBezTo>
                    <a:cubicBezTo>
                      <a:pt x="167" y="72"/>
                      <a:pt x="167" y="72"/>
                      <a:pt x="167" y="72"/>
                    </a:cubicBezTo>
                    <a:cubicBezTo>
                      <a:pt x="168" y="70"/>
                      <a:pt x="168" y="70"/>
                      <a:pt x="168" y="70"/>
                    </a:cubicBezTo>
                    <a:cubicBezTo>
                      <a:pt x="168" y="67"/>
                      <a:pt x="168" y="67"/>
                      <a:pt x="168" y="67"/>
                    </a:cubicBezTo>
                    <a:cubicBezTo>
                      <a:pt x="168" y="67"/>
                      <a:pt x="169" y="65"/>
                      <a:pt x="169" y="65"/>
                    </a:cubicBezTo>
                    <a:cubicBezTo>
                      <a:pt x="169" y="65"/>
                      <a:pt x="170" y="64"/>
                      <a:pt x="170" y="64"/>
                    </a:cubicBezTo>
                    <a:cubicBezTo>
                      <a:pt x="168" y="63"/>
                      <a:pt x="168" y="63"/>
                      <a:pt x="168" y="63"/>
                    </a:cubicBezTo>
                    <a:cubicBezTo>
                      <a:pt x="160" y="61"/>
                      <a:pt x="160" y="61"/>
                      <a:pt x="160" y="61"/>
                    </a:cubicBezTo>
                    <a:cubicBezTo>
                      <a:pt x="159" y="59"/>
                      <a:pt x="159" y="59"/>
                      <a:pt x="159" y="59"/>
                    </a:cubicBezTo>
                    <a:cubicBezTo>
                      <a:pt x="158" y="56"/>
                      <a:pt x="158" y="56"/>
                      <a:pt x="158" y="56"/>
                    </a:cubicBezTo>
                    <a:cubicBezTo>
                      <a:pt x="160" y="53"/>
                      <a:pt x="160" y="53"/>
                      <a:pt x="160" y="53"/>
                    </a:cubicBezTo>
                    <a:cubicBezTo>
                      <a:pt x="161" y="51"/>
                      <a:pt x="161" y="51"/>
                      <a:pt x="161" y="51"/>
                    </a:cubicBezTo>
                    <a:cubicBezTo>
                      <a:pt x="155" y="50"/>
                      <a:pt x="155" y="50"/>
                      <a:pt x="155" y="50"/>
                    </a:cubicBezTo>
                    <a:cubicBezTo>
                      <a:pt x="154" y="50"/>
                      <a:pt x="154" y="50"/>
                      <a:pt x="154" y="50"/>
                    </a:cubicBezTo>
                    <a:cubicBezTo>
                      <a:pt x="151" y="50"/>
                      <a:pt x="151" y="50"/>
                      <a:pt x="151" y="50"/>
                    </a:cubicBezTo>
                    <a:cubicBezTo>
                      <a:pt x="148" y="46"/>
                      <a:pt x="148" y="46"/>
                      <a:pt x="148" y="46"/>
                    </a:cubicBezTo>
                    <a:cubicBezTo>
                      <a:pt x="145" y="46"/>
                      <a:pt x="145" y="46"/>
                      <a:pt x="145" y="46"/>
                    </a:cubicBezTo>
                    <a:cubicBezTo>
                      <a:pt x="142" y="43"/>
                      <a:pt x="142" y="43"/>
                      <a:pt x="142" y="43"/>
                    </a:cubicBezTo>
                    <a:cubicBezTo>
                      <a:pt x="144" y="41"/>
                      <a:pt x="144" y="41"/>
                      <a:pt x="144" y="41"/>
                    </a:cubicBezTo>
                    <a:cubicBezTo>
                      <a:pt x="145" y="40"/>
                      <a:pt x="145" y="40"/>
                      <a:pt x="145" y="40"/>
                    </a:cubicBezTo>
                    <a:cubicBezTo>
                      <a:pt x="143" y="38"/>
                      <a:pt x="143" y="38"/>
                      <a:pt x="143" y="38"/>
                    </a:cubicBezTo>
                    <a:cubicBezTo>
                      <a:pt x="139" y="39"/>
                      <a:pt x="139" y="39"/>
                      <a:pt x="139" y="39"/>
                    </a:cubicBezTo>
                    <a:cubicBezTo>
                      <a:pt x="137" y="39"/>
                      <a:pt x="137" y="39"/>
                      <a:pt x="137" y="39"/>
                    </a:cubicBezTo>
                    <a:cubicBezTo>
                      <a:pt x="133" y="37"/>
                      <a:pt x="133" y="37"/>
                      <a:pt x="133" y="37"/>
                    </a:cubicBezTo>
                    <a:cubicBezTo>
                      <a:pt x="131" y="39"/>
                      <a:pt x="131" y="39"/>
                      <a:pt x="131" y="39"/>
                    </a:cubicBezTo>
                    <a:cubicBezTo>
                      <a:pt x="127" y="39"/>
                      <a:pt x="127" y="39"/>
                      <a:pt x="127" y="39"/>
                    </a:cubicBezTo>
                    <a:cubicBezTo>
                      <a:pt x="125" y="37"/>
                      <a:pt x="125" y="37"/>
                      <a:pt x="125" y="37"/>
                    </a:cubicBezTo>
                    <a:cubicBezTo>
                      <a:pt x="125" y="37"/>
                      <a:pt x="125" y="36"/>
                      <a:pt x="125" y="36"/>
                    </a:cubicBezTo>
                    <a:cubicBezTo>
                      <a:pt x="125" y="36"/>
                      <a:pt x="127" y="34"/>
                      <a:pt x="127" y="34"/>
                    </a:cubicBezTo>
                    <a:cubicBezTo>
                      <a:pt x="128" y="33"/>
                      <a:pt x="128" y="33"/>
                      <a:pt x="128" y="33"/>
                    </a:cubicBezTo>
                    <a:cubicBezTo>
                      <a:pt x="126" y="31"/>
                      <a:pt x="126" y="31"/>
                      <a:pt x="126" y="31"/>
                    </a:cubicBezTo>
                    <a:cubicBezTo>
                      <a:pt x="126" y="30"/>
                      <a:pt x="126" y="30"/>
                      <a:pt x="126" y="30"/>
                    </a:cubicBezTo>
                    <a:cubicBezTo>
                      <a:pt x="126" y="27"/>
                      <a:pt x="126" y="27"/>
                      <a:pt x="126" y="27"/>
                    </a:cubicBezTo>
                    <a:cubicBezTo>
                      <a:pt x="127" y="24"/>
                      <a:pt x="127" y="24"/>
                      <a:pt x="127" y="24"/>
                    </a:cubicBezTo>
                    <a:cubicBezTo>
                      <a:pt x="130" y="26"/>
                      <a:pt x="130" y="26"/>
                      <a:pt x="130" y="26"/>
                    </a:cubicBezTo>
                    <a:cubicBezTo>
                      <a:pt x="134" y="21"/>
                      <a:pt x="134" y="21"/>
                      <a:pt x="134" y="21"/>
                    </a:cubicBezTo>
                    <a:cubicBezTo>
                      <a:pt x="135" y="19"/>
                      <a:pt x="135" y="19"/>
                      <a:pt x="135" y="19"/>
                    </a:cubicBezTo>
                    <a:cubicBezTo>
                      <a:pt x="137" y="18"/>
                      <a:pt x="137" y="18"/>
                      <a:pt x="137" y="18"/>
                    </a:cubicBezTo>
                    <a:cubicBezTo>
                      <a:pt x="140" y="15"/>
                      <a:pt x="140" y="15"/>
                      <a:pt x="140" y="15"/>
                    </a:cubicBezTo>
                    <a:cubicBezTo>
                      <a:pt x="140" y="13"/>
                      <a:pt x="140" y="13"/>
                      <a:pt x="140" y="13"/>
                    </a:cubicBezTo>
                    <a:cubicBezTo>
                      <a:pt x="141" y="12"/>
                      <a:pt x="141" y="12"/>
                      <a:pt x="141" y="12"/>
                    </a:cubicBezTo>
                    <a:cubicBezTo>
                      <a:pt x="141" y="11"/>
                      <a:pt x="141" y="11"/>
                      <a:pt x="141" y="11"/>
                    </a:cubicBezTo>
                    <a:cubicBezTo>
                      <a:pt x="145" y="9"/>
                      <a:pt x="145" y="9"/>
                      <a:pt x="145" y="9"/>
                    </a:cubicBezTo>
                    <a:cubicBezTo>
                      <a:pt x="152" y="8"/>
                      <a:pt x="152" y="8"/>
                      <a:pt x="152" y="8"/>
                    </a:cubicBezTo>
                    <a:cubicBezTo>
                      <a:pt x="159" y="10"/>
                      <a:pt x="159" y="10"/>
                      <a:pt x="159" y="10"/>
                    </a:cubicBezTo>
                    <a:cubicBezTo>
                      <a:pt x="166" y="7"/>
                      <a:pt x="166" y="7"/>
                      <a:pt x="166" y="7"/>
                    </a:cubicBezTo>
                    <a:cubicBezTo>
                      <a:pt x="167" y="7"/>
                      <a:pt x="167" y="7"/>
                      <a:pt x="167" y="7"/>
                    </a:cubicBezTo>
                    <a:cubicBezTo>
                      <a:pt x="170" y="4"/>
                      <a:pt x="170" y="4"/>
                      <a:pt x="170" y="4"/>
                    </a:cubicBezTo>
                    <a:cubicBezTo>
                      <a:pt x="171" y="4"/>
                      <a:pt x="171" y="4"/>
                      <a:pt x="171" y="4"/>
                    </a:cubicBezTo>
                    <a:cubicBezTo>
                      <a:pt x="175" y="2"/>
                      <a:pt x="175" y="2"/>
                      <a:pt x="175" y="2"/>
                    </a:cubicBezTo>
                    <a:cubicBezTo>
                      <a:pt x="176" y="2"/>
                      <a:pt x="176" y="2"/>
                      <a:pt x="176" y="2"/>
                    </a:cubicBezTo>
                    <a:cubicBezTo>
                      <a:pt x="179" y="0"/>
                      <a:pt x="179" y="0"/>
                      <a:pt x="179" y="0"/>
                    </a:cubicBezTo>
                    <a:cubicBezTo>
                      <a:pt x="184" y="1"/>
                      <a:pt x="184" y="1"/>
                      <a:pt x="184" y="1"/>
                    </a:cubicBezTo>
                    <a:cubicBezTo>
                      <a:pt x="185" y="0"/>
                      <a:pt x="185" y="0"/>
                      <a:pt x="185" y="0"/>
                    </a:cubicBezTo>
                    <a:cubicBezTo>
                      <a:pt x="189" y="2"/>
                      <a:pt x="189" y="2"/>
                      <a:pt x="189" y="2"/>
                    </a:cubicBezTo>
                    <a:cubicBezTo>
                      <a:pt x="197" y="0"/>
                      <a:pt x="197" y="0"/>
                      <a:pt x="197" y="0"/>
                    </a:cubicBezTo>
                    <a:cubicBezTo>
                      <a:pt x="201" y="2"/>
                      <a:pt x="201" y="2"/>
                      <a:pt x="201" y="2"/>
                    </a:cubicBezTo>
                    <a:cubicBezTo>
                      <a:pt x="205" y="1"/>
                      <a:pt x="205" y="1"/>
                      <a:pt x="205" y="1"/>
                    </a:cubicBezTo>
                    <a:cubicBezTo>
                      <a:pt x="206" y="2"/>
                      <a:pt x="206" y="2"/>
                      <a:pt x="206" y="2"/>
                    </a:cubicBezTo>
                    <a:cubicBezTo>
                      <a:pt x="206" y="9"/>
                      <a:pt x="206" y="9"/>
                      <a:pt x="206" y="9"/>
                    </a:cubicBezTo>
                    <a:cubicBezTo>
                      <a:pt x="206" y="10"/>
                      <a:pt x="206" y="10"/>
                      <a:pt x="206" y="10"/>
                    </a:cubicBezTo>
                    <a:cubicBezTo>
                      <a:pt x="210" y="7"/>
                      <a:pt x="210" y="7"/>
                      <a:pt x="210" y="7"/>
                    </a:cubicBezTo>
                    <a:cubicBezTo>
                      <a:pt x="212" y="7"/>
                      <a:pt x="212" y="7"/>
                      <a:pt x="212" y="7"/>
                    </a:cubicBezTo>
                    <a:cubicBezTo>
                      <a:pt x="218" y="11"/>
                      <a:pt x="218" y="11"/>
                      <a:pt x="218" y="11"/>
                    </a:cubicBezTo>
                    <a:cubicBezTo>
                      <a:pt x="222" y="14"/>
                      <a:pt x="222" y="14"/>
                      <a:pt x="222" y="14"/>
                    </a:cubicBezTo>
                    <a:cubicBezTo>
                      <a:pt x="227" y="18"/>
                      <a:pt x="227" y="18"/>
                      <a:pt x="227" y="18"/>
                    </a:cubicBezTo>
                    <a:cubicBezTo>
                      <a:pt x="230" y="22"/>
                      <a:pt x="230" y="22"/>
                      <a:pt x="230" y="22"/>
                    </a:cubicBezTo>
                    <a:cubicBezTo>
                      <a:pt x="234" y="25"/>
                      <a:pt x="234" y="25"/>
                      <a:pt x="234" y="25"/>
                    </a:cubicBezTo>
                    <a:cubicBezTo>
                      <a:pt x="238" y="27"/>
                      <a:pt x="238" y="27"/>
                      <a:pt x="238" y="27"/>
                    </a:cubicBezTo>
                    <a:cubicBezTo>
                      <a:pt x="242" y="28"/>
                      <a:pt x="242" y="28"/>
                      <a:pt x="242" y="28"/>
                    </a:cubicBezTo>
                    <a:cubicBezTo>
                      <a:pt x="244" y="30"/>
                      <a:pt x="244" y="30"/>
                      <a:pt x="244" y="30"/>
                    </a:cubicBezTo>
                    <a:cubicBezTo>
                      <a:pt x="245" y="33"/>
                      <a:pt x="245" y="33"/>
                      <a:pt x="245" y="33"/>
                    </a:cubicBezTo>
                    <a:cubicBezTo>
                      <a:pt x="244" y="35"/>
                      <a:pt x="244" y="35"/>
                      <a:pt x="244" y="35"/>
                    </a:cubicBezTo>
                    <a:cubicBezTo>
                      <a:pt x="245" y="38"/>
                      <a:pt x="245" y="38"/>
                      <a:pt x="245" y="38"/>
                    </a:cubicBezTo>
                    <a:cubicBezTo>
                      <a:pt x="248" y="40"/>
                      <a:pt x="248" y="40"/>
                      <a:pt x="248" y="40"/>
                    </a:cubicBezTo>
                    <a:cubicBezTo>
                      <a:pt x="250" y="41"/>
                      <a:pt x="250" y="41"/>
                      <a:pt x="250" y="41"/>
                    </a:cubicBezTo>
                    <a:cubicBezTo>
                      <a:pt x="253" y="43"/>
                      <a:pt x="253" y="43"/>
                      <a:pt x="253" y="43"/>
                    </a:cubicBezTo>
                    <a:cubicBezTo>
                      <a:pt x="255" y="43"/>
                      <a:pt x="255" y="43"/>
                      <a:pt x="255" y="43"/>
                    </a:cubicBezTo>
                    <a:cubicBezTo>
                      <a:pt x="259" y="43"/>
                      <a:pt x="259" y="43"/>
                      <a:pt x="259" y="43"/>
                    </a:cubicBezTo>
                    <a:cubicBezTo>
                      <a:pt x="262" y="45"/>
                      <a:pt x="262" y="45"/>
                      <a:pt x="262" y="45"/>
                    </a:cubicBezTo>
                    <a:cubicBezTo>
                      <a:pt x="264" y="47"/>
                      <a:pt x="264" y="47"/>
                      <a:pt x="264" y="47"/>
                    </a:cubicBezTo>
                    <a:cubicBezTo>
                      <a:pt x="264" y="47"/>
                      <a:pt x="264" y="49"/>
                      <a:pt x="264" y="49"/>
                    </a:cubicBezTo>
                    <a:cubicBezTo>
                      <a:pt x="264" y="49"/>
                      <a:pt x="262" y="49"/>
                      <a:pt x="262" y="49"/>
                    </a:cubicBezTo>
                    <a:cubicBezTo>
                      <a:pt x="261" y="50"/>
                      <a:pt x="261" y="50"/>
                      <a:pt x="261" y="50"/>
                    </a:cubicBezTo>
                    <a:cubicBezTo>
                      <a:pt x="262" y="52"/>
                      <a:pt x="262" y="52"/>
                      <a:pt x="262" y="52"/>
                    </a:cubicBezTo>
                    <a:cubicBezTo>
                      <a:pt x="265" y="52"/>
                      <a:pt x="265" y="52"/>
                      <a:pt x="265" y="52"/>
                    </a:cubicBezTo>
                    <a:cubicBezTo>
                      <a:pt x="270" y="53"/>
                      <a:pt x="270" y="53"/>
                      <a:pt x="270" y="53"/>
                    </a:cubicBezTo>
                    <a:cubicBezTo>
                      <a:pt x="274" y="52"/>
                      <a:pt x="274" y="52"/>
                      <a:pt x="274" y="52"/>
                    </a:cubicBezTo>
                    <a:cubicBezTo>
                      <a:pt x="276" y="53"/>
                      <a:pt x="276" y="53"/>
                      <a:pt x="276" y="53"/>
                    </a:cubicBezTo>
                    <a:cubicBezTo>
                      <a:pt x="277" y="51"/>
                      <a:pt x="277" y="51"/>
                      <a:pt x="277" y="51"/>
                    </a:cubicBezTo>
                    <a:cubicBezTo>
                      <a:pt x="278" y="49"/>
                      <a:pt x="278" y="49"/>
                      <a:pt x="278" y="49"/>
                    </a:cubicBezTo>
                    <a:cubicBezTo>
                      <a:pt x="281" y="48"/>
                      <a:pt x="281" y="48"/>
                      <a:pt x="281" y="48"/>
                    </a:cubicBezTo>
                    <a:cubicBezTo>
                      <a:pt x="284" y="48"/>
                      <a:pt x="284" y="48"/>
                      <a:pt x="284" y="48"/>
                    </a:cubicBezTo>
                    <a:cubicBezTo>
                      <a:pt x="285" y="46"/>
                      <a:pt x="285" y="46"/>
                      <a:pt x="285" y="46"/>
                    </a:cubicBezTo>
                    <a:cubicBezTo>
                      <a:pt x="287" y="42"/>
                      <a:pt x="287" y="42"/>
                      <a:pt x="287" y="42"/>
                    </a:cubicBezTo>
                    <a:cubicBezTo>
                      <a:pt x="292" y="43"/>
                      <a:pt x="292" y="43"/>
                      <a:pt x="292" y="43"/>
                    </a:cubicBezTo>
                    <a:cubicBezTo>
                      <a:pt x="291" y="41"/>
                      <a:pt x="291" y="41"/>
                      <a:pt x="291" y="41"/>
                    </a:cubicBezTo>
                    <a:cubicBezTo>
                      <a:pt x="294" y="41"/>
                      <a:pt x="294" y="41"/>
                      <a:pt x="294" y="41"/>
                    </a:cubicBezTo>
                    <a:cubicBezTo>
                      <a:pt x="295" y="40"/>
                      <a:pt x="295" y="40"/>
                      <a:pt x="295" y="40"/>
                    </a:cubicBezTo>
                    <a:cubicBezTo>
                      <a:pt x="299" y="39"/>
                      <a:pt x="299" y="39"/>
                      <a:pt x="299" y="39"/>
                    </a:cubicBezTo>
                    <a:cubicBezTo>
                      <a:pt x="301" y="39"/>
                      <a:pt x="301" y="39"/>
                      <a:pt x="301" y="39"/>
                    </a:cubicBezTo>
                    <a:cubicBezTo>
                      <a:pt x="302" y="37"/>
                      <a:pt x="302" y="37"/>
                      <a:pt x="302" y="37"/>
                    </a:cubicBezTo>
                    <a:cubicBezTo>
                      <a:pt x="304" y="34"/>
                      <a:pt x="304" y="34"/>
                      <a:pt x="304" y="34"/>
                    </a:cubicBezTo>
                    <a:cubicBezTo>
                      <a:pt x="306" y="36"/>
                      <a:pt x="306" y="36"/>
                      <a:pt x="306" y="36"/>
                    </a:cubicBezTo>
                    <a:cubicBezTo>
                      <a:pt x="309" y="37"/>
                      <a:pt x="309" y="37"/>
                      <a:pt x="309" y="37"/>
                    </a:cubicBezTo>
                    <a:cubicBezTo>
                      <a:pt x="310" y="36"/>
                      <a:pt x="310" y="36"/>
                      <a:pt x="310" y="36"/>
                    </a:cubicBezTo>
                    <a:cubicBezTo>
                      <a:pt x="313" y="37"/>
                      <a:pt x="313" y="37"/>
                      <a:pt x="313" y="37"/>
                    </a:cubicBezTo>
                    <a:cubicBezTo>
                      <a:pt x="315" y="36"/>
                      <a:pt x="315" y="36"/>
                      <a:pt x="315" y="36"/>
                    </a:cubicBezTo>
                    <a:cubicBezTo>
                      <a:pt x="317" y="34"/>
                      <a:pt x="317" y="34"/>
                      <a:pt x="317" y="34"/>
                    </a:cubicBezTo>
                    <a:cubicBezTo>
                      <a:pt x="320" y="36"/>
                      <a:pt x="320" y="36"/>
                      <a:pt x="320" y="36"/>
                    </a:cubicBezTo>
                    <a:cubicBezTo>
                      <a:pt x="320" y="38"/>
                      <a:pt x="320" y="38"/>
                      <a:pt x="320" y="38"/>
                    </a:cubicBezTo>
                    <a:cubicBezTo>
                      <a:pt x="321" y="38"/>
                      <a:pt x="321" y="38"/>
                      <a:pt x="321" y="38"/>
                    </a:cubicBezTo>
                    <a:cubicBezTo>
                      <a:pt x="322" y="38"/>
                      <a:pt x="322" y="38"/>
                      <a:pt x="322" y="38"/>
                    </a:cubicBezTo>
                    <a:cubicBezTo>
                      <a:pt x="323" y="38"/>
                      <a:pt x="323" y="38"/>
                      <a:pt x="323" y="38"/>
                    </a:cubicBezTo>
                    <a:cubicBezTo>
                      <a:pt x="323" y="40"/>
                      <a:pt x="323" y="40"/>
                      <a:pt x="323" y="40"/>
                    </a:cubicBezTo>
                    <a:cubicBezTo>
                      <a:pt x="324" y="41"/>
                      <a:pt x="324" y="41"/>
                      <a:pt x="324" y="41"/>
                    </a:cubicBezTo>
                    <a:cubicBezTo>
                      <a:pt x="326" y="43"/>
                      <a:pt x="326" y="43"/>
                      <a:pt x="326" y="43"/>
                    </a:cubicBezTo>
                    <a:cubicBezTo>
                      <a:pt x="326" y="44"/>
                      <a:pt x="326" y="44"/>
                      <a:pt x="326" y="44"/>
                    </a:cubicBezTo>
                    <a:cubicBezTo>
                      <a:pt x="327" y="46"/>
                      <a:pt x="327" y="46"/>
                      <a:pt x="327" y="46"/>
                    </a:cubicBezTo>
                    <a:cubicBezTo>
                      <a:pt x="329" y="47"/>
                      <a:pt x="329" y="47"/>
                      <a:pt x="329" y="47"/>
                    </a:cubicBezTo>
                    <a:cubicBezTo>
                      <a:pt x="329" y="48"/>
                      <a:pt x="329" y="48"/>
                      <a:pt x="329" y="48"/>
                    </a:cubicBezTo>
                    <a:cubicBezTo>
                      <a:pt x="332" y="47"/>
                      <a:pt x="332" y="47"/>
                      <a:pt x="332" y="47"/>
                    </a:cubicBezTo>
                    <a:cubicBezTo>
                      <a:pt x="334" y="47"/>
                      <a:pt x="334" y="47"/>
                      <a:pt x="334" y="47"/>
                    </a:cubicBezTo>
                    <a:cubicBezTo>
                      <a:pt x="334" y="49"/>
                      <a:pt x="334" y="49"/>
                      <a:pt x="334" y="49"/>
                    </a:cubicBezTo>
                    <a:cubicBezTo>
                      <a:pt x="335" y="51"/>
                      <a:pt x="335" y="51"/>
                      <a:pt x="335" y="51"/>
                    </a:cubicBezTo>
                    <a:cubicBezTo>
                      <a:pt x="336" y="53"/>
                      <a:pt x="336" y="53"/>
                      <a:pt x="336" y="53"/>
                    </a:cubicBezTo>
                    <a:cubicBezTo>
                      <a:pt x="337" y="52"/>
                      <a:pt x="337" y="52"/>
                      <a:pt x="337" y="52"/>
                    </a:cubicBezTo>
                    <a:cubicBezTo>
                      <a:pt x="339" y="50"/>
                      <a:pt x="339" y="50"/>
                      <a:pt x="339" y="50"/>
                    </a:cubicBezTo>
                    <a:cubicBezTo>
                      <a:pt x="340" y="48"/>
                      <a:pt x="340" y="48"/>
                      <a:pt x="340" y="48"/>
                    </a:cubicBezTo>
                    <a:cubicBezTo>
                      <a:pt x="343" y="50"/>
                      <a:pt x="343" y="50"/>
                      <a:pt x="343" y="50"/>
                    </a:cubicBezTo>
                    <a:cubicBezTo>
                      <a:pt x="345" y="51"/>
                      <a:pt x="345" y="51"/>
                      <a:pt x="345" y="51"/>
                    </a:cubicBezTo>
                    <a:cubicBezTo>
                      <a:pt x="346" y="52"/>
                      <a:pt x="346" y="52"/>
                      <a:pt x="346" y="52"/>
                    </a:cubicBezTo>
                    <a:cubicBezTo>
                      <a:pt x="344" y="54"/>
                      <a:pt x="344" y="54"/>
                      <a:pt x="344" y="54"/>
                    </a:cubicBezTo>
                    <a:cubicBezTo>
                      <a:pt x="342" y="56"/>
                      <a:pt x="342" y="56"/>
                      <a:pt x="342" y="56"/>
                    </a:cubicBezTo>
                    <a:cubicBezTo>
                      <a:pt x="342" y="59"/>
                      <a:pt x="342" y="59"/>
                      <a:pt x="342" y="59"/>
                    </a:cubicBezTo>
                    <a:cubicBezTo>
                      <a:pt x="344" y="61"/>
                      <a:pt x="344" y="61"/>
                      <a:pt x="344" y="61"/>
                    </a:cubicBezTo>
                    <a:cubicBezTo>
                      <a:pt x="341" y="62"/>
                      <a:pt x="341" y="62"/>
                      <a:pt x="341" y="62"/>
                    </a:cubicBezTo>
                    <a:cubicBezTo>
                      <a:pt x="341" y="65"/>
                      <a:pt x="341" y="65"/>
                      <a:pt x="341" y="65"/>
                    </a:cubicBezTo>
                    <a:cubicBezTo>
                      <a:pt x="341" y="68"/>
                      <a:pt x="341" y="68"/>
                      <a:pt x="341" y="68"/>
                    </a:cubicBezTo>
                    <a:cubicBezTo>
                      <a:pt x="340" y="70"/>
                      <a:pt x="340" y="70"/>
                      <a:pt x="340" y="70"/>
                    </a:cubicBezTo>
                    <a:cubicBezTo>
                      <a:pt x="341" y="71"/>
                      <a:pt x="341" y="71"/>
                      <a:pt x="341" y="71"/>
                    </a:cubicBezTo>
                    <a:cubicBezTo>
                      <a:pt x="339" y="72"/>
                      <a:pt x="339" y="72"/>
                      <a:pt x="339" y="72"/>
                    </a:cubicBezTo>
                    <a:cubicBezTo>
                      <a:pt x="339" y="74"/>
                      <a:pt x="339" y="74"/>
                      <a:pt x="339" y="74"/>
                    </a:cubicBezTo>
                    <a:cubicBezTo>
                      <a:pt x="337" y="77"/>
                      <a:pt x="337" y="77"/>
                      <a:pt x="337" y="77"/>
                    </a:cubicBezTo>
                    <a:cubicBezTo>
                      <a:pt x="337" y="78"/>
                      <a:pt x="337" y="78"/>
                      <a:pt x="337" y="78"/>
                    </a:cubicBezTo>
                    <a:cubicBezTo>
                      <a:pt x="335" y="79"/>
                      <a:pt x="335" y="79"/>
                      <a:pt x="335" y="79"/>
                    </a:cubicBezTo>
                    <a:cubicBezTo>
                      <a:pt x="333" y="79"/>
                      <a:pt x="333" y="79"/>
                      <a:pt x="333" y="79"/>
                    </a:cubicBezTo>
                    <a:cubicBezTo>
                      <a:pt x="332" y="79"/>
                      <a:pt x="332" y="79"/>
                      <a:pt x="332" y="79"/>
                    </a:cubicBezTo>
                    <a:cubicBezTo>
                      <a:pt x="330" y="81"/>
                      <a:pt x="330" y="81"/>
                      <a:pt x="330" y="81"/>
                    </a:cubicBezTo>
                    <a:cubicBezTo>
                      <a:pt x="330" y="84"/>
                      <a:pt x="330" y="84"/>
                      <a:pt x="330" y="84"/>
                    </a:cubicBezTo>
                    <a:cubicBezTo>
                      <a:pt x="330" y="85"/>
                      <a:pt x="330" y="85"/>
                      <a:pt x="330" y="85"/>
                    </a:cubicBezTo>
                    <a:cubicBezTo>
                      <a:pt x="329" y="87"/>
                      <a:pt x="329" y="87"/>
                      <a:pt x="329" y="87"/>
                    </a:cubicBezTo>
                    <a:cubicBezTo>
                      <a:pt x="327" y="86"/>
                      <a:pt x="327" y="86"/>
                      <a:pt x="327" y="86"/>
                    </a:cubicBezTo>
                    <a:cubicBezTo>
                      <a:pt x="326" y="87"/>
                      <a:pt x="326" y="87"/>
                      <a:pt x="326" y="87"/>
                    </a:cubicBezTo>
                    <a:cubicBezTo>
                      <a:pt x="325" y="87"/>
                      <a:pt x="325" y="87"/>
                      <a:pt x="325" y="87"/>
                    </a:cubicBezTo>
                    <a:cubicBezTo>
                      <a:pt x="322" y="87"/>
                      <a:pt x="322" y="87"/>
                      <a:pt x="322" y="87"/>
                    </a:cubicBezTo>
                    <a:cubicBezTo>
                      <a:pt x="321" y="87"/>
                      <a:pt x="321" y="87"/>
                      <a:pt x="321" y="87"/>
                    </a:cubicBezTo>
                    <a:cubicBezTo>
                      <a:pt x="323" y="89"/>
                      <a:pt x="323" y="89"/>
                      <a:pt x="323" y="89"/>
                    </a:cubicBezTo>
                    <a:cubicBezTo>
                      <a:pt x="324" y="92"/>
                      <a:pt x="324" y="92"/>
                      <a:pt x="324" y="92"/>
                    </a:cubicBezTo>
                    <a:cubicBezTo>
                      <a:pt x="323" y="95"/>
                      <a:pt x="323" y="95"/>
                      <a:pt x="323" y="95"/>
                    </a:cubicBezTo>
                    <a:cubicBezTo>
                      <a:pt x="321" y="96"/>
                      <a:pt x="321" y="96"/>
                      <a:pt x="321" y="96"/>
                    </a:cubicBezTo>
                    <a:cubicBezTo>
                      <a:pt x="321" y="97"/>
                      <a:pt x="321" y="97"/>
                      <a:pt x="321" y="97"/>
                    </a:cubicBezTo>
                    <a:cubicBezTo>
                      <a:pt x="319" y="99"/>
                      <a:pt x="319" y="99"/>
                      <a:pt x="319" y="99"/>
                    </a:cubicBezTo>
                    <a:cubicBezTo>
                      <a:pt x="318" y="102"/>
                      <a:pt x="318" y="102"/>
                      <a:pt x="318" y="102"/>
                    </a:cubicBezTo>
                    <a:cubicBezTo>
                      <a:pt x="316" y="102"/>
                      <a:pt x="316" y="102"/>
                      <a:pt x="316" y="102"/>
                    </a:cubicBezTo>
                    <a:cubicBezTo>
                      <a:pt x="313" y="102"/>
                      <a:pt x="313" y="102"/>
                      <a:pt x="313" y="102"/>
                    </a:cubicBezTo>
                    <a:cubicBezTo>
                      <a:pt x="312" y="102"/>
                      <a:pt x="312" y="102"/>
                      <a:pt x="312" y="102"/>
                    </a:cubicBezTo>
                    <a:cubicBezTo>
                      <a:pt x="311" y="103"/>
                      <a:pt x="311" y="103"/>
                      <a:pt x="311" y="103"/>
                    </a:cubicBezTo>
                    <a:cubicBezTo>
                      <a:pt x="307" y="101"/>
                      <a:pt x="307" y="101"/>
                      <a:pt x="307" y="101"/>
                    </a:cubicBezTo>
                    <a:cubicBezTo>
                      <a:pt x="304" y="102"/>
                      <a:pt x="304" y="102"/>
                      <a:pt x="304" y="102"/>
                    </a:cubicBezTo>
                    <a:cubicBezTo>
                      <a:pt x="304" y="104"/>
                      <a:pt x="304" y="104"/>
                      <a:pt x="304" y="104"/>
                    </a:cubicBezTo>
                    <a:cubicBezTo>
                      <a:pt x="306" y="107"/>
                      <a:pt x="306" y="107"/>
                      <a:pt x="306" y="107"/>
                    </a:cubicBezTo>
                    <a:cubicBezTo>
                      <a:pt x="306" y="109"/>
                      <a:pt x="306" y="109"/>
                      <a:pt x="306" y="109"/>
                    </a:cubicBezTo>
                    <a:cubicBezTo>
                      <a:pt x="307" y="111"/>
                      <a:pt x="307" y="111"/>
                      <a:pt x="307" y="111"/>
                    </a:cubicBezTo>
                    <a:cubicBezTo>
                      <a:pt x="308" y="112"/>
                      <a:pt x="308" y="112"/>
                      <a:pt x="308" y="112"/>
                    </a:cubicBezTo>
                    <a:cubicBezTo>
                      <a:pt x="309" y="114"/>
                      <a:pt x="309" y="114"/>
                      <a:pt x="309" y="114"/>
                    </a:cubicBezTo>
                    <a:cubicBezTo>
                      <a:pt x="309" y="115"/>
                      <a:pt x="309" y="115"/>
                      <a:pt x="309" y="115"/>
                    </a:cubicBezTo>
                    <a:cubicBezTo>
                      <a:pt x="307" y="115"/>
                      <a:pt x="307" y="115"/>
                      <a:pt x="307" y="115"/>
                    </a:cubicBezTo>
                    <a:cubicBezTo>
                      <a:pt x="304" y="115"/>
                      <a:pt x="304" y="115"/>
                      <a:pt x="304" y="115"/>
                    </a:cubicBezTo>
                    <a:cubicBezTo>
                      <a:pt x="305" y="116"/>
                      <a:pt x="305" y="116"/>
                      <a:pt x="305" y="116"/>
                    </a:cubicBezTo>
                    <a:cubicBezTo>
                      <a:pt x="305" y="119"/>
                      <a:pt x="305" y="119"/>
                      <a:pt x="305" y="119"/>
                    </a:cubicBezTo>
                    <a:cubicBezTo>
                      <a:pt x="305" y="120"/>
                      <a:pt x="305" y="120"/>
                      <a:pt x="305" y="120"/>
                    </a:cubicBezTo>
                    <a:cubicBezTo>
                      <a:pt x="304" y="122"/>
                      <a:pt x="304" y="122"/>
                      <a:pt x="304" y="122"/>
                    </a:cubicBezTo>
                    <a:lnTo>
                      <a:pt x="305" y="123"/>
                    </a:lnTo>
                    <a:close/>
                  </a:path>
                </a:pathLst>
              </a:custGeom>
              <a:grpFill/>
              <a:ln w="12700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44" name="Freeform 1036">
                <a:extLst>
                  <a:ext uri="{FF2B5EF4-FFF2-40B4-BE49-F238E27FC236}">
                    <a16:creationId xmlns:a16="http://schemas.microsoft.com/office/drawing/2014/main" id="{9255B571-5169-E5B7-24A4-1DF43C019D73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6723816" y="4062504"/>
                <a:ext cx="301853" cy="314919"/>
              </a:xfrm>
              <a:custGeom>
                <a:avLst/>
                <a:gdLst>
                  <a:gd name="T0" fmla="*/ 46 w 407"/>
                  <a:gd name="T1" fmla="*/ 341 h 427"/>
                  <a:gd name="T2" fmla="*/ 55 w 407"/>
                  <a:gd name="T3" fmla="*/ 318 h 427"/>
                  <a:gd name="T4" fmla="*/ 21 w 407"/>
                  <a:gd name="T5" fmla="*/ 273 h 427"/>
                  <a:gd name="T6" fmla="*/ 45 w 407"/>
                  <a:gd name="T7" fmla="*/ 251 h 427"/>
                  <a:gd name="T8" fmla="*/ 73 w 407"/>
                  <a:gd name="T9" fmla="*/ 247 h 427"/>
                  <a:gd name="T10" fmla="*/ 105 w 407"/>
                  <a:gd name="T11" fmla="*/ 244 h 427"/>
                  <a:gd name="T12" fmla="*/ 152 w 407"/>
                  <a:gd name="T13" fmla="*/ 229 h 427"/>
                  <a:gd name="T14" fmla="*/ 166 w 407"/>
                  <a:gd name="T15" fmla="*/ 190 h 427"/>
                  <a:gd name="T16" fmla="*/ 193 w 407"/>
                  <a:gd name="T17" fmla="*/ 189 h 427"/>
                  <a:gd name="T18" fmla="*/ 201 w 407"/>
                  <a:gd name="T19" fmla="*/ 175 h 427"/>
                  <a:gd name="T20" fmla="*/ 216 w 407"/>
                  <a:gd name="T21" fmla="*/ 173 h 427"/>
                  <a:gd name="T22" fmla="*/ 237 w 407"/>
                  <a:gd name="T23" fmla="*/ 168 h 427"/>
                  <a:gd name="T24" fmla="*/ 240 w 407"/>
                  <a:gd name="T25" fmla="*/ 144 h 427"/>
                  <a:gd name="T26" fmla="*/ 259 w 407"/>
                  <a:gd name="T27" fmla="*/ 125 h 427"/>
                  <a:gd name="T28" fmla="*/ 255 w 407"/>
                  <a:gd name="T29" fmla="*/ 104 h 427"/>
                  <a:gd name="T30" fmla="*/ 280 w 407"/>
                  <a:gd name="T31" fmla="*/ 100 h 427"/>
                  <a:gd name="T32" fmla="*/ 285 w 407"/>
                  <a:gd name="T33" fmla="*/ 82 h 427"/>
                  <a:gd name="T34" fmla="*/ 302 w 407"/>
                  <a:gd name="T35" fmla="*/ 58 h 427"/>
                  <a:gd name="T36" fmla="*/ 295 w 407"/>
                  <a:gd name="T37" fmla="*/ 34 h 427"/>
                  <a:gd name="T38" fmla="*/ 302 w 407"/>
                  <a:gd name="T39" fmla="*/ 16 h 427"/>
                  <a:gd name="T40" fmla="*/ 316 w 407"/>
                  <a:gd name="T41" fmla="*/ 10 h 427"/>
                  <a:gd name="T42" fmla="*/ 338 w 407"/>
                  <a:gd name="T43" fmla="*/ 1 h 427"/>
                  <a:gd name="T44" fmla="*/ 368 w 407"/>
                  <a:gd name="T45" fmla="*/ 5 h 427"/>
                  <a:gd name="T46" fmla="*/ 342 w 407"/>
                  <a:gd name="T47" fmla="*/ 13 h 427"/>
                  <a:gd name="T48" fmla="*/ 328 w 407"/>
                  <a:gd name="T49" fmla="*/ 28 h 427"/>
                  <a:gd name="T50" fmla="*/ 333 w 407"/>
                  <a:gd name="T51" fmla="*/ 37 h 427"/>
                  <a:gd name="T52" fmla="*/ 344 w 407"/>
                  <a:gd name="T53" fmla="*/ 41 h 427"/>
                  <a:gd name="T54" fmla="*/ 362 w 407"/>
                  <a:gd name="T55" fmla="*/ 51 h 427"/>
                  <a:gd name="T56" fmla="*/ 370 w 407"/>
                  <a:gd name="T57" fmla="*/ 65 h 427"/>
                  <a:gd name="T58" fmla="*/ 358 w 407"/>
                  <a:gd name="T59" fmla="*/ 81 h 427"/>
                  <a:gd name="T60" fmla="*/ 356 w 407"/>
                  <a:gd name="T61" fmla="*/ 100 h 427"/>
                  <a:gd name="T62" fmla="*/ 358 w 407"/>
                  <a:gd name="T63" fmla="*/ 118 h 427"/>
                  <a:gd name="T64" fmla="*/ 377 w 407"/>
                  <a:gd name="T65" fmla="*/ 139 h 427"/>
                  <a:gd name="T66" fmla="*/ 387 w 407"/>
                  <a:gd name="T67" fmla="*/ 146 h 427"/>
                  <a:gd name="T68" fmla="*/ 406 w 407"/>
                  <a:gd name="T69" fmla="*/ 159 h 427"/>
                  <a:gd name="T70" fmla="*/ 393 w 407"/>
                  <a:gd name="T71" fmla="*/ 165 h 427"/>
                  <a:gd name="T72" fmla="*/ 387 w 407"/>
                  <a:gd name="T73" fmla="*/ 185 h 427"/>
                  <a:gd name="T74" fmla="*/ 390 w 407"/>
                  <a:gd name="T75" fmla="*/ 195 h 427"/>
                  <a:gd name="T76" fmla="*/ 377 w 407"/>
                  <a:gd name="T77" fmla="*/ 204 h 427"/>
                  <a:gd name="T78" fmla="*/ 362 w 407"/>
                  <a:gd name="T79" fmla="*/ 230 h 427"/>
                  <a:gd name="T80" fmla="*/ 336 w 407"/>
                  <a:gd name="T81" fmla="*/ 263 h 427"/>
                  <a:gd name="T82" fmla="*/ 306 w 407"/>
                  <a:gd name="T83" fmla="*/ 297 h 427"/>
                  <a:gd name="T84" fmla="*/ 279 w 407"/>
                  <a:gd name="T85" fmla="*/ 305 h 427"/>
                  <a:gd name="T86" fmla="*/ 262 w 407"/>
                  <a:gd name="T87" fmla="*/ 302 h 427"/>
                  <a:gd name="T88" fmla="*/ 244 w 407"/>
                  <a:gd name="T89" fmla="*/ 338 h 427"/>
                  <a:gd name="T90" fmla="*/ 262 w 407"/>
                  <a:gd name="T91" fmla="*/ 345 h 427"/>
                  <a:gd name="T92" fmla="*/ 271 w 407"/>
                  <a:gd name="T93" fmla="*/ 367 h 427"/>
                  <a:gd name="T94" fmla="*/ 281 w 407"/>
                  <a:gd name="T95" fmla="*/ 390 h 427"/>
                  <a:gd name="T96" fmla="*/ 284 w 407"/>
                  <a:gd name="T97" fmla="*/ 405 h 427"/>
                  <a:gd name="T98" fmla="*/ 279 w 407"/>
                  <a:gd name="T99" fmla="*/ 412 h 427"/>
                  <a:gd name="T100" fmla="*/ 269 w 407"/>
                  <a:gd name="T101" fmla="*/ 406 h 427"/>
                  <a:gd name="T102" fmla="*/ 244 w 407"/>
                  <a:gd name="T103" fmla="*/ 410 h 427"/>
                  <a:gd name="T104" fmla="*/ 226 w 407"/>
                  <a:gd name="T105" fmla="*/ 411 h 427"/>
                  <a:gd name="T106" fmla="*/ 210 w 407"/>
                  <a:gd name="T107" fmla="*/ 420 h 427"/>
                  <a:gd name="T108" fmla="*/ 193 w 407"/>
                  <a:gd name="T109" fmla="*/ 424 h 427"/>
                  <a:gd name="T110" fmla="*/ 176 w 407"/>
                  <a:gd name="T111" fmla="*/ 401 h 427"/>
                  <a:gd name="T112" fmla="*/ 157 w 407"/>
                  <a:gd name="T113" fmla="*/ 378 h 427"/>
                  <a:gd name="T114" fmla="*/ 108 w 407"/>
                  <a:gd name="T115" fmla="*/ 378 h 427"/>
                  <a:gd name="T116" fmla="*/ 73 w 407"/>
                  <a:gd name="T117" fmla="*/ 381 h 427"/>
                  <a:gd name="T118" fmla="*/ 27 w 407"/>
                  <a:gd name="T119" fmla="*/ 386 h 4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407" h="427">
                    <a:moveTo>
                      <a:pt x="21" y="384"/>
                    </a:moveTo>
                    <a:cubicBezTo>
                      <a:pt x="21" y="376"/>
                      <a:pt x="21" y="376"/>
                      <a:pt x="21" y="376"/>
                    </a:cubicBezTo>
                    <a:cubicBezTo>
                      <a:pt x="22" y="370"/>
                      <a:pt x="22" y="370"/>
                      <a:pt x="22" y="370"/>
                    </a:cubicBezTo>
                    <a:cubicBezTo>
                      <a:pt x="28" y="355"/>
                      <a:pt x="28" y="355"/>
                      <a:pt x="28" y="355"/>
                    </a:cubicBezTo>
                    <a:cubicBezTo>
                      <a:pt x="32" y="349"/>
                      <a:pt x="32" y="349"/>
                      <a:pt x="32" y="349"/>
                    </a:cubicBezTo>
                    <a:cubicBezTo>
                      <a:pt x="39" y="344"/>
                      <a:pt x="39" y="344"/>
                      <a:pt x="39" y="344"/>
                    </a:cubicBezTo>
                    <a:cubicBezTo>
                      <a:pt x="46" y="341"/>
                      <a:pt x="46" y="341"/>
                      <a:pt x="46" y="341"/>
                    </a:cubicBezTo>
                    <a:cubicBezTo>
                      <a:pt x="53" y="338"/>
                      <a:pt x="53" y="338"/>
                      <a:pt x="53" y="338"/>
                    </a:cubicBezTo>
                    <a:cubicBezTo>
                      <a:pt x="60" y="337"/>
                      <a:pt x="60" y="337"/>
                      <a:pt x="60" y="337"/>
                    </a:cubicBezTo>
                    <a:cubicBezTo>
                      <a:pt x="67" y="330"/>
                      <a:pt x="67" y="330"/>
                      <a:pt x="67" y="330"/>
                    </a:cubicBezTo>
                    <a:cubicBezTo>
                      <a:pt x="68" y="328"/>
                      <a:pt x="68" y="328"/>
                      <a:pt x="68" y="328"/>
                    </a:cubicBezTo>
                    <a:cubicBezTo>
                      <a:pt x="68" y="322"/>
                      <a:pt x="68" y="322"/>
                      <a:pt x="68" y="322"/>
                    </a:cubicBezTo>
                    <a:cubicBezTo>
                      <a:pt x="65" y="320"/>
                      <a:pt x="65" y="320"/>
                      <a:pt x="65" y="320"/>
                    </a:cubicBezTo>
                    <a:cubicBezTo>
                      <a:pt x="55" y="318"/>
                      <a:pt x="55" y="318"/>
                      <a:pt x="55" y="318"/>
                    </a:cubicBezTo>
                    <a:cubicBezTo>
                      <a:pt x="55" y="311"/>
                      <a:pt x="55" y="311"/>
                      <a:pt x="55" y="311"/>
                    </a:cubicBezTo>
                    <a:cubicBezTo>
                      <a:pt x="55" y="303"/>
                      <a:pt x="55" y="303"/>
                      <a:pt x="55" y="303"/>
                    </a:cubicBezTo>
                    <a:cubicBezTo>
                      <a:pt x="53" y="290"/>
                      <a:pt x="53" y="290"/>
                      <a:pt x="53" y="290"/>
                    </a:cubicBezTo>
                    <a:cubicBezTo>
                      <a:pt x="50" y="287"/>
                      <a:pt x="50" y="287"/>
                      <a:pt x="50" y="287"/>
                    </a:cubicBezTo>
                    <a:cubicBezTo>
                      <a:pt x="36" y="282"/>
                      <a:pt x="36" y="282"/>
                      <a:pt x="36" y="282"/>
                    </a:cubicBezTo>
                    <a:cubicBezTo>
                      <a:pt x="28" y="278"/>
                      <a:pt x="28" y="278"/>
                      <a:pt x="28" y="278"/>
                    </a:cubicBezTo>
                    <a:cubicBezTo>
                      <a:pt x="21" y="273"/>
                      <a:pt x="21" y="273"/>
                      <a:pt x="21" y="273"/>
                    </a:cubicBezTo>
                    <a:cubicBezTo>
                      <a:pt x="11" y="251"/>
                      <a:pt x="11" y="251"/>
                      <a:pt x="11" y="251"/>
                    </a:cubicBezTo>
                    <a:cubicBezTo>
                      <a:pt x="4" y="245"/>
                      <a:pt x="4" y="245"/>
                      <a:pt x="4" y="245"/>
                    </a:cubicBezTo>
                    <a:cubicBezTo>
                      <a:pt x="0" y="239"/>
                      <a:pt x="0" y="239"/>
                      <a:pt x="0" y="239"/>
                    </a:cubicBezTo>
                    <a:cubicBezTo>
                      <a:pt x="1" y="237"/>
                      <a:pt x="1" y="237"/>
                      <a:pt x="1" y="237"/>
                    </a:cubicBezTo>
                    <a:cubicBezTo>
                      <a:pt x="32" y="246"/>
                      <a:pt x="32" y="246"/>
                      <a:pt x="32" y="246"/>
                    </a:cubicBezTo>
                    <a:cubicBezTo>
                      <a:pt x="41" y="250"/>
                      <a:pt x="41" y="250"/>
                      <a:pt x="41" y="250"/>
                    </a:cubicBezTo>
                    <a:cubicBezTo>
                      <a:pt x="45" y="251"/>
                      <a:pt x="45" y="251"/>
                      <a:pt x="45" y="251"/>
                    </a:cubicBezTo>
                    <a:cubicBezTo>
                      <a:pt x="47" y="250"/>
                      <a:pt x="47" y="250"/>
                      <a:pt x="47" y="250"/>
                    </a:cubicBezTo>
                    <a:cubicBezTo>
                      <a:pt x="49" y="249"/>
                      <a:pt x="49" y="249"/>
                      <a:pt x="49" y="249"/>
                    </a:cubicBezTo>
                    <a:cubicBezTo>
                      <a:pt x="50" y="249"/>
                      <a:pt x="50" y="249"/>
                      <a:pt x="50" y="249"/>
                    </a:cubicBezTo>
                    <a:cubicBezTo>
                      <a:pt x="55" y="249"/>
                      <a:pt x="55" y="249"/>
                      <a:pt x="55" y="249"/>
                    </a:cubicBezTo>
                    <a:cubicBezTo>
                      <a:pt x="60" y="248"/>
                      <a:pt x="60" y="248"/>
                      <a:pt x="60" y="248"/>
                    </a:cubicBezTo>
                    <a:cubicBezTo>
                      <a:pt x="66" y="248"/>
                      <a:pt x="66" y="248"/>
                      <a:pt x="66" y="248"/>
                    </a:cubicBezTo>
                    <a:cubicBezTo>
                      <a:pt x="73" y="247"/>
                      <a:pt x="73" y="247"/>
                      <a:pt x="73" y="247"/>
                    </a:cubicBezTo>
                    <a:cubicBezTo>
                      <a:pt x="82" y="247"/>
                      <a:pt x="82" y="247"/>
                      <a:pt x="82" y="247"/>
                    </a:cubicBezTo>
                    <a:cubicBezTo>
                      <a:pt x="90" y="251"/>
                      <a:pt x="90" y="251"/>
                      <a:pt x="90" y="251"/>
                    </a:cubicBezTo>
                    <a:cubicBezTo>
                      <a:pt x="92" y="250"/>
                      <a:pt x="92" y="250"/>
                      <a:pt x="92" y="250"/>
                    </a:cubicBezTo>
                    <a:cubicBezTo>
                      <a:pt x="93" y="247"/>
                      <a:pt x="93" y="247"/>
                      <a:pt x="93" y="247"/>
                    </a:cubicBezTo>
                    <a:cubicBezTo>
                      <a:pt x="95" y="246"/>
                      <a:pt x="95" y="246"/>
                      <a:pt x="95" y="246"/>
                    </a:cubicBezTo>
                    <a:cubicBezTo>
                      <a:pt x="99" y="244"/>
                      <a:pt x="99" y="244"/>
                      <a:pt x="99" y="244"/>
                    </a:cubicBezTo>
                    <a:cubicBezTo>
                      <a:pt x="105" y="244"/>
                      <a:pt x="105" y="244"/>
                      <a:pt x="105" y="244"/>
                    </a:cubicBezTo>
                    <a:cubicBezTo>
                      <a:pt x="118" y="246"/>
                      <a:pt x="118" y="246"/>
                      <a:pt x="118" y="246"/>
                    </a:cubicBezTo>
                    <a:cubicBezTo>
                      <a:pt x="127" y="244"/>
                      <a:pt x="127" y="244"/>
                      <a:pt x="127" y="244"/>
                    </a:cubicBezTo>
                    <a:cubicBezTo>
                      <a:pt x="137" y="240"/>
                      <a:pt x="137" y="240"/>
                      <a:pt x="137" y="240"/>
                    </a:cubicBezTo>
                    <a:cubicBezTo>
                      <a:pt x="150" y="237"/>
                      <a:pt x="150" y="237"/>
                      <a:pt x="150" y="237"/>
                    </a:cubicBezTo>
                    <a:cubicBezTo>
                      <a:pt x="154" y="234"/>
                      <a:pt x="154" y="234"/>
                      <a:pt x="154" y="234"/>
                    </a:cubicBezTo>
                    <a:cubicBezTo>
                      <a:pt x="154" y="231"/>
                      <a:pt x="154" y="231"/>
                      <a:pt x="154" y="231"/>
                    </a:cubicBezTo>
                    <a:cubicBezTo>
                      <a:pt x="152" y="229"/>
                      <a:pt x="152" y="229"/>
                      <a:pt x="152" y="229"/>
                    </a:cubicBezTo>
                    <a:cubicBezTo>
                      <a:pt x="152" y="227"/>
                      <a:pt x="152" y="227"/>
                      <a:pt x="152" y="227"/>
                    </a:cubicBezTo>
                    <a:cubicBezTo>
                      <a:pt x="154" y="217"/>
                      <a:pt x="154" y="217"/>
                      <a:pt x="154" y="217"/>
                    </a:cubicBezTo>
                    <a:cubicBezTo>
                      <a:pt x="153" y="211"/>
                      <a:pt x="153" y="211"/>
                      <a:pt x="153" y="211"/>
                    </a:cubicBezTo>
                    <a:cubicBezTo>
                      <a:pt x="155" y="203"/>
                      <a:pt x="155" y="203"/>
                      <a:pt x="155" y="203"/>
                    </a:cubicBezTo>
                    <a:cubicBezTo>
                      <a:pt x="157" y="200"/>
                      <a:pt x="157" y="200"/>
                      <a:pt x="157" y="200"/>
                    </a:cubicBezTo>
                    <a:cubicBezTo>
                      <a:pt x="163" y="196"/>
                      <a:pt x="163" y="196"/>
                      <a:pt x="163" y="196"/>
                    </a:cubicBezTo>
                    <a:cubicBezTo>
                      <a:pt x="166" y="190"/>
                      <a:pt x="166" y="190"/>
                      <a:pt x="166" y="190"/>
                    </a:cubicBezTo>
                    <a:cubicBezTo>
                      <a:pt x="169" y="188"/>
                      <a:pt x="169" y="188"/>
                      <a:pt x="169" y="188"/>
                    </a:cubicBezTo>
                    <a:cubicBezTo>
                      <a:pt x="172" y="189"/>
                      <a:pt x="172" y="189"/>
                      <a:pt x="172" y="189"/>
                    </a:cubicBezTo>
                    <a:cubicBezTo>
                      <a:pt x="172" y="191"/>
                      <a:pt x="172" y="191"/>
                      <a:pt x="172" y="191"/>
                    </a:cubicBezTo>
                    <a:cubicBezTo>
                      <a:pt x="178" y="192"/>
                      <a:pt x="178" y="192"/>
                      <a:pt x="178" y="192"/>
                    </a:cubicBezTo>
                    <a:cubicBezTo>
                      <a:pt x="183" y="191"/>
                      <a:pt x="183" y="191"/>
                      <a:pt x="183" y="191"/>
                    </a:cubicBezTo>
                    <a:cubicBezTo>
                      <a:pt x="188" y="189"/>
                      <a:pt x="188" y="189"/>
                      <a:pt x="188" y="189"/>
                    </a:cubicBezTo>
                    <a:cubicBezTo>
                      <a:pt x="193" y="189"/>
                      <a:pt x="193" y="189"/>
                      <a:pt x="193" y="189"/>
                    </a:cubicBezTo>
                    <a:cubicBezTo>
                      <a:pt x="194" y="188"/>
                      <a:pt x="194" y="188"/>
                      <a:pt x="194" y="188"/>
                    </a:cubicBezTo>
                    <a:cubicBezTo>
                      <a:pt x="194" y="186"/>
                      <a:pt x="194" y="186"/>
                      <a:pt x="194" y="186"/>
                    </a:cubicBezTo>
                    <a:cubicBezTo>
                      <a:pt x="190" y="185"/>
                      <a:pt x="190" y="185"/>
                      <a:pt x="190" y="185"/>
                    </a:cubicBezTo>
                    <a:cubicBezTo>
                      <a:pt x="189" y="184"/>
                      <a:pt x="189" y="184"/>
                      <a:pt x="189" y="184"/>
                    </a:cubicBezTo>
                    <a:cubicBezTo>
                      <a:pt x="191" y="182"/>
                      <a:pt x="191" y="182"/>
                      <a:pt x="191" y="182"/>
                    </a:cubicBezTo>
                    <a:cubicBezTo>
                      <a:pt x="200" y="178"/>
                      <a:pt x="200" y="178"/>
                      <a:pt x="200" y="178"/>
                    </a:cubicBezTo>
                    <a:cubicBezTo>
                      <a:pt x="201" y="175"/>
                      <a:pt x="201" y="175"/>
                      <a:pt x="201" y="175"/>
                    </a:cubicBezTo>
                    <a:cubicBezTo>
                      <a:pt x="204" y="174"/>
                      <a:pt x="204" y="174"/>
                      <a:pt x="204" y="174"/>
                    </a:cubicBezTo>
                    <a:cubicBezTo>
                      <a:pt x="207" y="174"/>
                      <a:pt x="207" y="174"/>
                      <a:pt x="207" y="174"/>
                    </a:cubicBezTo>
                    <a:cubicBezTo>
                      <a:pt x="215" y="177"/>
                      <a:pt x="215" y="177"/>
                      <a:pt x="215" y="177"/>
                    </a:cubicBezTo>
                    <a:cubicBezTo>
                      <a:pt x="215" y="175"/>
                      <a:pt x="215" y="175"/>
                      <a:pt x="215" y="175"/>
                    </a:cubicBezTo>
                    <a:cubicBezTo>
                      <a:pt x="213" y="174"/>
                      <a:pt x="213" y="174"/>
                      <a:pt x="213" y="174"/>
                    </a:cubicBezTo>
                    <a:cubicBezTo>
                      <a:pt x="214" y="173"/>
                      <a:pt x="214" y="173"/>
                      <a:pt x="214" y="173"/>
                    </a:cubicBezTo>
                    <a:cubicBezTo>
                      <a:pt x="216" y="173"/>
                      <a:pt x="216" y="173"/>
                      <a:pt x="216" y="173"/>
                    </a:cubicBezTo>
                    <a:cubicBezTo>
                      <a:pt x="220" y="175"/>
                      <a:pt x="220" y="175"/>
                      <a:pt x="220" y="175"/>
                    </a:cubicBezTo>
                    <a:cubicBezTo>
                      <a:pt x="221" y="177"/>
                      <a:pt x="221" y="177"/>
                      <a:pt x="221" y="177"/>
                    </a:cubicBezTo>
                    <a:cubicBezTo>
                      <a:pt x="222" y="179"/>
                      <a:pt x="222" y="179"/>
                      <a:pt x="222" y="179"/>
                    </a:cubicBezTo>
                    <a:cubicBezTo>
                      <a:pt x="225" y="180"/>
                      <a:pt x="225" y="180"/>
                      <a:pt x="225" y="180"/>
                    </a:cubicBezTo>
                    <a:cubicBezTo>
                      <a:pt x="226" y="180"/>
                      <a:pt x="226" y="180"/>
                      <a:pt x="226" y="180"/>
                    </a:cubicBezTo>
                    <a:cubicBezTo>
                      <a:pt x="236" y="170"/>
                      <a:pt x="236" y="170"/>
                      <a:pt x="236" y="170"/>
                    </a:cubicBezTo>
                    <a:cubicBezTo>
                      <a:pt x="237" y="168"/>
                      <a:pt x="237" y="168"/>
                      <a:pt x="237" y="168"/>
                    </a:cubicBezTo>
                    <a:cubicBezTo>
                      <a:pt x="235" y="162"/>
                      <a:pt x="235" y="162"/>
                      <a:pt x="235" y="162"/>
                    </a:cubicBezTo>
                    <a:cubicBezTo>
                      <a:pt x="235" y="153"/>
                      <a:pt x="235" y="153"/>
                      <a:pt x="235" y="153"/>
                    </a:cubicBezTo>
                    <a:cubicBezTo>
                      <a:pt x="235" y="151"/>
                      <a:pt x="235" y="151"/>
                      <a:pt x="235" y="151"/>
                    </a:cubicBezTo>
                    <a:cubicBezTo>
                      <a:pt x="237" y="149"/>
                      <a:pt x="237" y="149"/>
                      <a:pt x="237" y="149"/>
                    </a:cubicBezTo>
                    <a:cubicBezTo>
                      <a:pt x="239" y="146"/>
                      <a:pt x="239" y="146"/>
                      <a:pt x="239" y="146"/>
                    </a:cubicBezTo>
                    <a:cubicBezTo>
                      <a:pt x="240" y="146"/>
                      <a:pt x="240" y="146"/>
                      <a:pt x="240" y="146"/>
                    </a:cubicBezTo>
                    <a:cubicBezTo>
                      <a:pt x="240" y="144"/>
                      <a:pt x="240" y="144"/>
                      <a:pt x="240" y="144"/>
                    </a:cubicBezTo>
                    <a:cubicBezTo>
                      <a:pt x="239" y="141"/>
                      <a:pt x="239" y="141"/>
                      <a:pt x="239" y="141"/>
                    </a:cubicBezTo>
                    <a:cubicBezTo>
                      <a:pt x="241" y="138"/>
                      <a:pt x="241" y="138"/>
                      <a:pt x="241" y="138"/>
                    </a:cubicBezTo>
                    <a:cubicBezTo>
                      <a:pt x="243" y="137"/>
                      <a:pt x="243" y="137"/>
                      <a:pt x="243" y="137"/>
                    </a:cubicBezTo>
                    <a:cubicBezTo>
                      <a:pt x="244" y="130"/>
                      <a:pt x="244" y="130"/>
                      <a:pt x="244" y="130"/>
                    </a:cubicBezTo>
                    <a:cubicBezTo>
                      <a:pt x="250" y="128"/>
                      <a:pt x="250" y="128"/>
                      <a:pt x="250" y="128"/>
                    </a:cubicBezTo>
                    <a:cubicBezTo>
                      <a:pt x="254" y="129"/>
                      <a:pt x="254" y="129"/>
                      <a:pt x="254" y="129"/>
                    </a:cubicBezTo>
                    <a:cubicBezTo>
                      <a:pt x="259" y="125"/>
                      <a:pt x="259" y="125"/>
                      <a:pt x="259" y="125"/>
                    </a:cubicBezTo>
                    <a:cubicBezTo>
                      <a:pt x="263" y="124"/>
                      <a:pt x="263" y="124"/>
                      <a:pt x="263" y="124"/>
                    </a:cubicBezTo>
                    <a:cubicBezTo>
                      <a:pt x="265" y="121"/>
                      <a:pt x="265" y="121"/>
                      <a:pt x="265" y="121"/>
                    </a:cubicBezTo>
                    <a:cubicBezTo>
                      <a:pt x="265" y="119"/>
                      <a:pt x="265" y="119"/>
                      <a:pt x="265" y="119"/>
                    </a:cubicBezTo>
                    <a:cubicBezTo>
                      <a:pt x="263" y="117"/>
                      <a:pt x="263" y="117"/>
                      <a:pt x="263" y="117"/>
                    </a:cubicBezTo>
                    <a:cubicBezTo>
                      <a:pt x="260" y="109"/>
                      <a:pt x="260" y="109"/>
                      <a:pt x="260" y="109"/>
                    </a:cubicBezTo>
                    <a:cubicBezTo>
                      <a:pt x="258" y="108"/>
                      <a:pt x="258" y="108"/>
                      <a:pt x="258" y="108"/>
                    </a:cubicBezTo>
                    <a:cubicBezTo>
                      <a:pt x="255" y="104"/>
                      <a:pt x="255" y="104"/>
                      <a:pt x="255" y="104"/>
                    </a:cubicBezTo>
                    <a:cubicBezTo>
                      <a:pt x="254" y="102"/>
                      <a:pt x="254" y="102"/>
                      <a:pt x="254" y="102"/>
                    </a:cubicBezTo>
                    <a:cubicBezTo>
                      <a:pt x="255" y="99"/>
                      <a:pt x="255" y="99"/>
                      <a:pt x="255" y="99"/>
                    </a:cubicBezTo>
                    <a:cubicBezTo>
                      <a:pt x="257" y="98"/>
                      <a:pt x="257" y="98"/>
                      <a:pt x="257" y="98"/>
                    </a:cubicBezTo>
                    <a:cubicBezTo>
                      <a:pt x="260" y="98"/>
                      <a:pt x="260" y="98"/>
                      <a:pt x="260" y="98"/>
                    </a:cubicBezTo>
                    <a:cubicBezTo>
                      <a:pt x="269" y="101"/>
                      <a:pt x="269" y="101"/>
                      <a:pt x="269" y="101"/>
                    </a:cubicBezTo>
                    <a:cubicBezTo>
                      <a:pt x="275" y="101"/>
                      <a:pt x="275" y="101"/>
                      <a:pt x="275" y="101"/>
                    </a:cubicBezTo>
                    <a:cubicBezTo>
                      <a:pt x="280" y="100"/>
                      <a:pt x="280" y="100"/>
                      <a:pt x="280" y="100"/>
                    </a:cubicBezTo>
                    <a:cubicBezTo>
                      <a:pt x="284" y="98"/>
                      <a:pt x="284" y="98"/>
                      <a:pt x="284" y="98"/>
                    </a:cubicBezTo>
                    <a:cubicBezTo>
                      <a:pt x="288" y="93"/>
                      <a:pt x="288" y="93"/>
                      <a:pt x="288" y="93"/>
                    </a:cubicBezTo>
                    <a:cubicBezTo>
                      <a:pt x="288" y="90"/>
                      <a:pt x="288" y="90"/>
                      <a:pt x="288" y="90"/>
                    </a:cubicBezTo>
                    <a:cubicBezTo>
                      <a:pt x="289" y="88"/>
                      <a:pt x="289" y="88"/>
                      <a:pt x="289" y="88"/>
                    </a:cubicBezTo>
                    <a:cubicBezTo>
                      <a:pt x="288" y="86"/>
                      <a:pt x="288" y="86"/>
                      <a:pt x="288" y="86"/>
                    </a:cubicBezTo>
                    <a:cubicBezTo>
                      <a:pt x="285" y="86"/>
                      <a:pt x="285" y="86"/>
                      <a:pt x="285" y="86"/>
                    </a:cubicBezTo>
                    <a:cubicBezTo>
                      <a:pt x="285" y="82"/>
                      <a:pt x="285" y="82"/>
                      <a:pt x="285" y="82"/>
                    </a:cubicBezTo>
                    <a:cubicBezTo>
                      <a:pt x="287" y="80"/>
                      <a:pt x="287" y="80"/>
                      <a:pt x="287" y="80"/>
                    </a:cubicBezTo>
                    <a:cubicBezTo>
                      <a:pt x="289" y="76"/>
                      <a:pt x="289" y="76"/>
                      <a:pt x="289" y="76"/>
                    </a:cubicBezTo>
                    <a:cubicBezTo>
                      <a:pt x="292" y="72"/>
                      <a:pt x="292" y="72"/>
                      <a:pt x="292" y="72"/>
                    </a:cubicBezTo>
                    <a:cubicBezTo>
                      <a:pt x="297" y="69"/>
                      <a:pt x="297" y="69"/>
                      <a:pt x="297" y="69"/>
                    </a:cubicBezTo>
                    <a:cubicBezTo>
                      <a:pt x="300" y="65"/>
                      <a:pt x="300" y="65"/>
                      <a:pt x="300" y="65"/>
                    </a:cubicBezTo>
                    <a:cubicBezTo>
                      <a:pt x="301" y="61"/>
                      <a:pt x="301" y="61"/>
                      <a:pt x="301" y="61"/>
                    </a:cubicBezTo>
                    <a:cubicBezTo>
                      <a:pt x="302" y="58"/>
                      <a:pt x="302" y="58"/>
                      <a:pt x="302" y="58"/>
                    </a:cubicBezTo>
                    <a:cubicBezTo>
                      <a:pt x="301" y="56"/>
                      <a:pt x="301" y="56"/>
                      <a:pt x="301" y="56"/>
                    </a:cubicBezTo>
                    <a:cubicBezTo>
                      <a:pt x="301" y="55"/>
                      <a:pt x="301" y="55"/>
                      <a:pt x="301" y="55"/>
                    </a:cubicBezTo>
                    <a:cubicBezTo>
                      <a:pt x="303" y="51"/>
                      <a:pt x="303" y="51"/>
                      <a:pt x="303" y="51"/>
                    </a:cubicBezTo>
                    <a:cubicBezTo>
                      <a:pt x="303" y="50"/>
                      <a:pt x="303" y="50"/>
                      <a:pt x="303" y="50"/>
                    </a:cubicBezTo>
                    <a:cubicBezTo>
                      <a:pt x="301" y="45"/>
                      <a:pt x="301" y="45"/>
                      <a:pt x="301" y="45"/>
                    </a:cubicBezTo>
                    <a:cubicBezTo>
                      <a:pt x="299" y="38"/>
                      <a:pt x="299" y="38"/>
                      <a:pt x="299" y="38"/>
                    </a:cubicBezTo>
                    <a:cubicBezTo>
                      <a:pt x="295" y="34"/>
                      <a:pt x="295" y="34"/>
                      <a:pt x="295" y="34"/>
                    </a:cubicBezTo>
                    <a:cubicBezTo>
                      <a:pt x="291" y="32"/>
                      <a:pt x="291" y="32"/>
                      <a:pt x="291" y="32"/>
                    </a:cubicBezTo>
                    <a:cubicBezTo>
                      <a:pt x="291" y="30"/>
                      <a:pt x="291" y="30"/>
                      <a:pt x="291" y="30"/>
                    </a:cubicBezTo>
                    <a:cubicBezTo>
                      <a:pt x="291" y="28"/>
                      <a:pt x="291" y="28"/>
                      <a:pt x="291" y="28"/>
                    </a:cubicBezTo>
                    <a:cubicBezTo>
                      <a:pt x="293" y="25"/>
                      <a:pt x="293" y="25"/>
                      <a:pt x="293" y="25"/>
                    </a:cubicBezTo>
                    <a:cubicBezTo>
                      <a:pt x="301" y="19"/>
                      <a:pt x="301" y="19"/>
                      <a:pt x="301" y="19"/>
                    </a:cubicBezTo>
                    <a:cubicBezTo>
                      <a:pt x="302" y="16"/>
                      <a:pt x="302" y="16"/>
                      <a:pt x="302" y="16"/>
                    </a:cubicBezTo>
                    <a:cubicBezTo>
                      <a:pt x="302" y="16"/>
                      <a:pt x="302" y="16"/>
                      <a:pt x="302" y="16"/>
                    </a:cubicBezTo>
                    <a:cubicBezTo>
                      <a:pt x="305" y="16"/>
                      <a:pt x="305" y="16"/>
                      <a:pt x="305" y="16"/>
                    </a:cubicBezTo>
                    <a:cubicBezTo>
                      <a:pt x="307" y="17"/>
                      <a:pt x="307" y="17"/>
                      <a:pt x="307" y="17"/>
                    </a:cubicBezTo>
                    <a:cubicBezTo>
                      <a:pt x="309" y="17"/>
                      <a:pt x="309" y="17"/>
                      <a:pt x="309" y="17"/>
                    </a:cubicBezTo>
                    <a:cubicBezTo>
                      <a:pt x="309" y="14"/>
                      <a:pt x="309" y="14"/>
                      <a:pt x="309" y="14"/>
                    </a:cubicBezTo>
                    <a:cubicBezTo>
                      <a:pt x="309" y="13"/>
                      <a:pt x="309" y="13"/>
                      <a:pt x="309" y="13"/>
                    </a:cubicBezTo>
                    <a:cubicBezTo>
                      <a:pt x="314" y="12"/>
                      <a:pt x="314" y="12"/>
                      <a:pt x="314" y="12"/>
                    </a:cubicBezTo>
                    <a:cubicBezTo>
                      <a:pt x="316" y="10"/>
                      <a:pt x="316" y="10"/>
                      <a:pt x="316" y="10"/>
                    </a:cubicBezTo>
                    <a:cubicBezTo>
                      <a:pt x="316" y="8"/>
                      <a:pt x="316" y="8"/>
                      <a:pt x="316" y="8"/>
                    </a:cubicBezTo>
                    <a:cubicBezTo>
                      <a:pt x="318" y="8"/>
                      <a:pt x="318" y="8"/>
                      <a:pt x="318" y="8"/>
                    </a:cubicBezTo>
                    <a:cubicBezTo>
                      <a:pt x="321" y="7"/>
                      <a:pt x="321" y="7"/>
                      <a:pt x="321" y="7"/>
                    </a:cubicBezTo>
                    <a:cubicBezTo>
                      <a:pt x="325" y="6"/>
                      <a:pt x="325" y="6"/>
                      <a:pt x="325" y="6"/>
                    </a:cubicBezTo>
                    <a:cubicBezTo>
                      <a:pt x="329" y="3"/>
                      <a:pt x="329" y="3"/>
                      <a:pt x="329" y="3"/>
                    </a:cubicBezTo>
                    <a:cubicBezTo>
                      <a:pt x="333" y="3"/>
                      <a:pt x="333" y="3"/>
                      <a:pt x="333" y="3"/>
                    </a:cubicBezTo>
                    <a:cubicBezTo>
                      <a:pt x="338" y="1"/>
                      <a:pt x="338" y="1"/>
                      <a:pt x="338" y="1"/>
                    </a:cubicBezTo>
                    <a:cubicBezTo>
                      <a:pt x="340" y="1"/>
                      <a:pt x="340" y="1"/>
                      <a:pt x="340" y="1"/>
                    </a:cubicBezTo>
                    <a:cubicBezTo>
                      <a:pt x="358" y="0"/>
                      <a:pt x="358" y="0"/>
                      <a:pt x="358" y="0"/>
                    </a:cubicBezTo>
                    <a:cubicBezTo>
                      <a:pt x="360" y="1"/>
                      <a:pt x="360" y="1"/>
                      <a:pt x="360" y="1"/>
                    </a:cubicBezTo>
                    <a:cubicBezTo>
                      <a:pt x="364" y="0"/>
                      <a:pt x="364" y="0"/>
                      <a:pt x="364" y="0"/>
                    </a:cubicBezTo>
                    <a:cubicBezTo>
                      <a:pt x="372" y="2"/>
                      <a:pt x="372" y="2"/>
                      <a:pt x="372" y="2"/>
                    </a:cubicBezTo>
                    <a:cubicBezTo>
                      <a:pt x="369" y="5"/>
                      <a:pt x="369" y="5"/>
                      <a:pt x="369" y="5"/>
                    </a:cubicBezTo>
                    <a:cubicBezTo>
                      <a:pt x="368" y="5"/>
                      <a:pt x="368" y="5"/>
                      <a:pt x="368" y="5"/>
                    </a:cubicBezTo>
                    <a:cubicBezTo>
                      <a:pt x="361" y="8"/>
                      <a:pt x="361" y="8"/>
                      <a:pt x="361" y="8"/>
                    </a:cubicBezTo>
                    <a:cubicBezTo>
                      <a:pt x="354" y="6"/>
                      <a:pt x="354" y="6"/>
                      <a:pt x="354" y="6"/>
                    </a:cubicBezTo>
                    <a:cubicBezTo>
                      <a:pt x="347" y="7"/>
                      <a:pt x="347" y="7"/>
                      <a:pt x="347" y="7"/>
                    </a:cubicBezTo>
                    <a:cubicBezTo>
                      <a:pt x="343" y="9"/>
                      <a:pt x="343" y="9"/>
                      <a:pt x="343" y="9"/>
                    </a:cubicBezTo>
                    <a:cubicBezTo>
                      <a:pt x="343" y="10"/>
                      <a:pt x="343" y="10"/>
                      <a:pt x="343" y="10"/>
                    </a:cubicBezTo>
                    <a:cubicBezTo>
                      <a:pt x="342" y="11"/>
                      <a:pt x="342" y="11"/>
                      <a:pt x="342" y="11"/>
                    </a:cubicBezTo>
                    <a:cubicBezTo>
                      <a:pt x="342" y="13"/>
                      <a:pt x="342" y="13"/>
                      <a:pt x="342" y="13"/>
                    </a:cubicBezTo>
                    <a:cubicBezTo>
                      <a:pt x="340" y="16"/>
                      <a:pt x="340" y="16"/>
                      <a:pt x="340" y="16"/>
                    </a:cubicBezTo>
                    <a:cubicBezTo>
                      <a:pt x="337" y="17"/>
                      <a:pt x="337" y="17"/>
                      <a:pt x="337" y="17"/>
                    </a:cubicBezTo>
                    <a:cubicBezTo>
                      <a:pt x="336" y="19"/>
                      <a:pt x="336" y="19"/>
                      <a:pt x="336" y="19"/>
                    </a:cubicBezTo>
                    <a:cubicBezTo>
                      <a:pt x="332" y="24"/>
                      <a:pt x="332" y="24"/>
                      <a:pt x="332" y="24"/>
                    </a:cubicBezTo>
                    <a:cubicBezTo>
                      <a:pt x="329" y="22"/>
                      <a:pt x="329" y="22"/>
                      <a:pt x="329" y="22"/>
                    </a:cubicBezTo>
                    <a:cubicBezTo>
                      <a:pt x="328" y="25"/>
                      <a:pt x="328" y="25"/>
                      <a:pt x="328" y="25"/>
                    </a:cubicBezTo>
                    <a:cubicBezTo>
                      <a:pt x="328" y="28"/>
                      <a:pt x="328" y="28"/>
                      <a:pt x="328" y="28"/>
                    </a:cubicBezTo>
                    <a:cubicBezTo>
                      <a:pt x="328" y="29"/>
                      <a:pt x="328" y="29"/>
                      <a:pt x="328" y="29"/>
                    </a:cubicBezTo>
                    <a:cubicBezTo>
                      <a:pt x="330" y="31"/>
                      <a:pt x="330" y="31"/>
                      <a:pt x="330" y="31"/>
                    </a:cubicBezTo>
                    <a:cubicBezTo>
                      <a:pt x="329" y="32"/>
                      <a:pt x="329" y="32"/>
                      <a:pt x="329" y="32"/>
                    </a:cubicBezTo>
                    <a:cubicBezTo>
                      <a:pt x="329" y="32"/>
                      <a:pt x="327" y="34"/>
                      <a:pt x="327" y="34"/>
                    </a:cubicBezTo>
                    <a:cubicBezTo>
                      <a:pt x="327" y="34"/>
                      <a:pt x="327" y="35"/>
                      <a:pt x="327" y="35"/>
                    </a:cubicBezTo>
                    <a:cubicBezTo>
                      <a:pt x="329" y="37"/>
                      <a:pt x="329" y="37"/>
                      <a:pt x="329" y="37"/>
                    </a:cubicBezTo>
                    <a:cubicBezTo>
                      <a:pt x="333" y="37"/>
                      <a:pt x="333" y="37"/>
                      <a:pt x="333" y="37"/>
                    </a:cubicBezTo>
                    <a:cubicBezTo>
                      <a:pt x="335" y="35"/>
                      <a:pt x="335" y="35"/>
                      <a:pt x="335" y="35"/>
                    </a:cubicBezTo>
                    <a:cubicBezTo>
                      <a:pt x="339" y="37"/>
                      <a:pt x="339" y="37"/>
                      <a:pt x="339" y="37"/>
                    </a:cubicBezTo>
                    <a:cubicBezTo>
                      <a:pt x="341" y="37"/>
                      <a:pt x="341" y="37"/>
                      <a:pt x="341" y="37"/>
                    </a:cubicBezTo>
                    <a:cubicBezTo>
                      <a:pt x="345" y="36"/>
                      <a:pt x="345" y="36"/>
                      <a:pt x="345" y="36"/>
                    </a:cubicBezTo>
                    <a:cubicBezTo>
                      <a:pt x="347" y="38"/>
                      <a:pt x="347" y="38"/>
                      <a:pt x="347" y="38"/>
                    </a:cubicBezTo>
                    <a:cubicBezTo>
                      <a:pt x="346" y="39"/>
                      <a:pt x="346" y="39"/>
                      <a:pt x="346" y="39"/>
                    </a:cubicBezTo>
                    <a:cubicBezTo>
                      <a:pt x="344" y="41"/>
                      <a:pt x="344" y="41"/>
                      <a:pt x="344" y="41"/>
                    </a:cubicBezTo>
                    <a:cubicBezTo>
                      <a:pt x="347" y="44"/>
                      <a:pt x="347" y="44"/>
                      <a:pt x="347" y="44"/>
                    </a:cubicBezTo>
                    <a:cubicBezTo>
                      <a:pt x="350" y="44"/>
                      <a:pt x="350" y="44"/>
                      <a:pt x="350" y="44"/>
                    </a:cubicBezTo>
                    <a:cubicBezTo>
                      <a:pt x="353" y="48"/>
                      <a:pt x="353" y="48"/>
                      <a:pt x="353" y="48"/>
                    </a:cubicBezTo>
                    <a:cubicBezTo>
                      <a:pt x="356" y="48"/>
                      <a:pt x="356" y="48"/>
                      <a:pt x="356" y="48"/>
                    </a:cubicBezTo>
                    <a:cubicBezTo>
                      <a:pt x="358" y="48"/>
                      <a:pt x="358" y="48"/>
                      <a:pt x="358" y="48"/>
                    </a:cubicBezTo>
                    <a:cubicBezTo>
                      <a:pt x="363" y="49"/>
                      <a:pt x="363" y="49"/>
                      <a:pt x="363" y="49"/>
                    </a:cubicBezTo>
                    <a:cubicBezTo>
                      <a:pt x="362" y="51"/>
                      <a:pt x="362" y="51"/>
                      <a:pt x="362" y="51"/>
                    </a:cubicBezTo>
                    <a:cubicBezTo>
                      <a:pt x="360" y="54"/>
                      <a:pt x="360" y="54"/>
                      <a:pt x="360" y="54"/>
                    </a:cubicBezTo>
                    <a:cubicBezTo>
                      <a:pt x="361" y="57"/>
                      <a:pt x="361" y="57"/>
                      <a:pt x="361" y="57"/>
                    </a:cubicBezTo>
                    <a:cubicBezTo>
                      <a:pt x="362" y="59"/>
                      <a:pt x="362" y="59"/>
                      <a:pt x="362" y="59"/>
                    </a:cubicBezTo>
                    <a:cubicBezTo>
                      <a:pt x="370" y="61"/>
                      <a:pt x="370" y="61"/>
                      <a:pt x="370" y="61"/>
                    </a:cubicBezTo>
                    <a:cubicBezTo>
                      <a:pt x="372" y="62"/>
                      <a:pt x="372" y="62"/>
                      <a:pt x="372" y="62"/>
                    </a:cubicBezTo>
                    <a:cubicBezTo>
                      <a:pt x="372" y="62"/>
                      <a:pt x="372" y="63"/>
                      <a:pt x="371" y="63"/>
                    </a:cubicBezTo>
                    <a:cubicBezTo>
                      <a:pt x="371" y="63"/>
                      <a:pt x="370" y="65"/>
                      <a:pt x="370" y="65"/>
                    </a:cubicBezTo>
                    <a:cubicBezTo>
                      <a:pt x="370" y="68"/>
                      <a:pt x="370" y="68"/>
                      <a:pt x="370" y="68"/>
                    </a:cubicBezTo>
                    <a:cubicBezTo>
                      <a:pt x="370" y="70"/>
                      <a:pt x="370" y="70"/>
                      <a:pt x="370" y="70"/>
                    </a:cubicBezTo>
                    <a:cubicBezTo>
                      <a:pt x="366" y="73"/>
                      <a:pt x="366" y="73"/>
                      <a:pt x="366" y="73"/>
                    </a:cubicBezTo>
                    <a:cubicBezTo>
                      <a:pt x="361" y="73"/>
                      <a:pt x="361" y="73"/>
                      <a:pt x="361" y="73"/>
                    </a:cubicBezTo>
                    <a:cubicBezTo>
                      <a:pt x="359" y="77"/>
                      <a:pt x="359" y="77"/>
                      <a:pt x="359" y="77"/>
                    </a:cubicBezTo>
                    <a:cubicBezTo>
                      <a:pt x="360" y="79"/>
                      <a:pt x="360" y="79"/>
                      <a:pt x="360" y="79"/>
                    </a:cubicBezTo>
                    <a:cubicBezTo>
                      <a:pt x="358" y="81"/>
                      <a:pt x="358" y="81"/>
                      <a:pt x="358" y="81"/>
                    </a:cubicBezTo>
                    <a:cubicBezTo>
                      <a:pt x="356" y="80"/>
                      <a:pt x="356" y="80"/>
                      <a:pt x="356" y="80"/>
                    </a:cubicBezTo>
                    <a:cubicBezTo>
                      <a:pt x="353" y="81"/>
                      <a:pt x="353" y="81"/>
                      <a:pt x="353" y="81"/>
                    </a:cubicBezTo>
                    <a:cubicBezTo>
                      <a:pt x="353" y="84"/>
                      <a:pt x="353" y="84"/>
                      <a:pt x="353" y="84"/>
                    </a:cubicBezTo>
                    <a:cubicBezTo>
                      <a:pt x="353" y="88"/>
                      <a:pt x="353" y="88"/>
                      <a:pt x="353" y="88"/>
                    </a:cubicBezTo>
                    <a:cubicBezTo>
                      <a:pt x="354" y="92"/>
                      <a:pt x="354" y="92"/>
                      <a:pt x="354" y="92"/>
                    </a:cubicBezTo>
                    <a:cubicBezTo>
                      <a:pt x="355" y="97"/>
                      <a:pt x="355" y="97"/>
                      <a:pt x="355" y="97"/>
                    </a:cubicBezTo>
                    <a:cubicBezTo>
                      <a:pt x="356" y="100"/>
                      <a:pt x="356" y="100"/>
                      <a:pt x="356" y="100"/>
                    </a:cubicBezTo>
                    <a:cubicBezTo>
                      <a:pt x="357" y="104"/>
                      <a:pt x="357" y="104"/>
                      <a:pt x="357" y="104"/>
                    </a:cubicBezTo>
                    <a:cubicBezTo>
                      <a:pt x="356" y="107"/>
                      <a:pt x="356" y="107"/>
                      <a:pt x="356" y="107"/>
                    </a:cubicBezTo>
                    <a:cubicBezTo>
                      <a:pt x="357" y="110"/>
                      <a:pt x="357" y="110"/>
                      <a:pt x="357" y="110"/>
                    </a:cubicBezTo>
                    <a:cubicBezTo>
                      <a:pt x="357" y="112"/>
                      <a:pt x="357" y="112"/>
                      <a:pt x="357" y="112"/>
                    </a:cubicBezTo>
                    <a:cubicBezTo>
                      <a:pt x="358" y="113"/>
                      <a:pt x="358" y="113"/>
                      <a:pt x="358" y="113"/>
                    </a:cubicBezTo>
                    <a:cubicBezTo>
                      <a:pt x="358" y="116"/>
                      <a:pt x="358" y="116"/>
                      <a:pt x="358" y="116"/>
                    </a:cubicBezTo>
                    <a:cubicBezTo>
                      <a:pt x="358" y="118"/>
                      <a:pt x="358" y="118"/>
                      <a:pt x="358" y="118"/>
                    </a:cubicBezTo>
                    <a:cubicBezTo>
                      <a:pt x="357" y="121"/>
                      <a:pt x="357" y="121"/>
                      <a:pt x="357" y="121"/>
                    </a:cubicBezTo>
                    <a:cubicBezTo>
                      <a:pt x="358" y="123"/>
                      <a:pt x="358" y="123"/>
                      <a:pt x="358" y="123"/>
                    </a:cubicBezTo>
                    <a:cubicBezTo>
                      <a:pt x="359" y="127"/>
                      <a:pt x="359" y="127"/>
                      <a:pt x="359" y="127"/>
                    </a:cubicBezTo>
                    <a:cubicBezTo>
                      <a:pt x="362" y="132"/>
                      <a:pt x="362" y="132"/>
                      <a:pt x="362" y="132"/>
                    </a:cubicBezTo>
                    <a:cubicBezTo>
                      <a:pt x="366" y="134"/>
                      <a:pt x="366" y="134"/>
                      <a:pt x="366" y="134"/>
                    </a:cubicBezTo>
                    <a:cubicBezTo>
                      <a:pt x="371" y="136"/>
                      <a:pt x="371" y="136"/>
                      <a:pt x="371" y="136"/>
                    </a:cubicBezTo>
                    <a:cubicBezTo>
                      <a:pt x="377" y="139"/>
                      <a:pt x="377" y="139"/>
                      <a:pt x="377" y="139"/>
                    </a:cubicBezTo>
                    <a:cubicBezTo>
                      <a:pt x="377" y="139"/>
                      <a:pt x="377" y="139"/>
                      <a:pt x="377" y="139"/>
                    </a:cubicBezTo>
                    <a:cubicBezTo>
                      <a:pt x="381" y="139"/>
                      <a:pt x="381" y="139"/>
                      <a:pt x="381" y="139"/>
                    </a:cubicBezTo>
                    <a:cubicBezTo>
                      <a:pt x="382" y="141"/>
                      <a:pt x="382" y="141"/>
                      <a:pt x="382" y="141"/>
                    </a:cubicBezTo>
                    <a:cubicBezTo>
                      <a:pt x="385" y="140"/>
                      <a:pt x="385" y="140"/>
                      <a:pt x="385" y="140"/>
                    </a:cubicBezTo>
                    <a:cubicBezTo>
                      <a:pt x="387" y="140"/>
                      <a:pt x="387" y="140"/>
                      <a:pt x="387" y="140"/>
                    </a:cubicBezTo>
                    <a:cubicBezTo>
                      <a:pt x="387" y="143"/>
                      <a:pt x="387" y="143"/>
                      <a:pt x="387" y="143"/>
                    </a:cubicBezTo>
                    <a:cubicBezTo>
                      <a:pt x="387" y="146"/>
                      <a:pt x="387" y="146"/>
                      <a:pt x="387" y="146"/>
                    </a:cubicBezTo>
                    <a:cubicBezTo>
                      <a:pt x="388" y="150"/>
                      <a:pt x="388" y="150"/>
                      <a:pt x="388" y="150"/>
                    </a:cubicBezTo>
                    <a:cubicBezTo>
                      <a:pt x="389" y="150"/>
                      <a:pt x="389" y="150"/>
                      <a:pt x="389" y="150"/>
                    </a:cubicBezTo>
                    <a:cubicBezTo>
                      <a:pt x="398" y="151"/>
                      <a:pt x="398" y="151"/>
                      <a:pt x="398" y="151"/>
                    </a:cubicBezTo>
                    <a:cubicBezTo>
                      <a:pt x="401" y="153"/>
                      <a:pt x="401" y="153"/>
                      <a:pt x="401" y="153"/>
                    </a:cubicBezTo>
                    <a:cubicBezTo>
                      <a:pt x="403" y="152"/>
                      <a:pt x="403" y="152"/>
                      <a:pt x="403" y="152"/>
                    </a:cubicBezTo>
                    <a:cubicBezTo>
                      <a:pt x="406" y="156"/>
                      <a:pt x="406" y="156"/>
                      <a:pt x="406" y="156"/>
                    </a:cubicBezTo>
                    <a:cubicBezTo>
                      <a:pt x="406" y="159"/>
                      <a:pt x="406" y="159"/>
                      <a:pt x="406" y="159"/>
                    </a:cubicBezTo>
                    <a:cubicBezTo>
                      <a:pt x="407" y="161"/>
                      <a:pt x="407" y="161"/>
                      <a:pt x="407" y="161"/>
                    </a:cubicBezTo>
                    <a:cubicBezTo>
                      <a:pt x="404" y="163"/>
                      <a:pt x="404" y="163"/>
                      <a:pt x="404" y="163"/>
                    </a:cubicBezTo>
                    <a:cubicBezTo>
                      <a:pt x="403" y="165"/>
                      <a:pt x="403" y="165"/>
                      <a:pt x="403" y="165"/>
                    </a:cubicBezTo>
                    <a:cubicBezTo>
                      <a:pt x="399" y="166"/>
                      <a:pt x="399" y="166"/>
                      <a:pt x="399" y="166"/>
                    </a:cubicBezTo>
                    <a:cubicBezTo>
                      <a:pt x="398" y="166"/>
                      <a:pt x="398" y="166"/>
                      <a:pt x="398" y="166"/>
                    </a:cubicBezTo>
                    <a:cubicBezTo>
                      <a:pt x="396" y="165"/>
                      <a:pt x="396" y="165"/>
                      <a:pt x="396" y="165"/>
                    </a:cubicBezTo>
                    <a:cubicBezTo>
                      <a:pt x="393" y="165"/>
                      <a:pt x="393" y="165"/>
                      <a:pt x="393" y="165"/>
                    </a:cubicBezTo>
                    <a:cubicBezTo>
                      <a:pt x="392" y="167"/>
                      <a:pt x="392" y="167"/>
                      <a:pt x="392" y="167"/>
                    </a:cubicBezTo>
                    <a:cubicBezTo>
                      <a:pt x="387" y="169"/>
                      <a:pt x="387" y="169"/>
                      <a:pt x="387" y="169"/>
                    </a:cubicBezTo>
                    <a:cubicBezTo>
                      <a:pt x="385" y="173"/>
                      <a:pt x="385" y="173"/>
                      <a:pt x="385" y="173"/>
                    </a:cubicBezTo>
                    <a:cubicBezTo>
                      <a:pt x="384" y="178"/>
                      <a:pt x="384" y="178"/>
                      <a:pt x="384" y="178"/>
                    </a:cubicBezTo>
                    <a:cubicBezTo>
                      <a:pt x="387" y="182"/>
                      <a:pt x="387" y="182"/>
                      <a:pt x="387" y="182"/>
                    </a:cubicBezTo>
                    <a:cubicBezTo>
                      <a:pt x="386" y="184"/>
                      <a:pt x="386" y="184"/>
                      <a:pt x="386" y="184"/>
                    </a:cubicBezTo>
                    <a:cubicBezTo>
                      <a:pt x="387" y="185"/>
                      <a:pt x="387" y="185"/>
                      <a:pt x="387" y="185"/>
                    </a:cubicBezTo>
                    <a:cubicBezTo>
                      <a:pt x="388" y="186"/>
                      <a:pt x="388" y="186"/>
                      <a:pt x="388" y="186"/>
                    </a:cubicBezTo>
                    <a:cubicBezTo>
                      <a:pt x="387" y="188"/>
                      <a:pt x="387" y="188"/>
                      <a:pt x="387" y="188"/>
                    </a:cubicBezTo>
                    <a:cubicBezTo>
                      <a:pt x="385" y="190"/>
                      <a:pt x="385" y="190"/>
                      <a:pt x="385" y="190"/>
                    </a:cubicBezTo>
                    <a:cubicBezTo>
                      <a:pt x="384" y="193"/>
                      <a:pt x="384" y="193"/>
                      <a:pt x="384" y="193"/>
                    </a:cubicBezTo>
                    <a:cubicBezTo>
                      <a:pt x="384" y="194"/>
                      <a:pt x="384" y="194"/>
                      <a:pt x="384" y="194"/>
                    </a:cubicBezTo>
                    <a:cubicBezTo>
                      <a:pt x="385" y="195"/>
                      <a:pt x="385" y="195"/>
                      <a:pt x="385" y="195"/>
                    </a:cubicBezTo>
                    <a:cubicBezTo>
                      <a:pt x="390" y="195"/>
                      <a:pt x="390" y="195"/>
                      <a:pt x="390" y="195"/>
                    </a:cubicBezTo>
                    <a:cubicBezTo>
                      <a:pt x="391" y="198"/>
                      <a:pt x="391" y="198"/>
                      <a:pt x="391" y="198"/>
                    </a:cubicBezTo>
                    <a:cubicBezTo>
                      <a:pt x="391" y="200"/>
                      <a:pt x="391" y="200"/>
                      <a:pt x="391" y="200"/>
                    </a:cubicBezTo>
                    <a:cubicBezTo>
                      <a:pt x="389" y="200"/>
                      <a:pt x="389" y="200"/>
                      <a:pt x="389" y="200"/>
                    </a:cubicBezTo>
                    <a:cubicBezTo>
                      <a:pt x="387" y="199"/>
                      <a:pt x="387" y="199"/>
                      <a:pt x="387" y="199"/>
                    </a:cubicBezTo>
                    <a:cubicBezTo>
                      <a:pt x="385" y="198"/>
                      <a:pt x="385" y="198"/>
                      <a:pt x="385" y="198"/>
                    </a:cubicBezTo>
                    <a:cubicBezTo>
                      <a:pt x="384" y="202"/>
                      <a:pt x="384" y="202"/>
                      <a:pt x="384" y="202"/>
                    </a:cubicBezTo>
                    <a:cubicBezTo>
                      <a:pt x="377" y="204"/>
                      <a:pt x="377" y="204"/>
                      <a:pt x="377" y="204"/>
                    </a:cubicBezTo>
                    <a:cubicBezTo>
                      <a:pt x="371" y="213"/>
                      <a:pt x="371" y="213"/>
                      <a:pt x="371" y="213"/>
                    </a:cubicBezTo>
                    <a:cubicBezTo>
                      <a:pt x="368" y="214"/>
                      <a:pt x="368" y="214"/>
                      <a:pt x="368" y="214"/>
                    </a:cubicBezTo>
                    <a:cubicBezTo>
                      <a:pt x="366" y="217"/>
                      <a:pt x="366" y="217"/>
                      <a:pt x="366" y="217"/>
                    </a:cubicBezTo>
                    <a:cubicBezTo>
                      <a:pt x="364" y="220"/>
                      <a:pt x="364" y="220"/>
                      <a:pt x="364" y="220"/>
                    </a:cubicBezTo>
                    <a:cubicBezTo>
                      <a:pt x="363" y="223"/>
                      <a:pt x="363" y="223"/>
                      <a:pt x="363" y="223"/>
                    </a:cubicBezTo>
                    <a:cubicBezTo>
                      <a:pt x="364" y="227"/>
                      <a:pt x="364" y="227"/>
                      <a:pt x="364" y="227"/>
                    </a:cubicBezTo>
                    <a:cubicBezTo>
                      <a:pt x="362" y="230"/>
                      <a:pt x="362" y="230"/>
                      <a:pt x="362" y="230"/>
                    </a:cubicBezTo>
                    <a:cubicBezTo>
                      <a:pt x="358" y="233"/>
                      <a:pt x="358" y="233"/>
                      <a:pt x="358" y="233"/>
                    </a:cubicBezTo>
                    <a:cubicBezTo>
                      <a:pt x="354" y="233"/>
                      <a:pt x="354" y="233"/>
                      <a:pt x="354" y="233"/>
                    </a:cubicBezTo>
                    <a:cubicBezTo>
                      <a:pt x="351" y="236"/>
                      <a:pt x="351" y="236"/>
                      <a:pt x="351" y="236"/>
                    </a:cubicBezTo>
                    <a:cubicBezTo>
                      <a:pt x="348" y="240"/>
                      <a:pt x="348" y="240"/>
                      <a:pt x="348" y="240"/>
                    </a:cubicBezTo>
                    <a:cubicBezTo>
                      <a:pt x="346" y="246"/>
                      <a:pt x="346" y="246"/>
                      <a:pt x="346" y="246"/>
                    </a:cubicBezTo>
                    <a:cubicBezTo>
                      <a:pt x="343" y="251"/>
                      <a:pt x="343" y="251"/>
                      <a:pt x="343" y="251"/>
                    </a:cubicBezTo>
                    <a:cubicBezTo>
                      <a:pt x="336" y="263"/>
                      <a:pt x="336" y="263"/>
                      <a:pt x="336" y="263"/>
                    </a:cubicBezTo>
                    <a:cubicBezTo>
                      <a:pt x="332" y="266"/>
                      <a:pt x="332" y="266"/>
                      <a:pt x="332" y="266"/>
                    </a:cubicBezTo>
                    <a:cubicBezTo>
                      <a:pt x="326" y="269"/>
                      <a:pt x="326" y="269"/>
                      <a:pt x="326" y="269"/>
                    </a:cubicBezTo>
                    <a:cubicBezTo>
                      <a:pt x="321" y="275"/>
                      <a:pt x="321" y="275"/>
                      <a:pt x="321" y="275"/>
                    </a:cubicBezTo>
                    <a:cubicBezTo>
                      <a:pt x="319" y="277"/>
                      <a:pt x="319" y="277"/>
                      <a:pt x="319" y="277"/>
                    </a:cubicBezTo>
                    <a:cubicBezTo>
                      <a:pt x="314" y="285"/>
                      <a:pt x="314" y="285"/>
                      <a:pt x="314" y="285"/>
                    </a:cubicBezTo>
                    <a:cubicBezTo>
                      <a:pt x="310" y="290"/>
                      <a:pt x="310" y="290"/>
                      <a:pt x="310" y="290"/>
                    </a:cubicBezTo>
                    <a:cubicBezTo>
                      <a:pt x="306" y="297"/>
                      <a:pt x="306" y="297"/>
                      <a:pt x="306" y="297"/>
                    </a:cubicBezTo>
                    <a:cubicBezTo>
                      <a:pt x="303" y="299"/>
                      <a:pt x="303" y="299"/>
                      <a:pt x="303" y="299"/>
                    </a:cubicBezTo>
                    <a:cubicBezTo>
                      <a:pt x="302" y="300"/>
                      <a:pt x="302" y="300"/>
                      <a:pt x="302" y="300"/>
                    </a:cubicBezTo>
                    <a:cubicBezTo>
                      <a:pt x="290" y="299"/>
                      <a:pt x="290" y="299"/>
                      <a:pt x="290" y="299"/>
                    </a:cubicBezTo>
                    <a:cubicBezTo>
                      <a:pt x="288" y="300"/>
                      <a:pt x="288" y="300"/>
                      <a:pt x="288" y="300"/>
                    </a:cubicBezTo>
                    <a:cubicBezTo>
                      <a:pt x="284" y="302"/>
                      <a:pt x="284" y="302"/>
                      <a:pt x="284" y="302"/>
                    </a:cubicBezTo>
                    <a:cubicBezTo>
                      <a:pt x="281" y="305"/>
                      <a:pt x="281" y="305"/>
                      <a:pt x="281" y="305"/>
                    </a:cubicBezTo>
                    <a:cubicBezTo>
                      <a:pt x="279" y="305"/>
                      <a:pt x="279" y="305"/>
                      <a:pt x="279" y="305"/>
                    </a:cubicBezTo>
                    <a:cubicBezTo>
                      <a:pt x="278" y="305"/>
                      <a:pt x="278" y="305"/>
                      <a:pt x="278" y="305"/>
                    </a:cubicBezTo>
                    <a:cubicBezTo>
                      <a:pt x="277" y="302"/>
                      <a:pt x="277" y="302"/>
                      <a:pt x="277" y="302"/>
                    </a:cubicBezTo>
                    <a:cubicBezTo>
                      <a:pt x="273" y="296"/>
                      <a:pt x="273" y="296"/>
                      <a:pt x="273" y="296"/>
                    </a:cubicBezTo>
                    <a:cubicBezTo>
                      <a:pt x="271" y="294"/>
                      <a:pt x="271" y="294"/>
                      <a:pt x="271" y="294"/>
                    </a:cubicBezTo>
                    <a:cubicBezTo>
                      <a:pt x="269" y="294"/>
                      <a:pt x="269" y="294"/>
                      <a:pt x="269" y="294"/>
                    </a:cubicBezTo>
                    <a:cubicBezTo>
                      <a:pt x="264" y="299"/>
                      <a:pt x="264" y="299"/>
                      <a:pt x="264" y="299"/>
                    </a:cubicBezTo>
                    <a:cubicBezTo>
                      <a:pt x="262" y="302"/>
                      <a:pt x="262" y="302"/>
                      <a:pt x="262" y="302"/>
                    </a:cubicBezTo>
                    <a:cubicBezTo>
                      <a:pt x="256" y="307"/>
                      <a:pt x="256" y="307"/>
                      <a:pt x="256" y="307"/>
                    </a:cubicBezTo>
                    <a:cubicBezTo>
                      <a:pt x="249" y="316"/>
                      <a:pt x="249" y="316"/>
                      <a:pt x="249" y="316"/>
                    </a:cubicBezTo>
                    <a:cubicBezTo>
                      <a:pt x="245" y="320"/>
                      <a:pt x="245" y="320"/>
                      <a:pt x="245" y="320"/>
                    </a:cubicBezTo>
                    <a:cubicBezTo>
                      <a:pt x="244" y="324"/>
                      <a:pt x="244" y="324"/>
                      <a:pt x="244" y="324"/>
                    </a:cubicBezTo>
                    <a:cubicBezTo>
                      <a:pt x="242" y="333"/>
                      <a:pt x="242" y="333"/>
                      <a:pt x="242" y="333"/>
                    </a:cubicBezTo>
                    <a:cubicBezTo>
                      <a:pt x="242" y="335"/>
                      <a:pt x="242" y="335"/>
                      <a:pt x="242" y="335"/>
                    </a:cubicBezTo>
                    <a:cubicBezTo>
                      <a:pt x="244" y="338"/>
                      <a:pt x="244" y="338"/>
                      <a:pt x="244" y="338"/>
                    </a:cubicBezTo>
                    <a:cubicBezTo>
                      <a:pt x="247" y="340"/>
                      <a:pt x="247" y="340"/>
                      <a:pt x="247" y="340"/>
                    </a:cubicBezTo>
                    <a:cubicBezTo>
                      <a:pt x="250" y="339"/>
                      <a:pt x="250" y="339"/>
                      <a:pt x="250" y="339"/>
                    </a:cubicBezTo>
                    <a:cubicBezTo>
                      <a:pt x="253" y="341"/>
                      <a:pt x="253" y="341"/>
                      <a:pt x="253" y="341"/>
                    </a:cubicBezTo>
                    <a:cubicBezTo>
                      <a:pt x="259" y="340"/>
                      <a:pt x="259" y="340"/>
                      <a:pt x="259" y="340"/>
                    </a:cubicBezTo>
                    <a:cubicBezTo>
                      <a:pt x="260" y="341"/>
                      <a:pt x="260" y="341"/>
                      <a:pt x="260" y="341"/>
                    </a:cubicBezTo>
                    <a:cubicBezTo>
                      <a:pt x="262" y="343"/>
                      <a:pt x="262" y="343"/>
                      <a:pt x="262" y="343"/>
                    </a:cubicBezTo>
                    <a:cubicBezTo>
                      <a:pt x="262" y="345"/>
                      <a:pt x="262" y="345"/>
                      <a:pt x="262" y="345"/>
                    </a:cubicBezTo>
                    <a:cubicBezTo>
                      <a:pt x="262" y="347"/>
                      <a:pt x="262" y="347"/>
                      <a:pt x="262" y="347"/>
                    </a:cubicBezTo>
                    <a:cubicBezTo>
                      <a:pt x="259" y="357"/>
                      <a:pt x="259" y="357"/>
                      <a:pt x="259" y="357"/>
                    </a:cubicBezTo>
                    <a:cubicBezTo>
                      <a:pt x="259" y="360"/>
                      <a:pt x="259" y="360"/>
                      <a:pt x="259" y="360"/>
                    </a:cubicBezTo>
                    <a:cubicBezTo>
                      <a:pt x="260" y="362"/>
                      <a:pt x="260" y="362"/>
                      <a:pt x="260" y="362"/>
                    </a:cubicBezTo>
                    <a:cubicBezTo>
                      <a:pt x="265" y="368"/>
                      <a:pt x="265" y="368"/>
                      <a:pt x="265" y="368"/>
                    </a:cubicBezTo>
                    <a:cubicBezTo>
                      <a:pt x="267" y="368"/>
                      <a:pt x="267" y="368"/>
                      <a:pt x="267" y="368"/>
                    </a:cubicBezTo>
                    <a:cubicBezTo>
                      <a:pt x="271" y="367"/>
                      <a:pt x="271" y="367"/>
                      <a:pt x="271" y="367"/>
                    </a:cubicBezTo>
                    <a:cubicBezTo>
                      <a:pt x="273" y="368"/>
                      <a:pt x="273" y="368"/>
                      <a:pt x="273" y="368"/>
                    </a:cubicBezTo>
                    <a:cubicBezTo>
                      <a:pt x="274" y="369"/>
                      <a:pt x="274" y="369"/>
                      <a:pt x="274" y="369"/>
                    </a:cubicBezTo>
                    <a:cubicBezTo>
                      <a:pt x="274" y="375"/>
                      <a:pt x="274" y="375"/>
                      <a:pt x="274" y="375"/>
                    </a:cubicBezTo>
                    <a:cubicBezTo>
                      <a:pt x="275" y="379"/>
                      <a:pt x="275" y="379"/>
                      <a:pt x="275" y="379"/>
                    </a:cubicBezTo>
                    <a:cubicBezTo>
                      <a:pt x="277" y="382"/>
                      <a:pt x="277" y="382"/>
                      <a:pt x="277" y="382"/>
                    </a:cubicBezTo>
                    <a:cubicBezTo>
                      <a:pt x="278" y="386"/>
                      <a:pt x="278" y="386"/>
                      <a:pt x="278" y="386"/>
                    </a:cubicBezTo>
                    <a:cubicBezTo>
                      <a:pt x="281" y="390"/>
                      <a:pt x="281" y="390"/>
                      <a:pt x="281" y="390"/>
                    </a:cubicBezTo>
                    <a:cubicBezTo>
                      <a:pt x="283" y="392"/>
                      <a:pt x="283" y="392"/>
                      <a:pt x="283" y="392"/>
                    </a:cubicBezTo>
                    <a:cubicBezTo>
                      <a:pt x="284" y="393"/>
                      <a:pt x="284" y="393"/>
                      <a:pt x="284" y="393"/>
                    </a:cubicBezTo>
                    <a:cubicBezTo>
                      <a:pt x="286" y="395"/>
                      <a:pt x="286" y="395"/>
                      <a:pt x="286" y="395"/>
                    </a:cubicBezTo>
                    <a:cubicBezTo>
                      <a:pt x="286" y="397"/>
                      <a:pt x="286" y="397"/>
                      <a:pt x="286" y="397"/>
                    </a:cubicBezTo>
                    <a:cubicBezTo>
                      <a:pt x="284" y="398"/>
                      <a:pt x="284" y="398"/>
                      <a:pt x="284" y="398"/>
                    </a:cubicBezTo>
                    <a:cubicBezTo>
                      <a:pt x="283" y="399"/>
                      <a:pt x="283" y="399"/>
                      <a:pt x="283" y="399"/>
                    </a:cubicBezTo>
                    <a:cubicBezTo>
                      <a:pt x="284" y="405"/>
                      <a:pt x="284" y="405"/>
                      <a:pt x="284" y="405"/>
                    </a:cubicBezTo>
                    <a:cubicBezTo>
                      <a:pt x="283" y="406"/>
                      <a:pt x="283" y="406"/>
                      <a:pt x="283" y="406"/>
                    </a:cubicBezTo>
                    <a:cubicBezTo>
                      <a:pt x="287" y="407"/>
                      <a:pt x="287" y="407"/>
                      <a:pt x="287" y="407"/>
                    </a:cubicBezTo>
                    <a:cubicBezTo>
                      <a:pt x="287" y="408"/>
                      <a:pt x="287" y="408"/>
                      <a:pt x="287" y="408"/>
                    </a:cubicBezTo>
                    <a:cubicBezTo>
                      <a:pt x="283" y="408"/>
                      <a:pt x="283" y="408"/>
                      <a:pt x="283" y="408"/>
                    </a:cubicBezTo>
                    <a:cubicBezTo>
                      <a:pt x="281" y="410"/>
                      <a:pt x="281" y="410"/>
                      <a:pt x="281" y="410"/>
                    </a:cubicBezTo>
                    <a:cubicBezTo>
                      <a:pt x="280" y="411"/>
                      <a:pt x="280" y="411"/>
                      <a:pt x="280" y="411"/>
                    </a:cubicBezTo>
                    <a:cubicBezTo>
                      <a:pt x="279" y="412"/>
                      <a:pt x="279" y="412"/>
                      <a:pt x="279" y="412"/>
                    </a:cubicBezTo>
                    <a:cubicBezTo>
                      <a:pt x="277" y="412"/>
                      <a:pt x="277" y="412"/>
                      <a:pt x="277" y="412"/>
                    </a:cubicBezTo>
                    <a:cubicBezTo>
                      <a:pt x="274" y="412"/>
                      <a:pt x="274" y="412"/>
                      <a:pt x="274" y="412"/>
                    </a:cubicBezTo>
                    <a:cubicBezTo>
                      <a:pt x="273" y="411"/>
                      <a:pt x="273" y="411"/>
                      <a:pt x="273" y="411"/>
                    </a:cubicBezTo>
                    <a:cubicBezTo>
                      <a:pt x="272" y="410"/>
                      <a:pt x="272" y="410"/>
                      <a:pt x="272" y="410"/>
                    </a:cubicBezTo>
                    <a:cubicBezTo>
                      <a:pt x="273" y="407"/>
                      <a:pt x="273" y="407"/>
                      <a:pt x="273" y="407"/>
                    </a:cubicBezTo>
                    <a:cubicBezTo>
                      <a:pt x="273" y="406"/>
                      <a:pt x="273" y="406"/>
                      <a:pt x="273" y="406"/>
                    </a:cubicBezTo>
                    <a:cubicBezTo>
                      <a:pt x="269" y="406"/>
                      <a:pt x="269" y="406"/>
                      <a:pt x="269" y="406"/>
                    </a:cubicBezTo>
                    <a:cubicBezTo>
                      <a:pt x="267" y="407"/>
                      <a:pt x="267" y="407"/>
                      <a:pt x="267" y="407"/>
                    </a:cubicBezTo>
                    <a:cubicBezTo>
                      <a:pt x="260" y="409"/>
                      <a:pt x="260" y="409"/>
                      <a:pt x="260" y="409"/>
                    </a:cubicBezTo>
                    <a:cubicBezTo>
                      <a:pt x="259" y="413"/>
                      <a:pt x="259" y="413"/>
                      <a:pt x="259" y="413"/>
                    </a:cubicBezTo>
                    <a:cubicBezTo>
                      <a:pt x="258" y="414"/>
                      <a:pt x="258" y="414"/>
                      <a:pt x="258" y="414"/>
                    </a:cubicBezTo>
                    <a:cubicBezTo>
                      <a:pt x="256" y="414"/>
                      <a:pt x="256" y="414"/>
                      <a:pt x="256" y="414"/>
                    </a:cubicBezTo>
                    <a:cubicBezTo>
                      <a:pt x="249" y="414"/>
                      <a:pt x="249" y="414"/>
                      <a:pt x="249" y="414"/>
                    </a:cubicBezTo>
                    <a:cubicBezTo>
                      <a:pt x="244" y="410"/>
                      <a:pt x="244" y="410"/>
                      <a:pt x="244" y="410"/>
                    </a:cubicBezTo>
                    <a:cubicBezTo>
                      <a:pt x="242" y="411"/>
                      <a:pt x="242" y="411"/>
                      <a:pt x="242" y="411"/>
                    </a:cubicBezTo>
                    <a:cubicBezTo>
                      <a:pt x="240" y="410"/>
                      <a:pt x="240" y="410"/>
                      <a:pt x="240" y="410"/>
                    </a:cubicBezTo>
                    <a:cubicBezTo>
                      <a:pt x="233" y="411"/>
                      <a:pt x="233" y="411"/>
                      <a:pt x="233" y="411"/>
                    </a:cubicBezTo>
                    <a:cubicBezTo>
                      <a:pt x="232" y="410"/>
                      <a:pt x="232" y="410"/>
                      <a:pt x="232" y="410"/>
                    </a:cubicBezTo>
                    <a:cubicBezTo>
                      <a:pt x="229" y="411"/>
                      <a:pt x="229" y="411"/>
                      <a:pt x="229" y="411"/>
                    </a:cubicBezTo>
                    <a:cubicBezTo>
                      <a:pt x="227" y="410"/>
                      <a:pt x="227" y="410"/>
                      <a:pt x="227" y="410"/>
                    </a:cubicBezTo>
                    <a:cubicBezTo>
                      <a:pt x="226" y="411"/>
                      <a:pt x="226" y="411"/>
                      <a:pt x="226" y="411"/>
                    </a:cubicBezTo>
                    <a:cubicBezTo>
                      <a:pt x="225" y="411"/>
                      <a:pt x="225" y="411"/>
                      <a:pt x="225" y="411"/>
                    </a:cubicBezTo>
                    <a:cubicBezTo>
                      <a:pt x="224" y="408"/>
                      <a:pt x="224" y="408"/>
                      <a:pt x="224" y="408"/>
                    </a:cubicBezTo>
                    <a:cubicBezTo>
                      <a:pt x="223" y="408"/>
                      <a:pt x="223" y="408"/>
                      <a:pt x="223" y="408"/>
                    </a:cubicBezTo>
                    <a:cubicBezTo>
                      <a:pt x="222" y="411"/>
                      <a:pt x="222" y="411"/>
                      <a:pt x="222" y="411"/>
                    </a:cubicBezTo>
                    <a:cubicBezTo>
                      <a:pt x="222" y="419"/>
                      <a:pt x="222" y="419"/>
                      <a:pt x="222" y="419"/>
                    </a:cubicBezTo>
                    <a:cubicBezTo>
                      <a:pt x="212" y="419"/>
                      <a:pt x="212" y="419"/>
                      <a:pt x="212" y="419"/>
                    </a:cubicBezTo>
                    <a:cubicBezTo>
                      <a:pt x="210" y="420"/>
                      <a:pt x="210" y="420"/>
                      <a:pt x="210" y="420"/>
                    </a:cubicBezTo>
                    <a:cubicBezTo>
                      <a:pt x="207" y="419"/>
                      <a:pt x="207" y="419"/>
                      <a:pt x="207" y="419"/>
                    </a:cubicBezTo>
                    <a:cubicBezTo>
                      <a:pt x="207" y="422"/>
                      <a:pt x="207" y="422"/>
                      <a:pt x="207" y="422"/>
                    </a:cubicBezTo>
                    <a:cubicBezTo>
                      <a:pt x="205" y="422"/>
                      <a:pt x="205" y="422"/>
                      <a:pt x="205" y="422"/>
                    </a:cubicBezTo>
                    <a:cubicBezTo>
                      <a:pt x="204" y="425"/>
                      <a:pt x="204" y="425"/>
                      <a:pt x="204" y="425"/>
                    </a:cubicBezTo>
                    <a:cubicBezTo>
                      <a:pt x="202" y="427"/>
                      <a:pt x="202" y="427"/>
                      <a:pt x="202" y="427"/>
                    </a:cubicBezTo>
                    <a:cubicBezTo>
                      <a:pt x="200" y="427"/>
                      <a:pt x="200" y="427"/>
                      <a:pt x="200" y="427"/>
                    </a:cubicBezTo>
                    <a:cubicBezTo>
                      <a:pt x="193" y="424"/>
                      <a:pt x="193" y="424"/>
                      <a:pt x="193" y="424"/>
                    </a:cubicBezTo>
                    <a:cubicBezTo>
                      <a:pt x="187" y="424"/>
                      <a:pt x="187" y="424"/>
                      <a:pt x="187" y="424"/>
                    </a:cubicBezTo>
                    <a:cubicBezTo>
                      <a:pt x="186" y="422"/>
                      <a:pt x="186" y="422"/>
                      <a:pt x="186" y="422"/>
                    </a:cubicBezTo>
                    <a:cubicBezTo>
                      <a:pt x="185" y="419"/>
                      <a:pt x="185" y="419"/>
                      <a:pt x="185" y="419"/>
                    </a:cubicBezTo>
                    <a:cubicBezTo>
                      <a:pt x="184" y="418"/>
                      <a:pt x="184" y="418"/>
                      <a:pt x="184" y="418"/>
                    </a:cubicBezTo>
                    <a:cubicBezTo>
                      <a:pt x="181" y="415"/>
                      <a:pt x="181" y="415"/>
                      <a:pt x="181" y="415"/>
                    </a:cubicBezTo>
                    <a:cubicBezTo>
                      <a:pt x="179" y="410"/>
                      <a:pt x="179" y="410"/>
                      <a:pt x="179" y="410"/>
                    </a:cubicBezTo>
                    <a:cubicBezTo>
                      <a:pt x="176" y="401"/>
                      <a:pt x="176" y="401"/>
                      <a:pt x="176" y="401"/>
                    </a:cubicBezTo>
                    <a:cubicBezTo>
                      <a:pt x="176" y="397"/>
                      <a:pt x="176" y="397"/>
                      <a:pt x="176" y="397"/>
                    </a:cubicBezTo>
                    <a:cubicBezTo>
                      <a:pt x="173" y="397"/>
                      <a:pt x="173" y="397"/>
                      <a:pt x="173" y="397"/>
                    </a:cubicBezTo>
                    <a:cubicBezTo>
                      <a:pt x="168" y="396"/>
                      <a:pt x="168" y="396"/>
                      <a:pt x="168" y="396"/>
                    </a:cubicBezTo>
                    <a:cubicBezTo>
                      <a:pt x="164" y="393"/>
                      <a:pt x="164" y="393"/>
                      <a:pt x="164" y="393"/>
                    </a:cubicBezTo>
                    <a:cubicBezTo>
                      <a:pt x="163" y="383"/>
                      <a:pt x="163" y="383"/>
                      <a:pt x="163" y="383"/>
                    </a:cubicBezTo>
                    <a:cubicBezTo>
                      <a:pt x="161" y="380"/>
                      <a:pt x="161" y="380"/>
                      <a:pt x="161" y="380"/>
                    </a:cubicBezTo>
                    <a:cubicBezTo>
                      <a:pt x="157" y="378"/>
                      <a:pt x="157" y="378"/>
                      <a:pt x="157" y="378"/>
                    </a:cubicBezTo>
                    <a:cubicBezTo>
                      <a:pt x="154" y="376"/>
                      <a:pt x="154" y="376"/>
                      <a:pt x="154" y="376"/>
                    </a:cubicBezTo>
                    <a:cubicBezTo>
                      <a:pt x="149" y="375"/>
                      <a:pt x="149" y="375"/>
                      <a:pt x="149" y="375"/>
                    </a:cubicBezTo>
                    <a:cubicBezTo>
                      <a:pt x="138" y="377"/>
                      <a:pt x="138" y="377"/>
                      <a:pt x="138" y="377"/>
                    </a:cubicBezTo>
                    <a:cubicBezTo>
                      <a:pt x="128" y="377"/>
                      <a:pt x="128" y="377"/>
                      <a:pt x="128" y="377"/>
                    </a:cubicBezTo>
                    <a:cubicBezTo>
                      <a:pt x="120" y="380"/>
                      <a:pt x="120" y="380"/>
                      <a:pt x="120" y="380"/>
                    </a:cubicBezTo>
                    <a:cubicBezTo>
                      <a:pt x="116" y="379"/>
                      <a:pt x="116" y="379"/>
                      <a:pt x="116" y="379"/>
                    </a:cubicBezTo>
                    <a:cubicBezTo>
                      <a:pt x="108" y="378"/>
                      <a:pt x="108" y="378"/>
                      <a:pt x="108" y="378"/>
                    </a:cubicBezTo>
                    <a:cubicBezTo>
                      <a:pt x="104" y="384"/>
                      <a:pt x="104" y="384"/>
                      <a:pt x="104" y="384"/>
                    </a:cubicBezTo>
                    <a:cubicBezTo>
                      <a:pt x="102" y="381"/>
                      <a:pt x="102" y="381"/>
                      <a:pt x="102" y="381"/>
                    </a:cubicBezTo>
                    <a:cubicBezTo>
                      <a:pt x="96" y="381"/>
                      <a:pt x="96" y="381"/>
                      <a:pt x="96" y="381"/>
                    </a:cubicBezTo>
                    <a:cubicBezTo>
                      <a:pt x="91" y="377"/>
                      <a:pt x="91" y="377"/>
                      <a:pt x="91" y="377"/>
                    </a:cubicBezTo>
                    <a:cubicBezTo>
                      <a:pt x="84" y="378"/>
                      <a:pt x="84" y="378"/>
                      <a:pt x="84" y="378"/>
                    </a:cubicBezTo>
                    <a:cubicBezTo>
                      <a:pt x="77" y="377"/>
                      <a:pt x="77" y="377"/>
                      <a:pt x="77" y="377"/>
                    </a:cubicBezTo>
                    <a:cubicBezTo>
                      <a:pt x="73" y="381"/>
                      <a:pt x="73" y="381"/>
                      <a:pt x="73" y="381"/>
                    </a:cubicBezTo>
                    <a:cubicBezTo>
                      <a:pt x="66" y="382"/>
                      <a:pt x="66" y="382"/>
                      <a:pt x="66" y="382"/>
                    </a:cubicBezTo>
                    <a:cubicBezTo>
                      <a:pt x="52" y="380"/>
                      <a:pt x="52" y="380"/>
                      <a:pt x="52" y="380"/>
                    </a:cubicBezTo>
                    <a:cubicBezTo>
                      <a:pt x="46" y="381"/>
                      <a:pt x="46" y="381"/>
                      <a:pt x="46" y="381"/>
                    </a:cubicBezTo>
                    <a:cubicBezTo>
                      <a:pt x="38" y="384"/>
                      <a:pt x="38" y="384"/>
                      <a:pt x="38" y="384"/>
                    </a:cubicBezTo>
                    <a:cubicBezTo>
                      <a:pt x="35" y="382"/>
                      <a:pt x="35" y="382"/>
                      <a:pt x="35" y="382"/>
                    </a:cubicBezTo>
                    <a:cubicBezTo>
                      <a:pt x="31" y="386"/>
                      <a:pt x="31" y="386"/>
                      <a:pt x="31" y="386"/>
                    </a:cubicBezTo>
                    <a:cubicBezTo>
                      <a:pt x="27" y="386"/>
                      <a:pt x="27" y="386"/>
                      <a:pt x="27" y="386"/>
                    </a:cubicBezTo>
                    <a:cubicBezTo>
                      <a:pt x="24" y="388"/>
                      <a:pt x="24" y="388"/>
                      <a:pt x="24" y="388"/>
                    </a:cubicBezTo>
                    <a:cubicBezTo>
                      <a:pt x="23" y="384"/>
                      <a:pt x="23" y="384"/>
                      <a:pt x="23" y="384"/>
                    </a:cubicBezTo>
                    <a:cubicBezTo>
                      <a:pt x="21" y="384"/>
                      <a:pt x="21" y="384"/>
                      <a:pt x="21" y="384"/>
                    </a:cubicBezTo>
                  </a:path>
                </a:pathLst>
              </a:custGeom>
              <a:grpFill/>
              <a:ln w="12700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sp>
            <p:nvSpPr>
              <p:cNvPr id="45" name="Freeform 714">
                <a:extLst>
                  <a:ext uri="{FF2B5EF4-FFF2-40B4-BE49-F238E27FC236}">
                    <a16:creationId xmlns:a16="http://schemas.microsoft.com/office/drawing/2014/main" id="{9F7E9D0A-AF5F-8942-141F-456C47BBDA38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7950827" y="4343450"/>
                <a:ext cx="37896" cy="74483"/>
              </a:xfrm>
              <a:custGeom>
                <a:avLst/>
                <a:gdLst>
                  <a:gd name="T0" fmla="*/ 22 w 29"/>
                  <a:gd name="T1" fmla="*/ 0 h 57"/>
                  <a:gd name="T2" fmla="*/ 24 w 29"/>
                  <a:gd name="T3" fmla="*/ 1 h 57"/>
                  <a:gd name="T4" fmla="*/ 26 w 29"/>
                  <a:gd name="T5" fmla="*/ 2 h 57"/>
                  <a:gd name="T6" fmla="*/ 27 w 29"/>
                  <a:gd name="T7" fmla="*/ 2 h 57"/>
                  <a:gd name="T8" fmla="*/ 28 w 29"/>
                  <a:gd name="T9" fmla="*/ 2 h 57"/>
                  <a:gd name="T10" fmla="*/ 29 w 29"/>
                  <a:gd name="T11" fmla="*/ 4 h 57"/>
                  <a:gd name="T12" fmla="*/ 29 w 29"/>
                  <a:gd name="T13" fmla="*/ 5 h 57"/>
                  <a:gd name="T14" fmla="*/ 27 w 29"/>
                  <a:gd name="T15" fmla="*/ 8 h 57"/>
                  <a:gd name="T16" fmla="*/ 27 w 29"/>
                  <a:gd name="T17" fmla="*/ 9 h 57"/>
                  <a:gd name="T18" fmla="*/ 28 w 29"/>
                  <a:gd name="T19" fmla="*/ 12 h 57"/>
                  <a:gd name="T20" fmla="*/ 27 w 29"/>
                  <a:gd name="T21" fmla="*/ 14 h 57"/>
                  <a:gd name="T22" fmla="*/ 25 w 29"/>
                  <a:gd name="T23" fmla="*/ 19 h 57"/>
                  <a:gd name="T24" fmla="*/ 24 w 29"/>
                  <a:gd name="T25" fmla="*/ 27 h 57"/>
                  <a:gd name="T26" fmla="*/ 22 w 29"/>
                  <a:gd name="T27" fmla="*/ 32 h 57"/>
                  <a:gd name="T28" fmla="*/ 20 w 29"/>
                  <a:gd name="T29" fmla="*/ 38 h 57"/>
                  <a:gd name="T30" fmla="*/ 17 w 29"/>
                  <a:gd name="T31" fmla="*/ 43 h 57"/>
                  <a:gd name="T32" fmla="*/ 16 w 29"/>
                  <a:gd name="T33" fmla="*/ 45 h 57"/>
                  <a:gd name="T34" fmla="*/ 14 w 29"/>
                  <a:gd name="T35" fmla="*/ 48 h 57"/>
                  <a:gd name="T36" fmla="*/ 12 w 29"/>
                  <a:gd name="T37" fmla="*/ 57 h 57"/>
                  <a:gd name="T38" fmla="*/ 11 w 29"/>
                  <a:gd name="T39" fmla="*/ 56 h 57"/>
                  <a:gd name="T40" fmla="*/ 10 w 29"/>
                  <a:gd name="T41" fmla="*/ 52 h 57"/>
                  <a:gd name="T42" fmla="*/ 8 w 29"/>
                  <a:gd name="T43" fmla="*/ 49 h 57"/>
                  <a:gd name="T44" fmla="*/ 5 w 29"/>
                  <a:gd name="T45" fmla="*/ 47 h 57"/>
                  <a:gd name="T46" fmla="*/ 3 w 29"/>
                  <a:gd name="T47" fmla="*/ 43 h 57"/>
                  <a:gd name="T48" fmla="*/ 1 w 29"/>
                  <a:gd name="T49" fmla="*/ 35 h 57"/>
                  <a:gd name="T50" fmla="*/ 0 w 29"/>
                  <a:gd name="T51" fmla="*/ 29 h 57"/>
                  <a:gd name="T52" fmla="*/ 1 w 29"/>
                  <a:gd name="T53" fmla="*/ 26 h 57"/>
                  <a:gd name="T54" fmla="*/ 3 w 29"/>
                  <a:gd name="T55" fmla="*/ 22 h 57"/>
                  <a:gd name="T56" fmla="*/ 14 w 29"/>
                  <a:gd name="T57" fmla="*/ 5 h 57"/>
                  <a:gd name="T58" fmla="*/ 20 w 29"/>
                  <a:gd name="T59" fmla="*/ 2 h 57"/>
                  <a:gd name="T60" fmla="*/ 21 w 29"/>
                  <a:gd name="T61" fmla="*/ 0 h 57"/>
                  <a:gd name="T62" fmla="*/ 22 w 29"/>
                  <a:gd name="T63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9" h="57">
                    <a:moveTo>
                      <a:pt x="22" y="0"/>
                    </a:moveTo>
                    <a:lnTo>
                      <a:pt x="24" y="1"/>
                    </a:lnTo>
                    <a:lnTo>
                      <a:pt x="26" y="2"/>
                    </a:lnTo>
                    <a:lnTo>
                      <a:pt x="27" y="2"/>
                    </a:lnTo>
                    <a:lnTo>
                      <a:pt x="28" y="2"/>
                    </a:lnTo>
                    <a:lnTo>
                      <a:pt x="29" y="4"/>
                    </a:lnTo>
                    <a:lnTo>
                      <a:pt x="29" y="5"/>
                    </a:lnTo>
                    <a:lnTo>
                      <a:pt x="27" y="8"/>
                    </a:lnTo>
                    <a:lnTo>
                      <a:pt x="27" y="9"/>
                    </a:lnTo>
                    <a:lnTo>
                      <a:pt x="28" y="12"/>
                    </a:lnTo>
                    <a:lnTo>
                      <a:pt x="27" y="14"/>
                    </a:lnTo>
                    <a:lnTo>
                      <a:pt x="25" y="19"/>
                    </a:lnTo>
                    <a:lnTo>
                      <a:pt x="24" y="27"/>
                    </a:lnTo>
                    <a:lnTo>
                      <a:pt x="22" y="32"/>
                    </a:lnTo>
                    <a:lnTo>
                      <a:pt x="20" y="38"/>
                    </a:lnTo>
                    <a:lnTo>
                      <a:pt x="17" y="43"/>
                    </a:lnTo>
                    <a:lnTo>
                      <a:pt x="16" y="45"/>
                    </a:lnTo>
                    <a:lnTo>
                      <a:pt x="14" y="48"/>
                    </a:lnTo>
                    <a:lnTo>
                      <a:pt x="12" y="57"/>
                    </a:lnTo>
                    <a:lnTo>
                      <a:pt x="11" y="56"/>
                    </a:lnTo>
                    <a:lnTo>
                      <a:pt x="10" y="52"/>
                    </a:lnTo>
                    <a:lnTo>
                      <a:pt x="8" y="49"/>
                    </a:lnTo>
                    <a:lnTo>
                      <a:pt x="5" y="47"/>
                    </a:lnTo>
                    <a:lnTo>
                      <a:pt x="3" y="43"/>
                    </a:lnTo>
                    <a:lnTo>
                      <a:pt x="1" y="35"/>
                    </a:lnTo>
                    <a:lnTo>
                      <a:pt x="0" y="29"/>
                    </a:lnTo>
                    <a:lnTo>
                      <a:pt x="1" y="26"/>
                    </a:lnTo>
                    <a:lnTo>
                      <a:pt x="3" y="22"/>
                    </a:lnTo>
                    <a:lnTo>
                      <a:pt x="14" y="5"/>
                    </a:lnTo>
                    <a:lnTo>
                      <a:pt x="20" y="2"/>
                    </a:lnTo>
                    <a:lnTo>
                      <a:pt x="21" y="0"/>
                    </a:lnTo>
                    <a:lnTo>
                      <a:pt x="22" y="0"/>
                    </a:lnTo>
                  </a:path>
                </a:pathLst>
              </a:custGeom>
              <a:grpFill/>
              <a:ln w="12700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latin typeface="Calibri Light" panose="020F0302020204030204" pitchFamily="34" charset="0"/>
                  <a:sym typeface="Calibri Light" panose="020F0302020204030204" pitchFamily="34" charset="0"/>
                </a:endParaRPr>
              </a:p>
            </p:txBody>
          </p:sp>
          <p:grpSp>
            <p:nvGrpSpPr>
              <p:cNvPr id="46" name="Group 51">
                <a:extLst>
                  <a:ext uri="{FF2B5EF4-FFF2-40B4-BE49-F238E27FC236}">
                    <a16:creationId xmlns:a16="http://schemas.microsoft.com/office/drawing/2014/main" id="{4DE933E1-A75E-01E7-4CE5-1BA4E4CEEFC7}"/>
                  </a:ext>
                </a:extLst>
              </p:cNvPr>
              <p:cNvGrpSpPr/>
              <p:nvPr/>
            </p:nvGrpSpPr>
            <p:grpSpPr bwMode="gray">
              <a:xfrm>
                <a:off x="6989081" y="3572484"/>
                <a:ext cx="1268827" cy="927773"/>
                <a:chOff x="6989081" y="3572484"/>
                <a:chExt cx="1268827" cy="927773"/>
              </a:xfrm>
              <a:grpFill/>
            </p:grpSpPr>
            <p:sp>
              <p:nvSpPr>
                <p:cNvPr id="254" name="Freeform 730">
                  <a:extLst>
                    <a:ext uri="{FF2B5EF4-FFF2-40B4-BE49-F238E27FC236}">
                      <a16:creationId xmlns:a16="http://schemas.microsoft.com/office/drawing/2014/main" id="{BBBF597F-9C5F-4D02-BEB7-836173AC41EC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7714310" y="4457135"/>
                  <a:ext cx="48348" cy="43122"/>
                </a:xfrm>
                <a:custGeom>
                  <a:avLst/>
                  <a:gdLst>
                    <a:gd name="T0" fmla="*/ 30 w 37"/>
                    <a:gd name="T1" fmla="*/ 2 h 33"/>
                    <a:gd name="T2" fmla="*/ 29 w 37"/>
                    <a:gd name="T3" fmla="*/ 1 h 33"/>
                    <a:gd name="T4" fmla="*/ 30 w 37"/>
                    <a:gd name="T5" fmla="*/ 0 h 33"/>
                    <a:gd name="T6" fmla="*/ 33 w 37"/>
                    <a:gd name="T7" fmla="*/ 2 h 33"/>
                    <a:gd name="T8" fmla="*/ 36 w 37"/>
                    <a:gd name="T9" fmla="*/ 3 h 33"/>
                    <a:gd name="T10" fmla="*/ 37 w 37"/>
                    <a:gd name="T11" fmla="*/ 6 h 33"/>
                    <a:gd name="T12" fmla="*/ 37 w 37"/>
                    <a:gd name="T13" fmla="*/ 8 h 33"/>
                    <a:gd name="T14" fmla="*/ 34 w 37"/>
                    <a:gd name="T15" fmla="*/ 11 h 33"/>
                    <a:gd name="T16" fmla="*/ 30 w 37"/>
                    <a:gd name="T17" fmla="*/ 18 h 33"/>
                    <a:gd name="T18" fmla="*/ 29 w 37"/>
                    <a:gd name="T19" fmla="*/ 23 h 33"/>
                    <a:gd name="T20" fmla="*/ 26 w 37"/>
                    <a:gd name="T21" fmla="*/ 25 h 33"/>
                    <a:gd name="T22" fmla="*/ 23 w 37"/>
                    <a:gd name="T23" fmla="*/ 29 h 33"/>
                    <a:gd name="T24" fmla="*/ 20 w 37"/>
                    <a:gd name="T25" fmla="*/ 30 h 33"/>
                    <a:gd name="T26" fmla="*/ 17 w 37"/>
                    <a:gd name="T27" fmla="*/ 33 h 33"/>
                    <a:gd name="T28" fmla="*/ 16 w 37"/>
                    <a:gd name="T29" fmla="*/ 33 h 33"/>
                    <a:gd name="T30" fmla="*/ 14 w 37"/>
                    <a:gd name="T31" fmla="*/ 32 h 33"/>
                    <a:gd name="T32" fmla="*/ 3 w 37"/>
                    <a:gd name="T33" fmla="*/ 29 h 33"/>
                    <a:gd name="T34" fmla="*/ 1 w 37"/>
                    <a:gd name="T35" fmla="*/ 25 h 33"/>
                    <a:gd name="T36" fmla="*/ 0 w 37"/>
                    <a:gd name="T37" fmla="*/ 14 h 33"/>
                    <a:gd name="T38" fmla="*/ 2 w 37"/>
                    <a:gd name="T39" fmla="*/ 13 h 33"/>
                    <a:gd name="T40" fmla="*/ 6 w 37"/>
                    <a:gd name="T41" fmla="*/ 9 h 33"/>
                    <a:gd name="T42" fmla="*/ 9 w 37"/>
                    <a:gd name="T43" fmla="*/ 7 h 33"/>
                    <a:gd name="T44" fmla="*/ 9 w 37"/>
                    <a:gd name="T45" fmla="*/ 6 h 33"/>
                    <a:gd name="T46" fmla="*/ 11 w 37"/>
                    <a:gd name="T47" fmla="*/ 5 h 33"/>
                    <a:gd name="T48" fmla="*/ 14 w 37"/>
                    <a:gd name="T49" fmla="*/ 3 h 33"/>
                    <a:gd name="T50" fmla="*/ 22 w 37"/>
                    <a:gd name="T51" fmla="*/ 3 h 33"/>
                    <a:gd name="T52" fmla="*/ 25 w 37"/>
                    <a:gd name="T53" fmla="*/ 1 h 33"/>
                    <a:gd name="T54" fmla="*/ 27 w 37"/>
                    <a:gd name="T55" fmla="*/ 1 h 33"/>
                    <a:gd name="T56" fmla="*/ 29 w 37"/>
                    <a:gd name="T57" fmla="*/ 1 h 33"/>
                    <a:gd name="T58" fmla="*/ 30 w 37"/>
                    <a:gd name="T59" fmla="*/ 2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</a:cxnLst>
                  <a:rect l="0" t="0" r="r" b="b"/>
                  <a:pathLst>
                    <a:path w="37" h="33">
                      <a:moveTo>
                        <a:pt x="30" y="2"/>
                      </a:moveTo>
                      <a:lnTo>
                        <a:pt x="29" y="1"/>
                      </a:lnTo>
                      <a:lnTo>
                        <a:pt x="30" y="0"/>
                      </a:lnTo>
                      <a:lnTo>
                        <a:pt x="33" y="2"/>
                      </a:lnTo>
                      <a:lnTo>
                        <a:pt x="36" y="3"/>
                      </a:lnTo>
                      <a:lnTo>
                        <a:pt x="37" y="6"/>
                      </a:lnTo>
                      <a:lnTo>
                        <a:pt x="37" y="8"/>
                      </a:lnTo>
                      <a:lnTo>
                        <a:pt x="34" y="11"/>
                      </a:lnTo>
                      <a:lnTo>
                        <a:pt x="30" y="18"/>
                      </a:lnTo>
                      <a:lnTo>
                        <a:pt x="29" y="23"/>
                      </a:lnTo>
                      <a:lnTo>
                        <a:pt x="26" y="25"/>
                      </a:lnTo>
                      <a:lnTo>
                        <a:pt x="23" y="29"/>
                      </a:lnTo>
                      <a:lnTo>
                        <a:pt x="20" y="30"/>
                      </a:lnTo>
                      <a:lnTo>
                        <a:pt x="17" y="33"/>
                      </a:lnTo>
                      <a:lnTo>
                        <a:pt x="16" y="33"/>
                      </a:lnTo>
                      <a:lnTo>
                        <a:pt x="14" y="32"/>
                      </a:lnTo>
                      <a:lnTo>
                        <a:pt x="3" y="29"/>
                      </a:lnTo>
                      <a:lnTo>
                        <a:pt x="1" y="25"/>
                      </a:lnTo>
                      <a:lnTo>
                        <a:pt x="0" y="14"/>
                      </a:lnTo>
                      <a:lnTo>
                        <a:pt x="2" y="13"/>
                      </a:lnTo>
                      <a:lnTo>
                        <a:pt x="6" y="9"/>
                      </a:lnTo>
                      <a:lnTo>
                        <a:pt x="9" y="7"/>
                      </a:lnTo>
                      <a:lnTo>
                        <a:pt x="9" y="6"/>
                      </a:lnTo>
                      <a:lnTo>
                        <a:pt x="11" y="5"/>
                      </a:lnTo>
                      <a:lnTo>
                        <a:pt x="14" y="3"/>
                      </a:lnTo>
                      <a:lnTo>
                        <a:pt x="22" y="3"/>
                      </a:lnTo>
                      <a:lnTo>
                        <a:pt x="25" y="1"/>
                      </a:lnTo>
                      <a:lnTo>
                        <a:pt x="27" y="1"/>
                      </a:lnTo>
                      <a:lnTo>
                        <a:pt x="29" y="1"/>
                      </a:lnTo>
                      <a:lnTo>
                        <a:pt x="30" y="2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255" name="Freeform 1037">
                  <a:extLst>
                    <a:ext uri="{FF2B5EF4-FFF2-40B4-BE49-F238E27FC236}">
                      <a16:creationId xmlns:a16="http://schemas.microsoft.com/office/drawing/2014/main" id="{69141AC2-47D1-2EB9-A38C-9CE6D4331974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6989081" y="3572484"/>
                  <a:ext cx="1268827" cy="883343"/>
                </a:xfrm>
                <a:custGeom>
                  <a:avLst/>
                  <a:gdLst>
                    <a:gd name="T0" fmla="*/ 94 w 1717"/>
                    <a:gd name="T1" fmla="*/ 701 h 1194"/>
                    <a:gd name="T2" fmla="*/ 138 w 1717"/>
                    <a:gd name="T3" fmla="*/ 701 h 1194"/>
                    <a:gd name="T4" fmla="*/ 173 w 1717"/>
                    <a:gd name="T5" fmla="*/ 707 h 1194"/>
                    <a:gd name="T6" fmla="*/ 183 w 1717"/>
                    <a:gd name="T7" fmla="*/ 732 h 1194"/>
                    <a:gd name="T8" fmla="*/ 162 w 1717"/>
                    <a:gd name="T9" fmla="*/ 762 h 1194"/>
                    <a:gd name="T10" fmla="*/ 152 w 1717"/>
                    <a:gd name="T11" fmla="*/ 786 h 1194"/>
                    <a:gd name="T12" fmla="*/ 160 w 1717"/>
                    <a:gd name="T13" fmla="*/ 796 h 1194"/>
                    <a:gd name="T14" fmla="*/ 163 w 1717"/>
                    <a:gd name="T15" fmla="*/ 809 h 1194"/>
                    <a:gd name="T16" fmla="*/ 153 w 1717"/>
                    <a:gd name="T17" fmla="*/ 816 h 1194"/>
                    <a:gd name="T18" fmla="*/ 144 w 1717"/>
                    <a:gd name="T19" fmla="*/ 809 h 1194"/>
                    <a:gd name="T20" fmla="*/ 134 w 1717"/>
                    <a:gd name="T21" fmla="*/ 812 h 1194"/>
                    <a:gd name="T22" fmla="*/ 135 w 1717"/>
                    <a:gd name="T23" fmla="*/ 821 h 1194"/>
                    <a:gd name="T24" fmla="*/ 142 w 1717"/>
                    <a:gd name="T25" fmla="*/ 835 h 1194"/>
                    <a:gd name="T26" fmla="*/ 143 w 1717"/>
                    <a:gd name="T27" fmla="*/ 844 h 1194"/>
                    <a:gd name="T28" fmla="*/ 147 w 1717"/>
                    <a:gd name="T29" fmla="*/ 852 h 1194"/>
                    <a:gd name="T30" fmla="*/ 155 w 1717"/>
                    <a:gd name="T31" fmla="*/ 850 h 1194"/>
                    <a:gd name="T32" fmla="*/ 162 w 1717"/>
                    <a:gd name="T33" fmla="*/ 860 h 1194"/>
                    <a:gd name="T34" fmla="*/ 173 w 1717"/>
                    <a:gd name="T35" fmla="*/ 862 h 1194"/>
                    <a:gd name="T36" fmla="*/ 182 w 1717"/>
                    <a:gd name="T37" fmla="*/ 868 h 1194"/>
                    <a:gd name="T38" fmla="*/ 185 w 1717"/>
                    <a:gd name="T39" fmla="*/ 875 h 1194"/>
                    <a:gd name="T40" fmla="*/ 195 w 1717"/>
                    <a:gd name="T41" fmla="*/ 878 h 1194"/>
                    <a:gd name="T42" fmla="*/ 210 w 1717"/>
                    <a:gd name="T43" fmla="*/ 890 h 1194"/>
                    <a:gd name="T44" fmla="*/ 283 w 1717"/>
                    <a:gd name="T45" fmla="*/ 922 h 1194"/>
                    <a:gd name="T46" fmla="*/ 322 w 1717"/>
                    <a:gd name="T47" fmla="*/ 937 h 1194"/>
                    <a:gd name="T48" fmla="*/ 382 w 1717"/>
                    <a:gd name="T49" fmla="*/ 965 h 1194"/>
                    <a:gd name="T50" fmla="*/ 429 w 1717"/>
                    <a:gd name="T51" fmla="*/ 976 h 1194"/>
                    <a:gd name="T52" fmla="*/ 544 w 1717"/>
                    <a:gd name="T53" fmla="*/ 950 h 1194"/>
                    <a:gd name="T54" fmla="*/ 652 w 1717"/>
                    <a:gd name="T55" fmla="*/ 945 h 1194"/>
                    <a:gd name="T56" fmla="*/ 677 w 1717"/>
                    <a:gd name="T57" fmla="*/ 1067 h 1194"/>
                    <a:gd name="T58" fmla="*/ 772 w 1717"/>
                    <a:gd name="T59" fmla="*/ 1148 h 1194"/>
                    <a:gd name="T60" fmla="*/ 836 w 1717"/>
                    <a:gd name="T61" fmla="*/ 1121 h 1194"/>
                    <a:gd name="T62" fmla="*/ 944 w 1717"/>
                    <a:gd name="T63" fmla="*/ 1155 h 1194"/>
                    <a:gd name="T64" fmla="*/ 1017 w 1717"/>
                    <a:gd name="T65" fmla="*/ 1190 h 1194"/>
                    <a:gd name="T66" fmla="*/ 1103 w 1717"/>
                    <a:gd name="T67" fmla="*/ 1143 h 1194"/>
                    <a:gd name="T68" fmla="*/ 1138 w 1717"/>
                    <a:gd name="T69" fmla="*/ 1127 h 1194"/>
                    <a:gd name="T70" fmla="*/ 1178 w 1717"/>
                    <a:gd name="T71" fmla="*/ 1116 h 1194"/>
                    <a:gd name="T72" fmla="*/ 1244 w 1717"/>
                    <a:gd name="T73" fmla="*/ 1069 h 1194"/>
                    <a:gd name="T74" fmla="*/ 1290 w 1717"/>
                    <a:gd name="T75" fmla="*/ 1021 h 1194"/>
                    <a:gd name="T76" fmla="*/ 1333 w 1717"/>
                    <a:gd name="T77" fmla="*/ 949 h 1194"/>
                    <a:gd name="T78" fmla="*/ 1344 w 1717"/>
                    <a:gd name="T79" fmla="*/ 894 h 1194"/>
                    <a:gd name="T80" fmla="*/ 1318 w 1717"/>
                    <a:gd name="T81" fmla="*/ 831 h 1194"/>
                    <a:gd name="T82" fmla="*/ 1286 w 1717"/>
                    <a:gd name="T83" fmla="*/ 741 h 1194"/>
                    <a:gd name="T84" fmla="*/ 1356 w 1717"/>
                    <a:gd name="T85" fmla="*/ 662 h 1194"/>
                    <a:gd name="T86" fmla="*/ 1301 w 1717"/>
                    <a:gd name="T87" fmla="*/ 649 h 1194"/>
                    <a:gd name="T88" fmla="*/ 1273 w 1717"/>
                    <a:gd name="T89" fmla="*/ 584 h 1194"/>
                    <a:gd name="T90" fmla="*/ 1343 w 1717"/>
                    <a:gd name="T91" fmla="*/ 569 h 1194"/>
                    <a:gd name="T92" fmla="*/ 1419 w 1717"/>
                    <a:gd name="T93" fmla="*/ 560 h 1194"/>
                    <a:gd name="T94" fmla="*/ 1598 w 1717"/>
                    <a:gd name="T95" fmla="*/ 457 h 1194"/>
                    <a:gd name="T96" fmla="*/ 1712 w 1717"/>
                    <a:gd name="T97" fmla="*/ 230 h 1194"/>
                    <a:gd name="T98" fmla="*/ 1566 w 1717"/>
                    <a:gd name="T99" fmla="*/ 183 h 1194"/>
                    <a:gd name="T100" fmla="*/ 1469 w 1717"/>
                    <a:gd name="T101" fmla="*/ 46 h 1194"/>
                    <a:gd name="T102" fmla="*/ 1316 w 1717"/>
                    <a:gd name="T103" fmla="*/ 45 h 1194"/>
                    <a:gd name="T104" fmla="*/ 1198 w 1717"/>
                    <a:gd name="T105" fmla="*/ 159 h 1194"/>
                    <a:gd name="T106" fmla="*/ 1277 w 1717"/>
                    <a:gd name="T107" fmla="*/ 283 h 1194"/>
                    <a:gd name="T108" fmla="*/ 1085 w 1717"/>
                    <a:gd name="T109" fmla="*/ 360 h 1194"/>
                    <a:gd name="T110" fmla="*/ 904 w 1717"/>
                    <a:gd name="T111" fmla="*/ 480 h 1194"/>
                    <a:gd name="T112" fmla="*/ 635 w 1717"/>
                    <a:gd name="T113" fmla="*/ 433 h 1194"/>
                    <a:gd name="T114" fmla="*/ 483 w 1717"/>
                    <a:gd name="T115" fmla="*/ 324 h 1194"/>
                    <a:gd name="T116" fmla="*/ 351 w 1717"/>
                    <a:gd name="T117" fmla="*/ 225 h 1194"/>
                    <a:gd name="T118" fmla="*/ 177 w 1717"/>
                    <a:gd name="T119" fmla="*/ 368 h 1194"/>
                    <a:gd name="T120" fmla="*/ 91 w 1717"/>
                    <a:gd name="T121" fmla="*/ 519 h 1194"/>
                    <a:gd name="T122" fmla="*/ 28 w 1717"/>
                    <a:gd name="T123" fmla="*/ 604 h 11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717" h="1194">
                      <a:moveTo>
                        <a:pt x="33" y="662"/>
                      </a:moveTo>
                      <a:cubicBezTo>
                        <a:pt x="41" y="660"/>
                        <a:pt x="41" y="660"/>
                        <a:pt x="41" y="660"/>
                      </a:cubicBezTo>
                      <a:cubicBezTo>
                        <a:pt x="45" y="662"/>
                        <a:pt x="45" y="662"/>
                        <a:pt x="45" y="662"/>
                      </a:cubicBezTo>
                      <a:cubicBezTo>
                        <a:pt x="49" y="661"/>
                        <a:pt x="49" y="661"/>
                        <a:pt x="49" y="661"/>
                      </a:cubicBezTo>
                      <a:cubicBezTo>
                        <a:pt x="50" y="662"/>
                        <a:pt x="50" y="662"/>
                        <a:pt x="50" y="662"/>
                      </a:cubicBezTo>
                      <a:cubicBezTo>
                        <a:pt x="50" y="669"/>
                        <a:pt x="50" y="669"/>
                        <a:pt x="50" y="669"/>
                      </a:cubicBezTo>
                      <a:cubicBezTo>
                        <a:pt x="50" y="670"/>
                        <a:pt x="50" y="670"/>
                        <a:pt x="50" y="670"/>
                      </a:cubicBezTo>
                      <a:cubicBezTo>
                        <a:pt x="54" y="667"/>
                        <a:pt x="54" y="667"/>
                        <a:pt x="54" y="667"/>
                      </a:cubicBezTo>
                      <a:cubicBezTo>
                        <a:pt x="56" y="667"/>
                        <a:pt x="56" y="667"/>
                        <a:pt x="56" y="667"/>
                      </a:cubicBezTo>
                      <a:cubicBezTo>
                        <a:pt x="62" y="671"/>
                        <a:pt x="62" y="671"/>
                        <a:pt x="62" y="671"/>
                      </a:cubicBezTo>
                      <a:cubicBezTo>
                        <a:pt x="66" y="674"/>
                        <a:pt x="66" y="674"/>
                        <a:pt x="66" y="674"/>
                      </a:cubicBezTo>
                      <a:cubicBezTo>
                        <a:pt x="71" y="678"/>
                        <a:pt x="71" y="678"/>
                        <a:pt x="71" y="678"/>
                      </a:cubicBezTo>
                      <a:cubicBezTo>
                        <a:pt x="74" y="682"/>
                        <a:pt x="74" y="682"/>
                        <a:pt x="74" y="682"/>
                      </a:cubicBezTo>
                      <a:cubicBezTo>
                        <a:pt x="78" y="685"/>
                        <a:pt x="78" y="685"/>
                        <a:pt x="78" y="685"/>
                      </a:cubicBezTo>
                      <a:cubicBezTo>
                        <a:pt x="82" y="687"/>
                        <a:pt x="82" y="687"/>
                        <a:pt x="82" y="687"/>
                      </a:cubicBezTo>
                      <a:cubicBezTo>
                        <a:pt x="86" y="688"/>
                        <a:pt x="86" y="688"/>
                        <a:pt x="86" y="688"/>
                      </a:cubicBezTo>
                      <a:cubicBezTo>
                        <a:pt x="88" y="690"/>
                        <a:pt x="88" y="690"/>
                        <a:pt x="88" y="690"/>
                      </a:cubicBezTo>
                      <a:cubicBezTo>
                        <a:pt x="89" y="693"/>
                        <a:pt x="89" y="693"/>
                        <a:pt x="89" y="693"/>
                      </a:cubicBezTo>
                      <a:cubicBezTo>
                        <a:pt x="88" y="695"/>
                        <a:pt x="88" y="695"/>
                        <a:pt x="88" y="695"/>
                      </a:cubicBezTo>
                      <a:cubicBezTo>
                        <a:pt x="89" y="698"/>
                        <a:pt x="89" y="698"/>
                        <a:pt x="89" y="698"/>
                      </a:cubicBezTo>
                      <a:cubicBezTo>
                        <a:pt x="92" y="700"/>
                        <a:pt x="92" y="700"/>
                        <a:pt x="92" y="700"/>
                      </a:cubicBezTo>
                      <a:cubicBezTo>
                        <a:pt x="94" y="701"/>
                        <a:pt x="94" y="701"/>
                        <a:pt x="94" y="701"/>
                      </a:cubicBezTo>
                      <a:cubicBezTo>
                        <a:pt x="97" y="703"/>
                        <a:pt x="97" y="703"/>
                        <a:pt x="97" y="703"/>
                      </a:cubicBezTo>
                      <a:cubicBezTo>
                        <a:pt x="99" y="703"/>
                        <a:pt x="99" y="703"/>
                        <a:pt x="99" y="703"/>
                      </a:cubicBezTo>
                      <a:cubicBezTo>
                        <a:pt x="103" y="703"/>
                        <a:pt x="103" y="703"/>
                        <a:pt x="103" y="703"/>
                      </a:cubicBezTo>
                      <a:cubicBezTo>
                        <a:pt x="106" y="705"/>
                        <a:pt x="106" y="705"/>
                        <a:pt x="106" y="705"/>
                      </a:cubicBezTo>
                      <a:cubicBezTo>
                        <a:pt x="108" y="707"/>
                        <a:pt x="108" y="707"/>
                        <a:pt x="108" y="707"/>
                      </a:cubicBezTo>
                      <a:cubicBezTo>
                        <a:pt x="108" y="707"/>
                        <a:pt x="108" y="709"/>
                        <a:pt x="108" y="709"/>
                      </a:cubicBezTo>
                      <a:cubicBezTo>
                        <a:pt x="108" y="709"/>
                        <a:pt x="106" y="709"/>
                        <a:pt x="106" y="709"/>
                      </a:cubicBezTo>
                      <a:cubicBezTo>
                        <a:pt x="105" y="710"/>
                        <a:pt x="105" y="710"/>
                        <a:pt x="105" y="710"/>
                      </a:cubicBezTo>
                      <a:cubicBezTo>
                        <a:pt x="106" y="712"/>
                        <a:pt x="106" y="712"/>
                        <a:pt x="106" y="712"/>
                      </a:cubicBezTo>
                      <a:cubicBezTo>
                        <a:pt x="109" y="712"/>
                        <a:pt x="109" y="712"/>
                        <a:pt x="109" y="712"/>
                      </a:cubicBezTo>
                      <a:cubicBezTo>
                        <a:pt x="114" y="713"/>
                        <a:pt x="114" y="713"/>
                        <a:pt x="114" y="713"/>
                      </a:cubicBezTo>
                      <a:cubicBezTo>
                        <a:pt x="118" y="712"/>
                        <a:pt x="118" y="712"/>
                        <a:pt x="118" y="712"/>
                      </a:cubicBezTo>
                      <a:cubicBezTo>
                        <a:pt x="120" y="713"/>
                        <a:pt x="120" y="713"/>
                        <a:pt x="120" y="713"/>
                      </a:cubicBezTo>
                      <a:cubicBezTo>
                        <a:pt x="121" y="711"/>
                        <a:pt x="121" y="711"/>
                        <a:pt x="121" y="711"/>
                      </a:cubicBezTo>
                      <a:cubicBezTo>
                        <a:pt x="122" y="709"/>
                        <a:pt x="122" y="709"/>
                        <a:pt x="122" y="709"/>
                      </a:cubicBezTo>
                      <a:cubicBezTo>
                        <a:pt x="125" y="708"/>
                        <a:pt x="125" y="708"/>
                        <a:pt x="125" y="708"/>
                      </a:cubicBezTo>
                      <a:cubicBezTo>
                        <a:pt x="128" y="708"/>
                        <a:pt x="128" y="708"/>
                        <a:pt x="128" y="708"/>
                      </a:cubicBezTo>
                      <a:cubicBezTo>
                        <a:pt x="128" y="706"/>
                        <a:pt x="128" y="706"/>
                        <a:pt x="128" y="706"/>
                      </a:cubicBezTo>
                      <a:cubicBezTo>
                        <a:pt x="131" y="702"/>
                        <a:pt x="131" y="702"/>
                        <a:pt x="131" y="702"/>
                      </a:cubicBezTo>
                      <a:cubicBezTo>
                        <a:pt x="135" y="703"/>
                        <a:pt x="135" y="703"/>
                        <a:pt x="135" y="703"/>
                      </a:cubicBezTo>
                      <a:cubicBezTo>
                        <a:pt x="135" y="701"/>
                        <a:pt x="135" y="701"/>
                        <a:pt x="135" y="701"/>
                      </a:cubicBezTo>
                      <a:cubicBezTo>
                        <a:pt x="138" y="701"/>
                        <a:pt x="138" y="701"/>
                        <a:pt x="138" y="701"/>
                      </a:cubicBezTo>
                      <a:cubicBezTo>
                        <a:pt x="139" y="700"/>
                        <a:pt x="139" y="700"/>
                        <a:pt x="139" y="700"/>
                      </a:cubicBezTo>
                      <a:cubicBezTo>
                        <a:pt x="143" y="699"/>
                        <a:pt x="143" y="699"/>
                        <a:pt x="143" y="699"/>
                      </a:cubicBezTo>
                      <a:cubicBezTo>
                        <a:pt x="145" y="699"/>
                        <a:pt x="145" y="699"/>
                        <a:pt x="145" y="699"/>
                      </a:cubicBezTo>
                      <a:cubicBezTo>
                        <a:pt x="146" y="697"/>
                        <a:pt x="146" y="697"/>
                        <a:pt x="146" y="697"/>
                      </a:cubicBezTo>
                      <a:cubicBezTo>
                        <a:pt x="148" y="694"/>
                        <a:pt x="148" y="694"/>
                        <a:pt x="148" y="694"/>
                      </a:cubicBezTo>
                      <a:cubicBezTo>
                        <a:pt x="150" y="696"/>
                        <a:pt x="150" y="696"/>
                        <a:pt x="150" y="696"/>
                      </a:cubicBezTo>
                      <a:cubicBezTo>
                        <a:pt x="152" y="697"/>
                        <a:pt x="152" y="697"/>
                        <a:pt x="152" y="697"/>
                      </a:cubicBezTo>
                      <a:cubicBezTo>
                        <a:pt x="154" y="696"/>
                        <a:pt x="154" y="696"/>
                        <a:pt x="154" y="696"/>
                      </a:cubicBezTo>
                      <a:cubicBezTo>
                        <a:pt x="157" y="697"/>
                        <a:pt x="157" y="697"/>
                        <a:pt x="157" y="697"/>
                      </a:cubicBezTo>
                      <a:cubicBezTo>
                        <a:pt x="159" y="696"/>
                        <a:pt x="159" y="696"/>
                        <a:pt x="159" y="696"/>
                      </a:cubicBezTo>
                      <a:cubicBezTo>
                        <a:pt x="161" y="694"/>
                        <a:pt x="161" y="694"/>
                        <a:pt x="161" y="694"/>
                      </a:cubicBezTo>
                      <a:cubicBezTo>
                        <a:pt x="164" y="696"/>
                        <a:pt x="164" y="696"/>
                        <a:pt x="164" y="696"/>
                      </a:cubicBezTo>
                      <a:cubicBezTo>
                        <a:pt x="164" y="698"/>
                        <a:pt x="164" y="698"/>
                        <a:pt x="164" y="698"/>
                      </a:cubicBezTo>
                      <a:cubicBezTo>
                        <a:pt x="165" y="698"/>
                        <a:pt x="165" y="698"/>
                        <a:pt x="165" y="698"/>
                      </a:cubicBezTo>
                      <a:cubicBezTo>
                        <a:pt x="166" y="698"/>
                        <a:pt x="166" y="698"/>
                        <a:pt x="166" y="698"/>
                      </a:cubicBezTo>
                      <a:cubicBezTo>
                        <a:pt x="167" y="698"/>
                        <a:pt x="167" y="698"/>
                        <a:pt x="167" y="698"/>
                      </a:cubicBezTo>
                      <a:cubicBezTo>
                        <a:pt x="167" y="700"/>
                        <a:pt x="167" y="700"/>
                        <a:pt x="167" y="700"/>
                      </a:cubicBezTo>
                      <a:cubicBezTo>
                        <a:pt x="168" y="701"/>
                        <a:pt x="168" y="701"/>
                        <a:pt x="168" y="701"/>
                      </a:cubicBezTo>
                      <a:cubicBezTo>
                        <a:pt x="170" y="703"/>
                        <a:pt x="170" y="703"/>
                        <a:pt x="170" y="703"/>
                      </a:cubicBezTo>
                      <a:cubicBezTo>
                        <a:pt x="170" y="704"/>
                        <a:pt x="170" y="704"/>
                        <a:pt x="170" y="704"/>
                      </a:cubicBezTo>
                      <a:cubicBezTo>
                        <a:pt x="171" y="706"/>
                        <a:pt x="171" y="706"/>
                        <a:pt x="171" y="706"/>
                      </a:cubicBezTo>
                      <a:cubicBezTo>
                        <a:pt x="173" y="707"/>
                        <a:pt x="173" y="707"/>
                        <a:pt x="173" y="707"/>
                      </a:cubicBezTo>
                      <a:cubicBezTo>
                        <a:pt x="173" y="708"/>
                        <a:pt x="173" y="708"/>
                        <a:pt x="173" y="708"/>
                      </a:cubicBezTo>
                      <a:cubicBezTo>
                        <a:pt x="176" y="707"/>
                        <a:pt x="176" y="707"/>
                        <a:pt x="176" y="707"/>
                      </a:cubicBezTo>
                      <a:cubicBezTo>
                        <a:pt x="178" y="707"/>
                        <a:pt x="178" y="707"/>
                        <a:pt x="178" y="707"/>
                      </a:cubicBezTo>
                      <a:cubicBezTo>
                        <a:pt x="178" y="709"/>
                        <a:pt x="178" y="709"/>
                        <a:pt x="178" y="709"/>
                      </a:cubicBezTo>
                      <a:cubicBezTo>
                        <a:pt x="179" y="711"/>
                        <a:pt x="179" y="711"/>
                        <a:pt x="179" y="711"/>
                      </a:cubicBezTo>
                      <a:cubicBezTo>
                        <a:pt x="180" y="713"/>
                        <a:pt x="180" y="713"/>
                        <a:pt x="180" y="713"/>
                      </a:cubicBezTo>
                      <a:cubicBezTo>
                        <a:pt x="181" y="712"/>
                        <a:pt x="181" y="712"/>
                        <a:pt x="181" y="712"/>
                      </a:cubicBezTo>
                      <a:cubicBezTo>
                        <a:pt x="182" y="710"/>
                        <a:pt x="182" y="710"/>
                        <a:pt x="182" y="710"/>
                      </a:cubicBezTo>
                      <a:cubicBezTo>
                        <a:pt x="184" y="708"/>
                        <a:pt x="184" y="708"/>
                        <a:pt x="184" y="708"/>
                      </a:cubicBezTo>
                      <a:cubicBezTo>
                        <a:pt x="187" y="710"/>
                        <a:pt x="187" y="710"/>
                        <a:pt x="187" y="710"/>
                      </a:cubicBezTo>
                      <a:cubicBezTo>
                        <a:pt x="189" y="711"/>
                        <a:pt x="189" y="711"/>
                        <a:pt x="189" y="711"/>
                      </a:cubicBezTo>
                      <a:cubicBezTo>
                        <a:pt x="190" y="712"/>
                        <a:pt x="190" y="712"/>
                        <a:pt x="190" y="712"/>
                      </a:cubicBezTo>
                      <a:cubicBezTo>
                        <a:pt x="188" y="714"/>
                        <a:pt x="188" y="714"/>
                        <a:pt x="188" y="714"/>
                      </a:cubicBezTo>
                      <a:cubicBezTo>
                        <a:pt x="186" y="716"/>
                        <a:pt x="186" y="716"/>
                        <a:pt x="186" y="716"/>
                      </a:cubicBezTo>
                      <a:cubicBezTo>
                        <a:pt x="186" y="719"/>
                        <a:pt x="186" y="719"/>
                        <a:pt x="186" y="719"/>
                      </a:cubicBezTo>
                      <a:cubicBezTo>
                        <a:pt x="188" y="721"/>
                        <a:pt x="188" y="721"/>
                        <a:pt x="188" y="721"/>
                      </a:cubicBezTo>
                      <a:cubicBezTo>
                        <a:pt x="185" y="722"/>
                        <a:pt x="185" y="722"/>
                        <a:pt x="185" y="722"/>
                      </a:cubicBezTo>
                      <a:cubicBezTo>
                        <a:pt x="185" y="725"/>
                        <a:pt x="185" y="725"/>
                        <a:pt x="185" y="725"/>
                      </a:cubicBezTo>
                      <a:cubicBezTo>
                        <a:pt x="185" y="728"/>
                        <a:pt x="185" y="728"/>
                        <a:pt x="185" y="728"/>
                      </a:cubicBezTo>
                      <a:cubicBezTo>
                        <a:pt x="184" y="730"/>
                        <a:pt x="184" y="730"/>
                        <a:pt x="184" y="730"/>
                      </a:cubicBezTo>
                      <a:cubicBezTo>
                        <a:pt x="184" y="731"/>
                        <a:pt x="184" y="731"/>
                        <a:pt x="184" y="731"/>
                      </a:cubicBezTo>
                      <a:cubicBezTo>
                        <a:pt x="183" y="732"/>
                        <a:pt x="183" y="732"/>
                        <a:pt x="183" y="732"/>
                      </a:cubicBezTo>
                      <a:cubicBezTo>
                        <a:pt x="182" y="734"/>
                        <a:pt x="182" y="734"/>
                        <a:pt x="182" y="734"/>
                      </a:cubicBezTo>
                      <a:cubicBezTo>
                        <a:pt x="181" y="737"/>
                        <a:pt x="181" y="737"/>
                        <a:pt x="181" y="737"/>
                      </a:cubicBezTo>
                      <a:cubicBezTo>
                        <a:pt x="181" y="738"/>
                        <a:pt x="181" y="738"/>
                        <a:pt x="181" y="738"/>
                      </a:cubicBezTo>
                      <a:cubicBezTo>
                        <a:pt x="179" y="739"/>
                        <a:pt x="179" y="739"/>
                        <a:pt x="179" y="739"/>
                      </a:cubicBezTo>
                      <a:cubicBezTo>
                        <a:pt x="177" y="739"/>
                        <a:pt x="177" y="739"/>
                        <a:pt x="177" y="739"/>
                      </a:cubicBezTo>
                      <a:cubicBezTo>
                        <a:pt x="176" y="739"/>
                        <a:pt x="176" y="739"/>
                        <a:pt x="176" y="739"/>
                      </a:cubicBezTo>
                      <a:cubicBezTo>
                        <a:pt x="173" y="741"/>
                        <a:pt x="173" y="741"/>
                        <a:pt x="173" y="741"/>
                      </a:cubicBezTo>
                      <a:cubicBezTo>
                        <a:pt x="173" y="744"/>
                        <a:pt x="173" y="744"/>
                        <a:pt x="173" y="744"/>
                      </a:cubicBezTo>
                      <a:cubicBezTo>
                        <a:pt x="174" y="745"/>
                        <a:pt x="174" y="745"/>
                        <a:pt x="174" y="745"/>
                      </a:cubicBezTo>
                      <a:cubicBezTo>
                        <a:pt x="173" y="747"/>
                        <a:pt x="173" y="747"/>
                        <a:pt x="173" y="747"/>
                      </a:cubicBezTo>
                      <a:cubicBezTo>
                        <a:pt x="170" y="746"/>
                        <a:pt x="170" y="746"/>
                        <a:pt x="170" y="746"/>
                      </a:cubicBezTo>
                      <a:cubicBezTo>
                        <a:pt x="170" y="747"/>
                        <a:pt x="170" y="747"/>
                        <a:pt x="170" y="747"/>
                      </a:cubicBezTo>
                      <a:cubicBezTo>
                        <a:pt x="169" y="747"/>
                        <a:pt x="169" y="747"/>
                        <a:pt x="169" y="747"/>
                      </a:cubicBezTo>
                      <a:cubicBezTo>
                        <a:pt x="166" y="747"/>
                        <a:pt x="166" y="747"/>
                        <a:pt x="166" y="747"/>
                      </a:cubicBezTo>
                      <a:cubicBezTo>
                        <a:pt x="165" y="747"/>
                        <a:pt x="165" y="747"/>
                        <a:pt x="165" y="747"/>
                      </a:cubicBezTo>
                      <a:cubicBezTo>
                        <a:pt x="167" y="749"/>
                        <a:pt x="167" y="749"/>
                        <a:pt x="167" y="749"/>
                      </a:cubicBezTo>
                      <a:cubicBezTo>
                        <a:pt x="168" y="752"/>
                        <a:pt x="168" y="752"/>
                        <a:pt x="168" y="752"/>
                      </a:cubicBezTo>
                      <a:cubicBezTo>
                        <a:pt x="167" y="755"/>
                        <a:pt x="167" y="755"/>
                        <a:pt x="167" y="755"/>
                      </a:cubicBezTo>
                      <a:cubicBezTo>
                        <a:pt x="165" y="756"/>
                        <a:pt x="165" y="756"/>
                        <a:pt x="165" y="756"/>
                      </a:cubicBezTo>
                      <a:cubicBezTo>
                        <a:pt x="165" y="757"/>
                        <a:pt x="165" y="757"/>
                        <a:pt x="165" y="757"/>
                      </a:cubicBezTo>
                      <a:cubicBezTo>
                        <a:pt x="163" y="759"/>
                        <a:pt x="163" y="759"/>
                        <a:pt x="163" y="759"/>
                      </a:cubicBezTo>
                      <a:cubicBezTo>
                        <a:pt x="162" y="762"/>
                        <a:pt x="162" y="762"/>
                        <a:pt x="162" y="762"/>
                      </a:cubicBezTo>
                      <a:cubicBezTo>
                        <a:pt x="160" y="762"/>
                        <a:pt x="160" y="762"/>
                        <a:pt x="160" y="762"/>
                      </a:cubicBezTo>
                      <a:cubicBezTo>
                        <a:pt x="157" y="762"/>
                        <a:pt x="157" y="762"/>
                        <a:pt x="157" y="762"/>
                      </a:cubicBezTo>
                      <a:cubicBezTo>
                        <a:pt x="156" y="762"/>
                        <a:pt x="156" y="762"/>
                        <a:pt x="156" y="762"/>
                      </a:cubicBezTo>
                      <a:cubicBezTo>
                        <a:pt x="155" y="763"/>
                        <a:pt x="155" y="763"/>
                        <a:pt x="155" y="763"/>
                      </a:cubicBezTo>
                      <a:cubicBezTo>
                        <a:pt x="151" y="761"/>
                        <a:pt x="151" y="761"/>
                        <a:pt x="151" y="761"/>
                      </a:cubicBezTo>
                      <a:cubicBezTo>
                        <a:pt x="148" y="762"/>
                        <a:pt x="148" y="762"/>
                        <a:pt x="148" y="762"/>
                      </a:cubicBezTo>
                      <a:cubicBezTo>
                        <a:pt x="148" y="764"/>
                        <a:pt x="148" y="764"/>
                        <a:pt x="148" y="764"/>
                      </a:cubicBezTo>
                      <a:cubicBezTo>
                        <a:pt x="150" y="767"/>
                        <a:pt x="150" y="767"/>
                        <a:pt x="150" y="767"/>
                      </a:cubicBezTo>
                      <a:cubicBezTo>
                        <a:pt x="150" y="769"/>
                        <a:pt x="150" y="769"/>
                        <a:pt x="150" y="769"/>
                      </a:cubicBezTo>
                      <a:cubicBezTo>
                        <a:pt x="151" y="771"/>
                        <a:pt x="151" y="771"/>
                        <a:pt x="151" y="771"/>
                      </a:cubicBezTo>
                      <a:cubicBezTo>
                        <a:pt x="152" y="772"/>
                        <a:pt x="152" y="772"/>
                        <a:pt x="152" y="772"/>
                      </a:cubicBezTo>
                      <a:cubicBezTo>
                        <a:pt x="153" y="774"/>
                        <a:pt x="153" y="774"/>
                        <a:pt x="153" y="774"/>
                      </a:cubicBezTo>
                      <a:cubicBezTo>
                        <a:pt x="153" y="775"/>
                        <a:pt x="153" y="775"/>
                        <a:pt x="153" y="775"/>
                      </a:cubicBezTo>
                      <a:cubicBezTo>
                        <a:pt x="151" y="775"/>
                        <a:pt x="151" y="775"/>
                        <a:pt x="151" y="775"/>
                      </a:cubicBezTo>
                      <a:cubicBezTo>
                        <a:pt x="148" y="775"/>
                        <a:pt x="148" y="775"/>
                        <a:pt x="148" y="775"/>
                      </a:cubicBezTo>
                      <a:cubicBezTo>
                        <a:pt x="149" y="776"/>
                        <a:pt x="149" y="776"/>
                        <a:pt x="149" y="776"/>
                      </a:cubicBezTo>
                      <a:cubicBezTo>
                        <a:pt x="149" y="779"/>
                        <a:pt x="149" y="779"/>
                        <a:pt x="149" y="779"/>
                      </a:cubicBezTo>
                      <a:cubicBezTo>
                        <a:pt x="149" y="780"/>
                        <a:pt x="149" y="780"/>
                        <a:pt x="149" y="780"/>
                      </a:cubicBezTo>
                      <a:cubicBezTo>
                        <a:pt x="148" y="782"/>
                        <a:pt x="148" y="782"/>
                        <a:pt x="148" y="782"/>
                      </a:cubicBezTo>
                      <a:cubicBezTo>
                        <a:pt x="149" y="783"/>
                        <a:pt x="149" y="783"/>
                        <a:pt x="149" y="783"/>
                      </a:cubicBezTo>
                      <a:cubicBezTo>
                        <a:pt x="150" y="784"/>
                        <a:pt x="150" y="784"/>
                        <a:pt x="150" y="784"/>
                      </a:cubicBezTo>
                      <a:cubicBezTo>
                        <a:pt x="150" y="785"/>
                        <a:pt x="151" y="784"/>
                        <a:pt x="152" y="786"/>
                      </a:cubicBezTo>
                      <a:cubicBezTo>
                        <a:pt x="152" y="786"/>
                        <a:pt x="152" y="786"/>
                        <a:pt x="152" y="786"/>
                      </a:cubicBezTo>
                      <a:cubicBezTo>
                        <a:pt x="152" y="786"/>
                        <a:pt x="152" y="786"/>
                        <a:pt x="152" y="786"/>
                      </a:cubicBezTo>
                      <a:cubicBezTo>
                        <a:pt x="152" y="787"/>
                        <a:pt x="152" y="787"/>
                        <a:pt x="152" y="787"/>
                      </a:cubicBezTo>
                      <a:cubicBezTo>
                        <a:pt x="152" y="787"/>
                        <a:pt x="152" y="787"/>
                        <a:pt x="152" y="787"/>
                      </a:cubicBezTo>
                      <a:cubicBezTo>
                        <a:pt x="152" y="788"/>
                        <a:pt x="152" y="788"/>
                        <a:pt x="152" y="788"/>
                      </a:cubicBezTo>
                      <a:cubicBezTo>
                        <a:pt x="153" y="789"/>
                        <a:pt x="153" y="789"/>
                        <a:pt x="153" y="789"/>
                      </a:cubicBezTo>
                      <a:cubicBezTo>
                        <a:pt x="154" y="789"/>
                        <a:pt x="154" y="789"/>
                        <a:pt x="154" y="789"/>
                      </a:cubicBezTo>
                      <a:cubicBezTo>
                        <a:pt x="154" y="789"/>
                        <a:pt x="154" y="789"/>
                        <a:pt x="154" y="789"/>
                      </a:cubicBezTo>
                      <a:cubicBezTo>
                        <a:pt x="156" y="789"/>
                        <a:pt x="156" y="789"/>
                        <a:pt x="156" y="789"/>
                      </a:cubicBezTo>
                      <a:cubicBezTo>
                        <a:pt x="159" y="789"/>
                        <a:pt x="159" y="789"/>
                        <a:pt x="159" y="789"/>
                      </a:cubicBezTo>
                      <a:cubicBezTo>
                        <a:pt x="161" y="789"/>
                        <a:pt x="161" y="789"/>
                        <a:pt x="161" y="789"/>
                      </a:cubicBezTo>
                      <a:cubicBezTo>
                        <a:pt x="161" y="790"/>
                        <a:pt x="161" y="790"/>
                        <a:pt x="161" y="790"/>
                      </a:cubicBezTo>
                      <a:cubicBezTo>
                        <a:pt x="162" y="790"/>
                        <a:pt x="162" y="790"/>
                        <a:pt x="162" y="790"/>
                      </a:cubicBezTo>
                      <a:cubicBezTo>
                        <a:pt x="162" y="791"/>
                        <a:pt x="162" y="791"/>
                        <a:pt x="162" y="791"/>
                      </a:cubicBezTo>
                      <a:cubicBezTo>
                        <a:pt x="161" y="791"/>
                        <a:pt x="161" y="791"/>
                        <a:pt x="161" y="791"/>
                      </a:cubicBezTo>
                      <a:cubicBezTo>
                        <a:pt x="161" y="792"/>
                        <a:pt x="161" y="792"/>
                        <a:pt x="161" y="792"/>
                      </a:cubicBezTo>
                      <a:cubicBezTo>
                        <a:pt x="161" y="792"/>
                        <a:pt x="161" y="792"/>
                        <a:pt x="161" y="792"/>
                      </a:cubicBezTo>
                      <a:cubicBezTo>
                        <a:pt x="160" y="793"/>
                        <a:pt x="160" y="793"/>
                        <a:pt x="160" y="793"/>
                      </a:cubicBezTo>
                      <a:cubicBezTo>
                        <a:pt x="160" y="794"/>
                        <a:pt x="160" y="794"/>
                        <a:pt x="160" y="794"/>
                      </a:cubicBezTo>
                      <a:cubicBezTo>
                        <a:pt x="160" y="794"/>
                        <a:pt x="160" y="794"/>
                        <a:pt x="160" y="794"/>
                      </a:cubicBezTo>
                      <a:cubicBezTo>
                        <a:pt x="160" y="795"/>
                        <a:pt x="160" y="795"/>
                        <a:pt x="160" y="795"/>
                      </a:cubicBezTo>
                      <a:cubicBezTo>
                        <a:pt x="160" y="796"/>
                        <a:pt x="160" y="796"/>
                        <a:pt x="160" y="796"/>
                      </a:cubicBezTo>
                      <a:cubicBezTo>
                        <a:pt x="160" y="796"/>
                        <a:pt x="160" y="796"/>
                        <a:pt x="160" y="796"/>
                      </a:cubicBezTo>
                      <a:cubicBezTo>
                        <a:pt x="160" y="797"/>
                        <a:pt x="160" y="797"/>
                        <a:pt x="160" y="797"/>
                      </a:cubicBezTo>
                      <a:cubicBezTo>
                        <a:pt x="161" y="798"/>
                        <a:pt x="161" y="798"/>
                        <a:pt x="161" y="798"/>
                      </a:cubicBezTo>
                      <a:cubicBezTo>
                        <a:pt x="162" y="798"/>
                        <a:pt x="162" y="798"/>
                        <a:pt x="162" y="798"/>
                      </a:cubicBezTo>
                      <a:cubicBezTo>
                        <a:pt x="162" y="799"/>
                        <a:pt x="162" y="799"/>
                        <a:pt x="162" y="799"/>
                      </a:cubicBezTo>
                      <a:cubicBezTo>
                        <a:pt x="163" y="799"/>
                        <a:pt x="163" y="799"/>
                        <a:pt x="163" y="799"/>
                      </a:cubicBezTo>
                      <a:cubicBezTo>
                        <a:pt x="163" y="799"/>
                        <a:pt x="163" y="799"/>
                        <a:pt x="163" y="799"/>
                      </a:cubicBezTo>
                      <a:cubicBezTo>
                        <a:pt x="163" y="801"/>
                        <a:pt x="163" y="801"/>
                        <a:pt x="163" y="801"/>
                      </a:cubicBezTo>
                      <a:cubicBezTo>
                        <a:pt x="163" y="802"/>
                        <a:pt x="163" y="802"/>
                        <a:pt x="163" y="802"/>
                      </a:cubicBezTo>
                      <a:cubicBezTo>
                        <a:pt x="164" y="803"/>
                        <a:pt x="164" y="803"/>
                        <a:pt x="164" y="803"/>
                      </a:cubicBezTo>
                      <a:cubicBezTo>
                        <a:pt x="164" y="803"/>
                        <a:pt x="164" y="803"/>
                        <a:pt x="164" y="803"/>
                      </a:cubicBezTo>
                      <a:cubicBezTo>
                        <a:pt x="164" y="803"/>
                        <a:pt x="164" y="803"/>
                        <a:pt x="164" y="803"/>
                      </a:cubicBezTo>
                      <a:cubicBezTo>
                        <a:pt x="165" y="803"/>
                        <a:pt x="165" y="803"/>
                        <a:pt x="165" y="803"/>
                      </a:cubicBezTo>
                      <a:cubicBezTo>
                        <a:pt x="165" y="803"/>
                        <a:pt x="165" y="803"/>
                        <a:pt x="165" y="803"/>
                      </a:cubicBezTo>
                      <a:cubicBezTo>
                        <a:pt x="165" y="804"/>
                        <a:pt x="165" y="804"/>
                        <a:pt x="165" y="804"/>
                      </a:cubicBezTo>
                      <a:cubicBezTo>
                        <a:pt x="165" y="805"/>
                        <a:pt x="165" y="805"/>
                        <a:pt x="165" y="805"/>
                      </a:cubicBezTo>
                      <a:cubicBezTo>
                        <a:pt x="166" y="806"/>
                        <a:pt x="166" y="806"/>
                        <a:pt x="166" y="806"/>
                      </a:cubicBezTo>
                      <a:cubicBezTo>
                        <a:pt x="166" y="808"/>
                        <a:pt x="166" y="808"/>
                        <a:pt x="166" y="808"/>
                      </a:cubicBezTo>
                      <a:cubicBezTo>
                        <a:pt x="165" y="808"/>
                        <a:pt x="165" y="808"/>
                        <a:pt x="165" y="808"/>
                      </a:cubicBezTo>
                      <a:cubicBezTo>
                        <a:pt x="165" y="808"/>
                        <a:pt x="165" y="808"/>
                        <a:pt x="165" y="808"/>
                      </a:cubicBezTo>
                      <a:cubicBezTo>
                        <a:pt x="165" y="809"/>
                        <a:pt x="165" y="809"/>
                        <a:pt x="165" y="809"/>
                      </a:cubicBezTo>
                      <a:cubicBezTo>
                        <a:pt x="163" y="809"/>
                        <a:pt x="163" y="809"/>
                        <a:pt x="163" y="809"/>
                      </a:cubicBezTo>
                      <a:cubicBezTo>
                        <a:pt x="162" y="809"/>
                        <a:pt x="162" y="809"/>
                        <a:pt x="162" y="809"/>
                      </a:cubicBezTo>
                      <a:cubicBezTo>
                        <a:pt x="161" y="810"/>
                        <a:pt x="161" y="810"/>
                        <a:pt x="161" y="810"/>
                      </a:cubicBezTo>
                      <a:cubicBezTo>
                        <a:pt x="160" y="811"/>
                        <a:pt x="160" y="811"/>
                        <a:pt x="160" y="811"/>
                      </a:cubicBezTo>
                      <a:cubicBezTo>
                        <a:pt x="160" y="811"/>
                        <a:pt x="160" y="811"/>
                        <a:pt x="160" y="811"/>
                      </a:cubicBezTo>
                      <a:cubicBezTo>
                        <a:pt x="159" y="812"/>
                        <a:pt x="159" y="812"/>
                        <a:pt x="159" y="812"/>
                      </a:cubicBezTo>
                      <a:cubicBezTo>
                        <a:pt x="159" y="812"/>
                        <a:pt x="159" y="812"/>
                        <a:pt x="159" y="812"/>
                      </a:cubicBezTo>
                      <a:cubicBezTo>
                        <a:pt x="159" y="813"/>
                        <a:pt x="159" y="813"/>
                        <a:pt x="159" y="813"/>
                      </a:cubicBezTo>
                      <a:cubicBezTo>
                        <a:pt x="158" y="812"/>
                        <a:pt x="158" y="812"/>
                        <a:pt x="158" y="812"/>
                      </a:cubicBezTo>
                      <a:cubicBezTo>
                        <a:pt x="158" y="812"/>
                        <a:pt x="158" y="812"/>
                        <a:pt x="158" y="812"/>
                      </a:cubicBezTo>
                      <a:cubicBezTo>
                        <a:pt x="157" y="811"/>
                        <a:pt x="157" y="811"/>
                        <a:pt x="157" y="811"/>
                      </a:cubicBezTo>
                      <a:cubicBezTo>
                        <a:pt x="157" y="811"/>
                        <a:pt x="157" y="811"/>
                        <a:pt x="157" y="811"/>
                      </a:cubicBezTo>
                      <a:cubicBezTo>
                        <a:pt x="156" y="812"/>
                        <a:pt x="156" y="812"/>
                        <a:pt x="156" y="812"/>
                      </a:cubicBezTo>
                      <a:cubicBezTo>
                        <a:pt x="156" y="812"/>
                        <a:pt x="156" y="812"/>
                        <a:pt x="156" y="812"/>
                      </a:cubicBezTo>
                      <a:cubicBezTo>
                        <a:pt x="154" y="813"/>
                        <a:pt x="154" y="813"/>
                        <a:pt x="154" y="813"/>
                      </a:cubicBezTo>
                      <a:cubicBezTo>
                        <a:pt x="154" y="813"/>
                        <a:pt x="154" y="813"/>
                        <a:pt x="154" y="813"/>
                      </a:cubicBezTo>
                      <a:cubicBezTo>
                        <a:pt x="153" y="814"/>
                        <a:pt x="153" y="814"/>
                        <a:pt x="153" y="814"/>
                      </a:cubicBezTo>
                      <a:cubicBezTo>
                        <a:pt x="153" y="814"/>
                        <a:pt x="153" y="814"/>
                        <a:pt x="153" y="814"/>
                      </a:cubicBezTo>
                      <a:cubicBezTo>
                        <a:pt x="154" y="814"/>
                        <a:pt x="154" y="814"/>
                        <a:pt x="154" y="814"/>
                      </a:cubicBezTo>
                      <a:cubicBezTo>
                        <a:pt x="154" y="815"/>
                        <a:pt x="154" y="815"/>
                        <a:pt x="154" y="815"/>
                      </a:cubicBezTo>
                      <a:cubicBezTo>
                        <a:pt x="153" y="815"/>
                        <a:pt x="153" y="815"/>
                        <a:pt x="153" y="815"/>
                      </a:cubicBezTo>
                      <a:cubicBezTo>
                        <a:pt x="153" y="816"/>
                        <a:pt x="153" y="816"/>
                        <a:pt x="153" y="816"/>
                      </a:cubicBezTo>
                      <a:cubicBezTo>
                        <a:pt x="153" y="816"/>
                        <a:pt x="153" y="816"/>
                        <a:pt x="153" y="816"/>
                      </a:cubicBezTo>
                      <a:cubicBezTo>
                        <a:pt x="152" y="816"/>
                        <a:pt x="152" y="816"/>
                        <a:pt x="152" y="816"/>
                      </a:cubicBezTo>
                      <a:cubicBezTo>
                        <a:pt x="152" y="816"/>
                        <a:pt x="152" y="816"/>
                        <a:pt x="152" y="816"/>
                      </a:cubicBezTo>
                      <a:cubicBezTo>
                        <a:pt x="151" y="816"/>
                        <a:pt x="151" y="816"/>
                        <a:pt x="151" y="816"/>
                      </a:cubicBezTo>
                      <a:cubicBezTo>
                        <a:pt x="151" y="816"/>
                        <a:pt x="151" y="816"/>
                        <a:pt x="151" y="816"/>
                      </a:cubicBezTo>
                      <a:cubicBezTo>
                        <a:pt x="150" y="817"/>
                        <a:pt x="150" y="817"/>
                        <a:pt x="150" y="817"/>
                      </a:cubicBezTo>
                      <a:cubicBezTo>
                        <a:pt x="150" y="817"/>
                        <a:pt x="150" y="817"/>
                        <a:pt x="150" y="817"/>
                      </a:cubicBezTo>
                      <a:cubicBezTo>
                        <a:pt x="149" y="817"/>
                        <a:pt x="149" y="817"/>
                        <a:pt x="149" y="817"/>
                      </a:cubicBezTo>
                      <a:cubicBezTo>
                        <a:pt x="148" y="817"/>
                        <a:pt x="148" y="817"/>
                        <a:pt x="148" y="817"/>
                      </a:cubicBezTo>
                      <a:cubicBezTo>
                        <a:pt x="148" y="816"/>
                        <a:pt x="148" y="816"/>
                        <a:pt x="148" y="816"/>
                      </a:cubicBezTo>
                      <a:cubicBezTo>
                        <a:pt x="147" y="816"/>
                        <a:pt x="147" y="816"/>
                        <a:pt x="147" y="816"/>
                      </a:cubicBezTo>
                      <a:cubicBezTo>
                        <a:pt x="147" y="815"/>
                        <a:pt x="147" y="815"/>
                        <a:pt x="147" y="815"/>
                      </a:cubicBezTo>
                      <a:cubicBezTo>
                        <a:pt x="146" y="815"/>
                        <a:pt x="146" y="815"/>
                        <a:pt x="146" y="815"/>
                      </a:cubicBezTo>
                      <a:cubicBezTo>
                        <a:pt x="146" y="815"/>
                        <a:pt x="146" y="815"/>
                        <a:pt x="146" y="815"/>
                      </a:cubicBezTo>
                      <a:cubicBezTo>
                        <a:pt x="145" y="814"/>
                        <a:pt x="145" y="814"/>
                        <a:pt x="145" y="814"/>
                      </a:cubicBezTo>
                      <a:cubicBezTo>
                        <a:pt x="145" y="814"/>
                        <a:pt x="145" y="814"/>
                        <a:pt x="145" y="814"/>
                      </a:cubicBezTo>
                      <a:cubicBezTo>
                        <a:pt x="145" y="813"/>
                        <a:pt x="145" y="813"/>
                        <a:pt x="145" y="813"/>
                      </a:cubicBezTo>
                      <a:cubicBezTo>
                        <a:pt x="144" y="813"/>
                        <a:pt x="144" y="813"/>
                        <a:pt x="144" y="813"/>
                      </a:cubicBezTo>
                      <a:cubicBezTo>
                        <a:pt x="144" y="813"/>
                        <a:pt x="144" y="813"/>
                        <a:pt x="144" y="813"/>
                      </a:cubicBezTo>
                      <a:cubicBezTo>
                        <a:pt x="144" y="811"/>
                        <a:pt x="144" y="811"/>
                        <a:pt x="144" y="811"/>
                      </a:cubicBezTo>
                      <a:cubicBezTo>
                        <a:pt x="143" y="810"/>
                        <a:pt x="143" y="810"/>
                        <a:pt x="143" y="810"/>
                      </a:cubicBezTo>
                      <a:cubicBezTo>
                        <a:pt x="143" y="809"/>
                        <a:pt x="143" y="809"/>
                        <a:pt x="143" y="809"/>
                      </a:cubicBezTo>
                      <a:cubicBezTo>
                        <a:pt x="144" y="809"/>
                        <a:pt x="144" y="809"/>
                        <a:pt x="144" y="809"/>
                      </a:cubicBezTo>
                      <a:cubicBezTo>
                        <a:pt x="144" y="808"/>
                        <a:pt x="144" y="808"/>
                        <a:pt x="144" y="808"/>
                      </a:cubicBezTo>
                      <a:cubicBezTo>
                        <a:pt x="143" y="808"/>
                        <a:pt x="143" y="808"/>
                        <a:pt x="143" y="808"/>
                      </a:cubicBezTo>
                      <a:cubicBezTo>
                        <a:pt x="143" y="806"/>
                        <a:pt x="143" y="806"/>
                        <a:pt x="143" y="806"/>
                      </a:cubicBezTo>
                      <a:cubicBezTo>
                        <a:pt x="143" y="806"/>
                        <a:pt x="143" y="806"/>
                        <a:pt x="143" y="806"/>
                      </a:cubicBezTo>
                      <a:cubicBezTo>
                        <a:pt x="143" y="805"/>
                        <a:pt x="143" y="805"/>
                        <a:pt x="143" y="805"/>
                      </a:cubicBezTo>
                      <a:cubicBezTo>
                        <a:pt x="142" y="806"/>
                        <a:pt x="142" y="806"/>
                        <a:pt x="142" y="806"/>
                      </a:cubicBezTo>
                      <a:cubicBezTo>
                        <a:pt x="141" y="807"/>
                        <a:pt x="141" y="807"/>
                        <a:pt x="141" y="807"/>
                      </a:cubicBezTo>
                      <a:cubicBezTo>
                        <a:pt x="140" y="807"/>
                        <a:pt x="140" y="807"/>
                        <a:pt x="140" y="807"/>
                      </a:cubicBezTo>
                      <a:cubicBezTo>
                        <a:pt x="140" y="808"/>
                        <a:pt x="140" y="808"/>
                        <a:pt x="140" y="808"/>
                      </a:cubicBezTo>
                      <a:cubicBezTo>
                        <a:pt x="140" y="808"/>
                        <a:pt x="140" y="808"/>
                        <a:pt x="140" y="808"/>
                      </a:cubicBezTo>
                      <a:cubicBezTo>
                        <a:pt x="139" y="809"/>
                        <a:pt x="139" y="809"/>
                        <a:pt x="139" y="809"/>
                      </a:cubicBezTo>
                      <a:cubicBezTo>
                        <a:pt x="139" y="809"/>
                        <a:pt x="139" y="809"/>
                        <a:pt x="139" y="809"/>
                      </a:cubicBezTo>
                      <a:cubicBezTo>
                        <a:pt x="138" y="808"/>
                        <a:pt x="138" y="808"/>
                        <a:pt x="138" y="808"/>
                      </a:cubicBezTo>
                      <a:cubicBezTo>
                        <a:pt x="137" y="808"/>
                        <a:pt x="137" y="808"/>
                        <a:pt x="137" y="808"/>
                      </a:cubicBezTo>
                      <a:cubicBezTo>
                        <a:pt x="136" y="809"/>
                        <a:pt x="136" y="809"/>
                        <a:pt x="136" y="809"/>
                      </a:cubicBezTo>
                      <a:cubicBezTo>
                        <a:pt x="136" y="810"/>
                        <a:pt x="136" y="810"/>
                        <a:pt x="136" y="810"/>
                      </a:cubicBezTo>
                      <a:cubicBezTo>
                        <a:pt x="135" y="809"/>
                        <a:pt x="135" y="809"/>
                        <a:pt x="135" y="809"/>
                      </a:cubicBezTo>
                      <a:cubicBezTo>
                        <a:pt x="135" y="809"/>
                        <a:pt x="135" y="809"/>
                        <a:pt x="135" y="809"/>
                      </a:cubicBezTo>
                      <a:cubicBezTo>
                        <a:pt x="134" y="810"/>
                        <a:pt x="134" y="810"/>
                        <a:pt x="134" y="810"/>
                      </a:cubicBezTo>
                      <a:cubicBezTo>
                        <a:pt x="133" y="810"/>
                        <a:pt x="133" y="810"/>
                        <a:pt x="133" y="810"/>
                      </a:cubicBezTo>
                      <a:cubicBezTo>
                        <a:pt x="133" y="811"/>
                        <a:pt x="133" y="811"/>
                        <a:pt x="133" y="811"/>
                      </a:cubicBezTo>
                      <a:cubicBezTo>
                        <a:pt x="134" y="812"/>
                        <a:pt x="134" y="812"/>
                        <a:pt x="134" y="812"/>
                      </a:cubicBezTo>
                      <a:cubicBezTo>
                        <a:pt x="134" y="812"/>
                        <a:pt x="134" y="812"/>
                        <a:pt x="134" y="812"/>
                      </a:cubicBezTo>
                      <a:cubicBezTo>
                        <a:pt x="134" y="812"/>
                        <a:pt x="134" y="812"/>
                        <a:pt x="134" y="812"/>
                      </a:cubicBezTo>
                      <a:cubicBezTo>
                        <a:pt x="134" y="813"/>
                        <a:pt x="134" y="813"/>
                        <a:pt x="134" y="813"/>
                      </a:cubicBezTo>
                      <a:cubicBezTo>
                        <a:pt x="134" y="813"/>
                        <a:pt x="134" y="813"/>
                        <a:pt x="134" y="813"/>
                      </a:cubicBezTo>
                      <a:cubicBezTo>
                        <a:pt x="135" y="813"/>
                        <a:pt x="135" y="813"/>
                        <a:pt x="135" y="813"/>
                      </a:cubicBezTo>
                      <a:cubicBezTo>
                        <a:pt x="135" y="814"/>
                        <a:pt x="135" y="814"/>
                        <a:pt x="135" y="814"/>
                      </a:cubicBezTo>
                      <a:cubicBezTo>
                        <a:pt x="135" y="814"/>
                        <a:pt x="135" y="814"/>
                        <a:pt x="135" y="814"/>
                      </a:cubicBezTo>
                      <a:cubicBezTo>
                        <a:pt x="136" y="814"/>
                        <a:pt x="136" y="814"/>
                        <a:pt x="136" y="814"/>
                      </a:cubicBezTo>
                      <a:cubicBezTo>
                        <a:pt x="136" y="815"/>
                        <a:pt x="136" y="815"/>
                        <a:pt x="136" y="815"/>
                      </a:cubicBezTo>
                      <a:cubicBezTo>
                        <a:pt x="135" y="815"/>
                        <a:pt x="135" y="815"/>
                        <a:pt x="135" y="815"/>
                      </a:cubicBezTo>
                      <a:cubicBezTo>
                        <a:pt x="135" y="815"/>
                        <a:pt x="135" y="815"/>
                        <a:pt x="135" y="815"/>
                      </a:cubicBezTo>
                      <a:cubicBezTo>
                        <a:pt x="135" y="815"/>
                        <a:pt x="135" y="815"/>
                        <a:pt x="135" y="815"/>
                      </a:cubicBezTo>
                      <a:cubicBezTo>
                        <a:pt x="135" y="816"/>
                        <a:pt x="135" y="816"/>
                        <a:pt x="135" y="816"/>
                      </a:cubicBezTo>
                      <a:cubicBezTo>
                        <a:pt x="136" y="817"/>
                        <a:pt x="136" y="817"/>
                        <a:pt x="136" y="817"/>
                      </a:cubicBezTo>
                      <a:cubicBezTo>
                        <a:pt x="136" y="817"/>
                        <a:pt x="136" y="817"/>
                        <a:pt x="136" y="817"/>
                      </a:cubicBezTo>
                      <a:cubicBezTo>
                        <a:pt x="135" y="818"/>
                        <a:pt x="135" y="818"/>
                        <a:pt x="135" y="818"/>
                      </a:cubicBezTo>
                      <a:cubicBezTo>
                        <a:pt x="136" y="818"/>
                        <a:pt x="136" y="818"/>
                        <a:pt x="136" y="818"/>
                      </a:cubicBezTo>
                      <a:cubicBezTo>
                        <a:pt x="136" y="818"/>
                        <a:pt x="136" y="818"/>
                        <a:pt x="136" y="818"/>
                      </a:cubicBezTo>
                      <a:cubicBezTo>
                        <a:pt x="136" y="818"/>
                        <a:pt x="136" y="818"/>
                        <a:pt x="136" y="818"/>
                      </a:cubicBezTo>
                      <a:cubicBezTo>
                        <a:pt x="136" y="820"/>
                        <a:pt x="136" y="820"/>
                        <a:pt x="136" y="820"/>
                      </a:cubicBezTo>
                      <a:cubicBezTo>
                        <a:pt x="136" y="821"/>
                        <a:pt x="136" y="821"/>
                        <a:pt x="136" y="821"/>
                      </a:cubicBezTo>
                      <a:cubicBezTo>
                        <a:pt x="135" y="821"/>
                        <a:pt x="135" y="821"/>
                        <a:pt x="135" y="821"/>
                      </a:cubicBezTo>
                      <a:cubicBezTo>
                        <a:pt x="136" y="821"/>
                        <a:pt x="136" y="821"/>
                        <a:pt x="136" y="821"/>
                      </a:cubicBezTo>
                      <a:cubicBezTo>
                        <a:pt x="138" y="822"/>
                        <a:pt x="137" y="821"/>
                        <a:pt x="138" y="823"/>
                      </a:cubicBezTo>
                      <a:cubicBezTo>
                        <a:pt x="138" y="824"/>
                        <a:pt x="138" y="824"/>
                        <a:pt x="138" y="824"/>
                      </a:cubicBezTo>
                      <a:cubicBezTo>
                        <a:pt x="139" y="824"/>
                        <a:pt x="139" y="824"/>
                        <a:pt x="139" y="824"/>
                      </a:cubicBezTo>
                      <a:cubicBezTo>
                        <a:pt x="139" y="824"/>
                        <a:pt x="139" y="824"/>
                        <a:pt x="139" y="824"/>
                      </a:cubicBezTo>
                      <a:cubicBezTo>
                        <a:pt x="141" y="824"/>
                        <a:pt x="141" y="824"/>
                        <a:pt x="141" y="824"/>
                      </a:cubicBezTo>
                      <a:cubicBezTo>
                        <a:pt x="141" y="824"/>
                        <a:pt x="141" y="824"/>
                        <a:pt x="141" y="824"/>
                      </a:cubicBezTo>
                      <a:cubicBezTo>
                        <a:pt x="141" y="825"/>
                        <a:pt x="141" y="825"/>
                        <a:pt x="141" y="825"/>
                      </a:cubicBezTo>
                      <a:cubicBezTo>
                        <a:pt x="141" y="826"/>
                        <a:pt x="141" y="826"/>
                        <a:pt x="141" y="826"/>
                      </a:cubicBezTo>
                      <a:cubicBezTo>
                        <a:pt x="141" y="827"/>
                        <a:pt x="141" y="827"/>
                        <a:pt x="141" y="827"/>
                      </a:cubicBezTo>
                      <a:cubicBezTo>
                        <a:pt x="142" y="828"/>
                        <a:pt x="142" y="828"/>
                        <a:pt x="142" y="828"/>
                      </a:cubicBezTo>
                      <a:cubicBezTo>
                        <a:pt x="142" y="828"/>
                        <a:pt x="142" y="828"/>
                        <a:pt x="142" y="828"/>
                      </a:cubicBezTo>
                      <a:cubicBezTo>
                        <a:pt x="143" y="828"/>
                        <a:pt x="143" y="828"/>
                        <a:pt x="143" y="828"/>
                      </a:cubicBezTo>
                      <a:cubicBezTo>
                        <a:pt x="143" y="829"/>
                        <a:pt x="143" y="829"/>
                        <a:pt x="143" y="829"/>
                      </a:cubicBezTo>
                      <a:cubicBezTo>
                        <a:pt x="144" y="829"/>
                        <a:pt x="144" y="829"/>
                        <a:pt x="144" y="829"/>
                      </a:cubicBezTo>
                      <a:cubicBezTo>
                        <a:pt x="144" y="830"/>
                        <a:pt x="144" y="830"/>
                        <a:pt x="144" y="830"/>
                      </a:cubicBezTo>
                      <a:cubicBezTo>
                        <a:pt x="143" y="831"/>
                        <a:pt x="143" y="831"/>
                        <a:pt x="143" y="831"/>
                      </a:cubicBezTo>
                      <a:cubicBezTo>
                        <a:pt x="143" y="832"/>
                        <a:pt x="143" y="832"/>
                        <a:pt x="143" y="832"/>
                      </a:cubicBezTo>
                      <a:cubicBezTo>
                        <a:pt x="143" y="833"/>
                        <a:pt x="143" y="833"/>
                        <a:pt x="143" y="833"/>
                      </a:cubicBezTo>
                      <a:cubicBezTo>
                        <a:pt x="142" y="833"/>
                        <a:pt x="142" y="833"/>
                        <a:pt x="142" y="833"/>
                      </a:cubicBezTo>
                      <a:cubicBezTo>
                        <a:pt x="142" y="834"/>
                        <a:pt x="142" y="834"/>
                        <a:pt x="142" y="834"/>
                      </a:cubicBezTo>
                      <a:cubicBezTo>
                        <a:pt x="142" y="835"/>
                        <a:pt x="142" y="835"/>
                        <a:pt x="142" y="835"/>
                      </a:cubicBezTo>
                      <a:cubicBezTo>
                        <a:pt x="142" y="836"/>
                        <a:pt x="142" y="836"/>
                        <a:pt x="142" y="836"/>
                      </a:cubicBezTo>
                      <a:cubicBezTo>
                        <a:pt x="142" y="836"/>
                        <a:pt x="142" y="836"/>
                        <a:pt x="142" y="836"/>
                      </a:cubicBezTo>
                      <a:cubicBezTo>
                        <a:pt x="142" y="837"/>
                        <a:pt x="142" y="837"/>
                        <a:pt x="142" y="837"/>
                      </a:cubicBezTo>
                      <a:cubicBezTo>
                        <a:pt x="142" y="838"/>
                        <a:pt x="142" y="838"/>
                        <a:pt x="142" y="838"/>
                      </a:cubicBezTo>
                      <a:cubicBezTo>
                        <a:pt x="143" y="838"/>
                        <a:pt x="143" y="838"/>
                        <a:pt x="143" y="838"/>
                      </a:cubicBezTo>
                      <a:cubicBezTo>
                        <a:pt x="143" y="838"/>
                        <a:pt x="143" y="838"/>
                        <a:pt x="143" y="838"/>
                      </a:cubicBezTo>
                      <a:cubicBezTo>
                        <a:pt x="143" y="839"/>
                        <a:pt x="143" y="839"/>
                        <a:pt x="143" y="839"/>
                      </a:cubicBezTo>
                      <a:cubicBezTo>
                        <a:pt x="143" y="839"/>
                        <a:pt x="143" y="839"/>
                        <a:pt x="143" y="839"/>
                      </a:cubicBezTo>
                      <a:cubicBezTo>
                        <a:pt x="144" y="839"/>
                        <a:pt x="144" y="839"/>
                        <a:pt x="144" y="839"/>
                      </a:cubicBezTo>
                      <a:cubicBezTo>
                        <a:pt x="144" y="839"/>
                        <a:pt x="144" y="839"/>
                        <a:pt x="144" y="839"/>
                      </a:cubicBezTo>
                      <a:cubicBezTo>
                        <a:pt x="144" y="839"/>
                        <a:pt x="144" y="839"/>
                        <a:pt x="144" y="839"/>
                      </a:cubicBezTo>
                      <a:cubicBezTo>
                        <a:pt x="145" y="839"/>
                        <a:pt x="145" y="839"/>
                        <a:pt x="145" y="839"/>
                      </a:cubicBezTo>
                      <a:cubicBezTo>
                        <a:pt x="145" y="840"/>
                        <a:pt x="145" y="840"/>
                        <a:pt x="145" y="840"/>
                      </a:cubicBezTo>
                      <a:cubicBezTo>
                        <a:pt x="145" y="841"/>
                        <a:pt x="145" y="841"/>
                        <a:pt x="145" y="841"/>
                      </a:cubicBezTo>
                      <a:cubicBezTo>
                        <a:pt x="145" y="841"/>
                        <a:pt x="145" y="841"/>
                        <a:pt x="145" y="841"/>
                      </a:cubicBezTo>
                      <a:cubicBezTo>
                        <a:pt x="146" y="841"/>
                        <a:pt x="146" y="841"/>
                        <a:pt x="146" y="841"/>
                      </a:cubicBezTo>
                      <a:cubicBezTo>
                        <a:pt x="145" y="841"/>
                        <a:pt x="145" y="841"/>
                        <a:pt x="145" y="841"/>
                      </a:cubicBezTo>
                      <a:cubicBezTo>
                        <a:pt x="145" y="842"/>
                        <a:pt x="145" y="842"/>
                        <a:pt x="145" y="842"/>
                      </a:cubicBezTo>
                      <a:cubicBezTo>
                        <a:pt x="145" y="842"/>
                        <a:pt x="145" y="842"/>
                        <a:pt x="145" y="842"/>
                      </a:cubicBezTo>
                      <a:cubicBezTo>
                        <a:pt x="144" y="843"/>
                        <a:pt x="144" y="843"/>
                        <a:pt x="144" y="843"/>
                      </a:cubicBezTo>
                      <a:cubicBezTo>
                        <a:pt x="143" y="844"/>
                        <a:pt x="143" y="844"/>
                        <a:pt x="143" y="844"/>
                      </a:cubicBezTo>
                      <a:cubicBezTo>
                        <a:pt x="143" y="844"/>
                        <a:pt x="143" y="844"/>
                        <a:pt x="143" y="844"/>
                      </a:cubicBezTo>
                      <a:cubicBezTo>
                        <a:pt x="143" y="844"/>
                        <a:pt x="143" y="844"/>
                        <a:pt x="143" y="844"/>
                      </a:cubicBezTo>
                      <a:cubicBezTo>
                        <a:pt x="142" y="844"/>
                        <a:pt x="142" y="844"/>
                        <a:pt x="142" y="844"/>
                      </a:cubicBezTo>
                      <a:cubicBezTo>
                        <a:pt x="142" y="844"/>
                        <a:pt x="142" y="844"/>
                        <a:pt x="142" y="844"/>
                      </a:cubicBezTo>
                      <a:cubicBezTo>
                        <a:pt x="142" y="845"/>
                        <a:pt x="142" y="845"/>
                        <a:pt x="142" y="845"/>
                      </a:cubicBezTo>
                      <a:cubicBezTo>
                        <a:pt x="142" y="845"/>
                        <a:pt x="142" y="845"/>
                        <a:pt x="142" y="845"/>
                      </a:cubicBezTo>
                      <a:cubicBezTo>
                        <a:pt x="143" y="845"/>
                        <a:pt x="143" y="845"/>
                        <a:pt x="143" y="845"/>
                      </a:cubicBezTo>
                      <a:cubicBezTo>
                        <a:pt x="144" y="846"/>
                        <a:pt x="144" y="846"/>
                        <a:pt x="144" y="846"/>
                      </a:cubicBezTo>
                      <a:cubicBezTo>
                        <a:pt x="144" y="846"/>
                        <a:pt x="144" y="846"/>
                        <a:pt x="144" y="846"/>
                      </a:cubicBezTo>
                      <a:cubicBezTo>
                        <a:pt x="144" y="847"/>
                        <a:pt x="144" y="847"/>
                        <a:pt x="144" y="847"/>
                      </a:cubicBezTo>
                      <a:cubicBezTo>
                        <a:pt x="144" y="848"/>
                        <a:pt x="144" y="848"/>
                        <a:pt x="144" y="848"/>
                      </a:cubicBezTo>
                      <a:cubicBezTo>
                        <a:pt x="143" y="849"/>
                        <a:pt x="143" y="849"/>
                        <a:pt x="143" y="849"/>
                      </a:cubicBezTo>
                      <a:cubicBezTo>
                        <a:pt x="143" y="851"/>
                        <a:pt x="143" y="851"/>
                        <a:pt x="143" y="851"/>
                      </a:cubicBezTo>
                      <a:cubicBezTo>
                        <a:pt x="144" y="851"/>
                        <a:pt x="144" y="851"/>
                        <a:pt x="144" y="851"/>
                      </a:cubicBezTo>
                      <a:cubicBezTo>
                        <a:pt x="144" y="852"/>
                        <a:pt x="144" y="852"/>
                        <a:pt x="144" y="852"/>
                      </a:cubicBezTo>
                      <a:cubicBezTo>
                        <a:pt x="145" y="851"/>
                        <a:pt x="145" y="851"/>
                        <a:pt x="145" y="851"/>
                      </a:cubicBezTo>
                      <a:cubicBezTo>
                        <a:pt x="145" y="852"/>
                        <a:pt x="145" y="852"/>
                        <a:pt x="145" y="852"/>
                      </a:cubicBezTo>
                      <a:cubicBezTo>
                        <a:pt x="146" y="852"/>
                        <a:pt x="146" y="852"/>
                        <a:pt x="146" y="852"/>
                      </a:cubicBezTo>
                      <a:cubicBezTo>
                        <a:pt x="146" y="851"/>
                        <a:pt x="146" y="851"/>
                        <a:pt x="146" y="851"/>
                      </a:cubicBezTo>
                      <a:cubicBezTo>
                        <a:pt x="146" y="851"/>
                        <a:pt x="146" y="851"/>
                        <a:pt x="146" y="851"/>
                      </a:cubicBezTo>
                      <a:cubicBezTo>
                        <a:pt x="147" y="852"/>
                        <a:pt x="147" y="852"/>
                        <a:pt x="147" y="852"/>
                      </a:cubicBezTo>
                      <a:cubicBezTo>
                        <a:pt x="147" y="852"/>
                        <a:pt x="147" y="852"/>
                        <a:pt x="147" y="852"/>
                      </a:cubicBezTo>
                      <a:cubicBezTo>
                        <a:pt x="147" y="852"/>
                        <a:pt x="147" y="852"/>
                        <a:pt x="147" y="852"/>
                      </a:cubicBezTo>
                      <a:cubicBezTo>
                        <a:pt x="147" y="851"/>
                        <a:pt x="147" y="851"/>
                        <a:pt x="147" y="851"/>
                      </a:cubicBezTo>
                      <a:cubicBezTo>
                        <a:pt x="147" y="851"/>
                        <a:pt x="147" y="851"/>
                        <a:pt x="147" y="851"/>
                      </a:cubicBezTo>
                      <a:cubicBezTo>
                        <a:pt x="147" y="851"/>
                        <a:pt x="147" y="851"/>
                        <a:pt x="147" y="851"/>
                      </a:cubicBezTo>
                      <a:cubicBezTo>
                        <a:pt x="148" y="850"/>
                        <a:pt x="148" y="850"/>
                        <a:pt x="148" y="850"/>
                      </a:cubicBezTo>
                      <a:cubicBezTo>
                        <a:pt x="149" y="850"/>
                        <a:pt x="149" y="850"/>
                        <a:pt x="149" y="850"/>
                      </a:cubicBezTo>
                      <a:cubicBezTo>
                        <a:pt x="150" y="850"/>
                        <a:pt x="150" y="850"/>
                        <a:pt x="150" y="850"/>
                      </a:cubicBezTo>
                      <a:cubicBezTo>
                        <a:pt x="150" y="850"/>
                        <a:pt x="150" y="850"/>
                        <a:pt x="150" y="850"/>
                      </a:cubicBezTo>
                      <a:cubicBezTo>
                        <a:pt x="150" y="850"/>
                        <a:pt x="150" y="850"/>
                        <a:pt x="150" y="850"/>
                      </a:cubicBezTo>
                      <a:cubicBezTo>
                        <a:pt x="150" y="848"/>
                        <a:pt x="150" y="848"/>
                        <a:pt x="150" y="848"/>
                      </a:cubicBezTo>
                      <a:cubicBezTo>
                        <a:pt x="151" y="847"/>
                        <a:pt x="151" y="847"/>
                        <a:pt x="151" y="847"/>
                      </a:cubicBezTo>
                      <a:cubicBezTo>
                        <a:pt x="151" y="847"/>
                        <a:pt x="151" y="847"/>
                        <a:pt x="151" y="847"/>
                      </a:cubicBezTo>
                      <a:cubicBezTo>
                        <a:pt x="152" y="846"/>
                        <a:pt x="152" y="846"/>
                        <a:pt x="152" y="846"/>
                      </a:cubicBezTo>
                      <a:cubicBezTo>
                        <a:pt x="152" y="846"/>
                        <a:pt x="152" y="846"/>
                        <a:pt x="152" y="846"/>
                      </a:cubicBezTo>
                      <a:cubicBezTo>
                        <a:pt x="152" y="847"/>
                        <a:pt x="152" y="847"/>
                        <a:pt x="152" y="847"/>
                      </a:cubicBezTo>
                      <a:cubicBezTo>
                        <a:pt x="153" y="847"/>
                        <a:pt x="153" y="847"/>
                        <a:pt x="153" y="847"/>
                      </a:cubicBezTo>
                      <a:cubicBezTo>
                        <a:pt x="154" y="848"/>
                        <a:pt x="154" y="848"/>
                        <a:pt x="154" y="848"/>
                      </a:cubicBezTo>
                      <a:cubicBezTo>
                        <a:pt x="154" y="848"/>
                        <a:pt x="154" y="848"/>
                        <a:pt x="154" y="848"/>
                      </a:cubicBezTo>
                      <a:cubicBezTo>
                        <a:pt x="154" y="848"/>
                        <a:pt x="154" y="848"/>
                        <a:pt x="154" y="848"/>
                      </a:cubicBezTo>
                      <a:cubicBezTo>
                        <a:pt x="155" y="848"/>
                        <a:pt x="155" y="848"/>
                        <a:pt x="155" y="848"/>
                      </a:cubicBezTo>
                      <a:cubicBezTo>
                        <a:pt x="155" y="849"/>
                        <a:pt x="155" y="849"/>
                        <a:pt x="155" y="849"/>
                      </a:cubicBezTo>
                      <a:cubicBezTo>
                        <a:pt x="155" y="849"/>
                        <a:pt x="155" y="849"/>
                        <a:pt x="155" y="849"/>
                      </a:cubicBezTo>
                      <a:cubicBezTo>
                        <a:pt x="155" y="850"/>
                        <a:pt x="155" y="850"/>
                        <a:pt x="155" y="850"/>
                      </a:cubicBezTo>
                      <a:cubicBezTo>
                        <a:pt x="156" y="850"/>
                        <a:pt x="156" y="850"/>
                        <a:pt x="156" y="850"/>
                      </a:cubicBezTo>
                      <a:cubicBezTo>
                        <a:pt x="156" y="850"/>
                        <a:pt x="156" y="850"/>
                        <a:pt x="156" y="850"/>
                      </a:cubicBezTo>
                      <a:cubicBezTo>
                        <a:pt x="156" y="850"/>
                        <a:pt x="156" y="850"/>
                        <a:pt x="156" y="850"/>
                      </a:cubicBezTo>
                      <a:cubicBezTo>
                        <a:pt x="156" y="850"/>
                        <a:pt x="156" y="850"/>
                        <a:pt x="156" y="850"/>
                      </a:cubicBezTo>
                      <a:cubicBezTo>
                        <a:pt x="156" y="851"/>
                        <a:pt x="156" y="851"/>
                        <a:pt x="156" y="851"/>
                      </a:cubicBezTo>
                      <a:cubicBezTo>
                        <a:pt x="156" y="851"/>
                        <a:pt x="156" y="851"/>
                        <a:pt x="156" y="851"/>
                      </a:cubicBezTo>
                      <a:cubicBezTo>
                        <a:pt x="157" y="852"/>
                        <a:pt x="157" y="852"/>
                        <a:pt x="157" y="853"/>
                      </a:cubicBezTo>
                      <a:cubicBezTo>
                        <a:pt x="157" y="854"/>
                        <a:pt x="157" y="854"/>
                        <a:pt x="157" y="854"/>
                      </a:cubicBezTo>
                      <a:cubicBezTo>
                        <a:pt x="158" y="854"/>
                        <a:pt x="158" y="854"/>
                        <a:pt x="158" y="854"/>
                      </a:cubicBezTo>
                      <a:cubicBezTo>
                        <a:pt x="158" y="854"/>
                        <a:pt x="158" y="854"/>
                        <a:pt x="158" y="854"/>
                      </a:cubicBezTo>
                      <a:cubicBezTo>
                        <a:pt x="158" y="854"/>
                        <a:pt x="158" y="854"/>
                        <a:pt x="158" y="854"/>
                      </a:cubicBezTo>
                      <a:cubicBezTo>
                        <a:pt x="159" y="855"/>
                        <a:pt x="159" y="855"/>
                        <a:pt x="159" y="855"/>
                      </a:cubicBezTo>
                      <a:cubicBezTo>
                        <a:pt x="159" y="856"/>
                        <a:pt x="159" y="856"/>
                        <a:pt x="159" y="856"/>
                      </a:cubicBezTo>
                      <a:cubicBezTo>
                        <a:pt x="159" y="857"/>
                        <a:pt x="159" y="857"/>
                        <a:pt x="159" y="857"/>
                      </a:cubicBezTo>
                      <a:cubicBezTo>
                        <a:pt x="159" y="857"/>
                        <a:pt x="159" y="857"/>
                        <a:pt x="159" y="857"/>
                      </a:cubicBezTo>
                      <a:cubicBezTo>
                        <a:pt x="161" y="857"/>
                        <a:pt x="161" y="857"/>
                        <a:pt x="161" y="857"/>
                      </a:cubicBezTo>
                      <a:cubicBezTo>
                        <a:pt x="161" y="858"/>
                        <a:pt x="161" y="858"/>
                        <a:pt x="161" y="858"/>
                      </a:cubicBezTo>
                      <a:cubicBezTo>
                        <a:pt x="161" y="858"/>
                        <a:pt x="161" y="858"/>
                        <a:pt x="161" y="858"/>
                      </a:cubicBezTo>
                      <a:cubicBezTo>
                        <a:pt x="161" y="858"/>
                        <a:pt x="161" y="858"/>
                        <a:pt x="161" y="858"/>
                      </a:cubicBezTo>
                      <a:cubicBezTo>
                        <a:pt x="162" y="859"/>
                        <a:pt x="162" y="859"/>
                        <a:pt x="162" y="859"/>
                      </a:cubicBezTo>
                      <a:cubicBezTo>
                        <a:pt x="162" y="859"/>
                        <a:pt x="162" y="859"/>
                        <a:pt x="162" y="859"/>
                      </a:cubicBezTo>
                      <a:cubicBezTo>
                        <a:pt x="162" y="860"/>
                        <a:pt x="162" y="860"/>
                        <a:pt x="162" y="860"/>
                      </a:cubicBezTo>
                      <a:cubicBezTo>
                        <a:pt x="163" y="860"/>
                        <a:pt x="163" y="860"/>
                        <a:pt x="163" y="860"/>
                      </a:cubicBezTo>
                      <a:cubicBezTo>
                        <a:pt x="163" y="860"/>
                        <a:pt x="163" y="860"/>
                        <a:pt x="163" y="860"/>
                      </a:cubicBezTo>
                      <a:cubicBezTo>
                        <a:pt x="164" y="860"/>
                        <a:pt x="164" y="860"/>
                        <a:pt x="164" y="860"/>
                      </a:cubicBezTo>
                      <a:cubicBezTo>
                        <a:pt x="165" y="860"/>
                        <a:pt x="165" y="860"/>
                        <a:pt x="165" y="860"/>
                      </a:cubicBezTo>
                      <a:cubicBezTo>
                        <a:pt x="165" y="861"/>
                        <a:pt x="165" y="861"/>
                        <a:pt x="165" y="861"/>
                      </a:cubicBezTo>
                      <a:cubicBezTo>
                        <a:pt x="166" y="862"/>
                        <a:pt x="166" y="862"/>
                        <a:pt x="166" y="862"/>
                      </a:cubicBezTo>
                      <a:cubicBezTo>
                        <a:pt x="166" y="863"/>
                        <a:pt x="166" y="863"/>
                        <a:pt x="166" y="863"/>
                      </a:cubicBezTo>
                      <a:cubicBezTo>
                        <a:pt x="167" y="863"/>
                        <a:pt x="167" y="863"/>
                        <a:pt x="167" y="863"/>
                      </a:cubicBezTo>
                      <a:cubicBezTo>
                        <a:pt x="167" y="863"/>
                        <a:pt x="167" y="863"/>
                        <a:pt x="167" y="863"/>
                      </a:cubicBezTo>
                      <a:cubicBezTo>
                        <a:pt x="168" y="863"/>
                        <a:pt x="168" y="863"/>
                        <a:pt x="168" y="863"/>
                      </a:cubicBezTo>
                      <a:cubicBezTo>
                        <a:pt x="168" y="863"/>
                        <a:pt x="168" y="863"/>
                        <a:pt x="168" y="863"/>
                      </a:cubicBezTo>
                      <a:cubicBezTo>
                        <a:pt x="168" y="863"/>
                        <a:pt x="168" y="863"/>
                        <a:pt x="168" y="863"/>
                      </a:cubicBezTo>
                      <a:cubicBezTo>
                        <a:pt x="169" y="863"/>
                        <a:pt x="169" y="863"/>
                        <a:pt x="169" y="863"/>
                      </a:cubicBezTo>
                      <a:cubicBezTo>
                        <a:pt x="169" y="862"/>
                        <a:pt x="169" y="862"/>
                        <a:pt x="169" y="862"/>
                      </a:cubicBezTo>
                      <a:cubicBezTo>
                        <a:pt x="171" y="862"/>
                        <a:pt x="171" y="862"/>
                        <a:pt x="171" y="862"/>
                      </a:cubicBezTo>
                      <a:cubicBezTo>
                        <a:pt x="171" y="861"/>
                        <a:pt x="171" y="861"/>
                        <a:pt x="171" y="861"/>
                      </a:cubicBezTo>
                      <a:cubicBezTo>
                        <a:pt x="171" y="861"/>
                        <a:pt x="171" y="861"/>
                        <a:pt x="171" y="861"/>
                      </a:cubicBezTo>
                      <a:cubicBezTo>
                        <a:pt x="171" y="861"/>
                        <a:pt x="171" y="861"/>
                        <a:pt x="171" y="861"/>
                      </a:cubicBezTo>
                      <a:cubicBezTo>
                        <a:pt x="172" y="861"/>
                        <a:pt x="172" y="861"/>
                        <a:pt x="172" y="861"/>
                      </a:cubicBezTo>
                      <a:cubicBezTo>
                        <a:pt x="172" y="861"/>
                        <a:pt x="172" y="861"/>
                        <a:pt x="172" y="861"/>
                      </a:cubicBezTo>
                      <a:cubicBezTo>
                        <a:pt x="172" y="861"/>
                        <a:pt x="172" y="861"/>
                        <a:pt x="172" y="861"/>
                      </a:cubicBezTo>
                      <a:cubicBezTo>
                        <a:pt x="173" y="862"/>
                        <a:pt x="173" y="862"/>
                        <a:pt x="173" y="862"/>
                      </a:cubicBezTo>
                      <a:cubicBezTo>
                        <a:pt x="173" y="862"/>
                        <a:pt x="173" y="862"/>
                        <a:pt x="173" y="862"/>
                      </a:cubicBezTo>
                      <a:cubicBezTo>
                        <a:pt x="174" y="862"/>
                        <a:pt x="174" y="862"/>
                        <a:pt x="174" y="862"/>
                      </a:cubicBezTo>
                      <a:cubicBezTo>
                        <a:pt x="175" y="862"/>
                        <a:pt x="175" y="862"/>
                        <a:pt x="175" y="862"/>
                      </a:cubicBezTo>
                      <a:cubicBezTo>
                        <a:pt x="175" y="863"/>
                        <a:pt x="175" y="863"/>
                        <a:pt x="175" y="863"/>
                      </a:cubicBezTo>
                      <a:cubicBezTo>
                        <a:pt x="175" y="864"/>
                        <a:pt x="175" y="864"/>
                        <a:pt x="175" y="864"/>
                      </a:cubicBezTo>
                      <a:cubicBezTo>
                        <a:pt x="176" y="864"/>
                        <a:pt x="176" y="864"/>
                        <a:pt x="176" y="864"/>
                      </a:cubicBezTo>
                      <a:cubicBezTo>
                        <a:pt x="176" y="864"/>
                        <a:pt x="176" y="864"/>
                        <a:pt x="176" y="864"/>
                      </a:cubicBezTo>
                      <a:cubicBezTo>
                        <a:pt x="176" y="864"/>
                        <a:pt x="176" y="864"/>
                        <a:pt x="176" y="864"/>
                      </a:cubicBezTo>
                      <a:cubicBezTo>
                        <a:pt x="176" y="865"/>
                        <a:pt x="176" y="865"/>
                        <a:pt x="176" y="865"/>
                      </a:cubicBezTo>
                      <a:cubicBezTo>
                        <a:pt x="177" y="865"/>
                        <a:pt x="177" y="865"/>
                        <a:pt x="177" y="865"/>
                      </a:cubicBezTo>
                      <a:cubicBezTo>
                        <a:pt x="177" y="865"/>
                        <a:pt x="177" y="865"/>
                        <a:pt x="177" y="865"/>
                      </a:cubicBezTo>
                      <a:cubicBezTo>
                        <a:pt x="177" y="865"/>
                        <a:pt x="177" y="865"/>
                        <a:pt x="177" y="865"/>
                      </a:cubicBezTo>
                      <a:cubicBezTo>
                        <a:pt x="178" y="865"/>
                        <a:pt x="178" y="865"/>
                        <a:pt x="178" y="865"/>
                      </a:cubicBezTo>
                      <a:cubicBezTo>
                        <a:pt x="178" y="866"/>
                        <a:pt x="178" y="866"/>
                        <a:pt x="178" y="866"/>
                      </a:cubicBezTo>
                      <a:cubicBezTo>
                        <a:pt x="179" y="866"/>
                        <a:pt x="179" y="866"/>
                        <a:pt x="179" y="866"/>
                      </a:cubicBezTo>
                      <a:cubicBezTo>
                        <a:pt x="179" y="867"/>
                        <a:pt x="179" y="867"/>
                        <a:pt x="179" y="867"/>
                      </a:cubicBezTo>
                      <a:cubicBezTo>
                        <a:pt x="179" y="867"/>
                        <a:pt x="179" y="867"/>
                        <a:pt x="179" y="867"/>
                      </a:cubicBezTo>
                      <a:cubicBezTo>
                        <a:pt x="180" y="867"/>
                        <a:pt x="180" y="867"/>
                        <a:pt x="180" y="867"/>
                      </a:cubicBezTo>
                      <a:cubicBezTo>
                        <a:pt x="180" y="868"/>
                        <a:pt x="180" y="868"/>
                        <a:pt x="180" y="868"/>
                      </a:cubicBezTo>
                      <a:cubicBezTo>
                        <a:pt x="181" y="868"/>
                        <a:pt x="181" y="868"/>
                        <a:pt x="181" y="868"/>
                      </a:cubicBezTo>
                      <a:cubicBezTo>
                        <a:pt x="182" y="868"/>
                        <a:pt x="182" y="868"/>
                        <a:pt x="182" y="868"/>
                      </a:cubicBezTo>
                      <a:cubicBezTo>
                        <a:pt x="182" y="868"/>
                        <a:pt x="182" y="868"/>
                        <a:pt x="182" y="868"/>
                      </a:cubicBezTo>
                      <a:cubicBezTo>
                        <a:pt x="183" y="868"/>
                        <a:pt x="183" y="868"/>
                        <a:pt x="183" y="868"/>
                      </a:cubicBezTo>
                      <a:cubicBezTo>
                        <a:pt x="183" y="868"/>
                        <a:pt x="183" y="868"/>
                        <a:pt x="183" y="868"/>
                      </a:cubicBezTo>
                      <a:cubicBezTo>
                        <a:pt x="183" y="868"/>
                        <a:pt x="183" y="868"/>
                        <a:pt x="183" y="868"/>
                      </a:cubicBezTo>
                      <a:cubicBezTo>
                        <a:pt x="184" y="868"/>
                        <a:pt x="184" y="868"/>
                        <a:pt x="184" y="868"/>
                      </a:cubicBezTo>
                      <a:cubicBezTo>
                        <a:pt x="184" y="869"/>
                        <a:pt x="184" y="869"/>
                        <a:pt x="184" y="869"/>
                      </a:cubicBezTo>
                      <a:cubicBezTo>
                        <a:pt x="185" y="869"/>
                        <a:pt x="185" y="869"/>
                        <a:pt x="185" y="869"/>
                      </a:cubicBezTo>
                      <a:cubicBezTo>
                        <a:pt x="185" y="869"/>
                        <a:pt x="185" y="869"/>
                        <a:pt x="185" y="869"/>
                      </a:cubicBezTo>
                      <a:cubicBezTo>
                        <a:pt x="185" y="870"/>
                        <a:pt x="185" y="870"/>
                        <a:pt x="185" y="870"/>
                      </a:cubicBezTo>
                      <a:cubicBezTo>
                        <a:pt x="185" y="871"/>
                        <a:pt x="185" y="871"/>
                        <a:pt x="185" y="871"/>
                      </a:cubicBezTo>
                      <a:cubicBezTo>
                        <a:pt x="185" y="871"/>
                        <a:pt x="185" y="871"/>
                        <a:pt x="185" y="871"/>
                      </a:cubicBezTo>
                      <a:cubicBezTo>
                        <a:pt x="184" y="872"/>
                        <a:pt x="184" y="872"/>
                        <a:pt x="184" y="872"/>
                      </a:cubicBezTo>
                      <a:cubicBezTo>
                        <a:pt x="183" y="872"/>
                        <a:pt x="183" y="872"/>
                        <a:pt x="183" y="872"/>
                      </a:cubicBezTo>
                      <a:cubicBezTo>
                        <a:pt x="183" y="872"/>
                        <a:pt x="183" y="872"/>
                        <a:pt x="183" y="872"/>
                      </a:cubicBezTo>
                      <a:cubicBezTo>
                        <a:pt x="184" y="872"/>
                        <a:pt x="184" y="872"/>
                        <a:pt x="184" y="872"/>
                      </a:cubicBezTo>
                      <a:cubicBezTo>
                        <a:pt x="184" y="873"/>
                        <a:pt x="184" y="873"/>
                        <a:pt x="184" y="873"/>
                      </a:cubicBezTo>
                      <a:cubicBezTo>
                        <a:pt x="184" y="873"/>
                        <a:pt x="184" y="873"/>
                        <a:pt x="184" y="873"/>
                      </a:cubicBezTo>
                      <a:cubicBezTo>
                        <a:pt x="184" y="873"/>
                        <a:pt x="184" y="873"/>
                        <a:pt x="184" y="873"/>
                      </a:cubicBezTo>
                      <a:cubicBezTo>
                        <a:pt x="184" y="873"/>
                        <a:pt x="184" y="873"/>
                        <a:pt x="184" y="873"/>
                      </a:cubicBezTo>
                      <a:cubicBezTo>
                        <a:pt x="184" y="874"/>
                        <a:pt x="184" y="874"/>
                        <a:pt x="184" y="874"/>
                      </a:cubicBezTo>
                      <a:cubicBezTo>
                        <a:pt x="184" y="874"/>
                        <a:pt x="184" y="874"/>
                        <a:pt x="184" y="874"/>
                      </a:cubicBezTo>
                      <a:cubicBezTo>
                        <a:pt x="184" y="875"/>
                        <a:pt x="184" y="875"/>
                        <a:pt x="184" y="875"/>
                      </a:cubicBezTo>
                      <a:cubicBezTo>
                        <a:pt x="185" y="875"/>
                        <a:pt x="185" y="875"/>
                        <a:pt x="185" y="875"/>
                      </a:cubicBezTo>
                      <a:cubicBezTo>
                        <a:pt x="186" y="875"/>
                        <a:pt x="186" y="875"/>
                        <a:pt x="186" y="875"/>
                      </a:cubicBezTo>
                      <a:cubicBezTo>
                        <a:pt x="187" y="876"/>
                        <a:pt x="187" y="876"/>
                        <a:pt x="187" y="876"/>
                      </a:cubicBezTo>
                      <a:cubicBezTo>
                        <a:pt x="188" y="876"/>
                        <a:pt x="188" y="876"/>
                        <a:pt x="188" y="876"/>
                      </a:cubicBezTo>
                      <a:cubicBezTo>
                        <a:pt x="188" y="876"/>
                        <a:pt x="188" y="876"/>
                        <a:pt x="188" y="876"/>
                      </a:cubicBezTo>
                      <a:cubicBezTo>
                        <a:pt x="188" y="876"/>
                        <a:pt x="188" y="876"/>
                        <a:pt x="188" y="876"/>
                      </a:cubicBezTo>
                      <a:cubicBezTo>
                        <a:pt x="189" y="877"/>
                        <a:pt x="189" y="877"/>
                        <a:pt x="189" y="877"/>
                      </a:cubicBezTo>
                      <a:cubicBezTo>
                        <a:pt x="189" y="877"/>
                        <a:pt x="189" y="877"/>
                        <a:pt x="189" y="877"/>
                      </a:cubicBezTo>
                      <a:cubicBezTo>
                        <a:pt x="190" y="877"/>
                        <a:pt x="190" y="877"/>
                        <a:pt x="190" y="877"/>
                      </a:cubicBezTo>
                      <a:cubicBezTo>
                        <a:pt x="190" y="877"/>
                        <a:pt x="190" y="877"/>
                        <a:pt x="190" y="877"/>
                      </a:cubicBezTo>
                      <a:cubicBezTo>
                        <a:pt x="190" y="877"/>
                        <a:pt x="190" y="877"/>
                        <a:pt x="190" y="877"/>
                      </a:cubicBezTo>
                      <a:cubicBezTo>
                        <a:pt x="191" y="877"/>
                        <a:pt x="191" y="877"/>
                        <a:pt x="191" y="877"/>
                      </a:cubicBezTo>
                      <a:cubicBezTo>
                        <a:pt x="191" y="878"/>
                        <a:pt x="191" y="878"/>
                        <a:pt x="191" y="878"/>
                      </a:cubicBezTo>
                      <a:cubicBezTo>
                        <a:pt x="192" y="878"/>
                        <a:pt x="192" y="878"/>
                        <a:pt x="192" y="878"/>
                      </a:cubicBezTo>
                      <a:cubicBezTo>
                        <a:pt x="193" y="878"/>
                        <a:pt x="193" y="878"/>
                        <a:pt x="193" y="878"/>
                      </a:cubicBezTo>
                      <a:cubicBezTo>
                        <a:pt x="193" y="878"/>
                        <a:pt x="193" y="878"/>
                        <a:pt x="193" y="878"/>
                      </a:cubicBezTo>
                      <a:cubicBezTo>
                        <a:pt x="194" y="879"/>
                        <a:pt x="194" y="879"/>
                        <a:pt x="194" y="879"/>
                      </a:cubicBezTo>
                      <a:cubicBezTo>
                        <a:pt x="194" y="879"/>
                        <a:pt x="194" y="879"/>
                        <a:pt x="194" y="879"/>
                      </a:cubicBezTo>
                      <a:cubicBezTo>
                        <a:pt x="194" y="878"/>
                        <a:pt x="194" y="878"/>
                        <a:pt x="194" y="878"/>
                      </a:cubicBezTo>
                      <a:cubicBezTo>
                        <a:pt x="194" y="878"/>
                        <a:pt x="194" y="878"/>
                        <a:pt x="194" y="878"/>
                      </a:cubicBezTo>
                      <a:cubicBezTo>
                        <a:pt x="195" y="878"/>
                        <a:pt x="195" y="878"/>
                        <a:pt x="195" y="878"/>
                      </a:cubicBezTo>
                      <a:cubicBezTo>
                        <a:pt x="195" y="878"/>
                        <a:pt x="195" y="878"/>
                        <a:pt x="195" y="878"/>
                      </a:cubicBezTo>
                      <a:cubicBezTo>
                        <a:pt x="195" y="878"/>
                        <a:pt x="195" y="878"/>
                        <a:pt x="195" y="878"/>
                      </a:cubicBezTo>
                      <a:cubicBezTo>
                        <a:pt x="196" y="879"/>
                        <a:pt x="196" y="879"/>
                        <a:pt x="196" y="879"/>
                      </a:cubicBezTo>
                      <a:cubicBezTo>
                        <a:pt x="197" y="880"/>
                        <a:pt x="197" y="880"/>
                        <a:pt x="197" y="880"/>
                      </a:cubicBezTo>
                      <a:cubicBezTo>
                        <a:pt x="198" y="880"/>
                        <a:pt x="198" y="880"/>
                        <a:pt x="198" y="880"/>
                      </a:cubicBezTo>
                      <a:cubicBezTo>
                        <a:pt x="199" y="881"/>
                        <a:pt x="199" y="881"/>
                        <a:pt x="199" y="881"/>
                      </a:cubicBezTo>
                      <a:cubicBezTo>
                        <a:pt x="199" y="881"/>
                        <a:pt x="199" y="881"/>
                        <a:pt x="199" y="881"/>
                      </a:cubicBezTo>
                      <a:cubicBezTo>
                        <a:pt x="200" y="882"/>
                        <a:pt x="200" y="882"/>
                        <a:pt x="200" y="882"/>
                      </a:cubicBezTo>
                      <a:cubicBezTo>
                        <a:pt x="200" y="883"/>
                        <a:pt x="200" y="883"/>
                        <a:pt x="200" y="883"/>
                      </a:cubicBezTo>
                      <a:cubicBezTo>
                        <a:pt x="201" y="883"/>
                        <a:pt x="201" y="883"/>
                        <a:pt x="201" y="883"/>
                      </a:cubicBezTo>
                      <a:cubicBezTo>
                        <a:pt x="201" y="883"/>
                        <a:pt x="201" y="883"/>
                        <a:pt x="201" y="883"/>
                      </a:cubicBezTo>
                      <a:cubicBezTo>
                        <a:pt x="202" y="884"/>
                        <a:pt x="202" y="884"/>
                        <a:pt x="202" y="884"/>
                      </a:cubicBezTo>
                      <a:cubicBezTo>
                        <a:pt x="203" y="884"/>
                        <a:pt x="203" y="884"/>
                        <a:pt x="203" y="884"/>
                      </a:cubicBezTo>
                      <a:cubicBezTo>
                        <a:pt x="204" y="885"/>
                        <a:pt x="204" y="885"/>
                        <a:pt x="204" y="885"/>
                      </a:cubicBezTo>
                      <a:cubicBezTo>
                        <a:pt x="205" y="885"/>
                        <a:pt x="205" y="885"/>
                        <a:pt x="205" y="885"/>
                      </a:cubicBezTo>
                      <a:cubicBezTo>
                        <a:pt x="205" y="885"/>
                        <a:pt x="205" y="885"/>
                        <a:pt x="205" y="885"/>
                      </a:cubicBezTo>
                      <a:cubicBezTo>
                        <a:pt x="206" y="885"/>
                        <a:pt x="206" y="885"/>
                        <a:pt x="206" y="885"/>
                      </a:cubicBezTo>
                      <a:cubicBezTo>
                        <a:pt x="207" y="885"/>
                        <a:pt x="207" y="885"/>
                        <a:pt x="207" y="885"/>
                      </a:cubicBezTo>
                      <a:cubicBezTo>
                        <a:pt x="207" y="886"/>
                        <a:pt x="207" y="886"/>
                        <a:pt x="207" y="886"/>
                      </a:cubicBezTo>
                      <a:cubicBezTo>
                        <a:pt x="207" y="886"/>
                        <a:pt x="207" y="886"/>
                        <a:pt x="207" y="886"/>
                      </a:cubicBezTo>
                      <a:cubicBezTo>
                        <a:pt x="208" y="887"/>
                        <a:pt x="208" y="887"/>
                        <a:pt x="208" y="887"/>
                      </a:cubicBezTo>
                      <a:cubicBezTo>
                        <a:pt x="208" y="887"/>
                        <a:pt x="208" y="887"/>
                        <a:pt x="208" y="887"/>
                      </a:cubicBezTo>
                      <a:cubicBezTo>
                        <a:pt x="209" y="887"/>
                        <a:pt x="209" y="887"/>
                        <a:pt x="209" y="887"/>
                      </a:cubicBezTo>
                      <a:cubicBezTo>
                        <a:pt x="210" y="890"/>
                        <a:pt x="210" y="890"/>
                        <a:pt x="210" y="890"/>
                      </a:cubicBezTo>
                      <a:cubicBezTo>
                        <a:pt x="215" y="893"/>
                        <a:pt x="215" y="893"/>
                        <a:pt x="215" y="893"/>
                      </a:cubicBezTo>
                      <a:cubicBezTo>
                        <a:pt x="215" y="892"/>
                        <a:pt x="215" y="892"/>
                        <a:pt x="215" y="892"/>
                      </a:cubicBezTo>
                      <a:cubicBezTo>
                        <a:pt x="215" y="890"/>
                        <a:pt x="215" y="890"/>
                        <a:pt x="215" y="890"/>
                      </a:cubicBezTo>
                      <a:cubicBezTo>
                        <a:pt x="216" y="888"/>
                        <a:pt x="216" y="888"/>
                        <a:pt x="216" y="888"/>
                      </a:cubicBezTo>
                      <a:cubicBezTo>
                        <a:pt x="216" y="885"/>
                        <a:pt x="216" y="885"/>
                        <a:pt x="216" y="885"/>
                      </a:cubicBezTo>
                      <a:cubicBezTo>
                        <a:pt x="217" y="885"/>
                        <a:pt x="217" y="885"/>
                        <a:pt x="217" y="885"/>
                      </a:cubicBezTo>
                      <a:cubicBezTo>
                        <a:pt x="218" y="884"/>
                        <a:pt x="218" y="884"/>
                        <a:pt x="218" y="884"/>
                      </a:cubicBezTo>
                      <a:cubicBezTo>
                        <a:pt x="226" y="885"/>
                        <a:pt x="226" y="885"/>
                        <a:pt x="226" y="885"/>
                      </a:cubicBezTo>
                      <a:cubicBezTo>
                        <a:pt x="227" y="886"/>
                        <a:pt x="227" y="886"/>
                        <a:pt x="227" y="886"/>
                      </a:cubicBezTo>
                      <a:cubicBezTo>
                        <a:pt x="236" y="888"/>
                        <a:pt x="236" y="888"/>
                        <a:pt x="236" y="888"/>
                      </a:cubicBezTo>
                      <a:cubicBezTo>
                        <a:pt x="247" y="891"/>
                        <a:pt x="247" y="891"/>
                        <a:pt x="247" y="891"/>
                      </a:cubicBezTo>
                      <a:cubicBezTo>
                        <a:pt x="249" y="892"/>
                        <a:pt x="249" y="892"/>
                        <a:pt x="249" y="892"/>
                      </a:cubicBezTo>
                      <a:cubicBezTo>
                        <a:pt x="253" y="897"/>
                        <a:pt x="253" y="897"/>
                        <a:pt x="253" y="897"/>
                      </a:cubicBezTo>
                      <a:cubicBezTo>
                        <a:pt x="257" y="901"/>
                        <a:pt x="257" y="901"/>
                        <a:pt x="257" y="901"/>
                      </a:cubicBezTo>
                      <a:cubicBezTo>
                        <a:pt x="264" y="903"/>
                        <a:pt x="264" y="903"/>
                        <a:pt x="264" y="903"/>
                      </a:cubicBezTo>
                      <a:cubicBezTo>
                        <a:pt x="270" y="908"/>
                        <a:pt x="270" y="908"/>
                        <a:pt x="270" y="908"/>
                      </a:cubicBezTo>
                      <a:cubicBezTo>
                        <a:pt x="273" y="912"/>
                        <a:pt x="273" y="912"/>
                        <a:pt x="273" y="912"/>
                      </a:cubicBezTo>
                      <a:cubicBezTo>
                        <a:pt x="274" y="921"/>
                        <a:pt x="274" y="921"/>
                        <a:pt x="274" y="921"/>
                      </a:cubicBezTo>
                      <a:cubicBezTo>
                        <a:pt x="276" y="923"/>
                        <a:pt x="276" y="923"/>
                        <a:pt x="276" y="923"/>
                      </a:cubicBezTo>
                      <a:cubicBezTo>
                        <a:pt x="279" y="924"/>
                        <a:pt x="279" y="924"/>
                        <a:pt x="279" y="924"/>
                      </a:cubicBezTo>
                      <a:cubicBezTo>
                        <a:pt x="281" y="925"/>
                        <a:pt x="281" y="925"/>
                        <a:pt x="281" y="925"/>
                      </a:cubicBezTo>
                      <a:cubicBezTo>
                        <a:pt x="283" y="922"/>
                        <a:pt x="283" y="922"/>
                        <a:pt x="283" y="922"/>
                      </a:cubicBezTo>
                      <a:cubicBezTo>
                        <a:pt x="284" y="922"/>
                        <a:pt x="284" y="922"/>
                        <a:pt x="284" y="922"/>
                      </a:cubicBezTo>
                      <a:cubicBezTo>
                        <a:pt x="286" y="920"/>
                        <a:pt x="286" y="920"/>
                        <a:pt x="286" y="920"/>
                      </a:cubicBezTo>
                      <a:cubicBezTo>
                        <a:pt x="287" y="919"/>
                        <a:pt x="287" y="919"/>
                        <a:pt x="287" y="919"/>
                      </a:cubicBezTo>
                      <a:cubicBezTo>
                        <a:pt x="288" y="917"/>
                        <a:pt x="288" y="917"/>
                        <a:pt x="288" y="917"/>
                      </a:cubicBezTo>
                      <a:cubicBezTo>
                        <a:pt x="290" y="917"/>
                        <a:pt x="290" y="917"/>
                        <a:pt x="290" y="917"/>
                      </a:cubicBezTo>
                      <a:cubicBezTo>
                        <a:pt x="293" y="917"/>
                        <a:pt x="293" y="917"/>
                        <a:pt x="293" y="917"/>
                      </a:cubicBezTo>
                      <a:cubicBezTo>
                        <a:pt x="296" y="918"/>
                        <a:pt x="296" y="918"/>
                        <a:pt x="296" y="918"/>
                      </a:cubicBezTo>
                      <a:cubicBezTo>
                        <a:pt x="298" y="919"/>
                        <a:pt x="298" y="919"/>
                        <a:pt x="298" y="919"/>
                      </a:cubicBezTo>
                      <a:cubicBezTo>
                        <a:pt x="296" y="922"/>
                        <a:pt x="296" y="922"/>
                        <a:pt x="296" y="922"/>
                      </a:cubicBezTo>
                      <a:cubicBezTo>
                        <a:pt x="296" y="925"/>
                        <a:pt x="296" y="925"/>
                        <a:pt x="296" y="925"/>
                      </a:cubicBezTo>
                      <a:cubicBezTo>
                        <a:pt x="295" y="931"/>
                        <a:pt x="295" y="931"/>
                        <a:pt x="295" y="931"/>
                      </a:cubicBezTo>
                      <a:cubicBezTo>
                        <a:pt x="296" y="933"/>
                        <a:pt x="296" y="933"/>
                        <a:pt x="296" y="933"/>
                      </a:cubicBezTo>
                      <a:cubicBezTo>
                        <a:pt x="298" y="932"/>
                        <a:pt x="298" y="932"/>
                        <a:pt x="298" y="932"/>
                      </a:cubicBezTo>
                      <a:cubicBezTo>
                        <a:pt x="300" y="934"/>
                        <a:pt x="300" y="934"/>
                        <a:pt x="300" y="934"/>
                      </a:cubicBezTo>
                      <a:cubicBezTo>
                        <a:pt x="301" y="936"/>
                        <a:pt x="301" y="936"/>
                        <a:pt x="301" y="936"/>
                      </a:cubicBezTo>
                      <a:cubicBezTo>
                        <a:pt x="303" y="936"/>
                        <a:pt x="303" y="936"/>
                        <a:pt x="303" y="936"/>
                      </a:cubicBezTo>
                      <a:cubicBezTo>
                        <a:pt x="306" y="938"/>
                        <a:pt x="306" y="938"/>
                        <a:pt x="306" y="938"/>
                      </a:cubicBezTo>
                      <a:cubicBezTo>
                        <a:pt x="309" y="937"/>
                        <a:pt x="309" y="937"/>
                        <a:pt x="309" y="937"/>
                      </a:cubicBezTo>
                      <a:cubicBezTo>
                        <a:pt x="312" y="939"/>
                        <a:pt x="312" y="939"/>
                        <a:pt x="312" y="939"/>
                      </a:cubicBezTo>
                      <a:cubicBezTo>
                        <a:pt x="317" y="939"/>
                        <a:pt x="317" y="939"/>
                        <a:pt x="317" y="939"/>
                      </a:cubicBezTo>
                      <a:cubicBezTo>
                        <a:pt x="320" y="939"/>
                        <a:pt x="320" y="939"/>
                        <a:pt x="320" y="939"/>
                      </a:cubicBezTo>
                      <a:cubicBezTo>
                        <a:pt x="322" y="937"/>
                        <a:pt x="322" y="937"/>
                        <a:pt x="322" y="937"/>
                      </a:cubicBezTo>
                      <a:cubicBezTo>
                        <a:pt x="323" y="937"/>
                        <a:pt x="323" y="937"/>
                        <a:pt x="323" y="937"/>
                      </a:cubicBezTo>
                      <a:cubicBezTo>
                        <a:pt x="322" y="944"/>
                        <a:pt x="322" y="944"/>
                        <a:pt x="322" y="944"/>
                      </a:cubicBezTo>
                      <a:cubicBezTo>
                        <a:pt x="323" y="948"/>
                        <a:pt x="323" y="948"/>
                        <a:pt x="323" y="948"/>
                      </a:cubicBezTo>
                      <a:cubicBezTo>
                        <a:pt x="330" y="952"/>
                        <a:pt x="330" y="952"/>
                        <a:pt x="330" y="952"/>
                      </a:cubicBezTo>
                      <a:cubicBezTo>
                        <a:pt x="334" y="951"/>
                        <a:pt x="334" y="951"/>
                        <a:pt x="334" y="951"/>
                      </a:cubicBezTo>
                      <a:cubicBezTo>
                        <a:pt x="338" y="952"/>
                        <a:pt x="338" y="952"/>
                        <a:pt x="338" y="952"/>
                      </a:cubicBezTo>
                      <a:cubicBezTo>
                        <a:pt x="341" y="955"/>
                        <a:pt x="341" y="955"/>
                        <a:pt x="341" y="955"/>
                      </a:cubicBezTo>
                      <a:cubicBezTo>
                        <a:pt x="341" y="957"/>
                        <a:pt x="341" y="957"/>
                        <a:pt x="341" y="957"/>
                      </a:cubicBezTo>
                      <a:cubicBezTo>
                        <a:pt x="343" y="960"/>
                        <a:pt x="343" y="960"/>
                        <a:pt x="343" y="960"/>
                      </a:cubicBezTo>
                      <a:cubicBezTo>
                        <a:pt x="345" y="961"/>
                        <a:pt x="345" y="961"/>
                        <a:pt x="345" y="961"/>
                      </a:cubicBezTo>
                      <a:cubicBezTo>
                        <a:pt x="348" y="961"/>
                        <a:pt x="348" y="961"/>
                        <a:pt x="348" y="961"/>
                      </a:cubicBezTo>
                      <a:cubicBezTo>
                        <a:pt x="350" y="959"/>
                        <a:pt x="350" y="959"/>
                        <a:pt x="350" y="959"/>
                      </a:cubicBezTo>
                      <a:cubicBezTo>
                        <a:pt x="353" y="961"/>
                        <a:pt x="353" y="961"/>
                        <a:pt x="353" y="961"/>
                      </a:cubicBezTo>
                      <a:cubicBezTo>
                        <a:pt x="356" y="961"/>
                        <a:pt x="356" y="961"/>
                        <a:pt x="356" y="961"/>
                      </a:cubicBezTo>
                      <a:cubicBezTo>
                        <a:pt x="359" y="962"/>
                        <a:pt x="359" y="962"/>
                        <a:pt x="359" y="962"/>
                      </a:cubicBezTo>
                      <a:cubicBezTo>
                        <a:pt x="361" y="961"/>
                        <a:pt x="361" y="961"/>
                        <a:pt x="361" y="961"/>
                      </a:cubicBezTo>
                      <a:cubicBezTo>
                        <a:pt x="363" y="958"/>
                        <a:pt x="363" y="958"/>
                        <a:pt x="363" y="958"/>
                      </a:cubicBezTo>
                      <a:cubicBezTo>
                        <a:pt x="365" y="957"/>
                        <a:pt x="365" y="957"/>
                        <a:pt x="365" y="957"/>
                      </a:cubicBezTo>
                      <a:cubicBezTo>
                        <a:pt x="370" y="958"/>
                        <a:pt x="370" y="958"/>
                        <a:pt x="370" y="958"/>
                      </a:cubicBezTo>
                      <a:cubicBezTo>
                        <a:pt x="373" y="961"/>
                        <a:pt x="373" y="961"/>
                        <a:pt x="373" y="961"/>
                      </a:cubicBezTo>
                      <a:cubicBezTo>
                        <a:pt x="378" y="963"/>
                        <a:pt x="378" y="963"/>
                        <a:pt x="378" y="963"/>
                      </a:cubicBezTo>
                      <a:cubicBezTo>
                        <a:pt x="382" y="965"/>
                        <a:pt x="382" y="965"/>
                        <a:pt x="382" y="965"/>
                      </a:cubicBezTo>
                      <a:cubicBezTo>
                        <a:pt x="384" y="965"/>
                        <a:pt x="384" y="965"/>
                        <a:pt x="384" y="965"/>
                      </a:cubicBezTo>
                      <a:cubicBezTo>
                        <a:pt x="387" y="964"/>
                        <a:pt x="387" y="964"/>
                        <a:pt x="387" y="964"/>
                      </a:cubicBezTo>
                      <a:cubicBezTo>
                        <a:pt x="394" y="966"/>
                        <a:pt x="394" y="966"/>
                        <a:pt x="394" y="966"/>
                      </a:cubicBezTo>
                      <a:cubicBezTo>
                        <a:pt x="396" y="966"/>
                        <a:pt x="396" y="966"/>
                        <a:pt x="396" y="966"/>
                      </a:cubicBezTo>
                      <a:cubicBezTo>
                        <a:pt x="399" y="961"/>
                        <a:pt x="399" y="961"/>
                        <a:pt x="399" y="961"/>
                      </a:cubicBezTo>
                      <a:cubicBezTo>
                        <a:pt x="403" y="961"/>
                        <a:pt x="403" y="961"/>
                        <a:pt x="403" y="961"/>
                      </a:cubicBezTo>
                      <a:cubicBezTo>
                        <a:pt x="405" y="961"/>
                        <a:pt x="405" y="961"/>
                        <a:pt x="405" y="961"/>
                      </a:cubicBezTo>
                      <a:cubicBezTo>
                        <a:pt x="405" y="961"/>
                        <a:pt x="405" y="961"/>
                        <a:pt x="405" y="961"/>
                      </a:cubicBezTo>
                      <a:cubicBezTo>
                        <a:pt x="410" y="959"/>
                        <a:pt x="410" y="959"/>
                        <a:pt x="410" y="959"/>
                      </a:cubicBezTo>
                      <a:cubicBezTo>
                        <a:pt x="414" y="959"/>
                        <a:pt x="414" y="959"/>
                        <a:pt x="414" y="959"/>
                      </a:cubicBezTo>
                      <a:cubicBezTo>
                        <a:pt x="418" y="956"/>
                        <a:pt x="418" y="956"/>
                        <a:pt x="418" y="956"/>
                      </a:cubicBezTo>
                      <a:cubicBezTo>
                        <a:pt x="421" y="955"/>
                        <a:pt x="421" y="955"/>
                        <a:pt x="421" y="955"/>
                      </a:cubicBezTo>
                      <a:cubicBezTo>
                        <a:pt x="423" y="956"/>
                        <a:pt x="423" y="956"/>
                        <a:pt x="423" y="956"/>
                      </a:cubicBezTo>
                      <a:cubicBezTo>
                        <a:pt x="424" y="958"/>
                        <a:pt x="424" y="958"/>
                        <a:pt x="424" y="958"/>
                      </a:cubicBezTo>
                      <a:cubicBezTo>
                        <a:pt x="425" y="963"/>
                        <a:pt x="425" y="963"/>
                        <a:pt x="425" y="963"/>
                      </a:cubicBezTo>
                      <a:cubicBezTo>
                        <a:pt x="425" y="966"/>
                        <a:pt x="425" y="966"/>
                        <a:pt x="425" y="966"/>
                      </a:cubicBezTo>
                      <a:cubicBezTo>
                        <a:pt x="423" y="973"/>
                        <a:pt x="423" y="973"/>
                        <a:pt x="423" y="973"/>
                      </a:cubicBezTo>
                      <a:cubicBezTo>
                        <a:pt x="424" y="976"/>
                        <a:pt x="424" y="976"/>
                        <a:pt x="424" y="976"/>
                      </a:cubicBezTo>
                      <a:cubicBezTo>
                        <a:pt x="424" y="978"/>
                        <a:pt x="424" y="978"/>
                        <a:pt x="424" y="978"/>
                      </a:cubicBezTo>
                      <a:cubicBezTo>
                        <a:pt x="426" y="979"/>
                        <a:pt x="426" y="979"/>
                        <a:pt x="426" y="979"/>
                      </a:cubicBezTo>
                      <a:cubicBezTo>
                        <a:pt x="429" y="979"/>
                        <a:pt x="429" y="979"/>
                        <a:pt x="429" y="979"/>
                      </a:cubicBezTo>
                      <a:cubicBezTo>
                        <a:pt x="429" y="976"/>
                        <a:pt x="429" y="976"/>
                        <a:pt x="429" y="976"/>
                      </a:cubicBezTo>
                      <a:cubicBezTo>
                        <a:pt x="440" y="966"/>
                        <a:pt x="440" y="966"/>
                        <a:pt x="440" y="966"/>
                      </a:cubicBezTo>
                      <a:cubicBezTo>
                        <a:pt x="445" y="957"/>
                        <a:pt x="445" y="957"/>
                        <a:pt x="445" y="957"/>
                      </a:cubicBezTo>
                      <a:cubicBezTo>
                        <a:pt x="451" y="952"/>
                        <a:pt x="451" y="952"/>
                        <a:pt x="451" y="952"/>
                      </a:cubicBezTo>
                      <a:cubicBezTo>
                        <a:pt x="457" y="949"/>
                        <a:pt x="457" y="949"/>
                        <a:pt x="457" y="949"/>
                      </a:cubicBezTo>
                      <a:cubicBezTo>
                        <a:pt x="464" y="949"/>
                        <a:pt x="464" y="949"/>
                        <a:pt x="464" y="949"/>
                      </a:cubicBezTo>
                      <a:cubicBezTo>
                        <a:pt x="467" y="949"/>
                        <a:pt x="467" y="949"/>
                        <a:pt x="467" y="949"/>
                      </a:cubicBezTo>
                      <a:cubicBezTo>
                        <a:pt x="469" y="952"/>
                        <a:pt x="469" y="952"/>
                        <a:pt x="469" y="952"/>
                      </a:cubicBezTo>
                      <a:cubicBezTo>
                        <a:pt x="469" y="954"/>
                        <a:pt x="469" y="954"/>
                        <a:pt x="469" y="954"/>
                      </a:cubicBezTo>
                      <a:cubicBezTo>
                        <a:pt x="473" y="956"/>
                        <a:pt x="473" y="956"/>
                        <a:pt x="473" y="956"/>
                      </a:cubicBezTo>
                      <a:cubicBezTo>
                        <a:pt x="481" y="957"/>
                        <a:pt x="481" y="957"/>
                        <a:pt x="481" y="957"/>
                      </a:cubicBezTo>
                      <a:cubicBezTo>
                        <a:pt x="488" y="959"/>
                        <a:pt x="488" y="959"/>
                        <a:pt x="488" y="959"/>
                      </a:cubicBezTo>
                      <a:cubicBezTo>
                        <a:pt x="491" y="959"/>
                        <a:pt x="491" y="959"/>
                        <a:pt x="491" y="959"/>
                      </a:cubicBezTo>
                      <a:cubicBezTo>
                        <a:pt x="498" y="957"/>
                        <a:pt x="498" y="957"/>
                        <a:pt x="498" y="957"/>
                      </a:cubicBezTo>
                      <a:cubicBezTo>
                        <a:pt x="499" y="958"/>
                        <a:pt x="499" y="958"/>
                        <a:pt x="499" y="958"/>
                      </a:cubicBezTo>
                      <a:cubicBezTo>
                        <a:pt x="501" y="960"/>
                        <a:pt x="501" y="960"/>
                        <a:pt x="501" y="960"/>
                      </a:cubicBezTo>
                      <a:cubicBezTo>
                        <a:pt x="507" y="964"/>
                        <a:pt x="507" y="964"/>
                        <a:pt x="507" y="964"/>
                      </a:cubicBezTo>
                      <a:cubicBezTo>
                        <a:pt x="508" y="965"/>
                        <a:pt x="508" y="965"/>
                        <a:pt x="508" y="965"/>
                      </a:cubicBezTo>
                      <a:cubicBezTo>
                        <a:pt x="507" y="964"/>
                        <a:pt x="507" y="964"/>
                        <a:pt x="507" y="964"/>
                      </a:cubicBezTo>
                      <a:cubicBezTo>
                        <a:pt x="516" y="961"/>
                        <a:pt x="516" y="961"/>
                        <a:pt x="516" y="961"/>
                      </a:cubicBezTo>
                      <a:cubicBezTo>
                        <a:pt x="530" y="958"/>
                        <a:pt x="530" y="958"/>
                        <a:pt x="530" y="958"/>
                      </a:cubicBezTo>
                      <a:cubicBezTo>
                        <a:pt x="536" y="954"/>
                        <a:pt x="536" y="954"/>
                        <a:pt x="536" y="954"/>
                      </a:cubicBezTo>
                      <a:cubicBezTo>
                        <a:pt x="544" y="950"/>
                        <a:pt x="544" y="950"/>
                        <a:pt x="544" y="950"/>
                      </a:cubicBezTo>
                      <a:cubicBezTo>
                        <a:pt x="549" y="946"/>
                        <a:pt x="549" y="946"/>
                        <a:pt x="549" y="946"/>
                      </a:cubicBezTo>
                      <a:cubicBezTo>
                        <a:pt x="556" y="938"/>
                        <a:pt x="556" y="938"/>
                        <a:pt x="556" y="938"/>
                      </a:cubicBezTo>
                      <a:cubicBezTo>
                        <a:pt x="564" y="936"/>
                        <a:pt x="564" y="936"/>
                        <a:pt x="564" y="936"/>
                      </a:cubicBezTo>
                      <a:cubicBezTo>
                        <a:pt x="574" y="927"/>
                        <a:pt x="574" y="927"/>
                        <a:pt x="574" y="927"/>
                      </a:cubicBezTo>
                      <a:cubicBezTo>
                        <a:pt x="577" y="922"/>
                        <a:pt x="577" y="922"/>
                        <a:pt x="577" y="922"/>
                      </a:cubicBezTo>
                      <a:cubicBezTo>
                        <a:pt x="581" y="919"/>
                        <a:pt x="581" y="919"/>
                        <a:pt x="581" y="919"/>
                      </a:cubicBezTo>
                      <a:cubicBezTo>
                        <a:pt x="587" y="916"/>
                        <a:pt x="587" y="916"/>
                        <a:pt x="587" y="916"/>
                      </a:cubicBezTo>
                      <a:cubicBezTo>
                        <a:pt x="589" y="917"/>
                        <a:pt x="589" y="917"/>
                        <a:pt x="589" y="917"/>
                      </a:cubicBezTo>
                      <a:cubicBezTo>
                        <a:pt x="593" y="919"/>
                        <a:pt x="593" y="919"/>
                        <a:pt x="593" y="919"/>
                      </a:cubicBezTo>
                      <a:cubicBezTo>
                        <a:pt x="597" y="920"/>
                        <a:pt x="597" y="920"/>
                        <a:pt x="597" y="920"/>
                      </a:cubicBezTo>
                      <a:cubicBezTo>
                        <a:pt x="607" y="919"/>
                        <a:pt x="607" y="919"/>
                        <a:pt x="607" y="919"/>
                      </a:cubicBezTo>
                      <a:cubicBezTo>
                        <a:pt x="614" y="917"/>
                        <a:pt x="614" y="917"/>
                        <a:pt x="614" y="917"/>
                      </a:cubicBezTo>
                      <a:cubicBezTo>
                        <a:pt x="621" y="912"/>
                        <a:pt x="621" y="912"/>
                        <a:pt x="621" y="912"/>
                      </a:cubicBezTo>
                      <a:cubicBezTo>
                        <a:pt x="627" y="911"/>
                        <a:pt x="627" y="911"/>
                        <a:pt x="627" y="911"/>
                      </a:cubicBezTo>
                      <a:cubicBezTo>
                        <a:pt x="633" y="917"/>
                        <a:pt x="633" y="917"/>
                        <a:pt x="633" y="917"/>
                      </a:cubicBezTo>
                      <a:cubicBezTo>
                        <a:pt x="632" y="921"/>
                        <a:pt x="632" y="921"/>
                        <a:pt x="632" y="921"/>
                      </a:cubicBezTo>
                      <a:cubicBezTo>
                        <a:pt x="633" y="926"/>
                        <a:pt x="633" y="926"/>
                        <a:pt x="633" y="926"/>
                      </a:cubicBezTo>
                      <a:cubicBezTo>
                        <a:pt x="639" y="928"/>
                        <a:pt x="639" y="928"/>
                        <a:pt x="639" y="928"/>
                      </a:cubicBezTo>
                      <a:cubicBezTo>
                        <a:pt x="639" y="935"/>
                        <a:pt x="639" y="935"/>
                        <a:pt x="639" y="935"/>
                      </a:cubicBezTo>
                      <a:cubicBezTo>
                        <a:pt x="637" y="943"/>
                        <a:pt x="637" y="943"/>
                        <a:pt x="637" y="943"/>
                      </a:cubicBezTo>
                      <a:cubicBezTo>
                        <a:pt x="647" y="943"/>
                        <a:pt x="647" y="943"/>
                        <a:pt x="647" y="943"/>
                      </a:cubicBezTo>
                      <a:cubicBezTo>
                        <a:pt x="652" y="945"/>
                        <a:pt x="652" y="945"/>
                        <a:pt x="652" y="945"/>
                      </a:cubicBezTo>
                      <a:cubicBezTo>
                        <a:pt x="659" y="945"/>
                        <a:pt x="659" y="945"/>
                        <a:pt x="659" y="945"/>
                      </a:cubicBezTo>
                      <a:cubicBezTo>
                        <a:pt x="664" y="947"/>
                        <a:pt x="664" y="947"/>
                        <a:pt x="664" y="947"/>
                      </a:cubicBezTo>
                      <a:cubicBezTo>
                        <a:pt x="666" y="953"/>
                        <a:pt x="666" y="953"/>
                        <a:pt x="666" y="953"/>
                      </a:cubicBezTo>
                      <a:cubicBezTo>
                        <a:pt x="671" y="951"/>
                        <a:pt x="671" y="951"/>
                        <a:pt x="671" y="951"/>
                      </a:cubicBezTo>
                      <a:cubicBezTo>
                        <a:pt x="673" y="949"/>
                        <a:pt x="673" y="949"/>
                        <a:pt x="673" y="949"/>
                      </a:cubicBezTo>
                      <a:cubicBezTo>
                        <a:pt x="675" y="949"/>
                        <a:pt x="675" y="949"/>
                        <a:pt x="675" y="949"/>
                      </a:cubicBezTo>
                      <a:cubicBezTo>
                        <a:pt x="681" y="952"/>
                        <a:pt x="681" y="952"/>
                        <a:pt x="681" y="952"/>
                      </a:cubicBezTo>
                      <a:cubicBezTo>
                        <a:pt x="687" y="959"/>
                        <a:pt x="687" y="959"/>
                        <a:pt x="687" y="959"/>
                      </a:cubicBezTo>
                      <a:cubicBezTo>
                        <a:pt x="689" y="968"/>
                        <a:pt x="689" y="968"/>
                        <a:pt x="689" y="968"/>
                      </a:cubicBezTo>
                      <a:cubicBezTo>
                        <a:pt x="692" y="972"/>
                        <a:pt x="692" y="972"/>
                        <a:pt x="692" y="972"/>
                      </a:cubicBezTo>
                      <a:cubicBezTo>
                        <a:pt x="700" y="972"/>
                        <a:pt x="700" y="972"/>
                        <a:pt x="700" y="972"/>
                      </a:cubicBezTo>
                      <a:cubicBezTo>
                        <a:pt x="703" y="989"/>
                        <a:pt x="703" y="989"/>
                        <a:pt x="703" y="989"/>
                      </a:cubicBezTo>
                      <a:cubicBezTo>
                        <a:pt x="704" y="1000"/>
                        <a:pt x="704" y="1000"/>
                        <a:pt x="704" y="1000"/>
                      </a:cubicBezTo>
                      <a:cubicBezTo>
                        <a:pt x="702" y="1014"/>
                        <a:pt x="702" y="1014"/>
                        <a:pt x="702" y="1014"/>
                      </a:cubicBezTo>
                      <a:cubicBezTo>
                        <a:pt x="702" y="1019"/>
                        <a:pt x="702" y="1019"/>
                        <a:pt x="702" y="1019"/>
                      </a:cubicBezTo>
                      <a:cubicBezTo>
                        <a:pt x="697" y="1032"/>
                        <a:pt x="697" y="1032"/>
                        <a:pt x="697" y="1032"/>
                      </a:cubicBezTo>
                      <a:cubicBezTo>
                        <a:pt x="693" y="1038"/>
                        <a:pt x="693" y="1038"/>
                        <a:pt x="693" y="1038"/>
                      </a:cubicBezTo>
                      <a:cubicBezTo>
                        <a:pt x="689" y="1039"/>
                        <a:pt x="689" y="1039"/>
                        <a:pt x="689" y="1039"/>
                      </a:cubicBezTo>
                      <a:cubicBezTo>
                        <a:pt x="687" y="1044"/>
                        <a:pt x="687" y="1044"/>
                        <a:pt x="687" y="1044"/>
                      </a:cubicBezTo>
                      <a:cubicBezTo>
                        <a:pt x="682" y="1050"/>
                        <a:pt x="682" y="1050"/>
                        <a:pt x="682" y="1050"/>
                      </a:cubicBezTo>
                      <a:cubicBezTo>
                        <a:pt x="680" y="1060"/>
                        <a:pt x="680" y="1060"/>
                        <a:pt x="680" y="1060"/>
                      </a:cubicBezTo>
                      <a:cubicBezTo>
                        <a:pt x="677" y="1067"/>
                        <a:pt x="677" y="1067"/>
                        <a:pt x="677" y="1067"/>
                      </a:cubicBezTo>
                      <a:cubicBezTo>
                        <a:pt x="679" y="1075"/>
                        <a:pt x="679" y="1075"/>
                        <a:pt x="679" y="1075"/>
                      </a:cubicBezTo>
                      <a:cubicBezTo>
                        <a:pt x="678" y="1079"/>
                        <a:pt x="678" y="1079"/>
                        <a:pt x="678" y="1079"/>
                      </a:cubicBezTo>
                      <a:cubicBezTo>
                        <a:pt x="673" y="1088"/>
                        <a:pt x="673" y="1088"/>
                        <a:pt x="673" y="1088"/>
                      </a:cubicBezTo>
                      <a:cubicBezTo>
                        <a:pt x="675" y="1091"/>
                        <a:pt x="675" y="1091"/>
                        <a:pt x="675" y="1091"/>
                      </a:cubicBezTo>
                      <a:cubicBezTo>
                        <a:pt x="682" y="1084"/>
                        <a:pt x="682" y="1084"/>
                        <a:pt x="682" y="1084"/>
                      </a:cubicBezTo>
                      <a:cubicBezTo>
                        <a:pt x="688" y="1080"/>
                        <a:pt x="688" y="1080"/>
                        <a:pt x="688" y="1080"/>
                      </a:cubicBezTo>
                      <a:cubicBezTo>
                        <a:pt x="697" y="1080"/>
                        <a:pt x="697" y="1080"/>
                        <a:pt x="697" y="1080"/>
                      </a:cubicBezTo>
                      <a:cubicBezTo>
                        <a:pt x="707" y="1079"/>
                        <a:pt x="707" y="1079"/>
                        <a:pt x="707" y="1079"/>
                      </a:cubicBezTo>
                      <a:cubicBezTo>
                        <a:pt x="707" y="1085"/>
                        <a:pt x="707" y="1085"/>
                        <a:pt x="707" y="1085"/>
                      </a:cubicBezTo>
                      <a:cubicBezTo>
                        <a:pt x="710" y="1092"/>
                        <a:pt x="710" y="1092"/>
                        <a:pt x="710" y="1092"/>
                      </a:cubicBezTo>
                      <a:cubicBezTo>
                        <a:pt x="711" y="1103"/>
                        <a:pt x="711" y="1103"/>
                        <a:pt x="711" y="1103"/>
                      </a:cubicBezTo>
                      <a:cubicBezTo>
                        <a:pt x="718" y="1108"/>
                        <a:pt x="718" y="1108"/>
                        <a:pt x="718" y="1108"/>
                      </a:cubicBezTo>
                      <a:cubicBezTo>
                        <a:pt x="726" y="1112"/>
                        <a:pt x="726" y="1112"/>
                        <a:pt x="726" y="1112"/>
                      </a:cubicBezTo>
                      <a:cubicBezTo>
                        <a:pt x="722" y="1126"/>
                        <a:pt x="722" y="1126"/>
                        <a:pt x="722" y="1126"/>
                      </a:cubicBezTo>
                      <a:cubicBezTo>
                        <a:pt x="720" y="1136"/>
                        <a:pt x="720" y="1136"/>
                        <a:pt x="720" y="1136"/>
                      </a:cubicBezTo>
                      <a:cubicBezTo>
                        <a:pt x="728" y="1137"/>
                        <a:pt x="728" y="1137"/>
                        <a:pt x="728" y="1137"/>
                      </a:cubicBezTo>
                      <a:cubicBezTo>
                        <a:pt x="737" y="1140"/>
                        <a:pt x="737" y="1140"/>
                        <a:pt x="737" y="1140"/>
                      </a:cubicBezTo>
                      <a:cubicBezTo>
                        <a:pt x="739" y="1146"/>
                        <a:pt x="739" y="1146"/>
                        <a:pt x="739" y="1146"/>
                      </a:cubicBezTo>
                      <a:cubicBezTo>
                        <a:pt x="748" y="1155"/>
                        <a:pt x="748" y="1155"/>
                        <a:pt x="748" y="1155"/>
                      </a:cubicBezTo>
                      <a:cubicBezTo>
                        <a:pt x="758" y="1154"/>
                        <a:pt x="758" y="1154"/>
                        <a:pt x="758" y="1154"/>
                      </a:cubicBezTo>
                      <a:cubicBezTo>
                        <a:pt x="766" y="1148"/>
                        <a:pt x="766" y="1148"/>
                        <a:pt x="766" y="1148"/>
                      </a:cubicBezTo>
                      <a:cubicBezTo>
                        <a:pt x="772" y="1148"/>
                        <a:pt x="772" y="1148"/>
                        <a:pt x="772" y="1148"/>
                      </a:cubicBezTo>
                      <a:cubicBezTo>
                        <a:pt x="772" y="1152"/>
                        <a:pt x="772" y="1152"/>
                        <a:pt x="772" y="1152"/>
                      </a:cubicBezTo>
                      <a:cubicBezTo>
                        <a:pt x="775" y="1165"/>
                        <a:pt x="775" y="1165"/>
                        <a:pt x="775" y="1165"/>
                      </a:cubicBezTo>
                      <a:cubicBezTo>
                        <a:pt x="786" y="1163"/>
                        <a:pt x="786" y="1163"/>
                        <a:pt x="786" y="1163"/>
                      </a:cubicBezTo>
                      <a:cubicBezTo>
                        <a:pt x="788" y="1161"/>
                        <a:pt x="788" y="1161"/>
                        <a:pt x="788" y="1161"/>
                      </a:cubicBezTo>
                      <a:cubicBezTo>
                        <a:pt x="788" y="1153"/>
                        <a:pt x="788" y="1153"/>
                        <a:pt x="788" y="1153"/>
                      </a:cubicBezTo>
                      <a:cubicBezTo>
                        <a:pt x="785" y="1145"/>
                        <a:pt x="785" y="1145"/>
                        <a:pt x="785" y="1145"/>
                      </a:cubicBezTo>
                      <a:cubicBezTo>
                        <a:pt x="784" y="1136"/>
                        <a:pt x="784" y="1136"/>
                        <a:pt x="784" y="1136"/>
                      </a:cubicBezTo>
                      <a:cubicBezTo>
                        <a:pt x="785" y="1130"/>
                        <a:pt x="785" y="1130"/>
                        <a:pt x="785" y="1130"/>
                      </a:cubicBezTo>
                      <a:cubicBezTo>
                        <a:pt x="789" y="1126"/>
                        <a:pt x="789" y="1126"/>
                        <a:pt x="789" y="1126"/>
                      </a:cubicBezTo>
                      <a:cubicBezTo>
                        <a:pt x="799" y="1127"/>
                        <a:pt x="799" y="1127"/>
                        <a:pt x="799" y="1127"/>
                      </a:cubicBezTo>
                      <a:cubicBezTo>
                        <a:pt x="799" y="1128"/>
                        <a:pt x="799" y="1128"/>
                        <a:pt x="799" y="1128"/>
                      </a:cubicBezTo>
                      <a:cubicBezTo>
                        <a:pt x="803" y="1130"/>
                        <a:pt x="803" y="1130"/>
                        <a:pt x="803" y="1130"/>
                      </a:cubicBezTo>
                      <a:cubicBezTo>
                        <a:pt x="803" y="1128"/>
                        <a:pt x="803" y="1128"/>
                        <a:pt x="803" y="1128"/>
                      </a:cubicBezTo>
                      <a:cubicBezTo>
                        <a:pt x="806" y="1124"/>
                        <a:pt x="806" y="1124"/>
                        <a:pt x="806" y="1124"/>
                      </a:cubicBezTo>
                      <a:cubicBezTo>
                        <a:pt x="808" y="1121"/>
                        <a:pt x="808" y="1121"/>
                        <a:pt x="808" y="1121"/>
                      </a:cubicBezTo>
                      <a:cubicBezTo>
                        <a:pt x="810" y="1120"/>
                        <a:pt x="810" y="1120"/>
                        <a:pt x="810" y="1120"/>
                      </a:cubicBezTo>
                      <a:cubicBezTo>
                        <a:pt x="811" y="1121"/>
                        <a:pt x="811" y="1121"/>
                        <a:pt x="811" y="1121"/>
                      </a:cubicBezTo>
                      <a:cubicBezTo>
                        <a:pt x="818" y="1123"/>
                        <a:pt x="818" y="1123"/>
                        <a:pt x="818" y="1123"/>
                      </a:cubicBezTo>
                      <a:cubicBezTo>
                        <a:pt x="822" y="1126"/>
                        <a:pt x="822" y="1126"/>
                        <a:pt x="822" y="1126"/>
                      </a:cubicBezTo>
                      <a:cubicBezTo>
                        <a:pt x="825" y="1127"/>
                        <a:pt x="825" y="1127"/>
                        <a:pt x="825" y="1127"/>
                      </a:cubicBezTo>
                      <a:cubicBezTo>
                        <a:pt x="832" y="1122"/>
                        <a:pt x="832" y="1122"/>
                        <a:pt x="832" y="1122"/>
                      </a:cubicBezTo>
                      <a:cubicBezTo>
                        <a:pt x="836" y="1121"/>
                        <a:pt x="836" y="1121"/>
                        <a:pt x="836" y="1121"/>
                      </a:cubicBezTo>
                      <a:cubicBezTo>
                        <a:pt x="839" y="1124"/>
                        <a:pt x="839" y="1124"/>
                        <a:pt x="839" y="1124"/>
                      </a:cubicBezTo>
                      <a:cubicBezTo>
                        <a:pt x="845" y="1122"/>
                        <a:pt x="845" y="1122"/>
                        <a:pt x="845" y="1122"/>
                      </a:cubicBezTo>
                      <a:cubicBezTo>
                        <a:pt x="847" y="1125"/>
                        <a:pt x="847" y="1125"/>
                        <a:pt x="847" y="1125"/>
                      </a:cubicBezTo>
                      <a:cubicBezTo>
                        <a:pt x="852" y="1123"/>
                        <a:pt x="852" y="1123"/>
                        <a:pt x="852" y="1123"/>
                      </a:cubicBezTo>
                      <a:cubicBezTo>
                        <a:pt x="857" y="1119"/>
                        <a:pt x="857" y="1119"/>
                        <a:pt x="857" y="1119"/>
                      </a:cubicBezTo>
                      <a:cubicBezTo>
                        <a:pt x="861" y="1120"/>
                        <a:pt x="861" y="1120"/>
                        <a:pt x="861" y="1120"/>
                      </a:cubicBezTo>
                      <a:cubicBezTo>
                        <a:pt x="864" y="1119"/>
                        <a:pt x="864" y="1119"/>
                        <a:pt x="864" y="1119"/>
                      </a:cubicBezTo>
                      <a:cubicBezTo>
                        <a:pt x="872" y="1115"/>
                        <a:pt x="872" y="1115"/>
                        <a:pt x="872" y="1115"/>
                      </a:cubicBezTo>
                      <a:cubicBezTo>
                        <a:pt x="877" y="1112"/>
                        <a:pt x="877" y="1112"/>
                        <a:pt x="877" y="1112"/>
                      </a:cubicBezTo>
                      <a:cubicBezTo>
                        <a:pt x="882" y="1106"/>
                        <a:pt x="882" y="1106"/>
                        <a:pt x="882" y="1106"/>
                      </a:cubicBezTo>
                      <a:cubicBezTo>
                        <a:pt x="885" y="1106"/>
                        <a:pt x="885" y="1106"/>
                        <a:pt x="885" y="1106"/>
                      </a:cubicBezTo>
                      <a:cubicBezTo>
                        <a:pt x="893" y="1108"/>
                        <a:pt x="893" y="1108"/>
                        <a:pt x="893" y="1108"/>
                      </a:cubicBezTo>
                      <a:cubicBezTo>
                        <a:pt x="900" y="1113"/>
                        <a:pt x="900" y="1113"/>
                        <a:pt x="900" y="1113"/>
                      </a:cubicBezTo>
                      <a:cubicBezTo>
                        <a:pt x="907" y="1116"/>
                        <a:pt x="907" y="1116"/>
                        <a:pt x="907" y="1116"/>
                      </a:cubicBezTo>
                      <a:cubicBezTo>
                        <a:pt x="914" y="1118"/>
                        <a:pt x="914" y="1118"/>
                        <a:pt x="914" y="1118"/>
                      </a:cubicBezTo>
                      <a:cubicBezTo>
                        <a:pt x="924" y="1119"/>
                        <a:pt x="924" y="1119"/>
                        <a:pt x="924" y="1119"/>
                      </a:cubicBezTo>
                      <a:cubicBezTo>
                        <a:pt x="926" y="1123"/>
                        <a:pt x="926" y="1123"/>
                        <a:pt x="926" y="1123"/>
                      </a:cubicBezTo>
                      <a:cubicBezTo>
                        <a:pt x="924" y="1131"/>
                        <a:pt x="924" y="1131"/>
                        <a:pt x="924" y="1131"/>
                      </a:cubicBezTo>
                      <a:cubicBezTo>
                        <a:pt x="926" y="1139"/>
                        <a:pt x="926" y="1139"/>
                        <a:pt x="926" y="1139"/>
                      </a:cubicBezTo>
                      <a:cubicBezTo>
                        <a:pt x="930" y="1145"/>
                        <a:pt x="930" y="1145"/>
                        <a:pt x="930" y="1145"/>
                      </a:cubicBezTo>
                      <a:cubicBezTo>
                        <a:pt x="942" y="1152"/>
                        <a:pt x="942" y="1152"/>
                        <a:pt x="942" y="1152"/>
                      </a:cubicBezTo>
                      <a:cubicBezTo>
                        <a:pt x="944" y="1155"/>
                        <a:pt x="944" y="1155"/>
                        <a:pt x="944" y="1155"/>
                      </a:cubicBezTo>
                      <a:cubicBezTo>
                        <a:pt x="949" y="1156"/>
                        <a:pt x="949" y="1156"/>
                        <a:pt x="949" y="1156"/>
                      </a:cubicBezTo>
                      <a:cubicBezTo>
                        <a:pt x="959" y="1155"/>
                        <a:pt x="959" y="1155"/>
                        <a:pt x="959" y="1155"/>
                      </a:cubicBezTo>
                      <a:cubicBezTo>
                        <a:pt x="962" y="1158"/>
                        <a:pt x="962" y="1158"/>
                        <a:pt x="962" y="1158"/>
                      </a:cubicBezTo>
                      <a:cubicBezTo>
                        <a:pt x="966" y="1156"/>
                        <a:pt x="966" y="1156"/>
                        <a:pt x="966" y="1156"/>
                      </a:cubicBezTo>
                      <a:cubicBezTo>
                        <a:pt x="969" y="1154"/>
                        <a:pt x="969" y="1154"/>
                        <a:pt x="969" y="1154"/>
                      </a:cubicBezTo>
                      <a:cubicBezTo>
                        <a:pt x="971" y="1159"/>
                        <a:pt x="971" y="1159"/>
                        <a:pt x="971" y="1159"/>
                      </a:cubicBezTo>
                      <a:cubicBezTo>
                        <a:pt x="971" y="1156"/>
                        <a:pt x="971" y="1156"/>
                        <a:pt x="971" y="1156"/>
                      </a:cubicBezTo>
                      <a:cubicBezTo>
                        <a:pt x="976" y="1155"/>
                        <a:pt x="976" y="1155"/>
                        <a:pt x="976" y="1155"/>
                      </a:cubicBezTo>
                      <a:cubicBezTo>
                        <a:pt x="978" y="1151"/>
                        <a:pt x="978" y="1151"/>
                        <a:pt x="978" y="1151"/>
                      </a:cubicBezTo>
                      <a:cubicBezTo>
                        <a:pt x="980" y="1150"/>
                        <a:pt x="980" y="1150"/>
                        <a:pt x="980" y="1150"/>
                      </a:cubicBezTo>
                      <a:cubicBezTo>
                        <a:pt x="984" y="1152"/>
                        <a:pt x="984" y="1152"/>
                        <a:pt x="984" y="1152"/>
                      </a:cubicBezTo>
                      <a:cubicBezTo>
                        <a:pt x="993" y="1155"/>
                        <a:pt x="993" y="1155"/>
                        <a:pt x="993" y="1155"/>
                      </a:cubicBezTo>
                      <a:cubicBezTo>
                        <a:pt x="994" y="1157"/>
                        <a:pt x="994" y="1157"/>
                        <a:pt x="994" y="1157"/>
                      </a:cubicBezTo>
                      <a:cubicBezTo>
                        <a:pt x="997" y="1160"/>
                        <a:pt x="997" y="1160"/>
                        <a:pt x="997" y="1160"/>
                      </a:cubicBezTo>
                      <a:cubicBezTo>
                        <a:pt x="1002" y="1159"/>
                        <a:pt x="1002" y="1159"/>
                        <a:pt x="1002" y="1159"/>
                      </a:cubicBezTo>
                      <a:cubicBezTo>
                        <a:pt x="1007" y="1156"/>
                        <a:pt x="1007" y="1156"/>
                        <a:pt x="1007" y="1156"/>
                      </a:cubicBezTo>
                      <a:cubicBezTo>
                        <a:pt x="1010" y="1155"/>
                        <a:pt x="1010" y="1155"/>
                        <a:pt x="1010" y="1155"/>
                      </a:cubicBezTo>
                      <a:cubicBezTo>
                        <a:pt x="1012" y="1158"/>
                        <a:pt x="1012" y="1158"/>
                        <a:pt x="1012" y="1158"/>
                      </a:cubicBezTo>
                      <a:cubicBezTo>
                        <a:pt x="1009" y="1169"/>
                        <a:pt x="1009" y="1169"/>
                        <a:pt x="1009" y="1169"/>
                      </a:cubicBezTo>
                      <a:cubicBezTo>
                        <a:pt x="1008" y="1171"/>
                        <a:pt x="1008" y="1171"/>
                        <a:pt x="1008" y="1171"/>
                      </a:cubicBezTo>
                      <a:cubicBezTo>
                        <a:pt x="1009" y="1175"/>
                        <a:pt x="1009" y="1175"/>
                        <a:pt x="1009" y="1175"/>
                      </a:cubicBezTo>
                      <a:cubicBezTo>
                        <a:pt x="1017" y="1190"/>
                        <a:pt x="1017" y="1190"/>
                        <a:pt x="1017" y="1190"/>
                      </a:cubicBezTo>
                      <a:cubicBezTo>
                        <a:pt x="1023" y="1194"/>
                        <a:pt x="1023" y="1194"/>
                        <a:pt x="1023" y="1194"/>
                      </a:cubicBezTo>
                      <a:cubicBezTo>
                        <a:pt x="1031" y="1190"/>
                        <a:pt x="1031" y="1190"/>
                        <a:pt x="1031" y="1190"/>
                      </a:cubicBezTo>
                      <a:cubicBezTo>
                        <a:pt x="1031" y="1184"/>
                        <a:pt x="1031" y="1184"/>
                        <a:pt x="1031" y="1184"/>
                      </a:cubicBezTo>
                      <a:cubicBezTo>
                        <a:pt x="1029" y="1180"/>
                        <a:pt x="1029" y="1180"/>
                        <a:pt x="1029" y="1180"/>
                      </a:cubicBezTo>
                      <a:cubicBezTo>
                        <a:pt x="1025" y="1174"/>
                        <a:pt x="1025" y="1174"/>
                        <a:pt x="1025" y="1174"/>
                      </a:cubicBezTo>
                      <a:cubicBezTo>
                        <a:pt x="1031" y="1161"/>
                        <a:pt x="1031" y="1161"/>
                        <a:pt x="1031" y="1161"/>
                      </a:cubicBezTo>
                      <a:cubicBezTo>
                        <a:pt x="1036" y="1162"/>
                        <a:pt x="1036" y="1162"/>
                        <a:pt x="1036" y="1162"/>
                      </a:cubicBezTo>
                      <a:cubicBezTo>
                        <a:pt x="1043" y="1160"/>
                        <a:pt x="1043" y="1160"/>
                        <a:pt x="1043" y="1160"/>
                      </a:cubicBezTo>
                      <a:cubicBezTo>
                        <a:pt x="1048" y="1158"/>
                        <a:pt x="1048" y="1158"/>
                        <a:pt x="1048" y="1158"/>
                      </a:cubicBezTo>
                      <a:cubicBezTo>
                        <a:pt x="1049" y="1156"/>
                        <a:pt x="1049" y="1156"/>
                        <a:pt x="1049" y="1156"/>
                      </a:cubicBezTo>
                      <a:cubicBezTo>
                        <a:pt x="1053" y="1157"/>
                        <a:pt x="1053" y="1157"/>
                        <a:pt x="1053" y="1157"/>
                      </a:cubicBezTo>
                      <a:cubicBezTo>
                        <a:pt x="1060" y="1156"/>
                        <a:pt x="1060" y="1156"/>
                        <a:pt x="1060" y="1156"/>
                      </a:cubicBezTo>
                      <a:cubicBezTo>
                        <a:pt x="1066" y="1154"/>
                        <a:pt x="1066" y="1154"/>
                        <a:pt x="1066" y="1154"/>
                      </a:cubicBezTo>
                      <a:cubicBezTo>
                        <a:pt x="1071" y="1149"/>
                        <a:pt x="1071" y="1149"/>
                        <a:pt x="1071" y="1149"/>
                      </a:cubicBezTo>
                      <a:cubicBezTo>
                        <a:pt x="1076" y="1148"/>
                        <a:pt x="1076" y="1148"/>
                        <a:pt x="1076" y="1148"/>
                      </a:cubicBezTo>
                      <a:cubicBezTo>
                        <a:pt x="1078" y="1150"/>
                        <a:pt x="1078" y="1150"/>
                        <a:pt x="1078" y="1150"/>
                      </a:cubicBezTo>
                      <a:cubicBezTo>
                        <a:pt x="1083" y="1150"/>
                        <a:pt x="1083" y="1150"/>
                        <a:pt x="1083" y="1150"/>
                      </a:cubicBezTo>
                      <a:cubicBezTo>
                        <a:pt x="1086" y="1148"/>
                        <a:pt x="1086" y="1148"/>
                        <a:pt x="1086" y="1148"/>
                      </a:cubicBezTo>
                      <a:cubicBezTo>
                        <a:pt x="1092" y="1147"/>
                        <a:pt x="1092" y="1147"/>
                        <a:pt x="1092" y="1147"/>
                      </a:cubicBezTo>
                      <a:cubicBezTo>
                        <a:pt x="1099" y="1143"/>
                        <a:pt x="1099" y="1143"/>
                        <a:pt x="1099" y="1143"/>
                      </a:cubicBezTo>
                      <a:cubicBezTo>
                        <a:pt x="1101" y="1144"/>
                        <a:pt x="1101" y="1144"/>
                        <a:pt x="1101" y="1144"/>
                      </a:cubicBezTo>
                      <a:cubicBezTo>
                        <a:pt x="1103" y="1143"/>
                        <a:pt x="1103" y="1143"/>
                        <a:pt x="1103" y="1143"/>
                      </a:cubicBezTo>
                      <a:cubicBezTo>
                        <a:pt x="1103" y="1138"/>
                        <a:pt x="1103" y="1138"/>
                        <a:pt x="1103" y="1138"/>
                      </a:cubicBezTo>
                      <a:cubicBezTo>
                        <a:pt x="1102" y="1136"/>
                        <a:pt x="1102" y="1136"/>
                        <a:pt x="1102" y="1136"/>
                      </a:cubicBezTo>
                      <a:cubicBezTo>
                        <a:pt x="1103" y="1132"/>
                        <a:pt x="1103" y="1132"/>
                        <a:pt x="1103" y="1132"/>
                      </a:cubicBezTo>
                      <a:cubicBezTo>
                        <a:pt x="1106" y="1123"/>
                        <a:pt x="1106" y="1123"/>
                        <a:pt x="1106" y="1123"/>
                      </a:cubicBezTo>
                      <a:cubicBezTo>
                        <a:pt x="1107" y="1126"/>
                        <a:pt x="1107" y="1126"/>
                        <a:pt x="1107" y="1126"/>
                      </a:cubicBezTo>
                      <a:cubicBezTo>
                        <a:pt x="1111" y="1129"/>
                        <a:pt x="1111" y="1129"/>
                        <a:pt x="1111" y="1129"/>
                      </a:cubicBezTo>
                      <a:cubicBezTo>
                        <a:pt x="1115" y="1134"/>
                        <a:pt x="1115" y="1134"/>
                        <a:pt x="1115" y="1134"/>
                      </a:cubicBezTo>
                      <a:cubicBezTo>
                        <a:pt x="1117" y="1135"/>
                        <a:pt x="1117" y="1135"/>
                        <a:pt x="1117" y="1135"/>
                      </a:cubicBezTo>
                      <a:cubicBezTo>
                        <a:pt x="1119" y="1134"/>
                        <a:pt x="1119" y="1134"/>
                        <a:pt x="1119" y="1134"/>
                      </a:cubicBezTo>
                      <a:cubicBezTo>
                        <a:pt x="1119" y="1132"/>
                        <a:pt x="1119" y="1132"/>
                        <a:pt x="1119" y="1132"/>
                      </a:cubicBezTo>
                      <a:cubicBezTo>
                        <a:pt x="1118" y="1129"/>
                        <a:pt x="1118" y="1129"/>
                        <a:pt x="1118" y="1129"/>
                      </a:cubicBezTo>
                      <a:cubicBezTo>
                        <a:pt x="1118" y="1123"/>
                        <a:pt x="1118" y="1123"/>
                        <a:pt x="1118" y="1123"/>
                      </a:cubicBezTo>
                      <a:cubicBezTo>
                        <a:pt x="1119" y="1117"/>
                        <a:pt x="1119" y="1117"/>
                        <a:pt x="1119" y="1117"/>
                      </a:cubicBezTo>
                      <a:cubicBezTo>
                        <a:pt x="1121" y="1120"/>
                        <a:pt x="1121" y="1120"/>
                        <a:pt x="1121" y="1120"/>
                      </a:cubicBezTo>
                      <a:cubicBezTo>
                        <a:pt x="1125" y="1121"/>
                        <a:pt x="1125" y="1121"/>
                        <a:pt x="1125" y="1121"/>
                      </a:cubicBezTo>
                      <a:cubicBezTo>
                        <a:pt x="1130" y="1126"/>
                        <a:pt x="1130" y="1126"/>
                        <a:pt x="1130" y="1126"/>
                      </a:cubicBezTo>
                      <a:cubicBezTo>
                        <a:pt x="1132" y="1128"/>
                        <a:pt x="1132" y="1128"/>
                        <a:pt x="1132" y="1128"/>
                      </a:cubicBezTo>
                      <a:cubicBezTo>
                        <a:pt x="1131" y="1129"/>
                        <a:pt x="1131" y="1129"/>
                        <a:pt x="1131" y="1129"/>
                      </a:cubicBezTo>
                      <a:cubicBezTo>
                        <a:pt x="1132" y="1132"/>
                        <a:pt x="1132" y="1132"/>
                        <a:pt x="1132" y="1132"/>
                      </a:cubicBezTo>
                      <a:cubicBezTo>
                        <a:pt x="1138" y="1131"/>
                        <a:pt x="1138" y="1131"/>
                        <a:pt x="1138" y="1131"/>
                      </a:cubicBezTo>
                      <a:cubicBezTo>
                        <a:pt x="1140" y="1130"/>
                        <a:pt x="1140" y="1130"/>
                        <a:pt x="1140" y="1130"/>
                      </a:cubicBezTo>
                      <a:cubicBezTo>
                        <a:pt x="1138" y="1127"/>
                        <a:pt x="1138" y="1127"/>
                        <a:pt x="1138" y="1127"/>
                      </a:cubicBezTo>
                      <a:cubicBezTo>
                        <a:pt x="1138" y="1126"/>
                        <a:pt x="1138" y="1126"/>
                        <a:pt x="1138" y="1126"/>
                      </a:cubicBezTo>
                      <a:cubicBezTo>
                        <a:pt x="1138" y="1126"/>
                        <a:pt x="1138" y="1126"/>
                        <a:pt x="1138" y="1126"/>
                      </a:cubicBezTo>
                      <a:cubicBezTo>
                        <a:pt x="1139" y="1125"/>
                        <a:pt x="1139" y="1125"/>
                        <a:pt x="1139" y="1125"/>
                      </a:cubicBezTo>
                      <a:cubicBezTo>
                        <a:pt x="1143" y="1124"/>
                        <a:pt x="1143" y="1124"/>
                        <a:pt x="1143" y="1124"/>
                      </a:cubicBezTo>
                      <a:cubicBezTo>
                        <a:pt x="1145" y="1126"/>
                        <a:pt x="1145" y="1126"/>
                        <a:pt x="1145" y="1126"/>
                      </a:cubicBezTo>
                      <a:cubicBezTo>
                        <a:pt x="1145" y="1128"/>
                        <a:pt x="1145" y="1128"/>
                        <a:pt x="1145" y="1128"/>
                      </a:cubicBezTo>
                      <a:cubicBezTo>
                        <a:pt x="1146" y="1129"/>
                        <a:pt x="1146" y="1129"/>
                        <a:pt x="1146" y="1129"/>
                      </a:cubicBezTo>
                      <a:cubicBezTo>
                        <a:pt x="1148" y="1126"/>
                        <a:pt x="1148" y="1126"/>
                        <a:pt x="1148" y="1126"/>
                      </a:cubicBezTo>
                      <a:cubicBezTo>
                        <a:pt x="1148" y="1126"/>
                        <a:pt x="1148" y="1126"/>
                        <a:pt x="1148" y="1126"/>
                      </a:cubicBezTo>
                      <a:cubicBezTo>
                        <a:pt x="1148" y="1120"/>
                        <a:pt x="1148" y="1120"/>
                        <a:pt x="1148" y="1120"/>
                      </a:cubicBezTo>
                      <a:cubicBezTo>
                        <a:pt x="1153" y="1119"/>
                        <a:pt x="1153" y="1119"/>
                        <a:pt x="1153" y="1119"/>
                      </a:cubicBezTo>
                      <a:cubicBezTo>
                        <a:pt x="1153" y="1121"/>
                        <a:pt x="1153" y="1121"/>
                        <a:pt x="1153" y="1121"/>
                      </a:cubicBezTo>
                      <a:cubicBezTo>
                        <a:pt x="1154" y="1124"/>
                        <a:pt x="1154" y="1124"/>
                        <a:pt x="1154" y="1124"/>
                      </a:cubicBezTo>
                      <a:cubicBezTo>
                        <a:pt x="1158" y="1124"/>
                        <a:pt x="1158" y="1124"/>
                        <a:pt x="1158" y="1124"/>
                      </a:cubicBezTo>
                      <a:cubicBezTo>
                        <a:pt x="1160" y="1120"/>
                        <a:pt x="1160" y="1120"/>
                        <a:pt x="1160" y="1120"/>
                      </a:cubicBezTo>
                      <a:cubicBezTo>
                        <a:pt x="1165" y="1116"/>
                        <a:pt x="1165" y="1116"/>
                        <a:pt x="1165" y="1116"/>
                      </a:cubicBezTo>
                      <a:cubicBezTo>
                        <a:pt x="1169" y="1118"/>
                        <a:pt x="1169" y="1118"/>
                        <a:pt x="1169" y="1118"/>
                      </a:cubicBezTo>
                      <a:cubicBezTo>
                        <a:pt x="1169" y="1121"/>
                        <a:pt x="1169" y="1121"/>
                        <a:pt x="1169" y="1121"/>
                      </a:cubicBezTo>
                      <a:cubicBezTo>
                        <a:pt x="1172" y="1122"/>
                        <a:pt x="1172" y="1122"/>
                        <a:pt x="1172" y="1122"/>
                      </a:cubicBezTo>
                      <a:cubicBezTo>
                        <a:pt x="1176" y="1121"/>
                        <a:pt x="1176" y="1121"/>
                        <a:pt x="1176" y="1121"/>
                      </a:cubicBezTo>
                      <a:cubicBezTo>
                        <a:pt x="1176" y="1119"/>
                        <a:pt x="1176" y="1119"/>
                        <a:pt x="1176" y="1119"/>
                      </a:cubicBezTo>
                      <a:cubicBezTo>
                        <a:pt x="1178" y="1116"/>
                        <a:pt x="1178" y="1116"/>
                        <a:pt x="1178" y="1116"/>
                      </a:cubicBezTo>
                      <a:cubicBezTo>
                        <a:pt x="1181" y="1118"/>
                        <a:pt x="1181" y="1118"/>
                        <a:pt x="1181" y="1118"/>
                      </a:cubicBezTo>
                      <a:cubicBezTo>
                        <a:pt x="1185" y="1119"/>
                        <a:pt x="1185" y="1119"/>
                        <a:pt x="1185" y="1119"/>
                      </a:cubicBezTo>
                      <a:cubicBezTo>
                        <a:pt x="1191" y="1116"/>
                        <a:pt x="1191" y="1116"/>
                        <a:pt x="1191" y="1116"/>
                      </a:cubicBezTo>
                      <a:cubicBezTo>
                        <a:pt x="1199" y="1113"/>
                        <a:pt x="1199" y="1113"/>
                        <a:pt x="1199" y="1113"/>
                      </a:cubicBezTo>
                      <a:cubicBezTo>
                        <a:pt x="1204" y="1109"/>
                        <a:pt x="1204" y="1109"/>
                        <a:pt x="1204" y="1109"/>
                      </a:cubicBezTo>
                      <a:cubicBezTo>
                        <a:pt x="1206" y="1106"/>
                        <a:pt x="1206" y="1106"/>
                        <a:pt x="1206" y="1106"/>
                      </a:cubicBezTo>
                      <a:cubicBezTo>
                        <a:pt x="1208" y="1104"/>
                        <a:pt x="1208" y="1104"/>
                        <a:pt x="1208" y="1104"/>
                      </a:cubicBezTo>
                      <a:cubicBezTo>
                        <a:pt x="1210" y="1100"/>
                        <a:pt x="1210" y="1100"/>
                        <a:pt x="1210" y="1100"/>
                      </a:cubicBezTo>
                      <a:cubicBezTo>
                        <a:pt x="1214" y="1095"/>
                        <a:pt x="1214" y="1095"/>
                        <a:pt x="1214" y="1095"/>
                      </a:cubicBezTo>
                      <a:cubicBezTo>
                        <a:pt x="1218" y="1093"/>
                        <a:pt x="1218" y="1093"/>
                        <a:pt x="1218" y="1093"/>
                      </a:cubicBezTo>
                      <a:cubicBezTo>
                        <a:pt x="1220" y="1094"/>
                        <a:pt x="1220" y="1094"/>
                        <a:pt x="1220" y="1094"/>
                      </a:cubicBezTo>
                      <a:cubicBezTo>
                        <a:pt x="1225" y="1090"/>
                        <a:pt x="1225" y="1090"/>
                        <a:pt x="1225" y="1090"/>
                      </a:cubicBezTo>
                      <a:cubicBezTo>
                        <a:pt x="1227" y="1090"/>
                        <a:pt x="1227" y="1090"/>
                        <a:pt x="1227" y="1090"/>
                      </a:cubicBezTo>
                      <a:cubicBezTo>
                        <a:pt x="1229" y="1092"/>
                        <a:pt x="1229" y="1092"/>
                        <a:pt x="1229" y="1092"/>
                      </a:cubicBezTo>
                      <a:cubicBezTo>
                        <a:pt x="1229" y="1087"/>
                        <a:pt x="1229" y="1087"/>
                        <a:pt x="1229" y="1087"/>
                      </a:cubicBezTo>
                      <a:cubicBezTo>
                        <a:pt x="1232" y="1085"/>
                        <a:pt x="1232" y="1085"/>
                        <a:pt x="1232" y="1085"/>
                      </a:cubicBezTo>
                      <a:cubicBezTo>
                        <a:pt x="1233" y="1089"/>
                        <a:pt x="1233" y="1089"/>
                        <a:pt x="1233" y="1089"/>
                      </a:cubicBezTo>
                      <a:cubicBezTo>
                        <a:pt x="1235" y="1083"/>
                        <a:pt x="1235" y="1083"/>
                        <a:pt x="1235" y="1083"/>
                      </a:cubicBezTo>
                      <a:cubicBezTo>
                        <a:pt x="1237" y="1083"/>
                        <a:pt x="1237" y="1083"/>
                        <a:pt x="1237" y="1083"/>
                      </a:cubicBezTo>
                      <a:cubicBezTo>
                        <a:pt x="1244" y="1076"/>
                        <a:pt x="1244" y="1076"/>
                        <a:pt x="1244" y="1076"/>
                      </a:cubicBezTo>
                      <a:cubicBezTo>
                        <a:pt x="1246" y="1071"/>
                        <a:pt x="1246" y="1071"/>
                        <a:pt x="1246" y="1071"/>
                      </a:cubicBezTo>
                      <a:cubicBezTo>
                        <a:pt x="1244" y="1069"/>
                        <a:pt x="1244" y="1069"/>
                        <a:pt x="1244" y="1069"/>
                      </a:cubicBezTo>
                      <a:cubicBezTo>
                        <a:pt x="1244" y="1067"/>
                        <a:pt x="1244" y="1067"/>
                        <a:pt x="1244" y="1067"/>
                      </a:cubicBezTo>
                      <a:cubicBezTo>
                        <a:pt x="1248" y="1064"/>
                        <a:pt x="1248" y="1064"/>
                        <a:pt x="1248" y="1064"/>
                      </a:cubicBezTo>
                      <a:cubicBezTo>
                        <a:pt x="1252" y="1065"/>
                        <a:pt x="1252" y="1065"/>
                        <a:pt x="1252" y="1065"/>
                      </a:cubicBezTo>
                      <a:cubicBezTo>
                        <a:pt x="1261" y="1063"/>
                        <a:pt x="1261" y="1063"/>
                        <a:pt x="1261" y="1063"/>
                      </a:cubicBezTo>
                      <a:cubicBezTo>
                        <a:pt x="1263" y="1061"/>
                        <a:pt x="1263" y="1061"/>
                        <a:pt x="1263" y="1061"/>
                      </a:cubicBezTo>
                      <a:cubicBezTo>
                        <a:pt x="1264" y="1056"/>
                        <a:pt x="1264" y="1056"/>
                        <a:pt x="1264" y="1056"/>
                      </a:cubicBezTo>
                      <a:cubicBezTo>
                        <a:pt x="1268" y="1053"/>
                        <a:pt x="1268" y="1053"/>
                        <a:pt x="1268" y="1053"/>
                      </a:cubicBezTo>
                      <a:cubicBezTo>
                        <a:pt x="1271" y="1045"/>
                        <a:pt x="1271" y="1045"/>
                        <a:pt x="1271" y="1045"/>
                      </a:cubicBezTo>
                      <a:cubicBezTo>
                        <a:pt x="1274" y="1045"/>
                        <a:pt x="1274" y="1045"/>
                        <a:pt x="1274" y="1045"/>
                      </a:cubicBezTo>
                      <a:cubicBezTo>
                        <a:pt x="1276" y="1046"/>
                        <a:pt x="1276" y="1046"/>
                        <a:pt x="1276" y="1046"/>
                      </a:cubicBezTo>
                      <a:cubicBezTo>
                        <a:pt x="1278" y="1043"/>
                        <a:pt x="1278" y="1043"/>
                        <a:pt x="1278" y="1043"/>
                      </a:cubicBezTo>
                      <a:cubicBezTo>
                        <a:pt x="1277" y="1039"/>
                        <a:pt x="1277" y="1039"/>
                        <a:pt x="1277" y="1039"/>
                      </a:cubicBezTo>
                      <a:cubicBezTo>
                        <a:pt x="1279" y="1037"/>
                        <a:pt x="1279" y="1037"/>
                        <a:pt x="1279" y="1037"/>
                      </a:cubicBezTo>
                      <a:cubicBezTo>
                        <a:pt x="1282" y="1037"/>
                        <a:pt x="1282" y="1037"/>
                        <a:pt x="1282" y="1037"/>
                      </a:cubicBezTo>
                      <a:cubicBezTo>
                        <a:pt x="1284" y="1038"/>
                        <a:pt x="1284" y="1038"/>
                        <a:pt x="1284" y="1038"/>
                      </a:cubicBezTo>
                      <a:cubicBezTo>
                        <a:pt x="1285" y="1037"/>
                        <a:pt x="1285" y="1037"/>
                        <a:pt x="1285" y="1037"/>
                      </a:cubicBezTo>
                      <a:cubicBezTo>
                        <a:pt x="1284" y="1032"/>
                        <a:pt x="1284" y="1032"/>
                        <a:pt x="1284" y="1032"/>
                      </a:cubicBezTo>
                      <a:cubicBezTo>
                        <a:pt x="1285" y="1029"/>
                        <a:pt x="1285" y="1029"/>
                        <a:pt x="1285" y="1029"/>
                      </a:cubicBezTo>
                      <a:cubicBezTo>
                        <a:pt x="1286" y="1029"/>
                        <a:pt x="1286" y="1029"/>
                        <a:pt x="1286" y="1029"/>
                      </a:cubicBezTo>
                      <a:cubicBezTo>
                        <a:pt x="1288" y="1027"/>
                        <a:pt x="1288" y="1027"/>
                        <a:pt x="1288" y="1027"/>
                      </a:cubicBezTo>
                      <a:cubicBezTo>
                        <a:pt x="1289" y="1024"/>
                        <a:pt x="1289" y="1024"/>
                        <a:pt x="1289" y="1024"/>
                      </a:cubicBezTo>
                      <a:cubicBezTo>
                        <a:pt x="1290" y="1021"/>
                        <a:pt x="1290" y="1021"/>
                        <a:pt x="1290" y="1021"/>
                      </a:cubicBezTo>
                      <a:cubicBezTo>
                        <a:pt x="1289" y="1018"/>
                        <a:pt x="1289" y="1018"/>
                        <a:pt x="1289" y="1018"/>
                      </a:cubicBezTo>
                      <a:cubicBezTo>
                        <a:pt x="1293" y="1010"/>
                        <a:pt x="1293" y="1010"/>
                        <a:pt x="1293" y="1010"/>
                      </a:cubicBezTo>
                      <a:cubicBezTo>
                        <a:pt x="1292" y="1008"/>
                        <a:pt x="1292" y="1008"/>
                        <a:pt x="1292" y="1008"/>
                      </a:cubicBezTo>
                      <a:cubicBezTo>
                        <a:pt x="1288" y="1000"/>
                        <a:pt x="1288" y="1000"/>
                        <a:pt x="1288" y="1000"/>
                      </a:cubicBezTo>
                      <a:cubicBezTo>
                        <a:pt x="1292" y="996"/>
                        <a:pt x="1292" y="996"/>
                        <a:pt x="1292" y="996"/>
                      </a:cubicBezTo>
                      <a:cubicBezTo>
                        <a:pt x="1296" y="996"/>
                        <a:pt x="1296" y="996"/>
                        <a:pt x="1296" y="996"/>
                      </a:cubicBezTo>
                      <a:cubicBezTo>
                        <a:pt x="1297" y="1003"/>
                        <a:pt x="1297" y="1003"/>
                        <a:pt x="1297" y="1003"/>
                      </a:cubicBezTo>
                      <a:cubicBezTo>
                        <a:pt x="1298" y="1004"/>
                        <a:pt x="1298" y="1004"/>
                        <a:pt x="1298" y="1004"/>
                      </a:cubicBezTo>
                      <a:cubicBezTo>
                        <a:pt x="1301" y="1001"/>
                        <a:pt x="1301" y="1001"/>
                        <a:pt x="1301" y="1001"/>
                      </a:cubicBezTo>
                      <a:cubicBezTo>
                        <a:pt x="1302" y="993"/>
                        <a:pt x="1302" y="993"/>
                        <a:pt x="1302" y="993"/>
                      </a:cubicBezTo>
                      <a:cubicBezTo>
                        <a:pt x="1307" y="988"/>
                        <a:pt x="1307" y="988"/>
                        <a:pt x="1307" y="988"/>
                      </a:cubicBezTo>
                      <a:cubicBezTo>
                        <a:pt x="1310" y="986"/>
                        <a:pt x="1310" y="986"/>
                        <a:pt x="1310" y="986"/>
                      </a:cubicBezTo>
                      <a:cubicBezTo>
                        <a:pt x="1313" y="982"/>
                        <a:pt x="1313" y="982"/>
                        <a:pt x="1313" y="982"/>
                      </a:cubicBezTo>
                      <a:cubicBezTo>
                        <a:pt x="1315" y="977"/>
                        <a:pt x="1315" y="977"/>
                        <a:pt x="1315" y="977"/>
                      </a:cubicBezTo>
                      <a:cubicBezTo>
                        <a:pt x="1316" y="973"/>
                        <a:pt x="1316" y="973"/>
                        <a:pt x="1316" y="973"/>
                      </a:cubicBezTo>
                      <a:cubicBezTo>
                        <a:pt x="1317" y="970"/>
                        <a:pt x="1317" y="970"/>
                        <a:pt x="1317" y="970"/>
                      </a:cubicBezTo>
                      <a:cubicBezTo>
                        <a:pt x="1319" y="966"/>
                        <a:pt x="1319" y="966"/>
                        <a:pt x="1319" y="966"/>
                      </a:cubicBezTo>
                      <a:cubicBezTo>
                        <a:pt x="1321" y="964"/>
                        <a:pt x="1321" y="964"/>
                        <a:pt x="1321" y="964"/>
                      </a:cubicBezTo>
                      <a:cubicBezTo>
                        <a:pt x="1324" y="960"/>
                        <a:pt x="1324" y="960"/>
                        <a:pt x="1324" y="960"/>
                      </a:cubicBezTo>
                      <a:cubicBezTo>
                        <a:pt x="1327" y="956"/>
                        <a:pt x="1327" y="956"/>
                        <a:pt x="1327" y="956"/>
                      </a:cubicBezTo>
                      <a:cubicBezTo>
                        <a:pt x="1331" y="951"/>
                        <a:pt x="1331" y="951"/>
                        <a:pt x="1331" y="951"/>
                      </a:cubicBezTo>
                      <a:cubicBezTo>
                        <a:pt x="1333" y="949"/>
                        <a:pt x="1333" y="949"/>
                        <a:pt x="1333" y="949"/>
                      </a:cubicBezTo>
                      <a:cubicBezTo>
                        <a:pt x="1336" y="952"/>
                        <a:pt x="1336" y="952"/>
                        <a:pt x="1336" y="952"/>
                      </a:cubicBezTo>
                      <a:cubicBezTo>
                        <a:pt x="1338" y="953"/>
                        <a:pt x="1338" y="953"/>
                        <a:pt x="1338" y="953"/>
                      </a:cubicBezTo>
                      <a:cubicBezTo>
                        <a:pt x="1341" y="946"/>
                        <a:pt x="1341" y="946"/>
                        <a:pt x="1341" y="946"/>
                      </a:cubicBezTo>
                      <a:cubicBezTo>
                        <a:pt x="1341" y="937"/>
                        <a:pt x="1341" y="937"/>
                        <a:pt x="1341" y="937"/>
                      </a:cubicBezTo>
                      <a:cubicBezTo>
                        <a:pt x="1343" y="935"/>
                        <a:pt x="1343" y="935"/>
                        <a:pt x="1343" y="935"/>
                      </a:cubicBezTo>
                      <a:cubicBezTo>
                        <a:pt x="1344" y="928"/>
                        <a:pt x="1344" y="928"/>
                        <a:pt x="1344" y="928"/>
                      </a:cubicBezTo>
                      <a:cubicBezTo>
                        <a:pt x="1342" y="922"/>
                        <a:pt x="1342" y="922"/>
                        <a:pt x="1342" y="922"/>
                      </a:cubicBezTo>
                      <a:cubicBezTo>
                        <a:pt x="1342" y="921"/>
                        <a:pt x="1342" y="921"/>
                        <a:pt x="1342" y="921"/>
                      </a:cubicBezTo>
                      <a:cubicBezTo>
                        <a:pt x="1348" y="919"/>
                        <a:pt x="1348" y="919"/>
                        <a:pt x="1348" y="919"/>
                      </a:cubicBezTo>
                      <a:cubicBezTo>
                        <a:pt x="1351" y="918"/>
                        <a:pt x="1351" y="918"/>
                        <a:pt x="1351" y="918"/>
                      </a:cubicBezTo>
                      <a:cubicBezTo>
                        <a:pt x="1352" y="919"/>
                        <a:pt x="1352" y="919"/>
                        <a:pt x="1352" y="919"/>
                      </a:cubicBezTo>
                      <a:cubicBezTo>
                        <a:pt x="1352" y="914"/>
                        <a:pt x="1352" y="914"/>
                        <a:pt x="1352" y="914"/>
                      </a:cubicBezTo>
                      <a:cubicBezTo>
                        <a:pt x="1352" y="907"/>
                        <a:pt x="1352" y="907"/>
                        <a:pt x="1352" y="907"/>
                      </a:cubicBezTo>
                      <a:cubicBezTo>
                        <a:pt x="1344" y="911"/>
                        <a:pt x="1344" y="911"/>
                        <a:pt x="1344" y="911"/>
                      </a:cubicBezTo>
                      <a:cubicBezTo>
                        <a:pt x="1342" y="911"/>
                        <a:pt x="1342" y="911"/>
                        <a:pt x="1342" y="911"/>
                      </a:cubicBezTo>
                      <a:cubicBezTo>
                        <a:pt x="1347" y="908"/>
                        <a:pt x="1347" y="908"/>
                        <a:pt x="1347" y="908"/>
                      </a:cubicBezTo>
                      <a:cubicBezTo>
                        <a:pt x="1354" y="901"/>
                        <a:pt x="1354" y="901"/>
                        <a:pt x="1354" y="901"/>
                      </a:cubicBezTo>
                      <a:cubicBezTo>
                        <a:pt x="1357" y="898"/>
                        <a:pt x="1357" y="898"/>
                        <a:pt x="1357" y="898"/>
                      </a:cubicBezTo>
                      <a:cubicBezTo>
                        <a:pt x="1355" y="897"/>
                        <a:pt x="1355" y="897"/>
                        <a:pt x="1355" y="897"/>
                      </a:cubicBezTo>
                      <a:cubicBezTo>
                        <a:pt x="1351" y="897"/>
                        <a:pt x="1351" y="897"/>
                        <a:pt x="1351" y="897"/>
                      </a:cubicBezTo>
                      <a:cubicBezTo>
                        <a:pt x="1347" y="896"/>
                        <a:pt x="1347" y="896"/>
                        <a:pt x="1347" y="896"/>
                      </a:cubicBezTo>
                      <a:cubicBezTo>
                        <a:pt x="1344" y="894"/>
                        <a:pt x="1344" y="894"/>
                        <a:pt x="1344" y="894"/>
                      </a:cubicBezTo>
                      <a:cubicBezTo>
                        <a:pt x="1343" y="891"/>
                        <a:pt x="1343" y="891"/>
                        <a:pt x="1343" y="891"/>
                      </a:cubicBezTo>
                      <a:cubicBezTo>
                        <a:pt x="1338" y="887"/>
                        <a:pt x="1338" y="887"/>
                        <a:pt x="1338" y="887"/>
                      </a:cubicBezTo>
                      <a:cubicBezTo>
                        <a:pt x="1334" y="886"/>
                        <a:pt x="1334" y="886"/>
                        <a:pt x="1334" y="886"/>
                      </a:cubicBezTo>
                      <a:cubicBezTo>
                        <a:pt x="1323" y="891"/>
                        <a:pt x="1323" y="891"/>
                        <a:pt x="1323" y="891"/>
                      </a:cubicBezTo>
                      <a:cubicBezTo>
                        <a:pt x="1317" y="888"/>
                        <a:pt x="1317" y="888"/>
                        <a:pt x="1317" y="888"/>
                      </a:cubicBezTo>
                      <a:cubicBezTo>
                        <a:pt x="1311" y="886"/>
                        <a:pt x="1311" y="886"/>
                        <a:pt x="1311" y="886"/>
                      </a:cubicBezTo>
                      <a:cubicBezTo>
                        <a:pt x="1305" y="887"/>
                        <a:pt x="1305" y="887"/>
                        <a:pt x="1305" y="887"/>
                      </a:cubicBezTo>
                      <a:cubicBezTo>
                        <a:pt x="1311" y="884"/>
                        <a:pt x="1311" y="884"/>
                        <a:pt x="1311" y="884"/>
                      </a:cubicBezTo>
                      <a:cubicBezTo>
                        <a:pt x="1316" y="883"/>
                        <a:pt x="1316" y="883"/>
                        <a:pt x="1316" y="883"/>
                      </a:cubicBezTo>
                      <a:cubicBezTo>
                        <a:pt x="1324" y="883"/>
                        <a:pt x="1324" y="883"/>
                        <a:pt x="1324" y="883"/>
                      </a:cubicBezTo>
                      <a:cubicBezTo>
                        <a:pt x="1330" y="879"/>
                        <a:pt x="1330" y="879"/>
                        <a:pt x="1330" y="879"/>
                      </a:cubicBezTo>
                      <a:cubicBezTo>
                        <a:pt x="1332" y="876"/>
                        <a:pt x="1332" y="876"/>
                        <a:pt x="1332" y="876"/>
                      </a:cubicBezTo>
                      <a:cubicBezTo>
                        <a:pt x="1336" y="874"/>
                        <a:pt x="1336" y="874"/>
                        <a:pt x="1336" y="874"/>
                      </a:cubicBezTo>
                      <a:cubicBezTo>
                        <a:pt x="1341" y="872"/>
                        <a:pt x="1341" y="872"/>
                        <a:pt x="1341" y="872"/>
                      </a:cubicBezTo>
                      <a:cubicBezTo>
                        <a:pt x="1347" y="867"/>
                        <a:pt x="1347" y="867"/>
                        <a:pt x="1347" y="867"/>
                      </a:cubicBezTo>
                      <a:cubicBezTo>
                        <a:pt x="1354" y="867"/>
                        <a:pt x="1354" y="867"/>
                        <a:pt x="1354" y="867"/>
                      </a:cubicBezTo>
                      <a:cubicBezTo>
                        <a:pt x="1354" y="864"/>
                        <a:pt x="1354" y="864"/>
                        <a:pt x="1354" y="864"/>
                      </a:cubicBezTo>
                      <a:cubicBezTo>
                        <a:pt x="1345" y="845"/>
                        <a:pt x="1343" y="856"/>
                        <a:pt x="1334" y="842"/>
                      </a:cubicBezTo>
                      <a:cubicBezTo>
                        <a:pt x="1327" y="838"/>
                        <a:pt x="1327" y="838"/>
                        <a:pt x="1327" y="838"/>
                      </a:cubicBezTo>
                      <a:cubicBezTo>
                        <a:pt x="1322" y="837"/>
                        <a:pt x="1322" y="837"/>
                        <a:pt x="1322" y="837"/>
                      </a:cubicBezTo>
                      <a:cubicBezTo>
                        <a:pt x="1320" y="833"/>
                        <a:pt x="1320" y="833"/>
                        <a:pt x="1320" y="833"/>
                      </a:cubicBezTo>
                      <a:cubicBezTo>
                        <a:pt x="1318" y="831"/>
                        <a:pt x="1318" y="831"/>
                        <a:pt x="1318" y="831"/>
                      </a:cubicBezTo>
                      <a:cubicBezTo>
                        <a:pt x="1305" y="834"/>
                        <a:pt x="1305" y="834"/>
                        <a:pt x="1305" y="834"/>
                      </a:cubicBezTo>
                      <a:cubicBezTo>
                        <a:pt x="1305" y="831"/>
                        <a:pt x="1305" y="831"/>
                        <a:pt x="1305" y="831"/>
                      </a:cubicBezTo>
                      <a:cubicBezTo>
                        <a:pt x="1318" y="828"/>
                        <a:pt x="1318" y="828"/>
                        <a:pt x="1318" y="828"/>
                      </a:cubicBezTo>
                      <a:cubicBezTo>
                        <a:pt x="1325" y="830"/>
                        <a:pt x="1325" y="830"/>
                        <a:pt x="1325" y="830"/>
                      </a:cubicBezTo>
                      <a:cubicBezTo>
                        <a:pt x="1331" y="834"/>
                        <a:pt x="1331" y="834"/>
                        <a:pt x="1331" y="834"/>
                      </a:cubicBezTo>
                      <a:cubicBezTo>
                        <a:pt x="1337" y="835"/>
                        <a:pt x="1337" y="835"/>
                        <a:pt x="1337" y="835"/>
                      </a:cubicBezTo>
                      <a:cubicBezTo>
                        <a:pt x="1344" y="837"/>
                        <a:pt x="1344" y="837"/>
                        <a:pt x="1344" y="837"/>
                      </a:cubicBezTo>
                      <a:cubicBezTo>
                        <a:pt x="1354" y="841"/>
                        <a:pt x="1354" y="841"/>
                        <a:pt x="1354" y="841"/>
                      </a:cubicBezTo>
                      <a:cubicBezTo>
                        <a:pt x="1354" y="840"/>
                        <a:pt x="1354" y="840"/>
                        <a:pt x="1354" y="840"/>
                      </a:cubicBezTo>
                      <a:cubicBezTo>
                        <a:pt x="1348" y="831"/>
                        <a:pt x="1348" y="831"/>
                        <a:pt x="1348" y="831"/>
                      </a:cubicBezTo>
                      <a:cubicBezTo>
                        <a:pt x="1339" y="822"/>
                        <a:pt x="1339" y="822"/>
                        <a:pt x="1339" y="822"/>
                      </a:cubicBezTo>
                      <a:cubicBezTo>
                        <a:pt x="1339" y="817"/>
                        <a:pt x="1339" y="817"/>
                        <a:pt x="1339" y="817"/>
                      </a:cubicBezTo>
                      <a:cubicBezTo>
                        <a:pt x="1332" y="814"/>
                        <a:pt x="1332" y="814"/>
                        <a:pt x="1332" y="814"/>
                      </a:cubicBezTo>
                      <a:cubicBezTo>
                        <a:pt x="1327" y="807"/>
                        <a:pt x="1327" y="807"/>
                        <a:pt x="1327" y="807"/>
                      </a:cubicBezTo>
                      <a:cubicBezTo>
                        <a:pt x="1325" y="798"/>
                        <a:pt x="1325" y="798"/>
                        <a:pt x="1325" y="798"/>
                      </a:cubicBezTo>
                      <a:cubicBezTo>
                        <a:pt x="1322" y="791"/>
                        <a:pt x="1322" y="791"/>
                        <a:pt x="1322" y="791"/>
                      </a:cubicBezTo>
                      <a:cubicBezTo>
                        <a:pt x="1317" y="771"/>
                        <a:pt x="1317" y="771"/>
                        <a:pt x="1317" y="771"/>
                      </a:cubicBezTo>
                      <a:cubicBezTo>
                        <a:pt x="1313" y="766"/>
                        <a:pt x="1313" y="766"/>
                        <a:pt x="1313" y="766"/>
                      </a:cubicBezTo>
                      <a:cubicBezTo>
                        <a:pt x="1311" y="758"/>
                        <a:pt x="1311" y="758"/>
                        <a:pt x="1311" y="758"/>
                      </a:cubicBezTo>
                      <a:cubicBezTo>
                        <a:pt x="1307" y="753"/>
                        <a:pt x="1307" y="753"/>
                        <a:pt x="1307" y="753"/>
                      </a:cubicBezTo>
                      <a:cubicBezTo>
                        <a:pt x="1290" y="744"/>
                        <a:pt x="1290" y="744"/>
                        <a:pt x="1290" y="744"/>
                      </a:cubicBezTo>
                      <a:cubicBezTo>
                        <a:pt x="1286" y="741"/>
                        <a:pt x="1286" y="741"/>
                        <a:pt x="1286" y="741"/>
                      </a:cubicBezTo>
                      <a:cubicBezTo>
                        <a:pt x="1280" y="739"/>
                        <a:pt x="1280" y="739"/>
                        <a:pt x="1280" y="739"/>
                      </a:cubicBezTo>
                      <a:cubicBezTo>
                        <a:pt x="1279" y="735"/>
                        <a:pt x="1279" y="735"/>
                        <a:pt x="1279" y="735"/>
                      </a:cubicBezTo>
                      <a:cubicBezTo>
                        <a:pt x="1283" y="727"/>
                        <a:pt x="1283" y="727"/>
                        <a:pt x="1283" y="727"/>
                      </a:cubicBezTo>
                      <a:cubicBezTo>
                        <a:pt x="1289" y="718"/>
                        <a:pt x="1289" y="718"/>
                        <a:pt x="1289" y="718"/>
                      </a:cubicBezTo>
                      <a:cubicBezTo>
                        <a:pt x="1293" y="711"/>
                        <a:pt x="1293" y="711"/>
                        <a:pt x="1293" y="711"/>
                      </a:cubicBezTo>
                      <a:cubicBezTo>
                        <a:pt x="1301" y="706"/>
                        <a:pt x="1301" y="706"/>
                        <a:pt x="1301" y="706"/>
                      </a:cubicBezTo>
                      <a:cubicBezTo>
                        <a:pt x="1305" y="701"/>
                        <a:pt x="1305" y="701"/>
                        <a:pt x="1305" y="701"/>
                      </a:cubicBezTo>
                      <a:cubicBezTo>
                        <a:pt x="1307" y="697"/>
                        <a:pt x="1307" y="697"/>
                        <a:pt x="1307" y="697"/>
                      </a:cubicBezTo>
                      <a:cubicBezTo>
                        <a:pt x="1303" y="692"/>
                        <a:pt x="1303" y="692"/>
                        <a:pt x="1303" y="692"/>
                      </a:cubicBezTo>
                      <a:cubicBezTo>
                        <a:pt x="1307" y="688"/>
                        <a:pt x="1307" y="688"/>
                        <a:pt x="1307" y="688"/>
                      </a:cubicBezTo>
                      <a:cubicBezTo>
                        <a:pt x="1312" y="688"/>
                        <a:pt x="1312" y="688"/>
                        <a:pt x="1312" y="688"/>
                      </a:cubicBezTo>
                      <a:cubicBezTo>
                        <a:pt x="1313" y="693"/>
                        <a:pt x="1313" y="693"/>
                        <a:pt x="1313" y="693"/>
                      </a:cubicBezTo>
                      <a:cubicBezTo>
                        <a:pt x="1319" y="693"/>
                        <a:pt x="1319" y="693"/>
                        <a:pt x="1319" y="693"/>
                      </a:cubicBezTo>
                      <a:cubicBezTo>
                        <a:pt x="1323" y="684"/>
                        <a:pt x="1323" y="684"/>
                        <a:pt x="1323" y="684"/>
                      </a:cubicBezTo>
                      <a:cubicBezTo>
                        <a:pt x="1325" y="681"/>
                        <a:pt x="1325" y="681"/>
                        <a:pt x="1325" y="681"/>
                      </a:cubicBezTo>
                      <a:cubicBezTo>
                        <a:pt x="1326" y="681"/>
                        <a:pt x="1326" y="681"/>
                        <a:pt x="1326" y="681"/>
                      </a:cubicBezTo>
                      <a:cubicBezTo>
                        <a:pt x="1325" y="675"/>
                        <a:pt x="1325" y="675"/>
                        <a:pt x="1325" y="675"/>
                      </a:cubicBezTo>
                      <a:cubicBezTo>
                        <a:pt x="1331" y="675"/>
                        <a:pt x="1331" y="675"/>
                        <a:pt x="1331" y="675"/>
                      </a:cubicBezTo>
                      <a:cubicBezTo>
                        <a:pt x="1337" y="671"/>
                        <a:pt x="1337" y="671"/>
                        <a:pt x="1337" y="671"/>
                      </a:cubicBezTo>
                      <a:cubicBezTo>
                        <a:pt x="1349" y="670"/>
                        <a:pt x="1349" y="670"/>
                        <a:pt x="1349" y="670"/>
                      </a:cubicBezTo>
                      <a:cubicBezTo>
                        <a:pt x="1352" y="665"/>
                        <a:pt x="1352" y="665"/>
                        <a:pt x="1352" y="665"/>
                      </a:cubicBezTo>
                      <a:cubicBezTo>
                        <a:pt x="1356" y="662"/>
                        <a:pt x="1356" y="662"/>
                        <a:pt x="1356" y="662"/>
                      </a:cubicBezTo>
                      <a:cubicBezTo>
                        <a:pt x="1359" y="663"/>
                        <a:pt x="1359" y="663"/>
                        <a:pt x="1359" y="663"/>
                      </a:cubicBezTo>
                      <a:cubicBezTo>
                        <a:pt x="1362" y="661"/>
                        <a:pt x="1362" y="661"/>
                        <a:pt x="1362" y="661"/>
                      </a:cubicBezTo>
                      <a:cubicBezTo>
                        <a:pt x="1364" y="666"/>
                        <a:pt x="1364" y="666"/>
                        <a:pt x="1364" y="666"/>
                      </a:cubicBezTo>
                      <a:cubicBezTo>
                        <a:pt x="1366" y="668"/>
                        <a:pt x="1366" y="668"/>
                        <a:pt x="1366" y="668"/>
                      </a:cubicBezTo>
                      <a:cubicBezTo>
                        <a:pt x="1371" y="662"/>
                        <a:pt x="1371" y="662"/>
                        <a:pt x="1371" y="662"/>
                      </a:cubicBezTo>
                      <a:cubicBezTo>
                        <a:pt x="1371" y="660"/>
                        <a:pt x="1371" y="660"/>
                        <a:pt x="1371" y="660"/>
                      </a:cubicBezTo>
                      <a:cubicBezTo>
                        <a:pt x="1373" y="655"/>
                        <a:pt x="1373" y="655"/>
                        <a:pt x="1373" y="655"/>
                      </a:cubicBezTo>
                      <a:cubicBezTo>
                        <a:pt x="1375" y="648"/>
                        <a:pt x="1375" y="648"/>
                        <a:pt x="1375" y="648"/>
                      </a:cubicBezTo>
                      <a:cubicBezTo>
                        <a:pt x="1373" y="647"/>
                        <a:pt x="1373" y="647"/>
                        <a:pt x="1373" y="647"/>
                      </a:cubicBezTo>
                      <a:cubicBezTo>
                        <a:pt x="1366" y="646"/>
                        <a:pt x="1366" y="646"/>
                        <a:pt x="1366" y="646"/>
                      </a:cubicBezTo>
                      <a:cubicBezTo>
                        <a:pt x="1360" y="643"/>
                        <a:pt x="1360" y="643"/>
                        <a:pt x="1360" y="643"/>
                      </a:cubicBezTo>
                      <a:cubicBezTo>
                        <a:pt x="1355" y="646"/>
                        <a:pt x="1355" y="646"/>
                        <a:pt x="1355" y="646"/>
                      </a:cubicBezTo>
                      <a:cubicBezTo>
                        <a:pt x="1349" y="647"/>
                        <a:pt x="1349" y="647"/>
                        <a:pt x="1349" y="647"/>
                      </a:cubicBezTo>
                      <a:cubicBezTo>
                        <a:pt x="1345" y="646"/>
                        <a:pt x="1345" y="646"/>
                        <a:pt x="1345" y="646"/>
                      </a:cubicBezTo>
                      <a:cubicBezTo>
                        <a:pt x="1341" y="642"/>
                        <a:pt x="1341" y="642"/>
                        <a:pt x="1341" y="642"/>
                      </a:cubicBezTo>
                      <a:cubicBezTo>
                        <a:pt x="1336" y="642"/>
                        <a:pt x="1336" y="642"/>
                        <a:pt x="1336" y="642"/>
                      </a:cubicBezTo>
                      <a:cubicBezTo>
                        <a:pt x="1331" y="639"/>
                        <a:pt x="1331" y="639"/>
                        <a:pt x="1331" y="639"/>
                      </a:cubicBezTo>
                      <a:cubicBezTo>
                        <a:pt x="1326" y="633"/>
                        <a:pt x="1326" y="633"/>
                        <a:pt x="1326" y="633"/>
                      </a:cubicBezTo>
                      <a:cubicBezTo>
                        <a:pt x="1322" y="633"/>
                        <a:pt x="1322" y="633"/>
                        <a:pt x="1322" y="633"/>
                      </a:cubicBezTo>
                      <a:cubicBezTo>
                        <a:pt x="1311" y="639"/>
                        <a:pt x="1311" y="639"/>
                        <a:pt x="1311" y="639"/>
                      </a:cubicBezTo>
                      <a:cubicBezTo>
                        <a:pt x="1307" y="644"/>
                        <a:pt x="1307" y="644"/>
                        <a:pt x="1307" y="644"/>
                      </a:cubicBezTo>
                      <a:cubicBezTo>
                        <a:pt x="1301" y="649"/>
                        <a:pt x="1301" y="649"/>
                        <a:pt x="1301" y="649"/>
                      </a:cubicBezTo>
                      <a:cubicBezTo>
                        <a:pt x="1295" y="657"/>
                        <a:pt x="1295" y="657"/>
                        <a:pt x="1295" y="657"/>
                      </a:cubicBezTo>
                      <a:cubicBezTo>
                        <a:pt x="1288" y="658"/>
                        <a:pt x="1288" y="658"/>
                        <a:pt x="1288" y="658"/>
                      </a:cubicBezTo>
                      <a:cubicBezTo>
                        <a:pt x="1274" y="652"/>
                        <a:pt x="1274" y="652"/>
                        <a:pt x="1274" y="652"/>
                      </a:cubicBezTo>
                      <a:cubicBezTo>
                        <a:pt x="1270" y="647"/>
                        <a:pt x="1270" y="647"/>
                        <a:pt x="1270" y="647"/>
                      </a:cubicBezTo>
                      <a:cubicBezTo>
                        <a:pt x="1270" y="642"/>
                        <a:pt x="1270" y="642"/>
                        <a:pt x="1270" y="642"/>
                      </a:cubicBezTo>
                      <a:cubicBezTo>
                        <a:pt x="1269" y="638"/>
                        <a:pt x="1269" y="638"/>
                        <a:pt x="1269" y="638"/>
                      </a:cubicBezTo>
                      <a:cubicBezTo>
                        <a:pt x="1263" y="634"/>
                        <a:pt x="1263" y="634"/>
                        <a:pt x="1263" y="634"/>
                      </a:cubicBezTo>
                      <a:cubicBezTo>
                        <a:pt x="1261" y="628"/>
                        <a:pt x="1261" y="628"/>
                        <a:pt x="1261" y="628"/>
                      </a:cubicBezTo>
                      <a:cubicBezTo>
                        <a:pt x="1257" y="628"/>
                        <a:pt x="1257" y="628"/>
                        <a:pt x="1257" y="628"/>
                      </a:cubicBezTo>
                      <a:cubicBezTo>
                        <a:pt x="1254" y="624"/>
                        <a:pt x="1254" y="624"/>
                        <a:pt x="1254" y="624"/>
                      </a:cubicBezTo>
                      <a:cubicBezTo>
                        <a:pt x="1250" y="624"/>
                        <a:pt x="1250" y="624"/>
                        <a:pt x="1250" y="624"/>
                      </a:cubicBezTo>
                      <a:cubicBezTo>
                        <a:pt x="1246" y="622"/>
                        <a:pt x="1246" y="622"/>
                        <a:pt x="1246" y="622"/>
                      </a:cubicBezTo>
                      <a:cubicBezTo>
                        <a:pt x="1244" y="618"/>
                        <a:pt x="1244" y="618"/>
                        <a:pt x="1244" y="618"/>
                      </a:cubicBezTo>
                      <a:cubicBezTo>
                        <a:pt x="1235" y="608"/>
                        <a:pt x="1235" y="608"/>
                        <a:pt x="1235" y="608"/>
                      </a:cubicBezTo>
                      <a:cubicBezTo>
                        <a:pt x="1237" y="599"/>
                        <a:pt x="1237" y="599"/>
                        <a:pt x="1237" y="599"/>
                      </a:cubicBezTo>
                      <a:cubicBezTo>
                        <a:pt x="1240" y="589"/>
                        <a:pt x="1240" y="589"/>
                        <a:pt x="1240" y="589"/>
                      </a:cubicBezTo>
                      <a:cubicBezTo>
                        <a:pt x="1244" y="584"/>
                        <a:pt x="1244" y="584"/>
                        <a:pt x="1244" y="584"/>
                      </a:cubicBezTo>
                      <a:cubicBezTo>
                        <a:pt x="1251" y="585"/>
                        <a:pt x="1251" y="585"/>
                        <a:pt x="1251" y="585"/>
                      </a:cubicBezTo>
                      <a:cubicBezTo>
                        <a:pt x="1254" y="587"/>
                        <a:pt x="1254" y="587"/>
                        <a:pt x="1254" y="587"/>
                      </a:cubicBezTo>
                      <a:cubicBezTo>
                        <a:pt x="1260" y="586"/>
                        <a:pt x="1260" y="586"/>
                        <a:pt x="1260" y="586"/>
                      </a:cubicBezTo>
                      <a:cubicBezTo>
                        <a:pt x="1266" y="585"/>
                        <a:pt x="1266" y="585"/>
                        <a:pt x="1266" y="585"/>
                      </a:cubicBezTo>
                      <a:cubicBezTo>
                        <a:pt x="1273" y="584"/>
                        <a:pt x="1273" y="584"/>
                        <a:pt x="1273" y="584"/>
                      </a:cubicBezTo>
                      <a:cubicBezTo>
                        <a:pt x="1278" y="580"/>
                        <a:pt x="1278" y="580"/>
                        <a:pt x="1278" y="580"/>
                      </a:cubicBezTo>
                      <a:cubicBezTo>
                        <a:pt x="1282" y="576"/>
                        <a:pt x="1282" y="576"/>
                        <a:pt x="1282" y="576"/>
                      </a:cubicBezTo>
                      <a:cubicBezTo>
                        <a:pt x="1284" y="569"/>
                        <a:pt x="1284" y="569"/>
                        <a:pt x="1284" y="569"/>
                      </a:cubicBezTo>
                      <a:cubicBezTo>
                        <a:pt x="1287" y="562"/>
                        <a:pt x="1287" y="562"/>
                        <a:pt x="1287" y="562"/>
                      </a:cubicBezTo>
                      <a:cubicBezTo>
                        <a:pt x="1291" y="560"/>
                        <a:pt x="1291" y="560"/>
                        <a:pt x="1291" y="560"/>
                      </a:cubicBezTo>
                      <a:cubicBezTo>
                        <a:pt x="1301" y="553"/>
                        <a:pt x="1301" y="553"/>
                        <a:pt x="1301" y="553"/>
                      </a:cubicBezTo>
                      <a:cubicBezTo>
                        <a:pt x="1313" y="547"/>
                        <a:pt x="1313" y="547"/>
                        <a:pt x="1313" y="547"/>
                      </a:cubicBezTo>
                      <a:cubicBezTo>
                        <a:pt x="1316" y="545"/>
                        <a:pt x="1316" y="545"/>
                        <a:pt x="1316" y="545"/>
                      </a:cubicBezTo>
                      <a:cubicBezTo>
                        <a:pt x="1319" y="539"/>
                        <a:pt x="1319" y="539"/>
                        <a:pt x="1319" y="539"/>
                      </a:cubicBezTo>
                      <a:cubicBezTo>
                        <a:pt x="1325" y="531"/>
                        <a:pt x="1325" y="531"/>
                        <a:pt x="1325" y="531"/>
                      </a:cubicBezTo>
                      <a:cubicBezTo>
                        <a:pt x="1333" y="522"/>
                        <a:pt x="1333" y="522"/>
                        <a:pt x="1333" y="522"/>
                      </a:cubicBezTo>
                      <a:cubicBezTo>
                        <a:pt x="1338" y="520"/>
                        <a:pt x="1338" y="520"/>
                        <a:pt x="1338" y="520"/>
                      </a:cubicBezTo>
                      <a:cubicBezTo>
                        <a:pt x="1350" y="519"/>
                        <a:pt x="1350" y="519"/>
                        <a:pt x="1350" y="519"/>
                      </a:cubicBezTo>
                      <a:cubicBezTo>
                        <a:pt x="1353" y="516"/>
                        <a:pt x="1353" y="516"/>
                        <a:pt x="1353" y="516"/>
                      </a:cubicBezTo>
                      <a:cubicBezTo>
                        <a:pt x="1355" y="519"/>
                        <a:pt x="1355" y="519"/>
                        <a:pt x="1355" y="519"/>
                      </a:cubicBezTo>
                      <a:cubicBezTo>
                        <a:pt x="1357" y="526"/>
                        <a:pt x="1357" y="526"/>
                        <a:pt x="1357" y="526"/>
                      </a:cubicBezTo>
                      <a:cubicBezTo>
                        <a:pt x="1363" y="533"/>
                        <a:pt x="1363" y="533"/>
                        <a:pt x="1363" y="533"/>
                      </a:cubicBezTo>
                      <a:cubicBezTo>
                        <a:pt x="1364" y="537"/>
                        <a:pt x="1364" y="537"/>
                        <a:pt x="1364" y="537"/>
                      </a:cubicBezTo>
                      <a:cubicBezTo>
                        <a:pt x="1361" y="544"/>
                        <a:pt x="1361" y="544"/>
                        <a:pt x="1361" y="544"/>
                      </a:cubicBezTo>
                      <a:cubicBezTo>
                        <a:pt x="1349" y="559"/>
                        <a:pt x="1349" y="559"/>
                        <a:pt x="1349" y="559"/>
                      </a:cubicBezTo>
                      <a:cubicBezTo>
                        <a:pt x="1344" y="563"/>
                        <a:pt x="1344" y="563"/>
                        <a:pt x="1344" y="563"/>
                      </a:cubicBezTo>
                      <a:cubicBezTo>
                        <a:pt x="1343" y="569"/>
                        <a:pt x="1343" y="569"/>
                        <a:pt x="1343" y="569"/>
                      </a:cubicBezTo>
                      <a:cubicBezTo>
                        <a:pt x="1338" y="571"/>
                        <a:pt x="1338" y="571"/>
                        <a:pt x="1338" y="571"/>
                      </a:cubicBezTo>
                      <a:cubicBezTo>
                        <a:pt x="1341" y="572"/>
                        <a:pt x="1341" y="572"/>
                        <a:pt x="1341" y="572"/>
                      </a:cubicBezTo>
                      <a:cubicBezTo>
                        <a:pt x="1346" y="576"/>
                        <a:pt x="1346" y="576"/>
                        <a:pt x="1346" y="576"/>
                      </a:cubicBezTo>
                      <a:cubicBezTo>
                        <a:pt x="1349" y="577"/>
                        <a:pt x="1349" y="577"/>
                        <a:pt x="1349" y="577"/>
                      </a:cubicBezTo>
                      <a:cubicBezTo>
                        <a:pt x="1348" y="583"/>
                        <a:pt x="1348" y="583"/>
                        <a:pt x="1348" y="583"/>
                      </a:cubicBezTo>
                      <a:cubicBezTo>
                        <a:pt x="1346" y="589"/>
                        <a:pt x="1346" y="589"/>
                        <a:pt x="1346" y="589"/>
                      </a:cubicBezTo>
                      <a:cubicBezTo>
                        <a:pt x="1338" y="591"/>
                        <a:pt x="1338" y="591"/>
                        <a:pt x="1338" y="591"/>
                      </a:cubicBezTo>
                      <a:cubicBezTo>
                        <a:pt x="1334" y="597"/>
                        <a:pt x="1334" y="597"/>
                        <a:pt x="1334" y="597"/>
                      </a:cubicBezTo>
                      <a:cubicBezTo>
                        <a:pt x="1337" y="600"/>
                        <a:pt x="1337" y="600"/>
                        <a:pt x="1337" y="600"/>
                      </a:cubicBezTo>
                      <a:cubicBezTo>
                        <a:pt x="1346" y="595"/>
                        <a:pt x="1346" y="595"/>
                        <a:pt x="1346" y="595"/>
                      </a:cubicBezTo>
                      <a:cubicBezTo>
                        <a:pt x="1349" y="592"/>
                        <a:pt x="1349" y="592"/>
                        <a:pt x="1349" y="592"/>
                      </a:cubicBezTo>
                      <a:cubicBezTo>
                        <a:pt x="1354" y="592"/>
                        <a:pt x="1354" y="592"/>
                        <a:pt x="1354" y="592"/>
                      </a:cubicBezTo>
                      <a:cubicBezTo>
                        <a:pt x="1360" y="587"/>
                        <a:pt x="1360" y="587"/>
                        <a:pt x="1360" y="587"/>
                      </a:cubicBezTo>
                      <a:cubicBezTo>
                        <a:pt x="1363" y="581"/>
                        <a:pt x="1363" y="581"/>
                        <a:pt x="1363" y="581"/>
                      </a:cubicBezTo>
                      <a:cubicBezTo>
                        <a:pt x="1368" y="576"/>
                        <a:pt x="1368" y="576"/>
                        <a:pt x="1368" y="576"/>
                      </a:cubicBezTo>
                      <a:cubicBezTo>
                        <a:pt x="1386" y="569"/>
                        <a:pt x="1386" y="569"/>
                        <a:pt x="1386" y="569"/>
                      </a:cubicBezTo>
                      <a:cubicBezTo>
                        <a:pt x="1393" y="564"/>
                        <a:pt x="1393" y="564"/>
                        <a:pt x="1393" y="564"/>
                      </a:cubicBezTo>
                      <a:cubicBezTo>
                        <a:pt x="1396" y="561"/>
                        <a:pt x="1396" y="561"/>
                        <a:pt x="1396" y="561"/>
                      </a:cubicBezTo>
                      <a:cubicBezTo>
                        <a:pt x="1399" y="565"/>
                        <a:pt x="1399" y="565"/>
                        <a:pt x="1399" y="565"/>
                      </a:cubicBezTo>
                      <a:cubicBezTo>
                        <a:pt x="1410" y="561"/>
                        <a:pt x="1410" y="561"/>
                        <a:pt x="1410" y="561"/>
                      </a:cubicBezTo>
                      <a:cubicBezTo>
                        <a:pt x="1416" y="561"/>
                        <a:pt x="1416" y="561"/>
                        <a:pt x="1416" y="561"/>
                      </a:cubicBezTo>
                      <a:cubicBezTo>
                        <a:pt x="1419" y="560"/>
                        <a:pt x="1419" y="560"/>
                        <a:pt x="1419" y="560"/>
                      </a:cubicBezTo>
                      <a:cubicBezTo>
                        <a:pt x="1423" y="558"/>
                        <a:pt x="1423" y="558"/>
                        <a:pt x="1423" y="558"/>
                      </a:cubicBezTo>
                      <a:cubicBezTo>
                        <a:pt x="1424" y="556"/>
                        <a:pt x="1424" y="556"/>
                        <a:pt x="1424" y="556"/>
                      </a:cubicBezTo>
                      <a:cubicBezTo>
                        <a:pt x="1438" y="538"/>
                        <a:pt x="1438" y="538"/>
                        <a:pt x="1438" y="538"/>
                      </a:cubicBezTo>
                      <a:cubicBezTo>
                        <a:pt x="1446" y="534"/>
                        <a:pt x="1446" y="534"/>
                        <a:pt x="1446" y="534"/>
                      </a:cubicBezTo>
                      <a:cubicBezTo>
                        <a:pt x="1466" y="524"/>
                        <a:pt x="1466" y="524"/>
                        <a:pt x="1466" y="524"/>
                      </a:cubicBezTo>
                      <a:cubicBezTo>
                        <a:pt x="1475" y="516"/>
                        <a:pt x="1475" y="516"/>
                        <a:pt x="1475" y="516"/>
                      </a:cubicBezTo>
                      <a:cubicBezTo>
                        <a:pt x="1487" y="501"/>
                        <a:pt x="1487" y="501"/>
                        <a:pt x="1487" y="501"/>
                      </a:cubicBezTo>
                      <a:cubicBezTo>
                        <a:pt x="1494" y="496"/>
                        <a:pt x="1494" y="496"/>
                        <a:pt x="1494" y="496"/>
                      </a:cubicBezTo>
                      <a:cubicBezTo>
                        <a:pt x="1503" y="499"/>
                        <a:pt x="1503" y="499"/>
                        <a:pt x="1503" y="499"/>
                      </a:cubicBezTo>
                      <a:cubicBezTo>
                        <a:pt x="1511" y="504"/>
                        <a:pt x="1511" y="504"/>
                        <a:pt x="1511" y="504"/>
                      </a:cubicBezTo>
                      <a:cubicBezTo>
                        <a:pt x="1532" y="502"/>
                        <a:pt x="1532" y="502"/>
                        <a:pt x="1532" y="502"/>
                      </a:cubicBezTo>
                      <a:cubicBezTo>
                        <a:pt x="1529" y="485"/>
                        <a:pt x="1529" y="485"/>
                        <a:pt x="1529" y="485"/>
                      </a:cubicBezTo>
                      <a:cubicBezTo>
                        <a:pt x="1532" y="481"/>
                        <a:pt x="1532" y="481"/>
                        <a:pt x="1532" y="481"/>
                      </a:cubicBezTo>
                      <a:cubicBezTo>
                        <a:pt x="1542" y="481"/>
                        <a:pt x="1542" y="481"/>
                        <a:pt x="1542" y="481"/>
                      </a:cubicBezTo>
                      <a:cubicBezTo>
                        <a:pt x="1554" y="478"/>
                        <a:pt x="1554" y="478"/>
                        <a:pt x="1554" y="478"/>
                      </a:cubicBezTo>
                      <a:cubicBezTo>
                        <a:pt x="1570" y="466"/>
                        <a:pt x="1570" y="466"/>
                        <a:pt x="1570" y="466"/>
                      </a:cubicBezTo>
                      <a:cubicBezTo>
                        <a:pt x="1575" y="458"/>
                        <a:pt x="1575" y="458"/>
                        <a:pt x="1575" y="458"/>
                      </a:cubicBezTo>
                      <a:cubicBezTo>
                        <a:pt x="1579" y="448"/>
                        <a:pt x="1579" y="448"/>
                        <a:pt x="1579" y="448"/>
                      </a:cubicBezTo>
                      <a:cubicBezTo>
                        <a:pt x="1584" y="444"/>
                        <a:pt x="1584" y="444"/>
                        <a:pt x="1584" y="444"/>
                      </a:cubicBezTo>
                      <a:cubicBezTo>
                        <a:pt x="1590" y="449"/>
                        <a:pt x="1590" y="449"/>
                        <a:pt x="1590" y="449"/>
                      </a:cubicBezTo>
                      <a:cubicBezTo>
                        <a:pt x="1594" y="457"/>
                        <a:pt x="1594" y="457"/>
                        <a:pt x="1594" y="457"/>
                      </a:cubicBezTo>
                      <a:cubicBezTo>
                        <a:pt x="1598" y="457"/>
                        <a:pt x="1598" y="457"/>
                        <a:pt x="1598" y="457"/>
                      </a:cubicBezTo>
                      <a:cubicBezTo>
                        <a:pt x="1598" y="448"/>
                        <a:pt x="1598" y="448"/>
                        <a:pt x="1598" y="448"/>
                      </a:cubicBezTo>
                      <a:cubicBezTo>
                        <a:pt x="1608" y="439"/>
                        <a:pt x="1608" y="439"/>
                        <a:pt x="1608" y="439"/>
                      </a:cubicBezTo>
                      <a:cubicBezTo>
                        <a:pt x="1617" y="427"/>
                        <a:pt x="1617" y="427"/>
                        <a:pt x="1617" y="427"/>
                      </a:cubicBezTo>
                      <a:cubicBezTo>
                        <a:pt x="1617" y="397"/>
                        <a:pt x="1617" y="397"/>
                        <a:pt x="1617" y="397"/>
                      </a:cubicBezTo>
                      <a:cubicBezTo>
                        <a:pt x="1614" y="383"/>
                        <a:pt x="1614" y="383"/>
                        <a:pt x="1614" y="383"/>
                      </a:cubicBezTo>
                      <a:cubicBezTo>
                        <a:pt x="1609" y="376"/>
                        <a:pt x="1609" y="376"/>
                        <a:pt x="1609" y="376"/>
                      </a:cubicBezTo>
                      <a:cubicBezTo>
                        <a:pt x="1628" y="358"/>
                        <a:pt x="1628" y="358"/>
                        <a:pt x="1628" y="358"/>
                      </a:cubicBezTo>
                      <a:cubicBezTo>
                        <a:pt x="1635" y="354"/>
                        <a:pt x="1635" y="354"/>
                        <a:pt x="1635" y="354"/>
                      </a:cubicBezTo>
                      <a:cubicBezTo>
                        <a:pt x="1660" y="361"/>
                        <a:pt x="1660" y="361"/>
                        <a:pt x="1660" y="361"/>
                      </a:cubicBezTo>
                      <a:cubicBezTo>
                        <a:pt x="1663" y="362"/>
                        <a:pt x="1663" y="362"/>
                        <a:pt x="1663" y="362"/>
                      </a:cubicBezTo>
                      <a:cubicBezTo>
                        <a:pt x="1669" y="358"/>
                        <a:pt x="1669" y="358"/>
                        <a:pt x="1669" y="358"/>
                      </a:cubicBezTo>
                      <a:cubicBezTo>
                        <a:pt x="1672" y="347"/>
                        <a:pt x="1672" y="347"/>
                        <a:pt x="1672" y="347"/>
                      </a:cubicBezTo>
                      <a:cubicBezTo>
                        <a:pt x="1678" y="338"/>
                        <a:pt x="1678" y="338"/>
                        <a:pt x="1678" y="338"/>
                      </a:cubicBezTo>
                      <a:cubicBezTo>
                        <a:pt x="1688" y="319"/>
                        <a:pt x="1688" y="319"/>
                        <a:pt x="1688" y="319"/>
                      </a:cubicBezTo>
                      <a:cubicBezTo>
                        <a:pt x="1692" y="298"/>
                        <a:pt x="1692" y="298"/>
                        <a:pt x="1692" y="298"/>
                      </a:cubicBezTo>
                      <a:cubicBezTo>
                        <a:pt x="1699" y="280"/>
                        <a:pt x="1699" y="280"/>
                        <a:pt x="1699" y="280"/>
                      </a:cubicBezTo>
                      <a:cubicBezTo>
                        <a:pt x="1701" y="270"/>
                        <a:pt x="1701" y="270"/>
                        <a:pt x="1701" y="270"/>
                      </a:cubicBezTo>
                      <a:cubicBezTo>
                        <a:pt x="1707" y="263"/>
                        <a:pt x="1707" y="263"/>
                        <a:pt x="1707" y="263"/>
                      </a:cubicBezTo>
                      <a:cubicBezTo>
                        <a:pt x="1714" y="258"/>
                        <a:pt x="1714" y="258"/>
                        <a:pt x="1714" y="258"/>
                      </a:cubicBezTo>
                      <a:cubicBezTo>
                        <a:pt x="1715" y="248"/>
                        <a:pt x="1715" y="248"/>
                        <a:pt x="1715" y="248"/>
                      </a:cubicBezTo>
                      <a:cubicBezTo>
                        <a:pt x="1712" y="240"/>
                        <a:pt x="1712" y="240"/>
                        <a:pt x="1712" y="240"/>
                      </a:cubicBezTo>
                      <a:cubicBezTo>
                        <a:pt x="1712" y="230"/>
                        <a:pt x="1712" y="230"/>
                        <a:pt x="1712" y="230"/>
                      </a:cubicBezTo>
                      <a:cubicBezTo>
                        <a:pt x="1717" y="223"/>
                        <a:pt x="1717" y="223"/>
                        <a:pt x="1717" y="223"/>
                      </a:cubicBezTo>
                      <a:cubicBezTo>
                        <a:pt x="1717" y="221"/>
                        <a:pt x="1717" y="221"/>
                        <a:pt x="1717" y="221"/>
                      </a:cubicBezTo>
                      <a:cubicBezTo>
                        <a:pt x="1700" y="226"/>
                        <a:pt x="1700" y="226"/>
                        <a:pt x="1700" y="226"/>
                      </a:cubicBezTo>
                      <a:cubicBezTo>
                        <a:pt x="1683" y="235"/>
                        <a:pt x="1683" y="235"/>
                        <a:pt x="1683" y="235"/>
                      </a:cubicBezTo>
                      <a:cubicBezTo>
                        <a:pt x="1673" y="236"/>
                        <a:pt x="1673" y="236"/>
                        <a:pt x="1673" y="236"/>
                      </a:cubicBezTo>
                      <a:cubicBezTo>
                        <a:pt x="1657" y="247"/>
                        <a:pt x="1657" y="247"/>
                        <a:pt x="1657" y="247"/>
                      </a:cubicBezTo>
                      <a:cubicBezTo>
                        <a:pt x="1640" y="254"/>
                        <a:pt x="1640" y="254"/>
                        <a:pt x="1640" y="254"/>
                      </a:cubicBezTo>
                      <a:cubicBezTo>
                        <a:pt x="1631" y="256"/>
                        <a:pt x="1631" y="256"/>
                        <a:pt x="1631" y="256"/>
                      </a:cubicBezTo>
                      <a:cubicBezTo>
                        <a:pt x="1622" y="253"/>
                        <a:pt x="1622" y="253"/>
                        <a:pt x="1622" y="253"/>
                      </a:cubicBezTo>
                      <a:cubicBezTo>
                        <a:pt x="1612" y="253"/>
                        <a:pt x="1612" y="253"/>
                        <a:pt x="1612" y="253"/>
                      </a:cubicBezTo>
                      <a:cubicBezTo>
                        <a:pt x="1609" y="246"/>
                        <a:pt x="1609" y="246"/>
                        <a:pt x="1609" y="246"/>
                      </a:cubicBezTo>
                      <a:cubicBezTo>
                        <a:pt x="1604" y="238"/>
                        <a:pt x="1604" y="238"/>
                        <a:pt x="1604" y="238"/>
                      </a:cubicBezTo>
                      <a:cubicBezTo>
                        <a:pt x="1603" y="229"/>
                        <a:pt x="1603" y="229"/>
                        <a:pt x="1603" y="229"/>
                      </a:cubicBezTo>
                      <a:cubicBezTo>
                        <a:pt x="1604" y="221"/>
                        <a:pt x="1604" y="221"/>
                        <a:pt x="1604" y="221"/>
                      </a:cubicBezTo>
                      <a:cubicBezTo>
                        <a:pt x="1600" y="216"/>
                        <a:pt x="1600" y="216"/>
                        <a:pt x="1600" y="216"/>
                      </a:cubicBezTo>
                      <a:cubicBezTo>
                        <a:pt x="1600" y="209"/>
                        <a:pt x="1600" y="209"/>
                        <a:pt x="1600" y="209"/>
                      </a:cubicBezTo>
                      <a:cubicBezTo>
                        <a:pt x="1599" y="209"/>
                        <a:pt x="1599" y="209"/>
                        <a:pt x="1599" y="209"/>
                      </a:cubicBezTo>
                      <a:cubicBezTo>
                        <a:pt x="1599" y="207"/>
                        <a:pt x="1599" y="207"/>
                        <a:pt x="1599" y="207"/>
                      </a:cubicBezTo>
                      <a:cubicBezTo>
                        <a:pt x="1596" y="202"/>
                        <a:pt x="1596" y="202"/>
                        <a:pt x="1596" y="202"/>
                      </a:cubicBezTo>
                      <a:cubicBezTo>
                        <a:pt x="1590" y="202"/>
                        <a:pt x="1590" y="202"/>
                        <a:pt x="1590" y="202"/>
                      </a:cubicBezTo>
                      <a:cubicBezTo>
                        <a:pt x="1583" y="198"/>
                        <a:pt x="1583" y="198"/>
                        <a:pt x="1583" y="198"/>
                      </a:cubicBezTo>
                      <a:cubicBezTo>
                        <a:pt x="1566" y="183"/>
                        <a:pt x="1566" y="183"/>
                        <a:pt x="1566" y="183"/>
                      </a:cubicBezTo>
                      <a:cubicBezTo>
                        <a:pt x="1557" y="179"/>
                        <a:pt x="1557" y="179"/>
                        <a:pt x="1557" y="179"/>
                      </a:cubicBezTo>
                      <a:cubicBezTo>
                        <a:pt x="1548" y="178"/>
                        <a:pt x="1548" y="178"/>
                        <a:pt x="1548" y="178"/>
                      </a:cubicBezTo>
                      <a:cubicBezTo>
                        <a:pt x="1539" y="174"/>
                        <a:pt x="1539" y="174"/>
                        <a:pt x="1539" y="174"/>
                      </a:cubicBezTo>
                      <a:cubicBezTo>
                        <a:pt x="1529" y="178"/>
                        <a:pt x="1529" y="178"/>
                        <a:pt x="1529" y="178"/>
                      </a:cubicBezTo>
                      <a:cubicBezTo>
                        <a:pt x="1517" y="177"/>
                        <a:pt x="1517" y="177"/>
                        <a:pt x="1517" y="177"/>
                      </a:cubicBezTo>
                      <a:cubicBezTo>
                        <a:pt x="1511" y="171"/>
                        <a:pt x="1511" y="171"/>
                        <a:pt x="1511" y="171"/>
                      </a:cubicBezTo>
                      <a:cubicBezTo>
                        <a:pt x="1511" y="161"/>
                        <a:pt x="1511" y="161"/>
                        <a:pt x="1511" y="161"/>
                      </a:cubicBezTo>
                      <a:cubicBezTo>
                        <a:pt x="1509" y="151"/>
                        <a:pt x="1509" y="151"/>
                        <a:pt x="1509" y="151"/>
                      </a:cubicBezTo>
                      <a:cubicBezTo>
                        <a:pt x="1509" y="151"/>
                        <a:pt x="1509" y="151"/>
                        <a:pt x="1509" y="151"/>
                      </a:cubicBezTo>
                      <a:cubicBezTo>
                        <a:pt x="1509" y="148"/>
                        <a:pt x="1509" y="148"/>
                        <a:pt x="1509" y="148"/>
                      </a:cubicBezTo>
                      <a:cubicBezTo>
                        <a:pt x="1505" y="139"/>
                        <a:pt x="1505" y="139"/>
                        <a:pt x="1505" y="139"/>
                      </a:cubicBezTo>
                      <a:cubicBezTo>
                        <a:pt x="1502" y="117"/>
                        <a:pt x="1502" y="117"/>
                        <a:pt x="1502" y="117"/>
                      </a:cubicBezTo>
                      <a:cubicBezTo>
                        <a:pt x="1491" y="97"/>
                        <a:pt x="1491" y="97"/>
                        <a:pt x="1491" y="97"/>
                      </a:cubicBezTo>
                      <a:cubicBezTo>
                        <a:pt x="1488" y="88"/>
                        <a:pt x="1488" y="88"/>
                        <a:pt x="1488" y="88"/>
                      </a:cubicBezTo>
                      <a:cubicBezTo>
                        <a:pt x="1484" y="80"/>
                        <a:pt x="1484" y="80"/>
                        <a:pt x="1484" y="80"/>
                      </a:cubicBezTo>
                      <a:cubicBezTo>
                        <a:pt x="1483" y="69"/>
                        <a:pt x="1483" y="69"/>
                        <a:pt x="1483" y="69"/>
                      </a:cubicBezTo>
                      <a:cubicBezTo>
                        <a:pt x="1480" y="62"/>
                        <a:pt x="1480" y="62"/>
                        <a:pt x="1480" y="62"/>
                      </a:cubicBezTo>
                      <a:cubicBezTo>
                        <a:pt x="1479" y="54"/>
                        <a:pt x="1479" y="54"/>
                        <a:pt x="1479" y="54"/>
                      </a:cubicBezTo>
                      <a:cubicBezTo>
                        <a:pt x="1478" y="57"/>
                        <a:pt x="1478" y="57"/>
                        <a:pt x="1478" y="57"/>
                      </a:cubicBezTo>
                      <a:cubicBezTo>
                        <a:pt x="1478" y="53"/>
                        <a:pt x="1478" y="53"/>
                        <a:pt x="1478" y="53"/>
                      </a:cubicBezTo>
                      <a:cubicBezTo>
                        <a:pt x="1473" y="50"/>
                        <a:pt x="1473" y="50"/>
                        <a:pt x="1473" y="50"/>
                      </a:cubicBezTo>
                      <a:cubicBezTo>
                        <a:pt x="1469" y="46"/>
                        <a:pt x="1469" y="46"/>
                        <a:pt x="1469" y="46"/>
                      </a:cubicBezTo>
                      <a:cubicBezTo>
                        <a:pt x="1468" y="40"/>
                        <a:pt x="1468" y="40"/>
                        <a:pt x="1468" y="40"/>
                      </a:cubicBezTo>
                      <a:cubicBezTo>
                        <a:pt x="1462" y="30"/>
                        <a:pt x="1462" y="30"/>
                        <a:pt x="1462" y="30"/>
                      </a:cubicBezTo>
                      <a:cubicBezTo>
                        <a:pt x="1458" y="23"/>
                        <a:pt x="1458" y="23"/>
                        <a:pt x="1458" y="23"/>
                      </a:cubicBezTo>
                      <a:cubicBezTo>
                        <a:pt x="1451" y="20"/>
                        <a:pt x="1451" y="20"/>
                        <a:pt x="1451" y="20"/>
                      </a:cubicBezTo>
                      <a:cubicBezTo>
                        <a:pt x="1443" y="18"/>
                        <a:pt x="1443" y="18"/>
                        <a:pt x="1443" y="18"/>
                      </a:cubicBezTo>
                      <a:cubicBezTo>
                        <a:pt x="1433" y="19"/>
                        <a:pt x="1433" y="19"/>
                        <a:pt x="1433" y="19"/>
                      </a:cubicBezTo>
                      <a:cubicBezTo>
                        <a:pt x="1425" y="17"/>
                        <a:pt x="1425" y="17"/>
                        <a:pt x="1425" y="17"/>
                      </a:cubicBezTo>
                      <a:cubicBezTo>
                        <a:pt x="1419" y="11"/>
                        <a:pt x="1419" y="11"/>
                        <a:pt x="1419" y="11"/>
                      </a:cubicBezTo>
                      <a:cubicBezTo>
                        <a:pt x="1410" y="5"/>
                        <a:pt x="1410" y="5"/>
                        <a:pt x="1410" y="5"/>
                      </a:cubicBezTo>
                      <a:cubicBezTo>
                        <a:pt x="1401" y="0"/>
                        <a:pt x="1401" y="0"/>
                        <a:pt x="1401" y="0"/>
                      </a:cubicBezTo>
                      <a:cubicBezTo>
                        <a:pt x="1395" y="0"/>
                        <a:pt x="1395" y="0"/>
                        <a:pt x="1395" y="0"/>
                      </a:cubicBezTo>
                      <a:cubicBezTo>
                        <a:pt x="1377" y="4"/>
                        <a:pt x="1377" y="4"/>
                        <a:pt x="1377" y="4"/>
                      </a:cubicBezTo>
                      <a:cubicBezTo>
                        <a:pt x="1364" y="3"/>
                        <a:pt x="1364" y="3"/>
                        <a:pt x="1364" y="3"/>
                      </a:cubicBezTo>
                      <a:cubicBezTo>
                        <a:pt x="1343" y="11"/>
                        <a:pt x="1343" y="11"/>
                        <a:pt x="1343" y="11"/>
                      </a:cubicBezTo>
                      <a:cubicBezTo>
                        <a:pt x="1325" y="14"/>
                        <a:pt x="1325" y="14"/>
                        <a:pt x="1325" y="14"/>
                      </a:cubicBezTo>
                      <a:cubicBezTo>
                        <a:pt x="1317" y="20"/>
                        <a:pt x="1317" y="20"/>
                        <a:pt x="1317" y="20"/>
                      </a:cubicBezTo>
                      <a:cubicBezTo>
                        <a:pt x="1313" y="27"/>
                        <a:pt x="1313" y="27"/>
                        <a:pt x="1313" y="27"/>
                      </a:cubicBezTo>
                      <a:cubicBezTo>
                        <a:pt x="1301" y="38"/>
                        <a:pt x="1301" y="38"/>
                        <a:pt x="1301" y="38"/>
                      </a:cubicBezTo>
                      <a:cubicBezTo>
                        <a:pt x="1299" y="45"/>
                        <a:pt x="1299" y="45"/>
                        <a:pt x="1299" y="45"/>
                      </a:cubicBezTo>
                      <a:cubicBezTo>
                        <a:pt x="1300" y="48"/>
                        <a:pt x="1300" y="48"/>
                        <a:pt x="1300" y="48"/>
                      </a:cubicBezTo>
                      <a:cubicBezTo>
                        <a:pt x="1310" y="45"/>
                        <a:pt x="1310" y="45"/>
                        <a:pt x="1310" y="45"/>
                      </a:cubicBezTo>
                      <a:cubicBezTo>
                        <a:pt x="1316" y="45"/>
                        <a:pt x="1316" y="45"/>
                        <a:pt x="1316" y="45"/>
                      </a:cubicBezTo>
                      <a:cubicBezTo>
                        <a:pt x="1319" y="47"/>
                        <a:pt x="1319" y="47"/>
                        <a:pt x="1319" y="47"/>
                      </a:cubicBezTo>
                      <a:cubicBezTo>
                        <a:pt x="1318" y="61"/>
                        <a:pt x="1318" y="61"/>
                        <a:pt x="1318" y="61"/>
                      </a:cubicBezTo>
                      <a:cubicBezTo>
                        <a:pt x="1320" y="66"/>
                        <a:pt x="1320" y="66"/>
                        <a:pt x="1320" y="66"/>
                      </a:cubicBezTo>
                      <a:cubicBezTo>
                        <a:pt x="1320" y="69"/>
                        <a:pt x="1320" y="69"/>
                        <a:pt x="1320" y="69"/>
                      </a:cubicBezTo>
                      <a:cubicBezTo>
                        <a:pt x="1308" y="83"/>
                        <a:pt x="1308" y="83"/>
                        <a:pt x="1308" y="83"/>
                      </a:cubicBezTo>
                      <a:cubicBezTo>
                        <a:pt x="1299" y="88"/>
                        <a:pt x="1299" y="88"/>
                        <a:pt x="1299" y="88"/>
                      </a:cubicBezTo>
                      <a:cubicBezTo>
                        <a:pt x="1295" y="97"/>
                        <a:pt x="1295" y="97"/>
                        <a:pt x="1295" y="97"/>
                      </a:cubicBezTo>
                      <a:cubicBezTo>
                        <a:pt x="1293" y="108"/>
                        <a:pt x="1293" y="108"/>
                        <a:pt x="1293" y="108"/>
                      </a:cubicBezTo>
                      <a:cubicBezTo>
                        <a:pt x="1288" y="123"/>
                        <a:pt x="1288" y="123"/>
                        <a:pt x="1288" y="123"/>
                      </a:cubicBezTo>
                      <a:cubicBezTo>
                        <a:pt x="1285" y="129"/>
                        <a:pt x="1285" y="129"/>
                        <a:pt x="1285" y="129"/>
                      </a:cubicBezTo>
                      <a:cubicBezTo>
                        <a:pt x="1280" y="135"/>
                        <a:pt x="1280" y="135"/>
                        <a:pt x="1280" y="135"/>
                      </a:cubicBezTo>
                      <a:cubicBezTo>
                        <a:pt x="1278" y="142"/>
                        <a:pt x="1278" y="142"/>
                        <a:pt x="1278" y="142"/>
                      </a:cubicBezTo>
                      <a:cubicBezTo>
                        <a:pt x="1279" y="148"/>
                        <a:pt x="1279" y="148"/>
                        <a:pt x="1279" y="148"/>
                      </a:cubicBezTo>
                      <a:cubicBezTo>
                        <a:pt x="1278" y="152"/>
                        <a:pt x="1278" y="152"/>
                        <a:pt x="1278" y="152"/>
                      </a:cubicBezTo>
                      <a:cubicBezTo>
                        <a:pt x="1253" y="167"/>
                        <a:pt x="1253" y="167"/>
                        <a:pt x="1253" y="167"/>
                      </a:cubicBezTo>
                      <a:cubicBezTo>
                        <a:pt x="1245" y="173"/>
                        <a:pt x="1245" y="173"/>
                        <a:pt x="1245" y="173"/>
                      </a:cubicBezTo>
                      <a:cubicBezTo>
                        <a:pt x="1239" y="175"/>
                        <a:pt x="1239" y="175"/>
                        <a:pt x="1239" y="175"/>
                      </a:cubicBezTo>
                      <a:cubicBezTo>
                        <a:pt x="1227" y="168"/>
                        <a:pt x="1227" y="168"/>
                        <a:pt x="1227" y="168"/>
                      </a:cubicBezTo>
                      <a:cubicBezTo>
                        <a:pt x="1211" y="163"/>
                        <a:pt x="1211" y="163"/>
                        <a:pt x="1211" y="163"/>
                      </a:cubicBezTo>
                      <a:cubicBezTo>
                        <a:pt x="1204" y="158"/>
                        <a:pt x="1204" y="158"/>
                        <a:pt x="1204" y="158"/>
                      </a:cubicBezTo>
                      <a:cubicBezTo>
                        <a:pt x="1198" y="157"/>
                        <a:pt x="1198" y="157"/>
                        <a:pt x="1198" y="157"/>
                      </a:cubicBezTo>
                      <a:cubicBezTo>
                        <a:pt x="1198" y="159"/>
                        <a:pt x="1198" y="159"/>
                        <a:pt x="1198" y="159"/>
                      </a:cubicBezTo>
                      <a:cubicBezTo>
                        <a:pt x="1193" y="163"/>
                        <a:pt x="1193" y="163"/>
                        <a:pt x="1193" y="163"/>
                      </a:cubicBezTo>
                      <a:cubicBezTo>
                        <a:pt x="1186" y="178"/>
                        <a:pt x="1186" y="178"/>
                        <a:pt x="1186" y="178"/>
                      </a:cubicBezTo>
                      <a:cubicBezTo>
                        <a:pt x="1180" y="186"/>
                        <a:pt x="1180" y="186"/>
                        <a:pt x="1180" y="186"/>
                      </a:cubicBezTo>
                      <a:cubicBezTo>
                        <a:pt x="1178" y="190"/>
                        <a:pt x="1178" y="190"/>
                        <a:pt x="1178" y="190"/>
                      </a:cubicBezTo>
                      <a:cubicBezTo>
                        <a:pt x="1178" y="198"/>
                        <a:pt x="1178" y="198"/>
                        <a:pt x="1178" y="198"/>
                      </a:cubicBezTo>
                      <a:cubicBezTo>
                        <a:pt x="1179" y="207"/>
                        <a:pt x="1179" y="207"/>
                        <a:pt x="1179" y="207"/>
                      </a:cubicBezTo>
                      <a:cubicBezTo>
                        <a:pt x="1178" y="217"/>
                        <a:pt x="1178" y="217"/>
                        <a:pt x="1178" y="217"/>
                      </a:cubicBezTo>
                      <a:cubicBezTo>
                        <a:pt x="1173" y="226"/>
                        <a:pt x="1173" y="226"/>
                        <a:pt x="1173" y="226"/>
                      </a:cubicBezTo>
                      <a:cubicBezTo>
                        <a:pt x="1174" y="237"/>
                        <a:pt x="1174" y="237"/>
                        <a:pt x="1174" y="237"/>
                      </a:cubicBezTo>
                      <a:cubicBezTo>
                        <a:pt x="1176" y="247"/>
                        <a:pt x="1176" y="247"/>
                        <a:pt x="1176" y="247"/>
                      </a:cubicBezTo>
                      <a:cubicBezTo>
                        <a:pt x="1180" y="255"/>
                        <a:pt x="1180" y="255"/>
                        <a:pt x="1180" y="255"/>
                      </a:cubicBezTo>
                      <a:cubicBezTo>
                        <a:pt x="1200" y="259"/>
                        <a:pt x="1200" y="259"/>
                        <a:pt x="1200" y="259"/>
                      </a:cubicBezTo>
                      <a:cubicBezTo>
                        <a:pt x="1214" y="258"/>
                        <a:pt x="1214" y="258"/>
                        <a:pt x="1214" y="258"/>
                      </a:cubicBezTo>
                      <a:cubicBezTo>
                        <a:pt x="1226" y="255"/>
                        <a:pt x="1226" y="255"/>
                        <a:pt x="1226" y="255"/>
                      </a:cubicBezTo>
                      <a:cubicBezTo>
                        <a:pt x="1236" y="249"/>
                        <a:pt x="1236" y="249"/>
                        <a:pt x="1236" y="249"/>
                      </a:cubicBezTo>
                      <a:cubicBezTo>
                        <a:pt x="1250" y="238"/>
                        <a:pt x="1250" y="238"/>
                        <a:pt x="1250" y="238"/>
                      </a:cubicBezTo>
                      <a:cubicBezTo>
                        <a:pt x="1253" y="245"/>
                        <a:pt x="1253" y="245"/>
                        <a:pt x="1253" y="245"/>
                      </a:cubicBezTo>
                      <a:cubicBezTo>
                        <a:pt x="1260" y="252"/>
                        <a:pt x="1260" y="252"/>
                        <a:pt x="1260" y="252"/>
                      </a:cubicBezTo>
                      <a:cubicBezTo>
                        <a:pt x="1275" y="265"/>
                        <a:pt x="1275" y="265"/>
                        <a:pt x="1275" y="265"/>
                      </a:cubicBezTo>
                      <a:cubicBezTo>
                        <a:pt x="1278" y="271"/>
                        <a:pt x="1278" y="271"/>
                        <a:pt x="1278" y="271"/>
                      </a:cubicBezTo>
                      <a:cubicBezTo>
                        <a:pt x="1277" y="278"/>
                        <a:pt x="1277" y="278"/>
                        <a:pt x="1277" y="278"/>
                      </a:cubicBezTo>
                      <a:cubicBezTo>
                        <a:pt x="1277" y="283"/>
                        <a:pt x="1277" y="283"/>
                        <a:pt x="1277" y="283"/>
                      </a:cubicBezTo>
                      <a:cubicBezTo>
                        <a:pt x="1284" y="287"/>
                        <a:pt x="1284" y="287"/>
                        <a:pt x="1284" y="287"/>
                      </a:cubicBezTo>
                      <a:cubicBezTo>
                        <a:pt x="1285" y="294"/>
                        <a:pt x="1285" y="294"/>
                        <a:pt x="1285" y="294"/>
                      </a:cubicBezTo>
                      <a:cubicBezTo>
                        <a:pt x="1280" y="296"/>
                        <a:pt x="1280" y="296"/>
                        <a:pt x="1280" y="296"/>
                      </a:cubicBezTo>
                      <a:cubicBezTo>
                        <a:pt x="1271" y="296"/>
                        <a:pt x="1271" y="296"/>
                        <a:pt x="1271" y="296"/>
                      </a:cubicBezTo>
                      <a:cubicBezTo>
                        <a:pt x="1261" y="293"/>
                        <a:pt x="1261" y="293"/>
                        <a:pt x="1261" y="293"/>
                      </a:cubicBezTo>
                      <a:cubicBezTo>
                        <a:pt x="1248" y="296"/>
                        <a:pt x="1248" y="296"/>
                        <a:pt x="1248" y="296"/>
                      </a:cubicBezTo>
                      <a:cubicBezTo>
                        <a:pt x="1236" y="297"/>
                        <a:pt x="1236" y="297"/>
                        <a:pt x="1236" y="297"/>
                      </a:cubicBezTo>
                      <a:cubicBezTo>
                        <a:pt x="1223" y="296"/>
                        <a:pt x="1223" y="296"/>
                        <a:pt x="1223" y="296"/>
                      </a:cubicBezTo>
                      <a:cubicBezTo>
                        <a:pt x="1212" y="299"/>
                        <a:pt x="1212" y="299"/>
                        <a:pt x="1212" y="299"/>
                      </a:cubicBezTo>
                      <a:cubicBezTo>
                        <a:pt x="1204" y="306"/>
                        <a:pt x="1204" y="306"/>
                        <a:pt x="1204" y="306"/>
                      </a:cubicBezTo>
                      <a:cubicBezTo>
                        <a:pt x="1178" y="335"/>
                        <a:pt x="1178" y="335"/>
                        <a:pt x="1178" y="335"/>
                      </a:cubicBezTo>
                      <a:cubicBezTo>
                        <a:pt x="1169" y="341"/>
                        <a:pt x="1169" y="341"/>
                        <a:pt x="1169" y="341"/>
                      </a:cubicBezTo>
                      <a:cubicBezTo>
                        <a:pt x="1165" y="342"/>
                        <a:pt x="1165" y="342"/>
                        <a:pt x="1165" y="342"/>
                      </a:cubicBezTo>
                      <a:cubicBezTo>
                        <a:pt x="1159" y="341"/>
                        <a:pt x="1159" y="341"/>
                        <a:pt x="1159" y="341"/>
                      </a:cubicBezTo>
                      <a:cubicBezTo>
                        <a:pt x="1153" y="342"/>
                        <a:pt x="1153" y="342"/>
                        <a:pt x="1153" y="342"/>
                      </a:cubicBezTo>
                      <a:cubicBezTo>
                        <a:pt x="1143" y="352"/>
                        <a:pt x="1143" y="352"/>
                        <a:pt x="1143" y="352"/>
                      </a:cubicBezTo>
                      <a:cubicBezTo>
                        <a:pt x="1133" y="363"/>
                        <a:pt x="1133" y="363"/>
                        <a:pt x="1133" y="363"/>
                      </a:cubicBezTo>
                      <a:cubicBezTo>
                        <a:pt x="1119" y="372"/>
                        <a:pt x="1119" y="372"/>
                        <a:pt x="1119" y="372"/>
                      </a:cubicBezTo>
                      <a:cubicBezTo>
                        <a:pt x="1110" y="372"/>
                        <a:pt x="1110" y="372"/>
                        <a:pt x="1110" y="372"/>
                      </a:cubicBezTo>
                      <a:cubicBezTo>
                        <a:pt x="1100" y="369"/>
                        <a:pt x="1100" y="369"/>
                        <a:pt x="1100" y="369"/>
                      </a:cubicBezTo>
                      <a:cubicBezTo>
                        <a:pt x="1093" y="363"/>
                        <a:pt x="1093" y="363"/>
                        <a:pt x="1093" y="363"/>
                      </a:cubicBezTo>
                      <a:cubicBezTo>
                        <a:pt x="1085" y="360"/>
                        <a:pt x="1085" y="360"/>
                        <a:pt x="1085" y="360"/>
                      </a:cubicBezTo>
                      <a:cubicBezTo>
                        <a:pt x="1074" y="364"/>
                        <a:pt x="1074" y="364"/>
                        <a:pt x="1074" y="364"/>
                      </a:cubicBezTo>
                      <a:cubicBezTo>
                        <a:pt x="1070" y="372"/>
                        <a:pt x="1070" y="372"/>
                        <a:pt x="1070" y="372"/>
                      </a:cubicBezTo>
                      <a:cubicBezTo>
                        <a:pt x="1063" y="382"/>
                        <a:pt x="1063" y="382"/>
                        <a:pt x="1063" y="382"/>
                      </a:cubicBezTo>
                      <a:cubicBezTo>
                        <a:pt x="1062" y="390"/>
                        <a:pt x="1062" y="390"/>
                        <a:pt x="1062" y="390"/>
                      </a:cubicBezTo>
                      <a:cubicBezTo>
                        <a:pt x="1073" y="405"/>
                        <a:pt x="1073" y="405"/>
                        <a:pt x="1073" y="405"/>
                      </a:cubicBezTo>
                      <a:cubicBezTo>
                        <a:pt x="1074" y="412"/>
                        <a:pt x="1074" y="412"/>
                        <a:pt x="1074" y="412"/>
                      </a:cubicBezTo>
                      <a:cubicBezTo>
                        <a:pt x="1045" y="437"/>
                        <a:pt x="1045" y="437"/>
                        <a:pt x="1045" y="437"/>
                      </a:cubicBezTo>
                      <a:cubicBezTo>
                        <a:pt x="1040" y="444"/>
                        <a:pt x="1040" y="444"/>
                        <a:pt x="1040" y="444"/>
                      </a:cubicBezTo>
                      <a:cubicBezTo>
                        <a:pt x="1029" y="452"/>
                        <a:pt x="1029" y="452"/>
                        <a:pt x="1029" y="452"/>
                      </a:cubicBezTo>
                      <a:cubicBezTo>
                        <a:pt x="1022" y="456"/>
                        <a:pt x="1022" y="456"/>
                        <a:pt x="1022" y="456"/>
                      </a:cubicBezTo>
                      <a:cubicBezTo>
                        <a:pt x="1007" y="462"/>
                        <a:pt x="1007" y="462"/>
                        <a:pt x="1007" y="462"/>
                      </a:cubicBezTo>
                      <a:cubicBezTo>
                        <a:pt x="993" y="463"/>
                        <a:pt x="993" y="463"/>
                        <a:pt x="993" y="463"/>
                      </a:cubicBezTo>
                      <a:cubicBezTo>
                        <a:pt x="990" y="464"/>
                        <a:pt x="990" y="464"/>
                        <a:pt x="990" y="464"/>
                      </a:cubicBezTo>
                      <a:cubicBezTo>
                        <a:pt x="976" y="460"/>
                        <a:pt x="976" y="460"/>
                        <a:pt x="976" y="460"/>
                      </a:cubicBezTo>
                      <a:cubicBezTo>
                        <a:pt x="967" y="463"/>
                        <a:pt x="967" y="463"/>
                        <a:pt x="967" y="463"/>
                      </a:cubicBezTo>
                      <a:cubicBezTo>
                        <a:pt x="954" y="462"/>
                        <a:pt x="954" y="462"/>
                        <a:pt x="954" y="462"/>
                      </a:cubicBezTo>
                      <a:cubicBezTo>
                        <a:pt x="945" y="466"/>
                        <a:pt x="945" y="466"/>
                        <a:pt x="945" y="466"/>
                      </a:cubicBezTo>
                      <a:cubicBezTo>
                        <a:pt x="926" y="470"/>
                        <a:pt x="926" y="470"/>
                        <a:pt x="926" y="470"/>
                      </a:cubicBezTo>
                      <a:cubicBezTo>
                        <a:pt x="920" y="471"/>
                        <a:pt x="920" y="471"/>
                        <a:pt x="920" y="471"/>
                      </a:cubicBezTo>
                      <a:cubicBezTo>
                        <a:pt x="917" y="476"/>
                        <a:pt x="917" y="476"/>
                        <a:pt x="917" y="476"/>
                      </a:cubicBezTo>
                      <a:cubicBezTo>
                        <a:pt x="911" y="478"/>
                        <a:pt x="911" y="478"/>
                        <a:pt x="911" y="478"/>
                      </a:cubicBezTo>
                      <a:cubicBezTo>
                        <a:pt x="904" y="480"/>
                        <a:pt x="904" y="480"/>
                        <a:pt x="904" y="480"/>
                      </a:cubicBezTo>
                      <a:cubicBezTo>
                        <a:pt x="889" y="485"/>
                        <a:pt x="889" y="485"/>
                        <a:pt x="889" y="485"/>
                      </a:cubicBezTo>
                      <a:cubicBezTo>
                        <a:pt x="879" y="492"/>
                        <a:pt x="879" y="492"/>
                        <a:pt x="879" y="492"/>
                      </a:cubicBezTo>
                      <a:cubicBezTo>
                        <a:pt x="874" y="493"/>
                        <a:pt x="874" y="493"/>
                        <a:pt x="874" y="493"/>
                      </a:cubicBezTo>
                      <a:cubicBezTo>
                        <a:pt x="868" y="491"/>
                        <a:pt x="868" y="491"/>
                        <a:pt x="868" y="491"/>
                      </a:cubicBezTo>
                      <a:cubicBezTo>
                        <a:pt x="862" y="487"/>
                        <a:pt x="862" y="487"/>
                        <a:pt x="862" y="487"/>
                      </a:cubicBezTo>
                      <a:cubicBezTo>
                        <a:pt x="859" y="486"/>
                        <a:pt x="859" y="486"/>
                        <a:pt x="859" y="486"/>
                      </a:cubicBezTo>
                      <a:cubicBezTo>
                        <a:pt x="845" y="485"/>
                        <a:pt x="845" y="485"/>
                        <a:pt x="845" y="485"/>
                      </a:cubicBezTo>
                      <a:cubicBezTo>
                        <a:pt x="834" y="481"/>
                        <a:pt x="834" y="481"/>
                        <a:pt x="834" y="481"/>
                      </a:cubicBezTo>
                      <a:cubicBezTo>
                        <a:pt x="824" y="476"/>
                        <a:pt x="824" y="476"/>
                        <a:pt x="824" y="476"/>
                      </a:cubicBezTo>
                      <a:cubicBezTo>
                        <a:pt x="807" y="471"/>
                        <a:pt x="807" y="471"/>
                        <a:pt x="807" y="471"/>
                      </a:cubicBezTo>
                      <a:cubicBezTo>
                        <a:pt x="796" y="466"/>
                        <a:pt x="796" y="466"/>
                        <a:pt x="796" y="466"/>
                      </a:cubicBezTo>
                      <a:cubicBezTo>
                        <a:pt x="788" y="459"/>
                        <a:pt x="788" y="459"/>
                        <a:pt x="788" y="459"/>
                      </a:cubicBezTo>
                      <a:cubicBezTo>
                        <a:pt x="783" y="454"/>
                        <a:pt x="783" y="454"/>
                        <a:pt x="783" y="454"/>
                      </a:cubicBezTo>
                      <a:cubicBezTo>
                        <a:pt x="778" y="452"/>
                        <a:pt x="778" y="452"/>
                        <a:pt x="778" y="452"/>
                      </a:cubicBezTo>
                      <a:cubicBezTo>
                        <a:pt x="761" y="446"/>
                        <a:pt x="761" y="446"/>
                        <a:pt x="761" y="446"/>
                      </a:cubicBezTo>
                      <a:cubicBezTo>
                        <a:pt x="752" y="445"/>
                        <a:pt x="752" y="445"/>
                        <a:pt x="752" y="445"/>
                      </a:cubicBezTo>
                      <a:cubicBezTo>
                        <a:pt x="743" y="446"/>
                        <a:pt x="743" y="446"/>
                        <a:pt x="743" y="446"/>
                      </a:cubicBezTo>
                      <a:cubicBezTo>
                        <a:pt x="667" y="451"/>
                        <a:pt x="667" y="451"/>
                        <a:pt x="667" y="451"/>
                      </a:cubicBezTo>
                      <a:cubicBezTo>
                        <a:pt x="657" y="451"/>
                        <a:pt x="657" y="451"/>
                        <a:pt x="657" y="451"/>
                      </a:cubicBezTo>
                      <a:cubicBezTo>
                        <a:pt x="649" y="448"/>
                        <a:pt x="649" y="448"/>
                        <a:pt x="649" y="448"/>
                      </a:cubicBezTo>
                      <a:cubicBezTo>
                        <a:pt x="641" y="441"/>
                        <a:pt x="641" y="441"/>
                        <a:pt x="641" y="441"/>
                      </a:cubicBezTo>
                      <a:cubicBezTo>
                        <a:pt x="635" y="433"/>
                        <a:pt x="635" y="433"/>
                        <a:pt x="635" y="433"/>
                      </a:cubicBezTo>
                      <a:cubicBezTo>
                        <a:pt x="628" y="426"/>
                        <a:pt x="628" y="426"/>
                        <a:pt x="628" y="426"/>
                      </a:cubicBezTo>
                      <a:cubicBezTo>
                        <a:pt x="623" y="415"/>
                        <a:pt x="623" y="415"/>
                        <a:pt x="623" y="415"/>
                      </a:cubicBezTo>
                      <a:cubicBezTo>
                        <a:pt x="619" y="405"/>
                        <a:pt x="619" y="405"/>
                        <a:pt x="619" y="405"/>
                      </a:cubicBezTo>
                      <a:cubicBezTo>
                        <a:pt x="613" y="396"/>
                        <a:pt x="613" y="396"/>
                        <a:pt x="613" y="396"/>
                      </a:cubicBezTo>
                      <a:cubicBezTo>
                        <a:pt x="607" y="389"/>
                        <a:pt x="607" y="389"/>
                        <a:pt x="607" y="389"/>
                      </a:cubicBezTo>
                      <a:cubicBezTo>
                        <a:pt x="601" y="388"/>
                        <a:pt x="601" y="388"/>
                        <a:pt x="601" y="388"/>
                      </a:cubicBezTo>
                      <a:cubicBezTo>
                        <a:pt x="595" y="383"/>
                        <a:pt x="595" y="383"/>
                        <a:pt x="595" y="383"/>
                      </a:cubicBezTo>
                      <a:cubicBezTo>
                        <a:pt x="579" y="379"/>
                        <a:pt x="579" y="379"/>
                        <a:pt x="579" y="379"/>
                      </a:cubicBezTo>
                      <a:cubicBezTo>
                        <a:pt x="570" y="375"/>
                        <a:pt x="570" y="375"/>
                        <a:pt x="570" y="375"/>
                      </a:cubicBezTo>
                      <a:cubicBezTo>
                        <a:pt x="562" y="370"/>
                        <a:pt x="562" y="370"/>
                        <a:pt x="562" y="370"/>
                      </a:cubicBezTo>
                      <a:cubicBezTo>
                        <a:pt x="547" y="365"/>
                        <a:pt x="547" y="365"/>
                        <a:pt x="547" y="365"/>
                      </a:cubicBezTo>
                      <a:cubicBezTo>
                        <a:pt x="541" y="361"/>
                        <a:pt x="541" y="361"/>
                        <a:pt x="541" y="361"/>
                      </a:cubicBezTo>
                      <a:cubicBezTo>
                        <a:pt x="535" y="362"/>
                        <a:pt x="535" y="362"/>
                        <a:pt x="535" y="362"/>
                      </a:cubicBezTo>
                      <a:cubicBezTo>
                        <a:pt x="528" y="364"/>
                        <a:pt x="528" y="364"/>
                        <a:pt x="528" y="364"/>
                      </a:cubicBezTo>
                      <a:cubicBezTo>
                        <a:pt x="523" y="364"/>
                        <a:pt x="523" y="364"/>
                        <a:pt x="523" y="364"/>
                      </a:cubicBezTo>
                      <a:cubicBezTo>
                        <a:pt x="506" y="358"/>
                        <a:pt x="506" y="358"/>
                        <a:pt x="506" y="358"/>
                      </a:cubicBezTo>
                      <a:cubicBezTo>
                        <a:pt x="490" y="356"/>
                        <a:pt x="490" y="356"/>
                        <a:pt x="490" y="356"/>
                      </a:cubicBezTo>
                      <a:cubicBezTo>
                        <a:pt x="482" y="353"/>
                        <a:pt x="482" y="353"/>
                        <a:pt x="482" y="353"/>
                      </a:cubicBezTo>
                      <a:cubicBezTo>
                        <a:pt x="478" y="350"/>
                        <a:pt x="478" y="350"/>
                        <a:pt x="478" y="350"/>
                      </a:cubicBezTo>
                      <a:cubicBezTo>
                        <a:pt x="479" y="342"/>
                        <a:pt x="479" y="342"/>
                        <a:pt x="479" y="342"/>
                      </a:cubicBezTo>
                      <a:cubicBezTo>
                        <a:pt x="483" y="333"/>
                        <a:pt x="483" y="333"/>
                        <a:pt x="483" y="333"/>
                      </a:cubicBezTo>
                      <a:cubicBezTo>
                        <a:pt x="483" y="324"/>
                        <a:pt x="483" y="324"/>
                        <a:pt x="483" y="324"/>
                      </a:cubicBezTo>
                      <a:cubicBezTo>
                        <a:pt x="481" y="314"/>
                        <a:pt x="481" y="314"/>
                        <a:pt x="481" y="314"/>
                      </a:cubicBezTo>
                      <a:cubicBezTo>
                        <a:pt x="481" y="300"/>
                        <a:pt x="481" y="300"/>
                        <a:pt x="481" y="300"/>
                      </a:cubicBezTo>
                      <a:cubicBezTo>
                        <a:pt x="475" y="278"/>
                        <a:pt x="475" y="278"/>
                        <a:pt x="475" y="278"/>
                      </a:cubicBezTo>
                      <a:cubicBezTo>
                        <a:pt x="470" y="269"/>
                        <a:pt x="470" y="269"/>
                        <a:pt x="470" y="269"/>
                      </a:cubicBezTo>
                      <a:cubicBezTo>
                        <a:pt x="466" y="258"/>
                        <a:pt x="466" y="258"/>
                        <a:pt x="466" y="258"/>
                      </a:cubicBezTo>
                      <a:cubicBezTo>
                        <a:pt x="461" y="250"/>
                        <a:pt x="461" y="250"/>
                        <a:pt x="461" y="250"/>
                      </a:cubicBezTo>
                      <a:cubicBezTo>
                        <a:pt x="453" y="249"/>
                        <a:pt x="453" y="249"/>
                        <a:pt x="453" y="249"/>
                      </a:cubicBezTo>
                      <a:cubicBezTo>
                        <a:pt x="445" y="244"/>
                        <a:pt x="445" y="244"/>
                        <a:pt x="445" y="244"/>
                      </a:cubicBezTo>
                      <a:cubicBezTo>
                        <a:pt x="437" y="243"/>
                        <a:pt x="437" y="243"/>
                        <a:pt x="437" y="243"/>
                      </a:cubicBezTo>
                      <a:cubicBezTo>
                        <a:pt x="433" y="248"/>
                        <a:pt x="433" y="248"/>
                        <a:pt x="433" y="248"/>
                      </a:cubicBezTo>
                      <a:cubicBezTo>
                        <a:pt x="426" y="243"/>
                        <a:pt x="426" y="243"/>
                        <a:pt x="426" y="243"/>
                      </a:cubicBezTo>
                      <a:cubicBezTo>
                        <a:pt x="420" y="232"/>
                        <a:pt x="420" y="232"/>
                        <a:pt x="420" y="232"/>
                      </a:cubicBezTo>
                      <a:cubicBezTo>
                        <a:pt x="405" y="220"/>
                        <a:pt x="405" y="220"/>
                        <a:pt x="405" y="220"/>
                      </a:cubicBezTo>
                      <a:cubicBezTo>
                        <a:pt x="400" y="207"/>
                        <a:pt x="400" y="207"/>
                        <a:pt x="400" y="207"/>
                      </a:cubicBezTo>
                      <a:cubicBezTo>
                        <a:pt x="398" y="201"/>
                        <a:pt x="398" y="201"/>
                        <a:pt x="398" y="201"/>
                      </a:cubicBezTo>
                      <a:cubicBezTo>
                        <a:pt x="398" y="199"/>
                        <a:pt x="398" y="199"/>
                        <a:pt x="398" y="199"/>
                      </a:cubicBezTo>
                      <a:cubicBezTo>
                        <a:pt x="395" y="200"/>
                        <a:pt x="395" y="200"/>
                        <a:pt x="395" y="200"/>
                      </a:cubicBezTo>
                      <a:cubicBezTo>
                        <a:pt x="387" y="208"/>
                        <a:pt x="387" y="208"/>
                        <a:pt x="387" y="208"/>
                      </a:cubicBezTo>
                      <a:cubicBezTo>
                        <a:pt x="374" y="204"/>
                        <a:pt x="374" y="204"/>
                        <a:pt x="374" y="204"/>
                      </a:cubicBezTo>
                      <a:cubicBezTo>
                        <a:pt x="369" y="214"/>
                        <a:pt x="369" y="214"/>
                        <a:pt x="369" y="214"/>
                      </a:cubicBezTo>
                      <a:cubicBezTo>
                        <a:pt x="361" y="222"/>
                        <a:pt x="361" y="222"/>
                        <a:pt x="361" y="222"/>
                      </a:cubicBezTo>
                      <a:cubicBezTo>
                        <a:pt x="351" y="225"/>
                        <a:pt x="351" y="225"/>
                        <a:pt x="351" y="225"/>
                      </a:cubicBezTo>
                      <a:cubicBezTo>
                        <a:pt x="343" y="224"/>
                        <a:pt x="343" y="224"/>
                        <a:pt x="343" y="224"/>
                      </a:cubicBezTo>
                      <a:cubicBezTo>
                        <a:pt x="337" y="235"/>
                        <a:pt x="337" y="235"/>
                        <a:pt x="337" y="235"/>
                      </a:cubicBezTo>
                      <a:cubicBezTo>
                        <a:pt x="335" y="248"/>
                        <a:pt x="335" y="248"/>
                        <a:pt x="335" y="248"/>
                      </a:cubicBezTo>
                      <a:cubicBezTo>
                        <a:pt x="336" y="259"/>
                        <a:pt x="336" y="259"/>
                        <a:pt x="336" y="259"/>
                      </a:cubicBezTo>
                      <a:cubicBezTo>
                        <a:pt x="334" y="278"/>
                        <a:pt x="334" y="278"/>
                        <a:pt x="334" y="278"/>
                      </a:cubicBezTo>
                      <a:cubicBezTo>
                        <a:pt x="322" y="282"/>
                        <a:pt x="322" y="282"/>
                        <a:pt x="322" y="282"/>
                      </a:cubicBezTo>
                      <a:cubicBezTo>
                        <a:pt x="315" y="288"/>
                        <a:pt x="315" y="288"/>
                        <a:pt x="315" y="288"/>
                      </a:cubicBezTo>
                      <a:cubicBezTo>
                        <a:pt x="310" y="285"/>
                        <a:pt x="310" y="285"/>
                        <a:pt x="310" y="285"/>
                      </a:cubicBezTo>
                      <a:cubicBezTo>
                        <a:pt x="305" y="280"/>
                        <a:pt x="305" y="280"/>
                        <a:pt x="305" y="280"/>
                      </a:cubicBezTo>
                      <a:cubicBezTo>
                        <a:pt x="288" y="282"/>
                        <a:pt x="288" y="282"/>
                        <a:pt x="288" y="282"/>
                      </a:cubicBezTo>
                      <a:cubicBezTo>
                        <a:pt x="279" y="279"/>
                        <a:pt x="279" y="279"/>
                        <a:pt x="279" y="279"/>
                      </a:cubicBezTo>
                      <a:cubicBezTo>
                        <a:pt x="274" y="275"/>
                        <a:pt x="274" y="275"/>
                        <a:pt x="274" y="275"/>
                      </a:cubicBezTo>
                      <a:cubicBezTo>
                        <a:pt x="261" y="275"/>
                        <a:pt x="261" y="275"/>
                        <a:pt x="261" y="275"/>
                      </a:cubicBezTo>
                      <a:cubicBezTo>
                        <a:pt x="256" y="285"/>
                        <a:pt x="256" y="285"/>
                        <a:pt x="256" y="285"/>
                      </a:cubicBezTo>
                      <a:cubicBezTo>
                        <a:pt x="252" y="304"/>
                        <a:pt x="237" y="322"/>
                        <a:pt x="242" y="343"/>
                      </a:cubicBezTo>
                      <a:cubicBezTo>
                        <a:pt x="245" y="352"/>
                        <a:pt x="245" y="352"/>
                        <a:pt x="245" y="352"/>
                      </a:cubicBezTo>
                      <a:cubicBezTo>
                        <a:pt x="241" y="354"/>
                        <a:pt x="241" y="354"/>
                        <a:pt x="241" y="354"/>
                      </a:cubicBezTo>
                      <a:cubicBezTo>
                        <a:pt x="213" y="355"/>
                        <a:pt x="213" y="355"/>
                        <a:pt x="213" y="355"/>
                      </a:cubicBezTo>
                      <a:cubicBezTo>
                        <a:pt x="202" y="359"/>
                        <a:pt x="202" y="359"/>
                        <a:pt x="202" y="359"/>
                      </a:cubicBezTo>
                      <a:cubicBezTo>
                        <a:pt x="192" y="361"/>
                        <a:pt x="192" y="361"/>
                        <a:pt x="192" y="361"/>
                      </a:cubicBezTo>
                      <a:cubicBezTo>
                        <a:pt x="182" y="364"/>
                        <a:pt x="182" y="364"/>
                        <a:pt x="182" y="364"/>
                      </a:cubicBezTo>
                      <a:cubicBezTo>
                        <a:pt x="177" y="368"/>
                        <a:pt x="177" y="368"/>
                        <a:pt x="177" y="368"/>
                      </a:cubicBezTo>
                      <a:cubicBezTo>
                        <a:pt x="181" y="372"/>
                        <a:pt x="181" y="372"/>
                        <a:pt x="181" y="372"/>
                      </a:cubicBezTo>
                      <a:cubicBezTo>
                        <a:pt x="185" y="380"/>
                        <a:pt x="185" y="380"/>
                        <a:pt x="185" y="380"/>
                      </a:cubicBezTo>
                      <a:cubicBezTo>
                        <a:pt x="187" y="399"/>
                        <a:pt x="187" y="399"/>
                        <a:pt x="187" y="399"/>
                      </a:cubicBezTo>
                      <a:cubicBezTo>
                        <a:pt x="190" y="406"/>
                        <a:pt x="190" y="406"/>
                        <a:pt x="190" y="406"/>
                      </a:cubicBezTo>
                      <a:cubicBezTo>
                        <a:pt x="193" y="413"/>
                        <a:pt x="193" y="413"/>
                        <a:pt x="193" y="413"/>
                      </a:cubicBezTo>
                      <a:cubicBezTo>
                        <a:pt x="197" y="427"/>
                        <a:pt x="197" y="427"/>
                        <a:pt x="197" y="427"/>
                      </a:cubicBezTo>
                      <a:cubicBezTo>
                        <a:pt x="197" y="434"/>
                        <a:pt x="197" y="434"/>
                        <a:pt x="197" y="434"/>
                      </a:cubicBezTo>
                      <a:cubicBezTo>
                        <a:pt x="191" y="439"/>
                        <a:pt x="191" y="439"/>
                        <a:pt x="191" y="439"/>
                      </a:cubicBezTo>
                      <a:cubicBezTo>
                        <a:pt x="191" y="446"/>
                        <a:pt x="191" y="446"/>
                        <a:pt x="191" y="446"/>
                      </a:cubicBezTo>
                      <a:cubicBezTo>
                        <a:pt x="188" y="450"/>
                        <a:pt x="188" y="450"/>
                        <a:pt x="188" y="450"/>
                      </a:cubicBezTo>
                      <a:cubicBezTo>
                        <a:pt x="186" y="456"/>
                        <a:pt x="186" y="456"/>
                        <a:pt x="186" y="456"/>
                      </a:cubicBezTo>
                      <a:cubicBezTo>
                        <a:pt x="186" y="471"/>
                        <a:pt x="186" y="471"/>
                        <a:pt x="186" y="471"/>
                      </a:cubicBezTo>
                      <a:cubicBezTo>
                        <a:pt x="183" y="478"/>
                        <a:pt x="183" y="478"/>
                        <a:pt x="183" y="478"/>
                      </a:cubicBezTo>
                      <a:cubicBezTo>
                        <a:pt x="178" y="481"/>
                        <a:pt x="178" y="481"/>
                        <a:pt x="178" y="481"/>
                      </a:cubicBezTo>
                      <a:cubicBezTo>
                        <a:pt x="159" y="488"/>
                        <a:pt x="159" y="488"/>
                        <a:pt x="159" y="488"/>
                      </a:cubicBezTo>
                      <a:cubicBezTo>
                        <a:pt x="140" y="497"/>
                        <a:pt x="140" y="497"/>
                        <a:pt x="140" y="497"/>
                      </a:cubicBezTo>
                      <a:cubicBezTo>
                        <a:pt x="133" y="504"/>
                        <a:pt x="133" y="504"/>
                        <a:pt x="133" y="504"/>
                      </a:cubicBezTo>
                      <a:cubicBezTo>
                        <a:pt x="129" y="512"/>
                        <a:pt x="129" y="512"/>
                        <a:pt x="129" y="512"/>
                      </a:cubicBezTo>
                      <a:cubicBezTo>
                        <a:pt x="122" y="514"/>
                        <a:pt x="122" y="514"/>
                        <a:pt x="122" y="514"/>
                      </a:cubicBezTo>
                      <a:cubicBezTo>
                        <a:pt x="108" y="517"/>
                        <a:pt x="108" y="517"/>
                        <a:pt x="108" y="517"/>
                      </a:cubicBezTo>
                      <a:cubicBezTo>
                        <a:pt x="99" y="517"/>
                        <a:pt x="99" y="517"/>
                        <a:pt x="99" y="517"/>
                      </a:cubicBezTo>
                      <a:cubicBezTo>
                        <a:pt x="91" y="519"/>
                        <a:pt x="91" y="519"/>
                        <a:pt x="91" y="519"/>
                      </a:cubicBezTo>
                      <a:cubicBezTo>
                        <a:pt x="86" y="525"/>
                        <a:pt x="86" y="525"/>
                        <a:pt x="86" y="525"/>
                      </a:cubicBezTo>
                      <a:cubicBezTo>
                        <a:pt x="83" y="534"/>
                        <a:pt x="83" y="534"/>
                        <a:pt x="83" y="534"/>
                      </a:cubicBezTo>
                      <a:cubicBezTo>
                        <a:pt x="76" y="539"/>
                        <a:pt x="76" y="539"/>
                        <a:pt x="76" y="539"/>
                      </a:cubicBezTo>
                      <a:cubicBezTo>
                        <a:pt x="71" y="539"/>
                        <a:pt x="71" y="539"/>
                        <a:pt x="71" y="539"/>
                      </a:cubicBezTo>
                      <a:cubicBezTo>
                        <a:pt x="62" y="540"/>
                        <a:pt x="62" y="540"/>
                        <a:pt x="62" y="540"/>
                      </a:cubicBezTo>
                      <a:cubicBezTo>
                        <a:pt x="57" y="540"/>
                        <a:pt x="57" y="540"/>
                        <a:pt x="57" y="540"/>
                      </a:cubicBezTo>
                      <a:cubicBezTo>
                        <a:pt x="54" y="533"/>
                        <a:pt x="54" y="533"/>
                        <a:pt x="54" y="533"/>
                      </a:cubicBezTo>
                      <a:cubicBezTo>
                        <a:pt x="48" y="533"/>
                        <a:pt x="48" y="533"/>
                        <a:pt x="48" y="533"/>
                      </a:cubicBezTo>
                      <a:cubicBezTo>
                        <a:pt x="41" y="536"/>
                        <a:pt x="41" y="536"/>
                        <a:pt x="41" y="536"/>
                      </a:cubicBezTo>
                      <a:cubicBezTo>
                        <a:pt x="35" y="534"/>
                        <a:pt x="35" y="534"/>
                        <a:pt x="35" y="534"/>
                      </a:cubicBezTo>
                      <a:cubicBezTo>
                        <a:pt x="32" y="541"/>
                        <a:pt x="32" y="541"/>
                        <a:pt x="32" y="541"/>
                      </a:cubicBezTo>
                      <a:cubicBezTo>
                        <a:pt x="29" y="541"/>
                        <a:pt x="29" y="541"/>
                        <a:pt x="29" y="541"/>
                      </a:cubicBezTo>
                      <a:cubicBezTo>
                        <a:pt x="26" y="544"/>
                        <a:pt x="26" y="544"/>
                        <a:pt x="26" y="544"/>
                      </a:cubicBezTo>
                      <a:cubicBezTo>
                        <a:pt x="10" y="551"/>
                        <a:pt x="10" y="551"/>
                        <a:pt x="10" y="551"/>
                      </a:cubicBezTo>
                      <a:cubicBezTo>
                        <a:pt x="5" y="561"/>
                        <a:pt x="5" y="561"/>
                        <a:pt x="5" y="561"/>
                      </a:cubicBezTo>
                      <a:cubicBezTo>
                        <a:pt x="6" y="567"/>
                        <a:pt x="6" y="567"/>
                        <a:pt x="6" y="567"/>
                      </a:cubicBezTo>
                      <a:cubicBezTo>
                        <a:pt x="0" y="584"/>
                        <a:pt x="0" y="584"/>
                        <a:pt x="0" y="584"/>
                      </a:cubicBezTo>
                      <a:cubicBezTo>
                        <a:pt x="1" y="594"/>
                        <a:pt x="1" y="594"/>
                        <a:pt x="1" y="594"/>
                      </a:cubicBezTo>
                      <a:cubicBezTo>
                        <a:pt x="3" y="603"/>
                        <a:pt x="3" y="603"/>
                        <a:pt x="3" y="603"/>
                      </a:cubicBezTo>
                      <a:cubicBezTo>
                        <a:pt x="9" y="606"/>
                        <a:pt x="9" y="606"/>
                        <a:pt x="9" y="606"/>
                      </a:cubicBezTo>
                      <a:cubicBezTo>
                        <a:pt x="19" y="603"/>
                        <a:pt x="19" y="603"/>
                        <a:pt x="19" y="603"/>
                      </a:cubicBezTo>
                      <a:cubicBezTo>
                        <a:pt x="28" y="604"/>
                        <a:pt x="28" y="604"/>
                        <a:pt x="28" y="604"/>
                      </a:cubicBezTo>
                      <a:cubicBezTo>
                        <a:pt x="32" y="610"/>
                        <a:pt x="32" y="610"/>
                        <a:pt x="32" y="610"/>
                      </a:cubicBezTo>
                      <a:cubicBezTo>
                        <a:pt x="32" y="620"/>
                        <a:pt x="32" y="620"/>
                        <a:pt x="32" y="620"/>
                      </a:cubicBezTo>
                      <a:cubicBezTo>
                        <a:pt x="38" y="632"/>
                        <a:pt x="38" y="632"/>
                        <a:pt x="38" y="632"/>
                      </a:cubicBezTo>
                      <a:cubicBezTo>
                        <a:pt x="38" y="650"/>
                        <a:pt x="38" y="650"/>
                        <a:pt x="38" y="650"/>
                      </a:cubicBezTo>
                      <a:cubicBezTo>
                        <a:pt x="36" y="651"/>
                        <a:pt x="36" y="651"/>
                        <a:pt x="36" y="651"/>
                      </a:cubicBezTo>
                      <a:cubicBezTo>
                        <a:pt x="32" y="650"/>
                        <a:pt x="32" y="650"/>
                        <a:pt x="32" y="650"/>
                      </a:cubicBezTo>
                      <a:cubicBezTo>
                        <a:pt x="30" y="649"/>
                        <a:pt x="30" y="649"/>
                        <a:pt x="30" y="649"/>
                      </a:cubicBezTo>
                      <a:cubicBezTo>
                        <a:pt x="27" y="649"/>
                        <a:pt x="27" y="649"/>
                        <a:pt x="27" y="649"/>
                      </a:cubicBezTo>
                      <a:cubicBezTo>
                        <a:pt x="23" y="653"/>
                        <a:pt x="23" y="653"/>
                        <a:pt x="23" y="653"/>
                      </a:cubicBezTo>
                      <a:cubicBezTo>
                        <a:pt x="24" y="655"/>
                        <a:pt x="24" y="655"/>
                        <a:pt x="24" y="655"/>
                      </a:cubicBezTo>
                      <a:cubicBezTo>
                        <a:pt x="27" y="656"/>
                        <a:pt x="27" y="656"/>
                        <a:pt x="27" y="656"/>
                      </a:cubicBezTo>
                      <a:cubicBezTo>
                        <a:pt x="28" y="659"/>
                        <a:pt x="28" y="659"/>
                        <a:pt x="28" y="659"/>
                      </a:cubicBezTo>
                      <a:cubicBezTo>
                        <a:pt x="28" y="660"/>
                        <a:pt x="28" y="660"/>
                        <a:pt x="28" y="660"/>
                      </a:cubicBezTo>
                      <a:lnTo>
                        <a:pt x="33" y="662"/>
                      </a:lnTo>
                      <a:close/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</p:grpSp>
          <p:grpSp>
            <p:nvGrpSpPr>
              <p:cNvPr id="47" name="Group 52">
                <a:extLst>
                  <a:ext uri="{FF2B5EF4-FFF2-40B4-BE49-F238E27FC236}">
                    <a16:creationId xmlns:a16="http://schemas.microsoft.com/office/drawing/2014/main" id="{5B1D69EC-8D8F-29F5-7642-6FCF9867EF21}"/>
                  </a:ext>
                </a:extLst>
              </p:cNvPr>
              <p:cNvGrpSpPr/>
              <p:nvPr/>
            </p:nvGrpSpPr>
            <p:grpSpPr bwMode="gray">
              <a:xfrm>
                <a:off x="7539211" y="4738081"/>
                <a:ext cx="395936" cy="124138"/>
                <a:chOff x="6921911" y="4399274"/>
                <a:chExt cx="360989" cy="113181"/>
              </a:xfrm>
              <a:grpFill/>
            </p:grpSpPr>
            <p:sp>
              <p:nvSpPr>
                <p:cNvPr id="250" name="Freeform 515">
                  <a:extLst>
                    <a:ext uri="{FF2B5EF4-FFF2-40B4-BE49-F238E27FC236}">
                      <a16:creationId xmlns:a16="http://schemas.microsoft.com/office/drawing/2014/main" id="{153BEF39-30AA-331C-312F-C2E27090DC6B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7182825" y="4435015"/>
                  <a:ext cx="27402" cy="19062"/>
                </a:xfrm>
                <a:custGeom>
                  <a:avLst/>
                  <a:gdLst>
                    <a:gd name="T0" fmla="*/ 20 w 23"/>
                    <a:gd name="T1" fmla="*/ 2 h 16"/>
                    <a:gd name="T2" fmla="*/ 21 w 23"/>
                    <a:gd name="T3" fmla="*/ 3 h 16"/>
                    <a:gd name="T4" fmla="*/ 22 w 23"/>
                    <a:gd name="T5" fmla="*/ 5 h 16"/>
                    <a:gd name="T6" fmla="*/ 23 w 23"/>
                    <a:gd name="T7" fmla="*/ 7 h 16"/>
                    <a:gd name="T8" fmla="*/ 23 w 23"/>
                    <a:gd name="T9" fmla="*/ 9 h 16"/>
                    <a:gd name="T10" fmla="*/ 22 w 23"/>
                    <a:gd name="T11" fmla="*/ 10 h 16"/>
                    <a:gd name="T12" fmla="*/ 21 w 23"/>
                    <a:gd name="T13" fmla="*/ 10 h 16"/>
                    <a:gd name="T14" fmla="*/ 19 w 23"/>
                    <a:gd name="T15" fmla="*/ 9 h 16"/>
                    <a:gd name="T16" fmla="*/ 18 w 23"/>
                    <a:gd name="T17" fmla="*/ 7 h 16"/>
                    <a:gd name="T18" fmla="*/ 17 w 23"/>
                    <a:gd name="T19" fmla="*/ 5 h 16"/>
                    <a:gd name="T20" fmla="*/ 17 w 23"/>
                    <a:gd name="T21" fmla="*/ 4 h 16"/>
                    <a:gd name="T22" fmla="*/ 15 w 23"/>
                    <a:gd name="T23" fmla="*/ 4 h 16"/>
                    <a:gd name="T24" fmla="*/ 14 w 23"/>
                    <a:gd name="T25" fmla="*/ 5 h 16"/>
                    <a:gd name="T26" fmla="*/ 13 w 23"/>
                    <a:gd name="T27" fmla="*/ 6 h 16"/>
                    <a:gd name="T28" fmla="*/ 12 w 23"/>
                    <a:gd name="T29" fmla="*/ 13 h 16"/>
                    <a:gd name="T30" fmla="*/ 11 w 23"/>
                    <a:gd name="T31" fmla="*/ 15 h 16"/>
                    <a:gd name="T32" fmla="*/ 10 w 23"/>
                    <a:gd name="T33" fmla="*/ 16 h 16"/>
                    <a:gd name="T34" fmla="*/ 9 w 23"/>
                    <a:gd name="T35" fmla="*/ 15 h 16"/>
                    <a:gd name="T36" fmla="*/ 8 w 23"/>
                    <a:gd name="T37" fmla="*/ 14 h 16"/>
                    <a:gd name="T38" fmla="*/ 6 w 23"/>
                    <a:gd name="T39" fmla="*/ 13 h 16"/>
                    <a:gd name="T40" fmla="*/ 5 w 23"/>
                    <a:gd name="T41" fmla="*/ 12 h 16"/>
                    <a:gd name="T42" fmla="*/ 2 w 23"/>
                    <a:gd name="T43" fmla="*/ 8 h 16"/>
                    <a:gd name="T44" fmla="*/ 1 w 23"/>
                    <a:gd name="T45" fmla="*/ 8 h 16"/>
                    <a:gd name="T46" fmla="*/ 0 w 23"/>
                    <a:gd name="T47" fmla="*/ 7 h 16"/>
                    <a:gd name="T48" fmla="*/ 1 w 23"/>
                    <a:gd name="T49" fmla="*/ 6 h 16"/>
                    <a:gd name="T50" fmla="*/ 4 w 23"/>
                    <a:gd name="T51" fmla="*/ 6 h 16"/>
                    <a:gd name="T52" fmla="*/ 8 w 23"/>
                    <a:gd name="T53" fmla="*/ 5 h 16"/>
                    <a:gd name="T54" fmla="*/ 10 w 23"/>
                    <a:gd name="T55" fmla="*/ 4 h 16"/>
                    <a:gd name="T56" fmla="*/ 15 w 23"/>
                    <a:gd name="T57" fmla="*/ 0 h 16"/>
                    <a:gd name="T58" fmla="*/ 16 w 23"/>
                    <a:gd name="T59" fmla="*/ 1 h 16"/>
                    <a:gd name="T60" fmla="*/ 20 w 23"/>
                    <a:gd name="T61" fmla="*/ 2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23" h="16">
                      <a:moveTo>
                        <a:pt x="20" y="2"/>
                      </a:moveTo>
                      <a:lnTo>
                        <a:pt x="21" y="3"/>
                      </a:lnTo>
                      <a:lnTo>
                        <a:pt x="22" y="5"/>
                      </a:lnTo>
                      <a:lnTo>
                        <a:pt x="23" y="7"/>
                      </a:lnTo>
                      <a:lnTo>
                        <a:pt x="23" y="9"/>
                      </a:lnTo>
                      <a:lnTo>
                        <a:pt x="22" y="10"/>
                      </a:lnTo>
                      <a:lnTo>
                        <a:pt x="21" y="10"/>
                      </a:lnTo>
                      <a:lnTo>
                        <a:pt x="19" y="9"/>
                      </a:lnTo>
                      <a:lnTo>
                        <a:pt x="18" y="7"/>
                      </a:lnTo>
                      <a:lnTo>
                        <a:pt x="17" y="5"/>
                      </a:lnTo>
                      <a:lnTo>
                        <a:pt x="17" y="4"/>
                      </a:lnTo>
                      <a:lnTo>
                        <a:pt x="15" y="4"/>
                      </a:lnTo>
                      <a:lnTo>
                        <a:pt x="14" y="5"/>
                      </a:lnTo>
                      <a:lnTo>
                        <a:pt x="13" y="6"/>
                      </a:lnTo>
                      <a:lnTo>
                        <a:pt x="12" y="13"/>
                      </a:lnTo>
                      <a:lnTo>
                        <a:pt x="11" y="15"/>
                      </a:lnTo>
                      <a:lnTo>
                        <a:pt x="10" y="16"/>
                      </a:lnTo>
                      <a:lnTo>
                        <a:pt x="9" y="15"/>
                      </a:lnTo>
                      <a:lnTo>
                        <a:pt x="8" y="14"/>
                      </a:lnTo>
                      <a:lnTo>
                        <a:pt x="6" y="13"/>
                      </a:lnTo>
                      <a:lnTo>
                        <a:pt x="5" y="12"/>
                      </a:lnTo>
                      <a:lnTo>
                        <a:pt x="2" y="8"/>
                      </a:lnTo>
                      <a:lnTo>
                        <a:pt x="1" y="8"/>
                      </a:lnTo>
                      <a:lnTo>
                        <a:pt x="0" y="7"/>
                      </a:lnTo>
                      <a:lnTo>
                        <a:pt x="1" y="6"/>
                      </a:lnTo>
                      <a:lnTo>
                        <a:pt x="4" y="6"/>
                      </a:lnTo>
                      <a:lnTo>
                        <a:pt x="8" y="5"/>
                      </a:lnTo>
                      <a:lnTo>
                        <a:pt x="10" y="4"/>
                      </a:lnTo>
                      <a:lnTo>
                        <a:pt x="15" y="0"/>
                      </a:lnTo>
                      <a:lnTo>
                        <a:pt x="16" y="1"/>
                      </a:lnTo>
                      <a:lnTo>
                        <a:pt x="20" y="2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251" name="Freeform 134">
                  <a:extLst>
                    <a:ext uri="{FF2B5EF4-FFF2-40B4-BE49-F238E27FC236}">
                      <a16:creationId xmlns:a16="http://schemas.microsoft.com/office/drawing/2014/main" id="{B8B87514-3C8C-503B-740D-0238F0CF7AB4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7099427" y="4399274"/>
                  <a:ext cx="183473" cy="113181"/>
                </a:xfrm>
                <a:custGeom>
                  <a:avLst/>
                  <a:gdLst>
                    <a:gd name="T0" fmla="*/ 72 w 154"/>
                    <a:gd name="T1" fmla="*/ 38 h 95"/>
                    <a:gd name="T2" fmla="*/ 78 w 154"/>
                    <a:gd name="T3" fmla="*/ 44 h 95"/>
                    <a:gd name="T4" fmla="*/ 81 w 154"/>
                    <a:gd name="T5" fmla="*/ 45 h 95"/>
                    <a:gd name="T6" fmla="*/ 84 w 154"/>
                    <a:gd name="T7" fmla="*/ 35 h 95"/>
                    <a:gd name="T8" fmla="*/ 87 w 154"/>
                    <a:gd name="T9" fmla="*/ 35 h 95"/>
                    <a:gd name="T10" fmla="*/ 91 w 154"/>
                    <a:gd name="T11" fmla="*/ 40 h 95"/>
                    <a:gd name="T12" fmla="*/ 93 w 154"/>
                    <a:gd name="T13" fmla="*/ 37 h 95"/>
                    <a:gd name="T14" fmla="*/ 90 w 154"/>
                    <a:gd name="T15" fmla="*/ 32 h 95"/>
                    <a:gd name="T16" fmla="*/ 95 w 154"/>
                    <a:gd name="T17" fmla="*/ 27 h 95"/>
                    <a:gd name="T18" fmla="*/ 94 w 154"/>
                    <a:gd name="T19" fmla="*/ 23 h 95"/>
                    <a:gd name="T20" fmla="*/ 102 w 154"/>
                    <a:gd name="T21" fmla="*/ 18 h 95"/>
                    <a:gd name="T22" fmla="*/ 111 w 154"/>
                    <a:gd name="T23" fmla="*/ 5 h 95"/>
                    <a:gd name="T24" fmla="*/ 114 w 154"/>
                    <a:gd name="T25" fmla="*/ 0 h 95"/>
                    <a:gd name="T26" fmla="*/ 115 w 154"/>
                    <a:gd name="T27" fmla="*/ 4 h 95"/>
                    <a:gd name="T28" fmla="*/ 117 w 154"/>
                    <a:gd name="T29" fmla="*/ 2 h 95"/>
                    <a:gd name="T30" fmla="*/ 121 w 154"/>
                    <a:gd name="T31" fmla="*/ 1 h 95"/>
                    <a:gd name="T32" fmla="*/ 126 w 154"/>
                    <a:gd name="T33" fmla="*/ 5 h 95"/>
                    <a:gd name="T34" fmla="*/ 128 w 154"/>
                    <a:gd name="T35" fmla="*/ 12 h 95"/>
                    <a:gd name="T36" fmla="*/ 130 w 154"/>
                    <a:gd name="T37" fmla="*/ 16 h 95"/>
                    <a:gd name="T38" fmla="*/ 134 w 154"/>
                    <a:gd name="T39" fmla="*/ 15 h 95"/>
                    <a:gd name="T40" fmla="*/ 134 w 154"/>
                    <a:gd name="T41" fmla="*/ 19 h 95"/>
                    <a:gd name="T42" fmla="*/ 137 w 154"/>
                    <a:gd name="T43" fmla="*/ 18 h 95"/>
                    <a:gd name="T44" fmla="*/ 145 w 154"/>
                    <a:gd name="T45" fmla="*/ 23 h 95"/>
                    <a:gd name="T46" fmla="*/ 154 w 154"/>
                    <a:gd name="T47" fmla="*/ 27 h 95"/>
                    <a:gd name="T48" fmla="*/ 148 w 154"/>
                    <a:gd name="T49" fmla="*/ 31 h 95"/>
                    <a:gd name="T50" fmla="*/ 140 w 154"/>
                    <a:gd name="T51" fmla="*/ 31 h 95"/>
                    <a:gd name="T52" fmla="*/ 138 w 154"/>
                    <a:gd name="T53" fmla="*/ 36 h 95"/>
                    <a:gd name="T54" fmla="*/ 143 w 154"/>
                    <a:gd name="T55" fmla="*/ 39 h 95"/>
                    <a:gd name="T56" fmla="*/ 134 w 154"/>
                    <a:gd name="T57" fmla="*/ 43 h 95"/>
                    <a:gd name="T58" fmla="*/ 130 w 154"/>
                    <a:gd name="T59" fmla="*/ 41 h 95"/>
                    <a:gd name="T60" fmla="*/ 127 w 154"/>
                    <a:gd name="T61" fmla="*/ 44 h 95"/>
                    <a:gd name="T62" fmla="*/ 119 w 154"/>
                    <a:gd name="T63" fmla="*/ 40 h 95"/>
                    <a:gd name="T64" fmla="*/ 97 w 154"/>
                    <a:gd name="T65" fmla="*/ 43 h 95"/>
                    <a:gd name="T66" fmla="*/ 94 w 154"/>
                    <a:gd name="T67" fmla="*/ 57 h 95"/>
                    <a:gd name="T68" fmla="*/ 82 w 154"/>
                    <a:gd name="T69" fmla="*/ 79 h 95"/>
                    <a:gd name="T70" fmla="*/ 77 w 154"/>
                    <a:gd name="T71" fmla="*/ 86 h 95"/>
                    <a:gd name="T72" fmla="*/ 67 w 154"/>
                    <a:gd name="T73" fmla="*/ 88 h 95"/>
                    <a:gd name="T74" fmla="*/ 55 w 154"/>
                    <a:gd name="T75" fmla="*/ 88 h 95"/>
                    <a:gd name="T76" fmla="*/ 52 w 154"/>
                    <a:gd name="T77" fmla="*/ 86 h 95"/>
                    <a:gd name="T78" fmla="*/ 40 w 154"/>
                    <a:gd name="T79" fmla="*/ 88 h 95"/>
                    <a:gd name="T80" fmla="*/ 31 w 154"/>
                    <a:gd name="T81" fmla="*/ 94 h 95"/>
                    <a:gd name="T82" fmla="*/ 23 w 154"/>
                    <a:gd name="T83" fmla="*/ 94 h 95"/>
                    <a:gd name="T84" fmla="*/ 12 w 154"/>
                    <a:gd name="T85" fmla="*/ 94 h 95"/>
                    <a:gd name="T86" fmla="*/ 0 w 154"/>
                    <a:gd name="T87" fmla="*/ 78 h 95"/>
                    <a:gd name="T88" fmla="*/ 2 w 154"/>
                    <a:gd name="T89" fmla="*/ 76 h 95"/>
                    <a:gd name="T90" fmla="*/ 9 w 154"/>
                    <a:gd name="T91" fmla="*/ 82 h 95"/>
                    <a:gd name="T92" fmla="*/ 15 w 154"/>
                    <a:gd name="T93" fmla="*/ 82 h 95"/>
                    <a:gd name="T94" fmla="*/ 24 w 154"/>
                    <a:gd name="T95" fmla="*/ 84 h 95"/>
                    <a:gd name="T96" fmla="*/ 27 w 154"/>
                    <a:gd name="T97" fmla="*/ 77 h 95"/>
                    <a:gd name="T98" fmla="*/ 28 w 154"/>
                    <a:gd name="T99" fmla="*/ 72 h 95"/>
                    <a:gd name="T100" fmla="*/ 30 w 154"/>
                    <a:gd name="T101" fmla="*/ 69 h 95"/>
                    <a:gd name="T102" fmla="*/ 34 w 154"/>
                    <a:gd name="T103" fmla="*/ 64 h 95"/>
                    <a:gd name="T104" fmla="*/ 40 w 154"/>
                    <a:gd name="T105" fmla="*/ 63 h 95"/>
                    <a:gd name="T106" fmla="*/ 47 w 154"/>
                    <a:gd name="T107" fmla="*/ 62 h 95"/>
                    <a:gd name="T108" fmla="*/ 55 w 154"/>
                    <a:gd name="T109" fmla="*/ 57 h 95"/>
                    <a:gd name="T110" fmla="*/ 62 w 154"/>
                    <a:gd name="T111" fmla="*/ 48 h 95"/>
                    <a:gd name="T112" fmla="*/ 70 w 154"/>
                    <a:gd name="T113" fmla="*/ 38 h 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154" h="95">
                      <a:moveTo>
                        <a:pt x="70" y="37"/>
                      </a:moveTo>
                      <a:lnTo>
                        <a:pt x="71" y="38"/>
                      </a:lnTo>
                      <a:lnTo>
                        <a:pt x="72" y="38"/>
                      </a:lnTo>
                      <a:lnTo>
                        <a:pt x="75" y="42"/>
                      </a:lnTo>
                      <a:lnTo>
                        <a:pt x="76" y="43"/>
                      </a:lnTo>
                      <a:lnTo>
                        <a:pt x="78" y="44"/>
                      </a:lnTo>
                      <a:lnTo>
                        <a:pt x="79" y="45"/>
                      </a:lnTo>
                      <a:lnTo>
                        <a:pt x="80" y="46"/>
                      </a:lnTo>
                      <a:lnTo>
                        <a:pt x="81" y="45"/>
                      </a:lnTo>
                      <a:lnTo>
                        <a:pt x="82" y="43"/>
                      </a:lnTo>
                      <a:lnTo>
                        <a:pt x="83" y="36"/>
                      </a:lnTo>
                      <a:lnTo>
                        <a:pt x="84" y="35"/>
                      </a:lnTo>
                      <a:lnTo>
                        <a:pt x="85" y="34"/>
                      </a:lnTo>
                      <a:lnTo>
                        <a:pt x="87" y="34"/>
                      </a:lnTo>
                      <a:lnTo>
                        <a:pt x="87" y="35"/>
                      </a:lnTo>
                      <a:lnTo>
                        <a:pt x="88" y="37"/>
                      </a:lnTo>
                      <a:lnTo>
                        <a:pt x="89" y="39"/>
                      </a:lnTo>
                      <a:lnTo>
                        <a:pt x="91" y="40"/>
                      </a:lnTo>
                      <a:lnTo>
                        <a:pt x="92" y="40"/>
                      </a:lnTo>
                      <a:lnTo>
                        <a:pt x="93" y="39"/>
                      </a:lnTo>
                      <a:lnTo>
                        <a:pt x="93" y="37"/>
                      </a:lnTo>
                      <a:lnTo>
                        <a:pt x="92" y="35"/>
                      </a:lnTo>
                      <a:lnTo>
                        <a:pt x="91" y="33"/>
                      </a:lnTo>
                      <a:lnTo>
                        <a:pt x="90" y="32"/>
                      </a:lnTo>
                      <a:lnTo>
                        <a:pt x="92" y="31"/>
                      </a:lnTo>
                      <a:lnTo>
                        <a:pt x="93" y="30"/>
                      </a:lnTo>
                      <a:lnTo>
                        <a:pt x="95" y="27"/>
                      </a:lnTo>
                      <a:lnTo>
                        <a:pt x="93" y="27"/>
                      </a:lnTo>
                      <a:lnTo>
                        <a:pt x="93" y="25"/>
                      </a:lnTo>
                      <a:lnTo>
                        <a:pt x="94" y="23"/>
                      </a:lnTo>
                      <a:lnTo>
                        <a:pt x="95" y="23"/>
                      </a:lnTo>
                      <a:lnTo>
                        <a:pt x="98" y="23"/>
                      </a:lnTo>
                      <a:lnTo>
                        <a:pt x="102" y="18"/>
                      </a:lnTo>
                      <a:lnTo>
                        <a:pt x="104" y="15"/>
                      </a:lnTo>
                      <a:lnTo>
                        <a:pt x="104" y="13"/>
                      </a:lnTo>
                      <a:lnTo>
                        <a:pt x="111" y="5"/>
                      </a:lnTo>
                      <a:lnTo>
                        <a:pt x="112" y="4"/>
                      </a:lnTo>
                      <a:lnTo>
                        <a:pt x="113" y="1"/>
                      </a:lnTo>
                      <a:lnTo>
                        <a:pt x="114" y="0"/>
                      </a:lnTo>
                      <a:lnTo>
                        <a:pt x="114" y="0"/>
                      </a:lnTo>
                      <a:lnTo>
                        <a:pt x="115" y="1"/>
                      </a:lnTo>
                      <a:lnTo>
                        <a:pt x="115" y="4"/>
                      </a:lnTo>
                      <a:lnTo>
                        <a:pt x="114" y="5"/>
                      </a:lnTo>
                      <a:lnTo>
                        <a:pt x="114" y="6"/>
                      </a:lnTo>
                      <a:lnTo>
                        <a:pt x="117" y="2"/>
                      </a:lnTo>
                      <a:lnTo>
                        <a:pt x="118" y="0"/>
                      </a:lnTo>
                      <a:lnTo>
                        <a:pt x="121" y="0"/>
                      </a:lnTo>
                      <a:lnTo>
                        <a:pt x="121" y="1"/>
                      </a:lnTo>
                      <a:lnTo>
                        <a:pt x="122" y="5"/>
                      </a:lnTo>
                      <a:lnTo>
                        <a:pt x="124" y="6"/>
                      </a:lnTo>
                      <a:lnTo>
                        <a:pt x="126" y="5"/>
                      </a:lnTo>
                      <a:lnTo>
                        <a:pt x="128" y="8"/>
                      </a:lnTo>
                      <a:lnTo>
                        <a:pt x="129" y="11"/>
                      </a:lnTo>
                      <a:lnTo>
                        <a:pt x="128" y="12"/>
                      </a:lnTo>
                      <a:lnTo>
                        <a:pt x="128" y="16"/>
                      </a:lnTo>
                      <a:lnTo>
                        <a:pt x="129" y="17"/>
                      </a:lnTo>
                      <a:lnTo>
                        <a:pt x="130" y="16"/>
                      </a:lnTo>
                      <a:lnTo>
                        <a:pt x="131" y="16"/>
                      </a:lnTo>
                      <a:lnTo>
                        <a:pt x="132" y="15"/>
                      </a:lnTo>
                      <a:lnTo>
                        <a:pt x="134" y="15"/>
                      </a:lnTo>
                      <a:lnTo>
                        <a:pt x="135" y="17"/>
                      </a:lnTo>
                      <a:lnTo>
                        <a:pt x="135" y="18"/>
                      </a:lnTo>
                      <a:lnTo>
                        <a:pt x="134" y="19"/>
                      </a:lnTo>
                      <a:lnTo>
                        <a:pt x="134" y="20"/>
                      </a:lnTo>
                      <a:lnTo>
                        <a:pt x="136" y="20"/>
                      </a:lnTo>
                      <a:lnTo>
                        <a:pt x="137" y="18"/>
                      </a:lnTo>
                      <a:lnTo>
                        <a:pt x="139" y="19"/>
                      </a:lnTo>
                      <a:lnTo>
                        <a:pt x="141" y="19"/>
                      </a:lnTo>
                      <a:lnTo>
                        <a:pt x="145" y="23"/>
                      </a:lnTo>
                      <a:lnTo>
                        <a:pt x="152" y="25"/>
                      </a:lnTo>
                      <a:lnTo>
                        <a:pt x="153" y="26"/>
                      </a:lnTo>
                      <a:lnTo>
                        <a:pt x="154" y="27"/>
                      </a:lnTo>
                      <a:lnTo>
                        <a:pt x="153" y="29"/>
                      </a:lnTo>
                      <a:lnTo>
                        <a:pt x="150" y="30"/>
                      </a:lnTo>
                      <a:lnTo>
                        <a:pt x="148" y="31"/>
                      </a:lnTo>
                      <a:lnTo>
                        <a:pt x="145" y="32"/>
                      </a:lnTo>
                      <a:lnTo>
                        <a:pt x="142" y="32"/>
                      </a:lnTo>
                      <a:lnTo>
                        <a:pt x="140" y="31"/>
                      </a:lnTo>
                      <a:lnTo>
                        <a:pt x="138" y="32"/>
                      </a:lnTo>
                      <a:lnTo>
                        <a:pt x="137" y="34"/>
                      </a:lnTo>
                      <a:lnTo>
                        <a:pt x="138" y="36"/>
                      </a:lnTo>
                      <a:lnTo>
                        <a:pt x="140" y="38"/>
                      </a:lnTo>
                      <a:lnTo>
                        <a:pt x="141" y="38"/>
                      </a:lnTo>
                      <a:lnTo>
                        <a:pt x="143" y="39"/>
                      </a:lnTo>
                      <a:lnTo>
                        <a:pt x="143" y="40"/>
                      </a:lnTo>
                      <a:lnTo>
                        <a:pt x="139" y="41"/>
                      </a:lnTo>
                      <a:lnTo>
                        <a:pt x="134" y="43"/>
                      </a:lnTo>
                      <a:lnTo>
                        <a:pt x="132" y="43"/>
                      </a:lnTo>
                      <a:lnTo>
                        <a:pt x="131" y="42"/>
                      </a:lnTo>
                      <a:lnTo>
                        <a:pt x="130" y="41"/>
                      </a:lnTo>
                      <a:lnTo>
                        <a:pt x="129" y="41"/>
                      </a:lnTo>
                      <a:lnTo>
                        <a:pt x="128" y="43"/>
                      </a:lnTo>
                      <a:lnTo>
                        <a:pt x="127" y="44"/>
                      </a:lnTo>
                      <a:lnTo>
                        <a:pt x="126" y="43"/>
                      </a:lnTo>
                      <a:lnTo>
                        <a:pt x="122" y="42"/>
                      </a:lnTo>
                      <a:lnTo>
                        <a:pt x="119" y="40"/>
                      </a:lnTo>
                      <a:lnTo>
                        <a:pt x="105" y="40"/>
                      </a:lnTo>
                      <a:lnTo>
                        <a:pt x="100" y="41"/>
                      </a:lnTo>
                      <a:lnTo>
                        <a:pt x="97" y="43"/>
                      </a:lnTo>
                      <a:lnTo>
                        <a:pt x="96" y="48"/>
                      </a:lnTo>
                      <a:lnTo>
                        <a:pt x="95" y="55"/>
                      </a:lnTo>
                      <a:lnTo>
                        <a:pt x="94" y="57"/>
                      </a:lnTo>
                      <a:lnTo>
                        <a:pt x="86" y="66"/>
                      </a:lnTo>
                      <a:lnTo>
                        <a:pt x="84" y="74"/>
                      </a:lnTo>
                      <a:lnTo>
                        <a:pt x="82" y="79"/>
                      </a:lnTo>
                      <a:lnTo>
                        <a:pt x="80" y="82"/>
                      </a:lnTo>
                      <a:lnTo>
                        <a:pt x="79" y="84"/>
                      </a:lnTo>
                      <a:lnTo>
                        <a:pt x="77" y="86"/>
                      </a:lnTo>
                      <a:lnTo>
                        <a:pt x="73" y="87"/>
                      </a:lnTo>
                      <a:lnTo>
                        <a:pt x="70" y="88"/>
                      </a:lnTo>
                      <a:lnTo>
                        <a:pt x="67" y="88"/>
                      </a:lnTo>
                      <a:lnTo>
                        <a:pt x="63" y="90"/>
                      </a:lnTo>
                      <a:lnTo>
                        <a:pt x="61" y="90"/>
                      </a:lnTo>
                      <a:lnTo>
                        <a:pt x="55" y="88"/>
                      </a:lnTo>
                      <a:lnTo>
                        <a:pt x="53" y="88"/>
                      </a:lnTo>
                      <a:lnTo>
                        <a:pt x="53" y="86"/>
                      </a:lnTo>
                      <a:lnTo>
                        <a:pt x="52" y="86"/>
                      </a:lnTo>
                      <a:lnTo>
                        <a:pt x="44" y="85"/>
                      </a:lnTo>
                      <a:lnTo>
                        <a:pt x="42" y="86"/>
                      </a:lnTo>
                      <a:lnTo>
                        <a:pt x="40" y="88"/>
                      </a:lnTo>
                      <a:lnTo>
                        <a:pt x="36" y="94"/>
                      </a:lnTo>
                      <a:lnTo>
                        <a:pt x="33" y="94"/>
                      </a:lnTo>
                      <a:lnTo>
                        <a:pt x="31" y="94"/>
                      </a:lnTo>
                      <a:lnTo>
                        <a:pt x="28" y="94"/>
                      </a:lnTo>
                      <a:lnTo>
                        <a:pt x="25" y="95"/>
                      </a:lnTo>
                      <a:lnTo>
                        <a:pt x="23" y="94"/>
                      </a:lnTo>
                      <a:lnTo>
                        <a:pt x="19" y="94"/>
                      </a:lnTo>
                      <a:lnTo>
                        <a:pt x="16" y="95"/>
                      </a:lnTo>
                      <a:lnTo>
                        <a:pt x="12" y="94"/>
                      </a:lnTo>
                      <a:lnTo>
                        <a:pt x="8" y="90"/>
                      </a:lnTo>
                      <a:lnTo>
                        <a:pt x="0" y="79"/>
                      </a:lnTo>
                      <a:lnTo>
                        <a:pt x="0" y="78"/>
                      </a:lnTo>
                      <a:lnTo>
                        <a:pt x="1" y="77"/>
                      </a:lnTo>
                      <a:lnTo>
                        <a:pt x="2" y="77"/>
                      </a:lnTo>
                      <a:lnTo>
                        <a:pt x="2" y="76"/>
                      </a:lnTo>
                      <a:lnTo>
                        <a:pt x="3" y="79"/>
                      </a:lnTo>
                      <a:lnTo>
                        <a:pt x="4" y="80"/>
                      </a:lnTo>
                      <a:lnTo>
                        <a:pt x="9" y="82"/>
                      </a:lnTo>
                      <a:lnTo>
                        <a:pt x="10" y="82"/>
                      </a:lnTo>
                      <a:lnTo>
                        <a:pt x="14" y="81"/>
                      </a:lnTo>
                      <a:lnTo>
                        <a:pt x="15" y="82"/>
                      </a:lnTo>
                      <a:lnTo>
                        <a:pt x="17" y="83"/>
                      </a:lnTo>
                      <a:lnTo>
                        <a:pt x="20" y="84"/>
                      </a:lnTo>
                      <a:lnTo>
                        <a:pt x="24" y="84"/>
                      </a:lnTo>
                      <a:lnTo>
                        <a:pt x="25" y="82"/>
                      </a:lnTo>
                      <a:lnTo>
                        <a:pt x="26" y="80"/>
                      </a:lnTo>
                      <a:lnTo>
                        <a:pt x="27" y="77"/>
                      </a:lnTo>
                      <a:lnTo>
                        <a:pt x="27" y="76"/>
                      </a:lnTo>
                      <a:lnTo>
                        <a:pt x="27" y="73"/>
                      </a:lnTo>
                      <a:lnTo>
                        <a:pt x="28" y="72"/>
                      </a:lnTo>
                      <a:lnTo>
                        <a:pt x="30" y="72"/>
                      </a:lnTo>
                      <a:lnTo>
                        <a:pt x="30" y="73"/>
                      </a:lnTo>
                      <a:lnTo>
                        <a:pt x="30" y="69"/>
                      </a:lnTo>
                      <a:lnTo>
                        <a:pt x="31" y="68"/>
                      </a:lnTo>
                      <a:lnTo>
                        <a:pt x="33" y="65"/>
                      </a:lnTo>
                      <a:lnTo>
                        <a:pt x="34" y="64"/>
                      </a:lnTo>
                      <a:lnTo>
                        <a:pt x="39" y="64"/>
                      </a:lnTo>
                      <a:lnTo>
                        <a:pt x="40" y="63"/>
                      </a:lnTo>
                      <a:lnTo>
                        <a:pt x="40" y="63"/>
                      </a:lnTo>
                      <a:lnTo>
                        <a:pt x="41" y="62"/>
                      </a:lnTo>
                      <a:lnTo>
                        <a:pt x="44" y="62"/>
                      </a:lnTo>
                      <a:lnTo>
                        <a:pt x="47" y="62"/>
                      </a:lnTo>
                      <a:lnTo>
                        <a:pt x="50" y="62"/>
                      </a:lnTo>
                      <a:lnTo>
                        <a:pt x="52" y="61"/>
                      </a:lnTo>
                      <a:lnTo>
                        <a:pt x="55" y="57"/>
                      </a:lnTo>
                      <a:lnTo>
                        <a:pt x="59" y="53"/>
                      </a:lnTo>
                      <a:lnTo>
                        <a:pt x="60" y="51"/>
                      </a:lnTo>
                      <a:lnTo>
                        <a:pt x="62" y="48"/>
                      </a:lnTo>
                      <a:lnTo>
                        <a:pt x="67" y="44"/>
                      </a:lnTo>
                      <a:lnTo>
                        <a:pt x="69" y="41"/>
                      </a:lnTo>
                      <a:lnTo>
                        <a:pt x="70" y="38"/>
                      </a:lnTo>
                      <a:lnTo>
                        <a:pt x="70" y="37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252" name="Freeform 154">
                  <a:extLst>
                    <a:ext uri="{FF2B5EF4-FFF2-40B4-BE49-F238E27FC236}">
                      <a16:creationId xmlns:a16="http://schemas.microsoft.com/office/drawing/2014/main" id="{230E67D8-10C3-735C-6547-C8EC06FA65FF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6921911" y="4404040"/>
                  <a:ext cx="78632" cy="98885"/>
                </a:xfrm>
                <a:custGeom>
                  <a:avLst/>
                  <a:gdLst>
                    <a:gd name="T0" fmla="*/ 1 w 66"/>
                    <a:gd name="T1" fmla="*/ 4 h 83"/>
                    <a:gd name="T2" fmla="*/ 1 w 66"/>
                    <a:gd name="T3" fmla="*/ 4 h 83"/>
                    <a:gd name="T4" fmla="*/ 2 w 66"/>
                    <a:gd name="T5" fmla="*/ 6 h 83"/>
                    <a:gd name="T6" fmla="*/ 3 w 66"/>
                    <a:gd name="T7" fmla="*/ 11 h 83"/>
                    <a:gd name="T8" fmla="*/ 4 w 66"/>
                    <a:gd name="T9" fmla="*/ 15 h 83"/>
                    <a:gd name="T10" fmla="*/ 5 w 66"/>
                    <a:gd name="T11" fmla="*/ 25 h 83"/>
                    <a:gd name="T12" fmla="*/ 5 w 66"/>
                    <a:gd name="T13" fmla="*/ 28 h 83"/>
                    <a:gd name="T14" fmla="*/ 8 w 66"/>
                    <a:gd name="T15" fmla="*/ 30 h 83"/>
                    <a:gd name="T16" fmla="*/ 8 w 66"/>
                    <a:gd name="T17" fmla="*/ 33 h 83"/>
                    <a:gd name="T18" fmla="*/ 8 w 66"/>
                    <a:gd name="T19" fmla="*/ 37 h 83"/>
                    <a:gd name="T20" fmla="*/ 9 w 66"/>
                    <a:gd name="T21" fmla="*/ 40 h 83"/>
                    <a:gd name="T22" fmla="*/ 10 w 66"/>
                    <a:gd name="T23" fmla="*/ 43 h 83"/>
                    <a:gd name="T24" fmla="*/ 15 w 66"/>
                    <a:gd name="T25" fmla="*/ 49 h 83"/>
                    <a:gd name="T26" fmla="*/ 18 w 66"/>
                    <a:gd name="T27" fmla="*/ 52 h 83"/>
                    <a:gd name="T28" fmla="*/ 20 w 66"/>
                    <a:gd name="T29" fmla="*/ 56 h 83"/>
                    <a:gd name="T30" fmla="*/ 20 w 66"/>
                    <a:gd name="T31" fmla="*/ 60 h 83"/>
                    <a:gd name="T32" fmla="*/ 22 w 66"/>
                    <a:gd name="T33" fmla="*/ 62 h 83"/>
                    <a:gd name="T34" fmla="*/ 27 w 66"/>
                    <a:gd name="T35" fmla="*/ 66 h 83"/>
                    <a:gd name="T36" fmla="*/ 34 w 66"/>
                    <a:gd name="T37" fmla="*/ 71 h 83"/>
                    <a:gd name="T38" fmla="*/ 38 w 66"/>
                    <a:gd name="T39" fmla="*/ 73 h 83"/>
                    <a:gd name="T40" fmla="*/ 42 w 66"/>
                    <a:gd name="T41" fmla="*/ 76 h 83"/>
                    <a:gd name="T42" fmla="*/ 44 w 66"/>
                    <a:gd name="T43" fmla="*/ 77 h 83"/>
                    <a:gd name="T44" fmla="*/ 48 w 66"/>
                    <a:gd name="T45" fmla="*/ 79 h 83"/>
                    <a:gd name="T46" fmla="*/ 52 w 66"/>
                    <a:gd name="T47" fmla="*/ 83 h 83"/>
                    <a:gd name="T48" fmla="*/ 53 w 66"/>
                    <a:gd name="T49" fmla="*/ 82 h 83"/>
                    <a:gd name="T50" fmla="*/ 54 w 66"/>
                    <a:gd name="T51" fmla="*/ 83 h 83"/>
                    <a:gd name="T52" fmla="*/ 55 w 66"/>
                    <a:gd name="T53" fmla="*/ 82 h 83"/>
                    <a:gd name="T54" fmla="*/ 56 w 66"/>
                    <a:gd name="T55" fmla="*/ 80 h 83"/>
                    <a:gd name="T56" fmla="*/ 57 w 66"/>
                    <a:gd name="T57" fmla="*/ 79 h 83"/>
                    <a:gd name="T58" fmla="*/ 61 w 66"/>
                    <a:gd name="T59" fmla="*/ 80 h 83"/>
                    <a:gd name="T60" fmla="*/ 64 w 66"/>
                    <a:gd name="T61" fmla="*/ 83 h 83"/>
                    <a:gd name="T62" fmla="*/ 65 w 66"/>
                    <a:gd name="T63" fmla="*/ 80 h 83"/>
                    <a:gd name="T64" fmla="*/ 66 w 66"/>
                    <a:gd name="T65" fmla="*/ 76 h 83"/>
                    <a:gd name="T66" fmla="*/ 61 w 66"/>
                    <a:gd name="T67" fmla="*/ 67 h 83"/>
                    <a:gd name="T68" fmla="*/ 60 w 66"/>
                    <a:gd name="T69" fmla="*/ 64 h 83"/>
                    <a:gd name="T70" fmla="*/ 55 w 66"/>
                    <a:gd name="T71" fmla="*/ 60 h 83"/>
                    <a:gd name="T72" fmla="*/ 53 w 66"/>
                    <a:gd name="T73" fmla="*/ 54 h 83"/>
                    <a:gd name="T74" fmla="*/ 52 w 66"/>
                    <a:gd name="T75" fmla="*/ 43 h 83"/>
                    <a:gd name="T76" fmla="*/ 53 w 66"/>
                    <a:gd name="T77" fmla="*/ 36 h 83"/>
                    <a:gd name="T78" fmla="*/ 53 w 66"/>
                    <a:gd name="T79" fmla="*/ 31 h 83"/>
                    <a:gd name="T80" fmla="*/ 52 w 66"/>
                    <a:gd name="T81" fmla="*/ 27 h 83"/>
                    <a:gd name="T82" fmla="*/ 51 w 66"/>
                    <a:gd name="T83" fmla="*/ 23 h 83"/>
                    <a:gd name="T84" fmla="*/ 46 w 66"/>
                    <a:gd name="T85" fmla="*/ 17 h 83"/>
                    <a:gd name="T86" fmla="*/ 39 w 66"/>
                    <a:gd name="T87" fmla="*/ 12 h 83"/>
                    <a:gd name="T88" fmla="*/ 36 w 66"/>
                    <a:gd name="T89" fmla="*/ 8 h 83"/>
                    <a:gd name="T90" fmla="*/ 32 w 66"/>
                    <a:gd name="T91" fmla="*/ 8 h 83"/>
                    <a:gd name="T92" fmla="*/ 30 w 66"/>
                    <a:gd name="T93" fmla="*/ 11 h 83"/>
                    <a:gd name="T94" fmla="*/ 27 w 66"/>
                    <a:gd name="T95" fmla="*/ 12 h 83"/>
                    <a:gd name="T96" fmla="*/ 24 w 66"/>
                    <a:gd name="T97" fmla="*/ 11 h 83"/>
                    <a:gd name="T98" fmla="*/ 17 w 66"/>
                    <a:gd name="T99" fmla="*/ 16 h 83"/>
                    <a:gd name="T100" fmla="*/ 16 w 66"/>
                    <a:gd name="T101" fmla="*/ 13 h 83"/>
                    <a:gd name="T102" fmla="*/ 17 w 66"/>
                    <a:gd name="T103" fmla="*/ 8 h 83"/>
                    <a:gd name="T104" fmla="*/ 14 w 66"/>
                    <a:gd name="T105" fmla="*/ 4 h 83"/>
                    <a:gd name="T106" fmla="*/ 11 w 66"/>
                    <a:gd name="T107" fmla="*/ 2 h 83"/>
                    <a:gd name="T108" fmla="*/ 6 w 66"/>
                    <a:gd name="T109" fmla="*/ 2 h 83"/>
                    <a:gd name="T110" fmla="*/ 4 w 66"/>
                    <a:gd name="T111" fmla="*/ 0 h 83"/>
                    <a:gd name="T112" fmla="*/ 0 w 66"/>
                    <a:gd name="T113" fmla="*/ 0 h 83"/>
                    <a:gd name="T114" fmla="*/ 1 w 66"/>
                    <a:gd name="T115" fmla="*/ 4 h 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66" h="83">
                      <a:moveTo>
                        <a:pt x="1" y="4"/>
                      </a:moveTo>
                      <a:lnTo>
                        <a:pt x="1" y="4"/>
                      </a:lnTo>
                      <a:lnTo>
                        <a:pt x="2" y="6"/>
                      </a:lnTo>
                      <a:lnTo>
                        <a:pt x="3" y="11"/>
                      </a:lnTo>
                      <a:lnTo>
                        <a:pt x="4" y="15"/>
                      </a:lnTo>
                      <a:lnTo>
                        <a:pt x="5" y="25"/>
                      </a:lnTo>
                      <a:lnTo>
                        <a:pt x="5" y="28"/>
                      </a:lnTo>
                      <a:lnTo>
                        <a:pt x="8" y="30"/>
                      </a:lnTo>
                      <a:lnTo>
                        <a:pt x="8" y="33"/>
                      </a:lnTo>
                      <a:lnTo>
                        <a:pt x="8" y="37"/>
                      </a:lnTo>
                      <a:lnTo>
                        <a:pt x="9" y="40"/>
                      </a:lnTo>
                      <a:lnTo>
                        <a:pt x="10" y="43"/>
                      </a:lnTo>
                      <a:lnTo>
                        <a:pt x="15" y="49"/>
                      </a:lnTo>
                      <a:lnTo>
                        <a:pt x="18" y="52"/>
                      </a:lnTo>
                      <a:lnTo>
                        <a:pt x="20" y="56"/>
                      </a:lnTo>
                      <a:lnTo>
                        <a:pt x="20" y="60"/>
                      </a:lnTo>
                      <a:lnTo>
                        <a:pt x="22" y="62"/>
                      </a:lnTo>
                      <a:lnTo>
                        <a:pt x="27" y="66"/>
                      </a:lnTo>
                      <a:lnTo>
                        <a:pt x="34" y="71"/>
                      </a:lnTo>
                      <a:lnTo>
                        <a:pt x="38" y="73"/>
                      </a:lnTo>
                      <a:lnTo>
                        <a:pt x="42" y="76"/>
                      </a:lnTo>
                      <a:lnTo>
                        <a:pt x="44" y="77"/>
                      </a:lnTo>
                      <a:lnTo>
                        <a:pt x="48" y="79"/>
                      </a:lnTo>
                      <a:lnTo>
                        <a:pt x="52" y="83"/>
                      </a:lnTo>
                      <a:lnTo>
                        <a:pt x="53" y="82"/>
                      </a:lnTo>
                      <a:lnTo>
                        <a:pt x="54" y="83"/>
                      </a:lnTo>
                      <a:lnTo>
                        <a:pt x="55" y="82"/>
                      </a:lnTo>
                      <a:lnTo>
                        <a:pt x="56" y="80"/>
                      </a:lnTo>
                      <a:lnTo>
                        <a:pt x="57" y="79"/>
                      </a:lnTo>
                      <a:lnTo>
                        <a:pt x="61" y="80"/>
                      </a:lnTo>
                      <a:lnTo>
                        <a:pt x="64" y="83"/>
                      </a:lnTo>
                      <a:lnTo>
                        <a:pt x="65" y="80"/>
                      </a:lnTo>
                      <a:lnTo>
                        <a:pt x="66" y="76"/>
                      </a:lnTo>
                      <a:lnTo>
                        <a:pt x="61" y="67"/>
                      </a:lnTo>
                      <a:lnTo>
                        <a:pt x="60" y="64"/>
                      </a:lnTo>
                      <a:lnTo>
                        <a:pt x="55" y="60"/>
                      </a:lnTo>
                      <a:lnTo>
                        <a:pt x="53" y="54"/>
                      </a:lnTo>
                      <a:lnTo>
                        <a:pt x="52" y="43"/>
                      </a:lnTo>
                      <a:lnTo>
                        <a:pt x="53" y="36"/>
                      </a:lnTo>
                      <a:lnTo>
                        <a:pt x="53" y="31"/>
                      </a:lnTo>
                      <a:lnTo>
                        <a:pt x="52" y="27"/>
                      </a:lnTo>
                      <a:lnTo>
                        <a:pt x="51" y="23"/>
                      </a:lnTo>
                      <a:lnTo>
                        <a:pt x="46" y="17"/>
                      </a:lnTo>
                      <a:lnTo>
                        <a:pt x="39" y="12"/>
                      </a:lnTo>
                      <a:lnTo>
                        <a:pt x="36" y="8"/>
                      </a:lnTo>
                      <a:lnTo>
                        <a:pt x="32" y="8"/>
                      </a:lnTo>
                      <a:lnTo>
                        <a:pt x="30" y="11"/>
                      </a:lnTo>
                      <a:lnTo>
                        <a:pt x="27" y="12"/>
                      </a:lnTo>
                      <a:lnTo>
                        <a:pt x="24" y="11"/>
                      </a:lnTo>
                      <a:lnTo>
                        <a:pt x="17" y="16"/>
                      </a:lnTo>
                      <a:lnTo>
                        <a:pt x="16" y="13"/>
                      </a:lnTo>
                      <a:lnTo>
                        <a:pt x="17" y="8"/>
                      </a:lnTo>
                      <a:lnTo>
                        <a:pt x="14" y="4"/>
                      </a:lnTo>
                      <a:lnTo>
                        <a:pt x="11" y="2"/>
                      </a:lnTo>
                      <a:lnTo>
                        <a:pt x="6" y="2"/>
                      </a:lnTo>
                      <a:lnTo>
                        <a:pt x="4" y="0"/>
                      </a:lnTo>
                      <a:lnTo>
                        <a:pt x="0" y="0"/>
                      </a:lnTo>
                      <a:lnTo>
                        <a:pt x="1" y="4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253" name="Freeform 1536">
                  <a:extLst>
                    <a:ext uri="{FF2B5EF4-FFF2-40B4-BE49-F238E27FC236}">
                      <a16:creationId xmlns:a16="http://schemas.microsoft.com/office/drawing/2014/main" id="{733397E6-91DF-FEFA-5E7F-170F90620131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7069643" y="4450503"/>
                  <a:ext cx="7149" cy="10723"/>
                </a:xfrm>
                <a:custGeom>
                  <a:avLst/>
                  <a:gdLst>
                    <a:gd name="T0" fmla="*/ 2 w 6"/>
                    <a:gd name="T1" fmla="*/ 6 h 9"/>
                    <a:gd name="T2" fmla="*/ 3 w 6"/>
                    <a:gd name="T3" fmla="*/ 6 h 9"/>
                    <a:gd name="T4" fmla="*/ 3 w 6"/>
                    <a:gd name="T5" fmla="*/ 6 h 9"/>
                    <a:gd name="T6" fmla="*/ 2 w 6"/>
                    <a:gd name="T7" fmla="*/ 7 h 9"/>
                    <a:gd name="T8" fmla="*/ 2 w 6"/>
                    <a:gd name="T9" fmla="*/ 7 h 9"/>
                    <a:gd name="T10" fmla="*/ 1 w 6"/>
                    <a:gd name="T11" fmla="*/ 8 h 9"/>
                    <a:gd name="T12" fmla="*/ 1 w 6"/>
                    <a:gd name="T13" fmla="*/ 8 h 9"/>
                    <a:gd name="T14" fmla="*/ 2 w 6"/>
                    <a:gd name="T15" fmla="*/ 8 h 9"/>
                    <a:gd name="T16" fmla="*/ 2 w 6"/>
                    <a:gd name="T17" fmla="*/ 9 h 9"/>
                    <a:gd name="T18" fmla="*/ 3 w 6"/>
                    <a:gd name="T19" fmla="*/ 9 h 9"/>
                    <a:gd name="T20" fmla="*/ 5 w 6"/>
                    <a:gd name="T21" fmla="*/ 8 h 9"/>
                    <a:gd name="T22" fmla="*/ 5 w 6"/>
                    <a:gd name="T23" fmla="*/ 8 h 9"/>
                    <a:gd name="T24" fmla="*/ 5 w 6"/>
                    <a:gd name="T25" fmla="*/ 8 h 9"/>
                    <a:gd name="T26" fmla="*/ 6 w 6"/>
                    <a:gd name="T27" fmla="*/ 6 h 9"/>
                    <a:gd name="T28" fmla="*/ 6 w 6"/>
                    <a:gd name="T29" fmla="*/ 6 h 9"/>
                    <a:gd name="T30" fmla="*/ 6 w 6"/>
                    <a:gd name="T31" fmla="*/ 5 h 9"/>
                    <a:gd name="T32" fmla="*/ 6 w 6"/>
                    <a:gd name="T33" fmla="*/ 4 h 9"/>
                    <a:gd name="T34" fmla="*/ 6 w 6"/>
                    <a:gd name="T35" fmla="*/ 3 h 9"/>
                    <a:gd name="T36" fmla="*/ 6 w 6"/>
                    <a:gd name="T37" fmla="*/ 3 h 9"/>
                    <a:gd name="T38" fmla="*/ 4 w 6"/>
                    <a:gd name="T39" fmla="*/ 2 h 9"/>
                    <a:gd name="T40" fmla="*/ 4 w 6"/>
                    <a:gd name="T41" fmla="*/ 1 h 9"/>
                    <a:gd name="T42" fmla="*/ 4 w 6"/>
                    <a:gd name="T43" fmla="*/ 1 h 9"/>
                    <a:gd name="T44" fmla="*/ 4 w 6"/>
                    <a:gd name="T45" fmla="*/ 1 h 9"/>
                    <a:gd name="T46" fmla="*/ 4 w 6"/>
                    <a:gd name="T47" fmla="*/ 0 h 9"/>
                    <a:gd name="T48" fmla="*/ 3 w 6"/>
                    <a:gd name="T49" fmla="*/ 0 h 9"/>
                    <a:gd name="T50" fmla="*/ 2 w 6"/>
                    <a:gd name="T51" fmla="*/ 0 h 9"/>
                    <a:gd name="T52" fmla="*/ 1 w 6"/>
                    <a:gd name="T53" fmla="*/ 2 h 9"/>
                    <a:gd name="T54" fmla="*/ 0 w 6"/>
                    <a:gd name="T55" fmla="*/ 2 h 9"/>
                    <a:gd name="T56" fmla="*/ 0 w 6"/>
                    <a:gd name="T57" fmla="*/ 2 h 9"/>
                    <a:gd name="T58" fmla="*/ 0 w 6"/>
                    <a:gd name="T59" fmla="*/ 2 h 9"/>
                    <a:gd name="T60" fmla="*/ 0 w 6"/>
                    <a:gd name="T61" fmla="*/ 4 h 9"/>
                    <a:gd name="T62" fmla="*/ 0 w 6"/>
                    <a:gd name="T63" fmla="*/ 5 h 9"/>
                    <a:gd name="T64" fmla="*/ 1 w 6"/>
                    <a:gd name="T65" fmla="*/ 5 h 9"/>
                    <a:gd name="T66" fmla="*/ 1 w 6"/>
                    <a:gd name="T67" fmla="*/ 5 h 9"/>
                    <a:gd name="T68" fmla="*/ 1 w 6"/>
                    <a:gd name="T69" fmla="*/ 5 h 9"/>
                    <a:gd name="T70" fmla="*/ 2 w 6"/>
                    <a:gd name="T71" fmla="*/ 6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6" h="9">
                      <a:moveTo>
                        <a:pt x="2" y="6"/>
                      </a:moveTo>
                      <a:lnTo>
                        <a:pt x="3" y="6"/>
                      </a:lnTo>
                      <a:lnTo>
                        <a:pt x="3" y="6"/>
                      </a:lnTo>
                      <a:lnTo>
                        <a:pt x="2" y="7"/>
                      </a:lnTo>
                      <a:lnTo>
                        <a:pt x="2" y="7"/>
                      </a:lnTo>
                      <a:lnTo>
                        <a:pt x="1" y="8"/>
                      </a:lnTo>
                      <a:lnTo>
                        <a:pt x="1" y="8"/>
                      </a:lnTo>
                      <a:lnTo>
                        <a:pt x="2" y="8"/>
                      </a:lnTo>
                      <a:lnTo>
                        <a:pt x="2" y="9"/>
                      </a:lnTo>
                      <a:lnTo>
                        <a:pt x="3" y="9"/>
                      </a:lnTo>
                      <a:lnTo>
                        <a:pt x="5" y="8"/>
                      </a:lnTo>
                      <a:lnTo>
                        <a:pt x="5" y="8"/>
                      </a:lnTo>
                      <a:lnTo>
                        <a:pt x="5" y="8"/>
                      </a:lnTo>
                      <a:lnTo>
                        <a:pt x="6" y="6"/>
                      </a:lnTo>
                      <a:lnTo>
                        <a:pt x="6" y="6"/>
                      </a:lnTo>
                      <a:lnTo>
                        <a:pt x="6" y="5"/>
                      </a:lnTo>
                      <a:lnTo>
                        <a:pt x="6" y="4"/>
                      </a:lnTo>
                      <a:lnTo>
                        <a:pt x="6" y="3"/>
                      </a:lnTo>
                      <a:lnTo>
                        <a:pt x="6" y="3"/>
                      </a:lnTo>
                      <a:lnTo>
                        <a:pt x="4" y="2"/>
                      </a:lnTo>
                      <a:lnTo>
                        <a:pt x="4" y="1"/>
                      </a:lnTo>
                      <a:lnTo>
                        <a:pt x="4" y="1"/>
                      </a:lnTo>
                      <a:lnTo>
                        <a:pt x="4" y="1"/>
                      </a:lnTo>
                      <a:lnTo>
                        <a:pt x="4" y="0"/>
                      </a:lnTo>
                      <a:lnTo>
                        <a:pt x="3" y="0"/>
                      </a:lnTo>
                      <a:lnTo>
                        <a:pt x="2" y="0"/>
                      </a:lnTo>
                      <a:lnTo>
                        <a:pt x="1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4"/>
                      </a:lnTo>
                      <a:lnTo>
                        <a:pt x="0" y="5"/>
                      </a:lnTo>
                      <a:lnTo>
                        <a:pt x="1" y="5"/>
                      </a:lnTo>
                      <a:lnTo>
                        <a:pt x="1" y="5"/>
                      </a:lnTo>
                      <a:lnTo>
                        <a:pt x="1" y="5"/>
                      </a:lnTo>
                      <a:lnTo>
                        <a:pt x="2" y="6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</p:grpSp>
          <p:grpSp>
            <p:nvGrpSpPr>
              <p:cNvPr id="48" name="Group 53">
                <a:extLst>
                  <a:ext uri="{FF2B5EF4-FFF2-40B4-BE49-F238E27FC236}">
                    <a16:creationId xmlns:a16="http://schemas.microsoft.com/office/drawing/2014/main" id="{56500B6C-CEFC-C3DD-C139-DDFA24E87111}"/>
                  </a:ext>
                </a:extLst>
              </p:cNvPr>
              <p:cNvGrpSpPr/>
              <p:nvPr/>
            </p:nvGrpSpPr>
            <p:grpSpPr bwMode="gray">
              <a:xfrm>
                <a:off x="7893330" y="4352598"/>
                <a:ext cx="198622" cy="445590"/>
                <a:chOff x="7893330" y="4352598"/>
                <a:chExt cx="198622" cy="445590"/>
              </a:xfrm>
              <a:grpFill/>
            </p:grpSpPr>
            <p:sp>
              <p:nvSpPr>
                <p:cNvPr id="198" name="Freeform 267">
                  <a:extLst>
                    <a:ext uri="{FF2B5EF4-FFF2-40B4-BE49-F238E27FC236}">
                      <a16:creationId xmlns:a16="http://schemas.microsoft.com/office/drawing/2014/main" id="{674AB565-7BC8-6DB7-32DC-86BF80851FA4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7893330" y="4645301"/>
                  <a:ext cx="48348" cy="61416"/>
                </a:xfrm>
                <a:custGeom>
                  <a:avLst/>
                  <a:gdLst>
                    <a:gd name="T0" fmla="*/ 35 w 37"/>
                    <a:gd name="T1" fmla="*/ 1 h 47"/>
                    <a:gd name="T2" fmla="*/ 35 w 37"/>
                    <a:gd name="T3" fmla="*/ 0 h 47"/>
                    <a:gd name="T4" fmla="*/ 36 w 37"/>
                    <a:gd name="T5" fmla="*/ 1 h 47"/>
                    <a:gd name="T6" fmla="*/ 36 w 37"/>
                    <a:gd name="T7" fmla="*/ 4 h 47"/>
                    <a:gd name="T8" fmla="*/ 36 w 37"/>
                    <a:gd name="T9" fmla="*/ 6 h 47"/>
                    <a:gd name="T10" fmla="*/ 36 w 37"/>
                    <a:gd name="T11" fmla="*/ 7 h 47"/>
                    <a:gd name="T12" fmla="*/ 36 w 37"/>
                    <a:gd name="T13" fmla="*/ 9 h 47"/>
                    <a:gd name="T14" fmla="*/ 37 w 37"/>
                    <a:gd name="T15" fmla="*/ 14 h 47"/>
                    <a:gd name="T16" fmla="*/ 36 w 37"/>
                    <a:gd name="T17" fmla="*/ 15 h 47"/>
                    <a:gd name="T18" fmla="*/ 34 w 37"/>
                    <a:gd name="T19" fmla="*/ 17 h 47"/>
                    <a:gd name="T20" fmla="*/ 32 w 37"/>
                    <a:gd name="T21" fmla="*/ 20 h 47"/>
                    <a:gd name="T22" fmla="*/ 30 w 37"/>
                    <a:gd name="T23" fmla="*/ 22 h 47"/>
                    <a:gd name="T24" fmla="*/ 27 w 37"/>
                    <a:gd name="T25" fmla="*/ 23 h 47"/>
                    <a:gd name="T26" fmla="*/ 25 w 37"/>
                    <a:gd name="T27" fmla="*/ 24 h 47"/>
                    <a:gd name="T28" fmla="*/ 23 w 37"/>
                    <a:gd name="T29" fmla="*/ 29 h 47"/>
                    <a:gd name="T30" fmla="*/ 20 w 37"/>
                    <a:gd name="T31" fmla="*/ 32 h 47"/>
                    <a:gd name="T32" fmla="*/ 14 w 37"/>
                    <a:gd name="T33" fmla="*/ 38 h 47"/>
                    <a:gd name="T34" fmla="*/ 10 w 37"/>
                    <a:gd name="T35" fmla="*/ 41 h 47"/>
                    <a:gd name="T36" fmla="*/ 8 w 37"/>
                    <a:gd name="T37" fmla="*/ 44 h 47"/>
                    <a:gd name="T38" fmla="*/ 5 w 37"/>
                    <a:gd name="T39" fmla="*/ 44 h 47"/>
                    <a:gd name="T40" fmla="*/ 4 w 37"/>
                    <a:gd name="T41" fmla="*/ 46 h 47"/>
                    <a:gd name="T42" fmla="*/ 2 w 37"/>
                    <a:gd name="T43" fmla="*/ 47 h 47"/>
                    <a:gd name="T44" fmla="*/ 0 w 37"/>
                    <a:gd name="T45" fmla="*/ 47 h 47"/>
                    <a:gd name="T46" fmla="*/ 0 w 37"/>
                    <a:gd name="T47" fmla="*/ 44 h 47"/>
                    <a:gd name="T48" fmla="*/ 2 w 37"/>
                    <a:gd name="T49" fmla="*/ 40 h 47"/>
                    <a:gd name="T50" fmla="*/ 5 w 37"/>
                    <a:gd name="T51" fmla="*/ 38 h 47"/>
                    <a:gd name="T52" fmla="*/ 9 w 37"/>
                    <a:gd name="T53" fmla="*/ 34 h 47"/>
                    <a:gd name="T54" fmla="*/ 10 w 37"/>
                    <a:gd name="T55" fmla="*/ 34 h 47"/>
                    <a:gd name="T56" fmla="*/ 19 w 37"/>
                    <a:gd name="T57" fmla="*/ 25 h 47"/>
                    <a:gd name="T58" fmla="*/ 22 w 37"/>
                    <a:gd name="T59" fmla="*/ 22 h 47"/>
                    <a:gd name="T60" fmla="*/ 23 w 37"/>
                    <a:gd name="T61" fmla="*/ 21 h 47"/>
                    <a:gd name="T62" fmla="*/ 26 w 37"/>
                    <a:gd name="T63" fmla="*/ 18 h 47"/>
                    <a:gd name="T64" fmla="*/ 28 w 37"/>
                    <a:gd name="T65" fmla="*/ 16 h 47"/>
                    <a:gd name="T66" fmla="*/ 30 w 37"/>
                    <a:gd name="T67" fmla="*/ 15 h 47"/>
                    <a:gd name="T68" fmla="*/ 32 w 37"/>
                    <a:gd name="T69" fmla="*/ 12 h 47"/>
                    <a:gd name="T70" fmla="*/ 32 w 37"/>
                    <a:gd name="T71" fmla="*/ 8 h 47"/>
                    <a:gd name="T72" fmla="*/ 32 w 37"/>
                    <a:gd name="T73" fmla="*/ 10 h 47"/>
                    <a:gd name="T74" fmla="*/ 34 w 37"/>
                    <a:gd name="T75" fmla="*/ 9 h 47"/>
                    <a:gd name="T76" fmla="*/ 33 w 37"/>
                    <a:gd name="T77" fmla="*/ 8 h 47"/>
                    <a:gd name="T78" fmla="*/ 32 w 37"/>
                    <a:gd name="T79" fmla="*/ 7 h 47"/>
                    <a:gd name="T80" fmla="*/ 32 w 37"/>
                    <a:gd name="T81" fmla="*/ 6 h 47"/>
                    <a:gd name="T82" fmla="*/ 34 w 37"/>
                    <a:gd name="T83" fmla="*/ 4 h 47"/>
                    <a:gd name="T84" fmla="*/ 34 w 37"/>
                    <a:gd name="T85" fmla="*/ 2 h 47"/>
                    <a:gd name="T86" fmla="*/ 35 w 37"/>
                    <a:gd name="T87" fmla="*/ 1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37" h="47">
                      <a:moveTo>
                        <a:pt x="35" y="1"/>
                      </a:moveTo>
                      <a:lnTo>
                        <a:pt x="35" y="0"/>
                      </a:lnTo>
                      <a:lnTo>
                        <a:pt x="36" y="1"/>
                      </a:lnTo>
                      <a:lnTo>
                        <a:pt x="36" y="4"/>
                      </a:lnTo>
                      <a:lnTo>
                        <a:pt x="36" y="6"/>
                      </a:lnTo>
                      <a:lnTo>
                        <a:pt x="36" y="7"/>
                      </a:lnTo>
                      <a:lnTo>
                        <a:pt x="36" y="9"/>
                      </a:lnTo>
                      <a:lnTo>
                        <a:pt x="37" y="14"/>
                      </a:lnTo>
                      <a:lnTo>
                        <a:pt x="36" y="15"/>
                      </a:lnTo>
                      <a:lnTo>
                        <a:pt x="34" y="17"/>
                      </a:lnTo>
                      <a:lnTo>
                        <a:pt x="32" y="20"/>
                      </a:lnTo>
                      <a:lnTo>
                        <a:pt x="30" y="22"/>
                      </a:lnTo>
                      <a:lnTo>
                        <a:pt x="27" y="23"/>
                      </a:lnTo>
                      <a:lnTo>
                        <a:pt x="25" y="24"/>
                      </a:lnTo>
                      <a:lnTo>
                        <a:pt x="23" y="29"/>
                      </a:lnTo>
                      <a:lnTo>
                        <a:pt x="20" y="32"/>
                      </a:lnTo>
                      <a:lnTo>
                        <a:pt x="14" y="38"/>
                      </a:lnTo>
                      <a:lnTo>
                        <a:pt x="10" y="41"/>
                      </a:lnTo>
                      <a:lnTo>
                        <a:pt x="8" y="44"/>
                      </a:lnTo>
                      <a:lnTo>
                        <a:pt x="5" y="44"/>
                      </a:lnTo>
                      <a:lnTo>
                        <a:pt x="4" y="46"/>
                      </a:lnTo>
                      <a:lnTo>
                        <a:pt x="2" y="47"/>
                      </a:lnTo>
                      <a:lnTo>
                        <a:pt x="0" y="47"/>
                      </a:lnTo>
                      <a:lnTo>
                        <a:pt x="0" y="44"/>
                      </a:lnTo>
                      <a:lnTo>
                        <a:pt x="2" y="40"/>
                      </a:lnTo>
                      <a:lnTo>
                        <a:pt x="5" y="38"/>
                      </a:lnTo>
                      <a:lnTo>
                        <a:pt x="9" y="34"/>
                      </a:lnTo>
                      <a:lnTo>
                        <a:pt x="10" y="34"/>
                      </a:lnTo>
                      <a:lnTo>
                        <a:pt x="19" y="25"/>
                      </a:lnTo>
                      <a:lnTo>
                        <a:pt x="22" y="22"/>
                      </a:lnTo>
                      <a:lnTo>
                        <a:pt x="23" y="21"/>
                      </a:lnTo>
                      <a:lnTo>
                        <a:pt x="26" y="18"/>
                      </a:lnTo>
                      <a:lnTo>
                        <a:pt x="28" y="16"/>
                      </a:lnTo>
                      <a:lnTo>
                        <a:pt x="30" y="15"/>
                      </a:lnTo>
                      <a:lnTo>
                        <a:pt x="32" y="12"/>
                      </a:lnTo>
                      <a:lnTo>
                        <a:pt x="32" y="8"/>
                      </a:lnTo>
                      <a:lnTo>
                        <a:pt x="32" y="10"/>
                      </a:lnTo>
                      <a:lnTo>
                        <a:pt x="34" y="9"/>
                      </a:lnTo>
                      <a:lnTo>
                        <a:pt x="33" y="8"/>
                      </a:lnTo>
                      <a:lnTo>
                        <a:pt x="32" y="7"/>
                      </a:lnTo>
                      <a:lnTo>
                        <a:pt x="32" y="6"/>
                      </a:lnTo>
                      <a:lnTo>
                        <a:pt x="34" y="4"/>
                      </a:lnTo>
                      <a:lnTo>
                        <a:pt x="34" y="2"/>
                      </a:lnTo>
                      <a:lnTo>
                        <a:pt x="35" y="1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199" name="Freeform 268">
                  <a:extLst>
                    <a:ext uri="{FF2B5EF4-FFF2-40B4-BE49-F238E27FC236}">
                      <a16:creationId xmlns:a16="http://schemas.microsoft.com/office/drawing/2014/main" id="{EC2033DC-A2D5-CB17-85A7-60D318E44926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7893330" y="4645301"/>
                  <a:ext cx="48348" cy="61416"/>
                </a:xfrm>
                <a:custGeom>
                  <a:avLst/>
                  <a:gdLst>
                    <a:gd name="T0" fmla="*/ 35 w 37"/>
                    <a:gd name="T1" fmla="*/ 1 h 47"/>
                    <a:gd name="T2" fmla="*/ 35 w 37"/>
                    <a:gd name="T3" fmla="*/ 0 h 47"/>
                    <a:gd name="T4" fmla="*/ 36 w 37"/>
                    <a:gd name="T5" fmla="*/ 1 h 47"/>
                    <a:gd name="T6" fmla="*/ 36 w 37"/>
                    <a:gd name="T7" fmla="*/ 4 h 47"/>
                    <a:gd name="T8" fmla="*/ 36 w 37"/>
                    <a:gd name="T9" fmla="*/ 6 h 47"/>
                    <a:gd name="T10" fmla="*/ 36 w 37"/>
                    <a:gd name="T11" fmla="*/ 7 h 47"/>
                    <a:gd name="T12" fmla="*/ 36 w 37"/>
                    <a:gd name="T13" fmla="*/ 9 h 47"/>
                    <a:gd name="T14" fmla="*/ 37 w 37"/>
                    <a:gd name="T15" fmla="*/ 14 h 47"/>
                    <a:gd name="T16" fmla="*/ 36 w 37"/>
                    <a:gd name="T17" fmla="*/ 15 h 47"/>
                    <a:gd name="T18" fmla="*/ 34 w 37"/>
                    <a:gd name="T19" fmla="*/ 17 h 47"/>
                    <a:gd name="T20" fmla="*/ 32 w 37"/>
                    <a:gd name="T21" fmla="*/ 20 h 47"/>
                    <a:gd name="T22" fmla="*/ 30 w 37"/>
                    <a:gd name="T23" fmla="*/ 22 h 47"/>
                    <a:gd name="T24" fmla="*/ 27 w 37"/>
                    <a:gd name="T25" fmla="*/ 23 h 47"/>
                    <a:gd name="T26" fmla="*/ 25 w 37"/>
                    <a:gd name="T27" fmla="*/ 24 h 47"/>
                    <a:gd name="T28" fmla="*/ 23 w 37"/>
                    <a:gd name="T29" fmla="*/ 29 h 47"/>
                    <a:gd name="T30" fmla="*/ 20 w 37"/>
                    <a:gd name="T31" fmla="*/ 32 h 47"/>
                    <a:gd name="T32" fmla="*/ 14 w 37"/>
                    <a:gd name="T33" fmla="*/ 38 h 47"/>
                    <a:gd name="T34" fmla="*/ 10 w 37"/>
                    <a:gd name="T35" fmla="*/ 41 h 47"/>
                    <a:gd name="T36" fmla="*/ 8 w 37"/>
                    <a:gd name="T37" fmla="*/ 44 h 47"/>
                    <a:gd name="T38" fmla="*/ 5 w 37"/>
                    <a:gd name="T39" fmla="*/ 44 h 47"/>
                    <a:gd name="T40" fmla="*/ 4 w 37"/>
                    <a:gd name="T41" fmla="*/ 46 h 47"/>
                    <a:gd name="T42" fmla="*/ 2 w 37"/>
                    <a:gd name="T43" fmla="*/ 47 h 47"/>
                    <a:gd name="T44" fmla="*/ 0 w 37"/>
                    <a:gd name="T45" fmla="*/ 47 h 47"/>
                    <a:gd name="T46" fmla="*/ 0 w 37"/>
                    <a:gd name="T47" fmla="*/ 44 h 47"/>
                    <a:gd name="T48" fmla="*/ 2 w 37"/>
                    <a:gd name="T49" fmla="*/ 40 h 47"/>
                    <a:gd name="T50" fmla="*/ 5 w 37"/>
                    <a:gd name="T51" fmla="*/ 38 h 47"/>
                    <a:gd name="T52" fmla="*/ 9 w 37"/>
                    <a:gd name="T53" fmla="*/ 34 h 47"/>
                    <a:gd name="T54" fmla="*/ 10 w 37"/>
                    <a:gd name="T55" fmla="*/ 34 h 47"/>
                    <a:gd name="T56" fmla="*/ 19 w 37"/>
                    <a:gd name="T57" fmla="*/ 25 h 47"/>
                    <a:gd name="T58" fmla="*/ 22 w 37"/>
                    <a:gd name="T59" fmla="*/ 22 h 47"/>
                    <a:gd name="T60" fmla="*/ 23 w 37"/>
                    <a:gd name="T61" fmla="*/ 21 h 47"/>
                    <a:gd name="T62" fmla="*/ 26 w 37"/>
                    <a:gd name="T63" fmla="*/ 18 h 47"/>
                    <a:gd name="T64" fmla="*/ 28 w 37"/>
                    <a:gd name="T65" fmla="*/ 16 h 47"/>
                    <a:gd name="T66" fmla="*/ 30 w 37"/>
                    <a:gd name="T67" fmla="*/ 15 h 47"/>
                    <a:gd name="T68" fmla="*/ 32 w 37"/>
                    <a:gd name="T69" fmla="*/ 12 h 47"/>
                    <a:gd name="T70" fmla="*/ 32 w 37"/>
                    <a:gd name="T71" fmla="*/ 8 h 47"/>
                    <a:gd name="T72" fmla="*/ 32 w 37"/>
                    <a:gd name="T73" fmla="*/ 10 h 47"/>
                    <a:gd name="T74" fmla="*/ 34 w 37"/>
                    <a:gd name="T75" fmla="*/ 9 h 47"/>
                    <a:gd name="T76" fmla="*/ 33 w 37"/>
                    <a:gd name="T77" fmla="*/ 8 h 47"/>
                    <a:gd name="T78" fmla="*/ 32 w 37"/>
                    <a:gd name="T79" fmla="*/ 7 h 47"/>
                    <a:gd name="T80" fmla="*/ 32 w 37"/>
                    <a:gd name="T81" fmla="*/ 6 h 47"/>
                    <a:gd name="T82" fmla="*/ 34 w 37"/>
                    <a:gd name="T83" fmla="*/ 4 h 47"/>
                    <a:gd name="T84" fmla="*/ 34 w 37"/>
                    <a:gd name="T85" fmla="*/ 2 h 47"/>
                    <a:gd name="T86" fmla="*/ 35 w 37"/>
                    <a:gd name="T87" fmla="*/ 1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37" h="47">
                      <a:moveTo>
                        <a:pt x="35" y="1"/>
                      </a:moveTo>
                      <a:lnTo>
                        <a:pt x="35" y="0"/>
                      </a:lnTo>
                      <a:lnTo>
                        <a:pt x="36" y="1"/>
                      </a:lnTo>
                      <a:lnTo>
                        <a:pt x="36" y="4"/>
                      </a:lnTo>
                      <a:lnTo>
                        <a:pt x="36" y="6"/>
                      </a:lnTo>
                      <a:lnTo>
                        <a:pt x="36" y="7"/>
                      </a:lnTo>
                      <a:lnTo>
                        <a:pt x="36" y="9"/>
                      </a:lnTo>
                      <a:lnTo>
                        <a:pt x="37" y="14"/>
                      </a:lnTo>
                      <a:lnTo>
                        <a:pt x="36" y="15"/>
                      </a:lnTo>
                      <a:lnTo>
                        <a:pt x="34" y="17"/>
                      </a:lnTo>
                      <a:lnTo>
                        <a:pt x="32" y="20"/>
                      </a:lnTo>
                      <a:lnTo>
                        <a:pt x="30" y="22"/>
                      </a:lnTo>
                      <a:lnTo>
                        <a:pt x="27" y="23"/>
                      </a:lnTo>
                      <a:lnTo>
                        <a:pt x="25" y="24"/>
                      </a:lnTo>
                      <a:lnTo>
                        <a:pt x="23" y="29"/>
                      </a:lnTo>
                      <a:lnTo>
                        <a:pt x="20" y="32"/>
                      </a:lnTo>
                      <a:lnTo>
                        <a:pt x="14" y="38"/>
                      </a:lnTo>
                      <a:lnTo>
                        <a:pt x="10" y="41"/>
                      </a:lnTo>
                      <a:lnTo>
                        <a:pt x="8" y="44"/>
                      </a:lnTo>
                      <a:lnTo>
                        <a:pt x="5" y="44"/>
                      </a:lnTo>
                      <a:lnTo>
                        <a:pt x="4" y="46"/>
                      </a:lnTo>
                      <a:lnTo>
                        <a:pt x="2" y="47"/>
                      </a:lnTo>
                      <a:lnTo>
                        <a:pt x="0" y="47"/>
                      </a:lnTo>
                      <a:lnTo>
                        <a:pt x="0" y="44"/>
                      </a:lnTo>
                      <a:lnTo>
                        <a:pt x="2" y="40"/>
                      </a:lnTo>
                      <a:lnTo>
                        <a:pt x="5" y="38"/>
                      </a:lnTo>
                      <a:lnTo>
                        <a:pt x="9" y="34"/>
                      </a:lnTo>
                      <a:lnTo>
                        <a:pt x="10" y="34"/>
                      </a:lnTo>
                      <a:lnTo>
                        <a:pt x="19" y="25"/>
                      </a:lnTo>
                      <a:lnTo>
                        <a:pt x="22" y="22"/>
                      </a:lnTo>
                      <a:lnTo>
                        <a:pt x="23" y="21"/>
                      </a:lnTo>
                      <a:lnTo>
                        <a:pt x="26" y="18"/>
                      </a:lnTo>
                      <a:lnTo>
                        <a:pt x="28" y="16"/>
                      </a:lnTo>
                      <a:lnTo>
                        <a:pt x="30" y="15"/>
                      </a:lnTo>
                      <a:lnTo>
                        <a:pt x="32" y="12"/>
                      </a:lnTo>
                      <a:lnTo>
                        <a:pt x="32" y="8"/>
                      </a:lnTo>
                      <a:lnTo>
                        <a:pt x="32" y="10"/>
                      </a:lnTo>
                      <a:lnTo>
                        <a:pt x="34" y="9"/>
                      </a:lnTo>
                      <a:lnTo>
                        <a:pt x="33" y="8"/>
                      </a:lnTo>
                      <a:lnTo>
                        <a:pt x="32" y="7"/>
                      </a:lnTo>
                      <a:lnTo>
                        <a:pt x="32" y="6"/>
                      </a:lnTo>
                      <a:lnTo>
                        <a:pt x="34" y="4"/>
                      </a:lnTo>
                      <a:lnTo>
                        <a:pt x="34" y="2"/>
                      </a:lnTo>
                      <a:lnTo>
                        <a:pt x="35" y="1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200" name="Freeform 269">
                  <a:extLst>
                    <a:ext uri="{FF2B5EF4-FFF2-40B4-BE49-F238E27FC236}">
                      <a16:creationId xmlns:a16="http://schemas.microsoft.com/office/drawing/2014/main" id="{90897D34-862E-EC0C-FD0E-99625AAF3FEE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7948212" y="4633542"/>
                  <a:ext cx="2614" cy="5226"/>
                </a:xfrm>
                <a:custGeom>
                  <a:avLst/>
                  <a:gdLst>
                    <a:gd name="T0" fmla="*/ 0 w 2"/>
                    <a:gd name="T1" fmla="*/ 0 h 4"/>
                    <a:gd name="T2" fmla="*/ 1 w 2"/>
                    <a:gd name="T3" fmla="*/ 2 h 4"/>
                    <a:gd name="T4" fmla="*/ 2 w 2"/>
                    <a:gd name="T5" fmla="*/ 2 h 4"/>
                    <a:gd name="T6" fmla="*/ 2 w 2"/>
                    <a:gd name="T7" fmla="*/ 3 h 4"/>
                    <a:gd name="T8" fmla="*/ 1 w 2"/>
                    <a:gd name="T9" fmla="*/ 4 h 4"/>
                    <a:gd name="T10" fmla="*/ 1 w 2"/>
                    <a:gd name="T11" fmla="*/ 3 h 4"/>
                    <a:gd name="T12" fmla="*/ 0 w 2"/>
                    <a:gd name="T13" fmla="*/ 1 h 4"/>
                    <a:gd name="T14" fmla="*/ 0 w 2"/>
                    <a:gd name="T15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" h="4">
                      <a:moveTo>
                        <a:pt x="0" y="0"/>
                      </a:moveTo>
                      <a:lnTo>
                        <a:pt x="1" y="2"/>
                      </a:lnTo>
                      <a:lnTo>
                        <a:pt x="2" y="2"/>
                      </a:lnTo>
                      <a:lnTo>
                        <a:pt x="2" y="3"/>
                      </a:lnTo>
                      <a:lnTo>
                        <a:pt x="1" y="4"/>
                      </a:lnTo>
                      <a:lnTo>
                        <a:pt x="1" y="3"/>
                      </a:lnTo>
                      <a:lnTo>
                        <a:pt x="0" y="1"/>
                      </a:lnTo>
                      <a:lnTo>
                        <a:pt x="0" y="0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201" name="Freeform 270">
                  <a:extLst>
                    <a:ext uri="{FF2B5EF4-FFF2-40B4-BE49-F238E27FC236}">
                      <a16:creationId xmlns:a16="http://schemas.microsoft.com/office/drawing/2014/main" id="{F091BB0E-E743-CF89-9DC2-144489EAB2A8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7948212" y="4633542"/>
                  <a:ext cx="2614" cy="5226"/>
                </a:xfrm>
                <a:custGeom>
                  <a:avLst/>
                  <a:gdLst>
                    <a:gd name="T0" fmla="*/ 0 w 2"/>
                    <a:gd name="T1" fmla="*/ 0 h 4"/>
                    <a:gd name="T2" fmla="*/ 1 w 2"/>
                    <a:gd name="T3" fmla="*/ 2 h 4"/>
                    <a:gd name="T4" fmla="*/ 2 w 2"/>
                    <a:gd name="T5" fmla="*/ 2 h 4"/>
                    <a:gd name="T6" fmla="*/ 2 w 2"/>
                    <a:gd name="T7" fmla="*/ 3 h 4"/>
                    <a:gd name="T8" fmla="*/ 1 w 2"/>
                    <a:gd name="T9" fmla="*/ 4 h 4"/>
                    <a:gd name="T10" fmla="*/ 1 w 2"/>
                    <a:gd name="T11" fmla="*/ 3 h 4"/>
                    <a:gd name="T12" fmla="*/ 0 w 2"/>
                    <a:gd name="T13" fmla="*/ 1 h 4"/>
                    <a:gd name="T14" fmla="*/ 0 w 2"/>
                    <a:gd name="T15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" h="4">
                      <a:moveTo>
                        <a:pt x="0" y="0"/>
                      </a:moveTo>
                      <a:lnTo>
                        <a:pt x="1" y="2"/>
                      </a:lnTo>
                      <a:lnTo>
                        <a:pt x="2" y="2"/>
                      </a:lnTo>
                      <a:lnTo>
                        <a:pt x="2" y="3"/>
                      </a:lnTo>
                      <a:lnTo>
                        <a:pt x="1" y="4"/>
                      </a:lnTo>
                      <a:lnTo>
                        <a:pt x="1" y="3"/>
                      </a:lnTo>
                      <a:lnTo>
                        <a:pt x="0" y="1"/>
                      </a:lnTo>
                      <a:lnTo>
                        <a:pt x="0" y="0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202" name="Freeform 271">
                  <a:extLst>
                    <a:ext uri="{FF2B5EF4-FFF2-40B4-BE49-F238E27FC236}">
                      <a16:creationId xmlns:a16="http://schemas.microsoft.com/office/drawing/2014/main" id="{4B391B09-E0A9-ADE6-B6C1-E028A2A4386E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7948212" y="4625702"/>
                  <a:ext cx="6533" cy="6533"/>
                </a:xfrm>
                <a:custGeom>
                  <a:avLst/>
                  <a:gdLst>
                    <a:gd name="T0" fmla="*/ 0 w 5"/>
                    <a:gd name="T1" fmla="*/ 0 h 5"/>
                    <a:gd name="T2" fmla="*/ 0 w 5"/>
                    <a:gd name="T3" fmla="*/ 1 h 5"/>
                    <a:gd name="T4" fmla="*/ 2 w 5"/>
                    <a:gd name="T5" fmla="*/ 3 h 5"/>
                    <a:gd name="T6" fmla="*/ 4 w 5"/>
                    <a:gd name="T7" fmla="*/ 3 h 5"/>
                    <a:gd name="T8" fmla="*/ 5 w 5"/>
                    <a:gd name="T9" fmla="*/ 4 h 5"/>
                    <a:gd name="T10" fmla="*/ 5 w 5"/>
                    <a:gd name="T11" fmla="*/ 5 h 5"/>
                    <a:gd name="T12" fmla="*/ 3 w 5"/>
                    <a:gd name="T13" fmla="*/ 5 h 5"/>
                    <a:gd name="T14" fmla="*/ 1 w 5"/>
                    <a:gd name="T15" fmla="*/ 4 h 5"/>
                    <a:gd name="T16" fmla="*/ 0 w 5"/>
                    <a:gd name="T17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5" h="5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2" y="3"/>
                      </a:lnTo>
                      <a:lnTo>
                        <a:pt x="4" y="3"/>
                      </a:lnTo>
                      <a:lnTo>
                        <a:pt x="5" y="4"/>
                      </a:lnTo>
                      <a:lnTo>
                        <a:pt x="5" y="5"/>
                      </a:lnTo>
                      <a:lnTo>
                        <a:pt x="3" y="5"/>
                      </a:lnTo>
                      <a:lnTo>
                        <a:pt x="1" y="4"/>
                      </a:lnTo>
                      <a:lnTo>
                        <a:pt x="0" y="0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203" name="Freeform 272">
                  <a:extLst>
                    <a:ext uri="{FF2B5EF4-FFF2-40B4-BE49-F238E27FC236}">
                      <a16:creationId xmlns:a16="http://schemas.microsoft.com/office/drawing/2014/main" id="{9C8EC9B4-B747-B53E-14C1-DDA16D48EAFF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7948212" y="4625702"/>
                  <a:ext cx="6533" cy="6533"/>
                </a:xfrm>
                <a:custGeom>
                  <a:avLst/>
                  <a:gdLst>
                    <a:gd name="T0" fmla="*/ 0 w 5"/>
                    <a:gd name="T1" fmla="*/ 0 h 5"/>
                    <a:gd name="T2" fmla="*/ 0 w 5"/>
                    <a:gd name="T3" fmla="*/ 1 h 5"/>
                    <a:gd name="T4" fmla="*/ 2 w 5"/>
                    <a:gd name="T5" fmla="*/ 3 h 5"/>
                    <a:gd name="T6" fmla="*/ 4 w 5"/>
                    <a:gd name="T7" fmla="*/ 3 h 5"/>
                    <a:gd name="T8" fmla="*/ 5 w 5"/>
                    <a:gd name="T9" fmla="*/ 4 h 5"/>
                    <a:gd name="T10" fmla="*/ 5 w 5"/>
                    <a:gd name="T11" fmla="*/ 5 h 5"/>
                    <a:gd name="T12" fmla="*/ 3 w 5"/>
                    <a:gd name="T13" fmla="*/ 5 h 5"/>
                    <a:gd name="T14" fmla="*/ 1 w 5"/>
                    <a:gd name="T15" fmla="*/ 4 h 5"/>
                    <a:gd name="T16" fmla="*/ 0 w 5"/>
                    <a:gd name="T17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5" h="5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2" y="3"/>
                      </a:lnTo>
                      <a:lnTo>
                        <a:pt x="4" y="3"/>
                      </a:lnTo>
                      <a:lnTo>
                        <a:pt x="5" y="4"/>
                      </a:lnTo>
                      <a:lnTo>
                        <a:pt x="5" y="5"/>
                      </a:lnTo>
                      <a:lnTo>
                        <a:pt x="3" y="5"/>
                      </a:lnTo>
                      <a:lnTo>
                        <a:pt x="1" y="4"/>
                      </a:lnTo>
                      <a:lnTo>
                        <a:pt x="0" y="0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204" name="Freeform 273">
                  <a:extLst>
                    <a:ext uri="{FF2B5EF4-FFF2-40B4-BE49-F238E27FC236}">
                      <a16:creationId xmlns:a16="http://schemas.microsoft.com/office/drawing/2014/main" id="{6BEBE203-3198-48A4-146B-7CAC6D8CD4A7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7957360" y="4598260"/>
                  <a:ext cx="24828" cy="30055"/>
                </a:xfrm>
                <a:custGeom>
                  <a:avLst/>
                  <a:gdLst>
                    <a:gd name="T0" fmla="*/ 1 w 34"/>
                    <a:gd name="T1" fmla="*/ 5 h 40"/>
                    <a:gd name="T2" fmla="*/ 0 w 34"/>
                    <a:gd name="T3" fmla="*/ 4 h 40"/>
                    <a:gd name="T4" fmla="*/ 2 w 34"/>
                    <a:gd name="T5" fmla="*/ 4 h 40"/>
                    <a:gd name="T6" fmla="*/ 30 w 34"/>
                    <a:gd name="T7" fmla="*/ 12 h 40"/>
                    <a:gd name="T8" fmla="*/ 32 w 34"/>
                    <a:gd name="T9" fmla="*/ 12 h 40"/>
                    <a:gd name="T10" fmla="*/ 33 w 34"/>
                    <a:gd name="T11" fmla="*/ 18 h 40"/>
                    <a:gd name="T12" fmla="*/ 32 w 34"/>
                    <a:gd name="T13" fmla="*/ 23 h 40"/>
                    <a:gd name="T14" fmla="*/ 34 w 34"/>
                    <a:gd name="T15" fmla="*/ 29 h 40"/>
                    <a:gd name="T16" fmla="*/ 32 w 34"/>
                    <a:gd name="T17" fmla="*/ 31 h 40"/>
                    <a:gd name="T18" fmla="*/ 32 w 34"/>
                    <a:gd name="T19" fmla="*/ 35 h 40"/>
                    <a:gd name="T20" fmla="*/ 24 w 34"/>
                    <a:gd name="T21" fmla="*/ 40 h 40"/>
                    <a:gd name="T22" fmla="*/ 22 w 34"/>
                    <a:gd name="T23" fmla="*/ 36 h 40"/>
                    <a:gd name="T24" fmla="*/ 18 w 34"/>
                    <a:gd name="T25" fmla="*/ 33 h 40"/>
                    <a:gd name="T26" fmla="*/ 13 w 34"/>
                    <a:gd name="T27" fmla="*/ 22 h 40"/>
                    <a:gd name="T28" fmla="*/ 12 w 34"/>
                    <a:gd name="T29" fmla="*/ 16 h 40"/>
                    <a:gd name="T30" fmla="*/ 10 w 34"/>
                    <a:gd name="T31" fmla="*/ 12 h 40"/>
                    <a:gd name="T32" fmla="*/ 6 w 34"/>
                    <a:gd name="T33" fmla="*/ 10 h 40"/>
                    <a:gd name="T34" fmla="*/ 5 w 34"/>
                    <a:gd name="T35" fmla="*/ 6 h 40"/>
                    <a:gd name="T36" fmla="*/ 2 w 34"/>
                    <a:gd name="T37" fmla="*/ 5 h 40"/>
                    <a:gd name="T38" fmla="*/ 1 w 34"/>
                    <a:gd name="T39" fmla="*/ 5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34" h="40">
                      <a:moveTo>
                        <a:pt x="1" y="5"/>
                      </a:move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13" y="4"/>
                        <a:pt x="24" y="0"/>
                        <a:pt x="30" y="12"/>
                      </a:cubicBezTo>
                      <a:cubicBezTo>
                        <a:pt x="32" y="12"/>
                        <a:pt x="32" y="12"/>
                        <a:pt x="32" y="12"/>
                      </a:cubicBezTo>
                      <a:cubicBezTo>
                        <a:pt x="33" y="18"/>
                        <a:pt x="33" y="18"/>
                        <a:pt x="33" y="18"/>
                      </a:cubicBezTo>
                      <a:cubicBezTo>
                        <a:pt x="32" y="23"/>
                        <a:pt x="32" y="23"/>
                        <a:pt x="32" y="23"/>
                      </a:cubicBezTo>
                      <a:cubicBezTo>
                        <a:pt x="34" y="29"/>
                        <a:pt x="34" y="29"/>
                        <a:pt x="34" y="29"/>
                      </a:cubicBezTo>
                      <a:cubicBezTo>
                        <a:pt x="32" y="31"/>
                        <a:pt x="32" y="31"/>
                        <a:pt x="32" y="31"/>
                      </a:cubicBezTo>
                      <a:cubicBezTo>
                        <a:pt x="32" y="35"/>
                        <a:pt x="32" y="35"/>
                        <a:pt x="32" y="35"/>
                      </a:cubicBezTo>
                      <a:cubicBezTo>
                        <a:pt x="24" y="40"/>
                        <a:pt x="24" y="40"/>
                        <a:pt x="24" y="40"/>
                      </a:cubicBezTo>
                      <a:cubicBezTo>
                        <a:pt x="22" y="36"/>
                        <a:pt x="22" y="36"/>
                        <a:pt x="22" y="36"/>
                      </a:cubicBezTo>
                      <a:cubicBezTo>
                        <a:pt x="18" y="33"/>
                        <a:pt x="18" y="33"/>
                        <a:pt x="18" y="33"/>
                      </a:cubicBezTo>
                      <a:cubicBezTo>
                        <a:pt x="13" y="22"/>
                        <a:pt x="13" y="22"/>
                        <a:pt x="13" y="22"/>
                      </a:cubicBezTo>
                      <a:cubicBezTo>
                        <a:pt x="12" y="16"/>
                        <a:pt x="12" y="16"/>
                        <a:pt x="12" y="16"/>
                      </a:cubicBezTo>
                      <a:cubicBezTo>
                        <a:pt x="10" y="12"/>
                        <a:pt x="10" y="12"/>
                        <a:pt x="10" y="12"/>
                      </a:cubicBezTo>
                      <a:cubicBezTo>
                        <a:pt x="6" y="10"/>
                        <a:pt x="6" y="10"/>
                        <a:pt x="6" y="10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1" y="5"/>
                        <a:pt x="1" y="5"/>
                        <a:pt x="1" y="5"/>
                      </a:cubicBez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205" name="Freeform 275">
                  <a:extLst>
                    <a:ext uri="{FF2B5EF4-FFF2-40B4-BE49-F238E27FC236}">
                      <a16:creationId xmlns:a16="http://schemas.microsoft.com/office/drawing/2014/main" id="{055824CC-8CAA-8980-833D-A62CEBD6A346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7945600" y="4491109"/>
                  <a:ext cx="88857" cy="130673"/>
                </a:xfrm>
                <a:custGeom>
                  <a:avLst/>
                  <a:gdLst>
                    <a:gd name="T0" fmla="*/ 41 w 68"/>
                    <a:gd name="T1" fmla="*/ 5 h 100"/>
                    <a:gd name="T2" fmla="*/ 38 w 68"/>
                    <a:gd name="T3" fmla="*/ 13 h 100"/>
                    <a:gd name="T4" fmla="*/ 41 w 68"/>
                    <a:gd name="T5" fmla="*/ 22 h 100"/>
                    <a:gd name="T6" fmla="*/ 43 w 68"/>
                    <a:gd name="T7" fmla="*/ 28 h 100"/>
                    <a:gd name="T8" fmla="*/ 39 w 68"/>
                    <a:gd name="T9" fmla="*/ 38 h 100"/>
                    <a:gd name="T10" fmla="*/ 35 w 68"/>
                    <a:gd name="T11" fmla="*/ 42 h 100"/>
                    <a:gd name="T12" fmla="*/ 29 w 68"/>
                    <a:gd name="T13" fmla="*/ 48 h 100"/>
                    <a:gd name="T14" fmla="*/ 25 w 68"/>
                    <a:gd name="T15" fmla="*/ 55 h 100"/>
                    <a:gd name="T16" fmla="*/ 29 w 68"/>
                    <a:gd name="T17" fmla="*/ 63 h 100"/>
                    <a:gd name="T18" fmla="*/ 29 w 68"/>
                    <a:gd name="T19" fmla="*/ 69 h 100"/>
                    <a:gd name="T20" fmla="*/ 35 w 68"/>
                    <a:gd name="T21" fmla="*/ 78 h 100"/>
                    <a:gd name="T22" fmla="*/ 38 w 68"/>
                    <a:gd name="T23" fmla="*/ 76 h 100"/>
                    <a:gd name="T24" fmla="*/ 42 w 68"/>
                    <a:gd name="T25" fmla="*/ 71 h 100"/>
                    <a:gd name="T26" fmla="*/ 48 w 68"/>
                    <a:gd name="T27" fmla="*/ 71 h 100"/>
                    <a:gd name="T28" fmla="*/ 52 w 68"/>
                    <a:gd name="T29" fmla="*/ 79 h 100"/>
                    <a:gd name="T30" fmla="*/ 55 w 68"/>
                    <a:gd name="T31" fmla="*/ 76 h 100"/>
                    <a:gd name="T32" fmla="*/ 60 w 68"/>
                    <a:gd name="T33" fmla="*/ 77 h 100"/>
                    <a:gd name="T34" fmla="*/ 63 w 68"/>
                    <a:gd name="T35" fmla="*/ 81 h 100"/>
                    <a:gd name="T36" fmla="*/ 63 w 68"/>
                    <a:gd name="T37" fmla="*/ 87 h 100"/>
                    <a:gd name="T38" fmla="*/ 64 w 68"/>
                    <a:gd name="T39" fmla="*/ 90 h 100"/>
                    <a:gd name="T40" fmla="*/ 67 w 68"/>
                    <a:gd name="T41" fmla="*/ 92 h 100"/>
                    <a:gd name="T42" fmla="*/ 67 w 68"/>
                    <a:gd name="T43" fmla="*/ 100 h 100"/>
                    <a:gd name="T44" fmla="*/ 66 w 68"/>
                    <a:gd name="T45" fmla="*/ 94 h 100"/>
                    <a:gd name="T46" fmla="*/ 59 w 68"/>
                    <a:gd name="T47" fmla="*/ 92 h 100"/>
                    <a:gd name="T48" fmla="*/ 54 w 68"/>
                    <a:gd name="T49" fmla="*/ 85 h 100"/>
                    <a:gd name="T50" fmla="*/ 48 w 68"/>
                    <a:gd name="T51" fmla="*/ 81 h 100"/>
                    <a:gd name="T52" fmla="*/ 43 w 68"/>
                    <a:gd name="T53" fmla="*/ 81 h 100"/>
                    <a:gd name="T54" fmla="*/ 45 w 68"/>
                    <a:gd name="T55" fmla="*/ 89 h 100"/>
                    <a:gd name="T56" fmla="*/ 36 w 68"/>
                    <a:gd name="T57" fmla="*/ 79 h 100"/>
                    <a:gd name="T58" fmla="*/ 29 w 68"/>
                    <a:gd name="T59" fmla="*/ 78 h 100"/>
                    <a:gd name="T60" fmla="*/ 22 w 68"/>
                    <a:gd name="T61" fmla="*/ 82 h 100"/>
                    <a:gd name="T62" fmla="*/ 16 w 68"/>
                    <a:gd name="T63" fmla="*/ 78 h 100"/>
                    <a:gd name="T64" fmla="*/ 13 w 68"/>
                    <a:gd name="T65" fmla="*/ 74 h 100"/>
                    <a:gd name="T66" fmla="*/ 18 w 68"/>
                    <a:gd name="T67" fmla="*/ 67 h 100"/>
                    <a:gd name="T68" fmla="*/ 13 w 68"/>
                    <a:gd name="T69" fmla="*/ 64 h 100"/>
                    <a:gd name="T70" fmla="*/ 10 w 68"/>
                    <a:gd name="T71" fmla="*/ 66 h 100"/>
                    <a:gd name="T72" fmla="*/ 5 w 68"/>
                    <a:gd name="T73" fmla="*/ 59 h 100"/>
                    <a:gd name="T74" fmla="*/ 0 w 68"/>
                    <a:gd name="T75" fmla="*/ 40 h 100"/>
                    <a:gd name="T76" fmla="*/ 5 w 68"/>
                    <a:gd name="T77" fmla="*/ 43 h 100"/>
                    <a:gd name="T78" fmla="*/ 9 w 68"/>
                    <a:gd name="T79" fmla="*/ 29 h 100"/>
                    <a:gd name="T80" fmla="*/ 10 w 68"/>
                    <a:gd name="T81" fmla="*/ 16 h 100"/>
                    <a:gd name="T82" fmla="*/ 13 w 68"/>
                    <a:gd name="T83" fmla="*/ 3 h 100"/>
                    <a:gd name="T84" fmla="*/ 20 w 68"/>
                    <a:gd name="T85" fmla="*/ 1 h 100"/>
                    <a:gd name="T86" fmla="*/ 33 w 68"/>
                    <a:gd name="T87" fmla="*/ 5 h 100"/>
                    <a:gd name="T88" fmla="*/ 38 w 68"/>
                    <a:gd name="T89" fmla="*/ 1 h 1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68" h="100">
                      <a:moveTo>
                        <a:pt x="39" y="3"/>
                      </a:moveTo>
                      <a:lnTo>
                        <a:pt x="40" y="4"/>
                      </a:lnTo>
                      <a:lnTo>
                        <a:pt x="41" y="5"/>
                      </a:lnTo>
                      <a:lnTo>
                        <a:pt x="39" y="7"/>
                      </a:lnTo>
                      <a:lnTo>
                        <a:pt x="38" y="10"/>
                      </a:lnTo>
                      <a:lnTo>
                        <a:pt x="38" y="13"/>
                      </a:lnTo>
                      <a:lnTo>
                        <a:pt x="38" y="20"/>
                      </a:lnTo>
                      <a:lnTo>
                        <a:pt x="39" y="21"/>
                      </a:lnTo>
                      <a:lnTo>
                        <a:pt x="41" y="22"/>
                      </a:lnTo>
                      <a:lnTo>
                        <a:pt x="41" y="24"/>
                      </a:lnTo>
                      <a:lnTo>
                        <a:pt x="43" y="25"/>
                      </a:lnTo>
                      <a:lnTo>
                        <a:pt x="43" y="28"/>
                      </a:lnTo>
                      <a:lnTo>
                        <a:pt x="41" y="32"/>
                      </a:lnTo>
                      <a:lnTo>
                        <a:pt x="39" y="35"/>
                      </a:lnTo>
                      <a:lnTo>
                        <a:pt x="39" y="38"/>
                      </a:lnTo>
                      <a:lnTo>
                        <a:pt x="37" y="42"/>
                      </a:lnTo>
                      <a:lnTo>
                        <a:pt x="35" y="43"/>
                      </a:lnTo>
                      <a:lnTo>
                        <a:pt x="35" y="42"/>
                      </a:lnTo>
                      <a:lnTo>
                        <a:pt x="33" y="44"/>
                      </a:lnTo>
                      <a:lnTo>
                        <a:pt x="30" y="46"/>
                      </a:lnTo>
                      <a:lnTo>
                        <a:pt x="29" y="48"/>
                      </a:lnTo>
                      <a:lnTo>
                        <a:pt x="29" y="51"/>
                      </a:lnTo>
                      <a:lnTo>
                        <a:pt x="28" y="53"/>
                      </a:lnTo>
                      <a:lnTo>
                        <a:pt x="25" y="55"/>
                      </a:lnTo>
                      <a:lnTo>
                        <a:pt x="26" y="57"/>
                      </a:lnTo>
                      <a:lnTo>
                        <a:pt x="27" y="60"/>
                      </a:lnTo>
                      <a:lnTo>
                        <a:pt x="29" y="63"/>
                      </a:lnTo>
                      <a:lnTo>
                        <a:pt x="30" y="65"/>
                      </a:lnTo>
                      <a:lnTo>
                        <a:pt x="29" y="66"/>
                      </a:lnTo>
                      <a:lnTo>
                        <a:pt x="29" y="69"/>
                      </a:lnTo>
                      <a:lnTo>
                        <a:pt x="30" y="72"/>
                      </a:lnTo>
                      <a:lnTo>
                        <a:pt x="31" y="74"/>
                      </a:lnTo>
                      <a:lnTo>
                        <a:pt x="35" y="78"/>
                      </a:lnTo>
                      <a:lnTo>
                        <a:pt x="37" y="78"/>
                      </a:lnTo>
                      <a:lnTo>
                        <a:pt x="39" y="77"/>
                      </a:lnTo>
                      <a:lnTo>
                        <a:pt x="38" y="76"/>
                      </a:lnTo>
                      <a:lnTo>
                        <a:pt x="39" y="73"/>
                      </a:lnTo>
                      <a:lnTo>
                        <a:pt x="39" y="73"/>
                      </a:lnTo>
                      <a:lnTo>
                        <a:pt x="42" y="71"/>
                      </a:lnTo>
                      <a:lnTo>
                        <a:pt x="45" y="72"/>
                      </a:lnTo>
                      <a:lnTo>
                        <a:pt x="46" y="70"/>
                      </a:lnTo>
                      <a:lnTo>
                        <a:pt x="48" y="71"/>
                      </a:lnTo>
                      <a:lnTo>
                        <a:pt x="51" y="73"/>
                      </a:lnTo>
                      <a:lnTo>
                        <a:pt x="52" y="76"/>
                      </a:lnTo>
                      <a:lnTo>
                        <a:pt x="52" y="79"/>
                      </a:lnTo>
                      <a:lnTo>
                        <a:pt x="54" y="80"/>
                      </a:lnTo>
                      <a:lnTo>
                        <a:pt x="55" y="78"/>
                      </a:lnTo>
                      <a:lnTo>
                        <a:pt x="55" y="76"/>
                      </a:lnTo>
                      <a:lnTo>
                        <a:pt x="56" y="76"/>
                      </a:lnTo>
                      <a:lnTo>
                        <a:pt x="58" y="77"/>
                      </a:lnTo>
                      <a:lnTo>
                        <a:pt x="60" y="77"/>
                      </a:lnTo>
                      <a:lnTo>
                        <a:pt x="64" y="79"/>
                      </a:lnTo>
                      <a:lnTo>
                        <a:pt x="65" y="81"/>
                      </a:lnTo>
                      <a:lnTo>
                        <a:pt x="63" y="81"/>
                      </a:lnTo>
                      <a:lnTo>
                        <a:pt x="60" y="83"/>
                      </a:lnTo>
                      <a:lnTo>
                        <a:pt x="61" y="85"/>
                      </a:lnTo>
                      <a:lnTo>
                        <a:pt x="63" y="87"/>
                      </a:lnTo>
                      <a:lnTo>
                        <a:pt x="64" y="87"/>
                      </a:lnTo>
                      <a:lnTo>
                        <a:pt x="64" y="90"/>
                      </a:lnTo>
                      <a:lnTo>
                        <a:pt x="64" y="90"/>
                      </a:lnTo>
                      <a:lnTo>
                        <a:pt x="65" y="90"/>
                      </a:lnTo>
                      <a:lnTo>
                        <a:pt x="66" y="91"/>
                      </a:lnTo>
                      <a:lnTo>
                        <a:pt x="67" y="92"/>
                      </a:lnTo>
                      <a:lnTo>
                        <a:pt x="68" y="93"/>
                      </a:lnTo>
                      <a:lnTo>
                        <a:pt x="68" y="98"/>
                      </a:lnTo>
                      <a:lnTo>
                        <a:pt x="67" y="100"/>
                      </a:lnTo>
                      <a:lnTo>
                        <a:pt x="65" y="98"/>
                      </a:lnTo>
                      <a:lnTo>
                        <a:pt x="64" y="96"/>
                      </a:lnTo>
                      <a:lnTo>
                        <a:pt x="66" y="94"/>
                      </a:lnTo>
                      <a:lnTo>
                        <a:pt x="65" y="94"/>
                      </a:lnTo>
                      <a:lnTo>
                        <a:pt x="61" y="94"/>
                      </a:lnTo>
                      <a:lnTo>
                        <a:pt x="59" y="92"/>
                      </a:lnTo>
                      <a:lnTo>
                        <a:pt x="56" y="91"/>
                      </a:lnTo>
                      <a:lnTo>
                        <a:pt x="55" y="88"/>
                      </a:lnTo>
                      <a:lnTo>
                        <a:pt x="54" y="85"/>
                      </a:lnTo>
                      <a:lnTo>
                        <a:pt x="51" y="83"/>
                      </a:lnTo>
                      <a:lnTo>
                        <a:pt x="49" y="82"/>
                      </a:lnTo>
                      <a:lnTo>
                        <a:pt x="48" y="81"/>
                      </a:lnTo>
                      <a:lnTo>
                        <a:pt x="46" y="78"/>
                      </a:lnTo>
                      <a:lnTo>
                        <a:pt x="43" y="78"/>
                      </a:lnTo>
                      <a:lnTo>
                        <a:pt x="43" y="81"/>
                      </a:lnTo>
                      <a:lnTo>
                        <a:pt x="46" y="88"/>
                      </a:lnTo>
                      <a:lnTo>
                        <a:pt x="46" y="89"/>
                      </a:lnTo>
                      <a:lnTo>
                        <a:pt x="45" y="89"/>
                      </a:lnTo>
                      <a:lnTo>
                        <a:pt x="43" y="85"/>
                      </a:lnTo>
                      <a:lnTo>
                        <a:pt x="40" y="83"/>
                      </a:lnTo>
                      <a:lnTo>
                        <a:pt x="36" y="79"/>
                      </a:lnTo>
                      <a:lnTo>
                        <a:pt x="34" y="78"/>
                      </a:lnTo>
                      <a:lnTo>
                        <a:pt x="32" y="77"/>
                      </a:lnTo>
                      <a:lnTo>
                        <a:pt x="29" y="78"/>
                      </a:lnTo>
                      <a:lnTo>
                        <a:pt x="27" y="81"/>
                      </a:lnTo>
                      <a:lnTo>
                        <a:pt x="25" y="82"/>
                      </a:lnTo>
                      <a:lnTo>
                        <a:pt x="22" y="82"/>
                      </a:lnTo>
                      <a:lnTo>
                        <a:pt x="21" y="81"/>
                      </a:lnTo>
                      <a:lnTo>
                        <a:pt x="18" y="80"/>
                      </a:lnTo>
                      <a:lnTo>
                        <a:pt x="16" y="78"/>
                      </a:lnTo>
                      <a:lnTo>
                        <a:pt x="15" y="80"/>
                      </a:lnTo>
                      <a:lnTo>
                        <a:pt x="14" y="77"/>
                      </a:lnTo>
                      <a:lnTo>
                        <a:pt x="13" y="74"/>
                      </a:lnTo>
                      <a:lnTo>
                        <a:pt x="15" y="72"/>
                      </a:lnTo>
                      <a:lnTo>
                        <a:pt x="16" y="69"/>
                      </a:lnTo>
                      <a:lnTo>
                        <a:pt x="18" y="67"/>
                      </a:lnTo>
                      <a:lnTo>
                        <a:pt x="18" y="65"/>
                      </a:lnTo>
                      <a:lnTo>
                        <a:pt x="16" y="64"/>
                      </a:lnTo>
                      <a:lnTo>
                        <a:pt x="13" y="64"/>
                      </a:lnTo>
                      <a:lnTo>
                        <a:pt x="13" y="68"/>
                      </a:lnTo>
                      <a:lnTo>
                        <a:pt x="12" y="69"/>
                      </a:lnTo>
                      <a:lnTo>
                        <a:pt x="10" y="66"/>
                      </a:lnTo>
                      <a:lnTo>
                        <a:pt x="8" y="64"/>
                      </a:lnTo>
                      <a:lnTo>
                        <a:pt x="7" y="64"/>
                      </a:lnTo>
                      <a:lnTo>
                        <a:pt x="5" y="59"/>
                      </a:lnTo>
                      <a:lnTo>
                        <a:pt x="4" y="55"/>
                      </a:lnTo>
                      <a:lnTo>
                        <a:pt x="1" y="45"/>
                      </a:lnTo>
                      <a:lnTo>
                        <a:pt x="0" y="40"/>
                      </a:lnTo>
                      <a:lnTo>
                        <a:pt x="0" y="39"/>
                      </a:lnTo>
                      <a:lnTo>
                        <a:pt x="3" y="40"/>
                      </a:lnTo>
                      <a:lnTo>
                        <a:pt x="5" y="43"/>
                      </a:lnTo>
                      <a:lnTo>
                        <a:pt x="9" y="42"/>
                      </a:lnTo>
                      <a:lnTo>
                        <a:pt x="8" y="33"/>
                      </a:lnTo>
                      <a:lnTo>
                        <a:pt x="9" y="29"/>
                      </a:lnTo>
                      <a:lnTo>
                        <a:pt x="10" y="24"/>
                      </a:lnTo>
                      <a:lnTo>
                        <a:pt x="10" y="19"/>
                      </a:lnTo>
                      <a:lnTo>
                        <a:pt x="10" y="16"/>
                      </a:lnTo>
                      <a:lnTo>
                        <a:pt x="10" y="12"/>
                      </a:lnTo>
                      <a:lnTo>
                        <a:pt x="11" y="5"/>
                      </a:lnTo>
                      <a:lnTo>
                        <a:pt x="13" y="3"/>
                      </a:lnTo>
                      <a:lnTo>
                        <a:pt x="15" y="0"/>
                      </a:lnTo>
                      <a:lnTo>
                        <a:pt x="16" y="1"/>
                      </a:lnTo>
                      <a:lnTo>
                        <a:pt x="20" y="1"/>
                      </a:lnTo>
                      <a:lnTo>
                        <a:pt x="24" y="1"/>
                      </a:lnTo>
                      <a:lnTo>
                        <a:pt x="30" y="5"/>
                      </a:lnTo>
                      <a:lnTo>
                        <a:pt x="33" y="5"/>
                      </a:lnTo>
                      <a:lnTo>
                        <a:pt x="35" y="5"/>
                      </a:lnTo>
                      <a:lnTo>
                        <a:pt x="35" y="1"/>
                      </a:lnTo>
                      <a:lnTo>
                        <a:pt x="38" y="1"/>
                      </a:lnTo>
                      <a:lnTo>
                        <a:pt x="39" y="3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206" name="Freeform 277">
                  <a:extLst>
                    <a:ext uri="{FF2B5EF4-FFF2-40B4-BE49-F238E27FC236}">
                      <a16:creationId xmlns:a16="http://schemas.microsoft.com/office/drawing/2014/main" id="{772DF049-9BC4-62A3-3156-58487C361968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7988721" y="4568206"/>
                  <a:ext cx="2614" cy="7841"/>
                </a:xfrm>
                <a:custGeom>
                  <a:avLst/>
                  <a:gdLst>
                    <a:gd name="T0" fmla="*/ 0 w 2"/>
                    <a:gd name="T1" fmla="*/ 1 h 6"/>
                    <a:gd name="T2" fmla="*/ 0 w 2"/>
                    <a:gd name="T3" fmla="*/ 0 h 6"/>
                    <a:gd name="T4" fmla="*/ 2 w 2"/>
                    <a:gd name="T5" fmla="*/ 0 h 6"/>
                    <a:gd name="T6" fmla="*/ 2 w 2"/>
                    <a:gd name="T7" fmla="*/ 6 h 6"/>
                    <a:gd name="T8" fmla="*/ 1 w 2"/>
                    <a:gd name="T9" fmla="*/ 6 h 6"/>
                    <a:gd name="T10" fmla="*/ 0 w 2"/>
                    <a:gd name="T11" fmla="*/ 1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" h="6">
                      <a:moveTo>
                        <a:pt x="0" y="1"/>
                      </a:moveTo>
                      <a:lnTo>
                        <a:pt x="0" y="0"/>
                      </a:lnTo>
                      <a:lnTo>
                        <a:pt x="2" y="0"/>
                      </a:lnTo>
                      <a:lnTo>
                        <a:pt x="2" y="6"/>
                      </a:lnTo>
                      <a:lnTo>
                        <a:pt x="1" y="6"/>
                      </a:lnTo>
                      <a:lnTo>
                        <a:pt x="0" y="1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207" name="Freeform 278">
                  <a:extLst>
                    <a:ext uri="{FF2B5EF4-FFF2-40B4-BE49-F238E27FC236}">
                      <a16:creationId xmlns:a16="http://schemas.microsoft.com/office/drawing/2014/main" id="{D9ECE094-7E3E-841D-6C9C-31E6E6D311BB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7988721" y="4568206"/>
                  <a:ext cx="2614" cy="7841"/>
                </a:xfrm>
                <a:custGeom>
                  <a:avLst/>
                  <a:gdLst>
                    <a:gd name="T0" fmla="*/ 0 w 2"/>
                    <a:gd name="T1" fmla="*/ 1 h 6"/>
                    <a:gd name="T2" fmla="*/ 0 w 2"/>
                    <a:gd name="T3" fmla="*/ 0 h 6"/>
                    <a:gd name="T4" fmla="*/ 2 w 2"/>
                    <a:gd name="T5" fmla="*/ 0 h 6"/>
                    <a:gd name="T6" fmla="*/ 2 w 2"/>
                    <a:gd name="T7" fmla="*/ 6 h 6"/>
                    <a:gd name="T8" fmla="*/ 1 w 2"/>
                    <a:gd name="T9" fmla="*/ 6 h 6"/>
                    <a:gd name="T10" fmla="*/ 0 w 2"/>
                    <a:gd name="T11" fmla="*/ 1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" h="6">
                      <a:moveTo>
                        <a:pt x="0" y="1"/>
                      </a:moveTo>
                      <a:lnTo>
                        <a:pt x="0" y="0"/>
                      </a:lnTo>
                      <a:lnTo>
                        <a:pt x="2" y="0"/>
                      </a:lnTo>
                      <a:lnTo>
                        <a:pt x="2" y="6"/>
                      </a:lnTo>
                      <a:lnTo>
                        <a:pt x="1" y="6"/>
                      </a:lnTo>
                      <a:lnTo>
                        <a:pt x="0" y="1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208" name="Freeform 279">
                  <a:extLst>
                    <a:ext uri="{FF2B5EF4-FFF2-40B4-BE49-F238E27FC236}">
                      <a16:creationId xmlns:a16="http://schemas.microsoft.com/office/drawing/2014/main" id="{7A7C6D7F-782A-B018-248B-46FC7A0C847F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7987414" y="4599567"/>
                  <a:ext cx="6533" cy="7841"/>
                </a:xfrm>
                <a:custGeom>
                  <a:avLst/>
                  <a:gdLst>
                    <a:gd name="T0" fmla="*/ 1 w 5"/>
                    <a:gd name="T1" fmla="*/ 4 h 6"/>
                    <a:gd name="T2" fmla="*/ 0 w 5"/>
                    <a:gd name="T3" fmla="*/ 3 h 6"/>
                    <a:gd name="T4" fmla="*/ 1 w 5"/>
                    <a:gd name="T5" fmla="*/ 1 h 6"/>
                    <a:gd name="T6" fmla="*/ 3 w 5"/>
                    <a:gd name="T7" fmla="*/ 0 h 6"/>
                    <a:gd name="T8" fmla="*/ 5 w 5"/>
                    <a:gd name="T9" fmla="*/ 2 h 6"/>
                    <a:gd name="T10" fmla="*/ 5 w 5"/>
                    <a:gd name="T11" fmla="*/ 3 h 6"/>
                    <a:gd name="T12" fmla="*/ 4 w 5"/>
                    <a:gd name="T13" fmla="*/ 6 h 6"/>
                    <a:gd name="T14" fmla="*/ 2 w 5"/>
                    <a:gd name="T15" fmla="*/ 6 h 6"/>
                    <a:gd name="T16" fmla="*/ 1 w 5"/>
                    <a:gd name="T17" fmla="*/ 4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5" h="6">
                      <a:moveTo>
                        <a:pt x="1" y="4"/>
                      </a:moveTo>
                      <a:lnTo>
                        <a:pt x="0" y="3"/>
                      </a:lnTo>
                      <a:lnTo>
                        <a:pt x="1" y="1"/>
                      </a:lnTo>
                      <a:lnTo>
                        <a:pt x="3" y="0"/>
                      </a:lnTo>
                      <a:lnTo>
                        <a:pt x="5" y="2"/>
                      </a:lnTo>
                      <a:lnTo>
                        <a:pt x="5" y="3"/>
                      </a:lnTo>
                      <a:lnTo>
                        <a:pt x="4" y="6"/>
                      </a:lnTo>
                      <a:lnTo>
                        <a:pt x="2" y="6"/>
                      </a:lnTo>
                      <a:lnTo>
                        <a:pt x="1" y="4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209" name="Freeform 280">
                  <a:extLst>
                    <a:ext uri="{FF2B5EF4-FFF2-40B4-BE49-F238E27FC236}">
                      <a16:creationId xmlns:a16="http://schemas.microsoft.com/office/drawing/2014/main" id="{9111D4A6-5EA7-03B6-71A4-2AC811346C22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7987414" y="4599567"/>
                  <a:ext cx="6533" cy="7841"/>
                </a:xfrm>
                <a:custGeom>
                  <a:avLst/>
                  <a:gdLst>
                    <a:gd name="T0" fmla="*/ 1 w 5"/>
                    <a:gd name="T1" fmla="*/ 4 h 6"/>
                    <a:gd name="T2" fmla="*/ 0 w 5"/>
                    <a:gd name="T3" fmla="*/ 3 h 6"/>
                    <a:gd name="T4" fmla="*/ 1 w 5"/>
                    <a:gd name="T5" fmla="*/ 1 h 6"/>
                    <a:gd name="T6" fmla="*/ 3 w 5"/>
                    <a:gd name="T7" fmla="*/ 0 h 6"/>
                    <a:gd name="T8" fmla="*/ 5 w 5"/>
                    <a:gd name="T9" fmla="*/ 2 h 6"/>
                    <a:gd name="T10" fmla="*/ 5 w 5"/>
                    <a:gd name="T11" fmla="*/ 3 h 6"/>
                    <a:gd name="T12" fmla="*/ 4 w 5"/>
                    <a:gd name="T13" fmla="*/ 6 h 6"/>
                    <a:gd name="T14" fmla="*/ 2 w 5"/>
                    <a:gd name="T15" fmla="*/ 6 h 6"/>
                    <a:gd name="T16" fmla="*/ 1 w 5"/>
                    <a:gd name="T17" fmla="*/ 4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5" h="6">
                      <a:moveTo>
                        <a:pt x="1" y="4"/>
                      </a:moveTo>
                      <a:lnTo>
                        <a:pt x="0" y="3"/>
                      </a:lnTo>
                      <a:lnTo>
                        <a:pt x="1" y="1"/>
                      </a:lnTo>
                      <a:lnTo>
                        <a:pt x="3" y="0"/>
                      </a:lnTo>
                      <a:lnTo>
                        <a:pt x="5" y="2"/>
                      </a:lnTo>
                      <a:lnTo>
                        <a:pt x="5" y="3"/>
                      </a:lnTo>
                      <a:lnTo>
                        <a:pt x="4" y="6"/>
                      </a:lnTo>
                      <a:lnTo>
                        <a:pt x="2" y="6"/>
                      </a:lnTo>
                      <a:lnTo>
                        <a:pt x="1" y="4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210" name="Freeform 281">
                  <a:extLst>
                    <a:ext uri="{FF2B5EF4-FFF2-40B4-BE49-F238E27FC236}">
                      <a16:creationId xmlns:a16="http://schemas.microsoft.com/office/drawing/2014/main" id="{C0EBA58B-0018-7EBD-4DD9-16071E3264A3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7991334" y="4619168"/>
                  <a:ext cx="2614" cy="10454"/>
                </a:xfrm>
                <a:custGeom>
                  <a:avLst/>
                  <a:gdLst>
                    <a:gd name="T0" fmla="*/ 0 w 2"/>
                    <a:gd name="T1" fmla="*/ 3 h 8"/>
                    <a:gd name="T2" fmla="*/ 0 w 2"/>
                    <a:gd name="T3" fmla="*/ 0 h 8"/>
                    <a:gd name="T4" fmla="*/ 2 w 2"/>
                    <a:gd name="T5" fmla="*/ 0 h 8"/>
                    <a:gd name="T6" fmla="*/ 1 w 2"/>
                    <a:gd name="T7" fmla="*/ 7 h 8"/>
                    <a:gd name="T8" fmla="*/ 0 w 2"/>
                    <a:gd name="T9" fmla="*/ 8 h 8"/>
                    <a:gd name="T10" fmla="*/ 0 w 2"/>
                    <a:gd name="T11" fmla="*/ 6 h 8"/>
                    <a:gd name="T12" fmla="*/ 0 w 2"/>
                    <a:gd name="T13" fmla="*/ 3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" h="8">
                      <a:moveTo>
                        <a:pt x="0" y="3"/>
                      </a:moveTo>
                      <a:lnTo>
                        <a:pt x="0" y="0"/>
                      </a:lnTo>
                      <a:lnTo>
                        <a:pt x="2" y="0"/>
                      </a:lnTo>
                      <a:lnTo>
                        <a:pt x="1" y="7"/>
                      </a:lnTo>
                      <a:lnTo>
                        <a:pt x="0" y="8"/>
                      </a:lnTo>
                      <a:lnTo>
                        <a:pt x="0" y="6"/>
                      </a:lnTo>
                      <a:lnTo>
                        <a:pt x="0" y="3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211" name="Freeform 282">
                  <a:extLst>
                    <a:ext uri="{FF2B5EF4-FFF2-40B4-BE49-F238E27FC236}">
                      <a16:creationId xmlns:a16="http://schemas.microsoft.com/office/drawing/2014/main" id="{362FAF7B-62B8-D16E-9831-ABA96EEF9FDA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7991334" y="4619168"/>
                  <a:ext cx="2614" cy="10454"/>
                </a:xfrm>
                <a:custGeom>
                  <a:avLst/>
                  <a:gdLst>
                    <a:gd name="T0" fmla="*/ 0 w 2"/>
                    <a:gd name="T1" fmla="*/ 3 h 8"/>
                    <a:gd name="T2" fmla="*/ 0 w 2"/>
                    <a:gd name="T3" fmla="*/ 0 h 8"/>
                    <a:gd name="T4" fmla="*/ 2 w 2"/>
                    <a:gd name="T5" fmla="*/ 0 h 8"/>
                    <a:gd name="T6" fmla="*/ 1 w 2"/>
                    <a:gd name="T7" fmla="*/ 7 h 8"/>
                    <a:gd name="T8" fmla="*/ 0 w 2"/>
                    <a:gd name="T9" fmla="*/ 8 h 8"/>
                    <a:gd name="T10" fmla="*/ 0 w 2"/>
                    <a:gd name="T11" fmla="*/ 6 h 8"/>
                    <a:gd name="T12" fmla="*/ 0 w 2"/>
                    <a:gd name="T13" fmla="*/ 3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" h="8">
                      <a:moveTo>
                        <a:pt x="0" y="3"/>
                      </a:moveTo>
                      <a:lnTo>
                        <a:pt x="0" y="0"/>
                      </a:lnTo>
                      <a:lnTo>
                        <a:pt x="2" y="0"/>
                      </a:lnTo>
                      <a:lnTo>
                        <a:pt x="1" y="7"/>
                      </a:lnTo>
                      <a:lnTo>
                        <a:pt x="0" y="8"/>
                      </a:lnTo>
                      <a:lnTo>
                        <a:pt x="0" y="6"/>
                      </a:lnTo>
                      <a:lnTo>
                        <a:pt x="0" y="3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212" name="Freeform 283">
                  <a:extLst>
                    <a:ext uri="{FF2B5EF4-FFF2-40B4-BE49-F238E27FC236}">
                      <a16:creationId xmlns:a16="http://schemas.microsoft.com/office/drawing/2014/main" id="{19127FF4-7B13-27AB-C934-F99D194BB68C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8000481" y="4621782"/>
                  <a:ext cx="5226" cy="3920"/>
                </a:xfrm>
                <a:custGeom>
                  <a:avLst/>
                  <a:gdLst>
                    <a:gd name="T0" fmla="*/ 0 w 4"/>
                    <a:gd name="T1" fmla="*/ 1 h 3"/>
                    <a:gd name="T2" fmla="*/ 0 w 4"/>
                    <a:gd name="T3" fmla="*/ 0 h 3"/>
                    <a:gd name="T4" fmla="*/ 2 w 4"/>
                    <a:gd name="T5" fmla="*/ 0 h 3"/>
                    <a:gd name="T6" fmla="*/ 3 w 4"/>
                    <a:gd name="T7" fmla="*/ 2 h 3"/>
                    <a:gd name="T8" fmla="*/ 4 w 4"/>
                    <a:gd name="T9" fmla="*/ 2 h 3"/>
                    <a:gd name="T10" fmla="*/ 4 w 4"/>
                    <a:gd name="T11" fmla="*/ 3 h 3"/>
                    <a:gd name="T12" fmla="*/ 0 w 4"/>
                    <a:gd name="T13" fmla="*/ 2 h 3"/>
                    <a:gd name="T14" fmla="*/ 0 w 4"/>
                    <a:gd name="T15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" h="3">
                      <a:moveTo>
                        <a:pt x="0" y="1"/>
                      </a:moveTo>
                      <a:lnTo>
                        <a:pt x="0" y="0"/>
                      </a:lnTo>
                      <a:lnTo>
                        <a:pt x="2" y="0"/>
                      </a:lnTo>
                      <a:lnTo>
                        <a:pt x="3" y="2"/>
                      </a:lnTo>
                      <a:lnTo>
                        <a:pt x="4" y="2"/>
                      </a:lnTo>
                      <a:lnTo>
                        <a:pt x="4" y="3"/>
                      </a:lnTo>
                      <a:lnTo>
                        <a:pt x="0" y="2"/>
                      </a:lnTo>
                      <a:lnTo>
                        <a:pt x="0" y="1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213" name="Freeform 284">
                  <a:extLst>
                    <a:ext uri="{FF2B5EF4-FFF2-40B4-BE49-F238E27FC236}">
                      <a16:creationId xmlns:a16="http://schemas.microsoft.com/office/drawing/2014/main" id="{F99C8A95-B1B0-D809-22B7-EE311C2AC936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8000481" y="4621782"/>
                  <a:ext cx="5226" cy="3920"/>
                </a:xfrm>
                <a:custGeom>
                  <a:avLst/>
                  <a:gdLst>
                    <a:gd name="T0" fmla="*/ 0 w 4"/>
                    <a:gd name="T1" fmla="*/ 1 h 3"/>
                    <a:gd name="T2" fmla="*/ 0 w 4"/>
                    <a:gd name="T3" fmla="*/ 0 h 3"/>
                    <a:gd name="T4" fmla="*/ 2 w 4"/>
                    <a:gd name="T5" fmla="*/ 0 h 3"/>
                    <a:gd name="T6" fmla="*/ 3 w 4"/>
                    <a:gd name="T7" fmla="*/ 2 h 3"/>
                    <a:gd name="T8" fmla="*/ 4 w 4"/>
                    <a:gd name="T9" fmla="*/ 2 h 3"/>
                    <a:gd name="T10" fmla="*/ 4 w 4"/>
                    <a:gd name="T11" fmla="*/ 3 h 3"/>
                    <a:gd name="T12" fmla="*/ 0 w 4"/>
                    <a:gd name="T13" fmla="*/ 2 h 3"/>
                    <a:gd name="T14" fmla="*/ 0 w 4"/>
                    <a:gd name="T15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" h="3">
                      <a:moveTo>
                        <a:pt x="0" y="1"/>
                      </a:moveTo>
                      <a:lnTo>
                        <a:pt x="0" y="0"/>
                      </a:lnTo>
                      <a:lnTo>
                        <a:pt x="2" y="0"/>
                      </a:lnTo>
                      <a:lnTo>
                        <a:pt x="3" y="2"/>
                      </a:lnTo>
                      <a:lnTo>
                        <a:pt x="4" y="2"/>
                      </a:lnTo>
                      <a:lnTo>
                        <a:pt x="4" y="3"/>
                      </a:lnTo>
                      <a:lnTo>
                        <a:pt x="0" y="2"/>
                      </a:lnTo>
                      <a:lnTo>
                        <a:pt x="0" y="1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214" name="Freeform 285">
                  <a:extLst>
                    <a:ext uri="{FF2B5EF4-FFF2-40B4-BE49-F238E27FC236}">
                      <a16:creationId xmlns:a16="http://schemas.microsoft.com/office/drawing/2014/main" id="{3C3A6D36-7D34-36F5-6159-93AD13E963B3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8012241" y="4608714"/>
                  <a:ext cx="6533" cy="7841"/>
                </a:xfrm>
                <a:custGeom>
                  <a:avLst/>
                  <a:gdLst>
                    <a:gd name="T0" fmla="*/ 0 w 5"/>
                    <a:gd name="T1" fmla="*/ 0 h 6"/>
                    <a:gd name="T2" fmla="*/ 0 w 5"/>
                    <a:gd name="T3" fmla="*/ 0 h 6"/>
                    <a:gd name="T4" fmla="*/ 1 w 5"/>
                    <a:gd name="T5" fmla="*/ 1 h 6"/>
                    <a:gd name="T6" fmla="*/ 3 w 5"/>
                    <a:gd name="T7" fmla="*/ 3 h 6"/>
                    <a:gd name="T8" fmla="*/ 4 w 5"/>
                    <a:gd name="T9" fmla="*/ 4 h 6"/>
                    <a:gd name="T10" fmla="*/ 5 w 5"/>
                    <a:gd name="T11" fmla="*/ 5 h 6"/>
                    <a:gd name="T12" fmla="*/ 5 w 5"/>
                    <a:gd name="T13" fmla="*/ 6 h 6"/>
                    <a:gd name="T14" fmla="*/ 5 w 5"/>
                    <a:gd name="T15" fmla="*/ 5 h 6"/>
                    <a:gd name="T16" fmla="*/ 4 w 5"/>
                    <a:gd name="T17" fmla="*/ 5 h 6"/>
                    <a:gd name="T18" fmla="*/ 0 w 5"/>
                    <a:gd name="T19" fmla="*/ 1 h 6"/>
                    <a:gd name="T20" fmla="*/ 0 w 5"/>
                    <a:gd name="T21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5" h="6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" y="1"/>
                      </a:lnTo>
                      <a:lnTo>
                        <a:pt x="3" y="3"/>
                      </a:lnTo>
                      <a:lnTo>
                        <a:pt x="4" y="4"/>
                      </a:lnTo>
                      <a:lnTo>
                        <a:pt x="5" y="5"/>
                      </a:lnTo>
                      <a:lnTo>
                        <a:pt x="5" y="6"/>
                      </a:lnTo>
                      <a:lnTo>
                        <a:pt x="5" y="5"/>
                      </a:lnTo>
                      <a:lnTo>
                        <a:pt x="4" y="5"/>
                      </a:lnTo>
                      <a:lnTo>
                        <a:pt x="0" y="1"/>
                      </a:lnTo>
                      <a:lnTo>
                        <a:pt x="0" y="0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215" name="Freeform 286">
                  <a:extLst>
                    <a:ext uri="{FF2B5EF4-FFF2-40B4-BE49-F238E27FC236}">
                      <a16:creationId xmlns:a16="http://schemas.microsoft.com/office/drawing/2014/main" id="{2E17EA6E-0855-71F5-266A-AD124A5D74E2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8012241" y="4608714"/>
                  <a:ext cx="6533" cy="7841"/>
                </a:xfrm>
                <a:custGeom>
                  <a:avLst/>
                  <a:gdLst>
                    <a:gd name="T0" fmla="*/ 0 w 5"/>
                    <a:gd name="T1" fmla="*/ 0 h 6"/>
                    <a:gd name="T2" fmla="*/ 0 w 5"/>
                    <a:gd name="T3" fmla="*/ 0 h 6"/>
                    <a:gd name="T4" fmla="*/ 1 w 5"/>
                    <a:gd name="T5" fmla="*/ 1 h 6"/>
                    <a:gd name="T6" fmla="*/ 3 w 5"/>
                    <a:gd name="T7" fmla="*/ 3 h 6"/>
                    <a:gd name="T8" fmla="*/ 4 w 5"/>
                    <a:gd name="T9" fmla="*/ 4 h 6"/>
                    <a:gd name="T10" fmla="*/ 5 w 5"/>
                    <a:gd name="T11" fmla="*/ 5 h 6"/>
                    <a:gd name="T12" fmla="*/ 5 w 5"/>
                    <a:gd name="T13" fmla="*/ 6 h 6"/>
                    <a:gd name="T14" fmla="*/ 5 w 5"/>
                    <a:gd name="T15" fmla="*/ 5 h 6"/>
                    <a:gd name="T16" fmla="*/ 4 w 5"/>
                    <a:gd name="T17" fmla="*/ 5 h 6"/>
                    <a:gd name="T18" fmla="*/ 0 w 5"/>
                    <a:gd name="T19" fmla="*/ 1 h 6"/>
                    <a:gd name="T20" fmla="*/ 0 w 5"/>
                    <a:gd name="T21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5" h="6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" y="1"/>
                      </a:lnTo>
                      <a:lnTo>
                        <a:pt x="3" y="3"/>
                      </a:lnTo>
                      <a:lnTo>
                        <a:pt x="4" y="4"/>
                      </a:lnTo>
                      <a:lnTo>
                        <a:pt x="5" y="5"/>
                      </a:lnTo>
                      <a:lnTo>
                        <a:pt x="5" y="6"/>
                      </a:lnTo>
                      <a:lnTo>
                        <a:pt x="5" y="5"/>
                      </a:lnTo>
                      <a:lnTo>
                        <a:pt x="4" y="5"/>
                      </a:lnTo>
                      <a:lnTo>
                        <a:pt x="0" y="1"/>
                      </a:lnTo>
                      <a:lnTo>
                        <a:pt x="0" y="0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216" name="Freeform 287">
                  <a:extLst>
                    <a:ext uri="{FF2B5EF4-FFF2-40B4-BE49-F238E27FC236}">
                      <a16:creationId xmlns:a16="http://schemas.microsoft.com/office/drawing/2014/main" id="{0CBFF3F5-C899-CEEE-1904-A68C24797CE7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8025309" y="4619168"/>
                  <a:ext cx="2614" cy="5226"/>
                </a:xfrm>
                <a:custGeom>
                  <a:avLst/>
                  <a:gdLst>
                    <a:gd name="T0" fmla="*/ 0 w 2"/>
                    <a:gd name="T1" fmla="*/ 0 h 4"/>
                    <a:gd name="T2" fmla="*/ 0 w 2"/>
                    <a:gd name="T3" fmla="*/ 0 h 4"/>
                    <a:gd name="T4" fmla="*/ 2 w 2"/>
                    <a:gd name="T5" fmla="*/ 2 h 4"/>
                    <a:gd name="T6" fmla="*/ 2 w 2"/>
                    <a:gd name="T7" fmla="*/ 4 h 4"/>
                    <a:gd name="T8" fmla="*/ 2 w 2"/>
                    <a:gd name="T9" fmla="*/ 4 h 4"/>
                    <a:gd name="T10" fmla="*/ 0 w 2"/>
                    <a:gd name="T11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" h="4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2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0" y="0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217" name="Freeform 288">
                  <a:extLst>
                    <a:ext uri="{FF2B5EF4-FFF2-40B4-BE49-F238E27FC236}">
                      <a16:creationId xmlns:a16="http://schemas.microsoft.com/office/drawing/2014/main" id="{A53E3A5B-BE92-A4AE-9447-B21191D8667B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8025309" y="4619168"/>
                  <a:ext cx="2614" cy="5226"/>
                </a:xfrm>
                <a:custGeom>
                  <a:avLst/>
                  <a:gdLst>
                    <a:gd name="T0" fmla="*/ 0 w 2"/>
                    <a:gd name="T1" fmla="*/ 0 h 4"/>
                    <a:gd name="T2" fmla="*/ 0 w 2"/>
                    <a:gd name="T3" fmla="*/ 0 h 4"/>
                    <a:gd name="T4" fmla="*/ 2 w 2"/>
                    <a:gd name="T5" fmla="*/ 2 h 4"/>
                    <a:gd name="T6" fmla="*/ 2 w 2"/>
                    <a:gd name="T7" fmla="*/ 4 h 4"/>
                    <a:gd name="T8" fmla="*/ 2 w 2"/>
                    <a:gd name="T9" fmla="*/ 4 h 4"/>
                    <a:gd name="T10" fmla="*/ 0 w 2"/>
                    <a:gd name="T11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" h="4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2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0" y="0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218" name="Freeform 289">
                  <a:extLst>
                    <a:ext uri="{FF2B5EF4-FFF2-40B4-BE49-F238E27FC236}">
                      <a16:creationId xmlns:a16="http://schemas.microsoft.com/office/drawing/2014/main" id="{6AFA3249-2EC2-442A-3D49-1EFE05136CAB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8016162" y="4620475"/>
                  <a:ext cx="16987" cy="16987"/>
                </a:xfrm>
                <a:custGeom>
                  <a:avLst/>
                  <a:gdLst>
                    <a:gd name="T0" fmla="*/ 1 w 13"/>
                    <a:gd name="T1" fmla="*/ 0 h 13"/>
                    <a:gd name="T2" fmla="*/ 2 w 13"/>
                    <a:gd name="T3" fmla="*/ 0 h 13"/>
                    <a:gd name="T4" fmla="*/ 2 w 13"/>
                    <a:gd name="T5" fmla="*/ 1 h 13"/>
                    <a:gd name="T6" fmla="*/ 3 w 13"/>
                    <a:gd name="T7" fmla="*/ 1 h 13"/>
                    <a:gd name="T8" fmla="*/ 5 w 13"/>
                    <a:gd name="T9" fmla="*/ 1 h 13"/>
                    <a:gd name="T10" fmla="*/ 13 w 13"/>
                    <a:gd name="T11" fmla="*/ 8 h 13"/>
                    <a:gd name="T12" fmla="*/ 13 w 13"/>
                    <a:gd name="T13" fmla="*/ 10 h 13"/>
                    <a:gd name="T14" fmla="*/ 13 w 13"/>
                    <a:gd name="T15" fmla="*/ 13 h 13"/>
                    <a:gd name="T16" fmla="*/ 11 w 13"/>
                    <a:gd name="T17" fmla="*/ 12 h 13"/>
                    <a:gd name="T18" fmla="*/ 8 w 13"/>
                    <a:gd name="T19" fmla="*/ 10 h 13"/>
                    <a:gd name="T20" fmla="*/ 6 w 13"/>
                    <a:gd name="T21" fmla="*/ 7 h 13"/>
                    <a:gd name="T22" fmla="*/ 5 w 13"/>
                    <a:gd name="T23" fmla="*/ 7 h 13"/>
                    <a:gd name="T24" fmla="*/ 3 w 13"/>
                    <a:gd name="T25" fmla="*/ 8 h 13"/>
                    <a:gd name="T26" fmla="*/ 1 w 13"/>
                    <a:gd name="T27" fmla="*/ 10 h 13"/>
                    <a:gd name="T28" fmla="*/ 0 w 13"/>
                    <a:gd name="T29" fmla="*/ 9 h 13"/>
                    <a:gd name="T30" fmla="*/ 1 w 13"/>
                    <a:gd name="T31" fmla="*/ 5 h 13"/>
                    <a:gd name="T32" fmla="*/ 1 w 13"/>
                    <a:gd name="T33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3" h="13">
                      <a:moveTo>
                        <a:pt x="1" y="0"/>
                      </a:moveTo>
                      <a:lnTo>
                        <a:pt x="2" y="0"/>
                      </a:lnTo>
                      <a:lnTo>
                        <a:pt x="2" y="1"/>
                      </a:lnTo>
                      <a:lnTo>
                        <a:pt x="3" y="1"/>
                      </a:lnTo>
                      <a:lnTo>
                        <a:pt x="5" y="1"/>
                      </a:lnTo>
                      <a:lnTo>
                        <a:pt x="13" y="8"/>
                      </a:lnTo>
                      <a:lnTo>
                        <a:pt x="13" y="10"/>
                      </a:lnTo>
                      <a:lnTo>
                        <a:pt x="13" y="13"/>
                      </a:lnTo>
                      <a:lnTo>
                        <a:pt x="11" y="12"/>
                      </a:lnTo>
                      <a:lnTo>
                        <a:pt x="8" y="10"/>
                      </a:lnTo>
                      <a:lnTo>
                        <a:pt x="6" y="7"/>
                      </a:lnTo>
                      <a:lnTo>
                        <a:pt x="5" y="7"/>
                      </a:lnTo>
                      <a:lnTo>
                        <a:pt x="3" y="8"/>
                      </a:lnTo>
                      <a:lnTo>
                        <a:pt x="1" y="10"/>
                      </a:lnTo>
                      <a:lnTo>
                        <a:pt x="0" y="9"/>
                      </a:lnTo>
                      <a:lnTo>
                        <a:pt x="1" y="5"/>
                      </a:lnTo>
                      <a:lnTo>
                        <a:pt x="1" y="0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219" name="Freeform 290">
                  <a:extLst>
                    <a:ext uri="{FF2B5EF4-FFF2-40B4-BE49-F238E27FC236}">
                      <a16:creationId xmlns:a16="http://schemas.microsoft.com/office/drawing/2014/main" id="{7894E3A7-1BF0-EA69-C3AE-ED5A8E6390E1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8016162" y="4620475"/>
                  <a:ext cx="16987" cy="16987"/>
                </a:xfrm>
                <a:custGeom>
                  <a:avLst/>
                  <a:gdLst>
                    <a:gd name="T0" fmla="*/ 1 w 13"/>
                    <a:gd name="T1" fmla="*/ 0 h 13"/>
                    <a:gd name="T2" fmla="*/ 2 w 13"/>
                    <a:gd name="T3" fmla="*/ 0 h 13"/>
                    <a:gd name="T4" fmla="*/ 2 w 13"/>
                    <a:gd name="T5" fmla="*/ 1 h 13"/>
                    <a:gd name="T6" fmla="*/ 3 w 13"/>
                    <a:gd name="T7" fmla="*/ 1 h 13"/>
                    <a:gd name="T8" fmla="*/ 5 w 13"/>
                    <a:gd name="T9" fmla="*/ 1 h 13"/>
                    <a:gd name="T10" fmla="*/ 13 w 13"/>
                    <a:gd name="T11" fmla="*/ 8 h 13"/>
                    <a:gd name="T12" fmla="*/ 13 w 13"/>
                    <a:gd name="T13" fmla="*/ 10 h 13"/>
                    <a:gd name="T14" fmla="*/ 13 w 13"/>
                    <a:gd name="T15" fmla="*/ 13 h 13"/>
                    <a:gd name="T16" fmla="*/ 11 w 13"/>
                    <a:gd name="T17" fmla="*/ 12 h 13"/>
                    <a:gd name="T18" fmla="*/ 8 w 13"/>
                    <a:gd name="T19" fmla="*/ 10 h 13"/>
                    <a:gd name="T20" fmla="*/ 6 w 13"/>
                    <a:gd name="T21" fmla="*/ 7 h 13"/>
                    <a:gd name="T22" fmla="*/ 5 w 13"/>
                    <a:gd name="T23" fmla="*/ 7 h 13"/>
                    <a:gd name="T24" fmla="*/ 3 w 13"/>
                    <a:gd name="T25" fmla="*/ 8 h 13"/>
                    <a:gd name="T26" fmla="*/ 1 w 13"/>
                    <a:gd name="T27" fmla="*/ 10 h 13"/>
                    <a:gd name="T28" fmla="*/ 0 w 13"/>
                    <a:gd name="T29" fmla="*/ 9 h 13"/>
                    <a:gd name="T30" fmla="*/ 1 w 13"/>
                    <a:gd name="T31" fmla="*/ 5 h 13"/>
                    <a:gd name="T32" fmla="*/ 1 w 13"/>
                    <a:gd name="T33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3" h="13">
                      <a:moveTo>
                        <a:pt x="1" y="0"/>
                      </a:moveTo>
                      <a:lnTo>
                        <a:pt x="2" y="0"/>
                      </a:lnTo>
                      <a:lnTo>
                        <a:pt x="2" y="1"/>
                      </a:lnTo>
                      <a:lnTo>
                        <a:pt x="3" y="1"/>
                      </a:lnTo>
                      <a:lnTo>
                        <a:pt x="5" y="1"/>
                      </a:lnTo>
                      <a:lnTo>
                        <a:pt x="13" y="8"/>
                      </a:lnTo>
                      <a:lnTo>
                        <a:pt x="13" y="10"/>
                      </a:lnTo>
                      <a:lnTo>
                        <a:pt x="13" y="13"/>
                      </a:lnTo>
                      <a:lnTo>
                        <a:pt x="11" y="12"/>
                      </a:lnTo>
                      <a:lnTo>
                        <a:pt x="8" y="10"/>
                      </a:lnTo>
                      <a:lnTo>
                        <a:pt x="6" y="7"/>
                      </a:lnTo>
                      <a:lnTo>
                        <a:pt x="5" y="7"/>
                      </a:lnTo>
                      <a:lnTo>
                        <a:pt x="3" y="8"/>
                      </a:lnTo>
                      <a:lnTo>
                        <a:pt x="1" y="10"/>
                      </a:lnTo>
                      <a:lnTo>
                        <a:pt x="0" y="9"/>
                      </a:lnTo>
                      <a:lnTo>
                        <a:pt x="1" y="5"/>
                      </a:lnTo>
                      <a:lnTo>
                        <a:pt x="1" y="0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220" name="Freeform 291">
                  <a:extLst>
                    <a:ext uri="{FF2B5EF4-FFF2-40B4-BE49-F238E27FC236}">
                      <a16:creationId xmlns:a16="http://schemas.microsoft.com/office/drawing/2014/main" id="{2B682D77-D7E4-A482-6331-B35AE2CF0D96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8039682" y="4620475"/>
                  <a:ext cx="28748" cy="31361"/>
                </a:xfrm>
                <a:custGeom>
                  <a:avLst/>
                  <a:gdLst>
                    <a:gd name="T0" fmla="*/ 0 w 22"/>
                    <a:gd name="T1" fmla="*/ 1 h 24"/>
                    <a:gd name="T2" fmla="*/ 1 w 22"/>
                    <a:gd name="T3" fmla="*/ 0 h 24"/>
                    <a:gd name="T4" fmla="*/ 7 w 22"/>
                    <a:gd name="T5" fmla="*/ 1 h 24"/>
                    <a:gd name="T6" fmla="*/ 10 w 22"/>
                    <a:gd name="T7" fmla="*/ 0 h 24"/>
                    <a:gd name="T8" fmla="*/ 13 w 22"/>
                    <a:gd name="T9" fmla="*/ 0 h 24"/>
                    <a:gd name="T10" fmla="*/ 15 w 22"/>
                    <a:gd name="T11" fmla="*/ 1 h 24"/>
                    <a:gd name="T12" fmla="*/ 15 w 22"/>
                    <a:gd name="T13" fmla="*/ 4 h 24"/>
                    <a:gd name="T14" fmla="*/ 18 w 22"/>
                    <a:gd name="T15" fmla="*/ 6 h 24"/>
                    <a:gd name="T16" fmla="*/ 18 w 22"/>
                    <a:gd name="T17" fmla="*/ 9 h 24"/>
                    <a:gd name="T18" fmla="*/ 18 w 22"/>
                    <a:gd name="T19" fmla="*/ 13 h 24"/>
                    <a:gd name="T20" fmla="*/ 18 w 22"/>
                    <a:gd name="T21" fmla="*/ 16 h 24"/>
                    <a:gd name="T22" fmla="*/ 21 w 22"/>
                    <a:gd name="T23" fmla="*/ 22 h 24"/>
                    <a:gd name="T24" fmla="*/ 22 w 22"/>
                    <a:gd name="T25" fmla="*/ 24 h 24"/>
                    <a:gd name="T26" fmla="*/ 18 w 22"/>
                    <a:gd name="T27" fmla="*/ 24 h 24"/>
                    <a:gd name="T28" fmla="*/ 15 w 22"/>
                    <a:gd name="T29" fmla="*/ 23 h 24"/>
                    <a:gd name="T30" fmla="*/ 13 w 22"/>
                    <a:gd name="T31" fmla="*/ 21 h 24"/>
                    <a:gd name="T32" fmla="*/ 12 w 22"/>
                    <a:gd name="T33" fmla="*/ 20 h 24"/>
                    <a:gd name="T34" fmla="*/ 10 w 22"/>
                    <a:gd name="T35" fmla="*/ 18 h 24"/>
                    <a:gd name="T36" fmla="*/ 10 w 22"/>
                    <a:gd name="T37" fmla="*/ 17 h 24"/>
                    <a:gd name="T38" fmla="*/ 10 w 22"/>
                    <a:gd name="T39" fmla="*/ 14 h 24"/>
                    <a:gd name="T40" fmla="*/ 10 w 22"/>
                    <a:gd name="T41" fmla="*/ 13 h 24"/>
                    <a:gd name="T42" fmla="*/ 5 w 22"/>
                    <a:gd name="T43" fmla="*/ 9 h 24"/>
                    <a:gd name="T44" fmla="*/ 4 w 22"/>
                    <a:gd name="T45" fmla="*/ 8 h 24"/>
                    <a:gd name="T46" fmla="*/ 1 w 22"/>
                    <a:gd name="T47" fmla="*/ 6 h 24"/>
                    <a:gd name="T48" fmla="*/ 0 w 22"/>
                    <a:gd name="T49" fmla="*/ 1 h 24"/>
                    <a:gd name="T50" fmla="*/ 0 w 22"/>
                    <a:gd name="T51" fmla="*/ 1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22" h="24">
                      <a:moveTo>
                        <a:pt x="0" y="1"/>
                      </a:moveTo>
                      <a:lnTo>
                        <a:pt x="1" y="0"/>
                      </a:lnTo>
                      <a:lnTo>
                        <a:pt x="7" y="1"/>
                      </a:lnTo>
                      <a:lnTo>
                        <a:pt x="10" y="0"/>
                      </a:lnTo>
                      <a:lnTo>
                        <a:pt x="13" y="0"/>
                      </a:lnTo>
                      <a:lnTo>
                        <a:pt x="15" y="1"/>
                      </a:lnTo>
                      <a:lnTo>
                        <a:pt x="15" y="4"/>
                      </a:lnTo>
                      <a:lnTo>
                        <a:pt x="18" y="6"/>
                      </a:lnTo>
                      <a:lnTo>
                        <a:pt x="18" y="9"/>
                      </a:lnTo>
                      <a:lnTo>
                        <a:pt x="18" y="13"/>
                      </a:lnTo>
                      <a:lnTo>
                        <a:pt x="18" y="16"/>
                      </a:lnTo>
                      <a:lnTo>
                        <a:pt x="21" y="22"/>
                      </a:lnTo>
                      <a:lnTo>
                        <a:pt x="22" y="24"/>
                      </a:lnTo>
                      <a:lnTo>
                        <a:pt x="18" y="24"/>
                      </a:lnTo>
                      <a:lnTo>
                        <a:pt x="15" y="23"/>
                      </a:lnTo>
                      <a:lnTo>
                        <a:pt x="13" y="21"/>
                      </a:lnTo>
                      <a:lnTo>
                        <a:pt x="12" y="20"/>
                      </a:lnTo>
                      <a:lnTo>
                        <a:pt x="10" y="18"/>
                      </a:lnTo>
                      <a:lnTo>
                        <a:pt x="10" y="17"/>
                      </a:lnTo>
                      <a:lnTo>
                        <a:pt x="10" y="14"/>
                      </a:lnTo>
                      <a:lnTo>
                        <a:pt x="10" y="13"/>
                      </a:lnTo>
                      <a:lnTo>
                        <a:pt x="5" y="9"/>
                      </a:lnTo>
                      <a:lnTo>
                        <a:pt x="4" y="8"/>
                      </a:lnTo>
                      <a:lnTo>
                        <a:pt x="1" y="6"/>
                      </a:lnTo>
                      <a:lnTo>
                        <a:pt x="0" y="1"/>
                      </a:lnTo>
                      <a:lnTo>
                        <a:pt x="0" y="1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221" name="Freeform 293">
                  <a:extLst>
                    <a:ext uri="{FF2B5EF4-FFF2-40B4-BE49-F238E27FC236}">
                      <a16:creationId xmlns:a16="http://schemas.microsoft.com/office/drawing/2014/main" id="{7AD562DD-0B50-B901-D4C6-2ED38FEE678F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7990028" y="4634849"/>
                  <a:ext cx="23521" cy="31361"/>
                </a:xfrm>
                <a:custGeom>
                  <a:avLst/>
                  <a:gdLst>
                    <a:gd name="T0" fmla="*/ 0 w 18"/>
                    <a:gd name="T1" fmla="*/ 0 h 24"/>
                    <a:gd name="T2" fmla="*/ 1 w 18"/>
                    <a:gd name="T3" fmla="*/ 0 h 24"/>
                    <a:gd name="T4" fmla="*/ 3 w 18"/>
                    <a:gd name="T5" fmla="*/ 1 h 24"/>
                    <a:gd name="T6" fmla="*/ 7 w 18"/>
                    <a:gd name="T7" fmla="*/ 3 h 24"/>
                    <a:gd name="T8" fmla="*/ 8 w 18"/>
                    <a:gd name="T9" fmla="*/ 5 h 24"/>
                    <a:gd name="T10" fmla="*/ 9 w 18"/>
                    <a:gd name="T11" fmla="*/ 5 h 24"/>
                    <a:gd name="T12" fmla="*/ 14 w 18"/>
                    <a:gd name="T13" fmla="*/ 6 h 24"/>
                    <a:gd name="T14" fmla="*/ 14 w 18"/>
                    <a:gd name="T15" fmla="*/ 6 h 24"/>
                    <a:gd name="T16" fmla="*/ 17 w 18"/>
                    <a:gd name="T17" fmla="*/ 6 h 24"/>
                    <a:gd name="T18" fmla="*/ 18 w 18"/>
                    <a:gd name="T19" fmla="*/ 6 h 24"/>
                    <a:gd name="T20" fmla="*/ 18 w 18"/>
                    <a:gd name="T21" fmla="*/ 10 h 24"/>
                    <a:gd name="T22" fmla="*/ 17 w 18"/>
                    <a:gd name="T23" fmla="*/ 13 h 24"/>
                    <a:gd name="T24" fmla="*/ 15 w 18"/>
                    <a:gd name="T25" fmla="*/ 14 h 24"/>
                    <a:gd name="T26" fmla="*/ 13 w 18"/>
                    <a:gd name="T27" fmla="*/ 17 h 24"/>
                    <a:gd name="T28" fmla="*/ 11 w 18"/>
                    <a:gd name="T29" fmla="*/ 19 h 24"/>
                    <a:gd name="T30" fmla="*/ 9 w 18"/>
                    <a:gd name="T31" fmla="*/ 20 h 24"/>
                    <a:gd name="T32" fmla="*/ 7 w 18"/>
                    <a:gd name="T33" fmla="*/ 20 h 24"/>
                    <a:gd name="T34" fmla="*/ 3 w 18"/>
                    <a:gd name="T35" fmla="*/ 22 h 24"/>
                    <a:gd name="T36" fmla="*/ 1 w 18"/>
                    <a:gd name="T37" fmla="*/ 24 h 24"/>
                    <a:gd name="T38" fmla="*/ 0 w 18"/>
                    <a:gd name="T39" fmla="*/ 20 h 24"/>
                    <a:gd name="T40" fmla="*/ 0 w 18"/>
                    <a:gd name="T41" fmla="*/ 17 h 24"/>
                    <a:gd name="T42" fmla="*/ 1 w 18"/>
                    <a:gd name="T43" fmla="*/ 13 h 24"/>
                    <a:gd name="T44" fmla="*/ 2 w 18"/>
                    <a:gd name="T45" fmla="*/ 5 h 24"/>
                    <a:gd name="T46" fmla="*/ 1 w 18"/>
                    <a:gd name="T47" fmla="*/ 3 h 24"/>
                    <a:gd name="T48" fmla="*/ 0 w 18"/>
                    <a:gd name="T49" fmla="*/ 2 h 24"/>
                    <a:gd name="T50" fmla="*/ 0 w 18"/>
                    <a:gd name="T51" fmla="*/ 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18" h="24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3" y="1"/>
                      </a:lnTo>
                      <a:lnTo>
                        <a:pt x="7" y="3"/>
                      </a:lnTo>
                      <a:lnTo>
                        <a:pt x="8" y="5"/>
                      </a:lnTo>
                      <a:lnTo>
                        <a:pt x="9" y="5"/>
                      </a:lnTo>
                      <a:lnTo>
                        <a:pt x="14" y="6"/>
                      </a:lnTo>
                      <a:lnTo>
                        <a:pt x="14" y="6"/>
                      </a:lnTo>
                      <a:lnTo>
                        <a:pt x="17" y="6"/>
                      </a:lnTo>
                      <a:lnTo>
                        <a:pt x="18" y="6"/>
                      </a:lnTo>
                      <a:lnTo>
                        <a:pt x="18" y="10"/>
                      </a:lnTo>
                      <a:lnTo>
                        <a:pt x="17" y="13"/>
                      </a:lnTo>
                      <a:lnTo>
                        <a:pt x="15" y="14"/>
                      </a:lnTo>
                      <a:lnTo>
                        <a:pt x="13" y="17"/>
                      </a:lnTo>
                      <a:lnTo>
                        <a:pt x="11" y="19"/>
                      </a:lnTo>
                      <a:lnTo>
                        <a:pt x="9" y="20"/>
                      </a:lnTo>
                      <a:lnTo>
                        <a:pt x="7" y="20"/>
                      </a:lnTo>
                      <a:lnTo>
                        <a:pt x="3" y="22"/>
                      </a:lnTo>
                      <a:lnTo>
                        <a:pt x="1" y="24"/>
                      </a:lnTo>
                      <a:lnTo>
                        <a:pt x="0" y="20"/>
                      </a:lnTo>
                      <a:lnTo>
                        <a:pt x="0" y="17"/>
                      </a:lnTo>
                      <a:lnTo>
                        <a:pt x="1" y="13"/>
                      </a:lnTo>
                      <a:lnTo>
                        <a:pt x="2" y="5"/>
                      </a:lnTo>
                      <a:lnTo>
                        <a:pt x="1" y="3"/>
                      </a:lnTo>
                      <a:lnTo>
                        <a:pt x="0" y="2"/>
                      </a:lnTo>
                      <a:lnTo>
                        <a:pt x="0" y="0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222" name="Freeform 295">
                  <a:extLst>
                    <a:ext uri="{FF2B5EF4-FFF2-40B4-BE49-F238E27FC236}">
                      <a16:creationId xmlns:a16="http://schemas.microsoft.com/office/drawing/2014/main" id="{A790AA67-D47C-DA1A-286D-6E7AF55F898A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8003095" y="4660983"/>
                  <a:ext cx="2614" cy="3920"/>
                </a:xfrm>
                <a:custGeom>
                  <a:avLst/>
                  <a:gdLst>
                    <a:gd name="T0" fmla="*/ 1 w 2"/>
                    <a:gd name="T1" fmla="*/ 0 h 3"/>
                    <a:gd name="T2" fmla="*/ 2 w 2"/>
                    <a:gd name="T3" fmla="*/ 0 h 3"/>
                    <a:gd name="T4" fmla="*/ 2 w 2"/>
                    <a:gd name="T5" fmla="*/ 3 h 3"/>
                    <a:gd name="T6" fmla="*/ 1 w 2"/>
                    <a:gd name="T7" fmla="*/ 3 h 3"/>
                    <a:gd name="T8" fmla="*/ 0 w 2"/>
                    <a:gd name="T9" fmla="*/ 3 h 3"/>
                    <a:gd name="T10" fmla="*/ 0 w 2"/>
                    <a:gd name="T11" fmla="*/ 2 h 3"/>
                    <a:gd name="T12" fmla="*/ 1 w 2"/>
                    <a:gd name="T13" fmla="*/ 0 h 3"/>
                    <a:gd name="T14" fmla="*/ 1 w 2"/>
                    <a:gd name="T15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" h="3">
                      <a:moveTo>
                        <a:pt x="1" y="0"/>
                      </a:moveTo>
                      <a:lnTo>
                        <a:pt x="2" y="0"/>
                      </a:lnTo>
                      <a:lnTo>
                        <a:pt x="2" y="3"/>
                      </a:lnTo>
                      <a:lnTo>
                        <a:pt x="1" y="3"/>
                      </a:lnTo>
                      <a:lnTo>
                        <a:pt x="0" y="3"/>
                      </a:lnTo>
                      <a:lnTo>
                        <a:pt x="0" y="2"/>
                      </a:lnTo>
                      <a:lnTo>
                        <a:pt x="1" y="0"/>
                      </a:lnTo>
                      <a:lnTo>
                        <a:pt x="1" y="0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223" name="Freeform 296">
                  <a:extLst>
                    <a:ext uri="{FF2B5EF4-FFF2-40B4-BE49-F238E27FC236}">
                      <a16:creationId xmlns:a16="http://schemas.microsoft.com/office/drawing/2014/main" id="{74586714-7D11-B359-7F35-9CC75BF83A95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8003095" y="4660983"/>
                  <a:ext cx="2614" cy="3920"/>
                </a:xfrm>
                <a:custGeom>
                  <a:avLst/>
                  <a:gdLst>
                    <a:gd name="T0" fmla="*/ 1 w 2"/>
                    <a:gd name="T1" fmla="*/ 0 h 3"/>
                    <a:gd name="T2" fmla="*/ 2 w 2"/>
                    <a:gd name="T3" fmla="*/ 0 h 3"/>
                    <a:gd name="T4" fmla="*/ 2 w 2"/>
                    <a:gd name="T5" fmla="*/ 3 h 3"/>
                    <a:gd name="T6" fmla="*/ 1 w 2"/>
                    <a:gd name="T7" fmla="*/ 3 h 3"/>
                    <a:gd name="T8" fmla="*/ 0 w 2"/>
                    <a:gd name="T9" fmla="*/ 3 h 3"/>
                    <a:gd name="T10" fmla="*/ 0 w 2"/>
                    <a:gd name="T11" fmla="*/ 2 h 3"/>
                    <a:gd name="T12" fmla="*/ 1 w 2"/>
                    <a:gd name="T13" fmla="*/ 0 h 3"/>
                    <a:gd name="T14" fmla="*/ 1 w 2"/>
                    <a:gd name="T15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" h="3">
                      <a:moveTo>
                        <a:pt x="1" y="0"/>
                      </a:moveTo>
                      <a:lnTo>
                        <a:pt x="2" y="0"/>
                      </a:lnTo>
                      <a:lnTo>
                        <a:pt x="2" y="3"/>
                      </a:lnTo>
                      <a:lnTo>
                        <a:pt x="1" y="3"/>
                      </a:lnTo>
                      <a:lnTo>
                        <a:pt x="0" y="3"/>
                      </a:lnTo>
                      <a:lnTo>
                        <a:pt x="0" y="2"/>
                      </a:lnTo>
                      <a:lnTo>
                        <a:pt x="1" y="0"/>
                      </a:lnTo>
                      <a:lnTo>
                        <a:pt x="1" y="0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224" name="Freeform 297">
                  <a:extLst>
                    <a:ext uri="{FF2B5EF4-FFF2-40B4-BE49-F238E27FC236}">
                      <a16:creationId xmlns:a16="http://schemas.microsoft.com/office/drawing/2014/main" id="{55BED267-941F-5B2B-31A4-EAAD30CF6826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8000481" y="4654449"/>
                  <a:ext cx="22214" cy="40508"/>
                </a:xfrm>
                <a:custGeom>
                  <a:avLst/>
                  <a:gdLst>
                    <a:gd name="T0" fmla="*/ 8 w 17"/>
                    <a:gd name="T1" fmla="*/ 2 h 31"/>
                    <a:gd name="T2" fmla="*/ 11 w 17"/>
                    <a:gd name="T3" fmla="*/ 0 h 31"/>
                    <a:gd name="T4" fmla="*/ 12 w 17"/>
                    <a:gd name="T5" fmla="*/ 0 h 31"/>
                    <a:gd name="T6" fmla="*/ 17 w 17"/>
                    <a:gd name="T7" fmla="*/ 1 h 31"/>
                    <a:gd name="T8" fmla="*/ 17 w 17"/>
                    <a:gd name="T9" fmla="*/ 4 h 31"/>
                    <a:gd name="T10" fmla="*/ 17 w 17"/>
                    <a:gd name="T11" fmla="*/ 7 h 31"/>
                    <a:gd name="T12" fmla="*/ 15 w 17"/>
                    <a:gd name="T13" fmla="*/ 8 h 31"/>
                    <a:gd name="T14" fmla="*/ 15 w 17"/>
                    <a:gd name="T15" fmla="*/ 12 h 31"/>
                    <a:gd name="T16" fmla="*/ 12 w 17"/>
                    <a:gd name="T17" fmla="*/ 18 h 31"/>
                    <a:gd name="T18" fmla="*/ 12 w 17"/>
                    <a:gd name="T19" fmla="*/ 21 h 31"/>
                    <a:gd name="T20" fmla="*/ 12 w 17"/>
                    <a:gd name="T21" fmla="*/ 24 h 31"/>
                    <a:gd name="T22" fmla="*/ 13 w 17"/>
                    <a:gd name="T23" fmla="*/ 26 h 31"/>
                    <a:gd name="T24" fmla="*/ 13 w 17"/>
                    <a:gd name="T25" fmla="*/ 29 h 31"/>
                    <a:gd name="T26" fmla="*/ 10 w 17"/>
                    <a:gd name="T27" fmla="*/ 31 h 31"/>
                    <a:gd name="T28" fmla="*/ 8 w 17"/>
                    <a:gd name="T29" fmla="*/ 28 h 31"/>
                    <a:gd name="T30" fmla="*/ 6 w 17"/>
                    <a:gd name="T31" fmla="*/ 26 h 31"/>
                    <a:gd name="T32" fmla="*/ 4 w 17"/>
                    <a:gd name="T33" fmla="*/ 25 h 31"/>
                    <a:gd name="T34" fmla="*/ 1 w 17"/>
                    <a:gd name="T35" fmla="*/ 23 h 31"/>
                    <a:gd name="T36" fmla="*/ 0 w 17"/>
                    <a:gd name="T37" fmla="*/ 20 h 31"/>
                    <a:gd name="T38" fmla="*/ 1 w 17"/>
                    <a:gd name="T39" fmla="*/ 16 h 31"/>
                    <a:gd name="T40" fmla="*/ 5 w 17"/>
                    <a:gd name="T41" fmla="*/ 14 h 31"/>
                    <a:gd name="T42" fmla="*/ 6 w 17"/>
                    <a:gd name="T43" fmla="*/ 12 h 31"/>
                    <a:gd name="T44" fmla="*/ 6 w 17"/>
                    <a:gd name="T45" fmla="*/ 7 h 31"/>
                    <a:gd name="T46" fmla="*/ 8 w 17"/>
                    <a:gd name="T47" fmla="*/ 3 h 31"/>
                    <a:gd name="T48" fmla="*/ 8 w 17"/>
                    <a:gd name="T49" fmla="*/ 2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17" h="31">
                      <a:moveTo>
                        <a:pt x="8" y="2"/>
                      </a:moveTo>
                      <a:lnTo>
                        <a:pt x="11" y="0"/>
                      </a:lnTo>
                      <a:lnTo>
                        <a:pt x="12" y="0"/>
                      </a:lnTo>
                      <a:lnTo>
                        <a:pt x="17" y="1"/>
                      </a:lnTo>
                      <a:lnTo>
                        <a:pt x="17" y="4"/>
                      </a:lnTo>
                      <a:lnTo>
                        <a:pt x="17" y="7"/>
                      </a:lnTo>
                      <a:lnTo>
                        <a:pt x="15" y="8"/>
                      </a:lnTo>
                      <a:lnTo>
                        <a:pt x="15" y="12"/>
                      </a:lnTo>
                      <a:lnTo>
                        <a:pt x="12" y="18"/>
                      </a:lnTo>
                      <a:lnTo>
                        <a:pt x="12" y="21"/>
                      </a:lnTo>
                      <a:lnTo>
                        <a:pt x="12" y="24"/>
                      </a:lnTo>
                      <a:lnTo>
                        <a:pt x="13" y="26"/>
                      </a:lnTo>
                      <a:lnTo>
                        <a:pt x="13" y="29"/>
                      </a:lnTo>
                      <a:lnTo>
                        <a:pt x="10" y="31"/>
                      </a:lnTo>
                      <a:lnTo>
                        <a:pt x="8" y="28"/>
                      </a:lnTo>
                      <a:lnTo>
                        <a:pt x="6" y="26"/>
                      </a:lnTo>
                      <a:lnTo>
                        <a:pt x="4" y="25"/>
                      </a:lnTo>
                      <a:lnTo>
                        <a:pt x="1" y="23"/>
                      </a:lnTo>
                      <a:lnTo>
                        <a:pt x="0" y="20"/>
                      </a:lnTo>
                      <a:lnTo>
                        <a:pt x="1" y="16"/>
                      </a:lnTo>
                      <a:lnTo>
                        <a:pt x="5" y="14"/>
                      </a:lnTo>
                      <a:lnTo>
                        <a:pt x="6" y="12"/>
                      </a:lnTo>
                      <a:lnTo>
                        <a:pt x="6" y="7"/>
                      </a:lnTo>
                      <a:lnTo>
                        <a:pt x="8" y="3"/>
                      </a:lnTo>
                      <a:lnTo>
                        <a:pt x="8" y="2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225" name="Freeform 299">
                  <a:extLst>
                    <a:ext uri="{FF2B5EF4-FFF2-40B4-BE49-F238E27FC236}">
                      <a16:creationId xmlns:a16="http://schemas.microsoft.com/office/drawing/2014/main" id="{C43E1DD8-0A80-78A3-B6E5-2EB943B76A78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8040990" y="4638769"/>
                  <a:ext cx="3920" cy="3920"/>
                </a:xfrm>
                <a:custGeom>
                  <a:avLst/>
                  <a:gdLst>
                    <a:gd name="T0" fmla="*/ 0 w 3"/>
                    <a:gd name="T1" fmla="*/ 1 h 3"/>
                    <a:gd name="T2" fmla="*/ 0 w 3"/>
                    <a:gd name="T3" fmla="*/ 0 h 3"/>
                    <a:gd name="T4" fmla="*/ 2 w 3"/>
                    <a:gd name="T5" fmla="*/ 1 h 3"/>
                    <a:gd name="T6" fmla="*/ 3 w 3"/>
                    <a:gd name="T7" fmla="*/ 2 h 3"/>
                    <a:gd name="T8" fmla="*/ 3 w 3"/>
                    <a:gd name="T9" fmla="*/ 3 h 3"/>
                    <a:gd name="T10" fmla="*/ 2 w 3"/>
                    <a:gd name="T11" fmla="*/ 3 h 3"/>
                    <a:gd name="T12" fmla="*/ 1 w 3"/>
                    <a:gd name="T13" fmla="*/ 3 h 3"/>
                    <a:gd name="T14" fmla="*/ 0 w 3"/>
                    <a:gd name="T15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3" h="3">
                      <a:moveTo>
                        <a:pt x="0" y="1"/>
                      </a:moveTo>
                      <a:lnTo>
                        <a:pt x="0" y="0"/>
                      </a:lnTo>
                      <a:lnTo>
                        <a:pt x="2" y="1"/>
                      </a:lnTo>
                      <a:lnTo>
                        <a:pt x="3" y="2"/>
                      </a:lnTo>
                      <a:lnTo>
                        <a:pt x="3" y="3"/>
                      </a:lnTo>
                      <a:lnTo>
                        <a:pt x="2" y="3"/>
                      </a:lnTo>
                      <a:lnTo>
                        <a:pt x="1" y="3"/>
                      </a:lnTo>
                      <a:lnTo>
                        <a:pt x="0" y="1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226" name="Freeform 300">
                  <a:extLst>
                    <a:ext uri="{FF2B5EF4-FFF2-40B4-BE49-F238E27FC236}">
                      <a16:creationId xmlns:a16="http://schemas.microsoft.com/office/drawing/2014/main" id="{4570A57E-9DF9-5594-03E3-93DBF77505DD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8040990" y="4638769"/>
                  <a:ext cx="3920" cy="3920"/>
                </a:xfrm>
                <a:custGeom>
                  <a:avLst/>
                  <a:gdLst>
                    <a:gd name="T0" fmla="*/ 0 w 3"/>
                    <a:gd name="T1" fmla="*/ 1 h 3"/>
                    <a:gd name="T2" fmla="*/ 0 w 3"/>
                    <a:gd name="T3" fmla="*/ 0 h 3"/>
                    <a:gd name="T4" fmla="*/ 2 w 3"/>
                    <a:gd name="T5" fmla="*/ 1 h 3"/>
                    <a:gd name="T6" fmla="*/ 3 w 3"/>
                    <a:gd name="T7" fmla="*/ 2 h 3"/>
                    <a:gd name="T8" fmla="*/ 3 w 3"/>
                    <a:gd name="T9" fmla="*/ 3 h 3"/>
                    <a:gd name="T10" fmla="*/ 2 w 3"/>
                    <a:gd name="T11" fmla="*/ 3 h 3"/>
                    <a:gd name="T12" fmla="*/ 1 w 3"/>
                    <a:gd name="T13" fmla="*/ 3 h 3"/>
                    <a:gd name="T14" fmla="*/ 0 w 3"/>
                    <a:gd name="T15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3" h="3">
                      <a:moveTo>
                        <a:pt x="0" y="1"/>
                      </a:moveTo>
                      <a:lnTo>
                        <a:pt x="0" y="0"/>
                      </a:lnTo>
                      <a:lnTo>
                        <a:pt x="2" y="1"/>
                      </a:lnTo>
                      <a:lnTo>
                        <a:pt x="3" y="2"/>
                      </a:lnTo>
                      <a:lnTo>
                        <a:pt x="3" y="3"/>
                      </a:lnTo>
                      <a:lnTo>
                        <a:pt x="2" y="3"/>
                      </a:lnTo>
                      <a:lnTo>
                        <a:pt x="1" y="3"/>
                      </a:lnTo>
                      <a:lnTo>
                        <a:pt x="0" y="1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227" name="Freeform 301">
                  <a:extLst>
                    <a:ext uri="{FF2B5EF4-FFF2-40B4-BE49-F238E27FC236}">
                      <a16:creationId xmlns:a16="http://schemas.microsoft.com/office/drawing/2014/main" id="{3173DA37-1428-FF63-D6AF-82F0AD8A04CB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8039682" y="4642689"/>
                  <a:ext cx="18294" cy="31361"/>
                </a:xfrm>
                <a:custGeom>
                  <a:avLst/>
                  <a:gdLst>
                    <a:gd name="T0" fmla="*/ 0 w 14"/>
                    <a:gd name="T1" fmla="*/ 0 h 24"/>
                    <a:gd name="T2" fmla="*/ 1 w 14"/>
                    <a:gd name="T3" fmla="*/ 2 h 24"/>
                    <a:gd name="T4" fmla="*/ 1 w 14"/>
                    <a:gd name="T5" fmla="*/ 3 h 24"/>
                    <a:gd name="T6" fmla="*/ 3 w 14"/>
                    <a:gd name="T7" fmla="*/ 2 h 24"/>
                    <a:gd name="T8" fmla="*/ 4 w 14"/>
                    <a:gd name="T9" fmla="*/ 3 h 24"/>
                    <a:gd name="T10" fmla="*/ 9 w 14"/>
                    <a:gd name="T11" fmla="*/ 3 h 24"/>
                    <a:gd name="T12" fmla="*/ 10 w 14"/>
                    <a:gd name="T13" fmla="*/ 5 h 24"/>
                    <a:gd name="T14" fmla="*/ 10 w 14"/>
                    <a:gd name="T15" fmla="*/ 13 h 24"/>
                    <a:gd name="T16" fmla="*/ 12 w 14"/>
                    <a:gd name="T17" fmla="*/ 16 h 24"/>
                    <a:gd name="T18" fmla="*/ 13 w 14"/>
                    <a:gd name="T19" fmla="*/ 19 h 24"/>
                    <a:gd name="T20" fmla="*/ 14 w 14"/>
                    <a:gd name="T21" fmla="*/ 21 h 24"/>
                    <a:gd name="T22" fmla="*/ 13 w 14"/>
                    <a:gd name="T23" fmla="*/ 21 h 24"/>
                    <a:gd name="T24" fmla="*/ 11 w 14"/>
                    <a:gd name="T25" fmla="*/ 21 h 24"/>
                    <a:gd name="T26" fmla="*/ 10 w 14"/>
                    <a:gd name="T27" fmla="*/ 24 h 24"/>
                    <a:gd name="T28" fmla="*/ 9 w 14"/>
                    <a:gd name="T29" fmla="*/ 23 h 24"/>
                    <a:gd name="T30" fmla="*/ 7 w 14"/>
                    <a:gd name="T31" fmla="*/ 20 h 24"/>
                    <a:gd name="T32" fmla="*/ 7 w 14"/>
                    <a:gd name="T33" fmla="*/ 13 h 24"/>
                    <a:gd name="T34" fmla="*/ 5 w 14"/>
                    <a:gd name="T35" fmla="*/ 9 h 24"/>
                    <a:gd name="T36" fmla="*/ 2 w 14"/>
                    <a:gd name="T37" fmla="*/ 10 h 24"/>
                    <a:gd name="T38" fmla="*/ 1 w 14"/>
                    <a:gd name="T39" fmla="*/ 7 h 24"/>
                    <a:gd name="T40" fmla="*/ 1 w 14"/>
                    <a:gd name="T41" fmla="*/ 3 h 24"/>
                    <a:gd name="T42" fmla="*/ 0 w 14"/>
                    <a:gd name="T43" fmla="*/ 2 h 24"/>
                    <a:gd name="T44" fmla="*/ 0 w 14"/>
                    <a:gd name="T45" fmla="*/ 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14" h="24">
                      <a:moveTo>
                        <a:pt x="0" y="0"/>
                      </a:moveTo>
                      <a:lnTo>
                        <a:pt x="1" y="2"/>
                      </a:lnTo>
                      <a:lnTo>
                        <a:pt x="1" y="3"/>
                      </a:lnTo>
                      <a:lnTo>
                        <a:pt x="3" y="2"/>
                      </a:lnTo>
                      <a:lnTo>
                        <a:pt x="4" y="3"/>
                      </a:lnTo>
                      <a:lnTo>
                        <a:pt x="9" y="3"/>
                      </a:lnTo>
                      <a:lnTo>
                        <a:pt x="10" y="5"/>
                      </a:lnTo>
                      <a:lnTo>
                        <a:pt x="10" y="13"/>
                      </a:lnTo>
                      <a:lnTo>
                        <a:pt x="12" y="16"/>
                      </a:lnTo>
                      <a:lnTo>
                        <a:pt x="13" y="19"/>
                      </a:lnTo>
                      <a:lnTo>
                        <a:pt x="14" y="21"/>
                      </a:lnTo>
                      <a:lnTo>
                        <a:pt x="13" y="21"/>
                      </a:lnTo>
                      <a:lnTo>
                        <a:pt x="11" y="21"/>
                      </a:lnTo>
                      <a:lnTo>
                        <a:pt x="10" y="24"/>
                      </a:lnTo>
                      <a:lnTo>
                        <a:pt x="9" y="23"/>
                      </a:lnTo>
                      <a:lnTo>
                        <a:pt x="7" y="20"/>
                      </a:lnTo>
                      <a:lnTo>
                        <a:pt x="7" y="13"/>
                      </a:lnTo>
                      <a:lnTo>
                        <a:pt x="5" y="9"/>
                      </a:lnTo>
                      <a:lnTo>
                        <a:pt x="2" y="10"/>
                      </a:lnTo>
                      <a:lnTo>
                        <a:pt x="1" y="7"/>
                      </a:lnTo>
                      <a:lnTo>
                        <a:pt x="1" y="3"/>
                      </a:lnTo>
                      <a:lnTo>
                        <a:pt x="0" y="2"/>
                      </a:lnTo>
                      <a:lnTo>
                        <a:pt x="0" y="0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228" name="Freeform 302">
                  <a:extLst>
                    <a:ext uri="{FF2B5EF4-FFF2-40B4-BE49-F238E27FC236}">
                      <a16:creationId xmlns:a16="http://schemas.microsoft.com/office/drawing/2014/main" id="{FF1BE8FF-175D-F315-7DDA-A1352A2BF239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8039682" y="4642689"/>
                  <a:ext cx="18294" cy="31361"/>
                </a:xfrm>
                <a:custGeom>
                  <a:avLst/>
                  <a:gdLst>
                    <a:gd name="T0" fmla="*/ 0 w 14"/>
                    <a:gd name="T1" fmla="*/ 0 h 24"/>
                    <a:gd name="T2" fmla="*/ 1 w 14"/>
                    <a:gd name="T3" fmla="*/ 2 h 24"/>
                    <a:gd name="T4" fmla="*/ 1 w 14"/>
                    <a:gd name="T5" fmla="*/ 3 h 24"/>
                    <a:gd name="T6" fmla="*/ 3 w 14"/>
                    <a:gd name="T7" fmla="*/ 2 h 24"/>
                    <a:gd name="T8" fmla="*/ 4 w 14"/>
                    <a:gd name="T9" fmla="*/ 3 h 24"/>
                    <a:gd name="T10" fmla="*/ 9 w 14"/>
                    <a:gd name="T11" fmla="*/ 3 h 24"/>
                    <a:gd name="T12" fmla="*/ 10 w 14"/>
                    <a:gd name="T13" fmla="*/ 5 h 24"/>
                    <a:gd name="T14" fmla="*/ 10 w 14"/>
                    <a:gd name="T15" fmla="*/ 13 h 24"/>
                    <a:gd name="T16" fmla="*/ 12 w 14"/>
                    <a:gd name="T17" fmla="*/ 16 h 24"/>
                    <a:gd name="T18" fmla="*/ 13 w 14"/>
                    <a:gd name="T19" fmla="*/ 19 h 24"/>
                    <a:gd name="T20" fmla="*/ 14 w 14"/>
                    <a:gd name="T21" fmla="*/ 21 h 24"/>
                    <a:gd name="T22" fmla="*/ 13 w 14"/>
                    <a:gd name="T23" fmla="*/ 21 h 24"/>
                    <a:gd name="T24" fmla="*/ 11 w 14"/>
                    <a:gd name="T25" fmla="*/ 21 h 24"/>
                    <a:gd name="T26" fmla="*/ 10 w 14"/>
                    <a:gd name="T27" fmla="*/ 24 h 24"/>
                    <a:gd name="T28" fmla="*/ 9 w 14"/>
                    <a:gd name="T29" fmla="*/ 23 h 24"/>
                    <a:gd name="T30" fmla="*/ 7 w 14"/>
                    <a:gd name="T31" fmla="*/ 20 h 24"/>
                    <a:gd name="T32" fmla="*/ 7 w 14"/>
                    <a:gd name="T33" fmla="*/ 13 h 24"/>
                    <a:gd name="T34" fmla="*/ 5 w 14"/>
                    <a:gd name="T35" fmla="*/ 9 h 24"/>
                    <a:gd name="T36" fmla="*/ 2 w 14"/>
                    <a:gd name="T37" fmla="*/ 10 h 24"/>
                    <a:gd name="T38" fmla="*/ 1 w 14"/>
                    <a:gd name="T39" fmla="*/ 7 h 24"/>
                    <a:gd name="T40" fmla="*/ 1 w 14"/>
                    <a:gd name="T41" fmla="*/ 3 h 24"/>
                    <a:gd name="T42" fmla="*/ 0 w 14"/>
                    <a:gd name="T43" fmla="*/ 2 h 24"/>
                    <a:gd name="T44" fmla="*/ 0 w 14"/>
                    <a:gd name="T45" fmla="*/ 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14" h="24">
                      <a:moveTo>
                        <a:pt x="0" y="0"/>
                      </a:moveTo>
                      <a:lnTo>
                        <a:pt x="1" y="2"/>
                      </a:lnTo>
                      <a:lnTo>
                        <a:pt x="1" y="3"/>
                      </a:lnTo>
                      <a:lnTo>
                        <a:pt x="3" y="2"/>
                      </a:lnTo>
                      <a:lnTo>
                        <a:pt x="4" y="3"/>
                      </a:lnTo>
                      <a:lnTo>
                        <a:pt x="9" y="3"/>
                      </a:lnTo>
                      <a:lnTo>
                        <a:pt x="10" y="5"/>
                      </a:lnTo>
                      <a:lnTo>
                        <a:pt x="10" y="13"/>
                      </a:lnTo>
                      <a:lnTo>
                        <a:pt x="12" y="16"/>
                      </a:lnTo>
                      <a:lnTo>
                        <a:pt x="13" y="19"/>
                      </a:lnTo>
                      <a:lnTo>
                        <a:pt x="14" y="21"/>
                      </a:lnTo>
                      <a:lnTo>
                        <a:pt x="13" y="21"/>
                      </a:lnTo>
                      <a:lnTo>
                        <a:pt x="11" y="21"/>
                      </a:lnTo>
                      <a:lnTo>
                        <a:pt x="10" y="24"/>
                      </a:lnTo>
                      <a:lnTo>
                        <a:pt x="9" y="23"/>
                      </a:lnTo>
                      <a:lnTo>
                        <a:pt x="7" y="20"/>
                      </a:lnTo>
                      <a:lnTo>
                        <a:pt x="7" y="13"/>
                      </a:lnTo>
                      <a:lnTo>
                        <a:pt x="5" y="9"/>
                      </a:lnTo>
                      <a:lnTo>
                        <a:pt x="2" y="10"/>
                      </a:lnTo>
                      <a:lnTo>
                        <a:pt x="1" y="7"/>
                      </a:lnTo>
                      <a:lnTo>
                        <a:pt x="1" y="3"/>
                      </a:lnTo>
                      <a:lnTo>
                        <a:pt x="0" y="2"/>
                      </a:lnTo>
                      <a:lnTo>
                        <a:pt x="0" y="0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229" name="Freeform 303">
                  <a:extLst>
                    <a:ext uri="{FF2B5EF4-FFF2-40B4-BE49-F238E27FC236}">
                      <a16:creationId xmlns:a16="http://schemas.microsoft.com/office/drawing/2014/main" id="{092C0C21-3B2A-F41F-6482-ED54E50E592E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8064511" y="4664904"/>
                  <a:ext cx="3920" cy="13067"/>
                </a:xfrm>
                <a:custGeom>
                  <a:avLst/>
                  <a:gdLst>
                    <a:gd name="T0" fmla="*/ 0 w 3"/>
                    <a:gd name="T1" fmla="*/ 5 h 10"/>
                    <a:gd name="T2" fmla="*/ 0 w 3"/>
                    <a:gd name="T3" fmla="*/ 2 h 10"/>
                    <a:gd name="T4" fmla="*/ 2 w 3"/>
                    <a:gd name="T5" fmla="*/ 0 h 10"/>
                    <a:gd name="T6" fmla="*/ 2 w 3"/>
                    <a:gd name="T7" fmla="*/ 1 h 10"/>
                    <a:gd name="T8" fmla="*/ 3 w 3"/>
                    <a:gd name="T9" fmla="*/ 9 h 10"/>
                    <a:gd name="T10" fmla="*/ 3 w 3"/>
                    <a:gd name="T11" fmla="*/ 10 h 10"/>
                    <a:gd name="T12" fmla="*/ 2 w 3"/>
                    <a:gd name="T13" fmla="*/ 8 h 10"/>
                    <a:gd name="T14" fmla="*/ 1 w 3"/>
                    <a:gd name="T15" fmla="*/ 6 h 10"/>
                    <a:gd name="T16" fmla="*/ 0 w 3"/>
                    <a:gd name="T17" fmla="*/ 5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" h="10">
                      <a:moveTo>
                        <a:pt x="0" y="5"/>
                      </a:move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2" y="1"/>
                      </a:lnTo>
                      <a:lnTo>
                        <a:pt x="3" y="9"/>
                      </a:lnTo>
                      <a:lnTo>
                        <a:pt x="3" y="10"/>
                      </a:lnTo>
                      <a:lnTo>
                        <a:pt x="2" y="8"/>
                      </a:lnTo>
                      <a:lnTo>
                        <a:pt x="1" y="6"/>
                      </a:lnTo>
                      <a:lnTo>
                        <a:pt x="0" y="5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230" name="Freeform 304">
                  <a:extLst>
                    <a:ext uri="{FF2B5EF4-FFF2-40B4-BE49-F238E27FC236}">
                      <a16:creationId xmlns:a16="http://schemas.microsoft.com/office/drawing/2014/main" id="{0C1433D6-916C-808C-6D25-148CEDB9BAC6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8064511" y="4664904"/>
                  <a:ext cx="3920" cy="13067"/>
                </a:xfrm>
                <a:custGeom>
                  <a:avLst/>
                  <a:gdLst>
                    <a:gd name="T0" fmla="*/ 0 w 3"/>
                    <a:gd name="T1" fmla="*/ 5 h 10"/>
                    <a:gd name="T2" fmla="*/ 0 w 3"/>
                    <a:gd name="T3" fmla="*/ 2 h 10"/>
                    <a:gd name="T4" fmla="*/ 2 w 3"/>
                    <a:gd name="T5" fmla="*/ 0 h 10"/>
                    <a:gd name="T6" fmla="*/ 2 w 3"/>
                    <a:gd name="T7" fmla="*/ 1 h 10"/>
                    <a:gd name="T8" fmla="*/ 3 w 3"/>
                    <a:gd name="T9" fmla="*/ 9 h 10"/>
                    <a:gd name="T10" fmla="*/ 3 w 3"/>
                    <a:gd name="T11" fmla="*/ 10 h 10"/>
                    <a:gd name="T12" fmla="*/ 2 w 3"/>
                    <a:gd name="T13" fmla="*/ 8 h 10"/>
                    <a:gd name="T14" fmla="*/ 1 w 3"/>
                    <a:gd name="T15" fmla="*/ 6 h 10"/>
                    <a:gd name="T16" fmla="*/ 0 w 3"/>
                    <a:gd name="T17" fmla="*/ 5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" h="10">
                      <a:moveTo>
                        <a:pt x="0" y="5"/>
                      </a:move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2" y="1"/>
                      </a:lnTo>
                      <a:lnTo>
                        <a:pt x="3" y="9"/>
                      </a:lnTo>
                      <a:lnTo>
                        <a:pt x="3" y="10"/>
                      </a:lnTo>
                      <a:lnTo>
                        <a:pt x="2" y="8"/>
                      </a:lnTo>
                      <a:lnTo>
                        <a:pt x="1" y="6"/>
                      </a:lnTo>
                      <a:lnTo>
                        <a:pt x="0" y="5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231" name="Freeform 305">
                  <a:extLst>
                    <a:ext uri="{FF2B5EF4-FFF2-40B4-BE49-F238E27FC236}">
                      <a16:creationId xmlns:a16="http://schemas.microsoft.com/office/drawing/2014/main" id="{ECAB9AF7-D0DB-D5FB-6D80-C3F908A8CE13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8074965" y="4674050"/>
                  <a:ext cx="2614" cy="3920"/>
                </a:xfrm>
                <a:custGeom>
                  <a:avLst/>
                  <a:gdLst>
                    <a:gd name="T0" fmla="*/ 0 w 2"/>
                    <a:gd name="T1" fmla="*/ 0 h 3"/>
                    <a:gd name="T2" fmla="*/ 1 w 2"/>
                    <a:gd name="T3" fmla="*/ 2 h 3"/>
                    <a:gd name="T4" fmla="*/ 2 w 2"/>
                    <a:gd name="T5" fmla="*/ 3 h 3"/>
                    <a:gd name="T6" fmla="*/ 1 w 2"/>
                    <a:gd name="T7" fmla="*/ 3 h 3"/>
                    <a:gd name="T8" fmla="*/ 0 w 2"/>
                    <a:gd name="T9" fmla="*/ 2 h 3"/>
                    <a:gd name="T10" fmla="*/ 0 w 2"/>
                    <a:gd name="T11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" h="3">
                      <a:moveTo>
                        <a:pt x="0" y="0"/>
                      </a:moveTo>
                      <a:lnTo>
                        <a:pt x="1" y="2"/>
                      </a:lnTo>
                      <a:lnTo>
                        <a:pt x="2" y="3"/>
                      </a:lnTo>
                      <a:lnTo>
                        <a:pt x="1" y="3"/>
                      </a:lnTo>
                      <a:lnTo>
                        <a:pt x="0" y="2"/>
                      </a:lnTo>
                      <a:lnTo>
                        <a:pt x="0" y="0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232" name="Freeform 306">
                  <a:extLst>
                    <a:ext uri="{FF2B5EF4-FFF2-40B4-BE49-F238E27FC236}">
                      <a16:creationId xmlns:a16="http://schemas.microsoft.com/office/drawing/2014/main" id="{A6D595E3-17D5-576A-1DAD-F40667440091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8074965" y="4674050"/>
                  <a:ext cx="2614" cy="3920"/>
                </a:xfrm>
                <a:custGeom>
                  <a:avLst/>
                  <a:gdLst>
                    <a:gd name="T0" fmla="*/ 0 w 2"/>
                    <a:gd name="T1" fmla="*/ 0 h 3"/>
                    <a:gd name="T2" fmla="*/ 1 w 2"/>
                    <a:gd name="T3" fmla="*/ 2 h 3"/>
                    <a:gd name="T4" fmla="*/ 2 w 2"/>
                    <a:gd name="T5" fmla="*/ 3 h 3"/>
                    <a:gd name="T6" fmla="*/ 1 w 2"/>
                    <a:gd name="T7" fmla="*/ 3 h 3"/>
                    <a:gd name="T8" fmla="*/ 0 w 2"/>
                    <a:gd name="T9" fmla="*/ 2 h 3"/>
                    <a:gd name="T10" fmla="*/ 0 w 2"/>
                    <a:gd name="T11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" h="3">
                      <a:moveTo>
                        <a:pt x="0" y="0"/>
                      </a:moveTo>
                      <a:lnTo>
                        <a:pt x="1" y="2"/>
                      </a:lnTo>
                      <a:lnTo>
                        <a:pt x="2" y="3"/>
                      </a:lnTo>
                      <a:lnTo>
                        <a:pt x="1" y="3"/>
                      </a:lnTo>
                      <a:lnTo>
                        <a:pt x="0" y="2"/>
                      </a:lnTo>
                      <a:lnTo>
                        <a:pt x="0" y="0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233" name="Freeform 307">
                  <a:extLst>
                    <a:ext uri="{FF2B5EF4-FFF2-40B4-BE49-F238E27FC236}">
                      <a16:creationId xmlns:a16="http://schemas.microsoft.com/office/drawing/2014/main" id="{CA52F016-A534-842B-D0FA-2A50EAD1F7E0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8020082" y="4647915"/>
                  <a:ext cx="14374" cy="37896"/>
                </a:xfrm>
                <a:custGeom>
                  <a:avLst/>
                  <a:gdLst>
                    <a:gd name="T0" fmla="*/ 10 w 11"/>
                    <a:gd name="T1" fmla="*/ 1 h 29"/>
                    <a:gd name="T2" fmla="*/ 10 w 11"/>
                    <a:gd name="T3" fmla="*/ 0 h 29"/>
                    <a:gd name="T4" fmla="*/ 11 w 11"/>
                    <a:gd name="T5" fmla="*/ 1 h 29"/>
                    <a:gd name="T6" fmla="*/ 10 w 11"/>
                    <a:gd name="T7" fmla="*/ 3 h 29"/>
                    <a:gd name="T8" fmla="*/ 10 w 11"/>
                    <a:gd name="T9" fmla="*/ 10 h 29"/>
                    <a:gd name="T10" fmla="*/ 10 w 11"/>
                    <a:gd name="T11" fmla="*/ 14 h 29"/>
                    <a:gd name="T12" fmla="*/ 7 w 11"/>
                    <a:gd name="T13" fmla="*/ 17 h 29"/>
                    <a:gd name="T14" fmla="*/ 4 w 11"/>
                    <a:gd name="T15" fmla="*/ 22 h 29"/>
                    <a:gd name="T16" fmla="*/ 3 w 11"/>
                    <a:gd name="T17" fmla="*/ 25 h 29"/>
                    <a:gd name="T18" fmla="*/ 2 w 11"/>
                    <a:gd name="T19" fmla="*/ 28 h 29"/>
                    <a:gd name="T20" fmla="*/ 1 w 11"/>
                    <a:gd name="T21" fmla="*/ 29 h 29"/>
                    <a:gd name="T22" fmla="*/ 0 w 11"/>
                    <a:gd name="T23" fmla="*/ 26 h 29"/>
                    <a:gd name="T24" fmla="*/ 0 w 11"/>
                    <a:gd name="T25" fmla="*/ 22 h 29"/>
                    <a:gd name="T26" fmla="*/ 2 w 11"/>
                    <a:gd name="T27" fmla="*/ 17 h 29"/>
                    <a:gd name="T28" fmla="*/ 5 w 11"/>
                    <a:gd name="T29" fmla="*/ 12 h 29"/>
                    <a:gd name="T30" fmla="*/ 7 w 11"/>
                    <a:gd name="T31" fmla="*/ 6 h 29"/>
                    <a:gd name="T32" fmla="*/ 9 w 11"/>
                    <a:gd name="T33" fmla="*/ 1 h 29"/>
                    <a:gd name="T34" fmla="*/ 10 w 11"/>
                    <a:gd name="T35" fmla="*/ 1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11" h="29">
                      <a:moveTo>
                        <a:pt x="10" y="1"/>
                      </a:moveTo>
                      <a:lnTo>
                        <a:pt x="10" y="0"/>
                      </a:lnTo>
                      <a:lnTo>
                        <a:pt x="11" y="1"/>
                      </a:lnTo>
                      <a:lnTo>
                        <a:pt x="10" y="3"/>
                      </a:lnTo>
                      <a:lnTo>
                        <a:pt x="10" y="10"/>
                      </a:lnTo>
                      <a:lnTo>
                        <a:pt x="10" y="14"/>
                      </a:lnTo>
                      <a:lnTo>
                        <a:pt x="7" y="17"/>
                      </a:lnTo>
                      <a:lnTo>
                        <a:pt x="4" y="22"/>
                      </a:lnTo>
                      <a:lnTo>
                        <a:pt x="3" y="25"/>
                      </a:lnTo>
                      <a:lnTo>
                        <a:pt x="2" y="28"/>
                      </a:lnTo>
                      <a:lnTo>
                        <a:pt x="1" y="29"/>
                      </a:lnTo>
                      <a:lnTo>
                        <a:pt x="0" y="26"/>
                      </a:lnTo>
                      <a:lnTo>
                        <a:pt x="0" y="22"/>
                      </a:lnTo>
                      <a:lnTo>
                        <a:pt x="2" y="17"/>
                      </a:lnTo>
                      <a:lnTo>
                        <a:pt x="5" y="12"/>
                      </a:lnTo>
                      <a:lnTo>
                        <a:pt x="7" y="6"/>
                      </a:lnTo>
                      <a:lnTo>
                        <a:pt x="9" y="1"/>
                      </a:lnTo>
                      <a:lnTo>
                        <a:pt x="10" y="1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234" name="Freeform 308">
                  <a:extLst>
                    <a:ext uri="{FF2B5EF4-FFF2-40B4-BE49-F238E27FC236}">
                      <a16:creationId xmlns:a16="http://schemas.microsoft.com/office/drawing/2014/main" id="{A1DA692D-4E4B-F09F-7F16-171B0D2903B8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8020082" y="4647915"/>
                  <a:ext cx="14374" cy="37896"/>
                </a:xfrm>
                <a:custGeom>
                  <a:avLst/>
                  <a:gdLst>
                    <a:gd name="T0" fmla="*/ 10 w 11"/>
                    <a:gd name="T1" fmla="*/ 1 h 29"/>
                    <a:gd name="T2" fmla="*/ 10 w 11"/>
                    <a:gd name="T3" fmla="*/ 0 h 29"/>
                    <a:gd name="T4" fmla="*/ 11 w 11"/>
                    <a:gd name="T5" fmla="*/ 1 h 29"/>
                    <a:gd name="T6" fmla="*/ 10 w 11"/>
                    <a:gd name="T7" fmla="*/ 3 h 29"/>
                    <a:gd name="T8" fmla="*/ 10 w 11"/>
                    <a:gd name="T9" fmla="*/ 10 h 29"/>
                    <a:gd name="T10" fmla="*/ 10 w 11"/>
                    <a:gd name="T11" fmla="*/ 14 h 29"/>
                    <a:gd name="T12" fmla="*/ 7 w 11"/>
                    <a:gd name="T13" fmla="*/ 17 h 29"/>
                    <a:gd name="T14" fmla="*/ 4 w 11"/>
                    <a:gd name="T15" fmla="*/ 22 h 29"/>
                    <a:gd name="T16" fmla="*/ 3 w 11"/>
                    <a:gd name="T17" fmla="*/ 25 h 29"/>
                    <a:gd name="T18" fmla="*/ 2 w 11"/>
                    <a:gd name="T19" fmla="*/ 28 h 29"/>
                    <a:gd name="T20" fmla="*/ 1 w 11"/>
                    <a:gd name="T21" fmla="*/ 29 h 29"/>
                    <a:gd name="T22" fmla="*/ 0 w 11"/>
                    <a:gd name="T23" fmla="*/ 26 h 29"/>
                    <a:gd name="T24" fmla="*/ 0 w 11"/>
                    <a:gd name="T25" fmla="*/ 22 h 29"/>
                    <a:gd name="T26" fmla="*/ 2 w 11"/>
                    <a:gd name="T27" fmla="*/ 17 h 29"/>
                    <a:gd name="T28" fmla="*/ 5 w 11"/>
                    <a:gd name="T29" fmla="*/ 12 h 29"/>
                    <a:gd name="T30" fmla="*/ 7 w 11"/>
                    <a:gd name="T31" fmla="*/ 6 h 29"/>
                    <a:gd name="T32" fmla="*/ 9 w 11"/>
                    <a:gd name="T33" fmla="*/ 1 h 29"/>
                    <a:gd name="T34" fmla="*/ 10 w 11"/>
                    <a:gd name="T35" fmla="*/ 1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11" h="29">
                      <a:moveTo>
                        <a:pt x="10" y="1"/>
                      </a:moveTo>
                      <a:lnTo>
                        <a:pt x="10" y="0"/>
                      </a:lnTo>
                      <a:lnTo>
                        <a:pt x="11" y="1"/>
                      </a:lnTo>
                      <a:lnTo>
                        <a:pt x="10" y="3"/>
                      </a:lnTo>
                      <a:lnTo>
                        <a:pt x="10" y="10"/>
                      </a:lnTo>
                      <a:lnTo>
                        <a:pt x="10" y="14"/>
                      </a:lnTo>
                      <a:lnTo>
                        <a:pt x="7" y="17"/>
                      </a:lnTo>
                      <a:lnTo>
                        <a:pt x="4" y="22"/>
                      </a:lnTo>
                      <a:lnTo>
                        <a:pt x="3" y="25"/>
                      </a:lnTo>
                      <a:lnTo>
                        <a:pt x="2" y="28"/>
                      </a:lnTo>
                      <a:lnTo>
                        <a:pt x="1" y="29"/>
                      </a:lnTo>
                      <a:lnTo>
                        <a:pt x="0" y="26"/>
                      </a:lnTo>
                      <a:lnTo>
                        <a:pt x="0" y="22"/>
                      </a:lnTo>
                      <a:lnTo>
                        <a:pt x="2" y="17"/>
                      </a:lnTo>
                      <a:lnTo>
                        <a:pt x="5" y="12"/>
                      </a:lnTo>
                      <a:lnTo>
                        <a:pt x="7" y="6"/>
                      </a:lnTo>
                      <a:lnTo>
                        <a:pt x="9" y="1"/>
                      </a:lnTo>
                      <a:lnTo>
                        <a:pt x="10" y="1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235" name="Freeform 309">
                  <a:extLst>
                    <a:ext uri="{FF2B5EF4-FFF2-40B4-BE49-F238E27FC236}">
                      <a16:creationId xmlns:a16="http://schemas.microsoft.com/office/drawing/2014/main" id="{D1871AB4-30E0-485E-9E8A-CB5B78EC1775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8029230" y="4671436"/>
                  <a:ext cx="15681" cy="11761"/>
                </a:xfrm>
                <a:custGeom>
                  <a:avLst/>
                  <a:gdLst>
                    <a:gd name="T0" fmla="*/ 0 w 12"/>
                    <a:gd name="T1" fmla="*/ 5 h 9"/>
                    <a:gd name="T2" fmla="*/ 0 w 12"/>
                    <a:gd name="T3" fmla="*/ 4 h 9"/>
                    <a:gd name="T4" fmla="*/ 1 w 12"/>
                    <a:gd name="T5" fmla="*/ 4 h 9"/>
                    <a:gd name="T6" fmla="*/ 3 w 12"/>
                    <a:gd name="T7" fmla="*/ 3 h 9"/>
                    <a:gd name="T8" fmla="*/ 4 w 12"/>
                    <a:gd name="T9" fmla="*/ 1 h 9"/>
                    <a:gd name="T10" fmla="*/ 6 w 12"/>
                    <a:gd name="T11" fmla="*/ 0 h 9"/>
                    <a:gd name="T12" fmla="*/ 9 w 12"/>
                    <a:gd name="T13" fmla="*/ 1 h 9"/>
                    <a:gd name="T14" fmla="*/ 12 w 12"/>
                    <a:gd name="T15" fmla="*/ 0 h 9"/>
                    <a:gd name="T16" fmla="*/ 12 w 12"/>
                    <a:gd name="T17" fmla="*/ 4 h 9"/>
                    <a:gd name="T18" fmla="*/ 11 w 12"/>
                    <a:gd name="T19" fmla="*/ 5 h 9"/>
                    <a:gd name="T20" fmla="*/ 12 w 12"/>
                    <a:gd name="T21" fmla="*/ 7 h 9"/>
                    <a:gd name="T22" fmla="*/ 10 w 12"/>
                    <a:gd name="T23" fmla="*/ 8 h 9"/>
                    <a:gd name="T24" fmla="*/ 7 w 12"/>
                    <a:gd name="T25" fmla="*/ 9 h 9"/>
                    <a:gd name="T26" fmla="*/ 3 w 12"/>
                    <a:gd name="T27" fmla="*/ 8 h 9"/>
                    <a:gd name="T28" fmla="*/ 1 w 12"/>
                    <a:gd name="T29" fmla="*/ 7 h 9"/>
                    <a:gd name="T30" fmla="*/ 0 w 12"/>
                    <a:gd name="T31" fmla="*/ 5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12" h="9">
                      <a:moveTo>
                        <a:pt x="0" y="5"/>
                      </a:moveTo>
                      <a:lnTo>
                        <a:pt x="0" y="4"/>
                      </a:lnTo>
                      <a:lnTo>
                        <a:pt x="1" y="4"/>
                      </a:lnTo>
                      <a:lnTo>
                        <a:pt x="3" y="3"/>
                      </a:lnTo>
                      <a:lnTo>
                        <a:pt x="4" y="1"/>
                      </a:lnTo>
                      <a:lnTo>
                        <a:pt x="6" y="0"/>
                      </a:lnTo>
                      <a:lnTo>
                        <a:pt x="9" y="1"/>
                      </a:lnTo>
                      <a:lnTo>
                        <a:pt x="12" y="0"/>
                      </a:lnTo>
                      <a:lnTo>
                        <a:pt x="12" y="4"/>
                      </a:lnTo>
                      <a:lnTo>
                        <a:pt x="11" y="5"/>
                      </a:lnTo>
                      <a:lnTo>
                        <a:pt x="12" y="7"/>
                      </a:lnTo>
                      <a:lnTo>
                        <a:pt x="10" y="8"/>
                      </a:lnTo>
                      <a:lnTo>
                        <a:pt x="7" y="9"/>
                      </a:lnTo>
                      <a:lnTo>
                        <a:pt x="3" y="8"/>
                      </a:lnTo>
                      <a:lnTo>
                        <a:pt x="1" y="7"/>
                      </a:lnTo>
                      <a:lnTo>
                        <a:pt x="0" y="5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236" name="Freeform 310">
                  <a:extLst>
                    <a:ext uri="{FF2B5EF4-FFF2-40B4-BE49-F238E27FC236}">
                      <a16:creationId xmlns:a16="http://schemas.microsoft.com/office/drawing/2014/main" id="{FBC31BD8-32DA-B588-5C68-4DF5C31F3ADE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8029230" y="4671436"/>
                  <a:ext cx="15681" cy="11761"/>
                </a:xfrm>
                <a:custGeom>
                  <a:avLst/>
                  <a:gdLst>
                    <a:gd name="T0" fmla="*/ 0 w 12"/>
                    <a:gd name="T1" fmla="*/ 5 h 9"/>
                    <a:gd name="T2" fmla="*/ 0 w 12"/>
                    <a:gd name="T3" fmla="*/ 4 h 9"/>
                    <a:gd name="T4" fmla="*/ 1 w 12"/>
                    <a:gd name="T5" fmla="*/ 4 h 9"/>
                    <a:gd name="T6" fmla="*/ 3 w 12"/>
                    <a:gd name="T7" fmla="*/ 3 h 9"/>
                    <a:gd name="T8" fmla="*/ 4 w 12"/>
                    <a:gd name="T9" fmla="*/ 1 h 9"/>
                    <a:gd name="T10" fmla="*/ 6 w 12"/>
                    <a:gd name="T11" fmla="*/ 0 h 9"/>
                    <a:gd name="T12" fmla="*/ 9 w 12"/>
                    <a:gd name="T13" fmla="*/ 1 h 9"/>
                    <a:gd name="T14" fmla="*/ 12 w 12"/>
                    <a:gd name="T15" fmla="*/ 0 h 9"/>
                    <a:gd name="T16" fmla="*/ 12 w 12"/>
                    <a:gd name="T17" fmla="*/ 4 h 9"/>
                    <a:gd name="T18" fmla="*/ 11 w 12"/>
                    <a:gd name="T19" fmla="*/ 5 h 9"/>
                    <a:gd name="T20" fmla="*/ 12 w 12"/>
                    <a:gd name="T21" fmla="*/ 7 h 9"/>
                    <a:gd name="T22" fmla="*/ 10 w 12"/>
                    <a:gd name="T23" fmla="*/ 8 h 9"/>
                    <a:gd name="T24" fmla="*/ 7 w 12"/>
                    <a:gd name="T25" fmla="*/ 9 h 9"/>
                    <a:gd name="T26" fmla="*/ 3 w 12"/>
                    <a:gd name="T27" fmla="*/ 8 h 9"/>
                    <a:gd name="T28" fmla="*/ 1 w 12"/>
                    <a:gd name="T29" fmla="*/ 7 h 9"/>
                    <a:gd name="T30" fmla="*/ 0 w 12"/>
                    <a:gd name="T31" fmla="*/ 5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12" h="9">
                      <a:moveTo>
                        <a:pt x="0" y="5"/>
                      </a:moveTo>
                      <a:lnTo>
                        <a:pt x="0" y="4"/>
                      </a:lnTo>
                      <a:lnTo>
                        <a:pt x="1" y="4"/>
                      </a:lnTo>
                      <a:lnTo>
                        <a:pt x="3" y="3"/>
                      </a:lnTo>
                      <a:lnTo>
                        <a:pt x="4" y="1"/>
                      </a:lnTo>
                      <a:lnTo>
                        <a:pt x="6" y="0"/>
                      </a:lnTo>
                      <a:lnTo>
                        <a:pt x="9" y="1"/>
                      </a:lnTo>
                      <a:lnTo>
                        <a:pt x="12" y="0"/>
                      </a:lnTo>
                      <a:lnTo>
                        <a:pt x="12" y="4"/>
                      </a:lnTo>
                      <a:lnTo>
                        <a:pt x="11" y="5"/>
                      </a:lnTo>
                      <a:lnTo>
                        <a:pt x="12" y="7"/>
                      </a:lnTo>
                      <a:lnTo>
                        <a:pt x="10" y="8"/>
                      </a:lnTo>
                      <a:lnTo>
                        <a:pt x="7" y="9"/>
                      </a:lnTo>
                      <a:lnTo>
                        <a:pt x="3" y="8"/>
                      </a:lnTo>
                      <a:lnTo>
                        <a:pt x="1" y="7"/>
                      </a:lnTo>
                      <a:lnTo>
                        <a:pt x="0" y="5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237" name="Freeform 311">
                  <a:extLst>
                    <a:ext uri="{FF2B5EF4-FFF2-40B4-BE49-F238E27FC236}">
                      <a16:creationId xmlns:a16="http://schemas.microsoft.com/office/drawing/2014/main" id="{4AA6BCD9-F76C-AEE3-DCAD-6DE7785915DC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7990028" y="4679277"/>
                  <a:ext cx="96697" cy="86244"/>
                </a:xfrm>
                <a:custGeom>
                  <a:avLst/>
                  <a:gdLst>
                    <a:gd name="T0" fmla="*/ 55 w 74"/>
                    <a:gd name="T1" fmla="*/ 0 h 66"/>
                    <a:gd name="T2" fmla="*/ 60 w 74"/>
                    <a:gd name="T3" fmla="*/ 3 h 66"/>
                    <a:gd name="T4" fmla="*/ 65 w 74"/>
                    <a:gd name="T5" fmla="*/ 8 h 66"/>
                    <a:gd name="T6" fmla="*/ 68 w 74"/>
                    <a:gd name="T7" fmla="*/ 10 h 66"/>
                    <a:gd name="T8" fmla="*/ 70 w 74"/>
                    <a:gd name="T9" fmla="*/ 15 h 66"/>
                    <a:gd name="T10" fmla="*/ 70 w 74"/>
                    <a:gd name="T11" fmla="*/ 20 h 66"/>
                    <a:gd name="T12" fmla="*/ 71 w 74"/>
                    <a:gd name="T13" fmla="*/ 25 h 66"/>
                    <a:gd name="T14" fmla="*/ 73 w 74"/>
                    <a:gd name="T15" fmla="*/ 32 h 66"/>
                    <a:gd name="T16" fmla="*/ 73 w 74"/>
                    <a:gd name="T17" fmla="*/ 42 h 66"/>
                    <a:gd name="T18" fmla="*/ 70 w 74"/>
                    <a:gd name="T19" fmla="*/ 45 h 66"/>
                    <a:gd name="T20" fmla="*/ 69 w 74"/>
                    <a:gd name="T21" fmla="*/ 54 h 66"/>
                    <a:gd name="T22" fmla="*/ 66 w 74"/>
                    <a:gd name="T23" fmla="*/ 49 h 66"/>
                    <a:gd name="T24" fmla="*/ 64 w 74"/>
                    <a:gd name="T25" fmla="*/ 42 h 66"/>
                    <a:gd name="T26" fmla="*/ 61 w 74"/>
                    <a:gd name="T27" fmla="*/ 38 h 66"/>
                    <a:gd name="T28" fmla="*/ 56 w 74"/>
                    <a:gd name="T29" fmla="*/ 46 h 66"/>
                    <a:gd name="T30" fmla="*/ 57 w 74"/>
                    <a:gd name="T31" fmla="*/ 52 h 66"/>
                    <a:gd name="T32" fmla="*/ 60 w 74"/>
                    <a:gd name="T33" fmla="*/ 58 h 66"/>
                    <a:gd name="T34" fmla="*/ 56 w 74"/>
                    <a:gd name="T35" fmla="*/ 66 h 66"/>
                    <a:gd name="T36" fmla="*/ 53 w 74"/>
                    <a:gd name="T37" fmla="*/ 62 h 66"/>
                    <a:gd name="T38" fmla="*/ 51 w 74"/>
                    <a:gd name="T39" fmla="*/ 61 h 66"/>
                    <a:gd name="T40" fmla="*/ 45 w 74"/>
                    <a:gd name="T41" fmla="*/ 61 h 66"/>
                    <a:gd name="T42" fmla="*/ 37 w 74"/>
                    <a:gd name="T43" fmla="*/ 55 h 66"/>
                    <a:gd name="T44" fmla="*/ 34 w 74"/>
                    <a:gd name="T45" fmla="*/ 50 h 66"/>
                    <a:gd name="T46" fmla="*/ 33 w 74"/>
                    <a:gd name="T47" fmla="*/ 44 h 66"/>
                    <a:gd name="T48" fmla="*/ 37 w 74"/>
                    <a:gd name="T49" fmla="*/ 37 h 66"/>
                    <a:gd name="T50" fmla="*/ 31 w 74"/>
                    <a:gd name="T51" fmla="*/ 32 h 66"/>
                    <a:gd name="T52" fmla="*/ 26 w 74"/>
                    <a:gd name="T53" fmla="*/ 31 h 66"/>
                    <a:gd name="T54" fmla="*/ 24 w 74"/>
                    <a:gd name="T55" fmla="*/ 37 h 66"/>
                    <a:gd name="T56" fmla="*/ 20 w 74"/>
                    <a:gd name="T57" fmla="*/ 36 h 66"/>
                    <a:gd name="T58" fmla="*/ 16 w 74"/>
                    <a:gd name="T59" fmla="*/ 37 h 66"/>
                    <a:gd name="T60" fmla="*/ 14 w 74"/>
                    <a:gd name="T61" fmla="*/ 36 h 66"/>
                    <a:gd name="T62" fmla="*/ 12 w 74"/>
                    <a:gd name="T63" fmla="*/ 33 h 66"/>
                    <a:gd name="T64" fmla="*/ 5 w 74"/>
                    <a:gd name="T65" fmla="*/ 45 h 66"/>
                    <a:gd name="T66" fmla="*/ 1 w 74"/>
                    <a:gd name="T67" fmla="*/ 45 h 66"/>
                    <a:gd name="T68" fmla="*/ 2 w 74"/>
                    <a:gd name="T69" fmla="*/ 36 h 66"/>
                    <a:gd name="T70" fmla="*/ 7 w 74"/>
                    <a:gd name="T71" fmla="*/ 28 h 66"/>
                    <a:gd name="T72" fmla="*/ 16 w 74"/>
                    <a:gd name="T73" fmla="*/ 23 h 66"/>
                    <a:gd name="T74" fmla="*/ 21 w 74"/>
                    <a:gd name="T75" fmla="*/ 19 h 66"/>
                    <a:gd name="T76" fmla="*/ 29 w 74"/>
                    <a:gd name="T77" fmla="*/ 19 h 66"/>
                    <a:gd name="T78" fmla="*/ 29 w 74"/>
                    <a:gd name="T79" fmla="*/ 28 h 66"/>
                    <a:gd name="T80" fmla="*/ 37 w 74"/>
                    <a:gd name="T81" fmla="*/ 20 h 66"/>
                    <a:gd name="T82" fmla="*/ 42 w 74"/>
                    <a:gd name="T83" fmla="*/ 20 h 66"/>
                    <a:gd name="T84" fmla="*/ 44 w 74"/>
                    <a:gd name="T85" fmla="*/ 15 h 66"/>
                    <a:gd name="T86" fmla="*/ 49 w 74"/>
                    <a:gd name="T87" fmla="*/ 14 h 66"/>
                    <a:gd name="T88" fmla="*/ 55 w 74"/>
                    <a:gd name="T89" fmla="*/ 13 h 66"/>
                    <a:gd name="T90" fmla="*/ 56 w 74"/>
                    <a:gd name="T91" fmla="*/ 8 h 66"/>
                    <a:gd name="T92" fmla="*/ 55 w 74"/>
                    <a:gd name="T93" fmla="*/ 1 h 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74" h="66">
                      <a:moveTo>
                        <a:pt x="55" y="1"/>
                      </a:moveTo>
                      <a:lnTo>
                        <a:pt x="55" y="0"/>
                      </a:lnTo>
                      <a:lnTo>
                        <a:pt x="58" y="1"/>
                      </a:lnTo>
                      <a:lnTo>
                        <a:pt x="60" y="3"/>
                      </a:lnTo>
                      <a:lnTo>
                        <a:pt x="62" y="5"/>
                      </a:lnTo>
                      <a:lnTo>
                        <a:pt x="65" y="8"/>
                      </a:lnTo>
                      <a:lnTo>
                        <a:pt x="67" y="8"/>
                      </a:lnTo>
                      <a:lnTo>
                        <a:pt x="68" y="10"/>
                      </a:lnTo>
                      <a:lnTo>
                        <a:pt x="69" y="14"/>
                      </a:lnTo>
                      <a:lnTo>
                        <a:pt x="70" y="15"/>
                      </a:lnTo>
                      <a:lnTo>
                        <a:pt x="67" y="19"/>
                      </a:lnTo>
                      <a:lnTo>
                        <a:pt x="70" y="20"/>
                      </a:lnTo>
                      <a:lnTo>
                        <a:pt x="70" y="24"/>
                      </a:lnTo>
                      <a:lnTo>
                        <a:pt x="71" y="25"/>
                      </a:lnTo>
                      <a:lnTo>
                        <a:pt x="72" y="31"/>
                      </a:lnTo>
                      <a:lnTo>
                        <a:pt x="73" y="32"/>
                      </a:lnTo>
                      <a:lnTo>
                        <a:pt x="74" y="36"/>
                      </a:lnTo>
                      <a:lnTo>
                        <a:pt x="73" y="42"/>
                      </a:lnTo>
                      <a:lnTo>
                        <a:pt x="72" y="44"/>
                      </a:lnTo>
                      <a:lnTo>
                        <a:pt x="70" y="45"/>
                      </a:lnTo>
                      <a:lnTo>
                        <a:pt x="69" y="47"/>
                      </a:lnTo>
                      <a:lnTo>
                        <a:pt x="69" y="54"/>
                      </a:lnTo>
                      <a:lnTo>
                        <a:pt x="67" y="52"/>
                      </a:lnTo>
                      <a:lnTo>
                        <a:pt x="66" y="49"/>
                      </a:lnTo>
                      <a:lnTo>
                        <a:pt x="66" y="44"/>
                      </a:lnTo>
                      <a:lnTo>
                        <a:pt x="64" y="42"/>
                      </a:lnTo>
                      <a:lnTo>
                        <a:pt x="63" y="39"/>
                      </a:lnTo>
                      <a:lnTo>
                        <a:pt x="61" y="38"/>
                      </a:lnTo>
                      <a:lnTo>
                        <a:pt x="60" y="40"/>
                      </a:lnTo>
                      <a:lnTo>
                        <a:pt x="56" y="46"/>
                      </a:lnTo>
                      <a:lnTo>
                        <a:pt x="55" y="50"/>
                      </a:lnTo>
                      <a:lnTo>
                        <a:pt x="57" y="52"/>
                      </a:lnTo>
                      <a:lnTo>
                        <a:pt x="59" y="55"/>
                      </a:lnTo>
                      <a:lnTo>
                        <a:pt x="60" y="58"/>
                      </a:lnTo>
                      <a:lnTo>
                        <a:pt x="60" y="60"/>
                      </a:lnTo>
                      <a:lnTo>
                        <a:pt x="56" y="66"/>
                      </a:lnTo>
                      <a:lnTo>
                        <a:pt x="54" y="65"/>
                      </a:lnTo>
                      <a:lnTo>
                        <a:pt x="53" y="62"/>
                      </a:lnTo>
                      <a:lnTo>
                        <a:pt x="53" y="59"/>
                      </a:lnTo>
                      <a:lnTo>
                        <a:pt x="51" y="61"/>
                      </a:lnTo>
                      <a:lnTo>
                        <a:pt x="48" y="62"/>
                      </a:lnTo>
                      <a:lnTo>
                        <a:pt x="45" y="61"/>
                      </a:lnTo>
                      <a:lnTo>
                        <a:pt x="39" y="58"/>
                      </a:lnTo>
                      <a:lnTo>
                        <a:pt x="37" y="55"/>
                      </a:lnTo>
                      <a:lnTo>
                        <a:pt x="35" y="53"/>
                      </a:lnTo>
                      <a:lnTo>
                        <a:pt x="34" y="50"/>
                      </a:lnTo>
                      <a:lnTo>
                        <a:pt x="34" y="47"/>
                      </a:lnTo>
                      <a:lnTo>
                        <a:pt x="33" y="44"/>
                      </a:lnTo>
                      <a:lnTo>
                        <a:pt x="37" y="39"/>
                      </a:lnTo>
                      <a:lnTo>
                        <a:pt x="37" y="37"/>
                      </a:lnTo>
                      <a:lnTo>
                        <a:pt x="34" y="34"/>
                      </a:lnTo>
                      <a:lnTo>
                        <a:pt x="31" y="32"/>
                      </a:lnTo>
                      <a:lnTo>
                        <a:pt x="28" y="31"/>
                      </a:lnTo>
                      <a:lnTo>
                        <a:pt x="26" y="31"/>
                      </a:lnTo>
                      <a:lnTo>
                        <a:pt x="24" y="35"/>
                      </a:lnTo>
                      <a:lnTo>
                        <a:pt x="24" y="37"/>
                      </a:lnTo>
                      <a:lnTo>
                        <a:pt x="21" y="36"/>
                      </a:lnTo>
                      <a:lnTo>
                        <a:pt x="20" y="36"/>
                      </a:lnTo>
                      <a:lnTo>
                        <a:pt x="20" y="33"/>
                      </a:lnTo>
                      <a:lnTo>
                        <a:pt x="16" y="37"/>
                      </a:lnTo>
                      <a:lnTo>
                        <a:pt x="16" y="38"/>
                      </a:lnTo>
                      <a:lnTo>
                        <a:pt x="14" y="36"/>
                      </a:lnTo>
                      <a:lnTo>
                        <a:pt x="14" y="33"/>
                      </a:lnTo>
                      <a:lnTo>
                        <a:pt x="12" y="33"/>
                      </a:lnTo>
                      <a:lnTo>
                        <a:pt x="8" y="36"/>
                      </a:lnTo>
                      <a:lnTo>
                        <a:pt x="5" y="45"/>
                      </a:lnTo>
                      <a:lnTo>
                        <a:pt x="3" y="45"/>
                      </a:lnTo>
                      <a:lnTo>
                        <a:pt x="1" y="45"/>
                      </a:lnTo>
                      <a:lnTo>
                        <a:pt x="0" y="42"/>
                      </a:lnTo>
                      <a:lnTo>
                        <a:pt x="2" y="36"/>
                      </a:lnTo>
                      <a:lnTo>
                        <a:pt x="4" y="31"/>
                      </a:lnTo>
                      <a:lnTo>
                        <a:pt x="7" y="28"/>
                      </a:lnTo>
                      <a:lnTo>
                        <a:pt x="16" y="25"/>
                      </a:lnTo>
                      <a:lnTo>
                        <a:pt x="16" y="23"/>
                      </a:lnTo>
                      <a:lnTo>
                        <a:pt x="18" y="20"/>
                      </a:lnTo>
                      <a:lnTo>
                        <a:pt x="21" y="19"/>
                      </a:lnTo>
                      <a:lnTo>
                        <a:pt x="23" y="17"/>
                      </a:lnTo>
                      <a:lnTo>
                        <a:pt x="29" y="19"/>
                      </a:lnTo>
                      <a:lnTo>
                        <a:pt x="30" y="23"/>
                      </a:lnTo>
                      <a:lnTo>
                        <a:pt x="29" y="28"/>
                      </a:lnTo>
                      <a:lnTo>
                        <a:pt x="35" y="25"/>
                      </a:lnTo>
                      <a:lnTo>
                        <a:pt x="37" y="20"/>
                      </a:lnTo>
                      <a:lnTo>
                        <a:pt x="40" y="19"/>
                      </a:lnTo>
                      <a:lnTo>
                        <a:pt x="42" y="20"/>
                      </a:lnTo>
                      <a:lnTo>
                        <a:pt x="44" y="18"/>
                      </a:lnTo>
                      <a:lnTo>
                        <a:pt x="44" y="15"/>
                      </a:lnTo>
                      <a:lnTo>
                        <a:pt x="46" y="13"/>
                      </a:lnTo>
                      <a:lnTo>
                        <a:pt x="49" y="14"/>
                      </a:lnTo>
                      <a:lnTo>
                        <a:pt x="52" y="12"/>
                      </a:lnTo>
                      <a:lnTo>
                        <a:pt x="55" y="13"/>
                      </a:lnTo>
                      <a:lnTo>
                        <a:pt x="56" y="12"/>
                      </a:lnTo>
                      <a:lnTo>
                        <a:pt x="56" y="8"/>
                      </a:lnTo>
                      <a:lnTo>
                        <a:pt x="55" y="2"/>
                      </a:lnTo>
                      <a:lnTo>
                        <a:pt x="55" y="1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238" name="Freeform 313">
                  <a:extLst>
                    <a:ext uri="{FF2B5EF4-FFF2-40B4-BE49-F238E27FC236}">
                      <a16:creationId xmlns:a16="http://schemas.microsoft.com/office/drawing/2014/main" id="{47AB1CB0-C465-FC17-5A5A-8BC165A2D400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7988721" y="4743307"/>
                  <a:ext cx="9147" cy="5226"/>
                </a:xfrm>
                <a:custGeom>
                  <a:avLst/>
                  <a:gdLst>
                    <a:gd name="T0" fmla="*/ 0 w 7"/>
                    <a:gd name="T1" fmla="*/ 1 h 4"/>
                    <a:gd name="T2" fmla="*/ 1 w 7"/>
                    <a:gd name="T3" fmla="*/ 0 h 4"/>
                    <a:gd name="T4" fmla="*/ 3 w 7"/>
                    <a:gd name="T5" fmla="*/ 0 h 4"/>
                    <a:gd name="T6" fmla="*/ 6 w 7"/>
                    <a:gd name="T7" fmla="*/ 1 h 4"/>
                    <a:gd name="T8" fmla="*/ 7 w 7"/>
                    <a:gd name="T9" fmla="*/ 1 h 4"/>
                    <a:gd name="T10" fmla="*/ 5 w 7"/>
                    <a:gd name="T11" fmla="*/ 4 h 4"/>
                    <a:gd name="T12" fmla="*/ 2 w 7"/>
                    <a:gd name="T13" fmla="*/ 4 h 4"/>
                    <a:gd name="T14" fmla="*/ 0 w 7"/>
                    <a:gd name="T15" fmla="*/ 2 h 4"/>
                    <a:gd name="T16" fmla="*/ 0 w 7"/>
                    <a:gd name="T17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7" h="4">
                      <a:moveTo>
                        <a:pt x="0" y="1"/>
                      </a:moveTo>
                      <a:lnTo>
                        <a:pt x="1" y="0"/>
                      </a:lnTo>
                      <a:lnTo>
                        <a:pt x="3" y="0"/>
                      </a:lnTo>
                      <a:lnTo>
                        <a:pt x="6" y="1"/>
                      </a:lnTo>
                      <a:lnTo>
                        <a:pt x="7" y="1"/>
                      </a:lnTo>
                      <a:lnTo>
                        <a:pt x="5" y="4"/>
                      </a:lnTo>
                      <a:lnTo>
                        <a:pt x="2" y="4"/>
                      </a:lnTo>
                      <a:lnTo>
                        <a:pt x="0" y="2"/>
                      </a:lnTo>
                      <a:lnTo>
                        <a:pt x="0" y="1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239" name="Freeform 314">
                  <a:extLst>
                    <a:ext uri="{FF2B5EF4-FFF2-40B4-BE49-F238E27FC236}">
                      <a16:creationId xmlns:a16="http://schemas.microsoft.com/office/drawing/2014/main" id="{C51A07FE-E499-C463-39CB-EEB01314E10D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7988721" y="4743307"/>
                  <a:ext cx="9147" cy="5226"/>
                </a:xfrm>
                <a:custGeom>
                  <a:avLst/>
                  <a:gdLst>
                    <a:gd name="T0" fmla="*/ 0 w 7"/>
                    <a:gd name="T1" fmla="*/ 1 h 4"/>
                    <a:gd name="T2" fmla="*/ 1 w 7"/>
                    <a:gd name="T3" fmla="*/ 0 h 4"/>
                    <a:gd name="T4" fmla="*/ 3 w 7"/>
                    <a:gd name="T5" fmla="*/ 0 h 4"/>
                    <a:gd name="T6" fmla="*/ 6 w 7"/>
                    <a:gd name="T7" fmla="*/ 1 h 4"/>
                    <a:gd name="T8" fmla="*/ 7 w 7"/>
                    <a:gd name="T9" fmla="*/ 1 h 4"/>
                    <a:gd name="T10" fmla="*/ 5 w 7"/>
                    <a:gd name="T11" fmla="*/ 4 h 4"/>
                    <a:gd name="T12" fmla="*/ 2 w 7"/>
                    <a:gd name="T13" fmla="*/ 4 h 4"/>
                    <a:gd name="T14" fmla="*/ 0 w 7"/>
                    <a:gd name="T15" fmla="*/ 2 h 4"/>
                    <a:gd name="T16" fmla="*/ 0 w 7"/>
                    <a:gd name="T17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7" h="4">
                      <a:moveTo>
                        <a:pt x="0" y="1"/>
                      </a:moveTo>
                      <a:lnTo>
                        <a:pt x="1" y="0"/>
                      </a:lnTo>
                      <a:lnTo>
                        <a:pt x="3" y="0"/>
                      </a:lnTo>
                      <a:lnTo>
                        <a:pt x="6" y="1"/>
                      </a:lnTo>
                      <a:lnTo>
                        <a:pt x="7" y="1"/>
                      </a:lnTo>
                      <a:lnTo>
                        <a:pt x="5" y="4"/>
                      </a:lnTo>
                      <a:lnTo>
                        <a:pt x="2" y="4"/>
                      </a:lnTo>
                      <a:lnTo>
                        <a:pt x="0" y="2"/>
                      </a:lnTo>
                      <a:lnTo>
                        <a:pt x="0" y="1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240" name="Freeform 315">
                  <a:extLst>
                    <a:ext uri="{FF2B5EF4-FFF2-40B4-BE49-F238E27FC236}">
                      <a16:creationId xmlns:a16="http://schemas.microsoft.com/office/drawing/2014/main" id="{0A986CCB-2D46-FDEC-47B4-995573F4BF51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7969119" y="4756374"/>
                  <a:ext cx="10454" cy="5226"/>
                </a:xfrm>
                <a:custGeom>
                  <a:avLst/>
                  <a:gdLst>
                    <a:gd name="T0" fmla="*/ 0 w 8"/>
                    <a:gd name="T1" fmla="*/ 3 h 4"/>
                    <a:gd name="T2" fmla="*/ 0 w 8"/>
                    <a:gd name="T3" fmla="*/ 2 h 4"/>
                    <a:gd name="T4" fmla="*/ 1 w 8"/>
                    <a:gd name="T5" fmla="*/ 1 h 4"/>
                    <a:gd name="T6" fmla="*/ 3 w 8"/>
                    <a:gd name="T7" fmla="*/ 0 h 4"/>
                    <a:gd name="T8" fmla="*/ 8 w 8"/>
                    <a:gd name="T9" fmla="*/ 1 h 4"/>
                    <a:gd name="T10" fmla="*/ 7 w 8"/>
                    <a:gd name="T11" fmla="*/ 4 h 4"/>
                    <a:gd name="T12" fmla="*/ 4 w 8"/>
                    <a:gd name="T13" fmla="*/ 3 h 4"/>
                    <a:gd name="T14" fmla="*/ 2 w 8"/>
                    <a:gd name="T15" fmla="*/ 3 h 4"/>
                    <a:gd name="T16" fmla="*/ 0 w 8"/>
                    <a:gd name="T17" fmla="*/ 3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8" h="4">
                      <a:moveTo>
                        <a:pt x="0" y="3"/>
                      </a:moveTo>
                      <a:lnTo>
                        <a:pt x="0" y="2"/>
                      </a:lnTo>
                      <a:lnTo>
                        <a:pt x="1" y="1"/>
                      </a:lnTo>
                      <a:lnTo>
                        <a:pt x="3" y="0"/>
                      </a:lnTo>
                      <a:lnTo>
                        <a:pt x="8" y="1"/>
                      </a:lnTo>
                      <a:lnTo>
                        <a:pt x="7" y="4"/>
                      </a:lnTo>
                      <a:lnTo>
                        <a:pt x="4" y="3"/>
                      </a:lnTo>
                      <a:lnTo>
                        <a:pt x="2" y="3"/>
                      </a:lnTo>
                      <a:lnTo>
                        <a:pt x="0" y="3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241" name="Freeform 316">
                  <a:extLst>
                    <a:ext uri="{FF2B5EF4-FFF2-40B4-BE49-F238E27FC236}">
                      <a16:creationId xmlns:a16="http://schemas.microsoft.com/office/drawing/2014/main" id="{FDDE0738-7CBE-D773-AA1F-C25AAA0AABFE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7969119" y="4756374"/>
                  <a:ext cx="10454" cy="5226"/>
                </a:xfrm>
                <a:custGeom>
                  <a:avLst/>
                  <a:gdLst>
                    <a:gd name="T0" fmla="*/ 0 w 8"/>
                    <a:gd name="T1" fmla="*/ 3 h 4"/>
                    <a:gd name="T2" fmla="*/ 0 w 8"/>
                    <a:gd name="T3" fmla="*/ 2 h 4"/>
                    <a:gd name="T4" fmla="*/ 1 w 8"/>
                    <a:gd name="T5" fmla="*/ 1 h 4"/>
                    <a:gd name="T6" fmla="*/ 3 w 8"/>
                    <a:gd name="T7" fmla="*/ 0 h 4"/>
                    <a:gd name="T8" fmla="*/ 8 w 8"/>
                    <a:gd name="T9" fmla="*/ 1 h 4"/>
                    <a:gd name="T10" fmla="*/ 7 w 8"/>
                    <a:gd name="T11" fmla="*/ 4 h 4"/>
                    <a:gd name="T12" fmla="*/ 4 w 8"/>
                    <a:gd name="T13" fmla="*/ 3 h 4"/>
                    <a:gd name="T14" fmla="*/ 2 w 8"/>
                    <a:gd name="T15" fmla="*/ 3 h 4"/>
                    <a:gd name="T16" fmla="*/ 0 w 8"/>
                    <a:gd name="T17" fmla="*/ 3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8" h="4">
                      <a:moveTo>
                        <a:pt x="0" y="3"/>
                      </a:moveTo>
                      <a:lnTo>
                        <a:pt x="0" y="2"/>
                      </a:lnTo>
                      <a:lnTo>
                        <a:pt x="1" y="1"/>
                      </a:lnTo>
                      <a:lnTo>
                        <a:pt x="3" y="0"/>
                      </a:lnTo>
                      <a:lnTo>
                        <a:pt x="8" y="1"/>
                      </a:lnTo>
                      <a:lnTo>
                        <a:pt x="7" y="4"/>
                      </a:lnTo>
                      <a:lnTo>
                        <a:pt x="4" y="3"/>
                      </a:lnTo>
                      <a:lnTo>
                        <a:pt x="2" y="3"/>
                      </a:lnTo>
                      <a:lnTo>
                        <a:pt x="0" y="3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242" name="Freeform 317">
                  <a:extLst>
                    <a:ext uri="{FF2B5EF4-FFF2-40B4-BE49-F238E27FC236}">
                      <a16:creationId xmlns:a16="http://schemas.microsoft.com/office/drawing/2014/main" id="{C20EF3EA-BCF6-5337-4FE6-A869BCEC94DF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7946905" y="4773362"/>
                  <a:ext cx="7841" cy="5226"/>
                </a:xfrm>
                <a:custGeom>
                  <a:avLst/>
                  <a:gdLst>
                    <a:gd name="T0" fmla="*/ 1 w 6"/>
                    <a:gd name="T1" fmla="*/ 4 h 4"/>
                    <a:gd name="T2" fmla="*/ 0 w 6"/>
                    <a:gd name="T3" fmla="*/ 3 h 4"/>
                    <a:gd name="T4" fmla="*/ 1 w 6"/>
                    <a:gd name="T5" fmla="*/ 2 h 4"/>
                    <a:gd name="T6" fmla="*/ 2 w 6"/>
                    <a:gd name="T7" fmla="*/ 1 h 4"/>
                    <a:gd name="T8" fmla="*/ 4 w 6"/>
                    <a:gd name="T9" fmla="*/ 0 h 4"/>
                    <a:gd name="T10" fmla="*/ 6 w 6"/>
                    <a:gd name="T11" fmla="*/ 0 h 4"/>
                    <a:gd name="T12" fmla="*/ 6 w 6"/>
                    <a:gd name="T13" fmla="*/ 2 h 4"/>
                    <a:gd name="T14" fmla="*/ 2 w 6"/>
                    <a:gd name="T15" fmla="*/ 3 h 4"/>
                    <a:gd name="T16" fmla="*/ 1 w 6"/>
                    <a:gd name="T17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6" h="4">
                      <a:moveTo>
                        <a:pt x="1" y="4"/>
                      </a:moveTo>
                      <a:lnTo>
                        <a:pt x="0" y="3"/>
                      </a:lnTo>
                      <a:lnTo>
                        <a:pt x="1" y="2"/>
                      </a:lnTo>
                      <a:lnTo>
                        <a:pt x="2" y="1"/>
                      </a:lnTo>
                      <a:lnTo>
                        <a:pt x="4" y="0"/>
                      </a:lnTo>
                      <a:lnTo>
                        <a:pt x="6" y="0"/>
                      </a:lnTo>
                      <a:lnTo>
                        <a:pt x="6" y="2"/>
                      </a:lnTo>
                      <a:lnTo>
                        <a:pt x="2" y="3"/>
                      </a:lnTo>
                      <a:lnTo>
                        <a:pt x="1" y="4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243" name="Freeform 318">
                  <a:extLst>
                    <a:ext uri="{FF2B5EF4-FFF2-40B4-BE49-F238E27FC236}">
                      <a16:creationId xmlns:a16="http://schemas.microsoft.com/office/drawing/2014/main" id="{AEC2AA42-A309-16E6-9A97-FE45D8078C47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7946905" y="4773362"/>
                  <a:ext cx="7841" cy="5226"/>
                </a:xfrm>
                <a:custGeom>
                  <a:avLst/>
                  <a:gdLst>
                    <a:gd name="T0" fmla="*/ 1 w 6"/>
                    <a:gd name="T1" fmla="*/ 4 h 4"/>
                    <a:gd name="T2" fmla="*/ 0 w 6"/>
                    <a:gd name="T3" fmla="*/ 3 h 4"/>
                    <a:gd name="T4" fmla="*/ 1 w 6"/>
                    <a:gd name="T5" fmla="*/ 2 h 4"/>
                    <a:gd name="T6" fmla="*/ 2 w 6"/>
                    <a:gd name="T7" fmla="*/ 1 h 4"/>
                    <a:gd name="T8" fmla="*/ 4 w 6"/>
                    <a:gd name="T9" fmla="*/ 0 h 4"/>
                    <a:gd name="T10" fmla="*/ 6 w 6"/>
                    <a:gd name="T11" fmla="*/ 0 h 4"/>
                    <a:gd name="T12" fmla="*/ 6 w 6"/>
                    <a:gd name="T13" fmla="*/ 2 h 4"/>
                    <a:gd name="T14" fmla="*/ 2 w 6"/>
                    <a:gd name="T15" fmla="*/ 3 h 4"/>
                    <a:gd name="T16" fmla="*/ 1 w 6"/>
                    <a:gd name="T17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6" h="4">
                      <a:moveTo>
                        <a:pt x="1" y="4"/>
                      </a:moveTo>
                      <a:lnTo>
                        <a:pt x="0" y="3"/>
                      </a:lnTo>
                      <a:lnTo>
                        <a:pt x="1" y="2"/>
                      </a:lnTo>
                      <a:lnTo>
                        <a:pt x="2" y="1"/>
                      </a:lnTo>
                      <a:lnTo>
                        <a:pt x="4" y="0"/>
                      </a:lnTo>
                      <a:lnTo>
                        <a:pt x="6" y="0"/>
                      </a:lnTo>
                      <a:lnTo>
                        <a:pt x="6" y="2"/>
                      </a:lnTo>
                      <a:lnTo>
                        <a:pt x="2" y="3"/>
                      </a:lnTo>
                      <a:lnTo>
                        <a:pt x="1" y="4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244" name="Freeform 715">
                  <a:extLst>
                    <a:ext uri="{FF2B5EF4-FFF2-40B4-BE49-F238E27FC236}">
                      <a16:creationId xmlns:a16="http://schemas.microsoft.com/office/drawing/2014/main" id="{CC5D94E5-EA73-CE8F-C4A2-EBAE8BF42005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8026614" y="4363050"/>
                  <a:ext cx="3920" cy="2614"/>
                </a:xfrm>
                <a:custGeom>
                  <a:avLst/>
                  <a:gdLst>
                    <a:gd name="T0" fmla="*/ 1 w 3"/>
                    <a:gd name="T1" fmla="*/ 0 h 2"/>
                    <a:gd name="T2" fmla="*/ 2 w 3"/>
                    <a:gd name="T3" fmla="*/ 0 h 2"/>
                    <a:gd name="T4" fmla="*/ 3 w 3"/>
                    <a:gd name="T5" fmla="*/ 0 h 2"/>
                    <a:gd name="T6" fmla="*/ 3 w 3"/>
                    <a:gd name="T7" fmla="*/ 2 h 2"/>
                    <a:gd name="T8" fmla="*/ 2 w 3"/>
                    <a:gd name="T9" fmla="*/ 2 h 2"/>
                    <a:gd name="T10" fmla="*/ 1 w 3"/>
                    <a:gd name="T11" fmla="*/ 2 h 2"/>
                    <a:gd name="T12" fmla="*/ 0 w 3"/>
                    <a:gd name="T13" fmla="*/ 1 h 2"/>
                    <a:gd name="T14" fmla="*/ 1 w 3"/>
                    <a:gd name="T1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3" h="2">
                      <a:moveTo>
                        <a:pt x="1" y="0"/>
                      </a:moveTo>
                      <a:lnTo>
                        <a:pt x="2" y="0"/>
                      </a:lnTo>
                      <a:lnTo>
                        <a:pt x="3" y="0"/>
                      </a:lnTo>
                      <a:lnTo>
                        <a:pt x="3" y="2"/>
                      </a:lnTo>
                      <a:lnTo>
                        <a:pt x="2" y="2"/>
                      </a:lnTo>
                      <a:lnTo>
                        <a:pt x="1" y="2"/>
                      </a:lnTo>
                      <a:lnTo>
                        <a:pt x="0" y="1"/>
                      </a:lnTo>
                      <a:lnTo>
                        <a:pt x="1" y="0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245" name="Freeform 716">
                  <a:extLst>
                    <a:ext uri="{FF2B5EF4-FFF2-40B4-BE49-F238E27FC236}">
                      <a16:creationId xmlns:a16="http://schemas.microsoft.com/office/drawing/2014/main" id="{B0E7B068-5BC2-6F74-39F2-0CA8B1DCBB98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8034455" y="4360436"/>
                  <a:ext cx="3920" cy="5226"/>
                </a:xfrm>
                <a:custGeom>
                  <a:avLst/>
                  <a:gdLst>
                    <a:gd name="T0" fmla="*/ 1 w 3"/>
                    <a:gd name="T1" fmla="*/ 2 h 4"/>
                    <a:gd name="T2" fmla="*/ 0 w 3"/>
                    <a:gd name="T3" fmla="*/ 2 h 4"/>
                    <a:gd name="T4" fmla="*/ 2 w 3"/>
                    <a:gd name="T5" fmla="*/ 1 h 4"/>
                    <a:gd name="T6" fmla="*/ 3 w 3"/>
                    <a:gd name="T7" fmla="*/ 0 h 4"/>
                    <a:gd name="T8" fmla="*/ 3 w 3"/>
                    <a:gd name="T9" fmla="*/ 1 h 4"/>
                    <a:gd name="T10" fmla="*/ 3 w 3"/>
                    <a:gd name="T11" fmla="*/ 2 h 4"/>
                    <a:gd name="T12" fmla="*/ 1 w 3"/>
                    <a:gd name="T13" fmla="*/ 4 h 4"/>
                    <a:gd name="T14" fmla="*/ 1 w 3"/>
                    <a:gd name="T15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3" h="4">
                      <a:moveTo>
                        <a:pt x="1" y="2"/>
                      </a:moveTo>
                      <a:lnTo>
                        <a:pt x="0" y="2"/>
                      </a:lnTo>
                      <a:lnTo>
                        <a:pt x="2" y="1"/>
                      </a:lnTo>
                      <a:lnTo>
                        <a:pt x="3" y="0"/>
                      </a:lnTo>
                      <a:lnTo>
                        <a:pt x="3" y="1"/>
                      </a:lnTo>
                      <a:lnTo>
                        <a:pt x="3" y="2"/>
                      </a:lnTo>
                      <a:lnTo>
                        <a:pt x="1" y="4"/>
                      </a:lnTo>
                      <a:lnTo>
                        <a:pt x="1" y="2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246" name="Freeform 720">
                  <a:extLst>
                    <a:ext uri="{FF2B5EF4-FFF2-40B4-BE49-F238E27FC236}">
                      <a16:creationId xmlns:a16="http://schemas.microsoft.com/office/drawing/2014/main" id="{A292A8B5-4315-3431-63DD-2A1CF6060956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8059283" y="4352598"/>
                  <a:ext cx="3920" cy="3920"/>
                </a:xfrm>
                <a:custGeom>
                  <a:avLst/>
                  <a:gdLst>
                    <a:gd name="T0" fmla="*/ 0 w 3"/>
                    <a:gd name="T1" fmla="*/ 1 h 3"/>
                    <a:gd name="T2" fmla="*/ 0 w 3"/>
                    <a:gd name="T3" fmla="*/ 0 h 3"/>
                    <a:gd name="T4" fmla="*/ 0 w 3"/>
                    <a:gd name="T5" fmla="*/ 1 h 3"/>
                    <a:gd name="T6" fmla="*/ 1 w 3"/>
                    <a:gd name="T7" fmla="*/ 1 h 3"/>
                    <a:gd name="T8" fmla="*/ 2 w 3"/>
                    <a:gd name="T9" fmla="*/ 2 h 3"/>
                    <a:gd name="T10" fmla="*/ 3 w 3"/>
                    <a:gd name="T11" fmla="*/ 2 h 3"/>
                    <a:gd name="T12" fmla="*/ 1 w 3"/>
                    <a:gd name="T13" fmla="*/ 3 h 3"/>
                    <a:gd name="T14" fmla="*/ 0 w 3"/>
                    <a:gd name="T15" fmla="*/ 2 h 3"/>
                    <a:gd name="T16" fmla="*/ 0 w 3"/>
                    <a:gd name="T17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" h="3">
                      <a:moveTo>
                        <a:pt x="0" y="1"/>
                      </a:move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1" y="1"/>
                      </a:lnTo>
                      <a:lnTo>
                        <a:pt x="2" y="2"/>
                      </a:lnTo>
                      <a:lnTo>
                        <a:pt x="3" y="2"/>
                      </a:lnTo>
                      <a:lnTo>
                        <a:pt x="1" y="3"/>
                      </a:lnTo>
                      <a:lnTo>
                        <a:pt x="0" y="2"/>
                      </a:lnTo>
                      <a:lnTo>
                        <a:pt x="0" y="1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247" name="Freeform 906">
                  <a:extLst>
                    <a:ext uri="{FF2B5EF4-FFF2-40B4-BE49-F238E27FC236}">
                      <a16:creationId xmlns:a16="http://schemas.microsoft.com/office/drawing/2014/main" id="{05E4C2A1-377C-A446-A306-DB95F666031C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8090646" y="4787734"/>
                  <a:ext cx="1306" cy="10454"/>
                </a:xfrm>
                <a:custGeom>
                  <a:avLst/>
                  <a:gdLst>
                    <a:gd name="T0" fmla="*/ 0 w 1"/>
                    <a:gd name="T1" fmla="*/ 0 h 8"/>
                    <a:gd name="T2" fmla="*/ 1 w 1"/>
                    <a:gd name="T3" fmla="*/ 0 h 8"/>
                    <a:gd name="T4" fmla="*/ 1 w 1"/>
                    <a:gd name="T5" fmla="*/ 1 h 8"/>
                    <a:gd name="T6" fmla="*/ 1 w 1"/>
                    <a:gd name="T7" fmla="*/ 5 h 8"/>
                    <a:gd name="T8" fmla="*/ 1 w 1"/>
                    <a:gd name="T9" fmla="*/ 7 h 8"/>
                    <a:gd name="T10" fmla="*/ 1 w 1"/>
                    <a:gd name="T11" fmla="*/ 8 h 8"/>
                    <a:gd name="T12" fmla="*/ 0 w 1"/>
                    <a:gd name="T13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" h="8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1" y="1"/>
                      </a:lnTo>
                      <a:lnTo>
                        <a:pt x="1" y="5"/>
                      </a:lnTo>
                      <a:lnTo>
                        <a:pt x="1" y="7"/>
                      </a:lnTo>
                      <a:lnTo>
                        <a:pt x="1" y="8"/>
                      </a:lnTo>
                      <a:lnTo>
                        <a:pt x="0" y="0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248" name="Freeform 1546">
                  <a:extLst>
                    <a:ext uri="{FF2B5EF4-FFF2-40B4-BE49-F238E27FC236}">
                      <a16:creationId xmlns:a16="http://schemas.microsoft.com/office/drawing/2014/main" id="{967FACEE-BBCB-C312-C7E9-7B4DA83DC04A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8033151" y="4587806"/>
                  <a:ext cx="7841" cy="11761"/>
                </a:xfrm>
                <a:custGeom>
                  <a:avLst/>
                  <a:gdLst>
                    <a:gd name="T0" fmla="*/ 4 w 6"/>
                    <a:gd name="T1" fmla="*/ 0 h 9"/>
                    <a:gd name="T2" fmla="*/ 4 w 6"/>
                    <a:gd name="T3" fmla="*/ 0 h 9"/>
                    <a:gd name="T4" fmla="*/ 3 w 6"/>
                    <a:gd name="T5" fmla="*/ 0 h 9"/>
                    <a:gd name="T6" fmla="*/ 2 w 6"/>
                    <a:gd name="T7" fmla="*/ 0 h 9"/>
                    <a:gd name="T8" fmla="*/ 2 w 6"/>
                    <a:gd name="T9" fmla="*/ 0 h 9"/>
                    <a:gd name="T10" fmla="*/ 2 w 6"/>
                    <a:gd name="T11" fmla="*/ 0 h 9"/>
                    <a:gd name="T12" fmla="*/ 2 w 6"/>
                    <a:gd name="T13" fmla="*/ 1 h 9"/>
                    <a:gd name="T14" fmla="*/ 1 w 6"/>
                    <a:gd name="T15" fmla="*/ 2 h 9"/>
                    <a:gd name="T16" fmla="*/ 1 w 6"/>
                    <a:gd name="T17" fmla="*/ 2 h 9"/>
                    <a:gd name="T18" fmla="*/ 2 w 6"/>
                    <a:gd name="T19" fmla="*/ 3 h 9"/>
                    <a:gd name="T20" fmla="*/ 2 w 6"/>
                    <a:gd name="T21" fmla="*/ 3 h 9"/>
                    <a:gd name="T22" fmla="*/ 2 w 6"/>
                    <a:gd name="T23" fmla="*/ 3 h 9"/>
                    <a:gd name="T24" fmla="*/ 2 w 6"/>
                    <a:gd name="T25" fmla="*/ 5 h 9"/>
                    <a:gd name="T26" fmla="*/ 2 w 6"/>
                    <a:gd name="T27" fmla="*/ 5 h 9"/>
                    <a:gd name="T28" fmla="*/ 1 w 6"/>
                    <a:gd name="T29" fmla="*/ 6 h 9"/>
                    <a:gd name="T30" fmla="*/ 1 w 6"/>
                    <a:gd name="T31" fmla="*/ 7 h 9"/>
                    <a:gd name="T32" fmla="*/ 1 w 6"/>
                    <a:gd name="T33" fmla="*/ 7 h 9"/>
                    <a:gd name="T34" fmla="*/ 0 w 6"/>
                    <a:gd name="T35" fmla="*/ 7 h 9"/>
                    <a:gd name="T36" fmla="*/ 0 w 6"/>
                    <a:gd name="T37" fmla="*/ 7 h 9"/>
                    <a:gd name="T38" fmla="*/ 0 w 6"/>
                    <a:gd name="T39" fmla="*/ 7 h 9"/>
                    <a:gd name="T40" fmla="*/ 0 w 6"/>
                    <a:gd name="T41" fmla="*/ 7 h 9"/>
                    <a:gd name="T42" fmla="*/ 0 w 6"/>
                    <a:gd name="T43" fmla="*/ 8 h 9"/>
                    <a:gd name="T44" fmla="*/ 2 w 6"/>
                    <a:gd name="T45" fmla="*/ 9 h 9"/>
                    <a:gd name="T46" fmla="*/ 5 w 6"/>
                    <a:gd name="T47" fmla="*/ 9 h 9"/>
                    <a:gd name="T48" fmla="*/ 5 w 6"/>
                    <a:gd name="T49" fmla="*/ 8 h 9"/>
                    <a:gd name="T50" fmla="*/ 6 w 6"/>
                    <a:gd name="T51" fmla="*/ 7 h 9"/>
                    <a:gd name="T52" fmla="*/ 6 w 6"/>
                    <a:gd name="T53" fmla="*/ 7 h 9"/>
                    <a:gd name="T54" fmla="*/ 6 w 6"/>
                    <a:gd name="T55" fmla="*/ 5 h 9"/>
                    <a:gd name="T56" fmla="*/ 6 w 6"/>
                    <a:gd name="T57" fmla="*/ 4 h 9"/>
                    <a:gd name="T58" fmla="*/ 6 w 6"/>
                    <a:gd name="T59" fmla="*/ 3 h 9"/>
                    <a:gd name="T60" fmla="*/ 5 w 6"/>
                    <a:gd name="T61" fmla="*/ 3 h 9"/>
                    <a:gd name="T62" fmla="*/ 4 w 6"/>
                    <a:gd name="T63" fmla="*/ 0 h 9"/>
                    <a:gd name="T64" fmla="*/ 4 w 6"/>
                    <a:gd name="T65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6" h="9">
                      <a:moveTo>
                        <a:pt x="4" y="0"/>
                      </a:moveTo>
                      <a:lnTo>
                        <a:pt x="4" y="0"/>
                      </a:lnTo>
                      <a:lnTo>
                        <a:pt x="3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1"/>
                      </a:lnTo>
                      <a:lnTo>
                        <a:pt x="1" y="2"/>
                      </a:lnTo>
                      <a:lnTo>
                        <a:pt x="1" y="2"/>
                      </a:lnTo>
                      <a:lnTo>
                        <a:pt x="2" y="3"/>
                      </a:lnTo>
                      <a:lnTo>
                        <a:pt x="2" y="3"/>
                      </a:lnTo>
                      <a:lnTo>
                        <a:pt x="2" y="3"/>
                      </a:lnTo>
                      <a:lnTo>
                        <a:pt x="2" y="5"/>
                      </a:lnTo>
                      <a:lnTo>
                        <a:pt x="2" y="5"/>
                      </a:lnTo>
                      <a:lnTo>
                        <a:pt x="1" y="6"/>
                      </a:lnTo>
                      <a:lnTo>
                        <a:pt x="1" y="7"/>
                      </a:lnTo>
                      <a:lnTo>
                        <a:pt x="1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8"/>
                      </a:lnTo>
                      <a:lnTo>
                        <a:pt x="2" y="9"/>
                      </a:lnTo>
                      <a:lnTo>
                        <a:pt x="5" y="9"/>
                      </a:lnTo>
                      <a:lnTo>
                        <a:pt x="5" y="8"/>
                      </a:lnTo>
                      <a:lnTo>
                        <a:pt x="6" y="7"/>
                      </a:lnTo>
                      <a:lnTo>
                        <a:pt x="6" y="7"/>
                      </a:lnTo>
                      <a:lnTo>
                        <a:pt x="6" y="5"/>
                      </a:lnTo>
                      <a:lnTo>
                        <a:pt x="6" y="4"/>
                      </a:lnTo>
                      <a:lnTo>
                        <a:pt x="6" y="3"/>
                      </a:lnTo>
                      <a:lnTo>
                        <a:pt x="5" y="3"/>
                      </a:lnTo>
                      <a:lnTo>
                        <a:pt x="4" y="0"/>
                      </a:lnTo>
                      <a:lnTo>
                        <a:pt x="4" y="0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249" name="Freeform 1547">
                  <a:extLst>
                    <a:ext uri="{FF2B5EF4-FFF2-40B4-BE49-F238E27FC236}">
                      <a16:creationId xmlns:a16="http://schemas.microsoft.com/office/drawing/2014/main" id="{8294768C-EA5A-9751-FAE5-A2A59814C2DD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8033151" y="4587807"/>
                  <a:ext cx="7841" cy="11761"/>
                </a:xfrm>
                <a:custGeom>
                  <a:avLst/>
                  <a:gdLst>
                    <a:gd name="T0" fmla="*/ 4 w 6"/>
                    <a:gd name="T1" fmla="*/ 0 h 9"/>
                    <a:gd name="T2" fmla="*/ 4 w 6"/>
                    <a:gd name="T3" fmla="*/ 0 h 9"/>
                    <a:gd name="T4" fmla="*/ 3 w 6"/>
                    <a:gd name="T5" fmla="*/ 0 h 9"/>
                    <a:gd name="T6" fmla="*/ 2 w 6"/>
                    <a:gd name="T7" fmla="*/ 0 h 9"/>
                    <a:gd name="T8" fmla="*/ 2 w 6"/>
                    <a:gd name="T9" fmla="*/ 0 h 9"/>
                    <a:gd name="T10" fmla="*/ 2 w 6"/>
                    <a:gd name="T11" fmla="*/ 0 h 9"/>
                    <a:gd name="T12" fmla="*/ 2 w 6"/>
                    <a:gd name="T13" fmla="*/ 1 h 9"/>
                    <a:gd name="T14" fmla="*/ 1 w 6"/>
                    <a:gd name="T15" fmla="*/ 2 h 9"/>
                    <a:gd name="T16" fmla="*/ 1 w 6"/>
                    <a:gd name="T17" fmla="*/ 2 h 9"/>
                    <a:gd name="T18" fmla="*/ 2 w 6"/>
                    <a:gd name="T19" fmla="*/ 3 h 9"/>
                    <a:gd name="T20" fmla="*/ 2 w 6"/>
                    <a:gd name="T21" fmla="*/ 3 h 9"/>
                    <a:gd name="T22" fmla="*/ 2 w 6"/>
                    <a:gd name="T23" fmla="*/ 3 h 9"/>
                    <a:gd name="T24" fmla="*/ 2 w 6"/>
                    <a:gd name="T25" fmla="*/ 5 h 9"/>
                    <a:gd name="T26" fmla="*/ 2 w 6"/>
                    <a:gd name="T27" fmla="*/ 5 h 9"/>
                    <a:gd name="T28" fmla="*/ 1 w 6"/>
                    <a:gd name="T29" fmla="*/ 6 h 9"/>
                    <a:gd name="T30" fmla="*/ 1 w 6"/>
                    <a:gd name="T31" fmla="*/ 7 h 9"/>
                    <a:gd name="T32" fmla="*/ 1 w 6"/>
                    <a:gd name="T33" fmla="*/ 7 h 9"/>
                    <a:gd name="T34" fmla="*/ 0 w 6"/>
                    <a:gd name="T35" fmla="*/ 7 h 9"/>
                    <a:gd name="T36" fmla="*/ 0 w 6"/>
                    <a:gd name="T37" fmla="*/ 7 h 9"/>
                    <a:gd name="T38" fmla="*/ 0 w 6"/>
                    <a:gd name="T39" fmla="*/ 7 h 9"/>
                    <a:gd name="T40" fmla="*/ 0 w 6"/>
                    <a:gd name="T41" fmla="*/ 7 h 9"/>
                    <a:gd name="T42" fmla="*/ 0 w 6"/>
                    <a:gd name="T43" fmla="*/ 8 h 9"/>
                    <a:gd name="T44" fmla="*/ 2 w 6"/>
                    <a:gd name="T45" fmla="*/ 9 h 9"/>
                    <a:gd name="T46" fmla="*/ 5 w 6"/>
                    <a:gd name="T47" fmla="*/ 9 h 9"/>
                    <a:gd name="T48" fmla="*/ 5 w 6"/>
                    <a:gd name="T49" fmla="*/ 8 h 9"/>
                    <a:gd name="T50" fmla="*/ 6 w 6"/>
                    <a:gd name="T51" fmla="*/ 7 h 9"/>
                    <a:gd name="T52" fmla="*/ 6 w 6"/>
                    <a:gd name="T53" fmla="*/ 7 h 9"/>
                    <a:gd name="T54" fmla="*/ 6 w 6"/>
                    <a:gd name="T55" fmla="*/ 5 h 9"/>
                    <a:gd name="T56" fmla="*/ 6 w 6"/>
                    <a:gd name="T57" fmla="*/ 4 h 9"/>
                    <a:gd name="T58" fmla="*/ 6 w 6"/>
                    <a:gd name="T59" fmla="*/ 3 h 9"/>
                    <a:gd name="T60" fmla="*/ 5 w 6"/>
                    <a:gd name="T61" fmla="*/ 3 h 9"/>
                    <a:gd name="T62" fmla="*/ 4 w 6"/>
                    <a:gd name="T63" fmla="*/ 0 h 9"/>
                    <a:gd name="T64" fmla="*/ 4 w 6"/>
                    <a:gd name="T65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6" h="9">
                      <a:moveTo>
                        <a:pt x="4" y="0"/>
                      </a:moveTo>
                      <a:lnTo>
                        <a:pt x="4" y="0"/>
                      </a:lnTo>
                      <a:lnTo>
                        <a:pt x="3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1"/>
                      </a:lnTo>
                      <a:lnTo>
                        <a:pt x="1" y="2"/>
                      </a:lnTo>
                      <a:lnTo>
                        <a:pt x="1" y="2"/>
                      </a:lnTo>
                      <a:lnTo>
                        <a:pt x="2" y="3"/>
                      </a:lnTo>
                      <a:lnTo>
                        <a:pt x="2" y="3"/>
                      </a:lnTo>
                      <a:lnTo>
                        <a:pt x="2" y="3"/>
                      </a:lnTo>
                      <a:lnTo>
                        <a:pt x="2" y="5"/>
                      </a:lnTo>
                      <a:lnTo>
                        <a:pt x="2" y="5"/>
                      </a:lnTo>
                      <a:lnTo>
                        <a:pt x="1" y="6"/>
                      </a:lnTo>
                      <a:lnTo>
                        <a:pt x="1" y="7"/>
                      </a:lnTo>
                      <a:lnTo>
                        <a:pt x="1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8"/>
                      </a:lnTo>
                      <a:lnTo>
                        <a:pt x="2" y="9"/>
                      </a:lnTo>
                      <a:lnTo>
                        <a:pt x="5" y="9"/>
                      </a:lnTo>
                      <a:lnTo>
                        <a:pt x="5" y="8"/>
                      </a:lnTo>
                      <a:lnTo>
                        <a:pt x="6" y="7"/>
                      </a:lnTo>
                      <a:lnTo>
                        <a:pt x="6" y="7"/>
                      </a:lnTo>
                      <a:lnTo>
                        <a:pt x="6" y="5"/>
                      </a:lnTo>
                      <a:lnTo>
                        <a:pt x="6" y="4"/>
                      </a:lnTo>
                      <a:lnTo>
                        <a:pt x="6" y="3"/>
                      </a:lnTo>
                      <a:lnTo>
                        <a:pt x="5" y="3"/>
                      </a:lnTo>
                      <a:lnTo>
                        <a:pt x="4" y="0"/>
                      </a:lnTo>
                      <a:lnTo>
                        <a:pt x="4" y="0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</p:grpSp>
          <p:grpSp>
            <p:nvGrpSpPr>
              <p:cNvPr id="49" name="Group 54">
                <a:extLst>
                  <a:ext uri="{FF2B5EF4-FFF2-40B4-BE49-F238E27FC236}">
                    <a16:creationId xmlns:a16="http://schemas.microsoft.com/office/drawing/2014/main" id="{C6F80C51-7A64-8BEE-C295-6BE21CB629D0}"/>
                  </a:ext>
                </a:extLst>
              </p:cNvPr>
              <p:cNvGrpSpPr/>
              <p:nvPr/>
            </p:nvGrpSpPr>
            <p:grpSpPr bwMode="gray">
              <a:xfrm>
                <a:off x="7375870" y="4599566"/>
                <a:ext cx="1016628" cy="507010"/>
                <a:chOff x="6772988" y="4272987"/>
                <a:chExt cx="926896" cy="462259"/>
              </a:xfrm>
              <a:grpFill/>
            </p:grpSpPr>
            <p:sp>
              <p:nvSpPr>
                <p:cNvPr id="119" name="Freeform 867">
                  <a:extLst>
                    <a:ext uri="{FF2B5EF4-FFF2-40B4-BE49-F238E27FC236}">
                      <a16:creationId xmlns:a16="http://schemas.microsoft.com/office/drawing/2014/main" id="{7A6391AD-0B98-5309-7336-10398263F6E2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6830174" y="4424293"/>
                  <a:ext cx="204918" cy="215641"/>
                </a:xfrm>
                <a:custGeom>
                  <a:avLst/>
                  <a:gdLst>
                    <a:gd name="T0" fmla="*/ 5 w 304"/>
                    <a:gd name="T1" fmla="*/ 0 h 320"/>
                    <a:gd name="T2" fmla="*/ 17 w 304"/>
                    <a:gd name="T3" fmla="*/ 2 h 320"/>
                    <a:gd name="T4" fmla="*/ 31 w 304"/>
                    <a:gd name="T5" fmla="*/ 10 h 320"/>
                    <a:gd name="T6" fmla="*/ 51 w 304"/>
                    <a:gd name="T7" fmla="*/ 10 h 320"/>
                    <a:gd name="T8" fmla="*/ 66 w 304"/>
                    <a:gd name="T9" fmla="*/ 13 h 320"/>
                    <a:gd name="T10" fmla="*/ 77 w 304"/>
                    <a:gd name="T11" fmla="*/ 26 h 320"/>
                    <a:gd name="T12" fmla="*/ 86 w 304"/>
                    <a:gd name="T13" fmla="*/ 37 h 320"/>
                    <a:gd name="T14" fmla="*/ 100 w 304"/>
                    <a:gd name="T15" fmla="*/ 53 h 320"/>
                    <a:gd name="T16" fmla="*/ 128 w 304"/>
                    <a:gd name="T17" fmla="*/ 70 h 320"/>
                    <a:gd name="T18" fmla="*/ 141 w 304"/>
                    <a:gd name="T19" fmla="*/ 82 h 320"/>
                    <a:gd name="T20" fmla="*/ 154 w 304"/>
                    <a:gd name="T21" fmla="*/ 98 h 320"/>
                    <a:gd name="T22" fmla="*/ 159 w 304"/>
                    <a:gd name="T23" fmla="*/ 94 h 320"/>
                    <a:gd name="T24" fmla="*/ 173 w 304"/>
                    <a:gd name="T25" fmla="*/ 108 h 320"/>
                    <a:gd name="T26" fmla="*/ 182 w 304"/>
                    <a:gd name="T27" fmla="*/ 111 h 320"/>
                    <a:gd name="T28" fmla="*/ 195 w 304"/>
                    <a:gd name="T29" fmla="*/ 124 h 320"/>
                    <a:gd name="T30" fmla="*/ 200 w 304"/>
                    <a:gd name="T31" fmla="*/ 121 h 320"/>
                    <a:gd name="T32" fmla="*/ 216 w 304"/>
                    <a:gd name="T33" fmla="*/ 126 h 320"/>
                    <a:gd name="T34" fmla="*/ 220 w 304"/>
                    <a:gd name="T35" fmla="*/ 133 h 320"/>
                    <a:gd name="T36" fmla="*/ 217 w 304"/>
                    <a:gd name="T37" fmla="*/ 138 h 320"/>
                    <a:gd name="T38" fmla="*/ 213 w 304"/>
                    <a:gd name="T39" fmla="*/ 149 h 320"/>
                    <a:gd name="T40" fmla="*/ 220 w 304"/>
                    <a:gd name="T41" fmla="*/ 147 h 320"/>
                    <a:gd name="T42" fmla="*/ 232 w 304"/>
                    <a:gd name="T43" fmla="*/ 144 h 320"/>
                    <a:gd name="T44" fmla="*/ 239 w 304"/>
                    <a:gd name="T45" fmla="*/ 155 h 320"/>
                    <a:gd name="T46" fmla="*/ 237 w 304"/>
                    <a:gd name="T47" fmla="*/ 164 h 320"/>
                    <a:gd name="T48" fmla="*/ 230 w 304"/>
                    <a:gd name="T49" fmla="*/ 176 h 320"/>
                    <a:gd name="T50" fmla="*/ 242 w 304"/>
                    <a:gd name="T51" fmla="*/ 185 h 320"/>
                    <a:gd name="T52" fmla="*/ 251 w 304"/>
                    <a:gd name="T53" fmla="*/ 186 h 320"/>
                    <a:gd name="T54" fmla="*/ 260 w 304"/>
                    <a:gd name="T55" fmla="*/ 197 h 320"/>
                    <a:gd name="T56" fmla="*/ 261 w 304"/>
                    <a:gd name="T57" fmla="*/ 209 h 320"/>
                    <a:gd name="T58" fmla="*/ 272 w 304"/>
                    <a:gd name="T59" fmla="*/ 215 h 320"/>
                    <a:gd name="T60" fmla="*/ 277 w 304"/>
                    <a:gd name="T61" fmla="*/ 223 h 320"/>
                    <a:gd name="T62" fmla="*/ 292 w 304"/>
                    <a:gd name="T63" fmla="*/ 225 h 320"/>
                    <a:gd name="T64" fmla="*/ 299 w 304"/>
                    <a:gd name="T65" fmla="*/ 237 h 320"/>
                    <a:gd name="T66" fmla="*/ 302 w 304"/>
                    <a:gd name="T67" fmla="*/ 249 h 320"/>
                    <a:gd name="T68" fmla="*/ 300 w 304"/>
                    <a:gd name="T69" fmla="*/ 262 h 320"/>
                    <a:gd name="T70" fmla="*/ 298 w 304"/>
                    <a:gd name="T71" fmla="*/ 280 h 320"/>
                    <a:gd name="T72" fmla="*/ 297 w 304"/>
                    <a:gd name="T73" fmla="*/ 313 h 320"/>
                    <a:gd name="T74" fmla="*/ 288 w 304"/>
                    <a:gd name="T75" fmla="*/ 314 h 320"/>
                    <a:gd name="T76" fmla="*/ 281 w 304"/>
                    <a:gd name="T77" fmla="*/ 317 h 320"/>
                    <a:gd name="T78" fmla="*/ 264 w 304"/>
                    <a:gd name="T79" fmla="*/ 311 h 320"/>
                    <a:gd name="T80" fmla="*/ 260 w 304"/>
                    <a:gd name="T81" fmla="*/ 316 h 320"/>
                    <a:gd name="T82" fmla="*/ 244 w 304"/>
                    <a:gd name="T83" fmla="*/ 300 h 320"/>
                    <a:gd name="T84" fmla="*/ 232 w 304"/>
                    <a:gd name="T85" fmla="*/ 292 h 320"/>
                    <a:gd name="T86" fmla="*/ 210 w 304"/>
                    <a:gd name="T87" fmla="*/ 274 h 320"/>
                    <a:gd name="T88" fmla="*/ 199 w 304"/>
                    <a:gd name="T89" fmla="*/ 260 h 320"/>
                    <a:gd name="T90" fmla="*/ 185 w 304"/>
                    <a:gd name="T91" fmla="*/ 248 h 320"/>
                    <a:gd name="T92" fmla="*/ 160 w 304"/>
                    <a:gd name="T93" fmla="*/ 218 h 320"/>
                    <a:gd name="T94" fmla="*/ 146 w 304"/>
                    <a:gd name="T95" fmla="*/ 181 h 320"/>
                    <a:gd name="T96" fmla="*/ 135 w 304"/>
                    <a:gd name="T97" fmla="*/ 168 h 320"/>
                    <a:gd name="T98" fmla="*/ 118 w 304"/>
                    <a:gd name="T99" fmla="*/ 150 h 320"/>
                    <a:gd name="T100" fmla="*/ 113 w 304"/>
                    <a:gd name="T101" fmla="*/ 149 h 320"/>
                    <a:gd name="T102" fmla="*/ 105 w 304"/>
                    <a:gd name="T103" fmla="*/ 121 h 320"/>
                    <a:gd name="T104" fmla="*/ 97 w 304"/>
                    <a:gd name="T105" fmla="*/ 105 h 320"/>
                    <a:gd name="T106" fmla="*/ 77 w 304"/>
                    <a:gd name="T107" fmla="*/ 93 h 320"/>
                    <a:gd name="T108" fmla="*/ 63 w 304"/>
                    <a:gd name="T109" fmla="*/ 75 h 320"/>
                    <a:gd name="T110" fmla="*/ 33 w 304"/>
                    <a:gd name="T111" fmla="*/ 48 h 320"/>
                    <a:gd name="T112" fmla="*/ 21 w 304"/>
                    <a:gd name="T113" fmla="*/ 37 h 320"/>
                    <a:gd name="T114" fmla="*/ 2 w 304"/>
                    <a:gd name="T115" fmla="*/ 11 h 3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304" h="320">
                      <a:moveTo>
                        <a:pt x="0" y="1"/>
                      </a:move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11" y="0"/>
                        <a:pt x="11" y="0"/>
                        <a:pt x="11" y="0"/>
                      </a:cubicBezTo>
                      <a:cubicBezTo>
                        <a:pt x="14" y="1"/>
                        <a:pt x="14" y="1"/>
                        <a:pt x="14" y="1"/>
                      </a:cubicBezTo>
                      <a:cubicBezTo>
                        <a:pt x="17" y="2"/>
                        <a:pt x="17" y="2"/>
                        <a:pt x="17" y="2"/>
                      </a:cubicBezTo>
                      <a:cubicBezTo>
                        <a:pt x="21" y="8"/>
                        <a:pt x="21" y="8"/>
                        <a:pt x="21" y="8"/>
                      </a:cubicBezTo>
                      <a:cubicBezTo>
                        <a:pt x="28" y="9"/>
                        <a:pt x="28" y="9"/>
                        <a:pt x="28" y="9"/>
                      </a:cubicBezTo>
                      <a:cubicBezTo>
                        <a:pt x="31" y="10"/>
                        <a:pt x="31" y="10"/>
                        <a:pt x="31" y="10"/>
                      </a:cubicBezTo>
                      <a:cubicBezTo>
                        <a:pt x="38" y="11"/>
                        <a:pt x="38" y="11"/>
                        <a:pt x="38" y="11"/>
                      </a:cubicBezTo>
                      <a:cubicBezTo>
                        <a:pt x="47" y="10"/>
                        <a:pt x="47" y="10"/>
                        <a:pt x="47" y="10"/>
                      </a:cubicBezTo>
                      <a:cubicBezTo>
                        <a:pt x="51" y="10"/>
                        <a:pt x="51" y="10"/>
                        <a:pt x="51" y="10"/>
                      </a:cubicBezTo>
                      <a:cubicBezTo>
                        <a:pt x="56" y="13"/>
                        <a:pt x="56" y="13"/>
                        <a:pt x="56" y="13"/>
                      </a:cubicBezTo>
                      <a:cubicBezTo>
                        <a:pt x="62" y="12"/>
                        <a:pt x="62" y="12"/>
                        <a:pt x="62" y="12"/>
                      </a:cubicBezTo>
                      <a:cubicBezTo>
                        <a:pt x="66" y="13"/>
                        <a:pt x="66" y="13"/>
                        <a:pt x="66" y="13"/>
                      </a:cubicBezTo>
                      <a:cubicBezTo>
                        <a:pt x="75" y="20"/>
                        <a:pt x="75" y="20"/>
                        <a:pt x="75" y="20"/>
                      </a:cubicBezTo>
                      <a:cubicBezTo>
                        <a:pt x="77" y="23"/>
                        <a:pt x="77" y="23"/>
                        <a:pt x="77" y="23"/>
                      </a:cubicBezTo>
                      <a:cubicBezTo>
                        <a:pt x="77" y="26"/>
                        <a:pt x="77" y="26"/>
                        <a:pt x="77" y="26"/>
                      </a:cubicBezTo>
                      <a:cubicBezTo>
                        <a:pt x="79" y="29"/>
                        <a:pt x="79" y="29"/>
                        <a:pt x="79" y="29"/>
                      </a:cubicBezTo>
                      <a:cubicBezTo>
                        <a:pt x="83" y="31"/>
                        <a:pt x="83" y="31"/>
                        <a:pt x="83" y="31"/>
                      </a:cubicBezTo>
                      <a:cubicBezTo>
                        <a:pt x="86" y="37"/>
                        <a:pt x="86" y="37"/>
                        <a:pt x="86" y="37"/>
                      </a:cubicBezTo>
                      <a:cubicBezTo>
                        <a:pt x="88" y="41"/>
                        <a:pt x="88" y="41"/>
                        <a:pt x="88" y="41"/>
                      </a:cubicBezTo>
                      <a:cubicBezTo>
                        <a:pt x="94" y="46"/>
                        <a:pt x="94" y="46"/>
                        <a:pt x="94" y="46"/>
                      </a:cubicBezTo>
                      <a:cubicBezTo>
                        <a:pt x="100" y="53"/>
                        <a:pt x="100" y="53"/>
                        <a:pt x="100" y="53"/>
                      </a:cubicBezTo>
                      <a:cubicBezTo>
                        <a:pt x="118" y="61"/>
                        <a:pt x="118" y="61"/>
                        <a:pt x="118" y="61"/>
                      </a:cubicBezTo>
                      <a:cubicBezTo>
                        <a:pt x="121" y="64"/>
                        <a:pt x="121" y="64"/>
                        <a:pt x="121" y="64"/>
                      </a:cubicBezTo>
                      <a:cubicBezTo>
                        <a:pt x="128" y="70"/>
                        <a:pt x="128" y="70"/>
                        <a:pt x="128" y="70"/>
                      </a:cubicBezTo>
                      <a:cubicBezTo>
                        <a:pt x="133" y="75"/>
                        <a:pt x="133" y="75"/>
                        <a:pt x="133" y="75"/>
                      </a:cubicBezTo>
                      <a:cubicBezTo>
                        <a:pt x="134" y="80"/>
                        <a:pt x="134" y="80"/>
                        <a:pt x="134" y="80"/>
                      </a:cubicBezTo>
                      <a:cubicBezTo>
                        <a:pt x="141" y="82"/>
                        <a:pt x="141" y="82"/>
                        <a:pt x="141" y="82"/>
                      </a:cubicBezTo>
                      <a:cubicBezTo>
                        <a:pt x="144" y="88"/>
                        <a:pt x="144" y="88"/>
                        <a:pt x="144" y="88"/>
                      </a:cubicBezTo>
                      <a:cubicBezTo>
                        <a:pt x="151" y="96"/>
                        <a:pt x="151" y="96"/>
                        <a:pt x="151" y="96"/>
                      </a:cubicBezTo>
                      <a:cubicBezTo>
                        <a:pt x="154" y="98"/>
                        <a:pt x="154" y="98"/>
                        <a:pt x="154" y="98"/>
                      </a:cubicBezTo>
                      <a:cubicBezTo>
                        <a:pt x="157" y="99"/>
                        <a:pt x="157" y="99"/>
                        <a:pt x="157" y="99"/>
                      </a:cubicBezTo>
                      <a:cubicBezTo>
                        <a:pt x="157" y="97"/>
                        <a:pt x="157" y="97"/>
                        <a:pt x="157" y="97"/>
                      </a:cubicBezTo>
                      <a:cubicBezTo>
                        <a:pt x="159" y="94"/>
                        <a:pt x="159" y="94"/>
                        <a:pt x="159" y="94"/>
                      </a:cubicBezTo>
                      <a:cubicBezTo>
                        <a:pt x="164" y="94"/>
                        <a:pt x="164" y="94"/>
                        <a:pt x="164" y="94"/>
                      </a:cubicBezTo>
                      <a:cubicBezTo>
                        <a:pt x="167" y="97"/>
                        <a:pt x="167" y="97"/>
                        <a:pt x="167" y="97"/>
                      </a:cubicBezTo>
                      <a:cubicBezTo>
                        <a:pt x="173" y="108"/>
                        <a:pt x="173" y="108"/>
                        <a:pt x="173" y="108"/>
                      </a:cubicBezTo>
                      <a:cubicBezTo>
                        <a:pt x="176" y="110"/>
                        <a:pt x="176" y="110"/>
                        <a:pt x="176" y="110"/>
                      </a:cubicBezTo>
                      <a:cubicBezTo>
                        <a:pt x="179" y="111"/>
                        <a:pt x="179" y="111"/>
                        <a:pt x="179" y="111"/>
                      </a:cubicBezTo>
                      <a:cubicBezTo>
                        <a:pt x="182" y="111"/>
                        <a:pt x="182" y="111"/>
                        <a:pt x="182" y="111"/>
                      </a:cubicBezTo>
                      <a:cubicBezTo>
                        <a:pt x="190" y="116"/>
                        <a:pt x="190" y="116"/>
                        <a:pt x="190" y="116"/>
                      </a:cubicBezTo>
                      <a:cubicBezTo>
                        <a:pt x="192" y="118"/>
                        <a:pt x="192" y="118"/>
                        <a:pt x="192" y="118"/>
                      </a:cubicBezTo>
                      <a:cubicBezTo>
                        <a:pt x="195" y="124"/>
                        <a:pt x="195" y="124"/>
                        <a:pt x="195" y="124"/>
                      </a:cubicBezTo>
                      <a:cubicBezTo>
                        <a:pt x="197" y="125"/>
                        <a:pt x="197" y="125"/>
                        <a:pt x="197" y="125"/>
                      </a:cubicBezTo>
                      <a:cubicBezTo>
                        <a:pt x="198" y="119"/>
                        <a:pt x="198" y="119"/>
                        <a:pt x="198" y="119"/>
                      </a:cubicBezTo>
                      <a:cubicBezTo>
                        <a:pt x="200" y="121"/>
                        <a:pt x="200" y="121"/>
                        <a:pt x="200" y="121"/>
                      </a:cubicBezTo>
                      <a:cubicBezTo>
                        <a:pt x="202" y="124"/>
                        <a:pt x="202" y="124"/>
                        <a:pt x="202" y="124"/>
                      </a:cubicBezTo>
                      <a:cubicBezTo>
                        <a:pt x="206" y="127"/>
                        <a:pt x="206" y="127"/>
                        <a:pt x="206" y="127"/>
                      </a:cubicBezTo>
                      <a:cubicBezTo>
                        <a:pt x="216" y="126"/>
                        <a:pt x="216" y="126"/>
                        <a:pt x="216" y="126"/>
                      </a:cubicBezTo>
                      <a:cubicBezTo>
                        <a:pt x="220" y="129"/>
                        <a:pt x="220" y="129"/>
                        <a:pt x="220" y="129"/>
                      </a:cubicBezTo>
                      <a:cubicBezTo>
                        <a:pt x="221" y="130"/>
                        <a:pt x="221" y="130"/>
                        <a:pt x="221" y="130"/>
                      </a:cubicBezTo>
                      <a:cubicBezTo>
                        <a:pt x="220" y="133"/>
                        <a:pt x="220" y="133"/>
                        <a:pt x="220" y="133"/>
                      </a:cubicBezTo>
                      <a:cubicBezTo>
                        <a:pt x="219" y="135"/>
                        <a:pt x="219" y="135"/>
                        <a:pt x="219" y="135"/>
                      </a:cubicBezTo>
                      <a:cubicBezTo>
                        <a:pt x="217" y="135"/>
                        <a:pt x="217" y="135"/>
                        <a:pt x="217" y="135"/>
                      </a:cubicBezTo>
                      <a:cubicBezTo>
                        <a:pt x="217" y="138"/>
                        <a:pt x="217" y="138"/>
                        <a:pt x="217" y="138"/>
                      </a:cubicBezTo>
                      <a:cubicBezTo>
                        <a:pt x="219" y="141"/>
                        <a:pt x="219" y="141"/>
                        <a:pt x="219" y="141"/>
                      </a:cubicBezTo>
                      <a:cubicBezTo>
                        <a:pt x="219" y="145"/>
                        <a:pt x="219" y="145"/>
                        <a:pt x="219" y="145"/>
                      </a:cubicBezTo>
                      <a:cubicBezTo>
                        <a:pt x="213" y="149"/>
                        <a:pt x="213" y="149"/>
                        <a:pt x="213" y="149"/>
                      </a:cubicBezTo>
                      <a:cubicBezTo>
                        <a:pt x="212" y="150"/>
                        <a:pt x="212" y="150"/>
                        <a:pt x="212" y="150"/>
                      </a:cubicBezTo>
                      <a:cubicBezTo>
                        <a:pt x="213" y="150"/>
                        <a:pt x="213" y="150"/>
                        <a:pt x="213" y="150"/>
                      </a:cubicBezTo>
                      <a:cubicBezTo>
                        <a:pt x="220" y="147"/>
                        <a:pt x="220" y="147"/>
                        <a:pt x="220" y="147"/>
                      </a:cubicBezTo>
                      <a:cubicBezTo>
                        <a:pt x="223" y="145"/>
                        <a:pt x="223" y="145"/>
                        <a:pt x="223" y="145"/>
                      </a:cubicBezTo>
                      <a:cubicBezTo>
                        <a:pt x="230" y="142"/>
                        <a:pt x="230" y="142"/>
                        <a:pt x="230" y="142"/>
                      </a:cubicBezTo>
                      <a:cubicBezTo>
                        <a:pt x="232" y="144"/>
                        <a:pt x="232" y="144"/>
                        <a:pt x="232" y="144"/>
                      </a:cubicBezTo>
                      <a:cubicBezTo>
                        <a:pt x="236" y="148"/>
                        <a:pt x="236" y="148"/>
                        <a:pt x="236" y="148"/>
                      </a:cubicBezTo>
                      <a:cubicBezTo>
                        <a:pt x="238" y="152"/>
                        <a:pt x="238" y="152"/>
                        <a:pt x="238" y="152"/>
                      </a:cubicBezTo>
                      <a:cubicBezTo>
                        <a:pt x="239" y="155"/>
                        <a:pt x="239" y="155"/>
                        <a:pt x="239" y="155"/>
                      </a:cubicBezTo>
                      <a:cubicBezTo>
                        <a:pt x="232" y="162"/>
                        <a:pt x="232" y="162"/>
                        <a:pt x="232" y="162"/>
                      </a:cubicBezTo>
                      <a:cubicBezTo>
                        <a:pt x="234" y="163"/>
                        <a:pt x="234" y="163"/>
                        <a:pt x="234" y="163"/>
                      </a:cubicBezTo>
                      <a:cubicBezTo>
                        <a:pt x="237" y="164"/>
                        <a:pt x="237" y="164"/>
                        <a:pt x="237" y="164"/>
                      </a:cubicBezTo>
                      <a:cubicBezTo>
                        <a:pt x="236" y="168"/>
                        <a:pt x="236" y="168"/>
                        <a:pt x="236" y="168"/>
                      </a:cubicBezTo>
                      <a:cubicBezTo>
                        <a:pt x="232" y="171"/>
                        <a:pt x="232" y="171"/>
                        <a:pt x="232" y="171"/>
                      </a:cubicBezTo>
                      <a:cubicBezTo>
                        <a:pt x="230" y="176"/>
                        <a:pt x="230" y="176"/>
                        <a:pt x="230" y="176"/>
                      </a:cubicBezTo>
                      <a:cubicBezTo>
                        <a:pt x="233" y="179"/>
                        <a:pt x="233" y="179"/>
                        <a:pt x="233" y="179"/>
                      </a:cubicBezTo>
                      <a:cubicBezTo>
                        <a:pt x="238" y="183"/>
                        <a:pt x="238" y="183"/>
                        <a:pt x="238" y="183"/>
                      </a:cubicBezTo>
                      <a:cubicBezTo>
                        <a:pt x="242" y="185"/>
                        <a:pt x="242" y="185"/>
                        <a:pt x="242" y="185"/>
                      </a:cubicBezTo>
                      <a:cubicBezTo>
                        <a:pt x="246" y="185"/>
                        <a:pt x="246" y="185"/>
                        <a:pt x="246" y="185"/>
                      </a:cubicBezTo>
                      <a:cubicBezTo>
                        <a:pt x="249" y="187"/>
                        <a:pt x="249" y="187"/>
                        <a:pt x="249" y="187"/>
                      </a:cubicBezTo>
                      <a:cubicBezTo>
                        <a:pt x="251" y="186"/>
                        <a:pt x="251" y="186"/>
                        <a:pt x="251" y="186"/>
                      </a:cubicBezTo>
                      <a:cubicBezTo>
                        <a:pt x="256" y="187"/>
                        <a:pt x="256" y="187"/>
                        <a:pt x="256" y="187"/>
                      </a:cubicBezTo>
                      <a:cubicBezTo>
                        <a:pt x="259" y="192"/>
                        <a:pt x="259" y="192"/>
                        <a:pt x="259" y="192"/>
                      </a:cubicBezTo>
                      <a:cubicBezTo>
                        <a:pt x="260" y="197"/>
                        <a:pt x="260" y="197"/>
                        <a:pt x="260" y="197"/>
                      </a:cubicBezTo>
                      <a:cubicBezTo>
                        <a:pt x="260" y="202"/>
                        <a:pt x="260" y="202"/>
                        <a:pt x="260" y="202"/>
                      </a:cubicBezTo>
                      <a:cubicBezTo>
                        <a:pt x="262" y="206"/>
                        <a:pt x="262" y="206"/>
                        <a:pt x="262" y="206"/>
                      </a:cubicBezTo>
                      <a:cubicBezTo>
                        <a:pt x="261" y="209"/>
                        <a:pt x="261" y="209"/>
                        <a:pt x="261" y="209"/>
                      </a:cubicBezTo>
                      <a:cubicBezTo>
                        <a:pt x="264" y="210"/>
                        <a:pt x="264" y="210"/>
                        <a:pt x="264" y="210"/>
                      </a:cubicBezTo>
                      <a:cubicBezTo>
                        <a:pt x="269" y="212"/>
                        <a:pt x="269" y="212"/>
                        <a:pt x="269" y="212"/>
                      </a:cubicBezTo>
                      <a:cubicBezTo>
                        <a:pt x="272" y="215"/>
                        <a:pt x="272" y="215"/>
                        <a:pt x="272" y="215"/>
                      </a:cubicBezTo>
                      <a:cubicBezTo>
                        <a:pt x="269" y="222"/>
                        <a:pt x="269" y="222"/>
                        <a:pt x="269" y="222"/>
                      </a:cubicBezTo>
                      <a:cubicBezTo>
                        <a:pt x="273" y="223"/>
                        <a:pt x="273" y="223"/>
                        <a:pt x="273" y="223"/>
                      </a:cubicBezTo>
                      <a:cubicBezTo>
                        <a:pt x="277" y="223"/>
                        <a:pt x="277" y="223"/>
                        <a:pt x="277" y="223"/>
                      </a:cubicBezTo>
                      <a:cubicBezTo>
                        <a:pt x="282" y="222"/>
                        <a:pt x="282" y="222"/>
                        <a:pt x="282" y="222"/>
                      </a:cubicBezTo>
                      <a:cubicBezTo>
                        <a:pt x="287" y="223"/>
                        <a:pt x="287" y="223"/>
                        <a:pt x="287" y="223"/>
                      </a:cubicBezTo>
                      <a:cubicBezTo>
                        <a:pt x="292" y="225"/>
                        <a:pt x="292" y="225"/>
                        <a:pt x="292" y="225"/>
                      </a:cubicBezTo>
                      <a:cubicBezTo>
                        <a:pt x="293" y="228"/>
                        <a:pt x="293" y="228"/>
                        <a:pt x="293" y="228"/>
                      </a:cubicBezTo>
                      <a:cubicBezTo>
                        <a:pt x="296" y="232"/>
                        <a:pt x="296" y="232"/>
                        <a:pt x="296" y="232"/>
                      </a:cubicBezTo>
                      <a:cubicBezTo>
                        <a:pt x="299" y="237"/>
                        <a:pt x="299" y="237"/>
                        <a:pt x="299" y="237"/>
                      </a:cubicBezTo>
                      <a:cubicBezTo>
                        <a:pt x="302" y="240"/>
                        <a:pt x="302" y="240"/>
                        <a:pt x="302" y="240"/>
                      </a:cubicBezTo>
                      <a:cubicBezTo>
                        <a:pt x="304" y="245"/>
                        <a:pt x="304" y="245"/>
                        <a:pt x="304" y="245"/>
                      </a:cubicBezTo>
                      <a:cubicBezTo>
                        <a:pt x="302" y="249"/>
                        <a:pt x="302" y="249"/>
                        <a:pt x="302" y="249"/>
                      </a:cubicBezTo>
                      <a:cubicBezTo>
                        <a:pt x="299" y="257"/>
                        <a:pt x="299" y="257"/>
                        <a:pt x="299" y="257"/>
                      </a:cubicBezTo>
                      <a:cubicBezTo>
                        <a:pt x="299" y="261"/>
                        <a:pt x="299" y="261"/>
                        <a:pt x="299" y="261"/>
                      </a:cubicBezTo>
                      <a:cubicBezTo>
                        <a:pt x="300" y="262"/>
                        <a:pt x="300" y="262"/>
                        <a:pt x="300" y="262"/>
                      </a:cubicBezTo>
                      <a:cubicBezTo>
                        <a:pt x="301" y="265"/>
                        <a:pt x="301" y="265"/>
                        <a:pt x="301" y="265"/>
                      </a:cubicBezTo>
                      <a:cubicBezTo>
                        <a:pt x="299" y="271"/>
                        <a:pt x="299" y="271"/>
                        <a:pt x="299" y="271"/>
                      </a:cubicBezTo>
                      <a:cubicBezTo>
                        <a:pt x="298" y="280"/>
                        <a:pt x="298" y="280"/>
                        <a:pt x="298" y="280"/>
                      </a:cubicBezTo>
                      <a:cubicBezTo>
                        <a:pt x="299" y="284"/>
                        <a:pt x="299" y="284"/>
                        <a:pt x="299" y="284"/>
                      </a:cubicBezTo>
                      <a:cubicBezTo>
                        <a:pt x="299" y="304"/>
                        <a:pt x="299" y="304"/>
                        <a:pt x="299" y="304"/>
                      </a:cubicBezTo>
                      <a:cubicBezTo>
                        <a:pt x="297" y="313"/>
                        <a:pt x="297" y="313"/>
                        <a:pt x="297" y="313"/>
                      </a:cubicBezTo>
                      <a:cubicBezTo>
                        <a:pt x="296" y="318"/>
                        <a:pt x="296" y="318"/>
                        <a:pt x="296" y="318"/>
                      </a:cubicBezTo>
                      <a:cubicBezTo>
                        <a:pt x="293" y="319"/>
                        <a:pt x="293" y="319"/>
                        <a:pt x="293" y="319"/>
                      </a:cubicBezTo>
                      <a:cubicBezTo>
                        <a:pt x="288" y="314"/>
                        <a:pt x="288" y="314"/>
                        <a:pt x="288" y="314"/>
                      </a:cubicBezTo>
                      <a:cubicBezTo>
                        <a:pt x="284" y="311"/>
                        <a:pt x="284" y="311"/>
                        <a:pt x="284" y="311"/>
                      </a:cubicBezTo>
                      <a:cubicBezTo>
                        <a:pt x="282" y="312"/>
                        <a:pt x="282" y="312"/>
                        <a:pt x="282" y="312"/>
                      </a:cubicBezTo>
                      <a:cubicBezTo>
                        <a:pt x="281" y="317"/>
                        <a:pt x="281" y="317"/>
                        <a:pt x="281" y="317"/>
                      </a:cubicBezTo>
                      <a:cubicBezTo>
                        <a:pt x="278" y="318"/>
                        <a:pt x="278" y="318"/>
                        <a:pt x="278" y="318"/>
                      </a:cubicBezTo>
                      <a:cubicBezTo>
                        <a:pt x="268" y="311"/>
                        <a:pt x="268" y="311"/>
                        <a:pt x="268" y="311"/>
                      </a:cubicBezTo>
                      <a:cubicBezTo>
                        <a:pt x="264" y="311"/>
                        <a:pt x="264" y="311"/>
                        <a:pt x="264" y="311"/>
                      </a:cubicBezTo>
                      <a:cubicBezTo>
                        <a:pt x="268" y="319"/>
                        <a:pt x="268" y="319"/>
                        <a:pt x="268" y="319"/>
                      </a:cubicBezTo>
                      <a:cubicBezTo>
                        <a:pt x="265" y="320"/>
                        <a:pt x="265" y="320"/>
                        <a:pt x="265" y="320"/>
                      </a:cubicBezTo>
                      <a:cubicBezTo>
                        <a:pt x="260" y="316"/>
                        <a:pt x="260" y="316"/>
                        <a:pt x="260" y="316"/>
                      </a:cubicBezTo>
                      <a:cubicBezTo>
                        <a:pt x="256" y="312"/>
                        <a:pt x="256" y="312"/>
                        <a:pt x="256" y="312"/>
                      </a:cubicBezTo>
                      <a:cubicBezTo>
                        <a:pt x="248" y="304"/>
                        <a:pt x="248" y="304"/>
                        <a:pt x="248" y="304"/>
                      </a:cubicBezTo>
                      <a:cubicBezTo>
                        <a:pt x="244" y="300"/>
                        <a:pt x="244" y="300"/>
                        <a:pt x="244" y="300"/>
                      </a:cubicBezTo>
                      <a:cubicBezTo>
                        <a:pt x="240" y="295"/>
                        <a:pt x="240" y="295"/>
                        <a:pt x="240" y="295"/>
                      </a:cubicBezTo>
                      <a:cubicBezTo>
                        <a:pt x="236" y="293"/>
                        <a:pt x="236" y="293"/>
                        <a:pt x="236" y="293"/>
                      </a:cubicBezTo>
                      <a:cubicBezTo>
                        <a:pt x="232" y="292"/>
                        <a:pt x="232" y="292"/>
                        <a:pt x="232" y="292"/>
                      </a:cubicBezTo>
                      <a:cubicBezTo>
                        <a:pt x="223" y="283"/>
                        <a:pt x="223" y="283"/>
                        <a:pt x="223" y="283"/>
                      </a:cubicBezTo>
                      <a:cubicBezTo>
                        <a:pt x="214" y="278"/>
                        <a:pt x="214" y="278"/>
                        <a:pt x="214" y="278"/>
                      </a:cubicBezTo>
                      <a:cubicBezTo>
                        <a:pt x="210" y="274"/>
                        <a:pt x="210" y="274"/>
                        <a:pt x="210" y="274"/>
                      </a:cubicBezTo>
                      <a:cubicBezTo>
                        <a:pt x="204" y="272"/>
                        <a:pt x="204" y="272"/>
                        <a:pt x="204" y="272"/>
                      </a:cubicBezTo>
                      <a:cubicBezTo>
                        <a:pt x="200" y="267"/>
                        <a:pt x="200" y="267"/>
                        <a:pt x="200" y="267"/>
                      </a:cubicBezTo>
                      <a:cubicBezTo>
                        <a:pt x="199" y="260"/>
                        <a:pt x="199" y="260"/>
                        <a:pt x="199" y="260"/>
                      </a:cubicBezTo>
                      <a:cubicBezTo>
                        <a:pt x="196" y="257"/>
                        <a:pt x="196" y="257"/>
                        <a:pt x="196" y="257"/>
                      </a:cubicBezTo>
                      <a:cubicBezTo>
                        <a:pt x="190" y="253"/>
                        <a:pt x="190" y="253"/>
                        <a:pt x="190" y="253"/>
                      </a:cubicBezTo>
                      <a:cubicBezTo>
                        <a:pt x="185" y="248"/>
                        <a:pt x="185" y="248"/>
                        <a:pt x="185" y="248"/>
                      </a:cubicBezTo>
                      <a:cubicBezTo>
                        <a:pt x="173" y="233"/>
                        <a:pt x="173" y="233"/>
                        <a:pt x="173" y="233"/>
                      </a:cubicBezTo>
                      <a:cubicBezTo>
                        <a:pt x="162" y="222"/>
                        <a:pt x="162" y="222"/>
                        <a:pt x="162" y="222"/>
                      </a:cubicBezTo>
                      <a:cubicBezTo>
                        <a:pt x="160" y="218"/>
                        <a:pt x="160" y="218"/>
                        <a:pt x="160" y="218"/>
                      </a:cubicBezTo>
                      <a:cubicBezTo>
                        <a:pt x="159" y="209"/>
                        <a:pt x="159" y="209"/>
                        <a:pt x="159" y="209"/>
                      </a:cubicBezTo>
                      <a:cubicBezTo>
                        <a:pt x="147" y="188"/>
                        <a:pt x="147" y="188"/>
                        <a:pt x="147" y="188"/>
                      </a:cubicBezTo>
                      <a:cubicBezTo>
                        <a:pt x="146" y="181"/>
                        <a:pt x="146" y="181"/>
                        <a:pt x="146" y="181"/>
                      </a:cubicBezTo>
                      <a:cubicBezTo>
                        <a:pt x="142" y="174"/>
                        <a:pt x="142" y="174"/>
                        <a:pt x="142" y="174"/>
                      </a:cubicBezTo>
                      <a:cubicBezTo>
                        <a:pt x="139" y="172"/>
                        <a:pt x="139" y="172"/>
                        <a:pt x="139" y="172"/>
                      </a:cubicBezTo>
                      <a:cubicBezTo>
                        <a:pt x="135" y="168"/>
                        <a:pt x="135" y="168"/>
                        <a:pt x="135" y="168"/>
                      </a:cubicBezTo>
                      <a:cubicBezTo>
                        <a:pt x="132" y="166"/>
                        <a:pt x="132" y="166"/>
                        <a:pt x="132" y="166"/>
                      </a:cubicBezTo>
                      <a:cubicBezTo>
                        <a:pt x="128" y="156"/>
                        <a:pt x="128" y="156"/>
                        <a:pt x="128" y="156"/>
                      </a:cubicBezTo>
                      <a:cubicBezTo>
                        <a:pt x="118" y="150"/>
                        <a:pt x="118" y="150"/>
                        <a:pt x="118" y="150"/>
                      </a:cubicBezTo>
                      <a:cubicBezTo>
                        <a:pt x="115" y="150"/>
                        <a:pt x="115" y="150"/>
                        <a:pt x="115" y="150"/>
                      </a:cubicBezTo>
                      <a:cubicBezTo>
                        <a:pt x="114" y="150"/>
                        <a:pt x="114" y="150"/>
                        <a:pt x="114" y="150"/>
                      </a:cubicBezTo>
                      <a:cubicBezTo>
                        <a:pt x="113" y="149"/>
                        <a:pt x="113" y="149"/>
                        <a:pt x="113" y="149"/>
                      </a:cubicBezTo>
                      <a:cubicBezTo>
                        <a:pt x="111" y="138"/>
                        <a:pt x="111" y="138"/>
                        <a:pt x="111" y="138"/>
                      </a:cubicBezTo>
                      <a:cubicBezTo>
                        <a:pt x="107" y="127"/>
                        <a:pt x="107" y="127"/>
                        <a:pt x="107" y="127"/>
                      </a:cubicBezTo>
                      <a:cubicBezTo>
                        <a:pt x="105" y="121"/>
                        <a:pt x="105" y="121"/>
                        <a:pt x="105" y="121"/>
                      </a:cubicBezTo>
                      <a:cubicBezTo>
                        <a:pt x="101" y="115"/>
                        <a:pt x="101" y="115"/>
                        <a:pt x="101" y="115"/>
                      </a:cubicBezTo>
                      <a:cubicBezTo>
                        <a:pt x="101" y="110"/>
                        <a:pt x="101" y="110"/>
                        <a:pt x="101" y="110"/>
                      </a:cubicBezTo>
                      <a:cubicBezTo>
                        <a:pt x="97" y="105"/>
                        <a:pt x="97" y="105"/>
                        <a:pt x="97" y="105"/>
                      </a:cubicBezTo>
                      <a:cubicBezTo>
                        <a:pt x="92" y="100"/>
                        <a:pt x="92" y="100"/>
                        <a:pt x="92" y="100"/>
                      </a:cubicBezTo>
                      <a:cubicBezTo>
                        <a:pt x="82" y="95"/>
                        <a:pt x="82" y="95"/>
                        <a:pt x="82" y="95"/>
                      </a:cubicBezTo>
                      <a:cubicBezTo>
                        <a:pt x="77" y="93"/>
                        <a:pt x="77" y="93"/>
                        <a:pt x="77" y="93"/>
                      </a:cubicBezTo>
                      <a:cubicBezTo>
                        <a:pt x="71" y="92"/>
                        <a:pt x="71" y="92"/>
                        <a:pt x="71" y="92"/>
                      </a:cubicBezTo>
                      <a:cubicBezTo>
                        <a:pt x="67" y="76"/>
                        <a:pt x="67" y="76"/>
                        <a:pt x="67" y="76"/>
                      </a:cubicBezTo>
                      <a:cubicBezTo>
                        <a:pt x="63" y="75"/>
                        <a:pt x="63" y="75"/>
                        <a:pt x="63" y="75"/>
                      </a:cubicBezTo>
                      <a:cubicBezTo>
                        <a:pt x="57" y="67"/>
                        <a:pt x="53" y="57"/>
                        <a:pt x="44" y="53"/>
                      </a:cubicBezTo>
                      <a:cubicBezTo>
                        <a:pt x="39" y="53"/>
                        <a:pt x="39" y="53"/>
                        <a:pt x="39" y="53"/>
                      </a:cubicBezTo>
                      <a:cubicBezTo>
                        <a:pt x="33" y="48"/>
                        <a:pt x="33" y="48"/>
                        <a:pt x="33" y="48"/>
                      </a:cubicBezTo>
                      <a:cubicBezTo>
                        <a:pt x="29" y="43"/>
                        <a:pt x="29" y="43"/>
                        <a:pt x="29" y="43"/>
                      </a:cubicBezTo>
                      <a:cubicBezTo>
                        <a:pt x="26" y="40"/>
                        <a:pt x="26" y="40"/>
                        <a:pt x="26" y="40"/>
                      </a:cubicBezTo>
                      <a:cubicBezTo>
                        <a:pt x="21" y="37"/>
                        <a:pt x="21" y="37"/>
                        <a:pt x="21" y="37"/>
                      </a:cubicBezTo>
                      <a:cubicBezTo>
                        <a:pt x="9" y="24"/>
                        <a:pt x="9" y="24"/>
                        <a:pt x="9" y="24"/>
                      </a:cubicBezTo>
                      <a:cubicBezTo>
                        <a:pt x="6" y="20"/>
                        <a:pt x="6" y="20"/>
                        <a:pt x="6" y="20"/>
                      </a:cubicBezTo>
                      <a:cubicBezTo>
                        <a:pt x="2" y="11"/>
                        <a:pt x="2" y="11"/>
                        <a:pt x="2" y="11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0" y="1"/>
                        <a:pt x="0" y="1"/>
                        <a:pt x="0" y="1"/>
                      </a:cubicBez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120" name="Freeform 876">
                  <a:extLst>
                    <a:ext uri="{FF2B5EF4-FFF2-40B4-BE49-F238E27FC236}">
                      <a16:creationId xmlns:a16="http://schemas.microsoft.com/office/drawing/2014/main" id="{97C09C29-121A-96A9-009D-5C1E50E590F4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7019604" y="4641125"/>
                  <a:ext cx="173942" cy="54804"/>
                </a:xfrm>
                <a:custGeom>
                  <a:avLst/>
                  <a:gdLst>
                    <a:gd name="T0" fmla="*/ 186 w 259"/>
                    <a:gd name="T1" fmla="*/ 66 h 81"/>
                    <a:gd name="T2" fmla="*/ 171 w 259"/>
                    <a:gd name="T3" fmla="*/ 66 h 81"/>
                    <a:gd name="T4" fmla="*/ 166 w 259"/>
                    <a:gd name="T5" fmla="*/ 63 h 81"/>
                    <a:gd name="T6" fmla="*/ 160 w 259"/>
                    <a:gd name="T7" fmla="*/ 64 h 81"/>
                    <a:gd name="T8" fmla="*/ 131 w 259"/>
                    <a:gd name="T9" fmla="*/ 52 h 81"/>
                    <a:gd name="T10" fmla="*/ 118 w 259"/>
                    <a:gd name="T11" fmla="*/ 50 h 81"/>
                    <a:gd name="T12" fmla="*/ 108 w 259"/>
                    <a:gd name="T13" fmla="*/ 49 h 81"/>
                    <a:gd name="T14" fmla="*/ 104 w 259"/>
                    <a:gd name="T15" fmla="*/ 50 h 81"/>
                    <a:gd name="T16" fmla="*/ 97 w 259"/>
                    <a:gd name="T17" fmla="*/ 48 h 81"/>
                    <a:gd name="T18" fmla="*/ 92 w 259"/>
                    <a:gd name="T19" fmla="*/ 52 h 81"/>
                    <a:gd name="T20" fmla="*/ 72 w 259"/>
                    <a:gd name="T21" fmla="*/ 48 h 81"/>
                    <a:gd name="T22" fmla="*/ 59 w 259"/>
                    <a:gd name="T23" fmla="*/ 44 h 81"/>
                    <a:gd name="T24" fmla="*/ 43 w 259"/>
                    <a:gd name="T25" fmla="*/ 42 h 81"/>
                    <a:gd name="T26" fmla="*/ 34 w 259"/>
                    <a:gd name="T27" fmla="*/ 39 h 81"/>
                    <a:gd name="T28" fmla="*/ 37 w 259"/>
                    <a:gd name="T29" fmla="*/ 31 h 81"/>
                    <a:gd name="T30" fmla="*/ 32 w 259"/>
                    <a:gd name="T31" fmla="*/ 30 h 81"/>
                    <a:gd name="T32" fmla="*/ 12 w 259"/>
                    <a:gd name="T33" fmla="*/ 25 h 81"/>
                    <a:gd name="T34" fmla="*/ 3 w 259"/>
                    <a:gd name="T35" fmla="*/ 23 h 81"/>
                    <a:gd name="T36" fmla="*/ 1 w 259"/>
                    <a:gd name="T37" fmla="*/ 19 h 81"/>
                    <a:gd name="T38" fmla="*/ 4 w 259"/>
                    <a:gd name="T39" fmla="*/ 21 h 81"/>
                    <a:gd name="T40" fmla="*/ 10 w 259"/>
                    <a:gd name="T41" fmla="*/ 19 h 81"/>
                    <a:gd name="T42" fmla="*/ 14 w 259"/>
                    <a:gd name="T43" fmla="*/ 15 h 81"/>
                    <a:gd name="T44" fmla="*/ 18 w 259"/>
                    <a:gd name="T45" fmla="*/ 7 h 81"/>
                    <a:gd name="T46" fmla="*/ 27 w 259"/>
                    <a:gd name="T47" fmla="*/ 0 h 81"/>
                    <a:gd name="T48" fmla="*/ 52 w 259"/>
                    <a:gd name="T49" fmla="*/ 0 h 81"/>
                    <a:gd name="T50" fmla="*/ 61 w 259"/>
                    <a:gd name="T51" fmla="*/ 3 h 81"/>
                    <a:gd name="T52" fmla="*/ 67 w 259"/>
                    <a:gd name="T53" fmla="*/ 8 h 81"/>
                    <a:gd name="T54" fmla="*/ 79 w 259"/>
                    <a:gd name="T55" fmla="*/ 9 h 81"/>
                    <a:gd name="T56" fmla="*/ 90 w 259"/>
                    <a:gd name="T57" fmla="*/ 16 h 81"/>
                    <a:gd name="T58" fmla="*/ 100 w 259"/>
                    <a:gd name="T59" fmla="*/ 25 h 81"/>
                    <a:gd name="T60" fmla="*/ 116 w 259"/>
                    <a:gd name="T61" fmla="*/ 25 h 81"/>
                    <a:gd name="T62" fmla="*/ 133 w 259"/>
                    <a:gd name="T63" fmla="*/ 27 h 81"/>
                    <a:gd name="T64" fmla="*/ 142 w 259"/>
                    <a:gd name="T65" fmla="*/ 29 h 81"/>
                    <a:gd name="T66" fmla="*/ 151 w 259"/>
                    <a:gd name="T67" fmla="*/ 19 h 81"/>
                    <a:gd name="T68" fmla="*/ 155 w 259"/>
                    <a:gd name="T69" fmla="*/ 13 h 81"/>
                    <a:gd name="T70" fmla="*/ 162 w 259"/>
                    <a:gd name="T71" fmla="*/ 18 h 81"/>
                    <a:gd name="T72" fmla="*/ 170 w 259"/>
                    <a:gd name="T73" fmla="*/ 21 h 81"/>
                    <a:gd name="T74" fmla="*/ 177 w 259"/>
                    <a:gd name="T75" fmla="*/ 20 h 81"/>
                    <a:gd name="T76" fmla="*/ 183 w 259"/>
                    <a:gd name="T77" fmla="*/ 23 h 81"/>
                    <a:gd name="T78" fmla="*/ 190 w 259"/>
                    <a:gd name="T79" fmla="*/ 26 h 81"/>
                    <a:gd name="T80" fmla="*/ 203 w 259"/>
                    <a:gd name="T81" fmla="*/ 28 h 81"/>
                    <a:gd name="T82" fmla="*/ 211 w 259"/>
                    <a:gd name="T83" fmla="*/ 38 h 81"/>
                    <a:gd name="T84" fmla="*/ 216 w 259"/>
                    <a:gd name="T85" fmla="*/ 49 h 81"/>
                    <a:gd name="T86" fmla="*/ 233 w 259"/>
                    <a:gd name="T87" fmla="*/ 49 h 81"/>
                    <a:gd name="T88" fmla="*/ 245 w 259"/>
                    <a:gd name="T89" fmla="*/ 48 h 81"/>
                    <a:gd name="T90" fmla="*/ 255 w 259"/>
                    <a:gd name="T91" fmla="*/ 52 h 81"/>
                    <a:gd name="T92" fmla="*/ 254 w 259"/>
                    <a:gd name="T93" fmla="*/ 69 h 81"/>
                    <a:gd name="T94" fmla="*/ 257 w 259"/>
                    <a:gd name="T95" fmla="*/ 76 h 81"/>
                    <a:gd name="T96" fmla="*/ 256 w 259"/>
                    <a:gd name="T97" fmla="*/ 80 h 81"/>
                    <a:gd name="T98" fmla="*/ 236 w 259"/>
                    <a:gd name="T99" fmla="*/ 72 h 81"/>
                    <a:gd name="T100" fmla="*/ 221 w 259"/>
                    <a:gd name="T101" fmla="*/ 66 h 81"/>
                    <a:gd name="T102" fmla="*/ 201 w 259"/>
                    <a:gd name="T103" fmla="*/ 69 h 81"/>
                    <a:gd name="T104" fmla="*/ 191 w 259"/>
                    <a:gd name="T105" fmla="*/ 66 h 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259" h="81">
                      <a:moveTo>
                        <a:pt x="191" y="66"/>
                      </a:moveTo>
                      <a:cubicBezTo>
                        <a:pt x="186" y="66"/>
                        <a:pt x="186" y="66"/>
                        <a:pt x="186" y="66"/>
                      </a:cubicBezTo>
                      <a:cubicBezTo>
                        <a:pt x="180" y="69"/>
                        <a:pt x="180" y="69"/>
                        <a:pt x="180" y="69"/>
                      </a:cubicBezTo>
                      <a:cubicBezTo>
                        <a:pt x="171" y="66"/>
                        <a:pt x="171" y="66"/>
                        <a:pt x="171" y="66"/>
                      </a:cubicBezTo>
                      <a:cubicBezTo>
                        <a:pt x="168" y="65"/>
                        <a:pt x="168" y="65"/>
                        <a:pt x="168" y="65"/>
                      </a:cubicBezTo>
                      <a:cubicBezTo>
                        <a:pt x="166" y="63"/>
                        <a:pt x="166" y="63"/>
                        <a:pt x="166" y="63"/>
                      </a:cubicBezTo>
                      <a:cubicBezTo>
                        <a:pt x="165" y="64"/>
                        <a:pt x="165" y="64"/>
                        <a:pt x="165" y="64"/>
                      </a:cubicBezTo>
                      <a:cubicBezTo>
                        <a:pt x="160" y="64"/>
                        <a:pt x="160" y="64"/>
                        <a:pt x="160" y="64"/>
                      </a:cubicBezTo>
                      <a:cubicBezTo>
                        <a:pt x="146" y="62"/>
                        <a:pt x="145" y="60"/>
                        <a:pt x="135" y="54"/>
                      </a:cubicBezTo>
                      <a:cubicBezTo>
                        <a:pt x="131" y="52"/>
                        <a:pt x="131" y="52"/>
                        <a:pt x="131" y="52"/>
                      </a:cubicBezTo>
                      <a:cubicBezTo>
                        <a:pt x="124" y="50"/>
                        <a:pt x="124" y="50"/>
                        <a:pt x="124" y="50"/>
                      </a:cubicBezTo>
                      <a:cubicBezTo>
                        <a:pt x="118" y="50"/>
                        <a:pt x="118" y="50"/>
                        <a:pt x="118" y="50"/>
                      </a:cubicBezTo>
                      <a:cubicBezTo>
                        <a:pt x="111" y="49"/>
                        <a:pt x="111" y="49"/>
                        <a:pt x="111" y="49"/>
                      </a:cubicBezTo>
                      <a:cubicBezTo>
                        <a:pt x="108" y="49"/>
                        <a:pt x="108" y="49"/>
                        <a:pt x="108" y="49"/>
                      </a:cubicBezTo>
                      <a:cubicBezTo>
                        <a:pt x="106" y="51"/>
                        <a:pt x="106" y="51"/>
                        <a:pt x="106" y="51"/>
                      </a:cubicBezTo>
                      <a:cubicBezTo>
                        <a:pt x="104" y="50"/>
                        <a:pt x="104" y="50"/>
                        <a:pt x="104" y="50"/>
                      </a:cubicBezTo>
                      <a:cubicBezTo>
                        <a:pt x="102" y="48"/>
                        <a:pt x="102" y="48"/>
                        <a:pt x="102" y="48"/>
                      </a:cubicBezTo>
                      <a:cubicBezTo>
                        <a:pt x="97" y="48"/>
                        <a:pt x="97" y="48"/>
                        <a:pt x="97" y="48"/>
                      </a:cubicBezTo>
                      <a:cubicBezTo>
                        <a:pt x="95" y="51"/>
                        <a:pt x="95" y="51"/>
                        <a:pt x="95" y="51"/>
                      </a:cubicBezTo>
                      <a:cubicBezTo>
                        <a:pt x="92" y="52"/>
                        <a:pt x="92" y="52"/>
                        <a:pt x="92" y="52"/>
                      </a:cubicBezTo>
                      <a:cubicBezTo>
                        <a:pt x="90" y="52"/>
                        <a:pt x="90" y="52"/>
                        <a:pt x="90" y="52"/>
                      </a:cubicBezTo>
                      <a:cubicBezTo>
                        <a:pt x="72" y="48"/>
                        <a:pt x="72" y="48"/>
                        <a:pt x="72" y="48"/>
                      </a:cubicBezTo>
                      <a:cubicBezTo>
                        <a:pt x="66" y="45"/>
                        <a:pt x="66" y="45"/>
                        <a:pt x="66" y="45"/>
                      </a:cubicBezTo>
                      <a:cubicBezTo>
                        <a:pt x="59" y="44"/>
                        <a:pt x="59" y="44"/>
                        <a:pt x="59" y="44"/>
                      </a:cubicBezTo>
                      <a:cubicBezTo>
                        <a:pt x="48" y="44"/>
                        <a:pt x="48" y="44"/>
                        <a:pt x="48" y="44"/>
                      </a:cubicBezTo>
                      <a:cubicBezTo>
                        <a:pt x="43" y="42"/>
                        <a:pt x="43" y="42"/>
                        <a:pt x="43" y="42"/>
                      </a:cubicBezTo>
                      <a:cubicBezTo>
                        <a:pt x="40" y="40"/>
                        <a:pt x="40" y="40"/>
                        <a:pt x="40" y="40"/>
                      </a:cubicBezTo>
                      <a:cubicBezTo>
                        <a:pt x="34" y="39"/>
                        <a:pt x="34" y="39"/>
                        <a:pt x="34" y="39"/>
                      </a:cubicBezTo>
                      <a:cubicBezTo>
                        <a:pt x="32" y="37"/>
                        <a:pt x="32" y="37"/>
                        <a:pt x="32" y="37"/>
                      </a:cubicBezTo>
                      <a:cubicBezTo>
                        <a:pt x="37" y="31"/>
                        <a:pt x="37" y="31"/>
                        <a:pt x="37" y="31"/>
                      </a:cubicBezTo>
                      <a:cubicBezTo>
                        <a:pt x="36" y="30"/>
                        <a:pt x="36" y="30"/>
                        <a:pt x="36" y="30"/>
                      </a:cubicBezTo>
                      <a:cubicBezTo>
                        <a:pt x="32" y="30"/>
                        <a:pt x="32" y="30"/>
                        <a:pt x="32" y="30"/>
                      </a:cubicBezTo>
                      <a:cubicBezTo>
                        <a:pt x="21" y="26"/>
                        <a:pt x="21" y="26"/>
                        <a:pt x="21" y="26"/>
                      </a:cubicBezTo>
                      <a:cubicBezTo>
                        <a:pt x="12" y="25"/>
                        <a:pt x="12" y="25"/>
                        <a:pt x="12" y="25"/>
                      </a:cubicBezTo>
                      <a:cubicBezTo>
                        <a:pt x="9" y="24"/>
                        <a:pt x="9" y="24"/>
                        <a:pt x="9" y="24"/>
                      </a:cubicBezTo>
                      <a:cubicBezTo>
                        <a:pt x="3" y="23"/>
                        <a:pt x="3" y="23"/>
                        <a:pt x="3" y="23"/>
                      </a:cubicBezTo>
                      <a:cubicBezTo>
                        <a:pt x="0" y="20"/>
                        <a:pt x="0" y="20"/>
                        <a:pt x="0" y="20"/>
                      </a:cubicBezTo>
                      <a:cubicBezTo>
                        <a:pt x="1" y="19"/>
                        <a:pt x="1" y="19"/>
                        <a:pt x="1" y="19"/>
                      </a:cubicBezTo>
                      <a:cubicBezTo>
                        <a:pt x="2" y="19"/>
                        <a:pt x="2" y="19"/>
                        <a:pt x="2" y="19"/>
                      </a:cubicBezTo>
                      <a:cubicBezTo>
                        <a:pt x="4" y="21"/>
                        <a:pt x="4" y="21"/>
                        <a:pt x="4" y="21"/>
                      </a:cubicBezTo>
                      <a:cubicBezTo>
                        <a:pt x="7" y="21"/>
                        <a:pt x="7" y="21"/>
                        <a:pt x="7" y="21"/>
                      </a:cubicBezTo>
                      <a:cubicBezTo>
                        <a:pt x="10" y="19"/>
                        <a:pt x="10" y="19"/>
                        <a:pt x="10" y="19"/>
                      </a:cubicBezTo>
                      <a:cubicBezTo>
                        <a:pt x="12" y="15"/>
                        <a:pt x="12" y="15"/>
                        <a:pt x="12" y="15"/>
                      </a:cubicBezTo>
                      <a:cubicBezTo>
                        <a:pt x="14" y="15"/>
                        <a:pt x="14" y="15"/>
                        <a:pt x="14" y="15"/>
                      </a:cubicBezTo>
                      <a:cubicBezTo>
                        <a:pt x="17" y="11"/>
                        <a:pt x="17" y="11"/>
                        <a:pt x="17" y="11"/>
                      </a:cubicBezTo>
                      <a:cubicBezTo>
                        <a:pt x="18" y="7"/>
                        <a:pt x="18" y="7"/>
                        <a:pt x="18" y="7"/>
                      </a:cubicBezTo>
                      <a:cubicBezTo>
                        <a:pt x="20" y="2"/>
                        <a:pt x="20" y="2"/>
                        <a:pt x="20" y="2"/>
                      </a:cubicBezTo>
                      <a:cubicBezTo>
                        <a:pt x="27" y="0"/>
                        <a:pt x="27" y="0"/>
                        <a:pt x="27" y="0"/>
                      </a:cubicBezTo>
                      <a:cubicBezTo>
                        <a:pt x="45" y="3"/>
                        <a:pt x="45" y="3"/>
                        <a:pt x="45" y="3"/>
                      </a:cubicBezTo>
                      <a:cubicBezTo>
                        <a:pt x="52" y="0"/>
                        <a:pt x="52" y="0"/>
                        <a:pt x="52" y="0"/>
                      </a:cubicBezTo>
                      <a:cubicBezTo>
                        <a:pt x="58" y="0"/>
                        <a:pt x="58" y="0"/>
                        <a:pt x="58" y="0"/>
                      </a:cubicBezTo>
                      <a:cubicBezTo>
                        <a:pt x="61" y="3"/>
                        <a:pt x="61" y="3"/>
                        <a:pt x="61" y="3"/>
                      </a:cubicBezTo>
                      <a:cubicBezTo>
                        <a:pt x="62" y="7"/>
                        <a:pt x="62" y="7"/>
                        <a:pt x="62" y="7"/>
                      </a:cubicBezTo>
                      <a:cubicBezTo>
                        <a:pt x="67" y="8"/>
                        <a:pt x="67" y="8"/>
                        <a:pt x="67" y="8"/>
                      </a:cubicBezTo>
                      <a:cubicBezTo>
                        <a:pt x="72" y="7"/>
                        <a:pt x="72" y="7"/>
                        <a:pt x="72" y="7"/>
                      </a:cubicBezTo>
                      <a:cubicBezTo>
                        <a:pt x="79" y="9"/>
                        <a:pt x="79" y="9"/>
                        <a:pt x="79" y="9"/>
                      </a:cubicBezTo>
                      <a:cubicBezTo>
                        <a:pt x="84" y="10"/>
                        <a:pt x="84" y="10"/>
                        <a:pt x="84" y="10"/>
                      </a:cubicBezTo>
                      <a:cubicBezTo>
                        <a:pt x="90" y="16"/>
                        <a:pt x="90" y="16"/>
                        <a:pt x="90" y="16"/>
                      </a:cubicBezTo>
                      <a:cubicBezTo>
                        <a:pt x="95" y="24"/>
                        <a:pt x="95" y="24"/>
                        <a:pt x="95" y="24"/>
                      </a:cubicBezTo>
                      <a:cubicBezTo>
                        <a:pt x="100" y="25"/>
                        <a:pt x="100" y="25"/>
                        <a:pt x="100" y="25"/>
                      </a:cubicBezTo>
                      <a:cubicBezTo>
                        <a:pt x="106" y="24"/>
                        <a:pt x="106" y="24"/>
                        <a:pt x="106" y="24"/>
                      </a:cubicBezTo>
                      <a:cubicBezTo>
                        <a:pt x="116" y="25"/>
                        <a:pt x="116" y="25"/>
                        <a:pt x="116" y="25"/>
                      </a:cubicBezTo>
                      <a:cubicBezTo>
                        <a:pt x="119" y="24"/>
                        <a:pt x="119" y="24"/>
                        <a:pt x="119" y="24"/>
                      </a:cubicBezTo>
                      <a:cubicBezTo>
                        <a:pt x="133" y="27"/>
                        <a:pt x="133" y="27"/>
                        <a:pt x="133" y="27"/>
                      </a:cubicBezTo>
                      <a:cubicBezTo>
                        <a:pt x="138" y="27"/>
                        <a:pt x="138" y="27"/>
                        <a:pt x="138" y="27"/>
                      </a:cubicBezTo>
                      <a:cubicBezTo>
                        <a:pt x="142" y="29"/>
                        <a:pt x="142" y="29"/>
                        <a:pt x="142" y="29"/>
                      </a:cubicBezTo>
                      <a:cubicBezTo>
                        <a:pt x="146" y="27"/>
                        <a:pt x="146" y="27"/>
                        <a:pt x="146" y="27"/>
                      </a:cubicBezTo>
                      <a:cubicBezTo>
                        <a:pt x="151" y="19"/>
                        <a:pt x="151" y="19"/>
                        <a:pt x="151" y="19"/>
                      </a:cubicBezTo>
                      <a:cubicBezTo>
                        <a:pt x="151" y="16"/>
                        <a:pt x="151" y="16"/>
                        <a:pt x="151" y="16"/>
                      </a:cubicBezTo>
                      <a:cubicBezTo>
                        <a:pt x="155" y="13"/>
                        <a:pt x="155" y="13"/>
                        <a:pt x="155" y="13"/>
                      </a:cubicBezTo>
                      <a:cubicBezTo>
                        <a:pt x="159" y="13"/>
                        <a:pt x="159" y="13"/>
                        <a:pt x="159" y="13"/>
                      </a:cubicBezTo>
                      <a:cubicBezTo>
                        <a:pt x="162" y="18"/>
                        <a:pt x="162" y="18"/>
                        <a:pt x="162" y="18"/>
                      </a:cubicBezTo>
                      <a:cubicBezTo>
                        <a:pt x="165" y="21"/>
                        <a:pt x="165" y="21"/>
                        <a:pt x="165" y="21"/>
                      </a:cubicBezTo>
                      <a:cubicBezTo>
                        <a:pt x="170" y="21"/>
                        <a:pt x="170" y="21"/>
                        <a:pt x="170" y="21"/>
                      </a:cubicBezTo>
                      <a:cubicBezTo>
                        <a:pt x="175" y="19"/>
                        <a:pt x="175" y="19"/>
                        <a:pt x="175" y="19"/>
                      </a:cubicBezTo>
                      <a:cubicBezTo>
                        <a:pt x="177" y="20"/>
                        <a:pt x="177" y="20"/>
                        <a:pt x="177" y="20"/>
                      </a:cubicBezTo>
                      <a:cubicBezTo>
                        <a:pt x="180" y="21"/>
                        <a:pt x="180" y="21"/>
                        <a:pt x="180" y="21"/>
                      </a:cubicBezTo>
                      <a:cubicBezTo>
                        <a:pt x="183" y="23"/>
                        <a:pt x="183" y="23"/>
                        <a:pt x="183" y="23"/>
                      </a:cubicBezTo>
                      <a:cubicBezTo>
                        <a:pt x="186" y="24"/>
                        <a:pt x="186" y="24"/>
                        <a:pt x="186" y="24"/>
                      </a:cubicBezTo>
                      <a:cubicBezTo>
                        <a:pt x="190" y="26"/>
                        <a:pt x="190" y="26"/>
                        <a:pt x="190" y="26"/>
                      </a:cubicBezTo>
                      <a:cubicBezTo>
                        <a:pt x="199" y="26"/>
                        <a:pt x="199" y="26"/>
                        <a:pt x="199" y="26"/>
                      </a:cubicBezTo>
                      <a:cubicBezTo>
                        <a:pt x="203" y="28"/>
                        <a:pt x="203" y="28"/>
                        <a:pt x="203" y="28"/>
                      </a:cubicBezTo>
                      <a:cubicBezTo>
                        <a:pt x="207" y="35"/>
                        <a:pt x="207" y="35"/>
                        <a:pt x="207" y="35"/>
                      </a:cubicBezTo>
                      <a:cubicBezTo>
                        <a:pt x="211" y="38"/>
                        <a:pt x="211" y="38"/>
                        <a:pt x="211" y="38"/>
                      </a:cubicBezTo>
                      <a:cubicBezTo>
                        <a:pt x="212" y="46"/>
                        <a:pt x="212" y="46"/>
                        <a:pt x="212" y="46"/>
                      </a:cubicBezTo>
                      <a:cubicBezTo>
                        <a:pt x="216" y="49"/>
                        <a:pt x="216" y="49"/>
                        <a:pt x="216" y="49"/>
                      </a:cubicBezTo>
                      <a:cubicBezTo>
                        <a:pt x="222" y="50"/>
                        <a:pt x="222" y="50"/>
                        <a:pt x="222" y="50"/>
                      </a:cubicBezTo>
                      <a:cubicBezTo>
                        <a:pt x="233" y="49"/>
                        <a:pt x="233" y="49"/>
                        <a:pt x="233" y="49"/>
                      </a:cubicBezTo>
                      <a:cubicBezTo>
                        <a:pt x="238" y="49"/>
                        <a:pt x="238" y="49"/>
                        <a:pt x="238" y="49"/>
                      </a:cubicBezTo>
                      <a:cubicBezTo>
                        <a:pt x="245" y="48"/>
                        <a:pt x="245" y="48"/>
                        <a:pt x="245" y="48"/>
                      </a:cubicBezTo>
                      <a:cubicBezTo>
                        <a:pt x="251" y="49"/>
                        <a:pt x="251" y="49"/>
                        <a:pt x="251" y="49"/>
                      </a:cubicBezTo>
                      <a:cubicBezTo>
                        <a:pt x="255" y="52"/>
                        <a:pt x="255" y="52"/>
                        <a:pt x="255" y="52"/>
                      </a:cubicBezTo>
                      <a:cubicBezTo>
                        <a:pt x="255" y="59"/>
                        <a:pt x="255" y="59"/>
                        <a:pt x="255" y="59"/>
                      </a:cubicBezTo>
                      <a:cubicBezTo>
                        <a:pt x="254" y="69"/>
                        <a:pt x="254" y="69"/>
                        <a:pt x="254" y="69"/>
                      </a:cubicBezTo>
                      <a:cubicBezTo>
                        <a:pt x="255" y="73"/>
                        <a:pt x="255" y="73"/>
                        <a:pt x="255" y="73"/>
                      </a:cubicBezTo>
                      <a:cubicBezTo>
                        <a:pt x="257" y="76"/>
                        <a:pt x="257" y="76"/>
                        <a:pt x="257" y="76"/>
                      </a:cubicBezTo>
                      <a:cubicBezTo>
                        <a:pt x="259" y="81"/>
                        <a:pt x="259" y="81"/>
                        <a:pt x="259" y="81"/>
                      </a:cubicBezTo>
                      <a:cubicBezTo>
                        <a:pt x="256" y="80"/>
                        <a:pt x="256" y="80"/>
                        <a:pt x="256" y="80"/>
                      </a:cubicBezTo>
                      <a:cubicBezTo>
                        <a:pt x="253" y="76"/>
                        <a:pt x="253" y="76"/>
                        <a:pt x="253" y="76"/>
                      </a:cubicBezTo>
                      <a:cubicBezTo>
                        <a:pt x="236" y="72"/>
                        <a:pt x="236" y="72"/>
                        <a:pt x="236" y="72"/>
                      </a:cubicBezTo>
                      <a:cubicBezTo>
                        <a:pt x="228" y="69"/>
                        <a:pt x="228" y="69"/>
                        <a:pt x="228" y="69"/>
                      </a:cubicBezTo>
                      <a:cubicBezTo>
                        <a:pt x="221" y="66"/>
                        <a:pt x="221" y="66"/>
                        <a:pt x="221" y="66"/>
                      </a:cubicBezTo>
                      <a:cubicBezTo>
                        <a:pt x="207" y="70"/>
                        <a:pt x="207" y="70"/>
                        <a:pt x="207" y="70"/>
                      </a:cubicBezTo>
                      <a:cubicBezTo>
                        <a:pt x="201" y="69"/>
                        <a:pt x="201" y="69"/>
                        <a:pt x="201" y="69"/>
                      </a:cubicBezTo>
                      <a:cubicBezTo>
                        <a:pt x="195" y="67"/>
                        <a:pt x="195" y="67"/>
                        <a:pt x="195" y="67"/>
                      </a:cubicBezTo>
                      <a:cubicBezTo>
                        <a:pt x="191" y="66"/>
                        <a:pt x="191" y="66"/>
                        <a:pt x="191" y="66"/>
                      </a:cubicBez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121" name="Freeform 73">
                  <a:extLst>
                    <a:ext uri="{FF2B5EF4-FFF2-40B4-BE49-F238E27FC236}">
                      <a16:creationId xmlns:a16="http://schemas.microsoft.com/office/drawing/2014/main" id="{026B4898-27B4-3FC8-105D-2B966F926865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6777753" y="4272987"/>
                  <a:ext cx="8340" cy="39316"/>
                </a:xfrm>
                <a:custGeom>
                  <a:avLst/>
                  <a:gdLst>
                    <a:gd name="T0" fmla="*/ 6 w 7"/>
                    <a:gd name="T1" fmla="*/ 0 h 33"/>
                    <a:gd name="T2" fmla="*/ 5 w 7"/>
                    <a:gd name="T3" fmla="*/ 2 h 33"/>
                    <a:gd name="T4" fmla="*/ 4 w 7"/>
                    <a:gd name="T5" fmla="*/ 8 h 33"/>
                    <a:gd name="T6" fmla="*/ 2 w 7"/>
                    <a:gd name="T7" fmla="*/ 17 h 33"/>
                    <a:gd name="T8" fmla="*/ 2 w 7"/>
                    <a:gd name="T9" fmla="*/ 21 h 33"/>
                    <a:gd name="T10" fmla="*/ 2 w 7"/>
                    <a:gd name="T11" fmla="*/ 24 h 33"/>
                    <a:gd name="T12" fmla="*/ 0 w 7"/>
                    <a:gd name="T13" fmla="*/ 27 h 33"/>
                    <a:gd name="T14" fmla="*/ 0 w 7"/>
                    <a:gd name="T15" fmla="*/ 31 h 33"/>
                    <a:gd name="T16" fmla="*/ 2 w 7"/>
                    <a:gd name="T17" fmla="*/ 33 h 33"/>
                    <a:gd name="T18" fmla="*/ 3 w 7"/>
                    <a:gd name="T19" fmla="*/ 32 h 33"/>
                    <a:gd name="T20" fmla="*/ 2 w 7"/>
                    <a:gd name="T21" fmla="*/ 30 h 33"/>
                    <a:gd name="T22" fmla="*/ 4 w 7"/>
                    <a:gd name="T23" fmla="*/ 24 h 33"/>
                    <a:gd name="T24" fmla="*/ 5 w 7"/>
                    <a:gd name="T25" fmla="*/ 21 h 33"/>
                    <a:gd name="T26" fmla="*/ 5 w 7"/>
                    <a:gd name="T27" fmla="*/ 19 h 33"/>
                    <a:gd name="T28" fmla="*/ 5 w 7"/>
                    <a:gd name="T29" fmla="*/ 16 h 33"/>
                    <a:gd name="T30" fmla="*/ 6 w 7"/>
                    <a:gd name="T31" fmla="*/ 12 h 33"/>
                    <a:gd name="T32" fmla="*/ 5 w 7"/>
                    <a:gd name="T33" fmla="*/ 11 h 33"/>
                    <a:gd name="T34" fmla="*/ 5 w 7"/>
                    <a:gd name="T35" fmla="*/ 8 h 33"/>
                    <a:gd name="T36" fmla="*/ 7 w 7"/>
                    <a:gd name="T37" fmla="*/ 7 h 33"/>
                    <a:gd name="T38" fmla="*/ 7 w 7"/>
                    <a:gd name="T39" fmla="*/ 0 h 33"/>
                    <a:gd name="T40" fmla="*/ 6 w 7"/>
                    <a:gd name="T41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7" h="33">
                      <a:moveTo>
                        <a:pt x="6" y="0"/>
                      </a:moveTo>
                      <a:lnTo>
                        <a:pt x="5" y="2"/>
                      </a:lnTo>
                      <a:lnTo>
                        <a:pt x="4" y="8"/>
                      </a:lnTo>
                      <a:lnTo>
                        <a:pt x="2" y="17"/>
                      </a:lnTo>
                      <a:lnTo>
                        <a:pt x="2" y="21"/>
                      </a:lnTo>
                      <a:lnTo>
                        <a:pt x="2" y="24"/>
                      </a:lnTo>
                      <a:lnTo>
                        <a:pt x="0" y="27"/>
                      </a:lnTo>
                      <a:lnTo>
                        <a:pt x="0" y="31"/>
                      </a:lnTo>
                      <a:lnTo>
                        <a:pt x="2" y="33"/>
                      </a:lnTo>
                      <a:lnTo>
                        <a:pt x="3" y="32"/>
                      </a:lnTo>
                      <a:lnTo>
                        <a:pt x="2" y="30"/>
                      </a:lnTo>
                      <a:lnTo>
                        <a:pt x="4" y="24"/>
                      </a:lnTo>
                      <a:lnTo>
                        <a:pt x="5" y="21"/>
                      </a:lnTo>
                      <a:lnTo>
                        <a:pt x="5" y="19"/>
                      </a:lnTo>
                      <a:lnTo>
                        <a:pt x="5" y="16"/>
                      </a:lnTo>
                      <a:lnTo>
                        <a:pt x="6" y="12"/>
                      </a:lnTo>
                      <a:lnTo>
                        <a:pt x="5" y="11"/>
                      </a:lnTo>
                      <a:lnTo>
                        <a:pt x="5" y="8"/>
                      </a:lnTo>
                      <a:lnTo>
                        <a:pt x="7" y="7"/>
                      </a:lnTo>
                      <a:lnTo>
                        <a:pt x="7" y="0"/>
                      </a:lnTo>
                      <a:lnTo>
                        <a:pt x="6" y="0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122" name="Freeform 74">
                  <a:extLst>
                    <a:ext uri="{FF2B5EF4-FFF2-40B4-BE49-F238E27FC236}">
                      <a16:creationId xmlns:a16="http://schemas.microsoft.com/office/drawing/2014/main" id="{2D7304A0-3900-EDA2-1559-9B21645DE789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6799198" y="4392126"/>
                  <a:ext cx="3574" cy="9531"/>
                </a:xfrm>
                <a:custGeom>
                  <a:avLst/>
                  <a:gdLst>
                    <a:gd name="T0" fmla="*/ 3 w 3"/>
                    <a:gd name="T1" fmla="*/ 1 h 8"/>
                    <a:gd name="T2" fmla="*/ 1 w 3"/>
                    <a:gd name="T3" fmla="*/ 0 h 8"/>
                    <a:gd name="T4" fmla="*/ 0 w 3"/>
                    <a:gd name="T5" fmla="*/ 2 h 8"/>
                    <a:gd name="T6" fmla="*/ 0 w 3"/>
                    <a:gd name="T7" fmla="*/ 5 h 8"/>
                    <a:gd name="T8" fmla="*/ 1 w 3"/>
                    <a:gd name="T9" fmla="*/ 8 h 8"/>
                    <a:gd name="T10" fmla="*/ 3 w 3"/>
                    <a:gd name="T11" fmla="*/ 6 h 8"/>
                    <a:gd name="T12" fmla="*/ 3 w 3"/>
                    <a:gd name="T13" fmla="*/ 2 h 8"/>
                    <a:gd name="T14" fmla="*/ 3 w 3"/>
                    <a:gd name="T15" fmla="*/ 0 h 8"/>
                    <a:gd name="T16" fmla="*/ 3 w 3"/>
                    <a:gd name="T17" fmla="*/ 1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" h="8">
                      <a:moveTo>
                        <a:pt x="3" y="1"/>
                      </a:moveTo>
                      <a:lnTo>
                        <a:pt x="1" y="0"/>
                      </a:lnTo>
                      <a:lnTo>
                        <a:pt x="0" y="2"/>
                      </a:lnTo>
                      <a:lnTo>
                        <a:pt x="0" y="5"/>
                      </a:lnTo>
                      <a:lnTo>
                        <a:pt x="1" y="8"/>
                      </a:lnTo>
                      <a:lnTo>
                        <a:pt x="3" y="6"/>
                      </a:lnTo>
                      <a:lnTo>
                        <a:pt x="3" y="2"/>
                      </a:lnTo>
                      <a:lnTo>
                        <a:pt x="3" y="0"/>
                      </a:lnTo>
                      <a:lnTo>
                        <a:pt x="3" y="1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123" name="Freeform 628">
                  <a:extLst>
                    <a:ext uri="{FF2B5EF4-FFF2-40B4-BE49-F238E27FC236}">
                      <a16:creationId xmlns:a16="http://schemas.microsoft.com/office/drawing/2014/main" id="{614F46EF-FC4D-D758-6C60-D394082FAE09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6988628" y="4500542"/>
                  <a:ext cx="5956" cy="3574"/>
                </a:xfrm>
                <a:custGeom>
                  <a:avLst/>
                  <a:gdLst>
                    <a:gd name="T0" fmla="*/ 5 w 5"/>
                    <a:gd name="T1" fmla="*/ 2 h 3"/>
                    <a:gd name="T2" fmla="*/ 5 w 5"/>
                    <a:gd name="T3" fmla="*/ 0 h 3"/>
                    <a:gd name="T4" fmla="*/ 4 w 5"/>
                    <a:gd name="T5" fmla="*/ 0 h 3"/>
                    <a:gd name="T6" fmla="*/ 1 w 5"/>
                    <a:gd name="T7" fmla="*/ 1 h 3"/>
                    <a:gd name="T8" fmla="*/ 0 w 5"/>
                    <a:gd name="T9" fmla="*/ 3 h 3"/>
                    <a:gd name="T10" fmla="*/ 0 w 5"/>
                    <a:gd name="T11" fmla="*/ 3 h 3"/>
                    <a:gd name="T12" fmla="*/ 3 w 5"/>
                    <a:gd name="T13" fmla="*/ 3 h 3"/>
                    <a:gd name="T14" fmla="*/ 4 w 5"/>
                    <a:gd name="T15" fmla="*/ 3 h 3"/>
                    <a:gd name="T16" fmla="*/ 5 w 5"/>
                    <a:gd name="T17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5" h="3">
                      <a:moveTo>
                        <a:pt x="5" y="2"/>
                      </a:moveTo>
                      <a:lnTo>
                        <a:pt x="5" y="0"/>
                      </a:lnTo>
                      <a:lnTo>
                        <a:pt x="4" y="0"/>
                      </a:lnTo>
                      <a:lnTo>
                        <a:pt x="1" y="1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3" y="3"/>
                      </a:lnTo>
                      <a:lnTo>
                        <a:pt x="4" y="3"/>
                      </a:lnTo>
                      <a:lnTo>
                        <a:pt x="5" y="2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124" name="Freeform 830">
                  <a:extLst>
                    <a:ext uri="{FF2B5EF4-FFF2-40B4-BE49-F238E27FC236}">
                      <a16:creationId xmlns:a16="http://schemas.microsoft.com/office/drawing/2014/main" id="{051E1625-3642-04E0-6260-7399AB76E883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7373446" y="4703077"/>
                  <a:ext cx="7149" cy="5956"/>
                </a:xfrm>
                <a:custGeom>
                  <a:avLst/>
                  <a:gdLst>
                    <a:gd name="T0" fmla="*/ 1 w 6"/>
                    <a:gd name="T1" fmla="*/ 2 h 5"/>
                    <a:gd name="T2" fmla="*/ 6 w 6"/>
                    <a:gd name="T3" fmla="*/ 0 h 5"/>
                    <a:gd name="T4" fmla="*/ 6 w 6"/>
                    <a:gd name="T5" fmla="*/ 0 h 5"/>
                    <a:gd name="T6" fmla="*/ 6 w 6"/>
                    <a:gd name="T7" fmla="*/ 0 h 5"/>
                    <a:gd name="T8" fmla="*/ 6 w 6"/>
                    <a:gd name="T9" fmla="*/ 0 h 5"/>
                    <a:gd name="T10" fmla="*/ 6 w 6"/>
                    <a:gd name="T11" fmla="*/ 1 h 5"/>
                    <a:gd name="T12" fmla="*/ 6 w 6"/>
                    <a:gd name="T13" fmla="*/ 1 h 5"/>
                    <a:gd name="T14" fmla="*/ 6 w 6"/>
                    <a:gd name="T15" fmla="*/ 2 h 5"/>
                    <a:gd name="T16" fmla="*/ 5 w 6"/>
                    <a:gd name="T17" fmla="*/ 2 h 5"/>
                    <a:gd name="T18" fmla="*/ 5 w 6"/>
                    <a:gd name="T19" fmla="*/ 2 h 5"/>
                    <a:gd name="T20" fmla="*/ 5 w 6"/>
                    <a:gd name="T21" fmla="*/ 3 h 5"/>
                    <a:gd name="T22" fmla="*/ 5 w 6"/>
                    <a:gd name="T23" fmla="*/ 3 h 5"/>
                    <a:gd name="T24" fmla="*/ 5 w 6"/>
                    <a:gd name="T25" fmla="*/ 3 h 5"/>
                    <a:gd name="T26" fmla="*/ 4 w 6"/>
                    <a:gd name="T27" fmla="*/ 3 h 5"/>
                    <a:gd name="T28" fmla="*/ 4 w 6"/>
                    <a:gd name="T29" fmla="*/ 3 h 5"/>
                    <a:gd name="T30" fmla="*/ 4 w 6"/>
                    <a:gd name="T31" fmla="*/ 4 h 5"/>
                    <a:gd name="T32" fmla="*/ 4 w 6"/>
                    <a:gd name="T33" fmla="*/ 4 h 5"/>
                    <a:gd name="T34" fmla="*/ 4 w 6"/>
                    <a:gd name="T35" fmla="*/ 4 h 5"/>
                    <a:gd name="T36" fmla="*/ 4 w 6"/>
                    <a:gd name="T37" fmla="*/ 4 h 5"/>
                    <a:gd name="T38" fmla="*/ 4 w 6"/>
                    <a:gd name="T39" fmla="*/ 4 h 5"/>
                    <a:gd name="T40" fmla="*/ 3 w 6"/>
                    <a:gd name="T41" fmla="*/ 4 h 5"/>
                    <a:gd name="T42" fmla="*/ 3 w 6"/>
                    <a:gd name="T43" fmla="*/ 5 h 5"/>
                    <a:gd name="T44" fmla="*/ 3 w 6"/>
                    <a:gd name="T45" fmla="*/ 5 h 5"/>
                    <a:gd name="T46" fmla="*/ 3 w 6"/>
                    <a:gd name="T47" fmla="*/ 4 h 5"/>
                    <a:gd name="T48" fmla="*/ 3 w 6"/>
                    <a:gd name="T49" fmla="*/ 4 h 5"/>
                    <a:gd name="T50" fmla="*/ 3 w 6"/>
                    <a:gd name="T51" fmla="*/ 4 h 5"/>
                    <a:gd name="T52" fmla="*/ 3 w 6"/>
                    <a:gd name="T53" fmla="*/ 3 h 5"/>
                    <a:gd name="T54" fmla="*/ 3 w 6"/>
                    <a:gd name="T55" fmla="*/ 3 h 5"/>
                    <a:gd name="T56" fmla="*/ 3 w 6"/>
                    <a:gd name="T57" fmla="*/ 3 h 5"/>
                    <a:gd name="T58" fmla="*/ 2 w 6"/>
                    <a:gd name="T59" fmla="*/ 3 h 5"/>
                    <a:gd name="T60" fmla="*/ 2 w 6"/>
                    <a:gd name="T61" fmla="*/ 3 h 5"/>
                    <a:gd name="T62" fmla="*/ 1 w 6"/>
                    <a:gd name="T63" fmla="*/ 3 h 5"/>
                    <a:gd name="T64" fmla="*/ 1 w 6"/>
                    <a:gd name="T65" fmla="*/ 4 h 5"/>
                    <a:gd name="T66" fmla="*/ 1 w 6"/>
                    <a:gd name="T67" fmla="*/ 4 h 5"/>
                    <a:gd name="T68" fmla="*/ 0 w 6"/>
                    <a:gd name="T69" fmla="*/ 3 h 5"/>
                    <a:gd name="T70" fmla="*/ 0 w 6"/>
                    <a:gd name="T71" fmla="*/ 3 h 5"/>
                    <a:gd name="T72" fmla="*/ 0 w 6"/>
                    <a:gd name="T73" fmla="*/ 3 h 5"/>
                    <a:gd name="T74" fmla="*/ 0 w 6"/>
                    <a:gd name="T75" fmla="*/ 3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6" h="5">
                      <a:moveTo>
                        <a:pt x="0" y="3"/>
                      </a:moveTo>
                      <a:lnTo>
                        <a:pt x="1" y="2"/>
                      </a:lnTo>
                      <a:lnTo>
                        <a:pt x="4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1"/>
                      </a:lnTo>
                      <a:lnTo>
                        <a:pt x="6" y="1"/>
                      </a:lnTo>
                      <a:lnTo>
                        <a:pt x="6" y="1"/>
                      </a:lnTo>
                      <a:lnTo>
                        <a:pt x="6" y="1"/>
                      </a:lnTo>
                      <a:lnTo>
                        <a:pt x="6" y="1"/>
                      </a:lnTo>
                      <a:lnTo>
                        <a:pt x="6" y="2"/>
                      </a:lnTo>
                      <a:lnTo>
                        <a:pt x="6" y="2"/>
                      </a:lnTo>
                      <a:lnTo>
                        <a:pt x="5" y="2"/>
                      </a:lnTo>
                      <a:lnTo>
                        <a:pt x="5" y="2"/>
                      </a:lnTo>
                      <a:lnTo>
                        <a:pt x="5" y="2"/>
                      </a:lnTo>
                      <a:lnTo>
                        <a:pt x="5" y="3"/>
                      </a:lnTo>
                      <a:lnTo>
                        <a:pt x="5" y="3"/>
                      </a:lnTo>
                      <a:lnTo>
                        <a:pt x="5" y="3"/>
                      </a:lnTo>
                      <a:lnTo>
                        <a:pt x="5" y="3"/>
                      </a:lnTo>
                      <a:lnTo>
                        <a:pt x="4" y="3"/>
                      </a:lnTo>
                      <a:lnTo>
                        <a:pt x="5" y="3"/>
                      </a:lnTo>
                      <a:lnTo>
                        <a:pt x="5" y="3"/>
                      </a:ln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3" y="4"/>
                      </a:lnTo>
                      <a:lnTo>
                        <a:pt x="3" y="5"/>
                      </a:lnTo>
                      <a:lnTo>
                        <a:pt x="3" y="5"/>
                      </a:lnTo>
                      <a:lnTo>
                        <a:pt x="3" y="5"/>
                      </a:lnTo>
                      <a:lnTo>
                        <a:pt x="3" y="5"/>
                      </a:ln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2" y="3"/>
                      </a:lnTo>
                      <a:lnTo>
                        <a:pt x="2" y="3"/>
                      </a:lnTo>
                      <a:lnTo>
                        <a:pt x="2" y="3"/>
                      </a:lnTo>
                      <a:lnTo>
                        <a:pt x="2" y="3"/>
                      </a:lnTo>
                      <a:lnTo>
                        <a:pt x="1" y="3"/>
                      </a:lnTo>
                      <a:lnTo>
                        <a:pt x="1" y="3"/>
                      </a:lnTo>
                      <a:lnTo>
                        <a:pt x="1" y="3"/>
                      </a:lnTo>
                      <a:lnTo>
                        <a:pt x="1" y="4"/>
                      </a:lnTo>
                      <a:lnTo>
                        <a:pt x="1" y="4"/>
                      </a:lnTo>
                      <a:lnTo>
                        <a:pt x="1" y="4"/>
                      </a:lnTo>
                      <a:lnTo>
                        <a:pt x="1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125" name="Freeform 831">
                  <a:extLst>
                    <a:ext uri="{FF2B5EF4-FFF2-40B4-BE49-F238E27FC236}">
                      <a16:creationId xmlns:a16="http://schemas.microsoft.com/office/drawing/2014/main" id="{F5075CBF-ADDE-25DB-99E9-A470B16CA104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7390125" y="4687589"/>
                  <a:ext cx="42890" cy="20253"/>
                </a:xfrm>
                <a:custGeom>
                  <a:avLst/>
                  <a:gdLst>
                    <a:gd name="T0" fmla="*/ 4 w 64"/>
                    <a:gd name="T1" fmla="*/ 31 h 31"/>
                    <a:gd name="T2" fmla="*/ 3 w 64"/>
                    <a:gd name="T3" fmla="*/ 28 h 31"/>
                    <a:gd name="T4" fmla="*/ 3 w 64"/>
                    <a:gd name="T5" fmla="*/ 28 h 31"/>
                    <a:gd name="T6" fmla="*/ 3 w 64"/>
                    <a:gd name="T7" fmla="*/ 28 h 31"/>
                    <a:gd name="T8" fmla="*/ 3 w 64"/>
                    <a:gd name="T9" fmla="*/ 27 h 31"/>
                    <a:gd name="T10" fmla="*/ 2 w 64"/>
                    <a:gd name="T11" fmla="*/ 26 h 31"/>
                    <a:gd name="T12" fmla="*/ 2 w 64"/>
                    <a:gd name="T13" fmla="*/ 26 h 31"/>
                    <a:gd name="T14" fmla="*/ 1 w 64"/>
                    <a:gd name="T15" fmla="*/ 25 h 31"/>
                    <a:gd name="T16" fmla="*/ 1 w 64"/>
                    <a:gd name="T17" fmla="*/ 25 h 31"/>
                    <a:gd name="T18" fmla="*/ 1 w 64"/>
                    <a:gd name="T19" fmla="*/ 24 h 31"/>
                    <a:gd name="T20" fmla="*/ 1 w 64"/>
                    <a:gd name="T21" fmla="*/ 23 h 31"/>
                    <a:gd name="T22" fmla="*/ 1 w 64"/>
                    <a:gd name="T23" fmla="*/ 22 h 31"/>
                    <a:gd name="T24" fmla="*/ 2 w 64"/>
                    <a:gd name="T25" fmla="*/ 22 h 31"/>
                    <a:gd name="T26" fmla="*/ 3 w 64"/>
                    <a:gd name="T27" fmla="*/ 23 h 31"/>
                    <a:gd name="T28" fmla="*/ 4 w 64"/>
                    <a:gd name="T29" fmla="*/ 23 h 31"/>
                    <a:gd name="T30" fmla="*/ 4 w 64"/>
                    <a:gd name="T31" fmla="*/ 23 h 31"/>
                    <a:gd name="T32" fmla="*/ 5 w 64"/>
                    <a:gd name="T33" fmla="*/ 22 h 31"/>
                    <a:gd name="T34" fmla="*/ 6 w 64"/>
                    <a:gd name="T35" fmla="*/ 22 h 31"/>
                    <a:gd name="T36" fmla="*/ 6 w 64"/>
                    <a:gd name="T37" fmla="*/ 22 h 31"/>
                    <a:gd name="T38" fmla="*/ 6 w 64"/>
                    <a:gd name="T39" fmla="*/ 21 h 31"/>
                    <a:gd name="T40" fmla="*/ 6 w 64"/>
                    <a:gd name="T41" fmla="*/ 21 h 31"/>
                    <a:gd name="T42" fmla="*/ 6 w 64"/>
                    <a:gd name="T43" fmla="*/ 20 h 31"/>
                    <a:gd name="T44" fmla="*/ 7 w 64"/>
                    <a:gd name="T45" fmla="*/ 19 h 31"/>
                    <a:gd name="T46" fmla="*/ 7 w 64"/>
                    <a:gd name="T47" fmla="*/ 19 h 31"/>
                    <a:gd name="T48" fmla="*/ 7 w 64"/>
                    <a:gd name="T49" fmla="*/ 19 h 31"/>
                    <a:gd name="T50" fmla="*/ 7 w 64"/>
                    <a:gd name="T51" fmla="*/ 18 h 31"/>
                    <a:gd name="T52" fmla="*/ 6 w 64"/>
                    <a:gd name="T53" fmla="*/ 18 h 31"/>
                    <a:gd name="T54" fmla="*/ 6 w 64"/>
                    <a:gd name="T55" fmla="*/ 17 h 31"/>
                    <a:gd name="T56" fmla="*/ 5 w 64"/>
                    <a:gd name="T57" fmla="*/ 17 h 31"/>
                    <a:gd name="T58" fmla="*/ 4 w 64"/>
                    <a:gd name="T59" fmla="*/ 17 h 31"/>
                    <a:gd name="T60" fmla="*/ 4 w 64"/>
                    <a:gd name="T61" fmla="*/ 17 h 31"/>
                    <a:gd name="T62" fmla="*/ 4 w 64"/>
                    <a:gd name="T63" fmla="*/ 18 h 31"/>
                    <a:gd name="T64" fmla="*/ 3 w 64"/>
                    <a:gd name="T65" fmla="*/ 18 h 31"/>
                    <a:gd name="T66" fmla="*/ 2 w 64"/>
                    <a:gd name="T67" fmla="*/ 18 h 31"/>
                    <a:gd name="T68" fmla="*/ 2 w 64"/>
                    <a:gd name="T69" fmla="*/ 19 h 31"/>
                    <a:gd name="T70" fmla="*/ 0 w 64"/>
                    <a:gd name="T71" fmla="*/ 19 h 31"/>
                    <a:gd name="T72" fmla="*/ 0 w 64"/>
                    <a:gd name="T73" fmla="*/ 18 h 31"/>
                    <a:gd name="T74" fmla="*/ 0 w 64"/>
                    <a:gd name="T75" fmla="*/ 17 h 31"/>
                    <a:gd name="T76" fmla="*/ 1 w 64"/>
                    <a:gd name="T77" fmla="*/ 15 h 31"/>
                    <a:gd name="T78" fmla="*/ 9 w 64"/>
                    <a:gd name="T79" fmla="*/ 8 h 31"/>
                    <a:gd name="T80" fmla="*/ 27 w 64"/>
                    <a:gd name="T81" fmla="*/ 4 h 31"/>
                    <a:gd name="T82" fmla="*/ 46 w 64"/>
                    <a:gd name="T83" fmla="*/ 4 h 31"/>
                    <a:gd name="T84" fmla="*/ 56 w 64"/>
                    <a:gd name="T85" fmla="*/ 1 h 31"/>
                    <a:gd name="T86" fmla="*/ 63 w 64"/>
                    <a:gd name="T87" fmla="*/ 1 h 31"/>
                    <a:gd name="T88" fmla="*/ 61 w 64"/>
                    <a:gd name="T89" fmla="*/ 9 h 31"/>
                    <a:gd name="T90" fmla="*/ 41 w 64"/>
                    <a:gd name="T91" fmla="*/ 18 h 31"/>
                    <a:gd name="T92" fmla="*/ 27 w 64"/>
                    <a:gd name="T93" fmla="*/ 24 h 31"/>
                    <a:gd name="T94" fmla="*/ 7 w 64"/>
                    <a:gd name="T95" fmla="*/ 31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64" h="31">
                      <a:moveTo>
                        <a:pt x="5" y="31"/>
                      </a:moveTo>
                      <a:cubicBezTo>
                        <a:pt x="4" y="31"/>
                        <a:pt x="4" y="31"/>
                        <a:pt x="4" y="31"/>
                      </a:cubicBezTo>
                      <a:cubicBezTo>
                        <a:pt x="4" y="30"/>
                        <a:pt x="4" y="30"/>
                        <a:pt x="4" y="30"/>
                      </a:cubicBezTo>
                      <a:cubicBezTo>
                        <a:pt x="3" y="30"/>
                        <a:pt x="4" y="29"/>
                        <a:pt x="3" y="28"/>
                      </a:cubicBezTo>
                      <a:cubicBezTo>
                        <a:pt x="3" y="28"/>
                        <a:pt x="3" y="28"/>
                        <a:pt x="3" y="28"/>
                      </a:cubicBezTo>
                      <a:cubicBezTo>
                        <a:pt x="3" y="28"/>
                        <a:pt x="3" y="28"/>
                        <a:pt x="3" y="28"/>
                      </a:cubicBezTo>
                      <a:cubicBezTo>
                        <a:pt x="3" y="28"/>
                        <a:pt x="3" y="28"/>
                        <a:pt x="3" y="28"/>
                      </a:cubicBezTo>
                      <a:cubicBezTo>
                        <a:pt x="3" y="28"/>
                        <a:pt x="3" y="28"/>
                        <a:pt x="3" y="28"/>
                      </a:cubicBezTo>
                      <a:cubicBezTo>
                        <a:pt x="3" y="27"/>
                        <a:pt x="3" y="27"/>
                        <a:pt x="3" y="27"/>
                      </a:cubicBezTo>
                      <a:cubicBezTo>
                        <a:pt x="3" y="27"/>
                        <a:pt x="3" y="27"/>
                        <a:pt x="3" y="27"/>
                      </a:cubicBezTo>
                      <a:cubicBezTo>
                        <a:pt x="3" y="26"/>
                        <a:pt x="3" y="26"/>
                        <a:pt x="3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1" y="25"/>
                        <a:pt x="1" y="25"/>
                        <a:pt x="1" y="25"/>
                      </a:cubicBezTo>
                      <a:cubicBezTo>
                        <a:pt x="1" y="25"/>
                        <a:pt x="1" y="25"/>
                        <a:pt x="1" y="25"/>
                      </a:cubicBezTo>
                      <a:cubicBezTo>
                        <a:pt x="1" y="25"/>
                        <a:pt x="1" y="25"/>
                        <a:pt x="1" y="25"/>
                      </a:cubicBezTo>
                      <a:cubicBezTo>
                        <a:pt x="1" y="25"/>
                        <a:pt x="1" y="25"/>
                        <a:pt x="1" y="25"/>
                      </a:cubicBezTo>
                      <a:cubicBezTo>
                        <a:pt x="1" y="25"/>
                        <a:pt x="1" y="25"/>
                        <a:pt x="1" y="25"/>
                      </a:cubicBezTo>
                      <a:cubicBezTo>
                        <a:pt x="1" y="24"/>
                        <a:pt x="1" y="24"/>
                        <a:pt x="1" y="24"/>
                      </a:cubicBezTo>
                      <a:cubicBezTo>
                        <a:pt x="1" y="24"/>
                        <a:pt x="1" y="23"/>
                        <a:pt x="1" y="23"/>
                      </a:cubicBezTo>
                      <a:cubicBezTo>
                        <a:pt x="1" y="23"/>
                        <a:pt x="1" y="23"/>
                        <a:pt x="1" y="23"/>
                      </a:cubicBezTo>
                      <a:cubicBezTo>
                        <a:pt x="1" y="22"/>
                        <a:pt x="1" y="22"/>
                        <a:pt x="1" y="22"/>
                      </a:cubicBezTo>
                      <a:cubicBezTo>
                        <a:pt x="1" y="22"/>
                        <a:pt x="1" y="22"/>
                        <a:pt x="1" y="22"/>
                      </a:cubicBezTo>
                      <a:cubicBezTo>
                        <a:pt x="2" y="22"/>
                        <a:pt x="2" y="22"/>
                        <a:pt x="2" y="22"/>
                      </a:cubicBezTo>
                      <a:cubicBezTo>
                        <a:pt x="2" y="22"/>
                        <a:pt x="2" y="22"/>
                        <a:pt x="2" y="22"/>
                      </a:cubicBezTo>
                      <a:cubicBezTo>
                        <a:pt x="3" y="22"/>
                        <a:pt x="3" y="22"/>
                        <a:pt x="3" y="22"/>
                      </a:cubicBezTo>
                      <a:cubicBezTo>
                        <a:pt x="3" y="23"/>
                        <a:pt x="3" y="23"/>
                        <a:pt x="3" y="23"/>
                      </a:cubicBezTo>
                      <a:cubicBezTo>
                        <a:pt x="3" y="23"/>
                        <a:pt x="3" y="23"/>
                        <a:pt x="3" y="23"/>
                      </a:cubicBezTo>
                      <a:cubicBezTo>
                        <a:pt x="4" y="23"/>
                        <a:pt x="4" y="23"/>
                        <a:pt x="4" y="23"/>
                      </a:cubicBezTo>
                      <a:cubicBezTo>
                        <a:pt x="4" y="23"/>
                        <a:pt x="4" y="23"/>
                        <a:pt x="4" y="23"/>
                      </a:cubicBezTo>
                      <a:cubicBezTo>
                        <a:pt x="4" y="23"/>
                        <a:pt x="4" y="23"/>
                        <a:pt x="4" y="23"/>
                      </a:cubicBezTo>
                      <a:cubicBezTo>
                        <a:pt x="5" y="23"/>
                        <a:pt x="5" y="23"/>
                        <a:pt x="5" y="23"/>
                      </a:cubicBezTo>
                      <a:cubicBezTo>
                        <a:pt x="5" y="22"/>
                        <a:pt x="5" y="22"/>
                        <a:pt x="5" y="22"/>
                      </a:cubicBezTo>
                      <a:cubicBezTo>
                        <a:pt x="6" y="22"/>
                        <a:pt x="6" y="22"/>
                        <a:pt x="6" y="22"/>
                      </a:cubicBezTo>
                      <a:cubicBezTo>
                        <a:pt x="6" y="22"/>
                        <a:pt x="6" y="22"/>
                        <a:pt x="6" y="22"/>
                      </a:cubicBezTo>
                      <a:cubicBezTo>
                        <a:pt x="6" y="22"/>
                        <a:pt x="6" y="22"/>
                        <a:pt x="6" y="22"/>
                      </a:cubicBezTo>
                      <a:cubicBezTo>
                        <a:pt x="6" y="22"/>
                        <a:pt x="6" y="22"/>
                        <a:pt x="6" y="22"/>
                      </a:cubicBezTo>
                      <a:cubicBezTo>
                        <a:pt x="6" y="21"/>
                        <a:pt x="6" y="21"/>
                        <a:pt x="6" y="21"/>
                      </a:cubicBezTo>
                      <a:cubicBezTo>
                        <a:pt x="6" y="21"/>
                        <a:pt x="6" y="21"/>
                        <a:pt x="6" y="21"/>
                      </a:cubicBezTo>
                      <a:cubicBezTo>
                        <a:pt x="6" y="21"/>
                        <a:pt x="6" y="21"/>
                        <a:pt x="6" y="21"/>
                      </a:cubicBezTo>
                      <a:cubicBezTo>
                        <a:pt x="6" y="21"/>
                        <a:pt x="6" y="21"/>
                        <a:pt x="6" y="21"/>
                      </a:cubicBezTo>
                      <a:cubicBezTo>
                        <a:pt x="6" y="20"/>
                        <a:pt x="6" y="20"/>
                        <a:pt x="6" y="20"/>
                      </a:cubicBezTo>
                      <a:cubicBezTo>
                        <a:pt x="6" y="20"/>
                        <a:pt x="6" y="20"/>
                        <a:pt x="6" y="20"/>
                      </a:cubicBezTo>
                      <a:cubicBezTo>
                        <a:pt x="6" y="20"/>
                        <a:pt x="6" y="20"/>
                        <a:pt x="6" y="20"/>
                      </a:cubicBezTo>
                      <a:cubicBezTo>
                        <a:pt x="7" y="19"/>
                        <a:pt x="7" y="19"/>
                        <a:pt x="7" y="19"/>
                      </a:cubicBezTo>
                      <a:cubicBezTo>
                        <a:pt x="7" y="19"/>
                        <a:pt x="7" y="19"/>
                        <a:pt x="7" y="19"/>
                      </a:cubicBezTo>
                      <a:cubicBezTo>
                        <a:pt x="7" y="19"/>
                        <a:pt x="7" y="19"/>
                        <a:pt x="7" y="19"/>
                      </a:cubicBezTo>
                      <a:cubicBezTo>
                        <a:pt x="7" y="19"/>
                        <a:pt x="7" y="19"/>
                        <a:pt x="7" y="19"/>
                      </a:cubicBezTo>
                      <a:cubicBezTo>
                        <a:pt x="7" y="19"/>
                        <a:pt x="7" y="19"/>
                        <a:pt x="7" y="19"/>
                      </a:cubicBezTo>
                      <a:cubicBezTo>
                        <a:pt x="7" y="18"/>
                        <a:pt x="7" y="18"/>
                        <a:pt x="7" y="18"/>
                      </a:cubicBezTo>
                      <a:cubicBezTo>
                        <a:pt x="7" y="18"/>
                        <a:pt x="7" y="18"/>
                        <a:pt x="7" y="18"/>
                      </a:cubicBezTo>
                      <a:cubicBezTo>
                        <a:pt x="6" y="18"/>
                        <a:pt x="6" y="18"/>
                        <a:pt x="6" y="18"/>
                      </a:cubicBezTo>
                      <a:cubicBezTo>
                        <a:pt x="6" y="18"/>
                        <a:pt x="6" y="18"/>
                        <a:pt x="6" y="18"/>
                      </a:cubicBezTo>
                      <a:cubicBezTo>
                        <a:pt x="6" y="18"/>
                        <a:pt x="6" y="18"/>
                        <a:pt x="6" y="18"/>
                      </a:cubicBezTo>
                      <a:cubicBezTo>
                        <a:pt x="6" y="17"/>
                        <a:pt x="6" y="17"/>
                        <a:pt x="6" y="17"/>
                      </a:cubicBezTo>
                      <a:cubicBezTo>
                        <a:pt x="5" y="17"/>
                        <a:pt x="5" y="17"/>
                        <a:pt x="5" y="17"/>
                      </a:cubicBezTo>
                      <a:cubicBezTo>
                        <a:pt x="5" y="17"/>
                        <a:pt x="5" y="17"/>
                        <a:pt x="5" y="17"/>
                      </a:cubicBezTo>
                      <a:cubicBezTo>
                        <a:pt x="4" y="17"/>
                        <a:pt x="4" y="17"/>
                        <a:pt x="4" y="17"/>
                      </a:cubicBezTo>
                      <a:cubicBezTo>
                        <a:pt x="4" y="17"/>
                        <a:pt x="4" y="17"/>
                        <a:pt x="4" y="17"/>
                      </a:cubicBezTo>
                      <a:cubicBezTo>
                        <a:pt x="4" y="17"/>
                        <a:pt x="4" y="17"/>
                        <a:pt x="4" y="17"/>
                      </a:cubicBezTo>
                      <a:cubicBezTo>
                        <a:pt x="4" y="17"/>
                        <a:pt x="4" y="17"/>
                        <a:pt x="4" y="17"/>
                      </a:cubicBezTo>
                      <a:cubicBezTo>
                        <a:pt x="4" y="17"/>
                        <a:pt x="4" y="17"/>
                        <a:pt x="4" y="17"/>
                      </a:cubicBezTo>
                      <a:cubicBezTo>
                        <a:pt x="4" y="18"/>
                        <a:pt x="4" y="18"/>
                        <a:pt x="4" y="18"/>
                      </a:cubicBezTo>
                      <a:cubicBezTo>
                        <a:pt x="4" y="18"/>
                        <a:pt x="4" y="18"/>
                        <a:pt x="4" y="18"/>
                      </a:cubicBezTo>
                      <a:cubicBezTo>
                        <a:pt x="3" y="18"/>
                        <a:pt x="3" y="18"/>
                        <a:pt x="3" y="18"/>
                      </a:cubicBezTo>
                      <a:cubicBezTo>
                        <a:pt x="3" y="18"/>
                        <a:pt x="3" y="18"/>
                        <a:pt x="3" y="18"/>
                      </a:cubicBezTo>
                      <a:cubicBezTo>
                        <a:pt x="2" y="18"/>
                        <a:pt x="2" y="18"/>
                        <a:pt x="2" y="18"/>
                      </a:cubicBezTo>
                      <a:cubicBezTo>
                        <a:pt x="2" y="19"/>
                        <a:pt x="2" y="19"/>
                        <a:pt x="2" y="19"/>
                      </a:cubicBezTo>
                      <a:cubicBezTo>
                        <a:pt x="2" y="19"/>
                        <a:pt x="2" y="19"/>
                        <a:pt x="2" y="19"/>
                      </a:cubicBezTo>
                      <a:cubicBezTo>
                        <a:pt x="1" y="19"/>
                        <a:pt x="1" y="19"/>
                        <a:pt x="0" y="19"/>
                      </a:cubicBezTo>
                      <a:cubicBezTo>
                        <a:pt x="0" y="19"/>
                        <a:pt x="0" y="19"/>
                        <a:pt x="0" y="19"/>
                      </a:cubicBezTo>
                      <a:cubicBezTo>
                        <a:pt x="0" y="19"/>
                        <a:pt x="0" y="19"/>
                        <a:pt x="0" y="19"/>
                      </a:cubicBezTo>
                      <a:cubicBezTo>
                        <a:pt x="0" y="18"/>
                        <a:pt x="0" y="18"/>
                        <a:pt x="0" y="18"/>
                      </a:cubicBezTo>
                      <a:cubicBezTo>
                        <a:pt x="0" y="17"/>
                        <a:pt x="0" y="17"/>
                        <a:pt x="0" y="17"/>
                      </a:cubicBezTo>
                      <a:cubicBezTo>
                        <a:pt x="0" y="17"/>
                        <a:pt x="0" y="17"/>
                        <a:pt x="0" y="17"/>
                      </a:cubicBezTo>
                      <a:cubicBezTo>
                        <a:pt x="0" y="16"/>
                        <a:pt x="0" y="16"/>
                        <a:pt x="0" y="16"/>
                      </a:cubicBezTo>
                      <a:cubicBezTo>
                        <a:pt x="1" y="15"/>
                        <a:pt x="1" y="15"/>
                        <a:pt x="1" y="15"/>
                      </a:cubicBezTo>
                      <a:cubicBezTo>
                        <a:pt x="5" y="8"/>
                        <a:pt x="5" y="8"/>
                        <a:pt x="5" y="8"/>
                      </a:cubicBezTo>
                      <a:cubicBezTo>
                        <a:pt x="9" y="8"/>
                        <a:pt x="9" y="8"/>
                        <a:pt x="9" y="8"/>
                      </a:cubicBezTo>
                      <a:cubicBezTo>
                        <a:pt x="24" y="5"/>
                        <a:pt x="24" y="5"/>
                        <a:pt x="24" y="5"/>
                      </a:cubicBezTo>
                      <a:cubicBezTo>
                        <a:pt x="27" y="4"/>
                        <a:pt x="27" y="4"/>
                        <a:pt x="27" y="4"/>
                      </a:cubicBezTo>
                      <a:cubicBezTo>
                        <a:pt x="32" y="4"/>
                        <a:pt x="32" y="4"/>
                        <a:pt x="32" y="4"/>
                      </a:cubicBezTo>
                      <a:cubicBezTo>
                        <a:pt x="46" y="4"/>
                        <a:pt x="46" y="4"/>
                        <a:pt x="46" y="4"/>
                      </a:cubicBezTo>
                      <a:cubicBezTo>
                        <a:pt x="51" y="2"/>
                        <a:pt x="51" y="2"/>
                        <a:pt x="51" y="2"/>
                      </a:cubicBezTo>
                      <a:cubicBezTo>
                        <a:pt x="56" y="1"/>
                        <a:pt x="56" y="1"/>
                        <a:pt x="56" y="1"/>
                      </a:cubicBezTo>
                      <a:cubicBezTo>
                        <a:pt x="59" y="0"/>
                        <a:pt x="59" y="0"/>
                        <a:pt x="59" y="0"/>
                      </a:cubicBezTo>
                      <a:cubicBezTo>
                        <a:pt x="63" y="1"/>
                        <a:pt x="63" y="1"/>
                        <a:pt x="63" y="1"/>
                      </a:cubicBezTo>
                      <a:cubicBezTo>
                        <a:pt x="64" y="3"/>
                        <a:pt x="64" y="3"/>
                        <a:pt x="64" y="3"/>
                      </a:cubicBezTo>
                      <a:cubicBezTo>
                        <a:pt x="61" y="9"/>
                        <a:pt x="61" y="9"/>
                        <a:pt x="61" y="9"/>
                      </a:cubicBezTo>
                      <a:cubicBezTo>
                        <a:pt x="53" y="12"/>
                        <a:pt x="53" y="12"/>
                        <a:pt x="53" y="12"/>
                      </a:cubicBezTo>
                      <a:cubicBezTo>
                        <a:pt x="41" y="18"/>
                        <a:pt x="41" y="18"/>
                        <a:pt x="41" y="18"/>
                      </a:cubicBezTo>
                      <a:cubicBezTo>
                        <a:pt x="33" y="20"/>
                        <a:pt x="33" y="20"/>
                        <a:pt x="33" y="20"/>
                      </a:cubicBezTo>
                      <a:cubicBezTo>
                        <a:pt x="27" y="24"/>
                        <a:pt x="27" y="24"/>
                        <a:pt x="27" y="24"/>
                      </a:cubicBezTo>
                      <a:cubicBezTo>
                        <a:pt x="16" y="26"/>
                        <a:pt x="16" y="26"/>
                        <a:pt x="16" y="26"/>
                      </a:cubicBezTo>
                      <a:cubicBezTo>
                        <a:pt x="7" y="31"/>
                        <a:pt x="7" y="31"/>
                        <a:pt x="7" y="31"/>
                      </a:cubicBezTo>
                      <a:lnTo>
                        <a:pt x="5" y="31"/>
                      </a:lnTo>
                      <a:close/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126" name="Freeform 866">
                  <a:extLst>
                    <a:ext uri="{FF2B5EF4-FFF2-40B4-BE49-F238E27FC236}">
                      <a16:creationId xmlns:a16="http://schemas.microsoft.com/office/drawing/2014/main" id="{EF51E5E0-87C4-08A1-255A-F17EFD7C675C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7001734" y="4506498"/>
                  <a:ext cx="7149" cy="7149"/>
                </a:xfrm>
                <a:custGeom>
                  <a:avLst/>
                  <a:gdLst>
                    <a:gd name="T0" fmla="*/ 4 w 6"/>
                    <a:gd name="T1" fmla="*/ 1 h 6"/>
                    <a:gd name="T2" fmla="*/ 5 w 6"/>
                    <a:gd name="T3" fmla="*/ 2 h 6"/>
                    <a:gd name="T4" fmla="*/ 6 w 6"/>
                    <a:gd name="T5" fmla="*/ 4 h 6"/>
                    <a:gd name="T6" fmla="*/ 5 w 6"/>
                    <a:gd name="T7" fmla="*/ 5 h 6"/>
                    <a:gd name="T8" fmla="*/ 3 w 6"/>
                    <a:gd name="T9" fmla="*/ 6 h 6"/>
                    <a:gd name="T10" fmla="*/ 3 w 6"/>
                    <a:gd name="T11" fmla="*/ 4 h 6"/>
                    <a:gd name="T12" fmla="*/ 2 w 6"/>
                    <a:gd name="T13" fmla="*/ 2 h 6"/>
                    <a:gd name="T14" fmla="*/ 1 w 6"/>
                    <a:gd name="T15" fmla="*/ 2 h 6"/>
                    <a:gd name="T16" fmla="*/ 0 w 6"/>
                    <a:gd name="T17" fmla="*/ 1 h 6"/>
                    <a:gd name="T18" fmla="*/ 1 w 6"/>
                    <a:gd name="T19" fmla="*/ 0 h 6"/>
                    <a:gd name="T20" fmla="*/ 2 w 6"/>
                    <a:gd name="T21" fmla="*/ 0 h 6"/>
                    <a:gd name="T22" fmla="*/ 3 w 6"/>
                    <a:gd name="T23" fmla="*/ 1 h 6"/>
                    <a:gd name="T24" fmla="*/ 4 w 6"/>
                    <a:gd name="T25" fmla="*/ 1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6" h="6">
                      <a:moveTo>
                        <a:pt x="4" y="1"/>
                      </a:moveTo>
                      <a:lnTo>
                        <a:pt x="5" y="2"/>
                      </a:lnTo>
                      <a:lnTo>
                        <a:pt x="6" y="4"/>
                      </a:lnTo>
                      <a:lnTo>
                        <a:pt x="5" y="5"/>
                      </a:lnTo>
                      <a:lnTo>
                        <a:pt x="3" y="6"/>
                      </a:lnTo>
                      <a:lnTo>
                        <a:pt x="3" y="4"/>
                      </a:lnTo>
                      <a:lnTo>
                        <a:pt x="2" y="2"/>
                      </a:lnTo>
                      <a:lnTo>
                        <a:pt x="1" y="2"/>
                      </a:lnTo>
                      <a:lnTo>
                        <a:pt x="0" y="1"/>
                      </a:lnTo>
                      <a:lnTo>
                        <a:pt x="1" y="0"/>
                      </a:lnTo>
                      <a:lnTo>
                        <a:pt x="2" y="0"/>
                      </a:lnTo>
                      <a:lnTo>
                        <a:pt x="3" y="1"/>
                      </a:lnTo>
                      <a:lnTo>
                        <a:pt x="4" y="1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127" name="Freeform 868">
                  <a:extLst>
                    <a:ext uri="{FF2B5EF4-FFF2-40B4-BE49-F238E27FC236}">
                      <a16:creationId xmlns:a16="http://schemas.microsoft.com/office/drawing/2014/main" id="{4C4BBDE8-DB89-B2B5-6F52-2DDD21DA5CA7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6839705" y="4475523"/>
                  <a:ext cx="14297" cy="9531"/>
                </a:xfrm>
                <a:custGeom>
                  <a:avLst/>
                  <a:gdLst>
                    <a:gd name="T0" fmla="*/ 0 w 12"/>
                    <a:gd name="T1" fmla="*/ 1 h 8"/>
                    <a:gd name="T2" fmla="*/ 0 w 12"/>
                    <a:gd name="T3" fmla="*/ 0 h 8"/>
                    <a:gd name="T4" fmla="*/ 1 w 12"/>
                    <a:gd name="T5" fmla="*/ 0 h 8"/>
                    <a:gd name="T6" fmla="*/ 10 w 12"/>
                    <a:gd name="T7" fmla="*/ 5 h 8"/>
                    <a:gd name="T8" fmla="*/ 12 w 12"/>
                    <a:gd name="T9" fmla="*/ 8 h 8"/>
                    <a:gd name="T10" fmla="*/ 11 w 12"/>
                    <a:gd name="T11" fmla="*/ 8 h 8"/>
                    <a:gd name="T12" fmla="*/ 9 w 12"/>
                    <a:gd name="T13" fmla="*/ 6 h 8"/>
                    <a:gd name="T14" fmla="*/ 6 w 12"/>
                    <a:gd name="T15" fmla="*/ 6 h 8"/>
                    <a:gd name="T16" fmla="*/ 2 w 12"/>
                    <a:gd name="T17" fmla="*/ 3 h 8"/>
                    <a:gd name="T18" fmla="*/ 0 w 12"/>
                    <a:gd name="T19" fmla="*/ 1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2" h="8">
                      <a:moveTo>
                        <a:pt x="0" y="1"/>
                      </a:move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10" y="5"/>
                      </a:lnTo>
                      <a:lnTo>
                        <a:pt x="12" y="8"/>
                      </a:lnTo>
                      <a:lnTo>
                        <a:pt x="11" y="8"/>
                      </a:lnTo>
                      <a:lnTo>
                        <a:pt x="9" y="6"/>
                      </a:lnTo>
                      <a:lnTo>
                        <a:pt x="6" y="6"/>
                      </a:lnTo>
                      <a:lnTo>
                        <a:pt x="2" y="3"/>
                      </a:lnTo>
                      <a:lnTo>
                        <a:pt x="0" y="1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128" name="Freeform 869">
                  <a:extLst>
                    <a:ext uri="{FF2B5EF4-FFF2-40B4-BE49-F238E27FC236}">
                      <a16:creationId xmlns:a16="http://schemas.microsoft.com/office/drawing/2014/main" id="{96A44162-9EA0-D518-77A9-625E54DF5F60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6867107" y="4500542"/>
                  <a:ext cx="14297" cy="17870"/>
                </a:xfrm>
                <a:custGeom>
                  <a:avLst/>
                  <a:gdLst>
                    <a:gd name="T0" fmla="*/ 0 w 12"/>
                    <a:gd name="T1" fmla="*/ 2 h 15"/>
                    <a:gd name="T2" fmla="*/ 0 w 12"/>
                    <a:gd name="T3" fmla="*/ 2 h 15"/>
                    <a:gd name="T4" fmla="*/ 3 w 12"/>
                    <a:gd name="T5" fmla="*/ 0 h 15"/>
                    <a:gd name="T6" fmla="*/ 6 w 12"/>
                    <a:gd name="T7" fmla="*/ 2 h 15"/>
                    <a:gd name="T8" fmla="*/ 7 w 12"/>
                    <a:gd name="T9" fmla="*/ 5 h 15"/>
                    <a:gd name="T10" fmla="*/ 12 w 12"/>
                    <a:gd name="T11" fmla="*/ 9 h 15"/>
                    <a:gd name="T12" fmla="*/ 12 w 12"/>
                    <a:gd name="T13" fmla="*/ 14 h 15"/>
                    <a:gd name="T14" fmla="*/ 12 w 12"/>
                    <a:gd name="T15" fmla="*/ 15 h 15"/>
                    <a:gd name="T16" fmla="*/ 10 w 12"/>
                    <a:gd name="T17" fmla="*/ 15 h 15"/>
                    <a:gd name="T18" fmla="*/ 8 w 12"/>
                    <a:gd name="T19" fmla="*/ 12 h 15"/>
                    <a:gd name="T20" fmla="*/ 7 w 12"/>
                    <a:gd name="T21" fmla="*/ 10 h 15"/>
                    <a:gd name="T22" fmla="*/ 4 w 12"/>
                    <a:gd name="T23" fmla="*/ 7 h 15"/>
                    <a:gd name="T24" fmla="*/ 0 w 12"/>
                    <a:gd name="T25" fmla="*/ 2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2" h="15">
                      <a:moveTo>
                        <a:pt x="0" y="2"/>
                      </a:moveTo>
                      <a:lnTo>
                        <a:pt x="0" y="2"/>
                      </a:lnTo>
                      <a:lnTo>
                        <a:pt x="3" y="0"/>
                      </a:lnTo>
                      <a:lnTo>
                        <a:pt x="6" y="2"/>
                      </a:lnTo>
                      <a:lnTo>
                        <a:pt x="7" y="5"/>
                      </a:lnTo>
                      <a:lnTo>
                        <a:pt x="12" y="9"/>
                      </a:lnTo>
                      <a:lnTo>
                        <a:pt x="12" y="14"/>
                      </a:lnTo>
                      <a:lnTo>
                        <a:pt x="12" y="15"/>
                      </a:lnTo>
                      <a:lnTo>
                        <a:pt x="10" y="15"/>
                      </a:lnTo>
                      <a:lnTo>
                        <a:pt x="8" y="12"/>
                      </a:lnTo>
                      <a:lnTo>
                        <a:pt x="7" y="10"/>
                      </a:lnTo>
                      <a:lnTo>
                        <a:pt x="4" y="7"/>
                      </a:lnTo>
                      <a:lnTo>
                        <a:pt x="0" y="2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129" name="Freeform 870">
                  <a:extLst>
                    <a:ext uri="{FF2B5EF4-FFF2-40B4-BE49-F238E27FC236}">
                      <a16:creationId xmlns:a16="http://schemas.microsoft.com/office/drawing/2014/main" id="{7AAAD137-182F-9522-1F2E-5E06A7F85CE5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6948121" y="4489819"/>
                  <a:ext cx="5956" cy="5956"/>
                </a:xfrm>
                <a:custGeom>
                  <a:avLst/>
                  <a:gdLst>
                    <a:gd name="T0" fmla="*/ 4 w 5"/>
                    <a:gd name="T1" fmla="*/ 5 h 5"/>
                    <a:gd name="T2" fmla="*/ 3 w 5"/>
                    <a:gd name="T3" fmla="*/ 5 h 5"/>
                    <a:gd name="T4" fmla="*/ 1 w 5"/>
                    <a:gd name="T5" fmla="*/ 4 h 5"/>
                    <a:gd name="T6" fmla="*/ 0 w 5"/>
                    <a:gd name="T7" fmla="*/ 2 h 5"/>
                    <a:gd name="T8" fmla="*/ 0 w 5"/>
                    <a:gd name="T9" fmla="*/ 1 h 5"/>
                    <a:gd name="T10" fmla="*/ 1 w 5"/>
                    <a:gd name="T11" fmla="*/ 1 h 5"/>
                    <a:gd name="T12" fmla="*/ 2 w 5"/>
                    <a:gd name="T13" fmla="*/ 0 h 5"/>
                    <a:gd name="T14" fmla="*/ 3 w 5"/>
                    <a:gd name="T15" fmla="*/ 0 h 5"/>
                    <a:gd name="T16" fmla="*/ 5 w 5"/>
                    <a:gd name="T17" fmla="*/ 1 h 5"/>
                    <a:gd name="T18" fmla="*/ 5 w 5"/>
                    <a:gd name="T19" fmla="*/ 4 h 5"/>
                    <a:gd name="T20" fmla="*/ 5 w 5"/>
                    <a:gd name="T21" fmla="*/ 5 h 5"/>
                    <a:gd name="T22" fmla="*/ 4 w 5"/>
                    <a:gd name="T23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5" h="5">
                      <a:moveTo>
                        <a:pt x="4" y="5"/>
                      </a:moveTo>
                      <a:lnTo>
                        <a:pt x="3" y="5"/>
                      </a:lnTo>
                      <a:lnTo>
                        <a:pt x="1" y="4"/>
                      </a:lnTo>
                      <a:lnTo>
                        <a:pt x="0" y="2"/>
                      </a:lnTo>
                      <a:lnTo>
                        <a:pt x="0" y="1"/>
                      </a:lnTo>
                      <a:lnTo>
                        <a:pt x="1" y="1"/>
                      </a:lnTo>
                      <a:lnTo>
                        <a:pt x="2" y="0"/>
                      </a:lnTo>
                      <a:lnTo>
                        <a:pt x="3" y="0"/>
                      </a:lnTo>
                      <a:lnTo>
                        <a:pt x="5" y="1"/>
                      </a:lnTo>
                      <a:lnTo>
                        <a:pt x="5" y="4"/>
                      </a:lnTo>
                      <a:lnTo>
                        <a:pt x="5" y="5"/>
                      </a:lnTo>
                      <a:lnTo>
                        <a:pt x="4" y="5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130" name="Freeform 871">
                  <a:extLst>
                    <a:ext uri="{FF2B5EF4-FFF2-40B4-BE49-F238E27FC236}">
                      <a16:creationId xmlns:a16="http://schemas.microsoft.com/office/drawing/2014/main" id="{DF86FA2A-1DCE-1D8A-D980-F70A6C52742E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6958843" y="4498159"/>
                  <a:ext cx="8340" cy="5956"/>
                </a:xfrm>
                <a:custGeom>
                  <a:avLst/>
                  <a:gdLst>
                    <a:gd name="T0" fmla="*/ 0 w 7"/>
                    <a:gd name="T1" fmla="*/ 0 h 5"/>
                    <a:gd name="T2" fmla="*/ 1 w 7"/>
                    <a:gd name="T3" fmla="*/ 0 h 5"/>
                    <a:gd name="T4" fmla="*/ 3 w 7"/>
                    <a:gd name="T5" fmla="*/ 1 h 5"/>
                    <a:gd name="T6" fmla="*/ 4 w 7"/>
                    <a:gd name="T7" fmla="*/ 1 h 5"/>
                    <a:gd name="T8" fmla="*/ 6 w 7"/>
                    <a:gd name="T9" fmla="*/ 1 h 5"/>
                    <a:gd name="T10" fmla="*/ 7 w 7"/>
                    <a:gd name="T11" fmla="*/ 5 h 5"/>
                    <a:gd name="T12" fmla="*/ 7 w 7"/>
                    <a:gd name="T13" fmla="*/ 5 h 5"/>
                    <a:gd name="T14" fmla="*/ 5 w 7"/>
                    <a:gd name="T15" fmla="*/ 4 h 5"/>
                    <a:gd name="T16" fmla="*/ 2 w 7"/>
                    <a:gd name="T17" fmla="*/ 2 h 5"/>
                    <a:gd name="T18" fmla="*/ 0 w 7"/>
                    <a:gd name="T19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7" h="5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3" y="1"/>
                      </a:lnTo>
                      <a:lnTo>
                        <a:pt x="4" y="1"/>
                      </a:lnTo>
                      <a:lnTo>
                        <a:pt x="6" y="1"/>
                      </a:lnTo>
                      <a:lnTo>
                        <a:pt x="7" y="5"/>
                      </a:lnTo>
                      <a:lnTo>
                        <a:pt x="7" y="5"/>
                      </a:lnTo>
                      <a:lnTo>
                        <a:pt x="5" y="4"/>
                      </a:lnTo>
                      <a:lnTo>
                        <a:pt x="2" y="2"/>
                      </a:lnTo>
                      <a:lnTo>
                        <a:pt x="0" y="0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131" name="Freeform 872">
                  <a:extLst>
                    <a:ext uri="{FF2B5EF4-FFF2-40B4-BE49-F238E27FC236}">
                      <a16:creationId xmlns:a16="http://schemas.microsoft.com/office/drawing/2014/main" id="{6E1417BB-D022-9648-749C-C2756A2EC455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6895700" y="4547005"/>
                  <a:ext cx="11914" cy="15488"/>
                </a:xfrm>
                <a:custGeom>
                  <a:avLst/>
                  <a:gdLst>
                    <a:gd name="T0" fmla="*/ 1 w 10"/>
                    <a:gd name="T1" fmla="*/ 0 h 13"/>
                    <a:gd name="T2" fmla="*/ 4 w 10"/>
                    <a:gd name="T3" fmla="*/ 0 h 13"/>
                    <a:gd name="T4" fmla="*/ 4 w 10"/>
                    <a:gd name="T5" fmla="*/ 0 h 13"/>
                    <a:gd name="T6" fmla="*/ 5 w 10"/>
                    <a:gd name="T7" fmla="*/ 3 h 13"/>
                    <a:gd name="T8" fmla="*/ 7 w 10"/>
                    <a:gd name="T9" fmla="*/ 7 h 13"/>
                    <a:gd name="T10" fmla="*/ 10 w 10"/>
                    <a:gd name="T11" fmla="*/ 11 h 13"/>
                    <a:gd name="T12" fmla="*/ 9 w 10"/>
                    <a:gd name="T13" fmla="*/ 13 h 13"/>
                    <a:gd name="T14" fmla="*/ 7 w 10"/>
                    <a:gd name="T15" fmla="*/ 13 h 13"/>
                    <a:gd name="T16" fmla="*/ 5 w 10"/>
                    <a:gd name="T17" fmla="*/ 13 h 13"/>
                    <a:gd name="T18" fmla="*/ 4 w 10"/>
                    <a:gd name="T19" fmla="*/ 11 h 13"/>
                    <a:gd name="T20" fmla="*/ 1 w 10"/>
                    <a:gd name="T21" fmla="*/ 9 h 13"/>
                    <a:gd name="T22" fmla="*/ 0 w 10"/>
                    <a:gd name="T23" fmla="*/ 5 h 13"/>
                    <a:gd name="T24" fmla="*/ 0 w 10"/>
                    <a:gd name="T25" fmla="*/ 3 h 13"/>
                    <a:gd name="T26" fmla="*/ 0 w 10"/>
                    <a:gd name="T27" fmla="*/ 2 h 13"/>
                    <a:gd name="T28" fmla="*/ 1 w 10"/>
                    <a:gd name="T29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10" h="13">
                      <a:moveTo>
                        <a:pt x="1" y="0"/>
                      </a:move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5" y="3"/>
                      </a:lnTo>
                      <a:lnTo>
                        <a:pt x="7" y="7"/>
                      </a:lnTo>
                      <a:lnTo>
                        <a:pt x="10" y="11"/>
                      </a:lnTo>
                      <a:lnTo>
                        <a:pt x="9" y="13"/>
                      </a:lnTo>
                      <a:lnTo>
                        <a:pt x="7" y="13"/>
                      </a:lnTo>
                      <a:lnTo>
                        <a:pt x="5" y="13"/>
                      </a:lnTo>
                      <a:lnTo>
                        <a:pt x="4" y="11"/>
                      </a:lnTo>
                      <a:lnTo>
                        <a:pt x="1" y="9"/>
                      </a:lnTo>
                      <a:lnTo>
                        <a:pt x="0" y="5"/>
                      </a:lnTo>
                      <a:lnTo>
                        <a:pt x="0" y="3"/>
                      </a:lnTo>
                      <a:lnTo>
                        <a:pt x="0" y="2"/>
                      </a:lnTo>
                      <a:lnTo>
                        <a:pt x="1" y="0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132" name="Freeform 873">
                  <a:extLst>
                    <a:ext uri="{FF2B5EF4-FFF2-40B4-BE49-F238E27FC236}">
                      <a16:creationId xmlns:a16="http://schemas.microsoft.com/office/drawing/2014/main" id="{7908F5E2-276D-A977-29A8-EB55D1622228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7001734" y="4536284"/>
                  <a:ext cx="4765" cy="4765"/>
                </a:xfrm>
                <a:custGeom>
                  <a:avLst/>
                  <a:gdLst>
                    <a:gd name="T0" fmla="*/ 1 w 4"/>
                    <a:gd name="T1" fmla="*/ 2 h 4"/>
                    <a:gd name="T2" fmla="*/ 0 w 4"/>
                    <a:gd name="T3" fmla="*/ 1 h 4"/>
                    <a:gd name="T4" fmla="*/ 1 w 4"/>
                    <a:gd name="T5" fmla="*/ 0 h 4"/>
                    <a:gd name="T6" fmla="*/ 2 w 4"/>
                    <a:gd name="T7" fmla="*/ 0 h 4"/>
                    <a:gd name="T8" fmla="*/ 4 w 4"/>
                    <a:gd name="T9" fmla="*/ 3 h 4"/>
                    <a:gd name="T10" fmla="*/ 4 w 4"/>
                    <a:gd name="T11" fmla="*/ 4 h 4"/>
                    <a:gd name="T12" fmla="*/ 2 w 4"/>
                    <a:gd name="T13" fmla="*/ 4 h 4"/>
                    <a:gd name="T14" fmla="*/ 1 w 4"/>
                    <a:gd name="T15" fmla="*/ 3 h 4"/>
                    <a:gd name="T16" fmla="*/ 1 w 4"/>
                    <a:gd name="T17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4" h="4">
                      <a:moveTo>
                        <a:pt x="1" y="2"/>
                      </a:moveTo>
                      <a:lnTo>
                        <a:pt x="0" y="1"/>
                      </a:lnTo>
                      <a:lnTo>
                        <a:pt x="1" y="0"/>
                      </a:lnTo>
                      <a:lnTo>
                        <a:pt x="2" y="0"/>
                      </a:lnTo>
                      <a:lnTo>
                        <a:pt x="4" y="3"/>
                      </a:lnTo>
                      <a:lnTo>
                        <a:pt x="4" y="4"/>
                      </a:lnTo>
                      <a:lnTo>
                        <a:pt x="2" y="4"/>
                      </a:lnTo>
                      <a:lnTo>
                        <a:pt x="1" y="3"/>
                      </a:lnTo>
                      <a:lnTo>
                        <a:pt x="1" y="2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133" name="Freeform 874">
                  <a:extLst>
                    <a:ext uri="{FF2B5EF4-FFF2-40B4-BE49-F238E27FC236}">
                      <a16:creationId xmlns:a16="http://schemas.microsoft.com/office/drawing/2014/main" id="{9D3560B8-77F1-CC66-9C7C-2B125B2A4381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7018413" y="4557728"/>
                  <a:ext cx="28593" cy="28593"/>
                </a:xfrm>
                <a:custGeom>
                  <a:avLst/>
                  <a:gdLst>
                    <a:gd name="T0" fmla="*/ 0 w 24"/>
                    <a:gd name="T1" fmla="*/ 6 h 24"/>
                    <a:gd name="T2" fmla="*/ 2 w 24"/>
                    <a:gd name="T3" fmla="*/ 2 h 24"/>
                    <a:gd name="T4" fmla="*/ 4 w 24"/>
                    <a:gd name="T5" fmla="*/ 1 h 24"/>
                    <a:gd name="T6" fmla="*/ 5 w 24"/>
                    <a:gd name="T7" fmla="*/ 1 h 24"/>
                    <a:gd name="T8" fmla="*/ 7 w 24"/>
                    <a:gd name="T9" fmla="*/ 1 h 24"/>
                    <a:gd name="T10" fmla="*/ 8 w 24"/>
                    <a:gd name="T11" fmla="*/ 4 h 24"/>
                    <a:gd name="T12" fmla="*/ 9 w 24"/>
                    <a:gd name="T13" fmla="*/ 4 h 24"/>
                    <a:gd name="T14" fmla="*/ 9 w 24"/>
                    <a:gd name="T15" fmla="*/ 3 h 24"/>
                    <a:gd name="T16" fmla="*/ 9 w 24"/>
                    <a:gd name="T17" fmla="*/ 1 h 24"/>
                    <a:gd name="T18" fmla="*/ 10 w 24"/>
                    <a:gd name="T19" fmla="*/ 0 h 24"/>
                    <a:gd name="T20" fmla="*/ 11 w 24"/>
                    <a:gd name="T21" fmla="*/ 0 h 24"/>
                    <a:gd name="T22" fmla="*/ 13 w 24"/>
                    <a:gd name="T23" fmla="*/ 2 h 24"/>
                    <a:gd name="T24" fmla="*/ 14 w 24"/>
                    <a:gd name="T25" fmla="*/ 5 h 24"/>
                    <a:gd name="T26" fmla="*/ 15 w 24"/>
                    <a:gd name="T27" fmla="*/ 9 h 24"/>
                    <a:gd name="T28" fmla="*/ 16 w 24"/>
                    <a:gd name="T29" fmla="*/ 13 h 24"/>
                    <a:gd name="T30" fmla="*/ 18 w 24"/>
                    <a:gd name="T31" fmla="*/ 14 h 24"/>
                    <a:gd name="T32" fmla="*/ 21 w 24"/>
                    <a:gd name="T33" fmla="*/ 16 h 24"/>
                    <a:gd name="T34" fmla="*/ 24 w 24"/>
                    <a:gd name="T35" fmla="*/ 16 h 24"/>
                    <a:gd name="T36" fmla="*/ 23 w 24"/>
                    <a:gd name="T37" fmla="*/ 22 h 24"/>
                    <a:gd name="T38" fmla="*/ 24 w 24"/>
                    <a:gd name="T39" fmla="*/ 24 h 24"/>
                    <a:gd name="T40" fmla="*/ 22 w 24"/>
                    <a:gd name="T41" fmla="*/ 24 h 24"/>
                    <a:gd name="T42" fmla="*/ 20 w 24"/>
                    <a:gd name="T43" fmla="*/ 23 h 24"/>
                    <a:gd name="T44" fmla="*/ 15 w 24"/>
                    <a:gd name="T45" fmla="*/ 20 h 24"/>
                    <a:gd name="T46" fmla="*/ 13 w 24"/>
                    <a:gd name="T47" fmla="*/ 19 h 24"/>
                    <a:gd name="T48" fmla="*/ 12 w 24"/>
                    <a:gd name="T49" fmla="*/ 17 h 24"/>
                    <a:gd name="T50" fmla="*/ 12 w 24"/>
                    <a:gd name="T51" fmla="*/ 15 h 24"/>
                    <a:gd name="T52" fmla="*/ 11 w 24"/>
                    <a:gd name="T53" fmla="*/ 13 h 24"/>
                    <a:gd name="T54" fmla="*/ 9 w 24"/>
                    <a:gd name="T55" fmla="*/ 10 h 24"/>
                    <a:gd name="T56" fmla="*/ 6 w 24"/>
                    <a:gd name="T57" fmla="*/ 8 h 24"/>
                    <a:gd name="T58" fmla="*/ 4 w 24"/>
                    <a:gd name="T59" fmla="*/ 8 h 24"/>
                    <a:gd name="T60" fmla="*/ 0 w 24"/>
                    <a:gd name="T61" fmla="*/ 7 h 24"/>
                    <a:gd name="T62" fmla="*/ 0 w 24"/>
                    <a:gd name="T63" fmla="*/ 6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24" h="24">
                      <a:moveTo>
                        <a:pt x="0" y="6"/>
                      </a:moveTo>
                      <a:lnTo>
                        <a:pt x="2" y="2"/>
                      </a:lnTo>
                      <a:lnTo>
                        <a:pt x="4" y="1"/>
                      </a:lnTo>
                      <a:lnTo>
                        <a:pt x="5" y="1"/>
                      </a:lnTo>
                      <a:lnTo>
                        <a:pt x="7" y="1"/>
                      </a:lnTo>
                      <a:lnTo>
                        <a:pt x="8" y="4"/>
                      </a:lnTo>
                      <a:lnTo>
                        <a:pt x="9" y="4"/>
                      </a:lnTo>
                      <a:lnTo>
                        <a:pt x="9" y="3"/>
                      </a:lnTo>
                      <a:lnTo>
                        <a:pt x="9" y="1"/>
                      </a:lnTo>
                      <a:lnTo>
                        <a:pt x="10" y="0"/>
                      </a:lnTo>
                      <a:lnTo>
                        <a:pt x="11" y="0"/>
                      </a:lnTo>
                      <a:lnTo>
                        <a:pt x="13" y="2"/>
                      </a:lnTo>
                      <a:lnTo>
                        <a:pt x="14" y="5"/>
                      </a:lnTo>
                      <a:lnTo>
                        <a:pt x="15" y="9"/>
                      </a:lnTo>
                      <a:lnTo>
                        <a:pt x="16" y="13"/>
                      </a:lnTo>
                      <a:lnTo>
                        <a:pt x="18" y="14"/>
                      </a:lnTo>
                      <a:lnTo>
                        <a:pt x="21" y="16"/>
                      </a:lnTo>
                      <a:lnTo>
                        <a:pt x="24" y="16"/>
                      </a:lnTo>
                      <a:lnTo>
                        <a:pt x="23" y="22"/>
                      </a:lnTo>
                      <a:lnTo>
                        <a:pt x="24" y="24"/>
                      </a:lnTo>
                      <a:lnTo>
                        <a:pt x="22" y="24"/>
                      </a:lnTo>
                      <a:lnTo>
                        <a:pt x="20" y="23"/>
                      </a:lnTo>
                      <a:lnTo>
                        <a:pt x="15" y="20"/>
                      </a:lnTo>
                      <a:lnTo>
                        <a:pt x="13" y="19"/>
                      </a:lnTo>
                      <a:lnTo>
                        <a:pt x="12" y="17"/>
                      </a:lnTo>
                      <a:lnTo>
                        <a:pt x="12" y="15"/>
                      </a:lnTo>
                      <a:lnTo>
                        <a:pt x="11" y="13"/>
                      </a:lnTo>
                      <a:lnTo>
                        <a:pt x="9" y="10"/>
                      </a:lnTo>
                      <a:lnTo>
                        <a:pt x="6" y="8"/>
                      </a:lnTo>
                      <a:lnTo>
                        <a:pt x="4" y="8"/>
                      </a:lnTo>
                      <a:lnTo>
                        <a:pt x="0" y="7"/>
                      </a:lnTo>
                      <a:lnTo>
                        <a:pt x="0" y="6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134" name="Freeform 875">
                  <a:extLst>
                    <a:ext uri="{FF2B5EF4-FFF2-40B4-BE49-F238E27FC236}">
                      <a16:creationId xmlns:a16="http://schemas.microsoft.com/office/drawing/2014/main" id="{166317A2-AC1F-4531-4033-5FC0DA4559FE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7063685" y="4576791"/>
                  <a:ext cx="13105" cy="13105"/>
                </a:xfrm>
                <a:custGeom>
                  <a:avLst/>
                  <a:gdLst>
                    <a:gd name="T0" fmla="*/ 2 w 11"/>
                    <a:gd name="T1" fmla="*/ 1 h 11"/>
                    <a:gd name="T2" fmla="*/ 2 w 11"/>
                    <a:gd name="T3" fmla="*/ 0 h 11"/>
                    <a:gd name="T4" fmla="*/ 6 w 11"/>
                    <a:gd name="T5" fmla="*/ 1 h 11"/>
                    <a:gd name="T6" fmla="*/ 7 w 11"/>
                    <a:gd name="T7" fmla="*/ 1 h 11"/>
                    <a:gd name="T8" fmla="*/ 9 w 11"/>
                    <a:gd name="T9" fmla="*/ 2 h 11"/>
                    <a:gd name="T10" fmla="*/ 10 w 11"/>
                    <a:gd name="T11" fmla="*/ 4 h 11"/>
                    <a:gd name="T12" fmla="*/ 11 w 11"/>
                    <a:gd name="T13" fmla="*/ 6 h 11"/>
                    <a:gd name="T14" fmla="*/ 10 w 11"/>
                    <a:gd name="T15" fmla="*/ 8 h 11"/>
                    <a:gd name="T16" fmla="*/ 9 w 11"/>
                    <a:gd name="T17" fmla="*/ 10 h 11"/>
                    <a:gd name="T18" fmla="*/ 7 w 11"/>
                    <a:gd name="T19" fmla="*/ 11 h 11"/>
                    <a:gd name="T20" fmla="*/ 6 w 11"/>
                    <a:gd name="T21" fmla="*/ 9 h 11"/>
                    <a:gd name="T22" fmla="*/ 4 w 11"/>
                    <a:gd name="T23" fmla="*/ 10 h 11"/>
                    <a:gd name="T24" fmla="*/ 2 w 11"/>
                    <a:gd name="T25" fmla="*/ 10 h 11"/>
                    <a:gd name="T26" fmla="*/ 1 w 11"/>
                    <a:gd name="T27" fmla="*/ 9 h 11"/>
                    <a:gd name="T28" fmla="*/ 0 w 11"/>
                    <a:gd name="T29" fmla="*/ 7 h 11"/>
                    <a:gd name="T30" fmla="*/ 0 w 11"/>
                    <a:gd name="T31" fmla="*/ 5 h 11"/>
                    <a:gd name="T32" fmla="*/ 0 w 11"/>
                    <a:gd name="T33" fmla="*/ 3 h 11"/>
                    <a:gd name="T34" fmla="*/ 1 w 11"/>
                    <a:gd name="T35" fmla="*/ 1 h 11"/>
                    <a:gd name="T36" fmla="*/ 2 w 11"/>
                    <a:gd name="T37" fmla="*/ 1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1" h="11">
                      <a:moveTo>
                        <a:pt x="2" y="1"/>
                      </a:moveTo>
                      <a:lnTo>
                        <a:pt x="2" y="0"/>
                      </a:lnTo>
                      <a:lnTo>
                        <a:pt x="6" y="1"/>
                      </a:lnTo>
                      <a:lnTo>
                        <a:pt x="7" y="1"/>
                      </a:lnTo>
                      <a:lnTo>
                        <a:pt x="9" y="2"/>
                      </a:lnTo>
                      <a:lnTo>
                        <a:pt x="10" y="4"/>
                      </a:lnTo>
                      <a:lnTo>
                        <a:pt x="11" y="6"/>
                      </a:lnTo>
                      <a:lnTo>
                        <a:pt x="10" y="8"/>
                      </a:lnTo>
                      <a:lnTo>
                        <a:pt x="9" y="10"/>
                      </a:lnTo>
                      <a:lnTo>
                        <a:pt x="7" y="11"/>
                      </a:lnTo>
                      <a:lnTo>
                        <a:pt x="6" y="9"/>
                      </a:lnTo>
                      <a:lnTo>
                        <a:pt x="4" y="10"/>
                      </a:lnTo>
                      <a:lnTo>
                        <a:pt x="2" y="10"/>
                      </a:lnTo>
                      <a:lnTo>
                        <a:pt x="1" y="9"/>
                      </a:lnTo>
                      <a:lnTo>
                        <a:pt x="0" y="7"/>
                      </a:lnTo>
                      <a:lnTo>
                        <a:pt x="0" y="5"/>
                      </a:lnTo>
                      <a:lnTo>
                        <a:pt x="0" y="3"/>
                      </a:lnTo>
                      <a:lnTo>
                        <a:pt x="1" y="1"/>
                      </a:lnTo>
                      <a:lnTo>
                        <a:pt x="2" y="1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135" name="Freeform 877">
                  <a:extLst>
                    <a:ext uri="{FF2B5EF4-FFF2-40B4-BE49-F238E27FC236}">
                      <a16:creationId xmlns:a16="http://schemas.microsoft.com/office/drawing/2014/main" id="{1644AAFE-C5C2-0C20-C4FD-D351DB7F3F96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7223331" y="4591087"/>
                  <a:ext cx="4765" cy="14297"/>
                </a:xfrm>
                <a:custGeom>
                  <a:avLst/>
                  <a:gdLst>
                    <a:gd name="T0" fmla="*/ 2 w 4"/>
                    <a:gd name="T1" fmla="*/ 0 h 12"/>
                    <a:gd name="T2" fmla="*/ 2 w 4"/>
                    <a:gd name="T3" fmla="*/ 0 h 12"/>
                    <a:gd name="T4" fmla="*/ 3 w 4"/>
                    <a:gd name="T5" fmla="*/ 3 h 12"/>
                    <a:gd name="T6" fmla="*/ 4 w 4"/>
                    <a:gd name="T7" fmla="*/ 8 h 12"/>
                    <a:gd name="T8" fmla="*/ 4 w 4"/>
                    <a:gd name="T9" fmla="*/ 9 h 12"/>
                    <a:gd name="T10" fmla="*/ 2 w 4"/>
                    <a:gd name="T11" fmla="*/ 12 h 12"/>
                    <a:gd name="T12" fmla="*/ 1 w 4"/>
                    <a:gd name="T13" fmla="*/ 12 h 12"/>
                    <a:gd name="T14" fmla="*/ 0 w 4"/>
                    <a:gd name="T15" fmla="*/ 8 h 12"/>
                    <a:gd name="T16" fmla="*/ 0 w 4"/>
                    <a:gd name="T17" fmla="*/ 4 h 12"/>
                    <a:gd name="T18" fmla="*/ 1 w 4"/>
                    <a:gd name="T19" fmla="*/ 1 h 12"/>
                    <a:gd name="T20" fmla="*/ 2 w 4"/>
                    <a:gd name="T21" fmla="*/ 0 h 12"/>
                    <a:gd name="T22" fmla="*/ 2 w 4"/>
                    <a:gd name="T23" fmla="*/ 0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4" h="12">
                      <a:moveTo>
                        <a:pt x="2" y="0"/>
                      </a:moveTo>
                      <a:lnTo>
                        <a:pt x="2" y="0"/>
                      </a:lnTo>
                      <a:lnTo>
                        <a:pt x="3" y="3"/>
                      </a:lnTo>
                      <a:lnTo>
                        <a:pt x="4" y="8"/>
                      </a:lnTo>
                      <a:lnTo>
                        <a:pt x="4" y="9"/>
                      </a:lnTo>
                      <a:lnTo>
                        <a:pt x="2" y="12"/>
                      </a:lnTo>
                      <a:lnTo>
                        <a:pt x="1" y="12"/>
                      </a:lnTo>
                      <a:lnTo>
                        <a:pt x="0" y="8"/>
                      </a:lnTo>
                      <a:lnTo>
                        <a:pt x="0" y="4"/>
                      </a:lnTo>
                      <a:lnTo>
                        <a:pt x="1" y="1"/>
                      </a:lnTo>
                      <a:lnTo>
                        <a:pt x="2" y="0"/>
                      </a:lnTo>
                      <a:lnTo>
                        <a:pt x="2" y="0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136" name="Freeform 878">
                  <a:extLst>
                    <a:ext uri="{FF2B5EF4-FFF2-40B4-BE49-F238E27FC236}">
                      <a16:creationId xmlns:a16="http://schemas.microsoft.com/office/drawing/2014/main" id="{1D006FD2-A37C-6626-9067-D6E2232DDB23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7406804" y="4670910"/>
                  <a:ext cx="19062" cy="10723"/>
                </a:xfrm>
                <a:custGeom>
                  <a:avLst/>
                  <a:gdLst>
                    <a:gd name="T0" fmla="*/ 1 w 16"/>
                    <a:gd name="T1" fmla="*/ 8 h 9"/>
                    <a:gd name="T2" fmla="*/ 0 w 16"/>
                    <a:gd name="T3" fmla="*/ 6 h 9"/>
                    <a:gd name="T4" fmla="*/ 1 w 16"/>
                    <a:gd name="T5" fmla="*/ 4 h 9"/>
                    <a:gd name="T6" fmla="*/ 2 w 16"/>
                    <a:gd name="T7" fmla="*/ 3 h 9"/>
                    <a:gd name="T8" fmla="*/ 7 w 16"/>
                    <a:gd name="T9" fmla="*/ 3 h 9"/>
                    <a:gd name="T10" fmla="*/ 9 w 16"/>
                    <a:gd name="T11" fmla="*/ 2 h 9"/>
                    <a:gd name="T12" fmla="*/ 12 w 16"/>
                    <a:gd name="T13" fmla="*/ 0 h 9"/>
                    <a:gd name="T14" fmla="*/ 14 w 16"/>
                    <a:gd name="T15" fmla="*/ 2 h 9"/>
                    <a:gd name="T16" fmla="*/ 16 w 16"/>
                    <a:gd name="T17" fmla="*/ 4 h 9"/>
                    <a:gd name="T18" fmla="*/ 13 w 16"/>
                    <a:gd name="T19" fmla="*/ 5 h 9"/>
                    <a:gd name="T20" fmla="*/ 11 w 16"/>
                    <a:gd name="T21" fmla="*/ 8 h 9"/>
                    <a:gd name="T22" fmla="*/ 8 w 16"/>
                    <a:gd name="T23" fmla="*/ 8 h 9"/>
                    <a:gd name="T24" fmla="*/ 5 w 16"/>
                    <a:gd name="T25" fmla="*/ 8 h 9"/>
                    <a:gd name="T26" fmla="*/ 3 w 16"/>
                    <a:gd name="T27" fmla="*/ 9 h 9"/>
                    <a:gd name="T28" fmla="*/ 1 w 16"/>
                    <a:gd name="T29" fmla="*/ 8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16" h="9">
                      <a:moveTo>
                        <a:pt x="1" y="8"/>
                      </a:moveTo>
                      <a:lnTo>
                        <a:pt x="0" y="6"/>
                      </a:lnTo>
                      <a:lnTo>
                        <a:pt x="1" y="4"/>
                      </a:lnTo>
                      <a:lnTo>
                        <a:pt x="2" y="3"/>
                      </a:lnTo>
                      <a:lnTo>
                        <a:pt x="7" y="3"/>
                      </a:lnTo>
                      <a:lnTo>
                        <a:pt x="9" y="2"/>
                      </a:lnTo>
                      <a:lnTo>
                        <a:pt x="12" y="0"/>
                      </a:lnTo>
                      <a:lnTo>
                        <a:pt x="14" y="2"/>
                      </a:lnTo>
                      <a:lnTo>
                        <a:pt x="16" y="4"/>
                      </a:lnTo>
                      <a:lnTo>
                        <a:pt x="13" y="5"/>
                      </a:lnTo>
                      <a:lnTo>
                        <a:pt x="11" y="8"/>
                      </a:lnTo>
                      <a:lnTo>
                        <a:pt x="8" y="8"/>
                      </a:lnTo>
                      <a:lnTo>
                        <a:pt x="5" y="8"/>
                      </a:lnTo>
                      <a:lnTo>
                        <a:pt x="3" y="9"/>
                      </a:lnTo>
                      <a:lnTo>
                        <a:pt x="1" y="8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137" name="Freeform 879">
                  <a:extLst>
                    <a:ext uri="{FF2B5EF4-FFF2-40B4-BE49-F238E27FC236}">
                      <a16:creationId xmlns:a16="http://schemas.microsoft.com/office/drawing/2014/main" id="{6DF54D6F-2AAD-AB7C-D2F2-3CC949EAC672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7352000" y="4728097"/>
                  <a:ext cx="9531" cy="7149"/>
                </a:xfrm>
                <a:custGeom>
                  <a:avLst/>
                  <a:gdLst>
                    <a:gd name="T0" fmla="*/ 0 w 8"/>
                    <a:gd name="T1" fmla="*/ 6 h 6"/>
                    <a:gd name="T2" fmla="*/ 0 w 8"/>
                    <a:gd name="T3" fmla="*/ 4 h 6"/>
                    <a:gd name="T4" fmla="*/ 2 w 8"/>
                    <a:gd name="T5" fmla="*/ 4 h 6"/>
                    <a:gd name="T6" fmla="*/ 5 w 8"/>
                    <a:gd name="T7" fmla="*/ 1 h 6"/>
                    <a:gd name="T8" fmla="*/ 8 w 8"/>
                    <a:gd name="T9" fmla="*/ 0 h 6"/>
                    <a:gd name="T10" fmla="*/ 8 w 8"/>
                    <a:gd name="T11" fmla="*/ 1 h 6"/>
                    <a:gd name="T12" fmla="*/ 7 w 8"/>
                    <a:gd name="T13" fmla="*/ 3 h 6"/>
                    <a:gd name="T14" fmla="*/ 5 w 8"/>
                    <a:gd name="T15" fmla="*/ 5 h 6"/>
                    <a:gd name="T16" fmla="*/ 2 w 8"/>
                    <a:gd name="T17" fmla="*/ 6 h 6"/>
                    <a:gd name="T18" fmla="*/ 1 w 8"/>
                    <a:gd name="T19" fmla="*/ 6 h 6"/>
                    <a:gd name="T20" fmla="*/ 0 w 8"/>
                    <a:gd name="T21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8" h="6">
                      <a:moveTo>
                        <a:pt x="0" y="6"/>
                      </a:moveTo>
                      <a:lnTo>
                        <a:pt x="0" y="4"/>
                      </a:lnTo>
                      <a:lnTo>
                        <a:pt x="2" y="4"/>
                      </a:lnTo>
                      <a:lnTo>
                        <a:pt x="5" y="1"/>
                      </a:lnTo>
                      <a:lnTo>
                        <a:pt x="8" y="0"/>
                      </a:lnTo>
                      <a:lnTo>
                        <a:pt x="8" y="1"/>
                      </a:lnTo>
                      <a:lnTo>
                        <a:pt x="7" y="3"/>
                      </a:lnTo>
                      <a:lnTo>
                        <a:pt x="5" y="5"/>
                      </a:lnTo>
                      <a:lnTo>
                        <a:pt x="2" y="6"/>
                      </a:lnTo>
                      <a:lnTo>
                        <a:pt x="1" y="6"/>
                      </a:lnTo>
                      <a:lnTo>
                        <a:pt x="0" y="6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138" name="Freeform 880">
                  <a:extLst>
                    <a:ext uri="{FF2B5EF4-FFF2-40B4-BE49-F238E27FC236}">
                      <a16:creationId xmlns:a16="http://schemas.microsoft.com/office/drawing/2014/main" id="{78540F28-1CC8-2D2A-D54C-B183183AE3DD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7380593" y="4682823"/>
                  <a:ext cx="13105" cy="5956"/>
                </a:xfrm>
                <a:custGeom>
                  <a:avLst/>
                  <a:gdLst>
                    <a:gd name="T0" fmla="*/ 0 w 11"/>
                    <a:gd name="T1" fmla="*/ 1 h 5"/>
                    <a:gd name="T2" fmla="*/ 1 w 11"/>
                    <a:gd name="T3" fmla="*/ 0 h 5"/>
                    <a:gd name="T4" fmla="*/ 3 w 11"/>
                    <a:gd name="T5" fmla="*/ 1 h 5"/>
                    <a:gd name="T6" fmla="*/ 9 w 11"/>
                    <a:gd name="T7" fmla="*/ 0 h 5"/>
                    <a:gd name="T8" fmla="*/ 11 w 11"/>
                    <a:gd name="T9" fmla="*/ 2 h 5"/>
                    <a:gd name="T10" fmla="*/ 9 w 11"/>
                    <a:gd name="T11" fmla="*/ 4 h 5"/>
                    <a:gd name="T12" fmla="*/ 7 w 11"/>
                    <a:gd name="T13" fmla="*/ 5 h 5"/>
                    <a:gd name="T14" fmla="*/ 2 w 11"/>
                    <a:gd name="T15" fmla="*/ 5 h 5"/>
                    <a:gd name="T16" fmla="*/ 0 w 11"/>
                    <a:gd name="T17" fmla="*/ 4 h 5"/>
                    <a:gd name="T18" fmla="*/ 1 w 11"/>
                    <a:gd name="T19" fmla="*/ 3 h 5"/>
                    <a:gd name="T20" fmla="*/ 0 w 11"/>
                    <a:gd name="T21" fmla="*/ 1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1" h="5">
                      <a:moveTo>
                        <a:pt x="0" y="1"/>
                      </a:moveTo>
                      <a:lnTo>
                        <a:pt x="1" y="0"/>
                      </a:lnTo>
                      <a:lnTo>
                        <a:pt x="3" y="1"/>
                      </a:lnTo>
                      <a:lnTo>
                        <a:pt x="9" y="0"/>
                      </a:lnTo>
                      <a:lnTo>
                        <a:pt x="11" y="2"/>
                      </a:lnTo>
                      <a:lnTo>
                        <a:pt x="9" y="4"/>
                      </a:lnTo>
                      <a:lnTo>
                        <a:pt x="7" y="5"/>
                      </a:lnTo>
                      <a:lnTo>
                        <a:pt x="2" y="5"/>
                      </a:lnTo>
                      <a:lnTo>
                        <a:pt x="0" y="4"/>
                      </a:lnTo>
                      <a:lnTo>
                        <a:pt x="1" y="3"/>
                      </a:lnTo>
                      <a:lnTo>
                        <a:pt x="0" y="1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139" name="Freeform 881">
                  <a:extLst>
                    <a:ext uri="{FF2B5EF4-FFF2-40B4-BE49-F238E27FC236}">
                      <a16:creationId xmlns:a16="http://schemas.microsoft.com/office/drawing/2014/main" id="{7C648DC5-E689-F7D6-7006-DCCFB8B33B9E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7372254" y="4684015"/>
                  <a:ext cx="4765" cy="7149"/>
                </a:xfrm>
                <a:custGeom>
                  <a:avLst/>
                  <a:gdLst>
                    <a:gd name="T0" fmla="*/ 0 w 4"/>
                    <a:gd name="T1" fmla="*/ 4 h 6"/>
                    <a:gd name="T2" fmla="*/ 0 w 4"/>
                    <a:gd name="T3" fmla="*/ 3 h 6"/>
                    <a:gd name="T4" fmla="*/ 2 w 4"/>
                    <a:gd name="T5" fmla="*/ 1 h 6"/>
                    <a:gd name="T6" fmla="*/ 4 w 4"/>
                    <a:gd name="T7" fmla="*/ 0 h 6"/>
                    <a:gd name="T8" fmla="*/ 4 w 4"/>
                    <a:gd name="T9" fmla="*/ 3 h 6"/>
                    <a:gd name="T10" fmla="*/ 2 w 4"/>
                    <a:gd name="T11" fmla="*/ 6 h 6"/>
                    <a:gd name="T12" fmla="*/ 1 w 4"/>
                    <a:gd name="T13" fmla="*/ 4 h 6"/>
                    <a:gd name="T14" fmla="*/ 0 w 4"/>
                    <a:gd name="T15" fmla="*/ 4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" h="6">
                      <a:moveTo>
                        <a:pt x="0" y="4"/>
                      </a:moveTo>
                      <a:lnTo>
                        <a:pt x="0" y="3"/>
                      </a:lnTo>
                      <a:lnTo>
                        <a:pt x="2" y="1"/>
                      </a:lnTo>
                      <a:lnTo>
                        <a:pt x="4" y="0"/>
                      </a:lnTo>
                      <a:lnTo>
                        <a:pt x="4" y="3"/>
                      </a:lnTo>
                      <a:lnTo>
                        <a:pt x="2" y="6"/>
                      </a:lnTo>
                      <a:lnTo>
                        <a:pt x="1" y="4"/>
                      </a:lnTo>
                      <a:lnTo>
                        <a:pt x="0" y="4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140" name="Freeform 882">
                  <a:extLst>
                    <a:ext uri="{FF2B5EF4-FFF2-40B4-BE49-F238E27FC236}">
                      <a16:creationId xmlns:a16="http://schemas.microsoft.com/office/drawing/2014/main" id="{D232CBDA-529A-503E-D8CC-344B6C95273A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7359149" y="4684015"/>
                  <a:ext cx="9531" cy="7149"/>
                </a:xfrm>
                <a:custGeom>
                  <a:avLst/>
                  <a:gdLst>
                    <a:gd name="T0" fmla="*/ 0 w 8"/>
                    <a:gd name="T1" fmla="*/ 5 h 6"/>
                    <a:gd name="T2" fmla="*/ 2 w 8"/>
                    <a:gd name="T3" fmla="*/ 2 h 6"/>
                    <a:gd name="T4" fmla="*/ 2 w 8"/>
                    <a:gd name="T5" fmla="*/ 0 h 6"/>
                    <a:gd name="T6" fmla="*/ 3 w 8"/>
                    <a:gd name="T7" fmla="*/ 2 h 6"/>
                    <a:gd name="T8" fmla="*/ 4 w 8"/>
                    <a:gd name="T9" fmla="*/ 2 h 6"/>
                    <a:gd name="T10" fmla="*/ 5 w 8"/>
                    <a:gd name="T11" fmla="*/ 0 h 6"/>
                    <a:gd name="T12" fmla="*/ 7 w 8"/>
                    <a:gd name="T13" fmla="*/ 0 h 6"/>
                    <a:gd name="T14" fmla="*/ 8 w 8"/>
                    <a:gd name="T15" fmla="*/ 1 h 6"/>
                    <a:gd name="T16" fmla="*/ 7 w 8"/>
                    <a:gd name="T17" fmla="*/ 4 h 6"/>
                    <a:gd name="T18" fmla="*/ 5 w 8"/>
                    <a:gd name="T19" fmla="*/ 5 h 6"/>
                    <a:gd name="T20" fmla="*/ 3 w 8"/>
                    <a:gd name="T21" fmla="*/ 6 h 6"/>
                    <a:gd name="T22" fmla="*/ 2 w 8"/>
                    <a:gd name="T23" fmla="*/ 6 h 6"/>
                    <a:gd name="T24" fmla="*/ 0 w 8"/>
                    <a:gd name="T25" fmla="*/ 5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8" h="6">
                      <a:moveTo>
                        <a:pt x="0" y="5"/>
                      </a:move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3" y="2"/>
                      </a:lnTo>
                      <a:lnTo>
                        <a:pt x="4" y="2"/>
                      </a:lnTo>
                      <a:lnTo>
                        <a:pt x="5" y="0"/>
                      </a:lnTo>
                      <a:lnTo>
                        <a:pt x="7" y="0"/>
                      </a:lnTo>
                      <a:lnTo>
                        <a:pt x="8" y="1"/>
                      </a:lnTo>
                      <a:lnTo>
                        <a:pt x="7" y="4"/>
                      </a:lnTo>
                      <a:lnTo>
                        <a:pt x="5" y="5"/>
                      </a:lnTo>
                      <a:lnTo>
                        <a:pt x="3" y="6"/>
                      </a:lnTo>
                      <a:lnTo>
                        <a:pt x="2" y="6"/>
                      </a:lnTo>
                      <a:lnTo>
                        <a:pt x="0" y="5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141" name="Freeform 883">
                  <a:extLst>
                    <a:ext uri="{FF2B5EF4-FFF2-40B4-BE49-F238E27FC236}">
                      <a16:creationId xmlns:a16="http://schemas.microsoft.com/office/drawing/2014/main" id="{11593A43-2598-CD56-09A4-DC44922A695C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7293623" y="4681632"/>
                  <a:ext cx="59569" cy="16679"/>
                </a:xfrm>
                <a:custGeom>
                  <a:avLst/>
                  <a:gdLst>
                    <a:gd name="T0" fmla="*/ 4 w 89"/>
                    <a:gd name="T1" fmla="*/ 11 h 25"/>
                    <a:gd name="T2" fmla="*/ 6 w 89"/>
                    <a:gd name="T3" fmla="*/ 11 h 25"/>
                    <a:gd name="T4" fmla="*/ 8 w 89"/>
                    <a:gd name="T5" fmla="*/ 9 h 25"/>
                    <a:gd name="T6" fmla="*/ 15 w 89"/>
                    <a:gd name="T7" fmla="*/ 6 h 25"/>
                    <a:gd name="T8" fmla="*/ 23 w 89"/>
                    <a:gd name="T9" fmla="*/ 4 h 25"/>
                    <a:gd name="T10" fmla="*/ 25 w 89"/>
                    <a:gd name="T11" fmla="*/ 7 h 25"/>
                    <a:gd name="T12" fmla="*/ 31 w 89"/>
                    <a:gd name="T13" fmla="*/ 7 h 25"/>
                    <a:gd name="T14" fmla="*/ 36 w 89"/>
                    <a:gd name="T15" fmla="*/ 8 h 25"/>
                    <a:gd name="T16" fmla="*/ 39 w 89"/>
                    <a:gd name="T17" fmla="*/ 11 h 25"/>
                    <a:gd name="T18" fmla="*/ 46 w 89"/>
                    <a:gd name="T19" fmla="*/ 15 h 25"/>
                    <a:gd name="T20" fmla="*/ 50 w 89"/>
                    <a:gd name="T21" fmla="*/ 13 h 25"/>
                    <a:gd name="T22" fmla="*/ 62 w 89"/>
                    <a:gd name="T23" fmla="*/ 11 h 25"/>
                    <a:gd name="T24" fmla="*/ 63 w 89"/>
                    <a:gd name="T25" fmla="*/ 13 h 25"/>
                    <a:gd name="T26" fmla="*/ 83 w 89"/>
                    <a:gd name="T27" fmla="*/ 8 h 25"/>
                    <a:gd name="T28" fmla="*/ 86 w 89"/>
                    <a:gd name="T29" fmla="*/ 6 h 25"/>
                    <a:gd name="T30" fmla="*/ 86 w 89"/>
                    <a:gd name="T31" fmla="*/ 7 h 25"/>
                    <a:gd name="T32" fmla="*/ 84 w 89"/>
                    <a:gd name="T33" fmla="*/ 4 h 25"/>
                    <a:gd name="T34" fmla="*/ 85 w 89"/>
                    <a:gd name="T35" fmla="*/ 0 h 25"/>
                    <a:gd name="T36" fmla="*/ 88 w 89"/>
                    <a:gd name="T37" fmla="*/ 2 h 25"/>
                    <a:gd name="T38" fmla="*/ 89 w 89"/>
                    <a:gd name="T39" fmla="*/ 8 h 25"/>
                    <a:gd name="T40" fmla="*/ 86 w 89"/>
                    <a:gd name="T41" fmla="*/ 12 h 25"/>
                    <a:gd name="T42" fmla="*/ 82 w 89"/>
                    <a:gd name="T43" fmla="*/ 16 h 25"/>
                    <a:gd name="T44" fmla="*/ 77 w 89"/>
                    <a:gd name="T45" fmla="*/ 18 h 25"/>
                    <a:gd name="T46" fmla="*/ 72 w 89"/>
                    <a:gd name="T47" fmla="*/ 20 h 25"/>
                    <a:gd name="T48" fmla="*/ 66 w 89"/>
                    <a:gd name="T49" fmla="*/ 20 h 25"/>
                    <a:gd name="T50" fmla="*/ 60 w 89"/>
                    <a:gd name="T51" fmla="*/ 22 h 25"/>
                    <a:gd name="T52" fmla="*/ 52 w 89"/>
                    <a:gd name="T53" fmla="*/ 21 h 25"/>
                    <a:gd name="T54" fmla="*/ 47 w 89"/>
                    <a:gd name="T55" fmla="*/ 21 h 25"/>
                    <a:gd name="T56" fmla="*/ 42 w 89"/>
                    <a:gd name="T57" fmla="*/ 24 h 25"/>
                    <a:gd name="T58" fmla="*/ 36 w 89"/>
                    <a:gd name="T59" fmla="*/ 25 h 25"/>
                    <a:gd name="T60" fmla="*/ 30 w 89"/>
                    <a:gd name="T61" fmla="*/ 23 h 25"/>
                    <a:gd name="T62" fmla="*/ 21 w 89"/>
                    <a:gd name="T63" fmla="*/ 21 h 25"/>
                    <a:gd name="T64" fmla="*/ 5 w 89"/>
                    <a:gd name="T65" fmla="*/ 21 h 25"/>
                    <a:gd name="T66" fmla="*/ 2 w 89"/>
                    <a:gd name="T67" fmla="*/ 21 h 25"/>
                    <a:gd name="T68" fmla="*/ 1 w 89"/>
                    <a:gd name="T69" fmla="*/ 20 h 25"/>
                    <a:gd name="T70" fmla="*/ 0 w 89"/>
                    <a:gd name="T71" fmla="*/ 15 h 25"/>
                    <a:gd name="T72" fmla="*/ 1 w 89"/>
                    <a:gd name="T73" fmla="*/ 12 h 25"/>
                    <a:gd name="T74" fmla="*/ 4 w 89"/>
                    <a:gd name="T75" fmla="*/ 11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89" h="25">
                      <a:moveTo>
                        <a:pt x="4" y="11"/>
                      </a:moveTo>
                      <a:cubicBezTo>
                        <a:pt x="6" y="11"/>
                        <a:pt x="6" y="11"/>
                        <a:pt x="6" y="11"/>
                      </a:cubicBezTo>
                      <a:cubicBezTo>
                        <a:pt x="8" y="9"/>
                        <a:pt x="8" y="9"/>
                        <a:pt x="8" y="9"/>
                      </a:cubicBezTo>
                      <a:cubicBezTo>
                        <a:pt x="15" y="6"/>
                        <a:pt x="15" y="6"/>
                        <a:pt x="15" y="6"/>
                      </a:cubicBezTo>
                      <a:cubicBezTo>
                        <a:pt x="23" y="4"/>
                        <a:pt x="23" y="4"/>
                        <a:pt x="23" y="4"/>
                      </a:cubicBezTo>
                      <a:cubicBezTo>
                        <a:pt x="25" y="7"/>
                        <a:pt x="25" y="7"/>
                        <a:pt x="25" y="7"/>
                      </a:cubicBezTo>
                      <a:cubicBezTo>
                        <a:pt x="31" y="7"/>
                        <a:pt x="31" y="7"/>
                        <a:pt x="31" y="7"/>
                      </a:cubicBezTo>
                      <a:cubicBezTo>
                        <a:pt x="36" y="8"/>
                        <a:pt x="36" y="8"/>
                        <a:pt x="36" y="8"/>
                      </a:cubicBezTo>
                      <a:cubicBezTo>
                        <a:pt x="39" y="11"/>
                        <a:pt x="39" y="11"/>
                        <a:pt x="39" y="11"/>
                      </a:cubicBezTo>
                      <a:cubicBezTo>
                        <a:pt x="46" y="15"/>
                        <a:pt x="46" y="15"/>
                        <a:pt x="46" y="15"/>
                      </a:cubicBezTo>
                      <a:cubicBezTo>
                        <a:pt x="50" y="13"/>
                        <a:pt x="50" y="13"/>
                        <a:pt x="50" y="13"/>
                      </a:cubicBezTo>
                      <a:cubicBezTo>
                        <a:pt x="62" y="11"/>
                        <a:pt x="62" y="11"/>
                        <a:pt x="62" y="11"/>
                      </a:cubicBezTo>
                      <a:cubicBezTo>
                        <a:pt x="63" y="13"/>
                        <a:pt x="63" y="13"/>
                        <a:pt x="63" y="13"/>
                      </a:cubicBezTo>
                      <a:cubicBezTo>
                        <a:pt x="79" y="20"/>
                        <a:pt x="72" y="10"/>
                        <a:pt x="83" y="8"/>
                      </a:cubicBezTo>
                      <a:cubicBezTo>
                        <a:pt x="86" y="6"/>
                        <a:pt x="86" y="6"/>
                        <a:pt x="86" y="6"/>
                      </a:cubicBezTo>
                      <a:cubicBezTo>
                        <a:pt x="86" y="7"/>
                        <a:pt x="86" y="7"/>
                        <a:pt x="86" y="7"/>
                      </a:cubicBezTo>
                      <a:cubicBezTo>
                        <a:pt x="84" y="4"/>
                        <a:pt x="84" y="4"/>
                        <a:pt x="84" y="4"/>
                      </a:cubicBezTo>
                      <a:cubicBezTo>
                        <a:pt x="85" y="0"/>
                        <a:pt x="85" y="0"/>
                        <a:pt x="85" y="0"/>
                      </a:cubicBezTo>
                      <a:cubicBezTo>
                        <a:pt x="88" y="2"/>
                        <a:pt x="88" y="2"/>
                        <a:pt x="88" y="2"/>
                      </a:cubicBezTo>
                      <a:cubicBezTo>
                        <a:pt x="89" y="8"/>
                        <a:pt x="89" y="8"/>
                        <a:pt x="89" y="8"/>
                      </a:cubicBezTo>
                      <a:cubicBezTo>
                        <a:pt x="86" y="12"/>
                        <a:pt x="86" y="12"/>
                        <a:pt x="86" y="12"/>
                      </a:cubicBezTo>
                      <a:cubicBezTo>
                        <a:pt x="82" y="16"/>
                        <a:pt x="82" y="16"/>
                        <a:pt x="82" y="16"/>
                      </a:cubicBezTo>
                      <a:cubicBezTo>
                        <a:pt x="77" y="18"/>
                        <a:pt x="77" y="18"/>
                        <a:pt x="77" y="18"/>
                      </a:cubicBezTo>
                      <a:cubicBezTo>
                        <a:pt x="72" y="20"/>
                        <a:pt x="72" y="20"/>
                        <a:pt x="72" y="20"/>
                      </a:cubicBezTo>
                      <a:cubicBezTo>
                        <a:pt x="66" y="20"/>
                        <a:pt x="66" y="20"/>
                        <a:pt x="66" y="20"/>
                      </a:cubicBezTo>
                      <a:cubicBezTo>
                        <a:pt x="60" y="22"/>
                        <a:pt x="60" y="22"/>
                        <a:pt x="60" y="22"/>
                      </a:cubicBezTo>
                      <a:cubicBezTo>
                        <a:pt x="52" y="21"/>
                        <a:pt x="52" y="21"/>
                        <a:pt x="52" y="21"/>
                      </a:cubicBezTo>
                      <a:cubicBezTo>
                        <a:pt x="47" y="21"/>
                        <a:pt x="47" y="21"/>
                        <a:pt x="47" y="21"/>
                      </a:cubicBezTo>
                      <a:cubicBezTo>
                        <a:pt x="42" y="24"/>
                        <a:pt x="42" y="24"/>
                        <a:pt x="42" y="24"/>
                      </a:cubicBezTo>
                      <a:cubicBezTo>
                        <a:pt x="36" y="25"/>
                        <a:pt x="36" y="25"/>
                        <a:pt x="36" y="25"/>
                      </a:cubicBezTo>
                      <a:cubicBezTo>
                        <a:pt x="30" y="23"/>
                        <a:pt x="30" y="23"/>
                        <a:pt x="30" y="23"/>
                      </a:cubicBezTo>
                      <a:cubicBezTo>
                        <a:pt x="21" y="21"/>
                        <a:pt x="21" y="21"/>
                        <a:pt x="21" y="21"/>
                      </a:cubicBezTo>
                      <a:cubicBezTo>
                        <a:pt x="5" y="21"/>
                        <a:pt x="5" y="21"/>
                        <a:pt x="5" y="21"/>
                      </a:cubicBezTo>
                      <a:cubicBezTo>
                        <a:pt x="2" y="21"/>
                        <a:pt x="2" y="21"/>
                        <a:pt x="2" y="21"/>
                      </a:cubicBezTo>
                      <a:cubicBezTo>
                        <a:pt x="1" y="20"/>
                        <a:pt x="1" y="20"/>
                        <a:pt x="1" y="20"/>
                      </a:cubicBezTo>
                      <a:cubicBezTo>
                        <a:pt x="0" y="15"/>
                        <a:pt x="0" y="15"/>
                        <a:pt x="0" y="15"/>
                      </a:cubicBezTo>
                      <a:cubicBezTo>
                        <a:pt x="1" y="12"/>
                        <a:pt x="1" y="12"/>
                        <a:pt x="1" y="12"/>
                      </a:cubicBezTo>
                      <a:cubicBezTo>
                        <a:pt x="4" y="11"/>
                        <a:pt x="4" y="11"/>
                        <a:pt x="4" y="11"/>
                      </a:cubicBez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142" name="Freeform 884">
                  <a:extLst>
                    <a:ext uri="{FF2B5EF4-FFF2-40B4-BE49-F238E27FC236}">
                      <a16:creationId xmlns:a16="http://schemas.microsoft.com/office/drawing/2014/main" id="{412D6D79-1C3B-4D01-0380-24C16A692AAB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7279326" y="4704269"/>
                  <a:ext cx="33358" cy="19062"/>
                </a:xfrm>
                <a:custGeom>
                  <a:avLst/>
                  <a:gdLst>
                    <a:gd name="T0" fmla="*/ 14 w 28"/>
                    <a:gd name="T1" fmla="*/ 0 h 16"/>
                    <a:gd name="T2" fmla="*/ 16 w 28"/>
                    <a:gd name="T3" fmla="*/ 3 h 16"/>
                    <a:gd name="T4" fmla="*/ 18 w 28"/>
                    <a:gd name="T5" fmla="*/ 3 h 16"/>
                    <a:gd name="T6" fmla="*/ 19 w 28"/>
                    <a:gd name="T7" fmla="*/ 4 h 16"/>
                    <a:gd name="T8" fmla="*/ 21 w 28"/>
                    <a:gd name="T9" fmla="*/ 6 h 16"/>
                    <a:gd name="T10" fmla="*/ 24 w 28"/>
                    <a:gd name="T11" fmla="*/ 7 h 16"/>
                    <a:gd name="T12" fmla="*/ 27 w 28"/>
                    <a:gd name="T13" fmla="*/ 11 h 16"/>
                    <a:gd name="T14" fmla="*/ 28 w 28"/>
                    <a:gd name="T15" fmla="*/ 13 h 16"/>
                    <a:gd name="T16" fmla="*/ 26 w 28"/>
                    <a:gd name="T17" fmla="*/ 15 h 16"/>
                    <a:gd name="T18" fmla="*/ 23 w 28"/>
                    <a:gd name="T19" fmla="*/ 16 h 16"/>
                    <a:gd name="T20" fmla="*/ 19 w 28"/>
                    <a:gd name="T21" fmla="*/ 16 h 16"/>
                    <a:gd name="T22" fmla="*/ 16 w 28"/>
                    <a:gd name="T23" fmla="*/ 13 h 16"/>
                    <a:gd name="T24" fmla="*/ 13 w 28"/>
                    <a:gd name="T25" fmla="*/ 11 h 16"/>
                    <a:gd name="T26" fmla="*/ 9 w 28"/>
                    <a:gd name="T27" fmla="*/ 8 h 16"/>
                    <a:gd name="T28" fmla="*/ 6 w 28"/>
                    <a:gd name="T29" fmla="*/ 8 h 16"/>
                    <a:gd name="T30" fmla="*/ 2 w 28"/>
                    <a:gd name="T31" fmla="*/ 8 h 16"/>
                    <a:gd name="T32" fmla="*/ 0 w 28"/>
                    <a:gd name="T33" fmla="*/ 5 h 16"/>
                    <a:gd name="T34" fmla="*/ 0 w 28"/>
                    <a:gd name="T35" fmla="*/ 3 h 16"/>
                    <a:gd name="T36" fmla="*/ 2 w 28"/>
                    <a:gd name="T37" fmla="*/ 2 h 16"/>
                    <a:gd name="T38" fmla="*/ 5 w 28"/>
                    <a:gd name="T39" fmla="*/ 2 h 16"/>
                    <a:gd name="T40" fmla="*/ 9 w 28"/>
                    <a:gd name="T41" fmla="*/ 1 h 16"/>
                    <a:gd name="T42" fmla="*/ 11 w 28"/>
                    <a:gd name="T43" fmla="*/ 2 h 16"/>
                    <a:gd name="T44" fmla="*/ 13 w 28"/>
                    <a:gd name="T45" fmla="*/ 2 h 16"/>
                    <a:gd name="T46" fmla="*/ 14 w 28"/>
                    <a:gd name="T47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28" h="16">
                      <a:moveTo>
                        <a:pt x="14" y="0"/>
                      </a:moveTo>
                      <a:lnTo>
                        <a:pt x="16" y="3"/>
                      </a:lnTo>
                      <a:lnTo>
                        <a:pt x="18" y="3"/>
                      </a:lnTo>
                      <a:lnTo>
                        <a:pt x="19" y="4"/>
                      </a:lnTo>
                      <a:lnTo>
                        <a:pt x="21" y="6"/>
                      </a:lnTo>
                      <a:lnTo>
                        <a:pt x="24" y="7"/>
                      </a:lnTo>
                      <a:lnTo>
                        <a:pt x="27" y="11"/>
                      </a:lnTo>
                      <a:lnTo>
                        <a:pt x="28" y="13"/>
                      </a:lnTo>
                      <a:lnTo>
                        <a:pt x="26" y="15"/>
                      </a:lnTo>
                      <a:lnTo>
                        <a:pt x="23" y="16"/>
                      </a:lnTo>
                      <a:lnTo>
                        <a:pt x="19" y="16"/>
                      </a:lnTo>
                      <a:lnTo>
                        <a:pt x="16" y="13"/>
                      </a:lnTo>
                      <a:lnTo>
                        <a:pt x="13" y="11"/>
                      </a:lnTo>
                      <a:lnTo>
                        <a:pt x="9" y="8"/>
                      </a:lnTo>
                      <a:lnTo>
                        <a:pt x="6" y="8"/>
                      </a:lnTo>
                      <a:lnTo>
                        <a:pt x="2" y="8"/>
                      </a:lnTo>
                      <a:lnTo>
                        <a:pt x="0" y="5"/>
                      </a:lnTo>
                      <a:lnTo>
                        <a:pt x="0" y="3"/>
                      </a:lnTo>
                      <a:lnTo>
                        <a:pt x="2" y="2"/>
                      </a:lnTo>
                      <a:lnTo>
                        <a:pt x="5" y="2"/>
                      </a:lnTo>
                      <a:lnTo>
                        <a:pt x="9" y="1"/>
                      </a:lnTo>
                      <a:lnTo>
                        <a:pt x="11" y="2"/>
                      </a:lnTo>
                      <a:lnTo>
                        <a:pt x="13" y="2"/>
                      </a:lnTo>
                      <a:lnTo>
                        <a:pt x="14" y="0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143" name="Freeform 885">
                  <a:extLst>
                    <a:ext uri="{FF2B5EF4-FFF2-40B4-BE49-F238E27FC236}">
                      <a16:creationId xmlns:a16="http://schemas.microsoft.com/office/drawing/2014/main" id="{F90A995B-D7B5-424A-53D2-391A36D169EB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7235245" y="4681632"/>
                  <a:ext cx="46464" cy="25019"/>
                </a:xfrm>
                <a:custGeom>
                  <a:avLst/>
                  <a:gdLst>
                    <a:gd name="T0" fmla="*/ 10 w 69"/>
                    <a:gd name="T1" fmla="*/ 9 h 37"/>
                    <a:gd name="T2" fmla="*/ 15 w 69"/>
                    <a:gd name="T3" fmla="*/ 8 h 37"/>
                    <a:gd name="T4" fmla="*/ 25 w 69"/>
                    <a:gd name="T5" fmla="*/ 10 h 37"/>
                    <a:gd name="T6" fmla="*/ 29 w 69"/>
                    <a:gd name="T7" fmla="*/ 13 h 37"/>
                    <a:gd name="T8" fmla="*/ 31 w 69"/>
                    <a:gd name="T9" fmla="*/ 16 h 37"/>
                    <a:gd name="T10" fmla="*/ 33 w 69"/>
                    <a:gd name="T11" fmla="*/ 17 h 37"/>
                    <a:gd name="T12" fmla="*/ 36 w 69"/>
                    <a:gd name="T13" fmla="*/ 17 h 37"/>
                    <a:gd name="T14" fmla="*/ 38 w 69"/>
                    <a:gd name="T15" fmla="*/ 16 h 37"/>
                    <a:gd name="T16" fmla="*/ 42 w 69"/>
                    <a:gd name="T17" fmla="*/ 15 h 37"/>
                    <a:gd name="T18" fmla="*/ 41 w 69"/>
                    <a:gd name="T19" fmla="*/ 12 h 37"/>
                    <a:gd name="T20" fmla="*/ 36 w 69"/>
                    <a:gd name="T21" fmla="*/ 10 h 37"/>
                    <a:gd name="T22" fmla="*/ 32 w 69"/>
                    <a:gd name="T23" fmla="*/ 6 h 37"/>
                    <a:gd name="T24" fmla="*/ 31 w 69"/>
                    <a:gd name="T25" fmla="*/ 2 h 37"/>
                    <a:gd name="T26" fmla="*/ 35 w 69"/>
                    <a:gd name="T27" fmla="*/ 0 h 37"/>
                    <a:gd name="T28" fmla="*/ 39 w 69"/>
                    <a:gd name="T29" fmla="*/ 2 h 37"/>
                    <a:gd name="T30" fmla="*/ 43 w 69"/>
                    <a:gd name="T31" fmla="*/ 7 h 37"/>
                    <a:gd name="T32" fmla="*/ 47 w 69"/>
                    <a:gd name="T33" fmla="*/ 6 h 37"/>
                    <a:gd name="T34" fmla="*/ 51 w 69"/>
                    <a:gd name="T35" fmla="*/ 5 h 37"/>
                    <a:gd name="T36" fmla="*/ 55 w 69"/>
                    <a:gd name="T37" fmla="*/ 8 h 37"/>
                    <a:gd name="T38" fmla="*/ 55 w 69"/>
                    <a:gd name="T39" fmla="*/ 11 h 37"/>
                    <a:gd name="T40" fmla="*/ 61 w 69"/>
                    <a:gd name="T41" fmla="*/ 5 h 37"/>
                    <a:gd name="T42" fmla="*/ 64 w 69"/>
                    <a:gd name="T43" fmla="*/ 9 h 37"/>
                    <a:gd name="T44" fmla="*/ 66 w 69"/>
                    <a:gd name="T45" fmla="*/ 11 h 37"/>
                    <a:gd name="T46" fmla="*/ 67 w 69"/>
                    <a:gd name="T47" fmla="*/ 15 h 37"/>
                    <a:gd name="T48" fmla="*/ 69 w 69"/>
                    <a:gd name="T49" fmla="*/ 17 h 37"/>
                    <a:gd name="T50" fmla="*/ 66 w 69"/>
                    <a:gd name="T51" fmla="*/ 18 h 37"/>
                    <a:gd name="T52" fmla="*/ 61 w 69"/>
                    <a:gd name="T53" fmla="*/ 16 h 37"/>
                    <a:gd name="T54" fmla="*/ 61 w 69"/>
                    <a:gd name="T55" fmla="*/ 18 h 37"/>
                    <a:gd name="T56" fmla="*/ 61 w 69"/>
                    <a:gd name="T57" fmla="*/ 20 h 37"/>
                    <a:gd name="T58" fmla="*/ 54 w 69"/>
                    <a:gd name="T59" fmla="*/ 21 h 37"/>
                    <a:gd name="T60" fmla="*/ 49 w 69"/>
                    <a:gd name="T61" fmla="*/ 19 h 37"/>
                    <a:gd name="T62" fmla="*/ 49 w 69"/>
                    <a:gd name="T63" fmla="*/ 17 h 37"/>
                    <a:gd name="T64" fmla="*/ 41 w 69"/>
                    <a:gd name="T65" fmla="*/ 21 h 37"/>
                    <a:gd name="T66" fmla="*/ 3 w 69"/>
                    <a:gd name="T67" fmla="*/ 19 h 37"/>
                    <a:gd name="T68" fmla="*/ 2 w 69"/>
                    <a:gd name="T69" fmla="*/ 15 h 37"/>
                    <a:gd name="T70" fmla="*/ 9 w 69"/>
                    <a:gd name="T71" fmla="*/ 11 h 37"/>
                    <a:gd name="T72" fmla="*/ 10 w 69"/>
                    <a:gd name="T73" fmla="*/ 9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69" h="37">
                      <a:moveTo>
                        <a:pt x="10" y="9"/>
                      </a:moveTo>
                      <a:cubicBezTo>
                        <a:pt x="15" y="8"/>
                        <a:pt x="15" y="8"/>
                        <a:pt x="15" y="8"/>
                      </a:cubicBezTo>
                      <a:cubicBezTo>
                        <a:pt x="25" y="10"/>
                        <a:pt x="25" y="10"/>
                        <a:pt x="25" y="10"/>
                      </a:cubicBezTo>
                      <a:cubicBezTo>
                        <a:pt x="29" y="13"/>
                        <a:pt x="29" y="13"/>
                        <a:pt x="29" y="13"/>
                      </a:cubicBezTo>
                      <a:cubicBezTo>
                        <a:pt x="31" y="16"/>
                        <a:pt x="31" y="16"/>
                        <a:pt x="31" y="16"/>
                      </a:cubicBezTo>
                      <a:cubicBezTo>
                        <a:pt x="33" y="17"/>
                        <a:pt x="33" y="17"/>
                        <a:pt x="33" y="17"/>
                      </a:cubicBezTo>
                      <a:cubicBezTo>
                        <a:pt x="36" y="17"/>
                        <a:pt x="36" y="17"/>
                        <a:pt x="36" y="17"/>
                      </a:cubicBezTo>
                      <a:cubicBezTo>
                        <a:pt x="38" y="16"/>
                        <a:pt x="38" y="16"/>
                        <a:pt x="38" y="16"/>
                      </a:cubicBezTo>
                      <a:cubicBezTo>
                        <a:pt x="42" y="15"/>
                        <a:pt x="42" y="15"/>
                        <a:pt x="42" y="15"/>
                      </a:cubicBezTo>
                      <a:cubicBezTo>
                        <a:pt x="41" y="12"/>
                        <a:pt x="41" y="12"/>
                        <a:pt x="41" y="12"/>
                      </a:cubicBezTo>
                      <a:cubicBezTo>
                        <a:pt x="36" y="10"/>
                        <a:pt x="36" y="10"/>
                        <a:pt x="36" y="10"/>
                      </a:cubicBezTo>
                      <a:cubicBezTo>
                        <a:pt x="32" y="6"/>
                        <a:pt x="32" y="6"/>
                        <a:pt x="32" y="6"/>
                      </a:cubicBezTo>
                      <a:cubicBezTo>
                        <a:pt x="31" y="2"/>
                        <a:pt x="31" y="2"/>
                        <a:pt x="31" y="2"/>
                      </a:cubicBezTo>
                      <a:cubicBezTo>
                        <a:pt x="35" y="0"/>
                        <a:pt x="35" y="0"/>
                        <a:pt x="35" y="0"/>
                      </a:cubicBezTo>
                      <a:cubicBezTo>
                        <a:pt x="39" y="2"/>
                        <a:pt x="39" y="2"/>
                        <a:pt x="39" y="2"/>
                      </a:cubicBezTo>
                      <a:cubicBezTo>
                        <a:pt x="43" y="7"/>
                        <a:pt x="43" y="7"/>
                        <a:pt x="43" y="7"/>
                      </a:cubicBezTo>
                      <a:cubicBezTo>
                        <a:pt x="47" y="6"/>
                        <a:pt x="47" y="6"/>
                        <a:pt x="47" y="6"/>
                      </a:cubicBezTo>
                      <a:cubicBezTo>
                        <a:pt x="51" y="5"/>
                        <a:pt x="51" y="5"/>
                        <a:pt x="51" y="5"/>
                      </a:cubicBezTo>
                      <a:cubicBezTo>
                        <a:pt x="55" y="8"/>
                        <a:pt x="55" y="8"/>
                        <a:pt x="55" y="8"/>
                      </a:cubicBezTo>
                      <a:cubicBezTo>
                        <a:pt x="55" y="11"/>
                        <a:pt x="55" y="11"/>
                        <a:pt x="55" y="11"/>
                      </a:cubicBezTo>
                      <a:cubicBezTo>
                        <a:pt x="61" y="5"/>
                        <a:pt x="61" y="5"/>
                        <a:pt x="61" y="5"/>
                      </a:cubicBezTo>
                      <a:cubicBezTo>
                        <a:pt x="64" y="9"/>
                        <a:pt x="64" y="9"/>
                        <a:pt x="64" y="9"/>
                      </a:cubicBezTo>
                      <a:cubicBezTo>
                        <a:pt x="66" y="11"/>
                        <a:pt x="66" y="11"/>
                        <a:pt x="66" y="11"/>
                      </a:cubicBezTo>
                      <a:cubicBezTo>
                        <a:pt x="67" y="15"/>
                        <a:pt x="67" y="15"/>
                        <a:pt x="67" y="15"/>
                      </a:cubicBezTo>
                      <a:cubicBezTo>
                        <a:pt x="69" y="17"/>
                        <a:pt x="69" y="17"/>
                        <a:pt x="69" y="17"/>
                      </a:cubicBezTo>
                      <a:cubicBezTo>
                        <a:pt x="66" y="18"/>
                        <a:pt x="66" y="18"/>
                        <a:pt x="66" y="18"/>
                      </a:cubicBezTo>
                      <a:cubicBezTo>
                        <a:pt x="61" y="16"/>
                        <a:pt x="61" y="16"/>
                        <a:pt x="61" y="16"/>
                      </a:cubicBezTo>
                      <a:cubicBezTo>
                        <a:pt x="61" y="18"/>
                        <a:pt x="61" y="18"/>
                        <a:pt x="61" y="18"/>
                      </a:cubicBezTo>
                      <a:cubicBezTo>
                        <a:pt x="61" y="20"/>
                        <a:pt x="61" y="20"/>
                        <a:pt x="61" y="20"/>
                      </a:cubicBezTo>
                      <a:cubicBezTo>
                        <a:pt x="54" y="21"/>
                        <a:pt x="54" y="21"/>
                        <a:pt x="54" y="21"/>
                      </a:cubicBezTo>
                      <a:cubicBezTo>
                        <a:pt x="49" y="19"/>
                        <a:pt x="49" y="19"/>
                        <a:pt x="49" y="19"/>
                      </a:cubicBezTo>
                      <a:cubicBezTo>
                        <a:pt x="49" y="17"/>
                        <a:pt x="49" y="17"/>
                        <a:pt x="49" y="17"/>
                      </a:cubicBezTo>
                      <a:cubicBezTo>
                        <a:pt x="41" y="21"/>
                        <a:pt x="41" y="21"/>
                        <a:pt x="41" y="21"/>
                      </a:cubicBezTo>
                      <a:cubicBezTo>
                        <a:pt x="34" y="23"/>
                        <a:pt x="0" y="37"/>
                        <a:pt x="3" y="19"/>
                      </a:cubicBezTo>
                      <a:cubicBezTo>
                        <a:pt x="2" y="15"/>
                        <a:pt x="2" y="15"/>
                        <a:pt x="2" y="15"/>
                      </a:cubicBezTo>
                      <a:cubicBezTo>
                        <a:pt x="9" y="11"/>
                        <a:pt x="9" y="11"/>
                        <a:pt x="9" y="11"/>
                      </a:cubicBezTo>
                      <a:cubicBezTo>
                        <a:pt x="10" y="9"/>
                        <a:pt x="10" y="9"/>
                        <a:pt x="10" y="9"/>
                      </a:cubicBez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144" name="Freeform 886">
                  <a:extLst>
                    <a:ext uri="{FF2B5EF4-FFF2-40B4-BE49-F238E27FC236}">
                      <a16:creationId xmlns:a16="http://schemas.microsoft.com/office/drawing/2014/main" id="{D8F4B52A-EC61-4073-1300-96A1BF6A1C41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7219757" y="4684015"/>
                  <a:ext cx="15488" cy="14297"/>
                </a:xfrm>
                <a:custGeom>
                  <a:avLst/>
                  <a:gdLst>
                    <a:gd name="T0" fmla="*/ 3 w 13"/>
                    <a:gd name="T1" fmla="*/ 4 h 12"/>
                    <a:gd name="T2" fmla="*/ 3 w 13"/>
                    <a:gd name="T3" fmla="*/ 3 h 12"/>
                    <a:gd name="T4" fmla="*/ 5 w 13"/>
                    <a:gd name="T5" fmla="*/ 2 h 12"/>
                    <a:gd name="T6" fmla="*/ 7 w 13"/>
                    <a:gd name="T7" fmla="*/ 0 h 12"/>
                    <a:gd name="T8" fmla="*/ 10 w 13"/>
                    <a:gd name="T9" fmla="*/ 0 h 12"/>
                    <a:gd name="T10" fmla="*/ 12 w 13"/>
                    <a:gd name="T11" fmla="*/ 2 h 12"/>
                    <a:gd name="T12" fmla="*/ 13 w 13"/>
                    <a:gd name="T13" fmla="*/ 5 h 12"/>
                    <a:gd name="T14" fmla="*/ 12 w 13"/>
                    <a:gd name="T15" fmla="*/ 8 h 12"/>
                    <a:gd name="T16" fmla="*/ 11 w 13"/>
                    <a:gd name="T17" fmla="*/ 11 h 12"/>
                    <a:gd name="T18" fmla="*/ 9 w 13"/>
                    <a:gd name="T19" fmla="*/ 12 h 12"/>
                    <a:gd name="T20" fmla="*/ 3 w 13"/>
                    <a:gd name="T21" fmla="*/ 12 h 12"/>
                    <a:gd name="T22" fmla="*/ 0 w 13"/>
                    <a:gd name="T23" fmla="*/ 11 h 12"/>
                    <a:gd name="T24" fmla="*/ 0 w 13"/>
                    <a:gd name="T25" fmla="*/ 8 h 12"/>
                    <a:gd name="T26" fmla="*/ 2 w 13"/>
                    <a:gd name="T27" fmla="*/ 8 h 12"/>
                    <a:gd name="T28" fmla="*/ 3 w 13"/>
                    <a:gd name="T29" fmla="*/ 6 h 12"/>
                    <a:gd name="T30" fmla="*/ 3 w 13"/>
                    <a:gd name="T31" fmla="*/ 4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13" h="12">
                      <a:moveTo>
                        <a:pt x="3" y="4"/>
                      </a:moveTo>
                      <a:lnTo>
                        <a:pt x="3" y="3"/>
                      </a:lnTo>
                      <a:lnTo>
                        <a:pt x="5" y="2"/>
                      </a:lnTo>
                      <a:lnTo>
                        <a:pt x="7" y="0"/>
                      </a:lnTo>
                      <a:lnTo>
                        <a:pt x="10" y="0"/>
                      </a:lnTo>
                      <a:lnTo>
                        <a:pt x="12" y="2"/>
                      </a:lnTo>
                      <a:lnTo>
                        <a:pt x="13" y="5"/>
                      </a:lnTo>
                      <a:lnTo>
                        <a:pt x="12" y="8"/>
                      </a:lnTo>
                      <a:lnTo>
                        <a:pt x="11" y="11"/>
                      </a:lnTo>
                      <a:lnTo>
                        <a:pt x="9" y="12"/>
                      </a:lnTo>
                      <a:lnTo>
                        <a:pt x="3" y="12"/>
                      </a:lnTo>
                      <a:lnTo>
                        <a:pt x="0" y="11"/>
                      </a:lnTo>
                      <a:lnTo>
                        <a:pt x="0" y="8"/>
                      </a:lnTo>
                      <a:lnTo>
                        <a:pt x="2" y="8"/>
                      </a:lnTo>
                      <a:lnTo>
                        <a:pt x="3" y="6"/>
                      </a:lnTo>
                      <a:lnTo>
                        <a:pt x="3" y="4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145" name="Freeform 887">
                  <a:extLst>
                    <a:ext uri="{FF2B5EF4-FFF2-40B4-BE49-F238E27FC236}">
                      <a16:creationId xmlns:a16="http://schemas.microsoft.com/office/drawing/2014/main" id="{239DB475-E3F3-423F-DFB7-25CE622E347F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7193547" y="4681632"/>
                  <a:ext cx="21445" cy="14297"/>
                </a:xfrm>
                <a:custGeom>
                  <a:avLst/>
                  <a:gdLst>
                    <a:gd name="T0" fmla="*/ 8 w 18"/>
                    <a:gd name="T1" fmla="*/ 0 h 12"/>
                    <a:gd name="T2" fmla="*/ 8 w 18"/>
                    <a:gd name="T3" fmla="*/ 0 h 12"/>
                    <a:gd name="T4" fmla="*/ 10 w 18"/>
                    <a:gd name="T5" fmla="*/ 0 h 12"/>
                    <a:gd name="T6" fmla="*/ 13 w 18"/>
                    <a:gd name="T7" fmla="*/ 0 h 12"/>
                    <a:gd name="T8" fmla="*/ 16 w 18"/>
                    <a:gd name="T9" fmla="*/ 1 h 12"/>
                    <a:gd name="T10" fmla="*/ 18 w 18"/>
                    <a:gd name="T11" fmla="*/ 4 h 12"/>
                    <a:gd name="T12" fmla="*/ 18 w 18"/>
                    <a:gd name="T13" fmla="*/ 6 h 12"/>
                    <a:gd name="T14" fmla="*/ 13 w 18"/>
                    <a:gd name="T15" fmla="*/ 9 h 12"/>
                    <a:gd name="T16" fmla="*/ 11 w 18"/>
                    <a:gd name="T17" fmla="*/ 12 h 12"/>
                    <a:gd name="T18" fmla="*/ 10 w 18"/>
                    <a:gd name="T19" fmla="*/ 10 h 12"/>
                    <a:gd name="T20" fmla="*/ 9 w 18"/>
                    <a:gd name="T21" fmla="*/ 7 h 12"/>
                    <a:gd name="T22" fmla="*/ 6 w 18"/>
                    <a:gd name="T23" fmla="*/ 5 h 12"/>
                    <a:gd name="T24" fmla="*/ 2 w 18"/>
                    <a:gd name="T25" fmla="*/ 5 h 12"/>
                    <a:gd name="T26" fmla="*/ 0 w 18"/>
                    <a:gd name="T27" fmla="*/ 4 h 12"/>
                    <a:gd name="T28" fmla="*/ 0 w 18"/>
                    <a:gd name="T29" fmla="*/ 1 h 12"/>
                    <a:gd name="T30" fmla="*/ 1 w 18"/>
                    <a:gd name="T31" fmla="*/ 0 h 12"/>
                    <a:gd name="T32" fmla="*/ 8 w 18"/>
                    <a:gd name="T33" fmla="*/ 0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8" h="12">
                      <a:moveTo>
                        <a:pt x="8" y="0"/>
                      </a:moveTo>
                      <a:lnTo>
                        <a:pt x="8" y="0"/>
                      </a:lnTo>
                      <a:lnTo>
                        <a:pt x="10" y="0"/>
                      </a:lnTo>
                      <a:lnTo>
                        <a:pt x="13" y="0"/>
                      </a:lnTo>
                      <a:lnTo>
                        <a:pt x="16" y="1"/>
                      </a:lnTo>
                      <a:lnTo>
                        <a:pt x="18" y="4"/>
                      </a:lnTo>
                      <a:lnTo>
                        <a:pt x="18" y="6"/>
                      </a:lnTo>
                      <a:lnTo>
                        <a:pt x="13" y="9"/>
                      </a:lnTo>
                      <a:lnTo>
                        <a:pt x="11" y="12"/>
                      </a:lnTo>
                      <a:lnTo>
                        <a:pt x="10" y="10"/>
                      </a:lnTo>
                      <a:lnTo>
                        <a:pt x="9" y="7"/>
                      </a:lnTo>
                      <a:lnTo>
                        <a:pt x="6" y="5"/>
                      </a:lnTo>
                      <a:lnTo>
                        <a:pt x="2" y="5"/>
                      </a:lnTo>
                      <a:lnTo>
                        <a:pt x="0" y="4"/>
                      </a:lnTo>
                      <a:lnTo>
                        <a:pt x="0" y="1"/>
                      </a:lnTo>
                      <a:lnTo>
                        <a:pt x="1" y="0"/>
                      </a:lnTo>
                      <a:lnTo>
                        <a:pt x="8" y="0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146" name="Freeform 888">
                  <a:extLst>
                    <a:ext uri="{FF2B5EF4-FFF2-40B4-BE49-F238E27FC236}">
                      <a16:creationId xmlns:a16="http://schemas.microsoft.com/office/drawing/2014/main" id="{80507343-345F-AEFA-F465-6231533A4F33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7160187" y="4657805"/>
                  <a:ext cx="23828" cy="8340"/>
                </a:xfrm>
                <a:custGeom>
                  <a:avLst/>
                  <a:gdLst>
                    <a:gd name="T0" fmla="*/ 0 w 20"/>
                    <a:gd name="T1" fmla="*/ 2 h 7"/>
                    <a:gd name="T2" fmla="*/ 1 w 20"/>
                    <a:gd name="T3" fmla="*/ 2 h 7"/>
                    <a:gd name="T4" fmla="*/ 3 w 20"/>
                    <a:gd name="T5" fmla="*/ 1 h 7"/>
                    <a:gd name="T6" fmla="*/ 6 w 20"/>
                    <a:gd name="T7" fmla="*/ 0 h 7"/>
                    <a:gd name="T8" fmla="*/ 16 w 20"/>
                    <a:gd name="T9" fmla="*/ 1 h 7"/>
                    <a:gd name="T10" fmla="*/ 19 w 20"/>
                    <a:gd name="T11" fmla="*/ 0 h 7"/>
                    <a:gd name="T12" fmla="*/ 20 w 20"/>
                    <a:gd name="T13" fmla="*/ 4 h 7"/>
                    <a:gd name="T14" fmla="*/ 19 w 20"/>
                    <a:gd name="T15" fmla="*/ 4 h 7"/>
                    <a:gd name="T16" fmla="*/ 15 w 20"/>
                    <a:gd name="T17" fmla="*/ 5 h 7"/>
                    <a:gd name="T18" fmla="*/ 11 w 20"/>
                    <a:gd name="T19" fmla="*/ 7 h 7"/>
                    <a:gd name="T20" fmla="*/ 2 w 20"/>
                    <a:gd name="T21" fmla="*/ 5 h 7"/>
                    <a:gd name="T22" fmla="*/ 1 w 20"/>
                    <a:gd name="T23" fmla="*/ 4 h 7"/>
                    <a:gd name="T24" fmla="*/ 0 w 20"/>
                    <a:gd name="T25" fmla="*/ 3 h 7"/>
                    <a:gd name="T26" fmla="*/ 0 w 20"/>
                    <a:gd name="T27" fmla="*/ 2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20" h="7">
                      <a:moveTo>
                        <a:pt x="0" y="2"/>
                      </a:moveTo>
                      <a:lnTo>
                        <a:pt x="1" y="2"/>
                      </a:lnTo>
                      <a:lnTo>
                        <a:pt x="3" y="1"/>
                      </a:lnTo>
                      <a:lnTo>
                        <a:pt x="6" y="0"/>
                      </a:lnTo>
                      <a:lnTo>
                        <a:pt x="16" y="1"/>
                      </a:lnTo>
                      <a:lnTo>
                        <a:pt x="19" y="0"/>
                      </a:lnTo>
                      <a:lnTo>
                        <a:pt x="20" y="4"/>
                      </a:lnTo>
                      <a:lnTo>
                        <a:pt x="19" y="4"/>
                      </a:lnTo>
                      <a:lnTo>
                        <a:pt x="15" y="5"/>
                      </a:lnTo>
                      <a:lnTo>
                        <a:pt x="11" y="7"/>
                      </a:lnTo>
                      <a:lnTo>
                        <a:pt x="2" y="5"/>
                      </a:lnTo>
                      <a:lnTo>
                        <a:pt x="1" y="4"/>
                      </a:lnTo>
                      <a:lnTo>
                        <a:pt x="0" y="3"/>
                      </a:lnTo>
                      <a:lnTo>
                        <a:pt x="0" y="2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147" name="Freeform 889">
                  <a:extLst>
                    <a:ext uri="{FF2B5EF4-FFF2-40B4-BE49-F238E27FC236}">
                      <a16:creationId xmlns:a16="http://schemas.microsoft.com/office/drawing/2014/main" id="{6E48922B-7A03-9258-A938-AC644A172335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7207843" y="4656613"/>
                  <a:ext cx="5956" cy="4765"/>
                </a:xfrm>
                <a:custGeom>
                  <a:avLst/>
                  <a:gdLst>
                    <a:gd name="T0" fmla="*/ 0 w 5"/>
                    <a:gd name="T1" fmla="*/ 0 h 4"/>
                    <a:gd name="T2" fmla="*/ 4 w 5"/>
                    <a:gd name="T3" fmla="*/ 0 h 4"/>
                    <a:gd name="T4" fmla="*/ 5 w 5"/>
                    <a:gd name="T5" fmla="*/ 1 h 4"/>
                    <a:gd name="T6" fmla="*/ 5 w 5"/>
                    <a:gd name="T7" fmla="*/ 2 h 4"/>
                    <a:gd name="T8" fmla="*/ 1 w 5"/>
                    <a:gd name="T9" fmla="*/ 4 h 4"/>
                    <a:gd name="T10" fmla="*/ 0 w 5"/>
                    <a:gd name="T11" fmla="*/ 2 h 4"/>
                    <a:gd name="T12" fmla="*/ 0 w 5"/>
                    <a:gd name="T13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" h="4">
                      <a:moveTo>
                        <a:pt x="0" y="0"/>
                      </a:moveTo>
                      <a:lnTo>
                        <a:pt x="4" y="0"/>
                      </a:lnTo>
                      <a:lnTo>
                        <a:pt x="5" y="1"/>
                      </a:lnTo>
                      <a:lnTo>
                        <a:pt x="5" y="2"/>
                      </a:lnTo>
                      <a:lnTo>
                        <a:pt x="1" y="4"/>
                      </a:lnTo>
                      <a:lnTo>
                        <a:pt x="0" y="2"/>
                      </a:lnTo>
                      <a:lnTo>
                        <a:pt x="0" y="0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148" name="Freeform 890">
                  <a:extLst>
                    <a:ext uri="{FF2B5EF4-FFF2-40B4-BE49-F238E27FC236}">
                      <a16:creationId xmlns:a16="http://schemas.microsoft.com/office/drawing/2014/main" id="{7675BB5B-2999-9A1B-BF2E-ADAED528DAAC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7492584" y="4531517"/>
                  <a:ext cx="16679" cy="5956"/>
                </a:xfrm>
                <a:custGeom>
                  <a:avLst/>
                  <a:gdLst>
                    <a:gd name="T0" fmla="*/ 1 w 14"/>
                    <a:gd name="T1" fmla="*/ 0 h 5"/>
                    <a:gd name="T2" fmla="*/ 0 w 14"/>
                    <a:gd name="T3" fmla="*/ 0 h 5"/>
                    <a:gd name="T4" fmla="*/ 2 w 14"/>
                    <a:gd name="T5" fmla="*/ 0 h 5"/>
                    <a:gd name="T6" fmla="*/ 5 w 14"/>
                    <a:gd name="T7" fmla="*/ 0 h 5"/>
                    <a:gd name="T8" fmla="*/ 14 w 14"/>
                    <a:gd name="T9" fmla="*/ 4 h 5"/>
                    <a:gd name="T10" fmla="*/ 9 w 14"/>
                    <a:gd name="T11" fmla="*/ 5 h 5"/>
                    <a:gd name="T12" fmla="*/ 8 w 14"/>
                    <a:gd name="T13" fmla="*/ 5 h 5"/>
                    <a:gd name="T14" fmla="*/ 5 w 14"/>
                    <a:gd name="T15" fmla="*/ 4 h 5"/>
                    <a:gd name="T16" fmla="*/ 3 w 14"/>
                    <a:gd name="T17" fmla="*/ 3 h 5"/>
                    <a:gd name="T18" fmla="*/ 1 w 14"/>
                    <a:gd name="T19" fmla="*/ 3 h 5"/>
                    <a:gd name="T20" fmla="*/ 0 w 14"/>
                    <a:gd name="T21" fmla="*/ 2 h 5"/>
                    <a:gd name="T22" fmla="*/ 0 w 14"/>
                    <a:gd name="T23" fmla="*/ 1 h 5"/>
                    <a:gd name="T24" fmla="*/ 1 w 14"/>
                    <a:gd name="T25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4" h="5">
                      <a:moveTo>
                        <a:pt x="1" y="0"/>
                      </a:moveTo>
                      <a:lnTo>
                        <a:pt x="0" y="0"/>
                      </a:lnTo>
                      <a:lnTo>
                        <a:pt x="2" y="0"/>
                      </a:lnTo>
                      <a:lnTo>
                        <a:pt x="5" y="0"/>
                      </a:lnTo>
                      <a:lnTo>
                        <a:pt x="14" y="4"/>
                      </a:lnTo>
                      <a:lnTo>
                        <a:pt x="9" y="5"/>
                      </a:lnTo>
                      <a:lnTo>
                        <a:pt x="8" y="5"/>
                      </a:lnTo>
                      <a:lnTo>
                        <a:pt x="5" y="4"/>
                      </a:lnTo>
                      <a:lnTo>
                        <a:pt x="3" y="3"/>
                      </a:lnTo>
                      <a:lnTo>
                        <a:pt x="1" y="3"/>
                      </a:lnTo>
                      <a:lnTo>
                        <a:pt x="0" y="2"/>
                      </a:lnTo>
                      <a:lnTo>
                        <a:pt x="0" y="1"/>
                      </a:lnTo>
                      <a:lnTo>
                        <a:pt x="1" y="0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149" name="Freeform 891">
                  <a:extLst>
                    <a:ext uri="{FF2B5EF4-FFF2-40B4-BE49-F238E27FC236}">
                      <a16:creationId xmlns:a16="http://schemas.microsoft.com/office/drawing/2014/main" id="{85399054-1CEE-AD04-1254-2D75F56C2A64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7498541" y="4547005"/>
                  <a:ext cx="5956" cy="7149"/>
                </a:xfrm>
                <a:custGeom>
                  <a:avLst/>
                  <a:gdLst>
                    <a:gd name="T0" fmla="*/ 0 w 5"/>
                    <a:gd name="T1" fmla="*/ 1 h 6"/>
                    <a:gd name="T2" fmla="*/ 3 w 5"/>
                    <a:gd name="T3" fmla="*/ 0 h 6"/>
                    <a:gd name="T4" fmla="*/ 5 w 5"/>
                    <a:gd name="T5" fmla="*/ 1 h 6"/>
                    <a:gd name="T6" fmla="*/ 5 w 5"/>
                    <a:gd name="T7" fmla="*/ 5 h 6"/>
                    <a:gd name="T8" fmla="*/ 3 w 5"/>
                    <a:gd name="T9" fmla="*/ 6 h 6"/>
                    <a:gd name="T10" fmla="*/ 2 w 5"/>
                    <a:gd name="T11" fmla="*/ 5 h 6"/>
                    <a:gd name="T12" fmla="*/ 0 w 5"/>
                    <a:gd name="T13" fmla="*/ 1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" h="6">
                      <a:moveTo>
                        <a:pt x="0" y="1"/>
                      </a:moveTo>
                      <a:lnTo>
                        <a:pt x="3" y="0"/>
                      </a:lnTo>
                      <a:lnTo>
                        <a:pt x="5" y="1"/>
                      </a:lnTo>
                      <a:lnTo>
                        <a:pt x="5" y="5"/>
                      </a:lnTo>
                      <a:lnTo>
                        <a:pt x="3" y="6"/>
                      </a:lnTo>
                      <a:lnTo>
                        <a:pt x="2" y="5"/>
                      </a:lnTo>
                      <a:lnTo>
                        <a:pt x="0" y="1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150" name="Freeform 892">
                  <a:extLst>
                    <a:ext uri="{FF2B5EF4-FFF2-40B4-BE49-F238E27FC236}">
                      <a16:creationId xmlns:a16="http://schemas.microsoft.com/office/drawing/2014/main" id="{1B1D85D9-6DD3-8A14-2380-940F0F88B637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7481862" y="4562494"/>
                  <a:ext cx="10723" cy="5956"/>
                </a:xfrm>
                <a:custGeom>
                  <a:avLst/>
                  <a:gdLst>
                    <a:gd name="T0" fmla="*/ 0 w 9"/>
                    <a:gd name="T1" fmla="*/ 2 h 5"/>
                    <a:gd name="T2" fmla="*/ 1 w 9"/>
                    <a:gd name="T3" fmla="*/ 2 h 5"/>
                    <a:gd name="T4" fmla="*/ 3 w 9"/>
                    <a:gd name="T5" fmla="*/ 1 h 5"/>
                    <a:gd name="T6" fmla="*/ 4 w 9"/>
                    <a:gd name="T7" fmla="*/ 0 h 5"/>
                    <a:gd name="T8" fmla="*/ 5 w 9"/>
                    <a:gd name="T9" fmla="*/ 0 h 5"/>
                    <a:gd name="T10" fmla="*/ 8 w 9"/>
                    <a:gd name="T11" fmla="*/ 0 h 5"/>
                    <a:gd name="T12" fmla="*/ 9 w 9"/>
                    <a:gd name="T13" fmla="*/ 1 h 5"/>
                    <a:gd name="T14" fmla="*/ 9 w 9"/>
                    <a:gd name="T15" fmla="*/ 2 h 5"/>
                    <a:gd name="T16" fmla="*/ 9 w 9"/>
                    <a:gd name="T17" fmla="*/ 4 h 5"/>
                    <a:gd name="T18" fmla="*/ 7 w 9"/>
                    <a:gd name="T19" fmla="*/ 5 h 5"/>
                    <a:gd name="T20" fmla="*/ 4 w 9"/>
                    <a:gd name="T21" fmla="*/ 5 h 5"/>
                    <a:gd name="T22" fmla="*/ 0 w 9"/>
                    <a:gd name="T23" fmla="*/ 3 h 5"/>
                    <a:gd name="T24" fmla="*/ 0 w 9"/>
                    <a:gd name="T25" fmla="*/ 2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9" h="5">
                      <a:moveTo>
                        <a:pt x="0" y="2"/>
                      </a:moveTo>
                      <a:lnTo>
                        <a:pt x="1" y="2"/>
                      </a:lnTo>
                      <a:lnTo>
                        <a:pt x="3" y="1"/>
                      </a:lnTo>
                      <a:lnTo>
                        <a:pt x="4" y="0"/>
                      </a:lnTo>
                      <a:lnTo>
                        <a:pt x="5" y="0"/>
                      </a:lnTo>
                      <a:lnTo>
                        <a:pt x="8" y="0"/>
                      </a:lnTo>
                      <a:lnTo>
                        <a:pt x="9" y="1"/>
                      </a:lnTo>
                      <a:lnTo>
                        <a:pt x="9" y="2"/>
                      </a:lnTo>
                      <a:lnTo>
                        <a:pt x="9" y="4"/>
                      </a:lnTo>
                      <a:lnTo>
                        <a:pt x="7" y="5"/>
                      </a:lnTo>
                      <a:lnTo>
                        <a:pt x="4" y="5"/>
                      </a:lnTo>
                      <a:lnTo>
                        <a:pt x="0" y="3"/>
                      </a:lnTo>
                      <a:lnTo>
                        <a:pt x="0" y="2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151" name="Freeform 893">
                  <a:extLst>
                    <a:ext uri="{FF2B5EF4-FFF2-40B4-BE49-F238E27FC236}">
                      <a16:creationId xmlns:a16="http://schemas.microsoft.com/office/drawing/2014/main" id="{76F99E73-70C4-6AE5-CB53-E892A9C140F3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7446120" y="4582747"/>
                  <a:ext cx="55995" cy="20253"/>
                </a:xfrm>
                <a:custGeom>
                  <a:avLst/>
                  <a:gdLst>
                    <a:gd name="T0" fmla="*/ 1 w 47"/>
                    <a:gd name="T1" fmla="*/ 11 h 17"/>
                    <a:gd name="T2" fmla="*/ 0 w 47"/>
                    <a:gd name="T3" fmla="*/ 10 h 17"/>
                    <a:gd name="T4" fmla="*/ 0 w 47"/>
                    <a:gd name="T5" fmla="*/ 6 h 17"/>
                    <a:gd name="T6" fmla="*/ 1 w 47"/>
                    <a:gd name="T7" fmla="*/ 5 h 17"/>
                    <a:gd name="T8" fmla="*/ 2 w 47"/>
                    <a:gd name="T9" fmla="*/ 4 h 17"/>
                    <a:gd name="T10" fmla="*/ 3 w 47"/>
                    <a:gd name="T11" fmla="*/ 2 h 17"/>
                    <a:gd name="T12" fmla="*/ 5 w 47"/>
                    <a:gd name="T13" fmla="*/ 1 h 17"/>
                    <a:gd name="T14" fmla="*/ 12 w 47"/>
                    <a:gd name="T15" fmla="*/ 1 h 17"/>
                    <a:gd name="T16" fmla="*/ 16 w 47"/>
                    <a:gd name="T17" fmla="*/ 1 h 17"/>
                    <a:gd name="T18" fmla="*/ 18 w 47"/>
                    <a:gd name="T19" fmla="*/ 0 h 17"/>
                    <a:gd name="T20" fmla="*/ 20 w 47"/>
                    <a:gd name="T21" fmla="*/ 1 h 17"/>
                    <a:gd name="T22" fmla="*/ 26 w 47"/>
                    <a:gd name="T23" fmla="*/ 0 h 17"/>
                    <a:gd name="T24" fmla="*/ 29 w 47"/>
                    <a:gd name="T25" fmla="*/ 1 h 17"/>
                    <a:gd name="T26" fmla="*/ 31 w 47"/>
                    <a:gd name="T27" fmla="*/ 3 h 17"/>
                    <a:gd name="T28" fmla="*/ 34 w 47"/>
                    <a:gd name="T29" fmla="*/ 3 h 17"/>
                    <a:gd name="T30" fmla="*/ 36 w 47"/>
                    <a:gd name="T31" fmla="*/ 3 h 17"/>
                    <a:gd name="T32" fmla="*/ 38 w 47"/>
                    <a:gd name="T33" fmla="*/ 3 h 17"/>
                    <a:gd name="T34" fmla="*/ 41 w 47"/>
                    <a:gd name="T35" fmla="*/ 3 h 17"/>
                    <a:gd name="T36" fmla="*/ 43 w 47"/>
                    <a:gd name="T37" fmla="*/ 9 h 17"/>
                    <a:gd name="T38" fmla="*/ 44 w 47"/>
                    <a:gd name="T39" fmla="*/ 10 h 17"/>
                    <a:gd name="T40" fmla="*/ 46 w 47"/>
                    <a:gd name="T41" fmla="*/ 10 h 17"/>
                    <a:gd name="T42" fmla="*/ 47 w 47"/>
                    <a:gd name="T43" fmla="*/ 14 h 17"/>
                    <a:gd name="T44" fmla="*/ 46 w 47"/>
                    <a:gd name="T45" fmla="*/ 17 h 17"/>
                    <a:gd name="T46" fmla="*/ 43 w 47"/>
                    <a:gd name="T47" fmla="*/ 15 h 17"/>
                    <a:gd name="T48" fmla="*/ 31 w 47"/>
                    <a:gd name="T49" fmla="*/ 9 h 17"/>
                    <a:gd name="T50" fmla="*/ 28 w 47"/>
                    <a:gd name="T51" fmla="*/ 9 h 17"/>
                    <a:gd name="T52" fmla="*/ 26 w 47"/>
                    <a:gd name="T53" fmla="*/ 9 h 17"/>
                    <a:gd name="T54" fmla="*/ 26 w 47"/>
                    <a:gd name="T55" fmla="*/ 10 h 17"/>
                    <a:gd name="T56" fmla="*/ 24 w 47"/>
                    <a:gd name="T57" fmla="*/ 10 h 17"/>
                    <a:gd name="T58" fmla="*/ 21 w 47"/>
                    <a:gd name="T59" fmla="*/ 10 h 17"/>
                    <a:gd name="T60" fmla="*/ 18 w 47"/>
                    <a:gd name="T61" fmla="*/ 10 h 17"/>
                    <a:gd name="T62" fmla="*/ 16 w 47"/>
                    <a:gd name="T63" fmla="*/ 7 h 17"/>
                    <a:gd name="T64" fmla="*/ 13 w 47"/>
                    <a:gd name="T65" fmla="*/ 8 h 17"/>
                    <a:gd name="T66" fmla="*/ 12 w 47"/>
                    <a:gd name="T67" fmla="*/ 10 h 17"/>
                    <a:gd name="T68" fmla="*/ 10 w 47"/>
                    <a:gd name="T69" fmla="*/ 10 h 17"/>
                    <a:gd name="T70" fmla="*/ 7 w 47"/>
                    <a:gd name="T71" fmla="*/ 9 h 17"/>
                    <a:gd name="T72" fmla="*/ 4 w 47"/>
                    <a:gd name="T73" fmla="*/ 6 h 17"/>
                    <a:gd name="T74" fmla="*/ 3 w 47"/>
                    <a:gd name="T75" fmla="*/ 7 h 17"/>
                    <a:gd name="T76" fmla="*/ 1 w 47"/>
                    <a:gd name="T77" fmla="*/ 1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</a:cxnLst>
                  <a:rect l="0" t="0" r="r" b="b"/>
                  <a:pathLst>
                    <a:path w="47" h="17">
                      <a:moveTo>
                        <a:pt x="1" y="11"/>
                      </a:moveTo>
                      <a:lnTo>
                        <a:pt x="0" y="10"/>
                      </a:lnTo>
                      <a:lnTo>
                        <a:pt x="0" y="6"/>
                      </a:lnTo>
                      <a:lnTo>
                        <a:pt x="1" y="5"/>
                      </a:lnTo>
                      <a:lnTo>
                        <a:pt x="2" y="4"/>
                      </a:lnTo>
                      <a:lnTo>
                        <a:pt x="3" y="2"/>
                      </a:lnTo>
                      <a:lnTo>
                        <a:pt x="5" y="1"/>
                      </a:lnTo>
                      <a:lnTo>
                        <a:pt x="12" y="1"/>
                      </a:lnTo>
                      <a:lnTo>
                        <a:pt x="16" y="1"/>
                      </a:lnTo>
                      <a:lnTo>
                        <a:pt x="18" y="0"/>
                      </a:lnTo>
                      <a:lnTo>
                        <a:pt x="20" y="1"/>
                      </a:lnTo>
                      <a:lnTo>
                        <a:pt x="26" y="0"/>
                      </a:lnTo>
                      <a:lnTo>
                        <a:pt x="29" y="1"/>
                      </a:lnTo>
                      <a:lnTo>
                        <a:pt x="31" y="3"/>
                      </a:lnTo>
                      <a:lnTo>
                        <a:pt x="34" y="3"/>
                      </a:lnTo>
                      <a:lnTo>
                        <a:pt x="36" y="3"/>
                      </a:lnTo>
                      <a:lnTo>
                        <a:pt x="38" y="3"/>
                      </a:lnTo>
                      <a:lnTo>
                        <a:pt x="41" y="3"/>
                      </a:lnTo>
                      <a:lnTo>
                        <a:pt x="43" y="9"/>
                      </a:lnTo>
                      <a:lnTo>
                        <a:pt x="44" y="10"/>
                      </a:lnTo>
                      <a:lnTo>
                        <a:pt x="46" y="10"/>
                      </a:lnTo>
                      <a:lnTo>
                        <a:pt x="47" y="14"/>
                      </a:lnTo>
                      <a:lnTo>
                        <a:pt x="46" y="17"/>
                      </a:lnTo>
                      <a:lnTo>
                        <a:pt x="43" y="15"/>
                      </a:lnTo>
                      <a:lnTo>
                        <a:pt x="31" y="9"/>
                      </a:lnTo>
                      <a:lnTo>
                        <a:pt x="28" y="9"/>
                      </a:lnTo>
                      <a:lnTo>
                        <a:pt x="26" y="9"/>
                      </a:lnTo>
                      <a:lnTo>
                        <a:pt x="26" y="10"/>
                      </a:lnTo>
                      <a:lnTo>
                        <a:pt x="24" y="10"/>
                      </a:lnTo>
                      <a:lnTo>
                        <a:pt x="21" y="10"/>
                      </a:lnTo>
                      <a:lnTo>
                        <a:pt x="18" y="10"/>
                      </a:lnTo>
                      <a:lnTo>
                        <a:pt x="16" y="7"/>
                      </a:lnTo>
                      <a:lnTo>
                        <a:pt x="13" y="8"/>
                      </a:lnTo>
                      <a:lnTo>
                        <a:pt x="12" y="10"/>
                      </a:lnTo>
                      <a:lnTo>
                        <a:pt x="10" y="10"/>
                      </a:lnTo>
                      <a:lnTo>
                        <a:pt x="7" y="9"/>
                      </a:lnTo>
                      <a:lnTo>
                        <a:pt x="4" y="6"/>
                      </a:lnTo>
                      <a:lnTo>
                        <a:pt x="3" y="7"/>
                      </a:lnTo>
                      <a:lnTo>
                        <a:pt x="1" y="11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152" name="Freeform 894">
                  <a:extLst>
                    <a:ext uri="{FF2B5EF4-FFF2-40B4-BE49-F238E27FC236}">
                      <a16:creationId xmlns:a16="http://schemas.microsoft.com/office/drawing/2014/main" id="{E359EE35-1BC0-BE5C-89A8-30B028F60B4C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7275752" y="4496968"/>
                  <a:ext cx="119139" cy="139392"/>
                </a:xfrm>
                <a:custGeom>
                  <a:avLst/>
                  <a:gdLst>
                    <a:gd name="T0" fmla="*/ 41 w 100"/>
                    <a:gd name="T1" fmla="*/ 9 h 117"/>
                    <a:gd name="T2" fmla="*/ 47 w 100"/>
                    <a:gd name="T3" fmla="*/ 10 h 117"/>
                    <a:gd name="T4" fmla="*/ 53 w 100"/>
                    <a:gd name="T5" fmla="*/ 10 h 117"/>
                    <a:gd name="T6" fmla="*/ 60 w 100"/>
                    <a:gd name="T7" fmla="*/ 13 h 117"/>
                    <a:gd name="T8" fmla="*/ 66 w 100"/>
                    <a:gd name="T9" fmla="*/ 12 h 117"/>
                    <a:gd name="T10" fmla="*/ 83 w 100"/>
                    <a:gd name="T11" fmla="*/ 12 h 117"/>
                    <a:gd name="T12" fmla="*/ 94 w 100"/>
                    <a:gd name="T13" fmla="*/ 2 h 117"/>
                    <a:gd name="T14" fmla="*/ 99 w 100"/>
                    <a:gd name="T15" fmla="*/ 1 h 117"/>
                    <a:gd name="T16" fmla="*/ 98 w 100"/>
                    <a:gd name="T17" fmla="*/ 9 h 117"/>
                    <a:gd name="T18" fmla="*/ 88 w 100"/>
                    <a:gd name="T19" fmla="*/ 20 h 117"/>
                    <a:gd name="T20" fmla="*/ 78 w 100"/>
                    <a:gd name="T21" fmla="*/ 22 h 117"/>
                    <a:gd name="T22" fmla="*/ 64 w 100"/>
                    <a:gd name="T23" fmla="*/ 19 h 117"/>
                    <a:gd name="T24" fmla="*/ 48 w 100"/>
                    <a:gd name="T25" fmla="*/ 21 h 117"/>
                    <a:gd name="T26" fmla="*/ 42 w 100"/>
                    <a:gd name="T27" fmla="*/ 20 h 117"/>
                    <a:gd name="T28" fmla="*/ 35 w 100"/>
                    <a:gd name="T29" fmla="*/ 21 h 117"/>
                    <a:gd name="T30" fmla="*/ 25 w 100"/>
                    <a:gd name="T31" fmla="*/ 20 h 117"/>
                    <a:gd name="T32" fmla="*/ 19 w 100"/>
                    <a:gd name="T33" fmla="*/ 31 h 117"/>
                    <a:gd name="T34" fmla="*/ 25 w 100"/>
                    <a:gd name="T35" fmla="*/ 43 h 117"/>
                    <a:gd name="T36" fmla="*/ 36 w 100"/>
                    <a:gd name="T37" fmla="*/ 47 h 117"/>
                    <a:gd name="T38" fmla="*/ 44 w 100"/>
                    <a:gd name="T39" fmla="*/ 41 h 117"/>
                    <a:gd name="T40" fmla="*/ 50 w 100"/>
                    <a:gd name="T41" fmla="*/ 43 h 117"/>
                    <a:gd name="T42" fmla="*/ 62 w 100"/>
                    <a:gd name="T43" fmla="*/ 40 h 117"/>
                    <a:gd name="T44" fmla="*/ 71 w 100"/>
                    <a:gd name="T45" fmla="*/ 36 h 117"/>
                    <a:gd name="T46" fmla="*/ 70 w 100"/>
                    <a:gd name="T47" fmla="*/ 44 h 117"/>
                    <a:gd name="T48" fmla="*/ 57 w 100"/>
                    <a:gd name="T49" fmla="*/ 49 h 117"/>
                    <a:gd name="T50" fmla="*/ 48 w 100"/>
                    <a:gd name="T51" fmla="*/ 55 h 117"/>
                    <a:gd name="T52" fmla="*/ 40 w 100"/>
                    <a:gd name="T53" fmla="*/ 56 h 117"/>
                    <a:gd name="T54" fmla="*/ 52 w 100"/>
                    <a:gd name="T55" fmla="*/ 73 h 117"/>
                    <a:gd name="T56" fmla="*/ 57 w 100"/>
                    <a:gd name="T57" fmla="*/ 78 h 117"/>
                    <a:gd name="T58" fmla="*/ 53 w 100"/>
                    <a:gd name="T59" fmla="*/ 83 h 117"/>
                    <a:gd name="T60" fmla="*/ 59 w 100"/>
                    <a:gd name="T61" fmla="*/ 89 h 117"/>
                    <a:gd name="T62" fmla="*/ 62 w 100"/>
                    <a:gd name="T63" fmla="*/ 92 h 117"/>
                    <a:gd name="T64" fmla="*/ 61 w 100"/>
                    <a:gd name="T65" fmla="*/ 98 h 117"/>
                    <a:gd name="T66" fmla="*/ 51 w 100"/>
                    <a:gd name="T67" fmla="*/ 102 h 117"/>
                    <a:gd name="T68" fmla="*/ 42 w 100"/>
                    <a:gd name="T69" fmla="*/ 100 h 117"/>
                    <a:gd name="T70" fmla="*/ 42 w 100"/>
                    <a:gd name="T71" fmla="*/ 91 h 117"/>
                    <a:gd name="T72" fmla="*/ 33 w 100"/>
                    <a:gd name="T73" fmla="*/ 81 h 117"/>
                    <a:gd name="T74" fmla="*/ 35 w 100"/>
                    <a:gd name="T75" fmla="*/ 71 h 117"/>
                    <a:gd name="T76" fmla="*/ 27 w 100"/>
                    <a:gd name="T77" fmla="*/ 71 h 117"/>
                    <a:gd name="T78" fmla="*/ 24 w 100"/>
                    <a:gd name="T79" fmla="*/ 81 h 117"/>
                    <a:gd name="T80" fmla="*/ 25 w 100"/>
                    <a:gd name="T81" fmla="*/ 102 h 117"/>
                    <a:gd name="T82" fmla="*/ 25 w 100"/>
                    <a:gd name="T83" fmla="*/ 115 h 117"/>
                    <a:gd name="T84" fmla="*/ 16 w 100"/>
                    <a:gd name="T85" fmla="*/ 117 h 117"/>
                    <a:gd name="T86" fmla="*/ 8 w 100"/>
                    <a:gd name="T87" fmla="*/ 111 h 117"/>
                    <a:gd name="T88" fmla="*/ 13 w 100"/>
                    <a:gd name="T89" fmla="*/ 91 h 117"/>
                    <a:gd name="T90" fmla="*/ 6 w 100"/>
                    <a:gd name="T91" fmla="*/ 82 h 117"/>
                    <a:gd name="T92" fmla="*/ 0 w 100"/>
                    <a:gd name="T93" fmla="*/ 75 h 117"/>
                    <a:gd name="T94" fmla="*/ 5 w 100"/>
                    <a:gd name="T95" fmla="*/ 61 h 117"/>
                    <a:gd name="T96" fmla="*/ 10 w 100"/>
                    <a:gd name="T97" fmla="*/ 42 h 117"/>
                    <a:gd name="T98" fmla="*/ 15 w 100"/>
                    <a:gd name="T99" fmla="*/ 40 h 117"/>
                    <a:gd name="T100" fmla="*/ 13 w 100"/>
                    <a:gd name="T101" fmla="*/ 28 h 117"/>
                    <a:gd name="T102" fmla="*/ 16 w 100"/>
                    <a:gd name="T103" fmla="*/ 23 h 117"/>
                    <a:gd name="T104" fmla="*/ 22 w 100"/>
                    <a:gd name="T105" fmla="*/ 13 h 117"/>
                    <a:gd name="T106" fmla="*/ 27 w 100"/>
                    <a:gd name="T107" fmla="*/ 14 h 117"/>
                    <a:gd name="T108" fmla="*/ 32 w 100"/>
                    <a:gd name="T109" fmla="*/ 7 h 1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100" h="117">
                      <a:moveTo>
                        <a:pt x="35" y="6"/>
                      </a:moveTo>
                      <a:lnTo>
                        <a:pt x="40" y="7"/>
                      </a:lnTo>
                      <a:lnTo>
                        <a:pt x="41" y="9"/>
                      </a:lnTo>
                      <a:lnTo>
                        <a:pt x="43" y="10"/>
                      </a:lnTo>
                      <a:lnTo>
                        <a:pt x="45" y="10"/>
                      </a:lnTo>
                      <a:lnTo>
                        <a:pt x="47" y="10"/>
                      </a:lnTo>
                      <a:lnTo>
                        <a:pt x="49" y="10"/>
                      </a:lnTo>
                      <a:lnTo>
                        <a:pt x="52" y="10"/>
                      </a:lnTo>
                      <a:lnTo>
                        <a:pt x="53" y="10"/>
                      </a:lnTo>
                      <a:lnTo>
                        <a:pt x="56" y="10"/>
                      </a:lnTo>
                      <a:lnTo>
                        <a:pt x="59" y="12"/>
                      </a:lnTo>
                      <a:lnTo>
                        <a:pt x="60" y="13"/>
                      </a:lnTo>
                      <a:lnTo>
                        <a:pt x="62" y="14"/>
                      </a:lnTo>
                      <a:lnTo>
                        <a:pt x="64" y="13"/>
                      </a:lnTo>
                      <a:lnTo>
                        <a:pt x="66" y="12"/>
                      </a:lnTo>
                      <a:lnTo>
                        <a:pt x="69" y="12"/>
                      </a:lnTo>
                      <a:lnTo>
                        <a:pt x="79" y="13"/>
                      </a:lnTo>
                      <a:lnTo>
                        <a:pt x="83" y="12"/>
                      </a:lnTo>
                      <a:lnTo>
                        <a:pt x="90" y="6"/>
                      </a:lnTo>
                      <a:lnTo>
                        <a:pt x="92" y="5"/>
                      </a:lnTo>
                      <a:lnTo>
                        <a:pt x="94" y="2"/>
                      </a:lnTo>
                      <a:lnTo>
                        <a:pt x="97" y="0"/>
                      </a:lnTo>
                      <a:lnTo>
                        <a:pt x="99" y="0"/>
                      </a:lnTo>
                      <a:lnTo>
                        <a:pt x="99" y="1"/>
                      </a:lnTo>
                      <a:lnTo>
                        <a:pt x="100" y="4"/>
                      </a:lnTo>
                      <a:lnTo>
                        <a:pt x="100" y="6"/>
                      </a:lnTo>
                      <a:lnTo>
                        <a:pt x="98" y="9"/>
                      </a:lnTo>
                      <a:lnTo>
                        <a:pt x="94" y="14"/>
                      </a:lnTo>
                      <a:lnTo>
                        <a:pt x="91" y="17"/>
                      </a:lnTo>
                      <a:lnTo>
                        <a:pt x="88" y="20"/>
                      </a:lnTo>
                      <a:lnTo>
                        <a:pt x="85" y="22"/>
                      </a:lnTo>
                      <a:lnTo>
                        <a:pt x="81" y="22"/>
                      </a:lnTo>
                      <a:lnTo>
                        <a:pt x="78" y="22"/>
                      </a:lnTo>
                      <a:lnTo>
                        <a:pt x="71" y="23"/>
                      </a:lnTo>
                      <a:lnTo>
                        <a:pt x="68" y="21"/>
                      </a:lnTo>
                      <a:lnTo>
                        <a:pt x="64" y="19"/>
                      </a:lnTo>
                      <a:lnTo>
                        <a:pt x="59" y="19"/>
                      </a:lnTo>
                      <a:lnTo>
                        <a:pt x="52" y="20"/>
                      </a:lnTo>
                      <a:lnTo>
                        <a:pt x="48" y="21"/>
                      </a:lnTo>
                      <a:lnTo>
                        <a:pt x="45" y="19"/>
                      </a:lnTo>
                      <a:lnTo>
                        <a:pt x="43" y="19"/>
                      </a:lnTo>
                      <a:lnTo>
                        <a:pt x="42" y="20"/>
                      </a:lnTo>
                      <a:lnTo>
                        <a:pt x="39" y="19"/>
                      </a:lnTo>
                      <a:lnTo>
                        <a:pt x="38" y="19"/>
                      </a:lnTo>
                      <a:lnTo>
                        <a:pt x="35" y="21"/>
                      </a:lnTo>
                      <a:lnTo>
                        <a:pt x="32" y="21"/>
                      </a:lnTo>
                      <a:lnTo>
                        <a:pt x="29" y="20"/>
                      </a:lnTo>
                      <a:lnTo>
                        <a:pt x="25" y="20"/>
                      </a:lnTo>
                      <a:lnTo>
                        <a:pt x="22" y="23"/>
                      </a:lnTo>
                      <a:lnTo>
                        <a:pt x="20" y="27"/>
                      </a:lnTo>
                      <a:lnTo>
                        <a:pt x="19" y="31"/>
                      </a:lnTo>
                      <a:lnTo>
                        <a:pt x="19" y="39"/>
                      </a:lnTo>
                      <a:lnTo>
                        <a:pt x="22" y="42"/>
                      </a:lnTo>
                      <a:lnTo>
                        <a:pt x="25" y="43"/>
                      </a:lnTo>
                      <a:lnTo>
                        <a:pt x="29" y="49"/>
                      </a:lnTo>
                      <a:lnTo>
                        <a:pt x="35" y="49"/>
                      </a:lnTo>
                      <a:lnTo>
                        <a:pt x="36" y="47"/>
                      </a:lnTo>
                      <a:lnTo>
                        <a:pt x="38" y="45"/>
                      </a:lnTo>
                      <a:lnTo>
                        <a:pt x="40" y="43"/>
                      </a:lnTo>
                      <a:lnTo>
                        <a:pt x="44" y="41"/>
                      </a:lnTo>
                      <a:lnTo>
                        <a:pt x="47" y="42"/>
                      </a:lnTo>
                      <a:lnTo>
                        <a:pt x="47" y="42"/>
                      </a:lnTo>
                      <a:lnTo>
                        <a:pt x="50" y="43"/>
                      </a:lnTo>
                      <a:lnTo>
                        <a:pt x="51" y="40"/>
                      </a:lnTo>
                      <a:lnTo>
                        <a:pt x="56" y="40"/>
                      </a:lnTo>
                      <a:lnTo>
                        <a:pt x="62" y="40"/>
                      </a:lnTo>
                      <a:lnTo>
                        <a:pt x="63" y="38"/>
                      </a:lnTo>
                      <a:lnTo>
                        <a:pt x="68" y="36"/>
                      </a:lnTo>
                      <a:lnTo>
                        <a:pt x="71" y="36"/>
                      </a:lnTo>
                      <a:lnTo>
                        <a:pt x="73" y="38"/>
                      </a:lnTo>
                      <a:lnTo>
                        <a:pt x="72" y="42"/>
                      </a:lnTo>
                      <a:lnTo>
                        <a:pt x="70" y="44"/>
                      </a:lnTo>
                      <a:lnTo>
                        <a:pt x="66" y="42"/>
                      </a:lnTo>
                      <a:lnTo>
                        <a:pt x="63" y="43"/>
                      </a:lnTo>
                      <a:lnTo>
                        <a:pt x="57" y="49"/>
                      </a:lnTo>
                      <a:lnTo>
                        <a:pt x="55" y="52"/>
                      </a:lnTo>
                      <a:lnTo>
                        <a:pt x="50" y="54"/>
                      </a:lnTo>
                      <a:lnTo>
                        <a:pt x="48" y="55"/>
                      </a:lnTo>
                      <a:lnTo>
                        <a:pt x="45" y="57"/>
                      </a:lnTo>
                      <a:lnTo>
                        <a:pt x="43" y="57"/>
                      </a:lnTo>
                      <a:lnTo>
                        <a:pt x="40" y="56"/>
                      </a:lnTo>
                      <a:lnTo>
                        <a:pt x="40" y="58"/>
                      </a:lnTo>
                      <a:lnTo>
                        <a:pt x="44" y="61"/>
                      </a:lnTo>
                      <a:lnTo>
                        <a:pt x="52" y="73"/>
                      </a:lnTo>
                      <a:lnTo>
                        <a:pt x="54" y="73"/>
                      </a:lnTo>
                      <a:lnTo>
                        <a:pt x="55" y="76"/>
                      </a:lnTo>
                      <a:lnTo>
                        <a:pt x="57" y="78"/>
                      </a:lnTo>
                      <a:lnTo>
                        <a:pt x="56" y="80"/>
                      </a:lnTo>
                      <a:lnTo>
                        <a:pt x="53" y="81"/>
                      </a:lnTo>
                      <a:lnTo>
                        <a:pt x="53" y="83"/>
                      </a:lnTo>
                      <a:lnTo>
                        <a:pt x="53" y="85"/>
                      </a:lnTo>
                      <a:lnTo>
                        <a:pt x="57" y="87"/>
                      </a:lnTo>
                      <a:lnTo>
                        <a:pt x="59" y="89"/>
                      </a:lnTo>
                      <a:lnTo>
                        <a:pt x="59" y="92"/>
                      </a:lnTo>
                      <a:lnTo>
                        <a:pt x="60" y="93"/>
                      </a:lnTo>
                      <a:lnTo>
                        <a:pt x="62" y="92"/>
                      </a:lnTo>
                      <a:lnTo>
                        <a:pt x="63" y="95"/>
                      </a:lnTo>
                      <a:lnTo>
                        <a:pt x="62" y="96"/>
                      </a:lnTo>
                      <a:lnTo>
                        <a:pt x="61" y="98"/>
                      </a:lnTo>
                      <a:lnTo>
                        <a:pt x="57" y="98"/>
                      </a:lnTo>
                      <a:lnTo>
                        <a:pt x="53" y="98"/>
                      </a:lnTo>
                      <a:lnTo>
                        <a:pt x="51" y="102"/>
                      </a:lnTo>
                      <a:lnTo>
                        <a:pt x="48" y="104"/>
                      </a:lnTo>
                      <a:lnTo>
                        <a:pt x="44" y="104"/>
                      </a:lnTo>
                      <a:lnTo>
                        <a:pt x="42" y="100"/>
                      </a:lnTo>
                      <a:lnTo>
                        <a:pt x="42" y="96"/>
                      </a:lnTo>
                      <a:lnTo>
                        <a:pt x="43" y="93"/>
                      </a:lnTo>
                      <a:lnTo>
                        <a:pt x="42" y="91"/>
                      </a:lnTo>
                      <a:lnTo>
                        <a:pt x="38" y="88"/>
                      </a:lnTo>
                      <a:lnTo>
                        <a:pt x="35" y="85"/>
                      </a:lnTo>
                      <a:lnTo>
                        <a:pt x="33" y="81"/>
                      </a:lnTo>
                      <a:lnTo>
                        <a:pt x="35" y="77"/>
                      </a:lnTo>
                      <a:lnTo>
                        <a:pt x="35" y="73"/>
                      </a:lnTo>
                      <a:lnTo>
                        <a:pt x="35" y="71"/>
                      </a:lnTo>
                      <a:lnTo>
                        <a:pt x="34" y="69"/>
                      </a:lnTo>
                      <a:lnTo>
                        <a:pt x="30" y="69"/>
                      </a:lnTo>
                      <a:lnTo>
                        <a:pt x="27" y="71"/>
                      </a:lnTo>
                      <a:lnTo>
                        <a:pt x="23" y="73"/>
                      </a:lnTo>
                      <a:lnTo>
                        <a:pt x="22" y="77"/>
                      </a:lnTo>
                      <a:lnTo>
                        <a:pt x="24" y="81"/>
                      </a:lnTo>
                      <a:lnTo>
                        <a:pt x="25" y="85"/>
                      </a:lnTo>
                      <a:lnTo>
                        <a:pt x="24" y="100"/>
                      </a:lnTo>
                      <a:lnTo>
                        <a:pt x="25" y="102"/>
                      </a:lnTo>
                      <a:lnTo>
                        <a:pt x="23" y="107"/>
                      </a:lnTo>
                      <a:lnTo>
                        <a:pt x="23" y="111"/>
                      </a:lnTo>
                      <a:lnTo>
                        <a:pt x="25" y="115"/>
                      </a:lnTo>
                      <a:lnTo>
                        <a:pt x="24" y="116"/>
                      </a:lnTo>
                      <a:lnTo>
                        <a:pt x="19" y="116"/>
                      </a:lnTo>
                      <a:lnTo>
                        <a:pt x="16" y="117"/>
                      </a:lnTo>
                      <a:lnTo>
                        <a:pt x="12" y="117"/>
                      </a:lnTo>
                      <a:lnTo>
                        <a:pt x="10" y="115"/>
                      </a:lnTo>
                      <a:lnTo>
                        <a:pt x="8" y="111"/>
                      </a:lnTo>
                      <a:lnTo>
                        <a:pt x="10" y="105"/>
                      </a:lnTo>
                      <a:lnTo>
                        <a:pt x="10" y="101"/>
                      </a:lnTo>
                      <a:lnTo>
                        <a:pt x="13" y="91"/>
                      </a:lnTo>
                      <a:lnTo>
                        <a:pt x="12" y="90"/>
                      </a:lnTo>
                      <a:lnTo>
                        <a:pt x="10" y="82"/>
                      </a:lnTo>
                      <a:lnTo>
                        <a:pt x="6" y="82"/>
                      </a:lnTo>
                      <a:lnTo>
                        <a:pt x="3" y="83"/>
                      </a:lnTo>
                      <a:lnTo>
                        <a:pt x="1" y="79"/>
                      </a:lnTo>
                      <a:lnTo>
                        <a:pt x="0" y="75"/>
                      </a:lnTo>
                      <a:lnTo>
                        <a:pt x="0" y="69"/>
                      </a:lnTo>
                      <a:lnTo>
                        <a:pt x="4" y="65"/>
                      </a:lnTo>
                      <a:lnTo>
                        <a:pt x="5" y="61"/>
                      </a:lnTo>
                      <a:lnTo>
                        <a:pt x="8" y="57"/>
                      </a:lnTo>
                      <a:lnTo>
                        <a:pt x="8" y="48"/>
                      </a:lnTo>
                      <a:lnTo>
                        <a:pt x="10" y="42"/>
                      </a:lnTo>
                      <a:lnTo>
                        <a:pt x="13" y="40"/>
                      </a:lnTo>
                      <a:lnTo>
                        <a:pt x="14" y="37"/>
                      </a:lnTo>
                      <a:lnTo>
                        <a:pt x="15" y="40"/>
                      </a:lnTo>
                      <a:lnTo>
                        <a:pt x="16" y="36"/>
                      </a:lnTo>
                      <a:lnTo>
                        <a:pt x="16" y="30"/>
                      </a:lnTo>
                      <a:lnTo>
                        <a:pt x="13" y="28"/>
                      </a:lnTo>
                      <a:lnTo>
                        <a:pt x="14" y="29"/>
                      </a:lnTo>
                      <a:lnTo>
                        <a:pt x="16" y="25"/>
                      </a:lnTo>
                      <a:lnTo>
                        <a:pt x="16" y="23"/>
                      </a:lnTo>
                      <a:lnTo>
                        <a:pt x="17" y="20"/>
                      </a:lnTo>
                      <a:lnTo>
                        <a:pt x="18" y="17"/>
                      </a:lnTo>
                      <a:lnTo>
                        <a:pt x="22" y="13"/>
                      </a:lnTo>
                      <a:lnTo>
                        <a:pt x="23" y="13"/>
                      </a:lnTo>
                      <a:lnTo>
                        <a:pt x="25" y="15"/>
                      </a:lnTo>
                      <a:lnTo>
                        <a:pt x="27" y="14"/>
                      </a:lnTo>
                      <a:lnTo>
                        <a:pt x="30" y="12"/>
                      </a:lnTo>
                      <a:lnTo>
                        <a:pt x="30" y="8"/>
                      </a:lnTo>
                      <a:lnTo>
                        <a:pt x="32" y="7"/>
                      </a:lnTo>
                      <a:lnTo>
                        <a:pt x="35" y="6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153" name="Freeform 895">
                  <a:extLst>
                    <a:ext uri="{FF2B5EF4-FFF2-40B4-BE49-F238E27FC236}">
                      <a16:creationId xmlns:a16="http://schemas.microsoft.com/office/drawing/2014/main" id="{A25734E9-F6F9-F202-1E46-D1B54C43F907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7331747" y="4625637"/>
                  <a:ext cx="4765" cy="5956"/>
                </a:xfrm>
                <a:custGeom>
                  <a:avLst/>
                  <a:gdLst>
                    <a:gd name="T0" fmla="*/ 0 w 4"/>
                    <a:gd name="T1" fmla="*/ 1 h 5"/>
                    <a:gd name="T2" fmla="*/ 0 w 4"/>
                    <a:gd name="T3" fmla="*/ 1 h 5"/>
                    <a:gd name="T4" fmla="*/ 1 w 4"/>
                    <a:gd name="T5" fmla="*/ 0 h 5"/>
                    <a:gd name="T6" fmla="*/ 2 w 4"/>
                    <a:gd name="T7" fmla="*/ 0 h 5"/>
                    <a:gd name="T8" fmla="*/ 4 w 4"/>
                    <a:gd name="T9" fmla="*/ 2 h 5"/>
                    <a:gd name="T10" fmla="*/ 4 w 4"/>
                    <a:gd name="T11" fmla="*/ 5 h 5"/>
                    <a:gd name="T12" fmla="*/ 2 w 4"/>
                    <a:gd name="T13" fmla="*/ 5 h 5"/>
                    <a:gd name="T14" fmla="*/ 1 w 4"/>
                    <a:gd name="T15" fmla="*/ 4 h 5"/>
                    <a:gd name="T16" fmla="*/ 0 w 4"/>
                    <a:gd name="T17" fmla="*/ 1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4" h="5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1" y="0"/>
                      </a:lnTo>
                      <a:lnTo>
                        <a:pt x="2" y="0"/>
                      </a:lnTo>
                      <a:lnTo>
                        <a:pt x="4" y="2"/>
                      </a:lnTo>
                      <a:lnTo>
                        <a:pt x="4" y="5"/>
                      </a:lnTo>
                      <a:lnTo>
                        <a:pt x="2" y="5"/>
                      </a:lnTo>
                      <a:lnTo>
                        <a:pt x="1" y="4"/>
                      </a:lnTo>
                      <a:lnTo>
                        <a:pt x="0" y="1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154" name="Freeform 896">
                  <a:extLst>
                    <a:ext uri="{FF2B5EF4-FFF2-40B4-BE49-F238E27FC236}">
                      <a16:creationId xmlns:a16="http://schemas.microsoft.com/office/drawing/2014/main" id="{728EB22A-5333-84E1-226A-8FD841598DDE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7341279" y="4617298"/>
                  <a:ext cx="7149" cy="13105"/>
                </a:xfrm>
                <a:custGeom>
                  <a:avLst/>
                  <a:gdLst>
                    <a:gd name="T0" fmla="*/ 0 w 6"/>
                    <a:gd name="T1" fmla="*/ 1 h 11"/>
                    <a:gd name="T2" fmla="*/ 2 w 6"/>
                    <a:gd name="T3" fmla="*/ 1 h 11"/>
                    <a:gd name="T4" fmla="*/ 4 w 6"/>
                    <a:gd name="T5" fmla="*/ 0 h 11"/>
                    <a:gd name="T6" fmla="*/ 5 w 6"/>
                    <a:gd name="T7" fmla="*/ 0 h 11"/>
                    <a:gd name="T8" fmla="*/ 6 w 6"/>
                    <a:gd name="T9" fmla="*/ 4 h 11"/>
                    <a:gd name="T10" fmla="*/ 6 w 6"/>
                    <a:gd name="T11" fmla="*/ 6 h 11"/>
                    <a:gd name="T12" fmla="*/ 5 w 6"/>
                    <a:gd name="T13" fmla="*/ 8 h 11"/>
                    <a:gd name="T14" fmla="*/ 4 w 6"/>
                    <a:gd name="T15" fmla="*/ 11 h 11"/>
                    <a:gd name="T16" fmla="*/ 4 w 6"/>
                    <a:gd name="T17" fmla="*/ 10 h 11"/>
                    <a:gd name="T18" fmla="*/ 2 w 6"/>
                    <a:gd name="T19" fmla="*/ 11 h 11"/>
                    <a:gd name="T20" fmla="*/ 0 w 6"/>
                    <a:gd name="T21" fmla="*/ 11 h 11"/>
                    <a:gd name="T22" fmla="*/ 0 w 6"/>
                    <a:gd name="T23" fmla="*/ 7 h 11"/>
                    <a:gd name="T24" fmla="*/ 0 w 6"/>
                    <a:gd name="T25" fmla="*/ 1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6" h="11">
                      <a:moveTo>
                        <a:pt x="0" y="1"/>
                      </a:moveTo>
                      <a:lnTo>
                        <a:pt x="2" y="1"/>
                      </a:lnTo>
                      <a:lnTo>
                        <a:pt x="4" y="0"/>
                      </a:lnTo>
                      <a:lnTo>
                        <a:pt x="5" y="0"/>
                      </a:lnTo>
                      <a:lnTo>
                        <a:pt x="6" y="4"/>
                      </a:lnTo>
                      <a:lnTo>
                        <a:pt x="6" y="6"/>
                      </a:lnTo>
                      <a:lnTo>
                        <a:pt x="5" y="8"/>
                      </a:lnTo>
                      <a:lnTo>
                        <a:pt x="4" y="11"/>
                      </a:lnTo>
                      <a:lnTo>
                        <a:pt x="4" y="10"/>
                      </a:lnTo>
                      <a:lnTo>
                        <a:pt x="2" y="11"/>
                      </a:lnTo>
                      <a:lnTo>
                        <a:pt x="0" y="11"/>
                      </a:lnTo>
                      <a:lnTo>
                        <a:pt x="0" y="7"/>
                      </a:lnTo>
                      <a:lnTo>
                        <a:pt x="0" y="1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155" name="Freeform 897">
                  <a:extLst>
                    <a:ext uri="{FF2B5EF4-FFF2-40B4-BE49-F238E27FC236}">
                      <a16:creationId xmlns:a16="http://schemas.microsoft.com/office/drawing/2014/main" id="{C5F09B65-BA7F-50B1-5593-A250310F455D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7347235" y="4611340"/>
                  <a:ext cx="9531" cy="25019"/>
                </a:xfrm>
                <a:custGeom>
                  <a:avLst/>
                  <a:gdLst>
                    <a:gd name="T0" fmla="*/ 2 w 8"/>
                    <a:gd name="T1" fmla="*/ 11 h 21"/>
                    <a:gd name="T2" fmla="*/ 2 w 8"/>
                    <a:gd name="T3" fmla="*/ 9 h 21"/>
                    <a:gd name="T4" fmla="*/ 3 w 8"/>
                    <a:gd name="T5" fmla="*/ 3 h 21"/>
                    <a:gd name="T6" fmla="*/ 4 w 8"/>
                    <a:gd name="T7" fmla="*/ 2 h 21"/>
                    <a:gd name="T8" fmla="*/ 5 w 8"/>
                    <a:gd name="T9" fmla="*/ 0 h 21"/>
                    <a:gd name="T10" fmla="*/ 6 w 8"/>
                    <a:gd name="T11" fmla="*/ 1 h 21"/>
                    <a:gd name="T12" fmla="*/ 7 w 8"/>
                    <a:gd name="T13" fmla="*/ 4 h 21"/>
                    <a:gd name="T14" fmla="*/ 8 w 8"/>
                    <a:gd name="T15" fmla="*/ 7 h 21"/>
                    <a:gd name="T16" fmla="*/ 8 w 8"/>
                    <a:gd name="T17" fmla="*/ 6 h 21"/>
                    <a:gd name="T18" fmla="*/ 6 w 8"/>
                    <a:gd name="T19" fmla="*/ 8 h 21"/>
                    <a:gd name="T20" fmla="*/ 5 w 8"/>
                    <a:gd name="T21" fmla="*/ 9 h 21"/>
                    <a:gd name="T22" fmla="*/ 5 w 8"/>
                    <a:gd name="T23" fmla="*/ 11 h 21"/>
                    <a:gd name="T24" fmla="*/ 6 w 8"/>
                    <a:gd name="T25" fmla="*/ 12 h 21"/>
                    <a:gd name="T26" fmla="*/ 8 w 8"/>
                    <a:gd name="T27" fmla="*/ 14 h 21"/>
                    <a:gd name="T28" fmla="*/ 8 w 8"/>
                    <a:gd name="T29" fmla="*/ 16 h 21"/>
                    <a:gd name="T30" fmla="*/ 6 w 8"/>
                    <a:gd name="T31" fmla="*/ 17 h 21"/>
                    <a:gd name="T32" fmla="*/ 2 w 8"/>
                    <a:gd name="T33" fmla="*/ 21 h 21"/>
                    <a:gd name="T34" fmla="*/ 0 w 8"/>
                    <a:gd name="T35" fmla="*/ 19 h 21"/>
                    <a:gd name="T36" fmla="*/ 0 w 8"/>
                    <a:gd name="T37" fmla="*/ 17 h 21"/>
                    <a:gd name="T38" fmla="*/ 0 w 8"/>
                    <a:gd name="T39" fmla="*/ 15 h 21"/>
                    <a:gd name="T40" fmla="*/ 1 w 8"/>
                    <a:gd name="T41" fmla="*/ 13 h 21"/>
                    <a:gd name="T42" fmla="*/ 2 w 8"/>
                    <a:gd name="T43" fmla="*/ 11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8" h="21">
                      <a:moveTo>
                        <a:pt x="2" y="11"/>
                      </a:moveTo>
                      <a:lnTo>
                        <a:pt x="2" y="9"/>
                      </a:lnTo>
                      <a:lnTo>
                        <a:pt x="3" y="3"/>
                      </a:lnTo>
                      <a:lnTo>
                        <a:pt x="4" y="2"/>
                      </a:lnTo>
                      <a:lnTo>
                        <a:pt x="5" y="0"/>
                      </a:lnTo>
                      <a:lnTo>
                        <a:pt x="6" y="1"/>
                      </a:lnTo>
                      <a:lnTo>
                        <a:pt x="7" y="4"/>
                      </a:lnTo>
                      <a:lnTo>
                        <a:pt x="8" y="7"/>
                      </a:lnTo>
                      <a:lnTo>
                        <a:pt x="8" y="6"/>
                      </a:lnTo>
                      <a:lnTo>
                        <a:pt x="6" y="8"/>
                      </a:lnTo>
                      <a:lnTo>
                        <a:pt x="5" y="9"/>
                      </a:lnTo>
                      <a:lnTo>
                        <a:pt x="5" y="11"/>
                      </a:lnTo>
                      <a:lnTo>
                        <a:pt x="6" y="12"/>
                      </a:lnTo>
                      <a:lnTo>
                        <a:pt x="8" y="14"/>
                      </a:lnTo>
                      <a:lnTo>
                        <a:pt x="8" y="16"/>
                      </a:lnTo>
                      <a:lnTo>
                        <a:pt x="6" y="17"/>
                      </a:lnTo>
                      <a:lnTo>
                        <a:pt x="2" y="21"/>
                      </a:lnTo>
                      <a:lnTo>
                        <a:pt x="0" y="19"/>
                      </a:lnTo>
                      <a:lnTo>
                        <a:pt x="0" y="17"/>
                      </a:lnTo>
                      <a:lnTo>
                        <a:pt x="0" y="15"/>
                      </a:lnTo>
                      <a:lnTo>
                        <a:pt x="1" y="13"/>
                      </a:lnTo>
                      <a:lnTo>
                        <a:pt x="2" y="11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156" name="Freeform 898">
                  <a:extLst>
                    <a:ext uri="{FF2B5EF4-FFF2-40B4-BE49-F238E27FC236}">
                      <a16:creationId xmlns:a16="http://schemas.microsoft.com/office/drawing/2014/main" id="{26F11743-2234-8EF0-2486-3D8AAF0BEEEC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7353192" y="4604193"/>
                  <a:ext cx="4765" cy="4765"/>
                </a:xfrm>
                <a:custGeom>
                  <a:avLst/>
                  <a:gdLst>
                    <a:gd name="T0" fmla="*/ 0 w 4"/>
                    <a:gd name="T1" fmla="*/ 1 h 4"/>
                    <a:gd name="T2" fmla="*/ 1 w 4"/>
                    <a:gd name="T3" fmla="*/ 0 h 4"/>
                    <a:gd name="T4" fmla="*/ 1 w 4"/>
                    <a:gd name="T5" fmla="*/ 0 h 4"/>
                    <a:gd name="T6" fmla="*/ 3 w 4"/>
                    <a:gd name="T7" fmla="*/ 1 h 4"/>
                    <a:gd name="T8" fmla="*/ 4 w 4"/>
                    <a:gd name="T9" fmla="*/ 2 h 4"/>
                    <a:gd name="T10" fmla="*/ 3 w 4"/>
                    <a:gd name="T11" fmla="*/ 4 h 4"/>
                    <a:gd name="T12" fmla="*/ 2 w 4"/>
                    <a:gd name="T13" fmla="*/ 4 h 4"/>
                    <a:gd name="T14" fmla="*/ 1 w 4"/>
                    <a:gd name="T15" fmla="*/ 4 h 4"/>
                    <a:gd name="T16" fmla="*/ 0 w 4"/>
                    <a:gd name="T17" fmla="*/ 1 h 4"/>
                    <a:gd name="T18" fmla="*/ 0 w 4"/>
                    <a:gd name="T19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4" h="4">
                      <a:moveTo>
                        <a:pt x="0" y="1"/>
                      </a:move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3" y="1"/>
                      </a:lnTo>
                      <a:lnTo>
                        <a:pt x="4" y="2"/>
                      </a:lnTo>
                      <a:lnTo>
                        <a:pt x="3" y="4"/>
                      </a:lnTo>
                      <a:lnTo>
                        <a:pt x="2" y="4"/>
                      </a:lnTo>
                      <a:lnTo>
                        <a:pt x="1" y="4"/>
                      </a:lnTo>
                      <a:lnTo>
                        <a:pt x="0" y="1"/>
                      </a:lnTo>
                      <a:lnTo>
                        <a:pt x="0" y="1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157" name="Freeform 899">
                  <a:extLst>
                    <a:ext uri="{FF2B5EF4-FFF2-40B4-BE49-F238E27FC236}">
                      <a16:creationId xmlns:a16="http://schemas.microsoft.com/office/drawing/2014/main" id="{86AC3F8C-126C-99A5-AFE8-2ACA5F10DC8A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7349618" y="4550580"/>
                  <a:ext cx="7149" cy="8340"/>
                </a:xfrm>
                <a:custGeom>
                  <a:avLst/>
                  <a:gdLst>
                    <a:gd name="T0" fmla="*/ 4 w 6"/>
                    <a:gd name="T1" fmla="*/ 0 h 7"/>
                    <a:gd name="T2" fmla="*/ 6 w 6"/>
                    <a:gd name="T3" fmla="*/ 0 h 7"/>
                    <a:gd name="T4" fmla="*/ 6 w 6"/>
                    <a:gd name="T5" fmla="*/ 2 h 7"/>
                    <a:gd name="T6" fmla="*/ 6 w 6"/>
                    <a:gd name="T7" fmla="*/ 3 h 7"/>
                    <a:gd name="T8" fmla="*/ 3 w 6"/>
                    <a:gd name="T9" fmla="*/ 7 h 7"/>
                    <a:gd name="T10" fmla="*/ 0 w 6"/>
                    <a:gd name="T11" fmla="*/ 7 h 7"/>
                    <a:gd name="T12" fmla="*/ 0 w 6"/>
                    <a:gd name="T13" fmla="*/ 4 h 7"/>
                    <a:gd name="T14" fmla="*/ 0 w 6"/>
                    <a:gd name="T15" fmla="*/ 3 h 7"/>
                    <a:gd name="T16" fmla="*/ 2 w 6"/>
                    <a:gd name="T17" fmla="*/ 2 h 7"/>
                    <a:gd name="T18" fmla="*/ 4 w 6"/>
                    <a:gd name="T19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6" h="7">
                      <a:moveTo>
                        <a:pt x="4" y="0"/>
                      </a:moveTo>
                      <a:lnTo>
                        <a:pt x="6" y="0"/>
                      </a:lnTo>
                      <a:lnTo>
                        <a:pt x="6" y="2"/>
                      </a:lnTo>
                      <a:lnTo>
                        <a:pt x="6" y="3"/>
                      </a:lnTo>
                      <a:lnTo>
                        <a:pt x="3" y="7"/>
                      </a:lnTo>
                      <a:lnTo>
                        <a:pt x="0" y="7"/>
                      </a:lnTo>
                      <a:lnTo>
                        <a:pt x="0" y="4"/>
                      </a:lnTo>
                      <a:lnTo>
                        <a:pt x="0" y="3"/>
                      </a:lnTo>
                      <a:lnTo>
                        <a:pt x="2" y="2"/>
                      </a:lnTo>
                      <a:lnTo>
                        <a:pt x="4" y="0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158" name="Freeform 900">
                  <a:extLst>
                    <a:ext uri="{FF2B5EF4-FFF2-40B4-BE49-F238E27FC236}">
                      <a16:creationId xmlns:a16="http://schemas.microsoft.com/office/drawing/2014/main" id="{B1D33339-17F6-24D5-A4CF-FE1931091F19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7356766" y="4552963"/>
                  <a:ext cx="5956" cy="5956"/>
                </a:xfrm>
                <a:custGeom>
                  <a:avLst/>
                  <a:gdLst>
                    <a:gd name="T0" fmla="*/ 1 w 5"/>
                    <a:gd name="T1" fmla="*/ 2 h 5"/>
                    <a:gd name="T2" fmla="*/ 2 w 5"/>
                    <a:gd name="T3" fmla="*/ 0 h 5"/>
                    <a:gd name="T4" fmla="*/ 3 w 5"/>
                    <a:gd name="T5" fmla="*/ 0 h 5"/>
                    <a:gd name="T6" fmla="*/ 5 w 5"/>
                    <a:gd name="T7" fmla="*/ 0 h 5"/>
                    <a:gd name="T8" fmla="*/ 5 w 5"/>
                    <a:gd name="T9" fmla="*/ 1 h 5"/>
                    <a:gd name="T10" fmla="*/ 5 w 5"/>
                    <a:gd name="T11" fmla="*/ 3 h 5"/>
                    <a:gd name="T12" fmla="*/ 4 w 5"/>
                    <a:gd name="T13" fmla="*/ 5 h 5"/>
                    <a:gd name="T14" fmla="*/ 2 w 5"/>
                    <a:gd name="T15" fmla="*/ 4 h 5"/>
                    <a:gd name="T16" fmla="*/ 1 w 5"/>
                    <a:gd name="T17" fmla="*/ 5 h 5"/>
                    <a:gd name="T18" fmla="*/ 0 w 5"/>
                    <a:gd name="T19" fmla="*/ 4 h 5"/>
                    <a:gd name="T20" fmla="*/ 0 w 5"/>
                    <a:gd name="T21" fmla="*/ 2 h 5"/>
                    <a:gd name="T22" fmla="*/ 1 w 5"/>
                    <a:gd name="T23" fmla="*/ 2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5" h="5">
                      <a:moveTo>
                        <a:pt x="1" y="2"/>
                      </a:moveTo>
                      <a:lnTo>
                        <a:pt x="2" y="0"/>
                      </a:lnTo>
                      <a:lnTo>
                        <a:pt x="3" y="0"/>
                      </a:lnTo>
                      <a:lnTo>
                        <a:pt x="5" y="0"/>
                      </a:lnTo>
                      <a:lnTo>
                        <a:pt x="5" y="1"/>
                      </a:lnTo>
                      <a:lnTo>
                        <a:pt x="5" y="3"/>
                      </a:lnTo>
                      <a:lnTo>
                        <a:pt x="4" y="5"/>
                      </a:lnTo>
                      <a:lnTo>
                        <a:pt x="2" y="4"/>
                      </a:lnTo>
                      <a:lnTo>
                        <a:pt x="1" y="5"/>
                      </a:ln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1" y="2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159" name="Freeform 901">
                  <a:extLst>
                    <a:ext uri="{FF2B5EF4-FFF2-40B4-BE49-F238E27FC236}">
                      <a16:creationId xmlns:a16="http://schemas.microsoft.com/office/drawing/2014/main" id="{0569E67E-2F95-4996-F3E1-2E9DE4F67052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7379402" y="4561302"/>
                  <a:ext cx="16679" cy="5956"/>
                </a:xfrm>
                <a:custGeom>
                  <a:avLst/>
                  <a:gdLst>
                    <a:gd name="T0" fmla="*/ 0 w 14"/>
                    <a:gd name="T1" fmla="*/ 0 h 5"/>
                    <a:gd name="T2" fmla="*/ 6 w 14"/>
                    <a:gd name="T3" fmla="*/ 0 h 5"/>
                    <a:gd name="T4" fmla="*/ 9 w 14"/>
                    <a:gd name="T5" fmla="*/ 1 h 5"/>
                    <a:gd name="T6" fmla="*/ 13 w 14"/>
                    <a:gd name="T7" fmla="*/ 1 h 5"/>
                    <a:gd name="T8" fmla="*/ 13 w 14"/>
                    <a:gd name="T9" fmla="*/ 1 h 5"/>
                    <a:gd name="T10" fmla="*/ 14 w 14"/>
                    <a:gd name="T11" fmla="*/ 2 h 5"/>
                    <a:gd name="T12" fmla="*/ 13 w 14"/>
                    <a:gd name="T13" fmla="*/ 2 h 5"/>
                    <a:gd name="T14" fmla="*/ 11 w 14"/>
                    <a:gd name="T15" fmla="*/ 3 h 5"/>
                    <a:gd name="T16" fmla="*/ 6 w 14"/>
                    <a:gd name="T17" fmla="*/ 3 h 5"/>
                    <a:gd name="T18" fmla="*/ 3 w 14"/>
                    <a:gd name="T19" fmla="*/ 5 h 5"/>
                    <a:gd name="T20" fmla="*/ 1 w 14"/>
                    <a:gd name="T21" fmla="*/ 5 h 5"/>
                    <a:gd name="T22" fmla="*/ 0 w 14"/>
                    <a:gd name="T23" fmla="*/ 2 h 5"/>
                    <a:gd name="T24" fmla="*/ 0 w 14"/>
                    <a:gd name="T25" fmla="*/ 1 h 5"/>
                    <a:gd name="T26" fmla="*/ 0 w 14"/>
                    <a:gd name="T27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4" h="5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9" y="1"/>
                      </a:lnTo>
                      <a:lnTo>
                        <a:pt x="13" y="1"/>
                      </a:lnTo>
                      <a:lnTo>
                        <a:pt x="13" y="1"/>
                      </a:lnTo>
                      <a:lnTo>
                        <a:pt x="14" y="2"/>
                      </a:lnTo>
                      <a:lnTo>
                        <a:pt x="13" y="2"/>
                      </a:lnTo>
                      <a:lnTo>
                        <a:pt x="11" y="3"/>
                      </a:lnTo>
                      <a:lnTo>
                        <a:pt x="6" y="3"/>
                      </a:lnTo>
                      <a:lnTo>
                        <a:pt x="3" y="5"/>
                      </a:lnTo>
                      <a:lnTo>
                        <a:pt x="1" y="5"/>
                      </a:lnTo>
                      <a:lnTo>
                        <a:pt x="0" y="2"/>
                      </a:lnTo>
                      <a:lnTo>
                        <a:pt x="0" y="1"/>
                      </a:lnTo>
                      <a:lnTo>
                        <a:pt x="0" y="0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160" name="Freeform 902">
                  <a:extLst>
                    <a:ext uri="{FF2B5EF4-FFF2-40B4-BE49-F238E27FC236}">
                      <a16:creationId xmlns:a16="http://schemas.microsoft.com/office/drawing/2014/main" id="{83203FE1-745A-4B85-7D06-0D38A396A5EE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7398465" y="4563686"/>
                  <a:ext cx="16679" cy="2383"/>
                </a:xfrm>
                <a:custGeom>
                  <a:avLst/>
                  <a:gdLst>
                    <a:gd name="T0" fmla="*/ 0 w 14"/>
                    <a:gd name="T1" fmla="*/ 0 h 2"/>
                    <a:gd name="T2" fmla="*/ 0 w 14"/>
                    <a:gd name="T3" fmla="*/ 0 h 2"/>
                    <a:gd name="T4" fmla="*/ 4 w 14"/>
                    <a:gd name="T5" fmla="*/ 1 h 2"/>
                    <a:gd name="T6" fmla="*/ 8 w 14"/>
                    <a:gd name="T7" fmla="*/ 0 h 2"/>
                    <a:gd name="T8" fmla="*/ 14 w 14"/>
                    <a:gd name="T9" fmla="*/ 0 h 2"/>
                    <a:gd name="T10" fmla="*/ 14 w 14"/>
                    <a:gd name="T11" fmla="*/ 0 h 2"/>
                    <a:gd name="T12" fmla="*/ 13 w 14"/>
                    <a:gd name="T13" fmla="*/ 1 h 2"/>
                    <a:gd name="T14" fmla="*/ 10 w 14"/>
                    <a:gd name="T15" fmla="*/ 1 h 2"/>
                    <a:gd name="T16" fmla="*/ 2 w 14"/>
                    <a:gd name="T17" fmla="*/ 2 h 2"/>
                    <a:gd name="T18" fmla="*/ 0 w 14"/>
                    <a:gd name="T1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4" h="2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4" y="1"/>
                      </a:lnTo>
                      <a:lnTo>
                        <a:pt x="8" y="0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13" y="1"/>
                      </a:lnTo>
                      <a:lnTo>
                        <a:pt x="10" y="1"/>
                      </a:lnTo>
                      <a:lnTo>
                        <a:pt x="2" y="2"/>
                      </a:lnTo>
                      <a:lnTo>
                        <a:pt x="0" y="0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161" name="Freeform 903">
                  <a:extLst>
                    <a:ext uri="{FF2B5EF4-FFF2-40B4-BE49-F238E27FC236}">
                      <a16:creationId xmlns:a16="http://schemas.microsoft.com/office/drawing/2014/main" id="{4F768270-D1B4-B560-0282-9D8F9C5D0961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7407995" y="4566068"/>
                  <a:ext cx="2383" cy="9531"/>
                </a:xfrm>
                <a:custGeom>
                  <a:avLst/>
                  <a:gdLst>
                    <a:gd name="T0" fmla="*/ 0 w 2"/>
                    <a:gd name="T1" fmla="*/ 1 h 8"/>
                    <a:gd name="T2" fmla="*/ 1 w 2"/>
                    <a:gd name="T3" fmla="*/ 0 h 8"/>
                    <a:gd name="T4" fmla="*/ 1 w 2"/>
                    <a:gd name="T5" fmla="*/ 0 h 8"/>
                    <a:gd name="T6" fmla="*/ 1 w 2"/>
                    <a:gd name="T7" fmla="*/ 4 h 8"/>
                    <a:gd name="T8" fmla="*/ 2 w 2"/>
                    <a:gd name="T9" fmla="*/ 8 h 8"/>
                    <a:gd name="T10" fmla="*/ 0 w 2"/>
                    <a:gd name="T11" fmla="*/ 3 h 8"/>
                    <a:gd name="T12" fmla="*/ 0 w 2"/>
                    <a:gd name="T13" fmla="*/ 1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" h="8">
                      <a:moveTo>
                        <a:pt x="0" y="1"/>
                      </a:move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4"/>
                      </a:lnTo>
                      <a:lnTo>
                        <a:pt x="2" y="8"/>
                      </a:lnTo>
                      <a:lnTo>
                        <a:pt x="0" y="3"/>
                      </a:lnTo>
                      <a:lnTo>
                        <a:pt x="0" y="1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162" name="Freeform 904">
                  <a:extLst>
                    <a:ext uri="{FF2B5EF4-FFF2-40B4-BE49-F238E27FC236}">
                      <a16:creationId xmlns:a16="http://schemas.microsoft.com/office/drawing/2014/main" id="{DAF0FE92-A924-17DC-E389-766A67E41ECB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7410379" y="4586321"/>
                  <a:ext cx="22637" cy="15488"/>
                </a:xfrm>
                <a:custGeom>
                  <a:avLst/>
                  <a:gdLst>
                    <a:gd name="T0" fmla="*/ 0 w 19"/>
                    <a:gd name="T1" fmla="*/ 1 h 13"/>
                    <a:gd name="T2" fmla="*/ 1 w 19"/>
                    <a:gd name="T3" fmla="*/ 1 h 13"/>
                    <a:gd name="T4" fmla="*/ 2 w 19"/>
                    <a:gd name="T5" fmla="*/ 2 h 13"/>
                    <a:gd name="T6" fmla="*/ 7 w 19"/>
                    <a:gd name="T7" fmla="*/ 0 h 13"/>
                    <a:gd name="T8" fmla="*/ 11 w 19"/>
                    <a:gd name="T9" fmla="*/ 0 h 13"/>
                    <a:gd name="T10" fmla="*/ 17 w 19"/>
                    <a:gd name="T11" fmla="*/ 3 h 13"/>
                    <a:gd name="T12" fmla="*/ 17 w 19"/>
                    <a:gd name="T13" fmla="*/ 5 h 13"/>
                    <a:gd name="T14" fmla="*/ 18 w 19"/>
                    <a:gd name="T15" fmla="*/ 5 h 13"/>
                    <a:gd name="T16" fmla="*/ 19 w 19"/>
                    <a:gd name="T17" fmla="*/ 8 h 13"/>
                    <a:gd name="T18" fmla="*/ 18 w 19"/>
                    <a:gd name="T19" fmla="*/ 11 h 13"/>
                    <a:gd name="T20" fmla="*/ 15 w 19"/>
                    <a:gd name="T21" fmla="*/ 12 h 13"/>
                    <a:gd name="T22" fmla="*/ 12 w 19"/>
                    <a:gd name="T23" fmla="*/ 13 h 13"/>
                    <a:gd name="T24" fmla="*/ 8 w 19"/>
                    <a:gd name="T25" fmla="*/ 12 h 13"/>
                    <a:gd name="T26" fmla="*/ 5 w 19"/>
                    <a:gd name="T27" fmla="*/ 11 h 13"/>
                    <a:gd name="T28" fmla="*/ 3 w 19"/>
                    <a:gd name="T29" fmla="*/ 8 h 13"/>
                    <a:gd name="T30" fmla="*/ 1 w 19"/>
                    <a:gd name="T31" fmla="*/ 6 h 13"/>
                    <a:gd name="T32" fmla="*/ 0 w 19"/>
                    <a:gd name="T33" fmla="*/ 3 h 13"/>
                    <a:gd name="T34" fmla="*/ 0 w 19"/>
                    <a:gd name="T35" fmla="*/ 2 h 13"/>
                    <a:gd name="T36" fmla="*/ 0 w 19"/>
                    <a:gd name="T37" fmla="*/ 1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9" h="13">
                      <a:moveTo>
                        <a:pt x="0" y="1"/>
                      </a:moveTo>
                      <a:lnTo>
                        <a:pt x="1" y="1"/>
                      </a:lnTo>
                      <a:lnTo>
                        <a:pt x="2" y="2"/>
                      </a:lnTo>
                      <a:lnTo>
                        <a:pt x="7" y="0"/>
                      </a:lnTo>
                      <a:lnTo>
                        <a:pt x="11" y="0"/>
                      </a:lnTo>
                      <a:lnTo>
                        <a:pt x="17" y="3"/>
                      </a:lnTo>
                      <a:lnTo>
                        <a:pt x="17" y="5"/>
                      </a:lnTo>
                      <a:lnTo>
                        <a:pt x="18" y="5"/>
                      </a:lnTo>
                      <a:lnTo>
                        <a:pt x="19" y="8"/>
                      </a:lnTo>
                      <a:lnTo>
                        <a:pt x="18" y="11"/>
                      </a:lnTo>
                      <a:lnTo>
                        <a:pt x="15" y="12"/>
                      </a:lnTo>
                      <a:lnTo>
                        <a:pt x="12" y="13"/>
                      </a:lnTo>
                      <a:lnTo>
                        <a:pt x="8" y="12"/>
                      </a:lnTo>
                      <a:lnTo>
                        <a:pt x="5" y="11"/>
                      </a:lnTo>
                      <a:lnTo>
                        <a:pt x="3" y="8"/>
                      </a:lnTo>
                      <a:lnTo>
                        <a:pt x="1" y="6"/>
                      </a:lnTo>
                      <a:lnTo>
                        <a:pt x="0" y="3"/>
                      </a:lnTo>
                      <a:lnTo>
                        <a:pt x="0" y="2"/>
                      </a:lnTo>
                      <a:lnTo>
                        <a:pt x="0" y="1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163" name="Freeform 905">
                  <a:extLst>
                    <a:ext uri="{FF2B5EF4-FFF2-40B4-BE49-F238E27FC236}">
                      <a16:creationId xmlns:a16="http://schemas.microsoft.com/office/drawing/2014/main" id="{20C9FA6E-8D83-EDCB-3F60-8C1193380155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7399656" y="4460035"/>
                  <a:ext cx="3574" cy="7149"/>
                </a:xfrm>
                <a:custGeom>
                  <a:avLst/>
                  <a:gdLst>
                    <a:gd name="T0" fmla="*/ 0 w 3"/>
                    <a:gd name="T1" fmla="*/ 0 h 6"/>
                    <a:gd name="T2" fmla="*/ 0 w 3"/>
                    <a:gd name="T3" fmla="*/ 0 h 6"/>
                    <a:gd name="T4" fmla="*/ 1 w 3"/>
                    <a:gd name="T5" fmla="*/ 1 h 6"/>
                    <a:gd name="T6" fmla="*/ 3 w 3"/>
                    <a:gd name="T7" fmla="*/ 6 h 6"/>
                    <a:gd name="T8" fmla="*/ 0 w 3"/>
                    <a:gd name="T9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6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" y="1"/>
                      </a:lnTo>
                      <a:lnTo>
                        <a:pt x="3" y="6"/>
                      </a:lnTo>
                      <a:lnTo>
                        <a:pt x="0" y="0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164" name="Freeform 907">
                  <a:extLst>
                    <a:ext uri="{FF2B5EF4-FFF2-40B4-BE49-F238E27FC236}">
                      <a16:creationId xmlns:a16="http://schemas.microsoft.com/office/drawing/2014/main" id="{D1D4E062-8A37-C989-7E6B-311C4706E92C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7452077" y="4480288"/>
                  <a:ext cx="8340" cy="10723"/>
                </a:xfrm>
                <a:custGeom>
                  <a:avLst/>
                  <a:gdLst>
                    <a:gd name="T0" fmla="*/ 5 w 7"/>
                    <a:gd name="T1" fmla="*/ 0 h 9"/>
                    <a:gd name="T2" fmla="*/ 7 w 7"/>
                    <a:gd name="T3" fmla="*/ 2 h 9"/>
                    <a:gd name="T4" fmla="*/ 7 w 7"/>
                    <a:gd name="T5" fmla="*/ 3 h 9"/>
                    <a:gd name="T6" fmla="*/ 7 w 7"/>
                    <a:gd name="T7" fmla="*/ 5 h 9"/>
                    <a:gd name="T8" fmla="*/ 4 w 7"/>
                    <a:gd name="T9" fmla="*/ 9 h 9"/>
                    <a:gd name="T10" fmla="*/ 2 w 7"/>
                    <a:gd name="T11" fmla="*/ 9 h 9"/>
                    <a:gd name="T12" fmla="*/ 0 w 7"/>
                    <a:gd name="T13" fmla="*/ 5 h 9"/>
                    <a:gd name="T14" fmla="*/ 1 w 7"/>
                    <a:gd name="T15" fmla="*/ 3 h 9"/>
                    <a:gd name="T16" fmla="*/ 2 w 7"/>
                    <a:gd name="T17" fmla="*/ 1 h 9"/>
                    <a:gd name="T18" fmla="*/ 5 w 7"/>
                    <a:gd name="T19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7" h="9">
                      <a:moveTo>
                        <a:pt x="5" y="0"/>
                      </a:moveTo>
                      <a:lnTo>
                        <a:pt x="7" y="2"/>
                      </a:lnTo>
                      <a:lnTo>
                        <a:pt x="7" y="3"/>
                      </a:lnTo>
                      <a:lnTo>
                        <a:pt x="7" y="5"/>
                      </a:lnTo>
                      <a:lnTo>
                        <a:pt x="4" y="9"/>
                      </a:lnTo>
                      <a:lnTo>
                        <a:pt x="2" y="9"/>
                      </a:lnTo>
                      <a:lnTo>
                        <a:pt x="0" y="5"/>
                      </a:lnTo>
                      <a:lnTo>
                        <a:pt x="1" y="3"/>
                      </a:lnTo>
                      <a:lnTo>
                        <a:pt x="2" y="1"/>
                      </a:lnTo>
                      <a:lnTo>
                        <a:pt x="5" y="0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165" name="Freeform 908">
                  <a:extLst>
                    <a:ext uri="{FF2B5EF4-FFF2-40B4-BE49-F238E27FC236}">
                      <a16:creationId xmlns:a16="http://schemas.microsoft.com/office/drawing/2014/main" id="{48814EA3-89E8-BDD0-7F24-DFFB8EB41087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7435397" y="4487436"/>
                  <a:ext cx="27402" cy="59569"/>
                </a:xfrm>
                <a:custGeom>
                  <a:avLst/>
                  <a:gdLst>
                    <a:gd name="T0" fmla="*/ 9 w 23"/>
                    <a:gd name="T1" fmla="*/ 0 h 50"/>
                    <a:gd name="T2" fmla="*/ 10 w 23"/>
                    <a:gd name="T3" fmla="*/ 0 h 50"/>
                    <a:gd name="T4" fmla="*/ 10 w 23"/>
                    <a:gd name="T5" fmla="*/ 1 h 50"/>
                    <a:gd name="T6" fmla="*/ 10 w 23"/>
                    <a:gd name="T7" fmla="*/ 2 h 50"/>
                    <a:gd name="T8" fmla="*/ 9 w 23"/>
                    <a:gd name="T9" fmla="*/ 4 h 50"/>
                    <a:gd name="T10" fmla="*/ 8 w 23"/>
                    <a:gd name="T11" fmla="*/ 5 h 50"/>
                    <a:gd name="T12" fmla="*/ 8 w 23"/>
                    <a:gd name="T13" fmla="*/ 7 h 50"/>
                    <a:gd name="T14" fmla="*/ 9 w 23"/>
                    <a:gd name="T15" fmla="*/ 8 h 50"/>
                    <a:gd name="T16" fmla="*/ 10 w 23"/>
                    <a:gd name="T17" fmla="*/ 10 h 50"/>
                    <a:gd name="T18" fmla="*/ 10 w 23"/>
                    <a:gd name="T19" fmla="*/ 13 h 50"/>
                    <a:gd name="T20" fmla="*/ 10 w 23"/>
                    <a:gd name="T21" fmla="*/ 16 h 50"/>
                    <a:gd name="T22" fmla="*/ 7 w 23"/>
                    <a:gd name="T23" fmla="*/ 20 h 50"/>
                    <a:gd name="T24" fmla="*/ 4 w 23"/>
                    <a:gd name="T25" fmla="*/ 21 h 50"/>
                    <a:gd name="T26" fmla="*/ 5 w 23"/>
                    <a:gd name="T27" fmla="*/ 22 h 50"/>
                    <a:gd name="T28" fmla="*/ 7 w 23"/>
                    <a:gd name="T29" fmla="*/ 22 h 50"/>
                    <a:gd name="T30" fmla="*/ 9 w 23"/>
                    <a:gd name="T31" fmla="*/ 20 h 50"/>
                    <a:gd name="T32" fmla="*/ 11 w 23"/>
                    <a:gd name="T33" fmla="*/ 18 h 50"/>
                    <a:gd name="T34" fmla="*/ 14 w 23"/>
                    <a:gd name="T35" fmla="*/ 13 h 50"/>
                    <a:gd name="T36" fmla="*/ 17 w 23"/>
                    <a:gd name="T37" fmla="*/ 12 h 50"/>
                    <a:gd name="T38" fmla="*/ 20 w 23"/>
                    <a:gd name="T39" fmla="*/ 12 h 50"/>
                    <a:gd name="T40" fmla="*/ 21 w 23"/>
                    <a:gd name="T41" fmla="*/ 12 h 50"/>
                    <a:gd name="T42" fmla="*/ 22 w 23"/>
                    <a:gd name="T43" fmla="*/ 14 h 50"/>
                    <a:gd name="T44" fmla="*/ 22 w 23"/>
                    <a:gd name="T45" fmla="*/ 18 h 50"/>
                    <a:gd name="T46" fmla="*/ 16 w 23"/>
                    <a:gd name="T47" fmla="*/ 23 h 50"/>
                    <a:gd name="T48" fmla="*/ 16 w 23"/>
                    <a:gd name="T49" fmla="*/ 24 h 50"/>
                    <a:gd name="T50" fmla="*/ 20 w 23"/>
                    <a:gd name="T51" fmla="*/ 27 h 50"/>
                    <a:gd name="T52" fmla="*/ 21 w 23"/>
                    <a:gd name="T53" fmla="*/ 29 h 50"/>
                    <a:gd name="T54" fmla="*/ 22 w 23"/>
                    <a:gd name="T55" fmla="*/ 30 h 50"/>
                    <a:gd name="T56" fmla="*/ 23 w 23"/>
                    <a:gd name="T57" fmla="*/ 31 h 50"/>
                    <a:gd name="T58" fmla="*/ 21 w 23"/>
                    <a:gd name="T59" fmla="*/ 31 h 50"/>
                    <a:gd name="T60" fmla="*/ 18 w 23"/>
                    <a:gd name="T61" fmla="*/ 30 h 50"/>
                    <a:gd name="T62" fmla="*/ 14 w 23"/>
                    <a:gd name="T63" fmla="*/ 29 h 50"/>
                    <a:gd name="T64" fmla="*/ 11 w 23"/>
                    <a:gd name="T65" fmla="*/ 28 h 50"/>
                    <a:gd name="T66" fmla="*/ 9 w 23"/>
                    <a:gd name="T67" fmla="*/ 30 h 50"/>
                    <a:gd name="T68" fmla="*/ 9 w 23"/>
                    <a:gd name="T69" fmla="*/ 34 h 50"/>
                    <a:gd name="T70" fmla="*/ 10 w 23"/>
                    <a:gd name="T71" fmla="*/ 40 h 50"/>
                    <a:gd name="T72" fmla="*/ 11 w 23"/>
                    <a:gd name="T73" fmla="*/ 43 h 50"/>
                    <a:gd name="T74" fmla="*/ 13 w 23"/>
                    <a:gd name="T75" fmla="*/ 46 h 50"/>
                    <a:gd name="T76" fmla="*/ 16 w 23"/>
                    <a:gd name="T77" fmla="*/ 49 h 50"/>
                    <a:gd name="T78" fmla="*/ 14 w 23"/>
                    <a:gd name="T79" fmla="*/ 50 h 50"/>
                    <a:gd name="T80" fmla="*/ 12 w 23"/>
                    <a:gd name="T81" fmla="*/ 47 h 50"/>
                    <a:gd name="T82" fmla="*/ 7 w 23"/>
                    <a:gd name="T83" fmla="*/ 40 h 50"/>
                    <a:gd name="T84" fmla="*/ 5 w 23"/>
                    <a:gd name="T85" fmla="*/ 31 h 50"/>
                    <a:gd name="T86" fmla="*/ 4 w 23"/>
                    <a:gd name="T87" fmla="*/ 27 h 50"/>
                    <a:gd name="T88" fmla="*/ 4 w 23"/>
                    <a:gd name="T89" fmla="*/ 24 h 50"/>
                    <a:gd name="T90" fmla="*/ 3 w 23"/>
                    <a:gd name="T91" fmla="*/ 21 h 50"/>
                    <a:gd name="T92" fmla="*/ 2 w 23"/>
                    <a:gd name="T93" fmla="*/ 20 h 50"/>
                    <a:gd name="T94" fmla="*/ 0 w 23"/>
                    <a:gd name="T95" fmla="*/ 17 h 50"/>
                    <a:gd name="T96" fmla="*/ 1 w 23"/>
                    <a:gd name="T97" fmla="*/ 14 h 50"/>
                    <a:gd name="T98" fmla="*/ 1 w 23"/>
                    <a:gd name="T99" fmla="*/ 14 h 50"/>
                    <a:gd name="T100" fmla="*/ 3 w 23"/>
                    <a:gd name="T101" fmla="*/ 8 h 50"/>
                    <a:gd name="T102" fmla="*/ 5 w 23"/>
                    <a:gd name="T103" fmla="*/ 5 h 50"/>
                    <a:gd name="T104" fmla="*/ 9 w 23"/>
                    <a:gd name="T105" fmla="*/ 0 h 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23" h="50">
                      <a:moveTo>
                        <a:pt x="9" y="0"/>
                      </a:moveTo>
                      <a:lnTo>
                        <a:pt x="10" y="0"/>
                      </a:lnTo>
                      <a:lnTo>
                        <a:pt x="10" y="1"/>
                      </a:lnTo>
                      <a:lnTo>
                        <a:pt x="10" y="2"/>
                      </a:lnTo>
                      <a:lnTo>
                        <a:pt x="9" y="4"/>
                      </a:lnTo>
                      <a:lnTo>
                        <a:pt x="8" y="5"/>
                      </a:lnTo>
                      <a:lnTo>
                        <a:pt x="8" y="7"/>
                      </a:lnTo>
                      <a:lnTo>
                        <a:pt x="9" y="8"/>
                      </a:lnTo>
                      <a:lnTo>
                        <a:pt x="10" y="10"/>
                      </a:lnTo>
                      <a:lnTo>
                        <a:pt x="10" y="13"/>
                      </a:lnTo>
                      <a:lnTo>
                        <a:pt x="10" y="16"/>
                      </a:lnTo>
                      <a:lnTo>
                        <a:pt x="7" y="20"/>
                      </a:lnTo>
                      <a:lnTo>
                        <a:pt x="4" y="21"/>
                      </a:lnTo>
                      <a:lnTo>
                        <a:pt x="5" y="22"/>
                      </a:lnTo>
                      <a:lnTo>
                        <a:pt x="7" y="22"/>
                      </a:lnTo>
                      <a:lnTo>
                        <a:pt x="9" y="20"/>
                      </a:lnTo>
                      <a:lnTo>
                        <a:pt x="11" y="18"/>
                      </a:lnTo>
                      <a:lnTo>
                        <a:pt x="14" y="13"/>
                      </a:lnTo>
                      <a:lnTo>
                        <a:pt x="17" y="12"/>
                      </a:lnTo>
                      <a:lnTo>
                        <a:pt x="20" y="12"/>
                      </a:lnTo>
                      <a:lnTo>
                        <a:pt x="21" y="12"/>
                      </a:lnTo>
                      <a:lnTo>
                        <a:pt x="22" y="14"/>
                      </a:lnTo>
                      <a:lnTo>
                        <a:pt x="22" y="18"/>
                      </a:lnTo>
                      <a:lnTo>
                        <a:pt x="16" y="23"/>
                      </a:lnTo>
                      <a:lnTo>
                        <a:pt x="16" y="24"/>
                      </a:lnTo>
                      <a:lnTo>
                        <a:pt x="20" y="27"/>
                      </a:lnTo>
                      <a:lnTo>
                        <a:pt x="21" y="29"/>
                      </a:lnTo>
                      <a:lnTo>
                        <a:pt x="22" y="30"/>
                      </a:lnTo>
                      <a:lnTo>
                        <a:pt x="23" y="31"/>
                      </a:lnTo>
                      <a:lnTo>
                        <a:pt x="21" y="31"/>
                      </a:lnTo>
                      <a:lnTo>
                        <a:pt x="18" y="30"/>
                      </a:lnTo>
                      <a:lnTo>
                        <a:pt x="14" y="29"/>
                      </a:lnTo>
                      <a:lnTo>
                        <a:pt x="11" y="28"/>
                      </a:lnTo>
                      <a:lnTo>
                        <a:pt x="9" y="30"/>
                      </a:lnTo>
                      <a:lnTo>
                        <a:pt x="9" y="34"/>
                      </a:lnTo>
                      <a:lnTo>
                        <a:pt x="10" y="40"/>
                      </a:lnTo>
                      <a:lnTo>
                        <a:pt x="11" y="43"/>
                      </a:lnTo>
                      <a:lnTo>
                        <a:pt x="13" y="46"/>
                      </a:lnTo>
                      <a:lnTo>
                        <a:pt x="16" y="49"/>
                      </a:lnTo>
                      <a:lnTo>
                        <a:pt x="14" y="50"/>
                      </a:lnTo>
                      <a:lnTo>
                        <a:pt x="12" y="47"/>
                      </a:lnTo>
                      <a:lnTo>
                        <a:pt x="7" y="40"/>
                      </a:lnTo>
                      <a:lnTo>
                        <a:pt x="5" y="31"/>
                      </a:lnTo>
                      <a:lnTo>
                        <a:pt x="4" y="27"/>
                      </a:lnTo>
                      <a:lnTo>
                        <a:pt x="4" y="24"/>
                      </a:lnTo>
                      <a:lnTo>
                        <a:pt x="3" y="21"/>
                      </a:lnTo>
                      <a:lnTo>
                        <a:pt x="2" y="20"/>
                      </a:lnTo>
                      <a:lnTo>
                        <a:pt x="0" y="17"/>
                      </a:lnTo>
                      <a:lnTo>
                        <a:pt x="1" y="14"/>
                      </a:lnTo>
                      <a:lnTo>
                        <a:pt x="1" y="14"/>
                      </a:lnTo>
                      <a:lnTo>
                        <a:pt x="3" y="8"/>
                      </a:lnTo>
                      <a:lnTo>
                        <a:pt x="5" y="5"/>
                      </a:lnTo>
                      <a:lnTo>
                        <a:pt x="9" y="0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166" name="Freeform 909">
                  <a:extLst>
                    <a:ext uri="{FF2B5EF4-FFF2-40B4-BE49-F238E27FC236}">
                      <a16:creationId xmlns:a16="http://schemas.microsoft.com/office/drawing/2014/main" id="{708B8ED7-8664-DAA2-6CDB-E0F6DA4108D1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7435397" y="4536284"/>
                  <a:ext cx="9531" cy="9531"/>
                </a:xfrm>
                <a:custGeom>
                  <a:avLst/>
                  <a:gdLst>
                    <a:gd name="T0" fmla="*/ 0 w 8"/>
                    <a:gd name="T1" fmla="*/ 0 h 8"/>
                    <a:gd name="T2" fmla="*/ 3 w 8"/>
                    <a:gd name="T3" fmla="*/ 0 h 8"/>
                    <a:gd name="T4" fmla="*/ 4 w 8"/>
                    <a:gd name="T5" fmla="*/ 2 h 8"/>
                    <a:gd name="T6" fmla="*/ 4 w 8"/>
                    <a:gd name="T7" fmla="*/ 4 h 8"/>
                    <a:gd name="T8" fmla="*/ 5 w 8"/>
                    <a:gd name="T9" fmla="*/ 5 h 8"/>
                    <a:gd name="T10" fmla="*/ 8 w 8"/>
                    <a:gd name="T11" fmla="*/ 7 h 8"/>
                    <a:gd name="T12" fmla="*/ 7 w 8"/>
                    <a:gd name="T13" fmla="*/ 8 h 8"/>
                    <a:gd name="T14" fmla="*/ 5 w 8"/>
                    <a:gd name="T15" fmla="*/ 7 h 8"/>
                    <a:gd name="T16" fmla="*/ 3 w 8"/>
                    <a:gd name="T17" fmla="*/ 7 h 8"/>
                    <a:gd name="T18" fmla="*/ 2 w 8"/>
                    <a:gd name="T19" fmla="*/ 5 h 8"/>
                    <a:gd name="T20" fmla="*/ 1 w 8"/>
                    <a:gd name="T21" fmla="*/ 3 h 8"/>
                    <a:gd name="T22" fmla="*/ 0 w 8"/>
                    <a:gd name="T23" fmla="*/ 1 h 8"/>
                    <a:gd name="T24" fmla="*/ 0 w 8"/>
                    <a:gd name="T25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8" h="8">
                      <a:moveTo>
                        <a:pt x="0" y="0"/>
                      </a:moveTo>
                      <a:lnTo>
                        <a:pt x="3" y="0"/>
                      </a:lnTo>
                      <a:lnTo>
                        <a:pt x="4" y="2"/>
                      </a:lnTo>
                      <a:lnTo>
                        <a:pt x="4" y="4"/>
                      </a:lnTo>
                      <a:lnTo>
                        <a:pt x="5" y="5"/>
                      </a:lnTo>
                      <a:lnTo>
                        <a:pt x="8" y="7"/>
                      </a:lnTo>
                      <a:lnTo>
                        <a:pt x="7" y="8"/>
                      </a:lnTo>
                      <a:lnTo>
                        <a:pt x="5" y="7"/>
                      </a:lnTo>
                      <a:lnTo>
                        <a:pt x="3" y="7"/>
                      </a:lnTo>
                      <a:lnTo>
                        <a:pt x="2" y="5"/>
                      </a:lnTo>
                      <a:lnTo>
                        <a:pt x="1" y="3"/>
                      </a:lnTo>
                      <a:lnTo>
                        <a:pt x="0" y="1"/>
                      </a:lnTo>
                      <a:lnTo>
                        <a:pt x="0" y="0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167" name="Freeform 910">
                  <a:extLst>
                    <a:ext uri="{FF2B5EF4-FFF2-40B4-BE49-F238E27FC236}">
                      <a16:creationId xmlns:a16="http://schemas.microsoft.com/office/drawing/2014/main" id="{412F08F0-9BC2-A58F-2C4B-551E343832AF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7435397" y="4555345"/>
                  <a:ext cx="15488" cy="7149"/>
                </a:xfrm>
                <a:custGeom>
                  <a:avLst/>
                  <a:gdLst>
                    <a:gd name="T0" fmla="*/ 1 w 13"/>
                    <a:gd name="T1" fmla="*/ 1 h 6"/>
                    <a:gd name="T2" fmla="*/ 2 w 13"/>
                    <a:gd name="T3" fmla="*/ 1 h 6"/>
                    <a:gd name="T4" fmla="*/ 4 w 13"/>
                    <a:gd name="T5" fmla="*/ 0 h 6"/>
                    <a:gd name="T6" fmla="*/ 7 w 13"/>
                    <a:gd name="T7" fmla="*/ 0 h 6"/>
                    <a:gd name="T8" fmla="*/ 12 w 13"/>
                    <a:gd name="T9" fmla="*/ 3 h 6"/>
                    <a:gd name="T10" fmla="*/ 13 w 13"/>
                    <a:gd name="T11" fmla="*/ 4 h 6"/>
                    <a:gd name="T12" fmla="*/ 12 w 13"/>
                    <a:gd name="T13" fmla="*/ 5 h 6"/>
                    <a:gd name="T14" fmla="*/ 5 w 13"/>
                    <a:gd name="T15" fmla="*/ 5 h 6"/>
                    <a:gd name="T16" fmla="*/ 3 w 13"/>
                    <a:gd name="T17" fmla="*/ 6 h 6"/>
                    <a:gd name="T18" fmla="*/ 1 w 13"/>
                    <a:gd name="T19" fmla="*/ 5 h 6"/>
                    <a:gd name="T20" fmla="*/ 0 w 13"/>
                    <a:gd name="T21" fmla="*/ 2 h 6"/>
                    <a:gd name="T22" fmla="*/ 1 w 13"/>
                    <a:gd name="T23" fmla="*/ 1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3" h="6">
                      <a:moveTo>
                        <a:pt x="1" y="1"/>
                      </a:moveTo>
                      <a:lnTo>
                        <a:pt x="2" y="1"/>
                      </a:lnTo>
                      <a:lnTo>
                        <a:pt x="4" y="0"/>
                      </a:lnTo>
                      <a:lnTo>
                        <a:pt x="7" y="0"/>
                      </a:lnTo>
                      <a:lnTo>
                        <a:pt x="12" y="3"/>
                      </a:lnTo>
                      <a:lnTo>
                        <a:pt x="13" y="4"/>
                      </a:lnTo>
                      <a:lnTo>
                        <a:pt x="12" y="5"/>
                      </a:lnTo>
                      <a:lnTo>
                        <a:pt x="5" y="5"/>
                      </a:lnTo>
                      <a:lnTo>
                        <a:pt x="3" y="6"/>
                      </a:lnTo>
                      <a:lnTo>
                        <a:pt x="1" y="5"/>
                      </a:lnTo>
                      <a:lnTo>
                        <a:pt x="0" y="2"/>
                      </a:lnTo>
                      <a:lnTo>
                        <a:pt x="1" y="1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168" name="Freeform 911">
                  <a:extLst>
                    <a:ext uri="{FF2B5EF4-FFF2-40B4-BE49-F238E27FC236}">
                      <a16:creationId xmlns:a16="http://schemas.microsoft.com/office/drawing/2014/main" id="{92D4993D-50F1-20D8-9A6C-5583C686CF79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7447311" y="4595853"/>
                  <a:ext cx="5956" cy="4765"/>
                </a:xfrm>
                <a:custGeom>
                  <a:avLst/>
                  <a:gdLst>
                    <a:gd name="T0" fmla="*/ 1 w 5"/>
                    <a:gd name="T1" fmla="*/ 4 h 4"/>
                    <a:gd name="T2" fmla="*/ 0 w 5"/>
                    <a:gd name="T3" fmla="*/ 4 h 4"/>
                    <a:gd name="T4" fmla="*/ 0 w 5"/>
                    <a:gd name="T5" fmla="*/ 3 h 4"/>
                    <a:gd name="T6" fmla="*/ 1 w 5"/>
                    <a:gd name="T7" fmla="*/ 2 h 4"/>
                    <a:gd name="T8" fmla="*/ 3 w 5"/>
                    <a:gd name="T9" fmla="*/ 1 h 4"/>
                    <a:gd name="T10" fmla="*/ 4 w 5"/>
                    <a:gd name="T11" fmla="*/ 0 h 4"/>
                    <a:gd name="T12" fmla="*/ 5 w 5"/>
                    <a:gd name="T13" fmla="*/ 0 h 4"/>
                    <a:gd name="T14" fmla="*/ 5 w 5"/>
                    <a:gd name="T15" fmla="*/ 2 h 4"/>
                    <a:gd name="T16" fmla="*/ 4 w 5"/>
                    <a:gd name="T17" fmla="*/ 4 h 4"/>
                    <a:gd name="T18" fmla="*/ 3 w 5"/>
                    <a:gd name="T19" fmla="*/ 4 h 4"/>
                    <a:gd name="T20" fmla="*/ 1 w 5"/>
                    <a:gd name="T21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5" h="4">
                      <a:moveTo>
                        <a:pt x="1" y="4"/>
                      </a:moveTo>
                      <a:lnTo>
                        <a:pt x="0" y="4"/>
                      </a:lnTo>
                      <a:lnTo>
                        <a:pt x="0" y="3"/>
                      </a:lnTo>
                      <a:lnTo>
                        <a:pt x="1" y="2"/>
                      </a:lnTo>
                      <a:lnTo>
                        <a:pt x="3" y="1"/>
                      </a:lnTo>
                      <a:lnTo>
                        <a:pt x="4" y="0"/>
                      </a:lnTo>
                      <a:lnTo>
                        <a:pt x="5" y="0"/>
                      </a:lnTo>
                      <a:lnTo>
                        <a:pt x="5" y="2"/>
                      </a:lnTo>
                      <a:lnTo>
                        <a:pt x="4" y="4"/>
                      </a:lnTo>
                      <a:lnTo>
                        <a:pt x="3" y="4"/>
                      </a:lnTo>
                      <a:lnTo>
                        <a:pt x="1" y="4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169" name="Freeform 912">
                  <a:extLst>
                    <a:ext uri="{FF2B5EF4-FFF2-40B4-BE49-F238E27FC236}">
                      <a16:creationId xmlns:a16="http://schemas.microsoft.com/office/drawing/2014/main" id="{E006919B-BB1B-9AC2-CF1B-1AA99D7EDD6A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7587895" y="4542240"/>
                  <a:ext cx="16679" cy="10723"/>
                </a:xfrm>
                <a:custGeom>
                  <a:avLst/>
                  <a:gdLst>
                    <a:gd name="T0" fmla="*/ 1 w 14"/>
                    <a:gd name="T1" fmla="*/ 1 h 9"/>
                    <a:gd name="T2" fmla="*/ 0 w 14"/>
                    <a:gd name="T3" fmla="*/ 1 h 9"/>
                    <a:gd name="T4" fmla="*/ 1 w 14"/>
                    <a:gd name="T5" fmla="*/ 0 h 9"/>
                    <a:gd name="T6" fmla="*/ 4 w 14"/>
                    <a:gd name="T7" fmla="*/ 1 h 9"/>
                    <a:gd name="T8" fmla="*/ 5 w 14"/>
                    <a:gd name="T9" fmla="*/ 1 h 9"/>
                    <a:gd name="T10" fmla="*/ 7 w 14"/>
                    <a:gd name="T11" fmla="*/ 1 h 9"/>
                    <a:gd name="T12" fmla="*/ 10 w 14"/>
                    <a:gd name="T13" fmla="*/ 2 h 9"/>
                    <a:gd name="T14" fmla="*/ 11 w 14"/>
                    <a:gd name="T15" fmla="*/ 4 h 9"/>
                    <a:gd name="T16" fmla="*/ 14 w 14"/>
                    <a:gd name="T17" fmla="*/ 7 h 9"/>
                    <a:gd name="T18" fmla="*/ 13 w 14"/>
                    <a:gd name="T19" fmla="*/ 8 h 9"/>
                    <a:gd name="T20" fmla="*/ 10 w 14"/>
                    <a:gd name="T21" fmla="*/ 9 h 9"/>
                    <a:gd name="T22" fmla="*/ 8 w 14"/>
                    <a:gd name="T23" fmla="*/ 7 h 9"/>
                    <a:gd name="T24" fmla="*/ 7 w 14"/>
                    <a:gd name="T25" fmla="*/ 6 h 9"/>
                    <a:gd name="T26" fmla="*/ 5 w 14"/>
                    <a:gd name="T27" fmla="*/ 4 h 9"/>
                    <a:gd name="T28" fmla="*/ 2 w 14"/>
                    <a:gd name="T29" fmla="*/ 2 h 9"/>
                    <a:gd name="T30" fmla="*/ 1 w 14"/>
                    <a:gd name="T31" fmla="*/ 1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14" h="9">
                      <a:moveTo>
                        <a:pt x="1" y="1"/>
                      </a:moveTo>
                      <a:lnTo>
                        <a:pt x="0" y="1"/>
                      </a:lnTo>
                      <a:lnTo>
                        <a:pt x="1" y="0"/>
                      </a:lnTo>
                      <a:lnTo>
                        <a:pt x="4" y="1"/>
                      </a:lnTo>
                      <a:lnTo>
                        <a:pt x="5" y="1"/>
                      </a:lnTo>
                      <a:lnTo>
                        <a:pt x="7" y="1"/>
                      </a:lnTo>
                      <a:lnTo>
                        <a:pt x="10" y="2"/>
                      </a:lnTo>
                      <a:lnTo>
                        <a:pt x="11" y="4"/>
                      </a:lnTo>
                      <a:lnTo>
                        <a:pt x="14" y="7"/>
                      </a:lnTo>
                      <a:lnTo>
                        <a:pt x="13" y="8"/>
                      </a:lnTo>
                      <a:lnTo>
                        <a:pt x="10" y="9"/>
                      </a:lnTo>
                      <a:lnTo>
                        <a:pt x="8" y="7"/>
                      </a:lnTo>
                      <a:lnTo>
                        <a:pt x="7" y="6"/>
                      </a:lnTo>
                      <a:lnTo>
                        <a:pt x="5" y="4"/>
                      </a:lnTo>
                      <a:lnTo>
                        <a:pt x="2" y="2"/>
                      </a:lnTo>
                      <a:lnTo>
                        <a:pt x="1" y="1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170" name="Freeform 913">
                  <a:extLst>
                    <a:ext uri="{FF2B5EF4-FFF2-40B4-BE49-F238E27FC236}">
                      <a16:creationId xmlns:a16="http://schemas.microsoft.com/office/drawing/2014/main" id="{B2C69C28-4B32-3582-52C2-9FAD3B10D80B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7591469" y="4560111"/>
                  <a:ext cx="23828" cy="4765"/>
                </a:xfrm>
                <a:custGeom>
                  <a:avLst/>
                  <a:gdLst>
                    <a:gd name="T0" fmla="*/ 0 w 20"/>
                    <a:gd name="T1" fmla="*/ 0 h 4"/>
                    <a:gd name="T2" fmla="*/ 0 w 20"/>
                    <a:gd name="T3" fmla="*/ 0 h 4"/>
                    <a:gd name="T4" fmla="*/ 2 w 20"/>
                    <a:gd name="T5" fmla="*/ 0 h 4"/>
                    <a:gd name="T6" fmla="*/ 10 w 20"/>
                    <a:gd name="T7" fmla="*/ 1 h 4"/>
                    <a:gd name="T8" fmla="*/ 18 w 20"/>
                    <a:gd name="T9" fmla="*/ 2 h 4"/>
                    <a:gd name="T10" fmla="*/ 19 w 20"/>
                    <a:gd name="T11" fmla="*/ 2 h 4"/>
                    <a:gd name="T12" fmla="*/ 20 w 20"/>
                    <a:gd name="T13" fmla="*/ 4 h 4"/>
                    <a:gd name="T14" fmla="*/ 16 w 20"/>
                    <a:gd name="T15" fmla="*/ 4 h 4"/>
                    <a:gd name="T16" fmla="*/ 10 w 20"/>
                    <a:gd name="T17" fmla="*/ 4 h 4"/>
                    <a:gd name="T18" fmla="*/ 1 w 20"/>
                    <a:gd name="T19" fmla="*/ 1 h 4"/>
                    <a:gd name="T20" fmla="*/ 0 w 20"/>
                    <a:gd name="T21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20" h="4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0"/>
                      </a:lnTo>
                      <a:lnTo>
                        <a:pt x="10" y="1"/>
                      </a:lnTo>
                      <a:lnTo>
                        <a:pt x="18" y="2"/>
                      </a:lnTo>
                      <a:lnTo>
                        <a:pt x="19" y="2"/>
                      </a:lnTo>
                      <a:lnTo>
                        <a:pt x="20" y="4"/>
                      </a:lnTo>
                      <a:lnTo>
                        <a:pt x="16" y="4"/>
                      </a:lnTo>
                      <a:lnTo>
                        <a:pt x="10" y="4"/>
                      </a:lnTo>
                      <a:lnTo>
                        <a:pt x="1" y="1"/>
                      </a:lnTo>
                      <a:lnTo>
                        <a:pt x="0" y="0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171" name="Freeform 914">
                  <a:extLst>
                    <a:ext uri="{FF2B5EF4-FFF2-40B4-BE49-F238E27FC236}">
                      <a16:creationId xmlns:a16="http://schemas.microsoft.com/office/drawing/2014/main" id="{D2D6962D-1135-966E-83BF-CCB999AC1A54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7542622" y="4630403"/>
                  <a:ext cx="3574" cy="5956"/>
                </a:xfrm>
                <a:custGeom>
                  <a:avLst/>
                  <a:gdLst>
                    <a:gd name="T0" fmla="*/ 1 w 3"/>
                    <a:gd name="T1" fmla="*/ 0 h 5"/>
                    <a:gd name="T2" fmla="*/ 2 w 3"/>
                    <a:gd name="T3" fmla="*/ 0 h 5"/>
                    <a:gd name="T4" fmla="*/ 3 w 3"/>
                    <a:gd name="T5" fmla="*/ 0 h 5"/>
                    <a:gd name="T6" fmla="*/ 2 w 3"/>
                    <a:gd name="T7" fmla="*/ 2 h 5"/>
                    <a:gd name="T8" fmla="*/ 1 w 3"/>
                    <a:gd name="T9" fmla="*/ 5 h 5"/>
                    <a:gd name="T10" fmla="*/ 0 w 3"/>
                    <a:gd name="T11" fmla="*/ 5 h 5"/>
                    <a:gd name="T12" fmla="*/ 1 w 3"/>
                    <a:gd name="T13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" h="5">
                      <a:moveTo>
                        <a:pt x="1" y="0"/>
                      </a:moveTo>
                      <a:lnTo>
                        <a:pt x="2" y="0"/>
                      </a:lnTo>
                      <a:lnTo>
                        <a:pt x="3" y="0"/>
                      </a:lnTo>
                      <a:lnTo>
                        <a:pt x="2" y="2"/>
                      </a:lnTo>
                      <a:lnTo>
                        <a:pt x="1" y="5"/>
                      </a:lnTo>
                      <a:lnTo>
                        <a:pt x="0" y="5"/>
                      </a:lnTo>
                      <a:lnTo>
                        <a:pt x="1" y="0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172" name="Freeform 915">
                  <a:extLst>
                    <a:ext uri="{FF2B5EF4-FFF2-40B4-BE49-F238E27FC236}">
                      <a16:creationId xmlns:a16="http://schemas.microsoft.com/office/drawing/2014/main" id="{00BDA889-91F6-4394-4895-C70184F3D25A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7566450" y="4631594"/>
                  <a:ext cx="8340" cy="17870"/>
                </a:xfrm>
                <a:custGeom>
                  <a:avLst/>
                  <a:gdLst>
                    <a:gd name="T0" fmla="*/ 0 w 7"/>
                    <a:gd name="T1" fmla="*/ 6 h 15"/>
                    <a:gd name="T2" fmla="*/ 3 w 7"/>
                    <a:gd name="T3" fmla="*/ 0 h 15"/>
                    <a:gd name="T4" fmla="*/ 6 w 7"/>
                    <a:gd name="T5" fmla="*/ 1 h 15"/>
                    <a:gd name="T6" fmla="*/ 7 w 7"/>
                    <a:gd name="T7" fmla="*/ 5 h 15"/>
                    <a:gd name="T8" fmla="*/ 7 w 7"/>
                    <a:gd name="T9" fmla="*/ 10 h 15"/>
                    <a:gd name="T10" fmla="*/ 7 w 7"/>
                    <a:gd name="T11" fmla="*/ 13 h 15"/>
                    <a:gd name="T12" fmla="*/ 7 w 7"/>
                    <a:gd name="T13" fmla="*/ 15 h 15"/>
                    <a:gd name="T14" fmla="*/ 5 w 7"/>
                    <a:gd name="T15" fmla="*/ 15 h 15"/>
                    <a:gd name="T16" fmla="*/ 3 w 7"/>
                    <a:gd name="T17" fmla="*/ 14 h 15"/>
                    <a:gd name="T18" fmla="*/ 2 w 7"/>
                    <a:gd name="T19" fmla="*/ 12 h 15"/>
                    <a:gd name="T20" fmla="*/ 1 w 7"/>
                    <a:gd name="T21" fmla="*/ 10 h 15"/>
                    <a:gd name="T22" fmla="*/ 2 w 7"/>
                    <a:gd name="T23" fmla="*/ 7 h 15"/>
                    <a:gd name="T24" fmla="*/ 1 w 7"/>
                    <a:gd name="T25" fmla="*/ 7 h 15"/>
                    <a:gd name="T26" fmla="*/ 0 w 7"/>
                    <a:gd name="T27" fmla="*/ 6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7" h="15">
                      <a:moveTo>
                        <a:pt x="0" y="6"/>
                      </a:moveTo>
                      <a:lnTo>
                        <a:pt x="3" y="0"/>
                      </a:lnTo>
                      <a:lnTo>
                        <a:pt x="6" y="1"/>
                      </a:lnTo>
                      <a:lnTo>
                        <a:pt x="7" y="5"/>
                      </a:lnTo>
                      <a:lnTo>
                        <a:pt x="7" y="10"/>
                      </a:lnTo>
                      <a:lnTo>
                        <a:pt x="7" y="13"/>
                      </a:lnTo>
                      <a:lnTo>
                        <a:pt x="7" y="15"/>
                      </a:lnTo>
                      <a:lnTo>
                        <a:pt x="5" y="15"/>
                      </a:lnTo>
                      <a:lnTo>
                        <a:pt x="3" y="14"/>
                      </a:lnTo>
                      <a:lnTo>
                        <a:pt x="2" y="12"/>
                      </a:lnTo>
                      <a:lnTo>
                        <a:pt x="1" y="10"/>
                      </a:lnTo>
                      <a:lnTo>
                        <a:pt x="2" y="7"/>
                      </a:lnTo>
                      <a:lnTo>
                        <a:pt x="1" y="7"/>
                      </a:lnTo>
                      <a:lnTo>
                        <a:pt x="0" y="6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173" name="Freeform 916">
                  <a:extLst>
                    <a:ext uri="{FF2B5EF4-FFF2-40B4-BE49-F238E27FC236}">
                      <a16:creationId xmlns:a16="http://schemas.microsoft.com/office/drawing/2014/main" id="{84F69FBC-D115-3F4E-859D-13744B3DC7B8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7564067" y="4644700"/>
                  <a:ext cx="8340" cy="7149"/>
                </a:xfrm>
                <a:custGeom>
                  <a:avLst/>
                  <a:gdLst>
                    <a:gd name="T0" fmla="*/ 1 w 7"/>
                    <a:gd name="T1" fmla="*/ 1 h 6"/>
                    <a:gd name="T2" fmla="*/ 0 w 7"/>
                    <a:gd name="T3" fmla="*/ 0 h 6"/>
                    <a:gd name="T4" fmla="*/ 1 w 7"/>
                    <a:gd name="T5" fmla="*/ 0 h 6"/>
                    <a:gd name="T6" fmla="*/ 3 w 7"/>
                    <a:gd name="T7" fmla="*/ 2 h 6"/>
                    <a:gd name="T8" fmla="*/ 5 w 7"/>
                    <a:gd name="T9" fmla="*/ 3 h 6"/>
                    <a:gd name="T10" fmla="*/ 7 w 7"/>
                    <a:gd name="T11" fmla="*/ 3 h 6"/>
                    <a:gd name="T12" fmla="*/ 7 w 7"/>
                    <a:gd name="T13" fmla="*/ 6 h 6"/>
                    <a:gd name="T14" fmla="*/ 7 w 7"/>
                    <a:gd name="T15" fmla="*/ 6 h 6"/>
                    <a:gd name="T16" fmla="*/ 5 w 7"/>
                    <a:gd name="T17" fmla="*/ 6 h 6"/>
                    <a:gd name="T18" fmla="*/ 4 w 7"/>
                    <a:gd name="T19" fmla="*/ 3 h 6"/>
                    <a:gd name="T20" fmla="*/ 2 w 7"/>
                    <a:gd name="T21" fmla="*/ 3 h 6"/>
                    <a:gd name="T22" fmla="*/ 1 w 7"/>
                    <a:gd name="T23" fmla="*/ 1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7" h="6">
                      <a:moveTo>
                        <a:pt x="1" y="1"/>
                      </a:move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3" y="2"/>
                      </a:lnTo>
                      <a:lnTo>
                        <a:pt x="5" y="3"/>
                      </a:lnTo>
                      <a:lnTo>
                        <a:pt x="7" y="3"/>
                      </a:lnTo>
                      <a:lnTo>
                        <a:pt x="7" y="6"/>
                      </a:lnTo>
                      <a:lnTo>
                        <a:pt x="7" y="6"/>
                      </a:lnTo>
                      <a:lnTo>
                        <a:pt x="5" y="6"/>
                      </a:lnTo>
                      <a:lnTo>
                        <a:pt x="4" y="3"/>
                      </a:lnTo>
                      <a:lnTo>
                        <a:pt x="2" y="3"/>
                      </a:lnTo>
                      <a:lnTo>
                        <a:pt x="1" y="1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174" name="Freeform 917">
                  <a:extLst>
                    <a:ext uri="{FF2B5EF4-FFF2-40B4-BE49-F238E27FC236}">
                      <a16:creationId xmlns:a16="http://schemas.microsoft.com/office/drawing/2014/main" id="{A0FE673A-4AC4-D81F-0D79-D1C8B4B12FEE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7562876" y="4647082"/>
                  <a:ext cx="7149" cy="13105"/>
                </a:xfrm>
                <a:custGeom>
                  <a:avLst/>
                  <a:gdLst>
                    <a:gd name="T0" fmla="*/ 1 w 6"/>
                    <a:gd name="T1" fmla="*/ 0 h 11"/>
                    <a:gd name="T2" fmla="*/ 2 w 6"/>
                    <a:gd name="T3" fmla="*/ 0 h 11"/>
                    <a:gd name="T4" fmla="*/ 6 w 6"/>
                    <a:gd name="T5" fmla="*/ 5 h 11"/>
                    <a:gd name="T6" fmla="*/ 6 w 6"/>
                    <a:gd name="T7" fmla="*/ 7 h 11"/>
                    <a:gd name="T8" fmla="*/ 6 w 6"/>
                    <a:gd name="T9" fmla="*/ 9 h 11"/>
                    <a:gd name="T10" fmla="*/ 5 w 6"/>
                    <a:gd name="T11" fmla="*/ 11 h 11"/>
                    <a:gd name="T12" fmla="*/ 2 w 6"/>
                    <a:gd name="T13" fmla="*/ 11 h 11"/>
                    <a:gd name="T14" fmla="*/ 1 w 6"/>
                    <a:gd name="T15" fmla="*/ 11 h 11"/>
                    <a:gd name="T16" fmla="*/ 0 w 6"/>
                    <a:gd name="T17" fmla="*/ 9 h 11"/>
                    <a:gd name="T18" fmla="*/ 0 w 6"/>
                    <a:gd name="T19" fmla="*/ 7 h 11"/>
                    <a:gd name="T20" fmla="*/ 1 w 6"/>
                    <a:gd name="T21" fmla="*/ 5 h 11"/>
                    <a:gd name="T22" fmla="*/ 1 w 6"/>
                    <a:gd name="T23" fmla="*/ 8 h 11"/>
                    <a:gd name="T24" fmla="*/ 2 w 6"/>
                    <a:gd name="T25" fmla="*/ 7 h 11"/>
                    <a:gd name="T26" fmla="*/ 2 w 6"/>
                    <a:gd name="T27" fmla="*/ 3 h 11"/>
                    <a:gd name="T28" fmla="*/ 2 w 6"/>
                    <a:gd name="T29" fmla="*/ 4 h 11"/>
                    <a:gd name="T30" fmla="*/ 1 w 6"/>
                    <a:gd name="T31" fmla="*/ 1 h 11"/>
                    <a:gd name="T32" fmla="*/ 1 w 6"/>
                    <a:gd name="T33" fmla="*/ 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" h="11">
                      <a:moveTo>
                        <a:pt x="1" y="0"/>
                      </a:moveTo>
                      <a:lnTo>
                        <a:pt x="2" y="0"/>
                      </a:lnTo>
                      <a:lnTo>
                        <a:pt x="6" y="5"/>
                      </a:lnTo>
                      <a:lnTo>
                        <a:pt x="6" y="7"/>
                      </a:lnTo>
                      <a:lnTo>
                        <a:pt x="6" y="9"/>
                      </a:lnTo>
                      <a:lnTo>
                        <a:pt x="5" y="11"/>
                      </a:lnTo>
                      <a:lnTo>
                        <a:pt x="2" y="11"/>
                      </a:lnTo>
                      <a:lnTo>
                        <a:pt x="1" y="11"/>
                      </a:lnTo>
                      <a:lnTo>
                        <a:pt x="0" y="9"/>
                      </a:lnTo>
                      <a:lnTo>
                        <a:pt x="0" y="7"/>
                      </a:lnTo>
                      <a:lnTo>
                        <a:pt x="1" y="5"/>
                      </a:lnTo>
                      <a:lnTo>
                        <a:pt x="1" y="8"/>
                      </a:lnTo>
                      <a:lnTo>
                        <a:pt x="2" y="7"/>
                      </a:lnTo>
                      <a:lnTo>
                        <a:pt x="2" y="3"/>
                      </a:lnTo>
                      <a:lnTo>
                        <a:pt x="2" y="4"/>
                      </a:lnTo>
                      <a:lnTo>
                        <a:pt x="1" y="1"/>
                      </a:lnTo>
                      <a:lnTo>
                        <a:pt x="1" y="0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175" name="Freeform 918">
                  <a:extLst>
                    <a:ext uri="{FF2B5EF4-FFF2-40B4-BE49-F238E27FC236}">
                      <a16:creationId xmlns:a16="http://schemas.microsoft.com/office/drawing/2014/main" id="{DE0A344F-7939-D4C0-4988-58D6B16D8B3D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7508072" y="4663761"/>
                  <a:ext cx="9531" cy="16679"/>
                </a:xfrm>
                <a:custGeom>
                  <a:avLst/>
                  <a:gdLst>
                    <a:gd name="T0" fmla="*/ 0 w 8"/>
                    <a:gd name="T1" fmla="*/ 10 h 14"/>
                    <a:gd name="T2" fmla="*/ 0 w 8"/>
                    <a:gd name="T3" fmla="*/ 10 h 14"/>
                    <a:gd name="T4" fmla="*/ 1 w 8"/>
                    <a:gd name="T5" fmla="*/ 10 h 14"/>
                    <a:gd name="T6" fmla="*/ 0 w 8"/>
                    <a:gd name="T7" fmla="*/ 6 h 14"/>
                    <a:gd name="T8" fmla="*/ 4 w 8"/>
                    <a:gd name="T9" fmla="*/ 3 h 14"/>
                    <a:gd name="T10" fmla="*/ 5 w 8"/>
                    <a:gd name="T11" fmla="*/ 0 h 14"/>
                    <a:gd name="T12" fmla="*/ 7 w 8"/>
                    <a:gd name="T13" fmla="*/ 0 h 14"/>
                    <a:gd name="T14" fmla="*/ 8 w 8"/>
                    <a:gd name="T15" fmla="*/ 1 h 14"/>
                    <a:gd name="T16" fmla="*/ 8 w 8"/>
                    <a:gd name="T17" fmla="*/ 7 h 14"/>
                    <a:gd name="T18" fmla="*/ 3 w 8"/>
                    <a:gd name="T19" fmla="*/ 14 h 14"/>
                    <a:gd name="T20" fmla="*/ 0 w 8"/>
                    <a:gd name="T21" fmla="*/ 12 h 14"/>
                    <a:gd name="T22" fmla="*/ 0 w 8"/>
                    <a:gd name="T23" fmla="*/ 10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8" h="14">
                      <a:moveTo>
                        <a:pt x="0" y="10"/>
                      </a:moveTo>
                      <a:lnTo>
                        <a:pt x="0" y="10"/>
                      </a:lnTo>
                      <a:lnTo>
                        <a:pt x="1" y="10"/>
                      </a:lnTo>
                      <a:lnTo>
                        <a:pt x="0" y="6"/>
                      </a:lnTo>
                      <a:lnTo>
                        <a:pt x="4" y="3"/>
                      </a:lnTo>
                      <a:lnTo>
                        <a:pt x="5" y="0"/>
                      </a:lnTo>
                      <a:lnTo>
                        <a:pt x="7" y="0"/>
                      </a:lnTo>
                      <a:lnTo>
                        <a:pt x="8" y="1"/>
                      </a:lnTo>
                      <a:lnTo>
                        <a:pt x="8" y="7"/>
                      </a:lnTo>
                      <a:lnTo>
                        <a:pt x="3" y="14"/>
                      </a:lnTo>
                      <a:lnTo>
                        <a:pt x="0" y="12"/>
                      </a:lnTo>
                      <a:lnTo>
                        <a:pt x="0" y="10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176" name="Freeform 919">
                  <a:extLst>
                    <a:ext uri="{FF2B5EF4-FFF2-40B4-BE49-F238E27FC236}">
                      <a16:creationId xmlns:a16="http://schemas.microsoft.com/office/drawing/2014/main" id="{92319439-4749-5F13-FD3E-3A000E93DFA5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7479479" y="4676867"/>
                  <a:ext cx="3574" cy="4765"/>
                </a:xfrm>
                <a:custGeom>
                  <a:avLst/>
                  <a:gdLst>
                    <a:gd name="T0" fmla="*/ 0 w 3"/>
                    <a:gd name="T1" fmla="*/ 1 h 4"/>
                    <a:gd name="T2" fmla="*/ 0 w 3"/>
                    <a:gd name="T3" fmla="*/ 0 h 4"/>
                    <a:gd name="T4" fmla="*/ 2 w 3"/>
                    <a:gd name="T5" fmla="*/ 0 h 4"/>
                    <a:gd name="T6" fmla="*/ 3 w 3"/>
                    <a:gd name="T7" fmla="*/ 2 h 4"/>
                    <a:gd name="T8" fmla="*/ 1 w 3"/>
                    <a:gd name="T9" fmla="*/ 4 h 4"/>
                    <a:gd name="T10" fmla="*/ 1 w 3"/>
                    <a:gd name="T11" fmla="*/ 3 h 4"/>
                    <a:gd name="T12" fmla="*/ 0 w 3"/>
                    <a:gd name="T13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" h="4">
                      <a:moveTo>
                        <a:pt x="0" y="1"/>
                      </a:moveTo>
                      <a:lnTo>
                        <a:pt x="0" y="0"/>
                      </a:lnTo>
                      <a:lnTo>
                        <a:pt x="2" y="0"/>
                      </a:lnTo>
                      <a:lnTo>
                        <a:pt x="3" y="2"/>
                      </a:lnTo>
                      <a:lnTo>
                        <a:pt x="1" y="4"/>
                      </a:lnTo>
                      <a:lnTo>
                        <a:pt x="1" y="3"/>
                      </a:lnTo>
                      <a:lnTo>
                        <a:pt x="0" y="1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177" name="Freeform 920">
                  <a:extLst>
                    <a:ext uri="{FF2B5EF4-FFF2-40B4-BE49-F238E27FC236}">
                      <a16:creationId xmlns:a16="http://schemas.microsoft.com/office/drawing/2014/main" id="{36CB607C-0CF6-8474-9FA1-50E09749F971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7458034" y="4663761"/>
                  <a:ext cx="2383" cy="2383"/>
                </a:xfrm>
                <a:custGeom>
                  <a:avLst/>
                  <a:gdLst>
                    <a:gd name="T0" fmla="*/ 1 w 2"/>
                    <a:gd name="T1" fmla="*/ 0 h 2"/>
                    <a:gd name="T2" fmla="*/ 0 w 2"/>
                    <a:gd name="T3" fmla="*/ 0 h 2"/>
                    <a:gd name="T4" fmla="*/ 1 w 2"/>
                    <a:gd name="T5" fmla="*/ 0 h 2"/>
                    <a:gd name="T6" fmla="*/ 2 w 2"/>
                    <a:gd name="T7" fmla="*/ 0 h 2"/>
                    <a:gd name="T8" fmla="*/ 2 w 2"/>
                    <a:gd name="T9" fmla="*/ 2 h 2"/>
                    <a:gd name="T10" fmla="*/ 1 w 2"/>
                    <a:gd name="T11" fmla="*/ 2 h 2"/>
                    <a:gd name="T12" fmla="*/ 1 w 2"/>
                    <a:gd name="T13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" h="2">
                      <a:moveTo>
                        <a:pt x="1" y="0"/>
                      </a:move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2" y="0"/>
                      </a:lnTo>
                      <a:lnTo>
                        <a:pt x="2" y="2"/>
                      </a:lnTo>
                      <a:lnTo>
                        <a:pt x="1" y="2"/>
                      </a:lnTo>
                      <a:lnTo>
                        <a:pt x="1" y="0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178" name="Freeform 932">
                  <a:extLst>
                    <a:ext uri="{FF2B5EF4-FFF2-40B4-BE49-F238E27FC236}">
                      <a16:creationId xmlns:a16="http://schemas.microsoft.com/office/drawing/2014/main" id="{206099CF-33BC-A9DC-0206-9F52A89AA792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7088705" y="4446929"/>
                  <a:ext cx="188239" cy="160837"/>
                </a:xfrm>
                <a:custGeom>
                  <a:avLst/>
                  <a:gdLst>
                    <a:gd name="T0" fmla="*/ 242 w 279"/>
                    <a:gd name="T1" fmla="*/ 7 h 238"/>
                    <a:gd name="T2" fmla="*/ 241 w 279"/>
                    <a:gd name="T3" fmla="*/ 11 h 238"/>
                    <a:gd name="T4" fmla="*/ 247 w 279"/>
                    <a:gd name="T5" fmla="*/ 19 h 238"/>
                    <a:gd name="T6" fmla="*/ 240 w 279"/>
                    <a:gd name="T7" fmla="*/ 21 h 238"/>
                    <a:gd name="T8" fmla="*/ 235 w 279"/>
                    <a:gd name="T9" fmla="*/ 29 h 238"/>
                    <a:gd name="T10" fmla="*/ 236 w 279"/>
                    <a:gd name="T11" fmla="*/ 33 h 238"/>
                    <a:gd name="T12" fmla="*/ 242 w 279"/>
                    <a:gd name="T13" fmla="*/ 41 h 238"/>
                    <a:gd name="T14" fmla="*/ 252 w 279"/>
                    <a:gd name="T15" fmla="*/ 61 h 238"/>
                    <a:gd name="T16" fmla="*/ 250 w 279"/>
                    <a:gd name="T17" fmla="*/ 67 h 238"/>
                    <a:gd name="T18" fmla="*/ 279 w 279"/>
                    <a:gd name="T19" fmla="*/ 95 h 238"/>
                    <a:gd name="T20" fmla="*/ 265 w 279"/>
                    <a:gd name="T21" fmla="*/ 99 h 238"/>
                    <a:gd name="T22" fmla="*/ 252 w 279"/>
                    <a:gd name="T23" fmla="*/ 95 h 238"/>
                    <a:gd name="T24" fmla="*/ 248 w 279"/>
                    <a:gd name="T25" fmla="*/ 103 h 238"/>
                    <a:gd name="T26" fmla="*/ 241 w 279"/>
                    <a:gd name="T27" fmla="*/ 116 h 238"/>
                    <a:gd name="T28" fmla="*/ 239 w 279"/>
                    <a:gd name="T29" fmla="*/ 136 h 238"/>
                    <a:gd name="T30" fmla="*/ 224 w 279"/>
                    <a:gd name="T31" fmla="*/ 159 h 238"/>
                    <a:gd name="T32" fmla="*/ 205 w 279"/>
                    <a:gd name="T33" fmla="*/ 171 h 238"/>
                    <a:gd name="T34" fmla="*/ 210 w 279"/>
                    <a:gd name="T35" fmla="*/ 178 h 238"/>
                    <a:gd name="T36" fmla="*/ 213 w 279"/>
                    <a:gd name="T37" fmla="*/ 194 h 238"/>
                    <a:gd name="T38" fmla="*/ 208 w 279"/>
                    <a:gd name="T39" fmla="*/ 200 h 238"/>
                    <a:gd name="T40" fmla="*/ 203 w 279"/>
                    <a:gd name="T41" fmla="*/ 207 h 238"/>
                    <a:gd name="T42" fmla="*/ 201 w 279"/>
                    <a:gd name="T43" fmla="*/ 212 h 238"/>
                    <a:gd name="T44" fmla="*/ 191 w 279"/>
                    <a:gd name="T45" fmla="*/ 225 h 238"/>
                    <a:gd name="T46" fmla="*/ 165 w 279"/>
                    <a:gd name="T47" fmla="*/ 237 h 238"/>
                    <a:gd name="T48" fmla="*/ 157 w 279"/>
                    <a:gd name="T49" fmla="*/ 221 h 238"/>
                    <a:gd name="T50" fmla="*/ 149 w 279"/>
                    <a:gd name="T51" fmla="*/ 216 h 238"/>
                    <a:gd name="T52" fmla="*/ 133 w 279"/>
                    <a:gd name="T53" fmla="*/ 218 h 238"/>
                    <a:gd name="T54" fmla="*/ 122 w 279"/>
                    <a:gd name="T55" fmla="*/ 211 h 238"/>
                    <a:gd name="T56" fmla="*/ 113 w 279"/>
                    <a:gd name="T57" fmla="*/ 208 h 238"/>
                    <a:gd name="T58" fmla="*/ 102 w 279"/>
                    <a:gd name="T59" fmla="*/ 216 h 238"/>
                    <a:gd name="T60" fmla="*/ 88 w 279"/>
                    <a:gd name="T61" fmla="*/ 218 h 238"/>
                    <a:gd name="T62" fmla="*/ 82 w 279"/>
                    <a:gd name="T63" fmla="*/ 219 h 238"/>
                    <a:gd name="T64" fmla="*/ 74 w 279"/>
                    <a:gd name="T65" fmla="*/ 203 h 238"/>
                    <a:gd name="T66" fmla="*/ 65 w 279"/>
                    <a:gd name="T67" fmla="*/ 203 h 238"/>
                    <a:gd name="T68" fmla="*/ 56 w 279"/>
                    <a:gd name="T69" fmla="*/ 207 h 238"/>
                    <a:gd name="T70" fmla="*/ 43 w 279"/>
                    <a:gd name="T71" fmla="*/ 203 h 238"/>
                    <a:gd name="T72" fmla="*/ 35 w 279"/>
                    <a:gd name="T73" fmla="*/ 197 h 238"/>
                    <a:gd name="T74" fmla="*/ 31 w 279"/>
                    <a:gd name="T75" fmla="*/ 180 h 238"/>
                    <a:gd name="T76" fmla="*/ 29 w 279"/>
                    <a:gd name="T77" fmla="*/ 170 h 238"/>
                    <a:gd name="T78" fmla="*/ 14 w 279"/>
                    <a:gd name="T79" fmla="*/ 139 h 238"/>
                    <a:gd name="T80" fmla="*/ 6 w 279"/>
                    <a:gd name="T81" fmla="*/ 135 h 238"/>
                    <a:gd name="T82" fmla="*/ 2 w 279"/>
                    <a:gd name="T83" fmla="*/ 113 h 238"/>
                    <a:gd name="T84" fmla="*/ 0 w 279"/>
                    <a:gd name="T85" fmla="*/ 99 h 238"/>
                    <a:gd name="T86" fmla="*/ 5 w 279"/>
                    <a:gd name="T87" fmla="*/ 78 h 238"/>
                    <a:gd name="T88" fmla="*/ 16 w 279"/>
                    <a:gd name="T89" fmla="*/ 66 h 238"/>
                    <a:gd name="T90" fmla="*/ 37 w 279"/>
                    <a:gd name="T91" fmla="*/ 94 h 238"/>
                    <a:gd name="T92" fmla="*/ 56 w 279"/>
                    <a:gd name="T93" fmla="*/ 94 h 238"/>
                    <a:gd name="T94" fmla="*/ 71 w 279"/>
                    <a:gd name="T95" fmla="*/ 95 h 238"/>
                    <a:gd name="T96" fmla="*/ 87 w 279"/>
                    <a:gd name="T97" fmla="*/ 84 h 238"/>
                    <a:gd name="T98" fmla="*/ 107 w 279"/>
                    <a:gd name="T99" fmla="*/ 80 h 238"/>
                    <a:gd name="T100" fmla="*/ 113 w 279"/>
                    <a:gd name="T101" fmla="*/ 85 h 238"/>
                    <a:gd name="T102" fmla="*/ 134 w 279"/>
                    <a:gd name="T103" fmla="*/ 85 h 238"/>
                    <a:gd name="T104" fmla="*/ 152 w 279"/>
                    <a:gd name="T105" fmla="*/ 81 h 238"/>
                    <a:gd name="T106" fmla="*/ 161 w 279"/>
                    <a:gd name="T107" fmla="*/ 69 h 238"/>
                    <a:gd name="T108" fmla="*/ 182 w 279"/>
                    <a:gd name="T109" fmla="*/ 30 h 238"/>
                    <a:gd name="T110" fmla="*/ 188 w 279"/>
                    <a:gd name="T111" fmla="*/ 5 h 238"/>
                    <a:gd name="T112" fmla="*/ 227 w 279"/>
                    <a:gd name="T113" fmla="*/ 0 h 238"/>
                    <a:gd name="T114" fmla="*/ 241 w 279"/>
                    <a:gd name="T115" fmla="*/ 6 h 2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279" h="238">
                      <a:moveTo>
                        <a:pt x="241" y="6"/>
                      </a:moveTo>
                      <a:cubicBezTo>
                        <a:pt x="243" y="6"/>
                        <a:pt x="243" y="6"/>
                        <a:pt x="243" y="6"/>
                      </a:cubicBezTo>
                      <a:cubicBezTo>
                        <a:pt x="242" y="7"/>
                        <a:pt x="242" y="7"/>
                        <a:pt x="242" y="7"/>
                      </a:cubicBezTo>
                      <a:cubicBezTo>
                        <a:pt x="240" y="9"/>
                        <a:pt x="240" y="9"/>
                        <a:pt x="240" y="9"/>
                      </a:cubicBezTo>
                      <a:cubicBezTo>
                        <a:pt x="237" y="9"/>
                        <a:pt x="237" y="9"/>
                        <a:pt x="237" y="9"/>
                      </a:cubicBezTo>
                      <a:cubicBezTo>
                        <a:pt x="241" y="11"/>
                        <a:pt x="241" y="11"/>
                        <a:pt x="241" y="11"/>
                      </a:cubicBezTo>
                      <a:cubicBezTo>
                        <a:pt x="244" y="14"/>
                        <a:pt x="244" y="14"/>
                        <a:pt x="244" y="14"/>
                      </a:cubicBezTo>
                      <a:cubicBezTo>
                        <a:pt x="247" y="15"/>
                        <a:pt x="247" y="15"/>
                        <a:pt x="247" y="15"/>
                      </a:cubicBezTo>
                      <a:cubicBezTo>
                        <a:pt x="247" y="19"/>
                        <a:pt x="247" y="19"/>
                        <a:pt x="247" y="19"/>
                      </a:cubicBezTo>
                      <a:cubicBezTo>
                        <a:pt x="245" y="21"/>
                        <a:pt x="245" y="21"/>
                        <a:pt x="245" y="21"/>
                      </a:cubicBezTo>
                      <a:cubicBezTo>
                        <a:pt x="241" y="20"/>
                        <a:pt x="241" y="20"/>
                        <a:pt x="241" y="20"/>
                      </a:cubicBezTo>
                      <a:cubicBezTo>
                        <a:pt x="240" y="21"/>
                        <a:pt x="240" y="21"/>
                        <a:pt x="240" y="21"/>
                      </a:cubicBezTo>
                      <a:cubicBezTo>
                        <a:pt x="233" y="22"/>
                        <a:pt x="233" y="22"/>
                        <a:pt x="233" y="22"/>
                      </a:cubicBezTo>
                      <a:cubicBezTo>
                        <a:pt x="231" y="23"/>
                        <a:pt x="231" y="23"/>
                        <a:pt x="231" y="23"/>
                      </a:cubicBezTo>
                      <a:cubicBezTo>
                        <a:pt x="235" y="29"/>
                        <a:pt x="235" y="29"/>
                        <a:pt x="235" y="29"/>
                      </a:cubicBezTo>
                      <a:cubicBezTo>
                        <a:pt x="237" y="30"/>
                        <a:pt x="237" y="30"/>
                        <a:pt x="237" y="30"/>
                      </a:cubicBezTo>
                      <a:cubicBezTo>
                        <a:pt x="237" y="32"/>
                        <a:pt x="237" y="32"/>
                        <a:pt x="237" y="32"/>
                      </a:cubicBezTo>
                      <a:cubicBezTo>
                        <a:pt x="236" y="33"/>
                        <a:pt x="236" y="33"/>
                        <a:pt x="236" y="33"/>
                      </a:cubicBezTo>
                      <a:cubicBezTo>
                        <a:pt x="237" y="35"/>
                        <a:pt x="237" y="35"/>
                        <a:pt x="237" y="35"/>
                      </a:cubicBezTo>
                      <a:cubicBezTo>
                        <a:pt x="240" y="38"/>
                        <a:pt x="240" y="38"/>
                        <a:pt x="240" y="38"/>
                      </a:cubicBezTo>
                      <a:cubicBezTo>
                        <a:pt x="242" y="41"/>
                        <a:pt x="242" y="41"/>
                        <a:pt x="242" y="41"/>
                      </a:cubicBezTo>
                      <a:cubicBezTo>
                        <a:pt x="244" y="44"/>
                        <a:pt x="244" y="44"/>
                        <a:pt x="244" y="44"/>
                      </a:cubicBezTo>
                      <a:cubicBezTo>
                        <a:pt x="253" y="59"/>
                        <a:pt x="253" y="59"/>
                        <a:pt x="253" y="59"/>
                      </a:cubicBezTo>
                      <a:cubicBezTo>
                        <a:pt x="252" y="61"/>
                        <a:pt x="252" y="61"/>
                        <a:pt x="252" y="61"/>
                      </a:cubicBezTo>
                      <a:cubicBezTo>
                        <a:pt x="251" y="63"/>
                        <a:pt x="251" y="63"/>
                        <a:pt x="251" y="63"/>
                      </a:cubicBezTo>
                      <a:cubicBezTo>
                        <a:pt x="250" y="65"/>
                        <a:pt x="250" y="65"/>
                        <a:pt x="250" y="65"/>
                      </a:cubicBezTo>
                      <a:cubicBezTo>
                        <a:pt x="250" y="67"/>
                        <a:pt x="250" y="67"/>
                        <a:pt x="250" y="67"/>
                      </a:cubicBezTo>
                      <a:cubicBezTo>
                        <a:pt x="251" y="70"/>
                        <a:pt x="251" y="70"/>
                        <a:pt x="251" y="70"/>
                      </a:cubicBezTo>
                      <a:cubicBezTo>
                        <a:pt x="276" y="91"/>
                        <a:pt x="276" y="91"/>
                        <a:pt x="276" y="91"/>
                      </a:cubicBezTo>
                      <a:cubicBezTo>
                        <a:pt x="279" y="95"/>
                        <a:pt x="279" y="95"/>
                        <a:pt x="279" y="95"/>
                      </a:cubicBezTo>
                      <a:cubicBezTo>
                        <a:pt x="279" y="97"/>
                        <a:pt x="279" y="97"/>
                        <a:pt x="279" y="97"/>
                      </a:cubicBezTo>
                      <a:cubicBezTo>
                        <a:pt x="275" y="98"/>
                        <a:pt x="275" y="98"/>
                        <a:pt x="275" y="98"/>
                      </a:cubicBezTo>
                      <a:cubicBezTo>
                        <a:pt x="265" y="99"/>
                        <a:pt x="265" y="99"/>
                        <a:pt x="265" y="99"/>
                      </a:cubicBezTo>
                      <a:cubicBezTo>
                        <a:pt x="257" y="97"/>
                        <a:pt x="257" y="97"/>
                        <a:pt x="257" y="97"/>
                      </a:cubicBezTo>
                      <a:cubicBezTo>
                        <a:pt x="253" y="92"/>
                        <a:pt x="253" y="92"/>
                        <a:pt x="253" y="92"/>
                      </a:cubicBezTo>
                      <a:cubicBezTo>
                        <a:pt x="252" y="95"/>
                        <a:pt x="252" y="95"/>
                        <a:pt x="252" y="95"/>
                      </a:cubicBezTo>
                      <a:cubicBezTo>
                        <a:pt x="254" y="99"/>
                        <a:pt x="254" y="99"/>
                        <a:pt x="254" y="99"/>
                      </a:cubicBezTo>
                      <a:cubicBezTo>
                        <a:pt x="253" y="100"/>
                        <a:pt x="253" y="100"/>
                        <a:pt x="253" y="100"/>
                      </a:cubicBezTo>
                      <a:cubicBezTo>
                        <a:pt x="248" y="103"/>
                        <a:pt x="248" y="103"/>
                        <a:pt x="248" y="103"/>
                      </a:cubicBezTo>
                      <a:cubicBezTo>
                        <a:pt x="244" y="107"/>
                        <a:pt x="244" y="107"/>
                        <a:pt x="244" y="107"/>
                      </a:cubicBezTo>
                      <a:cubicBezTo>
                        <a:pt x="242" y="112"/>
                        <a:pt x="242" y="112"/>
                        <a:pt x="242" y="112"/>
                      </a:cubicBezTo>
                      <a:cubicBezTo>
                        <a:pt x="241" y="116"/>
                        <a:pt x="241" y="116"/>
                        <a:pt x="241" y="116"/>
                      </a:cubicBezTo>
                      <a:cubicBezTo>
                        <a:pt x="241" y="122"/>
                        <a:pt x="241" y="122"/>
                        <a:pt x="241" y="122"/>
                      </a:cubicBezTo>
                      <a:cubicBezTo>
                        <a:pt x="239" y="126"/>
                        <a:pt x="239" y="126"/>
                        <a:pt x="239" y="126"/>
                      </a:cubicBezTo>
                      <a:cubicBezTo>
                        <a:pt x="239" y="136"/>
                        <a:pt x="239" y="136"/>
                        <a:pt x="239" y="136"/>
                      </a:cubicBezTo>
                      <a:cubicBezTo>
                        <a:pt x="235" y="140"/>
                        <a:pt x="235" y="140"/>
                        <a:pt x="235" y="140"/>
                      </a:cubicBezTo>
                      <a:cubicBezTo>
                        <a:pt x="228" y="155"/>
                        <a:pt x="228" y="155"/>
                        <a:pt x="228" y="155"/>
                      </a:cubicBezTo>
                      <a:cubicBezTo>
                        <a:pt x="224" y="159"/>
                        <a:pt x="224" y="159"/>
                        <a:pt x="224" y="159"/>
                      </a:cubicBezTo>
                      <a:cubicBezTo>
                        <a:pt x="221" y="157"/>
                        <a:pt x="221" y="157"/>
                        <a:pt x="221" y="157"/>
                      </a:cubicBezTo>
                      <a:cubicBezTo>
                        <a:pt x="218" y="161"/>
                        <a:pt x="218" y="161"/>
                        <a:pt x="218" y="161"/>
                      </a:cubicBezTo>
                      <a:cubicBezTo>
                        <a:pt x="205" y="171"/>
                        <a:pt x="205" y="171"/>
                        <a:pt x="205" y="171"/>
                      </a:cubicBezTo>
                      <a:cubicBezTo>
                        <a:pt x="206" y="173"/>
                        <a:pt x="206" y="173"/>
                        <a:pt x="206" y="173"/>
                      </a:cubicBezTo>
                      <a:cubicBezTo>
                        <a:pt x="209" y="174"/>
                        <a:pt x="209" y="174"/>
                        <a:pt x="209" y="174"/>
                      </a:cubicBezTo>
                      <a:cubicBezTo>
                        <a:pt x="210" y="178"/>
                        <a:pt x="210" y="178"/>
                        <a:pt x="210" y="178"/>
                      </a:cubicBezTo>
                      <a:cubicBezTo>
                        <a:pt x="210" y="182"/>
                        <a:pt x="210" y="182"/>
                        <a:pt x="210" y="182"/>
                      </a:cubicBezTo>
                      <a:cubicBezTo>
                        <a:pt x="215" y="185"/>
                        <a:pt x="215" y="185"/>
                        <a:pt x="215" y="185"/>
                      </a:cubicBezTo>
                      <a:cubicBezTo>
                        <a:pt x="213" y="194"/>
                        <a:pt x="213" y="194"/>
                        <a:pt x="213" y="194"/>
                      </a:cubicBezTo>
                      <a:cubicBezTo>
                        <a:pt x="210" y="193"/>
                        <a:pt x="210" y="193"/>
                        <a:pt x="210" y="193"/>
                      </a:cubicBezTo>
                      <a:cubicBezTo>
                        <a:pt x="208" y="194"/>
                        <a:pt x="208" y="194"/>
                        <a:pt x="208" y="194"/>
                      </a:cubicBezTo>
                      <a:cubicBezTo>
                        <a:pt x="208" y="200"/>
                        <a:pt x="208" y="200"/>
                        <a:pt x="208" y="200"/>
                      </a:cubicBezTo>
                      <a:cubicBezTo>
                        <a:pt x="206" y="205"/>
                        <a:pt x="206" y="205"/>
                        <a:pt x="206" y="205"/>
                      </a:cubicBezTo>
                      <a:cubicBezTo>
                        <a:pt x="203" y="205"/>
                        <a:pt x="203" y="205"/>
                        <a:pt x="203" y="205"/>
                      </a:cubicBezTo>
                      <a:cubicBezTo>
                        <a:pt x="203" y="207"/>
                        <a:pt x="203" y="207"/>
                        <a:pt x="203" y="207"/>
                      </a:cubicBezTo>
                      <a:cubicBezTo>
                        <a:pt x="203" y="210"/>
                        <a:pt x="203" y="210"/>
                        <a:pt x="203" y="210"/>
                      </a:cubicBezTo>
                      <a:cubicBezTo>
                        <a:pt x="202" y="212"/>
                        <a:pt x="202" y="212"/>
                        <a:pt x="202" y="212"/>
                      </a:cubicBezTo>
                      <a:cubicBezTo>
                        <a:pt x="201" y="212"/>
                        <a:pt x="201" y="212"/>
                        <a:pt x="201" y="212"/>
                      </a:cubicBezTo>
                      <a:cubicBezTo>
                        <a:pt x="199" y="215"/>
                        <a:pt x="199" y="215"/>
                        <a:pt x="199" y="215"/>
                      </a:cubicBezTo>
                      <a:cubicBezTo>
                        <a:pt x="197" y="221"/>
                        <a:pt x="197" y="221"/>
                        <a:pt x="197" y="221"/>
                      </a:cubicBezTo>
                      <a:cubicBezTo>
                        <a:pt x="191" y="225"/>
                        <a:pt x="191" y="225"/>
                        <a:pt x="191" y="225"/>
                      </a:cubicBezTo>
                      <a:cubicBezTo>
                        <a:pt x="189" y="225"/>
                        <a:pt x="189" y="225"/>
                        <a:pt x="189" y="225"/>
                      </a:cubicBezTo>
                      <a:cubicBezTo>
                        <a:pt x="184" y="228"/>
                        <a:pt x="184" y="228"/>
                        <a:pt x="184" y="228"/>
                      </a:cubicBezTo>
                      <a:cubicBezTo>
                        <a:pt x="165" y="237"/>
                        <a:pt x="165" y="237"/>
                        <a:pt x="165" y="237"/>
                      </a:cubicBezTo>
                      <a:cubicBezTo>
                        <a:pt x="161" y="238"/>
                        <a:pt x="161" y="238"/>
                        <a:pt x="161" y="238"/>
                      </a:cubicBezTo>
                      <a:cubicBezTo>
                        <a:pt x="158" y="226"/>
                        <a:pt x="158" y="226"/>
                        <a:pt x="158" y="226"/>
                      </a:cubicBezTo>
                      <a:cubicBezTo>
                        <a:pt x="157" y="221"/>
                        <a:pt x="157" y="221"/>
                        <a:pt x="157" y="221"/>
                      </a:cubicBezTo>
                      <a:cubicBezTo>
                        <a:pt x="155" y="220"/>
                        <a:pt x="155" y="220"/>
                        <a:pt x="155" y="220"/>
                      </a:cubicBezTo>
                      <a:cubicBezTo>
                        <a:pt x="153" y="219"/>
                        <a:pt x="153" y="219"/>
                        <a:pt x="153" y="219"/>
                      </a:cubicBezTo>
                      <a:cubicBezTo>
                        <a:pt x="149" y="216"/>
                        <a:pt x="149" y="216"/>
                        <a:pt x="149" y="216"/>
                      </a:cubicBezTo>
                      <a:cubicBezTo>
                        <a:pt x="142" y="216"/>
                        <a:pt x="142" y="216"/>
                        <a:pt x="142" y="216"/>
                      </a:cubicBezTo>
                      <a:cubicBezTo>
                        <a:pt x="138" y="217"/>
                        <a:pt x="138" y="217"/>
                        <a:pt x="138" y="217"/>
                      </a:cubicBezTo>
                      <a:cubicBezTo>
                        <a:pt x="133" y="218"/>
                        <a:pt x="133" y="218"/>
                        <a:pt x="133" y="218"/>
                      </a:cubicBezTo>
                      <a:cubicBezTo>
                        <a:pt x="132" y="215"/>
                        <a:pt x="132" y="215"/>
                        <a:pt x="132" y="215"/>
                      </a:cubicBezTo>
                      <a:cubicBezTo>
                        <a:pt x="132" y="211"/>
                        <a:pt x="132" y="211"/>
                        <a:pt x="132" y="211"/>
                      </a:cubicBezTo>
                      <a:cubicBezTo>
                        <a:pt x="122" y="211"/>
                        <a:pt x="122" y="211"/>
                        <a:pt x="122" y="211"/>
                      </a:cubicBezTo>
                      <a:cubicBezTo>
                        <a:pt x="117" y="207"/>
                        <a:pt x="117" y="207"/>
                        <a:pt x="117" y="207"/>
                      </a:cubicBezTo>
                      <a:cubicBezTo>
                        <a:pt x="114" y="206"/>
                        <a:pt x="114" y="206"/>
                        <a:pt x="114" y="206"/>
                      </a:cubicBezTo>
                      <a:cubicBezTo>
                        <a:pt x="113" y="208"/>
                        <a:pt x="113" y="208"/>
                        <a:pt x="113" y="208"/>
                      </a:cubicBezTo>
                      <a:cubicBezTo>
                        <a:pt x="113" y="211"/>
                        <a:pt x="113" y="211"/>
                        <a:pt x="113" y="211"/>
                      </a:cubicBezTo>
                      <a:cubicBezTo>
                        <a:pt x="109" y="213"/>
                        <a:pt x="109" y="213"/>
                        <a:pt x="109" y="213"/>
                      </a:cubicBezTo>
                      <a:cubicBezTo>
                        <a:pt x="102" y="216"/>
                        <a:pt x="102" y="216"/>
                        <a:pt x="102" y="216"/>
                      </a:cubicBezTo>
                      <a:cubicBezTo>
                        <a:pt x="98" y="217"/>
                        <a:pt x="98" y="217"/>
                        <a:pt x="98" y="217"/>
                      </a:cubicBezTo>
                      <a:cubicBezTo>
                        <a:pt x="93" y="216"/>
                        <a:pt x="93" y="216"/>
                        <a:pt x="93" y="216"/>
                      </a:cubicBezTo>
                      <a:cubicBezTo>
                        <a:pt x="88" y="218"/>
                        <a:pt x="88" y="218"/>
                        <a:pt x="88" y="218"/>
                      </a:cubicBezTo>
                      <a:cubicBezTo>
                        <a:pt x="85" y="218"/>
                        <a:pt x="85" y="218"/>
                        <a:pt x="85" y="218"/>
                      </a:cubicBezTo>
                      <a:cubicBezTo>
                        <a:pt x="83" y="219"/>
                        <a:pt x="83" y="219"/>
                        <a:pt x="83" y="219"/>
                      </a:cubicBezTo>
                      <a:cubicBezTo>
                        <a:pt x="82" y="219"/>
                        <a:pt x="82" y="219"/>
                        <a:pt x="82" y="219"/>
                      </a:cubicBezTo>
                      <a:cubicBezTo>
                        <a:pt x="80" y="210"/>
                        <a:pt x="80" y="210"/>
                        <a:pt x="80" y="210"/>
                      </a:cubicBezTo>
                      <a:cubicBezTo>
                        <a:pt x="77" y="199"/>
                        <a:pt x="77" y="199"/>
                        <a:pt x="77" y="199"/>
                      </a:cubicBezTo>
                      <a:cubicBezTo>
                        <a:pt x="74" y="203"/>
                        <a:pt x="74" y="203"/>
                        <a:pt x="74" y="203"/>
                      </a:cubicBezTo>
                      <a:cubicBezTo>
                        <a:pt x="73" y="204"/>
                        <a:pt x="73" y="204"/>
                        <a:pt x="73" y="204"/>
                      </a:cubicBezTo>
                      <a:cubicBezTo>
                        <a:pt x="68" y="203"/>
                        <a:pt x="68" y="203"/>
                        <a:pt x="68" y="203"/>
                      </a:cubicBezTo>
                      <a:cubicBezTo>
                        <a:pt x="65" y="203"/>
                        <a:pt x="65" y="203"/>
                        <a:pt x="65" y="203"/>
                      </a:cubicBezTo>
                      <a:cubicBezTo>
                        <a:pt x="62" y="206"/>
                        <a:pt x="62" y="206"/>
                        <a:pt x="62" y="206"/>
                      </a:cubicBezTo>
                      <a:cubicBezTo>
                        <a:pt x="60" y="206"/>
                        <a:pt x="60" y="206"/>
                        <a:pt x="60" y="206"/>
                      </a:cubicBezTo>
                      <a:cubicBezTo>
                        <a:pt x="56" y="207"/>
                        <a:pt x="56" y="207"/>
                        <a:pt x="56" y="207"/>
                      </a:cubicBezTo>
                      <a:cubicBezTo>
                        <a:pt x="53" y="206"/>
                        <a:pt x="53" y="206"/>
                        <a:pt x="53" y="206"/>
                      </a:cubicBezTo>
                      <a:cubicBezTo>
                        <a:pt x="48" y="206"/>
                        <a:pt x="48" y="206"/>
                        <a:pt x="48" y="206"/>
                      </a:cubicBezTo>
                      <a:cubicBezTo>
                        <a:pt x="43" y="203"/>
                        <a:pt x="43" y="203"/>
                        <a:pt x="43" y="203"/>
                      </a:cubicBezTo>
                      <a:cubicBezTo>
                        <a:pt x="41" y="204"/>
                        <a:pt x="41" y="204"/>
                        <a:pt x="41" y="204"/>
                      </a:cubicBezTo>
                      <a:cubicBezTo>
                        <a:pt x="37" y="204"/>
                        <a:pt x="37" y="204"/>
                        <a:pt x="37" y="204"/>
                      </a:cubicBezTo>
                      <a:cubicBezTo>
                        <a:pt x="35" y="197"/>
                        <a:pt x="35" y="197"/>
                        <a:pt x="35" y="197"/>
                      </a:cubicBezTo>
                      <a:cubicBezTo>
                        <a:pt x="35" y="192"/>
                        <a:pt x="35" y="192"/>
                        <a:pt x="35" y="192"/>
                      </a:cubicBezTo>
                      <a:cubicBezTo>
                        <a:pt x="34" y="190"/>
                        <a:pt x="34" y="190"/>
                        <a:pt x="34" y="190"/>
                      </a:cubicBezTo>
                      <a:cubicBezTo>
                        <a:pt x="31" y="180"/>
                        <a:pt x="31" y="180"/>
                        <a:pt x="31" y="180"/>
                      </a:cubicBezTo>
                      <a:cubicBezTo>
                        <a:pt x="28" y="174"/>
                        <a:pt x="28" y="174"/>
                        <a:pt x="28" y="174"/>
                      </a:cubicBezTo>
                      <a:cubicBezTo>
                        <a:pt x="28" y="171"/>
                        <a:pt x="28" y="171"/>
                        <a:pt x="28" y="171"/>
                      </a:cubicBezTo>
                      <a:cubicBezTo>
                        <a:pt x="29" y="170"/>
                        <a:pt x="29" y="170"/>
                        <a:pt x="29" y="170"/>
                      </a:cubicBezTo>
                      <a:cubicBezTo>
                        <a:pt x="30" y="166"/>
                        <a:pt x="30" y="166"/>
                        <a:pt x="30" y="166"/>
                      </a:cubicBezTo>
                      <a:cubicBezTo>
                        <a:pt x="30" y="156"/>
                        <a:pt x="24" y="149"/>
                        <a:pt x="19" y="141"/>
                      </a:cubicBezTo>
                      <a:cubicBezTo>
                        <a:pt x="14" y="139"/>
                        <a:pt x="14" y="139"/>
                        <a:pt x="14" y="139"/>
                      </a:cubicBezTo>
                      <a:cubicBezTo>
                        <a:pt x="11" y="137"/>
                        <a:pt x="11" y="137"/>
                        <a:pt x="11" y="137"/>
                      </a:cubicBezTo>
                      <a:cubicBezTo>
                        <a:pt x="9" y="137"/>
                        <a:pt x="9" y="137"/>
                        <a:pt x="9" y="137"/>
                      </a:cubicBezTo>
                      <a:cubicBezTo>
                        <a:pt x="6" y="135"/>
                        <a:pt x="6" y="135"/>
                        <a:pt x="6" y="135"/>
                      </a:cubicBezTo>
                      <a:cubicBezTo>
                        <a:pt x="5" y="129"/>
                        <a:pt x="5" y="129"/>
                        <a:pt x="5" y="129"/>
                      </a:cubicBezTo>
                      <a:cubicBezTo>
                        <a:pt x="5" y="118"/>
                        <a:pt x="5" y="118"/>
                        <a:pt x="5" y="118"/>
                      </a:cubicBezTo>
                      <a:cubicBezTo>
                        <a:pt x="2" y="113"/>
                        <a:pt x="2" y="113"/>
                        <a:pt x="2" y="113"/>
                      </a:cubicBezTo>
                      <a:cubicBezTo>
                        <a:pt x="1" y="111"/>
                        <a:pt x="1" y="111"/>
                        <a:pt x="1" y="111"/>
                      </a:cubicBezTo>
                      <a:cubicBezTo>
                        <a:pt x="0" y="109"/>
                        <a:pt x="0" y="109"/>
                        <a:pt x="0" y="109"/>
                      </a:cubicBezTo>
                      <a:cubicBezTo>
                        <a:pt x="0" y="99"/>
                        <a:pt x="0" y="99"/>
                        <a:pt x="0" y="99"/>
                      </a:cubicBezTo>
                      <a:cubicBezTo>
                        <a:pt x="0" y="93"/>
                        <a:pt x="0" y="93"/>
                        <a:pt x="0" y="93"/>
                      </a:cubicBezTo>
                      <a:cubicBezTo>
                        <a:pt x="3" y="83"/>
                        <a:pt x="3" y="83"/>
                        <a:pt x="3" y="83"/>
                      </a:cubicBezTo>
                      <a:cubicBezTo>
                        <a:pt x="5" y="78"/>
                        <a:pt x="5" y="78"/>
                        <a:pt x="5" y="78"/>
                      </a:cubicBezTo>
                      <a:cubicBezTo>
                        <a:pt x="9" y="74"/>
                        <a:pt x="9" y="74"/>
                        <a:pt x="9" y="74"/>
                      </a:cubicBezTo>
                      <a:cubicBezTo>
                        <a:pt x="13" y="68"/>
                        <a:pt x="13" y="68"/>
                        <a:pt x="13" y="68"/>
                      </a:cubicBezTo>
                      <a:cubicBezTo>
                        <a:pt x="16" y="66"/>
                        <a:pt x="16" y="66"/>
                        <a:pt x="16" y="66"/>
                      </a:cubicBezTo>
                      <a:cubicBezTo>
                        <a:pt x="16" y="68"/>
                        <a:pt x="16" y="68"/>
                        <a:pt x="16" y="68"/>
                      </a:cubicBezTo>
                      <a:cubicBezTo>
                        <a:pt x="30" y="88"/>
                        <a:pt x="30" y="88"/>
                        <a:pt x="30" y="88"/>
                      </a:cubicBezTo>
                      <a:cubicBezTo>
                        <a:pt x="37" y="94"/>
                        <a:pt x="37" y="94"/>
                        <a:pt x="37" y="94"/>
                      </a:cubicBezTo>
                      <a:cubicBezTo>
                        <a:pt x="44" y="96"/>
                        <a:pt x="44" y="96"/>
                        <a:pt x="44" y="96"/>
                      </a:cubicBezTo>
                      <a:cubicBezTo>
                        <a:pt x="50" y="94"/>
                        <a:pt x="50" y="94"/>
                        <a:pt x="50" y="94"/>
                      </a:cubicBezTo>
                      <a:cubicBezTo>
                        <a:pt x="56" y="94"/>
                        <a:pt x="56" y="94"/>
                        <a:pt x="56" y="94"/>
                      </a:cubicBezTo>
                      <a:cubicBezTo>
                        <a:pt x="61" y="96"/>
                        <a:pt x="61" y="96"/>
                        <a:pt x="61" y="96"/>
                      </a:cubicBezTo>
                      <a:cubicBezTo>
                        <a:pt x="65" y="95"/>
                        <a:pt x="65" y="95"/>
                        <a:pt x="65" y="95"/>
                      </a:cubicBezTo>
                      <a:cubicBezTo>
                        <a:pt x="71" y="95"/>
                        <a:pt x="71" y="95"/>
                        <a:pt x="71" y="95"/>
                      </a:cubicBezTo>
                      <a:cubicBezTo>
                        <a:pt x="75" y="95"/>
                        <a:pt x="75" y="95"/>
                        <a:pt x="75" y="95"/>
                      </a:cubicBezTo>
                      <a:cubicBezTo>
                        <a:pt x="79" y="94"/>
                        <a:pt x="79" y="94"/>
                        <a:pt x="79" y="94"/>
                      </a:cubicBezTo>
                      <a:cubicBezTo>
                        <a:pt x="87" y="84"/>
                        <a:pt x="87" y="84"/>
                        <a:pt x="87" y="84"/>
                      </a:cubicBezTo>
                      <a:cubicBezTo>
                        <a:pt x="91" y="80"/>
                        <a:pt x="91" y="80"/>
                        <a:pt x="91" y="80"/>
                      </a:cubicBezTo>
                      <a:cubicBezTo>
                        <a:pt x="93" y="79"/>
                        <a:pt x="93" y="79"/>
                        <a:pt x="93" y="79"/>
                      </a:cubicBezTo>
                      <a:cubicBezTo>
                        <a:pt x="107" y="80"/>
                        <a:pt x="107" y="80"/>
                        <a:pt x="107" y="80"/>
                      </a:cubicBezTo>
                      <a:cubicBezTo>
                        <a:pt x="110" y="81"/>
                        <a:pt x="110" y="81"/>
                        <a:pt x="110" y="81"/>
                      </a:cubicBezTo>
                      <a:cubicBezTo>
                        <a:pt x="110" y="84"/>
                        <a:pt x="110" y="84"/>
                        <a:pt x="110" y="84"/>
                      </a:cubicBezTo>
                      <a:cubicBezTo>
                        <a:pt x="113" y="85"/>
                        <a:pt x="113" y="85"/>
                        <a:pt x="113" y="85"/>
                      </a:cubicBezTo>
                      <a:cubicBezTo>
                        <a:pt x="124" y="88"/>
                        <a:pt x="124" y="88"/>
                        <a:pt x="124" y="88"/>
                      </a:cubicBezTo>
                      <a:cubicBezTo>
                        <a:pt x="128" y="88"/>
                        <a:pt x="128" y="88"/>
                        <a:pt x="128" y="88"/>
                      </a:cubicBezTo>
                      <a:cubicBezTo>
                        <a:pt x="134" y="85"/>
                        <a:pt x="134" y="85"/>
                        <a:pt x="134" y="85"/>
                      </a:cubicBezTo>
                      <a:cubicBezTo>
                        <a:pt x="140" y="84"/>
                        <a:pt x="140" y="84"/>
                        <a:pt x="140" y="84"/>
                      </a:cubicBezTo>
                      <a:cubicBezTo>
                        <a:pt x="145" y="83"/>
                        <a:pt x="145" y="83"/>
                        <a:pt x="145" y="83"/>
                      </a:cubicBezTo>
                      <a:cubicBezTo>
                        <a:pt x="152" y="81"/>
                        <a:pt x="152" y="81"/>
                        <a:pt x="152" y="81"/>
                      </a:cubicBezTo>
                      <a:cubicBezTo>
                        <a:pt x="155" y="78"/>
                        <a:pt x="155" y="78"/>
                        <a:pt x="155" y="78"/>
                      </a:cubicBezTo>
                      <a:cubicBezTo>
                        <a:pt x="157" y="74"/>
                        <a:pt x="157" y="74"/>
                        <a:pt x="157" y="74"/>
                      </a:cubicBezTo>
                      <a:cubicBezTo>
                        <a:pt x="161" y="69"/>
                        <a:pt x="161" y="69"/>
                        <a:pt x="161" y="69"/>
                      </a:cubicBezTo>
                      <a:cubicBezTo>
                        <a:pt x="165" y="59"/>
                        <a:pt x="165" y="59"/>
                        <a:pt x="165" y="59"/>
                      </a:cubicBezTo>
                      <a:cubicBezTo>
                        <a:pt x="168" y="46"/>
                        <a:pt x="168" y="46"/>
                        <a:pt x="168" y="46"/>
                      </a:cubicBezTo>
                      <a:cubicBezTo>
                        <a:pt x="182" y="30"/>
                        <a:pt x="182" y="30"/>
                        <a:pt x="182" y="30"/>
                      </a:cubicBezTo>
                      <a:cubicBezTo>
                        <a:pt x="184" y="25"/>
                        <a:pt x="184" y="25"/>
                        <a:pt x="184" y="25"/>
                      </a:cubicBezTo>
                      <a:cubicBezTo>
                        <a:pt x="185" y="14"/>
                        <a:pt x="185" y="14"/>
                        <a:pt x="185" y="14"/>
                      </a:cubicBezTo>
                      <a:cubicBezTo>
                        <a:pt x="188" y="5"/>
                        <a:pt x="188" y="5"/>
                        <a:pt x="188" y="5"/>
                      </a:cubicBezTo>
                      <a:cubicBezTo>
                        <a:pt x="192" y="1"/>
                        <a:pt x="192" y="1"/>
                        <a:pt x="192" y="1"/>
                      </a:cubicBezTo>
                      <a:cubicBezTo>
                        <a:pt x="201" y="0"/>
                        <a:pt x="201" y="0"/>
                        <a:pt x="201" y="0"/>
                      </a:cubicBezTo>
                      <a:cubicBezTo>
                        <a:pt x="227" y="0"/>
                        <a:pt x="227" y="0"/>
                        <a:pt x="227" y="0"/>
                      </a:cubicBezTo>
                      <a:cubicBezTo>
                        <a:pt x="232" y="3"/>
                        <a:pt x="232" y="3"/>
                        <a:pt x="232" y="3"/>
                      </a:cubicBezTo>
                      <a:cubicBezTo>
                        <a:pt x="239" y="5"/>
                        <a:pt x="239" y="5"/>
                        <a:pt x="239" y="5"/>
                      </a:cubicBezTo>
                      <a:cubicBezTo>
                        <a:pt x="241" y="6"/>
                        <a:pt x="241" y="6"/>
                        <a:pt x="241" y="6"/>
                      </a:cubicBez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179" name="Freeform 933">
                  <a:extLst>
                    <a:ext uri="{FF2B5EF4-FFF2-40B4-BE49-F238E27FC236}">
                      <a16:creationId xmlns:a16="http://schemas.microsoft.com/office/drawing/2014/main" id="{61E3BDF0-C007-7A24-9A21-781A24973D5F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7503306" y="4536284"/>
                  <a:ext cx="196578" cy="165602"/>
                </a:xfrm>
                <a:custGeom>
                  <a:avLst/>
                  <a:gdLst>
                    <a:gd name="T0" fmla="*/ 159 w 165"/>
                    <a:gd name="T1" fmla="*/ 136 h 139"/>
                    <a:gd name="T2" fmla="*/ 146 w 165"/>
                    <a:gd name="T3" fmla="*/ 124 h 139"/>
                    <a:gd name="T4" fmla="*/ 137 w 165"/>
                    <a:gd name="T5" fmla="*/ 124 h 139"/>
                    <a:gd name="T6" fmla="*/ 128 w 165"/>
                    <a:gd name="T7" fmla="*/ 126 h 139"/>
                    <a:gd name="T8" fmla="*/ 124 w 165"/>
                    <a:gd name="T9" fmla="*/ 126 h 139"/>
                    <a:gd name="T10" fmla="*/ 110 w 165"/>
                    <a:gd name="T11" fmla="*/ 125 h 139"/>
                    <a:gd name="T12" fmla="*/ 121 w 165"/>
                    <a:gd name="T13" fmla="*/ 111 h 139"/>
                    <a:gd name="T14" fmla="*/ 129 w 165"/>
                    <a:gd name="T15" fmla="*/ 111 h 139"/>
                    <a:gd name="T16" fmla="*/ 125 w 165"/>
                    <a:gd name="T17" fmla="*/ 106 h 139"/>
                    <a:gd name="T18" fmla="*/ 122 w 165"/>
                    <a:gd name="T19" fmla="*/ 97 h 139"/>
                    <a:gd name="T20" fmla="*/ 118 w 165"/>
                    <a:gd name="T21" fmla="*/ 85 h 139"/>
                    <a:gd name="T22" fmla="*/ 110 w 165"/>
                    <a:gd name="T23" fmla="*/ 78 h 139"/>
                    <a:gd name="T24" fmla="*/ 99 w 165"/>
                    <a:gd name="T25" fmla="*/ 72 h 139"/>
                    <a:gd name="T26" fmla="*/ 84 w 165"/>
                    <a:gd name="T27" fmla="*/ 68 h 139"/>
                    <a:gd name="T28" fmla="*/ 67 w 165"/>
                    <a:gd name="T29" fmla="*/ 65 h 139"/>
                    <a:gd name="T30" fmla="*/ 61 w 165"/>
                    <a:gd name="T31" fmla="*/ 60 h 139"/>
                    <a:gd name="T32" fmla="*/ 55 w 165"/>
                    <a:gd name="T33" fmla="*/ 59 h 139"/>
                    <a:gd name="T34" fmla="*/ 49 w 165"/>
                    <a:gd name="T35" fmla="*/ 53 h 139"/>
                    <a:gd name="T36" fmla="*/ 47 w 165"/>
                    <a:gd name="T37" fmla="*/ 44 h 139"/>
                    <a:gd name="T38" fmla="*/ 45 w 165"/>
                    <a:gd name="T39" fmla="*/ 49 h 139"/>
                    <a:gd name="T40" fmla="*/ 38 w 165"/>
                    <a:gd name="T41" fmla="*/ 59 h 139"/>
                    <a:gd name="T42" fmla="*/ 31 w 165"/>
                    <a:gd name="T43" fmla="*/ 55 h 139"/>
                    <a:gd name="T44" fmla="*/ 28 w 165"/>
                    <a:gd name="T45" fmla="*/ 48 h 139"/>
                    <a:gd name="T46" fmla="*/ 17 w 165"/>
                    <a:gd name="T47" fmla="*/ 41 h 139"/>
                    <a:gd name="T48" fmla="*/ 28 w 165"/>
                    <a:gd name="T49" fmla="*/ 38 h 139"/>
                    <a:gd name="T50" fmla="*/ 43 w 165"/>
                    <a:gd name="T51" fmla="*/ 35 h 139"/>
                    <a:gd name="T52" fmla="*/ 47 w 165"/>
                    <a:gd name="T53" fmla="*/ 27 h 139"/>
                    <a:gd name="T54" fmla="*/ 28 w 165"/>
                    <a:gd name="T55" fmla="*/ 31 h 139"/>
                    <a:gd name="T56" fmla="*/ 16 w 165"/>
                    <a:gd name="T57" fmla="*/ 24 h 139"/>
                    <a:gd name="T58" fmla="*/ 8 w 165"/>
                    <a:gd name="T59" fmla="*/ 19 h 139"/>
                    <a:gd name="T60" fmla="*/ 1 w 165"/>
                    <a:gd name="T61" fmla="*/ 15 h 139"/>
                    <a:gd name="T62" fmla="*/ 9 w 165"/>
                    <a:gd name="T63" fmla="*/ 7 h 139"/>
                    <a:gd name="T64" fmla="*/ 23 w 165"/>
                    <a:gd name="T65" fmla="*/ 0 h 139"/>
                    <a:gd name="T66" fmla="*/ 37 w 165"/>
                    <a:gd name="T67" fmla="*/ 6 h 139"/>
                    <a:gd name="T68" fmla="*/ 52 w 165"/>
                    <a:gd name="T69" fmla="*/ 14 h 139"/>
                    <a:gd name="T70" fmla="*/ 52 w 165"/>
                    <a:gd name="T71" fmla="*/ 33 h 139"/>
                    <a:gd name="T72" fmla="*/ 60 w 165"/>
                    <a:gd name="T73" fmla="*/ 36 h 139"/>
                    <a:gd name="T74" fmla="*/ 68 w 165"/>
                    <a:gd name="T75" fmla="*/ 48 h 139"/>
                    <a:gd name="T76" fmla="*/ 78 w 165"/>
                    <a:gd name="T77" fmla="*/ 43 h 139"/>
                    <a:gd name="T78" fmla="*/ 88 w 165"/>
                    <a:gd name="T79" fmla="*/ 30 h 139"/>
                    <a:gd name="T80" fmla="*/ 100 w 165"/>
                    <a:gd name="T81" fmla="*/ 27 h 139"/>
                    <a:gd name="T82" fmla="*/ 110 w 165"/>
                    <a:gd name="T83" fmla="*/ 16 h 139"/>
                    <a:gd name="T84" fmla="*/ 122 w 165"/>
                    <a:gd name="T85" fmla="*/ 23 h 139"/>
                    <a:gd name="T86" fmla="*/ 137 w 165"/>
                    <a:gd name="T87" fmla="*/ 29 h 139"/>
                    <a:gd name="T88" fmla="*/ 147 w 165"/>
                    <a:gd name="T89" fmla="*/ 31 h 139"/>
                    <a:gd name="T90" fmla="*/ 155 w 165"/>
                    <a:gd name="T91" fmla="*/ 33 h 139"/>
                    <a:gd name="T92" fmla="*/ 158 w 165"/>
                    <a:gd name="T93" fmla="*/ 35 h 139"/>
                    <a:gd name="T94" fmla="*/ 161 w 165"/>
                    <a:gd name="T95" fmla="*/ 37 h 139"/>
                    <a:gd name="T96" fmla="*/ 161 w 165"/>
                    <a:gd name="T97" fmla="*/ 102 h 139"/>
                    <a:gd name="T98" fmla="*/ 165 w 165"/>
                    <a:gd name="T99" fmla="*/ 139 h 1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65" h="139">
                      <a:moveTo>
                        <a:pt x="165" y="139"/>
                      </a:moveTo>
                      <a:lnTo>
                        <a:pt x="165" y="139"/>
                      </a:lnTo>
                      <a:lnTo>
                        <a:pt x="162" y="137"/>
                      </a:lnTo>
                      <a:lnTo>
                        <a:pt x="159" y="136"/>
                      </a:lnTo>
                      <a:lnTo>
                        <a:pt x="154" y="132"/>
                      </a:lnTo>
                      <a:lnTo>
                        <a:pt x="151" y="128"/>
                      </a:lnTo>
                      <a:lnTo>
                        <a:pt x="149" y="126"/>
                      </a:lnTo>
                      <a:lnTo>
                        <a:pt x="146" y="124"/>
                      </a:lnTo>
                      <a:lnTo>
                        <a:pt x="145" y="123"/>
                      </a:lnTo>
                      <a:lnTo>
                        <a:pt x="144" y="122"/>
                      </a:lnTo>
                      <a:lnTo>
                        <a:pt x="140" y="123"/>
                      </a:lnTo>
                      <a:lnTo>
                        <a:pt x="137" y="124"/>
                      </a:lnTo>
                      <a:lnTo>
                        <a:pt x="132" y="123"/>
                      </a:lnTo>
                      <a:lnTo>
                        <a:pt x="130" y="125"/>
                      </a:lnTo>
                      <a:lnTo>
                        <a:pt x="128" y="123"/>
                      </a:lnTo>
                      <a:lnTo>
                        <a:pt x="128" y="126"/>
                      </a:lnTo>
                      <a:lnTo>
                        <a:pt x="128" y="126"/>
                      </a:lnTo>
                      <a:lnTo>
                        <a:pt x="127" y="127"/>
                      </a:lnTo>
                      <a:lnTo>
                        <a:pt x="125" y="127"/>
                      </a:lnTo>
                      <a:lnTo>
                        <a:pt x="124" y="126"/>
                      </a:lnTo>
                      <a:lnTo>
                        <a:pt x="118" y="127"/>
                      </a:lnTo>
                      <a:lnTo>
                        <a:pt x="112" y="128"/>
                      </a:lnTo>
                      <a:lnTo>
                        <a:pt x="110" y="127"/>
                      </a:lnTo>
                      <a:lnTo>
                        <a:pt x="110" y="125"/>
                      </a:lnTo>
                      <a:lnTo>
                        <a:pt x="111" y="122"/>
                      </a:lnTo>
                      <a:lnTo>
                        <a:pt x="113" y="117"/>
                      </a:lnTo>
                      <a:lnTo>
                        <a:pt x="118" y="112"/>
                      </a:lnTo>
                      <a:lnTo>
                        <a:pt x="121" y="111"/>
                      </a:lnTo>
                      <a:lnTo>
                        <a:pt x="124" y="111"/>
                      </a:lnTo>
                      <a:lnTo>
                        <a:pt x="127" y="113"/>
                      </a:lnTo>
                      <a:lnTo>
                        <a:pt x="129" y="114"/>
                      </a:lnTo>
                      <a:lnTo>
                        <a:pt x="129" y="111"/>
                      </a:lnTo>
                      <a:lnTo>
                        <a:pt x="126" y="109"/>
                      </a:lnTo>
                      <a:lnTo>
                        <a:pt x="126" y="108"/>
                      </a:lnTo>
                      <a:lnTo>
                        <a:pt x="128" y="107"/>
                      </a:lnTo>
                      <a:lnTo>
                        <a:pt x="125" y="106"/>
                      </a:lnTo>
                      <a:lnTo>
                        <a:pt x="122" y="104"/>
                      </a:lnTo>
                      <a:lnTo>
                        <a:pt x="124" y="104"/>
                      </a:lnTo>
                      <a:lnTo>
                        <a:pt x="125" y="98"/>
                      </a:lnTo>
                      <a:lnTo>
                        <a:pt x="122" y="97"/>
                      </a:lnTo>
                      <a:lnTo>
                        <a:pt x="120" y="93"/>
                      </a:lnTo>
                      <a:lnTo>
                        <a:pt x="119" y="87"/>
                      </a:lnTo>
                      <a:lnTo>
                        <a:pt x="119" y="86"/>
                      </a:lnTo>
                      <a:lnTo>
                        <a:pt x="118" y="85"/>
                      </a:lnTo>
                      <a:lnTo>
                        <a:pt x="115" y="80"/>
                      </a:lnTo>
                      <a:lnTo>
                        <a:pt x="113" y="80"/>
                      </a:lnTo>
                      <a:lnTo>
                        <a:pt x="111" y="80"/>
                      </a:lnTo>
                      <a:lnTo>
                        <a:pt x="110" y="78"/>
                      </a:lnTo>
                      <a:lnTo>
                        <a:pt x="110" y="78"/>
                      </a:lnTo>
                      <a:lnTo>
                        <a:pt x="108" y="76"/>
                      </a:lnTo>
                      <a:lnTo>
                        <a:pt x="105" y="75"/>
                      </a:lnTo>
                      <a:lnTo>
                        <a:pt x="99" y="72"/>
                      </a:lnTo>
                      <a:lnTo>
                        <a:pt x="97" y="73"/>
                      </a:lnTo>
                      <a:lnTo>
                        <a:pt x="91" y="70"/>
                      </a:lnTo>
                      <a:lnTo>
                        <a:pt x="87" y="68"/>
                      </a:lnTo>
                      <a:lnTo>
                        <a:pt x="84" y="68"/>
                      </a:lnTo>
                      <a:lnTo>
                        <a:pt x="78" y="66"/>
                      </a:lnTo>
                      <a:lnTo>
                        <a:pt x="76" y="66"/>
                      </a:lnTo>
                      <a:lnTo>
                        <a:pt x="71" y="65"/>
                      </a:lnTo>
                      <a:lnTo>
                        <a:pt x="67" y="65"/>
                      </a:lnTo>
                      <a:lnTo>
                        <a:pt x="66" y="63"/>
                      </a:lnTo>
                      <a:lnTo>
                        <a:pt x="65" y="63"/>
                      </a:lnTo>
                      <a:lnTo>
                        <a:pt x="63" y="62"/>
                      </a:lnTo>
                      <a:lnTo>
                        <a:pt x="61" y="60"/>
                      </a:lnTo>
                      <a:lnTo>
                        <a:pt x="60" y="58"/>
                      </a:lnTo>
                      <a:lnTo>
                        <a:pt x="58" y="58"/>
                      </a:lnTo>
                      <a:lnTo>
                        <a:pt x="55" y="57"/>
                      </a:lnTo>
                      <a:lnTo>
                        <a:pt x="55" y="59"/>
                      </a:lnTo>
                      <a:lnTo>
                        <a:pt x="54" y="57"/>
                      </a:lnTo>
                      <a:lnTo>
                        <a:pt x="51" y="55"/>
                      </a:lnTo>
                      <a:lnTo>
                        <a:pt x="50" y="55"/>
                      </a:lnTo>
                      <a:lnTo>
                        <a:pt x="49" y="53"/>
                      </a:lnTo>
                      <a:lnTo>
                        <a:pt x="46" y="52"/>
                      </a:lnTo>
                      <a:lnTo>
                        <a:pt x="46" y="50"/>
                      </a:lnTo>
                      <a:lnTo>
                        <a:pt x="46" y="47"/>
                      </a:lnTo>
                      <a:lnTo>
                        <a:pt x="47" y="44"/>
                      </a:lnTo>
                      <a:lnTo>
                        <a:pt x="47" y="41"/>
                      </a:lnTo>
                      <a:lnTo>
                        <a:pt x="46" y="43"/>
                      </a:lnTo>
                      <a:lnTo>
                        <a:pt x="45" y="46"/>
                      </a:lnTo>
                      <a:lnTo>
                        <a:pt x="45" y="49"/>
                      </a:lnTo>
                      <a:lnTo>
                        <a:pt x="42" y="53"/>
                      </a:lnTo>
                      <a:lnTo>
                        <a:pt x="42" y="55"/>
                      </a:lnTo>
                      <a:lnTo>
                        <a:pt x="41" y="57"/>
                      </a:lnTo>
                      <a:lnTo>
                        <a:pt x="38" y="59"/>
                      </a:lnTo>
                      <a:lnTo>
                        <a:pt x="33" y="59"/>
                      </a:lnTo>
                      <a:lnTo>
                        <a:pt x="32" y="59"/>
                      </a:lnTo>
                      <a:lnTo>
                        <a:pt x="31" y="58"/>
                      </a:lnTo>
                      <a:lnTo>
                        <a:pt x="31" y="55"/>
                      </a:lnTo>
                      <a:lnTo>
                        <a:pt x="30" y="52"/>
                      </a:lnTo>
                      <a:lnTo>
                        <a:pt x="30" y="50"/>
                      </a:lnTo>
                      <a:lnTo>
                        <a:pt x="30" y="48"/>
                      </a:lnTo>
                      <a:lnTo>
                        <a:pt x="28" y="48"/>
                      </a:lnTo>
                      <a:lnTo>
                        <a:pt x="26" y="44"/>
                      </a:lnTo>
                      <a:lnTo>
                        <a:pt x="23" y="42"/>
                      </a:lnTo>
                      <a:lnTo>
                        <a:pt x="19" y="42"/>
                      </a:lnTo>
                      <a:lnTo>
                        <a:pt x="17" y="41"/>
                      </a:lnTo>
                      <a:lnTo>
                        <a:pt x="17" y="38"/>
                      </a:lnTo>
                      <a:lnTo>
                        <a:pt x="20" y="37"/>
                      </a:lnTo>
                      <a:lnTo>
                        <a:pt x="24" y="37"/>
                      </a:lnTo>
                      <a:lnTo>
                        <a:pt x="28" y="38"/>
                      </a:lnTo>
                      <a:lnTo>
                        <a:pt x="34" y="35"/>
                      </a:lnTo>
                      <a:lnTo>
                        <a:pt x="37" y="33"/>
                      </a:lnTo>
                      <a:lnTo>
                        <a:pt x="39" y="35"/>
                      </a:lnTo>
                      <a:lnTo>
                        <a:pt x="43" y="35"/>
                      </a:lnTo>
                      <a:lnTo>
                        <a:pt x="46" y="34"/>
                      </a:lnTo>
                      <a:lnTo>
                        <a:pt x="46" y="31"/>
                      </a:lnTo>
                      <a:lnTo>
                        <a:pt x="47" y="29"/>
                      </a:lnTo>
                      <a:lnTo>
                        <a:pt x="47" y="27"/>
                      </a:lnTo>
                      <a:lnTo>
                        <a:pt x="45" y="28"/>
                      </a:lnTo>
                      <a:lnTo>
                        <a:pt x="39" y="30"/>
                      </a:lnTo>
                      <a:lnTo>
                        <a:pt x="32" y="31"/>
                      </a:lnTo>
                      <a:lnTo>
                        <a:pt x="28" y="31"/>
                      </a:lnTo>
                      <a:lnTo>
                        <a:pt x="25" y="31"/>
                      </a:lnTo>
                      <a:lnTo>
                        <a:pt x="22" y="31"/>
                      </a:lnTo>
                      <a:lnTo>
                        <a:pt x="19" y="29"/>
                      </a:lnTo>
                      <a:lnTo>
                        <a:pt x="16" y="24"/>
                      </a:lnTo>
                      <a:lnTo>
                        <a:pt x="15" y="21"/>
                      </a:lnTo>
                      <a:lnTo>
                        <a:pt x="13" y="20"/>
                      </a:lnTo>
                      <a:lnTo>
                        <a:pt x="11" y="18"/>
                      </a:lnTo>
                      <a:lnTo>
                        <a:pt x="8" y="19"/>
                      </a:lnTo>
                      <a:lnTo>
                        <a:pt x="6" y="18"/>
                      </a:lnTo>
                      <a:lnTo>
                        <a:pt x="6" y="19"/>
                      </a:lnTo>
                      <a:lnTo>
                        <a:pt x="0" y="17"/>
                      </a:lnTo>
                      <a:lnTo>
                        <a:pt x="1" y="15"/>
                      </a:lnTo>
                      <a:lnTo>
                        <a:pt x="3" y="14"/>
                      </a:lnTo>
                      <a:lnTo>
                        <a:pt x="5" y="8"/>
                      </a:lnTo>
                      <a:lnTo>
                        <a:pt x="6" y="7"/>
                      </a:lnTo>
                      <a:lnTo>
                        <a:pt x="9" y="7"/>
                      </a:lnTo>
                      <a:lnTo>
                        <a:pt x="11" y="7"/>
                      </a:lnTo>
                      <a:lnTo>
                        <a:pt x="14" y="6"/>
                      </a:lnTo>
                      <a:lnTo>
                        <a:pt x="20" y="1"/>
                      </a:lnTo>
                      <a:lnTo>
                        <a:pt x="23" y="0"/>
                      </a:lnTo>
                      <a:lnTo>
                        <a:pt x="28" y="0"/>
                      </a:lnTo>
                      <a:lnTo>
                        <a:pt x="31" y="1"/>
                      </a:lnTo>
                      <a:lnTo>
                        <a:pt x="35" y="3"/>
                      </a:lnTo>
                      <a:lnTo>
                        <a:pt x="37" y="6"/>
                      </a:lnTo>
                      <a:lnTo>
                        <a:pt x="39" y="7"/>
                      </a:lnTo>
                      <a:lnTo>
                        <a:pt x="49" y="7"/>
                      </a:lnTo>
                      <a:lnTo>
                        <a:pt x="50" y="11"/>
                      </a:lnTo>
                      <a:lnTo>
                        <a:pt x="52" y="14"/>
                      </a:lnTo>
                      <a:lnTo>
                        <a:pt x="52" y="19"/>
                      </a:lnTo>
                      <a:lnTo>
                        <a:pt x="51" y="23"/>
                      </a:lnTo>
                      <a:lnTo>
                        <a:pt x="51" y="26"/>
                      </a:lnTo>
                      <a:lnTo>
                        <a:pt x="52" y="33"/>
                      </a:lnTo>
                      <a:lnTo>
                        <a:pt x="56" y="38"/>
                      </a:lnTo>
                      <a:lnTo>
                        <a:pt x="56" y="37"/>
                      </a:lnTo>
                      <a:lnTo>
                        <a:pt x="56" y="35"/>
                      </a:lnTo>
                      <a:lnTo>
                        <a:pt x="60" y="36"/>
                      </a:lnTo>
                      <a:lnTo>
                        <a:pt x="61" y="40"/>
                      </a:lnTo>
                      <a:lnTo>
                        <a:pt x="62" y="41"/>
                      </a:lnTo>
                      <a:lnTo>
                        <a:pt x="63" y="45"/>
                      </a:lnTo>
                      <a:lnTo>
                        <a:pt x="68" y="48"/>
                      </a:lnTo>
                      <a:lnTo>
                        <a:pt x="71" y="48"/>
                      </a:lnTo>
                      <a:lnTo>
                        <a:pt x="75" y="48"/>
                      </a:lnTo>
                      <a:lnTo>
                        <a:pt x="76" y="44"/>
                      </a:lnTo>
                      <a:lnTo>
                        <a:pt x="78" y="43"/>
                      </a:lnTo>
                      <a:lnTo>
                        <a:pt x="80" y="42"/>
                      </a:lnTo>
                      <a:lnTo>
                        <a:pt x="80" y="40"/>
                      </a:lnTo>
                      <a:lnTo>
                        <a:pt x="86" y="35"/>
                      </a:lnTo>
                      <a:lnTo>
                        <a:pt x="88" y="30"/>
                      </a:lnTo>
                      <a:lnTo>
                        <a:pt x="90" y="29"/>
                      </a:lnTo>
                      <a:lnTo>
                        <a:pt x="93" y="29"/>
                      </a:lnTo>
                      <a:lnTo>
                        <a:pt x="98" y="28"/>
                      </a:lnTo>
                      <a:lnTo>
                        <a:pt x="100" y="27"/>
                      </a:lnTo>
                      <a:lnTo>
                        <a:pt x="100" y="24"/>
                      </a:lnTo>
                      <a:lnTo>
                        <a:pt x="101" y="23"/>
                      </a:lnTo>
                      <a:lnTo>
                        <a:pt x="105" y="20"/>
                      </a:lnTo>
                      <a:lnTo>
                        <a:pt x="110" y="16"/>
                      </a:lnTo>
                      <a:lnTo>
                        <a:pt x="112" y="18"/>
                      </a:lnTo>
                      <a:lnTo>
                        <a:pt x="113" y="19"/>
                      </a:lnTo>
                      <a:lnTo>
                        <a:pt x="119" y="21"/>
                      </a:lnTo>
                      <a:lnTo>
                        <a:pt x="122" y="23"/>
                      </a:lnTo>
                      <a:lnTo>
                        <a:pt x="124" y="23"/>
                      </a:lnTo>
                      <a:lnTo>
                        <a:pt x="125" y="24"/>
                      </a:lnTo>
                      <a:lnTo>
                        <a:pt x="132" y="26"/>
                      </a:lnTo>
                      <a:lnTo>
                        <a:pt x="137" y="29"/>
                      </a:lnTo>
                      <a:lnTo>
                        <a:pt x="139" y="31"/>
                      </a:lnTo>
                      <a:lnTo>
                        <a:pt x="142" y="31"/>
                      </a:lnTo>
                      <a:lnTo>
                        <a:pt x="145" y="31"/>
                      </a:lnTo>
                      <a:lnTo>
                        <a:pt x="147" y="31"/>
                      </a:lnTo>
                      <a:lnTo>
                        <a:pt x="149" y="32"/>
                      </a:lnTo>
                      <a:lnTo>
                        <a:pt x="150" y="31"/>
                      </a:lnTo>
                      <a:lnTo>
                        <a:pt x="152" y="31"/>
                      </a:lnTo>
                      <a:lnTo>
                        <a:pt x="155" y="33"/>
                      </a:lnTo>
                      <a:lnTo>
                        <a:pt x="157" y="33"/>
                      </a:lnTo>
                      <a:lnTo>
                        <a:pt x="157" y="34"/>
                      </a:lnTo>
                      <a:lnTo>
                        <a:pt x="157" y="35"/>
                      </a:lnTo>
                      <a:lnTo>
                        <a:pt x="158" y="35"/>
                      </a:lnTo>
                      <a:lnTo>
                        <a:pt x="159" y="35"/>
                      </a:lnTo>
                      <a:lnTo>
                        <a:pt x="160" y="35"/>
                      </a:lnTo>
                      <a:lnTo>
                        <a:pt x="162" y="35"/>
                      </a:lnTo>
                      <a:lnTo>
                        <a:pt x="161" y="37"/>
                      </a:lnTo>
                      <a:lnTo>
                        <a:pt x="162" y="74"/>
                      </a:lnTo>
                      <a:lnTo>
                        <a:pt x="162" y="94"/>
                      </a:lnTo>
                      <a:lnTo>
                        <a:pt x="162" y="100"/>
                      </a:lnTo>
                      <a:lnTo>
                        <a:pt x="161" y="102"/>
                      </a:lnTo>
                      <a:lnTo>
                        <a:pt x="163" y="106"/>
                      </a:lnTo>
                      <a:lnTo>
                        <a:pt x="163" y="118"/>
                      </a:lnTo>
                      <a:lnTo>
                        <a:pt x="164" y="135"/>
                      </a:lnTo>
                      <a:lnTo>
                        <a:pt x="165" y="139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180" name="Freeform 1017">
                  <a:extLst>
                    <a:ext uri="{FF2B5EF4-FFF2-40B4-BE49-F238E27FC236}">
                      <a16:creationId xmlns:a16="http://schemas.microsoft.com/office/drawing/2014/main" id="{3A6435C4-FCD1-6CB4-ED3F-8A1B6C45BCD2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7363914" y="4698312"/>
                  <a:ext cx="30976" cy="26211"/>
                </a:xfrm>
                <a:custGeom>
                  <a:avLst/>
                  <a:gdLst>
                    <a:gd name="T0" fmla="*/ 43 w 46"/>
                    <a:gd name="T1" fmla="*/ 14 h 40"/>
                    <a:gd name="T2" fmla="*/ 42 w 46"/>
                    <a:gd name="T3" fmla="*/ 12 h 40"/>
                    <a:gd name="T4" fmla="*/ 42 w 46"/>
                    <a:gd name="T5" fmla="*/ 11 h 40"/>
                    <a:gd name="T6" fmla="*/ 41 w 46"/>
                    <a:gd name="T7" fmla="*/ 10 h 40"/>
                    <a:gd name="T8" fmla="*/ 40 w 46"/>
                    <a:gd name="T9" fmla="*/ 9 h 40"/>
                    <a:gd name="T10" fmla="*/ 40 w 46"/>
                    <a:gd name="T11" fmla="*/ 9 h 40"/>
                    <a:gd name="T12" fmla="*/ 40 w 46"/>
                    <a:gd name="T13" fmla="*/ 7 h 40"/>
                    <a:gd name="T14" fmla="*/ 40 w 46"/>
                    <a:gd name="T15" fmla="*/ 6 h 40"/>
                    <a:gd name="T16" fmla="*/ 42 w 46"/>
                    <a:gd name="T17" fmla="*/ 6 h 40"/>
                    <a:gd name="T18" fmla="*/ 43 w 46"/>
                    <a:gd name="T19" fmla="*/ 7 h 40"/>
                    <a:gd name="T20" fmla="*/ 44 w 46"/>
                    <a:gd name="T21" fmla="*/ 7 h 40"/>
                    <a:gd name="T22" fmla="*/ 45 w 46"/>
                    <a:gd name="T23" fmla="*/ 6 h 40"/>
                    <a:gd name="T24" fmla="*/ 45 w 46"/>
                    <a:gd name="T25" fmla="*/ 5 h 40"/>
                    <a:gd name="T26" fmla="*/ 45 w 46"/>
                    <a:gd name="T27" fmla="*/ 5 h 40"/>
                    <a:gd name="T28" fmla="*/ 45 w 46"/>
                    <a:gd name="T29" fmla="*/ 4 h 40"/>
                    <a:gd name="T30" fmla="*/ 46 w 46"/>
                    <a:gd name="T31" fmla="*/ 3 h 40"/>
                    <a:gd name="T32" fmla="*/ 46 w 46"/>
                    <a:gd name="T33" fmla="*/ 2 h 40"/>
                    <a:gd name="T34" fmla="*/ 45 w 46"/>
                    <a:gd name="T35" fmla="*/ 2 h 40"/>
                    <a:gd name="T36" fmla="*/ 44 w 46"/>
                    <a:gd name="T37" fmla="*/ 1 h 40"/>
                    <a:gd name="T38" fmla="*/ 43 w 46"/>
                    <a:gd name="T39" fmla="*/ 1 h 40"/>
                    <a:gd name="T40" fmla="*/ 43 w 46"/>
                    <a:gd name="T41" fmla="*/ 1 h 40"/>
                    <a:gd name="T42" fmla="*/ 42 w 46"/>
                    <a:gd name="T43" fmla="*/ 2 h 40"/>
                    <a:gd name="T44" fmla="*/ 41 w 46"/>
                    <a:gd name="T45" fmla="*/ 3 h 40"/>
                    <a:gd name="T46" fmla="*/ 39 w 46"/>
                    <a:gd name="T47" fmla="*/ 3 h 40"/>
                    <a:gd name="T48" fmla="*/ 39 w 46"/>
                    <a:gd name="T49" fmla="*/ 1 h 40"/>
                    <a:gd name="T50" fmla="*/ 35 w 46"/>
                    <a:gd name="T51" fmla="*/ 3 h 40"/>
                    <a:gd name="T52" fmla="*/ 27 w 46"/>
                    <a:gd name="T53" fmla="*/ 5 h 40"/>
                    <a:gd name="T54" fmla="*/ 26 w 46"/>
                    <a:gd name="T55" fmla="*/ 7 h 40"/>
                    <a:gd name="T56" fmla="*/ 25 w 46"/>
                    <a:gd name="T57" fmla="*/ 8 h 40"/>
                    <a:gd name="T58" fmla="*/ 25 w 46"/>
                    <a:gd name="T59" fmla="*/ 9 h 40"/>
                    <a:gd name="T60" fmla="*/ 25 w 46"/>
                    <a:gd name="T61" fmla="*/ 11 h 40"/>
                    <a:gd name="T62" fmla="*/ 24 w 46"/>
                    <a:gd name="T63" fmla="*/ 11 h 40"/>
                    <a:gd name="T64" fmla="*/ 23 w 46"/>
                    <a:gd name="T65" fmla="*/ 12 h 40"/>
                    <a:gd name="T66" fmla="*/ 22 w 46"/>
                    <a:gd name="T67" fmla="*/ 13 h 40"/>
                    <a:gd name="T68" fmla="*/ 22 w 46"/>
                    <a:gd name="T69" fmla="*/ 13 h 40"/>
                    <a:gd name="T70" fmla="*/ 22 w 46"/>
                    <a:gd name="T71" fmla="*/ 14 h 40"/>
                    <a:gd name="T72" fmla="*/ 22 w 46"/>
                    <a:gd name="T73" fmla="*/ 15 h 40"/>
                    <a:gd name="T74" fmla="*/ 22 w 46"/>
                    <a:gd name="T75" fmla="*/ 15 h 40"/>
                    <a:gd name="T76" fmla="*/ 21 w 46"/>
                    <a:gd name="T77" fmla="*/ 15 h 40"/>
                    <a:gd name="T78" fmla="*/ 20 w 46"/>
                    <a:gd name="T79" fmla="*/ 16 h 40"/>
                    <a:gd name="T80" fmla="*/ 20 w 46"/>
                    <a:gd name="T81" fmla="*/ 16 h 40"/>
                    <a:gd name="T82" fmla="*/ 20 w 46"/>
                    <a:gd name="T83" fmla="*/ 15 h 40"/>
                    <a:gd name="T84" fmla="*/ 20 w 46"/>
                    <a:gd name="T85" fmla="*/ 14 h 40"/>
                    <a:gd name="T86" fmla="*/ 19 w 46"/>
                    <a:gd name="T87" fmla="*/ 13 h 40"/>
                    <a:gd name="T88" fmla="*/ 19 w 46"/>
                    <a:gd name="T89" fmla="*/ 13 h 40"/>
                    <a:gd name="T90" fmla="*/ 18 w 46"/>
                    <a:gd name="T91" fmla="*/ 12 h 40"/>
                    <a:gd name="T92" fmla="*/ 17 w 46"/>
                    <a:gd name="T93" fmla="*/ 13 h 40"/>
                    <a:gd name="T94" fmla="*/ 16 w 46"/>
                    <a:gd name="T95" fmla="*/ 14 h 40"/>
                    <a:gd name="T96" fmla="*/ 15 w 46"/>
                    <a:gd name="T97" fmla="*/ 13 h 40"/>
                    <a:gd name="T98" fmla="*/ 14 w 46"/>
                    <a:gd name="T99" fmla="*/ 13 h 40"/>
                    <a:gd name="T100" fmla="*/ 14 w 46"/>
                    <a:gd name="T101" fmla="*/ 12 h 40"/>
                    <a:gd name="T102" fmla="*/ 4 w 46"/>
                    <a:gd name="T103" fmla="*/ 19 h 40"/>
                    <a:gd name="T104" fmla="*/ 4 w 46"/>
                    <a:gd name="T105" fmla="*/ 33 h 40"/>
                    <a:gd name="T106" fmla="*/ 8 w 46"/>
                    <a:gd name="T107" fmla="*/ 40 h 40"/>
                    <a:gd name="T108" fmla="*/ 21 w 46"/>
                    <a:gd name="T109" fmla="*/ 36 h 40"/>
                    <a:gd name="T110" fmla="*/ 32 w 46"/>
                    <a:gd name="T111" fmla="*/ 31 h 40"/>
                    <a:gd name="T112" fmla="*/ 44 w 46"/>
                    <a:gd name="T113" fmla="*/ 15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46" h="40">
                      <a:moveTo>
                        <a:pt x="44" y="15"/>
                      </a:moveTo>
                      <a:cubicBezTo>
                        <a:pt x="43" y="15"/>
                        <a:pt x="43" y="15"/>
                        <a:pt x="43" y="15"/>
                      </a:cubicBezTo>
                      <a:cubicBezTo>
                        <a:pt x="43" y="14"/>
                        <a:pt x="43" y="14"/>
                        <a:pt x="43" y="14"/>
                      </a:cubicBezTo>
                      <a:cubicBezTo>
                        <a:pt x="42" y="14"/>
                        <a:pt x="43" y="13"/>
                        <a:pt x="42" y="12"/>
                      </a:cubicBezTo>
                      <a:cubicBezTo>
                        <a:pt x="42" y="12"/>
                        <a:pt x="42" y="12"/>
                        <a:pt x="42" y="12"/>
                      </a:cubicBezTo>
                      <a:cubicBezTo>
                        <a:pt x="42" y="12"/>
                        <a:pt x="42" y="12"/>
                        <a:pt x="42" y="12"/>
                      </a:cubicBezTo>
                      <a:cubicBezTo>
                        <a:pt x="42" y="12"/>
                        <a:pt x="42" y="12"/>
                        <a:pt x="42" y="12"/>
                      </a:cubicBezTo>
                      <a:cubicBezTo>
                        <a:pt x="42" y="12"/>
                        <a:pt x="42" y="12"/>
                        <a:pt x="42" y="12"/>
                      </a:cubicBezTo>
                      <a:cubicBezTo>
                        <a:pt x="42" y="11"/>
                        <a:pt x="42" y="11"/>
                        <a:pt x="42" y="11"/>
                      </a:cubicBezTo>
                      <a:cubicBezTo>
                        <a:pt x="42" y="11"/>
                        <a:pt x="42" y="11"/>
                        <a:pt x="42" y="11"/>
                      </a:cubicBezTo>
                      <a:cubicBezTo>
                        <a:pt x="42" y="10"/>
                        <a:pt x="42" y="10"/>
                        <a:pt x="42" y="10"/>
                      </a:cubicBezTo>
                      <a:cubicBezTo>
                        <a:pt x="41" y="10"/>
                        <a:pt x="41" y="10"/>
                        <a:pt x="41" y="10"/>
                      </a:cubicBezTo>
                      <a:cubicBezTo>
                        <a:pt x="41" y="10"/>
                        <a:pt x="41" y="10"/>
                        <a:pt x="41" y="10"/>
                      </a:cubicBezTo>
                      <a:cubicBezTo>
                        <a:pt x="41" y="10"/>
                        <a:pt x="41" y="10"/>
                        <a:pt x="41" y="10"/>
                      </a:cubicBezTo>
                      <a:cubicBezTo>
                        <a:pt x="40" y="9"/>
                        <a:pt x="40" y="9"/>
                        <a:pt x="40" y="9"/>
                      </a:cubicBezTo>
                      <a:cubicBezTo>
                        <a:pt x="40" y="9"/>
                        <a:pt x="40" y="9"/>
                        <a:pt x="40" y="9"/>
                      </a:cubicBezTo>
                      <a:cubicBezTo>
                        <a:pt x="40" y="9"/>
                        <a:pt x="40" y="9"/>
                        <a:pt x="40" y="9"/>
                      </a:cubicBezTo>
                      <a:cubicBezTo>
                        <a:pt x="40" y="9"/>
                        <a:pt x="40" y="9"/>
                        <a:pt x="40" y="9"/>
                      </a:cubicBezTo>
                      <a:cubicBezTo>
                        <a:pt x="40" y="9"/>
                        <a:pt x="40" y="9"/>
                        <a:pt x="40" y="9"/>
                      </a:cubicBezTo>
                      <a:cubicBezTo>
                        <a:pt x="40" y="8"/>
                        <a:pt x="40" y="8"/>
                        <a:pt x="40" y="8"/>
                      </a:cubicBezTo>
                      <a:cubicBezTo>
                        <a:pt x="40" y="8"/>
                        <a:pt x="40" y="7"/>
                        <a:pt x="40" y="7"/>
                      </a:cubicBezTo>
                      <a:cubicBezTo>
                        <a:pt x="40" y="7"/>
                        <a:pt x="40" y="7"/>
                        <a:pt x="40" y="7"/>
                      </a:cubicBezTo>
                      <a:cubicBezTo>
                        <a:pt x="40" y="6"/>
                        <a:pt x="40" y="6"/>
                        <a:pt x="40" y="6"/>
                      </a:cubicBezTo>
                      <a:cubicBezTo>
                        <a:pt x="40" y="6"/>
                        <a:pt x="40" y="6"/>
                        <a:pt x="40" y="6"/>
                      </a:cubicBezTo>
                      <a:cubicBezTo>
                        <a:pt x="41" y="6"/>
                        <a:pt x="41" y="6"/>
                        <a:pt x="41" y="6"/>
                      </a:cubicBezTo>
                      <a:cubicBezTo>
                        <a:pt x="41" y="6"/>
                        <a:pt x="41" y="6"/>
                        <a:pt x="41" y="6"/>
                      </a:cubicBezTo>
                      <a:cubicBezTo>
                        <a:pt x="42" y="6"/>
                        <a:pt x="42" y="6"/>
                        <a:pt x="42" y="6"/>
                      </a:cubicBezTo>
                      <a:cubicBezTo>
                        <a:pt x="42" y="7"/>
                        <a:pt x="42" y="7"/>
                        <a:pt x="42" y="7"/>
                      </a:cubicBezTo>
                      <a:cubicBezTo>
                        <a:pt x="42" y="7"/>
                        <a:pt x="42" y="7"/>
                        <a:pt x="42" y="7"/>
                      </a:cubicBezTo>
                      <a:cubicBezTo>
                        <a:pt x="43" y="7"/>
                        <a:pt x="43" y="7"/>
                        <a:pt x="43" y="7"/>
                      </a:cubicBezTo>
                      <a:cubicBezTo>
                        <a:pt x="43" y="7"/>
                        <a:pt x="43" y="7"/>
                        <a:pt x="43" y="7"/>
                      </a:cubicBezTo>
                      <a:cubicBezTo>
                        <a:pt x="43" y="7"/>
                        <a:pt x="43" y="7"/>
                        <a:pt x="43" y="7"/>
                      </a:cubicBezTo>
                      <a:cubicBezTo>
                        <a:pt x="44" y="7"/>
                        <a:pt x="44" y="7"/>
                        <a:pt x="44" y="7"/>
                      </a:cubicBezTo>
                      <a:cubicBezTo>
                        <a:pt x="44" y="6"/>
                        <a:pt x="44" y="6"/>
                        <a:pt x="44" y="6"/>
                      </a:cubicBezTo>
                      <a:cubicBezTo>
                        <a:pt x="45" y="6"/>
                        <a:pt x="45" y="6"/>
                        <a:pt x="45" y="6"/>
                      </a:cubicBezTo>
                      <a:cubicBezTo>
                        <a:pt x="45" y="6"/>
                        <a:pt x="45" y="6"/>
                        <a:pt x="45" y="6"/>
                      </a:cubicBezTo>
                      <a:cubicBezTo>
                        <a:pt x="45" y="6"/>
                        <a:pt x="45" y="6"/>
                        <a:pt x="45" y="6"/>
                      </a:cubicBezTo>
                      <a:cubicBezTo>
                        <a:pt x="45" y="6"/>
                        <a:pt x="45" y="6"/>
                        <a:pt x="45" y="6"/>
                      </a:cubicBezTo>
                      <a:cubicBezTo>
                        <a:pt x="45" y="5"/>
                        <a:pt x="45" y="5"/>
                        <a:pt x="45" y="5"/>
                      </a:cubicBezTo>
                      <a:cubicBezTo>
                        <a:pt x="45" y="5"/>
                        <a:pt x="45" y="5"/>
                        <a:pt x="45" y="5"/>
                      </a:cubicBezTo>
                      <a:cubicBezTo>
                        <a:pt x="45" y="5"/>
                        <a:pt x="45" y="5"/>
                        <a:pt x="45" y="5"/>
                      </a:cubicBezTo>
                      <a:cubicBezTo>
                        <a:pt x="45" y="5"/>
                        <a:pt x="45" y="5"/>
                        <a:pt x="45" y="5"/>
                      </a:cubicBezTo>
                      <a:cubicBezTo>
                        <a:pt x="45" y="4"/>
                        <a:pt x="45" y="4"/>
                        <a:pt x="45" y="4"/>
                      </a:cubicBezTo>
                      <a:cubicBezTo>
                        <a:pt x="45" y="4"/>
                        <a:pt x="45" y="4"/>
                        <a:pt x="45" y="4"/>
                      </a:cubicBezTo>
                      <a:cubicBezTo>
                        <a:pt x="45" y="4"/>
                        <a:pt x="45" y="4"/>
                        <a:pt x="45" y="4"/>
                      </a:cubicBezTo>
                      <a:cubicBezTo>
                        <a:pt x="46" y="3"/>
                        <a:pt x="46" y="3"/>
                        <a:pt x="46" y="3"/>
                      </a:cubicBezTo>
                      <a:cubicBezTo>
                        <a:pt x="46" y="3"/>
                        <a:pt x="46" y="3"/>
                        <a:pt x="46" y="3"/>
                      </a:cubicBezTo>
                      <a:cubicBezTo>
                        <a:pt x="46" y="3"/>
                        <a:pt x="46" y="3"/>
                        <a:pt x="46" y="3"/>
                      </a:cubicBezTo>
                      <a:cubicBezTo>
                        <a:pt x="46" y="3"/>
                        <a:pt x="46" y="3"/>
                        <a:pt x="46" y="3"/>
                      </a:cubicBezTo>
                      <a:cubicBezTo>
                        <a:pt x="46" y="3"/>
                        <a:pt x="46" y="3"/>
                        <a:pt x="46" y="3"/>
                      </a:cubicBezTo>
                      <a:cubicBezTo>
                        <a:pt x="46" y="2"/>
                        <a:pt x="46" y="2"/>
                        <a:pt x="46" y="2"/>
                      </a:cubicBezTo>
                      <a:cubicBezTo>
                        <a:pt x="46" y="2"/>
                        <a:pt x="46" y="2"/>
                        <a:pt x="46" y="2"/>
                      </a:cubicBezTo>
                      <a:cubicBezTo>
                        <a:pt x="45" y="2"/>
                        <a:pt x="45" y="2"/>
                        <a:pt x="45" y="2"/>
                      </a:cubicBezTo>
                      <a:cubicBezTo>
                        <a:pt x="45" y="2"/>
                        <a:pt x="45" y="2"/>
                        <a:pt x="45" y="2"/>
                      </a:cubicBezTo>
                      <a:cubicBezTo>
                        <a:pt x="45" y="2"/>
                        <a:pt x="45" y="2"/>
                        <a:pt x="45" y="2"/>
                      </a:cubicBezTo>
                      <a:cubicBezTo>
                        <a:pt x="45" y="1"/>
                        <a:pt x="45" y="1"/>
                        <a:pt x="45" y="1"/>
                      </a:cubicBezTo>
                      <a:cubicBezTo>
                        <a:pt x="44" y="1"/>
                        <a:pt x="44" y="1"/>
                        <a:pt x="44" y="1"/>
                      </a:cubicBezTo>
                      <a:cubicBezTo>
                        <a:pt x="44" y="1"/>
                        <a:pt x="44" y="1"/>
                        <a:pt x="44" y="1"/>
                      </a:cubicBezTo>
                      <a:cubicBezTo>
                        <a:pt x="43" y="1"/>
                        <a:pt x="43" y="1"/>
                        <a:pt x="43" y="1"/>
                      </a:cubicBezTo>
                      <a:cubicBezTo>
                        <a:pt x="43" y="1"/>
                        <a:pt x="43" y="1"/>
                        <a:pt x="43" y="1"/>
                      </a:cubicBezTo>
                      <a:cubicBezTo>
                        <a:pt x="43" y="1"/>
                        <a:pt x="43" y="1"/>
                        <a:pt x="43" y="1"/>
                      </a:cubicBezTo>
                      <a:cubicBezTo>
                        <a:pt x="43" y="1"/>
                        <a:pt x="43" y="1"/>
                        <a:pt x="43" y="1"/>
                      </a:cubicBezTo>
                      <a:cubicBezTo>
                        <a:pt x="43" y="1"/>
                        <a:pt x="43" y="1"/>
                        <a:pt x="43" y="1"/>
                      </a:cubicBezTo>
                      <a:cubicBezTo>
                        <a:pt x="43" y="2"/>
                        <a:pt x="43" y="2"/>
                        <a:pt x="43" y="2"/>
                      </a:cubicBezTo>
                      <a:cubicBezTo>
                        <a:pt x="43" y="2"/>
                        <a:pt x="43" y="2"/>
                        <a:pt x="43" y="2"/>
                      </a:cubicBezTo>
                      <a:cubicBezTo>
                        <a:pt x="42" y="2"/>
                        <a:pt x="42" y="2"/>
                        <a:pt x="42" y="2"/>
                      </a:cubicBezTo>
                      <a:cubicBezTo>
                        <a:pt x="42" y="2"/>
                        <a:pt x="42" y="2"/>
                        <a:pt x="42" y="2"/>
                      </a:cubicBezTo>
                      <a:cubicBezTo>
                        <a:pt x="41" y="2"/>
                        <a:pt x="41" y="2"/>
                        <a:pt x="41" y="2"/>
                      </a:cubicBezTo>
                      <a:cubicBezTo>
                        <a:pt x="41" y="3"/>
                        <a:pt x="41" y="3"/>
                        <a:pt x="41" y="3"/>
                      </a:cubicBezTo>
                      <a:cubicBezTo>
                        <a:pt x="41" y="3"/>
                        <a:pt x="41" y="3"/>
                        <a:pt x="41" y="3"/>
                      </a:cubicBezTo>
                      <a:cubicBezTo>
                        <a:pt x="40" y="3"/>
                        <a:pt x="40" y="3"/>
                        <a:pt x="39" y="3"/>
                      </a:cubicBezTo>
                      <a:cubicBezTo>
                        <a:pt x="39" y="3"/>
                        <a:pt x="39" y="3"/>
                        <a:pt x="39" y="3"/>
                      </a:cubicBezTo>
                      <a:cubicBezTo>
                        <a:pt x="39" y="3"/>
                        <a:pt x="39" y="3"/>
                        <a:pt x="39" y="3"/>
                      </a:cubicBezTo>
                      <a:cubicBezTo>
                        <a:pt x="39" y="2"/>
                        <a:pt x="39" y="2"/>
                        <a:pt x="39" y="2"/>
                      </a:cubicBezTo>
                      <a:cubicBezTo>
                        <a:pt x="39" y="1"/>
                        <a:pt x="39" y="1"/>
                        <a:pt x="39" y="1"/>
                      </a:cubicBezTo>
                      <a:cubicBezTo>
                        <a:pt x="39" y="1"/>
                        <a:pt x="39" y="1"/>
                        <a:pt x="39" y="1"/>
                      </a:cubicBezTo>
                      <a:cubicBezTo>
                        <a:pt x="39" y="0"/>
                        <a:pt x="39" y="0"/>
                        <a:pt x="39" y="0"/>
                      </a:cubicBezTo>
                      <a:cubicBezTo>
                        <a:pt x="35" y="3"/>
                        <a:pt x="35" y="3"/>
                        <a:pt x="35" y="3"/>
                      </a:cubicBezTo>
                      <a:cubicBezTo>
                        <a:pt x="34" y="4"/>
                        <a:pt x="34" y="4"/>
                        <a:pt x="34" y="4"/>
                      </a:cubicBezTo>
                      <a:cubicBezTo>
                        <a:pt x="32" y="5"/>
                        <a:pt x="32" y="5"/>
                        <a:pt x="32" y="5"/>
                      </a:cubicBezTo>
                      <a:cubicBezTo>
                        <a:pt x="27" y="5"/>
                        <a:pt x="27" y="5"/>
                        <a:pt x="27" y="5"/>
                      </a:cubicBezTo>
                      <a:cubicBezTo>
                        <a:pt x="26" y="7"/>
                        <a:pt x="26" y="7"/>
                        <a:pt x="26" y="7"/>
                      </a:cubicBezTo>
                      <a:cubicBezTo>
                        <a:pt x="26" y="7"/>
                        <a:pt x="26" y="7"/>
                        <a:pt x="26" y="7"/>
                      </a:cubicBezTo>
                      <a:cubicBezTo>
                        <a:pt x="26" y="7"/>
                        <a:pt x="26" y="7"/>
                        <a:pt x="26" y="7"/>
                      </a:cubicBezTo>
                      <a:cubicBezTo>
                        <a:pt x="25" y="8"/>
                        <a:pt x="25" y="8"/>
                        <a:pt x="25" y="8"/>
                      </a:cubicBezTo>
                      <a:cubicBezTo>
                        <a:pt x="25" y="8"/>
                        <a:pt x="25" y="8"/>
                        <a:pt x="25" y="8"/>
                      </a:cubicBezTo>
                      <a:cubicBezTo>
                        <a:pt x="25" y="8"/>
                        <a:pt x="25" y="8"/>
                        <a:pt x="25" y="8"/>
                      </a:cubicBezTo>
                      <a:cubicBezTo>
                        <a:pt x="25" y="9"/>
                        <a:pt x="25" y="9"/>
                        <a:pt x="25" y="9"/>
                      </a:cubicBezTo>
                      <a:cubicBezTo>
                        <a:pt x="25" y="9"/>
                        <a:pt x="25" y="9"/>
                        <a:pt x="25" y="9"/>
                      </a:cubicBezTo>
                      <a:cubicBezTo>
                        <a:pt x="25" y="9"/>
                        <a:pt x="25" y="9"/>
                        <a:pt x="25" y="9"/>
                      </a:cubicBezTo>
                      <a:cubicBezTo>
                        <a:pt x="25" y="10"/>
                        <a:pt x="25" y="10"/>
                        <a:pt x="25" y="10"/>
                      </a:cubicBezTo>
                      <a:cubicBezTo>
                        <a:pt x="25" y="10"/>
                        <a:pt x="25" y="10"/>
                        <a:pt x="25" y="10"/>
                      </a:cubicBezTo>
                      <a:cubicBezTo>
                        <a:pt x="25" y="11"/>
                        <a:pt x="25" y="11"/>
                        <a:pt x="25" y="11"/>
                      </a:cubicBezTo>
                      <a:cubicBezTo>
                        <a:pt x="25" y="11"/>
                        <a:pt x="25" y="11"/>
                        <a:pt x="25" y="11"/>
                      </a:cubicBezTo>
                      <a:cubicBezTo>
                        <a:pt x="24" y="11"/>
                        <a:pt x="24" y="11"/>
                        <a:pt x="24" y="11"/>
                      </a:cubicBezTo>
                      <a:cubicBezTo>
                        <a:pt x="24" y="11"/>
                        <a:pt x="24" y="11"/>
                        <a:pt x="24" y="11"/>
                      </a:cubicBezTo>
                      <a:cubicBezTo>
                        <a:pt x="24" y="11"/>
                        <a:pt x="24" y="11"/>
                        <a:pt x="24" y="11"/>
                      </a:cubicBezTo>
                      <a:cubicBezTo>
                        <a:pt x="23" y="12"/>
                        <a:pt x="23" y="12"/>
                        <a:pt x="23" y="12"/>
                      </a:cubicBezTo>
                      <a:cubicBezTo>
                        <a:pt x="23" y="12"/>
                        <a:pt x="23" y="12"/>
                        <a:pt x="23" y="12"/>
                      </a:cubicBezTo>
                      <a:cubicBezTo>
                        <a:pt x="23" y="12"/>
                        <a:pt x="23" y="12"/>
                        <a:pt x="23" y="12"/>
                      </a:cubicBezTo>
                      <a:cubicBezTo>
                        <a:pt x="23" y="13"/>
                        <a:pt x="23" y="13"/>
                        <a:pt x="23" y="13"/>
                      </a:cubicBezTo>
                      <a:cubicBezTo>
                        <a:pt x="22" y="13"/>
                        <a:pt x="22" y="13"/>
                        <a:pt x="22" y="13"/>
                      </a:cubicBezTo>
                      <a:cubicBezTo>
                        <a:pt x="23" y="13"/>
                        <a:pt x="23" y="13"/>
                        <a:pt x="23" y="13"/>
                      </a:cubicBezTo>
                      <a:cubicBezTo>
                        <a:pt x="23" y="13"/>
                        <a:pt x="23" y="13"/>
                        <a:pt x="23" y="13"/>
                      </a:cubicBezTo>
                      <a:cubicBezTo>
                        <a:pt x="22" y="13"/>
                        <a:pt x="22" y="13"/>
                        <a:pt x="22" y="13"/>
                      </a:cubicBezTo>
                      <a:cubicBezTo>
                        <a:pt x="22" y="13"/>
                        <a:pt x="22" y="13"/>
                        <a:pt x="22" y="13"/>
                      </a:cubicBezTo>
                      <a:cubicBezTo>
                        <a:pt x="22" y="13"/>
                        <a:pt x="22" y="13"/>
                        <a:pt x="22" y="13"/>
                      </a:cubicBezTo>
                      <a:cubicBezTo>
                        <a:pt x="22" y="14"/>
                        <a:pt x="22" y="14"/>
                        <a:pt x="22" y="14"/>
                      </a:cubicBezTo>
                      <a:cubicBezTo>
                        <a:pt x="22" y="14"/>
                        <a:pt x="22" y="14"/>
                        <a:pt x="22" y="14"/>
                      </a:cubicBezTo>
                      <a:cubicBezTo>
                        <a:pt x="22" y="14"/>
                        <a:pt x="22" y="14"/>
                        <a:pt x="22" y="14"/>
                      </a:cubicBezTo>
                      <a:cubicBezTo>
                        <a:pt x="22" y="15"/>
                        <a:pt x="22" y="15"/>
                        <a:pt x="22" y="15"/>
                      </a:cubicBezTo>
                      <a:cubicBezTo>
                        <a:pt x="22" y="15"/>
                        <a:pt x="22" y="15"/>
                        <a:pt x="22" y="15"/>
                      </a:cubicBezTo>
                      <a:cubicBezTo>
                        <a:pt x="22" y="15"/>
                        <a:pt x="22" y="15"/>
                        <a:pt x="22" y="15"/>
                      </a:cubicBezTo>
                      <a:cubicBezTo>
                        <a:pt x="22" y="15"/>
                        <a:pt x="22" y="15"/>
                        <a:pt x="22" y="15"/>
                      </a:cubicBezTo>
                      <a:cubicBezTo>
                        <a:pt x="21" y="15"/>
                        <a:pt x="21" y="15"/>
                        <a:pt x="21" y="15"/>
                      </a:cubicBezTo>
                      <a:cubicBezTo>
                        <a:pt x="21" y="15"/>
                        <a:pt x="21" y="15"/>
                        <a:pt x="21" y="15"/>
                      </a:cubicBezTo>
                      <a:cubicBezTo>
                        <a:pt x="21" y="15"/>
                        <a:pt x="21" y="15"/>
                        <a:pt x="21" y="15"/>
                      </a:cubicBezTo>
                      <a:cubicBezTo>
                        <a:pt x="21" y="15"/>
                        <a:pt x="21" y="15"/>
                        <a:pt x="21" y="15"/>
                      </a:cubicBezTo>
                      <a:cubicBezTo>
                        <a:pt x="20" y="15"/>
                        <a:pt x="20" y="15"/>
                        <a:pt x="20" y="15"/>
                      </a:cubicBezTo>
                      <a:cubicBezTo>
                        <a:pt x="20" y="16"/>
                        <a:pt x="20" y="16"/>
                        <a:pt x="20" y="16"/>
                      </a:cubicBezTo>
                      <a:cubicBezTo>
                        <a:pt x="20" y="16"/>
                        <a:pt x="20" y="16"/>
                        <a:pt x="20" y="16"/>
                      </a:cubicBezTo>
                      <a:cubicBezTo>
                        <a:pt x="20" y="16"/>
                        <a:pt x="20" y="16"/>
                        <a:pt x="20" y="16"/>
                      </a:cubicBezTo>
                      <a:cubicBezTo>
                        <a:pt x="20" y="16"/>
                        <a:pt x="20" y="16"/>
                        <a:pt x="20" y="16"/>
                      </a:cubicBezTo>
                      <a:cubicBezTo>
                        <a:pt x="20" y="15"/>
                        <a:pt x="20" y="15"/>
                        <a:pt x="20" y="15"/>
                      </a:cubicBezTo>
                      <a:cubicBezTo>
                        <a:pt x="20" y="15"/>
                        <a:pt x="20" y="15"/>
                        <a:pt x="20" y="15"/>
                      </a:cubicBezTo>
                      <a:cubicBezTo>
                        <a:pt x="20" y="15"/>
                        <a:pt x="20" y="15"/>
                        <a:pt x="20" y="15"/>
                      </a:cubicBezTo>
                      <a:cubicBezTo>
                        <a:pt x="20" y="14"/>
                        <a:pt x="20" y="14"/>
                        <a:pt x="20" y="14"/>
                      </a:cubicBezTo>
                      <a:cubicBezTo>
                        <a:pt x="20" y="14"/>
                        <a:pt x="20" y="14"/>
                        <a:pt x="20" y="14"/>
                      </a:cubicBezTo>
                      <a:cubicBezTo>
                        <a:pt x="20" y="14"/>
                        <a:pt x="20" y="14"/>
                        <a:pt x="20" y="14"/>
                      </a:cubicBezTo>
                      <a:cubicBezTo>
                        <a:pt x="20" y="13"/>
                        <a:pt x="20" y="13"/>
                        <a:pt x="20" y="13"/>
                      </a:cubicBezTo>
                      <a:cubicBezTo>
                        <a:pt x="20" y="13"/>
                        <a:pt x="20" y="13"/>
                        <a:pt x="20" y="13"/>
                      </a:cubicBezTo>
                      <a:cubicBezTo>
                        <a:pt x="19" y="13"/>
                        <a:pt x="19" y="13"/>
                        <a:pt x="19" y="13"/>
                      </a:cubicBezTo>
                      <a:cubicBezTo>
                        <a:pt x="19" y="13"/>
                        <a:pt x="19" y="13"/>
                        <a:pt x="19" y="13"/>
                      </a:cubicBezTo>
                      <a:cubicBezTo>
                        <a:pt x="19" y="13"/>
                        <a:pt x="19" y="13"/>
                        <a:pt x="19" y="13"/>
                      </a:cubicBezTo>
                      <a:cubicBezTo>
                        <a:pt x="19" y="13"/>
                        <a:pt x="19" y="13"/>
                        <a:pt x="19" y="13"/>
                      </a:cubicBezTo>
                      <a:cubicBezTo>
                        <a:pt x="18" y="12"/>
                        <a:pt x="18" y="12"/>
                        <a:pt x="18" y="12"/>
                      </a:cubicBezTo>
                      <a:cubicBezTo>
                        <a:pt x="18" y="12"/>
                        <a:pt x="18" y="12"/>
                        <a:pt x="18" y="12"/>
                      </a:cubicBezTo>
                      <a:cubicBezTo>
                        <a:pt x="18" y="12"/>
                        <a:pt x="18" y="12"/>
                        <a:pt x="18" y="12"/>
                      </a:cubicBezTo>
                      <a:cubicBezTo>
                        <a:pt x="18" y="12"/>
                        <a:pt x="18" y="12"/>
                        <a:pt x="18" y="12"/>
                      </a:cubicBezTo>
                      <a:cubicBezTo>
                        <a:pt x="17" y="13"/>
                        <a:pt x="17" y="13"/>
                        <a:pt x="17" y="13"/>
                      </a:cubicBezTo>
                      <a:cubicBezTo>
                        <a:pt x="17" y="13"/>
                        <a:pt x="17" y="13"/>
                        <a:pt x="17" y="13"/>
                      </a:cubicBezTo>
                      <a:cubicBezTo>
                        <a:pt x="17" y="13"/>
                        <a:pt x="17" y="13"/>
                        <a:pt x="17" y="13"/>
                      </a:cubicBezTo>
                      <a:cubicBezTo>
                        <a:pt x="16" y="14"/>
                        <a:pt x="16" y="14"/>
                        <a:pt x="16" y="14"/>
                      </a:cubicBezTo>
                      <a:cubicBezTo>
                        <a:pt x="16" y="14"/>
                        <a:pt x="16" y="14"/>
                        <a:pt x="16" y="14"/>
                      </a:cubicBezTo>
                      <a:cubicBezTo>
                        <a:pt x="16" y="14"/>
                        <a:pt x="16" y="14"/>
                        <a:pt x="16" y="14"/>
                      </a:cubicBezTo>
                      <a:cubicBezTo>
                        <a:pt x="16" y="13"/>
                        <a:pt x="16" y="13"/>
                        <a:pt x="16" y="13"/>
                      </a:cubicBezTo>
                      <a:cubicBezTo>
                        <a:pt x="15" y="13"/>
                        <a:pt x="15" y="13"/>
                        <a:pt x="15" y="13"/>
                      </a:cubicBezTo>
                      <a:cubicBezTo>
                        <a:pt x="15" y="13"/>
                        <a:pt x="15" y="13"/>
                        <a:pt x="15" y="13"/>
                      </a:cubicBezTo>
                      <a:cubicBezTo>
                        <a:pt x="15" y="13"/>
                        <a:pt x="15" y="13"/>
                        <a:pt x="15" y="13"/>
                      </a:cubicBezTo>
                      <a:cubicBezTo>
                        <a:pt x="14" y="13"/>
                        <a:pt x="14" y="13"/>
                        <a:pt x="14" y="13"/>
                      </a:cubicBezTo>
                      <a:cubicBezTo>
                        <a:pt x="14" y="12"/>
                        <a:pt x="14" y="12"/>
                        <a:pt x="14" y="12"/>
                      </a:cubicBezTo>
                      <a:cubicBezTo>
                        <a:pt x="14" y="12"/>
                        <a:pt x="14" y="12"/>
                        <a:pt x="14" y="12"/>
                      </a:cubicBezTo>
                      <a:cubicBezTo>
                        <a:pt x="14" y="12"/>
                        <a:pt x="14" y="12"/>
                        <a:pt x="14" y="12"/>
                      </a:cubicBezTo>
                      <a:cubicBezTo>
                        <a:pt x="12" y="13"/>
                        <a:pt x="12" y="13"/>
                        <a:pt x="12" y="13"/>
                      </a:cubicBezTo>
                      <a:cubicBezTo>
                        <a:pt x="8" y="16"/>
                        <a:pt x="8" y="16"/>
                        <a:pt x="8" y="16"/>
                      </a:cubicBezTo>
                      <a:cubicBezTo>
                        <a:pt x="4" y="19"/>
                        <a:pt x="4" y="19"/>
                        <a:pt x="4" y="19"/>
                      </a:cubicBezTo>
                      <a:cubicBezTo>
                        <a:pt x="3" y="27"/>
                        <a:pt x="3" y="27"/>
                        <a:pt x="3" y="27"/>
                      </a:cubicBezTo>
                      <a:cubicBezTo>
                        <a:pt x="5" y="30"/>
                        <a:pt x="5" y="30"/>
                        <a:pt x="5" y="30"/>
                      </a:cubicBezTo>
                      <a:cubicBezTo>
                        <a:pt x="4" y="33"/>
                        <a:pt x="4" y="33"/>
                        <a:pt x="4" y="33"/>
                      </a:cubicBezTo>
                      <a:cubicBezTo>
                        <a:pt x="0" y="37"/>
                        <a:pt x="0" y="37"/>
                        <a:pt x="0" y="37"/>
                      </a:cubicBezTo>
                      <a:cubicBezTo>
                        <a:pt x="3" y="40"/>
                        <a:pt x="3" y="40"/>
                        <a:pt x="3" y="40"/>
                      </a:cubicBezTo>
                      <a:cubicBezTo>
                        <a:pt x="8" y="40"/>
                        <a:pt x="8" y="40"/>
                        <a:pt x="8" y="40"/>
                      </a:cubicBezTo>
                      <a:cubicBezTo>
                        <a:pt x="11" y="40"/>
                        <a:pt x="11" y="40"/>
                        <a:pt x="11" y="40"/>
                      </a:cubicBezTo>
                      <a:cubicBezTo>
                        <a:pt x="16" y="38"/>
                        <a:pt x="16" y="38"/>
                        <a:pt x="16" y="38"/>
                      </a:cubicBezTo>
                      <a:cubicBezTo>
                        <a:pt x="21" y="36"/>
                        <a:pt x="21" y="36"/>
                        <a:pt x="21" y="36"/>
                      </a:cubicBezTo>
                      <a:cubicBezTo>
                        <a:pt x="26" y="35"/>
                        <a:pt x="26" y="35"/>
                        <a:pt x="26" y="35"/>
                      </a:cubicBezTo>
                      <a:cubicBezTo>
                        <a:pt x="28" y="33"/>
                        <a:pt x="28" y="33"/>
                        <a:pt x="28" y="33"/>
                      </a:cubicBezTo>
                      <a:cubicBezTo>
                        <a:pt x="32" y="31"/>
                        <a:pt x="32" y="31"/>
                        <a:pt x="32" y="31"/>
                      </a:cubicBezTo>
                      <a:cubicBezTo>
                        <a:pt x="35" y="27"/>
                        <a:pt x="35" y="27"/>
                        <a:pt x="35" y="27"/>
                      </a:cubicBezTo>
                      <a:cubicBezTo>
                        <a:pt x="41" y="21"/>
                        <a:pt x="41" y="21"/>
                        <a:pt x="41" y="21"/>
                      </a:cubicBezTo>
                      <a:lnTo>
                        <a:pt x="44" y="15"/>
                      </a:lnTo>
                      <a:close/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181" name="Freeform 1533">
                  <a:extLst>
                    <a:ext uri="{FF2B5EF4-FFF2-40B4-BE49-F238E27FC236}">
                      <a16:creationId xmlns:a16="http://schemas.microsoft.com/office/drawing/2014/main" id="{BC4387AB-B060-4238-6869-9C8B2009E7A6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6998159" y="4514838"/>
                  <a:ext cx="1191" cy="1191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1 h 1"/>
                    <a:gd name="T4" fmla="*/ 1 w 1"/>
                    <a:gd name="T5" fmla="*/ 0 h 1"/>
                    <a:gd name="T6" fmla="*/ 0 w 1"/>
                    <a:gd name="T7" fmla="*/ 0 h 1"/>
                    <a:gd name="T8" fmla="*/ 0 w 1"/>
                    <a:gd name="T9" fmla="*/ 0 h 1"/>
                    <a:gd name="T10" fmla="*/ 0 w 1"/>
                    <a:gd name="T11" fmla="*/ 1 h 1"/>
                    <a:gd name="T12" fmla="*/ 0 w 1"/>
                    <a:gd name="T13" fmla="*/ 1 h 1"/>
                    <a:gd name="T14" fmla="*/ 0 w 1"/>
                    <a:gd name="T15" fmla="*/ 1 h 1"/>
                    <a:gd name="T16" fmla="*/ 1 w 1"/>
                    <a:gd name="T17" fmla="*/ 1 h 1"/>
                    <a:gd name="T18" fmla="*/ 1 w 1"/>
                    <a:gd name="T19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lnTo>
                        <a:pt x="1" y="1"/>
                      </a:ln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1" y="1"/>
                      </a:lnTo>
                      <a:lnTo>
                        <a:pt x="1" y="1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182" name="Freeform 1534">
                  <a:extLst>
                    <a:ext uri="{FF2B5EF4-FFF2-40B4-BE49-F238E27FC236}">
                      <a16:creationId xmlns:a16="http://schemas.microsoft.com/office/drawing/2014/main" id="{726F9D51-D191-36D7-D219-6170DF1A717F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6992202" y="4507690"/>
                  <a:ext cx="3574" cy="3574"/>
                </a:xfrm>
                <a:custGeom>
                  <a:avLst/>
                  <a:gdLst>
                    <a:gd name="T0" fmla="*/ 3 w 3"/>
                    <a:gd name="T1" fmla="*/ 0 h 3"/>
                    <a:gd name="T2" fmla="*/ 3 w 3"/>
                    <a:gd name="T3" fmla="*/ 0 h 3"/>
                    <a:gd name="T4" fmla="*/ 3 w 3"/>
                    <a:gd name="T5" fmla="*/ 0 h 3"/>
                    <a:gd name="T6" fmla="*/ 3 w 3"/>
                    <a:gd name="T7" fmla="*/ 0 h 3"/>
                    <a:gd name="T8" fmla="*/ 3 w 3"/>
                    <a:gd name="T9" fmla="*/ 0 h 3"/>
                    <a:gd name="T10" fmla="*/ 3 w 3"/>
                    <a:gd name="T11" fmla="*/ 0 h 3"/>
                    <a:gd name="T12" fmla="*/ 3 w 3"/>
                    <a:gd name="T13" fmla="*/ 0 h 3"/>
                    <a:gd name="T14" fmla="*/ 2 w 3"/>
                    <a:gd name="T15" fmla="*/ 0 h 3"/>
                    <a:gd name="T16" fmla="*/ 0 w 3"/>
                    <a:gd name="T17" fmla="*/ 1 h 3"/>
                    <a:gd name="T18" fmla="*/ 0 w 3"/>
                    <a:gd name="T19" fmla="*/ 1 h 3"/>
                    <a:gd name="T20" fmla="*/ 0 w 3"/>
                    <a:gd name="T21" fmla="*/ 2 h 3"/>
                    <a:gd name="T22" fmla="*/ 0 w 3"/>
                    <a:gd name="T23" fmla="*/ 2 h 3"/>
                    <a:gd name="T24" fmla="*/ 1 w 3"/>
                    <a:gd name="T25" fmla="*/ 3 h 3"/>
                    <a:gd name="T26" fmla="*/ 2 w 3"/>
                    <a:gd name="T27" fmla="*/ 3 h 3"/>
                    <a:gd name="T28" fmla="*/ 3 w 3"/>
                    <a:gd name="T29" fmla="*/ 3 h 3"/>
                    <a:gd name="T30" fmla="*/ 3 w 3"/>
                    <a:gd name="T31" fmla="*/ 1 h 3"/>
                    <a:gd name="T32" fmla="*/ 3 w 3"/>
                    <a:gd name="T33" fmla="*/ 1 h 3"/>
                    <a:gd name="T34" fmla="*/ 3 w 3"/>
                    <a:gd name="T35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3" h="3">
                      <a:moveTo>
                        <a:pt x="3" y="0"/>
                      </a:move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1" y="3"/>
                      </a:lnTo>
                      <a:lnTo>
                        <a:pt x="2" y="3"/>
                      </a:lnTo>
                      <a:lnTo>
                        <a:pt x="3" y="3"/>
                      </a:lnTo>
                      <a:lnTo>
                        <a:pt x="3" y="1"/>
                      </a:lnTo>
                      <a:lnTo>
                        <a:pt x="3" y="1"/>
                      </a:lnTo>
                      <a:lnTo>
                        <a:pt x="3" y="0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183" name="Freeform 1535">
                  <a:extLst>
                    <a:ext uri="{FF2B5EF4-FFF2-40B4-BE49-F238E27FC236}">
                      <a16:creationId xmlns:a16="http://schemas.microsoft.com/office/drawing/2014/main" id="{464F3A7A-2035-952F-3F6C-4CD6468674AE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6989820" y="4511264"/>
                  <a:ext cx="3574" cy="1191"/>
                </a:xfrm>
                <a:custGeom>
                  <a:avLst/>
                  <a:gdLst>
                    <a:gd name="T0" fmla="*/ 3 w 3"/>
                    <a:gd name="T1" fmla="*/ 0 h 1"/>
                    <a:gd name="T2" fmla="*/ 3 w 3"/>
                    <a:gd name="T3" fmla="*/ 0 h 1"/>
                    <a:gd name="T4" fmla="*/ 2 w 3"/>
                    <a:gd name="T5" fmla="*/ 0 h 1"/>
                    <a:gd name="T6" fmla="*/ 2 w 3"/>
                    <a:gd name="T7" fmla="*/ 0 h 1"/>
                    <a:gd name="T8" fmla="*/ 1 w 3"/>
                    <a:gd name="T9" fmla="*/ 0 h 1"/>
                    <a:gd name="T10" fmla="*/ 0 w 3"/>
                    <a:gd name="T11" fmla="*/ 0 h 1"/>
                    <a:gd name="T12" fmla="*/ 0 w 3"/>
                    <a:gd name="T13" fmla="*/ 0 h 1"/>
                    <a:gd name="T14" fmla="*/ 1 w 3"/>
                    <a:gd name="T15" fmla="*/ 0 h 1"/>
                    <a:gd name="T16" fmla="*/ 2 w 3"/>
                    <a:gd name="T17" fmla="*/ 0 h 1"/>
                    <a:gd name="T18" fmla="*/ 2 w 3"/>
                    <a:gd name="T19" fmla="*/ 1 h 1"/>
                    <a:gd name="T20" fmla="*/ 2 w 3"/>
                    <a:gd name="T21" fmla="*/ 1 h 1"/>
                    <a:gd name="T22" fmla="*/ 2 w 3"/>
                    <a:gd name="T23" fmla="*/ 1 h 1"/>
                    <a:gd name="T24" fmla="*/ 2 w 3"/>
                    <a:gd name="T25" fmla="*/ 1 h 1"/>
                    <a:gd name="T26" fmla="*/ 3 w 3"/>
                    <a:gd name="T27" fmla="*/ 1 h 1"/>
                    <a:gd name="T28" fmla="*/ 3 w 3"/>
                    <a:gd name="T2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3" h="1">
                      <a:moveTo>
                        <a:pt x="3" y="0"/>
                      </a:moveTo>
                      <a:lnTo>
                        <a:pt x="3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2" y="0"/>
                      </a:lnTo>
                      <a:lnTo>
                        <a:pt x="2" y="1"/>
                      </a:lnTo>
                      <a:lnTo>
                        <a:pt x="2" y="1"/>
                      </a:lnTo>
                      <a:lnTo>
                        <a:pt x="2" y="1"/>
                      </a:lnTo>
                      <a:lnTo>
                        <a:pt x="2" y="1"/>
                      </a:lnTo>
                      <a:lnTo>
                        <a:pt x="3" y="1"/>
                      </a:lnTo>
                      <a:lnTo>
                        <a:pt x="3" y="0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184" name="Freeform 1537">
                  <a:extLst>
                    <a:ext uri="{FF2B5EF4-FFF2-40B4-BE49-F238E27FC236}">
                      <a16:creationId xmlns:a16="http://schemas.microsoft.com/office/drawing/2014/main" id="{22DA064E-39D9-3A97-FA0F-32ED8CFAB1DB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7002925" y="4524369"/>
                  <a:ext cx="4765" cy="4765"/>
                </a:xfrm>
                <a:custGeom>
                  <a:avLst/>
                  <a:gdLst>
                    <a:gd name="T0" fmla="*/ 1 w 4"/>
                    <a:gd name="T1" fmla="*/ 1 h 4"/>
                    <a:gd name="T2" fmla="*/ 1 w 4"/>
                    <a:gd name="T3" fmla="*/ 0 h 4"/>
                    <a:gd name="T4" fmla="*/ 1 w 4"/>
                    <a:gd name="T5" fmla="*/ 0 h 4"/>
                    <a:gd name="T6" fmla="*/ 0 w 4"/>
                    <a:gd name="T7" fmla="*/ 0 h 4"/>
                    <a:gd name="T8" fmla="*/ 0 w 4"/>
                    <a:gd name="T9" fmla="*/ 0 h 4"/>
                    <a:gd name="T10" fmla="*/ 0 w 4"/>
                    <a:gd name="T11" fmla="*/ 0 h 4"/>
                    <a:gd name="T12" fmla="*/ 1 w 4"/>
                    <a:gd name="T13" fmla="*/ 2 h 4"/>
                    <a:gd name="T14" fmla="*/ 2 w 4"/>
                    <a:gd name="T15" fmla="*/ 3 h 4"/>
                    <a:gd name="T16" fmla="*/ 2 w 4"/>
                    <a:gd name="T17" fmla="*/ 3 h 4"/>
                    <a:gd name="T18" fmla="*/ 3 w 4"/>
                    <a:gd name="T19" fmla="*/ 4 h 4"/>
                    <a:gd name="T20" fmla="*/ 4 w 4"/>
                    <a:gd name="T21" fmla="*/ 4 h 4"/>
                    <a:gd name="T22" fmla="*/ 4 w 4"/>
                    <a:gd name="T23" fmla="*/ 4 h 4"/>
                    <a:gd name="T24" fmla="*/ 4 w 4"/>
                    <a:gd name="T25" fmla="*/ 4 h 4"/>
                    <a:gd name="T26" fmla="*/ 4 w 4"/>
                    <a:gd name="T27" fmla="*/ 3 h 4"/>
                    <a:gd name="T28" fmla="*/ 1 w 4"/>
                    <a:gd name="T29" fmla="*/ 1 h 4"/>
                    <a:gd name="T30" fmla="*/ 1 w 4"/>
                    <a:gd name="T31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4" h="4">
                      <a:moveTo>
                        <a:pt x="1" y="1"/>
                      </a:move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1" y="2"/>
                      </a:lnTo>
                      <a:lnTo>
                        <a:pt x="2" y="3"/>
                      </a:lnTo>
                      <a:lnTo>
                        <a:pt x="2" y="3"/>
                      </a:lnTo>
                      <a:lnTo>
                        <a:pt x="3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3"/>
                      </a:lnTo>
                      <a:lnTo>
                        <a:pt x="1" y="1"/>
                      </a:lnTo>
                      <a:lnTo>
                        <a:pt x="1" y="1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185" name="Freeform 1538">
                  <a:extLst>
                    <a:ext uri="{FF2B5EF4-FFF2-40B4-BE49-F238E27FC236}">
                      <a16:creationId xmlns:a16="http://schemas.microsoft.com/office/drawing/2014/main" id="{8FA5B283-F7FB-466E-31A0-807D201ACEF2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7001734" y="4529134"/>
                  <a:ext cx="10723" cy="5956"/>
                </a:xfrm>
                <a:custGeom>
                  <a:avLst/>
                  <a:gdLst>
                    <a:gd name="T0" fmla="*/ 5 w 15"/>
                    <a:gd name="T1" fmla="*/ 1 h 10"/>
                    <a:gd name="T2" fmla="*/ 4 w 15"/>
                    <a:gd name="T3" fmla="*/ 1 h 10"/>
                    <a:gd name="T4" fmla="*/ 3 w 15"/>
                    <a:gd name="T5" fmla="*/ 0 h 10"/>
                    <a:gd name="T6" fmla="*/ 3 w 15"/>
                    <a:gd name="T7" fmla="*/ 0 h 10"/>
                    <a:gd name="T8" fmla="*/ 3 w 15"/>
                    <a:gd name="T9" fmla="*/ 1 h 10"/>
                    <a:gd name="T10" fmla="*/ 3 w 15"/>
                    <a:gd name="T11" fmla="*/ 1 h 10"/>
                    <a:gd name="T12" fmla="*/ 3 w 15"/>
                    <a:gd name="T13" fmla="*/ 4 h 10"/>
                    <a:gd name="T14" fmla="*/ 2 w 15"/>
                    <a:gd name="T15" fmla="*/ 5 h 10"/>
                    <a:gd name="T16" fmla="*/ 1 w 15"/>
                    <a:gd name="T17" fmla="*/ 6 h 10"/>
                    <a:gd name="T18" fmla="*/ 0 w 15"/>
                    <a:gd name="T19" fmla="*/ 6 h 10"/>
                    <a:gd name="T20" fmla="*/ 0 w 15"/>
                    <a:gd name="T21" fmla="*/ 7 h 10"/>
                    <a:gd name="T22" fmla="*/ 1 w 15"/>
                    <a:gd name="T23" fmla="*/ 7 h 10"/>
                    <a:gd name="T24" fmla="*/ 3 w 15"/>
                    <a:gd name="T25" fmla="*/ 8 h 10"/>
                    <a:gd name="T26" fmla="*/ 3 w 15"/>
                    <a:gd name="T27" fmla="*/ 8 h 10"/>
                    <a:gd name="T28" fmla="*/ 5 w 15"/>
                    <a:gd name="T29" fmla="*/ 8 h 10"/>
                    <a:gd name="T30" fmla="*/ 6 w 15"/>
                    <a:gd name="T31" fmla="*/ 7 h 10"/>
                    <a:gd name="T32" fmla="*/ 6 w 15"/>
                    <a:gd name="T33" fmla="*/ 7 h 10"/>
                    <a:gd name="T34" fmla="*/ 7 w 15"/>
                    <a:gd name="T35" fmla="*/ 7 h 10"/>
                    <a:gd name="T36" fmla="*/ 12 w 15"/>
                    <a:gd name="T37" fmla="*/ 9 h 10"/>
                    <a:gd name="T38" fmla="*/ 14 w 15"/>
                    <a:gd name="T39" fmla="*/ 10 h 10"/>
                    <a:gd name="T40" fmla="*/ 14 w 15"/>
                    <a:gd name="T41" fmla="*/ 10 h 10"/>
                    <a:gd name="T42" fmla="*/ 15 w 15"/>
                    <a:gd name="T43" fmla="*/ 8 h 10"/>
                    <a:gd name="T44" fmla="*/ 13 w 15"/>
                    <a:gd name="T45" fmla="*/ 6 h 10"/>
                    <a:gd name="T46" fmla="*/ 11 w 15"/>
                    <a:gd name="T47" fmla="*/ 6 h 10"/>
                    <a:gd name="T48" fmla="*/ 9 w 15"/>
                    <a:gd name="T49" fmla="*/ 5 h 10"/>
                    <a:gd name="T50" fmla="*/ 9 w 15"/>
                    <a:gd name="T51" fmla="*/ 5 h 10"/>
                    <a:gd name="T52" fmla="*/ 7 w 15"/>
                    <a:gd name="T53" fmla="*/ 2 h 10"/>
                    <a:gd name="T54" fmla="*/ 7 w 15"/>
                    <a:gd name="T55" fmla="*/ 2 h 10"/>
                    <a:gd name="T56" fmla="*/ 6 w 15"/>
                    <a:gd name="T57" fmla="*/ 1 h 10"/>
                    <a:gd name="T58" fmla="*/ 5 w 15"/>
                    <a:gd name="T59" fmla="*/ 1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</a:cxnLst>
                  <a:rect l="0" t="0" r="r" b="b"/>
                  <a:pathLst>
                    <a:path w="15" h="10">
                      <a:moveTo>
                        <a:pt x="5" y="1"/>
                      </a:move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0" y="6"/>
                        <a:pt x="0" y="6"/>
                        <a:pt x="0" y="6"/>
                      </a:cubicBezTo>
                      <a:cubicBezTo>
                        <a:pt x="0" y="7"/>
                        <a:pt x="0" y="7"/>
                        <a:pt x="0" y="7"/>
                      </a:cubicBezTo>
                      <a:cubicBezTo>
                        <a:pt x="1" y="7"/>
                        <a:pt x="1" y="7"/>
                        <a:pt x="1" y="7"/>
                      </a:cubicBezTo>
                      <a:cubicBezTo>
                        <a:pt x="3" y="8"/>
                        <a:pt x="3" y="8"/>
                        <a:pt x="3" y="8"/>
                      </a:cubicBezTo>
                      <a:cubicBezTo>
                        <a:pt x="3" y="8"/>
                        <a:pt x="3" y="8"/>
                        <a:pt x="3" y="8"/>
                      </a:cubicBezTo>
                      <a:cubicBezTo>
                        <a:pt x="5" y="8"/>
                        <a:pt x="5" y="8"/>
                        <a:pt x="5" y="8"/>
                      </a:cubicBezTo>
                      <a:cubicBezTo>
                        <a:pt x="6" y="7"/>
                        <a:pt x="6" y="7"/>
                        <a:pt x="6" y="7"/>
                      </a:cubicBezTo>
                      <a:cubicBezTo>
                        <a:pt x="6" y="7"/>
                        <a:pt x="6" y="7"/>
                        <a:pt x="6" y="7"/>
                      </a:cubicBezTo>
                      <a:cubicBezTo>
                        <a:pt x="7" y="7"/>
                        <a:pt x="7" y="7"/>
                        <a:pt x="7" y="7"/>
                      </a:cubicBezTo>
                      <a:cubicBezTo>
                        <a:pt x="10" y="6"/>
                        <a:pt x="8" y="7"/>
                        <a:pt x="12" y="9"/>
                      </a:cubicBezTo>
                      <a:cubicBezTo>
                        <a:pt x="14" y="10"/>
                        <a:pt x="14" y="10"/>
                        <a:pt x="14" y="10"/>
                      </a:cubicBezTo>
                      <a:cubicBezTo>
                        <a:pt x="14" y="10"/>
                        <a:pt x="14" y="10"/>
                        <a:pt x="14" y="10"/>
                      </a:cubicBezTo>
                      <a:cubicBezTo>
                        <a:pt x="15" y="8"/>
                        <a:pt x="15" y="8"/>
                        <a:pt x="15" y="8"/>
                      </a:cubicBezTo>
                      <a:cubicBezTo>
                        <a:pt x="13" y="6"/>
                        <a:pt x="13" y="6"/>
                        <a:pt x="13" y="6"/>
                      </a:cubicBezTo>
                      <a:cubicBezTo>
                        <a:pt x="11" y="6"/>
                        <a:pt x="11" y="6"/>
                        <a:pt x="11" y="6"/>
                      </a:cubicBezTo>
                      <a:cubicBezTo>
                        <a:pt x="9" y="5"/>
                        <a:pt x="9" y="5"/>
                        <a:pt x="9" y="5"/>
                      </a:cubicBezTo>
                      <a:cubicBezTo>
                        <a:pt x="9" y="5"/>
                        <a:pt x="9" y="5"/>
                        <a:pt x="9" y="5"/>
                      </a:cubicBezTo>
                      <a:cubicBezTo>
                        <a:pt x="7" y="2"/>
                        <a:pt x="7" y="2"/>
                        <a:pt x="7" y="2"/>
                      </a:cubicBezTo>
                      <a:cubicBezTo>
                        <a:pt x="7" y="2"/>
                        <a:pt x="7" y="2"/>
                        <a:pt x="7" y="2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5" y="1"/>
                        <a:pt x="5" y="1"/>
                        <a:pt x="5" y="1"/>
                      </a:cubicBez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186" name="Freeform 1539">
                  <a:extLst>
                    <a:ext uri="{FF2B5EF4-FFF2-40B4-BE49-F238E27FC236}">
                      <a16:creationId xmlns:a16="http://schemas.microsoft.com/office/drawing/2014/main" id="{D42F6C99-2A17-73DB-2404-17F0AF3C8432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7001734" y="4526752"/>
                  <a:ext cx="1191" cy="2383"/>
                </a:xfrm>
                <a:custGeom>
                  <a:avLst/>
                  <a:gdLst>
                    <a:gd name="T0" fmla="*/ 0 w 1"/>
                    <a:gd name="T1" fmla="*/ 0 h 2"/>
                    <a:gd name="T2" fmla="*/ 0 w 1"/>
                    <a:gd name="T3" fmla="*/ 0 h 2"/>
                    <a:gd name="T4" fmla="*/ 0 w 1"/>
                    <a:gd name="T5" fmla="*/ 1 h 2"/>
                    <a:gd name="T6" fmla="*/ 0 w 1"/>
                    <a:gd name="T7" fmla="*/ 1 h 2"/>
                    <a:gd name="T8" fmla="*/ 1 w 1"/>
                    <a:gd name="T9" fmla="*/ 2 h 2"/>
                    <a:gd name="T10" fmla="*/ 1 w 1"/>
                    <a:gd name="T11" fmla="*/ 2 h 2"/>
                    <a:gd name="T12" fmla="*/ 1 w 1"/>
                    <a:gd name="T13" fmla="*/ 2 h 2"/>
                    <a:gd name="T14" fmla="*/ 1 w 1"/>
                    <a:gd name="T15" fmla="*/ 1 h 2"/>
                    <a:gd name="T16" fmla="*/ 0 w 1"/>
                    <a:gd name="T1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" h="2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1" y="2"/>
                      </a:lnTo>
                      <a:lnTo>
                        <a:pt x="1" y="2"/>
                      </a:lnTo>
                      <a:lnTo>
                        <a:pt x="1" y="2"/>
                      </a:lnTo>
                      <a:lnTo>
                        <a:pt x="1" y="1"/>
                      </a:lnTo>
                      <a:lnTo>
                        <a:pt x="0" y="0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187" name="Freeform 1540">
                  <a:extLst>
                    <a:ext uri="{FF2B5EF4-FFF2-40B4-BE49-F238E27FC236}">
                      <a16:creationId xmlns:a16="http://schemas.microsoft.com/office/drawing/2014/main" id="{14DCB6D3-7AB8-089C-C96E-2AAF81E58C70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6921911" y="4581556"/>
                  <a:ext cx="5956" cy="9531"/>
                </a:xfrm>
                <a:custGeom>
                  <a:avLst/>
                  <a:gdLst>
                    <a:gd name="T0" fmla="*/ 4 w 5"/>
                    <a:gd name="T1" fmla="*/ 4 h 8"/>
                    <a:gd name="T2" fmla="*/ 4 w 5"/>
                    <a:gd name="T3" fmla="*/ 4 h 8"/>
                    <a:gd name="T4" fmla="*/ 3 w 5"/>
                    <a:gd name="T5" fmla="*/ 2 h 8"/>
                    <a:gd name="T6" fmla="*/ 3 w 5"/>
                    <a:gd name="T7" fmla="*/ 2 h 8"/>
                    <a:gd name="T8" fmla="*/ 1 w 5"/>
                    <a:gd name="T9" fmla="*/ 0 h 8"/>
                    <a:gd name="T10" fmla="*/ 1 w 5"/>
                    <a:gd name="T11" fmla="*/ 0 h 8"/>
                    <a:gd name="T12" fmla="*/ 1 w 5"/>
                    <a:gd name="T13" fmla="*/ 0 h 8"/>
                    <a:gd name="T14" fmla="*/ 0 w 5"/>
                    <a:gd name="T15" fmla="*/ 0 h 8"/>
                    <a:gd name="T16" fmla="*/ 0 w 5"/>
                    <a:gd name="T17" fmla="*/ 0 h 8"/>
                    <a:gd name="T18" fmla="*/ 0 w 5"/>
                    <a:gd name="T19" fmla="*/ 0 h 8"/>
                    <a:gd name="T20" fmla="*/ 0 w 5"/>
                    <a:gd name="T21" fmla="*/ 0 h 8"/>
                    <a:gd name="T22" fmla="*/ 0 w 5"/>
                    <a:gd name="T23" fmla="*/ 0 h 8"/>
                    <a:gd name="T24" fmla="*/ 0 w 5"/>
                    <a:gd name="T25" fmla="*/ 3 h 8"/>
                    <a:gd name="T26" fmla="*/ 0 w 5"/>
                    <a:gd name="T27" fmla="*/ 3 h 8"/>
                    <a:gd name="T28" fmla="*/ 0 w 5"/>
                    <a:gd name="T29" fmla="*/ 3 h 8"/>
                    <a:gd name="T30" fmla="*/ 1 w 5"/>
                    <a:gd name="T31" fmla="*/ 4 h 8"/>
                    <a:gd name="T32" fmla="*/ 1 w 5"/>
                    <a:gd name="T33" fmla="*/ 5 h 8"/>
                    <a:gd name="T34" fmla="*/ 2 w 5"/>
                    <a:gd name="T35" fmla="*/ 6 h 8"/>
                    <a:gd name="T36" fmla="*/ 3 w 5"/>
                    <a:gd name="T37" fmla="*/ 6 h 8"/>
                    <a:gd name="T38" fmla="*/ 3 w 5"/>
                    <a:gd name="T39" fmla="*/ 6 h 8"/>
                    <a:gd name="T40" fmla="*/ 2 w 5"/>
                    <a:gd name="T41" fmla="*/ 7 h 8"/>
                    <a:gd name="T42" fmla="*/ 2 w 5"/>
                    <a:gd name="T43" fmla="*/ 7 h 8"/>
                    <a:gd name="T44" fmla="*/ 3 w 5"/>
                    <a:gd name="T45" fmla="*/ 7 h 8"/>
                    <a:gd name="T46" fmla="*/ 4 w 5"/>
                    <a:gd name="T47" fmla="*/ 8 h 8"/>
                    <a:gd name="T48" fmla="*/ 4 w 5"/>
                    <a:gd name="T49" fmla="*/ 8 h 8"/>
                    <a:gd name="T50" fmla="*/ 5 w 5"/>
                    <a:gd name="T51" fmla="*/ 8 h 8"/>
                    <a:gd name="T52" fmla="*/ 5 w 5"/>
                    <a:gd name="T53" fmla="*/ 8 h 8"/>
                    <a:gd name="T54" fmla="*/ 4 w 5"/>
                    <a:gd name="T55" fmla="*/ 8 h 8"/>
                    <a:gd name="T56" fmla="*/ 4 w 5"/>
                    <a:gd name="T57" fmla="*/ 8 h 8"/>
                    <a:gd name="T58" fmla="*/ 4 w 5"/>
                    <a:gd name="T59" fmla="*/ 8 h 8"/>
                    <a:gd name="T60" fmla="*/ 4 w 5"/>
                    <a:gd name="T61" fmla="*/ 7 h 8"/>
                    <a:gd name="T62" fmla="*/ 3 w 5"/>
                    <a:gd name="T63" fmla="*/ 6 h 8"/>
                    <a:gd name="T64" fmla="*/ 3 w 5"/>
                    <a:gd name="T65" fmla="*/ 6 h 8"/>
                    <a:gd name="T66" fmla="*/ 3 w 5"/>
                    <a:gd name="T67" fmla="*/ 6 h 8"/>
                    <a:gd name="T68" fmla="*/ 3 w 5"/>
                    <a:gd name="T69" fmla="*/ 6 h 8"/>
                    <a:gd name="T70" fmla="*/ 4 w 5"/>
                    <a:gd name="T71" fmla="*/ 6 h 8"/>
                    <a:gd name="T72" fmla="*/ 4 w 5"/>
                    <a:gd name="T73" fmla="*/ 6 h 8"/>
                    <a:gd name="T74" fmla="*/ 4 w 5"/>
                    <a:gd name="T75" fmla="*/ 6 h 8"/>
                    <a:gd name="T76" fmla="*/ 4 w 5"/>
                    <a:gd name="T77" fmla="*/ 6 h 8"/>
                    <a:gd name="T78" fmla="*/ 4 w 5"/>
                    <a:gd name="T79" fmla="*/ 4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5" h="8">
                      <a:moveTo>
                        <a:pt x="4" y="4"/>
                      </a:moveTo>
                      <a:lnTo>
                        <a:pt x="4" y="4"/>
                      </a:lnTo>
                      <a:lnTo>
                        <a:pt x="3" y="2"/>
                      </a:lnTo>
                      <a:lnTo>
                        <a:pt x="3" y="2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1" y="4"/>
                      </a:lnTo>
                      <a:lnTo>
                        <a:pt x="1" y="5"/>
                      </a:lnTo>
                      <a:lnTo>
                        <a:pt x="2" y="6"/>
                      </a:lnTo>
                      <a:lnTo>
                        <a:pt x="3" y="6"/>
                      </a:lnTo>
                      <a:lnTo>
                        <a:pt x="3" y="6"/>
                      </a:lnTo>
                      <a:lnTo>
                        <a:pt x="2" y="7"/>
                      </a:lnTo>
                      <a:lnTo>
                        <a:pt x="2" y="7"/>
                      </a:lnTo>
                      <a:lnTo>
                        <a:pt x="3" y="7"/>
                      </a:lnTo>
                      <a:lnTo>
                        <a:pt x="4" y="8"/>
                      </a:lnTo>
                      <a:lnTo>
                        <a:pt x="4" y="8"/>
                      </a:lnTo>
                      <a:lnTo>
                        <a:pt x="5" y="8"/>
                      </a:lnTo>
                      <a:lnTo>
                        <a:pt x="5" y="8"/>
                      </a:lnTo>
                      <a:lnTo>
                        <a:pt x="4" y="8"/>
                      </a:lnTo>
                      <a:lnTo>
                        <a:pt x="4" y="8"/>
                      </a:lnTo>
                      <a:lnTo>
                        <a:pt x="4" y="8"/>
                      </a:lnTo>
                      <a:lnTo>
                        <a:pt x="4" y="7"/>
                      </a:lnTo>
                      <a:lnTo>
                        <a:pt x="3" y="6"/>
                      </a:lnTo>
                      <a:lnTo>
                        <a:pt x="3" y="6"/>
                      </a:lnTo>
                      <a:lnTo>
                        <a:pt x="3" y="6"/>
                      </a:lnTo>
                      <a:lnTo>
                        <a:pt x="3" y="6"/>
                      </a:lnTo>
                      <a:lnTo>
                        <a:pt x="4" y="6"/>
                      </a:lnTo>
                      <a:lnTo>
                        <a:pt x="4" y="6"/>
                      </a:lnTo>
                      <a:lnTo>
                        <a:pt x="4" y="6"/>
                      </a:lnTo>
                      <a:lnTo>
                        <a:pt x="4" y="6"/>
                      </a:lnTo>
                      <a:lnTo>
                        <a:pt x="4" y="4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188" name="Freeform 1541">
                  <a:extLst>
                    <a:ext uri="{FF2B5EF4-FFF2-40B4-BE49-F238E27FC236}">
                      <a16:creationId xmlns:a16="http://schemas.microsoft.com/office/drawing/2014/main" id="{94224F11-C257-975A-0E7B-FB6CC879C409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6917145" y="4575599"/>
                  <a:ext cx="4765" cy="7149"/>
                </a:xfrm>
                <a:custGeom>
                  <a:avLst/>
                  <a:gdLst>
                    <a:gd name="T0" fmla="*/ 7 w 7"/>
                    <a:gd name="T1" fmla="*/ 8 h 10"/>
                    <a:gd name="T2" fmla="*/ 7 w 7"/>
                    <a:gd name="T3" fmla="*/ 6 h 10"/>
                    <a:gd name="T4" fmla="*/ 7 w 7"/>
                    <a:gd name="T5" fmla="*/ 5 h 10"/>
                    <a:gd name="T6" fmla="*/ 6 w 7"/>
                    <a:gd name="T7" fmla="*/ 5 h 10"/>
                    <a:gd name="T8" fmla="*/ 6 w 7"/>
                    <a:gd name="T9" fmla="*/ 4 h 10"/>
                    <a:gd name="T10" fmla="*/ 5 w 7"/>
                    <a:gd name="T11" fmla="*/ 4 h 10"/>
                    <a:gd name="T12" fmla="*/ 4 w 7"/>
                    <a:gd name="T13" fmla="*/ 3 h 10"/>
                    <a:gd name="T14" fmla="*/ 3 w 7"/>
                    <a:gd name="T15" fmla="*/ 2 h 10"/>
                    <a:gd name="T16" fmla="*/ 3 w 7"/>
                    <a:gd name="T17" fmla="*/ 2 h 10"/>
                    <a:gd name="T18" fmla="*/ 2 w 7"/>
                    <a:gd name="T19" fmla="*/ 2 h 10"/>
                    <a:gd name="T20" fmla="*/ 2 w 7"/>
                    <a:gd name="T21" fmla="*/ 1 h 10"/>
                    <a:gd name="T22" fmla="*/ 1 w 7"/>
                    <a:gd name="T23" fmla="*/ 0 h 10"/>
                    <a:gd name="T24" fmla="*/ 1 w 7"/>
                    <a:gd name="T25" fmla="*/ 0 h 10"/>
                    <a:gd name="T26" fmla="*/ 0 w 7"/>
                    <a:gd name="T27" fmla="*/ 0 h 10"/>
                    <a:gd name="T28" fmla="*/ 0 w 7"/>
                    <a:gd name="T29" fmla="*/ 0 h 10"/>
                    <a:gd name="T30" fmla="*/ 0 w 7"/>
                    <a:gd name="T31" fmla="*/ 1 h 10"/>
                    <a:gd name="T32" fmla="*/ 0 w 7"/>
                    <a:gd name="T33" fmla="*/ 2 h 10"/>
                    <a:gd name="T34" fmla="*/ 0 w 7"/>
                    <a:gd name="T35" fmla="*/ 3 h 10"/>
                    <a:gd name="T36" fmla="*/ 1 w 7"/>
                    <a:gd name="T37" fmla="*/ 4 h 10"/>
                    <a:gd name="T38" fmla="*/ 1 w 7"/>
                    <a:gd name="T39" fmla="*/ 5 h 10"/>
                    <a:gd name="T40" fmla="*/ 1 w 7"/>
                    <a:gd name="T41" fmla="*/ 5 h 10"/>
                    <a:gd name="T42" fmla="*/ 1 w 7"/>
                    <a:gd name="T43" fmla="*/ 7 h 10"/>
                    <a:gd name="T44" fmla="*/ 1 w 7"/>
                    <a:gd name="T45" fmla="*/ 9 h 10"/>
                    <a:gd name="T46" fmla="*/ 1 w 7"/>
                    <a:gd name="T47" fmla="*/ 10 h 10"/>
                    <a:gd name="T48" fmla="*/ 2 w 7"/>
                    <a:gd name="T49" fmla="*/ 10 h 10"/>
                    <a:gd name="T50" fmla="*/ 5 w 7"/>
                    <a:gd name="T51" fmla="*/ 9 h 10"/>
                    <a:gd name="T52" fmla="*/ 5 w 7"/>
                    <a:gd name="T53" fmla="*/ 9 h 10"/>
                    <a:gd name="T54" fmla="*/ 7 w 7"/>
                    <a:gd name="T55" fmla="*/ 8 h 10"/>
                    <a:gd name="T56" fmla="*/ 7 w 7"/>
                    <a:gd name="T57" fmla="*/ 8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7" h="10">
                      <a:moveTo>
                        <a:pt x="7" y="8"/>
                      </a:moveTo>
                      <a:cubicBezTo>
                        <a:pt x="7" y="6"/>
                        <a:pt x="7" y="6"/>
                        <a:pt x="7" y="6"/>
                      </a:cubicBezTo>
                      <a:cubicBezTo>
                        <a:pt x="7" y="5"/>
                        <a:pt x="7" y="5"/>
                        <a:pt x="7" y="5"/>
                      </a:cubicBezTo>
                      <a:cubicBezTo>
                        <a:pt x="6" y="5"/>
                        <a:pt x="6" y="5"/>
                        <a:pt x="6" y="5"/>
                      </a:cubicBezTo>
                      <a:cubicBezTo>
                        <a:pt x="6" y="4"/>
                        <a:pt x="6" y="4"/>
                        <a:pt x="6" y="4"/>
                      </a:cubicBezTo>
                      <a:cubicBezTo>
                        <a:pt x="5" y="4"/>
                        <a:pt x="5" y="4"/>
                        <a:pt x="5" y="4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1" y="7"/>
                        <a:pt x="1" y="7"/>
                        <a:pt x="1" y="7"/>
                      </a:cubicBezTo>
                      <a:cubicBezTo>
                        <a:pt x="1" y="9"/>
                        <a:pt x="1" y="9"/>
                        <a:pt x="1" y="9"/>
                      </a:cubicBezTo>
                      <a:cubicBezTo>
                        <a:pt x="1" y="10"/>
                        <a:pt x="1" y="10"/>
                        <a:pt x="1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5" y="9"/>
                        <a:pt x="5" y="9"/>
                        <a:pt x="5" y="9"/>
                      </a:cubicBezTo>
                      <a:cubicBezTo>
                        <a:pt x="5" y="9"/>
                        <a:pt x="5" y="9"/>
                        <a:pt x="5" y="9"/>
                      </a:cubicBezTo>
                      <a:cubicBezTo>
                        <a:pt x="5" y="8"/>
                        <a:pt x="6" y="8"/>
                        <a:pt x="7" y="8"/>
                      </a:cubicBezTo>
                      <a:cubicBezTo>
                        <a:pt x="7" y="8"/>
                        <a:pt x="7" y="8"/>
                        <a:pt x="7" y="8"/>
                      </a:cubicBez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189" name="Freeform 1542">
                  <a:extLst>
                    <a:ext uri="{FF2B5EF4-FFF2-40B4-BE49-F238E27FC236}">
                      <a16:creationId xmlns:a16="http://schemas.microsoft.com/office/drawing/2014/main" id="{1CC3F901-C5F2-90BB-F86E-5805CC7FBB34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6909997" y="4567259"/>
                  <a:ext cx="5956" cy="7149"/>
                </a:xfrm>
                <a:custGeom>
                  <a:avLst/>
                  <a:gdLst>
                    <a:gd name="T0" fmla="*/ 5 w 5"/>
                    <a:gd name="T1" fmla="*/ 6 h 6"/>
                    <a:gd name="T2" fmla="*/ 5 w 5"/>
                    <a:gd name="T3" fmla="*/ 5 h 6"/>
                    <a:gd name="T4" fmla="*/ 5 w 5"/>
                    <a:gd name="T5" fmla="*/ 5 h 6"/>
                    <a:gd name="T6" fmla="*/ 4 w 5"/>
                    <a:gd name="T7" fmla="*/ 5 h 6"/>
                    <a:gd name="T8" fmla="*/ 2 w 5"/>
                    <a:gd name="T9" fmla="*/ 1 h 6"/>
                    <a:gd name="T10" fmla="*/ 2 w 5"/>
                    <a:gd name="T11" fmla="*/ 1 h 6"/>
                    <a:gd name="T12" fmla="*/ 2 w 5"/>
                    <a:gd name="T13" fmla="*/ 1 h 6"/>
                    <a:gd name="T14" fmla="*/ 1 w 5"/>
                    <a:gd name="T15" fmla="*/ 0 h 6"/>
                    <a:gd name="T16" fmla="*/ 1 w 5"/>
                    <a:gd name="T17" fmla="*/ 0 h 6"/>
                    <a:gd name="T18" fmla="*/ 1 w 5"/>
                    <a:gd name="T19" fmla="*/ 0 h 6"/>
                    <a:gd name="T20" fmla="*/ 0 w 5"/>
                    <a:gd name="T21" fmla="*/ 0 h 6"/>
                    <a:gd name="T22" fmla="*/ 0 w 5"/>
                    <a:gd name="T23" fmla="*/ 1 h 6"/>
                    <a:gd name="T24" fmla="*/ 0 w 5"/>
                    <a:gd name="T25" fmla="*/ 1 h 6"/>
                    <a:gd name="T26" fmla="*/ 0 w 5"/>
                    <a:gd name="T27" fmla="*/ 2 h 6"/>
                    <a:gd name="T28" fmla="*/ 0 w 5"/>
                    <a:gd name="T29" fmla="*/ 2 h 6"/>
                    <a:gd name="T30" fmla="*/ 0 w 5"/>
                    <a:gd name="T31" fmla="*/ 2 h 6"/>
                    <a:gd name="T32" fmla="*/ 0 w 5"/>
                    <a:gd name="T33" fmla="*/ 3 h 6"/>
                    <a:gd name="T34" fmla="*/ 0 w 5"/>
                    <a:gd name="T35" fmla="*/ 3 h 6"/>
                    <a:gd name="T36" fmla="*/ 1 w 5"/>
                    <a:gd name="T37" fmla="*/ 3 h 6"/>
                    <a:gd name="T38" fmla="*/ 2 w 5"/>
                    <a:gd name="T39" fmla="*/ 5 h 6"/>
                    <a:gd name="T40" fmla="*/ 5 w 5"/>
                    <a:gd name="T41" fmla="*/ 6 h 6"/>
                    <a:gd name="T42" fmla="*/ 5 w 5"/>
                    <a:gd name="T43" fmla="*/ 6 h 6"/>
                    <a:gd name="T44" fmla="*/ 5 w 5"/>
                    <a:gd name="T45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5" h="6">
                      <a:moveTo>
                        <a:pt x="5" y="6"/>
                      </a:moveTo>
                      <a:lnTo>
                        <a:pt x="5" y="5"/>
                      </a:lnTo>
                      <a:lnTo>
                        <a:pt x="5" y="5"/>
                      </a:lnTo>
                      <a:lnTo>
                        <a:pt x="4" y="5"/>
                      </a:lnTo>
                      <a:lnTo>
                        <a:pt x="2" y="1"/>
                      </a:lnTo>
                      <a:lnTo>
                        <a:pt x="2" y="1"/>
                      </a:lnTo>
                      <a:lnTo>
                        <a:pt x="2" y="1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1" y="3"/>
                      </a:lnTo>
                      <a:lnTo>
                        <a:pt x="2" y="5"/>
                      </a:lnTo>
                      <a:lnTo>
                        <a:pt x="5" y="6"/>
                      </a:lnTo>
                      <a:lnTo>
                        <a:pt x="5" y="6"/>
                      </a:lnTo>
                      <a:lnTo>
                        <a:pt x="5" y="6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190" name="Freeform 1543">
                  <a:extLst>
                    <a:ext uri="{FF2B5EF4-FFF2-40B4-BE49-F238E27FC236}">
                      <a16:creationId xmlns:a16="http://schemas.microsoft.com/office/drawing/2014/main" id="{1761C5FF-E3FD-B92A-4B4C-EC73E2ABBE0A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7440163" y="4682823"/>
                  <a:ext cx="3574" cy="1191"/>
                </a:xfrm>
                <a:custGeom>
                  <a:avLst/>
                  <a:gdLst>
                    <a:gd name="T0" fmla="*/ 1 w 3"/>
                    <a:gd name="T1" fmla="*/ 0 h 1"/>
                    <a:gd name="T2" fmla="*/ 0 w 3"/>
                    <a:gd name="T3" fmla="*/ 0 h 1"/>
                    <a:gd name="T4" fmla="*/ 0 w 3"/>
                    <a:gd name="T5" fmla="*/ 1 h 1"/>
                    <a:gd name="T6" fmla="*/ 0 w 3"/>
                    <a:gd name="T7" fmla="*/ 1 h 1"/>
                    <a:gd name="T8" fmla="*/ 1 w 3"/>
                    <a:gd name="T9" fmla="*/ 1 h 1"/>
                    <a:gd name="T10" fmla="*/ 3 w 3"/>
                    <a:gd name="T11" fmla="*/ 1 h 1"/>
                    <a:gd name="T12" fmla="*/ 3 w 3"/>
                    <a:gd name="T13" fmla="*/ 1 h 1"/>
                    <a:gd name="T14" fmla="*/ 3 w 3"/>
                    <a:gd name="T15" fmla="*/ 0 h 1"/>
                    <a:gd name="T16" fmla="*/ 3 w 3"/>
                    <a:gd name="T17" fmla="*/ 0 h 1"/>
                    <a:gd name="T18" fmla="*/ 2 w 3"/>
                    <a:gd name="T19" fmla="*/ 0 h 1"/>
                    <a:gd name="T20" fmla="*/ 1 w 3"/>
                    <a:gd name="T21" fmla="*/ 0 h 1"/>
                    <a:gd name="T22" fmla="*/ 1 w 3"/>
                    <a:gd name="T23" fmla="*/ 0 h 1"/>
                    <a:gd name="T24" fmla="*/ 1 w 3"/>
                    <a:gd name="T25" fmla="*/ 0 h 1"/>
                    <a:gd name="T26" fmla="*/ 1 w 3"/>
                    <a:gd name="T27" fmla="*/ 0 h 1"/>
                    <a:gd name="T28" fmla="*/ 1 w 3"/>
                    <a:gd name="T2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3" h="1">
                      <a:moveTo>
                        <a:pt x="1" y="0"/>
                      </a:move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1" y="1"/>
                      </a:lnTo>
                      <a:lnTo>
                        <a:pt x="3" y="1"/>
                      </a:lnTo>
                      <a:lnTo>
                        <a:pt x="3" y="1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2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191" name="Freeform 1544">
                  <a:extLst>
                    <a:ext uri="{FF2B5EF4-FFF2-40B4-BE49-F238E27FC236}">
                      <a16:creationId xmlns:a16="http://schemas.microsoft.com/office/drawing/2014/main" id="{C3E19BDD-C359-41EF-6219-5EBC092A70EA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7443737" y="4681631"/>
                  <a:ext cx="5956" cy="2383"/>
                </a:xfrm>
                <a:custGeom>
                  <a:avLst/>
                  <a:gdLst>
                    <a:gd name="T0" fmla="*/ 0 w 5"/>
                    <a:gd name="T1" fmla="*/ 0 h 2"/>
                    <a:gd name="T2" fmla="*/ 0 w 5"/>
                    <a:gd name="T3" fmla="*/ 0 h 2"/>
                    <a:gd name="T4" fmla="*/ 0 w 5"/>
                    <a:gd name="T5" fmla="*/ 0 h 2"/>
                    <a:gd name="T6" fmla="*/ 0 w 5"/>
                    <a:gd name="T7" fmla="*/ 0 h 2"/>
                    <a:gd name="T8" fmla="*/ 0 w 5"/>
                    <a:gd name="T9" fmla="*/ 0 h 2"/>
                    <a:gd name="T10" fmla="*/ 0 w 5"/>
                    <a:gd name="T11" fmla="*/ 1 h 2"/>
                    <a:gd name="T12" fmla="*/ 0 w 5"/>
                    <a:gd name="T13" fmla="*/ 2 h 2"/>
                    <a:gd name="T14" fmla="*/ 1 w 5"/>
                    <a:gd name="T15" fmla="*/ 2 h 2"/>
                    <a:gd name="T16" fmla="*/ 3 w 5"/>
                    <a:gd name="T17" fmla="*/ 2 h 2"/>
                    <a:gd name="T18" fmla="*/ 3 w 5"/>
                    <a:gd name="T19" fmla="*/ 2 h 2"/>
                    <a:gd name="T20" fmla="*/ 5 w 5"/>
                    <a:gd name="T21" fmla="*/ 1 h 2"/>
                    <a:gd name="T22" fmla="*/ 5 w 5"/>
                    <a:gd name="T23" fmla="*/ 1 h 2"/>
                    <a:gd name="T24" fmla="*/ 5 w 5"/>
                    <a:gd name="T25" fmla="*/ 1 h 2"/>
                    <a:gd name="T26" fmla="*/ 5 w 5"/>
                    <a:gd name="T27" fmla="*/ 1 h 2"/>
                    <a:gd name="T28" fmla="*/ 5 w 5"/>
                    <a:gd name="T29" fmla="*/ 1 h 2"/>
                    <a:gd name="T30" fmla="*/ 4 w 5"/>
                    <a:gd name="T31" fmla="*/ 1 h 2"/>
                    <a:gd name="T32" fmla="*/ 4 w 5"/>
                    <a:gd name="T33" fmla="*/ 1 h 2"/>
                    <a:gd name="T34" fmla="*/ 4 w 5"/>
                    <a:gd name="T35" fmla="*/ 1 h 2"/>
                    <a:gd name="T36" fmla="*/ 2 w 5"/>
                    <a:gd name="T37" fmla="*/ 1 h 2"/>
                    <a:gd name="T38" fmla="*/ 2 w 5"/>
                    <a:gd name="T39" fmla="*/ 1 h 2"/>
                    <a:gd name="T40" fmla="*/ 1 w 5"/>
                    <a:gd name="T41" fmla="*/ 0 h 2"/>
                    <a:gd name="T42" fmla="*/ 1 w 5"/>
                    <a:gd name="T43" fmla="*/ 0 h 2"/>
                    <a:gd name="T44" fmla="*/ 0 w 5"/>
                    <a:gd name="T45" fmla="*/ 0 h 2"/>
                    <a:gd name="T46" fmla="*/ 0 w 5"/>
                    <a:gd name="T4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5" h="2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0" y="2"/>
                      </a:lnTo>
                      <a:lnTo>
                        <a:pt x="1" y="2"/>
                      </a:lnTo>
                      <a:lnTo>
                        <a:pt x="3" y="2"/>
                      </a:lnTo>
                      <a:lnTo>
                        <a:pt x="3" y="2"/>
                      </a:lnTo>
                      <a:lnTo>
                        <a:pt x="5" y="1"/>
                      </a:lnTo>
                      <a:lnTo>
                        <a:pt x="5" y="1"/>
                      </a:lnTo>
                      <a:lnTo>
                        <a:pt x="5" y="1"/>
                      </a:lnTo>
                      <a:lnTo>
                        <a:pt x="5" y="1"/>
                      </a:lnTo>
                      <a:lnTo>
                        <a:pt x="5" y="1"/>
                      </a:lnTo>
                      <a:lnTo>
                        <a:pt x="4" y="1"/>
                      </a:lnTo>
                      <a:lnTo>
                        <a:pt x="4" y="1"/>
                      </a:lnTo>
                      <a:lnTo>
                        <a:pt x="4" y="1"/>
                      </a:lnTo>
                      <a:lnTo>
                        <a:pt x="2" y="1"/>
                      </a:lnTo>
                      <a:lnTo>
                        <a:pt x="2" y="1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0" y="0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192" name="Freeform 1545">
                  <a:extLst>
                    <a:ext uri="{FF2B5EF4-FFF2-40B4-BE49-F238E27FC236}">
                      <a16:creationId xmlns:a16="http://schemas.microsoft.com/office/drawing/2014/main" id="{70B2F802-BDC9-5A36-1AD7-10254CF1597F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7449694" y="4684015"/>
                  <a:ext cx="2383" cy="1191"/>
                </a:xfrm>
                <a:custGeom>
                  <a:avLst/>
                  <a:gdLst>
                    <a:gd name="T0" fmla="*/ 0 w 2"/>
                    <a:gd name="T1" fmla="*/ 0 h 1"/>
                    <a:gd name="T2" fmla="*/ 0 w 2"/>
                    <a:gd name="T3" fmla="*/ 0 h 1"/>
                    <a:gd name="T4" fmla="*/ 0 w 2"/>
                    <a:gd name="T5" fmla="*/ 0 h 1"/>
                    <a:gd name="T6" fmla="*/ 0 w 2"/>
                    <a:gd name="T7" fmla="*/ 0 h 1"/>
                    <a:gd name="T8" fmla="*/ 0 w 2"/>
                    <a:gd name="T9" fmla="*/ 1 h 1"/>
                    <a:gd name="T10" fmla="*/ 0 w 2"/>
                    <a:gd name="T11" fmla="*/ 1 h 1"/>
                    <a:gd name="T12" fmla="*/ 0 w 2"/>
                    <a:gd name="T13" fmla="*/ 1 h 1"/>
                    <a:gd name="T14" fmla="*/ 1 w 2"/>
                    <a:gd name="T15" fmla="*/ 1 h 1"/>
                    <a:gd name="T16" fmla="*/ 2 w 2"/>
                    <a:gd name="T17" fmla="*/ 1 h 1"/>
                    <a:gd name="T18" fmla="*/ 2 w 2"/>
                    <a:gd name="T19" fmla="*/ 0 h 1"/>
                    <a:gd name="T20" fmla="*/ 1 w 2"/>
                    <a:gd name="T21" fmla="*/ 0 h 1"/>
                    <a:gd name="T22" fmla="*/ 1 w 2"/>
                    <a:gd name="T23" fmla="*/ 0 h 1"/>
                    <a:gd name="T24" fmla="*/ 1 w 2"/>
                    <a:gd name="T25" fmla="*/ 0 h 1"/>
                    <a:gd name="T26" fmla="*/ 0 w 2"/>
                    <a:gd name="T2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1" y="1"/>
                      </a:lnTo>
                      <a:lnTo>
                        <a:pt x="2" y="1"/>
                      </a:lnTo>
                      <a:lnTo>
                        <a:pt x="2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0" y="0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193" name="Freeform 1548">
                  <a:extLst>
                    <a:ext uri="{FF2B5EF4-FFF2-40B4-BE49-F238E27FC236}">
                      <a16:creationId xmlns:a16="http://schemas.microsoft.com/office/drawing/2014/main" id="{DDF9E67F-6205-3A02-E49E-C9C1780EE211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6794432" y="4374255"/>
                  <a:ext cx="1191" cy="4765"/>
                </a:xfrm>
                <a:custGeom>
                  <a:avLst/>
                  <a:gdLst>
                    <a:gd name="T0" fmla="*/ 1 w 1"/>
                    <a:gd name="T1" fmla="*/ 0 h 4"/>
                    <a:gd name="T2" fmla="*/ 1 w 1"/>
                    <a:gd name="T3" fmla="*/ 0 h 4"/>
                    <a:gd name="T4" fmla="*/ 1 w 1"/>
                    <a:gd name="T5" fmla="*/ 0 h 4"/>
                    <a:gd name="T6" fmla="*/ 1 w 1"/>
                    <a:gd name="T7" fmla="*/ 0 h 4"/>
                    <a:gd name="T8" fmla="*/ 0 w 1"/>
                    <a:gd name="T9" fmla="*/ 0 h 4"/>
                    <a:gd name="T10" fmla="*/ 0 w 1"/>
                    <a:gd name="T11" fmla="*/ 1 h 4"/>
                    <a:gd name="T12" fmla="*/ 0 w 1"/>
                    <a:gd name="T13" fmla="*/ 1 h 4"/>
                    <a:gd name="T14" fmla="*/ 0 w 1"/>
                    <a:gd name="T15" fmla="*/ 1 h 4"/>
                    <a:gd name="T16" fmla="*/ 0 w 1"/>
                    <a:gd name="T17" fmla="*/ 1 h 4"/>
                    <a:gd name="T18" fmla="*/ 0 w 1"/>
                    <a:gd name="T19" fmla="*/ 4 h 4"/>
                    <a:gd name="T20" fmla="*/ 0 w 1"/>
                    <a:gd name="T21" fmla="*/ 4 h 4"/>
                    <a:gd name="T22" fmla="*/ 0 w 1"/>
                    <a:gd name="T23" fmla="*/ 4 h 4"/>
                    <a:gd name="T24" fmla="*/ 1 w 1"/>
                    <a:gd name="T25" fmla="*/ 3 h 4"/>
                    <a:gd name="T26" fmla="*/ 1 w 1"/>
                    <a:gd name="T27" fmla="*/ 3 h 4"/>
                    <a:gd name="T28" fmla="*/ 1 w 1"/>
                    <a:gd name="T29" fmla="*/ 2 h 4"/>
                    <a:gd name="T30" fmla="*/ 1 w 1"/>
                    <a:gd name="T31" fmla="*/ 0 h 4"/>
                    <a:gd name="T32" fmla="*/ 1 w 1"/>
                    <a:gd name="T33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" h="4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1" y="3"/>
                      </a:lnTo>
                      <a:lnTo>
                        <a:pt x="1" y="3"/>
                      </a:lnTo>
                      <a:lnTo>
                        <a:pt x="1" y="2"/>
                      </a:lnTo>
                      <a:lnTo>
                        <a:pt x="1" y="0"/>
                      </a:lnTo>
                      <a:lnTo>
                        <a:pt x="1" y="0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194" name="Freeform 1549">
                  <a:extLst>
                    <a:ext uri="{FF2B5EF4-FFF2-40B4-BE49-F238E27FC236}">
                      <a16:creationId xmlns:a16="http://schemas.microsoft.com/office/drawing/2014/main" id="{3AA20D82-B745-0FEA-9CEA-C5898B55688C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6772988" y="4323025"/>
                  <a:ext cx="4765" cy="8340"/>
                </a:xfrm>
                <a:custGeom>
                  <a:avLst/>
                  <a:gdLst>
                    <a:gd name="T0" fmla="*/ 4 w 4"/>
                    <a:gd name="T1" fmla="*/ 2 h 7"/>
                    <a:gd name="T2" fmla="*/ 4 w 4"/>
                    <a:gd name="T3" fmla="*/ 2 h 7"/>
                    <a:gd name="T4" fmla="*/ 4 w 4"/>
                    <a:gd name="T5" fmla="*/ 1 h 7"/>
                    <a:gd name="T6" fmla="*/ 3 w 4"/>
                    <a:gd name="T7" fmla="*/ 1 h 7"/>
                    <a:gd name="T8" fmla="*/ 3 w 4"/>
                    <a:gd name="T9" fmla="*/ 1 h 7"/>
                    <a:gd name="T10" fmla="*/ 3 w 4"/>
                    <a:gd name="T11" fmla="*/ 0 h 7"/>
                    <a:gd name="T12" fmla="*/ 3 w 4"/>
                    <a:gd name="T13" fmla="*/ 1 h 7"/>
                    <a:gd name="T14" fmla="*/ 2 w 4"/>
                    <a:gd name="T15" fmla="*/ 1 h 7"/>
                    <a:gd name="T16" fmla="*/ 1 w 4"/>
                    <a:gd name="T17" fmla="*/ 3 h 7"/>
                    <a:gd name="T18" fmla="*/ 1 w 4"/>
                    <a:gd name="T19" fmla="*/ 3 h 7"/>
                    <a:gd name="T20" fmla="*/ 0 w 4"/>
                    <a:gd name="T21" fmla="*/ 4 h 7"/>
                    <a:gd name="T22" fmla="*/ 0 w 4"/>
                    <a:gd name="T23" fmla="*/ 4 h 7"/>
                    <a:gd name="T24" fmla="*/ 1 w 4"/>
                    <a:gd name="T25" fmla="*/ 7 h 7"/>
                    <a:gd name="T26" fmla="*/ 1 w 4"/>
                    <a:gd name="T27" fmla="*/ 7 h 7"/>
                    <a:gd name="T28" fmla="*/ 3 w 4"/>
                    <a:gd name="T29" fmla="*/ 7 h 7"/>
                    <a:gd name="T30" fmla="*/ 3 w 4"/>
                    <a:gd name="T31" fmla="*/ 7 h 7"/>
                    <a:gd name="T32" fmla="*/ 3 w 4"/>
                    <a:gd name="T33" fmla="*/ 7 h 7"/>
                    <a:gd name="T34" fmla="*/ 3 w 4"/>
                    <a:gd name="T35" fmla="*/ 7 h 7"/>
                    <a:gd name="T36" fmla="*/ 3 w 4"/>
                    <a:gd name="T37" fmla="*/ 7 h 7"/>
                    <a:gd name="T38" fmla="*/ 4 w 4"/>
                    <a:gd name="T39" fmla="*/ 6 h 7"/>
                    <a:gd name="T40" fmla="*/ 4 w 4"/>
                    <a:gd name="T41" fmla="*/ 4 h 7"/>
                    <a:gd name="T42" fmla="*/ 4 w 4"/>
                    <a:gd name="T43" fmla="*/ 4 h 7"/>
                    <a:gd name="T44" fmla="*/ 4 w 4"/>
                    <a:gd name="T45" fmla="*/ 3 h 7"/>
                    <a:gd name="T46" fmla="*/ 4 w 4"/>
                    <a:gd name="T47" fmla="*/ 2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4" h="7">
                      <a:moveTo>
                        <a:pt x="4" y="2"/>
                      </a:moveTo>
                      <a:lnTo>
                        <a:pt x="4" y="2"/>
                      </a:lnTo>
                      <a:lnTo>
                        <a:pt x="4" y="1"/>
                      </a:lnTo>
                      <a:lnTo>
                        <a:pt x="3" y="1"/>
                      </a:lnTo>
                      <a:lnTo>
                        <a:pt x="3" y="1"/>
                      </a:lnTo>
                      <a:lnTo>
                        <a:pt x="3" y="0"/>
                      </a:lnTo>
                      <a:lnTo>
                        <a:pt x="3" y="1"/>
                      </a:lnTo>
                      <a:lnTo>
                        <a:pt x="2" y="1"/>
                      </a:lnTo>
                      <a:lnTo>
                        <a:pt x="1" y="3"/>
                      </a:lnTo>
                      <a:lnTo>
                        <a:pt x="1" y="3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1" y="7"/>
                      </a:lnTo>
                      <a:lnTo>
                        <a:pt x="1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4" y="6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3"/>
                      </a:lnTo>
                      <a:lnTo>
                        <a:pt x="4" y="2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195" name="Freeform 1550">
                  <a:extLst>
                    <a:ext uri="{FF2B5EF4-FFF2-40B4-BE49-F238E27FC236}">
                      <a16:creationId xmlns:a16="http://schemas.microsoft.com/office/drawing/2014/main" id="{F1DE1A95-D631-DF92-8829-90D27C1CFFDD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6795623" y="4379020"/>
                  <a:ext cx="1191" cy="1191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0 h 1"/>
                    <a:gd name="T4" fmla="*/ 0 w 1"/>
                    <a:gd name="T5" fmla="*/ 0 h 1"/>
                    <a:gd name="T6" fmla="*/ 0 w 1"/>
                    <a:gd name="T7" fmla="*/ 0 h 1"/>
                    <a:gd name="T8" fmla="*/ 0 w 1"/>
                    <a:gd name="T9" fmla="*/ 0 h 1"/>
                    <a:gd name="T10" fmla="*/ 0 w 1"/>
                    <a:gd name="T11" fmla="*/ 0 h 1"/>
                    <a:gd name="T12" fmla="*/ 0 w 1"/>
                    <a:gd name="T13" fmla="*/ 0 h 1"/>
                    <a:gd name="T14" fmla="*/ 0 w 1"/>
                    <a:gd name="T15" fmla="*/ 0 h 1"/>
                    <a:gd name="T16" fmla="*/ 0 w 1"/>
                    <a:gd name="T17" fmla="*/ 1 h 1"/>
                    <a:gd name="T18" fmla="*/ 1 w 1"/>
                    <a:gd name="T19" fmla="*/ 1 h 1"/>
                    <a:gd name="T20" fmla="*/ 1 w 1"/>
                    <a:gd name="T21" fmla="*/ 0 h 1"/>
                    <a:gd name="T22" fmla="*/ 0 w 1"/>
                    <a:gd name="T23" fmla="*/ 0 h 1"/>
                    <a:gd name="T24" fmla="*/ 0 w 1"/>
                    <a:gd name="T25" fmla="*/ 0 h 1"/>
                    <a:gd name="T26" fmla="*/ 0 w 1"/>
                    <a:gd name="T2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1" y="1"/>
                      </a:ln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196" name="Freeform 1551">
                  <a:extLst>
                    <a:ext uri="{FF2B5EF4-FFF2-40B4-BE49-F238E27FC236}">
                      <a16:creationId xmlns:a16="http://schemas.microsoft.com/office/drawing/2014/main" id="{D14974A9-4473-1DB7-B6AD-3D0164DBF026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6792049" y="4379020"/>
                  <a:ext cx="2383" cy="2383"/>
                </a:xfrm>
                <a:custGeom>
                  <a:avLst/>
                  <a:gdLst>
                    <a:gd name="T0" fmla="*/ 1 w 2"/>
                    <a:gd name="T1" fmla="*/ 0 h 2"/>
                    <a:gd name="T2" fmla="*/ 1 w 2"/>
                    <a:gd name="T3" fmla="*/ 0 h 2"/>
                    <a:gd name="T4" fmla="*/ 0 w 2"/>
                    <a:gd name="T5" fmla="*/ 0 h 2"/>
                    <a:gd name="T6" fmla="*/ 0 w 2"/>
                    <a:gd name="T7" fmla="*/ 0 h 2"/>
                    <a:gd name="T8" fmla="*/ 0 w 2"/>
                    <a:gd name="T9" fmla="*/ 1 h 2"/>
                    <a:gd name="T10" fmla="*/ 0 w 2"/>
                    <a:gd name="T11" fmla="*/ 2 h 2"/>
                    <a:gd name="T12" fmla="*/ 1 w 2"/>
                    <a:gd name="T13" fmla="*/ 2 h 2"/>
                    <a:gd name="T14" fmla="*/ 2 w 2"/>
                    <a:gd name="T15" fmla="*/ 2 h 2"/>
                    <a:gd name="T16" fmla="*/ 2 w 2"/>
                    <a:gd name="T17" fmla="*/ 1 h 2"/>
                    <a:gd name="T18" fmla="*/ 2 w 2"/>
                    <a:gd name="T19" fmla="*/ 1 h 2"/>
                    <a:gd name="T20" fmla="*/ 2 w 2"/>
                    <a:gd name="T21" fmla="*/ 1 h 2"/>
                    <a:gd name="T22" fmla="*/ 1 w 2"/>
                    <a:gd name="T23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2" h="2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0" y="2"/>
                      </a:lnTo>
                      <a:lnTo>
                        <a:pt x="1" y="2"/>
                      </a:lnTo>
                      <a:lnTo>
                        <a:pt x="2" y="2"/>
                      </a:lnTo>
                      <a:lnTo>
                        <a:pt x="2" y="1"/>
                      </a:lnTo>
                      <a:lnTo>
                        <a:pt x="2" y="1"/>
                      </a:lnTo>
                      <a:lnTo>
                        <a:pt x="2" y="1"/>
                      </a:lnTo>
                      <a:lnTo>
                        <a:pt x="1" y="0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197" name="Freeform 1588">
                  <a:extLst>
                    <a:ext uri="{FF2B5EF4-FFF2-40B4-BE49-F238E27FC236}">
                      <a16:creationId xmlns:a16="http://schemas.microsoft.com/office/drawing/2014/main" id="{10200184-05E1-DCD2-8C5F-049454D8E4AF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7023178" y="4725713"/>
                  <a:ext cx="2383" cy="2383"/>
                </a:xfrm>
                <a:custGeom>
                  <a:avLst/>
                  <a:gdLst>
                    <a:gd name="T0" fmla="*/ 2 w 2"/>
                    <a:gd name="T1" fmla="*/ 0 h 2"/>
                    <a:gd name="T2" fmla="*/ 2 w 2"/>
                    <a:gd name="T3" fmla="*/ 1 h 2"/>
                    <a:gd name="T4" fmla="*/ 2 w 2"/>
                    <a:gd name="T5" fmla="*/ 1 h 2"/>
                    <a:gd name="T6" fmla="*/ 2 w 2"/>
                    <a:gd name="T7" fmla="*/ 1 h 2"/>
                    <a:gd name="T8" fmla="*/ 2 w 2"/>
                    <a:gd name="T9" fmla="*/ 2 h 2"/>
                    <a:gd name="T10" fmla="*/ 2 w 2"/>
                    <a:gd name="T11" fmla="*/ 2 h 2"/>
                    <a:gd name="T12" fmla="*/ 2 w 2"/>
                    <a:gd name="T13" fmla="*/ 2 h 2"/>
                    <a:gd name="T14" fmla="*/ 1 w 2"/>
                    <a:gd name="T15" fmla="*/ 2 h 2"/>
                    <a:gd name="T16" fmla="*/ 1 w 2"/>
                    <a:gd name="T17" fmla="*/ 2 h 2"/>
                    <a:gd name="T18" fmla="*/ 1 w 2"/>
                    <a:gd name="T19" fmla="*/ 2 h 2"/>
                    <a:gd name="T20" fmla="*/ 1 w 2"/>
                    <a:gd name="T21" fmla="*/ 2 h 2"/>
                    <a:gd name="T22" fmla="*/ 1 w 2"/>
                    <a:gd name="T23" fmla="*/ 2 h 2"/>
                    <a:gd name="T24" fmla="*/ 1 w 2"/>
                    <a:gd name="T25" fmla="*/ 2 h 2"/>
                    <a:gd name="T26" fmla="*/ 1 w 2"/>
                    <a:gd name="T27" fmla="*/ 2 h 2"/>
                    <a:gd name="T28" fmla="*/ 1 w 2"/>
                    <a:gd name="T29" fmla="*/ 2 h 2"/>
                    <a:gd name="T30" fmla="*/ 0 w 2"/>
                    <a:gd name="T31" fmla="*/ 2 h 2"/>
                    <a:gd name="T32" fmla="*/ 0 w 2"/>
                    <a:gd name="T33" fmla="*/ 2 h 2"/>
                    <a:gd name="T34" fmla="*/ 0 w 2"/>
                    <a:gd name="T35" fmla="*/ 2 h 2"/>
                    <a:gd name="T36" fmla="*/ 0 w 2"/>
                    <a:gd name="T37" fmla="*/ 2 h 2"/>
                    <a:gd name="T38" fmla="*/ 0 w 2"/>
                    <a:gd name="T39" fmla="*/ 2 h 2"/>
                    <a:gd name="T40" fmla="*/ 0 w 2"/>
                    <a:gd name="T41" fmla="*/ 1 h 2"/>
                    <a:gd name="T42" fmla="*/ 0 w 2"/>
                    <a:gd name="T43" fmla="*/ 1 h 2"/>
                    <a:gd name="T44" fmla="*/ 0 w 2"/>
                    <a:gd name="T45" fmla="*/ 1 h 2"/>
                    <a:gd name="T46" fmla="*/ 0 w 2"/>
                    <a:gd name="T47" fmla="*/ 1 h 2"/>
                    <a:gd name="T48" fmla="*/ 0 w 2"/>
                    <a:gd name="T49" fmla="*/ 1 h 2"/>
                    <a:gd name="T50" fmla="*/ 0 w 2"/>
                    <a:gd name="T51" fmla="*/ 1 h 2"/>
                    <a:gd name="T52" fmla="*/ 0 w 2"/>
                    <a:gd name="T53" fmla="*/ 1 h 2"/>
                    <a:gd name="T54" fmla="*/ 1 w 2"/>
                    <a:gd name="T55" fmla="*/ 1 h 2"/>
                    <a:gd name="T56" fmla="*/ 1 w 2"/>
                    <a:gd name="T57" fmla="*/ 1 h 2"/>
                    <a:gd name="T58" fmla="*/ 1 w 2"/>
                    <a:gd name="T59" fmla="*/ 1 h 2"/>
                    <a:gd name="T60" fmla="*/ 2 w 2"/>
                    <a:gd name="T61" fmla="*/ 1 h 2"/>
                    <a:gd name="T62" fmla="*/ 2 w 2"/>
                    <a:gd name="T63" fmla="*/ 1 h 2"/>
                    <a:gd name="T64" fmla="*/ 2 w 2"/>
                    <a:gd name="T65" fmla="*/ 1 h 2"/>
                    <a:gd name="T66" fmla="*/ 2 w 2"/>
                    <a:gd name="T67" fmla="*/ 1 h 2"/>
                    <a:gd name="T68" fmla="*/ 2 w 2"/>
                    <a:gd name="T69" fmla="*/ 0 h 2"/>
                    <a:gd name="T70" fmla="*/ 2 w 2"/>
                    <a:gd name="T71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lnTo>
                        <a:pt x="2" y="1"/>
                      </a:lnTo>
                      <a:lnTo>
                        <a:pt x="2" y="1"/>
                      </a:lnTo>
                      <a:lnTo>
                        <a:pt x="2" y="1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1" y="2"/>
                      </a:lnTo>
                      <a:lnTo>
                        <a:pt x="1" y="2"/>
                      </a:lnTo>
                      <a:lnTo>
                        <a:pt x="1" y="2"/>
                      </a:lnTo>
                      <a:lnTo>
                        <a:pt x="1" y="2"/>
                      </a:lnTo>
                      <a:lnTo>
                        <a:pt x="1" y="2"/>
                      </a:lnTo>
                      <a:lnTo>
                        <a:pt x="1" y="2"/>
                      </a:lnTo>
                      <a:lnTo>
                        <a:pt x="1" y="2"/>
                      </a:lnTo>
                      <a:lnTo>
                        <a:pt x="1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2" y="1"/>
                      </a:lnTo>
                      <a:lnTo>
                        <a:pt x="2" y="1"/>
                      </a:lnTo>
                      <a:lnTo>
                        <a:pt x="2" y="1"/>
                      </a:lnTo>
                      <a:lnTo>
                        <a:pt x="2" y="1"/>
                      </a:lnTo>
                      <a:lnTo>
                        <a:pt x="2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</p:grpSp>
          <p:grpSp>
            <p:nvGrpSpPr>
              <p:cNvPr id="50" name="Group 55">
                <a:extLst>
                  <a:ext uri="{FF2B5EF4-FFF2-40B4-BE49-F238E27FC236}">
                    <a16:creationId xmlns:a16="http://schemas.microsoft.com/office/drawing/2014/main" id="{236ED081-7B21-EF79-6B47-B981013C6E32}"/>
                  </a:ext>
                </a:extLst>
              </p:cNvPr>
              <p:cNvGrpSpPr/>
              <p:nvPr/>
            </p:nvGrpSpPr>
            <p:grpSpPr bwMode="gray">
              <a:xfrm>
                <a:off x="8387273" y="4907957"/>
                <a:ext cx="262652" cy="212994"/>
                <a:chOff x="8387273" y="4907957"/>
                <a:chExt cx="262652" cy="212994"/>
              </a:xfrm>
              <a:grpFill/>
            </p:grpSpPr>
            <p:grpSp>
              <p:nvGrpSpPr>
                <p:cNvPr id="103" name="Group 108">
                  <a:extLst>
                    <a:ext uri="{FF2B5EF4-FFF2-40B4-BE49-F238E27FC236}">
                      <a16:creationId xmlns:a16="http://schemas.microsoft.com/office/drawing/2014/main" id="{535CC3E0-A523-7F80-07E9-7A534485B0E2}"/>
                    </a:ext>
                  </a:extLst>
                </p:cNvPr>
                <p:cNvGrpSpPr/>
                <p:nvPr/>
              </p:nvGrpSpPr>
              <p:grpSpPr bwMode="gray">
                <a:xfrm>
                  <a:off x="8387273" y="4934092"/>
                  <a:ext cx="236517" cy="167260"/>
                  <a:chOff x="8387273" y="4934092"/>
                  <a:chExt cx="236517" cy="167260"/>
                </a:xfrm>
                <a:grpFill/>
              </p:grpSpPr>
              <p:sp>
                <p:nvSpPr>
                  <p:cNvPr id="117" name="Freeform 635">
                    <a:extLst>
                      <a:ext uri="{FF2B5EF4-FFF2-40B4-BE49-F238E27FC236}">
                        <a16:creationId xmlns:a16="http://schemas.microsoft.com/office/drawing/2014/main" id="{01313BE9-FDF8-2471-6E61-C79A4581AD5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gray">
                  <a:xfrm>
                    <a:off x="8540159" y="4968066"/>
                    <a:ext cx="83631" cy="43122"/>
                  </a:xfrm>
                  <a:custGeom>
                    <a:avLst/>
                    <a:gdLst>
                      <a:gd name="T0" fmla="*/ 0 w 64"/>
                      <a:gd name="T1" fmla="*/ 20 h 33"/>
                      <a:gd name="T2" fmla="*/ 1 w 64"/>
                      <a:gd name="T3" fmla="*/ 19 h 33"/>
                      <a:gd name="T4" fmla="*/ 3 w 64"/>
                      <a:gd name="T5" fmla="*/ 20 h 33"/>
                      <a:gd name="T6" fmla="*/ 14 w 64"/>
                      <a:gd name="T7" fmla="*/ 21 h 33"/>
                      <a:gd name="T8" fmla="*/ 23 w 64"/>
                      <a:gd name="T9" fmla="*/ 20 h 33"/>
                      <a:gd name="T10" fmla="*/ 25 w 64"/>
                      <a:gd name="T11" fmla="*/ 19 h 33"/>
                      <a:gd name="T12" fmla="*/ 25 w 64"/>
                      <a:gd name="T13" fmla="*/ 17 h 33"/>
                      <a:gd name="T14" fmla="*/ 26 w 64"/>
                      <a:gd name="T15" fmla="*/ 16 h 33"/>
                      <a:gd name="T16" fmla="*/ 27 w 64"/>
                      <a:gd name="T17" fmla="*/ 14 h 33"/>
                      <a:gd name="T18" fmla="*/ 28 w 64"/>
                      <a:gd name="T19" fmla="*/ 13 h 33"/>
                      <a:gd name="T20" fmla="*/ 29 w 64"/>
                      <a:gd name="T21" fmla="*/ 14 h 33"/>
                      <a:gd name="T22" fmla="*/ 27 w 64"/>
                      <a:gd name="T23" fmla="*/ 16 h 33"/>
                      <a:gd name="T24" fmla="*/ 27 w 64"/>
                      <a:gd name="T25" fmla="*/ 19 h 33"/>
                      <a:gd name="T26" fmla="*/ 29 w 64"/>
                      <a:gd name="T27" fmla="*/ 20 h 33"/>
                      <a:gd name="T28" fmla="*/ 31 w 64"/>
                      <a:gd name="T29" fmla="*/ 19 h 33"/>
                      <a:gd name="T30" fmla="*/ 34 w 64"/>
                      <a:gd name="T31" fmla="*/ 19 h 33"/>
                      <a:gd name="T32" fmla="*/ 36 w 64"/>
                      <a:gd name="T33" fmla="*/ 20 h 33"/>
                      <a:gd name="T34" fmla="*/ 39 w 64"/>
                      <a:gd name="T35" fmla="*/ 20 h 33"/>
                      <a:gd name="T36" fmla="*/ 41 w 64"/>
                      <a:gd name="T37" fmla="*/ 19 h 33"/>
                      <a:gd name="T38" fmla="*/ 45 w 64"/>
                      <a:gd name="T39" fmla="*/ 13 h 33"/>
                      <a:gd name="T40" fmla="*/ 48 w 64"/>
                      <a:gd name="T41" fmla="*/ 11 h 33"/>
                      <a:gd name="T42" fmla="*/ 51 w 64"/>
                      <a:gd name="T43" fmla="*/ 11 h 33"/>
                      <a:gd name="T44" fmla="*/ 53 w 64"/>
                      <a:gd name="T45" fmla="*/ 10 h 33"/>
                      <a:gd name="T46" fmla="*/ 53 w 64"/>
                      <a:gd name="T47" fmla="*/ 7 h 33"/>
                      <a:gd name="T48" fmla="*/ 53 w 64"/>
                      <a:gd name="T49" fmla="*/ 5 h 33"/>
                      <a:gd name="T50" fmla="*/ 51 w 64"/>
                      <a:gd name="T51" fmla="*/ 2 h 33"/>
                      <a:gd name="T52" fmla="*/ 52 w 64"/>
                      <a:gd name="T53" fmla="*/ 1 h 33"/>
                      <a:gd name="T54" fmla="*/ 54 w 64"/>
                      <a:gd name="T55" fmla="*/ 0 h 33"/>
                      <a:gd name="T56" fmla="*/ 56 w 64"/>
                      <a:gd name="T57" fmla="*/ 1 h 33"/>
                      <a:gd name="T58" fmla="*/ 58 w 64"/>
                      <a:gd name="T59" fmla="*/ 1 h 33"/>
                      <a:gd name="T60" fmla="*/ 58 w 64"/>
                      <a:gd name="T61" fmla="*/ 0 h 33"/>
                      <a:gd name="T62" fmla="*/ 60 w 64"/>
                      <a:gd name="T63" fmla="*/ 0 h 33"/>
                      <a:gd name="T64" fmla="*/ 62 w 64"/>
                      <a:gd name="T65" fmla="*/ 1 h 33"/>
                      <a:gd name="T66" fmla="*/ 64 w 64"/>
                      <a:gd name="T67" fmla="*/ 4 h 33"/>
                      <a:gd name="T68" fmla="*/ 64 w 64"/>
                      <a:gd name="T69" fmla="*/ 7 h 33"/>
                      <a:gd name="T70" fmla="*/ 64 w 64"/>
                      <a:gd name="T71" fmla="*/ 10 h 33"/>
                      <a:gd name="T72" fmla="*/ 62 w 64"/>
                      <a:gd name="T73" fmla="*/ 11 h 33"/>
                      <a:gd name="T74" fmla="*/ 60 w 64"/>
                      <a:gd name="T75" fmla="*/ 13 h 33"/>
                      <a:gd name="T76" fmla="*/ 59 w 64"/>
                      <a:gd name="T77" fmla="*/ 14 h 33"/>
                      <a:gd name="T78" fmla="*/ 60 w 64"/>
                      <a:gd name="T79" fmla="*/ 18 h 33"/>
                      <a:gd name="T80" fmla="*/ 58 w 64"/>
                      <a:gd name="T81" fmla="*/ 21 h 33"/>
                      <a:gd name="T82" fmla="*/ 56 w 64"/>
                      <a:gd name="T83" fmla="*/ 22 h 33"/>
                      <a:gd name="T84" fmla="*/ 53 w 64"/>
                      <a:gd name="T85" fmla="*/ 21 h 33"/>
                      <a:gd name="T86" fmla="*/ 51 w 64"/>
                      <a:gd name="T87" fmla="*/ 22 h 33"/>
                      <a:gd name="T88" fmla="*/ 51 w 64"/>
                      <a:gd name="T89" fmla="*/ 24 h 33"/>
                      <a:gd name="T90" fmla="*/ 48 w 64"/>
                      <a:gd name="T91" fmla="*/ 27 h 33"/>
                      <a:gd name="T92" fmla="*/ 41 w 64"/>
                      <a:gd name="T93" fmla="*/ 31 h 33"/>
                      <a:gd name="T94" fmla="*/ 38 w 64"/>
                      <a:gd name="T95" fmla="*/ 32 h 33"/>
                      <a:gd name="T96" fmla="*/ 35 w 64"/>
                      <a:gd name="T97" fmla="*/ 32 h 33"/>
                      <a:gd name="T98" fmla="*/ 29 w 64"/>
                      <a:gd name="T99" fmla="*/ 32 h 33"/>
                      <a:gd name="T100" fmla="*/ 26 w 64"/>
                      <a:gd name="T101" fmla="*/ 33 h 33"/>
                      <a:gd name="T102" fmla="*/ 22 w 64"/>
                      <a:gd name="T103" fmla="*/ 33 h 33"/>
                      <a:gd name="T104" fmla="*/ 19 w 64"/>
                      <a:gd name="T105" fmla="*/ 30 h 33"/>
                      <a:gd name="T106" fmla="*/ 17 w 64"/>
                      <a:gd name="T107" fmla="*/ 30 h 33"/>
                      <a:gd name="T108" fmla="*/ 13 w 64"/>
                      <a:gd name="T109" fmla="*/ 31 h 33"/>
                      <a:gd name="T110" fmla="*/ 7 w 64"/>
                      <a:gd name="T111" fmla="*/ 27 h 33"/>
                      <a:gd name="T112" fmla="*/ 3 w 64"/>
                      <a:gd name="T113" fmla="*/ 26 h 33"/>
                      <a:gd name="T114" fmla="*/ 1 w 64"/>
                      <a:gd name="T115" fmla="*/ 24 h 33"/>
                      <a:gd name="T116" fmla="*/ 0 w 64"/>
                      <a:gd name="T117" fmla="*/ 20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</a:cxnLst>
                    <a:rect l="0" t="0" r="r" b="b"/>
                    <a:pathLst>
                      <a:path w="64" h="33">
                        <a:moveTo>
                          <a:pt x="0" y="20"/>
                        </a:moveTo>
                        <a:lnTo>
                          <a:pt x="1" y="19"/>
                        </a:lnTo>
                        <a:lnTo>
                          <a:pt x="3" y="20"/>
                        </a:lnTo>
                        <a:lnTo>
                          <a:pt x="14" y="21"/>
                        </a:lnTo>
                        <a:lnTo>
                          <a:pt x="23" y="20"/>
                        </a:lnTo>
                        <a:lnTo>
                          <a:pt x="25" y="19"/>
                        </a:lnTo>
                        <a:lnTo>
                          <a:pt x="25" y="17"/>
                        </a:lnTo>
                        <a:lnTo>
                          <a:pt x="26" y="16"/>
                        </a:lnTo>
                        <a:lnTo>
                          <a:pt x="27" y="14"/>
                        </a:lnTo>
                        <a:lnTo>
                          <a:pt x="28" y="13"/>
                        </a:lnTo>
                        <a:lnTo>
                          <a:pt x="29" y="14"/>
                        </a:lnTo>
                        <a:lnTo>
                          <a:pt x="27" y="16"/>
                        </a:lnTo>
                        <a:lnTo>
                          <a:pt x="27" y="19"/>
                        </a:lnTo>
                        <a:lnTo>
                          <a:pt x="29" y="20"/>
                        </a:lnTo>
                        <a:lnTo>
                          <a:pt x="31" y="19"/>
                        </a:lnTo>
                        <a:lnTo>
                          <a:pt x="34" y="19"/>
                        </a:lnTo>
                        <a:lnTo>
                          <a:pt x="36" y="20"/>
                        </a:lnTo>
                        <a:lnTo>
                          <a:pt x="39" y="20"/>
                        </a:lnTo>
                        <a:lnTo>
                          <a:pt x="41" y="19"/>
                        </a:lnTo>
                        <a:lnTo>
                          <a:pt x="45" y="13"/>
                        </a:lnTo>
                        <a:lnTo>
                          <a:pt x="48" y="11"/>
                        </a:lnTo>
                        <a:lnTo>
                          <a:pt x="51" y="11"/>
                        </a:lnTo>
                        <a:lnTo>
                          <a:pt x="53" y="10"/>
                        </a:lnTo>
                        <a:lnTo>
                          <a:pt x="53" y="7"/>
                        </a:lnTo>
                        <a:lnTo>
                          <a:pt x="53" y="5"/>
                        </a:lnTo>
                        <a:lnTo>
                          <a:pt x="51" y="2"/>
                        </a:lnTo>
                        <a:lnTo>
                          <a:pt x="52" y="1"/>
                        </a:lnTo>
                        <a:lnTo>
                          <a:pt x="54" y="0"/>
                        </a:lnTo>
                        <a:lnTo>
                          <a:pt x="56" y="1"/>
                        </a:lnTo>
                        <a:lnTo>
                          <a:pt x="58" y="1"/>
                        </a:lnTo>
                        <a:lnTo>
                          <a:pt x="58" y="0"/>
                        </a:lnTo>
                        <a:lnTo>
                          <a:pt x="60" y="0"/>
                        </a:lnTo>
                        <a:lnTo>
                          <a:pt x="62" y="1"/>
                        </a:lnTo>
                        <a:lnTo>
                          <a:pt x="64" y="4"/>
                        </a:lnTo>
                        <a:lnTo>
                          <a:pt x="64" y="7"/>
                        </a:lnTo>
                        <a:lnTo>
                          <a:pt x="64" y="10"/>
                        </a:lnTo>
                        <a:lnTo>
                          <a:pt x="62" y="11"/>
                        </a:lnTo>
                        <a:lnTo>
                          <a:pt x="60" y="13"/>
                        </a:lnTo>
                        <a:lnTo>
                          <a:pt x="59" y="14"/>
                        </a:lnTo>
                        <a:lnTo>
                          <a:pt x="60" y="18"/>
                        </a:lnTo>
                        <a:lnTo>
                          <a:pt x="58" y="21"/>
                        </a:lnTo>
                        <a:lnTo>
                          <a:pt x="56" y="22"/>
                        </a:lnTo>
                        <a:lnTo>
                          <a:pt x="53" y="21"/>
                        </a:lnTo>
                        <a:lnTo>
                          <a:pt x="51" y="22"/>
                        </a:lnTo>
                        <a:lnTo>
                          <a:pt x="51" y="24"/>
                        </a:lnTo>
                        <a:lnTo>
                          <a:pt x="48" y="27"/>
                        </a:lnTo>
                        <a:lnTo>
                          <a:pt x="41" y="31"/>
                        </a:lnTo>
                        <a:lnTo>
                          <a:pt x="38" y="32"/>
                        </a:lnTo>
                        <a:lnTo>
                          <a:pt x="35" y="32"/>
                        </a:lnTo>
                        <a:lnTo>
                          <a:pt x="29" y="32"/>
                        </a:lnTo>
                        <a:lnTo>
                          <a:pt x="26" y="33"/>
                        </a:lnTo>
                        <a:lnTo>
                          <a:pt x="22" y="33"/>
                        </a:lnTo>
                        <a:lnTo>
                          <a:pt x="19" y="30"/>
                        </a:lnTo>
                        <a:lnTo>
                          <a:pt x="17" y="30"/>
                        </a:lnTo>
                        <a:lnTo>
                          <a:pt x="13" y="31"/>
                        </a:lnTo>
                        <a:lnTo>
                          <a:pt x="7" y="27"/>
                        </a:lnTo>
                        <a:lnTo>
                          <a:pt x="3" y="26"/>
                        </a:lnTo>
                        <a:lnTo>
                          <a:pt x="1" y="24"/>
                        </a:lnTo>
                        <a:lnTo>
                          <a:pt x="0" y="20"/>
                        </a:lnTo>
                      </a:path>
                    </a:pathLst>
                  </a:custGeom>
                  <a:grpFill/>
                  <a:ln w="12700" cap="flat">
                    <a:solidFill>
                      <a:schemeClr val="bg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 dirty="0">
                      <a:latin typeface="Calibri Light" panose="020F0302020204030204" pitchFamily="34" charset="0"/>
                      <a:sym typeface="Calibri Light" panose="020F0302020204030204" pitchFamily="34" charset="0"/>
                    </a:endParaRPr>
                  </a:p>
                </p:txBody>
              </p:sp>
              <p:sp>
                <p:nvSpPr>
                  <p:cNvPr id="118" name="Freeform 666">
                    <a:extLst>
                      <a:ext uri="{FF2B5EF4-FFF2-40B4-BE49-F238E27FC236}">
                        <a16:creationId xmlns:a16="http://schemas.microsoft.com/office/drawing/2014/main" id="{28283293-3E6D-E6E3-C6DE-72E466B43AD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gray">
                  <a:xfrm>
                    <a:off x="8387273" y="4934092"/>
                    <a:ext cx="205156" cy="167260"/>
                  </a:xfrm>
                  <a:custGeom>
                    <a:avLst/>
                    <a:gdLst>
                      <a:gd name="T0" fmla="*/ 2 w 278"/>
                      <a:gd name="T1" fmla="*/ 68 h 227"/>
                      <a:gd name="T2" fmla="*/ 0 w 278"/>
                      <a:gd name="T3" fmla="*/ 118 h 227"/>
                      <a:gd name="T4" fmla="*/ 5 w 278"/>
                      <a:gd name="T5" fmla="*/ 177 h 227"/>
                      <a:gd name="T6" fmla="*/ 15 w 278"/>
                      <a:gd name="T7" fmla="*/ 185 h 227"/>
                      <a:gd name="T8" fmla="*/ 29 w 278"/>
                      <a:gd name="T9" fmla="*/ 185 h 227"/>
                      <a:gd name="T10" fmla="*/ 48 w 278"/>
                      <a:gd name="T11" fmla="*/ 188 h 227"/>
                      <a:gd name="T12" fmla="*/ 64 w 278"/>
                      <a:gd name="T13" fmla="*/ 180 h 227"/>
                      <a:gd name="T14" fmla="*/ 60 w 278"/>
                      <a:gd name="T15" fmla="*/ 164 h 227"/>
                      <a:gd name="T16" fmla="*/ 70 w 278"/>
                      <a:gd name="T17" fmla="*/ 157 h 227"/>
                      <a:gd name="T18" fmla="*/ 78 w 278"/>
                      <a:gd name="T19" fmla="*/ 152 h 227"/>
                      <a:gd name="T20" fmla="*/ 79 w 278"/>
                      <a:gd name="T21" fmla="*/ 139 h 227"/>
                      <a:gd name="T22" fmla="*/ 92 w 278"/>
                      <a:gd name="T23" fmla="*/ 141 h 227"/>
                      <a:gd name="T24" fmla="*/ 101 w 278"/>
                      <a:gd name="T25" fmla="*/ 141 h 227"/>
                      <a:gd name="T26" fmla="*/ 108 w 278"/>
                      <a:gd name="T27" fmla="*/ 142 h 227"/>
                      <a:gd name="T28" fmla="*/ 119 w 278"/>
                      <a:gd name="T29" fmla="*/ 147 h 227"/>
                      <a:gd name="T30" fmla="*/ 132 w 278"/>
                      <a:gd name="T31" fmla="*/ 151 h 227"/>
                      <a:gd name="T32" fmla="*/ 149 w 278"/>
                      <a:gd name="T33" fmla="*/ 165 h 227"/>
                      <a:gd name="T34" fmla="*/ 169 w 278"/>
                      <a:gd name="T35" fmla="*/ 182 h 227"/>
                      <a:gd name="T36" fmla="*/ 191 w 278"/>
                      <a:gd name="T37" fmla="*/ 209 h 227"/>
                      <a:gd name="T38" fmla="*/ 204 w 278"/>
                      <a:gd name="T39" fmla="*/ 212 h 227"/>
                      <a:gd name="T40" fmla="*/ 226 w 278"/>
                      <a:gd name="T41" fmla="*/ 216 h 227"/>
                      <a:gd name="T42" fmla="*/ 254 w 278"/>
                      <a:gd name="T43" fmla="*/ 225 h 227"/>
                      <a:gd name="T44" fmla="*/ 271 w 278"/>
                      <a:gd name="T45" fmla="*/ 222 h 227"/>
                      <a:gd name="T46" fmla="*/ 267 w 278"/>
                      <a:gd name="T47" fmla="*/ 218 h 227"/>
                      <a:gd name="T48" fmla="*/ 277 w 278"/>
                      <a:gd name="T49" fmla="*/ 214 h 227"/>
                      <a:gd name="T50" fmla="*/ 248 w 278"/>
                      <a:gd name="T51" fmla="*/ 205 h 227"/>
                      <a:gd name="T52" fmla="*/ 248 w 278"/>
                      <a:gd name="T53" fmla="*/ 196 h 227"/>
                      <a:gd name="T54" fmla="*/ 232 w 278"/>
                      <a:gd name="T55" fmla="*/ 192 h 227"/>
                      <a:gd name="T56" fmla="*/ 230 w 278"/>
                      <a:gd name="T57" fmla="*/ 180 h 227"/>
                      <a:gd name="T58" fmla="*/ 210 w 278"/>
                      <a:gd name="T59" fmla="*/ 171 h 227"/>
                      <a:gd name="T60" fmla="*/ 203 w 278"/>
                      <a:gd name="T61" fmla="*/ 158 h 227"/>
                      <a:gd name="T62" fmla="*/ 197 w 278"/>
                      <a:gd name="T63" fmla="*/ 153 h 227"/>
                      <a:gd name="T64" fmla="*/ 182 w 278"/>
                      <a:gd name="T65" fmla="*/ 139 h 227"/>
                      <a:gd name="T66" fmla="*/ 173 w 278"/>
                      <a:gd name="T67" fmla="*/ 125 h 227"/>
                      <a:gd name="T68" fmla="*/ 180 w 278"/>
                      <a:gd name="T69" fmla="*/ 118 h 227"/>
                      <a:gd name="T70" fmla="*/ 194 w 278"/>
                      <a:gd name="T71" fmla="*/ 115 h 227"/>
                      <a:gd name="T72" fmla="*/ 187 w 278"/>
                      <a:gd name="T73" fmla="*/ 98 h 227"/>
                      <a:gd name="T74" fmla="*/ 165 w 278"/>
                      <a:gd name="T75" fmla="*/ 92 h 227"/>
                      <a:gd name="T76" fmla="*/ 138 w 278"/>
                      <a:gd name="T77" fmla="*/ 82 h 227"/>
                      <a:gd name="T78" fmla="*/ 103 w 278"/>
                      <a:gd name="T79" fmla="*/ 42 h 227"/>
                      <a:gd name="T80" fmla="*/ 90 w 278"/>
                      <a:gd name="T81" fmla="*/ 33 h 227"/>
                      <a:gd name="T82" fmla="*/ 52 w 278"/>
                      <a:gd name="T83" fmla="*/ 20 h 227"/>
                      <a:gd name="T84" fmla="*/ 32 w 278"/>
                      <a:gd name="T85" fmla="*/ 11 h 227"/>
                      <a:gd name="T86" fmla="*/ 8 w 278"/>
                      <a:gd name="T87" fmla="*/ 3 h 22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</a:cxnLst>
                    <a:rect l="0" t="0" r="r" b="b"/>
                    <a:pathLst>
                      <a:path w="278" h="227">
                        <a:moveTo>
                          <a:pt x="1" y="0"/>
                        </a:moveTo>
                        <a:cubicBezTo>
                          <a:pt x="0" y="4"/>
                          <a:pt x="0" y="4"/>
                          <a:pt x="0" y="4"/>
                        </a:cubicBezTo>
                        <a:cubicBezTo>
                          <a:pt x="2" y="68"/>
                          <a:pt x="2" y="68"/>
                          <a:pt x="2" y="68"/>
                        </a:cubicBezTo>
                        <a:cubicBezTo>
                          <a:pt x="2" y="105"/>
                          <a:pt x="2" y="105"/>
                          <a:pt x="2" y="105"/>
                        </a:cubicBezTo>
                        <a:cubicBezTo>
                          <a:pt x="1" y="115"/>
                          <a:pt x="1" y="115"/>
                          <a:pt x="1" y="115"/>
                        </a:cubicBezTo>
                        <a:cubicBezTo>
                          <a:pt x="0" y="118"/>
                          <a:pt x="0" y="118"/>
                          <a:pt x="0" y="118"/>
                        </a:cubicBezTo>
                        <a:cubicBezTo>
                          <a:pt x="3" y="126"/>
                          <a:pt x="3" y="126"/>
                          <a:pt x="3" y="126"/>
                        </a:cubicBezTo>
                        <a:cubicBezTo>
                          <a:pt x="4" y="147"/>
                          <a:pt x="4" y="147"/>
                          <a:pt x="4" y="147"/>
                        </a:cubicBezTo>
                        <a:cubicBezTo>
                          <a:pt x="5" y="177"/>
                          <a:pt x="5" y="177"/>
                          <a:pt x="5" y="177"/>
                        </a:cubicBezTo>
                        <a:cubicBezTo>
                          <a:pt x="7" y="184"/>
                          <a:pt x="7" y="184"/>
                          <a:pt x="7" y="184"/>
                        </a:cubicBezTo>
                        <a:cubicBezTo>
                          <a:pt x="13" y="183"/>
                          <a:pt x="13" y="183"/>
                          <a:pt x="13" y="183"/>
                        </a:cubicBezTo>
                        <a:cubicBezTo>
                          <a:pt x="15" y="185"/>
                          <a:pt x="15" y="185"/>
                          <a:pt x="15" y="185"/>
                        </a:cubicBezTo>
                        <a:cubicBezTo>
                          <a:pt x="20" y="186"/>
                          <a:pt x="20" y="186"/>
                          <a:pt x="20" y="186"/>
                        </a:cubicBezTo>
                        <a:cubicBezTo>
                          <a:pt x="24" y="186"/>
                          <a:pt x="24" y="186"/>
                          <a:pt x="24" y="186"/>
                        </a:cubicBezTo>
                        <a:cubicBezTo>
                          <a:pt x="29" y="185"/>
                          <a:pt x="29" y="185"/>
                          <a:pt x="29" y="185"/>
                        </a:cubicBezTo>
                        <a:cubicBezTo>
                          <a:pt x="37" y="185"/>
                          <a:pt x="37" y="185"/>
                          <a:pt x="37" y="185"/>
                        </a:cubicBezTo>
                        <a:cubicBezTo>
                          <a:pt x="40" y="185"/>
                          <a:pt x="40" y="185"/>
                          <a:pt x="40" y="185"/>
                        </a:cubicBezTo>
                        <a:cubicBezTo>
                          <a:pt x="48" y="188"/>
                          <a:pt x="48" y="188"/>
                          <a:pt x="48" y="188"/>
                        </a:cubicBezTo>
                        <a:cubicBezTo>
                          <a:pt x="51" y="187"/>
                          <a:pt x="51" y="187"/>
                          <a:pt x="51" y="187"/>
                        </a:cubicBezTo>
                        <a:cubicBezTo>
                          <a:pt x="58" y="182"/>
                          <a:pt x="58" y="182"/>
                          <a:pt x="58" y="182"/>
                        </a:cubicBezTo>
                        <a:cubicBezTo>
                          <a:pt x="64" y="180"/>
                          <a:pt x="64" y="180"/>
                          <a:pt x="64" y="180"/>
                        </a:cubicBezTo>
                        <a:cubicBezTo>
                          <a:pt x="66" y="177"/>
                          <a:pt x="66" y="177"/>
                          <a:pt x="66" y="177"/>
                        </a:cubicBezTo>
                        <a:cubicBezTo>
                          <a:pt x="63" y="169"/>
                          <a:pt x="63" y="169"/>
                          <a:pt x="63" y="169"/>
                        </a:cubicBezTo>
                        <a:cubicBezTo>
                          <a:pt x="60" y="164"/>
                          <a:pt x="60" y="164"/>
                          <a:pt x="60" y="164"/>
                        </a:cubicBezTo>
                        <a:cubicBezTo>
                          <a:pt x="57" y="162"/>
                          <a:pt x="57" y="162"/>
                          <a:pt x="57" y="162"/>
                        </a:cubicBezTo>
                        <a:cubicBezTo>
                          <a:pt x="67" y="159"/>
                          <a:pt x="67" y="159"/>
                          <a:pt x="67" y="159"/>
                        </a:cubicBezTo>
                        <a:cubicBezTo>
                          <a:pt x="70" y="157"/>
                          <a:pt x="70" y="157"/>
                          <a:pt x="70" y="157"/>
                        </a:cubicBezTo>
                        <a:cubicBezTo>
                          <a:pt x="69" y="154"/>
                          <a:pt x="69" y="154"/>
                          <a:pt x="69" y="154"/>
                        </a:cubicBezTo>
                        <a:cubicBezTo>
                          <a:pt x="72" y="152"/>
                          <a:pt x="72" y="152"/>
                          <a:pt x="72" y="152"/>
                        </a:cubicBezTo>
                        <a:cubicBezTo>
                          <a:pt x="78" y="152"/>
                          <a:pt x="78" y="152"/>
                          <a:pt x="78" y="152"/>
                        </a:cubicBezTo>
                        <a:cubicBezTo>
                          <a:pt x="82" y="151"/>
                          <a:pt x="82" y="151"/>
                          <a:pt x="82" y="151"/>
                        </a:cubicBezTo>
                        <a:cubicBezTo>
                          <a:pt x="80" y="146"/>
                          <a:pt x="80" y="146"/>
                          <a:pt x="80" y="146"/>
                        </a:cubicBezTo>
                        <a:cubicBezTo>
                          <a:pt x="79" y="139"/>
                          <a:pt x="79" y="139"/>
                          <a:pt x="79" y="139"/>
                        </a:cubicBezTo>
                        <a:cubicBezTo>
                          <a:pt x="82" y="141"/>
                          <a:pt x="82" y="141"/>
                          <a:pt x="82" y="141"/>
                        </a:cubicBezTo>
                        <a:cubicBezTo>
                          <a:pt x="88" y="143"/>
                          <a:pt x="88" y="143"/>
                          <a:pt x="88" y="143"/>
                        </a:cubicBezTo>
                        <a:cubicBezTo>
                          <a:pt x="92" y="141"/>
                          <a:pt x="92" y="141"/>
                          <a:pt x="92" y="141"/>
                        </a:cubicBezTo>
                        <a:cubicBezTo>
                          <a:pt x="94" y="139"/>
                          <a:pt x="94" y="139"/>
                          <a:pt x="94" y="139"/>
                        </a:cubicBezTo>
                        <a:cubicBezTo>
                          <a:pt x="97" y="137"/>
                          <a:pt x="97" y="137"/>
                          <a:pt x="97" y="137"/>
                        </a:cubicBezTo>
                        <a:cubicBezTo>
                          <a:pt x="101" y="141"/>
                          <a:pt x="101" y="141"/>
                          <a:pt x="101" y="141"/>
                        </a:cubicBezTo>
                        <a:cubicBezTo>
                          <a:pt x="104" y="139"/>
                          <a:pt x="104" y="139"/>
                          <a:pt x="104" y="139"/>
                        </a:cubicBezTo>
                        <a:cubicBezTo>
                          <a:pt x="107" y="140"/>
                          <a:pt x="107" y="140"/>
                          <a:pt x="107" y="140"/>
                        </a:cubicBezTo>
                        <a:cubicBezTo>
                          <a:pt x="108" y="142"/>
                          <a:pt x="108" y="142"/>
                          <a:pt x="108" y="142"/>
                        </a:cubicBezTo>
                        <a:cubicBezTo>
                          <a:pt x="110" y="144"/>
                          <a:pt x="110" y="144"/>
                          <a:pt x="110" y="144"/>
                        </a:cubicBezTo>
                        <a:cubicBezTo>
                          <a:pt x="114" y="145"/>
                          <a:pt x="114" y="145"/>
                          <a:pt x="114" y="145"/>
                        </a:cubicBezTo>
                        <a:cubicBezTo>
                          <a:pt x="119" y="147"/>
                          <a:pt x="119" y="147"/>
                          <a:pt x="119" y="147"/>
                        </a:cubicBezTo>
                        <a:cubicBezTo>
                          <a:pt x="121" y="147"/>
                          <a:pt x="121" y="147"/>
                          <a:pt x="121" y="147"/>
                        </a:cubicBezTo>
                        <a:cubicBezTo>
                          <a:pt x="126" y="151"/>
                          <a:pt x="126" y="151"/>
                          <a:pt x="126" y="151"/>
                        </a:cubicBezTo>
                        <a:cubicBezTo>
                          <a:pt x="132" y="151"/>
                          <a:pt x="132" y="151"/>
                          <a:pt x="132" y="151"/>
                        </a:cubicBezTo>
                        <a:cubicBezTo>
                          <a:pt x="142" y="154"/>
                          <a:pt x="142" y="154"/>
                          <a:pt x="142" y="154"/>
                        </a:cubicBezTo>
                        <a:cubicBezTo>
                          <a:pt x="148" y="158"/>
                          <a:pt x="148" y="158"/>
                          <a:pt x="148" y="158"/>
                        </a:cubicBezTo>
                        <a:cubicBezTo>
                          <a:pt x="149" y="165"/>
                          <a:pt x="149" y="165"/>
                          <a:pt x="149" y="165"/>
                        </a:cubicBezTo>
                        <a:cubicBezTo>
                          <a:pt x="156" y="174"/>
                          <a:pt x="156" y="174"/>
                          <a:pt x="156" y="174"/>
                        </a:cubicBezTo>
                        <a:cubicBezTo>
                          <a:pt x="159" y="181"/>
                          <a:pt x="159" y="181"/>
                          <a:pt x="159" y="181"/>
                        </a:cubicBezTo>
                        <a:cubicBezTo>
                          <a:pt x="169" y="182"/>
                          <a:pt x="169" y="182"/>
                          <a:pt x="169" y="182"/>
                        </a:cubicBezTo>
                        <a:cubicBezTo>
                          <a:pt x="168" y="186"/>
                          <a:pt x="168" y="186"/>
                          <a:pt x="168" y="186"/>
                        </a:cubicBezTo>
                        <a:cubicBezTo>
                          <a:pt x="170" y="193"/>
                          <a:pt x="177" y="192"/>
                          <a:pt x="183" y="200"/>
                        </a:cubicBezTo>
                        <a:cubicBezTo>
                          <a:pt x="191" y="209"/>
                          <a:pt x="191" y="209"/>
                          <a:pt x="191" y="209"/>
                        </a:cubicBezTo>
                        <a:cubicBezTo>
                          <a:pt x="193" y="209"/>
                          <a:pt x="193" y="209"/>
                          <a:pt x="193" y="209"/>
                        </a:cubicBezTo>
                        <a:cubicBezTo>
                          <a:pt x="198" y="212"/>
                          <a:pt x="198" y="212"/>
                          <a:pt x="198" y="212"/>
                        </a:cubicBezTo>
                        <a:cubicBezTo>
                          <a:pt x="204" y="212"/>
                          <a:pt x="204" y="212"/>
                          <a:pt x="204" y="212"/>
                        </a:cubicBezTo>
                        <a:cubicBezTo>
                          <a:pt x="209" y="213"/>
                          <a:pt x="209" y="213"/>
                          <a:pt x="209" y="213"/>
                        </a:cubicBezTo>
                        <a:cubicBezTo>
                          <a:pt x="217" y="214"/>
                          <a:pt x="217" y="214"/>
                          <a:pt x="217" y="214"/>
                        </a:cubicBezTo>
                        <a:cubicBezTo>
                          <a:pt x="226" y="216"/>
                          <a:pt x="226" y="216"/>
                          <a:pt x="226" y="216"/>
                        </a:cubicBezTo>
                        <a:cubicBezTo>
                          <a:pt x="253" y="220"/>
                          <a:pt x="253" y="220"/>
                          <a:pt x="253" y="220"/>
                        </a:cubicBezTo>
                        <a:cubicBezTo>
                          <a:pt x="253" y="222"/>
                          <a:pt x="253" y="222"/>
                          <a:pt x="253" y="222"/>
                        </a:cubicBezTo>
                        <a:cubicBezTo>
                          <a:pt x="254" y="225"/>
                          <a:pt x="254" y="225"/>
                          <a:pt x="254" y="225"/>
                        </a:cubicBezTo>
                        <a:cubicBezTo>
                          <a:pt x="262" y="227"/>
                          <a:pt x="262" y="227"/>
                          <a:pt x="262" y="227"/>
                        </a:cubicBezTo>
                        <a:cubicBezTo>
                          <a:pt x="269" y="225"/>
                          <a:pt x="269" y="225"/>
                          <a:pt x="269" y="225"/>
                        </a:cubicBezTo>
                        <a:cubicBezTo>
                          <a:pt x="271" y="222"/>
                          <a:pt x="271" y="222"/>
                          <a:pt x="271" y="222"/>
                        </a:cubicBezTo>
                        <a:cubicBezTo>
                          <a:pt x="267" y="219"/>
                          <a:pt x="267" y="219"/>
                          <a:pt x="267" y="219"/>
                        </a:cubicBezTo>
                        <a:cubicBezTo>
                          <a:pt x="263" y="218"/>
                          <a:pt x="263" y="218"/>
                          <a:pt x="263" y="218"/>
                        </a:cubicBezTo>
                        <a:cubicBezTo>
                          <a:pt x="267" y="218"/>
                          <a:pt x="267" y="218"/>
                          <a:pt x="267" y="218"/>
                        </a:cubicBezTo>
                        <a:cubicBezTo>
                          <a:pt x="273" y="218"/>
                          <a:pt x="273" y="218"/>
                          <a:pt x="273" y="218"/>
                        </a:cubicBezTo>
                        <a:cubicBezTo>
                          <a:pt x="278" y="217"/>
                          <a:pt x="278" y="217"/>
                          <a:pt x="278" y="217"/>
                        </a:cubicBezTo>
                        <a:cubicBezTo>
                          <a:pt x="277" y="214"/>
                          <a:pt x="277" y="214"/>
                          <a:pt x="277" y="214"/>
                        </a:cubicBezTo>
                        <a:cubicBezTo>
                          <a:pt x="264" y="212"/>
                          <a:pt x="264" y="212"/>
                          <a:pt x="264" y="212"/>
                        </a:cubicBezTo>
                        <a:cubicBezTo>
                          <a:pt x="259" y="211"/>
                          <a:pt x="259" y="211"/>
                          <a:pt x="259" y="211"/>
                        </a:cubicBezTo>
                        <a:cubicBezTo>
                          <a:pt x="248" y="205"/>
                          <a:pt x="248" y="205"/>
                          <a:pt x="248" y="205"/>
                        </a:cubicBezTo>
                        <a:cubicBezTo>
                          <a:pt x="250" y="201"/>
                          <a:pt x="250" y="201"/>
                          <a:pt x="250" y="201"/>
                        </a:cubicBezTo>
                        <a:cubicBezTo>
                          <a:pt x="254" y="199"/>
                          <a:pt x="254" y="199"/>
                          <a:pt x="254" y="199"/>
                        </a:cubicBezTo>
                        <a:cubicBezTo>
                          <a:pt x="248" y="196"/>
                          <a:pt x="248" y="196"/>
                          <a:pt x="248" y="196"/>
                        </a:cubicBezTo>
                        <a:cubicBezTo>
                          <a:pt x="242" y="196"/>
                          <a:pt x="242" y="196"/>
                          <a:pt x="242" y="196"/>
                        </a:cubicBezTo>
                        <a:cubicBezTo>
                          <a:pt x="236" y="196"/>
                          <a:pt x="236" y="196"/>
                          <a:pt x="236" y="196"/>
                        </a:cubicBezTo>
                        <a:cubicBezTo>
                          <a:pt x="232" y="192"/>
                          <a:pt x="232" y="192"/>
                          <a:pt x="232" y="192"/>
                        </a:cubicBezTo>
                        <a:cubicBezTo>
                          <a:pt x="232" y="187"/>
                          <a:pt x="232" y="187"/>
                          <a:pt x="232" y="187"/>
                        </a:cubicBezTo>
                        <a:cubicBezTo>
                          <a:pt x="233" y="183"/>
                          <a:pt x="233" y="183"/>
                          <a:pt x="233" y="183"/>
                        </a:cubicBezTo>
                        <a:cubicBezTo>
                          <a:pt x="230" y="180"/>
                          <a:pt x="230" y="180"/>
                          <a:pt x="230" y="180"/>
                        </a:cubicBezTo>
                        <a:cubicBezTo>
                          <a:pt x="218" y="182"/>
                          <a:pt x="218" y="182"/>
                          <a:pt x="218" y="182"/>
                        </a:cubicBezTo>
                        <a:cubicBezTo>
                          <a:pt x="214" y="179"/>
                          <a:pt x="214" y="179"/>
                          <a:pt x="214" y="179"/>
                        </a:cubicBezTo>
                        <a:cubicBezTo>
                          <a:pt x="210" y="171"/>
                          <a:pt x="210" y="171"/>
                          <a:pt x="210" y="171"/>
                        </a:cubicBezTo>
                        <a:cubicBezTo>
                          <a:pt x="206" y="169"/>
                          <a:pt x="206" y="169"/>
                          <a:pt x="206" y="169"/>
                        </a:cubicBezTo>
                        <a:cubicBezTo>
                          <a:pt x="203" y="164"/>
                          <a:pt x="203" y="164"/>
                          <a:pt x="203" y="164"/>
                        </a:cubicBezTo>
                        <a:cubicBezTo>
                          <a:pt x="203" y="158"/>
                          <a:pt x="203" y="158"/>
                          <a:pt x="203" y="158"/>
                        </a:cubicBezTo>
                        <a:cubicBezTo>
                          <a:pt x="202" y="155"/>
                          <a:pt x="202" y="155"/>
                          <a:pt x="202" y="155"/>
                        </a:cubicBezTo>
                        <a:cubicBezTo>
                          <a:pt x="201" y="154"/>
                          <a:pt x="201" y="154"/>
                          <a:pt x="201" y="154"/>
                        </a:cubicBezTo>
                        <a:cubicBezTo>
                          <a:pt x="197" y="153"/>
                          <a:pt x="197" y="153"/>
                          <a:pt x="197" y="153"/>
                        </a:cubicBezTo>
                        <a:cubicBezTo>
                          <a:pt x="196" y="151"/>
                          <a:pt x="196" y="151"/>
                          <a:pt x="196" y="151"/>
                        </a:cubicBezTo>
                        <a:cubicBezTo>
                          <a:pt x="188" y="145"/>
                          <a:pt x="188" y="145"/>
                          <a:pt x="188" y="145"/>
                        </a:cubicBezTo>
                        <a:cubicBezTo>
                          <a:pt x="182" y="139"/>
                          <a:pt x="182" y="139"/>
                          <a:pt x="182" y="139"/>
                        </a:cubicBezTo>
                        <a:cubicBezTo>
                          <a:pt x="178" y="137"/>
                          <a:pt x="178" y="137"/>
                          <a:pt x="178" y="137"/>
                        </a:cubicBezTo>
                        <a:cubicBezTo>
                          <a:pt x="174" y="130"/>
                          <a:pt x="174" y="130"/>
                          <a:pt x="174" y="130"/>
                        </a:cubicBezTo>
                        <a:cubicBezTo>
                          <a:pt x="173" y="125"/>
                          <a:pt x="173" y="125"/>
                          <a:pt x="173" y="125"/>
                        </a:cubicBezTo>
                        <a:cubicBezTo>
                          <a:pt x="171" y="121"/>
                          <a:pt x="171" y="121"/>
                          <a:pt x="171" y="121"/>
                        </a:cubicBezTo>
                        <a:cubicBezTo>
                          <a:pt x="173" y="118"/>
                          <a:pt x="173" y="118"/>
                          <a:pt x="173" y="118"/>
                        </a:cubicBezTo>
                        <a:cubicBezTo>
                          <a:pt x="180" y="118"/>
                          <a:pt x="180" y="118"/>
                          <a:pt x="180" y="118"/>
                        </a:cubicBezTo>
                        <a:cubicBezTo>
                          <a:pt x="185" y="117"/>
                          <a:pt x="185" y="117"/>
                          <a:pt x="185" y="117"/>
                        </a:cubicBezTo>
                        <a:cubicBezTo>
                          <a:pt x="189" y="115"/>
                          <a:pt x="189" y="115"/>
                          <a:pt x="189" y="115"/>
                        </a:cubicBezTo>
                        <a:cubicBezTo>
                          <a:pt x="194" y="115"/>
                          <a:pt x="194" y="115"/>
                          <a:pt x="194" y="115"/>
                        </a:cubicBezTo>
                        <a:cubicBezTo>
                          <a:pt x="194" y="108"/>
                          <a:pt x="194" y="108"/>
                          <a:pt x="194" y="108"/>
                        </a:cubicBezTo>
                        <a:cubicBezTo>
                          <a:pt x="192" y="103"/>
                          <a:pt x="192" y="103"/>
                          <a:pt x="192" y="103"/>
                        </a:cubicBezTo>
                        <a:cubicBezTo>
                          <a:pt x="187" y="98"/>
                          <a:pt x="187" y="98"/>
                          <a:pt x="187" y="98"/>
                        </a:cubicBezTo>
                        <a:cubicBezTo>
                          <a:pt x="182" y="95"/>
                          <a:pt x="182" y="95"/>
                          <a:pt x="182" y="95"/>
                        </a:cubicBezTo>
                        <a:cubicBezTo>
                          <a:pt x="177" y="95"/>
                          <a:pt x="177" y="95"/>
                          <a:pt x="177" y="95"/>
                        </a:cubicBezTo>
                        <a:cubicBezTo>
                          <a:pt x="165" y="92"/>
                          <a:pt x="165" y="92"/>
                          <a:pt x="165" y="92"/>
                        </a:cubicBezTo>
                        <a:cubicBezTo>
                          <a:pt x="161" y="90"/>
                          <a:pt x="161" y="90"/>
                          <a:pt x="161" y="90"/>
                        </a:cubicBezTo>
                        <a:cubicBezTo>
                          <a:pt x="151" y="85"/>
                          <a:pt x="151" y="85"/>
                          <a:pt x="151" y="85"/>
                        </a:cubicBezTo>
                        <a:cubicBezTo>
                          <a:pt x="138" y="82"/>
                          <a:pt x="138" y="82"/>
                          <a:pt x="138" y="82"/>
                        </a:cubicBezTo>
                        <a:cubicBezTo>
                          <a:pt x="136" y="79"/>
                          <a:pt x="136" y="79"/>
                          <a:pt x="136" y="79"/>
                        </a:cubicBezTo>
                        <a:cubicBezTo>
                          <a:pt x="139" y="63"/>
                          <a:pt x="128" y="55"/>
                          <a:pt x="115" y="49"/>
                        </a:cubicBezTo>
                        <a:cubicBezTo>
                          <a:pt x="103" y="42"/>
                          <a:pt x="103" y="42"/>
                          <a:pt x="103" y="42"/>
                        </a:cubicBezTo>
                        <a:cubicBezTo>
                          <a:pt x="98" y="36"/>
                          <a:pt x="98" y="36"/>
                          <a:pt x="98" y="36"/>
                        </a:cubicBezTo>
                        <a:cubicBezTo>
                          <a:pt x="96" y="33"/>
                          <a:pt x="96" y="33"/>
                          <a:pt x="96" y="33"/>
                        </a:cubicBezTo>
                        <a:cubicBezTo>
                          <a:pt x="90" y="33"/>
                          <a:pt x="90" y="33"/>
                          <a:pt x="90" y="33"/>
                        </a:cubicBezTo>
                        <a:cubicBezTo>
                          <a:pt x="85" y="31"/>
                          <a:pt x="85" y="31"/>
                          <a:pt x="85" y="31"/>
                        </a:cubicBezTo>
                        <a:cubicBezTo>
                          <a:pt x="63" y="22"/>
                          <a:pt x="63" y="22"/>
                          <a:pt x="63" y="22"/>
                        </a:cubicBezTo>
                        <a:cubicBezTo>
                          <a:pt x="52" y="20"/>
                          <a:pt x="52" y="20"/>
                          <a:pt x="52" y="20"/>
                        </a:cubicBezTo>
                        <a:cubicBezTo>
                          <a:pt x="47" y="18"/>
                          <a:pt x="47" y="18"/>
                          <a:pt x="47" y="18"/>
                        </a:cubicBezTo>
                        <a:cubicBezTo>
                          <a:pt x="41" y="16"/>
                          <a:pt x="41" y="16"/>
                          <a:pt x="41" y="16"/>
                        </a:cubicBezTo>
                        <a:cubicBezTo>
                          <a:pt x="32" y="11"/>
                          <a:pt x="32" y="11"/>
                          <a:pt x="32" y="11"/>
                        </a:cubicBezTo>
                        <a:cubicBezTo>
                          <a:pt x="21" y="8"/>
                          <a:pt x="21" y="8"/>
                          <a:pt x="21" y="8"/>
                        </a:cubicBezTo>
                        <a:cubicBezTo>
                          <a:pt x="15" y="5"/>
                          <a:pt x="15" y="5"/>
                          <a:pt x="15" y="5"/>
                        </a:cubicBezTo>
                        <a:cubicBezTo>
                          <a:pt x="8" y="3"/>
                          <a:pt x="8" y="3"/>
                          <a:pt x="8" y="3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</a:path>
                    </a:pathLst>
                  </a:custGeom>
                  <a:grpFill/>
                  <a:ln w="12700" cap="flat">
                    <a:solidFill>
                      <a:schemeClr val="bg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 dirty="0">
                      <a:latin typeface="Calibri Light" panose="020F0302020204030204" pitchFamily="34" charset="0"/>
                      <a:sym typeface="Calibri Light" panose="020F0302020204030204" pitchFamily="34" charset="0"/>
                    </a:endParaRPr>
                  </a:p>
                </p:txBody>
              </p:sp>
            </p:grpSp>
            <p:grpSp>
              <p:nvGrpSpPr>
                <p:cNvPr id="104" name="Group 109">
                  <a:extLst>
                    <a:ext uri="{FF2B5EF4-FFF2-40B4-BE49-F238E27FC236}">
                      <a16:creationId xmlns:a16="http://schemas.microsoft.com/office/drawing/2014/main" id="{AABD9845-F383-93E9-7C0F-42AD9423ED37}"/>
                    </a:ext>
                  </a:extLst>
                </p:cNvPr>
                <p:cNvGrpSpPr/>
                <p:nvPr/>
              </p:nvGrpSpPr>
              <p:grpSpPr bwMode="gray">
                <a:xfrm>
                  <a:off x="8503571" y="4907957"/>
                  <a:ext cx="146354" cy="212994"/>
                  <a:chOff x="8503571" y="4907957"/>
                  <a:chExt cx="146354" cy="212994"/>
                </a:xfrm>
                <a:grpFill/>
              </p:grpSpPr>
              <p:sp>
                <p:nvSpPr>
                  <p:cNvPr id="105" name="Freeform 629">
                    <a:extLst>
                      <a:ext uri="{FF2B5EF4-FFF2-40B4-BE49-F238E27FC236}">
                        <a16:creationId xmlns:a16="http://schemas.microsoft.com/office/drawing/2014/main" id="{1057340F-1C42-E287-80B5-529E41D8BC2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gray">
                  <a:xfrm>
                    <a:off x="8503571" y="4921024"/>
                    <a:ext cx="10454" cy="6533"/>
                  </a:xfrm>
                  <a:custGeom>
                    <a:avLst/>
                    <a:gdLst>
                      <a:gd name="T0" fmla="*/ 0 w 8"/>
                      <a:gd name="T1" fmla="*/ 1 h 5"/>
                      <a:gd name="T2" fmla="*/ 0 w 8"/>
                      <a:gd name="T3" fmla="*/ 0 h 5"/>
                      <a:gd name="T4" fmla="*/ 2 w 8"/>
                      <a:gd name="T5" fmla="*/ 0 h 5"/>
                      <a:gd name="T6" fmla="*/ 2 w 8"/>
                      <a:gd name="T7" fmla="*/ 2 h 5"/>
                      <a:gd name="T8" fmla="*/ 5 w 8"/>
                      <a:gd name="T9" fmla="*/ 2 h 5"/>
                      <a:gd name="T10" fmla="*/ 8 w 8"/>
                      <a:gd name="T11" fmla="*/ 1 h 5"/>
                      <a:gd name="T12" fmla="*/ 7 w 8"/>
                      <a:gd name="T13" fmla="*/ 4 h 5"/>
                      <a:gd name="T14" fmla="*/ 5 w 8"/>
                      <a:gd name="T15" fmla="*/ 3 h 5"/>
                      <a:gd name="T16" fmla="*/ 4 w 8"/>
                      <a:gd name="T17" fmla="*/ 3 h 5"/>
                      <a:gd name="T18" fmla="*/ 3 w 8"/>
                      <a:gd name="T19" fmla="*/ 4 h 5"/>
                      <a:gd name="T20" fmla="*/ 1 w 8"/>
                      <a:gd name="T21" fmla="*/ 5 h 5"/>
                      <a:gd name="T22" fmla="*/ 0 w 8"/>
                      <a:gd name="T23" fmla="*/ 3 h 5"/>
                      <a:gd name="T24" fmla="*/ 0 w 8"/>
                      <a:gd name="T25" fmla="*/ 2 h 5"/>
                      <a:gd name="T26" fmla="*/ 0 w 8"/>
                      <a:gd name="T27" fmla="*/ 2 h 5"/>
                      <a:gd name="T28" fmla="*/ 0 w 8"/>
                      <a:gd name="T29" fmla="*/ 1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8" h="5">
                        <a:moveTo>
                          <a:pt x="0" y="1"/>
                        </a:moveTo>
                        <a:lnTo>
                          <a:pt x="0" y="0"/>
                        </a:lnTo>
                        <a:lnTo>
                          <a:pt x="2" y="0"/>
                        </a:lnTo>
                        <a:lnTo>
                          <a:pt x="2" y="2"/>
                        </a:lnTo>
                        <a:lnTo>
                          <a:pt x="5" y="2"/>
                        </a:lnTo>
                        <a:lnTo>
                          <a:pt x="8" y="1"/>
                        </a:lnTo>
                        <a:lnTo>
                          <a:pt x="7" y="4"/>
                        </a:lnTo>
                        <a:lnTo>
                          <a:pt x="5" y="3"/>
                        </a:lnTo>
                        <a:lnTo>
                          <a:pt x="4" y="3"/>
                        </a:lnTo>
                        <a:lnTo>
                          <a:pt x="3" y="4"/>
                        </a:lnTo>
                        <a:lnTo>
                          <a:pt x="1" y="5"/>
                        </a:lnTo>
                        <a:lnTo>
                          <a:pt x="0" y="3"/>
                        </a:lnTo>
                        <a:lnTo>
                          <a:pt x="0" y="2"/>
                        </a:lnTo>
                        <a:lnTo>
                          <a:pt x="0" y="2"/>
                        </a:lnTo>
                        <a:lnTo>
                          <a:pt x="0" y="1"/>
                        </a:lnTo>
                      </a:path>
                    </a:pathLst>
                  </a:custGeom>
                  <a:grpFill/>
                  <a:ln w="12700" cap="flat">
                    <a:solidFill>
                      <a:schemeClr val="bg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 dirty="0">
                      <a:latin typeface="Calibri Light" panose="020F0302020204030204" pitchFamily="34" charset="0"/>
                      <a:sym typeface="Calibri Light" panose="020F0302020204030204" pitchFamily="34" charset="0"/>
                    </a:endParaRPr>
                  </a:p>
                </p:txBody>
              </p:sp>
              <p:sp>
                <p:nvSpPr>
                  <p:cNvPr id="106" name="Freeform 630">
                    <a:extLst>
                      <a:ext uri="{FF2B5EF4-FFF2-40B4-BE49-F238E27FC236}">
                        <a16:creationId xmlns:a16="http://schemas.microsoft.com/office/drawing/2014/main" id="{C82F6299-8143-3AFF-FA84-4AB4A3BFA99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gray">
                  <a:xfrm>
                    <a:off x="8564988" y="4907957"/>
                    <a:ext cx="3920" cy="5226"/>
                  </a:xfrm>
                  <a:custGeom>
                    <a:avLst/>
                    <a:gdLst>
                      <a:gd name="T0" fmla="*/ 0 w 3"/>
                      <a:gd name="T1" fmla="*/ 0 h 4"/>
                      <a:gd name="T2" fmla="*/ 1 w 3"/>
                      <a:gd name="T3" fmla="*/ 0 h 4"/>
                      <a:gd name="T4" fmla="*/ 3 w 3"/>
                      <a:gd name="T5" fmla="*/ 3 h 4"/>
                      <a:gd name="T6" fmla="*/ 2 w 3"/>
                      <a:gd name="T7" fmla="*/ 4 h 4"/>
                      <a:gd name="T8" fmla="*/ 0 w 3"/>
                      <a:gd name="T9" fmla="*/ 3 h 4"/>
                      <a:gd name="T10" fmla="*/ 0 w 3"/>
                      <a:gd name="T11" fmla="*/ 1 h 4"/>
                      <a:gd name="T12" fmla="*/ 0 w 3"/>
                      <a:gd name="T13" fmla="*/ 0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3" h="4">
                        <a:moveTo>
                          <a:pt x="0" y="0"/>
                        </a:moveTo>
                        <a:lnTo>
                          <a:pt x="1" y="0"/>
                        </a:lnTo>
                        <a:lnTo>
                          <a:pt x="3" y="3"/>
                        </a:lnTo>
                        <a:lnTo>
                          <a:pt x="2" y="4"/>
                        </a:lnTo>
                        <a:lnTo>
                          <a:pt x="0" y="3"/>
                        </a:lnTo>
                        <a:lnTo>
                          <a:pt x="0" y="1"/>
                        </a:lnTo>
                        <a:lnTo>
                          <a:pt x="0" y="0"/>
                        </a:lnTo>
                      </a:path>
                    </a:pathLst>
                  </a:custGeom>
                  <a:grpFill/>
                  <a:ln w="12700" cap="flat">
                    <a:solidFill>
                      <a:schemeClr val="bg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 dirty="0">
                      <a:latin typeface="Calibri Light" panose="020F0302020204030204" pitchFamily="34" charset="0"/>
                      <a:sym typeface="Calibri Light" panose="020F0302020204030204" pitchFamily="34" charset="0"/>
                    </a:endParaRPr>
                  </a:p>
                </p:txBody>
              </p:sp>
              <p:sp>
                <p:nvSpPr>
                  <p:cNvPr id="107" name="Freeform 631">
                    <a:extLst>
                      <a:ext uri="{FF2B5EF4-FFF2-40B4-BE49-F238E27FC236}">
                        <a16:creationId xmlns:a16="http://schemas.microsoft.com/office/drawing/2014/main" id="{374ECB80-E720-55D2-BCBF-119DF79CBC9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gray">
                  <a:xfrm>
                    <a:off x="8574134" y="4930171"/>
                    <a:ext cx="9147" cy="6533"/>
                  </a:xfrm>
                  <a:custGeom>
                    <a:avLst/>
                    <a:gdLst>
                      <a:gd name="T0" fmla="*/ 0 w 7"/>
                      <a:gd name="T1" fmla="*/ 1 h 5"/>
                      <a:gd name="T2" fmla="*/ 1 w 7"/>
                      <a:gd name="T3" fmla="*/ 1 h 5"/>
                      <a:gd name="T4" fmla="*/ 2 w 7"/>
                      <a:gd name="T5" fmla="*/ 0 h 5"/>
                      <a:gd name="T6" fmla="*/ 6 w 7"/>
                      <a:gd name="T7" fmla="*/ 0 h 5"/>
                      <a:gd name="T8" fmla="*/ 7 w 7"/>
                      <a:gd name="T9" fmla="*/ 3 h 5"/>
                      <a:gd name="T10" fmla="*/ 7 w 7"/>
                      <a:gd name="T11" fmla="*/ 4 h 5"/>
                      <a:gd name="T12" fmla="*/ 4 w 7"/>
                      <a:gd name="T13" fmla="*/ 5 h 5"/>
                      <a:gd name="T14" fmla="*/ 0 w 7"/>
                      <a:gd name="T15" fmla="*/ 2 h 5"/>
                      <a:gd name="T16" fmla="*/ 0 w 7"/>
                      <a:gd name="T17" fmla="*/ 1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7" h="5">
                        <a:moveTo>
                          <a:pt x="0" y="1"/>
                        </a:moveTo>
                        <a:lnTo>
                          <a:pt x="1" y="1"/>
                        </a:lnTo>
                        <a:lnTo>
                          <a:pt x="2" y="0"/>
                        </a:lnTo>
                        <a:lnTo>
                          <a:pt x="6" y="0"/>
                        </a:lnTo>
                        <a:lnTo>
                          <a:pt x="7" y="3"/>
                        </a:lnTo>
                        <a:lnTo>
                          <a:pt x="7" y="4"/>
                        </a:lnTo>
                        <a:lnTo>
                          <a:pt x="4" y="5"/>
                        </a:lnTo>
                        <a:lnTo>
                          <a:pt x="0" y="2"/>
                        </a:lnTo>
                        <a:lnTo>
                          <a:pt x="0" y="1"/>
                        </a:lnTo>
                      </a:path>
                    </a:pathLst>
                  </a:custGeom>
                  <a:grpFill/>
                  <a:ln w="12700" cap="flat">
                    <a:solidFill>
                      <a:schemeClr val="bg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 dirty="0">
                      <a:latin typeface="Calibri Light" panose="020F0302020204030204" pitchFamily="34" charset="0"/>
                      <a:sym typeface="Calibri Light" panose="020F0302020204030204" pitchFamily="34" charset="0"/>
                    </a:endParaRPr>
                  </a:p>
                </p:txBody>
              </p:sp>
              <p:sp>
                <p:nvSpPr>
                  <p:cNvPr id="108" name="Freeform 632">
                    <a:extLst>
                      <a:ext uri="{FF2B5EF4-FFF2-40B4-BE49-F238E27FC236}">
                        <a16:creationId xmlns:a16="http://schemas.microsoft.com/office/drawing/2014/main" id="{EB84180E-3560-9695-951A-6A02689919C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gray">
                  <a:xfrm>
                    <a:off x="8591121" y="4934092"/>
                    <a:ext cx="49655" cy="45735"/>
                  </a:xfrm>
                  <a:custGeom>
                    <a:avLst/>
                    <a:gdLst>
                      <a:gd name="T0" fmla="*/ 0 w 38"/>
                      <a:gd name="T1" fmla="*/ 1 h 35"/>
                      <a:gd name="T2" fmla="*/ 1 w 38"/>
                      <a:gd name="T3" fmla="*/ 0 h 35"/>
                      <a:gd name="T4" fmla="*/ 6 w 38"/>
                      <a:gd name="T5" fmla="*/ 3 h 35"/>
                      <a:gd name="T6" fmla="*/ 8 w 38"/>
                      <a:gd name="T7" fmla="*/ 5 h 35"/>
                      <a:gd name="T8" fmla="*/ 10 w 38"/>
                      <a:gd name="T9" fmla="*/ 6 h 35"/>
                      <a:gd name="T10" fmla="*/ 16 w 38"/>
                      <a:gd name="T11" fmla="*/ 10 h 35"/>
                      <a:gd name="T12" fmla="*/ 19 w 38"/>
                      <a:gd name="T13" fmla="*/ 10 h 35"/>
                      <a:gd name="T14" fmla="*/ 22 w 38"/>
                      <a:gd name="T15" fmla="*/ 13 h 35"/>
                      <a:gd name="T16" fmla="*/ 24 w 38"/>
                      <a:gd name="T17" fmla="*/ 14 h 35"/>
                      <a:gd name="T18" fmla="*/ 28 w 38"/>
                      <a:gd name="T19" fmla="*/ 17 h 35"/>
                      <a:gd name="T20" fmla="*/ 29 w 38"/>
                      <a:gd name="T21" fmla="*/ 19 h 35"/>
                      <a:gd name="T22" fmla="*/ 31 w 38"/>
                      <a:gd name="T23" fmla="*/ 21 h 35"/>
                      <a:gd name="T24" fmla="*/ 34 w 38"/>
                      <a:gd name="T25" fmla="*/ 22 h 35"/>
                      <a:gd name="T26" fmla="*/ 35 w 38"/>
                      <a:gd name="T27" fmla="*/ 23 h 35"/>
                      <a:gd name="T28" fmla="*/ 36 w 38"/>
                      <a:gd name="T29" fmla="*/ 26 h 35"/>
                      <a:gd name="T30" fmla="*/ 38 w 38"/>
                      <a:gd name="T31" fmla="*/ 27 h 35"/>
                      <a:gd name="T32" fmla="*/ 38 w 38"/>
                      <a:gd name="T33" fmla="*/ 29 h 35"/>
                      <a:gd name="T34" fmla="*/ 36 w 38"/>
                      <a:gd name="T35" fmla="*/ 31 h 35"/>
                      <a:gd name="T36" fmla="*/ 35 w 38"/>
                      <a:gd name="T37" fmla="*/ 35 h 35"/>
                      <a:gd name="T38" fmla="*/ 32 w 38"/>
                      <a:gd name="T39" fmla="*/ 35 h 35"/>
                      <a:gd name="T40" fmla="*/ 30 w 38"/>
                      <a:gd name="T41" fmla="*/ 27 h 35"/>
                      <a:gd name="T42" fmla="*/ 28 w 38"/>
                      <a:gd name="T43" fmla="*/ 21 h 35"/>
                      <a:gd name="T44" fmla="*/ 25 w 38"/>
                      <a:gd name="T45" fmla="*/ 16 h 35"/>
                      <a:gd name="T46" fmla="*/ 23 w 38"/>
                      <a:gd name="T47" fmla="*/ 14 h 35"/>
                      <a:gd name="T48" fmla="*/ 19 w 38"/>
                      <a:gd name="T49" fmla="*/ 14 h 35"/>
                      <a:gd name="T50" fmla="*/ 16 w 38"/>
                      <a:gd name="T51" fmla="*/ 12 h 35"/>
                      <a:gd name="T52" fmla="*/ 14 w 38"/>
                      <a:gd name="T53" fmla="*/ 9 h 35"/>
                      <a:gd name="T54" fmla="*/ 12 w 38"/>
                      <a:gd name="T55" fmla="*/ 9 h 35"/>
                      <a:gd name="T56" fmla="*/ 9 w 38"/>
                      <a:gd name="T57" fmla="*/ 7 h 35"/>
                      <a:gd name="T58" fmla="*/ 8 w 38"/>
                      <a:gd name="T59" fmla="*/ 6 h 35"/>
                      <a:gd name="T60" fmla="*/ 2 w 38"/>
                      <a:gd name="T61" fmla="*/ 3 h 35"/>
                      <a:gd name="T62" fmla="*/ 0 w 38"/>
                      <a:gd name="T63" fmla="*/ 3 h 35"/>
                      <a:gd name="T64" fmla="*/ 0 w 38"/>
                      <a:gd name="T65" fmla="*/ 1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38" h="35">
                        <a:moveTo>
                          <a:pt x="0" y="1"/>
                        </a:moveTo>
                        <a:lnTo>
                          <a:pt x="1" y="0"/>
                        </a:lnTo>
                        <a:lnTo>
                          <a:pt x="6" y="3"/>
                        </a:lnTo>
                        <a:lnTo>
                          <a:pt x="8" y="5"/>
                        </a:lnTo>
                        <a:lnTo>
                          <a:pt x="10" y="6"/>
                        </a:lnTo>
                        <a:lnTo>
                          <a:pt x="16" y="10"/>
                        </a:lnTo>
                        <a:lnTo>
                          <a:pt x="19" y="10"/>
                        </a:lnTo>
                        <a:lnTo>
                          <a:pt x="22" y="13"/>
                        </a:lnTo>
                        <a:lnTo>
                          <a:pt x="24" y="14"/>
                        </a:lnTo>
                        <a:lnTo>
                          <a:pt x="28" y="17"/>
                        </a:lnTo>
                        <a:lnTo>
                          <a:pt x="29" y="19"/>
                        </a:lnTo>
                        <a:lnTo>
                          <a:pt x="31" y="21"/>
                        </a:lnTo>
                        <a:lnTo>
                          <a:pt x="34" y="22"/>
                        </a:lnTo>
                        <a:lnTo>
                          <a:pt x="35" y="23"/>
                        </a:lnTo>
                        <a:lnTo>
                          <a:pt x="36" y="26"/>
                        </a:lnTo>
                        <a:lnTo>
                          <a:pt x="38" y="27"/>
                        </a:lnTo>
                        <a:lnTo>
                          <a:pt x="38" y="29"/>
                        </a:lnTo>
                        <a:lnTo>
                          <a:pt x="36" y="31"/>
                        </a:lnTo>
                        <a:lnTo>
                          <a:pt x="35" y="35"/>
                        </a:lnTo>
                        <a:lnTo>
                          <a:pt x="32" y="35"/>
                        </a:lnTo>
                        <a:lnTo>
                          <a:pt x="30" y="27"/>
                        </a:lnTo>
                        <a:lnTo>
                          <a:pt x="28" y="21"/>
                        </a:lnTo>
                        <a:lnTo>
                          <a:pt x="25" y="16"/>
                        </a:lnTo>
                        <a:lnTo>
                          <a:pt x="23" y="14"/>
                        </a:lnTo>
                        <a:lnTo>
                          <a:pt x="19" y="14"/>
                        </a:lnTo>
                        <a:lnTo>
                          <a:pt x="16" y="12"/>
                        </a:lnTo>
                        <a:lnTo>
                          <a:pt x="14" y="9"/>
                        </a:lnTo>
                        <a:lnTo>
                          <a:pt x="12" y="9"/>
                        </a:lnTo>
                        <a:lnTo>
                          <a:pt x="9" y="7"/>
                        </a:lnTo>
                        <a:lnTo>
                          <a:pt x="8" y="6"/>
                        </a:lnTo>
                        <a:lnTo>
                          <a:pt x="2" y="3"/>
                        </a:lnTo>
                        <a:lnTo>
                          <a:pt x="0" y="3"/>
                        </a:lnTo>
                        <a:lnTo>
                          <a:pt x="0" y="1"/>
                        </a:lnTo>
                      </a:path>
                    </a:pathLst>
                  </a:custGeom>
                  <a:grpFill/>
                  <a:ln w="12700" cap="flat">
                    <a:solidFill>
                      <a:schemeClr val="bg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 dirty="0">
                      <a:latin typeface="Calibri Light" panose="020F0302020204030204" pitchFamily="34" charset="0"/>
                      <a:sym typeface="Calibri Light" panose="020F0302020204030204" pitchFamily="34" charset="0"/>
                    </a:endParaRPr>
                  </a:p>
                </p:txBody>
              </p:sp>
              <p:sp>
                <p:nvSpPr>
                  <p:cNvPr id="109" name="Freeform 633">
                    <a:extLst>
                      <a:ext uri="{FF2B5EF4-FFF2-40B4-BE49-F238E27FC236}">
                        <a16:creationId xmlns:a16="http://schemas.microsoft.com/office/drawing/2014/main" id="{EEDAA4F6-449C-A7E2-1E07-3AE4859B9A4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gray">
                  <a:xfrm>
                    <a:off x="8512718" y="4988973"/>
                    <a:ext cx="3920" cy="5226"/>
                  </a:xfrm>
                  <a:custGeom>
                    <a:avLst/>
                    <a:gdLst>
                      <a:gd name="T0" fmla="*/ 1 w 3"/>
                      <a:gd name="T1" fmla="*/ 0 h 4"/>
                      <a:gd name="T2" fmla="*/ 1 w 3"/>
                      <a:gd name="T3" fmla="*/ 0 h 4"/>
                      <a:gd name="T4" fmla="*/ 2 w 3"/>
                      <a:gd name="T5" fmla="*/ 1 h 4"/>
                      <a:gd name="T6" fmla="*/ 3 w 3"/>
                      <a:gd name="T7" fmla="*/ 2 h 4"/>
                      <a:gd name="T8" fmla="*/ 2 w 3"/>
                      <a:gd name="T9" fmla="*/ 4 h 4"/>
                      <a:gd name="T10" fmla="*/ 1 w 3"/>
                      <a:gd name="T11" fmla="*/ 3 h 4"/>
                      <a:gd name="T12" fmla="*/ 0 w 3"/>
                      <a:gd name="T13" fmla="*/ 2 h 4"/>
                      <a:gd name="T14" fmla="*/ 1 w 3"/>
                      <a:gd name="T15" fmla="*/ 0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3" h="4">
                        <a:moveTo>
                          <a:pt x="1" y="0"/>
                        </a:moveTo>
                        <a:lnTo>
                          <a:pt x="1" y="0"/>
                        </a:lnTo>
                        <a:lnTo>
                          <a:pt x="2" y="1"/>
                        </a:lnTo>
                        <a:lnTo>
                          <a:pt x="3" y="2"/>
                        </a:lnTo>
                        <a:lnTo>
                          <a:pt x="2" y="4"/>
                        </a:lnTo>
                        <a:lnTo>
                          <a:pt x="1" y="3"/>
                        </a:lnTo>
                        <a:lnTo>
                          <a:pt x="0" y="2"/>
                        </a:lnTo>
                        <a:lnTo>
                          <a:pt x="1" y="0"/>
                        </a:lnTo>
                      </a:path>
                    </a:pathLst>
                  </a:custGeom>
                  <a:grpFill/>
                  <a:ln w="12700" cap="flat">
                    <a:solidFill>
                      <a:schemeClr val="bg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 dirty="0">
                      <a:latin typeface="Calibri Light" panose="020F0302020204030204" pitchFamily="34" charset="0"/>
                      <a:sym typeface="Calibri Light" panose="020F0302020204030204" pitchFamily="34" charset="0"/>
                    </a:endParaRPr>
                  </a:p>
                </p:txBody>
              </p:sp>
              <p:sp>
                <p:nvSpPr>
                  <p:cNvPr id="110" name="Freeform 634">
                    <a:extLst>
                      <a:ext uri="{FF2B5EF4-FFF2-40B4-BE49-F238E27FC236}">
                        <a16:creationId xmlns:a16="http://schemas.microsoft.com/office/drawing/2014/main" id="{E11C6D76-171F-6A19-C71E-9E6A0C3AC5D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gray">
                  <a:xfrm>
                    <a:off x="8528398" y="4994201"/>
                    <a:ext cx="6533" cy="6533"/>
                  </a:xfrm>
                  <a:custGeom>
                    <a:avLst/>
                    <a:gdLst>
                      <a:gd name="T0" fmla="*/ 0 w 5"/>
                      <a:gd name="T1" fmla="*/ 1 h 5"/>
                      <a:gd name="T2" fmla="*/ 1 w 5"/>
                      <a:gd name="T3" fmla="*/ 0 h 5"/>
                      <a:gd name="T4" fmla="*/ 2 w 5"/>
                      <a:gd name="T5" fmla="*/ 0 h 5"/>
                      <a:gd name="T6" fmla="*/ 5 w 5"/>
                      <a:gd name="T7" fmla="*/ 2 h 5"/>
                      <a:gd name="T8" fmla="*/ 5 w 5"/>
                      <a:gd name="T9" fmla="*/ 5 h 5"/>
                      <a:gd name="T10" fmla="*/ 3 w 5"/>
                      <a:gd name="T11" fmla="*/ 5 h 5"/>
                      <a:gd name="T12" fmla="*/ 2 w 5"/>
                      <a:gd name="T13" fmla="*/ 4 h 5"/>
                      <a:gd name="T14" fmla="*/ 0 w 5"/>
                      <a:gd name="T15" fmla="*/ 1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5" h="5">
                        <a:moveTo>
                          <a:pt x="0" y="1"/>
                        </a:moveTo>
                        <a:lnTo>
                          <a:pt x="1" y="0"/>
                        </a:lnTo>
                        <a:lnTo>
                          <a:pt x="2" y="0"/>
                        </a:lnTo>
                        <a:lnTo>
                          <a:pt x="5" y="2"/>
                        </a:lnTo>
                        <a:lnTo>
                          <a:pt x="5" y="5"/>
                        </a:lnTo>
                        <a:lnTo>
                          <a:pt x="3" y="5"/>
                        </a:lnTo>
                        <a:lnTo>
                          <a:pt x="2" y="4"/>
                        </a:lnTo>
                        <a:lnTo>
                          <a:pt x="0" y="1"/>
                        </a:lnTo>
                      </a:path>
                    </a:pathLst>
                  </a:custGeom>
                  <a:grpFill/>
                  <a:ln w="12700" cap="flat">
                    <a:solidFill>
                      <a:schemeClr val="bg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 dirty="0">
                      <a:latin typeface="Calibri Light" panose="020F0302020204030204" pitchFamily="34" charset="0"/>
                      <a:sym typeface="Calibri Light" panose="020F0302020204030204" pitchFamily="34" charset="0"/>
                    </a:endParaRPr>
                  </a:p>
                </p:txBody>
              </p:sp>
              <p:sp>
                <p:nvSpPr>
                  <p:cNvPr id="111" name="Freeform 636">
                    <a:extLst>
                      <a:ext uri="{FF2B5EF4-FFF2-40B4-BE49-F238E27FC236}">
                        <a16:creationId xmlns:a16="http://schemas.microsoft.com/office/drawing/2014/main" id="{66C506E0-7E2B-3A81-1CCC-9852E01F74C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gray">
                  <a:xfrm>
                    <a:off x="8627710" y="5066071"/>
                    <a:ext cx="7841" cy="6533"/>
                  </a:xfrm>
                  <a:custGeom>
                    <a:avLst/>
                    <a:gdLst>
                      <a:gd name="T0" fmla="*/ 0 w 6"/>
                      <a:gd name="T1" fmla="*/ 0 h 5"/>
                      <a:gd name="T2" fmla="*/ 2 w 6"/>
                      <a:gd name="T3" fmla="*/ 1 h 5"/>
                      <a:gd name="T4" fmla="*/ 6 w 6"/>
                      <a:gd name="T5" fmla="*/ 3 h 5"/>
                      <a:gd name="T6" fmla="*/ 6 w 6"/>
                      <a:gd name="T7" fmla="*/ 5 h 5"/>
                      <a:gd name="T8" fmla="*/ 4 w 6"/>
                      <a:gd name="T9" fmla="*/ 5 h 5"/>
                      <a:gd name="T10" fmla="*/ 2 w 6"/>
                      <a:gd name="T11" fmla="*/ 3 h 5"/>
                      <a:gd name="T12" fmla="*/ 0 w 6"/>
                      <a:gd name="T13" fmla="*/ 0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6" h="5">
                        <a:moveTo>
                          <a:pt x="0" y="0"/>
                        </a:moveTo>
                        <a:lnTo>
                          <a:pt x="2" y="1"/>
                        </a:lnTo>
                        <a:lnTo>
                          <a:pt x="6" y="3"/>
                        </a:lnTo>
                        <a:lnTo>
                          <a:pt x="6" y="5"/>
                        </a:lnTo>
                        <a:lnTo>
                          <a:pt x="4" y="5"/>
                        </a:lnTo>
                        <a:lnTo>
                          <a:pt x="2" y="3"/>
                        </a:lnTo>
                        <a:lnTo>
                          <a:pt x="0" y="0"/>
                        </a:lnTo>
                      </a:path>
                    </a:pathLst>
                  </a:custGeom>
                  <a:grpFill/>
                  <a:ln w="12700" cap="flat">
                    <a:solidFill>
                      <a:schemeClr val="bg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 dirty="0">
                      <a:latin typeface="Calibri Light" panose="020F0302020204030204" pitchFamily="34" charset="0"/>
                      <a:sym typeface="Calibri Light" panose="020F0302020204030204" pitchFamily="34" charset="0"/>
                    </a:endParaRPr>
                  </a:p>
                </p:txBody>
              </p:sp>
              <p:sp>
                <p:nvSpPr>
                  <p:cNvPr id="112" name="Freeform 637">
                    <a:extLst>
                      <a:ext uri="{FF2B5EF4-FFF2-40B4-BE49-F238E27FC236}">
                        <a16:creationId xmlns:a16="http://schemas.microsoft.com/office/drawing/2014/main" id="{26C8E0B0-9180-AA67-D340-0C480BF698D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gray">
                  <a:xfrm>
                    <a:off x="8584588" y="5073911"/>
                    <a:ext cx="9147" cy="7841"/>
                  </a:xfrm>
                  <a:custGeom>
                    <a:avLst/>
                    <a:gdLst>
                      <a:gd name="T0" fmla="*/ 1 w 7"/>
                      <a:gd name="T1" fmla="*/ 0 h 6"/>
                      <a:gd name="T2" fmla="*/ 4 w 7"/>
                      <a:gd name="T3" fmla="*/ 1 h 6"/>
                      <a:gd name="T4" fmla="*/ 7 w 7"/>
                      <a:gd name="T5" fmla="*/ 3 h 6"/>
                      <a:gd name="T6" fmla="*/ 7 w 7"/>
                      <a:gd name="T7" fmla="*/ 6 h 6"/>
                      <a:gd name="T8" fmla="*/ 1 w 7"/>
                      <a:gd name="T9" fmla="*/ 5 h 6"/>
                      <a:gd name="T10" fmla="*/ 0 w 7"/>
                      <a:gd name="T11" fmla="*/ 1 h 6"/>
                      <a:gd name="T12" fmla="*/ 1 w 7"/>
                      <a:gd name="T13" fmla="*/ 0 h 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7" h="6">
                        <a:moveTo>
                          <a:pt x="1" y="0"/>
                        </a:moveTo>
                        <a:lnTo>
                          <a:pt x="4" y="1"/>
                        </a:lnTo>
                        <a:lnTo>
                          <a:pt x="7" y="3"/>
                        </a:lnTo>
                        <a:lnTo>
                          <a:pt x="7" y="6"/>
                        </a:lnTo>
                        <a:lnTo>
                          <a:pt x="1" y="5"/>
                        </a:lnTo>
                        <a:lnTo>
                          <a:pt x="0" y="1"/>
                        </a:lnTo>
                        <a:lnTo>
                          <a:pt x="1" y="0"/>
                        </a:lnTo>
                      </a:path>
                    </a:pathLst>
                  </a:custGeom>
                  <a:grpFill/>
                  <a:ln w="12700" cap="flat">
                    <a:solidFill>
                      <a:schemeClr val="bg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 dirty="0">
                      <a:latin typeface="Calibri Light" panose="020F0302020204030204" pitchFamily="34" charset="0"/>
                      <a:sym typeface="Calibri Light" panose="020F0302020204030204" pitchFamily="34" charset="0"/>
                    </a:endParaRPr>
                  </a:p>
                </p:txBody>
              </p:sp>
              <p:sp>
                <p:nvSpPr>
                  <p:cNvPr id="113" name="Freeform 638">
                    <a:extLst>
                      <a:ext uri="{FF2B5EF4-FFF2-40B4-BE49-F238E27FC236}">
                        <a16:creationId xmlns:a16="http://schemas.microsoft.com/office/drawing/2014/main" id="{DE2F5469-F178-9420-4AA3-42EE2A93408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gray">
                  <a:xfrm>
                    <a:off x="8592428" y="5083058"/>
                    <a:ext cx="7841" cy="6533"/>
                  </a:xfrm>
                  <a:custGeom>
                    <a:avLst/>
                    <a:gdLst>
                      <a:gd name="T0" fmla="*/ 0 w 6"/>
                      <a:gd name="T1" fmla="*/ 0 h 5"/>
                      <a:gd name="T2" fmla="*/ 2 w 6"/>
                      <a:gd name="T3" fmla="*/ 3 h 5"/>
                      <a:gd name="T4" fmla="*/ 3 w 6"/>
                      <a:gd name="T5" fmla="*/ 3 h 5"/>
                      <a:gd name="T6" fmla="*/ 5 w 6"/>
                      <a:gd name="T7" fmla="*/ 3 h 5"/>
                      <a:gd name="T8" fmla="*/ 6 w 6"/>
                      <a:gd name="T9" fmla="*/ 3 h 5"/>
                      <a:gd name="T10" fmla="*/ 6 w 6"/>
                      <a:gd name="T11" fmla="*/ 5 h 5"/>
                      <a:gd name="T12" fmla="*/ 4 w 6"/>
                      <a:gd name="T13" fmla="*/ 5 h 5"/>
                      <a:gd name="T14" fmla="*/ 1 w 6"/>
                      <a:gd name="T15" fmla="*/ 3 h 5"/>
                      <a:gd name="T16" fmla="*/ 0 w 6"/>
                      <a:gd name="T17" fmla="*/ 0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6" h="5">
                        <a:moveTo>
                          <a:pt x="0" y="0"/>
                        </a:moveTo>
                        <a:lnTo>
                          <a:pt x="2" y="3"/>
                        </a:lnTo>
                        <a:lnTo>
                          <a:pt x="3" y="3"/>
                        </a:lnTo>
                        <a:lnTo>
                          <a:pt x="5" y="3"/>
                        </a:lnTo>
                        <a:lnTo>
                          <a:pt x="6" y="3"/>
                        </a:lnTo>
                        <a:lnTo>
                          <a:pt x="6" y="5"/>
                        </a:lnTo>
                        <a:lnTo>
                          <a:pt x="4" y="5"/>
                        </a:lnTo>
                        <a:lnTo>
                          <a:pt x="1" y="3"/>
                        </a:lnTo>
                        <a:lnTo>
                          <a:pt x="0" y="0"/>
                        </a:lnTo>
                      </a:path>
                    </a:pathLst>
                  </a:custGeom>
                  <a:grpFill/>
                  <a:ln w="12700" cap="flat">
                    <a:solidFill>
                      <a:schemeClr val="bg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 dirty="0">
                      <a:latin typeface="Calibri Light" panose="020F0302020204030204" pitchFamily="34" charset="0"/>
                      <a:sym typeface="Calibri Light" panose="020F0302020204030204" pitchFamily="34" charset="0"/>
                    </a:endParaRPr>
                  </a:p>
                </p:txBody>
              </p:sp>
              <p:sp>
                <p:nvSpPr>
                  <p:cNvPr id="114" name="Freeform 1519">
                    <a:extLst>
                      <a:ext uri="{FF2B5EF4-FFF2-40B4-BE49-F238E27FC236}">
                        <a16:creationId xmlns:a16="http://schemas.microsoft.com/office/drawing/2014/main" id="{A8939268-AD5B-21C0-1EE3-10E4A2A297C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gray">
                  <a:xfrm>
                    <a:off x="8635550" y="5111805"/>
                    <a:ext cx="2614" cy="2614"/>
                  </a:xfrm>
                  <a:custGeom>
                    <a:avLst/>
                    <a:gdLst>
                      <a:gd name="T0" fmla="*/ 1 w 2"/>
                      <a:gd name="T1" fmla="*/ 0 h 2"/>
                      <a:gd name="T2" fmla="*/ 1 w 2"/>
                      <a:gd name="T3" fmla="*/ 0 h 2"/>
                      <a:gd name="T4" fmla="*/ 0 w 2"/>
                      <a:gd name="T5" fmla="*/ 0 h 2"/>
                      <a:gd name="T6" fmla="*/ 0 w 2"/>
                      <a:gd name="T7" fmla="*/ 0 h 2"/>
                      <a:gd name="T8" fmla="*/ 2 w 2"/>
                      <a:gd name="T9" fmla="*/ 2 h 2"/>
                      <a:gd name="T10" fmla="*/ 2 w 2"/>
                      <a:gd name="T11" fmla="*/ 2 h 2"/>
                      <a:gd name="T12" fmla="*/ 2 w 2"/>
                      <a:gd name="T13" fmla="*/ 2 h 2"/>
                      <a:gd name="T14" fmla="*/ 2 w 2"/>
                      <a:gd name="T15" fmla="*/ 2 h 2"/>
                      <a:gd name="T16" fmla="*/ 2 w 2"/>
                      <a:gd name="T17" fmla="*/ 2 h 2"/>
                      <a:gd name="T18" fmla="*/ 2 w 2"/>
                      <a:gd name="T19" fmla="*/ 1 h 2"/>
                      <a:gd name="T20" fmla="*/ 1 w 2"/>
                      <a:gd name="T21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2" h="2">
                        <a:moveTo>
                          <a:pt x="1" y="0"/>
                        </a:moveTo>
                        <a:lnTo>
                          <a:pt x="1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2" y="2"/>
                        </a:lnTo>
                        <a:lnTo>
                          <a:pt x="2" y="2"/>
                        </a:lnTo>
                        <a:lnTo>
                          <a:pt x="2" y="2"/>
                        </a:lnTo>
                        <a:lnTo>
                          <a:pt x="2" y="2"/>
                        </a:lnTo>
                        <a:lnTo>
                          <a:pt x="2" y="2"/>
                        </a:lnTo>
                        <a:lnTo>
                          <a:pt x="2" y="1"/>
                        </a:lnTo>
                        <a:lnTo>
                          <a:pt x="1" y="0"/>
                        </a:lnTo>
                      </a:path>
                    </a:pathLst>
                  </a:custGeom>
                  <a:grpFill/>
                  <a:ln w="12700" cap="flat">
                    <a:solidFill>
                      <a:schemeClr val="bg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 dirty="0">
                      <a:latin typeface="Calibri Light" panose="020F0302020204030204" pitchFamily="34" charset="0"/>
                      <a:sym typeface="Calibri Light" panose="020F0302020204030204" pitchFamily="34" charset="0"/>
                    </a:endParaRPr>
                  </a:p>
                </p:txBody>
              </p:sp>
              <p:sp>
                <p:nvSpPr>
                  <p:cNvPr id="115" name="Freeform 1523">
                    <a:extLst>
                      <a:ext uri="{FF2B5EF4-FFF2-40B4-BE49-F238E27FC236}">
                        <a16:creationId xmlns:a16="http://schemas.microsoft.com/office/drawing/2014/main" id="{5AD808FD-5B78-9BC3-9EF2-A551E5DC832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gray">
                  <a:xfrm>
                    <a:off x="8638164" y="5115725"/>
                    <a:ext cx="11761" cy="5226"/>
                  </a:xfrm>
                  <a:custGeom>
                    <a:avLst/>
                    <a:gdLst>
                      <a:gd name="T0" fmla="*/ 0 w 9"/>
                      <a:gd name="T1" fmla="*/ 0 h 4"/>
                      <a:gd name="T2" fmla="*/ 0 w 9"/>
                      <a:gd name="T3" fmla="*/ 0 h 4"/>
                      <a:gd name="T4" fmla="*/ 0 w 9"/>
                      <a:gd name="T5" fmla="*/ 0 h 4"/>
                      <a:gd name="T6" fmla="*/ 0 w 9"/>
                      <a:gd name="T7" fmla="*/ 0 h 4"/>
                      <a:gd name="T8" fmla="*/ 0 w 9"/>
                      <a:gd name="T9" fmla="*/ 0 h 4"/>
                      <a:gd name="T10" fmla="*/ 0 w 9"/>
                      <a:gd name="T11" fmla="*/ 0 h 4"/>
                      <a:gd name="T12" fmla="*/ 1 w 9"/>
                      <a:gd name="T13" fmla="*/ 2 h 4"/>
                      <a:gd name="T14" fmla="*/ 3 w 9"/>
                      <a:gd name="T15" fmla="*/ 2 h 4"/>
                      <a:gd name="T16" fmla="*/ 5 w 9"/>
                      <a:gd name="T17" fmla="*/ 4 h 4"/>
                      <a:gd name="T18" fmla="*/ 6 w 9"/>
                      <a:gd name="T19" fmla="*/ 4 h 4"/>
                      <a:gd name="T20" fmla="*/ 9 w 9"/>
                      <a:gd name="T21" fmla="*/ 4 h 4"/>
                      <a:gd name="T22" fmla="*/ 9 w 9"/>
                      <a:gd name="T23" fmla="*/ 4 h 4"/>
                      <a:gd name="T24" fmla="*/ 9 w 9"/>
                      <a:gd name="T25" fmla="*/ 4 h 4"/>
                      <a:gd name="T26" fmla="*/ 8 w 9"/>
                      <a:gd name="T27" fmla="*/ 2 h 4"/>
                      <a:gd name="T28" fmla="*/ 7 w 9"/>
                      <a:gd name="T29" fmla="*/ 2 h 4"/>
                      <a:gd name="T30" fmla="*/ 5 w 9"/>
                      <a:gd name="T31" fmla="*/ 2 h 4"/>
                      <a:gd name="T32" fmla="*/ 5 w 9"/>
                      <a:gd name="T33" fmla="*/ 2 h 4"/>
                      <a:gd name="T34" fmla="*/ 2 w 9"/>
                      <a:gd name="T35" fmla="*/ 0 h 4"/>
                      <a:gd name="T36" fmla="*/ 2 w 9"/>
                      <a:gd name="T37" fmla="*/ 0 h 4"/>
                      <a:gd name="T38" fmla="*/ 0 w 9"/>
                      <a:gd name="T39" fmla="*/ 0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</a:cxnLst>
                    <a:rect l="0" t="0" r="r" b="b"/>
                    <a:pathLst>
                      <a:path w="9" h="4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1" y="2"/>
                        </a:lnTo>
                        <a:lnTo>
                          <a:pt x="3" y="2"/>
                        </a:lnTo>
                        <a:lnTo>
                          <a:pt x="5" y="4"/>
                        </a:lnTo>
                        <a:lnTo>
                          <a:pt x="6" y="4"/>
                        </a:lnTo>
                        <a:lnTo>
                          <a:pt x="9" y="4"/>
                        </a:lnTo>
                        <a:lnTo>
                          <a:pt x="9" y="4"/>
                        </a:lnTo>
                        <a:lnTo>
                          <a:pt x="9" y="4"/>
                        </a:lnTo>
                        <a:lnTo>
                          <a:pt x="8" y="2"/>
                        </a:lnTo>
                        <a:lnTo>
                          <a:pt x="7" y="2"/>
                        </a:lnTo>
                        <a:lnTo>
                          <a:pt x="5" y="2"/>
                        </a:lnTo>
                        <a:lnTo>
                          <a:pt x="5" y="2"/>
                        </a:lnTo>
                        <a:lnTo>
                          <a:pt x="2" y="0"/>
                        </a:lnTo>
                        <a:lnTo>
                          <a:pt x="2" y="0"/>
                        </a:lnTo>
                        <a:lnTo>
                          <a:pt x="0" y="0"/>
                        </a:lnTo>
                      </a:path>
                    </a:pathLst>
                  </a:custGeom>
                  <a:grpFill/>
                  <a:ln w="12700" cap="flat">
                    <a:solidFill>
                      <a:schemeClr val="bg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 dirty="0">
                      <a:latin typeface="Calibri Light" panose="020F0302020204030204" pitchFamily="34" charset="0"/>
                      <a:sym typeface="Calibri Light" panose="020F0302020204030204" pitchFamily="34" charset="0"/>
                    </a:endParaRPr>
                  </a:p>
                </p:txBody>
              </p:sp>
              <p:sp>
                <p:nvSpPr>
                  <p:cNvPr id="116" name="Freeform 1526">
                    <a:extLst>
                      <a:ext uri="{FF2B5EF4-FFF2-40B4-BE49-F238E27FC236}">
                        <a16:creationId xmlns:a16="http://schemas.microsoft.com/office/drawing/2014/main" id="{A9762B1A-69A5-1506-0C10-2343999B06D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gray">
                  <a:xfrm>
                    <a:off x="8625097" y="5100044"/>
                    <a:ext cx="6533" cy="2614"/>
                  </a:xfrm>
                  <a:custGeom>
                    <a:avLst/>
                    <a:gdLst>
                      <a:gd name="T0" fmla="*/ 0 w 5"/>
                      <a:gd name="T1" fmla="*/ 0 h 2"/>
                      <a:gd name="T2" fmla="*/ 0 w 5"/>
                      <a:gd name="T3" fmla="*/ 0 h 2"/>
                      <a:gd name="T4" fmla="*/ 0 w 5"/>
                      <a:gd name="T5" fmla="*/ 1 h 2"/>
                      <a:gd name="T6" fmla="*/ 2 w 5"/>
                      <a:gd name="T7" fmla="*/ 1 h 2"/>
                      <a:gd name="T8" fmla="*/ 2 w 5"/>
                      <a:gd name="T9" fmla="*/ 1 h 2"/>
                      <a:gd name="T10" fmla="*/ 2 w 5"/>
                      <a:gd name="T11" fmla="*/ 2 h 2"/>
                      <a:gd name="T12" fmla="*/ 2 w 5"/>
                      <a:gd name="T13" fmla="*/ 2 h 2"/>
                      <a:gd name="T14" fmla="*/ 4 w 5"/>
                      <a:gd name="T15" fmla="*/ 1 h 2"/>
                      <a:gd name="T16" fmla="*/ 5 w 5"/>
                      <a:gd name="T17" fmla="*/ 1 h 2"/>
                      <a:gd name="T18" fmla="*/ 5 w 5"/>
                      <a:gd name="T19" fmla="*/ 1 h 2"/>
                      <a:gd name="T20" fmla="*/ 5 w 5"/>
                      <a:gd name="T21" fmla="*/ 1 h 2"/>
                      <a:gd name="T22" fmla="*/ 4 w 5"/>
                      <a:gd name="T23" fmla="*/ 0 h 2"/>
                      <a:gd name="T24" fmla="*/ 4 w 5"/>
                      <a:gd name="T25" fmla="*/ 0 h 2"/>
                      <a:gd name="T26" fmla="*/ 4 w 5"/>
                      <a:gd name="T27" fmla="*/ 0 h 2"/>
                      <a:gd name="T28" fmla="*/ 3 w 5"/>
                      <a:gd name="T29" fmla="*/ 0 h 2"/>
                      <a:gd name="T30" fmla="*/ 3 w 5"/>
                      <a:gd name="T31" fmla="*/ 0 h 2"/>
                      <a:gd name="T32" fmla="*/ 2 w 5"/>
                      <a:gd name="T33" fmla="*/ 1 h 2"/>
                      <a:gd name="T34" fmla="*/ 1 w 5"/>
                      <a:gd name="T35" fmla="*/ 0 h 2"/>
                      <a:gd name="T36" fmla="*/ 0 w 5"/>
                      <a:gd name="T37" fmla="*/ 0 h 2"/>
                      <a:gd name="T38" fmla="*/ 0 w 5"/>
                      <a:gd name="T39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</a:cxnLst>
                    <a:rect l="0" t="0" r="r" b="b"/>
                    <a:pathLst>
                      <a:path w="5" h="2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1"/>
                        </a:lnTo>
                        <a:lnTo>
                          <a:pt x="2" y="1"/>
                        </a:lnTo>
                        <a:lnTo>
                          <a:pt x="2" y="1"/>
                        </a:lnTo>
                        <a:lnTo>
                          <a:pt x="2" y="2"/>
                        </a:lnTo>
                        <a:lnTo>
                          <a:pt x="2" y="2"/>
                        </a:lnTo>
                        <a:lnTo>
                          <a:pt x="4" y="1"/>
                        </a:lnTo>
                        <a:lnTo>
                          <a:pt x="5" y="1"/>
                        </a:lnTo>
                        <a:lnTo>
                          <a:pt x="5" y="1"/>
                        </a:lnTo>
                        <a:lnTo>
                          <a:pt x="5" y="1"/>
                        </a:lnTo>
                        <a:lnTo>
                          <a:pt x="4" y="0"/>
                        </a:lnTo>
                        <a:lnTo>
                          <a:pt x="4" y="0"/>
                        </a:lnTo>
                        <a:lnTo>
                          <a:pt x="4" y="0"/>
                        </a:lnTo>
                        <a:lnTo>
                          <a:pt x="3" y="0"/>
                        </a:lnTo>
                        <a:lnTo>
                          <a:pt x="3" y="0"/>
                        </a:lnTo>
                        <a:lnTo>
                          <a:pt x="2" y="1"/>
                        </a:lnTo>
                        <a:lnTo>
                          <a:pt x="1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</a:path>
                    </a:pathLst>
                  </a:custGeom>
                  <a:grpFill/>
                  <a:ln w="12700" cap="flat">
                    <a:solidFill>
                      <a:schemeClr val="bg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 dirty="0">
                      <a:latin typeface="Calibri Light" panose="020F0302020204030204" pitchFamily="34" charset="0"/>
                      <a:sym typeface="Calibri Light" panose="020F0302020204030204" pitchFamily="34" charset="0"/>
                    </a:endParaRPr>
                  </a:p>
                </p:txBody>
              </p:sp>
            </p:grpSp>
          </p:grpSp>
          <p:grpSp>
            <p:nvGrpSpPr>
              <p:cNvPr id="51" name="Group 56">
                <a:extLst>
                  <a:ext uri="{FF2B5EF4-FFF2-40B4-BE49-F238E27FC236}">
                    <a16:creationId xmlns:a16="http://schemas.microsoft.com/office/drawing/2014/main" id="{3431F574-4801-F946-A8FA-B6D04D328512}"/>
                  </a:ext>
                </a:extLst>
              </p:cNvPr>
              <p:cNvGrpSpPr/>
              <p:nvPr/>
            </p:nvGrpSpPr>
            <p:grpSpPr bwMode="gray">
              <a:xfrm>
                <a:off x="8655151" y="4982437"/>
                <a:ext cx="329293" cy="373723"/>
                <a:chOff x="8655151" y="4982437"/>
                <a:chExt cx="329293" cy="373723"/>
              </a:xfrm>
              <a:grpFill/>
            </p:grpSpPr>
            <p:sp>
              <p:nvSpPr>
                <p:cNvPr id="52" name="Freeform 321">
                  <a:extLst>
                    <a:ext uri="{FF2B5EF4-FFF2-40B4-BE49-F238E27FC236}">
                      <a16:creationId xmlns:a16="http://schemas.microsoft.com/office/drawing/2014/main" id="{3A9789C5-9D84-0406-3AEA-229BCCE7C455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8776677" y="5123563"/>
                  <a:ext cx="9147" cy="3920"/>
                </a:xfrm>
                <a:custGeom>
                  <a:avLst/>
                  <a:gdLst>
                    <a:gd name="T0" fmla="*/ 1 w 7"/>
                    <a:gd name="T1" fmla="*/ 2 h 3"/>
                    <a:gd name="T2" fmla="*/ 0 w 7"/>
                    <a:gd name="T3" fmla="*/ 2 h 3"/>
                    <a:gd name="T4" fmla="*/ 0 w 7"/>
                    <a:gd name="T5" fmla="*/ 1 h 3"/>
                    <a:gd name="T6" fmla="*/ 1 w 7"/>
                    <a:gd name="T7" fmla="*/ 0 h 3"/>
                    <a:gd name="T8" fmla="*/ 3 w 7"/>
                    <a:gd name="T9" fmla="*/ 0 h 3"/>
                    <a:gd name="T10" fmla="*/ 5 w 7"/>
                    <a:gd name="T11" fmla="*/ 1 h 3"/>
                    <a:gd name="T12" fmla="*/ 7 w 7"/>
                    <a:gd name="T13" fmla="*/ 2 h 3"/>
                    <a:gd name="T14" fmla="*/ 7 w 7"/>
                    <a:gd name="T15" fmla="*/ 3 h 3"/>
                    <a:gd name="T16" fmla="*/ 5 w 7"/>
                    <a:gd name="T17" fmla="*/ 3 h 3"/>
                    <a:gd name="T18" fmla="*/ 3 w 7"/>
                    <a:gd name="T19" fmla="*/ 2 h 3"/>
                    <a:gd name="T20" fmla="*/ 1 w 7"/>
                    <a:gd name="T21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7" h="3">
                      <a:moveTo>
                        <a:pt x="1" y="2"/>
                      </a:moveTo>
                      <a:lnTo>
                        <a:pt x="0" y="2"/>
                      </a:lnTo>
                      <a:lnTo>
                        <a:pt x="0" y="1"/>
                      </a:lnTo>
                      <a:lnTo>
                        <a:pt x="1" y="0"/>
                      </a:lnTo>
                      <a:lnTo>
                        <a:pt x="3" y="0"/>
                      </a:lnTo>
                      <a:lnTo>
                        <a:pt x="5" y="1"/>
                      </a:lnTo>
                      <a:lnTo>
                        <a:pt x="7" y="2"/>
                      </a:lnTo>
                      <a:lnTo>
                        <a:pt x="7" y="3"/>
                      </a:lnTo>
                      <a:lnTo>
                        <a:pt x="5" y="3"/>
                      </a:lnTo>
                      <a:lnTo>
                        <a:pt x="3" y="2"/>
                      </a:lnTo>
                      <a:lnTo>
                        <a:pt x="1" y="2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53" name="Freeform 322">
                  <a:extLst>
                    <a:ext uri="{FF2B5EF4-FFF2-40B4-BE49-F238E27FC236}">
                      <a16:creationId xmlns:a16="http://schemas.microsoft.com/office/drawing/2014/main" id="{18D7B1A2-4C02-497A-9301-CB32C57CFC86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8776677" y="5123563"/>
                  <a:ext cx="9147" cy="3920"/>
                </a:xfrm>
                <a:custGeom>
                  <a:avLst/>
                  <a:gdLst>
                    <a:gd name="T0" fmla="*/ 1 w 7"/>
                    <a:gd name="T1" fmla="*/ 2 h 3"/>
                    <a:gd name="T2" fmla="*/ 0 w 7"/>
                    <a:gd name="T3" fmla="*/ 2 h 3"/>
                    <a:gd name="T4" fmla="*/ 0 w 7"/>
                    <a:gd name="T5" fmla="*/ 1 h 3"/>
                    <a:gd name="T6" fmla="*/ 1 w 7"/>
                    <a:gd name="T7" fmla="*/ 0 h 3"/>
                    <a:gd name="T8" fmla="*/ 3 w 7"/>
                    <a:gd name="T9" fmla="*/ 0 h 3"/>
                    <a:gd name="T10" fmla="*/ 5 w 7"/>
                    <a:gd name="T11" fmla="*/ 1 h 3"/>
                    <a:gd name="T12" fmla="*/ 7 w 7"/>
                    <a:gd name="T13" fmla="*/ 2 h 3"/>
                    <a:gd name="T14" fmla="*/ 7 w 7"/>
                    <a:gd name="T15" fmla="*/ 3 h 3"/>
                    <a:gd name="T16" fmla="*/ 5 w 7"/>
                    <a:gd name="T17" fmla="*/ 3 h 3"/>
                    <a:gd name="T18" fmla="*/ 3 w 7"/>
                    <a:gd name="T19" fmla="*/ 2 h 3"/>
                    <a:gd name="T20" fmla="*/ 1 w 7"/>
                    <a:gd name="T21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7" h="3">
                      <a:moveTo>
                        <a:pt x="1" y="2"/>
                      </a:moveTo>
                      <a:lnTo>
                        <a:pt x="0" y="2"/>
                      </a:lnTo>
                      <a:lnTo>
                        <a:pt x="0" y="1"/>
                      </a:lnTo>
                      <a:lnTo>
                        <a:pt x="1" y="0"/>
                      </a:lnTo>
                      <a:lnTo>
                        <a:pt x="3" y="0"/>
                      </a:lnTo>
                      <a:lnTo>
                        <a:pt x="5" y="1"/>
                      </a:lnTo>
                      <a:lnTo>
                        <a:pt x="7" y="2"/>
                      </a:lnTo>
                      <a:lnTo>
                        <a:pt x="7" y="3"/>
                      </a:lnTo>
                      <a:lnTo>
                        <a:pt x="5" y="3"/>
                      </a:lnTo>
                      <a:lnTo>
                        <a:pt x="3" y="2"/>
                      </a:lnTo>
                      <a:lnTo>
                        <a:pt x="1" y="2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54" name="Freeform 341">
                  <a:extLst>
                    <a:ext uri="{FF2B5EF4-FFF2-40B4-BE49-F238E27FC236}">
                      <a16:creationId xmlns:a16="http://schemas.microsoft.com/office/drawing/2014/main" id="{E8DF4045-26FC-8526-814F-66382CF7D8C1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8669525" y="4982437"/>
                  <a:ext cx="1306" cy="9147"/>
                </a:xfrm>
                <a:custGeom>
                  <a:avLst/>
                  <a:gdLst>
                    <a:gd name="T0" fmla="*/ 0 w 1"/>
                    <a:gd name="T1" fmla="*/ 0 h 7"/>
                    <a:gd name="T2" fmla="*/ 0 w 1"/>
                    <a:gd name="T3" fmla="*/ 0 h 7"/>
                    <a:gd name="T4" fmla="*/ 1 w 1"/>
                    <a:gd name="T5" fmla="*/ 3 h 7"/>
                    <a:gd name="T6" fmla="*/ 1 w 1"/>
                    <a:gd name="T7" fmla="*/ 7 h 7"/>
                    <a:gd name="T8" fmla="*/ 0 w 1"/>
                    <a:gd name="T9" fmla="*/ 4 h 7"/>
                    <a:gd name="T10" fmla="*/ 0 w 1"/>
                    <a:gd name="T11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" h="7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" y="3"/>
                      </a:lnTo>
                      <a:lnTo>
                        <a:pt x="1" y="7"/>
                      </a:lnTo>
                      <a:lnTo>
                        <a:pt x="0" y="4"/>
                      </a:lnTo>
                      <a:lnTo>
                        <a:pt x="0" y="0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55" name="Freeform 342">
                  <a:extLst>
                    <a:ext uri="{FF2B5EF4-FFF2-40B4-BE49-F238E27FC236}">
                      <a16:creationId xmlns:a16="http://schemas.microsoft.com/office/drawing/2014/main" id="{608A0B18-69A1-1BC6-25AE-7B7AADEF2209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8669525" y="4982437"/>
                  <a:ext cx="1306" cy="9147"/>
                </a:xfrm>
                <a:custGeom>
                  <a:avLst/>
                  <a:gdLst>
                    <a:gd name="T0" fmla="*/ 0 w 1"/>
                    <a:gd name="T1" fmla="*/ 0 h 7"/>
                    <a:gd name="T2" fmla="*/ 0 w 1"/>
                    <a:gd name="T3" fmla="*/ 0 h 7"/>
                    <a:gd name="T4" fmla="*/ 1 w 1"/>
                    <a:gd name="T5" fmla="*/ 3 h 7"/>
                    <a:gd name="T6" fmla="*/ 1 w 1"/>
                    <a:gd name="T7" fmla="*/ 7 h 7"/>
                    <a:gd name="T8" fmla="*/ 0 w 1"/>
                    <a:gd name="T9" fmla="*/ 4 h 7"/>
                    <a:gd name="T10" fmla="*/ 0 w 1"/>
                    <a:gd name="T11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" h="7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" y="3"/>
                      </a:lnTo>
                      <a:lnTo>
                        <a:pt x="1" y="7"/>
                      </a:lnTo>
                      <a:lnTo>
                        <a:pt x="0" y="4"/>
                      </a:lnTo>
                      <a:lnTo>
                        <a:pt x="0" y="0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56" name="Freeform 343">
                  <a:extLst>
                    <a:ext uri="{FF2B5EF4-FFF2-40B4-BE49-F238E27FC236}">
                      <a16:creationId xmlns:a16="http://schemas.microsoft.com/office/drawing/2014/main" id="{68F7F925-A1E4-F425-7D5F-4D352BA3A1BA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8672139" y="4992891"/>
                  <a:ext cx="26135" cy="28748"/>
                </a:xfrm>
                <a:custGeom>
                  <a:avLst/>
                  <a:gdLst>
                    <a:gd name="T0" fmla="*/ 0 w 20"/>
                    <a:gd name="T1" fmla="*/ 0 h 22"/>
                    <a:gd name="T2" fmla="*/ 2 w 20"/>
                    <a:gd name="T3" fmla="*/ 0 h 22"/>
                    <a:gd name="T4" fmla="*/ 4 w 20"/>
                    <a:gd name="T5" fmla="*/ 1 h 22"/>
                    <a:gd name="T6" fmla="*/ 8 w 20"/>
                    <a:gd name="T7" fmla="*/ 6 h 22"/>
                    <a:gd name="T8" fmla="*/ 12 w 20"/>
                    <a:gd name="T9" fmla="*/ 11 h 22"/>
                    <a:gd name="T10" fmla="*/ 19 w 20"/>
                    <a:gd name="T11" fmla="*/ 16 h 22"/>
                    <a:gd name="T12" fmla="*/ 20 w 20"/>
                    <a:gd name="T13" fmla="*/ 20 h 22"/>
                    <a:gd name="T14" fmla="*/ 19 w 20"/>
                    <a:gd name="T15" fmla="*/ 21 h 22"/>
                    <a:gd name="T16" fmla="*/ 17 w 20"/>
                    <a:gd name="T17" fmla="*/ 22 h 22"/>
                    <a:gd name="T18" fmla="*/ 15 w 20"/>
                    <a:gd name="T19" fmla="*/ 22 h 22"/>
                    <a:gd name="T20" fmla="*/ 12 w 20"/>
                    <a:gd name="T21" fmla="*/ 22 h 22"/>
                    <a:gd name="T22" fmla="*/ 9 w 20"/>
                    <a:gd name="T23" fmla="*/ 20 h 22"/>
                    <a:gd name="T24" fmla="*/ 8 w 20"/>
                    <a:gd name="T25" fmla="*/ 17 h 22"/>
                    <a:gd name="T26" fmla="*/ 8 w 20"/>
                    <a:gd name="T27" fmla="*/ 13 h 22"/>
                    <a:gd name="T28" fmla="*/ 5 w 20"/>
                    <a:gd name="T29" fmla="*/ 11 h 22"/>
                    <a:gd name="T30" fmla="*/ 3 w 20"/>
                    <a:gd name="T31" fmla="*/ 8 h 22"/>
                    <a:gd name="T32" fmla="*/ 0 w 20"/>
                    <a:gd name="T33" fmla="*/ 5 h 22"/>
                    <a:gd name="T34" fmla="*/ 0 w 20"/>
                    <a:gd name="T35" fmla="*/ 3 h 22"/>
                    <a:gd name="T36" fmla="*/ 0 w 20"/>
                    <a:gd name="T37" fmla="*/ 0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20" h="22">
                      <a:moveTo>
                        <a:pt x="0" y="0"/>
                      </a:moveTo>
                      <a:lnTo>
                        <a:pt x="2" y="0"/>
                      </a:lnTo>
                      <a:lnTo>
                        <a:pt x="4" y="1"/>
                      </a:lnTo>
                      <a:lnTo>
                        <a:pt x="8" y="6"/>
                      </a:lnTo>
                      <a:lnTo>
                        <a:pt x="12" y="11"/>
                      </a:lnTo>
                      <a:lnTo>
                        <a:pt x="19" y="16"/>
                      </a:lnTo>
                      <a:lnTo>
                        <a:pt x="20" y="20"/>
                      </a:lnTo>
                      <a:lnTo>
                        <a:pt x="19" y="21"/>
                      </a:lnTo>
                      <a:lnTo>
                        <a:pt x="17" y="22"/>
                      </a:lnTo>
                      <a:lnTo>
                        <a:pt x="15" y="22"/>
                      </a:lnTo>
                      <a:lnTo>
                        <a:pt x="12" y="22"/>
                      </a:lnTo>
                      <a:lnTo>
                        <a:pt x="9" y="20"/>
                      </a:lnTo>
                      <a:lnTo>
                        <a:pt x="8" y="17"/>
                      </a:lnTo>
                      <a:lnTo>
                        <a:pt x="8" y="13"/>
                      </a:lnTo>
                      <a:lnTo>
                        <a:pt x="5" y="11"/>
                      </a:lnTo>
                      <a:lnTo>
                        <a:pt x="3" y="8"/>
                      </a:lnTo>
                      <a:lnTo>
                        <a:pt x="0" y="5"/>
                      </a:lnTo>
                      <a:lnTo>
                        <a:pt x="0" y="3"/>
                      </a:lnTo>
                      <a:lnTo>
                        <a:pt x="0" y="0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57" name="Freeform 344">
                  <a:extLst>
                    <a:ext uri="{FF2B5EF4-FFF2-40B4-BE49-F238E27FC236}">
                      <a16:creationId xmlns:a16="http://schemas.microsoft.com/office/drawing/2014/main" id="{001B1999-BA6B-916E-B518-1BD6582BD4E9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8672139" y="4992891"/>
                  <a:ext cx="26135" cy="28748"/>
                </a:xfrm>
                <a:custGeom>
                  <a:avLst/>
                  <a:gdLst>
                    <a:gd name="T0" fmla="*/ 0 w 20"/>
                    <a:gd name="T1" fmla="*/ 0 h 22"/>
                    <a:gd name="T2" fmla="*/ 2 w 20"/>
                    <a:gd name="T3" fmla="*/ 0 h 22"/>
                    <a:gd name="T4" fmla="*/ 4 w 20"/>
                    <a:gd name="T5" fmla="*/ 1 h 22"/>
                    <a:gd name="T6" fmla="*/ 8 w 20"/>
                    <a:gd name="T7" fmla="*/ 6 h 22"/>
                    <a:gd name="T8" fmla="*/ 12 w 20"/>
                    <a:gd name="T9" fmla="*/ 11 h 22"/>
                    <a:gd name="T10" fmla="*/ 19 w 20"/>
                    <a:gd name="T11" fmla="*/ 16 h 22"/>
                    <a:gd name="T12" fmla="*/ 20 w 20"/>
                    <a:gd name="T13" fmla="*/ 20 h 22"/>
                    <a:gd name="T14" fmla="*/ 19 w 20"/>
                    <a:gd name="T15" fmla="*/ 21 h 22"/>
                    <a:gd name="T16" fmla="*/ 17 w 20"/>
                    <a:gd name="T17" fmla="*/ 22 h 22"/>
                    <a:gd name="T18" fmla="*/ 15 w 20"/>
                    <a:gd name="T19" fmla="*/ 22 h 22"/>
                    <a:gd name="T20" fmla="*/ 12 w 20"/>
                    <a:gd name="T21" fmla="*/ 22 h 22"/>
                    <a:gd name="T22" fmla="*/ 9 w 20"/>
                    <a:gd name="T23" fmla="*/ 20 h 22"/>
                    <a:gd name="T24" fmla="*/ 8 w 20"/>
                    <a:gd name="T25" fmla="*/ 17 h 22"/>
                    <a:gd name="T26" fmla="*/ 8 w 20"/>
                    <a:gd name="T27" fmla="*/ 13 h 22"/>
                    <a:gd name="T28" fmla="*/ 5 w 20"/>
                    <a:gd name="T29" fmla="*/ 11 h 22"/>
                    <a:gd name="T30" fmla="*/ 3 w 20"/>
                    <a:gd name="T31" fmla="*/ 8 h 22"/>
                    <a:gd name="T32" fmla="*/ 0 w 20"/>
                    <a:gd name="T33" fmla="*/ 5 h 22"/>
                    <a:gd name="T34" fmla="*/ 0 w 20"/>
                    <a:gd name="T35" fmla="*/ 3 h 22"/>
                    <a:gd name="T36" fmla="*/ 0 w 20"/>
                    <a:gd name="T37" fmla="*/ 0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20" h="22">
                      <a:moveTo>
                        <a:pt x="0" y="0"/>
                      </a:moveTo>
                      <a:lnTo>
                        <a:pt x="2" y="0"/>
                      </a:lnTo>
                      <a:lnTo>
                        <a:pt x="4" y="1"/>
                      </a:lnTo>
                      <a:lnTo>
                        <a:pt x="8" y="6"/>
                      </a:lnTo>
                      <a:lnTo>
                        <a:pt x="12" y="11"/>
                      </a:lnTo>
                      <a:lnTo>
                        <a:pt x="19" y="16"/>
                      </a:lnTo>
                      <a:lnTo>
                        <a:pt x="20" y="20"/>
                      </a:lnTo>
                      <a:lnTo>
                        <a:pt x="19" y="21"/>
                      </a:lnTo>
                      <a:lnTo>
                        <a:pt x="17" y="22"/>
                      </a:lnTo>
                      <a:lnTo>
                        <a:pt x="15" y="22"/>
                      </a:lnTo>
                      <a:lnTo>
                        <a:pt x="12" y="22"/>
                      </a:lnTo>
                      <a:lnTo>
                        <a:pt x="9" y="20"/>
                      </a:lnTo>
                      <a:lnTo>
                        <a:pt x="8" y="17"/>
                      </a:lnTo>
                      <a:lnTo>
                        <a:pt x="8" y="13"/>
                      </a:lnTo>
                      <a:lnTo>
                        <a:pt x="5" y="11"/>
                      </a:lnTo>
                      <a:lnTo>
                        <a:pt x="3" y="8"/>
                      </a:lnTo>
                      <a:lnTo>
                        <a:pt x="0" y="5"/>
                      </a:lnTo>
                      <a:lnTo>
                        <a:pt x="0" y="3"/>
                      </a:lnTo>
                      <a:lnTo>
                        <a:pt x="0" y="0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58" name="Freeform 345">
                  <a:extLst>
                    <a:ext uri="{FF2B5EF4-FFF2-40B4-BE49-F238E27FC236}">
                      <a16:creationId xmlns:a16="http://schemas.microsoft.com/office/drawing/2014/main" id="{AD5639F2-7B32-EB71-CD69-5689D201CE66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8708727" y="5016412"/>
                  <a:ext cx="20907" cy="15681"/>
                </a:xfrm>
                <a:custGeom>
                  <a:avLst/>
                  <a:gdLst>
                    <a:gd name="T0" fmla="*/ 0 w 16"/>
                    <a:gd name="T1" fmla="*/ 0 h 12"/>
                    <a:gd name="T2" fmla="*/ 1 w 16"/>
                    <a:gd name="T3" fmla="*/ 0 h 12"/>
                    <a:gd name="T4" fmla="*/ 3 w 16"/>
                    <a:gd name="T5" fmla="*/ 2 h 12"/>
                    <a:gd name="T6" fmla="*/ 4 w 16"/>
                    <a:gd name="T7" fmla="*/ 3 h 12"/>
                    <a:gd name="T8" fmla="*/ 7 w 16"/>
                    <a:gd name="T9" fmla="*/ 3 h 12"/>
                    <a:gd name="T10" fmla="*/ 8 w 16"/>
                    <a:gd name="T11" fmla="*/ 5 h 12"/>
                    <a:gd name="T12" fmla="*/ 10 w 16"/>
                    <a:gd name="T13" fmla="*/ 7 h 12"/>
                    <a:gd name="T14" fmla="*/ 12 w 16"/>
                    <a:gd name="T15" fmla="*/ 7 h 12"/>
                    <a:gd name="T16" fmla="*/ 14 w 16"/>
                    <a:gd name="T17" fmla="*/ 9 h 12"/>
                    <a:gd name="T18" fmla="*/ 15 w 16"/>
                    <a:gd name="T19" fmla="*/ 9 h 12"/>
                    <a:gd name="T20" fmla="*/ 16 w 16"/>
                    <a:gd name="T21" fmla="*/ 11 h 12"/>
                    <a:gd name="T22" fmla="*/ 14 w 16"/>
                    <a:gd name="T23" fmla="*/ 12 h 12"/>
                    <a:gd name="T24" fmla="*/ 10 w 16"/>
                    <a:gd name="T25" fmla="*/ 10 h 12"/>
                    <a:gd name="T26" fmla="*/ 7 w 16"/>
                    <a:gd name="T27" fmla="*/ 9 h 12"/>
                    <a:gd name="T28" fmla="*/ 3 w 16"/>
                    <a:gd name="T29" fmla="*/ 5 h 12"/>
                    <a:gd name="T30" fmla="*/ 0 w 16"/>
                    <a:gd name="T31" fmla="*/ 0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16" h="12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3" y="2"/>
                      </a:lnTo>
                      <a:lnTo>
                        <a:pt x="4" y="3"/>
                      </a:lnTo>
                      <a:lnTo>
                        <a:pt x="7" y="3"/>
                      </a:lnTo>
                      <a:lnTo>
                        <a:pt x="8" y="5"/>
                      </a:lnTo>
                      <a:lnTo>
                        <a:pt x="10" y="7"/>
                      </a:lnTo>
                      <a:lnTo>
                        <a:pt x="12" y="7"/>
                      </a:lnTo>
                      <a:lnTo>
                        <a:pt x="14" y="9"/>
                      </a:lnTo>
                      <a:lnTo>
                        <a:pt x="15" y="9"/>
                      </a:lnTo>
                      <a:lnTo>
                        <a:pt x="16" y="11"/>
                      </a:lnTo>
                      <a:lnTo>
                        <a:pt x="14" y="12"/>
                      </a:lnTo>
                      <a:lnTo>
                        <a:pt x="10" y="10"/>
                      </a:lnTo>
                      <a:lnTo>
                        <a:pt x="7" y="9"/>
                      </a:lnTo>
                      <a:lnTo>
                        <a:pt x="3" y="5"/>
                      </a:lnTo>
                      <a:lnTo>
                        <a:pt x="0" y="0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59" name="Freeform 346">
                  <a:extLst>
                    <a:ext uri="{FF2B5EF4-FFF2-40B4-BE49-F238E27FC236}">
                      <a16:creationId xmlns:a16="http://schemas.microsoft.com/office/drawing/2014/main" id="{6416B2A3-5284-520E-AC55-CEC9B194907C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8708727" y="5016412"/>
                  <a:ext cx="20907" cy="15681"/>
                </a:xfrm>
                <a:custGeom>
                  <a:avLst/>
                  <a:gdLst>
                    <a:gd name="T0" fmla="*/ 0 w 16"/>
                    <a:gd name="T1" fmla="*/ 0 h 12"/>
                    <a:gd name="T2" fmla="*/ 1 w 16"/>
                    <a:gd name="T3" fmla="*/ 0 h 12"/>
                    <a:gd name="T4" fmla="*/ 3 w 16"/>
                    <a:gd name="T5" fmla="*/ 2 h 12"/>
                    <a:gd name="T6" fmla="*/ 4 w 16"/>
                    <a:gd name="T7" fmla="*/ 3 h 12"/>
                    <a:gd name="T8" fmla="*/ 7 w 16"/>
                    <a:gd name="T9" fmla="*/ 3 h 12"/>
                    <a:gd name="T10" fmla="*/ 8 w 16"/>
                    <a:gd name="T11" fmla="*/ 5 h 12"/>
                    <a:gd name="T12" fmla="*/ 10 w 16"/>
                    <a:gd name="T13" fmla="*/ 7 h 12"/>
                    <a:gd name="T14" fmla="*/ 12 w 16"/>
                    <a:gd name="T15" fmla="*/ 7 h 12"/>
                    <a:gd name="T16" fmla="*/ 14 w 16"/>
                    <a:gd name="T17" fmla="*/ 9 h 12"/>
                    <a:gd name="T18" fmla="*/ 15 w 16"/>
                    <a:gd name="T19" fmla="*/ 9 h 12"/>
                    <a:gd name="T20" fmla="*/ 16 w 16"/>
                    <a:gd name="T21" fmla="*/ 11 h 12"/>
                    <a:gd name="T22" fmla="*/ 14 w 16"/>
                    <a:gd name="T23" fmla="*/ 12 h 12"/>
                    <a:gd name="T24" fmla="*/ 10 w 16"/>
                    <a:gd name="T25" fmla="*/ 10 h 12"/>
                    <a:gd name="T26" fmla="*/ 7 w 16"/>
                    <a:gd name="T27" fmla="*/ 9 h 12"/>
                    <a:gd name="T28" fmla="*/ 3 w 16"/>
                    <a:gd name="T29" fmla="*/ 5 h 12"/>
                    <a:gd name="T30" fmla="*/ 0 w 16"/>
                    <a:gd name="T31" fmla="*/ 0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16" h="12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3" y="2"/>
                      </a:lnTo>
                      <a:lnTo>
                        <a:pt x="4" y="3"/>
                      </a:lnTo>
                      <a:lnTo>
                        <a:pt x="7" y="3"/>
                      </a:lnTo>
                      <a:lnTo>
                        <a:pt x="8" y="5"/>
                      </a:lnTo>
                      <a:lnTo>
                        <a:pt x="10" y="7"/>
                      </a:lnTo>
                      <a:lnTo>
                        <a:pt x="12" y="7"/>
                      </a:lnTo>
                      <a:lnTo>
                        <a:pt x="14" y="9"/>
                      </a:lnTo>
                      <a:lnTo>
                        <a:pt x="15" y="9"/>
                      </a:lnTo>
                      <a:lnTo>
                        <a:pt x="16" y="11"/>
                      </a:lnTo>
                      <a:lnTo>
                        <a:pt x="14" y="12"/>
                      </a:lnTo>
                      <a:lnTo>
                        <a:pt x="10" y="10"/>
                      </a:lnTo>
                      <a:lnTo>
                        <a:pt x="7" y="9"/>
                      </a:lnTo>
                      <a:lnTo>
                        <a:pt x="3" y="5"/>
                      </a:lnTo>
                      <a:lnTo>
                        <a:pt x="0" y="0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60" name="Freeform 347">
                  <a:extLst>
                    <a:ext uri="{FF2B5EF4-FFF2-40B4-BE49-F238E27FC236}">
                      <a16:creationId xmlns:a16="http://schemas.microsoft.com/office/drawing/2014/main" id="{1BC76173-A7DA-0665-EDEA-61B921F66363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8708727" y="5036013"/>
                  <a:ext cx="5226" cy="7841"/>
                </a:xfrm>
                <a:custGeom>
                  <a:avLst/>
                  <a:gdLst>
                    <a:gd name="T0" fmla="*/ 1 w 4"/>
                    <a:gd name="T1" fmla="*/ 0 h 6"/>
                    <a:gd name="T2" fmla="*/ 2 w 4"/>
                    <a:gd name="T3" fmla="*/ 0 h 6"/>
                    <a:gd name="T4" fmla="*/ 4 w 4"/>
                    <a:gd name="T5" fmla="*/ 2 h 6"/>
                    <a:gd name="T6" fmla="*/ 4 w 4"/>
                    <a:gd name="T7" fmla="*/ 3 h 6"/>
                    <a:gd name="T8" fmla="*/ 4 w 4"/>
                    <a:gd name="T9" fmla="*/ 6 h 6"/>
                    <a:gd name="T10" fmla="*/ 1 w 4"/>
                    <a:gd name="T11" fmla="*/ 2 h 6"/>
                    <a:gd name="T12" fmla="*/ 0 w 4"/>
                    <a:gd name="T13" fmla="*/ 1 h 6"/>
                    <a:gd name="T14" fmla="*/ 1 w 4"/>
                    <a:gd name="T15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" h="6">
                      <a:moveTo>
                        <a:pt x="1" y="0"/>
                      </a:moveTo>
                      <a:lnTo>
                        <a:pt x="2" y="0"/>
                      </a:lnTo>
                      <a:lnTo>
                        <a:pt x="4" y="2"/>
                      </a:lnTo>
                      <a:lnTo>
                        <a:pt x="4" y="3"/>
                      </a:lnTo>
                      <a:lnTo>
                        <a:pt x="4" y="6"/>
                      </a:lnTo>
                      <a:lnTo>
                        <a:pt x="1" y="2"/>
                      </a:lnTo>
                      <a:lnTo>
                        <a:pt x="0" y="1"/>
                      </a:lnTo>
                      <a:lnTo>
                        <a:pt x="1" y="0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61" name="Freeform 348">
                  <a:extLst>
                    <a:ext uri="{FF2B5EF4-FFF2-40B4-BE49-F238E27FC236}">
                      <a16:creationId xmlns:a16="http://schemas.microsoft.com/office/drawing/2014/main" id="{23864EF8-E846-87C6-7003-341AF2371E96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8708727" y="5036013"/>
                  <a:ext cx="5226" cy="7841"/>
                </a:xfrm>
                <a:custGeom>
                  <a:avLst/>
                  <a:gdLst>
                    <a:gd name="T0" fmla="*/ 1 w 4"/>
                    <a:gd name="T1" fmla="*/ 0 h 6"/>
                    <a:gd name="T2" fmla="*/ 2 w 4"/>
                    <a:gd name="T3" fmla="*/ 0 h 6"/>
                    <a:gd name="T4" fmla="*/ 4 w 4"/>
                    <a:gd name="T5" fmla="*/ 2 h 6"/>
                    <a:gd name="T6" fmla="*/ 4 w 4"/>
                    <a:gd name="T7" fmla="*/ 3 h 6"/>
                    <a:gd name="T8" fmla="*/ 4 w 4"/>
                    <a:gd name="T9" fmla="*/ 6 h 6"/>
                    <a:gd name="T10" fmla="*/ 1 w 4"/>
                    <a:gd name="T11" fmla="*/ 2 h 6"/>
                    <a:gd name="T12" fmla="*/ 0 w 4"/>
                    <a:gd name="T13" fmla="*/ 1 h 6"/>
                    <a:gd name="T14" fmla="*/ 1 w 4"/>
                    <a:gd name="T15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" h="6">
                      <a:moveTo>
                        <a:pt x="1" y="0"/>
                      </a:moveTo>
                      <a:lnTo>
                        <a:pt x="2" y="0"/>
                      </a:lnTo>
                      <a:lnTo>
                        <a:pt x="4" y="2"/>
                      </a:lnTo>
                      <a:lnTo>
                        <a:pt x="4" y="3"/>
                      </a:lnTo>
                      <a:lnTo>
                        <a:pt x="4" y="6"/>
                      </a:lnTo>
                      <a:lnTo>
                        <a:pt x="1" y="2"/>
                      </a:lnTo>
                      <a:lnTo>
                        <a:pt x="0" y="1"/>
                      </a:lnTo>
                      <a:lnTo>
                        <a:pt x="1" y="0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62" name="Freeform 349">
                  <a:extLst>
                    <a:ext uri="{FF2B5EF4-FFF2-40B4-BE49-F238E27FC236}">
                      <a16:creationId xmlns:a16="http://schemas.microsoft.com/office/drawing/2014/main" id="{08DD483A-0C60-B124-1273-58F5108CDCEE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8717875" y="5041239"/>
                  <a:ext cx="3920" cy="6533"/>
                </a:xfrm>
                <a:custGeom>
                  <a:avLst/>
                  <a:gdLst>
                    <a:gd name="T0" fmla="*/ 3 w 3"/>
                    <a:gd name="T1" fmla="*/ 1 h 5"/>
                    <a:gd name="T2" fmla="*/ 3 w 3"/>
                    <a:gd name="T3" fmla="*/ 2 h 5"/>
                    <a:gd name="T4" fmla="*/ 3 w 3"/>
                    <a:gd name="T5" fmla="*/ 5 h 5"/>
                    <a:gd name="T6" fmla="*/ 2 w 3"/>
                    <a:gd name="T7" fmla="*/ 5 h 5"/>
                    <a:gd name="T8" fmla="*/ 1 w 3"/>
                    <a:gd name="T9" fmla="*/ 3 h 5"/>
                    <a:gd name="T10" fmla="*/ 0 w 3"/>
                    <a:gd name="T11" fmla="*/ 0 h 5"/>
                    <a:gd name="T12" fmla="*/ 2 w 3"/>
                    <a:gd name="T13" fmla="*/ 1 h 5"/>
                    <a:gd name="T14" fmla="*/ 3 w 3"/>
                    <a:gd name="T15" fmla="*/ 1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3" h="5">
                      <a:moveTo>
                        <a:pt x="3" y="1"/>
                      </a:moveTo>
                      <a:lnTo>
                        <a:pt x="3" y="2"/>
                      </a:lnTo>
                      <a:lnTo>
                        <a:pt x="3" y="5"/>
                      </a:lnTo>
                      <a:lnTo>
                        <a:pt x="2" y="5"/>
                      </a:lnTo>
                      <a:lnTo>
                        <a:pt x="1" y="3"/>
                      </a:lnTo>
                      <a:lnTo>
                        <a:pt x="0" y="0"/>
                      </a:lnTo>
                      <a:lnTo>
                        <a:pt x="2" y="1"/>
                      </a:lnTo>
                      <a:lnTo>
                        <a:pt x="3" y="1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63" name="Freeform 350">
                  <a:extLst>
                    <a:ext uri="{FF2B5EF4-FFF2-40B4-BE49-F238E27FC236}">
                      <a16:creationId xmlns:a16="http://schemas.microsoft.com/office/drawing/2014/main" id="{2B1C299B-24BB-86C8-CECC-767FB71CE02D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8717875" y="5041239"/>
                  <a:ext cx="3920" cy="6533"/>
                </a:xfrm>
                <a:custGeom>
                  <a:avLst/>
                  <a:gdLst>
                    <a:gd name="T0" fmla="*/ 3 w 3"/>
                    <a:gd name="T1" fmla="*/ 1 h 5"/>
                    <a:gd name="T2" fmla="*/ 3 w 3"/>
                    <a:gd name="T3" fmla="*/ 2 h 5"/>
                    <a:gd name="T4" fmla="*/ 3 w 3"/>
                    <a:gd name="T5" fmla="*/ 5 h 5"/>
                    <a:gd name="T6" fmla="*/ 2 w 3"/>
                    <a:gd name="T7" fmla="*/ 5 h 5"/>
                    <a:gd name="T8" fmla="*/ 1 w 3"/>
                    <a:gd name="T9" fmla="*/ 3 h 5"/>
                    <a:gd name="T10" fmla="*/ 0 w 3"/>
                    <a:gd name="T11" fmla="*/ 0 h 5"/>
                    <a:gd name="T12" fmla="*/ 2 w 3"/>
                    <a:gd name="T13" fmla="*/ 1 h 5"/>
                    <a:gd name="T14" fmla="*/ 3 w 3"/>
                    <a:gd name="T15" fmla="*/ 1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3" h="5">
                      <a:moveTo>
                        <a:pt x="3" y="1"/>
                      </a:moveTo>
                      <a:lnTo>
                        <a:pt x="3" y="2"/>
                      </a:lnTo>
                      <a:lnTo>
                        <a:pt x="3" y="5"/>
                      </a:lnTo>
                      <a:lnTo>
                        <a:pt x="2" y="5"/>
                      </a:lnTo>
                      <a:lnTo>
                        <a:pt x="1" y="3"/>
                      </a:lnTo>
                      <a:lnTo>
                        <a:pt x="0" y="0"/>
                      </a:lnTo>
                      <a:lnTo>
                        <a:pt x="2" y="1"/>
                      </a:lnTo>
                      <a:lnTo>
                        <a:pt x="3" y="1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64" name="Freeform 351">
                  <a:extLst>
                    <a:ext uri="{FF2B5EF4-FFF2-40B4-BE49-F238E27FC236}">
                      <a16:creationId xmlns:a16="http://schemas.microsoft.com/office/drawing/2014/main" id="{E02EFF7D-D282-6AFF-3EEB-23A2A6B67081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8724407" y="5045159"/>
                  <a:ext cx="11761" cy="10454"/>
                </a:xfrm>
                <a:custGeom>
                  <a:avLst/>
                  <a:gdLst>
                    <a:gd name="T0" fmla="*/ 0 w 9"/>
                    <a:gd name="T1" fmla="*/ 4 h 8"/>
                    <a:gd name="T2" fmla="*/ 0 w 9"/>
                    <a:gd name="T3" fmla="*/ 3 h 8"/>
                    <a:gd name="T4" fmla="*/ 1 w 9"/>
                    <a:gd name="T5" fmla="*/ 1 h 8"/>
                    <a:gd name="T6" fmla="*/ 2 w 9"/>
                    <a:gd name="T7" fmla="*/ 0 h 8"/>
                    <a:gd name="T8" fmla="*/ 4 w 9"/>
                    <a:gd name="T9" fmla="*/ 0 h 8"/>
                    <a:gd name="T10" fmla="*/ 6 w 9"/>
                    <a:gd name="T11" fmla="*/ 3 h 8"/>
                    <a:gd name="T12" fmla="*/ 8 w 9"/>
                    <a:gd name="T13" fmla="*/ 4 h 8"/>
                    <a:gd name="T14" fmla="*/ 9 w 9"/>
                    <a:gd name="T15" fmla="*/ 8 h 8"/>
                    <a:gd name="T16" fmla="*/ 7 w 9"/>
                    <a:gd name="T17" fmla="*/ 8 h 8"/>
                    <a:gd name="T18" fmla="*/ 3 w 9"/>
                    <a:gd name="T19" fmla="*/ 4 h 8"/>
                    <a:gd name="T20" fmla="*/ 2 w 9"/>
                    <a:gd name="T21" fmla="*/ 4 h 8"/>
                    <a:gd name="T22" fmla="*/ 0 w 9"/>
                    <a:gd name="T23" fmla="*/ 4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9" h="8">
                      <a:moveTo>
                        <a:pt x="0" y="4"/>
                      </a:moveTo>
                      <a:lnTo>
                        <a:pt x="0" y="3"/>
                      </a:lnTo>
                      <a:lnTo>
                        <a:pt x="1" y="1"/>
                      </a:lnTo>
                      <a:lnTo>
                        <a:pt x="2" y="0"/>
                      </a:lnTo>
                      <a:lnTo>
                        <a:pt x="4" y="0"/>
                      </a:lnTo>
                      <a:lnTo>
                        <a:pt x="6" y="3"/>
                      </a:lnTo>
                      <a:lnTo>
                        <a:pt x="8" y="4"/>
                      </a:lnTo>
                      <a:lnTo>
                        <a:pt x="9" y="8"/>
                      </a:lnTo>
                      <a:lnTo>
                        <a:pt x="7" y="8"/>
                      </a:lnTo>
                      <a:lnTo>
                        <a:pt x="3" y="4"/>
                      </a:lnTo>
                      <a:lnTo>
                        <a:pt x="2" y="4"/>
                      </a:lnTo>
                      <a:lnTo>
                        <a:pt x="0" y="4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65" name="Freeform 352">
                  <a:extLst>
                    <a:ext uri="{FF2B5EF4-FFF2-40B4-BE49-F238E27FC236}">
                      <a16:creationId xmlns:a16="http://schemas.microsoft.com/office/drawing/2014/main" id="{F2077C62-9F2C-EAA9-4CF1-6E088E20863B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8724407" y="5045159"/>
                  <a:ext cx="11761" cy="10454"/>
                </a:xfrm>
                <a:custGeom>
                  <a:avLst/>
                  <a:gdLst>
                    <a:gd name="T0" fmla="*/ 0 w 9"/>
                    <a:gd name="T1" fmla="*/ 4 h 8"/>
                    <a:gd name="T2" fmla="*/ 0 w 9"/>
                    <a:gd name="T3" fmla="*/ 3 h 8"/>
                    <a:gd name="T4" fmla="*/ 1 w 9"/>
                    <a:gd name="T5" fmla="*/ 1 h 8"/>
                    <a:gd name="T6" fmla="*/ 2 w 9"/>
                    <a:gd name="T7" fmla="*/ 0 h 8"/>
                    <a:gd name="T8" fmla="*/ 4 w 9"/>
                    <a:gd name="T9" fmla="*/ 0 h 8"/>
                    <a:gd name="T10" fmla="*/ 6 w 9"/>
                    <a:gd name="T11" fmla="*/ 3 h 8"/>
                    <a:gd name="T12" fmla="*/ 8 w 9"/>
                    <a:gd name="T13" fmla="*/ 4 h 8"/>
                    <a:gd name="T14" fmla="*/ 9 w 9"/>
                    <a:gd name="T15" fmla="*/ 8 h 8"/>
                    <a:gd name="T16" fmla="*/ 7 w 9"/>
                    <a:gd name="T17" fmla="*/ 8 h 8"/>
                    <a:gd name="T18" fmla="*/ 3 w 9"/>
                    <a:gd name="T19" fmla="*/ 4 h 8"/>
                    <a:gd name="T20" fmla="*/ 2 w 9"/>
                    <a:gd name="T21" fmla="*/ 4 h 8"/>
                    <a:gd name="T22" fmla="*/ 0 w 9"/>
                    <a:gd name="T23" fmla="*/ 4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9" h="8">
                      <a:moveTo>
                        <a:pt x="0" y="4"/>
                      </a:moveTo>
                      <a:lnTo>
                        <a:pt x="0" y="3"/>
                      </a:lnTo>
                      <a:lnTo>
                        <a:pt x="1" y="1"/>
                      </a:lnTo>
                      <a:lnTo>
                        <a:pt x="2" y="0"/>
                      </a:lnTo>
                      <a:lnTo>
                        <a:pt x="4" y="0"/>
                      </a:lnTo>
                      <a:lnTo>
                        <a:pt x="6" y="3"/>
                      </a:lnTo>
                      <a:lnTo>
                        <a:pt x="8" y="4"/>
                      </a:lnTo>
                      <a:lnTo>
                        <a:pt x="9" y="8"/>
                      </a:lnTo>
                      <a:lnTo>
                        <a:pt x="7" y="8"/>
                      </a:lnTo>
                      <a:lnTo>
                        <a:pt x="3" y="4"/>
                      </a:lnTo>
                      <a:lnTo>
                        <a:pt x="2" y="4"/>
                      </a:lnTo>
                      <a:lnTo>
                        <a:pt x="0" y="4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66" name="Freeform 353">
                  <a:extLst>
                    <a:ext uri="{FF2B5EF4-FFF2-40B4-BE49-F238E27FC236}">
                      <a16:creationId xmlns:a16="http://schemas.microsoft.com/office/drawing/2014/main" id="{444D15C9-3D66-2A87-F90C-A354B7D0ADFA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8724407" y="5054307"/>
                  <a:ext cx="2614" cy="5226"/>
                </a:xfrm>
                <a:custGeom>
                  <a:avLst/>
                  <a:gdLst>
                    <a:gd name="T0" fmla="*/ 1 w 2"/>
                    <a:gd name="T1" fmla="*/ 3 h 4"/>
                    <a:gd name="T2" fmla="*/ 0 w 2"/>
                    <a:gd name="T3" fmla="*/ 1 h 4"/>
                    <a:gd name="T4" fmla="*/ 1 w 2"/>
                    <a:gd name="T5" fmla="*/ 1 h 4"/>
                    <a:gd name="T6" fmla="*/ 2 w 2"/>
                    <a:gd name="T7" fmla="*/ 0 h 4"/>
                    <a:gd name="T8" fmla="*/ 2 w 2"/>
                    <a:gd name="T9" fmla="*/ 3 h 4"/>
                    <a:gd name="T10" fmla="*/ 2 w 2"/>
                    <a:gd name="T11" fmla="*/ 4 h 4"/>
                    <a:gd name="T12" fmla="*/ 1 w 2"/>
                    <a:gd name="T13" fmla="*/ 3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" h="4">
                      <a:moveTo>
                        <a:pt x="1" y="3"/>
                      </a:moveTo>
                      <a:lnTo>
                        <a:pt x="0" y="1"/>
                      </a:lnTo>
                      <a:lnTo>
                        <a:pt x="1" y="1"/>
                      </a:lnTo>
                      <a:lnTo>
                        <a:pt x="2" y="0"/>
                      </a:lnTo>
                      <a:lnTo>
                        <a:pt x="2" y="3"/>
                      </a:lnTo>
                      <a:lnTo>
                        <a:pt x="2" y="4"/>
                      </a:lnTo>
                      <a:lnTo>
                        <a:pt x="1" y="3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67" name="Freeform 354">
                  <a:extLst>
                    <a:ext uri="{FF2B5EF4-FFF2-40B4-BE49-F238E27FC236}">
                      <a16:creationId xmlns:a16="http://schemas.microsoft.com/office/drawing/2014/main" id="{CE086CD4-BB9B-19FF-DF8C-CD63E5B4450F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8724407" y="5054307"/>
                  <a:ext cx="2614" cy="5226"/>
                </a:xfrm>
                <a:custGeom>
                  <a:avLst/>
                  <a:gdLst>
                    <a:gd name="T0" fmla="*/ 1 w 2"/>
                    <a:gd name="T1" fmla="*/ 3 h 4"/>
                    <a:gd name="T2" fmla="*/ 0 w 2"/>
                    <a:gd name="T3" fmla="*/ 1 h 4"/>
                    <a:gd name="T4" fmla="*/ 1 w 2"/>
                    <a:gd name="T5" fmla="*/ 1 h 4"/>
                    <a:gd name="T6" fmla="*/ 2 w 2"/>
                    <a:gd name="T7" fmla="*/ 0 h 4"/>
                    <a:gd name="T8" fmla="*/ 2 w 2"/>
                    <a:gd name="T9" fmla="*/ 3 h 4"/>
                    <a:gd name="T10" fmla="*/ 2 w 2"/>
                    <a:gd name="T11" fmla="*/ 4 h 4"/>
                    <a:gd name="T12" fmla="*/ 1 w 2"/>
                    <a:gd name="T13" fmla="*/ 3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" h="4">
                      <a:moveTo>
                        <a:pt x="1" y="3"/>
                      </a:moveTo>
                      <a:lnTo>
                        <a:pt x="0" y="1"/>
                      </a:lnTo>
                      <a:lnTo>
                        <a:pt x="1" y="1"/>
                      </a:lnTo>
                      <a:lnTo>
                        <a:pt x="2" y="0"/>
                      </a:lnTo>
                      <a:lnTo>
                        <a:pt x="2" y="3"/>
                      </a:lnTo>
                      <a:lnTo>
                        <a:pt x="2" y="4"/>
                      </a:lnTo>
                      <a:lnTo>
                        <a:pt x="1" y="3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68" name="Freeform 355">
                  <a:extLst>
                    <a:ext uri="{FF2B5EF4-FFF2-40B4-BE49-F238E27FC236}">
                      <a16:creationId xmlns:a16="http://schemas.microsoft.com/office/drawing/2014/main" id="{B98A055B-EB4C-D484-5EC8-74EA05B7354C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8737475" y="5056921"/>
                  <a:ext cx="3920" cy="2614"/>
                </a:xfrm>
                <a:custGeom>
                  <a:avLst/>
                  <a:gdLst>
                    <a:gd name="T0" fmla="*/ 1 w 3"/>
                    <a:gd name="T1" fmla="*/ 2 h 2"/>
                    <a:gd name="T2" fmla="*/ 0 w 3"/>
                    <a:gd name="T3" fmla="*/ 1 h 2"/>
                    <a:gd name="T4" fmla="*/ 1 w 3"/>
                    <a:gd name="T5" fmla="*/ 0 h 2"/>
                    <a:gd name="T6" fmla="*/ 2 w 3"/>
                    <a:gd name="T7" fmla="*/ 0 h 2"/>
                    <a:gd name="T8" fmla="*/ 2 w 3"/>
                    <a:gd name="T9" fmla="*/ 0 h 2"/>
                    <a:gd name="T10" fmla="*/ 3 w 3"/>
                    <a:gd name="T11" fmla="*/ 1 h 2"/>
                    <a:gd name="T12" fmla="*/ 3 w 3"/>
                    <a:gd name="T13" fmla="*/ 2 h 2"/>
                    <a:gd name="T14" fmla="*/ 2 w 3"/>
                    <a:gd name="T15" fmla="*/ 2 h 2"/>
                    <a:gd name="T16" fmla="*/ 1 w 3"/>
                    <a:gd name="T1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" h="2">
                      <a:moveTo>
                        <a:pt x="1" y="2"/>
                      </a:moveTo>
                      <a:lnTo>
                        <a:pt x="0" y="1"/>
                      </a:lnTo>
                      <a:lnTo>
                        <a:pt x="1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3" y="1"/>
                      </a:lnTo>
                      <a:lnTo>
                        <a:pt x="3" y="2"/>
                      </a:lnTo>
                      <a:lnTo>
                        <a:pt x="2" y="2"/>
                      </a:lnTo>
                      <a:lnTo>
                        <a:pt x="1" y="2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69" name="Freeform 356">
                  <a:extLst>
                    <a:ext uri="{FF2B5EF4-FFF2-40B4-BE49-F238E27FC236}">
                      <a16:creationId xmlns:a16="http://schemas.microsoft.com/office/drawing/2014/main" id="{ADF49F14-4126-8C1F-5CE3-F3D32D6DC10C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8737475" y="5056921"/>
                  <a:ext cx="3920" cy="2614"/>
                </a:xfrm>
                <a:custGeom>
                  <a:avLst/>
                  <a:gdLst>
                    <a:gd name="T0" fmla="*/ 1 w 3"/>
                    <a:gd name="T1" fmla="*/ 2 h 2"/>
                    <a:gd name="T2" fmla="*/ 0 w 3"/>
                    <a:gd name="T3" fmla="*/ 1 h 2"/>
                    <a:gd name="T4" fmla="*/ 1 w 3"/>
                    <a:gd name="T5" fmla="*/ 0 h 2"/>
                    <a:gd name="T6" fmla="*/ 2 w 3"/>
                    <a:gd name="T7" fmla="*/ 0 h 2"/>
                    <a:gd name="T8" fmla="*/ 2 w 3"/>
                    <a:gd name="T9" fmla="*/ 0 h 2"/>
                    <a:gd name="T10" fmla="*/ 3 w 3"/>
                    <a:gd name="T11" fmla="*/ 1 h 2"/>
                    <a:gd name="T12" fmla="*/ 3 w 3"/>
                    <a:gd name="T13" fmla="*/ 2 h 2"/>
                    <a:gd name="T14" fmla="*/ 2 w 3"/>
                    <a:gd name="T15" fmla="*/ 2 h 2"/>
                    <a:gd name="T16" fmla="*/ 1 w 3"/>
                    <a:gd name="T1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" h="2">
                      <a:moveTo>
                        <a:pt x="1" y="2"/>
                      </a:moveTo>
                      <a:lnTo>
                        <a:pt x="0" y="1"/>
                      </a:lnTo>
                      <a:lnTo>
                        <a:pt x="1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3" y="1"/>
                      </a:lnTo>
                      <a:lnTo>
                        <a:pt x="3" y="2"/>
                      </a:lnTo>
                      <a:lnTo>
                        <a:pt x="2" y="2"/>
                      </a:lnTo>
                      <a:lnTo>
                        <a:pt x="1" y="2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70" name="Freeform 357">
                  <a:extLst>
                    <a:ext uri="{FF2B5EF4-FFF2-40B4-BE49-F238E27FC236}">
                      <a16:creationId xmlns:a16="http://schemas.microsoft.com/office/drawing/2014/main" id="{491BAB8C-8A88-BB98-F641-1C06C9AA9C75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8750542" y="5036013"/>
                  <a:ext cx="27441" cy="19600"/>
                </a:xfrm>
                <a:custGeom>
                  <a:avLst/>
                  <a:gdLst>
                    <a:gd name="T0" fmla="*/ 0 w 21"/>
                    <a:gd name="T1" fmla="*/ 0 h 15"/>
                    <a:gd name="T2" fmla="*/ 1 w 21"/>
                    <a:gd name="T3" fmla="*/ 0 h 15"/>
                    <a:gd name="T4" fmla="*/ 11 w 21"/>
                    <a:gd name="T5" fmla="*/ 6 h 15"/>
                    <a:gd name="T6" fmla="*/ 16 w 21"/>
                    <a:gd name="T7" fmla="*/ 8 h 15"/>
                    <a:gd name="T8" fmla="*/ 17 w 21"/>
                    <a:gd name="T9" fmla="*/ 9 h 15"/>
                    <a:gd name="T10" fmla="*/ 19 w 21"/>
                    <a:gd name="T11" fmla="*/ 10 h 15"/>
                    <a:gd name="T12" fmla="*/ 21 w 21"/>
                    <a:gd name="T13" fmla="*/ 11 h 15"/>
                    <a:gd name="T14" fmla="*/ 21 w 21"/>
                    <a:gd name="T15" fmla="*/ 14 h 15"/>
                    <a:gd name="T16" fmla="*/ 21 w 21"/>
                    <a:gd name="T17" fmla="*/ 15 h 15"/>
                    <a:gd name="T18" fmla="*/ 17 w 21"/>
                    <a:gd name="T19" fmla="*/ 13 h 15"/>
                    <a:gd name="T20" fmla="*/ 12 w 21"/>
                    <a:gd name="T21" fmla="*/ 9 h 15"/>
                    <a:gd name="T22" fmla="*/ 5 w 21"/>
                    <a:gd name="T23" fmla="*/ 6 h 15"/>
                    <a:gd name="T24" fmla="*/ 2 w 21"/>
                    <a:gd name="T25" fmla="*/ 4 h 15"/>
                    <a:gd name="T26" fmla="*/ 0 w 21"/>
                    <a:gd name="T27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21" h="15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11" y="6"/>
                      </a:lnTo>
                      <a:lnTo>
                        <a:pt x="16" y="8"/>
                      </a:lnTo>
                      <a:lnTo>
                        <a:pt x="17" y="9"/>
                      </a:lnTo>
                      <a:lnTo>
                        <a:pt x="19" y="10"/>
                      </a:lnTo>
                      <a:lnTo>
                        <a:pt x="21" y="11"/>
                      </a:lnTo>
                      <a:lnTo>
                        <a:pt x="21" y="14"/>
                      </a:lnTo>
                      <a:lnTo>
                        <a:pt x="21" y="15"/>
                      </a:lnTo>
                      <a:lnTo>
                        <a:pt x="17" y="13"/>
                      </a:lnTo>
                      <a:lnTo>
                        <a:pt x="12" y="9"/>
                      </a:lnTo>
                      <a:lnTo>
                        <a:pt x="5" y="6"/>
                      </a:lnTo>
                      <a:lnTo>
                        <a:pt x="2" y="4"/>
                      </a:lnTo>
                      <a:lnTo>
                        <a:pt x="0" y="0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71" name="Freeform 358">
                  <a:extLst>
                    <a:ext uri="{FF2B5EF4-FFF2-40B4-BE49-F238E27FC236}">
                      <a16:creationId xmlns:a16="http://schemas.microsoft.com/office/drawing/2014/main" id="{BC2C2E51-2F8C-2EF2-789C-380BD839F5B0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8750542" y="5036013"/>
                  <a:ext cx="27441" cy="19600"/>
                </a:xfrm>
                <a:custGeom>
                  <a:avLst/>
                  <a:gdLst>
                    <a:gd name="T0" fmla="*/ 0 w 21"/>
                    <a:gd name="T1" fmla="*/ 0 h 15"/>
                    <a:gd name="T2" fmla="*/ 1 w 21"/>
                    <a:gd name="T3" fmla="*/ 0 h 15"/>
                    <a:gd name="T4" fmla="*/ 11 w 21"/>
                    <a:gd name="T5" fmla="*/ 6 h 15"/>
                    <a:gd name="T6" fmla="*/ 16 w 21"/>
                    <a:gd name="T7" fmla="*/ 8 h 15"/>
                    <a:gd name="T8" fmla="*/ 17 w 21"/>
                    <a:gd name="T9" fmla="*/ 9 h 15"/>
                    <a:gd name="T10" fmla="*/ 19 w 21"/>
                    <a:gd name="T11" fmla="*/ 10 h 15"/>
                    <a:gd name="T12" fmla="*/ 21 w 21"/>
                    <a:gd name="T13" fmla="*/ 11 h 15"/>
                    <a:gd name="T14" fmla="*/ 21 w 21"/>
                    <a:gd name="T15" fmla="*/ 14 h 15"/>
                    <a:gd name="T16" fmla="*/ 21 w 21"/>
                    <a:gd name="T17" fmla="*/ 15 h 15"/>
                    <a:gd name="T18" fmla="*/ 17 w 21"/>
                    <a:gd name="T19" fmla="*/ 13 h 15"/>
                    <a:gd name="T20" fmla="*/ 12 w 21"/>
                    <a:gd name="T21" fmla="*/ 9 h 15"/>
                    <a:gd name="T22" fmla="*/ 5 w 21"/>
                    <a:gd name="T23" fmla="*/ 6 h 15"/>
                    <a:gd name="T24" fmla="*/ 2 w 21"/>
                    <a:gd name="T25" fmla="*/ 4 h 15"/>
                    <a:gd name="T26" fmla="*/ 0 w 21"/>
                    <a:gd name="T27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21" h="15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11" y="6"/>
                      </a:lnTo>
                      <a:lnTo>
                        <a:pt x="16" y="8"/>
                      </a:lnTo>
                      <a:lnTo>
                        <a:pt x="17" y="9"/>
                      </a:lnTo>
                      <a:lnTo>
                        <a:pt x="19" y="10"/>
                      </a:lnTo>
                      <a:lnTo>
                        <a:pt x="21" y="11"/>
                      </a:lnTo>
                      <a:lnTo>
                        <a:pt x="21" y="14"/>
                      </a:lnTo>
                      <a:lnTo>
                        <a:pt x="21" y="15"/>
                      </a:lnTo>
                      <a:lnTo>
                        <a:pt x="17" y="13"/>
                      </a:lnTo>
                      <a:lnTo>
                        <a:pt x="12" y="9"/>
                      </a:lnTo>
                      <a:lnTo>
                        <a:pt x="5" y="6"/>
                      </a:lnTo>
                      <a:lnTo>
                        <a:pt x="2" y="4"/>
                      </a:lnTo>
                      <a:lnTo>
                        <a:pt x="0" y="0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72" name="Freeform 359">
                  <a:extLst>
                    <a:ext uri="{FF2B5EF4-FFF2-40B4-BE49-F238E27FC236}">
                      <a16:creationId xmlns:a16="http://schemas.microsoft.com/office/drawing/2014/main" id="{41D17013-96AE-D18D-C37D-2DBAF6659683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8796277" y="5053001"/>
                  <a:ext cx="16987" cy="27441"/>
                </a:xfrm>
                <a:custGeom>
                  <a:avLst/>
                  <a:gdLst>
                    <a:gd name="T0" fmla="*/ 0 w 13"/>
                    <a:gd name="T1" fmla="*/ 1 h 21"/>
                    <a:gd name="T2" fmla="*/ 0 w 13"/>
                    <a:gd name="T3" fmla="*/ 0 h 21"/>
                    <a:gd name="T4" fmla="*/ 0 w 13"/>
                    <a:gd name="T5" fmla="*/ 0 h 21"/>
                    <a:gd name="T6" fmla="*/ 2 w 13"/>
                    <a:gd name="T7" fmla="*/ 1 h 21"/>
                    <a:gd name="T8" fmla="*/ 4 w 13"/>
                    <a:gd name="T9" fmla="*/ 6 h 21"/>
                    <a:gd name="T10" fmla="*/ 4 w 13"/>
                    <a:gd name="T11" fmla="*/ 7 h 21"/>
                    <a:gd name="T12" fmla="*/ 6 w 13"/>
                    <a:gd name="T13" fmla="*/ 9 h 21"/>
                    <a:gd name="T14" fmla="*/ 9 w 13"/>
                    <a:gd name="T15" fmla="*/ 13 h 21"/>
                    <a:gd name="T16" fmla="*/ 8 w 13"/>
                    <a:gd name="T17" fmla="*/ 14 h 21"/>
                    <a:gd name="T18" fmla="*/ 9 w 13"/>
                    <a:gd name="T19" fmla="*/ 15 h 21"/>
                    <a:gd name="T20" fmla="*/ 12 w 13"/>
                    <a:gd name="T21" fmla="*/ 16 h 21"/>
                    <a:gd name="T22" fmla="*/ 13 w 13"/>
                    <a:gd name="T23" fmla="*/ 18 h 21"/>
                    <a:gd name="T24" fmla="*/ 13 w 13"/>
                    <a:gd name="T25" fmla="*/ 20 h 21"/>
                    <a:gd name="T26" fmla="*/ 13 w 13"/>
                    <a:gd name="T27" fmla="*/ 21 h 21"/>
                    <a:gd name="T28" fmla="*/ 13 w 13"/>
                    <a:gd name="T29" fmla="*/ 19 h 21"/>
                    <a:gd name="T30" fmla="*/ 10 w 13"/>
                    <a:gd name="T31" fmla="*/ 18 h 21"/>
                    <a:gd name="T32" fmla="*/ 8 w 13"/>
                    <a:gd name="T33" fmla="*/ 17 h 21"/>
                    <a:gd name="T34" fmla="*/ 5 w 13"/>
                    <a:gd name="T35" fmla="*/ 14 h 21"/>
                    <a:gd name="T36" fmla="*/ 1 w 13"/>
                    <a:gd name="T37" fmla="*/ 6 h 21"/>
                    <a:gd name="T38" fmla="*/ 0 w 13"/>
                    <a:gd name="T39" fmla="*/ 4 h 21"/>
                    <a:gd name="T40" fmla="*/ 0 w 13"/>
                    <a:gd name="T41" fmla="*/ 1 h 21"/>
                    <a:gd name="T42" fmla="*/ 0 w 13"/>
                    <a:gd name="T43" fmla="*/ 1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13" h="21">
                      <a:moveTo>
                        <a:pt x="0" y="1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2" y="1"/>
                      </a:lnTo>
                      <a:lnTo>
                        <a:pt x="4" y="6"/>
                      </a:lnTo>
                      <a:lnTo>
                        <a:pt x="4" y="7"/>
                      </a:lnTo>
                      <a:lnTo>
                        <a:pt x="6" y="9"/>
                      </a:lnTo>
                      <a:lnTo>
                        <a:pt x="9" y="13"/>
                      </a:lnTo>
                      <a:lnTo>
                        <a:pt x="8" y="14"/>
                      </a:lnTo>
                      <a:lnTo>
                        <a:pt x="9" y="15"/>
                      </a:lnTo>
                      <a:lnTo>
                        <a:pt x="12" y="16"/>
                      </a:lnTo>
                      <a:lnTo>
                        <a:pt x="13" y="18"/>
                      </a:lnTo>
                      <a:lnTo>
                        <a:pt x="13" y="20"/>
                      </a:lnTo>
                      <a:lnTo>
                        <a:pt x="13" y="21"/>
                      </a:lnTo>
                      <a:lnTo>
                        <a:pt x="13" y="19"/>
                      </a:lnTo>
                      <a:lnTo>
                        <a:pt x="10" y="18"/>
                      </a:lnTo>
                      <a:lnTo>
                        <a:pt x="8" y="17"/>
                      </a:lnTo>
                      <a:lnTo>
                        <a:pt x="5" y="14"/>
                      </a:lnTo>
                      <a:lnTo>
                        <a:pt x="1" y="6"/>
                      </a:lnTo>
                      <a:lnTo>
                        <a:pt x="0" y="4"/>
                      </a:lnTo>
                      <a:lnTo>
                        <a:pt x="0" y="1"/>
                      </a:lnTo>
                      <a:lnTo>
                        <a:pt x="0" y="1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73" name="Freeform 360">
                  <a:extLst>
                    <a:ext uri="{FF2B5EF4-FFF2-40B4-BE49-F238E27FC236}">
                      <a16:creationId xmlns:a16="http://schemas.microsoft.com/office/drawing/2014/main" id="{5346782E-3A10-D034-CBA5-0A55E2596BF9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8796277" y="5053001"/>
                  <a:ext cx="16987" cy="27441"/>
                </a:xfrm>
                <a:custGeom>
                  <a:avLst/>
                  <a:gdLst>
                    <a:gd name="T0" fmla="*/ 0 w 13"/>
                    <a:gd name="T1" fmla="*/ 1 h 21"/>
                    <a:gd name="T2" fmla="*/ 0 w 13"/>
                    <a:gd name="T3" fmla="*/ 0 h 21"/>
                    <a:gd name="T4" fmla="*/ 0 w 13"/>
                    <a:gd name="T5" fmla="*/ 0 h 21"/>
                    <a:gd name="T6" fmla="*/ 2 w 13"/>
                    <a:gd name="T7" fmla="*/ 1 h 21"/>
                    <a:gd name="T8" fmla="*/ 4 w 13"/>
                    <a:gd name="T9" fmla="*/ 6 h 21"/>
                    <a:gd name="T10" fmla="*/ 4 w 13"/>
                    <a:gd name="T11" fmla="*/ 7 h 21"/>
                    <a:gd name="T12" fmla="*/ 6 w 13"/>
                    <a:gd name="T13" fmla="*/ 9 h 21"/>
                    <a:gd name="T14" fmla="*/ 9 w 13"/>
                    <a:gd name="T15" fmla="*/ 13 h 21"/>
                    <a:gd name="T16" fmla="*/ 8 w 13"/>
                    <a:gd name="T17" fmla="*/ 14 h 21"/>
                    <a:gd name="T18" fmla="*/ 9 w 13"/>
                    <a:gd name="T19" fmla="*/ 15 h 21"/>
                    <a:gd name="T20" fmla="*/ 12 w 13"/>
                    <a:gd name="T21" fmla="*/ 16 h 21"/>
                    <a:gd name="T22" fmla="*/ 13 w 13"/>
                    <a:gd name="T23" fmla="*/ 18 h 21"/>
                    <a:gd name="T24" fmla="*/ 13 w 13"/>
                    <a:gd name="T25" fmla="*/ 20 h 21"/>
                    <a:gd name="T26" fmla="*/ 13 w 13"/>
                    <a:gd name="T27" fmla="*/ 21 h 21"/>
                    <a:gd name="T28" fmla="*/ 13 w 13"/>
                    <a:gd name="T29" fmla="*/ 19 h 21"/>
                    <a:gd name="T30" fmla="*/ 10 w 13"/>
                    <a:gd name="T31" fmla="*/ 18 h 21"/>
                    <a:gd name="T32" fmla="*/ 8 w 13"/>
                    <a:gd name="T33" fmla="*/ 17 h 21"/>
                    <a:gd name="T34" fmla="*/ 5 w 13"/>
                    <a:gd name="T35" fmla="*/ 14 h 21"/>
                    <a:gd name="T36" fmla="*/ 1 w 13"/>
                    <a:gd name="T37" fmla="*/ 6 h 21"/>
                    <a:gd name="T38" fmla="*/ 0 w 13"/>
                    <a:gd name="T39" fmla="*/ 4 h 21"/>
                    <a:gd name="T40" fmla="*/ 0 w 13"/>
                    <a:gd name="T41" fmla="*/ 1 h 21"/>
                    <a:gd name="T42" fmla="*/ 0 w 13"/>
                    <a:gd name="T43" fmla="*/ 1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13" h="21">
                      <a:moveTo>
                        <a:pt x="0" y="1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2" y="1"/>
                      </a:lnTo>
                      <a:lnTo>
                        <a:pt x="4" y="6"/>
                      </a:lnTo>
                      <a:lnTo>
                        <a:pt x="4" y="7"/>
                      </a:lnTo>
                      <a:lnTo>
                        <a:pt x="6" y="9"/>
                      </a:lnTo>
                      <a:lnTo>
                        <a:pt x="9" y="13"/>
                      </a:lnTo>
                      <a:lnTo>
                        <a:pt x="8" y="14"/>
                      </a:lnTo>
                      <a:lnTo>
                        <a:pt x="9" y="15"/>
                      </a:lnTo>
                      <a:lnTo>
                        <a:pt x="12" y="16"/>
                      </a:lnTo>
                      <a:lnTo>
                        <a:pt x="13" y="18"/>
                      </a:lnTo>
                      <a:lnTo>
                        <a:pt x="13" y="20"/>
                      </a:lnTo>
                      <a:lnTo>
                        <a:pt x="13" y="21"/>
                      </a:lnTo>
                      <a:lnTo>
                        <a:pt x="13" y="19"/>
                      </a:lnTo>
                      <a:lnTo>
                        <a:pt x="10" y="18"/>
                      </a:lnTo>
                      <a:lnTo>
                        <a:pt x="8" y="17"/>
                      </a:lnTo>
                      <a:lnTo>
                        <a:pt x="5" y="14"/>
                      </a:lnTo>
                      <a:lnTo>
                        <a:pt x="1" y="6"/>
                      </a:lnTo>
                      <a:lnTo>
                        <a:pt x="0" y="4"/>
                      </a:lnTo>
                      <a:lnTo>
                        <a:pt x="0" y="1"/>
                      </a:lnTo>
                      <a:lnTo>
                        <a:pt x="0" y="1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74" name="Freeform 361">
                  <a:extLst>
                    <a:ext uri="{FF2B5EF4-FFF2-40B4-BE49-F238E27FC236}">
                      <a16:creationId xmlns:a16="http://schemas.microsoft.com/office/drawing/2014/main" id="{632B09E6-88BF-C5F1-1B33-F434FD4A745D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8784517" y="5064761"/>
                  <a:ext cx="5226" cy="5226"/>
                </a:xfrm>
                <a:custGeom>
                  <a:avLst/>
                  <a:gdLst>
                    <a:gd name="T0" fmla="*/ 0 w 4"/>
                    <a:gd name="T1" fmla="*/ 1 h 4"/>
                    <a:gd name="T2" fmla="*/ 0 w 4"/>
                    <a:gd name="T3" fmla="*/ 1 h 4"/>
                    <a:gd name="T4" fmla="*/ 2 w 4"/>
                    <a:gd name="T5" fmla="*/ 0 h 4"/>
                    <a:gd name="T6" fmla="*/ 3 w 4"/>
                    <a:gd name="T7" fmla="*/ 1 h 4"/>
                    <a:gd name="T8" fmla="*/ 4 w 4"/>
                    <a:gd name="T9" fmla="*/ 2 h 4"/>
                    <a:gd name="T10" fmla="*/ 4 w 4"/>
                    <a:gd name="T11" fmla="*/ 4 h 4"/>
                    <a:gd name="T12" fmla="*/ 3 w 4"/>
                    <a:gd name="T13" fmla="*/ 4 h 4"/>
                    <a:gd name="T14" fmla="*/ 0 w 4"/>
                    <a:gd name="T15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" h="4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2" y="0"/>
                      </a:lnTo>
                      <a:lnTo>
                        <a:pt x="3" y="1"/>
                      </a:lnTo>
                      <a:lnTo>
                        <a:pt x="4" y="2"/>
                      </a:lnTo>
                      <a:lnTo>
                        <a:pt x="4" y="4"/>
                      </a:lnTo>
                      <a:lnTo>
                        <a:pt x="3" y="4"/>
                      </a:lnTo>
                      <a:lnTo>
                        <a:pt x="0" y="1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75" name="Freeform 362">
                  <a:extLst>
                    <a:ext uri="{FF2B5EF4-FFF2-40B4-BE49-F238E27FC236}">
                      <a16:creationId xmlns:a16="http://schemas.microsoft.com/office/drawing/2014/main" id="{AB24CB83-24A4-0ABB-2506-C801D75C500A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8784517" y="5064761"/>
                  <a:ext cx="5226" cy="5226"/>
                </a:xfrm>
                <a:custGeom>
                  <a:avLst/>
                  <a:gdLst>
                    <a:gd name="T0" fmla="*/ 0 w 4"/>
                    <a:gd name="T1" fmla="*/ 1 h 4"/>
                    <a:gd name="T2" fmla="*/ 0 w 4"/>
                    <a:gd name="T3" fmla="*/ 1 h 4"/>
                    <a:gd name="T4" fmla="*/ 2 w 4"/>
                    <a:gd name="T5" fmla="*/ 0 h 4"/>
                    <a:gd name="T6" fmla="*/ 3 w 4"/>
                    <a:gd name="T7" fmla="*/ 1 h 4"/>
                    <a:gd name="T8" fmla="*/ 4 w 4"/>
                    <a:gd name="T9" fmla="*/ 2 h 4"/>
                    <a:gd name="T10" fmla="*/ 4 w 4"/>
                    <a:gd name="T11" fmla="*/ 4 h 4"/>
                    <a:gd name="T12" fmla="*/ 3 w 4"/>
                    <a:gd name="T13" fmla="*/ 4 h 4"/>
                    <a:gd name="T14" fmla="*/ 0 w 4"/>
                    <a:gd name="T15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" h="4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2" y="0"/>
                      </a:lnTo>
                      <a:lnTo>
                        <a:pt x="3" y="1"/>
                      </a:lnTo>
                      <a:lnTo>
                        <a:pt x="4" y="2"/>
                      </a:lnTo>
                      <a:lnTo>
                        <a:pt x="4" y="4"/>
                      </a:lnTo>
                      <a:lnTo>
                        <a:pt x="3" y="4"/>
                      </a:lnTo>
                      <a:lnTo>
                        <a:pt x="0" y="1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76" name="Freeform 363">
                  <a:extLst>
                    <a:ext uri="{FF2B5EF4-FFF2-40B4-BE49-F238E27FC236}">
                      <a16:creationId xmlns:a16="http://schemas.microsoft.com/office/drawing/2014/main" id="{1573B50F-D54C-3878-ABB9-053E781530CB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8771449" y="5071294"/>
                  <a:ext cx="27441" cy="15681"/>
                </a:xfrm>
                <a:custGeom>
                  <a:avLst/>
                  <a:gdLst>
                    <a:gd name="T0" fmla="*/ 1 w 21"/>
                    <a:gd name="T1" fmla="*/ 1 h 12"/>
                    <a:gd name="T2" fmla="*/ 2 w 21"/>
                    <a:gd name="T3" fmla="*/ 0 h 12"/>
                    <a:gd name="T4" fmla="*/ 5 w 21"/>
                    <a:gd name="T5" fmla="*/ 2 h 12"/>
                    <a:gd name="T6" fmla="*/ 8 w 21"/>
                    <a:gd name="T7" fmla="*/ 3 h 12"/>
                    <a:gd name="T8" fmla="*/ 13 w 21"/>
                    <a:gd name="T9" fmla="*/ 3 h 12"/>
                    <a:gd name="T10" fmla="*/ 14 w 21"/>
                    <a:gd name="T11" fmla="*/ 4 h 12"/>
                    <a:gd name="T12" fmla="*/ 18 w 21"/>
                    <a:gd name="T13" fmla="*/ 7 h 12"/>
                    <a:gd name="T14" fmla="*/ 20 w 21"/>
                    <a:gd name="T15" fmla="*/ 8 h 12"/>
                    <a:gd name="T16" fmla="*/ 21 w 21"/>
                    <a:gd name="T17" fmla="*/ 8 h 12"/>
                    <a:gd name="T18" fmla="*/ 21 w 21"/>
                    <a:gd name="T19" fmla="*/ 10 h 12"/>
                    <a:gd name="T20" fmla="*/ 19 w 21"/>
                    <a:gd name="T21" fmla="*/ 12 h 12"/>
                    <a:gd name="T22" fmla="*/ 14 w 21"/>
                    <a:gd name="T23" fmla="*/ 10 h 12"/>
                    <a:gd name="T24" fmla="*/ 12 w 21"/>
                    <a:gd name="T25" fmla="*/ 10 h 12"/>
                    <a:gd name="T26" fmla="*/ 7 w 21"/>
                    <a:gd name="T27" fmla="*/ 10 h 12"/>
                    <a:gd name="T28" fmla="*/ 5 w 21"/>
                    <a:gd name="T29" fmla="*/ 9 h 12"/>
                    <a:gd name="T30" fmla="*/ 2 w 21"/>
                    <a:gd name="T31" fmla="*/ 7 h 12"/>
                    <a:gd name="T32" fmla="*/ 1 w 21"/>
                    <a:gd name="T33" fmla="*/ 5 h 12"/>
                    <a:gd name="T34" fmla="*/ 0 w 21"/>
                    <a:gd name="T35" fmla="*/ 3 h 12"/>
                    <a:gd name="T36" fmla="*/ 1 w 21"/>
                    <a:gd name="T37" fmla="*/ 1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21" h="12">
                      <a:moveTo>
                        <a:pt x="1" y="1"/>
                      </a:moveTo>
                      <a:lnTo>
                        <a:pt x="2" y="0"/>
                      </a:lnTo>
                      <a:lnTo>
                        <a:pt x="5" y="2"/>
                      </a:lnTo>
                      <a:lnTo>
                        <a:pt x="8" y="3"/>
                      </a:lnTo>
                      <a:lnTo>
                        <a:pt x="13" y="3"/>
                      </a:lnTo>
                      <a:lnTo>
                        <a:pt x="14" y="4"/>
                      </a:lnTo>
                      <a:lnTo>
                        <a:pt x="18" y="7"/>
                      </a:lnTo>
                      <a:lnTo>
                        <a:pt x="20" y="8"/>
                      </a:lnTo>
                      <a:lnTo>
                        <a:pt x="21" y="8"/>
                      </a:lnTo>
                      <a:lnTo>
                        <a:pt x="21" y="10"/>
                      </a:lnTo>
                      <a:lnTo>
                        <a:pt x="19" y="12"/>
                      </a:lnTo>
                      <a:lnTo>
                        <a:pt x="14" y="10"/>
                      </a:lnTo>
                      <a:lnTo>
                        <a:pt x="12" y="10"/>
                      </a:lnTo>
                      <a:lnTo>
                        <a:pt x="7" y="10"/>
                      </a:lnTo>
                      <a:lnTo>
                        <a:pt x="5" y="9"/>
                      </a:lnTo>
                      <a:lnTo>
                        <a:pt x="2" y="7"/>
                      </a:lnTo>
                      <a:lnTo>
                        <a:pt x="1" y="5"/>
                      </a:lnTo>
                      <a:lnTo>
                        <a:pt x="0" y="3"/>
                      </a:lnTo>
                      <a:lnTo>
                        <a:pt x="1" y="1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77" name="Freeform 364">
                  <a:extLst>
                    <a:ext uri="{FF2B5EF4-FFF2-40B4-BE49-F238E27FC236}">
                      <a16:creationId xmlns:a16="http://schemas.microsoft.com/office/drawing/2014/main" id="{FB3BD3A7-804C-CC2C-705D-52EF60091172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8771449" y="5071294"/>
                  <a:ext cx="27441" cy="15681"/>
                </a:xfrm>
                <a:custGeom>
                  <a:avLst/>
                  <a:gdLst>
                    <a:gd name="T0" fmla="*/ 1 w 21"/>
                    <a:gd name="T1" fmla="*/ 1 h 12"/>
                    <a:gd name="T2" fmla="*/ 2 w 21"/>
                    <a:gd name="T3" fmla="*/ 0 h 12"/>
                    <a:gd name="T4" fmla="*/ 5 w 21"/>
                    <a:gd name="T5" fmla="*/ 2 h 12"/>
                    <a:gd name="T6" fmla="*/ 8 w 21"/>
                    <a:gd name="T7" fmla="*/ 3 h 12"/>
                    <a:gd name="T8" fmla="*/ 13 w 21"/>
                    <a:gd name="T9" fmla="*/ 3 h 12"/>
                    <a:gd name="T10" fmla="*/ 14 w 21"/>
                    <a:gd name="T11" fmla="*/ 4 h 12"/>
                    <a:gd name="T12" fmla="*/ 18 w 21"/>
                    <a:gd name="T13" fmla="*/ 7 h 12"/>
                    <a:gd name="T14" fmla="*/ 20 w 21"/>
                    <a:gd name="T15" fmla="*/ 8 h 12"/>
                    <a:gd name="T16" fmla="*/ 21 w 21"/>
                    <a:gd name="T17" fmla="*/ 8 h 12"/>
                    <a:gd name="T18" fmla="*/ 21 w 21"/>
                    <a:gd name="T19" fmla="*/ 10 h 12"/>
                    <a:gd name="T20" fmla="*/ 19 w 21"/>
                    <a:gd name="T21" fmla="*/ 12 h 12"/>
                    <a:gd name="T22" fmla="*/ 14 w 21"/>
                    <a:gd name="T23" fmla="*/ 10 h 12"/>
                    <a:gd name="T24" fmla="*/ 12 w 21"/>
                    <a:gd name="T25" fmla="*/ 10 h 12"/>
                    <a:gd name="T26" fmla="*/ 7 w 21"/>
                    <a:gd name="T27" fmla="*/ 10 h 12"/>
                    <a:gd name="T28" fmla="*/ 5 w 21"/>
                    <a:gd name="T29" fmla="*/ 9 h 12"/>
                    <a:gd name="T30" fmla="*/ 2 w 21"/>
                    <a:gd name="T31" fmla="*/ 7 h 12"/>
                    <a:gd name="T32" fmla="*/ 1 w 21"/>
                    <a:gd name="T33" fmla="*/ 5 h 12"/>
                    <a:gd name="T34" fmla="*/ 0 w 21"/>
                    <a:gd name="T35" fmla="*/ 3 h 12"/>
                    <a:gd name="T36" fmla="*/ 1 w 21"/>
                    <a:gd name="T37" fmla="*/ 1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21" h="12">
                      <a:moveTo>
                        <a:pt x="1" y="1"/>
                      </a:moveTo>
                      <a:lnTo>
                        <a:pt x="2" y="0"/>
                      </a:lnTo>
                      <a:lnTo>
                        <a:pt x="5" y="2"/>
                      </a:lnTo>
                      <a:lnTo>
                        <a:pt x="8" y="3"/>
                      </a:lnTo>
                      <a:lnTo>
                        <a:pt x="13" y="3"/>
                      </a:lnTo>
                      <a:lnTo>
                        <a:pt x="14" y="4"/>
                      </a:lnTo>
                      <a:lnTo>
                        <a:pt x="18" y="7"/>
                      </a:lnTo>
                      <a:lnTo>
                        <a:pt x="20" y="8"/>
                      </a:lnTo>
                      <a:lnTo>
                        <a:pt x="21" y="8"/>
                      </a:lnTo>
                      <a:lnTo>
                        <a:pt x="21" y="10"/>
                      </a:lnTo>
                      <a:lnTo>
                        <a:pt x="19" y="12"/>
                      </a:lnTo>
                      <a:lnTo>
                        <a:pt x="14" y="10"/>
                      </a:lnTo>
                      <a:lnTo>
                        <a:pt x="12" y="10"/>
                      </a:lnTo>
                      <a:lnTo>
                        <a:pt x="7" y="10"/>
                      </a:lnTo>
                      <a:lnTo>
                        <a:pt x="5" y="9"/>
                      </a:lnTo>
                      <a:lnTo>
                        <a:pt x="2" y="7"/>
                      </a:lnTo>
                      <a:lnTo>
                        <a:pt x="1" y="5"/>
                      </a:lnTo>
                      <a:lnTo>
                        <a:pt x="0" y="3"/>
                      </a:lnTo>
                      <a:lnTo>
                        <a:pt x="1" y="1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78" name="Freeform 365">
                  <a:extLst>
                    <a:ext uri="{FF2B5EF4-FFF2-40B4-BE49-F238E27FC236}">
                      <a16:creationId xmlns:a16="http://schemas.microsoft.com/office/drawing/2014/main" id="{13DE6596-D849-BE96-464B-4EA5BCBBBA16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8810652" y="5092202"/>
                  <a:ext cx="18294" cy="13067"/>
                </a:xfrm>
                <a:custGeom>
                  <a:avLst/>
                  <a:gdLst>
                    <a:gd name="T0" fmla="*/ 0 w 14"/>
                    <a:gd name="T1" fmla="*/ 0 h 10"/>
                    <a:gd name="T2" fmla="*/ 1 w 14"/>
                    <a:gd name="T3" fmla="*/ 1 h 10"/>
                    <a:gd name="T4" fmla="*/ 2 w 14"/>
                    <a:gd name="T5" fmla="*/ 1 h 10"/>
                    <a:gd name="T6" fmla="*/ 10 w 14"/>
                    <a:gd name="T7" fmla="*/ 4 h 10"/>
                    <a:gd name="T8" fmla="*/ 12 w 14"/>
                    <a:gd name="T9" fmla="*/ 6 h 10"/>
                    <a:gd name="T10" fmla="*/ 13 w 14"/>
                    <a:gd name="T11" fmla="*/ 7 h 10"/>
                    <a:gd name="T12" fmla="*/ 14 w 14"/>
                    <a:gd name="T13" fmla="*/ 8 h 10"/>
                    <a:gd name="T14" fmla="*/ 14 w 14"/>
                    <a:gd name="T15" fmla="*/ 9 h 10"/>
                    <a:gd name="T16" fmla="*/ 13 w 14"/>
                    <a:gd name="T17" fmla="*/ 10 h 10"/>
                    <a:gd name="T18" fmla="*/ 10 w 14"/>
                    <a:gd name="T19" fmla="*/ 9 h 10"/>
                    <a:gd name="T20" fmla="*/ 6 w 14"/>
                    <a:gd name="T21" fmla="*/ 7 h 10"/>
                    <a:gd name="T22" fmla="*/ 4 w 14"/>
                    <a:gd name="T23" fmla="*/ 5 h 10"/>
                    <a:gd name="T24" fmla="*/ 2 w 14"/>
                    <a:gd name="T25" fmla="*/ 4 h 10"/>
                    <a:gd name="T26" fmla="*/ 0 w 14"/>
                    <a:gd name="T27" fmla="*/ 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4" h="10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2" y="1"/>
                      </a:lnTo>
                      <a:lnTo>
                        <a:pt x="10" y="4"/>
                      </a:lnTo>
                      <a:lnTo>
                        <a:pt x="12" y="6"/>
                      </a:lnTo>
                      <a:lnTo>
                        <a:pt x="13" y="7"/>
                      </a:lnTo>
                      <a:lnTo>
                        <a:pt x="14" y="8"/>
                      </a:lnTo>
                      <a:lnTo>
                        <a:pt x="14" y="9"/>
                      </a:lnTo>
                      <a:lnTo>
                        <a:pt x="13" y="10"/>
                      </a:lnTo>
                      <a:lnTo>
                        <a:pt x="10" y="9"/>
                      </a:lnTo>
                      <a:lnTo>
                        <a:pt x="6" y="7"/>
                      </a:lnTo>
                      <a:lnTo>
                        <a:pt x="4" y="5"/>
                      </a:lnTo>
                      <a:lnTo>
                        <a:pt x="2" y="4"/>
                      </a:lnTo>
                      <a:lnTo>
                        <a:pt x="0" y="0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79" name="Freeform 366">
                  <a:extLst>
                    <a:ext uri="{FF2B5EF4-FFF2-40B4-BE49-F238E27FC236}">
                      <a16:creationId xmlns:a16="http://schemas.microsoft.com/office/drawing/2014/main" id="{96F98E92-1B39-861A-AC6B-13404B0462F4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8810652" y="5092202"/>
                  <a:ext cx="18294" cy="13067"/>
                </a:xfrm>
                <a:custGeom>
                  <a:avLst/>
                  <a:gdLst>
                    <a:gd name="T0" fmla="*/ 0 w 14"/>
                    <a:gd name="T1" fmla="*/ 0 h 10"/>
                    <a:gd name="T2" fmla="*/ 1 w 14"/>
                    <a:gd name="T3" fmla="*/ 1 h 10"/>
                    <a:gd name="T4" fmla="*/ 2 w 14"/>
                    <a:gd name="T5" fmla="*/ 1 h 10"/>
                    <a:gd name="T6" fmla="*/ 10 w 14"/>
                    <a:gd name="T7" fmla="*/ 4 h 10"/>
                    <a:gd name="T8" fmla="*/ 12 w 14"/>
                    <a:gd name="T9" fmla="*/ 6 h 10"/>
                    <a:gd name="T10" fmla="*/ 13 w 14"/>
                    <a:gd name="T11" fmla="*/ 7 h 10"/>
                    <a:gd name="T12" fmla="*/ 14 w 14"/>
                    <a:gd name="T13" fmla="*/ 8 h 10"/>
                    <a:gd name="T14" fmla="*/ 14 w 14"/>
                    <a:gd name="T15" fmla="*/ 9 h 10"/>
                    <a:gd name="T16" fmla="*/ 13 w 14"/>
                    <a:gd name="T17" fmla="*/ 10 h 10"/>
                    <a:gd name="T18" fmla="*/ 10 w 14"/>
                    <a:gd name="T19" fmla="*/ 9 h 10"/>
                    <a:gd name="T20" fmla="*/ 6 w 14"/>
                    <a:gd name="T21" fmla="*/ 7 h 10"/>
                    <a:gd name="T22" fmla="*/ 4 w 14"/>
                    <a:gd name="T23" fmla="*/ 5 h 10"/>
                    <a:gd name="T24" fmla="*/ 2 w 14"/>
                    <a:gd name="T25" fmla="*/ 4 h 10"/>
                    <a:gd name="T26" fmla="*/ 0 w 14"/>
                    <a:gd name="T27" fmla="*/ 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4" h="10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2" y="1"/>
                      </a:lnTo>
                      <a:lnTo>
                        <a:pt x="10" y="4"/>
                      </a:lnTo>
                      <a:lnTo>
                        <a:pt x="12" y="6"/>
                      </a:lnTo>
                      <a:lnTo>
                        <a:pt x="13" y="7"/>
                      </a:lnTo>
                      <a:lnTo>
                        <a:pt x="14" y="8"/>
                      </a:lnTo>
                      <a:lnTo>
                        <a:pt x="14" y="9"/>
                      </a:lnTo>
                      <a:lnTo>
                        <a:pt x="13" y="10"/>
                      </a:lnTo>
                      <a:lnTo>
                        <a:pt x="10" y="9"/>
                      </a:lnTo>
                      <a:lnTo>
                        <a:pt x="6" y="7"/>
                      </a:lnTo>
                      <a:lnTo>
                        <a:pt x="4" y="5"/>
                      </a:lnTo>
                      <a:lnTo>
                        <a:pt x="2" y="4"/>
                      </a:lnTo>
                      <a:lnTo>
                        <a:pt x="0" y="0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80" name="Freeform 375">
                  <a:extLst>
                    <a:ext uri="{FF2B5EF4-FFF2-40B4-BE49-F238E27FC236}">
                      <a16:creationId xmlns:a16="http://schemas.microsoft.com/office/drawing/2014/main" id="{3E41C755-398C-9CBD-84B4-7188FCAB3205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8898202" y="5101349"/>
                  <a:ext cx="7841" cy="5226"/>
                </a:xfrm>
                <a:custGeom>
                  <a:avLst/>
                  <a:gdLst>
                    <a:gd name="T0" fmla="*/ 0 w 6"/>
                    <a:gd name="T1" fmla="*/ 3 h 4"/>
                    <a:gd name="T2" fmla="*/ 0 w 6"/>
                    <a:gd name="T3" fmla="*/ 3 h 4"/>
                    <a:gd name="T4" fmla="*/ 1 w 6"/>
                    <a:gd name="T5" fmla="*/ 2 h 4"/>
                    <a:gd name="T6" fmla="*/ 2 w 6"/>
                    <a:gd name="T7" fmla="*/ 0 h 4"/>
                    <a:gd name="T8" fmla="*/ 3 w 6"/>
                    <a:gd name="T9" fmla="*/ 0 h 4"/>
                    <a:gd name="T10" fmla="*/ 5 w 6"/>
                    <a:gd name="T11" fmla="*/ 1 h 4"/>
                    <a:gd name="T12" fmla="*/ 6 w 6"/>
                    <a:gd name="T13" fmla="*/ 2 h 4"/>
                    <a:gd name="T14" fmla="*/ 4 w 6"/>
                    <a:gd name="T15" fmla="*/ 3 h 4"/>
                    <a:gd name="T16" fmla="*/ 3 w 6"/>
                    <a:gd name="T17" fmla="*/ 3 h 4"/>
                    <a:gd name="T18" fmla="*/ 2 w 6"/>
                    <a:gd name="T19" fmla="*/ 4 h 4"/>
                    <a:gd name="T20" fmla="*/ 2 w 6"/>
                    <a:gd name="T21" fmla="*/ 3 h 4"/>
                    <a:gd name="T22" fmla="*/ 0 w 6"/>
                    <a:gd name="T23" fmla="*/ 3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6" h="4">
                      <a:moveTo>
                        <a:pt x="0" y="3"/>
                      </a:moveTo>
                      <a:lnTo>
                        <a:pt x="0" y="3"/>
                      </a:lnTo>
                      <a:lnTo>
                        <a:pt x="1" y="2"/>
                      </a:lnTo>
                      <a:lnTo>
                        <a:pt x="2" y="0"/>
                      </a:lnTo>
                      <a:lnTo>
                        <a:pt x="3" y="0"/>
                      </a:lnTo>
                      <a:lnTo>
                        <a:pt x="5" y="1"/>
                      </a:lnTo>
                      <a:lnTo>
                        <a:pt x="6" y="2"/>
                      </a:lnTo>
                      <a:lnTo>
                        <a:pt x="4" y="3"/>
                      </a:lnTo>
                      <a:lnTo>
                        <a:pt x="3" y="3"/>
                      </a:lnTo>
                      <a:lnTo>
                        <a:pt x="2" y="4"/>
                      </a:lnTo>
                      <a:lnTo>
                        <a:pt x="2" y="3"/>
                      </a:lnTo>
                      <a:lnTo>
                        <a:pt x="0" y="3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81" name="Freeform 376">
                  <a:extLst>
                    <a:ext uri="{FF2B5EF4-FFF2-40B4-BE49-F238E27FC236}">
                      <a16:creationId xmlns:a16="http://schemas.microsoft.com/office/drawing/2014/main" id="{F884A41E-A283-3394-8180-3C1E43AA04EB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8898202" y="5101349"/>
                  <a:ext cx="7841" cy="5226"/>
                </a:xfrm>
                <a:custGeom>
                  <a:avLst/>
                  <a:gdLst>
                    <a:gd name="T0" fmla="*/ 0 w 6"/>
                    <a:gd name="T1" fmla="*/ 3 h 4"/>
                    <a:gd name="T2" fmla="*/ 0 w 6"/>
                    <a:gd name="T3" fmla="*/ 3 h 4"/>
                    <a:gd name="T4" fmla="*/ 1 w 6"/>
                    <a:gd name="T5" fmla="*/ 2 h 4"/>
                    <a:gd name="T6" fmla="*/ 2 w 6"/>
                    <a:gd name="T7" fmla="*/ 0 h 4"/>
                    <a:gd name="T8" fmla="*/ 3 w 6"/>
                    <a:gd name="T9" fmla="*/ 0 h 4"/>
                    <a:gd name="T10" fmla="*/ 5 w 6"/>
                    <a:gd name="T11" fmla="*/ 1 h 4"/>
                    <a:gd name="T12" fmla="*/ 6 w 6"/>
                    <a:gd name="T13" fmla="*/ 2 h 4"/>
                    <a:gd name="T14" fmla="*/ 4 w 6"/>
                    <a:gd name="T15" fmla="*/ 3 h 4"/>
                    <a:gd name="T16" fmla="*/ 3 w 6"/>
                    <a:gd name="T17" fmla="*/ 3 h 4"/>
                    <a:gd name="T18" fmla="*/ 2 w 6"/>
                    <a:gd name="T19" fmla="*/ 4 h 4"/>
                    <a:gd name="T20" fmla="*/ 2 w 6"/>
                    <a:gd name="T21" fmla="*/ 3 h 4"/>
                    <a:gd name="T22" fmla="*/ 0 w 6"/>
                    <a:gd name="T23" fmla="*/ 3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6" h="4">
                      <a:moveTo>
                        <a:pt x="0" y="3"/>
                      </a:moveTo>
                      <a:lnTo>
                        <a:pt x="0" y="3"/>
                      </a:lnTo>
                      <a:lnTo>
                        <a:pt x="1" y="2"/>
                      </a:lnTo>
                      <a:lnTo>
                        <a:pt x="2" y="0"/>
                      </a:lnTo>
                      <a:lnTo>
                        <a:pt x="3" y="0"/>
                      </a:lnTo>
                      <a:lnTo>
                        <a:pt x="5" y="1"/>
                      </a:lnTo>
                      <a:lnTo>
                        <a:pt x="6" y="2"/>
                      </a:lnTo>
                      <a:lnTo>
                        <a:pt x="4" y="3"/>
                      </a:lnTo>
                      <a:lnTo>
                        <a:pt x="3" y="3"/>
                      </a:lnTo>
                      <a:lnTo>
                        <a:pt x="2" y="4"/>
                      </a:lnTo>
                      <a:lnTo>
                        <a:pt x="2" y="3"/>
                      </a:lnTo>
                      <a:lnTo>
                        <a:pt x="0" y="3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82" name="Freeform 721">
                  <a:extLst>
                    <a:ext uri="{FF2B5EF4-FFF2-40B4-BE49-F238E27FC236}">
                      <a16:creationId xmlns:a16="http://schemas.microsoft.com/office/drawing/2014/main" id="{D46A1632-9B57-C641-F2F7-37DE5C15F8BE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8912575" y="5187593"/>
                  <a:ext cx="13067" cy="18294"/>
                </a:xfrm>
                <a:custGeom>
                  <a:avLst/>
                  <a:gdLst>
                    <a:gd name="T0" fmla="*/ 0 w 10"/>
                    <a:gd name="T1" fmla="*/ 0 h 14"/>
                    <a:gd name="T2" fmla="*/ 1 w 10"/>
                    <a:gd name="T3" fmla="*/ 0 h 14"/>
                    <a:gd name="T4" fmla="*/ 1 w 10"/>
                    <a:gd name="T5" fmla="*/ 0 h 14"/>
                    <a:gd name="T6" fmla="*/ 1 w 10"/>
                    <a:gd name="T7" fmla="*/ 2 h 14"/>
                    <a:gd name="T8" fmla="*/ 3 w 10"/>
                    <a:gd name="T9" fmla="*/ 3 h 14"/>
                    <a:gd name="T10" fmla="*/ 3 w 10"/>
                    <a:gd name="T11" fmla="*/ 7 h 14"/>
                    <a:gd name="T12" fmla="*/ 4 w 10"/>
                    <a:gd name="T13" fmla="*/ 7 h 14"/>
                    <a:gd name="T14" fmla="*/ 5 w 10"/>
                    <a:gd name="T15" fmla="*/ 7 h 14"/>
                    <a:gd name="T16" fmla="*/ 6 w 10"/>
                    <a:gd name="T17" fmla="*/ 5 h 14"/>
                    <a:gd name="T18" fmla="*/ 8 w 10"/>
                    <a:gd name="T19" fmla="*/ 3 h 14"/>
                    <a:gd name="T20" fmla="*/ 8 w 10"/>
                    <a:gd name="T21" fmla="*/ 5 h 14"/>
                    <a:gd name="T22" fmla="*/ 8 w 10"/>
                    <a:gd name="T23" fmla="*/ 6 h 14"/>
                    <a:gd name="T24" fmla="*/ 9 w 10"/>
                    <a:gd name="T25" fmla="*/ 6 h 14"/>
                    <a:gd name="T26" fmla="*/ 9 w 10"/>
                    <a:gd name="T27" fmla="*/ 9 h 14"/>
                    <a:gd name="T28" fmla="*/ 10 w 10"/>
                    <a:gd name="T29" fmla="*/ 12 h 14"/>
                    <a:gd name="T30" fmla="*/ 9 w 10"/>
                    <a:gd name="T31" fmla="*/ 13 h 14"/>
                    <a:gd name="T32" fmla="*/ 7 w 10"/>
                    <a:gd name="T33" fmla="*/ 13 h 14"/>
                    <a:gd name="T34" fmla="*/ 5 w 10"/>
                    <a:gd name="T35" fmla="*/ 14 h 14"/>
                    <a:gd name="T36" fmla="*/ 4 w 10"/>
                    <a:gd name="T37" fmla="*/ 14 h 14"/>
                    <a:gd name="T38" fmla="*/ 1 w 10"/>
                    <a:gd name="T39" fmla="*/ 9 h 14"/>
                    <a:gd name="T40" fmla="*/ 1 w 10"/>
                    <a:gd name="T41" fmla="*/ 6 h 14"/>
                    <a:gd name="T42" fmla="*/ 0 w 10"/>
                    <a:gd name="T43" fmla="*/ 0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10" h="14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2"/>
                      </a:lnTo>
                      <a:lnTo>
                        <a:pt x="3" y="3"/>
                      </a:lnTo>
                      <a:lnTo>
                        <a:pt x="3" y="7"/>
                      </a:lnTo>
                      <a:lnTo>
                        <a:pt x="4" y="7"/>
                      </a:lnTo>
                      <a:lnTo>
                        <a:pt x="5" y="7"/>
                      </a:lnTo>
                      <a:lnTo>
                        <a:pt x="6" y="5"/>
                      </a:lnTo>
                      <a:lnTo>
                        <a:pt x="8" y="3"/>
                      </a:lnTo>
                      <a:lnTo>
                        <a:pt x="8" y="5"/>
                      </a:lnTo>
                      <a:lnTo>
                        <a:pt x="8" y="6"/>
                      </a:lnTo>
                      <a:lnTo>
                        <a:pt x="9" y="6"/>
                      </a:lnTo>
                      <a:lnTo>
                        <a:pt x="9" y="9"/>
                      </a:lnTo>
                      <a:lnTo>
                        <a:pt x="10" y="12"/>
                      </a:lnTo>
                      <a:lnTo>
                        <a:pt x="9" y="13"/>
                      </a:lnTo>
                      <a:lnTo>
                        <a:pt x="7" y="13"/>
                      </a:lnTo>
                      <a:lnTo>
                        <a:pt x="5" y="14"/>
                      </a:lnTo>
                      <a:lnTo>
                        <a:pt x="4" y="14"/>
                      </a:lnTo>
                      <a:lnTo>
                        <a:pt x="1" y="9"/>
                      </a:lnTo>
                      <a:lnTo>
                        <a:pt x="1" y="6"/>
                      </a:lnTo>
                      <a:lnTo>
                        <a:pt x="0" y="0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83" name="Freeform 722">
                  <a:extLst>
                    <a:ext uri="{FF2B5EF4-FFF2-40B4-BE49-F238E27FC236}">
                      <a16:creationId xmlns:a16="http://schemas.microsoft.com/office/drawing/2014/main" id="{D6BE2DF4-D103-BD23-A885-DA54C31FD01F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8925642" y="5212420"/>
                  <a:ext cx="11761" cy="13067"/>
                </a:xfrm>
                <a:custGeom>
                  <a:avLst/>
                  <a:gdLst>
                    <a:gd name="T0" fmla="*/ 0 w 9"/>
                    <a:gd name="T1" fmla="*/ 0 h 10"/>
                    <a:gd name="T2" fmla="*/ 2 w 9"/>
                    <a:gd name="T3" fmla="*/ 0 h 10"/>
                    <a:gd name="T4" fmla="*/ 2 w 9"/>
                    <a:gd name="T5" fmla="*/ 0 h 10"/>
                    <a:gd name="T6" fmla="*/ 3 w 9"/>
                    <a:gd name="T7" fmla="*/ 2 h 10"/>
                    <a:gd name="T8" fmla="*/ 4 w 9"/>
                    <a:gd name="T9" fmla="*/ 3 h 10"/>
                    <a:gd name="T10" fmla="*/ 6 w 9"/>
                    <a:gd name="T11" fmla="*/ 5 h 10"/>
                    <a:gd name="T12" fmla="*/ 8 w 9"/>
                    <a:gd name="T13" fmla="*/ 7 h 10"/>
                    <a:gd name="T14" fmla="*/ 9 w 9"/>
                    <a:gd name="T15" fmla="*/ 9 h 10"/>
                    <a:gd name="T16" fmla="*/ 8 w 9"/>
                    <a:gd name="T17" fmla="*/ 10 h 10"/>
                    <a:gd name="T18" fmla="*/ 4 w 9"/>
                    <a:gd name="T19" fmla="*/ 10 h 10"/>
                    <a:gd name="T20" fmla="*/ 3 w 9"/>
                    <a:gd name="T21" fmla="*/ 3 h 10"/>
                    <a:gd name="T22" fmla="*/ 2 w 9"/>
                    <a:gd name="T23" fmla="*/ 3 h 10"/>
                    <a:gd name="T24" fmla="*/ 0 w 9"/>
                    <a:gd name="T25" fmla="*/ 2 h 10"/>
                    <a:gd name="T26" fmla="*/ 0 w 9"/>
                    <a:gd name="T27" fmla="*/ 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9" h="10">
                      <a:moveTo>
                        <a:pt x="0" y="0"/>
                      </a:move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3" y="2"/>
                      </a:lnTo>
                      <a:lnTo>
                        <a:pt x="4" y="3"/>
                      </a:lnTo>
                      <a:lnTo>
                        <a:pt x="6" y="5"/>
                      </a:lnTo>
                      <a:lnTo>
                        <a:pt x="8" y="7"/>
                      </a:lnTo>
                      <a:lnTo>
                        <a:pt x="9" y="9"/>
                      </a:lnTo>
                      <a:lnTo>
                        <a:pt x="8" y="10"/>
                      </a:lnTo>
                      <a:lnTo>
                        <a:pt x="4" y="10"/>
                      </a:lnTo>
                      <a:lnTo>
                        <a:pt x="3" y="3"/>
                      </a:lnTo>
                      <a:lnTo>
                        <a:pt x="2" y="3"/>
                      </a:lnTo>
                      <a:lnTo>
                        <a:pt x="0" y="2"/>
                      </a:lnTo>
                      <a:lnTo>
                        <a:pt x="0" y="0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84" name="Freeform 723">
                  <a:extLst>
                    <a:ext uri="{FF2B5EF4-FFF2-40B4-BE49-F238E27FC236}">
                      <a16:creationId xmlns:a16="http://schemas.microsoft.com/office/drawing/2014/main" id="{63EE5CA4-2BB1-8654-558F-AD8343F37271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8945242" y="5203273"/>
                  <a:ext cx="2614" cy="9147"/>
                </a:xfrm>
                <a:custGeom>
                  <a:avLst/>
                  <a:gdLst>
                    <a:gd name="T0" fmla="*/ 0 w 2"/>
                    <a:gd name="T1" fmla="*/ 0 h 7"/>
                    <a:gd name="T2" fmla="*/ 1 w 2"/>
                    <a:gd name="T3" fmla="*/ 0 h 7"/>
                    <a:gd name="T4" fmla="*/ 1 w 2"/>
                    <a:gd name="T5" fmla="*/ 2 h 7"/>
                    <a:gd name="T6" fmla="*/ 1 w 2"/>
                    <a:gd name="T7" fmla="*/ 4 h 7"/>
                    <a:gd name="T8" fmla="*/ 2 w 2"/>
                    <a:gd name="T9" fmla="*/ 4 h 7"/>
                    <a:gd name="T10" fmla="*/ 2 w 2"/>
                    <a:gd name="T11" fmla="*/ 7 h 7"/>
                    <a:gd name="T12" fmla="*/ 1 w 2"/>
                    <a:gd name="T13" fmla="*/ 7 h 7"/>
                    <a:gd name="T14" fmla="*/ 1 w 2"/>
                    <a:gd name="T15" fmla="*/ 6 h 7"/>
                    <a:gd name="T16" fmla="*/ 0 w 2"/>
                    <a:gd name="T17" fmla="*/ 3 h 7"/>
                    <a:gd name="T18" fmla="*/ 0 w 2"/>
                    <a:gd name="T19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" h="7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1" y="2"/>
                      </a:lnTo>
                      <a:lnTo>
                        <a:pt x="1" y="4"/>
                      </a:lnTo>
                      <a:lnTo>
                        <a:pt x="2" y="4"/>
                      </a:lnTo>
                      <a:lnTo>
                        <a:pt x="2" y="7"/>
                      </a:lnTo>
                      <a:lnTo>
                        <a:pt x="1" y="7"/>
                      </a:lnTo>
                      <a:lnTo>
                        <a:pt x="1" y="6"/>
                      </a:lnTo>
                      <a:lnTo>
                        <a:pt x="0" y="3"/>
                      </a:lnTo>
                      <a:lnTo>
                        <a:pt x="0" y="0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85" name="Freeform 724">
                  <a:extLst>
                    <a:ext uri="{FF2B5EF4-FFF2-40B4-BE49-F238E27FC236}">
                      <a16:creationId xmlns:a16="http://schemas.microsoft.com/office/drawing/2014/main" id="{EBC45335-8E4B-88CA-6365-2C6B8A53BCB8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8941322" y="5216341"/>
                  <a:ext cx="6533" cy="6533"/>
                </a:xfrm>
                <a:custGeom>
                  <a:avLst/>
                  <a:gdLst>
                    <a:gd name="T0" fmla="*/ 3 w 5"/>
                    <a:gd name="T1" fmla="*/ 0 h 5"/>
                    <a:gd name="T2" fmla="*/ 4 w 5"/>
                    <a:gd name="T3" fmla="*/ 0 h 5"/>
                    <a:gd name="T4" fmla="*/ 4 w 5"/>
                    <a:gd name="T5" fmla="*/ 2 h 5"/>
                    <a:gd name="T6" fmla="*/ 5 w 5"/>
                    <a:gd name="T7" fmla="*/ 4 h 5"/>
                    <a:gd name="T8" fmla="*/ 3 w 5"/>
                    <a:gd name="T9" fmla="*/ 5 h 5"/>
                    <a:gd name="T10" fmla="*/ 1 w 5"/>
                    <a:gd name="T11" fmla="*/ 4 h 5"/>
                    <a:gd name="T12" fmla="*/ 0 w 5"/>
                    <a:gd name="T13" fmla="*/ 2 h 5"/>
                    <a:gd name="T14" fmla="*/ 0 w 5"/>
                    <a:gd name="T15" fmla="*/ 2 h 5"/>
                    <a:gd name="T16" fmla="*/ 1 w 5"/>
                    <a:gd name="T17" fmla="*/ 1 h 5"/>
                    <a:gd name="T18" fmla="*/ 3 w 5"/>
                    <a:gd name="T19" fmla="*/ 0 h 5"/>
                    <a:gd name="T20" fmla="*/ 3 w 5"/>
                    <a:gd name="T21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5" h="5">
                      <a:moveTo>
                        <a:pt x="3" y="0"/>
                      </a:moveTo>
                      <a:lnTo>
                        <a:pt x="4" y="0"/>
                      </a:lnTo>
                      <a:lnTo>
                        <a:pt x="4" y="2"/>
                      </a:lnTo>
                      <a:lnTo>
                        <a:pt x="5" y="4"/>
                      </a:lnTo>
                      <a:lnTo>
                        <a:pt x="3" y="5"/>
                      </a:lnTo>
                      <a:lnTo>
                        <a:pt x="1" y="4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1" y="1"/>
                      </a:lnTo>
                      <a:lnTo>
                        <a:pt x="3" y="0"/>
                      </a:lnTo>
                      <a:lnTo>
                        <a:pt x="3" y="0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86" name="Freeform 725">
                  <a:extLst>
                    <a:ext uri="{FF2B5EF4-FFF2-40B4-BE49-F238E27FC236}">
                      <a16:creationId xmlns:a16="http://schemas.microsoft.com/office/drawing/2014/main" id="{D11204DF-4232-831B-FCAB-48C19D83611C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8946550" y="5247702"/>
                  <a:ext cx="6533" cy="5226"/>
                </a:xfrm>
                <a:custGeom>
                  <a:avLst/>
                  <a:gdLst>
                    <a:gd name="T0" fmla="*/ 4 w 5"/>
                    <a:gd name="T1" fmla="*/ 0 h 4"/>
                    <a:gd name="T2" fmla="*/ 5 w 5"/>
                    <a:gd name="T3" fmla="*/ 1 h 4"/>
                    <a:gd name="T4" fmla="*/ 5 w 5"/>
                    <a:gd name="T5" fmla="*/ 4 h 4"/>
                    <a:gd name="T6" fmla="*/ 4 w 5"/>
                    <a:gd name="T7" fmla="*/ 4 h 4"/>
                    <a:gd name="T8" fmla="*/ 1 w 5"/>
                    <a:gd name="T9" fmla="*/ 4 h 4"/>
                    <a:gd name="T10" fmla="*/ 0 w 5"/>
                    <a:gd name="T11" fmla="*/ 3 h 4"/>
                    <a:gd name="T12" fmla="*/ 0 w 5"/>
                    <a:gd name="T13" fmla="*/ 2 h 4"/>
                    <a:gd name="T14" fmla="*/ 1 w 5"/>
                    <a:gd name="T15" fmla="*/ 1 h 4"/>
                    <a:gd name="T16" fmla="*/ 3 w 5"/>
                    <a:gd name="T17" fmla="*/ 0 h 4"/>
                    <a:gd name="T18" fmla="*/ 4 w 5"/>
                    <a:gd name="T1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5" h="4">
                      <a:moveTo>
                        <a:pt x="4" y="0"/>
                      </a:moveTo>
                      <a:lnTo>
                        <a:pt x="5" y="1"/>
                      </a:lnTo>
                      <a:lnTo>
                        <a:pt x="5" y="4"/>
                      </a:lnTo>
                      <a:lnTo>
                        <a:pt x="4" y="4"/>
                      </a:lnTo>
                      <a:lnTo>
                        <a:pt x="1" y="4"/>
                      </a:lnTo>
                      <a:lnTo>
                        <a:pt x="0" y="3"/>
                      </a:lnTo>
                      <a:lnTo>
                        <a:pt x="0" y="2"/>
                      </a:lnTo>
                      <a:lnTo>
                        <a:pt x="1" y="1"/>
                      </a:lnTo>
                      <a:lnTo>
                        <a:pt x="3" y="0"/>
                      </a:lnTo>
                      <a:lnTo>
                        <a:pt x="4" y="0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87" name="Freeform 726">
                  <a:extLst>
                    <a:ext uri="{FF2B5EF4-FFF2-40B4-BE49-F238E27FC236}">
                      <a16:creationId xmlns:a16="http://schemas.microsoft.com/office/drawing/2014/main" id="{D7B3ACFB-F520-5E9D-BC24-A72744D08C38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8962230" y="5271223"/>
                  <a:ext cx="3920" cy="6533"/>
                </a:xfrm>
                <a:custGeom>
                  <a:avLst/>
                  <a:gdLst>
                    <a:gd name="T0" fmla="*/ 0 w 3"/>
                    <a:gd name="T1" fmla="*/ 1 h 5"/>
                    <a:gd name="T2" fmla="*/ 0 w 3"/>
                    <a:gd name="T3" fmla="*/ 0 h 5"/>
                    <a:gd name="T4" fmla="*/ 1 w 3"/>
                    <a:gd name="T5" fmla="*/ 0 h 5"/>
                    <a:gd name="T6" fmla="*/ 2 w 3"/>
                    <a:gd name="T7" fmla="*/ 1 h 5"/>
                    <a:gd name="T8" fmla="*/ 2 w 3"/>
                    <a:gd name="T9" fmla="*/ 2 h 5"/>
                    <a:gd name="T10" fmla="*/ 2 w 3"/>
                    <a:gd name="T11" fmla="*/ 2 h 5"/>
                    <a:gd name="T12" fmla="*/ 3 w 3"/>
                    <a:gd name="T13" fmla="*/ 5 h 5"/>
                    <a:gd name="T14" fmla="*/ 2 w 3"/>
                    <a:gd name="T15" fmla="*/ 5 h 5"/>
                    <a:gd name="T16" fmla="*/ 1 w 3"/>
                    <a:gd name="T17" fmla="*/ 3 h 5"/>
                    <a:gd name="T18" fmla="*/ 0 w 3"/>
                    <a:gd name="T19" fmla="*/ 2 h 5"/>
                    <a:gd name="T20" fmla="*/ 0 w 3"/>
                    <a:gd name="T21" fmla="*/ 1 h 5"/>
                    <a:gd name="T22" fmla="*/ 1 w 3"/>
                    <a:gd name="T23" fmla="*/ 3 h 5"/>
                    <a:gd name="T24" fmla="*/ 0 w 3"/>
                    <a:gd name="T25" fmla="*/ 2 h 5"/>
                    <a:gd name="T26" fmla="*/ 0 w 3"/>
                    <a:gd name="T27" fmla="*/ 1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3" h="5">
                      <a:moveTo>
                        <a:pt x="0" y="1"/>
                      </a:move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2" y="1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3" y="5"/>
                      </a:lnTo>
                      <a:lnTo>
                        <a:pt x="2" y="5"/>
                      </a:lnTo>
                      <a:lnTo>
                        <a:pt x="1" y="3"/>
                      </a:lnTo>
                      <a:lnTo>
                        <a:pt x="0" y="2"/>
                      </a:lnTo>
                      <a:lnTo>
                        <a:pt x="0" y="1"/>
                      </a:lnTo>
                      <a:lnTo>
                        <a:pt x="1" y="3"/>
                      </a:lnTo>
                      <a:lnTo>
                        <a:pt x="0" y="2"/>
                      </a:lnTo>
                      <a:lnTo>
                        <a:pt x="0" y="1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88" name="Freeform 727">
                  <a:extLst>
                    <a:ext uri="{FF2B5EF4-FFF2-40B4-BE49-F238E27FC236}">
                      <a16:creationId xmlns:a16="http://schemas.microsoft.com/office/drawing/2014/main" id="{049BF001-EC60-EDFF-23EC-3A1473159DEB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8967457" y="5286903"/>
                  <a:ext cx="3920" cy="5226"/>
                </a:xfrm>
                <a:custGeom>
                  <a:avLst/>
                  <a:gdLst>
                    <a:gd name="T0" fmla="*/ 0 w 3"/>
                    <a:gd name="T1" fmla="*/ 0 h 4"/>
                    <a:gd name="T2" fmla="*/ 1 w 3"/>
                    <a:gd name="T3" fmla="*/ 0 h 4"/>
                    <a:gd name="T4" fmla="*/ 3 w 3"/>
                    <a:gd name="T5" fmla="*/ 2 h 4"/>
                    <a:gd name="T6" fmla="*/ 2 w 3"/>
                    <a:gd name="T7" fmla="*/ 4 h 4"/>
                    <a:gd name="T8" fmla="*/ 1 w 3"/>
                    <a:gd name="T9" fmla="*/ 4 h 4"/>
                    <a:gd name="T10" fmla="*/ 0 w 3"/>
                    <a:gd name="T11" fmla="*/ 2 h 4"/>
                    <a:gd name="T12" fmla="*/ 0 w 3"/>
                    <a:gd name="T13" fmla="*/ 1 h 4"/>
                    <a:gd name="T14" fmla="*/ 0 w 3"/>
                    <a:gd name="T15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3" h="4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3" y="2"/>
                      </a:lnTo>
                      <a:lnTo>
                        <a:pt x="2" y="4"/>
                      </a:lnTo>
                      <a:lnTo>
                        <a:pt x="1" y="4"/>
                      </a:lnTo>
                      <a:lnTo>
                        <a:pt x="0" y="2"/>
                      </a:lnTo>
                      <a:lnTo>
                        <a:pt x="0" y="1"/>
                      </a:lnTo>
                      <a:lnTo>
                        <a:pt x="0" y="0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89" name="Freeform 842">
                  <a:extLst>
                    <a:ext uri="{FF2B5EF4-FFF2-40B4-BE49-F238E27FC236}">
                      <a16:creationId xmlns:a16="http://schemas.microsoft.com/office/drawing/2014/main" id="{DEFA232A-8DB2-76B8-E8DA-0F3F878924D8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8860305" y="5306505"/>
                  <a:ext cx="60110" cy="49655"/>
                </a:xfrm>
                <a:custGeom>
                  <a:avLst/>
                  <a:gdLst>
                    <a:gd name="T0" fmla="*/ 18 w 46"/>
                    <a:gd name="T1" fmla="*/ 20 h 38"/>
                    <a:gd name="T2" fmla="*/ 11 w 46"/>
                    <a:gd name="T3" fmla="*/ 17 h 38"/>
                    <a:gd name="T4" fmla="*/ 8 w 46"/>
                    <a:gd name="T5" fmla="*/ 12 h 38"/>
                    <a:gd name="T6" fmla="*/ 6 w 46"/>
                    <a:gd name="T7" fmla="*/ 10 h 38"/>
                    <a:gd name="T8" fmla="*/ 5 w 46"/>
                    <a:gd name="T9" fmla="*/ 7 h 38"/>
                    <a:gd name="T10" fmla="*/ 2 w 46"/>
                    <a:gd name="T11" fmla="*/ 5 h 38"/>
                    <a:gd name="T12" fmla="*/ 2 w 46"/>
                    <a:gd name="T13" fmla="*/ 2 h 38"/>
                    <a:gd name="T14" fmla="*/ 0 w 46"/>
                    <a:gd name="T15" fmla="*/ 0 h 38"/>
                    <a:gd name="T16" fmla="*/ 2 w 46"/>
                    <a:gd name="T17" fmla="*/ 0 h 38"/>
                    <a:gd name="T18" fmla="*/ 4 w 46"/>
                    <a:gd name="T19" fmla="*/ 1 h 38"/>
                    <a:gd name="T20" fmla="*/ 6 w 46"/>
                    <a:gd name="T21" fmla="*/ 1 h 38"/>
                    <a:gd name="T22" fmla="*/ 10 w 46"/>
                    <a:gd name="T23" fmla="*/ 4 h 38"/>
                    <a:gd name="T24" fmla="*/ 11 w 46"/>
                    <a:gd name="T25" fmla="*/ 4 h 38"/>
                    <a:gd name="T26" fmla="*/ 12 w 46"/>
                    <a:gd name="T27" fmla="*/ 6 h 38"/>
                    <a:gd name="T28" fmla="*/ 13 w 46"/>
                    <a:gd name="T29" fmla="*/ 7 h 38"/>
                    <a:gd name="T30" fmla="*/ 15 w 46"/>
                    <a:gd name="T31" fmla="*/ 7 h 38"/>
                    <a:gd name="T32" fmla="*/ 17 w 46"/>
                    <a:gd name="T33" fmla="*/ 8 h 38"/>
                    <a:gd name="T34" fmla="*/ 19 w 46"/>
                    <a:gd name="T35" fmla="*/ 12 h 38"/>
                    <a:gd name="T36" fmla="*/ 21 w 46"/>
                    <a:gd name="T37" fmla="*/ 13 h 38"/>
                    <a:gd name="T38" fmla="*/ 22 w 46"/>
                    <a:gd name="T39" fmla="*/ 16 h 38"/>
                    <a:gd name="T40" fmla="*/ 23 w 46"/>
                    <a:gd name="T41" fmla="*/ 17 h 38"/>
                    <a:gd name="T42" fmla="*/ 24 w 46"/>
                    <a:gd name="T43" fmla="*/ 18 h 38"/>
                    <a:gd name="T44" fmla="*/ 26 w 46"/>
                    <a:gd name="T45" fmla="*/ 19 h 38"/>
                    <a:gd name="T46" fmla="*/ 27 w 46"/>
                    <a:gd name="T47" fmla="*/ 21 h 38"/>
                    <a:gd name="T48" fmla="*/ 28 w 46"/>
                    <a:gd name="T49" fmla="*/ 21 h 38"/>
                    <a:gd name="T50" fmla="*/ 30 w 46"/>
                    <a:gd name="T51" fmla="*/ 23 h 38"/>
                    <a:gd name="T52" fmla="*/ 32 w 46"/>
                    <a:gd name="T53" fmla="*/ 23 h 38"/>
                    <a:gd name="T54" fmla="*/ 36 w 46"/>
                    <a:gd name="T55" fmla="*/ 24 h 38"/>
                    <a:gd name="T56" fmla="*/ 41 w 46"/>
                    <a:gd name="T57" fmla="*/ 29 h 38"/>
                    <a:gd name="T58" fmla="*/ 42 w 46"/>
                    <a:gd name="T59" fmla="*/ 31 h 38"/>
                    <a:gd name="T60" fmla="*/ 44 w 46"/>
                    <a:gd name="T61" fmla="*/ 31 h 38"/>
                    <a:gd name="T62" fmla="*/ 46 w 46"/>
                    <a:gd name="T63" fmla="*/ 32 h 38"/>
                    <a:gd name="T64" fmla="*/ 46 w 46"/>
                    <a:gd name="T65" fmla="*/ 35 h 38"/>
                    <a:gd name="T66" fmla="*/ 46 w 46"/>
                    <a:gd name="T67" fmla="*/ 36 h 38"/>
                    <a:gd name="T68" fmla="*/ 45 w 46"/>
                    <a:gd name="T69" fmla="*/ 36 h 38"/>
                    <a:gd name="T70" fmla="*/ 44 w 46"/>
                    <a:gd name="T71" fmla="*/ 38 h 38"/>
                    <a:gd name="T72" fmla="*/ 44 w 46"/>
                    <a:gd name="T73" fmla="*/ 37 h 38"/>
                    <a:gd name="T74" fmla="*/ 43 w 46"/>
                    <a:gd name="T75" fmla="*/ 36 h 38"/>
                    <a:gd name="T76" fmla="*/ 41 w 46"/>
                    <a:gd name="T77" fmla="*/ 35 h 38"/>
                    <a:gd name="T78" fmla="*/ 40 w 46"/>
                    <a:gd name="T79" fmla="*/ 34 h 38"/>
                    <a:gd name="T80" fmla="*/ 37 w 46"/>
                    <a:gd name="T81" fmla="*/ 34 h 38"/>
                    <a:gd name="T82" fmla="*/ 36 w 46"/>
                    <a:gd name="T83" fmla="*/ 33 h 38"/>
                    <a:gd name="T84" fmla="*/ 34 w 46"/>
                    <a:gd name="T85" fmla="*/ 33 h 38"/>
                    <a:gd name="T86" fmla="*/ 33 w 46"/>
                    <a:gd name="T87" fmla="*/ 32 h 38"/>
                    <a:gd name="T88" fmla="*/ 33 w 46"/>
                    <a:gd name="T89" fmla="*/ 30 h 38"/>
                    <a:gd name="T90" fmla="*/ 31 w 46"/>
                    <a:gd name="T91" fmla="*/ 30 h 38"/>
                    <a:gd name="T92" fmla="*/ 30 w 46"/>
                    <a:gd name="T93" fmla="*/ 29 h 38"/>
                    <a:gd name="T94" fmla="*/ 29 w 46"/>
                    <a:gd name="T95" fmla="*/ 29 h 38"/>
                    <a:gd name="T96" fmla="*/ 28 w 46"/>
                    <a:gd name="T97" fmla="*/ 28 h 38"/>
                    <a:gd name="T98" fmla="*/ 27 w 46"/>
                    <a:gd name="T99" fmla="*/ 28 h 38"/>
                    <a:gd name="T100" fmla="*/ 27 w 46"/>
                    <a:gd name="T101" fmla="*/ 27 h 38"/>
                    <a:gd name="T102" fmla="*/ 25 w 46"/>
                    <a:gd name="T103" fmla="*/ 27 h 38"/>
                    <a:gd name="T104" fmla="*/ 23 w 46"/>
                    <a:gd name="T105" fmla="*/ 24 h 38"/>
                    <a:gd name="T106" fmla="*/ 21 w 46"/>
                    <a:gd name="T107" fmla="*/ 24 h 38"/>
                    <a:gd name="T108" fmla="*/ 19 w 46"/>
                    <a:gd name="T109" fmla="*/ 23 h 38"/>
                    <a:gd name="T110" fmla="*/ 19 w 46"/>
                    <a:gd name="T111" fmla="*/ 22 h 38"/>
                    <a:gd name="T112" fmla="*/ 18 w 46"/>
                    <a:gd name="T113" fmla="*/ 20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46" h="38">
                      <a:moveTo>
                        <a:pt x="18" y="20"/>
                      </a:moveTo>
                      <a:lnTo>
                        <a:pt x="11" y="17"/>
                      </a:lnTo>
                      <a:lnTo>
                        <a:pt x="8" y="12"/>
                      </a:lnTo>
                      <a:lnTo>
                        <a:pt x="6" y="10"/>
                      </a:lnTo>
                      <a:lnTo>
                        <a:pt x="5" y="7"/>
                      </a:lnTo>
                      <a:lnTo>
                        <a:pt x="2" y="5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2" y="0"/>
                      </a:lnTo>
                      <a:lnTo>
                        <a:pt x="4" y="1"/>
                      </a:lnTo>
                      <a:lnTo>
                        <a:pt x="6" y="1"/>
                      </a:lnTo>
                      <a:lnTo>
                        <a:pt x="10" y="4"/>
                      </a:lnTo>
                      <a:lnTo>
                        <a:pt x="11" y="4"/>
                      </a:lnTo>
                      <a:lnTo>
                        <a:pt x="12" y="6"/>
                      </a:lnTo>
                      <a:lnTo>
                        <a:pt x="13" y="7"/>
                      </a:lnTo>
                      <a:lnTo>
                        <a:pt x="15" y="7"/>
                      </a:lnTo>
                      <a:lnTo>
                        <a:pt x="17" y="8"/>
                      </a:lnTo>
                      <a:lnTo>
                        <a:pt x="19" y="12"/>
                      </a:lnTo>
                      <a:lnTo>
                        <a:pt x="21" y="13"/>
                      </a:lnTo>
                      <a:lnTo>
                        <a:pt x="22" y="16"/>
                      </a:lnTo>
                      <a:lnTo>
                        <a:pt x="23" y="17"/>
                      </a:lnTo>
                      <a:lnTo>
                        <a:pt x="24" y="18"/>
                      </a:lnTo>
                      <a:lnTo>
                        <a:pt x="26" y="19"/>
                      </a:lnTo>
                      <a:lnTo>
                        <a:pt x="27" y="21"/>
                      </a:lnTo>
                      <a:lnTo>
                        <a:pt x="28" y="21"/>
                      </a:lnTo>
                      <a:lnTo>
                        <a:pt x="30" y="23"/>
                      </a:lnTo>
                      <a:lnTo>
                        <a:pt x="32" y="23"/>
                      </a:lnTo>
                      <a:lnTo>
                        <a:pt x="36" y="24"/>
                      </a:lnTo>
                      <a:lnTo>
                        <a:pt x="41" y="29"/>
                      </a:lnTo>
                      <a:lnTo>
                        <a:pt x="42" y="31"/>
                      </a:lnTo>
                      <a:lnTo>
                        <a:pt x="44" y="31"/>
                      </a:lnTo>
                      <a:lnTo>
                        <a:pt x="46" y="32"/>
                      </a:lnTo>
                      <a:lnTo>
                        <a:pt x="46" y="35"/>
                      </a:lnTo>
                      <a:lnTo>
                        <a:pt x="46" y="36"/>
                      </a:lnTo>
                      <a:lnTo>
                        <a:pt x="45" y="36"/>
                      </a:lnTo>
                      <a:lnTo>
                        <a:pt x="44" y="38"/>
                      </a:lnTo>
                      <a:lnTo>
                        <a:pt x="44" y="37"/>
                      </a:lnTo>
                      <a:lnTo>
                        <a:pt x="43" y="36"/>
                      </a:lnTo>
                      <a:lnTo>
                        <a:pt x="41" y="35"/>
                      </a:lnTo>
                      <a:lnTo>
                        <a:pt x="40" y="34"/>
                      </a:lnTo>
                      <a:lnTo>
                        <a:pt x="37" y="34"/>
                      </a:lnTo>
                      <a:lnTo>
                        <a:pt x="36" y="33"/>
                      </a:lnTo>
                      <a:lnTo>
                        <a:pt x="34" y="33"/>
                      </a:lnTo>
                      <a:lnTo>
                        <a:pt x="33" y="32"/>
                      </a:lnTo>
                      <a:lnTo>
                        <a:pt x="33" y="30"/>
                      </a:lnTo>
                      <a:lnTo>
                        <a:pt x="31" y="30"/>
                      </a:lnTo>
                      <a:lnTo>
                        <a:pt x="30" y="29"/>
                      </a:lnTo>
                      <a:lnTo>
                        <a:pt x="29" y="29"/>
                      </a:lnTo>
                      <a:lnTo>
                        <a:pt x="28" y="28"/>
                      </a:lnTo>
                      <a:lnTo>
                        <a:pt x="27" y="28"/>
                      </a:lnTo>
                      <a:lnTo>
                        <a:pt x="27" y="27"/>
                      </a:lnTo>
                      <a:lnTo>
                        <a:pt x="25" y="27"/>
                      </a:lnTo>
                      <a:lnTo>
                        <a:pt x="23" y="24"/>
                      </a:lnTo>
                      <a:lnTo>
                        <a:pt x="21" y="24"/>
                      </a:lnTo>
                      <a:lnTo>
                        <a:pt x="19" y="23"/>
                      </a:lnTo>
                      <a:lnTo>
                        <a:pt x="19" y="22"/>
                      </a:lnTo>
                      <a:lnTo>
                        <a:pt x="18" y="20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90" name="Freeform 843">
                  <a:extLst>
                    <a:ext uri="{FF2B5EF4-FFF2-40B4-BE49-F238E27FC236}">
                      <a16:creationId xmlns:a16="http://schemas.microsoft.com/office/drawing/2014/main" id="{DF817276-6773-D4AE-DCA7-9F3750CC8DA3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8924336" y="5318265"/>
                  <a:ext cx="6533" cy="9147"/>
                </a:xfrm>
                <a:custGeom>
                  <a:avLst/>
                  <a:gdLst>
                    <a:gd name="T0" fmla="*/ 0 w 5"/>
                    <a:gd name="T1" fmla="*/ 0 h 7"/>
                    <a:gd name="T2" fmla="*/ 0 w 5"/>
                    <a:gd name="T3" fmla="*/ 1 h 7"/>
                    <a:gd name="T4" fmla="*/ 1 w 5"/>
                    <a:gd name="T5" fmla="*/ 0 h 7"/>
                    <a:gd name="T6" fmla="*/ 3 w 5"/>
                    <a:gd name="T7" fmla="*/ 1 h 7"/>
                    <a:gd name="T8" fmla="*/ 3 w 5"/>
                    <a:gd name="T9" fmla="*/ 2 h 7"/>
                    <a:gd name="T10" fmla="*/ 3 w 5"/>
                    <a:gd name="T11" fmla="*/ 4 h 7"/>
                    <a:gd name="T12" fmla="*/ 5 w 5"/>
                    <a:gd name="T13" fmla="*/ 4 h 7"/>
                    <a:gd name="T14" fmla="*/ 5 w 5"/>
                    <a:gd name="T15" fmla="*/ 6 h 7"/>
                    <a:gd name="T16" fmla="*/ 4 w 5"/>
                    <a:gd name="T17" fmla="*/ 6 h 7"/>
                    <a:gd name="T18" fmla="*/ 4 w 5"/>
                    <a:gd name="T19" fmla="*/ 7 h 7"/>
                    <a:gd name="T20" fmla="*/ 0 w 5"/>
                    <a:gd name="T21" fmla="*/ 5 h 7"/>
                    <a:gd name="T22" fmla="*/ 0 w 5"/>
                    <a:gd name="T23" fmla="*/ 3 h 7"/>
                    <a:gd name="T24" fmla="*/ 0 w 5"/>
                    <a:gd name="T25" fmla="*/ 2 h 7"/>
                    <a:gd name="T26" fmla="*/ 0 w 5"/>
                    <a:gd name="T27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5" h="7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1" y="0"/>
                      </a:lnTo>
                      <a:lnTo>
                        <a:pt x="3" y="1"/>
                      </a:lnTo>
                      <a:lnTo>
                        <a:pt x="3" y="2"/>
                      </a:lnTo>
                      <a:lnTo>
                        <a:pt x="3" y="4"/>
                      </a:lnTo>
                      <a:lnTo>
                        <a:pt x="5" y="4"/>
                      </a:lnTo>
                      <a:lnTo>
                        <a:pt x="5" y="6"/>
                      </a:lnTo>
                      <a:lnTo>
                        <a:pt x="4" y="6"/>
                      </a:lnTo>
                      <a:lnTo>
                        <a:pt x="4" y="7"/>
                      </a:lnTo>
                      <a:lnTo>
                        <a:pt x="0" y="5"/>
                      </a:lnTo>
                      <a:lnTo>
                        <a:pt x="0" y="3"/>
                      </a:lnTo>
                      <a:lnTo>
                        <a:pt x="0" y="2"/>
                      </a:lnTo>
                      <a:lnTo>
                        <a:pt x="0" y="0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91" name="Freeform 844">
                  <a:extLst>
                    <a:ext uri="{FF2B5EF4-FFF2-40B4-BE49-F238E27FC236}">
                      <a16:creationId xmlns:a16="http://schemas.microsoft.com/office/drawing/2014/main" id="{0B048668-5E5D-C78F-5D8B-ABFF0C89E847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8937403" y="5331332"/>
                  <a:ext cx="7841" cy="6533"/>
                </a:xfrm>
                <a:custGeom>
                  <a:avLst/>
                  <a:gdLst>
                    <a:gd name="T0" fmla="*/ 1 w 6"/>
                    <a:gd name="T1" fmla="*/ 2 h 5"/>
                    <a:gd name="T2" fmla="*/ 0 w 6"/>
                    <a:gd name="T3" fmla="*/ 1 h 5"/>
                    <a:gd name="T4" fmla="*/ 3 w 6"/>
                    <a:gd name="T5" fmla="*/ 0 h 5"/>
                    <a:gd name="T6" fmla="*/ 4 w 6"/>
                    <a:gd name="T7" fmla="*/ 2 h 5"/>
                    <a:gd name="T8" fmla="*/ 5 w 6"/>
                    <a:gd name="T9" fmla="*/ 2 h 5"/>
                    <a:gd name="T10" fmla="*/ 6 w 6"/>
                    <a:gd name="T11" fmla="*/ 4 h 5"/>
                    <a:gd name="T12" fmla="*/ 5 w 6"/>
                    <a:gd name="T13" fmla="*/ 5 h 5"/>
                    <a:gd name="T14" fmla="*/ 3 w 6"/>
                    <a:gd name="T15" fmla="*/ 4 h 5"/>
                    <a:gd name="T16" fmla="*/ 2 w 6"/>
                    <a:gd name="T17" fmla="*/ 3 h 5"/>
                    <a:gd name="T18" fmla="*/ 1 w 6"/>
                    <a:gd name="T19" fmla="*/ 2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6" h="5">
                      <a:moveTo>
                        <a:pt x="1" y="2"/>
                      </a:moveTo>
                      <a:lnTo>
                        <a:pt x="0" y="1"/>
                      </a:lnTo>
                      <a:lnTo>
                        <a:pt x="3" y="0"/>
                      </a:lnTo>
                      <a:lnTo>
                        <a:pt x="4" y="2"/>
                      </a:lnTo>
                      <a:lnTo>
                        <a:pt x="5" y="2"/>
                      </a:lnTo>
                      <a:lnTo>
                        <a:pt x="6" y="4"/>
                      </a:lnTo>
                      <a:lnTo>
                        <a:pt x="5" y="5"/>
                      </a:lnTo>
                      <a:lnTo>
                        <a:pt x="3" y="4"/>
                      </a:lnTo>
                      <a:lnTo>
                        <a:pt x="2" y="3"/>
                      </a:lnTo>
                      <a:lnTo>
                        <a:pt x="1" y="2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92" name="Freeform 1508">
                  <a:extLst>
                    <a:ext uri="{FF2B5EF4-FFF2-40B4-BE49-F238E27FC236}">
                      <a16:creationId xmlns:a16="http://schemas.microsoft.com/office/drawing/2014/main" id="{86552949-FDA1-F6E1-2B44-7010369169BA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8980524" y="5303892"/>
                  <a:ext cx="3920" cy="2614"/>
                </a:xfrm>
                <a:custGeom>
                  <a:avLst/>
                  <a:gdLst>
                    <a:gd name="T0" fmla="*/ 3 w 3"/>
                    <a:gd name="T1" fmla="*/ 0 h 2"/>
                    <a:gd name="T2" fmla="*/ 3 w 3"/>
                    <a:gd name="T3" fmla="*/ 0 h 2"/>
                    <a:gd name="T4" fmla="*/ 3 w 3"/>
                    <a:gd name="T5" fmla="*/ 0 h 2"/>
                    <a:gd name="T6" fmla="*/ 3 w 3"/>
                    <a:gd name="T7" fmla="*/ 0 h 2"/>
                    <a:gd name="T8" fmla="*/ 2 w 3"/>
                    <a:gd name="T9" fmla="*/ 0 h 2"/>
                    <a:gd name="T10" fmla="*/ 2 w 3"/>
                    <a:gd name="T11" fmla="*/ 0 h 2"/>
                    <a:gd name="T12" fmla="*/ 1 w 3"/>
                    <a:gd name="T13" fmla="*/ 0 h 2"/>
                    <a:gd name="T14" fmla="*/ 0 w 3"/>
                    <a:gd name="T15" fmla="*/ 0 h 2"/>
                    <a:gd name="T16" fmla="*/ 0 w 3"/>
                    <a:gd name="T17" fmla="*/ 0 h 2"/>
                    <a:gd name="T18" fmla="*/ 0 w 3"/>
                    <a:gd name="T19" fmla="*/ 0 h 2"/>
                    <a:gd name="T20" fmla="*/ 0 w 3"/>
                    <a:gd name="T21" fmla="*/ 0 h 2"/>
                    <a:gd name="T22" fmla="*/ 0 w 3"/>
                    <a:gd name="T23" fmla="*/ 1 h 2"/>
                    <a:gd name="T24" fmla="*/ 0 w 3"/>
                    <a:gd name="T25" fmla="*/ 1 h 2"/>
                    <a:gd name="T26" fmla="*/ 1 w 3"/>
                    <a:gd name="T27" fmla="*/ 2 h 2"/>
                    <a:gd name="T28" fmla="*/ 1 w 3"/>
                    <a:gd name="T29" fmla="*/ 2 h 2"/>
                    <a:gd name="T30" fmla="*/ 2 w 3"/>
                    <a:gd name="T31" fmla="*/ 2 h 2"/>
                    <a:gd name="T32" fmla="*/ 2 w 3"/>
                    <a:gd name="T33" fmla="*/ 2 h 2"/>
                    <a:gd name="T34" fmla="*/ 3 w 3"/>
                    <a:gd name="T35" fmla="*/ 2 h 2"/>
                    <a:gd name="T36" fmla="*/ 3 w 3"/>
                    <a:gd name="T37" fmla="*/ 2 h 2"/>
                    <a:gd name="T38" fmla="*/ 3 w 3"/>
                    <a:gd name="T39" fmla="*/ 1 h 2"/>
                    <a:gd name="T40" fmla="*/ 3 w 3"/>
                    <a:gd name="T41" fmla="*/ 1 h 2"/>
                    <a:gd name="T42" fmla="*/ 3 w 3"/>
                    <a:gd name="T43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3" h="2">
                      <a:moveTo>
                        <a:pt x="3" y="0"/>
                      </a:move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1" y="2"/>
                      </a:lnTo>
                      <a:lnTo>
                        <a:pt x="1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3" y="2"/>
                      </a:lnTo>
                      <a:lnTo>
                        <a:pt x="3" y="2"/>
                      </a:lnTo>
                      <a:lnTo>
                        <a:pt x="3" y="1"/>
                      </a:lnTo>
                      <a:lnTo>
                        <a:pt x="3" y="1"/>
                      </a:lnTo>
                      <a:lnTo>
                        <a:pt x="3" y="0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93" name="Freeform 1512">
                  <a:extLst>
                    <a:ext uri="{FF2B5EF4-FFF2-40B4-BE49-F238E27FC236}">
                      <a16:creationId xmlns:a16="http://schemas.microsoft.com/office/drawing/2014/main" id="{A0DF18BB-E37C-00F1-776C-F165B4CA4D0C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8946550" y="5191512"/>
                  <a:ext cx="2614" cy="10454"/>
                </a:xfrm>
                <a:custGeom>
                  <a:avLst/>
                  <a:gdLst>
                    <a:gd name="T0" fmla="*/ 1 w 2"/>
                    <a:gd name="T1" fmla="*/ 7 h 8"/>
                    <a:gd name="T2" fmla="*/ 1 w 2"/>
                    <a:gd name="T3" fmla="*/ 7 h 8"/>
                    <a:gd name="T4" fmla="*/ 1 w 2"/>
                    <a:gd name="T5" fmla="*/ 8 h 8"/>
                    <a:gd name="T6" fmla="*/ 1 w 2"/>
                    <a:gd name="T7" fmla="*/ 8 h 8"/>
                    <a:gd name="T8" fmla="*/ 1 w 2"/>
                    <a:gd name="T9" fmla="*/ 7 h 8"/>
                    <a:gd name="T10" fmla="*/ 2 w 2"/>
                    <a:gd name="T11" fmla="*/ 7 h 8"/>
                    <a:gd name="T12" fmla="*/ 2 w 2"/>
                    <a:gd name="T13" fmla="*/ 4 h 8"/>
                    <a:gd name="T14" fmla="*/ 1 w 2"/>
                    <a:gd name="T15" fmla="*/ 0 h 8"/>
                    <a:gd name="T16" fmla="*/ 1 w 2"/>
                    <a:gd name="T17" fmla="*/ 0 h 8"/>
                    <a:gd name="T18" fmla="*/ 0 w 2"/>
                    <a:gd name="T19" fmla="*/ 0 h 8"/>
                    <a:gd name="T20" fmla="*/ 0 w 2"/>
                    <a:gd name="T21" fmla="*/ 0 h 8"/>
                    <a:gd name="T22" fmla="*/ 0 w 2"/>
                    <a:gd name="T23" fmla="*/ 0 h 8"/>
                    <a:gd name="T24" fmla="*/ 0 w 2"/>
                    <a:gd name="T25" fmla="*/ 0 h 8"/>
                    <a:gd name="T26" fmla="*/ 0 w 2"/>
                    <a:gd name="T27" fmla="*/ 2 h 8"/>
                    <a:gd name="T28" fmla="*/ 0 w 2"/>
                    <a:gd name="T29" fmla="*/ 3 h 8"/>
                    <a:gd name="T30" fmla="*/ 1 w 2"/>
                    <a:gd name="T31" fmla="*/ 3 h 8"/>
                    <a:gd name="T32" fmla="*/ 1 w 2"/>
                    <a:gd name="T33" fmla="*/ 4 h 8"/>
                    <a:gd name="T34" fmla="*/ 1 w 2"/>
                    <a:gd name="T35" fmla="*/ 4 h 8"/>
                    <a:gd name="T36" fmla="*/ 1 w 2"/>
                    <a:gd name="T37" fmla="*/ 5 h 8"/>
                    <a:gd name="T38" fmla="*/ 1 w 2"/>
                    <a:gd name="T39" fmla="*/ 6 h 8"/>
                    <a:gd name="T40" fmla="*/ 1 w 2"/>
                    <a:gd name="T41" fmla="*/ 7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2" h="8">
                      <a:moveTo>
                        <a:pt x="1" y="7"/>
                      </a:moveTo>
                      <a:lnTo>
                        <a:pt x="1" y="7"/>
                      </a:lnTo>
                      <a:lnTo>
                        <a:pt x="1" y="8"/>
                      </a:lnTo>
                      <a:lnTo>
                        <a:pt x="1" y="8"/>
                      </a:lnTo>
                      <a:lnTo>
                        <a:pt x="1" y="7"/>
                      </a:lnTo>
                      <a:lnTo>
                        <a:pt x="2" y="7"/>
                      </a:lnTo>
                      <a:lnTo>
                        <a:pt x="2" y="4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3"/>
                      </a:lnTo>
                      <a:lnTo>
                        <a:pt x="1" y="3"/>
                      </a:lnTo>
                      <a:lnTo>
                        <a:pt x="1" y="4"/>
                      </a:lnTo>
                      <a:lnTo>
                        <a:pt x="1" y="4"/>
                      </a:lnTo>
                      <a:lnTo>
                        <a:pt x="1" y="5"/>
                      </a:lnTo>
                      <a:lnTo>
                        <a:pt x="1" y="6"/>
                      </a:lnTo>
                      <a:lnTo>
                        <a:pt x="1" y="7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94" name="Freeform 1513">
                  <a:extLst>
                    <a:ext uri="{FF2B5EF4-FFF2-40B4-BE49-F238E27FC236}">
                      <a16:creationId xmlns:a16="http://schemas.microsoft.com/office/drawing/2014/main" id="{CDBA48A9-9641-AE00-7C1E-D799A940E95A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8937403" y="5199353"/>
                  <a:ext cx="7841" cy="3920"/>
                </a:xfrm>
                <a:custGeom>
                  <a:avLst/>
                  <a:gdLst>
                    <a:gd name="T0" fmla="*/ 1 w 6"/>
                    <a:gd name="T1" fmla="*/ 3 h 3"/>
                    <a:gd name="T2" fmla="*/ 3 w 6"/>
                    <a:gd name="T3" fmla="*/ 3 h 3"/>
                    <a:gd name="T4" fmla="*/ 4 w 6"/>
                    <a:gd name="T5" fmla="*/ 3 h 3"/>
                    <a:gd name="T6" fmla="*/ 4 w 6"/>
                    <a:gd name="T7" fmla="*/ 2 h 3"/>
                    <a:gd name="T8" fmla="*/ 4 w 6"/>
                    <a:gd name="T9" fmla="*/ 2 h 3"/>
                    <a:gd name="T10" fmla="*/ 6 w 6"/>
                    <a:gd name="T11" fmla="*/ 0 h 3"/>
                    <a:gd name="T12" fmla="*/ 6 w 6"/>
                    <a:gd name="T13" fmla="*/ 0 h 3"/>
                    <a:gd name="T14" fmla="*/ 6 w 6"/>
                    <a:gd name="T15" fmla="*/ 0 h 3"/>
                    <a:gd name="T16" fmla="*/ 5 w 6"/>
                    <a:gd name="T17" fmla="*/ 0 h 3"/>
                    <a:gd name="T18" fmla="*/ 4 w 6"/>
                    <a:gd name="T19" fmla="*/ 0 h 3"/>
                    <a:gd name="T20" fmla="*/ 4 w 6"/>
                    <a:gd name="T21" fmla="*/ 0 h 3"/>
                    <a:gd name="T22" fmla="*/ 3 w 6"/>
                    <a:gd name="T23" fmla="*/ 0 h 3"/>
                    <a:gd name="T24" fmla="*/ 3 w 6"/>
                    <a:gd name="T25" fmla="*/ 0 h 3"/>
                    <a:gd name="T26" fmla="*/ 0 w 6"/>
                    <a:gd name="T27" fmla="*/ 2 h 3"/>
                    <a:gd name="T28" fmla="*/ 0 w 6"/>
                    <a:gd name="T29" fmla="*/ 2 h 3"/>
                    <a:gd name="T30" fmla="*/ 1 w 6"/>
                    <a:gd name="T31" fmla="*/ 3 h 3"/>
                    <a:gd name="T32" fmla="*/ 1 w 6"/>
                    <a:gd name="T33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" h="3">
                      <a:moveTo>
                        <a:pt x="1" y="3"/>
                      </a:moveTo>
                      <a:lnTo>
                        <a:pt x="3" y="3"/>
                      </a:lnTo>
                      <a:lnTo>
                        <a:pt x="4" y="3"/>
                      </a:lnTo>
                      <a:lnTo>
                        <a:pt x="4" y="2"/>
                      </a:lnTo>
                      <a:lnTo>
                        <a:pt x="4" y="2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5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1" y="3"/>
                      </a:lnTo>
                      <a:lnTo>
                        <a:pt x="1" y="3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95" name="Freeform 1514">
                  <a:extLst>
                    <a:ext uri="{FF2B5EF4-FFF2-40B4-BE49-F238E27FC236}">
                      <a16:creationId xmlns:a16="http://schemas.microsoft.com/office/drawing/2014/main" id="{151DA61E-493A-BCD6-8F94-3536EA975320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8946550" y="5226793"/>
                  <a:ext cx="6533" cy="5226"/>
                </a:xfrm>
                <a:custGeom>
                  <a:avLst/>
                  <a:gdLst>
                    <a:gd name="T0" fmla="*/ 2 w 5"/>
                    <a:gd name="T1" fmla="*/ 4 h 4"/>
                    <a:gd name="T2" fmla="*/ 3 w 5"/>
                    <a:gd name="T3" fmla="*/ 4 h 4"/>
                    <a:gd name="T4" fmla="*/ 4 w 5"/>
                    <a:gd name="T5" fmla="*/ 3 h 4"/>
                    <a:gd name="T6" fmla="*/ 5 w 5"/>
                    <a:gd name="T7" fmla="*/ 3 h 4"/>
                    <a:gd name="T8" fmla="*/ 2 w 5"/>
                    <a:gd name="T9" fmla="*/ 0 h 4"/>
                    <a:gd name="T10" fmla="*/ 1 w 5"/>
                    <a:gd name="T11" fmla="*/ 0 h 4"/>
                    <a:gd name="T12" fmla="*/ 1 w 5"/>
                    <a:gd name="T13" fmla="*/ 1 h 4"/>
                    <a:gd name="T14" fmla="*/ 0 w 5"/>
                    <a:gd name="T15" fmla="*/ 1 h 4"/>
                    <a:gd name="T16" fmla="*/ 1 w 5"/>
                    <a:gd name="T17" fmla="*/ 2 h 4"/>
                    <a:gd name="T18" fmla="*/ 1 w 5"/>
                    <a:gd name="T19" fmla="*/ 3 h 4"/>
                    <a:gd name="T20" fmla="*/ 1 w 5"/>
                    <a:gd name="T21" fmla="*/ 3 h 4"/>
                    <a:gd name="T22" fmla="*/ 2 w 5"/>
                    <a:gd name="T23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5" h="4">
                      <a:moveTo>
                        <a:pt x="2" y="4"/>
                      </a:moveTo>
                      <a:lnTo>
                        <a:pt x="3" y="4"/>
                      </a:lnTo>
                      <a:lnTo>
                        <a:pt x="4" y="3"/>
                      </a:lnTo>
                      <a:lnTo>
                        <a:pt x="5" y="3"/>
                      </a:lnTo>
                      <a:lnTo>
                        <a:pt x="2" y="0"/>
                      </a:lnTo>
                      <a:lnTo>
                        <a:pt x="1" y="0"/>
                      </a:lnTo>
                      <a:lnTo>
                        <a:pt x="1" y="1"/>
                      </a:lnTo>
                      <a:lnTo>
                        <a:pt x="0" y="1"/>
                      </a:lnTo>
                      <a:lnTo>
                        <a:pt x="1" y="2"/>
                      </a:lnTo>
                      <a:lnTo>
                        <a:pt x="1" y="3"/>
                      </a:lnTo>
                      <a:lnTo>
                        <a:pt x="1" y="3"/>
                      </a:lnTo>
                      <a:lnTo>
                        <a:pt x="2" y="4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96" name="Freeform 1517">
                  <a:extLst>
                    <a:ext uri="{FF2B5EF4-FFF2-40B4-BE49-F238E27FC236}">
                      <a16:creationId xmlns:a16="http://schemas.microsoft.com/office/drawing/2014/main" id="{9E585FBA-A6D8-CA8B-C27D-2107EB04644C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8932176" y="5174525"/>
                  <a:ext cx="3920" cy="3920"/>
                </a:xfrm>
                <a:custGeom>
                  <a:avLst/>
                  <a:gdLst>
                    <a:gd name="T0" fmla="*/ 2 w 3"/>
                    <a:gd name="T1" fmla="*/ 3 h 3"/>
                    <a:gd name="T2" fmla="*/ 3 w 3"/>
                    <a:gd name="T3" fmla="*/ 3 h 3"/>
                    <a:gd name="T4" fmla="*/ 3 w 3"/>
                    <a:gd name="T5" fmla="*/ 3 h 3"/>
                    <a:gd name="T6" fmla="*/ 3 w 3"/>
                    <a:gd name="T7" fmla="*/ 3 h 3"/>
                    <a:gd name="T8" fmla="*/ 3 w 3"/>
                    <a:gd name="T9" fmla="*/ 2 h 3"/>
                    <a:gd name="T10" fmla="*/ 3 w 3"/>
                    <a:gd name="T11" fmla="*/ 2 h 3"/>
                    <a:gd name="T12" fmla="*/ 3 w 3"/>
                    <a:gd name="T13" fmla="*/ 1 h 3"/>
                    <a:gd name="T14" fmla="*/ 3 w 3"/>
                    <a:gd name="T15" fmla="*/ 0 h 3"/>
                    <a:gd name="T16" fmla="*/ 3 w 3"/>
                    <a:gd name="T17" fmla="*/ 0 h 3"/>
                    <a:gd name="T18" fmla="*/ 2 w 3"/>
                    <a:gd name="T19" fmla="*/ 0 h 3"/>
                    <a:gd name="T20" fmla="*/ 2 w 3"/>
                    <a:gd name="T21" fmla="*/ 0 h 3"/>
                    <a:gd name="T22" fmla="*/ 1 w 3"/>
                    <a:gd name="T23" fmla="*/ 0 h 3"/>
                    <a:gd name="T24" fmla="*/ 1 w 3"/>
                    <a:gd name="T25" fmla="*/ 0 h 3"/>
                    <a:gd name="T26" fmla="*/ 1 w 3"/>
                    <a:gd name="T27" fmla="*/ 1 h 3"/>
                    <a:gd name="T28" fmla="*/ 1 w 3"/>
                    <a:gd name="T29" fmla="*/ 2 h 3"/>
                    <a:gd name="T30" fmla="*/ 0 w 3"/>
                    <a:gd name="T31" fmla="*/ 3 h 3"/>
                    <a:gd name="T32" fmla="*/ 1 w 3"/>
                    <a:gd name="T33" fmla="*/ 3 h 3"/>
                    <a:gd name="T34" fmla="*/ 2 w 3"/>
                    <a:gd name="T3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3" h="3">
                      <a:moveTo>
                        <a:pt x="2" y="3"/>
                      </a:move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2"/>
                      </a:lnTo>
                      <a:lnTo>
                        <a:pt x="3" y="2"/>
                      </a:lnTo>
                      <a:lnTo>
                        <a:pt x="3" y="1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1"/>
                      </a:lnTo>
                      <a:lnTo>
                        <a:pt x="1" y="2"/>
                      </a:lnTo>
                      <a:lnTo>
                        <a:pt x="0" y="3"/>
                      </a:lnTo>
                      <a:lnTo>
                        <a:pt x="1" y="3"/>
                      </a:lnTo>
                      <a:lnTo>
                        <a:pt x="2" y="3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97" name="Freeform 1518">
                  <a:extLst>
                    <a:ext uri="{FF2B5EF4-FFF2-40B4-BE49-F238E27FC236}">
                      <a16:creationId xmlns:a16="http://schemas.microsoft.com/office/drawing/2014/main" id="{41B2E8C6-D2F1-27F4-9FB8-C0F6AA8C9534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8932176" y="5165378"/>
                  <a:ext cx="3920" cy="5226"/>
                </a:xfrm>
                <a:custGeom>
                  <a:avLst/>
                  <a:gdLst>
                    <a:gd name="T0" fmla="*/ 1 w 3"/>
                    <a:gd name="T1" fmla="*/ 3 h 4"/>
                    <a:gd name="T2" fmla="*/ 1 w 3"/>
                    <a:gd name="T3" fmla="*/ 4 h 4"/>
                    <a:gd name="T4" fmla="*/ 2 w 3"/>
                    <a:gd name="T5" fmla="*/ 4 h 4"/>
                    <a:gd name="T6" fmla="*/ 3 w 3"/>
                    <a:gd name="T7" fmla="*/ 3 h 4"/>
                    <a:gd name="T8" fmla="*/ 3 w 3"/>
                    <a:gd name="T9" fmla="*/ 2 h 4"/>
                    <a:gd name="T10" fmla="*/ 2 w 3"/>
                    <a:gd name="T11" fmla="*/ 1 h 4"/>
                    <a:gd name="T12" fmla="*/ 2 w 3"/>
                    <a:gd name="T13" fmla="*/ 0 h 4"/>
                    <a:gd name="T14" fmla="*/ 2 w 3"/>
                    <a:gd name="T15" fmla="*/ 0 h 4"/>
                    <a:gd name="T16" fmla="*/ 2 w 3"/>
                    <a:gd name="T17" fmla="*/ 0 h 4"/>
                    <a:gd name="T18" fmla="*/ 1 w 3"/>
                    <a:gd name="T19" fmla="*/ 0 h 4"/>
                    <a:gd name="T20" fmla="*/ 1 w 3"/>
                    <a:gd name="T21" fmla="*/ 0 h 4"/>
                    <a:gd name="T22" fmla="*/ 1 w 3"/>
                    <a:gd name="T23" fmla="*/ 0 h 4"/>
                    <a:gd name="T24" fmla="*/ 1 w 3"/>
                    <a:gd name="T25" fmla="*/ 0 h 4"/>
                    <a:gd name="T26" fmla="*/ 1 w 3"/>
                    <a:gd name="T27" fmla="*/ 1 h 4"/>
                    <a:gd name="T28" fmla="*/ 0 w 3"/>
                    <a:gd name="T29" fmla="*/ 1 h 4"/>
                    <a:gd name="T30" fmla="*/ 0 w 3"/>
                    <a:gd name="T31" fmla="*/ 2 h 4"/>
                    <a:gd name="T32" fmla="*/ 1 w 3"/>
                    <a:gd name="T33" fmla="*/ 2 h 4"/>
                    <a:gd name="T34" fmla="*/ 1 w 3"/>
                    <a:gd name="T35" fmla="*/ 3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3" h="4">
                      <a:moveTo>
                        <a:pt x="1" y="3"/>
                      </a:moveTo>
                      <a:lnTo>
                        <a:pt x="1" y="4"/>
                      </a:lnTo>
                      <a:lnTo>
                        <a:pt x="2" y="4"/>
                      </a:lnTo>
                      <a:lnTo>
                        <a:pt x="3" y="3"/>
                      </a:lnTo>
                      <a:lnTo>
                        <a:pt x="3" y="2"/>
                      </a:lnTo>
                      <a:lnTo>
                        <a:pt x="2" y="1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1"/>
                      </a:lnTo>
                      <a:lnTo>
                        <a:pt x="0" y="1"/>
                      </a:lnTo>
                      <a:lnTo>
                        <a:pt x="0" y="2"/>
                      </a:lnTo>
                      <a:lnTo>
                        <a:pt x="1" y="2"/>
                      </a:lnTo>
                      <a:lnTo>
                        <a:pt x="1" y="3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98" name="Freeform 1520">
                  <a:extLst>
                    <a:ext uri="{FF2B5EF4-FFF2-40B4-BE49-F238E27FC236}">
                      <a16:creationId xmlns:a16="http://schemas.microsoft.com/office/drawing/2014/main" id="{2DE1085D-F65A-7934-28F7-A2FF83FAA6B2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8913881" y="5114416"/>
                  <a:ext cx="2614" cy="1306"/>
                </a:xfrm>
                <a:custGeom>
                  <a:avLst/>
                  <a:gdLst>
                    <a:gd name="T0" fmla="*/ 0 w 2"/>
                    <a:gd name="T1" fmla="*/ 0 h 1"/>
                    <a:gd name="T2" fmla="*/ 0 w 2"/>
                    <a:gd name="T3" fmla="*/ 1 h 1"/>
                    <a:gd name="T4" fmla="*/ 0 w 2"/>
                    <a:gd name="T5" fmla="*/ 1 h 1"/>
                    <a:gd name="T6" fmla="*/ 0 w 2"/>
                    <a:gd name="T7" fmla="*/ 1 h 1"/>
                    <a:gd name="T8" fmla="*/ 1 w 2"/>
                    <a:gd name="T9" fmla="*/ 1 h 1"/>
                    <a:gd name="T10" fmla="*/ 1 w 2"/>
                    <a:gd name="T11" fmla="*/ 1 h 1"/>
                    <a:gd name="T12" fmla="*/ 2 w 2"/>
                    <a:gd name="T13" fmla="*/ 1 h 1"/>
                    <a:gd name="T14" fmla="*/ 1 w 2"/>
                    <a:gd name="T15" fmla="*/ 0 h 1"/>
                    <a:gd name="T16" fmla="*/ 1 w 2"/>
                    <a:gd name="T17" fmla="*/ 0 h 1"/>
                    <a:gd name="T18" fmla="*/ 0 w 2"/>
                    <a:gd name="T19" fmla="*/ 0 h 1"/>
                    <a:gd name="T20" fmla="*/ 0 w 2"/>
                    <a:gd name="T21" fmla="*/ 0 h 1"/>
                    <a:gd name="T22" fmla="*/ 0 w 2"/>
                    <a:gd name="T23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2" y="1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99" name="Freeform 1521">
                  <a:extLst>
                    <a:ext uri="{FF2B5EF4-FFF2-40B4-BE49-F238E27FC236}">
                      <a16:creationId xmlns:a16="http://schemas.microsoft.com/office/drawing/2014/main" id="{4F61BDBF-BA8A-9A71-4BC1-10EB0D5BC64E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8913881" y="5114416"/>
                  <a:ext cx="2614" cy="1306"/>
                </a:xfrm>
                <a:custGeom>
                  <a:avLst/>
                  <a:gdLst>
                    <a:gd name="T0" fmla="*/ 0 w 2"/>
                    <a:gd name="T1" fmla="*/ 0 h 1"/>
                    <a:gd name="T2" fmla="*/ 0 w 2"/>
                    <a:gd name="T3" fmla="*/ 1 h 1"/>
                    <a:gd name="T4" fmla="*/ 0 w 2"/>
                    <a:gd name="T5" fmla="*/ 1 h 1"/>
                    <a:gd name="T6" fmla="*/ 0 w 2"/>
                    <a:gd name="T7" fmla="*/ 1 h 1"/>
                    <a:gd name="T8" fmla="*/ 1 w 2"/>
                    <a:gd name="T9" fmla="*/ 1 h 1"/>
                    <a:gd name="T10" fmla="*/ 1 w 2"/>
                    <a:gd name="T11" fmla="*/ 1 h 1"/>
                    <a:gd name="T12" fmla="*/ 2 w 2"/>
                    <a:gd name="T13" fmla="*/ 1 h 1"/>
                    <a:gd name="T14" fmla="*/ 1 w 2"/>
                    <a:gd name="T15" fmla="*/ 0 h 1"/>
                    <a:gd name="T16" fmla="*/ 1 w 2"/>
                    <a:gd name="T17" fmla="*/ 0 h 1"/>
                    <a:gd name="T18" fmla="*/ 0 w 2"/>
                    <a:gd name="T19" fmla="*/ 0 h 1"/>
                    <a:gd name="T20" fmla="*/ 0 w 2"/>
                    <a:gd name="T21" fmla="*/ 0 h 1"/>
                    <a:gd name="T22" fmla="*/ 0 w 2"/>
                    <a:gd name="T23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2" y="1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100" name="Freeform 1522">
                  <a:extLst>
                    <a:ext uri="{FF2B5EF4-FFF2-40B4-BE49-F238E27FC236}">
                      <a16:creationId xmlns:a16="http://schemas.microsoft.com/office/drawing/2014/main" id="{E38AB0BC-3DF1-F47B-CCE6-EE551BB2DC82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8655151" y="5115723"/>
                  <a:ext cx="5226" cy="1306"/>
                </a:xfrm>
                <a:custGeom>
                  <a:avLst/>
                  <a:gdLst>
                    <a:gd name="T0" fmla="*/ 0 w 4"/>
                    <a:gd name="T1" fmla="*/ 0 h 1"/>
                    <a:gd name="T2" fmla="*/ 0 w 4"/>
                    <a:gd name="T3" fmla="*/ 0 h 1"/>
                    <a:gd name="T4" fmla="*/ 0 w 4"/>
                    <a:gd name="T5" fmla="*/ 0 h 1"/>
                    <a:gd name="T6" fmla="*/ 0 w 4"/>
                    <a:gd name="T7" fmla="*/ 0 h 1"/>
                    <a:gd name="T8" fmla="*/ 0 w 4"/>
                    <a:gd name="T9" fmla="*/ 1 h 1"/>
                    <a:gd name="T10" fmla="*/ 0 w 4"/>
                    <a:gd name="T11" fmla="*/ 1 h 1"/>
                    <a:gd name="T12" fmla="*/ 1 w 4"/>
                    <a:gd name="T13" fmla="*/ 1 h 1"/>
                    <a:gd name="T14" fmla="*/ 2 w 4"/>
                    <a:gd name="T15" fmla="*/ 1 h 1"/>
                    <a:gd name="T16" fmla="*/ 4 w 4"/>
                    <a:gd name="T17" fmla="*/ 1 h 1"/>
                    <a:gd name="T18" fmla="*/ 4 w 4"/>
                    <a:gd name="T19" fmla="*/ 1 h 1"/>
                    <a:gd name="T20" fmla="*/ 4 w 4"/>
                    <a:gd name="T21" fmla="*/ 1 h 1"/>
                    <a:gd name="T22" fmla="*/ 4 w 4"/>
                    <a:gd name="T23" fmla="*/ 1 h 1"/>
                    <a:gd name="T24" fmla="*/ 4 w 4"/>
                    <a:gd name="T25" fmla="*/ 0 h 1"/>
                    <a:gd name="T26" fmla="*/ 4 w 4"/>
                    <a:gd name="T27" fmla="*/ 0 h 1"/>
                    <a:gd name="T28" fmla="*/ 3 w 4"/>
                    <a:gd name="T29" fmla="*/ 0 h 1"/>
                    <a:gd name="T30" fmla="*/ 1 w 4"/>
                    <a:gd name="T31" fmla="*/ 0 h 1"/>
                    <a:gd name="T32" fmla="*/ 1 w 4"/>
                    <a:gd name="T33" fmla="*/ 0 h 1"/>
                    <a:gd name="T34" fmla="*/ 2 w 4"/>
                    <a:gd name="T35" fmla="*/ 0 h 1"/>
                    <a:gd name="T36" fmla="*/ 2 w 4"/>
                    <a:gd name="T37" fmla="*/ 0 h 1"/>
                    <a:gd name="T38" fmla="*/ 2 w 4"/>
                    <a:gd name="T39" fmla="*/ 0 h 1"/>
                    <a:gd name="T40" fmla="*/ 2 w 4"/>
                    <a:gd name="T41" fmla="*/ 0 h 1"/>
                    <a:gd name="T42" fmla="*/ 2 w 4"/>
                    <a:gd name="T43" fmla="*/ 0 h 1"/>
                    <a:gd name="T44" fmla="*/ 0 w 4"/>
                    <a:gd name="T45" fmla="*/ 0 h 1"/>
                    <a:gd name="T46" fmla="*/ 0 w 4"/>
                    <a:gd name="T4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4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1" y="1"/>
                      </a:lnTo>
                      <a:lnTo>
                        <a:pt x="2" y="1"/>
                      </a:lnTo>
                      <a:lnTo>
                        <a:pt x="4" y="1"/>
                      </a:lnTo>
                      <a:lnTo>
                        <a:pt x="4" y="1"/>
                      </a:lnTo>
                      <a:lnTo>
                        <a:pt x="4" y="1"/>
                      </a:lnTo>
                      <a:lnTo>
                        <a:pt x="4" y="1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3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0" y="0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101" name="Freeform 1524">
                  <a:extLst>
                    <a:ext uri="{FF2B5EF4-FFF2-40B4-BE49-F238E27FC236}">
                      <a16:creationId xmlns:a16="http://schemas.microsoft.com/office/drawing/2014/main" id="{13D66A48-9263-2547-D2A4-6C3F5124712E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8919108" y="5120949"/>
                  <a:ext cx="3920" cy="1306"/>
                </a:xfrm>
                <a:custGeom>
                  <a:avLst/>
                  <a:gdLst>
                    <a:gd name="T0" fmla="*/ 0 w 3"/>
                    <a:gd name="T1" fmla="*/ 0 h 1"/>
                    <a:gd name="T2" fmla="*/ 0 w 3"/>
                    <a:gd name="T3" fmla="*/ 1 h 1"/>
                    <a:gd name="T4" fmla="*/ 1 w 3"/>
                    <a:gd name="T5" fmla="*/ 1 h 1"/>
                    <a:gd name="T6" fmla="*/ 1 w 3"/>
                    <a:gd name="T7" fmla="*/ 1 h 1"/>
                    <a:gd name="T8" fmla="*/ 2 w 3"/>
                    <a:gd name="T9" fmla="*/ 1 h 1"/>
                    <a:gd name="T10" fmla="*/ 3 w 3"/>
                    <a:gd name="T11" fmla="*/ 1 h 1"/>
                    <a:gd name="T12" fmla="*/ 3 w 3"/>
                    <a:gd name="T13" fmla="*/ 1 h 1"/>
                    <a:gd name="T14" fmla="*/ 3 w 3"/>
                    <a:gd name="T15" fmla="*/ 1 h 1"/>
                    <a:gd name="T16" fmla="*/ 1 w 3"/>
                    <a:gd name="T17" fmla="*/ 0 h 1"/>
                    <a:gd name="T18" fmla="*/ 1 w 3"/>
                    <a:gd name="T19" fmla="*/ 0 h 1"/>
                    <a:gd name="T20" fmla="*/ 0 w 3"/>
                    <a:gd name="T21" fmla="*/ 0 h 1"/>
                    <a:gd name="T22" fmla="*/ 0 w 3"/>
                    <a:gd name="T23" fmla="*/ 0 h 1"/>
                    <a:gd name="T24" fmla="*/ 0 w 3"/>
                    <a:gd name="T25" fmla="*/ 0 h 1"/>
                    <a:gd name="T26" fmla="*/ 0 w 3"/>
                    <a:gd name="T2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3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2" y="1"/>
                      </a:lnTo>
                      <a:lnTo>
                        <a:pt x="3" y="1"/>
                      </a:lnTo>
                      <a:lnTo>
                        <a:pt x="3" y="1"/>
                      </a:lnTo>
                      <a:lnTo>
                        <a:pt x="3" y="1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  <p:sp>
              <p:nvSpPr>
                <p:cNvPr id="102" name="Freeform 1525">
                  <a:extLst>
                    <a:ext uri="{FF2B5EF4-FFF2-40B4-BE49-F238E27FC236}">
                      <a16:creationId xmlns:a16="http://schemas.microsoft.com/office/drawing/2014/main" id="{001563F9-3AD5-78BA-894A-406BF41FB045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8919108" y="5120949"/>
                  <a:ext cx="3920" cy="1306"/>
                </a:xfrm>
                <a:custGeom>
                  <a:avLst/>
                  <a:gdLst>
                    <a:gd name="T0" fmla="*/ 0 w 3"/>
                    <a:gd name="T1" fmla="*/ 0 h 1"/>
                    <a:gd name="T2" fmla="*/ 0 w 3"/>
                    <a:gd name="T3" fmla="*/ 1 h 1"/>
                    <a:gd name="T4" fmla="*/ 1 w 3"/>
                    <a:gd name="T5" fmla="*/ 1 h 1"/>
                    <a:gd name="T6" fmla="*/ 1 w 3"/>
                    <a:gd name="T7" fmla="*/ 1 h 1"/>
                    <a:gd name="T8" fmla="*/ 2 w 3"/>
                    <a:gd name="T9" fmla="*/ 1 h 1"/>
                    <a:gd name="T10" fmla="*/ 3 w 3"/>
                    <a:gd name="T11" fmla="*/ 1 h 1"/>
                    <a:gd name="T12" fmla="*/ 3 w 3"/>
                    <a:gd name="T13" fmla="*/ 1 h 1"/>
                    <a:gd name="T14" fmla="*/ 3 w 3"/>
                    <a:gd name="T15" fmla="*/ 1 h 1"/>
                    <a:gd name="T16" fmla="*/ 1 w 3"/>
                    <a:gd name="T17" fmla="*/ 0 h 1"/>
                    <a:gd name="T18" fmla="*/ 1 w 3"/>
                    <a:gd name="T19" fmla="*/ 0 h 1"/>
                    <a:gd name="T20" fmla="*/ 0 w 3"/>
                    <a:gd name="T21" fmla="*/ 0 h 1"/>
                    <a:gd name="T22" fmla="*/ 0 w 3"/>
                    <a:gd name="T23" fmla="*/ 0 h 1"/>
                    <a:gd name="T24" fmla="*/ 0 w 3"/>
                    <a:gd name="T25" fmla="*/ 0 h 1"/>
                    <a:gd name="T26" fmla="*/ 0 w 3"/>
                    <a:gd name="T2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3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2" y="1"/>
                      </a:lnTo>
                      <a:lnTo>
                        <a:pt x="3" y="1"/>
                      </a:lnTo>
                      <a:lnTo>
                        <a:pt x="3" y="1"/>
                      </a:lnTo>
                      <a:lnTo>
                        <a:pt x="3" y="1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</a:path>
                  </a:pathLst>
                </a:custGeom>
                <a:grpFill/>
                <a:ln w="12700" cap="flat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 dirty="0">
                    <a:latin typeface="Calibri Light" panose="020F0302020204030204" pitchFamily="34" charset="0"/>
                    <a:sym typeface="Calibri Light" panose="020F0302020204030204" pitchFamily="34" charset="0"/>
                  </a:endParaRPr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287423800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numero diapositiva 1">
            <a:extLst>
              <a:ext uri="{FF2B5EF4-FFF2-40B4-BE49-F238E27FC236}">
                <a16:creationId xmlns:a16="http://schemas.microsoft.com/office/drawing/2014/main" id="{03D40568-F1FA-9D4E-8A9B-395B33B0C4A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1E5AFFC4-60E6-4712-A3E8-3CAA70534424}" type="slidenum">
              <a:rPr lang="it-IT" altLang="it-IT" smtClean="0"/>
              <a:pPr>
                <a:defRPr/>
              </a:pPr>
              <a:t>4</a:t>
            </a:fld>
            <a:endParaRPr lang="it-IT" altLang="it-IT"/>
          </a:p>
        </p:txBody>
      </p:sp>
      <p:sp>
        <p:nvSpPr>
          <p:cNvPr id="4" name="Shape 17046">
            <a:extLst>
              <a:ext uri="{FF2B5EF4-FFF2-40B4-BE49-F238E27FC236}">
                <a16:creationId xmlns:a16="http://schemas.microsoft.com/office/drawing/2014/main" id="{BA72C82B-6635-66D9-3E0A-3D680DED467F}"/>
              </a:ext>
            </a:extLst>
          </p:cNvPr>
          <p:cNvSpPr/>
          <p:nvPr/>
        </p:nvSpPr>
        <p:spPr>
          <a:xfrm>
            <a:off x="6474731" y="1283132"/>
            <a:ext cx="15703" cy="1571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0"/>
                </a:moveTo>
                <a:cubicBezTo>
                  <a:pt x="14850" y="7140"/>
                  <a:pt x="6750" y="14102"/>
                  <a:pt x="0" y="21600"/>
                </a:cubicBezTo>
                <a:cubicBezTo>
                  <a:pt x="6750" y="14102"/>
                  <a:pt x="14850" y="7140"/>
                  <a:pt x="21600" y="0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3175" cap="flat">
            <a:solidFill>
              <a:schemeClr val="bg1">
                <a:lumMod val="50000"/>
              </a:schemeClr>
            </a:solidFill>
            <a:miter lim="400000"/>
          </a:ln>
          <a:effectLst/>
        </p:spPr>
        <p:txBody>
          <a:bodyPr lIns="53578" tIns="53578" rIns="53578" bIns="53578"/>
          <a:lstStyle/>
          <a:p>
            <a:pPr eaLnBrk="1" hangingPunct="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4219" dirty="0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Lato Light" panose="020F0502020204030203" pitchFamily="34" charset="0"/>
              <a:ea typeface="Lato Light" panose="020F0502020204030203" pitchFamily="34" charset="0"/>
              <a:cs typeface="Lato Light" panose="020F0502020204030203" pitchFamily="34" charset="0"/>
              <a:sym typeface="Gill Sans"/>
            </a:endParaRPr>
          </a:p>
        </p:txBody>
      </p:sp>
      <p:sp>
        <p:nvSpPr>
          <p:cNvPr id="5" name="Shape 17047">
            <a:extLst>
              <a:ext uri="{FF2B5EF4-FFF2-40B4-BE49-F238E27FC236}">
                <a16:creationId xmlns:a16="http://schemas.microsoft.com/office/drawing/2014/main" id="{294DB5CB-668D-2142-813C-F1624F991900}"/>
              </a:ext>
            </a:extLst>
          </p:cNvPr>
          <p:cNvSpPr/>
          <p:nvPr/>
        </p:nvSpPr>
        <p:spPr>
          <a:xfrm>
            <a:off x="6521840" y="2351565"/>
            <a:ext cx="1448" cy="530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21600"/>
                </a:moveTo>
                <a:cubicBezTo>
                  <a:pt x="7855" y="14400"/>
                  <a:pt x="3927" y="8308"/>
                  <a:pt x="0" y="0"/>
                </a:cubicBezTo>
                <a:cubicBezTo>
                  <a:pt x="3927" y="4154"/>
                  <a:pt x="5891" y="8308"/>
                  <a:pt x="11782" y="13569"/>
                </a:cubicBezTo>
                <a:cubicBezTo>
                  <a:pt x="17673" y="16615"/>
                  <a:pt x="21600" y="18554"/>
                  <a:pt x="21600" y="21600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3175" cap="flat">
            <a:solidFill>
              <a:schemeClr val="bg1">
                <a:lumMod val="50000"/>
              </a:schemeClr>
            </a:solidFill>
            <a:miter lim="400000"/>
          </a:ln>
          <a:effectLst/>
        </p:spPr>
        <p:txBody>
          <a:bodyPr lIns="53578" tIns="53578" rIns="53578" bIns="53578"/>
          <a:lstStyle/>
          <a:p>
            <a:pPr eaLnBrk="1" hangingPunct="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4219" dirty="0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Lato Light" panose="020F0502020204030203" pitchFamily="34" charset="0"/>
              <a:ea typeface="Lato Light" panose="020F0502020204030203" pitchFamily="34" charset="0"/>
              <a:cs typeface="Lato Light" panose="020F0502020204030203" pitchFamily="34" charset="0"/>
              <a:sym typeface="Gill Sans"/>
            </a:endParaRPr>
          </a:p>
        </p:txBody>
      </p:sp>
      <p:sp>
        <p:nvSpPr>
          <p:cNvPr id="6" name="Shape 17048">
            <a:extLst>
              <a:ext uri="{FF2B5EF4-FFF2-40B4-BE49-F238E27FC236}">
                <a16:creationId xmlns:a16="http://schemas.microsoft.com/office/drawing/2014/main" id="{B9BC1CE6-6001-65AA-5141-E86C8DA6EF5A}"/>
              </a:ext>
            </a:extLst>
          </p:cNvPr>
          <p:cNvSpPr/>
          <p:nvPr/>
        </p:nvSpPr>
        <p:spPr>
          <a:xfrm>
            <a:off x="5972273" y="1267419"/>
            <a:ext cx="388937" cy="53287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4133" y="21600"/>
                </a:moveTo>
                <a:cubicBezTo>
                  <a:pt x="3911" y="21600"/>
                  <a:pt x="3741" y="21545"/>
                  <a:pt x="3629" y="21437"/>
                </a:cubicBezTo>
                <a:cubicBezTo>
                  <a:pt x="3457" y="21273"/>
                  <a:pt x="3498" y="21088"/>
                  <a:pt x="3529" y="20952"/>
                </a:cubicBezTo>
                <a:cubicBezTo>
                  <a:pt x="3541" y="20899"/>
                  <a:pt x="3552" y="20848"/>
                  <a:pt x="3549" y="20812"/>
                </a:cubicBezTo>
                <a:cubicBezTo>
                  <a:pt x="3534" y="20661"/>
                  <a:pt x="3497" y="20637"/>
                  <a:pt x="3319" y="20523"/>
                </a:cubicBezTo>
                <a:lnTo>
                  <a:pt x="3216" y="20457"/>
                </a:lnTo>
                <a:cubicBezTo>
                  <a:pt x="2921" y="20260"/>
                  <a:pt x="2866" y="20076"/>
                  <a:pt x="2872" y="19957"/>
                </a:cubicBezTo>
                <a:cubicBezTo>
                  <a:pt x="2878" y="19849"/>
                  <a:pt x="2937" y="19691"/>
                  <a:pt x="3188" y="19546"/>
                </a:cubicBezTo>
                <a:cubicBezTo>
                  <a:pt x="3254" y="19508"/>
                  <a:pt x="3328" y="19481"/>
                  <a:pt x="3389" y="19460"/>
                </a:cubicBezTo>
                <a:cubicBezTo>
                  <a:pt x="3375" y="19449"/>
                  <a:pt x="3357" y="19436"/>
                  <a:pt x="3336" y="19422"/>
                </a:cubicBezTo>
                <a:cubicBezTo>
                  <a:pt x="2309" y="18720"/>
                  <a:pt x="1547" y="17981"/>
                  <a:pt x="1070" y="17224"/>
                </a:cubicBezTo>
                <a:cubicBezTo>
                  <a:pt x="1004" y="17121"/>
                  <a:pt x="942" y="17017"/>
                  <a:pt x="880" y="16913"/>
                </a:cubicBezTo>
                <a:cubicBezTo>
                  <a:pt x="752" y="16700"/>
                  <a:pt x="625" y="16488"/>
                  <a:pt x="470" y="16282"/>
                </a:cubicBezTo>
                <a:cubicBezTo>
                  <a:pt x="307" y="16062"/>
                  <a:pt x="152" y="15853"/>
                  <a:pt x="66" y="15658"/>
                </a:cubicBezTo>
                <a:lnTo>
                  <a:pt x="0" y="15508"/>
                </a:lnTo>
                <a:lnTo>
                  <a:pt x="195" y="15440"/>
                </a:lnTo>
                <a:cubicBezTo>
                  <a:pt x="254" y="15420"/>
                  <a:pt x="309" y="15390"/>
                  <a:pt x="363" y="15361"/>
                </a:cubicBezTo>
                <a:cubicBezTo>
                  <a:pt x="500" y="15288"/>
                  <a:pt x="670" y="15198"/>
                  <a:pt x="898" y="15198"/>
                </a:cubicBezTo>
                <a:cubicBezTo>
                  <a:pt x="952" y="15198"/>
                  <a:pt x="1008" y="15203"/>
                  <a:pt x="1063" y="15214"/>
                </a:cubicBezTo>
                <a:cubicBezTo>
                  <a:pt x="1200" y="15240"/>
                  <a:pt x="1307" y="15296"/>
                  <a:pt x="1397" y="15355"/>
                </a:cubicBezTo>
                <a:cubicBezTo>
                  <a:pt x="1408" y="15233"/>
                  <a:pt x="1413" y="15042"/>
                  <a:pt x="1399" y="14743"/>
                </a:cubicBezTo>
                <a:lnTo>
                  <a:pt x="1399" y="14679"/>
                </a:lnTo>
                <a:cubicBezTo>
                  <a:pt x="1463" y="14158"/>
                  <a:pt x="1810" y="14001"/>
                  <a:pt x="2357" y="13955"/>
                </a:cubicBezTo>
                <a:cubicBezTo>
                  <a:pt x="2404" y="13868"/>
                  <a:pt x="2458" y="13782"/>
                  <a:pt x="2513" y="13698"/>
                </a:cubicBezTo>
                <a:cubicBezTo>
                  <a:pt x="2731" y="13357"/>
                  <a:pt x="2843" y="13153"/>
                  <a:pt x="2611" y="12915"/>
                </a:cubicBezTo>
                <a:cubicBezTo>
                  <a:pt x="2593" y="12900"/>
                  <a:pt x="2553" y="12878"/>
                  <a:pt x="2510" y="12852"/>
                </a:cubicBezTo>
                <a:cubicBezTo>
                  <a:pt x="2340" y="12750"/>
                  <a:pt x="2163" y="12644"/>
                  <a:pt x="2173" y="12495"/>
                </a:cubicBezTo>
                <a:cubicBezTo>
                  <a:pt x="2192" y="12218"/>
                  <a:pt x="2585" y="12154"/>
                  <a:pt x="2846" y="12111"/>
                </a:cubicBezTo>
                <a:cubicBezTo>
                  <a:pt x="2947" y="12094"/>
                  <a:pt x="3158" y="12060"/>
                  <a:pt x="3187" y="12026"/>
                </a:cubicBezTo>
                <a:cubicBezTo>
                  <a:pt x="3191" y="12018"/>
                  <a:pt x="3189" y="11974"/>
                  <a:pt x="3128" y="11887"/>
                </a:cubicBezTo>
                <a:cubicBezTo>
                  <a:pt x="3069" y="11804"/>
                  <a:pt x="2966" y="11771"/>
                  <a:pt x="2789" y="11722"/>
                </a:cubicBezTo>
                <a:cubicBezTo>
                  <a:pt x="2655" y="11684"/>
                  <a:pt x="2502" y="11641"/>
                  <a:pt x="2369" y="11555"/>
                </a:cubicBezTo>
                <a:cubicBezTo>
                  <a:pt x="1985" y="11309"/>
                  <a:pt x="2103" y="10970"/>
                  <a:pt x="2189" y="10722"/>
                </a:cubicBezTo>
                <a:lnTo>
                  <a:pt x="2226" y="10609"/>
                </a:lnTo>
                <a:cubicBezTo>
                  <a:pt x="2258" y="10508"/>
                  <a:pt x="2247" y="10489"/>
                  <a:pt x="2193" y="10399"/>
                </a:cubicBezTo>
                <a:lnTo>
                  <a:pt x="2136" y="10298"/>
                </a:lnTo>
                <a:cubicBezTo>
                  <a:pt x="2012" y="10056"/>
                  <a:pt x="1994" y="9950"/>
                  <a:pt x="1996" y="9686"/>
                </a:cubicBezTo>
                <a:lnTo>
                  <a:pt x="2000" y="9560"/>
                </a:lnTo>
                <a:cubicBezTo>
                  <a:pt x="2005" y="9425"/>
                  <a:pt x="2009" y="9297"/>
                  <a:pt x="1971" y="9184"/>
                </a:cubicBezTo>
                <a:cubicBezTo>
                  <a:pt x="1776" y="8599"/>
                  <a:pt x="1933" y="8445"/>
                  <a:pt x="2338" y="8122"/>
                </a:cubicBezTo>
                <a:cubicBezTo>
                  <a:pt x="2401" y="8071"/>
                  <a:pt x="2473" y="8015"/>
                  <a:pt x="2551" y="7948"/>
                </a:cubicBezTo>
                <a:cubicBezTo>
                  <a:pt x="2883" y="7665"/>
                  <a:pt x="3236" y="7409"/>
                  <a:pt x="3896" y="7409"/>
                </a:cubicBezTo>
                <a:cubicBezTo>
                  <a:pt x="3972" y="7409"/>
                  <a:pt x="4052" y="7412"/>
                  <a:pt x="4138" y="7419"/>
                </a:cubicBezTo>
                <a:cubicBezTo>
                  <a:pt x="4160" y="7421"/>
                  <a:pt x="4217" y="7428"/>
                  <a:pt x="4294" y="7437"/>
                </a:cubicBezTo>
                <a:cubicBezTo>
                  <a:pt x="4469" y="7460"/>
                  <a:pt x="4794" y="7502"/>
                  <a:pt x="5013" y="7502"/>
                </a:cubicBezTo>
                <a:cubicBezTo>
                  <a:pt x="5032" y="7502"/>
                  <a:pt x="5047" y="7502"/>
                  <a:pt x="5061" y="7502"/>
                </a:cubicBezTo>
                <a:cubicBezTo>
                  <a:pt x="5061" y="7502"/>
                  <a:pt x="5061" y="7249"/>
                  <a:pt x="5061" y="7249"/>
                </a:cubicBezTo>
                <a:cubicBezTo>
                  <a:pt x="4838" y="7209"/>
                  <a:pt x="4561" y="7159"/>
                  <a:pt x="4435" y="6990"/>
                </a:cubicBezTo>
                <a:cubicBezTo>
                  <a:pt x="4387" y="6926"/>
                  <a:pt x="4344" y="6818"/>
                  <a:pt x="4414" y="6670"/>
                </a:cubicBezTo>
                <a:cubicBezTo>
                  <a:pt x="4492" y="6510"/>
                  <a:pt x="4695" y="6427"/>
                  <a:pt x="4858" y="6361"/>
                </a:cubicBezTo>
                <a:cubicBezTo>
                  <a:pt x="4932" y="6331"/>
                  <a:pt x="5015" y="6297"/>
                  <a:pt x="5048" y="6270"/>
                </a:cubicBezTo>
                <a:cubicBezTo>
                  <a:pt x="5263" y="6097"/>
                  <a:pt x="5501" y="5687"/>
                  <a:pt x="5520" y="5455"/>
                </a:cubicBezTo>
                <a:cubicBezTo>
                  <a:pt x="5523" y="5421"/>
                  <a:pt x="5518" y="5296"/>
                  <a:pt x="5514" y="5149"/>
                </a:cubicBezTo>
                <a:cubicBezTo>
                  <a:pt x="5490" y="4384"/>
                  <a:pt x="5490" y="4384"/>
                  <a:pt x="5681" y="4334"/>
                </a:cubicBezTo>
                <a:cubicBezTo>
                  <a:pt x="5810" y="4300"/>
                  <a:pt x="5956" y="4283"/>
                  <a:pt x="6124" y="4283"/>
                </a:cubicBezTo>
                <a:cubicBezTo>
                  <a:pt x="6236" y="4283"/>
                  <a:pt x="6350" y="4290"/>
                  <a:pt x="6464" y="4298"/>
                </a:cubicBezTo>
                <a:cubicBezTo>
                  <a:pt x="6564" y="4305"/>
                  <a:pt x="6665" y="4312"/>
                  <a:pt x="6765" y="4312"/>
                </a:cubicBezTo>
                <a:cubicBezTo>
                  <a:pt x="6805" y="4312"/>
                  <a:pt x="6842" y="4311"/>
                  <a:pt x="6877" y="4308"/>
                </a:cubicBezTo>
                <a:cubicBezTo>
                  <a:pt x="6850" y="4228"/>
                  <a:pt x="6825" y="4132"/>
                  <a:pt x="6857" y="4034"/>
                </a:cubicBezTo>
                <a:cubicBezTo>
                  <a:pt x="6909" y="3869"/>
                  <a:pt x="7105" y="3750"/>
                  <a:pt x="7262" y="3654"/>
                </a:cubicBezTo>
                <a:cubicBezTo>
                  <a:pt x="7317" y="3621"/>
                  <a:pt x="7370" y="3589"/>
                  <a:pt x="7410" y="3558"/>
                </a:cubicBezTo>
                <a:cubicBezTo>
                  <a:pt x="7609" y="3400"/>
                  <a:pt x="7842" y="3261"/>
                  <a:pt x="8067" y="3128"/>
                </a:cubicBezTo>
                <a:cubicBezTo>
                  <a:pt x="8129" y="3091"/>
                  <a:pt x="8191" y="3054"/>
                  <a:pt x="8252" y="3017"/>
                </a:cubicBezTo>
                <a:cubicBezTo>
                  <a:pt x="8208" y="2948"/>
                  <a:pt x="8144" y="2855"/>
                  <a:pt x="8087" y="2772"/>
                </a:cubicBezTo>
                <a:cubicBezTo>
                  <a:pt x="8013" y="2662"/>
                  <a:pt x="7950" y="2567"/>
                  <a:pt x="7938" y="2540"/>
                </a:cubicBezTo>
                <a:lnTo>
                  <a:pt x="7863" y="2381"/>
                </a:lnTo>
                <a:lnTo>
                  <a:pt x="8075" y="2315"/>
                </a:lnTo>
                <a:cubicBezTo>
                  <a:pt x="8197" y="2278"/>
                  <a:pt x="8328" y="2258"/>
                  <a:pt x="8454" y="2245"/>
                </a:cubicBezTo>
                <a:cubicBezTo>
                  <a:pt x="8619" y="1891"/>
                  <a:pt x="9211" y="1538"/>
                  <a:pt x="9662" y="1486"/>
                </a:cubicBezTo>
                <a:cubicBezTo>
                  <a:pt x="9718" y="1479"/>
                  <a:pt x="9772" y="1476"/>
                  <a:pt x="9825" y="1476"/>
                </a:cubicBezTo>
                <a:cubicBezTo>
                  <a:pt x="10037" y="1476"/>
                  <a:pt x="10230" y="1522"/>
                  <a:pt x="10399" y="1562"/>
                </a:cubicBezTo>
                <a:cubicBezTo>
                  <a:pt x="10514" y="1589"/>
                  <a:pt x="10624" y="1616"/>
                  <a:pt x="10730" y="1626"/>
                </a:cubicBezTo>
                <a:cubicBezTo>
                  <a:pt x="10748" y="1571"/>
                  <a:pt x="10766" y="1499"/>
                  <a:pt x="10779" y="1445"/>
                </a:cubicBezTo>
                <a:cubicBezTo>
                  <a:pt x="10846" y="1164"/>
                  <a:pt x="10948" y="739"/>
                  <a:pt x="11486" y="739"/>
                </a:cubicBezTo>
                <a:lnTo>
                  <a:pt x="11605" y="747"/>
                </a:lnTo>
                <a:cubicBezTo>
                  <a:pt x="11755" y="766"/>
                  <a:pt x="11935" y="795"/>
                  <a:pt x="12130" y="826"/>
                </a:cubicBezTo>
                <a:cubicBezTo>
                  <a:pt x="12562" y="895"/>
                  <a:pt x="13052" y="974"/>
                  <a:pt x="13433" y="974"/>
                </a:cubicBezTo>
                <a:cubicBezTo>
                  <a:pt x="13679" y="974"/>
                  <a:pt x="13845" y="940"/>
                  <a:pt x="13897" y="877"/>
                </a:cubicBezTo>
                <a:cubicBezTo>
                  <a:pt x="13933" y="835"/>
                  <a:pt x="13988" y="693"/>
                  <a:pt x="13719" y="303"/>
                </a:cubicBezTo>
                <a:lnTo>
                  <a:pt x="13588" y="115"/>
                </a:lnTo>
                <a:lnTo>
                  <a:pt x="13863" y="50"/>
                </a:lnTo>
                <a:cubicBezTo>
                  <a:pt x="14006" y="16"/>
                  <a:pt x="14162" y="0"/>
                  <a:pt x="14344" y="0"/>
                </a:cubicBezTo>
                <a:cubicBezTo>
                  <a:pt x="14516" y="0"/>
                  <a:pt x="14692" y="15"/>
                  <a:pt x="14867" y="30"/>
                </a:cubicBezTo>
                <a:cubicBezTo>
                  <a:pt x="15019" y="44"/>
                  <a:pt x="15170" y="57"/>
                  <a:pt x="15314" y="57"/>
                </a:cubicBezTo>
                <a:lnTo>
                  <a:pt x="15580" y="57"/>
                </a:lnTo>
                <a:lnTo>
                  <a:pt x="15550" y="351"/>
                </a:lnTo>
                <a:cubicBezTo>
                  <a:pt x="15580" y="365"/>
                  <a:pt x="15607" y="380"/>
                  <a:pt x="15631" y="393"/>
                </a:cubicBezTo>
                <a:cubicBezTo>
                  <a:pt x="15680" y="419"/>
                  <a:pt x="15709" y="434"/>
                  <a:pt x="15740" y="441"/>
                </a:cubicBezTo>
                <a:lnTo>
                  <a:pt x="15805" y="454"/>
                </a:lnTo>
                <a:lnTo>
                  <a:pt x="15889" y="513"/>
                </a:lnTo>
                <a:lnTo>
                  <a:pt x="15901" y="515"/>
                </a:lnTo>
                <a:lnTo>
                  <a:pt x="15950" y="550"/>
                </a:lnTo>
                <a:lnTo>
                  <a:pt x="16011" y="579"/>
                </a:lnTo>
                <a:cubicBezTo>
                  <a:pt x="16045" y="595"/>
                  <a:pt x="16082" y="608"/>
                  <a:pt x="16120" y="620"/>
                </a:cubicBezTo>
                <a:cubicBezTo>
                  <a:pt x="16172" y="639"/>
                  <a:pt x="16216" y="650"/>
                  <a:pt x="16260" y="660"/>
                </a:cubicBezTo>
                <a:cubicBezTo>
                  <a:pt x="16391" y="689"/>
                  <a:pt x="16442" y="698"/>
                  <a:pt x="16492" y="706"/>
                </a:cubicBezTo>
                <a:lnTo>
                  <a:pt x="16591" y="721"/>
                </a:lnTo>
                <a:cubicBezTo>
                  <a:pt x="16749" y="742"/>
                  <a:pt x="16904" y="743"/>
                  <a:pt x="17059" y="745"/>
                </a:cubicBezTo>
                <a:cubicBezTo>
                  <a:pt x="17216" y="747"/>
                  <a:pt x="17374" y="749"/>
                  <a:pt x="17534" y="766"/>
                </a:cubicBezTo>
                <a:cubicBezTo>
                  <a:pt x="17724" y="785"/>
                  <a:pt x="17860" y="845"/>
                  <a:pt x="17981" y="898"/>
                </a:cubicBezTo>
                <a:lnTo>
                  <a:pt x="18070" y="937"/>
                </a:lnTo>
                <a:cubicBezTo>
                  <a:pt x="18182" y="976"/>
                  <a:pt x="18247" y="994"/>
                  <a:pt x="18313" y="1012"/>
                </a:cubicBezTo>
                <a:cubicBezTo>
                  <a:pt x="18435" y="1045"/>
                  <a:pt x="18556" y="1079"/>
                  <a:pt x="18669" y="1129"/>
                </a:cubicBezTo>
                <a:cubicBezTo>
                  <a:pt x="18713" y="1148"/>
                  <a:pt x="18774" y="1171"/>
                  <a:pt x="18842" y="1198"/>
                </a:cubicBezTo>
                <a:cubicBezTo>
                  <a:pt x="19246" y="1356"/>
                  <a:pt x="19750" y="1551"/>
                  <a:pt x="19732" y="1840"/>
                </a:cubicBezTo>
                <a:cubicBezTo>
                  <a:pt x="19726" y="1941"/>
                  <a:pt x="19632" y="2015"/>
                  <a:pt x="19543" y="2085"/>
                </a:cubicBezTo>
                <a:cubicBezTo>
                  <a:pt x="19514" y="2108"/>
                  <a:pt x="19465" y="2145"/>
                  <a:pt x="19454" y="2161"/>
                </a:cubicBezTo>
                <a:cubicBezTo>
                  <a:pt x="19435" y="2217"/>
                  <a:pt x="19478" y="2313"/>
                  <a:pt x="19520" y="2407"/>
                </a:cubicBezTo>
                <a:cubicBezTo>
                  <a:pt x="19695" y="2421"/>
                  <a:pt x="19956" y="2448"/>
                  <a:pt x="20040" y="2484"/>
                </a:cubicBezTo>
                <a:lnTo>
                  <a:pt x="20268" y="2580"/>
                </a:lnTo>
                <a:lnTo>
                  <a:pt x="20123" y="2740"/>
                </a:lnTo>
                <a:cubicBezTo>
                  <a:pt x="20069" y="2799"/>
                  <a:pt x="20006" y="2853"/>
                  <a:pt x="19939" y="2906"/>
                </a:cubicBezTo>
                <a:cubicBezTo>
                  <a:pt x="20094" y="2995"/>
                  <a:pt x="20230" y="3089"/>
                  <a:pt x="20232" y="3091"/>
                </a:cubicBezTo>
                <a:cubicBezTo>
                  <a:pt x="20587" y="3387"/>
                  <a:pt x="20452" y="3627"/>
                  <a:pt x="20354" y="3802"/>
                </a:cubicBezTo>
                <a:cubicBezTo>
                  <a:pt x="20311" y="3879"/>
                  <a:pt x="20271" y="3952"/>
                  <a:pt x="20266" y="4029"/>
                </a:cubicBezTo>
                <a:lnTo>
                  <a:pt x="20280" y="4115"/>
                </a:lnTo>
                <a:lnTo>
                  <a:pt x="20318" y="4200"/>
                </a:lnTo>
                <a:cubicBezTo>
                  <a:pt x="20352" y="4264"/>
                  <a:pt x="20409" y="4334"/>
                  <a:pt x="20483" y="4403"/>
                </a:cubicBezTo>
                <a:lnTo>
                  <a:pt x="20553" y="4467"/>
                </a:lnTo>
                <a:cubicBezTo>
                  <a:pt x="20667" y="4566"/>
                  <a:pt x="20809" y="4660"/>
                  <a:pt x="20956" y="4736"/>
                </a:cubicBezTo>
                <a:lnTo>
                  <a:pt x="21600" y="5064"/>
                </a:lnTo>
                <a:lnTo>
                  <a:pt x="20815" y="5064"/>
                </a:lnTo>
                <a:cubicBezTo>
                  <a:pt x="20713" y="5064"/>
                  <a:pt x="20612" y="5059"/>
                  <a:pt x="20513" y="5055"/>
                </a:cubicBezTo>
                <a:cubicBezTo>
                  <a:pt x="20427" y="5050"/>
                  <a:pt x="20343" y="5046"/>
                  <a:pt x="20260" y="5046"/>
                </a:cubicBezTo>
                <a:cubicBezTo>
                  <a:pt x="20132" y="5046"/>
                  <a:pt x="20036" y="5057"/>
                  <a:pt x="19949" y="5080"/>
                </a:cubicBezTo>
                <a:cubicBezTo>
                  <a:pt x="19708" y="5142"/>
                  <a:pt x="19445" y="5199"/>
                  <a:pt x="19151" y="5199"/>
                </a:cubicBezTo>
                <a:cubicBezTo>
                  <a:pt x="19070" y="5199"/>
                  <a:pt x="18987" y="5195"/>
                  <a:pt x="18903" y="5185"/>
                </a:cubicBezTo>
                <a:cubicBezTo>
                  <a:pt x="18780" y="5172"/>
                  <a:pt x="18680" y="5151"/>
                  <a:pt x="18592" y="5133"/>
                </a:cubicBezTo>
                <a:cubicBezTo>
                  <a:pt x="18520" y="5118"/>
                  <a:pt x="18463" y="5106"/>
                  <a:pt x="18419" y="5106"/>
                </a:cubicBezTo>
                <a:cubicBezTo>
                  <a:pt x="18405" y="5106"/>
                  <a:pt x="18376" y="5106"/>
                  <a:pt x="18321" y="5127"/>
                </a:cubicBezTo>
                <a:cubicBezTo>
                  <a:pt x="18252" y="5420"/>
                  <a:pt x="17782" y="5714"/>
                  <a:pt x="17225" y="6035"/>
                </a:cubicBezTo>
                <a:cubicBezTo>
                  <a:pt x="17116" y="6097"/>
                  <a:pt x="17024" y="6150"/>
                  <a:pt x="16967" y="6189"/>
                </a:cubicBezTo>
                <a:lnTo>
                  <a:pt x="16855" y="6259"/>
                </a:lnTo>
                <a:cubicBezTo>
                  <a:pt x="16777" y="6306"/>
                  <a:pt x="16539" y="6451"/>
                  <a:pt x="16500" y="6505"/>
                </a:cubicBezTo>
                <a:cubicBezTo>
                  <a:pt x="16503" y="6504"/>
                  <a:pt x="16508" y="6503"/>
                  <a:pt x="16515" y="6503"/>
                </a:cubicBezTo>
                <a:cubicBezTo>
                  <a:pt x="16563" y="6503"/>
                  <a:pt x="16680" y="6550"/>
                  <a:pt x="16753" y="6579"/>
                </a:cubicBezTo>
                <a:cubicBezTo>
                  <a:pt x="16982" y="6672"/>
                  <a:pt x="17328" y="6813"/>
                  <a:pt x="17254" y="7097"/>
                </a:cubicBezTo>
                <a:cubicBezTo>
                  <a:pt x="17204" y="7294"/>
                  <a:pt x="16943" y="7405"/>
                  <a:pt x="16689" y="7512"/>
                </a:cubicBezTo>
                <a:cubicBezTo>
                  <a:pt x="16533" y="7578"/>
                  <a:pt x="16297" y="7678"/>
                  <a:pt x="16313" y="7739"/>
                </a:cubicBezTo>
                <a:cubicBezTo>
                  <a:pt x="16416" y="8151"/>
                  <a:pt x="14717" y="8569"/>
                  <a:pt x="14374" y="8649"/>
                </a:cubicBezTo>
                <a:cubicBezTo>
                  <a:pt x="14256" y="8677"/>
                  <a:pt x="14125" y="8703"/>
                  <a:pt x="13989" y="8730"/>
                </a:cubicBezTo>
                <a:cubicBezTo>
                  <a:pt x="13543" y="8819"/>
                  <a:pt x="13036" y="8919"/>
                  <a:pt x="12817" y="9143"/>
                </a:cubicBezTo>
                <a:cubicBezTo>
                  <a:pt x="12766" y="9194"/>
                  <a:pt x="12733" y="9244"/>
                  <a:pt x="12702" y="9291"/>
                </a:cubicBezTo>
                <a:cubicBezTo>
                  <a:pt x="12633" y="9393"/>
                  <a:pt x="12555" y="9509"/>
                  <a:pt x="12365" y="9622"/>
                </a:cubicBezTo>
                <a:cubicBezTo>
                  <a:pt x="12257" y="9687"/>
                  <a:pt x="12136" y="9741"/>
                  <a:pt x="12015" y="9794"/>
                </a:cubicBezTo>
                <a:cubicBezTo>
                  <a:pt x="11894" y="9846"/>
                  <a:pt x="11780" y="9896"/>
                  <a:pt x="11688" y="9958"/>
                </a:cubicBezTo>
                <a:cubicBezTo>
                  <a:pt x="11552" y="10050"/>
                  <a:pt x="11378" y="10201"/>
                  <a:pt x="11322" y="10312"/>
                </a:cubicBezTo>
                <a:cubicBezTo>
                  <a:pt x="11284" y="10387"/>
                  <a:pt x="11289" y="10406"/>
                  <a:pt x="11306" y="10473"/>
                </a:cubicBezTo>
                <a:cubicBezTo>
                  <a:pt x="11320" y="10528"/>
                  <a:pt x="11335" y="10591"/>
                  <a:pt x="11334" y="10682"/>
                </a:cubicBezTo>
                <a:cubicBezTo>
                  <a:pt x="11331" y="10941"/>
                  <a:pt x="11142" y="11148"/>
                  <a:pt x="10975" y="11330"/>
                </a:cubicBezTo>
                <a:cubicBezTo>
                  <a:pt x="10885" y="11428"/>
                  <a:pt x="10799" y="11521"/>
                  <a:pt x="10750" y="11613"/>
                </a:cubicBezTo>
                <a:cubicBezTo>
                  <a:pt x="10600" y="11891"/>
                  <a:pt x="10649" y="12444"/>
                  <a:pt x="10917" y="12670"/>
                </a:cubicBezTo>
                <a:cubicBezTo>
                  <a:pt x="11043" y="12777"/>
                  <a:pt x="11242" y="12811"/>
                  <a:pt x="11473" y="12850"/>
                </a:cubicBezTo>
                <a:cubicBezTo>
                  <a:pt x="11694" y="12887"/>
                  <a:pt x="11943" y="12929"/>
                  <a:pt x="12160" y="13047"/>
                </a:cubicBezTo>
                <a:cubicBezTo>
                  <a:pt x="12338" y="13143"/>
                  <a:pt x="12538" y="13224"/>
                  <a:pt x="12738" y="13305"/>
                </a:cubicBezTo>
                <a:cubicBezTo>
                  <a:pt x="13090" y="13448"/>
                  <a:pt x="13453" y="13596"/>
                  <a:pt x="13736" y="13827"/>
                </a:cubicBezTo>
                <a:cubicBezTo>
                  <a:pt x="13864" y="13930"/>
                  <a:pt x="13993" y="14056"/>
                  <a:pt x="13978" y="14209"/>
                </a:cubicBezTo>
                <a:cubicBezTo>
                  <a:pt x="13964" y="14365"/>
                  <a:pt x="13809" y="14479"/>
                  <a:pt x="13645" y="14580"/>
                </a:cubicBezTo>
                <a:cubicBezTo>
                  <a:pt x="13641" y="14582"/>
                  <a:pt x="13415" y="14704"/>
                  <a:pt x="13178" y="14811"/>
                </a:cubicBezTo>
                <a:cubicBezTo>
                  <a:pt x="13248" y="14871"/>
                  <a:pt x="13298" y="14946"/>
                  <a:pt x="13297" y="15038"/>
                </a:cubicBezTo>
                <a:cubicBezTo>
                  <a:pt x="13297" y="15355"/>
                  <a:pt x="12702" y="15553"/>
                  <a:pt x="12127" y="15744"/>
                </a:cubicBezTo>
                <a:cubicBezTo>
                  <a:pt x="11981" y="15792"/>
                  <a:pt x="11851" y="15835"/>
                  <a:pt x="11766" y="15871"/>
                </a:cubicBezTo>
                <a:cubicBezTo>
                  <a:pt x="11659" y="15917"/>
                  <a:pt x="11537" y="15961"/>
                  <a:pt x="11411" y="16006"/>
                </a:cubicBezTo>
                <a:cubicBezTo>
                  <a:pt x="11100" y="16117"/>
                  <a:pt x="10778" y="16233"/>
                  <a:pt x="10652" y="16399"/>
                </a:cubicBezTo>
                <a:cubicBezTo>
                  <a:pt x="10421" y="16703"/>
                  <a:pt x="10347" y="17271"/>
                  <a:pt x="10319" y="17485"/>
                </a:cubicBezTo>
                <a:cubicBezTo>
                  <a:pt x="10299" y="17637"/>
                  <a:pt x="10294" y="17777"/>
                  <a:pt x="10288" y="17912"/>
                </a:cubicBezTo>
                <a:cubicBezTo>
                  <a:pt x="10272" y="18309"/>
                  <a:pt x="10257" y="18685"/>
                  <a:pt x="9894" y="19103"/>
                </a:cubicBezTo>
                <a:cubicBezTo>
                  <a:pt x="9864" y="19138"/>
                  <a:pt x="9807" y="19227"/>
                  <a:pt x="9736" y="19336"/>
                </a:cubicBezTo>
                <a:cubicBezTo>
                  <a:pt x="9322" y="19966"/>
                  <a:pt x="9156" y="20165"/>
                  <a:pt x="8924" y="20184"/>
                </a:cubicBezTo>
                <a:cubicBezTo>
                  <a:pt x="8741" y="20199"/>
                  <a:pt x="8515" y="20202"/>
                  <a:pt x="8269" y="20206"/>
                </a:cubicBezTo>
                <a:cubicBezTo>
                  <a:pt x="7594" y="20214"/>
                  <a:pt x="6754" y="20225"/>
                  <a:pt x="6442" y="20517"/>
                </a:cubicBezTo>
                <a:cubicBezTo>
                  <a:pt x="6378" y="20577"/>
                  <a:pt x="6392" y="20651"/>
                  <a:pt x="6440" y="20805"/>
                </a:cubicBezTo>
                <a:cubicBezTo>
                  <a:pt x="6489" y="20962"/>
                  <a:pt x="6556" y="21179"/>
                  <a:pt x="6344" y="21361"/>
                </a:cubicBezTo>
                <a:cubicBezTo>
                  <a:pt x="6135" y="21539"/>
                  <a:pt x="5695" y="21563"/>
                  <a:pt x="5291" y="21563"/>
                </a:cubicBezTo>
                <a:cubicBezTo>
                  <a:pt x="5173" y="21563"/>
                  <a:pt x="4719" y="21555"/>
                  <a:pt x="4719" y="21555"/>
                </a:cubicBezTo>
                <a:lnTo>
                  <a:pt x="4623" y="21557"/>
                </a:lnTo>
                <a:cubicBezTo>
                  <a:pt x="4574" y="21559"/>
                  <a:pt x="4519" y="21566"/>
                  <a:pt x="4461" y="21574"/>
                </a:cubicBezTo>
                <a:cubicBezTo>
                  <a:pt x="4353" y="21587"/>
                  <a:pt x="4239" y="21600"/>
                  <a:pt x="4133" y="21600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3175" cap="flat">
            <a:solidFill>
              <a:schemeClr val="bg1">
                <a:lumMod val="50000"/>
              </a:schemeClr>
            </a:solidFill>
            <a:miter lim="400000"/>
          </a:ln>
          <a:effectLst/>
        </p:spPr>
        <p:txBody>
          <a:bodyPr lIns="0" tIns="0" rIns="0" bIns="0"/>
          <a:lstStyle/>
          <a:p>
            <a:pPr eaLnBrk="1" hangingPunct="1">
              <a:defRPr sz="1200">
                <a:solidFill>
                  <a:srgbClr val="000000"/>
                </a:solidFill>
                <a:latin typeface="Helvetica"/>
                <a:ea typeface="Helvetica"/>
                <a:cs typeface="Helvetica"/>
                <a:sym typeface="Helvetica"/>
              </a:defRPr>
            </a:pPr>
            <a:endParaRPr sz="1688" dirty="0">
              <a:solidFill>
                <a:srgbClr val="000000"/>
              </a:solidFill>
              <a:latin typeface="Lato Light" panose="020F0502020204030203" pitchFamily="34" charset="0"/>
              <a:ea typeface="Lato Light" panose="020F0502020204030203" pitchFamily="34" charset="0"/>
              <a:cs typeface="Lato Light" panose="020F0502020204030203" pitchFamily="34" charset="0"/>
              <a:sym typeface="Helvetica"/>
            </a:endParaRPr>
          </a:p>
        </p:txBody>
      </p:sp>
      <p:sp>
        <p:nvSpPr>
          <p:cNvPr id="7" name="Shape 17049">
            <a:extLst>
              <a:ext uri="{FF2B5EF4-FFF2-40B4-BE49-F238E27FC236}">
                <a16:creationId xmlns:a16="http://schemas.microsoft.com/office/drawing/2014/main" id="{BC77EDE6-86EC-6F49-CC9D-D1EFEBFD8C92}"/>
              </a:ext>
            </a:extLst>
          </p:cNvPr>
          <p:cNvSpPr/>
          <p:nvPr/>
        </p:nvSpPr>
        <p:spPr>
          <a:xfrm>
            <a:off x="6254907" y="1235994"/>
            <a:ext cx="336346" cy="38914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554" h="21600" extrusionOk="0">
                <a:moveTo>
                  <a:pt x="6675" y="21600"/>
                </a:moveTo>
                <a:cubicBezTo>
                  <a:pt x="6517" y="21600"/>
                  <a:pt x="6426" y="21538"/>
                  <a:pt x="6361" y="21493"/>
                </a:cubicBezTo>
                <a:cubicBezTo>
                  <a:pt x="6327" y="21470"/>
                  <a:pt x="6281" y="21438"/>
                  <a:pt x="6197" y="21399"/>
                </a:cubicBezTo>
                <a:cubicBezTo>
                  <a:pt x="6080" y="21345"/>
                  <a:pt x="6013" y="21342"/>
                  <a:pt x="5890" y="21337"/>
                </a:cubicBezTo>
                <a:cubicBezTo>
                  <a:pt x="5787" y="21333"/>
                  <a:pt x="5678" y="21328"/>
                  <a:pt x="5540" y="21299"/>
                </a:cubicBezTo>
                <a:cubicBezTo>
                  <a:pt x="5141" y="21212"/>
                  <a:pt x="5028" y="21005"/>
                  <a:pt x="4937" y="20838"/>
                </a:cubicBezTo>
                <a:cubicBezTo>
                  <a:pt x="4890" y="20751"/>
                  <a:pt x="4845" y="20670"/>
                  <a:pt x="4753" y="20587"/>
                </a:cubicBezTo>
                <a:cubicBezTo>
                  <a:pt x="4602" y="20453"/>
                  <a:pt x="4188" y="20368"/>
                  <a:pt x="3822" y="20292"/>
                </a:cubicBezTo>
                <a:cubicBezTo>
                  <a:pt x="3168" y="20157"/>
                  <a:pt x="2427" y="20004"/>
                  <a:pt x="2441" y="19438"/>
                </a:cubicBezTo>
                <a:cubicBezTo>
                  <a:pt x="2448" y="19157"/>
                  <a:pt x="2555" y="18871"/>
                  <a:pt x="2659" y="18594"/>
                </a:cubicBezTo>
                <a:cubicBezTo>
                  <a:pt x="2819" y="18167"/>
                  <a:pt x="2970" y="17764"/>
                  <a:pt x="2758" y="17428"/>
                </a:cubicBezTo>
                <a:cubicBezTo>
                  <a:pt x="2738" y="17397"/>
                  <a:pt x="2699" y="17366"/>
                  <a:pt x="2652" y="17327"/>
                </a:cubicBezTo>
                <a:cubicBezTo>
                  <a:pt x="2564" y="17255"/>
                  <a:pt x="2442" y="17156"/>
                  <a:pt x="2383" y="16991"/>
                </a:cubicBezTo>
                <a:cubicBezTo>
                  <a:pt x="2324" y="16822"/>
                  <a:pt x="2358" y="16659"/>
                  <a:pt x="2387" y="16527"/>
                </a:cubicBezTo>
                <a:cubicBezTo>
                  <a:pt x="2405" y="16438"/>
                  <a:pt x="2423" y="16355"/>
                  <a:pt x="2407" y="16298"/>
                </a:cubicBezTo>
                <a:cubicBezTo>
                  <a:pt x="2386" y="16224"/>
                  <a:pt x="2224" y="16094"/>
                  <a:pt x="2105" y="15999"/>
                </a:cubicBezTo>
                <a:cubicBezTo>
                  <a:pt x="1860" y="15804"/>
                  <a:pt x="1584" y="15582"/>
                  <a:pt x="1649" y="15281"/>
                </a:cubicBezTo>
                <a:cubicBezTo>
                  <a:pt x="1706" y="15017"/>
                  <a:pt x="1972" y="14911"/>
                  <a:pt x="2167" y="14833"/>
                </a:cubicBezTo>
                <a:cubicBezTo>
                  <a:pt x="2245" y="14802"/>
                  <a:pt x="2365" y="14754"/>
                  <a:pt x="2388" y="14720"/>
                </a:cubicBezTo>
                <a:cubicBezTo>
                  <a:pt x="2417" y="14675"/>
                  <a:pt x="2420" y="14620"/>
                  <a:pt x="2423" y="14533"/>
                </a:cubicBezTo>
                <a:cubicBezTo>
                  <a:pt x="2429" y="14370"/>
                  <a:pt x="2437" y="14095"/>
                  <a:pt x="2829" y="13938"/>
                </a:cubicBezTo>
                <a:cubicBezTo>
                  <a:pt x="2892" y="13912"/>
                  <a:pt x="2962" y="13906"/>
                  <a:pt x="3053" y="13906"/>
                </a:cubicBezTo>
                <a:cubicBezTo>
                  <a:pt x="3183" y="13906"/>
                  <a:pt x="3398" y="13920"/>
                  <a:pt x="3577" y="13932"/>
                </a:cubicBezTo>
                <a:cubicBezTo>
                  <a:pt x="3651" y="13359"/>
                  <a:pt x="4135" y="13130"/>
                  <a:pt x="4596" y="12961"/>
                </a:cubicBezTo>
                <a:cubicBezTo>
                  <a:pt x="5231" y="12726"/>
                  <a:pt x="5712" y="12383"/>
                  <a:pt x="6267" y="11986"/>
                </a:cubicBezTo>
                <a:cubicBezTo>
                  <a:pt x="6564" y="11775"/>
                  <a:pt x="6756" y="11584"/>
                  <a:pt x="6960" y="11383"/>
                </a:cubicBezTo>
                <a:cubicBezTo>
                  <a:pt x="7200" y="11145"/>
                  <a:pt x="7447" y="10899"/>
                  <a:pt x="7764" y="10695"/>
                </a:cubicBezTo>
                <a:cubicBezTo>
                  <a:pt x="8005" y="10539"/>
                  <a:pt x="8134" y="10456"/>
                  <a:pt x="8464" y="10420"/>
                </a:cubicBezTo>
                <a:cubicBezTo>
                  <a:pt x="8479" y="10419"/>
                  <a:pt x="8614" y="10422"/>
                  <a:pt x="8673" y="10427"/>
                </a:cubicBezTo>
                <a:cubicBezTo>
                  <a:pt x="8763" y="10434"/>
                  <a:pt x="8882" y="10443"/>
                  <a:pt x="8992" y="10446"/>
                </a:cubicBezTo>
                <a:cubicBezTo>
                  <a:pt x="8972" y="10413"/>
                  <a:pt x="8946" y="10377"/>
                  <a:pt x="8912" y="10333"/>
                </a:cubicBezTo>
                <a:cubicBezTo>
                  <a:pt x="8867" y="10273"/>
                  <a:pt x="8821" y="10210"/>
                  <a:pt x="8780" y="10138"/>
                </a:cubicBezTo>
                <a:cubicBezTo>
                  <a:pt x="8701" y="10000"/>
                  <a:pt x="8677" y="9865"/>
                  <a:pt x="8657" y="9758"/>
                </a:cubicBezTo>
                <a:cubicBezTo>
                  <a:pt x="8643" y="9685"/>
                  <a:pt x="8632" y="9623"/>
                  <a:pt x="8608" y="9573"/>
                </a:cubicBezTo>
                <a:cubicBezTo>
                  <a:pt x="8508" y="9358"/>
                  <a:pt x="7943" y="9271"/>
                  <a:pt x="7530" y="9207"/>
                </a:cubicBezTo>
                <a:cubicBezTo>
                  <a:pt x="7368" y="9182"/>
                  <a:pt x="7216" y="9159"/>
                  <a:pt x="7090" y="9130"/>
                </a:cubicBezTo>
                <a:cubicBezTo>
                  <a:pt x="6424" y="8983"/>
                  <a:pt x="5426" y="8189"/>
                  <a:pt x="5455" y="7489"/>
                </a:cubicBezTo>
                <a:cubicBezTo>
                  <a:pt x="5462" y="7294"/>
                  <a:pt x="5538" y="7135"/>
                  <a:pt x="5598" y="7007"/>
                </a:cubicBezTo>
                <a:cubicBezTo>
                  <a:pt x="5699" y="6794"/>
                  <a:pt x="5733" y="6722"/>
                  <a:pt x="5555" y="6546"/>
                </a:cubicBezTo>
                <a:cubicBezTo>
                  <a:pt x="5516" y="6518"/>
                  <a:pt x="5248" y="6336"/>
                  <a:pt x="5117" y="6248"/>
                </a:cubicBezTo>
                <a:lnTo>
                  <a:pt x="4545" y="6248"/>
                </a:lnTo>
                <a:lnTo>
                  <a:pt x="4805" y="6013"/>
                </a:lnTo>
                <a:lnTo>
                  <a:pt x="4673" y="5587"/>
                </a:lnTo>
                <a:lnTo>
                  <a:pt x="4625" y="5450"/>
                </a:lnTo>
                <a:cubicBezTo>
                  <a:pt x="4556" y="5269"/>
                  <a:pt x="4471" y="5044"/>
                  <a:pt x="4541" y="4810"/>
                </a:cubicBezTo>
                <a:cubicBezTo>
                  <a:pt x="4578" y="4686"/>
                  <a:pt x="4681" y="4590"/>
                  <a:pt x="4772" y="4506"/>
                </a:cubicBezTo>
                <a:cubicBezTo>
                  <a:pt x="4801" y="4479"/>
                  <a:pt x="4844" y="4439"/>
                  <a:pt x="4855" y="4423"/>
                </a:cubicBezTo>
                <a:cubicBezTo>
                  <a:pt x="4791" y="4379"/>
                  <a:pt x="4280" y="4143"/>
                  <a:pt x="4112" y="4066"/>
                </a:cubicBezTo>
                <a:cubicBezTo>
                  <a:pt x="4023" y="4024"/>
                  <a:pt x="3944" y="3988"/>
                  <a:pt x="3887" y="3958"/>
                </a:cubicBezTo>
                <a:cubicBezTo>
                  <a:pt x="3461" y="3736"/>
                  <a:pt x="2857" y="3644"/>
                  <a:pt x="2325" y="3563"/>
                </a:cubicBezTo>
                <a:lnTo>
                  <a:pt x="1984" y="3511"/>
                </a:lnTo>
                <a:cubicBezTo>
                  <a:pt x="1524" y="3442"/>
                  <a:pt x="957" y="3357"/>
                  <a:pt x="571" y="3046"/>
                </a:cubicBezTo>
                <a:cubicBezTo>
                  <a:pt x="473" y="3011"/>
                  <a:pt x="399" y="2964"/>
                  <a:pt x="338" y="2925"/>
                </a:cubicBezTo>
                <a:cubicBezTo>
                  <a:pt x="282" y="2889"/>
                  <a:pt x="249" y="2868"/>
                  <a:pt x="212" y="2860"/>
                </a:cubicBezTo>
                <a:lnTo>
                  <a:pt x="0" y="2808"/>
                </a:lnTo>
                <a:lnTo>
                  <a:pt x="4" y="2617"/>
                </a:lnTo>
                <a:cubicBezTo>
                  <a:pt x="8" y="2412"/>
                  <a:pt x="35" y="2206"/>
                  <a:pt x="63" y="2003"/>
                </a:cubicBezTo>
                <a:lnTo>
                  <a:pt x="119" y="1536"/>
                </a:lnTo>
                <a:lnTo>
                  <a:pt x="363" y="1524"/>
                </a:lnTo>
                <a:cubicBezTo>
                  <a:pt x="475" y="1519"/>
                  <a:pt x="585" y="1515"/>
                  <a:pt x="693" y="1515"/>
                </a:cubicBezTo>
                <a:cubicBezTo>
                  <a:pt x="1075" y="1515"/>
                  <a:pt x="1382" y="1565"/>
                  <a:pt x="1660" y="1674"/>
                </a:cubicBezTo>
                <a:cubicBezTo>
                  <a:pt x="1999" y="1806"/>
                  <a:pt x="2285" y="2020"/>
                  <a:pt x="2560" y="2226"/>
                </a:cubicBezTo>
                <a:cubicBezTo>
                  <a:pt x="2727" y="2352"/>
                  <a:pt x="2894" y="2477"/>
                  <a:pt x="3070" y="2578"/>
                </a:cubicBezTo>
                <a:cubicBezTo>
                  <a:pt x="3328" y="2725"/>
                  <a:pt x="3845" y="2802"/>
                  <a:pt x="4221" y="2802"/>
                </a:cubicBezTo>
                <a:lnTo>
                  <a:pt x="4344" y="2799"/>
                </a:lnTo>
                <a:cubicBezTo>
                  <a:pt x="4525" y="2791"/>
                  <a:pt x="4648" y="2757"/>
                  <a:pt x="4745" y="2689"/>
                </a:cubicBezTo>
                <a:cubicBezTo>
                  <a:pt x="4891" y="2587"/>
                  <a:pt x="5079" y="2535"/>
                  <a:pt x="5307" y="2535"/>
                </a:cubicBezTo>
                <a:cubicBezTo>
                  <a:pt x="5636" y="2535"/>
                  <a:pt x="6016" y="2641"/>
                  <a:pt x="6382" y="2743"/>
                </a:cubicBezTo>
                <a:cubicBezTo>
                  <a:pt x="6687" y="2828"/>
                  <a:pt x="7001" y="2916"/>
                  <a:pt x="7209" y="2916"/>
                </a:cubicBezTo>
                <a:cubicBezTo>
                  <a:pt x="7325" y="2916"/>
                  <a:pt x="7390" y="2916"/>
                  <a:pt x="7392" y="2708"/>
                </a:cubicBezTo>
                <a:lnTo>
                  <a:pt x="7394" y="2461"/>
                </a:lnTo>
                <a:cubicBezTo>
                  <a:pt x="7394" y="2461"/>
                  <a:pt x="7680" y="2462"/>
                  <a:pt x="7681" y="2462"/>
                </a:cubicBezTo>
                <a:cubicBezTo>
                  <a:pt x="8229" y="2462"/>
                  <a:pt x="8276" y="2425"/>
                  <a:pt x="8325" y="1967"/>
                </a:cubicBezTo>
                <a:cubicBezTo>
                  <a:pt x="8377" y="1466"/>
                  <a:pt x="8535" y="759"/>
                  <a:pt x="9293" y="412"/>
                </a:cubicBezTo>
                <a:cubicBezTo>
                  <a:pt x="9631" y="257"/>
                  <a:pt x="10044" y="232"/>
                  <a:pt x="10445" y="207"/>
                </a:cubicBezTo>
                <a:cubicBezTo>
                  <a:pt x="10674" y="193"/>
                  <a:pt x="10900" y="181"/>
                  <a:pt x="11094" y="138"/>
                </a:cubicBezTo>
                <a:lnTo>
                  <a:pt x="11282" y="95"/>
                </a:lnTo>
                <a:cubicBezTo>
                  <a:pt x="11488" y="46"/>
                  <a:pt x="11682" y="0"/>
                  <a:pt x="11903" y="0"/>
                </a:cubicBezTo>
                <a:cubicBezTo>
                  <a:pt x="12095" y="0"/>
                  <a:pt x="12281" y="36"/>
                  <a:pt x="12471" y="110"/>
                </a:cubicBezTo>
                <a:cubicBezTo>
                  <a:pt x="12886" y="269"/>
                  <a:pt x="13278" y="420"/>
                  <a:pt x="13736" y="532"/>
                </a:cubicBezTo>
                <a:lnTo>
                  <a:pt x="13897" y="566"/>
                </a:lnTo>
                <a:cubicBezTo>
                  <a:pt x="14239" y="633"/>
                  <a:pt x="14756" y="735"/>
                  <a:pt x="14897" y="1098"/>
                </a:cubicBezTo>
                <a:cubicBezTo>
                  <a:pt x="15049" y="1498"/>
                  <a:pt x="14700" y="1740"/>
                  <a:pt x="14217" y="2075"/>
                </a:cubicBezTo>
                <a:cubicBezTo>
                  <a:pt x="14183" y="2139"/>
                  <a:pt x="14307" y="2228"/>
                  <a:pt x="14411" y="2272"/>
                </a:cubicBezTo>
                <a:lnTo>
                  <a:pt x="14695" y="2392"/>
                </a:lnTo>
                <a:lnTo>
                  <a:pt x="14527" y="2625"/>
                </a:lnTo>
                <a:cubicBezTo>
                  <a:pt x="14456" y="2722"/>
                  <a:pt x="14400" y="2821"/>
                  <a:pt x="14359" y="2919"/>
                </a:cubicBezTo>
                <a:cubicBezTo>
                  <a:pt x="14307" y="3043"/>
                  <a:pt x="14159" y="3194"/>
                  <a:pt x="14023" y="3314"/>
                </a:cubicBezTo>
                <a:cubicBezTo>
                  <a:pt x="14221" y="3513"/>
                  <a:pt x="14343" y="3591"/>
                  <a:pt x="14635" y="3651"/>
                </a:cubicBezTo>
                <a:cubicBezTo>
                  <a:pt x="15416" y="3815"/>
                  <a:pt x="16303" y="4269"/>
                  <a:pt x="16526" y="4912"/>
                </a:cubicBezTo>
                <a:cubicBezTo>
                  <a:pt x="16621" y="5185"/>
                  <a:pt x="16631" y="5606"/>
                  <a:pt x="16143" y="6061"/>
                </a:cubicBezTo>
                <a:cubicBezTo>
                  <a:pt x="15788" y="6392"/>
                  <a:pt x="15689" y="6585"/>
                  <a:pt x="15803" y="6727"/>
                </a:cubicBezTo>
                <a:cubicBezTo>
                  <a:pt x="15825" y="6755"/>
                  <a:pt x="15939" y="6802"/>
                  <a:pt x="16008" y="6829"/>
                </a:cubicBezTo>
                <a:cubicBezTo>
                  <a:pt x="16100" y="6866"/>
                  <a:pt x="16190" y="6904"/>
                  <a:pt x="16258" y="6947"/>
                </a:cubicBezTo>
                <a:cubicBezTo>
                  <a:pt x="16431" y="7057"/>
                  <a:pt x="16551" y="7181"/>
                  <a:pt x="16667" y="7302"/>
                </a:cubicBezTo>
                <a:cubicBezTo>
                  <a:pt x="16732" y="7370"/>
                  <a:pt x="16797" y="7438"/>
                  <a:pt x="16874" y="7501"/>
                </a:cubicBezTo>
                <a:cubicBezTo>
                  <a:pt x="17218" y="7784"/>
                  <a:pt x="17993" y="8499"/>
                  <a:pt x="17727" y="8992"/>
                </a:cubicBezTo>
                <a:cubicBezTo>
                  <a:pt x="17633" y="9164"/>
                  <a:pt x="17480" y="9229"/>
                  <a:pt x="17379" y="9272"/>
                </a:cubicBezTo>
                <a:cubicBezTo>
                  <a:pt x="17285" y="9312"/>
                  <a:pt x="17274" y="9317"/>
                  <a:pt x="17253" y="9387"/>
                </a:cubicBezTo>
                <a:cubicBezTo>
                  <a:pt x="17161" y="9699"/>
                  <a:pt x="17173" y="10378"/>
                  <a:pt x="17402" y="10692"/>
                </a:cubicBezTo>
                <a:cubicBezTo>
                  <a:pt x="17484" y="10804"/>
                  <a:pt x="17558" y="10817"/>
                  <a:pt x="17583" y="10821"/>
                </a:cubicBezTo>
                <a:lnTo>
                  <a:pt x="17779" y="10822"/>
                </a:lnTo>
                <a:lnTo>
                  <a:pt x="17908" y="10819"/>
                </a:lnTo>
                <a:cubicBezTo>
                  <a:pt x="17986" y="10819"/>
                  <a:pt x="18192" y="10819"/>
                  <a:pt x="18336" y="10960"/>
                </a:cubicBezTo>
                <a:cubicBezTo>
                  <a:pt x="18494" y="11114"/>
                  <a:pt x="18462" y="11334"/>
                  <a:pt x="18453" y="11406"/>
                </a:cubicBezTo>
                <a:cubicBezTo>
                  <a:pt x="18433" y="11548"/>
                  <a:pt x="18462" y="11570"/>
                  <a:pt x="18703" y="11680"/>
                </a:cubicBezTo>
                <a:cubicBezTo>
                  <a:pt x="18820" y="11732"/>
                  <a:pt x="18952" y="11793"/>
                  <a:pt x="19073" y="11889"/>
                </a:cubicBezTo>
                <a:cubicBezTo>
                  <a:pt x="19254" y="12033"/>
                  <a:pt x="19343" y="12179"/>
                  <a:pt x="19342" y="12333"/>
                </a:cubicBezTo>
                <a:cubicBezTo>
                  <a:pt x="19339" y="12555"/>
                  <a:pt x="19157" y="12694"/>
                  <a:pt x="19011" y="12807"/>
                </a:cubicBezTo>
                <a:cubicBezTo>
                  <a:pt x="18818" y="12955"/>
                  <a:pt x="18827" y="12970"/>
                  <a:pt x="18853" y="13017"/>
                </a:cubicBezTo>
                <a:cubicBezTo>
                  <a:pt x="19023" y="13323"/>
                  <a:pt x="19620" y="13538"/>
                  <a:pt x="20147" y="13727"/>
                </a:cubicBezTo>
                <a:cubicBezTo>
                  <a:pt x="20520" y="13861"/>
                  <a:pt x="20873" y="13988"/>
                  <a:pt x="21123" y="14154"/>
                </a:cubicBezTo>
                <a:cubicBezTo>
                  <a:pt x="21385" y="14328"/>
                  <a:pt x="21533" y="14557"/>
                  <a:pt x="21552" y="14816"/>
                </a:cubicBezTo>
                <a:cubicBezTo>
                  <a:pt x="21600" y="15520"/>
                  <a:pt x="20693" y="16286"/>
                  <a:pt x="20094" y="16793"/>
                </a:cubicBezTo>
                <a:cubicBezTo>
                  <a:pt x="19997" y="16873"/>
                  <a:pt x="19913" y="16945"/>
                  <a:pt x="19846" y="17005"/>
                </a:cubicBezTo>
                <a:cubicBezTo>
                  <a:pt x="19197" y="17588"/>
                  <a:pt x="18404" y="18138"/>
                  <a:pt x="17346" y="18736"/>
                </a:cubicBezTo>
                <a:lnTo>
                  <a:pt x="17063" y="18895"/>
                </a:lnTo>
                <a:cubicBezTo>
                  <a:pt x="16487" y="19217"/>
                  <a:pt x="15943" y="19522"/>
                  <a:pt x="15430" y="19945"/>
                </a:cubicBezTo>
                <a:lnTo>
                  <a:pt x="15374" y="19980"/>
                </a:lnTo>
                <a:lnTo>
                  <a:pt x="15253" y="20029"/>
                </a:lnTo>
                <a:lnTo>
                  <a:pt x="15101" y="20045"/>
                </a:lnTo>
                <a:cubicBezTo>
                  <a:pt x="12989" y="20199"/>
                  <a:pt x="11091" y="20598"/>
                  <a:pt x="9169" y="21028"/>
                </a:cubicBezTo>
                <a:cubicBezTo>
                  <a:pt x="8797" y="21111"/>
                  <a:pt x="8426" y="21203"/>
                  <a:pt x="8057" y="21295"/>
                </a:cubicBezTo>
                <a:cubicBezTo>
                  <a:pt x="7703" y="21382"/>
                  <a:pt x="7351" y="21469"/>
                  <a:pt x="7001" y="21549"/>
                </a:cubicBezTo>
                <a:cubicBezTo>
                  <a:pt x="6851" y="21583"/>
                  <a:pt x="6759" y="21600"/>
                  <a:pt x="6675" y="21600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3175" cap="flat">
            <a:solidFill>
              <a:schemeClr val="bg1">
                <a:lumMod val="50000"/>
              </a:schemeClr>
            </a:solidFill>
            <a:miter lim="400000"/>
          </a:ln>
          <a:effectLst/>
        </p:spPr>
        <p:txBody>
          <a:bodyPr lIns="0" tIns="0" rIns="0" bIns="0"/>
          <a:lstStyle/>
          <a:p>
            <a:pPr eaLnBrk="1" hangingPunct="1">
              <a:defRPr sz="1200">
                <a:solidFill>
                  <a:srgbClr val="000000"/>
                </a:solidFill>
                <a:latin typeface="Helvetica"/>
                <a:ea typeface="Helvetica"/>
                <a:cs typeface="Helvetica"/>
                <a:sym typeface="Helvetica"/>
              </a:defRPr>
            </a:pPr>
            <a:endParaRPr sz="1688" dirty="0">
              <a:solidFill>
                <a:srgbClr val="000000"/>
              </a:solidFill>
              <a:latin typeface="Lato Light" panose="020F0502020204030203" pitchFamily="34" charset="0"/>
              <a:ea typeface="Lato Light" panose="020F0502020204030203" pitchFamily="34" charset="0"/>
              <a:cs typeface="Lato Light" panose="020F0502020204030203" pitchFamily="34" charset="0"/>
              <a:sym typeface="Helvetica"/>
            </a:endParaRPr>
          </a:p>
        </p:txBody>
      </p:sp>
      <p:sp>
        <p:nvSpPr>
          <p:cNvPr id="8" name="Shape 17050">
            <a:extLst>
              <a:ext uri="{FF2B5EF4-FFF2-40B4-BE49-F238E27FC236}">
                <a16:creationId xmlns:a16="http://schemas.microsoft.com/office/drawing/2014/main" id="{99B43AC5-B10A-45DD-D1BF-8CD1B532F5EC}"/>
              </a:ext>
            </a:extLst>
          </p:cNvPr>
          <p:cNvSpPr/>
          <p:nvPr/>
        </p:nvSpPr>
        <p:spPr>
          <a:xfrm>
            <a:off x="5799551" y="1188857"/>
            <a:ext cx="720561" cy="50061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546" h="21600" extrusionOk="0">
                <a:moveTo>
                  <a:pt x="556" y="19491"/>
                </a:moveTo>
                <a:cubicBezTo>
                  <a:pt x="601" y="19520"/>
                  <a:pt x="672" y="19549"/>
                  <a:pt x="729" y="19549"/>
                </a:cubicBezTo>
                <a:cubicBezTo>
                  <a:pt x="762" y="19429"/>
                  <a:pt x="748" y="19406"/>
                  <a:pt x="748" y="19406"/>
                </a:cubicBezTo>
                <a:cubicBezTo>
                  <a:pt x="736" y="19405"/>
                  <a:pt x="725" y="19404"/>
                  <a:pt x="715" y="19404"/>
                </a:cubicBezTo>
                <a:cubicBezTo>
                  <a:pt x="676" y="19404"/>
                  <a:pt x="650" y="19410"/>
                  <a:pt x="625" y="19416"/>
                </a:cubicBezTo>
                <a:cubicBezTo>
                  <a:pt x="580" y="19425"/>
                  <a:pt x="536" y="19433"/>
                  <a:pt x="495" y="19433"/>
                </a:cubicBezTo>
                <a:cubicBezTo>
                  <a:pt x="485" y="19433"/>
                  <a:pt x="476" y="19433"/>
                  <a:pt x="466" y="19432"/>
                </a:cubicBezTo>
                <a:lnTo>
                  <a:pt x="556" y="19491"/>
                </a:lnTo>
                <a:close/>
                <a:moveTo>
                  <a:pt x="2084" y="21600"/>
                </a:moveTo>
                <a:cubicBezTo>
                  <a:pt x="1739" y="21600"/>
                  <a:pt x="1430" y="21482"/>
                  <a:pt x="1190" y="21259"/>
                </a:cubicBezTo>
                <a:cubicBezTo>
                  <a:pt x="1119" y="21193"/>
                  <a:pt x="1051" y="21135"/>
                  <a:pt x="986" y="21079"/>
                </a:cubicBezTo>
                <a:cubicBezTo>
                  <a:pt x="627" y="20770"/>
                  <a:pt x="317" y="20503"/>
                  <a:pt x="369" y="19649"/>
                </a:cubicBezTo>
                <a:lnTo>
                  <a:pt x="384" y="19409"/>
                </a:lnTo>
                <a:cubicBezTo>
                  <a:pt x="211" y="19329"/>
                  <a:pt x="24" y="19097"/>
                  <a:pt x="60" y="18454"/>
                </a:cubicBezTo>
                <a:cubicBezTo>
                  <a:pt x="69" y="18290"/>
                  <a:pt x="84" y="18134"/>
                  <a:pt x="100" y="17982"/>
                </a:cubicBezTo>
                <a:cubicBezTo>
                  <a:pt x="130" y="17685"/>
                  <a:pt x="159" y="17405"/>
                  <a:pt x="125" y="17112"/>
                </a:cubicBezTo>
                <a:cubicBezTo>
                  <a:pt x="77" y="16717"/>
                  <a:pt x="37" y="16284"/>
                  <a:pt x="55" y="15799"/>
                </a:cubicBezTo>
                <a:cubicBezTo>
                  <a:pt x="59" y="15687"/>
                  <a:pt x="45" y="15565"/>
                  <a:pt x="29" y="15437"/>
                </a:cubicBezTo>
                <a:cubicBezTo>
                  <a:pt x="-4" y="15157"/>
                  <a:pt x="-46" y="14809"/>
                  <a:pt x="145" y="14518"/>
                </a:cubicBezTo>
                <a:cubicBezTo>
                  <a:pt x="279" y="14316"/>
                  <a:pt x="531" y="14121"/>
                  <a:pt x="708" y="14025"/>
                </a:cubicBezTo>
                <a:cubicBezTo>
                  <a:pt x="747" y="14004"/>
                  <a:pt x="790" y="13994"/>
                  <a:pt x="841" y="13994"/>
                </a:cubicBezTo>
                <a:cubicBezTo>
                  <a:pt x="874" y="13994"/>
                  <a:pt x="908" y="13998"/>
                  <a:pt x="942" y="14003"/>
                </a:cubicBezTo>
                <a:cubicBezTo>
                  <a:pt x="968" y="14006"/>
                  <a:pt x="994" y="14010"/>
                  <a:pt x="1020" y="14010"/>
                </a:cubicBezTo>
                <a:cubicBezTo>
                  <a:pt x="1053" y="14010"/>
                  <a:pt x="1064" y="14002"/>
                  <a:pt x="1067" y="13999"/>
                </a:cubicBezTo>
                <a:cubicBezTo>
                  <a:pt x="1078" y="13970"/>
                  <a:pt x="1133" y="13756"/>
                  <a:pt x="1135" y="13697"/>
                </a:cubicBezTo>
                <a:lnTo>
                  <a:pt x="1237" y="13706"/>
                </a:lnTo>
                <a:lnTo>
                  <a:pt x="1258" y="13680"/>
                </a:lnTo>
                <a:lnTo>
                  <a:pt x="1267" y="13476"/>
                </a:lnTo>
                <a:cubicBezTo>
                  <a:pt x="1302" y="13479"/>
                  <a:pt x="1341" y="13481"/>
                  <a:pt x="1383" y="13481"/>
                </a:cubicBezTo>
                <a:cubicBezTo>
                  <a:pt x="1517" y="13481"/>
                  <a:pt x="1642" y="13463"/>
                  <a:pt x="1736" y="13432"/>
                </a:cubicBezTo>
                <a:cubicBezTo>
                  <a:pt x="1764" y="12911"/>
                  <a:pt x="2054" y="12876"/>
                  <a:pt x="2251" y="12852"/>
                </a:cubicBezTo>
                <a:cubicBezTo>
                  <a:pt x="2340" y="12842"/>
                  <a:pt x="2432" y="12830"/>
                  <a:pt x="2508" y="12788"/>
                </a:cubicBezTo>
                <a:cubicBezTo>
                  <a:pt x="2770" y="12641"/>
                  <a:pt x="2912" y="12471"/>
                  <a:pt x="2980" y="12218"/>
                </a:cubicBezTo>
                <a:cubicBezTo>
                  <a:pt x="2994" y="12166"/>
                  <a:pt x="3000" y="12106"/>
                  <a:pt x="3007" y="12042"/>
                </a:cubicBezTo>
                <a:cubicBezTo>
                  <a:pt x="3026" y="11861"/>
                  <a:pt x="3057" y="11557"/>
                  <a:pt x="3366" y="11557"/>
                </a:cubicBezTo>
                <a:cubicBezTo>
                  <a:pt x="3519" y="11560"/>
                  <a:pt x="3630" y="11675"/>
                  <a:pt x="3727" y="11777"/>
                </a:cubicBezTo>
                <a:cubicBezTo>
                  <a:pt x="3803" y="11855"/>
                  <a:pt x="3874" y="11928"/>
                  <a:pt x="3941" y="11928"/>
                </a:cubicBezTo>
                <a:cubicBezTo>
                  <a:pt x="4182" y="11916"/>
                  <a:pt x="4363" y="11535"/>
                  <a:pt x="4509" y="11229"/>
                </a:cubicBezTo>
                <a:lnTo>
                  <a:pt x="4551" y="11141"/>
                </a:lnTo>
                <a:cubicBezTo>
                  <a:pt x="4777" y="10676"/>
                  <a:pt x="5107" y="10585"/>
                  <a:pt x="5398" y="10537"/>
                </a:cubicBezTo>
                <a:cubicBezTo>
                  <a:pt x="5446" y="10529"/>
                  <a:pt x="5499" y="10520"/>
                  <a:pt x="5533" y="10512"/>
                </a:cubicBezTo>
                <a:cubicBezTo>
                  <a:pt x="5539" y="10447"/>
                  <a:pt x="5545" y="10399"/>
                  <a:pt x="5554" y="10342"/>
                </a:cubicBezTo>
                <a:cubicBezTo>
                  <a:pt x="5560" y="10308"/>
                  <a:pt x="5558" y="10289"/>
                  <a:pt x="5553" y="10250"/>
                </a:cubicBezTo>
                <a:cubicBezTo>
                  <a:pt x="5541" y="10145"/>
                  <a:pt x="5536" y="10028"/>
                  <a:pt x="5617" y="9863"/>
                </a:cubicBezTo>
                <a:cubicBezTo>
                  <a:pt x="5716" y="9662"/>
                  <a:pt x="5861" y="9584"/>
                  <a:pt x="5989" y="9517"/>
                </a:cubicBezTo>
                <a:cubicBezTo>
                  <a:pt x="6066" y="9475"/>
                  <a:pt x="6139" y="9437"/>
                  <a:pt x="6189" y="9376"/>
                </a:cubicBezTo>
                <a:cubicBezTo>
                  <a:pt x="6290" y="9252"/>
                  <a:pt x="6364" y="9025"/>
                  <a:pt x="6435" y="8804"/>
                </a:cubicBezTo>
                <a:cubicBezTo>
                  <a:pt x="6465" y="8710"/>
                  <a:pt x="6495" y="8620"/>
                  <a:pt x="6525" y="8539"/>
                </a:cubicBezTo>
                <a:cubicBezTo>
                  <a:pt x="6574" y="8409"/>
                  <a:pt x="6613" y="8271"/>
                  <a:pt x="6653" y="8133"/>
                </a:cubicBezTo>
                <a:cubicBezTo>
                  <a:pt x="6721" y="7898"/>
                  <a:pt x="6791" y="7654"/>
                  <a:pt x="6904" y="7441"/>
                </a:cubicBezTo>
                <a:cubicBezTo>
                  <a:pt x="7162" y="6958"/>
                  <a:pt x="7464" y="6692"/>
                  <a:pt x="7867" y="6420"/>
                </a:cubicBezTo>
                <a:cubicBezTo>
                  <a:pt x="8032" y="6307"/>
                  <a:pt x="8127" y="6156"/>
                  <a:pt x="8204" y="5882"/>
                </a:cubicBezTo>
                <a:lnTo>
                  <a:pt x="8239" y="5755"/>
                </a:lnTo>
                <a:cubicBezTo>
                  <a:pt x="8323" y="5446"/>
                  <a:pt x="8401" y="5154"/>
                  <a:pt x="8683" y="4914"/>
                </a:cubicBezTo>
                <a:cubicBezTo>
                  <a:pt x="8783" y="4829"/>
                  <a:pt x="8896" y="4806"/>
                  <a:pt x="8996" y="4787"/>
                </a:cubicBezTo>
                <a:cubicBezTo>
                  <a:pt x="9002" y="4786"/>
                  <a:pt x="9008" y="4785"/>
                  <a:pt x="9013" y="4783"/>
                </a:cubicBezTo>
                <a:lnTo>
                  <a:pt x="8917" y="4780"/>
                </a:lnTo>
                <a:lnTo>
                  <a:pt x="8868" y="4783"/>
                </a:lnTo>
                <a:cubicBezTo>
                  <a:pt x="8663" y="4806"/>
                  <a:pt x="8453" y="4873"/>
                  <a:pt x="8255" y="4939"/>
                </a:cubicBezTo>
                <a:lnTo>
                  <a:pt x="8174" y="4967"/>
                </a:lnTo>
                <a:cubicBezTo>
                  <a:pt x="7919" y="5054"/>
                  <a:pt x="7630" y="5153"/>
                  <a:pt x="7351" y="5153"/>
                </a:cubicBezTo>
                <a:cubicBezTo>
                  <a:pt x="7316" y="5153"/>
                  <a:pt x="7280" y="5152"/>
                  <a:pt x="7245" y="5148"/>
                </a:cubicBezTo>
                <a:lnTo>
                  <a:pt x="7136" y="5138"/>
                </a:lnTo>
                <a:lnTo>
                  <a:pt x="7122" y="4982"/>
                </a:lnTo>
                <a:cubicBezTo>
                  <a:pt x="7110" y="4850"/>
                  <a:pt x="7123" y="4746"/>
                  <a:pt x="7166" y="4633"/>
                </a:cubicBezTo>
                <a:lnTo>
                  <a:pt x="7196" y="4556"/>
                </a:lnTo>
                <a:lnTo>
                  <a:pt x="7255" y="4538"/>
                </a:lnTo>
                <a:cubicBezTo>
                  <a:pt x="7501" y="4464"/>
                  <a:pt x="7828" y="4331"/>
                  <a:pt x="7964" y="4218"/>
                </a:cubicBezTo>
                <a:cubicBezTo>
                  <a:pt x="8026" y="4166"/>
                  <a:pt x="8081" y="4095"/>
                  <a:pt x="8139" y="4020"/>
                </a:cubicBezTo>
                <a:cubicBezTo>
                  <a:pt x="8207" y="3934"/>
                  <a:pt x="8283" y="3835"/>
                  <a:pt x="8380" y="3755"/>
                </a:cubicBezTo>
                <a:cubicBezTo>
                  <a:pt x="8486" y="3668"/>
                  <a:pt x="8570" y="3579"/>
                  <a:pt x="8646" y="3498"/>
                </a:cubicBezTo>
                <a:cubicBezTo>
                  <a:pt x="8834" y="3297"/>
                  <a:pt x="9012" y="3107"/>
                  <a:pt x="9368" y="3107"/>
                </a:cubicBezTo>
                <a:lnTo>
                  <a:pt x="9619" y="3122"/>
                </a:lnTo>
                <a:lnTo>
                  <a:pt x="9569" y="3359"/>
                </a:lnTo>
                <a:cubicBezTo>
                  <a:pt x="9548" y="3456"/>
                  <a:pt x="9555" y="3532"/>
                  <a:pt x="9590" y="3601"/>
                </a:cubicBezTo>
                <a:cubicBezTo>
                  <a:pt x="9658" y="3735"/>
                  <a:pt x="9831" y="3826"/>
                  <a:pt x="10020" y="3826"/>
                </a:cubicBezTo>
                <a:cubicBezTo>
                  <a:pt x="10176" y="3826"/>
                  <a:pt x="10316" y="3762"/>
                  <a:pt x="10385" y="3659"/>
                </a:cubicBezTo>
                <a:cubicBezTo>
                  <a:pt x="10391" y="3650"/>
                  <a:pt x="10397" y="3641"/>
                  <a:pt x="10401" y="3632"/>
                </a:cubicBezTo>
                <a:cubicBezTo>
                  <a:pt x="10134" y="3594"/>
                  <a:pt x="10000" y="3558"/>
                  <a:pt x="9939" y="3426"/>
                </a:cubicBezTo>
                <a:cubicBezTo>
                  <a:pt x="9870" y="3274"/>
                  <a:pt x="9881" y="3142"/>
                  <a:pt x="9903" y="3058"/>
                </a:cubicBezTo>
                <a:cubicBezTo>
                  <a:pt x="9975" y="2781"/>
                  <a:pt x="10251" y="2650"/>
                  <a:pt x="10503" y="2549"/>
                </a:cubicBezTo>
                <a:lnTo>
                  <a:pt x="10554" y="2528"/>
                </a:lnTo>
                <a:cubicBezTo>
                  <a:pt x="10663" y="2480"/>
                  <a:pt x="10769" y="2450"/>
                  <a:pt x="10871" y="2421"/>
                </a:cubicBezTo>
                <a:cubicBezTo>
                  <a:pt x="11080" y="2362"/>
                  <a:pt x="11261" y="2311"/>
                  <a:pt x="11418" y="2107"/>
                </a:cubicBezTo>
                <a:cubicBezTo>
                  <a:pt x="11547" y="1942"/>
                  <a:pt x="11785" y="1637"/>
                  <a:pt x="12036" y="1637"/>
                </a:cubicBezTo>
                <a:cubicBezTo>
                  <a:pt x="12096" y="1637"/>
                  <a:pt x="12152" y="1654"/>
                  <a:pt x="12204" y="1687"/>
                </a:cubicBezTo>
                <a:cubicBezTo>
                  <a:pt x="12284" y="1739"/>
                  <a:pt x="12334" y="1818"/>
                  <a:pt x="12369" y="1876"/>
                </a:cubicBezTo>
                <a:cubicBezTo>
                  <a:pt x="12412" y="1945"/>
                  <a:pt x="12421" y="1955"/>
                  <a:pt x="12455" y="1955"/>
                </a:cubicBezTo>
                <a:cubicBezTo>
                  <a:pt x="12500" y="1955"/>
                  <a:pt x="12536" y="1946"/>
                  <a:pt x="12568" y="1938"/>
                </a:cubicBezTo>
                <a:cubicBezTo>
                  <a:pt x="12606" y="1928"/>
                  <a:pt x="12641" y="1920"/>
                  <a:pt x="12677" y="1920"/>
                </a:cubicBezTo>
                <a:cubicBezTo>
                  <a:pt x="12760" y="1920"/>
                  <a:pt x="12835" y="1959"/>
                  <a:pt x="12920" y="2045"/>
                </a:cubicBezTo>
                <a:cubicBezTo>
                  <a:pt x="12960" y="2086"/>
                  <a:pt x="13007" y="2134"/>
                  <a:pt x="13020" y="2137"/>
                </a:cubicBezTo>
                <a:cubicBezTo>
                  <a:pt x="13026" y="2137"/>
                  <a:pt x="13047" y="2131"/>
                  <a:pt x="13117" y="2079"/>
                </a:cubicBezTo>
                <a:cubicBezTo>
                  <a:pt x="13138" y="2062"/>
                  <a:pt x="13177" y="2039"/>
                  <a:pt x="13220" y="2014"/>
                </a:cubicBezTo>
                <a:cubicBezTo>
                  <a:pt x="13270" y="1985"/>
                  <a:pt x="13385" y="1917"/>
                  <a:pt x="13411" y="1880"/>
                </a:cubicBezTo>
                <a:cubicBezTo>
                  <a:pt x="13375" y="1840"/>
                  <a:pt x="13330" y="1670"/>
                  <a:pt x="13447" y="1517"/>
                </a:cubicBezTo>
                <a:cubicBezTo>
                  <a:pt x="13521" y="1418"/>
                  <a:pt x="13632" y="1407"/>
                  <a:pt x="13710" y="1407"/>
                </a:cubicBezTo>
                <a:cubicBezTo>
                  <a:pt x="13758" y="1407"/>
                  <a:pt x="13808" y="1411"/>
                  <a:pt x="13854" y="1416"/>
                </a:cubicBezTo>
                <a:cubicBezTo>
                  <a:pt x="13889" y="1420"/>
                  <a:pt x="13921" y="1423"/>
                  <a:pt x="13947" y="1423"/>
                </a:cubicBezTo>
                <a:cubicBezTo>
                  <a:pt x="14165" y="1398"/>
                  <a:pt x="14205" y="1347"/>
                  <a:pt x="14211" y="1337"/>
                </a:cubicBezTo>
                <a:cubicBezTo>
                  <a:pt x="14189" y="1328"/>
                  <a:pt x="14063" y="1232"/>
                  <a:pt x="14021" y="1200"/>
                </a:cubicBezTo>
                <a:lnTo>
                  <a:pt x="13976" y="1166"/>
                </a:lnTo>
                <a:lnTo>
                  <a:pt x="14045" y="806"/>
                </a:lnTo>
                <a:lnTo>
                  <a:pt x="14148" y="808"/>
                </a:lnTo>
                <a:cubicBezTo>
                  <a:pt x="14299" y="808"/>
                  <a:pt x="14475" y="795"/>
                  <a:pt x="14634" y="700"/>
                </a:cubicBezTo>
                <a:cubicBezTo>
                  <a:pt x="14759" y="626"/>
                  <a:pt x="14926" y="542"/>
                  <a:pt x="15108" y="542"/>
                </a:cubicBezTo>
                <a:cubicBezTo>
                  <a:pt x="15193" y="542"/>
                  <a:pt x="15277" y="560"/>
                  <a:pt x="15356" y="596"/>
                </a:cubicBezTo>
                <a:cubicBezTo>
                  <a:pt x="15455" y="642"/>
                  <a:pt x="15536" y="664"/>
                  <a:pt x="15604" y="664"/>
                </a:cubicBezTo>
                <a:cubicBezTo>
                  <a:pt x="15717" y="664"/>
                  <a:pt x="15810" y="603"/>
                  <a:pt x="15906" y="467"/>
                </a:cubicBezTo>
                <a:cubicBezTo>
                  <a:pt x="16026" y="296"/>
                  <a:pt x="16066" y="280"/>
                  <a:pt x="16237" y="270"/>
                </a:cubicBezTo>
                <a:cubicBezTo>
                  <a:pt x="16367" y="263"/>
                  <a:pt x="16483" y="252"/>
                  <a:pt x="16594" y="198"/>
                </a:cubicBezTo>
                <a:cubicBezTo>
                  <a:pt x="16625" y="183"/>
                  <a:pt x="16653" y="158"/>
                  <a:pt x="16686" y="129"/>
                </a:cubicBezTo>
                <a:cubicBezTo>
                  <a:pt x="16747" y="75"/>
                  <a:pt x="16823" y="8"/>
                  <a:pt x="16934" y="0"/>
                </a:cubicBezTo>
                <a:cubicBezTo>
                  <a:pt x="16935" y="0"/>
                  <a:pt x="16936" y="0"/>
                  <a:pt x="16937" y="0"/>
                </a:cubicBezTo>
                <a:cubicBezTo>
                  <a:pt x="17076" y="0"/>
                  <a:pt x="17181" y="51"/>
                  <a:pt x="17274" y="97"/>
                </a:cubicBezTo>
                <a:cubicBezTo>
                  <a:pt x="17328" y="122"/>
                  <a:pt x="17381" y="149"/>
                  <a:pt x="17435" y="163"/>
                </a:cubicBezTo>
                <a:lnTo>
                  <a:pt x="17544" y="192"/>
                </a:lnTo>
                <a:lnTo>
                  <a:pt x="17544" y="409"/>
                </a:lnTo>
                <a:cubicBezTo>
                  <a:pt x="17545" y="409"/>
                  <a:pt x="17546" y="409"/>
                  <a:pt x="17547" y="408"/>
                </a:cubicBezTo>
                <a:cubicBezTo>
                  <a:pt x="17574" y="402"/>
                  <a:pt x="17597" y="400"/>
                  <a:pt x="17618" y="400"/>
                </a:cubicBezTo>
                <a:cubicBezTo>
                  <a:pt x="17712" y="400"/>
                  <a:pt x="17769" y="455"/>
                  <a:pt x="17800" y="501"/>
                </a:cubicBezTo>
                <a:cubicBezTo>
                  <a:pt x="17879" y="618"/>
                  <a:pt x="17876" y="787"/>
                  <a:pt x="17873" y="922"/>
                </a:cubicBezTo>
                <a:cubicBezTo>
                  <a:pt x="17873" y="944"/>
                  <a:pt x="17872" y="973"/>
                  <a:pt x="17872" y="1000"/>
                </a:cubicBezTo>
                <a:cubicBezTo>
                  <a:pt x="17912" y="930"/>
                  <a:pt x="17957" y="828"/>
                  <a:pt x="17980" y="774"/>
                </a:cubicBezTo>
                <a:cubicBezTo>
                  <a:pt x="18011" y="705"/>
                  <a:pt x="18038" y="647"/>
                  <a:pt x="18057" y="615"/>
                </a:cubicBezTo>
                <a:cubicBezTo>
                  <a:pt x="18250" y="292"/>
                  <a:pt x="18499" y="127"/>
                  <a:pt x="18797" y="127"/>
                </a:cubicBezTo>
                <a:cubicBezTo>
                  <a:pt x="18883" y="127"/>
                  <a:pt x="18972" y="141"/>
                  <a:pt x="19063" y="167"/>
                </a:cubicBezTo>
                <a:cubicBezTo>
                  <a:pt x="19139" y="189"/>
                  <a:pt x="19363" y="251"/>
                  <a:pt x="19354" y="635"/>
                </a:cubicBezTo>
                <a:cubicBezTo>
                  <a:pt x="19467" y="513"/>
                  <a:pt x="19593" y="432"/>
                  <a:pt x="19732" y="432"/>
                </a:cubicBezTo>
                <a:cubicBezTo>
                  <a:pt x="19829" y="432"/>
                  <a:pt x="19923" y="473"/>
                  <a:pt x="20013" y="554"/>
                </a:cubicBezTo>
                <a:cubicBezTo>
                  <a:pt x="20050" y="587"/>
                  <a:pt x="20075" y="623"/>
                  <a:pt x="20093" y="649"/>
                </a:cubicBezTo>
                <a:cubicBezTo>
                  <a:pt x="20116" y="682"/>
                  <a:pt x="20120" y="688"/>
                  <a:pt x="20150" y="696"/>
                </a:cubicBezTo>
                <a:cubicBezTo>
                  <a:pt x="20167" y="701"/>
                  <a:pt x="20183" y="702"/>
                  <a:pt x="20199" y="702"/>
                </a:cubicBezTo>
                <a:cubicBezTo>
                  <a:pt x="20224" y="702"/>
                  <a:pt x="20249" y="699"/>
                  <a:pt x="20274" y="696"/>
                </a:cubicBezTo>
                <a:cubicBezTo>
                  <a:pt x="20306" y="692"/>
                  <a:pt x="20338" y="689"/>
                  <a:pt x="20369" y="689"/>
                </a:cubicBezTo>
                <a:cubicBezTo>
                  <a:pt x="20391" y="689"/>
                  <a:pt x="20412" y="690"/>
                  <a:pt x="20434" y="694"/>
                </a:cubicBezTo>
                <a:cubicBezTo>
                  <a:pt x="20507" y="705"/>
                  <a:pt x="20576" y="739"/>
                  <a:pt x="20641" y="770"/>
                </a:cubicBezTo>
                <a:cubicBezTo>
                  <a:pt x="20689" y="793"/>
                  <a:pt x="20736" y="817"/>
                  <a:pt x="20785" y="828"/>
                </a:cubicBezTo>
                <a:cubicBezTo>
                  <a:pt x="20899" y="853"/>
                  <a:pt x="21468" y="996"/>
                  <a:pt x="21508" y="1268"/>
                </a:cubicBezTo>
                <a:lnTo>
                  <a:pt x="21526" y="1398"/>
                </a:lnTo>
                <a:lnTo>
                  <a:pt x="21437" y="1502"/>
                </a:lnTo>
                <a:cubicBezTo>
                  <a:pt x="21335" y="1597"/>
                  <a:pt x="21223" y="1615"/>
                  <a:pt x="21123" y="1632"/>
                </a:cubicBezTo>
                <a:cubicBezTo>
                  <a:pt x="21080" y="1639"/>
                  <a:pt x="21037" y="1645"/>
                  <a:pt x="20995" y="1660"/>
                </a:cubicBezTo>
                <a:cubicBezTo>
                  <a:pt x="20995" y="1660"/>
                  <a:pt x="20680" y="1775"/>
                  <a:pt x="20609" y="1800"/>
                </a:cubicBezTo>
                <a:cubicBezTo>
                  <a:pt x="20835" y="1896"/>
                  <a:pt x="21064" y="1975"/>
                  <a:pt x="21302" y="2056"/>
                </a:cubicBezTo>
                <a:lnTo>
                  <a:pt x="21424" y="2098"/>
                </a:lnTo>
                <a:lnTo>
                  <a:pt x="21410" y="2288"/>
                </a:lnTo>
                <a:lnTo>
                  <a:pt x="21522" y="2305"/>
                </a:lnTo>
                <a:cubicBezTo>
                  <a:pt x="21522" y="2332"/>
                  <a:pt x="21529" y="2380"/>
                  <a:pt x="21533" y="2426"/>
                </a:cubicBezTo>
                <a:cubicBezTo>
                  <a:pt x="21548" y="2557"/>
                  <a:pt x="21554" y="2610"/>
                  <a:pt x="21529" y="2677"/>
                </a:cubicBezTo>
                <a:cubicBezTo>
                  <a:pt x="21473" y="2826"/>
                  <a:pt x="21410" y="2860"/>
                  <a:pt x="21327" y="2866"/>
                </a:cubicBezTo>
                <a:cubicBezTo>
                  <a:pt x="21256" y="2880"/>
                  <a:pt x="21227" y="2884"/>
                  <a:pt x="21195" y="2884"/>
                </a:cubicBezTo>
                <a:cubicBezTo>
                  <a:pt x="21089" y="2884"/>
                  <a:pt x="20976" y="2841"/>
                  <a:pt x="20875" y="2795"/>
                </a:cubicBezTo>
                <a:cubicBezTo>
                  <a:pt x="20805" y="2891"/>
                  <a:pt x="20678" y="3011"/>
                  <a:pt x="20461" y="3197"/>
                </a:cubicBezTo>
                <a:lnTo>
                  <a:pt x="20398" y="3252"/>
                </a:lnTo>
                <a:cubicBezTo>
                  <a:pt x="20260" y="3401"/>
                  <a:pt x="20151" y="3569"/>
                  <a:pt x="20074" y="3751"/>
                </a:cubicBezTo>
                <a:lnTo>
                  <a:pt x="19960" y="3651"/>
                </a:lnTo>
                <a:lnTo>
                  <a:pt x="19906" y="3812"/>
                </a:lnTo>
                <a:cubicBezTo>
                  <a:pt x="19866" y="3784"/>
                  <a:pt x="19665" y="3629"/>
                  <a:pt x="19646" y="3376"/>
                </a:cubicBezTo>
                <a:cubicBezTo>
                  <a:pt x="19639" y="3282"/>
                  <a:pt x="19654" y="3143"/>
                  <a:pt x="19766" y="3014"/>
                </a:cubicBezTo>
                <a:cubicBezTo>
                  <a:pt x="19917" y="2839"/>
                  <a:pt x="20009" y="2729"/>
                  <a:pt x="19997" y="2675"/>
                </a:cubicBezTo>
                <a:cubicBezTo>
                  <a:pt x="19979" y="2599"/>
                  <a:pt x="19801" y="2541"/>
                  <a:pt x="19725" y="2515"/>
                </a:cubicBezTo>
                <a:lnTo>
                  <a:pt x="19637" y="2485"/>
                </a:lnTo>
                <a:cubicBezTo>
                  <a:pt x="19404" y="2389"/>
                  <a:pt x="19212" y="2267"/>
                  <a:pt x="19010" y="2137"/>
                </a:cubicBezTo>
                <a:cubicBezTo>
                  <a:pt x="18955" y="2102"/>
                  <a:pt x="18905" y="2085"/>
                  <a:pt x="18853" y="2085"/>
                </a:cubicBezTo>
                <a:cubicBezTo>
                  <a:pt x="18786" y="2085"/>
                  <a:pt x="18715" y="2113"/>
                  <a:pt x="18634" y="2145"/>
                </a:cubicBezTo>
                <a:lnTo>
                  <a:pt x="18540" y="2181"/>
                </a:lnTo>
                <a:cubicBezTo>
                  <a:pt x="18436" y="2219"/>
                  <a:pt x="18315" y="2233"/>
                  <a:pt x="18191" y="2245"/>
                </a:cubicBezTo>
                <a:cubicBezTo>
                  <a:pt x="18032" y="2262"/>
                  <a:pt x="17867" y="2278"/>
                  <a:pt x="17759" y="2361"/>
                </a:cubicBezTo>
                <a:cubicBezTo>
                  <a:pt x="17575" y="2502"/>
                  <a:pt x="17479" y="2781"/>
                  <a:pt x="17448" y="3265"/>
                </a:cubicBezTo>
                <a:cubicBezTo>
                  <a:pt x="17416" y="3768"/>
                  <a:pt x="17303" y="3962"/>
                  <a:pt x="16998" y="3994"/>
                </a:cubicBezTo>
                <a:cubicBezTo>
                  <a:pt x="16958" y="4224"/>
                  <a:pt x="16840" y="4352"/>
                  <a:pt x="16662" y="4352"/>
                </a:cubicBezTo>
                <a:cubicBezTo>
                  <a:pt x="16524" y="4352"/>
                  <a:pt x="16364" y="4277"/>
                  <a:pt x="16195" y="4199"/>
                </a:cubicBezTo>
                <a:cubicBezTo>
                  <a:pt x="16044" y="4129"/>
                  <a:pt x="15887" y="4056"/>
                  <a:pt x="15775" y="4056"/>
                </a:cubicBezTo>
                <a:cubicBezTo>
                  <a:pt x="15731" y="4056"/>
                  <a:pt x="15699" y="4067"/>
                  <a:pt x="15680" y="4089"/>
                </a:cubicBezTo>
                <a:cubicBezTo>
                  <a:pt x="15590" y="4196"/>
                  <a:pt x="15482" y="4250"/>
                  <a:pt x="15340" y="4261"/>
                </a:cubicBezTo>
                <a:lnTo>
                  <a:pt x="15268" y="4264"/>
                </a:lnTo>
                <a:cubicBezTo>
                  <a:pt x="15068" y="4264"/>
                  <a:pt x="14770" y="4201"/>
                  <a:pt x="14585" y="4026"/>
                </a:cubicBezTo>
                <a:cubicBezTo>
                  <a:pt x="14493" y="3938"/>
                  <a:pt x="14406" y="3831"/>
                  <a:pt x="14319" y="3722"/>
                </a:cubicBezTo>
                <a:cubicBezTo>
                  <a:pt x="14200" y="3573"/>
                  <a:pt x="14087" y="3433"/>
                  <a:pt x="13964" y="3353"/>
                </a:cubicBezTo>
                <a:cubicBezTo>
                  <a:pt x="13868" y="3290"/>
                  <a:pt x="13763" y="3263"/>
                  <a:pt x="13622" y="3263"/>
                </a:cubicBezTo>
                <a:cubicBezTo>
                  <a:pt x="13614" y="3263"/>
                  <a:pt x="13605" y="3263"/>
                  <a:pt x="13596" y="3263"/>
                </a:cubicBezTo>
                <a:cubicBezTo>
                  <a:pt x="13567" y="3666"/>
                  <a:pt x="13553" y="3693"/>
                  <a:pt x="13443" y="3693"/>
                </a:cubicBezTo>
                <a:cubicBezTo>
                  <a:pt x="13356" y="3692"/>
                  <a:pt x="13265" y="3677"/>
                  <a:pt x="13173" y="3661"/>
                </a:cubicBezTo>
                <a:cubicBezTo>
                  <a:pt x="13089" y="3646"/>
                  <a:pt x="13004" y="3631"/>
                  <a:pt x="12921" y="3631"/>
                </a:cubicBezTo>
                <a:cubicBezTo>
                  <a:pt x="12912" y="3631"/>
                  <a:pt x="12903" y="3631"/>
                  <a:pt x="12895" y="3632"/>
                </a:cubicBezTo>
                <a:cubicBezTo>
                  <a:pt x="12981" y="3952"/>
                  <a:pt x="12985" y="4199"/>
                  <a:pt x="12907" y="4382"/>
                </a:cubicBezTo>
                <a:cubicBezTo>
                  <a:pt x="12825" y="4574"/>
                  <a:pt x="12669" y="4668"/>
                  <a:pt x="12431" y="4668"/>
                </a:cubicBezTo>
                <a:cubicBezTo>
                  <a:pt x="12196" y="4668"/>
                  <a:pt x="11918" y="4579"/>
                  <a:pt x="11672" y="4501"/>
                </a:cubicBezTo>
                <a:cubicBezTo>
                  <a:pt x="11572" y="4469"/>
                  <a:pt x="11479" y="4440"/>
                  <a:pt x="11401" y="4420"/>
                </a:cubicBezTo>
                <a:cubicBezTo>
                  <a:pt x="11401" y="4420"/>
                  <a:pt x="11401" y="4420"/>
                  <a:pt x="11400" y="4420"/>
                </a:cubicBezTo>
                <a:cubicBezTo>
                  <a:pt x="11316" y="4420"/>
                  <a:pt x="11284" y="4679"/>
                  <a:pt x="11264" y="4851"/>
                </a:cubicBezTo>
                <a:cubicBezTo>
                  <a:pt x="11242" y="5031"/>
                  <a:pt x="11223" y="5185"/>
                  <a:pt x="11166" y="5290"/>
                </a:cubicBezTo>
                <a:lnTo>
                  <a:pt x="11130" y="5355"/>
                </a:lnTo>
                <a:lnTo>
                  <a:pt x="11022" y="5366"/>
                </a:lnTo>
                <a:cubicBezTo>
                  <a:pt x="10909" y="5366"/>
                  <a:pt x="10805" y="5318"/>
                  <a:pt x="10715" y="5275"/>
                </a:cubicBezTo>
                <a:cubicBezTo>
                  <a:pt x="10635" y="5238"/>
                  <a:pt x="10560" y="5202"/>
                  <a:pt x="10488" y="5202"/>
                </a:cubicBezTo>
                <a:cubicBezTo>
                  <a:pt x="10280" y="5245"/>
                  <a:pt x="10002" y="5595"/>
                  <a:pt x="9992" y="5824"/>
                </a:cubicBezTo>
                <a:lnTo>
                  <a:pt x="9984" y="5985"/>
                </a:lnTo>
                <a:cubicBezTo>
                  <a:pt x="9984" y="5985"/>
                  <a:pt x="9815" y="6011"/>
                  <a:pt x="9788" y="6017"/>
                </a:cubicBezTo>
                <a:cubicBezTo>
                  <a:pt x="9789" y="6020"/>
                  <a:pt x="9790" y="6023"/>
                  <a:pt x="9791" y="6027"/>
                </a:cubicBezTo>
                <a:cubicBezTo>
                  <a:pt x="9947" y="6481"/>
                  <a:pt x="9971" y="6551"/>
                  <a:pt x="9887" y="6661"/>
                </a:cubicBezTo>
                <a:cubicBezTo>
                  <a:pt x="9829" y="6734"/>
                  <a:pt x="9769" y="6804"/>
                  <a:pt x="9710" y="6874"/>
                </a:cubicBezTo>
                <a:cubicBezTo>
                  <a:pt x="9596" y="7008"/>
                  <a:pt x="9478" y="7146"/>
                  <a:pt x="9383" y="7294"/>
                </a:cubicBezTo>
                <a:cubicBezTo>
                  <a:pt x="9354" y="7339"/>
                  <a:pt x="9317" y="7385"/>
                  <a:pt x="9278" y="7431"/>
                </a:cubicBezTo>
                <a:cubicBezTo>
                  <a:pt x="9230" y="7489"/>
                  <a:pt x="9157" y="7577"/>
                  <a:pt x="9149" y="7629"/>
                </a:cubicBezTo>
                <a:cubicBezTo>
                  <a:pt x="9144" y="7658"/>
                  <a:pt x="9156" y="7725"/>
                  <a:pt x="9165" y="7774"/>
                </a:cubicBezTo>
                <a:cubicBezTo>
                  <a:pt x="9175" y="7833"/>
                  <a:pt x="9187" y="7901"/>
                  <a:pt x="9188" y="7970"/>
                </a:cubicBezTo>
                <a:lnTo>
                  <a:pt x="9192" y="8106"/>
                </a:lnTo>
                <a:lnTo>
                  <a:pt x="9104" y="8156"/>
                </a:lnTo>
                <a:cubicBezTo>
                  <a:pt x="9025" y="8200"/>
                  <a:pt x="8941" y="8221"/>
                  <a:pt x="8840" y="8221"/>
                </a:cubicBezTo>
                <a:cubicBezTo>
                  <a:pt x="8778" y="8221"/>
                  <a:pt x="8716" y="8213"/>
                  <a:pt x="8654" y="8204"/>
                </a:cubicBezTo>
                <a:cubicBezTo>
                  <a:pt x="8601" y="8197"/>
                  <a:pt x="8547" y="8190"/>
                  <a:pt x="8495" y="8190"/>
                </a:cubicBezTo>
                <a:cubicBezTo>
                  <a:pt x="8471" y="8190"/>
                  <a:pt x="8448" y="8192"/>
                  <a:pt x="8427" y="8195"/>
                </a:cubicBezTo>
                <a:cubicBezTo>
                  <a:pt x="8427" y="8338"/>
                  <a:pt x="8431" y="8574"/>
                  <a:pt x="8433" y="8719"/>
                </a:cubicBezTo>
                <a:cubicBezTo>
                  <a:pt x="8436" y="8890"/>
                  <a:pt x="8437" y="9036"/>
                  <a:pt x="8436" y="9075"/>
                </a:cubicBezTo>
                <a:cubicBezTo>
                  <a:pt x="8422" y="9408"/>
                  <a:pt x="8268" y="9933"/>
                  <a:pt x="8113" y="10179"/>
                </a:cubicBezTo>
                <a:cubicBezTo>
                  <a:pt x="8066" y="10254"/>
                  <a:pt x="8004" y="10304"/>
                  <a:pt x="7944" y="10353"/>
                </a:cubicBezTo>
                <a:cubicBezTo>
                  <a:pt x="7903" y="10386"/>
                  <a:pt x="7834" y="10441"/>
                  <a:pt x="7826" y="10473"/>
                </a:cubicBezTo>
                <a:cubicBezTo>
                  <a:pt x="7837" y="10536"/>
                  <a:pt x="7938" y="10572"/>
                  <a:pt x="7987" y="10589"/>
                </a:cubicBezTo>
                <a:cubicBezTo>
                  <a:pt x="8028" y="10604"/>
                  <a:pt x="8067" y="10618"/>
                  <a:pt x="8100" y="10635"/>
                </a:cubicBezTo>
                <a:lnTo>
                  <a:pt x="8189" y="10680"/>
                </a:lnTo>
                <a:lnTo>
                  <a:pt x="8189" y="11334"/>
                </a:lnTo>
                <a:cubicBezTo>
                  <a:pt x="8189" y="11440"/>
                  <a:pt x="8151" y="11617"/>
                  <a:pt x="7897" y="11617"/>
                </a:cubicBezTo>
                <a:cubicBezTo>
                  <a:pt x="7756" y="11617"/>
                  <a:pt x="7573" y="11570"/>
                  <a:pt x="7463" y="11542"/>
                </a:cubicBezTo>
                <a:lnTo>
                  <a:pt x="7399" y="11526"/>
                </a:lnTo>
                <a:cubicBezTo>
                  <a:pt x="7361" y="11520"/>
                  <a:pt x="7328" y="11518"/>
                  <a:pt x="7296" y="11518"/>
                </a:cubicBezTo>
                <a:cubicBezTo>
                  <a:pt x="7072" y="11518"/>
                  <a:pt x="6953" y="11653"/>
                  <a:pt x="6774" y="11958"/>
                </a:cubicBezTo>
                <a:cubicBezTo>
                  <a:pt x="6729" y="12032"/>
                  <a:pt x="6689" y="12095"/>
                  <a:pt x="6653" y="12152"/>
                </a:cubicBezTo>
                <a:cubicBezTo>
                  <a:pt x="6470" y="12440"/>
                  <a:pt x="6442" y="12484"/>
                  <a:pt x="6518" y="12931"/>
                </a:cubicBezTo>
                <a:cubicBezTo>
                  <a:pt x="6547" y="13101"/>
                  <a:pt x="6544" y="13269"/>
                  <a:pt x="6541" y="13433"/>
                </a:cubicBezTo>
                <a:lnTo>
                  <a:pt x="6539" y="13559"/>
                </a:lnTo>
                <a:cubicBezTo>
                  <a:pt x="6538" y="13811"/>
                  <a:pt x="6545" y="13873"/>
                  <a:pt x="6597" y="14072"/>
                </a:cubicBezTo>
                <a:lnTo>
                  <a:pt x="6623" y="14162"/>
                </a:lnTo>
                <a:cubicBezTo>
                  <a:pt x="6659" y="14282"/>
                  <a:pt x="6693" y="14395"/>
                  <a:pt x="6656" y="14624"/>
                </a:cubicBezTo>
                <a:lnTo>
                  <a:pt x="6635" y="14753"/>
                </a:lnTo>
                <a:cubicBezTo>
                  <a:pt x="6587" y="15024"/>
                  <a:pt x="6573" y="15162"/>
                  <a:pt x="6649" y="15258"/>
                </a:cubicBezTo>
                <a:cubicBezTo>
                  <a:pt x="6685" y="15304"/>
                  <a:pt x="6736" y="15332"/>
                  <a:pt x="6796" y="15365"/>
                </a:cubicBezTo>
                <a:cubicBezTo>
                  <a:pt x="6904" y="15425"/>
                  <a:pt x="7039" y="15501"/>
                  <a:pt x="7119" y="15724"/>
                </a:cubicBezTo>
                <a:cubicBezTo>
                  <a:pt x="7187" y="15916"/>
                  <a:pt x="7199" y="16075"/>
                  <a:pt x="7155" y="16211"/>
                </a:cubicBezTo>
                <a:cubicBezTo>
                  <a:pt x="7089" y="16416"/>
                  <a:pt x="6922" y="16470"/>
                  <a:pt x="6789" y="16513"/>
                </a:cubicBezTo>
                <a:cubicBezTo>
                  <a:pt x="6752" y="16525"/>
                  <a:pt x="6698" y="16543"/>
                  <a:pt x="6662" y="16561"/>
                </a:cubicBezTo>
                <a:cubicBezTo>
                  <a:pt x="6681" y="16586"/>
                  <a:pt x="6703" y="16612"/>
                  <a:pt x="6718" y="16630"/>
                </a:cubicBezTo>
                <a:cubicBezTo>
                  <a:pt x="6763" y="16683"/>
                  <a:pt x="6798" y="16724"/>
                  <a:pt x="6822" y="16772"/>
                </a:cubicBezTo>
                <a:cubicBezTo>
                  <a:pt x="7042" y="17220"/>
                  <a:pt x="6903" y="17647"/>
                  <a:pt x="6792" y="17990"/>
                </a:cubicBezTo>
                <a:cubicBezTo>
                  <a:pt x="6755" y="18104"/>
                  <a:pt x="6717" y="18220"/>
                  <a:pt x="6691" y="18339"/>
                </a:cubicBezTo>
                <a:lnTo>
                  <a:pt x="6663" y="18465"/>
                </a:lnTo>
                <a:lnTo>
                  <a:pt x="6572" y="18473"/>
                </a:lnTo>
                <a:cubicBezTo>
                  <a:pt x="6291" y="18499"/>
                  <a:pt x="6238" y="18564"/>
                  <a:pt x="6216" y="18906"/>
                </a:cubicBezTo>
                <a:cubicBezTo>
                  <a:pt x="6219" y="19009"/>
                  <a:pt x="6222" y="19129"/>
                  <a:pt x="6222" y="19263"/>
                </a:cubicBezTo>
                <a:lnTo>
                  <a:pt x="6222" y="19362"/>
                </a:lnTo>
                <a:cubicBezTo>
                  <a:pt x="6222" y="19362"/>
                  <a:pt x="5892" y="19702"/>
                  <a:pt x="5869" y="19725"/>
                </a:cubicBezTo>
                <a:lnTo>
                  <a:pt x="5869" y="19877"/>
                </a:lnTo>
                <a:lnTo>
                  <a:pt x="5702" y="19812"/>
                </a:lnTo>
                <a:lnTo>
                  <a:pt x="5666" y="19826"/>
                </a:lnTo>
                <a:lnTo>
                  <a:pt x="5592" y="19812"/>
                </a:lnTo>
                <a:cubicBezTo>
                  <a:pt x="5434" y="19748"/>
                  <a:pt x="5172" y="19514"/>
                  <a:pt x="5104" y="19343"/>
                </a:cubicBezTo>
                <a:cubicBezTo>
                  <a:pt x="5075" y="19272"/>
                  <a:pt x="5059" y="19195"/>
                  <a:pt x="5045" y="19128"/>
                </a:cubicBezTo>
                <a:cubicBezTo>
                  <a:pt x="5039" y="19099"/>
                  <a:pt x="5030" y="19056"/>
                  <a:pt x="5022" y="19027"/>
                </a:cubicBezTo>
                <a:cubicBezTo>
                  <a:pt x="5018" y="19070"/>
                  <a:pt x="5014" y="19120"/>
                  <a:pt x="5010" y="19172"/>
                </a:cubicBezTo>
                <a:cubicBezTo>
                  <a:pt x="4985" y="19479"/>
                  <a:pt x="4971" y="19612"/>
                  <a:pt x="4929" y="19692"/>
                </a:cubicBezTo>
                <a:cubicBezTo>
                  <a:pt x="4802" y="19942"/>
                  <a:pt x="4651" y="19949"/>
                  <a:pt x="4530" y="19955"/>
                </a:cubicBezTo>
                <a:cubicBezTo>
                  <a:pt x="4492" y="19956"/>
                  <a:pt x="4453" y="19958"/>
                  <a:pt x="4410" y="19969"/>
                </a:cubicBezTo>
                <a:cubicBezTo>
                  <a:pt x="4207" y="20020"/>
                  <a:pt x="4090" y="20154"/>
                  <a:pt x="3913" y="20356"/>
                </a:cubicBezTo>
                <a:cubicBezTo>
                  <a:pt x="3816" y="20466"/>
                  <a:pt x="3743" y="20556"/>
                  <a:pt x="3671" y="20643"/>
                </a:cubicBezTo>
                <a:cubicBezTo>
                  <a:pt x="3361" y="21017"/>
                  <a:pt x="3069" y="21371"/>
                  <a:pt x="2606" y="21517"/>
                </a:cubicBezTo>
                <a:cubicBezTo>
                  <a:pt x="2430" y="21572"/>
                  <a:pt x="2255" y="21600"/>
                  <a:pt x="2084" y="21600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3175" cap="flat">
            <a:solidFill>
              <a:schemeClr val="bg1">
                <a:lumMod val="50000"/>
              </a:schemeClr>
            </a:solidFill>
            <a:miter lim="400000"/>
          </a:ln>
          <a:effectLst/>
        </p:spPr>
        <p:txBody>
          <a:bodyPr lIns="0" tIns="0" rIns="0" bIns="0"/>
          <a:lstStyle/>
          <a:p>
            <a:pPr eaLnBrk="1" hangingPunct="1">
              <a:defRPr sz="1200">
                <a:solidFill>
                  <a:srgbClr val="000000"/>
                </a:solidFill>
                <a:latin typeface="Helvetica"/>
                <a:ea typeface="Helvetica"/>
                <a:cs typeface="Helvetica"/>
                <a:sym typeface="Helvetica"/>
              </a:defRPr>
            </a:pPr>
            <a:endParaRPr sz="1688" dirty="0">
              <a:solidFill>
                <a:srgbClr val="000000"/>
              </a:solidFill>
              <a:latin typeface="Lato Light" panose="020F0502020204030203" pitchFamily="34" charset="0"/>
              <a:ea typeface="Lato Light" panose="020F0502020204030203" pitchFamily="34" charset="0"/>
              <a:cs typeface="Lato Light" panose="020F0502020204030203" pitchFamily="34" charset="0"/>
              <a:sym typeface="Helvetica"/>
            </a:endParaRPr>
          </a:p>
        </p:txBody>
      </p:sp>
      <p:sp>
        <p:nvSpPr>
          <p:cNvPr id="9" name="Shape 17051">
            <a:extLst>
              <a:ext uri="{FF2B5EF4-FFF2-40B4-BE49-F238E27FC236}">
                <a16:creationId xmlns:a16="http://schemas.microsoft.com/office/drawing/2014/main" id="{00A8F24B-933F-E4DD-4D91-F6B21BD69CDB}"/>
              </a:ext>
            </a:extLst>
          </p:cNvPr>
          <p:cNvSpPr/>
          <p:nvPr/>
        </p:nvSpPr>
        <p:spPr>
          <a:xfrm>
            <a:off x="6082187" y="1817349"/>
            <a:ext cx="341302" cy="24975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9002" y="21421"/>
                </a:moveTo>
                <a:cubicBezTo>
                  <a:pt x="18886" y="21379"/>
                  <a:pt x="18765" y="21342"/>
                  <a:pt x="18645" y="21304"/>
                </a:cubicBezTo>
                <a:cubicBezTo>
                  <a:pt x="18294" y="21195"/>
                  <a:pt x="17932" y="21080"/>
                  <a:pt x="17598" y="20860"/>
                </a:cubicBezTo>
                <a:cubicBezTo>
                  <a:pt x="17386" y="20720"/>
                  <a:pt x="17202" y="20526"/>
                  <a:pt x="17024" y="20338"/>
                </a:cubicBezTo>
                <a:cubicBezTo>
                  <a:pt x="16772" y="20071"/>
                  <a:pt x="16534" y="19819"/>
                  <a:pt x="16265" y="19784"/>
                </a:cubicBezTo>
                <a:cubicBezTo>
                  <a:pt x="16198" y="19775"/>
                  <a:pt x="16132" y="19771"/>
                  <a:pt x="16067" y="19771"/>
                </a:cubicBezTo>
                <a:cubicBezTo>
                  <a:pt x="15840" y="19771"/>
                  <a:pt x="15654" y="19832"/>
                  <a:pt x="15480" y="19964"/>
                </a:cubicBezTo>
                <a:cubicBezTo>
                  <a:pt x="15291" y="20110"/>
                  <a:pt x="15140" y="20201"/>
                  <a:pt x="14970" y="20201"/>
                </a:cubicBezTo>
                <a:cubicBezTo>
                  <a:pt x="14771" y="20201"/>
                  <a:pt x="14616" y="20076"/>
                  <a:pt x="14401" y="19903"/>
                </a:cubicBezTo>
                <a:cubicBezTo>
                  <a:pt x="14323" y="19839"/>
                  <a:pt x="14246" y="19809"/>
                  <a:pt x="14167" y="19809"/>
                </a:cubicBezTo>
                <a:cubicBezTo>
                  <a:pt x="14047" y="19809"/>
                  <a:pt x="13922" y="19881"/>
                  <a:pt x="13793" y="20024"/>
                </a:cubicBezTo>
                <a:lnTo>
                  <a:pt x="13750" y="20072"/>
                </a:lnTo>
                <a:lnTo>
                  <a:pt x="13697" y="20094"/>
                </a:lnTo>
                <a:cubicBezTo>
                  <a:pt x="13612" y="20130"/>
                  <a:pt x="13532" y="20181"/>
                  <a:pt x="13450" y="20232"/>
                </a:cubicBezTo>
                <a:cubicBezTo>
                  <a:pt x="13369" y="20283"/>
                  <a:pt x="13287" y="20334"/>
                  <a:pt x="13203" y="20375"/>
                </a:cubicBezTo>
                <a:cubicBezTo>
                  <a:pt x="13065" y="20440"/>
                  <a:pt x="12978" y="20480"/>
                  <a:pt x="12885" y="20480"/>
                </a:cubicBezTo>
                <a:cubicBezTo>
                  <a:pt x="12699" y="20480"/>
                  <a:pt x="12604" y="20322"/>
                  <a:pt x="12540" y="20218"/>
                </a:cubicBezTo>
                <a:lnTo>
                  <a:pt x="12459" y="20093"/>
                </a:lnTo>
                <a:cubicBezTo>
                  <a:pt x="12173" y="19683"/>
                  <a:pt x="11935" y="19424"/>
                  <a:pt x="11790" y="19304"/>
                </a:cubicBezTo>
                <a:cubicBezTo>
                  <a:pt x="11650" y="19540"/>
                  <a:pt x="11480" y="19755"/>
                  <a:pt x="11477" y="19758"/>
                </a:cubicBezTo>
                <a:cubicBezTo>
                  <a:pt x="11341" y="19877"/>
                  <a:pt x="11199" y="19936"/>
                  <a:pt x="11053" y="19936"/>
                </a:cubicBezTo>
                <a:cubicBezTo>
                  <a:pt x="10564" y="19936"/>
                  <a:pt x="10195" y="19292"/>
                  <a:pt x="9871" y="18724"/>
                </a:cubicBezTo>
                <a:cubicBezTo>
                  <a:pt x="9733" y="18481"/>
                  <a:pt x="9602" y="18251"/>
                  <a:pt x="9495" y="18134"/>
                </a:cubicBezTo>
                <a:cubicBezTo>
                  <a:pt x="9361" y="17986"/>
                  <a:pt x="9210" y="17976"/>
                  <a:pt x="8956" y="17972"/>
                </a:cubicBezTo>
                <a:cubicBezTo>
                  <a:pt x="8878" y="17971"/>
                  <a:pt x="8798" y="17969"/>
                  <a:pt x="8717" y="17961"/>
                </a:cubicBezTo>
                <a:cubicBezTo>
                  <a:pt x="8129" y="17904"/>
                  <a:pt x="8013" y="17574"/>
                  <a:pt x="7902" y="17077"/>
                </a:cubicBezTo>
                <a:lnTo>
                  <a:pt x="7861" y="16898"/>
                </a:lnTo>
                <a:cubicBezTo>
                  <a:pt x="7827" y="16756"/>
                  <a:pt x="7778" y="16679"/>
                  <a:pt x="7620" y="16679"/>
                </a:cubicBezTo>
                <a:cubicBezTo>
                  <a:pt x="7369" y="16679"/>
                  <a:pt x="7015" y="16884"/>
                  <a:pt x="6757" y="17034"/>
                </a:cubicBezTo>
                <a:lnTo>
                  <a:pt x="6529" y="17162"/>
                </a:lnTo>
                <a:cubicBezTo>
                  <a:pt x="6256" y="17306"/>
                  <a:pt x="6002" y="17440"/>
                  <a:pt x="5757" y="17440"/>
                </a:cubicBezTo>
                <a:cubicBezTo>
                  <a:pt x="5616" y="17440"/>
                  <a:pt x="5490" y="17396"/>
                  <a:pt x="5384" y="17310"/>
                </a:cubicBezTo>
                <a:cubicBezTo>
                  <a:pt x="5019" y="17006"/>
                  <a:pt x="5059" y="16443"/>
                  <a:pt x="5085" y="16070"/>
                </a:cubicBezTo>
                <a:cubicBezTo>
                  <a:pt x="5092" y="15961"/>
                  <a:pt x="5102" y="15857"/>
                  <a:pt x="5097" y="15768"/>
                </a:cubicBezTo>
                <a:cubicBezTo>
                  <a:pt x="5071" y="15335"/>
                  <a:pt x="4392" y="15197"/>
                  <a:pt x="4067" y="15130"/>
                </a:cubicBezTo>
                <a:cubicBezTo>
                  <a:pt x="3426" y="14993"/>
                  <a:pt x="2806" y="14796"/>
                  <a:pt x="2363" y="14227"/>
                </a:cubicBezTo>
                <a:lnTo>
                  <a:pt x="2079" y="13859"/>
                </a:lnTo>
                <a:lnTo>
                  <a:pt x="2196" y="13593"/>
                </a:lnTo>
                <a:cubicBezTo>
                  <a:pt x="2234" y="13508"/>
                  <a:pt x="2254" y="13442"/>
                  <a:pt x="2259" y="13381"/>
                </a:cubicBezTo>
                <a:cubicBezTo>
                  <a:pt x="2292" y="13059"/>
                  <a:pt x="2264" y="12617"/>
                  <a:pt x="2203" y="12497"/>
                </a:cubicBezTo>
                <a:cubicBezTo>
                  <a:pt x="2175" y="12439"/>
                  <a:pt x="2100" y="12384"/>
                  <a:pt x="2021" y="12325"/>
                </a:cubicBezTo>
                <a:cubicBezTo>
                  <a:pt x="1865" y="12208"/>
                  <a:pt x="1650" y="12048"/>
                  <a:pt x="1558" y="11684"/>
                </a:cubicBezTo>
                <a:cubicBezTo>
                  <a:pt x="1444" y="11241"/>
                  <a:pt x="1491" y="10791"/>
                  <a:pt x="1531" y="10393"/>
                </a:cubicBezTo>
                <a:cubicBezTo>
                  <a:pt x="1551" y="10200"/>
                  <a:pt x="1572" y="10007"/>
                  <a:pt x="1570" y="9819"/>
                </a:cubicBezTo>
                <a:cubicBezTo>
                  <a:pt x="1567" y="9634"/>
                  <a:pt x="1549" y="9595"/>
                  <a:pt x="1489" y="9465"/>
                </a:cubicBezTo>
                <a:cubicBezTo>
                  <a:pt x="1447" y="9376"/>
                  <a:pt x="1400" y="9275"/>
                  <a:pt x="1352" y="9127"/>
                </a:cubicBezTo>
                <a:cubicBezTo>
                  <a:pt x="1284" y="8918"/>
                  <a:pt x="1283" y="8710"/>
                  <a:pt x="1282" y="8543"/>
                </a:cubicBezTo>
                <a:cubicBezTo>
                  <a:pt x="1281" y="8356"/>
                  <a:pt x="1277" y="8292"/>
                  <a:pt x="1246" y="8251"/>
                </a:cubicBezTo>
                <a:cubicBezTo>
                  <a:pt x="1214" y="8209"/>
                  <a:pt x="1099" y="8165"/>
                  <a:pt x="1015" y="8132"/>
                </a:cubicBezTo>
                <a:cubicBezTo>
                  <a:pt x="835" y="8063"/>
                  <a:pt x="631" y="7984"/>
                  <a:pt x="501" y="7749"/>
                </a:cubicBezTo>
                <a:cubicBezTo>
                  <a:pt x="221" y="7249"/>
                  <a:pt x="504" y="6755"/>
                  <a:pt x="640" y="6517"/>
                </a:cubicBezTo>
                <a:lnTo>
                  <a:pt x="716" y="6378"/>
                </a:lnTo>
                <a:cubicBezTo>
                  <a:pt x="836" y="6135"/>
                  <a:pt x="826" y="5946"/>
                  <a:pt x="775" y="5543"/>
                </a:cubicBezTo>
                <a:lnTo>
                  <a:pt x="757" y="5404"/>
                </a:lnTo>
                <a:cubicBezTo>
                  <a:pt x="689" y="4868"/>
                  <a:pt x="618" y="4312"/>
                  <a:pt x="369" y="3985"/>
                </a:cubicBezTo>
                <a:lnTo>
                  <a:pt x="0" y="3501"/>
                </a:lnTo>
                <a:lnTo>
                  <a:pt x="1129" y="3128"/>
                </a:lnTo>
                <a:cubicBezTo>
                  <a:pt x="1441" y="3022"/>
                  <a:pt x="1755" y="2907"/>
                  <a:pt x="2069" y="2792"/>
                </a:cubicBezTo>
                <a:cubicBezTo>
                  <a:pt x="2565" y="2612"/>
                  <a:pt x="3062" y="2430"/>
                  <a:pt x="3562" y="2278"/>
                </a:cubicBezTo>
                <a:lnTo>
                  <a:pt x="3747" y="2222"/>
                </a:lnTo>
                <a:cubicBezTo>
                  <a:pt x="4260" y="2071"/>
                  <a:pt x="4543" y="1988"/>
                  <a:pt x="4787" y="1429"/>
                </a:cubicBezTo>
                <a:cubicBezTo>
                  <a:pt x="5009" y="924"/>
                  <a:pt x="5382" y="922"/>
                  <a:pt x="5630" y="921"/>
                </a:cubicBezTo>
                <a:cubicBezTo>
                  <a:pt x="5730" y="920"/>
                  <a:pt x="5826" y="920"/>
                  <a:pt x="5897" y="893"/>
                </a:cubicBezTo>
                <a:cubicBezTo>
                  <a:pt x="6061" y="832"/>
                  <a:pt x="6263" y="722"/>
                  <a:pt x="6484" y="603"/>
                </a:cubicBezTo>
                <a:cubicBezTo>
                  <a:pt x="6984" y="334"/>
                  <a:pt x="7605" y="0"/>
                  <a:pt x="8150" y="0"/>
                </a:cubicBezTo>
                <a:cubicBezTo>
                  <a:pt x="8539" y="0"/>
                  <a:pt x="8851" y="169"/>
                  <a:pt x="9079" y="500"/>
                </a:cubicBezTo>
                <a:cubicBezTo>
                  <a:pt x="9222" y="708"/>
                  <a:pt x="9306" y="910"/>
                  <a:pt x="9378" y="1088"/>
                </a:cubicBezTo>
                <a:cubicBezTo>
                  <a:pt x="9496" y="1372"/>
                  <a:pt x="9555" y="1515"/>
                  <a:pt x="9794" y="1594"/>
                </a:cubicBezTo>
                <a:cubicBezTo>
                  <a:pt x="9932" y="1640"/>
                  <a:pt x="10081" y="1663"/>
                  <a:pt x="10248" y="1663"/>
                </a:cubicBezTo>
                <a:cubicBezTo>
                  <a:pt x="10464" y="1663"/>
                  <a:pt x="10678" y="1626"/>
                  <a:pt x="10888" y="1592"/>
                </a:cubicBezTo>
                <a:cubicBezTo>
                  <a:pt x="11097" y="1557"/>
                  <a:pt x="11304" y="1523"/>
                  <a:pt x="11509" y="1518"/>
                </a:cubicBezTo>
                <a:lnTo>
                  <a:pt x="11649" y="1516"/>
                </a:lnTo>
                <a:cubicBezTo>
                  <a:pt x="12112" y="1516"/>
                  <a:pt x="12790" y="1563"/>
                  <a:pt x="13530" y="1613"/>
                </a:cubicBezTo>
                <a:cubicBezTo>
                  <a:pt x="14405" y="1673"/>
                  <a:pt x="15368" y="1740"/>
                  <a:pt x="16157" y="1740"/>
                </a:cubicBezTo>
                <a:cubicBezTo>
                  <a:pt x="16833" y="1740"/>
                  <a:pt x="17287" y="1690"/>
                  <a:pt x="17505" y="1592"/>
                </a:cubicBezTo>
                <a:cubicBezTo>
                  <a:pt x="17622" y="1540"/>
                  <a:pt x="17744" y="1514"/>
                  <a:pt x="17870" y="1514"/>
                </a:cubicBezTo>
                <a:cubicBezTo>
                  <a:pt x="18571" y="1514"/>
                  <a:pt x="19238" y="2350"/>
                  <a:pt x="19535" y="3176"/>
                </a:cubicBezTo>
                <a:cubicBezTo>
                  <a:pt x="19613" y="3395"/>
                  <a:pt x="19662" y="3626"/>
                  <a:pt x="19712" y="3858"/>
                </a:cubicBezTo>
                <a:cubicBezTo>
                  <a:pt x="19751" y="4051"/>
                  <a:pt x="19790" y="4244"/>
                  <a:pt x="19855" y="4424"/>
                </a:cubicBezTo>
                <a:cubicBezTo>
                  <a:pt x="19937" y="4651"/>
                  <a:pt x="20037" y="4866"/>
                  <a:pt x="20136" y="5082"/>
                </a:cubicBezTo>
                <a:cubicBezTo>
                  <a:pt x="20275" y="5386"/>
                  <a:pt x="20419" y="5700"/>
                  <a:pt x="20525" y="6053"/>
                </a:cubicBezTo>
                <a:cubicBezTo>
                  <a:pt x="20706" y="6665"/>
                  <a:pt x="20712" y="7374"/>
                  <a:pt x="20691" y="8050"/>
                </a:cubicBezTo>
                <a:lnTo>
                  <a:pt x="20680" y="8405"/>
                </a:lnTo>
                <a:lnTo>
                  <a:pt x="20420" y="8419"/>
                </a:lnTo>
                <a:cubicBezTo>
                  <a:pt x="20153" y="8433"/>
                  <a:pt x="20018" y="8498"/>
                  <a:pt x="19791" y="8720"/>
                </a:cubicBezTo>
                <a:cubicBezTo>
                  <a:pt x="19673" y="8837"/>
                  <a:pt x="19540" y="8995"/>
                  <a:pt x="19415" y="9163"/>
                </a:cubicBezTo>
                <a:cubicBezTo>
                  <a:pt x="19459" y="9186"/>
                  <a:pt x="19506" y="9208"/>
                  <a:pt x="19552" y="9231"/>
                </a:cubicBezTo>
                <a:cubicBezTo>
                  <a:pt x="19701" y="9302"/>
                  <a:pt x="19848" y="9375"/>
                  <a:pt x="19978" y="9478"/>
                </a:cubicBezTo>
                <a:cubicBezTo>
                  <a:pt x="20389" y="9801"/>
                  <a:pt x="20303" y="10403"/>
                  <a:pt x="20253" y="10762"/>
                </a:cubicBezTo>
                <a:cubicBezTo>
                  <a:pt x="20239" y="10862"/>
                  <a:pt x="20225" y="10961"/>
                  <a:pt x="20221" y="11053"/>
                </a:cubicBezTo>
                <a:cubicBezTo>
                  <a:pt x="20200" y="11635"/>
                  <a:pt x="20340" y="12235"/>
                  <a:pt x="20640" y="12835"/>
                </a:cubicBezTo>
                <a:cubicBezTo>
                  <a:pt x="20860" y="13269"/>
                  <a:pt x="21368" y="14192"/>
                  <a:pt x="21368" y="14192"/>
                </a:cubicBezTo>
                <a:lnTo>
                  <a:pt x="21412" y="14271"/>
                </a:lnTo>
                <a:lnTo>
                  <a:pt x="21600" y="16092"/>
                </a:lnTo>
                <a:lnTo>
                  <a:pt x="21362" y="16182"/>
                </a:lnTo>
                <a:cubicBezTo>
                  <a:pt x="21294" y="16209"/>
                  <a:pt x="20987" y="16323"/>
                  <a:pt x="20748" y="16358"/>
                </a:cubicBezTo>
                <a:lnTo>
                  <a:pt x="18859" y="18968"/>
                </a:lnTo>
                <a:lnTo>
                  <a:pt x="19506" y="21600"/>
                </a:lnTo>
                <a:lnTo>
                  <a:pt x="19002" y="21421"/>
                </a:lnTo>
                <a:close/>
              </a:path>
            </a:pathLst>
          </a:custGeom>
          <a:solidFill>
            <a:schemeClr val="bg1">
              <a:lumMod val="75000"/>
            </a:schemeClr>
          </a:solidFill>
          <a:ln w="3175" cap="flat">
            <a:solidFill>
              <a:schemeClr val="bg1">
                <a:lumMod val="50000"/>
              </a:schemeClr>
            </a:solidFill>
            <a:miter lim="400000"/>
          </a:ln>
          <a:effectLst/>
        </p:spPr>
        <p:txBody>
          <a:bodyPr lIns="0" tIns="0" rIns="0" bIns="0"/>
          <a:lstStyle/>
          <a:p>
            <a:pPr eaLnBrk="1" hangingPunct="1">
              <a:defRPr sz="1200">
                <a:solidFill>
                  <a:srgbClr val="000000"/>
                </a:solidFill>
                <a:latin typeface="Helvetica"/>
                <a:ea typeface="Helvetica"/>
                <a:cs typeface="Helvetica"/>
                <a:sym typeface="Helvetica"/>
              </a:defRPr>
            </a:pPr>
            <a:endParaRPr sz="1688" dirty="0">
              <a:solidFill>
                <a:srgbClr val="000000"/>
              </a:solidFill>
              <a:latin typeface="Lato Light" panose="020F0502020204030203" pitchFamily="34" charset="0"/>
              <a:ea typeface="Lato Light" panose="020F0502020204030203" pitchFamily="34" charset="0"/>
              <a:cs typeface="Lato Light" panose="020F0502020204030203" pitchFamily="34" charset="0"/>
              <a:sym typeface="Helvetica"/>
            </a:endParaRPr>
          </a:p>
        </p:txBody>
      </p:sp>
      <p:sp>
        <p:nvSpPr>
          <p:cNvPr id="10" name="Shape 17052">
            <a:extLst>
              <a:ext uri="{FF2B5EF4-FFF2-40B4-BE49-F238E27FC236}">
                <a16:creationId xmlns:a16="http://schemas.microsoft.com/office/drawing/2014/main" id="{91DE881C-2A51-B4CF-D7FA-2E4E4C1C3DB5}"/>
              </a:ext>
            </a:extLst>
          </p:cNvPr>
          <p:cNvSpPr/>
          <p:nvPr/>
        </p:nvSpPr>
        <p:spPr>
          <a:xfrm>
            <a:off x="6364821" y="1754498"/>
            <a:ext cx="308606" cy="20957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526" h="21600" extrusionOk="0">
                <a:moveTo>
                  <a:pt x="17517" y="21600"/>
                </a:moveTo>
                <a:cubicBezTo>
                  <a:pt x="17384" y="21600"/>
                  <a:pt x="17269" y="21515"/>
                  <a:pt x="17237" y="21489"/>
                </a:cubicBezTo>
                <a:cubicBezTo>
                  <a:pt x="16950" y="21141"/>
                  <a:pt x="16549" y="20686"/>
                  <a:pt x="16402" y="20600"/>
                </a:cubicBezTo>
                <a:cubicBezTo>
                  <a:pt x="16399" y="20597"/>
                  <a:pt x="16334" y="20563"/>
                  <a:pt x="16111" y="20563"/>
                </a:cubicBezTo>
                <a:cubicBezTo>
                  <a:pt x="15801" y="20563"/>
                  <a:pt x="15444" y="20627"/>
                  <a:pt x="15438" y="20628"/>
                </a:cubicBezTo>
                <a:lnTo>
                  <a:pt x="14881" y="21061"/>
                </a:lnTo>
                <a:lnTo>
                  <a:pt x="14757" y="21070"/>
                </a:lnTo>
                <a:cubicBezTo>
                  <a:pt x="14607" y="21070"/>
                  <a:pt x="14325" y="20982"/>
                  <a:pt x="14110" y="20390"/>
                </a:cubicBezTo>
                <a:lnTo>
                  <a:pt x="14051" y="20224"/>
                </a:lnTo>
                <a:cubicBezTo>
                  <a:pt x="14002" y="20084"/>
                  <a:pt x="13934" y="19892"/>
                  <a:pt x="13899" y="19851"/>
                </a:cubicBezTo>
                <a:cubicBezTo>
                  <a:pt x="13732" y="20071"/>
                  <a:pt x="13630" y="20205"/>
                  <a:pt x="13551" y="20306"/>
                </a:cubicBezTo>
                <a:cubicBezTo>
                  <a:pt x="13446" y="20445"/>
                  <a:pt x="13346" y="20575"/>
                  <a:pt x="13200" y="20622"/>
                </a:cubicBezTo>
                <a:cubicBezTo>
                  <a:pt x="13186" y="20623"/>
                  <a:pt x="13173" y="20623"/>
                  <a:pt x="13160" y="20623"/>
                </a:cubicBezTo>
                <a:cubicBezTo>
                  <a:pt x="12883" y="20623"/>
                  <a:pt x="12728" y="20463"/>
                  <a:pt x="12590" y="20321"/>
                </a:cubicBezTo>
                <a:cubicBezTo>
                  <a:pt x="12542" y="20271"/>
                  <a:pt x="12469" y="20196"/>
                  <a:pt x="12441" y="20182"/>
                </a:cubicBezTo>
                <a:cubicBezTo>
                  <a:pt x="12410" y="20181"/>
                  <a:pt x="12382" y="20180"/>
                  <a:pt x="12357" y="20180"/>
                </a:cubicBezTo>
                <a:cubicBezTo>
                  <a:pt x="12242" y="20180"/>
                  <a:pt x="12172" y="20196"/>
                  <a:pt x="12102" y="20212"/>
                </a:cubicBezTo>
                <a:cubicBezTo>
                  <a:pt x="12031" y="20228"/>
                  <a:pt x="11959" y="20243"/>
                  <a:pt x="11889" y="20252"/>
                </a:cubicBezTo>
                <a:cubicBezTo>
                  <a:pt x="11702" y="20276"/>
                  <a:pt x="11525" y="20291"/>
                  <a:pt x="11352" y="20291"/>
                </a:cubicBezTo>
                <a:cubicBezTo>
                  <a:pt x="10851" y="20291"/>
                  <a:pt x="10430" y="20171"/>
                  <a:pt x="9992" y="19904"/>
                </a:cubicBezTo>
                <a:cubicBezTo>
                  <a:pt x="9626" y="19679"/>
                  <a:pt x="9339" y="19556"/>
                  <a:pt x="9003" y="19479"/>
                </a:cubicBezTo>
                <a:cubicBezTo>
                  <a:pt x="8673" y="19402"/>
                  <a:pt x="7412" y="19075"/>
                  <a:pt x="7109" y="19003"/>
                </a:cubicBezTo>
                <a:cubicBezTo>
                  <a:pt x="7106" y="19003"/>
                  <a:pt x="5639" y="18766"/>
                  <a:pt x="4551" y="18766"/>
                </a:cubicBezTo>
                <a:cubicBezTo>
                  <a:pt x="3757" y="18766"/>
                  <a:pt x="3593" y="18893"/>
                  <a:pt x="3577" y="18907"/>
                </a:cubicBezTo>
                <a:cubicBezTo>
                  <a:pt x="3184" y="19408"/>
                  <a:pt x="2808" y="20102"/>
                  <a:pt x="2804" y="20110"/>
                </a:cubicBezTo>
                <a:lnTo>
                  <a:pt x="2702" y="20299"/>
                </a:lnTo>
                <a:lnTo>
                  <a:pt x="2539" y="20281"/>
                </a:lnTo>
                <a:cubicBezTo>
                  <a:pt x="1306" y="20146"/>
                  <a:pt x="1306" y="20146"/>
                  <a:pt x="1246" y="19792"/>
                </a:cubicBezTo>
                <a:cubicBezTo>
                  <a:pt x="1208" y="19482"/>
                  <a:pt x="1195" y="19195"/>
                  <a:pt x="1203" y="18906"/>
                </a:cubicBezTo>
                <a:cubicBezTo>
                  <a:pt x="1209" y="18753"/>
                  <a:pt x="1229" y="18592"/>
                  <a:pt x="1249" y="18430"/>
                </a:cubicBezTo>
                <a:cubicBezTo>
                  <a:pt x="1305" y="18003"/>
                  <a:pt x="1297" y="17911"/>
                  <a:pt x="1246" y="17868"/>
                </a:cubicBezTo>
                <a:cubicBezTo>
                  <a:pt x="1135" y="17774"/>
                  <a:pt x="1008" y="17710"/>
                  <a:pt x="881" y="17645"/>
                </a:cubicBezTo>
                <a:cubicBezTo>
                  <a:pt x="671" y="17536"/>
                  <a:pt x="432" y="17412"/>
                  <a:pt x="237" y="17172"/>
                </a:cubicBezTo>
                <a:lnTo>
                  <a:pt x="0" y="16878"/>
                </a:lnTo>
                <a:lnTo>
                  <a:pt x="198" y="16526"/>
                </a:lnTo>
                <a:cubicBezTo>
                  <a:pt x="422" y="16126"/>
                  <a:pt x="725" y="15704"/>
                  <a:pt x="987" y="15425"/>
                </a:cubicBezTo>
                <a:cubicBezTo>
                  <a:pt x="1247" y="15149"/>
                  <a:pt x="1463" y="15001"/>
                  <a:pt x="1728" y="14935"/>
                </a:cubicBezTo>
                <a:cubicBezTo>
                  <a:pt x="1735" y="14363"/>
                  <a:pt x="1709" y="13797"/>
                  <a:pt x="1583" y="13337"/>
                </a:cubicBezTo>
                <a:cubicBezTo>
                  <a:pt x="1485" y="12979"/>
                  <a:pt x="1343" y="12651"/>
                  <a:pt x="1203" y="12323"/>
                </a:cubicBezTo>
                <a:cubicBezTo>
                  <a:pt x="1083" y="12038"/>
                  <a:pt x="963" y="11754"/>
                  <a:pt x="863" y="11455"/>
                </a:cubicBezTo>
                <a:cubicBezTo>
                  <a:pt x="771" y="11174"/>
                  <a:pt x="711" y="10875"/>
                  <a:pt x="654" y="10573"/>
                </a:cubicBezTo>
                <a:lnTo>
                  <a:pt x="570" y="10135"/>
                </a:lnTo>
                <a:lnTo>
                  <a:pt x="844" y="9892"/>
                </a:lnTo>
                <a:cubicBezTo>
                  <a:pt x="844" y="9892"/>
                  <a:pt x="1697" y="9523"/>
                  <a:pt x="2131" y="9376"/>
                </a:cubicBezTo>
                <a:lnTo>
                  <a:pt x="2165" y="9364"/>
                </a:lnTo>
                <a:lnTo>
                  <a:pt x="2308" y="9343"/>
                </a:lnTo>
                <a:cubicBezTo>
                  <a:pt x="2536" y="9343"/>
                  <a:pt x="2659" y="9516"/>
                  <a:pt x="2727" y="9668"/>
                </a:cubicBezTo>
                <a:cubicBezTo>
                  <a:pt x="2983" y="9478"/>
                  <a:pt x="3278" y="9163"/>
                  <a:pt x="3333" y="9041"/>
                </a:cubicBezTo>
                <a:cubicBezTo>
                  <a:pt x="3453" y="8590"/>
                  <a:pt x="3898" y="8466"/>
                  <a:pt x="4383" y="8373"/>
                </a:cubicBezTo>
                <a:cubicBezTo>
                  <a:pt x="4837" y="8265"/>
                  <a:pt x="4922" y="8233"/>
                  <a:pt x="5016" y="7944"/>
                </a:cubicBezTo>
                <a:cubicBezTo>
                  <a:pt x="5098" y="7697"/>
                  <a:pt x="5134" y="7391"/>
                  <a:pt x="5172" y="7066"/>
                </a:cubicBezTo>
                <a:cubicBezTo>
                  <a:pt x="5257" y="6358"/>
                  <a:pt x="5362" y="5477"/>
                  <a:pt x="6023" y="5077"/>
                </a:cubicBezTo>
                <a:cubicBezTo>
                  <a:pt x="6245" y="4942"/>
                  <a:pt x="6505" y="4820"/>
                  <a:pt x="6750" y="4706"/>
                </a:cubicBezTo>
                <a:cubicBezTo>
                  <a:pt x="6869" y="4650"/>
                  <a:pt x="7021" y="4483"/>
                  <a:pt x="7009" y="4483"/>
                </a:cubicBezTo>
                <a:cubicBezTo>
                  <a:pt x="7009" y="4483"/>
                  <a:pt x="6997" y="3881"/>
                  <a:pt x="6988" y="4033"/>
                </a:cubicBezTo>
                <a:cubicBezTo>
                  <a:pt x="6701" y="3662"/>
                  <a:pt x="6715" y="2954"/>
                  <a:pt x="6899" y="2502"/>
                </a:cubicBezTo>
                <a:cubicBezTo>
                  <a:pt x="7175" y="1826"/>
                  <a:pt x="7882" y="1577"/>
                  <a:pt x="8256" y="1537"/>
                </a:cubicBezTo>
                <a:cubicBezTo>
                  <a:pt x="8288" y="1537"/>
                  <a:pt x="8639" y="1559"/>
                  <a:pt x="8954" y="1680"/>
                </a:cubicBezTo>
                <a:cubicBezTo>
                  <a:pt x="9104" y="1195"/>
                  <a:pt x="9381" y="738"/>
                  <a:pt x="9546" y="550"/>
                </a:cubicBezTo>
                <a:cubicBezTo>
                  <a:pt x="9751" y="319"/>
                  <a:pt x="10033" y="153"/>
                  <a:pt x="10384" y="59"/>
                </a:cubicBezTo>
                <a:lnTo>
                  <a:pt x="10601" y="0"/>
                </a:lnTo>
                <a:lnTo>
                  <a:pt x="10619" y="157"/>
                </a:lnTo>
                <a:lnTo>
                  <a:pt x="10775" y="158"/>
                </a:lnTo>
                <a:lnTo>
                  <a:pt x="10885" y="153"/>
                </a:lnTo>
                <a:cubicBezTo>
                  <a:pt x="11383" y="229"/>
                  <a:pt x="11713" y="489"/>
                  <a:pt x="11955" y="954"/>
                </a:cubicBezTo>
                <a:cubicBezTo>
                  <a:pt x="12052" y="927"/>
                  <a:pt x="12186" y="882"/>
                  <a:pt x="12286" y="848"/>
                </a:cubicBezTo>
                <a:cubicBezTo>
                  <a:pt x="12575" y="750"/>
                  <a:pt x="12760" y="690"/>
                  <a:pt x="12888" y="690"/>
                </a:cubicBezTo>
                <a:cubicBezTo>
                  <a:pt x="13355" y="822"/>
                  <a:pt x="13504" y="1173"/>
                  <a:pt x="13436" y="1747"/>
                </a:cubicBezTo>
                <a:cubicBezTo>
                  <a:pt x="13486" y="1772"/>
                  <a:pt x="13546" y="1781"/>
                  <a:pt x="13609" y="1781"/>
                </a:cubicBezTo>
                <a:cubicBezTo>
                  <a:pt x="13807" y="1781"/>
                  <a:pt x="14045" y="1685"/>
                  <a:pt x="14149" y="1642"/>
                </a:cubicBezTo>
                <a:lnTo>
                  <a:pt x="14429" y="1510"/>
                </a:lnTo>
                <a:lnTo>
                  <a:pt x="14504" y="1501"/>
                </a:lnTo>
                <a:cubicBezTo>
                  <a:pt x="14696" y="1505"/>
                  <a:pt x="15078" y="1540"/>
                  <a:pt x="15493" y="1721"/>
                </a:cubicBezTo>
                <a:cubicBezTo>
                  <a:pt x="16211" y="2029"/>
                  <a:pt x="16656" y="2598"/>
                  <a:pt x="16779" y="3365"/>
                </a:cubicBezTo>
                <a:lnTo>
                  <a:pt x="16819" y="3690"/>
                </a:lnTo>
                <a:cubicBezTo>
                  <a:pt x="16837" y="3866"/>
                  <a:pt x="16851" y="4005"/>
                  <a:pt x="16892" y="4113"/>
                </a:cubicBezTo>
                <a:cubicBezTo>
                  <a:pt x="16907" y="4154"/>
                  <a:pt x="16946" y="4211"/>
                  <a:pt x="16984" y="4265"/>
                </a:cubicBezTo>
                <a:cubicBezTo>
                  <a:pt x="17077" y="4401"/>
                  <a:pt x="17205" y="4588"/>
                  <a:pt x="17250" y="4886"/>
                </a:cubicBezTo>
                <a:cubicBezTo>
                  <a:pt x="17307" y="5270"/>
                  <a:pt x="17176" y="5570"/>
                  <a:pt x="17090" y="5769"/>
                </a:cubicBezTo>
                <a:cubicBezTo>
                  <a:pt x="17070" y="5813"/>
                  <a:pt x="17044" y="5873"/>
                  <a:pt x="17030" y="5915"/>
                </a:cubicBezTo>
                <a:cubicBezTo>
                  <a:pt x="17053" y="5934"/>
                  <a:pt x="17077" y="5954"/>
                  <a:pt x="17104" y="5979"/>
                </a:cubicBezTo>
                <a:cubicBezTo>
                  <a:pt x="17497" y="6345"/>
                  <a:pt x="17675" y="6795"/>
                  <a:pt x="17864" y="7271"/>
                </a:cubicBezTo>
                <a:lnTo>
                  <a:pt x="18013" y="7636"/>
                </a:lnTo>
                <a:cubicBezTo>
                  <a:pt x="18131" y="7911"/>
                  <a:pt x="18233" y="8150"/>
                  <a:pt x="18369" y="8259"/>
                </a:cubicBezTo>
                <a:cubicBezTo>
                  <a:pt x="18438" y="8316"/>
                  <a:pt x="18550" y="8344"/>
                  <a:pt x="18666" y="8374"/>
                </a:cubicBezTo>
                <a:cubicBezTo>
                  <a:pt x="18860" y="8424"/>
                  <a:pt x="19079" y="8480"/>
                  <a:pt x="19264" y="8695"/>
                </a:cubicBezTo>
                <a:cubicBezTo>
                  <a:pt x="19564" y="9049"/>
                  <a:pt x="19562" y="9457"/>
                  <a:pt x="19562" y="9727"/>
                </a:cubicBezTo>
                <a:cubicBezTo>
                  <a:pt x="19562" y="9839"/>
                  <a:pt x="19561" y="9927"/>
                  <a:pt x="19579" y="10007"/>
                </a:cubicBezTo>
                <a:lnTo>
                  <a:pt x="19816" y="10010"/>
                </a:lnTo>
                <a:cubicBezTo>
                  <a:pt x="20368" y="10013"/>
                  <a:pt x="21144" y="10593"/>
                  <a:pt x="21421" y="11455"/>
                </a:cubicBezTo>
                <a:cubicBezTo>
                  <a:pt x="21600" y="12011"/>
                  <a:pt x="21549" y="12591"/>
                  <a:pt x="21275" y="13089"/>
                </a:cubicBezTo>
                <a:cubicBezTo>
                  <a:pt x="20968" y="13654"/>
                  <a:pt x="20611" y="13929"/>
                  <a:pt x="20186" y="13929"/>
                </a:cubicBezTo>
                <a:cubicBezTo>
                  <a:pt x="19946" y="13929"/>
                  <a:pt x="19722" y="13844"/>
                  <a:pt x="19506" y="13762"/>
                </a:cubicBezTo>
                <a:cubicBezTo>
                  <a:pt x="19316" y="13690"/>
                  <a:pt x="19139" y="13622"/>
                  <a:pt x="18974" y="13622"/>
                </a:cubicBezTo>
                <a:cubicBezTo>
                  <a:pt x="18936" y="13622"/>
                  <a:pt x="18898" y="13626"/>
                  <a:pt x="18862" y="13634"/>
                </a:cubicBezTo>
                <a:cubicBezTo>
                  <a:pt x="18909" y="13709"/>
                  <a:pt x="18961" y="13784"/>
                  <a:pt x="19016" y="13863"/>
                </a:cubicBezTo>
                <a:cubicBezTo>
                  <a:pt x="19167" y="14081"/>
                  <a:pt x="19337" y="14329"/>
                  <a:pt x="19456" y="14665"/>
                </a:cubicBezTo>
                <a:cubicBezTo>
                  <a:pt x="19580" y="15013"/>
                  <a:pt x="19650" y="15372"/>
                  <a:pt x="19719" y="15719"/>
                </a:cubicBezTo>
                <a:cubicBezTo>
                  <a:pt x="19828" y="16272"/>
                  <a:pt x="19922" y="16751"/>
                  <a:pt x="20204" y="17084"/>
                </a:cubicBezTo>
                <a:lnTo>
                  <a:pt x="20889" y="17893"/>
                </a:lnTo>
                <a:lnTo>
                  <a:pt x="20013" y="17903"/>
                </a:lnTo>
                <a:cubicBezTo>
                  <a:pt x="19134" y="17911"/>
                  <a:pt x="18258" y="18054"/>
                  <a:pt x="18101" y="18214"/>
                </a:cubicBezTo>
                <a:cubicBezTo>
                  <a:pt x="18101" y="18289"/>
                  <a:pt x="18021" y="18442"/>
                  <a:pt x="17944" y="18591"/>
                </a:cubicBezTo>
                <a:cubicBezTo>
                  <a:pt x="17753" y="18956"/>
                  <a:pt x="17588" y="19271"/>
                  <a:pt x="17790" y="19999"/>
                </a:cubicBezTo>
                <a:cubicBezTo>
                  <a:pt x="17971" y="20654"/>
                  <a:pt x="17994" y="21052"/>
                  <a:pt x="17868" y="21330"/>
                </a:cubicBezTo>
                <a:lnTo>
                  <a:pt x="17776" y="21534"/>
                </a:lnTo>
                <a:lnTo>
                  <a:pt x="17517" y="21600"/>
                </a:lnTo>
                <a:close/>
              </a:path>
            </a:pathLst>
          </a:custGeom>
          <a:solidFill>
            <a:schemeClr val="bg1">
              <a:lumMod val="75000"/>
            </a:schemeClr>
          </a:solidFill>
          <a:ln w="3175" cap="flat">
            <a:solidFill>
              <a:schemeClr val="bg1">
                <a:lumMod val="50000"/>
              </a:schemeClr>
            </a:solidFill>
            <a:miter lim="400000"/>
          </a:ln>
          <a:effectLst/>
        </p:spPr>
        <p:txBody>
          <a:bodyPr lIns="0" tIns="0" rIns="0" bIns="0"/>
          <a:lstStyle/>
          <a:p>
            <a:pPr eaLnBrk="1" hangingPunct="1">
              <a:defRPr sz="1200">
                <a:solidFill>
                  <a:srgbClr val="000000"/>
                </a:solidFill>
                <a:latin typeface="Helvetica"/>
                <a:ea typeface="Helvetica"/>
                <a:cs typeface="Helvetica"/>
                <a:sym typeface="Helvetica"/>
              </a:defRPr>
            </a:pPr>
            <a:endParaRPr sz="1688" dirty="0">
              <a:solidFill>
                <a:srgbClr val="000000"/>
              </a:solidFill>
              <a:latin typeface="Lato Light" panose="020F0502020204030203" pitchFamily="34" charset="0"/>
              <a:ea typeface="Lato Light" panose="020F0502020204030203" pitchFamily="34" charset="0"/>
              <a:cs typeface="Lato Light" panose="020F0502020204030203" pitchFamily="34" charset="0"/>
              <a:sym typeface="Helvetica"/>
            </a:endParaRPr>
          </a:p>
        </p:txBody>
      </p:sp>
      <p:sp>
        <p:nvSpPr>
          <p:cNvPr id="11" name="Shape 17053">
            <a:extLst>
              <a:ext uri="{FF2B5EF4-FFF2-40B4-BE49-F238E27FC236}">
                <a16:creationId xmlns:a16="http://schemas.microsoft.com/office/drawing/2014/main" id="{46DAA390-15EE-3D61-1353-851D566B4EB7}"/>
              </a:ext>
            </a:extLst>
          </p:cNvPr>
          <p:cNvSpPr/>
          <p:nvPr/>
        </p:nvSpPr>
        <p:spPr>
          <a:xfrm>
            <a:off x="6490436" y="2068745"/>
            <a:ext cx="135369" cy="13250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2547" y="21600"/>
                </a:moveTo>
                <a:cubicBezTo>
                  <a:pt x="12104" y="21600"/>
                  <a:pt x="11683" y="21541"/>
                  <a:pt x="11260" y="21419"/>
                </a:cubicBezTo>
                <a:lnTo>
                  <a:pt x="10524" y="21205"/>
                </a:lnTo>
                <a:lnTo>
                  <a:pt x="10785" y="20471"/>
                </a:lnTo>
                <a:cubicBezTo>
                  <a:pt x="10925" y="20080"/>
                  <a:pt x="11172" y="19780"/>
                  <a:pt x="11409" y="19519"/>
                </a:cubicBezTo>
                <a:cubicBezTo>
                  <a:pt x="10700" y="18413"/>
                  <a:pt x="10548" y="17891"/>
                  <a:pt x="10712" y="16193"/>
                </a:cubicBezTo>
                <a:lnTo>
                  <a:pt x="10800" y="15426"/>
                </a:lnTo>
                <a:cubicBezTo>
                  <a:pt x="10925" y="14425"/>
                  <a:pt x="11054" y="13389"/>
                  <a:pt x="10705" y="12578"/>
                </a:cubicBezTo>
                <a:cubicBezTo>
                  <a:pt x="10311" y="11684"/>
                  <a:pt x="9726" y="11245"/>
                  <a:pt x="9051" y="10734"/>
                </a:cubicBezTo>
                <a:cubicBezTo>
                  <a:pt x="8561" y="10367"/>
                  <a:pt x="8006" y="9948"/>
                  <a:pt x="7499" y="9326"/>
                </a:cubicBezTo>
                <a:cubicBezTo>
                  <a:pt x="7154" y="8900"/>
                  <a:pt x="6699" y="8172"/>
                  <a:pt x="6181" y="7338"/>
                </a:cubicBezTo>
                <a:cubicBezTo>
                  <a:pt x="5185" y="5733"/>
                  <a:pt x="3332" y="2745"/>
                  <a:pt x="2315" y="2736"/>
                </a:cubicBezTo>
                <a:lnTo>
                  <a:pt x="0" y="2715"/>
                </a:lnTo>
                <a:lnTo>
                  <a:pt x="1928" y="1404"/>
                </a:lnTo>
                <a:cubicBezTo>
                  <a:pt x="2745" y="852"/>
                  <a:pt x="3538" y="570"/>
                  <a:pt x="4292" y="570"/>
                </a:cubicBezTo>
                <a:lnTo>
                  <a:pt x="4588" y="585"/>
                </a:lnTo>
                <a:cubicBezTo>
                  <a:pt x="4942" y="623"/>
                  <a:pt x="5219" y="639"/>
                  <a:pt x="5439" y="639"/>
                </a:cubicBezTo>
                <a:cubicBezTo>
                  <a:pt x="5791" y="639"/>
                  <a:pt x="5889" y="595"/>
                  <a:pt x="5894" y="593"/>
                </a:cubicBezTo>
                <a:cubicBezTo>
                  <a:pt x="5992" y="458"/>
                  <a:pt x="6173" y="234"/>
                  <a:pt x="6555" y="114"/>
                </a:cubicBezTo>
                <a:cubicBezTo>
                  <a:pt x="6795" y="38"/>
                  <a:pt x="7034" y="0"/>
                  <a:pt x="7269" y="0"/>
                </a:cubicBezTo>
                <a:cubicBezTo>
                  <a:pt x="8282" y="0"/>
                  <a:pt x="8999" y="663"/>
                  <a:pt x="9635" y="1247"/>
                </a:cubicBezTo>
                <a:cubicBezTo>
                  <a:pt x="10061" y="1640"/>
                  <a:pt x="10462" y="2010"/>
                  <a:pt x="10842" y="2077"/>
                </a:cubicBezTo>
                <a:cubicBezTo>
                  <a:pt x="11319" y="2166"/>
                  <a:pt x="11815" y="2176"/>
                  <a:pt x="12312" y="2189"/>
                </a:cubicBezTo>
                <a:cubicBezTo>
                  <a:pt x="13447" y="2219"/>
                  <a:pt x="14732" y="2254"/>
                  <a:pt x="15840" y="3107"/>
                </a:cubicBezTo>
                <a:cubicBezTo>
                  <a:pt x="16829" y="3868"/>
                  <a:pt x="16851" y="5104"/>
                  <a:pt x="16868" y="6004"/>
                </a:cubicBezTo>
                <a:cubicBezTo>
                  <a:pt x="16873" y="6212"/>
                  <a:pt x="16875" y="6415"/>
                  <a:pt x="16890" y="6605"/>
                </a:cubicBezTo>
                <a:cubicBezTo>
                  <a:pt x="16954" y="7486"/>
                  <a:pt x="17025" y="7495"/>
                  <a:pt x="18182" y="7645"/>
                </a:cubicBezTo>
                <a:lnTo>
                  <a:pt x="18498" y="7687"/>
                </a:lnTo>
                <a:lnTo>
                  <a:pt x="18449" y="8414"/>
                </a:lnTo>
                <a:lnTo>
                  <a:pt x="19085" y="8537"/>
                </a:lnTo>
                <a:cubicBezTo>
                  <a:pt x="19072" y="8746"/>
                  <a:pt x="19195" y="9789"/>
                  <a:pt x="19241" y="9998"/>
                </a:cubicBezTo>
                <a:cubicBezTo>
                  <a:pt x="19395" y="10544"/>
                  <a:pt x="19515" y="10726"/>
                  <a:pt x="19799" y="10824"/>
                </a:cubicBezTo>
                <a:lnTo>
                  <a:pt x="20731" y="10793"/>
                </a:lnTo>
                <a:lnTo>
                  <a:pt x="21443" y="10793"/>
                </a:lnTo>
                <a:lnTo>
                  <a:pt x="21600" y="11529"/>
                </a:lnTo>
                <a:lnTo>
                  <a:pt x="21600" y="15921"/>
                </a:lnTo>
                <a:lnTo>
                  <a:pt x="18600" y="15388"/>
                </a:lnTo>
                <a:cubicBezTo>
                  <a:pt x="18179" y="15315"/>
                  <a:pt x="16910" y="15129"/>
                  <a:pt x="16699" y="15097"/>
                </a:cubicBezTo>
                <a:cubicBezTo>
                  <a:pt x="16733" y="15377"/>
                  <a:pt x="16768" y="15708"/>
                  <a:pt x="16797" y="16100"/>
                </a:cubicBezTo>
                <a:cubicBezTo>
                  <a:pt x="16846" y="17006"/>
                  <a:pt x="16361" y="17707"/>
                  <a:pt x="15933" y="18325"/>
                </a:cubicBezTo>
                <a:cubicBezTo>
                  <a:pt x="15762" y="18570"/>
                  <a:pt x="15593" y="18810"/>
                  <a:pt x="15481" y="19054"/>
                </a:cubicBezTo>
                <a:cubicBezTo>
                  <a:pt x="15052" y="19977"/>
                  <a:pt x="14605" y="20938"/>
                  <a:pt x="13690" y="21436"/>
                </a:cubicBezTo>
                <a:cubicBezTo>
                  <a:pt x="13308" y="21547"/>
                  <a:pt x="13107" y="21571"/>
                  <a:pt x="12907" y="21587"/>
                </a:cubicBezTo>
                <a:lnTo>
                  <a:pt x="12547" y="21600"/>
                </a:lnTo>
                <a:close/>
              </a:path>
            </a:pathLst>
          </a:custGeom>
          <a:solidFill>
            <a:schemeClr val="bg1">
              <a:lumMod val="75000"/>
            </a:schemeClr>
          </a:solidFill>
          <a:ln w="3175" cap="flat">
            <a:solidFill>
              <a:schemeClr val="bg1">
                <a:lumMod val="50000"/>
              </a:schemeClr>
            </a:solidFill>
            <a:miter lim="400000"/>
          </a:ln>
          <a:effectLst/>
        </p:spPr>
        <p:txBody>
          <a:bodyPr lIns="0" tIns="0" rIns="0" bIns="0"/>
          <a:lstStyle/>
          <a:p>
            <a:pPr eaLnBrk="1" hangingPunct="1">
              <a:defRPr sz="1200">
                <a:solidFill>
                  <a:srgbClr val="000000"/>
                </a:solidFill>
                <a:latin typeface="Helvetica"/>
                <a:ea typeface="Helvetica"/>
                <a:cs typeface="Helvetica"/>
                <a:sym typeface="Helvetica"/>
              </a:defRPr>
            </a:pPr>
            <a:endParaRPr sz="1688" dirty="0">
              <a:solidFill>
                <a:srgbClr val="000000"/>
              </a:solidFill>
              <a:latin typeface="Lato Light" panose="020F0502020204030203" pitchFamily="34" charset="0"/>
              <a:ea typeface="Lato Light" panose="020F0502020204030203" pitchFamily="34" charset="0"/>
              <a:cs typeface="Lato Light" panose="020F0502020204030203" pitchFamily="34" charset="0"/>
              <a:sym typeface="Helvetica"/>
            </a:endParaRPr>
          </a:p>
        </p:txBody>
      </p:sp>
      <p:sp>
        <p:nvSpPr>
          <p:cNvPr id="12" name="Shape 17054">
            <a:extLst>
              <a:ext uri="{FF2B5EF4-FFF2-40B4-BE49-F238E27FC236}">
                <a16:creationId xmlns:a16="http://schemas.microsoft.com/office/drawing/2014/main" id="{E977C120-A3E7-C7E4-3644-9D623A6104FC}"/>
              </a:ext>
            </a:extLst>
          </p:cNvPr>
          <p:cNvSpPr/>
          <p:nvPr/>
        </p:nvSpPr>
        <p:spPr>
          <a:xfrm>
            <a:off x="6349116" y="1911622"/>
            <a:ext cx="599739" cy="33929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4971" y="21600"/>
                </a:moveTo>
                <a:cubicBezTo>
                  <a:pt x="14653" y="21600"/>
                  <a:pt x="14279" y="21201"/>
                  <a:pt x="14105" y="20933"/>
                </a:cubicBezTo>
                <a:lnTo>
                  <a:pt x="13984" y="20746"/>
                </a:lnTo>
                <a:lnTo>
                  <a:pt x="14090" y="20532"/>
                </a:lnTo>
                <a:cubicBezTo>
                  <a:pt x="14138" y="20438"/>
                  <a:pt x="14154" y="20326"/>
                  <a:pt x="14179" y="20137"/>
                </a:cubicBezTo>
                <a:cubicBezTo>
                  <a:pt x="14192" y="20040"/>
                  <a:pt x="14214" y="19945"/>
                  <a:pt x="14237" y="19845"/>
                </a:cubicBezTo>
                <a:cubicBezTo>
                  <a:pt x="14256" y="19762"/>
                  <a:pt x="14292" y="19606"/>
                  <a:pt x="14291" y="19554"/>
                </a:cubicBezTo>
                <a:cubicBezTo>
                  <a:pt x="14284" y="19491"/>
                  <a:pt x="14149" y="19429"/>
                  <a:pt x="14091" y="19403"/>
                </a:cubicBezTo>
                <a:lnTo>
                  <a:pt x="14012" y="19364"/>
                </a:lnTo>
                <a:cubicBezTo>
                  <a:pt x="13896" y="19300"/>
                  <a:pt x="13807" y="19203"/>
                  <a:pt x="13729" y="19117"/>
                </a:cubicBezTo>
                <a:cubicBezTo>
                  <a:pt x="13631" y="19011"/>
                  <a:pt x="13561" y="18934"/>
                  <a:pt x="13462" y="18934"/>
                </a:cubicBezTo>
                <a:lnTo>
                  <a:pt x="13362" y="18954"/>
                </a:lnTo>
                <a:cubicBezTo>
                  <a:pt x="13298" y="18974"/>
                  <a:pt x="13218" y="18997"/>
                  <a:pt x="13147" y="18997"/>
                </a:cubicBezTo>
                <a:cubicBezTo>
                  <a:pt x="13025" y="18997"/>
                  <a:pt x="12934" y="18934"/>
                  <a:pt x="12875" y="18808"/>
                </a:cubicBezTo>
                <a:cubicBezTo>
                  <a:pt x="12837" y="18726"/>
                  <a:pt x="12798" y="18579"/>
                  <a:pt x="12823" y="18350"/>
                </a:cubicBezTo>
                <a:cubicBezTo>
                  <a:pt x="12884" y="17823"/>
                  <a:pt x="13324" y="17548"/>
                  <a:pt x="13677" y="17326"/>
                </a:cubicBezTo>
                <a:cubicBezTo>
                  <a:pt x="13781" y="17261"/>
                  <a:pt x="13871" y="17206"/>
                  <a:pt x="13927" y="17155"/>
                </a:cubicBezTo>
                <a:cubicBezTo>
                  <a:pt x="14003" y="17087"/>
                  <a:pt x="14037" y="17054"/>
                  <a:pt x="14052" y="16991"/>
                </a:cubicBezTo>
                <a:cubicBezTo>
                  <a:pt x="13983" y="16943"/>
                  <a:pt x="13884" y="16858"/>
                  <a:pt x="13738" y="16708"/>
                </a:cubicBezTo>
                <a:cubicBezTo>
                  <a:pt x="13734" y="16703"/>
                  <a:pt x="13712" y="16690"/>
                  <a:pt x="13664" y="16690"/>
                </a:cubicBezTo>
                <a:cubicBezTo>
                  <a:pt x="13597" y="16690"/>
                  <a:pt x="13524" y="16711"/>
                  <a:pt x="13464" y="16728"/>
                </a:cubicBezTo>
                <a:cubicBezTo>
                  <a:pt x="13355" y="16755"/>
                  <a:pt x="13292" y="16784"/>
                  <a:pt x="13228" y="16811"/>
                </a:cubicBezTo>
                <a:cubicBezTo>
                  <a:pt x="13116" y="16860"/>
                  <a:pt x="13000" y="16911"/>
                  <a:pt x="12872" y="16911"/>
                </a:cubicBezTo>
                <a:cubicBezTo>
                  <a:pt x="12843" y="16911"/>
                  <a:pt x="12813" y="16908"/>
                  <a:pt x="12783" y="16902"/>
                </a:cubicBezTo>
                <a:cubicBezTo>
                  <a:pt x="12329" y="16814"/>
                  <a:pt x="11890" y="16687"/>
                  <a:pt x="11861" y="16184"/>
                </a:cubicBezTo>
                <a:cubicBezTo>
                  <a:pt x="11846" y="15925"/>
                  <a:pt x="11998" y="15674"/>
                  <a:pt x="12164" y="15489"/>
                </a:cubicBezTo>
                <a:cubicBezTo>
                  <a:pt x="12160" y="15480"/>
                  <a:pt x="12122" y="15403"/>
                  <a:pt x="12109" y="15371"/>
                </a:cubicBezTo>
                <a:cubicBezTo>
                  <a:pt x="12039" y="15446"/>
                  <a:pt x="11942" y="15496"/>
                  <a:pt x="11811" y="15496"/>
                </a:cubicBezTo>
                <a:cubicBezTo>
                  <a:pt x="11758" y="15496"/>
                  <a:pt x="11706" y="15488"/>
                  <a:pt x="11659" y="15477"/>
                </a:cubicBezTo>
                <a:cubicBezTo>
                  <a:pt x="11625" y="15469"/>
                  <a:pt x="11592" y="15466"/>
                  <a:pt x="11560" y="15466"/>
                </a:cubicBezTo>
                <a:cubicBezTo>
                  <a:pt x="11453" y="15466"/>
                  <a:pt x="11348" y="15500"/>
                  <a:pt x="11242" y="15533"/>
                </a:cubicBezTo>
                <a:cubicBezTo>
                  <a:pt x="11157" y="15560"/>
                  <a:pt x="11071" y="15587"/>
                  <a:pt x="10985" y="15600"/>
                </a:cubicBezTo>
                <a:cubicBezTo>
                  <a:pt x="10946" y="15656"/>
                  <a:pt x="10804" y="16106"/>
                  <a:pt x="10736" y="16322"/>
                </a:cubicBezTo>
                <a:cubicBezTo>
                  <a:pt x="10656" y="16575"/>
                  <a:pt x="10605" y="16735"/>
                  <a:pt x="10556" y="16828"/>
                </a:cubicBezTo>
                <a:lnTo>
                  <a:pt x="10508" y="16920"/>
                </a:lnTo>
                <a:cubicBezTo>
                  <a:pt x="10420" y="17090"/>
                  <a:pt x="10334" y="17255"/>
                  <a:pt x="10230" y="17398"/>
                </a:cubicBezTo>
                <a:cubicBezTo>
                  <a:pt x="10149" y="17510"/>
                  <a:pt x="10066" y="17613"/>
                  <a:pt x="9983" y="17716"/>
                </a:cubicBezTo>
                <a:cubicBezTo>
                  <a:pt x="9906" y="17812"/>
                  <a:pt x="9829" y="17909"/>
                  <a:pt x="9754" y="18011"/>
                </a:cubicBezTo>
                <a:cubicBezTo>
                  <a:pt x="9861" y="19038"/>
                  <a:pt x="9830" y="19104"/>
                  <a:pt x="9784" y="19201"/>
                </a:cubicBezTo>
                <a:lnTo>
                  <a:pt x="9736" y="19304"/>
                </a:lnTo>
                <a:lnTo>
                  <a:pt x="9657" y="19307"/>
                </a:lnTo>
                <a:cubicBezTo>
                  <a:pt x="9536" y="19307"/>
                  <a:pt x="9489" y="19104"/>
                  <a:pt x="9465" y="18995"/>
                </a:cubicBezTo>
                <a:cubicBezTo>
                  <a:pt x="9409" y="18752"/>
                  <a:pt x="9338" y="18701"/>
                  <a:pt x="9247" y="18701"/>
                </a:cubicBezTo>
                <a:cubicBezTo>
                  <a:pt x="9112" y="18701"/>
                  <a:pt x="8933" y="18831"/>
                  <a:pt x="8774" y="18946"/>
                </a:cubicBezTo>
                <a:cubicBezTo>
                  <a:pt x="8642" y="19042"/>
                  <a:pt x="8517" y="19132"/>
                  <a:pt x="8403" y="19166"/>
                </a:cubicBezTo>
                <a:cubicBezTo>
                  <a:pt x="8400" y="19166"/>
                  <a:pt x="8398" y="19166"/>
                  <a:pt x="8395" y="19166"/>
                </a:cubicBezTo>
                <a:cubicBezTo>
                  <a:pt x="8073" y="19166"/>
                  <a:pt x="7792" y="18628"/>
                  <a:pt x="7716" y="18337"/>
                </a:cubicBezTo>
                <a:lnTo>
                  <a:pt x="7618" y="17967"/>
                </a:lnTo>
                <a:lnTo>
                  <a:pt x="7849" y="17935"/>
                </a:lnTo>
                <a:cubicBezTo>
                  <a:pt x="8020" y="17912"/>
                  <a:pt x="8106" y="17638"/>
                  <a:pt x="8216" y="17224"/>
                </a:cubicBezTo>
                <a:cubicBezTo>
                  <a:pt x="8254" y="17084"/>
                  <a:pt x="8302" y="16961"/>
                  <a:pt x="8351" y="16836"/>
                </a:cubicBezTo>
                <a:cubicBezTo>
                  <a:pt x="8424" y="16654"/>
                  <a:pt x="8493" y="16482"/>
                  <a:pt x="8488" y="16332"/>
                </a:cubicBezTo>
                <a:cubicBezTo>
                  <a:pt x="8485" y="16267"/>
                  <a:pt x="8442" y="15739"/>
                  <a:pt x="8428" y="15642"/>
                </a:cubicBezTo>
                <a:lnTo>
                  <a:pt x="8578" y="15574"/>
                </a:lnTo>
                <a:lnTo>
                  <a:pt x="8609" y="15277"/>
                </a:lnTo>
                <a:cubicBezTo>
                  <a:pt x="8730" y="15317"/>
                  <a:pt x="8853" y="15348"/>
                  <a:pt x="8975" y="15379"/>
                </a:cubicBezTo>
                <a:cubicBezTo>
                  <a:pt x="9073" y="15404"/>
                  <a:pt x="9171" y="15429"/>
                  <a:pt x="9266" y="15458"/>
                </a:cubicBezTo>
                <a:cubicBezTo>
                  <a:pt x="9272" y="15459"/>
                  <a:pt x="9435" y="15509"/>
                  <a:pt x="9572" y="15551"/>
                </a:cubicBezTo>
                <a:lnTo>
                  <a:pt x="9572" y="14793"/>
                </a:lnTo>
                <a:lnTo>
                  <a:pt x="9512" y="14793"/>
                </a:lnTo>
                <a:cubicBezTo>
                  <a:pt x="9439" y="14793"/>
                  <a:pt x="9410" y="14789"/>
                  <a:pt x="9381" y="14771"/>
                </a:cubicBezTo>
                <a:cubicBezTo>
                  <a:pt x="9143" y="14626"/>
                  <a:pt x="9082" y="14260"/>
                  <a:pt x="9050" y="14063"/>
                </a:cubicBezTo>
                <a:cubicBezTo>
                  <a:pt x="9050" y="14061"/>
                  <a:pt x="9016" y="13794"/>
                  <a:pt x="9007" y="13539"/>
                </a:cubicBezTo>
                <a:cubicBezTo>
                  <a:pt x="8768" y="13479"/>
                  <a:pt x="8540" y="13361"/>
                  <a:pt x="8510" y="12631"/>
                </a:cubicBezTo>
                <a:cubicBezTo>
                  <a:pt x="8506" y="12547"/>
                  <a:pt x="8505" y="12456"/>
                  <a:pt x="8504" y="12364"/>
                </a:cubicBezTo>
                <a:cubicBezTo>
                  <a:pt x="8500" y="12026"/>
                  <a:pt x="8490" y="11796"/>
                  <a:pt x="8399" y="11674"/>
                </a:cubicBezTo>
                <a:cubicBezTo>
                  <a:pt x="8231" y="11450"/>
                  <a:pt x="8016" y="11440"/>
                  <a:pt x="7787" y="11429"/>
                </a:cubicBezTo>
                <a:cubicBezTo>
                  <a:pt x="7659" y="11423"/>
                  <a:pt x="7531" y="11417"/>
                  <a:pt x="7407" y="11377"/>
                </a:cubicBezTo>
                <a:cubicBezTo>
                  <a:pt x="7232" y="11322"/>
                  <a:pt x="7097" y="11106"/>
                  <a:pt x="6977" y="10916"/>
                </a:cubicBezTo>
                <a:cubicBezTo>
                  <a:pt x="6867" y="10741"/>
                  <a:pt x="6763" y="10575"/>
                  <a:pt x="6657" y="10575"/>
                </a:cubicBezTo>
                <a:cubicBezTo>
                  <a:pt x="6636" y="10575"/>
                  <a:pt x="6614" y="10581"/>
                  <a:pt x="6591" y="10594"/>
                </a:cubicBezTo>
                <a:cubicBezTo>
                  <a:pt x="6527" y="10737"/>
                  <a:pt x="6446" y="10824"/>
                  <a:pt x="6244" y="10824"/>
                </a:cubicBezTo>
                <a:cubicBezTo>
                  <a:pt x="6186" y="10824"/>
                  <a:pt x="6114" y="10817"/>
                  <a:pt x="6020" y="10801"/>
                </a:cubicBezTo>
                <a:cubicBezTo>
                  <a:pt x="6020" y="10801"/>
                  <a:pt x="6019" y="10801"/>
                  <a:pt x="6018" y="10801"/>
                </a:cubicBezTo>
                <a:cubicBezTo>
                  <a:pt x="5648" y="10801"/>
                  <a:pt x="5254" y="11583"/>
                  <a:pt x="5130" y="11885"/>
                </a:cubicBezTo>
                <a:lnTo>
                  <a:pt x="5085" y="11997"/>
                </a:lnTo>
                <a:lnTo>
                  <a:pt x="4937" y="12004"/>
                </a:lnTo>
                <a:cubicBezTo>
                  <a:pt x="4847" y="12004"/>
                  <a:pt x="4757" y="11994"/>
                  <a:pt x="4665" y="11985"/>
                </a:cubicBezTo>
                <a:cubicBezTo>
                  <a:pt x="4582" y="11975"/>
                  <a:pt x="4497" y="11966"/>
                  <a:pt x="4413" y="11966"/>
                </a:cubicBezTo>
                <a:cubicBezTo>
                  <a:pt x="4348" y="11966"/>
                  <a:pt x="4283" y="11972"/>
                  <a:pt x="4218" y="11989"/>
                </a:cubicBezTo>
                <a:cubicBezTo>
                  <a:pt x="4041" y="12034"/>
                  <a:pt x="3918" y="12221"/>
                  <a:pt x="3762" y="12456"/>
                </a:cubicBezTo>
                <a:lnTo>
                  <a:pt x="3601" y="12696"/>
                </a:lnTo>
                <a:lnTo>
                  <a:pt x="3500" y="12566"/>
                </a:lnTo>
                <a:cubicBezTo>
                  <a:pt x="3289" y="12294"/>
                  <a:pt x="3048" y="12041"/>
                  <a:pt x="2984" y="12024"/>
                </a:cubicBezTo>
                <a:cubicBezTo>
                  <a:pt x="2998" y="12038"/>
                  <a:pt x="2943" y="12061"/>
                  <a:pt x="2793" y="12061"/>
                </a:cubicBezTo>
                <a:cubicBezTo>
                  <a:pt x="2503" y="12061"/>
                  <a:pt x="1836" y="11961"/>
                  <a:pt x="1689" y="11864"/>
                </a:cubicBezTo>
                <a:lnTo>
                  <a:pt x="1512" y="11746"/>
                </a:lnTo>
                <a:cubicBezTo>
                  <a:pt x="1450" y="11819"/>
                  <a:pt x="1357" y="11882"/>
                  <a:pt x="1221" y="11882"/>
                </a:cubicBezTo>
                <a:cubicBezTo>
                  <a:pt x="1002" y="11882"/>
                  <a:pt x="489" y="11149"/>
                  <a:pt x="98" y="10535"/>
                </a:cubicBezTo>
                <a:lnTo>
                  <a:pt x="0" y="10381"/>
                </a:lnTo>
                <a:lnTo>
                  <a:pt x="66" y="10181"/>
                </a:lnTo>
                <a:lnTo>
                  <a:pt x="124" y="9990"/>
                </a:lnTo>
                <a:cubicBezTo>
                  <a:pt x="170" y="9836"/>
                  <a:pt x="215" y="9688"/>
                  <a:pt x="266" y="9579"/>
                </a:cubicBezTo>
                <a:cubicBezTo>
                  <a:pt x="296" y="9512"/>
                  <a:pt x="331" y="9446"/>
                  <a:pt x="367" y="9379"/>
                </a:cubicBezTo>
                <a:cubicBezTo>
                  <a:pt x="451" y="9223"/>
                  <a:pt x="530" y="9076"/>
                  <a:pt x="527" y="8935"/>
                </a:cubicBezTo>
                <a:lnTo>
                  <a:pt x="522" y="8565"/>
                </a:lnTo>
                <a:lnTo>
                  <a:pt x="756" y="8665"/>
                </a:lnTo>
                <a:lnTo>
                  <a:pt x="511" y="7378"/>
                </a:lnTo>
                <a:lnTo>
                  <a:pt x="1815" y="5048"/>
                </a:lnTo>
                <a:lnTo>
                  <a:pt x="1882" y="5048"/>
                </a:lnTo>
                <a:cubicBezTo>
                  <a:pt x="1924" y="5048"/>
                  <a:pt x="2004" y="5023"/>
                  <a:pt x="2081" y="4992"/>
                </a:cubicBezTo>
                <a:lnTo>
                  <a:pt x="2025" y="4295"/>
                </a:lnTo>
                <a:cubicBezTo>
                  <a:pt x="1951" y="4121"/>
                  <a:pt x="1733" y="3604"/>
                  <a:pt x="1628" y="3335"/>
                </a:cubicBezTo>
                <a:cubicBezTo>
                  <a:pt x="1484" y="2964"/>
                  <a:pt x="1392" y="2584"/>
                  <a:pt x="1354" y="2205"/>
                </a:cubicBezTo>
                <a:lnTo>
                  <a:pt x="1293" y="1589"/>
                </a:lnTo>
                <a:lnTo>
                  <a:pt x="1595" y="1913"/>
                </a:lnTo>
                <a:cubicBezTo>
                  <a:pt x="1597" y="1913"/>
                  <a:pt x="1602" y="1912"/>
                  <a:pt x="1608" y="1912"/>
                </a:cubicBezTo>
                <a:cubicBezTo>
                  <a:pt x="1661" y="1912"/>
                  <a:pt x="1852" y="1935"/>
                  <a:pt x="1964" y="1949"/>
                </a:cubicBezTo>
                <a:cubicBezTo>
                  <a:pt x="2041" y="1787"/>
                  <a:pt x="2192" y="1487"/>
                  <a:pt x="2353" y="1241"/>
                </a:cubicBezTo>
                <a:cubicBezTo>
                  <a:pt x="2428" y="1127"/>
                  <a:pt x="2565" y="1021"/>
                  <a:pt x="3062" y="1021"/>
                </a:cubicBezTo>
                <a:cubicBezTo>
                  <a:pt x="3642" y="1021"/>
                  <a:pt x="4394" y="1167"/>
                  <a:pt x="4426" y="1174"/>
                </a:cubicBezTo>
                <a:cubicBezTo>
                  <a:pt x="4595" y="1221"/>
                  <a:pt x="4757" y="1271"/>
                  <a:pt x="4919" y="1321"/>
                </a:cubicBezTo>
                <a:cubicBezTo>
                  <a:pt x="5082" y="1372"/>
                  <a:pt x="5246" y="1423"/>
                  <a:pt x="5410" y="1469"/>
                </a:cubicBezTo>
                <a:cubicBezTo>
                  <a:pt x="5612" y="1525"/>
                  <a:pt x="5781" y="1611"/>
                  <a:pt x="5994" y="1767"/>
                </a:cubicBezTo>
                <a:cubicBezTo>
                  <a:pt x="6179" y="1902"/>
                  <a:pt x="6358" y="1963"/>
                  <a:pt x="6574" y="1963"/>
                </a:cubicBezTo>
                <a:cubicBezTo>
                  <a:pt x="6654" y="1963"/>
                  <a:pt x="6736" y="1955"/>
                  <a:pt x="6824" y="1942"/>
                </a:cubicBezTo>
                <a:lnTo>
                  <a:pt x="6912" y="1921"/>
                </a:lnTo>
                <a:cubicBezTo>
                  <a:pt x="6972" y="1906"/>
                  <a:pt x="7032" y="1891"/>
                  <a:pt x="7092" y="1891"/>
                </a:cubicBezTo>
                <a:cubicBezTo>
                  <a:pt x="7132" y="1891"/>
                  <a:pt x="7169" y="1897"/>
                  <a:pt x="7204" y="1910"/>
                </a:cubicBezTo>
                <a:cubicBezTo>
                  <a:pt x="7276" y="1937"/>
                  <a:pt x="7337" y="2012"/>
                  <a:pt x="7396" y="2085"/>
                </a:cubicBezTo>
                <a:cubicBezTo>
                  <a:pt x="7417" y="2110"/>
                  <a:pt x="7450" y="2151"/>
                  <a:pt x="7471" y="2170"/>
                </a:cubicBezTo>
                <a:cubicBezTo>
                  <a:pt x="7470" y="2157"/>
                  <a:pt x="7485" y="2133"/>
                  <a:pt x="7498" y="2113"/>
                </a:cubicBezTo>
                <a:cubicBezTo>
                  <a:pt x="7547" y="2037"/>
                  <a:pt x="7611" y="1937"/>
                  <a:pt x="7712" y="1823"/>
                </a:cubicBezTo>
                <a:cubicBezTo>
                  <a:pt x="7784" y="1743"/>
                  <a:pt x="7849" y="1705"/>
                  <a:pt x="7914" y="1705"/>
                </a:cubicBezTo>
                <a:cubicBezTo>
                  <a:pt x="8098" y="1705"/>
                  <a:pt x="8180" y="1982"/>
                  <a:pt x="8251" y="2228"/>
                </a:cubicBezTo>
                <a:lnTo>
                  <a:pt x="8280" y="2323"/>
                </a:lnTo>
                <a:cubicBezTo>
                  <a:pt x="8312" y="2429"/>
                  <a:pt x="8336" y="2446"/>
                  <a:pt x="8336" y="2446"/>
                </a:cubicBezTo>
                <a:lnTo>
                  <a:pt x="8593" y="2203"/>
                </a:lnTo>
                <a:cubicBezTo>
                  <a:pt x="8645" y="2176"/>
                  <a:pt x="8851" y="2131"/>
                  <a:pt x="9031" y="2131"/>
                </a:cubicBezTo>
                <a:cubicBezTo>
                  <a:pt x="9154" y="2131"/>
                  <a:pt x="9239" y="2151"/>
                  <a:pt x="9300" y="2194"/>
                </a:cubicBezTo>
                <a:cubicBezTo>
                  <a:pt x="9377" y="2249"/>
                  <a:pt x="9491" y="2387"/>
                  <a:pt x="9591" y="2520"/>
                </a:cubicBezTo>
                <a:cubicBezTo>
                  <a:pt x="9434" y="1795"/>
                  <a:pt x="9614" y="1382"/>
                  <a:pt x="9724" y="1133"/>
                </a:cubicBezTo>
                <a:cubicBezTo>
                  <a:pt x="9750" y="1072"/>
                  <a:pt x="9778" y="1009"/>
                  <a:pt x="9787" y="971"/>
                </a:cubicBezTo>
                <a:cubicBezTo>
                  <a:pt x="9819" y="829"/>
                  <a:pt x="9895" y="502"/>
                  <a:pt x="11043" y="488"/>
                </a:cubicBezTo>
                <a:lnTo>
                  <a:pt x="11100" y="487"/>
                </a:lnTo>
                <a:lnTo>
                  <a:pt x="11144" y="550"/>
                </a:lnTo>
                <a:cubicBezTo>
                  <a:pt x="11220" y="657"/>
                  <a:pt x="11309" y="710"/>
                  <a:pt x="11414" y="710"/>
                </a:cubicBezTo>
                <a:cubicBezTo>
                  <a:pt x="11610" y="710"/>
                  <a:pt x="11836" y="530"/>
                  <a:pt x="12036" y="372"/>
                </a:cubicBezTo>
                <a:lnTo>
                  <a:pt x="12173" y="266"/>
                </a:lnTo>
                <a:cubicBezTo>
                  <a:pt x="12409" y="89"/>
                  <a:pt x="12630" y="0"/>
                  <a:pt x="12830" y="0"/>
                </a:cubicBezTo>
                <a:cubicBezTo>
                  <a:pt x="13182" y="0"/>
                  <a:pt x="13468" y="281"/>
                  <a:pt x="13657" y="812"/>
                </a:cubicBezTo>
                <a:cubicBezTo>
                  <a:pt x="13771" y="1134"/>
                  <a:pt x="13883" y="1223"/>
                  <a:pt x="13966" y="1289"/>
                </a:cubicBezTo>
                <a:cubicBezTo>
                  <a:pt x="14026" y="1338"/>
                  <a:pt x="14118" y="1411"/>
                  <a:pt x="14137" y="1600"/>
                </a:cubicBezTo>
                <a:cubicBezTo>
                  <a:pt x="14155" y="1782"/>
                  <a:pt x="14103" y="1911"/>
                  <a:pt x="13963" y="2159"/>
                </a:cubicBezTo>
                <a:cubicBezTo>
                  <a:pt x="14027" y="2319"/>
                  <a:pt x="14054" y="2483"/>
                  <a:pt x="14058" y="2764"/>
                </a:cubicBezTo>
                <a:cubicBezTo>
                  <a:pt x="14060" y="2893"/>
                  <a:pt x="14062" y="3028"/>
                  <a:pt x="14373" y="3028"/>
                </a:cubicBezTo>
                <a:lnTo>
                  <a:pt x="14642" y="3018"/>
                </a:lnTo>
                <a:cubicBezTo>
                  <a:pt x="14709" y="3018"/>
                  <a:pt x="14770" y="3025"/>
                  <a:pt x="14820" y="3043"/>
                </a:cubicBezTo>
                <a:cubicBezTo>
                  <a:pt x="15249" y="3194"/>
                  <a:pt x="15417" y="3898"/>
                  <a:pt x="15553" y="4464"/>
                </a:cubicBezTo>
                <a:cubicBezTo>
                  <a:pt x="15654" y="4888"/>
                  <a:pt x="15728" y="5165"/>
                  <a:pt x="15823" y="5165"/>
                </a:cubicBezTo>
                <a:cubicBezTo>
                  <a:pt x="15911" y="5152"/>
                  <a:pt x="15982" y="5146"/>
                  <a:pt x="16051" y="5146"/>
                </a:cubicBezTo>
                <a:cubicBezTo>
                  <a:pt x="16255" y="5146"/>
                  <a:pt x="16434" y="5193"/>
                  <a:pt x="16607" y="5239"/>
                </a:cubicBezTo>
                <a:cubicBezTo>
                  <a:pt x="16784" y="5285"/>
                  <a:pt x="16952" y="5329"/>
                  <a:pt x="17149" y="5329"/>
                </a:cubicBezTo>
                <a:cubicBezTo>
                  <a:pt x="17215" y="5329"/>
                  <a:pt x="17285" y="5323"/>
                  <a:pt x="17360" y="5311"/>
                </a:cubicBezTo>
                <a:cubicBezTo>
                  <a:pt x="17457" y="5295"/>
                  <a:pt x="17522" y="5246"/>
                  <a:pt x="17583" y="5198"/>
                </a:cubicBezTo>
                <a:cubicBezTo>
                  <a:pt x="17645" y="5149"/>
                  <a:pt x="17710" y="5099"/>
                  <a:pt x="17791" y="5099"/>
                </a:cubicBezTo>
                <a:cubicBezTo>
                  <a:pt x="17903" y="5099"/>
                  <a:pt x="18007" y="5194"/>
                  <a:pt x="18137" y="5417"/>
                </a:cubicBezTo>
                <a:cubicBezTo>
                  <a:pt x="18161" y="5459"/>
                  <a:pt x="18213" y="5563"/>
                  <a:pt x="18279" y="5697"/>
                </a:cubicBezTo>
                <a:cubicBezTo>
                  <a:pt x="18360" y="5863"/>
                  <a:pt x="18545" y="6237"/>
                  <a:pt x="18665" y="6441"/>
                </a:cubicBezTo>
                <a:cubicBezTo>
                  <a:pt x="18739" y="6326"/>
                  <a:pt x="18858" y="6237"/>
                  <a:pt x="19050" y="6237"/>
                </a:cubicBezTo>
                <a:cubicBezTo>
                  <a:pt x="19582" y="6237"/>
                  <a:pt x="20443" y="6895"/>
                  <a:pt x="20626" y="7072"/>
                </a:cubicBezTo>
                <a:cubicBezTo>
                  <a:pt x="20678" y="7123"/>
                  <a:pt x="20773" y="7140"/>
                  <a:pt x="20865" y="7156"/>
                </a:cubicBezTo>
                <a:cubicBezTo>
                  <a:pt x="21057" y="7189"/>
                  <a:pt x="21319" y="7234"/>
                  <a:pt x="21387" y="7683"/>
                </a:cubicBezTo>
                <a:cubicBezTo>
                  <a:pt x="21445" y="8064"/>
                  <a:pt x="21361" y="8425"/>
                  <a:pt x="21293" y="8715"/>
                </a:cubicBezTo>
                <a:cubicBezTo>
                  <a:pt x="21189" y="9157"/>
                  <a:pt x="21209" y="9176"/>
                  <a:pt x="21284" y="9245"/>
                </a:cubicBezTo>
                <a:lnTo>
                  <a:pt x="21600" y="9537"/>
                </a:lnTo>
                <a:lnTo>
                  <a:pt x="21267" y="9762"/>
                </a:lnTo>
                <a:cubicBezTo>
                  <a:pt x="21233" y="9785"/>
                  <a:pt x="21210" y="9812"/>
                  <a:pt x="21205" y="9836"/>
                </a:cubicBezTo>
                <a:cubicBezTo>
                  <a:pt x="21181" y="9939"/>
                  <a:pt x="21263" y="10241"/>
                  <a:pt x="21316" y="10440"/>
                </a:cubicBezTo>
                <a:cubicBezTo>
                  <a:pt x="21402" y="10760"/>
                  <a:pt x="21491" y="11090"/>
                  <a:pt x="21470" y="11416"/>
                </a:cubicBezTo>
                <a:cubicBezTo>
                  <a:pt x="21406" y="12438"/>
                  <a:pt x="20842" y="12438"/>
                  <a:pt x="20656" y="12438"/>
                </a:cubicBezTo>
                <a:lnTo>
                  <a:pt x="20536" y="12436"/>
                </a:lnTo>
                <a:cubicBezTo>
                  <a:pt x="20426" y="12436"/>
                  <a:pt x="20365" y="12453"/>
                  <a:pt x="20290" y="12550"/>
                </a:cubicBezTo>
                <a:cubicBezTo>
                  <a:pt x="20246" y="12606"/>
                  <a:pt x="20210" y="12665"/>
                  <a:pt x="20174" y="12722"/>
                </a:cubicBezTo>
                <a:cubicBezTo>
                  <a:pt x="20092" y="12850"/>
                  <a:pt x="20001" y="12996"/>
                  <a:pt x="19859" y="13091"/>
                </a:cubicBezTo>
                <a:lnTo>
                  <a:pt x="19789" y="13136"/>
                </a:lnTo>
                <a:cubicBezTo>
                  <a:pt x="19763" y="13151"/>
                  <a:pt x="19731" y="13171"/>
                  <a:pt x="19718" y="13183"/>
                </a:cubicBezTo>
                <a:cubicBezTo>
                  <a:pt x="19720" y="13187"/>
                  <a:pt x="19716" y="13217"/>
                  <a:pt x="19715" y="13283"/>
                </a:cubicBezTo>
                <a:cubicBezTo>
                  <a:pt x="19716" y="13318"/>
                  <a:pt x="19725" y="13385"/>
                  <a:pt x="19734" y="13464"/>
                </a:cubicBezTo>
                <a:cubicBezTo>
                  <a:pt x="19776" y="13824"/>
                  <a:pt x="19820" y="14197"/>
                  <a:pt x="19683" y="14383"/>
                </a:cubicBezTo>
                <a:lnTo>
                  <a:pt x="19633" y="14452"/>
                </a:lnTo>
                <a:lnTo>
                  <a:pt x="19569" y="14441"/>
                </a:lnTo>
                <a:cubicBezTo>
                  <a:pt x="19493" y="14428"/>
                  <a:pt x="19414" y="14400"/>
                  <a:pt x="19334" y="14372"/>
                </a:cubicBezTo>
                <a:cubicBezTo>
                  <a:pt x="19240" y="14338"/>
                  <a:pt x="19145" y="14302"/>
                  <a:pt x="19052" y="14302"/>
                </a:cubicBezTo>
                <a:cubicBezTo>
                  <a:pt x="18994" y="14302"/>
                  <a:pt x="18946" y="14317"/>
                  <a:pt x="18903" y="14349"/>
                </a:cubicBezTo>
                <a:cubicBezTo>
                  <a:pt x="18867" y="14375"/>
                  <a:pt x="18845" y="14420"/>
                  <a:pt x="18806" y="14503"/>
                </a:cubicBezTo>
                <a:cubicBezTo>
                  <a:pt x="18760" y="14601"/>
                  <a:pt x="18702" y="14721"/>
                  <a:pt x="18603" y="14800"/>
                </a:cubicBezTo>
                <a:cubicBezTo>
                  <a:pt x="18545" y="14844"/>
                  <a:pt x="18489" y="14869"/>
                  <a:pt x="18432" y="14893"/>
                </a:cubicBezTo>
                <a:cubicBezTo>
                  <a:pt x="18377" y="14916"/>
                  <a:pt x="18329" y="14937"/>
                  <a:pt x="18290" y="14979"/>
                </a:cubicBezTo>
                <a:cubicBezTo>
                  <a:pt x="18271" y="15000"/>
                  <a:pt x="18248" y="15041"/>
                  <a:pt x="18223" y="15085"/>
                </a:cubicBezTo>
                <a:cubicBezTo>
                  <a:pt x="18168" y="15183"/>
                  <a:pt x="18092" y="15319"/>
                  <a:pt x="17972" y="15362"/>
                </a:cubicBezTo>
                <a:cubicBezTo>
                  <a:pt x="17961" y="15362"/>
                  <a:pt x="17950" y="15363"/>
                  <a:pt x="17939" y="15363"/>
                </a:cubicBezTo>
                <a:cubicBezTo>
                  <a:pt x="17832" y="15363"/>
                  <a:pt x="17771" y="15322"/>
                  <a:pt x="17716" y="15286"/>
                </a:cubicBezTo>
                <a:cubicBezTo>
                  <a:pt x="17691" y="15270"/>
                  <a:pt x="17657" y="15247"/>
                  <a:pt x="17644" y="15244"/>
                </a:cubicBezTo>
                <a:cubicBezTo>
                  <a:pt x="17631" y="15249"/>
                  <a:pt x="17608" y="15293"/>
                  <a:pt x="17593" y="15322"/>
                </a:cubicBezTo>
                <a:cubicBezTo>
                  <a:pt x="17551" y="15403"/>
                  <a:pt x="17494" y="15512"/>
                  <a:pt x="17403" y="15572"/>
                </a:cubicBezTo>
                <a:cubicBezTo>
                  <a:pt x="17353" y="15605"/>
                  <a:pt x="17301" y="15621"/>
                  <a:pt x="17244" y="15621"/>
                </a:cubicBezTo>
                <a:cubicBezTo>
                  <a:pt x="17173" y="15621"/>
                  <a:pt x="17108" y="15595"/>
                  <a:pt x="17052" y="15572"/>
                </a:cubicBezTo>
                <a:cubicBezTo>
                  <a:pt x="17009" y="15554"/>
                  <a:pt x="16968" y="15537"/>
                  <a:pt x="16934" y="15537"/>
                </a:cubicBezTo>
                <a:cubicBezTo>
                  <a:pt x="16842" y="15565"/>
                  <a:pt x="16770" y="15671"/>
                  <a:pt x="16701" y="15773"/>
                </a:cubicBezTo>
                <a:cubicBezTo>
                  <a:pt x="16669" y="15821"/>
                  <a:pt x="16637" y="15867"/>
                  <a:pt x="16606" y="15908"/>
                </a:cubicBezTo>
                <a:cubicBezTo>
                  <a:pt x="16510" y="16030"/>
                  <a:pt x="16415" y="16104"/>
                  <a:pt x="16323" y="16175"/>
                </a:cubicBezTo>
                <a:cubicBezTo>
                  <a:pt x="16271" y="16216"/>
                  <a:pt x="16218" y="16256"/>
                  <a:pt x="16166" y="16307"/>
                </a:cubicBezTo>
                <a:cubicBezTo>
                  <a:pt x="16139" y="16334"/>
                  <a:pt x="16113" y="16364"/>
                  <a:pt x="16088" y="16393"/>
                </a:cubicBezTo>
                <a:cubicBezTo>
                  <a:pt x="16034" y="16455"/>
                  <a:pt x="15981" y="16514"/>
                  <a:pt x="15917" y="16563"/>
                </a:cubicBezTo>
                <a:cubicBezTo>
                  <a:pt x="15876" y="16595"/>
                  <a:pt x="15839" y="16604"/>
                  <a:pt x="15814" y="16609"/>
                </a:cubicBezTo>
                <a:cubicBezTo>
                  <a:pt x="15830" y="16649"/>
                  <a:pt x="15915" y="17057"/>
                  <a:pt x="15975" y="17210"/>
                </a:cubicBezTo>
                <a:cubicBezTo>
                  <a:pt x="16008" y="17298"/>
                  <a:pt x="16058" y="17376"/>
                  <a:pt x="16109" y="17459"/>
                </a:cubicBezTo>
                <a:cubicBezTo>
                  <a:pt x="16157" y="17535"/>
                  <a:pt x="16204" y="17613"/>
                  <a:pt x="16245" y="17699"/>
                </a:cubicBezTo>
                <a:cubicBezTo>
                  <a:pt x="16285" y="17782"/>
                  <a:pt x="16325" y="17881"/>
                  <a:pt x="16367" y="17986"/>
                </a:cubicBezTo>
                <a:cubicBezTo>
                  <a:pt x="16468" y="18238"/>
                  <a:pt x="16582" y="18523"/>
                  <a:pt x="16705" y="18549"/>
                </a:cubicBezTo>
                <a:cubicBezTo>
                  <a:pt x="16725" y="18554"/>
                  <a:pt x="16746" y="18556"/>
                  <a:pt x="16767" y="18556"/>
                </a:cubicBezTo>
                <a:cubicBezTo>
                  <a:pt x="16901" y="18556"/>
                  <a:pt x="17036" y="18470"/>
                  <a:pt x="17178" y="18380"/>
                </a:cubicBezTo>
                <a:cubicBezTo>
                  <a:pt x="17337" y="18279"/>
                  <a:pt x="17501" y="18175"/>
                  <a:pt x="17683" y="18175"/>
                </a:cubicBezTo>
                <a:cubicBezTo>
                  <a:pt x="17864" y="18176"/>
                  <a:pt x="17943" y="18334"/>
                  <a:pt x="17975" y="18429"/>
                </a:cubicBezTo>
                <a:cubicBezTo>
                  <a:pt x="18053" y="18660"/>
                  <a:pt x="18025" y="18996"/>
                  <a:pt x="17893" y="19428"/>
                </a:cubicBezTo>
                <a:cubicBezTo>
                  <a:pt x="17777" y="19805"/>
                  <a:pt x="17610" y="19996"/>
                  <a:pt x="17397" y="19996"/>
                </a:cubicBezTo>
                <a:cubicBezTo>
                  <a:pt x="17328" y="19996"/>
                  <a:pt x="17253" y="19975"/>
                  <a:pt x="17174" y="19933"/>
                </a:cubicBezTo>
                <a:cubicBezTo>
                  <a:pt x="17099" y="19893"/>
                  <a:pt x="17031" y="19821"/>
                  <a:pt x="16970" y="19757"/>
                </a:cubicBezTo>
                <a:cubicBezTo>
                  <a:pt x="16911" y="19693"/>
                  <a:pt x="16848" y="19627"/>
                  <a:pt x="16805" y="19624"/>
                </a:cubicBezTo>
                <a:cubicBezTo>
                  <a:pt x="16803" y="19624"/>
                  <a:pt x="16802" y="19624"/>
                  <a:pt x="16800" y="19624"/>
                </a:cubicBezTo>
                <a:cubicBezTo>
                  <a:pt x="16767" y="19624"/>
                  <a:pt x="16765" y="19629"/>
                  <a:pt x="16725" y="19743"/>
                </a:cubicBezTo>
                <a:cubicBezTo>
                  <a:pt x="16704" y="19802"/>
                  <a:pt x="16682" y="19863"/>
                  <a:pt x="16655" y="19924"/>
                </a:cubicBezTo>
                <a:cubicBezTo>
                  <a:pt x="16484" y="20301"/>
                  <a:pt x="16233" y="20328"/>
                  <a:pt x="16032" y="20350"/>
                </a:cubicBezTo>
                <a:cubicBezTo>
                  <a:pt x="15911" y="20363"/>
                  <a:pt x="15798" y="20376"/>
                  <a:pt x="15711" y="20450"/>
                </a:cubicBezTo>
                <a:cubicBezTo>
                  <a:pt x="15634" y="20514"/>
                  <a:pt x="15580" y="20688"/>
                  <a:pt x="15522" y="20871"/>
                </a:cubicBezTo>
                <a:cubicBezTo>
                  <a:pt x="15437" y="21141"/>
                  <a:pt x="15331" y="21478"/>
                  <a:pt x="15106" y="21573"/>
                </a:cubicBezTo>
                <a:cubicBezTo>
                  <a:pt x="15063" y="21591"/>
                  <a:pt x="15018" y="21600"/>
                  <a:pt x="14971" y="21600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3175" cap="flat">
            <a:solidFill>
              <a:schemeClr val="bg1">
                <a:lumMod val="50000"/>
              </a:schemeClr>
            </a:solidFill>
            <a:miter lim="400000"/>
          </a:ln>
          <a:effectLst/>
        </p:spPr>
        <p:txBody>
          <a:bodyPr lIns="0" tIns="0" rIns="0" bIns="0"/>
          <a:lstStyle/>
          <a:p>
            <a:pPr eaLnBrk="1" hangingPunct="1">
              <a:defRPr sz="1200">
                <a:solidFill>
                  <a:srgbClr val="000000"/>
                </a:solidFill>
                <a:latin typeface="Helvetica"/>
                <a:ea typeface="Helvetica"/>
                <a:cs typeface="Helvetica"/>
                <a:sym typeface="Helvetica"/>
              </a:defRPr>
            </a:pPr>
            <a:endParaRPr sz="1688" dirty="0">
              <a:solidFill>
                <a:srgbClr val="000000"/>
              </a:solidFill>
              <a:latin typeface="Lato Light" panose="020F0502020204030203" pitchFamily="34" charset="0"/>
              <a:ea typeface="Lato Light" panose="020F0502020204030203" pitchFamily="34" charset="0"/>
              <a:cs typeface="Lato Light" panose="020F0502020204030203" pitchFamily="34" charset="0"/>
              <a:sym typeface="Helvetica"/>
            </a:endParaRPr>
          </a:p>
        </p:txBody>
      </p:sp>
      <p:sp>
        <p:nvSpPr>
          <p:cNvPr id="13" name="Shape 17055">
            <a:extLst>
              <a:ext uri="{FF2B5EF4-FFF2-40B4-BE49-F238E27FC236}">
                <a16:creationId xmlns:a16="http://schemas.microsoft.com/office/drawing/2014/main" id="{8BA17A1C-B37A-AD6F-3B77-860804481C23}"/>
              </a:ext>
            </a:extLst>
          </p:cNvPr>
          <p:cNvSpPr/>
          <p:nvPr/>
        </p:nvSpPr>
        <p:spPr>
          <a:xfrm>
            <a:off x="6176398" y="2021607"/>
            <a:ext cx="193701" cy="8634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432" h="21600" extrusionOk="0">
                <a:moveTo>
                  <a:pt x="5317" y="21600"/>
                </a:moveTo>
                <a:cubicBezTo>
                  <a:pt x="4927" y="21600"/>
                  <a:pt x="4554" y="21491"/>
                  <a:pt x="4143" y="21255"/>
                </a:cubicBezTo>
                <a:cubicBezTo>
                  <a:pt x="2650" y="20406"/>
                  <a:pt x="1328" y="18808"/>
                  <a:pt x="422" y="16754"/>
                </a:cubicBezTo>
                <a:cubicBezTo>
                  <a:pt x="-41" y="15704"/>
                  <a:pt x="-151" y="11707"/>
                  <a:pt x="232" y="9962"/>
                </a:cubicBezTo>
                <a:cubicBezTo>
                  <a:pt x="443" y="9020"/>
                  <a:pt x="779" y="8813"/>
                  <a:pt x="1003" y="8676"/>
                </a:cubicBezTo>
                <a:cubicBezTo>
                  <a:pt x="1069" y="8634"/>
                  <a:pt x="1142" y="8592"/>
                  <a:pt x="1222" y="8517"/>
                </a:cubicBezTo>
                <a:cubicBezTo>
                  <a:pt x="1598" y="8149"/>
                  <a:pt x="1997" y="7995"/>
                  <a:pt x="2382" y="7845"/>
                </a:cubicBezTo>
                <a:cubicBezTo>
                  <a:pt x="2969" y="7619"/>
                  <a:pt x="3475" y="7421"/>
                  <a:pt x="3797" y="6546"/>
                </a:cubicBezTo>
                <a:cubicBezTo>
                  <a:pt x="4779" y="3857"/>
                  <a:pt x="5363" y="2259"/>
                  <a:pt x="6924" y="1311"/>
                </a:cubicBezTo>
                <a:lnTo>
                  <a:pt x="7180" y="1155"/>
                </a:lnTo>
                <a:lnTo>
                  <a:pt x="7379" y="1555"/>
                </a:lnTo>
                <a:cubicBezTo>
                  <a:pt x="7581" y="1959"/>
                  <a:pt x="7749" y="2165"/>
                  <a:pt x="7879" y="2165"/>
                </a:cubicBezTo>
                <a:cubicBezTo>
                  <a:pt x="7945" y="2165"/>
                  <a:pt x="8013" y="2113"/>
                  <a:pt x="8088" y="2006"/>
                </a:cubicBezTo>
                <a:cubicBezTo>
                  <a:pt x="8137" y="1885"/>
                  <a:pt x="8370" y="1240"/>
                  <a:pt x="8500" y="862"/>
                </a:cubicBezTo>
                <a:lnTo>
                  <a:pt x="8500" y="0"/>
                </a:lnTo>
                <a:lnTo>
                  <a:pt x="9041" y="125"/>
                </a:lnTo>
                <a:cubicBezTo>
                  <a:pt x="9649" y="267"/>
                  <a:pt x="10468" y="1933"/>
                  <a:pt x="11049" y="3307"/>
                </a:cubicBezTo>
                <a:cubicBezTo>
                  <a:pt x="11105" y="3439"/>
                  <a:pt x="11150" y="3556"/>
                  <a:pt x="11189" y="3660"/>
                </a:cubicBezTo>
                <a:cubicBezTo>
                  <a:pt x="11223" y="3633"/>
                  <a:pt x="11262" y="3600"/>
                  <a:pt x="11310" y="3564"/>
                </a:cubicBezTo>
                <a:cubicBezTo>
                  <a:pt x="11427" y="3468"/>
                  <a:pt x="11544" y="3347"/>
                  <a:pt x="11661" y="3224"/>
                </a:cubicBezTo>
                <a:cubicBezTo>
                  <a:pt x="11812" y="3067"/>
                  <a:pt x="11965" y="2911"/>
                  <a:pt x="12123" y="2789"/>
                </a:cubicBezTo>
                <a:cubicBezTo>
                  <a:pt x="12503" y="2140"/>
                  <a:pt x="12915" y="1796"/>
                  <a:pt x="13324" y="1796"/>
                </a:cubicBezTo>
                <a:cubicBezTo>
                  <a:pt x="13636" y="1796"/>
                  <a:pt x="13943" y="1992"/>
                  <a:pt x="14233" y="2380"/>
                </a:cubicBezTo>
                <a:cubicBezTo>
                  <a:pt x="14455" y="2677"/>
                  <a:pt x="14647" y="2932"/>
                  <a:pt x="14727" y="2932"/>
                </a:cubicBezTo>
                <a:cubicBezTo>
                  <a:pt x="14824" y="2932"/>
                  <a:pt x="15061" y="2631"/>
                  <a:pt x="15137" y="2531"/>
                </a:cubicBezTo>
                <a:cubicBezTo>
                  <a:pt x="15590" y="1963"/>
                  <a:pt x="16083" y="1689"/>
                  <a:pt x="16644" y="1689"/>
                </a:cubicBezTo>
                <a:cubicBezTo>
                  <a:pt x="16787" y="1689"/>
                  <a:pt x="16933" y="1706"/>
                  <a:pt x="17084" y="1737"/>
                </a:cubicBezTo>
                <a:cubicBezTo>
                  <a:pt x="17839" y="1900"/>
                  <a:pt x="18414" y="2908"/>
                  <a:pt x="18921" y="3796"/>
                </a:cubicBezTo>
                <a:cubicBezTo>
                  <a:pt x="19204" y="4291"/>
                  <a:pt x="19472" y="4758"/>
                  <a:pt x="19749" y="5061"/>
                </a:cubicBezTo>
                <a:cubicBezTo>
                  <a:pt x="20148" y="5498"/>
                  <a:pt x="20611" y="5777"/>
                  <a:pt x="21052" y="6011"/>
                </a:cubicBezTo>
                <a:lnTo>
                  <a:pt x="21422" y="6207"/>
                </a:lnTo>
                <a:lnTo>
                  <a:pt x="21432" y="7066"/>
                </a:lnTo>
                <a:cubicBezTo>
                  <a:pt x="21449" y="8538"/>
                  <a:pt x="21016" y="9571"/>
                  <a:pt x="20670" y="10400"/>
                </a:cubicBezTo>
                <a:cubicBezTo>
                  <a:pt x="20577" y="10621"/>
                  <a:pt x="20487" y="10836"/>
                  <a:pt x="20409" y="11054"/>
                </a:cubicBezTo>
                <a:cubicBezTo>
                  <a:pt x="20288" y="11388"/>
                  <a:pt x="20187" y="11853"/>
                  <a:pt x="20076" y="12323"/>
                </a:cubicBezTo>
                <a:cubicBezTo>
                  <a:pt x="19859" y="13261"/>
                  <a:pt x="19612" y="14326"/>
                  <a:pt x="19215" y="14910"/>
                </a:cubicBezTo>
                <a:cubicBezTo>
                  <a:pt x="19014" y="15203"/>
                  <a:pt x="18790" y="15353"/>
                  <a:pt x="18551" y="15353"/>
                </a:cubicBezTo>
                <a:cubicBezTo>
                  <a:pt x="18023" y="15353"/>
                  <a:pt x="17560" y="14637"/>
                  <a:pt x="17189" y="14062"/>
                </a:cubicBezTo>
                <a:lnTo>
                  <a:pt x="17038" y="13831"/>
                </a:lnTo>
                <a:cubicBezTo>
                  <a:pt x="16839" y="13532"/>
                  <a:pt x="16622" y="13399"/>
                  <a:pt x="16330" y="13399"/>
                </a:cubicBezTo>
                <a:cubicBezTo>
                  <a:pt x="16091" y="13399"/>
                  <a:pt x="15850" y="13482"/>
                  <a:pt x="15606" y="13563"/>
                </a:cubicBezTo>
                <a:cubicBezTo>
                  <a:pt x="15314" y="13657"/>
                  <a:pt x="15022" y="13749"/>
                  <a:pt x="14732" y="13749"/>
                </a:cubicBezTo>
                <a:cubicBezTo>
                  <a:pt x="14462" y="13735"/>
                  <a:pt x="14299" y="13701"/>
                  <a:pt x="14153" y="13668"/>
                </a:cubicBezTo>
                <a:cubicBezTo>
                  <a:pt x="14043" y="13645"/>
                  <a:pt x="13945" y="13622"/>
                  <a:pt x="13853" y="13622"/>
                </a:cubicBezTo>
                <a:cubicBezTo>
                  <a:pt x="13729" y="13622"/>
                  <a:pt x="13648" y="13622"/>
                  <a:pt x="13470" y="14179"/>
                </a:cubicBezTo>
                <a:cubicBezTo>
                  <a:pt x="12918" y="15904"/>
                  <a:pt x="12333" y="16773"/>
                  <a:pt x="11510" y="17082"/>
                </a:cubicBezTo>
                <a:cubicBezTo>
                  <a:pt x="11424" y="17115"/>
                  <a:pt x="11334" y="17130"/>
                  <a:pt x="11245" y="17130"/>
                </a:cubicBezTo>
                <a:cubicBezTo>
                  <a:pt x="11110" y="17130"/>
                  <a:pt x="10977" y="17094"/>
                  <a:pt x="10845" y="17055"/>
                </a:cubicBezTo>
                <a:cubicBezTo>
                  <a:pt x="10758" y="17031"/>
                  <a:pt x="10672" y="17002"/>
                  <a:pt x="10585" y="17002"/>
                </a:cubicBezTo>
                <a:cubicBezTo>
                  <a:pt x="10468" y="17029"/>
                  <a:pt x="10446" y="17065"/>
                  <a:pt x="10339" y="17286"/>
                </a:cubicBezTo>
                <a:cubicBezTo>
                  <a:pt x="10248" y="17482"/>
                  <a:pt x="10120" y="17750"/>
                  <a:pt x="9936" y="17954"/>
                </a:cubicBezTo>
                <a:cubicBezTo>
                  <a:pt x="9367" y="18587"/>
                  <a:pt x="8763" y="18646"/>
                  <a:pt x="8230" y="18700"/>
                </a:cubicBezTo>
                <a:cubicBezTo>
                  <a:pt x="8110" y="18714"/>
                  <a:pt x="7990" y="18725"/>
                  <a:pt x="7869" y="18742"/>
                </a:cubicBezTo>
                <a:cubicBezTo>
                  <a:pt x="7900" y="19358"/>
                  <a:pt x="7901" y="20157"/>
                  <a:pt x="7611" y="20838"/>
                </a:cubicBezTo>
                <a:cubicBezTo>
                  <a:pt x="7311" y="21558"/>
                  <a:pt x="6878" y="21558"/>
                  <a:pt x="6736" y="21558"/>
                </a:cubicBezTo>
                <a:cubicBezTo>
                  <a:pt x="6619" y="21558"/>
                  <a:pt x="6496" y="21537"/>
                  <a:pt x="6379" y="21514"/>
                </a:cubicBezTo>
                <a:cubicBezTo>
                  <a:pt x="6295" y="21498"/>
                  <a:pt x="6215" y="21483"/>
                  <a:pt x="6140" y="21483"/>
                </a:cubicBezTo>
                <a:cubicBezTo>
                  <a:pt x="5808" y="21558"/>
                  <a:pt x="5560" y="21600"/>
                  <a:pt x="5317" y="21600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3175" cap="flat">
            <a:solidFill>
              <a:schemeClr val="bg1">
                <a:lumMod val="50000"/>
              </a:schemeClr>
            </a:solidFill>
            <a:miter lim="400000"/>
          </a:ln>
          <a:effectLst/>
        </p:spPr>
        <p:txBody>
          <a:bodyPr lIns="0" tIns="0" rIns="0" bIns="0"/>
          <a:lstStyle/>
          <a:p>
            <a:pPr eaLnBrk="1" hangingPunct="1">
              <a:defRPr sz="1200">
                <a:solidFill>
                  <a:srgbClr val="000000"/>
                </a:solidFill>
                <a:latin typeface="Helvetica"/>
                <a:ea typeface="Helvetica"/>
                <a:cs typeface="Helvetica"/>
                <a:sym typeface="Helvetica"/>
              </a:defRPr>
            </a:pPr>
            <a:endParaRPr sz="1688" dirty="0">
              <a:solidFill>
                <a:srgbClr val="000000"/>
              </a:solidFill>
              <a:latin typeface="Lato Light" panose="020F0502020204030203" pitchFamily="34" charset="0"/>
              <a:ea typeface="Lato Light" panose="020F0502020204030203" pitchFamily="34" charset="0"/>
              <a:cs typeface="Lato Light" panose="020F0502020204030203" pitchFamily="34" charset="0"/>
              <a:sym typeface="Helvetica"/>
            </a:endParaRPr>
          </a:p>
        </p:txBody>
      </p:sp>
      <p:sp>
        <p:nvSpPr>
          <p:cNvPr id="14" name="Shape 17056">
            <a:extLst>
              <a:ext uri="{FF2B5EF4-FFF2-40B4-BE49-F238E27FC236}">
                <a16:creationId xmlns:a16="http://schemas.microsoft.com/office/drawing/2014/main" id="{833699F0-384F-4C5A-A74F-CCC662937789}"/>
              </a:ext>
            </a:extLst>
          </p:cNvPr>
          <p:cNvSpPr/>
          <p:nvPr/>
        </p:nvSpPr>
        <p:spPr>
          <a:xfrm>
            <a:off x="5940869" y="2053032"/>
            <a:ext cx="261257" cy="11529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514" h="21600" extrusionOk="0">
                <a:moveTo>
                  <a:pt x="13756" y="21573"/>
                </a:moveTo>
                <a:cubicBezTo>
                  <a:pt x="12156" y="20937"/>
                  <a:pt x="10558" y="20291"/>
                  <a:pt x="8961" y="19634"/>
                </a:cubicBezTo>
                <a:cubicBezTo>
                  <a:pt x="8627" y="19503"/>
                  <a:pt x="8138" y="19013"/>
                  <a:pt x="7862" y="18254"/>
                </a:cubicBezTo>
                <a:cubicBezTo>
                  <a:pt x="7699" y="17795"/>
                  <a:pt x="7658" y="17323"/>
                  <a:pt x="7628" y="16978"/>
                </a:cubicBezTo>
                <a:cubicBezTo>
                  <a:pt x="7612" y="16798"/>
                  <a:pt x="7598" y="16643"/>
                  <a:pt x="7572" y="16526"/>
                </a:cubicBezTo>
                <a:cubicBezTo>
                  <a:pt x="7567" y="16526"/>
                  <a:pt x="7562" y="16525"/>
                  <a:pt x="7555" y="16525"/>
                </a:cubicBezTo>
                <a:cubicBezTo>
                  <a:pt x="7416" y="16525"/>
                  <a:pt x="7223" y="16697"/>
                  <a:pt x="7051" y="16851"/>
                </a:cubicBezTo>
                <a:cubicBezTo>
                  <a:pt x="6812" y="17064"/>
                  <a:pt x="6586" y="17265"/>
                  <a:pt x="6365" y="17265"/>
                </a:cubicBezTo>
                <a:cubicBezTo>
                  <a:pt x="6210" y="17249"/>
                  <a:pt x="6082" y="17205"/>
                  <a:pt x="5953" y="17157"/>
                </a:cubicBezTo>
                <a:cubicBezTo>
                  <a:pt x="5828" y="17111"/>
                  <a:pt x="5701" y="17062"/>
                  <a:pt x="5585" y="17062"/>
                </a:cubicBezTo>
                <a:cubicBezTo>
                  <a:pt x="5445" y="17088"/>
                  <a:pt x="5387" y="17206"/>
                  <a:pt x="5263" y="17494"/>
                </a:cubicBezTo>
                <a:cubicBezTo>
                  <a:pt x="5182" y="17682"/>
                  <a:pt x="5089" y="17896"/>
                  <a:pt x="4969" y="18076"/>
                </a:cubicBezTo>
                <a:cubicBezTo>
                  <a:pt x="4766" y="18380"/>
                  <a:pt x="4506" y="18543"/>
                  <a:pt x="4217" y="18543"/>
                </a:cubicBezTo>
                <a:cubicBezTo>
                  <a:pt x="3928" y="18543"/>
                  <a:pt x="3644" y="18380"/>
                  <a:pt x="3417" y="18086"/>
                </a:cubicBezTo>
                <a:cubicBezTo>
                  <a:pt x="3245" y="17867"/>
                  <a:pt x="3139" y="17518"/>
                  <a:pt x="3046" y="17210"/>
                </a:cubicBezTo>
                <a:cubicBezTo>
                  <a:pt x="3007" y="17083"/>
                  <a:pt x="2941" y="16868"/>
                  <a:pt x="2911" y="16825"/>
                </a:cubicBezTo>
                <a:cubicBezTo>
                  <a:pt x="2918" y="16860"/>
                  <a:pt x="2843" y="17009"/>
                  <a:pt x="2798" y="17100"/>
                </a:cubicBezTo>
                <a:cubicBezTo>
                  <a:pt x="2709" y="17278"/>
                  <a:pt x="2607" y="17481"/>
                  <a:pt x="2474" y="17613"/>
                </a:cubicBezTo>
                <a:cubicBezTo>
                  <a:pt x="2325" y="17761"/>
                  <a:pt x="2180" y="17833"/>
                  <a:pt x="2032" y="17833"/>
                </a:cubicBezTo>
                <a:cubicBezTo>
                  <a:pt x="1868" y="17833"/>
                  <a:pt x="1702" y="17747"/>
                  <a:pt x="1494" y="17554"/>
                </a:cubicBezTo>
                <a:cubicBezTo>
                  <a:pt x="1270" y="17347"/>
                  <a:pt x="1150" y="16992"/>
                  <a:pt x="1070" y="16756"/>
                </a:cubicBezTo>
                <a:cubicBezTo>
                  <a:pt x="718" y="16646"/>
                  <a:pt x="282" y="15964"/>
                  <a:pt x="108" y="15355"/>
                </a:cubicBezTo>
                <a:cubicBezTo>
                  <a:pt x="-48" y="14807"/>
                  <a:pt x="-1" y="14365"/>
                  <a:pt x="42" y="14148"/>
                </a:cubicBezTo>
                <a:cubicBezTo>
                  <a:pt x="116" y="13775"/>
                  <a:pt x="441" y="12220"/>
                  <a:pt x="549" y="11700"/>
                </a:cubicBezTo>
                <a:lnTo>
                  <a:pt x="549" y="11155"/>
                </a:lnTo>
                <a:lnTo>
                  <a:pt x="868" y="11053"/>
                </a:lnTo>
                <a:cubicBezTo>
                  <a:pt x="942" y="11031"/>
                  <a:pt x="1045" y="10949"/>
                  <a:pt x="1188" y="10837"/>
                </a:cubicBezTo>
                <a:lnTo>
                  <a:pt x="1371" y="10692"/>
                </a:lnTo>
                <a:lnTo>
                  <a:pt x="1593" y="10905"/>
                </a:lnTo>
                <a:cubicBezTo>
                  <a:pt x="1691" y="11072"/>
                  <a:pt x="1809" y="11312"/>
                  <a:pt x="1936" y="11572"/>
                </a:cubicBezTo>
                <a:cubicBezTo>
                  <a:pt x="2123" y="11957"/>
                  <a:pt x="2471" y="12674"/>
                  <a:pt x="2626" y="12723"/>
                </a:cubicBezTo>
                <a:cubicBezTo>
                  <a:pt x="2627" y="12723"/>
                  <a:pt x="2628" y="12723"/>
                  <a:pt x="2629" y="12723"/>
                </a:cubicBezTo>
                <a:cubicBezTo>
                  <a:pt x="2696" y="12723"/>
                  <a:pt x="2745" y="12594"/>
                  <a:pt x="2858" y="12240"/>
                </a:cubicBezTo>
                <a:cubicBezTo>
                  <a:pt x="3021" y="11727"/>
                  <a:pt x="3267" y="10952"/>
                  <a:pt x="3767" y="10952"/>
                </a:cubicBezTo>
                <a:cubicBezTo>
                  <a:pt x="4213" y="11018"/>
                  <a:pt x="4477" y="11430"/>
                  <a:pt x="4689" y="11760"/>
                </a:cubicBezTo>
                <a:cubicBezTo>
                  <a:pt x="4820" y="11963"/>
                  <a:pt x="4932" y="12140"/>
                  <a:pt x="5051" y="12220"/>
                </a:cubicBezTo>
                <a:cubicBezTo>
                  <a:pt x="5062" y="12223"/>
                  <a:pt x="5073" y="12226"/>
                  <a:pt x="5083" y="12226"/>
                </a:cubicBezTo>
                <a:cubicBezTo>
                  <a:pt x="5159" y="12226"/>
                  <a:pt x="5204" y="12140"/>
                  <a:pt x="5289" y="11970"/>
                </a:cubicBezTo>
                <a:cubicBezTo>
                  <a:pt x="5371" y="11806"/>
                  <a:pt x="5459" y="11634"/>
                  <a:pt x="5567" y="11478"/>
                </a:cubicBezTo>
                <a:cubicBezTo>
                  <a:pt x="5819" y="11112"/>
                  <a:pt x="7146" y="10639"/>
                  <a:pt x="7685" y="10570"/>
                </a:cubicBezTo>
                <a:cubicBezTo>
                  <a:pt x="7814" y="10025"/>
                  <a:pt x="8064" y="9711"/>
                  <a:pt x="8392" y="9711"/>
                </a:cubicBezTo>
                <a:cubicBezTo>
                  <a:pt x="8860" y="9711"/>
                  <a:pt x="9398" y="10347"/>
                  <a:pt x="9552" y="10543"/>
                </a:cubicBezTo>
                <a:cubicBezTo>
                  <a:pt x="9684" y="10714"/>
                  <a:pt x="9780" y="10978"/>
                  <a:pt x="9874" y="11236"/>
                </a:cubicBezTo>
                <a:cubicBezTo>
                  <a:pt x="9891" y="11283"/>
                  <a:pt x="9913" y="11343"/>
                  <a:pt x="9935" y="11402"/>
                </a:cubicBezTo>
                <a:cubicBezTo>
                  <a:pt x="9939" y="11043"/>
                  <a:pt x="9899" y="10508"/>
                  <a:pt x="9847" y="10232"/>
                </a:cubicBezTo>
                <a:cubicBezTo>
                  <a:pt x="9770" y="9834"/>
                  <a:pt x="9643" y="9465"/>
                  <a:pt x="9508" y="9074"/>
                </a:cubicBezTo>
                <a:cubicBezTo>
                  <a:pt x="9345" y="8601"/>
                  <a:pt x="9177" y="8112"/>
                  <a:pt x="9061" y="7488"/>
                </a:cubicBezTo>
                <a:lnTo>
                  <a:pt x="9001" y="7161"/>
                </a:lnTo>
                <a:lnTo>
                  <a:pt x="9064" y="6791"/>
                </a:lnTo>
                <a:cubicBezTo>
                  <a:pt x="9219" y="5972"/>
                  <a:pt x="10679" y="4357"/>
                  <a:pt x="10693" y="4345"/>
                </a:cubicBezTo>
                <a:lnTo>
                  <a:pt x="10813" y="4240"/>
                </a:lnTo>
                <a:cubicBezTo>
                  <a:pt x="11662" y="3503"/>
                  <a:pt x="12066" y="3129"/>
                  <a:pt x="12256" y="2939"/>
                </a:cubicBezTo>
                <a:lnTo>
                  <a:pt x="12256" y="2318"/>
                </a:lnTo>
                <a:lnTo>
                  <a:pt x="12730" y="2642"/>
                </a:lnTo>
                <a:cubicBezTo>
                  <a:pt x="12733" y="2643"/>
                  <a:pt x="12983" y="2810"/>
                  <a:pt x="13394" y="2810"/>
                </a:cubicBezTo>
                <a:cubicBezTo>
                  <a:pt x="13729" y="2810"/>
                  <a:pt x="14074" y="2702"/>
                  <a:pt x="14420" y="2489"/>
                </a:cubicBezTo>
                <a:cubicBezTo>
                  <a:pt x="14949" y="2165"/>
                  <a:pt x="15181" y="1571"/>
                  <a:pt x="15386" y="1046"/>
                </a:cubicBezTo>
                <a:cubicBezTo>
                  <a:pt x="15577" y="556"/>
                  <a:pt x="15794" y="0"/>
                  <a:pt x="16173" y="0"/>
                </a:cubicBezTo>
                <a:cubicBezTo>
                  <a:pt x="16608" y="23"/>
                  <a:pt x="16929" y="513"/>
                  <a:pt x="17141" y="838"/>
                </a:cubicBezTo>
                <a:cubicBezTo>
                  <a:pt x="17193" y="918"/>
                  <a:pt x="17266" y="1029"/>
                  <a:pt x="17292" y="1054"/>
                </a:cubicBezTo>
                <a:cubicBezTo>
                  <a:pt x="17318" y="1051"/>
                  <a:pt x="17352" y="1049"/>
                  <a:pt x="17390" y="1049"/>
                </a:cubicBezTo>
                <a:cubicBezTo>
                  <a:pt x="17664" y="1049"/>
                  <a:pt x="18188" y="1163"/>
                  <a:pt x="18376" y="2088"/>
                </a:cubicBezTo>
                <a:cubicBezTo>
                  <a:pt x="18378" y="2088"/>
                  <a:pt x="18379" y="2087"/>
                  <a:pt x="18381" y="2087"/>
                </a:cubicBezTo>
                <a:cubicBezTo>
                  <a:pt x="18410" y="2087"/>
                  <a:pt x="18582" y="2222"/>
                  <a:pt x="18763" y="2222"/>
                </a:cubicBezTo>
                <a:cubicBezTo>
                  <a:pt x="18968" y="1854"/>
                  <a:pt x="19197" y="1601"/>
                  <a:pt x="19452" y="1601"/>
                </a:cubicBezTo>
                <a:cubicBezTo>
                  <a:pt x="19667" y="1601"/>
                  <a:pt x="19899" y="1781"/>
                  <a:pt x="20142" y="2134"/>
                </a:cubicBezTo>
                <a:cubicBezTo>
                  <a:pt x="20336" y="2416"/>
                  <a:pt x="20489" y="2458"/>
                  <a:pt x="20562" y="2458"/>
                </a:cubicBezTo>
                <a:lnTo>
                  <a:pt x="20962" y="2150"/>
                </a:lnTo>
                <a:lnTo>
                  <a:pt x="21052" y="3110"/>
                </a:lnTo>
                <a:lnTo>
                  <a:pt x="21104" y="3741"/>
                </a:lnTo>
                <a:cubicBezTo>
                  <a:pt x="21044" y="5035"/>
                  <a:pt x="21134" y="6290"/>
                  <a:pt x="21205" y="6554"/>
                </a:cubicBezTo>
                <a:lnTo>
                  <a:pt x="21293" y="6742"/>
                </a:lnTo>
                <a:lnTo>
                  <a:pt x="21376" y="7128"/>
                </a:lnTo>
                <a:lnTo>
                  <a:pt x="21469" y="8279"/>
                </a:lnTo>
                <a:cubicBezTo>
                  <a:pt x="21474" y="8552"/>
                  <a:pt x="21481" y="8713"/>
                  <a:pt x="21489" y="8890"/>
                </a:cubicBezTo>
                <a:cubicBezTo>
                  <a:pt x="21519" y="9567"/>
                  <a:pt x="21552" y="10334"/>
                  <a:pt x="21397" y="10882"/>
                </a:cubicBezTo>
                <a:cubicBezTo>
                  <a:pt x="21164" y="11720"/>
                  <a:pt x="20754" y="11720"/>
                  <a:pt x="20618" y="11720"/>
                </a:cubicBezTo>
                <a:cubicBezTo>
                  <a:pt x="20618" y="11720"/>
                  <a:pt x="20465" y="11710"/>
                  <a:pt x="20388" y="11695"/>
                </a:cubicBezTo>
                <a:cubicBezTo>
                  <a:pt x="20405" y="12124"/>
                  <a:pt x="20414" y="12623"/>
                  <a:pt x="20313" y="13103"/>
                </a:cubicBezTo>
                <a:cubicBezTo>
                  <a:pt x="20225" y="13509"/>
                  <a:pt x="20091" y="13721"/>
                  <a:pt x="19994" y="13874"/>
                </a:cubicBezTo>
                <a:cubicBezTo>
                  <a:pt x="19871" y="14156"/>
                  <a:pt x="19860" y="14699"/>
                  <a:pt x="19854" y="15024"/>
                </a:cubicBezTo>
                <a:cubicBezTo>
                  <a:pt x="19835" y="15902"/>
                  <a:pt x="19803" y="17489"/>
                  <a:pt x="19182" y="17770"/>
                </a:cubicBezTo>
                <a:cubicBezTo>
                  <a:pt x="19061" y="17981"/>
                  <a:pt x="18931" y="18099"/>
                  <a:pt x="18822" y="18198"/>
                </a:cubicBezTo>
                <a:cubicBezTo>
                  <a:pt x="18749" y="18264"/>
                  <a:pt x="18679" y="18326"/>
                  <a:pt x="18639" y="18395"/>
                </a:cubicBezTo>
                <a:cubicBezTo>
                  <a:pt x="18591" y="18480"/>
                  <a:pt x="18562" y="18551"/>
                  <a:pt x="18527" y="18645"/>
                </a:cubicBezTo>
                <a:cubicBezTo>
                  <a:pt x="18409" y="18951"/>
                  <a:pt x="18285" y="19215"/>
                  <a:pt x="17972" y="19365"/>
                </a:cubicBezTo>
                <a:cubicBezTo>
                  <a:pt x="17501" y="19586"/>
                  <a:pt x="17037" y="19628"/>
                  <a:pt x="16587" y="19667"/>
                </a:cubicBezTo>
                <a:lnTo>
                  <a:pt x="16284" y="19696"/>
                </a:lnTo>
                <a:cubicBezTo>
                  <a:pt x="16024" y="19721"/>
                  <a:pt x="15857" y="19914"/>
                  <a:pt x="15601" y="20207"/>
                </a:cubicBezTo>
                <a:lnTo>
                  <a:pt x="15410" y="20424"/>
                </a:lnTo>
                <a:cubicBezTo>
                  <a:pt x="14838" y="21058"/>
                  <a:pt x="14295" y="21600"/>
                  <a:pt x="13904" y="21600"/>
                </a:cubicBezTo>
                <a:lnTo>
                  <a:pt x="13756" y="21573"/>
                </a:lnTo>
                <a:close/>
              </a:path>
            </a:pathLst>
          </a:custGeom>
          <a:solidFill>
            <a:schemeClr val="bg1">
              <a:lumMod val="75000"/>
            </a:schemeClr>
          </a:solidFill>
          <a:ln w="3175" cap="flat">
            <a:solidFill>
              <a:schemeClr val="bg1">
                <a:lumMod val="50000"/>
              </a:schemeClr>
            </a:solidFill>
            <a:miter lim="400000"/>
          </a:ln>
          <a:effectLst/>
        </p:spPr>
        <p:txBody>
          <a:bodyPr lIns="0" tIns="0" rIns="0" bIns="0"/>
          <a:lstStyle/>
          <a:p>
            <a:pPr eaLnBrk="1" hangingPunct="1">
              <a:defRPr sz="1200">
                <a:solidFill>
                  <a:srgbClr val="000000"/>
                </a:solidFill>
                <a:latin typeface="Helvetica"/>
                <a:ea typeface="Helvetica"/>
                <a:cs typeface="Helvetica"/>
                <a:sym typeface="Helvetica"/>
              </a:defRPr>
            </a:pPr>
            <a:endParaRPr sz="1688" dirty="0">
              <a:solidFill>
                <a:srgbClr val="000000"/>
              </a:solidFill>
              <a:latin typeface="Lato Light" panose="020F0502020204030203" pitchFamily="34" charset="0"/>
              <a:ea typeface="Lato Light" panose="020F0502020204030203" pitchFamily="34" charset="0"/>
              <a:cs typeface="Lato Light" panose="020F0502020204030203" pitchFamily="34" charset="0"/>
              <a:sym typeface="Helvetica"/>
            </a:endParaRPr>
          </a:p>
        </p:txBody>
      </p:sp>
      <p:sp>
        <p:nvSpPr>
          <p:cNvPr id="15" name="Shape 17057">
            <a:extLst>
              <a:ext uri="{FF2B5EF4-FFF2-40B4-BE49-F238E27FC236}">
                <a16:creationId xmlns:a16="http://schemas.microsoft.com/office/drawing/2014/main" id="{DFB1412E-7E18-FCEB-351A-8A9AE190CC0A}"/>
              </a:ext>
            </a:extLst>
          </p:cNvPr>
          <p:cNvSpPr/>
          <p:nvPr/>
        </p:nvSpPr>
        <p:spPr>
          <a:xfrm>
            <a:off x="5846658" y="2131594"/>
            <a:ext cx="413614" cy="44764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593" h="21600" extrusionOk="0">
                <a:moveTo>
                  <a:pt x="15207" y="21600"/>
                </a:moveTo>
                <a:cubicBezTo>
                  <a:pt x="15143" y="21600"/>
                  <a:pt x="15073" y="21591"/>
                  <a:pt x="15001" y="21574"/>
                </a:cubicBezTo>
                <a:cubicBezTo>
                  <a:pt x="14618" y="21483"/>
                  <a:pt x="14349" y="21253"/>
                  <a:pt x="14112" y="21051"/>
                </a:cubicBezTo>
                <a:cubicBezTo>
                  <a:pt x="13897" y="20866"/>
                  <a:pt x="13694" y="20692"/>
                  <a:pt x="13426" y="20630"/>
                </a:cubicBezTo>
                <a:cubicBezTo>
                  <a:pt x="13033" y="20539"/>
                  <a:pt x="12615" y="20375"/>
                  <a:pt x="12216" y="20157"/>
                </a:cubicBezTo>
                <a:cubicBezTo>
                  <a:pt x="12078" y="20080"/>
                  <a:pt x="11907" y="20013"/>
                  <a:pt x="11729" y="19942"/>
                </a:cubicBezTo>
                <a:cubicBezTo>
                  <a:pt x="11270" y="19758"/>
                  <a:pt x="10750" y="19551"/>
                  <a:pt x="10523" y="19139"/>
                </a:cubicBezTo>
                <a:cubicBezTo>
                  <a:pt x="10394" y="18907"/>
                  <a:pt x="10375" y="18696"/>
                  <a:pt x="10467" y="18512"/>
                </a:cubicBezTo>
                <a:cubicBezTo>
                  <a:pt x="10574" y="18296"/>
                  <a:pt x="10825" y="18143"/>
                  <a:pt x="11213" y="18057"/>
                </a:cubicBezTo>
                <a:cubicBezTo>
                  <a:pt x="11322" y="18033"/>
                  <a:pt x="11431" y="18021"/>
                  <a:pt x="11538" y="18021"/>
                </a:cubicBezTo>
                <a:cubicBezTo>
                  <a:pt x="11875" y="18021"/>
                  <a:pt x="12161" y="18139"/>
                  <a:pt x="12438" y="18253"/>
                </a:cubicBezTo>
                <a:cubicBezTo>
                  <a:pt x="12516" y="18285"/>
                  <a:pt x="12596" y="18318"/>
                  <a:pt x="12679" y="18349"/>
                </a:cubicBezTo>
                <a:cubicBezTo>
                  <a:pt x="12858" y="18416"/>
                  <a:pt x="13277" y="18416"/>
                  <a:pt x="13434" y="18416"/>
                </a:cubicBezTo>
                <a:cubicBezTo>
                  <a:pt x="13434" y="18416"/>
                  <a:pt x="13637" y="18415"/>
                  <a:pt x="13639" y="18415"/>
                </a:cubicBezTo>
                <a:cubicBezTo>
                  <a:pt x="13895" y="18415"/>
                  <a:pt x="14036" y="18395"/>
                  <a:pt x="14154" y="18353"/>
                </a:cubicBezTo>
                <a:cubicBezTo>
                  <a:pt x="14208" y="18334"/>
                  <a:pt x="14251" y="18309"/>
                  <a:pt x="14294" y="18285"/>
                </a:cubicBezTo>
                <a:cubicBezTo>
                  <a:pt x="14392" y="18230"/>
                  <a:pt x="14515" y="18161"/>
                  <a:pt x="14696" y="18152"/>
                </a:cubicBezTo>
                <a:cubicBezTo>
                  <a:pt x="14701" y="18152"/>
                  <a:pt x="14705" y="18152"/>
                  <a:pt x="14710" y="18152"/>
                </a:cubicBezTo>
                <a:cubicBezTo>
                  <a:pt x="14786" y="18152"/>
                  <a:pt x="14850" y="18158"/>
                  <a:pt x="14918" y="18165"/>
                </a:cubicBezTo>
                <a:cubicBezTo>
                  <a:pt x="14983" y="18171"/>
                  <a:pt x="15053" y="18179"/>
                  <a:pt x="15114" y="18179"/>
                </a:cubicBezTo>
                <a:cubicBezTo>
                  <a:pt x="15431" y="17992"/>
                  <a:pt x="15595" y="17906"/>
                  <a:pt x="15688" y="17866"/>
                </a:cubicBezTo>
                <a:lnTo>
                  <a:pt x="15745" y="17833"/>
                </a:lnTo>
                <a:lnTo>
                  <a:pt x="15880" y="17820"/>
                </a:lnTo>
                <a:cubicBezTo>
                  <a:pt x="15959" y="17820"/>
                  <a:pt x="16045" y="17837"/>
                  <a:pt x="16122" y="17851"/>
                </a:cubicBezTo>
                <a:cubicBezTo>
                  <a:pt x="16159" y="17858"/>
                  <a:pt x="16193" y="17865"/>
                  <a:pt x="16217" y="17867"/>
                </a:cubicBezTo>
                <a:cubicBezTo>
                  <a:pt x="16462" y="17855"/>
                  <a:pt x="16470" y="17821"/>
                  <a:pt x="16525" y="17596"/>
                </a:cubicBezTo>
                <a:cubicBezTo>
                  <a:pt x="16550" y="17492"/>
                  <a:pt x="16582" y="17362"/>
                  <a:pt x="16652" y="17229"/>
                </a:cubicBezTo>
                <a:cubicBezTo>
                  <a:pt x="16737" y="17068"/>
                  <a:pt x="16878" y="16997"/>
                  <a:pt x="16980" y="16946"/>
                </a:cubicBezTo>
                <a:cubicBezTo>
                  <a:pt x="17045" y="16913"/>
                  <a:pt x="17085" y="16892"/>
                  <a:pt x="17107" y="16863"/>
                </a:cubicBezTo>
                <a:cubicBezTo>
                  <a:pt x="17136" y="16825"/>
                  <a:pt x="17137" y="16799"/>
                  <a:pt x="17043" y="16638"/>
                </a:cubicBezTo>
                <a:cubicBezTo>
                  <a:pt x="17016" y="16592"/>
                  <a:pt x="16988" y="16545"/>
                  <a:pt x="16966" y="16497"/>
                </a:cubicBezTo>
                <a:cubicBezTo>
                  <a:pt x="16903" y="16361"/>
                  <a:pt x="16879" y="16229"/>
                  <a:pt x="16857" y="16112"/>
                </a:cubicBezTo>
                <a:cubicBezTo>
                  <a:pt x="16843" y="16040"/>
                  <a:pt x="16831" y="15968"/>
                  <a:pt x="16807" y="15895"/>
                </a:cubicBezTo>
                <a:cubicBezTo>
                  <a:pt x="16728" y="15650"/>
                  <a:pt x="16579" y="15424"/>
                  <a:pt x="16422" y="15186"/>
                </a:cubicBezTo>
                <a:cubicBezTo>
                  <a:pt x="16308" y="15015"/>
                  <a:pt x="16191" y="14838"/>
                  <a:pt x="16099" y="14649"/>
                </a:cubicBezTo>
                <a:cubicBezTo>
                  <a:pt x="16013" y="14627"/>
                  <a:pt x="15860" y="14601"/>
                  <a:pt x="15794" y="14590"/>
                </a:cubicBezTo>
                <a:cubicBezTo>
                  <a:pt x="15729" y="14579"/>
                  <a:pt x="15677" y="14569"/>
                  <a:pt x="15653" y="14564"/>
                </a:cubicBezTo>
                <a:lnTo>
                  <a:pt x="15563" y="14542"/>
                </a:lnTo>
                <a:cubicBezTo>
                  <a:pt x="15352" y="14492"/>
                  <a:pt x="15090" y="14430"/>
                  <a:pt x="14907" y="14258"/>
                </a:cubicBezTo>
                <a:cubicBezTo>
                  <a:pt x="14748" y="14110"/>
                  <a:pt x="14764" y="13945"/>
                  <a:pt x="14774" y="13846"/>
                </a:cubicBezTo>
                <a:cubicBezTo>
                  <a:pt x="14778" y="13806"/>
                  <a:pt x="14781" y="13774"/>
                  <a:pt x="14775" y="13747"/>
                </a:cubicBezTo>
                <a:cubicBezTo>
                  <a:pt x="14720" y="13491"/>
                  <a:pt x="14623" y="13470"/>
                  <a:pt x="14294" y="13437"/>
                </a:cubicBezTo>
                <a:cubicBezTo>
                  <a:pt x="14117" y="13420"/>
                  <a:pt x="13917" y="13400"/>
                  <a:pt x="13721" y="13309"/>
                </a:cubicBezTo>
                <a:cubicBezTo>
                  <a:pt x="13418" y="13168"/>
                  <a:pt x="13190" y="12966"/>
                  <a:pt x="13061" y="12725"/>
                </a:cubicBezTo>
                <a:cubicBezTo>
                  <a:pt x="13028" y="12662"/>
                  <a:pt x="13002" y="12603"/>
                  <a:pt x="12977" y="12547"/>
                </a:cubicBezTo>
                <a:cubicBezTo>
                  <a:pt x="12904" y="12383"/>
                  <a:pt x="12871" y="12309"/>
                  <a:pt x="12706" y="12235"/>
                </a:cubicBezTo>
                <a:cubicBezTo>
                  <a:pt x="12512" y="12148"/>
                  <a:pt x="12258" y="12148"/>
                  <a:pt x="12012" y="12147"/>
                </a:cubicBezTo>
                <a:lnTo>
                  <a:pt x="11925" y="12147"/>
                </a:lnTo>
                <a:cubicBezTo>
                  <a:pt x="11690" y="12144"/>
                  <a:pt x="11447" y="12142"/>
                  <a:pt x="11216" y="11988"/>
                </a:cubicBezTo>
                <a:lnTo>
                  <a:pt x="11148" y="11943"/>
                </a:lnTo>
                <a:cubicBezTo>
                  <a:pt x="11000" y="11844"/>
                  <a:pt x="10892" y="11772"/>
                  <a:pt x="10718" y="11703"/>
                </a:cubicBezTo>
                <a:cubicBezTo>
                  <a:pt x="10461" y="11600"/>
                  <a:pt x="10286" y="11390"/>
                  <a:pt x="10132" y="11206"/>
                </a:cubicBezTo>
                <a:cubicBezTo>
                  <a:pt x="9809" y="10821"/>
                  <a:pt x="9449" y="10467"/>
                  <a:pt x="9086" y="10170"/>
                </a:cubicBezTo>
                <a:cubicBezTo>
                  <a:pt x="8822" y="9953"/>
                  <a:pt x="8548" y="9765"/>
                  <a:pt x="8273" y="9575"/>
                </a:cubicBezTo>
                <a:cubicBezTo>
                  <a:pt x="8081" y="9443"/>
                  <a:pt x="7890" y="9311"/>
                  <a:pt x="7700" y="9170"/>
                </a:cubicBezTo>
                <a:cubicBezTo>
                  <a:pt x="7637" y="9122"/>
                  <a:pt x="7563" y="9077"/>
                  <a:pt x="7487" y="9030"/>
                </a:cubicBezTo>
                <a:cubicBezTo>
                  <a:pt x="7321" y="8927"/>
                  <a:pt x="7133" y="8811"/>
                  <a:pt x="7008" y="8657"/>
                </a:cubicBezTo>
                <a:cubicBezTo>
                  <a:pt x="6868" y="8484"/>
                  <a:pt x="6785" y="8284"/>
                  <a:pt x="6705" y="8091"/>
                </a:cubicBezTo>
                <a:cubicBezTo>
                  <a:pt x="6650" y="7957"/>
                  <a:pt x="6596" y="7823"/>
                  <a:pt x="6520" y="7706"/>
                </a:cubicBezTo>
                <a:cubicBezTo>
                  <a:pt x="6290" y="7353"/>
                  <a:pt x="6265" y="6894"/>
                  <a:pt x="6265" y="6714"/>
                </a:cubicBezTo>
                <a:cubicBezTo>
                  <a:pt x="6265" y="6653"/>
                  <a:pt x="6115" y="6525"/>
                  <a:pt x="5991" y="6462"/>
                </a:cubicBezTo>
                <a:lnTo>
                  <a:pt x="5002" y="6038"/>
                </a:lnTo>
                <a:cubicBezTo>
                  <a:pt x="4909" y="5998"/>
                  <a:pt x="4817" y="5953"/>
                  <a:pt x="4724" y="5908"/>
                </a:cubicBezTo>
                <a:cubicBezTo>
                  <a:pt x="4471" y="5785"/>
                  <a:pt x="4232" y="5668"/>
                  <a:pt x="3987" y="5659"/>
                </a:cubicBezTo>
                <a:lnTo>
                  <a:pt x="3987" y="5659"/>
                </a:lnTo>
                <a:cubicBezTo>
                  <a:pt x="3599" y="5659"/>
                  <a:pt x="3283" y="6183"/>
                  <a:pt x="3180" y="6355"/>
                </a:cubicBezTo>
                <a:cubicBezTo>
                  <a:pt x="2954" y="6726"/>
                  <a:pt x="2539" y="6929"/>
                  <a:pt x="2010" y="6929"/>
                </a:cubicBezTo>
                <a:cubicBezTo>
                  <a:pt x="1775" y="6929"/>
                  <a:pt x="1597" y="6889"/>
                  <a:pt x="1563" y="6882"/>
                </a:cubicBezTo>
                <a:lnTo>
                  <a:pt x="1128" y="6777"/>
                </a:lnTo>
                <a:lnTo>
                  <a:pt x="1472" y="6509"/>
                </a:lnTo>
                <a:cubicBezTo>
                  <a:pt x="1756" y="6288"/>
                  <a:pt x="1797" y="6206"/>
                  <a:pt x="1802" y="6192"/>
                </a:cubicBezTo>
                <a:cubicBezTo>
                  <a:pt x="1801" y="6193"/>
                  <a:pt x="1800" y="6193"/>
                  <a:pt x="1800" y="6193"/>
                </a:cubicBezTo>
                <a:cubicBezTo>
                  <a:pt x="1796" y="6193"/>
                  <a:pt x="1792" y="6185"/>
                  <a:pt x="1787" y="6172"/>
                </a:cubicBezTo>
                <a:cubicBezTo>
                  <a:pt x="1732" y="6182"/>
                  <a:pt x="1675" y="6187"/>
                  <a:pt x="1617" y="6187"/>
                </a:cubicBezTo>
                <a:cubicBezTo>
                  <a:pt x="1326" y="6187"/>
                  <a:pt x="1045" y="6065"/>
                  <a:pt x="820" y="5966"/>
                </a:cubicBezTo>
                <a:cubicBezTo>
                  <a:pt x="525" y="5837"/>
                  <a:pt x="424" y="5661"/>
                  <a:pt x="390" y="5537"/>
                </a:cubicBezTo>
                <a:cubicBezTo>
                  <a:pt x="340" y="5347"/>
                  <a:pt x="401" y="5145"/>
                  <a:pt x="572" y="4934"/>
                </a:cubicBezTo>
                <a:cubicBezTo>
                  <a:pt x="666" y="4818"/>
                  <a:pt x="664" y="4772"/>
                  <a:pt x="664" y="4772"/>
                </a:cubicBezTo>
                <a:cubicBezTo>
                  <a:pt x="644" y="4734"/>
                  <a:pt x="481" y="4664"/>
                  <a:pt x="384" y="4623"/>
                </a:cubicBezTo>
                <a:cubicBezTo>
                  <a:pt x="296" y="4585"/>
                  <a:pt x="205" y="4546"/>
                  <a:pt x="118" y="4500"/>
                </a:cubicBezTo>
                <a:lnTo>
                  <a:pt x="0" y="4436"/>
                </a:lnTo>
                <a:lnTo>
                  <a:pt x="3" y="4309"/>
                </a:lnTo>
                <a:cubicBezTo>
                  <a:pt x="10" y="3962"/>
                  <a:pt x="331" y="3806"/>
                  <a:pt x="566" y="3692"/>
                </a:cubicBezTo>
                <a:cubicBezTo>
                  <a:pt x="839" y="3560"/>
                  <a:pt x="831" y="3542"/>
                  <a:pt x="804" y="3485"/>
                </a:cubicBezTo>
                <a:cubicBezTo>
                  <a:pt x="768" y="3412"/>
                  <a:pt x="598" y="3281"/>
                  <a:pt x="506" y="3210"/>
                </a:cubicBezTo>
                <a:lnTo>
                  <a:pt x="439" y="3158"/>
                </a:lnTo>
                <a:cubicBezTo>
                  <a:pt x="307" y="3084"/>
                  <a:pt x="109" y="2976"/>
                  <a:pt x="149" y="2731"/>
                </a:cubicBezTo>
                <a:cubicBezTo>
                  <a:pt x="192" y="2487"/>
                  <a:pt x="407" y="2420"/>
                  <a:pt x="510" y="2388"/>
                </a:cubicBezTo>
                <a:cubicBezTo>
                  <a:pt x="538" y="2380"/>
                  <a:pt x="580" y="2366"/>
                  <a:pt x="590" y="2358"/>
                </a:cubicBezTo>
                <a:lnTo>
                  <a:pt x="655" y="2307"/>
                </a:lnTo>
                <a:lnTo>
                  <a:pt x="754" y="2294"/>
                </a:lnTo>
                <a:cubicBezTo>
                  <a:pt x="754" y="2294"/>
                  <a:pt x="1397" y="2295"/>
                  <a:pt x="1485" y="2297"/>
                </a:cubicBezTo>
                <a:cubicBezTo>
                  <a:pt x="1554" y="2187"/>
                  <a:pt x="1619" y="2093"/>
                  <a:pt x="1747" y="2064"/>
                </a:cubicBezTo>
                <a:cubicBezTo>
                  <a:pt x="1758" y="2063"/>
                  <a:pt x="1768" y="2063"/>
                  <a:pt x="1778" y="2063"/>
                </a:cubicBezTo>
                <a:cubicBezTo>
                  <a:pt x="1974" y="2063"/>
                  <a:pt x="2074" y="2142"/>
                  <a:pt x="2170" y="2217"/>
                </a:cubicBezTo>
                <a:cubicBezTo>
                  <a:pt x="2197" y="2238"/>
                  <a:pt x="2225" y="2261"/>
                  <a:pt x="2256" y="2283"/>
                </a:cubicBezTo>
                <a:cubicBezTo>
                  <a:pt x="2354" y="2189"/>
                  <a:pt x="2601" y="1820"/>
                  <a:pt x="2631" y="1667"/>
                </a:cubicBezTo>
                <a:cubicBezTo>
                  <a:pt x="2680" y="1422"/>
                  <a:pt x="2959" y="1128"/>
                  <a:pt x="3233" y="1128"/>
                </a:cubicBezTo>
                <a:cubicBezTo>
                  <a:pt x="3395" y="1128"/>
                  <a:pt x="3585" y="1232"/>
                  <a:pt x="3585" y="1526"/>
                </a:cubicBezTo>
                <a:cubicBezTo>
                  <a:pt x="3585" y="1788"/>
                  <a:pt x="3920" y="1938"/>
                  <a:pt x="3965" y="1948"/>
                </a:cubicBezTo>
                <a:cubicBezTo>
                  <a:pt x="4092" y="1973"/>
                  <a:pt x="4170" y="2060"/>
                  <a:pt x="4223" y="2143"/>
                </a:cubicBezTo>
                <a:cubicBezTo>
                  <a:pt x="4258" y="2052"/>
                  <a:pt x="4306" y="1956"/>
                  <a:pt x="4358" y="1856"/>
                </a:cubicBezTo>
                <a:cubicBezTo>
                  <a:pt x="4434" y="1708"/>
                  <a:pt x="4548" y="1655"/>
                  <a:pt x="4620" y="1630"/>
                </a:cubicBezTo>
                <a:cubicBezTo>
                  <a:pt x="4635" y="1386"/>
                  <a:pt x="4754" y="1144"/>
                  <a:pt x="4995" y="1144"/>
                </a:cubicBezTo>
                <a:cubicBezTo>
                  <a:pt x="5074" y="1144"/>
                  <a:pt x="5189" y="1174"/>
                  <a:pt x="5290" y="1313"/>
                </a:cubicBezTo>
                <a:cubicBezTo>
                  <a:pt x="5339" y="1382"/>
                  <a:pt x="5394" y="1429"/>
                  <a:pt x="5435" y="1458"/>
                </a:cubicBezTo>
                <a:cubicBezTo>
                  <a:pt x="5506" y="1412"/>
                  <a:pt x="5600" y="1377"/>
                  <a:pt x="5711" y="1377"/>
                </a:cubicBezTo>
                <a:cubicBezTo>
                  <a:pt x="5813" y="1377"/>
                  <a:pt x="5963" y="1408"/>
                  <a:pt x="6117" y="1547"/>
                </a:cubicBezTo>
                <a:cubicBezTo>
                  <a:pt x="6114" y="1536"/>
                  <a:pt x="6111" y="1525"/>
                  <a:pt x="6108" y="1514"/>
                </a:cubicBezTo>
                <a:cubicBezTo>
                  <a:pt x="6065" y="1342"/>
                  <a:pt x="6010" y="1128"/>
                  <a:pt x="6202" y="910"/>
                </a:cubicBezTo>
                <a:cubicBezTo>
                  <a:pt x="6282" y="818"/>
                  <a:pt x="6392" y="768"/>
                  <a:pt x="6510" y="768"/>
                </a:cubicBezTo>
                <a:cubicBezTo>
                  <a:pt x="6529" y="768"/>
                  <a:pt x="6548" y="769"/>
                  <a:pt x="6566" y="771"/>
                </a:cubicBezTo>
                <a:lnTo>
                  <a:pt x="6503" y="46"/>
                </a:lnTo>
                <a:lnTo>
                  <a:pt x="6795" y="90"/>
                </a:lnTo>
                <a:cubicBezTo>
                  <a:pt x="6993" y="120"/>
                  <a:pt x="7099" y="262"/>
                  <a:pt x="7177" y="365"/>
                </a:cubicBezTo>
                <a:cubicBezTo>
                  <a:pt x="7202" y="399"/>
                  <a:pt x="7241" y="451"/>
                  <a:pt x="7259" y="462"/>
                </a:cubicBezTo>
                <a:cubicBezTo>
                  <a:pt x="7333" y="501"/>
                  <a:pt x="7436" y="523"/>
                  <a:pt x="7537" y="523"/>
                </a:cubicBezTo>
                <a:cubicBezTo>
                  <a:pt x="7626" y="523"/>
                  <a:pt x="7707" y="505"/>
                  <a:pt x="7758" y="474"/>
                </a:cubicBezTo>
                <a:cubicBezTo>
                  <a:pt x="7794" y="452"/>
                  <a:pt x="7831" y="418"/>
                  <a:pt x="7869" y="382"/>
                </a:cubicBezTo>
                <a:cubicBezTo>
                  <a:pt x="7965" y="292"/>
                  <a:pt x="8096" y="168"/>
                  <a:pt x="8316" y="146"/>
                </a:cubicBezTo>
                <a:lnTo>
                  <a:pt x="8404" y="142"/>
                </a:lnTo>
                <a:cubicBezTo>
                  <a:pt x="8501" y="142"/>
                  <a:pt x="8607" y="157"/>
                  <a:pt x="8711" y="172"/>
                </a:cubicBezTo>
                <a:cubicBezTo>
                  <a:pt x="8776" y="181"/>
                  <a:pt x="8841" y="191"/>
                  <a:pt x="8900" y="194"/>
                </a:cubicBezTo>
                <a:cubicBezTo>
                  <a:pt x="8952" y="194"/>
                  <a:pt x="9070" y="152"/>
                  <a:pt x="9165" y="117"/>
                </a:cubicBezTo>
                <a:cubicBezTo>
                  <a:pt x="9323" y="60"/>
                  <a:pt x="9488" y="0"/>
                  <a:pt x="9651" y="0"/>
                </a:cubicBezTo>
                <a:cubicBezTo>
                  <a:pt x="9843" y="0"/>
                  <a:pt x="9996" y="86"/>
                  <a:pt x="10080" y="242"/>
                </a:cubicBezTo>
                <a:cubicBezTo>
                  <a:pt x="10124" y="324"/>
                  <a:pt x="10142" y="402"/>
                  <a:pt x="10155" y="466"/>
                </a:cubicBezTo>
                <a:cubicBezTo>
                  <a:pt x="10170" y="536"/>
                  <a:pt x="10180" y="575"/>
                  <a:pt x="10208" y="607"/>
                </a:cubicBezTo>
                <a:cubicBezTo>
                  <a:pt x="10285" y="693"/>
                  <a:pt x="10477" y="787"/>
                  <a:pt x="10626" y="811"/>
                </a:cubicBezTo>
                <a:lnTo>
                  <a:pt x="12348" y="1096"/>
                </a:lnTo>
                <a:lnTo>
                  <a:pt x="12394" y="1211"/>
                </a:lnTo>
                <a:cubicBezTo>
                  <a:pt x="12411" y="1253"/>
                  <a:pt x="12434" y="1299"/>
                  <a:pt x="12458" y="1346"/>
                </a:cubicBezTo>
                <a:cubicBezTo>
                  <a:pt x="12519" y="1466"/>
                  <a:pt x="12588" y="1601"/>
                  <a:pt x="12601" y="1740"/>
                </a:cubicBezTo>
                <a:cubicBezTo>
                  <a:pt x="12615" y="1900"/>
                  <a:pt x="12554" y="2028"/>
                  <a:pt x="12505" y="2132"/>
                </a:cubicBezTo>
                <a:cubicBezTo>
                  <a:pt x="12467" y="2214"/>
                  <a:pt x="12443" y="2267"/>
                  <a:pt x="12447" y="2317"/>
                </a:cubicBezTo>
                <a:lnTo>
                  <a:pt x="12461" y="2439"/>
                </a:lnTo>
                <a:cubicBezTo>
                  <a:pt x="12482" y="2602"/>
                  <a:pt x="12500" y="2742"/>
                  <a:pt x="12383" y="2991"/>
                </a:cubicBezTo>
                <a:lnTo>
                  <a:pt x="12333" y="3095"/>
                </a:lnTo>
                <a:lnTo>
                  <a:pt x="12191" y="3120"/>
                </a:lnTo>
                <a:lnTo>
                  <a:pt x="12103" y="3125"/>
                </a:lnTo>
                <a:cubicBezTo>
                  <a:pt x="12018" y="3126"/>
                  <a:pt x="11942" y="3110"/>
                  <a:pt x="11875" y="3096"/>
                </a:cubicBezTo>
                <a:cubicBezTo>
                  <a:pt x="11822" y="3085"/>
                  <a:pt x="11777" y="3076"/>
                  <a:pt x="11739" y="3076"/>
                </a:cubicBezTo>
                <a:lnTo>
                  <a:pt x="11647" y="3089"/>
                </a:lnTo>
                <a:cubicBezTo>
                  <a:pt x="11621" y="3138"/>
                  <a:pt x="11580" y="3198"/>
                  <a:pt x="11502" y="3260"/>
                </a:cubicBezTo>
                <a:cubicBezTo>
                  <a:pt x="11269" y="3448"/>
                  <a:pt x="11004" y="3482"/>
                  <a:pt x="10770" y="3513"/>
                </a:cubicBezTo>
                <a:cubicBezTo>
                  <a:pt x="10681" y="3525"/>
                  <a:pt x="10592" y="3536"/>
                  <a:pt x="10505" y="3557"/>
                </a:cubicBezTo>
                <a:cubicBezTo>
                  <a:pt x="10421" y="3578"/>
                  <a:pt x="10311" y="3621"/>
                  <a:pt x="10278" y="3702"/>
                </a:cubicBezTo>
                <a:cubicBezTo>
                  <a:pt x="10250" y="3768"/>
                  <a:pt x="10272" y="3860"/>
                  <a:pt x="10339" y="3955"/>
                </a:cubicBezTo>
                <a:cubicBezTo>
                  <a:pt x="10581" y="4302"/>
                  <a:pt x="10522" y="4462"/>
                  <a:pt x="10396" y="4684"/>
                </a:cubicBezTo>
                <a:cubicBezTo>
                  <a:pt x="10369" y="4733"/>
                  <a:pt x="10336" y="4790"/>
                  <a:pt x="10303" y="4864"/>
                </a:cubicBezTo>
                <a:cubicBezTo>
                  <a:pt x="10263" y="4953"/>
                  <a:pt x="10283" y="5002"/>
                  <a:pt x="10351" y="5143"/>
                </a:cubicBezTo>
                <a:lnTo>
                  <a:pt x="10395" y="5237"/>
                </a:lnTo>
                <a:cubicBezTo>
                  <a:pt x="10435" y="5328"/>
                  <a:pt x="10455" y="5417"/>
                  <a:pt x="10475" y="5507"/>
                </a:cubicBezTo>
                <a:cubicBezTo>
                  <a:pt x="10488" y="5564"/>
                  <a:pt x="10500" y="5621"/>
                  <a:pt x="10522" y="5678"/>
                </a:cubicBezTo>
                <a:cubicBezTo>
                  <a:pt x="10613" y="5913"/>
                  <a:pt x="10864" y="6075"/>
                  <a:pt x="11130" y="6247"/>
                </a:cubicBezTo>
                <a:cubicBezTo>
                  <a:pt x="11225" y="6308"/>
                  <a:pt x="11319" y="6369"/>
                  <a:pt x="11404" y="6431"/>
                </a:cubicBezTo>
                <a:cubicBezTo>
                  <a:pt x="11570" y="6554"/>
                  <a:pt x="11746" y="6663"/>
                  <a:pt x="11921" y="6773"/>
                </a:cubicBezTo>
                <a:cubicBezTo>
                  <a:pt x="12145" y="6912"/>
                  <a:pt x="12367" y="7052"/>
                  <a:pt x="12571" y="7214"/>
                </a:cubicBezTo>
                <a:cubicBezTo>
                  <a:pt x="12654" y="7280"/>
                  <a:pt x="13073" y="7629"/>
                  <a:pt x="13169" y="8008"/>
                </a:cubicBezTo>
                <a:cubicBezTo>
                  <a:pt x="13196" y="8111"/>
                  <a:pt x="13210" y="8210"/>
                  <a:pt x="13224" y="8307"/>
                </a:cubicBezTo>
                <a:cubicBezTo>
                  <a:pt x="13246" y="8466"/>
                  <a:pt x="13266" y="8603"/>
                  <a:pt x="13349" y="8751"/>
                </a:cubicBezTo>
                <a:cubicBezTo>
                  <a:pt x="13611" y="9214"/>
                  <a:pt x="14060" y="9575"/>
                  <a:pt x="14423" y="9838"/>
                </a:cubicBezTo>
                <a:lnTo>
                  <a:pt x="14576" y="9954"/>
                </a:lnTo>
                <a:cubicBezTo>
                  <a:pt x="14808" y="10129"/>
                  <a:pt x="15071" y="10328"/>
                  <a:pt x="15321" y="10384"/>
                </a:cubicBezTo>
                <a:cubicBezTo>
                  <a:pt x="15500" y="10423"/>
                  <a:pt x="15677" y="10441"/>
                  <a:pt x="15896" y="10441"/>
                </a:cubicBezTo>
                <a:cubicBezTo>
                  <a:pt x="16012" y="10441"/>
                  <a:pt x="16131" y="10436"/>
                  <a:pt x="16256" y="10430"/>
                </a:cubicBezTo>
                <a:lnTo>
                  <a:pt x="16382" y="10419"/>
                </a:lnTo>
                <a:cubicBezTo>
                  <a:pt x="16483" y="10409"/>
                  <a:pt x="16604" y="10396"/>
                  <a:pt x="16720" y="10396"/>
                </a:cubicBezTo>
                <a:cubicBezTo>
                  <a:pt x="17162" y="10396"/>
                  <a:pt x="17312" y="10581"/>
                  <a:pt x="17361" y="10736"/>
                </a:cubicBezTo>
                <a:cubicBezTo>
                  <a:pt x="17418" y="10926"/>
                  <a:pt x="17264" y="11086"/>
                  <a:pt x="17128" y="11227"/>
                </a:cubicBezTo>
                <a:cubicBezTo>
                  <a:pt x="17092" y="11265"/>
                  <a:pt x="17036" y="11322"/>
                  <a:pt x="17024" y="11343"/>
                </a:cubicBezTo>
                <a:cubicBezTo>
                  <a:pt x="17018" y="11368"/>
                  <a:pt x="17012" y="11389"/>
                  <a:pt x="17260" y="11489"/>
                </a:cubicBezTo>
                <a:lnTo>
                  <a:pt x="18715" y="12091"/>
                </a:lnTo>
                <a:cubicBezTo>
                  <a:pt x="18949" y="12190"/>
                  <a:pt x="19166" y="12309"/>
                  <a:pt x="19383" y="12428"/>
                </a:cubicBezTo>
                <a:cubicBezTo>
                  <a:pt x="19517" y="12502"/>
                  <a:pt x="19652" y="12575"/>
                  <a:pt x="19790" y="12644"/>
                </a:cubicBezTo>
                <a:cubicBezTo>
                  <a:pt x="19879" y="12688"/>
                  <a:pt x="19977" y="12724"/>
                  <a:pt x="20076" y="12762"/>
                </a:cubicBezTo>
                <a:cubicBezTo>
                  <a:pt x="20291" y="12842"/>
                  <a:pt x="20535" y="12934"/>
                  <a:pt x="20721" y="13105"/>
                </a:cubicBezTo>
                <a:cubicBezTo>
                  <a:pt x="20787" y="13167"/>
                  <a:pt x="20859" y="13226"/>
                  <a:pt x="20932" y="13287"/>
                </a:cubicBezTo>
                <a:cubicBezTo>
                  <a:pt x="21220" y="13527"/>
                  <a:pt x="21578" y="13826"/>
                  <a:pt x="21592" y="14264"/>
                </a:cubicBezTo>
                <a:cubicBezTo>
                  <a:pt x="21600" y="14570"/>
                  <a:pt x="21531" y="14787"/>
                  <a:pt x="21380" y="14931"/>
                </a:cubicBezTo>
                <a:cubicBezTo>
                  <a:pt x="21259" y="15045"/>
                  <a:pt x="21096" y="15103"/>
                  <a:pt x="20895" y="15103"/>
                </a:cubicBezTo>
                <a:cubicBezTo>
                  <a:pt x="20859" y="15103"/>
                  <a:pt x="20820" y="15101"/>
                  <a:pt x="20780" y="15097"/>
                </a:cubicBezTo>
                <a:lnTo>
                  <a:pt x="20665" y="15086"/>
                </a:lnTo>
                <a:lnTo>
                  <a:pt x="20488" y="14803"/>
                </a:lnTo>
                <a:cubicBezTo>
                  <a:pt x="20375" y="14615"/>
                  <a:pt x="20259" y="14420"/>
                  <a:pt x="20121" y="14295"/>
                </a:cubicBezTo>
                <a:cubicBezTo>
                  <a:pt x="20017" y="14201"/>
                  <a:pt x="19887" y="14170"/>
                  <a:pt x="19723" y="14132"/>
                </a:cubicBezTo>
                <a:cubicBezTo>
                  <a:pt x="19603" y="14104"/>
                  <a:pt x="19467" y="14072"/>
                  <a:pt x="19334" y="14008"/>
                </a:cubicBezTo>
                <a:cubicBezTo>
                  <a:pt x="19227" y="13958"/>
                  <a:pt x="19149" y="13890"/>
                  <a:pt x="19086" y="13836"/>
                </a:cubicBezTo>
                <a:cubicBezTo>
                  <a:pt x="19003" y="13765"/>
                  <a:pt x="18974" y="13744"/>
                  <a:pt x="18938" y="13744"/>
                </a:cubicBezTo>
                <a:cubicBezTo>
                  <a:pt x="18713" y="13782"/>
                  <a:pt x="18495" y="14077"/>
                  <a:pt x="18390" y="14219"/>
                </a:cubicBezTo>
                <a:cubicBezTo>
                  <a:pt x="18227" y="14442"/>
                  <a:pt x="18159" y="14737"/>
                  <a:pt x="18207" y="15008"/>
                </a:cubicBezTo>
                <a:cubicBezTo>
                  <a:pt x="18234" y="15017"/>
                  <a:pt x="18477" y="15158"/>
                  <a:pt x="18553" y="15183"/>
                </a:cubicBezTo>
                <a:cubicBezTo>
                  <a:pt x="18802" y="15262"/>
                  <a:pt x="18958" y="15312"/>
                  <a:pt x="19161" y="15438"/>
                </a:cubicBezTo>
                <a:lnTo>
                  <a:pt x="19263" y="15502"/>
                </a:lnTo>
                <a:lnTo>
                  <a:pt x="19263" y="15616"/>
                </a:lnTo>
                <a:cubicBezTo>
                  <a:pt x="19263" y="15677"/>
                  <a:pt x="19272" y="15758"/>
                  <a:pt x="19281" y="15848"/>
                </a:cubicBezTo>
                <a:cubicBezTo>
                  <a:pt x="19314" y="16164"/>
                  <a:pt x="19350" y="16522"/>
                  <a:pt x="19176" y="16731"/>
                </a:cubicBezTo>
                <a:cubicBezTo>
                  <a:pt x="19031" y="16904"/>
                  <a:pt x="18810" y="16917"/>
                  <a:pt x="18665" y="16925"/>
                </a:cubicBezTo>
                <a:cubicBezTo>
                  <a:pt x="18614" y="16928"/>
                  <a:pt x="18561" y="16931"/>
                  <a:pt x="18531" y="16939"/>
                </a:cubicBezTo>
                <a:cubicBezTo>
                  <a:pt x="18355" y="16987"/>
                  <a:pt x="18276" y="17121"/>
                  <a:pt x="18239" y="17224"/>
                </a:cubicBezTo>
                <a:cubicBezTo>
                  <a:pt x="18224" y="17268"/>
                  <a:pt x="18232" y="17344"/>
                  <a:pt x="18240" y="17417"/>
                </a:cubicBezTo>
                <a:cubicBezTo>
                  <a:pt x="18255" y="17554"/>
                  <a:pt x="18275" y="17725"/>
                  <a:pt x="18169" y="17884"/>
                </a:cubicBezTo>
                <a:cubicBezTo>
                  <a:pt x="18087" y="18005"/>
                  <a:pt x="17967" y="18066"/>
                  <a:pt x="17870" y="18115"/>
                </a:cubicBezTo>
                <a:cubicBezTo>
                  <a:pt x="17825" y="18139"/>
                  <a:pt x="17782" y="18161"/>
                  <a:pt x="17760" y="18181"/>
                </a:cubicBezTo>
                <a:cubicBezTo>
                  <a:pt x="17677" y="18256"/>
                  <a:pt x="17568" y="18413"/>
                  <a:pt x="17527" y="18517"/>
                </a:cubicBezTo>
                <a:cubicBezTo>
                  <a:pt x="17421" y="18795"/>
                  <a:pt x="17238" y="18931"/>
                  <a:pt x="16968" y="18931"/>
                </a:cubicBezTo>
                <a:cubicBezTo>
                  <a:pt x="16890" y="18931"/>
                  <a:pt x="16803" y="18918"/>
                  <a:pt x="16708" y="18903"/>
                </a:cubicBezTo>
                <a:cubicBezTo>
                  <a:pt x="16640" y="18892"/>
                  <a:pt x="16566" y="18880"/>
                  <a:pt x="16486" y="18875"/>
                </a:cubicBezTo>
                <a:cubicBezTo>
                  <a:pt x="16360" y="18869"/>
                  <a:pt x="16288" y="18797"/>
                  <a:pt x="16246" y="18735"/>
                </a:cubicBezTo>
                <a:cubicBezTo>
                  <a:pt x="16194" y="18792"/>
                  <a:pt x="16101" y="18887"/>
                  <a:pt x="16029" y="18972"/>
                </a:cubicBezTo>
                <a:cubicBezTo>
                  <a:pt x="15859" y="19175"/>
                  <a:pt x="15734" y="19458"/>
                  <a:pt x="15696" y="19727"/>
                </a:cubicBezTo>
                <a:cubicBezTo>
                  <a:pt x="15682" y="19830"/>
                  <a:pt x="15753" y="19935"/>
                  <a:pt x="15835" y="20056"/>
                </a:cubicBezTo>
                <a:cubicBezTo>
                  <a:pt x="15956" y="20234"/>
                  <a:pt x="16121" y="20478"/>
                  <a:pt x="15958" y="20765"/>
                </a:cubicBezTo>
                <a:cubicBezTo>
                  <a:pt x="15916" y="20837"/>
                  <a:pt x="15888" y="20920"/>
                  <a:pt x="15859" y="21000"/>
                </a:cubicBezTo>
                <a:cubicBezTo>
                  <a:pt x="15772" y="21239"/>
                  <a:pt x="15640" y="21600"/>
                  <a:pt x="15207" y="21600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3175" cap="flat">
            <a:solidFill>
              <a:schemeClr val="bg1">
                <a:lumMod val="50000"/>
              </a:schemeClr>
            </a:solidFill>
            <a:miter lim="400000"/>
          </a:ln>
          <a:effectLst/>
        </p:spPr>
        <p:txBody>
          <a:bodyPr lIns="0" tIns="0" rIns="0" bIns="0"/>
          <a:lstStyle/>
          <a:p>
            <a:pPr eaLnBrk="1" hangingPunct="1">
              <a:defRPr sz="1200">
                <a:solidFill>
                  <a:srgbClr val="000000"/>
                </a:solidFill>
                <a:latin typeface="Helvetica"/>
                <a:ea typeface="Helvetica"/>
                <a:cs typeface="Helvetica"/>
                <a:sym typeface="Helvetica"/>
              </a:defRPr>
            </a:pPr>
            <a:endParaRPr sz="1688" dirty="0">
              <a:solidFill>
                <a:srgbClr val="000000"/>
              </a:solidFill>
              <a:latin typeface="Lato Light" panose="020F0502020204030203" pitchFamily="34" charset="0"/>
              <a:ea typeface="Lato Light" panose="020F0502020204030203" pitchFamily="34" charset="0"/>
              <a:cs typeface="Lato Light" panose="020F0502020204030203" pitchFamily="34" charset="0"/>
              <a:sym typeface="Helvetica"/>
            </a:endParaRPr>
          </a:p>
        </p:txBody>
      </p:sp>
      <p:sp>
        <p:nvSpPr>
          <p:cNvPr id="16" name="Shape 17058">
            <a:extLst>
              <a:ext uri="{FF2B5EF4-FFF2-40B4-BE49-F238E27FC236}">
                <a16:creationId xmlns:a16="http://schemas.microsoft.com/office/drawing/2014/main" id="{D227E2F5-077B-E3B4-CD8B-ED91666A126C}"/>
              </a:ext>
            </a:extLst>
          </p:cNvPr>
          <p:cNvSpPr/>
          <p:nvPr/>
        </p:nvSpPr>
        <p:spPr>
          <a:xfrm>
            <a:off x="6066484" y="2131594"/>
            <a:ext cx="110391" cy="7379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2485" y="21600"/>
                </a:moveTo>
                <a:cubicBezTo>
                  <a:pt x="12021" y="21600"/>
                  <a:pt x="11618" y="21362"/>
                  <a:pt x="11316" y="20913"/>
                </a:cubicBezTo>
                <a:cubicBezTo>
                  <a:pt x="11162" y="20720"/>
                  <a:pt x="10440" y="20405"/>
                  <a:pt x="9838" y="20279"/>
                </a:cubicBezTo>
                <a:lnTo>
                  <a:pt x="9639" y="20237"/>
                </a:lnTo>
                <a:lnTo>
                  <a:pt x="8533" y="19116"/>
                </a:lnTo>
                <a:lnTo>
                  <a:pt x="7825" y="21054"/>
                </a:lnTo>
                <a:lnTo>
                  <a:pt x="4840" y="20870"/>
                </a:lnTo>
                <a:lnTo>
                  <a:pt x="4682" y="20760"/>
                </a:lnTo>
                <a:cubicBezTo>
                  <a:pt x="4558" y="20675"/>
                  <a:pt x="1646" y="18591"/>
                  <a:pt x="656" y="13565"/>
                </a:cubicBezTo>
                <a:cubicBezTo>
                  <a:pt x="569" y="12332"/>
                  <a:pt x="798" y="11548"/>
                  <a:pt x="981" y="10919"/>
                </a:cubicBezTo>
                <a:cubicBezTo>
                  <a:pt x="1127" y="10423"/>
                  <a:pt x="1215" y="10102"/>
                  <a:pt x="1199" y="9807"/>
                </a:cubicBezTo>
                <a:cubicBezTo>
                  <a:pt x="1179" y="9435"/>
                  <a:pt x="992" y="8839"/>
                  <a:pt x="825" y="8316"/>
                </a:cubicBezTo>
                <a:cubicBezTo>
                  <a:pt x="711" y="7955"/>
                  <a:pt x="603" y="7604"/>
                  <a:pt x="524" y="7285"/>
                </a:cubicBezTo>
                <a:lnTo>
                  <a:pt x="0" y="5152"/>
                </a:lnTo>
                <a:cubicBezTo>
                  <a:pt x="0" y="5152"/>
                  <a:pt x="6926" y="6982"/>
                  <a:pt x="6928" y="6982"/>
                </a:cubicBezTo>
                <a:cubicBezTo>
                  <a:pt x="7636" y="6982"/>
                  <a:pt x="9123" y="5897"/>
                  <a:pt x="9682" y="5489"/>
                </a:cubicBezTo>
                <a:lnTo>
                  <a:pt x="10222" y="5089"/>
                </a:lnTo>
                <a:cubicBezTo>
                  <a:pt x="10913" y="4568"/>
                  <a:pt x="11564" y="4076"/>
                  <a:pt x="12551" y="4013"/>
                </a:cubicBezTo>
                <a:lnTo>
                  <a:pt x="13283" y="3968"/>
                </a:lnTo>
                <a:cubicBezTo>
                  <a:pt x="14325" y="3908"/>
                  <a:pt x="15311" y="3852"/>
                  <a:pt x="16286" y="3548"/>
                </a:cubicBezTo>
                <a:cubicBezTo>
                  <a:pt x="16520" y="3476"/>
                  <a:pt x="16523" y="3472"/>
                  <a:pt x="16649" y="3256"/>
                </a:cubicBezTo>
                <a:cubicBezTo>
                  <a:pt x="16763" y="3063"/>
                  <a:pt x="16916" y="2800"/>
                  <a:pt x="17177" y="2504"/>
                </a:cubicBezTo>
                <a:cubicBezTo>
                  <a:pt x="17462" y="2183"/>
                  <a:pt x="17756" y="2008"/>
                  <a:pt x="18015" y="1855"/>
                </a:cubicBezTo>
                <a:cubicBezTo>
                  <a:pt x="18219" y="1734"/>
                  <a:pt x="18411" y="1619"/>
                  <a:pt x="18489" y="1489"/>
                </a:cubicBezTo>
                <a:lnTo>
                  <a:pt x="19395" y="0"/>
                </a:lnTo>
                <a:lnTo>
                  <a:pt x="19932" y="1846"/>
                </a:lnTo>
                <a:cubicBezTo>
                  <a:pt x="20445" y="3604"/>
                  <a:pt x="21168" y="4945"/>
                  <a:pt x="21174" y="4959"/>
                </a:cubicBezTo>
                <a:lnTo>
                  <a:pt x="21600" y="5742"/>
                </a:lnTo>
                <a:lnTo>
                  <a:pt x="21201" y="6558"/>
                </a:lnTo>
                <a:cubicBezTo>
                  <a:pt x="21201" y="6558"/>
                  <a:pt x="20466" y="8040"/>
                  <a:pt x="19776" y="9172"/>
                </a:cubicBezTo>
                <a:cubicBezTo>
                  <a:pt x="19149" y="10196"/>
                  <a:pt x="17417" y="11301"/>
                  <a:pt x="16463" y="11856"/>
                </a:cubicBezTo>
                <a:cubicBezTo>
                  <a:pt x="16478" y="11918"/>
                  <a:pt x="16496" y="11988"/>
                  <a:pt x="16517" y="12062"/>
                </a:cubicBezTo>
                <a:cubicBezTo>
                  <a:pt x="16955" y="13693"/>
                  <a:pt x="16706" y="14791"/>
                  <a:pt x="16421" y="15422"/>
                </a:cubicBezTo>
                <a:cubicBezTo>
                  <a:pt x="16052" y="16239"/>
                  <a:pt x="15470" y="16605"/>
                  <a:pt x="15059" y="16605"/>
                </a:cubicBezTo>
                <a:cubicBezTo>
                  <a:pt x="15053" y="16605"/>
                  <a:pt x="15044" y="16605"/>
                  <a:pt x="15038" y="16605"/>
                </a:cubicBezTo>
                <a:cubicBezTo>
                  <a:pt x="14202" y="16605"/>
                  <a:pt x="14022" y="16767"/>
                  <a:pt x="14019" y="16769"/>
                </a:cubicBezTo>
                <a:cubicBezTo>
                  <a:pt x="14186" y="17620"/>
                  <a:pt x="14145" y="20021"/>
                  <a:pt x="14145" y="20021"/>
                </a:cubicBezTo>
                <a:lnTo>
                  <a:pt x="14133" y="20792"/>
                </a:lnTo>
                <a:lnTo>
                  <a:pt x="13677" y="21146"/>
                </a:lnTo>
                <a:cubicBezTo>
                  <a:pt x="13580" y="21223"/>
                  <a:pt x="13065" y="21600"/>
                  <a:pt x="12485" y="21600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3175" cap="flat">
            <a:solidFill>
              <a:schemeClr val="bg1">
                <a:lumMod val="50000"/>
              </a:schemeClr>
            </a:solidFill>
            <a:miter lim="400000"/>
          </a:ln>
          <a:effectLst/>
        </p:spPr>
        <p:txBody>
          <a:bodyPr lIns="0" tIns="0" rIns="0" bIns="0"/>
          <a:lstStyle/>
          <a:p>
            <a:pPr eaLnBrk="1" hangingPunct="1">
              <a:defRPr sz="1200">
                <a:solidFill>
                  <a:srgbClr val="000000"/>
                </a:solidFill>
                <a:latin typeface="Helvetica"/>
                <a:ea typeface="Helvetica"/>
                <a:cs typeface="Helvetica"/>
                <a:sym typeface="Helvetica"/>
              </a:defRPr>
            </a:pPr>
            <a:endParaRPr sz="1688" dirty="0">
              <a:solidFill>
                <a:srgbClr val="000000"/>
              </a:solidFill>
              <a:latin typeface="Lato Light" panose="020F0502020204030203" pitchFamily="34" charset="0"/>
              <a:ea typeface="Lato Light" panose="020F0502020204030203" pitchFamily="34" charset="0"/>
              <a:cs typeface="Lato Light" panose="020F0502020204030203" pitchFamily="34" charset="0"/>
              <a:sym typeface="Helvetica"/>
            </a:endParaRPr>
          </a:p>
        </p:txBody>
      </p:sp>
      <p:sp>
        <p:nvSpPr>
          <p:cNvPr id="17" name="Shape 17059">
            <a:extLst>
              <a:ext uri="{FF2B5EF4-FFF2-40B4-BE49-F238E27FC236}">
                <a16:creationId xmlns:a16="http://schemas.microsoft.com/office/drawing/2014/main" id="{A44FA489-CA7C-9153-F26A-83508BF489A0}"/>
              </a:ext>
            </a:extLst>
          </p:cNvPr>
          <p:cNvSpPr/>
          <p:nvPr/>
        </p:nvSpPr>
        <p:spPr>
          <a:xfrm>
            <a:off x="6254907" y="2163018"/>
            <a:ext cx="156769" cy="17489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547" h="21600" extrusionOk="0">
                <a:moveTo>
                  <a:pt x="12557" y="21600"/>
                </a:moveTo>
                <a:lnTo>
                  <a:pt x="13412" y="20693"/>
                </a:lnTo>
                <a:lnTo>
                  <a:pt x="14544" y="18847"/>
                </a:lnTo>
                <a:cubicBezTo>
                  <a:pt x="14076" y="18770"/>
                  <a:pt x="13703" y="18583"/>
                  <a:pt x="13446" y="18296"/>
                </a:cubicBezTo>
                <a:cubicBezTo>
                  <a:pt x="13280" y="18109"/>
                  <a:pt x="13109" y="17867"/>
                  <a:pt x="12934" y="17615"/>
                </a:cubicBezTo>
                <a:cubicBezTo>
                  <a:pt x="12708" y="17294"/>
                  <a:pt x="12293" y="16697"/>
                  <a:pt x="12072" y="16653"/>
                </a:cubicBezTo>
                <a:cubicBezTo>
                  <a:pt x="12053" y="16649"/>
                  <a:pt x="11981" y="16639"/>
                  <a:pt x="11840" y="16639"/>
                </a:cubicBezTo>
                <a:cubicBezTo>
                  <a:pt x="10946" y="16639"/>
                  <a:pt x="9652" y="16998"/>
                  <a:pt x="9473" y="17402"/>
                </a:cubicBezTo>
                <a:cubicBezTo>
                  <a:pt x="9425" y="17505"/>
                  <a:pt x="9376" y="17600"/>
                  <a:pt x="9313" y="17701"/>
                </a:cubicBezTo>
                <a:lnTo>
                  <a:pt x="9010" y="18190"/>
                </a:lnTo>
                <a:lnTo>
                  <a:pt x="8472" y="17909"/>
                </a:lnTo>
                <a:cubicBezTo>
                  <a:pt x="6407" y="16826"/>
                  <a:pt x="2915" y="15053"/>
                  <a:pt x="2337" y="14903"/>
                </a:cubicBezTo>
                <a:lnTo>
                  <a:pt x="2059" y="14831"/>
                </a:lnTo>
                <a:lnTo>
                  <a:pt x="1705" y="14095"/>
                </a:lnTo>
                <a:lnTo>
                  <a:pt x="2232" y="13825"/>
                </a:lnTo>
                <a:cubicBezTo>
                  <a:pt x="2497" y="13717"/>
                  <a:pt x="2814" y="13642"/>
                  <a:pt x="3144" y="13572"/>
                </a:cubicBezTo>
                <a:cubicBezTo>
                  <a:pt x="3210" y="13556"/>
                  <a:pt x="3319" y="13537"/>
                  <a:pt x="3439" y="13517"/>
                </a:cubicBezTo>
                <a:cubicBezTo>
                  <a:pt x="3581" y="13494"/>
                  <a:pt x="3876" y="13446"/>
                  <a:pt x="3958" y="13399"/>
                </a:cubicBezTo>
                <a:cubicBezTo>
                  <a:pt x="3941" y="13367"/>
                  <a:pt x="3861" y="13143"/>
                  <a:pt x="3813" y="13009"/>
                </a:cubicBezTo>
                <a:cubicBezTo>
                  <a:pt x="3711" y="12728"/>
                  <a:pt x="3587" y="12377"/>
                  <a:pt x="3667" y="12009"/>
                </a:cubicBezTo>
                <a:cubicBezTo>
                  <a:pt x="3724" y="11757"/>
                  <a:pt x="3834" y="11567"/>
                  <a:pt x="3914" y="11428"/>
                </a:cubicBezTo>
                <a:lnTo>
                  <a:pt x="4291" y="10821"/>
                </a:lnTo>
                <a:lnTo>
                  <a:pt x="3865" y="11215"/>
                </a:lnTo>
                <a:cubicBezTo>
                  <a:pt x="3709" y="11080"/>
                  <a:pt x="3467" y="11019"/>
                  <a:pt x="3189" y="10949"/>
                </a:cubicBezTo>
                <a:cubicBezTo>
                  <a:pt x="2904" y="10879"/>
                  <a:pt x="2584" y="10799"/>
                  <a:pt x="2285" y="10621"/>
                </a:cubicBezTo>
                <a:cubicBezTo>
                  <a:pt x="1328" y="10057"/>
                  <a:pt x="1713" y="9220"/>
                  <a:pt x="1922" y="8771"/>
                </a:cubicBezTo>
                <a:lnTo>
                  <a:pt x="2004" y="8590"/>
                </a:lnTo>
                <a:cubicBezTo>
                  <a:pt x="2057" y="8462"/>
                  <a:pt x="2175" y="8270"/>
                  <a:pt x="2310" y="8062"/>
                </a:cubicBezTo>
                <a:cubicBezTo>
                  <a:pt x="2424" y="7884"/>
                  <a:pt x="2637" y="7554"/>
                  <a:pt x="2658" y="7438"/>
                </a:cubicBezTo>
                <a:cubicBezTo>
                  <a:pt x="2618" y="7446"/>
                  <a:pt x="2580" y="7450"/>
                  <a:pt x="2540" y="7450"/>
                </a:cubicBezTo>
                <a:cubicBezTo>
                  <a:pt x="2373" y="7450"/>
                  <a:pt x="2207" y="7381"/>
                  <a:pt x="2053" y="7256"/>
                </a:cubicBezTo>
                <a:cubicBezTo>
                  <a:pt x="1581" y="6867"/>
                  <a:pt x="1412" y="6289"/>
                  <a:pt x="1361" y="6059"/>
                </a:cubicBezTo>
                <a:lnTo>
                  <a:pt x="1254" y="5565"/>
                </a:lnTo>
                <a:cubicBezTo>
                  <a:pt x="1254" y="5565"/>
                  <a:pt x="1829" y="5414"/>
                  <a:pt x="1893" y="5398"/>
                </a:cubicBezTo>
                <a:cubicBezTo>
                  <a:pt x="1410" y="5034"/>
                  <a:pt x="1022" y="4643"/>
                  <a:pt x="938" y="4532"/>
                </a:cubicBezTo>
                <a:cubicBezTo>
                  <a:pt x="630" y="4107"/>
                  <a:pt x="599" y="3748"/>
                  <a:pt x="573" y="3432"/>
                </a:cubicBezTo>
                <a:lnTo>
                  <a:pt x="548" y="3187"/>
                </a:lnTo>
                <a:cubicBezTo>
                  <a:pt x="525" y="3028"/>
                  <a:pt x="474" y="2869"/>
                  <a:pt x="426" y="2710"/>
                </a:cubicBezTo>
                <a:cubicBezTo>
                  <a:pt x="346" y="2440"/>
                  <a:pt x="253" y="2134"/>
                  <a:pt x="253" y="1804"/>
                </a:cubicBezTo>
                <a:lnTo>
                  <a:pt x="0" y="1123"/>
                </a:lnTo>
                <a:lnTo>
                  <a:pt x="824" y="1219"/>
                </a:lnTo>
                <a:cubicBezTo>
                  <a:pt x="2049" y="1156"/>
                  <a:pt x="2502" y="1048"/>
                  <a:pt x="2645" y="1002"/>
                </a:cubicBezTo>
                <a:cubicBezTo>
                  <a:pt x="2879" y="659"/>
                  <a:pt x="3408" y="175"/>
                  <a:pt x="3846" y="56"/>
                </a:cubicBezTo>
                <a:cubicBezTo>
                  <a:pt x="3985" y="19"/>
                  <a:pt x="4124" y="0"/>
                  <a:pt x="4259" y="0"/>
                </a:cubicBezTo>
                <a:cubicBezTo>
                  <a:pt x="4590" y="0"/>
                  <a:pt x="4845" y="107"/>
                  <a:pt x="5048" y="193"/>
                </a:cubicBezTo>
                <a:cubicBezTo>
                  <a:pt x="5157" y="239"/>
                  <a:pt x="5250" y="279"/>
                  <a:pt x="5343" y="298"/>
                </a:cubicBezTo>
                <a:cubicBezTo>
                  <a:pt x="5442" y="302"/>
                  <a:pt x="5526" y="305"/>
                  <a:pt x="5595" y="305"/>
                </a:cubicBezTo>
                <a:cubicBezTo>
                  <a:pt x="5775" y="305"/>
                  <a:pt x="5880" y="291"/>
                  <a:pt x="5983" y="279"/>
                </a:cubicBezTo>
                <a:cubicBezTo>
                  <a:pt x="6183" y="253"/>
                  <a:pt x="6384" y="230"/>
                  <a:pt x="6586" y="230"/>
                </a:cubicBezTo>
                <a:lnTo>
                  <a:pt x="6965" y="230"/>
                </a:lnTo>
                <a:lnTo>
                  <a:pt x="7001" y="266"/>
                </a:lnTo>
                <a:cubicBezTo>
                  <a:pt x="7048" y="273"/>
                  <a:pt x="7090" y="280"/>
                  <a:pt x="7132" y="288"/>
                </a:cubicBezTo>
                <a:lnTo>
                  <a:pt x="7123" y="389"/>
                </a:lnTo>
                <a:lnTo>
                  <a:pt x="7155" y="420"/>
                </a:lnTo>
                <a:lnTo>
                  <a:pt x="7172" y="405"/>
                </a:lnTo>
                <a:cubicBezTo>
                  <a:pt x="7663" y="839"/>
                  <a:pt x="8070" y="1082"/>
                  <a:pt x="8651" y="1379"/>
                </a:cubicBezTo>
                <a:cubicBezTo>
                  <a:pt x="9246" y="1679"/>
                  <a:pt x="9669" y="2102"/>
                  <a:pt x="10082" y="2512"/>
                </a:cubicBezTo>
                <a:cubicBezTo>
                  <a:pt x="10209" y="2638"/>
                  <a:pt x="10335" y="2765"/>
                  <a:pt x="10468" y="2887"/>
                </a:cubicBezTo>
                <a:cubicBezTo>
                  <a:pt x="11444" y="3791"/>
                  <a:pt x="12643" y="4979"/>
                  <a:pt x="13288" y="6156"/>
                </a:cubicBezTo>
                <a:cubicBezTo>
                  <a:pt x="13492" y="6526"/>
                  <a:pt x="13528" y="6832"/>
                  <a:pt x="13553" y="7056"/>
                </a:cubicBezTo>
                <a:cubicBezTo>
                  <a:pt x="13585" y="7319"/>
                  <a:pt x="13585" y="7319"/>
                  <a:pt x="13905" y="7441"/>
                </a:cubicBezTo>
                <a:lnTo>
                  <a:pt x="14342" y="7611"/>
                </a:lnTo>
                <a:cubicBezTo>
                  <a:pt x="14879" y="7824"/>
                  <a:pt x="15490" y="8066"/>
                  <a:pt x="15981" y="8156"/>
                </a:cubicBezTo>
                <a:lnTo>
                  <a:pt x="16179" y="8192"/>
                </a:lnTo>
                <a:cubicBezTo>
                  <a:pt x="16179" y="8192"/>
                  <a:pt x="16359" y="8371"/>
                  <a:pt x="16380" y="8393"/>
                </a:cubicBezTo>
                <a:cubicBezTo>
                  <a:pt x="16656" y="8055"/>
                  <a:pt x="17052" y="7692"/>
                  <a:pt x="17800" y="7685"/>
                </a:cubicBezTo>
                <a:cubicBezTo>
                  <a:pt x="18274" y="7684"/>
                  <a:pt x="18936" y="7866"/>
                  <a:pt x="19303" y="8264"/>
                </a:cubicBezTo>
                <a:cubicBezTo>
                  <a:pt x="19528" y="8509"/>
                  <a:pt x="19617" y="8813"/>
                  <a:pt x="19551" y="9117"/>
                </a:cubicBezTo>
                <a:cubicBezTo>
                  <a:pt x="19482" y="9432"/>
                  <a:pt x="19246" y="9590"/>
                  <a:pt x="19023" y="9673"/>
                </a:cubicBezTo>
                <a:cubicBezTo>
                  <a:pt x="19075" y="9701"/>
                  <a:pt x="19124" y="9732"/>
                  <a:pt x="19159" y="9754"/>
                </a:cubicBezTo>
                <a:cubicBezTo>
                  <a:pt x="19273" y="9826"/>
                  <a:pt x="19374" y="9890"/>
                  <a:pt x="19444" y="9944"/>
                </a:cubicBezTo>
                <a:lnTo>
                  <a:pt x="20365" y="10574"/>
                </a:lnTo>
                <a:lnTo>
                  <a:pt x="19556" y="10986"/>
                </a:lnTo>
                <a:cubicBezTo>
                  <a:pt x="18909" y="11316"/>
                  <a:pt x="18298" y="11838"/>
                  <a:pt x="18298" y="12061"/>
                </a:cubicBezTo>
                <a:cubicBezTo>
                  <a:pt x="18295" y="13522"/>
                  <a:pt x="19870" y="14846"/>
                  <a:pt x="21221" y="15537"/>
                </a:cubicBezTo>
                <a:lnTo>
                  <a:pt x="21486" y="15672"/>
                </a:lnTo>
                <a:lnTo>
                  <a:pt x="21537" y="15961"/>
                </a:lnTo>
                <a:cubicBezTo>
                  <a:pt x="21566" y="16150"/>
                  <a:pt x="21600" y="16387"/>
                  <a:pt x="20498" y="17379"/>
                </a:cubicBezTo>
                <a:cubicBezTo>
                  <a:pt x="20382" y="17482"/>
                  <a:pt x="20112" y="17629"/>
                  <a:pt x="19906" y="17733"/>
                </a:cubicBezTo>
                <a:cubicBezTo>
                  <a:pt x="19629" y="17878"/>
                  <a:pt x="19379" y="17990"/>
                  <a:pt x="19155" y="18068"/>
                </a:cubicBezTo>
                <a:cubicBezTo>
                  <a:pt x="19172" y="18101"/>
                  <a:pt x="19187" y="18134"/>
                  <a:pt x="19204" y="18168"/>
                </a:cubicBezTo>
                <a:cubicBezTo>
                  <a:pt x="19337" y="18439"/>
                  <a:pt x="19476" y="18721"/>
                  <a:pt x="19549" y="19042"/>
                </a:cubicBezTo>
                <a:cubicBezTo>
                  <a:pt x="19634" y="19409"/>
                  <a:pt x="19579" y="19749"/>
                  <a:pt x="19530" y="20049"/>
                </a:cubicBezTo>
                <a:cubicBezTo>
                  <a:pt x="19495" y="20261"/>
                  <a:pt x="19463" y="20462"/>
                  <a:pt x="19488" y="20629"/>
                </a:cubicBezTo>
                <a:lnTo>
                  <a:pt x="19619" y="21442"/>
                </a:lnTo>
                <a:lnTo>
                  <a:pt x="18732" y="21240"/>
                </a:lnTo>
                <a:cubicBezTo>
                  <a:pt x="18719" y="21236"/>
                  <a:pt x="17305" y="20916"/>
                  <a:pt x="16382" y="20916"/>
                </a:cubicBezTo>
                <a:cubicBezTo>
                  <a:pt x="16108" y="20916"/>
                  <a:pt x="15990" y="20944"/>
                  <a:pt x="15950" y="20957"/>
                </a:cubicBezTo>
                <a:cubicBezTo>
                  <a:pt x="15691" y="21039"/>
                  <a:pt x="15522" y="21130"/>
                  <a:pt x="15345" y="21226"/>
                </a:cubicBezTo>
                <a:cubicBezTo>
                  <a:pt x="15022" y="21401"/>
                  <a:pt x="14656" y="21600"/>
                  <a:pt x="13952" y="21600"/>
                </a:cubicBezTo>
                <a:lnTo>
                  <a:pt x="12557" y="21600"/>
                </a:lnTo>
                <a:close/>
              </a:path>
            </a:pathLst>
          </a:custGeom>
          <a:solidFill>
            <a:schemeClr val="bg1">
              <a:lumMod val="75000"/>
            </a:schemeClr>
          </a:solidFill>
          <a:ln w="3175" cap="flat">
            <a:solidFill>
              <a:schemeClr val="bg1">
                <a:lumMod val="50000"/>
              </a:schemeClr>
            </a:solidFill>
            <a:miter lim="400000"/>
          </a:ln>
          <a:effectLst/>
        </p:spPr>
        <p:txBody>
          <a:bodyPr lIns="0" tIns="0" rIns="0" bIns="0"/>
          <a:lstStyle/>
          <a:p>
            <a:pPr eaLnBrk="1" hangingPunct="1">
              <a:defRPr sz="1200">
                <a:solidFill>
                  <a:srgbClr val="000000"/>
                </a:solidFill>
                <a:latin typeface="Helvetica"/>
                <a:ea typeface="Helvetica"/>
                <a:cs typeface="Helvetica"/>
                <a:sym typeface="Helvetica"/>
              </a:defRPr>
            </a:pPr>
            <a:endParaRPr sz="1688" dirty="0">
              <a:solidFill>
                <a:srgbClr val="000000"/>
              </a:solidFill>
              <a:latin typeface="Lato Light" panose="020F0502020204030203" pitchFamily="34" charset="0"/>
              <a:ea typeface="Lato Light" panose="020F0502020204030203" pitchFamily="34" charset="0"/>
              <a:cs typeface="Lato Light" panose="020F0502020204030203" pitchFamily="34" charset="0"/>
              <a:sym typeface="Helvetica"/>
            </a:endParaRPr>
          </a:p>
        </p:txBody>
      </p:sp>
      <p:sp>
        <p:nvSpPr>
          <p:cNvPr id="18" name="Shape 17060">
            <a:extLst>
              <a:ext uri="{FF2B5EF4-FFF2-40B4-BE49-F238E27FC236}">
                <a16:creationId xmlns:a16="http://schemas.microsoft.com/office/drawing/2014/main" id="{FEF52AC6-1595-BB61-17E1-45EE6DE1910D}"/>
              </a:ext>
            </a:extLst>
          </p:cNvPr>
          <p:cNvSpPr/>
          <p:nvPr/>
        </p:nvSpPr>
        <p:spPr>
          <a:xfrm>
            <a:off x="6066484" y="2147306"/>
            <a:ext cx="214761" cy="17771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387" h="21600" extrusionOk="0">
                <a:moveTo>
                  <a:pt x="15077" y="20701"/>
                </a:moveTo>
                <a:cubicBezTo>
                  <a:pt x="14906" y="20585"/>
                  <a:pt x="14723" y="20481"/>
                  <a:pt x="14540" y="20376"/>
                </a:cubicBezTo>
                <a:cubicBezTo>
                  <a:pt x="14152" y="20152"/>
                  <a:pt x="13750" y="19921"/>
                  <a:pt x="13396" y="19577"/>
                </a:cubicBezTo>
                <a:cubicBezTo>
                  <a:pt x="13170" y="19355"/>
                  <a:pt x="12978" y="19086"/>
                  <a:pt x="12787" y="18816"/>
                </a:cubicBezTo>
                <a:cubicBezTo>
                  <a:pt x="12597" y="18546"/>
                  <a:pt x="12419" y="18292"/>
                  <a:pt x="12214" y="18119"/>
                </a:cubicBezTo>
                <a:cubicBezTo>
                  <a:pt x="11893" y="17842"/>
                  <a:pt x="11429" y="17598"/>
                  <a:pt x="10837" y="17392"/>
                </a:cubicBezTo>
                <a:cubicBezTo>
                  <a:pt x="10621" y="17317"/>
                  <a:pt x="10394" y="17257"/>
                  <a:pt x="10163" y="17194"/>
                </a:cubicBezTo>
                <a:cubicBezTo>
                  <a:pt x="9410" y="16990"/>
                  <a:pt x="8557" y="16759"/>
                  <a:pt x="7912" y="16025"/>
                </a:cubicBezTo>
                <a:lnTo>
                  <a:pt x="7616" y="15688"/>
                </a:lnTo>
                <a:cubicBezTo>
                  <a:pt x="6700" y="14652"/>
                  <a:pt x="5753" y="13580"/>
                  <a:pt x="5154" y="12171"/>
                </a:cubicBezTo>
                <a:cubicBezTo>
                  <a:pt x="4816" y="11377"/>
                  <a:pt x="4677" y="10561"/>
                  <a:pt x="4544" y="9771"/>
                </a:cubicBezTo>
                <a:cubicBezTo>
                  <a:pt x="4482" y="9408"/>
                  <a:pt x="4344" y="9202"/>
                  <a:pt x="4259" y="9202"/>
                </a:cubicBezTo>
                <a:cubicBezTo>
                  <a:pt x="4222" y="9202"/>
                  <a:pt x="4167" y="9233"/>
                  <a:pt x="4108" y="9288"/>
                </a:cubicBezTo>
                <a:cubicBezTo>
                  <a:pt x="4071" y="9322"/>
                  <a:pt x="4041" y="9454"/>
                  <a:pt x="4012" y="9582"/>
                </a:cubicBezTo>
                <a:cubicBezTo>
                  <a:pt x="3960" y="9805"/>
                  <a:pt x="3895" y="10084"/>
                  <a:pt x="3710" y="10322"/>
                </a:cubicBezTo>
                <a:lnTo>
                  <a:pt x="3436" y="10674"/>
                </a:lnTo>
                <a:lnTo>
                  <a:pt x="3120" y="10379"/>
                </a:lnTo>
                <a:cubicBezTo>
                  <a:pt x="2782" y="10063"/>
                  <a:pt x="2636" y="10027"/>
                  <a:pt x="2556" y="10027"/>
                </a:cubicBezTo>
                <a:cubicBezTo>
                  <a:pt x="2428" y="10027"/>
                  <a:pt x="2247" y="10130"/>
                  <a:pt x="1997" y="10273"/>
                </a:cubicBezTo>
                <a:lnTo>
                  <a:pt x="1346" y="10630"/>
                </a:lnTo>
                <a:lnTo>
                  <a:pt x="1144" y="10226"/>
                </a:lnTo>
                <a:cubicBezTo>
                  <a:pt x="603" y="9151"/>
                  <a:pt x="-213" y="7530"/>
                  <a:pt x="51" y="6209"/>
                </a:cubicBezTo>
                <a:cubicBezTo>
                  <a:pt x="156" y="5690"/>
                  <a:pt x="409" y="5279"/>
                  <a:pt x="806" y="4988"/>
                </a:cubicBezTo>
                <a:lnTo>
                  <a:pt x="1127" y="4754"/>
                </a:lnTo>
                <a:lnTo>
                  <a:pt x="1371" y="5099"/>
                </a:lnTo>
                <a:cubicBezTo>
                  <a:pt x="1721" y="5596"/>
                  <a:pt x="2098" y="5883"/>
                  <a:pt x="2252" y="5988"/>
                </a:cubicBezTo>
                <a:lnTo>
                  <a:pt x="3033" y="6028"/>
                </a:lnTo>
                <a:lnTo>
                  <a:pt x="3597" y="4770"/>
                </a:lnTo>
                <a:lnTo>
                  <a:pt x="4799" y="5763"/>
                </a:lnTo>
                <a:cubicBezTo>
                  <a:pt x="5090" y="5821"/>
                  <a:pt x="5594" y="5959"/>
                  <a:pt x="5884" y="6241"/>
                </a:cubicBezTo>
                <a:cubicBezTo>
                  <a:pt x="5887" y="5927"/>
                  <a:pt x="5888" y="5513"/>
                  <a:pt x="5878" y="5236"/>
                </a:cubicBezTo>
                <a:cubicBezTo>
                  <a:pt x="5870" y="4992"/>
                  <a:pt x="5939" y="4764"/>
                  <a:pt x="6075" y="4592"/>
                </a:cubicBezTo>
                <a:cubicBezTo>
                  <a:pt x="6282" y="4329"/>
                  <a:pt x="6614" y="4205"/>
                  <a:pt x="7120" y="4205"/>
                </a:cubicBezTo>
                <a:cubicBezTo>
                  <a:pt x="7224" y="4186"/>
                  <a:pt x="7216" y="4017"/>
                  <a:pt x="7147" y="3805"/>
                </a:cubicBezTo>
                <a:cubicBezTo>
                  <a:pt x="7010" y="3387"/>
                  <a:pt x="6908" y="2956"/>
                  <a:pt x="7086" y="2634"/>
                </a:cubicBezTo>
                <a:lnTo>
                  <a:pt x="7218" y="2396"/>
                </a:lnTo>
                <a:lnTo>
                  <a:pt x="7509" y="2361"/>
                </a:lnTo>
                <a:cubicBezTo>
                  <a:pt x="8119" y="2079"/>
                  <a:pt x="8826" y="1672"/>
                  <a:pt x="8975" y="1472"/>
                </a:cubicBezTo>
                <a:cubicBezTo>
                  <a:pt x="9296" y="1043"/>
                  <a:pt x="9636" y="481"/>
                  <a:pt x="9639" y="475"/>
                </a:cubicBezTo>
                <a:lnTo>
                  <a:pt x="9927" y="0"/>
                </a:lnTo>
                <a:lnTo>
                  <a:pt x="10290" y="390"/>
                </a:lnTo>
                <a:cubicBezTo>
                  <a:pt x="10316" y="419"/>
                  <a:pt x="13004" y="3307"/>
                  <a:pt x="13506" y="3784"/>
                </a:cubicBezTo>
                <a:cubicBezTo>
                  <a:pt x="13853" y="4120"/>
                  <a:pt x="14665" y="4507"/>
                  <a:pt x="15031" y="4664"/>
                </a:cubicBezTo>
                <a:cubicBezTo>
                  <a:pt x="15228" y="4657"/>
                  <a:pt x="15746" y="4641"/>
                  <a:pt x="16201" y="4641"/>
                </a:cubicBezTo>
                <a:cubicBezTo>
                  <a:pt x="16507" y="4641"/>
                  <a:pt x="16786" y="4649"/>
                  <a:pt x="16937" y="4670"/>
                </a:cubicBezTo>
                <a:cubicBezTo>
                  <a:pt x="16904" y="4643"/>
                  <a:pt x="16980" y="4416"/>
                  <a:pt x="17006" y="4236"/>
                </a:cubicBezTo>
                <a:lnTo>
                  <a:pt x="17072" y="3800"/>
                </a:lnTo>
                <a:lnTo>
                  <a:pt x="17435" y="3791"/>
                </a:lnTo>
                <a:cubicBezTo>
                  <a:pt x="17438" y="3790"/>
                  <a:pt x="17742" y="3784"/>
                  <a:pt x="18125" y="3756"/>
                </a:cubicBezTo>
                <a:lnTo>
                  <a:pt x="18464" y="3733"/>
                </a:lnTo>
                <a:lnTo>
                  <a:pt x="18594" y="4209"/>
                </a:lnTo>
                <a:lnTo>
                  <a:pt x="18597" y="4331"/>
                </a:lnTo>
                <a:cubicBezTo>
                  <a:pt x="18597" y="4511"/>
                  <a:pt x="18644" y="4718"/>
                  <a:pt x="18693" y="4937"/>
                </a:cubicBezTo>
                <a:cubicBezTo>
                  <a:pt x="18739" y="5145"/>
                  <a:pt x="18783" y="5352"/>
                  <a:pt x="18805" y="5560"/>
                </a:cubicBezTo>
                <a:lnTo>
                  <a:pt x="18828" y="5852"/>
                </a:lnTo>
                <a:cubicBezTo>
                  <a:pt x="18843" y="6109"/>
                  <a:pt x="18851" y="6238"/>
                  <a:pt x="18947" y="6416"/>
                </a:cubicBezTo>
                <a:cubicBezTo>
                  <a:pt x="19075" y="6650"/>
                  <a:pt x="19799" y="7428"/>
                  <a:pt x="20033" y="7480"/>
                </a:cubicBezTo>
                <a:lnTo>
                  <a:pt x="21387" y="6996"/>
                </a:lnTo>
                <a:lnTo>
                  <a:pt x="20420" y="8350"/>
                </a:lnTo>
                <a:cubicBezTo>
                  <a:pt x="20339" y="8474"/>
                  <a:pt x="20332" y="8487"/>
                  <a:pt x="19416" y="8812"/>
                </a:cubicBezTo>
                <a:cubicBezTo>
                  <a:pt x="19416" y="9092"/>
                  <a:pt x="19399" y="9372"/>
                  <a:pt x="19391" y="9488"/>
                </a:cubicBezTo>
                <a:lnTo>
                  <a:pt x="19379" y="9670"/>
                </a:lnTo>
                <a:lnTo>
                  <a:pt x="19231" y="9975"/>
                </a:lnTo>
                <a:cubicBezTo>
                  <a:pt x="19132" y="10111"/>
                  <a:pt x="18942" y="10272"/>
                  <a:pt x="18609" y="10272"/>
                </a:cubicBezTo>
                <a:cubicBezTo>
                  <a:pt x="18171" y="10272"/>
                  <a:pt x="17948" y="9906"/>
                  <a:pt x="17785" y="9639"/>
                </a:cubicBezTo>
                <a:cubicBezTo>
                  <a:pt x="17696" y="9494"/>
                  <a:pt x="17612" y="9357"/>
                  <a:pt x="17492" y="9239"/>
                </a:cubicBezTo>
                <a:cubicBezTo>
                  <a:pt x="17319" y="9071"/>
                  <a:pt x="16639" y="8956"/>
                  <a:pt x="16137" y="8956"/>
                </a:cubicBezTo>
                <a:lnTo>
                  <a:pt x="14889" y="9320"/>
                </a:lnTo>
                <a:lnTo>
                  <a:pt x="14014" y="8921"/>
                </a:lnTo>
                <a:lnTo>
                  <a:pt x="12419" y="8665"/>
                </a:lnTo>
                <a:cubicBezTo>
                  <a:pt x="11990" y="8567"/>
                  <a:pt x="11764" y="8431"/>
                  <a:pt x="11643" y="8319"/>
                </a:cubicBezTo>
                <a:cubicBezTo>
                  <a:pt x="11603" y="8315"/>
                  <a:pt x="11541" y="8311"/>
                  <a:pt x="11447" y="8311"/>
                </a:cubicBezTo>
                <a:cubicBezTo>
                  <a:pt x="11136" y="8311"/>
                  <a:pt x="10773" y="8353"/>
                  <a:pt x="10695" y="8376"/>
                </a:cubicBezTo>
                <a:cubicBezTo>
                  <a:pt x="10695" y="8390"/>
                  <a:pt x="10531" y="8565"/>
                  <a:pt x="10087" y="9370"/>
                </a:cubicBezTo>
                <a:lnTo>
                  <a:pt x="9765" y="9952"/>
                </a:lnTo>
                <a:lnTo>
                  <a:pt x="9374" y="9446"/>
                </a:lnTo>
                <a:cubicBezTo>
                  <a:pt x="9302" y="9345"/>
                  <a:pt x="9223" y="9213"/>
                  <a:pt x="9136" y="9067"/>
                </a:cubicBezTo>
                <a:cubicBezTo>
                  <a:pt x="9012" y="8856"/>
                  <a:pt x="8722" y="8362"/>
                  <a:pt x="8581" y="8362"/>
                </a:cubicBezTo>
                <a:cubicBezTo>
                  <a:pt x="8401" y="8413"/>
                  <a:pt x="8326" y="8651"/>
                  <a:pt x="8294" y="8841"/>
                </a:cubicBezTo>
                <a:cubicBezTo>
                  <a:pt x="8203" y="9371"/>
                  <a:pt x="8360" y="10008"/>
                  <a:pt x="8549" y="10183"/>
                </a:cubicBezTo>
                <a:cubicBezTo>
                  <a:pt x="8633" y="10258"/>
                  <a:pt x="8710" y="10316"/>
                  <a:pt x="8781" y="10371"/>
                </a:cubicBezTo>
                <a:cubicBezTo>
                  <a:pt x="8997" y="10536"/>
                  <a:pt x="9241" y="10723"/>
                  <a:pt x="9455" y="11180"/>
                </a:cubicBezTo>
                <a:cubicBezTo>
                  <a:pt x="9572" y="11442"/>
                  <a:pt x="9670" y="11711"/>
                  <a:pt x="9766" y="11981"/>
                </a:cubicBezTo>
                <a:cubicBezTo>
                  <a:pt x="9864" y="12255"/>
                  <a:pt x="9960" y="12530"/>
                  <a:pt x="10087" y="12786"/>
                </a:cubicBezTo>
                <a:cubicBezTo>
                  <a:pt x="10420" y="13459"/>
                  <a:pt x="10853" y="13855"/>
                  <a:pt x="11357" y="14314"/>
                </a:cubicBezTo>
                <a:cubicBezTo>
                  <a:pt x="11536" y="14476"/>
                  <a:pt x="11718" y="14643"/>
                  <a:pt x="11903" y="14826"/>
                </a:cubicBezTo>
                <a:cubicBezTo>
                  <a:pt x="12072" y="14994"/>
                  <a:pt x="12234" y="15110"/>
                  <a:pt x="12403" y="15233"/>
                </a:cubicBezTo>
                <a:cubicBezTo>
                  <a:pt x="12533" y="15325"/>
                  <a:pt x="12665" y="15421"/>
                  <a:pt x="12805" y="15537"/>
                </a:cubicBezTo>
                <a:cubicBezTo>
                  <a:pt x="13627" y="16214"/>
                  <a:pt x="13886" y="16850"/>
                  <a:pt x="14240" y="17831"/>
                </a:cubicBezTo>
                <a:cubicBezTo>
                  <a:pt x="14479" y="18481"/>
                  <a:pt x="15126" y="19042"/>
                  <a:pt x="15699" y="19538"/>
                </a:cubicBezTo>
                <a:cubicBezTo>
                  <a:pt x="15850" y="19670"/>
                  <a:pt x="15998" y="19798"/>
                  <a:pt x="16132" y="19922"/>
                </a:cubicBezTo>
                <a:cubicBezTo>
                  <a:pt x="16132" y="19922"/>
                  <a:pt x="16763" y="20549"/>
                  <a:pt x="16914" y="20690"/>
                </a:cubicBezTo>
                <a:lnTo>
                  <a:pt x="16439" y="21600"/>
                </a:lnTo>
                <a:cubicBezTo>
                  <a:pt x="15981" y="21303"/>
                  <a:pt x="15528" y="21005"/>
                  <a:pt x="15077" y="20701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3175" cap="flat">
            <a:solidFill>
              <a:schemeClr val="bg1">
                <a:lumMod val="50000"/>
              </a:schemeClr>
            </a:solidFill>
            <a:miter lim="400000"/>
          </a:ln>
          <a:effectLst/>
        </p:spPr>
        <p:txBody>
          <a:bodyPr lIns="0" tIns="0" rIns="0" bIns="0"/>
          <a:lstStyle/>
          <a:p>
            <a:pPr eaLnBrk="1" hangingPunct="1">
              <a:defRPr sz="1200">
                <a:solidFill>
                  <a:srgbClr val="000000"/>
                </a:solidFill>
                <a:latin typeface="Helvetica"/>
                <a:ea typeface="Helvetica"/>
                <a:cs typeface="Helvetica"/>
                <a:sym typeface="Helvetica"/>
              </a:defRPr>
            </a:pPr>
            <a:endParaRPr sz="1688" dirty="0">
              <a:solidFill>
                <a:srgbClr val="000000"/>
              </a:solidFill>
              <a:latin typeface="Lato Light" panose="020F0502020204030203" pitchFamily="34" charset="0"/>
              <a:ea typeface="Lato Light" panose="020F0502020204030203" pitchFamily="34" charset="0"/>
              <a:cs typeface="Lato Light" panose="020F0502020204030203" pitchFamily="34" charset="0"/>
              <a:sym typeface="Helvetica"/>
            </a:endParaRPr>
          </a:p>
        </p:txBody>
      </p:sp>
      <p:sp>
        <p:nvSpPr>
          <p:cNvPr id="19" name="Shape 17061">
            <a:extLst>
              <a:ext uri="{FF2B5EF4-FFF2-40B4-BE49-F238E27FC236}">
                <a16:creationId xmlns:a16="http://schemas.microsoft.com/office/drawing/2014/main" id="{8CFA772A-ABFF-07AE-7291-404854BF0B22}"/>
              </a:ext>
            </a:extLst>
          </p:cNvPr>
          <p:cNvSpPr/>
          <p:nvPr/>
        </p:nvSpPr>
        <p:spPr>
          <a:xfrm>
            <a:off x="6160696" y="2068745"/>
            <a:ext cx="228721" cy="12575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5862" y="21555"/>
                </a:moveTo>
                <a:cubicBezTo>
                  <a:pt x="5737" y="21479"/>
                  <a:pt x="4622" y="20783"/>
                  <a:pt x="4094" y="20021"/>
                </a:cubicBezTo>
                <a:cubicBezTo>
                  <a:pt x="3601" y="19322"/>
                  <a:pt x="1114" y="15339"/>
                  <a:pt x="1008" y="15170"/>
                </a:cubicBezTo>
                <a:cubicBezTo>
                  <a:pt x="943" y="15043"/>
                  <a:pt x="537" y="14131"/>
                  <a:pt x="242" y="12897"/>
                </a:cubicBezTo>
                <a:lnTo>
                  <a:pt x="0" y="11885"/>
                </a:lnTo>
                <a:lnTo>
                  <a:pt x="605" y="11827"/>
                </a:lnTo>
                <a:cubicBezTo>
                  <a:pt x="717" y="11699"/>
                  <a:pt x="733" y="11046"/>
                  <a:pt x="741" y="10731"/>
                </a:cubicBezTo>
                <a:cubicBezTo>
                  <a:pt x="759" y="10072"/>
                  <a:pt x="776" y="9391"/>
                  <a:pt x="998" y="8907"/>
                </a:cubicBezTo>
                <a:cubicBezTo>
                  <a:pt x="1085" y="8716"/>
                  <a:pt x="1183" y="8591"/>
                  <a:pt x="1264" y="8491"/>
                </a:cubicBezTo>
                <a:cubicBezTo>
                  <a:pt x="1380" y="8269"/>
                  <a:pt x="1361" y="7979"/>
                  <a:pt x="1348" y="7745"/>
                </a:cubicBezTo>
                <a:cubicBezTo>
                  <a:pt x="1332" y="7486"/>
                  <a:pt x="1313" y="7193"/>
                  <a:pt x="1334" y="6895"/>
                </a:cubicBezTo>
                <a:lnTo>
                  <a:pt x="1368" y="6345"/>
                </a:lnTo>
                <a:lnTo>
                  <a:pt x="1667" y="6234"/>
                </a:lnTo>
                <a:cubicBezTo>
                  <a:pt x="1745" y="6206"/>
                  <a:pt x="1830" y="6192"/>
                  <a:pt x="1923" y="6192"/>
                </a:cubicBezTo>
                <a:cubicBezTo>
                  <a:pt x="2014" y="6192"/>
                  <a:pt x="2111" y="6206"/>
                  <a:pt x="2211" y="6220"/>
                </a:cubicBezTo>
                <a:cubicBezTo>
                  <a:pt x="2294" y="6232"/>
                  <a:pt x="2378" y="6244"/>
                  <a:pt x="2457" y="6244"/>
                </a:cubicBezTo>
                <a:cubicBezTo>
                  <a:pt x="2559" y="6244"/>
                  <a:pt x="2630" y="6221"/>
                  <a:pt x="2641" y="6183"/>
                </a:cubicBezTo>
                <a:cubicBezTo>
                  <a:pt x="2660" y="6068"/>
                  <a:pt x="2634" y="5569"/>
                  <a:pt x="2621" y="5328"/>
                </a:cubicBezTo>
                <a:cubicBezTo>
                  <a:pt x="2609" y="5109"/>
                  <a:pt x="2599" y="4909"/>
                  <a:pt x="2599" y="4756"/>
                </a:cubicBezTo>
                <a:lnTo>
                  <a:pt x="2501" y="3853"/>
                </a:lnTo>
                <a:lnTo>
                  <a:pt x="2272" y="1566"/>
                </a:lnTo>
                <a:lnTo>
                  <a:pt x="3203" y="3159"/>
                </a:lnTo>
                <a:cubicBezTo>
                  <a:pt x="3864" y="4289"/>
                  <a:pt x="4821" y="5184"/>
                  <a:pt x="5897" y="5678"/>
                </a:cubicBezTo>
                <a:cubicBezTo>
                  <a:pt x="6182" y="5810"/>
                  <a:pt x="6428" y="5869"/>
                  <a:pt x="6693" y="5869"/>
                </a:cubicBezTo>
                <a:cubicBezTo>
                  <a:pt x="6870" y="5869"/>
                  <a:pt x="7051" y="5843"/>
                  <a:pt x="7251" y="5802"/>
                </a:cubicBezTo>
                <a:cubicBezTo>
                  <a:pt x="7320" y="5798"/>
                  <a:pt x="7378" y="5797"/>
                  <a:pt x="7426" y="5797"/>
                </a:cubicBezTo>
                <a:cubicBezTo>
                  <a:pt x="7536" y="5797"/>
                  <a:pt x="7826" y="5840"/>
                  <a:pt x="7904" y="5840"/>
                </a:cubicBezTo>
                <a:cubicBezTo>
                  <a:pt x="8049" y="5775"/>
                  <a:pt x="8034" y="5576"/>
                  <a:pt x="8023" y="5444"/>
                </a:cubicBezTo>
                <a:cubicBezTo>
                  <a:pt x="8005" y="5226"/>
                  <a:pt x="7986" y="4979"/>
                  <a:pt x="7998" y="4708"/>
                </a:cubicBezTo>
                <a:lnTo>
                  <a:pt x="8023" y="4121"/>
                </a:lnTo>
                <a:lnTo>
                  <a:pt x="8340" y="4014"/>
                </a:lnTo>
                <a:cubicBezTo>
                  <a:pt x="8602" y="3927"/>
                  <a:pt x="8871" y="3902"/>
                  <a:pt x="9142" y="3880"/>
                </a:cubicBezTo>
                <a:cubicBezTo>
                  <a:pt x="9550" y="3847"/>
                  <a:pt x="9937" y="3815"/>
                  <a:pt x="10266" y="3521"/>
                </a:cubicBezTo>
                <a:cubicBezTo>
                  <a:pt x="10311" y="3480"/>
                  <a:pt x="10354" y="3409"/>
                  <a:pt x="10408" y="3318"/>
                </a:cubicBezTo>
                <a:cubicBezTo>
                  <a:pt x="10522" y="3122"/>
                  <a:pt x="10697" y="2828"/>
                  <a:pt x="10993" y="2738"/>
                </a:cubicBezTo>
                <a:lnTo>
                  <a:pt x="11190" y="2712"/>
                </a:lnTo>
                <a:cubicBezTo>
                  <a:pt x="11300" y="2712"/>
                  <a:pt x="11408" y="2736"/>
                  <a:pt x="11520" y="2762"/>
                </a:cubicBezTo>
                <a:cubicBezTo>
                  <a:pt x="11596" y="2781"/>
                  <a:pt x="11673" y="2800"/>
                  <a:pt x="11753" y="2800"/>
                </a:cubicBezTo>
                <a:cubicBezTo>
                  <a:pt x="12322" y="2642"/>
                  <a:pt x="12628" y="2268"/>
                  <a:pt x="12971" y="1405"/>
                </a:cubicBezTo>
                <a:cubicBezTo>
                  <a:pt x="13255" y="693"/>
                  <a:pt x="13556" y="391"/>
                  <a:pt x="13979" y="391"/>
                </a:cubicBezTo>
                <a:cubicBezTo>
                  <a:pt x="14081" y="391"/>
                  <a:pt x="14191" y="409"/>
                  <a:pt x="14315" y="431"/>
                </a:cubicBezTo>
                <a:cubicBezTo>
                  <a:pt x="14422" y="449"/>
                  <a:pt x="14540" y="470"/>
                  <a:pt x="14677" y="477"/>
                </a:cubicBezTo>
                <a:cubicBezTo>
                  <a:pt x="14679" y="477"/>
                  <a:pt x="14682" y="477"/>
                  <a:pt x="14685" y="477"/>
                </a:cubicBezTo>
                <a:cubicBezTo>
                  <a:pt x="14942" y="477"/>
                  <a:pt x="15149" y="419"/>
                  <a:pt x="15356" y="365"/>
                </a:cubicBezTo>
                <a:cubicBezTo>
                  <a:pt x="15603" y="300"/>
                  <a:pt x="15850" y="239"/>
                  <a:pt x="16093" y="239"/>
                </a:cubicBezTo>
                <a:cubicBezTo>
                  <a:pt x="16506" y="239"/>
                  <a:pt x="16855" y="419"/>
                  <a:pt x="17160" y="788"/>
                </a:cubicBezTo>
                <a:lnTo>
                  <a:pt x="17301" y="961"/>
                </a:lnTo>
                <a:cubicBezTo>
                  <a:pt x="17511" y="1222"/>
                  <a:pt x="17799" y="1580"/>
                  <a:pt x="17988" y="1580"/>
                </a:cubicBezTo>
                <a:cubicBezTo>
                  <a:pt x="18182" y="1421"/>
                  <a:pt x="18282" y="1186"/>
                  <a:pt x="18394" y="826"/>
                </a:cubicBezTo>
                <a:lnTo>
                  <a:pt x="18650" y="0"/>
                </a:lnTo>
                <a:lnTo>
                  <a:pt x="19040" y="630"/>
                </a:lnTo>
                <a:cubicBezTo>
                  <a:pt x="19962" y="2120"/>
                  <a:pt x="21150" y="3782"/>
                  <a:pt x="21447" y="3881"/>
                </a:cubicBezTo>
                <a:lnTo>
                  <a:pt x="21600" y="5341"/>
                </a:lnTo>
                <a:cubicBezTo>
                  <a:pt x="21484" y="5436"/>
                  <a:pt x="21351" y="5742"/>
                  <a:pt x="21222" y="6037"/>
                </a:cubicBezTo>
                <a:cubicBezTo>
                  <a:pt x="21067" y="6390"/>
                  <a:pt x="20892" y="6792"/>
                  <a:pt x="20657" y="7054"/>
                </a:cubicBezTo>
                <a:cubicBezTo>
                  <a:pt x="20440" y="7295"/>
                  <a:pt x="20282" y="7337"/>
                  <a:pt x="20129" y="7380"/>
                </a:cubicBezTo>
                <a:lnTo>
                  <a:pt x="19942" y="7440"/>
                </a:lnTo>
                <a:cubicBezTo>
                  <a:pt x="19730" y="7525"/>
                  <a:pt x="19655" y="7675"/>
                  <a:pt x="19445" y="8139"/>
                </a:cubicBezTo>
                <a:cubicBezTo>
                  <a:pt x="19445" y="8139"/>
                  <a:pt x="19127" y="8816"/>
                  <a:pt x="19022" y="9030"/>
                </a:cubicBezTo>
                <a:cubicBezTo>
                  <a:pt x="18728" y="9625"/>
                  <a:pt x="18475" y="10139"/>
                  <a:pt x="18295" y="10867"/>
                </a:cubicBezTo>
                <a:lnTo>
                  <a:pt x="18140" y="11529"/>
                </a:lnTo>
                <a:cubicBezTo>
                  <a:pt x="17957" y="12337"/>
                  <a:pt x="17765" y="13171"/>
                  <a:pt x="17422" y="13936"/>
                </a:cubicBezTo>
                <a:cubicBezTo>
                  <a:pt x="17354" y="14089"/>
                  <a:pt x="17279" y="14232"/>
                  <a:pt x="17202" y="14377"/>
                </a:cubicBezTo>
                <a:cubicBezTo>
                  <a:pt x="17115" y="14543"/>
                  <a:pt x="17025" y="14708"/>
                  <a:pt x="16956" y="14898"/>
                </a:cubicBezTo>
                <a:cubicBezTo>
                  <a:pt x="16908" y="15031"/>
                  <a:pt x="16905" y="15106"/>
                  <a:pt x="16898" y="15308"/>
                </a:cubicBezTo>
                <a:cubicBezTo>
                  <a:pt x="16889" y="15491"/>
                  <a:pt x="16881" y="15717"/>
                  <a:pt x="16831" y="15993"/>
                </a:cubicBezTo>
                <a:cubicBezTo>
                  <a:pt x="16590" y="17382"/>
                  <a:pt x="15896" y="17532"/>
                  <a:pt x="15357" y="17548"/>
                </a:cubicBezTo>
                <a:cubicBezTo>
                  <a:pt x="15217" y="18141"/>
                  <a:pt x="14978" y="18385"/>
                  <a:pt x="14610" y="18590"/>
                </a:cubicBezTo>
                <a:cubicBezTo>
                  <a:pt x="14433" y="18685"/>
                  <a:pt x="13659" y="18982"/>
                  <a:pt x="13253" y="18997"/>
                </a:cubicBezTo>
                <a:lnTo>
                  <a:pt x="13060" y="18180"/>
                </a:lnTo>
                <a:lnTo>
                  <a:pt x="13060" y="18946"/>
                </a:lnTo>
                <a:lnTo>
                  <a:pt x="12846" y="18946"/>
                </a:lnTo>
                <a:cubicBezTo>
                  <a:pt x="12772" y="18955"/>
                  <a:pt x="12713" y="18971"/>
                  <a:pt x="12654" y="18985"/>
                </a:cubicBezTo>
                <a:cubicBezTo>
                  <a:pt x="12516" y="19020"/>
                  <a:pt x="12378" y="19051"/>
                  <a:pt x="12239" y="19051"/>
                </a:cubicBezTo>
                <a:cubicBezTo>
                  <a:pt x="12124" y="19051"/>
                  <a:pt x="12016" y="19032"/>
                  <a:pt x="11914" y="18988"/>
                </a:cubicBezTo>
                <a:cubicBezTo>
                  <a:pt x="11762" y="18926"/>
                  <a:pt x="11638" y="18821"/>
                  <a:pt x="11540" y="18736"/>
                </a:cubicBezTo>
                <a:cubicBezTo>
                  <a:pt x="11462" y="18671"/>
                  <a:pt x="11395" y="18614"/>
                  <a:pt x="11355" y="18614"/>
                </a:cubicBezTo>
                <a:cubicBezTo>
                  <a:pt x="11236" y="18690"/>
                  <a:pt x="11009" y="19100"/>
                  <a:pt x="10962" y="19273"/>
                </a:cubicBezTo>
                <a:cubicBezTo>
                  <a:pt x="10884" y="19609"/>
                  <a:pt x="10738" y="20232"/>
                  <a:pt x="8668" y="20344"/>
                </a:cubicBezTo>
                <a:cubicBezTo>
                  <a:pt x="8529" y="21008"/>
                  <a:pt x="8264" y="21599"/>
                  <a:pt x="7855" y="21599"/>
                </a:cubicBezTo>
                <a:lnTo>
                  <a:pt x="7775" y="21591"/>
                </a:lnTo>
                <a:cubicBezTo>
                  <a:pt x="7649" y="21566"/>
                  <a:pt x="7420" y="21559"/>
                  <a:pt x="7170" y="21559"/>
                </a:cubicBezTo>
                <a:cubicBezTo>
                  <a:pt x="6637" y="21559"/>
                  <a:pt x="6011" y="21595"/>
                  <a:pt x="6010" y="21595"/>
                </a:cubicBezTo>
                <a:lnTo>
                  <a:pt x="5934" y="21600"/>
                </a:lnTo>
                <a:lnTo>
                  <a:pt x="5862" y="21555"/>
                </a:lnTo>
                <a:close/>
              </a:path>
            </a:pathLst>
          </a:custGeom>
          <a:solidFill>
            <a:schemeClr val="bg1">
              <a:lumMod val="75000"/>
            </a:schemeClr>
          </a:solidFill>
          <a:ln w="3175" cap="flat">
            <a:solidFill>
              <a:schemeClr val="bg1">
                <a:lumMod val="50000"/>
              </a:schemeClr>
            </a:solidFill>
            <a:miter lim="400000"/>
          </a:ln>
          <a:effectLst/>
        </p:spPr>
        <p:txBody>
          <a:bodyPr lIns="0" tIns="0" rIns="0" bIns="0"/>
          <a:lstStyle/>
          <a:p>
            <a:pPr eaLnBrk="1" hangingPunct="1">
              <a:defRPr sz="1200">
                <a:solidFill>
                  <a:srgbClr val="000000"/>
                </a:solidFill>
                <a:latin typeface="Helvetica"/>
                <a:ea typeface="Helvetica"/>
                <a:cs typeface="Helvetica"/>
                <a:sym typeface="Helvetica"/>
              </a:defRPr>
            </a:pPr>
            <a:endParaRPr sz="1688" dirty="0">
              <a:solidFill>
                <a:srgbClr val="000000"/>
              </a:solidFill>
              <a:latin typeface="Lato Light" panose="020F0502020204030203" pitchFamily="34" charset="0"/>
              <a:ea typeface="Lato Light" panose="020F0502020204030203" pitchFamily="34" charset="0"/>
              <a:cs typeface="Lato Light" panose="020F0502020204030203" pitchFamily="34" charset="0"/>
              <a:sym typeface="Helvetica"/>
            </a:endParaRPr>
          </a:p>
        </p:txBody>
      </p:sp>
      <p:sp>
        <p:nvSpPr>
          <p:cNvPr id="20" name="Shape 17062">
            <a:extLst>
              <a:ext uri="{FF2B5EF4-FFF2-40B4-BE49-F238E27FC236}">
                <a16:creationId xmlns:a16="http://schemas.microsoft.com/office/drawing/2014/main" id="{E8410934-CFA9-D789-30F6-923D9A7D0D0E}"/>
              </a:ext>
            </a:extLst>
          </p:cNvPr>
          <p:cNvSpPr/>
          <p:nvPr/>
        </p:nvSpPr>
        <p:spPr>
          <a:xfrm>
            <a:off x="6302013" y="2068745"/>
            <a:ext cx="330341" cy="20702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539" h="21600" extrusionOk="0">
                <a:moveTo>
                  <a:pt x="12220" y="21582"/>
                </a:moveTo>
                <a:cubicBezTo>
                  <a:pt x="12024" y="21526"/>
                  <a:pt x="11842" y="21413"/>
                  <a:pt x="11658" y="21297"/>
                </a:cubicBezTo>
                <a:cubicBezTo>
                  <a:pt x="11441" y="21159"/>
                  <a:pt x="11236" y="21029"/>
                  <a:pt x="11017" y="21029"/>
                </a:cubicBezTo>
                <a:lnTo>
                  <a:pt x="10632" y="21028"/>
                </a:lnTo>
                <a:cubicBezTo>
                  <a:pt x="10344" y="21028"/>
                  <a:pt x="10056" y="21030"/>
                  <a:pt x="9770" y="21040"/>
                </a:cubicBezTo>
                <a:cubicBezTo>
                  <a:pt x="9769" y="21040"/>
                  <a:pt x="9768" y="21040"/>
                  <a:pt x="9767" y="21040"/>
                </a:cubicBezTo>
                <a:cubicBezTo>
                  <a:pt x="9407" y="21040"/>
                  <a:pt x="9214" y="20910"/>
                  <a:pt x="8990" y="20760"/>
                </a:cubicBezTo>
                <a:lnTo>
                  <a:pt x="8811" y="20644"/>
                </a:lnTo>
                <a:cubicBezTo>
                  <a:pt x="8513" y="20459"/>
                  <a:pt x="8108" y="20345"/>
                  <a:pt x="7830" y="20300"/>
                </a:cubicBezTo>
                <a:cubicBezTo>
                  <a:pt x="7816" y="20299"/>
                  <a:pt x="7804" y="20299"/>
                  <a:pt x="7791" y="20299"/>
                </a:cubicBezTo>
                <a:cubicBezTo>
                  <a:pt x="7577" y="20299"/>
                  <a:pt x="7453" y="20359"/>
                  <a:pt x="7310" y="20428"/>
                </a:cubicBezTo>
                <a:cubicBezTo>
                  <a:pt x="7199" y="20481"/>
                  <a:pt x="7086" y="20535"/>
                  <a:pt x="6960" y="20573"/>
                </a:cubicBezTo>
                <a:cubicBezTo>
                  <a:pt x="6874" y="20598"/>
                  <a:pt x="6790" y="20612"/>
                  <a:pt x="6707" y="20612"/>
                </a:cubicBezTo>
                <a:cubicBezTo>
                  <a:pt x="6568" y="20612"/>
                  <a:pt x="6438" y="20575"/>
                  <a:pt x="6311" y="20496"/>
                </a:cubicBezTo>
                <a:lnTo>
                  <a:pt x="6185" y="20420"/>
                </a:lnTo>
                <a:lnTo>
                  <a:pt x="6120" y="20183"/>
                </a:lnTo>
                <a:cubicBezTo>
                  <a:pt x="6055" y="19889"/>
                  <a:pt x="6153" y="19598"/>
                  <a:pt x="6322" y="19154"/>
                </a:cubicBezTo>
                <a:cubicBezTo>
                  <a:pt x="6336" y="19008"/>
                  <a:pt x="6145" y="18793"/>
                  <a:pt x="6053" y="18689"/>
                </a:cubicBezTo>
                <a:cubicBezTo>
                  <a:pt x="5977" y="18605"/>
                  <a:pt x="5906" y="18524"/>
                  <a:pt x="5851" y="18447"/>
                </a:cubicBezTo>
                <a:cubicBezTo>
                  <a:pt x="5830" y="18418"/>
                  <a:pt x="5799" y="18385"/>
                  <a:pt x="5765" y="18347"/>
                </a:cubicBezTo>
                <a:cubicBezTo>
                  <a:pt x="5572" y="18133"/>
                  <a:pt x="5213" y="17736"/>
                  <a:pt x="5339" y="17145"/>
                </a:cubicBezTo>
                <a:cubicBezTo>
                  <a:pt x="5381" y="16957"/>
                  <a:pt x="5461" y="16848"/>
                  <a:pt x="5544" y="16781"/>
                </a:cubicBezTo>
                <a:cubicBezTo>
                  <a:pt x="5514" y="16771"/>
                  <a:pt x="5485" y="16764"/>
                  <a:pt x="5457" y="16764"/>
                </a:cubicBezTo>
                <a:cubicBezTo>
                  <a:pt x="5345" y="16766"/>
                  <a:pt x="5311" y="16824"/>
                  <a:pt x="5185" y="17118"/>
                </a:cubicBezTo>
                <a:cubicBezTo>
                  <a:pt x="5132" y="17241"/>
                  <a:pt x="5077" y="17367"/>
                  <a:pt x="5011" y="17487"/>
                </a:cubicBezTo>
                <a:lnTo>
                  <a:pt x="4504" y="18401"/>
                </a:lnTo>
                <a:lnTo>
                  <a:pt x="4504" y="17341"/>
                </a:lnTo>
                <a:cubicBezTo>
                  <a:pt x="4465" y="17269"/>
                  <a:pt x="4414" y="17179"/>
                  <a:pt x="4375" y="17109"/>
                </a:cubicBezTo>
                <a:cubicBezTo>
                  <a:pt x="4108" y="17000"/>
                  <a:pt x="3826" y="16801"/>
                  <a:pt x="3575" y="16623"/>
                </a:cubicBezTo>
                <a:lnTo>
                  <a:pt x="3376" y="16485"/>
                </a:lnTo>
                <a:cubicBezTo>
                  <a:pt x="2945" y="16194"/>
                  <a:pt x="2885" y="15806"/>
                  <a:pt x="2858" y="15401"/>
                </a:cubicBezTo>
                <a:cubicBezTo>
                  <a:pt x="2848" y="15251"/>
                  <a:pt x="2839" y="15120"/>
                  <a:pt x="2788" y="14954"/>
                </a:cubicBezTo>
                <a:cubicBezTo>
                  <a:pt x="2516" y="14065"/>
                  <a:pt x="1954" y="13088"/>
                  <a:pt x="1556" y="12429"/>
                </a:cubicBezTo>
                <a:cubicBezTo>
                  <a:pt x="1488" y="12319"/>
                  <a:pt x="1423" y="12203"/>
                  <a:pt x="1358" y="12087"/>
                </a:cubicBezTo>
                <a:cubicBezTo>
                  <a:pt x="1186" y="11783"/>
                  <a:pt x="1024" y="11496"/>
                  <a:pt x="825" y="11316"/>
                </a:cubicBezTo>
                <a:cubicBezTo>
                  <a:pt x="512" y="11033"/>
                  <a:pt x="278" y="10784"/>
                  <a:pt x="0" y="10347"/>
                </a:cubicBezTo>
                <a:lnTo>
                  <a:pt x="204" y="10015"/>
                </a:lnTo>
                <a:cubicBezTo>
                  <a:pt x="204" y="10015"/>
                  <a:pt x="287" y="9579"/>
                  <a:pt x="288" y="9579"/>
                </a:cubicBezTo>
                <a:cubicBezTo>
                  <a:pt x="494" y="9579"/>
                  <a:pt x="1007" y="9416"/>
                  <a:pt x="1105" y="9369"/>
                </a:cubicBezTo>
                <a:cubicBezTo>
                  <a:pt x="1223" y="9311"/>
                  <a:pt x="1247" y="9282"/>
                  <a:pt x="1251" y="9275"/>
                </a:cubicBezTo>
                <a:cubicBezTo>
                  <a:pt x="1252" y="9273"/>
                  <a:pt x="1268" y="9241"/>
                  <a:pt x="1287" y="9078"/>
                </a:cubicBezTo>
                <a:lnTo>
                  <a:pt x="1330" y="8700"/>
                </a:lnTo>
                <a:lnTo>
                  <a:pt x="1570" y="8697"/>
                </a:lnTo>
                <a:cubicBezTo>
                  <a:pt x="2062" y="8697"/>
                  <a:pt x="2204" y="8653"/>
                  <a:pt x="2255" y="8396"/>
                </a:cubicBezTo>
                <a:cubicBezTo>
                  <a:pt x="2268" y="8333"/>
                  <a:pt x="2271" y="8275"/>
                  <a:pt x="2275" y="8196"/>
                </a:cubicBezTo>
                <a:cubicBezTo>
                  <a:pt x="2282" y="8025"/>
                  <a:pt x="2293" y="7791"/>
                  <a:pt x="2408" y="7506"/>
                </a:cubicBezTo>
                <a:cubicBezTo>
                  <a:pt x="2477" y="7340"/>
                  <a:pt x="2561" y="7196"/>
                  <a:pt x="2645" y="7056"/>
                </a:cubicBezTo>
                <a:cubicBezTo>
                  <a:pt x="2687" y="6986"/>
                  <a:pt x="2728" y="6916"/>
                  <a:pt x="2766" y="6842"/>
                </a:cubicBezTo>
                <a:cubicBezTo>
                  <a:pt x="2948" y="6484"/>
                  <a:pt x="3058" y="6061"/>
                  <a:pt x="3175" y="5613"/>
                </a:cubicBezTo>
                <a:lnTo>
                  <a:pt x="3288" y="5187"/>
                </a:lnTo>
                <a:cubicBezTo>
                  <a:pt x="3450" y="4612"/>
                  <a:pt x="3662" y="4232"/>
                  <a:pt x="3887" y="3830"/>
                </a:cubicBezTo>
                <a:cubicBezTo>
                  <a:pt x="3956" y="3708"/>
                  <a:pt x="4164" y="3319"/>
                  <a:pt x="4164" y="3319"/>
                </a:cubicBezTo>
                <a:cubicBezTo>
                  <a:pt x="4320" y="3014"/>
                  <a:pt x="4483" y="2699"/>
                  <a:pt x="4829" y="2578"/>
                </a:cubicBezTo>
                <a:cubicBezTo>
                  <a:pt x="4895" y="2554"/>
                  <a:pt x="4950" y="2541"/>
                  <a:pt x="4998" y="2529"/>
                </a:cubicBezTo>
                <a:cubicBezTo>
                  <a:pt x="5078" y="2510"/>
                  <a:pt x="5097" y="2505"/>
                  <a:pt x="5146" y="2457"/>
                </a:cubicBezTo>
                <a:cubicBezTo>
                  <a:pt x="5220" y="2385"/>
                  <a:pt x="5304" y="2217"/>
                  <a:pt x="5384" y="2054"/>
                </a:cubicBezTo>
                <a:cubicBezTo>
                  <a:pt x="5510" y="1801"/>
                  <a:pt x="5653" y="1514"/>
                  <a:pt x="5860" y="1363"/>
                </a:cubicBezTo>
                <a:lnTo>
                  <a:pt x="5917" y="1322"/>
                </a:lnTo>
                <a:lnTo>
                  <a:pt x="5980" y="1322"/>
                </a:lnTo>
                <a:cubicBezTo>
                  <a:pt x="6148" y="1322"/>
                  <a:pt x="6198" y="1240"/>
                  <a:pt x="6198" y="1239"/>
                </a:cubicBezTo>
                <a:lnTo>
                  <a:pt x="6315" y="869"/>
                </a:lnTo>
                <a:lnTo>
                  <a:pt x="6542" y="1057"/>
                </a:lnTo>
                <a:lnTo>
                  <a:pt x="7032" y="1352"/>
                </a:lnTo>
                <a:cubicBezTo>
                  <a:pt x="7186" y="1436"/>
                  <a:pt x="8247" y="1615"/>
                  <a:pt x="8826" y="1615"/>
                </a:cubicBezTo>
                <a:cubicBezTo>
                  <a:pt x="8993" y="1615"/>
                  <a:pt x="9040" y="1599"/>
                  <a:pt x="9042" y="1598"/>
                </a:cubicBezTo>
                <a:lnTo>
                  <a:pt x="9104" y="1548"/>
                </a:lnTo>
                <a:lnTo>
                  <a:pt x="9182" y="1556"/>
                </a:lnTo>
                <a:cubicBezTo>
                  <a:pt x="9437" y="1556"/>
                  <a:pt x="9912" y="2023"/>
                  <a:pt x="10260" y="2408"/>
                </a:cubicBezTo>
                <a:cubicBezTo>
                  <a:pt x="10554" y="2008"/>
                  <a:pt x="10865" y="1614"/>
                  <a:pt x="11321" y="1507"/>
                </a:cubicBezTo>
                <a:cubicBezTo>
                  <a:pt x="11466" y="1473"/>
                  <a:pt x="11612" y="1460"/>
                  <a:pt x="11759" y="1460"/>
                </a:cubicBezTo>
                <a:cubicBezTo>
                  <a:pt x="11923" y="1460"/>
                  <a:pt x="12088" y="1476"/>
                  <a:pt x="12252" y="1492"/>
                </a:cubicBezTo>
                <a:cubicBezTo>
                  <a:pt x="12395" y="1506"/>
                  <a:pt x="12537" y="1521"/>
                  <a:pt x="12679" y="1523"/>
                </a:cubicBezTo>
                <a:cubicBezTo>
                  <a:pt x="12840" y="1201"/>
                  <a:pt x="13199" y="540"/>
                  <a:pt x="13641" y="77"/>
                </a:cubicBezTo>
                <a:lnTo>
                  <a:pt x="13715" y="0"/>
                </a:lnTo>
                <a:lnTo>
                  <a:pt x="13803" y="1"/>
                </a:lnTo>
                <a:cubicBezTo>
                  <a:pt x="14480" y="10"/>
                  <a:pt x="15112" y="1470"/>
                  <a:pt x="15868" y="3378"/>
                </a:cubicBezTo>
                <a:cubicBezTo>
                  <a:pt x="16063" y="3872"/>
                  <a:pt x="16233" y="4304"/>
                  <a:pt x="16363" y="4556"/>
                </a:cubicBezTo>
                <a:cubicBezTo>
                  <a:pt x="16524" y="4865"/>
                  <a:pt x="16704" y="5077"/>
                  <a:pt x="16894" y="5302"/>
                </a:cubicBezTo>
                <a:cubicBezTo>
                  <a:pt x="17207" y="5671"/>
                  <a:pt x="17531" y="6054"/>
                  <a:pt x="17756" y="6851"/>
                </a:cubicBezTo>
                <a:cubicBezTo>
                  <a:pt x="17966" y="7610"/>
                  <a:pt x="17900" y="8439"/>
                  <a:pt x="17841" y="9170"/>
                </a:cubicBezTo>
                <a:lnTo>
                  <a:pt x="17807" y="9635"/>
                </a:lnTo>
                <a:cubicBezTo>
                  <a:pt x="17748" y="10577"/>
                  <a:pt x="17769" y="10626"/>
                  <a:pt x="18118" y="11445"/>
                </a:cubicBezTo>
                <a:lnTo>
                  <a:pt x="18240" y="11733"/>
                </a:lnTo>
                <a:cubicBezTo>
                  <a:pt x="18240" y="11733"/>
                  <a:pt x="18084" y="12050"/>
                  <a:pt x="18073" y="12070"/>
                </a:cubicBezTo>
                <a:lnTo>
                  <a:pt x="18083" y="12070"/>
                </a:lnTo>
                <a:cubicBezTo>
                  <a:pt x="18136" y="12062"/>
                  <a:pt x="18194" y="12054"/>
                  <a:pt x="18249" y="12034"/>
                </a:cubicBezTo>
                <a:lnTo>
                  <a:pt x="18442" y="12818"/>
                </a:lnTo>
                <a:cubicBezTo>
                  <a:pt x="18586" y="13057"/>
                  <a:pt x="18774" y="13273"/>
                  <a:pt x="18880" y="13273"/>
                </a:cubicBezTo>
                <a:cubicBezTo>
                  <a:pt x="19028" y="13235"/>
                  <a:pt x="19224" y="13106"/>
                  <a:pt x="19433" y="12970"/>
                </a:cubicBezTo>
                <a:cubicBezTo>
                  <a:pt x="19770" y="12749"/>
                  <a:pt x="20152" y="12499"/>
                  <a:pt x="20510" y="12499"/>
                </a:cubicBezTo>
                <a:cubicBezTo>
                  <a:pt x="20796" y="12499"/>
                  <a:pt x="21033" y="12655"/>
                  <a:pt x="21214" y="12964"/>
                </a:cubicBezTo>
                <a:lnTo>
                  <a:pt x="21464" y="13607"/>
                </a:lnTo>
                <a:lnTo>
                  <a:pt x="21469" y="13743"/>
                </a:lnTo>
                <a:cubicBezTo>
                  <a:pt x="21600" y="15290"/>
                  <a:pt x="21526" y="15571"/>
                  <a:pt x="21423" y="15758"/>
                </a:cubicBezTo>
                <a:lnTo>
                  <a:pt x="21337" y="15917"/>
                </a:lnTo>
                <a:lnTo>
                  <a:pt x="21174" y="15942"/>
                </a:lnTo>
                <a:cubicBezTo>
                  <a:pt x="21072" y="15942"/>
                  <a:pt x="20960" y="15926"/>
                  <a:pt x="20845" y="15909"/>
                </a:cubicBezTo>
                <a:cubicBezTo>
                  <a:pt x="20740" y="15894"/>
                  <a:pt x="20632" y="15878"/>
                  <a:pt x="20526" y="15878"/>
                </a:cubicBezTo>
                <a:cubicBezTo>
                  <a:pt x="20357" y="15878"/>
                  <a:pt x="20245" y="15922"/>
                  <a:pt x="20172" y="16017"/>
                </a:cubicBezTo>
                <a:cubicBezTo>
                  <a:pt x="19782" y="16521"/>
                  <a:pt x="19536" y="17341"/>
                  <a:pt x="19531" y="18157"/>
                </a:cubicBezTo>
                <a:cubicBezTo>
                  <a:pt x="19531" y="18240"/>
                  <a:pt x="19543" y="18400"/>
                  <a:pt x="19556" y="18589"/>
                </a:cubicBezTo>
                <a:cubicBezTo>
                  <a:pt x="19622" y="19548"/>
                  <a:pt x="19648" y="20150"/>
                  <a:pt x="19457" y="20452"/>
                </a:cubicBezTo>
                <a:cubicBezTo>
                  <a:pt x="19434" y="20489"/>
                  <a:pt x="19217" y="20816"/>
                  <a:pt x="18856" y="20816"/>
                </a:cubicBezTo>
                <a:cubicBezTo>
                  <a:pt x="18655" y="20816"/>
                  <a:pt x="18451" y="20715"/>
                  <a:pt x="18249" y="20518"/>
                </a:cubicBezTo>
                <a:cubicBezTo>
                  <a:pt x="18213" y="20483"/>
                  <a:pt x="18161" y="20455"/>
                  <a:pt x="18101" y="20423"/>
                </a:cubicBezTo>
                <a:cubicBezTo>
                  <a:pt x="18013" y="20377"/>
                  <a:pt x="17902" y="20318"/>
                  <a:pt x="17798" y="20202"/>
                </a:cubicBezTo>
                <a:cubicBezTo>
                  <a:pt x="17695" y="20090"/>
                  <a:pt x="17622" y="19954"/>
                  <a:pt x="17558" y="19833"/>
                </a:cubicBezTo>
                <a:cubicBezTo>
                  <a:pt x="17503" y="19730"/>
                  <a:pt x="17456" y="19641"/>
                  <a:pt x="17407" y="19605"/>
                </a:cubicBezTo>
                <a:cubicBezTo>
                  <a:pt x="17322" y="19540"/>
                  <a:pt x="17199" y="19532"/>
                  <a:pt x="17068" y="19521"/>
                </a:cubicBezTo>
                <a:cubicBezTo>
                  <a:pt x="16946" y="19512"/>
                  <a:pt x="16807" y="19502"/>
                  <a:pt x="16671" y="19444"/>
                </a:cubicBezTo>
                <a:cubicBezTo>
                  <a:pt x="16495" y="19370"/>
                  <a:pt x="16365" y="19215"/>
                  <a:pt x="16260" y="19090"/>
                </a:cubicBezTo>
                <a:cubicBezTo>
                  <a:pt x="16189" y="19005"/>
                  <a:pt x="16127" y="18931"/>
                  <a:pt x="16070" y="18905"/>
                </a:cubicBezTo>
                <a:cubicBezTo>
                  <a:pt x="16052" y="18903"/>
                  <a:pt x="16035" y="18903"/>
                  <a:pt x="16019" y="18903"/>
                </a:cubicBezTo>
                <a:cubicBezTo>
                  <a:pt x="15853" y="18903"/>
                  <a:pt x="15718" y="18955"/>
                  <a:pt x="15598" y="19002"/>
                </a:cubicBezTo>
                <a:lnTo>
                  <a:pt x="15467" y="19051"/>
                </a:lnTo>
                <a:cubicBezTo>
                  <a:pt x="15305" y="19107"/>
                  <a:pt x="15141" y="19151"/>
                  <a:pt x="14977" y="19195"/>
                </a:cubicBezTo>
                <a:cubicBezTo>
                  <a:pt x="14563" y="19307"/>
                  <a:pt x="14172" y="19413"/>
                  <a:pt x="13829" y="19699"/>
                </a:cubicBezTo>
                <a:cubicBezTo>
                  <a:pt x="13599" y="19890"/>
                  <a:pt x="13517" y="20087"/>
                  <a:pt x="13356" y="20480"/>
                </a:cubicBezTo>
                <a:cubicBezTo>
                  <a:pt x="13217" y="20821"/>
                  <a:pt x="12846" y="21599"/>
                  <a:pt x="12345" y="21600"/>
                </a:cubicBezTo>
                <a:lnTo>
                  <a:pt x="12220" y="21582"/>
                </a:lnTo>
                <a:close/>
              </a:path>
            </a:pathLst>
          </a:custGeom>
          <a:solidFill>
            <a:schemeClr val="bg1">
              <a:lumMod val="75000"/>
            </a:schemeClr>
          </a:solidFill>
          <a:ln w="3175" cap="flat">
            <a:solidFill>
              <a:schemeClr val="bg1">
                <a:lumMod val="50000"/>
              </a:schemeClr>
            </a:solidFill>
            <a:miter lim="400000"/>
          </a:ln>
          <a:effectLst/>
        </p:spPr>
        <p:txBody>
          <a:bodyPr lIns="0" tIns="0" rIns="0" bIns="0"/>
          <a:lstStyle/>
          <a:p>
            <a:pPr eaLnBrk="1" hangingPunct="1">
              <a:defRPr sz="1200">
                <a:solidFill>
                  <a:srgbClr val="000000"/>
                </a:solidFill>
                <a:latin typeface="Helvetica"/>
                <a:ea typeface="Helvetica"/>
                <a:cs typeface="Helvetica"/>
                <a:sym typeface="Helvetica"/>
              </a:defRPr>
            </a:pPr>
            <a:endParaRPr sz="1688" dirty="0">
              <a:solidFill>
                <a:srgbClr val="000000"/>
              </a:solidFill>
              <a:latin typeface="Lato Light" panose="020F0502020204030203" pitchFamily="34" charset="0"/>
              <a:ea typeface="Lato Light" panose="020F0502020204030203" pitchFamily="34" charset="0"/>
              <a:cs typeface="Lato Light" panose="020F0502020204030203" pitchFamily="34" charset="0"/>
              <a:sym typeface="Helvetica"/>
            </a:endParaRPr>
          </a:p>
        </p:txBody>
      </p:sp>
      <p:sp>
        <p:nvSpPr>
          <p:cNvPr id="21" name="Shape 17063">
            <a:extLst>
              <a:ext uri="{FF2B5EF4-FFF2-40B4-BE49-F238E27FC236}">
                <a16:creationId xmlns:a16="http://schemas.microsoft.com/office/drawing/2014/main" id="{C55B6F26-4F4D-E887-AC15-C1C1F3E7DC32}"/>
              </a:ext>
            </a:extLst>
          </p:cNvPr>
          <p:cNvSpPr/>
          <p:nvPr/>
        </p:nvSpPr>
        <p:spPr>
          <a:xfrm>
            <a:off x="6521840" y="2351565"/>
            <a:ext cx="1448" cy="530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1782" y="13569"/>
                </a:moveTo>
                <a:cubicBezTo>
                  <a:pt x="17673" y="16615"/>
                  <a:pt x="21600" y="18554"/>
                  <a:pt x="21600" y="21600"/>
                </a:cubicBezTo>
                <a:cubicBezTo>
                  <a:pt x="7855" y="14400"/>
                  <a:pt x="3927" y="8308"/>
                  <a:pt x="0" y="0"/>
                </a:cubicBezTo>
                <a:cubicBezTo>
                  <a:pt x="3927" y="4154"/>
                  <a:pt x="5891" y="8308"/>
                  <a:pt x="11782" y="13569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3175" cap="flat">
            <a:solidFill>
              <a:schemeClr val="bg1">
                <a:lumMod val="50000"/>
              </a:schemeClr>
            </a:solidFill>
            <a:miter lim="400000"/>
          </a:ln>
          <a:effectLst/>
        </p:spPr>
        <p:txBody>
          <a:bodyPr lIns="53578" tIns="53578" rIns="53578" bIns="53578"/>
          <a:lstStyle/>
          <a:p>
            <a:pPr eaLnBrk="1" hangingPunct="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4219" dirty="0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Lato Light" panose="020F0502020204030203" pitchFamily="34" charset="0"/>
              <a:ea typeface="Lato Light" panose="020F0502020204030203" pitchFamily="34" charset="0"/>
              <a:cs typeface="Lato Light" panose="020F0502020204030203" pitchFamily="34" charset="0"/>
              <a:sym typeface="Gill Sans"/>
            </a:endParaRPr>
          </a:p>
        </p:txBody>
      </p:sp>
      <p:sp>
        <p:nvSpPr>
          <p:cNvPr id="22" name="Shape 17064">
            <a:extLst>
              <a:ext uri="{FF2B5EF4-FFF2-40B4-BE49-F238E27FC236}">
                <a16:creationId xmlns:a16="http://schemas.microsoft.com/office/drawing/2014/main" id="{656BA749-AFDF-B0F1-DA58-1BA7BC52F40F}"/>
              </a:ext>
            </a:extLst>
          </p:cNvPr>
          <p:cNvSpPr/>
          <p:nvPr/>
        </p:nvSpPr>
        <p:spPr>
          <a:xfrm>
            <a:off x="6302013" y="2288715"/>
            <a:ext cx="75765" cy="6674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388" h="21600" extrusionOk="0">
                <a:moveTo>
                  <a:pt x="7160" y="19271"/>
                </a:moveTo>
                <a:cubicBezTo>
                  <a:pt x="7181" y="17764"/>
                  <a:pt x="6125" y="15145"/>
                  <a:pt x="970" y="11217"/>
                </a:cubicBezTo>
                <a:cubicBezTo>
                  <a:pt x="498" y="10860"/>
                  <a:pt x="-212" y="10318"/>
                  <a:pt x="61" y="9276"/>
                </a:cubicBezTo>
                <a:lnTo>
                  <a:pt x="368" y="8104"/>
                </a:lnTo>
                <a:lnTo>
                  <a:pt x="1009" y="8198"/>
                </a:lnTo>
                <a:cubicBezTo>
                  <a:pt x="1762" y="7500"/>
                  <a:pt x="3563" y="5358"/>
                  <a:pt x="4091" y="3818"/>
                </a:cubicBezTo>
                <a:cubicBezTo>
                  <a:pt x="5095" y="934"/>
                  <a:pt x="9372" y="0"/>
                  <a:pt x="11289" y="0"/>
                </a:cubicBezTo>
                <a:cubicBezTo>
                  <a:pt x="11674" y="0"/>
                  <a:pt x="12012" y="35"/>
                  <a:pt x="12293" y="102"/>
                </a:cubicBezTo>
                <a:cubicBezTo>
                  <a:pt x="13787" y="477"/>
                  <a:pt x="14739" y="2222"/>
                  <a:pt x="15661" y="3908"/>
                </a:cubicBezTo>
                <a:cubicBezTo>
                  <a:pt x="15969" y="4466"/>
                  <a:pt x="16259" y="5008"/>
                  <a:pt x="16549" y="5422"/>
                </a:cubicBezTo>
                <a:cubicBezTo>
                  <a:pt x="16756" y="5718"/>
                  <a:pt x="17250" y="5889"/>
                  <a:pt x="17895" y="5889"/>
                </a:cubicBezTo>
                <a:cubicBezTo>
                  <a:pt x="18354" y="5889"/>
                  <a:pt x="18713" y="5805"/>
                  <a:pt x="18713" y="5802"/>
                </a:cubicBezTo>
                <a:lnTo>
                  <a:pt x="21388" y="5162"/>
                </a:lnTo>
                <a:lnTo>
                  <a:pt x="16670" y="15016"/>
                </a:lnTo>
                <a:lnTo>
                  <a:pt x="16298" y="15517"/>
                </a:lnTo>
                <a:lnTo>
                  <a:pt x="15484" y="15882"/>
                </a:lnTo>
                <a:cubicBezTo>
                  <a:pt x="11874" y="15914"/>
                  <a:pt x="10618" y="16796"/>
                  <a:pt x="10592" y="17096"/>
                </a:cubicBezTo>
                <a:cubicBezTo>
                  <a:pt x="10415" y="19219"/>
                  <a:pt x="10307" y="19837"/>
                  <a:pt x="9021" y="20560"/>
                </a:cubicBezTo>
                <a:lnTo>
                  <a:pt x="7177" y="21600"/>
                </a:lnTo>
                <a:lnTo>
                  <a:pt x="7160" y="19271"/>
                </a:lnTo>
                <a:close/>
              </a:path>
            </a:pathLst>
          </a:custGeom>
          <a:solidFill>
            <a:schemeClr val="bg1">
              <a:lumMod val="75000"/>
            </a:schemeClr>
          </a:solidFill>
          <a:ln w="3175" cap="flat">
            <a:solidFill>
              <a:schemeClr val="bg1">
                <a:lumMod val="50000"/>
              </a:schemeClr>
            </a:solidFill>
            <a:miter lim="400000"/>
          </a:ln>
          <a:effectLst/>
        </p:spPr>
        <p:txBody>
          <a:bodyPr lIns="0" tIns="0" rIns="0" bIns="0"/>
          <a:lstStyle/>
          <a:p>
            <a:pPr eaLnBrk="1" hangingPunct="1">
              <a:defRPr sz="1200">
                <a:solidFill>
                  <a:srgbClr val="000000"/>
                </a:solidFill>
                <a:latin typeface="Helvetica"/>
                <a:ea typeface="Helvetica"/>
                <a:cs typeface="Helvetica"/>
                <a:sym typeface="Helvetica"/>
              </a:defRPr>
            </a:pPr>
            <a:endParaRPr sz="1688" dirty="0">
              <a:solidFill>
                <a:srgbClr val="000000"/>
              </a:solidFill>
              <a:latin typeface="Lato Light" panose="020F0502020204030203" pitchFamily="34" charset="0"/>
              <a:ea typeface="Lato Light" panose="020F0502020204030203" pitchFamily="34" charset="0"/>
              <a:cs typeface="Lato Light" panose="020F0502020204030203" pitchFamily="34" charset="0"/>
              <a:sym typeface="Helvetica"/>
            </a:endParaRPr>
          </a:p>
        </p:txBody>
      </p:sp>
      <p:sp>
        <p:nvSpPr>
          <p:cNvPr id="23" name="Shape 17065">
            <a:extLst>
              <a:ext uri="{FF2B5EF4-FFF2-40B4-BE49-F238E27FC236}">
                <a16:creationId xmlns:a16="http://schemas.microsoft.com/office/drawing/2014/main" id="{D32055F5-BE04-D734-9CF1-0210B689E7AB}"/>
              </a:ext>
            </a:extLst>
          </p:cNvPr>
          <p:cNvSpPr/>
          <p:nvPr/>
        </p:nvSpPr>
        <p:spPr>
          <a:xfrm>
            <a:off x="6144992" y="2210154"/>
            <a:ext cx="139788" cy="12609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157" h="21600" extrusionOk="0">
                <a:moveTo>
                  <a:pt x="15185" y="21151"/>
                </a:moveTo>
                <a:cubicBezTo>
                  <a:pt x="15108" y="21097"/>
                  <a:pt x="13317" y="19832"/>
                  <a:pt x="12483" y="19106"/>
                </a:cubicBezTo>
                <a:lnTo>
                  <a:pt x="11861" y="18596"/>
                </a:lnTo>
                <a:cubicBezTo>
                  <a:pt x="10849" y="17783"/>
                  <a:pt x="9705" y="16863"/>
                  <a:pt x="9195" y="15564"/>
                </a:cubicBezTo>
                <a:cubicBezTo>
                  <a:pt x="8698" y="14294"/>
                  <a:pt x="8440" y="13704"/>
                  <a:pt x="7489" y="12976"/>
                </a:cubicBezTo>
                <a:cubicBezTo>
                  <a:pt x="7299" y="12831"/>
                  <a:pt x="7120" y="12712"/>
                  <a:pt x="6948" y="12596"/>
                </a:cubicBezTo>
                <a:cubicBezTo>
                  <a:pt x="6633" y="12384"/>
                  <a:pt x="6333" y="12181"/>
                  <a:pt x="6022" y="11893"/>
                </a:cubicBezTo>
                <a:cubicBezTo>
                  <a:pt x="5755" y="11648"/>
                  <a:pt x="5493" y="11426"/>
                  <a:pt x="5238" y="11209"/>
                </a:cubicBezTo>
                <a:cubicBezTo>
                  <a:pt x="4432" y="10531"/>
                  <a:pt x="3602" y="9828"/>
                  <a:pt x="2959" y="8622"/>
                </a:cubicBezTo>
                <a:cubicBezTo>
                  <a:pt x="2734" y="8202"/>
                  <a:pt x="2562" y="7755"/>
                  <a:pt x="2390" y="7309"/>
                </a:cubicBezTo>
                <a:cubicBezTo>
                  <a:pt x="2260" y="6974"/>
                  <a:pt x="2132" y="6637"/>
                  <a:pt x="1975" y="6318"/>
                </a:cubicBezTo>
                <a:cubicBezTo>
                  <a:pt x="1824" y="6015"/>
                  <a:pt x="1687" y="5918"/>
                  <a:pt x="1413" y="5724"/>
                </a:cubicBezTo>
                <a:cubicBezTo>
                  <a:pt x="1276" y="5626"/>
                  <a:pt x="1130" y="5523"/>
                  <a:pt x="967" y="5386"/>
                </a:cubicBezTo>
                <a:cubicBezTo>
                  <a:pt x="136" y="4680"/>
                  <a:pt x="-142" y="3090"/>
                  <a:pt x="67" y="1960"/>
                </a:cubicBezTo>
                <a:cubicBezTo>
                  <a:pt x="250" y="982"/>
                  <a:pt x="772" y="309"/>
                  <a:pt x="1506" y="116"/>
                </a:cubicBezTo>
                <a:lnTo>
                  <a:pt x="1580" y="95"/>
                </a:lnTo>
                <a:lnTo>
                  <a:pt x="1824" y="74"/>
                </a:lnTo>
                <a:cubicBezTo>
                  <a:pt x="2571" y="74"/>
                  <a:pt x="3107" y="716"/>
                  <a:pt x="3518" y="1327"/>
                </a:cubicBezTo>
                <a:cubicBezTo>
                  <a:pt x="3980" y="632"/>
                  <a:pt x="4298" y="304"/>
                  <a:pt x="4604" y="175"/>
                </a:cubicBezTo>
                <a:cubicBezTo>
                  <a:pt x="4929" y="43"/>
                  <a:pt x="5823" y="0"/>
                  <a:pt x="6180" y="0"/>
                </a:cubicBezTo>
                <a:cubicBezTo>
                  <a:pt x="6695" y="0"/>
                  <a:pt x="7141" y="33"/>
                  <a:pt x="7382" y="434"/>
                </a:cubicBezTo>
                <a:cubicBezTo>
                  <a:pt x="7380" y="423"/>
                  <a:pt x="7391" y="418"/>
                  <a:pt x="7412" y="418"/>
                </a:cubicBezTo>
                <a:cubicBezTo>
                  <a:pt x="7494" y="418"/>
                  <a:pt x="7714" y="486"/>
                  <a:pt x="7874" y="519"/>
                </a:cubicBezTo>
                <a:lnTo>
                  <a:pt x="10409" y="916"/>
                </a:lnTo>
                <a:lnTo>
                  <a:pt x="11499" y="1360"/>
                </a:lnTo>
                <a:lnTo>
                  <a:pt x="13156" y="928"/>
                </a:lnTo>
                <a:cubicBezTo>
                  <a:pt x="13219" y="927"/>
                  <a:pt x="13291" y="925"/>
                  <a:pt x="13372" y="925"/>
                </a:cubicBezTo>
                <a:cubicBezTo>
                  <a:pt x="14113" y="925"/>
                  <a:pt x="15526" y="1028"/>
                  <a:pt x="16204" y="1642"/>
                </a:cubicBezTo>
                <a:cubicBezTo>
                  <a:pt x="16526" y="1929"/>
                  <a:pt x="16728" y="2238"/>
                  <a:pt x="16893" y="2488"/>
                </a:cubicBezTo>
                <a:cubicBezTo>
                  <a:pt x="16907" y="2509"/>
                  <a:pt x="16921" y="2533"/>
                  <a:pt x="16937" y="2556"/>
                </a:cubicBezTo>
                <a:cubicBezTo>
                  <a:pt x="16946" y="2222"/>
                  <a:pt x="16942" y="1948"/>
                  <a:pt x="16923" y="1831"/>
                </a:cubicBezTo>
                <a:lnTo>
                  <a:pt x="16921" y="1819"/>
                </a:lnTo>
                <a:lnTo>
                  <a:pt x="18241" y="1517"/>
                </a:lnTo>
                <a:lnTo>
                  <a:pt x="17701" y="1655"/>
                </a:lnTo>
                <a:lnTo>
                  <a:pt x="18244" y="1532"/>
                </a:lnTo>
                <a:cubicBezTo>
                  <a:pt x="18306" y="1872"/>
                  <a:pt x="18443" y="2201"/>
                  <a:pt x="18589" y="2353"/>
                </a:cubicBezTo>
                <a:cubicBezTo>
                  <a:pt x="19010" y="2529"/>
                  <a:pt x="19620" y="2777"/>
                  <a:pt x="19690" y="3655"/>
                </a:cubicBezTo>
                <a:cubicBezTo>
                  <a:pt x="19729" y="4153"/>
                  <a:pt x="19492" y="4654"/>
                  <a:pt x="19130" y="5364"/>
                </a:cubicBezTo>
                <a:cubicBezTo>
                  <a:pt x="19028" y="5565"/>
                  <a:pt x="18928" y="5747"/>
                  <a:pt x="18887" y="5877"/>
                </a:cubicBezTo>
                <a:lnTo>
                  <a:pt x="18782" y="6167"/>
                </a:lnTo>
                <a:cubicBezTo>
                  <a:pt x="18708" y="6368"/>
                  <a:pt x="18585" y="6705"/>
                  <a:pt x="18599" y="6807"/>
                </a:cubicBezTo>
                <a:cubicBezTo>
                  <a:pt x="18833" y="6988"/>
                  <a:pt x="19047" y="7056"/>
                  <a:pt x="19293" y="7134"/>
                </a:cubicBezTo>
                <a:cubicBezTo>
                  <a:pt x="19696" y="7261"/>
                  <a:pt x="20198" y="7419"/>
                  <a:pt x="20616" y="7879"/>
                </a:cubicBezTo>
                <a:cubicBezTo>
                  <a:pt x="21458" y="8806"/>
                  <a:pt x="21115" y="9563"/>
                  <a:pt x="20929" y="9969"/>
                </a:cubicBezTo>
                <a:cubicBezTo>
                  <a:pt x="20864" y="10112"/>
                  <a:pt x="20806" y="10236"/>
                  <a:pt x="20780" y="10374"/>
                </a:cubicBezTo>
                <a:cubicBezTo>
                  <a:pt x="20762" y="10492"/>
                  <a:pt x="20841" y="10769"/>
                  <a:pt x="20903" y="10991"/>
                </a:cubicBezTo>
                <a:cubicBezTo>
                  <a:pt x="21057" y="11530"/>
                  <a:pt x="21289" y="12345"/>
                  <a:pt x="20757" y="13044"/>
                </a:cubicBezTo>
                <a:cubicBezTo>
                  <a:pt x="20439" y="13461"/>
                  <a:pt x="19891" y="13575"/>
                  <a:pt x="19453" y="13666"/>
                </a:cubicBezTo>
                <a:lnTo>
                  <a:pt x="19214" y="13721"/>
                </a:lnTo>
                <a:cubicBezTo>
                  <a:pt x="18875" y="13810"/>
                  <a:pt x="18576" y="13894"/>
                  <a:pt x="18369" y="14014"/>
                </a:cubicBezTo>
                <a:lnTo>
                  <a:pt x="18362" y="14044"/>
                </a:lnTo>
                <a:lnTo>
                  <a:pt x="18190" y="14201"/>
                </a:lnTo>
                <a:cubicBezTo>
                  <a:pt x="18190" y="14231"/>
                  <a:pt x="18188" y="14318"/>
                  <a:pt x="18232" y="14479"/>
                </a:cubicBezTo>
                <a:lnTo>
                  <a:pt x="18573" y="15721"/>
                </a:lnTo>
                <a:lnTo>
                  <a:pt x="17506" y="15637"/>
                </a:lnTo>
                <a:cubicBezTo>
                  <a:pt x="17415" y="15615"/>
                  <a:pt x="17332" y="15604"/>
                  <a:pt x="17260" y="15604"/>
                </a:cubicBezTo>
                <a:cubicBezTo>
                  <a:pt x="16911" y="15604"/>
                  <a:pt x="16744" y="15855"/>
                  <a:pt x="16350" y="16719"/>
                </a:cubicBezTo>
                <a:cubicBezTo>
                  <a:pt x="16252" y="16930"/>
                  <a:pt x="16153" y="17145"/>
                  <a:pt x="16046" y="17352"/>
                </a:cubicBezTo>
                <a:cubicBezTo>
                  <a:pt x="15872" y="17683"/>
                  <a:pt x="15814" y="18078"/>
                  <a:pt x="15907" y="18312"/>
                </a:cubicBezTo>
                <a:cubicBezTo>
                  <a:pt x="15939" y="18397"/>
                  <a:pt x="16006" y="18502"/>
                  <a:pt x="16225" y="18552"/>
                </a:cubicBezTo>
                <a:lnTo>
                  <a:pt x="17455" y="18835"/>
                </a:lnTo>
                <a:lnTo>
                  <a:pt x="16594" y="19810"/>
                </a:lnTo>
                <a:lnTo>
                  <a:pt x="16594" y="19809"/>
                </a:lnTo>
                <a:cubicBezTo>
                  <a:pt x="16605" y="19809"/>
                  <a:pt x="16568" y="19884"/>
                  <a:pt x="16522" y="19964"/>
                </a:cubicBezTo>
                <a:cubicBezTo>
                  <a:pt x="16396" y="20245"/>
                  <a:pt x="15821" y="21600"/>
                  <a:pt x="15821" y="21600"/>
                </a:cubicBezTo>
                <a:lnTo>
                  <a:pt x="15185" y="21151"/>
                </a:lnTo>
                <a:close/>
              </a:path>
            </a:pathLst>
          </a:custGeom>
          <a:solidFill>
            <a:schemeClr val="bg1">
              <a:lumMod val="75000"/>
            </a:schemeClr>
          </a:solidFill>
          <a:ln w="3175" cap="flat">
            <a:solidFill>
              <a:schemeClr val="bg1">
                <a:lumMod val="50000"/>
              </a:schemeClr>
            </a:solidFill>
            <a:miter lim="400000"/>
          </a:ln>
          <a:effectLst/>
        </p:spPr>
        <p:txBody>
          <a:bodyPr lIns="0" tIns="0" rIns="0" bIns="0"/>
          <a:lstStyle/>
          <a:p>
            <a:pPr eaLnBrk="1" hangingPunct="1">
              <a:defRPr sz="1200">
                <a:solidFill>
                  <a:srgbClr val="000000"/>
                </a:solidFill>
                <a:latin typeface="Helvetica"/>
                <a:ea typeface="Helvetica"/>
                <a:cs typeface="Helvetica"/>
                <a:sym typeface="Helvetica"/>
              </a:defRPr>
            </a:pPr>
            <a:endParaRPr sz="1688" dirty="0">
              <a:solidFill>
                <a:srgbClr val="000000"/>
              </a:solidFill>
              <a:latin typeface="Lato Light" panose="020F0502020204030203" pitchFamily="34" charset="0"/>
              <a:ea typeface="Lato Light" panose="020F0502020204030203" pitchFamily="34" charset="0"/>
              <a:cs typeface="Lato Light" panose="020F0502020204030203" pitchFamily="34" charset="0"/>
              <a:sym typeface="Helvetica"/>
            </a:endParaRPr>
          </a:p>
        </p:txBody>
      </p:sp>
      <p:sp>
        <p:nvSpPr>
          <p:cNvPr id="24" name="Shape 17066">
            <a:extLst>
              <a:ext uri="{FF2B5EF4-FFF2-40B4-BE49-F238E27FC236}">
                <a16:creationId xmlns:a16="http://schemas.microsoft.com/office/drawing/2014/main" id="{B169A9B7-1CD8-0727-7BD9-E2C2B2B956C6}"/>
              </a:ext>
            </a:extLst>
          </p:cNvPr>
          <p:cNvSpPr/>
          <p:nvPr/>
        </p:nvSpPr>
        <p:spPr>
          <a:xfrm>
            <a:off x="6239204" y="2273003"/>
            <a:ext cx="76557" cy="7544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393" h="21600" extrusionOk="0">
                <a:moveTo>
                  <a:pt x="9905" y="21600"/>
                </a:moveTo>
                <a:cubicBezTo>
                  <a:pt x="8504" y="21600"/>
                  <a:pt x="7360" y="20181"/>
                  <a:pt x="6152" y="18681"/>
                </a:cubicBezTo>
                <a:cubicBezTo>
                  <a:pt x="5749" y="18184"/>
                  <a:pt x="5350" y="17683"/>
                  <a:pt x="4961" y="17277"/>
                </a:cubicBezTo>
                <a:cubicBezTo>
                  <a:pt x="3247" y="15447"/>
                  <a:pt x="1327" y="14410"/>
                  <a:pt x="1310" y="14399"/>
                </a:cubicBezTo>
                <a:lnTo>
                  <a:pt x="243" y="13828"/>
                </a:lnTo>
                <a:cubicBezTo>
                  <a:pt x="243" y="13828"/>
                  <a:pt x="1066" y="12077"/>
                  <a:pt x="1186" y="11829"/>
                </a:cubicBezTo>
                <a:cubicBezTo>
                  <a:pt x="800" y="11515"/>
                  <a:pt x="496" y="11115"/>
                  <a:pt x="290" y="10641"/>
                </a:cubicBezTo>
                <a:cubicBezTo>
                  <a:pt x="-207" y="9487"/>
                  <a:pt x="-57" y="7976"/>
                  <a:pt x="684" y="6700"/>
                </a:cubicBezTo>
                <a:cubicBezTo>
                  <a:pt x="856" y="6397"/>
                  <a:pt x="1018" y="6080"/>
                  <a:pt x="1173" y="5771"/>
                </a:cubicBezTo>
                <a:cubicBezTo>
                  <a:pt x="1781" y="4567"/>
                  <a:pt x="2587" y="2974"/>
                  <a:pt x="4305" y="2607"/>
                </a:cubicBezTo>
                <a:cubicBezTo>
                  <a:pt x="4374" y="1239"/>
                  <a:pt x="5299" y="507"/>
                  <a:pt x="5967" y="154"/>
                </a:cubicBezTo>
                <a:lnTo>
                  <a:pt x="6237" y="11"/>
                </a:lnTo>
                <a:lnTo>
                  <a:pt x="6597" y="0"/>
                </a:lnTo>
                <a:cubicBezTo>
                  <a:pt x="6957" y="0"/>
                  <a:pt x="7921" y="0"/>
                  <a:pt x="20146" y="7308"/>
                </a:cubicBezTo>
                <a:lnTo>
                  <a:pt x="21393" y="8055"/>
                </a:lnTo>
                <a:lnTo>
                  <a:pt x="16345" y="14485"/>
                </a:lnTo>
                <a:lnTo>
                  <a:pt x="14841" y="13481"/>
                </a:lnTo>
                <a:lnTo>
                  <a:pt x="14829" y="13435"/>
                </a:lnTo>
                <a:cubicBezTo>
                  <a:pt x="14362" y="13097"/>
                  <a:pt x="13835" y="12725"/>
                  <a:pt x="13535" y="12565"/>
                </a:cubicBezTo>
                <a:cubicBezTo>
                  <a:pt x="13556" y="12675"/>
                  <a:pt x="13432" y="12897"/>
                  <a:pt x="13269" y="13200"/>
                </a:cubicBezTo>
                <a:cubicBezTo>
                  <a:pt x="12605" y="14459"/>
                  <a:pt x="12266" y="16172"/>
                  <a:pt x="11966" y="17681"/>
                </a:cubicBezTo>
                <a:lnTo>
                  <a:pt x="11743" y="18694"/>
                </a:lnTo>
                <a:cubicBezTo>
                  <a:pt x="11658" y="19052"/>
                  <a:pt x="11495" y="19717"/>
                  <a:pt x="11504" y="19931"/>
                </a:cubicBezTo>
                <a:lnTo>
                  <a:pt x="11649" y="20554"/>
                </a:lnTo>
                <a:lnTo>
                  <a:pt x="11075" y="21227"/>
                </a:lnTo>
                <a:lnTo>
                  <a:pt x="10827" y="21372"/>
                </a:lnTo>
                <a:cubicBezTo>
                  <a:pt x="10539" y="21523"/>
                  <a:pt x="10227" y="21600"/>
                  <a:pt x="9905" y="21600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3175" cap="flat">
            <a:solidFill>
              <a:schemeClr val="bg1">
                <a:lumMod val="50000"/>
              </a:schemeClr>
            </a:solidFill>
            <a:miter lim="400000"/>
          </a:ln>
          <a:effectLst/>
        </p:spPr>
        <p:txBody>
          <a:bodyPr lIns="0" tIns="0" rIns="0" bIns="0"/>
          <a:lstStyle/>
          <a:p>
            <a:pPr eaLnBrk="1" hangingPunct="1">
              <a:defRPr sz="1200">
                <a:solidFill>
                  <a:srgbClr val="000000"/>
                </a:solidFill>
                <a:latin typeface="Helvetica"/>
                <a:ea typeface="Helvetica"/>
                <a:cs typeface="Helvetica"/>
                <a:sym typeface="Helvetica"/>
              </a:defRPr>
            </a:pPr>
            <a:endParaRPr sz="1688" dirty="0">
              <a:solidFill>
                <a:srgbClr val="000000"/>
              </a:solidFill>
              <a:latin typeface="Lato Light" panose="020F0502020204030203" pitchFamily="34" charset="0"/>
              <a:ea typeface="Lato Light" panose="020F0502020204030203" pitchFamily="34" charset="0"/>
              <a:cs typeface="Lato Light" panose="020F0502020204030203" pitchFamily="34" charset="0"/>
              <a:sym typeface="Helvetica"/>
            </a:endParaRPr>
          </a:p>
        </p:txBody>
      </p:sp>
      <p:sp>
        <p:nvSpPr>
          <p:cNvPr id="25" name="Shape 17067">
            <a:extLst>
              <a:ext uri="{FF2B5EF4-FFF2-40B4-BE49-F238E27FC236}">
                <a16:creationId xmlns:a16="http://schemas.microsoft.com/office/drawing/2014/main" id="{DBD3E2CE-7C34-FA4E-A836-B9D7B9CBAD75}"/>
              </a:ext>
            </a:extLst>
          </p:cNvPr>
          <p:cNvSpPr/>
          <p:nvPr/>
        </p:nvSpPr>
        <p:spPr>
          <a:xfrm>
            <a:off x="6302013" y="2351565"/>
            <a:ext cx="225553" cy="23858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573" h="21600" extrusionOk="0">
                <a:moveTo>
                  <a:pt x="10634" y="21057"/>
                </a:moveTo>
                <a:cubicBezTo>
                  <a:pt x="10383" y="20877"/>
                  <a:pt x="10209" y="20632"/>
                  <a:pt x="10056" y="20418"/>
                </a:cubicBezTo>
                <a:cubicBezTo>
                  <a:pt x="9894" y="20190"/>
                  <a:pt x="9754" y="19993"/>
                  <a:pt x="9571" y="19916"/>
                </a:cubicBezTo>
                <a:cubicBezTo>
                  <a:pt x="9512" y="19892"/>
                  <a:pt x="9461" y="19880"/>
                  <a:pt x="9417" y="19880"/>
                </a:cubicBezTo>
                <a:cubicBezTo>
                  <a:pt x="9226" y="19880"/>
                  <a:pt x="9006" y="20184"/>
                  <a:pt x="8830" y="20694"/>
                </a:cubicBezTo>
                <a:lnTo>
                  <a:pt x="8585" y="21401"/>
                </a:lnTo>
                <a:lnTo>
                  <a:pt x="8094" y="20821"/>
                </a:lnTo>
                <a:cubicBezTo>
                  <a:pt x="7796" y="20471"/>
                  <a:pt x="7725" y="19998"/>
                  <a:pt x="7661" y="19581"/>
                </a:cubicBezTo>
                <a:cubicBezTo>
                  <a:pt x="7615" y="19271"/>
                  <a:pt x="7562" y="18920"/>
                  <a:pt x="7425" y="18813"/>
                </a:cubicBezTo>
                <a:cubicBezTo>
                  <a:pt x="7406" y="18810"/>
                  <a:pt x="7387" y="18808"/>
                  <a:pt x="7368" y="18808"/>
                </a:cubicBezTo>
                <a:cubicBezTo>
                  <a:pt x="7054" y="18808"/>
                  <a:pt x="6740" y="19249"/>
                  <a:pt x="6674" y="19598"/>
                </a:cubicBezTo>
                <a:lnTo>
                  <a:pt x="6573" y="20125"/>
                </a:lnTo>
                <a:lnTo>
                  <a:pt x="6067" y="19889"/>
                </a:lnTo>
                <a:cubicBezTo>
                  <a:pt x="5513" y="19630"/>
                  <a:pt x="4843" y="18569"/>
                  <a:pt x="4893" y="17796"/>
                </a:cubicBezTo>
                <a:cubicBezTo>
                  <a:pt x="4913" y="17465"/>
                  <a:pt x="5064" y="17197"/>
                  <a:pt x="5316" y="17029"/>
                </a:cubicBezTo>
                <a:cubicBezTo>
                  <a:pt x="5316" y="17023"/>
                  <a:pt x="5316" y="17017"/>
                  <a:pt x="5316" y="17011"/>
                </a:cubicBezTo>
                <a:cubicBezTo>
                  <a:pt x="4878" y="16850"/>
                  <a:pt x="4453" y="16435"/>
                  <a:pt x="4039" y="16032"/>
                </a:cubicBezTo>
                <a:cubicBezTo>
                  <a:pt x="3829" y="15828"/>
                  <a:pt x="3637" y="15636"/>
                  <a:pt x="3477" y="15529"/>
                </a:cubicBezTo>
                <a:lnTo>
                  <a:pt x="3150" y="15309"/>
                </a:lnTo>
                <a:lnTo>
                  <a:pt x="3361" y="14987"/>
                </a:lnTo>
                <a:cubicBezTo>
                  <a:pt x="3815" y="14297"/>
                  <a:pt x="4350" y="13810"/>
                  <a:pt x="4944" y="13541"/>
                </a:cubicBezTo>
                <a:lnTo>
                  <a:pt x="4510" y="13546"/>
                </a:lnTo>
                <a:cubicBezTo>
                  <a:pt x="3891" y="13546"/>
                  <a:pt x="3449" y="13427"/>
                  <a:pt x="3020" y="12815"/>
                </a:cubicBezTo>
                <a:cubicBezTo>
                  <a:pt x="2675" y="12329"/>
                  <a:pt x="2653" y="12315"/>
                  <a:pt x="2216" y="12315"/>
                </a:cubicBezTo>
                <a:lnTo>
                  <a:pt x="1418" y="12340"/>
                </a:lnTo>
                <a:lnTo>
                  <a:pt x="1538" y="11829"/>
                </a:lnTo>
                <a:cubicBezTo>
                  <a:pt x="1682" y="11216"/>
                  <a:pt x="1591" y="10621"/>
                  <a:pt x="1295" y="10239"/>
                </a:cubicBezTo>
                <a:cubicBezTo>
                  <a:pt x="1132" y="10028"/>
                  <a:pt x="977" y="9953"/>
                  <a:pt x="795" y="9866"/>
                </a:cubicBezTo>
                <a:cubicBezTo>
                  <a:pt x="386" y="9669"/>
                  <a:pt x="44" y="9440"/>
                  <a:pt x="12" y="8636"/>
                </a:cubicBezTo>
                <a:lnTo>
                  <a:pt x="0" y="8343"/>
                </a:lnTo>
                <a:lnTo>
                  <a:pt x="287" y="8120"/>
                </a:lnTo>
                <a:cubicBezTo>
                  <a:pt x="333" y="8040"/>
                  <a:pt x="285" y="7678"/>
                  <a:pt x="264" y="7523"/>
                </a:cubicBezTo>
                <a:lnTo>
                  <a:pt x="236" y="7279"/>
                </a:lnTo>
                <a:cubicBezTo>
                  <a:pt x="220" y="7041"/>
                  <a:pt x="282" y="6849"/>
                  <a:pt x="422" y="6707"/>
                </a:cubicBezTo>
                <a:cubicBezTo>
                  <a:pt x="637" y="6489"/>
                  <a:pt x="944" y="6489"/>
                  <a:pt x="1060" y="6489"/>
                </a:cubicBezTo>
                <a:cubicBezTo>
                  <a:pt x="1060" y="6489"/>
                  <a:pt x="1239" y="6494"/>
                  <a:pt x="1242" y="6494"/>
                </a:cubicBezTo>
                <a:cubicBezTo>
                  <a:pt x="1376" y="6494"/>
                  <a:pt x="1489" y="6444"/>
                  <a:pt x="1569" y="6389"/>
                </a:cubicBezTo>
                <a:cubicBezTo>
                  <a:pt x="1546" y="5971"/>
                  <a:pt x="1560" y="5552"/>
                  <a:pt x="1877" y="5195"/>
                </a:cubicBezTo>
                <a:cubicBezTo>
                  <a:pt x="1984" y="5075"/>
                  <a:pt x="2107" y="4986"/>
                  <a:pt x="2217" y="4909"/>
                </a:cubicBezTo>
                <a:cubicBezTo>
                  <a:pt x="2402" y="4777"/>
                  <a:pt x="2442" y="4736"/>
                  <a:pt x="2445" y="4677"/>
                </a:cubicBezTo>
                <a:cubicBezTo>
                  <a:pt x="2452" y="4495"/>
                  <a:pt x="2319" y="4086"/>
                  <a:pt x="2223" y="3855"/>
                </a:cubicBezTo>
                <a:lnTo>
                  <a:pt x="2172" y="3730"/>
                </a:lnTo>
                <a:lnTo>
                  <a:pt x="2303" y="3276"/>
                </a:lnTo>
                <a:lnTo>
                  <a:pt x="2668" y="3270"/>
                </a:lnTo>
                <a:cubicBezTo>
                  <a:pt x="2895" y="3289"/>
                  <a:pt x="3163" y="3303"/>
                  <a:pt x="3423" y="3303"/>
                </a:cubicBezTo>
                <a:cubicBezTo>
                  <a:pt x="3920" y="3303"/>
                  <a:pt x="4126" y="3250"/>
                  <a:pt x="4190" y="3227"/>
                </a:cubicBezTo>
                <a:lnTo>
                  <a:pt x="4731" y="3035"/>
                </a:lnTo>
                <a:cubicBezTo>
                  <a:pt x="6136" y="2922"/>
                  <a:pt x="8314" y="2465"/>
                  <a:pt x="8679" y="1618"/>
                </a:cubicBezTo>
                <a:lnTo>
                  <a:pt x="8767" y="1415"/>
                </a:lnTo>
                <a:lnTo>
                  <a:pt x="8996" y="1375"/>
                </a:lnTo>
                <a:cubicBezTo>
                  <a:pt x="9184" y="1341"/>
                  <a:pt x="9361" y="1331"/>
                  <a:pt x="9537" y="1331"/>
                </a:cubicBezTo>
                <a:lnTo>
                  <a:pt x="10181" y="1348"/>
                </a:lnTo>
                <a:lnTo>
                  <a:pt x="10373" y="1343"/>
                </a:lnTo>
                <a:cubicBezTo>
                  <a:pt x="10892" y="1307"/>
                  <a:pt x="11429" y="1179"/>
                  <a:pt x="11948" y="1055"/>
                </a:cubicBezTo>
                <a:cubicBezTo>
                  <a:pt x="12448" y="936"/>
                  <a:pt x="12918" y="876"/>
                  <a:pt x="13353" y="876"/>
                </a:cubicBezTo>
                <a:cubicBezTo>
                  <a:pt x="13840" y="876"/>
                  <a:pt x="14280" y="952"/>
                  <a:pt x="14659" y="1101"/>
                </a:cubicBezTo>
                <a:lnTo>
                  <a:pt x="14958" y="1222"/>
                </a:lnTo>
                <a:cubicBezTo>
                  <a:pt x="15610" y="1488"/>
                  <a:pt x="16225" y="1739"/>
                  <a:pt x="16886" y="1739"/>
                </a:cubicBezTo>
                <a:cubicBezTo>
                  <a:pt x="17070" y="1734"/>
                  <a:pt x="17687" y="1667"/>
                  <a:pt x="18261" y="1605"/>
                </a:cubicBezTo>
                <a:cubicBezTo>
                  <a:pt x="18503" y="1579"/>
                  <a:pt x="18737" y="1555"/>
                  <a:pt x="18929" y="1536"/>
                </a:cubicBezTo>
                <a:lnTo>
                  <a:pt x="18855" y="0"/>
                </a:lnTo>
                <a:lnTo>
                  <a:pt x="20704" y="0"/>
                </a:lnTo>
                <a:lnTo>
                  <a:pt x="20830" y="132"/>
                </a:lnTo>
                <a:cubicBezTo>
                  <a:pt x="20881" y="185"/>
                  <a:pt x="20943" y="234"/>
                  <a:pt x="21002" y="283"/>
                </a:cubicBezTo>
                <a:cubicBezTo>
                  <a:pt x="21110" y="374"/>
                  <a:pt x="21223" y="467"/>
                  <a:pt x="21313" y="586"/>
                </a:cubicBezTo>
                <a:cubicBezTo>
                  <a:pt x="21600" y="977"/>
                  <a:pt x="21579" y="1459"/>
                  <a:pt x="21566" y="1779"/>
                </a:cubicBezTo>
                <a:lnTo>
                  <a:pt x="21555" y="2050"/>
                </a:lnTo>
                <a:lnTo>
                  <a:pt x="21285" y="2143"/>
                </a:lnTo>
                <a:cubicBezTo>
                  <a:pt x="20877" y="2281"/>
                  <a:pt x="20827" y="2389"/>
                  <a:pt x="20724" y="2936"/>
                </a:cubicBezTo>
                <a:cubicBezTo>
                  <a:pt x="20657" y="3324"/>
                  <a:pt x="20600" y="3655"/>
                  <a:pt x="20419" y="3969"/>
                </a:cubicBezTo>
                <a:cubicBezTo>
                  <a:pt x="20339" y="4113"/>
                  <a:pt x="20207" y="4230"/>
                  <a:pt x="20092" y="4333"/>
                </a:cubicBezTo>
                <a:cubicBezTo>
                  <a:pt x="20040" y="4381"/>
                  <a:pt x="19960" y="4452"/>
                  <a:pt x="19941" y="4481"/>
                </a:cubicBezTo>
                <a:lnTo>
                  <a:pt x="19803" y="4677"/>
                </a:lnTo>
                <a:lnTo>
                  <a:pt x="19491" y="4785"/>
                </a:lnTo>
                <a:lnTo>
                  <a:pt x="19148" y="4763"/>
                </a:lnTo>
                <a:lnTo>
                  <a:pt x="19031" y="4618"/>
                </a:lnTo>
                <a:cubicBezTo>
                  <a:pt x="18926" y="4591"/>
                  <a:pt x="18846" y="4504"/>
                  <a:pt x="18809" y="4377"/>
                </a:cubicBezTo>
                <a:cubicBezTo>
                  <a:pt x="18033" y="4014"/>
                  <a:pt x="17131" y="3816"/>
                  <a:pt x="16245" y="3816"/>
                </a:cubicBezTo>
                <a:cubicBezTo>
                  <a:pt x="16042" y="3816"/>
                  <a:pt x="15838" y="3826"/>
                  <a:pt x="15635" y="3847"/>
                </a:cubicBezTo>
                <a:cubicBezTo>
                  <a:pt x="15490" y="3862"/>
                  <a:pt x="15319" y="3872"/>
                  <a:pt x="15135" y="3882"/>
                </a:cubicBezTo>
                <a:cubicBezTo>
                  <a:pt x="14711" y="3906"/>
                  <a:pt x="14131" y="3938"/>
                  <a:pt x="13871" y="4061"/>
                </a:cubicBezTo>
                <a:cubicBezTo>
                  <a:pt x="13846" y="4073"/>
                  <a:pt x="13809" y="4117"/>
                  <a:pt x="13768" y="4167"/>
                </a:cubicBezTo>
                <a:cubicBezTo>
                  <a:pt x="13664" y="4294"/>
                  <a:pt x="13506" y="4485"/>
                  <a:pt x="13191" y="4577"/>
                </a:cubicBezTo>
                <a:cubicBezTo>
                  <a:pt x="13060" y="4615"/>
                  <a:pt x="12909" y="4634"/>
                  <a:pt x="12729" y="4634"/>
                </a:cubicBezTo>
                <a:cubicBezTo>
                  <a:pt x="12595" y="4634"/>
                  <a:pt x="12454" y="4623"/>
                  <a:pt x="12315" y="4612"/>
                </a:cubicBezTo>
                <a:cubicBezTo>
                  <a:pt x="12318" y="4615"/>
                  <a:pt x="12319" y="4618"/>
                  <a:pt x="12322" y="4622"/>
                </a:cubicBezTo>
                <a:cubicBezTo>
                  <a:pt x="12473" y="4822"/>
                  <a:pt x="12726" y="5159"/>
                  <a:pt x="12541" y="5576"/>
                </a:cubicBezTo>
                <a:cubicBezTo>
                  <a:pt x="12334" y="6029"/>
                  <a:pt x="11824" y="6257"/>
                  <a:pt x="11020" y="6257"/>
                </a:cubicBezTo>
                <a:cubicBezTo>
                  <a:pt x="10650" y="6257"/>
                  <a:pt x="10282" y="6209"/>
                  <a:pt x="10052" y="6177"/>
                </a:cubicBezTo>
                <a:cubicBezTo>
                  <a:pt x="9414" y="6094"/>
                  <a:pt x="9328" y="6030"/>
                  <a:pt x="8958" y="5614"/>
                </a:cubicBezTo>
                <a:cubicBezTo>
                  <a:pt x="8782" y="5418"/>
                  <a:pt x="8697" y="5401"/>
                  <a:pt x="8697" y="5401"/>
                </a:cubicBezTo>
                <a:cubicBezTo>
                  <a:pt x="8549" y="5481"/>
                  <a:pt x="8352" y="6200"/>
                  <a:pt x="8474" y="6649"/>
                </a:cubicBezTo>
                <a:cubicBezTo>
                  <a:pt x="8607" y="7144"/>
                  <a:pt x="9040" y="7565"/>
                  <a:pt x="9498" y="8010"/>
                </a:cubicBezTo>
                <a:cubicBezTo>
                  <a:pt x="9804" y="8308"/>
                  <a:pt x="10120" y="8616"/>
                  <a:pt x="10354" y="8961"/>
                </a:cubicBezTo>
                <a:lnTo>
                  <a:pt x="10524" y="9208"/>
                </a:lnTo>
                <a:cubicBezTo>
                  <a:pt x="10870" y="9713"/>
                  <a:pt x="11222" y="10227"/>
                  <a:pt x="11604" y="10707"/>
                </a:cubicBezTo>
                <a:cubicBezTo>
                  <a:pt x="11859" y="11024"/>
                  <a:pt x="12215" y="11304"/>
                  <a:pt x="12534" y="11434"/>
                </a:cubicBezTo>
                <a:lnTo>
                  <a:pt x="12803" y="11540"/>
                </a:lnTo>
                <a:cubicBezTo>
                  <a:pt x="13327" y="11742"/>
                  <a:pt x="13576" y="11854"/>
                  <a:pt x="14006" y="12407"/>
                </a:cubicBezTo>
                <a:cubicBezTo>
                  <a:pt x="14178" y="12629"/>
                  <a:pt x="14337" y="12866"/>
                  <a:pt x="14499" y="13105"/>
                </a:cubicBezTo>
                <a:cubicBezTo>
                  <a:pt x="14738" y="13461"/>
                  <a:pt x="14965" y="13798"/>
                  <a:pt x="15235" y="14085"/>
                </a:cubicBezTo>
                <a:lnTo>
                  <a:pt x="15476" y="14340"/>
                </a:lnTo>
                <a:lnTo>
                  <a:pt x="15248" y="14606"/>
                </a:lnTo>
                <a:cubicBezTo>
                  <a:pt x="15008" y="14889"/>
                  <a:pt x="14673" y="14943"/>
                  <a:pt x="14431" y="14983"/>
                </a:cubicBezTo>
                <a:cubicBezTo>
                  <a:pt x="14326" y="15000"/>
                  <a:pt x="14226" y="15017"/>
                  <a:pt x="14156" y="15046"/>
                </a:cubicBezTo>
                <a:lnTo>
                  <a:pt x="14073" y="15081"/>
                </a:lnTo>
                <a:lnTo>
                  <a:pt x="14000" y="15090"/>
                </a:lnTo>
                <a:cubicBezTo>
                  <a:pt x="14006" y="15104"/>
                  <a:pt x="14012" y="15117"/>
                  <a:pt x="14016" y="15128"/>
                </a:cubicBezTo>
                <a:cubicBezTo>
                  <a:pt x="14097" y="15321"/>
                  <a:pt x="14197" y="15561"/>
                  <a:pt x="14073" y="15806"/>
                </a:cubicBezTo>
                <a:cubicBezTo>
                  <a:pt x="13978" y="16001"/>
                  <a:pt x="13727" y="16335"/>
                  <a:pt x="13147" y="16335"/>
                </a:cubicBezTo>
                <a:cubicBezTo>
                  <a:pt x="12878" y="16335"/>
                  <a:pt x="12605" y="16268"/>
                  <a:pt x="12343" y="16203"/>
                </a:cubicBezTo>
                <a:cubicBezTo>
                  <a:pt x="12287" y="16189"/>
                  <a:pt x="12230" y="16175"/>
                  <a:pt x="12174" y="16162"/>
                </a:cubicBezTo>
                <a:cubicBezTo>
                  <a:pt x="12152" y="16416"/>
                  <a:pt x="12101" y="16658"/>
                  <a:pt x="12061" y="16728"/>
                </a:cubicBezTo>
                <a:cubicBezTo>
                  <a:pt x="11816" y="17123"/>
                  <a:pt x="11497" y="17205"/>
                  <a:pt x="11214" y="17278"/>
                </a:cubicBezTo>
                <a:cubicBezTo>
                  <a:pt x="11074" y="17314"/>
                  <a:pt x="10928" y="17332"/>
                  <a:pt x="10769" y="17332"/>
                </a:cubicBezTo>
                <a:cubicBezTo>
                  <a:pt x="10611" y="17332"/>
                  <a:pt x="10452" y="17313"/>
                  <a:pt x="10294" y="17289"/>
                </a:cubicBezTo>
                <a:cubicBezTo>
                  <a:pt x="10939" y="18334"/>
                  <a:pt x="11237" y="19827"/>
                  <a:pt x="11315" y="20701"/>
                </a:cubicBezTo>
                <a:lnTo>
                  <a:pt x="11395" y="21600"/>
                </a:lnTo>
                <a:lnTo>
                  <a:pt x="10634" y="21057"/>
                </a:lnTo>
                <a:close/>
              </a:path>
            </a:pathLst>
          </a:custGeom>
          <a:solidFill>
            <a:schemeClr val="bg1">
              <a:lumMod val="75000"/>
            </a:schemeClr>
          </a:solidFill>
          <a:ln w="3175" cap="flat">
            <a:solidFill>
              <a:schemeClr val="bg1">
                <a:lumMod val="50000"/>
              </a:schemeClr>
            </a:solidFill>
            <a:miter lim="400000"/>
          </a:ln>
          <a:effectLst/>
        </p:spPr>
        <p:txBody>
          <a:bodyPr lIns="0" tIns="0" rIns="0" bIns="0"/>
          <a:lstStyle/>
          <a:p>
            <a:pPr eaLnBrk="1" hangingPunct="1">
              <a:defRPr sz="1200">
                <a:solidFill>
                  <a:srgbClr val="000000"/>
                </a:solidFill>
                <a:latin typeface="Helvetica"/>
                <a:ea typeface="Helvetica"/>
                <a:cs typeface="Helvetica"/>
                <a:sym typeface="Helvetica"/>
              </a:defRPr>
            </a:pPr>
            <a:endParaRPr sz="1688" dirty="0">
              <a:solidFill>
                <a:srgbClr val="000000"/>
              </a:solidFill>
              <a:latin typeface="Lato Light" panose="020F0502020204030203" pitchFamily="34" charset="0"/>
              <a:ea typeface="Lato Light" panose="020F0502020204030203" pitchFamily="34" charset="0"/>
              <a:cs typeface="Lato Light" panose="020F0502020204030203" pitchFamily="34" charset="0"/>
              <a:sym typeface="Helvetica"/>
            </a:endParaRPr>
          </a:p>
        </p:txBody>
      </p:sp>
      <p:sp>
        <p:nvSpPr>
          <p:cNvPr id="26" name="Shape 17068">
            <a:extLst>
              <a:ext uri="{FF2B5EF4-FFF2-40B4-BE49-F238E27FC236}">
                <a16:creationId xmlns:a16="http://schemas.microsoft.com/office/drawing/2014/main" id="{90EE073D-B3CA-E104-FB9A-C00631FD6A00}"/>
              </a:ext>
            </a:extLst>
          </p:cNvPr>
          <p:cNvSpPr/>
          <p:nvPr/>
        </p:nvSpPr>
        <p:spPr>
          <a:xfrm>
            <a:off x="5815254" y="1801636"/>
            <a:ext cx="301277" cy="32812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516" h="21600" extrusionOk="0">
                <a:moveTo>
                  <a:pt x="10245" y="21594"/>
                </a:moveTo>
                <a:cubicBezTo>
                  <a:pt x="9915" y="21552"/>
                  <a:pt x="9590" y="21281"/>
                  <a:pt x="9304" y="21043"/>
                </a:cubicBezTo>
                <a:cubicBezTo>
                  <a:pt x="9261" y="21007"/>
                  <a:pt x="9218" y="20971"/>
                  <a:pt x="9178" y="20939"/>
                </a:cubicBezTo>
                <a:cubicBezTo>
                  <a:pt x="9008" y="20991"/>
                  <a:pt x="8894" y="21018"/>
                  <a:pt x="8764" y="21018"/>
                </a:cubicBezTo>
                <a:cubicBezTo>
                  <a:pt x="8606" y="21018"/>
                  <a:pt x="8450" y="20978"/>
                  <a:pt x="8244" y="20885"/>
                </a:cubicBezTo>
                <a:cubicBezTo>
                  <a:pt x="7935" y="20747"/>
                  <a:pt x="7393" y="20658"/>
                  <a:pt x="6862" y="20658"/>
                </a:cubicBezTo>
                <a:cubicBezTo>
                  <a:pt x="6711" y="20658"/>
                  <a:pt x="6568" y="20665"/>
                  <a:pt x="6443" y="20680"/>
                </a:cubicBezTo>
                <a:cubicBezTo>
                  <a:pt x="6266" y="20703"/>
                  <a:pt x="6093" y="20732"/>
                  <a:pt x="5922" y="20762"/>
                </a:cubicBezTo>
                <a:cubicBezTo>
                  <a:pt x="5581" y="20820"/>
                  <a:pt x="5228" y="20881"/>
                  <a:pt x="4850" y="20881"/>
                </a:cubicBezTo>
                <a:cubicBezTo>
                  <a:pt x="4775" y="20881"/>
                  <a:pt x="4699" y="20878"/>
                  <a:pt x="4622" y="20873"/>
                </a:cubicBezTo>
                <a:lnTo>
                  <a:pt x="4512" y="20578"/>
                </a:lnTo>
                <a:lnTo>
                  <a:pt x="4453" y="20871"/>
                </a:lnTo>
                <a:cubicBezTo>
                  <a:pt x="4451" y="20871"/>
                  <a:pt x="4449" y="20871"/>
                  <a:pt x="4447" y="20871"/>
                </a:cubicBezTo>
                <a:cubicBezTo>
                  <a:pt x="4076" y="20871"/>
                  <a:pt x="3886" y="20856"/>
                  <a:pt x="3750" y="20776"/>
                </a:cubicBezTo>
                <a:lnTo>
                  <a:pt x="3512" y="20637"/>
                </a:lnTo>
                <a:lnTo>
                  <a:pt x="3633" y="20403"/>
                </a:lnTo>
                <a:cubicBezTo>
                  <a:pt x="3709" y="20257"/>
                  <a:pt x="3683" y="20018"/>
                  <a:pt x="3660" y="19807"/>
                </a:cubicBezTo>
                <a:lnTo>
                  <a:pt x="3646" y="19662"/>
                </a:lnTo>
                <a:cubicBezTo>
                  <a:pt x="3615" y="19260"/>
                  <a:pt x="3760" y="19036"/>
                  <a:pt x="3888" y="18839"/>
                </a:cubicBezTo>
                <a:cubicBezTo>
                  <a:pt x="3956" y="18735"/>
                  <a:pt x="4020" y="18636"/>
                  <a:pt x="4067" y="18500"/>
                </a:cubicBezTo>
                <a:cubicBezTo>
                  <a:pt x="4110" y="18374"/>
                  <a:pt x="4122" y="18268"/>
                  <a:pt x="4134" y="18171"/>
                </a:cubicBezTo>
                <a:cubicBezTo>
                  <a:pt x="4165" y="17927"/>
                  <a:pt x="4200" y="17651"/>
                  <a:pt x="4574" y="17367"/>
                </a:cubicBezTo>
                <a:cubicBezTo>
                  <a:pt x="4626" y="17327"/>
                  <a:pt x="4696" y="17282"/>
                  <a:pt x="4773" y="17234"/>
                </a:cubicBezTo>
                <a:cubicBezTo>
                  <a:pt x="4872" y="17172"/>
                  <a:pt x="5135" y="17007"/>
                  <a:pt x="5153" y="16928"/>
                </a:cubicBezTo>
                <a:cubicBezTo>
                  <a:pt x="5104" y="16890"/>
                  <a:pt x="4851" y="16803"/>
                  <a:pt x="3976" y="16779"/>
                </a:cubicBezTo>
                <a:cubicBezTo>
                  <a:pt x="3865" y="16776"/>
                  <a:pt x="3775" y="16773"/>
                  <a:pt x="3719" y="16768"/>
                </a:cubicBezTo>
                <a:cubicBezTo>
                  <a:pt x="3436" y="16744"/>
                  <a:pt x="3059" y="16703"/>
                  <a:pt x="2664" y="16603"/>
                </a:cubicBezTo>
                <a:cubicBezTo>
                  <a:pt x="2285" y="16507"/>
                  <a:pt x="1995" y="16302"/>
                  <a:pt x="1715" y="16103"/>
                </a:cubicBezTo>
                <a:cubicBezTo>
                  <a:pt x="1501" y="15951"/>
                  <a:pt x="1299" y="15807"/>
                  <a:pt x="1080" y="15733"/>
                </a:cubicBezTo>
                <a:lnTo>
                  <a:pt x="797" y="15639"/>
                </a:lnTo>
                <a:lnTo>
                  <a:pt x="885" y="15373"/>
                </a:lnTo>
                <a:cubicBezTo>
                  <a:pt x="984" y="15074"/>
                  <a:pt x="1096" y="14848"/>
                  <a:pt x="1191" y="14681"/>
                </a:cubicBezTo>
                <a:cubicBezTo>
                  <a:pt x="548" y="14534"/>
                  <a:pt x="250" y="13704"/>
                  <a:pt x="216" y="13601"/>
                </a:cubicBezTo>
                <a:lnTo>
                  <a:pt x="145" y="13390"/>
                </a:lnTo>
                <a:lnTo>
                  <a:pt x="347" y="13268"/>
                </a:lnTo>
                <a:cubicBezTo>
                  <a:pt x="757" y="13022"/>
                  <a:pt x="781" y="12852"/>
                  <a:pt x="685" y="12640"/>
                </a:cubicBezTo>
                <a:lnTo>
                  <a:pt x="632" y="12542"/>
                </a:lnTo>
                <a:cubicBezTo>
                  <a:pt x="362" y="11944"/>
                  <a:pt x="124" y="11329"/>
                  <a:pt x="324" y="10712"/>
                </a:cubicBezTo>
                <a:lnTo>
                  <a:pt x="392" y="10520"/>
                </a:lnTo>
                <a:cubicBezTo>
                  <a:pt x="488" y="10264"/>
                  <a:pt x="538" y="10111"/>
                  <a:pt x="447" y="9959"/>
                </a:cubicBezTo>
                <a:cubicBezTo>
                  <a:pt x="258" y="9644"/>
                  <a:pt x="121" y="9354"/>
                  <a:pt x="0" y="9020"/>
                </a:cubicBezTo>
                <a:lnTo>
                  <a:pt x="303" y="8920"/>
                </a:lnTo>
                <a:lnTo>
                  <a:pt x="359" y="8641"/>
                </a:lnTo>
                <a:cubicBezTo>
                  <a:pt x="430" y="8648"/>
                  <a:pt x="683" y="8649"/>
                  <a:pt x="914" y="8649"/>
                </a:cubicBezTo>
                <a:lnTo>
                  <a:pt x="1415" y="8648"/>
                </a:lnTo>
                <a:cubicBezTo>
                  <a:pt x="1695" y="8648"/>
                  <a:pt x="1891" y="8626"/>
                  <a:pt x="2006" y="8517"/>
                </a:cubicBezTo>
                <a:cubicBezTo>
                  <a:pt x="2071" y="8455"/>
                  <a:pt x="2114" y="8340"/>
                  <a:pt x="2159" y="8217"/>
                </a:cubicBezTo>
                <a:cubicBezTo>
                  <a:pt x="2207" y="8089"/>
                  <a:pt x="2260" y="7943"/>
                  <a:pt x="2358" y="7810"/>
                </a:cubicBezTo>
                <a:cubicBezTo>
                  <a:pt x="2392" y="7764"/>
                  <a:pt x="2430" y="7727"/>
                  <a:pt x="2468" y="7695"/>
                </a:cubicBezTo>
                <a:cubicBezTo>
                  <a:pt x="2433" y="7698"/>
                  <a:pt x="2399" y="7699"/>
                  <a:pt x="2368" y="7699"/>
                </a:cubicBezTo>
                <a:cubicBezTo>
                  <a:pt x="2051" y="7699"/>
                  <a:pt x="1842" y="7516"/>
                  <a:pt x="1835" y="7232"/>
                </a:cubicBezTo>
                <a:cubicBezTo>
                  <a:pt x="1828" y="6836"/>
                  <a:pt x="2235" y="6707"/>
                  <a:pt x="2409" y="6652"/>
                </a:cubicBezTo>
                <a:cubicBezTo>
                  <a:pt x="2696" y="6540"/>
                  <a:pt x="2733" y="6500"/>
                  <a:pt x="2828" y="6263"/>
                </a:cubicBezTo>
                <a:cubicBezTo>
                  <a:pt x="3089" y="5612"/>
                  <a:pt x="2945" y="5369"/>
                  <a:pt x="2648" y="5204"/>
                </a:cubicBezTo>
                <a:lnTo>
                  <a:pt x="2616" y="5185"/>
                </a:lnTo>
                <a:lnTo>
                  <a:pt x="2554" y="5138"/>
                </a:lnTo>
                <a:lnTo>
                  <a:pt x="2364" y="4964"/>
                </a:lnTo>
                <a:lnTo>
                  <a:pt x="2519" y="4762"/>
                </a:lnTo>
                <a:cubicBezTo>
                  <a:pt x="2584" y="4677"/>
                  <a:pt x="2610" y="4571"/>
                  <a:pt x="2638" y="4458"/>
                </a:cubicBezTo>
                <a:cubicBezTo>
                  <a:pt x="2693" y="4232"/>
                  <a:pt x="2796" y="3811"/>
                  <a:pt x="3429" y="3806"/>
                </a:cubicBezTo>
                <a:cubicBezTo>
                  <a:pt x="3440" y="3806"/>
                  <a:pt x="3450" y="3806"/>
                  <a:pt x="3460" y="3806"/>
                </a:cubicBezTo>
                <a:cubicBezTo>
                  <a:pt x="3733" y="3806"/>
                  <a:pt x="3921" y="3811"/>
                  <a:pt x="4110" y="3815"/>
                </a:cubicBezTo>
                <a:cubicBezTo>
                  <a:pt x="4300" y="3819"/>
                  <a:pt x="4882" y="3822"/>
                  <a:pt x="4882" y="3822"/>
                </a:cubicBezTo>
                <a:cubicBezTo>
                  <a:pt x="5220" y="3822"/>
                  <a:pt x="5427" y="3974"/>
                  <a:pt x="5578" y="4086"/>
                </a:cubicBezTo>
                <a:cubicBezTo>
                  <a:pt x="5697" y="4174"/>
                  <a:pt x="5756" y="4213"/>
                  <a:pt x="5827" y="4217"/>
                </a:cubicBezTo>
                <a:cubicBezTo>
                  <a:pt x="5822" y="4201"/>
                  <a:pt x="5822" y="4160"/>
                  <a:pt x="5821" y="4130"/>
                </a:cubicBezTo>
                <a:cubicBezTo>
                  <a:pt x="5821" y="4073"/>
                  <a:pt x="5821" y="4016"/>
                  <a:pt x="5827" y="3962"/>
                </a:cubicBezTo>
                <a:cubicBezTo>
                  <a:pt x="5875" y="3496"/>
                  <a:pt x="6035" y="3353"/>
                  <a:pt x="6541" y="3323"/>
                </a:cubicBezTo>
                <a:cubicBezTo>
                  <a:pt x="6741" y="3311"/>
                  <a:pt x="6788" y="3263"/>
                  <a:pt x="6788" y="3263"/>
                </a:cubicBezTo>
                <a:cubicBezTo>
                  <a:pt x="6795" y="3244"/>
                  <a:pt x="6786" y="3126"/>
                  <a:pt x="6603" y="2909"/>
                </a:cubicBezTo>
                <a:cubicBezTo>
                  <a:pt x="6572" y="2871"/>
                  <a:pt x="6528" y="2838"/>
                  <a:pt x="6485" y="2802"/>
                </a:cubicBezTo>
                <a:cubicBezTo>
                  <a:pt x="6324" y="2670"/>
                  <a:pt x="6081" y="2470"/>
                  <a:pt x="6109" y="2140"/>
                </a:cubicBezTo>
                <a:lnTo>
                  <a:pt x="6120" y="2015"/>
                </a:lnTo>
                <a:lnTo>
                  <a:pt x="6225" y="1935"/>
                </a:lnTo>
                <a:cubicBezTo>
                  <a:pt x="6451" y="1766"/>
                  <a:pt x="6682" y="1734"/>
                  <a:pt x="6868" y="1709"/>
                </a:cubicBezTo>
                <a:cubicBezTo>
                  <a:pt x="6868" y="1708"/>
                  <a:pt x="6869" y="1708"/>
                  <a:pt x="6869" y="1708"/>
                </a:cubicBezTo>
                <a:cubicBezTo>
                  <a:pt x="6802" y="1575"/>
                  <a:pt x="6653" y="1454"/>
                  <a:pt x="6448" y="1297"/>
                </a:cubicBezTo>
                <a:cubicBezTo>
                  <a:pt x="6192" y="1099"/>
                  <a:pt x="5902" y="876"/>
                  <a:pt x="5809" y="536"/>
                </a:cubicBezTo>
                <a:lnTo>
                  <a:pt x="5663" y="0"/>
                </a:lnTo>
                <a:lnTo>
                  <a:pt x="6226" y="188"/>
                </a:lnTo>
                <a:cubicBezTo>
                  <a:pt x="6457" y="266"/>
                  <a:pt x="6691" y="374"/>
                  <a:pt x="6924" y="483"/>
                </a:cubicBezTo>
                <a:cubicBezTo>
                  <a:pt x="7071" y="551"/>
                  <a:pt x="7218" y="620"/>
                  <a:pt x="7364" y="679"/>
                </a:cubicBezTo>
                <a:cubicBezTo>
                  <a:pt x="7769" y="840"/>
                  <a:pt x="8233" y="868"/>
                  <a:pt x="8634" y="875"/>
                </a:cubicBezTo>
                <a:cubicBezTo>
                  <a:pt x="8635" y="875"/>
                  <a:pt x="8636" y="875"/>
                  <a:pt x="8638" y="875"/>
                </a:cubicBezTo>
                <a:cubicBezTo>
                  <a:pt x="8723" y="875"/>
                  <a:pt x="8792" y="869"/>
                  <a:pt x="8863" y="864"/>
                </a:cubicBezTo>
                <a:cubicBezTo>
                  <a:pt x="8952" y="857"/>
                  <a:pt x="9042" y="850"/>
                  <a:pt x="9128" y="850"/>
                </a:cubicBezTo>
                <a:cubicBezTo>
                  <a:pt x="9526" y="850"/>
                  <a:pt x="9785" y="1003"/>
                  <a:pt x="9897" y="1305"/>
                </a:cubicBezTo>
                <a:cubicBezTo>
                  <a:pt x="10092" y="1836"/>
                  <a:pt x="10289" y="2034"/>
                  <a:pt x="10625" y="2034"/>
                </a:cubicBezTo>
                <a:cubicBezTo>
                  <a:pt x="10704" y="2025"/>
                  <a:pt x="10863" y="1977"/>
                  <a:pt x="11060" y="1920"/>
                </a:cubicBezTo>
                <a:cubicBezTo>
                  <a:pt x="11809" y="1701"/>
                  <a:pt x="12174" y="1605"/>
                  <a:pt x="12356" y="1605"/>
                </a:cubicBezTo>
                <a:lnTo>
                  <a:pt x="12499" y="1605"/>
                </a:lnTo>
                <a:lnTo>
                  <a:pt x="12634" y="1712"/>
                </a:lnTo>
                <a:lnTo>
                  <a:pt x="12729" y="1812"/>
                </a:lnTo>
                <a:lnTo>
                  <a:pt x="12714" y="1952"/>
                </a:lnTo>
                <a:cubicBezTo>
                  <a:pt x="12676" y="2228"/>
                  <a:pt x="12625" y="2478"/>
                  <a:pt x="12397" y="2748"/>
                </a:cubicBezTo>
                <a:cubicBezTo>
                  <a:pt x="12354" y="2799"/>
                  <a:pt x="12296" y="2852"/>
                  <a:pt x="12235" y="2905"/>
                </a:cubicBezTo>
                <a:cubicBezTo>
                  <a:pt x="12193" y="2943"/>
                  <a:pt x="12122" y="3006"/>
                  <a:pt x="12108" y="3033"/>
                </a:cubicBezTo>
                <a:cubicBezTo>
                  <a:pt x="12117" y="3024"/>
                  <a:pt x="12127" y="3021"/>
                  <a:pt x="12141" y="3021"/>
                </a:cubicBezTo>
                <a:cubicBezTo>
                  <a:pt x="12183" y="3021"/>
                  <a:pt x="12257" y="3051"/>
                  <a:pt x="12392" y="3051"/>
                </a:cubicBezTo>
                <a:cubicBezTo>
                  <a:pt x="12863" y="3051"/>
                  <a:pt x="13579" y="2691"/>
                  <a:pt x="14007" y="2475"/>
                </a:cubicBezTo>
                <a:cubicBezTo>
                  <a:pt x="14127" y="2415"/>
                  <a:pt x="14469" y="2252"/>
                  <a:pt x="14469" y="2252"/>
                </a:cubicBezTo>
                <a:cubicBezTo>
                  <a:pt x="14801" y="2095"/>
                  <a:pt x="15176" y="1918"/>
                  <a:pt x="15596" y="1918"/>
                </a:cubicBezTo>
                <a:cubicBezTo>
                  <a:pt x="15663" y="1918"/>
                  <a:pt x="15748" y="1930"/>
                  <a:pt x="15846" y="1946"/>
                </a:cubicBezTo>
                <a:cubicBezTo>
                  <a:pt x="15940" y="1962"/>
                  <a:pt x="16051" y="1982"/>
                  <a:pt x="16148" y="1982"/>
                </a:cubicBezTo>
                <a:cubicBezTo>
                  <a:pt x="16251" y="1817"/>
                  <a:pt x="16615" y="1282"/>
                  <a:pt x="17171" y="1282"/>
                </a:cubicBezTo>
                <a:lnTo>
                  <a:pt x="17208" y="1282"/>
                </a:lnTo>
                <a:lnTo>
                  <a:pt x="17345" y="1301"/>
                </a:lnTo>
                <a:cubicBezTo>
                  <a:pt x="17572" y="1349"/>
                  <a:pt x="17774" y="1505"/>
                  <a:pt x="17899" y="1727"/>
                </a:cubicBezTo>
                <a:cubicBezTo>
                  <a:pt x="18033" y="1966"/>
                  <a:pt x="18055" y="2238"/>
                  <a:pt x="17958" y="2456"/>
                </a:cubicBezTo>
                <a:cubicBezTo>
                  <a:pt x="17930" y="2520"/>
                  <a:pt x="17901" y="2574"/>
                  <a:pt x="17875" y="2621"/>
                </a:cubicBezTo>
                <a:cubicBezTo>
                  <a:pt x="17900" y="2632"/>
                  <a:pt x="17928" y="2644"/>
                  <a:pt x="17959" y="2657"/>
                </a:cubicBezTo>
                <a:cubicBezTo>
                  <a:pt x="18396" y="2839"/>
                  <a:pt x="18804" y="3097"/>
                  <a:pt x="19173" y="3425"/>
                </a:cubicBezTo>
                <a:cubicBezTo>
                  <a:pt x="19605" y="3806"/>
                  <a:pt x="19707" y="4349"/>
                  <a:pt x="19797" y="4828"/>
                </a:cubicBezTo>
                <a:lnTo>
                  <a:pt x="19817" y="4932"/>
                </a:lnTo>
                <a:cubicBezTo>
                  <a:pt x="19886" y="5297"/>
                  <a:pt x="19921" y="5628"/>
                  <a:pt x="19652" y="5996"/>
                </a:cubicBezTo>
                <a:cubicBezTo>
                  <a:pt x="19620" y="6040"/>
                  <a:pt x="19580" y="6088"/>
                  <a:pt x="19539" y="6137"/>
                </a:cubicBezTo>
                <a:cubicBezTo>
                  <a:pt x="19486" y="6199"/>
                  <a:pt x="19387" y="6315"/>
                  <a:pt x="19384" y="6360"/>
                </a:cubicBezTo>
                <a:cubicBezTo>
                  <a:pt x="19416" y="6384"/>
                  <a:pt x="19553" y="6419"/>
                  <a:pt x="19634" y="6440"/>
                </a:cubicBezTo>
                <a:cubicBezTo>
                  <a:pt x="19812" y="6486"/>
                  <a:pt x="20013" y="6539"/>
                  <a:pt x="20165" y="6674"/>
                </a:cubicBezTo>
                <a:cubicBezTo>
                  <a:pt x="20396" y="6882"/>
                  <a:pt x="20398" y="7132"/>
                  <a:pt x="20399" y="7314"/>
                </a:cubicBezTo>
                <a:cubicBezTo>
                  <a:pt x="20400" y="7397"/>
                  <a:pt x="20400" y="7476"/>
                  <a:pt x="20423" y="7523"/>
                </a:cubicBezTo>
                <a:cubicBezTo>
                  <a:pt x="20461" y="7602"/>
                  <a:pt x="20499" y="7656"/>
                  <a:pt x="20533" y="7704"/>
                </a:cubicBezTo>
                <a:cubicBezTo>
                  <a:pt x="20641" y="7862"/>
                  <a:pt x="20718" y="7995"/>
                  <a:pt x="20723" y="8280"/>
                </a:cubicBezTo>
                <a:cubicBezTo>
                  <a:pt x="20726" y="8451"/>
                  <a:pt x="20700" y="8629"/>
                  <a:pt x="20674" y="8807"/>
                </a:cubicBezTo>
                <a:cubicBezTo>
                  <a:pt x="20635" y="9066"/>
                  <a:pt x="20597" y="9311"/>
                  <a:pt x="20675" y="9515"/>
                </a:cubicBezTo>
                <a:cubicBezTo>
                  <a:pt x="20697" y="9573"/>
                  <a:pt x="20761" y="9610"/>
                  <a:pt x="20901" y="9681"/>
                </a:cubicBezTo>
                <a:cubicBezTo>
                  <a:pt x="21038" y="9749"/>
                  <a:pt x="21209" y="9835"/>
                  <a:pt x="21328" y="9996"/>
                </a:cubicBezTo>
                <a:cubicBezTo>
                  <a:pt x="21600" y="10365"/>
                  <a:pt x="21497" y="11068"/>
                  <a:pt x="21496" y="11074"/>
                </a:cubicBezTo>
                <a:cubicBezTo>
                  <a:pt x="21449" y="11390"/>
                  <a:pt x="21235" y="11609"/>
                  <a:pt x="21046" y="11803"/>
                </a:cubicBezTo>
                <a:cubicBezTo>
                  <a:pt x="20956" y="11897"/>
                  <a:pt x="20870" y="11986"/>
                  <a:pt x="20815" y="12072"/>
                </a:cubicBezTo>
                <a:lnTo>
                  <a:pt x="20585" y="12439"/>
                </a:lnTo>
                <a:lnTo>
                  <a:pt x="19956" y="11731"/>
                </a:lnTo>
                <a:cubicBezTo>
                  <a:pt x="19891" y="11805"/>
                  <a:pt x="19814" y="11877"/>
                  <a:pt x="19719" y="11937"/>
                </a:cubicBezTo>
                <a:cubicBezTo>
                  <a:pt x="19438" y="12111"/>
                  <a:pt x="19106" y="12144"/>
                  <a:pt x="18814" y="12172"/>
                </a:cubicBezTo>
                <a:cubicBezTo>
                  <a:pt x="18668" y="12187"/>
                  <a:pt x="18522" y="12200"/>
                  <a:pt x="18389" y="12235"/>
                </a:cubicBezTo>
                <a:cubicBezTo>
                  <a:pt x="18076" y="12318"/>
                  <a:pt x="17814" y="12482"/>
                  <a:pt x="17536" y="12655"/>
                </a:cubicBezTo>
                <a:cubicBezTo>
                  <a:pt x="17187" y="12873"/>
                  <a:pt x="16825" y="13099"/>
                  <a:pt x="16343" y="13176"/>
                </a:cubicBezTo>
                <a:cubicBezTo>
                  <a:pt x="16198" y="13199"/>
                  <a:pt x="16042" y="13257"/>
                  <a:pt x="15879" y="13315"/>
                </a:cubicBezTo>
                <a:cubicBezTo>
                  <a:pt x="15633" y="13403"/>
                  <a:pt x="15357" y="13501"/>
                  <a:pt x="15077" y="13520"/>
                </a:cubicBezTo>
                <a:cubicBezTo>
                  <a:pt x="15165" y="13622"/>
                  <a:pt x="15295" y="13709"/>
                  <a:pt x="15514" y="13856"/>
                </a:cubicBezTo>
                <a:cubicBezTo>
                  <a:pt x="15706" y="13982"/>
                  <a:pt x="15808" y="14131"/>
                  <a:pt x="15819" y="14300"/>
                </a:cubicBezTo>
                <a:cubicBezTo>
                  <a:pt x="15832" y="14495"/>
                  <a:pt x="15720" y="14649"/>
                  <a:pt x="15589" y="14776"/>
                </a:cubicBezTo>
                <a:cubicBezTo>
                  <a:pt x="15815" y="15046"/>
                  <a:pt x="16112" y="15340"/>
                  <a:pt x="16370" y="15545"/>
                </a:cubicBezTo>
                <a:cubicBezTo>
                  <a:pt x="16682" y="15795"/>
                  <a:pt x="16994" y="15955"/>
                  <a:pt x="17355" y="16141"/>
                </a:cubicBezTo>
                <a:lnTo>
                  <a:pt x="17521" y="16226"/>
                </a:lnTo>
                <a:cubicBezTo>
                  <a:pt x="17854" y="16398"/>
                  <a:pt x="18146" y="16648"/>
                  <a:pt x="18429" y="16890"/>
                </a:cubicBezTo>
                <a:cubicBezTo>
                  <a:pt x="18543" y="16986"/>
                  <a:pt x="18655" y="17082"/>
                  <a:pt x="18766" y="17170"/>
                </a:cubicBezTo>
                <a:lnTo>
                  <a:pt x="18888" y="17262"/>
                </a:lnTo>
                <a:cubicBezTo>
                  <a:pt x="19011" y="17354"/>
                  <a:pt x="19134" y="17448"/>
                  <a:pt x="19237" y="17555"/>
                </a:cubicBezTo>
                <a:lnTo>
                  <a:pt x="19348" y="17670"/>
                </a:lnTo>
                <a:lnTo>
                  <a:pt x="19308" y="17822"/>
                </a:lnTo>
                <a:cubicBezTo>
                  <a:pt x="19260" y="18002"/>
                  <a:pt x="19255" y="18021"/>
                  <a:pt x="17577" y="18608"/>
                </a:cubicBezTo>
                <a:cubicBezTo>
                  <a:pt x="17446" y="18658"/>
                  <a:pt x="16878" y="18949"/>
                  <a:pt x="16599" y="19120"/>
                </a:cubicBezTo>
                <a:cubicBezTo>
                  <a:pt x="16658" y="19203"/>
                  <a:pt x="16727" y="19284"/>
                  <a:pt x="16799" y="19369"/>
                </a:cubicBezTo>
                <a:cubicBezTo>
                  <a:pt x="16934" y="19529"/>
                  <a:pt x="17075" y="19694"/>
                  <a:pt x="17174" y="19902"/>
                </a:cubicBezTo>
                <a:cubicBezTo>
                  <a:pt x="17259" y="20083"/>
                  <a:pt x="17388" y="20584"/>
                  <a:pt x="17222" y="20908"/>
                </a:cubicBezTo>
                <a:cubicBezTo>
                  <a:pt x="17148" y="21051"/>
                  <a:pt x="17021" y="21153"/>
                  <a:pt x="16864" y="21193"/>
                </a:cubicBezTo>
                <a:lnTo>
                  <a:pt x="16822" y="21204"/>
                </a:lnTo>
                <a:lnTo>
                  <a:pt x="16721" y="21211"/>
                </a:lnTo>
                <a:cubicBezTo>
                  <a:pt x="16437" y="21211"/>
                  <a:pt x="16257" y="21010"/>
                  <a:pt x="16125" y="20863"/>
                </a:cubicBezTo>
                <a:cubicBezTo>
                  <a:pt x="16091" y="20826"/>
                  <a:pt x="16041" y="20769"/>
                  <a:pt x="16019" y="20755"/>
                </a:cubicBezTo>
                <a:cubicBezTo>
                  <a:pt x="15815" y="20650"/>
                  <a:pt x="15518" y="20540"/>
                  <a:pt x="15330" y="20540"/>
                </a:cubicBezTo>
                <a:lnTo>
                  <a:pt x="14948" y="20573"/>
                </a:lnTo>
                <a:lnTo>
                  <a:pt x="14855" y="20840"/>
                </a:lnTo>
                <a:cubicBezTo>
                  <a:pt x="14854" y="20840"/>
                  <a:pt x="14853" y="20840"/>
                  <a:pt x="14851" y="20840"/>
                </a:cubicBezTo>
                <a:cubicBezTo>
                  <a:pt x="14436" y="20840"/>
                  <a:pt x="13358" y="21017"/>
                  <a:pt x="13201" y="21080"/>
                </a:cubicBezTo>
                <a:cubicBezTo>
                  <a:pt x="13157" y="21107"/>
                  <a:pt x="13107" y="21150"/>
                  <a:pt x="13059" y="21188"/>
                </a:cubicBezTo>
                <a:cubicBezTo>
                  <a:pt x="12925" y="21296"/>
                  <a:pt x="12759" y="21431"/>
                  <a:pt x="12488" y="21431"/>
                </a:cubicBezTo>
                <a:cubicBezTo>
                  <a:pt x="12411" y="21431"/>
                  <a:pt x="12333" y="21421"/>
                  <a:pt x="12250" y="21398"/>
                </a:cubicBezTo>
                <a:cubicBezTo>
                  <a:pt x="12052" y="21342"/>
                  <a:pt x="11896" y="21244"/>
                  <a:pt x="11760" y="21158"/>
                </a:cubicBezTo>
                <a:cubicBezTo>
                  <a:pt x="11608" y="21063"/>
                  <a:pt x="11489" y="20987"/>
                  <a:pt x="11341" y="20977"/>
                </a:cubicBezTo>
                <a:cubicBezTo>
                  <a:pt x="11340" y="20977"/>
                  <a:pt x="11339" y="20977"/>
                  <a:pt x="11338" y="20977"/>
                </a:cubicBezTo>
                <a:cubicBezTo>
                  <a:pt x="11223" y="20977"/>
                  <a:pt x="11174" y="21023"/>
                  <a:pt x="11046" y="21187"/>
                </a:cubicBezTo>
                <a:cubicBezTo>
                  <a:pt x="10916" y="21352"/>
                  <a:pt x="10721" y="21600"/>
                  <a:pt x="10349" y="21600"/>
                </a:cubicBezTo>
                <a:lnTo>
                  <a:pt x="10328" y="21600"/>
                </a:lnTo>
                <a:lnTo>
                  <a:pt x="10245" y="21594"/>
                </a:lnTo>
                <a:close/>
              </a:path>
            </a:pathLst>
          </a:custGeom>
          <a:solidFill>
            <a:schemeClr val="bg1">
              <a:lumMod val="75000"/>
            </a:schemeClr>
          </a:solidFill>
          <a:ln w="3175" cap="flat">
            <a:solidFill>
              <a:schemeClr val="bg1">
                <a:lumMod val="50000"/>
              </a:schemeClr>
            </a:solidFill>
            <a:miter lim="400000"/>
          </a:ln>
          <a:effectLst/>
        </p:spPr>
        <p:txBody>
          <a:bodyPr lIns="0" tIns="0" rIns="0" bIns="0"/>
          <a:lstStyle/>
          <a:p>
            <a:pPr eaLnBrk="1" hangingPunct="1">
              <a:defRPr sz="1200">
                <a:solidFill>
                  <a:srgbClr val="000000"/>
                </a:solidFill>
                <a:latin typeface="Helvetica"/>
                <a:ea typeface="Helvetica"/>
                <a:cs typeface="Helvetica"/>
                <a:sym typeface="Helvetica"/>
              </a:defRPr>
            </a:pPr>
            <a:endParaRPr sz="1688" dirty="0">
              <a:solidFill>
                <a:srgbClr val="000000"/>
              </a:solidFill>
              <a:latin typeface="Lato Light" panose="020F0502020204030203" pitchFamily="34" charset="0"/>
              <a:ea typeface="Lato Light" panose="020F0502020204030203" pitchFamily="34" charset="0"/>
              <a:cs typeface="Lato Light" panose="020F0502020204030203" pitchFamily="34" charset="0"/>
              <a:sym typeface="Helvetica"/>
            </a:endParaRPr>
          </a:p>
        </p:txBody>
      </p:sp>
      <p:sp>
        <p:nvSpPr>
          <p:cNvPr id="27" name="Shape 17069">
            <a:extLst>
              <a:ext uri="{FF2B5EF4-FFF2-40B4-BE49-F238E27FC236}">
                <a16:creationId xmlns:a16="http://schemas.microsoft.com/office/drawing/2014/main" id="{87BB8596-5621-AA9B-17EF-4CDC9E34224A}"/>
              </a:ext>
            </a:extLst>
          </p:cNvPr>
          <p:cNvSpPr/>
          <p:nvPr/>
        </p:nvSpPr>
        <p:spPr>
          <a:xfrm>
            <a:off x="6019378" y="1958758"/>
            <a:ext cx="235668" cy="11163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599" extrusionOk="0">
                <a:moveTo>
                  <a:pt x="7177" y="21599"/>
                </a:moveTo>
                <a:cubicBezTo>
                  <a:pt x="6595" y="21600"/>
                  <a:pt x="6236" y="21374"/>
                  <a:pt x="6197" y="21348"/>
                </a:cubicBezTo>
                <a:lnTo>
                  <a:pt x="6087" y="21275"/>
                </a:lnTo>
                <a:lnTo>
                  <a:pt x="6011" y="21092"/>
                </a:lnTo>
                <a:cubicBezTo>
                  <a:pt x="5908" y="20844"/>
                  <a:pt x="5782" y="20634"/>
                  <a:pt x="5658" y="20423"/>
                </a:cubicBezTo>
                <a:lnTo>
                  <a:pt x="5492" y="20132"/>
                </a:lnTo>
                <a:cubicBezTo>
                  <a:pt x="5340" y="19862"/>
                  <a:pt x="5187" y="19562"/>
                  <a:pt x="5032" y="19259"/>
                </a:cubicBezTo>
                <a:cubicBezTo>
                  <a:pt x="4704" y="18618"/>
                  <a:pt x="4365" y="17954"/>
                  <a:pt x="4022" y="17549"/>
                </a:cubicBezTo>
                <a:lnTo>
                  <a:pt x="3811" y="17300"/>
                </a:lnTo>
                <a:cubicBezTo>
                  <a:pt x="3329" y="16733"/>
                  <a:pt x="2873" y="16197"/>
                  <a:pt x="2410" y="15346"/>
                </a:cubicBezTo>
                <a:cubicBezTo>
                  <a:pt x="1939" y="14488"/>
                  <a:pt x="1398" y="13207"/>
                  <a:pt x="1063" y="12160"/>
                </a:cubicBezTo>
                <a:lnTo>
                  <a:pt x="867" y="11546"/>
                </a:lnTo>
                <a:lnTo>
                  <a:pt x="1124" y="11044"/>
                </a:lnTo>
                <a:cubicBezTo>
                  <a:pt x="1266" y="10773"/>
                  <a:pt x="1405" y="10504"/>
                  <a:pt x="1428" y="10388"/>
                </a:cubicBezTo>
                <a:cubicBezTo>
                  <a:pt x="738" y="9511"/>
                  <a:pt x="450" y="9071"/>
                  <a:pt x="235" y="7103"/>
                </a:cubicBezTo>
                <a:lnTo>
                  <a:pt x="0" y="4952"/>
                </a:lnTo>
                <a:lnTo>
                  <a:pt x="862" y="6198"/>
                </a:lnTo>
                <a:cubicBezTo>
                  <a:pt x="947" y="6319"/>
                  <a:pt x="1042" y="6376"/>
                  <a:pt x="1162" y="6376"/>
                </a:cubicBezTo>
                <a:cubicBezTo>
                  <a:pt x="1411" y="6376"/>
                  <a:pt x="1721" y="6123"/>
                  <a:pt x="2020" y="5880"/>
                </a:cubicBezTo>
                <a:cubicBezTo>
                  <a:pt x="2283" y="5666"/>
                  <a:pt x="2538" y="5464"/>
                  <a:pt x="2770" y="5381"/>
                </a:cubicBezTo>
                <a:cubicBezTo>
                  <a:pt x="3216" y="5218"/>
                  <a:pt x="3589" y="4685"/>
                  <a:pt x="3984" y="4121"/>
                </a:cubicBezTo>
                <a:cubicBezTo>
                  <a:pt x="4376" y="3560"/>
                  <a:pt x="4783" y="2979"/>
                  <a:pt x="5309" y="2657"/>
                </a:cubicBezTo>
                <a:cubicBezTo>
                  <a:pt x="5525" y="2527"/>
                  <a:pt x="5759" y="2469"/>
                  <a:pt x="5994" y="2415"/>
                </a:cubicBezTo>
                <a:cubicBezTo>
                  <a:pt x="6302" y="2347"/>
                  <a:pt x="6593" y="2282"/>
                  <a:pt x="6786" y="2005"/>
                </a:cubicBezTo>
                <a:cubicBezTo>
                  <a:pt x="6880" y="1873"/>
                  <a:pt x="6965" y="1597"/>
                  <a:pt x="7056" y="1306"/>
                </a:cubicBezTo>
                <a:lnTo>
                  <a:pt x="7191" y="891"/>
                </a:lnTo>
                <a:lnTo>
                  <a:pt x="7502" y="0"/>
                </a:lnTo>
                <a:lnTo>
                  <a:pt x="8285" y="2017"/>
                </a:lnTo>
                <a:cubicBezTo>
                  <a:pt x="8305" y="1971"/>
                  <a:pt x="8324" y="1925"/>
                  <a:pt x="8344" y="1879"/>
                </a:cubicBezTo>
                <a:cubicBezTo>
                  <a:pt x="8446" y="1640"/>
                  <a:pt x="8549" y="1404"/>
                  <a:pt x="8627" y="1144"/>
                </a:cubicBezTo>
                <a:lnTo>
                  <a:pt x="8891" y="258"/>
                </a:lnTo>
                <a:lnTo>
                  <a:pt x="9423" y="1321"/>
                </a:lnTo>
                <a:cubicBezTo>
                  <a:pt x="9902" y="2271"/>
                  <a:pt x="10658" y="2630"/>
                  <a:pt x="11404" y="2875"/>
                </a:cubicBezTo>
                <a:cubicBezTo>
                  <a:pt x="12132" y="3105"/>
                  <a:pt x="13546" y="3552"/>
                  <a:pt x="13635" y="5887"/>
                </a:cubicBezTo>
                <a:cubicBezTo>
                  <a:pt x="13647" y="6180"/>
                  <a:pt x="13634" y="6515"/>
                  <a:pt x="13619" y="6861"/>
                </a:cubicBezTo>
                <a:cubicBezTo>
                  <a:pt x="13598" y="7317"/>
                  <a:pt x="13572" y="7882"/>
                  <a:pt x="13659" y="7997"/>
                </a:cubicBezTo>
                <a:cubicBezTo>
                  <a:pt x="13687" y="8000"/>
                  <a:pt x="13714" y="8001"/>
                  <a:pt x="13741" y="8001"/>
                </a:cubicBezTo>
                <a:cubicBezTo>
                  <a:pt x="14030" y="8001"/>
                  <a:pt x="14286" y="7793"/>
                  <a:pt x="14476" y="7637"/>
                </a:cubicBezTo>
                <a:lnTo>
                  <a:pt x="14909" y="7269"/>
                </a:lnTo>
                <a:cubicBezTo>
                  <a:pt x="15347" y="6876"/>
                  <a:pt x="15947" y="6337"/>
                  <a:pt x="16477" y="6337"/>
                </a:cubicBezTo>
                <a:cubicBezTo>
                  <a:pt x="17035" y="6337"/>
                  <a:pt x="17434" y="6932"/>
                  <a:pt x="17602" y="8014"/>
                </a:cubicBezTo>
                <a:lnTo>
                  <a:pt x="17666" y="8446"/>
                </a:lnTo>
                <a:cubicBezTo>
                  <a:pt x="17769" y="9157"/>
                  <a:pt x="17769" y="9157"/>
                  <a:pt x="18124" y="9211"/>
                </a:cubicBezTo>
                <a:cubicBezTo>
                  <a:pt x="18223" y="9226"/>
                  <a:pt x="18324" y="9227"/>
                  <a:pt x="18422" y="9230"/>
                </a:cubicBezTo>
                <a:cubicBezTo>
                  <a:pt x="18826" y="9241"/>
                  <a:pt x="19282" y="9252"/>
                  <a:pt x="19705" y="9975"/>
                </a:cubicBezTo>
                <a:cubicBezTo>
                  <a:pt x="19932" y="10358"/>
                  <a:pt x="20148" y="10946"/>
                  <a:pt x="20379" y="11568"/>
                </a:cubicBezTo>
                <a:cubicBezTo>
                  <a:pt x="20591" y="12144"/>
                  <a:pt x="20810" y="12738"/>
                  <a:pt x="21031" y="13149"/>
                </a:cubicBezTo>
                <a:lnTo>
                  <a:pt x="21600" y="14210"/>
                </a:lnTo>
                <a:lnTo>
                  <a:pt x="20866" y="14628"/>
                </a:lnTo>
                <a:cubicBezTo>
                  <a:pt x="19829" y="15217"/>
                  <a:pt x="19478" y="16114"/>
                  <a:pt x="18779" y="17899"/>
                </a:cubicBezTo>
                <a:cubicBezTo>
                  <a:pt x="18237" y="19280"/>
                  <a:pt x="17597" y="19511"/>
                  <a:pt x="17034" y="19715"/>
                </a:cubicBezTo>
                <a:cubicBezTo>
                  <a:pt x="16748" y="19819"/>
                  <a:pt x="16480" y="19917"/>
                  <a:pt x="16255" y="20120"/>
                </a:cubicBezTo>
                <a:cubicBezTo>
                  <a:pt x="16148" y="20215"/>
                  <a:pt x="16054" y="20271"/>
                  <a:pt x="15967" y="20322"/>
                </a:cubicBezTo>
                <a:cubicBezTo>
                  <a:pt x="15824" y="20513"/>
                  <a:pt x="15786" y="20715"/>
                  <a:pt x="15762" y="21107"/>
                </a:cubicBezTo>
                <a:lnTo>
                  <a:pt x="15396" y="21128"/>
                </a:lnTo>
                <a:lnTo>
                  <a:pt x="15403" y="21178"/>
                </a:lnTo>
                <a:cubicBezTo>
                  <a:pt x="15373" y="21195"/>
                  <a:pt x="15285" y="21235"/>
                  <a:pt x="15155" y="21235"/>
                </a:cubicBezTo>
                <a:cubicBezTo>
                  <a:pt x="14945" y="21235"/>
                  <a:pt x="14618" y="21129"/>
                  <a:pt x="14248" y="20629"/>
                </a:cubicBezTo>
                <a:cubicBezTo>
                  <a:pt x="14061" y="20377"/>
                  <a:pt x="13956" y="20350"/>
                  <a:pt x="13919" y="20350"/>
                </a:cubicBezTo>
                <a:cubicBezTo>
                  <a:pt x="13697" y="20807"/>
                  <a:pt x="13467" y="20991"/>
                  <a:pt x="13152" y="20991"/>
                </a:cubicBezTo>
                <a:cubicBezTo>
                  <a:pt x="12836" y="20991"/>
                  <a:pt x="12182" y="20754"/>
                  <a:pt x="11983" y="19859"/>
                </a:cubicBezTo>
                <a:cubicBezTo>
                  <a:pt x="11983" y="19860"/>
                  <a:pt x="11981" y="19862"/>
                  <a:pt x="11980" y="19862"/>
                </a:cubicBezTo>
                <a:cubicBezTo>
                  <a:pt x="11959" y="19862"/>
                  <a:pt x="11834" y="19764"/>
                  <a:pt x="11447" y="19764"/>
                </a:cubicBezTo>
                <a:cubicBezTo>
                  <a:pt x="11239" y="19764"/>
                  <a:pt x="11071" y="19523"/>
                  <a:pt x="10891" y="19268"/>
                </a:cubicBezTo>
                <a:cubicBezTo>
                  <a:pt x="10707" y="19007"/>
                  <a:pt x="10497" y="18708"/>
                  <a:pt x="10272" y="18696"/>
                </a:cubicBezTo>
                <a:lnTo>
                  <a:pt x="10272" y="18696"/>
                </a:lnTo>
                <a:cubicBezTo>
                  <a:pt x="10218" y="18696"/>
                  <a:pt x="10135" y="18886"/>
                  <a:pt x="10003" y="19198"/>
                </a:cubicBezTo>
                <a:cubicBezTo>
                  <a:pt x="9745" y="19811"/>
                  <a:pt x="9355" y="20739"/>
                  <a:pt x="8532" y="21208"/>
                </a:cubicBezTo>
                <a:cubicBezTo>
                  <a:pt x="8078" y="21468"/>
                  <a:pt x="7622" y="21599"/>
                  <a:pt x="7177" y="21599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3175" cap="flat">
            <a:solidFill>
              <a:schemeClr val="bg1">
                <a:lumMod val="50000"/>
              </a:schemeClr>
            </a:solidFill>
            <a:miter lim="400000"/>
          </a:ln>
          <a:effectLst/>
        </p:spPr>
        <p:txBody>
          <a:bodyPr lIns="0" tIns="0" rIns="0" bIns="0"/>
          <a:lstStyle/>
          <a:p>
            <a:pPr eaLnBrk="1" hangingPunct="1">
              <a:defRPr sz="1200">
                <a:solidFill>
                  <a:srgbClr val="000000"/>
                </a:solidFill>
                <a:latin typeface="Helvetica"/>
                <a:ea typeface="Helvetica"/>
                <a:cs typeface="Helvetica"/>
                <a:sym typeface="Helvetica"/>
              </a:defRPr>
            </a:pPr>
            <a:endParaRPr sz="1688" dirty="0">
              <a:solidFill>
                <a:srgbClr val="000000"/>
              </a:solidFill>
              <a:latin typeface="Lato Light" panose="020F0502020204030203" pitchFamily="34" charset="0"/>
              <a:ea typeface="Lato Light" panose="020F0502020204030203" pitchFamily="34" charset="0"/>
              <a:cs typeface="Lato Light" panose="020F0502020204030203" pitchFamily="34" charset="0"/>
              <a:sym typeface="Helvetica"/>
            </a:endParaRPr>
          </a:p>
        </p:txBody>
      </p:sp>
      <p:sp>
        <p:nvSpPr>
          <p:cNvPr id="28" name="Shape 17070">
            <a:extLst>
              <a:ext uri="{FF2B5EF4-FFF2-40B4-BE49-F238E27FC236}">
                <a16:creationId xmlns:a16="http://schemas.microsoft.com/office/drawing/2014/main" id="{FE744C61-3090-1B68-4017-69330CF385F7}"/>
              </a:ext>
            </a:extLst>
          </p:cNvPr>
          <p:cNvSpPr/>
          <p:nvPr/>
        </p:nvSpPr>
        <p:spPr>
          <a:xfrm>
            <a:off x="5281389" y="2335852"/>
            <a:ext cx="130689" cy="22375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277" h="21600" extrusionOk="0">
                <a:moveTo>
                  <a:pt x="8830" y="21600"/>
                </a:moveTo>
                <a:cubicBezTo>
                  <a:pt x="8392" y="21600"/>
                  <a:pt x="7974" y="21548"/>
                  <a:pt x="7488" y="21488"/>
                </a:cubicBezTo>
                <a:lnTo>
                  <a:pt x="7085" y="21439"/>
                </a:lnTo>
                <a:cubicBezTo>
                  <a:pt x="6801" y="21405"/>
                  <a:pt x="6528" y="21395"/>
                  <a:pt x="6256" y="21395"/>
                </a:cubicBezTo>
                <a:cubicBezTo>
                  <a:pt x="5995" y="21395"/>
                  <a:pt x="5734" y="21404"/>
                  <a:pt x="5467" y="21413"/>
                </a:cubicBezTo>
                <a:lnTo>
                  <a:pt x="5108" y="21424"/>
                </a:lnTo>
                <a:cubicBezTo>
                  <a:pt x="4847" y="21432"/>
                  <a:pt x="4575" y="21462"/>
                  <a:pt x="4301" y="21489"/>
                </a:cubicBezTo>
                <a:cubicBezTo>
                  <a:pt x="3901" y="21530"/>
                  <a:pt x="3500" y="21569"/>
                  <a:pt x="3114" y="21569"/>
                </a:cubicBezTo>
                <a:cubicBezTo>
                  <a:pt x="2968" y="21569"/>
                  <a:pt x="2823" y="21564"/>
                  <a:pt x="2681" y="21552"/>
                </a:cubicBezTo>
                <a:lnTo>
                  <a:pt x="2159" y="21508"/>
                </a:lnTo>
                <a:lnTo>
                  <a:pt x="2068" y="21200"/>
                </a:lnTo>
                <a:cubicBezTo>
                  <a:pt x="1908" y="20659"/>
                  <a:pt x="2278" y="20191"/>
                  <a:pt x="2604" y="19778"/>
                </a:cubicBezTo>
                <a:cubicBezTo>
                  <a:pt x="2731" y="19617"/>
                  <a:pt x="2859" y="19459"/>
                  <a:pt x="2942" y="19300"/>
                </a:cubicBezTo>
                <a:cubicBezTo>
                  <a:pt x="3137" y="18916"/>
                  <a:pt x="3190" y="18506"/>
                  <a:pt x="3248" y="18070"/>
                </a:cubicBezTo>
                <a:cubicBezTo>
                  <a:pt x="3273" y="17884"/>
                  <a:pt x="3298" y="17697"/>
                  <a:pt x="3333" y="17511"/>
                </a:cubicBezTo>
                <a:lnTo>
                  <a:pt x="3384" y="17286"/>
                </a:lnTo>
                <a:cubicBezTo>
                  <a:pt x="3677" y="16059"/>
                  <a:pt x="3534" y="15734"/>
                  <a:pt x="3422" y="15650"/>
                </a:cubicBezTo>
                <a:cubicBezTo>
                  <a:pt x="3354" y="15640"/>
                  <a:pt x="3169" y="15630"/>
                  <a:pt x="2956" y="15617"/>
                </a:cubicBezTo>
                <a:cubicBezTo>
                  <a:pt x="2586" y="15596"/>
                  <a:pt x="2124" y="15569"/>
                  <a:pt x="1666" y="15397"/>
                </a:cubicBezTo>
                <a:cubicBezTo>
                  <a:pt x="900" y="15109"/>
                  <a:pt x="194" y="14482"/>
                  <a:pt x="55" y="13970"/>
                </a:cubicBezTo>
                <a:cubicBezTo>
                  <a:pt x="-235" y="12941"/>
                  <a:pt x="676" y="11751"/>
                  <a:pt x="1644" y="11081"/>
                </a:cubicBezTo>
                <a:cubicBezTo>
                  <a:pt x="2419" y="10543"/>
                  <a:pt x="2781" y="10060"/>
                  <a:pt x="3286" y="9330"/>
                </a:cubicBezTo>
                <a:cubicBezTo>
                  <a:pt x="3881" y="8458"/>
                  <a:pt x="4311" y="7510"/>
                  <a:pt x="4727" y="6593"/>
                </a:cubicBezTo>
                <a:lnTo>
                  <a:pt x="4895" y="6223"/>
                </a:lnTo>
                <a:cubicBezTo>
                  <a:pt x="5405" y="5110"/>
                  <a:pt x="5197" y="3684"/>
                  <a:pt x="5015" y="2426"/>
                </a:cubicBezTo>
                <a:cubicBezTo>
                  <a:pt x="4970" y="2117"/>
                  <a:pt x="4867" y="1290"/>
                  <a:pt x="4867" y="1290"/>
                </a:cubicBezTo>
                <a:lnTo>
                  <a:pt x="5720" y="913"/>
                </a:lnTo>
                <a:cubicBezTo>
                  <a:pt x="6687" y="485"/>
                  <a:pt x="7781" y="0"/>
                  <a:pt x="9062" y="0"/>
                </a:cubicBezTo>
                <a:cubicBezTo>
                  <a:pt x="9219" y="0"/>
                  <a:pt x="9378" y="7"/>
                  <a:pt x="9539" y="23"/>
                </a:cubicBezTo>
                <a:lnTo>
                  <a:pt x="10143" y="81"/>
                </a:lnTo>
                <a:lnTo>
                  <a:pt x="10143" y="650"/>
                </a:lnTo>
                <a:cubicBezTo>
                  <a:pt x="10138" y="800"/>
                  <a:pt x="10127" y="1111"/>
                  <a:pt x="10218" y="1182"/>
                </a:cubicBezTo>
                <a:cubicBezTo>
                  <a:pt x="10539" y="1181"/>
                  <a:pt x="10793" y="1130"/>
                  <a:pt x="11087" y="1070"/>
                </a:cubicBezTo>
                <a:cubicBezTo>
                  <a:pt x="11464" y="993"/>
                  <a:pt x="11892" y="907"/>
                  <a:pt x="12390" y="907"/>
                </a:cubicBezTo>
                <a:lnTo>
                  <a:pt x="12748" y="922"/>
                </a:lnTo>
                <a:cubicBezTo>
                  <a:pt x="13003" y="945"/>
                  <a:pt x="13208" y="975"/>
                  <a:pt x="13391" y="1001"/>
                </a:cubicBezTo>
                <a:cubicBezTo>
                  <a:pt x="13581" y="1029"/>
                  <a:pt x="13717" y="1049"/>
                  <a:pt x="13835" y="1049"/>
                </a:cubicBezTo>
                <a:cubicBezTo>
                  <a:pt x="13917" y="1049"/>
                  <a:pt x="14039" y="1041"/>
                  <a:pt x="14274" y="979"/>
                </a:cubicBezTo>
                <a:cubicBezTo>
                  <a:pt x="14991" y="792"/>
                  <a:pt x="16100" y="592"/>
                  <a:pt x="17065" y="592"/>
                </a:cubicBezTo>
                <a:cubicBezTo>
                  <a:pt x="18418" y="592"/>
                  <a:pt x="19278" y="1006"/>
                  <a:pt x="19367" y="1700"/>
                </a:cubicBezTo>
                <a:cubicBezTo>
                  <a:pt x="19384" y="1829"/>
                  <a:pt x="19378" y="1935"/>
                  <a:pt x="19368" y="2023"/>
                </a:cubicBezTo>
                <a:cubicBezTo>
                  <a:pt x="19400" y="2029"/>
                  <a:pt x="19438" y="2037"/>
                  <a:pt x="19483" y="2045"/>
                </a:cubicBezTo>
                <a:cubicBezTo>
                  <a:pt x="20160" y="2145"/>
                  <a:pt x="20864" y="2246"/>
                  <a:pt x="21160" y="2610"/>
                </a:cubicBezTo>
                <a:cubicBezTo>
                  <a:pt x="21276" y="2753"/>
                  <a:pt x="21365" y="2987"/>
                  <a:pt x="21128" y="3293"/>
                </a:cubicBezTo>
                <a:cubicBezTo>
                  <a:pt x="20908" y="3576"/>
                  <a:pt x="20329" y="3786"/>
                  <a:pt x="19768" y="3988"/>
                </a:cubicBezTo>
                <a:cubicBezTo>
                  <a:pt x="19560" y="4064"/>
                  <a:pt x="19365" y="4131"/>
                  <a:pt x="19250" y="4190"/>
                </a:cubicBezTo>
                <a:cubicBezTo>
                  <a:pt x="19059" y="4287"/>
                  <a:pt x="18844" y="4387"/>
                  <a:pt x="18621" y="4489"/>
                </a:cubicBezTo>
                <a:cubicBezTo>
                  <a:pt x="18219" y="4674"/>
                  <a:pt x="17802" y="4865"/>
                  <a:pt x="17547" y="5052"/>
                </a:cubicBezTo>
                <a:cubicBezTo>
                  <a:pt x="17190" y="5315"/>
                  <a:pt x="17266" y="5765"/>
                  <a:pt x="17338" y="6200"/>
                </a:cubicBezTo>
                <a:cubicBezTo>
                  <a:pt x="17363" y="6343"/>
                  <a:pt x="17386" y="6482"/>
                  <a:pt x="17396" y="6614"/>
                </a:cubicBezTo>
                <a:lnTo>
                  <a:pt x="17430" y="6857"/>
                </a:lnTo>
                <a:cubicBezTo>
                  <a:pt x="17489" y="7188"/>
                  <a:pt x="17560" y="7601"/>
                  <a:pt x="17238" y="7973"/>
                </a:cubicBezTo>
                <a:cubicBezTo>
                  <a:pt x="17048" y="8190"/>
                  <a:pt x="16691" y="8333"/>
                  <a:pt x="16376" y="8458"/>
                </a:cubicBezTo>
                <a:cubicBezTo>
                  <a:pt x="16322" y="8479"/>
                  <a:pt x="16252" y="8507"/>
                  <a:pt x="16186" y="8535"/>
                </a:cubicBezTo>
                <a:cubicBezTo>
                  <a:pt x="16334" y="8610"/>
                  <a:pt x="16474" y="8710"/>
                  <a:pt x="16557" y="8855"/>
                </a:cubicBezTo>
                <a:cubicBezTo>
                  <a:pt x="16701" y="9113"/>
                  <a:pt x="16754" y="9583"/>
                  <a:pt x="15556" y="10712"/>
                </a:cubicBezTo>
                <a:lnTo>
                  <a:pt x="15335" y="10920"/>
                </a:lnTo>
                <a:cubicBezTo>
                  <a:pt x="15335" y="10920"/>
                  <a:pt x="14889" y="10913"/>
                  <a:pt x="14873" y="10913"/>
                </a:cubicBezTo>
                <a:cubicBezTo>
                  <a:pt x="14363" y="10913"/>
                  <a:pt x="13850" y="10929"/>
                  <a:pt x="13392" y="10963"/>
                </a:cubicBezTo>
                <a:cubicBezTo>
                  <a:pt x="13572" y="11143"/>
                  <a:pt x="13646" y="11323"/>
                  <a:pt x="13708" y="11472"/>
                </a:cubicBezTo>
                <a:cubicBezTo>
                  <a:pt x="13753" y="11581"/>
                  <a:pt x="13792" y="11675"/>
                  <a:pt x="13863" y="11752"/>
                </a:cubicBezTo>
                <a:cubicBezTo>
                  <a:pt x="13918" y="11811"/>
                  <a:pt x="14134" y="11878"/>
                  <a:pt x="14343" y="11944"/>
                </a:cubicBezTo>
                <a:cubicBezTo>
                  <a:pt x="14683" y="12050"/>
                  <a:pt x="15105" y="12182"/>
                  <a:pt x="15388" y="12439"/>
                </a:cubicBezTo>
                <a:cubicBezTo>
                  <a:pt x="15743" y="12759"/>
                  <a:pt x="16091" y="13443"/>
                  <a:pt x="14435" y="14415"/>
                </a:cubicBezTo>
                <a:cubicBezTo>
                  <a:pt x="13722" y="14831"/>
                  <a:pt x="13580" y="15114"/>
                  <a:pt x="13849" y="15583"/>
                </a:cubicBezTo>
                <a:cubicBezTo>
                  <a:pt x="13900" y="15674"/>
                  <a:pt x="14195" y="15827"/>
                  <a:pt x="14411" y="15938"/>
                </a:cubicBezTo>
                <a:cubicBezTo>
                  <a:pt x="14874" y="16179"/>
                  <a:pt x="15451" y="16478"/>
                  <a:pt x="15428" y="16924"/>
                </a:cubicBezTo>
                <a:cubicBezTo>
                  <a:pt x="15398" y="17447"/>
                  <a:pt x="14544" y="17685"/>
                  <a:pt x="14035" y="17828"/>
                </a:cubicBezTo>
                <a:cubicBezTo>
                  <a:pt x="13923" y="17859"/>
                  <a:pt x="13818" y="17887"/>
                  <a:pt x="13737" y="17917"/>
                </a:cubicBezTo>
                <a:cubicBezTo>
                  <a:pt x="12446" y="18393"/>
                  <a:pt x="12284" y="18502"/>
                  <a:pt x="12328" y="19312"/>
                </a:cubicBezTo>
                <a:cubicBezTo>
                  <a:pt x="12335" y="19450"/>
                  <a:pt x="12367" y="19584"/>
                  <a:pt x="12399" y="19716"/>
                </a:cubicBezTo>
                <a:cubicBezTo>
                  <a:pt x="12471" y="20028"/>
                  <a:pt x="12555" y="20382"/>
                  <a:pt x="12350" y="20742"/>
                </a:cubicBezTo>
                <a:lnTo>
                  <a:pt x="12205" y="20999"/>
                </a:lnTo>
                <a:lnTo>
                  <a:pt x="11752" y="21032"/>
                </a:lnTo>
                <a:cubicBezTo>
                  <a:pt x="11323" y="21064"/>
                  <a:pt x="10937" y="21145"/>
                  <a:pt x="10540" y="21290"/>
                </a:cubicBezTo>
                <a:cubicBezTo>
                  <a:pt x="9963" y="21502"/>
                  <a:pt x="9419" y="21600"/>
                  <a:pt x="8830" y="21600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3175" cap="flat">
            <a:solidFill>
              <a:schemeClr val="bg1">
                <a:lumMod val="50000"/>
              </a:schemeClr>
            </a:solidFill>
            <a:miter lim="400000"/>
          </a:ln>
          <a:effectLst/>
        </p:spPr>
        <p:txBody>
          <a:bodyPr lIns="0" tIns="0" rIns="0" bIns="0"/>
          <a:lstStyle/>
          <a:p>
            <a:pPr eaLnBrk="1" hangingPunct="1">
              <a:defRPr sz="1200">
                <a:solidFill>
                  <a:srgbClr val="000000"/>
                </a:solidFill>
                <a:latin typeface="Helvetica"/>
                <a:ea typeface="Helvetica"/>
                <a:cs typeface="Helvetica"/>
                <a:sym typeface="Helvetica"/>
              </a:defRPr>
            </a:pPr>
            <a:endParaRPr sz="1688" dirty="0">
              <a:solidFill>
                <a:srgbClr val="000000"/>
              </a:solidFill>
              <a:latin typeface="Lato Light" panose="020F0502020204030203" pitchFamily="34" charset="0"/>
              <a:ea typeface="Lato Light" panose="020F0502020204030203" pitchFamily="34" charset="0"/>
              <a:cs typeface="Lato Light" panose="020F0502020204030203" pitchFamily="34" charset="0"/>
              <a:sym typeface="Helvetica"/>
            </a:endParaRPr>
          </a:p>
        </p:txBody>
      </p:sp>
      <p:sp>
        <p:nvSpPr>
          <p:cNvPr id="29" name="Shape 17071">
            <a:extLst>
              <a:ext uri="{FF2B5EF4-FFF2-40B4-BE49-F238E27FC236}">
                <a16:creationId xmlns:a16="http://schemas.microsoft.com/office/drawing/2014/main" id="{D81E5658-DDB0-4F84-166D-A09E0A874F2D}"/>
              </a:ext>
            </a:extLst>
          </p:cNvPr>
          <p:cNvSpPr/>
          <p:nvPr/>
        </p:nvSpPr>
        <p:spPr>
          <a:xfrm>
            <a:off x="5297092" y="2257292"/>
            <a:ext cx="430827" cy="3362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325" h="21600" extrusionOk="0">
                <a:moveTo>
                  <a:pt x="5477" y="21600"/>
                </a:moveTo>
                <a:cubicBezTo>
                  <a:pt x="5127" y="21600"/>
                  <a:pt x="4803" y="21358"/>
                  <a:pt x="4539" y="20903"/>
                </a:cubicBezTo>
                <a:cubicBezTo>
                  <a:pt x="4496" y="20828"/>
                  <a:pt x="4446" y="20750"/>
                  <a:pt x="4394" y="20668"/>
                </a:cubicBezTo>
                <a:cubicBezTo>
                  <a:pt x="4227" y="20407"/>
                  <a:pt x="4037" y="20111"/>
                  <a:pt x="3971" y="19779"/>
                </a:cubicBezTo>
                <a:cubicBezTo>
                  <a:pt x="3941" y="19634"/>
                  <a:pt x="3938" y="19502"/>
                  <a:pt x="3936" y="19386"/>
                </a:cubicBezTo>
                <a:cubicBezTo>
                  <a:pt x="3932" y="19183"/>
                  <a:pt x="3926" y="19108"/>
                  <a:pt x="3837" y="19011"/>
                </a:cubicBezTo>
                <a:cubicBezTo>
                  <a:pt x="3742" y="18951"/>
                  <a:pt x="3629" y="18850"/>
                  <a:pt x="3521" y="18752"/>
                </a:cubicBezTo>
                <a:cubicBezTo>
                  <a:pt x="3325" y="18574"/>
                  <a:pt x="3169" y="18434"/>
                  <a:pt x="2928" y="18382"/>
                </a:cubicBezTo>
                <a:cubicBezTo>
                  <a:pt x="2825" y="18359"/>
                  <a:pt x="2725" y="18346"/>
                  <a:pt x="2630" y="18346"/>
                </a:cubicBezTo>
                <a:cubicBezTo>
                  <a:pt x="2584" y="18346"/>
                  <a:pt x="2540" y="18349"/>
                  <a:pt x="2496" y="18356"/>
                </a:cubicBezTo>
                <a:lnTo>
                  <a:pt x="2147" y="18413"/>
                </a:lnTo>
                <a:lnTo>
                  <a:pt x="2259" y="17981"/>
                </a:lnTo>
                <a:cubicBezTo>
                  <a:pt x="2288" y="17869"/>
                  <a:pt x="2273" y="17725"/>
                  <a:pt x="2255" y="17559"/>
                </a:cubicBezTo>
                <a:cubicBezTo>
                  <a:pt x="2244" y="17451"/>
                  <a:pt x="2232" y="17341"/>
                  <a:pt x="2230" y="17229"/>
                </a:cubicBezTo>
                <a:cubicBezTo>
                  <a:pt x="2209" y="16411"/>
                  <a:pt x="2398" y="16174"/>
                  <a:pt x="2867" y="15795"/>
                </a:cubicBezTo>
                <a:cubicBezTo>
                  <a:pt x="2905" y="15765"/>
                  <a:pt x="2952" y="15736"/>
                  <a:pt x="3001" y="15706"/>
                </a:cubicBezTo>
                <a:cubicBezTo>
                  <a:pt x="3056" y="15673"/>
                  <a:pt x="3158" y="15610"/>
                  <a:pt x="3179" y="15571"/>
                </a:cubicBezTo>
                <a:cubicBezTo>
                  <a:pt x="3163" y="15567"/>
                  <a:pt x="3069" y="15460"/>
                  <a:pt x="3014" y="15397"/>
                </a:cubicBezTo>
                <a:cubicBezTo>
                  <a:pt x="2899" y="15267"/>
                  <a:pt x="2769" y="15120"/>
                  <a:pt x="2715" y="14914"/>
                </a:cubicBezTo>
                <a:cubicBezTo>
                  <a:pt x="2541" y="14247"/>
                  <a:pt x="2776" y="13832"/>
                  <a:pt x="3001" y="13545"/>
                </a:cubicBezTo>
                <a:cubicBezTo>
                  <a:pt x="3150" y="13354"/>
                  <a:pt x="3299" y="13084"/>
                  <a:pt x="3232" y="12951"/>
                </a:cubicBezTo>
                <a:cubicBezTo>
                  <a:pt x="3208" y="12904"/>
                  <a:pt x="3144" y="12860"/>
                  <a:pt x="3077" y="12814"/>
                </a:cubicBezTo>
                <a:cubicBezTo>
                  <a:pt x="2968" y="12739"/>
                  <a:pt x="2832" y="12646"/>
                  <a:pt x="2751" y="12457"/>
                </a:cubicBezTo>
                <a:cubicBezTo>
                  <a:pt x="2701" y="12338"/>
                  <a:pt x="2679" y="12223"/>
                  <a:pt x="2662" y="12130"/>
                </a:cubicBezTo>
                <a:cubicBezTo>
                  <a:pt x="2643" y="12029"/>
                  <a:pt x="2631" y="11970"/>
                  <a:pt x="2601" y="11922"/>
                </a:cubicBezTo>
                <a:cubicBezTo>
                  <a:pt x="2587" y="11898"/>
                  <a:pt x="2556" y="11867"/>
                  <a:pt x="2526" y="11837"/>
                </a:cubicBezTo>
                <a:cubicBezTo>
                  <a:pt x="2478" y="11789"/>
                  <a:pt x="2432" y="11740"/>
                  <a:pt x="2394" y="11684"/>
                </a:cubicBezTo>
                <a:lnTo>
                  <a:pt x="2191" y="11385"/>
                </a:lnTo>
                <a:lnTo>
                  <a:pt x="2474" y="11231"/>
                </a:lnTo>
                <a:cubicBezTo>
                  <a:pt x="2710" y="11103"/>
                  <a:pt x="3069" y="11054"/>
                  <a:pt x="3342" y="11049"/>
                </a:cubicBezTo>
                <a:cubicBezTo>
                  <a:pt x="3554" y="10581"/>
                  <a:pt x="3537" y="10431"/>
                  <a:pt x="3537" y="10430"/>
                </a:cubicBezTo>
                <a:cubicBezTo>
                  <a:pt x="3479" y="10405"/>
                  <a:pt x="3335" y="10283"/>
                  <a:pt x="3350" y="10018"/>
                </a:cubicBezTo>
                <a:cubicBezTo>
                  <a:pt x="3362" y="9768"/>
                  <a:pt x="3525" y="9627"/>
                  <a:pt x="3656" y="9513"/>
                </a:cubicBezTo>
                <a:cubicBezTo>
                  <a:pt x="3694" y="9479"/>
                  <a:pt x="3760" y="9422"/>
                  <a:pt x="3775" y="9396"/>
                </a:cubicBezTo>
                <a:cubicBezTo>
                  <a:pt x="3809" y="9307"/>
                  <a:pt x="3796" y="9142"/>
                  <a:pt x="3784" y="8982"/>
                </a:cubicBezTo>
                <a:cubicBezTo>
                  <a:pt x="3778" y="8915"/>
                  <a:pt x="3762" y="8627"/>
                  <a:pt x="3755" y="8542"/>
                </a:cubicBezTo>
                <a:cubicBezTo>
                  <a:pt x="3727" y="8176"/>
                  <a:pt x="3692" y="7719"/>
                  <a:pt x="3914" y="7362"/>
                </a:cubicBezTo>
                <a:cubicBezTo>
                  <a:pt x="4024" y="7186"/>
                  <a:pt x="4171" y="7037"/>
                  <a:pt x="4314" y="6894"/>
                </a:cubicBezTo>
                <a:cubicBezTo>
                  <a:pt x="4375" y="6833"/>
                  <a:pt x="4434" y="6774"/>
                  <a:pt x="4487" y="6714"/>
                </a:cubicBezTo>
                <a:cubicBezTo>
                  <a:pt x="4535" y="6660"/>
                  <a:pt x="4615" y="6595"/>
                  <a:pt x="4703" y="6525"/>
                </a:cubicBezTo>
                <a:cubicBezTo>
                  <a:pt x="4771" y="6471"/>
                  <a:pt x="4892" y="6375"/>
                  <a:pt x="4938" y="6318"/>
                </a:cubicBezTo>
                <a:cubicBezTo>
                  <a:pt x="4932" y="6321"/>
                  <a:pt x="4923" y="6322"/>
                  <a:pt x="4914" y="6322"/>
                </a:cubicBezTo>
                <a:cubicBezTo>
                  <a:pt x="4881" y="6322"/>
                  <a:pt x="4834" y="6307"/>
                  <a:pt x="4806" y="6298"/>
                </a:cubicBezTo>
                <a:lnTo>
                  <a:pt x="4712" y="6266"/>
                </a:lnTo>
                <a:cubicBezTo>
                  <a:pt x="4438" y="6153"/>
                  <a:pt x="4351" y="6011"/>
                  <a:pt x="4369" y="5699"/>
                </a:cubicBezTo>
                <a:cubicBezTo>
                  <a:pt x="4371" y="5657"/>
                  <a:pt x="4375" y="5604"/>
                  <a:pt x="4371" y="5535"/>
                </a:cubicBezTo>
                <a:cubicBezTo>
                  <a:pt x="4366" y="5451"/>
                  <a:pt x="4358" y="5325"/>
                  <a:pt x="4110" y="5325"/>
                </a:cubicBezTo>
                <a:cubicBezTo>
                  <a:pt x="3899" y="5325"/>
                  <a:pt x="3622" y="5430"/>
                  <a:pt x="3440" y="5534"/>
                </a:cubicBezTo>
                <a:cubicBezTo>
                  <a:pt x="3329" y="5599"/>
                  <a:pt x="3229" y="5630"/>
                  <a:pt x="3129" y="5630"/>
                </a:cubicBezTo>
                <a:cubicBezTo>
                  <a:pt x="3039" y="5630"/>
                  <a:pt x="2962" y="5605"/>
                  <a:pt x="2888" y="5582"/>
                </a:cubicBezTo>
                <a:cubicBezTo>
                  <a:pt x="2843" y="5567"/>
                  <a:pt x="2793" y="5551"/>
                  <a:pt x="2732" y="5539"/>
                </a:cubicBezTo>
                <a:cubicBezTo>
                  <a:pt x="2726" y="5538"/>
                  <a:pt x="2720" y="5538"/>
                  <a:pt x="2714" y="5538"/>
                </a:cubicBezTo>
                <a:cubicBezTo>
                  <a:pt x="2603" y="5538"/>
                  <a:pt x="2525" y="5573"/>
                  <a:pt x="2436" y="5613"/>
                </a:cubicBezTo>
                <a:cubicBezTo>
                  <a:pt x="2325" y="5662"/>
                  <a:pt x="2200" y="5718"/>
                  <a:pt x="2058" y="5718"/>
                </a:cubicBezTo>
                <a:cubicBezTo>
                  <a:pt x="1878" y="5716"/>
                  <a:pt x="1771" y="5622"/>
                  <a:pt x="1712" y="5544"/>
                </a:cubicBezTo>
                <a:cubicBezTo>
                  <a:pt x="1593" y="5385"/>
                  <a:pt x="1568" y="5168"/>
                  <a:pt x="1565" y="4965"/>
                </a:cubicBezTo>
                <a:cubicBezTo>
                  <a:pt x="1329" y="5034"/>
                  <a:pt x="1124" y="5232"/>
                  <a:pt x="925" y="5426"/>
                </a:cubicBezTo>
                <a:lnTo>
                  <a:pt x="438" y="5882"/>
                </a:lnTo>
                <a:lnTo>
                  <a:pt x="401" y="5232"/>
                </a:lnTo>
                <a:cubicBezTo>
                  <a:pt x="381" y="4943"/>
                  <a:pt x="364" y="4693"/>
                  <a:pt x="567" y="4349"/>
                </a:cubicBezTo>
                <a:cubicBezTo>
                  <a:pt x="738" y="4057"/>
                  <a:pt x="685" y="3924"/>
                  <a:pt x="456" y="3462"/>
                </a:cubicBezTo>
                <a:lnTo>
                  <a:pt x="346" y="3247"/>
                </a:lnTo>
                <a:cubicBezTo>
                  <a:pt x="144" y="2863"/>
                  <a:pt x="-161" y="2283"/>
                  <a:pt x="101" y="1747"/>
                </a:cubicBezTo>
                <a:cubicBezTo>
                  <a:pt x="303" y="1331"/>
                  <a:pt x="691" y="1079"/>
                  <a:pt x="1140" y="1073"/>
                </a:cubicBezTo>
                <a:cubicBezTo>
                  <a:pt x="1140" y="1073"/>
                  <a:pt x="1141" y="1073"/>
                  <a:pt x="1141" y="1073"/>
                </a:cubicBezTo>
                <a:cubicBezTo>
                  <a:pt x="1203" y="1073"/>
                  <a:pt x="1260" y="1078"/>
                  <a:pt x="1321" y="1084"/>
                </a:cubicBezTo>
                <a:cubicBezTo>
                  <a:pt x="1381" y="1089"/>
                  <a:pt x="1444" y="1096"/>
                  <a:pt x="1507" y="1096"/>
                </a:cubicBezTo>
                <a:cubicBezTo>
                  <a:pt x="1630" y="1096"/>
                  <a:pt x="1706" y="1070"/>
                  <a:pt x="1733" y="1020"/>
                </a:cubicBezTo>
                <a:cubicBezTo>
                  <a:pt x="1755" y="877"/>
                  <a:pt x="1773" y="766"/>
                  <a:pt x="1830" y="662"/>
                </a:cubicBezTo>
                <a:cubicBezTo>
                  <a:pt x="1938" y="461"/>
                  <a:pt x="2118" y="327"/>
                  <a:pt x="2237" y="238"/>
                </a:cubicBezTo>
                <a:cubicBezTo>
                  <a:pt x="2445" y="80"/>
                  <a:pt x="2662" y="0"/>
                  <a:pt x="2879" y="0"/>
                </a:cubicBezTo>
                <a:cubicBezTo>
                  <a:pt x="3005" y="0"/>
                  <a:pt x="3133" y="27"/>
                  <a:pt x="3262" y="80"/>
                </a:cubicBezTo>
                <a:cubicBezTo>
                  <a:pt x="3404" y="138"/>
                  <a:pt x="3505" y="237"/>
                  <a:pt x="3595" y="323"/>
                </a:cubicBezTo>
                <a:cubicBezTo>
                  <a:pt x="3652" y="379"/>
                  <a:pt x="3702" y="427"/>
                  <a:pt x="3756" y="458"/>
                </a:cubicBezTo>
                <a:cubicBezTo>
                  <a:pt x="3787" y="476"/>
                  <a:pt x="3837" y="485"/>
                  <a:pt x="3903" y="485"/>
                </a:cubicBezTo>
                <a:cubicBezTo>
                  <a:pt x="3962" y="485"/>
                  <a:pt x="4023" y="478"/>
                  <a:pt x="4082" y="472"/>
                </a:cubicBezTo>
                <a:cubicBezTo>
                  <a:pt x="4136" y="466"/>
                  <a:pt x="4188" y="461"/>
                  <a:pt x="4237" y="459"/>
                </a:cubicBezTo>
                <a:lnTo>
                  <a:pt x="4549" y="451"/>
                </a:lnTo>
                <a:cubicBezTo>
                  <a:pt x="4746" y="446"/>
                  <a:pt x="4942" y="440"/>
                  <a:pt x="5138" y="440"/>
                </a:cubicBezTo>
                <a:cubicBezTo>
                  <a:pt x="5278" y="440"/>
                  <a:pt x="5419" y="443"/>
                  <a:pt x="5560" y="450"/>
                </a:cubicBezTo>
                <a:lnTo>
                  <a:pt x="5893" y="466"/>
                </a:lnTo>
                <a:cubicBezTo>
                  <a:pt x="6281" y="483"/>
                  <a:pt x="6682" y="500"/>
                  <a:pt x="7079" y="577"/>
                </a:cubicBezTo>
                <a:cubicBezTo>
                  <a:pt x="7273" y="615"/>
                  <a:pt x="7457" y="680"/>
                  <a:pt x="7638" y="744"/>
                </a:cubicBezTo>
                <a:cubicBezTo>
                  <a:pt x="7875" y="828"/>
                  <a:pt x="8098" y="907"/>
                  <a:pt x="8332" y="916"/>
                </a:cubicBezTo>
                <a:cubicBezTo>
                  <a:pt x="8333" y="916"/>
                  <a:pt x="8334" y="916"/>
                  <a:pt x="8334" y="916"/>
                </a:cubicBezTo>
                <a:cubicBezTo>
                  <a:pt x="8540" y="916"/>
                  <a:pt x="8740" y="859"/>
                  <a:pt x="8952" y="799"/>
                </a:cubicBezTo>
                <a:cubicBezTo>
                  <a:pt x="9182" y="734"/>
                  <a:pt x="9420" y="667"/>
                  <a:pt x="9654" y="667"/>
                </a:cubicBezTo>
                <a:cubicBezTo>
                  <a:pt x="9804" y="667"/>
                  <a:pt x="9937" y="694"/>
                  <a:pt x="10060" y="750"/>
                </a:cubicBezTo>
                <a:lnTo>
                  <a:pt x="10184" y="809"/>
                </a:lnTo>
                <a:cubicBezTo>
                  <a:pt x="10311" y="870"/>
                  <a:pt x="10394" y="911"/>
                  <a:pt x="10506" y="911"/>
                </a:cubicBezTo>
                <a:cubicBezTo>
                  <a:pt x="10538" y="911"/>
                  <a:pt x="10574" y="908"/>
                  <a:pt x="10613" y="900"/>
                </a:cubicBezTo>
                <a:lnTo>
                  <a:pt x="10748" y="871"/>
                </a:lnTo>
                <a:cubicBezTo>
                  <a:pt x="10870" y="843"/>
                  <a:pt x="10983" y="819"/>
                  <a:pt x="11098" y="819"/>
                </a:cubicBezTo>
                <a:cubicBezTo>
                  <a:pt x="11235" y="819"/>
                  <a:pt x="11363" y="853"/>
                  <a:pt x="11489" y="922"/>
                </a:cubicBezTo>
                <a:cubicBezTo>
                  <a:pt x="11561" y="961"/>
                  <a:pt x="11629" y="1005"/>
                  <a:pt x="11695" y="1049"/>
                </a:cubicBezTo>
                <a:cubicBezTo>
                  <a:pt x="11822" y="1133"/>
                  <a:pt x="11931" y="1205"/>
                  <a:pt x="12055" y="1222"/>
                </a:cubicBezTo>
                <a:cubicBezTo>
                  <a:pt x="12063" y="1222"/>
                  <a:pt x="12071" y="1222"/>
                  <a:pt x="12078" y="1222"/>
                </a:cubicBezTo>
                <a:cubicBezTo>
                  <a:pt x="12215" y="1222"/>
                  <a:pt x="12310" y="1198"/>
                  <a:pt x="12405" y="1175"/>
                </a:cubicBezTo>
                <a:cubicBezTo>
                  <a:pt x="12531" y="1144"/>
                  <a:pt x="12656" y="1116"/>
                  <a:pt x="12775" y="1116"/>
                </a:cubicBezTo>
                <a:cubicBezTo>
                  <a:pt x="13040" y="1116"/>
                  <a:pt x="13245" y="1249"/>
                  <a:pt x="13401" y="1522"/>
                </a:cubicBezTo>
                <a:cubicBezTo>
                  <a:pt x="13467" y="1640"/>
                  <a:pt x="13497" y="1760"/>
                  <a:pt x="13521" y="1856"/>
                </a:cubicBezTo>
                <a:cubicBezTo>
                  <a:pt x="13548" y="1961"/>
                  <a:pt x="13559" y="1995"/>
                  <a:pt x="13580" y="2011"/>
                </a:cubicBezTo>
                <a:cubicBezTo>
                  <a:pt x="13682" y="2094"/>
                  <a:pt x="13840" y="2105"/>
                  <a:pt x="13982" y="2105"/>
                </a:cubicBezTo>
                <a:lnTo>
                  <a:pt x="14196" y="2102"/>
                </a:lnTo>
                <a:cubicBezTo>
                  <a:pt x="14435" y="2102"/>
                  <a:pt x="14507" y="2164"/>
                  <a:pt x="14638" y="2329"/>
                </a:cubicBezTo>
                <a:lnTo>
                  <a:pt x="14713" y="2420"/>
                </a:lnTo>
                <a:cubicBezTo>
                  <a:pt x="14814" y="2540"/>
                  <a:pt x="15002" y="2584"/>
                  <a:pt x="15183" y="2627"/>
                </a:cubicBezTo>
                <a:cubicBezTo>
                  <a:pt x="15252" y="2644"/>
                  <a:pt x="15319" y="2660"/>
                  <a:pt x="15381" y="2679"/>
                </a:cubicBezTo>
                <a:cubicBezTo>
                  <a:pt x="15677" y="2773"/>
                  <a:pt x="15956" y="2793"/>
                  <a:pt x="16252" y="2814"/>
                </a:cubicBezTo>
                <a:cubicBezTo>
                  <a:pt x="16382" y="2823"/>
                  <a:pt x="16513" y="2833"/>
                  <a:pt x="16646" y="2849"/>
                </a:cubicBezTo>
                <a:lnTo>
                  <a:pt x="16646" y="2706"/>
                </a:lnTo>
                <a:lnTo>
                  <a:pt x="16866" y="2705"/>
                </a:lnTo>
                <a:lnTo>
                  <a:pt x="16959" y="2449"/>
                </a:lnTo>
                <a:cubicBezTo>
                  <a:pt x="17029" y="2482"/>
                  <a:pt x="17301" y="2553"/>
                  <a:pt x="17456" y="2594"/>
                </a:cubicBezTo>
                <a:lnTo>
                  <a:pt x="17583" y="2630"/>
                </a:lnTo>
                <a:cubicBezTo>
                  <a:pt x="17951" y="2738"/>
                  <a:pt x="18304" y="2919"/>
                  <a:pt x="18626" y="3165"/>
                </a:cubicBezTo>
                <a:cubicBezTo>
                  <a:pt x="18674" y="3202"/>
                  <a:pt x="18720" y="3242"/>
                  <a:pt x="18765" y="3282"/>
                </a:cubicBezTo>
                <a:cubicBezTo>
                  <a:pt x="18846" y="3353"/>
                  <a:pt x="18916" y="3415"/>
                  <a:pt x="18986" y="3437"/>
                </a:cubicBezTo>
                <a:cubicBezTo>
                  <a:pt x="19053" y="3458"/>
                  <a:pt x="19127" y="3461"/>
                  <a:pt x="19205" y="3464"/>
                </a:cubicBezTo>
                <a:cubicBezTo>
                  <a:pt x="19335" y="3470"/>
                  <a:pt x="19482" y="3476"/>
                  <a:pt x="19641" y="3562"/>
                </a:cubicBezTo>
                <a:cubicBezTo>
                  <a:pt x="19808" y="3654"/>
                  <a:pt x="19950" y="3698"/>
                  <a:pt x="20079" y="3698"/>
                </a:cubicBezTo>
                <a:cubicBezTo>
                  <a:pt x="20130" y="3698"/>
                  <a:pt x="20179" y="3691"/>
                  <a:pt x="20225" y="3676"/>
                </a:cubicBezTo>
                <a:cubicBezTo>
                  <a:pt x="20277" y="3660"/>
                  <a:pt x="20329" y="3633"/>
                  <a:pt x="20381" y="3607"/>
                </a:cubicBezTo>
                <a:cubicBezTo>
                  <a:pt x="20493" y="3552"/>
                  <a:pt x="20619" y="3489"/>
                  <a:pt x="20763" y="3489"/>
                </a:cubicBezTo>
                <a:cubicBezTo>
                  <a:pt x="20862" y="3489"/>
                  <a:pt x="20957" y="3520"/>
                  <a:pt x="21045" y="3580"/>
                </a:cubicBezTo>
                <a:cubicBezTo>
                  <a:pt x="21082" y="3601"/>
                  <a:pt x="21123" y="3635"/>
                  <a:pt x="21165" y="3678"/>
                </a:cubicBezTo>
                <a:cubicBezTo>
                  <a:pt x="21439" y="3963"/>
                  <a:pt x="21293" y="4324"/>
                  <a:pt x="21222" y="4498"/>
                </a:cubicBezTo>
                <a:lnTo>
                  <a:pt x="21180" y="4606"/>
                </a:lnTo>
                <a:cubicBezTo>
                  <a:pt x="21155" y="4677"/>
                  <a:pt x="21166" y="4735"/>
                  <a:pt x="21204" y="4880"/>
                </a:cubicBezTo>
                <a:cubicBezTo>
                  <a:pt x="21242" y="5026"/>
                  <a:pt x="21294" y="5226"/>
                  <a:pt x="21241" y="5457"/>
                </a:cubicBezTo>
                <a:cubicBezTo>
                  <a:pt x="21166" y="5787"/>
                  <a:pt x="20891" y="5964"/>
                  <a:pt x="20669" y="6105"/>
                </a:cubicBezTo>
                <a:cubicBezTo>
                  <a:pt x="20609" y="6144"/>
                  <a:pt x="20552" y="6180"/>
                  <a:pt x="20509" y="6215"/>
                </a:cubicBezTo>
                <a:cubicBezTo>
                  <a:pt x="20351" y="6343"/>
                  <a:pt x="20191" y="6449"/>
                  <a:pt x="20031" y="6555"/>
                </a:cubicBezTo>
                <a:lnTo>
                  <a:pt x="19799" y="6710"/>
                </a:lnTo>
                <a:cubicBezTo>
                  <a:pt x="19715" y="6769"/>
                  <a:pt x="19644" y="6847"/>
                  <a:pt x="19573" y="6923"/>
                </a:cubicBezTo>
                <a:cubicBezTo>
                  <a:pt x="19474" y="7028"/>
                  <a:pt x="19372" y="7137"/>
                  <a:pt x="19243" y="7218"/>
                </a:cubicBezTo>
                <a:cubicBezTo>
                  <a:pt x="19034" y="7347"/>
                  <a:pt x="18816" y="7373"/>
                  <a:pt x="18605" y="7398"/>
                </a:cubicBezTo>
                <a:cubicBezTo>
                  <a:pt x="18492" y="7412"/>
                  <a:pt x="18379" y="7425"/>
                  <a:pt x="18273" y="7458"/>
                </a:cubicBezTo>
                <a:cubicBezTo>
                  <a:pt x="17538" y="7685"/>
                  <a:pt x="17119" y="7999"/>
                  <a:pt x="17085" y="8191"/>
                </a:cubicBezTo>
                <a:cubicBezTo>
                  <a:pt x="17071" y="8275"/>
                  <a:pt x="17067" y="8346"/>
                  <a:pt x="17063" y="8408"/>
                </a:cubicBezTo>
                <a:cubicBezTo>
                  <a:pt x="17049" y="8643"/>
                  <a:pt x="17021" y="8843"/>
                  <a:pt x="16797" y="9082"/>
                </a:cubicBezTo>
                <a:cubicBezTo>
                  <a:pt x="16375" y="9534"/>
                  <a:pt x="15893" y="10220"/>
                  <a:pt x="15508" y="10920"/>
                </a:cubicBezTo>
                <a:cubicBezTo>
                  <a:pt x="15310" y="11276"/>
                  <a:pt x="15009" y="11979"/>
                  <a:pt x="15205" y="12679"/>
                </a:cubicBezTo>
                <a:cubicBezTo>
                  <a:pt x="15252" y="12846"/>
                  <a:pt x="15373" y="13101"/>
                  <a:pt x="15471" y="13199"/>
                </a:cubicBezTo>
                <a:cubicBezTo>
                  <a:pt x="15487" y="13214"/>
                  <a:pt x="15544" y="13243"/>
                  <a:pt x="15582" y="13263"/>
                </a:cubicBezTo>
                <a:cubicBezTo>
                  <a:pt x="15731" y="13337"/>
                  <a:pt x="16041" y="13492"/>
                  <a:pt x="16002" y="13927"/>
                </a:cubicBezTo>
                <a:cubicBezTo>
                  <a:pt x="15964" y="14353"/>
                  <a:pt x="15590" y="14497"/>
                  <a:pt x="15342" y="14593"/>
                </a:cubicBezTo>
                <a:cubicBezTo>
                  <a:pt x="15273" y="14620"/>
                  <a:pt x="15208" y="14642"/>
                  <a:pt x="15167" y="14670"/>
                </a:cubicBezTo>
                <a:cubicBezTo>
                  <a:pt x="14800" y="14916"/>
                  <a:pt x="14510" y="15357"/>
                  <a:pt x="14307" y="15979"/>
                </a:cubicBezTo>
                <a:cubicBezTo>
                  <a:pt x="14211" y="16280"/>
                  <a:pt x="14191" y="16599"/>
                  <a:pt x="14191" y="16986"/>
                </a:cubicBezTo>
                <a:lnTo>
                  <a:pt x="14191" y="17235"/>
                </a:lnTo>
                <a:lnTo>
                  <a:pt x="13688" y="17332"/>
                </a:lnTo>
                <a:cubicBezTo>
                  <a:pt x="13537" y="17363"/>
                  <a:pt x="13386" y="17394"/>
                  <a:pt x="13229" y="17419"/>
                </a:cubicBezTo>
                <a:cubicBezTo>
                  <a:pt x="12849" y="17478"/>
                  <a:pt x="12421" y="17894"/>
                  <a:pt x="12295" y="18327"/>
                </a:cubicBezTo>
                <a:cubicBezTo>
                  <a:pt x="12268" y="18417"/>
                  <a:pt x="12253" y="18517"/>
                  <a:pt x="12237" y="18618"/>
                </a:cubicBezTo>
                <a:cubicBezTo>
                  <a:pt x="12199" y="18852"/>
                  <a:pt x="12156" y="19117"/>
                  <a:pt x="12011" y="19335"/>
                </a:cubicBezTo>
                <a:cubicBezTo>
                  <a:pt x="11888" y="19519"/>
                  <a:pt x="11747" y="19612"/>
                  <a:pt x="11590" y="19612"/>
                </a:cubicBezTo>
                <a:cubicBezTo>
                  <a:pt x="11451" y="19612"/>
                  <a:pt x="11330" y="19537"/>
                  <a:pt x="11224" y="19471"/>
                </a:cubicBezTo>
                <a:cubicBezTo>
                  <a:pt x="11148" y="19424"/>
                  <a:pt x="11077" y="19381"/>
                  <a:pt x="11015" y="19372"/>
                </a:cubicBezTo>
                <a:cubicBezTo>
                  <a:pt x="11013" y="19372"/>
                  <a:pt x="11012" y="19372"/>
                  <a:pt x="11011" y="19372"/>
                </a:cubicBezTo>
                <a:cubicBezTo>
                  <a:pt x="10945" y="19372"/>
                  <a:pt x="10897" y="19416"/>
                  <a:pt x="10818" y="19493"/>
                </a:cubicBezTo>
                <a:cubicBezTo>
                  <a:pt x="10728" y="19581"/>
                  <a:pt x="10616" y="19690"/>
                  <a:pt x="10460" y="19722"/>
                </a:cubicBezTo>
                <a:cubicBezTo>
                  <a:pt x="10413" y="19732"/>
                  <a:pt x="10367" y="19736"/>
                  <a:pt x="10320" y="19736"/>
                </a:cubicBezTo>
                <a:cubicBezTo>
                  <a:pt x="10188" y="19736"/>
                  <a:pt x="10068" y="19702"/>
                  <a:pt x="9952" y="19669"/>
                </a:cubicBezTo>
                <a:cubicBezTo>
                  <a:pt x="9874" y="19647"/>
                  <a:pt x="9797" y="19625"/>
                  <a:pt x="9720" y="19618"/>
                </a:cubicBezTo>
                <a:lnTo>
                  <a:pt x="9491" y="19595"/>
                </a:lnTo>
                <a:cubicBezTo>
                  <a:pt x="9248" y="19570"/>
                  <a:pt x="9005" y="19545"/>
                  <a:pt x="8762" y="19545"/>
                </a:cubicBezTo>
                <a:cubicBezTo>
                  <a:pt x="8622" y="19545"/>
                  <a:pt x="8482" y="19554"/>
                  <a:pt x="8342" y="19576"/>
                </a:cubicBezTo>
                <a:cubicBezTo>
                  <a:pt x="8004" y="19629"/>
                  <a:pt x="7687" y="19816"/>
                  <a:pt x="7351" y="20014"/>
                </a:cubicBezTo>
                <a:lnTo>
                  <a:pt x="7063" y="20180"/>
                </a:lnTo>
                <a:cubicBezTo>
                  <a:pt x="6979" y="20227"/>
                  <a:pt x="6886" y="20265"/>
                  <a:pt x="6793" y="20303"/>
                </a:cubicBezTo>
                <a:cubicBezTo>
                  <a:pt x="6649" y="20361"/>
                  <a:pt x="6514" y="20416"/>
                  <a:pt x="6420" y="20510"/>
                </a:cubicBezTo>
                <a:cubicBezTo>
                  <a:pt x="6339" y="20592"/>
                  <a:pt x="6289" y="20725"/>
                  <a:pt x="6231" y="20879"/>
                </a:cubicBezTo>
                <a:cubicBezTo>
                  <a:pt x="6119" y="21181"/>
                  <a:pt x="5964" y="21595"/>
                  <a:pt x="5484" y="21600"/>
                </a:cubicBezTo>
                <a:lnTo>
                  <a:pt x="5477" y="21600"/>
                </a:lnTo>
                <a:close/>
              </a:path>
            </a:pathLst>
          </a:custGeom>
          <a:solidFill>
            <a:schemeClr val="bg1">
              <a:lumMod val="75000"/>
            </a:schemeClr>
          </a:solidFill>
          <a:ln w="3175" cap="flat">
            <a:solidFill>
              <a:schemeClr val="bg1">
                <a:lumMod val="50000"/>
              </a:schemeClr>
            </a:solidFill>
            <a:miter lim="400000"/>
          </a:ln>
          <a:effectLst/>
        </p:spPr>
        <p:txBody>
          <a:bodyPr lIns="0" tIns="0" rIns="0" bIns="0"/>
          <a:lstStyle/>
          <a:p>
            <a:pPr eaLnBrk="1" hangingPunct="1">
              <a:defRPr sz="1200">
                <a:solidFill>
                  <a:srgbClr val="000000"/>
                </a:solidFill>
                <a:latin typeface="Helvetica"/>
                <a:ea typeface="Helvetica"/>
                <a:cs typeface="Helvetica"/>
                <a:sym typeface="Helvetica"/>
              </a:defRPr>
            </a:pPr>
            <a:endParaRPr sz="1688" dirty="0">
              <a:solidFill>
                <a:srgbClr val="000000"/>
              </a:solidFill>
              <a:latin typeface="Lato Light" panose="020F0502020204030203" pitchFamily="34" charset="0"/>
              <a:ea typeface="Lato Light" panose="020F0502020204030203" pitchFamily="34" charset="0"/>
              <a:cs typeface="Lato Light" panose="020F0502020204030203" pitchFamily="34" charset="0"/>
              <a:sym typeface="Helvetica"/>
            </a:endParaRPr>
          </a:p>
        </p:txBody>
      </p:sp>
      <p:sp>
        <p:nvSpPr>
          <p:cNvPr id="30" name="Shape 17072">
            <a:extLst>
              <a:ext uri="{FF2B5EF4-FFF2-40B4-BE49-F238E27FC236}">
                <a16:creationId xmlns:a16="http://schemas.microsoft.com/office/drawing/2014/main" id="{D0943193-961E-7C87-8676-39712ECE8D14}"/>
              </a:ext>
            </a:extLst>
          </p:cNvPr>
          <p:cNvSpPr/>
          <p:nvPr/>
        </p:nvSpPr>
        <p:spPr>
          <a:xfrm>
            <a:off x="5815254" y="1990183"/>
            <a:ext cx="35925" cy="4219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0659" h="21600" extrusionOk="0">
                <a:moveTo>
                  <a:pt x="13301" y="20905"/>
                </a:moveTo>
                <a:cubicBezTo>
                  <a:pt x="11484" y="20461"/>
                  <a:pt x="9707" y="20198"/>
                  <a:pt x="7666" y="20210"/>
                </a:cubicBezTo>
                <a:lnTo>
                  <a:pt x="5757" y="20222"/>
                </a:lnTo>
                <a:lnTo>
                  <a:pt x="4751" y="19986"/>
                </a:lnTo>
                <a:cubicBezTo>
                  <a:pt x="-438" y="17716"/>
                  <a:pt x="-121" y="9076"/>
                  <a:pt x="100" y="6480"/>
                </a:cubicBezTo>
                <a:lnTo>
                  <a:pt x="201" y="5314"/>
                </a:lnTo>
                <a:lnTo>
                  <a:pt x="1321" y="4705"/>
                </a:lnTo>
                <a:cubicBezTo>
                  <a:pt x="2080" y="4293"/>
                  <a:pt x="2953" y="3876"/>
                  <a:pt x="3861" y="3444"/>
                </a:cubicBezTo>
                <a:cubicBezTo>
                  <a:pt x="5007" y="2898"/>
                  <a:pt x="6224" y="2321"/>
                  <a:pt x="7335" y="1669"/>
                </a:cubicBezTo>
                <a:lnTo>
                  <a:pt x="10170" y="0"/>
                </a:lnTo>
                <a:lnTo>
                  <a:pt x="11189" y="2890"/>
                </a:lnTo>
                <a:cubicBezTo>
                  <a:pt x="11850" y="4760"/>
                  <a:pt x="13865" y="8255"/>
                  <a:pt x="15752" y="8255"/>
                </a:cubicBezTo>
                <a:cubicBezTo>
                  <a:pt x="16506" y="8188"/>
                  <a:pt x="16969" y="8161"/>
                  <a:pt x="17326" y="8161"/>
                </a:cubicBezTo>
                <a:lnTo>
                  <a:pt x="18799" y="8161"/>
                </a:lnTo>
                <a:lnTo>
                  <a:pt x="20267" y="9484"/>
                </a:lnTo>
                <a:cubicBezTo>
                  <a:pt x="21162" y="10863"/>
                  <a:pt x="20351" y="12127"/>
                  <a:pt x="19562" y="13349"/>
                </a:cubicBezTo>
                <a:cubicBezTo>
                  <a:pt x="18777" y="14566"/>
                  <a:pt x="17591" y="16408"/>
                  <a:pt x="16585" y="19350"/>
                </a:cubicBezTo>
                <a:lnTo>
                  <a:pt x="15818" y="21600"/>
                </a:lnTo>
                <a:cubicBezTo>
                  <a:pt x="14950" y="21337"/>
                  <a:pt x="14121" y="21105"/>
                  <a:pt x="13301" y="2090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3175" cap="flat">
            <a:solidFill>
              <a:schemeClr val="bg1">
                <a:lumMod val="50000"/>
              </a:schemeClr>
            </a:solidFill>
            <a:miter lim="400000"/>
          </a:ln>
          <a:effectLst/>
        </p:spPr>
        <p:txBody>
          <a:bodyPr lIns="0" tIns="0" rIns="0" bIns="0"/>
          <a:lstStyle/>
          <a:p>
            <a:pPr eaLnBrk="1" hangingPunct="1">
              <a:defRPr sz="1200">
                <a:solidFill>
                  <a:srgbClr val="000000"/>
                </a:solidFill>
                <a:latin typeface="Helvetica"/>
                <a:ea typeface="Helvetica"/>
                <a:cs typeface="Helvetica"/>
                <a:sym typeface="Helvetica"/>
              </a:defRPr>
            </a:pPr>
            <a:endParaRPr sz="1688" dirty="0">
              <a:solidFill>
                <a:srgbClr val="000000"/>
              </a:solidFill>
              <a:latin typeface="Lato Light" panose="020F0502020204030203" pitchFamily="34" charset="0"/>
              <a:ea typeface="Lato Light" panose="020F0502020204030203" pitchFamily="34" charset="0"/>
              <a:cs typeface="Lato Light" panose="020F0502020204030203" pitchFamily="34" charset="0"/>
              <a:sym typeface="Helvetica"/>
            </a:endParaRPr>
          </a:p>
        </p:txBody>
      </p:sp>
      <p:sp>
        <p:nvSpPr>
          <p:cNvPr id="31" name="Shape 17073">
            <a:extLst>
              <a:ext uri="{FF2B5EF4-FFF2-40B4-BE49-F238E27FC236}">
                <a16:creationId xmlns:a16="http://schemas.microsoft.com/office/drawing/2014/main" id="{94A276FD-8682-DC73-FF16-EA2A72748AC7}"/>
              </a:ext>
            </a:extLst>
          </p:cNvPr>
          <p:cNvSpPr/>
          <p:nvPr/>
        </p:nvSpPr>
        <p:spPr>
          <a:xfrm>
            <a:off x="5736745" y="1864485"/>
            <a:ext cx="136789" cy="12390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0916" h="21600" extrusionOk="0">
                <a:moveTo>
                  <a:pt x="14611" y="21600"/>
                </a:moveTo>
                <a:cubicBezTo>
                  <a:pt x="14448" y="21288"/>
                  <a:pt x="14169" y="21172"/>
                  <a:pt x="13690" y="20991"/>
                </a:cubicBezTo>
                <a:cubicBezTo>
                  <a:pt x="13486" y="20915"/>
                  <a:pt x="13280" y="20836"/>
                  <a:pt x="13078" y="20736"/>
                </a:cubicBezTo>
                <a:cubicBezTo>
                  <a:pt x="12831" y="20616"/>
                  <a:pt x="12064" y="20242"/>
                  <a:pt x="11976" y="19408"/>
                </a:cubicBezTo>
                <a:cubicBezTo>
                  <a:pt x="11919" y="18862"/>
                  <a:pt x="12176" y="18342"/>
                  <a:pt x="12740" y="17860"/>
                </a:cubicBezTo>
                <a:cubicBezTo>
                  <a:pt x="12778" y="17828"/>
                  <a:pt x="12810" y="17799"/>
                  <a:pt x="12836" y="17774"/>
                </a:cubicBezTo>
                <a:cubicBezTo>
                  <a:pt x="12768" y="17704"/>
                  <a:pt x="12661" y="17608"/>
                  <a:pt x="12500" y="17477"/>
                </a:cubicBezTo>
                <a:cubicBezTo>
                  <a:pt x="11685" y="16811"/>
                  <a:pt x="10796" y="16328"/>
                  <a:pt x="9859" y="16044"/>
                </a:cubicBezTo>
                <a:cubicBezTo>
                  <a:pt x="9049" y="15801"/>
                  <a:pt x="8063" y="15505"/>
                  <a:pt x="7247" y="15505"/>
                </a:cubicBezTo>
                <a:cubicBezTo>
                  <a:pt x="6912" y="15505"/>
                  <a:pt x="6644" y="15556"/>
                  <a:pt x="6449" y="15655"/>
                </a:cubicBezTo>
                <a:cubicBezTo>
                  <a:pt x="6179" y="15791"/>
                  <a:pt x="5973" y="15981"/>
                  <a:pt x="5755" y="16183"/>
                </a:cubicBezTo>
                <a:cubicBezTo>
                  <a:pt x="5370" y="16536"/>
                  <a:pt x="4893" y="16976"/>
                  <a:pt x="4117" y="16976"/>
                </a:cubicBezTo>
                <a:cubicBezTo>
                  <a:pt x="3969" y="16976"/>
                  <a:pt x="3809" y="16962"/>
                  <a:pt x="3632" y="16924"/>
                </a:cubicBezTo>
                <a:cubicBezTo>
                  <a:pt x="3135" y="16821"/>
                  <a:pt x="2673" y="16769"/>
                  <a:pt x="2209" y="16769"/>
                </a:cubicBezTo>
                <a:cubicBezTo>
                  <a:pt x="1743" y="16769"/>
                  <a:pt x="1277" y="16821"/>
                  <a:pt x="773" y="16924"/>
                </a:cubicBezTo>
                <a:lnTo>
                  <a:pt x="409" y="17014"/>
                </a:lnTo>
                <a:lnTo>
                  <a:pt x="0" y="15536"/>
                </a:lnTo>
                <a:cubicBezTo>
                  <a:pt x="178" y="15457"/>
                  <a:pt x="306" y="15369"/>
                  <a:pt x="402" y="15260"/>
                </a:cubicBezTo>
                <a:cubicBezTo>
                  <a:pt x="539" y="15101"/>
                  <a:pt x="661" y="14838"/>
                  <a:pt x="791" y="14558"/>
                </a:cubicBezTo>
                <a:cubicBezTo>
                  <a:pt x="932" y="14255"/>
                  <a:pt x="1093" y="13911"/>
                  <a:pt x="1320" y="13607"/>
                </a:cubicBezTo>
                <a:cubicBezTo>
                  <a:pt x="1753" y="13024"/>
                  <a:pt x="2259" y="12630"/>
                  <a:pt x="2749" y="12247"/>
                </a:cubicBezTo>
                <a:lnTo>
                  <a:pt x="2995" y="12055"/>
                </a:lnTo>
                <a:cubicBezTo>
                  <a:pt x="3736" y="11462"/>
                  <a:pt x="4316" y="10657"/>
                  <a:pt x="4931" y="9804"/>
                </a:cubicBezTo>
                <a:cubicBezTo>
                  <a:pt x="5136" y="9519"/>
                  <a:pt x="5341" y="9235"/>
                  <a:pt x="5551" y="8960"/>
                </a:cubicBezTo>
                <a:cubicBezTo>
                  <a:pt x="6192" y="8117"/>
                  <a:pt x="7070" y="6960"/>
                  <a:pt x="7060" y="5905"/>
                </a:cubicBezTo>
                <a:cubicBezTo>
                  <a:pt x="7059" y="5742"/>
                  <a:pt x="7033" y="5537"/>
                  <a:pt x="7008" y="5312"/>
                </a:cubicBezTo>
                <a:cubicBezTo>
                  <a:pt x="6896" y="4317"/>
                  <a:pt x="6708" y="2654"/>
                  <a:pt x="7974" y="2094"/>
                </a:cubicBezTo>
                <a:cubicBezTo>
                  <a:pt x="8185" y="2001"/>
                  <a:pt x="8388" y="1954"/>
                  <a:pt x="8579" y="1954"/>
                </a:cubicBezTo>
                <a:cubicBezTo>
                  <a:pt x="9776" y="1954"/>
                  <a:pt x="9887" y="3483"/>
                  <a:pt x="9930" y="4058"/>
                </a:cubicBezTo>
                <a:cubicBezTo>
                  <a:pt x="10083" y="6003"/>
                  <a:pt x="10431" y="6467"/>
                  <a:pt x="10499" y="6540"/>
                </a:cubicBezTo>
                <a:cubicBezTo>
                  <a:pt x="10478" y="6485"/>
                  <a:pt x="10591" y="6254"/>
                  <a:pt x="10639" y="5958"/>
                </a:cubicBezTo>
                <a:cubicBezTo>
                  <a:pt x="10702" y="5576"/>
                  <a:pt x="10626" y="5177"/>
                  <a:pt x="10545" y="4755"/>
                </a:cubicBezTo>
                <a:cubicBezTo>
                  <a:pt x="10384" y="3920"/>
                  <a:pt x="10165" y="2775"/>
                  <a:pt x="11187" y="1681"/>
                </a:cubicBezTo>
                <a:cubicBezTo>
                  <a:pt x="11931" y="881"/>
                  <a:pt x="12955" y="709"/>
                  <a:pt x="13779" y="570"/>
                </a:cubicBezTo>
                <a:lnTo>
                  <a:pt x="14094" y="515"/>
                </a:lnTo>
                <a:cubicBezTo>
                  <a:pt x="14401" y="460"/>
                  <a:pt x="14706" y="392"/>
                  <a:pt x="15010" y="324"/>
                </a:cubicBezTo>
                <a:cubicBezTo>
                  <a:pt x="15727" y="165"/>
                  <a:pt x="16468" y="0"/>
                  <a:pt x="17220" y="0"/>
                </a:cubicBezTo>
                <a:cubicBezTo>
                  <a:pt x="18108" y="0"/>
                  <a:pt x="18879" y="233"/>
                  <a:pt x="19579" y="712"/>
                </a:cubicBezTo>
                <a:cubicBezTo>
                  <a:pt x="21600" y="2107"/>
                  <a:pt x="20800" y="4577"/>
                  <a:pt x="20538" y="5387"/>
                </a:cubicBezTo>
                <a:cubicBezTo>
                  <a:pt x="20273" y="6199"/>
                  <a:pt x="20012" y="6686"/>
                  <a:pt x="19328" y="7094"/>
                </a:cubicBezTo>
                <a:cubicBezTo>
                  <a:pt x="19520" y="7153"/>
                  <a:pt x="19684" y="7258"/>
                  <a:pt x="19817" y="7411"/>
                </a:cubicBezTo>
                <a:cubicBezTo>
                  <a:pt x="20036" y="7662"/>
                  <a:pt x="20145" y="8009"/>
                  <a:pt x="20144" y="8439"/>
                </a:cubicBezTo>
                <a:cubicBezTo>
                  <a:pt x="20144" y="9123"/>
                  <a:pt x="19741" y="9483"/>
                  <a:pt x="19524" y="9677"/>
                </a:cubicBezTo>
                <a:cubicBezTo>
                  <a:pt x="19275" y="9995"/>
                  <a:pt x="19198" y="10252"/>
                  <a:pt x="19117" y="10524"/>
                </a:cubicBezTo>
                <a:cubicBezTo>
                  <a:pt x="18982" y="10974"/>
                  <a:pt x="18830" y="11483"/>
                  <a:pt x="18476" y="11899"/>
                </a:cubicBezTo>
                <a:cubicBezTo>
                  <a:pt x="17779" y="12715"/>
                  <a:pt x="16776" y="12715"/>
                  <a:pt x="16238" y="12715"/>
                </a:cubicBezTo>
                <a:lnTo>
                  <a:pt x="15955" y="11940"/>
                </a:lnTo>
                <a:lnTo>
                  <a:pt x="15959" y="12715"/>
                </a:lnTo>
                <a:cubicBezTo>
                  <a:pt x="15959" y="12715"/>
                  <a:pt x="14939" y="12718"/>
                  <a:pt x="14851" y="12718"/>
                </a:cubicBezTo>
                <a:cubicBezTo>
                  <a:pt x="14997" y="13106"/>
                  <a:pt x="15163" y="13487"/>
                  <a:pt x="15355" y="13886"/>
                </a:cubicBezTo>
                <a:cubicBezTo>
                  <a:pt x="15853" y="14913"/>
                  <a:pt x="15564" y="15864"/>
                  <a:pt x="15332" y="16629"/>
                </a:cubicBezTo>
                <a:lnTo>
                  <a:pt x="15203" y="17073"/>
                </a:lnTo>
                <a:cubicBezTo>
                  <a:pt x="14904" y="18216"/>
                  <a:pt x="15308" y="19488"/>
                  <a:pt x="15749" y="20693"/>
                </a:cubicBezTo>
                <a:lnTo>
                  <a:pt x="14611" y="21600"/>
                </a:lnTo>
                <a:close/>
              </a:path>
            </a:pathLst>
          </a:custGeom>
          <a:solidFill>
            <a:schemeClr val="bg1">
              <a:lumMod val="75000"/>
            </a:schemeClr>
          </a:solidFill>
          <a:ln w="3175" cap="flat">
            <a:solidFill>
              <a:schemeClr val="bg1">
                <a:lumMod val="50000"/>
              </a:schemeClr>
            </a:solidFill>
            <a:miter lim="400000"/>
          </a:ln>
          <a:effectLst/>
        </p:spPr>
        <p:txBody>
          <a:bodyPr lIns="0" tIns="0" rIns="0" bIns="0"/>
          <a:lstStyle/>
          <a:p>
            <a:pPr eaLnBrk="1" hangingPunct="1">
              <a:defRPr sz="1200">
                <a:solidFill>
                  <a:srgbClr val="000000"/>
                </a:solidFill>
                <a:latin typeface="Helvetica"/>
                <a:ea typeface="Helvetica"/>
                <a:cs typeface="Helvetica"/>
                <a:sym typeface="Helvetica"/>
              </a:defRPr>
            </a:pPr>
            <a:endParaRPr sz="1688" dirty="0">
              <a:solidFill>
                <a:srgbClr val="000000"/>
              </a:solidFill>
              <a:latin typeface="Lato Light" panose="020F0502020204030203" pitchFamily="34" charset="0"/>
              <a:ea typeface="Lato Light" panose="020F0502020204030203" pitchFamily="34" charset="0"/>
              <a:cs typeface="Lato Light" panose="020F0502020204030203" pitchFamily="34" charset="0"/>
              <a:sym typeface="Helvetica"/>
            </a:endParaRPr>
          </a:p>
        </p:txBody>
      </p:sp>
      <p:sp>
        <p:nvSpPr>
          <p:cNvPr id="32" name="Shape 17074">
            <a:extLst>
              <a:ext uri="{FF2B5EF4-FFF2-40B4-BE49-F238E27FC236}">
                <a16:creationId xmlns:a16="http://schemas.microsoft.com/office/drawing/2014/main" id="{131D328B-3B91-0561-7B1A-B10834CB2316}"/>
              </a:ext>
            </a:extLst>
          </p:cNvPr>
          <p:cNvSpPr/>
          <p:nvPr/>
        </p:nvSpPr>
        <p:spPr>
          <a:xfrm>
            <a:off x="5705340" y="1943046"/>
            <a:ext cx="140375" cy="9045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0964" h="21600" extrusionOk="0">
                <a:moveTo>
                  <a:pt x="18141" y="21600"/>
                </a:moveTo>
                <a:cubicBezTo>
                  <a:pt x="17370" y="21589"/>
                  <a:pt x="16483" y="21512"/>
                  <a:pt x="15629" y="20708"/>
                </a:cubicBezTo>
                <a:cubicBezTo>
                  <a:pt x="15223" y="20332"/>
                  <a:pt x="14895" y="19849"/>
                  <a:pt x="14576" y="19381"/>
                </a:cubicBezTo>
                <a:cubicBezTo>
                  <a:pt x="14385" y="19101"/>
                  <a:pt x="14194" y="18819"/>
                  <a:pt x="13989" y="18575"/>
                </a:cubicBezTo>
                <a:cubicBezTo>
                  <a:pt x="13467" y="17960"/>
                  <a:pt x="12906" y="17650"/>
                  <a:pt x="12314" y="17320"/>
                </a:cubicBezTo>
                <a:cubicBezTo>
                  <a:pt x="11503" y="16871"/>
                  <a:pt x="10666" y="16408"/>
                  <a:pt x="9898" y="15173"/>
                </a:cubicBezTo>
                <a:cubicBezTo>
                  <a:pt x="9255" y="14136"/>
                  <a:pt x="8583" y="13347"/>
                  <a:pt x="7718" y="12612"/>
                </a:cubicBezTo>
                <a:cubicBezTo>
                  <a:pt x="6984" y="11985"/>
                  <a:pt x="6227" y="11450"/>
                  <a:pt x="5470" y="10912"/>
                </a:cubicBezTo>
                <a:cubicBezTo>
                  <a:pt x="4653" y="10333"/>
                  <a:pt x="3836" y="9752"/>
                  <a:pt x="3040" y="9065"/>
                </a:cubicBezTo>
                <a:lnTo>
                  <a:pt x="2803" y="8869"/>
                </a:lnTo>
                <a:cubicBezTo>
                  <a:pt x="2402" y="8548"/>
                  <a:pt x="1855" y="8111"/>
                  <a:pt x="1685" y="6896"/>
                </a:cubicBezTo>
                <a:lnTo>
                  <a:pt x="1661" y="6724"/>
                </a:lnTo>
                <a:cubicBezTo>
                  <a:pt x="1661" y="6724"/>
                  <a:pt x="1694" y="6213"/>
                  <a:pt x="1694" y="6209"/>
                </a:cubicBezTo>
                <a:lnTo>
                  <a:pt x="0" y="6209"/>
                </a:lnTo>
                <a:lnTo>
                  <a:pt x="2035" y="4236"/>
                </a:lnTo>
                <a:cubicBezTo>
                  <a:pt x="3159" y="3146"/>
                  <a:pt x="4467" y="2343"/>
                  <a:pt x="5716" y="1979"/>
                </a:cubicBezTo>
                <a:cubicBezTo>
                  <a:pt x="6293" y="1812"/>
                  <a:pt x="6826" y="1729"/>
                  <a:pt x="7356" y="1729"/>
                </a:cubicBezTo>
                <a:cubicBezTo>
                  <a:pt x="7887" y="1729"/>
                  <a:pt x="8416" y="1812"/>
                  <a:pt x="8984" y="1979"/>
                </a:cubicBezTo>
                <a:cubicBezTo>
                  <a:pt x="9070" y="2004"/>
                  <a:pt x="9148" y="2015"/>
                  <a:pt x="9220" y="2015"/>
                </a:cubicBezTo>
                <a:cubicBezTo>
                  <a:pt x="9496" y="2015"/>
                  <a:pt x="9654" y="1827"/>
                  <a:pt x="9984" y="1400"/>
                </a:cubicBezTo>
                <a:cubicBezTo>
                  <a:pt x="10229" y="1083"/>
                  <a:pt x="10534" y="689"/>
                  <a:pt x="10957" y="388"/>
                </a:cubicBezTo>
                <a:cubicBezTo>
                  <a:pt x="11324" y="126"/>
                  <a:pt x="11755" y="0"/>
                  <a:pt x="12277" y="0"/>
                </a:cubicBezTo>
                <a:cubicBezTo>
                  <a:pt x="13246" y="0"/>
                  <a:pt x="14305" y="445"/>
                  <a:pt x="15078" y="771"/>
                </a:cubicBezTo>
                <a:cubicBezTo>
                  <a:pt x="16240" y="1264"/>
                  <a:pt x="17255" y="2035"/>
                  <a:pt x="18182" y="3098"/>
                </a:cubicBezTo>
                <a:cubicBezTo>
                  <a:pt x="18673" y="3660"/>
                  <a:pt x="19154" y="4289"/>
                  <a:pt x="19161" y="5221"/>
                </a:cubicBezTo>
                <a:cubicBezTo>
                  <a:pt x="19168" y="6068"/>
                  <a:pt x="18780" y="6645"/>
                  <a:pt x="18441" y="7053"/>
                </a:cubicBezTo>
                <a:cubicBezTo>
                  <a:pt x="18392" y="7114"/>
                  <a:pt x="18352" y="7165"/>
                  <a:pt x="18319" y="7211"/>
                </a:cubicBezTo>
                <a:cubicBezTo>
                  <a:pt x="18365" y="7240"/>
                  <a:pt x="18424" y="7288"/>
                  <a:pt x="18499" y="7339"/>
                </a:cubicBezTo>
                <a:cubicBezTo>
                  <a:pt x="18662" y="7453"/>
                  <a:pt x="18824" y="7537"/>
                  <a:pt x="18985" y="7621"/>
                </a:cubicBezTo>
                <a:cubicBezTo>
                  <a:pt x="19596" y="7944"/>
                  <a:pt x="20356" y="8347"/>
                  <a:pt x="20754" y="9829"/>
                </a:cubicBezTo>
                <a:cubicBezTo>
                  <a:pt x="21600" y="13035"/>
                  <a:pt x="19697" y="14662"/>
                  <a:pt x="18560" y="15633"/>
                </a:cubicBezTo>
                <a:cubicBezTo>
                  <a:pt x="18453" y="15725"/>
                  <a:pt x="18348" y="15814"/>
                  <a:pt x="18247" y="15902"/>
                </a:cubicBezTo>
                <a:cubicBezTo>
                  <a:pt x="18220" y="17643"/>
                  <a:pt x="18435" y="19347"/>
                  <a:pt x="18733" y="19581"/>
                </a:cubicBezTo>
                <a:lnTo>
                  <a:pt x="18440" y="21600"/>
                </a:lnTo>
                <a:lnTo>
                  <a:pt x="18141" y="21600"/>
                </a:lnTo>
                <a:close/>
              </a:path>
            </a:pathLst>
          </a:custGeom>
          <a:solidFill>
            <a:schemeClr val="bg1">
              <a:lumMod val="75000"/>
            </a:schemeClr>
          </a:solidFill>
          <a:ln w="3175" cap="flat">
            <a:solidFill>
              <a:schemeClr val="bg1">
                <a:lumMod val="50000"/>
              </a:schemeClr>
            </a:solidFill>
            <a:miter lim="400000"/>
          </a:ln>
          <a:effectLst/>
        </p:spPr>
        <p:txBody>
          <a:bodyPr lIns="0" tIns="0" rIns="0" bIns="0"/>
          <a:lstStyle/>
          <a:p>
            <a:pPr eaLnBrk="1" hangingPunct="1">
              <a:defRPr sz="1200">
                <a:solidFill>
                  <a:srgbClr val="000000"/>
                </a:solidFill>
                <a:latin typeface="Helvetica"/>
                <a:ea typeface="Helvetica"/>
                <a:cs typeface="Helvetica"/>
                <a:sym typeface="Helvetica"/>
              </a:defRPr>
            </a:pPr>
            <a:endParaRPr sz="1688" dirty="0">
              <a:solidFill>
                <a:srgbClr val="000000"/>
              </a:solidFill>
              <a:latin typeface="Lato Light" panose="020F0502020204030203" pitchFamily="34" charset="0"/>
              <a:ea typeface="Lato Light" panose="020F0502020204030203" pitchFamily="34" charset="0"/>
              <a:cs typeface="Lato Light" panose="020F0502020204030203" pitchFamily="34" charset="0"/>
              <a:sym typeface="Helvetica"/>
            </a:endParaRPr>
          </a:p>
        </p:txBody>
      </p:sp>
      <p:sp>
        <p:nvSpPr>
          <p:cNvPr id="33" name="Shape 17075">
            <a:extLst>
              <a:ext uri="{FF2B5EF4-FFF2-40B4-BE49-F238E27FC236}">
                <a16:creationId xmlns:a16="http://schemas.microsoft.com/office/drawing/2014/main" id="{9A20B531-5339-A489-6D1E-0A167893A295}"/>
              </a:ext>
            </a:extLst>
          </p:cNvPr>
          <p:cNvSpPr/>
          <p:nvPr/>
        </p:nvSpPr>
        <p:spPr>
          <a:xfrm>
            <a:off x="5893763" y="1691650"/>
            <a:ext cx="92095" cy="14340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0717" h="21600" extrusionOk="0">
                <a:moveTo>
                  <a:pt x="13247" y="19225"/>
                </a:moveTo>
                <a:cubicBezTo>
                  <a:pt x="13204" y="19141"/>
                  <a:pt x="13178" y="19090"/>
                  <a:pt x="12718" y="19090"/>
                </a:cubicBezTo>
                <a:cubicBezTo>
                  <a:pt x="12500" y="19090"/>
                  <a:pt x="12274" y="19104"/>
                  <a:pt x="12047" y="19117"/>
                </a:cubicBezTo>
                <a:cubicBezTo>
                  <a:pt x="11767" y="19132"/>
                  <a:pt x="11488" y="19147"/>
                  <a:pt x="11222" y="19147"/>
                </a:cubicBezTo>
                <a:cubicBezTo>
                  <a:pt x="9668" y="19129"/>
                  <a:pt x="7964" y="19050"/>
                  <a:pt x="6362" y="18587"/>
                </a:cubicBezTo>
                <a:cubicBezTo>
                  <a:pt x="5867" y="18441"/>
                  <a:pt x="5377" y="18275"/>
                  <a:pt x="4888" y="18110"/>
                </a:cubicBezTo>
                <a:cubicBezTo>
                  <a:pt x="4277" y="17903"/>
                  <a:pt x="3666" y="17695"/>
                  <a:pt x="3058" y="17537"/>
                </a:cubicBezTo>
                <a:lnTo>
                  <a:pt x="2727" y="17451"/>
                </a:lnTo>
                <a:lnTo>
                  <a:pt x="2378" y="17041"/>
                </a:lnTo>
                <a:lnTo>
                  <a:pt x="2428" y="16790"/>
                </a:lnTo>
                <a:cubicBezTo>
                  <a:pt x="2490" y="16347"/>
                  <a:pt x="2906" y="15967"/>
                  <a:pt x="3272" y="15631"/>
                </a:cubicBezTo>
                <a:cubicBezTo>
                  <a:pt x="3418" y="15496"/>
                  <a:pt x="3666" y="15270"/>
                  <a:pt x="3692" y="15184"/>
                </a:cubicBezTo>
                <a:cubicBezTo>
                  <a:pt x="3258" y="15101"/>
                  <a:pt x="3030" y="15051"/>
                  <a:pt x="2806" y="14998"/>
                </a:cubicBezTo>
                <a:cubicBezTo>
                  <a:pt x="2057" y="14823"/>
                  <a:pt x="1031" y="14582"/>
                  <a:pt x="622" y="13783"/>
                </a:cubicBezTo>
                <a:cubicBezTo>
                  <a:pt x="284" y="13130"/>
                  <a:pt x="615" y="12493"/>
                  <a:pt x="883" y="11982"/>
                </a:cubicBezTo>
                <a:cubicBezTo>
                  <a:pt x="1040" y="11681"/>
                  <a:pt x="1190" y="11395"/>
                  <a:pt x="1171" y="11185"/>
                </a:cubicBezTo>
                <a:cubicBezTo>
                  <a:pt x="1142" y="10825"/>
                  <a:pt x="912" y="10452"/>
                  <a:pt x="671" y="10057"/>
                </a:cubicBezTo>
                <a:cubicBezTo>
                  <a:pt x="405" y="9624"/>
                  <a:pt x="129" y="9175"/>
                  <a:pt x="41" y="8658"/>
                </a:cubicBezTo>
                <a:cubicBezTo>
                  <a:pt x="-509" y="5497"/>
                  <a:pt x="4594" y="3871"/>
                  <a:pt x="8158" y="3549"/>
                </a:cubicBezTo>
                <a:cubicBezTo>
                  <a:pt x="9936" y="3389"/>
                  <a:pt x="10888" y="3082"/>
                  <a:pt x="12080" y="2282"/>
                </a:cubicBezTo>
                <a:cubicBezTo>
                  <a:pt x="13014" y="1654"/>
                  <a:pt x="14001" y="1195"/>
                  <a:pt x="15011" y="921"/>
                </a:cubicBezTo>
                <a:cubicBezTo>
                  <a:pt x="15263" y="853"/>
                  <a:pt x="15519" y="773"/>
                  <a:pt x="15777" y="692"/>
                </a:cubicBezTo>
                <a:cubicBezTo>
                  <a:pt x="16476" y="474"/>
                  <a:pt x="17267" y="226"/>
                  <a:pt x="18130" y="149"/>
                </a:cubicBezTo>
                <a:lnTo>
                  <a:pt x="19813" y="0"/>
                </a:lnTo>
                <a:lnTo>
                  <a:pt x="19194" y="1060"/>
                </a:lnTo>
                <a:cubicBezTo>
                  <a:pt x="19033" y="1332"/>
                  <a:pt x="18754" y="1521"/>
                  <a:pt x="18551" y="1658"/>
                </a:cubicBezTo>
                <a:cubicBezTo>
                  <a:pt x="18366" y="1812"/>
                  <a:pt x="18440" y="1938"/>
                  <a:pt x="18488" y="2020"/>
                </a:cubicBezTo>
                <a:cubicBezTo>
                  <a:pt x="18578" y="2171"/>
                  <a:pt x="18689" y="2361"/>
                  <a:pt x="18737" y="2579"/>
                </a:cubicBezTo>
                <a:cubicBezTo>
                  <a:pt x="18968" y="3634"/>
                  <a:pt x="18247" y="4323"/>
                  <a:pt x="17667" y="4877"/>
                </a:cubicBezTo>
                <a:cubicBezTo>
                  <a:pt x="17342" y="5187"/>
                  <a:pt x="17060" y="5458"/>
                  <a:pt x="16933" y="5771"/>
                </a:cubicBezTo>
                <a:cubicBezTo>
                  <a:pt x="16527" y="6769"/>
                  <a:pt x="16947" y="6915"/>
                  <a:pt x="17254" y="7021"/>
                </a:cubicBezTo>
                <a:cubicBezTo>
                  <a:pt x="17512" y="7113"/>
                  <a:pt x="17802" y="7182"/>
                  <a:pt x="18092" y="7254"/>
                </a:cubicBezTo>
                <a:cubicBezTo>
                  <a:pt x="19213" y="7532"/>
                  <a:pt x="21091" y="7998"/>
                  <a:pt x="20651" y="9592"/>
                </a:cubicBezTo>
                <a:cubicBezTo>
                  <a:pt x="20461" y="10264"/>
                  <a:pt x="19561" y="11206"/>
                  <a:pt x="18150" y="11206"/>
                </a:cubicBezTo>
                <a:cubicBezTo>
                  <a:pt x="17495" y="11187"/>
                  <a:pt x="17062" y="11014"/>
                  <a:pt x="16745" y="10882"/>
                </a:cubicBezTo>
                <a:cubicBezTo>
                  <a:pt x="16755" y="11437"/>
                  <a:pt x="16705" y="12103"/>
                  <a:pt x="15577" y="12681"/>
                </a:cubicBezTo>
                <a:cubicBezTo>
                  <a:pt x="14587" y="13184"/>
                  <a:pt x="14287" y="13335"/>
                  <a:pt x="13899" y="13817"/>
                </a:cubicBezTo>
                <a:cubicBezTo>
                  <a:pt x="13796" y="13944"/>
                  <a:pt x="13658" y="14071"/>
                  <a:pt x="13516" y="14197"/>
                </a:cubicBezTo>
                <a:cubicBezTo>
                  <a:pt x="13421" y="14282"/>
                  <a:pt x="13280" y="14409"/>
                  <a:pt x="13254" y="14460"/>
                </a:cubicBezTo>
                <a:cubicBezTo>
                  <a:pt x="13216" y="14545"/>
                  <a:pt x="13228" y="14692"/>
                  <a:pt x="13238" y="14846"/>
                </a:cubicBezTo>
                <a:cubicBezTo>
                  <a:pt x="13257" y="15099"/>
                  <a:pt x="13282" y="15413"/>
                  <a:pt x="13119" y="15747"/>
                </a:cubicBezTo>
                <a:cubicBezTo>
                  <a:pt x="12997" y="15999"/>
                  <a:pt x="12775" y="16188"/>
                  <a:pt x="12595" y="16341"/>
                </a:cubicBezTo>
                <a:cubicBezTo>
                  <a:pt x="12592" y="16342"/>
                  <a:pt x="12797" y="16351"/>
                  <a:pt x="12885" y="16353"/>
                </a:cubicBezTo>
                <a:cubicBezTo>
                  <a:pt x="13621" y="16366"/>
                  <a:pt x="14629" y="16385"/>
                  <a:pt x="15210" y="16923"/>
                </a:cubicBezTo>
                <a:cubicBezTo>
                  <a:pt x="15836" y="17502"/>
                  <a:pt x="15529" y="18250"/>
                  <a:pt x="15305" y="18797"/>
                </a:cubicBezTo>
                <a:cubicBezTo>
                  <a:pt x="15255" y="18918"/>
                  <a:pt x="15206" y="19033"/>
                  <a:pt x="15177" y="19134"/>
                </a:cubicBezTo>
                <a:lnTo>
                  <a:pt x="14465" y="21600"/>
                </a:lnTo>
                <a:lnTo>
                  <a:pt x="13247" y="19225"/>
                </a:lnTo>
                <a:close/>
              </a:path>
            </a:pathLst>
          </a:custGeom>
          <a:solidFill>
            <a:schemeClr val="bg1">
              <a:lumMod val="75000"/>
            </a:schemeClr>
          </a:solidFill>
          <a:ln w="3175" cap="flat">
            <a:solidFill>
              <a:schemeClr val="bg1">
                <a:lumMod val="50000"/>
              </a:schemeClr>
            </a:solidFill>
            <a:miter lim="400000"/>
          </a:ln>
          <a:effectLst/>
        </p:spPr>
        <p:txBody>
          <a:bodyPr lIns="0" tIns="0" rIns="0" bIns="0"/>
          <a:lstStyle/>
          <a:p>
            <a:pPr eaLnBrk="1" hangingPunct="1">
              <a:defRPr sz="1200">
                <a:solidFill>
                  <a:srgbClr val="000000"/>
                </a:solidFill>
                <a:latin typeface="Helvetica"/>
                <a:ea typeface="Helvetica"/>
                <a:cs typeface="Helvetica"/>
                <a:sym typeface="Helvetica"/>
              </a:defRPr>
            </a:pPr>
            <a:endParaRPr sz="1688" dirty="0">
              <a:solidFill>
                <a:srgbClr val="000000"/>
              </a:solidFill>
              <a:latin typeface="Lato Light" panose="020F0502020204030203" pitchFamily="34" charset="0"/>
              <a:ea typeface="Lato Light" panose="020F0502020204030203" pitchFamily="34" charset="0"/>
              <a:cs typeface="Lato Light" panose="020F0502020204030203" pitchFamily="34" charset="0"/>
              <a:sym typeface="Helvetica"/>
            </a:endParaRPr>
          </a:p>
        </p:txBody>
      </p:sp>
      <p:sp>
        <p:nvSpPr>
          <p:cNvPr id="34" name="Shape 17076">
            <a:extLst>
              <a:ext uri="{FF2B5EF4-FFF2-40B4-BE49-F238E27FC236}">
                <a16:creationId xmlns:a16="http://schemas.microsoft.com/office/drawing/2014/main" id="{B1158189-F368-67B2-DFFA-08827DFE1E16}"/>
              </a:ext>
            </a:extLst>
          </p:cNvPr>
          <p:cNvSpPr/>
          <p:nvPr/>
        </p:nvSpPr>
        <p:spPr>
          <a:xfrm>
            <a:off x="5297092" y="1785924"/>
            <a:ext cx="155096" cy="16523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0791" h="21600" extrusionOk="0">
                <a:moveTo>
                  <a:pt x="2334" y="20967"/>
                </a:moveTo>
                <a:cubicBezTo>
                  <a:pt x="2107" y="21000"/>
                  <a:pt x="1944" y="21009"/>
                  <a:pt x="1939" y="21009"/>
                </a:cubicBezTo>
                <a:lnTo>
                  <a:pt x="1851" y="21009"/>
                </a:lnTo>
                <a:lnTo>
                  <a:pt x="1592" y="20964"/>
                </a:lnTo>
                <a:lnTo>
                  <a:pt x="1167" y="20840"/>
                </a:lnTo>
                <a:lnTo>
                  <a:pt x="1078" y="20285"/>
                </a:lnTo>
                <a:lnTo>
                  <a:pt x="1077" y="20198"/>
                </a:lnTo>
                <a:lnTo>
                  <a:pt x="1103" y="20096"/>
                </a:lnTo>
                <a:cubicBezTo>
                  <a:pt x="645" y="19852"/>
                  <a:pt x="447" y="19627"/>
                  <a:pt x="416" y="19338"/>
                </a:cubicBezTo>
                <a:cubicBezTo>
                  <a:pt x="357" y="18782"/>
                  <a:pt x="714" y="18489"/>
                  <a:pt x="995" y="18330"/>
                </a:cubicBezTo>
                <a:cubicBezTo>
                  <a:pt x="889" y="18321"/>
                  <a:pt x="123" y="18285"/>
                  <a:pt x="123" y="18285"/>
                </a:cubicBezTo>
                <a:lnTo>
                  <a:pt x="11" y="17802"/>
                </a:lnTo>
                <a:cubicBezTo>
                  <a:pt x="-138" y="16737"/>
                  <a:pt x="1297" y="16401"/>
                  <a:pt x="2343" y="16155"/>
                </a:cubicBezTo>
                <a:cubicBezTo>
                  <a:pt x="2611" y="16092"/>
                  <a:pt x="2978" y="16007"/>
                  <a:pt x="3074" y="15956"/>
                </a:cubicBezTo>
                <a:cubicBezTo>
                  <a:pt x="3683" y="15585"/>
                  <a:pt x="4055" y="14931"/>
                  <a:pt x="4450" y="14238"/>
                </a:cubicBezTo>
                <a:cubicBezTo>
                  <a:pt x="4770" y="13674"/>
                  <a:pt x="5102" y="13091"/>
                  <a:pt x="5590" y="12604"/>
                </a:cubicBezTo>
                <a:cubicBezTo>
                  <a:pt x="5709" y="12483"/>
                  <a:pt x="5843" y="12382"/>
                  <a:pt x="5982" y="12291"/>
                </a:cubicBezTo>
                <a:cubicBezTo>
                  <a:pt x="4439" y="12162"/>
                  <a:pt x="2586" y="11750"/>
                  <a:pt x="2619" y="10204"/>
                </a:cubicBezTo>
                <a:lnTo>
                  <a:pt x="2627" y="9806"/>
                </a:lnTo>
                <a:lnTo>
                  <a:pt x="3009" y="9669"/>
                </a:lnTo>
                <a:cubicBezTo>
                  <a:pt x="3307" y="9563"/>
                  <a:pt x="3445" y="9453"/>
                  <a:pt x="3475" y="9385"/>
                </a:cubicBezTo>
                <a:cubicBezTo>
                  <a:pt x="3534" y="9246"/>
                  <a:pt x="3358" y="8860"/>
                  <a:pt x="3228" y="8578"/>
                </a:cubicBezTo>
                <a:cubicBezTo>
                  <a:pt x="2932" y="7931"/>
                  <a:pt x="2527" y="7045"/>
                  <a:pt x="3189" y="6211"/>
                </a:cubicBezTo>
                <a:cubicBezTo>
                  <a:pt x="3646" y="5639"/>
                  <a:pt x="4437" y="5339"/>
                  <a:pt x="5477" y="5339"/>
                </a:cubicBezTo>
                <a:cubicBezTo>
                  <a:pt x="5692" y="5339"/>
                  <a:pt x="5901" y="5352"/>
                  <a:pt x="6093" y="5373"/>
                </a:cubicBezTo>
                <a:cubicBezTo>
                  <a:pt x="6418" y="5408"/>
                  <a:pt x="6745" y="5461"/>
                  <a:pt x="7073" y="5515"/>
                </a:cubicBezTo>
                <a:cubicBezTo>
                  <a:pt x="7628" y="5605"/>
                  <a:pt x="8151" y="5691"/>
                  <a:pt x="8676" y="5691"/>
                </a:cubicBezTo>
                <a:cubicBezTo>
                  <a:pt x="8983" y="5691"/>
                  <a:pt x="9260" y="5662"/>
                  <a:pt x="9524" y="5600"/>
                </a:cubicBezTo>
                <a:cubicBezTo>
                  <a:pt x="9786" y="5540"/>
                  <a:pt x="10183" y="5293"/>
                  <a:pt x="10507" y="5022"/>
                </a:cubicBezTo>
                <a:cubicBezTo>
                  <a:pt x="10132" y="4946"/>
                  <a:pt x="9693" y="4791"/>
                  <a:pt x="9493" y="4302"/>
                </a:cubicBezTo>
                <a:cubicBezTo>
                  <a:pt x="9113" y="3370"/>
                  <a:pt x="9984" y="2890"/>
                  <a:pt x="10312" y="2711"/>
                </a:cubicBezTo>
                <a:cubicBezTo>
                  <a:pt x="10403" y="2661"/>
                  <a:pt x="10493" y="2616"/>
                  <a:pt x="10560" y="2561"/>
                </a:cubicBezTo>
                <a:lnTo>
                  <a:pt x="10855" y="2316"/>
                </a:lnTo>
                <a:cubicBezTo>
                  <a:pt x="11448" y="1822"/>
                  <a:pt x="12008" y="1355"/>
                  <a:pt x="12735" y="936"/>
                </a:cubicBezTo>
                <a:cubicBezTo>
                  <a:pt x="13469" y="508"/>
                  <a:pt x="14587" y="0"/>
                  <a:pt x="15737" y="0"/>
                </a:cubicBezTo>
                <a:cubicBezTo>
                  <a:pt x="16828" y="0"/>
                  <a:pt x="17762" y="459"/>
                  <a:pt x="18437" y="1329"/>
                </a:cubicBezTo>
                <a:lnTo>
                  <a:pt x="18881" y="1900"/>
                </a:lnTo>
                <a:lnTo>
                  <a:pt x="18218" y="2206"/>
                </a:lnTo>
                <a:cubicBezTo>
                  <a:pt x="17778" y="2411"/>
                  <a:pt x="17352" y="2661"/>
                  <a:pt x="16918" y="2915"/>
                </a:cubicBezTo>
                <a:lnTo>
                  <a:pt x="15957" y="3464"/>
                </a:lnTo>
                <a:cubicBezTo>
                  <a:pt x="15461" y="3743"/>
                  <a:pt x="14959" y="4023"/>
                  <a:pt x="14505" y="4356"/>
                </a:cubicBezTo>
                <a:cubicBezTo>
                  <a:pt x="14313" y="4497"/>
                  <a:pt x="14136" y="4693"/>
                  <a:pt x="13955" y="4889"/>
                </a:cubicBezTo>
                <a:cubicBezTo>
                  <a:pt x="13739" y="5121"/>
                  <a:pt x="13510" y="5369"/>
                  <a:pt x="13244" y="5573"/>
                </a:cubicBezTo>
                <a:cubicBezTo>
                  <a:pt x="13753" y="5963"/>
                  <a:pt x="14380" y="6312"/>
                  <a:pt x="14863" y="6399"/>
                </a:cubicBezTo>
                <a:cubicBezTo>
                  <a:pt x="14866" y="6399"/>
                  <a:pt x="14869" y="6399"/>
                  <a:pt x="14873" y="6399"/>
                </a:cubicBezTo>
                <a:cubicBezTo>
                  <a:pt x="15172" y="6399"/>
                  <a:pt x="15486" y="6143"/>
                  <a:pt x="15764" y="5917"/>
                </a:cubicBezTo>
                <a:cubicBezTo>
                  <a:pt x="16148" y="5604"/>
                  <a:pt x="16545" y="5280"/>
                  <a:pt x="17056" y="5280"/>
                </a:cubicBezTo>
                <a:cubicBezTo>
                  <a:pt x="17425" y="5280"/>
                  <a:pt x="17754" y="5450"/>
                  <a:pt x="18034" y="5783"/>
                </a:cubicBezTo>
                <a:lnTo>
                  <a:pt x="18103" y="5864"/>
                </a:lnTo>
                <a:lnTo>
                  <a:pt x="18137" y="5964"/>
                </a:lnTo>
                <a:cubicBezTo>
                  <a:pt x="18372" y="6637"/>
                  <a:pt x="18769" y="7025"/>
                  <a:pt x="19315" y="7119"/>
                </a:cubicBezTo>
                <a:lnTo>
                  <a:pt x="19644" y="7175"/>
                </a:lnTo>
                <a:lnTo>
                  <a:pt x="19767" y="7479"/>
                </a:lnTo>
                <a:cubicBezTo>
                  <a:pt x="21462" y="11661"/>
                  <a:pt x="21048" y="14895"/>
                  <a:pt x="18569" y="16832"/>
                </a:cubicBezTo>
                <a:cubicBezTo>
                  <a:pt x="17413" y="17738"/>
                  <a:pt x="16016" y="18137"/>
                  <a:pt x="14664" y="18522"/>
                </a:cubicBezTo>
                <a:lnTo>
                  <a:pt x="13801" y="18775"/>
                </a:lnTo>
                <a:cubicBezTo>
                  <a:pt x="12805" y="19081"/>
                  <a:pt x="11817" y="19481"/>
                  <a:pt x="10863" y="19867"/>
                </a:cubicBezTo>
                <a:cubicBezTo>
                  <a:pt x="10263" y="20110"/>
                  <a:pt x="9662" y="20353"/>
                  <a:pt x="9051" y="20578"/>
                </a:cubicBezTo>
                <a:cubicBezTo>
                  <a:pt x="6858" y="21384"/>
                  <a:pt x="4735" y="21539"/>
                  <a:pt x="2945" y="21583"/>
                </a:cubicBezTo>
                <a:lnTo>
                  <a:pt x="2265" y="21600"/>
                </a:lnTo>
                <a:lnTo>
                  <a:pt x="2334" y="20967"/>
                </a:lnTo>
                <a:close/>
              </a:path>
            </a:pathLst>
          </a:custGeom>
          <a:solidFill>
            <a:schemeClr val="bg1">
              <a:lumMod val="75000"/>
            </a:schemeClr>
          </a:solidFill>
          <a:ln w="3175" cap="flat">
            <a:solidFill>
              <a:schemeClr val="bg1">
                <a:lumMod val="50000"/>
              </a:schemeClr>
            </a:solidFill>
            <a:miter lim="400000"/>
          </a:ln>
          <a:effectLst/>
        </p:spPr>
        <p:txBody>
          <a:bodyPr lIns="0" tIns="0" rIns="0" bIns="0"/>
          <a:lstStyle/>
          <a:p>
            <a:pPr eaLnBrk="1" hangingPunct="1">
              <a:defRPr sz="1200">
                <a:solidFill>
                  <a:srgbClr val="000000"/>
                </a:solidFill>
                <a:latin typeface="Helvetica"/>
                <a:ea typeface="Helvetica"/>
                <a:cs typeface="Helvetica"/>
                <a:sym typeface="Helvetica"/>
              </a:defRPr>
            </a:pPr>
            <a:endParaRPr sz="1688" dirty="0">
              <a:solidFill>
                <a:srgbClr val="000000"/>
              </a:solidFill>
              <a:latin typeface="Lato Light" panose="020F0502020204030203" pitchFamily="34" charset="0"/>
              <a:ea typeface="Lato Light" panose="020F0502020204030203" pitchFamily="34" charset="0"/>
              <a:cs typeface="Lato Light" panose="020F0502020204030203" pitchFamily="34" charset="0"/>
              <a:sym typeface="Helvetica"/>
            </a:endParaRPr>
          </a:p>
        </p:txBody>
      </p:sp>
      <p:sp>
        <p:nvSpPr>
          <p:cNvPr id="35" name="Shape 17077">
            <a:extLst>
              <a:ext uri="{FF2B5EF4-FFF2-40B4-BE49-F238E27FC236}">
                <a16:creationId xmlns:a16="http://schemas.microsoft.com/office/drawing/2014/main" id="{BE2DE6C0-B712-9789-FCC2-6B5BC0471A73}"/>
              </a:ext>
            </a:extLst>
          </p:cNvPr>
          <p:cNvSpPr/>
          <p:nvPr/>
        </p:nvSpPr>
        <p:spPr>
          <a:xfrm>
            <a:off x="5375601" y="1785924"/>
            <a:ext cx="93422" cy="5931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294" h="21600" extrusionOk="0">
                <a:moveTo>
                  <a:pt x="14580" y="21600"/>
                </a:moveTo>
                <a:cubicBezTo>
                  <a:pt x="12621" y="21600"/>
                  <a:pt x="11067" y="19784"/>
                  <a:pt x="10279" y="16593"/>
                </a:cubicBezTo>
                <a:cubicBezTo>
                  <a:pt x="10269" y="16590"/>
                  <a:pt x="10258" y="16590"/>
                  <a:pt x="10246" y="16590"/>
                </a:cubicBezTo>
                <a:cubicBezTo>
                  <a:pt x="9984" y="16590"/>
                  <a:pt x="9599" y="17105"/>
                  <a:pt x="9358" y="17426"/>
                </a:cubicBezTo>
                <a:cubicBezTo>
                  <a:pt x="8652" y="18365"/>
                  <a:pt x="7775" y="19535"/>
                  <a:pt x="6632" y="19535"/>
                </a:cubicBezTo>
                <a:lnTo>
                  <a:pt x="6158" y="19465"/>
                </a:lnTo>
                <a:cubicBezTo>
                  <a:pt x="4406" y="18946"/>
                  <a:pt x="2316" y="16579"/>
                  <a:pt x="1237" y="14618"/>
                </a:cubicBezTo>
                <a:lnTo>
                  <a:pt x="0" y="12369"/>
                </a:lnTo>
                <a:lnTo>
                  <a:pt x="1856" y="11941"/>
                </a:lnTo>
                <a:cubicBezTo>
                  <a:pt x="2387" y="11821"/>
                  <a:pt x="2915" y="10888"/>
                  <a:pt x="3474" y="9899"/>
                </a:cubicBezTo>
                <a:cubicBezTo>
                  <a:pt x="3874" y="9192"/>
                  <a:pt x="4275" y="8502"/>
                  <a:pt x="4699" y="7993"/>
                </a:cubicBezTo>
                <a:cubicBezTo>
                  <a:pt x="5550" y="6974"/>
                  <a:pt x="6482" y="6110"/>
                  <a:pt x="7408" y="5258"/>
                </a:cubicBezTo>
                <a:lnTo>
                  <a:pt x="8930" y="3831"/>
                </a:lnTo>
                <a:cubicBezTo>
                  <a:pt x="10900" y="1947"/>
                  <a:pt x="12936" y="0"/>
                  <a:pt x="15412" y="0"/>
                </a:cubicBezTo>
                <a:cubicBezTo>
                  <a:pt x="15997" y="0"/>
                  <a:pt x="16593" y="112"/>
                  <a:pt x="17184" y="332"/>
                </a:cubicBezTo>
                <a:lnTo>
                  <a:pt x="17969" y="623"/>
                </a:lnTo>
                <a:lnTo>
                  <a:pt x="17969" y="1911"/>
                </a:lnTo>
                <a:cubicBezTo>
                  <a:pt x="18026" y="3071"/>
                  <a:pt x="18358" y="3761"/>
                  <a:pt x="18779" y="4635"/>
                </a:cubicBezTo>
                <a:cubicBezTo>
                  <a:pt x="19136" y="5376"/>
                  <a:pt x="19534" y="6200"/>
                  <a:pt x="19783" y="7309"/>
                </a:cubicBezTo>
                <a:cubicBezTo>
                  <a:pt x="21119" y="8999"/>
                  <a:pt x="21600" y="11405"/>
                  <a:pt x="21102" y="13995"/>
                </a:cubicBezTo>
                <a:cubicBezTo>
                  <a:pt x="20323" y="18046"/>
                  <a:pt x="17275" y="21600"/>
                  <a:pt x="14580" y="21600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3175" cap="flat">
            <a:solidFill>
              <a:schemeClr val="bg1">
                <a:lumMod val="50000"/>
              </a:schemeClr>
            </a:solidFill>
            <a:miter lim="400000"/>
          </a:ln>
          <a:effectLst/>
        </p:spPr>
        <p:txBody>
          <a:bodyPr lIns="0" tIns="0" rIns="0" bIns="0"/>
          <a:lstStyle/>
          <a:p>
            <a:pPr eaLnBrk="1" hangingPunct="1">
              <a:defRPr sz="1200">
                <a:solidFill>
                  <a:srgbClr val="000000"/>
                </a:solidFill>
                <a:latin typeface="Helvetica"/>
                <a:ea typeface="Helvetica"/>
                <a:cs typeface="Helvetica"/>
                <a:sym typeface="Helvetica"/>
              </a:defRPr>
            </a:pPr>
            <a:endParaRPr sz="1688" dirty="0">
              <a:solidFill>
                <a:srgbClr val="000000"/>
              </a:solidFill>
              <a:latin typeface="Lato Light" panose="020F0502020204030203" pitchFamily="34" charset="0"/>
              <a:ea typeface="Lato Light" panose="020F0502020204030203" pitchFamily="34" charset="0"/>
              <a:cs typeface="Lato Light" panose="020F0502020204030203" pitchFamily="34" charset="0"/>
              <a:sym typeface="Helvetica"/>
            </a:endParaRPr>
          </a:p>
        </p:txBody>
      </p:sp>
      <p:sp>
        <p:nvSpPr>
          <p:cNvPr id="36" name="Shape 17078">
            <a:extLst>
              <a:ext uri="{FF2B5EF4-FFF2-40B4-BE49-F238E27FC236}">
                <a16:creationId xmlns:a16="http://schemas.microsoft.com/office/drawing/2014/main" id="{37F46374-F1FF-B0D3-D1F3-D91CF1638701}"/>
              </a:ext>
            </a:extLst>
          </p:cNvPr>
          <p:cNvSpPr/>
          <p:nvPr/>
        </p:nvSpPr>
        <p:spPr>
          <a:xfrm>
            <a:off x="5830955" y="2100170"/>
            <a:ext cx="146188" cy="8219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598" h="21600" extrusionOk="0">
                <a:moveTo>
                  <a:pt x="5676" y="21592"/>
                </a:moveTo>
                <a:cubicBezTo>
                  <a:pt x="5536" y="21566"/>
                  <a:pt x="5060" y="21562"/>
                  <a:pt x="4469" y="21562"/>
                </a:cubicBezTo>
                <a:lnTo>
                  <a:pt x="1992" y="21580"/>
                </a:lnTo>
                <a:lnTo>
                  <a:pt x="3068" y="19586"/>
                </a:lnTo>
                <a:cubicBezTo>
                  <a:pt x="3107" y="18407"/>
                  <a:pt x="2556" y="17401"/>
                  <a:pt x="2013" y="16542"/>
                </a:cubicBezTo>
                <a:cubicBezTo>
                  <a:pt x="1016" y="14969"/>
                  <a:pt x="-2" y="13062"/>
                  <a:pt x="0" y="10854"/>
                </a:cubicBezTo>
                <a:cubicBezTo>
                  <a:pt x="1" y="9641"/>
                  <a:pt x="311" y="8540"/>
                  <a:pt x="920" y="7584"/>
                </a:cubicBezTo>
                <a:cubicBezTo>
                  <a:pt x="1239" y="7080"/>
                  <a:pt x="1612" y="6826"/>
                  <a:pt x="1939" y="6603"/>
                </a:cubicBezTo>
                <a:cubicBezTo>
                  <a:pt x="2193" y="6429"/>
                  <a:pt x="2432" y="6264"/>
                  <a:pt x="2562" y="6032"/>
                </a:cubicBezTo>
                <a:cubicBezTo>
                  <a:pt x="2659" y="5859"/>
                  <a:pt x="2674" y="5576"/>
                  <a:pt x="2681" y="4976"/>
                </a:cubicBezTo>
                <a:cubicBezTo>
                  <a:pt x="2692" y="4272"/>
                  <a:pt x="2705" y="3310"/>
                  <a:pt x="3115" y="2526"/>
                </a:cubicBezTo>
                <a:cubicBezTo>
                  <a:pt x="3388" y="2006"/>
                  <a:pt x="3734" y="1734"/>
                  <a:pt x="4117" y="1734"/>
                </a:cubicBezTo>
                <a:cubicBezTo>
                  <a:pt x="4424" y="1734"/>
                  <a:pt x="4694" y="1901"/>
                  <a:pt x="4933" y="2048"/>
                </a:cubicBezTo>
                <a:cubicBezTo>
                  <a:pt x="5075" y="2137"/>
                  <a:pt x="5222" y="2228"/>
                  <a:pt x="5310" y="2234"/>
                </a:cubicBezTo>
                <a:cubicBezTo>
                  <a:pt x="5330" y="2234"/>
                  <a:pt x="5348" y="2234"/>
                  <a:pt x="5364" y="2234"/>
                </a:cubicBezTo>
                <a:cubicBezTo>
                  <a:pt x="5534" y="2234"/>
                  <a:pt x="5553" y="2204"/>
                  <a:pt x="5778" y="1837"/>
                </a:cubicBezTo>
                <a:lnTo>
                  <a:pt x="6095" y="631"/>
                </a:lnTo>
                <a:lnTo>
                  <a:pt x="6974" y="841"/>
                </a:lnTo>
                <a:cubicBezTo>
                  <a:pt x="6971" y="833"/>
                  <a:pt x="6978" y="831"/>
                  <a:pt x="6996" y="831"/>
                </a:cubicBezTo>
                <a:cubicBezTo>
                  <a:pt x="7054" y="831"/>
                  <a:pt x="7225" y="855"/>
                  <a:pt x="7579" y="855"/>
                </a:cubicBezTo>
                <a:cubicBezTo>
                  <a:pt x="7579" y="855"/>
                  <a:pt x="8420" y="893"/>
                  <a:pt x="8542" y="893"/>
                </a:cubicBezTo>
                <a:cubicBezTo>
                  <a:pt x="9204" y="893"/>
                  <a:pt x="9841" y="679"/>
                  <a:pt x="10518" y="456"/>
                </a:cubicBezTo>
                <a:cubicBezTo>
                  <a:pt x="10894" y="331"/>
                  <a:pt x="11274" y="204"/>
                  <a:pt x="11666" y="111"/>
                </a:cubicBezTo>
                <a:cubicBezTo>
                  <a:pt x="11977" y="38"/>
                  <a:pt x="12330" y="0"/>
                  <a:pt x="12704" y="0"/>
                </a:cubicBezTo>
                <a:cubicBezTo>
                  <a:pt x="13728" y="0"/>
                  <a:pt x="15169" y="302"/>
                  <a:pt x="16143" y="1147"/>
                </a:cubicBezTo>
                <a:cubicBezTo>
                  <a:pt x="16440" y="1409"/>
                  <a:pt x="16565" y="1441"/>
                  <a:pt x="16641" y="1441"/>
                </a:cubicBezTo>
                <a:lnTo>
                  <a:pt x="17861" y="1119"/>
                </a:lnTo>
                <a:lnTo>
                  <a:pt x="17406" y="3091"/>
                </a:lnTo>
                <a:cubicBezTo>
                  <a:pt x="17406" y="3091"/>
                  <a:pt x="16809" y="5326"/>
                  <a:pt x="16543" y="6340"/>
                </a:cubicBezTo>
                <a:cubicBezTo>
                  <a:pt x="16688" y="6592"/>
                  <a:pt x="16962" y="6899"/>
                  <a:pt x="17089" y="6921"/>
                </a:cubicBezTo>
                <a:lnTo>
                  <a:pt x="17089" y="6921"/>
                </a:lnTo>
                <a:cubicBezTo>
                  <a:pt x="17666" y="6921"/>
                  <a:pt x="17968" y="7613"/>
                  <a:pt x="18130" y="7986"/>
                </a:cubicBezTo>
                <a:cubicBezTo>
                  <a:pt x="18230" y="8219"/>
                  <a:pt x="18278" y="8318"/>
                  <a:pt x="18345" y="8367"/>
                </a:cubicBezTo>
                <a:cubicBezTo>
                  <a:pt x="18554" y="8518"/>
                  <a:pt x="18699" y="8586"/>
                  <a:pt x="18816" y="8586"/>
                </a:cubicBezTo>
                <a:cubicBezTo>
                  <a:pt x="18900" y="8586"/>
                  <a:pt x="18983" y="8550"/>
                  <a:pt x="19084" y="8471"/>
                </a:cubicBezTo>
                <a:cubicBezTo>
                  <a:pt x="19134" y="8433"/>
                  <a:pt x="19243" y="8264"/>
                  <a:pt x="19322" y="8139"/>
                </a:cubicBezTo>
                <a:cubicBezTo>
                  <a:pt x="19577" y="7742"/>
                  <a:pt x="19926" y="7195"/>
                  <a:pt x="20441" y="7195"/>
                </a:cubicBezTo>
                <a:lnTo>
                  <a:pt x="20957" y="7334"/>
                </a:lnTo>
                <a:lnTo>
                  <a:pt x="21187" y="8286"/>
                </a:lnTo>
                <a:lnTo>
                  <a:pt x="21598" y="17439"/>
                </a:lnTo>
                <a:lnTo>
                  <a:pt x="20214" y="13961"/>
                </a:lnTo>
                <a:cubicBezTo>
                  <a:pt x="20090" y="13651"/>
                  <a:pt x="19881" y="13296"/>
                  <a:pt x="19791" y="13245"/>
                </a:cubicBezTo>
                <a:cubicBezTo>
                  <a:pt x="19858" y="13421"/>
                  <a:pt x="19857" y="13576"/>
                  <a:pt x="19971" y="14441"/>
                </a:cubicBezTo>
                <a:cubicBezTo>
                  <a:pt x="20036" y="14927"/>
                  <a:pt x="20104" y="15461"/>
                  <a:pt x="20123" y="16070"/>
                </a:cubicBezTo>
                <a:cubicBezTo>
                  <a:pt x="20146" y="16888"/>
                  <a:pt x="20052" y="17483"/>
                  <a:pt x="19833" y="17892"/>
                </a:cubicBezTo>
                <a:lnTo>
                  <a:pt x="19638" y="18255"/>
                </a:lnTo>
                <a:lnTo>
                  <a:pt x="19191" y="18378"/>
                </a:lnTo>
                <a:cubicBezTo>
                  <a:pt x="18781" y="18378"/>
                  <a:pt x="18340" y="17901"/>
                  <a:pt x="17843" y="16917"/>
                </a:cubicBezTo>
                <a:cubicBezTo>
                  <a:pt x="17706" y="16647"/>
                  <a:pt x="17605" y="16572"/>
                  <a:pt x="17568" y="16572"/>
                </a:cubicBezTo>
                <a:cubicBezTo>
                  <a:pt x="17407" y="16939"/>
                  <a:pt x="17159" y="17169"/>
                  <a:pt x="16876" y="17169"/>
                </a:cubicBezTo>
                <a:cubicBezTo>
                  <a:pt x="16502" y="17169"/>
                  <a:pt x="16109" y="16766"/>
                  <a:pt x="15777" y="16217"/>
                </a:cubicBezTo>
                <a:cubicBezTo>
                  <a:pt x="15691" y="17322"/>
                  <a:pt x="15177" y="17647"/>
                  <a:pt x="14998" y="17759"/>
                </a:cubicBezTo>
                <a:cubicBezTo>
                  <a:pt x="14820" y="18239"/>
                  <a:pt x="14503" y="19417"/>
                  <a:pt x="14509" y="19800"/>
                </a:cubicBezTo>
                <a:cubicBezTo>
                  <a:pt x="14631" y="20277"/>
                  <a:pt x="14542" y="20725"/>
                  <a:pt x="14441" y="20989"/>
                </a:cubicBezTo>
                <a:lnTo>
                  <a:pt x="14247" y="21507"/>
                </a:lnTo>
                <a:lnTo>
                  <a:pt x="13842" y="21546"/>
                </a:lnTo>
                <a:cubicBezTo>
                  <a:pt x="13672" y="21546"/>
                  <a:pt x="13525" y="21451"/>
                  <a:pt x="13383" y="21360"/>
                </a:cubicBezTo>
                <a:cubicBezTo>
                  <a:pt x="12721" y="21271"/>
                  <a:pt x="12473" y="20423"/>
                  <a:pt x="12324" y="19915"/>
                </a:cubicBezTo>
                <a:cubicBezTo>
                  <a:pt x="12285" y="19777"/>
                  <a:pt x="12217" y="19548"/>
                  <a:pt x="12184" y="19481"/>
                </a:cubicBezTo>
                <a:cubicBezTo>
                  <a:pt x="11846" y="19441"/>
                  <a:pt x="10500" y="18179"/>
                  <a:pt x="10268" y="15764"/>
                </a:cubicBezTo>
                <a:cubicBezTo>
                  <a:pt x="10207" y="15919"/>
                  <a:pt x="10159" y="16086"/>
                  <a:pt x="10144" y="16229"/>
                </a:cubicBezTo>
                <a:cubicBezTo>
                  <a:pt x="10012" y="17524"/>
                  <a:pt x="8822" y="21598"/>
                  <a:pt x="7729" y="21598"/>
                </a:cubicBezTo>
                <a:lnTo>
                  <a:pt x="7548" y="21598"/>
                </a:lnTo>
                <a:lnTo>
                  <a:pt x="7284" y="21382"/>
                </a:lnTo>
                <a:cubicBezTo>
                  <a:pt x="7061" y="21138"/>
                  <a:pt x="6867" y="20852"/>
                  <a:pt x="6694" y="20590"/>
                </a:cubicBezTo>
                <a:cubicBezTo>
                  <a:pt x="6692" y="20586"/>
                  <a:pt x="6691" y="20584"/>
                  <a:pt x="6689" y="20582"/>
                </a:cubicBezTo>
                <a:cubicBezTo>
                  <a:pt x="6493" y="21108"/>
                  <a:pt x="6222" y="21600"/>
                  <a:pt x="5777" y="21600"/>
                </a:cubicBezTo>
                <a:lnTo>
                  <a:pt x="5676" y="21592"/>
                </a:lnTo>
                <a:close/>
              </a:path>
            </a:pathLst>
          </a:custGeom>
          <a:solidFill>
            <a:schemeClr val="bg1">
              <a:lumMod val="75000"/>
            </a:schemeClr>
          </a:solidFill>
          <a:ln w="3175" cap="flat">
            <a:solidFill>
              <a:schemeClr val="bg1">
                <a:lumMod val="50000"/>
              </a:schemeClr>
            </a:solidFill>
            <a:miter lim="400000"/>
          </a:ln>
          <a:effectLst/>
        </p:spPr>
        <p:txBody>
          <a:bodyPr lIns="0" tIns="0" rIns="0" bIns="0"/>
          <a:lstStyle/>
          <a:p>
            <a:pPr eaLnBrk="1" hangingPunct="1">
              <a:defRPr sz="1200">
                <a:solidFill>
                  <a:srgbClr val="000000"/>
                </a:solidFill>
                <a:latin typeface="Helvetica"/>
                <a:ea typeface="Helvetica"/>
                <a:cs typeface="Helvetica"/>
                <a:sym typeface="Helvetica"/>
              </a:defRPr>
            </a:pPr>
            <a:endParaRPr sz="1688" dirty="0">
              <a:solidFill>
                <a:srgbClr val="000000"/>
              </a:solidFill>
              <a:latin typeface="Lato Light" panose="020F0502020204030203" pitchFamily="34" charset="0"/>
              <a:ea typeface="Lato Light" panose="020F0502020204030203" pitchFamily="34" charset="0"/>
              <a:cs typeface="Lato Light" panose="020F0502020204030203" pitchFamily="34" charset="0"/>
              <a:sym typeface="Helvetica"/>
            </a:endParaRPr>
          </a:p>
        </p:txBody>
      </p:sp>
      <p:sp>
        <p:nvSpPr>
          <p:cNvPr id="37" name="Shape 17079">
            <a:extLst>
              <a:ext uri="{FF2B5EF4-FFF2-40B4-BE49-F238E27FC236}">
                <a16:creationId xmlns:a16="http://schemas.microsoft.com/office/drawing/2014/main" id="{646A0E43-80DF-1D57-1B64-1995E805601B}"/>
              </a:ext>
            </a:extLst>
          </p:cNvPr>
          <p:cNvSpPr/>
          <p:nvPr/>
        </p:nvSpPr>
        <p:spPr>
          <a:xfrm>
            <a:off x="6270608" y="1785924"/>
            <a:ext cx="101250" cy="4587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5080" y="21600"/>
                </a:moveTo>
                <a:cubicBezTo>
                  <a:pt x="12375" y="21600"/>
                  <a:pt x="9042" y="21232"/>
                  <a:pt x="6101" y="20903"/>
                </a:cubicBezTo>
                <a:cubicBezTo>
                  <a:pt x="4334" y="20708"/>
                  <a:pt x="2676" y="20523"/>
                  <a:pt x="1308" y="20433"/>
                </a:cubicBezTo>
                <a:lnTo>
                  <a:pt x="1151" y="20422"/>
                </a:lnTo>
                <a:lnTo>
                  <a:pt x="936" y="20242"/>
                </a:lnTo>
                <a:lnTo>
                  <a:pt x="0" y="19212"/>
                </a:lnTo>
                <a:lnTo>
                  <a:pt x="288" y="17008"/>
                </a:lnTo>
                <a:cubicBezTo>
                  <a:pt x="370" y="16712"/>
                  <a:pt x="425" y="16210"/>
                  <a:pt x="419" y="15838"/>
                </a:cubicBezTo>
                <a:lnTo>
                  <a:pt x="383" y="14071"/>
                </a:lnTo>
                <a:cubicBezTo>
                  <a:pt x="383" y="14071"/>
                  <a:pt x="1348" y="13612"/>
                  <a:pt x="1433" y="13573"/>
                </a:cubicBezTo>
                <a:cubicBezTo>
                  <a:pt x="978" y="12879"/>
                  <a:pt x="546" y="11821"/>
                  <a:pt x="360" y="10596"/>
                </a:cubicBezTo>
                <a:cubicBezTo>
                  <a:pt x="177" y="9375"/>
                  <a:pt x="258" y="8147"/>
                  <a:pt x="592" y="7135"/>
                </a:cubicBezTo>
                <a:cubicBezTo>
                  <a:pt x="1066" y="5697"/>
                  <a:pt x="1927" y="5697"/>
                  <a:pt x="2211" y="5697"/>
                </a:cubicBezTo>
                <a:cubicBezTo>
                  <a:pt x="2624" y="5697"/>
                  <a:pt x="3085" y="5838"/>
                  <a:pt x="3432" y="5950"/>
                </a:cubicBezTo>
                <a:cubicBezTo>
                  <a:pt x="4573" y="6250"/>
                  <a:pt x="5676" y="6438"/>
                  <a:pt x="6758" y="6438"/>
                </a:cubicBezTo>
                <a:cubicBezTo>
                  <a:pt x="7416" y="6438"/>
                  <a:pt x="7998" y="6369"/>
                  <a:pt x="8499" y="6235"/>
                </a:cubicBezTo>
                <a:cubicBezTo>
                  <a:pt x="8495" y="4870"/>
                  <a:pt x="8489" y="3125"/>
                  <a:pt x="8482" y="2807"/>
                </a:cubicBezTo>
                <a:lnTo>
                  <a:pt x="8417" y="0"/>
                </a:lnTo>
                <a:lnTo>
                  <a:pt x="9653" y="654"/>
                </a:lnTo>
                <a:cubicBezTo>
                  <a:pt x="9814" y="737"/>
                  <a:pt x="10026" y="741"/>
                  <a:pt x="10252" y="741"/>
                </a:cubicBezTo>
                <a:cubicBezTo>
                  <a:pt x="10589" y="744"/>
                  <a:pt x="10965" y="748"/>
                  <a:pt x="11368" y="997"/>
                </a:cubicBezTo>
                <a:cubicBezTo>
                  <a:pt x="11868" y="1315"/>
                  <a:pt x="12221" y="1904"/>
                  <a:pt x="12503" y="2377"/>
                </a:cubicBezTo>
                <a:cubicBezTo>
                  <a:pt x="12634" y="2594"/>
                  <a:pt x="12764" y="2825"/>
                  <a:pt x="12918" y="2991"/>
                </a:cubicBezTo>
                <a:cubicBezTo>
                  <a:pt x="13451" y="3577"/>
                  <a:pt x="14887" y="4465"/>
                  <a:pt x="15408" y="4537"/>
                </a:cubicBezTo>
                <a:cubicBezTo>
                  <a:pt x="15453" y="4537"/>
                  <a:pt x="15496" y="4537"/>
                  <a:pt x="15538" y="4537"/>
                </a:cubicBezTo>
                <a:cubicBezTo>
                  <a:pt x="16055" y="4537"/>
                  <a:pt x="16382" y="4458"/>
                  <a:pt x="16709" y="4382"/>
                </a:cubicBezTo>
                <a:cubicBezTo>
                  <a:pt x="17128" y="4285"/>
                  <a:pt x="17544" y="4191"/>
                  <a:pt x="17956" y="4191"/>
                </a:cubicBezTo>
                <a:cubicBezTo>
                  <a:pt x="18604" y="4191"/>
                  <a:pt x="19173" y="4422"/>
                  <a:pt x="19693" y="4895"/>
                </a:cubicBezTo>
                <a:cubicBezTo>
                  <a:pt x="21135" y="6225"/>
                  <a:pt x="21276" y="8959"/>
                  <a:pt x="21381" y="10957"/>
                </a:cubicBezTo>
                <a:lnTo>
                  <a:pt x="21600" y="14581"/>
                </a:lnTo>
                <a:lnTo>
                  <a:pt x="20566" y="14263"/>
                </a:lnTo>
                <a:cubicBezTo>
                  <a:pt x="20687" y="18099"/>
                  <a:pt x="20638" y="19425"/>
                  <a:pt x="20200" y="20339"/>
                </a:cubicBezTo>
                <a:lnTo>
                  <a:pt x="20013" y="20726"/>
                </a:lnTo>
                <a:lnTo>
                  <a:pt x="19765" y="20852"/>
                </a:lnTo>
                <a:cubicBezTo>
                  <a:pt x="18780" y="21362"/>
                  <a:pt x="17292" y="21600"/>
                  <a:pt x="15080" y="21600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3175" cap="flat">
            <a:solidFill>
              <a:schemeClr val="bg1">
                <a:lumMod val="50000"/>
              </a:schemeClr>
            </a:solidFill>
            <a:miter lim="400000"/>
          </a:ln>
          <a:effectLst/>
        </p:spPr>
        <p:txBody>
          <a:bodyPr lIns="0" tIns="0" rIns="0" bIns="0"/>
          <a:lstStyle/>
          <a:p>
            <a:pPr eaLnBrk="1" hangingPunct="1">
              <a:defRPr sz="1200">
                <a:solidFill>
                  <a:srgbClr val="000000"/>
                </a:solidFill>
                <a:latin typeface="Helvetica"/>
                <a:ea typeface="Helvetica"/>
                <a:cs typeface="Helvetica"/>
                <a:sym typeface="Helvetica"/>
              </a:defRPr>
            </a:pPr>
            <a:endParaRPr sz="1688" dirty="0">
              <a:solidFill>
                <a:srgbClr val="000000"/>
              </a:solidFill>
              <a:latin typeface="Lato Light" panose="020F0502020204030203" pitchFamily="34" charset="0"/>
              <a:ea typeface="Lato Light" panose="020F0502020204030203" pitchFamily="34" charset="0"/>
              <a:cs typeface="Lato Light" panose="020F0502020204030203" pitchFamily="34" charset="0"/>
              <a:sym typeface="Helvetica"/>
            </a:endParaRPr>
          </a:p>
        </p:txBody>
      </p:sp>
      <p:sp>
        <p:nvSpPr>
          <p:cNvPr id="38" name="Shape 17080">
            <a:extLst>
              <a:ext uri="{FF2B5EF4-FFF2-40B4-BE49-F238E27FC236}">
                <a16:creationId xmlns:a16="http://schemas.microsoft.com/office/drawing/2014/main" id="{ECAC654D-AF8B-F436-DF91-5269DFB3BDAE}"/>
              </a:ext>
            </a:extLst>
          </p:cNvPr>
          <p:cNvSpPr/>
          <p:nvPr/>
        </p:nvSpPr>
        <p:spPr>
          <a:xfrm>
            <a:off x="6286309" y="1738787"/>
            <a:ext cx="193793" cy="11678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382" h="21600" extrusionOk="0">
                <a:moveTo>
                  <a:pt x="9697" y="20814"/>
                </a:moveTo>
                <a:cubicBezTo>
                  <a:pt x="9643" y="20509"/>
                  <a:pt x="9580" y="20205"/>
                  <a:pt x="9499" y="19914"/>
                </a:cubicBezTo>
                <a:cubicBezTo>
                  <a:pt x="9124" y="18630"/>
                  <a:pt x="8264" y="17292"/>
                  <a:pt x="7479" y="17292"/>
                </a:cubicBezTo>
                <a:cubicBezTo>
                  <a:pt x="7366" y="17292"/>
                  <a:pt x="7254" y="17320"/>
                  <a:pt x="7149" y="17378"/>
                </a:cubicBezTo>
                <a:cubicBezTo>
                  <a:pt x="7068" y="17422"/>
                  <a:pt x="6985" y="17464"/>
                  <a:pt x="6887" y="17492"/>
                </a:cubicBezTo>
                <a:lnTo>
                  <a:pt x="5293" y="17938"/>
                </a:lnTo>
                <a:lnTo>
                  <a:pt x="6376" y="16226"/>
                </a:lnTo>
                <a:cubicBezTo>
                  <a:pt x="6391" y="15860"/>
                  <a:pt x="6352" y="15026"/>
                  <a:pt x="6337" y="14685"/>
                </a:cubicBezTo>
                <a:cubicBezTo>
                  <a:pt x="6324" y="14400"/>
                  <a:pt x="6315" y="14167"/>
                  <a:pt x="6315" y="14051"/>
                </a:cubicBezTo>
                <a:lnTo>
                  <a:pt x="6315" y="13104"/>
                </a:lnTo>
                <a:lnTo>
                  <a:pt x="6725" y="13201"/>
                </a:lnTo>
                <a:cubicBezTo>
                  <a:pt x="6686" y="12910"/>
                  <a:pt x="6630" y="12823"/>
                  <a:pt x="6503" y="12736"/>
                </a:cubicBezTo>
                <a:cubicBezTo>
                  <a:pt x="6356" y="12632"/>
                  <a:pt x="6188" y="12584"/>
                  <a:pt x="5982" y="12584"/>
                </a:cubicBezTo>
                <a:cubicBezTo>
                  <a:pt x="5803" y="12584"/>
                  <a:pt x="5622" y="12618"/>
                  <a:pt x="5441" y="12649"/>
                </a:cubicBezTo>
                <a:cubicBezTo>
                  <a:pt x="5224" y="12689"/>
                  <a:pt x="5006" y="12726"/>
                  <a:pt x="4786" y="12726"/>
                </a:cubicBezTo>
                <a:lnTo>
                  <a:pt x="4605" y="12716"/>
                </a:lnTo>
                <a:cubicBezTo>
                  <a:pt x="4172" y="12672"/>
                  <a:pt x="3302" y="12243"/>
                  <a:pt x="2943" y="11944"/>
                </a:cubicBezTo>
                <a:cubicBezTo>
                  <a:pt x="2808" y="11833"/>
                  <a:pt x="2688" y="11687"/>
                  <a:pt x="2571" y="11539"/>
                </a:cubicBezTo>
                <a:cubicBezTo>
                  <a:pt x="2468" y="11409"/>
                  <a:pt x="2387" y="11307"/>
                  <a:pt x="2305" y="11267"/>
                </a:cubicBezTo>
                <a:cubicBezTo>
                  <a:pt x="2229" y="11230"/>
                  <a:pt x="2114" y="11230"/>
                  <a:pt x="1994" y="11229"/>
                </a:cubicBezTo>
                <a:cubicBezTo>
                  <a:pt x="1835" y="11229"/>
                  <a:pt x="1652" y="11227"/>
                  <a:pt x="1458" y="11148"/>
                </a:cubicBezTo>
                <a:lnTo>
                  <a:pt x="1086" y="10997"/>
                </a:lnTo>
                <a:lnTo>
                  <a:pt x="1082" y="10356"/>
                </a:lnTo>
                <a:cubicBezTo>
                  <a:pt x="1076" y="9330"/>
                  <a:pt x="497" y="6617"/>
                  <a:pt x="219" y="5314"/>
                </a:cubicBezTo>
                <a:cubicBezTo>
                  <a:pt x="103" y="4764"/>
                  <a:pt x="21" y="4366"/>
                  <a:pt x="6" y="4246"/>
                </a:cubicBezTo>
                <a:cubicBezTo>
                  <a:pt x="-190" y="2492"/>
                  <a:pt x="4549" y="805"/>
                  <a:pt x="4750" y="734"/>
                </a:cubicBezTo>
                <a:cubicBezTo>
                  <a:pt x="4989" y="650"/>
                  <a:pt x="5270" y="610"/>
                  <a:pt x="5613" y="610"/>
                </a:cubicBezTo>
                <a:cubicBezTo>
                  <a:pt x="7031" y="610"/>
                  <a:pt x="8977" y="1318"/>
                  <a:pt x="9059" y="1348"/>
                </a:cubicBezTo>
                <a:lnTo>
                  <a:pt x="12469" y="1579"/>
                </a:lnTo>
                <a:lnTo>
                  <a:pt x="14084" y="0"/>
                </a:lnTo>
                <a:lnTo>
                  <a:pt x="14296" y="888"/>
                </a:lnTo>
                <a:cubicBezTo>
                  <a:pt x="14473" y="1639"/>
                  <a:pt x="14746" y="2459"/>
                  <a:pt x="14866" y="2608"/>
                </a:cubicBezTo>
                <a:cubicBezTo>
                  <a:pt x="14884" y="2604"/>
                  <a:pt x="14912" y="2601"/>
                  <a:pt x="14945" y="2601"/>
                </a:cubicBezTo>
                <a:cubicBezTo>
                  <a:pt x="15355" y="2601"/>
                  <a:pt x="16813" y="2913"/>
                  <a:pt x="17121" y="2980"/>
                </a:cubicBezTo>
                <a:lnTo>
                  <a:pt x="17229" y="3004"/>
                </a:lnTo>
                <a:lnTo>
                  <a:pt x="20699" y="6703"/>
                </a:lnTo>
                <a:lnTo>
                  <a:pt x="20444" y="7396"/>
                </a:lnTo>
                <a:cubicBezTo>
                  <a:pt x="20441" y="7471"/>
                  <a:pt x="20349" y="8521"/>
                  <a:pt x="20342" y="8589"/>
                </a:cubicBezTo>
                <a:cubicBezTo>
                  <a:pt x="20574" y="8706"/>
                  <a:pt x="20840" y="8907"/>
                  <a:pt x="21104" y="9260"/>
                </a:cubicBezTo>
                <a:cubicBezTo>
                  <a:pt x="21410" y="9670"/>
                  <a:pt x="21393" y="10156"/>
                  <a:pt x="21373" y="10346"/>
                </a:cubicBezTo>
                <a:cubicBezTo>
                  <a:pt x="21278" y="11199"/>
                  <a:pt x="20672" y="11521"/>
                  <a:pt x="19669" y="12053"/>
                </a:cubicBezTo>
                <a:cubicBezTo>
                  <a:pt x="19307" y="12245"/>
                  <a:pt x="18923" y="12447"/>
                  <a:pt x="18595" y="12673"/>
                </a:cubicBezTo>
                <a:cubicBezTo>
                  <a:pt x="18075" y="13029"/>
                  <a:pt x="17976" y="13754"/>
                  <a:pt x="17845" y="15004"/>
                </a:cubicBezTo>
                <a:cubicBezTo>
                  <a:pt x="17774" y="15671"/>
                  <a:pt x="17701" y="16362"/>
                  <a:pt x="17515" y="17008"/>
                </a:cubicBezTo>
                <a:cubicBezTo>
                  <a:pt x="17141" y="18316"/>
                  <a:pt x="16537" y="18485"/>
                  <a:pt x="15954" y="18648"/>
                </a:cubicBezTo>
                <a:lnTo>
                  <a:pt x="15754" y="18697"/>
                </a:lnTo>
                <a:cubicBezTo>
                  <a:pt x="15094" y="18841"/>
                  <a:pt x="14878" y="18975"/>
                  <a:pt x="14810" y="19063"/>
                </a:cubicBezTo>
                <a:cubicBezTo>
                  <a:pt x="14654" y="19815"/>
                  <a:pt x="13546" y="20801"/>
                  <a:pt x="13189" y="21041"/>
                </a:cubicBezTo>
                <a:lnTo>
                  <a:pt x="13101" y="21101"/>
                </a:lnTo>
                <a:lnTo>
                  <a:pt x="12847" y="21163"/>
                </a:lnTo>
                <a:cubicBezTo>
                  <a:pt x="12582" y="21163"/>
                  <a:pt x="12379" y="20937"/>
                  <a:pt x="12242" y="20493"/>
                </a:cubicBezTo>
                <a:cubicBezTo>
                  <a:pt x="11502" y="20784"/>
                  <a:pt x="10308" y="21370"/>
                  <a:pt x="10305" y="21370"/>
                </a:cubicBezTo>
                <a:lnTo>
                  <a:pt x="9836" y="21600"/>
                </a:lnTo>
                <a:lnTo>
                  <a:pt x="9697" y="20814"/>
                </a:lnTo>
                <a:close/>
              </a:path>
            </a:pathLst>
          </a:custGeom>
          <a:solidFill>
            <a:schemeClr val="bg1">
              <a:lumMod val="75000"/>
            </a:schemeClr>
          </a:solidFill>
          <a:ln w="3175" cap="flat">
            <a:solidFill>
              <a:schemeClr val="bg1">
                <a:lumMod val="50000"/>
              </a:schemeClr>
            </a:solidFill>
            <a:miter lim="400000"/>
          </a:ln>
          <a:effectLst/>
        </p:spPr>
        <p:txBody>
          <a:bodyPr lIns="0" tIns="0" rIns="0" bIns="0"/>
          <a:lstStyle/>
          <a:p>
            <a:pPr eaLnBrk="1" hangingPunct="1">
              <a:defRPr sz="1200">
                <a:solidFill>
                  <a:srgbClr val="000000"/>
                </a:solidFill>
                <a:latin typeface="Helvetica"/>
                <a:ea typeface="Helvetica"/>
                <a:cs typeface="Helvetica"/>
                <a:sym typeface="Helvetica"/>
              </a:defRPr>
            </a:pPr>
            <a:endParaRPr sz="1688" dirty="0">
              <a:solidFill>
                <a:srgbClr val="000000"/>
              </a:solidFill>
              <a:latin typeface="Lato Light" panose="020F0502020204030203" pitchFamily="34" charset="0"/>
              <a:ea typeface="Lato Light" panose="020F0502020204030203" pitchFamily="34" charset="0"/>
              <a:cs typeface="Lato Light" panose="020F0502020204030203" pitchFamily="34" charset="0"/>
              <a:sym typeface="Helvetica"/>
            </a:endParaRPr>
          </a:p>
        </p:txBody>
      </p:sp>
      <p:sp>
        <p:nvSpPr>
          <p:cNvPr id="39" name="Shape 17081">
            <a:extLst>
              <a:ext uri="{FF2B5EF4-FFF2-40B4-BE49-F238E27FC236}">
                <a16:creationId xmlns:a16="http://schemas.microsoft.com/office/drawing/2014/main" id="{62762BC4-A924-6927-1DD7-9CF688704DC6}"/>
              </a:ext>
            </a:extLst>
          </p:cNvPr>
          <p:cNvSpPr/>
          <p:nvPr/>
        </p:nvSpPr>
        <p:spPr>
          <a:xfrm>
            <a:off x="6364821" y="1613088"/>
            <a:ext cx="148620" cy="9359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142" h="21600" extrusionOk="0">
                <a:moveTo>
                  <a:pt x="18797" y="20856"/>
                </a:moveTo>
                <a:cubicBezTo>
                  <a:pt x="18215" y="20642"/>
                  <a:pt x="17275" y="20341"/>
                  <a:pt x="17002" y="20341"/>
                </a:cubicBezTo>
                <a:cubicBezTo>
                  <a:pt x="16908" y="20355"/>
                  <a:pt x="16629" y="20589"/>
                  <a:pt x="16444" y="20743"/>
                </a:cubicBezTo>
                <a:cubicBezTo>
                  <a:pt x="16040" y="21078"/>
                  <a:pt x="15626" y="21425"/>
                  <a:pt x="15196" y="21425"/>
                </a:cubicBezTo>
                <a:cubicBezTo>
                  <a:pt x="14679" y="21425"/>
                  <a:pt x="14158" y="20835"/>
                  <a:pt x="13529" y="20067"/>
                </a:cubicBezTo>
                <a:cubicBezTo>
                  <a:pt x="13418" y="19930"/>
                  <a:pt x="13320" y="19808"/>
                  <a:pt x="13246" y="19728"/>
                </a:cubicBezTo>
                <a:cubicBezTo>
                  <a:pt x="12947" y="19413"/>
                  <a:pt x="12655" y="19075"/>
                  <a:pt x="12362" y="18737"/>
                </a:cubicBezTo>
                <a:cubicBezTo>
                  <a:pt x="11797" y="18082"/>
                  <a:pt x="11265" y="17466"/>
                  <a:pt x="10689" y="16998"/>
                </a:cubicBezTo>
                <a:cubicBezTo>
                  <a:pt x="10142" y="16555"/>
                  <a:pt x="9566" y="16339"/>
                  <a:pt x="8924" y="16339"/>
                </a:cubicBezTo>
                <a:cubicBezTo>
                  <a:pt x="7816" y="16339"/>
                  <a:pt x="6693" y="16984"/>
                  <a:pt x="5646" y="17682"/>
                </a:cubicBezTo>
                <a:lnTo>
                  <a:pt x="5343" y="17883"/>
                </a:lnTo>
                <a:lnTo>
                  <a:pt x="4616" y="17131"/>
                </a:lnTo>
                <a:cubicBezTo>
                  <a:pt x="3877" y="16366"/>
                  <a:pt x="4361" y="14930"/>
                  <a:pt x="4682" y="13981"/>
                </a:cubicBezTo>
                <a:cubicBezTo>
                  <a:pt x="4695" y="13940"/>
                  <a:pt x="4710" y="13896"/>
                  <a:pt x="4725" y="13852"/>
                </a:cubicBezTo>
                <a:cubicBezTo>
                  <a:pt x="4494" y="14078"/>
                  <a:pt x="4204" y="14303"/>
                  <a:pt x="3837" y="14303"/>
                </a:cubicBezTo>
                <a:lnTo>
                  <a:pt x="3578" y="14264"/>
                </a:lnTo>
                <a:cubicBezTo>
                  <a:pt x="3172" y="14144"/>
                  <a:pt x="2812" y="13802"/>
                  <a:pt x="2492" y="13501"/>
                </a:cubicBezTo>
                <a:cubicBezTo>
                  <a:pt x="2339" y="13356"/>
                  <a:pt x="2188" y="13211"/>
                  <a:pt x="2040" y="13110"/>
                </a:cubicBezTo>
                <a:cubicBezTo>
                  <a:pt x="1501" y="12780"/>
                  <a:pt x="1041" y="12502"/>
                  <a:pt x="775" y="11900"/>
                </a:cubicBezTo>
                <a:cubicBezTo>
                  <a:pt x="528" y="11336"/>
                  <a:pt x="522" y="10704"/>
                  <a:pt x="515" y="10197"/>
                </a:cubicBezTo>
                <a:cubicBezTo>
                  <a:pt x="511" y="9898"/>
                  <a:pt x="509" y="9590"/>
                  <a:pt x="454" y="9450"/>
                </a:cubicBezTo>
                <a:cubicBezTo>
                  <a:pt x="247" y="8949"/>
                  <a:pt x="-41" y="8249"/>
                  <a:pt x="114" y="7469"/>
                </a:cubicBezTo>
                <a:cubicBezTo>
                  <a:pt x="134" y="7371"/>
                  <a:pt x="162" y="7261"/>
                  <a:pt x="203" y="7152"/>
                </a:cubicBezTo>
                <a:cubicBezTo>
                  <a:pt x="62" y="6704"/>
                  <a:pt x="-37" y="6284"/>
                  <a:pt x="14" y="5778"/>
                </a:cubicBezTo>
                <a:cubicBezTo>
                  <a:pt x="114" y="4804"/>
                  <a:pt x="668" y="4299"/>
                  <a:pt x="1000" y="3996"/>
                </a:cubicBezTo>
                <a:lnTo>
                  <a:pt x="1421" y="3591"/>
                </a:lnTo>
                <a:cubicBezTo>
                  <a:pt x="2103" y="2925"/>
                  <a:pt x="2817" y="2233"/>
                  <a:pt x="3519" y="1716"/>
                </a:cubicBezTo>
                <a:cubicBezTo>
                  <a:pt x="4045" y="1323"/>
                  <a:pt x="4594" y="1271"/>
                  <a:pt x="5013" y="1271"/>
                </a:cubicBezTo>
                <a:lnTo>
                  <a:pt x="5973" y="1309"/>
                </a:lnTo>
                <a:cubicBezTo>
                  <a:pt x="6861" y="1275"/>
                  <a:pt x="7657" y="1172"/>
                  <a:pt x="8440" y="1062"/>
                </a:cubicBezTo>
                <a:cubicBezTo>
                  <a:pt x="8691" y="1025"/>
                  <a:pt x="8935" y="857"/>
                  <a:pt x="9219" y="662"/>
                </a:cubicBezTo>
                <a:cubicBezTo>
                  <a:pt x="9465" y="496"/>
                  <a:pt x="9712" y="331"/>
                  <a:pt x="9976" y="221"/>
                </a:cubicBezTo>
                <a:cubicBezTo>
                  <a:pt x="10340" y="74"/>
                  <a:pt x="10757" y="0"/>
                  <a:pt x="11217" y="0"/>
                </a:cubicBezTo>
                <a:cubicBezTo>
                  <a:pt x="11671" y="0"/>
                  <a:pt x="12127" y="73"/>
                  <a:pt x="12524" y="184"/>
                </a:cubicBezTo>
                <a:cubicBezTo>
                  <a:pt x="13069" y="342"/>
                  <a:pt x="13593" y="551"/>
                  <a:pt x="14112" y="758"/>
                </a:cubicBezTo>
                <a:cubicBezTo>
                  <a:pt x="15076" y="1142"/>
                  <a:pt x="15986" y="1505"/>
                  <a:pt x="16945" y="1505"/>
                </a:cubicBezTo>
                <a:lnTo>
                  <a:pt x="17216" y="1494"/>
                </a:lnTo>
                <a:cubicBezTo>
                  <a:pt x="18152" y="1431"/>
                  <a:pt x="19083" y="1402"/>
                  <a:pt x="20019" y="1374"/>
                </a:cubicBezTo>
                <a:lnTo>
                  <a:pt x="20778" y="1351"/>
                </a:lnTo>
                <a:lnTo>
                  <a:pt x="20946" y="1994"/>
                </a:lnTo>
                <a:cubicBezTo>
                  <a:pt x="21559" y="4370"/>
                  <a:pt x="20606" y="5716"/>
                  <a:pt x="19908" y="6697"/>
                </a:cubicBezTo>
                <a:cubicBezTo>
                  <a:pt x="19500" y="7274"/>
                  <a:pt x="19114" y="7819"/>
                  <a:pt x="18994" y="8497"/>
                </a:cubicBezTo>
                <a:cubicBezTo>
                  <a:pt x="18409" y="11805"/>
                  <a:pt x="19480" y="14140"/>
                  <a:pt x="20721" y="16846"/>
                </a:cubicBezTo>
                <a:lnTo>
                  <a:pt x="20894" y="17221"/>
                </a:lnTo>
                <a:lnTo>
                  <a:pt x="20852" y="17804"/>
                </a:lnTo>
                <a:cubicBezTo>
                  <a:pt x="20767" y="18441"/>
                  <a:pt x="20418" y="18737"/>
                  <a:pt x="20049" y="19052"/>
                </a:cubicBezTo>
                <a:cubicBezTo>
                  <a:pt x="19890" y="19188"/>
                  <a:pt x="19554" y="19475"/>
                  <a:pt x="19489" y="19636"/>
                </a:cubicBezTo>
                <a:lnTo>
                  <a:pt x="20113" y="21600"/>
                </a:lnTo>
                <a:lnTo>
                  <a:pt x="18797" y="20856"/>
                </a:lnTo>
                <a:close/>
              </a:path>
            </a:pathLst>
          </a:custGeom>
          <a:solidFill>
            <a:schemeClr val="bg1">
              <a:lumMod val="75000"/>
            </a:schemeClr>
          </a:solidFill>
          <a:ln w="3175" cap="flat">
            <a:solidFill>
              <a:schemeClr val="bg1">
                <a:lumMod val="50000"/>
              </a:schemeClr>
            </a:solidFill>
            <a:miter lim="400000"/>
          </a:ln>
          <a:effectLst/>
        </p:spPr>
        <p:txBody>
          <a:bodyPr lIns="0" tIns="0" rIns="0" bIns="0"/>
          <a:lstStyle/>
          <a:p>
            <a:pPr eaLnBrk="1" hangingPunct="1">
              <a:defRPr sz="1200">
                <a:solidFill>
                  <a:srgbClr val="000000"/>
                </a:solidFill>
                <a:latin typeface="Helvetica"/>
                <a:ea typeface="Helvetica"/>
                <a:cs typeface="Helvetica"/>
                <a:sym typeface="Helvetica"/>
              </a:defRPr>
            </a:pPr>
            <a:endParaRPr sz="1688" dirty="0">
              <a:solidFill>
                <a:srgbClr val="000000"/>
              </a:solidFill>
              <a:latin typeface="Lato Light" panose="020F0502020204030203" pitchFamily="34" charset="0"/>
              <a:ea typeface="Lato Light" panose="020F0502020204030203" pitchFamily="34" charset="0"/>
              <a:cs typeface="Lato Light" panose="020F0502020204030203" pitchFamily="34" charset="0"/>
              <a:sym typeface="Helvetica"/>
            </a:endParaRPr>
          </a:p>
        </p:txBody>
      </p:sp>
      <p:sp>
        <p:nvSpPr>
          <p:cNvPr id="40" name="Shape 17082">
            <a:extLst>
              <a:ext uri="{FF2B5EF4-FFF2-40B4-BE49-F238E27FC236}">
                <a16:creationId xmlns:a16="http://schemas.microsoft.com/office/drawing/2014/main" id="{857E7300-A3AA-C945-3219-81611D483D5F}"/>
              </a:ext>
            </a:extLst>
          </p:cNvPr>
          <p:cNvSpPr/>
          <p:nvPr/>
        </p:nvSpPr>
        <p:spPr>
          <a:xfrm>
            <a:off x="6286309" y="1675937"/>
            <a:ext cx="237263" cy="10581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572" h="21600" extrusionOk="0">
                <a:moveTo>
                  <a:pt x="13956" y="17716"/>
                </a:moveTo>
                <a:cubicBezTo>
                  <a:pt x="13330" y="17537"/>
                  <a:pt x="12361" y="17279"/>
                  <a:pt x="12171" y="17279"/>
                </a:cubicBezTo>
                <a:cubicBezTo>
                  <a:pt x="12046" y="17279"/>
                  <a:pt x="11696" y="17279"/>
                  <a:pt x="11255" y="15265"/>
                </a:cubicBezTo>
                <a:lnTo>
                  <a:pt x="10518" y="16231"/>
                </a:lnTo>
                <a:lnTo>
                  <a:pt x="7402" y="15934"/>
                </a:lnTo>
                <a:cubicBezTo>
                  <a:pt x="7317" y="15906"/>
                  <a:pt x="5745" y="15141"/>
                  <a:pt x="4665" y="15141"/>
                </a:cubicBezTo>
                <a:cubicBezTo>
                  <a:pt x="4442" y="15141"/>
                  <a:pt x="4258" y="15174"/>
                  <a:pt x="4120" y="15238"/>
                </a:cubicBezTo>
                <a:cubicBezTo>
                  <a:pt x="3096" y="15719"/>
                  <a:pt x="1011" y="17245"/>
                  <a:pt x="737" y="17711"/>
                </a:cubicBezTo>
                <a:lnTo>
                  <a:pt x="573" y="17224"/>
                </a:lnTo>
                <a:lnTo>
                  <a:pt x="53" y="17393"/>
                </a:lnTo>
                <a:cubicBezTo>
                  <a:pt x="-28" y="16779"/>
                  <a:pt x="-2" y="13345"/>
                  <a:pt x="36" y="10573"/>
                </a:cubicBezTo>
                <a:lnTo>
                  <a:pt x="43" y="10042"/>
                </a:lnTo>
                <a:lnTo>
                  <a:pt x="822" y="9120"/>
                </a:lnTo>
                <a:cubicBezTo>
                  <a:pt x="800" y="8441"/>
                  <a:pt x="820" y="7724"/>
                  <a:pt x="820" y="7713"/>
                </a:cubicBezTo>
                <a:cubicBezTo>
                  <a:pt x="917" y="6590"/>
                  <a:pt x="1195" y="5685"/>
                  <a:pt x="1454" y="4946"/>
                </a:cubicBezTo>
                <a:cubicBezTo>
                  <a:pt x="1759" y="4070"/>
                  <a:pt x="1957" y="3929"/>
                  <a:pt x="2335" y="3820"/>
                </a:cubicBezTo>
                <a:lnTo>
                  <a:pt x="2544" y="3752"/>
                </a:lnTo>
                <a:cubicBezTo>
                  <a:pt x="2574" y="3732"/>
                  <a:pt x="2734" y="3607"/>
                  <a:pt x="2935" y="3453"/>
                </a:cubicBezTo>
                <a:cubicBezTo>
                  <a:pt x="3873" y="2734"/>
                  <a:pt x="4157" y="2548"/>
                  <a:pt x="4315" y="2548"/>
                </a:cubicBezTo>
                <a:lnTo>
                  <a:pt x="4511" y="2548"/>
                </a:lnTo>
                <a:lnTo>
                  <a:pt x="4655" y="2908"/>
                </a:lnTo>
                <a:lnTo>
                  <a:pt x="4776" y="3258"/>
                </a:lnTo>
                <a:lnTo>
                  <a:pt x="4761" y="3405"/>
                </a:lnTo>
                <a:cubicBezTo>
                  <a:pt x="4899" y="3843"/>
                  <a:pt x="5330" y="4908"/>
                  <a:pt x="5985" y="6343"/>
                </a:cubicBezTo>
                <a:cubicBezTo>
                  <a:pt x="6494" y="7452"/>
                  <a:pt x="7158" y="8725"/>
                  <a:pt x="7770" y="8725"/>
                </a:cubicBezTo>
                <a:cubicBezTo>
                  <a:pt x="8249" y="8722"/>
                  <a:pt x="9056" y="7593"/>
                  <a:pt x="9211" y="6711"/>
                </a:cubicBezTo>
                <a:cubicBezTo>
                  <a:pt x="9306" y="6161"/>
                  <a:pt x="9055" y="4211"/>
                  <a:pt x="8769" y="2806"/>
                </a:cubicBezTo>
                <a:lnTo>
                  <a:pt x="8596" y="1955"/>
                </a:lnTo>
                <a:lnTo>
                  <a:pt x="8980" y="1591"/>
                </a:lnTo>
                <a:cubicBezTo>
                  <a:pt x="9830" y="786"/>
                  <a:pt x="10739" y="0"/>
                  <a:pt x="11673" y="0"/>
                </a:cubicBezTo>
                <a:cubicBezTo>
                  <a:pt x="12203" y="0"/>
                  <a:pt x="12705" y="262"/>
                  <a:pt x="13164" y="775"/>
                </a:cubicBezTo>
                <a:cubicBezTo>
                  <a:pt x="13588" y="1251"/>
                  <a:pt x="13970" y="1864"/>
                  <a:pt x="14340" y="2457"/>
                </a:cubicBezTo>
                <a:cubicBezTo>
                  <a:pt x="14519" y="2742"/>
                  <a:pt x="14697" y="3029"/>
                  <a:pt x="14879" y="3295"/>
                </a:cubicBezTo>
                <a:cubicBezTo>
                  <a:pt x="14939" y="3383"/>
                  <a:pt x="15015" y="3514"/>
                  <a:pt x="15104" y="3663"/>
                </a:cubicBezTo>
                <a:cubicBezTo>
                  <a:pt x="15244" y="3900"/>
                  <a:pt x="15571" y="4456"/>
                  <a:pt x="15693" y="4498"/>
                </a:cubicBezTo>
                <a:cubicBezTo>
                  <a:pt x="15760" y="4496"/>
                  <a:pt x="15980" y="4244"/>
                  <a:pt x="16111" y="4094"/>
                </a:cubicBezTo>
                <a:cubicBezTo>
                  <a:pt x="16359" y="3809"/>
                  <a:pt x="16593" y="3538"/>
                  <a:pt x="16836" y="3538"/>
                </a:cubicBezTo>
                <a:cubicBezTo>
                  <a:pt x="17164" y="3538"/>
                  <a:pt x="17999" y="3956"/>
                  <a:pt x="18162" y="4041"/>
                </a:cubicBezTo>
                <a:lnTo>
                  <a:pt x="18353" y="4138"/>
                </a:lnTo>
                <a:lnTo>
                  <a:pt x="18438" y="4534"/>
                </a:lnTo>
                <a:cubicBezTo>
                  <a:pt x="18438" y="4534"/>
                  <a:pt x="18464" y="4648"/>
                  <a:pt x="18591" y="4860"/>
                </a:cubicBezTo>
                <a:cubicBezTo>
                  <a:pt x="18970" y="5485"/>
                  <a:pt x="19343" y="6214"/>
                  <a:pt x="19369" y="7630"/>
                </a:cubicBezTo>
                <a:cubicBezTo>
                  <a:pt x="19375" y="7947"/>
                  <a:pt x="19359" y="8272"/>
                  <a:pt x="19343" y="8600"/>
                </a:cubicBezTo>
                <a:cubicBezTo>
                  <a:pt x="19316" y="9127"/>
                  <a:pt x="19302" y="9466"/>
                  <a:pt x="19368" y="9737"/>
                </a:cubicBezTo>
                <a:cubicBezTo>
                  <a:pt x="19431" y="10000"/>
                  <a:pt x="19610" y="10167"/>
                  <a:pt x="19820" y="10361"/>
                </a:cubicBezTo>
                <a:cubicBezTo>
                  <a:pt x="20052" y="10578"/>
                  <a:pt x="20317" y="10823"/>
                  <a:pt x="20531" y="11314"/>
                </a:cubicBezTo>
                <a:cubicBezTo>
                  <a:pt x="20875" y="12095"/>
                  <a:pt x="21108" y="13052"/>
                  <a:pt x="21183" y="14006"/>
                </a:cubicBezTo>
                <a:cubicBezTo>
                  <a:pt x="21204" y="14305"/>
                  <a:pt x="21190" y="14614"/>
                  <a:pt x="21177" y="14913"/>
                </a:cubicBezTo>
                <a:cubicBezTo>
                  <a:pt x="21169" y="15090"/>
                  <a:pt x="21155" y="15387"/>
                  <a:pt x="21165" y="15484"/>
                </a:cubicBezTo>
                <a:lnTo>
                  <a:pt x="21572" y="16667"/>
                </a:lnTo>
                <a:lnTo>
                  <a:pt x="20886" y="16803"/>
                </a:lnTo>
                <a:cubicBezTo>
                  <a:pt x="20560" y="16936"/>
                  <a:pt x="20302" y="17154"/>
                  <a:pt x="20140" y="17431"/>
                </a:cubicBezTo>
                <a:cubicBezTo>
                  <a:pt x="19888" y="17868"/>
                  <a:pt x="19552" y="19010"/>
                  <a:pt x="19552" y="19432"/>
                </a:cubicBezTo>
                <a:lnTo>
                  <a:pt x="19097" y="19598"/>
                </a:lnTo>
                <a:lnTo>
                  <a:pt x="18927" y="20172"/>
                </a:lnTo>
                <a:cubicBezTo>
                  <a:pt x="18795" y="20039"/>
                  <a:pt x="18131" y="19775"/>
                  <a:pt x="17990" y="19758"/>
                </a:cubicBezTo>
                <a:cubicBezTo>
                  <a:pt x="17592" y="19827"/>
                  <a:pt x="17033" y="20263"/>
                  <a:pt x="16889" y="20801"/>
                </a:cubicBezTo>
                <a:lnTo>
                  <a:pt x="16674" y="21600"/>
                </a:lnTo>
                <a:lnTo>
                  <a:pt x="13956" y="17716"/>
                </a:lnTo>
                <a:close/>
              </a:path>
            </a:pathLst>
          </a:custGeom>
          <a:solidFill>
            <a:schemeClr val="bg1">
              <a:lumMod val="75000"/>
            </a:schemeClr>
          </a:solidFill>
          <a:ln w="3175" cap="flat">
            <a:solidFill>
              <a:schemeClr val="bg1">
                <a:lumMod val="50000"/>
              </a:schemeClr>
            </a:solidFill>
            <a:miter lim="400000"/>
          </a:ln>
          <a:effectLst/>
        </p:spPr>
        <p:txBody>
          <a:bodyPr lIns="0" tIns="0" rIns="0" bIns="0"/>
          <a:lstStyle/>
          <a:p>
            <a:pPr eaLnBrk="1" hangingPunct="1">
              <a:defRPr sz="1200">
                <a:solidFill>
                  <a:srgbClr val="000000"/>
                </a:solidFill>
                <a:latin typeface="Helvetica"/>
                <a:ea typeface="Helvetica"/>
                <a:cs typeface="Helvetica"/>
                <a:sym typeface="Helvetica"/>
              </a:defRPr>
            </a:pPr>
            <a:endParaRPr sz="1688" dirty="0">
              <a:solidFill>
                <a:srgbClr val="000000"/>
              </a:solidFill>
              <a:latin typeface="Lato Light" panose="020F0502020204030203" pitchFamily="34" charset="0"/>
              <a:ea typeface="Lato Light" panose="020F0502020204030203" pitchFamily="34" charset="0"/>
              <a:cs typeface="Lato Light" panose="020F0502020204030203" pitchFamily="34" charset="0"/>
              <a:sym typeface="Helvetica"/>
            </a:endParaRPr>
          </a:p>
        </p:txBody>
      </p:sp>
      <p:sp>
        <p:nvSpPr>
          <p:cNvPr id="41" name="Shape 17083">
            <a:extLst>
              <a:ext uri="{FF2B5EF4-FFF2-40B4-BE49-F238E27FC236}">
                <a16:creationId xmlns:a16="http://schemas.microsoft.com/office/drawing/2014/main" id="{5CBD084C-F26A-0828-091A-4E071AE82B15}"/>
              </a:ext>
            </a:extLst>
          </p:cNvPr>
          <p:cNvSpPr/>
          <p:nvPr/>
        </p:nvSpPr>
        <p:spPr>
          <a:xfrm>
            <a:off x="6521840" y="2351565"/>
            <a:ext cx="1448" cy="530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21600"/>
                </a:moveTo>
                <a:cubicBezTo>
                  <a:pt x="7855" y="14400"/>
                  <a:pt x="3927" y="8308"/>
                  <a:pt x="0" y="0"/>
                </a:cubicBezTo>
                <a:cubicBezTo>
                  <a:pt x="3927" y="4154"/>
                  <a:pt x="5891" y="8308"/>
                  <a:pt x="11782" y="13569"/>
                </a:cubicBezTo>
                <a:cubicBezTo>
                  <a:pt x="17673" y="16615"/>
                  <a:pt x="21600" y="18554"/>
                  <a:pt x="21600" y="21600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3175" cap="flat">
            <a:solidFill>
              <a:schemeClr val="bg1">
                <a:lumMod val="50000"/>
              </a:schemeClr>
            </a:solidFill>
            <a:miter lim="400000"/>
          </a:ln>
          <a:effectLst/>
        </p:spPr>
        <p:txBody>
          <a:bodyPr lIns="53578" tIns="53578" rIns="53578" bIns="53578"/>
          <a:lstStyle/>
          <a:p>
            <a:pPr eaLnBrk="1" hangingPunct="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4219" dirty="0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Lato Light" panose="020F0502020204030203" pitchFamily="34" charset="0"/>
              <a:ea typeface="Lato Light" panose="020F0502020204030203" pitchFamily="34" charset="0"/>
              <a:cs typeface="Lato Light" panose="020F0502020204030203" pitchFamily="34" charset="0"/>
              <a:sym typeface="Gill Sans"/>
            </a:endParaRPr>
          </a:p>
        </p:txBody>
      </p:sp>
      <p:sp>
        <p:nvSpPr>
          <p:cNvPr id="42" name="Shape 17084">
            <a:extLst>
              <a:ext uri="{FF2B5EF4-FFF2-40B4-BE49-F238E27FC236}">
                <a16:creationId xmlns:a16="http://schemas.microsoft.com/office/drawing/2014/main" id="{CAAC6F80-FC32-F3E9-F679-4FA07E5BD817}"/>
              </a:ext>
            </a:extLst>
          </p:cNvPr>
          <p:cNvSpPr/>
          <p:nvPr/>
        </p:nvSpPr>
        <p:spPr>
          <a:xfrm>
            <a:off x="6270608" y="2304428"/>
            <a:ext cx="69223" cy="14358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530" h="21600" extrusionOk="0">
                <a:moveTo>
                  <a:pt x="8507" y="21600"/>
                </a:moveTo>
                <a:cubicBezTo>
                  <a:pt x="7672" y="21600"/>
                  <a:pt x="7057" y="21367"/>
                  <a:pt x="6685" y="21227"/>
                </a:cubicBezTo>
                <a:cubicBezTo>
                  <a:pt x="6242" y="21062"/>
                  <a:pt x="4076" y="20032"/>
                  <a:pt x="4401" y="19152"/>
                </a:cubicBezTo>
                <a:cubicBezTo>
                  <a:pt x="4601" y="18570"/>
                  <a:pt x="5941" y="18244"/>
                  <a:pt x="7186" y="18091"/>
                </a:cubicBezTo>
                <a:cubicBezTo>
                  <a:pt x="7076" y="18026"/>
                  <a:pt x="6900" y="17946"/>
                  <a:pt x="6900" y="17946"/>
                </a:cubicBezTo>
                <a:cubicBezTo>
                  <a:pt x="6876" y="17946"/>
                  <a:pt x="3127" y="17130"/>
                  <a:pt x="1868" y="16351"/>
                </a:cubicBezTo>
                <a:cubicBezTo>
                  <a:pt x="809" y="15695"/>
                  <a:pt x="790" y="14582"/>
                  <a:pt x="871" y="13302"/>
                </a:cubicBezTo>
                <a:cubicBezTo>
                  <a:pt x="886" y="13089"/>
                  <a:pt x="900" y="12899"/>
                  <a:pt x="895" y="12750"/>
                </a:cubicBezTo>
                <a:cubicBezTo>
                  <a:pt x="871" y="11985"/>
                  <a:pt x="1091" y="11225"/>
                  <a:pt x="1305" y="10490"/>
                </a:cubicBezTo>
                <a:cubicBezTo>
                  <a:pt x="1482" y="9873"/>
                  <a:pt x="1668" y="9252"/>
                  <a:pt x="1692" y="8633"/>
                </a:cubicBezTo>
                <a:cubicBezTo>
                  <a:pt x="1701" y="8249"/>
                  <a:pt x="1897" y="7853"/>
                  <a:pt x="2083" y="7470"/>
                </a:cubicBezTo>
                <a:cubicBezTo>
                  <a:pt x="2288" y="7054"/>
                  <a:pt x="2483" y="6655"/>
                  <a:pt x="2417" y="6347"/>
                </a:cubicBezTo>
                <a:cubicBezTo>
                  <a:pt x="361" y="6299"/>
                  <a:pt x="32" y="5682"/>
                  <a:pt x="3" y="5308"/>
                </a:cubicBezTo>
                <a:cubicBezTo>
                  <a:pt x="-30" y="5006"/>
                  <a:pt x="166" y="4632"/>
                  <a:pt x="352" y="4270"/>
                </a:cubicBezTo>
                <a:lnTo>
                  <a:pt x="509" y="3947"/>
                </a:lnTo>
                <a:cubicBezTo>
                  <a:pt x="943" y="2912"/>
                  <a:pt x="1363" y="1908"/>
                  <a:pt x="2302" y="1071"/>
                </a:cubicBezTo>
                <a:cubicBezTo>
                  <a:pt x="2832" y="594"/>
                  <a:pt x="3494" y="0"/>
                  <a:pt x="4916" y="0"/>
                </a:cubicBezTo>
                <a:cubicBezTo>
                  <a:pt x="5841" y="0"/>
                  <a:pt x="6695" y="269"/>
                  <a:pt x="8016" y="720"/>
                </a:cubicBezTo>
                <a:lnTo>
                  <a:pt x="8044" y="720"/>
                </a:lnTo>
                <a:lnTo>
                  <a:pt x="8440" y="861"/>
                </a:lnTo>
                <a:lnTo>
                  <a:pt x="8063" y="1560"/>
                </a:lnTo>
                <a:lnTo>
                  <a:pt x="8865" y="1012"/>
                </a:lnTo>
                <a:cubicBezTo>
                  <a:pt x="10100" y="1451"/>
                  <a:pt x="11612" y="2027"/>
                  <a:pt x="13052" y="2575"/>
                </a:cubicBezTo>
                <a:lnTo>
                  <a:pt x="13271" y="2660"/>
                </a:lnTo>
                <a:lnTo>
                  <a:pt x="13462" y="2806"/>
                </a:lnTo>
                <a:cubicBezTo>
                  <a:pt x="15651" y="3759"/>
                  <a:pt x="16877" y="4846"/>
                  <a:pt x="16834" y="5869"/>
                </a:cubicBezTo>
                <a:lnTo>
                  <a:pt x="16820" y="6274"/>
                </a:lnTo>
                <a:lnTo>
                  <a:pt x="16071" y="6455"/>
                </a:lnTo>
                <a:lnTo>
                  <a:pt x="14931" y="5984"/>
                </a:lnTo>
                <a:lnTo>
                  <a:pt x="15594" y="6572"/>
                </a:lnTo>
                <a:cubicBezTo>
                  <a:pt x="15356" y="6767"/>
                  <a:pt x="15165" y="8004"/>
                  <a:pt x="15308" y="9169"/>
                </a:cubicBezTo>
                <a:cubicBezTo>
                  <a:pt x="16348" y="10103"/>
                  <a:pt x="17607" y="11018"/>
                  <a:pt x="18065" y="11164"/>
                </a:cubicBezTo>
                <a:cubicBezTo>
                  <a:pt x="18074" y="11164"/>
                  <a:pt x="21136" y="11296"/>
                  <a:pt x="21136" y="11296"/>
                </a:cubicBezTo>
                <a:lnTo>
                  <a:pt x="20783" y="11920"/>
                </a:lnTo>
                <a:cubicBezTo>
                  <a:pt x="21069" y="12307"/>
                  <a:pt x="21570" y="13064"/>
                  <a:pt x="21527" y="13616"/>
                </a:cubicBezTo>
                <a:cubicBezTo>
                  <a:pt x="21465" y="14369"/>
                  <a:pt x="20397" y="14760"/>
                  <a:pt x="19686" y="15019"/>
                </a:cubicBezTo>
                <a:cubicBezTo>
                  <a:pt x="19429" y="15115"/>
                  <a:pt x="19181" y="15205"/>
                  <a:pt x="19033" y="15289"/>
                </a:cubicBezTo>
                <a:cubicBezTo>
                  <a:pt x="18599" y="15537"/>
                  <a:pt x="18618" y="15909"/>
                  <a:pt x="18699" y="16491"/>
                </a:cubicBezTo>
                <a:lnTo>
                  <a:pt x="18732" y="16751"/>
                </a:lnTo>
                <a:lnTo>
                  <a:pt x="18418" y="17093"/>
                </a:lnTo>
                <a:cubicBezTo>
                  <a:pt x="18184" y="17233"/>
                  <a:pt x="16949" y="17930"/>
                  <a:pt x="15260" y="17930"/>
                </a:cubicBezTo>
                <a:lnTo>
                  <a:pt x="14378" y="17922"/>
                </a:lnTo>
                <a:lnTo>
                  <a:pt x="14416" y="18128"/>
                </a:lnTo>
                <a:cubicBezTo>
                  <a:pt x="14573" y="18739"/>
                  <a:pt x="14769" y="19498"/>
                  <a:pt x="14073" y="20030"/>
                </a:cubicBezTo>
                <a:cubicBezTo>
                  <a:pt x="13395" y="20544"/>
                  <a:pt x="12208" y="20627"/>
                  <a:pt x="11254" y="20694"/>
                </a:cubicBezTo>
                <a:cubicBezTo>
                  <a:pt x="10992" y="20712"/>
                  <a:pt x="10691" y="20733"/>
                  <a:pt x="10448" y="20763"/>
                </a:cubicBezTo>
                <a:cubicBezTo>
                  <a:pt x="10372" y="21010"/>
                  <a:pt x="10148" y="21317"/>
                  <a:pt x="9427" y="21493"/>
                </a:cubicBezTo>
                <a:lnTo>
                  <a:pt x="9132" y="21565"/>
                </a:lnTo>
                <a:lnTo>
                  <a:pt x="8507" y="21600"/>
                </a:lnTo>
                <a:close/>
              </a:path>
            </a:pathLst>
          </a:custGeom>
          <a:solidFill>
            <a:schemeClr val="bg1">
              <a:lumMod val="75000"/>
            </a:schemeClr>
          </a:solidFill>
          <a:ln w="3175" cap="flat">
            <a:solidFill>
              <a:schemeClr val="bg1">
                <a:lumMod val="50000"/>
              </a:schemeClr>
            </a:solidFill>
            <a:miter lim="400000"/>
          </a:ln>
          <a:effectLst/>
        </p:spPr>
        <p:txBody>
          <a:bodyPr lIns="0" tIns="0" rIns="0" bIns="0"/>
          <a:lstStyle/>
          <a:p>
            <a:pPr eaLnBrk="1" hangingPunct="1">
              <a:defRPr sz="1200">
                <a:solidFill>
                  <a:srgbClr val="000000"/>
                </a:solidFill>
                <a:latin typeface="Helvetica"/>
                <a:ea typeface="Helvetica"/>
                <a:cs typeface="Helvetica"/>
                <a:sym typeface="Helvetica"/>
              </a:defRPr>
            </a:pPr>
            <a:endParaRPr sz="1688" dirty="0">
              <a:solidFill>
                <a:srgbClr val="000000"/>
              </a:solidFill>
              <a:latin typeface="Lato Light" panose="020F0502020204030203" pitchFamily="34" charset="0"/>
              <a:ea typeface="Lato Light" panose="020F0502020204030203" pitchFamily="34" charset="0"/>
              <a:cs typeface="Lato Light" panose="020F0502020204030203" pitchFamily="34" charset="0"/>
              <a:sym typeface="Helvetica"/>
            </a:endParaRPr>
          </a:p>
        </p:txBody>
      </p:sp>
      <p:sp>
        <p:nvSpPr>
          <p:cNvPr id="43" name="Shape 17085">
            <a:extLst>
              <a:ext uri="{FF2B5EF4-FFF2-40B4-BE49-F238E27FC236}">
                <a16:creationId xmlns:a16="http://schemas.microsoft.com/office/drawing/2014/main" id="{899D3694-4875-6B6D-AE93-B7878B60907C}"/>
              </a:ext>
            </a:extLst>
          </p:cNvPr>
          <p:cNvSpPr/>
          <p:nvPr/>
        </p:nvSpPr>
        <p:spPr>
          <a:xfrm>
            <a:off x="6380521" y="2241579"/>
            <a:ext cx="220425" cy="13330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537" h="21600" extrusionOk="0">
                <a:moveTo>
                  <a:pt x="11076" y="21600"/>
                </a:moveTo>
                <a:cubicBezTo>
                  <a:pt x="10222" y="21600"/>
                  <a:pt x="9481" y="21070"/>
                  <a:pt x="8763" y="20557"/>
                </a:cubicBezTo>
                <a:lnTo>
                  <a:pt x="8464" y="20346"/>
                </a:lnTo>
                <a:cubicBezTo>
                  <a:pt x="8186" y="20153"/>
                  <a:pt x="7849" y="20056"/>
                  <a:pt x="7467" y="20056"/>
                </a:cubicBezTo>
                <a:cubicBezTo>
                  <a:pt x="7094" y="20056"/>
                  <a:pt x="6687" y="20147"/>
                  <a:pt x="6257" y="20327"/>
                </a:cubicBezTo>
                <a:cubicBezTo>
                  <a:pt x="5678" y="20569"/>
                  <a:pt x="5092" y="20814"/>
                  <a:pt x="4484" y="20886"/>
                </a:cubicBezTo>
                <a:cubicBezTo>
                  <a:pt x="4396" y="20896"/>
                  <a:pt x="4310" y="20900"/>
                  <a:pt x="4227" y="20900"/>
                </a:cubicBezTo>
                <a:lnTo>
                  <a:pt x="3569" y="20870"/>
                </a:lnTo>
                <a:cubicBezTo>
                  <a:pt x="3441" y="20870"/>
                  <a:pt x="3311" y="20881"/>
                  <a:pt x="3175" y="20924"/>
                </a:cubicBezTo>
                <a:lnTo>
                  <a:pt x="2715" y="21065"/>
                </a:lnTo>
                <a:lnTo>
                  <a:pt x="2664" y="20295"/>
                </a:lnTo>
                <a:cubicBezTo>
                  <a:pt x="2607" y="19468"/>
                  <a:pt x="2514" y="18640"/>
                  <a:pt x="2421" y="17815"/>
                </a:cubicBezTo>
                <a:lnTo>
                  <a:pt x="2304" y="16750"/>
                </a:lnTo>
                <a:cubicBezTo>
                  <a:pt x="2303" y="16752"/>
                  <a:pt x="2303" y="16753"/>
                  <a:pt x="2301" y="16753"/>
                </a:cubicBezTo>
                <a:cubicBezTo>
                  <a:pt x="2268" y="16753"/>
                  <a:pt x="2081" y="16496"/>
                  <a:pt x="1999" y="16382"/>
                </a:cubicBezTo>
                <a:cubicBezTo>
                  <a:pt x="1927" y="16283"/>
                  <a:pt x="1865" y="16198"/>
                  <a:pt x="1832" y="16144"/>
                </a:cubicBezTo>
                <a:cubicBezTo>
                  <a:pt x="1747" y="16006"/>
                  <a:pt x="1654" y="15925"/>
                  <a:pt x="1546" y="15833"/>
                </a:cubicBezTo>
                <a:cubicBezTo>
                  <a:pt x="1308" y="15627"/>
                  <a:pt x="947" y="15316"/>
                  <a:pt x="855" y="14341"/>
                </a:cubicBezTo>
                <a:cubicBezTo>
                  <a:pt x="818" y="13909"/>
                  <a:pt x="854" y="13509"/>
                  <a:pt x="884" y="13159"/>
                </a:cubicBezTo>
                <a:cubicBezTo>
                  <a:pt x="912" y="12843"/>
                  <a:pt x="936" y="12570"/>
                  <a:pt x="908" y="12338"/>
                </a:cubicBezTo>
                <a:cubicBezTo>
                  <a:pt x="873" y="12069"/>
                  <a:pt x="799" y="11784"/>
                  <a:pt x="718" y="11483"/>
                </a:cubicBezTo>
                <a:cubicBezTo>
                  <a:pt x="617" y="11105"/>
                  <a:pt x="503" y="10678"/>
                  <a:pt x="457" y="10200"/>
                </a:cubicBezTo>
                <a:lnTo>
                  <a:pt x="887" y="10087"/>
                </a:lnTo>
                <a:lnTo>
                  <a:pt x="1014" y="9504"/>
                </a:lnTo>
                <a:cubicBezTo>
                  <a:pt x="1067" y="9495"/>
                  <a:pt x="1275" y="9371"/>
                  <a:pt x="1581" y="9076"/>
                </a:cubicBezTo>
                <a:cubicBezTo>
                  <a:pt x="1703" y="8962"/>
                  <a:pt x="1799" y="8864"/>
                  <a:pt x="1840" y="8812"/>
                </a:cubicBezTo>
                <a:cubicBezTo>
                  <a:pt x="1906" y="8701"/>
                  <a:pt x="2021" y="8496"/>
                  <a:pt x="2124" y="8299"/>
                </a:cubicBezTo>
                <a:cubicBezTo>
                  <a:pt x="1035" y="7091"/>
                  <a:pt x="-3" y="5148"/>
                  <a:pt x="0" y="2885"/>
                </a:cubicBezTo>
                <a:cubicBezTo>
                  <a:pt x="0" y="1539"/>
                  <a:pt x="1113" y="429"/>
                  <a:pt x="1335" y="220"/>
                </a:cubicBezTo>
                <a:lnTo>
                  <a:pt x="1570" y="0"/>
                </a:lnTo>
                <a:lnTo>
                  <a:pt x="2039" y="538"/>
                </a:lnTo>
                <a:lnTo>
                  <a:pt x="2220" y="765"/>
                </a:lnTo>
                <a:lnTo>
                  <a:pt x="2367" y="980"/>
                </a:lnTo>
                <a:lnTo>
                  <a:pt x="2548" y="1315"/>
                </a:lnTo>
                <a:lnTo>
                  <a:pt x="2650" y="1594"/>
                </a:lnTo>
                <a:lnTo>
                  <a:pt x="2683" y="1706"/>
                </a:lnTo>
                <a:lnTo>
                  <a:pt x="2733" y="2059"/>
                </a:lnTo>
                <a:cubicBezTo>
                  <a:pt x="2743" y="2265"/>
                  <a:pt x="2736" y="2406"/>
                  <a:pt x="2716" y="2548"/>
                </a:cubicBezTo>
                <a:cubicBezTo>
                  <a:pt x="2691" y="2709"/>
                  <a:pt x="2649" y="2823"/>
                  <a:pt x="2565" y="3051"/>
                </a:cubicBezTo>
                <a:cubicBezTo>
                  <a:pt x="2559" y="3066"/>
                  <a:pt x="2553" y="3084"/>
                  <a:pt x="2545" y="3104"/>
                </a:cubicBezTo>
                <a:cubicBezTo>
                  <a:pt x="2569" y="3098"/>
                  <a:pt x="2593" y="3092"/>
                  <a:pt x="2617" y="3084"/>
                </a:cubicBezTo>
                <a:cubicBezTo>
                  <a:pt x="2773" y="3036"/>
                  <a:pt x="2914" y="2965"/>
                  <a:pt x="3052" y="2897"/>
                </a:cubicBezTo>
                <a:cubicBezTo>
                  <a:pt x="3320" y="2762"/>
                  <a:pt x="3597" y="2624"/>
                  <a:pt x="3945" y="2624"/>
                </a:cubicBezTo>
                <a:cubicBezTo>
                  <a:pt x="4017" y="2624"/>
                  <a:pt x="4092" y="2631"/>
                  <a:pt x="4170" y="2644"/>
                </a:cubicBezTo>
                <a:cubicBezTo>
                  <a:pt x="4784" y="2747"/>
                  <a:pt x="5419" y="2980"/>
                  <a:pt x="5867" y="3268"/>
                </a:cubicBezTo>
                <a:lnTo>
                  <a:pt x="6156" y="3463"/>
                </a:lnTo>
                <a:cubicBezTo>
                  <a:pt x="6457" y="3672"/>
                  <a:pt x="6622" y="3787"/>
                  <a:pt x="6928" y="3787"/>
                </a:cubicBezTo>
                <a:cubicBezTo>
                  <a:pt x="7406" y="3771"/>
                  <a:pt x="7843" y="3768"/>
                  <a:pt x="8281" y="3768"/>
                </a:cubicBezTo>
                <a:lnTo>
                  <a:pt x="8858" y="3768"/>
                </a:lnTo>
                <a:cubicBezTo>
                  <a:pt x="9352" y="3768"/>
                  <a:pt x="9770" y="4044"/>
                  <a:pt x="10139" y="4286"/>
                </a:cubicBezTo>
                <a:cubicBezTo>
                  <a:pt x="10360" y="4432"/>
                  <a:pt x="10578" y="4581"/>
                  <a:pt x="10810" y="4651"/>
                </a:cubicBezTo>
                <a:cubicBezTo>
                  <a:pt x="10811" y="4651"/>
                  <a:pt x="10813" y="4651"/>
                  <a:pt x="10814" y="4651"/>
                </a:cubicBezTo>
                <a:cubicBezTo>
                  <a:pt x="11063" y="4651"/>
                  <a:pt x="11382" y="4211"/>
                  <a:pt x="11629" y="3582"/>
                </a:cubicBezTo>
                <a:cubicBezTo>
                  <a:pt x="11909" y="2877"/>
                  <a:pt x="12127" y="2335"/>
                  <a:pt x="12671" y="1866"/>
                </a:cubicBezTo>
                <a:cubicBezTo>
                  <a:pt x="13306" y="1318"/>
                  <a:pt x="13989" y="1126"/>
                  <a:pt x="14648" y="942"/>
                </a:cubicBezTo>
                <a:cubicBezTo>
                  <a:pt x="14880" y="876"/>
                  <a:pt x="15113" y="812"/>
                  <a:pt x="15342" y="730"/>
                </a:cubicBezTo>
                <a:lnTo>
                  <a:pt x="15805" y="552"/>
                </a:lnTo>
                <a:lnTo>
                  <a:pt x="15988" y="500"/>
                </a:lnTo>
                <a:cubicBezTo>
                  <a:pt x="16130" y="466"/>
                  <a:pt x="16212" y="455"/>
                  <a:pt x="16296" y="454"/>
                </a:cubicBezTo>
                <a:lnTo>
                  <a:pt x="16909" y="710"/>
                </a:lnTo>
                <a:cubicBezTo>
                  <a:pt x="17093" y="869"/>
                  <a:pt x="17164" y="955"/>
                  <a:pt x="17233" y="1042"/>
                </a:cubicBezTo>
                <a:cubicBezTo>
                  <a:pt x="17348" y="1185"/>
                  <a:pt x="17448" y="1309"/>
                  <a:pt x="17552" y="1354"/>
                </a:cubicBezTo>
                <a:cubicBezTo>
                  <a:pt x="17667" y="1405"/>
                  <a:pt x="17811" y="1417"/>
                  <a:pt x="17964" y="1430"/>
                </a:cubicBezTo>
                <a:cubicBezTo>
                  <a:pt x="18160" y="1445"/>
                  <a:pt x="18356" y="1466"/>
                  <a:pt x="18541" y="1543"/>
                </a:cubicBezTo>
                <a:lnTo>
                  <a:pt x="18689" y="1620"/>
                </a:lnTo>
                <a:cubicBezTo>
                  <a:pt x="19044" y="1882"/>
                  <a:pt x="19197" y="2179"/>
                  <a:pt x="19320" y="2418"/>
                </a:cubicBezTo>
                <a:cubicBezTo>
                  <a:pt x="19390" y="2553"/>
                  <a:pt x="19450" y="2670"/>
                  <a:pt x="19511" y="2739"/>
                </a:cubicBezTo>
                <a:cubicBezTo>
                  <a:pt x="19567" y="2803"/>
                  <a:pt x="19649" y="2848"/>
                  <a:pt x="19745" y="2900"/>
                </a:cubicBezTo>
                <a:cubicBezTo>
                  <a:pt x="19868" y="2967"/>
                  <a:pt x="20007" y="3045"/>
                  <a:pt x="20148" y="3186"/>
                </a:cubicBezTo>
                <a:lnTo>
                  <a:pt x="20327" y="3337"/>
                </a:lnTo>
                <a:lnTo>
                  <a:pt x="20524" y="3427"/>
                </a:lnTo>
                <a:lnTo>
                  <a:pt x="20683" y="3430"/>
                </a:lnTo>
                <a:lnTo>
                  <a:pt x="21082" y="3141"/>
                </a:lnTo>
                <a:lnTo>
                  <a:pt x="21390" y="3736"/>
                </a:lnTo>
                <a:cubicBezTo>
                  <a:pt x="21597" y="4523"/>
                  <a:pt x="21585" y="5329"/>
                  <a:pt x="21356" y="5950"/>
                </a:cubicBezTo>
                <a:cubicBezTo>
                  <a:pt x="21145" y="6522"/>
                  <a:pt x="20770" y="6875"/>
                  <a:pt x="20328" y="6919"/>
                </a:cubicBezTo>
                <a:cubicBezTo>
                  <a:pt x="20033" y="6946"/>
                  <a:pt x="19624" y="7112"/>
                  <a:pt x="19461" y="8247"/>
                </a:cubicBezTo>
                <a:cubicBezTo>
                  <a:pt x="19422" y="8526"/>
                  <a:pt x="19428" y="8864"/>
                  <a:pt x="19435" y="9222"/>
                </a:cubicBezTo>
                <a:cubicBezTo>
                  <a:pt x="19449" y="9820"/>
                  <a:pt x="19464" y="10499"/>
                  <a:pt x="19264" y="11152"/>
                </a:cubicBezTo>
                <a:cubicBezTo>
                  <a:pt x="19150" y="11529"/>
                  <a:pt x="18902" y="11962"/>
                  <a:pt x="18622" y="12317"/>
                </a:cubicBezTo>
                <a:cubicBezTo>
                  <a:pt x="18764" y="12418"/>
                  <a:pt x="18911" y="12540"/>
                  <a:pt x="19044" y="12720"/>
                </a:cubicBezTo>
                <a:cubicBezTo>
                  <a:pt x="19063" y="12746"/>
                  <a:pt x="20422" y="14697"/>
                  <a:pt x="20222" y="15982"/>
                </a:cubicBezTo>
                <a:lnTo>
                  <a:pt x="20196" y="16147"/>
                </a:lnTo>
                <a:lnTo>
                  <a:pt x="20055" y="16497"/>
                </a:lnTo>
                <a:lnTo>
                  <a:pt x="19920" y="16753"/>
                </a:lnTo>
                <a:lnTo>
                  <a:pt x="19431" y="16733"/>
                </a:lnTo>
                <a:cubicBezTo>
                  <a:pt x="19210" y="16733"/>
                  <a:pt x="19059" y="16765"/>
                  <a:pt x="18921" y="16842"/>
                </a:cubicBezTo>
                <a:cubicBezTo>
                  <a:pt x="18728" y="17011"/>
                  <a:pt x="18653" y="17085"/>
                  <a:pt x="18560" y="17136"/>
                </a:cubicBezTo>
                <a:lnTo>
                  <a:pt x="18493" y="17174"/>
                </a:lnTo>
                <a:lnTo>
                  <a:pt x="18337" y="17200"/>
                </a:lnTo>
                <a:cubicBezTo>
                  <a:pt x="18096" y="17147"/>
                  <a:pt x="18006" y="17095"/>
                  <a:pt x="17914" y="17013"/>
                </a:cubicBezTo>
                <a:cubicBezTo>
                  <a:pt x="17688" y="16806"/>
                  <a:pt x="17508" y="16445"/>
                  <a:pt x="17347" y="16083"/>
                </a:cubicBezTo>
                <a:lnTo>
                  <a:pt x="17297" y="15970"/>
                </a:lnTo>
                <a:cubicBezTo>
                  <a:pt x="16893" y="16092"/>
                  <a:pt x="16496" y="16298"/>
                  <a:pt x="16079" y="16513"/>
                </a:cubicBezTo>
                <a:lnTo>
                  <a:pt x="15570" y="16765"/>
                </a:lnTo>
                <a:cubicBezTo>
                  <a:pt x="15457" y="16820"/>
                  <a:pt x="15349" y="16871"/>
                  <a:pt x="15246" y="16944"/>
                </a:cubicBezTo>
                <a:cubicBezTo>
                  <a:pt x="15074" y="17061"/>
                  <a:pt x="15039" y="17143"/>
                  <a:pt x="15038" y="17144"/>
                </a:cubicBezTo>
                <a:lnTo>
                  <a:pt x="15603" y="18317"/>
                </a:lnTo>
                <a:lnTo>
                  <a:pt x="14785" y="18488"/>
                </a:lnTo>
                <a:lnTo>
                  <a:pt x="13998" y="18488"/>
                </a:lnTo>
                <a:lnTo>
                  <a:pt x="14050" y="20409"/>
                </a:lnTo>
                <a:lnTo>
                  <a:pt x="13616" y="20441"/>
                </a:lnTo>
                <a:lnTo>
                  <a:pt x="13611" y="21162"/>
                </a:lnTo>
                <a:cubicBezTo>
                  <a:pt x="13543" y="21170"/>
                  <a:pt x="13077" y="21258"/>
                  <a:pt x="12578" y="21351"/>
                </a:cubicBezTo>
                <a:cubicBezTo>
                  <a:pt x="11951" y="21469"/>
                  <a:pt x="11277" y="21594"/>
                  <a:pt x="11178" y="21598"/>
                </a:cubicBezTo>
                <a:lnTo>
                  <a:pt x="11076" y="21600"/>
                </a:lnTo>
                <a:close/>
              </a:path>
            </a:pathLst>
          </a:custGeom>
          <a:solidFill>
            <a:schemeClr val="bg1">
              <a:lumMod val="75000"/>
            </a:schemeClr>
          </a:solidFill>
          <a:ln w="3175" cap="flat">
            <a:solidFill>
              <a:schemeClr val="bg1">
                <a:lumMod val="50000"/>
              </a:schemeClr>
            </a:solidFill>
            <a:miter lim="400000"/>
          </a:ln>
          <a:effectLst/>
        </p:spPr>
        <p:txBody>
          <a:bodyPr lIns="0" tIns="0" rIns="0" bIns="0"/>
          <a:lstStyle/>
          <a:p>
            <a:pPr eaLnBrk="1" hangingPunct="1">
              <a:defRPr sz="1200">
                <a:solidFill>
                  <a:srgbClr val="000000"/>
                </a:solidFill>
                <a:latin typeface="Helvetica"/>
                <a:ea typeface="Helvetica"/>
                <a:cs typeface="Helvetica"/>
                <a:sym typeface="Helvetica"/>
              </a:defRPr>
            </a:pPr>
            <a:endParaRPr sz="1688" dirty="0">
              <a:solidFill>
                <a:srgbClr val="000000"/>
              </a:solidFill>
              <a:latin typeface="Lato Light" panose="020F0502020204030203" pitchFamily="34" charset="0"/>
              <a:ea typeface="Lato Light" panose="020F0502020204030203" pitchFamily="34" charset="0"/>
              <a:cs typeface="Lato Light" panose="020F0502020204030203" pitchFamily="34" charset="0"/>
              <a:sym typeface="Helvetica"/>
            </a:endParaRPr>
          </a:p>
        </p:txBody>
      </p:sp>
      <p:sp>
        <p:nvSpPr>
          <p:cNvPr id="44" name="Shape 17086">
            <a:extLst>
              <a:ext uri="{FF2B5EF4-FFF2-40B4-BE49-F238E27FC236}">
                <a16:creationId xmlns:a16="http://schemas.microsoft.com/office/drawing/2014/main" id="{356359C5-BBA5-DB52-B934-0435186E8C85}"/>
              </a:ext>
            </a:extLst>
          </p:cNvPr>
          <p:cNvSpPr/>
          <p:nvPr/>
        </p:nvSpPr>
        <p:spPr>
          <a:xfrm>
            <a:off x="6317715" y="2320140"/>
            <a:ext cx="94079" cy="6997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496" h="21600" extrusionOk="0">
                <a:moveTo>
                  <a:pt x="6966" y="21600"/>
                </a:moveTo>
                <a:cubicBezTo>
                  <a:pt x="5565" y="21600"/>
                  <a:pt x="4093" y="21377"/>
                  <a:pt x="3543" y="21226"/>
                </a:cubicBezTo>
                <a:cubicBezTo>
                  <a:pt x="3193" y="21131"/>
                  <a:pt x="2264" y="20875"/>
                  <a:pt x="180" y="15542"/>
                </a:cubicBezTo>
                <a:lnTo>
                  <a:pt x="82" y="15286"/>
                </a:lnTo>
                <a:lnTo>
                  <a:pt x="64" y="14999"/>
                </a:lnTo>
                <a:cubicBezTo>
                  <a:pt x="-104" y="11792"/>
                  <a:pt x="-23" y="7766"/>
                  <a:pt x="1318" y="6774"/>
                </a:cubicBezTo>
                <a:lnTo>
                  <a:pt x="1791" y="6444"/>
                </a:lnTo>
                <a:cubicBezTo>
                  <a:pt x="1858" y="6426"/>
                  <a:pt x="1869" y="6132"/>
                  <a:pt x="1904" y="5644"/>
                </a:cubicBezTo>
                <a:cubicBezTo>
                  <a:pt x="2100" y="2968"/>
                  <a:pt x="4209" y="1708"/>
                  <a:pt x="8024" y="1708"/>
                </a:cubicBezTo>
                <a:cubicBezTo>
                  <a:pt x="8631" y="1708"/>
                  <a:pt x="8837" y="1539"/>
                  <a:pt x="9293" y="1170"/>
                </a:cubicBezTo>
                <a:cubicBezTo>
                  <a:pt x="9626" y="898"/>
                  <a:pt x="10043" y="559"/>
                  <a:pt x="10666" y="261"/>
                </a:cubicBezTo>
                <a:cubicBezTo>
                  <a:pt x="11031" y="85"/>
                  <a:pt x="11490" y="0"/>
                  <a:pt x="12064" y="0"/>
                </a:cubicBezTo>
                <a:cubicBezTo>
                  <a:pt x="13855" y="0"/>
                  <a:pt x="16367" y="857"/>
                  <a:pt x="16475" y="893"/>
                </a:cubicBezTo>
                <a:lnTo>
                  <a:pt x="17123" y="1118"/>
                </a:lnTo>
                <a:lnTo>
                  <a:pt x="17229" y="2016"/>
                </a:lnTo>
                <a:cubicBezTo>
                  <a:pt x="17285" y="2496"/>
                  <a:pt x="17320" y="2522"/>
                  <a:pt x="17772" y="2837"/>
                </a:cubicBezTo>
                <a:cubicBezTo>
                  <a:pt x="18083" y="3058"/>
                  <a:pt x="18511" y="3356"/>
                  <a:pt x="18924" y="3906"/>
                </a:cubicBezTo>
                <a:cubicBezTo>
                  <a:pt x="19982" y="5094"/>
                  <a:pt x="20508" y="5739"/>
                  <a:pt x="20610" y="6568"/>
                </a:cubicBezTo>
                <a:lnTo>
                  <a:pt x="20879" y="8550"/>
                </a:lnTo>
                <a:cubicBezTo>
                  <a:pt x="21104" y="10189"/>
                  <a:pt x="21331" y="11833"/>
                  <a:pt x="21464" y="13472"/>
                </a:cubicBezTo>
                <a:lnTo>
                  <a:pt x="21496" y="13822"/>
                </a:lnTo>
                <a:lnTo>
                  <a:pt x="21398" y="14147"/>
                </a:lnTo>
                <a:cubicBezTo>
                  <a:pt x="19765" y="19539"/>
                  <a:pt x="11455" y="20503"/>
                  <a:pt x="10512" y="20596"/>
                </a:cubicBezTo>
                <a:lnTo>
                  <a:pt x="9503" y="21167"/>
                </a:lnTo>
                <a:cubicBezTo>
                  <a:pt x="8928" y="21458"/>
                  <a:pt x="8098" y="21600"/>
                  <a:pt x="6966" y="21600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3175" cap="flat">
            <a:solidFill>
              <a:schemeClr val="bg1">
                <a:lumMod val="50000"/>
              </a:schemeClr>
            </a:solidFill>
            <a:miter lim="400000"/>
          </a:ln>
          <a:effectLst/>
        </p:spPr>
        <p:txBody>
          <a:bodyPr lIns="0" tIns="0" rIns="0" bIns="0"/>
          <a:lstStyle/>
          <a:p>
            <a:pPr eaLnBrk="1" hangingPunct="1">
              <a:defRPr sz="1200">
                <a:solidFill>
                  <a:srgbClr val="000000"/>
                </a:solidFill>
                <a:latin typeface="Helvetica"/>
                <a:ea typeface="Helvetica"/>
                <a:cs typeface="Helvetica"/>
                <a:sym typeface="Helvetica"/>
              </a:defRPr>
            </a:pPr>
            <a:endParaRPr sz="1688" dirty="0">
              <a:solidFill>
                <a:srgbClr val="000000"/>
              </a:solidFill>
              <a:latin typeface="Lato Light" panose="020F0502020204030203" pitchFamily="34" charset="0"/>
              <a:ea typeface="Lato Light" panose="020F0502020204030203" pitchFamily="34" charset="0"/>
              <a:cs typeface="Lato Light" panose="020F0502020204030203" pitchFamily="34" charset="0"/>
              <a:sym typeface="Helvetica"/>
            </a:endParaRPr>
          </a:p>
        </p:txBody>
      </p:sp>
      <p:sp>
        <p:nvSpPr>
          <p:cNvPr id="45" name="Shape 17087">
            <a:extLst>
              <a:ext uri="{FF2B5EF4-FFF2-40B4-BE49-F238E27FC236}">
                <a16:creationId xmlns:a16="http://schemas.microsoft.com/office/drawing/2014/main" id="{DCE999FB-5099-3859-5FF9-7C59D6511EA5}"/>
              </a:ext>
            </a:extLst>
          </p:cNvPr>
          <p:cNvSpPr/>
          <p:nvPr/>
        </p:nvSpPr>
        <p:spPr>
          <a:xfrm>
            <a:off x="5469814" y="1958758"/>
            <a:ext cx="436141" cy="36956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515" h="21600" extrusionOk="0">
                <a:moveTo>
                  <a:pt x="11775" y="21600"/>
                </a:moveTo>
                <a:cubicBezTo>
                  <a:pt x="11586" y="21600"/>
                  <a:pt x="11388" y="21546"/>
                  <a:pt x="11168" y="21435"/>
                </a:cubicBezTo>
                <a:cubicBezTo>
                  <a:pt x="11085" y="21394"/>
                  <a:pt x="10994" y="21391"/>
                  <a:pt x="10890" y="21387"/>
                </a:cubicBezTo>
                <a:cubicBezTo>
                  <a:pt x="10797" y="21384"/>
                  <a:pt x="10692" y="21380"/>
                  <a:pt x="10581" y="21348"/>
                </a:cubicBezTo>
                <a:cubicBezTo>
                  <a:pt x="10435" y="21305"/>
                  <a:pt x="10320" y="21213"/>
                  <a:pt x="10218" y="21131"/>
                </a:cubicBezTo>
                <a:cubicBezTo>
                  <a:pt x="10181" y="21101"/>
                  <a:pt x="10144" y="21071"/>
                  <a:pt x="10104" y="21043"/>
                </a:cubicBezTo>
                <a:cubicBezTo>
                  <a:pt x="9822" y="20847"/>
                  <a:pt x="9512" y="20702"/>
                  <a:pt x="9183" y="20613"/>
                </a:cubicBezTo>
                <a:cubicBezTo>
                  <a:pt x="9183" y="20613"/>
                  <a:pt x="8871" y="20536"/>
                  <a:pt x="8793" y="20516"/>
                </a:cubicBezTo>
                <a:lnTo>
                  <a:pt x="8794" y="20900"/>
                </a:lnTo>
                <a:lnTo>
                  <a:pt x="8542" y="20857"/>
                </a:lnTo>
                <a:cubicBezTo>
                  <a:pt x="8335" y="20821"/>
                  <a:pt x="8135" y="20808"/>
                  <a:pt x="7936" y="20795"/>
                </a:cubicBezTo>
                <a:cubicBezTo>
                  <a:pt x="7635" y="20775"/>
                  <a:pt x="7323" y="20755"/>
                  <a:pt x="6990" y="20658"/>
                </a:cubicBezTo>
                <a:cubicBezTo>
                  <a:pt x="6936" y="20643"/>
                  <a:pt x="6877" y="20631"/>
                  <a:pt x="6817" y="20618"/>
                </a:cubicBezTo>
                <a:cubicBezTo>
                  <a:pt x="6586" y="20568"/>
                  <a:pt x="6325" y="20511"/>
                  <a:pt x="6132" y="20303"/>
                </a:cubicBezTo>
                <a:lnTo>
                  <a:pt x="6047" y="20208"/>
                </a:lnTo>
                <a:cubicBezTo>
                  <a:pt x="5996" y="20152"/>
                  <a:pt x="5978" y="20148"/>
                  <a:pt x="5912" y="20148"/>
                </a:cubicBezTo>
                <a:lnTo>
                  <a:pt x="5806" y="19889"/>
                </a:lnTo>
                <a:lnTo>
                  <a:pt x="5810" y="20149"/>
                </a:lnTo>
                <a:lnTo>
                  <a:pt x="5698" y="20151"/>
                </a:lnTo>
                <a:cubicBezTo>
                  <a:pt x="5495" y="20151"/>
                  <a:pt x="5261" y="20131"/>
                  <a:pt x="5066" y="19988"/>
                </a:cubicBezTo>
                <a:cubicBezTo>
                  <a:pt x="4906" y="19869"/>
                  <a:pt x="4857" y="19693"/>
                  <a:pt x="4822" y="19564"/>
                </a:cubicBezTo>
                <a:cubicBezTo>
                  <a:pt x="4805" y="19502"/>
                  <a:pt x="4790" y="19448"/>
                  <a:pt x="4766" y="19409"/>
                </a:cubicBezTo>
                <a:cubicBezTo>
                  <a:pt x="4695" y="19296"/>
                  <a:pt x="4619" y="19251"/>
                  <a:pt x="4497" y="19251"/>
                </a:cubicBezTo>
                <a:lnTo>
                  <a:pt x="4325" y="18758"/>
                </a:lnTo>
                <a:cubicBezTo>
                  <a:pt x="4516" y="18654"/>
                  <a:pt x="4650" y="18583"/>
                  <a:pt x="4720" y="18467"/>
                </a:cubicBezTo>
                <a:cubicBezTo>
                  <a:pt x="4830" y="18285"/>
                  <a:pt x="4912" y="17985"/>
                  <a:pt x="4984" y="17721"/>
                </a:cubicBezTo>
                <a:lnTo>
                  <a:pt x="5053" y="17479"/>
                </a:lnTo>
                <a:cubicBezTo>
                  <a:pt x="5222" y="16903"/>
                  <a:pt x="5327" y="16316"/>
                  <a:pt x="5407" y="15819"/>
                </a:cubicBezTo>
                <a:cubicBezTo>
                  <a:pt x="5478" y="15383"/>
                  <a:pt x="5513" y="14956"/>
                  <a:pt x="5549" y="14505"/>
                </a:cubicBezTo>
                <a:lnTo>
                  <a:pt x="5587" y="14050"/>
                </a:lnTo>
                <a:cubicBezTo>
                  <a:pt x="5714" y="12668"/>
                  <a:pt x="5622" y="11936"/>
                  <a:pt x="5315" y="11875"/>
                </a:cubicBezTo>
                <a:lnTo>
                  <a:pt x="5241" y="11861"/>
                </a:lnTo>
                <a:lnTo>
                  <a:pt x="5191" y="11797"/>
                </a:lnTo>
                <a:cubicBezTo>
                  <a:pt x="5161" y="11758"/>
                  <a:pt x="5108" y="11730"/>
                  <a:pt x="5047" y="11696"/>
                </a:cubicBezTo>
                <a:cubicBezTo>
                  <a:pt x="4958" y="11647"/>
                  <a:pt x="4847" y="11586"/>
                  <a:pt x="4757" y="11466"/>
                </a:cubicBezTo>
                <a:cubicBezTo>
                  <a:pt x="4630" y="11297"/>
                  <a:pt x="4538" y="11088"/>
                  <a:pt x="4449" y="10885"/>
                </a:cubicBezTo>
                <a:cubicBezTo>
                  <a:pt x="4412" y="10802"/>
                  <a:pt x="4376" y="10721"/>
                  <a:pt x="4339" y="10646"/>
                </a:cubicBezTo>
                <a:cubicBezTo>
                  <a:pt x="4279" y="10528"/>
                  <a:pt x="4227" y="10401"/>
                  <a:pt x="4174" y="10273"/>
                </a:cubicBezTo>
                <a:cubicBezTo>
                  <a:pt x="4088" y="10065"/>
                  <a:pt x="4008" y="9869"/>
                  <a:pt x="3895" y="9721"/>
                </a:cubicBezTo>
                <a:lnTo>
                  <a:pt x="3803" y="9607"/>
                </a:lnTo>
                <a:cubicBezTo>
                  <a:pt x="3692" y="9473"/>
                  <a:pt x="3596" y="9357"/>
                  <a:pt x="3515" y="9100"/>
                </a:cubicBezTo>
                <a:cubicBezTo>
                  <a:pt x="3435" y="8854"/>
                  <a:pt x="3309" y="8807"/>
                  <a:pt x="3032" y="8724"/>
                </a:cubicBezTo>
                <a:cubicBezTo>
                  <a:pt x="2915" y="8690"/>
                  <a:pt x="2793" y="8652"/>
                  <a:pt x="2669" y="8592"/>
                </a:cubicBezTo>
                <a:cubicBezTo>
                  <a:pt x="2322" y="8425"/>
                  <a:pt x="1879" y="8361"/>
                  <a:pt x="1532" y="8324"/>
                </a:cubicBezTo>
                <a:lnTo>
                  <a:pt x="1354" y="8312"/>
                </a:lnTo>
                <a:cubicBezTo>
                  <a:pt x="1064" y="8295"/>
                  <a:pt x="735" y="8276"/>
                  <a:pt x="463" y="8031"/>
                </a:cubicBezTo>
                <a:cubicBezTo>
                  <a:pt x="107" y="7713"/>
                  <a:pt x="-66" y="6914"/>
                  <a:pt x="23" y="6439"/>
                </a:cubicBezTo>
                <a:cubicBezTo>
                  <a:pt x="168" y="5678"/>
                  <a:pt x="860" y="5678"/>
                  <a:pt x="1156" y="5678"/>
                </a:cubicBezTo>
                <a:lnTo>
                  <a:pt x="1551" y="5685"/>
                </a:lnTo>
                <a:cubicBezTo>
                  <a:pt x="1619" y="5685"/>
                  <a:pt x="1683" y="5683"/>
                  <a:pt x="1739" y="5675"/>
                </a:cubicBezTo>
                <a:cubicBezTo>
                  <a:pt x="1848" y="5659"/>
                  <a:pt x="1945" y="5609"/>
                  <a:pt x="2058" y="5551"/>
                </a:cubicBezTo>
                <a:cubicBezTo>
                  <a:pt x="2151" y="5503"/>
                  <a:pt x="2244" y="5456"/>
                  <a:pt x="2347" y="5423"/>
                </a:cubicBezTo>
                <a:cubicBezTo>
                  <a:pt x="2435" y="5392"/>
                  <a:pt x="2533" y="5378"/>
                  <a:pt x="2637" y="5378"/>
                </a:cubicBezTo>
                <a:cubicBezTo>
                  <a:pt x="2846" y="5378"/>
                  <a:pt x="3069" y="5438"/>
                  <a:pt x="3265" y="5549"/>
                </a:cubicBezTo>
                <a:cubicBezTo>
                  <a:pt x="3351" y="5597"/>
                  <a:pt x="3435" y="5697"/>
                  <a:pt x="3531" y="5814"/>
                </a:cubicBezTo>
                <a:cubicBezTo>
                  <a:pt x="3588" y="5882"/>
                  <a:pt x="3682" y="5996"/>
                  <a:pt x="3720" y="6018"/>
                </a:cubicBezTo>
                <a:cubicBezTo>
                  <a:pt x="3754" y="5992"/>
                  <a:pt x="3855" y="5969"/>
                  <a:pt x="3956" y="5947"/>
                </a:cubicBezTo>
                <a:cubicBezTo>
                  <a:pt x="4185" y="5896"/>
                  <a:pt x="4412" y="5846"/>
                  <a:pt x="4647" y="5829"/>
                </a:cubicBezTo>
                <a:lnTo>
                  <a:pt x="5019" y="5838"/>
                </a:lnTo>
                <a:cubicBezTo>
                  <a:pt x="5136" y="5838"/>
                  <a:pt x="5215" y="5823"/>
                  <a:pt x="5254" y="5792"/>
                </a:cubicBezTo>
                <a:cubicBezTo>
                  <a:pt x="5422" y="5659"/>
                  <a:pt x="5305" y="5023"/>
                  <a:pt x="5144" y="4710"/>
                </a:cubicBezTo>
                <a:cubicBezTo>
                  <a:pt x="5106" y="4636"/>
                  <a:pt x="5063" y="4564"/>
                  <a:pt x="5019" y="4493"/>
                </a:cubicBezTo>
                <a:cubicBezTo>
                  <a:pt x="4839" y="4197"/>
                  <a:pt x="4615" y="3829"/>
                  <a:pt x="4774" y="3331"/>
                </a:cubicBezTo>
                <a:lnTo>
                  <a:pt x="4826" y="3168"/>
                </a:lnTo>
                <a:cubicBezTo>
                  <a:pt x="4826" y="3168"/>
                  <a:pt x="5224" y="3151"/>
                  <a:pt x="5297" y="3151"/>
                </a:cubicBezTo>
                <a:cubicBezTo>
                  <a:pt x="5500" y="3151"/>
                  <a:pt x="5762" y="3176"/>
                  <a:pt x="5985" y="3368"/>
                </a:cubicBezTo>
                <a:cubicBezTo>
                  <a:pt x="6120" y="3485"/>
                  <a:pt x="6200" y="3607"/>
                  <a:pt x="6271" y="3715"/>
                </a:cubicBezTo>
                <a:cubicBezTo>
                  <a:pt x="6357" y="3846"/>
                  <a:pt x="6414" y="3932"/>
                  <a:pt x="6556" y="3999"/>
                </a:cubicBezTo>
                <a:cubicBezTo>
                  <a:pt x="7017" y="4213"/>
                  <a:pt x="7467" y="4341"/>
                  <a:pt x="7761" y="4341"/>
                </a:cubicBezTo>
                <a:cubicBezTo>
                  <a:pt x="7987" y="4329"/>
                  <a:pt x="7988" y="4318"/>
                  <a:pt x="8012" y="4049"/>
                </a:cubicBezTo>
                <a:cubicBezTo>
                  <a:pt x="8023" y="3931"/>
                  <a:pt x="8036" y="3804"/>
                  <a:pt x="8069" y="3679"/>
                </a:cubicBezTo>
                <a:cubicBezTo>
                  <a:pt x="8197" y="3187"/>
                  <a:pt x="8813" y="2990"/>
                  <a:pt x="9220" y="2859"/>
                </a:cubicBezTo>
                <a:lnTo>
                  <a:pt x="9466" y="2781"/>
                </a:lnTo>
                <a:cubicBezTo>
                  <a:pt x="9738" y="2696"/>
                  <a:pt x="10110" y="2580"/>
                  <a:pt x="10264" y="2372"/>
                </a:cubicBezTo>
                <a:cubicBezTo>
                  <a:pt x="10373" y="2225"/>
                  <a:pt x="10374" y="1953"/>
                  <a:pt x="10375" y="1690"/>
                </a:cubicBezTo>
                <a:cubicBezTo>
                  <a:pt x="10376" y="1593"/>
                  <a:pt x="10376" y="1497"/>
                  <a:pt x="10381" y="1409"/>
                </a:cubicBezTo>
                <a:cubicBezTo>
                  <a:pt x="10408" y="944"/>
                  <a:pt x="10525" y="313"/>
                  <a:pt x="11239" y="214"/>
                </a:cubicBezTo>
                <a:cubicBezTo>
                  <a:pt x="11505" y="177"/>
                  <a:pt x="11768" y="125"/>
                  <a:pt x="12031" y="73"/>
                </a:cubicBezTo>
                <a:lnTo>
                  <a:pt x="12407" y="0"/>
                </a:lnTo>
                <a:lnTo>
                  <a:pt x="12490" y="108"/>
                </a:lnTo>
                <a:cubicBezTo>
                  <a:pt x="12570" y="214"/>
                  <a:pt x="12559" y="335"/>
                  <a:pt x="12534" y="601"/>
                </a:cubicBezTo>
                <a:cubicBezTo>
                  <a:pt x="12533" y="642"/>
                  <a:pt x="12538" y="653"/>
                  <a:pt x="12661" y="725"/>
                </a:cubicBezTo>
                <a:lnTo>
                  <a:pt x="12753" y="782"/>
                </a:lnTo>
                <a:cubicBezTo>
                  <a:pt x="13004" y="942"/>
                  <a:pt x="13264" y="1079"/>
                  <a:pt x="13523" y="1215"/>
                </a:cubicBezTo>
                <a:cubicBezTo>
                  <a:pt x="13783" y="1352"/>
                  <a:pt x="14042" y="1488"/>
                  <a:pt x="14294" y="1647"/>
                </a:cubicBezTo>
                <a:lnTo>
                  <a:pt x="14522" y="1803"/>
                </a:lnTo>
                <a:cubicBezTo>
                  <a:pt x="14736" y="1959"/>
                  <a:pt x="14927" y="2139"/>
                  <a:pt x="15120" y="2367"/>
                </a:cubicBezTo>
                <a:cubicBezTo>
                  <a:pt x="15302" y="2585"/>
                  <a:pt x="15509" y="2670"/>
                  <a:pt x="15750" y="2768"/>
                </a:cubicBezTo>
                <a:cubicBezTo>
                  <a:pt x="15876" y="2820"/>
                  <a:pt x="16003" y="2872"/>
                  <a:pt x="16130" y="2943"/>
                </a:cubicBezTo>
                <a:lnTo>
                  <a:pt x="16402" y="3134"/>
                </a:lnTo>
                <a:cubicBezTo>
                  <a:pt x="16500" y="3218"/>
                  <a:pt x="16575" y="3299"/>
                  <a:pt x="16650" y="3381"/>
                </a:cubicBezTo>
                <a:cubicBezTo>
                  <a:pt x="16742" y="3481"/>
                  <a:pt x="16829" y="3575"/>
                  <a:pt x="16922" y="3639"/>
                </a:cubicBezTo>
                <a:cubicBezTo>
                  <a:pt x="17094" y="3759"/>
                  <a:pt x="17276" y="3784"/>
                  <a:pt x="17532" y="3786"/>
                </a:cubicBezTo>
                <a:lnTo>
                  <a:pt x="17783" y="3785"/>
                </a:lnTo>
                <a:cubicBezTo>
                  <a:pt x="17953" y="3785"/>
                  <a:pt x="18138" y="3793"/>
                  <a:pt x="18325" y="3854"/>
                </a:cubicBezTo>
                <a:cubicBezTo>
                  <a:pt x="18581" y="3937"/>
                  <a:pt x="18778" y="4117"/>
                  <a:pt x="18969" y="4292"/>
                </a:cubicBezTo>
                <a:cubicBezTo>
                  <a:pt x="19136" y="4444"/>
                  <a:pt x="19294" y="4588"/>
                  <a:pt x="19472" y="4645"/>
                </a:cubicBezTo>
                <a:cubicBezTo>
                  <a:pt x="19663" y="4707"/>
                  <a:pt x="19858" y="4746"/>
                  <a:pt x="20127" y="4776"/>
                </a:cubicBezTo>
                <a:cubicBezTo>
                  <a:pt x="20161" y="4780"/>
                  <a:pt x="20212" y="4782"/>
                  <a:pt x="20276" y="4784"/>
                </a:cubicBezTo>
                <a:cubicBezTo>
                  <a:pt x="20725" y="4800"/>
                  <a:pt x="21478" y="4827"/>
                  <a:pt x="21514" y="5405"/>
                </a:cubicBezTo>
                <a:cubicBezTo>
                  <a:pt x="21534" y="5757"/>
                  <a:pt x="21249" y="5987"/>
                  <a:pt x="21060" y="6139"/>
                </a:cubicBezTo>
                <a:cubicBezTo>
                  <a:pt x="21019" y="6172"/>
                  <a:pt x="20982" y="6201"/>
                  <a:pt x="20955" y="6228"/>
                </a:cubicBezTo>
                <a:cubicBezTo>
                  <a:pt x="20833" y="6347"/>
                  <a:pt x="20826" y="6421"/>
                  <a:pt x="20808" y="6600"/>
                </a:cubicBezTo>
                <a:cubicBezTo>
                  <a:pt x="20797" y="6715"/>
                  <a:pt x="20784" y="6842"/>
                  <a:pt x="20744" y="6990"/>
                </a:cubicBezTo>
                <a:cubicBezTo>
                  <a:pt x="20696" y="7168"/>
                  <a:pt x="20631" y="7297"/>
                  <a:pt x="20579" y="7401"/>
                </a:cubicBezTo>
                <a:cubicBezTo>
                  <a:pt x="20503" y="7551"/>
                  <a:pt x="20461" y="7634"/>
                  <a:pt x="20472" y="7826"/>
                </a:cubicBezTo>
                <a:lnTo>
                  <a:pt x="20481" y="7941"/>
                </a:lnTo>
                <a:cubicBezTo>
                  <a:pt x="20508" y="8260"/>
                  <a:pt x="20545" y="8695"/>
                  <a:pt x="20274" y="8981"/>
                </a:cubicBezTo>
                <a:cubicBezTo>
                  <a:pt x="20127" y="9140"/>
                  <a:pt x="20031" y="9245"/>
                  <a:pt x="19812" y="9245"/>
                </a:cubicBezTo>
                <a:cubicBezTo>
                  <a:pt x="19674" y="9239"/>
                  <a:pt x="19590" y="9205"/>
                  <a:pt x="19516" y="9174"/>
                </a:cubicBezTo>
                <a:cubicBezTo>
                  <a:pt x="19469" y="9155"/>
                  <a:pt x="19416" y="9133"/>
                  <a:pt x="19388" y="9133"/>
                </a:cubicBezTo>
                <a:cubicBezTo>
                  <a:pt x="19351" y="9173"/>
                  <a:pt x="19349" y="9257"/>
                  <a:pt x="19348" y="9347"/>
                </a:cubicBezTo>
                <a:cubicBezTo>
                  <a:pt x="19344" y="9515"/>
                  <a:pt x="19339" y="9745"/>
                  <a:pt x="19181" y="9935"/>
                </a:cubicBezTo>
                <a:cubicBezTo>
                  <a:pt x="19071" y="10066"/>
                  <a:pt x="18937" y="10127"/>
                  <a:pt x="18818" y="10181"/>
                </a:cubicBezTo>
                <a:cubicBezTo>
                  <a:pt x="18736" y="10219"/>
                  <a:pt x="18659" y="10254"/>
                  <a:pt x="18611" y="10304"/>
                </a:cubicBezTo>
                <a:cubicBezTo>
                  <a:pt x="18504" y="10416"/>
                  <a:pt x="18452" y="10526"/>
                  <a:pt x="18452" y="10642"/>
                </a:cubicBezTo>
                <a:cubicBezTo>
                  <a:pt x="18452" y="10965"/>
                  <a:pt x="18833" y="11366"/>
                  <a:pt x="18977" y="11517"/>
                </a:cubicBezTo>
                <a:cubicBezTo>
                  <a:pt x="19146" y="11695"/>
                  <a:pt x="19498" y="12066"/>
                  <a:pt x="19482" y="12555"/>
                </a:cubicBezTo>
                <a:cubicBezTo>
                  <a:pt x="19471" y="12943"/>
                  <a:pt x="19247" y="13051"/>
                  <a:pt x="19123" y="13102"/>
                </a:cubicBezTo>
                <a:cubicBezTo>
                  <a:pt x="19148" y="13122"/>
                  <a:pt x="19167" y="13138"/>
                  <a:pt x="19184" y="13155"/>
                </a:cubicBezTo>
                <a:cubicBezTo>
                  <a:pt x="19387" y="13356"/>
                  <a:pt x="19568" y="13534"/>
                  <a:pt x="19643" y="13735"/>
                </a:cubicBezTo>
                <a:cubicBezTo>
                  <a:pt x="19842" y="14271"/>
                  <a:pt x="19438" y="14522"/>
                  <a:pt x="19221" y="14657"/>
                </a:cubicBezTo>
                <a:cubicBezTo>
                  <a:pt x="19119" y="14721"/>
                  <a:pt x="19038" y="14774"/>
                  <a:pt x="18986" y="14827"/>
                </a:cubicBezTo>
                <a:cubicBezTo>
                  <a:pt x="19001" y="14835"/>
                  <a:pt x="19015" y="14843"/>
                  <a:pt x="19030" y="14851"/>
                </a:cubicBezTo>
                <a:cubicBezTo>
                  <a:pt x="19249" y="14972"/>
                  <a:pt x="19475" y="15096"/>
                  <a:pt x="19535" y="15378"/>
                </a:cubicBezTo>
                <a:cubicBezTo>
                  <a:pt x="19576" y="15569"/>
                  <a:pt x="19523" y="15777"/>
                  <a:pt x="19374" y="16012"/>
                </a:cubicBezTo>
                <a:cubicBezTo>
                  <a:pt x="19299" y="16132"/>
                  <a:pt x="19264" y="16238"/>
                  <a:pt x="19278" y="16306"/>
                </a:cubicBezTo>
                <a:cubicBezTo>
                  <a:pt x="19294" y="16385"/>
                  <a:pt x="19389" y="16449"/>
                  <a:pt x="19445" y="16480"/>
                </a:cubicBezTo>
                <a:cubicBezTo>
                  <a:pt x="19627" y="16582"/>
                  <a:pt x="19834" y="16698"/>
                  <a:pt x="20009" y="16698"/>
                </a:cubicBezTo>
                <a:cubicBezTo>
                  <a:pt x="20089" y="16698"/>
                  <a:pt x="20153" y="16674"/>
                  <a:pt x="20211" y="16622"/>
                </a:cubicBezTo>
                <a:lnTo>
                  <a:pt x="20348" y="16829"/>
                </a:lnTo>
                <a:lnTo>
                  <a:pt x="20559" y="16848"/>
                </a:lnTo>
                <a:cubicBezTo>
                  <a:pt x="20560" y="16881"/>
                  <a:pt x="20571" y="16936"/>
                  <a:pt x="20581" y="16994"/>
                </a:cubicBezTo>
                <a:cubicBezTo>
                  <a:pt x="20613" y="17185"/>
                  <a:pt x="20628" y="17290"/>
                  <a:pt x="20602" y="17386"/>
                </a:cubicBezTo>
                <a:cubicBezTo>
                  <a:pt x="20537" y="17618"/>
                  <a:pt x="20323" y="17842"/>
                  <a:pt x="20071" y="18089"/>
                </a:cubicBezTo>
                <a:lnTo>
                  <a:pt x="19992" y="18167"/>
                </a:lnTo>
                <a:cubicBezTo>
                  <a:pt x="19847" y="18318"/>
                  <a:pt x="19686" y="18446"/>
                  <a:pt x="19525" y="18574"/>
                </a:cubicBezTo>
                <a:cubicBezTo>
                  <a:pt x="19419" y="18657"/>
                  <a:pt x="19315" y="18739"/>
                  <a:pt x="19215" y="18830"/>
                </a:cubicBezTo>
                <a:cubicBezTo>
                  <a:pt x="19106" y="18929"/>
                  <a:pt x="19005" y="19045"/>
                  <a:pt x="18902" y="19161"/>
                </a:cubicBezTo>
                <a:cubicBezTo>
                  <a:pt x="18705" y="19385"/>
                  <a:pt x="18501" y="19616"/>
                  <a:pt x="18237" y="19765"/>
                </a:cubicBezTo>
                <a:cubicBezTo>
                  <a:pt x="18051" y="19869"/>
                  <a:pt x="17860" y="19922"/>
                  <a:pt x="17668" y="19922"/>
                </a:cubicBezTo>
                <a:cubicBezTo>
                  <a:pt x="17259" y="19922"/>
                  <a:pt x="16908" y="19691"/>
                  <a:pt x="16567" y="19466"/>
                </a:cubicBezTo>
                <a:cubicBezTo>
                  <a:pt x="16306" y="19294"/>
                  <a:pt x="16059" y="19132"/>
                  <a:pt x="15798" y="19076"/>
                </a:cubicBezTo>
                <a:cubicBezTo>
                  <a:pt x="15756" y="19067"/>
                  <a:pt x="15714" y="19065"/>
                  <a:pt x="15671" y="19065"/>
                </a:cubicBezTo>
                <a:cubicBezTo>
                  <a:pt x="15621" y="19065"/>
                  <a:pt x="15403" y="19080"/>
                  <a:pt x="15344" y="19080"/>
                </a:cubicBezTo>
                <a:cubicBezTo>
                  <a:pt x="15241" y="19080"/>
                  <a:pt x="15154" y="19068"/>
                  <a:pt x="15072" y="19042"/>
                </a:cubicBezTo>
                <a:cubicBezTo>
                  <a:pt x="14983" y="19014"/>
                  <a:pt x="14887" y="18971"/>
                  <a:pt x="14788" y="18927"/>
                </a:cubicBezTo>
                <a:cubicBezTo>
                  <a:pt x="14628" y="18855"/>
                  <a:pt x="14463" y="18781"/>
                  <a:pt x="14332" y="18781"/>
                </a:cubicBezTo>
                <a:cubicBezTo>
                  <a:pt x="14113" y="18813"/>
                  <a:pt x="13816" y="18974"/>
                  <a:pt x="13628" y="19114"/>
                </a:cubicBezTo>
                <a:cubicBezTo>
                  <a:pt x="12909" y="19649"/>
                  <a:pt x="12653" y="19932"/>
                  <a:pt x="12820" y="20787"/>
                </a:cubicBezTo>
                <a:cubicBezTo>
                  <a:pt x="12871" y="21053"/>
                  <a:pt x="12893" y="21113"/>
                  <a:pt x="12896" y="21122"/>
                </a:cubicBezTo>
                <a:lnTo>
                  <a:pt x="12578" y="21464"/>
                </a:lnTo>
                <a:cubicBezTo>
                  <a:pt x="12508" y="21417"/>
                  <a:pt x="12484" y="21410"/>
                  <a:pt x="12456" y="21410"/>
                </a:cubicBezTo>
                <a:cubicBezTo>
                  <a:pt x="12395" y="21410"/>
                  <a:pt x="12316" y="21445"/>
                  <a:pt x="12232" y="21483"/>
                </a:cubicBezTo>
                <a:cubicBezTo>
                  <a:pt x="12164" y="21514"/>
                  <a:pt x="12095" y="21545"/>
                  <a:pt x="12025" y="21565"/>
                </a:cubicBezTo>
                <a:cubicBezTo>
                  <a:pt x="11944" y="21588"/>
                  <a:pt x="11860" y="21600"/>
                  <a:pt x="11775" y="21600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3175" cap="flat">
            <a:solidFill>
              <a:schemeClr val="bg1">
                <a:lumMod val="50000"/>
              </a:schemeClr>
            </a:solidFill>
            <a:miter lim="400000"/>
          </a:ln>
          <a:effectLst/>
        </p:spPr>
        <p:txBody>
          <a:bodyPr lIns="0" tIns="0" rIns="0" bIns="0"/>
          <a:lstStyle/>
          <a:p>
            <a:pPr eaLnBrk="1" hangingPunct="1">
              <a:defRPr sz="1200">
                <a:solidFill>
                  <a:srgbClr val="000000"/>
                </a:solidFill>
                <a:latin typeface="Helvetica"/>
                <a:ea typeface="Helvetica"/>
                <a:cs typeface="Helvetica"/>
                <a:sym typeface="Helvetica"/>
              </a:defRPr>
            </a:pPr>
            <a:endParaRPr sz="1688" dirty="0">
              <a:solidFill>
                <a:srgbClr val="000000"/>
              </a:solidFill>
              <a:latin typeface="Lato Light" panose="020F0502020204030203" pitchFamily="34" charset="0"/>
              <a:ea typeface="Lato Light" panose="020F0502020204030203" pitchFamily="34" charset="0"/>
              <a:cs typeface="Lato Light" panose="020F0502020204030203" pitchFamily="34" charset="0"/>
              <a:sym typeface="Helvetica"/>
            </a:endParaRPr>
          </a:p>
        </p:txBody>
      </p:sp>
      <p:sp>
        <p:nvSpPr>
          <p:cNvPr id="46" name="Shape 17088">
            <a:extLst>
              <a:ext uri="{FF2B5EF4-FFF2-40B4-BE49-F238E27FC236}">
                <a16:creationId xmlns:a16="http://schemas.microsoft.com/office/drawing/2014/main" id="{180DC3D2-9295-7C4A-BB75-BFB58F728E9F}"/>
              </a:ext>
            </a:extLst>
          </p:cNvPr>
          <p:cNvSpPr/>
          <p:nvPr/>
        </p:nvSpPr>
        <p:spPr>
          <a:xfrm>
            <a:off x="6741665" y="2618674"/>
            <a:ext cx="80902" cy="4350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207" extrusionOk="0">
                <a:moveTo>
                  <a:pt x="21600" y="0"/>
                </a:moveTo>
                <a:cubicBezTo>
                  <a:pt x="20478" y="1746"/>
                  <a:pt x="19381" y="3583"/>
                  <a:pt x="18247" y="5314"/>
                </a:cubicBezTo>
                <a:cubicBezTo>
                  <a:pt x="17682" y="6182"/>
                  <a:pt x="16409" y="7180"/>
                  <a:pt x="16110" y="8459"/>
                </a:cubicBezTo>
                <a:cubicBezTo>
                  <a:pt x="15848" y="9607"/>
                  <a:pt x="16319" y="11290"/>
                  <a:pt x="16691" y="12184"/>
                </a:cubicBezTo>
                <a:cubicBezTo>
                  <a:pt x="16769" y="12359"/>
                  <a:pt x="17965" y="14469"/>
                  <a:pt x="17956" y="14469"/>
                </a:cubicBezTo>
                <a:cubicBezTo>
                  <a:pt x="17956" y="14469"/>
                  <a:pt x="14444" y="14469"/>
                  <a:pt x="14440" y="14469"/>
                </a:cubicBezTo>
                <a:cubicBezTo>
                  <a:pt x="14149" y="14469"/>
                  <a:pt x="13387" y="16256"/>
                  <a:pt x="13187" y="16566"/>
                </a:cubicBezTo>
                <a:cubicBezTo>
                  <a:pt x="12155" y="18156"/>
                  <a:pt x="11058" y="19349"/>
                  <a:pt x="9756" y="20011"/>
                </a:cubicBezTo>
                <a:cubicBezTo>
                  <a:pt x="8208" y="20796"/>
                  <a:pt x="6125" y="21600"/>
                  <a:pt x="4544" y="20994"/>
                </a:cubicBezTo>
                <a:cubicBezTo>
                  <a:pt x="2473" y="20198"/>
                  <a:pt x="1928" y="16189"/>
                  <a:pt x="864" y="13320"/>
                </a:cubicBezTo>
                <a:cubicBezTo>
                  <a:pt x="536" y="12438"/>
                  <a:pt x="184" y="11611"/>
                  <a:pt x="0" y="10598"/>
                </a:cubicBezTo>
                <a:cubicBezTo>
                  <a:pt x="1744" y="12662"/>
                  <a:pt x="1859" y="11219"/>
                  <a:pt x="3652" y="10381"/>
                </a:cubicBezTo>
                <a:cubicBezTo>
                  <a:pt x="4250" y="10101"/>
                  <a:pt x="5113" y="10396"/>
                  <a:pt x="5748" y="10295"/>
                </a:cubicBezTo>
                <a:cubicBezTo>
                  <a:pt x="6186" y="9098"/>
                  <a:pt x="6428" y="6978"/>
                  <a:pt x="6419" y="5550"/>
                </a:cubicBezTo>
                <a:cubicBezTo>
                  <a:pt x="9948" y="6324"/>
                  <a:pt x="12880" y="6757"/>
                  <a:pt x="16278" y="4416"/>
                </a:cubicBezTo>
                <a:cubicBezTo>
                  <a:pt x="18087" y="3171"/>
                  <a:pt x="19930" y="1769"/>
                  <a:pt x="21600" y="0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3175" cap="flat">
            <a:solidFill>
              <a:schemeClr val="bg1">
                <a:lumMod val="50000"/>
              </a:schemeClr>
            </a:solidFill>
            <a:miter lim="400000"/>
          </a:ln>
          <a:effectLst/>
        </p:spPr>
        <p:txBody>
          <a:bodyPr lIns="0" tIns="0" rIns="0" bIns="0"/>
          <a:lstStyle/>
          <a:p>
            <a:pPr eaLnBrk="1" hangingPunct="1">
              <a:defRPr sz="1200">
                <a:solidFill>
                  <a:srgbClr val="000000"/>
                </a:solidFill>
                <a:latin typeface="Helvetica"/>
                <a:ea typeface="Helvetica"/>
                <a:cs typeface="Helvetica"/>
                <a:sym typeface="Helvetica"/>
              </a:defRPr>
            </a:pPr>
            <a:endParaRPr sz="1688" dirty="0">
              <a:solidFill>
                <a:srgbClr val="000000"/>
              </a:solidFill>
              <a:latin typeface="Lato Light" panose="020F0502020204030203" pitchFamily="34" charset="0"/>
              <a:ea typeface="Lato Light" panose="020F0502020204030203" pitchFamily="34" charset="0"/>
              <a:cs typeface="Lato Light" panose="020F0502020204030203" pitchFamily="34" charset="0"/>
              <a:sym typeface="Helvetica"/>
            </a:endParaRPr>
          </a:p>
        </p:txBody>
      </p:sp>
      <p:sp>
        <p:nvSpPr>
          <p:cNvPr id="47" name="Shape 17089">
            <a:extLst>
              <a:ext uri="{FF2B5EF4-FFF2-40B4-BE49-F238E27FC236}">
                <a16:creationId xmlns:a16="http://schemas.microsoft.com/office/drawing/2014/main" id="{92CA9EBE-4C69-F852-F98D-C2FBFBD3E1F0}"/>
              </a:ext>
            </a:extLst>
          </p:cNvPr>
          <p:cNvSpPr/>
          <p:nvPr/>
        </p:nvSpPr>
        <p:spPr>
          <a:xfrm>
            <a:off x="5658235" y="2461550"/>
            <a:ext cx="16246" cy="1571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19933" h="18988" extrusionOk="0">
                <a:moveTo>
                  <a:pt x="19763" y="4159"/>
                </a:moveTo>
                <a:cubicBezTo>
                  <a:pt x="20770" y="8513"/>
                  <a:pt x="17195" y="14402"/>
                  <a:pt x="11776" y="17353"/>
                </a:cubicBezTo>
                <a:cubicBezTo>
                  <a:pt x="6376" y="20290"/>
                  <a:pt x="1174" y="19162"/>
                  <a:pt x="167" y="14836"/>
                </a:cubicBezTo>
                <a:cubicBezTo>
                  <a:pt x="-830" y="10495"/>
                  <a:pt x="2745" y="4607"/>
                  <a:pt x="8164" y="1641"/>
                </a:cubicBezTo>
                <a:cubicBezTo>
                  <a:pt x="13583" y="-1310"/>
                  <a:pt x="18776" y="-167"/>
                  <a:pt x="19763" y="4159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3175" cap="flat">
            <a:solidFill>
              <a:schemeClr val="bg1">
                <a:lumMod val="50000"/>
              </a:schemeClr>
            </a:solidFill>
            <a:miter lim="400000"/>
          </a:ln>
          <a:effectLst/>
        </p:spPr>
        <p:txBody>
          <a:bodyPr lIns="0" tIns="0" rIns="0" bIns="0"/>
          <a:lstStyle/>
          <a:p>
            <a:pPr eaLnBrk="1" hangingPunct="1">
              <a:defRPr sz="1200">
                <a:solidFill>
                  <a:srgbClr val="000000"/>
                </a:solidFill>
                <a:latin typeface="Helvetica"/>
                <a:ea typeface="Helvetica"/>
                <a:cs typeface="Helvetica"/>
                <a:sym typeface="Helvetica"/>
              </a:defRPr>
            </a:pPr>
            <a:endParaRPr sz="1688" dirty="0">
              <a:solidFill>
                <a:srgbClr val="000000"/>
              </a:solidFill>
              <a:latin typeface="Lato Light" panose="020F0502020204030203" pitchFamily="34" charset="0"/>
              <a:ea typeface="Lato Light" panose="020F0502020204030203" pitchFamily="34" charset="0"/>
              <a:cs typeface="Lato Light" panose="020F0502020204030203" pitchFamily="34" charset="0"/>
              <a:sym typeface="Helvetica"/>
            </a:endParaRPr>
          </a:p>
        </p:txBody>
      </p:sp>
      <p:sp>
        <p:nvSpPr>
          <p:cNvPr id="48" name="Shape 17090">
            <a:extLst>
              <a:ext uri="{FF2B5EF4-FFF2-40B4-BE49-F238E27FC236}">
                <a16:creationId xmlns:a16="http://schemas.microsoft.com/office/drawing/2014/main" id="{864DBA9D-6CD8-2107-371E-5EC389FDCB8D}"/>
              </a:ext>
            </a:extLst>
          </p:cNvPr>
          <p:cNvSpPr/>
          <p:nvPr/>
        </p:nvSpPr>
        <p:spPr>
          <a:xfrm>
            <a:off x="5752446" y="2430127"/>
            <a:ext cx="16243" cy="1571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19854" h="19136" extrusionOk="0">
                <a:moveTo>
                  <a:pt x="19662" y="15405"/>
                </a:moveTo>
                <a:cubicBezTo>
                  <a:pt x="18603" y="19597"/>
                  <a:pt x="13364" y="20368"/>
                  <a:pt x="8004" y="17151"/>
                </a:cubicBezTo>
                <a:cubicBezTo>
                  <a:pt x="2625" y="13935"/>
                  <a:pt x="-870" y="7909"/>
                  <a:pt x="189" y="3731"/>
                </a:cubicBezTo>
                <a:cubicBezTo>
                  <a:pt x="1257" y="-461"/>
                  <a:pt x="6467" y="-1232"/>
                  <a:pt x="11856" y="1985"/>
                </a:cubicBezTo>
                <a:cubicBezTo>
                  <a:pt x="17225" y="5201"/>
                  <a:pt x="20730" y="11213"/>
                  <a:pt x="19662" y="1540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3175" cap="flat">
            <a:solidFill>
              <a:schemeClr val="bg1">
                <a:lumMod val="50000"/>
              </a:schemeClr>
            </a:solidFill>
            <a:miter lim="400000"/>
          </a:ln>
          <a:effectLst/>
        </p:spPr>
        <p:txBody>
          <a:bodyPr lIns="0" tIns="0" rIns="0" bIns="0"/>
          <a:lstStyle/>
          <a:p>
            <a:pPr eaLnBrk="1" hangingPunct="1">
              <a:defRPr sz="1200">
                <a:solidFill>
                  <a:srgbClr val="000000"/>
                </a:solidFill>
                <a:latin typeface="Helvetica"/>
                <a:ea typeface="Helvetica"/>
                <a:cs typeface="Helvetica"/>
                <a:sym typeface="Helvetica"/>
              </a:defRPr>
            </a:pPr>
            <a:endParaRPr sz="1688" dirty="0">
              <a:solidFill>
                <a:srgbClr val="000000"/>
              </a:solidFill>
              <a:latin typeface="Lato Light" panose="020F0502020204030203" pitchFamily="34" charset="0"/>
              <a:ea typeface="Lato Light" panose="020F0502020204030203" pitchFamily="34" charset="0"/>
              <a:cs typeface="Lato Light" panose="020F0502020204030203" pitchFamily="34" charset="0"/>
              <a:sym typeface="Helvetica"/>
            </a:endParaRPr>
          </a:p>
        </p:txBody>
      </p:sp>
      <p:sp>
        <p:nvSpPr>
          <p:cNvPr id="49" name="Shape 17091">
            <a:extLst>
              <a:ext uri="{FF2B5EF4-FFF2-40B4-BE49-F238E27FC236}">
                <a16:creationId xmlns:a16="http://schemas.microsoft.com/office/drawing/2014/main" id="{F6F92846-1B19-4BA8-7FF0-AEC60BF0FB53}"/>
              </a:ext>
            </a:extLst>
          </p:cNvPr>
          <p:cNvSpPr/>
          <p:nvPr/>
        </p:nvSpPr>
        <p:spPr>
          <a:xfrm>
            <a:off x="5689637" y="2430127"/>
            <a:ext cx="34975" cy="2730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18030" h="15506" extrusionOk="0">
                <a:moveTo>
                  <a:pt x="12697" y="3"/>
                </a:moveTo>
                <a:cubicBezTo>
                  <a:pt x="13029" y="-6"/>
                  <a:pt x="13357" y="7"/>
                  <a:pt x="13682" y="55"/>
                </a:cubicBezTo>
                <a:cubicBezTo>
                  <a:pt x="13488" y="4621"/>
                  <a:pt x="14468" y="4416"/>
                  <a:pt x="17460" y="7261"/>
                </a:cubicBezTo>
                <a:cubicBezTo>
                  <a:pt x="21203" y="10807"/>
                  <a:pt x="5279" y="21594"/>
                  <a:pt x="5362" y="10890"/>
                </a:cubicBezTo>
                <a:cubicBezTo>
                  <a:pt x="3634" y="10729"/>
                  <a:pt x="801" y="12550"/>
                  <a:pt x="58" y="9966"/>
                </a:cubicBezTo>
                <a:cubicBezTo>
                  <a:pt x="-397" y="8389"/>
                  <a:pt x="1978" y="5797"/>
                  <a:pt x="2860" y="4878"/>
                </a:cubicBezTo>
                <a:cubicBezTo>
                  <a:pt x="5287" y="2364"/>
                  <a:pt x="9306" y="116"/>
                  <a:pt x="12697" y="3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3175" cap="flat">
            <a:solidFill>
              <a:schemeClr val="bg1">
                <a:lumMod val="50000"/>
              </a:schemeClr>
            </a:solidFill>
            <a:miter lim="400000"/>
          </a:ln>
          <a:effectLst/>
        </p:spPr>
        <p:txBody>
          <a:bodyPr lIns="0" tIns="0" rIns="0" bIns="0"/>
          <a:lstStyle/>
          <a:p>
            <a:pPr eaLnBrk="1" hangingPunct="1">
              <a:defRPr sz="1200">
                <a:solidFill>
                  <a:srgbClr val="000000"/>
                </a:solidFill>
                <a:latin typeface="Helvetica"/>
                <a:ea typeface="Helvetica"/>
                <a:cs typeface="Helvetica"/>
                <a:sym typeface="Helvetica"/>
              </a:defRPr>
            </a:pPr>
            <a:endParaRPr sz="1688" dirty="0">
              <a:solidFill>
                <a:srgbClr val="000000"/>
              </a:solidFill>
              <a:latin typeface="Lato Light" panose="020F0502020204030203" pitchFamily="34" charset="0"/>
              <a:ea typeface="Lato Light" panose="020F0502020204030203" pitchFamily="34" charset="0"/>
              <a:cs typeface="Lato Light" panose="020F0502020204030203" pitchFamily="34" charset="0"/>
              <a:sym typeface="Helvetica"/>
            </a:endParaRPr>
          </a:p>
        </p:txBody>
      </p:sp>
      <p:sp>
        <p:nvSpPr>
          <p:cNvPr id="50" name="Shape 17092">
            <a:extLst>
              <a:ext uri="{FF2B5EF4-FFF2-40B4-BE49-F238E27FC236}">
                <a16:creationId xmlns:a16="http://schemas.microsoft.com/office/drawing/2014/main" id="{FBDD2CB5-D977-E942-9677-243D32AC71A3}"/>
              </a:ext>
            </a:extLst>
          </p:cNvPr>
          <p:cNvSpPr/>
          <p:nvPr/>
        </p:nvSpPr>
        <p:spPr>
          <a:xfrm>
            <a:off x="5987975" y="1770211"/>
            <a:ext cx="45900" cy="6039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19851" h="20853" extrusionOk="0">
                <a:moveTo>
                  <a:pt x="17416" y="72"/>
                </a:moveTo>
                <a:cubicBezTo>
                  <a:pt x="17589" y="115"/>
                  <a:pt x="17761" y="176"/>
                  <a:pt x="17933" y="268"/>
                </a:cubicBezTo>
                <a:cubicBezTo>
                  <a:pt x="19906" y="1293"/>
                  <a:pt x="20427" y="4440"/>
                  <a:pt x="19167" y="5889"/>
                </a:cubicBezTo>
                <a:cubicBezTo>
                  <a:pt x="18258" y="6931"/>
                  <a:pt x="15811" y="7418"/>
                  <a:pt x="16090" y="8999"/>
                </a:cubicBezTo>
                <a:cubicBezTo>
                  <a:pt x="16236" y="9794"/>
                  <a:pt x="18139" y="9709"/>
                  <a:pt x="18301" y="10650"/>
                </a:cubicBezTo>
                <a:cubicBezTo>
                  <a:pt x="18593" y="12372"/>
                  <a:pt x="15954" y="11558"/>
                  <a:pt x="15254" y="12629"/>
                </a:cubicBezTo>
                <a:cubicBezTo>
                  <a:pt x="14564" y="13680"/>
                  <a:pt x="16043" y="15505"/>
                  <a:pt x="15745" y="16647"/>
                </a:cubicBezTo>
                <a:cubicBezTo>
                  <a:pt x="15427" y="17852"/>
                  <a:pt x="14210" y="18435"/>
                  <a:pt x="13069" y="19190"/>
                </a:cubicBezTo>
                <a:cubicBezTo>
                  <a:pt x="10134" y="21135"/>
                  <a:pt x="7694" y="21161"/>
                  <a:pt x="4033" y="20350"/>
                </a:cubicBezTo>
                <a:cubicBezTo>
                  <a:pt x="2717" y="20056"/>
                  <a:pt x="1218" y="19667"/>
                  <a:pt x="541" y="18626"/>
                </a:cubicBezTo>
                <a:cubicBezTo>
                  <a:pt x="80" y="17927"/>
                  <a:pt x="-62" y="15799"/>
                  <a:pt x="730" y="15206"/>
                </a:cubicBezTo>
                <a:cubicBezTo>
                  <a:pt x="1520" y="14610"/>
                  <a:pt x="3257" y="15770"/>
                  <a:pt x="4205" y="16083"/>
                </a:cubicBezTo>
                <a:cubicBezTo>
                  <a:pt x="5890" y="16642"/>
                  <a:pt x="7475" y="17063"/>
                  <a:pt x="8231" y="15301"/>
                </a:cubicBezTo>
                <a:cubicBezTo>
                  <a:pt x="9564" y="12191"/>
                  <a:pt x="5565" y="12300"/>
                  <a:pt x="3456" y="11572"/>
                </a:cubicBezTo>
                <a:cubicBezTo>
                  <a:pt x="2106" y="11105"/>
                  <a:pt x="1510" y="10104"/>
                  <a:pt x="890" y="9074"/>
                </a:cubicBezTo>
                <a:cubicBezTo>
                  <a:pt x="-1173" y="5664"/>
                  <a:pt x="574" y="5940"/>
                  <a:pt x="3831" y="4544"/>
                </a:cubicBezTo>
                <a:cubicBezTo>
                  <a:pt x="4965" y="4054"/>
                  <a:pt x="5741" y="3145"/>
                  <a:pt x="6898" y="2711"/>
                </a:cubicBezTo>
                <a:cubicBezTo>
                  <a:pt x="8271" y="2199"/>
                  <a:pt x="9783" y="2517"/>
                  <a:pt x="11205" y="2255"/>
                </a:cubicBezTo>
                <a:cubicBezTo>
                  <a:pt x="13086" y="1911"/>
                  <a:pt x="15370" y="-439"/>
                  <a:pt x="17416" y="72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3175" cap="flat">
            <a:solidFill>
              <a:schemeClr val="bg1">
                <a:lumMod val="50000"/>
              </a:schemeClr>
            </a:solidFill>
            <a:miter lim="400000"/>
          </a:ln>
          <a:effectLst/>
        </p:spPr>
        <p:txBody>
          <a:bodyPr lIns="0" tIns="0" rIns="0" bIns="0"/>
          <a:lstStyle/>
          <a:p>
            <a:pPr eaLnBrk="1" hangingPunct="1">
              <a:defRPr sz="1200">
                <a:solidFill>
                  <a:srgbClr val="000000"/>
                </a:solidFill>
                <a:latin typeface="Helvetica"/>
                <a:ea typeface="Helvetica"/>
                <a:cs typeface="Helvetica"/>
                <a:sym typeface="Helvetica"/>
              </a:defRPr>
            </a:pPr>
            <a:endParaRPr sz="1688" dirty="0">
              <a:solidFill>
                <a:srgbClr val="000000"/>
              </a:solidFill>
              <a:latin typeface="Lato Light" panose="020F0502020204030203" pitchFamily="34" charset="0"/>
              <a:ea typeface="Lato Light" panose="020F0502020204030203" pitchFamily="34" charset="0"/>
              <a:cs typeface="Lato Light" panose="020F0502020204030203" pitchFamily="34" charset="0"/>
              <a:sym typeface="Helvetica"/>
            </a:endParaRPr>
          </a:p>
        </p:txBody>
      </p:sp>
      <p:sp>
        <p:nvSpPr>
          <p:cNvPr id="51" name="Shape 17093">
            <a:extLst>
              <a:ext uri="{FF2B5EF4-FFF2-40B4-BE49-F238E27FC236}">
                <a16:creationId xmlns:a16="http://schemas.microsoft.com/office/drawing/2014/main" id="{459A2A57-8732-93F9-3371-79C0AD799327}"/>
              </a:ext>
            </a:extLst>
          </p:cNvPr>
          <p:cNvSpPr/>
          <p:nvPr/>
        </p:nvSpPr>
        <p:spPr>
          <a:xfrm>
            <a:off x="5956570" y="1785924"/>
            <a:ext cx="28933" cy="3399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19929" h="21241" extrusionOk="0">
                <a:moveTo>
                  <a:pt x="6446" y="768"/>
                </a:moveTo>
                <a:cubicBezTo>
                  <a:pt x="9160" y="140"/>
                  <a:pt x="12181" y="-9"/>
                  <a:pt x="14331" y="1"/>
                </a:cubicBezTo>
                <a:cubicBezTo>
                  <a:pt x="18429" y="20"/>
                  <a:pt x="19459" y="6242"/>
                  <a:pt x="19765" y="8883"/>
                </a:cubicBezTo>
                <a:cubicBezTo>
                  <a:pt x="20087" y="11563"/>
                  <a:pt x="19897" y="14405"/>
                  <a:pt x="19511" y="17056"/>
                </a:cubicBezTo>
                <a:cubicBezTo>
                  <a:pt x="19406" y="17780"/>
                  <a:pt x="19374" y="20234"/>
                  <a:pt x="18756" y="20738"/>
                </a:cubicBezTo>
                <a:cubicBezTo>
                  <a:pt x="18170" y="21227"/>
                  <a:pt x="15556" y="21591"/>
                  <a:pt x="15102" y="20685"/>
                </a:cubicBezTo>
                <a:cubicBezTo>
                  <a:pt x="14130" y="18787"/>
                  <a:pt x="14156" y="15268"/>
                  <a:pt x="12292" y="13931"/>
                </a:cubicBezTo>
                <a:cubicBezTo>
                  <a:pt x="8632" y="11304"/>
                  <a:pt x="2844" y="14118"/>
                  <a:pt x="647" y="9065"/>
                </a:cubicBezTo>
                <a:cubicBezTo>
                  <a:pt x="-1513" y="4090"/>
                  <a:pt x="2068" y="1793"/>
                  <a:pt x="6446" y="768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3175" cap="flat">
            <a:solidFill>
              <a:schemeClr val="bg1">
                <a:lumMod val="50000"/>
              </a:schemeClr>
            </a:solidFill>
            <a:miter lim="400000"/>
          </a:ln>
          <a:effectLst/>
        </p:spPr>
        <p:txBody>
          <a:bodyPr lIns="0" tIns="0" rIns="0" bIns="0"/>
          <a:lstStyle/>
          <a:p>
            <a:pPr eaLnBrk="1" hangingPunct="1">
              <a:defRPr sz="1200">
                <a:solidFill>
                  <a:srgbClr val="000000"/>
                </a:solidFill>
                <a:latin typeface="Helvetica"/>
                <a:ea typeface="Helvetica"/>
                <a:cs typeface="Helvetica"/>
                <a:sym typeface="Helvetica"/>
              </a:defRPr>
            </a:pPr>
            <a:endParaRPr sz="1688" dirty="0">
              <a:solidFill>
                <a:srgbClr val="000000"/>
              </a:solidFill>
              <a:latin typeface="Lato Light" panose="020F0502020204030203" pitchFamily="34" charset="0"/>
              <a:ea typeface="Lato Light" panose="020F0502020204030203" pitchFamily="34" charset="0"/>
              <a:cs typeface="Lato Light" panose="020F0502020204030203" pitchFamily="34" charset="0"/>
              <a:sym typeface="Helvetica"/>
            </a:endParaRPr>
          </a:p>
        </p:txBody>
      </p:sp>
      <p:sp>
        <p:nvSpPr>
          <p:cNvPr id="52" name="Shape 17094">
            <a:extLst>
              <a:ext uri="{FF2B5EF4-FFF2-40B4-BE49-F238E27FC236}">
                <a16:creationId xmlns:a16="http://schemas.microsoft.com/office/drawing/2014/main" id="{AFAF7D80-8278-C699-AF92-8C07522BEE57}"/>
              </a:ext>
            </a:extLst>
          </p:cNvPr>
          <p:cNvSpPr/>
          <p:nvPr/>
        </p:nvSpPr>
        <p:spPr>
          <a:xfrm>
            <a:off x="5438408" y="1660226"/>
            <a:ext cx="250213" cy="34812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592" h="21379" extrusionOk="0">
                <a:moveTo>
                  <a:pt x="21569" y="14879"/>
                </a:moveTo>
                <a:cubicBezTo>
                  <a:pt x="21594" y="14962"/>
                  <a:pt x="21600" y="15046"/>
                  <a:pt x="21578" y="15132"/>
                </a:cubicBezTo>
                <a:cubicBezTo>
                  <a:pt x="21439" y="15662"/>
                  <a:pt x="21230" y="15989"/>
                  <a:pt x="20656" y="16361"/>
                </a:cubicBezTo>
                <a:cubicBezTo>
                  <a:pt x="20181" y="16669"/>
                  <a:pt x="19634" y="16902"/>
                  <a:pt x="19206" y="17247"/>
                </a:cubicBezTo>
                <a:cubicBezTo>
                  <a:pt x="18892" y="17501"/>
                  <a:pt x="18674" y="17652"/>
                  <a:pt x="18184" y="17719"/>
                </a:cubicBezTo>
                <a:cubicBezTo>
                  <a:pt x="18694" y="17785"/>
                  <a:pt x="19201" y="17862"/>
                  <a:pt x="19710" y="17933"/>
                </a:cubicBezTo>
                <a:cubicBezTo>
                  <a:pt x="19939" y="17965"/>
                  <a:pt x="20735" y="17870"/>
                  <a:pt x="20749" y="18190"/>
                </a:cubicBezTo>
                <a:cubicBezTo>
                  <a:pt x="20754" y="18337"/>
                  <a:pt x="19723" y="18740"/>
                  <a:pt x="19531" y="18834"/>
                </a:cubicBezTo>
                <a:cubicBezTo>
                  <a:pt x="17955" y="19611"/>
                  <a:pt x="15503" y="19295"/>
                  <a:pt x="13663" y="19295"/>
                </a:cubicBezTo>
                <a:cubicBezTo>
                  <a:pt x="13158" y="19295"/>
                  <a:pt x="13605" y="19934"/>
                  <a:pt x="12832" y="19906"/>
                </a:cubicBezTo>
                <a:cubicBezTo>
                  <a:pt x="12306" y="19886"/>
                  <a:pt x="11828" y="19620"/>
                  <a:pt x="11303" y="19614"/>
                </a:cubicBezTo>
                <a:cubicBezTo>
                  <a:pt x="10805" y="19610"/>
                  <a:pt x="10595" y="19909"/>
                  <a:pt x="10144" y="19986"/>
                </a:cubicBezTo>
                <a:cubicBezTo>
                  <a:pt x="9622" y="20075"/>
                  <a:pt x="9346" y="19790"/>
                  <a:pt x="8917" y="19653"/>
                </a:cubicBezTo>
                <a:cubicBezTo>
                  <a:pt x="8125" y="19400"/>
                  <a:pt x="7086" y="19483"/>
                  <a:pt x="6611" y="20031"/>
                </a:cubicBezTo>
                <a:cubicBezTo>
                  <a:pt x="6376" y="20303"/>
                  <a:pt x="6257" y="20805"/>
                  <a:pt x="5737" y="20868"/>
                </a:cubicBezTo>
                <a:cubicBezTo>
                  <a:pt x="5443" y="20904"/>
                  <a:pt x="5097" y="20745"/>
                  <a:pt x="4824" y="20690"/>
                </a:cubicBezTo>
                <a:cubicBezTo>
                  <a:pt x="3995" y="20525"/>
                  <a:pt x="3469" y="20588"/>
                  <a:pt x="2796" y="20922"/>
                </a:cubicBezTo>
                <a:cubicBezTo>
                  <a:pt x="2326" y="21155"/>
                  <a:pt x="2163" y="21509"/>
                  <a:pt x="1544" y="21330"/>
                </a:cubicBezTo>
                <a:cubicBezTo>
                  <a:pt x="1039" y="21185"/>
                  <a:pt x="500" y="21329"/>
                  <a:pt x="0" y="21216"/>
                </a:cubicBezTo>
                <a:cubicBezTo>
                  <a:pt x="328" y="20937"/>
                  <a:pt x="632" y="20910"/>
                  <a:pt x="1082" y="20809"/>
                </a:cubicBezTo>
                <a:cubicBezTo>
                  <a:pt x="1579" y="20697"/>
                  <a:pt x="2014" y="20465"/>
                  <a:pt x="2398" y="20220"/>
                </a:cubicBezTo>
                <a:cubicBezTo>
                  <a:pt x="2748" y="19997"/>
                  <a:pt x="3413" y="19788"/>
                  <a:pt x="3621" y="19497"/>
                </a:cubicBezTo>
                <a:cubicBezTo>
                  <a:pt x="3769" y="19291"/>
                  <a:pt x="3652" y="19153"/>
                  <a:pt x="3944" y="19007"/>
                </a:cubicBezTo>
                <a:cubicBezTo>
                  <a:pt x="4224" y="18868"/>
                  <a:pt x="4402" y="18885"/>
                  <a:pt x="4633" y="18679"/>
                </a:cubicBezTo>
                <a:cubicBezTo>
                  <a:pt x="5072" y="18293"/>
                  <a:pt x="5637" y="18249"/>
                  <a:pt x="6288" y="18292"/>
                </a:cubicBezTo>
                <a:cubicBezTo>
                  <a:pt x="6570" y="18311"/>
                  <a:pt x="6886" y="18373"/>
                  <a:pt x="7165" y="18341"/>
                </a:cubicBezTo>
                <a:cubicBezTo>
                  <a:pt x="7929" y="18248"/>
                  <a:pt x="8476" y="17932"/>
                  <a:pt x="8864" y="17483"/>
                </a:cubicBezTo>
                <a:cubicBezTo>
                  <a:pt x="8054" y="17740"/>
                  <a:pt x="7577" y="18029"/>
                  <a:pt x="6676" y="17795"/>
                </a:cubicBezTo>
                <a:cubicBezTo>
                  <a:pt x="6465" y="17740"/>
                  <a:pt x="6361" y="17750"/>
                  <a:pt x="6249" y="17590"/>
                </a:cubicBezTo>
                <a:cubicBezTo>
                  <a:pt x="6214" y="17543"/>
                  <a:pt x="6109" y="17241"/>
                  <a:pt x="6283" y="17234"/>
                </a:cubicBezTo>
                <a:cubicBezTo>
                  <a:pt x="5838" y="17253"/>
                  <a:pt x="5376" y="17682"/>
                  <a:pt x="4908" y="17472"/>
                </a:cubicBezTo>
                <a:cubicBezTo>
                  <a:pt x="4481" y="17282"/>
                  <a:pt x="4508" y="17050"/>
                  <a:pt x="3874" y="17187"/>
                </a:cubicBezTo>
                <a:cubicBezTo>
                  <a:pt x="3499" y="17269"/>
                  <a:pt x="3129" y="17483"/>
                  <a:pt x="2735" y="17295"/>
                </a:cubicBezTo>
                <a:cubicBezTo>
                  <a:pt x="2386" y="17131"/>
                  <a:pt x="2403" y="16516"/>
                  <a:pt x="2700" y="16324"/>
                </a:cubicBezTo>
                <a:cubicBezTo>
                  <a:pt x="2885" y="16207"/>
                  <a:pt x="3252" y="16226"/>
                  <a:pt x="3481" y="16183"/>
                </a:cubicBezTo>
                <a:cubicBezTo>
                  <a:pt x="4289" y="16031"/>
                  <a:pt x="4781" y="15764"/>
                  <a:pt x="5239" y="15285"/>
                </a:cubicBezTo>
                <a:cubicBezTo>
                  <a:pt x="5468" y="15044"/>
                  <a:pt x="5888" y="14820"/>
                  <a:pt x="5782" y="14486"/>
                </a:cubicBezTo>
                <a:cubicBezTo>
                  <a:pt x="5621" y="13974"/>
                  <a:pt x="4277" y="13739"/>
                  <a:pt x="4589" y="13060"/>
                </a:cubicBezTo>
                <a:cubicBezTo>
                  <a:pt x="4735" y="12742"/>
                  <a:pt x="5166" y="12882"/>
                  <a:pt x="5529" y="12931"/>
                </a:cubicBezTo>
                <a:cubicBezTo>
                  <a:pt x="6296" y="13035"/>
                  <a:pt x="6971" y="12966"/>
                  <a:pt x="7736" y="12902"/>
                </a:cubicBezTo>
                <a:cubicBezTo>
                  <a:pt x="8253" y="12859"/>
                  <a:pt x="8531" y="12953"/>
                  <a:pt x="8619" y="12545"/>
                </a:cubicBezTo>
                <a:cubicBezTo>
                  <a:pt x="8678" y="12281"/>
                  <a:pt x="8632" y="11918"/>
                  <a:pt x="8781" y="11669"/>
                </a:cubicBezTo>
                <a:cubicBezTo>
                  <a:pt x="8976" y="11347"/>
                  <a:pt x="9544" y="11320"/>
                  <a:pt x="9391" y="10888"/>
                </a:cubicBezTo>
                <a:cubicBezTo>
                  <a:pt x="8880" y="10804"/>
                  <a:pt x="8406" y="11203"/>
                  <a:pt x="8028" y="10935"/>
                </a:cubicBezTo>
                <a:cubicBezTo>
                  <a:pt x="7077" y="10262"/>
                  <a:pt x="7934" y="9533"/>
                  <a:pt x="8544" y="8998"/>
                </a:cubicBezTo>
                <a:cubicBezTo>
                  <a:pt x="8373" y="9148"/>
                  <a:pt x="7505" y="9234"/>
                  <a:pt x="7238" y="9284"/>
                </a:cubicBezTo>
                <a:cubicBezTo>
                  <a:pt x="7045" y="9318"/>
                  <a:pt x="6862" y="9363"/>
                  <a:pt x="6660" y="9386"/>
                </a:cubicBezTo>
                <a:cubicBezTo>
                  <a:pt x="6298" y="9429"/>
                  <a:pt x="5923" y="9226"/>
                  <a:pt x="5595" y="9269"/>
                </a:cubicBezTo>
                <a:cubicBezTo>
                  <a:pt x="5342" y="9303"/>
                  <a:pt x="5417" y="9415"/>
                  <a:pt x="5243" y="9481"/>
                </a:cubicBezTo>
                <a:cubicBezTo>
                  <a:pt x="5005" y="9573"/>
                  <a:pt x="5080" y="9540"/>
                  <a:pt x="4762" y="9438"/>
                </a:cubicBezTo>
                <a:cubicBezTo>
                  <a:pt x="4703" y="9419"/>
                  <a:pt x="4006" y="9221"/>
                  <a:pt x="4001" y="9297"/>
                </a:cubicBezTo>
                <a:cubicBezTo>
                  <a:pt x="3990" y="9447"/>
                  <a:pt x="3999" y="9601"/>
                  <a:pt x="3988" y="9751"/>
                </a:cubicBezTo>
                <a:cubicBezTo>
                  <a:pt x="3555" y="9702"/>
                  <a:pt x="3226" y="9136"/>
                  <a:pt x="3369" y="8875"/>
                </a:cubicBezTo>
                <a:cubicBezTo>
                  <a:pt x="3622" y="8408"/>
                  <a:pt x="4520" y="8404"/>
                  <a:pt x="4862" y="8024"/>
                </a:cubicBezTo>
                <a:cubicBezTo>
                  <a:pt x="5178" y="7674"/>
                  <a:pt x="4521" y="6780"/>
                  <a:pt x="3972" y="6687"/>
                </a:cubicBezTo>
                <a:cubicBezTo>
                  <a:pt x="3547" y="6614"/>
                  <a:pt x="3121" y="6829"/>
                  <a:pt x="3190" y="7146"/>
                </a:cubicBezTo>
                <a:cubicBezTo>
                  <a:pt x="3547" y="7230"/>
                  <a:pt x="4052" y="7840"/>
                  <a:pt x="3410" y="7864"/>
                </a:cubicBezTo>
                <a:cubicBezTo>
                  <a:pt x="3170" y="7873"/>
                  <a:pt x="3094" y="7629"/>
                  <a:pt x="2842" y="7656"/>
                </a:cubicBezTo>
                <a:cubicBezTo>
                  <a:pt x="2609" y="7681"/>
                  <a:pt x="2464" y="7967"/>
                  <a:pt x="2403" y="8101"/>
                </a:cubicBezTo>
                <a:cubicBezTo>
                  <a:pt x="1352" y="8289"/>
                  <a:pt x="2537" y="7069"/>
                  <a:pt x="2259" y="6778"/>
                </a:cubicBezTo>
                <a:cubicBezTo>
                  <a:pt x="1919" y="6420"/>
                  <a:pt x="1155" y="7464"/>
                  <a:pt x="535" y="7288"/>
                </a:cubicBezTo>
                <a:cubicBezTo>
                  <a:pt x="278" y="7214"/>
                  <a:pt x="244" y="6963"/>
                  <a:pt x="344" y="6802"/>
                </a:cubicBezTo>
                <a:cubicBezTo>
                  <a:pt x="489" y="6571"/>
                  <a:pt x="767" y="6576"/>
                  <a:pt x="1060" y="6511"/>
                </a:cubicBezTo>
                <a:cubicBezTo>
                  <a:pt x="1684" y="6374"/>
                  <a:pt x="2741" y="6086"/>
                  <a:pt x="2616" y="5484"/>
                </a:cubicBezTo>
                <a:cubicBezTo>
                  <a:pt x="2556" y="5543"/>
                  <a:pt x="2490" y="5576"/>
                  <a:pt x="2444" y="5642"/>
                </a:cubicBezTo>
                <a:cubicBezTo>
                  <a:pt x="1950" y="5720"/>
                  <a:pt x="1506" y="5636"/>
                  <a:pt x="994" y="5642"/>
                </a:cubicBezTo>
                <a:cubicBezTo>
                  <a:pt x="828" y="5305"/>
                  <a:pt x="761" y="5223"/>
                  <a:pt x="1045" y="4884"/>
                </a:cubicBezTo>
                <a:cubicBezTo>
                  <a:pt x="1252" y="4639"/>
                  <a:pt x="1437" y="4678"/>
                  <a:pt x="1763" y="4556"/>
                </a:cubicBezTo>
                <a:cubicBezTo>
                  <a:pt x="2511" y="4276"/>
                  <a:pt x="2253" y="3663"/>
                  <a:pt x="2402" y="3173"/>
                </a:cubicBezTo>
                <a:cubicBezTo>
                  <a:pt x="2446" y="3029"/>
                  <a:pt x="2543" y="2947"/>
                  <a:pt x="2594" y="2836"/>
                </a:cubicBezTo>
                <a:cubicBezTo>
                  <a:pt x="2687" y="2635"/>
                  <a:pt x="2543" y="2441"/>
                  <a:pt x="2640" y="2239"/>
                </a:cubicBezTo>
                <a:cubicBezTo>
                  <a:pt x="2763" y="1978"/>
                  <a:pt x="3375" y="1869"/>
                  <a:pt x="3616" y="1665"/>
                </a:cubicBezTo>
                <a:cubicBezTo>
                  <a:pt x="3939" y="1392"/>
                  <a:pt x="4105" y="1025"/>
                  <a:pt x="4396" y="734"/>
                </a:cubicBezTo>
                <a:cubicBezTo>
                  <a:pt x="4665" y="462"/>
                  <a:pt x="4846" y="24"/>
                  <a:pt x="5398" y="89"/>
                </a:cubicBezTo>
                <a:cubicBezTo>
                  <a:pt x="5919" y="148"/>
                  <a:pt x="6398" y="202"/>
                  <a:pt x="6937" y="232"/>
                </a:cubicBezTo>
                <a:cubicBezTo>
                  <a:pt x="7448" y="261"/>
                  <a:pt x="7879" y="256"/>
                  <a:pt x="8363" y="133"/>
                </a:cubicBezTo>
                <a:cubicBezTo>
                  <a:pt x="8784" y="26"/>
                  <a:pt x="9370" y="-91"/>
                  <a:pt x="9772" y="107"/>
                </a:cubicBezTo>
                <a:cubicBezTo>
                  <a:pt x="10205" y="319"/>
                  <a:pt x="10069" y="668"/>
                  <a:pt x="9696" y="839"/>
                </a:cubicBezTo>
                <a:cubicBezTo>
                  <a:pt x="8895" y="1210"/>
                  <a:pt x="7702" y="1539"/>
                  <a:pt x="7395" y="2242"/>
                </a:cubicBezTo>
                <a:cubicBezTo>
                  <a:pt x="7251" y="2576"/>
                  <a:pt x="7479" y="2542"/>
                  <a:pt x="7890" y="2476"/>
                </a:cubicBezTo>
                <a:cubicBezTo>
                  <a:pt x="8465" y="2384"/>
                  <a:pt x="9022" y="2265"/>
                  <a:pt x="9618" y="2268"/>
                </a:cubicBezTo>
                <a:cubicBezTo>
                  <a:pt x="10215" y="2271"/>
                  <a:pt x="10811" y="2268"/>
                  <a:pt x="11409" y="2268"/>
                </a:cubicBezTo>
                <a:cubicBezTo>
                  <a:pt x="11767" y="2268"/>
                  <a:pt x="12687" y="2261"/>
                  <a:pt x="12918" y="2476"/>
                </a:cubicBezTo>
                <a:cubicBezTo>
                  <a:pt x="13217" y="2756"/>
                  <a:pt x="12772" y="3195"/>
                  <a:pt x="12528" y="3401"/>
                </a:cubicBezTo>
                <a:cubicBezTo>
                  <a:pt x="11963" y="3880"/>
                  <a:pt x="11771" y="4454"/>
                  <a:pt x="11083" y="4887"/>
                </a:cubicBezTo>
                <a:cubicBezTo>
                  <a:pt x="10739" y="5104"/>
                  <a:pt x="10319" y="5237"/>
                  <a:pt x="9959" y="5432"/>
                </a:cubicBezTo>
                <a:cubicBezTo>
                  <a:pt x="9861" y="5486"/>
                  <a:pt x="10316" y="6064"/>
                  <a:pt x="10381" y="6115"/>
                </a:cubicBezTo>
                <a:cubicBezTo>
                  <a:pt x="10570" y="6265"/>
                  <a:pt x="10865" y="6350"/>
                  <a:pt x="11100" y="6465"/>
                </a:cubicBezTo>
                <a:cubicBezTo>
                  <a:pt x="11624" y="6720"/>
                  <a:pt x="12147" y="6974"/>
                  <a:pt x="12670" y="7220"/>
                </a:cubicBezTo>
                <a:cubicBezTo>
                  <a:pt x="13283" y="7509"/>
                  <a:pt x="13116" y="8042"/>
                  <a:pt x="13293" y="8500"/>
                </a:cubicBezTo>
                <a:cubicBezTo>
                  <a:pt x="13452" y="8909"/>
                  <a:pt x="13641" y="9633"/>
                  <a:pt x="14190" y="9843"/>
                </a:cubicBezTo>
                <a:cubicBezTo>
                  <a:pt x="14844" y="10091"/>
                  <a:pt x="15520" y="10138"/>
                  <a:pt x="16054" y="10558"/>
                </a:cubicBezTo>
                <a:cubicBezTo>
                  <a:pt x="16979" y="11286"/>
                  <a:pt x="17462" y="12288"/>
                  <a:pt x="17752" y="13231"/>
                </a:cubicBezTo>
                <a:cubicBezTo>
                  <a:pt x="17832" y="13490"/>
                  <a:pt x="17360" y="13921"/>
                  <a:pt x="17663" y="14096"/>
                </a:cubicBezTo>
                <a:cubicBezTo>
                  <a:pt x="18013" y="14300"/>
                  <a:pt x="18399" y="13994"/>
                  <a:pt x="18730" y="13942"/>
                </a:cubicBezTo>
                <a:cubicBezTo>
                  <a:pt x="19837" y="13771"/>
                  <a:pt x="21282" y="13963"/>
                  <a:pt x="21569" y="14879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3175" cap="flat">
            <a:solidFill>
              <a:schemeClr val="bg1">
                <a:lumMod val="50000"/>
              </a:schemeClr>
            </a:solidFill>
            <a:miter lim="400000"/>
          </a:ln>
          <a:effectLst/>
        </p:spPr>
        <p:txBody>
          <a:bodyPr lIns="0" tIns="0" rIns="0" bIns="0"/>
          <a:lstStyle/>
          <a:p>
            <a:pPr eaLnBrk="1" hangingPunct="1">
              <a:defRPr sz="1200">
                <a:solidFill>
                  <a:srgbClr val="000000"/>
                </a:solidFill>
                <a:latin typeface="Helvetica"/>
                <a:ea typeface="Helvetica"/>
                <a:cs typeface="Helvetica"/>
                <a:sym typeface="Helvetica"/>
              </a:defRPr>
            </a:pPr>
            <a:endParaRPr sz="1688" dirty="0">
              <a:solidFill>
                <a:srgbClr val="000000"/>
              </a:solidFill>
              <a:latin typeface="Lato Light" panose="020F0502020204030203" pitchFamily="34" charset="0"/>
              <a:ea typeface="Lato Light" panose="020F0502020204030203" pitchFamily="34" charset="0"/>
              <a:cs typeface="Lato Light" panose="020F0502020204030203" pitchFamily="34" charset="0"/>
              <a:sym typeface="Helvetica"/>
            </a:endParaRPr>
          </a:p>
        </p:txBody>
      </p:sp>
      <p:sp>
        <p:nvSpPr>
          <p:cNvPr id="53" name="Shape 17095">
            <a:extLst>
              <a:ext uri="{FF2B5EF4-FFF2-40B4-BE49-F238E27FC236}">
                <a16:creationId xmlns:a16="http://schemas.microsoft.com/office/drawing/2014/main" id="{5B35B6BA-8CBE-48E4-5F85-E68200D96203}"/>
              </a:ext>
            </a:extLst>
          </p:cNvPr>
          <p:cNvSpPr/>
          <p:nvPr/>
        </p:nvSpPr>
        <p:spPr>
          <a:xfrm>
            <a:off x="5893763" y="2382990"/>
            <a:ext cx="56425" cy="9766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312" h="20664" extrusionOk="0">
                <a:moveTo>
                  <a:pt x="7306" y="2581"/>
                </a:moveTo>
                <a:cubicBezTo>
                  <a:pt x="9426" y="1581"/>
                  <a:pt x="12429" y="-690"/>
                  <a:pt x="15611" y="204"/>
                </a:cubicBezTo>
                <a:cubicBezTo>
                  <a:pt x="17945" y="864"/>
                  <a:pt x="19631" y="2764"/>
                  <a:pt x="20508" y="4055"/>
                </a:cubicBezTo>
                <a:cubicBezTo>
                  <a:pt x="20974" y="4732"/>
                  <a:pt x="21600" y="5719"/>
                  <a:pt x="21166" y="6446"/>
                </a:cubicBezTo>
                <a:cubicBezTo>
                  <a:pt x="20708" y="7207"/>
                  <a:pt x="18945" y="7696"/>
                  <a:pt x="18829" y="8586"/>
                </a:cubicBezTo>
                <a:cubicBezTo>
                  <a:pt x="18745" y="9235"/>
                  <a:pt x="19199" y="9154"/>
                  <a:pt x="19492" y="9621"/>
                </a:cubicBezTo>
                <a:cubicBezTo>
                  <a:pt x="20190" y="10746"/>
                  <a:pt x="19758" y="12261"/>
                  <a:pt x="19697" y="13563"/>
                </a:cubicBezTo>
                <a:cubicBezTo>
                  <a:pt x="19642" y="14698"/>
                  <a:pt x="19558" y="17574"/>
                  <a:pt x="17401" y="18232"/>
                </a:cubicBezTo>
                <a:cubicBezTo>
                  <a:pt x="15860" y="18704"/>
                  <a:pt x="14169" y="17348"/>
                  <a:pt x="12765" y="17293"/>
                </a:cubicBezTo>
                <a:cubicBezTo>
                  <a:pt x="10914" y="17220"/>
                  <a:pt x="11126" y="18128"/>
                  <a:pt x="11062" y="18866"/>
                </a:cubicBezTo>
                <a:cubicBezTo>
                  <a:pt x="10972" y="19918"/>
                  <a:pt x="10807" y="20316"/>
                  <a:pt x="8789" y="20616"/>
                </a:cubicBezTo>
                <a:cubicBezTo>
                  <a:pt x="6808" y="20910"/>
                  <a:pt x="5030" y="19803"/>
                  <a:pt x="4300" y="18917"/>
                </a:cubicBezTo>
                <a:cubicBezTo>
                  <a:pt x="2528" y="16756"/>
                  <a:pt x="3562" y="14058"/>
                  <a:pt x="3791" y="11785"/>
                </a:cubicBezTo>
                <a:cubicBezTo>
                  <a:pt x="3947" y="10177"/>
                  <a:pt x="3956" y="7737"/>
                  <a:pt x="2259" y="6357"/>
                </a:cubicBezTo>
                <a:cubicBezTo>
                  <a:pt x="1694" y="5899"/>
                  <a:pt x="776" y="5677"/>
                  <a:pt x="327" y="5157"/>
                </a:cubicBezTo>
                <a:cubicBezTo>
                  <a:pt x="32" y="4821"/>
                  <a:pt x="217" y="2560"/>
                  <a:pt x="0" y="2516"/>
                </a:cubicBezTo>
                <a:cubicBezTo>
                  <a:pt x="2360" y="3005"/>
                  <a:pt x="5114" y="3613"/>
                  <a:pt x="7306" y="2581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3175" cap="flat">
            <a:solidFill>
              <a:schemeClr val="bg1">
                <a:lumMod val="50000"/>
              </a:schemeClr>
            </a:solidFill>
            <a:miter lim="400000"/>
          </a:ln>
          <a:effectLst/>
        </p:spPr>
        <p:txBody>
          <a:bodyPr lIns="0" tIns="0" rIns="0" bIns="0"/>
          <a:lstStyle/>
          <a:p>
            <a:pPr eaLnBrk="1" hangingPunct="1">
              <a:defRPr sz="1200">
                <a:solidFill>
                  <a:srgbClr val="000000"/>
                </a:solidFill>
                <a:latin typeface="Helvetica"/>
                <a:ea typeface="Helvetica"/>
                <a:cs typeface="Helvetica"/>
                <a:sym typeface="Helvetica"/>
              </a:defRPr>
            </a:pPr>
            <a:endParaRPr sz="1688" dirty="0">
              <a:solidFill>
                <a:srgbClr val="000000"/>
              </a:solidFill>
              <a:latin typeface="Lato Light" panose="020F0502020204030203" pitchFamily="34" charset="0"/>
              <a:ea typeface="Lato Light" panose="020F0502020204030203" pitchFamily="34" charset="0"/>
              <a:cs typeface="Lato Light" panose="020F0502020204030203" pitchFamily="34" charset="0"/>
              <a:sym typeface="Helvetica"/>
            </a:endParaRPr>
          </a:p>
        </p:txBody>
      </p:sp>
      <p:sp>
        <p:nvSpPr>
          <p:cNvPr id="54" name="Shape 17096">
            <a:extLst>
              <a:ext uri="{FF2B5EF4-FFF2-40B4-BE49-F238E27FC236}">
                <a16:creationId xmlns:a16="http://schemas.microsoft.com/office/drawing/2014/main" id="{AFE3A65D-87F0-2B5B-29BC-54B77AE1F0EA}"/>
              </a:ext>
            </a:extLst>
          </p:cNvPr>
          <p:cNvSpPr/>
          <p:nvPr/>
        </p:nvSpPr>
        <p:spPr>
          <a:xfrm>
            <a:off x="5909466" y="2304428"/>
            <a:ext cx="32388" cy="6822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0182" h="19347" extrusionOk="0">
                <a:moveTo>
                  <a:pt x="17753" y="486"/>
                </a:moveTo>
                <a:cubicBezTo>
                  <a:pt x="17142" y="3456"/>
                  <a:pt x="19564" y="5677"/>
                  <a:pt x="20137" y="8551"/>
                </a:cubicBezTo>
                <a:cubicBezTo>
                  <a:pt x="20486" y="10298"/>
                  <a:pt x="18742" y="10594"/>
                  <a:pt x="17185" y="11978"/>
                </a:cubicBezTo>
                <a:cubicBezTo>
                  <a:pt x="15823" y="13177"/>
                  <a:pt x="16788" y="14474"/>
                  <a:pt x="16086" y="15731"/>
                </a:cubicBezTo>
                <a:cubicBezTo>
                  <a:pt x="15398" y="16967"/>
                  <a:pt x="13253" y="18327"/>
                  <a:pt x="11590" y="19347"/>
                </a:cubicBezTo>
                <a:cubicBezTo>
                  <a:pt x="4935" y="16836"/>
                  <a:pt x="2116" y="14665"/>
                  <a:pt x="940" y="10760"/>
                </a:cubicBezTo>
                <a:cubicBezTo>
                  <a:pt x="463" y="9180"/>
                  <a:pt x="-1114" y="6815"/>
                  <a:pt x="1337" y="5425"/>
                </a:cubicBezTo>
                <a:cubicBezTo>
                  <a:pt x="3750" y="4056"/>
                  <a:pt x="8351" y="4389"/>
                  <a:pt x="11542" y="3708"/>
                </a:cubicBezTo>
                <a:cubicBezTo>
                  <a:pt x="13200" y="3352"/>
                  <a:pt x="17978" y="-2253"/>
                  <a:pt x="18346" y="1024"/>
                </a:cubicBezTo>
              </a:path>
            </a:pathLst>
          </a:custGeom>
          <a:solidFill>
            <a:schemeClr val="bg1">
              <a:lumMod val="75000"/>
            </a:schemeClr>
          </a:solidFill>
          <a:ln w="3175" cap="flat">
            <a:solidFill>
              <a:schemeClr val="bg1">
                <a:lumMod val="50000"/>
              </a:schemeClr>
            </a:solidFill>
            <a:miter lim="400000"/>
          </a:ln>
          <a:effectLst/>
        </p:spPr>
        <p:txBody>
          <a:bodyPr lIns="0" tIns="0" rIns="0" bIns="0"/>
          <a:lstStyle/>
          <a:p>
            <a:pPr eaLnBrk="1" hangingPunct="1">
              <a:defRPr sz="1200">
                <a:solidFill>
                  <a:srgbClr val="000000"/>
                </a:solidFill>
                <a:latin typeface="Helvetica"/>
                <a:ea typeface="Helvetica"/>
                <a:cs typeface="Helvetica"/>
                <a:sym typeface="Helvetica"/>
              </a:defRPr>
            </a:pPr>
            <a:endParaRPr sz="1688" dirty="0">
              <a:solidFill>
                <a:srgbClr val="000000"/>
              </a:solidFill>
              <a:latin typeface="Lato Light" panose="020F0502020204030203" pitchFamily="34" charset="0"/>
              <a:ea typeface="Lato Light" panose="020F0502020204030203" pitchFamily="34" charset="0"/>
              <a:cs typeface="Lato Light" panose="020F0502020204030203" pitchFamily="34" charset="0"/>
              <a:sym typeface="Helvetica"/>
            </a:endParaRPr>
          </a:p>
        </p:txBody>
      </p:sp>
      <p:sp>
        <p:nvSpPr>
          <p:cNvPr id="55" name="Shape 17097">
            <a:extLst>
              <a:ext uri="{FF2B5EF4-FFF2-40B4-BE49-F238E27FC236}">
                <a16:creationId xmlns:a16="http://schemas.microsoft.com/office/drawing/2014/main" id="{AF26831E-0AF8-3493-F812-62F27F8B5A78}"/>
              </a:ext>
            </a:extLst>
          </p:cNvPr>
          <p:cNvSpPr/>
          <p:nvPr/>
        </p:nvSpPr>
        <p:spPr>
          <a:xfrm>
            <a:off x="6317715" y="1660226"/>
            <a:ext cx="40164" cy="2236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17510" h="20137" extrusionOk="0">
                <a:moveTo>
                  <a:pt x="16912" y="716"/>
                </a:moveTo>
                <a:cubicBezTo>
                  <a:pt x="17086" y="930"/>
                  <a:pt x="17233" y="1193"/>
                  <a:pt x="17333" y="1524"/>
                </a:cubicBezTo>
                <a:cubicBezTo>
                  <a:pt x="18316" y="5048"/>
                  <a:pt x="14940" y="8524"/>
                  <a:pt x="13917" y="10162"/>
                </a:cubicBezTo>
                <a:cubicBezTo>
                  <a:pt x="12232" y="12863"/>
                  <a:pt x="10675" y="14052"/>
                  <a:pt x="8556" y="14266"/>
                </a:cubicBezTo>
                <a:cubicBezTo>
                  <a:pt x="6837" y="14453"/>
                  <a:pt x="6650" y="13734"/>
                  <a:pt x="5607" y="16235"/>
                </a:cubicBezTo>
                <a:cubicBezTo>
                  <a:pt x="4946" y="17811"/>
                  <a:pt x="5587" y="19932"/>
                  <a:pt x="4304" y="20132"/>
                </a:cubicBezTo>
                <a:cubicBezTo>
                  <a:pt x="3147" y="20312"/>
                  <a:pt x="1783" y="15143"/>
                  <a:pt x="1155" y="13686"/>
                </a:cubicBezTo>
                <a:cubicBezTo>
                  <a:pt x="-3284" y="3514"/>
                  <a:pt x="6316" y="2305"/>
                  <a:pt x="9044" y="1780"/>
                </a:cubicBezTo>
                <a:cubicBezTo>
                  <a:pt x="10407" y="1524"/>
                  <a:pt x="15274" y="-1288"/>
                  <a:pt x="16912" y="716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3175" cap="flat">
            <a:solidFill>
              <a:schemeClr val="bg1">
                <a:lumMod val="50000"/>
              </a:schemeClr>
            </a:solidFill>
            <a:miter lim="400000"/>
          </a:ln>
          <a:effectLst/>
        </p:spPr>
        <p:txBody>
          <a:bodyPr lIns="0" tIns="0" rIns="0" bIns="0"/>
          <a:lstStyle/>
          <a:p>
            <a:pPr eaLnBrk="1" hangingPunct="1">
              <a:defRPr sz="1200">
                <a:solidFill>
                  <a:srgbClr val="000000"/>
                </a:solidFill>
                <a:latin typeface="Helvetica"/>
                <a:ea typeface="Helvetica"/>
                <a:cs typeface="Helvetica"/>
                <a:sym typeface="Helvetica"/>
              </a:defRPr>
            </a:pPr>
            <a:endParaRPr sz="1688" dirty="0">
              <a:solidFill>
                <a:srgbClr val="000000"/>
              </a:solidFill>
              <a:latin typeface="Lato Light" panose="020F0502020204030203" pitchFamily="34" charset="0"/>
              <a:ea typeface="Lato Light" panose="020F0502020204030203" pitchFamily="34" charset="0"/>
              <a:cs typeface="Lato Light" panose="020F0502020204030203" pitchFamily="34" charset="0"/>
              <a:sym typeface="Helvetica"/>
            </a:endParaRPr>
          </a:p>
        </p:txBody>
      </p:sp>
      <p:sp>
        <p:nvSpPr>
          <p:cNvPr id="56" name="Shape 17098">
            <a:extLst>
              <a:ext uri="{FF2B5EF4-FFF2-40B4-BE49-F238E27FC236}">
                <a16:creationId xmlns:a16="http://schemas.microsoft.com/office/drawing/2014/main" id="{9E551AD4-6E6C-7DF2-7FE8-14DEF90E047F}"/>
              </a:ext>
            </a:extLst>
          </p:cNvPr>
          <p:cNvSpPr/>
          <p:nvPr/>
        </p:nvSpPr>
        <p:spPr>
          <a:xfrm>
            <a:off x="6443328" y="2618674"/>
            <a:ext cx="98166" cy="2741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412" h="16649" extrusionOk="0">
                <a:moveTo>
                  <a:pt x="20170" y="15344"/>
                </a:moveTo>
                <a:cubicBezTo>
                  <a:pt x="18110" y="15059"/>
                  <a:pt x="16320" y="13391"/>
                  <a:pt x="14213" y="14561"/>
                </a:cubicBezTo>
                <a:cubicBezTo>
                  <a:pt x="12541" y="15488"/>
                  <a:pt x="9236" y="19617"/>
                  <a:pt x="9052" y="12808"/>
                </a:cubicBezTo>
                <a:cubicBezTo>
                  <a:pt x="6163" y="12487"/>
                  <a:pt x="3142" y="9998"/>
                  <a:pt x="172" y="9695"/>
                </a:cubicBezTo>
                <a:cubicBezTo>
                  <a:pt x="122" y="6867"/>
                  <a:pt x="-15" y="4168"/>
                  <a:pt x="2" y="1265"/>
                </a:cubicBezTo>
                <a:cubicBezTo>
                  <a:pt x="1624" y="207"/>
                  <a:pt x="4721" y="-1983"/>
                  <a:pt x="5256" y="4103"/>
                </a:cubicBezTo>
                <a:cubicBezTo>
                  <a:pt x="8621" y="8120"/>
                  <a:pt x="13414" y="3744"/>
                  <a:pt x="16912" y="6913"/>
                </a:cubicBezTo>
                <a:cubicBezTo>
                  <a:pt x="16842" y="7878"/>
                  <a:pt x="17026" y="9164"/>
                  <a:pt x="16963" y="10124"/>
                </a:cubicBezTo>
                <a:cubicBezTo>
                  <a:pt x="18719" y="11513"/>
                  <a:pt x="19739" y="8223"/>
                  <a:pt x="21351" y="8540"/>
                </a:cubicBezTo>
                <a:cubicBezTo>
                  <a:pt x="21585" y="10730"/>
                  <a:pt x="21120" y="12813"/>
                  <a:pt x="20481" y="14053"/>
                </a:cubicBezTo>
              </a:path>
            </a:pathLst>
          </a:custGeom>
          <a:solidFill>
            <a:schemeClr val="bg1">
              <a:lumMod val="75000"/>
            </a:schemeClr>
          </a:solidFill>
          <a:ln w="3175" cap="flat">
            <a:solidFill>
              <a:schemeClr val="bg1">
                <a:lumMod val="50000"/>
              </a:schemeClr>
            </a:solidFill>
            <a:miter lim="400000"/>
          </a:ln>
          <a:effectLst/>
        </p:spPr>
        <p:txBody>
          <a:bodyPr lIns="0" tIns="0" rIns="0" bIns="0"/>
          <a:lstStyle/>
          <a:p>
            <a:pPr eaLnBrk="1" hangingPunct="1">
              <a:defRPr sz="1200">
                <a:solidFill>
                  <a:srgbClr val="000000"/>
                </a:solidFill>
                <a:latin typeface="Helvetica"/>
                <a:ea typeface="Helvetica"/>
                <a:cs typeface="Helvetica"/>
                <a:sym typeface="Helvetica"/>
              </a:defRPr>
            </a:pPr>
            <a:endParaRPr sz="1688" dirty="0">
              <a:solidFill>
                <a:srgbClr val="000000"/>
              </a:solidFill>
              <a:latin typeface="Lato Light" panose="020F0502020204030203" pitchFamily="34" charset="0"/>
              <a:ea typeface="Lato Light" panose="020F0502020204030203" pitchFamily="34" charset="0"/>
              <a:cs typeface="Lato Light" panose="020F0502020204030203" pitchFamily="34" charset="0"/>
              <a:sym typeface="Helvetica"/>
            </a:endParaRPr>
          </a:p>
        </p:txBody>
      </p:sp>
      <p:sp>
        <p:nvSpPr>
          <p:cNvPr id="57" name="Shape 17099">
            <a:extLst>
              <a:ext uri="{FF2B5EF4-FFF2-40B4-BE49-F238E27FC236}">
                <a16:creationId xmlns:a16="http://schemas.microsoft.com/office/drawing/2014/main" id="{E981B517-2BCC-BE63-2578-113251387B6E}"/>
              </a:ext>
            </a:extLst>
          </p:cNvPr>
          <p:cNvSpPr/>
          <p:nvPr/>
        </p:nvSpPr>
        <p:spPr>
          <a:xfrm>
            <a:off x="6144992" y="890325"/>
            <a:ext cx="199863" cy="3407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17745" extrusionOk="0">
                <a:moveTo>
                  <a:pt x="21600" y="6758"/>
                </a:moveTo>
                <a:cubicBezTo>
                  <a:pt x="19605" y="18623"/>
                  <a:pt x="14095" y="18427"/>
                  <a:pt x="11201" y="17177"/>
                </a:cubicBezTo>
                <a:cubicBezTo>
                  <a:pt x="7308" y="15495"/>
                  <a:pt x="3528" y="14361"/>
                  <a:pt x="0" y="5804"/>
                </a:cubicBezTo>
                <a:cubicBezTo>
                  <a:pt x="2482" y="-2977"/>
                  <a:pt x="7447" y="798"/>
                  <a:pt x="10326" y="858"/>
                </a:cubicBezTo>
                <a:cubicBezTo>
                  <a:pt x="13964" y="938"/>
                  <a:pt x="17780" y="-1463"/>
                  <a:pt x="21192" y="4793"/>
                </a:cubicBezTo>
              </a:path>
            </a:pathLst>
          </a:custGeom>
          <a:solidFill>
            <a:schemeClr val="bg1">
              <a:lumMod val="75000"/>
            </a:schemeClr>
          </a:solidFill>
          <a:ln w="3175" cap="flat">
            <a:solidFill>
              <a:schemeClr val="bg1">
                <a:lumMod val="50000"/>
              </a:schemeClr>
            </a:solidFill>
            <a:miter lim="400000"/>
          </a:ln>
          <a:effectLst/>
        </p:spPr>
        <p:txBody>
          <a:bodyPr lIns="0" tIns="0" rIns="0" bIns="0"/>
          <a:lstStyle/>
          <a:p>
            <a:pPr eaLnBrk="1" hangingPunct="1">
              <a:defRPr sz="1200">
                <a:solidFill>
                  <a:srgbClr val="000000"/>
                </a:solidFill>
                <a:latin typeface="Helvetica"/>
                <a:ea typeface="Helvetica"/>
                <a:cs typeface="Helvetica"/>
                <a:sym typeface="Helvetica"/>
              </a:defRPr>
            </a:pPr>
            <a:endParaRPr sz="1688" dirty="0">
              <a:solidFill>
                <a:srgbClr val="000000"/>
              </a:solidFill>
              <a:latin typeface="Lato Light" panose="020F0502020204030203" pitchFamily="34" charset="0"/>
              <a:ea typeface="Lato Light" panose="020F0502020204030203" pitchFamily="34" charset="0"/>
              <a:cs typeface="Lato Light" panose="020F0502020204030203" pitchFamily="34" charset="0"/>
              <a:sym typeface="Helvetica"/>
            </a:endParaRPr>
          </a:p>
        </p:txBody>
      </p:sp>
      <p:sp>
        <p:nvSpPr>
          <p:cNvPr id="58" name="Shape 17100">
            <a:extLst>
              <a:ext uri="{FF2B5EF4-FFF2-40B4-BE49-F238E27FC236}">
                <a16:creationId xmlns:a16="http://schemas.microsoft.com/office/drawing/2014/main" id="{056FDF05-2E64-4270-7649-BCC004373C2C}"/>
              </a:ext>
            </a:extLst>
          </p:cNvPr>
          <p:cNvSpPr/>
          <p:nvPr/>
        </p:nvSpPr>
        <p:spPr>
          <a:xfrm>
            <a:off x="5972273" y="906037"/>
            <a:ext cx="335640" cy="10623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159" h="19726" extrusionOk="0">
                <a:moveTo>
                  <a:pt x="15917" y="14323"/>
                </a:moveTo>
                <a:cubicBezTo>
                  <a:pt x="15230" y="13438"/>
                  <a:pt x="15156" y="13321"/>
                  <a:pt x="15697" y="11456"/>
                </a:cubicBezTo>
                <a:cubicBezTo>
                  <a:pt x="15015" y="10146"/>
                  <a:pt x="13925" y="7107"/>
                  <a:pt x="13066" y="7587"/>
                </a:cubicBezTo>
                <a:cubicBezTo>
                  <a:pt x="12198" y="8072"/>
                  <a:pt x="10930" y="11132"/>
                  <a:pt x="10758" y="13703"/>
                </a:cubicBezTo>
                <a:cubicBezTo>
                  <a:pt x="10057" y="13841"/>
                  <a:pt x="9929" y="13706"/>
                  <a:pt x="9664" y="15645"/>
                </a:cubicBezTo>
                <a:cubicBezTo>
                  <a:pt x="9519" y="16712"/>
                  <a:pt x="9367" y="17829"/>
                  <a:pt x="9272" y="18950"/>
                </a:cubicBezTo>
                <a:cubicBezTo>
                  <a:pt x="8780" y="20668"/>
                  <a:pt x="7885" y="19117"/>
                  <a:pt x="7424" y="18270"/>
                </a:cubicBezTo>
                <a:cubicBezTo>
                  <a:pt x="6720" y="16978"/>
                  <a:pt x="5948" y="16069"/>
                  <a:pt x="5162" y="15252"/>
                </a:cubicBezTo>
                <a:cubicBezTo>
                  <a:pt x="4754" y="14829"/>
                  <a:pt x="4260" y="14234"/>
                  <a:pt x="3954" y="13304"/>
                </a:cubicBezTo>
                <a:cubicBezTo>
                  <a:pt x="3868" y="13041"/>
                  <a:pt x="3369" y="10834"/>
                  <a:pt x="3653" y="10610"/>
                </a:cubicBezTo>
                <a:cubicBezTo>
                  <a:pt x="4034" y="10314"/>
                  <a:pt x="4417" y="10069"/>
                  <a:pt x="4806" y="9922"/>
                </a:cubicBezTo>
                <a:cubicBezTo>
                  <a:pt x="4101" y="9767"/>
                  <a:pt x="3345" y="9941"/>
                  <a:pt x="2653" y="9716"/>
                </a:cubicBezTo>
                <a:cubicBezTo>
                  <a:pt x="2038" y="9516"/>
                  <a:pt x="1581" y="8221"/>
                  <a:pt x="994" y="7549"/>
                </a:cubicBezTo>
                <a:cubicBezTo>
                  <a:pt x="-441" y="5906"/>
                  <a:pt x="-223" y="1822"/>
                  <a:pt x="1013" y="698"/>
                </a:cubicBezTo>
                <a:cubicBezTo>
                  <a:pt x="2806" y="-932"/>
                  <a:pt x="5737" y="383"/>
                  <a:pt x="7250" y="3705"/>
                </a:cubicBezTo>
                <a:cubicBezTo>
                  <a:pt x="7037" y="2668"/>
                  <a:pt x="6842" y="1535"/>
                  <a:pt x="6917" y="285"/>
                </a:cubicBezTo>
                <a:cubicBezTo>
                  <a:pt x="9113" y="-831"/>
                  <a:pt x="10526" y="2769"/>
                  <a:pt x="12513" y="4499"/>
                </a:cubicBezTo>
                <a:cubicBezTo>
                  <a:pt x="13523" y="5376"/>
                  <a:pt x="14603" y="5343"/>
                  <a:pt x="15576" y="6574"/>
                </a:cubicBezTo>
                <a:cubicBezTo>
                  <a:pt x="16474" y="7711"/>
                  <a:pt x="17269" y="9169"/>
                  <a:pt x="18232" y="9840"/>
                </a:cubicBezTo>
                <a:cubicBezTo>
                  <a:pt x="19174" y="10499"/>
                  <a:pt x="20385" y="10607"/>
                  <a:pt x="21159" y="12498"/>
                </a:cubicBezTo>
                <a:cubicBezTo>
                  <a:pt x="20287" y="12915"/>
                  <a:pt x="19588" y="14458"/>
                  <a:pt x="18731" y="15029"/>
                </a:cubicBezTo>
                <a:cubicBezTo>
                  <a:pt x="17790" y="15658"/>
                  <a:pt x="16804" y="15468"/>
                  <a:pt x="15917" y="14323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3175" cap="flat">
            <a:solidFill>
              <a:schemeClr val="bg1">
                <a:lumMod val="50000"/>
              </a:schemeClr>
            </a:solidFill>
            <a:miter lim="400000"/>
          </a:ln>
          <a:effectLst/>
        </p:spPr>
        <p:txBody>
          <a:bodyPr lIns="0" tIns="0" rIns="0" bIns="0"/>
          <a:lstStyle/>
          <a:p>
            <a:pPr eaLnBrk="1" hangingPunct="1">
              <a:defRPr sz="1200">
                <a:solidFill>
                  <a:srgbClr val="000000"/>
                </a:solidFill>
                <a:latin typeface="Helvetica"/>
                <a:ea typeface="Helvetica"/>
                <a:cs typeface="Helvetica"/>
                <a:sym typeface="Helvetica"/>
              </a:defRPr>
            </a:pPr>
            <a:endParaRPr sz="1688" dirty="0">
              <a:solidFill>
                <a:srgbClr val="000000"/>
              </a:solidFill>
              <a:latin typeface="Lato Light" panose="020F0502020204030203" pitchFamily="34" charset="0"/>
              <a:ea typeface="Lato Light" panose="020F0502020204030203" pitchFamily="34" charset="0"/>
              <a:cs typeface="Lato Light" panose="020F0502020204030203" pitchFamily="34" charset="0"/>
              <a:sym typeface="Helvetica"/>
            </a:endParaRPr>
          </a:p>
        </p:txBody>
      </p:sp>
      <p:sp>
        <p:nvSpPr>
          <p:cNvPr id="59" name="Shape 17101">
            <a:extLst>
              <a:ext uri="{FF2B5EF4-FFF2-40B4-BE49-F238E27FC236}">
                <a16:creationId xmlns:a16="http://schemas.microsoft.com/office/drawing/2014/main" id="{14B6ACB1-AC0E-8E8B-7CDF-47DEA106E9ED}"/>
              </a:ext>
            </a:extLst>
          </p:cNvPr>
          <p:cNvSpPr/>
          <p:nvPr/>
        </p:nvSpPr>
        <p:spPr>
          <a:xfrm>
            <a:off x="4983054" y="1361692"/>
            <a:ext cx="301836" cy="11892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0726" h="20629" extrusionOk="0">
                <a:moveTo>
                  <a:pt x="20261" y="6099"/>
                </a:moveTo>
                <a:cubicBezTo>
                  <a:pt x="21600" y="8956"/>
                  <a:pt x="19707" y="10623"/>
                  <a:pt x="18881" y="12316"/>
                </a:cubicBezTo>
                <a:cubicBezTo>
                  <a:pt x="17834" y="14461"/>
                  <a:pt x="16932" y="14291"/>
                  <a:pt x="15740" y="15402"/>
                </a:cubicBezTo>
                <a:cubicBezTo>
                  <a:pt x="15198" y="15904"/>
                  <a:pt x="14747" y="16850"/>
                  <a:pt x="14186" y="17269"/>
                </a:cubicBezTo>
                <a:cubicBezTo>
                  <a:pt x="13591" y="17711"/>
                  <a:pt x="12962" y="17555"/>
                  <a:pt x="12366" y="17941"/>
                </a:cubicBezTo>
                <a:cubicBezTo>
                  <a:pt x="11093" y="18766"/>
                  <a:pt x="9936" y="21372"/>
                  <a:pt x="8582" y="20424"/>
                </a:cubicBezTo>
                <a:cubicBezTo>
                  <a:pt x="7127" y="19409"/>
                  <a:pt x="5770" y="17707"/>
                  <a:pt x="4254" y="17181"/>
                </a:cubicBezTo>
                <a:cubicBezTo>
                  <a:pt x="3584" y="16950"/>
                  <a:pt x="2886" y="17738"/>
                  <a:pt x="2276" y="16717"/>
                </a:cubicBezTo>
                <a:cubicBezTo>
                  <a:pt x="2529" y="15704"/>
                  <a:pt x="3067" y="15386"/>
                  <a:pt x="3505" y="15059"/>
                </a:cubicBezTo>
                <a:cubicBezTo>
                  <a:pt x="4099" y="14614"/>
                  <a:pt x="3314" y="12647"/>
                  <a:pt x="3127" y="12235"/>
                </a:cubicBezTo>
                <a:cubicBezTo>
                  <a:pt x="2951" y="11842"/>
                  <a:pt x="599" y="10694"/>
                  <a:pt x="663" y="10505"/>
                </a:cubicBezTo>
                <a:cubicBezTo>
                  <a:pt x="1099" y="9230"/>
                  <a:pt x="1803" y="9379"/>
                  <a:pt x="2415" y="9241"/>
                </a:cubicBezTo>
                <a:cubicBezTo>
                  <a:pt x="2931" y="9125"/>
                  <a:pt x="4980" y="8234"/>
                  <a:pt x="3865" y="6303"/>
                </a:cubicBezTo>
                <a:cubicBezTo>
                  <a:pt x="3150" y="5066"/>
                  <a:pt x="2439" y="5800"/>
                  <a:pt x="1703" y="6402"/>
                </a:cubicBezTo>
                <a:cubicBezTo>
                  <a:pt x="1046" y="6938"/>
                  <a:pt x="665" y="6788"/>
                  <a:pt x="0" y="6138"/>
                </a:cubicBezTo>
                <a:cubicBezTo>
                  <a:pt x="213" y="5045"/>
                  <a:pt x="703" y="4403"/>
                  <a:pt x="1099" y="3715"/>
                </a:cubicBezTo>
                <a:cubicBezTo>
                  <a:pt x="2018" y="2116"/>
                  <a:pt x="3049" y="1022"/>
                  <a:pt x="4176" y="1332"/>
                </a:cubicBezTo>
                <a:cubicBezTo>
                  <a:pt x="4699" y="1474"/>
                  <a:pt x="5462" y="1768"/>
                  <a:pt x="5823" y="2837"/>
                </a:cubicBezTo>
                <a:cubicBezTo>
                  <a:pt x="6216" y="4001"/>
                  <a:pt x="5984" y="6282"/>
                  <a:pt x="5985" y="7717"/>
                </a:cubicBezTo>
                <a:cubicBezTo>
                  <a:pt x="6388" y="6630"/>
                  <a:pt x="6778" y="6321"/>
                  <a:pt x="7259" y="5522"/>
                </a:cubicBezTo>
                <a:cubicBezTo>
                  <a:pt x="7728" y="4748"/>
                  <a:pt x="7801" y="3812"/>
                  <a:pt x="8117" y="2696"/>
                </a:cubicBezTo>
                <a:cubicBezTo>
                  <a:pt x="8644" y="2567"/>
                  <a:pt x="8936" y="3888"/>
                  <a:pt x="9405" y="3885"/>
                </a:cubicBezTo>
                <a:cubicBezTo>
                  <a:pt x="9844" y="3884"/>
                  <a:pt x="10171" y="2607"/>
                  <a:pt x="10608" y="2477"/>
                </a:cubicBezTo>
                <a:cubicBezTo>
                  <a:pt x="11143" y="2318"/>
                  <a:pt x="11679" y="2875"/>
                  <a:pt x="12208" y="2949"/>
                </a:cubicBezTo>
                <a:cubicBezTo>
                  <a:pt x="12756" y="3022"/>
                  <a:pt x="13262" y="2635"/>
                  <a:pt x="13801" y="2431"/>
                </a:cubicBezTo>
                <a:cubicBezTo>
                  <a:pt x="14282" y="2247"/>
                  <a:pt x="14866" y="3269"/>
                  <a:pt x="15276" y="2589"/>
                </a:cubicBezTo>
                <a:cubicBezTo>
                  <a:pt x="15636" y="1997"/>
                  <a:pt x="15563" y="359"/>
                  <a:pt x="16103" y="38"/>
                </a:cubicBezTo>
                <a:cubicBezTo>
                  <a:pt x="16555" y="-228"/>
                  <a:pt x="16894" y="972"/>
                  <a:pt x="17263" y="1466"/>
                </a:cubicBezTo>
                <a:cubicBezTo>
                  <a:pt x="17691" y="2041"/>
                  <a:pt x="18156" y="2221"/>
                  <a:pt x="18551" y="2974"/>
                </a:cubicBezTo>
                <a:cubicBezTo>
                  <a:pt x="18901" y="3634"/>
                  <a:pt x="19159" y="4625"/>
                  <a:pt x="19514" y="5247"/>
                </a:cubicBezTo>
                <a:cubicBezTo>
                  <a:pt x="19729" y="5621"/>
                  <a:pt x="20074" y="5702"/>
                  <a:pt x="20261" y="6099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3175" cap="flat">
            <a:solidFill>
              <a:schemeClr val="bg1">
                <a:lumMod val="50000"/>
              </a:schemeClr>
            </a:solidFill>
            <a:miter lim="400000"/>
          </a:ln>
          <a:effectLst/>
        </p:spPr>
        <p:txBody>
          <a:bodyPr lIns="0" tIns="0" rIns="0" bIns="0"/>
          <a:lstStyle/>
          <a:p>
            <a:pPr eaLnBrk="1" hangingPunct="1">
              <a:defRPr sz="1200">
                <a:solidFill>
                  <a:srgbClr val="000000"/>
                </a:solidFill>
                <a:latin typeface="Helvetica"/>
                <a:ea typeface="Helvetica"/>
                <a:cs typeface="Helvetica"/>
                <a:sym typeface="Helvetica"/>
              </a:defRPr>
            </a:pPr>
            <a:endParaRPr sz="1688" dirty="0">
              <a:solidFill>
                <a:srgbClr val="000000"/>
              </a:solidFill>
              <a:latin typeface="Lato Light" panose="020F0502020204030203" pitchFamily="34" charset="0"/>
              <a:ea typeface="Lato Light" panose="020F0502020204030203" pitchFamily="34" charset="0"/>
              <a:cs typeface="Lato Light" panose="020F0502020204030203" pitchFamily="34" charset="0"/>
              <a:sym typeface="Helvetica"/>
            </a:endParaRPr>
          </a:p>
        </p:txBody>
      </p:sp>
      <p:sp>
        <p:nvSpPr>
          <p:cNvPr id="60" name="Shape 17103">
            <a:extLst>
              <a:ext uri="{FF2B5EF4-FFF2-40B4-BE49-F238E27FC236}">
                <a16:creationId xmlns:a16="http://schemas.microsoft.com/office/drawing/2014/main" id="{5B3A4A9B-32AE-3515-CABD-C7B1B8E71077}"/>
              </a:ext>
            </a:extLst>
          </p:cNvPr>
          <p:cNvSpPr/>
          <p:nvPr/>
        </p:nvSpPr>
        <p:spPr>
          <a:xfrm>
            <a:off x="10871255" y="4237033"/>
            <a:ext cx="374166" cy="36106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567" h="21600" extrusionOk="0">
                <a:moveTo>
                  <a:pt x="20457" y="21600"/>
                </a:moveTo>
                <a:cubicBezTo>
                  <a:pt x="19943" y="21600"/>
                  <a:pt x="19457" y="21291"/>
                  <a:pt x="19066" y="21043"/>
                </a:cubicBezTo>
                <a:cubicBezTo>
                  <a:pt x="18966" y="20979"/>
                  <a:pt x="18880" y="20923"/>
                  <a:pt x="18804" y="20880"/>
                </a:cubicBezTo>
                <a:cubicBezTo>
                  <a:pt x="18347" y="20623"/>
                  <a:pt x="17982" y="20512"/>
                  <a:pt x="17460" y="20470"/>
                </a:cubicBezTo>
                <a:lnTo>
                  <a:pt x="17290" y="20458"/>
                </a:lnTo>
                <a:cubicBezTo>
                  <a:pt x="16488" y="20396"/>
                  <a:pt x="15490" y="20319"/>
                  <a:pt x="14743" y="19878"/>
                </a:cubicBezTo>
                <a:cubicBezTo>
                  <a:pt x="13877" y="19368"/>
                  <a:pt x="13280" y="18395"/>
                  <a:pt x="12801" y="17614"/>
                </a:cubicBezTo>
                <a:lnTo>
                  <a:pt x="12739" y="17514"/>
                </a:lnTo>
                <a:cubicBezTo>
                  <a:pt x="12592" y="17277"/>
                  <a:pt x="12451" y="17028"/>
                  <a:pt x="12308" y="16777"/>
                </a:cubicBezTo>
                <a:cubicBezTo>
                  <a:pt x="11917" y="16089"/>
                  <a:pt x="11512" y="15375"/>
                  <a:pt x="10958" y="14884"/>
                </a:cubicBezTo>
                <a:cubicBezTo>
                  <a:pt x="10498" y="14480"/>
                  <a:pt x="9786" y="14179"/>
                  <a:pt x="9053" y="14078"/>
                </a:cubicBezTo>
                <a:cubicBezTo>
                  <a:pt x="8893" y="14055"/>
                  <a:pt x="8738" y="14044"/>
                  <a:pt x="8587" y="14044"/>
                </a:cubicBezTo>
                <a:cubicBezTo>
                  <a:pt x="8007" y="14044"/>
                  <a:pt x="7541" y="14232"/>
                  <a:pt x="7161" y="14617"/>
                </a:cubicBezTo>
                <a:cubicBezTo>
                  <a:pt x="6968" y="14815"/>
                  <a:pt x="6688" y="14941"/>
                  <a:pt x="6391" y="15075"/>
                </a:cubicBezTo>
                <a:cubicBezTo>
                  <a:pt x="6282" y="15125"/>
                  <a:pt x="5982" y="15261"/>
                  <a:pt x="5857" y="15353"/>
                </a:cubicBezTo>
                <a:cubicBezTo>
                  <a:pt x="5893" y="15429"/>
                  <a:pt x="5962" y="15542"/>
                  <a:pt x="6001" y="15604"/>
                </a:cubicBezTo>
                <a:cubicBezTo>
                  <a:pt x="6196" y="15916"/>
                  <a:pt x="6558" y="16498"/>
                  <a:pt x="6143" y="17078"/>
                </a:cubicBezTo>
                <a:cubicBezTo>
                  <a:pt x="5976" y="17311"/>
                  <a:pt x="5744" y="17430"/>
                  <a:pt x="5454" y="17430"/>
                </a:cubicBezTo>
                <a:lnTo>
                  <a:pt x="5293" y="17425"/>
                </a:lnTo>
                <a:cubicBezTo>
                  <a:pt x="5118" y="17475"/>
                  <a:pt x="4987" y="17545"/>
                  <a:pt x="4820" y="17635"/>
                </a:cubicBezTo>
                <a:cubicBezTo>
                  <a:pt x="4730" y="17683"/>
                  <a:pt x="4638" y="17732"/>
                  <a:pt x="4535" y="17781"/>
                </a:cubicBezTo>
                <a:cubicBezTo>
                  <a:pt x="4333" y="17881"/>
                  <a:pt x="4154" y="17926"/>
                  <a:pt x="3976" y="17926"/>
                </a:cubicBezTo>
                <a:cubicBezTo>
                  <a:pt x="3762" y="17926"/>
                  <a:pt x="3599" y="17858"/>
                  <a:pt x="3469" y="17803"/>
                </a:cubicBezTo>
                <a:cubicBezTo>
                  <a:pt x="3387" y="17769"/>
                  <a:pt x="3308" y="17735"/>
                  <a:pt x="3202" y="17713"/>
                </a:cubicBezTo>
                <a:cubicBezTo>
                  <a:pt x="3126" y="17696"/>
                  <a:pt x="3036" y="17688"/>
                  <a:pt x="2927" y="17688"/>
                </a:cubicBezTo>
                <a:cubicBezTo>
                  <a:pt x="2737" y="17688"/>
                  <a:pt x="2537" y="17710"/>
                  <a:pt x="2333" y="17732"/>
                </a:cubicBezTo>
                <a:cubicBezTo>
                  <a:pt x="2086" y="17759"/>
                  <a:pt x="1842" y="17784"/>
                  <a:pt x="1611" y="17784"/>
                </a:cubicBezTo>
                <a:cubicBezTo>
                  <a:pt x="1163" y="17784"/>
                  <a:pt x="825" y="17691"/>
                  <a:pt x="547" y="17492"/>
                </a:cubicBezTo>
                <a:lnTo>
                  <a:pt x="194" y="17237"/>
                </a:lnTo>
                <a:lnTo>
                  <a:pt x="372" y="16832"/>
                </a:lnTo>
                <a:cubicBezTo>
                  <a:pt x="372" y="16735"/>
                  <a:pt x="500" y="13941"/>
                  <a:pt x="593" y="11723"/>
                </a:cubicBezTo>
                <a:lnTo>
                  <a:pt x="0" y="10956"/>
                </a:lnTo>
                <a:lnTo>
                  <a:pt x="630" y="9881"/>
                </a:lnTo>
                <a:cubicBezTo>
                  <a:pt x="683" y="8806"/>
                  <a:pt x="1040" y="1629"/>
                  <a:pt x="1104" y="576"/>
                </a:cubicBezTo>
                <a:lnTo>
                  <a:pt x="1139" y="0"/>
                </a:lnTo>
                <a:lnTo>
                  <a:pt x="1690" y="83"/>
                </a:lnTo>
                <a:cubicBezTo>
                  <a:pt x="2439" y="193"/>
                  <a:pt x="3342" y="674"/>
                  <a:pt x="3826" y="933"/>
                </a:cubicBezTo>
                <a:lnTo>
                  <a:pt x="4037" y="1042"/>
                </a:lnTo>
                <a:cubicBezTo>
                  <a:pt x="4232" y="1140"/>
                  <a:pt x="4424" y="1249"/>
                  <a:pt x="4616" y="1359"/>
                </a:cubicBezTo>
                <a:cubicBezTo>
                  <a:pt x="5130" y="1650"/>
                  <a:pt x="5608" y="1920"/>
                  <a:pt x="6123" y="1975"/>
                </a:cubicBezTo>
                <a:lnTo>
                  <a:pt x="6322" y="1972"/>
                </a:lnTo>
                <a:cubicBezTo>
                  <a:pt x="6417" y="1964"/>
                  <a:pt x="6494" y="1960"/>
                  <a:pt x="6572" y="1960"/>
                </a:cubicBezTo>
                <a:cubicBezTo>
                  <a:pt x="6706" y="1960"/>
                  <a:pt x="6908" y="1972"/>
                  <a:pt x="7122" y="2077"/>
                </a:cubicBezTo>
                <a:cubicBezTo>
                  <a:pt x="7515" y="2275"/>
                  <a:pt x="7733" y="2594"/>
                  <a:pt x="7909" y="2850"/>
                </a:cubicBezTo>
                <a:cubicBezTo>
                  <a:pt x="8009" y="2999"/>
                  <a:pt x="8102" y="3135"/>
                  <a:pt x="8200" y="3207"/>
                </a:cubicBezTo>
                <a:lnTo>
                  <a:pt x="8200" y="3207"/>
                </a:lnTo>
                <a:cubicBezTo>
                  <a:pt x="8200" y="3207"/>
                  <a:pt x="8224" y="3222"/>
                  <a:pt x="8315" y="3222"/>
                </a:cubicBezTo>
                <a:cubicBezTo>
                  <a:pt x="8388" y="3222"/>
                  <a:pt x="8461" y="3215"/>
                  <a:pt x="8535" y="3207"/>
                </a:cubicBezTo>
                <a:cubicBezTo>
                  <a:pt x="8643" y="3197"/>
                  <a:pt x="8749" y="3189"/>
                  <a:pt x="8851" y="3189"/>
                </a:cubicBezTo>
                <a:cubicBezTo>
                  <a:pt x="8989" y="3189"/>
                  <a:pt x="9111" y="3205"/>
                  <a:pt x="9222" y="3236"/>
                </a:cubicBezTo>
                <a:cubicBezTo>
                  <a:pt x="9610" y="3348"/>
                  <a:pt x="9682" y="3706"/>
                  <a:pt x="9706" y="3823"/>
                </a:cubicBezTo>
                <a:cubicBezTo>
                  <a:pt x="9734" y="3816"/>
                  <a:pt x="9763" y="3812"/>
                  <a:pt x="9796" y="3812"/>
                </a:cubicBezTo>
                <a:cubicBezTo>
                  <a:pt x="9917" y="3812"/>
                  <a:pt x="10073" y="3865"/>
                  <a:pt x="10216" y="3980"/>
                </a:cubicBezTo>
                <a:cubicBezTo>
                  <a:pt x="10397" y="4128"/>
                  <a:pt x="10497" y="4289"/>
                  <a:pt x="10579" y="4418"/>
                </a:cubicBezTo>
                <a:cubicBezTo>
                  <a:pt x="10684" y="4587"/>
                  <a:pt x="10693" y="4601"/>
                  <a:pt x="10832" y="4622"/>
                </a:cubicBezTo>
                <a:cubicBezTo>
                  <a:pt x="11381" y="4710"/>
                  <a:pt x="11927" y="5116"/>
                  <a:pt x="12225" y="5656"/>
                </a:cubicBezTo>
                <a:cubicBezTo>
                  <a:pt x="12479" y="6119"/>
                  <a:pt x="12527" y="6616"/>
                  <a:pt x="12359" y="7053"/>
                </a:cubicBezTo>
                <a:cubicBezTo>
                  <a:pt x="12329" y="7130"/>
                  <a:pt x="12284" y="7215"/>
                  <a:pt x="12236" y="7304"/>
                </a:cubicBezTo>
                <a:cubicBezTo>
                  <a:pt x="12314" y="7296"/>
                  <a:pt x="12381" y="7290"/>
                  <a:pt x="12432" y="7290"/>
                </a:cubicBezTo>
                <a:cubicBezTo>
                  <a:pt x="12985" y="7295"/>
                  <a:pt x="13305" y="7610"/>
                  <a:pt x="13539" y="7839"/>
                </a:cubicBezTo>
                <a:cubicBezTo>
                  <a:pt x="13632" y="7929"/>
                  <a:pt x="13728" y="8023"/>
                  <a:pt x="13828" y="8084"/>
                </a:cubicBezTo>
                <a:cubicBezTo>
                  <a:pt x="14023" y="8205"/>
                  <a:pt x="14272" y="8272"/>
                  <a:pt x="14536" y="8342"/>
                </a:cubicBezTo>
                <a:cubicBezTo>
                  <a:pt x="14834" y="8420"/>
                  <a:pt x="15169" y="8507"/>
                  <a:pt x="15484" y="8692"/>
                </a:cubicBezTo>
                <a:cubicBezTo>
                  <a:pt x="15549" y="8731"/>
                  <a:pt x="16113" y="9078"/>
                  <a:pt x="16331" y="9521"/>
                </a:cubicBezTo>
                <a:cubicBezTo>
                  <a:pt x="16510" y="9892"/>
                  <a:pt x="16471" y="10372"/>
                  <a:pt x="16439" y="10756"/>
                </a:cubicBezTo>
                <a:lnTo>
                  <a:pt x="16399" y="11372"/>
                </a:lnTo>
                <a:lnTo>
                  <a:pt x="16004" y="11448"/>
                </a:lnTo>
                <a:cubicBezTo>
                  <a:pt x="15913" y="11463"/>
                  <a:pt x="15799" y="11471"/>
                  <a:pt x="15669" y="11471"/>
                </a:cubicBezTo>
                <a:cubicBezTo>
                  <a:pt x="15555" y="11471"/>
                  <a:pt x="15424" y="11466"/>
                  <a:pt x="15285" y="11460"/>
                </a:cubicBezTo>
                <a:cubicBezTo>
                  <a:pt x="15119" y="11451"/>
                  <a:pt x="14964" y="11444"/>
                  <a:pt x="14817" y="11444"/>
                </a:cubicBezTo>
                <a:cubicBezTo>
                  <a:pt x="14638" y="11444"/>
                  <a:pt x="14525" y="11457"/>
                  <a:pt x="14456" y="11469"/>
                </a:cubicBezTo>
                <a:cubicBezTo>
                  <a:pt x="14492" y="11577"/>
                  <a:pt x="14564" y="11728"/>
                  <a:pt x="14592" y="11789"/>
                </a:cubicBezTo>
                <a:cubicBezTo>
                  <a:pt x="14657" y="11927"/>
                  <a:pt x="14714" y="12053"/>
                  <a:pt x="14746" y="12157"/>
                </a:cubicBezTo>
                <a:lnTo>
                  <a:pt x="14779" y="12270"/>
                </a:lnTo>
                <a:cubicBezTo>
                  <a:pt x="14808" y="12366"/>
                  <a:pt x="14849" y="12508"/>
                  <a:pt x="14882" y="12542"/>
                </a:cubicBezTo>
                <a:cubicBezTo>
                  <a:pt x="14918" y="12580"/>
                  <a:pt x="14994" y="12630"/>
                  <a:pt x="15061" y="12673"/>
                </a:cubicBezTo>
                <a:cubicBezTo>
                  <a:pt x="15183" y="12753"/>
                  <a:pt x="15335" y="12852"/>
                  <a:pt x="15471" y="13004"/>
                </a:cubicBezTo>
                <a:cubicBezTo>
                  <a:pt x="15588" y="13138"/>
                  <a:pt x="15667" y="13280"/>
                  <a:pt x="15736" y="13406"/>
                </a:cubicBezTo>
                <a:cubicBezTo>
                  <a:pt x="15785" y="13496"/>
                  <a:pt x="15831" y="13578"/>
                  <a:pt x="15875" y="13629"/>
                </a:cubicBezTo>
                <a:cubicBezTo>
                  <a:pt x="15915" y="13674"/>
                  <a:pt x="16006" y="13720"/>
                  <a:pt x="16103" y="13768"/>
                </a:cubicBezTo>
                <a:cubicBezTo>
                  <a:pt x="16248" y="13844"/>
                  <a:pt x="16420" y="13933"/>
                  <a:pt x="16573" y="14085"/>
                </a:cubicBezTo>
                <a:cubicBezTo>
                  <a:pt x="16926" y="14438"/>
                  <a:pt x="16898" y="14827"/>
                  <a:pt x="16881" y="15060"/>
                </a:cubicBezTo>
                <a:cubicBezTo>
                  <a:pt x="16877" y="15129"/>
                  <a:pt x="16872" y="15179"/>
                  <a:pt x="16876" y="15230"/>
                </a:cubicBezTo>
                <a:cubicBezTo>
                  <a:pt x="16905" y="15627"/>
                  <a:pt x="17252" y="16254"/>
                  <a:pt x="17476" y="16311"/>
                </a:cubicBezTo>
                <a:cubicBezTo>
                  <a:pt x="17476" y="16311"/>
                  <a:pt x="17602" y="16304"/>
                  <a:pt x="17632" y="16301"/>
                </a:cubicBezTo>
                <a:cubicBezTo>
                  <a:pt x="17716" y="16292"/>
                  <a:pt x="17797" y="16286"/>
                  <a:pt x="17876" y="16286"/>
                </a:cubicBezTo>
                <a:cubicBezTo>
                  <a:pt x="18357" y="16286"/>
                  <a:pt x="18591" y="16551"/>
                  <a:pt x="18702" y="16773"/>
                </a:cubicBezTo>
                <a:cubicBezTo>
                  <a:pt x="18879" y="17121"/>
                  <a:pt x="18758" y="17456"/>
                  <a:pt x="18686" y="17655"/>
                </a:cubicBezTo>
                <a:cubicBezTo>
                  <a:pt x="18682" y="17664"/>
                  <a:pt x="18677" y="17679"/>
                  <a:pt x="18671" y="17698"/>
                </a:cubicBezTo>
                <a:cubicBezTo>
                  <a:pt x="18711" y="17699"/>
                  <a:pt x="18762" y="17703"/>
                  <a:pt x="18789" y="17706"/>
                </a:cubicBezTo>
                <a:cubicBezTo>
                  <a:pt x="18941" y="17722"/>
                  <a:pt x="19098" y="17738"/>
                  <a:pt x="19256" y="17805"/>
                </a:cubicBezTo>
                <a:cubicBezTo>
                  <a:pt x="19862" y="18062"/>
                  <a:pt x="19953" y="18462"/>
                  <a:pt x="19965" y="18801"/>
                </a:cubicBezTo>
                <a:cubicBezTo>
                  <a:pt x="20565" y="18922"/>
                  <a:pt x="20997" y="19191"/>
                  <a:pt x="21280" y="19617"/>
                </a:cubicBezTo>
                <a:cubicBezTo>
                  <a:pt x="21499" y="19943"/>
                  <a:pt x="21600" y="20325"/>
                  <a:pt x="21557" y="20664"/>
                </a:cubicBezTo>
                <a:cubicBezTo>
                  <a:pt x="21505" y="21069"/>
                  <a:pt x="21239" y="21396"/>
                  <a:pt x="20843" y="21537"/>
                </a:cubicBezTo>
                <a:cubicBezTo>
                  <a:pt x="20720" y="21579"/>
                  <a:pt x="20591" y="21600"/>
                  <a:pt x="20457" y="21600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3175" cap="flat">
            <a:solidFill>
              <a:schemeClr val="bg1">
                <a:lumMod val="50000"/>
              </a:schemeClr>
            </a:solidFill>
            <a:miter lim="400000"/>
          </a:ln>
          <a:effectLst/>
        </p:spPr>
        <p:txBody>
          <a:bodyPr lIns="0" tIns="0" rIns="0" bIns="0"/>
          <a:lstStyle/>
          <a:p>
            <a:pPr eaLnBrk="1" hangingPunct="1">
              <a:defRPr sz="1200">
                <a:solidFill>
                  <a:srgbClr val="000000"/>
                </a:solidFill>
                <a:latin typeface="Helvetica"/>
                <a:ea typeface="Helvetica"/>
                <a:cs typeface="Helvetica"/>
                <a:sym typeface="Helvetica"/>
              </a:defRPr>
            </a:pPr>
            <a:endParaRPr sz="1688" dirty="0">
              <a:solidFill>
                <a:srgbClr val="000000"/>
              </a:solidFill>
              <a:latin typeface="Lato Light" panose="020F0502020204030203" pitchFamily="34" charset="0"/>
              <a:ea typeface="Lato Light" panose="020F0502020204030203" pitchFamily="34" charset="0"/>
              <a:cs typeface="Lato Light" panose="020F0502020204030203" pitchFamily="34" charset="0"/>
              <a:sym typeface="Helvetica"/>
            </a:endParaRPr>
          </a:p>
        </p:txBody>
      </p:sp>
      <p:sp>
        <p:nvSpPr>
          <p:cNvPr id="61" name="Shape 17104">
            <a:extLst>
              <a:ext uri="{FF2B5EF4-FFF2-40B4-BE49-F238E27FC236}">
                <a16:creationId xmlns:a16="http://schemas.microsoft.com/office/drawing/2014/main" id="{930EE94F-B465-1514-26F8-EC09D93E2611}"/>
              </a:ext>
            </a:extLst>
          </p:cNvPr>
          <p:cNvSpPr/>
          <p:nvPr/>
        </p:nvSpPr>
        <p:spPr>
          <a:xfrm>
            <a:off x="10604324" y="5871109"/>
            <a:ext cx="141585" cy="11970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0926" h="19937" extrusionOk="0">
                <a:moveTo>
                  <a:pt x="16349" y="9358"/>
                </a:moveTo>
                <a:cubicBezTo>
                  <a:pt x="17597" y="8177"/>
                  <a:pt x="18418" y="6618"/>
                  <a:pt x="19193" y="5031"/>
                </a:cubicBezTo>
                <a:cubicBezTo>
                  <a:pt x="19345" y="4724"/>
                  <a:pt x="21466" y="773"/>
                  <a:pt x="20795" y="686"/>
                </a:cubicBezTo>
                <a:cubicBezTo>
                  <a:pt x="19116" y="467"/>
                  <a:pt x="17724" y="2026"/>
                  <a:pt x="16059" y="2245"/>
                </a:cubicBezTo>
                <a:cubicBezTo>
                  <a:pt x="14576" y="2445"/>
                  <a:pt x="13022" y="2601"/>
                  <a:pt x="11528" y="2634"/>
                </a:cubicBezTo>
                <a:cubicBezTo>
                  <a:pt x="9924" y="2670"/>
                  <a:pt x="9355" y="2115"/>
                  <a:pt x="8111" y="1098"/>
                </a:cubicBezTo>
                <a:cubicBezTo>
                  <a:pt x="6071" y="-576"/>
                  <a:pt x="4288" y="-369"/>
                  <a:pt x="2959" y="1944"/>
                </a:cubicBezTo>
                <a:cubicBezTo>
                  <a:pt x="2348" y="3015"/>
                  <a:pt x="1795" y="4259"/>
                  <a:pt x="1602" y="5524"/>
                </a:cubicBezTo>
                <a:cubicBezTo>
                  <a:pt x="1278" y="7651"/>
                  <a:pt x="2121" y="8872"/>
                  <a:pt x="1054" y="10988"/>
                </a:cubicBezTo>
                <a:cubicBezTo>
                  <a:pt x="322" y="12440"/>
                  <a:pt x="-134" y="13334"/>
                  <a:pt x="36" y="15069"/>
                </a:cubicBezTo>
                <a:cubicBezTo>
                  <a:pt x="322" y="17929"/>
                  <a:pt x="1459" y="21024"/>
                  <a:pt x="4525" y="19562"/>
                </a:cubicBezTo>
                <a:cubicBezTo>
                  <a:pt x="5801" y="18959"/>
                  <a:pt x="6846" y="16927"/>
                  <a:pt x="8104" y="16585"/>
                </a:cubicBezTo>
                <a:cubicBezTo>
                  <a:pt x="9167" y="16296"/>
                  <a:pt x="9296" y="17410"/>
                  <a:pt x="10209" y="17331"/>
                </a:cubicBezTo>
                <a:cubicBezTo>
                  <a:pt x="11576" y="17219"/>
                  <a:pt x="13323" y="13797"/>
                  <a:pt x="14042" y="12639"/>
                </a:cubicBezTo>
                <a:cubicBezTo>
                  <a:pt x="14780" y="11448"/>
                  <a:pt x="15379" y="10273"/>
                  <a:pt x="16349" y="9358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3175" cap="flat">
            <a:solidFill>
              <a:schemeClr val="bg1">
                <a:lumMod val="50000"/>
              </a:schemeClr>
            </a:solidFill>
            <a:miter lim="400000"/>
          </a:ln>
          <a:effectLst/>
        </p:spPr>
        <p:txBody>
          <a:bodyPr lIns="0" tIns="0" rIns="0" bIns="0"/>
          <a:lstStyle/>
          <a:p>
            <a:pPr eaLnBrk="1" hangingPunct="1">
              <a:defRPr sz="1200">
                <a:solidFill>
                  <a:srgbClr val="000000"/>
                </a:solidFill>
                <a:latin typeface="Helvetica"/>
                <a:ea typeface="Helvetica"/>
                <a:cs typeface="Helvetica"/>
                <a:sym typeface="Helvetica"/>
              </a:defRPr>
            </a:pPr>
            <a:endParaRPr sz="1688" dirty="0">
              <a:solidFill>
                <a:srgbClr val="000000"/>
              </a:solidFill>
              <a:latin typeface="Lato Light" panose="020F0502020204030203" pitchFamily="34" charset="0"/>
              <a:ea typeface="Lato Light" panose="020F0502020204030203" pitchFamily="34" charset="0"/>
              <a:cs typeface="Lato Light" panose="020F0502020204030203" pitchFamily="34" charset="0"/>
              <a:sym typeface="Helvetica"/>
            </a:endParaRPr>
          </a:p>
        </p:txBody>
      </p:sp>
      <p:sp>
        <p:nvSpPr>
          <p:cNvPr id="62" name="Shape 17105">
            <a:extLst>
              <a:ext uri="{FF2B5EF4-FFF2-40B4-BE49-F238E27FC236}">
                <a16:creationId xmlns:a16="http://schemas.microsoft.com/office/drawing/2014/main" id="{83E8AF62-C2DE-3605-F6CD-D0BF4ACD18F7}"/>
              </a:ext>
            </a:extLst>
          </p:cNvPr>
          <p:cNvSpPr/>
          <p:nvPr/>
        </p:nvSpPr>
        <p:spPr>
          <a:xfrm>
            <a:off x="11640649" y="5604000"/>
            <a:ext cx="239271" cy="30260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430" h="21439" extrusionOk="0">
                <a:moveTo>
                  <a:pt x="13537" y="7419"/>
                </a:moveTo>
                <a:cubicBezTo>
                  <a:pt x="13147" y="7769"/>
                  <a:pt x="12586" y="7645"/>
                  <a:pt x="12294" y="7280"/>
                </a:cubicBezTo>
                <a:cubicBezTo>
                  <a:pt x="11976" y="6881"/>
                  <a:pt x="12141" y="6444"/>
                  <a:pt x="12366" y="6045"/>
                </a:cubicBezTo>
                <a:cubicBezTo>
                  <a:pt x="12869" y="5155"/>
                  <a:pt x="13543" y="4318"/>
                  <a:pt x="13558" y="3306"/>
                </a:cubicBezTo>
                <a:cubicBezTo>
                  <a:pt x="13573" y="2217"/>
                  <a:pt x="12521" y="2070"/>
                  <a:pt x="11557" y="1599"/>
                </a:cubicBezTo>
                <a:cubicBezTo>
                  <a:pt x="11009" y="1331"/>
                  <a:pt x="10953" y="935"/>
                  <a:pt x="10964" y="463"/>
                </a:cubicBezTo>
                <a:cubicBezTo>
                  <a:pt x="10971" y="111"/>
                  <a:pt x="11086" y="-41"/>
                  <a:pt x="10526" y="10"/>
                </a:cubicBezTo>
                <a:cubicBezTo>
                  <a:pt x="10066" y="54"/>
                  <a:pt x="10112" y="-14"/>
                  <a:pt x="10153" y="238"/>
                </a:cubicBezTo>
                <a:cubicBezTo>
                  <a:pt x="10226" y="679"/>
                  <a:pt x="10579" y="1555"/>
                  <a:pt x="10158" y="1925"/>
                </a:cubicBezTo>
                <a:cubicBezTo>
                  <a:pt x="9346" y="2635"/>
                  <a:pt x="9969" y="3986"/>
                  <a:pt x="10126" y="4867"/>
                </a:cubicBezTo>
                <a:cubicBezTo>
                  <a:pt x="10567" y="7358"/>
                  <a:pt x="10457" y="9679"/>
                  <a:pt x="8107" y="11571"/>
                </a:cubicBezTo>
                <a:cubicBezTo>
                  <a:pt x="7171" y="12323"/>
                  <a:pt x="6506" y="13102"/>
                  <a:pt x="5301" y="13611"/>
                </a:cubicBezTo>
                <a:cubicBezTo>
                  <a:pt x="4594" y="13909"/>
                  <a:pt x="2678" y="13932"/>
                  <a:pt x="2471" y="14716"/>
                </a:cubicBezTo>
                <a:cubicBezTo>
                  <a:pt x="2211" y="15722"/>
                  <a:pt x="4774" y="16190"/>
                  <a:pt x="4738" y="17253"/>
                </a:cubicBezTo>
                <a:cubicBezTo>
                  <a:pt x="4711" y="18154"/>
                  <a:pt x="3377" y="18688"/>
                  <a:pt x="2603" y="19166"/>
                </a:cubicBezTo>
                <a:cubicBezTo>
                  <a:pt x="2207" y="19411"/>
                  <a:pt x="-170" y="20328"/>
                  <a:pt x="10" y="20819"/>
                </a:cubicBezTo>
                <a:cubicBezTo>
                  <a:pt x="204" y="21343"/>
                  <a:pt x="1364" y="21559"/>
                  <a:pt x="1887" y="21375"/>
                </a:cubicBezTo>
                <a:cubicBezTo>
                  <a:pt x="3217" y="20909"/>
                  <a:pt x="4454" y="20220"/>
                  <a:pt x="5683" y="19613"/>
                </a:cubicBezTo>
                <a:cubicBezTo>
                  <a:pt x="6503" y="19209"/>
                  <a:pt x="7414" y="18898"/>
                  <a:pt x="8194" y="18449"/>
                </a:cubicBezTo>
                <a:cubicBezTo>
                  <a:pt x="8875" y="18055"/>
                  <a:pt x="9453" y="17566"/>
                  <a:pt x="10066" y="17109"/>
                </a:cubicBezTo>
                <a:cubicBezTo>
                  <a:pt x="10605" y="16707"/>
                  <a:pt x="11433" y="16428"/>
                  <a:pt x="11899" y="15997"/>
                </a:cubicBezTo>
                <a:cubicBezTo>
                  <a:pt x="12161" y="15754"/>
                  <a:pt x="11987" y="15470"/>
                  <a:pt x="12076" y="15194"/>
                </a:cubicBezTo>
                <a:cubicBezTo>
                  <a:pt x="12165" y="14917"/>
                  <a:pt x="12553" y="14807"/>
                  <a:pt x="12842" y="14704"/>
                </a:cubicBezTo>
                <a:cubicBezTo>
                  <a:pt x="14459" y="14122"/>
                  <a:pt x="16169" y="13857"/>
                  <a:pt x="17631" y="13017"/>
                </a:cubicBezTo>
                <a:cubicBezTo>
                  <a:pt x="18385" y="12584"/>
                  <a:pt x="19090" y="12076"/>
                  <a:pt x="19669" y="11496"/>
                </a:cubicBezTo>
                <a:cubicBezTo>
                  <a:pt x="20206" y="10960"/>
                  <a:pt x="20694" y="10338"/>
                  <a:pt x="21430" y="9954"/>
                </a:cubicBezTo>
                <a:cubicBezTo>
                  <a:pt x="20469" y="9247"/>
                  <a:pt x="19433" y="9718"/>
                  <a:pt x="18483" y="10161"/>
                </a:cubicBezTo>
                <a:cubicBezTo>
                  <a:pt x="17320" y="10704"/>
                  <a:pt x="16338" y="10837"/>
                  <a:pt x="15091" y="10331"/>
                </a:cubicBezTo>
                <a:cubicBezTo>
                  <a:pt x="14482" y="10084"/>
                  <a:pt x="13794" y="9681"/>
                  <a:pt x="13986" y="9067"/>
                </a:cubicBezTo>
                <a:cubicBezTo>
                  <a:pt x="14168" y="8493"/>
                  <a:pt x="14561" y="7999"/>
                  <a:pt x="14675" y="7401"/>
                </a:cubicBezTo>
                <a:cubicBezTo>
                  <a:pt x="14736" y="7086"/>
                  <a:pt x="14890" y="6047"/>
                  <a:pt x="14176" y="6215"/>
                </a:cubicBezTo>
                <a:cubicBezTo>
                  <a:pt x="14223" y="6611"/>
                  <a:pt x="13859" y="7133"/>
                  <a:pt x="13537" y="7419"/>
                </a:cubicBezTo>
                <a:cubicBezTo>
                  <a:pt x="12891" y="7998"/>
                  <a:pt x="13805" y="7182"/>
                  <a:pt x="13537" y="7419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3175" cap="flat">
            <a:solidFill>
              <a:schemeClr val="bg1">
                <a:lumMod val="50000"/>
              </a:schemeClr>
            </a:solidFill>
            <a:miter lim="400000"/>
          </a:ln>
          <a:effectLst/>
        </p:spPr>
        <p:txBody>
          <a:bodyPr lIns="0" tIns="0" rIns="0" bIns="0"/>
          <a:lstStyle/>
          <a:p>
            <a:pPr eaLnBrk="1" hangingPunct="1">
              <a:defRPr sz="1200">
                <a:solidFill>
                  <a:srgbClr val="000000"/>
                </a:solidFill>
                <a:latin typeface="Helvetica"/>
                <a:ea typeface="Helvetica"/>
                <a:cs typeface="Helvetica"/>
                <a:sym typeface="Helvetica"/>
              </a:defRPr>
            </a:pPr>
            <a:endParaRPr sz="1688" dirty="0">
              <a:solidFill>
                <a:srgbClr val="000000"/>
              </a:solidFill>
              <a:latin typeface="Lato Light" panose="020F0502020204030203" pitchFamily="34" charset="0"/>
              <a:ea typeface="Lato Light" panose="020F0502020204030203" pitchFamily="34" charset="0"/>
              <a:cs typeface="Lato Light" panose="020F0502020204030203" pitchFamily="34" charset="0"/>
              <a:sym typeface="Helvetica"/>
            </a:endParaRPr>
          </a:p>
        </p:txBody>
      </p:sp>
      <p:sp>
        <p:nvSpPr>
          <p:cNvPr id="63" name="Shape 17106">
            <a:extLst>
              <a:ext uri="{FF2B5EF4-FFF2-40B4-BE49-F238E27FC236}">
                <a16:creationId xmlns:a16="http://schemas.microsoft.com/office/drawing/2014/main" id="{2280DFBD-8E02-F891-3ACE-0B9F6E6FE5BE}"/>
              </a:ext>
            </a:extLst>
          </p:cNvPr>
          <p:cNvSpPr/>
          <p:nvPr/>
        </p:nvSpPr>
        <p:spPr>
          <a:xfrm>
            <a:off x="11216698" y="5871109"/>
            <a:ext cx="426513" cy="25840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417" extrusionOk="0">
                <a:moveTo>
                  <a:pt x="19741" y="0"/>
                </a:moveTo>
                <a:cubicBezTo>
                  <a:pt x="19741" y="0"/>
                  <a:pt x="19347" y="309"/>
                  <a:pt x="19741" y="0"/>
                </a:cubicBezTo>
                <a:cubicBezTo>
                  <a:pt x="19610" y="899"/>
                  <a:pt x="19478" y="1797"/>
                  <a:pt x="19346" y="2696"/>
                </a:cubicBezTo>
                <a:cubicBezTo>
                  <a:pt x="19771" y="2395"/>
                  <a:pt x="20194" y="2093"/>
                  <a:pt x="20618" y="1793"/>
                </a:cubicBezTo>
                <a:cubicBezTo>
                  <a:pt x="21132" y="1426"/>
                  <a:pt x="21161" y="1240"/>
                  <a:pt x="21600" y="1816"/>
                </a:cubicBezTo>
                <a:cubicBezTo>
                  <a:pt x="21103" y="2510"/>
                  <a:pt x="20770" y="2826"/>
                  <a:pt x="20585" y="3874"/>
                </a:cubicBezTo>
                <a:cubicBezTo>
                  <a:pt x="20523" y="4225"/>
                  <a:pt x="20454" y="4298"/>
                  <a:pt x="20288" y="4488"/>
                </a:cubicBezTo>
                <a:cubicBezTo>
                  <a:pt x="19726" y="5129"/>
                  <a:pt x="19167" y="5770"/>
                  <a:pt x="18606" y="6412"/>
                </a:cubicBezTo>
                <a:cubicBezTo>
                  <a:pt x="17470" y="7709"/>
                  <a:pt x="16335" y="9008"/>
                  <a:pt x="15200" y="10307"/>
                </a:cubicBezTo>
                <a:cubicBezTo>
                  <a:pt x="15208" y="10298"/>
                  <a:pt x="15490" y="10877"/>
                  <a:pt x="15521" y="10937"/>
                </a:cubicBezTo>
                <a:cubicBezTo>
                  <a:pt x="15645" y="11180"/>
                  <a:pt x="15246" y="11462"/>
                  <a:pt x="15163" y="11523"/>
                </a:cubicBezTo>
                <a:cubicBezTo>
                  <a:pt x="14905" y="11711"/>
                  <a:pt x="14632" y="11704"/>
                  <a:pt x="14353" y="11740"/>
                </a:cubicBezTo>
                <a:cubicBezTo>
                  <a:pt x="13941" y="11798"/>
                  <a:pt x="13564" y="12015"/>
                  <a:pt x="13175" y="12230"/>
                </a:cubicBezTo>
                <a:cubicBezTo>
                  <a:pt x="12554" y="12575"/>
                  <a:pt x="11764" y="12740"/>
                  <a:pt x="11249" y="13447"/>
                </a:cubicBezTo>
                <a:cubicBezTo>
                  <a:pt x="10653" y="14267"/>
                  <a:pt x="10171" y="15309"/>
                  <a:pt x="9569" y="16133"/>
                </a:cubicBezTo>
                <a:cubicBezTo>
                  <a:pt x="8210" y="17991"/>
                  <a:pt x="6699" y="19368"/>
                  <a:pt x="5163" y="20776"/>
                </a:cubicBezTo>
                <a:cubicBezTo>
                  <a:pt x="4471" y="21409"/>
                  <a:pt x="3647" y="21600"/>
                  <a:pt x="2871" y="21227"/>
                </a:cubicBezTo>
                <a:cubicBezTo>
                  <a:pt x="2540" y="21068"/>
                  <a:pt x="2246" y="20766"/>
                  <a:pt x="1967" y="20439"/>
                </a:cubicBezTo>
                <a:cubicBezTo>
                  <a:pt x="1920" y="20285"/>
                  <a:pt x="1967" y="19914"/>
                  <a:pt x="1967" y="19736"/>
                </a:cubicBezTo>
                <a:cubicBezTo>
                  <a:pt x="1268" y="19937"/>
                  <a:pt x="713" y="19928"/>
                  <a:pt x="0" y="19854"/>
                </a:cubicBezTo>
                <a:cubicBezTo>
                  <a:pt x="25" y="19856"/>
                  <a:pt x="347" y="18955"/>
                  <a:pt x="483" y="18862"/>
                </a:cubicBezTo>
                <a:cubicBezTo>
                  <a:pt x="947" y="18545"/>
                  <a:pt x="1146" y="18142"/>
                  <a:pt x="1483" y="17566"/>
                </a:cubicBezTo>
                <a:cubicBezTo>
                  <a:pt x="1864" y="16915"/>
                  <a:pt x="2428" y="16569"/>
                  <a:pt x="2893" y="16109"/>
                </a:cubicBezTo>
                <a:cubicBezTo>
                  <a:pt x="3470" y="15536"/>
                  <a:pt x="4047" y="14968"/>
                  <a:pt x="4627" y="14402"/>
                </a:cubicBezTo>
                <a:cubicBezTo>
                  <a:pt x="5094" y="13948"/>
                  <a:pt x="5560" y="13503"/>
                  <a:pt x="6009" y="13003"/>
                </a:cubicBezTo>
                <a:cubicBezTo>
                  <a:pt x="6486" y="12474"/>
                  <a:pt x="7063" y="12344"/>
                  <a:pt x="7595" y="12032"/>
                </a:cubicBezTo>
                <a:cubicBezTo>
                  <a:pt x="8847" y="11300"/>
                  <a:pt x="10061" y="10305"/>
                  <a:pt x="11281" y="9441"/>
                </a:cubicBezTo>
                <a:cubicBezTo>
                  <a:pt x="11721" y="9130"/>
                  <a:pt x="12144" y="8771"/>
                  <a:pt x="12559" y="8378"/>
                </a:cubicBezTo>
                <a:cubicBezTo>
                  <a:pt x="12895" y="8060"/>
                  <a:pt x="13330" y="7929"/>
                  <a:pt x="13640" y="7577"/>
                </a:cubicBezTo>
                <a:cubicBezTo>
                  <a:pt x="13819" y="7373"/>
                  <a:pt x="14000" y="7080"/>
                  <a:pt x="14165" y="6884"/>
                </a:cubicBezTo>
                <a:cubicBezTo>
                  <a:pt x="14542" y="6440"/>
                  <a:pt x="14743" y="5682"/>
                  <a:pt x="15080" y="5175"/>
                </a:cubicBezTo>
                <a:cubicBezTo>
                  <a:pt x="15421" y="4658"/>
                  <a:pt x="15891" y="4349"/>
                  <a:pt x="16328" y="4114"/>
                </a:cubicBezTo>
                <a:cubicBezTo>
                  <a:pt x="16762" y="3880"/>
                  <a:pt x="17052" y="3371"/>
                  <a:pt x="17403" y="2889"/>
                </a:cubicBezTo>
                <a:cubicBezTo>
                  <a:pt x="17726" y="2443"/>
                  <a:pt x="17759" y="1712"/>
                  <a:pt x="18134" y="1301"/>
                </a:cubicBezTo>
                <a:cubicBezTo>
                  <a:pt x="18622" y="766"/>
                  <a:pt x="19211" y="416"/>
                  <a:pt x="19741" y="0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3175" cap="flat">
            <a:solidFill>
              <a:schemeClr val="bg1">
                <a:lumMod val="50000"/>
              </a:schemeClr>
            </a:solidFill>
            <a:miter lim="400000"/>
          </a:ln>
          <a:effectLst/>
        </p:spPr>
        <p:txBody>
          <a:bodyPr lIns="0" tIns="0" rIns="0" bIns="0"/>
          <a:lstStyle/>
          <a:p>
            <a:pPr eaLnBrk="1" hangingPunct="1">
              <a:defRPr sz="1200">
                <a:solidFill>
                  <a:srgbClr val="000000"/>
                </a:solidFill>
                <a:latin typeface="Helvetica"/>
                <a:ea typeface="Helvetica"/>
                <a:cs typeface="Helvetica"/>
                <a:sym typeface="Helvetica"/>
              </a:defRPr>
            </a:pPr>
            <a:endParaRPr sz="1688" dirty="0">
              <a:solidFill>
                <a:srgbClr val="000000"/>
              </a:solidFill>
              <a:latin typeface="Lato Light" panose="020F0502020204030203" pitchFamily="34" charset="0"/>
              <a:ea typeface="Lato Light" panose="020F0502020204030203" pitchFamily="34" charset="0"/>
              <a:cs typeface="Lato Light" panose="020F0502020204030203" pitchFamily="34" charset="0"/>
              <a:sym typeface="Helvetica"/>
            </a:endParaRPr>
          </a:p>
        </p:txBody>
      </p:sp>
      <p:sp>
        <p:nvSpPr>
          <p:cNvPr id="64" name="Shape 17107">
            <a:extLst>
              <a:ext uri="{FF2B5EF4-FFF2-40B4-BE49-F238E27FC236}">
                <a16:creationId xmlns:a16="http://schemas.microsoft.com/office/drawing/2014/main" id="{A7F42B6E-10D9-008F-683A-DAABCD85979B}"/>
              </a:ext>
            </a:extLst>
          </p:cNvPr>
          <p:cNvSpPr/>
          <p:nvPr/>
        </p:nvSpPr>
        <p:spPr>
          <a:xfrm>
            <a:off x="9709319" y="4598414"/>
            <a:ext cx="1491307" cy="120690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511" h="21285" extrusionOk="0">
                <a:moveTo>
                  <a:pt x="17645" y="88"/>
                </a:moveTo>
                <a:cubicBezTo>
                  <a:pt x="17601" y="27"/>
                  <a:pt x="17655" y="101"/>
                  <a:pt x="17645" y="88"/>
                </a:cubicBezTo>
                <a:cubicBezTo>
                  <a:pt x="17484" y="-138"/>
                  <a:pt x="17392" y="125"/>
                  <a:pt x="17335" y="286"/>
                </a:cubicBezTo>
                <a:cubicBezTo>
                  <a:pt x="17250" y="525"/>
                  <a:pt x="17231" y="732"/>
                  <a:pt x="17105" y="957"/>
                </a:cubicBezTo>
                <a:cubicBezTo>
                  <a:pt x="17056" y="1047"/>
                  <a:pt x="16977" y="1164"/>
                  <a:pt x="16993" y="1282"/>
                </a:cubicBezTo>
                <a:cubicBezTo>
                  <a:pt x="17004" y="1373"/>
                  <a:pt x="17062" y="1478"/>
                  <a:pt x="17014" y="1568"/>
                </a:cubicBezTo>
                <a:cubicBezTo>
                  <a:pt x="16978" y="1637"/>
                  <a:pt x="16905" y="1673"/>
                  <a:pt x="16899" y="1765"/>
                </a:cubicBezTo>
                <a:cubicBezTo>
                  <a:pt x="16891" y="1917"/>
                  <a:pt x="16960" y="1998"/>
                  <a:pt x="16857" y="2124"/>
                </a:cubicBezTo>
                <a:cubicBezTo>
                  <a:pt x="16738" y="2273"/>
                  <a:pt x="16802" y="2788"/>
                  <a:pt x="16802" y="2973"/>
                </a:cubicBezTo>
                <a:cubicBezTo>
                  <a:pt x="16802" y="3182"/>
                  <a:pt x="16742" y="3346"/>
                  <a:pt x="16685" y="3546"/>
                </a:cubicBezTo>
                <a:cubicBezTo>
                  <a:pt x="16611" y="3804"/>
                  <a:pt x="16537" y="4061"/>
                  <a:pt x="16463" y="4318"/>
                </a:cubicBezTo>
                <a:cubicBezTo>
                  <a:pt x="16441" y="4397"/>
                  <a:pt x="16365" y="4462"/>
                  <a:pt x="16320" y="4521"/>
                </a:cubicBezTo>
                <a:cubicBezTo>
                  <a:pt x="16246" y="4617"/>
                  <a:pt x="16241" y="4742"/>
                  <a:pt x="16217" y="4870"/>
                </a:cubicBezTo>
                <a:cubicBezTo>
                  <a:pt x="16173" y="5095"/>
                  <a:pt x="15967" y="5124"/>
                  <a:pt x="15800" y="5212"/>
                </a:cubicBezTo>
                <a:cubicBezTo>
                  <a:pt x="15723" y="5253"/>
                  <a:pt x="15368" y="5084"/>
                  <a:pt x="15315" y="5004"/>
                </a:cubicBezTo>
                <a:cubicBezTo>
                  <a:pt x="15185" y="4804"/>
                  <a:pt x="15341" y="4617"/>
                  <a:pt x="15107" y="4540"/>
                </a:cubicBezTo>
                <a:cubicBezTo>
                  <a:pt x="14849" y="4456"/>
                  <a:pt x="14766" y="4464"/>
                  <a:pt x="14631" y="4189"/>
                </a:cubicBezTo>
                <a:cubicBezTo>
                  <a:pt x="14449" y="3823"/>
                  <a:pt x="14025" y="3890"/>
                  <a:pt x="13803" y="3578"/>
                </a:cubicBezTo>
                <a:cubicBezTo>
                  <a:pt x="13623" y="3324"/>
                  <a:pt x="13405" y="3098"/>
                  <a:pt x="13579" y="2786"/>
                </a:cubicBezTo>
                <a:cubicBezTo>
                  <a:pt x="13683" y="2598"/>
                  <a:pt x="13828" y="2432"/>
                  <a:pt x="13828" y="2201"/>
                </a:cubicBezTo>
                <a:cubicBezTo>
                  <a:pt x="13828" y="1922"/>
                  <a:pt x="13971" y="1866"/>
                  <a:pt x="14119" y="1661"/>
                </a:cubicBezTo>
                <a:cubicBezTo>
                  <a:pt x="14208" y="1536"/>
                  <a:pt x="14303" y="1417"/>
                  <a:pt x="14393" y="1292"/>
                </a:cubicBezTo>
                <a:cubicBezTo>
                  <a:pt x="14501" y="1141"/>
                  <a:pt x="14346" y="1058"/>
                  <a:pt x="14274" y="932"/>
                </a:cubicBezTo>
                <a:cubicBezTo>
                  <a:pt x="14190" y="785"/>
                  <a:pt x="13904" y="925"/>
                  <a:pt x="13796" y="970"/>
                </a:cubicBezTo>
                <a:cubicBezTo>
                  <a:pt x="13705" y="1007"/>
                  <a:pt x="13627" y="1113"/>
                  <a:pt x="13536" y="1138"/>
                </a:cubicBezTo>
                <a:cubicBezTo>
                  <a:pt x="13444" y="1164"/>
                  <a:pt x="13360" y="987"/>
                  <a:pt x="13281" y="949"/>
                </a:cubicBezTo>
                <a:cubicBezTo>
                  <a:pt x="13125" y="873"/>
                  <a:pt x="12959" y="929"/>
                  <a:pt x="12798" y="832"/>
                </a:cubicBezTo>
                <a:cubicBezTo>
                  <a:pt x="12662" y="750"/>
                  <a:pt x="12527" y="649"/>
                  <a:pt x="12395" y="557"/>
                </a:cubicBezTo>
                <a:cubicBezTo>
                  <a:pt x="12193" y="418"/>
                  <a:pt x="12098" y="25"/>
                  <a:pt x="11827" y="350"/>
                </a:cubicBezTo>
                <a:cubicBezTo>
                  <a:pt x="11681" y="526"/>
                  <a:pt x="12193" y="519"/>
                  <a:pt x="12184" y="725"/>
                </a:cubicBezTo>
                <a:cubicBezTo>
                  <a:pt x="12173" y="953"/>
                  <a:pt x="12213" y="992"/>
                  <a:pt x="12032" y="1048"/>
                </a:cubicBezTo>
                <a:cubicBezTo>
                  <a:pt x="11871" y="1099"/>
                  <a:pt x="11706" y="1173"/>
                  <a:pt x="11538" y="1123"/>
                </a:cubicBezTo>
                <a:cubicBezTo>
                  <a:pt x="11366" y="1071"/>
                  <a:pt x="11398" y="1060"/>
                  <a:pt x="11226" y="1200"/>
                </a:cubicBezTo>
                <a:cubicBezTo>
                  <a:pt x="11088" y="1313"/>
                  <a:pt x="10924" y="1408"/>
                  <a:pt x="10796" y="1537"/>
                </a:cubicBezTo>
                <a:cubicBezTo>
                  <a:pt x="10649" y="1685"/>
                  <a:pt x="10850" y="1818"/>
                  <a:pt x="10777" y="1964"/>
                </a:cubicBezTo>
                <a:cubicBezTo>
                  <a:pt x="10704" y="2111"/>
                  <a:pt x="10539" y="2035"/>
                  <a:pt x="10480" y="2224"/>
                </a:cubicBezTo>
                <a:cubicBezTo>
                  <a:pt x="10434" y="2369"/>
                  <a:pt x="10251" y="2577"/>
                  <a:pt x="10255" y="2722"/>
                </a:cubicBezTo>
                <a:cubicBezTo>
                  <a:pt x="10258" y="2831"/>
                  <a:pt x="10553" y="2916"/>
                  <a:pt x="10323" y="3044"/>
                </a:cubicBezTo>
                <a:cubicBezTo>
                  <a:pt x="10273" y="3071"/>
                  <a:pt x="9573" y="2967"/>
                  <a:pt x="9573" y="3118"/>
                </a:cubicBezTo>
                <a:cubicBezTo>
                  <a:pt x="9566" y="2801"/>
                  <a:pt x="9185" y="2174"/>
                  <a:pt x="8891" y="2248"/>
                </a:cubicBezTo>
                <a:cubicBezTo>
                  <a:pt x="8718" y="2290"/>
                  <a:pt x="8493" y="2549"/>
                  <a:pt x="8342" y="2663"/>
                </a:cubicBezTo>
                <a:cubicBezTo>
                  <a:pt x="8112" y="2837"/>
                  <a:pt x="7990" y="2890"/>
                  <a:pt x="7859" y="3176"/>
                </a:cubicBezTo>
                <a:cubicBezTo>
                  <a:pt x="7766" y="3380"/>
                  <a:pt x="7539" y="3371"/>
                  <a:pt x="7465" y="3594"/>
                </a:cubicBezTo>
                <a:cubicBezTo>
                  <a:pt x="7435" y="3687"/>
                  <a:pt x="7436" y="4160"/>
                  <a:pt x="7351" y="4157"/>
                </a:cubicBezTo>
                <a:cubicBezTo>
                  <a:pt x="7244" y="4153"/>
                  <a:pt x="6914" y="3931"/>
                  <a:pt x="6884" y="4213"/>
                </a:cubicBezTo>
                <a:cubicBezTo>
                  <a:pt x="6876" y="4293"/>
                  <a:pt x="6923" y="4374"/>
                  <a:pt x="6956" y="4436"/>
                </a:cubicBezTo>
                <a:cubicBezTo>
                  <a:pt x="7009" y="4537"/>
                  <a:pt x="6982" y="4661"/>
                  <a:pt x="7024" y="4743"/>
                </a:cubicBezTo>
                <a:cubicBezTo>
                  <a:pt x="6996" y="4691"/>
                  <a:pt x="6964" y="4637"/>
                  <a:pt x="6942" y="4582"/>
                </a:cubicBezTo>
                <a:cubicBezTo>
                  <a:pt x="6915" y="4723"/>
                  <a:pt x="6888" y="4863"/>
                  <a:pt x="6861" y="5004"/>
                </a:cubicBezTo>
                <a:cubicBezTo>
                  <a:pt x="6770" y="4758"/>
                  <a:pt x="6693" y="4512"/>
                  <a:pt x="6614" y="4261"/>
                </a:cubicBezTo>
                <a:cubicBezTo>
                  <a:pt x="6612" y="4258"/>
                  <a:pt x="6363" y="4527"/>
                  <a:pt x="6351" y="4537"/>
                </a:cubicBezTo>
                <a:cubicBezTo>
                  <a:pt x="6181" y="4682"/>
                  <a:pt x="6086" y="4812"/>
                  <a:pt x="6072" y="5079"/>
                </a:cubicBezTo>
                <a:cubicBezTo>
                  <a:pt x="6059" y="5334"/>
                  <a:pt x="6168" y="5470"/>
                  <a:pt x="5975" y="5660"/>
                </a:cubicBezTo>
                <a:cubicBezTo>
                  <a:pt x="5821" y="5813"/>
                  <a:pt x="5689" y="5899"/>
                  <a:pt x="5618" y="6138"/>
                </a:cubicBezTo>
                <a:cubicBezTo>
                  <a:pt x="5568" y="6308"/>
                  <a:pt x="5564" y="6479"/>
                  <a:pt x="5417" y="6539"/>
                </a:cubicBezTo>
                <a:cubicBezTo>
                  <a:pt x="5232" y="6614"/>
                  <a:pt x="5082" y="6773"/>
                  <a:pt x="4893" y="6838"/>
                </a:cubicBezTo>
                <a:cubicBezTo>
                  <a:pt x="4671" y="6915"/>
                  <a:pt x="4501" y="6925"/>
                  <a:pt x="4277" y="6905"/>
                </a:cubicBezTo>
                <a:cubicBezTo>
                  <a:pt x="4067" y="6885"/>
                  <a:pt x="4038" y="7133"/>
                  <a:pt x="3853" y="7170"/>
                </a:cubicBezTo>
                <a:cubicBezTo>
                  <a:pt x="3653" y="7209"/>
                  <a:pt x="3538" y="7313"/>
                  <a:pt x="3366" y="7428"/>
                </a:cubicBezTo>
                <a:cubicBezTo>
                  <a:pt x="3162" y="7565"/>
                  <a:pt x="3082" y="7361"/>
                  <a:pt x="2893" y="7374"/>
                </a:cubicBezTo>
                <a:cubicBezTo>
                  <a:pt x="2752" y="7384"/>
                  <a:pt x="2516" y="7656"/>
                  <a:pt x="2399" y="7746"/>
                </a:cubicBezTo>
                <a:cubicBezTo>
                  <a:pt x="2321" y="7814"/>
                  <a:pt x="2248" y="7895"/>
                  <a:pt x="2173" y="7968"/>
                </a:cubicBezTo>
                <a:cubicBezTo>
                  <a:pt x="1969" y="8168"/>
                  <a:pt x="1702" y="8191"/>
                  <a:pt x="1565" y="8486"/>
                </a:cubicBezTo>
                <a:cubicBezTo>
                  <a:pt x="1329" y="8991"/>
                  <a:pt x="1340" y="8584"/>
                  <a:pt x="1340" y="8270"/>
                </a:cubicBezTo>
                <a:cubicBezTo>
                  <a:pt x="1241" y="8454"/>
                  <a:pt x="1071" y="8655"/>
                  <a:pt x="1090" y="8891"/>
                </a:cubicBezTo>
                <a:cubicBezTo>
                  <a:pt x="1102" y="9043"/>
                  <a:pt x="1128" y="9224"/>
                  <a:pt x="1108" y="9375"/>
                </a:cubicBezTo>
                <a:cubicBezTo>
                  <a:pt x="1087" y="9536"/>
                  <a:pt x="865" y="9724"/>
                  <a:pt x="797" y="9875"/>
                </a:cubicBezTo>
                <a:cubicBezTo>
                  <a:pt x="691" y="10111"/>
                  <a:pt x="727" y="10433"/>
                  <a:pt x="799" y="10680"/>
                </a:cubicBezTo>
                <a:cubicBezTo>
                  <a:pt x="865" y="10907"/>
                  <a:pt x="954" y="11067"/>
                  <a:pt x="988" y="11315"/>
                </a:cubicBezTo>
                <a:cubicBezTo>
                  <a:pt x="1002" y="11410"/>
                  <a:pt x="964" y="11800"/>
                  <a:pt x="818" y="11654"/>
                </a:cubicBezTo>
                <a:cubicBezTo>
                  <a:pt x="688" y="11524"/>
                  <a:pt x="775" y="11270"/>
                  <a:pt x="648" y="11151"/>
                </a:cubicBezTo>
                <a:cubicBezTo>
                  <a:pt x="535" y="11045"/>
                  <a:pt x="609" y="11392"/>
                  <a:pt x="599" y="11436"/>
                </a:cubicBezTo>
                <a:cubicBezTo>
                  <a:pt x="552" y="11648"/>
                  <a:pt x="426" y="11326"/>
                  <a:pt x="423" y="11245"/>
                </a:cubicBezTo>
                <a:cubicBezTo>
                  <a:pt x="414" y="10989"/>
                  <a:pt x="300" y="11162"/>
                  <a:pt x="322" y="11338"/>
                </a:cubicBezTo>
                <a:cubicBezTo>
                  <a:pt x="352" y="11588"/>
                  <a:pt x="492" y="11806"/>
                  <a:pt x="562" y="12041"/>
                </a:cubicBezTo>
                <a:cubicBezTo>
                  <a:pt x="659" y="12366"/>
                  <a:pt x="646" y="12656"/>
                  <a:pt x="638" y="12995"/>
                </a:cubicBezTo>
                <a:cubicBezTo>
                  <a:pt x="635" y="13122"/>
                  <a:pt x="697" y="13235"/>
                  <a:pt x="729" y="13350"/>
                </a:cubicBezTo>
                <a:cubicBezTo>
                  <a:pt x="761" y="13469"/>
                  <a:pt x="739" y="13595"/>
                  <a:pt x="775" y="13711"/>
                </a:cubicBezTo>
                <a:cubicBezTo>
                  <a:pt x="880" y="14045"/>
                  <a:pt x="765" y="14168"/>
                  <a:pt x="716" y="14491"/>
                </a:cubicBezTo>
                <a:cubicBezTo>
                  <a:pt x="674" y="14768"/>
                  <a:pt x="760" y="15056"/>
                  <a:pt x="812" y="15322"/>
                </a:cubicBezTo>
                <a:cubicBezTo>
                  <a:pt x="875" y="15638"/>
                  <a:pt x="891" y="15709"/>
                  <a:pt x="779" y="15983"/>
                </a:cubicBezTo>
                <a:cubicBezTo>
                  <a:pt x="610" y="16400"/>
                  <a:pt x="620" y="16871"/>
                  <a:pt x="293" y="17154"/>
                </a:cubicBezTo>
                <a:cubicBezTo>
                  <a:pt x="174" y="17257"/>
                  <a:pt x="91" y="17017"/>
                  <a:pt x="24" y="17291"/>
                </a:cubicBezTo>
                <a:cubicBezTo>
                  <a:pt x="-52" y="17599"/>
                  <a:pt x="68" y="17565"/>
                  <a:pt x="222" y="17707"/>
                </a:cubicBezTo>
                <a:cubicBezTo>
                  <a:pt x="369" y="17843"/>
                  <a:pt x="387" y="18127"/>
                  <a:pt x="564" y="18226"/>
                </a:cubicBezTo>
                <a:cubicBezTo>
                  <a:pt x="751" y="18331"/>
                  <a:pt x="991" y="18240"/>
                  <a:pt x="1182" y="18203"/>
                </a:cubicBezTo>
                <a:cubicBezTo>
                  <a:pt x="1425" y="18157"/>
                  <a:pt x="1537" y="18078"/>
                  <a:pt x="1739" y="17919"/>
                </a:cubicBezTo>
                <a:cubicBezTo>
                  <a:pt x="1858" y="17826"/>
                  <a:pt x="1898" y="17822"/>
                  <a:pt x="2032" y="17815"/>
                </a:cubicBezTo>
                <a:cubicBezTo>
                  <a:pt x="2167" y="17808"/>
                  <a:pt x="2209" y="17679"/>
                  <a:pt x="2294" y="17578"/>
                </a:cubicBezTo>
                <a:cubicBezTo>
                  <a:pt x="2587" y="17233"/>
                  <a:pt x="3186" y="17365"/>
                  <a:pt x="3557" y="17348"/>
                </a:cubicBezTo>
                <a:cubicBezTo>
                  <a:pt x="3995" y="17328"/>
                  <a:pt x="4439" y="17556"/>
                  <a:pt x="4716" y="17043"/>
                </a:cubicBezTo>
                <a:cubicBezTo>
                  <a:pt x="4769" y="16943"/>
                  <a:pt x="4828" y="16848"/>
                  <a:pt x="4884" y="16750"/>
                </a:cubicBezTo>
                <a:cubicBezTo>
                  <a:pt x="4973" y="16598"/>
                  <a:pt x="5067" y="16618"/>
                  <a:pt x="5213" y="16586"/>
                </a:cubicBezTo>
                <a:cubicBezTo>
                  <a:pt x="5361" y="16554"/>
                  <a:pt x="5477" y="16468"/>
                  <a:pt x="5618" y="16410"/>
                </a:cubicBezTo>
                <a:cubicBezTo>
                  <a:pt x="5785" y="16343"/>
                  <a:pt x="5907" y="16166"/>
                  <a:pt x="6095" y="16164"/>
                </a:cubicBezTo>
                <a:cubicBezTo>
                  <a:pt x="6346" y="16162"/>
                  <a:pt x="6631" y="16197"/>
                  <a:pt x="6873" y="16104"/>
                </a:cubicBezTo>
                <a:cubicBezTo>
                  <a:pt x="7096" y="16018"/>
                  <a:pt x="7270" y="15947"/>
                  <a:pt x="7475" y="15802"/>
                </a:cubicBezTo>
                <a:cubicBezTo>
                  <a:pt x="7700" y="15642"/>
                  <a:pt x="8042" y="15659"/>
                  <a:pt x="8297" y="15640"/>
                </a:cubicBezTo>
                <a:cubicBezTo>
                  <a:pt x="8396" y="15632"/>
                  <a:pt x="8485" y="15668"/>
                  <a:pt x="8582" y="15676"/>
                </a:cubicBezTo>
                <a:cubicBezTo>
                  <a:pt x="8687" y="15685"/>
                  <a:pt x="8785" y="15584"/>
                  <a:pt x="8884" y="15610"/>
                </a:cubicBezTo>
                <a:cubicBezTo>
                  <a:pt x="9123" y="15672"/>
                  <a:pt x="9247" y="15993"/>
                  <a:pt x="9500" y="15985"/>
                </a:cubicBezTo>
                <a:cubicBezTo>
                  <a:pt x="9676" y="15980"/>
                  <a:pt x="9938" y="16080"/>
                  <a:pt x="10103" y="16170"/>
                </a:cubicBezTo>
                <a:cubicBezTo>
                  <a:pt x="10393" y="16328"/>
                  <a:pt x="10011" y="16547"/>
                  <a:pt x="10130" y="16724"/>
                </a:cubicBezTo>
                <a:cubicBezTo>
                  <a:pt x="10173" y="16789"/>
                  <a:pt x="10250" y="16803"/>
                  <a:pt x="10298" y="16873"/>
                </a:cubicBezTo>
                <a:cubicBezTo>
                  <a:pt x="10391" y="17009"/>
                  <a:pt x="10270" y="17157"/>
                  <a:pt x="10370" y="17290"/>
                </a:cubicBezTo>
                <a:cubicBezTo>
                  <a:pt x="10466" y="17419"/>
                  <a:pt x="10351" y="17563"/>
                  <a:pt x="10357" y="17710"/>
                </a:cubicBezTo>
                <a:cubicBezTo>
                  <a:pt x="10363" y="17870"/>
                  <a:pt x="10376" y="18030"/>
                  <a:pt x="10385" y="18190"/>
                </a:cubicBezTo>
                <a:cubicBezTo>
                  <a:pt x="10595" y="17956"/>
                  <a:pt x="10806" y="17722"/>
                  <a:pt x="11017" y="17488"/>
                </a:cubicBezTo>
                <a:cubicBezTo>
                  <a:pt x="11146" y="17344"/>
                  <a:pt x="11277" y="17306"/>
                  <a:pt x="11442" y="17267"/>
                </a:cubicBezTo>
                <a:cubicBezTo>
                  <a:pt x="11551" y="17241"/>
                  <a:pt x="11631" y="17058"/>
                  <a:pt x="11703" y="16967"/>
                </a:cubicBezTo>
                <a:cubicBezTo>
                  <a:pt x="11823" y="16815"/>
                  <a:pt x="11967" y="16703"/>
                  <a:pt x="12056" y="16514"/>
                </a:cubicBezTo>
                <a:cubicBezTo>
                  <a:pt x="12030" y="16569"/>
                  <a:pt x="12069" y="16651"/>
                  <a:pt x="12065" y="16709"/>
                </a:cubicBezTo>
                <a:cubicBezTo>
                  <a:pt x="12057" y="16810"/>
                  <a:pt x="11980" y="16849"/>
                  <a:pt x="11974" y="16957"/>
                </a:cubicBezTo>
                <a:cubicBezTo>
                  <a:pt x="11959" y="17236"/>
                  <a:pt x="11798" y="17226"/>
                  <a:pt x="11676" y="17440"/>
                </a:cubicBezTo>
                <a:cubicBezTo>
                  <a:pt x="11560" y="17644"/>
                  <a:pt x="11459" y="17786"/>
                  <a:pt x="11403" y="18024"/>
                </a:cubicBezTo>
                <a:cubicBezTo>
                  <a:pt x="11383" y="18110"/>
                  <a:pt x="11340" y="18160"/>
                  <a:pt x="11265" y="18165"/>
                </a:cubicBezTo>
                <a:cubicBezTo>
                  <a:pt x="11082" y="18179"/>
                  <a:pt x="11042" y="18241"/>
                  <a:pt x="10943" y="18421"/>
                </a:cubicBezTo>
                <a:cubicBezTo>
                  <a:pt x="11308" y="18451"/>
                  <a:pt x="11609" y="18180"/>
                  <a:pt x="11745" y="17769"/>
                </a:cubicBezTo>
                <a:cubicBezTo>
                  <a:pt x="11812" y="17565"/>
                  <a:pt x="11899" y="17637"/>
                  <a:pt x="11900" y="17830"/>
                </a:cubicBezTo>
                <a:cubicBezTo>
                  <a:pt x="11903" y="18178"/>
                  <a:pt x="11858" y="18290"/>
                  <a:pt x="11647" y="18525"/>
                </a:cubicBezTo>
                <a:cubicBezTo>
                  <a:pt x="11469" y="18723"/>
                  <a:pt x="11633" y="18696"/>
                  <a:pt x="11768" y="18687"/>
                </a:cubicBezTo>
                <a:cubicBezTo>
                  <a:pt x="11942" y="18676"/>
                  <a:pt x="12059" y="18734"/>
                  <a:pt x="12105" y="18950"/>
                </a:cubicBezTo>
                <a:cubicBezTo>
                  <a:pt x="12211" y="19444"/>
                  <a:pt x="11866" y="19728"/>
                  <a:pt x="11918" y="20213"/>
                </a:cubicBezTo>
                <a:cubicBezTo>
                  <a:pt x="11941" y="20439"/>
                  <a:pt x="12153" y="20503"/>
                  <a:pt x="12276" y="20639"/>
                </a:cubicBezTo>
                <a:cubicBezTo>
                  <a:pt x="12421" y="20798"/>
                  <a:pt x="12637" y="20719"/>
                  <a:pt x="12816" y="20747"/>
                </a:cubicBezTo>
                <a:cubicBezTo>
                  <a:pt x="13006" y="20777"/>
                  <a:pt x="13089" y="21034"/>
                  <a:pt x="13274" y="21074"/>
                </a:cubicBezTo>
                <a:cubicBezTo>
                  <a:pt x="13402" y="21101"/>
                  <a:pt x="13727" y="20817"/>
                  <a:pt x="13857" y="20748"/>
                </a:cubicBezTo>
                <a:cubicBezTo>
                  <a:pt x="13996" y="20675"/>
                  <a:pt x="14051" y="20510"/>
                  <a:pt x="14207" y="20476"/>
                </a:cubicBezTo>
                <a:cubicBezTo>
                  <a:pt x="14394" y="20434"/>
                  <a:pt x="14260" y="20656"/>
                  <a:pt x="14217" y="20756"/>
                </a:cubicBezTo>
                <a:cubicBezTo>
                  <a:pt x="14170" y="20865"/>
                  <a:pt x="14476" y="20984"/>
                  <a:pt x="14504" y="21127"/>
                </a:cubicBezTo>
                <a:cubicBezTo>
                  <a:pt x="14572" y="21462"/>
                  <a:pt x="14692" y="21182"/>
                  <a:pt x="14796" y="21055"/>
                </a:cubicBezTo>
                <a:cubicBezTo>
                  <a:pt x="14918" y="20907"/>
                  <a:pt x="15159" y="20873"/>
                  <a:pt x="15309" y="20759"/>
                </a:cubicBezTo>
                <a:cubicBezTo>
                  <a:pt x="15504" y="20611"/>
                  <a:pt x="15707" y="20525"/>
                  <a:pt x="15917" y="20416"/>
                </a:cubicBezTo>
                <a:cubicBezTo>
                  <a:pt x="16130" y="20305"/>
                  <a:pt x="16289" y="20326"/>
                  <a:pt x="16518" y="20342"/>
                </a:cubicBezTo>
                <a:cubicBezTo>
                  <a:pt x="16738" y="20357"/>
                  <a:pt x="16874" y="20141"/>
                  <a:pt x="16996" y="19961"/>
                </a:cubicBezTo>
                <a:cubicBezTo>
                  <a:pt x="17125" y="19770"/>
                  <a:pt x="17200" y="19545"/>
                  <a:pt x="17339" y="19351"/>
                </a:cubicBezTo>
                <a:cubicBezTo>
                  <a:pt x="17502" y="19126"/>
                  <a:pt x="17662" y="18896"/>
                  <a:pt x="17823" y="18668"/>
                </a:cubicBezTo>
                <a:cubicBezTo>
                  <a:pt x="17985" y="18437"/>
                  <a:pt x="18136" y="18199"/>
                  <a:pt x="18289" y="17958"/>
                </a:cubicBezTo>
                <a:cubicBezTo>
                  <a:pt x="18406" y="17775"/>
                  <a:pt x="18518" y="17590"/>
                  <a:pt x="18649" y="17422"/>
                </a:cubicBezTo>
                <a:cubicBezTo>
                  <a:pt x="18816" y="17209"/>
                  <a:pt x="18978" y="16977"/>
                  <a:pt x="19161" y="16785"/>
                </a:cubicBezTo>
                <a:cubicBezTo>
                  <a:pt x="19347" y="16591"/>
                  <a:pt x="19615" y="16484"/>
                  <a:pt x="19763" y="16242"/>
                </a:cubicBezTo>
                <a:cubicBezTo>
                  <a:pt x="19972" y="15903"/>
                  <a:pt x="20389" y="15510"/>
                  <a:pt x="20442" y="15063"/>
                </a:cubicBezTo>
                <a:cubicBezTo>
                  <a:pt x="20473" y="14800"/>
                  <a:pt x="20719" y="14494"/>
                  <a:pt x="20839" y="14278"/>
                </a:cubicBezTo>
                <a:cubicBezTo>
                  <a:pt x="20973" y="14038"/>
                  <a:pt x="21075" y="13815"/>
                  <a:pt x="21232" y="13600"/>
                </a:cubicBezTo>
                <a:cubicBezTo>
                  <a:pt x="21373" y="13407"/>
                  <a:pt x="21280" y="12981"/>
                  <a:pt x="21319" y="12756"/>
                </a:cubicBezTo>
                <a:cubicBezTo>
                  <a:pt x="21352" y="12564"/>
                  <a:pt x="21270" y="12632"/>
                  <a:pt x="21243" y="12480"/>
                </a:cubicBezTo>
                <a:cubicBezTo>
                  <a:pt x="21219" y="12355"/>
                  <a:pt x="21345" y="12258"/>
                  <a:pt x="21369" y="12138"/>
                </a:cubicBezTo>
                <a:cubicBezTo>
                  <a:pt x="21399" y="11988"/>
                  <a:pt x="21388" y="11831"/>
                  <a:pt x="21426" y="11684"/>
                </a:cubicBezTo>
                <a:cubicBezTo>
                  <a:pt x="21488" y="11447"/>
                  <a:pt x="21548" y="11275"/>
                  <a:pt x="21485" y="11005"/>
                </a:cubicBezTo>
                <a:cubicBezTo>
                  <a:pt x="21452" y="10867"/>
                  <a:pt x="21382" y="10642"/>
                  <a:pt x="21330" y="10511"/>
                </a:cubicBezTo>
                <a:cubicBezTo>
                  <a:pt x="21264" y="10347"/>
                  <a:pt x="21128" y="10234"/>
                  <a:pt x="21019" y="10114"/>
                </a:cubicBezTo>
                <a:cubicBezTo>
                  <a:pt x="20814" y="9798"/>
                  <a:pt x="20687" y="9675"/>
                  <a:pt x="20738" y="9253"/>
                </a:cubicBezTo>
                <a:cubicBezTo>
                  <a:pt x="20773" y="8968"/>
                  <a:pt x="20722" y="8505"/>
                  <a:pt x="20396" y="8519"/>
                </a:cubicBezTo>
                <a:cubicBezTo>
                  <a:pt x="20381" y="8594"/>
                  <a:pt x="20394" y="8718"/>
                  <a:pt x="20347" y="8777"/>
                </a:cubicBezTo>
                <a:cubicBezTo>
                  <a:pt x="20268" y="8876"/>
                  <a:pt x="20201" y="8460"/>
                  <a:pt x="20199" y="8422"/>
                </a:cubicBezTo>
                <a:cubicBezTo>
                  <a:pt x="20193" y="8257"/>
                  <a:pt x="20178" y="8105"/>
                  <a:pt x="20149" y="7942"/>
                </a:cubicBezTo>
                <a:cubicBezTo>
                  <a:pt x="20119" y="7769"/>
                  <a:pt x="19995" y="7646"/>
                  <a:pt x="19975" y="7486"/>
                </a:cubicBezTo>
                <a:cubicBezTo>
                  <a:pt x="19958" y="7363"/>
                  <a:pt x="20052" y="7269"/>
                  <a:pt x="20001" y="7143"/>
                </a:cubicBezTo>
                <a:cubicBezTo>
                  <a:pt x="19949" y="7014"/>
                  <a:pt x="19819" y="6952"/>
                  <a:pt x="19719" y="6895"/>
                </a:cubicBezTo>
                <a:cubicBezTo>
                  <a:pt x="19614" y="6836"/>
                  <a:pt x="19553" y="6711"/>
                  <a:pt x="19478" y="6611"/>
                </a:cubicBezTo>
                <a:cubicBezTo>
                  <a:pt x="19369" y="6468"/>
                  <a:pt x="19253" y="6471"/>
                  <a:pt x="19111" y="6424"/>
                </a:cubicBezTo>
                <a:cubicBezTo>
                  <a:pt x="18988" y="6385"/>
                  <a:pt x="18917" y="6252"/>
                  <a:pt x="18897" y="6105"/>
                </a:cubicBezTo>
                <a:cubicBezTo>
                  <a:pt x="18876" y="5947"/>
                  <a:pt x="18799" y="5732"/>
                  <a:pt x="18805" y="5579"/>
                </a:cubicBezTo>
                <a:cubicBezTo>
                  <a:pt x="18811" y="5410"/>
                  <a:pt x="18939" y="5299"/>
                  <a:pt x="18919" y="5117"/>
                </a:cubicBezTo>
                <a:cubicBezTo>
                  <a:pt x="18898" y="4915"/>
                  <a:pt x="18906" y="4683"/>
                  <a:pt x="18804" y="4510"/>
                </a:cubicBezTo>
                <a:cubicBezTo>
                  <a:pt x="18602" y="4168"/>
                  <a:pt x="18771" y="3698"/>
                  <a:pt x="18731" y="3303"/>
                </a:cubicBezTo>
                <a:cubicBezTo>
                  <a:pt x="18707" y="3065"/>
                  <a:pt x="18614" y="3034"/>
                  <a:pt x="18497" y="2873"/>
                </a:cubicBezTo>
                <a:cubicBezTo>
                  <a:pt x="18489" y="2861"/>
                  <a:pt x="18398" y="2604"/>
                  <a:pt x="18431" y="2607"/>
                </a:cubicBezTo>
                <a:cubicBezTo>
                  <a:pt x="18331" y="2597"/>
                  <a:pt x="18097" y="2889"/>
                  <a:pt x="18028" y="2737"/>
                </a:cubicBezTo>
                <a:cubicBezTo>
                  <a:pt x="17927" y="2517"/>
                  <a:pt x="17945" y="2102"/>
                  <a:pt x="17908" y="1856"/>
                </a:cubicBezTo>
                <a:cubicBezTo>
                  <a:pt x="17863" y="1545"/>
                  <a:pt x="17824" y="1234"/>
                  <a:pt x="17783" y="922"/>
                </a:cubicBezTo>
                <a:cubicBezTo>
                  <a:pt x="17758" y="735"/>
                  <a:pt x="17745" y="229"/>
                  <a:pt x="17645" y="88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3175" cap="flat">
            <a:solidFill>
              <a:schemeClr val="bg1">
                <a:lumMod val="50000"/>
              </a:schemeClr>
            </a:solidFill>
            <a:miter lim="400000"/>
          </a:ln>
          <a:effectLst/>
        </p:spPr>
        <p:txBody>
          <a:bodyPr lIns="0" tIns="0" rIns="0" bIns="0"/>
          <a:lstStyle/>
          <a:p>
            <a:pPr eaLnBrk="1" hangingPunct="1">
              <a:defRPr sz="1200">
                <a:solidFill>
                  <a:srgbClr val="000000"/>
                </a:solidFill>
                <a:latin typeface="Helvetica"/>
                <a:ea typeface="Helvetica"/>
                <a:cs typeface="Helvetica"/>
                <a:sym typeface="Helvetica"/>
              </a:defRPr>
            </a:pPr>
            <a:endParaRPr sz="1688" dirty="0">
              <a:solidFill>
                <a:srgbClr val="000000"/>
              </a:solidFill>
              <a:latin typeface="Lato Light" panose="020F0502020204030203" pitchFamily="34" charset="0"/>
              <a:ea typeface="Lato Light" panose="020F0502020204030203" pitchFamily="34" charset="0"/>
              <a:cs typeface="Lato Light" panose="020F0502020204030203" pitchFamily="34" charset="0"/>
              <a:sym typeface="Helvetica"/>
            </a:endParaRPr>
          </a:p>
        </p:txBody>
      </p:sp>
      <p:sp>
        <p:nvSpPr>
          <p:cNvPr id="65" name="Shape 17108">
            <a:extLst>
              <a:ext uri="{FF2B5EF4-FFF2-40B4-BE49-F238E27FC236}">
                <a16:creationId xmlns:a16="http://schemas.microsoft.com/office/drawing/2014/main" id="{96B49FD5-2D68-8FD6-34D8-890AA6CF0E7C}"/>
              </a:ext>
            </a:extLst>
          </p:cNvPr>
          <p:cNvSpPr/>
          <p:nvPr/>
        </p:nvSpPr>
        <p:spPr>
          <a:xfrm>
            <a:off x="11169591" y="4315594"/>
            <a:ext cx="156654" cy="8580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175" h="20772" extrusionOk="0">
                <a:moveTo>
                  <a:pt x="16833" y="5891"/>
                </a:moveTo>
                <a:cubicBezTo>
                  <a:pt x="16730" y="8379"/>
                  <a:pt x="15047" y="7960"/>
                  <a:pt x="14222" y="9694"/>
                </a:cubicBezTo>
                <a:cubicBezTo>
                  <a:pt x="13051" y="12157"/>
                  <a:pt x="12731" y="13242"/>
                  <a:pt x="10764" y="13294"/>
                </a:cubicBezTo>
                <a:cubicBezTo>
                  <a:pt x="8963" y="13338"/>
                  <a:pt x="7174" y="13673"/>
                  <a:pt x="5375" y="13702"/>
                </a:cubicBezTo>
                <a:cubicBezTo>
                  <a:pt x="3580" y="13732"/>
                  <a:pt x="1808" y="13595"/>
                  <a:pt x="17" y="13884"/>
                </a:cubicBezTo>
                <a:cubicBezTo>
                  <a:pt x="-333" y="15649"/>
                  <a:pt x="4604" y="18747"/>
                  <a:pt x="5450" y="19345"/>
                </a:cubicBezTo>
                <a:cubicBezTo>
                  <a:pt x="8097" y="21198"/>
                  <a:pt x="10188" y="21514"/>
                  <a:pt x="12617" y="18676"/>
                </a:cubicBezTo>
                <a:cubicBezTo>
                  <a:pt x="13961" y="18130"/>
                  <a:pt x="14489" y="16860"/>
                  <a:pt x="15517" y="15448"/>
                </a:cubicBezTo>
                <a:cubicBezTo>
                  <a:pt x="16425" y="14208"/>
                  <a:pt x="17905" y="14512"/>
                  <a:pt x="18674" y="13078"/>
                </a:cubicBezTo>
                <a:cubicBezTo>
                  <a:pt x="19426" y="11670"/>
                  <a:pt x="18832" y="9501"/>
                  <a:pt x="19418" y="7960"/>
                </a:cubicBezTo>
                <a:cubicBezTo>
                  <a:pt x="20028" y="6359"/>
                  <a:pt x="21267" y="6270"/>
                  <a:pt x="21170" y="3851"/>
                </a:cubicBezTo>
                <a:cubicBezTo>
                  <a:pt x="21118" y="2570"/>
                  <a:pt x="20730" y="1612"/>
                  <a:pt x="20156" y="898"/>
                </a:cubicBezTo>
                <a:cubicBezTo>
                  <a:pt x="19758" y="408"/>
                  <a:pt x="18962" y="226"/>
                  <a:pt x="18490" y="96"/>
                </a:cubicBezTo>
                <a:cubicBezTo>
                  <a:pt x="18065" y="-15"/>
                  <a:pt x="17571" y="-86"/>
                  <a:pt x="17163" y="215"/>
                </a:cubicBezTo>
                <a:cubicBezTo>
                  <a:pt x="16429" y="757"/>
                  <a:pt x="16599" y="2124"/>
                  <a:pt x="16688" y="3268"/>
                </a:cubicBezTo>
                <a:cubicBezTo>
                  <a:pt x="16755" y="4100"/>
                  <a:pt x="16871" y="5047"/>
                  <a:pt x="16833" y="5891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3175" cap="flat">
            <a:solidFill>
              <a:schemeClr val="bg1">
                <a:lumMod val="50000"/>
              </a:schemeClr>
            </a:solidFill>
            <a:miter lim="400000"/>
          </a:ln>
          <a:effectLst/>
        </p:spPr>
        <p:txBody>
          <a:bodyPr lIns="0" tIns="0" rIns="0" bIns="0"/>
          <a:lstStyle/>
          <a:p>
            <a:pPr eaLnBrk="1" hangingPunct="1">
              <a:defRPr sz="1200">
                <a:solidFill>
                  <a:srgbClr val="000000"/>
                </a:solidFill>
                <a:latin typeface="Helvetica"/>
                <a:ea typeface="Helvetica"/>
                <a:cs typeface="Helvetica"/>
                <a:sym typeface="Helvetica"/>
              </a:defRPr>
            </a:pPr>
            <a:endParaRPr sz="1688" dirty="0">
              <a:solidFill>
                <a:srgbClr val="000000"/>
              </a:solidFill>
              <a:latin typeface="Lato Light" panose="020F0502020204030203" pitchFamily="34" charset="0"/>
              <a:ea typeface="Lato Light" panose="020F0502020204030203" pitchFamily="34" charset="0"/>
              <a:cs typeface="Lato Light" panose="020F0502020204030203" pitchFamily="34" charset="0"/>
              <a:sym typeface="Helvetica"/>
            </a:endParaRPr>
          </a:p>
        </p:txBody>
      </p:sp>
      <p:sp>
        <p:nvSpPr>
          <p:cNvPr id="66" name="Shape 17109">
            <a:extLst>
              <a:ext uri="{FF2B5EF4-FFF2-40B4-BE49-F238E27FC236}">
                <a16:creationId xmlns:a16="http://schemas.microsoft.com/office/drawing/2014/main" id="{766F097A-BD98-1CF7-FE9E-A72391CA5A48}"/>
              </a:ext>
            </a:extLst>
          </p:cNvPr>
          <p:cNvSpPr/>
          <p:nvPr/>
        </p:nvSpPr>
        <p:spPr>
          <a:xfrm>
            <a:off x="11248102" y="4252745"/>
            <a:ext cx="95188" cy="10038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099" h="21600" extrusionOk="0">
                <a:moveTo>
                  <a:pt x="18255" y="20844"/>
                </a:moveTo>
                <a:cubicBezTo>
                  <a:pt x="17433" y="17067"/>
                  <a:pt x="16474" y="13326"/>
                  <a:pt x="13701" y="10394"/>
                </a:cubicBezTo>
                <a:cubicBezTo>
                  <a:pt x="11148" y="7696"/>
                  <a:pt x="7097" y="6478"/>
                  <a:pt x="4126" y="4220"/>
                </a:cubicBezTo>
                <a:cubicBezTo>
                  <a:pt x="2549" y="3028"/>
                  <a:pt x="785" y="1832"/>
                  <a:pt x="0" y="0"/>
                </a:cubicBezTo>
                <a:cubicBezTo>
                  <a:pt x="4531" y="2017"/>
                  <a:pt x="8759" y="4084"/>
                  <a:pt x="12691" y="7092"/>
                </a:cubicBezTo>
                <a:cubicBezTo>
                  <a:pt x="15767" y="9446"/>
                  <a:pt x="19567" y="12418"/>
                  <a:pt x="20832" y="16192"/>
                </a:cubicBezTo>
                <a:cubicBezTo>
                  <a:pt x="21600" y="18490"/>
                  <a:pt x="20638" y="20081"/>
                  <a:pt x="18881" y="21600"/>
                </a:cubicBezTo>
              </a:path>
            </a:pathLst>
          </a:custGeom>
          <a:solidFill>
            <a:schemeClr val="bg1">
              <a:lumMod val="75000"/>
            </a:schemeClr>
          </a:solidFill>
          <a:ln w="3175" cap="flat">
            <a:solidFill>
              <a:schemeClr val="bg1">
                <a:lumMod val="50000"/>
              </a:schemeClr>
            </a:solidFill>
            <a:miter lim="400000"/>
          </a:ln>
          <a:effectLst/>
        </p:spPr>
        <p:txBody>
          <a:bodyPr lIns="0" tIns="0" rIns="0" bIns="0"/>
          <a:lstStyle/>
          <a:p>
            <a:pPr eaLnBrk="1" hangingPunct="1">
              <a:defRPr sz="1200">
                <a:solidFill>
                  <a:srgbClr val="000000"/>
                </a:solidFill>
                <a:latin typeface="Helvetica"/>
                <a:ea typeface="Helvetica"/>
                <a:cs typeface="Helvetica"/>
                <a:sym typeface="Helvetica"/>
              </a:defRPr>
            </a:pPr>
            <a:endParaRPr sz="1688" dirty="0">
              <a:solidFill>
                <a:srgbClr val="000000"/>
              </a:solidFill>
              <a:latin typeface="Lato Light" panose="020F0502020204030203" pitchFamily="34" charset="0"/>
              <a:ea typeface="Lato Light" panose="020F0502020204030203" pitchFamily="34" charset="0"/>
              <a:cs typeface="Lato Light" panose="020F0502020204030203" pitchFamily="34" charset="0"/>
              <a:sym typeface="Helvetica"/>
            </a:endParaRPr>
          </a:p>
        </p:txBody>
      </p:sp>
      <p:sp>
        <p:nvSpPr>
          <p:cNvPr id="67" name="Shape 17111">
            <a:extLst>
              <a:ext uri="{FF2B5EF4-FFF2-40B4-BE49-F238E27FC236}">
                <a16:creationId xmlns:a16="http://schemas.microsoft.com/office/drawing/2014/main" id="{933A50D9-A810-6153-7045-095EB52F1184}"/>
              </a:ext>
            </a:extLst>
          </p:cNvPr>
          <p:cNvSpPr/>
          <p:nvPr/>
        </p:nvSpPr>
        <p:spPr>
          <a:xfrm>
            <a:off x="1418730" y="1078872"/>
            <a:ext cx="2447931" cy="127113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588" h="21600" extrusionOk="0">
                <a:moveTo>
                  <a:pt x="12023" y="21600"/>
                </a:moveTo>
                <a:cubicBezTo>
                  <a:pt x="11976" y="21600"/>
                  <a:pt x="11932" y="21576"/>
                  <a:pt x="11892" y="21528"/>
                </a:cubicBezTo>
                <a:cubicBezTo>
                  <a:pt x="11864" y="21495"/>
                  <a:pt x="11846" y="21444"/>
                  <a:pt x="11841" y="21384"/>
                </a:cubicBezTo>
                <a:cubicBezTo>
                  <a:pt x="11832" y="21281"/>
                  <a:pt x="11864" y="21191"/>
                  <a:pt x="11890" y="21132"/>
                </a:cubicBezTo>
                <a:cubicBezTo>
                  <a:pt x="11930" y="21038"/>
                  <a:pt x="11993" y="20936"/>
                  <a:pt x="12048" y="20845"/>
                </a:cubicBezTo>
                <a:cubicBezTo>
                  <a:pt x="12087" y="20781"/>
                  <a:pt x="12114" y="20737"/>
                  <a:pt x="12128" y="20705"/>
                </a:cubicBezTo>
                <a:cubicBezTo>
                  <a:pt x="12181" y="20571"/>
                  <a:pt x="12259" y="20501"/>
                  <a:pt x="12327" y="20438"/>
                </a:cubicBezTo>
                <a:cubicBezTo>
                  <a:pt x="12374" y="20396"/>
                  <a:pt x="12418" y="20356"/>
                  <a:pt x="12450" y="20303"/>
                </a:cubicBezTo>
                <a:cubicBezTo>
                  <a:pt x="12485" y="20245"/>
                  <a:pt x="12502" y="20151"/>
                  <a:pt x="12522" y="20043"/>
                </a:cubicBezTo>
                <a:cubicBezTo>
                  <a:pt x="12545" y="19914"/>
                  <a:pt x="12570" y="19770"/>
                  <a:pt x="12634" y="19656"/>
                </a:cubicBezTo>
                <a:lnTo>
                  <a:pt x="12667" y="19599"/>
                </a:lnTo>
                <a:cubicBezTo>
                  <a:pt x="12778" y="19406"/>
                  <a:pt x="12794" y="19340"/>
                  <a:pt x="12756" y="19226"/>
                </a:cubicBezTo>
                <a:lnTo>
                  <a:pt x="12696" y="19048"/>
                </a:lnTo>
                <a:lnTo>
                  <a:pt x="12803" y="18997"/>
                </a:lnTo>
                <a:cubicBezTo>
                  <a:pt x="12825" y="18987"/>
                  <a:pt x="12845" y="18981"/>
                  <a:pt x="12864" y="18981"/>
                </a:cubicBezTo>
                <a:cubicBezTo>
                  <a:pt x="12978" y="18981"/>
                  <a:pt x="13011" y="19160"/>
                  <a:pt x="13031" y="19267"/>
                </a:cubicBezTo>
                <a:cubicBezTo>
                  <a:pt x="13044" y="19335"/>
                  <a:pt x="13056" y="19400"/>
                  <a:pt x="13082" y="19439"/>
                </a:cubicBezTo>
                <a:cubicBezTo>
                  <a:pt x="13087" y="19445"/>
                  <a:pt x="13112" y="19461"/>
                  <a:pt x="13142" y="19463"/>
                </a:cubicBezTo>
                <a:lnTo>
                  <a:pt x="13146" y="19437"/>
                </a:lnTo>
                <a:lnTo>
                  <a:pt x="13172" y="19393"/>
                </a:lnTo>
                <a:lnTo>
                  <a:pt x="13167" y="19369"/>
                </a:lnTo>
                <a:lnTo>
                  <a:pt x="13186" y="19322"/>
                </a:lnTo>
                <a:cubicBezTo>
                  <a:pt x="13191" y="19313"/>
                  <a:pt x="13199" y="19295"/>
                  <a:pt x="13210" y="19261"/>
                </a:cubicBezTo>
                <a:cubicBezTo>
                  <a:pt x="13216" y="19242"/>
                  <a:pt x="13205" y="19187"/>
                  <a:pt x="13191" y="19127"/>
                </a:cubicBezTo>
                <a:cubicBezTo>
                  <a:pt x="13186" y="19101"/>
                  <a:pt x="13180" y="19075"/>
                  <a:pt x="13176" y="19051"/>
                </a:cubicBezTo>
                <a:cubicBezTo>
                  <a:pt x="13129" y="18798"/>
                  <a:pt x="13122" y="18759"/>
                  <a:pt x="12994" y="18706"/>
                </a:cubicBezTo>
                <a:cubicBezTo>
                  <a:pt x="12979" y="18700"/>
                  <a:pt x="12959" y="18691"/>
                  <a:pt x="12934" y="18679"/>
                </a:cubicBezTo>
                <a:cubicBezTo>
                  <a:pt x="12838" y="18633"/>
                  <a:pt x="12661" y="18549"/>
                  <a:pt x="12535" y="18549"/>
                </a:cubicBezTo>
                <a:cubicBezTo>
                  <a:pt x="12454" y="18549"/>
                  <a:pt x="12438" y="18583"/>
                  <a:pt x="12438" y="18583"/>
                </a:cubicBezTo>
                <a:lnTo>
                  <a:pt x="12412" y="18660"/>
                </a:lnTo>
                <a:lnTo>
                  <a:pt x="12181" y="18614"/>
                </a:lnTo>
                <a:lnTo>
                  <a:pt x="12187" y="18394"/>
                </a:lnTo>
                <a:cubicBezTo>
                  <a:pt x="12181" y="18396"/>
                  <a:pt x="12051" y="18413"/>
                  <a:pt x="12051" y="18413"/>
                </a:cubicBezTo>
                <a:lnTo>
                  <a:pt x="12089" y="18197"/>
                </a:lnTo>
                <a:cubicBezTo>
                  <a:pt x="12099" y="18141"/>
                  <a:pt x="12114" y="18083"/>
                  <a:pt x="12135" y="18017"/>
                </a:cubicBezTo>
                <a:cubicBezTo>
                  <a:pt x="12128" y="17998"/>
                  <a:pt x="12123" y="17976"/>
                  <a:pt x="12120" y="17952"/>
                </a:cubicBezTo>
                <a:cubicBezTo>
                  <a:pt x="12102" y="17802"/>
                  <a:pt x="12149" y="17704"/>
                  <a:pt x="12178" y="17645"/>
                </a:cubicBezTo>
                <a:cubicBezTo>
                  <a:pt x="12205" y="17588"/>
                  <a:pt x="12205" y="17586"/>
                  <a:pt x="12199" y="17555"/>
                </a:cubicBezTo>
                <a:cubicBezTo>
                  <a:pt x="12184" y="17485"/>
                  <a:pt x="12180" y="17427"/>
                  <a:pt x="12183" y="17381"/>
                </a:cubicBezTo>
                <a:cubicBezTo>
                  <a:pt x="12174" y="17382"/>
                  <a:pt x="12165" y="17383"/>
                  <a:pt x="12156" y="17383"/>
                </a:cubicBezTo>
                <a:cubicBezTo>
                  <a:pt x="12094" y="17383"/>
                  <a:pt x="12049" y="17345"/>
                  <a:pt x="12023" y="17270"/>
                </a:cubicBezTo>
                <a:cubicBezTo>
                  <a:pt x="11993" y="17185"/>
                  <a:pt x="11983" y="17073"/>
                  <a:pt x="11973" y="16965"/>
                </a:cubicBezTo>
                <a:cubicBezTo>
                  <a:pt x="11968" y="16906"/>
                  <a:pt x="11958" y="16786"/>
                  <a:pt x="11946" y="16763"/>
                </a:cubicBezTo>
                <a:cubicBezTo>
                  <a:pt x="11901" y="16716"/>
                  <a:pt x="11735" y="16685"/>
                  <a:pt x="11680" y="16674"/>
                </a:cubicBezTo>
                <a:lnTo>
                  <a:pt x="11664" y="16671"/>
                </a:lnTo>
                <a:cubicBezTo>
                  <a:pt x="11636" y="16672"/>
                  <a:pt x="11608" y="16706"/>
                  <a:pt x="11575" y="16747"/>
                </a:cubicBezTo>
                <a:cubicBezTo>
                  <a:pt x="11548" y="16780"/>
                  <a:pt x="11517" y="16817"/>
                  <a:pt x="11483" y="16841"/>
                </a:cubicBezTo>
                <a:cubicBezTo>
                  <a:pt x="11440" y="16871"/>
                  <a:pt x="11400" y="16881"/>
                  <a:pt x="11360" y="16892"/>
                </a:cubicBezTo>
                <a:cubicBezTo>
                  <a:pt x="11322" y="16901"/>
                  <a:pt x="11287" y="16910"/>
                  <a:pt x="11257" y="16935"/>
                </a:cubicBezTo>
                <a:cubicBezTo>
                  <a:pt x="11226" y="16960"/>
                  <a:pt x="11197" y="17017"/>
                  <a:pt x="11167" y="17078"/>
                </a:cubicBezTo>
                <a:cubicBezTo>
                  <a:pt x="11126" y="17159"/>
                  <a:pt x="11081" y="17250"/>
                  <a:pt x="11015" y="17298"/>
                </a:cubicBezTo>
                <a:cubicBezTo>
                  <a:pt x="10977" y="17327"/>
                  <a:pt x="10933" y="17345"/>
                  <a:pt x="10882" y="17353"/>
                </a:cubicBezTo>
                <a:lnTo>
                  <a:pt x="10826" y="17361"/>
                </a:lnTo>
                <a:lnTo>
                  <a:pt x="10809" y="17283"/>
                </a:lnTo>
                <a:cubicBezTo>
                  <a:pt x="10666" y="17264"/>
                  <a:pt x="10613" y="17254"/>
                  <a:pt x="10595" y="17197"/>
                </a:cubicBezTo>
                <a:cubicBezTo>
                  <a:pt x="10583" y="17205"/>
                  <a:pt x="10570" y="17215"/>
                  <a:pt x="10557" y="17226"/>
                </a:cubicBezTo>
                <a:cubicBezTo>
                  <a:pt x="10519" y="17256"/>
                  <a:pt x="10478" y="17289"/>
                  <a:pt x="10430" y="17289"/>
                </a:cubicBezTo>
                <a:cubicBezTo>
                  <a:pt x="10409" y="17289"/>
                  <a:pt x="10389" y="17283"/>
                  <a:pt x="10370" y="17270"/>
                </a:cubicBezTo>
                <a:cubicBezTo>
                  <a:pt x="10326" y="17240"/>
                  <a:pt x="10297" y="17180"/>
                  <a:pt x="10275" y="17137"/>
                </a:cubicBezTo>
                <a:cubicBezTo>
                  <a:pt x="10272" y="17131"/>
                  <a:pt x="10267" y="17121"/>
                  <a:pt x="10262" y="17112"/>
                </a:cubicBezTo>
                <a:lnTo>
                  <a:pt x="10224" y="17193"/>
                </a:lnTo>
                <a:lnTo>
                  <a:pt x="10182" y="17272"/>
                </a:lnTo>
                <a:lnTo>
                  <a:pt x="10139" y="17060"/>
                </a:lnTo>
                <a:cubicBezTo>
                  <a:pt x="10135" y="17040"/>
                  <a:pt x="10131" y="17017"/>
                  <a:pt x="10128" y="16993"/>
                </a:cubicBezTo>
                <a:cubicBezTo>
                  <a:pt x="10124" y="16969"/>
                  <a:pt x="10117" y="16923"/>
                  <a:pt x="10112" y="16912"/>
                </a:cubicBezTo>
                <a:cubicBezTo>
                  <a:pt x="10105" y="16906"/>
                  <a:pt x="10079" y="16896"/>
                  <a:pt x="10047" y="16896"/>
                </a:cubicBezTo>
                <a:lnTo>
                  <a:pt x="10030" y="16896"/>
                </a:lnTo>
                <a:cubicBezTo>
                  <a:pt x="10021" y="16898"/>
                  <a:pt x="10004" y="16911"/>
                  <a:pt x="9989" y="16924"/>
                </a:cubicBezTo>
                <a:cubicBezTo>
                  <a:pt x="9960" y="16947"/>
                  <a:pt x="9925" y="16975"/>
                  <a:pt x="9882" y="16975"/>
                </a:cubicBezTo>
                <a:cubicBezTo>
                  <a:pt x="9816" y="16966"/>
                  <a:pt x="9781" y="16916"/>
                  <a:pt x="9757" y="16882"/>
                </a:cubicBezTo>
                <a:cubicBezTo>
                  <a:pt x="9749" y="16870"/>
                  <a:pt x="9741" y="16859"/>
                  <a:pt x="9733" y="16850"/>
                </a:cubicBezTo>
                <a:cubicBezTo>
                  <a:pt x="9728" y="16846"/>
                  <a:pt x="9712" y="16839"/>
                  <a:pt x="9703" y="16835"/>
                </a:cubicBezTo>
                <a:cubicBezTo>
                  <a:pt x="9665" y="16819"/>
                  <a:pt x="9610" y="16796"/>
                  <a:pt x="9581" y="16698"/>
                </a:cubicBezTo>
                <a:cubicBezTo>
                  <a:pt x="9573" y="16670"/>
                  <a:pt x="9566" y="16630"/>
                  <a:pt x="9567" y="16577"/>
                </a:cubicBezTo>
                <a:lnTo>
                  <a:pt x="9559" y="16582"/>
                </a:lnTo>
                <a:lnTo>
                  <a:pt x="1432" y="16582"/>
                </a:lnTo>
                <a:lnTo>
                  <a:pt x="1423" y="16572"/>
                </a:lnTo>
                <a:cubicBezTo>
                  <a:pt x="1377" y="16522"/>
                  <a:pt x="1338" y="16461"/>
                  <a:pt x="1336" y="16540"/>
                </a:cubicBezTo>
                <a:cubicBezTo>
                  <a:pt x="1322" y="16949"/>
                  <a:pt x="1183" y="16993"/>
                  <a:pt x="1125" y="16993"/>
                </a:cubicBezTo>
                <a:cubicBezTo>
                  <a:pt x="914" y="16993"/>
                  <a:pt x="610" y="16464"/>
                  <a:pt x="538" y="16241"/>
                </a:cubicBezTo>
                <a:lnTo>
                  <a:pt x="496" y="16112"/>
                </a:lnTo>
                <a:cubicBezTo>
                  <a:pt x="425" y="15895"/>
                  <a:pt x="351" y="15670"/>
                  <a:pt x="309" y="15418"/>
                </a:cubicBezTo>
                <a:cubicBezTo>
                  <a:pt x="286" y="15285"/>
                  <a:pt x="290" y="15180"/>
                  <a:pt x="321" y="15099"/>
                </a:cubicBezTo>
                <a:cubicBezTo>
                  <a:pt x="350" y="15022"/>
                  <a:pt x="396" y="14983"/>
                  <a:pt x="459" y="14983"/>
                </a:cubicBezTo>
                <a:cubicBezTo>
                  <a:pt x="516" y="14983"/>
                  <a:pt x="583" y="15015"/>
                  <a:pt x="645" y="15051"/>
                </a:cubicBezTo>
                <a:cubicBezTo>
                  <a:pt x="636" y="15025"/>
                  <a:pt x="628" y="14997"/>
                  <a:pt x="622" y="14965"/>
                </a:cubicBezTo>
                <a:cubicBezTo>
                  <a:pt x="581" y="14745"/>
                  <a:pt x="644" y="14542"/>
                  <a:pt x="694" y="14378"/>
                </a:cubicBezTo>
                <a:cubicBezTo>
                  <a:pt x="713" y="14317"/>
                  <a:pt x="729" y="14266"/>
                  <a:pt x="738" y="14218"/>
                </a:cubicBezTo>
                <a:cubicBezTo>
                  <a:pt x="750" y="14159"/>
                  <a:pt x="746" y="14152"/>
                  <a:pt x="712" y="14094"/>
                </a:cubicBezTo>
                <a:cubicBezTo>
                  <a:pt x="682" y="14042"/>
                  <a:pt x="625" y="13944"/>
                  <a:pt x="649" y="13790"/>
                </a:cubicBezTo>
                <a:cubicBezTo>
                  <a:pt x="658" y="13727"/>
                  <a:pt x="673" y="13667"/>
                  <a:pt x="693" y="13608"/>
                </a:cubicBezTo>
                <a:cubicBezTo>
                  <a:pt x="665" y="13590"/>
                  <a:pt x="640" y="13561"/>
                  <a:pt x="618" y="13521"/>
                </a:cubicBezTo>
                <a:cubicBezTo>
                  <a:pt x="580" y="13450"/>
                  <a:pt x="561" y="13364"/>
                  <a:pt x="562" y="13272"/>
                </a:cubicBezTo>
                <a:cubicBezTo>
                  <a:pt x="564" y="13102"/>
                  <a:pt x="633" y="12964"/>
                  <a:pt x="684" y="12876"/>
                </a:cubicBezTo>
                <a:cubicBezTo>
                  <a:pt x="701" y="12847"/>
                  <a:pt x="719" y="12820"/>
                  <a:pt x="737" y="12794"/>
                </a:cubicBezTo>
                <a:cubicBezTo>
                  <a:pt x="782" y="12727"/>
                  <a:pt x="817" y="12674"/>
                  <a:pt x="826" y="12596"/>
                </a:cubicBezTo>
                <a:lnTo>
                  <a:pt x="832" y="12552"/>
                </a:lnTo>
                <a:cubicBezTo>
                  <a:pt x="846" y="12430"/>
                  <a:pt x="862" y="12291"/>
                  <a:pt x="958" y="12205"/>
                </a:cubicBezTo>
                <a:cubicBezTo>
                  <a:pt x="977" y="12188"/>
                  <a:pt x="1010" y="12164"/>
                  <a:pt x="1049" y="12138"/>
                </a:cubicBezTo>
                <a:cubicBezTo>
                  <a:pt x="1204" y="12030"/>
                  <a:pt x="1247" y="11981"/>
                  <a:pt x="1257" y="11958"/>
                </a:cubicBezTo>
                <a:cubicBezTo>
                  <a:pt x="1300" y="11766"/>
                  <a:pt x="1362" y="11653"/>
                  <a:pt x="1421" y="11545"/>
                </a:cubicBezTo>
                <a:cubicBezTo>
                  <a:pt x="1426" y="11536"/>
                  <a:pt x="1431" y="11527"/>
                  <a:pt x="1435" y="11519"/>
                </a:cubicBezTo>
                <a:lnTo>
                  <a:pt x="1264" y="11282"/>
                </a:lnTo>
                <a:cubicBezTo>
                  <a:pt x="1184" y="11171"/>
                  <a:pt x="1217" y="10948"/>
                  <a:pt x="1242" y="10785"/>
                </a:cubicBezTo>
                <a:cubicBezTo>
                  <a:pt x="1247" y="10756"/>
                  <a:pt x="1250" y="10732"/>
                  <a:pt x="1252" y="10714"/>
                </a:cubicBezTo>
                <a:cubicBezTo>
                  <a:pt x="1261" y="10626"/>
                  <a:pt x="1272" y="10537"/>
                  <a:pt x="1283" y="10448"/>
                </a:cubicBezTo>
                <a:cubicBezTo>
                  <a:pt x="1319" y="10162"/>
                  <a:pt x="1352" y="9894"/>
                  <a:pt x="1316" y="9642"/>
                </a:cubicBezTo>
                <a:cubicBezTo>
                  <a:pt x="1310" y="9605"/>
                  <a:pt x="1305" y="9571"/>
                  <a:pt x="1299" y="9540"/>
                </a:cubicBezTo>
                <a:cubicBezTo>
                  <a:pt x="1282" y="9437"/>
                  <a:pt x="1264" y="9333"/>
                  <a:pt x="1276" y="9213"/>
                </a:cubicBezTo>
                <a:cubicBezTo>
                  <a:pt x="1227" y="9234"/>
                  <a:pt x="1180" y="9263"/>
                  <a:pt x="1167" y="9272"/>
                </a:cubicBezTo>
                <a:cubicBezTo>
                  <a:pt x="991" y="9396"/>
                  <a:pt x="810" y="9510"/>
                  <a:pt x="636" y="9620"/>
                </a:cubicBezTo>
                <a:lnTo>
                  <a:pt x="512" y="9698"/>
                </a:lnTo>
                <a:lnTo>
                  <a:pt x="451" y="8930"/>
                </a:lnTo>
                <a:cubicBezTo>
                  <a:pt x="448" y="8885"/>
                  <a:pt x="447" y="8845"/>
                  <a:pt x="448" y="8808"/>
                </a:cubicBezTo>
                <a:cubicBezTo>
                  <a:pt x="399" y="8821"/>
                  <a:pt x="349" y="8831"/>
                  <a:pt x="302" y="8831"/>
                </a:cubicBezTo>
                <a:cubicBezTo>
                  <a:pt x="198" y="8831"/>
                  <a:pt x="121" y="8785"/>
                  <a:pt x="67" y="8690"/>
                </a:cubicBezTo>
                <a:lnTo>
                  <a:pt x="0" y="8575"/>
                </a:lnTo>
                <a:lnTo>
                  <a:pt x="68" y="8463"/>
                </a:lnTo>
                <a:cubicBezTo>
                  <a:pt x="271" y="8126"/>
                  <a:pt x="473" y="7786"/>
                  <a:pt x="675" y="7445"/>
                </a:cubicBezTo>
                <a:cubicBezTo>
                  <a:pt x="1186" y="6583"/>
                  <a:pt x="1714" y="5692"/>
                  <a:pt x="2259" y="4872"/>
                </a:cubicBezTo>
                <a:cubicBezTo>
                  <a:pt x="2664" y="4262"/>
                  <a:pt x="3071" y="3656"/>
                  <a:pt x="3478" y="3050"/>
                </a:cubicBezTo>
                <a:lnTo>
                  <a:pt x="3690" y="2734"/>
                </a:lnTo>
                <a:cubicBezTo>
                  <a:pt x="3770" y="2614"/>
                  <a:pt x="3996" y="2608"/>
                  <a:pt x="4040" y="2608"/>
                </a:cubicBezTo>
                <a:cubicBezTo>
                  <a:pt x="4247" y="2608"/>
                  <a:pt x="4288" y="2696"/>
                  <a:pt x="4301" y="2791"/>
                </a:cubicBezTo>
                <a:cubicBezTo>
                  <a:pt x="4327" y="2974"/>
                  <a:pt x="4408" y="3015"/>
                  <a:pt x="4590" y="3043"/>
                </a:cubicBezTo>
                <a:cubicBezTo>
                  <a:pt x="4625" y="3048"/>
                  <a:pt x="4659" y="3054"/>
                  <a:pt x="4692" y="3062"/>
                </a:cubicBezTo>
                <a:cubicBezTo>
                  <a:pt x="4716" y="3062"/>
                  <a:pt x="4726" y="3049"/>
                  <a:pt x="4758" y="3004"/>
                </a:cubicBezTo>
                <a:lnTo>
                  <a:pt x="4785" y="2965"/>
                </a:lnTo>
                <a:cubicBezTo>
                  <a:pt x="4920" y="2783"/>
                  <a:pt x="5093" y="2722"/>
                  <a:pt x="5228" y="2689"/>
                </a:cubicBezTo>
                <a:cubicBezTo>
                  <a:pt x="5381" y="2652"/>
                  <a:pt x="5537" y="2646"/>
                  <a:pt x="5684" y="2642"/>
                </a:cubicBezTo>
                <a:cubicBezTo>
                  <a:pt x="5730" y="2642"/>
                  <a:pt x="5775" y="2653"/>
                  <a:pt x="5823" y="2665"/>
                </a:cubicBezTo>
                <a:cubicBezTo>
                  <a:pt x="5868" y="2676"/>
                  <a:pt x="5914" y="2688"/>
                  <a:pt x="5956" y="2688"/>
                </a:cubicBezTo>
                <a:cubicBezTo>
                  <a:pt x="5994" y="2688"/>
                  <a:pt x="6024" y="2678"/>
                  <a:pt x="6043" y="2657"/>
                </a:cubicBezTo>
                <a:cubicBezTo>
                  <a:pt x="6174" y="2519"/>
                  <a:pt x="6306" y="2421"/>
                  <a:pt x="6436" y="2363"/>
                </a:cubicBezTo>
                <a:cubicBezTo>
                  <a:pt x="6469" y="2349"/>
                  <a:pt x="6586" y="2301"/>
                  <a:pt x="6681" y="2301"/>
                </a:cubicBezTo>
                <a:cubicBezTo>
                  <a:pt x="6737" y="2301"/>
                  <a:pt x="6816" y="2315"/>
                  <a:pt x="6852" y="2438"/>
                </a:cubicBezTo>
                <a:cubicBezTo>
                  <a:pt x="6881" y="2420"/>
                  <a:pt x="6915" y="2399"/>
                  <a:pt x="6948" y="2379"/>
                </a:cubicBezTo>
                <a:cubicBezTo>
                  <a:pt x="7069" y="2304"/>
                  <a:pt x="7205" y="2219"/>
                  <a:pt x="7294" y="2219"/>
                </a:cubicBezTo>
                <a:cubicBezTo>
                  <a:pt x="7410" y="2219"/>
                  <a:pt x="7432" y="2366"/>
                  <a:pt x="7436" y="2411"/>
                </a:cubicBezTo>
                <a:cubicBezTo>
                  <a:pt x="7444" y="2506"/>
                  <a:pt x="7430" y="2593"/>
                  <a:pt x="7419" y="2663"/>
                </a:cubicBezTo>
                <a:cubicBezTo>
                  <a:pt x="7405" y="2753"/>
                  <a:pt x="7403" y="2777"/>
                  <a:pt x="7411" y="2796"/>
                </a:cubicBezTo>
                <a:cubicBezTo>
                  <a:pt x="7441" y="2792"/>
                  <a:pt x="7479" y="2764"/>
                  <a:pt x="7497" y="2750"/>
                </a:cubicBezTo>
                <a:cubicBezTo>
                  <a:pt x="7546" y="2713"/>
                  <a:pt x="7596" y="2655"/>
                  <a:pt x="7649" y="2594"/>
                </a:cubicBezTo>
                <a:cubicBezTo>
                  <a:pt x="7735" y="2493"/>
                  <a:pt x="7824" y="2390"/>
                  <a:pt x="7925" y="2357"/>
                </a:cubicBezTo>
                <a:cubicBezTo>
                  <a:pt x="7926" y="2357"/>
                  <a:pt x="7927" y="2357"/>
                  <a:pt x="7928" y="2357"/>
                </a:cubicBezTo>
                <a:cubicBezTo>
                  <a:pt x="7995" y="2357"/>
                  <a:pt x="8019" y="2410"/>
                  <a:pt x="8030" y="2454"/>
                </a:cubicBezTo>
                <a:cubicBezTo>
                  <a:pt x="8051" y="2545"/>
                  <a:pt x="8032" y="2636"/>
                  <a:pt x="7976" y="2777"/>
                </a:cubicBezTo>
                <a:cubicBezTo>
                  <a:pt x="7999" y="2775"/>
                  <a:pt x="8020" y="2767"/>
                  <a:pt x="8042" y="2742"/>
                </a:cubicBezTo>
                <a:cubicBezTo>
                  <a:pt x="8142" y="2626"/>
                  <a:pt x="8240" y="2570"/>
                  <a:pt x="8340" y="2570"/>
                </a:cubicBezTo>
                <a:cubicBezTo>
                  <a:pt x="8397" y="2570"/>
                  <a:pt x="8455" y="2588"/>
                  <a:pt x="8516" y="2624"/>
                </a:cubicBezTo>
                <a:cubicBezTo>
                  <a:pt x="8610" y="2682"/>
                  <a:pt x="8708" y="2755"/>
                  <a:pt x="8803" y="2826"/>
                </a:cubicBezTo>
                <a:cubicBezTo>
                  <a:pt x="8992" y="2967"/>
                  <a:pt x="9186" y="3113"/>
                  <a:pt x="9371" y="3147"/>
                </a:cubicBezTo>
                <a:cubicBezTo>
                  <a:pt x="9378" y="3148"/>
                  <a:pt x="9385" y="3148"/>
                  <a:pt x="9392" y="3148"/>
                </a:cubicBezTo>
                <a:cubicBezTo>
                  <a:pt x="9421" y="3148"/>
                  <a:pt x="9456" y="3142"/>
                  <a:pt x="9494" y="3136"/>
                </a:cubicBezTo>
                <a:cubicBezTo>
                  <a:pt x="9545" y="3128"/>
                  <a:pt x="9599" y="3119"/>
                  <a:pt x="9651" y="3119"/>
                </a:cubicBezTo>
                <a:cubicBezTo>
                  <a:pt x="9831" y="3119"/>
                  <a:pt x="9938" y="3239"/>
                  <a:pt x="9969" y="3475"/>
                </a:cubicBezTo>
                <a:cubicBezTo>
                  <a:pt x="9977" y="3531"/>
                  <a:pt x="9972" y="3590"/>
                  <a:pt x="9956" y="3640"/>
                </a:cubicBezTo>
                <a:cubicBezTo>
                  <a:pt x="9921" y="3754"/>
                  <a:pt x="9840" y="3798"/>
                  <a:pt x="9722" y="3852"/>
                </a:cubicBezTo>
                <a:cubicBezTo>
                  <a:pt x="9692" y="3866"/>
                  <a:pt x="9662" y="3880"/>
                  <a:pt x="9641" y="3893"/>
                </a:cubicBezTo>
                <a:cubicBezTo>
                  <a:pt x="9680" y="3899"/>
                  <a:pt x="9720" y="3903"/>
                  <a:pt x="9761" y="3903"/>
                </a:cubicBezTo>
                <a:cubicBezTo>
                  <a:pt x="9920" y="3903"/>
                  <a:pt x="10083" y="3856"/>
                  <a:pt x="10241" y="3812"/>
                </a:cubicBezTo>
                <a:cubicBezTo>
                  <a:pt x="10359" y="3779"/>
                  <a:pt x="10480" y="3745"/>
                  <a:pt x="10599" y="3729"/>
                </a:cubicBezTo>
                <a:lnTo>
                  <a:pt x="10618" y="3727"/>
                </a:lnTo>
                <a:cubicBezTo>
                  <a:pt x="10709" y="3727"/>
                  <a:pt x="10776" y="3809"/>
                  <a:pt x="10831" y="3875"/>
                </a:cubicBezTo>
                <a:cubicBezTo>
                  <a:pt x="10875" y="3928"/>
                  <a:pt x="10912" y="3973"/>
                  <a:pt x="10952" y="3973"/>
                </a:cubicBezTo>
                <a:cubicBezTo>
                  <a:pt x="10964" y="3973"/>
                  <a:pt x="10976" y="3969"/>
                  <a:pt x="10989" y="3962"/>
                </a:cubicBezTo>
                <a:cubicBezTo>
                  <a:pt x="11063" y="3919"/>
                  <a:pt x="11098" y="3880"/>
                  <a:pt x="11113" y="3856"/>
                </a:cubicBezTo>
                <a:cubicBezTo>
                  <a:pt x="11110" y="3848"/>
                  <a:pt x="11106" y="3837"/>
                  <a:pt x="11101" y="3824"/>
                </a:cubicBezTo>
                <a:cubicBezTo>
                  <a:pt x="11078" y="3768"/>
                  <a:pt x="11035" y="3664"/>
                  <a:pt x="11069" y="3550"/>
                </a:cubicBezTo>
                <a:cubicBezTo>
                  <a:pt x="11132" y="3337"/>
                  <a:pt x="11331" y="3280"/>
                  <a:pt x="11508" y="3229"/>
                </a:cubicBezTo>
                <a:cubicBezTo>
                  <a:pt x="11558" y="3215"/>
                  <a:pt x="11596" y="3204"/>
                  <a:pt x="11622" y="3192"/>
                </a:cubicBezTo>
                <a:lnTo>
                  <a:pt x="11641" y="3182"/>
                </a:lnTo>
                <a:cubicBezTo>
                  <a:pt x="11696" y="3154"/>
                  <a:pt x="11823" y="3088"/>
                  <a:pt x="11920" y="3088"/>
                </a:cubicBezTo>
                <a:cubicBezTo>
                  <a:pt x="12085" y="3088"/>
                  <a:pt x="12100" y="3285"/>
                  <a:pt x="12100" y="3345"/>
                </a:cubicBezTo>
                <a:cubicBezTo>
                  <a:pt x="12101" y="3425"/>
                  <a:pt x="12080" y="3483"/>
                  <a:pt x="12067" y="3519"/>
                </a:cubicBezTo>
                <a:cubicBezTo>
                  <a:pt x="12092" y="3575"/>
                  <a:pt x="12136" y="3592"/>
                  <a:pt x="12201" y="3613"/>
                </a:cubicBezTo>
                <a:lnTo>
                  <a:pt x="12236" y="3624"/>
                </a:lnTo>
                <a:cubicBezTo>
                  <a:pt x="12308" y="3650"/>
                  <a:pt x="12373" y="3686"/>
                  <a:pt x="12436" y="3721"/>
                </a:cubicBezTo>
                <a:cubicBezTo>
                  <a:pt x="12535" y="3777"/>
                  <a:pt x="12628" y="3828"/>
                  <a:pt x="12729" y="3828"/>
                </a:cubicBezTo>
                <a:cubicBezTo>
                  <a:pt x="12749" y="3828"/>
                  <a:pt x="12770" y="3826"/>
                  <a:pt x="12791" y="3822"/>
                </a:cubicBezTo>
                <a:cubicBezTo>
                  <a:pt x="12825" y="3814"/>
                  <a:pt x="12859" y="3803"/>
                  <a:pt x="12893" y="3791"/>
                </a:cubicBezTo>
                <a:cubicBezTo>
                  <a:pt x="12956" y="3770"/>
                  <a:pt x="13021" y="3749"/>
                  <a:pt x="13089" y="3749"/>
                </a:cubicBezTo>
                <a:lnTo>
                  <a:pt x="13105" y="3749"/>
                </a:lnTo>
                <a:cubicBezTo>
                  <a:pt x="13136" y="3751"/>
                  <a:pt x="13170" y="3760"/>
                  <a:pt x="13204" y="3769"/>
                </a:cubicBezTo>
                <a:cubicBezTo>
                  <a:pt x="13240" y="3779"/>
                  <a:pt x="13275" y="3789"/>
                  <a:pt x="13308" y="3789"/>
                </a:cubicBezTo>
                <a:cubicBezTo>
                  <a:pt x="13334" y="3789"/>
                  <a:pt x="13355" y="3783"/>
                  <a:pt x="13369" y="3769"/>
                </a:cubicBezTo>
                <a:cubicBezTo>
                  <a:pt x="13410" y="3731"/>
                  <a:pt x="13440" y="3680"/>
                  <a:pt x="13474" y="3622"/>
                </a:cubicBezTo>
                <a:cubicBezTo>
                  <a:pt x="13534" y="3520"/>
                  <a:pt x="13603" y="3404"/>
                  <a:pt x="13728" y="3372"/>
                </a:cubicBezTo>
                <a:cubicBezTo>
                  <a:pt x="13749" y="3367"/>
                  <a:pt x="13780" y="3363"/>
                  <a:pt x="13815" y="3363"/>
                </a:cubicBezTo>
                <a:cubicBezTo>
                  <a:pt x="13958" y="3363"/>
                  <a:pt x="14056" y="3425"/>
                  <a:pt x="14106" y="3548"/>
                </a:cubicBezTo>
                <a:cubicBezTo>
                  <a:pt x="14138" y="3626"/>
                  <a:pt x="14148" y="3726"/>
                  <a:pt x="14134" y="3830"/>
                </a:cubicBezTo>
                <a:cubicBezTo>
                  <a:pt x="14125" y="3900"/>
                  <a:pt x="14101" y="3961"/>
                  <a:pt x="14076" y="4026"/>
                </a:cubicBezTo>
                <a:cubicBezTo>
                  <a:pt x="14067" y="4047"/>
                  <a:pt x="14048" y="4095"/>
                  <a:pt x="14039" y="4127"/>
                </a:cubicBezTo>
                <a:cubicBezTo>
                  <a:pt x="14039" y="4127"/>
                  <a:pt x="14039" y="4128"/>
                  <a:pt x="14039" y="4128"/>
                </a:cubicBezTo>
                <a:cubicBezTo>
                  <a:pt x="14049" y="4115"/>
                  <a:pt x="14069" y="4070"/>
                  <a:pt x="14108" y="3943"/>
                </a:cubicBezTo>
                <a:cubicBezTo>
                  <a:pt x="14128" y="3878"/>
                  <a:pt x="14145" y="3822"/>
                  <a:pt x="14165" y="3783"/>
                </a:cubicBezTo>
                <a:cubicBezTo>
                  <a:pt x="14225" y="3665"/>
                  <a:pt x="14351" y="3618"/>
                  <a:pt x="14497" y="3563"/>
                </a:cubicBezTo>
                <a:cubicBezTo>
                  <a:pt x="14549" y="3544"/>
                  <a:pt x="14608" y="3521"/>
                  <a:pt x="14664" y="3494"/>
                </a:cubicBezTo>
                <a:lnTo>
                  <a:pt x="14611" y="3463"/>
                </a:lnTo>
                <a:lnTo>
                  <a:pt x="14617" y="3340"/>
                </a:lnTo>
                <a:cubicBezTo>
                  <a:pt x="14625" y="3180"/>
                  <a:pt x="14707" y="3107"/>
                  <a:pt x="14768" y="3055"/>
                </a:cubicBezTo>
                <a:cubicBezTo>
                  <a:pt x="14783" y="3041"/>
                  <a:pt x="14795" y="3030"/>
                  <a:pt x="14805" y="3020"/>
                </a:cubicBezTo>
                <a:cubicBezTo>
                  <a:pt x="14793" y="3002"/>
                  <a:pt x="14779" y="2982"/>
                  <a:pt x="14770" y="2968"/>
                </a:cubicBezTo>
                <a:cubicBezTo>
                  <a:pt x="14691" y="2854"/>
                  <a:pt x="14593" y="2712"/>
                  <a:pt x="14593" y="2525"/>
                </a:cubicBezTo>
                <a:cubicBezTo>
                  <a:pt x="14593" y="2473"/>
                  <a:pt x="14601" y="2375"/>
                  <a:pt x="14658" y="2292"/>
                </a:cubicBezTo>
                <a:cubicBezTo>
                  <a:pt x="14675" y="2267"/>
                  <a:pt x="14695" y="2248"/>
                  <a:pt x="14714" y="2229"/>
                </a:cubicBezTo>
                <a:cubicBezTo>
                  <a:pt x="14732" y="2212"/>
                  <a:pt x="14748" y="2197"/>
                  <a:pt x="14749" y="2187"/>
                </a:cubicBezTo>
                <a:cubicBezTo>
                  <a:pt x="14766" y="2054"/>
                  <a:pt x="14783" y="1950"/>
                  <a:pt x="14849" y="1835"/>
                </a:cubicBezTo>
                <a:cubicBezTo>
                  <a:pt x="14951" y="1660"/>
                  <a:pt x="15076" y="1582"/>
                  <a:pt x="15198" y="1507"/>
                </a:cubicBezTo>
                <a:cubicBezTo>
                  <a:pt x="15226" y="1489"/>
                  <a:pt x="15253" y="1473"/>
                  <a:pt x="15280" y="1455"/>
                </a:cubicBezTo>
                <a:cubicBezTo>
                  <a:pt x="15391" y="1380"/>
                  <a:pt x="15503" y="1284"/>
                  <a:pt x="15566" y="1092"/>
                </a:cubicBezTo>
                <a:cubicBezTo>
                  <a:pt x="15581" y="1048"/>
                  <a:pt x="15594" y="1001"/>
                  <a:pt x="15607" y="954"/>
                </a:cubicBezTo>
                <a:cubicBezTo>
                  <a:pt x="15632" y="867"/>
                  <a:pt x="15657" y="776"/>
                  <a:pt x="15693" y="693"/>
                </a:cubicBezTo>
                <a:cubicBezTo>
                  <a:pt x="15752" y="557"/>
                  <a:pt x="15826" y="479"/>
                  <a:pt x="15898" y="403"/>
                </a:cubicBezTo>
                <a:cubicBezTo>
                  <a:pt x="15934" y="365"/>
                  <a:pt x="15967" y="330"/>
                  <a:pt x="15997" y="289"/>
                </a:cubicBezTo>
                <a:cubicBezTo>
                  <a:pt x="16174" y="50"/>
                  <a:pt x="16413" y="0"/>
                  <a:pt x="16583" y="0"/>
                </a:cubicBezTo>
                <a:cubicBezTo>
                  <a:pt x="16813" y="0"/>
                  <a:pt x="17063" y="90"/>
                  <a:pt x="17250" y="241"/>
                </a:cubicBezTo>
                <a:lnTo>
                  <a:pt x="17447" y="400"/>
                </a:lnTo>
                <a:lnTo>
                  <a:pt x="17244" y="525"/>
                </a:lnTo>
                <a:cubicBezTo>
                  <a:pt x="17137" y="591"/>
                  <a:pt x="17030" y="686"/>
                  <a:pt x="16927" y="778"/>
                </a:cubicBezTo>
                <a:cubicBezTo>
                  <a:pt x="16847" y="849"/>
                  <a:pt x="16768" y="919"/>
                  <a:pt x="16688" y="978"/>
                </a:cubicBezTo>
                <a:lnTo>
                  <a:pt x="16658" y="1001"/>
                </a:lnTo>
                <a:cubicBezTo>
                  <a:pt x="16584" y="1058"/>
                  <a:pt x="16507" y="1116"/>
                  <a:pt x="16425" y="1150"/>
                </a:cubicBezTo>
                <a:cubicBezTo>
                  <a:pt x="16388" y="1166"/>
                  <a:pt x="16348" y="1173"/>
                  <a:pt x="16301" y="1173"/>
                </a:cubicBezTo>
                <a:cubicBezTo>
                  <a:pt x="16274" y="1173"/>
                  <a:pt x="16247" y="1171"/>
                  <a:pt x="16221" y="1168"/>
                </a:cubicBezTo>
                <a:cubicBezTo>
                  <a:pt x="16193" y="1166"/>
                  <a:pt x="16170" y="1164"/>
                  <a:pt x="16147" y="1164"/>
                </a:cubicBezTo>
                <a:lnTo>
                  <a:pt x="16147" y="1164"/>
                </a:lnTo>
                <a:cubicBezTo>
                  <a:pt x="16124" y="1245"/>
                  <a:pt x="16084" y="1335"/>
                  <a:pt x="16053" y="1356"/>
                </a:cubicBezTo>
                <a:cubicBezTo>
                  <a:pt x="16023" y="1375"/>
                  <a:pt x="15995" y="1399"/>
                  <a:pt x="15966" y="1423"/>
                </a:cubicBezTo>
                <a:cubicBezTo>
                  <a:pt x="15921" y="1461"/>
                  <a:pt x="15877" y="1499"/>
                  <a:pt x="15827" y="1525"/>
                </a:cubicBezTo>
                <a:cubicBezTo>
                  <a:pt x="15826" y="1525"/>
                  <a:pt x="15824" y="1526"/>
                  <a:pt x="15822" y="1527"/>
                </a:cubicBezTo>
                <a:cubicBezTo>
                  <a:pt x="15851" y="1579"/>
                  <a:pt x="15883" y="1642"/>
                  <a:pt x="15899" y="1725"/>
                </a:cubicBezTo>
                <a:cubicBezTo>
                  <a:pt x="15932" y="1896"/>
                  <a:pt x="15876" y="2014"/>
                  <a:pt x="15846" y="2078"/>
                </a:cubicBezTo>
                <a:cubicBezTo>
                  <a:pt x="15838" y="2096"/>
                  <a:pt x="15826" y="2120"/>
                  <a:pt x="15823" y="2132"/>
                </a:cubicBezTo>
                <a:cubicBezTo>
                  <a:pt x="15825" y="2138"/>
                  <a:pt x="15844" y="2180"/>
                  <a:pt x="15850" y="2196"/>
                </a:cubicBezTo>
                <a:cubicBezTo>
                  <a:pt x="15870" y="2242"/>
                  <a:pt x="15892" y="2293"/>
                  <a:pt x="15905" y="2359"/>
                </a:cubicBezTo>
                <a:cubicBezTo>
                  <a:pt x="15915" y="2413"/>
                  <a:pt x="15913" y="2472"/>
                  <a:pt x="15899" y="2525"/>
                </a:cubicBezTo>
                <a:cubicBezTo>
                  <a:pt x="15883" y="2586"/>
                  <a:pt x="15853" y="2637"/>
                  <a:pt x="15810" y="2682"/>
                </a:cubicBezTo>
                <a:cubicBezTo>
                  <a:pt x="15912" y="2688"/>
                  <a:pt x="15953" y="2799"/>
                  <a:pt x="15958" y="2903"/>
                </a:cubicBezTo>
                <a:cubicBezTo>
                  <a:pt x="15958" y="3008"/>
                  <a:pt x="15906" y="3085"/>
                  <a:pt x="15795" y="3147"/>
                </a:cubicBezTo>
                <a:cubicBezTo>
                  <a:pt x="15796" y="3153"/>
                  <a:pt x="15796" y="3160"/>
                  <a:pt x="15797" y="3167"/>
                </a:cubicBezTo>
                <a:cubicBezTo>
                  <a:pt x="15801" y="3222"/>
                  <a:pt x="15796" y="3271"/>
                  <a:pt x="15787" y="3316"/>
                </a:cubicBezTo>
                <a:cubicBezTo>
                  <a:pt x="15804" y="3290"/>
                  <a:pt x="15821" y="3261"/>
                  <a:pt x="15839" y="3232"/>
                </a:cubicBezTo>
                <a:cubicBezTo>
                  <a:pt x="15917" y="3102"/>
                  <a:pt x="16010" y="2946"/>
                  <a:pt x="16140" y="2946"/>
                </a:cubicBezTo>
                <a:cubicBezTo>
                  <a:pt x="16150" y="2946"/>
                  <a:pt x="16161" y="2947"/>
                  <a:pt x="16171" y="2949"/>
                </a:cubicBezTo>
                <a:cubicBezTo>
                  <a:pt x="16263" y="2967"/>
                  <a:pt x="16336" y="3084"/>
                  <a:pt x="16364" y="3255"/>
                </a:cubicBezTo>
                <a:cubicBezTo>
                  <a:pt x="16392" y="3430"/>
                  <a:pt x="16365" y="3618"/>
                  <a:pt x="16294" y="3735"/>
                </a:cubicBezTo>
                <a:cubicBezTo>
                  <a:pt x="16241" y="3820"/>
                  <a:pt x="16189" y="3832"/>
                  <a:pt x="16145" y="3832"/>
                </a:cubicBezTo>
                <a:lnTo>
                  <a:pt x="16125" y="3832"/>
                </a:lnTo>
                <a:cubicBezTo>
                  <a:pt x="16093" y="3832"/>
                  <a:pt x="16086" y="3832"/>
                  <a:pt x="16069" y="3892"/>
                </a:cubicBezTo>
                <a:cubicBezTo>
                  <a:pt x="16052" y="3953"/>
                  <a:pt x="16053" y="4032"/>
                  <a:pt x="16070" y="4088"/>
                </a:cubicBezTo>
                <a:cubicBezTo>
                  <a:pt x="16078" y="4115"/>
                  <a:pt x="16094" y="4148"/>
                  <a:pt x="16122" y="4148"/>
                </a:cubicBezTo>
                <a:cubicBezTo>
                  <a:pt x="16127" y="4148"/>
                  <a:pt x="16133" y="4147"/>
                  <a:pt x="16138" y="4145"/>
                </a:cubicBezTo>
                <a:cubicBezTo>
                  <a:pt x="16177" y="4130"/>
                  <a:pt x="16215" y="4095"/>
                  <a:pt x="16244" y="4065"/>
                </a:cubicBezTo>
                <a:cubicBezTo>
                  <a:pt x="16247" y="4063"/>
                  <a:pt x="16249" y="4060"/>
                  <a:pt x="16252" y="4057"/>
                </a:cubicBezTo>
                <a:cubicBezTo>
                  <a:pt x="16248" y="4019"/>
                  <a:pt x="16245" y="3976"/>
                  <a:pt x="16248" y="3923"/>
                </a:cubicBezTo>
                <a:cubicBezTo>
                  <a:pt x="16259" y="3741"/>
                  <a:pt x="16468" y="3526"/>
                  <a:pt x="16529" y="3526"/>
                </a:cubicBezTo>
                <a:lnTo>
                  <a:pt x="16588" y="3526"/>
                </a:lnTo>
                <a:lnTo>
                  <a:pt x="16607" y="3619"/>
                </a:lnTo>
                <a:cubicBezTo>
                  <a:pt x="16629" y="3587"/>
                  <a:pt x="16650" y="3543"/>
                  <a:pt x="16672" y="3498"/>
                </a:cubicBezTo>
                <a:cubicBezTo>
                  <a:pt x="16715" y="3408"/>
                  <a:pt x="16764" y="3307"/>
                  <a:pt x="16836" y="3257"/>
                </a:cubicBezTo>
                <a:cubicBezTo>
                  <a:pt x="16867" y="3236"/>
                  <a:pt x="16899" y="3233"/>
                  <a:pt x="16926" y="3233"/>
                </a:cubicBezTo>
                <a:lnTo>
                  <a:pt x="16976" y="3235"/>
                </a:lnTo>
                <a:cubicBezTo>
                  <a:pt x="16990" y="3235"/>
                  <a:pt x="17001" y="3233"/>
                  <a:pt x="17009" y="3231"/>
                </a:cubicBezTo>
                <a:cubicBezTo>
                  <a:pt x="17009" y="3231"/>
                  <a:pt x="17009" y="3231"/>
                  <a:pt x="17009" y="3230"/>
                </a:cubicBezTo>
                <a:cubicBezTo>
                  <a:pt x="16990" y="3155"/>
                  <a:pt x="16940" y="2955"/>
                  <a:pt x="17057" y="2779"/>
                </a:cubicBezTo>
                <a:cubicBezTo>
                  <a:pt x="17136" y="2662"/>
                  <a:pt x="17240" y="2595"/>
                  <a:pt x="17344" y="2595"/>
                </a:cubicBezTo>
                <a:cubicBezTo>
                  <a:pt x="17355" y="2595"/>
                  <a:pt x="17366" y="2596"/>
                  <a:pt x="17377" y="2598"/>
                </a:cubicBezTo>
                <a:cubicBezTo>
                  <a:pt x="17423" y="2604"/>
                  <a:pt x="17467" y="2622"/>
                  <a:pt x="17512" y="2640"/>
                </a:cubicBezTo>
                <a:cubicBezTo>
                  <a:pt x="17540" y="2651"/>
                  <a:pt x="17566" y="2662"/>
                  <a:pt x="17592" y="2669"/>
                </a:cubicBezTo>
                <a:cubicBezTo>
                  <a:pt x="17600" y="2671"/>
                  <a:pt x="17607" y="2672"/>
                  <a:pt x="17616" y="2672"/>
                </a:cubicBezTo>
                <a:cubicBezTo>
                  <a:pt x="17628" y="2672"/>
                  <a:pt x="17641" y="2670"/>
                  <a:pt x="17653" y="2669"/>
                </a:cubicBezTo>
                <a:cubicBezTo>
                  <a:pt x="17674" y="2667"/>
                  <a:pt x="17691" y="2665"/>
                  <a:pt x="17708" y="2665"/>
                </a:cubicBezTo>
                <a:cubicBezTo>
                  <a:pt x="17736" y="2665"/>
                  <a:pt x="17779" y="2669"/>
                  <a:pt x="17819" y="2706"/>
                </a:cubicBezTo>
                <a:cubicBezTo>
                  <a:pt x="17881" y="2761"/>
                  <a:pt x="17901" y="2850"/>
                  <a:pt x="17912" y="2903"/>
                </a:cubicBezTo>
                <a:cubicBezTo>
                  <a:pt x="17915" y="2913"/>
                  <a:pt x="17918" y="2927"/>
                  <a:pt x="17919" y="2930"/>
                </a:cubicBezTo>
                <a:cubicBezTo>
                  <a:pt x="17919" y="2930"/>
                  <a:pt x="17919" y="2930"/>
                  <a:pt x="17919" y="2930"/>
                </a:cubicBezTo>
                <a:cubicBezTo>
                  <a:pt x="17920" y="2930"/>
                  <a:pt x="17924" y="2934"/>
                  <a:pt x="17938" y="2937"/>
                </a:cubicBezTo>
                <a:cubicBezTo>
                  <a:pt x="17969" y="2945"/>
                  <a:pt x="18050" y="2964"/>
                  <a:pt x="18066" y="3101"/>
                </a:cubicBezTo>
                <a:cubicBezTo>
                  <a:pt x="18078" y="3202"/>
                  <a:pt x="18045" y="3272"/>
                  <a:pt x="18011" y="3321"/>
                </a:cubicBezTo>
                <a:cubicBezTo>
                  <a:pt x="18013" y="3333"/>
                  <a:pt x="18014" y="3345"/>
                  <a:pt x="18015" y="3358"/>
                </a:cubicBezTo>
                <a:cubicBezTo>
                  <a:pt x="18018" y="3409"/>
                  <a:pt x="18012" y="3483"/>
                  <a:pt x="17965" y="3548"/>
                </a:cubicBezTo>
                <a:cubicBezTo>
                  <a:pt x="17911" y="3621"/>
                  <a:pt x="17836" y="3675"/>
                  <a:pt x="17763" y="3692"/>
                </a:cubicBezTo>
                <a:cubicBezTo>
                  <a:pt x="17752" y="3695"/>
                  <a:pt x="17739" y="3696"/>
                  <a:pt x="17727" y="3696"/>
                </a:cubicBezTo>
                <a:cubicBezTo>
                  <a:pt x="17705" y="3696"/>
                  <a:pt x="17683" y="3692"/>
                  <a:pt x="17661" y="3688"/>
                </a:cubicBezTo>
                <a:cubicBezTo>
                  <a:pt x="17658" y="3687"/>
                  <a:pt x="17654" y="3687"/>
                  <a:pt x="17651" y="3686"/>
                </a:cubicBezTo>
                <a:cubicBezTo>
                  <a:pt x="17657" y="3705"/>
                  <a:pt x="17662" y="3724"/>
                  <a:pt x="17665" y="3744"/>
                </a:cubicBezTo>
                <a:lnTo>
                  <a:pt x="17685" y="3885"/>
                </a:lnTo>
                <a:lnTo>
                  <a:pt x="17632" y="3918"/>
                </a:lnTo>
                <a:cubicBezTo>
                  <a:pt x="17635" y="3927"/>
                  <a:pt x="17638" y="3935"/>
                  <a:pt x="17640" y="3940"/>
                </a:cubicBezTo>
                <a:cubicBezTo>
                  <a:pt x="17739" y="4222"/>
                  <a:pt x="17616" y="4404"/>
                  <a:pt x="17575" y="4464"/>
                </a:cubicBezTo>
                <a:cubicBezTo>
                  <a:pt x="17516" y="4551"/>
                  <a:pt x="17455" y="4575"/>
                  <a:pt x="17407" y="4594"/>
                </a:cubicBezTo>
                <a:cubicBezTo>
                  <a:pt x="17374" y="4607"/>
                  <a:pt x="17346" y="4618"/>
                  <a:pt x="17320" y="4644"/>
                </a:cubicBezTo>
                <a:cubicBezTo>
                  <a:pt x="17294" y="4670"/>
                  <a:pt x="17269" y="4699"/>
                  <a:pt x="17245" y="4727"/>
                </a:cubicBezTo>
                <a:cubicBezTo>
                  <a:pt x="17181" y="4802"/>
                  <a:pt x="17120" y="4874"/>
                  <a:pt x="17043" y="4914"/>
                </a:cubicBezTo>
                <a:cubicBezTo>
                  <a:pt x="17033" y="4919"/>
                  <a:pt x="17020" y="4928"/>
                  <a:pt x="17004" y="4940"/>
                </a:cubicBezTo>
                <a:cubicBezTo>
                  <a:pt x="16947" y="4980"/>
                  <a:pt x="16873" y="5032"/>
                  <a:pt x="16810" y="5032"/>
                </a:cubicBezTo>
                <a:cubicBezTo>
                  <a:pt x="16791" y="5032"/>
                  <a:pt x="16774" y="5028"/>
                  <a:pt x="16758" y="5018"/>
                </a:cubicBezTo>
                <a:cubicBezTo>
                  <a:pt x="16753" y="5037"/>
                  <a:pt x="16747" y="5054"/>
                  <a:pt x="16740" y="5069"/>
                </a:cubicBezTo>
                <a:cubicBezTo>
                  <a:pt x="16726" y="5098"/>
                  <a:pt x="16707" y="5117"/>
                  <a:pt x="16686" y="5124"/>
                </a:cubicBezTo>
                <a:cubicBezTo>
                  <a:pt x="16691" y="5150"/>
                  <a:pt x="16694" y="5178"/>
                  <a:pt x="16693" y="5209"/>
                </a:cubicBezTo>
                <a:cubicBezTo>
                  <a:pt x="16693" y="5252"/>
                  <a:pt x="16685" y="5335"/>
                  <a:pt x="16636" y="5405"/>
                </a:cubicBezTo>
                <a:cubicBezTo>
                  <a:pt x="16610" y="5443"/>
                  <a:pt x="16582" y="5463"/>
                  <a:pt x="16554" y="5463"/>
                </a:cubicBezTo>
                <a:cubicBezTo>
                  <a:pt x="16458" y="5463"/>
                  <a:pt x="16424" y="5268"/>
                  <a:pt x="16403" y="5151"/>
                </a:cubicBezTo>
                <a:cubicBezTo>
                  <a:pt x="16399" y="5126"/>
                  <a:pt x="16394" y="5101"/>
                  <a:pt x="16391" y="5089"/>
                </a:cubicBezTo>
                <a:cubicBezTo>
                  <a:pt x="16390" y="5089"/>
                  <a:pt x="16373" y="5078"/>
                  <a:pt x="16363" y="5072"/>
                </a:cubicBezTo>
                <a:cubicBezTo>
                  <a:pt x="16333" y="5053"/>
                  <a:pt x="16267" y="5011"/>
                  <a:pt x="16254" y="4874"/>
                </a:cubicBezTo>
                <a:cubicBezTo>
                  <a:pt x="16230" y="4874"/>
                  <a:pt x="16204" y="4883"/>
                  <a:pt x="16181" y="4890"/>
                </a:cubicBezTo>
                <a:cubicBezTo>
                  <a:pt x="16172" y="4893"/>
                  <a:pt x="16163" y="4896"/>
                  <a:pt x="16156" y="4898"/>
                </a:cubicBezTo>
                <a:cubicBezTo>
                  <a:pt x="16164" y="4933"/>
                  <a:pt x="16168" y="4973"/>
                  <a:pt x="16164" y="5019"/>
                </a:cubicBezTo>
                <a:cubicBezTo>
                  <a:pt x="16152" y="5156"/>
                  <a:pt x="16077" y="5213"/>
                  <a:pt x="16052" y="5231"/>
                </a:cubicBezTo>
                <a:cubicBezTo>
                  <a:pt x="16023" y="5253"/>
                  <a:pt x="15997" y="5285"/>
                  <a:pt x="15970" y="5319"/>
                </a:cubicBezTo>
                <a:cubicBezTo>
                  <a:pt x="15942" y="5354"/>
                  <a:pt x="15910" y="5393"/>
                  <a:pt x="15874" y="5422"/>
                </a:cubicBezTo>
                <a:cubicBezTo>
                  <a:pt x="15837" y="5452"/>
                  <a:pt x="15798" y="5473"/>
                  <a:pt x="15759" y="5494"/>
                </a:cubicBezTo>
                <a:cubicBezTo>
                  <a:pt x="15734" y="5507"/>
                  <a:pt x="15710" y="5519"/>
                  <a:pt x="15688" y="5534"/>
                </a:cubicBezTo>
                <a:cubicBezTo>
                  <a:pt x="15689" y="5543"/>
                  <a:pt x="15690" y="5552"/>
                  <a:pt x="15691" y="5562"/>
                </a:cubicBezTo>
                <a:cubicBezTo>
                  <a:pt x="15701" y="5701"/>
                  <a:pt x="15635" y="5786"/>
                  <a:pt x="15587" y="5847"/>
                </a:cubicBezTo>
                <a:cubicBezTo>
                  <a:pt x="15494" y="5966"/>
                  <a:pt x="15396" y="6067"/>
                  <a:pt x="15288" y="6178"/>
                </a:cubicBezTo>
                <a:lnTo>
                  <a:pt x="15244" y="6225"/>
                </a:lnTo>
                <a:cubicBezTo>
                  <a:pt x="15178" y="6297"/>
                  <a:pt x="15116" y="6364"/>
                  <a:pt x="15046" y="6399"/>
                </a:cubicBezTo>
                <a:cubicBezTo>
                  <a:pt x="15004" y="6420"/>
                  <a:pt x="14958" y="6430"/>
                  <a:pt x="14902" y="6430"/>
                </a:cubicBezTo>
                <a:cubicBezTo>
                  <a:pt x="14877" y="6430"/>
                  <a:pt x="14852" y="6428"/>
                  <a:pt x="14827" y="6426"/>
                </a:cubicBezTo>
                <a:cubicBezTo>
                  <a:pt x="14797" y="6424"/>
                  <a:pt x="14773" y="6422"/>
                  <a:pt x="14748" y="6422"/>
                </a:cubicBezTo>
                <a:cubicBezTo>
                  <a:pt x="14708" y="6422"/>
                  <a:pt x="14656" y="6427"/>
                  <a:pt x="14610" y="6465"/>
                </a:cubicBezTo>
                <a:cubicBezTo>
                  <a:pt x="14598" y="6475"/>
                  <a:pt x="14585" y="6498"/>
                  <a:pt x="14571" y="6524"/>
                </a:cubicBezTo>
                <a:cubicBezTo>
                  <a:pt x="14547" y="6567"/>
                  <a:pt x="14517" y="6620"/>
                  <a:pt x="14472" y="6649"/>
                </a:cubicBezTo>
                <a:cubicBezTo>
                  <a:pt x="14409" y="6690"/>
                  <a:pt x="14344" y="6710"/>
                  <a:pt x="14274" y="6710"/>
                </a:cubicBezTo>
                <a:cubicBezTo>
                  <a:pt x="14257" y="6710"/>
                  <a:pt x="14241" y="6708"/>
                  <a:pt x="14224" y="6706"/>
                </a:cubicBezTo>
                <a:cubicBezTo>
                  <a:pt x="14249" y="6839"/>
                  <a:pt x="14218" y="6943"/>
                  <a:pt x="14193" y="7001"/>
                </a:cubicBezTo>
                <a:cubicBezTo>
                  <a:pt x="14138" y="7126"/>
                  <a:pt x="13880" y="7218"/>
                  <a:pt x="13756" y="7247"/>
                </a:cubicBezTo>
                <a:cubicBezTo>
                  <a:pt x="13756" y="7256"/>
                  <a:pt x="13755" y="7265"/>
                  <a:pt x="13754" y="7273"/>
                </a:cubicBezTo>
                <a:cubicBezTo>
                  <a:pt x="13746" y="7334"/>
                  <a:pt x="13724" y="7383"/>
                  <a:pt x="13692" y="7408"/>
                </a:cubicBezTo>
                <a:cubicBezTo>
                  <a:pt x="13647" y="7443"/>
                  <a:pt x="13601" y="7453"/>
                  <a:pt x="13560" y="7462"/>
                </a:cubicBezTo>
                <a:cubicBezTo>
                  <a:pt x="13520" y="7471"/>
                  <a:pt x="13486" y="7479"/>
                  <a:pt x="13456" y="7506"/>
                </a:cubicBezTo>
                <a:cubicBezTo>
                  <a:pt x="13330" y="7618"/>
                  <a:pt x="13206" y="7775"/>
                  <a:pt x="13086" y="7927"/>
                </a:cubicBezTo>
                <a:cubicBezTo>
                  <a:pt x="13018" y="8013"/>
                  <a:pt x="12955" y="8093"/>
                  <a:pt x="12891" y="8167"/>
                </a:cubicBezTo>
                <a:lnTo>
                  <a:pt x="12846" y="8220"/>
                </a:lnTo>
                <a:cubicBezTo>
                  <a:pt x="12561" y="8549"/>
                  <a:pt x="12210" y="8955"/>
                  <a:pt x="12102" y="9571"/>
                </a:cubicBezTo>
                <a:lnTo>
                  <a:pt x="12441" y="9571"/>
                </a:lnTo>
                <a:lnTo>
                  <a:pt x="12296" y="10721"/>
                </a:lnTo>
                <a:cubicBezTo>
                  <a:pt x="12307" y="10717"/>
                  <a:pt x="12318" y="10712"/>
                  <a:pt x="12330" y="10708"/>
                </a:cubicBezTo>
                <a:cubicBezTo>
                  <a:pt x="12403" y="10680"/>
                  <a:pt x="12473" y="10654"/>
                  <a:pt x="12545" y="10643"/>
                </a:cubicBezTo>
                <a:cubicBezTo>
                  <a:pt x="12557" y="10641"/>
                  <a:pt x="12569" y="10640"/>
                  <a:pt x="12579" y="10640"/>
                </a:cubicBezTo>
                <a:cubicBezTo>
                  <a:pt x="12666" y="10640"/>
                  <a:pt x="12721" y="10696"/>
                  <a:pt x="12774" y="10750"/>
                </a:cubicBezTo>
                <a:cubicBezTo>
                  <a:pt x="12791" y="10768"/>
                  <a:pt x="12810" y="10787"/>
                  <a:pt x="12833" y="10807"/>
                </a:cubicBezTo>
                <a:cubicBezTo>
                  <a:pt x="12861" y="10832"/>
                  <a:pt x="12899" y="10841"/>
                  <a:pt x="12940" y="10851"/>
                </a:cubicBezTo>
                <a:cubicBezTo>
                  <a:pt x="13009" y="10869"/>
                  <a:pt x="13095" y="10891"/>
                  <a:pt x="13161" y="11009"/>
                </a:cubicBezTo>
                <a:cubicBezTo>
                  <a:pt x="13209" y="11095"/>
                  <a:pt x="13232" y="11200"/>
                  <a:pt x="13253" y="11294"/>
                </a:cubicBezTo>
                <a:cubicBezTo>
                  <a:pt x="13270" y="11368"/>
                  <a:pt x="13285" y="11439"/>
                  <a:pt x="13311" y="11483"/>
                </a:cubicBezTo>
                <a:cubicBezTo>
                  <a:pt x="13348" y="11546"/>
                  <a:pt x="13400" y="11569"/>
                  <a:pt x="13462" y="11596"/>
                </a:cubicBezTo>
                <a:cubicBezTo>
                  <a:pt x="13485" y="11606"/>
                  <a:pt x="13508" y="11616"/>
                  <a:pt x="13530" y="11628"/>
                </a:cubicBezTo>
                <a:cubicBezTo>
                  <a:pt x="13610" y="11672"/>
                  <a:pt x="13669" y="11760"/>
                  <a:pt x="13722" y="11838"/>
                </a:cubicBezTo>
                <a:cubicBezTo>
                  <a:pt x="13754" y="11886"/>
                  <a:pt x="13784" y="11931"/>
                  <a:pt x="13818" y="11965"/>
                </a:cubicBezTo>
                <a:cubicBezTo>
                  <a:pt x="13839" y="11986"/>
                  <a:pt x="13865" y="11996"/>
                  <a:pt x="13899" y="11996"/>
                </a:cubicBezTo>
                <a:cubicBezTo>
                  <a:pt x="13928" y="11996"/>
                  <a:pt x="13957" y="11990"/>
                  <a:pt x="13985" y="11983"/>
                </a:cubicBezTo>
                <a:cubicBezTo>
                  <a:pt x="14021" y="11975"/>
                  <a:pt x="14053" y="11969"/>
                  <a:pt x="14085" y="11968"/>
                </a:cubicBezTo>
                <a:cubicBezTo>
                  <a:pt x="14241" y="11968"/>
                  <a:pt x="14384" y="12030"/>
                  <a:pt x="14517" y="12094"/>
                </a:cubicBezTo>
                <a:lnTo>
                  <a:pt x="14555" y="12113"/>
                </a:lnTo>
                <a:lnTo>
                  <a:pt x="14519" y="12391"/>
                </a:lnTo>
                <a:lnTo>
                  <a:pt x="14489" y="12391"/>
                </a:lnTo>
                <a:cubicBezTo>
                  <a:pt x="14443" y="12391"/>
                  <a:pt x="14360" y="12529"/>
                  <a:pt x="14218" y="13189"/>
                </a:cubicBezTo>
                <a:cubicBezTo>
                  <a:pt x="14208" y="13235"/>
                  <a:pt x="14199" y="13274"/>
                  <a:pt x="14193" y="13302"/>
                </a:cubicBezTo>
                <a:cubicBezTo>
                  <a:pt x="14138" y="13534"/>
                  <a:pt x="14140" y="13737"/>
                  <a:pt x="14198" y="14001"/>
                </a:cubicBezTo>
                <a:cubicBezTo>
                  <a:pt x="14210" y="14056"/>
                  <a:pt x="14222" y="14137"/>
                  <a:pt x="14234" y="14229"/>
                </a:cubicBezTo>
                <a:cubicBezTo>
                  <a:pt x="14256" y="14391"/>
                  <a:pt x="14297" y="14691"/>
                  <a:pt x="14351" y="14691"/>
                </a:cubicBezTo>
                <a:cubicBezTo>
                  <a:pt x="14394" y="14686"/>
                  <a:pt x="14436" y="14677"/>
                  <a:pt x="14450" y="14642"/>
                </a:cubicBezTo>
                <a:cubicBezTo>
                  <a:pt x="14486" y="14551"/>
                  <a:pt x="14529" y="14439"/>
                  <a:pt x="14597" y="14439"/>
                </a:cubicBezTo>
                <a:cubicBezTo>
                  <a:pt x="14616" y="14439"/>
                  <a:pt x="14650" y="14449"/>
                  <a:pt x="14679" y="14509"/>
                </a:cubicBezTo>
                <a:cubicBezTo>
                  <a:pt x="14704" y="14424"/>
                  <a:pt x="14734" y="14324"/>
                  <a:pt x="14786" y="14269"/>
                </a:cubicBezTo>
                <a:cubicBezTo>
                  <a:pt x="14886" y="14163"/>
                  <a:pt x="14894" y="14060"/>
                  <a:pt x="14911" y="13835"/>
                </a:cubicBezTo>
                <a:cubicBezTo>
                  <a:pt x="14915" y="13779"/>
                  <a:pt x="14919" y="13722"/>
                  <a:pt x="14925" y="13662"/>
                </a:cubicBezTo>
                <a:cubicBezTo>
                  <a:pt x="14938" y="13532"/>
                  <a:pt x="14956" y="13418"/>
                  <a:pt x="14972" y="13307"/>
                </a:cubicBezTo>
                <a:cubicBezTo>
                  <a:pt x="15002" y="13111"/>
                  <a:pt x="15028" y="12942"/>
                  <a:pt x="15020" y="12727"/>
                </a:cubicBezTo>
                <a:cubicBezTo>
                  <a:pt x="15005" y="12337"/>
                  <a:pt x="15199" y="12265"/>
                  <a:pt x="15303" y="12227"/>
                </a:cubicBezTo>
                <a:lnTo>
                  <a:pt x="15336" y="12214"/>
                </a:lnTo>
                <a:cubicBezTo>
                  <a:pt x="15466" y="12163"/>
                  <a:pt x="15614" y="12074"/>
                  <a:pt x="15801" y="11935"/>
                </a:cubicBezTo>
                <a:cubicBezTo>
                  <a:pt x="16096" y="11717"/>
                  <a:pt x="16412" y="11181"/>
                  <a:pt x="16420" y="10616"/>
                </a:cubicBezTo>
                <a:cubicBezTo>
                  <a:pt x="16422" y="10392"/>
                  <a:pt x="16374" y="10290"/>
                  <a:pt x="16294" y="10122"/>
                </a:cubicBezTo>
                <a:cubicBezTo>
                  <a:pt x="16276" y="10085"/>
                  <a:pt x="16258" y="10046"/>
                  <a:pt x="16239" y="10005"/>
                </a:cubicBezTo>
                <a:cubicBezTo>
                  <a:pt x="16191" y="9896"/>
                  <a:pt x="16191" y="9797"/>
                  <a:pt x="16199" y="9733"/>
                </a:cubicBezTo>
                <a:cubicBezTo>
                  <a:pt x="16222" y="9553"/>
                  <a:pt x="16331" y="9471"/>
                  <a:pt x="16411" y="9412"/>
                </a:cubicBezTo>
                <a:cubicBezTo>
                  <a:pt x="16425" y="9402"/>
                  <a:pt x="16436" y="9393"/>
                  <a:pt x="16445" y="9385"/>
                </a:cubicBezTo>
                <a:cubicBezTo>
                  <a:pt x="16552" y="9292"/>
                  <a:pt x="16828" y="8783"/>
                  <a:pt x="16814" y="8637"/>
                </a:cubicBezTo>
                <a:cubicBezTo>
                  <a:pt x="16814" y="8637"/>
                  <a:pt x="16814" y="8637"/>
                  <a:pt x="16814" y="8637"/>
                </a:cubicBezTo>
                <a:cubicBezTo>
                  <a:pt x="16811" y="8637"/>
                  <a:pt x="16794" y="8623"/>
                  <a:pt x="16754" y="8618"/>
                </a:cubicBezTo>
                <a:lnTo>
                  <a:pt x="16516" y="8591"/>
                </a:lnTo>
                <a:lnTo>
                  <a:pt x="16716" y="8340"/>
                </a:lnTo>
                <a:cubicBezTo>
                  <a:pt x="16760" y="8285"/>
                  <a:pt x="16806" y="8243"/>
                  <a:pt x="16850" y="8202"/>
                </a:cubicBezTo>
                <a:cubicBezTo>
                  <a:pt x="16913" y="8144"/>
                  <a:pt x="16972" y="8090"/>
                  <a:pt x="17018" y="8008"/>
                </a:cubicBezTo>
                <a:cubicBezTo>
                  <a:pt x="17047" y="7954"/>
                  <a:pt x="17048" y="7906"/>
                  <a:pt x="17047" y="7803"/>
                </a:cubicBezTo>
                <a:cubicBezTo>
                  <a:pt x="17045" y="7657"/>
                  <a:pt x="17042" y="7436"/>
                  <a:pt x="17208" y="7298"/>
                </a:cubicBezTo>
                <a:cubicBezTo>
                  <a:pt x="17287" y="7233"/>
                  <a:pt x="17373" y="7201"/>
                  <a:pt x="17472" y="7201"/>
                </a:cubicBezTo>
                <a:cubicBezTo>
                  <a:pt x="17574" y="7201"/>
                  <a:pt x="17675" y="7235"/>
                  <a:pt x="17773" y="7267"/>
                </a:cubicBezTo>
                <a:cubicBezTo>
                  <a:pt x="17810" y="7279"/>
                  <a:pt x="17847" y="7291"/>
                  <a:pt x="17884" y="7301"/>
                </a:cubicBezTo>
                <a:cubicBezTo>
                  <a:pt x="17903" y="7307"/>
                  <a:pt x="17923" y="7309"/>
                  <a:pt x="17944" y="7309"/>
                </a:cubicBezTo>
                <a:cubicBezTo>
                  <a:pt x="17989" y="7309"/>
                  <a:pt x="18036" y="7300"/>
                  <a:pt x="18084" y="7290"/>
                </a:cubicBezTo>
                <a:cubicBezTo>
                  <a:pt x="18144" y="7279"/>
                  <a:pt x="18200" y="7269"/>
                  <a:pt x="18255" y="7269"/>
                </a:cubicBezTo>
                <a:cubicBezTo>
                  <a:pt x="18363" y="7269"/>
                  <a:pt x="18444" y="7310"/>
                  <a:pt x="18510" y="7400"/>
                </a:cubicBezTo>
                <a:cubicBezTo>
                  <a:pt x="18588" y="7504"/>
                  <a:pt x="18627" y="7663"/>
                  <a:pt x="18661" y="7803"/>
                </a:cubicBezTo>
                <a:cubicBezTo>
                  <a:pt x="18694" y="7937"/>
                  <a:pt x="18722" y="8052"/>
                  <a:pt x="18773" y="8096"/>
                </a:cubicBezTo>
                <a:cubicBezTo>
                  <a:pt x="18796" y="8115"/>
                  <a:pt x="18835" y="8115"/>
                  <a:pt x="18856" y="8115"/>
                </a:cubicBezTo>
                <a:lnTo>
                  <a:pt x="18891" y="8115"/>
                </a:lnTo>
                <a:cubicBezTo>
                  <a:pt x="18937" y="8115"/>
                  <a:pt x="19013" y="8115"/>
                  <a:pt x="19058" y="8225"/>
                </a:cubicBezTo>
                <a:cubicBezTo>
                  <a:pt x="19088" y="8299"/>
                  <a:pt x="19095" y="8397"/>
                  <a:pt x="19080" y="8525"/>
                </a:cubicBezTo>
                <a:cubicBezTo>
                  <a:pt x="19052" y="8746"/>
                  <a:pt x="19001" y="8951"/>
                  <a:pt x="18951" y="9149"/>
                </a:cubicBezTo>
                <a:cubicBezTo>
                  <a:pt x="18914" y="9293"/>
                  <a:pt x="18880" y="9430"/>
                  <a:pt x="18855" y="9566"/>
                </a:cubicBezTo>
                <a:cubicBezTo>
                  <a:pt x="18863" y="9565"/>
                  <a:pt x="18870" y="9565"/>
                  <a:pt x="18878" y="9565"/>
                </a:cubicBezTo>
                <a:cubicBezTo>
                  <a:pt x="18962" y="9565"/>
                  <a:pt x="19027" y="9619"/>
                  <a:pt x="19071" y="9726"/>
                </a:cubicBezTo>
                <a:lnTo>
                  <a:pt x="19088" y="9767"/>
                </a:lnTo>
                <a:cubicBezTo>
                  <a:pt x="19148" y="9912"/>
                  <a:pt x="19173" y="9963"/>
                  <a:pt x="19218" y="9963"/>
                </a:cubicBezTo>
                <a:cubicBezTo>
                  <a:pt x="19231" y="9963"/>
                  <a:pt x="19247" y="9959"/>
                  <a:pt x="19264" y="9950"/>
                </a:cubicBezTo>
                <a:cubicBezTo>
                  <a:pt x="19447" y="9858"/>
                  <a:pt x="19657" y="9602"/>
                  <a:pt x="19888" y="9189"/>
                </a:cubicBezTo>
                <a:cubicBezTo>
                  <a:pt x="19897" y="9172"/>
                  <a:pt x="19910" y="9140"/>
                  <a:pt x="19927" y="9101"/>
                </a:cubicBezTo>
                <a:cubicBezTo>
                  <a:pt x="20034" y="8850"/>
                  <a:pt x="20126" y="8653"/>
                  <a:pt x="20224" y="8653"/>
                </a:cubicBezTo>
                <a:cubicBezTo>
                  <a:pt x="20264" y="8653"/>
                  <a:pt x="20301" y="8688"/>
                  <a:pt x="20328" y="8752"/>
                </a:cubicBezTo>
                <a:cubicBezTo>
                  <a:pt x="20401" y="8928"/>
                  <a:pt x="20429" y="9164"/>
                  <a:pt x="20453" y="9373"/>
                </a:cubicBezTo>
                <a:lnTo>
                  <a:pt x="20464" y="9460"/>
                </a:lnTo>
                <a:cubicBezTo>
                  <a:pt x="20494" y="9700"/>
                  <a:pt x="20518" y="9942"/>
                  <a:pt x="20543" y="10185"/>
                </a:cubicBezTo>
                <a:lnTo>
                  <a:pt x="20559" y="10343"/>
                </a:lnTo>
                <a:cubicBezTo>
                  <a:pt x="20562" y="10376"/>
                  <a:pt x="20565" y="10412"/>
                  <a:pt x="20568" y="10449"/>
                </a:cubicBezTo>
                <a:cubicBezTo>
                  <a:pt x="20579" y="10584"/>
                  <a:pt x="20590" y="10718"/>
                  <a:pt x="20626" y="10786"/>
                </a:cubicBezTo>
                <a:cubicBezTo>
                  <a:pt x="20680" y="10892"/>
                  <a:pt x="20703" y="10994"/>
                  <a:pt x="20693" y="11098"/>
                </a:cubicBezTo>
                <a:cubicBezTo>
                  <a:pt x="20679" y="11256"/>
                  <a:pt x="20600" y="11328"/>
                  <a:pt x="20531" y="11391"/>
                </a:cubicBezTo>
                <a:cubicBezTo>
                  <a:pt x="20516" y="11405"/>
                  <a:pt x="20485" y="11433"/>
                  <a:pt x="20468" y="11455"/>
                </a:cubicBezTo>
                <a:cubicBezTo>
                  <a:pt x="20488" y="11504"/>
                  <a:pt x="20521" y="11551"/>
                  <a:pt x="20550" y="11594"/>
                </a:cubicBezTo>
                <a:cubicBezTo>
                  <a:pt x="20615" y="11688"/>
                  <a:pt x="20688" y="11794"/>
                  <a:pt x="20699" y="11964"/>
                </a:cubicBezTo>
                <a:cubicBezTo>
                  <a:pt x="20702" y="12006"/>
                  <a:pt x="20701" y="12048"/>
                  <a:pt x="20696" y="12090"/>
                </a:cubicBezTo>
                <a:cubicBezTo>
                  <a:pt x="21342" y="12471"/>
                  <a:pt x="21396" y="12575"/>
                  <a:pt x="21377" y="12753"/>
                </a:cubicBezTo>
                <a:cubicBezTo>
                  <a:pt x="21366" y="12852"/>
                  <a:pt x="21324" y="12887"/>
                  <a:pt x="21280" y="12903"/>
                </a:cubicBezTo>
                <a:cubicBezTo>
                  <a:pt x="21302" y="12953"/>
                  <a:pt x="21315" y="13002"/>
                  <a:pt x="21326" y="13042"/>
                </a:cubicBezTo>
                <a:cubicBezTo>
                  <a:pt x="21343" y="13106"/>
                  <a:pt x="21344" y="13110"/>
                  <a:pt x="21362" y="13117"/>
                </a:cubicBezTo>
                <a:cubicBezTo>
                  <a:pt x="21454" y="13154"/>
                  <a:pt x="21520" y="13236"/>
                  <a:pt x="21556" y="13362"/>
                </a:cubicBezTo>
                <a:cubicBezTo>
                  <a:pt x="21600" y="13512"/>
                  <a:pt x="21598" y="13711"/>
                  <a:pt x="21550" y="13969"/>
                </a:cubicBezTo>
                <a:lnTo>
                  <a:pt x="21544" y="14003"/>
                </a:lnTo>
                <a:cubicBezTo>
                  <a:pt x="21452" y="14480"/>
                  <a:pt x="21304" y="14724"/>
                  <a:pt x="21033" y="14845"/>
                </a:cubicBezTo>
                <a:cubicBezTo>
                  <a:pt x="20983" y="14868"/>
                  <a:pt x="20932" y="14888"/>
                  <a:pt x="20882" y="14908"/>
                </a:cubicBezTo>
                <a:cubicBezTo>
                  <a:pt x="20717" y="14973"/>
                  <a:pt x="20547" y="15040"/>
                  <a:pt x="20405" y="15200"/>
                </a:cubicBezTo>
                <a:cubicBezTo>
                  <a:pt x="20357" y="15253"/>
                  <a:pt x="20310" y="15318"/>
                  <a:pt x="20262" y="15383"/>
                </a:cubicBezTo>
                <a:cubicBezTo>
                  <a:pt x="20116" y="15583"/>
                  <a:pt x="19970" y="15783"/>
                  <a:pt x="19788" y="15783"/>
                </a:cubicBezTo>
                <a:lnTo>
                  <a:pt x="19768" y="15782"/>
                </a:lnTo>
                <a:cubicBezTo>
                  <a:pt x="19650" y="15772"/>
                  <a:pt x="19533" y="15758"/>
                  <a:pt x="19416" y="15745"/>
                </a:cubicBezTo>
                <a:cubicBezTo>
                  <a:pt x="19247" y="15725"/>
                  <a:pt x="19078" y="15705"/>
                  <a:pt x="18911" y="15697"/>
                </a:cubicBezTo>
                <a:cubicBezTo>
                  <a:pt x="18881" y="15696"/>
                  <a:pt x="18851" y="15695"/>
                  <a:pt x="18821" y="15695"/>
                </a:cubicBezTo>
                <a:cubicBezTo>
                  <a:pt x="18611" y="15695"/>
                  <a:pt x="18393" y="15727"/>
                  <a:pt x="18208" y="15758"/>
                </a:cubicBezTo>
                <a:cubicBezTo>
                  <a:pt x="18127" y="15772"/>
                  <a:pt x="18033" y="15796"/>
                  <a:pt x="17950" y="15865"/>
                </a:cubicBezTo>
                <a:cubicBezTo>
                  <a:pt x="17898" y="15908"/>
                  <a:pt x="17870" y="15984"/>
                  <a:pt x="17836" y="16080"/>
                </a:cubicBezTo>
                <a:cubicBezTo>
                  <a:pt x="17817" y="16131"/>
                  <a:pt x="17798" y="16183"/>
                  <a:pt x="17775" y="16233"/>
                </a:cubicBezTo>
                <a:cubicBezTo>
                  <a:pt x="17761" y="16265"/>
                  <a:pt x="17746" y="16291"/>
                  <a:pt x="17730" y="16312"/>
                </a:cubicBezTo>
                <a:cubicBezTo>
                  <a:pt x="17843" y="16250"/>
                  <a:pt x="17957" y="16198"/>
                  <a:pt x="18069" y="16160"/>
                </a:cubicBezTo>
                <a:cubicBezTo>
                  <a:pt x="18090" y="16153"/>
                  <a:pt x="18114" y="16149"/>
                  <a:pt x="18140" y="16149"/>
                </a:cubicBezTo>
                <a:cubicBezTo>
                  <a:pt x="18240" y="16149"/>
                  <a:pt x="18446" y="16218"/>
                  <a:pt x="18511" y="16477"/>
                </a:cubicBezTo>
                <a:cubicBezTo>
                  <a:pt x="18532" y="16559"/>
                  <a:pt x="18553" y="16729"/>
                  <a:pt x="18465" y="16943"/>
                </a:cubicBezTo>
                <a:cubicBezTo>
                  <a:pt x="18396" y="17113"/>
                  <a:pt x="18292" y="17202"/>
                  <a:pt x="18175" y="17252"/>
                </a:cubicBezTo>
                <a:cubicBezTo>
                  <a:pt x="18212" y="17302"/>
                  <a:pt x="18223" y="17370"/>
                  <a:pt x="18226" y="17399"/>
                </a:cubicBezTo>
                <a:cubicBezTo>
                  <a:pt x="18245" y="17585"/>
                  <a:pt x="18172" y="17730"/>
                  <a:pt x="18113" y="17823"/>
                </a:cubicBezTo>
                <a:cubicBezTo>
                  <a:pt x="18157" y="17915"/>
                  <a:pt x="18179" y="18047"/>
                  <a:pt x="18197" y="18158"/>
                </a:cubicBezTo>
                <a:cubicBezTo>
                  <a:pt x="18206" y="18212"/>
                  <a:pt x="18213" y="18257"/>
                  <a:pt x="18222" y="18295"/>
                </a:cubicBezTo>
                <a:cubicBezTo>
                  <a:pt x="18267" y="18486"/>
                  <a:pt x="18337" y="18576"/>
                  <a:pt x="18463" y="18605"/>
                </a:cubicBezTo>
                <a:cubicBezTo>
                  <a:pt x="18500" y="18614"/>
                  <a:pt x="18542" y="18619"/>
                  <a:pt x="18584" y="18619"/>
                </a:cubicBezTo>
                <a:cubicBezTo>
                  <a:pt x="18676" y="18619"/>
                  <a:pt x="18756" y="18595"/>
                  <a:pt x="18815" y="18550"/>
                </a:cubicBezTo>
                <a:cubicBezTo>
                  <a:pt x="18874" y="18504"/>
                  <a:pt x="18931" y="18394"/>
                  <a:pt x="18985" y="18287"/>
                </a:cubicBezTo>
                <a:cubicBezTo>
                  <a:pt x="19010" y="18239"/>
                  <a:pt x="19034" y="18192"/>
                  <a:pt x="19058" y="18151"/>
                </a:cubicBezTo>
                <a:cubicBezTo>
                  <a:pt x="19074" y="18123"/>
                  <a:pt x="19090" y="18087"/>
                  <a:pt x="19106" y="18049"/>
                </a:cubicBezTo>
                <a:cubicBezTo>
                  <a:pt x="19164" y="17920"/>
                  <a:pt x="19232" y="17765"/>
                  <a:pt x="19333" y="17765"/>
                </a:cubicBezTo>
                <a:cubicBezTo>
                  <a:pt x="19346" y="17765"/>
                  <a:pt x="19360" y="17768"/>
                  <a:pt x="19374" y="17774"/>
                </a:cubicBezTo>
                <a:lnTo>
                  <a:pt x="19427" y="17798"/>
                </a:lnTo>
                <a:lnTo>
                  <a:pt x="19434" y="17903"/>
                </a:lnTo>
                <a:cubicBezTo>
                  <a:pt x="19442" y="18019"/>
                  <a:pt x="19423" y="18114"/>
                  <a:pt x="19409" y="18190"/>
                </a:cubicBezTo>
                <a:cubicBezTo>
                  <a:pt x="19398" y="18246"/>
                  <a:pt x="19389" y="18291"/>
                  <a:pt x="19393" y="18331"/>
                </a:cubicBezTo>
                <a:cubicBezTo>
                  <a:pt x="19392" y="18327"/>
                  <a:pt x="19393" y="18326"/>
                  <a:pt x="19394" y="18326"/>
                </a:cubicBezTo>
                <a:cubicBezTo>
                  <a:pt x="19398" y="18326"/>
                  <a:pt x="19406" y="18339"/>
                  <a:pt x="19410" y="18345"/>
                </a:cubicBezTo>
                <a:cubicBezTo>
                  <a:pt x="19486" y="18465"/>
                  <a:pt x="19502" y="18584"/>
                  <a:pt x="19457" y="18699"/>
                </a:cubicBezTo>
                <a:cubicBezTo>
                  <a:pt x="19388" y="18876"/>
                  <a:pt x="19243" y="19002"/>
                  <a:pt x="19027" y="19075"/>
                </a:cubicBezTo>
                <a:cubicBezTo>
                  <a:pt x="19014" y="19079"/>
                  <a:pt x="19011" y="19082"/>
                  <a:pt x="19010" y="19083"/>
                </a:cubicBezTo>
                <a:cubicBezTo>
                  <a:pt x="19010" y="19142"/>
                  <a:pt x="18998" y="19272"/>
                  <a:pt x="18912" y="19334"/>
                </a:cubicBezTo>
                <a:cubicBezTo>
                  <a:pt x="18826" y="19398"/>
                  <a:pt x="18734" y="19433"/>
                  <a:pt x="18646" y="19467"/>
                </a:cubicBezTo>
                <a:lnTo>
                  <a:pt x="18540" y="19510"/>
                </a:lnTo>
                <a:cubicBezTo>
                  <a:pt x="18364" y="19580"/>
                  <a:pt x="18183" y="19652"/>
                  <a:pt x="18022" y="19797"/>
                </a:cubicBezTo>
                <a:cubicBezTo>
                  <a:pt x="18010" y="19807"/>
                  <a:pt x="17960" y="19878"/>
                  <a:pt x="17924" y="19929"/>
                </a:cubicBezTo>
                <a:cubicBezTo>
                  <a:pt x="17764" y="20153"/>
                  <a:pt x="17522" y="20492"/>
                  <a:pt x="17360" y="20492"/>
                </a:cubicBezTo>
                <a:cubicBezTo>
                  <a:pt x="17318" y="20492"/>
                  <a:pt x="17180" y="20463"/>
                  <a:pt x="17175" y="20095"/>
                </a:cubicBezTo>
                <a:cubicBezTo>
                  <a:pt x="17172" y="19907"/>
                  <a:pt x="17212" y="19729"/>
                  <a:pt x="17294" y="19566"/>
                </a:cubicBezTo>
                <a:cubicBezTo>
                  <a:pt x="17357" y="19440"/>
                  <a:pt x="17449" y="19321"/>
                  <a:pt x="17559" y="19220"/>
                </a:cubicBezTo>
                <a:cubicBezTo>
                  <a:pt x="17425" y="19291"/>
                  <a:pt x="17284" y="19354"/>
                  <a:pt x="17198" y="19354"/>
                </a:cubicBezTo>
                <a:cubicBezTo>
                  <a:pt x="17166" y="19354"/>
                  <a:pt x="17140" y="19345"/>
                  <a:pt x="17119" y="19328"/>
                </a:cubicBezTo>
                <a:cubicBezTo>
                  <a:pt x="17108" y="19319"/>
                  <a:pt x="17099" y="19308"/>
                  <a:pt x="17090" y="19295"/>
                </a:cubicBezTo>
                <a:lnTo>
                  <a:pt x="16994" y="19342"/>
                </a:lnTo>
                <a:lnTo>
                  <a:pt x="16908" y="19392"/>
                </a:lnTo>
                <a:lnTo>
                  <a:pt x="16988" y="19075"/>
                </a:lnTo>
                <a:lnTo>
                  <a:pt x="17016" y="18976"/>
                </a:lnTo>
                <a:lnTo>
                  <a:pt x="16900" y="18915"/>
                </a:lnTo>
                <a:lnTo>
                  <a:pt x="16919" y="18770"/>
                </a:lnTo>
                <a:cubicBezTo>
                  <a:pt x="16921" y="18754"/>
                  <a:pt x="16924" y="18739"/>
                  <a:pt x="16927" y="18723"/>
                </a:cubicBezTo>
                <a:cubicBezTo>
                  <a:pt x="16951" y="18562"/>
                  <a:pt x="16992" y="18401"/>
                  <a:pt x="17031" y="18244"/>
                </a:cubicBezTo>
                <a:cubicBezTo>
                  <a:pt x="17063" y="18119"/>
                  <a:pt x="17095" y="17991"/>
                  <a:pt x="17118" y="17864"/>
                </a:cubicBezTo>
                <a:cubicBezTo>
                  <a:pt x="17112" y="17856"/>
                  <a:pt x="17103" y="17847"/>
                  <a:pt x="17089" y="17838"/>
                </a:cubicBezTo>
                <a:cubicBezTo>
                  <a:pt x="17070" y="17826"/>
                  <a:pt x="17049" y="17817"/>
                  <a:pt x="17026" y="17812"/>
                </a:cubicBezTo>
                <a:cubicBezTo>
                  <a:pt x="17015" y="17810"/>
                  <a:pt x="17005" y="17809"/>
                  <a:pt x="16995" y="17809"/>
                </a:cubicBezTo>
                <a:cubicBezTo>
                  <a:pt x="16965" y="17809"/>
                  <a:pt x="16954" y="17819"/>
                  <a:pt x="16954" y="17819"/>
                </a:cubicBezTo>
                <a:lnTo>
                  <a:pt x="16938" y="17848"/>
                </a:lnTo>
                <a:lnTo>
                  <a:pt x="16924" y="17829"/>
                </a:lnTo>
                <a:lnTo>
                  <a:pt x="16886" y="17812"/>
                </a:lnTo>
                <a:lnTo>
                  <a:pt x="16818" y="17805"/>
                </a:lnTo>
                <a:lnTo>
                  <a:pt x="16818" y="17799"/>
                </a:lnTo>
                <a:cubicBezTo>
                  <a:pt x="16767" y="17863"/>
                  <a:pt x="16677" y="18002"/>
                  <a:pt x="16593" y="18168"/>
                </a:cubicBezTo>
                <a:cubicBezTo>
                  <a:pt x="16582" y="18189"/>
                  <a:pt x="16571" y="18213"/>
                  <a:pt x="16560" y="18236"/>
                </a:cubicBezTo>
                <a:cubicBezTo>
                  <a:pt x="16522" y="18318"/>
                  <a:pt x="16486" y="18402"/>
                  <a:pt x="16450" y="18484"/>
                </a:cubicBezTo>
                <a:lnTo>
                  <a:pt x="16378" y="18650"/>
                </a:lnTo>
                <a:cubicBezTo>
                  <a:pt x="16348" y="18719"/>
                  <a:pt x="16316" y="18788"/>
                  <a:pt x="16284" y="18855"/>
                </a:cubicBezTo>
                <a:cubicBezTo>
                  <a:pt x="16233" y="18958"/>
                  <a:pt x="16184" y="19045"/>
                  <a:pt x="16133" y="19121"/>
                </a:cubicBezTo>
                <a:lnTo>
                  <a:pt x="16119" y="19141"/>
                </a:lnTo>
                <a:cubicBezTo>
                  <a:pt x="16065" y="19213"/>
                  <a:pt x="16010" y="19217"/>
                  <a:pt x="15966" y="19220"/>
                </a:cubicBezTo>
                <a:cubicBezTo>
                  <a:pt x="15941" y="19222"/>
                  <a:pt x="15920" y="19224"/>
                  <a:pt x="15906" y="19237"/>
                </a:cubicBezTo>
                <a:lnTo>
                  <a:pt x="15895" y="19251"/>
                </a:lnTo>
                <a:cubicBezTo>
                  <a:pt x="15888" y="19266"/>
                  <a:pt x="15879" y="19302"/>
                  <a:pt x="15868" y="19341"/>
                </a:cubicBezTo>
                <a:lnTo>
                  <a:pt x="15833" y="19464"/>
                </a:lnTo>
                <a:lnTo>
                  <a:pt x="14785" y="19464"/>
                </a:lnTo>
                <a:cubicBezTo>
                  <a:pt x="14774" y="19464"/>
                  <a:pt x="14761" y="19468"/>
                  <a:pt x="14746" y="19477"/>
                </a:cubicBezTo>
                <a:cubicBezTo>
                  <a:pt x="14698" y="19506"/>
                  <a:pt x="14643" y="19579"/>
                  <a:pt x="14591" y="19650"/>
                </a:cubicBezTo>
                <a:cubicBezTo>
                  <a:pt x="14562" y="19688"/>
                  <a:pt x="14535" y="19724"/>
                  <a:pt x="14510" y="19753"/>
                </a:cubicBezTo>
                <a:cubicBezTo>
                  <a:pt x="14429" y="19846"/>
                  <a:pt x="14352" y="19889"/>
                  <a:pt x="14278" y="19930"/>
                </a:cubicBezTo>
                <a:cubicBezTo>
                  <a:pt x="14188" y="19980"/>
                  <a:pt x="14111" y="20023"/>
                  <a:pt x="14042" y="20146"/>
                </a:cubicBezTo>
                <a:cubicBezTo>
                  <a:pt x="14015" y="20193"/>
                  <a:pt x="13979" y="20217"/>
                  <a:pt x="13936" y="20217"/>
                </a:cubicBezTo>
                <a:cubicBezTo>
                  <a:pt x="13888" y="20217"/>
                  <a:pt x="13838" y="20190"/>
                  <a:pt x="13789" y="20164"/>
                </a:cubicBezTo>
                <a:cubicBezTo>
                  <a:pt x="13758" y="20147"/>
                  <a:pt x="13718" y="20126"/>
                  <a:pt x="13699" y="20126"/>
                </a:cubicBezTo>
                <a:cubicBezTo>
                  <a:pt x="13619" y="20139"/>
                  <a:pt x="13540" y="20193"/>
                  <a:pt x="13463" y="20244"/>
                </a:cubicBezTo>
                <a:cubicBezTo>
                  <a:pt x="13432" y="20265"/>
                  <a:pt x="13403" y="20284"/>
                  <a:pt x="13373" y="20302"/>
                </a:cubicBezTo>
                <a:cubicBezTo>
                  <a:pt x="13313" y="20338"/>
                  <a:pt x="13255" y="20373"/>
                  <a:pt x="13217" y="20426"/>
                </a:cubicBezTo>
                <a:cubicBezTo>
                  <a:pt x="13220" y="20427"/>
                  <a:pt x="13224" y="20427"/>
                  <a:pt x="13226" y="20428"/>
                </a:cubicBezTo>
                <a:cubicBezTo>
                  <a:pt x="13251" y="20434"/>
                  <a:pt x="13274" y="20440"/>
                  <a:pt x="13291" y="20449"/>
                </a:cubicBezTo>
                <a:lnTo>
                  <a:pt x="13422" y="20516"/>
                </a:lnTo>
                <a:lnTo>
                  <a:pt x="13327" y="20702"/>
                </a:lnTo>
                <a:lnTo>
                  <a:pt x="13308" y="20764"/>
                </a:lnTo>
                <a:lnTo>
                  <a:pt x="13271" y="20898"/>
                </a:lnTo>
                <a:lnTo>
                  <a:pt x="13259" y="20937"/>
                </a:lnTo>
                <a:lnTo>
                  <a:pt x="13225" y="21038"/>
                </a:lnTo>
                <a:lnTo>
                  <a:pt x="13167" y="21001"/>
                </a:lnTo>
                <a:cubicBezTo>
                  <a:pt x="13129" y="20976"/>
                  <a:pt x="13095" y="20964"/>
                  <a:pt x="13064" y="20964"/>
                </a:cubicBezTo>
                <a:cubicBezTo>
                  <a:pt x="13049" y="20964"/>
                  <a:pt x="13033" y="20967"/>
                  <a:pt x="13018" y="20973"/>
                </a:cubicBezTo>
                <a:cubicBezTo>
                  <a:pt x="12972" y="20992"/>
                  <a:pt x="12924" y="21035"/>
                  <a:pt x="12878" y="21077"/>
                </a:cubicBezTo>
                <a:cubicBezTo>
                  <a:pt x="12832" y="21118"/>
                  <a:pt x="12792" y="21136"/>
                  <a:pt x="12745" y="21136"/>
                </a:cubicBezTo>
                <a:cubicBezTo>
                  <a:pt x="12712" y="21136"/>
                  <a:pt x="12680" y="21127"/>
                  <a:pt x="12647" y="21118"/>
                </a:cubicBezTo>
                <a:cubicBezTo>
                  <a:pt x="12619" y="21111"/>
                  <a:pt x="12594" y="21104"/>
                  <a:pt x="12570" y="21104"/>
                </a:cubicBezTo>
                <a:cubicBezTo>
                  <a:pt x="12564" y="21104"/>
                  <a:pt x="12558" y="21104"/>
                  <a:pt x="12552" y="21105"/>
                </a:cubicBezTo>
                <a:cubicBezTo>
                  <a:pt x="12503" y="21114"/>
                  <a:pt x="12426" y="21217"/>
                  <a:pt x="12358" y="21309"/>
                </a:cubicBezTo>
                <a:cubicBezTo>
                  <a:pt x="12252" y="21452"/>
                  <a:pt x="12141" y="21600"/>
                  <a:pt x="12023" y="21600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3175" cap="flat">
            <a:solidFill>
              <a:schemeClr val="bg1">
                <a:lumMod val="50000"/>
              </a:schemeClr>
            </a:solidFill>
            <a:miter lim="400000"/>
          </a:ln>
          <a:effectLst/>
        </p:spPr>
        <p:txBody>
          <a:bodyPr lIns="0" tIns="0" rIns="0" bIns="0"/>
          <a:lstStyle/>
          <a:p>
            <a:pPr eaLnBrk="1" hangingPunct="1">
              <a:defRPr sz="1200">
                <a:solidFill>
                  <a:srgbClr val="000000"/>
                </a:solidFill>
                <a:latin typeface="Helvetica"/>
                <a:ea typeface="Helvetica"/>
                <a:cs typeface="Helvetica"/>
                <a:sym typeface="Helvetica"/>
              </a:defRPr>
            </a:pPr>
            <a:endParaRPr sz="1688" dirty="0">
              <a:solidFill>
                <a:srgbClr val="000000"/>
              </a:solidFill>
              <a:latin typeface="Lato Light" panose="020F0502020204030203" pitchFamily="34" charset="0"/>
              <a:ea typeface="Lato Light" panose="020F0502020204030203" pitchFamily="34" charset="0"/>
              <a:cs typeface="Lato Light" panose="020F0502020204030203" pitchFamily="34" charset="0"/>
              <a:sym typeface="Helvetica"/>
            </a:endParaRPr>
          </a:p>
        </p:txBody>
      </p:sp>
      <p:sp>
        <p:nvSpPr>
          <p:cNvPr id="68" name="Shape 17112">
            <a:extLst>
              <a:ext uri="{FF2B5EF4-FFF2-40B4-BE49-F238E27FC236}">
                <a16:creationId xmlns:a16="http://schemas.microsoft.com/office/drawing/2014/main" id="{D090B40E-3CD4-BDCB-16FD-55796913EB72}"/>
              </a:ext>
            </a:extLst>
          </p:cNvPr>
          <p:cNvSpPr/>
          <p:nvPr/>
        </p:nvSpPr>
        <p:spPr>
          <a:xfrm>
            <a:off x="1293116" y="2021607"/>
            <a:ext cx="2089002" cy="104165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588" h="21600" extrusionOk="0">
                <a:moveTo>
                  <a:pt x="14610" y="3603"/>
                </a:moveTo>
                <a:lnTo>
                  <a:pt x="14594" y="3689"/>
                </a:lnTo>
                <a:cubicBezTo>
                  <a:pt x="14541" y="3965"/>
                  <a:pt x="14464" y="4086"/>
                  <a:pt x="14375" y="4225"/>
                </a:cubicBezTo>
                <a:lnTo>
                  <a:pt x="14336" y="4286"/>
                </a:lnTo>
                <a:cubicBezTo>
                  <a:pt x="14269" y="4393"/>
                  <a:pt x="14224" y="4533"/>
                  <a:pt x="14171" y="4705"/>
                </a:cubicBezTo>
                <a:cubicBezTo>
                  <a:pt x="14148" y="4782"/>
                  <a:pt x="14118" y="4823"/>
                  <a:pt x="14099" y="4850"/>
                </a:cubicBezTo>
                <a:cubicBezTo>
                  <a:pt x="14088" y="4865"/>
                  <a:pt x="14083" y="4873"/>
                  <a:pt x="14082" y="4877"/>
                </a:cubicBezTo>
                <a:cubicBezTo>
                  <a:pt x="14076" y="4897"/>
                  <a:pt x="14072" y="4925"/>
                  <a:pt x="14068" y="4955"/>
                </a:cubicBezTo>
                <a:cubicBezTo>
                  <a:pt x="14060" y="5008"/>
                  <a:pt x="14050" y="5074"/>
                  <a:pt x="14028" y="5139"/>
                </a:cubicBezTo>
                <a:cubicBezTo>
                  <a:pt x="14003" y="5215"/>
                  <a:pt x="13974" y="5259"/>
                  <a:pt x="13950" y="5294"/>
                </a:cubicBezTo>
                <a:cubicBezTo>
                  <a:pt x="13928" y="5327"/>
                  <a:pt x="13921" y="5340"/>
                  <a:pt x="13915" y="5369"/>
                </a:cubicBezTo>
                <a:lnTo>
                  <a:pt x="13887" y="5517"/>
                </a:lnTo>
                <a:cubicBezTo>
                  <a:pt x="13863" y="5649"/>
                  <a:pt x="13838" y="5782"/>
                  <a:pt x="13808" y="5910"/>
                </a:cubicBezTo>
                <a:lnTo>
                  <a:pt x="13793" y="5973"/>
                </a:lnTo>
                <a:cubicBezTo>
                  <a:pt x="13741" y="6193"/>
                  <a:pt x="13676" y="6464"/>
                  <a:pt x="13712" y="6659"/>
                </a:cubicBezTo>
                <a:cubicBezTo>
                  <a:pt x="13721" y="6707"/>
                  <a:pt x="13729" y="6717"/>
                  <a:pt x="13729" y="6717"/>
                </a:cubicBezTo>
                <a:cubicBezTo>
                  <a:pt x="13773" y="6716"/>
                  <a:pt x="13859" y="6583"/>
                  <a:pt x="13982" y="6322"/>
                </a:cubicBezTo>
                <a:lnTo>
                  <a:pt x="14006" y="6272"/>
                </a:lnTo>
                <a:cubicBezTo>
                  <a:pt x="14104" y="6073"/>
                  <a:pt x="14177" y="5887"/>
                  <a:pt x="14215" y="5624"/>
                </a:cubicBezTo>
                <a:cubicBezTo>
                  <a:pt x="14226" y="5547"/>
                  <a:pt x="14227" y="5467"/>
                  <a:pt x="14228" y="5382"/>
                </a:cubicBezTo>
                <a:cubicBezTo>
                  <a:pt x="14230" y="5216"/>
                  <a:pt x="14233" y="4996"/>
                  <a:pt x="14332" y="4831"/>
                </a:cubicBezTo>
                <a:cubicBezTo>
                  <a:pt x="14332" y="4770"/>
                  <a:pt x="14335" y="4693"/>
                  <a:pt x="14357" y="4625"/>
                </a:cubicBezTo>
                <a:cubicBezTo>
                  <a:pt x="14377" y="4565"/>
                  <a:pt x="14408" y="4528"/>
                  <a:pt x="14438" y="4493"/>
                </a:cubicBezTo>
                <a:cubicBezTo>
                  <a:pt x="14450" y="4479"/>
                  <a:pt x="14457" y="4472"/>
                  <a:pt x="14461" y="4465"/>
                </a:cubicBezTo>
                <a:cubicBezTo>
                  <a:pt x="14501" y="4397"/>
                  <a:pt x="14532" y="4303"/>
                  <a:pt x="14564" y="4203"/>
                </a:cubicBezTo>
                <a:cubicBezTo>
                  <a:pt x="14606" y="4072"/>
                  <a:pt x="14653" y="3924"/>
                  <a:pt x="14732" y="3812"/>
                </a:cubicBezTo>
                <a:cubicBezTo>
                  <a:pt x="14741" y="3799"/>
                  <a:pt x="14772" y="3765"/>
                  <a:pt x="14808" y="3726"/>
                </a:cubicBezTo>
                <a:cubicBezTo>
                  <a:pt x="14841" y="3691"/>
                  <a:pt x="14901" y="3628"/>
                  <a:pt x="14914" y="3608"/>
                </a:cubicBezTo>
                <a:lnTo>
                  <a:pt x="14950" y="3556"/>
                </a:lnTo>
                <a:lnTo>
                  <a:pt x="14988" y="3648"/>
                </a:lnTo>
                <a:cubicBezTo>
                  <a:pt x="15021" y="3555"/>
                  <a:pt x="15064" y="3462"/>
                  <a:pt x="15135" y="3418"/>
                </a:cubicBezTo>
                <a:cubicBezTo>
                  <a:pt x="15148" y="3286"/>
                  <a:pt x="15187" y="3166"/>
                  <a:pt x="15240" y="3103"/>
                </a:cubicBezTo>
                <a:cubicBezTo>
                  <a:pt x="15236" y="3099"/>
                  <a:pt x="15230" y="3094"/>
                  <a:pt x="15230" y="3094"/>
                </a:cubicBezTo>
                <a:cubicBezTo>
                  <a:pt x="15219" y="3094"/>
                  <a:pt x="15205" y="3114"/>
                  <a:pt x="15198" y="3125"/>
                </a:cubicBezTo>
                <a:cubicBezTo>
                  <a:pt x="15181" y="3149"/>
                  <a:pt x="15158" y="3182"/>
                  <a:pt x="15128" y="3207"/>
                </a:cubicBezTo>
                <a:cubicBezTo>
                  <a:pt x="15089" y="3239"/>
                  <a:pt x="15051" y="3243"/>
                  <a:pt x="15026" y="3243"/>
                </a:cubicBezTo>
                <a:cubicBezTo>
                  <a:pt x="15010" y="3243"/>
                  <a:pt x="14995" y="3241"/>
                  <a:pt x="14979" y="3240"/>
                </a:cubicBezTo>
                <a:cubicBezTo>
                  <a:pt x="14966" y="3238"/>
                  <a:pt x="14955" y="3237"/>
                  <a:pt x="14945" y="3237"/>
                </a:cubicBezTo>
                <a:lnTo>
                  <a:pt x="14929" y="3238"/>
                </a:lnTo>
                <a:cubicBezTo>
                  <a:pt x="14924" y="3239"/>
                  <a:pt x="14924" y="3239"/>
                  <a:pt x="14907" y="3277"/>
                </a:cubicBezTo>
                <a:cubicBezTo>
                  <a:pt x="14897" y="3300"/>
                  <a:pt x="14886" y="3325"/>
                  <a:pt x="14873" y="3350"/>
                </a:cubicBezTo>
                <a:cubicBezTo>
                  <a:pt x="14856" y="3381"/>
                  <a:pt x="14837" y="3408"/>
                  <a:pt x="14818" y="3435"/>
                </a:cubicBezTo>
                <a:cubicBezTo>
                  <a:pt x="14801" y="3460"/>
                  <a:pt x="14784" y="3483"/>
                  <a:pt x="14775" y="3506"/>
                </a:cubicBezTo>
                <a:lnTo>
                  <a:pt x="14643" y="3839"/>
                </a:lnTo>
                <a:lnTo>
                  <a:pt x="14616" y="3466"/>
                </a:lnTo>
                <a:cubicBezTo>
                  <a:pt x="14597" y="3495"/>
                  <a:pt x="14579" y="3528"/>
                  <a:pt x="14562" y="3558"/>
                </a:cubicBezTo>
                <a:cubicBezTo>
                  <a:pt x="14561" y="3559"/>
                  <a:pt x="14561" y="3560"/>
                  <a:pt x="14560" y="3561"/>
                </a:cubicBezTo>
                <a:lnTo>
                  <a:pt x="14568" y="3567"/>
                </a:lnTo>
                <a:lnTo>
                  <a:pt x="14567" y="3569"/>
                </a:lnTo>
                <a:lnTo>
                  <a:pt x="14610" y="3603"/>
                </a:lnTo>
                <a:close/>
                <a:moveTo>
                  <a:pt x="13777" y="21592"/>
                </a:moveTo>
                <a:lnTo>
                  <a:pt x="13760" y="21465"/>
                </a:lnTo>
                <a:cubicBezTo>
                  <a:pt x="13748" y="21379"/>
                  <a:pt x="13748" y="21290"/>
                  <a:pt x="13748" y="21195"/>
                </a:cubicBezTo>
                <a:cubicBezTo>
                  <a:pt x="13748" y="21114"/>
                  <a:pt x="13748" y="20980"/>
                  <a:pt x="13731" y="20957"/>
                </a:cubicBezTo>
                <a:cubicBezTo>
                  <a:pt x="13731" y="20957"/>
                  <a:pt x="13731" y="20957"/>
                  <a:pt x="13731" y="20957"/>
                </a:cubicBezTo>
                <a:cubicBezTo>
                  <a:pt x="13727" y="20957"/>
                  <a:pt x="13673" y="20926"/>
                  <a:pt x="13662" y="20923"/>
                </a:cubicBezTo>
                <a:lnTo>
                  <a:pt x="13621" y="20911"/>
                </a:lnTo>
                <a:lnTo>
                  <a:pt x="13621" y="20837"/>
                </a:lnTo>
                <a:lnTo>
                  <a:pt x="13576" y="20841"/>
                </a:lnTo>
                <a:lnTo>
                  <a:pt x="13573" y="20696"/>
                </a:lnTo>
                <a:cubicBezTo>
                  <a:pt x="13569" y="20504"/>
                  <a:pt x="13565" y="20322"/>
                  <a:pt x="13533" y="20155"/>
                </a:cubicBezTo>
                <a:cubicBezTo>
                  <a:pt x="13533" y="20155"/>
                  <a:pt x="13533" y="20155"/>
                  <a:pt x="13533" y="20155"/>
                </a:cubicBezTo>
                <a:cubicBezTo>
                  <a:pt x="13531" y="20155"/>
                  <a:pt x="13519" y="20141"/>
                  <a:pt x="13513" y="20134"/>
                </a:cubicBezTo>
                <a:cubicBezTo>
                  <a:pt x="13483" y="20098"/>
                  <a:pt x="13439" y="20044"/>
                  <a:pt x="13417" y="19931"/>
                </a:cubicBezTo>
                <a:cubicBezTo>
                  <a:pt x="13391" y="19801"/>
                  <a:pt x="13372" y="19628"/>
                  <a:pt x="13364" y="19458"/>
                </a:cubicBezTo>
                <a:cubicBezTo>
                  <a:pt x="13361" y="19380"/>
                  <a:pt x="13373" y="19315"/>
                  <a:pt x="13388" y="19262"/>
                </a:cubicBezTo>
                <a:cubicBezTo>
                  <a:pt x="13366" y="19243"/>
                  <a:pt x="13346" y="19214"/>
                  <a:pt x="13331" y="19167"/>
                </a:cubicBezTo>
                <a:cubicBezTo>
                  <a:pt x="13282" y="19003"/>
                  <a:pt x="13337" y="18845"/>
                  <a:pt x="13364" y="18769"/>
                </a:cubicBezTo>
                <a:lnTo>
                  <a:pt x="13375" y="18736"/>
                </a:lnTo>
                <a:cubicBezTo>
                  <a:pt x="13393" y="18658"/>
                  <a:pt x="13413" y="18585"/>
                  <a:pt x="13434" y="18508"/>
                </a:cubicBezTo>
                <a:cubicBezTo>
                  <a:pt x="13452" y="18444"/>
                  <a:pt x="13465" y="18370"/>
                  <a:pt x="13474" y="18282"/>
                </a:cubicBezTo>
                <a:cubicBezTo>
                  <a:pt x="13483" y="18202"/>
                  <a:pt x="13485" y="18117"/>
                  <a:pt x="13480" y="18013"/>
                </a:cubicBezTo>
                <a:cubicBezTo>
                  <a:pt x="13450" y="17999"/>
                  <a:pt x="13417" y="17968"/>
                  <a:pt x="13384" y="17899"/>
                </a:cubicBezTo>
                <a:cubicBezTo>
                  <a:pt x="13331" y="17785"/>
                  <a:pt x="13304" y="17647"/>
                  <a:pt x="13281" y="17526"/>
                </a:cubicBezTo>
                <a:cubicBezTo>
                  <a:pt x="13261" y="17424"/>
                  <a:pt x="13242" y="17327"/>
                  <a:pt x="13212" y="17269"/>
                </a:cubicBezTo>
                <a:cubicBezTo>
                  <a:pt x="13200" y="17246"/>
                  <a:pt x="13187" y="17237"/>
                  <a:pt x="13168" y="17237"/>
                </a:cubicBezTo>
                <a:cubicBezTo>
                  <a:pt x="13126" y="17237"/>
                  <a:pt x="13065" y="17288"/>
                  <a:pt x="13000" y="17378"/>
                </a:cubicBezTo>
                <a:cubicBezTo>
                  <a:pt x="12894" y="17524"/>
                  <a:pt x="12791" y="17543"/>
                  <a:pt x="12705" y="17543"/>
                </a:cubicBezTo>
                <a:cubicBezTo>
                  <a:pt x="12687" y="17543"/>
                  <a:pt x="12607" y="17537"/>
                  <a:pt x="12607" y="17537"/>
                </a:cubicBezTo>
                <a:lnTo>
                  <a:pt x="12566" y="17534"/>
                </a:lnTo>
                <a:lnTo>
                  <a:pt x="12560" y="17369"/>
                </a:lnTo>
                <a:cubicBezTo>
                  <a:pt x="12554" y="17216"/>
                  <a:pt x="12529" y="17090"/>
                  <a:pt x="12499" y="17061"/>
                </a:cubicBezTo>
                <a:cubicBezTo>
                  <a:pt x="12406" y="16972"/>
                  <a:pt x="12286" y="16921"/>
                  <a:pt x="12171" y="16921"/>
                </a:cubicBezTo>
                <a:cubicBezTo>
                  <a:pt x="12091" y="16921"/>
                  <a:pt x="12017" y="16945"/>
                  <a:pt x="11956" y="16991"/>
                </a:cubicBezTo>
                <a:cubicBezTo>
                  <a:pt x="11918" y="17021"/>
                  <a:pt x="11888" y="17045"/>
                  <a:pt x="11854" y="17045"/>
                </a:cubicBezTo>
                <a:cubicBezTo>
                  <a:pt x="11808" y="17045"/>
                  <a:pt x="11768" y="17003"/>
                  <a:pt x="11741" y="16925"/>
                </a:cubicBezTo>
                <a:cubicBezTo>
                  <a:pt x="11725" y="16943"/>
                  <a:pt x="11704" y="16956"/>
                  <a:pt x="11678" y="16956"/>
                </a:cubicBezTo>
                <a:cubicBezTo>
                  <a:pt x="11671" y="16956"/>
                  <a:pt x="11630" y="16950"/>
                  <a:pt x="11630" y="16950"/>
                </a:cubicBezTo>
                <a:cubicBezTo>
                  <a:pt x="11607" y="16947"/>
                  <a:pt x="11581" y="16940"/>
                  <a:pt x="11554" y="16933"/>
                </a:cubicBezTo>
                <a:cubicBezTo>
                  <a:pt x="11515" y="16924"/>
                  <a:pt x="11478" y="16914"/>
                  <a:pt x="11444" y="16914"/>
                </a:cubicBezTo>
                <a:cubicBezTo>
                  <a:pt x="11421" y="16914"/>
                  <a:pt x="11403" y="16918"/>
                  <a:pt x="11391" y="16927"/>
                </a:cubicBezTo>
                <a:cubicBezTo>
                  <a:pt x="11374" y="16939"/>
                  <a:pt x="11354" y="16967"/>
                  <a:pt x="11335" y="16993"/>
                </a:cubicBezTo>
                <a:cubicBezTo>
                  <a:pt x="11306" y="17033"/>
                  <a:pt x="11274" y="17078"/>
                  <a:pt x="11234" y="17105"/>
                </a:cubicBezTo>
                <a:cubicBezTo>
                  <a:pt x="11238" y="17123"/>
                  <a:pt x="11240" y="17142"/>
                  <a:pt x="11242" y="17162"/>
                </a:cubicBezTo>
                <a:cubicBezTo>
                  <a:pt x="11256" y="17331"/>
                  <a:pt x="11205" y="17442"/>
                  <a:pt x="11155" y="17509"/>
                </a:cubicBezTo>
                <a:cubicBezTo>
                  <a:pt x="11202" y="17545"/>
                  <a:pt x="11272" y="17610"/>
                  <a:pt x="11287" y="17780"/>
                </a:cubicBezTo>
                <a:cubicBezTo>
                  <a:pt x="11294" y="17865"/>
                  <a:pt x="11284" y="17949"/>
                  <a:pt x="11258" y="18023"/>
                </a:cubicBezTo>
                <a:cubicBezTo>
                  <a:pt x="11217" y="18138"/>
                  <a:pt x="11142" y="18209"/>
                  <a:pt x="11086" y="18227"/>
                </a:cubicBezTo>
                <a:lnTo>
                  <a:pt x="10983" y="18260"/>
                </a:lnTo>
                <a:lnTo>
                  <a:pt x="10979" y="18051"/>
                </a:lnTo>
                <a:cubicBezTo>
                  <a:pt x="10979" y="18023"/>
                  <a:pt x="10980" y="17991"/>
                  <a:pt x="10981" y="17957"/>
                </a:cubicBezTo>
                <a:cubicBezTo>
                  <a:pt x="10982" y="17937"/>
                  <a:pt x="10984" y="17885"/>
                  <a:pt x="10982" y="17870"/>
                </a:cubicBezTo>
                <a:cubicBezTo>
                  <a:pt x="10973" y="17850"/>
                  <a:pt x="10955" y="17825"/>
                  <a:pt x="10936" y="17810"/>
                </a:cubicBezTo>
                <a:cubicBezTo>
                  <a:pt x="10930" y="17859"/>
                  <a:pt x="10918" y="17917"/>
                  <a:pt x="10893" y="17967"/>
                </a:cubicBezTo>
                <a:cubicBezTo>
                  <a:pt x="10869" y="18012"/>
                  <a:pt x="10838" y="18038"/>
                  <a:pt x="10806" y="18038"/>
                </a:cubicBezTo>
                <a:cubicBezTo>
                  <a:pt x="10762" y="18038"/>
                  <a:pt x="10728" y="17992"/>
                  <a:pt x="10702" y="17960"/>
                </a:cubicBezTo>
                <a:cubicBezTo>
                  <a:pt x="10701" y="17958"/>
                  <a:pt x="10699" y="17955"/>
                  <a:pt x="10697" y="17952"/>
                </a:cubicBezTo>
                <a:cubicBezTo>
                  <a:pt x="10680" y="17990"/>
                  <a:pt x="10659" y="18029"/>
                  <a:pt x="10626" y="18049"/>
                </a:cubicBezTo>
                <a:lnTo>
                  <a:pt x="10609" y="18056"/>
                </a:lnTo>
                <a:cubicBezTo>
                  <a:pt x="10609" y="18056"/>
                  <a:pt x="10589" y="18059"/>
                  <a:pt x="10588" y="18059"/>
                </a:cubicBezTo>
                <a:cubicBezTo>
                  <a:pt x="10558" y="18059"/>
                  <a:pt x="10527" y="18046"/>
                  <a:pt x="10503" y="18035"/>
                </a:cubicBezTo>
                <a:lnTo>
                  <a:pt x="10481" y="18026"/>
                </a:lnTo>
                <a:cubicBezTo>
                  <a:pt x="10413" y="18004"/>
                  <a:pt x="10361" y="17952"/>
                  <a:pt x="10328" y="17874"/>
                </a:cubicBezTo>
                <a:cubicBezTo>
                  <a:pt x="10294" y="17792"/>
                  <a:pt x="10292" y="17700"/>
                  <a:pt x="10290" y="17640"/>
                </a:cubicBezTo>
                <a:cubicBezTo>
                  <a:pt x="10290" y="17625"/>
                  <a:pt x="10290" y="17611"/>
                  <a:pt x="10289" y="17601"/>
                </a:cubicBezTo>
                <a:cubicBezTo>
                  <a:pt x="10279" y="17586"/>
                  <a:pt x="10249" y="17552"/>
                  <a:pt x="10219" y="17519"/>
                </a:cubicBezTo>
                <a:lnTo>
                  <a:pt x="10210" y="17509"/>
                </a:lnTo>
                <a:cubicBezTo>
                  <a:pt x="10205" y="17545"/>
                  <a:pt x="10197" y="17577"/>
                  <a:pt x="10185" y="17606"/>
                </a:cubicBezTo>
                <a:cubicBezTo>
                  <a:pt x="10143" y="17708"/>
                  <a:pt x="10077" y="17709"/>
                  <a:pt x="10056" y="17710"/>
                </a:cubicBezTo>
                <a:cubicBezTo>
                  <a:pt x="9975" y="17710"/>
                  <a:pt x="9883" y="17652"/>
                  <a:pt x="9808" y="17555"/>
                </a:cubicBezTo>
                <a:cubicBezTo>
                  <a:pt x="9771" y="17508"/>
                  <a:pt x="9720" y="17483"/>
                  <a:pt x="9659" y="17483"/>
                </a:cubicBezTo>
                <a:cubicBezTo>
                  <a:pt x="9632" y="17483"/>
                  <a:pt x="9606" y="17488"/>
                  <a:pt x="9580" y="17496"/>
                </a:cubicBezTo>
                <a:cubicBezTo>
                  <a:pt x="9471" y="17531"/>
                  <a:pt x="9372" y="17632"/>
                  <a:pt x="9266" y="17739"/>
                </a:cubicBezTo>
                <a:cubicBezTo>
                  <a:pt x="9232" y="17775"/>
                  <a:pt x="9198" y="17809"/>
                  <a:pt x="9163" y="17842"/>
                </a:cubicBezTo>
                <a:cubicBezTo>
                  <a:pt x="9087" y="17914"/>
                  <a:pt x="9021" y="18006"/>
                  <a:pt x="8951" y="18103"/>
                </a:cubicBezTo>
                <a:lnTo>
                  <a:pt x="8904" y="18167"/>
                </a:lnTo>
                <a:cubicBezTo>
                  <a:pt x="8857" y="18232"/>
                  <a:pt x="8807" y="18285"/>
                  <a:pt x="8757" y="18335"/>
                </a:cubicBezTo>
                <a:lnTo>
                  <a:pt x="8707" y="18388"/>
                </a:lnTo>
                <a:cubicBezTo>
                  <a:pt x="8664" y="18434"/>
                  <a:pt x="8622" y="18486"/>
                  <a:pt x="8580" y="18537"/>
                </a:cubicBezTo>
                <a:cubicBezTo>
                  <a:pt x="8541" y="18586"/>
                  <a:pt x="8502" y="18634"/>
                  <a:pt x="8461" y="18679"/>
                </a:cubicBezTo>
                <a:cubicBezTo>
                  <a:pt x="8431" y="18713"/>
                  <a:pt x="8400" y="18742"/>
                  <a:pt x="8370" y="18771"/>
                </a:cubicBezTo>
                <a:cubicBezTo>
                  <a:pt x="8325" y="18813"/>
                  <a:pt x="8282" y="18853"/>
                  <a:pt x="8245" y="18908"/>
                </a:cubicBezTo>
                <a:cubicBezTo>
                  <a:pt x="8146" y="19053"/>
                  <a:pt x="8061" y="19268"/>
                  <a:pt x="7992" y="19460"/>
                </a:cubicBezTo>
                <a:cubicBezTo>
                  <a:pt x="7967" y="19529"/>
                  <a:pt x="7953" y="19641"/>
                  <a:pt x="7954" y="19765"/>
                </a:cubicBezTo>
                <a:cubicBezTo>
                  <a:pt x="7955" y="19835"/>
                  <a:pt x="7954" y="19905"/>
                  <a:pt x="7954" y="19975"/>
                </a:cubicBezTo>
                <a:cubicBezTo>
                  <a:pt x="7953" y="20062"/>
                  <a:pt x="7952" y="20137"/>
                  <a:pt x="7953" y="20213"/>
                </a:cubicBezTo>
                <a:lnTo>
                  <a:pt x="7955" y="20287"/>
                </a:lnTo>
                <a:cubicBezTo>
                  <a:pt x="7958" y="20376"/>
                  <a:pt x="7962" y="20488"/>
                  <a:pt x="7947" y="20595"/>
                </a:cubicBezTo>
                <a:cubicBezTo>
                  <a:pt x="7941" y="20640"/>
                  <a:pt x="7931" y="20679"/>
                  <a:pt x="7919" y="20714"/>
                </a:cubicBezTo>
                <a:lnTo>
                  <a:pt x="7912" y="20735"/>
                </a:lnTo>
                <a:lnTo>
                  <a:pt x="7893" y="20767"/>
                </a:lnTo>
                <a:cubicBezTo>
                  <a:pt x="7831" y="20822"/>
                  <a:pt x="7785" y="20845"/>
                  <a:pt x="7743" y="20845"/>
                </a:cubicBezTo>
                <a:cubicBezTo>
                  <a:pt x="7729" y="20845"/>
                  <a:pt x="7715" y="20842"/>
                  <a:pt x="7701" y="20837"/>
                </a:cubicBezTo>
                <a:cubicBezTo>
                  <a:pt x="7660" y="20821"/>
                  <a:pt x="7631" y="20779"/>
                  <a:pt x="7610" y="20749"/>
                </a:cubicBezTo>
                <a:cubicBezTo>
                  <a:pt x="7602" y="20738"/>
                  <a:pt x="7591" y="20723"/>
                  <a:pt x="7587" y="20721"/>
                </a:cubicBezTo>
                <a:cubicBezTo>
                  <a:pt x="7585" y="20720"/>
                  <a:pt x="7583" y="20720"/>
                  <a:pt x="7581" y="20720"/>
                </a:cubicBezTo>
                <a:cubicBezTo>
                  <a:pt x="7567" y="20720"/>
                  <a:pt x="7557" y="20725"/>
                  <a:pt x="7547" y="20728"/>
                </a:cubicBezTo>
                <a:cubicBezTo>
                  <a:pt x="7521" y="20739"/>
                  <a:pt x="7498" y="20746"/>
                  <a:pt x="7475" y="20746"/>
                </a:cubicBezTo>
                <a:cubicBezTo>
                  <a:pt x="7443" y="20746"/>
                  <a:pt x="7415" y="20733"/>
                  <a:pt x="7388" y="20707"/>
                </a:cubicBezTo>
                <a:cubicBezTo>
                  <a:pt x="7350" y="20669"/>
                  <a:pt x="7313" y="20621"/>
                  <a:pt x="7276" y="20573"/>
                </a:cubicBezTo>
                <a:cubicBezTo>
                  <a:pt x="7253" y="20543"/>
                  <a:pt x="7233" y="20517"/>
                  <a:pt x="7214" y="20494"/>
                </a:cubicBezTo>
                <a:cubicBezTo>
                  <a:pt x="7207" y="20486"/>
                  <a:pt x="7198" y="20478"/>
                  <a:pt x="7190" y="20470"/>
                </a:cubicBezTo>
                <a:cubicBezTo>
                  <a:pt x="7154" y="20436"/>
                  <a:pt x="7112" y="20397"/>
                  <a:pt x="7085" y="20327"/>
                </a:cubicBezTo>
                <a:cubicBezTo>
                  <a:pt x="7045" y="20223"/>
                  <a:pt x="7041" y="20081"/>
                  <a:pt x="7037" y="19956"/>
                </a:cubicBezTo>
                <a:cubicBezTo>
                  <a:pt x="7035" y="19905"/>
                  <a:pt x="7033" y="19841"/>
                  <a:pt x="7029" y="19813"/>
                </a:cubicBezTo>
                <a:cubicBezTo>
                  <a:pt x="7012" y="19707"/>
                  <a:pt x="7013" y="19595"/>
                  <a:pt x="7013" y="19497"/>
                </a:cubicBezTo>
                <a:cubicBezTo>
                  <a:pt x="7014" y="19400"/>
                  <a:pt x="7015" y="19302"/>
                  <a:pt x="6997" y="19259"/>
                </a:cubicBezTo>
                <a:cubicBezTo>
                  <a:pt x="6962" y="19175"/>
                  <a:pt x="6937" y="19086"/>
                  <a:pt x="6913" y="19000"/>
                </a:cubicBezTo>
                <a:cubicBezTo>
                  <a:pt x="6853" y="18791"/>
                  <a:pt x="6792" y="18563"/>
                  <a:pt x="6773" y="18302"/>
                </a:cubicBezTo>
                <a:cubicBezTo>
                  <a:pt x="6766" y="18214"/>
                  <a:pt x="6760" y="18125"/>
                  <a:pt x="6754" y="18036"/>
                </a:cubicBezTo>
                <a:cubicBezTo>
                  <a:pt x="6750" y="17966"/>
                  <a:pt x="6745" y="17895"/>
                  <a:pt x="6740" y="17825"/>
                </a:cubicBezTo>
                <a:lnTo>
                  <a:pt x="6724" y="17780"/>
                </a:lnTo>
                <a:cubicBezTo>
                  <a:pt x="6708" y="17737"/>
                  <a:pt x="6693" y="17695"/>
                  <a:pt x="6677" y="17654"/>
                </a:cubicBezTo>
                <a:cubicBezTo>
                  <a:pt x="6620" y="17504"/>
                  <a:pt x="6586" y="17437"/>
                  <a:pt x="6506" y="17420"/>
                </a:cubicBezTo>
                <a:cubicBezTo>
                  <a:pt x="6497" y="17418"/>
                  <a:pt x="6488" y="17418"/>
                  <a:pt x="6478" y="17418"/>
                </a:cubicBezTo>
                <a:lnTo>
                  <a:pt x="6411" y="17420"/>
                </a:lnTo>
                <a:lnTo>
                  <a:pt x="6359" y="17420"/>
                </a:lnTo>
                <a:cubicBezTo>
                  <a:pt x="6297" y="17420"/>
                  <a:pt x="6264" y="17433"/>
                  <a:pt x="6247" y="17464"/>
                </a:cubicBezTo>
                <a:cubicBezTo>
                  <a:pt x="6234" y="17489"/>
                  <a:pt x="6221" y="17531"/>
                  <a:pt x="6207" y="17575"/>
                </a:cubicBezTo>
                <a:cubicBezTo>
                  <a:pt x="6192" y="17625"/>
                  <a:pt x="6176" y="17673"/>
                  <a:pt x="6158" y="17716"/>
                </a:cubicBezTo>
                <a:lnTo>
                  <a:pt x="6089" y="17878"/>
                </a:lnTo>
                <a:cubicBezTo>
                  <a:pt x="6049" y="17970"/>
                  <a:pt x="6013" y="18052"/>
                  <a:pt x="5979" y="18135"/>
                </a:cubicBezTo>
                <a:lnTo>
                  <a:pt x="5926" y="18261"/>
                </a:lnTo>
                <a:lnTo>
                  <a:pt x="5403" y="17573"/>
                </a:lnTo>
                <a:lnTo>
                  <a:pt x="5351" y="17104"/>
                </a:lnTo>
                <a:lnTo>
                  <a:pt x="5349" y="16590"/>
                </a:lnTo>
                <a:lnTo>
                  <a:pt x="5104" y="16008"/>
                </a:lnTo>
                <a:lnTo>
                  <a:pt x="5006" y="15898"/>
                </a:lnTo>
                <a:lnTo>
                  <a:pt x="5006" y="15715"/>
                </a:lnTo>
                <a:lnTo>
                  <a:pt x="4470" y="15658"/>
                </a:lnTo>
                <a:lnTo>
                  <a:pt x="4384" y="16047"/>
                </a:lnTo>
                <a:lnTo>
                  <a:pt x="3241" y="16047"/>
                </a:lnTo>
                <a:lnTo>
                  <a:pt x="1919" y="14938"/>
                </a:lnTo>
                <a:lnTo>
                  <a:pt x="1943" y="14861"/>
                </a:lnTo>
                <a:cubicBezTo>
                  <a:pt x="1927" y="14862"/>
                  <a:pt x="1850" y="14867"/>
                  <a:pt x="1844" y="14868"/>
                </a:cubicBezTo>
                <a:lnTo>
                  <a:pt x="1209" y="15014"/>
                </a:lnTo>
                <a:lnTo>
                  <a:pt x="1193" y="14901"/>
                </a:lnTo>
                <a:lnTo>
                  <a:pt x="1143" y="14885"/>
                </a:lnTo>
                <a:lnTo>
                  <a:pt x="1147" y="14798"/>
                </a:lnTo>
                <a:cubicBezTo>
                  <a:pt x="1150" y="14742"/>
                  <a:pt x="1149" y="14279"/>
                  <a:pt x="1145" y="14227"/>
                </a:cubicBezTo>
                <a:cubicBezTo>
                  <a:pt x="1138" y="14174"/>
                  <a:pt x="1120" y="14113"/>
                  <a:pt x="1094" y="14055"/>
                </a:cubicBezTo>
                <a:lnTo>
                  <a:pt x="1081" y="14025"/>
                </a:lnTo>
                <a:cubicBezTo>
                  <a:pt x="1044" y="13941"/>
                  <a:pt x="1027" y="13909"/>
                  <a:pt x="1019" y="13897"/>
                </a:cubicBezTo>
                <a:cubicBezTo>
                  <a:pt x="1019" y="13897"/>
                  <a:pt x="994" y="13898"/>
                  <a:pt x="992" y="13899"/>
                </a:cubicBezTo>
                <a:lnTo>
                  <a:pt x="950" y="13913"/>
                </a:lnTo>
                <a:lnTo>
                  <a:pt x="936" y="13813"/>
                </a:lnTo>
                <a:lnTo>
                  <a:pt x="864" y="13787"/>
                </a:lnTo>
                <a:lnTo>
                  <a:pt x="872" y="13697"/>
                </a:lnTo>
                <a:cubicBezTo>
                  <a:pt x="873" y="13681"/>
                  <a:pt x="876" y="13664"/>
                  <a:pt x="878" y="13645"/>
                </a:cubicBezTo>
                <a:cubicBezTo>
                  <a:pt x="870" y="13648"/>
                  <a:pt x="857" y="13650"/>
                  <a:pt x="856" y="13650"/>
                </a:cubicBezTo>
                <a:cubicBezTo>
                  <a:pt x="768" y="13650"/>
                  <a:pt x="715" y="13594"/>
                  <a:pt x="671" y="13455"/>
                </a:cubicBezTo>
                <a:cubicBezTo>
                  <a:pt x="630" y="13325"/>
                  <a:pt x="608" y="13317"/>
                  <a:pt x="514" y="13281"/>
                </a:cubicBezTo>
                <a:lnTo>
                  <a:pt x="489" y="13271"/>
                </a:lnTo>
                <a:lnTo>
                  <a:pt x="414" y="13273"/>
                </a:lnTo>
                <a:cubicBezTo>
                  <a:pt x="303" y="13273"/>
                  <a:pt x="235" y="13153"/>
                  <a:pt x="231" y="12951"/>
                </a:cubicBezTo>
                <a:cubicBezTo>
                  <a:pt x="228" y="12812"/>
                  <a:pt x="255" y="12711"/>
                  <a:pt x="277" y="12630"/>
                </a:cubicBezTo>
                <a:cubicBezTo>
                  <a:pt x="283" y="12610"/>
                  <a:pt x="288" y="12590"/>
                  <a:pt x="293" y="12572"/>
                </a:cubicBezTo>
                <a:cubicBezTo>
                  <a:pt x="281" y="12546"/>
                  <a:pt x="271" y="12518"/>
                  <a:pt x="264" y="12480"/>
                </a:cubicBezTo>
                <a:cubicBezTo>
                  <a:pt x="240" y="12362"/>
                  <a:pt x="265" y="12270"/>
                  <a:pt x="276" y="12230"/>
                </a:cubicBezTo>
                <a:cubicBezTo>
                  <a:pt x="278" y="12204"/>
                  <a:pt x="248" y="12128"/>
                  <a:pt x="226" y="12073"/>
                </a:cubicBezTo>
                <a:cubicBezTo>
                  <a:pt x="195" y="11995"/>
                  <a:pt x="160" y="11906"/>
                  <a:pt x="145" y="11799"/>
                </a:cubicBezTo>
                <a:lnTo>
                  <a:pt x="137" y="11748"/>
                </a:lnTo>
                <a:cubicBezTo>
                  <a:pt x="110" y="11565"/>
                  <a:pt x="64" y="11257"/>
                  <a:pt x="173" y="11050"/>
                </a:cubicBezTo>
                <a:cubicBezTo>
                  <a:pt x="182" y="11033"/>
                  <a:pt x="192" y="11017"/>
                  <a:pt x="203" y="11000"/>
                </a:cubicBezTo>
                <a:cubicBezTo>
                  <a:pt x="126" y="10848"/>
                  <a:pt x="73" y="10705"/>
                  <a:pt x="110" y="10422"/>
                </a:cubicBezTo>
                <a:cubicBezTo>
                  <a:pt x="126" y="10303"/>
                  <a:pt x="130" y="10215"/>
                  <a:pt x="122" y="10125"/>
                </a:cubicBezTo>
                <a:cubicBezTo>
                  <a:pt x="116" y="10051"/>
                  <a:pt x="115" y="9976"/>
                  <a:pt x="114" y="9901"/>
                </a:cubicBezTo>
                <a:cubicBezTo>
                  <a:pt x="114" y="9827"/>
                  <a:pt x="114" y="9758"/>
                  <a:pt x="106" y="9702"/>
                </a:cubicBezTo>
                <a:cubicBezTo>
                  <a:pt x="100" y="9658"/>
                  <a:pt x="87" y="9613"/>
                  <a:pt x="73" y="9565"/>
                </a:cubicBezTo>
                <a:cubicBezTo>
                  <a:pt x="57" y="9508"/>
                  <a:pt x="38" y="9444"/>
                  <a:pt x="26" y="9369"/>
                </a:cubicBezTo>
                <a:lnTo>
                  <a:pt x="20" y="9336"/>
                </a:lnTo>
                <a:cubicBezTo>
                  <a:pt x="7" y="9269"/>
                  <a:pt x="-12" y="9166"/>
                  <a:pt x="10" y="9046"/>
                </a:cubicBezTo>
                <a:cubicBezTo>
                  <a:pt x="19" y="8997"/>
                  <a:pt x="32" y="8961"/>
                  <a:pt x="40" y="8937"/>
                </a:cubicBezTo>
                <a:cubicBezTo>
                  <a:pt x="47" y="8902"/>
                  <a:pt x="47" y="8888"/>
                  <a:pt x="47" y="8874"/>
                </a:cubicBezTo>
                <a:cubicBezTo>
                  <a:pt x="47" y="8818"/>
                  <a:pt x="47" y="8740"/>
                  <a:pt x="74" y="8648"/>
                </a:cubicBezTo>
                <a:cubicBezTo>
                  <a:pt x="84" y="8611"/>
                  <a:pt x="98" y="8576"/>
                  <a:pt x="112" y="8541"/>
                </a:cubicBezTo>
                <a:cubicBezTo>
                  <a:pt x="121" y="8516"/>
                  <a:pt x="129" y="8497"/>
                  <a:pt x="135" y="8475"/>
                </a:cubicBezTo>
                <a:cubicBezTo>
                  <a:pt x="148" y="8424"/>
                  <a:pt x="163" y="8347"/>
                  <a:pt x="156" y="8270"/>
                </a:cubicBezTo>
                <a:cubicBezTo>
                  <a:pt x="154" y="8241"/>
                  <a:pt x="145" y="8206"/>
                  <a:pt x="136" y="8169"/>
                </a:cubicBezTo>
                <a:cubicBezTo>
                  <a:pt x="125" y="8121"/>
                  <a:pt x="112" y="8068"/>
                  <a:pt x="105" y="8004"/>
                </a:cubicBezTo>
                <a:cubicBezTo>
                  <a:pt x="75" y="7756"/>
                  <a:pt x="160" y="7595"/>
                  <a:pt x="210" y="7499"/>
                </a:cubicBezTo>
                <a:cubicBezTo>
                  <a:pt x="268" y="7389"/>
                  <a:pt x="323" y="7282"/>
                  <a:pt x="370" y="7165"/>
                </a:cubicBezTo>
                <a:lnTo>
                  <a:pt x="395" y="7106"/>
                </a:lnTo>
                <a:cubicBezTo>
                  <a:pt x="431" y="7018"/>
                  <a:pt x="475" y="6912"/>
                  <a:pt x="500" y="6816"/>
                </a:cubicBezTo>
                <a:lnTo>
                  <a:pt x="401" y="6816"/>
                </a:lnTo>
                <a:lnTo>
                  <a:pt x="515" y="6519"/>
                </a:lnTo>
                <a:cubicBezTo>
                  <a:pt x="531" y="6477"/>
                  <a:pt x="548" y="6449"/>
                  <a:pt x="559" y="6430"/>
                </a:cubicBezTo>
                <a:cubicBezTo>
                  <a:pt x="559" y="6430"/>
                  <a:pt x="560" y="6431"/>
                  <a:pt x="560" y="6431"/>
                </a:cubicBezTo>
                <a:cubicBezTo>
                  <a:pt x="562" y="6431"/>
                  <a:pt x="559" y="6409"/>
                  <a:pt x="558" y="6396"/>
                </a:cubicBezTo>
                <a:cubicBezTo>
                  <a:pt x="552" y="6343"/>
                  <a:pt x="543" y="6264"/>
                  <a:pt x="555" y="6173"/>
                </a:cubicBezTo>
                <a:cubicBezTo>
                  <a:pt x="573" y="6029"/>
                  <a:pt x="617" y="5958"/>
                  <a:pt x="653" y="5901"/>
                </a:cubicBezTo>
                <a:lnTo>
                  <a:pt x="668" y="5876"/>
                </a:lnTo>
                <a:cubicBezTo>
                  <a:pt x="668" y="5873"/>
                  <a:pt x="669" y="5852"/>
                  <a:pt x="670" y="5842"/>
                </a:cubicBezTo>
                <a:cubicBezTo>
                  <a:pt x="671" y="5815"/>
                  <a:pt x="673" y="5787"/>
                  <a:pt x="676" y="5757"/>
                </a:cubicBezTo>
                <a:cubicBezTo>
                  <a:pt x="691" y="5624"/>
                  <a:pt x="732" y="5537"/>
                  <a:pt x="765" y="5468"/>
                </a:cubicBezTo>
                <a:lnTo>
                  <a:pt x="783" y="5429"/>
                </a:lnTo>
                <a:cubicBezTo>
                  <a:pt x="824" y="5339"/>
                  <a:pt x="867" y="5252"/>
                  <a:pt x="910" y="5167"/>
                </a:cubicBezTo>
                <a:cubicBezTo>
                  <a:pt x="942" y="5104"/>
                  <a:pt x="973" y="5042"/>
                  <a:pt x="1004" y="4977"/>
                </a:cubicBezTo>
                <a:cubicBezTo>
                  <a:pt x="1180" y="4601"/>
                  <a:pt x="1332" y="4168"/>
                  <a:pt x="1478" y="3750"/>
                </a:cubicBezTo>
                <a:lnTo>
                  <a:pt x="1555" y="3532"/>
                </a:lnTo>
                <a:cubicBezTo>
                  <a:pt x="1610" y="3377"/>
                  <a:pt x="1654" y="3212"/>
                  <a:pt x="1700" y="3037"/>
                </a:cubicBezTo>
                <a:cubicBezTo>
                  <a:pt x="1723" y="2953"/>
                  <a:pt x="1745" y="2869"/>
                  <a:pt x="1769" y="2786"/>
                </a:cubicBezTo>
                <a:cubicBezTo>
                  <a:pt x="1791" y="2707"/>
                  <a:pt x="1814" y="2628"/>
                  <a:pt x="1838" y="2549"/>
                </a:cubicBezTo>
                <a:cubicBezTo>
                  <a:pt x="1918" y="2276"/>
                  <a:pt x="1994" y="2015"/>
                  <a:pt x="2051" y="1753"/>
                </a:cubicBezTo>
                <a:cubicBezTo>
                  <a:pt x="2069" y="1670"/>
                  <a:pt x="2075" y="1568"/>
                  <a:pt x="2081" y="1461"/>
                </a:cubicBezTo>
                <a:cubicBezTo>
                  <a:pt x="2089" y="1334"/>
                  <a:pt x="2098" y="1189"/>
                  <a:pt x="2130" y="1051"/>
                </a:cubicBezTo>
                <a:cubicBezTo>
                  <a:pt x="2133" y="1037"/>
                  <a:pt x="2152" y="977"/>
                  <a:pt x="2176" y="910"/>
                </a:cubicBezTo>
                <a:cubicBezTo>
                  <a:pt x="2176" y="910"/>
                  <a:pt x="2209" y="818"/>
                  <a:pt x="2217" y="793"/>
                </a:cubicBezTo>
                <a:lnTo>
                  <a:pt x="2129" y="256"/>
                </a:lnTo>
                <a:lnTo>
                  <a:pt x="2377" y="673"/>
                </a:lnTo>
                <a:cubicBezTo>
                  <a:pt x="2378" y="675"/>
                  <a:pt x="2487" y="857"/>
                  <a:pt x="2608" y="857"/>
                </a:cubicBezTo>
                <a:cubicBezTo>
                  <a:pt x="2629" y="857"/>
                  <a:pt x="2649" y="852"/>
                  <a:pt x="2668" y="841"/>
                </a:cubicBezTo>
                <a:cubicBezTo>
                  <a:pt x="2726" y="827"/>
                  <a:pt x="2727" y="824"/>
                  <a:pt x="2738" y="735"/>
                </a:cubicBezTo>
                <a:cubicBezTo>
                  <a:pt x="2746" y="677"/>
                  <a:pt x="2756" y="605"/>
                  <a:pt x="2782" y="541"/>
                </a:cubicBezTo>
                <a:cubicBezTo>
                  <a:pt x="2812" y="468"/>
                  <a:pt x="2854" y="452"/>
                  <a:pt x="2888" y="442"/>
                </a:cubicBezTo>
                <a:cubicBezTo>
                  <a:pt x="2895" y="403"/>
                  <a:pt x="2898" y="378"/>
                  <a:pt x="2898" y="374"/>
                </a:cubicBezTo>
                <a:lnTo>
                  <a:pt x="2910" y="220"/>
                </a:lnTo>
                <a:lnTo>
                  <a:pt x="12482" y="219"/>
                </a:lnTo>
                <a:cubicBezTo>
                  <a:pt x="12486" y="211"/>
                  <a:pt x="12489" y="202"/>
                  <a:pt x="12492" y="192"/>
                </a:cubicBezTo>
                <a:cubicBezTo>
                  <a:pt x="12519" y="120"/>
                  <a:pt x="12563" y="0"/>
                  <a:pt x="12644" y="0"/>
                </a:cubicBezTo>
                <a:cubicBezTo>
                  <a:pt x="12704" y="10"/>
                  <a:pt x="12744" y="54"/>
                  <a:pt x="12766" y="133"/>
                </a:cubicBezTo>
                <a:cubicBezTo>
                  <a:pt x="12804" y="271"/>
                  <a:pt x="12769" y="423"/>
                  <a:pt x="12740" y="537"/>
                </a:cubicBezTo>
                <a:cubicBezTo>
                  <a:pt x="12767" y="548"/>
                  <a:pt x="12796" y="561"/>
                  <a:pt x="12822" y="589"/>
                </a:cubicBezTo>
                <a:cubicBezTo>
                  <a:pt x="12842" y="610"/>
                  <a:pt x="12858" y="634"/>
                  <a:pt x="12875" y="658"/>
                </a:cubicBezTo>
                <a:cubicBezTo>
                  <a:pt x="12896" y="690"/>
                  <a:pt x="12903" y="698"/>
                  <a:pt x="12910" y="699"/>
                </a:cubicBezTo>
                <a:cubicBezTo>
                  <a:pt x="12926" y="699"/>
                  <a:pt x="12942" y="685"/>
                  <a:pt x="12965" y="665"/>
                </a:cubicBezTo>
                <a:cubicBezTo>
                  <a:pt x="12995" y="640"/>
                  <a:pt x="13031" y="610"/>
                  <a:pt x="13075" y="604"/>
                </a:cubicBezTo>
                <a:cubicBezTo>
                  <a:pt x="13084" y="603"/>
                  <a:pt x="13094" y="602"/>
                  <a:pt x="13105" y="602"/>
                </a:cubicBezTo>
                <a:cubicBezTo>
                  <a:pt x="13142" y="602"/>
                  <a:pt x="13214" y="611"/>
                  <a:pt x="13269" y="670"/>
                </a:cubicBezTo>
                <a:cubicBezTo>
                  <a:pt x="13312" y="713"/>
                  <a:pt x="13337" y="784"/>
                  <a:pt x="13353" y="855"/>
                </a:cubicBezTo>
                <a:cubicBezTo>
                  <a:pt x="13356" y="855"/>
                  <a:pt x="13359" y="854"/>
                  <a:pt x="13362" y="854"/>
                </a:cubicBezTo>
                <a:cubicBezTo>
                  <a:pt x="13430" y="854"/>
                  <a:pt x="13473" y="945"/>
                  <a:pt x="13505" y="1010"/>
                </a:cubicBezTo>
                <a:cubicBezTo>
                  <a:pt x="13518" y="1038"/>
                  <a:pt x="13535" y="1073"/>
                  <a:pt x="13544" y="1079"/>
                </a:cubicBezTo>
                <a:cubicBezTo>
                  <a:pt x="13546" y="1079"/>
                  <a:pt x="13547" y="1080"/>
                  <a:pt x="13549" y="1080"/>
                </a:cubicBezTo>
                <a:cubicBezTo>
                  <a:pt x="13576" y="1080"/>
                  <a:pt x="13604" y="1057"/>
                  <a:pt x="13631" y="1034"/>
                </a:cubicBezTo>
                <a:cubicBezTo>
                  <a:pt x="13674" y="998"/>
                  <a:pt x="13727" y="954"/>
                  <a:pt x="13787" y="954"/>
                </a:cubicBezTo>
                <a:cubicBezTo>
                  <a:pt x="13849" y="954"/>
                  <a:pt x="13881" y="1007"/>
                  <a:pt x="13899" y="1060"/>
                </a:cubicBezTo>
                <a:cubicBezTo>
                  <a:pt x="13965" y="1070"/>
                  <a:pt x="14123" y="1092"/>
                  <a:pt x="14123" y="1092"/>
                </a:cubicBezTo>
                <a:lnTo>
                  <a:pt x="14178" y="1353"/>
                </a:lnTo>
                <a:lnTo>
                  <a:pt x="14160" y="1431"/>
                </a:lnTo>
                <a:cubicBezTo>
                  <a:pt x="14128" y="1557"/>
                  <a:pt x="13947" y="1670"/>
                  <a:pt x="13946" y="1671"/>
                </a:cubicBezTo>
                <a:lnTo>
                  <a:pt x="13887" y="1701"/>
                </a:lnTo>
                <a:cubicBezTo>
                  <a:pt x="13829" y="1730"/>
                  <a:pt x="13774" y="1758"/>
                  <a:pt x="13720" y="1800"/>
                </a:cubicBezTo>
                <a:cubicBezTo>
                  <a:pt x="13664" y="1844"/>
                  <a:pt x="13606" y="1923"/>
                  <a:pt x="13550" y="1999"/>
                </a:cubicBezTo>
                <a:cubicBezTo>
                  <a:pt x="13537" y="2017"/>
                  <a:pt x="13525" y="2035"/>
                  <a:pt x="13512" y="2052"/>
                </a:cubicBezTo>
                <a:cubicBezTo>
                  <a:pt x="13533" y="2044"/>
                  <a:pt x="13555" y="2038"/>
                  <a:pt x="13577" y="2036"/>
                </a:cubicBezTo>
                <a:lnTo>
                  <a:pt x="13618" y="2031"/>
                </a:lnTo>
                <a:lnTo>
                  <a:pt x="13641" y="2297"/>
                </a:lnTo>
                <a:cubicBezTo>
                  <a:pt x="13758" y="2270"/>
                  <a:pt x="13873" y="2198"/>
                  <a:pt x="13957" y="2134"/>
                </a:cubicBezTo>
                <a:cubicBezTo>
                  <a:pt x="14033" y="2078"/>
                  <a:pt x="14107" y="1999"/>
                  <a:pt x="14179" y="1923"/>
                </a:cubicBezTo>
                <a:cubicBezTo>
                  <a:pt x="14333" y="1762"/>
                  <a:pt x="14491" y="1595"/>
                  <a:pt x="14688" y="1590"/>
                </a:cubicBezTo>
                <a:lnTo>
                  <a:pt x="14847" y="1585"/>
                </a:lnTo>
                <a:lnTo>
                  <a:pt x="14770" y="1864"/>
                </a:lnTo>
                <a:cubicBezTo>
                  <a:pt x="14738" y="1978"/>
                  <a:pt x="14672" y="2046"/>
                  <a:pt x="14605" y="2099"/>
                </a:cubicBezTo>
                <a:cubicBezTo>
                  <a:pt x="14618" y="2116"/>
                  <a:pt x="14631" y="2137"/>
                  <a:pt x="14642" y="2161"/>
                </a:cubicBezTo>
                <a:cubicBezTo>
                  <a:pt x="14669" y="2216"/>
                  <a:pt x="14686" y="2279"/>
                  <a:pt x="14700" y="2335"/>
                </a:cubicBezTo>
                <a:cubicBezTo>
                  <a:pt x="14712" y="2380"/>
                  <a:pt x="14724" y="2426"/>
                  <a:pt x="14735" y="2437"/>
                </a:cubicBezTo>
                <a:cubicBezTo>
                  <a:pt x="14735" y="2437"/>
                  <a:pt x="14750" y="2450"/>
                  <a:pt x="14793" y="2450"/>
                </a:cubicBezTo>
                <a:cubicBezTo>
                  <a:pt x="14841" y="2450"/>
                  <a:pt x="14880" y="2433"/>
                  <a:pt x="14894" y="2422"/>
                </a:cubicBezTo>
                <a:cubicBezTo>
                  <a:pt x="14913" y="2407"/>
                  <a:pt x="14930" y="2389"/>
                  <a:pt x="14947" y="2370"/>
                </a:cubicBezTo>
                <a:cubicBezTo>
                  <a:pt x="14998" y="2316"/>
                  <a:pt x="15060" y="2251"/>
                  <a:pt x="15139" y="2251"/>
                </a:cubicBezTo>
                <a:cubicBezTo>
                  <a:pt x="15276" y="2251"/>
                  <a:pt x="15389" y="2219"/>
                  <a:pt x="15474" y="2156"/>
                </a:cubicBezTo>
                <a:lnTo>
                  <a:pt x="15731" y="1964"/>
                </a:lnTo>
                <a:cubicBezTo>
                  <a:pt x="15731" y="1964"/>
                  <a:pt x="15582" y="2433"/>
                  <a:pt x="15581" y="2435"/>
                </a:cubicBezTo>
                <a:cubicBezTo>
                  <a:pt x="15633" y="2427"/>
                  <a:pt x="15672" y="2393"/>
                  <a:pt x="15674" y="2392"/>
                </a:cubicBezTo>
                <a:lnTo>
                  <a:pt x="15811" y="2267"/>
                </a:lnTo>
                <a:lnTo>
                  <a:pt x="15799" y="2737"/>
                </a:lnTo>
                <a:lnTo>
                  <a:pt x="15949" y="2769"/>
                </a:lnTo>
                <a:lnTo>
                  <a:pt x="16012" y="3222"/>
                </a:lnTo>
                <a:lnTo>
                  <a:pt x="15903" y="3243"/>
                </a:lnTo>
                <a:cubicBezTo>
                  <a:pt x="15879" y="3247"/>
                  <a:pt x="15855" y="3249"/>
                  <a:pt x="15830" y="3249"/>
                </a:cubicBezTo>
                <a:cubicBezTo>
                  <a:pt x="15775" y="3249"/>
                  <a:pt x="15719" y="3239"/>
                  <a:pt x="15667" y="3229"/>
                </a:cubicBezTo>
                <a:cubicBezTo>
                  <a:pt x="15639" y="3223"/>
                  <a:pt x="15611" y="3212"/>
                  <a:pt x="15583" y="3200"/>
                </a:cubicBezTo>
                <a:cubicBezTo>
                  <a:pt x="15577" y="3197"/>
                  <a:pt x="15571" y="3195"/>
                  <a:pt x="15564" y="3192"/>
                </a:cubicBezTo>
                <a:lnTo>
                  <a:pt x="15609" y="3236"/>
                </a:lnTo>
                <a:cubicBezTo>
                  <a:pt x="15716" y="3336"/>
                  <a:pt x="15808" y="3431"/>
                  <a:pt x="15837" y="3575"/>
                </a:cubicBezTo>
                <a:cubicBezTo>
                  <a:pt x="15858" y="3682"/>
                  <a:pt x="15848" y="3796"/>
                  <a:pt x="15841" y="3880"/>
                </a:cubicBezTo>
                <a:lnTo>
                  <a:pt x="15825" y="4064"/>
                </a:lnTo>
                <a:lnTo>
                  <a:pt x="15791" y="4062"/>
                </a:lnTo>
                <a:cubicBezTo>
                  <a:pt x="15792" y="4108"/>
                  <a:pt x="15792" y="4156"/>
                  <a:pt x="15785" y="4200"/>
                </a:cubicBezTo>
                <a:cubicBezTo>
                  <a:pt x="15767" y="4328"/>
                  <a:pt x="15723" y="4459"/>
                  <a:pt x="15677" y="4565"/>
                </a:cubicBezTo>
                <a:cubicBezTo>
                  <a:pt x="15722" y="4565"/>
                  <a:pt x="15762" y="4605"/>
                  <a:pt x="15791" y="4677"/>
                </a:cubicBezTo>
                <a:cubicBezTo>
                  <a:pt x="15851" y="4831"/>
                  <a:pt x="15826" y="5077"/>
                  <a:pt x="15809" y="5240"/>
                </a:cubicBezTo>
                <a:lnTo>
                  <a:pt x="15804" y="5292"/>
                </a:lnTo>
                <a:cubicBezTo>
                  <a:pt x="15771" y="5634"/>
                  <a:pt x="15711" y="5849"/>
                  <a:pt x="15587" y="6057"/>
                </a:cubicBezTo>
                <a:cubicBezTo>
                  <a:pt x="15540" y="6138"/>
                  <a:pt x="15494" y="6221"/>
                  <a:pt x="15448" y="6305"/>
                </a:cubicBezTo>
                <a:cubicBezTo>
                  <a:pt x="15394" y="6402"/>
                  <a:pt x="15344" y="6494"/>
                  <a:pt x="15292" y="6581"/>
                </a:cubicBezTo>
                <a:cubicBezTo>
                  <a:pt x="15288" y="6588"/>
                  <a:pt x="15260" y="6642"/>
                  <a:pt x="15233" y="6693"/>
                </a:cubicBezTo>
                <a:cubicBezTo>
                  <a:pt x="15241" y="6701"/>
                  <a:pt x="15248" y="6709"/>
                  <a:pt x="15256" y="6717"/>
                </a:cubicBezTo>
                <a:cubicBezTo>
                  <a:pt x="15274" y="6739"/>
                  <a:pt x="15294" y="6761"/>
                  <a:pt x="15316" y="6782"/>
                </a:cubicBezTo>
                <a:cubicBezTo>
                  <a:pt x="15343" y="6807"/>
                  <a:pt x="15373" y="6819"/>
                  <a:pt x="15407" y="6819"/>
                </a:cubicBezTo>
                <a:cubicBezTo>
                  <a:pt x="15492" y="6819"/>
                  <a:pt x="15587" y="6743"/>
                  <a:pt x="15679" y="6670"/>
                </a:cubicBezTo>
                <a:cubicBezTo>
                  <a:pt x="15708" y="6647"/>
                  <a:pt x="15736" y="6625"/>
                  <a:pt x="15762" y="6605"/>
                </a:cubicBezTo>
                <a:cubicBezTo>
                  <a:pt x="15852" y="6541"/>
                  <a:pt x="15939" y="6467"/>
                  <a:pt x="16026" y="6393"/>
                </a:cubicBezTo>
                <a:cubicBezTo>
                  <a:pt x="16123" y="6312"/>
                  <a:pt x="16220" y="6230"/>
                  <a:pt x="16319" y="6161"/>
                </a:cubicBezTo>
                <a:cubicBezTo>
                  <a:pt x="16352" y="6137"/>
                  <a:pt x="16387" y="6118"/>
                  <a:pt x="16422" y="6098"/>
                </a:cubicBezTo>
                <a:cubicBezTo>
                  <a:pt x="16483" y="6065"/>
                  <a:pt x="16539" y="6033"/>
                  <a:pt x="16586" y="5980"/>
                </a:cubicBezTo>
                <a:cubicBezTo>
                  <a:pt x="16663" y="5893"/>
                  <a:pt x="16714" y="5717"/>
                  <a:pt x="16749" y="5574"/>
                </a:cubicBezTo>
                <a:cubicBezTo>
                  <a:pt x="16790" y="5410"/>
                  <a:pt x="16859" y="5186"/>
                  <a:pt x="16993" y="5129"/>
                </a:cubicBezTo>
                <a:cubicBezTo>
                  <a:pt x="17035" y="5111"/>
                  <a:pt x="17080" y="5102"/>
                  <a:pt x="17128" y="5102"/>
                </a:cubicBezTo>
                <a:cubicBezTo>
                  <a:pt x="17210" y="5102"/>
                  <a:pt x="17291" y="5127"/>
                  <a:pt x="17369" y="5151"/>
                </a:cubicBezTo>
                <a:cubicBezTo>
                  <a:pt x="17442" y="5174"/>
                  <a:pt x="17516" y="5197"/>
                  <a:pt x="17584" y="5197"/>
                </a:cubicBezTo>
                <a:cubicBezTo>
                  <a:pt x="17631" y="5197"/>
                  <a:pt x="17673" y="5186"/>
                  <a:pt x="17711" y="5164"/>
                </a:cubicBezTo>
                <a:cubicBezTo>
                  <a:pt x="17795" y="5115"/>
                  <a:pt x="17850" y="5036"/>
                  <a:pt x="17881" y="4921"/>
                </a:cubicBezTo>
                <a:cubicBezTo>
                  <a:pt x="17891" y="4880"/>
                  <a:pt x="17896" y="4834"/>
                  <a:pt x="17902" y="4782"/>
                </a:cubicBezTo>
                <a:cubicBezTo>
                  <a:pt x="17914" y="4667"/>
                  <a:pt x="17931" y="4511"/>
                  <a:pt x="18019" y="4406"/>
                </a:cubicBezTo>
                <a:cubicBezTo>
                  <a:pt x="18028" y="4395"/>
                  <a:pt x="18580" y="3736"/>
                  <a:pt x="18580" y="3736"/>
                </a:cubicBezTo>
                <a:lnTo>
                  <a:pt x="19777" y="3736"/>
                </a:lnTo>
                <a:cubicBezTo>
                  <a:pt x="19820" y="3584"/>
                  <a:pt x="19868" y="3454"/>
                  <a:pt x="20000" y="3454"/>
                </a:cubicBezTo>
                <a:lnTo>
                  <a:pt x="20023" y="3455"/>
                </a:lnTo>
                <a:cubicBezTo>
                  <a:pt x="20101" y="3455"/>
                  <a:pt x="20124" y="3405"/>
                  <a:pt x="20179" y="3284"/>
                </a:cubicBezTo>
                <a:cubicBezTo>
                  <a:pt x="20196" y="3247"/>
                  <a:pt x="20212" y="3212"/>
                  <a:pt x="20229" y="3177"/>
                </a:cubicBezTo>
                <a:cubicBezTo>
                  <a:pt x="20265" y="3106"/>
                  <a:pt x="20296" y="3078"/>
                  <a:pt x="20319" y="3058"/>
                </a:cubicBezTo>
                <a:cubicBezTo>
                  <a:pt x="20329" y="3048"/>
                  <a:pt x="20337" y="3042"/>
                  <a:pt x="20346" y="3029"/>
                </a:cubicBezTo>
                <a:cubicBezTo>
                  <a:pt x="20348" y="3024"/>
                  <a:pt x="20369" y="2924"/>
                  <a:pt x="20369" y="2924"/>
                </a:cubicBezTo>
                <a:cubicBezTo>
                  <a:pt x="20400" y="2783"/>
                  <a:pt x="20448" y="2685"/>
                  <a:pt x="20489" y="2598"/>
                </a:cubicBezTo>
                <a:lnTo>
                  <a:pt x="20575" y="2415"/>
                </a:lnTo>
                <a:cubicBezTo>
                  <a:pt x="20673" y="2199"/>
                  <a:pt x="20775" y="1978"/>
                  <a:pt x="20900" y="1793"/>
                </a:cubicBezTo>
                <a:cubicBezTo>
                  <a:pt x="20974" y="1684"/>
                  <a:pt x="21036" y="1631"/>
                  <a:pt x="21088" y="1631"/>
                </a:cubicBezTo>
                <a:cubicBezTo>
                  <a:pt x="21129" y="1631"/>
                  <a:pt x="21165" y="1663"/>
                  <a:pt x="21190" y="1721"/>
                </a:cubicBezTo>
                <a:cubicBezTo>
                  <a:pt x="21193" y="1728"/>
                  <a:pt x="21196" y="1736"/>
                  <a:pt x="21199" y="1744"/>
                </a:cubicBezTo>
                <a:cubicBezTo>
                  <a:pt x="21253" y="1723"/>
                  <a:pt x="21302" y="1721"/>
                  <a:pt x="21303" y="1721"/>
                </a:cubicBezTo>
                <a:cubicBezTo>
                  <a:pt x="21474" y="1721"/>
                  <a:pt x="21560" y="2027"/>
                  <a:pt x="21570" y="2062"/>
                </a:cubicBezTo>
                <a:lnTo>
                  <a:pt x="21588" y="2132"/>
                </a:lnTo>
                <a:lnTo>
                  <a:pt x="21576" y="2206"/>
                </a:lnTo>
                <a:cubicBezTo>
                  <a:pt x="21575" y="2209"/>
                  <a:pt x="21507" y="2634"/>
                  <a:pt x="21478" y="2772"/>
                </a:cubicBezTo>
                <a:cubicBezTo>
                  <a:pt x="21459" y="2865"/>
                  <a:pt x="21435" y="2952"/>
                  <a:pt x="21410" y="3038"/>
                </a:cubicBezTo>
                <a:cubicBezTo>
                  <a:pt x="21396" y="3086"/>
                  <a:pt x="21382" y="3134"/>
                  <a:pt x="21370" y="3181"/>
                </a:cubicBezTo>
                <a:lnTo>
                  <a:pt x="21544" y="3277"/>
                </a:lnTo>
                <a:lnTo>
                  <a:pt x="21475" y="3531"/>
                </a:lnTo>
                <a:lnTo>
                  <a:pt x="21500" y="3531"/>
                </a:lnTo>
                <a:lnTo>
                  <a:pt x="21500" y="3716"/>
                </a:lnTo>
                <a:cubicBezTo>
                  <a:pt x="21500" y="3880"/>
                  <a:pt x="21500" y="4067"/>
                  <a:pt x="21407" y="4241"/>
                </a:cubicBezTo>
                <a:cubicBezTo>
                  <a:pt x="21341" y="4364"/>
                  <a:pt x="21247" y="4417"/>
                  <a:pt x="21164" y="4465"/>
                </a:cubicBezTo>
                <a:cubicBezTo>
                  <a:pt x="21143" y="4476"/>
                  <a:pt x="21123" y="4488"/>
                  <a:pt x="21105" y="4499"/>
                </a:cubicBezTo>
                <a:lnTo>
                  <a:pt x="21027" y="4554"/>
                </a:lnTo>
                <a:cubicBezTo>
                  <a:pt x="20968" y="4596"/>
                  <a:pt x="20909" y="4639"/>
                  <a:pt x="20850" y="4670"/>
                </a:cubicBezTo>
                <a:cubicBezTo>
                  <a:pt x="20830" y="4681"/>
                  <a:pt x="20805" y="4694"/>
                  <a:pt x="20777" y="4694"/>
                </a:cubicBezTo>
                <a:cubicBezTo>
                  <a:pt x="20742" y="4694"/>
                  <a:pt x="20710" y="4673"/>
                  <a:pt x="20684" y="4632"/>
                </a:cubicBezTo>
                <a:cubicBezTo>
                  <a:pt x="20676" y="4655"/>
                  <a:pt x="20645" y="4748"/>
                  <a:pt x="20645" y="4748"/>
                </a:cubicBezTo>
                <a:cubicBezTo>
                  <a:pt x="20550" y="5032"/>
                  <a:pt x="20308" y="5093"/>
                  <a:pt x="20281" y="5099"/>
                </a:cubicBezTo>
                <a:cubicBezTo>
                  <a:pt x="20190" y="5119"/>
                  <a:pt x="20136" y="5219"/>
                  <a:pt x="20060" y="5359"/>
                </a:cubicBezTo>
                <a:cubicBezTo>
                  <a:pt x="20035" y="5406"/>
                  <a:pt x="20008" y="5454"/>
                  <a:pt x="19980" y="5501"/>
                </a:cubicBezTo>
                <a:cubicBezTo>
                  <a:pt x="19930" y="5584"/>
                  <a:pt x="19873" y="5677"/>
                  <a:pt x="19840" y="5776"/>
                </a:cubicBezTo>
                <a:lnTo>
                  <a:pt x="19980" y="5868"/>
                </a:lnTo>
                <a:lnTo>
                  <a:pt x="19847" y="6082"/>
                </a:lnTo>
                <a:cubicBezTo>
                  <a:pt x="19821" y="6123"/>
                  <a:pt x="19790" y="6152"/>
                  <a:pt x="19757" y="6183"/>
                </a:cubicBezTo>
                <a:cubicBezTo>
                  <a:pt x="19751" y="6189"/>
                  <a:pt x="19743" y="6196"/>
                  <a:pt x="19735" y="6204"/>
                </a:cubicBezTo>
                <a:cubicBezTo>
                  <a:pt x="19746" y="6227"/>
                  <a:pt x="19755" y="6253"/>
                  <a:pt x="19762" y="6279"/>
                </a:cubicBezTo>
                <a:lnTo>
                  <a:pt x="19787" y="6267"/>
                </a:lnTo>
                <a:cubicBezTo>
                  <a:pt x="19842" y="6243"/>
                  <a:pt x="19842" y="6243"/>
                  <a:pt x="19847" y="6243"/>
                </a:cubicBezTo>
                <a:cubicBezTo>
                  <a:pt x="19891" y="6243"/>
                  <a:pt x="19927" y="6278"/>
                  <a:pt x="19951" y="6343"/>
                </a:cubicBezTo>
                <a:cubicBezTo>
                  <a:pt x="19995" y="6460"/>
                  <a:pt x="19989" y="6641"/>
                  <a:pt x="19979" y="6706"/>
                </a:cubicBezTo>
                <a:cubicBezTo>
                  <a:pt x="19955" y="6875"/>
                  <a:pt x="19880" y="7009"/>
                  <a:pt x="19788" y="7044"/>
                </a:cubicBezTo>
                <a:cubicBezTo>
                  <a:pt x="19749" y="7059"/>
                  <a:pt x="19718" y="7083"/>
                  <a:pt x="19691" y="7121"/>
                </a:cubicBezTo>
                <a:cubicBezTo>
                  <a:pt x="19642" y="7202"/>
                  <a:pt x="19608" y="7254"/>
                  <a:pt x="19564" y="7254"/>
                </a:cubicBezTo>
                <a:lnTo>
                  <a:pt x="19553" y="7254"/>
                </a:lnTo>
                <a:lnTo>
                  <a:pt x="19530" y="7243"/>
                </a:lnTo>
                <a:lnTo>
                  <a:pt x="19515" y="7227"/>
                </a:lnTo>
                <a:cubicBezTo>
                  <a:pt x="19493" y="7199"/>
                  <a:pt x="19478" y="7163"/>
                  <a:pt x="19470" y="7119"/>
                </a:cubicBezTo>
                <a:cubicBezTo>
                  <a:pt x="19431" y="7111"/>
                  <a:pt x="19404" y="7081"/>
                  <a:pt x="19384" y="7050"/>
                </a:cubicBezTo>
                <a:cubicBezTo>
                  <a:pt x="19376" y="7074"/>
                  <a:pt x="19369" y="7095"/>
                  <a:pt x="19363" y="7110"/>
                </a:cubicBezTo>
                <a:cubicBezTo>
                  <a:pt x="19288" y="7290"/>
                  <a:pt x="19172" y="7291"/>
                  <a:pt x="19079" y="7292"/>
                </a:cubicBezTo>
                <a:cubicBezTo>
                  <a:pt x="19050" y="7292"/>
                  <a:pt x="19026" y="7292"/>
                  <a:pt x="19004" y="7297"/>
                </a:cubicBezTo>
                <a:cubicBezTo>
                  <a:pt x="19001" y="7298"/>
                  <a:pt x="18998" y="7299"/>
                  <a:pt x="18994" y="7299"/>
                </a:cubicBezTo>
                <a:lnTo>
                  <a:pt x="19016" y="7361"/>
                </a:lnTo>
                <a:lnTo>
                  <a:pt x="19003" y="7449"/>
                </a:lnTo>
                <a:cubicBezTo>
                  <a:pt x="18963" y="7706"/>
                  <a:pt x="18818" y="7738"/>
                  <a:pt x="18723" y="7759"/>
                </a:cubicBezTo>
                <a:cubicBezTo>
                  <a:pt x="18695" y="7765"/>
                  <a:pt x="18674" y="7768"/>
                  <a:pt x="18659" y="7777"/>
                </a:cubicBezTo>
                <a:cubicBezTo>
                  <a:pt x="18638" y="7789"/>
                  <a:pt x="18617" y="7802"/>
                  <a:pt x="18596" y="7816"/>
                </a:cubicBezTo>
                <a:cubicBezTo>
                  <a:pt x="18527" y="7859"/>
                  <a:pt x="18450" y="7909"/>
                  <a:pt x="18365" y="7909"/>
                </a:cubicBezTo>
                <a:cubicBezTo>
                  <a:pt x="18346" y="7908"/>
                  <a:pt x="18330" y="7905"/>
                  <a:pt x="18315" y="7901"/>
                </a:cubicBezTo>
                <a:cubicBezTo>
                  <a:pt x="18318" y="7992"/>
                  <a:pt x="18295" y="8070"/>
                  <a:pt x="18284" y="8109"/>
                </a:cubicBezTo>
                <a:cubicBezTo>
                  <a:pt x="18257" y="8200"/>
                  <a:pt x="18229" y="8274"/>
                  <a:pt x="18201" y="8348"/>
                </a:cubicBezTo>
                <a:cubicBezTo>
                  <a:pt x="18176" y="8412"/>
                  <a:pt x="18153" y="8473"/>
                  <a:pt x="18134" y="8539"/>
                </a:cubicBezTo>
                <a:lnTo>
                  <a:pt x="18124" y="8574"/>
                </a:lnTo>
                <a:cubicBezTo>
                  <a:pt x="18102" y="8649"/>
                  <a:pt x="18078" y="8735"/>
                  <a:pt x="18042" y="8814"/>
                </a:cubicBezTo>
                <a:cubicBezTo>
                  <a:pt x="18018" y="8867"/>
                  <a:pt x="17989" y="8917"/>
                  <a:pt x="17960" y="8965"/>
                </a:cubicBezTo>
                <a:cubicBezTo>
                  <a:pt x="17940" y="9000"/>
                  <a:pt x="17923" y="9028"/>
                  <a:pt x="17908" y="9058"/>
                </a:cubicBezTo>
                <a:cubicBezTo>
                  <a:pt x="17872" y="9128"/>
                  <a:pt x="17824" y="9222"/>
                  <a:pt x="17745" y="9222"/>
                </a:cubicBezTo>
                <a:cubicBezTo>
                  <a:pt x="17710" y="9222"/>
                  <a:pt x="17674" y="9209"/>
                  <a:pt x="17636" y="9185"/>
                </a:cubicBezTo>
                <a:cubicBezTo>
                  <a:pt x="17638" y="9190"/>
                  <a:pt x="17639" y="9196"/>
                  <a:pt x="17641" y="9201"/>
                </a:cubicBezTo>
                <a:cubicBezTo>
                  <a:pt x="17665" y="9291"/>
                  <a:pt x="17695" y="9402"/>
                  <a:pt x="17649" y="9574"/>
                </a:cubicBezTo>
                <a:lnTo>
                  <a:pt x="17629" y="9649"/>
                </a:lnTo>
                <a:cubicBezTo>
                  <a:pt x="17577" y="9844"/>
                  <a:pt x="17524" y="10046"/>
                  <a:pt x="17445" y="10219"/>
                </a:cubicBezTo>
                <a:cubicBezTo>
                  <a:pt x="17403" y="10310"/>
                  <a:pt x="17358" y="10393"/>
                  <a:pt x="17312" y="10475"/>
                </a:cubicBezTo>
                <a:cubicBezTo>
                  <a:pt x="17241" y="10602"/>
                  <a:pt x="17175" y="10720"/>
                  <a:pt x="17129" y="10871"/>
                </a:cubicBezTo>
                <a:lnTo>
                  <a:pt x="17084" y="11014"/>
                </a:lnTo>
                <a:cubicBezTo>
                  <a:pt x="17117" y="11198"/>
                  <a:pt x="17117" y="11430"/>
                  <a:pt x="17100" y="11571"/>
                </a:cubicBezTo>
                <a:cubicBezTo>
                  <a:pt x="17087" y="11677"/>
                  <a:pt x="17065" y="11757"/>
                  <a:pt x="17033" y="11810"/>
                </a:cubicBezTo>
                <a:cubicBezTo>
                  <a:pt x="17048" y="11860"/>
                  <a:pt x="17053" y="11905"/>
                  <a:pt x="17054" y="11942"/>
                </a:cubicBezTo>
                <a:cubicBezTo>
                  <a:pt x="17060" y="12113"/>
                  <a:pt x="16992" y="12251"/>
                  <a:pt x="16956" y="12326"/>
                </a:cubicBezTo>
                <a:cubicBezTo>
                  <a:pt x="16877" y="12490"/>
                  <a:pt x="16791" y="12573"/>
                  <a:pt x="16699" y="12573"/>
                </a:cubicBezTo>
                <a:cubicBezTo>
                  <a:pt x="16694" y="12573"/>
                  <a:pt x="16688" y="12572"/>
                  <a:pt x="16683" y="12572"/>
                </a:cubicBezTo>
                <a:cubicBezTo>
                  <a:pt x="16721" y="12626"/>
                  <a:pt x="16736" y="12705"/>
                  <a:pt x="16735" y="12775"/>
                </a:cubicBezTo>
                <a:cubicBezTo>
                  <a:pt x="16734" y="12882"/>
                  <a:pt x="16702" y="13068"/>
                  <a:pt x="16497" y="13116"/>
                </a:cubicBezTo>
                <a:cubicBezTo>
                  <a:pt x="16476" y="13121"/>
                  <a:pt x="16455" y="13125"/>
                  <a:pt x="16435" y="13128"/>
                </a:cubicBezTo>
                <a:cubicBezTo>
                  <a:pt x="16363" y="13140"/>
                  <a:pt x="16303" y="13151"/>
                  <a:pt x="16250" y="13192"/>
                </a:cubicBezTo>
                <a:cubicBezTo>
                  <a:pt x="16184" y="13244"/>
                  <a:pt x="16128" y="13318"/>
                  <a:pt x="16076" y="13424"/>
                </a:cubicBezTo>
                <a:cubicBezTo>
                  <a:pt x="16053" y="13470"/>
                  <a:pt x="16039" y="13507"/>
                  <a:pt x="16027" y="13550"/>
                </a:cubicBezTo>
                <a:cubicBezTo>
                  <a:pt x="16025" y="13558"/>
                  <a:pt x="16023" y="13570"/>
                  <a:pt x="16021" y="13582"/>
                </a:cubicBezTo>
                <a:cubicBezTo>
                  <a:pt x="16009" y="13647"/>
                  <a:pt x="15994" y="13727"/>
                  <a:pt x="15959" y="13785"/>
                </a:cubicBezTo>
                <a:cubicBezTo>
                  <a:pt x="15933" y="13828"/>
                  <a:pt x="15900" y="13850"/>
                  <a:pt x="15861" y="13850"/>
                </a:cubicBezTo>
                <a:cubicBezTo>
                  <a:pt x="15840" y="13850"/>
                  <a:pt x="15816" y="13842"/>
                  <a:pt x="15794" y="13833"/>
                </a:cubicBezTo>
                <a:cubicBezTo>
                  <a:pt x="15785" y="13830"/>
                  <a:pt x="15780" y="13827"/>
                  <a:pt x="15775" y="13826"/>
                </a:cubicBezTo>
                <a:cubicBezTo>
                  <a:pt x="15751" y="13826"/>
                  <a:pt x="15737" y="13842"/>
                  <a:pt x="15701" y="13887"/>
                </a:cubicBezTo>
                <a:cubicBezTo>
                  <a:pt x="15646" y="13956"/>
                  <a:pt x="15599" y="14007"/>
                  <a:pt x="15552" y="14059"/>
                </a:cubicBezTo>
                <a:lnTo>
                  <a:pt x="15483" y="14134"/>
                </a:lnTo>
                <a:cubicBezTo>
                  <a:pt x="15462" y="14158"/>
                  <a:pt x="15445" y="14224"/>
                  <a:pt x="15427" y="14295"/>
                </a:cubicBezTo>
                <a:cubicBezTo>
                  <a:pt x="15411" y="14356"/>
                  <a:pt x="15395" y="14417"/>
                  <a:pt x="15375" y="14468"/>
                </a:cubicBezTo>
                <a:cubicBezTo>
                  <a:pt x="15334" y="14578"/>
                  <a:pt x="15290" y="14619"/>
                  <a:pt x="15255" y="14652"/>
                </a:cubicBezTo>
                <a:cubicBezTo>
                  <a:pt x="15245" y="14661"/>
                  <a:pt x="15235" y="14670"/>
                  <a:pt x="15225" y="14681"/>
                </a:cubicBezTo>
                <a:cubicBezTo>
                  <a:pt x="15209" y="14698"/>
                  <a:pt x="15196" y="14721"/>
                  <a:pt x="15182" y="14743"/>
                </a:cubicBezTo>
                <a:cubicBezTo>
                  <a:pt x="15163" y="14775"/>
                  <a:pt x="15147" y="14801"/>
                  <a:pt x="15130" y="14823"/>
                </a:cubicBezTo>
                <a:cubicBezTo>
                  <a:pt x="15053" y="14926"/>
                  <a:pt x="14981" y="14996"/>
                  <a:pt x="14910" y="15037"/>
                </a:cubicBezTo>
                <a:cubicBezTo>
                  <a:pt x="14859" y="15066"/>
                  <a:pt x="14783" y="15151"/>
                  <a:pt x="14751" y="15230"/>
                </a:cubicBezTo>
                <a:cubicBezTo>
                  <a:pt x="14730" y="15285"/>
                  <a:pt x="14707" y="15340"/>
                  <a:pt x="14685" y="15394"/>
                </a:cubicBezTo>
                <a:cubicBezTo>
                  <a:pt x="14649" y="15480"/>
                  <a:pt x="14617" y="15557"/>
                  <a:pt x="14587" y="15637"/>
                </a:cubicBezTo>
                <a:cubicBezTo>
                  <a:pt x="14572" y="15678"/>
                  <a:pt x="14558" y="15719"/>
                  <a:pt x="14543" y="15760"/>
                </a:cubicBezTo>
                <a:cubicBezTo>
                  <a:pt x="14513" y="15845"/>
                  <a:pt x="14483" y="15930"/>
                  <a:pt x="14449" y="16008"/>
                </a:cubicBezTo>
                <a:cubicBezTo>
                  <a:pt x="14434" y="16042"/>
                  <a:pt x="14418" y="16073"/>
                  <a:pt x="14402" y="16104"/>
                </a:cubicBezTo>
                <a:cubicBezTo>
                  <a:pt x="14379" y="16148"/>
                  <a:pt x="14358" y="16190"/>
                  <a:pt x="14346" y="16231"/>
                </a:cubicBezTo>
                <a:cubicBezTo>
                  <a:pt x="14316" y="16341"/>
                  <a:pt x="14314" y="16497"/>
                  <a:pt x="14313" y="16634"/>
                </a:cubicBezTo>
                <a:cubicBezTo>
                  <a:pt x="14311" y="16792"/>
                  <a:pt x="14310" y="16958"/>
                  <a:pt x="14313" y="17115"/>
                </a:cubicBezTo>
                <a:cubicBezTo>
                  <a:pt x="14314" y="17196"/>
                  <a:pt x="14314" y="17276"/>
                  <a:pt x="14313" y="17358"/>
                </a:cubicBezTo>
                <a:cubicBezTo>
                  <a:pt x="14312" y="17510"/>
                  <a:pt x="14311" y="17655"/>
                  <a:pt x="14323" y="17790"/>
                </a:cubicBezTo>
                <a:cubicBezTo>
                  <a:pt x="14330" y="17862"/>
                  <a:pt x="14346" y="17937"/>
                  <a:pt x="14364" y="18017"/>
                </a:cubicBezTo>
                <a:cubicBezTo>
                  <a:pt x="14386" y="18117"/>
                  <a:pt x="14411" y="18230"/>
                  <a:pt x="14419" y="18356"/>
                </a:cubicBezTo>
                <a:cubicBezTo>
                  <a:pt x="14427" y="18463"/>
                  <a:pt x="14415" y="18559"/>
                  <a:pt x="14406" y="18637"/>
                </a:cubicBezTo>
                <a:cubicBezTo>
                  <a:pt x="14401" y="18687"/>
                  <a:pt x="14396" y="18732"/>
                  <a:pt x="14396" y="18769"/>
                </a:cubicBezTo>
                <a:cubicBezTo>
                  <a:pt x="14396" y="18831"/>
                  <a:pt x="14395" y="18897"/>
                  <a:pt x="14395" y="18965"/>
                </a:cubicBezTo>
                <a:cubicBezTo>
                  <a:pt x="14393" y="19147"/>
                  <a:pt x="14391" y="19336"/>
                  <a:pt x="14410" y="19485"/>
                </a:cubicBezTo>
                <a:cubicBezTo>
                  <a:pt x="14412" y="19500"/>
                  <a:pt x="14419" y="19525"/>
                  <a:pt x="14426" y="19550"/>
                </a:cubicBezTo>
                <a:cubicBezTo>
                  <a:pt x="14442" y="19604"/>
                  <a:pt x="14466" y="19686"/>
                  <a:pt x="14468" y="19794"/>
                </a:cubicBezTo>
                <a:cubicBezTo>
                  <a:pt x="14474" y="20074"/>
                  <a:pt x="14423" y="20313"/>
                  <a:pt x="14374" y="20545"/>
                </a:cubicBezTo>
                <a:cubicBezTo>
                  <a:pt x="14365" y="20587"/>
                  <a:pt x="14360" y="20618"/>
                  <a:pt x="14354" y="20649"/>
                </a:cubicBezTo>
                <a:cubicBezTo>
                  <a:pt x="14343" y="20716"/>
                  <a:pt x="14331" y="20782"/>
                  <a:pt x="14314" y="20844"/>
                </a:cubicBezTo>
                <a:cubicBezTo>
                  <a:pt x="14305" y="20876"/>
                  <a:pt x="14295" y="20907"/>
                  <a:pt x="14285" y="20939"/>
                </a:cubicBezTo>
                <a:cubicBezTo>
                  <a:pt x="14262" y="21013"/>
                  <a:pt x="14245" y="21070"/>
                  <a:pt x="14235" y="21132"/>
                </a:cubicBezTo>
                <a:cubicBezTo>
                  <a:pt x="14232" y="21148"/>
                  <a:pt x="14230" y="21166"/>
                  <a:pt x="14229" y="21184"/>
                </a:cubicBezTo>
                <a:cubicBezTo>
                  <a:pt x="14220" y="21267"/>
                  <a:pt x="14209" y="21382"/>
                  <a:pt x="14163" y="21466"/>
                </a:cubicBezTo>
                <a:cubicBezTo>
                  <a:pt x="14114" y="21560"/>
                  <a:pt x="14050" y="21562"/>
                  <a:pt x="14008" y="21562"/>
                </a:cubicBezTo>
                <a:cubicBezTo>
                  <a:pt x="13999" y="21563"/>
                  <a:pt x="13990" y="21563"/>
                  <a:pt x="13981" y="21565"/>
                </a:cubicBezTo>
                <a:cubicBezTo>
                  <a:pt x="13968" y="21567"/>
                  <a:pt x="13957" y="21572"/>
                  <a:pt x="13945" y="21577"/>
                </a:cubicBezTo>
                <a:cubicBezTo>
                  <a:pt x="13917" y="21589"/>
                  <a:pt x="13890" y="21600"/>
                  <a:pt x="13858" y="21600"/>
                </a:cubicBezTo>
                <a:lnTo>
                  <a:pt x="13777" y="21592"/>
                </a:lnTo>
                <a:close/>
              </a:path>
            </a:pathLst>
          </a:custGeom>
          <a:solidFill>
            <a:schemeClr val="bg1">
              <a:lumMod val="75000"/>
            </a:schemeClr>
          </a:solidFill>
          <a:ln w="3175" cap="flat">
            <a:solidFill>
              <a:schemeClr val="bg1">
                <a:lumMod val="50000"/>
              </a:schemeClr>
            </a:solidFill>
            <a:miter lim="400000"/>
          </a:ln>
          <a:effectLst/>
        </p:spPr>
        <p:txBody>
          <a:bodyPr lIns="0" tIns="0" rIns="0" bIns="0"/>
          <a:lstStyle/>
          <a:p>
            <a:pPr eaLnBrk="1" hangingPunct="1">
              <a:defRPr sz="1200">
                <a:solidFill>
                  <a:srgbClr val="000000"/>
                </a:solidFill>
                <a:latin typeface="Helvetica"/>
                <a:ea typeface="Helvetica"/>
                <a:cs typeface="Helvetica"/>
                <a:sym typeface="Helvetica"/>
              </a:defRPr>
            </a:pPr>
            <a:endParaRPr sz="1688" dirty="0">
              <a:solidFill>
                <a:srgbClr val="000000"/>
              </a:solidFill>
              <a:latin typeface="Lato Light" panose="020F0502020204030203" pitchFamily="34" charset="0"/>
              <a:ea typeface="Lato Light" panose="020F0502020204030203" pitchFamily="34" charset="0"/>
              <a:cs typeface="Lato Light" panose="020F0502020204030203" pitchFamily="34" charset="0"/>
              <a:sym typeface="Helvetica"/>
            </a:endParaRPr>
          </a:p>
        </p:txBody>
      </p:sp>
      <p:sp>
        <p:nvSpPr>
          <p:cNvPr id="69" name="Shape 17113">
            <a:extLst>
              <a:ext uri="{FF2B5EF4-FFF2-40B4-BE49-F238E27FC236}">
                <a16:creationId xmlns:a16="http://schemas.microsoft.com/office/drawing/2014/main" id="{A8D77BF5-C2DA-48D5-F24A-613F58D5F8EF}"/>
              </a:ext>
            </a:extLst>
          </p:cNvPr>
          <p:cNvSpPr/>
          <p:nvPr/>
        </p:nvSpPr>
        <p:spPr>
          <a:xfrm>
            <a:off x="2266632" y="3325725"/>
            <a:ext cx="80192" cy="13253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459" h="21600" extrusionOk="0">
                <a:moveTo>
                  <a:pt x="3260" y="6403"/>
                </a:moveTo>
                <a:lnTo>
                  <a:pt x="3716" y="3882"/>
                </a:lnTo>
                <a:lnTo>
                  <a:pt x="8999" y="3554"/>
                </a:lnTo>
                <a:lnTo>
                  <a:pt x="12741" y="0"/>
                </a:lnTo>
                <a:lnTo>
                  <a:pt x="14425" y="279"/>
                </a:lnTo>
                <a:cubicBezTo>
                  <a:pt x="16582" y="626"/>
                  <a:pt x="19850" y="1153"/>
                  <a:pt x="21032" y="2589"/>
                </a:cubicBezTo>
                <a:cubicBezTo>
                  <a:pt x="21563" y="3233"/>
                  <a:pt x="21600" y="3977"/>
                  <a:pt x="21136" y="4684"/>
                </a:cubicBezTo>
                <a:cubicBezTo>
                  <a:pt x="20545" y="5584"/>
                  <a:pt x="19353" y="6209"/>
                  <a:pt x="18393" y="6711"/>
                </a:cubicBezTo>
                <a:cubicBezTo>
                  <a:pt x="17864" y="6990"/>
                  <a:pt x="17367" y="7250"/>
                  <a:pt x="17119" y="7470"/>
                </a:cubicBezTo>
                <a:cubicBezTo>
                  <a:pt x="16407" y="8112"/>
                  <a:pt x="16354" y="8898"/>
                  <a:pt x="16284" y="9892"/>
                </a:cubicBezTo>
                <a:lnTo>
                  <a:pt x="16257" y="10260"/>
                </a:lnTo>
                <a:cubicBezTo>
                  <a:pt x="16239" y="10519"/>
                  <a:pt x="16249" y="10773"/>
                  <a:pt x="16259" y="11023"/>
                </a:cubicBezTo>
                <a:cubicBezTo>
                  <a:pt x="16292" y="11872"/>
                  <a:pt x="16329" y="12786"/>
                  <a:pt x="15675" y="13810"/>
                </a:cubicBezTo>
                <a:cubicBezTo>
                  <a:pt x="15037" y="14813"/>
                  <a:pt x="14056" y="15716"/>
                  <a:pt x="13192" y="16512"/>
                </a:cubicBezTo>
                <a:lnTo>
                  <a:pt x="12647" y="17019"/>
                </a:lnTo>
                <a:cubicBezTo>
                  <a:pt x="10847" y="18719"/>
                  <a:pt x="8806" y="20648"/>
                  <a:pt x="5425" y="21397"/>
                </a:cubicBezTo>
                <a:lnTo>
                  <a:pt x="5250" y="21436"/>
                </a:lnTo>
                <a:lnTo>
                  <a:pt x="4869" y="21484"/>
                </a:lnTo>
                <a:lnTo>
                  <a:pt x="0" y="21600"/>
                </a:lnTo>
                <a:lnTo>
                  <a:pt x="3260" y="6403"/>
                </a:lnTo>
                <a:close/>
              </a:path>
            </a:pathLst>
          </a:custGeom>
          <a:solidFill>
            <a:schemeClr val="bg1">
              <a:lumMod val="75000"/>
            </a:schemeClr>
          </a:solidFill>
          <a:ln w="3175" cap="flat">
            <a:solidFill>
              <a:schemeClr val="bg1">
                <a:lumMod val="50000"/>
              </a:schemeClr>
            </a:solidFill>
            <a:miter lim="400000"/>
          </a:ln>
          <a:effectLst/>
        </p:spPr>
        <p:txBody>
          <a:bodyPr lIns="0" tIns="0" rIns="0" bIns="0"/>
          <a:lstStyle/>
          <a:p>
            <a:pPr eaLnBrk="1" hangingPunct="1">
              <a:defRPr sz="1200">
                <a:solidFill>
                  <a:srgbClr val="000000"/>
                </a:solidFill>
                <a:latin typeface="Helvetica"/>
                <a:ea typeface="Helvetica"/>
                <a:cs typeface="Helvetica"/>
                <a:sym typeface="Helvetica"/>
              </a:defRPr>
            </a:pPr>
            <a:endParaRPr sz="1688" dirty="0">
              <a:solidFill>
                <a:srgbClr val="000000"/>
              </a:solidFill>
              <a:latin typeface="Lato Light" panose="020F0502020204030203" pitchFamily="34" charset="0"/>
              <a:ea typeface="Lato Light" panose="020F0502020204030203" pitchFamily="34" charset="0"/>
              <a:cs typeface="Lato Light" panose="020F0502020204030203" pitchFamily="34" charset="0"/>
              <a:sym typeface="Helvetica"/>
            </a:endParaRPr>
          </a:p>
        </p:txBody>
      </p:sp>
      <p:sp>
        <p:nvSpPr>
          <p:cNvPr id="70" name="Shape 17114">
            <a:extLst>
              <a:ext uri="{FF2B5EF4-FFF2-40B4-BE49-F238E27FC236}">
                <a16:creationId xmlns:a16="http://schemas.microsoft.com/office/drawing/2014/main" id="{8C1DFD5A-1A19-9F10-5E89-99F872B75D30}"/>
              </a:ext>
            </a:extLst>
          </p:cNvPr>
          <p:cNvSpPr/>
          <p:nvPr/>
        </p:nvSpPr>
        <p:spPr>
          <a:xfrm>
            <a:off x="2141017" y="3357149"/>
            <a:ext cx="180495" cy="19910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9942" y="20574"/>
                </a:moveTo>
                <a:cubicBezTo>
                  <a:pt x="9770" y="20519"/>
                  <a:pt x="9593" y="20413"/>
                  <a:pt x="9449" y="20329"/>
                </a:cubicBezTo>
                <a:cubicBezTo>
                  <a:pt x="8735" y="19972"/>
                  <a:pt x="8013" y="19972"/>
                  <a:pt x="7248" y="19972"/>
                </a:cubicBezTo>
                <a:cubicBezTo>
                  <a:pt x="6495" y="19972"/>
                  <a:pt x="5748" y="19972"/>
                  <a:pt x="5016" y="19803"/>
                </a:cubicBezTo>
                <a:cubicBezTo>
                  <a:pt x="3865" y="19536"/>
                  <a:pt x="3241" y="19001"/>
                  <a:pt x="2638" y="18483"/>
                </a:cubicBezTo>
                <a:cubicBezTo>
                  <a:pt x="2483" y="18350"/>
                  <a:pt x="2321" y="18211"/>
                  <a:pt x="2141" y="18069"/>
                </a:cubicBezTo>
                <a:lnTo>
                  <a:pt x="0" y="16353"/>
                </a:lnTo>
                <a:lnTo>
                  <a:pt x="1013" y="13414"/>
                </a:lnTo>
                <a:lnTo>
                  <a:pt x="686" y="12281"/>
                </a:lnTo>
                <a:lnTo>
                  <a:pt x="2074" y="10461"/>
                </a:lnTo>
                <a:cubicBezTo>
                  <a:pt x="2209" y="10282"/>
                  <a:pt x="2814" y="9267"/>
                  <a:pt x="3320" y="8390"/>
                </a:cubicBezTo>
                <a:lnTo>
                  <a:pt x="3617" y="7871"/>
                </a:lnTo>
                <a:lnTo>
                  <a:pt x="8597" y="7871"/>
                </a:lnTo>
                <a:lnTo>
                  <a:pt x="8411" y="7175"/>
                </a:lnTo>
                <a:lnTo>
                  <a:pt x="8354" y="6469"/>
                </a:lnTo>
                <a:lnTo>
                  <a:pt x="3615" y="2404"/>
                </a:lnTo>
                <a:lnTo>
                  <a:pt x="7513" y="2404"/>
                </a:lnTo>
                <a:lnTo>
                  <a:pt x="7910" y="0"/>
                </a:lnTo>
                <a:lnTo>
                  <a:pt x="18095" y="0"/>
                </a:lnTo>
                <a:lnTo>
                  <a:pt x="16805" y="8951"/>
                </a:lnTo>
                <a:cubicBezTo>
                  <a:pt x="16896" y="8956"/>
                  <a:pt x="16986" y="8964"/>
                  <a:pt x="17074" y="8975"/>
                </a:cubicBezTo>
                <a:cubicBezTo>
                  <a:pt x="17149" y="8984"/>
                  <a:pt x="17223" y="8996"/>
                  <a:pt x="17296" y="9011"/>
                </a:cubicBezTo>
                <a:lnTo>
                  <a:pt x="17645" y="8026"/>
                </a:lnTo>
                <a:lnTo>
                  <a:pt x="18711" y="8422"/>
                </a:lnTo>
                <a:cubicBezTo>
                  <a:pt x="19266" y="8629"/>
                  <a:pt x="19691" y="9030"/>
                  <a:pt x="20066" y="9383"/>
                </a:cubicBezTo>
                <a:cubicBezTo>
                  <a:pt x="20259" y="9564"/>
                  <a:pt x="20413" y="9714"/>
                  <a:pt x="20571" y="9818"/>
                </a:cubicBezTo>
                <a:lnTo>
                  <a:pt x="21600" y="10491"/>
                </a:lnTo>
                <a:lnTo>
                  <a:pt x="20434" y="11528"/>
                </a:lnTo>
                <a:cubicBezTo>
                  <a:pt x="20248" y="11701"/>
                  <a:pt x="20052" y="11880"/>
                  <a:pt x="19841" y="12041"/>
                </a:cubicBezTo>
                <a:cubicBezTo>
                  <a:pt x="18967" y="12709"/>
                  <a:pt x="18031" y="13356"/>
                  <a:pt x="17109" y="13994"/>
                </a:cubicBezTo>
                <a:lnTo>
                  <a:pt x="16012" y="14757"/>
                </a:lnTo>
                <a:lnTo>
                  <a:pt x="16119" y="16212"/>
                </a:lnTo>
                <a:lnTo>
                  <a:pt x="15581" y="16701"/>
                </a:lnTo>
                <a:cubicBezTo>
                  <a:pt x="15260" y="16998"/>
                  <a:pt x="14892" y="17339"/>
                  <a:pt x="14423" y="17615"/>
                </a:cubicBezTo>
                <a:lnTo>
                  <a:pt x="14278" y="17701"/>
                </a:lnTo>
                <a:lnTo>
                  <a:pt x="13963" y="17777"/>
                </a:lnTo>
                <a:lnTo>
                  <a:pt x="13963" y="18239"/>
                </a:lnTo>
                <a:lnTo>
                  <a:pt x="13500" y="18527"/>
                </a:lnTo>
                <a:cubicBezTo>
                  <a:pt x="12643" y="19062"/>
                  <a:pt x="11864" y="19573"/>
                  <a:pt x="11483" y="19840"/>
                </a:cubicBezTo>
                <a:lnTo>
                  <a:pt x="12106" y="21600"/>
                </a:lnTo>
                <a:lnTo>
                  <a:pt x="9942" y="20574"/>
                </a:lnTo>
                <a:close/>
              </a:path>
            </a:pathLst>
          </a:custGeom>
          <a:solidFill>
            <a:schemeClr val="bg1">
              <a:lumMod val="75000"/>
            </a:schemeClr>
          </a:solidFill>
          <a:ln w="3175" cap="flat">
            <a:solidFill>
              <a:schemeClr val="bg1">
                <a:lumMod val="50000"/>
              </a:schemeClr>
            </a:solidFill>
            <a:miter lim="400000"/>
          </a:ln>
          <a:effectLst/>
        </p:spPr>
        <p:txBody>
          <a:bodyPr lIns="0" tIns="0" rIns="0" bIns="0"/>
          <a:lstStyle/>
          <a:p>
            <a:pPr eaLnBrk="1" hangingPunct="1">
              <a:defRPr sz="1200">
                <a:solidFill>
                  <a:srgbClr val="000000"/>
                </a:solidFill>
                <a:latin typeface="Helvetica"/>
                <a:ea typeface="Helvetica"/>
                <a:cs typeface="Helvetica"/>
                <a:sym typeface="Helvetica"/>
              </a:defRPr>
            </a:pPr>
            <a:endParaRPr sz="1688" dirty="0">
              <a:solidFill>
                <a:srgbClr val="000000"/>
              </a:solidFill>
              <a:latin typeface="Lato Light" panose="020F0502020204030203" pitchFamily="34" charset="0"/>
              <a:ea typeface="Lato Light" panose="020F0502020204030203" pitchFamily="34" charset="0"/>
              <a:cs typeface="Lato Light" panose="020F0502020204030203" pitchFamily="34" charset="0"/>
              <a:sym typeface="Helvetica"/>
            </a:endParaRPr>
          </a:p>
        </p:txBody>
      </p:sp>
      <p:sp>
        <p:nvSpPr>
          <p:cNvPr id="71" name="Shape 17115">
            <a:extLst>
              <a:ext uri="{FF2B5EF4-FFF2-40B4-BE49-F238E27FC236}">
                <a16:creationId xmlns:a16="http://schemas.microsoft.com/office/drawing/2014/main" id="{F560F0BA-072F-5C71-EFE0-054894020D04}"/>
              </a:ext>
            </a:extLst>
          </p:cNvPr>
          <p:cNvSpPr/>
          <p:nvPr/>
        </p:nvSpPr>
        <p:spPr>
          <a:xfrm>
            <a:off x="2219526" y="3498561"/>
            <a:ext cx="108496" cy="7076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024" h="21600" extrusionOk="0">
                <a:moveTo>
                  <a:pt x="14041" y="21600"/>
                </a:moveTo>
                <a:cubicBezTo>
                  <a:pt x="11806" y="21600"/>
                  <a:pt x="10081" y="20886"/>
                  <a:pt x="8615" y="19357"/>
                </a:cubicBezTo>
                <a:lnTo>
                  <a:pt x="8083" y="18790"/>
                </a:lnTo>
                <a:cubicBezTo>
                  <a:pt x="7459" y="18118"/>
                  <a:pt x="6887" y="17504"/>
                  <a:pt x="6320" y="17169"/>
                </a:cubicBezTo>
                <a:cubicBezTo>
                  <a:pt x="6251" y="17144"/>
                  <a:pt x="5957" y="17125"/>
                  <a:pt x="5831" y="17116"/>
                </a:cubicBezTo>
                <a:cubicBezTo>
                  <a:pt x="5265" y="17076"/>
                  <a:pt x="4572" y="17027"/>
                  <a:pt x="3931" y="16451"/>
                </a:cubicBezTo>
                <a:lnTo>
                  <a:pt x="1019" y="13868"/>
                </a:lnTo>
                <a:cubicBezTo>
                  <a:pt x="-161" y="12203"/>
                  <a:pt x="-299" y="10126"/>
                  <a:pt x="517" y="8510"/>
                </a:cubicBezTo>
                <a:cubicBezTo>
                  <a:pt x="653" y="8245"/>
                  <a:pt x="995" y="7580"/>
                  <a:pt x="4085" y="4182"/>
                </a:cubicBezTo>
                <a:lnTo>
                  <a:pt x="4085" y="0"/>
                </a:lnTo>
                <a:lnTo>
                  <a:pt x="7612" y="300"/>
                </a:lnTo>
                <a:lnTo>
                  <a:pt x="7972" y="260"/>
                </a:lnTo>
                <a:cubicBezTo>
                  <a:pt x="8229" y="232"/>
                  <a:pt x="8492" y="204"/>
                  <a:pt x="8747" y="204"/>
                </a:cubicBezTo>
                <a:cubicBezTo>
                  <a:pt x="9428" y="204"/>
                  <a:pt x="9970" y="384"/>
                  <a:pt x="10456" y="768"/>
                </a:cubicBezTo>
                <a:cubicBezTo>
                  <a:pt x="11586" y="1674"/>
                  <a:pt x="12236" y="3152"/>
                  <a:pt x="12757" y="4339"/>
                </a:cubicBezTo>
                <a:cubicBezTo>
                  <a:pt x="13051" y="5009"/>
                  <a:pt x="13329" y="5644"/>
                  <a:pt x="13611" y="5983"/>
                </a:cubicBezTo>
                <a:cubicBezTo>
                  <a:pt x="13902" y="6337"/>
                  <a:pt x="14137" y="6428"/>
                  <a:pt x="14220" y="6428"/>
                </a:cubicBezTo>
                <a:cubicBezTo>
                  <a:pt x="14240" y="6110"/>
                  <a:pt x="14577" y="5503"/>
                  <a:pt x="15138" y="5119"/>
                </a:cubicBezTo>
                <a:lnTo>
                  <a:pt x="15256" y="5039"/>
                </a:lnTo>
                <a:lnTo>
                  <a:pt x="15546" y="4904"/>
                </a:lnTo>
                <a:cubicBezTo>
                  <a:pt x="15546" y="4904"/>
                  <a:pt x="15923" y="4836"/>
                  <a:pt x="15926" y="4836"/>
                </a:cubicBezTo>
                <a:cubicBezTo>
                  <a:pt x="17002" y="4836"/>
                  <a:pt x="17587" y="5831"/>
                  <a:pt x="17905" y="6643"/>
                </a:cubicBezTo>
                <a:cubicBezTo>
                  <a:pt x="18095" y="6604"/>
                  <a:pt x="18290" y="6578"/>
                  <a:pt x="18489" y="6578"/>
                </a:cubicBezTo>
                <a:cubicBezTo>
                  <a:pt x="18790" y="6578"/>
                  <a:pt x="19068" y="6629"/>
                  <a:pt x="19340" y="6735"/>
                </a:cubicBezTo>
                <a:cubicBezTo>
                  <a:pt x="20126" y="7046"/>
                  <a:pt x="20722" y="7950"/>
                  <a:pt x="20937" y="9156"/>
                </a:cubicBezTo>
                <a:cubicBezTo>
                  <a:pt x="21301" y="11207"/>
                  <a:pt x="20433" y="13486"/>
                  <a:pt x="19918" y="14350"/>
                </a:cubicBezTo>
                <a:cubicBezTo>
                  <a:pt x="19881" y="20031"/>
                  <a:pt x="18362" y="21118"/>
                  <a:pt x="17446" y="21253"/>
                </a:cubicBezTo>
                <a:lnTo>
                  <a:pt x="17073" y="21307"/>
                </a:lnTo>
                <a:cubicBezTo>
                  <a:pt x="16079" y="21455"/>
                  <a:pt x="15054" y="21600"/>
                  <a:pt x="14041" y="21600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3175" cap="flat">
            <a:solidFill>
              <a:schemeClr val="bg1">
                <a:lumMod val="50000"/>
              </a:schemeClr>
            </a:solidFill>
            <a:miter lim="400000"/>
          </a:ln>
          <a:effectLst/>
        </p:spPr>
        <p:txBody>
          <a:bodyPr lIns="0" tIns="0" rIns="0" bIns="0"/>
          <a:lstStyle/>
          <a:p>
            <a:pPr eaLnBrk="1" hangingPunct="1">
              <a:defRPr sz="1200">
                <a:solidFill>
                  <a:srgbClr val="000000"/>
                </a:solidFill>
                <a:latin typeface="Helvetica"/>
                <a:ea typeface="Helvetica"/>
                <a:cs typeface="Helvetica"/>
                <a:sym typeface="Helvetica"/>
              </a:defRPr>
            </a:pPr>
            <a:endParaRPr sz="1688" dirty="0">
              <a:solidFill>
                <a:srgbClr val="000000"/>
              </a:solidFill>
              <a:latin typeface="Lato Light" panose="020F0502020204030203" pitchFamily="34" charset="0"/>
              <a:ea typeface="Lato Light" panose="020F0502020204030203" pitchFamily="34" charset="0"/>
              <a:cs typeface="Lato Light" panose="020F0502020204030203" pitchFamily="34" charset="0"/>
              <a:sym typeface="Helvetica"/>
            </a:endParaRPr>
          </a:p>
        </p:txBody>
      </p:sp>
      <p:sp>
        <p:nvSpPr>
          <p:cNvPr id="72" name="Shape 17116">
            <a:extLst>
              <a:ext uri="{FF2B5EF4-FFF2-40B4-BE49-F238E27FC236}">
                <a16:creationId xmlns:a16="http://schemas.microsoft.com/office/drawing/2014/main" id="{383BF45E-8905-8C9C-3016-5AC3B6A3D030}"/>
              </a:ext>
            </a:extLst>
          </p:cNvPr>
          <p:cNvSpPr/>
          <p:nvPr/>
        </p:nvSpPr>
        <p:spPr>
          <a:xfrm>
            <a:off x="2235229" y="3435711"/>
            <a:ext cx="260441" cy="14664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552" h="21600" extrusionOk="0">
                <a:moveTo>
                  <a:pt x="5923" y="17821"/>
                </a:moveTo>
                <a:cubicBezTo>
                  <a:pt x="5745" y="17023"/>
                  <a:pt x="5698" y="16354"/>
                  <a:pt x="5770" y="15823"/>
                </a:cubicBezTo>
                <a:cubicBezTo>
                  <a:pt x="5606" y="15778"/>
                  <a:pt x="5457" y="15664"/>
                  <a:pt x="5333" y="15486"/>
                </a:cubicBezTo>
                <a:cubicBezTo>
                  <a:pt x="5311" y="15456"/>
                  <a:pt x="5291" y="15424"/>
                  <a:pt x="5272" y="15391"/>
                </a:cubicBezTo>
                <a:cubicBezTo>
                  <a:pt x="5171" y="15493"/>
                  <a:pt x="5061" y="15565"/>
                  <a:pt x="4940" y="15611"/>
                </a:cubicBezTo>
                <a:cubicBezTo>
                  <a:pt x="4839" y="15647"/>
                  <a:pt x="4739" y="15664"/>
                  <a:pt x="4640" y="15664"/>
                </a:cubicBezTo>
                <a:cubicBezTo>
                  <a:pt x="4253" y="15664"/>
                  <a:pt x="3842" y="15395"/>
                  <a:pt x="3484" y="14908"/>
                </a:cubicBezTo>
                <a:cubicBezTo>
                  <a:pt x="3179" y="14491"/>
                  <a:pt x="2980" y="13977"/>
                  <a:pt x="2804" y="13523"/>
                </a:cubicBezTo>
                <a:cubicBezTo>
                  <a:pt x="2649" y="13126"/>
                  <a:pt x="2516" y="12783"/>
                  <a:pt x="2369" y="12651"/>
                </a:cubicBezTo>
                <a:cubicBezTo>
                  <a:pt x="2233" y="12660"/>
                  <a:pt x="2162" y="12669"/>
                  <a:pt x="2093" y="12677"/>
                </a:cubicBezTo>
                <a:cubicBezTo>
                  <a:pt x="1974" y="12693"/>
                  <a:pt x="1872" y="12705"/>
                  <a:pt x="1779" y="12705"/>
                </a:cubicBezTo>
                <a:lnTo>
                  <a:pt x="0" y="12705"/>
                </a:lnTo>
                <a:lnTo>
                  <a:pt x="1763" y="9566"/>
                </a:lnTo>
                <a:lnTo>
                  <a:pt x="1682" y="7384"/>
                </a:lnTo>
                <a:lnTo>
                  <a:pt x="3068" y="5482"/>
                </a:lnTo>
                <a:cubicBezTo>
                  <a:pt x="3689" y="4640"/>
                  <a:pt x="4316" y="3789"/>
                  <a:pt x="4904" y="2909"/>
                </a:cubicBezTo>
                <a:cubicBezTo>
                  <a:pt x="5007" y="2753"/>
                  <a:pt x="5103" y="2578"/>
                  <a:pt x="5199" y="2404"/>
                </a:cubicBezTo>
                <a:cubicBezTo>
                  <a:pt x="5474" y="1903"/>
                  <a:pt x="5756" y="1388"/>
                  <a:pt x="6154" y="1029"/>
                </a:cubicBezTo>
                <a:cubicBezTo>
                  <a:pt x="6467" y="749"/>
                  <a:pt x="6785" y="612"/>
                  <a:pt x="7127" y="612"/>
                </a:cubicBezTo>
                <a:cubicBezTo>
                  <a:pt x="7546" y="612"/>
                  <a:pt x="7924" y="824"/>
                  <a:pt x="8258" y="1010"/>
                </a:cubicBezTo>
                <a:cubicBezTo>
                  <a:pt x="8382" y="1080"/>
                  <a:pt x="8499" y="1147"/>
                  <a:pt x="8619" y="1204"/>
                </a:cubicBezTo>
                <a:cubicBezTo>
                  <a:pt x="8910" y="1341"/>
                  <a:pt x="9288" y="1410"/>
                  <a:pt x="9743" y="1410"/>
                </a:cubicBezTo>
                <a:cubicBezTo>
                  <a:pt x="10130" y="1410"/>
                  <a:pt x="10517" y="1361"/>
                  <a:pt x="10857" y="1298"/>
                </a:cubicBezTo>
                <a:cubicBezTo>
                  <a:pt x="11215" y="1235"/>
                  <a:pt x="11520" y="1092"/>
                  <a:pt x="11822" y="849"/>
                </a:cubicBezTo>
                <a:cubicBezTo>
                  <a:pt x="11891" y="791"/>
                  <a:pt x="11964" y="722"/>
                  <a:pt x="12038" y="652"/>
                </a:cubicBezTo>
                <a:cubicBezTo>
                  <a:pt x="12346" y="360"/>
                  <a:pt x="12727" y="0"/>
                  <a:pt x="13191" y="0"/>
                </a:cubicBezTo>
                <a:cubicBezTo>
                  <a:pt x="13654" y="60"/>
                  <a:pt x="13926" y="316"/>
                  <a:pt x="14124" y="504"/>
                </a:cubicBezTo>
                <a:cubicBezTo>
                  <a:pt x="14219" y="593"/>
                  <a:pt x="14319" y="688"/>
                  <a:pt x="14372" y="709"/>
                </a:cubicBezTo>
                <a:cubicBezTo>
                  <a:pt x="14402" y="711"/>
                  <a:pt x="14432" y="712"/>
                  <a:pt x="14460" y="712"/>
                </a:cubicBezTo>
                <a:cubicBezTo>
                  <a:pt x="14691" y="712"/>
                  <a:pt x="14861" y="632"/>
                  <a:pt x="15040" y="548"/>
                </a:cubicBezTo>
                <a:cubicBezTo>
                  <a:pt x="15162" y="492"/>
                  <a:pt x="15266" y="442"/>
                  <a:pt x="15372" y="402"/>
                </a:cubicBezTo>
                <a:cubicBezTo>
                  <a:pt x="15528" y="341"/>
                  <a:pt x="15689" y="311"/>
                  <a:pt x="15850" y="311"/>
                </a:cubicBezTo>
                <a:cubicBezTo>
                  <a:pt x="16333" y="311"/>
                  <a:pt x="16765" y="574"/>
                  <a:pt x="17145" y="805"/>
                </a:cubicBezTo>
                <a:cubicBezTo>
                  <a:pt x="17323" y="913"/>
                  <a:pt x="17470" y="1002"/>
                  <a:pt x="17618" y="1069"/>
                </a:cubicBezTo>
                <a:cubicBezTo>
                  <a:pt x="18292" y="1371"/>
                  <a:pt x="18994" y="1767"/>
                  <a:pt x="19504" y="2980"/>
                </a:cubicBezTo>
                <a:cubicBezTo>
                  <a:pt x="19885" y="3894"/>
                  <a:pt x="20611" y="4837"/>
                  <a:pt x="21124" y="5466"/>
                </a:cubicBezTo>
                <a:lnTo>
                  <a:pt x="21198" y="5559"/>
                </a:lnTo>
                <a:lnTo>
                  <a:pt x="21316" y="5795"/>
                </a:lnTo>
                <a:cubicBezTo>
                  <a:pt x="21524" y="6198"/>
                  <a:pt x="21600" y="6775"/>
                  <a:pt x="21522" y="7497"/>
                </a:cubicBezTo>
                <a:lnTo>
                  <a:pt x="21396" y="8652"/>
                </a:lnTo>
                <a:cubicBezTo>
                  <a:pt x="21396" y="8652"/>
                  <a:pt x="20640" y="8543"/>
                  <a:pt x="20562" y="8540"/>
                </a:cubicBezTo>
                <a:cubicBezTo>
                  <a:pt x="20433" y="8603"/>
                  <a:pt x="16791" y="11172"/>
                  <a:pt x="16791" y="11172"/>
                </a:cubicBezTo>
                <a:lnTo>
                  <a:pt x="16572" y="11325"/>
                </a:lnTo>
                <a:lnTo>
                  <a:pt x="16024" y="10398"/>
                </a:lnTo>
                <a:cubicBezTo>
                  <a:pt x="15671" y="11078"/>
                  <a:pt x="15445" y="11577"/>
                  <a:pt x="15365" y="11792"/>
                </a:cubicBezTo>
                <a:cubicBezTo>
                  <a:pt x="15342" y="12265"/>
                  <a:pt x="15080" y="13132"/>
                  <a:pt x="13088" y="15777"/>
                </a:cubicBezTo>
                <a:lnTo>
                  <a:pt x="12517" y="16534"/>
                </a:lnTo>
                <a:lnTo>
                  <a:pt x="11982" y="15339"/>
                </a:lnTo>
                <a:lnTo>
                  <a:pt x="11213" y="16798"/>
                </a:lnTo>
                <a:lnTo>
                  <a:pt x="10387" y="16798"/>
                </a:lnTo>
                <a:lnTo>
                  <a:pt x="10387" y="19505"/>
                </a:lnTo>
                <a:lnTo>
                  <a:pt x="9578" y="19505"/>
                </a:lnTo>
                <a:cubicBezTo>
                  <a:pt x="9443" y="20887"/>
                  <a:pt x="9106" y="21588"/>
                  <a:pt x="8573" y="21588"/>
                </a:cubicBezTo>
                <a:lnTo>
                  <a:pt x="8489" y="21579"/>
                </a:lnTo>
                <a:cubicBezTo>
                  <a:pt x="8391" y="21558"/>
                  <a:pt x="8285" y="21556"/>
                  <a:pt x="8175" y="21556"/>
                </a:cubicBezTo>
                <a:cubicBezTo>
                  <a:pt x="8029" y="21556"/>
                  <a:pt x="7362" y="21600"/>
                  <a:pt x="7362" y="21600"/>
                </a:cubicBezTo>
                <a:lnTo>
                  <a:pt x="5923" y="17821"/>
                </a:lnTo>
                <a:close/>
              </a:path>
            </a:pathLst>
          </a:custGeom>
          <a:solidFill>
            <a:schemeClr val="bg1">
              <a:lumMod val="75000"/>
            </a:schemeClr>
          </a:solidFill>
          <a:ln w="3175" cap="flat">
            <a:solidFill>
              <a:schemeClr val="bg1">
                <a:lumMod val="50000"/>
              </a:schemeClr>
            </a:solidFill>
            <a:miter lim="400000"/>
          </a:ln>
          <a:effectLst/>
        </p:spPr>
        <p:txBody>
          <a:bodyPr lIns="0" tIns="0" rIns="0" bIns="0"/>
          <a:lstStyle/>
          <a:p>
            <a:pPr eaLnBrk="1" hangingPunct="1">
              <a:defRPr sz="1200">
                <a:solidFill>
                  <a:srgbClr val="000000"/>
                </a:solidFill>
                <a:latin typeface="Helvetica"/>
                <a:ea typeface="Helvetica"/>
                <a:cs typeface="Helvetica"/>
                <a:sym typeface="Helvetica"/>
              </a:defRPr>
            </a:pPr>
            <a:endParaRPr sz="1688" dirty="0">
              <a:solidFill>
                <a:srgbClr val="000000"/>
              </a:solidFill>
              <a:latin typeface="Lato Light" panose="020F0502020204030203" pitchFamily="34" charset="0"/>
              <a:ea typeface="Lato Light" panose="020F0502020204030203" pitchFamily="34" charset="0"/>
              <a:cs typeface="Lato Light" panose="020F0502020204030203" pitchFamily="34" charset="0"/>
              <a:sym typeface="Helvetica"/>
            </a:endParaRPr>
          </a:p>
        </p:txBody>
      </p:sp>
      <p:sp>
        <p:nvSpPr>
          <p:cNvPr id="73" name="Shape 17117">
            <a:extLst>
              <a:ext uri="{FF2B5EF4-FFF2-40B4-BE49-F238E27FC236}">
                <a16:creationId xmlns:a16="http://schemas.microsoft.com/office/drawing/2014/main" id="{B16D00D9-601A-4732-51F8-286EF29DDCB5}"/>
              </a:ext>
            </a:extLst>
          </p:cNvPr>
          <p:cNvSpPr/>
          <p:nvPr/>
        </p:nvSpPr>
        <p:spPr>
          <a:xfrm>
            <a:off x="2313738" y="3467135"/>
            <a:ext cx="197846" cy="20389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6210" y="21600"/>
                </a:moveTo>
                <a:cubicBezTo>
                  <a:pt x="15970" y="21600"/>
                  <a:pt x="15574" y="21599"/>
                  <a:pt x="12963" y="19991"/>
                </a:cubicBezTo>
                <a:cubicBezTo>
                  <a:pt x="12678" y="20165"/>
                  <a:pt x="12349" y="20319"/>
                  <a:pt x="12152" y="20345"/>
                </a:cubicBezTo>
                <a:cubicBezTo>
                  <a:pt x="12037" y="20359"/>
                  <a:pt x="11935" y="20365"/>
                  <a:pt x="11835" y="20365"/>
                </a:cubicBezTo>
                <a:cubicBezTo>
                  <a:pt x="11154" y="20365"/>
                  <a:pt x="10631" y="20096"/>
                  <a:pt x="10210" y="19882"/>
                </a:cubicBezTo>
                <a:cubicBezTo>
                  <a:pt x="10060" y="19805"/>
                  <a:pt x="9748" y="19662"/>
                  <a:pt x="9461" y="19539"/>
                </a:cubicBezTo>
                <a:cubicBezTo>
                  <a:pt x="9400" y="19634"/>
                  <a:pt x="9337" y="19726"/>
                  <a:pt x="9268" y="19812"/>
                </a:cubicBezTo>
                <a:lnTo>
                  <a:pt x="8489" y="20777"/>
                </a:lnTo>
                <a:lnTo>
                  <a:pt x="7728" y="19799"/>
                </a:lnTo>
                <a:cubicBezTo>
                  <a:pt x="7513" y="19524"/>
                  <a:pt x="7387" y="19232"/>
                  <a:pt x="7254" y="18924"/>
                </a:cubicBezTo>
                <a:cubicBezTo>
                  <a:pt x="7191" y="18784"/>
                  <a:pt x="7156" y="18750"/>
                  <a:pt x="6987" y="18587"/>
                </a:cubicBezTo>
                <a:cubicBezTo>
                  <a:pt x="6737" y="18346"/>
                  <a:pt x="6481" y="18143"/>
                  <a:pt x="6223" y="17937"/>
                </a:cubicBezTo>
                <a:cubicBezTo>
                  <a:pt x="5577" y="17422"/>
                  <a:pt x="4923" y="16901"/>
                  <a:pt x="4501" y="16160"/>
                </a:cubicBezTo>
                <a:cubicBezTo>
                  <a:pt x="4328" y="15857"/>
                  <a:pt x="4222" y="15555"/>
                  <a:pt x="4122" y="15256"/>
                </a:cubicBezTo>
                <a:cubicBezTo>
                  <a:pt x="4019" y="14943"/>
                  <a:pt x="3948" y="14744"/>
                  <a:pt x="3804" y="14579"/>
                </a:cubicBezTo>
                <a:lnTo>
                  <a:pt x="3402" y="14100"/>
                </a:lnTo>
                <a:cubicBezTo>
                  <a:pt x="3095" y="13728"/>
                  <a:pt x="2812" y="13387"/>
                  <a:pt x="2473" y="13094"/>
                </a:cubicBezTo>
                <a:cubicBezTo>
                  <a:pt x="2245" y="12897"/>
                  <a:pt x="2030" y="12684"/>
                  <a:pt x="1816" y="12470"/>
                </a:cubicBezTo>
                <a:cubicBezTo>
                  <a:pt x="1564" y="12219"/>
                  <a:pt x="1343" y="11997"/>
                  <a:pt x="1102" y="11809"/>
                </a:cubicBezTo>
                <a:cubicBezTo>
                  <a:pt x="634" y="11597"/>
                  <a:pt x="196" y="11385"/>
                  <a:pt x="90" y="10871"/>
                </a:cubicBezTo>
                <a:lnTo>
                  <a:pt x="0" y="10429"/>
                </a:lnTo>
                <a:lnTo>
                  <a:pt x="300" y="10072"/>
                </a:lnTo>
                <a:cubicBezTo>
                  <a:pt x="375" y="9989"/>
                  <a:pt x="1452" y="8780"/>
                  <a:pt x="1452" y="8780"/>
                </a:cubicBezTo>
                <a:lnTo>
                  <a:pt x="2825" y="9375"/>
                </a:lnTo>
                <a:cubicBezTo>
                  <a:pt x="2983" y="9369"/>
                  <a:pt x="3201" y="9362"/>
                  <a:pt x="3417" y="9361"/>
                </a:cubicBezTo>
                <a:cubicBezTo>
                  <a:pt x="3441" y="9192"/>
                  <a:pt x="3461" y="8993"/>
                  <a:pt x="3467" y="8801"/>
                </a:cubicBezTo>
                <a:lnTo>
                  <a:pt x="3496" y="7884"/>
                </a:lnTo>
                <a:lnTo>
                  <a:pt x="4444" y="7884"/>
                </a:lnTo>
                <a:lnTo>
                  <a:pt x="4444" y="5937"/>
                </a:lnTo>
                <a:lnTo>
                  <a:pt x="6639" y="5937"/>
                </a:lnTo>
                <a:lnTo>
                  <a:pt x="8611" y="3896"/>
                </a:lnTo>
                <a:lnTo>
                  <a:pt x="9537" y="5022"/>
                </a:lnTo>
                <a:cubicBezTo>
                  <a:pt x="10312" y="4427"/>
                  <a:pt x="10851" y="3959"/>
                  <a:pt x="11045" y="3756"/>
                </a:cubicBezTo>
                <a:cubicBezTo>
                  <a:pt x="11135" y="3384"/>
                  <a:pt x="11595" y="2692"/>
                  <a:pt x="13108" y="1225"/>
                </a:cubicBezTo>
                <a:lnTo>
                  <a:pt x="13778" y="576"/>
                </a:lnTo>
                <a:lnTo>
                  <a:pt x="14988" y="1692"/>
                </a:lnTo>
                <a:cubicBezTo>
                  <a:pt x="16224" y="1217"/>
                  <a:pt x="19022" y="141"/>
                  <a:pt x="19105" y="111"/>
                </a:cubicBezTo>
                <a:cubicBezTo>
                  <a:pt x="19291" y="38"/>
                  <a:pt x="19526" y="0"/>
                  <a:pt x="19811" y="0"/>
                </a:cubicBezTo>
                <a:cubicBezTo>
                  <a:pt x="19981" y="0"/>
                  <a:pt x="20164" y="15"/>
                  <a:pt x="20338" y="30"/>
                </a:cubicBezTo>
                <a:cubicBezTo>
                  <a:pt x="20450" y="41"/>
                  <a:pt x="20534" y="49"/>
                  <a:pt x="20606" y="49"/>
                </a:cubicBezTo>
                <a:lnTo>
                  <a:pt x="21572" y="49"/>
                </a:lnTo>
                <a:lnTo>
                  <a:pt x="21600" y="988"/>
                </a:lnTo>
                <a:cubicBezTo>
                  <a:pt x="21588" y="1685"/>
                  <a:pt x="21208" y="2101"/>
                  <a:pt x="20956" y="2377"/>
                </a:cubicBezTo>
                <a:cubicBezTo>
                  <a:pt x="20881" y="2460"/>
                  <a:pt x="20765" y="2586"/>
                  <a:pt x="20764" y="2625"/>
                </a:cubicBezTo>
                <a:cubicBezTo>
                  <a:pt x="20756" y="2807"/>
                  <a:pt x="20782" y="2997"/>
                  <a:pt x="20806" y="3188"/>
                </a:cubicBezTo>
                <a:cubicBezTo>
                  <a:pt x="20882" y="3793"/>
                  <a:pt x="20970" y="4495"/>
                  <a:pt x="20603" y="5205"/>
                </a:cubicBezTo>
                <a:cubicBezTo>
                  <a:pt x="20413" y="5574"/>
                  <a:pt x="20163" y="5856"/>
                  <a:pt x="19943" y="6105"/>
                </a:cubicBezTo>
                <a:cubicBezTo>
                  <a:pt x="19774" y="6296"/>
                  <a:pt x="19616" y="6474"/>
                  <a:pt x="19532" y="6642"/>
                </a:cubicBezTo>
                <a:cubicBezTo>
                  <a:pt x="18957" y="7794"/>
                  <a:pt x="18867" y="9209"/>
                  <a:pt x="18779" y="10576"/>
                </a:cubicBezTo>
                <a:cubicBezTo>
                  <a:pt x="18726" y="11389"/>
                  <a:pt x="18452" y="12094"/>
                  <a:pt x="18188" y="12775"/>
                </a:cubicBezTo>
                <a:cubicBezTo>
                  <a:pt x="17962" y="13354"/>
                  <a:pt x="17751" y="13897"/>
                  <a:pt x="17709" y="14436"/>
                </a:cubicBezTo>
                <a:cubicBezTo>
                  <a:pt x="17695" y="14626"/>
                  <a:pt x="17753" y="14860"/>
                  <a:pt x="17813" y="15108"/>
                </a:cubicBezTo>
                <a:cubicBezTo>
                  <a:pt x="17886" y="15406"/>
                  <a:pt x="17969" y="15744"/>
                  <a:pt x="17971" y="16130"/>
                </a:cubicBezTo>
                <a:cubicBezTo>
                  <a:pt x="17974" y="16807"/>
                  <a:pt x="17660" y="17292"/>
                  <a:pt x="17408" y="17681"/>
                </a:cubicBezTo>
                <a:cubicBezTo>
                  <a:pt x="17299" y="17849"/>
                  <a:pt x="17199" y="18004"/>
                  <a:pt x="17155" y="18129"/>
                </a:cubicBezTo>
                <a:cubicBezTo>
                  <a:pt x="17096" y="18292"/>
                  <a:pt x="17106" y="18415"/>
                  <a:pt x="17190" y="18576"/>
                </a:cubicBezTo>
                <a:cubicBezTo>
                  <a:pt x="17353" y="18879"/>
                  <a:pt x="17536" y="19225"/>
                  <a:pt x="17669" y="19584"/>
                </a:cubicBezTo>
                <a:lnTo>
                  <a:pt x="17720" y="19721"/>
                </a:lnTo>
                <a:lnTo>
                  <a:pt x="17734" y="19999"/>
                </a:lnTo>
                <a:cubicBezTo>
                  <a:pt x="17361" y="21410"/>
                  <a:pt x="16621" y="21600"/>
                  <a:pt x="16210" y="21600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3175" cap="flat">
            <a:solidFill>
              <a:schemeClr val="bg1">
                <a:lumMod val="50000"/>
              </a:schemeClr>
            </a:solidFill>
            <a:miter lim="400000"/>
          </a:ln>
          <a:effectLst/>
        </p:spPr>
        <p:txBody>
          <a:bodyPr lIns="0" tIns="0" rIns="0" bIns="0"/>
          <a:lstStyle/>
          <a:p>
            <a:pPr eaLnBrk="1" hangingPunct="1">
              <a:defRPr sz="1200">
                <a:solidFill>
                  <a:srgbClr val="000000"/>
                </a:solidFill>
                <a:latin typeface="Helvetica"/>
                <a:ea typeface="Helvetica"/>
                <a:cs typeface="Helvetica"/>
                <a:sym typeface="Helvetica"/>
              </a:defRPr>
            </a:pPr>
            <a:endParaRPr sz="1688" dirty="0">
              <a:solidFill>
                <a:srgbClr val="000000"/>
              </a:solidFill>
              <a:latin typeface="Lato Light" panose="020F0502020204030203" pitchFamily="34" charset="0"/>
              <a:ea typeface="Lato Light" panose="020F0502020204030203" pitchFamily="34" charset="0"/>
              <a:cs typeface="Lato Light" panose="020F0502020204030203" pitchFamily="34" charset="0"/>
              <a:sym typeface="Helvetica"/>
            </a:endParaRPr>
          </a:p>
        </p:txBody>
      </p:sp>
      <p:sp>
        <p:nvSpPr>
          <p:cNvPr id="74" name="Shape 17118">
            <a:extLst>
              <a:ext uri="{FF2B5EF4-FFF2-40B4-BE49-F238E27FC236}">
                <a16:creationId xmlns:a16="http://schemas.microsoft.com/office/drawing/2014/main" id="{6690D86B-CD10-F22E-F8F6-F50C5003F57E}"/>
              </a:ext>
            </a:extLst>
          </p:cNvPr>
          <p:cNvSpPr/>
          <p:nvPr/>
        </p:nvSpPr>
        <p:spPr>
          <a:xfrm>
            <a:off x="2831899" y="3262877"/>
            <a:ext cx="128219" cy="9816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250" h="21600" extrusionOk="0">
                <a:moveTo>
                  <a:pt x="4850" y="21593"/>
                </a:moveTo>
                <a:cubicBezTo>
                  <a:pt x="3907" y="21448"/>
                  <a:pt x="3351" y="20780"/>
                  <a:pt x="2904" y="20241"/>
                </a:cubicBezTo>
                <a:cubicBezTo>
                  <a:pt x="2794" y="20108"/>
                  <a:pt x="2664" y="19942"/>
                  <a:pt x="2579" y="19868"/>
                </a:cubicBezTo>
                <a:cubicBezTo>
                  <a:pt x="2383" y="19723"/>
                  <a:pt x="2191" y="19608"/>
                  <a:pt x="2015" y="19502"/>
                </a:cubicBezTo>
                <a:cubicBezTo>
                  <a:pt x="1242" y="19039"/>
                  <a:pt x="-350" y="18087"/>
                  <a:pt x="69" y="15043"/>
                </a:cubicBezTo>
                <a:cubicBezTo>
                  <a:pt x="174" y="14273"/>
                  <a:pt x="492" y="11929"/>
                  <a:pt x="2373" y="11929"/>
                </a:cubicBezTo>
                <a:cubicBezTo>
                  <a:pt x="3124" y="11929"/>
                  <a:pt x="3852" y="12197"/>
                  <a:pt x="4496" y="12433"/>
                </a:cubicBezTo>
                <a:lnTo>
                  <a:pt x="5078" y="12639"/>
                </a:lnTo>
                <a:cubicBezTo>
                  <a:pt x="5581" y="12798"/>
                  <a:pt x="6082" y="12999"/>
                  <a:pt x="6579" y="13198"/>
                </a:cubicBezTo>
                <a:cubicBezTo>
                  <a:pt x="7428" y="13541"/>
                  <a:pt x="8231" y="13865"/>
                  <a:pt x="9080" y="13939"/>
                </a:cubicBezTo>
                <a:cubicBezTo>
                  <a:pt x="9471" y="13973"/>
                  <a:pt x="9872" y="14007"/>
                  <a:pt x="10294" y="14007"/>
                </a:cubicBezTo>
                <a:cubicBezTo>
                  <a:pt x="11570" y="14007"/>
                  <a:pt x="11862" y="13669"/>
                  <a:pt x="11875" y="13654"/>
                </a:cubicBezTo>
                <a:cubicBezTo>
                  <a:pt x="11874" y="13654"/>
                  <a:pt x="11874" y="13654"/>
                  <a:pt x="11874" y="13654"/>
                </a:cubicBezTo>
                <a:cubicBezTo>
                  <a:pt x="11806" y="13654"/>
                  <a:pt x="11649" y="12990"/>
                  <a:pt x="11589" y="12741"/>
                </a:cubicBezTo>
                <a:cubicBezTo>
                  <a:pt x="11438" y="12106"/>
                  <a:pt x="11264" y="11383"/>
                  <a:pt x="11264" y="10612"/>
                </a:cubicBezTo>
                <a:cubicBezTo>
                  <a:pt x="11266" y="9771"/>
                  <a:pt x="11277" y="8819"/>
                  <a:pt x="11354" y="7821"/>
                </a:cubicBezTo>
                <a:lnTo>
                  <a:pt x="5520" y="4399"/>
                </a:lnTo>
                <a:lnTo>
                  <a:pt x="7482" y="2385"/>
                </a:lnTo>
                <a:cubicBezTo>
                  <a:pt x="8960" y="871"/>
                  <a:pt x="10791" y="0"/>
                  <a:pt x="12508" y="0"/>
                </a:cubicBezTo>
                <a:cubicBezTo>
                  <a:pt x="13086" y="0"/>
                  <a:pt x="13658" y="96"/>
                  <a:pt x="14207" y="285"/>
                </a:cubicBezTo>
                <a:cubicBezTo>
                  <a:pt x="14800" y="496"/>
                  <a:pt x="15209" y="934"/>
                  <a:pt x="15480" y="1224"/>
                </a:cubicBezTo>
                <a:cubicBezTo>
                  <a:pt x="15563" y="1312"/>
                  <a:pt x="15630" y="1394"/>
                  <a:pt x="15695" y="1440"/>
                </a:cubicBezTo>
                <a:cubicBezTo>
                  <a:pt x="15806" y="1497"/>
                  <a:pt x="16089" y="1556"/>
                  <a:pt x="16315" y="1605"/>
                </a:cubicBezTo>
                <a:cubicBezTo>
                  <a:pt x="16660" y="1678"/>
                  <a:pt x="17005" y="1759"/>
                  <a:pt x="17315" y="1887"/>
                </a:cubicBezTo>
                <a:cubicBezTo>
                  <a:pt x="17683" y="2036"/>
                  <a:pt x="18090" y="2095"/>
                  <a:pt x="18496" y="2159"/>
                </a:cubicBezTo>
                <a:cubicBezTo>
                  <a:pt x="18974" y="2235"/>
                  <a:pt x="19387" y="2303"/>
                  <a:pt x="19782" y="2412"/>
                </a:cubicBezTo>
                <a:lnTo>
                  <a:pt x="21250" y="2821"/>
                </a:lnTo>
                <a:lnTo>
                  <a:pt x="20917" y="4766"/>
                </a:lnTo>
                <a:cubicBezTo>
                  <a:pt x="20889" y="4924"/>
                  <a:pt x="20868" y="5100"/>
                  <a:pt x="20852" y="5291"/>
                </a:cubicBezTo>
                <a:cubicBezTo>
                  <a:pt x="20823" y="5589"/>
                  <a:pt x="19972" y="15224"/>
                  <a:pt x="19972" y="15224"/>
                </a:cubicBezTo>
                <a:lnTo>
                  <a:pt x="19423" y="15551"/>
                </a:lnTo>
                <a:lnTo>
                  <a:pt x="19691" y="15977"/>
                </a:lnTo>
                <a:lnTo>
                  <a:pt x="19691" y="20729"/>
                </a:lnTo>
                <a:lnTo>
                  <a:pt x="17869" y="20852"/>
                </a:lnTo>
                <a:lnTo>
                  <a:pt x="16912" y="21043"/>
                </a:lnTo>
                <a:lnTo>
                  <a:pt x="16765" y="20152"/>
                </a:lnTo>
                <a:cubicBezTo>
                  <a:pt x="15793" y="19983"/>
                  <a:pt x="14663" y="19694"/>
                  <a:pt x="14015" y="19637"/>
                </a:cubicBezTo>
                <a:cubicBezTo>
                  <a:pt x="13709" y="20158"/>
                  <a:pt x="13106" y="21009"/>
                  <a:pt x="12015" y="21009"/>
                </a:cubicBezTo>
                <a:cubicBezTo>
                  <a:pt x="11759" y="21009"/>
                  <a:pt x="11485" y="20957"/>
                  <a:pt x="11200" y="20857"/>
                </a:cubicBezTo>
                <a:cubicBezTo>
                  <a:pt x="10521" y="20617"/>
                  <a:pt x="10053" y="20271"/>
                  <a:pt x="9711" y="20018"/>
                </a:cubicBezTo>
                <a:cubicBezTo>
                  <a:pt x="9358" y="19758"/>
                  <a:pt x="9301" y="19735"/>
                  <a:pt x="9185" y="19735"/>
                </a:cubicBezTo>
                <a:lnTo>
                  <a:pt x="8557" y="19746"/>
                </a:lnTo>
                <a:cubicBezTo>
                  <a:pt x="7707" y="19746"/>
                  <a:pt x="7299" y="19777"/>
                  <a:pt x="6974" y="19966"/>
                </a:cubicBezTo>
                <a:cubicBezTo>
                  <a:pt x="6987" y="19959"/>
                  <a:pt x="6996" y="19956"/>
                  <a:pt x="7002" y="19956"/>
                </a:cubicBezTo>
                <a:cubicBezTo>
                  <a:pt x="7035" y="19956"/>
                  <a:pt x="6978" y="20050"/>
                  <a:pt x="6933" y="20121"/>
                </a:cubicBezTo>
                <a:cubicBezTo>
                  <a:pt x="6606" y="20636"/>
                  <a:pt x="5994" y="21600"/>
                  <a:pt x="4933" y="21600"/>
                </a:cubicBezTo>
                <a:lnTo>
                  <a:pt x="4850" y="21593"/>
                </a:lnTo>
                <a:close/>
              </a:path>
            </a:pathLst>
          </a:custGeom>
          <a:solidFill>
            <a:schemeClr val="bg1">
              <a:lumMod val="75000"/>
            </a:schemeClr>
          </a:solidFill>
          <a:ln w="3175" cap="flat">
            <a:solidFill>
              <a:schemeClr val="bg1">
                <a:lumMod val="50000"/>
              </a:schemeClr>
            </a:solidFill>
            <a:miter lim="400000"/>
          </a:ln>
          <a:effectLst/>
        </p:spPr>
        <p:txBody>
          <a:bodyPr lIns="0" tIns="0" rIns="0" bIns="0"/>
          <a:lstStyle/>
          <a:p>
            <a:pPr eaLnBrk="1" hangingPunct="1">
              <a:defRPr sz="1200">
                <a:solidFill>
                  <a:srgbClr val="000000"/>
                </a:solidFill>
                <a:latin typeface="Helvetica"/>
                <a:ea typeface="Helvetica"/>
                <a:cs typeface="Helvetica"/>
                <a:sym typeface="Helvetica"/>
              </a:defRPr>
            </a:pPr>
            <a:endParaRPr sz="1688" dirty="0">
              <a:solidFill>
                <a:srgbClr val="000000"/>
              </a:solidFill>
              <a:latin typeface="Lato Light" panose="020F0502020204030203" pitchFamily="34" charset="0"/>
              <a:ea typeface="Lato Light" panose="020F0502020204030203" pitchFamily="34" charset="0"/>
              <a:cs typeface="Lato Light" panose="020F0502020204030203" pitchFamily="34" charset="0"/>
              <a:sym typeface="Helvetica"/>
            </a:endParaRPr>
          </a:p>
        </p:txBody>
      </p:sp>
      <p:sp>
        <p:nvSpPr>
          <p:cNvPr id="75" name="Shape 17119">
            <a:extLst>
              <a:ext uri="{FF2B5EF4-FFF2-40B4-BE49-F238E27FC236}">
                <a16:creationId xmlns:a16="http://schemas.microsoft.com/office/drawing/2014/main" id="{9D44CA1D-F43C-B1AB-2A60-B199993A1412}"/>
              </a:ext>
            </a:extLst>
          </p:cNvPr>
          <p:cNvSpPr/>
          <p:nvPr/>
        </p:nvSpPr>
        <p:spPr>
          <a:xfrm>
            <a:off x="2910409" y="3262877"/>
            <a:ext cx="154414" cy="11755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308" h="21600" extrusionOk="0">
                <a:moveTo>
                  <a:pt x="3526" y="21164"/>
                </a:moveTo>
                <a:cubicBezTo>
                  <a:pt x="2403" y="20227"/>
                  <a:pt x="1729" y="17970"/>
                  <a:pt x="1726" y="16329"/>
                </a:cubicBezTo>
                <a:lnTo>
                  <a:pt x="1726" y="14321"/>
                </a:lnTo>
                <a:lnTo>
                  <a:pt x="0" y="11558"/>
                </a:lnTo>
                <a:lnTo>
                  <a:pt x="2142" y="10279"/>
                </a:lnTo>
                <a:lnTo>
                  <a:pt x="2708" y="3846"/>
                </a:lnTo>
                <a:cubicBezTo>
                  <a:pt x="2736" y="3548"/>
                  <a:pt x="2770" y="3286"/>
                  <a:pt x="2810" y="3050"/>
                </a:cubicBezTo>
                <a:cubicBezTo>
                  <a:pt x="3230" y="530"/>
                  <a:pt x="4518" y="0"/>
                  <a:pt x="5523" y="0"/>
                </a:cubicBezTo>
                <a:cubicBezTo>
                  <a:pt x="5985" y="0"/>
                  <a:pt x="6515" y="117"/>
                  <a:pt x="7097" y="254"/>
                </a:cubicBezTo>
                <a:cubicBezTo>
                  <a:pt x="7440" y="335"/>
                  <a:pt x="7771" y="414"/>
                  <a:pt x="8118" y="468"/>
                </a:cubicBezTo>
                <a:cubicBezTo>
                  <a:pt x="8535" y="536"/>
                  <a:pt x="8943" y="553"/>
                  <a:pt x="9342" y="571"/>
                </a:cubicBezTo>
                <a:cubicBezTo>
                  <a:pt x="10935" y="641"/>
                  <a:pt x="12865" y="726"/>
                  <a:pt x="14155" y="3480"/>
                </a:cubicBezTo>
                <a:cubicBezTo>
                  <a:pt x="15129" y="5571"/>
                  <a:pt x="15936" y="6716"/>
                  <a:pt x="17879" y="7573"/>
                </a:cubicBezTo>
                <a:cubicBezTo>
                  <a:pt x="18055" y="7649"/>
                  <a:pt x="18235" y="7683"/>
                  <a:pt x="18408" y="7718"/>
                </a:cubicBezTo>
                <a:cubicBezTo>
                  <a:pt x="19119" y="7860"/>
                  <a:pt x="20128" y="8062"/>
                  <a:pt x="20844" y="9519"/>
                </a:cubicBezTo>
                <a:cubicBezTo>
                  <a:pt x="21600" y="11077"/>
                  <a:pt x="21311" y="12988"/>
                  <a:pt x="20835" y="14153"/>
                </a:cubicBezTo>
                <a:cubicBezTo>
                  <a:pt x="20324" y="15406"/>
                  <a:pt x="19498" y="16156"/>
                  <a:pt x="18625" y="16156"/>
                </a:cubicBezTo>
                <a:cubicBezTo>
                  <a:pt x="18153" y="16156"/>
                  <a:pt x="17488" y="15945"/>
                  <a:pt x="16883" y="14994"/>
                </a:cubicBezTo>
                <a:lnTo>
                  <a:pt x="16495" y="14962"/>
                </a:lnTo>
                <a:cubicBezTo>
                  <a:pt x="15779" y="14901"/>
                  <a:pt x="15099" y="14842"/>
                  <a:pt x="14426" y="14842"/>
                </a:cubicBezTo>
                <a:cubicBezTo>
                  <a:pt x="13397" y="14842"/>
                  <a:pt x="12621" y="14982"/>
                  <a:pt x="11984" y="15283"/>
                </a:cubicBezTo>
                <a:cubicBezTo>
                  <a:pt x="11878" y="15334"/>
                  <a:pt x="11769" y="15426"/>
                  <a:pt x="11655" y="15515"/>
                </a:cubicBezTo>
                <a:cubicBezTo>
                  <a:pt x="11166" y="15894"/>
                  <a:pt x="10616" y="16321"/>
                  <a:pt x="9923" y="16321"/>
                </a:cubicBezTo>
                <a:lnTo>
                  <a:pt x="9652" y="16296"/>
                </a:lnTo>
                <a:cubicBezTo>
                  <a:pt x="8877" y="16131"/>
                  <a:pt x="8425" y="15555"/>
                  <a:pt x="8156" y="15211"/>
                </a:cubicBezTo>
                <a:cubicBezTo>
                  <a:pt x="8068" y="15102"/>
                  <a:pt x="8012" y="15023"/>
                  <a:pt x="7958" y="14977"/>
                </a:cubicBezTo>
                <a:cubicBezTo>
                  <a:pt x="7651" y="15027"/>
                  <a:pt x="7005" y="16754"/>
                  <a:pt x="6763" y="17403"/>
                </a:cubicBezTo>
                <a:cubicBezTo>
                  <a:pt x="6661" y="17674"/>
                  <a:pt x="6567" y="17924"/>
                  <a:pt x="6480" y="18134"/>
                </a:cubicBezTo>
                <a:cubicBezTo>
                  <a:pt x="6451" y="18206"/>
                  <a:pt x="6315" y="18461"/>
                  <a:pt x="6111" y="18792"/>
                </a:cubicBezTo>
                <a:cubicBezTo>
                  <a:pt x="5494" y="19804"/>
                  <a:pt x="5348" y="20100"/>
                  <a:pt x="5314" y="20190"/>
                </a:cubicBezTo>
                <a:lnTo>
                  <a:pt x="5064" y="20856"/>
                </a:lnTo>
                <a:lnTo>
                  <a:pt x="4506" y="20622"/>
                </a:lnTo>
                <a:lnTo>
                  <a:pt x="4047" y="21600"/>
                </a:lnTo>
                <a:lnTo>
                  <a:pt x="3526" y="21164"/>
                </a:lnTo>
                <a:close/>
              </a:path>
            </a:pathLst>
          </a:custGeom>
          <a:solidFill>
            <a:schemeClr val="bg1">
              <a:lumMod val="75000"/>
            </a:schemeClr>
          </a:solidFill>
          <a:ln w="3175" cap="flat">
            <a:solidFill>
              <a:schemeClr val="bg1">
                <a:lumMod val="50000"/>
              </a:schemeClr>
            </a:solidFill>
            <a:miter lim="400000"/>
          </a:ln>
          <a:effectLst/>
        </p:spPr>
        <p:txBody>
          <a:bodyPr lIns="0" tIns="0" rIns="0" bIns="0"/>
          <a:lstStyle/>
          <a:p>
            <a:pPr eaLnBrk="1" hangingPunct="1">
              <a:defRPr sz="1200">
                <a:solidFill>
                  <a:srgbClr val="000000"/>
                </a:solidFill>
                <a:latin typeface="Helvetica"/>
                <a:ea typeface="Helvetica"/>
                <a:cs typeface="Helvetica"/>
                <a:sym typeface="Helvetica"/>
              </a:defRPr>
            </a:pPr>
            <a:endParaRPr sz="1688" dirty="0">
              <a:solidFill>
                <a:srgbClr val="000000"/>
              </a:solidFill>
              <a:latin typeface="Lato Light" panose="020F0502020204030203" pitchFamily="34" charset="0"/>
              <a:ea typeface="Lato Light" panose="020F0502020204030203" pitchFamily="34" charset="0"/>
              <a:cs typeface="Lato Light" panose="020F0502020204030203" pitchFamily="34" charset="0"/>
              <a:sym typeface="Helvetica"/>
            </a:endParaRPr>
          </a:p>
        </p:txBody>
      </p:sp>
      <p:sp>
        <p:nvSpPr>
          <p:cNvPr id="76" name="Shape 17120">
            <a:extLst>
              <a:ext uri="{FF2B5EF4-FFF2-40B4-BE49-F238E27FC236}">
                <a16:creationId xmlns:a16="http://schemas.microsoft.com/office/drawing/2014/main" id="{EDDF98F0-1B8B-7E74-3A4D-F49C108333D9}"/>
              </a:ext>
            </a:extLst>
          </p:cNvPr>
          <p:cNvSpPr/>
          <p:nvPr/>
        </p:nvSpPr>
        <p:spPr>
          <a:xfrm>
            <a:off x="2470756" y="3702819"/>
            <a:ext cx="248219" cy="12098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8627" y="21600"/>
                </a:moveTo>
                <a:cubicBezTo>
                  <a:pt x="8232" y="21600"/>
                  <a:pt x="7871" y="21325"/>
                  <a:pt x="7586" y="20807"/>
                </a:cubicBezTo>
                <a:cubicBezTo>
                  <a:pt x="7156" y="20037"/>
                  <a:pt x="7113" y="18843"/>
                  <a:pt x="7081" y="17971"/>
                </a:cubicBezTo>
                <a:cubicBezTo>
                  <a:pt x="7078" y="17873"/>
                  <a:pt x="7072" y="17719"/>
                  <a:pt x="7065" y="17567"/>
                </a:cubicBezTo>
                <a:cubicBezTo>
                  <a:pt x="6929" y="17650"/>
                  <a:pt x="6763" y="17732"/>
                  <a:pt x="6572" y="17732"/>
                </a:cubicBezTo>
                <a:cubicBezTo>
                  <a:pt x="6279" y="17732"/>
                  <a:pt x="6003" y="17544"/>
                  <a:pt x="5750" y="17173"/>
                </a:cubicBezTo>
                <a:cubicBezTo>
                  <a:pt x="5193" y="16351"/>
                  <a:pt x="5141" y="15263"/>
                  <a:pt x="5111" y="14613"/>
                </a:cubicBezTo>
                <a:cubicBezTo>
                  <a:pt x="5103" y="14435"/>
                  <a:pt x="5095" y="14254"/>
                  <a:pt x="5077" y="14154"/>
                </a:cubicBezTo>
                <a:cubicBezTo>
                  <a:pt x="5022" y="13891"/>
                  <a:pt x="4357" y="13154"/>
                  <a:pt x="2703" y="13109"/>
                </a:cubicBezTo>
                <a:cubicBezTo>
                  <a:pt x="2535" y="13110"/>
                  <a:pt x="2419" y="13129"/>
                  <a:pt x="2317" y="13146"/>
                </a:cubicBezTo>
                <a:cubicBezTo>
                  <a:pt x="2164" y="13173"/>
                  <a:pt x="2049" y="13191"/>
                  <a:pt x="1939" y="13191"/>
                </a:cubicBezTo>
                <a:cubicBezTo>
                  <a:pt x="1433" y="13191"/>
                  <a:pt x="1042" y="12832"/>
                  <a:pt x="632" y="11992"/>
                </a:cubicBezTo>
                <a:lnTo>
                  <a:pt x="0" y="10697"/>
                </a:lnTo>
                <a:lnTo>
                  <a:pt x="896" y="9314"/>
                </a:lnTo>
                <a:lnTo>
                  <a:pt x="896" y="6712"/>
                </a:lnTo>
                <a:lnTo>
                  <a:pt x="1112" y="6430"/>
                </a:lnTo>
                <a:lnTo>
                  <a:pt x="831" y="5960"/>
                </a:lnTo>
                <a:lnTo>
                  <a:pt x="908" y="5041"/>
                </a:lnTo>
                <a:cubicBezTo>
                  <a:pt x="989" y="4082"/>
                  <a:pt x="1275" y="1679"/>
                  <a:pt x="1275" y="1679"/>
                </a:cubicBezTo>
                <a:lnTo>
                  <a:pt x="1418" y="482"/>
                </a:lnTo>
                <a:lnTo>
                  <a:pt x="3619" y="426"/>
                </a:lnTo>
                <a:lnTo>
                  <a:pt x="3841" y="1286"/>
                </a:lnTo>
                <a:cubicBezTo>
                  <a:pt x="4078" y="2201"/>
                  <a:pt x="4513" y="3694"/>
                  <a:pt x="4740" y="4145"/>
                </a:cubicBezTo>
                <a:cubicBezTo>
                  <a:pt x="5107" y="4874"/>
                  <a:pt x="5589" y="5368"/>
                  <a:pt x="6134" y="5575"/>
                </a:cubicBezTo>
                <a:cubicBezTo>
                  <a:pt x="6348" y="5657"/>
                  <a:pt x="6561" y="5693"/>
                  <a:pt x="6771" y="5693"/>
                </a:cubicBezTo>
                <a:cubicBezTo>
                  <a:pt x="7752" y="5693"/>
                  <a:pt x="8701" y="4850"/>
                  <a:pt x="9418" y="4116"/>
                </a:cubicBezTo>
                <a:cubicBezTo>
                  <a:pt x="9611" y="3919"/>
                  <a:pt x="9827" y="3741"/>
                  <a:pt x="10046" y="3560"/>
                </a:cubicBezTo>
                <a:cubicBezTo>
                  <a:pt x="10403" y="3270"/>
                  <a:pt x="10746" y="2990"/>
                  <a:pt x="10950" y="2649"/>
                </a:cubicBezTo>
                <a:cubicBezTo>
                  <a:pt x="11059" y="2464"/>
                  <a:pt x="11165" y="2267"/>
                  <a:pt x="11269" y="2072"/>
                </a:cubicBezTo>
                <a:cubicBezTo>
                  <a:pt x="11520" y="1607"/>
                  <a:pt x="11768" y="1155"/>
                  <a:pt x="12073" y="745"/>
                </a:cubicBezTo>
                <a:cubicBezTo>
                  <a:pt x="12446" y="244"/>
                  <a:pt x="12838" y="0"/>
                  <a:pt x="13271" y="0"/>
                </a:cubicBezTo>
                <a:cubicBezTo>
                  <a:pt x="13594" y="0"/>
                  <a:pt x="13912" y="140"/>
                  <a:pt x="14209" y="284"/>
                </a:cubicBezTo>
                <a:cubicBezTo>
                  <a:pt x="14505" y="373"/>
                  <a:pt x="14799" y="463"/>
                  <a:pt x="15056" y="904"/>
                </a:cubicBezTo>
                <a:cubicBezTo>
                  <a:pt x="15162" y="1082"/>
                  <a:pt x="15234" y="1299"/>
                  <a:pt x="15292" y="1527"/>
                </a:cubicBezTo>
                <a:cubicBezTo>
                  <a:pt x="15292" y="1527"/>
                  <a:pt x="15835" y="1478"/>
                  <a:pt x="15895" y="1478"/>
                </a:cubicBezTo>
                <a:cubicBezTo>
                  <a:pt x="16198" y="1478"/>
                  <a:pt x="16448" y="1564"/>
                  <a:pt x="16684" y="1746"/>
                </a:cubicBezTo>
                <a:cubicBezTo>
                  <a:pt x="18235" y="2950"/>
                  <a:pt x="19412" y="5456"/>
                  <a:pt x="20452" y="7984"/>
                </a:cubicBezTo>
                <a:lnTo>
                  <a:pt x="20854" y="8964"/>
                </a:lnTo>
                <a:lnTo>
                  <a:pt x="20360" y="10287"/>
                </a:lnTo>
                <a:lnTo>
                  <a:pt x="21600" y="15370"/>
                </a:lnTo>
                <a:lnTo>
                  <a:pt x="20492" y="15941"/>
                </a:lnTo>
                <a:lnTo>
                  <a:pt x="20361" y="17447"/>
                </a:lnTo>
                <a:lnTo>
                  <a:pt x="19067" y="19218"/>
                </a:lnTo>
                <a:lnTo>
                  <a:pt x="18926" y="18930"/>
                </a:lnTo>
                <a:cubicBezTo>
                  <a:pt x="18885" y="19099"/>
                  <a:pt x="18865" y="19180"/>
                  <a:pt x="18855" y="19241"/>
                </a:cubicBezTo>
                <a:lnTo>
                  <a:pt x="18952" y="19892"/>
                </a:lnTo>
                <a:lnTo>
                  <a:pt x="18642" y="20017"/>
                </a:lnTo>
                <a:lnTo>
                  <a:pt x="17645" y="21016"/>
                </a:lnTo>
                <a:lnTo>
                  <a:pt x="17079" y="19236"/>
                </a:lnTo>
                <a:cubicBezTo>
                  <a:pt x="16807" y="18374"/>
                  <a:pt x="16554" y="17570"/>
                  <a:pt x="16275" y="16807"/>
                </a:cubicBezTo>
                <a:cubicBezTo>
                  <a:pt x="16209" y="16626"/>
                  <a:pt x="16142" y="16411"/>
                  <a:pt x="16072" y="16181"/>
                </a:cubicBezTo>
                <a:cubicBezTo>
                  <a:pt x="16018" y="16002"/>
                  <a:pt x="15897" y="15606"/>
                  <a:pt x="15844" y="15509"/>
                </a:cubicBezTo>
                <a:lnTo>
                  <a:pt x="15517" y="15189"/>
                </a:lnTo>
                <a:lnTo>
                  <a:pt x="15457" y="14366"/>
                </a:lnTo>
                <a:cubicBezTo>
                  <a:pt x="15368" y="13162"/>
                  <a:pt x="15707" y="12357"/>
                  <a:pt x="15984" y="11866"/>
                </a:cubicBezTo>
                <a:cubicBezTo>
                  <a:pt x="15824" y="11692"/>
                  <a:pt x="15653" y="11420"/>
                  <a:pt x="15522" y="10981"/>
                </a:cubicBezTo>
                <a:cubicBezTo>
                  <a:pt x="15379" y="10510"/>
                  <a:pt x="15336" y="10064"/>
                  <a:pt x="15310" y="9797"/>
                </a:cubicBezTo>
                <a:lnTo>
                  <a:pt x="15108" y="9368"/>
                </a:lnTo>
                <a:cubicBezTo>
                  <a:pt x="14773" y="8745"/>
                  <a:pt x="14396" y="8042"/>
                  <a:pt x="14086" y="7776"/>
                </a:cubicBezTo>
                <a:cubicBezTo>
                  <a:pt x="14012" y="7712"/>
                  <a:pt x="13868" y="7646"/>
                  <a:pt x="13677" y="7646"/>
                </a:cubicBezTo>
                <a:cubicBezTo>
                  <a:pt x="13322" y="7646"/>
                  <a:pt x="13049" y="7865"/>
                  <a:pt x="12975" y="8013"/>
                </a:cubicBezTo>
                <a:cubicBezTo>
                  <a:pt x="12908" y="8149"/>
                  <a:pt x="12843" y="8552"/>
                  <a:pt x="12790" y="8875"/>
                </a:cubicBezTo>
                <a:cubicBezTo>
                  <a:pt x="12682" y="9528"/>
                  <a:pt x="12552" y="10325"/>
                  <a:pt x="12226" y="10983"/>
                </a:cubicBezTo>
                <a:cubicBezTo>
                  <a:pt x="11722" y="12005"/>
                  <a:pt x="11113" y="12732"/>
                  <a:pt x="10477" y="13079"/>
                </a:cubicBezTo>
                <a:cubicBezTo>
                  <a:pt x="10536" y="13266"/>
                  <a:pt x="10640" y="13484"/>
                  <a:pt x="10827" y="13844"/>
                </a:cubicBezTo>
                <a:cubicBezTo>
                  <a:pt x="11720" y="15554"/>
                  <a:pt x="12057" y="16851"/>
                  <a:pt x="11919" y="18045"/>
                </a:cubicBezTo>
                <a:cubicBezTo>
                  <a:pt x="11829" y="18825"/>
                  <a:pt x="11541" y="19414"/>
                  <a:pt x="11129" y="19662"/>
                </a:cubicBezTo>
                <a:cubicBezTo>
                  <a:pt x="10941" y="19774"/>
                  <a:pt x="10763" y="19788"/>
                  <a:pt x="10646" y="19788"/>
                </a:cubicBezTo>
                <a:lnTo>
                  <a:pt x="10445" y="19781"/>
                </a:lnTo>
                <a:cubicBezTo>
                  <a:pt x="10421" y="19784"/>
                  <a:pt x="10340" y="19944"/>
                  <a:pt x="10291" y="20040"/>
                </a:cubicBezTo>
                <a:cubicBezTo>
                  <a:pt x="10193" y="20236"/>
                  <a:pt x="10098" y="20419"/>
                  <a:pt x="9999" y="20573"/>
                </a:cubicBezTo>
                <a:cubicBezTo>
                  <a:pt x="9799" y="20881"/>
                  <a:pt x="9265" y="21600"/>
                  <a:pt x="8627" y="21600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3175" cap="flat">
            <a:solidFill>
              <a:schemeClr val="bg1">
                <a:lumMod val="50000"/>
              </a:schemeClr>
            </a:solidFill>
            <a:miter lim="400000"/>
          </a:ln>
          <a:effectLst/>
        </p:spPr>
        <p:txBody>
          <a:bodyPr lIns="0" tIns="0" rIns="0" bIns="0"/>
          <a:lstStyle/>
          <a:p>
            <a:pPr eaLnBrk="1" hangingPunct="1">
              <a:defRPr sz="1200">
                <a:solidFill>
                  <a:srgbClr val="000000"/>
                </a:solidFill>
                <a:latin typeface="Helvetica"/>
                <a:ea typeface="Helvetica"/>
                <a:cs typeface="Helvetica"/>
                <a:sym typeface="Helvetica"/>
              </a:defRPr>
            </a:pPr>
            <a:endParaRPr sz="1688" dirty="0">
              <a:solidFill>
                <a:srgbClr val="000000"/>
              </a:solidFill>
              <a:latin typeface="Lato Light" panose="020F0502020204030203" pitchFamily="34" charset="0"/>
              <a:ea typeface="Lato Light" panose="020F0502020204030203" pitchFamily="34" charset="0"/>
              <a:cs typeface="Lato Light" panose="020F0502020204030203" pitchFamily="34" charset="0"/>
              <a:sym typeface="Helvetica"/>
            </a:endParaRPr>
          </a:p>
        </p:txBody>
      </p:sp>
      <p:sp>
        <p:nvSpPr>
          <p:cNvPr id="77" name="Shape 17121">
            <a:extLst>
              <a:ext uri="{FF2B5EF4-FFF2-40B4-BE49-F238E27FC236}">
                <a16:creationId xmlns:a16="http://schemas.microsoft.com/office/drawing/2014/main" id="{427FFCB1-171A-899C-62B2-8585B00A714C}"/>
              </a:ext>
            </a:extLst>
          </p:cNvPr>
          <p:cNvSpPr/>
          <p:nvPr/>
        </p:nvSpPr>
        <p:spPr>
          <a:xfrm>
            <a:off x="2360842" y="3639969"/>
            <a:ext cx="147386" cy="13881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452" h="21599" extrusionOk="0">
                <a:moveTo>
                  <a:pt x="14609" y="21599"/>
                </a:moveTo>
                <a:cubicBezTo>
                  <a:pt x="13490" y="21599"/>
                  <a:pt x="12535" y="20483"/>
                  <a:pt x="12494" y="20435"/>
                </a:cubicBezTo>
                <a:cubicBezTo>
                  <a:pt x="11704" y="19503"/>
                  <a:pt x="11633" y="18457"/>
                  <a:pt x="11669" y="17558"/>
                </a:cubicBezTo>
                <a:cubicBezTo>
                  <a:pt x="11736" y="15935"/>
                  <a:pt x="11472" y="15264"/>
                  <a:pt x="10545" y="14682"/>
                </a:cubicBezTo>
                <a:cubicBezTo>
                  <a:pt x="10324" y="14544"/>
                  <a:pt x="10029" y="14438"/>
                  <a:pt x="9716" y="14325"/>
                </a:cubicBezTo>
                <a:cubicBezTo>
                  <a:pt x="9249" y="14158"/>
                  <a:pt x="8736" y="13976"/>
                  <a:pt x="8240" y="13634"/>
                </a:cubicBezTo>
                <a:cubicBezTo>
                  <a:pt x="7677" y="13253"/>
                  <a:pt x="7266" y="12742"/>
                  <a:pt x="6993" y="12075"/>
                </a:cubicBezTo>
                <a:cubicBezTo>
                  <a:pt x="6982" y="12049"/>
                  <a:pt x="6972" y="12023"/>
                  <a:pt x="6963" y="11996"/>
                </a:cubicBezTo>
                <a:cubicBezTo>
                  <a:pt x="6863" y="12171"/>
                  <a:pt x="6180" y="13301"/>
                  <a:pt x="6180" y="13301"/>
                </a:cubicBezTo>
                <a:lnTo>
                  <a:pt x="5538" y="12913"/>
                </a:lnTo>
                <a:lnTo>
                  <a:pt x="4937" y="13546"/>
                </a:lnTo>
                <a:lnTo>
                  <a:pt x="4483" y="13072"/>
                </a:lnTo>
                <a:cubicBezTo>
                  <a:pt x="4071" y="12642"/>
                  <a:pt x="3789" y="12255"/>
                  <a:pt x="3631" y="11901"/>
                </a:cubicBezTo>
                <a:cubicBezTo>
                  <a:pt x="3382" y="11765"/>
                  <a:pt x="2941" y="11527"/>
                  <a:pt x="2469" y="11372"/>
                </a:cubicBezTo>
                <a:cubicBezTo>
                  <a:pt x="680" y="10778"/>
                  <a:pt x="534" y="8235"/>
                  <a:pt x="465" y="7014"/>
                </a:cubicBezTo>
                <a:cubicBezTo>
                  <a:pt x="410" y="6178"/>
                  <a:pt x="787" y="5545"/>
                  <a:pt x="1081" y="5104"/>
                </a:cubicBezTo>
                <a:cubicBezTo>
                  <a:pt x="705" y="4954"/>
                  <a:pt x="175" y="4658"/>
                  <a:pt x="34" y="3931"/>
                </a:cubicBezTo>
                <a:cubicBezTo>
                  <a:pt x="-42" y="3517"/>
                  <a:pt x="-148" y="2151"/>
                  <a:pt x="1651" y="1742"/>
                </a:cubicBezTo>
                <a:cubicBezTo>
                  <a:pt x="1652" y="1742"/>
                  <a:pt x="1652" y="1742"/>
                  <a:pt x="1652" y="1742"/>
                </a:cubicBezTo>
                <a:cubicBezTo>
                  <a:pt x="1716" y="1742"/>
                  <a:pt x="1835" y="1517"/>
                  <a:pt x="1899" y="1396"/>
                </a:cubicBezTo>
                <a:cubicBezTo>
                  <a:pt x="2059" y="1098"/>
                  <a:pt x="2248" y="749"/>
                  <a:pt x="2535" y="431"/>
                </a:cubicBezTo>
                <a:lnTo>
                  <a:pt x="2909" y="18"/>
                </a:lnTo>
                <a:lnTo>
                  <a:pt x="3482" y="0"/>
                </a:lnTo>
                <a:cubicBezTo>
                  <a:pt x="4220" y="-1"/>
                  <a:pt x="6013" y="998"/>
                  <a:pt x="6029" y="1008"/>
                </a:cubicBezTo>
                <a:cubicBezTo>
                  <a:pt x="6607" y="1332"/>
                  <a:pt x="6905" y="1494"/>
                  <a:pt x="7160" y="1494"/>
                </a:cubicBezTo>
                <a:cubicBezTo>
                  <a:pt x="7123" y="1476"/>
                  <a:pt x="7469" y="1250"/>
                  <a:pt x="7562" y="1161"/>
                </a:cubicBezTo>
                <a:lnTo>
                  <a:pt x="8003" y="739"/>
                </a:lnTo>
                <a:lnTo>
                  <a:pt x="8342" y="1038"/>
                </a:lnTo>
                <a:lnTo>
                  <a:pt x="8702" y="447"/>
                </a:lnTo>
                <a:lnTo>
                  <a:pt x="9245" y="823"/>
                </a:lnTo>
                <a:cubicBezTo>
                  <a:pt x="10529" y="1712"/>
                  <a:pt x="11759" y="2506"/>
                  <a:pt x="12516" y="2956"/>
                </a:cubicBezTo>
                <a:lnTo>
                  <a:pt x="12588" y="2573"/>
                </a:lnTo>
                <a:cubicBezTo>
                  <a:pt x="12588" y="2573"/>
                  <a:pt x="14456" y="2761"/>
                  <a:pt x="14457" y="2761"/>
                </a:cubicBezTo>
                <a:cubicBezTo>
                  <a:pt x="14838" y="2761"/>
                  <a:pt x="14977" y="3073"/>
                  <a:pt x="15282" y="3752"/>
                </a:cubicBezTo>
                <a:cubicBezTo>
                  <a:pt x="15467" y="4163"/>
                  <a:pt x="15635" y="4564"/>
                  <a:pt x="15673" y="4699"/>
                </a:cubicBezTo>
                <a:cubicBezTo>
                  <a:pt x="16338" y="6966"/>
                  <a:pt x="17584" y="8931"/>
                  <a:pt x="19183" y="10226"/>
                </a:cubicBezTo>
                <a:cubicBezTo>
                  <a:pt x="19731" y="10663"/>
                  <a:pt x="20150" y="11183"/>
                  <a:pt x="20461" y="11815"/>
                </a:cubicBezTo>
                <a:lnTo>
                  <a:pt x="21452" y="13818"/>
                </a:lnTo>
                <a:lnTo>
                  <a:pt x="18519" y="13860"/>
                </a:lnTo>
                <a:cubicBezTo>
                  <a:pt x="18452" y="14164"/>
                  <a:pt x="18381" y="14500"/>
                  <a:pt x="18317" y="14808"/>
                </a:cubicBezTo>
                <a:cubicBezTo>
                  <a:pt x="18513" y="14990"/>
                  <a:pt x="18689" y="15150"/>
                  <a:pt x="18783" y="15212"/>
                </a:cubicBezTo>
                <a:lnTo>
                  <a:pt x="19325" y="15574"/>
                </a:lnTo>
                <a:lnTo>
                  <a:pt x="18891" y="16355"/>
                </a:lnTo>
                <a:lnTo>
                  <a:pt x="19076" y="16635"/>
                </a:lnTo>
                <a:lnTo>
                  <a:pt x="19425" y="17219"/>
                </a:lnTo>
                <a:lnTo>
                  <a:pt x="18195" y="18062"/>
                </a:lnTo>
                <a:lnTo>
                  <a:pt x="18195" y="20196"/>
                </a:lnTo>
                <a:lnTo>
                  <a:pt x="16513" y="21545"/>
                </a:lnTo>
                <a:lnTo>
                  <a:pt x="16065" y="21554"/>
                </a:lnTo>
                <a:cubicBezTo>
                  <a:pt x="15827" y="21554"/>
                  <a:pt x="15609" y="21499"/>
                  <a:pt x="15413" y="21389"/>
                </a:cubicBezTo>
                <a:cubicBezTo>
                  <a:pt x="15168" y="21527"/>
                  <a:pt x="14897" y="21599"/>
                  <a:pt x="14609" y="21599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3175" cap="flat">
            <a:solidFill>
              <a:schemeClr val="bg1">
                <a:lumMod val="50000"/>
              </a:schemeClr>
            </a:solidFill>
            <a:miter lim="400000"/>
          </a:ln>
          <a:effectLst/>
        </p:spPr>
        <p:txBody>
          <a:bodyPr lIns="0" tIns="0" rIns="0" bIns="0"/>
          <a:lstStyle/>
          <a:p>
            <a:pPr eaLnBrk="1" hangingPunct="1">
              <a:defRPr sz="1200">
                <a:solidFill>
                  <a:srgbClr val="000000"/>
                </a:solidFill>
                <a:latin typeface="Helvetica"/>
                <a:ea typeface="Helvetica"/>
                <a:cs typeface="Helvetica"/>
                <a:sym typeface="Helvetica"/>
              </a:defRPr>
            </a:pPr>
            <a:endParaRPr sz="1688" dirty="0">
              <a:solidFill>
                <a:srgbClr val="000000"/>
              </a:solidFill>
              <a:latin typeface="Lato Light" panose="020F0502020204030203" pitchFamily="34" charset="0"/>
              <a:ea typeface="Lato Light" panose="020F0502020204030203" pitchFamily="34" charset="0"/>
              <a:cs typeface="Lato Light" panose="020F0502020204030203" pitchFamily="34" charset="0"/>
              <a:sym typeface="Helvetica"/>
            </a:endParaRPr>
          </a:p>
        </p:txBody>
      </p:sp>
      <p:sp>
        <p:nvSpPr>
          <p:cNvPr id="78" name="Shape 17122">
            <a:extLst>
              <a:ext uri="{FF2B5EF4-FFF2-40B4-BE49-F238E27FC236}">
                <a16:creationId xmlns:a16="http://schemas.microsoft.com/office/drawing/2014/main" id="{F8866800-ADA8-CCFA-77F7-75474F844EF4}"/>
              </a:ext>
            </a:extLst>
          </p:cNvPr>
          <p:cNvSpPr/>
          <p:nvPr/>
        </p:nvSpPr>
        <p:spPr>
          <a:xfrm>
            <a:off x="1403029" y="2712947"/>
            <a:ext cx="1004527" cy="79328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556" h="21600" extrusionOk="0">
                <a:moveTo>
                  <a:pt x="16052" y="21502"/>
                </a:moveTo>
                <a:cubicBezTo>
                  <a:pt x="16006" y="21371"/>
                  <a:pt x="15313" y="20350"/>
                  <a:pt x="15205" y="20237"/>
                </a:cubicBezTo>
                <a:cubicBezTo>
                  <a:pt x="15026" y="20049"/>
                  <a:pt x="14885" y="19900"/>
                  <a:pt x="14706" y="19785"/>
                </a:cubicBezTo>
                <a:cubicBezTo>
                  <a:pt x="14598" y="19715"/>
                  <a:pt x="14476" y="19675"/>
                  <a:pt x="14370" y="19675"/>
                </a:cubicBezTo>
                <a:cubicBezTo>
                  <a:pt x="14315" y="19675"/>
                  <a:pt x="14267" y="19686"/>
                  <a:pt x="14228" y="19708"/>
                </a:cubicBezTo>
                <a:cubicBezTo>
                  <a:pt x="14177" y="19735"/>
                  <a:pt x="14126" y="19788"/>
                  <a:pt x="14072" y="19843"/>
                </a:cubicBezTo>
                <a:cubicBezTo>
                  <a:pt x="14014" y="19903"/>
                  <a:pt x="13956" y="19960"/>
                  <a:pt x="13893" y="20006"/>
                </a:cubicBezTo>
                <a:cubicBezTo>
                  <a:pt x="13813" y="20064"/>
                  <a:pt x="13728" y="20111"/>
                  <a:pt x="13642" y="20158"/>
                </a:cubicBezTo>
                <a:cubicBezTo>
                  <a:pt x="13583" y="20190"/>
                  <a:pt x="13524" y="20223"/>
                  <a:pt x="13467" y="20260"/>
                </a:cubicBezTo>
                <a:cubicBezTo>
                  <a:pt x="13351" y="20335"/>
                  <a:pt x="13234" y="20372"/>
                  <a:pt x="13111" y="20372"/>
                </a:cubicBezTo>
                <a:cubicBezTo>
                  <a:pt x="12896" y="20372"/>
                  <a:pt x="12707" y="20256"/>
                  <a:pt x="12540" y="20154"/>
                </a:cubicBezTo>
                <a:cubicBezTo>
                  <a:pt x="12470" y="20112"/>
                  <a:pt x="12403" y="20070"/>
                  <a:pt x="12334" y="20037"/>
                </a:cubicBezTo>
                <a:cubicBezTo>
                  <a:pt x="12319" y="20030"/>
                  <a:pt x="12293" y="20027"/>
                  <a:pt x="12259" y="20027"/>
                </a:cubicBezTo>
                <a:cubicBezTo>
                  <a:pt x="12230" y="20027"/>
                  <a:pt x="12201" y="20029"/>
                  <a:pt x="12173" y="20031"/>
                </a:cubicBezTo>
                <a:cubicBezTo>
                  <a:pt x="12128" y="20035"/>
                  <a:pt x="12090" y="20037"/>
                  <a:pt x="12054" y="20037"/>
                </a:cubicBezTo>
                <a:cubicBezTo>
                  <a:pt x="11966" y="20037"/>
                  <a:pt x="11837" y="20023"/>
                  <a:pt x="11735" y="19900"/>
                </a:cubicBezTo>
                <a:cubicBezTo>
                  <a:pt x="11700" y="19857"/>
                  <a:pt x="11676" y="19816"/>
                  <a:pt x="11655" y="19779"/>
                </a:cubicBezTo>
                <a:cubicBezTo>
                  <a:pt x="11633" y="19741"/>
                  <a:pt x="11632" y="19739"/>
                  <a:pt x="11615" y="19728"/>
                </a:cubicBezTo>
                <a:cubicBezTo>
                  <a:pt x="11577" y="19706"/>
                  <a:pt x="11539" y="19692"/>
                  <a:pt x="11500" y="19678"/>
                </a:cubicBezTo>
                <a:cubicBezTo>
                  <a:pt x="11456" y="19662"/>
                  <a:pt x="11428" y="19652"/>
                  <a:pt x="11401" y="19639"/>
                </a:cubicBezTo>
                <a:cubicBezTo>
                  <a:pt x="11264" y="19581"/>
                  <a:pt x="11189" y="19459"/>
                  <a:pt x="11140" y="19378"/>
                </a:cubicBezTo>
                <a:cubicBezTo>
                  <a:pt x="11104" y="19320"/>
                  <a:pt x="11083" y="19287"/>
                  <a:pt x="11052" y="19269"/>
                </a:cubicBezTo>
                <a:cubicBezTo>
                  <a:pt x="10966" y="19218"/>
                  <a:pt x="10863" y="19199"/>
                  <a:pt x="10753" y="19178"/>
                </a:cubicBezTo>
                <a:cubicBezTo>
                  <a:pt x="10610" y="19150"/>
                  <a:pt x="10449" y="19120"/>
                  <a:pt x="10300" y="19012"/>
                </a:cubicBezTo>
                <a:lnTo>
                  <a:pt x="10163" y="18913"/>
                </a:lnTo>
                <a:cubicBezTo>
                  <a:pt x="9955" y="18761"/>
                  <a:pt x="9743" y="18607"/>
                  <a:pt x="9528" y="18479"/>
                </a:cubicBezTo>
                <a:cubicBezTo>
                  <a:pt x="9258" y="18321"/>
                  <a:pt x="9092" y="18077"/>
                  <a:pt x="8930" y="17841"/>
                </a:cubicBezTo>
                <a:lnTo>
                  <a:pt x="8888" y="17775"/>
                </a:lnTo>
                <a:cubicBezTo>
                  <a:pt x="8865" y="17737"/>
                  <a:pt x="8823" y="17671"/>
                  <a:pt x="8804" y="17660"/>
                </a:cubicBezTo>
                <a:cubicBezTo>
                  <a:pt x="8787" y="17662"/>
                  <a:pt x="8772" y="17667"/>
                  <a:pt x="8748" y="17675"/>
                </a:cubicBezTo>
                <a:cubicBezTo>
                  <a:pt x="8717" y="17685"/>
                  <a:pt x="8675" y="17698"/>
                  <a:pt x="8622" y="17698"/>
                </a:cubicBezTo>
                <a:cubicBezTo>
                  <a:pt x="8573" y="17698"/>
                  <a:pt x="8523" y="17687"/>
                  <a:pt x="8469" y="17662"/>
                </a:cubicBezTo>
                <a:lnTo>
                  <a:pt x="8367" y="17619"/>
                </a:lnTo>
                <a:cubicBezTo>
                  <a:pt x="8279" y="17583"/>
                  <a:pt x="8190" y="17546"/>
                  <a:pt x="8105" y="17499"/>
                </a:cubicBezTo>
                <a:cubicBezTo>
                  <a:pt x="8062" y="17474"/>
                  <a:pt x="8018" y="17452"/>
                  <a:pt x="7974" y="17430"/>
                </a:cubicBezTo>
                <a:cubicBezTo>
                  <a:pt x="7878" y="17382"/>
                  <a:pt x="7778" y="17332"/>
                  <a:pt x="7685" y="17261"/>
                </a:cubicBezTo>
                <a:cubicBezTo>
                  <a:pt x="7550" y="17159"/>
                  <a:pt x="7497" y="17016"/>
                  <a:pt x="7459" y="16912"/>
                </a:cubicBezTo>
                <a:cubicBezTo>
                  <a:pt x="7444" y="16872"/>
                  <a:pt x="7431" y="16837"/>
                  <a:pt x="7414" y="16802"/>
                </a:cubicBezTo>
                <a:cubicBezTo>
                  <a:pt x="7302" y="16579"/>
                  <a:pt x="7074" y="16410"/>
                  <a:pt x="6901" y="16309"/>
                </a:cubicBezTo>
                <a:lnTo>
                  <a:pt x="6843" y="16277"/>
                </a:lnTo>
                <a:cubicBezTo>
                  <a:pt x="6714" y="16212"/>
                  <a:pt x="6544" y="16125"/>
                  <a:pt x="6476" y="15920"/>
                </a:cubicBezTo>
                <a:cubicBezTo>
                  <a:pt x="6449" y="15837"/>
                  <a:pt x="6441" y="15770"/>
                  <a:pt x="6435" y="15721"/>
                </a:cubicBezTo>
                <a:cubicBezTo>
                  <a:pt x="6428" y="15668"/>
                  <a:pt x="6428" y="15667"/>
                  <a:pt x="6409" y="15640"/>
                </a:cubicBezTo>
                <a:cubicBezTo>
                  <a:pt x="6310" y="15499"/>
                  <a:pt x="6243" y="15362"/>
                  <a:pt x="6207" y="15232"/>
                </a:cubicBezTo>
                <a:cubicBezTo>
                  <a:pt x="6185" y="15150"/>
                  <a:pt x="6179" y="15074"/>
                  <a:pt x="6174" y="15008"/>
                </a:cubicBezTo>
                <a:cubicBezTo>
                  <a:pt x="6171" y="14963"/>
                  <a:pt x="6167" y="14920"/>
                  <a:pt x="6159" y="14888"/>
                </a:cubicBezTo>
                <a:cubicBezTo>
                  <a:pt x="6157" y="14885"/>
                  <a:pt x="6148" y="14870"/>
                  <a:pt x="6140" y="14855"/>
                </a:cubicBezTo>
                <a:cubicBezTo>
                  <a:pt x="6102" y="14788"/>
                  <a:pt x="6040" y="14677"/>
                  <a:pt x="6051" y="14530"/>
                </a:cubicBezTo>
                <a:lnTo>
                  <a:pt x="6059" y="14426"/>
                </a:lnTo>
                <a:lnTo>
                  <a:pt x="6113" y="14373"/>
                </a:lnTo>
                <a:lnTo>
                  <a:pt x="6055" y="14372"/>
                </a:lnTo>
                <a:lnTo>
                  <a:pt x="6368" y="13969"/>
                </a:lnTo>
                <a:cubicBezTo>
                  <a:pt x="6546" y="13739"/>
                  <a:pt x="6588" y="13622"/>
                  <a:pt x="6554" y="13450"/>
                </a:cubicBezTo>
                <a:cubicBezTo>
                  <a:pt x="6533" y="13345"/>
                  <a:pt x="6508" y="13245"/>
                  <a:pt x="6484" y="13145"/>
                </a:cubicBezTo>
                <a:cubicBezTo>
                  <a:pt x="6435" y="12951"/>
                  <a:pt x="6385" y="12749"/>
                  <a:pt x="6366" y="12520"/>
                </a:cubicBezTo>
                <a:cubicBezTo>
                  <a:pt x="6339" y="12216"/>
                  <a:pt x="6302" y="12008"/>
                  <a:pt x="6183" y="11782"/>
                </a:cubicBezTo>
                <a:cubicBezTo>
                  <a:pt x="6034" y="11500"/>
                  <a:pt x="5893" y="11233"/>
                  <a:pt x="5782" y="10905"/>
                </a:cubicBezTo>
                <a:cubicBezTo>
                  <a:pt x="5736" y="10767"/>
                  <a:pt x="5677" y="10613"/>
                  <a:pt x="5591" y="10503"/>
                </a:cubicBezTo>
                <a:cubicBezTo>
                  <a:pt x="5557" y="10459"/>
                  <a:pt x="5521" y="10421"/>
                  <a:pt x="5486" y="10384"/>
                </a:cubicBezTo>
                <a:cubicBezTo>
                  <a:pt x="5403" y="10296"/>
                  <a:pt x="5315" y="10202"/>
                  <a:pt x="5244" y="10064"/>
                </a:cubicBezTo>
                <a:lnTo>
                  <a:pt x="5209" y="9998"/>
                </a:lnTo>
                <a:cubicBezTo>
                  <a:pt x="5153" y="9894"/>
                  <a:pt x="5083" y="9764"/>
                  <a:pt x="5056" y="9614"/>
                </a:cubicBezTo>
                <a:cubicBezTo>
                  <a:pt x="5040" y="9526"/>
                  <a:pt x="5045" y="9449"/>
                  <a:pt x="5048" y="9386"/>
                </a:cubicBezTo>
                <a:cubicBezTo>
                  <a:pt x="5050" y="9349"/>
                  <a:pt x="5052" y="9317"/>
                  <a:pt x="5050" y="9299"/>
                </a:cubicBezTo>
                <a:cubicBezTo>
                  <a:pt x="5034" y="9197"/>
                  <a:pt x="4915" y="9110"/>
                  <a:pt x="4800" y="9027"/>
                </a:cubicBezTo>
                <a:cubicBezTo>
                  <a:pt x="4762" y="9000"/>
                  <a:pt x="4726" y="8974"/>
                  <a:pt x="4694" y="8947"/>
                </a:cubicBezTo>
                <a:cubicBezTo>
                  <a:pt x="4549" y="8831"/>
                  <a:pt x="4401" y="8752"/>
                  <a:pt x="4267" y="8721"/>
                </a:cubicBezTo>
                <a:lnTo>
                  <a:pt x="4103" y="8682"/>
                </a:lnTo>
                <a:lnTo>
                  <a:pt x="4113" y="8391"/>
                </a:lnTo>
                <a:cubicBezTo>
                  <a:pt x="4117" y="8248"/>
                  <a:pt x="4121" y="8085"/>
                  <a:pt x="4188" y="7914"/>
                </a:cubicBezTo>
                <a:cubicBezTo>
                  <a:pt x="4218" y="7837"/>
                  <a:pt x="4259" y="7778"/>
                  <a:pt x="4291" y="7730"/>
                </a:cubicBezTo>
                <a:cubicBezTo>
                  <a:pt x="4312" y="7699"/>
                  <a:pt x="4339" y="7660"/>
                  <a:pt x="4342" y="7642"/>
                </a:cubicBezTo>
                <a:cubicBezTo>
                  <a:pt x="4350" y="7604"/>
                  <a:pt x="4338" y="7533"/>
                  <a:pt x="4325" y="7471"/>
                </a:cubicBezTo>
                <a:cubicBezTo>
                  <a:pt x="4307" y="7471"/>
                  <a:pt x="4288" y="7472"/>
                  <a:pt x="4268" y="7472"/>
                </a:cubicBezTo>
                <a:cubicBezTo>
                  <a:pt x="4204" y="7472"/>
                  <a:pt x="4131" y="7464"/>
                  <a:pt x="4072" y="7404"/>
                </a:cubicBezTo>
                <a:cubicBezTo>
                  <a:pt x="3947" y="7273"/>
                  <a:pt x="3959" y="7087"/>
                  <a:pt x="3966" y="6988"/>
                </a:cubicBezTo>
                <a:cubicBezTo>
                  <a:pt x="3966" y="6984"/>
                  <a:pt x="3966" y="6981"/>
                  <a:pt x="3967" y="6977"/>
                </a:cubicBezTo>
                <a:cubicBezTo>
                  <a:pt x="3939" y="6967"/>
                  <a:pt x="3917" y="6956"/>
                  <a:pt x="3894" y="6943"/>
                </a:cubicBezTo>
                <a:cubicBezTo>
                  <a:pt x="3666" y="6805"/>
                  <a:pt x="3538" y="6475"/>
                  <a:pt x="3591" y="6157"/>
                </a:cubicBezTo>
                <a:cubicBezTo>
                  <a:pt x="3597" y="6120"/>
                  <a:pt x="3606" y="6085"/>
                  <a:pt x="3615" y="6053"/>
                </a:cubicBezTo>
                <a:cubicBezTo>
                  <a:pt x="3510" y="6002"/>
                  <a:pt x="3406" y="5944"/>
                  <a:pt x="3388" y="5932"/>
                </a:cubicBezTo>
                <a:cubicBezTo>
                  <a:pt x="3243" y="5823"/>
                  <a:pt x="3135" y="5668"/>
                  <a:pt x="3047" y="5444"/>
                </a:cubicBezTo>
                <a:lnTo>
                  <a:pt x="3028" y="5396"/>
                </a:lnTo>
                <a:cubicBezTo>
                  <a:pt x="2899" y="5070"/>
                  <a:pt x="2740" y="4667"/>
                  <a:pt x="2717" y="4293"/>
                </a:cubicBezTo>
                <a:cubicBezTo>
                  <a:pt x="2710" y="4179"/>
                  <a:pt x="2685" y="4061"/>
                  <a:pt x="2659" y="3936"/>
                </a:cubicBezTo>
                <a:cubicBezTo>
                  <a:pt x="2627" y="3784"/>
                  <a:pt x="2591" y="3613"/>
                  <a:pt x="2586" y="3431"/>
                </a:cubicBezTo>
                <a:cubicBezTo>
                  <a:pt x="2584" y="3350"/>
                  <a:pt x="2589" y="3271"/>
                  <a:pt x="2594" y="3193"/>
                </a:cubicBezTo>
                <a:cubicBezTo>
                  <a:pt x="2602" y="3077"/>
                  <a:pt x="2608" y="2985"/>
                  <a:pt x="2582" y="2899"/>
                </a:cubicBezTo>
                <a:cubicBezTo>
                  <a:pt x="2492" y="2602"/>
                  <a:pt x="2527" y="2427"/>
                  <a:pt x="2638" y="2184"/>
                </a:cubicBezTo>
                <a:cubicBezTo>
                  <a:pt x="2633" y="2182"/>
                  <a:pt x="2588" y="2156"/>
                  <a:pt x="2588" y="2156"/>
                </a:cubicBezTo>
                <a:cubicBezTo>
                  <a:pt x="2538" y="2128"/>
                  <a:pt x="2474" y="2094"/>
                  <a:pt x="2409" y="2013"/>
                </a:cubicBezTo>
                <a:cubicBezTo>
                  <a:pt x="2377" y="1975"/>
                  <a:pt x="2355" y="1930"/>
                  <a:pt x="2336" y="1890"/>
                </a:cubicBezTo>
                <a:cubicBezTo>
                  <a:pt x="2333" y="1886"/>
                  <a:pt x="2331" y="1880"/>
                  <a:pt x="2329" y="1875"/>
                </a:cubicBezTo>
                <a:cubicBezTo>
                  <a:pt x="2312" y="1876"/>
                  <a:pt x="2300" y="1877"/>
                  <a:pt x="2288" y="1878"/>
                </a:cubicBezTo>
                <a:cubicBezTo>
                  <a:pt x="2259" y="1880"/>
                  <a:pt x="2231" y="1883"/>
                  <a:pt x="2203" y="1883"/>
                </a:cubicBezTo>
                <a:cubicBezTo>
                  <a:pt x="2153" y="1883"/>
                  <a:pt x="2077" y="1877"/>
                  <a:pt x="2001" y="1824"/>
                </a:cubicBezTo>
                <a:cubicBezTo>
                  <a:pt x="1941" y="1781"/>
                  <a:pt x="1900" y="1733"/>
                  <a:pt x="1872" y="1698"/>
                </a:cubicBezTo>
                <a:cubicBezTo>
                  <a:pt x="1868" y="1700"/>
                  <a:pt x="1864" y="1703"/>
                  <a:pt x="1859" y="1706"/>
                </a:cubicBezTo>
                <a:cubicBezTo>
                  <a:pt x="1704" y="1813"/>
                  <a:pt x="1664" y="2222"/>
                  <a:pt x="1637" y="2492"/>
                </a:cubicBezTo>
                <a:lnTo>
                  <a:pt x="1626" y="2599"/>
                </a:lnTo>
                <a:cubicBezTo>
                  <a:pt x="1613" y="2725"/>
                  <a:pt x="1606" y="2861"/>
                  <a:pt x="1605" y="3016"/>
                </a:cubicBezTo>
                <a:cubicBezTo>
                  <a:pt x="1605" y="3049"/>
                  <a:pt x="1603" y="3090"/>
                  <a:pt x="1600" y="3135"/>
                </a:cubicBezTo>
                <a:cubicBezTo>
                  <a:pt x="1589" y="3309"/>
                  <a:pt x="1593" y="3359"/>
                  <a:pt x="1596" y="3375"/>
                </a:cubicBezTo>
                <a:cubicBezTo>
                  <a:pt x="1618" y="3427"/>
                  <a:pt x="1663" y="3488"/>
                  <a:pt x="1710" y="3553"/>
                </a:cubicBezTo>
                <a:cubicBezTo>
                  <a:pt x="1767" y="3631"/>
                  <a:pt x="1831" y="3718"/>
                  <a:pt x="1879" y="3828"/>
                </a:cubicBezTo>
                <a:cubicBezTo>
                  <a:pt x="1929" y="3943"/>
                  <a:pt x="1957" y="4062"/>
                  <a:pt x="1981" y="4167"/>
                </a:cubicBezTo>
                <a:cubicBezTo>
                  <a:pt x="1997" y="4241"/>
                  <a:pt x="2012" y="4309"/>
                  <a:pt x="2036" y="4372"/>
                </a:cubicBezTo>
                <a:cubicBezTo>
                  <a:pt x="2044" y="4395"/>
                  <a:pt x="2052" y="4404"/>
                  <a:pt x="2084" y="4435"/>
                </a:cubicBezTo>
                <a:cubicBezTo>
                  <a:pt x="2116" y="4468"/>
                  <a:pt x="2154" y="4506"/>
                  <a:pt x="2191" y="4565"/>
                </a:cubicBezTo>
                <a:cubicBezTo>
                  <a:pt x="2265" y="4682"/>
                  <a:pt x="2268" y="4823"/>
                  <a:pt x="2271" y="4938"/>
                </a:cubicBezTo>
                <a:cubicBezTo>
                  <a:pt x="2272" y="4949"/>
                  <a:pt x="2272" y="4959"/>
                  <a:pt x="2272" y="4968"/>
                </a:cubicBezTo>
                <a:lnTo>
                  <a:pt x="2438" y="4950"/>
                </a:lnTo>
                <a:lnTo>
                  <a:pt x="2429" y="5226"/>
                </a:lnTo>
                <a:cubicBezTo>
                  <a:pt x="2426" y="5316"/>
                  <a:pt x="2409" y="5423"/>
                  <a:pt x="2390" y="5534"/>
                </a:cubicBezTo>
                <a:cubicBezTo>
                  <a:pt x="2368" y="5670"/>
                  <a:pt x="2333" y="5875"/>
                  <a:pt x="2371" y="5937"/>
                </a:cubicBezTo>
                <a:cubicBezTo>
                  <a:pt x="2378" y="5949"/>
                  <a:pt x="2396" y="5966"/>
                  <a:pt x="2416" y="5984"/>
                </a:cubicBezTo>
                <a:cubicBezTo>
                  <a:pt x="2468" y="6033"/>
                  <a:pt x="2544" y="6104"/>
                  <a:pt x="2587" y="6233"/>
                </a:cubicBezTo>
                <a:cubicBezTo>
                  <a:pt x="2621" y="6334"/>
                  <a:pt x="2632" y="6429"/>
                  <a:pt x="2641" y="6514"/>
                </a:cubicBezTo>
                <a:cubicBezTo>
                  <a:pt x="2649" y="6591"/>
                  <a:pt x="2656" y="6651"/>
                  <a:pt x="2676" y="6694"/>
                </a:cubicBezTo>
                <a:cubicBezTo>
                  <a:pt x="2710" y="6767"/>
                  <a:pt x="2754" y="6828"/>
                  <a:pt x="2800" y="6894"/>
                </a:cubicBezTo>
                <a:cubicBezTo>
                  <a:pt x="2903" y="7040"/>
                  <a:pt x="3029" y="7218"/>
                  <a:pt x="3055" y="7501"/>
                </a:cubicBezTo>
                <a:cubicBezTo>
                  <a:pt x="3067" y="7645"/>
                  <a:pt x="3055" y="7782"/>
                  <a:pt x="3044" y="7903"/>
                </a:cubicBezTo>
                <a:cubicBezTo>
                  <a:pt x="3033" y="8032"/>
                  <a:pt x="3023" y="8143"/>
                  <a:pt x="3039" y="8249"/>
                </a:cubicBezTo>
                <a:cubicBezTo>
                  <a:pt x="3052" y="8328"/>
                  <a:pt x="3070" y="8406"/>
                  <a:pt x="3087" y="8484"/>
                </a:cubicBezTo>
                <a:cubicBezTo>
                  <a:pt x="3117" y="8615"/>
                  <a:pt x="3145" y="8739"/>
                  <a:pt x="3158" y="8866"/>
                </a:cubicBezTo>
                <a:cubicBezTo>
                  <a:pt x="3161" y="8894"/>
                  <a:pt x="3164" y="8916"/>
                  <a:pt x="3167" y="8933"/>
                </a:cubicBezTo>
                <a:lnTo>
                  <a:pt x="3234" y="8911"/>
                </a:lnTo>
                <a:lnTo>
                  <a:pt x="3330" y="9057"/>
                </a:lnTo>
                <a:cubicBezTo>
                  <a:pt x="3375" y="9172"/>
                  <a:pt x="3388" y="9272"/>
                  <a:pt x="3380" y="9367"/>
                </a:cubicBezTo>
                <a:cubicBezTo>
                  <a:pt x="3367" y="9488"/>
                  <a:pt x="3320" y="9580"/>
                  <a:pt x="3266" y="9655"/>
                </a:cubicBezTo>
                <a:lnTo>
                  <a:pt x="3452" y="9620"/>
                </a:lnTo>
                <a:lnTo>
                  <a:pt x="3479" y="9711"/>
                </a:lnTo>
                <a:cubicBezTo>
                  <a:pt x="3511" y="9819"/>
                  <a:pt x="3577" y="9958"/>
                  <a:pt x="3647" y="10105"/>
                </a:cubicBezTo>
                <a:cubicBezTo>
                  <a:pt x="3861" y="10553"/>
                  <a:pt x="4217" y="11301"/>
                  <a:pt x="3646" y="11752"/>
                </a:cubicBezTo>
                <a:cubicBezTo>
                  <a:pt x="3546" y="11831"/>
                  <a:pt x="3440" y="11888"/>
                  <a:pt x="3346" y="11938"/>
                </a:cubicBezTo>
                <a:lnTo>
                  <a:pt x="3202" y="12016"/>
                </a:lnTo>
                <a:lnTo>
                  <a:pt x="3114" y="11852"/>
                </a:lnTo>
                <a:cubicBezTo>
                  <a:pt x="3038" y="11712"/>
                  <a:pt x="3037" y="11561"/>
                  <a:pt x="3036" y="11451"/>
                </a:cubicBezTo>
                <a:cubicBezTo>
                  <a:pt x="3035" y="11406"/>
                  <a:pt x="3036" y="11373"/>
                  <a:pt x="3031" y="11342"/>
                </a:cubicBezTo>
                <a:cubicBezTo>
                  <a:pt x="3001" y="11139"/>
                  <a:pt x="2922" y="11026"/>
                  <a:pt x="2813" y="10870"/>
                </a:cubicBezTo>
                <a:cubicBezTo>
                  <a:pt x="2768" y="10806"/>
                  <a:pt x="2722" y="10740"/>
                  <a:pt x="2676" y="10665"/>
                </a:cubicBezTo>
                <a:cubicBezTo>
                  <a:pt x="2633" y="10593"/>
                  <a:pt x="2584" y="10533"/>
                  <a:pt x="2535" y="10472"/>
                </a:cubicBezTo>
                <a:lnTo>
                  <a:pt x="2460" y="10378"/>
                </a:lnTo>
                <a:lnTo>
                  <a:pt x="2343" y="10225"/>
                </a:lnTo>
                <a:cubicBezTo>
                  <a:pt x="2234" y="10081"/>
                  <a:pt x="2131" y="9945"/>
                  <a:pt x="2022" y="9819"/>
                </a:cubicBezTo>
                <a:cubicBezTo>
                  <a:pt x="1936" y="9718"/>
                  <a:pt x="1883" y="9699"/>
                  <a:pt x="1816" y="9699"/>
                </a:cubicBezTo>
                <a:lnTo>
                  <a:pt x="1502" y="9699"/>
                </a:lnTo>
                <a:lnTo>
                  <a:pt x="1637" y="9346"/>
                </a:lnTo>
                <a:cubicBezTo>
                  <a:pt x="1676" y="9255"/>
                  <a:pt x="1717" y="9170"/>
                  <a:pt x="1759" y="9084"/>
                </a:cubicBezTo>
                <a:cubicBezTo>
                  <a:pt x="1856" y="8884"/>
                  <a:pt x="1955" y="8683"/>
                  <a:pt x="1986" y="8483"/>
                </a:cubicBezTo>
                <a:cubicBezTo>
                  <a:pt x="2023" y="8253"/>
                  <a:pt x="1888" y="8043"/>
                  <a:pt x="1733" y="7800"/>
                </a:cubicBezTo>
                <a:cubicBezTo>
                  <a:pt x="1651" y="7672"/>
                  <a:pt x="1568" y="7542"/>
                  <a:pt x="1502" y="7397"/>
                </a:cubicBezTo>
                <a:cubicBezTo>
                  <a:pt x="1400" y="7439"/>
                  <a:pt x="1302" y="7449"/>
                  <a:pt x="1278" y="7449"/>
                </a:cubicBezTo>
                <a:cubicBezTo>
                  <a:pt x="1082" y="7442"/>
                  <a:pt x="998" y="7268"/>
                  <a:pt x="957" y="7184"/>
                </a:cubicBezTo>
                <a:cubicBezTo>
                  <a:pt x="940" y="7147"/>
                  <a:pt x="933" y="7135"/>
                  <a:pt x="930" y="7131"/>
                </a:cubicBezTo>
                <a:lnTo>
                  <a:pt x="887" y="7147"/>
                </a:lnTo>
                <a:lnTo>
                  <a:pt x="833" y="7147"/>
                </a:lnTo>
                <a:lnTo>
                  <a:pt x="762" y="6999"/>
                </a:lnTo>
                <a:lnTo>
                  <a:pt x="758" y="6986"/>
                </a:lnTo>
                <a:cubicBezTo>
                  <a:pt x="545" y="6864"/>
                  <a:pt x="502" y="6684"/>
                  <a:pt x="487" y="6557"/>
                </a:cubicBezTo>
                <a:cubicBezTo>
                  <a:pt x="473" y="6448"/>
                  <a:pt x="464" y="6404"/>
                  <a:pt x="440" y="6374"/>
                </a:cubicBezTo>
                <a:cubicBezTo>
                  <a:pt x="422" y="6350"/>
                  <a:pt x="276" y="6173"/>
                  <a:pt x="248" y="6145"/>
                </a:cubicBezTo>
                <a:lnTo>
                  <a:pt x="173" y="6071"/>
                </a:lnTo>
                <a:lnTo>
                  <a:pt x="268" y="5915"/>
                </a:lnTo>
                <a:lnTo>
                  <a:pt x="294" y="5693"/>
                </a:lnTo>
                <a:lnTo>
                  <a:pt x="388" y="5710"/>
                </a:lnTo>
                <a:cubicBezTo>
                  <a:pt x="471" y="5725"/>
                  <a:pt x="558" y="5741"/>
                  <a:pt x="643" y="5741"/>
                </a:cubicBezTo>
                <a:cubicBezTo>
                  <a:pt x="739" y="5741"/>
                  <a:pt x="811" y="5719"/>
                  <a:pt x="871" y="5673"/>
                </a:cubicBezTo>
                <a:cubicBezTo>
                  <a:pt x="1062" y="5523"/>
                  <a:pt x="1132" y="5355"/>
                  <a:pt x="1079" y="5174"/>
                </a:cubicBezTo>
                <a:cubicBezTo>
                  <a:pt x="1031" y="5012"/>
                  <a:pt x="964" y="4860"/>
                  <a:pt x="893" y="4698"/>
                </a:cubicBezTo>
                <a:cubicBezTo>
                  <a:pt x="865" y="4634"/>
                  <a:pt x="849" y="4590"/>
                  <a:pt x="832" y="4544"/>
                </a:cubicBezTo>
                <a:cubicBezTo>
                  <a:pt x="804" y="4470"/>
                  <a:pt x="764" y="4360"/>
                  <a:pt x="732" y="4331"/>
                </a:cubicBezTo>
                <a:cubicBezTo>
                  <a:pt x="718" y="4319"/>
                  <a:pt x="689" y="4308"/>
                  <a:pt x="660" y="4296"/>
                </a:cubicBezTo>
                <a:cubicBezTo>
                  <a:pt x="596" y="4271"/>
                  <a:pt x="518" y="4241"/>
                  <a:pt x="444" y="4159"/>
                </a:cubicBezTo>
                <a:cubicBezTo>
                  <a:pt x="213" y="3906"/>
                  <a:pt x="145" y="3495"/>
                  <a:pt x="278" y="3159"/>
                </a:cubicBezTo>
                <a:cubicBezTo>
                  <a:pt x="283" y="3146"/>
                  <a:pt x="288" y="3135"/>
                  <a:pt x="293" y="3125"/>
                </a:cubicBezTo>
                <a:cubicBezTo>
                  <a:pt x="240" y="3060"/>
                  <a:pt x="179" y="2966"/>
                  <a:pt x="181" y="2825"/>
                </a:cubicBezTo>
                <a:cubicBezTo>
                  <a:pt x="182" y="2756"/>
                  <a:pt x="194" y="2697"/>
                  <a:pt x="203" y="2651"/>
                </a:cubicBezTo>
                <a:cubicBezTo>
                  <a:pt x="208" y="2621"/>
                  <a:pt x="213" y="2596"/>
                  <a:pt x="213" y="2579"/>
                </a:cubicBezTo>
                <a:cubicBezTo>
                  <a:pt x="214" y="2506"/>
                  <a:pt x="192" y="2417"/>
                  <a:pt x="168" y="2322"/>
                </a:cubicBezTo>
                <a:cubicBezTo>
                  <a:pt x="151" y="2254"/>
                  <a:pt x="134" y="2185"/>
                  <a:pt x="123" y="2118"/>
                </a:cubicBezTo>
                <a:cubicBezTo>
                  <a:pt x="93" y="1932"/>
                  <a:pt x="61" y="1715"/>
                  <a:pt x="57" y="1508"/>
                </a:cubicBezTo>
                <a:lnTo>
                  <a:pt x="55" y="1407"/>
                </a:lnTo>
                <a:cubicBezTo>
                  <a:pt x="52" y="1246"/>
                  <a:pt x="51" y="1132"/>
                  <a:pt x="26" y="978"/>
                </a:cubicBezTo>
                <a:cubicBezTo>
                  <a:pt x="-5" y="791"/>
                  <a:pt x="-23" y="537"/>
                  <a:pt x="62" y="389"/>
                </a:cubicBezTo>
                <a:cubicBezTo>
                  <a:pt x="103" y="318"/>
                  <a:pt x="162" y="274"/>
                  <a:pt x="229" y="264"/>
                </a:cubicBezTo>
                <a:lnTo>
                  <a:pt x="1464" y="85"/>
                </a:lnTo>
                <a:cubicBezTo>
                  <a:pt x="1482" y="82"/>
                  <a:pt x="1529" y="80"/>
                  <a:pt x="1590" y="77"/>
                </a:cubicBezTo>
                <a:cubicBezTo>
                  <a:pt x="1916" y="64"/>
                  <a:pt x="1984" y="43"/>
                  <a:pt x="1997" y="37"/>
                </a:cubicBezTo>
                <a:lnTo>
                  <a:pt x="2055" y="0"/>
                </a:lnTo>
                <a:lnTo>
                  <a:pt x="2100" y="56"/>
                </a:lnTo>
                <a:lnTo>
                  <a:pt x="2302" y="280"/>
                </a:lnTo>
                <a:lnTo>
                  <a:pt x="2228" y="431"/>
                </a:lnTo>
                <a:lnTo>
                  <a:pt x="4485" y="1630"/>
                </a:lnTo>
                <a:lnTo>
                  <a:pt x="6535" y="1630"/>
                </a:lnTo>
                <a:lnTo>
                  <a:pt x="6720" y="1102"/>
                </a:lnTo>
                <a:lnTo>
                  <a:pt x="8456" y="1219"/>
                </a:lnTo>
                <a:lnTo>
                  <a:pt x="8456" y="1633"/>
                </a:lnTo>
                <a:lnTo>
                  <a:pt x="8525" y="1682"/>
                </a:lnTo>
                <a:lnTo>
                  <a:pt x="9169" y="2650"/>
                </a:lnTo>
                <a:lnTo>
                  <a:pt x="9169" y="3450"/>
                </a:lnTo>
                <a:lnTo>
                  <a:pt x="9237" y="3820"/>
                </a:lnTo>
                <a:lnTo>
                  <a:pt x="9911" y="4380"/>
                </a:lnTo>
                <a:cubicBezTo>
                  <a:pt x="10008" y="4237"/>
                  <a:pt x="10178" y="3990"/>
                  <a:pt x="10178" y="3990"/>
                </a:cubicBezTo>
                <a:cubicBezTo>
                  <a:pt x="10200" y="3956"/>
                  <a:pt x="10219" y="3916"/>
                  <a:pt x="10239" y="3876"/>
                </a:cubicBezTo>
                <a:cubicBezTo>
                  <a:pt x="10282" y="3786"/>
                  <a:pt x="10327" y="3695"/>
                  <a:pt x="10394" y="3617"/>
                </a:cubicBezTo>
                <a:cubicBezTo>
                  <a:pt x="10535" y="3454"/>
                  <a:pt x="10721" y="3432"/>
                  <a:pt x="10884" y="3432"/>
                </a:cubicBezTo>
                <a:lnTo>
                  <a:pt x="11131" y="3429"/>
                </a:lnTo>
                <a:cubicBezTo>
                  <a:pt x="11164" y="3429"/>
                  <a:pt x="11196" y="3431"/>
                  <a:pt x="11228" y="3435"/>
                </a:cubicBezTo>
                <a:cubicBezTo>
                  <a:pt x="11549" y="3478"/>
                  <a:pt x="11698" y="3683"/>
                  <a:pt x="11846" y="3928"/>
                </a:cubicBezTo>
                <a:cubicBezTo>
                  <a:pt x="11882" y="3985"/>
                  <a:pt x="11916" y="4046"/>
                  <a:pt x="11951" y="4107"/>
                </a:cubicBezTo>
                <a:lnTo>
                  <a:pt x="12038" y="4259"/>
                </a:lnTo>
                <a:lnTo>
                  <a:pt x="12042" y="4288"/>
                </a:lnTo>
                <a:cubicBezTo>
                  <a:pt x="12059" y="4432"/>
                  <a:pt x="12071" y="4547"/>
                  <a:pt x="12083" y="4662"/>
                </a:cubicBezTo>
                <a:cubicBezTo>
                  <a:pt x="12097" y="4794"/>
                  <a:pt x="12108" y="4899"/>
                  <a:pt x="12121" y="5003"/>
                </a:cubicBezTo>
                <a:cubicBezTo>
                  <a:pt x="12152" y="5264"/>
                  <a:pt x="12257" y="5511"/>
                  <a:pt x="12353" y="5723"/>
                </a:cubicBezTo>
                <a:cubicBezTo>
                  <a:pt x="12410" y="5851"/>
                  <a:pt x="12451" y="5943"/>
                  <a:pt x="12503" y="6022"/>
                </a:cubicBezTo>
                <a:cubicBezTo>
                  <a:pt x="12630" y="6216"/>
                  <a:pt x="12627" y="6457"/>
                  <a:pt x="12624" y="6650"/>
                </a:cubicBezTo>
                <a:cubicBezTo>
                  <a:pt x="12623" y="6752"/>
                  <a:pt x="12622" y="6847"/>
                  <a:pt x="12638" y="6910"/>
                </a:cubicBezTo>
                <a:cubicBezTo>
                  <a:pt x="12662" y="7006"/>
                  <a:pt x="12667" y="7108"/>
                  <a:pt x="12673" y="7216"/>
                </a:cubicBezTo>
                <a:cubicBezTo>
                  <a:pt x="12676" y="7279"/>
                  <a:pt x="12682" y="7409"/>
                  <a:pt x="12696" y="7442"/>
                </a:cubicBezTo>
                <a:cubicBezTo>
                  <a:pt x="12696" y="7442"/>
                  <a:pt x="12696" y="7442"/>
                  <a:pt x="12696" y="7442"/>
                </a:cubicBezTo>
                <a:cubicBezTo>
                  <a:pt x="12702" y="7442"/>
                  <a:pt x="12749" y="7470"/>
                  <a:pt x="12767" y="7481"/>
                </a:cubicBezTo>
                <a:cubicBezTo>
                  <a:pt x="12799" y="7500"/>
                  <a:pt x="12829" y="7519"/>
                  <a:pt x="12852" y="7536"/>
                </a:cubicBezTo>
                <a:cubicBezTo>
                  <a:pt x="12898" y="7570"/>
                  <a:pt x="12946" y="7610"/>
                  <a:pt x="12995" y="7649"/>
                </a:cubicBezTo>
                <a:cubicBezTo>
                  <a:pt x="13061" y="7704"/>
                  <a:pt x="13125" y="7757"/>
                  <a:pt x="13190" y="7799"/>
                </a:cubicBezTo>
                <a:cubicBezTo>
                  <a:pt x="13194" y="7799"/>
                  <a:pt x="13197" y="7799"/>
                  <a:pt x="13201" y="7799"/>
                </a:cubicBezTo>
                <a:cubicBezTo>
                  <a:pt x="13227" y="7799"/>
                  <a:pt x="13245" y="7794"/>
                  <a:pt x="13264" y="7789"/>
                </a:cubicBezTo>
                <a:cubicBezTo>
                  <a:pt x="13321" y="7775"/>
                  <a:pt x="13370" y="7764"/>
                  <a:pt x="13420" y="7764"/>
                </a:cubicBezTo>
                <a:cubicBezTo>
                  <a:pt x="13459" y="7764"/>
                  <a:pt x="13495" y="7770"/>
                  <a:pt x="13531" y="7782"/>
                </a:cubicBezTo>
                <a:cubicBezTo>
                  <a:pt x="13606" y="7807"/>
                  <a:pt x="13661" y="7856"/>
                  <a:pt x="13701" y="7893"/>
                </a:cubicBezTo>
                <a:cubicBezTo>
                  <a:pt x="13717" y="7907"/>
                  <a:pt x="13738" y="7926"/>
                  <a:pt x="13746" y="7929"/>
                </a:cubicBezTo>
                <a:cubicBezTo>
                  <a:pt x="13797" y="7926"/>
                  <a:pt x="13841" y="7912"/>
                  <a:pt x="13906" y="7874"/>
                </a:cubicBezTo>
                <a:lnTo>
                  <a:pt x="13974" y="7834"/>
                </a:lnTo>
                <a:lnTo>
                  <a:pt x="14171" y="8148"/>
                </a:lnTo>
                <a:lnTo>
                  <a:pt x="14150" y="8214"/>
                </a:lnTo>
                <a:cubicBezTo>
                  <a:pt x="14147" y="8271"/>
                  <a:pt x="14142" y="8310"/>
                  <a:pt x="14134" y="8347"/>
                </a:cubicBezTo>
                <a:cubicBezTo>
                  <a:pt x="14096" y="8509"/>
                  <a:pt x="14053" y="8693"/>
                  <a:pt x="13983" y="8833"/>
                </a:cubicBezTo>
                <a:cubicBezTo>
                  <a:pt x="13900" y="9000"/>
                  <a:pt x="13798" y="9030"/>
                  <a:pt x="13731" y="9050"/>
                </a:cubicBezTo>
                <a:cubicBezTo>
                  <a:pt x="13715" y="9054"/>
                  <a:pt x="13701" y="9059"/>
                  <a:pt x="13684" y="9065"/>
                </a:cubicBezTo>
                <a:cubicBezTo>
                  <a:pt x="13563" y="9115"/>
                  <a:pt x="13503" y="9263"/>
                  <a:pt x="13474" y="9378"/>
                </a:cubicBezTo>
                <a:cubicBezTo>
                  <a:pt x="13404" y="9659"/>
                  <a:pt x="13338" y="9969"/>
                  <a:pt x="13273" y="10326"/>
                </a:cubicBezTo>
                <a:cubicBezTo>
                  <a:pt x="13235" y="10533"/>
                  <a:pt x="13220" y="10746"/>
                  <a:pt x="13203" y="10971"/>
                </a:cubicBezTo>
                <a:cubicBezTo>
                  <a:pt x="13191" y="11141"/>
                  <a:pt x="13178" y="11309"/>
                  <a:pt x="13157" y="11475"/>
                </a:cubicBezTo>
                <a:cubicBezTo>
                  <a:pt x="13139" y="11618"/>
                  <a:pt x="13108" y="11758"/>
                  <a:pt x="13077" y="11898"/>
                </a:cubicBezTo>
                <a:cubicBezTo>
                  <a:pt x="13040" y="12060"/>
                  <a:pt x="13006" y="12213"/>
                  <a:pt x="12997" y="12364"/>
                </a:cubicBezTo>
                <a:cubicBezTo>
                  <a:pt x="12989" y="12492"/>
                  <a:pt x="13012" y="12656"/>
                  <a:pt x="13035" y="12816"/>
                </a:cubicBezTo>
                <a:cubicBezTo>
                  <a:pt x="13052" y="12935"/>
                  <a:pt x="13068" y="13052"/>
                  <a:pt x="13075" y="13161"/>
                </a:cubicBezTo>
                <a:cubicBezTo>
                  <a:pt x="13098" y="13518"/>
                  <a:pt x="13211" y="13929"/>
                  <a:pt x="13311" y="14291"/>
                </a:cubicBezTo>
                <a:cubicBezTo>
                  <a:pt x="13342" y="14405"/>
                  <a:pt x="13401" y="14495"/>
                  <a:pt x="13470" y="14600"/>
                </a:cubicBezTo>
                <a:cubicBezTo>
                  <a:pt x="13538" y="14705"/>
                  <a:pt x="13616" y="14824"/>
                  <a:pt x="13669" y="14971"/>
                </a:cubicBezTo>
                <a:cubicBezTo>
                  <a:pt x="13750" y="15197"/>
                  <a:pt x="13744" y="15428"/>
                  <a:pt x="13738" y="15632"/>
                </a:cubicBezTo>
                <a:cubicBezTo>
                  <a:pt x="13737" y="15662"/>
                  <a:pt x="13737" y="15687"/>
                  <a:pt x="13736" y="15711"/>
                </a:cubicBezTo>
                <a:cubicBezTo>
                  <a:pt x="13767" y="15735"/>
                  <a:pt x="13787" y="15754"/>
                  <a:pt x="13805" y="15778"/>
                </a:cubicBezTo>
                <a:cubicBezTo>
                  <a:pt x="13849" y="15839"/>
                  <a:pt x="13867" y="15894"/>
                  <a:pt x="13880" y="15933"/>
                </a:cubicBezTo>
                <a:cubicBezTo>
                  <a:pt x="13911" y="16019"/>
                  <a:pt x="13927" y="16085"/>
                  <a:pt x="13944" y="16154"/>
                </a:cubicBezTo>
                <a:cubicBezTo>
                  <a:pt x="13956" y="16206"/>
                  <a:pt x="13981" y="16313"/>
                  <a:pt x="13999" y="16337"/>
                </a:cubicBezTo>
                <a:cubicBezTo>
                  <a:pt x="14031" y="16361"/>
                  <a:pt x="14180" y="16364"/>
                  <a:pt x="14236" y="16365"/>
                </a:cubicBezTo>
                <a:cubicBezTo>
                  <a:pt x="14297" y="16366"/>
                  <a:pt x="14353" y="16367"/>
                  <a:pt x="14397" y="16374"/>
                </a:cubicBezTo>
                <a:cubicBezTo>
                  <a:pt x="14616" y="16410"/>
                  <a:pt x="14726" y="16634"/>
                  <a:pt x="14799" y="16783"/>
                </a:cubicBezTo>
                <a:cubicBezTo>
                  <a:pt x="14834" y="16854"/>
                  <a:pt x="14878" y="16943"/>
                  <a:pt x="14910" y="16959"/>
                </a:cubicBezTo>
                <a:cubicBezTo>
                  <a:pt x="14919" y="16963"/>
                  <a:pt x="14933" y="16966"/>
                  <a:pt x="14950" y="16966"/>
                </a:cubicBezTo>
                <a:cubicBezTo>
                  <a:pt x="15014" y="16966"/>
                  <a:pt x="15096" y="16932"/>
                  <a:pt x="15170" y="16901"/>
                </a:cubicBezTo>
                <a:lnTo>
                  <a:pt x="15207" y="16886"/>
                </a:lnTo>
                <a:cubicBezTo>
                  <a:pt x="15266" y="16863"/>
                  <a:pt x="15322" y="16833"/>
                  <a:pt x="15378" y="16802"/>
                </a:cubicBezTo>
                <a:cubicBezTo>
                  <a:pt x="15464" y="16757"/>
                  <a:pt x="15550" y="16712"/>
                  <a:pt x="15639" y="16683"/>
                </a:cubicBezTo>
                <a:cubicBezTo>
                  <a:pt x="15694" y="16665"/>
                  <a:pt x="15755" y="16656"/>
                  <a:pt x="15827" y="16656"/>
                </a:cubicBezTo>
                <a:cubicBezTo>
                  <a:pt x="15856" y="16656"/>
                  <a:pt x="15994" y="16662"/>
                  <a:pt x="15994" y="16662"/>
                </a:cubicBezTo>
                <a:cubicBezTo>
                  <a:pt x="16016" y="16661"/>
                  <a:pt x="16041" y="16660"/>
                  <a:pt x="16066" y="16654"/>
                </a:cubicBezTo>
                <a:cubicBezTo>
                  <a:pt x="16103" y="16646"/>
                  <a:pt x="16151" y="16610"/>
                  <a:pt x="16202" y="16572"/>
                </a:cubicBezTo>
                <a:cubicBezTo>
                  <a:pt x="16251" y="16535"/>
                  <a:pt x="16300" y="16500"/>
                  <a:pt x="16350" y="16473"/>
                </a:cubicBezTo>
                <a:cubicBezTo>
                  <a:pt x="16536" y="16376"/>
                  <a:pt x="16728" y="16363"/>
                  <a:pt x="16892" y="16363"/>
                </a:cubicBezTo>
                <a:lnTo>
                  <a:pt x="17188" y="16367"/>
                </a:lnTo>
                <a:lnTo>
                  <a:pt x="17159" y="16499"/>
                </a:lnTo>
                <a:lnTo>
                  <a:pt x="17224" y="16390"/>
                </a:lnTo>
                <a:lnTo>
                  <a:pt x="17240" y="16224"/>
                </a:lnTo>
                <a:lnTo>
                  <a:pt x="17302" y="16203"/>
                </a:lnTo>
                <a:cubicBezTo>
                  <a:pt x="17362" y="16173"/>
                  <a:pt x="17694" y="15851"/>
                  <a:pt x="17748" y="15785"/>
                </a:cubicBezTo>
                <a:cubicBezTo>
                  <a:pt x="17810" y="15710"/>
                  <a:pt x="17848" y="15642"/>
                  <a:pt x="17864" y="15577"/>
                </a:cubicBezTo>
                <a:cubicBezTo>
                  <a:pt x="17862" y="15572"/>
                  <a:pt x="17860" y="15532"/>
                  <a:pt x="17858" y="15506"/>
                </a:cubicBezTo>
                <a:cubicBezTo>
                  <a:pt x="17854" y="15408"/>
                  <a:pt x="17848" y="15297"/>
                  <a:pt x="17892" y="15200"/>
                </a:cubicBezTo>
                <a:cubicBezTo>
                  <a:pt x="17939" y="15099"/>
                  <a:pt x="18004" y="15056"/>
                  <a:pt x="18048" y="15035"/>
                </a:cubicBezTo>
                <a:cubicBezTo>
                  <a:pt x="18062" y="14951"/>
                  <a:pt x="18073" y="14865"/>
                  <a:pt x="18084" y="14779"/>
                </a:cubicBezTo>
                <a:cubicBezTo>
                  <a:pt x="18114" y="14536"/>
                  <a:pt x="18145" y="14287"/>
                  <a:pt x="18240" y="14050"/>
                </a:cubicBezTo>
                <a:cubicBezTo>
                  <a:pt x="18380" y="13698"/>
                  <a:pt x="18643" y="13468"/>
                  <a:pt x="19043" y="13347"/>
                </a:cubicBezTo>
                <a:cubicBezTo>
                  <a:pt x="19203" y="13298"/>
                  <a:pt x="19366" y="13267"/>
                  <a:pt x="19529" y="13237"/>
                </a:cubicBezTo>
                <a:lnTo>
                  <a:pt x="19697" y="13206"/>
                </a:lnTo>
                <a:cubicBezTo>
                  <a:pt x="19794" y="13186"/>
                  <a:pt x="19870" y="13170"/>
                  <a:pt x="19936" y="13139"/>
                </a:cubicBezTo>
                <a:cubicBezTo>
                  <a:pt x="19960" y="13129"/>
                  <a:pt x="19982" y="13116"/>
                  <a:pt x="20004" y="13105"/>
                </a:cubicBezTo>
                <a:cubicBezTo>
                  <a:pt x="20076" y="13065"/>
                  <a:pt x="20165" y="13017"/>
                  <a:pt x="20275" y="13012"/>
                </a:cubicBezTo>
                <a:cubicBezTo>
                  <a:pt x="20275" y="13012"/>
                  <a:pt x="20275" y="13012"/>
                  <a:pt x="20275" y="13012"/>
                </a:cubicBezTo>
                <a:cubicBezTo>
                  <a:pt x="20424" y="13012"/>
                  <a:pt x="20537" y="13060"/>
                  <a:pt x="20637" y="13104"/>
                </a:cubicBezTo>
                <a:cubicBezTo>
                  <a:pt x="20716" y="13138"/>
                  <a:pt x="20790" y="13170"/>
                  <a:pt x="20848" y="13170"/>
                </a:cubicBezTo>
                <a:cubicBezTo>
                  <a:pt x="20874" y="13170"/>
                  <a:pt x="20896" y="13163"/>
                  <a:pt x="20918" y="13148"/>
                </a:cubicBezTo>
                <a:lnTo>
                  <a:pt x="20952" y="13119"/>
                </a:lnTo>
                <a:cubicBezTo>
                  <a:pt x="21002" y="13075"/>
                  <a:pt x="21079" y="13006"/>
                  <a:pt x="21184" y="13006"/>
                </a:cubicBezTo>
                <a:cubicBezTo>
                  <a:pt x="21226" y="13006"/>
                  <a:pt x="21268" y="13018"/>
                  <a:pt x="21307" y="13040"/>
                </a:cubicBezTo>
                <a:cubicBezTo>
                  <a:pt x="21481" y="13136"/>
                  <a:pt x="21529" y="13402"/>
                  <a:pt x="21551" y="13622"/>
                </a:cubicBezTo>
                <a:cubicBezTo>
                  <a:pt x="21577" y="13875"/>
                  <a:pt x="21497" y="14089"/>
                  <a:pt x="21416" y="14265"/>
                </a:cubicBezTo>
                <a:cubicBezTo>
                  <a:pt x="21334" y="14440"/>
                  <a:pt x="21227" y="14560"/>
                  <a:pt x="21133" y="14667"/>
                </a:cubicBezTo>
                <a:cubicBezTo>
                  <a:pt x="21073" y="14735"/>
                  <a:pt x="21016" y="14798"/>
                  <a:pt x="20969" y="14874"/>
                </a:cubicBezTo>
                <a:cubicBezTo>
                  <a:pt x="20891" y="15001"/>
                  <a:pt x="20887" y="15074"/>
                  <a:pt x="20876" y="15269"/>
                </a:cubicBezTo>
                <a:cubicBezTo>
                  <a:pt x="20864" y="15500"/>
                  <a:pt x="20817" y="15679"/>
                  <a:pt x="20772" y="15853"/>
                </a:cubicBezTo>
                <a:cubicBezTo>
                  <a:pt x="20757" y="15914"/>
                  <a:pt x="20741" y="15974"/>
                  <a:pt x="20727" y="16035"/>
                </a:cubicBezTo>
                <a:cubicBezTo>
                  <a:pt x="20683" y="16229"/>
                  <a:pt x="20626" y="16415"/>
                  <a:pt x="20570" y="16594"/>
                </a:cubicBezTo>
                <a:cubicBezTo>
                  <a:pt x="20540" y="16690"/>
                  <a:pt x="20510" y="16785"/>
                  <a:pt x="20482" y="16882"/>
                </a:cubicBezTo>
                <a:cubicBezTo>
                  <a:pt x="20432" y="17058"/>
                  <a:pt x="20360" y="17215"/>
                  <a:pt x="20260" y="17362"/>
                </a:cubicBezTo>
                <a:lnTo>
                  <a:pt x="19803" y="18031"/>
                </a:lnTo>
                <a:lnTo>
                  <a:pt x="19923" y="17195"/>
                </a:lnTo>
                <a:cubicBezTo>
                  <a:pt x="19905" y="17180"/>
                  <a:pt x="19865" y="17153"/>
                  <a:pt x="19779" y="17118"/>
                </a:cubicBezTo>
                <a:lnTo>
                  <a:pt x="19541" y="17591"/>
                </a:lnTo>
                <a:cubicBezTo>
                  <a:pt x="19469" y="17734"/>
                  <a:pt x="19375" y="17755"/>
                  <a:pt x="19325" y="17755"/>
                </a:cubicBezTo>
                <a:cubicBezTo>
                  <a:pt x="19290" y="17755"/>
                  <a:pt x="19257" y="17745"/>
                  <a:pt x="19225" y="17726"/>
                </a:cubicBezTo>
                <a:lnTo>
                  <a:pt x="19210" y="17898"/>
                </a:lnTo>
                <a:lnTo>
                  <a:pt x="17759" y="17898"/>
                </a:lnTo>
                <a:lnTo>
                  <a:pt x="17688" y="18502"/>
                </a:lnTo>
                <a:lnTo>
                  <a:pt x="17620" y="18502"/>
                </a:lnTo>
                <a:lnTo>
                  <a:pt x="17882" y="18815"/>
                </a:lnTo>
                <a:lnTo>
                  <a:pt x="17896" y="19143"/>
                </a:lnTo>
                <a:lnTo>
                  <a:pt x="18040" y="19874"/>
                </a:lnTo>
                <a:lnTo>
                  <a:pt x="16892" y="19874"/>
                </a:lnTo>
                <a:cubicBezTo>
                  <a:pt x="16740" y="20237"/>
                  <a:pt x="16709" y="20294"/>
                  <a:pt x="16698" y="20314"/>
                </a:cubicBezTo>
                <a:lnTo>
                  <a:pt x="16549" y="20588"/>
                </a:lnTo>
                <a:lnTo>
                  <a:pt x="16591" y="20791"/>
                </a:lnTo>
                <a:lnTo>
                  <a:pt x="16392" y="21599"/>
                </a:lnTo>
                <a:lnTo>
                  <a:pt x="16172" y="21566"/>
                </a:lnTo>
                <a:lnTo>
                  <a:pt x="16163" y="21576"/>
                </a:lnTo>
                <a:lnTo>
                  <a:pt x="16082" y="21600"/>
                </a:lnTo>
                <a:lnTo>
                  <a:pt x="16052" y="21502"/>
                </a:lnTo>
                <a:close/>
              </a:path>
            </a:pathLst>
          </a:custGeom>
          <a:solidFill>
            <a:schemeClr val="bg1">
              <a:lumMod val="75000"/>
            </a:schemeClr>
          </a:solidFill>
          <a:ln w="3175" cap="flat">
            <a:solidFill>
              <a:schemeClr val="bg1">
                <a:lumMod val="50000"/>
              </a:schemeClr>
            </a:solidFill>
            <a:miter lim="400000"/>
          </a:ln>
          <a:effectLst/>
        </p:spPr>
        <p:txBody>
          <a:bodyPr lIns="0" tIns="0" rIns="0" bIns="0"/>
          <a:lstStyle/>
          <a:p>
            <a:pPr eaLnBrk="1" hangingPunct="1">
              <a:defRPr sz="1200">
                <a:solidFill>
                  <a:srgbClr val="000000"/>
                </a:solidFill>
                <a:latin typeface="Helvetica"/>
                <a:ea typeface="Helvetica"/>
                <a:cs typeface="Helvetica"/>
                <a:sym typeface="Helvetica"/>
              </a:defRPr>
            </a:pPr>
            <a:endParaRPr sz="1688" dirty="0">
              <a:solidFill>
                <a:srgbClr val="000000"/>
              </a:solidFill>
              <a:latin typeface="Lato Light" panose="020F0502020204030203" pitchFamily="34" charset="0"/>
              <a:ea typeface="Lato Light" panose="020F0502020204030203" pitchFamily="34" charset="0"/>
              <a:cs typeface="Lato Light" panose="020F0502020204030203" pitchFamily="34" charset="0"/>
              <a:sym typeface="Helvetica"/>
            </a:endParaRPr>
          </a:p>
        </p:txBody>
      </p:sp>
      <p:sp>
        <p:nvSpPr>
          <p:cNvPr id="79" name="Shape 17123">
            <a:extLst>
              <a:ext uri="{FF2B5EF4-FFF2-40B4-BE49-F238E27FC236}">
                <a16:creationId xmlns:a16="http://schemas.microsoft.com/office/drawing/2014/main" id="{D0D3174B-9412-AEAB-CECE-E9B6BF859EDF}"/>
              </a:ext>
            </a:extLst>
          </p:cNvPr>
          <p:cNvSpPr/>
          <p:nvPr/>
        </p:nvSpPr>
        <p:spPr>
          <a:xfrm>
            <a:off x="429512" y="1157433"/>
            <a:ext cx="1428310" cy="65763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589" h="21600" extrusionOk="0">
                <a:moveTo>
                  <a:pt x="9658" y="6100"/>
                </a:moveTo>
                <a:cubicBezTo>
                  <a:pt x="9692" y="6106"/>
                  <a:pt x="9725" y="6110"/>
                  <a:pt x="9758" y="6110"/>
                </a:cubicBezTo>
                <a:cubicBezTo>
                  <a:pt x="9879" y="6110"/>
                  <a:pt x="9958" y="6055"/>
                  <a:pt x="10022" y="5928"/>
                </a:cubicBezTo>
                <a:cubicBezTo>
                  <a:pt x="10036" y="5901"/>
                  <a:pt x="10057" y="5844"/>
                  <a:pt x="10083" y="5776"/>
                </a:cubicBezTo>
                <a:cubicBezTo>
                  <a:pt x="10105" y="5718"/>
                  <a:pt x="10126" y="5665"/>
                  <a:pt x="10145" y="5616"/>
                </a:cubicBezTo>
                <a:lnTo>
                  <a:pt x="9795" y="5982"/>
                </a:lnTo>
                <a:cubicBezTo>
                  <a:pt x="9756" y="6023"/>
                  <a:pt x="9715" y="6055"/>
                  <a:pt x="9674" y="6088"/>
                </a:cubicBezTo>
                <a:cubicBezTo>
                  <a:pt x="9668" y="6092"/>
                  <a:pt x="9663" y="6096"/>
                  <a:pt x="9658" y="6100"/>
                </a:cubicBezTo>
                <a:close/>
                <a:moveTo>
                  <a:pt x="9462" y="14703"/>
                </a:moveTo>
                <a:lnTo>
                  <a:pt x="9470" y="14693"/>
                </a:lnTo>
                <a:cubicBezTo>
                  <a:pt x="9515" y="14633"/>
                  <a:pt x="9612" y="14505"/>
                  <a:pt x="9687" y="14401"/>
                </a:cubicBezTo>
                <a:cubicBezTo>
                  <a:pt x="9690" y="14352"/>
                  <a:pt x="9699" y="14306"/>
                  <a:pt x="9717" y="14259"/>
                </a:cubicBezTo>
                <a:cubicBezTo>
                  <a:pt x="9537" y="14446"/>
                  <a:pt x="9353" y="14579"/>
                  <a:pt x="9173" y="14703"/>
                </a:cubicBezTo>
                <a:lnTo>
                  <a:pt x="9462" y="14703"/>
                </a:lnTo>
                <a:close/>
                <a:moveTo>
                  <a:pt x="6030" y="15741"/>
                </a:moveTo>
                <a:cubicBezTo>
                  <a:pt x="6019" y="15761"/>
                  <a:pt x="5965" y="15909"/>
                  <a:pt x="5939" y="15979"/>
                </a:cubicBezTo>
                <a:cubicBezTo>
                  <a:pt x="5900" y="16086"/>
                  <a:pt x="5858" y="16201"/>
                  <a:pt x="5807" y="16279"/>
                </a:cubicBezTo>
                <a:cubicBezTo>
                  <a:pt x="5900" y="16166"/>
                  <a:pt x="5993" y="16052"/>
                  <a:pt x="6086" y="15935"/>
                </a:cubicBezTo>
                <a:cubicBezTo>
                  <a:pt x="6069" y="15887"/>
                  <a:pt x="6057" y="15840"/>
                  <a:pt x="6048" y="15805"/>
                </a:cubicBezTo>
                <a:cubicBezTo>
                  <a:pt x="6043" y="15783"/>
                  <a:pt x="6034" y="15750"/>
                  <a:pt x="6030" y="15741"/>
                </a:cubicBezTo>
                <a:close/>
                <a:moveTo>
                  <a:pt x="243" y="21600"/>
                </a:moveTo>
                <a:cubicBezTo>
                  <a:pt x="129" y="21600"/>
                  <a:pt x="69" y="21490"/>
                  <a:pt x="38" y="21398"/>
                </a:cubicBezTo>
                <a:cubicBezTo>
                  <a:pt x="-2" y="21278"/>
                  <a:pt x="-11" y="21129"/>
                  <a:pt x="13" y="20991"/>
                </a:cubicBezTo>
                <a:cubicBezTo>
                  <a:pt x="98" y="20510"/>
                  <a:pt x="633" y="20232"/>
                  <a:pt x="638" y="20229"/>
                </a:cubicBezTo>
                <a:cubicBezTo>
                  <a:pt x="735" y="20183"/>
                  <a:pt x="831" y="20141"/>
                  <a:pt x="926" y="20100"/>
                </a:cubicBezTo>
                <a:cubicBezTo>
                  <a:pt x="1186" y="19988"/>
                  <a:pt x="1412" y="19891"/>
                  <a:pt x="1645" y="19723"/>
                </a:cubicBezTo>
                <a:cubicBezTo>
                  <a:pt x="1750" y="19646"/>
                  <a:pt x="1851" y="19553"/>
                  <a:pt x="1953" y="19460"/>
                </a:cubicBezTo>
                <a:cubicBezTo>
                  <a:pt x="2152" y="19278"/>
                  <a:pt x="2352" y="19094"/>
                  <a:pt x="2580" y="19017"/>
                </a:cubicBezTo>
                <a:cubicBezTo>
                  <a:pt x="2964" y="18887"/>
                  <a:pt x="3273" y="18645"/>
                  <a:pt x="3667" y="18318"/>
                </a:cubicBezTo>
                <a:cubicBezTo>
                  <a:pt x="3807" y="18201"/>
                  <a:pt x="3957" y="18118"/>
                  <a:pt x="4102" y="18037"/>
                </a:cubicBezTo>
                <a:cubicBezTo>
                  <a:pt x="4301" y="17925"/>
                  <a:pt x="4507" y="17810"/>
                  <a:pt x="4672" y="17614"/>
                </a:cubicBezTo>
                <a:cubicBezTo>
                  <a:pt x="4848" y="17403"/>
                  <a:pt x="5024" y="17198"/>
                  <a:pt x="5199" y="16995"/>
                </a:cubicBezTo>
                <a:cubicBezTo>
                  <a:pt x="5389" y="16773"/>
                  <a:pt x="5574" y="16558"/>
                  <a:pt x="5756" y="16340"/>
                </a:cubicBezTo>
                <a:cubicBezTo>
                  <a:pt x="5732" y="16361"/>
                  <a:pt x="5705" y="16374"/>
                  <a:pt x="5677" y="16374"/>
                </a:cubicBezTo>
                <a:cubicBezTo>
                  <a:pt x="5495" y="16313"/>
                  <a:pt x="5485" y="15966"/>
                  <a:pt x="5489" y="15759"/>
                </a:cubicBezTo>
                <a:cubicBezTo>
                  <a:pt x="5444" y="15757"/>
                  <a:pt x="5360" y="15740"/>
                  <a:pt x="5297" y="15591"/>
                </a:cubicBezTo>
                <a:cubicBezTo>
                  <a:pt x="5258" y="15625"/>
                  <a:pt x="5218" y="15669"/>
                  <a:pt x="5176" y="15715"/>
                </a:cubicBezTo>
                <a:cubicBezTo>
                  <a:pt x="5120" y="15778"/>
                  <a:pt x="5065" y="15837"/>
                  <a:pt x="5007" y="15883"/>
                </a:cubicBezTo>
                <a:cubicBezTo>
                  <a:pt x="4833" y="16021"/>
                  <a:pt x="4654" y="16026"/>
                  <a:pt x="4481" y="16030"/>
                </a:cubicBezTo>
                <a:lnTo>
                  <a:pt x="4368" y="16033"/>
                </a:lnTo>
                <a:lnTo>
                  <a:pt x="4314" y="15523"/>
                </a:lnTo>
                <a:lnTo>
                  <a:pt x="4364" y="15473"/>
                </a:lnTo>
                <a:cubicBezTo>
                  <a:pt x="4468" y="15369"/>
                  <a:pt x="4566" y="15159"/>
                  <a:pt x="4670" y="14936"/>
                </a:cubicBezTo>
                <a:cubicBezTo>
                  <a:pt x="4757" y="14752"/>
                  <a:pt x="4846" y="14561"/>
                  <a:pt x="4948" y="14415"/>
                </a:cubicBezTo>
                <a:cubicBezTo>
                  <a:pt x="4963" y="14393"/>
                  <a:pt x="4977" y="14359"/>
                  <a:pt x="4990" y="14319"/>
                </a:cubicBezTo>
                <a:cubicBezTo>
                  <a:pt x="4837" y="14445"/>
                  <a:pt x="4671" y="14551"/>
                  <a:pt x="4531" y="14551"/>
                </a:cubicBezTo>
                <a:cubicBezTo>
                  <a:pt x="4276" y="14551"/>
                  <a:pt x="4210" y="14192"/>
                  <a:pt x="4193" y="14038"/>
                </a:cubicBezTo>
                <a:cubicBezTo>
                  <a:pt x="4117" y="13343"/>
                  <a:pt x="4269" y="13079"/>
                  <a:pt x="4380" y="12885"/>
                </a:cubicBezTo>
                <a:cubicBezTo>
                  <a:pt x="4444" y="12773"/>
                  <a:pt x="4495" y="12684"/>
                  <a:pt x="4516" y="12505"/>
                </a:cubicBezTo>
                <a:cubicBezTo>
                  <a:pt x="4524" y="12443"/>
                  <a:pt x="4529" y="12381"/>
                  <a:pt x="4534" y="12322"/>
                </a:cubicBezTo>
                <a:cubicBezTo>
                  <a:pt x="4559" y="12021"/>
                  <a:pt x="4592" y="11628"/>
                  <a:pt x="4811" y="11444"/>
                </a:cubicBezTo>
                <a:cubicBezTo>
                  <a:pt x="4848" y="11413"/>
                  <a:pt x="4885" y="11386"/>
                  <a:pt x="4922" y="11358"/>
                </a:cubicBezTo>
                <a:cubicBezTo>
                  <a:pt x="5022" y="11285"/>
                  <a:pt x="5111" y="11220"/>
                  <a:pt x="5185" y="11107"/>
                </a:cubicBezTo>
                <a:cubicBezTo>
                  <a:pt x="5352" y="10854"/>
                  <a:pt x="5536" y="10724"/>
                  <a:pt x="5714" y="10599"/>
                </a:cubicBezTo>
                <a:cubicBezTo>
                  <a:pt x="5854" y="10502"/>
                  <a:pt x="5985" y="10410"/>
                  <a:pt x="6102" y="10267"/>
                </a:cubicBezTo>
                <a:lnTo>
                  <a:pt x="6152" y="10207"/>
                </a:lnTo>
                <a:cubicBezTo>
                  <a:pt x="6387" y="9920"/>
                  <a:pt x="6573" y="9693"/>
                  <a:pt x="6816" y="9693"/>
                </a:cubicBezTo>
                <a:cubicBezTo>
                  <a:pt x="6927" y="9693"/>
                  <a:pt x="7043" y="9742"/>
                  <a:pt x="7170" y="9841"/>
                </a:cubicBezTo>
                <a:cubicBezTo>
                  <a:pt x="7176" y="9846"/>
                  <a:pt x="7185" y="9849"/>
                  <a:pt x="7195" y="9849"/>
                </a:cubicBezTo>
                <a:cubicBezTo>
                  <a:pt x="7242" y="9849"/>
                  <a:pt x="7305" y="9789"/>
                  <a:pt x="7366" y="9732"/>
                </a:cubicBezTo>
                <a:cubicBezTo>
                  <a:pt x="7404" y="9697"/>
                  <a:pt x="7441" y="9663"/>
                  <a:pt x="7475" y="9639"/>
                </a:cubicBezTo>
                <a:cubicBezTo>
                  <a:pt x="7675" y="9499"/>
                  <a:pt x="7879" y="9422"/>
                  <a:pt x="8055" y="9360"/>
                </a:cubicBezTo>
                <a:lnTo>
                  <a:pt x="8139" y="9333"/>
                </a:lnTo>
                <a:cubicBezTo>
                  <a:pt x="8389" y="9253"/>
                  <a:pt x="8672" y="9163"/>
                  <a:pt x="8783" y="8709"/>
                </a:cubicBezTo>
                <a:cubicBezTo>
                  <a:pt x="8808" y="8611"/>
                  <a:pt x="8819" y="8536"/>
                  <a:pt x="8828" y="8478"/>
                </a:cubicBezTo>
                <a:cubicBezTo>
                  <a:pt x="8831" y="8454"/>
                  <a:pt x="8835" y="8432"/>
                  <a:pt x="8839" y="8411"/>
                </a:cubicBezTo>
                <a:cubicBezTo>
                  <a:pt x="8817" y="8429"/>
                  <a:pt x="8794" y="8448"/>
                  <a:pt x="8772" y="8468"/>
                </a:cubicBezTo>
                <a:cubicBezTo>
                  <a:pt x="8670" y="8556"/>
                  <a:pt x="8565" y="8647"/>
                  <a:pt x="8443" y="8663"/>
                </a:cubicBezTo>
                <a:cubicBezTo>
                  <a:pt x="8415" y="8667"/>
                  <a:pt x="8386" y="8669"/>
                  <a:pt x="8358" y="8669"/>
                </a:cubicBezTo>
                <a:cubicBezTo>
                  <a:pt x="8235" y="8669"/>
                  <a:pt x="8119" y="8636"/>
                  <a:pt x="8006" y="8604"/>
                </a:cubicBezTo>
                <a:cubicBezTo>
                  <a:pt x="7893" y="8571"/>
                  <a:pt x="7791" y="8542"/>
                  <a:pt x="7687" y="8542"/>
                </a:cubicBezTo>
                <a:cubicBezTo>
                  <a:pt x="7598" y="8542"/>
                  <a:pt x="7517" y="8564"/>
                  <a:pt x="7440" y="8611"/>
                </a:cubicBezTo>
                <a:cubicBezTo>
                  <a:pt x="7330" y="8677"/>
                  <a:pt x="7242" y="8710"/>
                  <a:pt x="7169" y="8710"/>
                </a:cubicBezTo>
                <a:cubicBezTo>
                  <a:pt x="7028" y="8710"/>
                  <a:pt x="6963" y="8577"/>
                  <a:pt x="6933" y="8466"/>
                </a:cubicBezTo>
                <a:cubicBezTo>
                  <a:pt x="6903" y="8350"/>
                  <a:pt x="6882" y="8151"/>
                  <a:pt x="6959" y="7860"/>
                </a:cubicBezTo>
                <a:cubicBezTo>
                  <a:pt x="6993" y="7732"/>
                  <a:pt x="7047" y="7588"/>
                  <a:pt x="7107" y="7459"/>
                </a:cubicBezTo>
                <a:cubicBezTo>
                  <a:pt x="6984" y="7380"/>
                  <a:pt x="6891" y="7280"/>
                  <a:pt x="6889" y="7037"/>
                </a:cubicBezTo>
                <a:cubicBezTo>
                  <a:pt x="6886" y="6734"/>
                  <a:pt x="7047" y="6627"/>
                  <a:pt x="7133" y="6570"/>
                </a:cubicBezTo>
                <a:cubicBezTo>
                  <a:pt x="7311" y="6451"/>
                  <a:pt x="7491" y="6392"/>
                  <a:pt x="7666" y="6335"/>
                </a:cubicBezTo>
                <a:cubicBezTo>
                  <a:pt x="7780" y="6298"/>
                  <a:pt x="7890" y="6262"/>
                  <a:pt x="7998" y="6211"/>
                </a:cubicBezTo>
                <a:cubicBezTo>
                  <a:pt x="8172" y="6129"/>
                  <a:pt x="8353" y="6010"/>
                  <a:pt x="8528" y="5895"/>
                </a:cubicBezTo>
                <a:cubicBezTo>
                  <a:pt x="8886" y="5661"/>
                  <a:pt x="9257" y="5418"/>
                  <a:pt x="9630" y="5418"/>
                </a:cubicBezTo>
                <a:cubicBezTo>
                  <a:pt x="9668" y="5418"/>
                  <a:pt x="9707" y="5421"/>
                  <a:pt x="9745" y="5427"/>
                </a:cubicBezTo>
                <a:lnTo>
                  <a:pt x="10069" y="5472"/>
                </a:lnTo>
                <a:cubicBezTo>
                  <a:pt x="10026" y="5414"/>
                  <a:pt x="9998" y="5337"/>
                  <a:pt x="9998" y="5230"/>
                </a:cubicBezTo>
                <a:lnTo>
                  <a:pt x="9998" y="5197"/>
                </a:lnTo>
                <a:lnTo>
                  <a:pt x="10005" y="5133"/>
                </a:lnTo>
                <a:cubicBezTo>
                  <a:pt x="10032" y="5008"/>
                  <a:pt x="10055" y="4922"/>
                  <a:pt x="10076" y="4842"/>
                </a:cubicBezTo>
                <a:cubicBezTo>
                  <a:pt x="10147" y="4576"/>
                  <a:pt x="10159" y="4528"/>
                  <a:pt x="10081" y="4320"/>
                </a:cubicBezTo>
                <a:lnTo>
                  <a:pt x="10059" y="4261"/>
                </a:lnTo>
                <a:cubicBezTo>
                  <a:pt x="9944" y="3943"/>
                  <a:pt x="9905" y="3903"/>
                  <a:pt x="9901" y="3899"/>
                </a:cubicBezTo>
                <a:lnTo>
                  <a:pt x="9847" y="3899"/>
                </a:lnTo>
                <a:lnTo>
                  <a:pt x="9845" y="3788"/>
                </a:lnTo>
                <a:lnTo>
                  <a:pt x="9800" y="3360"/>
                </a:lnTo>
                <a:lnTo>
                  <a:pt x="9866" y="3328"/>
                </a:lnTo>
                <a:cubicBezTo>
                  <a:pt x="9973" y="3275"/>
                  <a:pt x="10071" y="3172"/>
                  <a:pt x="10175" y="3062"/>
                </a:cubicBezTo>
                <a:cubicBezTo>
                  <a:pt x="10334" y="2896"/>
                  <a:pt x="10498" y="2724"/>
                  <a:pt x="10704" y="2720"/>
                </a:cubicBezTo>
                <a:cubicBezTo>
                  <a:pt x="11085" y="2713"/>
                  <a:pt x="11430" y="2683"/>
                  <a:pt x="11793" y="2391"/>
                </a:cubicBezTo>
                <a:cubicBezTo>
                  <a:pt x="12595" y="1749"/>
                  <a:pt x="13246" y="1322"/>
                  <a:pt x="13906" y="1005"/>
                </a:cubicBezTo>
                <a:lnTo>
                  <a:pt x="14090" y="916"/>
                </a:lnTo>
                <a:cubicBezTo>
                  <a:pt x="14432" y="747"/>
                  <a:pt x="14755" y="588"/>
                  <a:pt x="15115" y="556"/>
                </a:cubicBezTo>
                <a:cubicBezTo>
                  <a:pt x="15444" y="526"/>
                  <a:pt x="15689" y="455"/>
                  <a:pt x="15970" y="179"/>
                </a:cubicBezTo>
                <a:cubicBezTo>
                  <a:pt x="16093" y="58"/>
                  <a:pt x="16227" y="0"/>
                  <a:pt x="16381" y="0"/>
                </a:cubicBezTo>
                <a:cubicBezTo>
                  <a:pt x="16606" y="0"/>
                  <a:pt x="16829" y="127"/>
                  <a:pt x="17039" y="257"/>
                </a:cubicBezTo>
                <a:cubicBezTo>
                  <a:pt x="17201" y="357"/>
                  <a:pt x="17364" y="386"/>
                  <a:pt x="17537" y="417"/>
                </a:cubicBezTo>
                <a:cubicBezTo>
                  <a:pt x="17654" y="438"/>
                  <a:pt x="17785" y="461"/>
                  <a:pt x="17914" y="510"/>
                </a:cubicBezTo>
                <a:lnTo>
                  <a:pt x="18243" y="636"/>
                </a:lnTo>
                <a:lnTo>
                  <a:pt x="18039" y="935"/>
                </a:lnTo>
                <a:cubicBezTo>
                  <a:pt x="18118" y="933"/>
                  <a:pt x="18191" y="932"/>
                  <a:pt x="18217" y="932"/>
                </a:cubicBezTo>
                <a:cubicBezTo>
                  <a:pt x="18524" y="932"/>
                  <a:pt x="18852" y="969"/>
                  <a:pt x="19173" y="1237"/>
                </a:cubicBezTo>
                <a:cubicBezTo>
                  <a:pt x="19301" y="1343"/>
                  <a:pt x="19425" y="1354"/>
                  <a:pt x="19557" y="1366"/>
                </a:cubicBezTo>
                <a:cubicBezTo>
                  <a:pt x="19626" y="1372"/>
                  <a:pt x="19694" y="1378"/>
                  <a:pt x="19766" y="1395"/>
                </a:cubicBezTo>
                <a:cubicBezTo>
                  <a:pt x="19850" y="1415"/>
                  <a:pt x="19930" y="1454"/>
                  <a:pt x="20010" y="1494"/>
                </a:cubicBezTo>
                <a:cubicBezTo>
                  <a:pt x="20108" y="1544"/>
                  <a:pt x="20200" y="1590"/>
                  <a:pt x="20297" y="1590"/>
                </a:cubicBezTo>
                <a:cubicBezTo>
                  <a:pt x="20362" y="1589"/>
                  <a:pt x="20421" y="1582"/>
                  <a:pt x="20480" y="1576"/>
                </a:cubicBezTo>
                <a:cubicBezTo>
                  <a:pt x="20559" y="1568"/>
                  <a:pt x="20632" y="1561"/>
                  <a:pt x="20704" y="1561"/>
                </a:cubicBezTo>
                <a:cubicBezTo>
                  <a:pt x="20929" y="1561"/>
                  <a:pt x="21188" y="1622"/>
                  <a:pt x="21401" y="2073"/>
                </a:cubicBezTo>
                <a:cubicBezTo>
                  <a:pt x="21439" y="2152"/>
                  <a:pt x="21471" y="2235"/>
                  <a:pt x="21499" y="2323"/>
                </a:cubicBezTo>
                <a:lnTo>
                  <a:pt x="21589" y="2604"/>
                </a:lnTo>
                <a:lnTo>
                  <a:pt x="21447" y="2753"/>
                </a:lnTo>
                <a:lnTo>
                  <a:pt x="21117" y="3307"/>
                </a:lnTo>
                <a:cubicBezTo>
                  <a:pt x="20401" y="4509"/>
                  <a:pt x="19695" y="5693"/>
                  <a:pt x="18993" y="6887"/>
                </a:cubicBezTo>
                <a:cubicBezTo>
                  <a:pt x="18067" y="8459"/>
                  <a:pt x="17164" y="10177"/>
                  <a:pt x="16290" y="11837"/>
                </a:cubicBezTo>
                <a:cubicBezTo>
                  <a:pt x="16000" y="12390"/>
                  <a:pt x="15710" y="12941"/>
                  <a:pt x="15419" y="13487"/>
                </a:cubicBezTo>
                <a:cubicBezTo>
                  <a:pt x="15436" y="13490"/>
                  <a:pt x="15454" y="13491"/>
                  <a:pt x="15473" y="13491"/>
                </a:cubicBezTo>
                <a:cubicBezTo>
                  <a:pt x="15585" y="13491"/>
                  <a:pt x="15714" y="13446"/>
                  <a:pt x="15827" y="13406"/>
                </a:cubicBezTo>
                <a:cubicBezTo>
                  <a:pt x="15909" y="13378"/>
                  <a:pt x="15984" y="13352"/>
                  <a:pt x="16047" y="13342"/>
                </a:cubicBezTo>
                <a:lnTo>
                  <a:pt x="16556" y="13261"/>
                </a:lnTo>
                <a:lnTo>
                  <a:pt x="16131" y="13877"/>
                </a:lnTo>
                <a:cubicBezTo>
                  <a:pt x="16100" y="13922"/>
                  <a:pt x="16072" y="13959"/>
                  <a:pt x="16047" y="13990"/>
                </a:cubicBezTo>
                <a:cubicBezTo>
                  <a:pt x="16021" y="14024"/>
                  <a:pt x="15995" y="14058"/>
                  <a:pt x="15989" y="14073"/>
                </a:cubicBezTo>
                <a:cubicBezTo>
                  <a:pt x="15989" y="14085"/>
                  <a:pt x="15994" y="14158"/>
                  <a:pt x="15995" y="14182"/>
                </a:cubicBezTo>
                <a:lnTo>
                  <a:pt x="16051" y="14981"/>
                </a:lnTo>
                <a:cubicBezTo>
                  <a:pt x="16320" y="14790"/>
                  <a:pt x="16596" y="14592"/>
                  <a:pt x="16864" y="14380"/>
                </a:cubicBezTo>
                <a:cubicBezTo>
                  <a:pt x="16874" y="14352"/>
                  <a:pt x="17149" y="14183"/>
                  <a:pt x="17273" y="14183"/>
                </a:cubicBezTo>
                <a:cubicBezTo>
                  <a:pt x="17383" y="14183"/>
                  <a:pt x="17433" y="14292"/>
                  <a:pt x="17456" y="14383"/>
                </a:cubicBezTo>
                <a:cubicBezTo>
                  <a:pt x="17474" y="14456"/>
                  <a:pt x="17495" y="14606"/>
                  <a:pt x="17436" y="14798"/>
                </a:cubicBezTo>
                <a:cubicBezTo>
                  <a:pt x="17392" y="14942"/>
                  <a:pt x="17399" y="15008"/>
                  <a:pt x="17438" y="15263"/>
                </a:cubicBezTo>
                <a:cubicBezTo>
                  <a:pt x="17448" y="15332"/>
                  <a:pt x="17460" y="15406"/>
                  <a:pt x="17470" y="15488"/>
                </a:cubicBezTo>
                <a:cubicBezTo>
                  <a:pt x="17551" y="16121"/>
                  <a:pt x="17483" y="16738"/>
                  <a:pt x="17417" y="17335"/>
                </a:cubicBezTo>
                <a:cubicBezTo>
                  <a:pt x="17398" y="17505"/>
                  <a:pt x="17380" y="17668"/>
                  <a:pt x="17366" y="17829"/>
                </a:cubicBezTo>
                <a:cubicBezTo>
                  <a:pt x="17362" y="17876"/>
                  <a:pt x="17353" y="17942"/>
                  <a:pt x="17343" y="18017"/>
                </a:cubicBezTo>
                <a:cubicBezTo>
                  <a:pt x="17314" y="18232"/>
                  <a:pt x="17306" y="18334"/>
                  <a:pt x="17304" y="18380"/>
                </a:cubicBezTo>
                <a:lnTo>
                  <a:pt x="17823" y="19188"/>
                </a:lnTo>
                <a:lnTo>
                  <a:pt x="17722" y="19431"/>
                </a:lnTo>
                <a:cubicBezTo>
                  <a:pt x="17671" y="19552"/>
                  <a:pt x="17623" y="19652"/>
                  <a:pt x="17577" y="19746"/>
                </a:cubicBezTo>
                <a:cubicBezTo>
                  <a:pt x="17480" y="19947"/>
                  <a:pt x="17409" y="20092"/>
                  <a:pt x="17354" y="20368"/>
                </a:cubicBezTo>
                <a:cubicBezTo>
                  <a:pt x="17297" y="20647"/>
                  <a:pt x="17107" y="20815"/>
                  <a:pt x="16844" y="21020"/>
                </a:cubicBezTo>
                <a:cubicBezTo>
                  <a:pt x="16782" y="21068"/>
                  <a:pt x="16739" y="21102"/>
                  <a:pt x="16712" y="21129"/>
                </a:cubicBezTo>
                <a:lnTo>
                  <a:pt x="16621" y="21254"/>
                </a:lnTo>
                <a:lnTo>
                  <a:pt x="16547" y="21360"/>
                </a:lnTo>
                <a:cubicBezTo>
                  <a:pt x="16547" y="21360"/>
                  <a:pt x="16484" y="20934"/>
                  <a:pt x="16480" y="20905"/>
                </a:cubicBezTo>
                <a:cubicBezTo>
                  <a:pt x="16451" y="20958"/>
                  <a:pt x="16416" y="20994"/>
                  <a:pt x="16372" y="20994"/>
                </a:cubicBezTo>
                <a:cubicBezTo>
                  <a:pt x="16319" y="20994"/>
                  <a:pt x="16271" y="20936"/>
                  <a:pt x="16240" y="20836"/>
                </a:cubicBezTo>
                <a:cubicBezTo>
                  <a:pt x="16239" y="20833"/>
                  <a:pt x="16239" y="20830"/>
                  <a:pt x="16238" y="20828"/>
                </a:cubicBezTo>
                <a:cubicBezTo>
                  <a:pt x="16185" y="20993"/>
                  <a:pt x="16119" y="21157"/>
                  <a:pt x="16045" y="21255"/>
                </a:cubicBezTo>
                <a:cubicBezTo>
                  <a:pt x="16003" y="21309"/>
                  <a:pt x="15961" y="21337"/>
                  <a:pt x="15920" y="21337"/>
                </a:cubicBezTo>
                <a:cubicBezTo>
                  <a:pt x="15861" y="21337"/>
                  <a:pt x="15806" y="21281"/>
                  <a:pt x="15766" y="21181"/>
                </a:cubicBezTo>
                <a:cubicBezTo>
                  <a:pt x="15638" y="20860"/>
                  <a:pt x="15681" y="20088"/>
                  <a:pt x="15682" y="20080"/>
                </a:cubicBezTo>
                <a:cubicBezTo>
                  <a:pt x="15692" y="19911"/>
                  <a:pt x="15730" y="19738"/>
                  <a:pt x="15765" y="19608"/>
                </a:cubicBezTo>
                <a:cubicBezTo>
                  <a:pt x="15741" y="19561"/>
                  <a:pt x="15723" y="19502"/>
                  <a:pt x="15712" y="19432"/>
                </a:cubicBezTo>
                <a:cubicBezTo>
                  <a:pt x="15690" y="19296"/>
                  <a:pt x="15700" y="19123"/>
                  <a:pt x="15727" y="18942"/>
                </a:cubicBezTo>
                <a:cubicBezTo>
                  <a:pt x="15696" y="19014"/>
                  <a:pt x="15669" y="19090"/>
                  <a:pt x="15649" y="19177"/>
                </a:cubicBezTo>
                <a:lnTo>
                  <a:pt x="15610" y="19345"/>
                </a:lnTo>
                <a:lnTo>
                  <a:pt x="15465" y="19334"/>
                </a:lnTo>
                <a:lnTo>
                  <a:pt x="15417" y="19226"/>
                </a:lnTo>
                <a:cubicBezTo>
                  <a:pt x="15361" y="19070"/>
                  <a:pt x="15379" y="18902"/>
                  <a:pt x="15401" y="18690"/>
                </a:cubicBezTo>
                <a:cubicBezTo>
                  <a:pt x="15411" y="18593"/>
                  <a:pt x="15443" y="18297"/>
                  <a:pt x="15425" y="18230"/>
                </a:cubicBezTo>
                <a:lnTo>
                  <a:pt x="15271" y="18166"/>
                </a:lnTo>
                <a:lnTo>
                  <a:pt x="15116" y="18091"/>
                </a:lnTo>
                <a:lnTo>
                  <a:pt x="15382" y="17710"/>
                </a:lnTo>
                <a:cubicBezTo>
                  <a:pt x="15474" y="17578"/>
                  <a:pt x="15500" y="17400"/>
                  <a:pt x="15535" y="17154"/>
                </a:cubicBezTo>
                <a:cubicBezTo>
                  <a:pt x="15562" y="16969"/>
                  <a:pt x="15592" y="16761"/>
                  <a:pt x="15657" y="16557"/>
                </a:cubicBezTo>
                <a:cubicBezTo>
                  <a:pt x="15684" y="16471"/>
                  <a:pt x="15684" y="16471"/>
                  <a:pt x="15634" y="16331"/>
                </a:cubicBezTo>
                <a:cubicBezTo>
                  <a:pt x="15601" y="16238"/>
                  <a:pt x="15560" y="16124"/>
                  <a:pt x="15535" y="15970"/>
                </a:cubicBezTo>
                <a:cubicBezTo>
                  <a:pt x="15468" y="15571"/>
                  <a:pt x="15409" y="15441"/>
                  <a:pt x="15240" y="15201"/>
                </a:cubicBezTo>
                <a:cubicBezTo>
                  <a:pt x="15162" y="15089"/>
                  <a:pt x="15118" y="14957"/>
                  <a:pt x="15110" y="14807"/>
                </a:cubicBezTo>
                <a:cubicBezTo>
                  <a:pt x="14944" y="14773"/>
                  <a:pt x="14747" y="14644"/>
                  <a:pt x="14571" y="14528"/>
                </a:cubicBezTo>
                <a:cubicBezTo>
                  <a:pt x="14443" y="14444"/>
                  <a:pt x="14299" y="14350"/>
                  <a:pt x="14244" y="14350"/>
                </a:cubicBezTo>
                <a:lnTo>
                  <a:pt x="14206" y="14356"/>
                </a:lnTo>
                <a:cubicBezTo>
                  <a:pt x="14135" y="14369"/>
                  <a:pt x="14018" y="14390"/>
                  <a:pt x="13894" y="14390"/>
                </a:cubicBezTo>
                <a:cubicBezTo>
                  <a:pt x="13596" y="14390"/>
                  <a:pt x="13415" y="14271"/>
                  <a:pt x="13325" y="14016"/>
                </a:cubicBezTo>
                <a:cubicBezTo>
                  <a:pt x="13300" y="13948"/>
                  <a:pt x="13284" y="13870"/>
                  <a:pt x="13274" y="13787"/>
                </a:cubicBezTo>
                <a:cubicBezTo>
                  <a:pt x="13144" y="13723"/>
                  <a:pt x="13035" y="13573"/>
                  <a:pt x="12937" y="13439"/>
                </a:cubicBezTo>
                <a:cubicBezTo>
                  <a:pt x="12831" y="13293"/>
                  <a:pt x="12739" y="13167"/>
                  <a:pt x="12626" y="13130"/>
                </a:cubicBezTo>
                <a:cubicBezTo>
                  <a:pt x="12592" y="13120"/>
                  <a:pt x="12561" y="13115"/>
                  <a:pt x="12532" y="13115"/>
                </a:cubicBezTo>
                <a:cubicBezTo>
                  <a:pt x="12371" y="13115"/>
                  <a:pt x="12287" y="13279"/>
                  <a:pt x="12160" y="13529"/>
                </a:cubicBezTo>
                <a:cubicBezTo>
                  <a:pt x="12083" y="13679"/>
                  <a:pt x="11996" y="13849"/>
                  <a:pt x="11880" y="13998"/>
                </a:cubicBezTo>
                <a:cubicBezTo>
                  <a:pt x="11582" y="14382"/>
                  <a:pt x="11249" y="14506"/>
                  <a:pt x="10927" y="14627"/>
                </a:cubicBezTo>
                <a:cubicBezTo>
                  <a:pt x="10814" y="14669"/>
                  <a:pt x="10706" y="14710"/>
                  <a:pt x="10600" y="14761"/>
                </a:cubicBezTo>
                <a:cubicBezTo>
                  <a:pt x="10539" y="14790"/>
                  <a:pt x="10439" y="14874"/>
                  <a:pt x="10333" y="14962"/>
                </a:cubicBezTo>
                <a:cubicBezTo>
                  <a:pt x="10105" y="15154"/>
                  <a:pt x="9850" y="15369"/>
                  <a:pt x="9641" y="15369"/>
                </a:cubicBezTo>
                <a:cubicBezTo>
                  <a:pt x="9551" y="15369"/>
                  <a:pt x="9473" y="15327"/>
                  <a:pt x="9411" y="15245"/>
                </a:cubicBezTo>
                <a:lnTo>
                  <a:pt x="9058" y="14780"/>
                </a:lnTo>
                <a:cubicBezTo>
                  <a:pt x="8916" y="14876"/>
                  <a:pt x="8770" y="14976"/>
                  <a:pt x="8629" y="15100"/>
                </a:cubicBezTo>
                <a:cubicBezTo>
                  <a:pt x="8629" y="15100"/>
                  <a:pt x="8629" y="15100"/>
                  <a:pt x="8629" y="15101"/>
                </a:cubicBezTo>
                <a:cubicBezTo>
                  <a:pt x="8665" y="15238"/>
                  <a:pt x="8662" y="15402"/>
                  <a:pt x="8622" y="15551"/>
                </a:cubicBezTo>
                <a:cubicBezTo>
                  <a:pt x="8552" y="15807"/>
                  <a:pt x="8413" y="15899"/>
                  <a:pt x="8322" y="15960"/>
                </a:cubicBezTo>
                <a:cubicBezTo>
                  <a:pt x="8172" y="16060"/>
                  <a:pt x="8032" y="16204"/>
                  <a:pt x="7896" y="16343"/>
                </a:cubicBezTo>
                <a:cubicBezTo>
                  <a:pt x="7706" y="16537"/>
                  <a:pt x="7512" y="16737"/>
                  <a:pt x="7294" y="16835"/>
                </a:cubicBezTo>
                <a:cubicBezTo>
                  <a:pt x="6835" y="17042"/>
                  <a:pt x="6400" y="17441"/>
                  <a:pt x="5979" y="17827"/>
                </a:cubicBezTo>
                <a:cubicBezTo>
                  <a:pt x="5663" y="18117"/>
                  <a:pt x="5337" y="18416"/>
                  <a:pt x="4996" y="18641"/>
                </a:cubicBezTo>
                <a:cubicBezTo>
                  <a:pt x="4831" y="18751"/>
                  <a:pt x="4666" y="18910"/>
                  <a:pt x="4507" y="19065"/>
                </a:cubicBezTo>
                <a:cubicBezTo>
                  <a:pt x="4312" y="19253"/>
                  <a:pt x="4110" y="19448"/>
                  <a:pt x="3899" y="19565"/>
                </a:cubicBezTo>
                <a:cubicBezTo>
                  <a:pt x="3796" y="19622"/>
                  <a:pt x="3696" y="19641"/>
                  <a:pt x="3600" y="19659"/>
                </a:cubicBezTo>
                <a:cubicBezTo>
                  <a:pt x="3496" y="19679"/>
                  <a:pt x="3398" y="19697"/>
                  <a:pt x="3303" y="19761"/>
                </a:cubicBezTo>
                <a:cubicBezTo>
                  <a:pt x="3208" y="19825"/>
                  <a:pt x="3111" y="19871"/>
                  <a:pt x="3015" y="19916"/>
                </a:cubicBezTo>
                <a:cubicBezTo>
                  <a:pt x="2919" y="19962"/>
                  <a:pt x="2826" y="20005"/>
                  <a:pt x="2734" y="20069"/>
                </a:cubicBezTo>
                <a:cubicBezTo>
                  <a:pt x="2507" y="20227"/>
                  <a:pt x="2272" y="20341"/>
                  <a:pt x="2065" y="20441"/>
                </a:cubicBezTo>
                <a:lnTo>
                  <a:pt x="1906" y="20517"/>
                </a:lnTo>
                <a:cubicBezTo>
                  <a:pt x="1541" y="20692"/>
                  <a:pt x="1163" y="20872"/>
                  <a:pt x="816" y="21183"/>
                </a:cubicBezTo>
                <a:cubicBezTo>
                  <a:pt x="804" y="21195"/>
                  <a:pt x="786" y="21213"/>
                  <a:pt x="763" y="21236"/>
                </a:cubicBezTo>
                <a:cubicBezTo>
                  <a:pt x="625" y="21376"/>
                  <a:pt x="403" y="21600"/>
                  <a:pt x="243" y="21600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3175" cap="flat">
            <a:solidFill>
              <a:schemeClr val="bg1">
                <a:lumMod val="50000"/>
              </a:schemeClr>
            </a:solidFill>
            <a:miter lim="400000"/>
          </a:ln>
          <a:effectLst/>
        </p:spPr>
        <p:txBody>
          <a:bodyPr lIns="0" tIns="0" rIns="0" bIns="0"/>
          <a:lstStyle/>
          <a:p>
            <a:pPr eaLnBrk="1" hangingPunct="1">
              <a:defRPr sz="1200">
                <a:solidFill>
                  <a:srgbClr val="000000"/>
                </a:solidFill>
                <a:latin typeface="Helvetica"/>
                <a:ea typeface="Helvetica"/>
                <a:cs typeface="Helvetica"/>
                <a:sym typeface="Helvetica"/>
              </a:defRPr>
            </a:pPr>
            <a:endParaRPr sz="1688" dirty="0">
              <a:solidFill>
                <a:srgbClr val="000000"/>
              </a:solidFill>
              <a:latin typeface="Lato Light" panose="020F0502020204030203" pitchFamily="34" charset="0"/>
              <a:ea typeface="Lato Light" panose="020F0502020204030203" pitchFamily="34" charset="0"/>
              <a:cs typeface="Lato Light" panose="020F0502020204030203" pitchFamily="34" charset="0"/>
              <a:sym typeface="Helvetica"/>
            </a:endParaRPr>
          </a:p>
        </p:txBody>
      </p:sp>
      <p:sp>
        <p:nvSpPr>
          <p:cNvPr id="80" name="Shape 17124">
            <a:extLst>
              <a:ext uri="{FF2B5EF4-FFF2-40B4-BE49-F238E27FC236}">
                <a16:creationId xmlns:a16="http://schemas.microsoft.com/office/drawing/2014/main" id="{58AE0266-0C6A-C945-02EA-D5FC48E89304}"/>
              </a:ext>
            </a:extLst>
          </p:cNvPr>
          <p:cNvSpPr/>
          <p:nvPr/>
        </p:nvSpPr>
        <p:spPr>
          <a:xfrm>
            <a:off x="3962435" y="811763"/>
            <a:ext cx="1487232" cy="79948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537" extrusionOk="0">
                <a:moveTo>
                  <a:pt x="19362" y="1459"/>
                </a:moveTo>
                <a:cubicBezTo>
                  <a:pt x="19153" y="1489"/>
                  <a:pt x="18944" y="1483"/>
                  <a:pt x="18737" y="1556"/>
                </a:cubicBezTo>
                <a:cubicBezTo>
                  <a:pt x="18504" y="1637"/>
                  <a:pt x="18272" y="1871"/>
                  <a:pt x="18030" y="1857"/>
                </a:cubicBezTo>
                <a:cubicBezTo>
                  <a:pt x="18121" y="1662"/>
                  <a:pt x="18247" y="1496"/>
                  <a:pt x="18345" y="1286"/>
                </a:cubicBezTo>
                <a:cubicBezTo>
                  <a:pt x="18463" y="1034"/>
                  <a:pt x="18633" y="669"/>
                  <a:pt x="18833" y="695"/>
                </a:cubicBezTo>
                <a:cubicBezTo>
                  <a:pt x="18509" y="653"/>
                  <a:pt x="18139" y="486"/>
                  <a:pt x="17820" y="358"/>
                </a:cubicBezTo>
                <a:cubicBezTo>
                  <a:pt x="17440" y="205"/>
                  <a:pt x="17061" y="101"/>
                  <a:pt x="16672" y="56"/>
                </a:cubicBezTo>
                <a:cubicBezTo>
                  <a:pt x="15865" y="-36"/>
                  <a:pt x="15052" y="4"/>
                  <a:pt x="14244" y="46"/>
                </a:cubicBezTo>
                <a:cubicBezTo>
                  <a:pt x="13918" y="62"/>
                  <a:pt x="13567" y="76"/>
                  <a:pt x="13248" y="211"/>
                </a:cubicBezTo>
                <a:cubicBezTo>
                  <a:pt x="12923" y="348"/>
                  <a:pt x="12683" y="410"/>
                  <a:pt x="12355" y="262"/>
                </a:cubicBezTo>
                <a:cubicBezTo>
                  <a:pt x="11995" y="99"/>
                  <a:pt x="11612" y="264"/>
                  <a:pt x="11246" y="250"/>
                </a:cubicBezTo>
                <a:cubicBezTo>
                  <a:pt x="10921" y="238"/>
                  <a:pt x="10558" y="220"/>
                  <a:pt x="10271" y="552"/>
                </a:cubicBezTo>
                <a:cubicBezTo>
                  <a:pt x="10396" y="408"/>
                  <a:pt x="10934" y="1096"/>
                  <a:pt x="11105" y="1114"/>
                </a:cubicBezTo>
                <a:cubicBezTo>
                  <a:pt x="10769" y="1115"/>
                  <a:pt x="10486" y="894"/>
                  <a:pt x="10163" y="781"/>
                </a:cubicBezTo>
                <a:cubicBezTo>
                  <a:pt x="10005" y="726"/>
                  <a:pt x="9844" y="689"/>
                  <a:pt x="9683" y="686"/>
                </a:cubicBezTo>
                <a:cubicBezTo>
                  <a:pt x="9501" y="682"/>
                  <a:pt x="9293" y="563"/>
                  <a:pt x="9115" y="602"/>
                </a:cubicBezTo>
                <a:cubicBezTo>
                  <a:pt x="9161" y="963"/>
                  <a:pt x="9166" y="832"/>
                  <a:pt x="9308" y="1014"/>
                </a:cubicBezTo>
                <a:cubicBezTo>
                  <a:pt x="9003" y="1136"/>
                  <a:pt x="8737" y="769"/>
                  <a:pt x="8442" y="711"/>
                </a:cubicBezTo>
                <a:cubicBezTo>
                  <a:pt x="8127" y="650"/>
                  <a:pt x="7801" y="748"/>
                  <a:pt x="7484" y="728"/>
                </a:cubicBezTo>
                <a:cubicBezTo>
                  <a:pt x="6802" y="686"/>
                  <a:pt x="6141" y="1070"/>
                  <a:pt x="5465" y="1059"/>
                </a:cubicBezTo>
                <a:cubicBezTo>
                  <a:pt x="5478" y="1888"/>
                  <a:pt x="4907" y="1532"/>
                  <a:pt x="4645" y="1508"/>
                </a:cubicBezTo>
                <a:cubicBezTo>
                  <a:pt x="4355" y="1482"/>
                  <a:pt x="4065" y="1749"/>
                  <a:pt x="3777" y="1815"/>
                </a:cubicBezTo>
                <a:cubicBezTo>
                  <a:pt x="3450" y="1891"/>
                  <a:pt x="3083" y="1982"/>
                  <a:pt x="2807" y="2346"/>
                </a:cubicBezTo>
                <a:cubicBezTo>
                  <a:pt x="3019" y="2462"/>
                  <a:pt x="3244" y="2423"/>
                  <a:pt x="3462" y="2427"/>
                </a:cubicBezTo>
                <a:cubicBezTo>
                  <a:pt x="3392" y="3510"/>
                  <a:pt x="2384" y="3057"/>
                  <a:pt x="2001" y="3229"/>
                </a:cubicBezTo>
                <a:cubicBezTo>
                  <a:pt x="1685" y="3372"/>
                  <a:pt x="1392" y="3438"/>
                  <a:pt x="1067" y="3497"/>
                </a:cubicBezTo>
                <a:cubicBezTo>
                  <a:pt x="703" y="3562"/>
                  <a:pt x="365" y="3734"/>
                  <a:pt x="8" y="3838"/>
                </a:cubicBezTo>
                <a:cubicBezTo>
                  <a:pt x="99" y="4372"/>
                  <a:pt x="858" y="4557"/>
                  <a:pt x="1080" y="4615"/>
                </a:cubicBezTo>
                <a:cubicBezTo>
                  <a:pt x="930" y="4768"/>
                  <a:pt x="725" y="4712"/>
                  <a:pt x="562" y="4724"/>
                </a:cubicBezTo>
                <a:cubicBezTo>
                  <a:pt x="365" y="4738"/>
                  <a:pt x="187" y="4886"/>
                  <a:pt x="0" y="4981"/>
                </a:cubicBezTo>
                <a:cubicBezTo>
                  <a:pt x="146" y="5280"/>
                  <a:pt x="619" y="5284"/>
                  <a:pt x="817" y="5305"/>
                </a:cubicBezTo>
                <a:cubicBezTo>
                  <a:pt x="664" y="5408"/>
                  <a:pt x="479" y="5411"/>
                  <a:pt x="347" y="5602"/>
                </a:cubicBezTo>
                <a:cubicBezTo>
                  <a:pt x="581" y="5680"/>
                  <a:pt x="762" y="5829"/>
                  <a:pt x="1007" y="5810"/>
                </a:cubicBezTo>
                <a:cubicBezTo>
                  <a:pt x="1300" y="5787"/>
                  <a:pt x="1587" y="5764"/>
                  <a:pt x="1878" y="5688"/>
                </a:cubicBezTo>
                <a:cubicBezTo>
                  <a:pt x="2436" y="5541"/>
                  <a:pt x="2894" y="5579"/>
                  <a:pt x="3446" y="5771"/>
                </a:cubicBezTo>
                <a:cubicBezTo>
                  <a:pt x="3591" y="5822"/>
                  <a:pt x="3741" y="5842"/>
                  <a:pt x="3881" y="5932"/>
                </a:cubicBezTo>
                <a:cubicBezTo>
                  <a:pt x="3932" y="5965"/>
                  <a:pt x="3996" y="6014"/>
                  <a:pt x="4025" y="6107"/>
                </a:cubicBezTo>
                <a:cubicBezTo>
                  <a:pt x="4085" y="6300"/>
                  <a:pt x="3893" y="6461"/>
                  <a:pt x="3914" y="6519"/>
                </a:cubicBezTo>
                <a:cubicBezTo>
                  <a:pt x="3969" y="6674"/>
                  <a:pt x="4142" y="6723"/>
                  <a:pt x="4232" y="6772"/>
                </a:cubicBezTo>
                <a:cubicBezTo>
                  <a:pt x="4473" y="6904"/>
                  <a:pt x="4302" y="7351"/>
                  <a:pt x="4139" y="7433"/>
                </a:cubicBezTo>
                <a:cubicBezTo>
                  <a:pt x="4376" y="7313"/>
                  <a:pt x="4433" y="8296"/>
                  <a:pt x="4404" y="8503"/>
                </a:cubicBezTo>
                <a:cubicBezTo>
                  <a:pt x="4320" y="9093"/>
                  <a:pt x="4034" y="9379"/>
                  <a:pt x="3753" y="9599"/>
                </a:cubicBezTo>
                <a:cubicBezTo>
                  <a:pt x="3632" y="9693"/>
                  <a:pt x="3680" y="9874"/>
                  <a:pt x="3779" y="9997"/>
                </a:cubicBezTo>
                <a:cubicBezTo>
                  <a:pt x="3867" y="10106"/>
                  <a:pt x="3982" y="10059"/>
                  <a:pt x="4076" y="10008"/>
                </a:cubicBezTo>
                <a:cubicBezTo>
                  <a:pt x="4336" y="9865"/>
                  <a:pt x="4495" y="9700"/>
                  <a:pt x="4754" y="9964"/>
                </a:cubicBezTo>
                <a:cubicBezTo>
                  <a:pt x="4714" y="10112"/>
                  <a:pt x="4518" y="9994"/>
                  <a:pt x="4531" y="10210"/>
                </a:cubicBezTo>
                <a:cubicBezTo>
                  <a:pt x="4674" y="10152"/>
                  <a:pt x="4864" y="10128"/>
                  <a:pt x="4980" y="10330"/>
                </a:cubicBezTo>
                <a:cubicBezTo>
                  <a:pt x="5007" y="10376"/>
                  <a:pt x="5120" y="10868"/>
                  <a:pt x="5092" y="10876"/>
                </a:cubicBezTo>
                <a:cubicBezTo>
                  <a:pt x="4823" y="10946"/>
                  <a:pt x="4510" y="10586"/>
                  <a:pt x="4236" y="10545"/>
                </a:cubicBezTo>
                <a:cubicBezTo>
                  <a:pt x="4181" y="10536"/>
                  <a:pt x="3820" y="10662"/>
                  <a:pt x="3803" y="10615"/>
                </a:cubicBezTo>
                <a:cubicBezTo>
                  <a:pt x="3842" y="10727"/>
                  <a:pt x="3915" y="10833"/>
                  <a:pt x="3949" y="10985"/>
                </a:cubicBezTo>
                <a:cubicBezTo>
                  <a:pt x="3657" y="11001"/>
                  <a:pt x="3538" y="11275"/>
                  <a:pt x="3397" y="11710"/>
                </a:cubicBezTo>
                <a:cubicBezTo>
                  <a:pt x="3704" y="11889"/>
                  <a:pt x="4260" y="12382"/>
                  <a:pt x="4500" y="11709"/>
                </a:cubicBezTo>
                <a:cubicBezTo>
                  <a:pt x="4579" y="11485"/>
                  <a:pt x="4586" y="11283"/>
                  <a:pt x="4749" y="11326"/>
                </a:cubicBezTo>
                <a:cubicBezTo>
                  <a:pt x="4914" y="11370"/>
                  <a:pt x="4858" y="11434"/>
                  <a:pt x="4839" y="11689"/>
                </a:cubicBezTo>
                <a:cubicBezTo>
                  <a:pt x="4827" y="11845"/>
                  <a:pt x="4813" y="12004"/>
                  <a:pt x="4781" y="12150"/>
                </a:cubicBezTo>
                <a:cubicBezTo>
                  <a:pt x="4619" y="12880"/>
                  <a:pt x="4018" y="12648"/>
                  <a:pt x="3710" y="13043"/>
                </a:cubicBezTo>
                <a:cubicBezTo>
                  <a:pt x="3536" y="13265"/>
                  <a:pt x="2860" y="14169"/>
                  <a:pt x="3359" y="14346"/>
                </a:cubicBezTo>
                <a:cubicBezTo>
                  <a:pt x="3355" y="14503"/>
                  <a:pt x="3155" y="14604"/>
                  <a:pt x="3086" y="14698"/>
                </a:cubicBezTo>
                <a:cubicBezTo>
                  <a:pt x="2947" y="14891"/>
                  <a:pt x="2947" y="15162"/>
                  <a:pt x="3038" y="15416"/>
                </a:cubicBezTo>
                <a:cubicBezTo>
                  <a:pt x="3122" y="15652"/>
                  <a:pt x="3265" y="15875"/>
                  <a:pt x="3242" y="16188"/>
                </a:cubicBezTo>
                <a:cubicBezTo>
                  <a:pt x="3218" y="16513"/>
                  <a:pt x="3058" y="16761"/>
                  <a:pt x="3113" y="17108"/>
                </a:cubicBezTo>
                <a:cubicBezTo>
                  <a:pt x="3153" y="17355"/>
                  <a:pt x="3107" y="17709"/>
                  <a:pt x="3187" y="17920"/>
                </a:cubicBezTo>
                <a:cubicBezTo>
                  <a:pt x="3331" y="18300"/>
                  <a:pt x="3425" y="18231"/>
                  <a:pt x="3355" y="18742"/>
                </a:cubicBezTo>
                <a:cubicBezTo>
                  <a:pt x="3315" y="19035"/>
                  <a:pt x="3523" y="19356"/>
                  <a:pt x="3599" y="19583"/>
                </a:cubicBezTo>
                <a:cubicBezTo>
                  <a:pt x="3706" y="19901"/>
                  <a:pt x="3814" y="20254"/>
                  <a:pt x="3813" y="20641"/>
                </a:cubicBezTo>
                <a:cubicBezTo>
                  <a:pt x="4056" y="20525"/>
                  <a:pt x="4826" y="20306"/>
                  <a:pt x="4947" y="21002"/>
                </a:cubicBezTo>
                <a:cubicBezTo>
                  <a:pt x="4989" y="21242"/>
                  <a:pt x="4934" y="21190"/>
                  <a:pt x="5101" y="21328"/>
                </a:cubicBezTo>
                <a:cubicBezTo>
                  <a:pt x="5218" y="21424"/>
                  <a:pt x="5341" y="21523"/>
                  <a:pt x="5471" y="21536"/>
                </a:cubicBezTo>
                <a:cubicBezTo>
                  <a:pt x="5733" y="21564"/>
                  <a:pt x="5914" y="21128"/>
                  <a:pt x="6047" y="20769"/>
                </a:cubicBezTo>
                <a:cubicBezTo>
                  <a:pt x="6196" y="20366"/>
                  <a:pt x="6342" y="20087"/>
                  <a:pt x="6540" y="19772"/>
                </a:cubicBezTo>
                <a:cubicBezTo>
                  <a:pt x="6755" y="19428"/>
                  <a:pt x="6756" y="18873"/>
                  <a:pt x="6988" y="18517"/>
                </a:cubicBezTo>
                <a:cubicBezTo>
                  <a:pt x="7089" y="18361"/>
                  <a:pt x="8135" y="17179"/>
                  <a:pt x="7618" y="17046"/>
                </a:cubicBezTo>
                <a:cubicBezTo>
                  <a:pt x="7726" y="16486"/>
                  <a:pt x="8263" y="17220"/>
                  <a:pt x="7954" y="16339"/>
                </a:cubicBezTo>
                <a:cubicBezTo>
                  <a:pt x="7849" y="16042"/>
                  <a:pt x="8201" y="16152"/>
                  <a:pt x="8260" y="16109"/>
                </a:cubicBezTo>
                <a:cubicBezTo>
                  <a:pt x="8467" y="15955"/>
                  <a:pt x="8575" y="15648"/>
                  <a:pt x="8824" y="15588"/>
                </a:cubicBezTo>
                <a:cubicBezTo>
                  <a:pt x="9077" y="15527"/>
                  <a:pt x="9332" y="15593"/>
                  <a:pt x="9582" y="15467"/>
                </a:cubicBezTo>
                <a:cubicBezTo>
                  <a:pt x="9775" y="15369"/>
                  <a:pt x="10067" y="15361"/>
                  <a:pt x="10214" y="15101"/>
                </a:cubicBezTo>
                <a:cubicBezTo>
                  <a:pt x="10372" y="14820"/>
                  <a:pt x="10610" y="14932"/>
                  <a:pt x="10804" y="14793"/>
                </a:cubicBezTo>
                <a:cubicBezTo>
                  <a:pt x="11050" y="14616"/>
                  <a:pt x="11249" y="14141"/>
                  <a:pt x="11459" y="13852"/>
                </a:cubicBezTo>
                <a:cubicBezTo>
                  <a:pt x="11626" y="13623"/>
                  <a:pt x="11834" y="13613"/>
                  <a:pt x="12008" y="13429"/>
                </a:cubicBezTo>
                <a:cubicBezTo>
                  <a:pt x="12159" y="13269"/>
                  <a:pt x="12024" y="12910"/>
                  <a:pt x="12261" y="13145"/>
                </a:cubicBezTo>
                <a:cubicBezTo>
                  <a:pt x="12704" y="13583"/>
                  <a:pt x="13357" y="12993"/>
                  <a:pt x="13814" y="12892"/>
                </a:cubicBezTo>
                <a:cubicBezTo>
                  <a:pt x="14047" y="12841"/>
                  <a:pt x="14283" y="12804"/>
                  <a:pt x="14512" y="12705"/>
                </a:cubicBezTo>
                <a:cubicBezTo>
                  <a:pt x="14753" y="12600"/>
                  <a:pt x="14931" y="12367"/>
                  <a:pt x="15149" y="12170"/>
                </a:cubicBezTo>
                <a:cubicBezTo>
                  <a:pt x="15389" y="11953"/>
                  <a:pt x="15649" y="11832"/>
                  <a:pt x="15904" y="11691"/>
                </a:cubicBezTo>
                <a:cubicBezTo>
                  <a:pt x="16052" y="11609"/>
                  <a:pt x="16259" y="11361"/>
                  <a:pt x="16413" y="11353"/>
                </a:cubicBezTo>
                <a:cubicBezTo>
                  <a:pt x="16058" y="11371"/>
                  <a:pt x="15738" y="11181"/>
                  <a:pt x="15390" y="11136"/>
                </a:cubicBezTo>
                <a:cubicBezTo>
                  <a:pt x="15300" y="11124"/>
                  <a:pt x="14914" y="10990"/>
                  <a:pt x="14861" y="11165"/>
                </a:cubicBezTo>
                <a:cubicBezTo>
                  <a:pt x="14987" y="10755"/>
                  <a:pt x="15263" y="10070"/>
                  <a:pt x="15553" y="10357"/>
                </a:cubicBezTo>
                <a:cubicBezTo>
                  <a:pt x="15837" y="10639"/>
                  <a:pt x="16225" y="11447"/>
                  <a:pt x="16576" y="10920"/>
                </a:cubicBezTo>
                <a:cubicBezTo>
                  <a:pt x="16945" y="10366"/>
                  <a:pt x="16444" y="9519"/>
                  <a:pt x="16176" y="9292"/>
                </a:cubicBezTo>
                <a:cubicBezTo>
                  <a:pt x="16041" y="9177"/>
                  <a:pt x="15838" y="9134"/>
                  <a:pt x="15746" y="8892"/>
                </a:cubicBezTo>
                <a:cubicBezTo>
                  <a:pt x="15619" y="8554"/>
                  <a:pt x="15698" y="8643"/>
                  <a:pt x="15496" y="8494"/>
                </a:cubicBezTo>
                <a:cubicBezTo>
                  <a:pt x="15948" y="8151"/>
                  <a:pt x="16329" y="8331"/>
                  <a:pt x="16795" y="8361"/>
                </a:cubicBezTo>
                <a:cubicBezTo>
                  <a:pt x="16991" y="8373"/>
                  <a:pt x="17632" y="8355"/>
                  <a:pt x="17666" y="7836"/>
                </a:cubicBezTo>
                <a:cubicBezTo>
                  <a:pt x="17517" y="7847"/>
                  <a:pt x="17374" y="7746"/>
                  <a:pt x="17232" y="7680"/>
                </a:cubicBezTo>
                <a:cubicBezTo>
                  <a:pt x="17471" y="7591"/>
                  <a:pt x="17906" y="7754"/>
                  <a:pt x="18113" y="7500"/>
                </a:cubicBezTo>
                <a:cubicBezTo>
                  <a:pt x="18389" y="7160"/>
                  <a:pt x="17890" y="7082"/>
                  <a:pt x="17982" y="6768"/>
                </a:cubicBezTo>
                <a:cubicBezTo>
                  <a:pt x="18062" y="6491"/>
                  <a:pt x="18450" y="6491"/>
                  <a:pt x="18237" y="5975"/>
                </a:cubicBezTo>
                <a:cubicBezTo>
                  <a:pt x="18071" y="5571"/>
                  <a:pt x="17731" y="5751"/>
                  <a:pt x="17527" y="5358"/>
                </a:cubicBezTo>
                <a:cubicBezTo>
                  <a:pt x="17820" y="5358"/>
                  <a:pt x="18063" y="5063"/>
                  <a:pt x="18376" y="5150"/>
                </a:cubicBezTo>
                <a:cubicBezTo>
                  <a:pt x="18526" y="5192"/>
                  <a:pt x="18796" y="5355"/>
                  <a:pt x="18908" y="5078"/>
                </a:cubicBezTo>
                <a:cubicBezTo>
                  <a:pt x="19258" y="4219"/>
                  <a:pt x="17989" y="4197"/>
                  <a:pt x="17794" y="4458"/>
                </a:cubicBezTo>
                <a:cubicBezTo>
                  <a:pt x="18040" y="3995"/>
                  <a:pt x="18128" y="3620"/>
                  <a:pt x="18493" y="3478"/>
                </a:cubicBezTo>
                <a:cubicBezTo>
                  <a:pt x="18635" y="3422"/>
                  <a:pt x="18756" y="3339"/>
                  <a:pt x="18826" y="3088"/>
                </a:cubicBezTo>
                <a:cubicBezTo>
                  <a:pt x="18906" y="2804"/>
                  <a:pt x="19052" y="2832"/>
                  <a:pt x="19206" y="2833"/>
                </a:cubicBezTo>
                <a:cubicBezTo>
                  <a:pt x="19562" y="2835"/>
                  <a:pt x="19923" y="2301"/>
                  <a:pt x="20257" y="2098"/>
                </a:cubicBezTo>
                <a:cubicBezTo>
                  <a:pt x="20698" y="1829"/>
                  <a:pt x="21150" y="1633"/>
                  <a:pt x="21600" y="1429"/>
                </a:cubicBezTo>
                <a:cubicBezTo>
                  <a:pt x="20963" y="680"/>
                  <a:pt x="20031" y="1364"/>
                  <a:pt x="19362" y="1459"/>
                </a:cubicBezTo>
                <a:cubicBezTo>
                  <a:pt x="19344" y="1461"/>
                  <a:pt x="19710" y="1409"/>
                  <a:pt x="19362" y="1459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3175" cap="flat">
            <a:solidFill>
              <a:schemeClr val="bg1">
                <a:lumMod val="50000"/>
              </a:schemeClr>
            </a:solidFill>
            <a:miter lim="400000"/>
          </a:ln>
          <a:effectLst/>
        </p:spPr>
        <p:txBody>
          <a:bodyPr lIns="0" tIns="0" rIns="0" bIns="0"/>
          <a:lstStyle/>
          <a:p>
            <a:pPr eaLnBrk="1" hangingPunct="1">
              <a:defRPr sz="1200">
                <a:solidFill>
                  <a:srgbClr val="000000"/>
                </a:solidFill>
                <a:latin typeface="Helvetica"/>
                <a:ea typeface="Helvetica"/>
                <a:cs typeface="Helvetica"/>
                <a:sym typeface="Helvetica"/>
              </a:defRPr>
            </a:pPr>
            <a:endParaRPr sz="1688" dirty="0">
              <a:solidFill>
                <a:srgbClr val="000000"/>
              </a:solidFill>
              <a:latin typeface="Lato Light" panose="020F0502020204030203" pitchFamily="34" charset="0"/>
              <a:ea typeface="Lato Light" panose="020F0502020204030203" pitchFamily="34" charset="0"/>
              <a:cs typeface="Lato Light" panose="020F0502020204030203" pitchFamily="34" charset="0"/>
              <a:sym typeface="Helvetica"/>
            </a:endParaRPr>
          </a:p>
        </p:txBody>
      </p:sp>
      <p:sp>
        <p:nvSpPr>
          <p:cNvPr id="81" name="Shape 17125">
            <a:extLst>
              <a:ext uri="{FF2B5EF4-FFF2-40B4-BE49-F238E27FC236}">
                <a16:creationId xmlns:a16="http://schemas.microsoft.com/office/drawing/2014/main" id="{97DBEEA7-D4C0-5F6A-6662-EA283FE70176}"/>
              </a:ext>
            </a:extLst>
          </p:cNvPr>
          <p:cNvSpPr/>
          <p:nvPr/>
        </p:nvSpPr>
        <p:spPr>
          <a:xfrm>
            <a:off x="3098832" y="3341436"/>
            <a:ext cx="59771" cy="2180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109" h="21128" extrusionOk="0">
                <a:moveTo>
                  <a:pt x="9975" y="0"/>
                </a:moveTo>
                <a:lnTo>
                  <a:pt x="3490" y="0"/>
                </a:lnTo>
                <a:cubicBezTo>
                  <a:pt x="3490" y="0"/>
                  <a:pt x="0" y="201"/>
                  <a:pt x="0" y="7693"/>
                </a:cubicBezTo>
                <a:cubicBezTo>
                  <a:pt x="0" y="13654"/>
                  <a:pt x="745" y="18887"/>
                  <a:pt x="3006" y="19846"/>
                </a:cubicBezTo>
                <a:cubicBezTo>
                  <a:pt x="5413" y="20864"/>
                  <a:pt x="8186" y="21600"/>
                  <a:pt x="10615" y="20768"/>
                </a:cubicBezTo>
                <a:cubicBezTo>
                  <a:pt x="11763" y="20381"/>
                  <a:pt x="16970" y="21161"/>
                  <a:pt x="17457" y="19734"/>
                </a:cubicBezTo>
                <a:cubicBezTo>
                  <a:pt x="18519" y="16694"/>
                  <a:pt x="20335" y="13297"/>
                  <a:pt x="20915" y="9380"/>
                </a:cubicBezTo>
                <a:cubicBezTo>
                  <a:pt x="21600" y="4720"/>
                  <a:pt x="20400" y="0"/>
                  <a:pt x="18494" y="0"/>
                </a:cubicBezTo>
                <a:cubicBezTo>
                  <a:pt x="18378" y="0"/>
                  <a:pt x="9975" y="0"/>
                  <a:pt x="9975" y="0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3175" cap="flat">
            <a:solidFill>
              <a:schemeClr val="bg1">
                <a:lumMod val="50000"/>
              </a:schemeClr>
            </a:solidFill>
            <a:miter lim="400000"/>
          </a:ln>
          <a:effectLst/>
        </p:spPr>
        <p:txBody>
          <a:bodyPr lIns="0" tIns="0" rIns="0" bIns="0"/>
          <a:lstStyle/>
          <a:p>
            <a:pPr eaLnBrk="1" hangingPunct="1">
              <a:defRPr sz="1200">
                <a:solidFill>
                  <a:srgbClr val="000000"/>
                </a:solidFill>
                <a:latin typeface="Helvetica"/>
                <a:ea typeface="Helvetica"/>
                <a:cs typeface="Helvetica"/>
                <a:sym typeface="Helvetica"/>
              </a:defRPr>
            </a:pPr>
            <a:endParaRPr sz="1688" dirty="0">
              <a:solidFill>
                <a:srgbClr val="000000"/>
              </a:solidFill>
              <a:latin typeface="Lato Light" panose="020F0502020204030203" pitchFamily="34" charset="0"/>
              <a:ea typeface="Lato Light" panose="020F0502020204030203" pitchFamily="34" charset="0"/>
              <a:cs typeface="Lato Light" panose="020F0502020204030203" pitchFamily="34" charset="0"/>
              <a:sym typeface="Helvetica"/>
            </a:endParaRPr>
          </a:p>
        </p:txBody>
      </p:sp>
      <p:sp>
        <p:nvSpPr>
          <p:cNvPr id="82" name="Shape 17126">
            <a:extLst>
              <a:ext uri="{FF2B5EF4-FFF2-40B4-BE49-F238E27FC236}">
                <a16:creationId xmlns:a16="http://schemas.microsoft.com/office/drawing/2014/main" id="{9FD4C772-2EE5-2FD1-48A6-CDB57965375B}"/>
              </a:ext>
            </a:extLst>
          </p:cNvPr>
          <p:cNvSpPr/>
          <p:nvPr/>
        </p:nvSpPr>
        <p:spPr>
          <a:xfrm>
            <a:off x="2690582" y="3341436"/>
            <a:ext cx="78334" cy="3154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0310" h="21548" extrusionOk="0">
                <a:moveTo>
                  <a:pt x="16845" y="7019"/>
                </a:moveTo>
                <a:cubicBezTo>
                  <a:pt x="17771" y="7857"/>
                  <a:pt x="18924" y="7773"/>
                  <a:pt x="19642" y="9802"/>
                </a:cubicBezTo>
                <a:cubicBezTo>
                  <a:pt x="21600" y="15337"/>
                  <a:pt x="18807" y="18801"/>
                  <a:pt x="16968" y="17984"/>
                </a:cubicBezTo>
                <a:cubicBezTo>
                  <a:pt x="15688" y="17423"/>
                  <a:pt x="14895" y="14451"/>
                  <a:pt x="13404" y="15206"/>
                </a:cubicBezTo>
                <a:cubicBezTo>
                  <a:pt x="12281" y="15772"/>
                  <a:pt x="11335" y="18482"/>
                  <a:pt x="11192" y="21548"/>
                </a:cubicBezTo>
                <a:cubicBezTo>
                  <a:pt x="10392" y="20641"/>
                  <a:pt x="9711" y="18896"/>
                  <a:pt x="8914" y="18414"/>
                </a:cubicBezTo>
                <a:cubicBezTo>
                  <a:pt x="7985" y="17837"/>
                  <a:pt x="7063" y="18676"/>
                  <a:pt x="6135" y="17475"/>
                </a:cubicBezTo>
                <a:cubicBezTo>
                  <a:pt x="5011" y="16029"/>
                  <a:pt x="4769" y="12700"/>
                  <a:pt x="3960" y="10452"/>
                </a:cubicBezTo>
                <a:cubicBezTo>
                  <a:pt x="2882" y="7469"/>
                  <a:pt x="1463" y="7585"/>
                  <a:pt x="0" y="7695"/>
                </a:cubicBezTo>
                <a:cubicBezTo>
                  <a:pt x="139" y="7690"/>
                  <a:pt x="1203" y="2275"/>
                  <a:pt x="1535" y="1604"/>
                </a:cubicBezTo>
                <a:cubicBezTo>
                  <a:pt x="2264" y="105"/>
                  <a:pt x="3067" y="-52"/>
                  <a:pt x="3964" y="11"/>
                </a:cubicBezTo>
                <a:cubicBezTo>
                  <a:pt x="6802" y="226"/>
                  <a:pt x="9844" y="755"/>
                  <a:pt x="12665" y="1468"/>
                </a:cubicBezTo>
                <a:cubicBezTo>
                  <a:pt x="14348" y="1903"/>
                  <a:pt x="15283" y="5619"/>
                  <a:pt x="16845" y="7019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3175" cap="flat">
            <a:solidFill>
              <a:schemeClr val="bg1">
                <a:lumMod val="50000"/>
              </a:schemeClr>
            </a:solidFill>
            <a:miter lim="400000"/>
          </a:ln>
          <a:effectLst/>
        </p:spPr>
        <p:txBody>
          <a:bodyPr lIns="0" tIns="0" rIns="0" bIns="0"/>
          <a:lstStyle/>
          <a:p>
            <a:pPr eaLnBrk="1" hangingPunct="1">
              <a:defRPr sz="1200">
                <a:solidFill>
                  <a:srgbClr val="000000"/>
                </a:solidFill>
                <a:latin typeface="Helvetica"/>
                <a:ea typeface="Helvetica"/>
                <a:cs typeface="Helvetica"/>
                <a:sym typeface="Helvetica"/>
              </a:defRPr>
            </a:pPr>
            <a:endParaRPr sz="1688" dirty="0">
              <a:solidFill>
                <a:srgbClr val="000000"/>
              </a:solidFill>
              <a:latin typeface="Lato Light" panose="020F0502020204030203" pitchFamily="34" charset="0"/>
              <a:ea typeface="Lato Light" panose="020F0502020204030203" pitchFamily="34" charset="0"/>
              <a:cs typeface="Lato Light" panose="020F0502020204030203" pitchFamily="34" charset="0"/>
              <a:sym typeface="Helvetica"/>
            </a:endParaRPr>
          </a:p>
        </p:txBody>
      </p:sp>
      <p:sp>
        <p:nvSpPr>
          <p:cNvPr id="83" name="Shape 17127">
            <a:extLst>
              <a:ext uri="{FF2B5EF4-FFF2-40B4-BE49-F238E27FC236}">
                <a16:creationId xmlns:a16="http://schemas.microsoft.com/office/drawing/2014/main" id="{E24A2636-34D8-7E3F-D30A-40342BEFD4AA}"/>
              </a:ext>
            </a:extLst>
          </p:cNvPr>
          <p:cNvSpPr/>
          <p:nvPr/>
        </p:nvSpPr>
        <p:spPr>
          <a:xfrm>
            <a:off x="2470756" y="3137178"/>
            <a:ext cx="385628" cy="13986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315" h="21074" extrusionOk="0">
                <a:moveTo>
                  <a:pt x="20437" y="20059"/>
                </a:moveTo>
                <a:cubicBezTo>
                  <a:pt x="19903" y="20068"/>
                  <a:pt x="19539" y="20707"/>
                  <a:pt x="19034" y="20975"/>
                </a:cubicBezTo>
                <a:cubicBezTo>
                  <a:pt x="18507" y="21254"/>
                  <a:pt x="18052" y="20572"/>
                  <a:pt x="17539" y="20434"/>
                </a:cubicBezTo>
                <a:cubicBezTo>
                  <a:pt x="16984" y="20285"/>
                  <a:pt x="16396" y="20469"/>
                  <a:pt x="15840" y="20574"/>
                </a:cubicBezTo>
                <a:cubicBezTo>
                  <a:pt x="15234" y="20688"/>
                  <a:pt x="14634" y="20956"/>
                  <a:pt x="14027" y="21074"/>
                </a:cubicBezTo>
                <a:cubicBezTo>
                  <a:pt x="14520" y="19837"/>
                  <a:pt x="16298" y="16236"/>
                  <a:pt x="14712" y="15712"/>
                </a:cubicBezTo>
                <a:cubicBezTo>
                  <a:pt x="14292" y="15572"/>
                  <a:pt x="13827" y="16110"/>
                  <a:pt x="13437" y="15469"/>
                </a:cubicBezTo>
                <a:cubicBezTo>
                  <a:pt x="13197" y="15074"/>
                  <a:pt x="12924" y="14090"/>
                  <a:pt x="12814" y="13389"/>
                </a:cubicBezTo>
                <a:cubicBezTo>
                  <a:pt x="12666" y="12436"/>
                  <a:pt x="12844" y="11369"/>
                  <a:pt x="12537" y="10530"/>
                </a:cubicBezTo>
                <a:cubicBezTo>
                  <a:pt x="12112" y="9367"/>
                  <a:pt x="11261" y="9796"/>
                  <a:pt x="10701" y="9563"/>
                </a:cubicBezTo>
                <a:cubicBezTo>
                  <a:pt x="10072" y="9301"/>
                  <a:pt x="9712" y="8186"/>
                  <a:pt x="9234" y="7232"/>
                </a:cubicBezTo>
                <a:cubicBezTo>
                  <a:pt x="8936" y="6634"/>
                  <a:pt x="8459" y="6825"/>
                  <a:pt x="8108" y="6817"/>
                </a:cubicBezTo>
                <a:cubicBezTo>
                  <a:pt x="7671" y="6809"/>
                  <a:pt x="7232" y="6761"/>
                  <a:pt x="6811" y="6436"/>
                </a:cubicBezTo>
                <a:cubicBezTo>
                  <a:pt x="6600" y="6273"/>
                  <a:pt x="6388" y="6166"/>
                  <a:pt x="6205" y="5826"/>
                </a:cubicBezTo>
                <a:cubicBezTo>
                  <a:pt x="6129" y="5685"/>
                  <a:pt x="5775" y="4583"/>
                  <a:pt x="5679" y="4705"/>
                </a:cubicBezTo>
                <a:cubicBezTo>
                  <a:pt x="5951" y="4368"/>
                  <a:pt x="6326" y="4752"/>
                  <a:pt x="6593" y="4314"/>
                </a:cubicBezTo>
                <a:cubicBezTo>
                  <a:pt x="6866" y="3864"/>
                  <a:pt x="6712" y="3372"/>
                  <a:pt x="6445" y="3150"/>
                </a:cubicBezTo>
                <a:cubicBezTo>
                  <a:pt x="6103" y="2867"/>
                  <a:pt x="5719" y="2654"/>
                  <a:pt x="5359" y="2668"/>
                </a:cubicBezTo>
                <a:cubicBezTo>
                  <a:pt x="4498" y="2699"/>
                  <a:pt x="4077" y="4029"/>
                  <a:pt x="3386" y="5182"/>
                </a:cubicBezTo>
                <a:cubicBezTo>
                  <a:pt x="2919" y="5962"/>
                  <a:pt x="2449" y="6108"/>
                  <a:pt x="1913" y="6049"/>
                </a:cubicBezTo>
                <a:cubicBezTo>
                  <a:pt x="1753" y="7567"/>
                  <a:pt x="1418" y="8722"/>
                  <a:pt x="740" y="8495"/>
                </a:cubicBezTo>
                <a:cubicBezTo>
                  <a:pt x="748" y="7267"/>
                  <a:pt x="12" y="8841"/>
                  <a:pt x="2" y="8582"/>
                </a:cubicBezTo>
                <a:cubicBezTo>
                  <a:pt x="-33" y="7627"/>
                  <a:pt x="349" y="7242"/>
                  <a:pt x="613" y="7088"/>
                </a:cubicBezTo>
                <a:cubicBezTo>
                  <a:pt x="739" y="7014"/>
                  <a:pt x="985" y="6963"/>
                  <a:pt x="1075" y="6656"/>
                </a:cubicBezTo>
                <a:cubicBezTo>
                  <a:pt x="1189" y="6263"/>
                  <a:pt x="1073" y="6022"/>
                  <a:pt x="1083" y="5589"/>
                </a:cubicBezTo>
                <a:cubicBezTo>
                  <a:pt x="1102" y="4731"/>
                  <a:pt x="1378" y="4239"/>
                  <a:pt x="1619" y="3808"/>
                </a:cubicBezTo>
                <a:cubicBezTo>
                  <a:pt x="2014" y="3098"/>
                  <a:pt x="2327" y="2374"/>
                  <a:pt x="2783" y="1956"/>
                </a:cubicBezTo>
                <a:cubicBezTo>
                  <a:pt x="3666" y="1149"/>
                  <a:pt x="4615" y="507"/>
                  <a:pt x="5538" y="180"/>
                </a:cubicBezTo>
                <a:cubicBezTo>
                  <a:pt x="7015" y="-346"/>
                  <a:pt x="8395" y="356"/>
                  <a:pt x="9827" y="1284"/>
                </a:cubicBezTo>
                <a:cubicBezTo>
                  <a:pt x="10195" y="1521"/>
                  <a:pt x="10489" y="1859"/>
                  <a:pt x="10776" y="2538"/>
                </a:cubicBezTo>
                <a:cubicBezTo>
                  <a:pt x="11005" y="3082"/>
                  <a:pt x="11123" y="3897"/>
                  <a:pt x="11342" y="4414"/>
                </a:cubicBezTo>
                <a:cubicBezTo>
                  <a:pt x="11711" y="5285"/>
                  <a:pt x="12346" y="4633"/>
                  <a:pt x="12777" y="5057"/>
                </a:cubicBezTo>
                <a:cubicBezTo>
                  <a:pt x="13802" y="6066"/>
                  <a:pt x="14495" y="8384"/>
                  <a:pt x="15412" y="9828"/>
                </a:cubicBezTo>
                <a:cubicBezTo>
                  <a:pt x="15760" y="10377"/>
                  <a:pt x="16138" y="10759"/>
                  <a:pt x="16490" y="11285"/>
                </a:cubicBezTo>
                <a:cubicBezTo>
                  <a:pt x="16932" y="11944"/>
                  <a:pt x="17396" y="12837"/>
                  <a:pt x="17884" y="13212"/>
                </a:cubicBezTo>
                <a:cubicBezTo>
                  <a:pt x="18131" y="13401"/>
                  <a:pt x="18797" y="12849"/>
                  <a:pt x="18682" y="14177"/>
                </a:cubicBezTo>
                <a:cubicBezTo>
                  <a:pt x="18650" y="14553"/>
                  <a:pt x="18434" y="14800"/>
                  <a:pt x="18490" y="15239"/>
                </a:cubicBezTo>
                <a:cubicBezTo>
                  <a:pt x="18562" y="15799"/>
                  <a:pt x="19240" y="15702"/>
                  <a:pt x="19425" y="15714"/>
                </a:cubicBezTo>
                <a:cubicBezTo>
                  <a:pt x="19826" y="15741"/>
                  <a:pt x="20191" y="15850"/>
                  <a:pt x="20473" y="16713"/>
                </a:cubicBezTo>
                <a:cubicBezTo>
                  <a:pt x="20639" y="17224"/>
                  <a:pt x="20543" y="17688"/>
                  <a:pt x="20780" y="18032"/>
                </a:cubicBezTo>
                <a:cubicBezTo>
                  <a:pt x="20931" y="18250"/>
                  <a:pt x="21141" y="18139"/>
                  <a:pt x="21246" y="18585"/>
                </a:cubicBezTo>
                <a:cubicBezTo>
                  <a:pt x="21567" y="19938"/>
                  <a:pt x="20673" y="20055"/>
                  <a:pt x="20437" y="20059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3175" cap="flat">
            <a:solidFill>
              <a:schemeClr val="bg1">
                <a:lumMod val="50000"/>
              </a:schemeClr>
            </a:solidFill>
            <a:miter lim="400000"/>
          </a:ln>
          <a:effectLst/>
        </p:spPr>
        <p:txBody>
          <a:bodyPr lIns="0" tIns="0" rIns="0" bIns="0"/>
          <a:lstStyle/>
          <a:p>
            <a:pPr eaLnBrk="1" hangingPunct="1">
              <a:defRPr sz="1200">
                <a:solidFill>
                  <a:srgbClr val="000000"/>
                </a:solidFill>
                <a:latin typeface="Helvetica"/>
                <a:ea typeface="Helvetica"/>
                <a:cs typeface="Helvetica"/>
                <a:sym typeface="Helvetica"/>
              </a:defRPr>
            </a:pPr>
            <a:endParaRPr sz="1688" dirty="0">
              <a:solidFill>
                <a:srgbClr val="000000"/>
              </a:solidFill>
              <a:latin typeface="Lato Light" panose="020F0502020204030203" pitchFamily="34" charset="0"/>
              <a:ea typeface="Lato Light" panose="020F0502020204030203" pitchFamily="34" charset="0"/>
              <a:cs typeface="Lato Light" panose="020F0502020204030203" pitchFamily="34" charset="0"/>
              <a:sym typeface="Helvetica"/>
            </a:endParaRPr>
          </a:p>
        </p:txBody>
      </p:sp>
      <p:sp>
        <p:nvSpPr>
          <p:cNvPr id="84" name="Shape 17128">
            <a:extLst>
              <a:ext uri="{FF2B5EF4-FFF2-40B4-BE49-F238E27FC236}">
                <a16:creationId xmlns:a16="http://schemas.microsoft.com/office/drawing/2014/main" id="{ADD7DD50-4D8E-3DD7-7104-B10E21801E69}"/>
              </a:ext>
            </a:extLst>
          </p:cNvPr>
          <p:cNvSpPr/>
          <p:nvPr/>
        </p:nvSpPr>
        <p:spPr>
          <a:xfrm>
            <a:off x="3664099" y="1943046"/>
            <a:ext cx="220098" cy="19979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0306" h="21115" extrusionOk="0">
                <a:moveTo>
                  <a:pt x="19134" y="14000"/>
                </a:moveTo>
                <a:cubicBezTo>
                  <a:pt x="20949" y="12671"/>
                  <a:pt x="18296" y="13074"/>
                  <a:pt x="17972" y="12041"/>
                </a:cubicBezTo>
                <a:cubicBezTo>
                  <a:pt x="17724" y="11244"/>
                  <a:pt x="19220" y="9623"/>
                  <a:pt x="19392" y="9959"/>
                </a:cubicBezTo>
                <a:cubicBezTo>
                  <a:pt x="18195" y="7629"/>
                  <a:pt x="15484" y="9784"/>
                  <a:pt x="13763" y="9130"/>
                </a:cubicBezTo>
                <a:cubicBezTo>
                  <a:pt x="12078" y="8488"/>
                  <a:pt x="13445" y="7414"/>
                  <a:pt x="14354" y="7174"/>
                </a:cubicBezTo>
                <a:cubicBezTo>
                  <a:pt x="14941" y="5819"/>
                  <a:pt x="12716" y="6316"/>
                  <a:pt x="12309" y="6489"/>
                </a:cubicBezTo>
                <a:cubicBezTo>
                  <a:pt x="12094" y="6579"/>
                  <a:pt x="9512" y="7936"/>
                  <a:pt x="9517" y="7872"/>
                </a:cubicBezTo>
                <a:cubicBezTo>
                  <a:pt x="9606" y="6805"/>
                  <a:pt x="11489" y="5245"/>
                  <a:pt x="12176" y="4554"/>
                </a:cubicBezTo>
                <a:cubicBezTo>
                  <a:pt x="13204" y="3519"/>
                  <a:pt x="14502" y="2909"/>
                  <a:pt x="15480" y="1807"/>
                </a:cubicBezTo>
                <a:cubicBezTo>
                  <a:pt x="15888" y="1347"/>
                  <a:pt x="16618" y="728"/>
                  <a:pt x="16527" y="38"/>
                </a:cubicBezTo>
                <a:cubicBezTo>
                  <a:pt x="13374" y="-371"/>
                  <a:pt x="10587" y="2623"/>
                  <a:pt x="8505" y="5015"/>
                </a:cubicBezTo>
                <a:cubicBezTo>
                  <a:pt x="7447" y="6232"/>
                  <a:pt x="6806" y="7814"/>
                  <a:pt x="5652" y="8920"/>
                </a:cubicBezTo>
                <a:cubicBezTo>
                  <a:pt x="4757" y="9777"/>
                  <a:pt x="3768" y="10674"/>
                  <a:pt x="3173" y="11849"/>
                </a:cubicBezTo>
                <a:cubicBezTo>
                  <a:pt x="2743" y="12701"/>
                  <a:pt x="2490" y="13747"/>
                  <a:pt x="1761" y="14344"/>
                </a:cubicBezTo>
                <a:cubicBezTo>
                  <a:pt x="1127" y="14864"/>
                  <a:pt x="-651" y="15443"/>
                  <a:pt x="249" y="16577"/>
                </a:cubicBezTo>
                <a:cubicBezTo>
                  <a:pt x="1090" y="17635"/>
                  <a:pt x="4320" y="16699"/>
                  <a:pt x="5502" y="16838"/>
                </a:cubicBezTo>
                <a:cubicBezTo>
                  <a:pt x="7107" y="17026"/>
                  <a:pt x="9174" y="17474"/>
                  <a:pt x="10762" y="17333"/>
                </a:cubicBezTo>
                <a:cubicBezTo>
                  <a:pt x="10927" y="17318"/>
                  <a:pt x="12996" y="16855"/>
                  <a:pt x="12969" y="16964"/>
                </a:cubicBezTo>
                <a:cubicBezTo>
                  <a:pt x="12650" y="18225"/>
                  <a:pt x="10109" y="19510"/>
                  <a:pt x="9077" y="19815"/>
                </a:cubicBezTo>
                <a:cubicBezTo>
                  <a:pt x="10049" y="19968"/>
                  <a:pt x="10890" y="20173"/>
                  <a:pt x="11726" y="19574"/>
                </a:cubicBezTo>
                <a:cubicBezTo>
                  <a:pt x="12452" y="19056"/>
                  <a:pt x="12971" y="18353"/>
                  <a:pt x="13821" y="17927"/>
                </a:cubicBezTo>
                <a:cubicBezTo>
                  <a:pt x="14346" y="17663"/>
                  <a:pt x="15552" y="15883"/>
                  <a:pt x="16106" y="16821"/>
                </a:cubicBezTo>
                <a:cubicBezTo>
                  <a:pt x="16646" y="17737"/>
                  <a:pt x="14707" y="19540"/>
                  <a:pt x="14379" y="20319"/>
                </a:cubicBezTo>
                <a:cubicBezTo>
                  <a:pt x="15360" y="20314"/>
                  <a:pt x="15282" y="19842"/>
                  <a:pt x="16123" y="20381"/>
                </a:cubicBezTo>
                <a:cubicBezTo>
                  <a:pt x="16530" y="20640"/>
                  <a:pt x="16338" y="21229"/>
                  <a:pt x="17056" y="21096"/>
                </a:cubicBezTo>
                <a:cubicBezTo>
                  <a:pt x="18008" y="20919"/>
                  <a:pt x="18977" y="19418"/>
                  <a:pt x="19510" y="18604"/>
                </a:cubicBezTo>
                <a:cubicBezTo>
                  <a:pt x="19743" y="18248"/>
                  <a:pt x="20356" y="17630"/>
                  <a:pt x="20303" y="17133"/>
                </a:cubicBezTo>
                <a:cubicBezTo>
                  <a:pt x="20220" y="16342"/>
                  <a:pt x="19529" y="16589"/>
                  <a:pt x="19146" y="16228"/>
                </a:cubicBezTo>
                <a:cubicBezTo>
                  <a:pt x="18661" y="15770"/>
                  <a:pt x="19365" y="14934"/>
                  <a:pt x="18117" y="15341"/>
                </a:cubicBezTo>
                <a:cubicBezTo>
                  <a:pt x="18038" y="15367"/>
                  <a:pt x="18246" y="14613"/>
                  <a:pt x="18288" y="14544"/>
                </a:cubicBezTo>
                <a:cubicBezTo>
                  <a:pt x="18456" y="14263"/>
                  <a:pt x="18898" y="14173"/>
                  <a:pt x="19134" y="14000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3175" cap="flat">
            <a:solidFill>
              <a:schemeClr val="bg1">
                <a:lumMod val="50000"/>
              </a:schemeClr>
            </a:solidFill>
            <a:miter lim="400000"/>
          </a:ln>
          <a:effectLst/>
        </p:spPr>
        <p:txBody>
          <a:bodyPr lIns="0" tIns="0" rIns="0" bIns="0"/>
          <a:lstStyle/>
          <a:p>
            <a:pPr eaLnBrk="1" hangingPunct="1">
              <a:defRPr sz="1200">
                <a:solidFill>
                  <a:srgbClr val="000000"/>
                </a:solidFill>
                <a:latin typeface="Helvetica"/>
                <a:ea typeface="Helvetica"/>
                <a:cs typeface="Helvetica"/>
                <a:sym typeface="Helvetica"/>
              </a:defRPr>
            </a:pPr>
            <a:endParaRPr sz="1688" dirty="0">
              <a:solidFill>
                <a:srgbClr val="000000"/>
              </a:solidFill>
              <a:latin typeface="Lato Light" panose="020F0502020204030203" pitchFamily="34" charset="0"/>
              <a:ea typeface="Lato Light" panose="020F0502020204030203" pitchFamily="34" charset="0"/>
              <a:cs typeface="Lato Light" panose="020F0502020204030203" pitchFamily="34" charset="0"/>
              <a:sym typeface="Helvetica"/>
            </a:endParaRPr>
          </a:p>
        </p:txBody>
      </p:sp>
      <p:sp>
        <p:nvSpPr>
          <p:cNvPr id="85" name="Shape 17129">
            <a:extLst>
              <a:ext uri="{FF2B5EF4-FFF2-40B4-BE49-F238E27FC236}">
                <a16:creationId xmlns:a16="http://schemas.microsoft.com/office/drawing/2014/main" id="{A722F251-528D-17FF-B9DC-F50ECCA85E5E}"/>
              </a:ext>
            </a:extLst>
          </p:cNvPr>
          <p:cNvSpPr/>
          <p:nvPr/>
        </p:nvSpPr>
        <p:spPr>
          <a:xfrm>
            <a:off x="3302955" y="1094585"/>
            <a:ext cx="647693" cy="43036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253" h="20988" extrusionOk="0">
                <a:moveTo>
                  <a:pt x="15506" y="18989"/>
                </a:moveTo>
                <a:cubicBezTo>
                  <a:pt x="14513" y="19818"/>
                  <a:pt x="13207" y="18445"/>
                  <a:pt x="12280" y="17861"/>
                </a:cubicBezTo>
                <a:cubicBezTo>
                  <a:pt x="12531" y="18807"/>
                  <a:pt x="13683" y="19501"/>
                  <a:pt x="13626" y="20569"/>
                </a:cubicBezTo>
                <a:cubicBezTo>
                  <a:pt x="13576" y="21467"/>
                  <a:pt x="12401" y="20661"/>
                  <a:pt x="12175" y="20545"/>
                </a:cubicBezTo>
                <a:cubicBezTo>
                  <a:pt x="11770" y="20336"/>
                  <a:pt x="10694" y="20282"/>
                  <a:pt x="10946" y="19228"/>
                </a:cubicBezTo>
                <a:cubicBezTo>
                  <a:pt x="10819" y="19758"/>
                  <a:pt x="9785" y="19340"/>
                  <a:pt x="9498" y="19289"/>
                </a:cubicBezTo>
                <a:cubicBezTo>
                  <a:pt x="9313" y="19257"/>
                  <a:pt x="9118" y="18417"/>
                  <a:pt x="9151" y="18214"/>
                </a:cubicBezTo>
                <a:cubicBezTo>
                  <a:pt x="9198" y="17923"/>
                  <a:pt x="9904" y="18263"/>
                  <a:pt x="9698" y="17787"/>
                </a:cubicBezTo>
                <a:cubicBezTo>
                  <a:pt x="9573" y="17498"/>
                  <a:pt x="9175" y="17601"/>
                  <a:pt x="8993" y="17485"/>
                </a:cubicBezTo>
                <a:cubicBezTo>
                  <a:pt x="8692" y="17291"/>
                  <a:pt x="8686" y="16789"/>
                  <a:pt x="8563" y="16417"/>
                </a:cubicBezTo>
                <a:cubicBezTo>
                  <a:pt x="8361" y="15808"/>
                  <a:pt x="8176" y="16174"/>
                  <a:pt x="7873" y="16438"/>
                </a:cubicBezTo>
                <a:cubicBezTo>
                  <a:pt x="7844" y="16226"/>
                  <a:pt x="7835" y="16023"/>
                  <a:pt x="7771" y="15826"/>
                </a:cubicBezTo>
                <a:cubicBezTo>
                  <a:pt x="7813" y="15955"/>
                  <a:pt x="7112" y="16443"/>
                  <a:pt x="7003" y="16416"/>
                </a:cubicBezTo>
                <a:cubicBezTo>
                  <a:pt x="6886" y="16388"/>
                  <a:pt x="6797" y="16226"/>
                  <a:pt x="6679" y="16184"/>
                </a:cubicBezTo>
                <a:cubicBezTo>
                  <a:pt x="6467" y="16109"/>
                  <a:pt x="6231" y="16238"/>
                  <a:pt x="6020" y="16261"/>
                </a:cubicBezTo>
                <a:cubicBezTo>
                  <a:pt x="5718" y="16296"/>
                  <a:pt x="4346" y="16836"/>
                  <a:pt x="4243" y="16051"/>
                </a:cubicBezTo>
                <a:cubicBezTo>
                  <a:pt x="4164" y="15451"/>
                  <a:pt x="5426" y="14936"/>
                  <a:pt x="5451" y="15016"/>
                </a:cubicBezTo>
                <a:cubicBezTo>
                  <a:pt x="5202" y="14221"/>
                  <a:pt x="6543" y="14601"/>
                  <a:pt x="6715" y="14691"/>
                </a:cubicBezTo>
                <a:cubicBezTo>
                  <a:pt x="7104" y="14894"/>
                  <a:pt x="7592" y="14752"/>
                  <a:pt x="7965" y="14552"/>
                </a:cubicBezTo>
                <a:cubicBezTo>
                  <a:pt x="8171" y="14442"/>
                  <a:pt x="8265" y="14377"/>
                  <a:pt x="8494" y="14409"/>
                </a:cubicBezTo>
                <a:cubicBezTo>
                  <a:pt x="8713" y="14440"/>
                  <a:pt x="9327" y="14702"/>
                  <a:pt x="9333" y="14132"/>
                </a:cubicBezTo>
                <a:cubicBezTo>
                  <a:pt x="9336" y="13869"/>
                  <a:pt x="9210" y="13875"/>
                  <a:pt x="9117" y="13724"/>
                </a:cubicBezTo>
                <a:cubicBezTo>
                  <a:pt x="8635" y="12938"/>
                  <a:pt x="9627" y="12964"/>
                  <a:pt x="9899" y="12734"/>
                </a:cubicBezTo>
                <a:cubicBezTo>
                  <a:pt x="10119" y="12548"/>
                  <a:pt x="10369" y="12429"/>
                  <a:pt x="10601" y="12280"/>
                </a:cubicBezTo>
                <a:cubicBezTo>
                  <a:pt x="10866" y="12107"/>
                  <a:pt x="10959" y="11757"/>
                  <a:pt x="11203" y="11581"/>
                </a:cubicBezTo>
                <a:cubicBezTo>
                  <a:pt x="11452" y="11400"/>
                  <a:pt x="11719" y="11449"/>
                  <a:pt x="11861" y="11018"/>
                </a:cubicBezTo>
                <a:cubicBezTo>
                  <a:pt x="12068" y="10391"/>
                  <a:pt x="11915" y="9804"/>
                  <a:pt x="11562" y="9383"/>
                </a:cubicBezTo>
                <a:cubicBezTo>
                  <a:pt x="11418" y="9211"/>
                  <a:pt x="11253" y="9180"/>
                  <a:pt x="11099" y="9047"/>
                </a:cubicBezTo>
                <a:cubicBezTo>
                  <a:pt x="10925" y="8895"/>
                  <a:pt x="10894" y="8668"/>
                  <a:pt x="10761" y="8478"/>
                </a:cubicBezTo>
                <a:cubicBezTo>
                  <a:pt x="10613" y="8267"/>
                  <a:pt x="10513" y="8214"/>
                  <a:pt x="10450" y="7903"/>
                </a:cubicBezTo>
                <a:cubicBezTo>
                  <a:pt x="10406" y="7687"/>
                  <a:pt x="10475" y="7618"/>
                  <a:pt x="10364" y="7437"/>
                </a:cubicBezTo>
                <a:cubicBezTo>
                  <a:pt x="10178" y="7131"/>
                  <a:pt x="9782" y="7198"/>
                  <a:pt x="9568" y="6928"/>
                </a:cubicBezTo>
                <a:cubicBezTo>
                  <a:pt x="9679" y="6938"/>
                  <a:pt x="9710" y="6879"/>
                  <a:pt x="9768" y="6802"/>
                </a:cubicBezTo>
                <a:cubicBezTo>
                  <a:pt x="9547" y="6626"/>
                  <a:pt x="9443" y="6662"/>
                  <a:pt x="9239" y="6786"/>
                </a:cubicBezTo>
                <a:cubicBezTo>
                  <a:pt x="9183" y="6602"/>
                  <a:pt x="9291" y="6452"/>
                  <a:pt x="9259" y="6311"/>
                </a:cubicBezTo>
                <a:cubicBezTo>
                  <a:pt x="9215" y="6115"/>
                  <a:pt x="9175" y="6179"/>
                  <a:pt x="9090" y="6057"/>
                </a:cubicBezTo>
                <a:cubicBezTo>
                  <a:pt x="8993" y="5918"/>
                  <a:pt x="8739" y="5469"/>
                  <a:pt x="8590" y="5453"/>
                </a:cubicBezTo>
                <a:cubicBezTo>
                  <a:pt x="8585" y="5775"/>
                  <a:pt x="8591" y="6280"/>
                  <a:pt x="8391" y="6486"/>
                </a:cubicBezTo>
                <a:cubicBezTo>
                  <a:pt x="8201" y="6683"/>
                  <a:pt x="7861" y="6533"/>
                  <a:pt x="7641" y="6557"/>
                </a:cubicBezTo>
                <a:cubicBezTo>
                  <a:pt x="7382" y="7412"/>
                  <a:pt x="5786" y="6631"/>
                  <a:pt x="5383" y="6608"/>
                </a:cubicBezTo>
                <a:cubicBezTo>
                  <a:pt x="5057" y="6589"/>
                  <a:pt x="4822" y="6291"/>
                  <a:pt x="4495" y="6243"/>
                </a:cubicBezTo>
                <a:cubicBezTo>
                  <a:pt x="4154" y="6191"/>
                  <a:pt x="3844" y="6478"/>
                  <a:pt x="3493" y="6429"/>
                </a:cubicBezTo>
                <a:cubicBezTo>
                  <a:pt x="3064" y="6370"/>
                  <a:pt x="2642" y="6218"/>
                  <a:pt x="2217" y="6129"/>
                </a:cubicBezTo>
                <a:cubicBezTo>
                  <a:pt x="1912" y="6064"/>
                  <a:pt x="1662" y="5736"/>
                  <a:pt x="1348" y="5735"/>
                </a:cubicBezTo>
                <a:cubicBezTo>
                  <a:pt x="988" y="5735"/>
                  <a:pt x="501" y="5852"/>
                  <a:pt x="183" y="5504"/>
                </a:cubicBezTo>
                <a:cubicBezTo>
                  <a:pt x="-27" y="5274"/>
                  <a:pt x="-72" y="4887"/>
                  <a:pt x="130" y="4645"/>
                </a:cubicBezTo>
                <a:cubicBezTo>
                  <a:pt x="400" y="4320"/>
                  <a:pt x="770" y="4568"/>
                  <a:pt x="1066" y="4585"/>
                </a:cubicBezTo>
                <a:cubicBezTo>
                  <a:pt x="1297" y="4600"/>
                  <a:pt x="1516" y="4631"/>
                  <a:pt x="1748" y="4615"/>
                </a:cubicBezTo>
                <a:cubicBezTo>
                  <a:pt x="1736" y="4531"/>
                  <a:pt x="1692" y="4388"/>
                  <a:pt x="1654" y="4315"/>
                </a:cubicBezTo>
                <a:cubicBezTo>
                  <a:pt x="1406" y="4305"/>
                  <a:pt x="1144" y="4349"/>
                  <a:pt x="900" y="4270"/>
                </a:cubicBezTo>
                <a:cubicBezTo>
                  <a:pt x="406" y="4111"/>
                  <a:pt x="121" y="3437"/>
                  <a:pt x="487" y="2874"/>
                </a:cubicBezTo>
                <a:cubicBezTo>
                  <a:pt x="819" y="2362"/>
                  <a:pt x="1324" y="1976"/>
                  <a:pt x="1741" y="1631"/>
                </a:cubicBezTo>
                <a:cubicBezTo>
                  <a:pt x="2671" y="861"/>
                  <a:pt x="3717" y="233"/>
                  <a:pt x="4782" y="67"/>
                </a:cubicBezTo>
                <a:cubicBezTo>
                  <a:pt x="5415" y="-32"/>
                  <a:pt x="6061" y="11"/>
                  <a:pt x="6696" y="4"/>
                </a:cubicBezTo>
                <a:cubicBezTo>
                  <a:pt x="6326" y="8"/>
                  <a:pt x="5912" y="643"/>
                  <a:pt x="5562" y="803"/>
                </a:cubicBezTo>
                <a:cubicBezTo>
                  <a:pt x="5453" y="853"/>
                  <a:pt x="5353" y="882"/>
                  <a:pt x="5257" y="907"/>
                </a:cubicBezTo>
                <a:cubicBezTo>
                  <a:pt x="5047" y="962"/>
                  <a:pt x="4855" y="1005"/>
                  <a:pt x="4620" y="1236"/>
                </a:cubicBezTo>
                <a:cubicBezTo>
                  <a:pt x="4291" y="1559"/>
                  <a:pt x="4381" y="1625"/>
                  <a:pt x="4200" y="2024"/>
                </a:cubicBezTo>
                <a:cubicBezTo>
                  <a:pt x="4033" y="2391"/>
                  <a:pt x="3311" y="3702"/>
                  <a:pt x="4236" y="3523"/>
                </a:cubicBezTo>
                <a:cubicBezTo>
                  <a:pt x="4097" y="2935"/>
                  <a:pt x="4432" y="2920"/>
                  <a:pt x="4647" y="2665"/>
                </a:cubicBezTo>
                <a:cubicBezTo>
                  <a:pt x="4857" y="2415"/>
                  <a:pt x="5042" y="2398"/>
                  <a:pt x="5323" y="2486"/>
                </a:cubicBezTo>
                <a:cubicBezTo>
                  <a:pt x="5107" y="2229"/>
                  <a:pt x="4869" y="2039"/>
                  <a:pt x="5114" y="1643"/>
                </a:cubicBezTo>
                <a:cubicBezTo>
                  <a:pt x="5291" y="1359"/>
                  <a:pt x="5899" y="887"/>
                  <a:pt x="6160" y="724"/>
                </a:cubicBezTo>
                <a:cubicBezTo>
                  <a:pt x="6596" y="451"/>
                  <a:pt x="7102" y="440"/>
                  <a:pt x="7568" y="356"/>
                </a:cubicBezTo>
                <a:cubicBezTo>
                  <a:pt x="8270" y="229"/>
                  <a:pt x="8953" y="-102"/>
                  <a:pt x="9655" y="167"/>
                </a:cubicBezTo>
                <a:cubicBezTo>
                  <a:pt x="9757" y="207"/>
                  <a:pt x="9635" y="1482"/>
                  <a:pt x="9575" y="1633"/>
                </a:cubicBezTo>
                <a:cubicBezTo>
                  <a:pt x="9392" y="2089"/>
                  <a:pt x="8883" y="2296"/>
                  <a:pt x="8752" y="2792"/>
                </a:cubicBezTo>
                <a:cubicBezTo>
                  <a:pt x="8825" y="2514"/>
                  <a:pt x="9772" y="2177"/>
                  <a:pt x="9960" y="2140"/>
                </a:cubicBezTo>
                <a:cubicBezTo>
                  <a:pt x="10101" y="2111"/>
                  <a:pt x="10167" y="2184"/>
                  <a:pt x="10236" y="2375"/>
                </a:cubicBezTo>
                <a:cubicBezTo>
                  <a:pt x="10743" y="2430"/>
                  <a:pt x="10900" y="2030"/>
                  <a:pt x="11341" y="1881"/>
                </a:cubicBezTo>
                <a:cubicBezTo>
                  <a:pt x="11096" y="1964"/>
                  <a:pt x="10642" y="1819"/>
                  <a:pt x="10412" y="1659"/>
                </a:cubicBezTo>
                <a:cubicBezTo>
                  <a:pt x="10327" y="1599"/>
                  <a:pt x="10199" y="1561"/>
                  <a:pt x="10175" y="1400"/>
                </a:cubicBezTo>
                <a:cubicBezTo>
                  <a:pt x="10152" y="1235"/>
                  <a:pt x="10296" y="1028"/>
                  <a:pt x="10363" y="927"/>
                </a:cubicBezTo>
                <a:cubicBezTo>
                  <a:pt x="9819" y="651"/>
                  <a:pt x="10118" y="288"/>
                  <a:pt x="10534" y="134"/>
                </a:cubicBezTo>
                <a:cubicBezTo>
                  <a:pt x="11255" y="-133"/>
                  <a:pt x="12367" y="182"/>
                  <a:pt x="12992" y="752"/>
                </a:cubicBezTo>
                <a:cubicBezTo>
                  <a:pt x="13563" y="1273"/>
                  <a:pt x="13294" y="1863"/>
                  <a:pt x="12672" y="1843"/>
                </a:cubicBezTo>
                <a:cubicBezTo>
                  <a:pt x="13087" y="1843"/>
                  <a:pt x="13682" y="2001"/>
                  <a:pt x="13990" y="2456"/>
                </a:cubicBezTo>
                <a:cubicBezTo>
                  <a:pt x="14089" y="2602"/>
                  <a:pt x="14367" y="4082"/>
                  <a:pt x="14271" y="4060"/>
                </a:cubicBezTo>
                <a:cubicBezTo>
                  <a:pt x="14819" y="4189"/>
                  <a:pt x="15323" y="3317"/>
                  <a:pt x="15887" y="3726"/>
                </a:cubicBezTo>
                <a:cubicBezTo>
                  <a:pt x="16161" y="3925"/>
                  <a:pt x="16094" y="4224"/>
                  <a:pt x="16271" y="4546"/>
                </a:cubicBezTo>
                <a:cubicBezTo>
                  <a:pt x="16565" y="5083"/>
                  <a:pt x="17056" y="4913"/>
                  <a:pt x="17436" y="5165"/>
                </a:cubicBezTo>
                <a:cubicBezTo>
                  <a:pt x="17837" y="5431"/>
                  <a:pt x="18604" y="6099"/>
                  <a:pt x="18523" y="6890"/>
                </a:cubicBezTo>
                <a:cubicBezTo>
                  <a:pt x="18276" y="6912"/>
                  <a:pt x="17561" y="6736"/>
                  <a:pt x="17534" y="7303"/>
                </a:cubicBezTo>
                <a:cubicBezTo>
                  <a:pt x="17532" y="7355"/>
                  <a:pt x="18103" y="7353"/>
                  <a:pt x="18147" y="7365"/>
                </a:cubicBezTo>
                <a:cubicBezTo>
                  <a:pt x="18385" y="7433"/>
                  <a:pt x="18485" y="7560"/>
                  <a:pt x="18493" y="7948"/>
                </a:cubicBezTo>
                <a:cubicBezTo>
                  <a:pt x="18133" y="7982"/>
                  <a:pt x="17521" y="7967"/>
                  <a:pt x="17306" y="8505"/>
                </a:cubicBezTo>
                <a:cubicBezTo>
                  <a:pt x="17132" y="8938"/>
                  <a:pt x="17324" y="9427"/>
                  <a:pt x="17585" y="9662"/>
                </a:cubicBezTo>
                <a:cubicBezTo>
                  <a:pt x="17948" y="9988"/>
                  <a:pt x="18536" y="9812"/>
                  <a:pt x="18937" y="9930"/>
                </a:cubicBezTo>
                <a:cubicBezTo>
                  <a:pt x="19148" y="9993"/>
                  <a:pt x="19306" y="10061"/>
                  <a:pt x="19429" y="10333"/>
                </a:cubicBezTo>
                <a:cubicBezTo>
                  <a:pt x="19576" y="10655"/>
                  <a:pt x="19530" y="11327"/>
                  <a:pt x="19704" y="11580"/>
                </a:cubicBezTo>
                <a:cubicBezTo>
                  <a:pt x="20087" y="12138"/>
                  <a:pt x="21528" y="11443"/>
                  <a:pt x="21206" y="12532"/>
                </a:cubicBezTo>
                <a:cubicBezTo>
                  <a:pt x="21091" y="12921"/>
                  <a:pt x="20562" y="13271"/>
                  <a:pt x="20327" y="13502"/>
                </a:cubicBezTo>
                <a:cubicBezTo>
                  <a:pt x="19892" y="13599"/>
                  <a:pt x="19013" y="14834"/>
                  <a:pt x="18794" y="13934"/>
                </a:cubicBezTo>
                <a:cubicBezTo>
                  <a:pt x="18841" y="14128"/>
                  <a:pt x="18493" y="15095"/>
                  <a:pt x="18410" y="15239"/>
                </a:cubicBezTo>
                <a:cubicBezTo>
                  <a:pt x="18099" y="15775"/>
                  <a:pt x="17583" y="15145"/>
                  <a:pt x="17322" y="14761"/>
                </a:cubicBezTo>
                <a:cubicBezTo>
                  <a:pt x="17053" y="14364"/>
                  <a:pt x="16887" y="14117"/>
                  <a:pt x="17199" y="13649"/>
                </a:cubicBezTo>
                <a:cubicBezTo>
                  <a:pt x="17033" y="13602"/>
                  <a:pt x="16847" y="13560"/>
                  <a:pt x="16676" y="13576"/>
                </a:cubicBezTo>
                <a:cubicBezTo>
                  <a:pt x="16655" y="13417"/>
                  <a:pt x="16615" y="13286"/>
                  <a:pt x="16577" y="13139"/>
                </a:cubicBezTo>
                <a:cubicBezTo>
                  <a:pt x="16474" y="12745"/>
                  <a:pt x="16113" y="12711"/>
                  <a:pt x="15871" y="12725"/>
                </a:cubicBezTo>
                <a:cubicBezTo>
                  <a:pt x="15752" y="12732"/>
                  <a:pt x="15689" y="12772"/>
                  <a:pt x="15607" y="12801"/>
                </a:cubicBezTo>
                <a:cubicBezTo>
                  <a:pt x="15591" y="12807"/>
                  <a:pt x="15580" y="12913"/>
                  <a:pt x="15534" y="12927"/>
                </a:cubicBezTo>
                <a:cubicBezTo>
                  <a:pt x="15451" y="12953"/>
                  <a:pt x="15325" y="12886"/>
                  <a:pt x="15247" y="12872"/>
                </a:cubicBezTo>
                <a:cubicBezTo>
                  <a:pt x="15528" y="13501"/>
                  <a:pt x="15164" y="13552"/>
                  <a:pt x="14945" y="13944"/>
                </a:cubicBezTo>
                <a:cubicBezTo>
                  <a:pt x="14646" y="14480"/>
                  <a:pt x="15042" y="15196"/>
                  <a:pt x="15390" y="15373"/>
                </a:cubicBezTo>
                <a:cubicBezTo>
                  <a:pt x="15685" y="15523"/>
                  <a:pt x="16152" y="15469"/>
                  <a:pt x="15911" y="16174"/>
                </a:cubicBezTo>
                <a:cubicBezTo>
                  <a:pt x="15940" y="16090"/>
                  <a:pt x="16223" y="16540"/>
                  <a:pt x="16240" y="16601"/>
                </a:cubicBezTo>
                <a:cubicBezTo>
                  <a:pt x="16301" y="16825"/>
                  <a:pt x="16246" y="17042"/>
                  <a:pt x="16219" y="17265"/>
                </a:cubicBezTo>
                <a:cubicBezTo>
                  <a:pt x="16153" y="17804"/>
                  <a:pt x="16103" y="18315"/>
                  <a:pt x="15800" y="18693"/>
                </a:cubicBezTo>
                <a:lnTo>
                  <a:pt x="15506" y="18989"/>
                </a:lnTo>
                <a:close/>
              </a:path>
            </a:pathLst>
          </a:custGeom>
          <a:solidFill>
            <a:schemeClr val="bg1">
              <a:lumMod val="75000"/>
            </a:schemeClr>
          </a:solidFill>
          <a:ln w="3175" cap="flat">
            <a:solidFill>
              <a:schemeClr val="bg1">
                <a:lumMod val="50000"/>
              </a:schemeClr>
            </a:solidFill>
            <a:miter lim="400000"/>
          </a:ln>
          <a:effectLst/>
        </p:spPr>
        <p:txBody>
          <a:bodyPr lIns="0" tIns="0" rIns="0" bIns="0"/>
          <a:lstStyle/>
          <a:p>
            <a:pPr eaLnBrk="1" hangingPunct="1">
              <a:defRPr sz="1200">
                <a:solidFill>
                  <a:srgbClr val="000000"/>
                </a:solidFill>
                <a:latin typeface="Helvetica"/>
                <a:ea typeface="Helvetica"/>
                <a:cs typeface="Helvetica"/>
                <a:sym typeface="Helvetica"/>
              </a:defRPr>
            </a:pPr>
            <a:endParaRPr sz="1688" dirty="0">
              <a:solidFill>
                <a:srgbClr val="000000"/>
              </a:solidFill>
              <a:latin typeface="Lato Light" panose="020F0502020204030203" pitchFamily="34" charset="0"/>
              <a:ea typeface="Lato Light" panose="020F0502020204030203" pitchFamily="34" charset="0"/>
              <a:cs typeface="Lato Light" panose="020F0502020204030203" pitchFamily="34" charset="0"/>
              <a:sym typeface="Helvetica"/>
            </a:endParaRPr>
          </a:p>
        </p:txBody>
      </p:sp>
      <p:sp>
        <p:nvSpPr>
          <p:cNvPr id="86" name="Shape 17130">
            <a:extLst>
              <a:ext uri="{FF2B5EF4-FFF2-40B4-BE49-F238E27FC236}">
                <a16:creationId xmlns:a16="http://schemas.microsoft.com/office/drawing/2014/main" id="{919D395E-5162-14BD-9275-C81DCEC74950}"/>
              </a:ext>
            </a:extLst>
          </p:cNvPr>
          <p:cNvSpPr/>
          <p:nvPr/>
        </p:nvSpPr>
        <p:spPr>
          <a:xfrm>
            <a:off x="3145936" y="1377405"/>
            <a:ext cx="201036" cy="9754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0191" h="20019" extrusionOk="0">
                <a:moveTo>
                  <a:pt x="17340" y="18284"/>
                </a:moveTo>
                <a:cubicBezTo>
                  <a:pt x="18260" y="18457"/>
                  <a:pt x="21600" y="15573"/>
                  <a:pt x="19521" y="13805"/>
                </a:cubicBezTo>
                <a:cubicBezTo>
                  <a:pt x="19223" y="13551"/>
                  <a:pt x="17527" y="13233"/>
                  <a:pt x="17306" y="13907"/>
                </a:cubicBezTo>
                <a:cubicBezTo>
                  <a:pt x="18414" y="10523"/>
                  <a:pt x="17932" y="9535"/>
                  <a:pt x="16355" y="8256"/>
                </a:cubicBezTo>
                <a:cubicBezTo>
                  <a:pt x="15116" y="7255"/>
                  <a:pt x="14856" y="4363"/>
                  <a:pt x="13340" y="4810"/>
                </a:cubicBezTo>
                <a:cubicBezTo>
                  <a:pt x="13205" y="4189"/>
                  <a:pt x="12986" y="3634"/>
                  <a:pt x="12933" y="2938"/>
                </a:cubicBezTo>
                <a:cubicBezTo>
                  <a:pt x="12132" y="2132"/>
                  <a:pt x="11703" y="5032"/>
                  <a:pt x="11175" y="4065"/>
                </a:cubicBezTo>
                <a:cubicBezTo>
                  <a:pt x="10735" y="3256"/>
                  <a:pt x="11818" y="1445"/>
                  <a:pt x="11702" y="231"/>
                </a:cubicBezTo>
                <a:cubicBezTo>
                  <a:pt x="10038" y="-1030"/>
                  <a:pt x="7797" y="3180"/>
                  <a:pt x="6839" y="5520"/>
                </a:cubicBezTo>
                <a:cubicBezTo>
                  <a:pt x="6229" y="7008"/>
                  <a:pt x="5480" y="8143"/>
                  <a:pt x="4854" y="9579"/>
                </a:cubicBezTo>
                <a:cubicBezTo>
                  <a:pt x="4136" y="11229"/>
                  <a:pt x="4127" y="12693"/>
                  <a:pt x="3183" y="13520"/>
                </a:cubicBezTo>
                <a:cubicBezTo>
                  <a:pt x="2271" y="14318"/>
                  <a:pt x="518" y="14431"/>
                  <a:pt x="0" y="16599"/>
                </a:cubicBezTo>
                <a:cubicBezTo>
                  <a:pt x="1301" y="17031"/>
                  <a:pt x="2835" y="15960"/>
                  <a:pt x="4231" y="16086"/>
                </a:cubicBezTo>
                <a:cubicBezTo>
                  <a:pt x="4439" y="17712"/>
                  <a:pt x="3640" y="18452"/>
                  <a:pt x="3601" y="19891"/>
                </a:cubicBezTo>
                <a:cubicBezTo>
                  <a:pt x="5416" y="20570"/>
                  <a:pt x="6553" y="18378"/>
                  <a:pt x="8189" y="17312"/>
                </a:cubicBezTo>
                <a:cubicBezTo>
                  <a:pt x="9054" y="16750"/>
                  <a:pt x="10070" y="16851"/>
                  <a:pt x="10884" y="16017"/>
                </a:cubicBezTo>
                <a:cubicBezTo>
                  <a:pt x="11543" y="15343"/>
                  <a:pt x="11858" y="14141"/>
                  <a:pt x="12635" y="13908"/>
                </a:cubicBezTo>
                <a:cubicBezTo>
                  <a:pt x="13374" y="13685"/>
                  <a:pt x="14348" y="14378"/>
                  <a:pt x="14068" y="16240"/>
                </a:cubicBezTo>
                <a:cubicBezTo>
                  <a:pt x="15213" y="16424"/>
                  <a:pt x="16128" y="18056"/>
                  <a:pt x="17340" y="18284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3175" cap="flat">
            <a:solidFill>
              <a:schemeClr val="bg1">
                <a:lumMod val="50000"/>
              </a:schemeClr>
            </a:solidFill>
            <a:miter lim="400000"/>
          </a:ln>
          <a:effectLst/>
        </p:spPr>
        <p:txBody>
          <a:bodyPr lIns="0" tIns="0" rIns="0" bIns="0"/>
          <a:lstStyle/>
          <a:p>
            <a:pPr eaLnBrk="1" hangingPunct="1">
              <a:defRPr sz="1200">
                <a:solidFill>
                  <a:srgbClr val="000000"/>
                </a:solidFill>
                <a:latin typeface="Helvetica"/>
                <a:ea typeface="Helvetica"/>
                <a:cs typeface="Helvetica"/>
                <a:sym typeface="Helvetica"/>
              </a:defRPr>
            </a:pPr>
            <a:endParaRPr sz="1688" dirty="0">
              <a:solidFill>
                <a:srgbClr val="000000"/>
              </a:solidFill>
              <a:latin typeface="Lato Light" panose="020F0502020204030203" pitchFamily="34" charset="0"/>
              <a:ea typeface="Lato Light" panose="020F0502020204030203" pitchFamily="34" charset="0"/>
              <a:cs typeface="Lato Light" panose="020F0502020204030203" pitchFamily="34" charset="0"/>
              <a:sym typeface="Helvetica"/>
            </a:endParaRPr>
          </a:p>
        </p:txBody>
      </p:sp>
      <p:sp>
        <p:nvSpPr>
          <p:cNvPr id="87" name="Shape 17131">
            <a:extLst>
              <a:ext uri="{FF2B5EF4-FFF2-40B4-BE49-F238E27FC236}">
                <a16:creationId xmlns:a16="http://schemas.microsoft.com/office/drawing/2014/main" id="{EB81B34B-165A-BF96-7FE3-C6E6310E1DC7}"/>
              </a:ext>
            </a:extLst>
          </p:cNvPr>
          <p:cNvSpPr/>
          <p:nvPr/>
        </p:nvSpPr>
        <p:spPr>
          <a:xfrm>
            <a:off x="3020322" y="1094585"/>
            <a:ext cx="178612" cy="9217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237" h="20359" extrusionOk="0">
                <a:moveTo>
                  <a:pt x="15518" y="7350"/>
                </a:moveTo>
                <a:cubicBezTo>
                  <a:pt x="15913" y="7969"/>
                  <a:pt x="16471" y="8087"/>
                  <a:pt x="17013" y="8057"/>
                </a:cubicBezTo>
                <a:cubicBezTo>
                  <a:pt x="16917" y="8799"/>
                  <a:pt x="17051" y="9238"/>
                  <a:pt x="16786" y="9926"/>
                </a:cubicBezTo>
                <a:cubicBezTo>
                  <a:pt x="17034" y="9917"/>
                  <a:pt x="17475" y="10254"/>
                  <a:pt x="17796" y="10148"/>
                </a:cubicBezTo>
                <a:cubicBezTo>
                  <a:pt x="17710" y="12193"/>
                  <a:pt x="16422" y="13000"/>
                  <a:pt x="15592" y="13898"/>
                </a:cubicBezTo>
                <a:cubicBezTo>
                  <a:pt x="15427" y="19391"/>
                  <a:pt x="8241" y="15763"/>
                  <a:pt x="8058" y="19866"/>
                </a:cubicBezTo>
                <a:cubicBezTo>
                  <a:pt x="6979" y="19959"/>
                  <a:pt x="5781" y="20569"/>
                  <a:pt x="4732" y="20283"/>
                </a:cubicBezTo>
                <a:cubicBezTo>
                  <a:pt x="4619" y="19635"/>
                  <a:pt x="3862" y="14747"/>
                  <a:pt x="3689" y="14523"/>
                </a:cubicBezTo>
                <a:cubicBezTo>
                  <a:pt x="2558" y="13064"/>
                  <a:pt x="106" y="14806"/>
                  <a:pt x="2" y="10639"/>
                </a:cubicBezTo>
                <a:cubicBezTo>
                  <a:pt x="-59" y="8213"/>
                  <a:pt x="1591" y="6383"/>
                  <a:pt x="2804" y="6945"/>
                </a:cubicBezTo>
                <a:cubicBezTo>
                  <a:pt x="3739" y="7375"/>
                  <a:pt x="3741" y="9788"/>
                  <a:pt x="4745" y="10160"/>
                </a:cubicBezTo>
                <a:cubicBezTo>
                  <a:pt x="5566" y="10460"/>
                  <a:pt x="7023" y="9345"/>
                  <a:pt x="7336" y="7830"/>
                </a:cubicBezTo>
                <a:cubicBezTo>
                  <a:pt x="7812" y="5525"/>
                  <a:pt x="5925" y="4176"/>
                  <a:pt x="7850" y="2597"/>
                </a:cubicBezTo>
                <a:cubicBezTo>
                  <a:pt x="8735" y="1868"/>
                  <a:pt x="10015" y="2167"/>
                  <a:pt x="10975" y="1990"/>
                </a:cubicBezTo>
                <a:cubicBezTo>
                  <a:pt x="12722" y="1665"/>
                  <a:pt x="14503" y="1187"/>
                  <a:pt x="16242" y="648"/>
                </a:cubicBezTo>
                <a:cubicBezTo>
                  <a:pt x="17066" y="396"/>
                  <a:pt x="20802" y="-1031"/>
                  <a:pt x="21197" y="1380"/>
                </a:cubicBezTo>
                <a:cubicBezTo>
                  <a:pt x="21541" y="3471"/>
                  <a:pt x="19560" y="4147"/>
                  <a:pt x="18882" y="4641"/>
                </a:cubicBezTo>
                <a:cubicBezTo>
                  <a:pt x="17799" y="5422"/>
                  <a:pt x="16440" y="6088"/>
                  <a:pt x="15465" y="7264"/>
                </a:cubicBezTo>
                <a:cubicBezTo>
                  <a:pt x="15482" y="7294"/>
                  <a:pt x="15501" y="7323"/>
                  <a:pt x="15518" y="7350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3175" cap="flat">
            <a:solidFill>
              <a:schemeClr val="bg1">
                <a:lumMod val="50000"/>
              </a:schemeClr>
            </a:solidFill>
            <a:miter lim="400000"/>
          </a:ln>
          <a:effectLst/>
        </p:spPr>
        <p:txBody>
          <a:bodyPr lIns="0" tIns="0" rIns="0" bIns="0"/>
          <a:lstStyle/>
          <a:p>
            <a:pPr eaLnBrk="1" hangingPunct="1">
              <a:defRPr sz="1200">
                <a:solidFill>
                  <a:srgbClr val="000000"/>
                </a:solidFill>
                <a:latin typeface="Helvetica"/>
                <a:ea typeface="Helvetica"/>
                <a:cs typeface="Helvetica"/>
                <a:sym typeface="Helvetica"/>
              </a:defRPr>
            </a:pPr>
            <a:endParaRPr sz="1688" dirty="0">
              <a:solidFill>
                <a:srgbClr val="000000"/>
              </a:solidFill>
              <a:latin typeface="Lato Light" panose="020F0502020204030203" pitchFamily="34" charset="0"/>
              <a:ea typeface="Lato Light" panose="020F0502020204030203" pitchFamily="34" charset="0"/>
              <a:cs typeface="Lato Light" panose="020F0502020204030203" pitchFamily="34" charset="0"/>
              <a:sym typeface="Helvetica"/>
            </a:endParaRPr>
          </a:p>
        </p:txBody>
      </p:sp>
      <p:sp>
        <p:nvSpPr>
          <p:cNvPr id="88" name="Shape 17132">
            <a:extLst>
              <a:ext uri="{FF2B5EF4-FFF2-40B4-BE49-F238E27FC236}">
                <a16:creationId xmlns:a16="http://schemas.microsoft.com/office/drawing/2014/main" id="{EE2653BA-E053-53ED-635E-7A86617BB39B}"/>
              </a:ext>
            </a:extLst>
          </p:cNvPr>
          <p:cNvSpPr/>
          <p:nvPr/>
        </p:nvSpPr>
        <p:spPr>
          <a:xfrm>
            <a:off x="2957515" y="1235994"/>
            <a:ext cx="107918" cy="4859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0155" h="20018" extrusionOk="0">
                <a:moveTo>
                  <a:pt x="8205" y="18936"/>
                </a:moveTo>
                <a:cubicBezTo>
                  <a:pt x="5474" y="16948"/>
                  <a:pt x="2798" y="15106"/>
                  <a:pt x="0" y="13728"/>
                </a:cubicBezTo>
                <a:cubicBezTo>
                  <a:pt x="1157" y="9550"/>
                  <a:pt x="2872" y="9803"/>
                  <a:pt x="4811" y="9006"/>
                </a:cubicBezTo>
                <a:cubicBezTo>
                  <a:pt x="7936" y="7733"/>
                  <a:pt x="8616" y="28"/>
                  <a:pt x="12480" y="0"/>
                </a:cubicBezTo>
                <a:cubicBezTo>
                  <a:pt x="14509" y="-16"/>
                  <a:pt x="14581" y="5457"/>
                  <a:pt x="15199" y="5669"/>
                </a:cubicBezTo>
                <a:cubicBezTo>
                  <a:pt x="15850" y="5890"/>
                  <a:pt x="21600" y="12154"/>
                  <a:pt x="19812" y="14654"/>
                </a:cubicBezTo>
                <a:cubicBezTo>
                  <a:pt x="16651" y="19072"/>
                  <a:pt x="11842" y="21584"/>
                  <a:pt x="8205" y="18936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3175" cap="flat">
            <a:solidFill>
              <a:schemeClr val="bg1">
                <a:lumMod val="50000"/>
              </a:schemeClr>
            </a:solidFill>
            <a:miter lim="400000"/>
          </a:ln>
          <a:effectLst/>
        </p:spPr>
        <p:txBody>
          <a:bodyPr lIns="0" tIns="0" rIns="0" bIns="0"/>
          <a:lstStyle/>
          <a:p>
            <a:pPr eaLnBrk="1" hangingPunct="1">
              <a:defRPr sz="1200">
                <a:solidFill>
                  <a:srgbClr val="000000"/>
                </a:solidFill>
                <a:latin typeface="Helvetica"/>
                <a:ea typeface="Helvetica"/>
                <a:cs typeface="Helvetica"/>
                <a:sym typeface="Helvetica"/>
              </a:defRPr>
            </a:pPr>
            <a:endParaRPr sz="1688" dirty="0">
              <a:solidFill>
                <a:srgbClr val="000000"/>
              </a:solidFill>
              <a:latin typeface="Lato Light" panose="020F0502020204030203" pitchFamily="34" charset="0"/>
              <a:ea typeface="Lato Light" panose="020F0502020204030203" pitchFamily="34" charset="0"/>
              <a:cs typeface="Lato Light" panose="020F0502020204030203" pitchFamily="34" charset="0"/>
              <a:sym typeface="Helvetica"/>
            </a:endParaRPr>
          </a:p>
        </p:txBody>
      </p:sp>
      <p:sp>
        <p:nvSpPr>
          <p:cNvPr id="89" name="Shape 17133">
            <a:extLst>
              <a:ext uri="{FF2B5EF4-FFF2-40B4-BE49-F238E27FC236}">
                <a16:creationId xmlns:a16="http://schemas.microsoft.com/office/drawing/2014/main" id="{5B9FCBAD-719B-D301-58BA-F4F9A287B6B9}"/>
              </a:ext>
            </a:extLst>
          </p:cNvPr>
          <p:cNvSpPr/>
          <p:nvPr/>
        </p:nvSpPr>
        <p:spPr>
          <a:xfrm>
            <a:off x="2502160" y="1110296"/>
            <a:ext cx="451177" cy="17323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597" h="21109" extrusionOk="0">
                <a:moveTo>
                  <a:pt x="21597" y="13767"/>
                </a:moveTo>
                <a:cubicBezTo>
                  <a:pt x="20986" y="13356"/>
                  <a:pt x="20377" y="12969"/>
                  <a:pt x="19817" y="12216"/>
                </a:cubicBezTo>
                <a:cubicBezTo>
                  <a:pt x="19669" y="12016"/>
                  <a:pt x="18534" y="9599"/>
                  <a:pt x="18628" y="9538"/>
                </a:cubicBezTo>
                <a:cubicBezTo>
                  <a:pt x="19457" y="9012"/>
                  <a:pt x="19714" y="7558"/>
                  <a:pt x="20002" y="5760"/>
                </a:cubicBezTo>
                <a:cubicBezTo>
                  <a:pt x="20278" y="4028"/>
                  <a:pt x="21071" y="2476"/>
                  <a:pt x="20318" y="777"/>
                </a:cubicBezTo>
                <a:cubicBezTo>
                  <a:pt x="19965" y="-20"/>
                  <a:pt x="19953" y="644"/>
                  <a:pt x="19582" y="517"/>
                </a:cubicBezTo>
                <a:cubicBezTo>
                  <a:pt x="19319" y="428"/>
                  <a:pt x="19080" y="-13"/>
                  <a:pt x="18812" y="1"/>
                </a:cubicBezTo>
                <a:cubicBezTo>
                  <a:pt x="18382" y="22"/>
                  <a:pt x="17999" y="805"/>
                  <a:pt x="17717" y="1603"/>
                </a:cubicBezTo>
                <a:cubicBezTo>
                  <a:pt x="17281" y="2839"/>
                  <a:pt x="17108" y="4379"/>
                  <a:pt x="16747" y="5649"/>
                </a:cubicBezTo>
                <a:cubicBezTo>
                  <a:pt x="16580" y="6234"/>
                  <a:pt x="16367" y="6611"/>
                  <a:pt x="16093" y="6837"/>
                </a:cubicBezTo>
                <a:cubicBezTo>
                  <a:pt x="15985" y="6927"/>
                  <a:pt x="15250" y="6840"/>
                  <a:pt x="15247" y="6849"/>
                </a:cubicBezTo>
                <a:cubicBezTo>
                  <a:pt x="15709" y="5668"/>
                  <a:pt x="16445" y="2537"/>
                  <a:pt x="15494" y="1388"/>
                </a:cubicBezTo>
                <a:cubicBezTo>
                  <a:pt x="14899" y="668"/>
                  <a:pt x="14504" y="2301"/>
                  <a:pt x="14112" y="3079"/>
                </a:cubicBezTo>
                <a:cubicBezTo>
                  <a:pt x="13735" y="3829"/>
                  <a:pt x="13325" y="3773"/>
                  <a:pt x="12864" y="3621"/>
                </a:cubicBezTo>
                <a:cubicBezTo>
                  <a:pt x="13038" y="3243"/>
                  <a:pt x="13199" y="2859"/>
                  <a:pt x="13253" y="2303"/>
                </a:cubicBezTo>
                <a:cubicBezTo>
                  <a:pt x="13297" y="1841"/>
                  <a:pt x="11540" y="1555"/>
                  <a:pt x="11368" y="1640"/>
                </a:cubicBezTo>
                <a:cubicBezTo>
                  <a:pt x="10687" y="1981"/>
                  <a:pt x="9952" y="2398"/>
                  <a:pt x="9292" y="2811"/>
                </a:cubicBezTo>
                <a:cubicBezTo>
                  <a:pt x="9534" y="1675"/>
                  <a:pt x="10859" y="1648"/>
                  <a:pt x="10774" y="122"/>
                </a:cubicBezTo>
                <a:cubicBezTo>
                  <a:pt x="9657" y="-75"/>
                  <a:pt x="8706" y="700"/>
                  <a:pt x="7640" y="1293"/>
                </a:cubicBezTo>
                <a:cubicBezTo>
                  <a:pt x="6680" y="1827"/>
                  <a:pt x="5775" y="1667"/>
                  <a:pt x="4859" y="2643"/>
                </a:cubicBezTo>
                <a:cubicBezTo>
                  <a:pt x="4463" y="3063"/>
                  <a:pt x="3950" y="3018"/>
                  <a:pt x="3646" y="3849"/>
                </a:cubicBezTo>
                <a:cubicBezTo>
                  <a:pt x="3714" y="4112"/>
                  <a:pt x="3826" y="4373"/>
                  <a:pt x="3880" y="4673"/>
                </a:cubicBezTo>
                <a:cubicBezTo>
                  <a:pt x="2822" y="4740"/>
                  <a:pt x="1949" y="5509"/>
                  <a:pt x="1128" y="7200"/>
                </a:cubicBezTo>
                <a:cubicBezTo>
                  <a:pt x="1371" y="7239"/>
                  <a:pt x="1672" y="7113"/>
                  <a:pt x="1908" y="7346"/>
                </a:cubicBezTo>
                <a:cubicBezTo>
                  <a:pt x="2793" y="8226"/>
                  <a:pt x="3929" y="7994"/>
                  <a:pt x="4872" y="8166"/>
                </a:cubicBezTo>
                <a:cubicBezTo>
                  <a:pt x="4527" y="8103"/>
                  <a:pt x="795" y="9800"/>
                  <a:pt x="825" y="9998"/>
                </a:cubicBezTo>
                <a:cubicBezTo>
                  <a:pt x="908" y="10528"/>
                  <a:pt x="999" y="11111"/>
                  <a:pt x="1050" y="11688"/>
                </a:cubicBezTo>
                <a:cubicBezTo>
                  <a:pt x="2459" y="10817"/>
                  <a:pt x="3913" y="11905"/>
                  <a:pt x="5329" y="11238"/>
                </a:cubicBezTo>
                <a:cubicBezTo>
                  <a:pt x="6255" y="10799"/>
                  <a:pt x="7274" y="11006"/>
                  <a:pt x="8072" y="12435"/>
                </a:cubicBezTo>
                <a:cubicBezTo>
                  <a:pt x="7673" y="13702"/>
                  <a:pt x="6151" y="12823"/>
                  <a:pt x="5556" y="12853"/>
                </a:cubicBezTo>
                <a:cubicBezTo>
                  <a:pt x="4558" y="12904"/>
                  <a:pt x="3559" y="12959"/>
                  <a:pt x="2565" y="13220"/>
                </a:cubicBezTo>
                <a:cubicBezTo>
                  <a:pt x="2369" y="13272"/>
                  <a:pt x="-3" y="14091"/>
                  <a:pt x="0" y="14146"/>
                </a:cubicBezTo>
                <a:cubicBezTo>
                  <a:pt x="22" y="14768"/>
                  <a:pt x="108" y="15905"/>
                  <a:pt x="293" y="16345"/>
                </a:cubicBezTo>
                <a:cubicBezTo>
                  <a:pt x="503" y="16846"/>
                  <a:pt x="873" y="16915"/>
                  <a:pt x="1141" y="17040"/>
                </a:cubicBezTo>
                <a:cubicBezTo>
                  <a:pt x="1568" y="17237"/>
                  <a:pt x="3004" y="16691"/>
                  <a:pt x="3261" y="17340"/>
                </a:cubicBezTo>
                <a:cubicBezTo>
                  <a:pt x="3575" y="18132"/>
                  <a:pt x="2441" y="20014"/>
                  <a:pt x="3376" y="20886"/>
                </a:cubicBezTo>
                <a:cubicBezTo>
                  <a:pt x="4058" y="21525"/>
                  <a:pt x="4964" y="20593"/>
                  <a:pt x="5665" y="20560"/>
                </a:cubicBezTo>
                <a:cubicBezTo>
                  <a:pt x="6631" y="20519"/>
                  <a:pt x="7559" y="19870"/>
                  <a:pt x="8497" y="19348"/>
                </a:cubicBezTo>
                <a:cubicBezTo>
                  <a:pt x="9692" y="18680"/>
                  <a:pt x="10918" y="18863"/>
                  <a:pt x="12076" y="17667"/>
                </a:cubicBezTo>
                <a:cubicBezTo>
                  <a:pt x="12376" y="17357"/>
                  <a:pt x="12732" y="16300"/>
                  <a:pt x="13064" y="16288"/>
                </a:cubicBezTo>
                <a:cubicBezTo>
                  <a:pt x="13410" y="16276"/>
                  <a:pt x="13437" y="16864"/>
                  <a:pt x="13709" y="17327"/>
                </a:cubicBezTo>
                <a:cubicBezTo>
                  <a:pt x="14418" y="18534"/>
                  <a:pt x="15610" y="18619"/>
                  <a:pt x="16439" y="18842"/>
                </a:cubicBezTo>
                <a:cubicBezTo>
                  <a:pt x="17133" y="19029"/>
                  <a:pt x="18177" y="19436"/>
                  <a:pt x="18760" y="18145"/>
                </a:cubicBezTo>
                <a:cubicBezTo>
                  <a:pt x="19082" y="17437"/>
                  <a:pt x="19138" y="16433"/>
                  <a:pt x="19126" y="15393"/>
                </a:cubicBezTo>
                <a:cubicBezTo>
                  <a:pt x="19111" y="14143"/>
                  <a:pt x="20337" y="15377"/>
                  <a:pt x="20453" y="15445"/>
                </a:cubicBezTo>
                <a:cubicBezTo>
                  <a:pt x="20994" y="15750"/>
                  <a:pt x="21412" y="15114"/>
                  <a:pt x="21597" y="13652"/>
                </a:cubicBezTo>
              </a:path>
            </a:pathLst>
          </a:custGeom>
          <a:solidFill>
            <a:schemeClr val="bg1">
              <a:lumMod val="75000"/>
            </a:schemeClr>
          </a:solidFill>
          <a:ln w="3175" cap="flat">
            <a:solidFill>
              <a:schemeClr val="bg1">
                <a:lumMod val="50000"/>
              </a:schemeClr>
            </a:solidFill>
            <a:miter lim="400000"/>
          </a:ln>
          <a:effectLst/>
        </p:spPr>
        <p:txBody>
          <a:bodyPr lIns="0" tIns="0" rIns="0" bIns="0"/>
          <a:lstStyle/>
          <a:p>
            <a:pPr eaLnBrk="1" hangingPunct="1">
              <a:defRPr sz="1200">
                <a:solidFill>
                  <a:srgbClr val="000000"/>
                </a:solidFill>
                <a:latin typeface="Helvetica"/>
                <a:ea typeface="Helvetica"/>
                <a:cs typeface="Helvetica"/>
                <a:sym typeface="Helvetica"/>
              </a:defRPr>
            </a:pPr>
            <a:endParaRPr sz="1688" dirty="0">
              <a:solidFill>
                <a:srgbClr val="000000"/>
              </a:solidFill>
              <a:latin typeface="Lato Light" panose="020F0502020204030203" pitchFamily="34" charset="0"/>
              <a:ea typeface="Lato Light" panose="020F0502020204030203" pitchFamily="34" charset="0"/>
              <a:cs typeface="Lato Light" panose="020F0502020204030203" pitchFamily="34" charset="0"/>
              <a:sym typeface="Helvetica"/>
            </a:endParaRPr>
          </a:p>
        </p:txBody>
      </p:sp>
      <p:sp>
        <p:nvSpPr>
          <p:cNvPr id="90" name="Shape 17134">
            <a:extLst>
              <a:ext uri="{FF2B5EF4-FFF2-40B4-BE49-F238E27FC236}">
                <a16:creationId xmlns:a16="http://schemas.microsoft.com/office/drawing/2014/main" id="{4CA49C5A-AB29-C644-93DA-E2715C7740F7}"/>
              </a:ext>
            </a:extLst>
          </p:cNvPr>
          <p:cNvSpPr/>
          <p:nvPr/>
        </p:nvSpPr>
        <p:spPr>
          <a:xfrm>
            <a:off x="2376545" y="1078872"/>
            <a:ext cx="341480" cy="11570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266" extrusionOk="0">
                <a:moveTo>
                  <a:pt x="21600" y="6227"/>
                </a:moveTo>
                <a:cubicBezTo>
                  <a:pt x="21148" y="4544"/>
                  <a:pt x="20687" y="2232"/>
                  <a:pt x="19989" y="1333"/>
                </a:cubicBezTo>
                <a:cubicBezTo>
                  <a:pt x="19087" y="168"/>
                  <a:pt x="18103" y="1675"/>
                  <a:pt x="17190" y="1936"/>
                </a:cubicBezTo>
                <a:cubicBezTo>
                  <a:pt x="16205" y="2215"/>
                  <a:pt x="15480" y="959"/>
                  <a:pt x="14557" y="322"/>
                </a:cubicBezTo>
                <a:cubicBezTo>
                  <a:pt x="13606" y="-334"/>
                  <a:pt x="12640" y="191"/>
                  <a:pt x="11681" y="351"/>
                </a:cubicBezTo>
                <a:cubicBezTo>
                  <a:pt x="10555" y="539"/>
                  <a:pt x="9446" y="584"/>
                  <a:pt x="8326" y="1059"/>
                </a:cubicBezTo>
                <a:cubicBezTo>
                  <a:pt x="8465" y="6757"/>
                  <a:pt x="5990" y="7664"/>
                  <a:pt x="4513" y="9043"/>
                </a:cubicBezTo>
                <a:cubicBezTo>
                  <a:pt x="4642" y="9579"/>
                  <a:pt x="4566" y="9960"/>
                  <a:pt x="4617" y="10532"/>
                </a:cubicBezTo>
                <a:cubicBezTo>
                  <a:pt x="3661" y="10694"/>
                  <a:pt x="3136" y="11717"/>
                  <a:pt x="2231" y="12504"/>
                </a:cubicBezTo>
                <a:cubicBezTo>
                  <a:pt x="1474" y="13159"/>
                  <a:pt x="629" y="14137"/>
                  <a:pt x="0" y="15582"/>
                </a:cubicBezTo>
                <a:cubicBezTo>
                  <a:pt x="1307" y="16035"/>
                  <a:pt x="2230" y="16905"/>
                  <a:pt x="1955" y="21266"/>
                </a:cubicBezTo>
                <a:cubicBezTo>
                  <a:pt x="3489" y="20506"/>
                  <a:pt x="5017" y="20149"/>
                  <a:pt x="6527" y="18968"/>
                </a:cubicBezTo>
                <a:cubicBezTo>
                  <a:pt x="7786" y="17978"/>
                  <a:pt x="8666" y="15867"/>
                  <a:pt x="9835" y="14420"/>
                </a:cubicBezTo>
                <a:cubicBezTo>
                  <a:pt x="10422" y="13694"/>
                  <a:pt x="11007" y="13884"/>
                  <a:pt x="11598" y="13368"/>
                </a:cubicBezTo>
                <a:cubicBezTo>
                  <a:pt x="12178" y="12859"/>
                  <a:pt x="12594" y="11529"/>
                  <a:pt x="13187" y="11041"/>
                </a:cubicBezTo>
                <a:cubicBezTo>
                  <a:pt x="14911" y="9624"/>
                  <a:pt x="16754" y="9401"/>
                  <a:pt x="18496" y="7883"/>
                </a:cubicBezTo>
                <a:cubicBezTo>
                  <a:pt x="19442" y="7061"/>
                  <a:pt x="20619" y="6401"/>
                  <a:pt x="21600" y="6401"/>
                </a:cubicBezTo>
              </a:path>
            </a:pathLst>
          </a:custGeom>
          <a:solidFill>
            <a:schemeClr val="bg1">
              <a:lumMod val="75000"/>
            </a:schemeClr>
          </a:solidFill>
          <a:ln w="3175" cap="flat">
            <a:solidFill>
              <a:schemeClr val="bg1">
                <a:lumMod val="50000"/>
              </a:schemeClr>
            </a:solidFill>
            <a:miter lim="400000"/>
          </a:ln>
          <a:effectLst/>
        </p:spPr>
        <p:txBody>
          <a:bodyPr lIns="0" tIns="0" rIns="0" bIns="0"/>
          <a:lstStyle/>
          <a:p>
            <a:pPr eaLnBrk="1" hangingPunct="1">
              <a:defRPr sz="1200">
                <a:solidFill>
                  <a:srgbClr val="000000"/>
                </a:solidFill>
                <a:latin typeface="Helvetica"/>
                <a:ea typeface="Helvetica"/>
                <a:cs typeface="Helvetica"/>
                <a:sym typeface="Helvetica"/>
              </a:defRPr>
            </a:pPr>
            <a:endParaRPr sz="1688" dirty="0">
              <a:solidFill>
                <a:srgbClr val="000000"/>
              </a:solidFill>
              <a:latin typeface="Lato Light" panose="020F0502020204030203" pitchFamily="34" charset="0"/>
              <a:ea typeface="Lato Light" panose="020F0502020204030203" pitchFamily="34" charset="0"/>
              <a:cs typeface="Lato Light" panose="020F0502020204030203" pitchFamily="34" charset="0"/>
              <a:sym typeface="Helvetica"/>
            </a:endParaRPr>
          </a:p>
        </p:txBody>
      </p:sp>
      <p:sp>
        <p:nvSpPr>
          <p:cNvPr id="91" name="Shape 17135">
            <a:extLst>
              <a:ext uri="{FF2B5EF4-FFF2-40B4-BE49-F238E27FC236}">
                <a16:creationId xmlns:a16="http://schemas.microsoft.com/office/drawing/2014/main" id="{E567075B-BD8E-F91B-4B06-600A1A0ADCB1}"/>
              </a:ext>
            </a:extLst>
          </p:cNvPr>
          <p:cNvSpPr/>
          <p:nvPr/>
        </p:nvSpPr>
        <p:spPr>
          <a:xfrm>
            <a:off x="2988918" y="937461"/>
            <a:ext cx="103082" cy="1571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595" h="15731" extrusionOk="0">
                <a:moveTo>
                  <a:pt x="21595" y="7440"/>
                </a:moveTo>
                <a:cubicBezTo>
                  <a:pt x="21595" y="12014"/>
                  <a:pt x="16762" y="15731"/>
                  <a:pt x="10798" y="15731"/>
                </a:cubicBezTo>
                <a:cubicBezTo>
                  <a:pt x="4835" y="15731"/>
                  <a:pt x="0" y="12014"/>
                  <a:pt x="0" y="7440"/>
                </a:cubicBezTo>
                <a:cubicBezTo>
                  <a:pt x="0" y="-5869"/>
                  <a:pt x="10676" y="2922"/>
                  <a:pt x="11867" y="2021"/>
                </a:cubicBezTo>
                <a:cubicBezTo>
                  <a:pt x="12766" y="1320"/>
                  <a:pt x="21600" y="-3844"/>
                  <a:pt x="21595" y="7440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3175" cap="flat">
            <a:solidFill>
              <a:schemeClr val="bg1">
                <a:lumMod val="50000"/>
              </a:schemeClr>
            </a:solidFill>
            <a:miter lim="400000"/>
          </a:ln>
          <a:effectLst/>
        </p:spPr>
        <p:txBody>
          <a:bodyPr lIns="0" tIns="0" rIns="0" bIns="0"/>
          <a:lstStyle/>
          <a:p>
            <a:pPr eaLnBrk="1" hangingPunct="1">
              <a:defRPr sz="1200">
                <a:solidFill>
                  <a:srgbClr val="000000"/>
                </a:solidFill>
                <a:latin typeface="Helvetica"/>
                <a:ea typeface="Helvetica"/>
                <a:cs typeface="Helvetica"/>
                <a:sym typeface="Helvetica"/>
              </a:defRPr>
            </a:pPr>
            <a:endParaRPr sz="1688" dirty="0">
              <a:solidFill>
                <a:srgbClr val="000000"/>
              </a:solidFill>
              <a:latin typeface="Lato Light" panose="020F0502020204030203" pitchFamily="34" charset="0"/>
              <a:ea typeface="Lato Light" panose="020F0502020204030203" pitchFamily="34" charset="0"/>
              <a:cs typeface="Lato Light" panose="020F0502020204030203" pitchFamily="34" charset="0"/>
              <a:sym typeface="Helvetica"/>
            </a:endParaRPr>
          </a:p>
        </p:txBody>
      </p:sp>
      <p:sp>
        <p:nvSpPr>
          <p:cNvPr id="92" name="Shape 17136">
            <a:extLst>
              <a:ext uri="{FF2B5EF4-FFF2-40B4-BE49-F238E27FC236}">
                <a16:creationId xmlns:a16="http://schemas.microsoft.com/office/drawing/2014/main" id="{64291458-3C06-D621-D51F-C3F33D76559D}"/>
              </a:ext>
            </a:extLst>
          </p:cNvPr>
          <p:cNvSpPr/>
          <p:nvPr/>
        </p:nvSpPr>
        <p:spPr>
          <a:xfrm>
            <a:off x="2721987" y="1016024"/>
            <a:ext cx="58566" cy="2098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254" h="19402" extrusionOk="0">
                <a:moveTo>
                  <a:pt x="21249" y="382"/>
                </a:moveTo>
                <a:cubicBezTo>
                  <a:pt x="21427" y="1864"/>
                  <a:pt x="16817" y="7241"/>
                  <a:pt x="10948" y="12377"/>
                </a:cubicBezTo>
                <a:cubicBezTo>
                  <a:pt x="5086" y="17534"/>
                  <a:pt x="186" y="20499"/>
                  <a:pt x="5" y="19024"/>
                </a:cubicBezTo>
                <a:cubicBezTo>
                  <a:pt x="-173" y="17541"/>
                  <a:pt x="4437" y="12178"/>
                  <a:pt x="10306" y="7028"/>
                </a:cubicBezTo>
                <a:cubicBezTo>
                  <a:pt x="16171" y="1871"/>
                  <a:pt x="21068" y="-1101"/>
                  <a:pt x="21249" y="382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3175" cap="flat">
            <a:solidFill>
              <a:schemeClr val="bg1">
                <a:lumMod val="50000"/>
              </a:schemeClr>
            </a:solidFill>
            <a:miter lim="400000"/>
          </a:ln>
          <a:effectLst/>
        </p:spPr>
        <p:txBody>
          <a:bodyPr lIns="0" tIns="0" rIns="0" bIns="0"/>
          <a:lstStyle/>
          <a:p>
            <a:pPr eaLnBrk="1" hangingPunct="1">
              <a:defRPr sz="1200">
                <a:solidFill>
                  <a:srgbClr val="000000"/>
                </a:solidFill>
                <a:latin typeface="Helvetica"/>
                <a:ea typeface="Helvetica"/>
                <a:cs typeface="Helvetica"/>
                <a:sym typeface="Helvetica"/>
              </a:defRPr>
            </a:pPr>
            <a:endParaRPr sz="1688" dirty="0">
              <a:solidFill>
                <a:srgbClr val="000000"/>
              </a:solidFill>
              <a:latin typeface="Lato Light" panose="020F0502020204030203" pitchFamily="34" charset="0"/>
              <a:ea typeface="Lato Light" panose="020F0502020204030203" pitchFamily="34" charset="0"/>
              <a:cs typeface="Lato Light" panose="020F0502020204030203" pitchFamily="34" charset="0"/>
              <a:sym typeface="Helvetica"/>
            </a:endParaRPr>
          </a:p>
        </p:txBody>
      </p:sp>
      <p:sp>
        <p:nvSpPr>
          <p:cNvPr id="93" name="Shape 17137">
            <a:extLst>
              <a:ext uri="{FF2B5EF4-FFF2-40B4-BE49-F238E27FC236}">
                <a16:creationId xmlns:a16="http://schemas.microsoft.com/office/drawing/2014/main" id="{9A95DFAC-F9DB-F36B-A3F0-99036C042601}"/>
              </a:ext>
            </a:extLst>
          </p:cNvPr>
          <p:cNvSpPr/>
          <p:nvPr/>
        </p:nvSpPr>
        <p:spPr>
          <a:xfrm>
            <a:off x="2737688" y="1000310"/>
            <a:ext cx="327956" cy="7649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223" h="20661" extrusionOk="0">
                <a:moveTo>
                  <a:pt x="19031" y="13730"/>
                </a:moveTo>
                <a:cubicBezTo>
                  <a:pt x="18210" y="14994"/>
                  <a:pt x="17335" y="15361"/>
                  <a:pt x="16467" y="15719"/>
                </a:cubicBezTo>
                <a:cubicBezTo>
                  <a:pt x="15785" y="16001"/>
                  <a:pt x="15159" y="16264"/>
                  <a:pt x="14485" y="15941"/>
                </a:cubicBezTo>
                <a:cubicBezTo>
                  <a:pt x="13794" y="15609"/>
                  <a:pt x="13061" y="15189"/>
                  <a:pt x="12373" y="15771"/>
                </a:cubicBezTo>
                <a:cubicBezTo>
                  <a:pt x="10383" y="17452"/>
                  <a:pt x="8442" y="18964"/>
                  <a:pt x="6421" y="20023"/>
                </a:cubicBezTo>
                <a:cubicBezTo>
                  <a:pt x="5578" y="20464"/>
                  <a:pt x="4234" y="21600"/>
                  <a:pt x="3552" y="19062"/>
                </a:cubicBezTo>
                <a:cubicBezTo>
                  <a:pt x="4000" y="16558"/>
                  <a:pt x="4793" y="17099"/>
                  <a:pt x="5441" y="16809"/>
                </a:cubicBezTo>
                <a:cubicBezTo>
                  <a:pt x="6107" y="16509"/>
                  <a:pt x="6770" y="15761"/>
                  <a:pt x="7433" y="15506"/>
                </a:cubicBezTo>
                <a:cubicBezTo>
                  <a:pt x="7773" y="15377"/>
                  <a:pt x="8620" y="16204"/>
                  <a:pt x="8807" y="14509"/>
                </a:cubicBezTo>
                <a:cubicBezTo>
                  <a:pt x="7855" y="14289"/>
                  <a:pt x="7042" y="13593"/>
                  <a:pt x="6060" y="14167"/>
                </a:cubicBezTo>
                <a:cubicBezTo>
                  <a:pt x="4991" y="14793"/>
                  <a:pt x="3914" y="15583"/>
                  <a:pt x="2830" y="15154"/>
                </a:cubicBezTo>
                <a:cubicBezTo>
                  <a:pt x="1882" y="14772"/>
                  <a:pt x="930" y="14505"/>
                  <a:pt x="0" y="13488"/>
                </a:cubicBezTo>
                <a:cubicBezTo>
                  <a:pt x="171" y="11252"/>
                  <a:pt x="898" y="11239"/>
                  <a:pt x="1339" y="10672"/>
                </a:cubicBezTo>
                <a:cubicBezTo>
                  <a:pt x="1932" y="9909"/>
                  <a:pt x="2474" y="8543"/>
                  <a:pt x="3064" y="7715"/>
                </a:cubicBezTo>
                <a:cubicBezTo>
                  <a:pt x="4119" y="6237"/>
                  <a:pt x="5176" y="4901"/>
                  <a:pt x="6251" y="3815"/>
                </a:cubicBezTo>
                <a:cubicBezTo>
                  <a:pt x="6461" y="3601"/>
                  <a:pt x="9268" y="1426"/>
                  <a:pt x="9220" y="2290"/>
                </a:cubicBezTo>
                <a:cubicBezTo>
                  <a:pt x="9170" y="3201"/>
                  <a:pt x="9055" y="3865"/>
                  <a:pt x="8827" y="3983"/>
                </a:cubicBezTo>
                <a:cubicBezTo>
                  <a:pt x="9904" y="3444"/>
                  <a:pt x="10749" y="5972"/>
                  <a:pt x="11618" y="8208"/>
                </a:cubicBezTo>
                <a:cubicBezTo>
                  <a:pt x="11381" y="8896"/>
                  <a:pt x="11220" y="10218"/>
                  <a:pt x="10945" y="10647"/>
                </a:cubicBezTo>
                <a:cubicBezTo>
                  <a:pt x="11641" y="11795"/>
                  <a:pt x="12587" y="10593"/>
                  <a:pt x="13243" y="10827"/>
                </a:cubicBezTo>
                <a:cubicBezTo>
                  <a:pt x="13995" y="11094"/>
                  <a:pt x="14735" y="11444"/>
                  <a:pt x="15476" y="10794"/>
                </a:cubicBezTo>
                <a:cubicBezTo>
                  <a:pt x="15395" y="9888"/>
                  <a:pt x="14497" y="7437"/>
                  <a:pt x="14268" y="7793"/>
                </a:cubicBezTo>
                <a:cubicBezTo>
                  <a:pt x="14569" y="7325"/>
                  <a:pt x="15572" y="7735"/>
                  <a:pt x="15733" y="6560"/>
                </a:cubicBezTo>
                <a:cubicBezTo>
                  <a:pt x="15941" y="5033"/>
                  <a:pt x="15151" y="5013"/>
                  <a:pt x="15035" y="3434"/>
                </a:cubicBezTo>
                <a:cubicBezTo>
                  <a:pt x="15772" y="3326"/>
                  <a:pt x="16308" y="2178"/>
                  <a:pt x="16983" y="1310"/>
                </a:cubicBezTo>
                <a:cubicBezTo>
                  <a:pt x="17580" y="539"/>
                  <a:pt x="18239" y="240"/>
                  <a:pt x="18859" y="0"/>
                </a:cubicBezTo>
                <a:cubicBezTo>
                  <a:pt x="18832" y="1736"/>
                  <a:pt x="18028" y="3148"/>
                  <a:pt x="18138" y="5327"/>
                </a:cubicBezTo>
                <a:cubicBezTo>
                  <a:pt x="18227" y="7074"/>
                  <a:pt x="18627" y="7027"/>
                  <a:pt x="18992" y="6993"/>
                </a:cubicBezTo>
                <a:cubicBezTo>
                  <a:pt x="19480" y="6952"/>
                  <a:pt x="20855" y="4617"/>
                  <a:pt x="21164" y="7095"/>
                </a:cubicBezTo>
                <a:cubicBezTo>
                  <a:pt x="21600" y="10593"/>
                  <a:pt x="19480" y="13042"/>
                  <a:pt x="19031" y="13730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3175" cap="flat">
            <a:solidFill>
              <a:schemeClr val="bg1">
                <a:lumMod val="50000"/>
              </a:schemeClr>
            </a:solidFill>
            <a:miter lim="400000"/>
          </a:ln>
          <a:effectLst/>
        </p:spPr>
        <p:txBody>
          <a:bodyPr lIns="0" tIns="0" rIns="0" bIns="0"/>
          <a:lstStyle/>
          <a:p>
            <a:pPr eaLnBrk="1" hangingPunct="1">
              <a:defRPr sz="1200">
                <a:solidFill>
                  <a:srgbClr val="000000"/>
                </a:solidFill>
                <a:latin typeface="Helvetica"/>
                <a:ea typeface="Helvetica"/>
                <a:cs typeface="Helvetica"/>
                <a:sym typeface="Helvetica"/>
              </a:defRPr>
            </a:pPr>
            <a:endParaRPr sz="1688" dirty="0">
              <a:solidFill>
                <a:srgbClr val="000000"/>
              </a:solidFill>
              <a:latin typeface="Lato Light" panose="020F0502020204030203" pitchFamily="34" charset="0"/>
              <a:ea typeface="Lato Light" panose="020F0502020204030203" pitchFamily="34" charset="0"/>
              <a:cs typeface="Lato Light" panose="020F0502020204030203" pitchFamily="34" charset="0"/>
              <a:sym typeface="Helvetica"/>
            </a:endParaRPr>
          </a:p>
        </p:txBody>
      </p:sp>
      <p:sp>
        <p:nvSpPr>
          <p:cNvPr id="94" name="Shape 17138">
            <a:extLst>
              <a:ext uri="{FF2B5EF4-FFF2-40B4-BE49-F238E27FC236}">
                <a16:creationId xmlns:a16="http://schemas.microsoft.com/office/drawing/2014/main" id="{45AD4C00-F49D-AAA9-50A1-749A5145642E}"/>
              </a:ext>
            </a:extLst>
          </p:cNvPr>
          <p:cNvSpPr/>
          <p:nvPr/>
        </p:nvSpPr>
        <p:spPr>
          <a:xfrm>
            <a:off x="2643478" y="968886"/>
            <a:ext cx="242114" cy="5315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473" h="18210" extrusionOk="0">
                <a:moveTo>
                  <a:pt x="20603" y="3360"/>
                </a:moveTo>
                <a:cubicBezTo>
                  <a:pt x="21047" y="2953"/>
                  <a:pt x="21422" y="2529"/>
                  <a:pt x="21463" y="2033"/>
                </a:cubicBezTo>
                <a:cubicBezTo>
                  <a:pt x="21600" y="377"/>
                  <a:pt x="20221" y="-162"/>
                  <a:pt x="19957" y="40"/>
                </a:cubicBezTo>
                <a:cubicBezTo>
                  <a:pt x="19068" y="726"/>
                  <a:pt x="18163" y="2679"/>
                  <a:pt x="17246" y="2837"/>
                </a:cubicBezTo>
                <a:cubicBezTo>
                  <a:pt x="15727" y="3095"/>
                  <a:pt x="14290" y="1675"/>
                  <a:pt x="12794" y="3313"/>
                </a:cubicBezTo>
                <a:cubicBezTo>
                  <a:pt x="11405" y="4829"/>
                  <a:pt x="9974" y="4230"/>
                  <a:pt x="8642" y="6488"/>
                </a:cubicBezTo>
                <a:cubicBezTo>
                  <a:pt x="7304" y="8759"/>
                  <a:pt x="5960" y="10233"/>
                  <a:pt x="4512" y="11135"/>
                </a:cubicBezTo>
                <a:cubicBezTo>
                  <a:pt x="3022" y="12057"/>
                  <a:pt x="809" y="9965"/>
                  <a:pt x="0" y="16234"/>
                </a:cubicBezTo>
                <a:cubicBezTo>
                  <a:pt x="1639" y="16533"/>
                  <a:pt x="3281" y="16289"/>
                  <a:pt x="4928" y="16549"/>
                </a:cubicBezTo>
                <a:cubicBezTo>
                  <a:pt x="5347" y="21438"/>
                  <a:pt x="7642" y="13942"/>
                  <a:pt x="8316" y="14320"/>
                </a:cubicBezTo>
                <a:cubicBezTo>
                  <a:pt x="8608" y="14481"/>
                  <a:pt x="8712" y="15340"/>
                  <a:pt x="9137" y="15238"/>
                </a:cubicBezTo>
                <a:cubicBezTo>
                  <a:pt x="9498" y="15148"/>
                  <a:pt x="9948" y="14441"/>
                  <a:pt x="10255" y="13721"/>
                </a:cubicBezTo>
                <a:cubicBezTo>
                  <a:pt x="10740" y="12591"/>
                  <a:pt x="11021" y="11256"/>
                  <a:pt x="11572" y="10493"/>
                </a:cubicBezTo>
                <a:cubicBezTo>
                  <a:pt x="12244" y="9566"/>
                  <a:pt x="12913" y="8619"/>
                  <a:pt x="13635" y="8803"/>
                </a:cubicBezTo>
                <a:cubicBezTo>
                  <a:pt x="13395" y="10725"/>
                  <a:pt x="12915" y="11227"/>
                  <a:pt x="12463" y="12197"/>
                </a:cubicBezTo>
                <a:cubicBezTo>
                  <a:pt x="12460" y="12147"/>
                  <a:pt x="12459" y="12891"/>
                  <a:pt x="12463" y="12843"/>
                </a:cubicBezTo>
                <a:cubicBezTo>
                  <a:pt x="13572" y="14000"/>
                  <a:pt x="14910" y="10562"/>
                  <a:pt x="16087" y="10317"/>
                </a:cubicBezTo>
                <a:cubicBezTo>
                  <a:pt x="16730" y="10178"/>
                  <a:pt x="17434" y="10404"/>
                  <a:pt x="18006" y="9053"/>
                </a:cubicBezTo>
                <a:cubicBezTo>
                  <a:pt x="18435" y="8036"/>
                  <a:pt x="18711" y="6201"/>
                  <a:pt x="19107" y="5003"/>
                </a:cubicBezTo>
                <a:cubicBezTo>
                  <a:pt x="19304" y="4406"/>
                  <a:pt x="20013" y="3896"/>
                  <a:pt x="20603" y="3360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3175" cap="flat">
            <a:solidFill>
              <a:schemeClr val="bg1">
                <a:lumMod val="50000"/>
              </a:schemeClr>
            </a:solidFill>
            <a:miter lim="400000"/>
          </a:ln>
          <a:effectLst/>
        </p:spPr>
        <p:txBody>
          <a:bodyPr lIns="0" tIns="0" rIns="0" bIns="0"/>
          <a:lstStyle/>
          <a:p>
            <a:pPr eaLnBrk="1" hangingPunct="1">
              <a:defRPr sz="1200">
                <a:solidFill>
                  <a:srgbClr val="000000"/>
                </a:solidFill>
                <a:latin typeface="Helvetica"/>
                <a:ea typeface="Helvetica"/>
                <a:cs typeface="Helvetica"/>
                <a:sym typeface="Helvetica"/>
              </a:defRPr>
            </a:pPr>
            <a:endParaRPr sz="1688" dirty="0">
              <a:solidFill>
                <a:srgbClr val="000000"/>
              </a:solidFill>
              <a:latin typeface="Lato Light" panose="020F0502020204030203" pitchFamily="34" charset="0"/>
              <a:ea typeface="Lato Light" panose="020F0502020204030203" pitchFamily="34" charset="0"/>
              <a:cs typeface="Lato Light" panose="020F0502020204030203" pitchFamily="34" charset="0"/>
              <a:sym typeface="Helvetica"/>
            </a:endParaRPr>
          </a:p>
        </p:txBody>
      </p:sp>
      <p:sp>
        <p:nvSpPr>
          <p:cNvPr id="95" name="Shape 17139">
            <a:extLst>
              <a:ext uri="{FF2B5EF4-FFF2-40B4-BE49-F238E27FC236}">
                <a16:creationId xmlns:a16="http://schemas.microsoft.com/office/drawing/2014/main" id="{D135D38B-A055-2C13-4C2F-F48D3E33BAEA}"/>
              </a:ext>
            </a:extLst>
          </p:cNvPr>
          <p:cNvSpPr/>
          <p:nvPr/>
        </p:nvSpPr>
        <p:spPr>
          <a:xfrm>
            <a:off x="3459974" y="827476"/>
            <a:ext cx="893254" cy="20307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561" h="20971" extrusionOk="0">
                <a:moveTo>
                  <a:pt x="21483" y="1541"/>
                </a:moveTo>
                <a:cubicBezTo>
                  <a:pt x="21199" y="880"/>
                  <a:pt x="20231" y="561"/>
                  <a:pt x="20123" y="503"/>
                </a:cubicBezTo>
                <a:cubicBezTo>
                  <a:pt x="18072" y="-572"/>
                  <a:pt x="16015" y="437"/>
                  <a:pt x="13958" y="259"/>
                </a:cubicBezTo>
                <a:cubicBezTo>
                  <a:pt x="12796" y="158"/>
                  <a:pt x="11740" y="478"/>
                  <a:pt x="10603" y="1436"/>
                </a:cubicBezTo>
                <a:cubicBezTo>
                  <a:pt x="9605" y="2275"/>
                  <a:pt x="8604" y="2092"/>
                  <a:pt x="7594" y="2279"/>
                </a:cubicBezTo>
                <a:cubicBezTo>
                  <a:pt x="6487" y="2484"/>
                  <a:pt x="5385" y="2864"/>
                  <a:pt x="4310" y="4065"/>
                </a:cubicBezTo>
                <a:cubicBezTo>
                  <a:pt x="4525" y="3824"/>
                  <a:pt x="4963" y="5642"/>
                  <a:pt x="5135" y="6088"/>
                </a:cubicBezTo>
                <a:cubicBezTo>
                  <a:pt x="5477" y="6975"/>
                  <a:pt x="5801" y="6742"/>
                  <a:pt x="6187" y="6850"/>
                </a:cubicBezTo>
                <a:cubicBezTo>
                  <a:pt x="6172" y="6872"/>
                  <a:pt x="6133" y="6950"/>
                  <a:pt x="6108" y="6983"/>
                </a:cubicBezTo>
                <a:cubicBezTo>
                  <a:pt x="6407" y="6956"/>
                  <a:pt x="6743" y="7036"/>
                  <a:pt x="7011" y="7418"/>
                </a:cubicBezTo>
                <a:cubicBezTo>
                  <a:pt x="6619" y="7439"/>
                  <a:pt x="6179" y="7096"/>
                  <a:pt x="5823" y="7934"/>
                </a:cubicBezTo>
                <a:cubicBezTo>
                  <a:pt x="5525" y="8636"/>
                  <a:pt x="5460" y="9595"/>
                  <a:pt x="5086" y="9678"/>
                </a:cubicBezTo>
                <a:cubicBezTo>
                  <a:pt x="5243" y="9645"/>
                  <a:pt x="5330" y="8262"/>
                  <a:pt x="5261" y="7800"/>
                </a:cubicBezTo>
                <a:cubicBezTo>
                  <a:pt x="5104" y="6746"/>
                  <a:pt x="4692" y="7393"/>
                  <a:pt x="4471" y="7194"/>
                </a:cubicBezTo>
                <a:cubicBezTo>
                  <a:pt x="4062" y="6824"/>
                  <a:pt x="3804" y="5422"/>
                  <a:pt x="3419" y="4910"/>
                </a:cubicBezTo>
                <a:cubicBezTo>
                  <a:pt x="2979" y="4323"/>
                  <a:pt x="2429" y="4978"/>
                  <a:pt x="2005" y="5540"/>
                </a:cubicBezTo>
                <a:cubicBezTo>
                  <a:pt x="1822" y="5785"/>
                  <a:pt x="1642" y="5862"/>
                  <a:pt x="1471" y="6234"/>
                </a:cubicBezTo>
                <a:cubicBezTo>
                  <a:pt x="1148" y="6937"/>
                  <a:pt x="831" y="6850"/>
                  <a:pt x="490" y="7239"/>
                </a:cubicBezTo>
                <a:cubicBezTo>
                  <a:pt x="363" y="7382"/>
                  <a:pt x="186" y="7934"/>
                  <a:pt x="409" y="8213"/>
                </a:cubicBezTo>
                <a:cubicBezTo>
                  <a:pt x="328" y="8112"/>
                  <a:pt x="49" y="8807"/>
                  <a:pt x="16" y="9156"/>
                </a:cubicBezTo>
                <a:cubicBezTo>
                  <a:pt x="-37" y="9723"/>
                  <a:pt x="47" y="10049"/>
                  <a:pt x="155" y="10341"/>
                </a:cubicBezTo>
                <a:cubicBezTo>
                  <a:pt x="493" y="11250"/>
                  <a:pt x="1068" y="10865"/>
                  <a:pt x="1445" y="10847"/>
                </a:cubicBezTo>
                <a:cubicBezTo>
                  <a:pt x="1269" y="10963"/>
                  <a:pt x="448" y="11092"/>
                  <a:pt x="467" y="12345"/>
                </a:cubicBezTo>
                <a:cubicBezTo>
                  <a:pt x="497" y="14291"/>
                  <a:pt x="1180" y="14055"/>
                  <a:pt x="1473" y="14115"/>
                </a:cubicBezTo>
                <a:cubicBezTo>
                  <a:pt x="2168" y="14252"/>
                  <a:pt x="2787" y="13971"/>
                  <a:pt x="3465" y="13276"/>
                </a:cubicBezTo>
                <a:cubicBezTo>
                  <a:pt x="3871" y="12859"/>
                  <a:pt x="4283" y="12601"/>
                  <a:pt x="4696" y="12379"/>
                </a:cubicBezTo>
                <a:cubicBezTo>
                  <a:pt x="4471" y="12501"/>
                  <a:pt x="4223" y="12755"/>
                  <a:pt x="3998" y="12954"/>
                </a:cubicBezTo>
                <a:cubicBezTo>
                  <a:pt x="3794" y="13133"/>
                  <a:pt x="3516" y="13498"/>
                  <a:pt x="3434" y="14425"/>
                </a:cubicBezTo>
                <a:cubicBezTo>
                  <a:pt x="3476" y="13945"/>
                  <a:pt x="4020" y="14825"/>
                  <a:pt x="4083" y="14957"/>
                </a:cubicBezTo>
                <a:cubicBezTo>
                  <a:pt x="4190" y="15178"/>
                  <a:pt x="4418" y="15697"/>
                  <a:pt x="4370" y="16356"/>
                </a:cubicBezTo>
                <a:cubicBezTo>
                  <a:pt x="4310" y="17178"/>
                  <a:pt x="4020" y="16679"/>
                  <a:pt x="3890" y="16673"/>
                </a:cubicBezTo>
                <a:cubicBezTo>
                  <a:pt x="3971" y="16676"/>
                  <a:pt x="3770" y="15278"/>
                  <a:pt x="3682" y="15160"/>
                </a:cubicBezTo>
                <a:cubicBezTo>
                  <a:pt x="3503" y="14921"/>
                  <a:pt x="3077" y="15004"/>
                  <a:pt x="2889" y="15163"/>
                </a:cubicBezTo>
                <a:cubicBezTo>
                  <a:pt x="2791" y="15245"/>
                  <a:pt x="2743" y="15238"/>
                  <a:pt x="2689" y="15629"/>
                </a:cubicBezTo>
                <a:cubicBezTo>
                  <a:pt x="2664" y="15809"/>
                  <a:pt x="2669" y="17331"/>
                  <a:pt x="2692" y="17330"/>
                </a:cubicBezTo>
                <a:cubicBezTo>
                  <a:pt x="2244" y="17337"/>
                  <a:pt x="1810" y="17565"/>
                  <a:pt x="1402" y="18401"/>
                </a:cubicBezTo>
                <a:cubicBezTo>
                  <a:pt x="1103" y="19015"/>
                  <a:pt x="802" y="19326"/>
                  <a:pt x="1192" y="19856"/>
                </a:cubicBezTo>
                <a:cubicBezTo>
                  <a:pt x="1608" y="20425"/>
                  <a:pt x="2014" y="19925"/>
                  <a:pt x="2435" y="19966"/>
                </a:cubicBezTo>
                <a:cubicBezTo>
                  <a:pt x="2708" y="19993"/>
                  <a:pt x="2985" y="20186"/>
                  <a:pt x="3258" y="20099"/>
                </a:cubicBezTo>
                <a:cubicBezTo>
                  <a:pt x="3534" y="20012"/>
                  <a:pt x="3755" y="19521"/>
                  <a:pt x="4033" y="19674"/>
                </a:cubicBezTo>
                <a:cubicBezTo>
                  <a:pt x="4326" y="19835"/>
                  <a:pt x="4643" y="20201"/>
                  <a:pt x="4939" y="20011"/>
                </a:cubicBezTo>
                <a:cubicBezTo>
                  <a:pt x="5142" y="19882"/>
                  <a:pt x="5400" y="19446"/>
                  <a:pt x="5605" y="19589"/>
                </a:cubicBezTo>
                <a:cubicBezTo>
                  <a:pt x="5682" y="19642"/>
                  <a:pt x="5759" y="19855"/>
                  <a:pt x="5746" y="20214"/>
                </a:cubicBezTo>
                <a:cubicBezTo>
                  <a:pt x="5746" y="20210"/>
                  <a:pt x="5544" y="20966"/>
                  <a:pt x="5562" y="20967"/>
                </a:cubicBezTo>
                <a:cubicBezTo>
                  <a:pt x="6394" y="21028"/>
                  <a:pt x="7473" y="20281"/>
                  <a:pt x="8181" y="18322"/>
                </a:cubicBezTo>
                <a:cubicBezTo>
                  <a:pt x="7945" y="18101"/>
                  <a:pt x="7580" y="18547"/>
                  <a:pt x="7396" y="17925"/>
                </a:cubicBezTo>
                <a:cubicBezTo>
                  <a:pt x="7700" y="16354"/>
                  <a:pt x="8166" y="17355"/>
                  <a:pt x="8518" y="16520"/>
                </a:cubicBezTo>
                <a:cubicBezTo>
                  <a:pt x="8652" y="16202"/>
                  <a:pt x="8607" y="15712"/>
                  <a:pt x="8680" y="15163"/>
                </a:cubicBezTo>
                <a:cubicBezTo>
                  <a:pt x="8714" y="14912"/>
                  <a:pt x="9294" y="15024"/>
                  <a:pt x="9376" y="14996"/>
                </a:cubicBezTo>
                <a:cubicBezTo>
                  <a:pt x="9615" y="14913"/>
                  <a:pt x="9858" y="14793"/>
                  <a:pt x="10093" y="14590"/>
                </a:cubicBezTo>
                <a:cubicBezTo>
                  <a:pt x="10497" y="14242"/>
                  <a:pt x="10992" y="13507"/>
                  <a:pt x="11350" y="12639"/>
                </a:cubicBezTo>
                <a:cubicBezTo>
                  <a:pt x="11276" y="12520"/>
                  <a:pt x="11196" y="12155"/>
                  <a:pt x="11094" y="12091"/>
                </a:cubicBezTo>
                <a:cubicBezTo>
                  <a:pt x="11489" y="10989"/>
                  <a:pt x="12149" y="10682"/>
                  <a:pt x="12612" y="10327"/>
                </a:cubicBezTo>
                <a:cubicBezTo>
                  <a:pt x="13151" y="9913"/>
                  <a:pt x="13716" y="9418"/>
                  <a:pt x="14255" y="8826"/>
                </a:cubicBezTo>
                <a:cubicBezTo>
                  <a:pt x="15341" y="7634"/>
                  <a:pt x="16394" y="6611"/>
                  <a:pt x="17474" y="5592"/>
                </a:cubicBezTo>
                <a:cubicBezTo>
                  <a:pt x="17804" y="5280"/>
                  <a:pt x="18142" y="5158"/>
                  <a:pt x="18472" y="4862"/>
                </a:cubicBezTo>
                <a:cubicBezTo>
                  <a:pt x="18720" y="4641"/>
                  <a:pt x="19042" y="4605"/>
                  <a:pt x="19264" y="4063"/>
                </a:cubicBezTo>
                <a:cubicBezTo>
                  <a:pt x="19470" y="3558"/>
                  <a:pt x="19573" y="3324"/>
                  <a:pt x="19814" y="3209"/>
                </a:cubicBezTo>
                <a:cubicBezTo>
                  <a:pt x="20080" y="3083"/>
                  <a:pt x="20346" y="2981"/>
                  <a:pt x="20609" y="2756"/>
                </a:cubicBezTo>
                <a:cubicBezTo>
                  <a:pt x="20676" y="2701"/>
                  <a:pt x="21555" y="2202"/>
                  <a:pt x="21560" y="1934"/>
                </a:cubicBezTo>
                <a:cubicBezTo>
                  <a:pt x="21563" y="1790"/>
                  <a:pt x="21534" y="1659"/>
                  <a:pt x="21483" y="1541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3175" cap="flat">
            <a:solidFill>
              <a:schemeClr val="bg1">
                <a:lumMod val="50000"/>
              </a:schemeClr>
            </a:solidFill>
            <a:miter lim="400000"/>
          </a:ln>
          <a:effectLst/>
        </p:spPr>
        <p:txBody>
          <a:bodyPr lIns="0" tIns="0" rIns="0" bIns="0"/>
          <a:lstStyle/>
          <a:p>
            <a:pPr eaLnBrk="1" hangingPunct="1">
              <a:defRPr sz="1200">
                <a:solidFill>
                  <a:srgbClr val="000000"/>
                </a:solidFill>
                <a:latin typeface="Helvetica"/>
                <a:ea typeface="Helvetica"/>
                <a:cs typeface="Helvetica"/>
                <a:sym typeface="Helvetica"/>
              </a:defRPr>
            </a:pPr>
            <a:endParaRPr sz="1688" dirty="0">
              <a:solidFill>
                <a:srgbClr val="000000"/>
              </a:solidFill>
              <a:latin typeface="Lato Light" panose="020F0502020204030203" pitchFamily="34" charset="0"/>
              <a:ea typeface="Lato Light" panose="020F0502020204030203" pitchFamily="34" charset="0"/>
              <a:cs typeface="Lato Light" panose="020F0502020204030203" pitchFamily="34" charset="0"/>
              <a:sym typeface="Helvetica"/>
            </a:endParaRPr>
          </a:p>
        </p:txBody>
      </p:sp>
      <p:sp>
        <p:nvSpPr>
          <p:cNvPr id="96" name="Shape 17140">
            <a:extLst>
              <a:ext uri="{FF2B5EF4-FFF2-40B4-BE49-F238E27FC236}">
                <a16:creationId xmlns:a16="http://schemas.microsoft.com/office/drawing/2014/main" id="{66C090A4-A579-7930-A710-CC91AA8EFA20}"/>
              </a:ext>
            </a:extLst>
          </p:cNvPr>
          <p:cNvSpPr/>
          <p:nvPr/>
        </p:nvSpPr>
        <p:spPr>
          <a:xfrm>
            <a:off x="3318657" y="984599"/>
            <a:ext cx="383125" cy="8540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495" h="21473" extrusionOk="0">
                <a:moveTo>
                  <a:pt x="20648" y="16266"/>
                </a:moveTo>
                <a:cubicBezTo>
                  <a:pt x="20831" y="15848"/>
                  <a:pt x="21032" y="15547"/>
                  <a:pt x="21215" y="15113"/>
                </a:cubicBezTo>
                <a:cubicBezTo>
                  <a:pt x="21353" y="14785"/>
                  <a:pt x="21600" y="13919"/>
                  <a:pt x="21447" y="13110"/>
                </a:cubicBezTo>
                <a:cubicBezTo>
                  <a:pt x="21340" y="12536"/>
                  <a:pt x="21000" y="12532"/>
                  <a:pt x="20847" y="12445"/>
                </a:cubicBezTo>
                <a:cubicBezTo>
                  <a:pt x="20208" y="12094"/>
                  <a:pt x="19697" y="10807"/>
                  <a:pt x="19043" y="10682"/>
                </a:cubicBezTo>
                <a:cubicBezTo>
                  <a:pt x="18636" y="10601"/>
                  <a:pt x="18229" y="10431"/>
                  <a:pt x="17821" y="10368"/>
                </a:cubicBezTo>
                <a:cubicBezTo>
                  <a:pt x="17036" y="10242"/>
                  <a:pt x="16225" y="10398"/>
                  <a:pt x="15453" y="11108"/>
                </a:cubicBezTo>
                <a:cubicBezTo>
                  <a:pt x="14148" y="12318"/>
                  <a:pt x="12457" y="14137"/>
                  <a:pt x="11220" y="12719"/>
                </a:cubicBezTo>
                <a:cubicBezTo>
                  <a:pt x="9993" y="11309"/>
                  <a:pt x="8828" y="13236"/>
                  <a:pt x="8024" y="7715"/>
                </a:cubicBezTo>
                <a:cubicBezTo>
                  <a:pt x="8463" y="7316"/>
                  <a:pt x="9327" y="7943"/>
                  <a:pt x="9635" y="6365"/>
                </a:cubicBezTo>
                <a:cubicBezTo>
                  <a:pt x="8991" y="6292"/>
                  <a:pt x="8737" y="4480"/>
                  <a:pt x="8185" y="3763"/>
                </a:cubicBezTo>
                <a:cubicBezTo>
                  <a:pt x="7679" y="3099"/>
                  <a:pt x="6924" y="3670"/>
                  <a:pt x="6393" y="3684"/>
                </a:cubicBezTo>
                <a:cubicBezTo>
                  <a:pt x="5707" y="3701"/>
                  <a:pt x="5448" y="3358"/>
                  <a:pt x="4858" y="2199"/>
                </a:cubicBezTo>
                <a:cubicBezTo>
                  <a:pt x="4142" y="792"/>
                  <a:pt x="3508" y="219"/>
                  <a:pt x="2726" y="36"/>
                </a:cubicBezTo>
                <a:cubicBezTo>
                  <a:pt x="2068" y="-120"/>
                  <a:pt x="1426" y="231"/>
                  <a:pt x="801" y="1122"/>
                </a:cubicBezTo>
                <a:cubicBezTo>
                  <a:pt x="506" y="1541"/>
                  <a:pt x="236" y="1981"/>
                  <a:pt x="0" y="2910"/>
                </a:cubicBezTo>
                <a:cubicBezTo>
                  <a:pt x="399" y="2858"/>
                  <a:pt x="614" y="2575"/>
                  <a:pt x="819" y="4216"/>
                </a:cubicBezTo>
                <a:cubicBezTo>
                  <a:pt x="1230" y="7507"/>
                  <a:pt x="2385" y="6689"/>
                  <a:pt x="3076" y="6697"/>
                </a:cubicBezTo>
                <a:cubicBezTo>
                  <a:pt x="3429" y="6699"/>
                  <a:pt x="3711" y="6263"/>
                  <a:pt x="4053" y="5985"/>
                </a:cubicBezTo>
                <a:cubicBezTo>
                  <a:pt x="4197" y="5867"/>
                  <a:pt x="4398" y="5891"/>
                  <a:pt x="4483" y="6496"/>
                </a:cubicBezTo>
                <a:cubicBezTo>
                  <a:pt x="4577" y="7179"/>
                  <a:pt x="4432" y="7906"/>
                  <a:pt x="4462" y="8589"/>
                </a:cubicBezTo>
                <a:cubicBezTo>
                  <a:pt x="4519" y="9932"/>
                  <a:pt x="4771" y="10271"/>
                  <a:pt x="4491" y="11662"/>
                </a:cubicBezTo>
                <a:cubicBezTo>
                  <a:pt x="4299" y="12615"/>
                  <a:pt x="4093" y="12322"/>
                  <a:pt x="3865" y="12921"/>
                </a:cubicBezTo>
                <a:cubicBezTo>
                  <a:pt x="3522" y="13824"/>
                  <a:pt x="2811" y="16270"/>
                  <a:pt x="2791" y="18214"/>
                </a:cubicBezTo>
                <a:cubicBezTo>
                  <a:pt x="2760" y="21393"/>
                  <a:pt x="3658" y="19150"/>
                  <a:pt x="3988" y="19349"/>
                </a:cubicBezTo>
                <a:cubicBezTo>
                  <a:pt x="4246" y="19501"/>
                  <a:pt x="4481" y="20215"/>
                  <a:pt x="4749" y="20394"/>
                </a:cubicBezTo>
                <a:cubicBezTo>
                  <a:pt x="5229" y="20714"/>
                  <a:pt x="5709" y="20519"/>
                  <a:pt x="6189" y="20313"/>
                </a:cubicBezTo>
                <a:cubicBezTo>
                  <a:pt x="6409" y="20215"/>
                  <a:pt x="6649" y="20128"/>
                  <a:pt x="6859" y="19808"/>
                </a:cubicBezTo>
                <a:cubicBezTo>
                  <a:pt x="7004" y="19586"/>
                  <a:pt x="7386" y="18452"/>
                  <a:pt x="7397" y="19717"/>
                </a:cubicBezTo>
                <a:cubicBezTo>
                  <a:pt x="7403" y="20456"/>
                  <a:pt x="7151" y="21085"/>
                  <a:pt x="7013" y="21117"/>
                </a:cubicBezTo>
                <a:cubicBezTo>
                  <a:pt x="8506" y="20751"/>
                  <a:pt x="10028" y="21468"/>
                  <a:pt x="11519" y="21472"/>
                </a:cubicBezTo>
                <a:cubicBezTo>
                  <a:pt x="12232" y="21474"/>
                  <a:pt x="12937" y="21480"/>
                  <a:pt x="13651" y="21308"/>
                </a:cubicBezTo>
                <a:cubicBezTo>
                  <a:pt x="13941" y="21241"/>
                  <a:pt x="14249" y="21245"/>
                  <a:pt x="14532" y="20878"/>
                </a:cubicBezTo>
                <a:cubicBezTo>
                  <a:pt x="14764" y="20583"/>
                  <a:pt x="14986" y="19680"/>
                  <a:pt x="15218" y="19989"/>
                </a:cubicBezTo>
                <a:cubicBezTo>
                  <a:pt x="15326" y="20130"/>
                  <a:pt x="15408" y="20581"/>
                  <a:pt x="15527" y="20716"/>
                </a:cubicBezTo>
                <a:cubicBezTo>
                  <a:pt x="15650" y="20863"/>
                  <a:pt x="15806" y="20826"/>
                  <a:pt x="15933" y="20843"/>
                </a:cubicBezTo>
                <a:cubicBezTo>
                  <a:pt x="16751" y="20955"/>
                  <a:pt x="17526" y="21304"/>
                  <a:pt x="18343" y="20915"/>
                </a:cubicBezTo>
                <a:cubicBezTo>
                  <a:pt x="18723" y="20735"/>
                  <a:pt x="19061" y="20147"/>
                  <a:pt x="19397" y="19403"/>
                </a:cubicBezTo>
                <a:cubicBezTo>
                  <a:pt x="19766" y="18585"/>
                  <a:pt x="20166" y="18716"/>
                  <a:pt x="20563" y="18344"/>
                </a:cubicBezTo>
                <a:cubicBezTo>
                  <a:pt x="20667" y="18247"/>
                  <a:pt x="20770" y="18176"/>
                  <a:pt x="20864" y="17937"/>
                </a:cubicBezTo>
                <a:cubicBezTo>
                  <a:pt x="20896" y="17856"/>
                  <a:pt x="21069" y="17013"/>
                  <a:pt x="21086" y="17026"/>
                </a:cubicBezTo>
                <a:cubicBezTo>
                  <a:pt x="20941" y="16895"/>
                  <a:pt x="20749" y="16748"/>
                  <a:pt x="20648" y="16266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3175" cap="flat">
            <a:solidFill>
              <a:schemeClr val="bg1">
                <a:lumMod val="50000"/>
              </a:schemeClr>
            </a:solidFill>
            <a:miter lim="400000"/>
          </a:ln>
          <a:effectLst/>
        </p:spPr>
        <p:txBody>
          <a:bodyPr lIns="0" tIns="0" rIns="0" bIns="0"/>
          <a:lstStyle/>
          <a:p>
            <a:pPr eaLnBrk="1" hangingPunct="1">
              <a:defRPr sz="1200">
                <a:solidFill>
                  <a:srgbClr val="000000"/>
                </a:solidFill>
                <a:latin typeface="Helvetica"/>
                <a:ea typeface="Helvetica"/>
                <a:cs typeface="Helvetica"/>
                <a:sym typeface="Helvetica"/>
              </a:defRPr>
            </a:pPr>
            <a:endParaRPr sz="1688" dirty="0">
              <a:solidFill>
                <a:srgbClr val="000000"/>
              </a:solidFill>
              <a:latin typeface="Lato Light" panose="020F0502020204030203" pitchFamily="34" charset="0"/>
              <a:ea typeface="Lato Light" panose="020F0502020204030203" pitchFamily="34" charset="0"/>
              <a:cs typeface="Lato Light" panose="020F0502020204030203" pitchFamily="34" charset="0"/>
              <a:sym typeface="Helvetica"/>
            </a:endParaRPr>
          </a:p>
        </p:txBody>
      </p:sp>
      <p:sp>
        <p:nvSpPr>
          <p:cNvPr id="97" name="Shape 17141">
            <a:extLst>
              <a:ext uri="{FF2B5EF4-FFF2-40B4-BE49-F238E27FC236}">
                <a16:creationId xmlns:a16="http://schemas.microsoft.com/office/drawing/2014/main" id="{59549B57-3DD9-FB30-01A2-3925EE2EBCD5}"/>
              </a:ext>
            </a:extLst>
          </p:cNvPr>
          <p:cNvSpPr/>
          <p:nvPr/>
        </p:nvSpPr>
        <p:spPr>
          <a:xfrm>
            <a:off x="3255850" y="1031735"/>
            <a:ext cx="85757" cy="334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0912" h="20127" extrusionOk="0">
                <a:moveTo>
                  <a:pt x="5291" y="17857"/>
                </a:moveTo>
                <a:cubicBezTo>
                  <a:pt x="3457" y="16638"/>
                  <a:pt x="1716" y="14671"/>
                  <a:pt x="0" y="12696"/>
                </a:cubicBezTo>
                <a:cubicBezTo>
                  <a:pt x="1814" y="6856"/>
                  <a:pt x="6080" y="3435"/>
                  <a:pt x="8952" y="2350"/>
                </a:cubicBezTo>
                <a:cubicBezTo>
                  <a:pt x="10977" y="1584"/>
                  <a:pt x="12988" y="458"/>
                  <a:pt x="15036" y="111"/>
                </a:cubicBezTo>
                <a:cubicBezTo>
                  <a:pt x="16799" y="-189"/>
                  <a:pt x="20159" y="-258"/>
                  <a:pt x="20809" y="5005"/>
                </a:cubicBezTo>
                <a:cubicBezTo>
                  <a:pt x="21600" y="11417"/>
                  <a:pt x="17634" y="16910"/>
                  <a:pt x="15709" y="18581"/>
                </a:cubicBezTo>
                <a:cubicBezTo>
                  <a:pt x="12521" y="21342"/>
                  <a:pt x="8499" y="19966"/>
                  <a:pt x="5291" y="17857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3175" cap="flat">
            <a:solidFill>
              <a:schemeClr val="bg1">
                <a:lumMod val="50000"/>
              </a:schemeClr>
            </a:solidFill>
            <a:miter lim="400000"/>
          </a:ln>
          <a:effectLst/>
        </p:spPr>
        <p:txBody>
          <a:bodyPr lIns="0" tIns="0" rIns="0" bIns="0"/>
          <a:lstStyle/>
          <a:p>
            <a:pPr eaLnBrk="1" hangingPunct="1">
              <a:defRPr sz="1200">
                <a:solidFill>
                  <a:srgbClr val="000000"/>
                </a:solidFill>
                <a:latin typeface="Helvetica"/>
                <a:ea typeface="Helvetica"/>
                <a:cs typeface="Helvetica"/>
                <a:sym typeface="Helvetica"/>
              </a:defRPr>
            </a:pPr>
            <a:endParaRPr sz="1688" dirty="0">
              <a:solidFill>
                <a:srgbClr val="000000"/>
              </a:solidFill>
              <a:latin typeface="Lato Light" panose="020F0502020204030203" pitchFamily="34" charset="0"/>
              <a:ea typeface="Lato Light" panose="020F0502020204030203" pitchFamily="34" charset="0"/>
              <a:cs typeface="Lato Light" panose="020F0502020204030203" pitchFamily="34" charset="0"/>
              <a:sym typeface="Helvetica"/>
            </a:endParaRPr>
          </a:p>
        </p:txBody>
      </p:sp>
      <p:sp>
        <p:nvSpPr>
          <p:cNvPr id="98" name="Shape 17142">
            <a:extLst>
              <a:ext uri="{FF2B5EF4-FFF2-40B4-BE49-F238E27FC236}">
                <a16:creationId xmlns:a16="http://schemas.microsoft.com/office/drawing/2014/main" id="{3BC13D66-E5D4-FABC-DAFC-F6CF39A4E250}"/>
              </a:ext>
            </a:extLst>
          </p:cNvPr>
          <p:cNvSpPr/>
          <p:nvPr/>
        </p:nvSpPr>
        <p:spPr>
          <a:xfrm>
            <a:off x="3114533" y="1000310"/>
            <a:ext cx="174932" cy="5657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350" h="20803" extrusionOk="0">
                <a:moveTo>
                  <a:pt x="16171" y="14897"/>
                </a:moveTo>
                <a:cubicBezTo>
                  <a:pt x="15358" y="16271"/>
                  <a:pt x="14524" y="17554"/>
                  <a:pt x="13729" y="19038"/>
                </a:cubicBezTo>
                <a:cubicBezTo>
                  <a:pt x="12620" y="21112"/>
                  <a:pt x="11564" y="20517"/>
                  <a:pt x="10317" y="20469"/>
                </a:cubicBezTo>
                <a:cubicBezTo>
                  <a:pt x="8907" y="20412"/>
                  <a:pt x="7528" y="21092"/>
                  <a:pt x="6117" y="20655"/>
                </a:cubicBezTo>
                <a:cubicBezTo>
                  <a:pt x="5798" y="15774"/>
                  <a:pt x="8248" y="15407"/>
                  <a:pt x="9219" y="13418"/>
                </a:cubicBezTo>
                <a:cubicBezTo>
                  <a:pt x="7371" y="12778"/>
                  <a:pt x="5431" y="12665"/>
                  <a:pt x="3573" y="12843"/>
                </a:cubicBezTo>
                <a:cubicBezTo>
                  <a:pt x="3144" y="12885"/>
                  <a:pt x="1366" y="14036"/>
                  <a:pt x="1059" y="12919"/>
                </a:cubicBezTo>
                <a:cubicBezTo>
                  <a:pt x="610" y="11299"/>
                  <a:pt x="1710" y="10820"/>
                  <a:pt x="1803" y="9333"/>
                </a:cubicBezTo>
                <a:cubicBezTo>
                  <a:pt x="1973" y="6641"/>
                  <a:pt x="694" y="7290"/>
                  <a:pt x="0" y="7395"/>
                </a:cubicBezTo>
                <a:cubicBezTo>
                  <a:pt x="223" y="2920"/>
                  <a:pt x="1282" y="502"/>
                  <a:pt x="2753" y="310"/>
                </a:cubicBezTo>
                <a:cubicBezTo>
                  <a:pt x="3407" y="220"/>
                  <a:pt x="4679" y="457"/>
                  <a:pt x="5039" y="2505"/>
                </a:cubicBezTo>
                <a:cubicBezTo>
                  <a:pt x="5375" y="4415"/>
                  <a:pt x="4694" y="5730"/>
                  <a:pt x="4810" y="7485"/>
                </a:cubicBezTo>
                <a:cubicBezTo>
                  <a:pt x="4957" y="9765"/>
                  <a:pt x="5853" y="10115"/>
                  <a:pt x="6519" y="10512"/>
                </a:cubicBezTo>
                <a:cubicBezTo>
                  <a:pt x="6959" y="6303"/>
                  <a:pt x="7418" y="1504"/>
                  <a:pt x="9388" y="3338"/>
                </a:cubicBezTo>
                <a:cubicBezTo>
                  <a:pt x="9958" y="3868"/>
                  <a:pt x="10517" y="6605"/>
                  <a:pt x="11175" y="5671"/>
                </a:cubicBezTo>
                <a:cubicBezTo>
                  <a:pt x="11902" y="4636"/>
                  <a:pt x="11518" y="2367"/>
                  <a:pt x="10914" y="1738"/>
                </a:cubicBezTo>
                <a:cubicBezTo>
                  <a:pt x="12112" y="-488"/>
                  <a:pt x="13324" y="-178"/>
                  <a:pt x="14633" y="494"/>
                </a:cubicBezTo>
                <a:cubicBezTo>
                  <a:pt x="15901" y="1140"/>
                  <a:pt x="17158" y="542"/>
                  <a:pt x="18465" y="694"/>
                </a:cubicBezTo>
                <a:cubicBezTo>
                  <a:pt x="19502" y="813"/>
                  <a:pt x="20326" y="2178"/>
                  <a:pt x="21314" y="2861"/>
                </a:cubicBezTo>
                <a:cubicBezTo>
                  <a:pt x="21600" y="3064"/>
                  <a:pt x="20083" y="7536"/>
                  <a:pt x="19944" y="7804"/>
                </a:cubicBezTo>
                <a:cubicBezTo>
                  <a:pt x="19231" y="9175"/>
                  <a:pt x="18507" y="10354"/>
                  <a:pt x="17806" y="11852"/>
                </a:cubicBezTo>
                <a:cubicBezTo>
                  <a:pt x="17282" y="12967"/>
                  <a:pt x="16731" y="13949"/>
                  <a:pt x="16171" y="14897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3175" cap="flat">
            <a:solidFill>
              <a:schemeClr val="bg1">
                <a:lumMod val="50000"/>
              </a:schemeClr>
            </a:solidFill>
            <a:miter lim="400000"/>
          </a:ln>
          <a:effectLst/>
        </p:spPr>
        <p:txBody>
          <a:bodyPr lIns="0" tIns="0" rIns="0" bIns="0"/>
          <a:lstStyle/>
          <a:p>
            <a:pPr eaLnBrk="1" hangingPunct="1">
              <a:defRPr sz="1200">
                <a:solidFill>
                  <a:srgbClr val="000000"/>
                </a:solidFill>
                <a:latin typeface="Helvetica"/>
                <a:ea typeface="Helvetica"/>
                <a:cs typeface="Helvetica"/>
                <a:sym typeface="Helvetica"/>
              </a:defRPr>
            </a:pPr>
            <a:endParaRPr sz="1688" dirty="0">
              <a:solidFill>
                <a:srgbClr val="000000"/>
              </a:solidFill>
              <a:latin typeface="Lato Light" panose="020F0502020204030203" pitchFamily="34" charset="0"/>
              <a:ea typeface="Lato Light" panose="020F0502020204030203" pitchFamily="34" charset="0"/>
              <a:cs typeface="Lato Light" panose="020F0502020204030203" pitchFamily="34" charset="0"/>
              <a:sym typeface="Helvetica"/>
            </a:endParaRPr>
          </a:p>
        </p:txBody>
      </p:sp>
      <p:sp>
        <p:nvSpPr>
          <p:cNvPr id="99" name="Shape 17143">
            <a:extLst>
              <a:ext uri="{FF2B5EF4-FFF2-40B4-BE49-F238E27FC236}">
                <a16:creationId xmlns:a16="http://schemas.microsoft.com/office/drawing/2014/main" id="{3AD50809-CFBB-0E81-D68F-9BE04973E3E8}"/>
              </a:ext>
            </a:extLst>
          </p:cNvPr>
          <p:cNvSpPr/>
          <p:nvPr/>
        </p:nvSpPr>
        <p:spPr>
          <a:xfrm>
            <a:off x="3365764" y="937461"/>
            <a:ext cx="88083" cy="4198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19170" h="19585" extrusionOk="0">
                <a:moveTo>
                  <a:pt x="10948" y="19084"/>
                </a:moveTo>
                <a:cubicBezTo>
                  <a:pt x="9955" y="19012"/>
                  <a:pt x="1847" y="21070"/>
                  <a:pt x="1810" y="17333"/>
                </a:cubicBezTo>
                <a:cubicBezTo>
                  <a:pt x="1779" y="14338"/>
                  <a:pt x="5261" y="15841"/>
                  <a:pt x="2768" y="11718"/>
                </a:cubicBezTo>
                <a:cubicBezTo>
                  <a:pt x="1353" y="9377"/>
                  <a:pt x="-1622" y="7849"/>
                  <a:pt x="1121" y="3625"/>
                </a:cubicBezTo>
                <a:cubicBezTo>
                  <a:pt x="2963" y="787"/>
                  <a:pt x="6029" y="-530"/>
                  <a:pt x="8264" y="197"/>
                </a:cubicBezTo>
                <a:cubicBezTo>
                  <a:pt x="9933" y="730"/>
                  <a:pt x="14552" y="3271"/>
                  <a:pt x="13100" y="8497"/>
                </a:cubicBezTo>
                <a:cubicBezTo>
                  <a:pt x="12404" y="10995"/>
                  <a:pt x="9876" y="12054"/>
                  <a:pt x="8712" y="12870"/>
                </a:cubicBezTo>
                <a:cubicBezTo>
                  <a:pt x="9112" y="12587"/>
                  <a:pt x="12076" y="14685"/>
                  <a:pt x="12738" y="14764"/>
                </a:cubicBezTo>
                <a:cubicBezTo>
                  <a:pt x="13697" y="14878"/>
                  <a:pt x="18543" y="13847"/>
                  <a:pt x="19102" y="15798"/>
                </a:cubicBezTo>
                <a:cubicBezTo>
                  <a:pt x="19978" y="18840"/>
                  <a:pt x="12050" y="19162"/>
                  <a:pt x="10948" y="19084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3175" cap="flat">
            <a:solidFill>
              <a:schemeClr val="bg1">
                <a:lumMod val="50000"/>
              </a:schemeClr>
            </a:solidFill>
            <a:miter lim="400000"/>
          </a:ln>
          <a:effectLst/>
        </p:spPr>
        <p:txBody>
          <a:bodyPr lIns="0" tIns="0" rIns="0" bIns="0"/>
          <a:lstStyle/>
          <a:p>
            <a:pPr eaLnBrk="1" hangingPunct="1">
              <a:defRPr sz="1200">
                <a:solidFill>
                  <a:srgbClr val="000000"/>
                </a:solidFill>
                <a:latin typeface="Helvetica"/>
                <a:ea typeface="Helvetica"/>
                <a:cs typeface="Helvetica"/>
                <a:sym typeface="Helvetica"/>
              </a:defRPr>
            </a:pPr>
            <a:endParaRPr sz="1688" dirty="0">
              <a:solidFill>
                <a:srgbClr val="000000"/>
              </a:solidFill>
              <a:latin typeface="Lato Light" panose="020F0502020204030203" pitchFamily="34" charset="0"/>
              <a:ea typeface="Lato Light" panose="020F0502020204030203" pitchFamily="34" charset="0"/>
              <a:cs typeface="Lato Light" panose="020F0502020204030203" pitchFamily="34" charset="0"/>
              <a:sym typeface="Helvetica"/>
            </a:endParaRPr>
          </a:p>
        </p:txBody>
      </p:sp>
      <p:sp>
        <p:nvSpPr>
          <p:cNvPr id="100" name="Shape 17144">
            <a:extLst>
              <a:ext uri="{FF2B5EF4-FFF2-40B4-BE49-F238E27FC236}">
                <a16:creationId xmlns:a16="http://schemas.microsoft.com/office/drawing/2014/main" id="{A72B6D1A-4321-AF3D-C0AB-A0B5674461A7}"/>
              </a:ext>
            </a:extLst>
          </p:cNvPr>
          <p:cNvSpPr/>
          <p:nvPr/>
        </p:nvSpPr>
        <p:spPr>
          <a:xfrm>
            <a:off x="3193042" y="921748"/>
            <a:ext cx="130497" cy="4689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472" h="19965" extrusionOk="0">
                <a:moveTo>
                  <a:pt x="13553" y="17773"/>
                </a:moveTo>
                <a:cubicBezTo>
                  <a:pt x="10732" y="13726"/>
                  <a:pt x="8189" y="13125"/>
                  <a:pt x="4975" y="12508"/>
                </a:cubicBezTo>
                <a:cubicBezTo>
                  <a:pt x="3310" y="12188"/>
                  <a:pt x="1655" y="11665"/>
                  <a:pt x="0" y="11064"/>
                </a:cubicBezTo>
                <a:cubicBezTo>
                  <a:pt x="1322" y="9562"/>
                  <a:pt x="4448" y="10463"/>
                  <a:pt x="5336" y="7468"/>
                </a:cubicBezTo>
                <a:cubicBezTo>
                  <a:pt x="6322" y="4143"/>
                  <a:pt x="3113" y="5211"/>
                  <a:pt x="2449" y="2030"/>
                </a:cubicBezTo>
                <a:cubicBezTo>
                  <a:pt x="5547" y="1625"/>
                  <a:pt x="8518" y="-531"/>
                  <a:pt x="11657" y="122"/>
                </a:cubicBezTo>
                <a:cubicBezTo>
                  <a:pt x="13096" y="423"/>
                  <a:pt x="13640" y="2944"/>
                  <a:pt x="14889" y="3865"/>
                </a:cubicBezTo>
                <a:cubicBezTo>
                  <a:pt x="16368" y="4953"/>
                  <a:pt x="17529" y="3761"/>
                  <a:pt x="19005" y="5512"/>
                </a:cubicBezTo>
                <a:cubicBezTo>
                  <a:pt x="19814" y="6475"/>
                  <a:pt x="21275" y="5920"/>
                  <a:pt x="21466" y="9127"/>
                </a:cubicBezTo>
                <a:cubicBezTo>
                  <a:pt x="21600" y="11349"/>
                  <a:pt x="19376" y="17074"/>
                  <a:pt x="18746" y="18214"/>
                </a:cubicBezTo>
                <a:cubicBezTo>
                  <a:pt x="17177" y="21069"/>
                  <a:pt x="15160" y="20076"/>
                  <a:pt x="13553" y="17773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3175" cap="flat">
            <a:solidFill>
              <a:schemeClr val="bg1">
                <a:lumMod val="50000"/>
              </a:schemeClr>
            </a:solidFill>
            <a:miter lim="400000"/>
          </a:ln>
          <a:effectLst/>
        </p:spPr>
        <p:txBody>
          <a:bodyPr lIns="0" tIns="0" rIns="0" bIns="0"/>
          <a:lstStyle/>
          <a:p>
            <a:pPr eaLnBrk="1" hangingPunct="1">
              <a:defRPr sz="1200">
                <a:solidFill>
                  <a:srgbClr val="000000"/>
                </a:solidFill>
                <a:latin typeface="Helvetica"/>
                <a:ea typeface="Helvetica"/>
                <a:cs typeface="Helvetica"/>
                <a:sym typeface="Helvetica"/>
              </a:defRPr>
            </a:pPr>
            <a:endParaRPr sz="1688" dirty="0">
              <a:solidFill>
                <a:srgbClr val="000000"/>
              </a:solidFill>
              <a:latin typeface="Lato Light" panose="020F0502020204030203" pitchFamily="34" charset="0"/>
              <a:ea typeface="Lato Light" panose="020F0502020204030203" pitchFamily="34" charset="0"/>
              <a:cs typeface="Lato Light" panose="020F0502020204030203" pitchFamily="34" charset="0"/>
              <a:sym typeface="Helvetica"/>
            </a:endParaRPr>
          </a:p>
        </p:txBody>
      </p:sp>
      <p:sp>
        <p:nvSpPr>
          <p:cNvPr id="101" name="Shape 17145">
            <a:extLst>
              <a:ext uri="{FF2B5EF4-FFF2-40B4-BE49-F238E27FC236}">
                <a16:creationId xmlns:a16="http://schemas.microsoft.com/office/drawing/2014/main" id="{7723E705-2A71-B75F-B127-4386D61B98D2}"/>
              </a:ext>
            </a:extLst>
          </p:cNvPr>
          <p:cNvSpPr/>
          <p:nvPr/>
        </p:nvSpPr>
        <p:spPr>
          <a:xfrm>
            <a:off x="2957515" y="953173"/>
            <a:ext cx="110206" cy="2384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15759" extrusionOk="0">
                <a:moveTo>
                  <a:pt x="0" y="11563"/>
                </a:moveTo>
                <a:cubicBezTo>
                  <a:pt x="3584" y="-4377"/>
                  <a:pt x="11437" y="1252"/>
                  <a:pt x="16704" y="553"/>
                </a:cubicBezTo>
                <a:cubicBezTo>
                  <a:pt x="18336" y="335"/>
                  <a:pt x="19967" y="66"/>
                  <a:pt x="21600" y="0"/>
                </a:cubicBezTo>
                <a:cubicBezTo>
                  <a:pt x="20236" y="2470"/>
                  <a:pt x="18611" y="1308"/>
                  <a:pt x="17226" y="3626"/>
                </a:cubicBezTo>
                <a:cubicBezTo>
                  <a:pt x="16041" y="5609"/>
                  <a:pt x="15295" y="10016"/>
                  <a:pt x="13974" y="11893"/>
                </a:cubicBezTo>
                <a:cubicBezTo>
                  <a:pt x="12596" y="13850"/>
                  <a:pt x="11033" y="14241"/>
                  <a:pt x="9563" y="14773"/>
                </a:cubicBezTo>
                <a:cubicBezTo>
                  <a:pt x="6511" y="15884"/>
                  <a:pt x="2783" y="17223"/>
                  <a:pt x="0" y="11563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3175" cap="flat">
            <a:solidFill>
              <a:schemeClr val="bg1">
                <a:lumMod val="50000"/>
              </a:schemeClr>
            </a:solidFill>
            <a:miter lim="400000"/>
          </a:ln>
          <a:effectLst/>
        </p:spPr>
        <p:txBody>
          <a:bodyPr lIns="0" tIns="0" rIns="0" bIns="0"/>
          <a:lstStyle/>
          <a:p>
            <a:pPr eaLnBrk="1" hangingPunct="1">
              <a:defRPr sz="1200">
                <a:solidFill>
                  <a:srgbClr val="000000"/>
                </a:solidFill>
                <a:latin typeface="Helvetica"/>
                <a:ea typeface="Helvetica"/>
                <a:cs typeface="Helvetica"/>
                <a:sym typeface="Helvetica"/>
              </a:defRPr>
            </a:pPr>
            <a:endParaRPr sz="1688" dirty="0">
              <a:solidFill>
                <a:srgbClr val="000000"/>
              </a:solidFill>
              <a:latin typeface="Lato Light" panose="020F0502020204030203" pitchFamily="34" charset="0"/>
              <a:ea typeface="Lato Light" panose="020F0502020204030203" pitchFamily="34" charset="0"/>
              <a:cs typeface="Lato Light" panose="020F0502020204030203" pitchFamily="34" charset="0"/>
              <a:sym typeface="Helvetica"/>
            </a:endParaRPr>
          </a:p>
        </p:txBody>
      </p:sp>
      <p:sp>
        <p:nvSpPr>
          <p:cNvPr id="102" name="Shape 17146">
            <a:extLst>
              <a:ext uri="{FF2B5EF4-FFF2-40B4-BE49-F238E27FC236}">
                <a16:creationId xmlns:a16="http://schemas.microsoft.com/office/drawing/2014/main" id="{BA741C0F-1797-89A8-CFB0-009757C61804}"/>
              </a:ext>
            </a:extLst>
          </p:cNvPr>
          <p:cNvSpPr/>
          <p:nvPr/>
        </p:nvSpPr>
        <p:spPr>
          <a:xfrm>
            <a:off x="3522781" y="1283131"/>
            <a:ext cx="76062" cy="4193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415" h="20631" extrusionOk="0">
                <a:moveTo>
                  <a:pt x="16484" y="15551"/>
                </a:moveTo>
                <a:cubicBezTo>
                  <a:pt x="13831" y="18023"/>
                  <a:pt x="9712" y="19329"/>
                  <a:pt x="6731" y="19974"/>
                </a:cubicBezTo>
                <a:cubicBezTo>
                  <a:pt x="4505" y="20457"/>
                  <a:pt x="2236" y="20450"/>
                  <a:pt x="0" y="20631"/>
                </a:cubicBezTo>
                <a:cubicBezTo>
                  <a:pt x="626" y="6655"/>
                  <a:pt x="9446" y="-969"/>
                  <a:pt x="16980" y="99"/>
                </a:cubicBezTo>
                <a:cubicBezTo>
                  <a:pt x="18804" y="356"/>
                  <a:pt x="21600" y="1031"/>
                  <a:pt x="21406" y="5013"/>
                </a:cubicBezTo>
                <a:cubicBezTo>
                  <a:pt x="21289" y="7576"/>
                  <a:pt x="17742" y="14381"/>
                  <a:pt x="16484" y="15551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3175" cap="flat">
            <a:solidFill>
              <a:schemeClr val="bg1">
                <a:lumMod val="50000"/>
              </a:schemeClr>
            </a:solidFill>
            <a:miter lim="400000"/>
          </a:ln>
          <a:effectLst/>
        </p:spPr>
        <p:txBody>
          <a:bodyPr lIns="0" tIns="0" rIns="0" bIns="0"/>
          <a:lstStyle/>
          <a:p>
            <a:pPr eaLnBrk="1" hangingPunct="1">
              <a:defRPr sz="1200">
                <a:solidFill>
                  <a:srgbClr val="000000"/>
                </a:solidFill>
                <a:latin typeface="Helvetica"/>
                <a:ea typeface="Helvetica"/>
                <a:cs typeface="Helvetica"/>
                <a:sym typeface="Helvetica"/>
              </a:defRPr>
            </a:pPr>
            <a:endParaRPr sz="1688" dirty="0">
              <a:solidFill>
                <a:srgbClr val="000000"/>
              </a:solidFill>
              <a:latin typeface="Lato Light" panose="020F0502020204030203" pitchFamily="34" charset="0"/>
              <a:ea typeface="Lato Light" panose="020F0502020204030203" pitchFamily="34" charset="0"/>
              <a:cs typeface="Lato Light" panose="020F0502020204030203" pitchFamily="34" charset="0"/>
              <a:sym typeface="Helvetica"/>
            </a:endParaRPr>
          </a:p>
        </p:txBody>
      </p:sp>
      <p:grpSp>
        <p:nvGrpSpPr>
          <p:cNvPr id="103" name="Group 17166">
            <a:extLst>
              <a:ext uri="{FF2B5EF4-FFF2-40B4-BE49-F238E27FC236}">
                <a16:creationId xmlns:a16="http://schemas.microsoft.com/office/drawing/2014/main" id="{EDB18BF7-128D-9001-EB02-3312EB59FEFE}"/>
              </a:ext>
            </a:extLst>
          </p:cNvPr>
          <p:cNvGrpSpPr/>
          <p:nvPr/>
        </p:nvGrpSpPr>
        <p:grpSpPr>
          <a:xfrm>
            <a:off x="2533563" y="3592832"/>
            <a:ext cx="1767663" cy="2901274"/>
            <a:chOff x="0" y="0"/>
            <a:chExt cx="1429721" cy="2346609"/>
          </a:xfrm>
          <a:solidFill>
            <a:schemeClr val="bg1">
              <a:lumMod val="75000"/>
            </a:schemeClr>
          </a:solidFill>
        </p:grpSpPr>
        <p:sp>
          <p:nvSpPr>
            <p:cNvPr id="276" name="Shape 17148">
              <a:extLst>
                <a:ext uri="{FF2B5EF4-FFF2-40B4-BE49-F238E27FC236}">
                  <a16:creationId xmlns:a16="http://schemas.microsoft.com/office/drawing/2014/main" id="{FEF5C285-FD7F-A167-880F-4C5D47C401BB}"/>
                </a:ext>
              </a:extLst>
            </p:cNvPr>
            <p:cNvSpPr/>
            <p:nvPr/>
          </p:nvSpPr>
          <p:spPr>
            <a:xfrm>
              <a:off x="0" y="368543"/>
              <a:ext cx="187889" cy="23535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81" h="21600" extrusionOk="0">
                  <a:moveTo>
                    <a:pt x="7564" y="21600"/>
                  </a:moveTo>
                  <a:cubicBezTo>
                    <a:pt x="7015" y="21600"/>
                    <a:pt x="6494" y="21348"/>
                    <a:pt x="5971" y="20830"/>
                  </a:cubicBezTo>
                  <a:cubicBezTo>
                    <a:pt x="5813" y="20661"/>
                    <a:pt x="5689" y="20480"/>
                    <a:pt x="5567" y="20295"/>
                  </a:cubicBezTo>
                  <a:cubicBezTo>
                    <a:pt x="5452" y="20122"/>
                    <a:pt x="5310" y="19907"/>
                    <a:pt x="5204" y="19843"/>
                  </a:cubicBezTo>
                  <a:cubicBezTo>
                    <a:pt x="5051" y="19748"/>
                    <a:pt x="4570" y="19682"/>
                    <a:pt x="4283" y="19643"/>
                  </a:cubicBezTo>
                  <a:lnTo>
                    <a:pt x="4264" y="19641"/>
                  </a:lnTo>
                  <a:cubicBezTo>
                    <a:pt x="3956" y="19847"/>
                    <a:pt x="3694" y="19979"/>
                    <a:pt x="3484" y="20035"/>
                  </a:cubicBezTo>
                  <a:cubicBezTo>
                    <a:pt x="3283" y="20097"/>
                    <a:pt x="3118" y="20147"/>
                    <a:pt x="2913" y="20147"/>
                  </a:cubicBezTo>
                  <a:cubicBezTo>
                    <a:pt x="2552" y="20147"/>
                    <a:pt x="2236" y="19991"/>
                    <a:pt x="2070" y="19729"/>
                  </a:cubicBezTo>
                  <a:cubicBezTo>
                    <a:pt x="1978" y="19583"/>
                    <a:pt x="1935" y="19414"/>
                    <a:pt x="1935" y="19197"/>
                  </a:cubicBezTo>
                  <a:lnTo>
                    <a:pt x="1935" y="17464"/>
                  </a:lnTo>
                  <a:lnTo>
                    <a:pt x="2874" y="17313"/>
                  </a:lnTo>
                  <a:lnTo>
                    <a:pt x="2480" y="15689"/>
                  </a:lnTo>
                  <a:lnTo>
                    <a:pt x="3025" y="15461"/>
                  </a:lnTo>
                  <a:cubicBezTo>
                    <a:pt x="3078" y="15438"/>
                    <a:pt x="3130" y="15412"/>
                    <a:pt x="3182" y="15382"/>
                  </a:cubicBezTo>
                  <a:lnTo>
                    <a:pt x="3040" y="15339"/>
                  </a:lnTo>
                  <a:cubicBezTo>
                    <a:pt x="2672" y="15149"/>
                    <a:pt x="2514" y="14925"/>
                    <a:pt x="2489" y="14642"/>
                  </a:cubicBezTo>
                  <a:cubicBezTo>
                    <a:pt x="2430" y="14445"/>
                    <a:pt x="2456" y="14256"/>
                    <a:pt x="2475" y="14117"/>
                  </a:cubicBezTo>
                  <a:cubicBezTo>
                    <a:pt x="2481" y="14068"/>
                    <a:pt x="2488" y="14027"/>
                    <a:pt x="2487" y="13997"/>
                  </a:cubicBezTo>
                  <a:cubicBezTo>
                    <a:pt x="2487" y="14012"/>
                    <a:pt x="2473" y="14018"/>
                    <a:pt x="2450" y="14018"/>
                  </a:cubicBezTo>
                  <a:cubicBezTo>
                    <a:pt x="2381" y="14018"/>
                    <a:pt x="2236" y="13968"/>
                    <a:pt x="2146" y="13938"/>
                  </a:cubicBezTo>
                  <a:cubicBezTo>
                    <a:pt x="1992" y="13884"/>
                    <a:pt x="1842" y="13831"/>
                    <a:pt x="1709" y="13771"/>
                  </a:cubicBezTo>
                  <a:lnTo>
                    <a:pt x="1539" y="13703"/>
                  </a:lnTo>
                  <a:cubicBezTo>
                    <a:pt x="971" y="13481"/>
                    <a:pt x="-319" y="12977"/>
                    <a:pt x="73" y="12051"/>
                  </a:cubicBezTo>
                  <a:cubicBezTo>
                    <a:pt x="185" y="11788"/>
                    <a:pt x="400" y="11596"/>
                    <a:pt x="686" y="11497"/>
                  </a:cubicBezTo>
                  <a:cubicBezTo>
                    <a:pt x="659" y="11409"/>
                    <a:pt x="617" y="11314"/>
                    <a:pt x="572" y="11208"/>
                  </a:cubicBezTo>
                  <a:cubicBezTo>
                    <a:pt x="434" y="10887"/>
                    <a:pt x="263" y="10492"/>
                    <a:pt x="356" y="10008"/>
                  </a:cubicBezTo>
                  <a:cubicBezTo>
                    <a:pt x="381" y="9876"/>
                    <a:pt x="432" y="9736"/>
                    <a:pt x="488" y="9594"/>
                  </a:cubicBezTo>
                  <a:cubicBezTo>
                    <a:pt x="513" y="9532"/>
                    <a:pt x="545" y="9451"/>
                    <a:pt x="560" y="9396"/>
                  </a:cubicBezTo>
                  <a:cubicBezTo>
                    <a:pt x="428" y="9270"/>
                    <a:pt x="311" y="9138"/>
                    <a:pt x="246" y="8942"/>
                  </a:cubicBezTo>
                  <a:cubicBezTo>
                    <a:pt x="119" y="8553"/>
                    <a:pt x="260" y="8111"/>
                    <a:pt x="456" y="7843"/>
                  </a:cubicBezTo>
                  <a:cubicBezTo>
                    <a:pt x="630" y="7610"/>
                    <a:pt x="925" y="7467"/>
                    <a:pt x="1354" y="7409"/>
                  </a:cubicBezTo>
                  <a:lnTo>
                    <a:pt x="1577" y="6578"/>
                  </a:lnTo>
                  <a:lnTo>
                    <a:pt x="1646" y="6578"/>
                  </a:lnTo>
                  <a:cubicBezTo>
                    <a:pt x="1624" y="6255"/>
                    <a:pt x="1747" y="5951"/>
                    <a:pt x="2016" y="5657"/>
                  </a:cubicBezTo>
                  <a:cubicBezTo>
                    <a:pt x="2147" y="5513"/>
                    <a:pt x="2361" y="5381"/>
                    <a:pt x="2684" y="5180"/>
                  </a:cubicBezTo>
                  <a:cubicBezTo>
                    <a:pt x="2797" y="5110"/>
                    <a:pt x="2967" y="5006"/>
                    <a:pt x="3092" y="4920"/>
                  </a:cubicBezTo>
                  <a:cubicBezTo>
                    <a:pt x="3087" y="4838"/>
                    <a:pt x="3080" y="4752"/>
                    <a:pt x="3073" y="4661"/>
                  </a:cubicBezTo>
                  <a:cubicBezTo>
                    <a:pt x="3000" y="3735"/>
                    <a:pt x="2891" y="2341"/>
                    <a:pt x="4253" y="1787"/>
                  </a:cubicBezTo>
                  <a:cubicBezTo>
                    <a:pt x="4528" y="1675"/>
                    <a:pt x="4806" y="1617"/>
                    <a:pt x="5051" y="1567"/>
                  </a:cubicBezTo>
                  <a:cubicBezTo>
                    <a:pt x="5205" y="1535"/>
                    <a:pt x="5332" y="1510"/>
                    <a:pt x="5447" y="1473"/>
                  </a:cubicBezTo>
                  <a:lnTo>
                    <a:pt x="5618" y="1418"/>
                  </a:lnTo>
                  <a:cubicBezTo>
                    <a:pt x="6115" y="1256"/>
                    <a:pt x="6675" y="1074"/>
                    <a:pt x="7252" y="936"/>
                  </a:cubicBezTo>
                  <a:cubicBezTo>
                    <a:pt x="7248" y="884"/>
                    <a:pt x="7283" y="741"/>
                    <a:pt x="7283" y="591"/>
                  </a:cubicBezTo>
                  <a:lnTo>
                    <a:pt x="7285" y="262"/>
                  </a:lnTo>
                  <a:lnTo>
                    <a:pt x="7988" y="262"/>
                  </a:lnTo>
                  <a:lnTo>
                    <a:pt x="8527" y="0"/>
                  </a:lnTo>
                  <a:lnTo>
                    <a:pt x="8751" y="210"/>
                  </a:lnTo>
                  <a:cubicBezTo>
                    <a:pt x="8822" y="268"/>
                    <a:pt x="9172" y="468"/>
                    <a:pt x="9785" y="801"/>
                  </a:cubicBezTo>
                  <a:cubicBezTo>
                    <a:pt x="10087" y="964"/>
                    <a:pt x="10340" y="1105"/>
                    <a:pt x="10425" y="1163"/>
                  </a:cubicBezTo>
                  <a:cubicBezTo>
                    <a:pt x="10545" y="1245"/>
                    <a:pt x="10676" y="1350"/>
                    <a:pt x="10809" y="1459"/>
                  </a:cubicBezTo>
                  <a:cubicBezTo>
                    <a:pt x="10944" y="1570"/>
                    <a:pt x="11168" y="1753"/>
                    <a:pt x="11275" y="1789"/>
                  </a:cubicBezTo>
                  <a:cubicBezTo>
                    <a:pt x="11279" y="1789"/>
                    <a:pt x="11283" y="1789"/>
                    <a:pt x="11288" y="1789"/>
                  </a:cubicBezTo>
                  <a:cubicBezTo>
                    <a:pt x="11360" y="1789"/>
                    <a:pt x="11468" y="1773"/>
                    <a:pt x="11661" y="1695"/>
                  </a:cubicBezTo>
                  <a:lnTo>
                    <a:pt x="12449" y="1375"/>
                  </a:lnTo>
                  <a:lnTo>
                    <a:pt x="12782" y="2035"/>
                  </a:lnTo>
                  <a:cubicBezTo>
                    <a:pt x="12821" y="2112"/>
                    <a:pt x="12852" y="2189"/>
                    <a:pt x="12881" y="2265"/>
                  </a:cubicBezTo>
                  <a:cubicBezTo>
                    <a:pt x="12893" y="2295"/>
                    <a:pt x="12910" y="2337"/>
                    <a:pt x="12923" y="2367"/>
                  </a:cubicBezTo>
                  <a:lnTo>
                    <a:pt x="13004" y="2398"/>
                  </a:lnTo>
                  <a:cubicBezTo>
                    <a:pt x="13375" y="2546"/>
                    <a:pt x="13832" y="2728"/>
                    <a:pt x="13832" y="3181"/>
                  </a:cubicBezTo>
                  <a:lnTo>
                    <a:pt x="13832" y="3499"/>
                  </a:lnTo>
                  <a:lnTo>
                    <a:pt x="15690" y="3861"/>
                  </a:lnTo>
                  <a:cubicBezTo>
                    <a:pt x="15725" y="3778"/>
                    <a:pt x="15765" y="3706"/>
                    <a:pt x="15810" y="3645"/>
                  </a:cubicBezTo>
                  <a:cubicBezTo>
                    <a:pt x="15942" y="3467"/>
                    <a:pt x="16263" y="3166"/>
                    <a:pt x="16924" y="3166"/>
                  </a:cubicBezTo>
                  <a:cubicBezTo>
                    <a:pt x="17040" y="3166"/>
                    <a:pt x="17162" y="3176"/>
                    <a:pt x="17282" y="3190"/>
                  </a:cubicBezTo>
                  <a:cubicBezTo>
                    <a:pt x="17559" y="3231"/>
                    <a:pt x="17834" y="3272"/>
                    <a:pt x="19832" y="5063"/>
                  </a:cubicBezTo>
                  <a:lnTo>
                    <a:pt x="20043" y="5252"/>
                  </a:lnTo>
                  <a:lnTo>
                    <a:pt x="20043" y="5341"/>
                  </a:lnTo>
                  <a:cubicBezTo>
                    <a:pt x="20208" y="5586"/>
                    <a:pt x="20544" y="6072"/>
                    <a:pt x="20612" y="6154"/>
                  </a:cubicBezTo>
                  <a:cubicBezTo>
                    <a:pt x="21148" y="6763"/>
                    <a:pt x="21230" y="7832"/>
                    <a:pt x="21242" y="8039"/>
                  </a:cubicBezTo>
                  <a:lnTo>
                    <a:pt x="21281" y="8729"/>
                  </a:lnTo>
                  <a:lnTo>
                    <a:pt x="20621" y="8729"/>
                  </a:lnTo>
                  <a:cubicBezTo>
                    <a:pt x="20459" y="9208"/>
                    <a:pt x="20219" y="9900"/>
                    <a:pt x="20105" y="10174"/>
                  </a:cubicBezTo>
                  <a:cubicBezTo>
                    <a:pt x="19259" y="12183"/>
                    <a:pt x="17361" y="13687"/>
                    <a:pt x="14465" y="14644"/>
                  </a:cubicBezTo>
                  <a:cubicBezTo>
                    <a:pt x="14077" y="14772"/>
                    <a:pt x="13668" y="14853"/>
                    <a:pt x="13260" y="14931"/>
                  </a:cubicBezTo>
                  <a:cubicBezTo>
                    <a:pt x="12843" y="15012"/>
                    <a:pt x="12449" y="15088"/>
                    <a:pt x="12114" y="15222"/>
                  </a:cubicBezTo>
                  <a:cubicBezTo>
                    <a:pt x="11821" y="15339"/>
                    <a:pt x="11743" y="15428"/>
                    <a:pt x="11708" y="15493"/>
                  </a:cubicBezTo>
                  <a:cubicBezTo>
                    <a:pt x="11708" y="15492"/>
                    <a:pt x="11708" y="15492"/>
                    <a:pt x="11709" y="15492"/>
                  </a:cubicBezTo>
                  <a:cubicBezTo>
                    <a:pt x="11725" y="15492"/>
                    <a:pt x="11727" y="15610"/>
                    <a:pt x="11729" y="15686"/>
                  </a:cubicBezTo>
                  <a:cubicBezTo>
                    <a:pt x="11731" y="16017"/>
                    <a:pt x="11733" y="16325"/>
                    <a:pt x="11460" y="16575"/>
                  </a:cubicBezTo>
                  <a:cubicBezTo>
                    <a:pt x="11268" y="16752"/>
                    <a:pt x="10996" y="16855"/>
                    <a:pt x="10651" y="16880"/>
                  </a:cubicBezTo>
                  <a:cubicBezTo>
                    <a:pt x="10568" y="17145"/>
                    <a:pt x="10455" y="17394"/>
                    <a:pt x="10345" y="17635"/>
                  </a:cubicBezTo>
                  <a:cubicBezTo>
                    <a:pt x="10264" y="17813"/>
                    <a:pt x="10188" y="17979"/>
                    <a:pt x="10124" y="18147"/>
                  </a:cubicBezTo>
                  <a:lnTo>
                    <a:pt x="9886" y="18803"/>
                  </a:lnTo>
                  <a:cubicBezTo>
                    <a:pt x="9729" y="19239"/>
                    <a:pt x="9584" y="19644"/>
                    <a:pt x="9414" y="20045"/>
                  </a:cubicBezTo>
                  <a:cubicBezTo>
                    <a:pt x="9235" y="20470"/>
                    <a:pt x="8760" y="21599"/>
                    <a:pt x="7565" y="21600"/>
                  </a:cubicBezTo>
                  <a:lnTo>
                    <a:pt x="7564" y="21600"/>
                  </a:lnTo>
                  <a:close/>
                </a:path>
              </a:pathLst>
            </a:custGeom>
            <a:grpFill/>
            <a:ln w="3175" cap="flat">
              <a:solidFill>
                <a:schemeClr val="bg1">
                  <a:lumMod val="50000"/>
                </a:schemeClr>
              </a:solidFill>
              <a:miter lim="400000"/>
            </a:ln>
            <a:effectLst/>
          </p:spPr>
          <p:txBody>
            <a:bodyPr lIns="0" tIns="0" rIns="0" bIns="0"/>
            <a:lstStyle/>
            <a:p>
              <a:pPr eaLnBrk="1" hangingPunct="1">
                <a:defRPr/>
              </a:pPr>
              <a:endParaRPr sz="5063" dirty="0">
                <a:latin typeface="Lato Light" panose="020F0502020204030203" pitchFamily="34" charset="0"/>
              </a:endParaRPr>
            </a:p>
          </p:txBody>
        </p:sp>
        <p:sp>
          <p:nvSpPr>
            <p:cNvPr id="277" name="Shape 17149">
              <a:extLst>
                <a:ext uri="{FF2B5EF4-FFF2-40B4-BE49-F238E27FC236}">
                  <a16:creationId xmlns:a16="http://schemas.microsoft.com/office/drawing/2014/main" id="{02BA12E6-DB8C-38A3-53CD-5511C8B517E7}"/>
                </a:ext>
              </a:extLst>
            </p:cNvPr>
            <p:cNvSpPr/>
            <p:nvPr/>
          </p:nvSpPr>
          <p:spPr>
            <a:xfrm>
              <a:off x="800099" y="228750"/>
              <a:ext cx="111188" cy="14115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4265" y="21600"/>
                  </a:moveTo>
                  <a:lnTo>
                    <a:pt x="1338" y="20132"/>
                  </a:lnTo>
                  <a:lnTo>
                    <a:pt x="0" y="19483"/>
                  </a:lnTo>
                  <a:lnTo>
                    <a:pt x="937" y="18482"/>
                  </a:lnTo>
                  <a:cubicBezTo>
                    <a:pt x="1829" y="17669"/>
                    <a:pt x="2476" y="16890"/>
                    <a:pt x="2543" y="16697"/>
                  </a:cubicBezTo>
                  <a:cubicBezTo>
                    <a:pt x="2582" y="16562"/>
                    <a:pt x="2585" y="16163"/>
                    <a:pt x="2588" y="15899"/>
                  </a:cubicBezTo>
                  <a:cubicBezTo>
                    <a:pt x="2601" y="14779"/>
                    <a:pt x="2613" y="13621"/>
                    <a:pt x="3818" y="13149"/>
                  </a:cubicBezTo>
                  <a:cubicBezTo>
                    <a:pt x="3845" y="13106"/>
                    <a:pt x="4002" y="12770"/>
                    <a:pt x="3896" y="12528"/>
                  </a:cubicBezTo>
                  <a:cubicBezTo>
                    <a:pt x="3843" y="12465"/>
                    <a:pt x="3521" y="12276"/>
                    <a:pt x="3349" y="12174"/>
                  </a:cubicBezTo>
                  <a:cubicBezTo>
                    <a:pt x="2794" y="11845"/>
                    <a:pt x="1864" y="11297"/>
                    <a:pt x="2060" y="10368"/>
                  </a:cubicBezTo>
                  <a:cubicBezTo>
                    <a:pt x="2072" y="10141"/>
                    <a:pt x="1761" y="8380"/>
                    <a:pt x="1285" y="6282"/>
                  </a:cubicBezTo>
                  <a:cubicBezTo>
                    <a:pt x="1263" y="5613"/>
                    <a:pt x="1329" y="4183"/>
                    <a:pt x="2231" y="3472"/>
                  </a:cubicBezTo>
                  <a:cubicBezTo>
                    <a:pt x="2941" y="2916"/>
                    <a:pt x="4116" y="1996"/>
                    <a:pt x="4536" y="809"/>
                  </a:cubicBezTo>
                  <a:lnTo>
                    <a:pt x="4819" y="0"/>
                  </a:lnTo>
                  <a:lnTo>
                    <a:pt x="5882" y="0"/>
                  </a:lnTo>
                  <a:cubicBezTo>
                    <a:pt x="6134" y="0"/>
                    <a:pt x="7067" y="57"/>
                    <a:pt x="8520" y="785"/>
                  </a:cubicBezTo>
                  <a:cubicBezTo>
                    <a:pt x="9244" y="1149"/>
                    <a:pt x="9435" y="1164"/>
                    <a:pt x="9856" y="1196"/>
                  </a:cubicBezTo>
                  <a:lnTo>
                    <a:pt x="10275" y="1234"/>
                  </a:lnTo>
                  <a:cubicBezTo>
                    <a:pt x="12493" y="1484"/>
                    <a:pt x="13803" y="2535"/>
                    <a:pt x="14960" y="3462"/>
                  </a:cubicBezTo>
                  <a:cubicBezTo>
                    <a:pt x="15454" y="3857"/>
                    <a:pt x="15956" y="4259"/>
                    <a:pt x="16497" y="4575"/>
                  </a:cubicBezTo>
                  <a:lnTo>
                    <a:pt x="16851" y="4781"/>
                  </a:lnTo>
                  <a:cubicBezTo>
                    <a:pt x="18570" y="5779"/>
                    <a:pt x="20348" y="6811"/>
                    <a:pt x="21113" y="8383"/>
                  </a:cubicBezTo>
                  <a:lnTo>
                    <a:pt x="21600" y="9384"/>
                  </a:lnTo>
                  <a:lnTo>
                    <a:pt x="20534" y="9735"/>
                  </a:lnTo>
                  <a:lnTo>
                    <a:pt x="20463" y="9815"/>
                  </a:lnTo>
                  <a:lnTo>
                    <a:pt x="20407" y="10030"/>
                  </a:lnTo>
                  <a:cubicBezTo>
                    <a:pt x="20300" y="10345"/>
                    <a:pt x="20209" y="10613"/>
                    <a:pt x="20040" y="10871"/>
                  </a:cubicBezTo>
                  <a:cubicBezTo>
                    <a:pt x="19647" y="11474"/>
                    <a:pt x="19154" y="12027"/>
                    <a:pt x="18720" y="12515"/>
                  </a:cubicBezTo>
                  <a:cubicBezTo>
                    <a:pt x="18464" y="12799"/>
                    <a:pt x="18211" y="13083"/>
                    <a:pt x="17980" y="13374"/>
                  </a:cubicBezTo>
                  <a:cubicBezTo>
                    <a:pt x="16890" y="14749"/>
                    <a:pt x="16114" y="15926"/>
                    <a:pt x="15465" y="17188"/>
                  </a:cubicBezTo>
                  <a:lnTo>
                    <a:pt x="15290" y="17538"/>
                  </a:lnTo>
                  <a:cubicBezTo>
                    <a:pt x="14691" y="18757"/>
                    <a:pt x="13690" y="20793"/>
                    <a:pt x="11202" y="20793"/>
                  </a:cubicBezTo>
                  <a:cubicBezTo>
                    <a:pt x="10884" y="20793"/>
                    <a:pt x="10551" y="20755"/>
                    <a:pt x="10213" y="20679"/>
                  </a:cubicBezTo>
                  <a:cubicBezTo>
                    <a:pt x="10118" y="20656"/>
                    <a:pt x="9956" y="20609"/>
                    <a:pt x="9746" y="20527"/>
                  </a:cubicBezTo>
                  <a:cubicBezTo>
                    <a:pt x="9600" y="20466"/>
                    <a:pt x="9448" y="20400"/>
                    <a:pt x="9295" y="20324"/>
                  </a:cubicBezTo>
                  <a:cubicBezTo>
                    <a:pt x="9066" y="20377"/>
                    <a:pt x="8818" y="20404"/>
                    <a:pt x="8552" y="20405"/>
                  </a:cubicBezTo>
                  <a:cubicBezTo>
                    <a:pt x="7952" y="20405"/>
                    <a:pt x="7353" y="20273"/>
                    <a:pt x="6911" y="20142"/>
                  </a:cubicBezTo>
                  <a:cubicBezTo>
                    <a:pt x="5785" y="21372"/>
                    <a:pt x="5272" y="21600"/>
                    <a:pt x="4673" y="21600"/>
                  </a:cubicBezTo>
                  <a:lnTo>
                    <a:pt x="4265" y="21600"/>
                  </a:lnTo>
                  <a:close/>
                </a:path>
              </a:pathLst>
            </a:custGeom>
            <a:grpFill/>
            <a:ln w="3175" cap="flat">
              <a:solidFill>
                <a:schemeClr val="bg1">
                  <a:lumMod val="50000"/>
                </a:schemeClr>
              </a:solidFill>
              <a:miter lim="400000"/>
            </a:ln>
            <a:effectLst/>
          </p:spPr>
          <p:txBody>
            <a:bodyPr lIns="0" tIns="0" rIns="0" bIns="0"/>
            <a:lstStyle/>
            <a:p>
              <a:pPr eaLnBrk="1" hangingPunct="1">
                <a:defRPr/>
              </a:pPr>
              <a:endParaRPr sz="5063" dirty="0">
                <a:latin typeface="Lato Light" panose="020F0502020204030203" pitchFamily="34" charset="0"/>
              </a:endParaRPr>
            </a:p>
          </p:txBody>
        </p:sp>
        <p:sp>
          <p:nvSpPr>
            <p:cNvPr id="278" name="Shape 17150">
              <a:extLst>
                <a:ext uri="{FF2B5EF4-FFF2-40B4-BE49-F238E27FC236}">
                  <a16:creationId xmlns:a16="http://schemas.microsoft.com/office/drawing/2014/main" id="{D97C6F7C-7261-BEAC-9AD1-8BA72D374304}"/>
                </a:ext>
              </a:extLst>
            </p:cNvPr>
            <p:cNvSpPr/>
            <p:nvPr/>
          </p:nvSpPr>
          <p:spPr>
            <a:xfrm>
              <a:off x="711199" y="216042"/>
              <a:ext cx="138274" cy="1582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41" h="21600" extrusionOk="0">
                  <a:moveTo>
                    <a:pt x="9367" y="21600"/>
                  </a:moveTo>
                  <a:cubicBezTo>
                    <a:pt x="8857" y="21600"/>
                    <a:pt x="8341" y="21549"/>
                    <a:pt x="7825" y="21478"/>
                  </a:cubicBezTo>
                  <a:cubicBezTo>
                    <a:pt x="6018" y="20814"/>
                    <a:pt x="4404" y="17570"/>
                    <a:pt x="3300" y="14789"/>
                  </a:cubicBezTo>
                  <a:cubicBezTo>
                    <a:pt x="3213" y="14800"/>
                    <a:pt x="3127" y="14805"/>
                    <a:pt x="3045" y="14805"/>
                  </a:cubicBezTo>
                  <a:cubicBezTo>
                    <a:pt x="2250" y="14805"/>
                    <a:pt x="1633" y="14318"/>
                    <a:pt x="1544" y="13620"/>
                  </a:cubicBezTo>
                  <a:cubicBezTo>
                    <a:pt x="1495" y="13243"/>
                    <a:pt x="1221" y="12847"/>
                    <a:pt x="929" y="12429"/>
                  </a:cubicBezTo>
                  <a:cubicBezTo>
                    <a:pt x="553" y="11886"/>
                    <a:pt x="126" y="11272"/>
                    <a:pt x="31" y="10498"/>
                  </a:cubicBezTo>
                  <a:cubicBezTo>
                    <a:pt x="-59" y="9757"/>
                    <a:pt x="66" y="8969"/>
                    <a:pt x="186" y="8207"/>
                  </a:cubicBezTo>
                  <a:cubicBezTo>
                    <a:pt x="251" y="7801"/>
                    <a:pt x="313" y="7415"/>
                    <a:pt x="335" y="7061"/>
                  </a:cubicBezTo>
                  <a:cubicBezTo>
                    <a:pt x="418" y="5668"/>
                    <a:pt x="1343" y="4802"/>
                    <a:pt x="2748" y="4802"/>
                  </a:cubicBezTo>
                  <a:lnTo>
                    <a:pt x="3345" y="4802"/>
                  </a:lnTo>
                  <a:cubicBezTo>
                    <a:pt x="3349" y="4631"/>
                    <a:pt x="3343" y="4431"/>
                    <a:pt x="3322" y="4240"/>
                  </a:cubicBezTo>
                  <a:lnTo>
                    <a:pt x="4144" y="0"/>
                  </a:lnTo>
                  <a:lnTo>
                    <a:pt x="5217" y="129"/>
                  </a:lnTo>
                  <a:cubicBezTo>
                    <a:pt x="5274" y="136"/>
                    <a:pt x="5532" y="156"/>
                    <a:pt x="6108" y="156"/>
                  </a:cubicBezTo>
                  <a:cubicBezTo>
                    <a:pt x="6460" y="156"/>
                    <a:pt x="6917" y="148"/>
                    <a:pt x="7499" y="124"/>
                  </a:cubicBezTo>
                  <a:cubicBezTo>
                    <a:pt x="7499" y="124"/>
                    <a:pt x="7741" y="119"/>
                    <a:pt x="7742" y="119"/>
                  </a:cubicBezTo>
                  <a:cubicBezTo>
                    <a:pt x="8452" y="119"/>
                    <a:pt x="9177" y="241"/>
                    <a:pt x="9800" y="466"/>
                  </a:cubicBezTo>
                  <a:cubicBezTo>
                    <a:pt x="9990" y="535"/>
                    <a:pt x="10192" y="643"/>
                    <a:pt x="10396" y="759"/>
                  </a:cubicBezTo>
                  <a:cubicBezTo>
                    <a:pt x="10428" y="777"/>
                    <a:pt x="10463" y="798"/>
                    <a:pt x="10500" y="819"/>
                  </a:cubicBezTo>
                  <a:cubicBezTo>
                    <a:pt x="10503" y="816"/>
                    <a:pt x="10507" y="812"/>
                    <a:pt x="10510" y="809"/>
                  </a:cubicBezTo>
                  <a:cubicBezTo>
                    <a:pt x="10757" y="570"/>
                    <a:pt x="11168" y="174"/>
                    <a:pt x="11851" y="95"/>
                  </a:cubicBezTo>
                  <a:cubicBezTo>
                    <a:pt x="11851" y="95"/>
                    <a:pt x="12103" y="81"/>
                    <a:pt x="12106" y="81"/>
                  </a:cubicBezTo>
                  <a:cubicBezTo>
                    <a:pt x="12350" y="81"/>
                    <a:pt x="12584" y="110"/>
                    <a:pt x="12816" y="143"/>
                  </a:cubicBezTo>
                  <a:cubicBezTo>
                    <a:pt x="12955" y="163"/>
                    <a:pt x="13053" y="180"/>
                    <a:pt x="13146" y="180"/>
                  </a:cubicBezTo>
                  <a:lnTo>
                    <a:pt x="13587" y="177"/>
                  </a:lnTo>
                  <a:cubicBezTo>
                    <a:pt x="13996" y="177"/>
                    <a:pt x="15142" y="202"/>
                    <a:pt x="15142" y="202"/>
                  </a:cubicBezTo>
                  <a:cubicBezTo>
                    <a:pt x="19272" y="283"/>
                    <a:pt x="20780" y="1342"/>
                    <a:pt x="21040" y="1553"/>
                  </a:cubicBezTo>
                  <a:lnTo>
                    <a:pt x="21541" y="1962"/>
                  </a:lnTo>
                  <a:lnTo>
                    <a:pt x="21357" y="2538"/>
                  </a:lnTo>
                  <a:cubicBezTo>
                    <a:pt x="20861" y="4105"/>
                    <a:pt x="19576" y="5222"/>
                    <a:pt x="19028" y="5698"/>
                  </a:cubicBezTo>
                  <a:cubicBezTo>
                    <a:pt x="18962" y="5771"/>
                    <a:pt x="18820" y="6164"/>
                    <a:pt x="18819" y="6723"/>
                  </a:cubicBezTo>
                  <a:cubicBezTo>
                    <a:pt x="18918" y="7155"/>
                    <a:pt x="19393" y="9439"/>
                    <a:pt x="19439" y="10477"/>
                  </a:cubicBezTo>
                  <a:cubicBezTo>
                    <a:pt x="19485" y="10507"/>
                    <a:pt x="19535" y="10538"/>
                    <a:pt x="19587" y="10572"/>
                  </a:cubicBezTo>
                  <a:cubicBezTo>
                    <a:pt x="19998" y="10842"/>
                    <a:pt x="20556" y="11209"/>
                    <a:pt x="20800" y="11814"/>
                  </a:cubicBezTo>
                  <a:cubicBezTo>
                    <a:pt x="21204" y="12828"/>
                    <a:pt x="20781" y="14070"/>
                    <a:pt x="19890" y="14636"/>
                  </a:cubicBezTo>
                  <a:cubicBezTo>
                    <a:pt x="19882" y="14842"/>
                    <a:pt x="19882" y="15213"/>
                    <a:pt x="19879" y="15456"/>
                  </a:cubicBezTo>
                  <a:cubicBezTo>
                    <a:pt x="19875" y="15900"/>
                    <a:pt x="19871" y="16288"/>
                    <a:pt x="19791" y="16606"/>
                  </a:cubicBezTo>
                  <a:cubicBezTo>
                    <a:pt x="19594" y="17416"/>
                    <a:pt x="18396" y="18669"/>
                    <a:pt x="18033" y="19035"/>
                  </a:cubicBezTo>
                  <a:lnTo>
                    <a:pt x="17404" y="19671"/>
                  </a:lnTo>
                  <a:lnTo>
                    <a:pt x="16590" y="19223"/>
                  </a:lnTo>
                  <a:cubicBezTo>
                    <a:pt x="15587" y="18668"/>
                    <a:pt x="15077" y="18395"/>
                    <a:pt x="14818" y="18265"/>
                  </a:cubicBezTo>
                  <a:cubicBezTo>
                    <a:pt x="14181" y="18334"/>
                    <a:pt x="12693" y="18510"/>
                    <a:pt x="11509" y="18652"/>
                  </a:cubicBezTo>
                  <a:cubicBezTo>
                    <a:pt x="11568" y="18761"/>
                    <a:pt x="11630" y="18876"/>
                    <a:pt x="11695" y="19000"/>
                  </a:cubicBezTo>
                  <a:cubicBezTo>
                    <a:pt x="11999" y="19620"/>
                    <a:pt x="11985" y="20226"/>
                    <a:pt x="11658" y="20719"/>
                  </a:cubicBezTo>
                  <a:cubicBezTo>
                    <a:pt x="11346" y="21193"/>
                    <a:pt x="10789" y="21493"/>
                    <a:pt x="10086" y="21563"/>
                  </a:cubicBezTo>
                  <a:cubicBezTo>
                    <a:pt x="9856" y="21588"/>
                    <a:pt x="9611" y="21600"/>
                    <a:pt x="9367" y="21600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lumMod val="50000"/>
                </a:schemeClr>
              </a:solidFill>
              <a:miter lim="400000"/>
            </a:ln>
            <a:effectLst/>
          </p:spPr>
          <p:txBody>
            <a:bodyPr lIns="0" tIns="0" rIns="0" bIns="0"/>
            <a:lstStyle/>
            <a:p>
              <a:pPr eaLnBrk="1" hangingPunct="1">
                <a:defRPr/>
              </a:pPr>
              <a:endParaRPr sz="5063" dirty="0">
                <a:latin typeface="Lato Light" panose="020F0502020204030203" pitchFamily="34" charset="0"/>
              </a:endParaRPr>
            </a:p>
          </p:txBody>
        </p:sp>
        <p:sp>
          <p:nvSpPr>
            <p:cNvPr id="279" name="Shape 17151">
              <a:extLst>
                <a:ext uri="{FF2B5EF4-FFF2-40B4-BE49-F238E27FC236}">
                  <a16:creationId xmlns:a16="http://schemas.microsoft.com/office/drawing/2014/main" id="{21BD259C-599F-76E1-7F92-C0DAC337477D}"/>
                </a:ext>
              </a:extLst>
            </p:cNvPr>
            <p:cNvSpPr/>
            <p:nvPr/>
          </p:nvSpPr>
          <p:spPr>
            <a:xfrm>
              <a:off x="228600" y="0"/>
              <a:ext cx="458968" cy="4064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3383" y="4188"/>
                  </a:moveTo>
                  <a:cubicBezTo>
                    <a:pt x="3131" y="4548"/>
                    <a:pt x="3156" y="4714"/>
                    <a:pt x="3352" y="4998"/>
                  </a:cubicBezTo>
                  <a:cubicBezTo>
                    <a:pt x="3487" y="5195"/>
                    <a:pt x="3561" y="5310"/>
                    <a:pt x="3645" y="5591"/>
                  </a:cubicBezTo>
                  <a:lnTo>
                    <a:pt x="3663" y="5661"/>
                  </a:lnTo>
                  <a:cubicBezTo>
                    <a:pt x="3785" y="5555"/>
                    <a:pt x="3972" y="5260"/>
                    <a:pt x="3998" y="5052"/>
                  </a:cubicBezTo>
                  <a:cubicBezTo>
                    <a:pt x="4027" y="4831"/>
                    <a:pt x="3887" y="4569"/>
                    <a:pt x="3740" y="4291"/>
                  </a:cubicBezTo>
                  <a:cubicBezTo>
                    <a:pt x="3682" y="4182"/>
                    <a:pt x="3619" y="4065"/>
                    <a:pt x="3564" y="3942"/>
                  </a:cubicBezTo>
                  <a:cubicBezTo>
                    <a:pt x="3535" y="3982"/>
                    <a:pt x="3383" y="4188"/>
                    <a:pt x="3383" y="4188"/>
                  </a:cubicBezTo>
                  <a:close/>
                  <a:moveTo>
                    <a:pt x="10890" y="21600"/>
                  </a:moveTo>
                  <a:cubicBezTo>
                    <a:pt x="10826" y="21600"/>
                    <a:pt x="10761" y="21591"/>
                    <a:pt x="10696" y="21573"/>
                  </a:cubicBezTo>
                  <a:cubicBezTo>
                    <a:pt x="10458" y="21504"/>
                    <a:pt x="10310" y="21344"/>
                    <a:pt x="10192" y="21216"/>
                  </a:cubicBezTo>
                  <a:cubicBezTo>
                    <a:pt x="10151" y="21173"/>
                    <a:pt x="10118" y="21138"/>
                    <a:pt x="10083" y="21105"/>
                  </a:cubicBezTo>
                  <a:cubicBezTo>
                    <a:pt x="9987" y="21019"/>
                    <a:pt x="9928" y="20954"/>
                    <a:pt x="9882" y="20903"/>
                  </a:cubicBezTo>
                  <a:cubicBezTo>
                    <a:pt x="9841" y="20867"/>
                    <a:pt x="9773" y="20863"/>
                    <a:pt x="9714" y="20859"/>
                  </a:cubicBezTo>
                  <a:lnTo>
                    <a:pt x="9429" y="20844"/>
                  </a:lnTo>
                  <a:lnTo>
                    <a:pt x="9386" y="20447"/>
                  </a:lnTo>
                  <a:cubicBezTo>
                    <a:pt x="9341" y="20028"/>
                    <a:pt x="9309" y="19725"/>
                    <a:pt x="9235" y="19496"/>
                  </a:cubicBezTo>
                  <a:lnTo>
                    <a:pt x="9147" y="19248"/>
                  </a:lnTo>
                  <a:lnTo>
                    <a:pt x="9200" y="19223"/>
                  </a:lnTo>
                  <a:lnTo>
                    <a:pt x="9133" y="18476"/>
                  </a:lnTo>
                  <a:cubicBezTo>
                    <a:pt x="8860" y="18144"/>
                    <a:pt x="8556" y="17883"/>
                    <a:pt x="8467" y="17875"/>
                  </a:cubicBezTo>
                  <a:cubicBezTo>
                    <a:pt x="8467" y="17875"/>
                    <a:pt x="8378" y="17894"/>
                    <a:pt x="8376" y="17894"/>
                  </a:cubicBezTo>
                  <a:cubicBezTo>
                    <a:pt x="8201" y="17894"/>
                    <a:pt x="8070" y="17790"/>
                    <a:pt x="8020" y="17628"/>
                  </a:cubicBezTo>
                  <a:cubicBezTo>
                    <a:pt x="7941" y="17374"/>
                    <a:pt x="7994" y="17206"/>
                    <a:pt x="8888" y="16388"/>
                  </a:cubicBezTo>
                  <a:cubicBezTo>
                    <a:pt x="8675" y="16002"/>
                    <a:pt x="8302" y="15256"/>
                    <a:pt x="8227" y="14654"/>
                  </a:cubicBezTo>
                  <a:cubicBezTo>
                    <a:pt x="8137" y="13918"/>
                    <a:pt x="8200" y="12963"/>
                    <a:pt x="8207" y="12857"/>
                  </a:cubicBezTo>
                  <a:lnTo>
                    <a:pt x="8219" y="12696"/>
                  </a:lnTo>
                  <a:lnTo>
                    <a:pt x="8528" y="12404"/>
                  </a:lnTo>
                  <a:lnTo>
                    <a:pt x="8528" y="11885"/>
                  </a:lnTo>
                  <a:lnTo>
                    <a:pt x="8874" y="11537"/>
                  </a:lnTo>
                  <a:cubicBezTo>
                    <a:pt x="8871" y="11511"/>
                    <a:pt x="8868" y="11493"/>
                    <a:pt x="8865" y="11487"/>
                  </a:cubicBezTo>
                  <a:cubicBezTo>
                    <a:pt x="8858" y="11478"/>
                    <a:pt x="8821" y="11452"/>
                    <a:pt x="8790" y="11452"/>
                  </a:cubicBezTo>
                  <a:cubicBezTo>
                    <a:pt x="8500" y="11594"/>
                    <a:pt x="8199" y="11629"/>
                    <a:pt x="7934" y="11659"/>
                  </a:cubicBezTo>
                  <a:lnTo>
                    <a:pt x="7839" y="11670"/>
                  </a:lnTo>
                  <a:cubicBezTo>
                    <a:pt x="7724" y="11684"/>
                    <a:pt x="7613" y="11689"/>
                    <a:pt x="7504" y="11689"/>
                  </a:cubicBezTo>
                  <a:cubicBezTo>
                    <a:pt x="7332" y="11689"/>
                    <a:pt x="7166" y="11676"/>
                    <a:pt x="6988" y="11661"/>
                  </a:cubicBezTo>
                  <a:cubicBezTo>
                    <a:pt x="6856" y="11731"/>
                    <a:pt x="6758" y="11833"/>
                    <a:pt x="6609" y="11833"/>
                  </a:cubicBezTo>
                  <a:lnTo>
                    <a:pt x="6158" y="11833"/>
                  </a:lnTo>
                  <a:lnTo>
                    <a:pt x="5252" y="10277"/>
                  </a:lnTo>
                  <a:lnTo>
                    <a:pt x="5225" y="10291"/>
                  </a:lnTo>
                  <a:lnTo>
                    <a:pt x="5165" y="10337"/>
                  </a:lnTo>
                  <a:lnTo>
                    <a:pt x="5069" y="10341"/>
                  </a:lnTo>
                  <a:cubicBezTo>
                    <a:pt x="4879" y="10335"/>
                    <a:pt x="4776" y="10186"/>
                    <a:pt x="4677" y="10043"/>
                  </a:cubicBezTo>
                  <a:cubicBezTo>
                    <a:pt x="4666" y="10041"/>
                    <a:pt x="4655" y="10040"/>
                    <a:pt x="4644" y="10040"/>
                  </a:cubicBezTo>
                  <a:cubicBezTo>
                    <a:pt x="4564" y="10040"/>
                    <a:pt x="4496" y="10085"/>
                    <a:pt x="4425" y="10132"/>
                  </a:cubicBezTo>
                  <a:cubicBezTo>
                    <a:pt x="4288" y="10223"/>
                    <a:pt x="4119" y="10335"/>
                    <a:pt x="3914" y="10335"/>
                  </a:cubicBezTo>
                  <a:cubicBezTo>
                    <a:pt x="3825" y="10335"/>
                    <a:pt x="3740" y="10314"/>
                    <a:pt x="3659" y="10274"/>
                  </a:cubicBezTo>
                  <a:cubicBezTo>
                    <a:pt x="3576" y="10232"/>
                    <a:pt x="3520" y="10189"/>
                    <a:pt x="3469" y="10149"/>
                  </a:cubicBezTo>
                  <a:cubicBezTo>
                    <a:pt x="3424" y="10114"/>
                    <a:pt x="3423" y="10112"/>
                    <a:pt x="3380" y="10105"/>
                  </a:cubicBezTo>
                  <a:cubicBezTo>
                    <a:pt x="3312" y="10107"/>
                    <a:pt x="3279" y="10116"/>
                    <a:pt x="3229" y="10130"/>
                  </a:cubicBezTo>
                  <a:cubicBezTo>
                    <a:pt x="3152" y="10152"/>
                    <a:pt x="3057" y="10179"/>
                    <a:pt x="2942" y="10181"/>
                  </a:cubicBezTo>
                  <a:cubicBezTo>
                    <a:pt x="2810" y="10181"/>
                    <a:pt x="2692" y="10127"/>
                    <a:pt x="2598" y="10083"/>
                  </a:cubicBezTo>
                  <a:lnTo>
                    <a:pt x="2529" y="10053"/>
                  </a:lnTo>
                  <a:lnTo>
                    <a:pt x="2346" y="9987"/>
                  </a:lnTo>
                  <a:lnTo>
                    <a:pt x="2237" y="9464"/>
                  </a:lnTo>
                  <a:lnTo>
                    <a:pt x="1917" y="9464"/>
                  </a:lnTo>
                  <a:lnTo>
                    <a:pt x="1817" y="9351"/>
                  </a:lnTo>
                  <a:cubicBezTo>
                    <a:pt x="1716" y="9235"/>
                    <a:pt x="1716" y="9221"/>
                    <a:pt x="1721" y="8502"/>
                  </a:cubicBezTo>
                  <a:lnTo>
                    <a:pt x="1721" y="8370"/>
                  </a:lnTo>
                  <a:cubicBezTo>
                    <a:pt x="1718" y="8123"/>
                    <a:pt x="1715" y="7907"/>
                    <a:pt x="1867" y="7734"/>
                  </a:cubicBezTo>
                  <a:cubicBezTo>
                    <a:pt x="1907" y="7688"/>
                    <a:pt x="1954" y="7650"/>
                    <a:pt x="2008" y="7622"/>
                  </a:cubicBezTo>
                  <a:cubicBezTo>
                    <a:pt x="2007" y="7572"/>
                    <a:pt x="2006" y="7518"/>
                    <a:pt x="2006" y="7471"/>
                  </a:cubicBezTo>
                  <a:cubicBezTo>
                    <a:pt x="1786" y="7344"/>
                    <a:pt x="1617" y="7091"/>
                    <a:pt x="1531" y="6757"/>
                  </a:cubicBezTo>
                  <a:cubicBezTo>
                    <a:pt x="1520" y="6713"/>
                    <a:pt x="1502" y="6545"/>
                    <a:pt x="1486" y="6363"/>
                  </a:cubicBezTo>
                  <a:lnTo>
                    <a:pt x="1477" y="6266"/>
                  </a:lnTo>
                  <a:lnTo>
                    <a:pt x="1313" y="6266"/>
                  </a:lnTo>
                  <a:lnTo>
                    <a:pt x="1266" y="6063"/>
                  </a:lnTo>
                  <a:lnTo>
                    <a:pt x="0" y="6827"/>
                  </a:lnTo>
                  <a:lnTo>
                    <a:pt x="1228" y="4579"/>
                  </a:lnTo>
                  <a:lnTo>
                    <a:pt x="1354" y="3381"/>
                  </a:lnTo>
                  <a:lnTo>
                    <a:pt x="2213" y="1855"/>
                  </a:lnTo>
                  <a:lnTo>
                    <a:pt x="2463" y="1855"/>
                  </a:lnTo>
                  <a:lnTo>
                    <a:pt x="2839" y="1045"/>
                  </a:lnTo>
                  <a:lnTo>
                    <a:pt x="3044" y="1045"/>
                  </a:lnTo>
                  <a:cubicBezTo>
                    <a:pt x="3157" y="1045"/>
                    <a:pt x="3341" y="1045"/>
                    <a:pt x="3691" y="2204"/>
                  </a:cubicBezTo>
                  <a:cubicBezTo>
                    <a:pt x="3884" y="2013"/>
                    <a:pt x="4111" y="1942"/>
                    <a:pt x="4299" y="1883"/>
                  </a:cubicBezTo>
                  <a:cubicBezTo>
                    <a:pt x="4388" y="1855"/>
                    <a:pt x="4471" y="1831"/>
                    <a:pt x="4547" y="1791"/>
                  </a:cubicBezTo>
                  <a:cubicBezTo>
                    <a:pt x="4690" y="1718"/>
                    <a:pt x="4854" y="1680"/>
                    <a:pt x="5028" y="1640"/>
                  </a:cubicBezTo>
                  <a:cubicBezTo>
                    <a:pt x="5134" y="1616"/>
                    <a:pt x="5372" y="1562"/>
                    <a:pt x="5447" y="1507"/>
                  </a:cubicBezTo>
                  <a:cubicBezTo>
                    <a:pt x="5440" y="1496"/>
                    <a:pt x="5430" y="1460"/>
                    <a:pt x="5404" y="1405"/>
                  </a:cubicBezTo>
                  <a:cubicBezTo>
                    <a:pt x="5195" y="950"/>
                    <a:pt x="5161" y="586"/>
                    <a:pt x="5303" y="323"/>
                  </a:cubicBezTo>
                  <a:cubicBezTo>
                    <a:pt x="5368" y="203"/>
                    <a:pt x="5530" y="0"/>
                    <a:pt x="5889" y="0"/>
                  </a:cubicBezTo>
                  <a:cubicBezTo>
                    <a:pt x="6428" y="1"/>
                    <a:pt x="6565" y="580"/>
                    <a:pt x="6647" y="926"/>
                  </a:cubicBezTo>
                  <a:cubicBezTo>
                    <a:pt x="6666" y="1008"/>
                    <a:pt x="6705" y="1174"/>
                    <a:pt x="6732" y="1219"/>
                  </a:cubicBezTo>
                  <a:cubicBezTo>
                    <a:pt x="6732" y="1219"/>
                    <a:pt x="6732" y="1219"/>
                    <a:pt x="6733" y="1219"/>
                  </a:cubicBezTo>
                  <a:cubicBezTo>
                    <a:pt x="6741" y="1219"/>
                    <a:pt x="6777" y="1230"/>
                    <a:pt x="6869" y="1230"/>
                  </a:cubicBezTo>
                  <a:cubicBezTo>
                    <a:pt x="6894" y="1230"/>
                    <a:pt x="7172" y="1217"/>
                    <a:pt x="7201" y="1217"/>
                  </a:cubicBezTo>
                  <a:cubicBezTo>
                    <a:pt x="7291" y="1217"/>
                    <a:pt x="7364" y="1225"/>
                    <a:pt x="7433" y="1241"/>
                  </a:cubicBezTo>
                  <a:cubicBezTo>
                    <a:pt x="7802" y="1328"/>
                    <a:pt x="8159" y="1610"/>
                    <a:pt x="8364" y="1976"/>
                  </a:cubicBezTo>
                  <a:cubicBezTo>
                    <a:pt x="8461" y="2150"/>
                    <a:pt x="8506" y="2360"/>
                    <a:pt x="8546" y="2545"/>
                  </a:cubicBezTo>
                  <a:cubicBezTo>
                    <a:pt x="8578" y="2696"/>
                    <a:pt x="8627" y="2924"/>
                    <a:pt x="8691" y="2967"/>
                  </a:cubicBezTo>
                  <a:cubicBezTo>
                    <a:pt x="8698" y="2972"/>
                    <a:pt x="8737" y="2995"/>
                    <a:pt x="8846" y="2995"/>
                  </a:cubicBezTo>
                  <a:cubicBezTo>
                    <a:pt x="8979" y="2995"/>
                    <a:pt x="9134" y="2961"/>
                    <a:pt x="9247" y="2937"/>
                  </a:cubicBezTo>
                  <a:cubicBezTo>
                    <a:pt x="9721" y="2834"/>
                    <a:pt x="10186" y="2812"/>
                    <a:pt x="10636" y="2791"/>
                  </a:cubicBezTo>
                  <a:lnTo>
                    <a:pt x="10746" y="2783"/>
                  </a:lnTo>
                  <a:cubicBezTo>
                    <a:pt x="10821" y="2776"/>
                    <a:pt x="10900" y="2769"/>
                    <a:pt x="10978" y="2769"/>
                  </a:cubicBezTo>
                  <a:cubicBezTo>
                    <a:pt x="11137" y="2769"/>
                    <a:pt x="11264" y="2795"/>
                    <a:pt x="11376" y="2852"/>
                  </a:cubicBezTo>
                  <a:cubicBezTo>
                    <a:pt x="11576" y="2951"/>
                    <a:pt x="11682" y="3148"/>
                    <a:pt x="11758" y="3292"/>
                  </a:cubicBezTo>
                  <a:cubicBezTo>
                    <a:pt x="11785" y="3343"/>
                    <a:pt x="11830" y="3428"/>
                    <a:pt x="11852" y="3445"/>
                  </a:cubicBezTo>
                  <a:cubicBezTo>
                    <a:pt x="12039" y="3569"/>
                    <a:pt x="12383" y="3639"/>
                    <a:pt x="12660" y="3694"/>
                  </a:cubicBezTo>
                  <a:lnTo>
                    <a:pt x="12786" y="3720"/>
                  </a:lnTo>
                  <a:cubicBezTo>
                    <a:pt x="12811" y="3725"/>
                    <a:pt x="12834" y="3727"/>
                    <a:pt x="12858" y="3727"/>
                  </a:cubicBezTo>
                  <a:cubicBezTo>
                    <a:pt x="13085" y="3727"/>
                    <a:pt x="13365" y="3526"/>
                    <a:pt x="13557" y="3376"/>
                  </a:cubicBezTo>
                  <a:cubicBezTo>
                    <a:pt x="13651" y="3303"/>
                    <a:pt x="13728" y="3223"/>
                    <a:pt x="13804" y="3148"/>
                  </a:cubicBezTo>
                  <a:cubicBezTo>
                    <a:pt x="14007" y="2944"/>
                    <a:pt x="14232" y="2719"/>
                    <a:pt x="14613" y="2636"/>
                  </a:cubicBezTo>
                  <a:cubicBezTo>
                    <a:pt x="14898" y="2574"/>
                    <a:pt x="15178" y="2571"/>
                    <a:pt x="15449" y="2568"/>
                  </a:cubicBezTo>
                  <a:cubicBezTo>
                    <a:pt x="15595" y="2566"/>
                    <a:pt x="15725" y="2565"/>
                    <a:pt x="15853" y="2556"/>
                  </a:cubicBezTo>
                  <a:cubicBezTo>
                    <a:pt x="16062" y="2541"/>
                    <a:pt x="16272" y="2536"/>
                    <a:pt x="16482" y="2536"/>
                  </a:cubicBezTo>
                  <a:cubicBezTo>
                    <a:pt x="16656" y="2536"/>
                    <a:pt x="16831" y="2539"/>
                    <a:pt x="17005" y="2543"/>
                  </a:cubicBezTo>
                  <a:cubicBezTo>
                    <a:pt x="17175" y="2546"/>
                    <a:pt x="17683" y="2549"/>
                    <a:pt x="17683" y="2549"/>
                  </a:cubicBezTo>
                  <a:lnTo>
                    <a:pt x="17683" y="3315"/>
                  </a:lnTo>
                  <a:lnTo>
                    <a:pt x="17514" y="3315"/>
                  </a:lnTo>
                  <a:cubicBezTo>
                    <a:pt x="17266" y="3315"/>
                    <a:pt x="16826" y="3447"/>
                    <a:pt x="16591" y="3591"/>
                  </a:cubicBezTo>
                  <a:cubicBezTo>
                    <a:pt x="16582" y="3596"/>
                    <a:pt x="16575" y="3602"/>
                    <a:pt x="16568" y="3607"/>
                  </a:cubicBezTo>
                  <a:cubicBezTo>
                    <a:pt x="16577" y="3618"/>
                    <a:pt x="16586" y="3626"/>
                    <a:pt x="16594" y="3634"/>
                  </a:cubicBezTo>
                  <a:cubicBezTo>
                    <a:pt x="16648" y="3686"/>
                    <a:pt x="16719" y="3755"/>
                    <a:pt x="16778" y="3858"/>
                  </a:cubicBezTo>
                  <a:cubicBezTo>
                    <a:pt x="16828" y="3945"/>
                    <a:pt x="16854" y="4036"/>
                    <a:pt x="16876" y="4110"/>
                  </a:cubicBezTo>
                  <a:cubicBezTo>
                    <a:pt x="16879" y="4109"/>
                    <a:pt x="16883" y="4107"/>
                    <a:pt x="16887" y="4106"/>
                  </a:cubicBezTo>
                  <a:cubicBezTo>
                    <a:pt x="16959" y="4085"/>
                    <a:pt x="17047" y="4058"/>
                    <a:pt x="17143" y="4058"/>
                  </a:cubicBezTo>
                  <a:cubicBezTo>
                    <a:pt x="17450" y="4076"/>
                    <a:pt x="17777" y="4221"/>
                    <a:pt x="17904" y="4282"/>
                  </a:cubicBezTo>
                  <a:cubicBezTo>
                    <a:pt x="18130" y="4389"/>
                    <a:pt x="18204" y="4486"/>
                    <a:pt x="18305" y="4634"/>
                  </a:cubicBezTo>
                  <a:lnTo>
                    <a:pt x="18373" y="4733"/>
                  </a:lnTo>
                  <a:cubicBezTo>
                    <a:pt x="18388" y="4752"/>
                    <a:pt x="18422" y="4763"/>
                    <a:pt x="18542" y="4784"/>
                  </a:cubicBezTo>
                  <a:cubicBezTo>
                    <a:pt x="18629" y="4799"/>
                    <a:pt x="18716" y="4815"/>
                    <a:pt x="18799" y="4848"/>
                  </a:cubicBezTo>
                  <a:cubicBezTo>
                    <a:pt x="19195" y="4996"/>
                    <a:pt x="19256" y="5235"/>
                    <a:pt x="19228" y="5599"/>
                  </a:cubicBezTo>
                  <a:lnTo>
                    <a:pt x="19219" y="5730"/>
                  </a:lnTo>
                  <a:cubicBezTo>
                    <a:pt x="19191" y="5964"/>
                    <a:pt x="19058" y="6035"/>
                    <a:pt x="18952" y="6092"/>
                  </a:cubicBezTo>
                  <a:cubicBezTo>
                    <a:pt x="18917" y="6111"/>
                    <a:pt x="18835" y="6154"/>
                    <a:pt x="18779" y="6188"/>
                  </a:cubicBezTo>
                  <a:cubicBezTo>
                    <a:pt x="18776" y="6211"/>
                    <a:pt x="18772" y="6241"/>
                    <a:pt x="18768" y="6269"/>
                  </a:cubicBezTo>
                  <a:cubicBezTo>
                    <a:pt x="18755" y="6359"/>
                    <a:pt x="18740" y="6468"/>
                    <a:pt x="18700" y="6575"/>
                  </a:cubicBezTo>
                  <a:cubicBezTo>
                    <a:pt x="18699" y="6576"/>
                    <a:pt x="18698" y="6578"/>
                    <a:pt x="18697" y="6580"/>
                  </a:cubicBezTo>
                  <a:cubicBezTo>
                    <a:pt x="18931" y="6506"/>
                    <a:pt x="19131" y="6472"/>
                    <a:pt x="19327" y="6472"/>
                  </a:cubicBezTo>
                  <a:cubicBezTo>
                    <a:pt x="19505" y="6472"/>
                    <a:pt x="19678" y="6500"/>
                    <a:pt x="19856" y="6556"/>
                  </a:cubicBezTo>
                  <a:cubicBezTo>
                    <a:pt x="20208" y="6666"/>
                    <a:pt x="20607" y="7077"/>
                    <a:pt x="20683" y="7158"/>
                  </a:cubicBezTo>
                  <a:lnTo>
                    <a:pt x="21600" y="8131"/>
                  </a:lnTo>
                  <a:cubicBezTo>
                    <a:pt x="21600" y="8131"/>
                    <a:pt x="20361" y="7807"/>
                    <a:pt x="20354" y="7805"/>
                  </a:cubicBezTo>
                  <a:cubicBezTo>
                    <a:pt x="20053" y="8058"/>
                    <a:pt x="19752" y="8310"/>
                    <a:pt x="19449" y="8556"/>
                  </a:cubicBezTo>
                  <a:cubicBezTo>
                    <a:pt x="19352" y="8635"/>
                    <a:pt x="19271" y="8781"/>
                    <a:pt x="19261" y="8896"/>
                  </a:cubicBezTo>
                  <a:cubicBezTo>
                    <a:pt x="19256" y="8948"/>
                    <a:pt x="19271" y="9022"/>
                    <a:pt x="19288" y="9102"/>
                  </a:cubicBezTo>
                  <a:lnTo>
                    <a:pt x="19778" y="8972"/>
                  </a:lnTo>
                  <a:lnTo>
                    <a:pt x="19813" y="9411"/>
                  </a:lnTo>
                  <a:cubicBezTo>
                    <a:pt x="19831" y="9631"/>
                    <a:pt x="19773" y="10054"/>
                    <a:pt x="19440" y="10243"/>
                  </a:cubicBezTo>
                  <a:cubicBezTo>
                    <a:pt x="19275" y="10336"/>
                    <a:pt x="18836" y="10498"/>
                    <a:pt x="18525" y="10608"/>
                  </a:cubicBezTo>
                  <a:lnTo>
                    <a:pt x="18525" y="11300"/>
                  </a:lnTo>
                  <a:lnTo>
                    <a:pt x="18269" y="11700"/>
                  </a:lnTo>
                  <a:lnTo>
                    <a:pt x="19278" y="13008"/>
                  </a:lnTo>
                  <a:lnTo>
                    <a:pt x="19278" y="14103"/>
                  </a:lnTo>
                  <a:lnTo>
                    <a:pt x="16835" y="15659"/>
                  </a:lnTo>
                  <a:lnTo>
                    <a:pt x="16387" y="15349"/>
                  </a:lnTo>
                  <a:cubicBezTo>
                    <a:pt x="16322" y="15393"/>
                    <a:pt x="16239" y="15450"/>
                    <a:pt x="16176" y="15494"/>
                  </a:cubicBezTo>
                  <a:cubicBezTo>
                    <a:pt x="16179" y="15518"/>
                    <a:pt x="16182" y="15542"/>
                    <a:pt x="16185" y="15567"/>
                  </a:cubicBezTo>
                  <a:cubicBezTo>
                    <a:pt x="16207" y="15770"/>
                    <a:pt x="16237" y="16048"/>
                    <a:pt x="16068" y="16264"/>
                  </a:cubicBezTo>
                  <a:cubicBezTo>
                    <a:pt x="15998" y="16354"/>
                    <a:pt x="15868" y="16462"/>
                    <a:pt x="15646" y="16465"/>
                  </a:cubicBezTo>
                  <a:cubicBezTo>
                    <a:pt x="15292" y="16465"/>
                    <a:pt x="15091" y="16193"/>
                    <a:pt x="14959" y="16014"/>
                  </a:cubicBezTo>
                  <a:cubicBezTo>
                    <a:pt x="14914" y="15953"/>
                    <a:pt x="14842" y="15855"/>
                    <a:pt x="14810" y="15843"/>
                  </a:cubicBezTo>
                  <a:cubicBezTo>
                    <a:pt x="14744" y="15826"/>
                    <a:pt x="14664" y="15819"/>
                    <a:pt x="14557" y="15819"/>
                  </a:cubicBezTo>
                  <a:cubicBezTo>
                    <a:pt x="14469" y="15819"/>
                    <a:pt x="14380" y="15824"/>
                    <a:pt x="14293" y="15829"/>
                  </a:cubicBezTo>
                  <a:cubicBezTo>
                    <a:pt x="14169" y="15836"/>
                    <a:pt x="14078" y="15842"/>
                    <a:pt x="13993" y="15842"/>
                  </a:cubicBezTo>
                  <a:lnTo>
                    <a:pt x="13964" y="15842"/>
                  </a:lnTo>
                  <a:cubicBezTo>
                    <a:pt x="14038" y="16062"/>
                    <a:pt x="14047" y="16281"/>
                    <a:pt x="14055" y="16468"/>
                  </a:cubicBezTo>
                  <a:cubicBezTo>
                    <a:pt x="14060" y="16606"/>
                    <a:pt x="14066" y="16736"/>
                    <a:pt x="14095" y="16847"/>
                  </a:cubicBezTo>
                  <a:cubicBezTo>
                    <a:pt x="14111" y="16905"/>
                    <a:pt x="14144" y="16973"/>
                    <a:pt x="14180" y="17044"/>
                  </a:cubicBezTo>
                  <a:cubicBezTo>
                    <a:pt x="14225" y="17138"/>
                    <a:pt x="14270" y="17231"/>
                    <a:pt x="14302" y="17331"/>
                  </a:cubicBezTo>
                  <a:cubicBezTo>
                    <a:pt x="14356" y="17492"/>
                    <a:pt x="14366" y="17645"/>
                    <a:pt x="14373" y="17757"/>
                  </a:cubicBezTo>
                  <a:cubicBezTo>
                    <a:pt x="14374" y="17770"/>
                    <a:pt x="14375" y="17782"/>
                    <a:pt x="14375" y="17794"/>
                  </a:cubicBezTo>
                  <a:cubicBezTo>
                    <a:pt x="14645" y="17817"/>
                    <a:pt x="14994" y="17874"/>
                    <a:pt x="14994" y="17874"/>
                  </a:cubicBezTo>
                  <a:lnTo>
                    <a:pt x="15285" y="17920"/>
                  </a:lnTo>
                  <a:lnTo>
                    <a:pt x="15285" y="18876"/>
                  </a:lnTo>
                  <a:lnTo>
                    <a:pt x="15106" y="18984"/>
                  </a:lnTo>
                  <a:cubicBezTo>
                    <a:pt x="14966" y="19068"/>
                    <a:pt x="14715" y="19211"/>
                    <a:pt x="14571" y="19255"/>
                  </a:cubicBezTo>
                  <a:cubicBezTo>
                    <a:pt x="14500" y="19276"/>
                    <a:pt x="14428" y="19290"/>
                    <a:pt x="14358" y="19303"/>
                  </a:cubicBezTo>
                  <a:cubicBezTo>
                    <a:pt x="14297" y="19314"/>
                    <a:pt x="14258" y="19322"/>
                    <a:pt x="14234" y="19329"/>
                  </a:cubicBezTo>
                  <a:cubicBezTo>
                    <a:pt x="14215" y="19907"/>
                    <a:pt x="14043" y="20044"/>
                    <a:pt x="13690" y="20204"/>
                  </a:cubicBezTo>
                  <a:lnTo>
                    <a:pt x="13609" y="20240"/>
                  </a:lnTo>
                  <a:cubicBezTo>
                    <a:pt x="13422" y="20326"/>
                    <a:pt x="13234" y="20455"/>
                    <a:pt x="13052" y="20580"/>
                  </a:cubicBezTo>
                  <a:lnTo>
                    <a:pt x="12981" y="20629"/>
                  </a:lnTo>
                  <a:cubicBezTo>
                    <a:pt x="12935" y="20660"/>
                    <a:pt x="12887" y="20689"/>
                    <a:pt x="12839" y="20717"/>
                  </a:cubicBezTo>
                  <a:cubicBezTo>
                    <a:pt x="12737" y="20778"/>
                    <a:pt x="12650" y="20831"/>
                    <a:pt x="12620" y="20894"/>
                  </a:cubicBezTo>
                  <a:lnTo>
                    <a:pt x="12591" y="20959"/>
                  </a:lnTo>
                  <a:cubicBezTo>
                    <a:pt x="12509" y="21148"/>
                    <a:pt x="12339" y="21545"/>
                    <a:pt x="11964" y="21545"/>
                  </a:cubicBezTo>
                  <a:cubicBezTo>
                    <a:pt x="11714" y="21521"/>
                    <a:pt x="11605" y="21348"/>
                    <a:pt x="11547" y="21255"/>
                  </a:cubicBezTo>
                  <a:lnTo>
                    <a:pt x="11457" y="21328"/>
                  </a:lnTo>
                  <a:cubicBezTo>
                    <a:pt x="11329" y="21442"/>
                    <a:pt x="11152" y="21600"/>
                    <a:pt x="10890" y="21600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lumMod val="50000"/>
                </a:schemeClr>
              </a:solidFill>
              <a:miter lim="400000"/>
            </a:ln>
            <a:effectLst/>
          </p:spPr>
          <p:txBody>
            <a:bodyPr lIns="0" tIns="0" rIns="0" bIns="0"/>
            <a:lstStyle/>
            <a:p>
              <a:pPr eaLnBrk="1" hangingPunct="1">
                <a:defRPr/>
              </a:pPr>
              <a:endParaRPr sz="5063" dirty="0">
                <a:latin typeface="Lato Light" panose="020F0502020204030203" pitchFamily="34" charset="0"/>
              </a:endParaRPr>
            </a:p>
          </p:txBody>
        </p:sp>
        <p:sp>
          <p:nvSpPr>
            <p:cNvPr id="280" name="Shape 17152">
              <a:extLst>
                <a:ext uri="{FF2B5EF4-FFF2-40B4-BE49-F238E27FC236}">
                  <a16:creationId xmlns:a16="http://schemas.microsoft.com/office/drawing/2014/main" id="{FFACA703-86D8-7ADA-8D54-555406A44C95}"/>
                </a:ext>
              </a:extLst>
            </p:cNvPr>
            <p:cNvSpPr/>
            <p:nvPr/>
          </p:nvSpPr>
          <p:spPr>
            <a:xfrm>
              <a:off x="596900" y="139792"/>
              <a:ext cx="162341" cy="25961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1588" y="21600"/>
                  </a:moveTo>
                  <a:cubicBezTo>
                    <a:pt x="9512" y="21600"/>
                    <a:pt x="7252" y="19998"/>
                    <a:pt x="6622" y="19139"/>
                  </a:cubicBezTo>
                  <a:cubicBezTo>
                    <a:pt x="6368" y="18731"/>
                    <a:pt x="6205" y="18403"/>
                    <a:pt x="6073" y="18071"/>
                  </a:cubicBezTo>
                  <a:cubicBezTo>
                    <a:pt x="5965" y="17801"/>
                    <a:pt x="5874" y="17511"/>
                    <a:pt x="5814" y="17213"/>
                  </a:cubicBezTo>
                  <a:cubicBezTo>
                    <a:pt x="5626" y="16224"/>
                    <a:pt x="5644" y="14816"/>
                    <a:pt x="6786" y="13707"/>
                  </a:cubicBezTo>
                  <a:cubicBezTo>
                    <a:pt x="6838" y="13656"/>
                    <a:pt x="6894" y="13605"/>
                    <a:pt x="6952" y="13555"/>
                  </a:cubicBezTo>
                  <a:lnTo>
                    <a:pt x="7139" y="13404"/>
                  </a:lnTo>
                  <a:cubicBezTo>
                    <a:pt x="7427" y="13184"/>
                    <a:pt x="7382" y="12980"/>
                    <a:pt x="7082" y="12386"/>
                  </a:cubicBezTo>
                  <a:cubicBezTo>
                    <a:pt x="7042" y="12308"/>
                    <a:pt x="7003" y="12230"/>
                    <a:pt x="6965" y="12152"/>
                  </a:cubicBezTo>
                  <a:cubicBezTo>
                    <a:pt x="6965" y="12152"/>
                    <a:pt x="6385" y="12151"/>
                    <a:pt x="6220" y="12147"/>
                  </a:cubicBezTo>
                  <a:lnTo>
                    <a:pt x="5427" y="12121"/>
                  </a:lnTo>
                  <a:lnTo>
                    <a:pt x="5319" y="11629"/>
                  </a:lnTo>
                  <a:cubicBezTo>
                    <a:pt x="5232" y="11231"/>
                    <a:pt x="5460" y="10874"/>
                    <a:pt x="5643" y="10587"/>
                  </a:cubicBezTo>
                  <a:cubicBezTo>
                    <a:pt x="5692" y="10510"/>
                    <a:pt x="5842" y="10275"/>
                    <a:pt x="5834" y="10214"/>
                  </a:cubicBezTo>
                  <a:cubicBezTo>
                    <a:pt x="5729" y="10183"/>
                    <a:pt x="5631" y="10154"/>
                    <a:pt x="5367" y="10154"/>
                  </a:cubicBezTo>
                  <a:cubicBezTo>
                    <a:pt x="5225" y="10154"/>
                    <a:pt x="5082" y="10161"/>
                    <a:pt x="4940" y="10168"/>
                  </a:cubicBezTo>
                  <a:cubicBezTo>
                    <a:pt x="4695" y="10179"/>
                    <a:pt x="4514" y="10187"/>
                    <a:pt x="4338" y="10187"/>
                  </a:cubicBezTo>
                  <a:lnTo>
                    <a:pt x="3903" y="10187"/>
                  </a:lnTo>
                  <a:lnTo>
                    <a:pt x="0" y="7386"/>
                  </a:lnTo>
                  <a:lnTo>
                    <a:pt x="1252" y="6301"/>
                  </a:lnTo>
                  <a:lnTo>
                    <a:pt x="1252" y="4719"/>
                  </a:lnTo>
                  <a:lnTo>
                    <a:pt x="1933" y="4590"/>
                  </a:lnTo>
                  <a:cubicBezTo>
                    <a:pt x="2422" y="4498"/>
                    <a:pt x="3049" y="4374"/>
                    <a:pt x="3606" y="4258"/>
                  </a:cubicBezTo>
                  <a:lnTo>
                    <a:pt x="3607" y="3973"/>
                  </a:lnTo>
                  <a:cubicBezTo>
                    <a:pt x="3609" y="3878"/>
                    <a:pt x="3555" y="3749"/>
                    <a:pt x="3499" y="3613"/>
                  </a:cubicBezTo>
                  <a:cubicBezTo>
                    <a:pt x="3407" y="3388"/>
                    <a:pt x="3293" y="3110"/>
                    <a:pt x="3344" y="2803"/>
                  </a:cubicBezTo>
                  <a:cubicBezTo>
                    <a:pt x="3427" y="2288"/>
                    <a:pt x="3945" y="1745"/>
                    <a:pt x="4662" y="1420"/>
                  </a:cubicBezTo>
                  <a:cubicBezTo>
                    <a:pt x="5610" y="995"/>
                    <a:pt x="6549" y="557"/>
                    <a:pt x="7484" y="121"/>
                  </a:cubicBezTo>
                  <a:lnTo>
                    <a:pt x="7612" y="62"/>
                  </a:lnTo>
                  <a:lnTo>
                    <a:pt x="7904" y="0"/>
                  </a:lnTo>
                  <a:cubicBezTo>
                    <a:pt x="9295" y="0"/>
                    <a:pt x="10635" y="459"/>
                    <a:pt x="12045" y="1366"/>
                  </a:cubicBezTo>
                  <a:cubicBezTo>
                    <a:pt x="12202" y="1466"/>
                    <a:pt x="12371" y="1565"/>
                    <a:pt x="12539" y="1665"/>
                  </a:cubicBezTo>
                  <a:cubicBezTo>
                    <a:pt x="12987" y="1929"/>
                    <a:pt x="13444" y="2199"/>
                    <a:pt x="13814" y="2539"/>
                  </a:cubicBezTo>
                  <a:cubicBezTo>
                    <a:pt x="14206" y="2902"/>
                    <a:pt x="14400" y="3377"/>
                    <a:pt x="14391" y="3950"/>
                  </a:cubicBezTo>
                  <a:cubicBezTo>
                    <a:pt x="14390" y="4036"/>
                    <a:pt x="14379" y="4116"/>
                    <a:pt x="14360" y="4188"/>
                  </a:cubicBezTo>
                  <a:cubicBezTo>
                    <a:pt x="14362" y="4188"/>
                    <a:pt x="14364" y="4188"/>
                    <a:pt x="14366" y="4188"/>
                  </a:cubicBezTo>
                  <a:cubicBezTo>
                    <a:pt x="15410" y="4188"/>
                    <a:pt x="15981" y="4644"/>
                    <a:pt x="16486" y="5046"/>
                  </a:cubicBezTo>
                  <a:lnTo>
                    <a:pt x="16594" y="5131"/>
                  </a:lnTo>
                  <a:cubicBezTo>
                    <a:pt x="16741" y="5248"/>
                    <a:pt x="16866" y="5363"/>
                    <a:pt x="16984" y="5473"/>
                  </a:cubicBezTo>
                  <a:cubicBezTo>
                    <a:pt x="17256" y="5728"/>
                    <a:pt x="17390" y="5843"/>
                    <a:pt x="17701" y="5923"/>
                  </a:cubicBezTo>
                  <a:cubicBezTo>
                    <a:pt x="17963" y="5956"/>
                    <a:pt x="18378" y="6012"/>
                    <a:pt x="18695" y="6173"/>
                  </a:cubicBezTo>
                  <a:lnTo>
                    <a:pt x="18956" y="5984"/>
                  </a:lnTo>
                  <a:lnTo>
                    <a:pt x="19268" y="7260"/>
                  </a:lnTo>
                  <a:lnTo>
                    <a:pt x="18733" y="9309"/>
                  </a:lnTo>
                  <a:cubicBezTo>
                    <a:pt x="18757" y="9313"/>
                    <a:pt x="18924" y="10162"/>
                    <a:pt x="18337" y="10566"/>
                  </a:cubicBezTo>
                  <a:lnTo>
                    <a:pt x="18087" y="10737"/>
                  </a:lnTo>
                  <a:lnTo>
                    <a:pt x="17576" y="10799"/>
                  </a:lnTo>
                  <a:lnTo>
                    <a:pt x="16346" y="10805"/>
                  </a:lnTo>
                  <a:cubicBezTo>
                    <a:pt x="16289" y="10805"/>
                    <a:pt x="16215" y="10851"/>
                    <a:pt x="16199" y="11047"/>
                  </a:cubicBezTo>
                  <a:cubicBezTo>
                    <a:pt x="16177" y="11296"/>
                    <a:pt x="16118" y="11564"/>
                    <a:pt x="16058" y="11837"/>
                  </a:cubicBezTo>
                  <a:cubicBezTo>
                    <a:pt x="15969" y="12235"/>
                    <a:pt x="15877" y="12642"/>
                    <a:pt x="15929" y="12950"/>
                  </a:cubicBezTo>
                  <a:cubicBezTo>
                    <a:pt x="15965" y="13154"/>
                    <a:pt x="16190" y="13385"/>
                    <a:pt x="16429" y="13631"/>
                  </a:cubicBezTo>
                  <a:cubicBezTo>
                    <a:pt x="16630" y="13837"/>
                    <a:pt x="16864" y="14077"/>
                    <a:pt x="17029" y="14354"/>
                  </a:cubicBezTo>
                  <a:lnTo>
                    <a:pt x="17941" y="13991"/>
                  </a:lnTo>
                  <a:lnTo>
                    <a:pt x="18321" y="14730"/>
                  </a:lnTo>
                  <a:cubicBezTo>
                    <a:pt x="19365" y="16763"/>
                    <a:pt x="20734" y="18495"/>
                    <a:pt x="21216" y="18628"/>
                  </a:cubicBezTo>
                  <a:lnTo>
                    <a:pt x="21600" y="18735"/>
                  </a:lnTo>
                  <a:lnTo>
                    <a:pt x="21096" y="19813"/>
                  </a:lnTo>
                  <a:lnTo>
                    <a:pt x="19206" y="19616"/>
                  </a:lnTo>
                  <a:cubicBezTo>
                    <a:pt x="18927" y="19595"/>
                    <a:pt x="18699" y="19559"/>
                    <a:pt x="18458" y="19519"/>
                  </a:cubicBezTo>
                  <a:cubicBezTo>
                    <a:pt x="18201" y="19477"/>
                    <a:pt x="17949" y="19436"/>
                    <a:pt x="17776" y="19434"/>
                  </a:cubicBezTo>
                  <a:cubicBezTo>
                    <a:pt x="17771" y="19444"/>
                    <a:pt x="17762" y="19459"/>
                    <a:pt x="17751" y="19478"/>
                  </a:cubicBezTo>
                  <a:cubicBezTo>
                    <a:pt x="17649" y="19652"/>
                    <a:pt x="17509" y="19893"/>
                    <a:pt x="17151" y="20072"/>
                  </a:cubicBezTo>
                  <a:cubicBezTo>
                    <a:pt x="16864" y="20210"/>
                    <a:pt x="16588" y="20262"/>
                    <a:pt x="16362" y="20287"/>
                  </a:cubicBezTo>
                  <a:lnTo>
                    <a:pt x="16335" y="20297"/>
                  </a:lnTo>
                  <a:lnTo>
                    <a:pt x="15823" y="20339"/>
                  </a:lnTo>
                  <a:lnTo>
                    <a:pt x="15439" y="20388"/>
                  </a:lnTo>
                  <a:cubicBezTo>
                    <a:pt x="14904" y="20454"/>
                    <a:pt x="14399" y="20517"/>
                    <a:pt x="14041" y="20664"/>
                  </a:cubicBezTo>
                  <a:cubicBezTo>
                    <a:pt x="13929" y="20709"/>
                    <a:pt x="13827" y="20787"/>
                    <a:pt x="13696" y="20886"/>
                  </a:cubicBezTo>
                  <a:cubicBezTo>
                    <a:pt x="13540" y="21005"/>
                    <a:pt x="13357" y="21145"/>
                    <a:pt x="13110" y="21269"/>
                  </a:cubicBezTo>
                  <a:cubicBezTo>
                    <a:pt x="12670" y="21488"/>
                    <a:pt x="12158" y="21600"/>
                    <a:pt x="11588" y="21600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lumMod val="50000"/>
                </a:schemeClr>
              </a:solidFill>
              <a:miter lim="400000"/>
            </a:ln>
            <a:effectLst/>
          </p:spPr>
          <p:txBody>
            <a:bodyPr lIns="0" tIns="0" rIns="0" bIns="0"/>
            <a:lstStyle/>
            <a:p>
              <a:pPr eaLnBrk="1" hangingPunct="1">
                <a:defRPr/>
              </a:pPr>
              <a:endParaRPr sz="5063" dirty="0">
                <a:latin typeface="Lato Light" panose="020F0502020204030203" pitchFamily="34" charset="0"/>
              </a:endParaRPr>
            </a:p>
          </p:txBody>
        </p:sp>
        <p:sp>
          <p:nvSpPr>
            <p:cNvPr id="281" name="Shape 17153">
              <a:extLst>
                <a:ext uri="{FF2B5EF4-FFF2-40B4-BE49-F238E27FC236}">
                  <a16:creationId xmlns:a16="http://schemas.microsoft.com/office/drawing/2014/main" id="{9560CD71-2D5D-8BCD-1569-642ADC8DB091}"/>
                </a:ext>
              </a:extLst>
            </p:cNvPr>
            <p:cNvSpPr/>
            <p:nvPr/>
          </p:nvSpPr>
          <p:spPr>
            <a:xfrm>
              <a:off x="431800" y="1169172"/>
              <a:ext cx="480640" cy="106208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78" h="21600" extrusionOk="0">
                  <a:moveTo>
                    <a:pt x="12561" y="21383"/>
                  </a:moveTo>
                  <a:lnTo>
                    <a:pt x="9915" y="21388"/>
                  </a:lnTo>
                  <a:lnTo>
                    <a:pt x="9826" y="21307"/>
                  </a:lnTo>
                  <a:cubicBezTo>
                    <a:pt x="9756" y="21244"/>
                    <a:pt x="9670" y="21191"/>
                    <a:pt x="9646" y="21182"/>
                  </a:cubicBezTo>
                  <a:cubicBezTo>
                    <a:pt x="9628" y="21179"/>
                    <a:pt x="9584" y="21171"/>
                    <a:pt x="9538" y="21163"/>
                  </a:cubicBezTo>
                  <a:cubicBezTo>
                    <a:pt x="9324" y="21125"/>
                    <a:pt x="9081" y="21083"/>
                    <a:pt x="8947" y="20988"/>
                  </a:cubicBezTo>
                  <a:cubicBezTo>
                    <a:pt x="8905" y="20959"/>
                    <a:pt x="8895" y="20933"/>
                    <a:pt x="8871" y="20869"/>
                  </a:cubicBezTo>
                  <a:cubicBezTo>
                    <a:pt x="8866" y="20855"/>
                    <a:pt x="8859" y="20834"/>
                    <a:pt x="8849" y="20811"/>
                  </a:cubicBezTo>
                  <a:lnTo>
                    <a:pt x="8422" y="20879"/>
                  </a:lnTo>
                  <a:lnTo>
                    <a:pt x="8540" y="20615"/>
                  </a:lnTo>
                  <a:cubicBezTo>
                    <a:pt x="8585" y="20544"/>
                    <a:pt x="8569" y="20522"/>
                    <a:pt x="8448" y="20479"/>
                  </a:cubicBezTo>
                  <a:cubicBezTo>
                    <a:pt x="8421" y="20473"/>
                    <a:pt x="8228" y="20443"/>
                    <a:pt x="8084" y="20443"/>
                  </a:cubicBezTo>
                  <a:lnTo>
                    <a:pt x="8043" y="20458"/>
                  </a:lnTo>
                  <a:lnTo>
                    <a:pt x="7960" y="20455"/>
                  </a:lnTo>
                  <a:lnTo>
                    <a:pt x="7507" y="20465"/>
                  </a:lnTo>
                  <a:lnTo>
                    <a:pt x="7472" y="20408"/>
                  </a:lnTo>
                  <a:cubicBezTo>
                    <a:pt x="7464" y="20404"/>
                    <a:pt x="7398" y="20368"/>
                    <a:pt x="7120" y="20258"/>
                  </a:cubicBezTo>
                  <a:cubicBezTo>
                    <a:pt x="7032" y="20223"/>
                    <a:pt x="6958" y="20192"/>
                    <a:pt x="6919" y="20173"/>
                  </a:cubicBezTo>
                  <a:lnTo>
                    <a:pt x="6802" y="20115"/>
                  </a:lnTo>
                  <a:cubicBezTo>
                    <a:pt x="6569" y="20003"/>
                    <a:pt x="6277" y="19862"/>
                    <a:pt x="6178" y="19700"/>
                  </a:cubicBezTo>
                  <a:cubicBezTo>
                    <a:pt x="6107" y="19583"/>
                    <a:pt x="6040" y="19319"/>
                    <a:pt x="6298" y="19157"/>
                  </a:cubicBezTo>
                  <a:cubicBezTo>
                    <a:pt x="6408" y="19089"/>
                    <a:pt x="6512" y="19053"/>
                    <a:pt x="6581" y="19030"/>
                  </a:cubicBezTo>
                  <a:cubicBezTo>
                    <a:pt x="6603" y="19024"/>
                    <a:pt x="6603" y="19009"/>
                    <a:pt x="6592" y="18965"/>
                  </a:cubicBezTo>
                  <a:cubicBezTo>
                    <a:pt x="6551" y="18911"/>
                    <a:pt x="6521" y="18866"/>
                    <a:pt x="6560" y="18789"/>
                  </a:cubicBezTo>
                  <a:cubicBezTo>
                    <a:pt x="6584" y="18745"/>
                    <a:pt x="6631" y="18715"/>
                    <a:pt x="6672" y="18693"/>
                  </a:cubicBezTo>
                  <a:cubicBezTo>
                    <a:pt x="6650" y="18685"/>
                    <a:pt x="6626" y="18676"/>
                    <a:pt x="6612" y="18672"/>
                  </a:cubicBezTo>
                  <a:cubicBezTo>
                    <a:pt x="6545" y="18648"/>
                    <a:pt x="6479" y="18624"/>
                    <a:pt x="6427" y="18597"/>
                  </a:cubicBezTo>
                  <a:cubicBezTo>
                    <a:pt x="6230" y="18494"/>
                    <a:pt x="6139" y="18332"/>
                    <a:pt x="6205" y="18204"/>
                  </a:cubicBezTo>
                  <a:cubicBezTo>
                    <a:pt x="6248" y="18122"/>
                    <a:pt x="6342" y="18073"/>
                    <a:pt x="6404" y="18041"/>
                  </a:cubicBezTo>
                  <a:cubicBezTo>
                    <a:pt x="6442" y="18021"/>
                    <a:pt x="6458" y="18013"/>
                    <a:pt x="6470" y="18000"/>
                  </a:cubicBezTo>
                  <a:cubicBezTo>
                    <a:pt x="6486" y="17983"/>
                    <a:pt x="6394" y="17910"/>
                    <a:pt x="6233" y="17859"/>
                  </a:cubicBezTo>
                  <a:lnTo>
                    <a:pt x="6014" y="17789"/>
                  </a:lnTo>
                  <a:lnTo>
                    <a:pt x="6123" y="17678"/>
                  </a:lnTo>
                  <a:cubicBezTo>
                    <a:pt x="6180" y="17621"/>
                    <a:pt x="6275" y="17576"/>
                    <a:pt x="6396" y="17548"/>
                  </a:cubicBezTo>
                  <a:cubicBezTo>
                    <a:pt x="6330" y="17469"/>
                    <a:pt x="6194" y="17390"/>
                    <a:pt x="6052" y="17354"/>
                  </a:cubicBezTo>
                  <a:lnTo>
                    <a:pt x="5605" y="17239"/>
                  </a:lnTo>
                  <a:lnTo>
                    <a:pt x="5950" y="17131"/>
                  </a:lnTo>
                  <a:cubicBezTo>
                    <a:pt x="5845" y="17087"/>
                    <a:pt x="5757" y="17038"/>
                    <a:pt x="5717" y="16977"/>
                  </a:cubicBezTo>
                  <a:cubicBezTo>
                    <a:pt x="5586" y="16774"/>
                    <a:pt x="5881" y="16702"/>
                    <a:pt x="5978" y="16678"/>
                  </a:cubicBezTo>
                  <a:cubicBezTo>
                    <a:pt x="5991" y="16663"/>
                    <a:pt x="5900" y="16622"/>
                    <a:pt x="5531" y="16536"/>
                  </a:cubicBezTo>
                  <a:lnTo>
                    <a:pt x="5436" y="16513"/>
                  </a:lnTo>
                  <a:cubicBezTo>
                    <a:pt x="5308" y="16506"/>
                    <a:pt x="5151" y="16490"/>
                    <a:pt x="4999" y="16467"/>
                  </a:cubicBezTo>
                  <a:lnTo>
                    <a:pt x="3873" y="16300"/>
                  </a:lnTo>
                  <a:cubicBezTo>
                    <a:pt x="3873" y="16300"/>
                    <a:pt x="5267" y="16161"/>
                    <a:pt x="5352" y="16154"/>
                  </a:cubicBezTo>
                  <a:cubicBezTo>
                    <a:pt x="4860" y="16076"/>
                    <a:pt x="4749" y="15937"/>
                    <a:pt x="4756" y="15755"/>
                  </a:cubicBezTo>
                  <a:cubicBezTo>
                    <a:pt x="4709" y="15728"/>
                    <a:pt x="4659" y="15702"/>
                    <a:pt x="4610" y="15677"/>
                  </a:cubicBezTo>
                  <a:cubicBezTo>
                    <a:pt x="4414" y="15576"/>
                    <a:pt x="4188" y="15459"/>
                    <a:pt x="4175" y="15295"/>
                  </a:cubicBezTo>
                  <a:lnTo>
                    <a:pt x="4097" y="15295"/>
                  </a:lnTo>
                  <a:cubicBezTo>
                    <a:pt x="3699" y="15295"/>
                    <a:pt x="3566" y="15073"/>
                    <a:pt x="3397" y="14792"/>
                  </a:cubicBezTo>
                  <a:cubicBezTo>
                    <a:pt x="3366" y="14741"/>
                    <a:pt x="3302" y="14635"/>
                    <a:pt x="3278" y="14613"/>
                  </a:cubicBezTo>
                  <a:lnTo>
                    <a:pt x="3189" y="14552"/>
                  </a:lnTo>
                  <a:lnTo>
                    <a:pt x="3356" y="14505"/>
                  </a:lnTo>
                  <a:lnTo>
                    <a:pt x="3356" y="14377"/>
                  </a:lnTo>
                  <a:lnTo>
                    <a:pt x="3504" y="14376"/>
                  </a:lnTo>
                  <a:cubicBezTo>
                    <a:pt x="3469" y="14351"/>
                    <a:pt x="3416" y="14315"/>
                    <a:pt x="3337" y="14265"/>
                  </a:cubicBezTo>
                  <a:cubicBezTo>
                    <a:pt x="3230" y="14197"/>
                    <a:pt x="3131" y="14134"/>
                    <a:pt x="3076" y="14073"/>
                  </a:cubicBezTo>
                  <a:cubicBezTo>
                    <a:pt x="3011" y="14002"/>
                    <a:pt x="2981" y="13919"/>
                    <a:pt x="2955" y="13847"/>
                  </a:cubicBezTo>
                  <a:cubicBezTo>
                    <a:pt x="2919" y="13747"/>
                    <a:pt x="2882" y="13644"/>
                    <a:pt x="2775" y="13615"/>
                  </a:cubicBezTo>
                  <a:lnTo>
                    <a:pt x="2643" y="13579"/>
                  </a:lnTo>
                  <a:lnTo>
                    <a:pt x="2621" y="13510"/>
                  </a:lnTo>
                  <a:cubicBezTo>
                    <a:pt x="2595" y="13426"/>
                    <a:pt x="2642" y="13353"/>
                    <a:pt x="2680" y="13294"/>
                  </a:cubicBezTo>
                  <a:cubicBezTo>
                    <a:pt x="2702" y="13261"/>
                    <a:pt x="2727" y="13221"/>
                    <a:pt x="2715" y="13211"/>
                  </a:cubicBezTo>
                  <a:cubicBezTo>
                    <a:pt x="2557" y="13085"/>
                    <a:pt x="2452" y="12985"/>
                    <a:pt x="2354" y="12820"/>
                  </a:cubicBezTo>
                  <a:lnTo>
                    <a:pt x="2222" y="12601"/>
                  </a:lnTo>
                  <a:lnTo>
                    <a:pt x="2618" y="12630"/>
                  </a:lnTo>
                  <a:cubicBezTo>
                    <a:pt x="2608" y="12587"/>
                    <a:pt x="2571" y="12496"/>
                    <a:pt x="2443" y="12320"/>
                  </a:cubicBezTo>
                  <a:cubicBezTo>
                    <a:pt x="2421" y="12290"/>
                    <a:pt x="2405" y="12268"/>
                    <a:pt x="2396" y="12253"/>
                  </a:cubicBezTo>
                  <a:lnTo>
                    <a:pt x="2325" y="12134"/>
                  </a:lnTo>
                  <a:lnTo>
                    <a:pt x="2574" y="12082"/>
                  </a:lnTo>
                  <a:cubicBezTo>
                    <a:pt x="2695" y="12059"/>
                    <a:pt x="2770" y="12043"/>
                    <a:pt x="2817" y="12032"/>
                  </a:cubicBezTo>
                  <a:lnTo>
                    <a:pt x="2817" y="12022"/>
                  </a:lnTo>
                  <a:cubicBezTo>
                    <a:pt x="2727" y="11938"/>
                    <a:pt x="2615" y="11855"/>
                    <a:pt x="2506" y="11774"/>
                  </a:cubicBezTo>
                  <a:cubicBezTo>
                    <a:pt x="2407" y="11701"/>
                    <a:pt x="2318" y="11634"/>
                    <a:pt x="2238" y="11567"/>
                  </a:cubicBezTo>
                  <a:cubicBezTo>
                    <a:pt x="2108" y="11458"/>
                    <a:pt x="2038" y="11355"/>
                    <a:pt x="1970" y="11254"/>
                  </a:cubicBezTo>
                  <a:cubicBezTo>
                    <a:pt x="1939" y="11207"/>
                    <a:pt x="1906" y="11159"/>
                    <a:pt x="1866" y="11109"/>
                  </a:cubicBezTo>
                  <a:lnTo>
                    <a:pt x="1808" y="11041"/>
                  </a:lnTo>
                  <a:cubicBezTo>
                    <a:pt x="1694" y="10911"/>
                    <a:pt x="1565" y="10764"/>
                    <a:pt x="1722" y="10572"/>
                  </a:cubicBezTo>
                  <a:cubicBezTo>
                    <a:pt x="1780" y="10501"/>
                    <a:pt x="1882" y="10436"/>
                    <a:pt x="1980" y="10373"/>
                  </a:cubicBezTo>
                  <a:cubicBezTo>
                    <a:pt x="2070" y="10315"/>
                    <a:pt x="2190" y="10238"/>
                    <a:pt x="2196" y="10198"/>
                  </a:cubicBezTo>
                  <a:cubicBezTo>
                    <a:pt x="2196" y="10145"/>
                    <a:pt x="2028" y="9859"/>
                    <a:pt x="1946" y="9814"/>
                  </a:cubicBezTo>
                  <a:lnTo>
                    <a:pt x="1861" y="9783"/>
                  </a:lnTo>
                  <a:lnTo>
                    <a:pt x="1901" y="9739"/>
                  </a:lnTo>
                  <a:lnTo>
                    <a:pt x="1914" y="9719"/>
                  </a:lnTo>
                  <a:lnTo>
                    <a:pt x="1903" y="9704"/>
                  </a:lnTo>
                  <a:lnTo>
                    <a:pt x="1813" y="9605"/>
                  </a:lnTo>
                  <a:lnTo>
                    <a:pt x="1851" y="9592"/>
                  </a:lnTo>
                  <a:cubicBezTo>
                    <a:pt x="1807" y="9432"/>
                    <a:pt x="1894" y="9285"/>
                    <a:pt x="1971" y="9154"/>
                  </a:cubicBezTo>
                  <a:cubicBezTo>
                    <a:pt x="2013" y="9085"/>
                    <a:pt x="2051" y="9020"/>
                    <a:pt x="2070" y="8955"/>
                  </a:cubicBezTo>
                  <a:cubicBezTo>
                    <a:pt x="2116" y="8803"/>
                    <a:pt x="1999" y="8607"/>
                    <a:pt x="1895" y="8434"/>
                  </a:cubicBezTo>
                  <a:lnTo>
                    <a:pt x="1886" y="8418"/>
                  </a:lnTo>
                  <a:cubicBezTo>
                    <a:pt x="1469" y="8364"/>
                    <a:pt x="1370" y="8184"/>
                    <a:pt x="1303" y="8061"/>
                  </a:cubicBezTo>
                  <a:cubicBezTo>
                    <a:pt x="1272" y="8005"/>
                    <a:pt x="1241" y="7947"/>
                    <a:pt x="1190" y="7905"/>
                  </a:cubicBezTo>
                  <a:cubicBezTo>
                    <a:pt x="1057" y="7794"/>
                    <a:pt x="953" y="7707"/>
                    <a:pt x="878" y="7571"/>
                  </a:cubicBezTo>
                  <a:cubicBezTo>
                    <a:pt x="837" y="7496"/>
                    <a:pt x="761" y="7465"/>
                    <a:pt x="636" y="7412"/>
                  </a:cubicBezTo>
                  <a:cubicBezTo>
                    <a:pt x="521" y="7365"/>
                    <a:pt x="381" y="7306"/>
                    <a:pt x="263" y="7208"/>
                  </a:cubicBezTo>
                  <a:cubicBezTo>
                    <a:pt x="158" y="7122"/>
                    <a:pt x="175" y="6966"/>
                    <a:pt x="245" y="6606"/>
                  </a:cubicBezTo>
                  <a:cubicBezTo>
                    <a:pt x="261" y="6523"/>
                    <a:pt x="295" y="6350"/>
                    <a:pt x="286" y="6318"/>
                  </a:cubicBezTo>
                  <a:lnTo>
                    <a:pt x="267" y="6250"/>
                  </a:lnTo>
                  <a:lnTo>
                    <a:pt x="442" y="6230"/>
                  </a:lnTo>
                  <a:lnTo>
                    <a:pt x="495" y="6119"/>
                  </a:lnTo>
                  <a:cubicBezTo>
                    <a:pt x="495" y="6119"/>
                    <a:pt x="677" y="6136"/>
                    <a:pt x="690" y="6136"/>
                  </a:cubicBezTo>
                  <a:cubicBezTo>
                    <a:pt x="670" y="5985"/>
                    <a:pt x="409" y="5693"/>
                    <a:pt x="183" y="5555"/>
                  </a:cubicBezTo>
                  <a:lnTo>
                    <a:pt x="0" y="5443"/>
                  </a:lnTo>
                  <a:lnTo>
                    <a:pt x="237" y="5355"/>
                  </a:lnTo>
                  <a:cubicBezTo>
                    <a:pt x="392" y="5297"/>
                    <a:pt x="395" y="5235"/>
                    <a:pt x="363" y="5088"/>
                  </a:cubicBezTo>
                  <a:cubicBezTo>
                    <a:pt x="339" y="4975"/>
                    <a:pt x="309" y="4835"/>
                    <a:pt x="454" y="4694"/>
                  </a:cubicBezTo>
                  <a:cubicBezTo>
                    <a:pt x="504" y="4644"/>
                    <a:pt x="568" y="4599"/>
                    <a:pt x="632" y="4555"/>
                  </a:cubicBezTo>
                  <a:cubicBezTo>
                    <a:pt x="717" y="4495"/>
                    <a:pt x="789" y="4445"/>
                    <a:pt x="815" y="4385"/>
                  </a:cubicBezTo>
                  <a:cubicBezTo>
                    <a:pt x="829" y="4354"/>
                    <a:pt x="836" y="4323"/>
                    <a:pt x="843" y="4292"/>
                  </a:cubicBezTo>
                  <a:cubicBezTo>
                    <a:pt x="870" y="4177"/>
                    <a:pt x="905" y="4023"/>
                    <a:pt x="1226" y="3911"/>
                  </a:cubicBezTo>
                  <a:cubicBezTo>
                    <a:pt x="1332" y="3875"/>
                    <a:pt x="1457" y="3848"/>
                    <a:pt x="1579" y="3826"/>
                  </a:cubicBezTo>
                  <a:cubicBezTo>
                    <a:pt x="1490" y="3768"/>
                    <a:pt x="1400" y="3713"/>
                    <a:pt x="1372" y="3701"/>
                  </a:cubicBezTo>
                  <a:lnTo>
                    <a:pt x="1257" y="3670"/>
                  </a:lnTo>
                  <a:lnTo>
                    <a:pt x="1252" y="3601"/>
                  </a:lnTo>
                  <a:cubicBezTo>
                    <a:pt x="1216" y="3503"/>
                    <a:pt x="1241" y="3412"/>
                    <a:pt x="1261" y="3338"/>
                  </a:cubicBezTo>
                  <a:cubicBezTo>
                    <a:pt x="1287" y="3240"/>
                    <a:pt x="1304" y="3176"/>
                    <a:pt x="1210" y="3087"/>
                  </a:cubicBezTo>
                  <a:lnTo>
                    <a:pt x="1132" y="3017"/>
                  </a:lnTo>
                  <a:cubicBezTo>
                    <a:pt x="994" y="2896"/>
                    <a:pt x="818" y="2743"/>
                    <a:pt x="1035" y="2574"/>
                  </a:cubicBezTo>
                  <a:cubicBezTo>
                    <a:pt x="882" y="2500"/>
                    <a:pt x="806" y="2417"/>
                    <a:pt x="810" y="2327"/>
                  </a:cubicBezTo>
                  <a:cubicBezTo>
                    <a:pt x="819" y="2052"/>
                    <a:pt x="1579" y="1852"/>
                    <a:pt x="2133" y="1705"/>
                  </a:cubicBezTo>
                  <a:lnTo>
                    <a:pt x="2268" y="1670"/>
                  </a:lnTo>
                  <a:lnTo>
                    <a:pt x="2483" y="1159"/>
                  </a:lnTo>
                  <a:lnTo>
                    <a:pt x="1744" y="829"/>
                  </a:lnTo>
                  <a:lnTo>
                    <a:pt x="2305" y="829"/>
                  </a:lnTo>
                  <a:cubicBezTo>
                    <a:pt x="2336" y="756"/>
                    <a:pt x="2357" y="711"/>
                    <a:pt x="2437" y="672"/>
                  </a:cubicBezTo>
                  <a:cubicBezTo>
                    <a:pt x="2506" y="639"/>
                    <a:pt x="2604" y="614"/>
                    <a:pt x="2730" y="598"/>
                  </a:cubicBezTo>
                  <a:lnTo>
                    <a:pt x="2781" y="392"/>
                  </a:lnTo>
                  <a:lnTo>
                    <a:pt x="3022" y="374"/>
                  </a:lnTo>
                  <a:cubicBezTo>
                    <a:pt x="3098" y="368"/>
                    <a:pt x="3171" y="358"/>
                    <a:pt x="3211" y="352"/>
                  </a:cubicBezTo>
                  <a:lnTo>
                    <a:pt x="3637" y="0"/>
                  </a:lnTo>
                  <a:lnTo>
                    <a:pt x="4359" y="328"/>
                  </a:lnTo>
                  <a:lnTo>
                    <a:pt x="5354" y="328"/>
                  </a:lnTo>
                  <a:cubicBezTo>
                    <a:pt x="5910" y="328"/>
                    <a:pt x="6150" y="511"/>
                    <a:pt x="6175" y="531"/>
                  </a:cubicBezTo>
                  <a:lnTo>
                    <a:pt x="6260" y="599"/>
                  </a:lnTo>
                  <a:lnTo>
                    <a:pt x="6496" y="235"/>
                  </a:lnTo>
                  <a:lnTo>
                    <a:pt x="8626" y="235"/>
                  </a:lnTo>
                  <a:lnTo>
                    <a:pt x="8626" y="404"/>
                  </a:lnTo>
                  <a:lnTo>
                    <a:pt x="8705" y="437"/>
                  </a:lnTo>
                  <a:cubicBezTo>
                    <a:pt x="8705" y="437"/>
                    <a:pt x="9031" y="575"/>
                    <a:pt x="9236" y="665"/>
                  </a:cubicBezTo>
                  <a:cubicBezTo>
                    <a:pt x="9380" y="729"/>
                    <a:pt x="9504" y="807"/>
                    <a:pt x="9625" y="883"/>
                  </a:cubicBezTo>
                  <a:cubicBezTo>
                    <a:pt x="9755" y="965"/>
                    <a:pt x="9885" y="1047"/>
                    <a:pt x="10011" y="1090"/>
                  </a:cubicBezTo>
                  <a:lnTo>
                    <a:pt x="10695" y="1322"/>
                  </a:lnTo>
                  <a:cubicBezTo>
                    <a:pt x="10794" y="1356"/>
                    <a:pt x="10886" y="1391"/>
                    <a:pt x="10977" y="1426"/>
                  </a:cubicBezTo>
                  <a:cubicBezTo>
                    <a:pt x="11180" y="1504"/>
                    <a:pt x="11368" y="1576"/>
                    <a:pt x="11600" y="1610"/>
                  </a:cubicBezTo>
                  <a:cubicBezTo>
                    <a:pt x="11807" y="1640"/>
                    <a:pt x="12033" y="1658"/>
                    <a:pt x="12253" y="1676"/>
                  </a:cubicBezTo>
                  <a:cubicBezTo>
                    <a:pt x="12352" y="1685"/>
                    <a:pt x="12450" y="1693"/>
                    <a:pt x="12548" y="1702"/>
                  </a:cubicBezTo>
                  <a:cubicBezTo>
                    <a:pt x="12768" y="1723"/>
                    <a:pt x="12950" y="1797"/>
                    <a:pt x="13096" y="1855"/>
                  </a:cubicBezTo>
                  <a:cubicBezTo>
                    <a:pt x="13161" y="1882"/>
                    <a:pt x="13208" y="1901"/>
                    <a:pt x="13252" y="1914"/>
                  </a:cubicBezTo>
                  <a:cubicBezTo>
                    <a:pt x="13412" y="1962"/>
                    <a:pt x="13577" y="2004"/>
                    <a:pt x="13743" y="2046"/>
                  </a:cubicBezTo>
                  <a:lnTo>
                    <a:pt x="14031" y="2120"/>
                  </a:lnTo>
                  <a:cubicBezTo>
                    <a:pt x="14369" y="2210"/>
                    <a:pt x="14743" y="2300"/>
                    <a:pt x="15191" y="2354"/>
                  </a:cubicBezTo>
                  <a:cubicBezTo>
                    <a:pt x="15674" y="2412"/>
                    <a:pt x="16189" y="2566"/>
                    <a:pt x="16186" y="2824"/>
                  </a:cubicBezTo>
                  <a:cubicBezTo>
                    <a:pt x="16184" y="2946"/>
                    <a:pt x="16027" y="3011"/>
                    <a:pt x="15933" y="3050"/>
                  </a:cubicBezTo>
                  <a:cubicBezTo>
                    <a:pt x="15904" y="3062"/>
                    <a:pt x="15881" y="3071"/>
                    <a:pt x="15873" y="3077"/>
                  </a:cubicBezTo>
                  <a:cubicBezTo>
                    <a:pt x="15860" y="3086"/>
                    <a:pt x="15860" y="3086"/>
                    <a:pt x="15866" y="3115"/>
                  </a:cubicBezTo>
                  <a:cubicBezTo>
                    <a:pt x="15876" y="3154"/>
                    <a:pt x="15888" y="3207"/>
                    <a:pt x="15846" y="3278"/>
                  </a:cubicBezTo>
                  <a:cubicBezTo>
                    <a:pt x="15788" y="3374"/>
                    <a:pt x="15687" y="3418"/>
                    <a:pt x="15586" y="3437"/>
                  </a:cubicBezTo>
                  <a:cubicBezTo>
                    <a:pt x="15589" y="3442"/>
                    <a:pt x="15592" y="3448"/>
                    <a:pt x="15599" y="3456"/>
                  </a:cubicBezTo>
                  <a:cubicBezTo>
                    <a:pt x="15618" y="3483"/>
                    <a:pt x="15638" y="3511"/>
                    <a:pt x="15648" y="3545"/>
                  </a:cubicBezTo>
                  <a:cubicBezTo>
                    <a:pt x="15677" y="3638"/>
                    <a:pt x="15677" y="3717"/>
                    <a:pt x="15677" y="3717"/>
                  </a:cubicBezTo>
                  <a:lnTo>
                    <a:pt x="15677" y="3775"/>
                  </a:lnTo>
                  <a:lnTo>
                    <a:pt x="15591" y="3817"/>
                  </a:lnTo>
                  <a:cubicBezTo>
                    <a:pt x="15585" y="3819"/>
                    <a:pt x="15429" y="3896"/>
                    <a:pt x="15302" y="3960"/>
                  </a:cubicBezTo>
                  <a:cubicBezTo>
                    <a:pt x="15344" y="3960"/>
                    <a:pt x="15388" y="3960"/>
                    <a:pt x="15432" y="3960"/>
                  </a:cubicBezTo>
                  <a:cubicBezTo>
                    <a:pt x="15845" y="3960"/>
                    <a:pt x="16133" y="3971"/>
                    <a:pt x="16314" y="3995"/>
                  </a:cubicBezTo>
                  <a:lnTo>
                    <a:pt x="16434" y="4010"/>
                  </a:lnTo>
                  <a:cubicBezTo>
                    <a:pt x="16663" y="4041"/>
                    <a:pt x="16813" y="4061"/>
                    <a:pt x="17000" y="4061"/>
                  </a:cubicBezTo>
                  <a:cubicBezTo>
                    <a:pt x="17037" y="4061"/>
                    <a:pt x="17076" y="4060"/>
                    <a:pt x="17118" y="4058"/>
                  </a:cubicBezTo>
                  <a:lnTo>
                    <a:pt x="17184" y="4055"/>
                  </a:lnTo>
                  <a:cubicBezTo>
                    <a:pt x="17271" y="4050"/>
                    <a:pt x="17382" y="4045"/>
                    <a:pt x="17475" y="4045"/>
                  </a:cubicBezTo>
                  <a:cubicBezTo>
                    <a:pt x="17551" y="4045"/>
                    <a:pt x="17614" y="4048"/>
                    <a:pt x="17669" y="4055"/>
                  </a:cubicBezTo>
                  <a:cubicBezTo>
                    <a:pt x="17772" y="4068"/>
                    <a:pt x="17847" y="4094"/>
                    <a:pt x="17904" y="4120"/>
                  </a:cubicBezTo>
                  <a:cubicBezTo>
                    <a:pt x="17923" y="4109"/>
                    <a:pt x="17945" y="4095"/>
                    <a:pt x="17971" y="4080"/>
                  </a:cubicBezTo>
                  <a:cubicBezTo>
                    <a:pt x="18024" y="4049"/>
                    <a:pt x="18065" y="4025"/>
                    <a:pt x="18093" y="4012"/>
                  </a:cubicBezTo>
                  <a:lnTo>
                    <a:pt x="18250" y="3935"/>
                  </a:lnTo>
                  <a:lnTo>
                    <a:pt x="18622" y="4011"/>
                  </a:lnTo>
                  <a:cubicBezTo>
                    <a:pt x="18660" y="3936"/>
                    <a:pt x="18672" y="3900"/>
                    <a:pt x="18672" y="3891"/>
                  </a:cubicBezTo>
                  <a:cubicBezTo>
                    <a:pt x="18672" y="3748"/>
                    <a:pt x="18948" y="3706"/>
                    <a:pt x="19066" y="3688"/>
                  </a:cubicBezTo>
                  <a:cubicBezTo>
                    <a:pt x="19151" y="3675"/>
                    <a:pt x="19229" y="3663"/>
                    <a:pt x="19317" y="3634"/>
                  </a:cubicBezTo>
                  <a:cubicBezTo>
                    <a:pt x="19410" y="3603"/>
                    <a:pt x="19530" y="3463"/>
                    <a:pt x="19575" y="3334"/>
                  </a:cubicBezTo>
                  <a:lnTo>
                    <a:pt x="19570" y="2781"/>
                  </a:lnTo>
                  <a:lnTo>
                    <a:pt x="19881" y="2775"/>
                  </a:lnTo>
                  <a:cubicBezTo>
                    <a:pt x="19896" y="2775"/>
                    <a:pt x="19939" y="2767"/>
                    <a:pt x="19970" y="2762"/>
                  </a:cubicBezTo>
                  <a:cubicBezTo>
                    <a:pt x="20038" y="2749"/>
                    <a:pt x="20099" y="2739"/>
                    <a:pt x="20162" y="2732"/>
                  </a:cubicBezTo>
                  <a:cubicBezTo>
                    <a:pt x="20267" y="2721"/>
                    <a:pt x="20381" y="2710"/>
                    <a:pt x="20502" y="2710"/>
                  </a:cubicBezTo>
                  <a:cubicBezTo>
                    <a:pt x="20795" y="2710"/>
                    <a:pt x="21013" y="2774"/>
                    <a:pt x="21115" y="2889"/>
                  </a:cubicBezTo>
                  <a:cubicBezTo>
                    <a:pt x="21157" y="2936"/>
                    <a:pt x="21174" y="2982"/>
                    <a:pt x="21188" y="3019"/>
                  </a:cubicBezTo>
                  <a:cubicBezTo>
                    <a:pt x="21201" y="3054"/>
                    <a:pt x="21213" y="3084"/>
                    <a:pt x="21239" y="3104"/>
                  </a:cubicBezTo>
                  <a:cubicBezTo>
                    <a:pt x="21257" y="3118"/>
                    <a:pt x="21279" y="3129"/>
                    <a:pt x="21301" y="3140"/>
                  </a:cubicBezTo>
                  <a:cubicBezTo>
                    <a:pt x="21377" y="3181"/>
                    <a:pt x="21470" y="3231"/>
                    <a:pt x="21512" y="3308"/>
                  </a:cubicBezTo>
                  <a:cubicBezTo>
                    <a:pt x="21600" y="3470"/>
                    <a:pt x="21581" y="3638"/>
                    <a:pt x="21562" y="3801"/>
                  </a:cubicBezTo>
                  <a:cubicBezTo>
                    <a:pt x="21555" y="3862"/>
                    <a:pt x="21548" y="3920"/>
                    <a:pt x="21548" y="3975"/>
                  </a:cubicBezTo>
                  <a:lnTo>
                    <a:pt x="21547" y="4125"/>
                  </a:lnTo>
                  <a:lnTo>
                    <a:pt x="21270" y="4122"/>
                  </a:lnTo>
                  <a:cubicBezTo>
                    <a:pt x="21235" y="4137"/>
                    <a:pt x="21168" y="4168"/>
                    <a:pt x="21127" y="4187"/>
                  </a:cubicBezTo>
                  <a:cubicBezTo>
                    <a:pt x="21065" y="4215"/>
                    <a:pt x="21017" y="4237"/>
                    <a:pt x="20981" y="4250"/>
                  </a:cubicBezTo>
                  <a:cubicBezTo>
                    <a:pt x="20815" y="4313"/>
                    <a:pt x="20630" y="4359"/>
                    <a:pt x="20451" y="4405"/>
                  </a:cubicBezTo>
                  <a:cubicBezTo>
                    <a:pt x="20283" y="4447"/>
                    <a:pt x="20124" y="4488"/>
                    <a:pt x="19991" y="4539"/>
                  </a:cubicBezTo>
                  <a:cubicBezTo>
                    <a:pt x="19645" y="4672"/>
                    <a:pt x="19355" y="4833"/>
                    <a:pt x="19141" y="4959"/>
                  </a:cubicBezTo>
                  <a:cubicBezTo>
                    <a:pt x="18695" y="5220"/>
                    <a:pt x="18287" y="5487"/>
                    <a:pt x="17927" y="5751"/>
                  </a:cubicBezTo>
                  <a:cubicBezTo>
                    <a:pt x="17843" y="5813"/>
                    <a:pt x="17766" y="5877"/>
                    <a:pt x="17689" y="5942"/>
                  </a:cubicBezTo>
                  <a:cubicBezTo>
                    <a:pt x="17626" y="5994"/>
                    <a:pt x="17573" y="6048"/>
                    <a:pt x="17520" y="6101"/>
                  </a:cubicBezTo>
                  <a:cubicBezTo>
                    <a:pt x="17468" y="6153"/>
                    <a:pt x="17419" y="6202"/>
                    <a:pt x="17366" y="6250"/>
                  </a:cubicBezTo>
                  <a:lnTo>
                    <a:pt x="17132" y="6380"/>
                  </a:lnTo>
                  <a:lnTo>
                    <a:pt x="17259" y="6466"/>
                  </a:lnTo>
                  <a:lnTo>
                    <a:pt x="17259" y="6978"/>
                  </a:lnTo>
                  <a:lnTo>
                    <a:pt x="17222" y="6993"/>
                  </a:lnTo>
                  <a:lnTo>
                    <a:pt x="17259" y="7008"/>
                  </a:lnTo>
                  <a:lnTo>
                    <a:pt x="17259" y="7376"/>
                  </a:lnTo>
                  <a:lnTo>
                    <a:pt x="17134" y="7395"/>
                  </a:lnTo>
                  <a:lnTo>
                    <a:pt x="17244" y="7552"/>
                  </a:lnTo>
                  <a:lnTo>
                    <a:pt x="17256" y="7710"/>
                  </a:lnTo>
                  <a:lnTo>
                    <a:pt x="17600" y="7991"/>
                  </a:lnTo>
                  <a:lnTo>
                    <a:pt x="17600" y="8169"/>
                  </a:lnTo>
                  <a:cubicBezTo>
                    <a:pt x="17600" y="8209"/>
                    <a:pt x="17567" y="8299"/>
                    <a:pt x="17283" y="8314"/>
                  </a:cubicBezTo>
                  <a:cubicBezTo>
                    <a:pt x="17283" y="8319"/>
                    <a:pt x="17283" y="8325"/>
                    <a:pt x="17282" y="8330"/>
                  </a:cubicBezTo>
                  <a:cubicBezTo>
                    <a:pt x="17280" y="8376"/>
                    <a:pt x="17276" y="8419"/>
                    <a:pt x="17295" y="8452"/>
                  </a:cubicBezTo>
                  <a:cubicBezTo>
                    <a:pt x="17364" y="8574"/>
                    <a:pt x="17438" y="8687"/>
                    <a:pt x="17595" y="8732"/>
                  </a:cubicBezTo>
                  <a:lnTo>
                    <a:pt x="17765" y="8782"/>
                  </a:lnTo>
                  <a:lnTo>
                    <a:pt x="17740" y="8874"/>
                  </a:lnTo>
                  <a:cubicBezTo>
                    <a:pt x="17734" y="8895"/>
                    <a:pt x="17697" y="9001"/>
                    <a:pt x="17540" y="9079"/>
                  </a:cubicBezTo>
                  <a:cubicBezTo>
                    <a:pt x="17548" y="9079"/>
                    <a:pt x="17543" y="9096"/>
                    <a:pt x="17559" y="9117"/>
                  </a:cubicBezTo>
                  <a:cubicBezTo>
                    <a:pt x="17594" y="9162"/>
                    <a:pt x="17714" y="9186"/>
                    <a:pt x="17808" y="9198"/>
                  </a:cubicBezTo>
                  <a:cubicBezTo>
                    <a:pt x="18172" y="9245"/>
                    <a:pt x="19377" y="9420"/>
                    <a:pt x="19614" y="9702"/>
                  </a:cubicBezTo>
                  <a:cubicBezTo>
                    <a:pt x="19712" y="9820"/>
                    <a:pt x="19606" y="9925"/>
                    <a:pt x="19528" y="10001"/>
                  </a:cubicBezTo>
                  <a:cubicBezTo>
                    <a:pt x="19501" y="10028"/>
                    <a:pt x="19454" y="10073"/>
                    <a:pt x="19459" y="10088"/>
                  </a:cubicBezTo>
                  <a:cubicBezTo>
                    <a:pt x="19508" y="10175"/>
                    <a:pt x="19633" y="10203"/>
                    <a:pt x="19887" y="10253"/>
                  </a:cubicBezTo>
                  <a:cubicBezTo>
                    <a:pt x="20019" y="10278"/>
                    <a:pt x="20167" y="10307"/>
                    <a:pt x="20309" y="10353"/>
                  </a:cubicBezTo>
                  <a:cubicBezTo>
                    <a:pt x="21147" y="10625"/>
                    <a:pt x="20656" y="11067"/>
                    <a:pt x="20330" y="11360"/>
                  </a:cubicBezTo>
                  <a:cubicBezTo>
                    <a:pt x="20244" y="11437"/>
                    <a:pt x="20172" y="11503"/>
                    <a:pt x="20128" y="11558"/>
                  </a:cubicBezTo>
                  <a:cubicBezTo>
                    <a:pt x="19998" y="11813"/>
                    <a:pt x="19553" y="12013"/>
                    <a:pt x="18847" y="12129"/>
                  </a:cubicBezTo>
                  <a:cubicBezTo>
                    <a:pt x="18607" y="12168"/>
                    <a:pt x="18363" y="12197"/>
                    <a:pt x="18118" y="12225"/>
                  </a:cubicBezTo>
                  <a:cubicBezTo>
                    <a:pt x="17863" y="12255"/>
                    <a:pt x="17623" y="12283"/>
                    <a:pt x="17389" y="12324"/>
                  </a:cubicBezTo>
                  <a:cubicBezTo>
                    <a:pt x="17015" y="12390"/>
                    <a:pt x="16611" y="12400"/>
                    <a:pt x="16219" y="12409"/>
                  </a:cubicBezTo>
                  <a:cubicBezTo>
                    <a:pt x="16080" y="12413"/>
                    <a:pt x="15944" y="12416"/>
                    <a:pt x="15814" y="12422"/>
                  </a:cubicBezTo>
                  <a:cubicBezTo>
                    <a:pt x="15650" y="12430"/>
                    <a:pt x="15497" y="12433"/>
                    <a:pt x="15352" y="12433"/>
                  </a:cubicBezTo>
                  <a:cubicBezTo>
                    <a:pt x="15055" y="12433"/>
                    <a:pt x="14785" y="12415"/>
                    <a:pt x="14526" y="12378"/>
                  </a:cubicBezTo>
                  <a:cubicBezTo>
                    <a:pt x="14562" y="12402"/>
                    <a:pt x="14606" y="12426"/>
                    <a:pt x="14661" y="12453"/>
                  </a:cubicBezTo>
                  <a:cubicBezTo>
                    <a:pt x="14684" y="12464"/>
                    <a:pt x="14702" y="12470"/>
                    <a:pt x="14718" y="12476"/>
                  </a:cubicBezTo>
                  <a:cubicBezTo>
                    <a:pt x="14812" y="12507"/>
                    <a:pt x="14900" y="12541"/>
                    <a:pt x="14972" y="12635"/>
                  </a:cubicBezTo>
                  <a:cubicBezTo>
                    <a:pt x="15018" y="12694"/>
                    <a:pt x="15026" y="12767"/>
                    <a:pt x="15034" y="12838"/>
                  </a:cubicBezTo>
                  <a:cubicBezTo>
                    <a:pt x="15037" y="12869"/>
                    <a:pt x="15040" y="12894"/>
                    <a:pt x="15046" y="12913"/>
                  </a:cubicBezTo>
                  <a:lnTo>
                    <a:pt x="15081" y="13039"/>
                  </a:lnTo>
                  <a:lnTo>
                    <a:pt x="14887" y="13064"/>
                  </a:lnTo>
                  <a:cubicBezTo>
                    <a:pt x="14876" y="13102"/>
                    <a:pt x="14910" y="13120"/>
                    <a:pt x="15004" y="13169"/>
                  </a:cubicBezTo>
                  <a:cubicBezTo>
                    <a:pt x="15110" y="13224"/>
                    <a:pt x="15255" y="13300"/>
                    <a:pt x="15325" y="13426"/>
                  </a:cubicBezTo>
                  <a:cubicBezTo>
                    <a:pt x="15461" y="13670"/>
                    <a:pt x="14877" y="13907"/>
                    <a:pt x="14526" y="13966"/>
                  </a:cubicBezTo>
                  <a:cubicBezTo>
                    <a:pt x="14396" y="13988"/>
                    <a:pt x="14249" y="13999"/>
                    <a:pt x="14087" y="13999"/>
                  </a:cubicBezTo>
                  <a:cubicBezTo>
                    <a:pt x="13686" y="13999"/>
                    <a:pt x="13268" y="13933"/>
                    <a:pt x="12987" y="13877"/>
                  </a:cubicBezTo>
                  <a:cubicBezTo>
                    <a:pt x="12992" y="13878"/>
                    <a:pt x="12994" y="13879"/>
                    <a:pt x="12993" y="13879"/>
                  </a:cubicBezTo>
                  <a:cubicBezTo>
                    <a:pt x="12987" y="13879"/>
                    <a:pt x="12920" y="13868"/>
                    <a:pt x="12655" y="13815"/>
                  </a:cubicBezTo>
                  <a:cubicBezTo>
                    <a:pt x="12517" y="13787"/>
                    <a:pt x="12211" y="13726"/>
                    <a:pt x="11983" y="13689"/>
                  </a:cubicBezTo>
                  <a:cubicBezTo>
                    <a:pt x="12032" y="13780"/>
                    <a:pt x="12148" y="13901"/>
                    <a:pt x="12214" y="13969"/>
                  </a:cubicBezTo>
                  <a:cubicBezTo>
                    <a:pt x="12272" y="14030"/>
                    <a:pt x="12323" y="14085"/>
                    <a:pt x="12352" y="14125"/>
                  </a:cubicBezTo>
                  <a:cubicBezTo>
                    <a:pt x="12518" y="14360"/>
                    <a:pt x="12680" y="14406"/>
                    <a:pt x="12906" y="14406"/>
                  </a:cubicBezTo>
                  <a:cubicBezTo>
                    <a:pt x="12937" y="14406"/>
                    <a:pt x="12969" y="14405"/>
                    <a:pt x="13003" y="14403"/>
                  </a:cubicBezTo>
                  <a:cubicBezTo>
                    <a:pt x="13081" y="14399"/>
                    <a:pt x="13164" y="14392"/>
                    <a:pt x="13248" y="14384"/>
                  </a:cubicBezTo>
                  <a:cubicBezTo>
                    <a:pt x="13408" y="14370"/>
                    <a:pt x="13589" y="14354"/>
                    <a:pt x="13770" y="14354"/>
                  </a:cubicBezTo>
                  <a:cubicBezTo>
                    <a:pt x="14180" y="14354"/>
                    <a:pt x="14472" y="14438"/>
                    <a:pt x="14638" y="14604"/>
                  </a:cubicBezTo>
                  <a:cubicBezTo>
                    <a:pt x="14813" y="14780"/>
                    <a:pt x="14736" y="14897"/>
                    <a:pt x="14640" y="14964"/>
                  </a:cubicBezTo>
                  <a:cubicBezTo>
                    <a:pt x="14519" y="15049"/>
                    <a:pt x="14301" y="15098"/>
                    <a:pt x="14042" y="15098"/>
                  </a:cubicBezTo>
                  <a:cubicBezTo>
                    <a:pt x="14000" y="15098"/>
                    <a:pt x="13957" y="15097"/>
                    <a:pt x="13913" y="15094"/>
                  </a:cubicBezTo>
                  <a:lnTo>
                    <a:pt x="13711" y="15171"/>
                  </a:lnTo>
                  <a:lnTo>
                    <a:pt x="13669" y="15264"/>
                  </a:lnTo>
                  <a:lnTo>
                    <a:pt x="13560" y="15272"/>
                  </a:lnTo>
                  <a:cubicBezTo>
                    <a:pt x="13512" y="15280"/>
                    <a:pt x="13285" y="15345"/>
                    <a:pt x="13240" y="15364"/>
                  </a:cubicBezTo>
                  <a:cubicBezTo>
                    <a:pt x="13207" y="15383"/>
                    <a:pt x="13131" y="15494"/>
                    <a:pt x="13137" y="15525"/>
                  </a:cubicBezTo>
                  <a:cubicBezTo>
                    <a:pt x="13151" y="15576"/>
                    <a:pt x="13223" y="15637"/>
                    <a:pt x="13299" y="15702"/>
                  </a:cubicBezTo>
                  <a:cubicBezTo>
                    <a:pt x="13447" y="15829"/>
                    <a:pt x="13631" y="15986"/>
                    <a:pt x="13491" y="16169"/>
                  </a:cubicBezTo>
                  <a:cubicBezTo>
                    <a:pt x="13368" y="16329"/>
                    <a:pt x="13024" y="16430"/>
                    <a:pt x="12720" y="16520"/>
                  </a:cubicBezTo>
                  <a:cubicBezTo>
                    <a:pt x="12613" y="16552"/>
                    <a:pt x="12534" y="16575"/>
                    <a:pt x="12470" y="16598"/>
                  </a:cubicBezTo>
                  <a:cubicBezTo>
                    <a:pt x="12379" y="16631"/>
                    <a:pt x="12265" y="16660"/>
                    <a:pt x="12148" y="16689"/>
                  </a:cubicBezTo>
                  <a:cubicBezTo>
                    <a:pt x="12033" y="16717"/>
                    <a:pt x="11903" y="16749"/>
                    <a:pt x="11856" y="16778"/>
                  </a:cubicBezTo>
                  <a:cubicBezTo>
                    <a:pt x="11694" y="16875"/>
                    <a:pt x="11627" y="17014"/>
                    <a:pt x="11684" y="17130"/>
                  </a:cubicBezTo>
                  <a:cubicBezTo>
                    <a:pt x="11836" y="17439"/>
                    <a:pt x="12730" y="17601"/>
                    <a:pt x="13000" y="17643"/>
                  </a:cubicBezTo>
                  <a:cubicBezTo>
                    <a:pt x="13089" y="17657"/>
                    <a:pt x="13187" y="17670"/>
                    <a:pt x="13288" y="17684"/>
                  </a:cubicBezTo>
                  <a:cubicBezTo>
                    <a:pt x="13834" y="17756"/>
                    <a:pt x="14582" y="17856"/>
                    <a:pt x="14756" y="18192"/>
                  </a:cubicBezTo>
                  <a:cubicBezTo>
                    <a:pt x="14938" y="18539"/>
                    <a:pt x="14470" y="18739"/>
                    <a:pt x="14094" y="18900"/>
                  </a:cubicBezTo>
                  <a:cubicBezTo>
                    <a:pt x="13855" y="19002"/>
                    <a:pt x="13650" y="19090"/>
                    <a:pt x="13591" y="19202"/>
                  </a:cubicBezTo>
                  <a:cubicBezTo>
                    <a:pt x="13560" y="19260"/>
                    <a:pt x="13606" y="19365"/>
                    <a:pt x="13646" y="19458"/>
                  </a:cubicBezTo>
                  <a:cubicBezTo>
                    <a:pt x="13726" y="19640"/>
                    <a:pt x="13824" y="19867"/>
                    <a:pt x="13482" y="20013"/>
                  </a:cubicBezTo>
                  <a:cubicBezTo>
                    <a:pt x="13418" y="20041"/>
                    <a:pt x="13322" y="20063"/>
                    <a:pt x="13146" y="20104"/>
                  </a:cubicBezTo>
                  <a:cubicBezTo>
                    <a:pt x="12884" y="20165"/>
                    <a:pt x="12750" y="20201"/>
                    <a:pt x="12683" y="20222"/>
                  </a:cubicBezTo>
                  <a:cubicBezTo>
                    <a:pt x="12759" y="20311"/>
                    <a:pt x="12956" y="20533"/>
                    <a:pt x="13326" y="20765"/>
                  </a:cubicBezTo>
                  <a:cubicBezTo>
                    <a:pt x="13824" y="21075"/>
                    <a:pt x="14492" y="21318"/>
                    <a:pt x="14520" y="21328"/>
                  </a:cubicBezTo>
                  <a:lnTo>
                    <a:pt x="14623" y="21365"/>
                  </a:lnTo>
                  <a:lnTo>
                    <a:pt x="14364" y="21600"/>
                  </a:lnTo>
                  <a:lnTo>
                    <a:pt x="12561" y="21383"/>
                  </a:lnTo>
                  <a:close/>
                </a:path>
              </a:pathLst>
            </a:custGeom>
            <a:grpFill/>
            <a:ln w="3175" cap="flat">
              <a:solidFill>
                <a:schemeClr val="bg1">
                  <a:lumMod val="50000"/>
                </a:schemeClr>
              </a:solidFill>
              <a:miter lim="400000"/>
            </a:ln>
            <a:effectLst/>
          </p:spPr>
          <p:txBody>
            <a:bodyPr lIns="0" tIns="0" rIns="0" bIns="0"/>
            <a:lstStyle/>
            <a:p>
              <a:pPr eaLnBrk="1" hangingPunct="1">
                <a:defRPr/>
              </a:pPr>
              <a:endParaRPr sz="5063" dirty="0">
                <a:latin typeface="Lato Light" panose="020F0502020204030203" pitchFamily="34" charset="0"/>
              </a:endParaRPr>
            </a:p>
          </p:txBody>
        </p:sp>
        <p:sp>
          <p:nvSpPr>
            <p:cNvPr id="282" name="Shape 17154">
              <a:extLst>
                <a:ext uri="{FF2B5EF4-FFF2-40B4-BE49-F238E27FC236}">
                  <a16:creationId xmlns:a16="http://schemas.microsoft.com/office/drawing/2014/main" id="{9A8961F5-937A-3EED-8A7C-CAB371B193D7}"/>
                </a:ext>
              </a:extLst>
            </p:cNvPr>
            <p:cNvSpPr/>
            <p:nvPr/>
          </p:nvSpPr>
          <p:spPr>
            <a:xfrm>
              <a:off x="0" y="432085"/>
              <a:ext cx="422420" cy="6465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93" h="21600" extrusionOk="0">
                  <a:moveTo>
                    <a:pt x="19132" y="21600"/>
                  </a:moveTo>
                  <a:cubicBezTo>
                    <a:pt x="18367" y="21600"/>
                    <a:pt x="17887" y="21151"/>
                    <a:pt x="17501" y="20790"/>
                  </a:cubicBezTo>
                  <a:cubicBezTo>
                    <a:pt x="17252" y="20558"/>
                    <a:pt x="17017" y="20338"/>
                    <a:pt x="16772" y="20261"/>
                  </a:cubicBezTo>
                  <a:cubicBezTo>
                    <a:pt x="16376" y="20137"/>
                    <a:pt x="16020" y="19981"/>
                    <a:pt x="15676" y="19831"/>
                  </a:cubicBezTo>
                  <a:cubicBezTo>
                    <a:pt x="15394" y="19707"/>
                    <a:pt x="15103" y="19579"/>
                    <a:pt x="14799" y="19476"/>
                  </a:cubicBezTo>
                  <a:cubicBezTo>
                    <a:pt x="14504" y="19375"/>
                    <a:pt x="14204" y="19278"/>
                    <a:pt x="13904" y="19181"/>
                  </a:cubicBezTo>
                  <a:cubicBezTo>
                    <a:pt x="13178" y="18947"/>
                    <a:pt x="12426" y="18704"/>
                    <a:pt x="11727" y="18403"/>
                  </a:cubicBezTo>
                  <a:cubicBezTo>
                    <a:pt x="10951" y="18070"/>
                    <a:pt x="9878" y="17487"/>
                    <a:pt x="9329" y="17020"/>
                  </a:cubicBezTo>
                  <a:cubicBezTo>
                    <a:pt x="8934" y="16684"/>
                    <a:pt x="8799" y="16263"/>
                    <a:pt x="8668" y="15857"/>
                  </a:cubicBezTo>
                  <a:cubicBezTo>
                    <a:pt x="8597" y="15638"/>
                    <a:pt x="8530" y="15431"/>
                    <a:pt x="8426" y="15250"/>
                  </a:cubicBezTo>
                  <a:cubicBezTo>
                    <a:pt x="8086" y="14658"/>
                    <a:pt x="7571" y="14116"/>
                    <a:pt x="6983" y="13518"/>
                  </a:cubicBezTo>
                  <a:cubicBezTo>
                    <a:pt x="6215" y="12737"/>
                    <a:pt x="5349" y="11821"/>
                    <a:pt x="4780" y="10817"/>
                  </a:cubicBezTo>
                  <a:cubicBezTo>
                    <a:pt x="4523" y="10364"/>
                    <a:pt x="4117" y="9967"/>
                    <a:pt x="3687" y="9548"/>
                  </a:cubicBezTo>
                  <a:cubicBezTo>
                    <a:pt x="3397" y="9266"/>
                    <a:pt x="3102" y="8978"/>
                    <a:pt x="2853" y="8671"/>
                  </a:cubicBezTo>
                  <a:cubicBezTo>
                    <a:pt x="2133" y="7784"/>
                    <a:pt x="946" y="7553"/>
                    <a:pt x="813" y="7529"/>
                  </a:cubicBezTo>
                  <a:cubicBezTo>
                    <a:pt x="452" y="7465"/>
                    <a:pt x="259" y="7177"/>
                    <a:pt x="305" y="6948"/>
                  </a:cubicBezTo>
                  <a:cubicBezTo>
                    <a:pt x="342" y="6770"/>
                    <a:pt x="522" y="6644"/>
                    <a:pt x="766" y="6621"/>
                  </a:cubicBezTo>
                  <a:cubicBezTo>
                    <a:pt x="752" y="6597"/>
                    <a:pt x="737" y="6575"/>
                    <a:pt x="719" y="6556"/>
                  </a:cubicBezTo>
                  <a:cubicBezTo>
                    <a:pt x="708" y="6546"/>
                    <a:pt x="654" y="6519"/>
                    <a:pt x="628" y="6506"/>
                  </a:cubicBezTo>
                  <a:cubicBezTo>
                    <a:pt x="530" y="6455"/>
                    <a:pt x="397" y="6387"/>
                    <a:pt x="325" y="6276"/>
                  </a:cubicBezTo>
                  <a:cubicBezTo>
                    <a:pt x="221" y="6113"/>
                    <a:pt x="308" y="5973"/>
                    <a:pt x="355" y="5897"/>
                  </a:cubicBezTo>
                  <a:cubicBezTo>
                    <a:pt x="240" y="5857"/>
                    <a:pt x="104" y="5787"/>
                    <a:pt x="48" y="5657"/>
                  </a:cubicBezTo>
                  <a:cubicBezTo>
                    <a:pt x="45" y="5649"/>
                    <a:pt x="-107" y="5153"/>
                    <a:pt x="147" y="4987"/>
                  </a:cubicBezTo>
                  <a:cubicBezTo>
                    <a:pt x="243" y="4882"/>
                    <a:pt x="561" y="4566"/>
                    <a:pt x="888" y="4354"/>
                  </a:cubicBezTo>
                  <a:cubicBezTo>
                    <a:pt x="1258" y="4114"/>
                    <a:pt x="1633" y="3938"/>
                    <a:pt x="1704" y="3905"/>
                  </a:cubicBezTo>
                  <a:lnTo>
                    <a:pt x="2168" y="3695"/>
                  </a:lnTo>
                  <a:lnTo>
                    <a:pt x="2540" y="4941"/>
                  </a:lnTo>
                  <a:lnTo>
                    <a:pt x="2514" y="4944"/>
                  </a:lnTo>
                  <a:cubicBezTo>
                    <a:pt x="2731" y="4969"/>
                    <a:pt x="2982" y="5005"/>
                    <a:pt x="3172" y="5100"/>
                  </a:cubicBezTo>
                  <a:cubicBezTo>
                    <a:pt x="3345" y="5187"/>
                    <a:pt x="3451" y="5316"/>
                    <a:pt x="3536" y="5420"/>
                  </a:cubicBezTo>
                  <a:cubicBezTo>
                    <a:pt x="3578" y="5472"/>
                    <a:pt x="3609" y="5512"/>
                    <a:pt x="3647" y="5544"/>
                  </a:cubicBezTo>
                  <a:cubicBezTo>
                    <a:pt x="3699" y="5586"/>
                    <a:pt x="3740" y="5611"/>
                    <a:pt x="3768" y="5625"/>
                  </a:cubicBezTo>
                  <a:cubicBezTo>
                    <a:pt x="3801" y="5595"/>
                    <a:pt x="3857" y="5530"/>
                    <a:pt x="3925" y="5401"/>
                  </a:cubicBezTo>
                  <a:cubicBezTo>
                    <a:pt x="3997" y="5262"/>
                    <a:pt x="4059" y="5122"/>
                    <a:pt x="4121" y="4982"/>
                  </a:cubicBezTo>
                  <a:lnTo>
                    <a:pt x="4236" y="4726"/>
                  </a:lnTo>
                  <a:cubicBezTo>
                    <a:pt x="4269" y="4655"/>
                    <a:pt x="4308" y="4586"/>
                    <a:pt x="4346" y="4517"/>
                  </a:cubicBezTo>
                  <a:cubicBezTo>
                    <a:pt x="4421" y="4384"/>
                    <a:pt x="4490" y="4261"/>
                    <a:pt x="4497" y="4144"/>
                  </a:cubicBezTo>
                  <a:lnTo>
                    <a:pt x="4512" y="3910"/>
                  </a:lnTo>
                  <a:cubicBezTo>
                    <a:pt x="4512" y="3910"/>
                    <a:pt x="4903" y="3914"/>
                    <a:pt x="4925" y="3915"/>
                  </a:cubicBezTo>
                  <a:cubicBezTo>
                    <a:pt x="4926" y="3842"/>
                    <a:pt x="4934" y="3770"/>
                    <a:pt x="4978" y="3705"/>
                  </a:cubicBezTo>
                  <a:cubicBezTo>
                    <a:pt x="5120" y="3493"/>
                    <a:pt x="5412" y="3399"/>
                    <a:pt x="5508" y="3369"/>
                  </a:cubicBezTo>
                  <a:cubicBezTo>
                    <a:pt x="5734" y="3295"/>
                    <a:pt x="5969" y="3259"/>
                    <a:pt x="6176" y="3227"/>
                  </a:cubicBezTo>
                  <a:cubicBezTo>
                    <a:pt x="6339" y="3201"/>
                    <a:pt x="6479" y="3180"/>
                    <a:pt x="6612" y="3144"/>
                  </a:cubicBezTo>
                  <a:cubicBezTo>
                    <a:pt x="7707" y="2851"/>
                    <a:pt x="8419" y="2402"/>
                    <a:pt x="8727" y="1808"/>
                  </a:cubicBezTo>
                  <a:cubicBezTo>
                    <a:pt x="8797" y="1671"/>
                    <a:pt x="8982" y="1226"/>
                    <a:pt x="9015" y="1146"/>
                  </a:cubicBezTo>
                  <a:lnTo>
                    <a:pt x="9093" y="956"/>
                  </a:lnTo>
                  <a:lnTo>
                    <a:pt x="9147" y="956"/>
                  </a:lnTo>
                  <a:cubicBezTo>
                    <a:pt x="9120" y="874"/>
                    <a:pt x="9086" y="811"/>
                    <a:pt x="9050" y="777"/>
                  </a:cubicBezTo>
                  <a:cubicBezTo>
                    <a:pt x="9049" y="776"/>
                    <a:pt x="8659" y="384"/>
                    <a:pt x="8659" y="265"/>
                  </a:cubicBezTo>
                  <a:lnTo>
                    <a:pt x="8659" y="0"/>
                  </a:lnTo>
                  <a:lnTo>
                    <a:pt x="9061" y="25"/>
                  </a:lnTo>
                  <a:cubicBezTo>
                    <a:pt x="9223" y="35"/>
                    <a:pt x="10661" y="132"/>
                    <a:pt x="11044" y="517"/>
                  </a:cubicBezTo>
                  <a:cubicBezTo>
                    <a:pt x="11292" y="764"/>
                    <a:pt x="11411" y="1026"/>
                    <a:pt x="11457" y="1149"/>
                  </a:cubicBezTo>
                  <a:cubicBezTo>
                    <a:pt x="11551" y="1178"/>
                    <a:pt x="11871" y="1278"/>
                    <a:pt x="11871" y="1278"/>
                  </a:cubicBezTo>
                  <a:cubicBezTo>
                    <a:pt x="11961" y="1306"/>
                    <a:pt x="12032" y="1328"/>
                    <a:pt x="12063" y="1341"/>
                  </a:cubicBezTo>
                  <a:cubicBezTo>
                    <a:pt x="12508" y="1515"/>
                    <a:pt x="12688" y="1686"/>
                    <a:pt x="12777" y="2035"/>
                  </a:cubicBezTo>
                  <a:cubicBezTo>
                    <a:pt x="12818" y="2040"/>
                    <a:pt x="12863" y="2048"/>
                    <a:pt x="12911" y="2058"/>
                  </a:cubicBezTo>
                  <a:cubicBezTo>
                    <a:pt x="13244" y="2136"/>
                    <a:pt x="13317" y="2338"/>
                    <a:pt x="13355" y="2446"/>
                  </a:cubicBezTo>
                  <a:cubicBezTo>
                    <a:pt x="13365" y="2472"/>
                    <a:pt x="13373" y="2495"/>
                    <a:pt x="13384" y="2518"/>
                  </a:cubicBezTo>
                  <a:lnTo>
                    <a:pt x="13427" y="2604"/>
                  </a:lnTo>
                  <a:lnTo>
                    <a:pt x="13328" y="2757"/>
                  </a:lnTo>
                  <a:lnTo>
                    <a:pt x="13398" y="2784"/>
                  </a:lnTo>
                  <a:cubicBezTo>
                    <a:pt x="13519" y="2775"/>
                    <a:pt x="13640" y="2772"/>
                    <a:pt x="13762" y="2772"/>
                  </a:cubicBezTo>
                  <a:lnTo>
                    <a:pt x="14059" y="2774"/>
                  </a:lnTo>
                  <a:cubicBezTo>
                    <a:pt x="14176" y="2774"/>
                    <a:pt x="14294" y="2772"/>
                    <a:pt x="14411" y="2760"/>
                  </a:cubicBezTo>
                  <a:cubicBezTo>
                    <a:pt x="14567" y="2743"/>
                    <a:pt x="14664" y="2694"/>
                    <a:pt x="14824" y="2612"/>
                  </a:cubicBezTo>
                  <a:lnTo>
                    <a:pt x="15118" y="2464"/>
                  </a:lnTo>
                  <a:lnTo>
                    <a:pt x="15321" y="2531"/>
                  </a:lnTo>
                  <a:cubicBezTo>
                    <a:pt x="15372" y="2548"/>
                    <a:pt x="15425" y="2567"/>
                    <a:pt x="15480" y="2588"/>
                  </a:cubicBezTo>
                  <a:cubicBezTo>
                    <a:pt x="15579" y="2624"/>
                    <a:pt x="15722" y="2678"/>
                    <a:pt x="15792" y="2678"/>
                  </a:cubicBezTo>
                  <a:cubicBezTo>
                    <a:pt x="15843" y="2673"/>
                    <a:pt x="15924" y="2642"/>
                    <a:pt x="16010" y="2610"/>
                  </a:cubicBezTo>
                  <a:cubicBezTo>
                    <a:pt x="16100" y="2576"/>
                    <a:pt x="16189" y="2544"/>
                    <a:pt x="16274" y="2522"/>
                  </a:cubicBezTo>
                  <a:lnTo>
                    <a:pt x="16480" y="2469"/>
                  </a:lnTo>
                  <a:lnTo>
                    <a:pt x="16984" y="2755"/>
                  </a:lnTo>
                  <a:lnTo>
                    <a:pt x="18247" y="3257"/>
                  </a:lnTo>
                  <a:lnTo>
                    <a:pt x="18058" y="3462"/>
                  </a:lnTo>
                  <a:cubicBezTo>
                    <a:pt x="17713" y="3837"/>
                    <a:pt x="17421" y="4168"/>
                    <a:pt x="17254" y="4366"/>
                  </a:cubicBezTo>
                  <a:lnTo>
                    <a:pt x="17509" y="4275"/>
                  </a:lnTo>
                  <a:lnTo>
                    <a:pt x="18382" y="4942"/>
                  </a:lnTo>
                  <a:lnTo>
                    <a:pt x="18305" y="5411"/>
                  </a:lnTo>
                  <a:lnTo>
                    <a:pt x="17977" y="5411"/>
                  </a:lnTo>
                  <a:lnTo>
                    <a:pt x="17900" y="5415"/>
                  </a:lnTo>
                  <a:cubicBezTo>
                    <a:pt x="17852" y="5417"/>
                    <a:pt x="17803" y="5419"/>
                    <a:pt x="17756" y="5419"/>
                  </a:cubicBezTo>
                  <a:cubicBezTo>
                    <a:pt x="17702" y="5419"/>
                    <a:pt x="17536" y="5419"/>
                    <a:pt x="17376" y="5354"/>
                  </a:cubicBezTo>
                  <a:cubicBezTo>
                    <a:pt x="17320" y="5332"/>
                    <a:pt x="17245" y="5277"/>
                    <a:pt x="17183" y="5214"/>
                  </a:cubicBezTo>
                  <a:cubicBezTo>
                    <a:pt x="17063" y="5215"/>
                    <a:pt x="16941" y="5216"/>
                    <a:pt x="16850" y="5226"/>
                  </a:cubicBezTo>
                  <a:cubicBezTo>
                    <a:pt x="16806" y="5276"/>
                    <a:pt x="16741" y="5337"/>
                    <a:pt x="16619" y="5387"/>
                  </a:cubicBezTo>
                  <a:cubicBezTo>
                    <a:pt x="16401" y="5474"/>
                    <a:pt x="16137" y="5481"/>
                    <a:pt x="15925" y="5486"/>
                  </a:cubicBezTo>
                  <a:cubicBezTo>
                    <a:pt x="15844" y="5488"/>
                    <a:pt x="15777" y="5489"/>
                    <a:pt x="15721" y="5495"/>
                  </a:cubicBezTo>
                  <a:cubicBezTo>
                    <a:pt x="15200" y="5553"/>
                    <a:pt x="14809" y="5685"/>
                    <a:pt x="14560" y="5886"/>
                  </a:cubicBezTo>
                  <a:cubicBezTo>
                    <a:pt x="14380" y="6030"/>
                    <a:pt x="14182" y="6105"/>
                    <a:pt x="14007" y="6172"/>
                  </a:cubicBezTo>
                  <a:cubicBezTo>
                    <a:pt x="13950" y="6193"/>
                    <a:pt x="13893" y="6214"/>
                    <a:pt x="13835" y="6239"/>
                  </a:cubicBezTo>
                  <a:cubicBezTo>
                    <a:pt x="13765" y="6268"/>
                    <a:pt x="13758" y="6272"/>
                    <a:pt x="13785" y="6451"/>
                  </a:cubicBezTo>
                  <a:cubicBezTo>
                    <a:pt x="13807" y="6602"/>
                    <a:pt x="13818" y="6762"/>
                    <a:pt x="13697" y="6921"/>
                  </a:cubicBezTo>
                  <a:cubicBezTo>
                    <a:pt x="13623" y="7015"/>
                    <a:pt x="13521" y="7071"/>
                    <a:pt x="13440" y="7117"/>
                  </a:cubicBezTo>
                  <a:cubicBezTo>
                    <a:pt x="13412" y="7132"/>
                    <a:pt x="13373" y="7153"/>
                    <a:pt x="13364" y="7162"/>
                  </a:cubicBezTo>
                  <a:cubicBezTo>
                    <a:pt x="13357" y="7184"/>
                    <a:pt x="13429" y="7275"/>
                    <a:pt x="13456" y="7309"/>
                  </a:cubicBezTo>
                  <a:cubicBezTo>
                    <a:pt x="13550" y="7427"/>
                    <a:pt x="13677" y="7588"/>
                    <a:pt x="13566" y="7762"/>
                  </a:cubicBezTo>
                  <a:cubicBezTo>
                    <a:pt x="13489" y="7884"/>
                    <a:pt x="13322" y="7970"/>
                    <a:pt x="13056" y="8024"/>
                  </a:cubicBezTo>
                  <a:cubicBezTo>
                    <a:pt x="12863" y="8064"/>
                    <a:pt x="12676" y="8112"/>
                    <a:pt x="12613" y="8199"/>
                  </a:cubicBezTo>
                  <a:cubicBezTo>
                    <a:pt x="12591" y="8230"/>
                    <a:pt x="12588" y="8242"/>
                    <a:pt x="12663" y="8357"/>
                  </a:cubicBezTo>
                  <a:cubicBezTo>
                    <a:pt x="12706" y="8424"/>
                    <a:pt x="12749" y="8493"/>
                    <a:pt x="12773" y="8571"/>
                  </a:cubicBezTo>
                  <a:lnTo>
                    <a:pt x="12856" y="8830"/>
                  </a:lnTo>
                  <a:lnTo>
                    <a:pt x="12454" y="8859"/>
                  </a:lnTo>
                  <a:cubicBezTo>
                    <a:pt x="12427" y="8861"/>
                    <a:pt x="12404" y="8863"/>
                    <a:pt x="12385" y="8866"/>
                  </a:cubicBezTo>
                  <a:cubicBezTo>
                    <a:pt x="12421" y="8899"/>
                    <a:pt x="12487" y="8972"/>
                    <a:pt x="12586" y="9072"/>
                  </a:cubicBezTo>
                  <a:lnTo>
                    <a:pt x="12658" y="9145"/>
                  </a:lnTo>
                  <a:cubicBezTo>
                    <a:pt x="12741" y="9232"/>
                    <a:pt x="12827" y="9315"/>
                    <a:pt x="12912" y="9398"/>
                  </a:cubicBezTo>
                  <a:cubicBezTo>
                    <a:pt x="12912" y="9398"/>
                    <a:pt x="13073" y="9555"/>
                    <a:pt x="13133" y="9616"/>
                  </a:cubicBezTo>
                  <a:lnTo>
                    <a:pt x="13231" y="9717"/>
                  </a:lnTo>
                  <a:cubicBezTo>
                    <a:pt x="13364" y="9855"/>
                    <a:pt x="13486" y="9980"/>
                    <a:pt x="13635" y="10082"/>
                  </a:cubicBezTo>
                  <a:cubicBezTo>
                    <a:pt x="13830" y="10215"/>
                    <a:pt x="14157" y="10438"/>
                    <a:pt x="13986" y="10782"/>
                  </a:cubicBezTo>
                  <a:cubicBezTo>
                    <a:pt x="13985" y="10784"/>
                    <a:pt x="13984" y="10786"/>
                    <a:pt x="13983" y="10787"/>
                  </a:cubicBezTo>
                  <a:cubicBezTo>
                    <a:pt x="14175" y="10792"/>
                    <a:pt x="14375" y="10804"/>
                    <a:pt x="14571" y="10835"/>
                  </a:cubicBezTo>
                  <a:cubicBezTo>
                    <a:pt x="14941" y="10893"/>
                    <a:pt x="15110" y="11054"/>
                    <a:pt x="15216" y="11187"/>
                  </a:cubicBezTo>
                  <a:cubicBezTo>
                    <a:pt x="15224" y="11197"/>
                    <a:pt x="15301" y="11325"/>
                    <a:pt x="15354" y="11462"/>
                  </a:cubicBezTo>
                  <a:cubicBezTo>
                    <a:pt x="15521" y="11461"/>
                    <a:pt x="15690" y="11455"/>
                    <a:pt x="15858" y="11450"/>
                  </a:cubicBezTo>
                  <a:cubicBezTo>
                    <a:pt x="16010" y="11445"/>
                    <a:pt x="16163" y="11440"/>
                    <a:pt x="16313" y="11439"/>
                  </a:cubicBezTo>
                  <a:lnTo>
                    <a:pt x="16362" y="11407"/>
                  </a:lnTo>
                  <a:cubicBezTo>
                    <a:pt x="16554" y="11283"/>
                    <a:pt x="16873" y="11077"/>
                    <a:pt x="16999" y="10997"/>
                  </a:cubicBezTo>
                  <a:lnTo>
                    <a:pt x="17058" y="10964"/>
                  </a:lnTo>
                  <a:cubicBezTo>
                    <a:pt x="17128" y="10927"/>
                    <a:pt x="17191" y="10895"/>
                    <a:pt x="17216" y="10876"/>
                  </a:cubicBezTo>
                  <a:lnTo>
                    <a:pt x="17333" y="10787"/>
                  </a:lnTo>
                  <a:lnTo>
                    <a:pt x="17536" y="10893"/>
                  </a:lnTo>
                  <a:lnTo>
                    <a:pt x="17879" y="10899"/>
                  </a:lnTo>
                  <a:lnTo>
                    <a:pt x="17871" y="11554"/>
                  </a:lnTo>
                  <a:cubicBezTo>
                    <a:pt x="17869" y="11779"/>
                    <a:pt x="17867" y="12007"/>
                    <a:pt x="17851" y="12231"/>
                  </a:cubicBezTo>
                  <a:cubicBezTo>
                    <a:pt x="17845" y="12311"/>
                    <a:pt x="17856" y="12477"/>
                    <a:pt x="17865" y="12595"/>
                  </a:cubicBezTo>
                  <a:lnTo>
                    <a:pt x="18115" y="12682"/>
                  </a:lnTo>
                  <a:lnTo>
                    <a:pt x="18345" y="12539"/>
                  </a:lnTo>
                  <a:lnTo>
                    <a:pt x="19416" y="12554"/>
                  </a:lnTo>
                  <a:lnTo>
                    <a:pt x="21167" y="14595"/>
                  </a:lnTo>
                  <a:lnTo>
                    <a:pt x="20648" y="15106"/>
                  </a:lnTo>
                  <a:lnTo>
                    <a:pt x="20770" y="16115"/>
                  </a:lnTo>
                  <a:cubicBezTo>
                    <a:pt x="20917" y="16195"/>
                    <a:pt x="21074" y="16309"/>
                    <a:pt x="21107" y="16449"/>
                  </a:cubicBezTo>
                  <a:cubicBezTo>
                    <a:pt x="21131" y="16550"/>
                    <a:pt x="21088" y="16648"/>
                    <a:pt x="20987" y="16726"/>
                  </a:cubicBezTo>
                  <a:cubicBezTo>
                    <a:pt x="20526" y="17079"/>
                    <a:pt x="20383" y="17326"/>
                    <a:pt x="20404" y="17439"/>
                  </a:cubicBezTo>
                  <a:cubicBezTo>
                    <a:pt x="20413" y="17493"/>
                    <a:pt x="20416" y="17493"/>
                    <a:pt x="20493" y="17508"/>
                  </a:cubicBezTo>
                  <a:lnTo>
                    <a:pt x="20689" y="17544"/>
                  </a:lnTo>
                  <a:lnTo>
                    <a:pt x="20793" y="17687"/>
                  </a:lnTo>
                  <a:lnTo>
                    <a:pt x="20825" y="17801"/>
                  </a:lnTo>
                  <a:lnTo>
                    <a:pt x="20840" y="17875"/>
                  </a:lnTo>
                  <a:lnTo>
                    <a:pt x="20615" y="17975"/>
                  </a:lnTo>
                  <a:cubicBezTo>
                    <a:pt x="20612" y="17981"/>
                    <a:pt x="20538" y="18065"/>
                    <a:pt x="20449" y="18195"/>
                  </a:cubicBezTo>
                  <a:lnTo>
                    <a:pt x="20924" y="18730"/>
                  </a:lnTo>
                  <a:lnTo>
                    <a:pt x="21493" y="18979"/>
                  </a:lnTo>
                  <a:lnTo>
                    <a:pt x="20454" y="20116"/>
                  </a:lnTo>
                  <a:cubicBezTo>
                    <a:pt x="20509" y="20177"/>
                    <a:pt x="20827" y="20518"/>
                    <a:pt x="20827" y="20518"/>
                  </a:cubicBezTo>
                  <a:lnTo>
                    <a:pt x="20674" y="20663"/>
                  </a:lnTo>
                  <a:lnTo>
                    <a:pt x="20633" y="20693"/>
                  </a:lnTo>
                  <a:cubicBezTo>
                    <a:pt x="20521" y="20767"/>
                    <a:pt x="20378" y="20802"/>
                    <a:pt x="20203" y="20802"/>
                  </a:cubicBezTo>
                  <a:cubicBezTo>
                    <a:pt x="20199" y="20802"/>
                    <a:pt x="20195" y="20802"/>
                    <a:pt x="20189" y="20802"/>
                  </a:cubicBezTo>
                  <a:cubicBezTo>
                    <a:pt x="20190" y="20804"/>
                    <a:pt x="20190" y="20805"/>
                    <a:pt x="20191" y="20806"/>
                  </a:cubicBezTo>
                  <a:cubicBezTo>
                    <a:pt x="20244" y="20966"/>
                    <a:pt x="20353" y="21298"/>
                    <a:pt x="19879" y="21465"/>
                  </a:cubicBezTo>
                  <a:cubicBezTo>
                    <a:pt x="19623" y="21555"/>
                    <a:pt x="19372" y="21600"/>
                    <a:pt x="19132" y="21600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lumMod val="50000"/>
                </a:schemeClr>
              </a:solidFill>
              <a:miter lim="400000"/>
            </a:ln>
            <a:effectLst/>
          </p:spPr>
          <p:txBody>
            <a:bodyPr lIns="0" tIns="0" rIns="0" bIns="0"/>
            <a:lstStyle/>
            <a:p>
              <a:pPr eaLnBrk="1" hangingPunct="1">
                <a:defRPr/>
              </a:pPr>
              <a:endParaRPr sz="5063" dirty="0">
                <a:latin typeface="Lato Light" panose="020F0502020204030203" pitchFamily="34" charset="0"/>
              </a:endParaRPr>
            </a:p>
          </p:txBody>
        </p:sp>
        <p:sp>
          <p:nvSpPr>
            <p:cNvPr id="283" name="Shape 17155">
              <a:extLst>
                <a:ext uri="{FF2B5EF4-FFF2-40B4-BE49-F238E27FC236}">
                  <a16:creationId xmlns:a16="http://schemas.microsoft.com/office/drawing/2014/main" id="{BA3012AB-3290-258B-E6D2-A75EF616008F}"/>
                </a:ext>
              </a:extLst>
            </p:cNvPr>
            <p:cNvSpPr/>
            <p:nvPr/>
          </p:nvSpPr>
          <p:spPr>
            <a:xfrm>
              <a:off x="787399" y="1461463"/>
              <a:ext cx="172342" cy="1817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39" h="21600" extrusionOk="0">
                  <a:moveTo>
                    <a:pt x="15504" y="21600"/>
                  </a:moveTo>
                  <a:cubicBezTo>
                    <a:pt x="15164" y="21600"/>
                    <a:pt x="14858" y="21541"/>
                    <a:pt x="14567" y="21420"/>
                  </a:cubicBezTo>
                  <a:cubicBezTo>
                    <a:pt x="14305" y="21308"/>
                    <a:pt x="14113" y="21163"/>
                    <a:pt x="13958" y="21048"/>
                  </a:cubicBezTo>
                  <a:cubicBezTo>
                    <a:pt x="13864" y="20979"/>
                    <a:pt x="13758" y="20899"/>
                    <a:pt x="13717" y="20886"/>
                  </a:cubicBezTo>
                  <a:cubicBezTo>
                    <a:pt x="13640" y="20867"/>
                    <a:pt x="13553" y="20857"/>
                    <a:pt x="13449" y="20857"/>
                  </a:cubicBezTo>
                  <a:cubicBezTo>
                    <a:pt x="13193" y="20857"/>
                    <a:pt x="12896" y="20916"/>
                    <a:pt x="12582" y="20976"/>
                  </a:cubicBezTo>
                  <a:cubicBezTo>
                    <a:pt x="12177" y="21056"/>
                    <a:pt x="11765" y="21135"/>
                    <a:pt x="11315" y="21135"/>
                  </a:cubicBezTo>
                  <a:cubicBezTo>
                    <a:pt x="11039" y="21135"/>
                    <a:pt x="10787" y="21106"/>
                    <a:pt x="10541" y="21045"/>
                  </a:cubicBezTo>
                  <a:lnTo>
                    <a:pt x="10364" y="21001"/>
                  </a:lnTo>
                  <a:cubicBezTo>
                    <a:pt x="9675" y="20832"/>
                    <a:pt x="8893" y="20640"/>
                    <a:pt x="8203" y="20107"/>
                  </a:cubicBezTo>
                  <a:cubicBezTo>
                    <a:pt x="8071" y="20007"/>
                    <a:pt x="7953" y="19896"/>
                    <a:pt x="7836" y="19784"/>
                  </a:cubicBezTo>
                  <a:cubicBezTo>
                    <a:pt x="7702" y="19656"/>
                    <a:pt x="7595" y="19553"/>
                    <a:pt x="7512" y="19531"/>
                  </a:cubicBezTo>
                  <a:cubicBezTo>
                    <a:pt x="7462" y="19517"/>
                    <a:pt x="7361" y="19500"/>
                    <a:pt x="7188" y="19500"/>
                  </a:cubicBezTo>
                  <a:cubicBezTo>
                    <a:pt x="7029" y="19500"/>
                    <a:pt x="6867" y="19513"/>
                    <a:pt x="6708" y="19523"/>
                  </a:cubicBezTo>
                  <a:cubicBezTo>
                    <a:pt x="6511" y="19541"/>
                    <a:pt x="6350" y="19551"/>
                    <a:pt x="6198" y="19556"/>
                  </a:cubicBezTo>
                  <a:lnTo>
                    <a:pt x="5786" y="19564"/>
                  </a:lnTo>
                  <a:cubicBezTo>
                    <a:pt x="4976" y="19564"/>
                    <a:pt x="4611" y="19287"/>
                    <a:pt x="4142" y="18706"/>
                  </a:cubicBezTo>
                  <a:cubicBezTo>
                    <a:pt x="3968" y="18492"/>
                    <a:pt x="3482" y="18212"/>
                    <a:pt x="3161" y="18026"/>
                  </a:cubicBezTo>
                  <a:lnTo>
                    <a:pt x="2802" y="17812"/>
                  </a:lnTo>
                  <a:cubicBezTo>
                    <a:pt x="1817" y="17207"/>
                    <a:pt x="1469" y="16170"/>
                    <a:pt x="1197" y="15160"/>
                  </a:cubicBezTo>
                  <a:cubicBezTo>
                    <a:pt x="1080" y="14731"/>
                    <a:pt x="1094" y="14309"/>
                    <a:pt x="1106" y="13970"/>
                  </a:cubicBezTo>
                  <a:cubicBezTo>
                    <a:pt x="1114" y="13704"/>
                    <a:pt x="1121" y="13465"/>
                    <a:pt x="1073" y="13305"/>
                  </a:cubicBezTo>
                  <a:lnTo>
                    <a:pt x="755" y="12203"/>
                  </a:lnTo>
                  <a:lnTo>
                    <a:pt x="1831" y="12215"/>
                  </a:lnTo>
                  <a:lnTo>
                    <a:pt x="1038" y="10853"/>
                  </a:lnTo>
                  <a:lnTo>
                    <a:pt x="1038" y="9728"/>
                  </a:lnTo>
                  <a:lnTo>
                    <a:pt x="237" y="7464"/>
                  </a:lnTo>
                  <a:lnTo>
                    <a:pt x="1038" y="7210"/>
                  </a:lnTo>
                  <a:lnTo>
                    <a:pt x="1038" y="7096"/>
                  </a:lnTo>
                  <a:lnTo>
                    <a:pt x="0" y="6270"/>
                  </a:lnTo>
                  <a:lnTo>
                    <a:pt x="1038" y="5365"/>
                  </a:lnTo>
                  <a:lnTo>
                    <a:pt x="1038" y="3646"/>
                  </a:lnTo>
                  <a:lnTo>
                    <a:pt x="243" y="2513"/>
                  </a:lnTo>
                  <a:lnTo>
                    <a:pt x="1914" y="620"/>
                  </a:lnTo>
                  <a:lnTo>
                    <a:pt x="3095" y="620"/>
                  </a:lnTo>
                  <a:cubicBezTo>
                    <a:pt x="3417" y="208"/>
                    <a:pt x="3844" y="0"/>
                    <a:pt x="4319" y="0"/>
                  </a:cubicBezTo>
                  <a:cubicBezTo>
                    <a:pt x="4661" y="0"/>
                    <a:pt x="5018" y="106"/>
                    <a:pt x="5383" y="317"/>
                  </a:cubicBezTo>
                  <a:cubicBezTo>
                    <a:pt x="6545" y="990"/>
                    <a:pt x="9115" y="2944"/>
                    <a:pt x="9224" y="3027"/>
                  </a:cubicBezTo>
                  <a:lnTo>
                    <a:pt x="9333" y="3111"/>
                  </a:lnTo>
                  <a:lnTo>
                    <a:pt x="9451" y="3276"/>
                  </a:lnTo>
                  <a:lnTo>
                    <a:pt x="9637" y="3289"/>
                  </a:lnTo>
                  <a:lnTo>
                    <a:pt x="10243" y="2659"/>
                  </a:lnTo>
                  <a:lnTo>
                    <a:pt x="10574" y="2949"/>
                  </a:lnTo>
                  <a:cubicBezTo>
                    <a:pt x="10981" y="3303"/>
                    <a:pt x="11356" y="3704"/>
                    <a:pt x="11726" y="4102"/>
                  </a:cubicBezTo>
                  <a:lnTo>
                    <a:pt x="11949" y="4341"/>
                  </a:lnTo>
                  <a:cubicBezTo>
                    <a:pt x="12086" y="4484"/>
                    <a:pt x="12304" y="4711"/>
                    <a:pt x="12392" y="4751"/>
                  </a:cubicBezTo>
                  <a:cubicBezTo>
                    <a:pt x="12784" y="4925"/>
                    <a:pt x="13169" y="5126"/>
                    <a:pt x="13554" y="5325"/>
                  </a:cubicBezTo>
                  <a:cubicBezTo>
                    <a:pt x="13922" y="5518"/>
                    <a:pt x="14253" y="5691"/>
                    <a:pt x="14592" y="5844"/>
                  </a:cubicBezTo>
                  <a:cubicBezTo>
                    <a:pt x="15050" y="6052"/>
                    <a:pt x="15313" y="6388"/>
                    <a:pt x="15505" y="6633"/>
                  </a:cubicBezTo>
                  <a:cubicBezTo>
                    <a:pt x="15583" y="6732"/>
                    <a:pt x="15691" y="6868"/>
                    <a:pt x="15738" y="6891"/>
                  </a:cubicBezTo>
                  <a:cubicBezTo>
                    <a:pt x="15958" y="6987"/>
                    <a:pt x="16178" y="7039"/>
                    <a:pt x="16396" y="7093"/>
                  </a:cubicBezTo>
                  <a:cubicBezTo>
                    <a:pt x="16844" y="7204"/>
                    <a:pt x="17390" y="7340"/>
                    <a:pt x="17912" y="7713"/>
                  </a:cubicBezTo>
                  <a:cubicBezTo>
                    <a:pt x="18553" y="8176"/>
                    <a:pt x="18882" y="8732"/>
                    <a:pt x="19172" y="9225"/>
                  </a:cubicBezTo>
                  <a:cubicBezTo>
                    <a:pt x="19252" y="9360"/>
                    <a:pt x="19335" y="9501"/>
                    <a:pt x="19427" y="9642"/>
                  </a:cubicBezTo>
                  <a:cubicBezTo>
                    <a:pt x="19497" y="9729"/>
                    <a:pt x="19856" y="9914"/>
                    <a:pt x="20049" y="10014"/>
                  </a:cubicBezTo>
                  <a:cubicBezTo>
                    <a:pt x="20628" y="10312"/>
                    <a:pt x="21418" y="10719"/>
                    <a:pt x="21527" y="11524"/>
                  </a:cubicBezTo>
                  <a:cubicBezTo>
                    <a:pt x="21600" y="12067"/>
                    <a:pt x="21346" y="12591"/>
                    <a:pt x="20748" y="13123"/>
                  </a:cubicBezTo>
                  <a:cubicBezTo>
                    <a:pt x="20632" y="13226"/>
                    <a:pt x="20513" y="13331"/>
                    <a:pt x="20495" y="13364"/>
                  </a:cubicBezTo>
                  <a:cubicBezTo>
                    <a:pt x="20485" y="13386"/>
                    <a:pt x="20473" y="13489"/>
                    <a:pt x="20469" y="13523"/>
                  </a:cubicBezTo>
                  <a:cubicBezTo>
                    <a:pt x="20441" y="13777"/>
                    <a:pt x="20506" y="14265"/>
                    <a:pt x="20968" y="15142"/>
                  </a:cubicBezTo>
                  <a:lnTo>
                    <a:pt x="21016" y="15232"/>
                  </a:lnTo>
                  <a:lnTo>
                    <a:pt x="21064" y="15424"/>
                  </a:lnTo>
                  <a:lnTo>
                    <a:pt x="21064" y="16973"/>
                  </a:lnTo>
                  <a:cubicBezTo>
                    <a:pt x="21046" y="17100"/>
                    <a:pt x="20100" y="20926"/>
                    <a:pt x="16217" y="21529"/>
                  </a:cubicBezTo>
                  <a:cubicBezTo>
                    <a:pt x="15981" y="21569"/>
                    <a:pt x="15742" y="21600"/>
                    <a:pt x="15504" y="21600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lumMod val="50000"/>
                </a:schemeClr>
              </a:solidFill>
              <a:miter lim="400000"/>
            </a:ln>
            <a:effectLst/>
          </p:spPr>
          <p:txBody>
            <a:bodyPr lIns="0" tIns="0" rIns="0" bIns="0"/>
            <a:lstStyle/>
            <a:p>
              <a:pPr eaLnBrk="1" hangingPunct="1">
                <a:defRPr/>
              </a:pPr>
              <a:endParaRPr sz="5063" dirty="0">
                <a:latin typeface="Lato Light" panose="020F0502020204030203" pitchFamily="34" charset="0"/>
              </a:endParaRPr>
            </a:p>
          </p:txBody>
        </p:sp>
        <p:sp>
          <p:nvSpPr>
            <p:cNvPr id="284" name="Shape 17156">
              <a:extLst>
                <a:ext uri="{FF2B5EF4-FFF2-40B4-BE49-F238E27FC236}">
                  <a16:creationId xmlns:a16="http://schemas.microsoft.com/office/drawing/2014/main" id="{83C836C6-225A-68FA-28F3-27978406B44F}"/>
                </a:ext>
              </a:extLst>
            </p:cNvPr>
            <p:cNvSpPr/>
            <p:nvPr/>
          </p:nvSpPr>
          <p:spPr>
            <a:xfrm>
              <a:off x="609599" y="1092921"/>
              <a:ext cx="272839" cy="30160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18" h="21600" extrusionOk="0">
                  <a:moveTo>
                    <a:pt x="17161" y="21600"/>
                  </a:moveTo>
                  <a:cubicBezTo>
                    <a:pt x="16769" y="21600"/>
                    <a:pt x="16540" y="21351"/>
                    <a:pt x="16417" y="21218"/>
                  </a:cubicBezTo>
                  <a:cubicBezTo>
                    <a:pt x="16409" y="21209"/>
                    <a:pt x="16401" y="21199"/>
                    <a:pt x="16392" y="21189"/>
                  </a:cubicBezTo>
                  <a:cubicBezTo>
                    <a:pt x="16274" y="21190"/>
                    <a:pt x="16136" y="21205"/>
                    <a:pt x="16024" y="21218"/>
                  </a:cubicBezTo>
                  <a:lnTo>
                    <a:pt x="15885" y="21231"/>
                  </a:lnTo>
                  <a:cubicBezTo>
                    <a:pt x="15770" y="21240"/>
                    <a:pt x="15668" y="21244"/>
                    <a:pt x="15569" y="21244"/>
                  </a:cubicBezTo>
                  <a:cubicBezTo>
                    <a:pt x="15078" y="21244"/>
                    <a:pt x="14698" y="21143"/>
                    <a:pt x="14259" y="21027"/>
                  </a:cubicBezTo>
                  <a:lnTo>
                    <a:pt x="14052" y="20972"/>
                  </a:lnTo>
                  <a:cubicBezTo>
                    <a:pt x="13957" y="20948"/>
                    <a:pt x="13644" y="20890"/>
                    <a:pt x="12815" y="20890"/>
                  </a:cubicBezTo>
                  <a:cubicBezTo>
                    <a:pt x="12376" y="20890"/>
                    <a:pt x="12002" y="20907"/>
                    <a:pt x="11947" y="20909"/>
                  </a:cubicBezTo>
                  <a:lnTo>
                    <a:pt x="11536" y="20929"/>
                  </a:lnTo>
                  <a:lnTo>
                    <a:pt x="11384" y="20586"/>
                  </a:lnTo>
                  <a:cubicBezTo>
                    <a:pt x="11314" y="20423"/>
                    <a:pt x="11110" y="19864"/>
                    <a:pt x="11469" y="19458"/>
                  </a:cubicBezTo>
                  <a:cubicBezTo>
                    <a:pt x="11594" y="19317"/>
                    <a:pt x="11907" y="19002"/>
                    <a:pt x="12100" y="18811"/>
                  </a:cubicBezTo>
                  <a:cubicBezTo>
                    <a:pt x="12095" y="18734"/>
                    <a:pt x="12085" y="18641"/>
                    <a:pt x="12070" y="18542"/>
                  </a:cubicBezTo>
                  <a:cubicBezTo>
                    <a:pt x="12063" y="18494"/>
                    <a:pt x="12046" y="18453"/>
                    <a:pt x="12032" y="18414"/>
                  </a:cubicBezTo>
                  <a:cubicBezTo>
                    <a:pt x="11959" y="18213"/>
                    <a:pt x="11854" y="17922"/>
                    <a:pt x="12069" y="17483"/>
                  </a:cubicBezTo>
                  <a:cubicBezTo>
                    <a:pt x="12165" y="17287"/>
                    <a:pt x="12295" y="17151"/>
                    <a:pt x="12456" y="17079"/>
                  </a:cubicBezTo>
                  <a:cubicBezTo>
                    <a:pt x="12455" y="17053"/>
                    <a:pt x="12453" y="17024"/>
                    <a:pt x="12449" y="16989"/>
                  </a:cubicBezTo>
                  <a:cubicBezTo>
                    <a:pt x="12428" y="16804"/>
                    <a:pt x="12396" y="16528"/>
                    <a:pt x="12633" y="16192"/>
                  </a:cubicBezTo>
                  <a:cubicBezTo>
                    <a:pt x="12731" y="16053"/>
                    <a:pt x="12847" y="15958"/>
                    <a:pt x="12931" y="15889"/>
                  </a:cubicBezTo>
                  <a:cubicBezTo>
                    <a:pt x="12972" y="15855"/>
                    <a:pt x="13002" y="15832"/>
                    <a:pt x="13019" y="15810"/>
                  </a:cubicBezTo>
                  <a:cubicBezTo>
                    <a:pt x="13004" y="15553"/>
                    <a:pt x="12537" y="15305"/>
                    <a:pt x="12102" y="15201"/>
                  </a:cubicBezTo>
                  <a:cubicBezTo>
                    <a:pt x="11178" y="14978"/>
                    <a:pt x="10442" y="14623"/>
                    <a:pt x="9783" y="14272"/>
                  </a:cubicBezTo>
                  <a:lnTo>
                    <a:pt x="9327" y="14036"/>
                  </a:lnTo>
                  <a:cubicBezTo>
                    <a:pt x="9002" y="13871"/>
                    <a:pt x="8675" y="13703"/>
                    <a:pt x="8361" y="13514"/>
                  </a:cubicBezTo>
                  <a:cubicBezTo>
                    <a:pt x="8237" y="13441"/>
                    <a:pt x="8099" y="13333"/>
                    <a:pt x="7957" y="13218"/>
                  </a:cubicBezTo>
                  <a:cubicBezTo>
                    <a:pt x="7832" y="13118"/>
                    <a:pt x="7604" y="12934"/>
                    <a:pt x="7515" y="12917"/>
                  </a:cubicBezTo>
                  <a:cubicBezTo>
                    <a:pt x="7356" y="12888"/>
                    <a:pt x="7191" y="12859"/>
                    <a:pt x="7025" y="12833"/>
                  </a:cubicBezTo>
                  <a:cubicBezTo>
                    <a:pt x="6593" y="12760"/>
                    <a:pt x="6161" y="12688"/>
                    <a:pt x="5739" y="12566"/>
                  </a:cubicBezTo>
                  <a:cubicBezTo>
                    <a:pt x="5116" y="12386"/>
                    <a:pt x="4663" y="12036"/>
                    <a:pt x="4263" y="11729"/>
                  </a:cubicBezTo>
                  <a:cubicBezTo>
                    <a:pt x="4118" y="11616"/>
                    <a:pt x="3972" y="11503"/>
                    <a:pt x="3815" y="11397"/>
                  </a:cubicBezTo>
                  <a:lnTo>
                    <a:pt x="2608" y="10576"/>
                  </a:lnTo>
                  <a:cubicBezTo>
                    <a:pt x="2245" y="10325"/>
                    <a:pt x="1963" y="9969"/>
                    <a:pt x="1691" y="9624"/>
                  </a:cubicBezTo>
                  <a:cubicBezTo>
                    <a:pt x="1501" y="9384"/>
                    <a:pt x="1321" y="9157"/>
                    <a:pt x="1139" y="8997"/>
                  </a:cubicBezTo>
                  <a:cubicBezTo>
                    <a:pt x="783" y="8684"/>
                    <a:pt x="222" y="8206"/>
                    <a:pt x="221" y="8206"/>
                  </a:cubicBezTo>
                  <a:lnTo>
                    <a:pt x="0" y="8017"/>
                  </a:lnTo>
                  <a:lnTo>
                    <a:pt x="49" y="7745"/>
                  </a:lnTo>
                  <a:cubicBezTo>
                    <a:pt x="49" y="7745"/>
                    <a:pt x="291" y="6394"/>
                    <a:pt x="381" y="5931"/>
                  </a:cubicBezTo>
                  <a:cubicBezTo>
                    <a:pt x="409" y="5785"/>
                    <a:pt x="433" y="5637"/>
                    <a:pt x="457" y="5488"/>
                  </a:cubicBezTo>
                  <a:cubicBezTo>
                    <a:pt x="484" y="5324"/>
                    <a:pt x="510" y="5161"/>
                    <a:pt x="541" y="4998"/>
                  </a:cubicBezTo>
                  <a:cubicBezTo>
                    <a:pt x="566" y="4870"/>
                    <a:pt x="524" y="4701"/>
                    <a:pt x="480" y="4523"/>
                  </a:cubicBezTo>
                  <a:cubicBezTo>
                    <a:pt x="395" y="4183"/>
                    <a:pt x="290" y="3761"/>
                    <a:pt x="529" y="3297"/>
                  </a:cubicBezTo>
                  <a:cubicBezTo>
                    <a:pt x="627" y="3106"/>
                    <a:pt x="760" y="2940"/>
                    <a:pt x="898" y="2773"/>
                  </a:cubicBezTo>
                  <a:cubicBezTo>
                    <a:pt x="1006" y="2642"/>
                    <a:pt x="1108" y="2518"/>
                    <a:pt x="1167" y="2394"/>
                  </a:cubicBezTo>
                  <a:cubicBezTo>
                    <a:pt x="1275" y="2174"/>
                    <a:pt x="1339" y="1932"/>
                    <a:pt x="1407" y="1675"/>
                  </a:cubicBezTo>
                  <a:cubicBezTo>
                    <a:pt x="1437" y="1556"/>
                    <a:pt x="1599" y="999"/>
                    <a:pt x="1599" y="999"/>
                  </a:cubicBezTo>
                  <a:lnTo>
                    <a:pt x="1955" y="941"/>
                  </a:lnTo>
                  <a:cubicBezTo>
                    <a:pt x="3125" y="752"/>
                    <a:pt x="4534" y="511"/>
                    <a:pt x="4685" y="468"/>
                  </a:cubicBezTo>
                  <a:cubicBezTo>
                    <a:pt x="4779" y="440"/>
                    <a:pt x="4885" y="381"/>
                    <a:pt x="4998" y="318"/>
                  </a:cubicBezTo>
                  <a:cubicBezTo>
                    <a:pt x="5220" y="196"/>
                    <a:pt x="5491" y="46"/>
                    <a:pt x="5858" y="10"/>
                  </a:cubicBezTo>
                  <a:cubicBezTo>
                    <a:pt x="5928" y="3"/>
                    <a:pt x="6005" y="0"/>
                    <a:pt x="6082" y="0"/>
                  </a:cubicBezTo>
                  <a:cubicBezTo>
                    <a:pt x="6207" y="0"/>
                    <a:pt x="6334" y="9"/>
                    <a:pt x="6461" y="19"/>
                  </a:cubicBezTo>
                  <a:cubicBezTo>
                    <a:pt x="6558" y="26"/>
                    <a:pt x="6651" y="34"/>
                    <a:pt x="6741" y="34"/>
                  </a:cubicBezTo>
                  <a:cubicBezTo>
                    <a:pt x="7245" y="27"/>
                    <a:pt x="7730" y="27"/>
                    <a:pt x="8218" y="27"/>
                  </a:cubicBezTo>
                  <a:lnTo>
                    <a:pt x="8301" y="27"/>
                  </a:lnTo>
                  <a:lnTo>
                    <a:pt x="8454" y="68"/>
                  </a:lnTo>
                  <a:lnTo>
                    <a:pt x="11075" y="1595"/>
                  </a:lnTo>
                  <a:lnTo>
                    <a:pt x="11074" y="1877"/>
                  </a:lnTo>
                  <a:cubicBezTo>
                    <a:pt x="11072" y="2277"/>
                    <a:pt x="11271" y="2717"/>
                    <a:pt x="11463" y="3143"/>
                  </a:cubicBezTo>
                  <a:cubicBezTo>
                    <a:pt x="11542" y="3322"/>
                    <a:pt x="11621" y="3454"/>
                    <a:pt x="11699" y="3585"/>
                  </a:cubicBezTo>
                  <a:cubicBezTo>
                    <a:pt x="11884" y="3898"/>
                    <a:pt x="12084" y="4235"/>
                    <a:pt x="12146" y="4617"/>
                  </a:cubicBezTo>
                  <a:cubicBezTo>
                    <a:pt x="12223" y="5083"/>
                    <a:pt x="12107" y="5611"/>
                    <a:pt x="12014" y="6036"/>
                  </a:cubicBezTo>
                  <a:lnTo>
                    <a:pt x="11981" y="6191"/>
                  </a:lnTo>
                  <a:cubicBezTo>
                    <a:pt x="11847" y="6847"/>
                    <a:pt x="11934" y="7107"/>
                    <a:pt x="11978" y="7188"/>
                  </a:cubicBezTo>
                  <a:cubicBezTo>
                    <a:pt x="12060" y="7264"/>
                    <a:pt x="12537" y="7270"/>
                    <a:pt x="12693" y="7271"/>
                  </a:cubicBezTo>
                  <a:lnTo>
                    <a:pt x="12887" y="7275"/>
                  </a:lnTo>
                  <a:cubicBezTo>
                    <a:pt x="13142" y="7283"/>
                    <a:pt x="13394" y="7295"/>
                    <a:pt x="13646" y="7306"/>
                  </a:cubicBezTo>
                  <a:cubicBezTo>
                    <a:pt x="14114" y="7327"/>
                    <a:pt x="14516" y="7344"/>
                    <a:pt x="14918" y="7348"/>
                  </a:cubicBezTo>
                  <a:cubicBezTo>
                    <a:pt x="15001" y="7348"/>
                    <a:pt x="15088" y="7344"/>
                    <a:pt x="15179" y="7341"/>
                  </a:cubicBezTo>
                  <a:cubicBezTo>
                    <a:pt x="15411" y="7332"/>
                    <a:pt x="15551" y="7327"/>
                    <a:pt x="15692" y="7327"/>
                  </a:cubicBezTo>
                  <a:cubicBezTo>
                    <a:pt x="16189" y="7327"/>
                    <a:pt x="16899" y="7386"/>
                    <a:pt x="17329" y="7901"/>
                  </a:cubicBezTo>
                  <a:cubicBezTo>
                    <a:pt x="17615" y="8240"/>
                    <a:pt x="17687" y="8633"/>
                    <a:pt x="17746" y="8949"/>
                  </a:cubicBezTo>
                  <a:cubicBezTo>
                    <a:pt x="17765" y="9051"/>
                    <a:pt x="17781" y="9138"/>
                    <a:pt x="17802" y="9221"/>
                  </a:cubicBezTo>
                  <a:lnTo>
                    <a:pt x="17887" y="9563"/>
                  </a:lnTo>
                  <a:cubicBezTo>
                    <a:pt x="17966" y="9895"/>
                    <a:pt x="18045" y="10222"/>
                    <a:pt x="18154" y="10540"/>
                  </a:cubicBezTo>
                  <a:lnTo>
                    <a:pt x="18217" y="10730"/>
                  </a:lnTo>
                  <a:cubicBezTo>
                    <a:pt x="18286" y="10943"/>
                    <a:pt x="18468" y="11502"/>
                    <a:pt x="18607" y="11619"/>
                  </a:cubicBezTo>
                  <a:cubicBezTo>
                    <a:pt x="18616" y="11624"/>
                    <a:pt x="18664" y="11642"/>
                    <a:pt x="18759" y="11642"/>
                  </a:cubicBezTo>
                  <a:cubicBezTo>
                    <a:pt x="18810" y="11642"/>
                    <a:pt x="18868" y="11635"/>
                    <a:pt x="18922" y="11625"/>
                  </a:cubicBezTo>
                  <a:cubicBezTo>
                    <a:pt x="18942" y="11616"/>
                    <a:pt x="18985" y="11572"/>
                    <a:pt x="19007" y="11549"/>
                  </a:cubicBezTo>
                  <a:cubicBezTo>
                    <a:pt x="19096" y="11460"/>
                    <a:pt x="19226" y="11328"/>
                    <a:pt x="19435" y="11238"/>
                  </a:cubicBezTo>
                  <a:cubicBezTo>
                    <a:pt x="19548" y="11190"/>
                    <a:pt x="19670" y="11166"/>
                    <a:pt x="19798" y="11166"/>
                  </a:cubicBezTo>
                  <a:cubicBezTo>
                    <a:pt x="20193" y="11166"/>
                    <a:pt x="20594" y="11388"/>
                    <a:pt x="20949" y="11585"/>
                  </a:cubicBezTo>
                  <a:cubicBezTo>
                    <a:pt x="21038" y="11635"/>
                    <a:pt x="21117" y="11679"/>
                    <a:pt x="21178" y="11707"/>
                  </a:cubicBezTo>
                  <a:cubicBezTo>
                    <a:pt x="21600" y="11903"/>
                    <a:pt x="21576" y="12203"/>
                    <a:pt x="21392" y="13592"/>
                  </a:cubicBezTo>
                  <a:lnTo>
                    <a:pt x="21366" y="13789"/>
                  </a:lnTo>
                  <a:cubicBezTo>
                    <a:pt x="21350" y="14008"/>
                    <a:pt x="21329" y="14229"/>
                    <a:pt x="21308" y="14450"/>
                  </a:cubicBezTo>
                  <a:cubicBezTo>
                    <a:pt x="21252" y="15025"/>
                    <a:pt x="21195" y="15618"/>
                    <a:pt x="21221" y="16181"/>
                  </a:cubicBezTo>
                  <a:lnTo>
                    <a:pt x="21222" y="17735"/>
                  </a:lnTo>
                  <a:cubicBezTo>
                    <a:pt x="21198" y="17903"/>
                    <a:pt x="21000" y="19086"/>
                    <a:pt x="20309" y="19543"/>
                  </a:cubicBezTo>
                  <a:cubicBezTo>
                    <a:pt x="20027" y="19729"/>
                    <a:pt x="19773" y="19813"/>
                    <a:pt x="19596" y="19867"/>
                  </a:cubicBezTo>
                  <a:cubicBezTo>
                    <a:pt x="19572" y="20093"/>
                    <a:pt x="19490" y="20439"/>
                    <a:pt x="19351" y="20900"/>
                  </a:cubicBezTo>
                  <a:lnTo>
                    <a:pt x="19176" y="21484"/>
                  </a:lnTo>
                  <a:lnTo>
                    <a:pt x="18073" y="21030"/>
                  </a:lnTo>
                  <a:cubicBezTo>
                    <a:pt x="17785" y="21361"/>
                    <a:pt x="17559" y="21564"/>
                    <a:pt x="17252" y="21595"/>
                  </a:cubicBezTo>
                  <a:lnTo>
                    <a:pt x="17161" y="21600"/>
                  </a:lnTo>
                  <a:close/>
                </a:path>
              </a:pathLst>
            </a:custGeom>
            <a:grpFill/>
            <a:ln w="3175" cap="flat">
              <a:solidFill>
                <a:schemeClr val="bg1">
                  <a:lumMod val="50000"/>
                </a:schemeClr>
              </a:solidFill>
              <a:miter lim="400000"/>
            </a:ln>
            <a:effectLst/>
          </p:spPr>
          <p:txBody>
            <a:bodyPr lIns="0" tIns="0" rIns="0" bIns="0"/>
            <a:lstStyle/>
            <a:p>
              <a:pPr eaLnBrk="1" hangingPunct="1">
                <a:defRPr/>
              </a:pPr>
              <a:endParaRPr sz="5063" dirty="0">
                <a:latin typeface="Lato Light" panose="020F0502020204030203" pitchFamily="34" charset="0"/>
              </a:endParaRPr>
            </a:p>
          </p:txBody>
        </p:sp>
        <p:sp>
          <p:nvSpPr>
            <p:cNvPr id="285" name="Shape 17157">
              <a:extLst>
                <a:ext uri="{FF2B5EF4-FFF2-40B4-BE49-F238E27FC236}">
                  <a16:creationId xmlns:a16="http://schemas.microsoft.com/office/drawing/2014/main" id="{C5315048-5020-4D26-7A2B-3226AD7FF755}"/>
                </a:ext>
              </a:extLst>
            </p:cNvPr>
            <p:cNvSpPr/>
            <p:nvPr/>
          </p:nvSpPr>
          <p:spPr>
            <a:xfrm>
              <a:off x="228600" y="241459"/>
              <a:ext cx="1201122" cy="13583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78" h="21600" extrusionOk="0">
                  <a:moveTo>
                    <a:pt x="12218" y="3459"/>
                  </a:moveTo>
                  <a:cubicBezTo>
                    <a:pt x="12207" y="3498"/>
                    <a:pt x="12197" y="3536"/>
                    <a:pt x="12183" y="3574"/>
                  </a:cubicBezTo>
                  <a:cubicBezTo>
                    <a:pt x="12222" y="3550"/>
                    <a:pt x="12262" y="3530"/>
                    <a:pt x="12301" y="3510"/>
                  </a:cubicBezTo>
                  <a:cubicBezTo>
                    <a:pt x="12368" y="3476"/>
                    <a:pt x="12430" y="3445"/>
                    <a:pt x="12461" y="3401"/>
                  </a:cubicBezTo>
                  <a:cubicBezTo>
                    <a:pt x="12502" y="3340"/>
                    <a:pt x="12525" y="3262"/>
                    <a:pt x="12549" y="3179"/>
                  </a:cubicBezTo>
                  <a:cubicBezTo>
                    <a:pt x="12567" y="3120"/>
                    <a:pt x="12584" y="3061"/>
                    <a:pt x="12608" y="3006"/>
                  </a:cubicBezTo>
                  <a:lnTo>
                    <a:pt x="12629" y="2956"/>
                  </a:lnTo>
                  <a:lnTo>
                    <a:pt x="12232" y="3409"/>
                  </a:lnTo>
                  <a:cubicBezTo>
                    <a:pt x="12227" y="3425"/>
                    <a:pt x="12222" y="3442"/>
                    <a:pt x="12218" y="3459"/>
                  </a:cubicBezTo>
                  <a:close/>
                  <a:moveTo>
                    <a:pt x="13914" y="19782"/>
                  </a:moveTo>
                  <a:cubicBezTo>
                    <a:pt x="13902" y="19808"/>
                    <a:pt x="13895" y="19844"/>
                    <a:pt x="13896" y="19876"/>
                  </a:cubicBezTo>
                  <a:cubicBezTo>
                    <a:pt x="13897" y="19907"/>
                    <a:pt x="13895" y="19936"/>
                    <a:pt x="13890" y="19962"/>
                  </a:cubicBezTo>
                  <a:cubicBezTo>
                    <a:pt x="13924" y="19874"/>
                    <a:pt x="13936" y="19815"/>
                    <a:pt x="13914" y="19782"/>
                  </a:cubicBezTo>
                  <a:close/>
                  <a:moveTo>
                    <a:pt x="13107" y="21600"/>
                  </a:moveTo>
                  <a:cubicBezTo>
                    <a:pt x="13068" y="21600"/>
                    <a:pt x="13012" y="21592"/>
                    <a:pt x="13012" y="21592"/>
                  </a:cubicBezTo>
                  <a:lnTo>
                    <a:pt x="12948" y="21582"/>
                  </a:lnTo>
                  <a:lnTo>
                    <a:pt x="12919" y="21530"/>
                  </a:lnTo>
                  <a:cubicBezTo>
                    <a:pt x="12842" y="21394"/>
                    <a:pt x="12811" y="21282"/>
                    <a:pt x="12822" y="21186"/>
                  </a:cubicBezTo>
                  <a:cubicBezTo>
                    <a:pt x="12834" y="21086"/>
                    <a:pt x="12873" y="21047"/>
                    <a:pt x="12935" y="20996"/>
                  </a:cubicBezTo>
                  <a:cubicBezTo>
                    <a:pt x="12945" y="20988"/>
                    <a:pt x="12952" y="20981"/>
                    <a:pt x="12958" y="20975"/>
                  </a:cubicBezTo>
                  <a:cubicBezTo>
                    <a:pt x="12937" y="20963"/>
                    <a:pt x="12908" y="20949"/>
                    <a:pt x="12895" y="20943"/>
                  </a:cubicBezTo>
                  <a:cubicBezTo>
                    <a:pt x="12829" y="20911"/>
                    <a:pt x="12753" y="20875"/>
                    <a:pt x="12710" y="20813"/>
                  </a:cubicBezTo>
                  <a:cubicBezTo>
                    <a:pt x="12695" y="20791"/>
                    <a:pt x="12682" y="20771"/>
                    <a:pt x="12669" y="20750"/>
                  </a:cubicBezTo>
                  <a:cubicBezTo>
                    <a:pt x="12633" y="20693"/>
                    <a:pt x="12606" y="20649"/>
                    <a:pt x="12557" y="20616"/>
                  </a:cubicBezTo>
                  <a:cubicBezTo>
                    <a:pt x="12523" y="20594"/>
                    <a:pt x="12482" y="20584"/>
                    <a:pt x="12431" y="20572"/>
                  </a:cubicBezTo>
                  <a:cubicBezTo>
                    <a:pt x="12385" y="20562"/>
                    <a:pt x="12339" y="20550"/>
                    <a:pt x="12294" y="20532"/>
                  </a:cubicBezTo>
                  <a:cubicBezTo>
                    <a:pt x="12228" y="20505"/>
                    <a:pt x="12190" y="20460"/>
                    <a:pt x="12162" y="20427"/>
                  </a:cubicBezTo>
                  <a:cubicBezTo>
                    <a:pt x="12150" y="20412"/>
                    <a:pt x="12135" y="20394"/>
                    <a:pt x="12126" y="20390"/>
                  </a:cubicBezTo>
                  <a:cubicBezTo>
                    <a:pt x="12073" y="20368"/>
                    <a:pt x="12022" y="20343"/>
                    <a:pt x="11970" y="20318"/>
                  </a:cubicBezTo>
                  <a:cubicBezTo>
                    <a:pt x="11914" y="20290"/>
                    <a:pt x="11864" y="20266"/>
                    <a:pt x="11813" y="20245"/>
                  </a:cubicBezTo>
                  <a:cubicBezTo>
                    <a:pt x="11754" y="20220"/>
                    <a:pt x="11708" y="20175"/>
                    <a:pt x="11675" y="20142"/>
                  </a:cubicBezTo>
                  <a:cubicBezTo>
                    <a:pt x="11674" y="20142"/>
                    <a:pt x="11649" y="20117"/>
                    <a:pt x="11623" y="20091"/>
                  </a:cubicBezTo>
                  <a:cubicBezTo>
                    <a:pt x="11584" y="20134"/>
                    <a:pt x="11540" y="20159"/>
                    <a:pt x="11492" y="20162"/>
                  </a:cubicBezTo>
                  <a:cubicBezTo>
                    <a:pt x="11492" y="20162"/>
                    <a:pt x="11492" y="20162"/>
                    <a:pt x="11492" y="20162"/>
                  </a:cubicBezTo>
                  <a:cubicBezTo>
                    <a:pt x="11330" y="20162"/>
                    <a:pt x="11289" y="20024"/>
                    <a:pt x="11273" y="19961"/>
                  </a:cubicBezTo>
                  <a:cubicBezTo>
                    <a:pt x="11184" y="19898"/>
                    <a:pt x="10910" y="19707"/>
                    <a:pt x="10786" y="19640"/>
                  </a:cubicBezTo>
                  <a:cubicBezTo>
                    <a:pt x="10785" y="19640"/>
                    <a:pt x="10785" y="19640"/>
                    <a:pt x="10785" y="19639"/>
                  </a:cubicBezTo>
                  <a:cubicBezTo>
                    <a:pt x="10746" y="19685"/>
                    <a:pt x="10706" y="19702"/>
                    <a:pt x="10684" y="19708"/>
                  </a:cubicBezTo>
                  <a:lnTo>
                    <a:pt x="10484" y="19713"/>
                  </a:lnTo>
                  <a:lnTo>
                    <a:pt x="10273" y="19713"/>
                  </a:lnTo>
                  <a:lnTo>
                    <a:pt x="10369" y="19547"/>
                  </a:lnTo>
                  <a:cubicBezTo>
                    <a:pt x="10389" y="19512"/>
                    <a:pt x="10406" y="19477"/>
                    <a:pt x="10424" y="19442"/>
                  </a:cubicBezTo>
                  <a:cubicBezTo>
                    <a:pt x="10448" y="19394"/>
                    <a:pt x="10472" y="19347"/>
                    <a:pt x="10500" y="19301"/>
                  </a:cubicBezTo>
                  <a:cubicBezTo>
                    <a:pt x="10533" y="19247"/>
                    <a:pt x="10566" y="19193"/>
                    <a:pt x="10603" y="19140"/>
                  </a:cubicBezTo>
                  <a:cubicBezTo>
                    <a:pt x="10749" y="18928"/>
                    <a:pt x="10917" y="18714"/>
                    <a:pt x="11101" y="18501"/>
                  </a:cubicBezTo>
                  <a:cubicBezTo>
                    <a:pt x="11194" y="18394"/>
                    <a:pt x="11321" y="18257"/>
                    <a:pt x="11477" y="18139"/>
                  </a:cubicBezTo>
                  <a:cubicBezTo>
                    <a:pt x="11549" y="18084"/>
                    <a:pt x="11630" y="18044"/>
                    <a:pt x="11702" y="18008"/>
                  </a:cubicBezTo>
                  <a:cubicBezTo>
                    <a:pt x="11766" y="17976"/>
                    <a:pt x="11826" y="17946"/>
                    <a:pt x="11875" y="17910"/>
                  </a:cubicBezTo>
                  <a:cubicBezTo>
                    <a:pt x="11883" y="17905"/>
                    <a:pt x="11892" y="17896"/>
                    <a:pt x="11903" y="17886"/>
                  </a:cubicBezTo>
                  <a:cubicBezTo>
                    <a:pt x="11941" y="17852"/>
                    <a:pt x="11975" y="17822"/>
                    <a:pt x="12008" y="17800"/>
                  </a:cubicBezTo>
                  <a:cubicBezTo>
                    <a:pt x="12009" y="17777"/>
                    <a:pt x="12011" y="17753"/>
                    <a:pt x="12012" y="17729"/>
                  </a:cubicBezTo>
                  <a:cubicBezTo>
                    <a:pt x="12019" y="17616"/>
                    <a:pt x="12026" y="17500"/>
                    <a:pt x="12000" y="17405"/>
                  </a:cubicBezTo>
                  <a:cubicBezTo>
                    <a:pt x="11997" y="17398"/>
                    <a:pt x="11989" y="17389"/>
                    <a:pt x="11972" y="17371"/>
                  </a:cubicBezTo>
                  <a:cubicBezTo>
                    <a:pt x="11954" y="17352"/>
                    <a:pt x="11936" y="17332"/>
                    <a:pt x="11920" y="17309"/>
                  </a:cubicBezTo>
                  <a:cubicBezTo>
                    <a:pt x="11885" y="17256"/>
                    <a:pt x="11875" y="17205"/>
                    <a:pt x="11867" y="17164"/>
                  </a:cubicBezTo>
                  <a:cubicBezTo>
                    <a:pt x="11863" y="17142"/>
                    <a:pt x="11859" y="17122"/>
                    <a:pt x="11852" y="17108"/>
                  </a:cubicBezTo>
                  <a:cubicBezTo>
                    <a:pt x="11824" y="17112"/>
                    <a:pt x="11793" y="17119"/>
                    <a:pt x="11771" y="17123"/>
                  </a:cubicBezTo>
                  <a:cubicBezTo>
                    <a:pt x="11761" y="17125"/>
                    <a:pt x="11750" y="17130"/>
                    <a:pt x="11740" y="17134"/>
                  </a:cubicBezTo>
                  <a:cubicBezTo>
                    <a:pt x="11702" y="17147"/>
                    <a:pt x="11661" y="17161"/>
                    <a:pt x="11610" y="17163"/>
                  </a:cubicBezTo>
                  <a:lnTo>
                    <a:pt x="11482" y="17167"/>
                  </a:lnTo>
                  <a:lnTo>
                    <a:pt x="11477" y="17053"/>
                  </a:lnTo>
                  <a:cubicBezTo>
                    <a:pt x="11470" y="16915"/>
                    <a:pt x="11484" y="16776"/>
                    <a:pt x="11497" y="16641"/>
                  </a:cubicBezTo>
                  <a:cubicBezTo>
                    <a:pt x="11502" y="16589"/>
                    <a:pt x="11506" y="16543"/>
                    <a:pt x="11510" y="16497"/>
                  </a:cubicBezTo>
                  <a:cubicBezTo>
                    <a:pt x="11511" y="16490"/>
                    <a:pt x="11513" y="16469"/>
                    <a:pt x="11517" y="16442"/>
                  </a:cubicBezTo>
                  <a:cubicBezTo>
                    <a:pt x="11523" y="16398"/>
                    <a:pt x="11538" y="16287"/>
                    <a:pt x="11542" y="16221"/>
                  </a:cubicBezTo>
                  <a:lnTo>
                    <a:pt x="11537" y="16219"/>
                  </a:lnTo>
                  <a:cubicBezTo>
                    <a:pt x="11487" y="16191"/>
                    <a:pt x="11450" y="16173"/>
                    <a:pt x="11428" y="16165"/>
                  </a:cubicBezTo>
                  <a:cubicBezTo>
                    <a:pt x="11426" y="16166"/>
                    <a:pt x="11425" y="16167"/>
                    <a:pt x="11424" y="16168"/>
                  </a:cubicBezTo>
                  <a:cubicBezTo>
                    <a:pt x="11397" y="16195"/>
                    <a:pt x="11353" y="16240"/>
                    <a:pt x="11268" y="16257"/>
                  </a:cubicBezTo>
                  <a:cubicBezTo>
                    <a:pt x="11236" y="16262"/>
                    <a:pt x="11205" y="16265"/>
                    <a:pt x="11176" y="16265"/>
                  </a:cubicBezTo>
                  <a:cubicBezTo>
                    <a:pt x="11092" y="16265"/>
                    <a:pt x="11019" y="16243"/>
                    <a:pt x="10967" y="16200"/>
                  </a:cubicBezTo>
                  <a:cubicBezTo>
                    <a:pt x="10883" y="16131"/>
                    <a:pt x="10839" y="15997"/>
                    <a:pt x="10806" y="15899"/>
                  </a:cubicBezTo>
                  <a:lnTo>
                    <a:pt x="10793" y="15859"/>
                  </a:lnTo>
                  <a:cubicBezTo>
                    <a:pt x="10766" y="15783"/>
                    <a:pt x="10746" y="15705"/>
                    <a:pt x="10727" y="15626"/>
                  </a:cubicBezTo>
                  <a:lnTo>
                    <a:pt x="10708" y="15550"/>
                  </a:lnTo>
                  <a:cubicBezTo>
                    <a:pt x="10702" y="15527"/>
                    <a:pt x="10697" y="15503"/>
                    <a:pt x="10693" y="15479"/>
                  </a:cubicBezTo>
                  <a:cubicBezTo>
                    <a:pt x="10682" y="15422"/>
                    <a:pt x="10673" y="15375"/>
                    <a:pt x="10647" y="15344"/>
                  </a:cubicBezTo>
                  <a:cubicBezTo>
                    <a:pt x="10625" y="15319"/>
                    <a:pt x="10570" y="15307"/>
                    <a:pt x="10479" y="15307"/>
                  </a:cubicBezTo>
                  <a:cubicBezTo>
                    <a:pt x="10449" y="15307"/>
                    <a:pt x="10419" y="15308"/>
                    <a:pt x="10390" y="15309"/>
                  </a:cubicBezTo>
                  <a:cubicBezTo>
                    <a:pt x="10358" y="15310"/>
                    <a:pt x="10332" y="15311"/>
                    <a:pt x="10308" y="15311"/>
                  </a:cubicBezTo>
                  <a:cubicBezTo>
                    <a:pt x="10206" y="15311"/>
                    <a:pt x="10109" y="15307"/>
                    <a:pt x="10012" y="15303"/>
                  </a:cubicBezTo>
                  <a:lnTo>
                    <a:pt x="9835" y="15295"/>
                  </a:lnTo>
                  <a:lnTo>
                    <a:pt x="9798" y="15295"/>
                  </a:lnTo>
                  <a:cubicBezTo>
                    <a:pt x="9682" y="15294"/>
                    <a:pt x="9486" y="15292"/>
                    <a:pt x="9407" y="15148"/>
                  </a:cubicBezTo>
                  <a:cubicBezTo>
                    <a:pt x="9360" y="15063"/>
                    <a:pt x="9353" y="14940"/>
                    <a:pt x="9386" y="14783"/>
                  </a:cubicBezTo>
                  <a:lnTo>
                    <a:pt x="9395" y="14743"/>
                  </a:lnTo>
                  <a:cubicBezTo>
                    <a:pt x="9411" y="14667"/>
                    <a:pt x="9432" y="14573"/>
                    <a:pt x="9422" y="14511"/>
                  </a:cubicBezTo>
                  <a:cubicBezTo>
                    <a:pt x="9414" y="14465"/>
                    <a:pt x="9382" y="14411"/>
                    <a:pt x="9350" y="14359"/>
                  </a:cubicBezTo>
                  <a:cubicBezTo>
                    <a:pt x="9326" y="14319"/>
                    <a:pt x="9305" y="14283"/>
                    <a:pt x="9288" y="14247"/>
                  </a:cubicBezTo>
                  <a:cubicBezTo>
                    <a:pt x="9233" y="14126"/>
                    <a:pt x="9175" y="14001"/>
                    <a:pt x="9176" y="13867"/>
                  </a:cubicBezTo>
                  <a:cubicBezTo>
                    <a:pt x="9176" y="13782"/>
                    <a:pt x="9207" y="13708"/>
                    <a:pt x="9234" y="13642"/>
                  </a:cubicBezTo>
                  <a:cubicBezTo>
                    <a:pt x="9251" y="13602"/>
                    <a:pt x="9267" y="13563"/>
                    <a:pt x="9273" y="13525"/>
                  </a:cubicBezTo>
                  <a:lnTo>
                    <a:pt x="9287" y="13440"/>
                  </a:lnTo>
                  <a:cubicBezTo>
                    <a:pt x="9297" y="13377"/>
                    <a:pt x="9307" y="13314"/>
                    <a:pt x="9323" y="13252"/>
                  </a:cubicBezTo>
                  <a:lnTo>
                    <a:pt x="9345" y="13172"/>
                  </a:lnTo>
                  <a:cubicBezTo>
                    <a:pt x="9364" y="13105"/>
                    <a:pt x="9383" y="13036"/>
                    <a:pt x="9388" y="12976"/>
                  </a:cubicBezTo>
                  <a:cubicBezTo>
                    <a:pt x="9390" y="12955"/>
                    <a:pt x="9370" y="12925"/>
                    <a:pt x="9346" y="12890"/>
                  </a:cubicBezTo>
                  <a:cubicBezTo>
                    <a:pt x="9328" y="12863"/>
                    <a:pt x="9310" y="12836"/>
                    <a:pt x="9296" y="12808"/>
                  </a:cubicBezTo>
                  <a:cubicBezTo>
                    <a:pt x="9287" y="12789"/>
                    <a:pt x="9279" y="12768"/>
                    <a:pt x="9271" y="12747"/>
                  </a:cubicBezTo>
                  <a:cubicBezTo>
                    <a:pt x="9258" y="12714"/>
                    <a:pt x="9245" y="12682"/>
                    <a:pt x="9229" y="12669"/>
                  </a:cubicBezTo>
                  <a:cubicBezTo>
                    <a:pt x="9220" y="12661"/>
                    <a:pt x="9198" y="12656"/>
                    <a:pt x="9172" y="12651"/>
                  </a:cubicBezTo>
                  <a:cubicBezTo>
                    <a:pt x="9141" y="12644"/>
                    <a:pt x="9104" y="12637"/>
                    <a:pt x="9065" y="12620"/>
                  </a:cubicBezTo>
                  <a:cubicBezTo>
                    <a:pt x="8951" y="12570"/>
                    <a:pt x="8905" y="12473"/>
                    <a:pt x="8880" y="12420"/>
                  </a:cubicBezTo>
                  <a:cubicBezTo>
                    <a:pt x="8830" y="12317"/>
                    <a:pt x="8830" y="12167"/>
                    <a:pt x="8842" y="12041"/>
                  </a:cubicBezTo>
                  <a:cubicBezTo>
                    <a:pt x="8797" y="12041"/>
                    <a:pt x="8742" y="12041"/>
                    <a:pt x="8675" y="12041"/>
                  </a:cubicBezTo>
                  <a:cubicBezTo>
                    <a:pt x="8400" y="12041"/>
                    <a:pt x="8044" y="12036"/>
                    <a:pt x="8044" y="12036"/>
                  </a:cubicBezTo>
                  <a:lnTo>
                    <a:pt x="7954" y="12035"/>
                  </a:lnTo>
                  <a:lnTo>
                    <a:pt x="7925" y="11959"/>
                  </a:lnTo>
                  <a:cubicBezTo>
                    <a:pt x="7911" y="11923"/>
                    <a:pt x="7840" y="11743"/>
                    <a:pt x="7818" y="11662"/>
                  </a:cubicBezTo>
                  <a:cubicBezTo>
                    <a:pt x="7786" y="11548"/>
                    <a:pt x="7694" y="11425"/>
                    <a:pt x="7621" y="11398"/>
                  </a:cubicBezTo>
                  <a:lnTo>
                    <a:pt x="7278" y="11275"/>
                  </a:lnTo>
                  <a:lnTo>
                    <a:pt x="7633" y="11182"/>
                  </a:lnTo>
                  <a:cubicBezTo>
                    <a:pt x="7666" y="11174"/>
                    <a:pt x="7699" y="11170"/>
                    <a:pt x="7734" y="11168"/>
                  </a:cubicBezTo>
                  <a:cubicBezTo>
                    <a:pt x="7720" y="11041"/>
                    <a:pt x="7667" y="10937"/>
                    <a:pt x="7592" y="10825"/>
                  </a:cubicBezTo>
                  <a:lnTo>
                    <a:pt x="7556" y="10771"/>
                  </a:lnTo>
                  <a:lnTo>
                    <a:pt x="7587" y="10715"/>
                  </a:lnTo>
                  <a:cubicBezTo>
                    <a:pt x="7613" y="10668"/>
                    <a:pt x="7608" y="10653"/>
                    <a:pt x="7608" y="10653"/>
                  </a:cubicBezTo>
                  <a:cubicBezTo>
                    <a:pt x="7586" y="10631"/>
                    <a:pt x="7524" y="10604"/>
                    <a:pt x="7478" y="10584"/>
                  </a:cubicBezTo>
                  <a:cubicBezTo>
                    <a:pt x="7448" y="10571"/>
                    <a:pt x="7428" y="10562"/>
                    <a:pt x="7410" y="10553"/>
                  </a:cubicBezTo>
                  <a:cubicBezTo>
                    <a:pt x="7368" y="10532"/>
                    <a:pt x="7329" y="10524"/>
                    <a:pt x="7270" y="10524"/>
                  </a:cubicBezTo>
                  <a:cubicBezTo>
                    <a:pt x="7249" y="10524"/>
                    <a:pt x="7227" y="10525"/>
                    <a:pt x="7203" y="10527"/>
                  </a:cubicBezTo>
                  <a:lnTo>
                    <a:pt x="7162" y="10529"/>
                  </a:lnTo>
                  <a:cubicBezTo>
                    <a:pt x="7131" y="10531"/>
                    <a:pt x="7098" y="10534"/>
                    <a:pt x="7065" y="10534"/>
                  </a:cubicBezTo>
                  <a:cubicBezTo>
                    <a:pt x="7027" y="10534"/>
                    <a:pt x="6912" y="10534"/>
                    <a:pt x="6821" y="10462"/>
                  </a:cubicBezTo>
                  <a:cubicBezTo>
                    <a:pt x="6776" y="10427"/>
                    <a:pt x="6745" y="10385"/>
                    <a:pt x="6720" y="10350"/>
                  </a:cubicBezTo>
                  <a:cubicBezTo>
                    <a:pt x="6709" y="10336"/>
                    <a:pt x="6701" y="10325"/>
                    <a:pt x="6693" y="10315"/>
                  </a:cubicBezTo>
                  <a:lnTo>
                    <a:pt x="6675" y="10312"/>
                  </a:lnTo>
                  <a:cubicBezTo>
                    <a:pt x="6595" y="10299"/>
                    <a:pt x="6505" y="10284"/>
                    <a:pt x="6421" y="10229"/>
                  </a:cubicBezTo>
                  <a:cubicBezTo>
                    <a:pt x="6382" y="10204"/>
                    <a:pt x="6344" y="10177"/>
                    <a:pt x="6306" y="10150"/>
                  </a:cubicBezTo>
                  <a:cubicBezTo>
                    <a:pt x="6215" y="10086"/>
                    <a:pt x="6124" y="10022"/>
                    <a:pt x="6031" y="9981"/>
                  </a:cubicBezTo>
                  <a:cubicBezTo>
                    <a:pt x="5978" y="9958"/>
                    <a:pt x="5873" y="9958"/>
                    <a:pt x="5838" y="9958"/>
                  </a:cubicBezTo>
                  <a:cubicBezTo>
                    <a:pt x="5838" y="9958"/>
                    <a:pt x="5646" y="9961"/>
                    <a:pt x="5646" y="9961"/>
                  </a:cubicBezTo>
                  <a:cubicBezTo>
                    <a:pt x="5620" y="9961"/>
                    <a:pt x="5587" y="9959"/>
                    <a:pt x="5551" y="9950"/>
                  </a:cubicBezTo>
                  <a:cubicBezTo>
                    <a:pt x="5510" y="9939"/>
                    <a:pt x="5481" y="9919"/>
                    <a:pt x="5461" y="9906"/>
                  </a:cubicBezTo>
                  <a:lnTo>
                    <a:pt x="5374" y="9910"/>
                  </a:lnTo>
                  <a:lnTo>
                    <a:pt x="5353" y="9816"/>
                  </a:lnTo>
                  <a:cubicBezTo>
                    <a:pt x="5341" y="9777"/>
                    <a:pt x="5339" y="9776"/>
                    <a:pt x="5327" y="9770"/>
                  </a:cubicBezTo>
                  <a:cubicBezTo>
                    <a:pt x="5315" y="9763"/>
                    <a:pt x="5301" y="9758"/>
                    <a:pt x="5288" y="9753"/>
                  </a:cubicBezTo>
                  <a:cubicBezTo>
                    <a:pt x="5248" y="9737"/>
                    <a:pt x="5204" y="9719"/>
                    <a:pt x="5164" y="9688"/>
                  </a:cubicBezTo>
                  <a:cubicBezTo>
                    <a:pt x="5114" y="9650"/>
                    <a:pt x="5087" y="9601"/>
                    <a:pt x="5065" y="9561"/>
                  </a:cubicBezTo>
                  <a:cubicBezTo>
                    <a:pt x="5055" y="9543"/>
                    <a:pt x="5047" y="9529"/>
                    <a:pt x="5039" y="9517"/>
                  </a:cubicBezTo>
                  <a:lnTo>
                    <a:pt x="5011" y="9482"/>
                  </a:lnTo>
                  <a:cubicBezTo>
                    <a:pt x="4980" y="9444"/>
                    <a:pt x="4946" y="9400"/>
                    <a:pt x="4921" y="9343"/>
                  </a:cubicBezTo>
                  <a:lnTo>
                    <a:pt x="4907" y="9311"/>
                  </a:lnTo>
                  <a:cubicBezTo>
                    <a:pt x="4839" y="9154"/>
                    <a:pt x="4769" y="8993"/>
                    <a:pt x="4767" y="8810"/>
                  </a:cubicBezTo>
                  <a:cubicBezTo>
                    <a:pt x="4767" y="8774"/>
                    <a:pt x="4768" y="8738"/>
                    <a:pt x="4768" y="8702"/>
                  </a:cubicBezTo>
                  <a:cubicBezTo>
                    <a:pt x="4770" y="8596"/>
                    <a:pt x="4771" y="8496"/>
                    <a:pt x="4748" y="8400"/>
                  </a:cubicBezTo>
                  <a:cubicBezTo>
                    <a:pt x="4687" y="8405"/>
                    <a:pt x="4605" y="8419"/>
                    <a:pt x="4495" y="8442"/>
                  </a:cubicBezTo>
                  <a:cubicBezTo>
                    <a:pt x="4330" y="8477"/>
                    <a:pt x="4206" y="8553"/>
                    <a:pt x="4050" y="8656"/>
                  </a:cubicBezTo>
                  <a:cubicBezTo>
                    <a:pt x="4008" y="8683"/>
                    <a:pt x="3963" y="8703"/>
                    <a:pt x="3917" y="8723"/>
                  </a:cubicBezTo>
                  <a:cubicBezTo>
                    <a:pt x="3892" y="8734"/>
                    <a:pt x="3877" y="8741"/>
                    <a:pt x="3861" y="8749"/>
                  </a:cubicBezTo>
                  <a:cubicBezTo>
                    <a:pt x="3829" y="8765"/>
                    <a:pt x="3805" y="8789"/>
                    <a:pt x="3774" y="8819"/>
                  </a:cubicBezTo>
                  <a:cubicBezTo>
                    <a:pt x="3758" y="8835"/>
                    <a:pt x="3741" y="8851"/>
                    <a:pt x="3724" y="8866"/>
                  </a:cubicBezTo>
                  <a:cubicBezTo>
                    <a:pt x="3670" y="8914"/>
                    <a:pt x="3607" y="8937"/>
                    <a:pt x="3531" y="8937"/>
                  </a:cubicBezTo>
                  <a:cubicBezTo>
                    <a:pt x="3513" y="8937"/>
                    <a:pt x="3493" y="8935"/>
                    <a:pt x="3473" y="8934"/>
                  </a:cubicBezTo>
                  <a:cubicBezTo>
                    <a:pt x="3471" y="8934"/>
                    <a:pt x="3469" y="8933"/>
                    <a:pt x="3467" y="8933"/>
                  </a:cubicBezTo>
                  <a:cubicBezTo>
                    <a:pt x="3466" y="8936"/>
                    <a:pt x="3464" y="8939"/>
                    <a:pt x="3463" y="8941"/>
                  </a:cubicBezTo>
                  <a:cubicBezTo>
                    <a:pt x="3427" y="9008"/>
                    <a:pt x="3415" y="9030"/>
                    <a:pt x="3399" y="9048"/>
                  </a:cubicBezTo>
                  <a:cubicBezTo>
                    <a:pt x="3330" y="9122"/>
                    <a:pt x="3243" y="9161"/>
                    <a:pt x="3147" y="9161"/>
                  </a:cubicBezTo>
                  <a:cubicBezTo>
                    <a:pt x="3089" y="9161"/>
                    <a:pt x="3029" y="9147"/>
                    <a:pt x="2970" y="9118"/>
                  </a:cubicBezTo>
                  <a:cubicBezTo>
                    <a:pt x="2902" y="9085"/>
                    <a:pt x="2872" y="9083"/>
                    <a:pt x="2872" y="9083"/>
                  </a:cubicBezTo>
                  <a:lnTo>
                    <a:pt x="2458" y="9076"/>
                  </a:lnTo>
                  <a:lnTo>
                    <a:pt x="2321" y="9191"/>
                  </a:lnTo>
                  <a:lnTo>
                    <a:pt x="1942" y="9014"/>
                  </a:lnTo>
                  <a:lnTo>
                    <a:pt x="1937" y="8950"/>
                  </a:lnTo>
                  <a:cubicBezTo>
                    <a:pt x="1937" y="8948"/>
                    <a:pt x="1924" y="8763"/>
                    <a:pt x="1928" y="8687"/>
                  </a:cubicBezTo>
                  <a:cubicBezTo>
                    <a:pt x="1933" y="8589"/>
                    <a:pt x="1934" y="8490"/>
                    <a:pt x="1934" y="8391"/>
                  </a:cubicBezTo>
                  <a:lnTo>
                    <a:pt x="1934" y="8389"/>
                  </a:lnTo>
                  <a:cubicBezTo>
                    <a:pt x="1859" y="8454"/>
                    <a:pt x="1750" y="8550"/>
                    <a:pt x="1750" y="8550"/>
                  </a:cubicBezTo>
                  <a:lnTo>
                    <a:pt x="1698" y="8550"/>
                  </a:lnTo>
                  <a:cubicBezTo>
                    <a:pt x="1636" y="8550"/>
                    <a:pt x="1573" y="8552"/>
                    <a:pt x="1510" y="8555"/>
                  </a:cubicBezTo>
                  <a:cubicBezTo>
                    <a:pt x="1425" y="8558"/>
                    <a:pt x="1353" y="8561"/>
                    <a:pt x="1283" y="8561"/>
                  </a:cubicBezTo>
                  <a:cubicBezTo>
                    <a:pt x="1251" y="8561"/>
                    <a:pt x="1220" y="8561"/>
                    <a:pt x="1189" y="8559"/>
                  </a:cubicBezTo>
                  <a:lnTo>
                    <a:pt x="1126" y="8556"/>
                  </a:lnTo>
                  <a:lnTo>
                    <a:pt x="1128" y="8494"/>
                  </a:lnTo>
                  <a:lnTo>
                    <a:pt x="1071" y="8488"/>
                  </a:lnTo>
                  <a:lnTo>
                    <a:pt x="1070" y="8439"/>
                  </a:lnTo>
                  <a:cubicBezTo>
                    <a:pt x="1068" y="8420"/>
                    <a:pt x="1035" y="8319"/>
                    <a:pt x="1027" y="8301"/>
                  </a:cubicBezTo>
                  <a:cubicBezTo>
                    <a:pt x="1007" y="8267"/>
                    <a:pt x="992" y="8261"/>
                    <a:pt x="972" y="8256"/>
                  </a:cubicBezTo>
                  <a:cubicBezTo>
                    <a:pt x="892" y="8240"/>
                    <a:pt x="797" y="8239"/>
                    <a:pt x="706" y="8238"/>
                  </a:cubicBezTo>
                  <a:cubicBezTo>
                    <a:pt x="652" y="8238"/>
                    <a:pt x="598" y="8238"/>
                    <a:pt x="546" y="8235"/>
                  </a:cubicBezTo>
                  <a:lnTo>
                    <a:pt x="481" y="8231"/>
                  </a:lnTo>
                  <a:lnTo>
                    <a:pt x="496" y="8032"/>
                  </a:lnTo>
                  <a:lnTo>
                    <a:pt x="522" y="8016"/>
                  </a:lnTo>
                  <a:cubicBezTo>
                    <a:pt x="531" y="8007"/>
                    <a:pt x="575" y="7952"/>
                    <a:pt x="582" y="7936"/>
                  </a:cubicBezTo>
                  <a:cubicBezTo>
                    <a:pt x="590" y="7914"/>
                    <a:pt x="594" y="7904"/>
                    <a:pt x="518" y="7834"/>
                  </a:cubicBezTo>
                  <a:cubicBezTo>
                    <a:pt x="447" y="7769"/>
                    <a:pt x="395" y="7695"/>
                    <a:pt x="344" y="7625"/>
                  </a:cubicBezTo>
                  <a:lnTo>
                    <a:pt x="310" y="7577"/>
                  </a:lnTo>
                  <a:cubicBezTo>
                    <a:pt x="286" y="7544"/>
                    <a:pt x="262" y="7512"/>
                    <a:pt x="237" y="7480"/>
                  </a:cubicBezTo>
                  <a:cubicBezTo>
                    <a:pt x="202" y="7434"/>
                    <a:pt x="172" y="7394"/>
                    <a:pt x="142" y="7352"/>
                  </a:cubicBezTo>
                  <a:lnTo>
                    <a:pt x="118" y="7319"/>
                  </a:lnTo>
                  <a:cubicBezTo>
                    <a:pt x="48" y="7222"/>
                    <a:pt x="-40" y="7102"/>
                    <a:pt x="21" y="6989"/>
                  </a:cubicBezTo>
                  <a:cubicBezTo>
                    <a:pt x="39" y="6954"/>
                    <a:pt x="68" y="6926"/>
                    <a:pt x="107" y="6905"/>
                  </a:cubicBezTo>
                  <a:cubicBezTo>
                    <a:pt x="82" y="6842"/>
                    <a:pt x="66" y="6768"/>
                    <a:pt x="112" y="6681"/>
                  </a:cubicBezTo>
                  <a:cubicBezTo>
                    <a:pt x="176" y="6559"/>
                    <a:pt x="311" y="6508"/>
                    <a:pt x="421" y="6478"/>
                  </a:cubicBezTo>
                  <a:cubicBezTo>
                    <a:pt x="419" y="6473"/>
                    <a:pt x="416" y="6468"/>
                    <a:pt x="412" y="6462"/>
                  </a:cubicBezTo>
                  <a:cubicBezTo>
                    <a:pt x="374" y="6397"/>
                    <a:pt x="311" y="6289"/>
                    <a:pt x="383" y="6174"/>
                  </a:cubicBezTo>
                  <a:cubicBezTo>
                    <a:pt x="407" y="6135"/>
                    <a:pt x="440" y="6110"/>
                    <a:pt x="467" y="6090"/>
                  </a:cubicBezTo>
                  <a:cubicBezTo>
                    <a:pt x="478" y="6082"/>
                    <a:pt x="492" y="6071"/>
                    <a:pt x="495" y="6067"/>
                  </a:cubicBezTo>
                  <a:cubicBezTo>
                    <a:pt x="507" y="6047"/>
                    <a:pt x="504" y="6010"/>
                    <a:pt x="500" y="5977"/>
                  </a:cubicBezTo>
                  <a:cubicBezTo>
                    <a:pt x="489" y="5879"/>
                    <a:pt x="475" y="5744"/>
                    <a:pt x="635" y="5653"/>
                  </a:cubicBezTo>
                  <a:cubicBezTo>
                    <a:pt x="659" y="5639"/>
                    <a:pt x="682" y="5627"/>
                    <a:pt x="705" y="5616"/>
                  </a:cubicBezTo>
                  <a:cubicBezTo>
                    <a:pt x="760" y="5587"/>
                    <a:pt x="796" y="5569"/>
                    <a:pt x="829" y="5533"/>
                  </a:cubicBezTo>
                  <a:cubicBezTo>
                    <a:pt x="957" y="5393"/>
                    <a:pt x="1147" y="5303"/>
                    <a:pt x="1394" y="5266"/>
                  </a:cubicBezTo>
                  <a:cubicBezTo>
                    <a:pt x="1425" y="5262"/>
                    <a:pt x="1461" y="5260"/>
                    <a:pt x="1498" y="5259"/>
                  </a:cubicBezTo>
                  <a:cubicBezTo>
                    <a:pt x="1536" y="5257"/>
                    <a:pt x="1599" y="5255"/>
                    <a:pt x="1617" y="5245"/>
                  </a:cubicBezTo>
                  <a:cubicBezTo>
                    <a:pt x="1627" y="5222"/>
                    <a:pt x="1661" y="5166"/>
                    <a:pt x="1756" y="5144"/>
                  </a:cubicBezTo>
                  <a:cubicBezTo>
                    <a:pt x="1820" y="5130"/>
                    <a:pt x="1889" y="5129"/>
                    <a:pt x="1955" y="5129"/>
                  </a:cubicBezTo>
                  <a:cubicBezTo>
                    <a:pt x="1983" y="5129"/>
                    <a:pt x="2010" y="5129"/>
                    <a:pt x="2035" y="5127"/>
                  </a:cubicBezTo>
                  <a:lnTo>
                    <a:pt x="2099" y="5124"/>
                  </a:lnTo>
                  <a:lnTo>
                    <a:pt x="2104" y="5186"/>
                  </a:lnTo>
                  <a:lnTo>
                    <a:pt x="2118" y="5185"/>
                  </a:lnTo>
                  <a:lnTo>
                    <a:pt x="2322" y="3522"/>
                  </a:lnTo>
                  <a:cubicBezTo>
                    <a:pt x="2319" y="3520"/>
                    <a:pt x="2317" y="3517"/>
                    <a:pt x="2315" y="3515"/>
                  </a:cubicBezTo>
                  <a:cubicBezTo>
                    <a:pt x="2292" y="3487"/>
                    <a:pt x="2268" y="3458"/>
                    <a:pt x="2258" y="3423"/>
                  </a:cubicBezTo>
                  <a:cubicBezTo>
                    <a:pt x="2249" y="3395"/>
                    <a:pt x="2246" y="3368"/>
                    <a:pt x="2243" y="3342"/>
                  </a:cubicBezTo>
                  <a:cubicBezTo>
                    <a:pt x="2239" y="3304"/>
                    <a:pt x="2237" y="3296"/>
                    <a:pt x="2227" y="3286"/>
                  </a:cubicBezTo>
                  <a:cubicBezTo>
                    <a:pt x="2217" y="3275"/>
                    <a:pt x="2192" y="3261"/>
                    <a:pt x="2168" y="3248"/>
                  </a:cubicBezTo>
                  <a:cubicBezTo>
                    <a:pt x="2106" y="3214"/>
                    <a:pt x="2014" y="3163"/>
                    <a:pt x="1990" y="3057"/>
                  </a:cubicBezTo>
                  <a:cubicBezTo>
                    <a:pt x="1980" y="3013"/>
                    <a:pt x="1985" y="2968"/>
                    <a:pt x="1989" y="2932"/>
                  </a:cubicBezTo>
                  <a:cubicBezTo>
                    <a:pt x="1990" y="2914"/>
                    <a:pt x="1992" y="2899"/>
                    <a:pt x="1992" y="2886"/>
                  </a:cubicBezTo>
                  <a:cubicBezTo>
                    <a:pt x="1990" y="2820"/>
                    <a:pt x="1987" y="2548"/>
                    <a:pt x="1987" y="2548"/>
                  </a:cubicBezTo>
                  <a:lnTo>
                    <a:pt x="1986" y="2490"/>
                  </a:lnTo>
                  <a:lnTo>
                    <a:pt x="2276" y="2490"/>
                  </a:lnTo>
                  <a:cubicBezTo>
                    <a:pt x="2294" y="2477"/>
                    <a:pt x="2310" y="2468"/>
                    <a:pt x="2325" y="2460"/>
                  </a:cubicBezTo>
                  <a:cubicBezTo>
                    <a:pt x="2280" y="2460"/>
                    <a:pt x="2244" y="2462"/>
                    <a:pt x="2237" y="2462"/>
                  </a:cubicBezTo>
                  <a:lnTo>
                    <a:pt x="2100" y="2468"/>
                  </a:lnTo>
                  <a:lnTo>
                    <a:pt x="2100" y="1915"/>
                  </a:lnTo>
                  <a:lnTo>
                    <a:pt x="2945" y="1915"/>
                  </a:lnTo>
                  <a:lnTo>
                    <a:pt x="3138" y="1709"/>
                  </a:lnTo>
                  <a:lnTo>
                    <a:pt x="3268" y="1897"/>
                  </a:lnTo>
                  <a:lnTo>
                    <a:pt x="3286" y="1878"/>
                  </a:lnTo>
                  <a:cubicBezTo>
                    <a:pt x="3344" y="1815"/>
                    <a:pt x="3403" y="1751"/>
                    <a:pt x="3467" y="1695"/>
                  </a:cubicBezTo>
                  <a:lnTo>
                    <a:pt x="3549" y="1622"/>
                  </a:lnTo>
                  <a:lnTo>
                    <a:pt x="3639" y="1687"/>
                  </a:lnTo>
                  <a:cubicBezTo>
                    <a:pt x="3849" y="1840"/>
                    <a:pt x="3882" y="1998"/>
                    <a:pt x="3912" y="2211"/>
                  </a:cubicBezTo>
                  <a:cubicBezTo>
                    <a:pt x="3963" y="2222"/>
                    <a:pt x="3995" y="2243"/>
                    <a:pt x="4034" y="2278"/>
                  </a:cubicBezTo>
                  <a:cubicBezTo>
                    <a:pt x="4047" y="2289"/>
                    <a:pt x="4064" y="2304"/>
                    <a:pt x="4091" y="2323"/>
                  </a:cubicBezTo>
                  <a:cubicBezTo>
                    <a:pt x="4109" y="2336"/>
                    <a:pt x="4127" y="2350"/>
                    <a:pt x="4144" y="2365"/>
                  </a:cubicBezTo>
                  <a:cubicBezTo>
                    <a:pt x="4181" y="2397"/>
                    <a:pt x="4202" y="2414"/>
                    <a:pt x="4225" y="2419"/>
                  </a:cubicBezTo>
                  <a:cubicBezTo>
                    <a:pt x="4226" y="2419"/>
                    <a:pt x="4227" y="2419"/>
                    <a:pt x="4228" y="2419"/>
                  </a:cubicBezTo>
                  <a:cubicBezTo>
                    <a:pt x="4248" y="2419"/>
                    <a:pt x="4267" y="2406"/>
                    <a:pt x="4292" y="2388"/>
                  </a:cubicBezTo>
                  <a:lnTo>
                    <a:pt x="4328" y="2364"/>
                  </a:lnTo>
                  <a:cubicBezTo>
                    <a:pt x="4374" y="2334"/>
                    <a:pt x="4431" y="2318"/>
                    <a:pt x="4491" y="2318"/>
                  </a:cubicBezTo>
                  <a:cubicBezTo>
                    <a:pt x="4541" y="2318"/>
                    <a:pt x="4588" y="2329"/>
                    <a:pt x="4628" y="2351"/>
                  </a:cubicBezTo>
                  <a:cubicBezTo>
                    <a:pt x="4635" y="2355"/>
                    <a:pt x="4642" y="2359"/>
                    <a:pt x="4648" y="2364"/>
                  </a:cubicBezTo>
                  <a:cubicBezTo>
                    <a:pt x="4649" y="2361"/>
                    <a:pt x="4667" y="2330"/>
                    <a:pt x="4667" y="2330"/>
                  </a:cubicBezTo>
                  <a:cubicBezTo>
                    <a:pt x="4716" y="2249"/>
                    <a:pt x="4794" y="2212"/>
                    <a:pt x="4857" y="2183"/>
                  </a:cubicBezTo>
                  <a:lnTo>
                    <a:pt x="4898" y="2163"/>
                  </a:lnTo>
                  <a:lnTo>
                    <a:pt x="4931" y="2145"/>
                  </a:lnTo>
                  <a:cubicBezTo>
                    <a:pt x="5007" y="2104"/>
                    <a:pt x="5085" y="2062"/>
                    <a:pt x="5173" y="2030"/>
                  </a:cubicBezTo>
                  <a:lnTo>
                    <a:pt x="5205" y="2019"/>
                  </a:lnTo>
                  <a:cubicBezTo>
                    <a:pt x="5225" y="2012"/>
                    <a:pt x="5247" y="2004"/>
                    <a:pt x="5252" y="2000"/>
                  </a:cubicBezTo>
                  <a:cubicBezTo>
                    <a:pt x="5252" y="2000"/>
                    <a:pt x="5252" y="2000"/>
                    <a:pt x="5252" y="2000"/>
                  </a:cubicBezTo>
                  <a:cubicBezTo>
                    <a:pt x="5249" y="2000"/>
                    <a:pt x="5249" y="1981"/>
                    <a:pt x="5249" y="1961"/>
                  </a:cubicBezTo>
                  <a:cubicBezTo>
                    <a:pt x="5254" y="1777"/>
                    <a:pt x="5427" y="1748"/>
                    <a:pt x="5507" y="1737"/>
                  </a:cubicBezTo>
                  <a:cubicBezTo>
                    <a:pt x="5319" y="1713"/>
                    <a:pt x="5308" y="1577"/>
                    <a:pt x="5303" y="1517"/>
                  </a:cubicBezTo>
                  <a:cubicBezTo>
                    <a:pt x="5301" y="1493"/>
                    <a:pt x="5299" y="1470"/>
                    <a:pt x="5292" y="1451"/>
                  </a:cubicBezTo>
                  <a:cubicBezTo>
                    <a:pt x="5284" y="1434"/>
                    <a:pt x="5274" y="1417"/>
                    <a:pt x="5264" y="1401"/>
                  </a:cubicBezTo>
                  <a:cubicBezTo>
                    <a:pt x="5243" y="1368"/>
                    <a:pt x="5222" y="1334"/>
                    <a:pt x="5208" y="1293"/>
                  </a:cubicBezTo>
                  <a:cubicBezTo>
                    <a:pt x="5188" y="1234"/>
                    <a:pt x="5185" y="1176"/>
                    <a:pt x="5182" y="1125"/>
                  </a:cubicBezTo>
                  <a:cubicBezTo>
                    <a:pt x="5178" y="1063"/>
                    <a:pt x="5176" y="1014"/>
                    <a:pt x="5146" y="977"/>
                  </a:cubicBezTo>
                  <a:cubicBezTo>
                    <a:pt x="5133" y="963"/>
                    <a:pt x="5111" y="948"/>
                    <a:pt x="5087" y="932"/>
                  </a:cubicBezTo>
                  <a:cubicBezTo>
                    <a:pt x="5055" y="910"/>
                    <a:pt x="5019" y="886"/>
                    <a:pt x="4987" y="851"/>
                  </a:cubicBezTo>
                  <a:cubicBezTo>
                    <a:pt x="4969" y="831"/>
                    <a:pt x="4959" y="809"/>
                    <a:pt x="4938" y="756"/>
                  </a:cubicBezTo>
                  <a:cubicBezTo>
                    <a:pt x="4929" y="731"/>
                    <a:pt x="4923" y="717"/>
                    <a:pt x="4919" y="710"/>
                  </a:cubicBezTo>
                  <a:lnTo>
                    <a:pt x="4891" y="660"/>
                  </a:lnTo>
                  <a:lnTo>
                    <a:pt x="4963" y="624"/>
                  </a:lnTo>
                  <a:lnTo>
                    <a:pt x="4963" y="535"/>
                  </a:lnTo>
                  <a:lnTo>
                    <a:pt x="5389" y="535"/>
                  </a:lnTo>
                  <a:lnTo>
                    <a:pt x="5489" y="695"/>
                  </a:lnTo>
                  <a:lnTo>
                    <a:pt x="5511" y="694"/>
                  </a:lnTo>
                  <a:cubicBezTo>
                    <a:pt x="5550" y="692"/>
                    <a:pt x="5590" y="690"/>
                    <a:pt x="5629" y="690"/>
                  </a:cubicBezTo>
                  <a:cubicBezTo>
                    <a:pt x="5689" y="690"/>
                    <a:pt x="5739" y="695"/>
                    <a:pt x="5784" y="704"/>
                  </a:cubicBezTo>
                  <a:cubicBezTo>
                    <a:pt x="5879" y="723"/>
                    <a:pt x="5935" y="783"/>
                    <a:pt x="5980" y="831"/>
                  </a:cubicBezTo>
                  <a:cubicBezTo>
                    <a:pt x="5983" y="834"/>
                    <a:pt x="5986" y="837"/>
                    <a:pt x="5989" y="840"/>
                  </a:cubicBezTo>
                  <a:cubicBezTo>
                    <a:pt x="5984" y="793"/>
                    <a:pt x="5984" y="741"/>
                    <a:pt x="6019" y="695"/>
                  </a:cubicBezTo>
                  <a:cubicBezTo>
                    <a:pt x="6050" y="652"/>
                    <a:pt x="6269" y="535"/>
                    <a:pt x="6334" y="535"/>
                  </a:cubicBezTo>
                  <a:lnTo>
                    <a:pt x="6352" y="535"/>
                  </a:lnTo>
                  <a:lnTo>
                    <a:pt x="6385" y="544"/>
                  </a:lnTo>
                  <a:lnTo>
                    <a:pt x="6501" y="606"/>
                  </a:lnTo>
                  <a:lnTo>
                    <a:pt x="7166" y="272"/>
                  </a:lnTo>
                  <a:lnTo>
                    <a:pt x="7166" y="6"/>
                  </a:lnTo>
                  <a:lnTo>
                    <a:pt x="7295" y="6"/>
                  </a:lnTo>
                  <a:cubicBezTo>
                    <a:pt x="7313" y="6"/>
                    <a:pt x="7332" y="5"/>
                    <a:pt x="7352" y="4"/>
                  </a:cubicBezTo>
                  <a:cubicBezTo>
                    <a:pt x="7380" y="2"/>
                    <a:pt x="7407" y="0"/>
                    <a:pt x="7433" y="0"/>
                  </a:cubicBezTo>
                  <a:cubicBezTo>
                    <a:pt x="7484" y="0"/>
                    <a:pt x="7560" y="5"/>
                    <a:pt x="7633" y="49"/>
                  </a:cubicBezTo>
                  <a:cubicBezTo>
                    <a:pt x="7805" y="153"/>
                    <a:pt x="7751" y="301"/>
                    <a:pt x="7716" y="382"/>
                  </a:cubicBezTo>
                  <a:cubicBezTo>
                    <a:pt x="7750" y="383"/>
                    <a:pt x="7862" y="387"/>
                    <a:pt x="7862" y="387"/>
                  </a:cubicBezTo>
                  <a:lnTo>
                    <a:pt x="7877" y="481"/>
                  </a:lnTo>
                  <a:cubicBezTo>
                    <a:pt x="7883" y="515"/>
                    <a:pt x="7895" y="548"/>
                    <a:pt x="7907" y="582"/>
                  </a:cubicBezTo>
                  <a:cubicBezTo>
                    <a:pt x="7946" y="692"/>
                    <a:pt x="8003" y="852"/>
                    <a:pt x="7871" y="995"/>
                  </a:cubicBezTo>
                  <a:cubicBezTo>
                    <a:pt x="7696" y="1185"/>
                    <a:pt x="7708" y="1603"/>
                    <a:pt x="7836" y="1851"/>
                  </a:cubicBezTo>
                  <a:cubicBezTo>
                    <a:pt x="7899" y="1975"/>
                    <a:pt x="8138" y="2188"/>
                    <a:pt x="8269" y="2188"/>
                  </a:cubicBezTo>
                  <a:cubicBezTo>
                    <a:pt x="8287" y="2188"/>
                    <a:pt x="8300" y="2184"/>
                    <a:pt x="8313" y="2174"/>
                  </a:cubicBezTo>
                  <a:cubicBezTo>
                    <a:pt x="8326" y="2165"/>
                    <a:pt x="8338" y="2151"/>
                    <a:pt x="8351" y="2137"/>
                  </a:cubicBezTo>
                  <a:cubicBezTo>
                    <a:pt x="8378" y="2108"/>
                    <a:pt x="8410" y="2073"/>
                    <a:pt x="8459" y="2046"/>
                  </a:cubicBezTo>
                  <a:cubicBezTo>
                    <a:pt x="8548" y="1993"/>
                    <a:pt x="8648" y="1976"/>
                    <a:pt x="8737" y="1960"/>
                  </a:cubicBezTo>
                  <a:cubicBezTo>
                    <a:pt x="8760" y="1956"/>
                    <a:pt x="8784" y="1952"/>
                    <a:pt x="8807" y="1947"/>
                  </a:cubicBezTo>
                  <a:cubicBezTo>
                    <a:pt x="8825" y="1943"/>
                    <a:pt x="8845" y="1942"/>
                    <a:pt x="8864" y="1941"/>
                  </a:cubicBezTo>
                  <a:cubicBezTo>
                    <a:pt x="8864" y="1908"/>
                    <a:pt x="8879" y="1876"/>
                    <a:pt x="8910" y="1845"/>
                  </a:cubicBezTo>
                  <a:cubicBezTo>
                    <a:pt x="8956" y="1798"/>
                    <a:pt x="9022" y="1774"/>
                    <a:pt x="9099" y="1774"/>
                  </a:cubicBezTo>
                  <a:cubicBezTo>
                    <a:pt x="9156" y="1774"/>
                    <a:pt x="9212" y="1787"/>
                    <a:pt x="9257" y="1797"/>
                  </a:cubicBezTo>
                  <a:cubicBezTo>
                    <a:pt x="9278" y="1803"/>
                    <a:pt x="9298" y="1807"/>
                    <a:pt x="9314" y="1809"/>
                  </a:cubicBezTo>
                  <a:cubicBezTo>
                    <a:pt x="9358" y="1814"/>
                    <a:pt x="9403" y="1821"/>
                    <a:pt x="9448" y="1828"/>
                  </a:cubicBezTo>
                  <a:cubicBezTo>
                    <a:pt x="9524" y="1840"/>
                    <a:pt x="9600" y="1852"/>
                    <a:pt x="9668" y="1852"/>
                  </a:cubicBezTo>
                  <a:cubicBezTo>
                    <a:pt x="9677" y="1852"/>
                    <a:pt x="9686" y="1852"/>
                    <a:pt x="9696" y="1852"/>
                  </a:cubicBezTo>
                  <a:cubicBezTo>
                    <a:pt x="9668" y="1818"/>
                    <a:pt x="9613" y="1730"/>
                    <a:pt x="9603" y="1717"/>
                  </a:cubicBezTo>
                  <a:lnTo>
                    <a:pt x="9567" y="1671"/>
                  </a:lnTo>
                  <a:lnTo>
                    <a:pt x="9634" y="1627"/>
                  </a:lnTo>
                  <a:lnTo>
                    <a:pt x="9628" y="1543"/>
                  </a:lnTo>
                  <a:lnTo>
                    <a:pt x="9686" y="1535"/>
                  </a:lnTo>
                  <a:cubicBezTo>
                    <a:pt x="9692" y="1534"/>
                    <a:pt x="10283" y="1461"/>
                    <a:pt x="10318" y="1461"/>
                  </a:cubicBezTo>
                  <a:cubicBezTo>
                    <a:pt x="10359" y="1461"/>
                    <a:pt x="10374" y="1461"/>
                    <a:pt x="10786" y="1696"/>
                  </a:cubicBezTo>
                  <a:cubicBezTo>
                    <a:pt x="10818" y="1658"/>
                    <a:pt x="10853" y="1615"/>
                    <a:pt x="10866" y="1598"/>
                  </a:cubicBezTo>
                  <a:lnTo>
                    <a:pt x="10947" y="1487"/>
                  </a:lnTo>
                  <a:lnTo>
                    <a:pt x="11058" y="1575"/>
                  </a:lnTo>
                  <a:cubicBezTo>
                    <a:pt x="11072" y="1583"/>
                    <a:pt x="11133" y="1607"/>
                    <a:pt x="11166" y="1607"/>
                  </a:cubicBezTo>
                  <a:lnTo>
                    <a:pt x="11231" y="1618"/>
                  </a:lnTo>
                  <a:lnTo>
                    <a:pt x="11310" y="1583"/>
                  </a:lnTo>
                  <a:lnTo>
                    <a:pt x="11342" y="1617"/>
                  </a:lnTo>
                  <a:cubicBezTo>
                    <a:pt x="11349" y="1622"/>
                    <a:pt x="11387" y="1642"/>
                    <a:pt x="11399" y="1647"/>
                  </a:cubicBezTo>
                  <a:cubicBezTo>
                    <a:pt x="11399" y="1647"/>
                    <a:pt x="11399" y="1647"/>
                    <a:pt x="11399" y="1647"/>
                  </a:cubicBezTo>
                  <a:cubicBezTo>
                    <a:pt x="11463" y="1647"/>
                    <a:pt x="11519" y="1517"/>
                    <a:pt x="11547" y="1454"/>
                  </a:cubicBezTo>
                  <a:lnTo>
                    <a:pt x="11564" y="1416"/>
                  </a:lnTo>
                  <a:cubicBezTo>
                    <a:pt x="11629" y="1272"/>
                    <a:pt x="11707" y="1138"/>
                    <a:pt x="11816" y="983"/>
                  </a:cubicBezTo>
                  <a:cubicBezTo>
                    <a:pt x="11839" y="950"/>
                    <a:pt x="11864" y="918"/>
                    <a:pt x="11890" y="886"/>
                  </a:cubicBezTo>
                  <a:cubicBezTo>
                    <a:pt x="11930" y="835"/>
                    <a:pt x="11966" y="790"/>
                    <a:pt x="11995" y="740"/>
                  </a:cubicBezTo>
                  <a:cubicBezTo>
                    <a:pt x="11999" y="732"/>
                    <a:pt x="12003" y="718"/>
                    <a:pt x="12007" y="705"/>
                  </a:cubicBezTo>
                  <a:cubicBezTo>
                    <a:pt x="12023" y="650"/>
                    <a:pt x="12062" y="522"/>
                    <a:pt x="12210" y="509"/>
                  </a:cubicBezTo>
                  <a:cubicBezTo>
                    <a:pt x="12211" y="509"/>
                    <a:pt x="12211" y="509"/>
                    <a:pt x="12212" y="509"/>
                  </a:cubicBezTo>
                  <a:cubicBezTo>
                    <a:pt x="12308" y="509"/>
                    <a:pt x="12381" y="543"/>
                    <a:pt x="12432" y="609"/>
                  </a:cubicBezTo>
                  <a:cubicBezTo>
                    <a:pt x="12522" y="728"/>
                    <a:pt x="12535" y="856"/>
                    <a:pt x="12546" y="969"/>
                  </a:cubicBezTo>
                  <a:cubicBezTo>
                    <a:pt x="12552" y="1028"/>
                    <a:pt x="12558" y="1083"/>
                    <a:pt x="12573" y="1132"/>
                  </a:cubicBezTo>
                  <a:cubicBezTo>
                    <a:pt x="12588" y="1182"/>
                    <a:pt x="12604" y="1231"/>
                    <a:pt x="12620" y="1280"/>
                  </a:cubicBezTo>
                  <a:cubicBezTo>
                    <a:pt x="12645" y="1356"/>
                    <a:pt x="12669" y="1431"/>
                    <a:pt x="12690" y="1507"/>
                  </a:cubicBezTo>
                  <a:cubicBezTo>
                    <a:pt x="12699" y="1539"/>
                    <a:pt x="12707" y="1573"/>
                    <a:pt x="12714" y="1607"/>
                  </a:cubicBezTo>
                  <a:cubicBezTo>
                    <a:pt x="12729" y="1683"/>
                    <a:pt x="12746" y="1761"/>
                    <a:pt x="12787" y="1809"/>
                  </a:cubicBezTo>
                  <a:cubicBezTo>
                    <a:pt x="12805" y="1830"/>
                    <a:pt x="12855" y="1856"/>
                    <a:pt x="12991" y="1856"/>
                  </a:cubicBezTo>
                  <a:lnTo>
                    <a:pt x="13125" y="1853"/>
                  </a:lnTo>
                  <a:lnTo>
                    <a:pt x="13155" y="1933"/>
                  </a:lnTo>
                  <a:cubicBezTo>
                    <a:pt x="13186" y="2012"/>
                    <a:pt x="13201" y="2093"/>
                    <a:pt x="13201" y="2165"/>
                  </a:cubicBezTo>
                  <a:cubicBezTo>
                    <a:pt x="13201" y="2180"/>
                    <a:pt x="13203" y="2196"/>
                    <a:pt x="13205" y="2213"/>
                  </a:cubicBezTo>
                  <a:cubicBezTo>
                    <a:pt x="13210" y="2253"/>
                    <a:pt x="13213" y="2290"/>
                    <a:pt x="13210" y="2324"/>
                  </a:cubicBezTo>
                  <a:cubicBezTo>
                    <a:pt x="13202" y="2403"/>
                    <a:pt x="13134" y="2458"/>
                    <a:pt x="13085" y="2497"/>
                  </a:cubicBezTo>
                  <a:lnTo>
                    <a:pt x="13061" y="2517"/>
                  </a:lnTo>
                  <a:cubicBezTo>
                    <a:pt x="13034" y="2542"/>
                    <a:pt x="13004" y="2565"/>
                    <a:pt x="12974" y="2589"/>
                  </a:cubicBezTo>
                  <a:cubicBezTo>
                    <a:pt x="12935" y="2619"/>
                    <a:pt x="12898" y="2647"/>
                    <a:pt x="12872" y="2679"/>
                  </a:cubicBezTo>
                  <a:lnTo>
                    <a:pt x="12653" y="2930"/>
                  </a:lnTo>
                  <a:lnTo>
                    <a:pt x="13163" y="2951"/>
                  </a:lnTo>
                  <a:lnTo>
                    <a:pt x="14066" y="2996"/>
                  </a:lnTo>
                  <a:cubicBezTo>
                    <a:pt x="14066" y="2996"/>
                    <a:pt x="13948" y="3316"/>
                    <a:pt x="13936" y="3350"/>
                  </a:cubicBezTo>
                  <a:cubicBezTo>
                    <a:pt x="13966" y="3341"/>
                    <a:pt x="14001" y="3330"/>
                    <a:pt x="14019" y="3325"/>
                  </a:cubicBezTo>
                  <a:cubicBezTo>
                    <a:pt x="14096" y="3303"/>
                    <a:pt x="14168" y="3282"/>
                    <a:pt x="14238" y="3254"/>
                  </a:cubicBezTo>
                  <a:cubicBezTo>
                    <a:pt x="14297" y="3231"/>
                    <a:pt x="14359" y="3219"/>
                    <a:pt x="14422" y="3219"/>
                  </a:cubicBezTo>
                  <a:cubicBezTo>
                    <a:pt x="14570" y="3219"/>
                    <a:pt x="14700" y="3282"/>
                    <a:pt x="14814" y="3337"/>
                  </a:cubicBezTo>
                  <a:cubicBezTo>
                    <a:pt x="14857" y="3357"/>
                    <a:pt x="14892" y="3374"/>
                    <a:pt x="14926" y="3387"/>
                  </a:cubicBezTo>
                  <a:cubicBezTo>
                    <a:pt x="15143" y="3475"/>
                    <a:pt x="15372" y="3558"/>
                    <a:pt x="15626" y="3642"/>
                  </a:cubicBezTo>
                  <a:lnTo>
                    <a:pt x="15661" y="3653"/>
                  </a:lnTo>
                  <a:cubicBezTo>
                    <a:pt x="15783" y="3693"/>
                    <a:pt x="15920" y="3738"/>
                    <a:pt x="16027" y="3827"/>
                  </a:cubicBezTo>
                  <a:cubicBezTo>
                    <a:pt x="16129" y="3912"/>
                    <a:pt x="16212" y="4095"/>
                    <a:pt x="16208" y="4225"/>
                  </a:cubicBezTo>
                  <a:cubicBezTo>
                    <a:pt x="16207" y="4270"/>
                    <a:pt x="16201" y="4317"/>
                    <a:pt x="16191" y="4367"/>
                  </a:cubicBezTo>
                  <a:cubicBezTo>
                    <a:pt x="16306" y="4295"/>
                    <a:pt x="16432" y="4231"/>
                    <a:pt x="16532" y="4207"/>
                  </a:cubicBezTo>
                  <a:cubicBezTo>
                    <a:pt x="16583" y="4195"/>
                    <a:pt x="16635" y="4188"/>
                    <a:pt x="16688" y="4188"/>
                  </a:cubicBezTo>
                  <a:cubicBezTo>
                    <a:pt x="16857" y="4188"/>
                    <a:pt x="17006" y="4248"/>
                    <a:pt x="17150" y="4307"/>
                  </a:cubicBezTo>
                  <a:cubicBezTo>
                    <a:pt x="17234" y="4341"/>
                    <a:pt x="17318" y="4375"/>
                    <a:pt x="17399" y="4392"/>
                  </a:cubicBezTo>
                  <a:cubicBezTo>
                    <a:pt x="17560" y="4427"/>
                    <a:pt x="17745" y="4428"/>
                    <a:pt x="17924" y="4428"/>
                  </a:cubicBezTo>
                  <a:cubicBezTo>
                    <a:pt x="18215" y="4429"/>
                    <a:pt x="18512" y="4429"/>
                    <a:pt x="18776" y="4560"/>
                  </a:cubicBezTo>
                  <a:cubicBezTo>
                    <a:pt x="19059" y="4700"/>
                    <a:pt x="19303" y="4893"/>
                    <a:pt x="19506" y="5063"/>
                  </a:cubicBezTo>
                  <a:cubicBezTo>
                    <a:pt x="19581" y="5126"/>
                    <a:pt x="19651" y="5195"/>
                    <a:pt x="19720" y="5264"/>
                  </a:cubicBezTo>
                  <a:cubicBezTo>
                    <a:pt x="19786" y="5329"/>
                    <a:pt x="19851" y="5394"/>
                    <a:pt x="19923" y="5454"/>
                  </a:cubicBezTo>
                  <a:cubicBezTo>
                    <a:pt x="20030" y="5544"/>
                    <a:pt x="20162" y="5609"/>
                    <a:pt x="20338" y="5660"/>
                  </a:cubicBezTo>
                  <a:cubicBezTo>
                    <a:pt x="20422" y="5684"/>
                    <a:pt x="20514" y="5687"/>
                    <a:pt x="20584" y="5687"/>
                  </a:cubicBezTo>
                  <a:cubicBezTo>
                    <a:pt x="20624" y="5687"/>
                    <a:pt x="20663" y="5686"/>
                    <a:pt x="20703" y="5685"/>
                  </a:cubicBezTo>
                  <a:lnTo>
                    <a:pt x="20770" y="5684"/>
                  </a:lnTo>
                  <a:cubicBezTo>
                    <a:pt x="20885" y="5684"/>
                    <a:pt x="21047" y="5698"/>
                    <a:pt x="21149" y="5817"/>
                  </a:cubicBezTo>
                  <a:cubicBezTo>
                    <a:pt x="21267" y="5955"/>
                    <a:pt x="21294" y="6122"/>
                    <a:pt x="21320" y="6283"/>
                  </a:cubicBezTo>
                  <a:cubicBezTo>
                    <a:pt x="21329" y="6341"/>
                    <a:pt x="21338" y="6397"/>
                    <a:pt x="21352" y="6449"/>
                  </a:cubicBezTo>
                  <a:cubicBezTo>
                    <a:pt x="21557" y="7223"/>
                    <a:pt x="21560" y="7752"/>
                    <a:pt x="20987" y="8334"/>
                  </a:cubicBezTo>
                  <a:cubicBezTo>
                    <a:pt x="20937" y="8384"/>
                    <a:pt x="20882" y="8437"/>
                    <a:pt x="20826" y="8493"/>
                  </a:cubicBezTo>
                  <a:cubicBezTo>
                    <a:pt x="20573" y="8739"/>
                    <a:pt x="20295" y="9011"/>
                    <a:pt x="20171" y="9260"/>
                  </a:cubicBezTo>
                  <a:cubicBezTo>
                    <a:pt x="20127" y="9347"/>
                    <a:pt x="20097" y="9441"/>
                    <a:pt x="20065" y="9540"/>
                  </a:cubicBezTo>
                  <a:cubicBezTo>
                    <a:pt x="20030" y="9653"/>
                    <a:pt x="19993" y="9769"/>
                    <a:pt x="19933" y="9880"/>
                  </a:cubicBezTo>
                  <a:cubicBezTo>
                    <a:pt x="19879" y="9983"/>
                    <a:pt x="19804" y="10123"/>
                    <a:pt x="19674" y="10175"/>
                  </a:cubicBezTo>
                  <a:cubicBezTo>
                    <a:pt x="19651" y="10184"/>
                    <a:pt x="19624" y="10188"/>
                    <a:pt x="19584" y="10188"/>
                  </a:cubicBezTo>
                  <a:cubicBezTo>
                    <a:pt x="19547" y="10188"/>
                    <a:pt x="19494" y="10184"/>
                    <a:pt x="19447" y="10181"/>
                  </a:cubicBezTo>
                  <a:lnTo>
                    <a:pt x="19446" y="10181"/>
                  </a:lnTo>
                  <a:cubicBezTo>
                    <a:pt x="19442" y="10187"/>
                    <a:pt x="19439" y="10194"/>
                    <a:pt x="19435" y="10200"/>
                  </a:cubicBezTo>
                  <a:cubicBezTo>
                    <a:pt x="19407" y="10247"/>
                    <a:pt x="19376" y="10300"/>
                    <a:pt x="19376" y="10337"/>
                  </a:cubicBezTo>
                  <a:cubicBezTo>
                    <a:pt x="19378" y="10403"/>
                    <a:pt x="19390" y="10474"/>
                    <a:pt x="19401" y="10543"/>
                  </a:cubicBezTo>
                  <a:lnTo>
                    <a:pt x="19413" y="10623"/>
                  </a:lnTo>
                  <a:cubicBezTo>
                    <a:pt x="19425" y="10708"/>
                    <a:pt x="19416" y="10789"/>
                    <a:pt x="19409" y="10862"/>
                  </a:cubicBezTo>
                  <a:cubicBezTo>
                    <a:pt x="19402" y="10929"/>
                    <a:pt x="19395" y="10992"/>
                    <a:pt x="19405" y="11049"/>
                  </a:cubicBezTo>
                  <a:cubicBezTo>
                    <a:pt x="19417" y="11126"/>
                    <a:pt x="19436" y="11201"/>
                    <a:pt x="19456" y="11277"/>
                  </a:cubicBezTo>
                  <a:cubicBezTo>
                    <a:pt x="19480" y="11370"/>
                    <a:pt x="19503" y="11463"/>
                    <a:pt x="19517" y="11559"/>
                  </a:cubicBezTo>
                  <a:cubicBezTo>
                    <a:pt x="19548" y="11781"/>
                    <a:pt x="19495" y="11984"/>
                    <a:pt x="19438" y="12174"/>
                  </a:cubicBezTo>
                  <a:cubicBezTo>
                    <a:pt x="19404" y="12289"/>
                    <a:pt x="19407" y="12365"/>
                    <a:pt x="19451" y="12500"/>
                  </a:cubicBezTo>
                  <a:cubicBezTo>
                    <a:pt x="19510" y="12679"/>
                    <a:pt x="19506" y="12795"/>
                    <a:pt x="19323" y="12934"/>
                  </a:cubicBezTo>
                  <a:cubicBezTo>
                    <a:pt x="19191" y="13033"/>
                    <a:pt x="19204" y="13226"/>
                    <a:pt x="19216" y="13412"/>
                  </a:cubicBezTo>
                  <a:cubicBezTo>
                    <a:pt x="19220" y="13479"/>
                    <a:pt x="19225" y="13545"/>
                    <a:pt x="19223" y="13606"/>
                  </a:cubicBezTo>
                  <a:cubicBezTo>
                    <a:pt x="19218" y="13787"/>
                    <a:pt x="19153" y="13884"/>
                    <a:pt x="19071" y="14008"/>
                  </a:cubicBezTo>
                  <a:cubicBezTo>
                    <a:pt x="19038" y="14056"/>
                    <a:pt x="19019" y="14115"/>
                    <a:pt x="18999" y="14178"/>
                  </a:cubicBezTo>
                  <a:cubicBezTo>
                    <a:pt x="18975" y="14254"/>
                    <a:pt x="18950" y="14331"/>
                    <a:pt x="18899" y="14406"/>
                  </a:cubicBezTo>
                  <a:cubicBezTo>
                    <a:pt x="18858" y="14466"/>
                    <a:pt x="18807" y="14510"/>
                    <a:pt x="18766" y="14545"/>
                  </a:cubicBezTo>
                  <a:cubicBezTo>
                    <a:pt x="18713" y="14591"/>
                    <a:pt x="18675" y="14624"/>
                    <a:pt x="18659" y="14678"/>
                  </a:cubicBezTo>
                  <a:cubicBezTo>
                    <a:pt x="18625" y="14799"/>
                    <a:pt x="18641" y="14929"/>
                    <a:pt x="18702" y="15035"/>
                  </a:cubicBezTo>
                  <a:lnTo>
                    <a:pt x="18763" y="15140"/>
                  </a:lnTo>
                  <a:lnTo>
                    <a:pt x="18644" y="15191"/>
                  </a:lnTo>
                  <a:cubicBezTo>
                    <a:pt x="18609" y="15206"/>
                    <a:pt x="18567" y="15221"/>
                    <a:pt x="18522" y="15238"/>
                  </a:cubicBezTo>
                  <a:cubicBezTo>
                    <a:pt x="18426" y="15272"/>
                    <a:pt x="18295" y="15320"/>
                    <a:pt x="18255" y="15373"/>
                  </a:cubicBezTo>
                  <a:cubicBezTo>
                    <a:pt x="18241" y="15391"/>
                    <a:pt x="18235" y="15418"/>
                    <a:pt x="18228" y="15448"/>
                  </a:cubicBezTo>
                  <a:cubicBezTo>
                    <a:pt x="18213" y="15518"/>
                    <a:pt x="18183" y="15648"/>
                    <a:pt x="17990" y="15686"/>
                  </a:cubicBezTo>
                  <a:cubicBezTo>
                    <a:pt x="17935" y="15697"/>
                    <a:pt x="17876" y="15702"/>
                    <a:pt x="17812" y="15702"/>
                  </a:cubicBezTo>
                  <a:cubicBezTo>
                    <a:pt x="17738" y="15702"/>
                    <a:pt x="17666" y="15695"/>
                    <a:pt x="17594" y="15688"/>
                  </a:cubicBezTo>
                  <a:cubicBezTo>
                    <a:pt x="17531" y="15681"/>
                    <a:pt x="17469" y="15675"/>
                    <a:pt x="17407" y="15675"/>
                  </a:cubicBezTo>
                  <a:cubicBezTo>
                    <a:pt x="17381" y="15675"/>
                    <a:pt x="17354" y="15676"/>
                    <a:pt x="17327" y="15679"/>
                  </a:cubicBezTo>
                  <a:cubicBezTo>
                    <a:pt x="16992" y="15720"/>
                    <a:pt x="16608" y="15898"/>
                    <a:pt x="16270" y="16055"/>
                  </a:cubicBezTo>
                  <a:cubicBezTo>
                    <a:pt x="16155" y="16109"/>
                    <a:pt x="16045" y="16160"/>
                    <a:pt x="15941" y="16204"/>
                  </a:cubicBezTo>
                  <a:cubicBezTo>
                    <a:pt x="15651" y="16327"/>
                    <a:pt x="14975" y="16678"/>
                    <a:pt x="14952" y="17271"/>
                  </a:cubicBezTo>
                  <a:cubicBezTo>
                    <a:pt x="14950" y="17320"/>
                    <a:pt x="14943" y="17369"/>
                    <a:pt x="14936" y="17418"/>
                  </a:cubicBezTo>
                  <a:cubicBezTo>
                    <a:pt x="14922" y="17516"/>
                    <a:pt x="14910" y="17601"/>
                    <a:pt x="14945" y="17677"/>
                  </a:cubicBezTo>
                  <a:cubicBezTo>
                    <a:pt x="15022" y="17841"/>
                    <a:pt x="15072" y="17949"/>
                    <a:pt x="15061" y="18141"/>
                  </a:cubicBezTo>
                  <a:cubicBezTo>
                    <a:pt x="15058" y="18196"/>
                    <a:pt x="15061" y="18249"/>
                    <a:pt x="15064" y="18300"/>
                  </a:cubicBezTo>
                  <a:cubicBezTo>
                    <a:pt x="15074" y="18476"/>
                    <a:pt x="15084" y="18652"/>
                    <a:pt x="14898" y="18825"/>
                  </a:cubicBezTo>
                  <a:lnTo>
                    <a:pt x="14828" y="18890"/>
                  </a:lnTo>
                  <a:cubicBezTo>
                    <a:pt x="14722" y="18986"/>
                    <a:pt x="14613" y="19085"/>
                    <a:pt x="14555" y="19189"/>
                  </a:cubicBezTo>
                  <a:cubicBezTo>
                    <a:pt x="14494" y="19299"/>
                    <a:pt x="14468" y="19451"/>
                    <a:pt x="14445" y="19585"/>
                  </a:cubicBezTo>
                  <a:lnTo>
                    <a:pt x="14438" y="19627"/>
                  </a:lnTo>
                  <a:cubicBezTo>
                    <a:pt x="14422" y="19719"/>
                    <a:pt x="14375" y="19947"/>
                    <a:pt x="14280" y="20094"/>
                  </a:cubicBezTo>
                  <a:cubicBezTo>
                    <a:pt x="14174" y="20257"/>
                    <a:pt x="14024" y="20386"/>
                    <a:pt x="13879" y="20511"/>
                  </a:cubicBezTo>
                  <a:lnTo>
                    <a:pt x="13840" y="20545"/>
                  </a:lnTo>
                  <a:lnTo>
                    <a:pt x="13788" y="20511"/>
                  </a:lnTo>
                  <a:lnTo>
                    <a:pt x="13773" y="20524"/>
                  </a:lnTo>
                  <a:lnTo>
                    <a:pt x="13638" y="20401"/>
                  </a:lnTo>
                  <a:lnTo>
                    <a:pt x="13683" y="20361"/>
                  </a:lnTo>
                  <a:cubicBezTo>
                    <a:pt x="13741" y="20311"/>
                    <a:pt x="13793" y="20227"/>
                    <a:pt x="13819" y="20140"/>
                  </a:cubicBezTo>
                  <a:cubicBezTo>
                    <a:pt x="13823" y="20127"/>
                    <a:pt x="13828" y="20113"/>
                    <a:pt x="13834" y="20098"/>
                  </a:cubicBezTo>
                  <a:cubicBezTo>
                    <a:pt x="13805" y="20141"/>
                    <a:pt x="13771" y="20175"/>
                    <a:pt x="13740" y="20205"/>
                  </a:cubicBezTo>
                  <a:cubicBezTo>
                    <a:pt x="13716" y="20228"/>
                    <a:pt x="13691" y="20252"/>
                    <a:pt x="13667" y="20282"/>
                  </a:cubicBezTo>
                  <a:cubicBezTo>
                    <a:pt x="13598" y="20368"/>
                    <a:pt x="13570" y="20404"/>
                    <a:pt x="13568" y="20463"/>
                  </a:cubicBezTo>
                  <a:cubicBezTo>
                    <a:pt x="13566" y="20535"/>
                    <a:pt x="13569" y="20608"/>
                    <a:pt x="13571" y="20679"/>
                  </a:cubicBezTo>
                  <a:cubicBezTo>
                    <a:pt x="13574" y="20760"/>
                    <a:pt x="13577" y="20842"/>
                    <a:pt x="13574" y="20923"/>
                  </a:cubicBezTo>
                  <a:cubicBezTo>
                    <a:pt x="13567" y="21121"/>
                    <a:pt x="13460" y="21254"/>
                    <a:pt x="13366" y="21372"/>
                  </a:cubicBezTo>
                  <a:cubicBezTo>
                    <a:pt x="13325" y="21423"/>
                    <a:pt x="13283" y="21476"/>
                    <a:pt x="13251" y="21532"/>
                  </a:cubicBezTo>
                  <a:cubicBezTo>
                    <a:pt x="13233" y="21563"/>
                    <a:pt x="13194" y="21600"/>
                    <a:pt x="13107" y="21600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lumMod val="50000"/>
                </a:schemeClr>
              </a:solidFill>
              <a:miter lim="400000"/>
            </a:ln>
            <a:effectLst/>
          </p:spPr>
          <p:txBody>
            <a:bodyPr lIns="0" tIns="0" rIns="0" bIns="0"/>
            <a:lstStyle/>
            <a:p>
              <a:pPr eaLnBrk="1" hangingPunct="1">
                <a:defRPr/>
              </a:pPr>
              <a:endParaRPr sz="5063" dirty="0">
                <a:latin typeface="Lato Light" panose="020F0502020204030203" pitchFamily="34" charset="0"/>
              </a:endParaRPr>
            </a:p>
          </p:txBody>
        </p:sp>
        <p:sp>
          <p:nvSpPr>
            <p:cNvPr id="286" name="Shape 17158">
              <a:extLst>
                <a:ext uri="{FF2B5EF4-FFF2-40B4-BE49-F238E27FC236}">
                  <a16:creationId xmlns:a16="http://schemas.microsoft.com/office/drawing/2014/main" id="{7D77A81E-6B4A-916E-04A0-7B3F21C4EDCB}"/>
                </a:ext>
              </a:extLst>
            </p:cNvPr>
            <p:cNvSpPr/>
            <p:nvPr/>
          </p:nvSpPr>
          <p:spPr>
            <a:xfrm>
              <a:off x="355599" y="762503"/>
              <a:ext cx="403224" cy="48118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81" h="21600" extrusionOk="0">
                  <a:moveTo>
                    <a:pt x="10417" y="20110"/>
                  </a:moveTo>
                  <a:cubicBezTo>
                    <a:pt x="10416" y="20110"/>
                    <a:pt x="10328" y="19993"/>
                    <a:pt x="10111" y="19993"/>
                  </a:cubicBezTo>
                  <a:lnTo>
                    <a:pt x="8606" y="19993"/>
                  </a:lnTo>
                  <a:lnTo>
                    <a:pt x="8243" y="19689"/>
                  </a:lnTo>
                  <a:lnTo>
                    <a:pt x="8185" y="19775"/>
                  </a:lnTo>
                  <a:cubicBezTo>
                    <a:pt x="8114" y="19886"/>
                    <a:pt x="7970" y="19970"/>
                    <a:pt x="7748" y="20029"/>
                  </a:cubicBezTo>
                  <a:lnTo>
                    <a:pt x="7681" y="20526"/>
                  </a:lnTo>
                  <a:lnTo>
                    <a:pt x="7358" y="20543"/>
                  </a:lnTo>
                  <a:cubicBezTo>
                    <a:pt x="7316" y="20545"/>
                    <a:pt x="7273" y="20550"/>
                    <a:pt x="7238" y="20557"/>
                  </a:cubicBezTo>
                  <a:cubicBezTo>
                    <a:pt x="7236" y="20563"/>
                    <a:pt x="7235" y="20570"/>
                    <a:pt x="7233" y="20577"/>
                  </a:cubicBezTo>
                  <a:cubicBezTo>
                    <a:pt x="7185" y="20785"/>
                    <a:pt x="7114" y="21099"/>
                    <a:pt x="6747" y="21099"/>
                  </a:cubicBezTo>
                  <a:cubicBezTo>
                    <a:pt x="6740" y="21099"/>
                    <a:pt x="6600" y="21102"/>
                    <a:pt x="6507" y="21106"/>
                  </a:cubicBezTo>
                  <a:cubicBezTo>
                    <a:pt x="6326" y="21112"/>
                    <a:pt x="6120" y="21119"/>
                    <a:pt x="5960" y="21119"/>
                  </a:cubicBezTo>
                  <a:cubicBezTo>
                    <a:pt x="5735" y="21119"/>
                    <a:pt x="5455" y="21119"/>
                    <a:pt x="5350" y="20889"/>
                  </a:cubicBezTo>
                  <a:cubicBezTo>
                    <a:pt x="5261" y="20696"/>
                    <a:pt x="5175" y="20501"/>
                    <a:pt x="5089" y="20305"/>
                  </a:cubicBezTo>
                  <a:cubicBezTo>
                    <a:pt x="4961" y="20016"/>
                    <a:pt x="4841" y="19742"/>
                    <a:pt x="4711" y="19474"/>
                  </a:cubicBezTo>
                  <a:cubicBezTo>
                    <a:pt x="4574" y="19189"/>
                    <a:pt x="4466" y="18964"/>
                    <a:pt x="4432" y="18634"/>
                  </a:cubicBezTo>
                  <a:cubicBezTo>
                    <a:pt x="4386" y="18212"/>
                    <a:pt x="4241" y="18163"/>
                    <a:pt x="4040" y="18139"/>
                  </a:cubicBezTo>
                  <a:lnTo>
                    <a:pt x="3799" y="18111"/>
                  </a:lnTo>
                  <a:lnTo>
                    <a:pt x="3726" y="17915"/>
                  </a:lnTo>
                  <a:cubicBezTo>
                    <a:pt x="3655" y="17724"/>
                    <a:pt x="3693" y="17573"/>
                    <a:pt x="3741" y="17467"/>
                  </a:cubicBezTo>
                  <a:cubicBezTo>
                    <a:pt x="3604" y="17462"/>
                    <a:pt x="3497" y="17426"/>
                    <a:pt x="3414" y="17353"/>
                  </a:cubicBezTo>
                  <a:cubicBezTo>
                    <a:pt x="3240" y="17201"/>
                    <a:pt x="3217" y="16945"/>
                    <a:pt x="3237" y="16525"/>
                  </a:cubicBezTo>
                  <a:cubicBezTo>
                    <a:pt x="3240" y="16438"/>
                    <a:pt x="3274" y="16296"/>
                    <a:pt x="3451" y="16204"/>
                  </a:cubicBezTo>
                  <a:cubicBezTo>
                    <a:pt x="3385" y="16123"/>
                    <a:pt x="3302" y="16009"/>
                    <a:pt x="3292" y="15862"/>
                  </a:cubicBezTo>
                  <a:cubicBezTo>
                    <a:pt x="3285" y="15763"/>
                    <a:pt x="3312" y="15674"/>
                    <a:pt x="3348" y="15596"/>
                  </a:cubicBezTo>
                  <a:cubicBezTo>
                    <a:pt x="3173" y="15514"/>
                    <a:pt x="2983" y="15413"/>
                    <a:pt x="2847" y="15247"/>
                  </a:cubicBezTo>
                  <a:cubicBezTo>
                    <a:pt x="2678" y="15040"/>
                    <a:pt x="2606" y="14701"/>
                    <a:pt x="2546" y="14372"/>
                  </a:cubicBezTo>
                  <a:cubicBezTo>
                    <a:pt x="2523" y="14250"/>
                    <a:pt x="2461" y="14117"/>
                    <a:pt x="2394" y="13977"/>
                  </a:cubicBezTo>
                  <a:lnTo>
                    <a:pt x="2357" y="13895"/>
                  </a:lnTo>
                  <a:lnTo>
                    <a:pt x="2299" y="13851"/>
                  </a:lnTo>
                  <a:cubicBezTo>
                    <a:pt x="2248" y="13756"/>
                    <a:pt x="2197" y="13653"/>
                    <a:pt x="2178" y="13545"/>
                  </a:cubicBezTo>
                  <a:lnTo>
                    <a:pt x="2002" y="13540"/>
                  </a:lnTo>
                  <a:lnTo>
                    <a:pt x="1943" y="13289"/>
                  </a:lnTo>
                  <a:cubicBezTo>
                    <a:pt x="1918" y="13236"/>
                    <a:pt x="1657" y="12882"/>
                    <a:pt x="1560" y="12748"/>
                  </a:cubicBezTo>
                  <a:cubicBezTo>
                    <a:pt x="1157" y="12201"/>
                    <a:pt x="1085" y="12101"/>
                    <a:pt x="1222" y="11910"/>
                  </a:cubicBezTo>
                  <a:lnTo>
                    <a:pt x="2041" y="10763"/>
                  </a:lnTo>
                  <a:lnTo>
                    <a:pt x="1906" y="10687"/>
                  </a:lnTo>
                  <a:lnTo>
                    <a:pt x="1125" y="9563"/>
                  </a:lnTo>
                  <a:lnTo>
                    <a:pt x="1194" y="9416"/>
                  </a:lnTo>
                  <a:cubicBezTo>
                    <a:pt x="1248" y="9303"/>
                    <a:pt x="1325" y="9155"/>
                    <a:pt x="1412" y="9021"/>
                  </a:cubicBezTo>
                  <a:cubicBezTo>
                    <a:pt x="1277" y="8908"/>
                    <a:pt x="1195" y="8755"/>
                    <a:pt x="1169" y="8573"/>
                  </a:cubicBezTo>
                  <a:cubicBezTo>
                    <a:pt x="1117" y="8204"/>
                    <a:pt x="1346" y="7754"/>
                    <a:pt x="1850" y="7232"/>
                  </a:cubicBezTo>
                  <a:cubicBezTo>
                    <a:pt x="1818" y="7211"/>
                    <a:pt x="1781" y="7187"/>
                    <a:pt x="1745" y="7168"/>
                  </a:cubicBezTo>
                  <a:lnTo>
                    <a:pt x="1581" y="7082"/>
                  </a:lnTo>
                  <a:lnTo>
                    <a:pt x="1402" y="5192"/>
                  </a:lnTo>
                  <a:lnTo>
                    <a:pt x="1834" y="4647"/>
                  </a:lnTo>
                  <a:lnTo>
                    <a:pt x="0" y="1918"/>
                  </a:lnTo>
                  <a:lnTo>
                    <a:pt x="1303" y="1942"/>
                  </a:lnTo>
                  <a:cubicBezTo>
                    <a:pt x="1494" y="1942"/>
                    <a:pt x="1706" y="1997"/>
                    <a:pt x="1967" y="2116"/>
                  </a:cubicBezTo>
                  <a:cubicBezTo>
                    <a:pt x="2045" y="2152"/>
                    <a:pt x="2099" y="2160"/>
                    <a:pt x="2129" y="2160"/>
                  </a:cubicBezTo>
                  <a:cubicBezTo>
                    <a:pt x="2150" y="2160"/>
                    <a:pt x="2205" y="2160"/>
                    <a:pt x="2285" y="2077"/>
                  </a:cubicBezTo>
                  <a:cubicBezTo>
                    <a:pt x="2286" y="2074"/>
                    <a:pt x="2309" y="2032"/>
                    <a:pt x="2335" y="1985"/>
                  </a:cubicBezTo>
                  <a:cubicBezTo>
                    <a:pt x="2508" y="1682"/>
                    <a:pt x="2592" y="1535"/>
                    <a:pt x="2835" y="1516"/>
                  </a:cubicBezTo>
                  <a:cubicBezTo>
                    <a:pt x="2873" y="1512"/>
                    <a:pt x="2920" y="1510"/>
                    <a:pt x="2965" y="1510"/>
                  </a:cubicBezTo>
                  <a:cubicBezTo>
                    <a:pt x="3038" y="1510"/>
                    <a:pt x="3107" y="1515"/>
                    <a:pt x="3174" y="1521"/>
                  </a:cubicBezTo>
                  <a:cubicBezTo>
                    <a:pt x="3214" y="1525"/>
                    <a:pt x="3246" y="1528"/>
                    <a:pt x="3278" y="1528"/>
                  </a:cubicBezTo>
                  <a:cubicBezTo>
                    <a:pt x="3351" y="1482"/>
                    <a:pt x="3386" y="1450"/>
                    <a:pt x="3421" y="1418"/>
                  </a:cubicBezTo>
                  <a:cubicBezTo>
                    <a:pt x="3552" y="1297"/>
                    <a:pt x="3685" y="1175"/>
                    <a:pt x="3890" y="1078"/>
                  </a:cubicBezTo>
                  <a:cubicBezTo>
                    <a:pt x="3960" y="1046"/>
                    <a:pt x="4028" y="1018"/>
                    <a:pt x="4096" y="991"/>
                  </a:cubicBezTo>
                  <a:cubicBezTo>
                    <a:pt x="4201" y="948"/>
                    <a:pt x="4292" y="911"/>
                    <a:pt x="4376" y="860"/>
                  </a:cubicBezTo>
                  <a:cubicBezTo>
                    <a:pt x="4898" y="535"/>
                    <a:pt x="5348" y="276"/>
                    <a:pt x="5969" y="151"/>
                  </a:cubicBezTo>
                  <a:cubicBezTo>
                    <a:pt x="6475" y="51"/>
                    <a:pt x="6843" y="0"/>
                    <a:pt x="7063" y="0"/>
                  </a:cubicBezTo>
                  <a:cubicBezTo>
                    <a:pt x="7412" y="0"/>
                    <a:pt x="7542" y="140"/>
                    <a:pt x="7590" y="258"/>
                  </a:cubicBezTo>
                  <a:cubicBezTo>
                    <a:pt x="7766" y="700"/>
                    <a:pt x="7759" y="1116"/>
                    <a:pt x="7753" y="1519"/>
                  </a:cubicBezTo>
                  <a:cubicBezTo>
                    <a:pt x="7751" y="1616"/>
                    <a:pt x="7750" y="1713"/>
                    <a:pt x="7751" y="1812"/>
                  </a:cubicBezTo>
                  <a:cubicBezTo>
                    <a:pt x="7755" y="2209"/>
                    <a:pt x="7929" y="2590"/>
                    <a:pt x="8115" y="2993"/>
                  </a:cubicBezTo>
                  <a:lnTo>
                    <a:pt x="8157" y="3087"/>
                  </a:lnTo>
                  <a:cubicBezTo>
                    <a:pt x="8196" y="3172"/>
                    <a:pt x="8257" y="3243"/>
                    <a:pt x="8334" y="3335"/>
                  </a:cubicBezTo>
                  <a:lnTo>
                    <a:pt x="8430" y="3450"/>
                  </a:lnTo>
                  <a:cubicBezTo>
                    <a:pt x="8480" y="3513"/>
                    <a:pt x="8521" y="3580"/>
                    <a:pt x="8560" y="3647"/>
                  </a:cubicBezTo>
                  <a:cubicBezTo>
                    <a:pt x="8598" y="3712"/>
                    <a:pt x="8640" y="3784"/>
                    <a:pt x="8674" y="3809"/>
                  </a:cubicBezTo>
                  <a:cubicBezTo>
                    <a:pt x="8704" y="3831"/>
                    <a:pt x="8770" y="3856"/>
                    <a:pt x="8834" y="3879"/>
                  </a:cubicBezTo>
                  <a:cubicBezTo>
                    <a:pt x="8914" y="3909"/>
                    <a:pt x="8992" y="3939"/>
                    <a:pt x="9062" y="3976"/>
                  </a:cubicBezTo>
                  <a:cubicBezTo>
                    <a:pt x="9267" y="4084"/>
                    <a:pt x="9362" y="4217"/>
                    <a:pt x="9417" y="4333"/>
                  </a:cubicBezTo>
                  <a:cubicBezTo>
                    <a:pt x="9458" y="4353"/>
                    <a:pt x="9491" y="4374"/>
                    <a:pt x="9518" y="4392"/>
                  </a:cubicBezTo>
                  <a:cubicBezTo>
                    <a:pt x="9549" y="4415"/>
                    <a:pt x="9565" y="4417"/>
                    <a:pt x="9612" y="4417"/>
                  </a:cubicBezTo>
                  <a:cubicBezTo>
                    <a:pt x="9612" y="4417"/>
                    <a:pt x="10185" y="4409"/>
                    <a:pt x="10186" y="4409"/>
                  </a:cubicBezTo>
                  <a:cubicBezTo>
                    <a:pt x="10465" y="4409"/>
                    <a:pt x="10819" y="4425"/>
                    <a:pt x="11100" y="4540"/>
                  </a:cubicBezTo>
                  <a:cubicBezTo>
                    <a:pt x="11454" y="4686"/>
                    <a:pt x="11758" y="4889"/>
                    <a:pt x="12052" y="5085"/>
                  </a:cubicBezTo>
                  <a:cubicBezTo>
                    <a:pt x="12163" y="5159"/>
                    <a:pt x="12273" y="5233"/>
                    <a:pt x="12384" y="5301"/>
                  </a:cubicBezTo>
                  <a:cubicBezTo>
                    <a:pt x="12490" y="5367"/>
                    <a:pt x="12636" y="5389"/>
                    <a:pt x="12820" y="5417"/>
                  </a:cubicBezTo>
                  <a:cubicBezTo>
                    <a:pt x="12898" y="5429"/>
                    <a:pt x="12967" y="5439"/>
                    <a:pt x="13036" y="5452"/>
                  </a:cubicBezTo>
                  <a:lnTo>
                    <a:pt x="13091" y="5463"/>
                  </a:lnTo>
                  <a:lnTo>
                    <a:pt x="13187" y="5508"/>
                  </a:lnTo>
                  <a:cubicBezTo>
                    <a:pt x="13319" y="5622"/>
                    <a:pt x="13394" y="5715"/>
                    <a:pt x="13468" y="5809"/>
                  </a:cubicBezTo>
                  <a:cubicBezTo>
                    <a:pt x="13528" y="5887"/>
                    <a:pt x="13581" y="5956"/>
                    <a:pt x="13634" y="5995"/>
                  </a:cubicBezTo>
                  <a:cubicBezTo>
                    <a:pt x="13647" y="6004"/>
                    <a:pt x="13688" y="6034"/>
                    <a:pt x="13854" y="6034"/>
                  </a:cubicBezTo>
                  <a:cubicBezTo>
                    <a:pt x="13929" y="6034"/>
                    <a:pt x="14005" y="6028"/>
                    <a:pt x="14077" y="6023"/>
                  </a:cubicBezTo>
                  <a:lnTo>
                    <a:pt x="14219" y="6014"/>
                  </a:lnTo>
                  <a:cubicBezTo>
                    <a:pt x="14309" y="6010"/>
                    <a:pt x="14389" y="6007"/>
                    <a:pt x="14465" y="6007"/>
                  </a:cubicBezTo>
                  <a:cubicBezTo>
                    <a:pt x="14773" y="6007"/>
                    <a:pt x="15019" y="6057"/>
                    <a:pt x="15262" y="6170"/>
                  </a:cubicBezTo>
                  <a:cubicBezTo>
                    <a:pt x="15304" y="6190"/>
                    <a:pt x="15354" y="6210"/>
                    <a:pt x="15406" y="6232"/>
                  </a:cubicBezTo>
                  <a:cubicBezTo>
                    <a:pt x="15646" y="6330"/>
                    <a:pt x="15893" y="6430"/>
                    <a:pt x="16060" y="6589"/>
                  </a:cubicBezTo>
                  <a:cubicBezTo>
                    <a:pt x="16203" y="6728"/>
                    <a:pt x="16335" y="6962"/>
                    <a:pt x="16192" y="7315"/>
                  </a:cubicBezTo>
                  <a:cubicBezTo>
                    <a:pt x="16450" y="7702"/>
                    <a:pt x="16671" y="8153"/>
                    <a:pt x="16637" y="8787"/>
                  </a:cubicBezTo>
                  <a:lnTo>
                    <a:pt x="16622" y="9047"/>
                  </a:lnTo>
                  <a:lnTo>
                    <a:pt x="16519" y="9062"/>
                  </a:lnTo>
                  <a:cubicBezTo>
                    <a:pt x="16692" y="9287"/>
                    <a:pt x="16804" y="9530"/>
                    <a:pt x="16858" y="9710"/>
                  </a:cubicBezTo>
                  <a:cubicBezTo>
                    <a:pt x="16896" y="9842"/>
                    <a:pt x="16996" y="10096"/>
                    <a:pt x="17070" y="10279"/>
                  </a:cubicBezTo>
                  <a:cubicBezTo>
                    <a:pt x="17437" y="10282"/>
                    <a:pt x="18112" y="10290"/>
                    <a:pt x="18674" y="10290"/>
                  </a:cubicBezTo>
                  <a:cubicBezTo>
                    <a:pt x="19216" y="10290"/>
                    <a:pt x="19419" y="10283"/>
                    <a:pt x="19492" y="10279"/>
                  </a:cubicBezTo>
                  <a:lnTo>
                    <a:pt x="20278" y="9798"/>
                  </a:lnTo>
                  <a:lnTo>
                    <a:pt x="19992" y="10660"/>
                  </a:lnTo>
                  <a:cubicBezTo>
                    <a:pt x="19918" y="11041"/>
                    <a:pt x="19892" y="11549"/>
                    <a:pt x="19997" y="11754"/>
                  </a:cubicBezTo>
                  <a:cubicBezTo>
                    <a:pt x="20071" y="11900"/>
                    <a:pt x="20122" y="11964"/>
                    <a:pt x="20186" y="11991"/>
                  </a:cubicBezTo>
                  <a:cubicBezTo>
                    <a:pt x="20220" y="12006"/>
                    <a:pt x="20279" y="12017"/>
                    <a:pt x="20336" y="12028"/>
                  </a:cubicBezTo>
                  <a:cubicBezTo>
                    <a:pt x="20475" y="12055"/>
                    <a:pt x="20686" y="12095"/>
                    <a:pt x="20865" y="12238"/>
                  </a:cubicBezTo>
                  <a:cubicBezTo>
                    <a:pt x="21048" y="12386"/>
                    <a:pt x="21125" y="12570"/>
                    <a:pt x="21186" y="12719"/>
                  </a:cubicBezTo>
                  <a:cubicBezTo>
                    <a:pt x="21207" y="12767"/>
                    <a:pt x="21223" y="12807"/>
                    <a:pt x="21242" y="12843"/>
                  </a:cubicBezTo>
                  <a:cubicBezTo>
                    <a:pt x="21268" y="12894"/>
                    <a:pt x="21304" y="12943"/>
                    <a:pt x="21338" y="12992"/>
                  </a:cubicBezTo>
                  <a:cubicBezTo>
                    <a:pt x="21458" y="13160"/>
                    <a:pt x="21600" y="13358"/>
                    <a:pt x="21578" y="13622"/>
                  </a:cubicBezTo>
                  <a:cubicBezTo>
                    <a:pt x="21560" y="13845"/>
                    <a:pt x="21493" y="14065"/>
                    <a:pt x="21429" y="14279"/>
                  </a:cubicBezTo>
                  <a:cubicBezTo>
                    <a:pt x="21406" y="14354"/>
                    <a:pt x="21384" y="14427"/>
                    <a:pt x="21365" y="14498"/>
                  </a:cubicBezTo>
                  <a:cubicBezTo>
                    <a:pt x="21322" y="14656"/>
                    <a:pt x="21297" y="14814"/>
                    <a:pt x="21271" y="14973"/>
                  </a:cubicBezTo>
                  <a:lnTo>
                    <a:pt x="21229" y="15223"/>
                  </a:lnTo>
                  <a:cubicBezTo>
                    <a:pt x="21197" y="15393"/>
                    <a:pt x="21130" y="15544"/>
                    <a:pt x="21072" y="15678"/>
                  </a:cubicBezTo>
                  <a:cubicBezTo>
                    <a:pt x="21007" y="15827"/>
                    <a:pt x="20945" y="15967"/>
                    <a:pt x="20945" y="16094"/>
                  </a:cubicBezTo>
                  <a:lnTo>
                    <a:pt x="20943" y="16683"/>
                  </a:lnTo>
                  <a:lnTo>
                    <a:pt x="18894" y="15580"/>
                  </a:lnTo>
                  <a:cubicBezTo>
                    <a:pt x="18604" y="15580"/>
                    <a:pt x="18316" y="15581"/>
                    <a:pt x="18027" y="15584"/>
                  </a:cubicBezTo>
                  <a:cubicBezTo>
                    <a:pt x="18027" y="15584"/>
                    <a:pt x="18027" y="15584"/>
                    <a:pt x="18026" y="15584"/>
                  </a:cubicBezTo>
                  <a:cubicBezTo>
                    <a:pt x="17919" y="15584"/>
                    <a:pt x="17835" y="15579"/>
                    <a:pt x="17750" y="15573"/>
                  </a:cubicBezTo>
                  <a:cubicBezTo>
                    <a:pt x="17672" y="15568"/>
                    <a:pt x="17614" y="15563"/>
                    <a:pt x="17557" y="15563"/>
                  </a:cubicBezTo>
                  <a:lnTo>
                    <a:pt x="17489" y="15567"/>
                  </a:lnTo>
                  <a:cubicBezTo>
                    <a:pt x="17408" y="15574"/>
                    <a:pt x="17326" y="15616"/>
                    <a:pt x="17223" y="15669"/>
                  </a:cubicBezTo>
                  <a:cubicBezTo>
                    <a:pt x="17120" y="15721"/>
                    <a:pt x="16995" y="15785"/>
                    <a:pt x="16844" y="15826"/>
                  </a:cubicBezTo>
                  <a:cubicBezTo>
                    <a:pt x="16674" y="15872"/>
                    <a:pt x="15674" y="16026"/>
                    <a:pt x="15136" y="16107"/>
                  </a:cubicBezTo>
                  <a:lnTo>
                    <a:pt x="15133" y="16117"/>
                  </a:lnTo>
                  <a:cubicBezTo>
                    <a:pt x="15080" y="16304"/>
                    <a:pt x="15027" y="16490"/>
                    <a:pt x="14927" y="16680"/>
                  </a:cubicBezTo>
                  <a:cubicBezTo>
                    <a:pt x="14852" y="16822"/>
                    <a:pt x="14749" y="16937"/>
                    <a:pt x="14659" y="17039"/>
                  </a:cubicBezTo>
                  <a:cubicBezTo>
                    <a:pt x="14583" y="17124"/>
                    <a:pt x="14524" y="17189"/>
                    <a:pt x="14486" y="17258"/>
                  </a:cubicBezTo>
                  <a:cubicBezTo>
                    <a:pt x="14438" y="17343"/>
                    <a:pt x="14462" y="17441"/>
                    <a:pt x="14507" y="17607"/>
                  </a:cubicBezTo>
                  <a:cubicBezTo>
                    <a:pt x="14548" y="17762"/>
                    <a:pt x="14600" y="17953"/>
                    <a:pt x="14556" y="18161"/>
                  </a:cubicBezTo>
                  <a:cubicBezTo>
                    <a:pt x="14546" y="18210"/>
                    <a:pt x="14447" y="18746"/>
                    <a:pt x="14447" y="18746"/>
                  </a:cubicBezTo>
                  <a:cubicBezTo>
                    <a:pt x="14387" y="19032"/>
                    <a:pt x="14227" y="19856"/>
                    <a:pt x="14224" y="19875"/>
                  </a:cubicBezTo>
                  <a:lnTo>
                    <a:pt x="14171" y="20147"/>
                  </a:lnTo>
                  <a:lnTo>
                    <a:pt x="13241" y="20147"/>
                  </a:lnTo>
                  <a:lnTo>
                    <a:pt x="13241" y="19788"/>
                  </a:lnTo>
                  <a:lnTo>
                    <a:pt x="12050" y="19788"/>
                  </a:lnTo>
                  <a:lnTo>
                    <a:pt x="11415" y="21600"/>
                  </a:lnTo>
                  <a:lnTo>
                    <a:pt x="10417" y="20110"/>
                  </a:lnTo>
                  <a:close/>
                </a:path>
              </a:pathLst>
            </a:custGeom>
            <a:grpFill/>
            <a:ln w="3175" cap="flat">
              <a:solidFill>
                <a:schemeClr val="bg1">
                  <a:lumMod val="50000"/>
                </a:schemeClr>
              </a:solidFill>
              <a:miter lim="400000"/>
            </a:ln>
            <a:effectLst/>
          </p:spPr>
          <p:txBody>
            <a:bodyPr lIns="0" tIns="0" rIns="0" bIns="0"/>
            <a:lstStyle/>
            <a:p>
              <a:pPr eaLnBrk="1" hangingPunct="1">
                <a:defRPr/>
              </a:pPr>
              <a:endParaRPr sz="5063" dirty="0">
                <a:latin typeface="Lato Light" panose="020F0502020204030203" pitchFamily="34" charset="0"/>
              </a:endParaRPr>
            </a:p>
          </p:txBody>
        </p:sp>
        <p:sp>
          <p:nvSpPr>
            <p:cNvPr id="287" name="Shape 17159">
              <a:extLst>
                <a:ext uri="{FF2B5EF4-FFF2-40B4-BE49-F238E27FC236}">
                  <a16:creationId xmlns:a16="http://schemas.microsoft.com/office/drawing/2014/main" id="{993D40B6-F3DF-9710-5E9D-E33F56734561}"/>
                </a:ext>
              </a:extLst>
            </p:cNvPr>
            <p:cNvSpPr/>
            <p:nvPr/>
          </p:nvSpPr>
          <p:spPr>
            <a:xfrm>
              <a:off x="749300" y="2236676"/>
              <a:ext cx="133592" cy="9186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10" h="21600" extrusionOk="0">
                  <a:moveTo>
                    <a:pt x="16217" y="21600"/>
                  </a:moveTo>
                  <a:cubicBezTo>
                    <a:pt x="15600" y="21600"/>
                    <a:pt x="15102" y="21358"/>
                    <a:pt x="14663" y="21142"/>
                  </a:cubicBezTo>
                  <a:cubicBezTo>
                    <a:pt x="14400" y="21016"/>
                    <a:pt x="14176" y="20908"/>
                    <a:pt x="13917" y="20830"/>
                  </a:cubicBezTo>
                  <a:cubicBezTo>
                    <a:pt x="13805" y="20798"/>
                    <a:pt x="13679" y="20783"/>
                    <a:pt x="13520" y="20783"/>
                  </a:cubicBezTo>
                  <a:cubicBezTo>
                    <a:pt x="13340" y="20783"/>
                    <a:pt x="13158" y="20800"/>
                    <a:pt x="12975" y="20818"/>
                  </a:cubicBezTo>
                  <a:cubicBezTo>
                    <a:pt x="12741" y="20838"/>
                    <a:pt x="12507" y="20859"/>
                    <a:pt x="12275" y="20859"/>
                  </a:cubicBezTo>
                  <a:cubicBezTo>
                    <a:pt x="6329" y="20614"/>
                    <a:pt x="6097" y="19940"/>
                    <a:pt x="5829" y="19158"/>
                  </a:cubicBezTo>
                  <a:lnTo>
                    <a:pt x="0" y="1856"/>
                  </a:lnTo>
                  <a:lnTo>
                    <a:pt x="1656" y="0"/>
                  </a:lnTo>
                  <a:lnTo>
                    <a:pt x="2012" y="464"/>
                  </a:lnTo>
                  <a:cubicBezTo>
                    <a:pt x="2927" y="1663"/>
                    <a:pt x="3876" y="2807"/>
                    <a:pt x="4824" y="3954"/>
                  </a:cubicBezTo>
                  <a:lnTo>
                    <a:pt x="5642" y="4943"/>
                  </a:lnTo>
                  <a:cubicBezTo>
                    <a:pt x="6065" y="5457"/>
                    <a:pt x="6488" y="5982"/>
                    <a:pt x="6911" y="6513"/>
                  </a:cubicBezTo>
                  <a:cubicBezTo>
                    <a:pt x="7951" y="7812"/>
                    <a:pt x="8984" y="9099"/>
                    <a:pt x="10038" y="10181"/>
                  </a:cubicBezTo>
                  <a:lnTo>
                    <a:pt x="10743" y="10914"/>
                  </a:lnTo>
                  <a:cubicBezTo>
                    <a:pt x="11463" y="11664"/>
                    <a:pt x="12183" y="12414"/>
                    <a:pt x="12918" y="13108"/>
                  </a:cubicBezTo>
                  <a:cubicBezTo>
                    <a:pt x="13264" y="13435"/>
                    <a:pt x="13735" y="13601"/>
                    <a:pt x="14233" y="13779"/>
                  </a:cubicBezTo>
                  <a:cubicBezTo>
                    <a:pt x="14549" y="13893"/>
                    <a:pt x="14862" y="14007"/>
                    <a:pt x="15166" y="14153"/>
                  </a:cubicBezTo>
                  <a:cubicBezTo>
                    <a:pt x="15925" y="14524"/>
                    <a:pt x="16725" y="14739"/>
                    <a:pt x="17693" y="14952"/>
                  </a:cubicBezTo>
                  <a:cubicBezTo>
                    <a:pt x="19753" y="15341"/>
                    <a:pt x="21232" y="15758"/>
                    <a:pt x="21395" y="17558"/>
                  </a:cubicBezTo>
                  <a:cubicBezTo>
                    <a:pt x="21600" y="19797"/>
                    <a:pt x="19645" y="20281"/>
                    <a:pt x="18352" y="20602"/>
                  </a:cubicBezTo>
                  <a:cubicBezTo>
                    <a:pt x="18220" y="20637"/>
                    <a:pt x="18147" y="20704"/>
                    <a:pt x="18004" y="20838"/>
                  </a:cubicBezTo>
                  <a:cubicBezTo>
                    <a:pt x="17809" y="21019"/>
                    <a:pt x="17545" y="21259"/>
                    <a:pt x="17211" y="21393"/>
                  </a:cubicBezTo>
                  <a:cubicBezTo>
                    <a:pt x="16875" y="21533"/>
                    <a:pt x="16548" y="21600"/>
                    <a:pt x="16217" y="21600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lumMod val="50000"/>
                </a:schemeClr>
              </a:solidFill>
              <a:miter lim="400000"/>
            </a:ln>
            <a:effectLst/>
          </p:spPr>
          <p:txBody>
            <a:bodyPr lIns="0" tIns="0" rIns="0" bIns="0"/>
            <a:lstStyle/>
            <a:p>
              <a:pPr eaLnBrk="1" hangingPunct="1">
                <a:defRPr/>
              </a:pPr>
              <a:endParaRPr sz="5063" dirty="0">
                <a:latin typeface="Lato Light" panose="020F0502020204030203" pitchFamily="34" charset="0"/>
              </a:endParaRPr>
            </a:p>
          </p:txBody>
        </p:sp>
        <p:sp>
          <p:nvSpPr>
            <p:cNvPr id="288" name="Shape 17160">
              <a:extLst>
                <a:ext uri="{FF2B5EF4-FFF2-40B4-BE49-F238E27FC236}">
                  <a16:creationId xmlns:a16="http://schemas.microsoft.com/office/drawing/2014/main" id="{11755FAF-885E-FBF3-E2AB-A7CE824AAA18}"/>
                </a:ext>
              </a:extLst>
            </p:cNvPr>
            <p:cNvSpPr/>
            <p:nvPr/>
          </p:nvSpPr>
          <p:spPr>
            <a:xfrm>
              <a:off x="368299" y="1029379"/>
              <a:ext cx="489145" cy="13172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80" h="21600" extrusionOk="0">
                  <a:moveTo>
                    <a:pt x="19717" y="21572"/>
                  </a:moveTo>
                  <a:cubicBezTo>
                    <a:pt x="19701" y="21569"/>
                    <a:pt x="19622" y="21556"/>
                    <a:pt x="19365" y="21536"/>
                  </a:cubicBezTo>
                  <a:cubicBezTo>
                    <a:pt x="19149" y="21519"/>
                    <a:pt x="18997" y="21491"/>
                    <a:pt x="18863" y="21467"/>
                  </a:cubicBezTo>
                  <a:cubicBezTo>
                    <a:pt x="18736" y="21444"/>
                    <a:pt x="18621" y="21423"/>
                    <a:pt x="18519" y="21417"/>
                  </a:cubicBezTo>
                  <a:cubicBezTo>
                    <a:pt x="18446" y="21414"/>
                    <a:pt x="18370" y="21414"/>
                    <a:pt x="18293" y="21413"/>
                  </a:cubicBezTo>
                  <a:cubicBezTo>
                    <a:pt x="18128" y="21413"/>
                    <a:pt x="17964" y="21413"/>
                    <a:pt x="17801" y="21397"/>
                  </a:cubicBezTo>
                  <a:cubicBezTo>
                    <a:pt x="17395" y="21354"/>
                    <a:pt x="17119" y="21280"/>
                    <a:pt x="16981" y="21174"/>
                  </a:cubicBezTo>
                  <a:cubicBezTo>
                    <a:pt x="16978" y="21172"/>
                    <a:pt x="16975" y="21170"/>
                    <a:pt x="16973" y="21168"/>
                  </a:cubicBezTo>
                  <a:cubicBezTo>
                    <a:pt x="16973" y="21168"/>
                    <a:pt x="16799" y="21169"/>
                    <a:pt x="16799" y="21169"/>
                  </a:cubicBezTo>
                  <a:cubicBezTo>
                    <a:pt x="16512" y="21169"/>
                    <a:pt x="16221" y="21155"/>
                    <a:pt x="15930" y="21127"/>
                  </a:cubicBezTo>
                  <a:lnTo>
                    <a:pt x="15828" y="21118"/>
                  </a:lnTo>
                  <a:cubicBezTo>
                    <a:pt x="15532" y="21089"/>
                    <a:pt x="15253" y="21062"/>
                    <a:pt x="14972" y="21061"/>
                  </a:cubicBezTo>
                  <a:cubicBezTo>
                    <a:pt x="14823" y="21061"/>
                    <a:pt x="14544" y="21051"/>
                    <a:pt x="14373" y="20986"/>
                  </a:cubicBezTo>
                  <a:cubicBezTo>
                    <a:pt x="14283" y="20952"/>
                    <a:pt x="14233" y="20907"/>
                    <a:pt x="14234" y="20859"/>
                  </a:cubicBezTo>
                  <a:cubicBezTo>
                    <a:pt x="14235" y="20851"/>
                    <a:pt x="14236" y="20844"/>
                    <a:pt x="14239" y="20836"/>
                  </a:cubicBezTo>
                  <a:lnTo>
                    <a:pt x="14086" y="20823"/>
                  </a:lnTo>
                  <a:cubicBezTo>
                    <a:pt x="13290" y="20757"/>
                    <a:pt x="12538" y="20694"/>
                    <a:pt x="11920" y="20416"/>
                  </a:cubicBezTo>
                  <a:cubicBezTo>
                    <a:pt x="11699" y="20316"/>
                    <a:pt x="11507" y="20207"/>
                    <a:pt x="11322" y="20101"/>
                  </a:cubicBezTo>
                  <a:cubicBezTo>
                    <a:pt x="10994" y="19915"/>
                    <a:pt x="10692" y="19743"/>
                    <a:pt x="10255" y="19620"/>
                  </a:cubicBezTo>
                  <a:cubicBezTo>
                    <a:pt x="10186" y="19600"/>
                    <a:pt x="10084" y="19589"/>
                    <a:pt x="9977" y="19577"/>
                  </a:cubicBezTo>
                  <a:cubicBezTo>
                    <a:pt x="9778" y="19556"/>
                    <a:pt x="9531" y="19528"/>
                    <a:pt x="9335" y="19440"/>
                  </a:cubicBezTo>
                  <a:lnTo>
                    <a:pt x="8988" y="19283"/>
                  </a:lnTo>
                  <a:lnTo>
                    <a:pt x="9526" y="19248"/>
                  </a:lnTo>
                  <a:cubicBezTo>
                    <a:pt x="9605" y="19243"/>
                    <a:pt x="9626" y="19236"/>
                    <a:pt x="9626" y="19236"/>
                  </a:cubicBezTo>
                  <a:cubicBezTo>
                    <a:pt x="9631" y="19201"/>
                    <a:pt x="9445" y="19101"/>
                    <a:pt x="9288" y="19076"/>
                  </a:cubicBezTo>
                  <a:cubicBezTo>
                    <a:pt x="9227" y="19066"/>
                    <a:pt x="9146" y="19060"/>
                    <a:pt x="9061" y="19053"/>
                  </a:cubicBezTo>
                  <a:cubicBezTo>
                    <a:pt x="8854" y="19038"/>
                    <a:pt x="8572" y="19017"/>
                    <a:pt x="8376" y="18920"/>
                  </a:cubicBezTo>
                  <a:cubicBezTo>
                    <a:pt x="8264" y="18864"/>
                    <a:pt x="8219" y="18804"/>
                    <a:pt x="8183" y="18755"/>
                  </a:cubicBezTo>
                  <a:cubicBezTo>
                    <a:pt x="8148" y="18708"/>
                    <a:pt x="8123" y="18674"/>
                    <a:pt x="8057" y="18650"/>
                  </a:cubicBezTo>
                  <a:cubicBezTo>
                    <a:pt x="7922" y="18600"/>
                    <a:pt x="7752" y="18569"/>
                    <a:pt x="7556" y="18533"/>
                  </a:cubicBezTo>
                  <a:cubicBezTo>
                    <a:pt x="7377" y="18501"/>
                    <a:pt x="7194" y="18468"/>
                    <a:pt x="7020" y="18417"/>
                  </a:cubicBezTo>
                  <a:cubicBezTo>
                    <a:pt x="6674" y="18316"/>
                    <a:pt x="6386" y="18176"/>
                    <a:pt x="6186" y="18013"/>
                  </a:cubicBezTo>
                  <a:cubicBezTo>
                    <a:pt x="6147" y="17980"/>
                    <a:pt x="6092" y="17944"/>
                    <a:pt x="6034" y="17905"/>
                  </a:cubicBezTo>
                  <a:cubicBezTo>
                    <a:pt x="5805" y="17753"/>
                    <a:pt x="5529" y="17570"/>
                    <a:pt x="5672" y="17397"/>
                  </a:cubicBezTo>
                  <a:cubicBezTo>
                    <a:pt x="5761" y="17288"/>
                    <a:pt x="6084" y="17204"/>
                    <a:pt x="6408" y="17204"/>
                  </a:cubicBezTo>
                  <a:cubicBezTo>
                    <a:pt x="6409" y="17204"/>
                    <a:pt x="6411" y="17204"/>
                    <a:pt x="6412" y="17204"/>
                  </a:cubicBezTo>
                  <a:cubicBezTo>
                    <a:pt x="6383" y="17181"/>
                    <a:pt x="6363" y="17155"/>
                    <a:pt x="6355" y="17126"/>
                  </a:cubicBezTo>
                  <a:cubicBezTo>
                    <a:pt x="6331" y="17046"/>
                    <a:pt x="6426" y="16975"/>
                    <a:pt x="6509" y="16913"/>
                  </a:cubicBezTo>
                  <a:cubicBezTo>
                    <a:pt x="6544" y="16887"/>
                    <a:pt x="6609" y="16837"/>
                    <a:pt x="6605" y="16822"/>
                  </a:cubicBezTo>
                  <a:cubicBezTo>
                    <a:pt x="6579" y="16799"/>
                    <a:pt x="6390" y="16760"/>
                    <a:pt x="5987" y="16760"/>
                  </a:cubicBezTo>
                  <a:cubicBezTo>
                    <a:pt x="5713" y="16760"/>
                    <a:pt x="5433" y="16779"/>
                    <a:pt x="5298" y="16798"/>
                  </a:cubicBezTo>
                  <a:cubicBezTo>
                    <a:pt x="5261" y="16803"/>
                    <a:pt x="5233" y="16809"/>
                    <a:pt x="5208" y="16814"/>
                  </a:cubicBezTo>
                  <a:cubicBezTo>
                    <a:pt x="5141" y="16827"/>
                    <a:pt x="5054" y="16845"/>
                    <a:pt x="4939" y="16845"/>
                  </a:cubicBezTo>
                  <a:cubicBezTo>
                    <a:pt x="4702" y="16845"/>
                    <a:pt x="4565" y="16772"/>
                    <a:pt x="4499" y="16737"/>
                  </a:cubicBezTo>
                  <a:cubicBezTo>
                    <a:pt x="4241" y="16599"/>
                    <a:pt x="4421" y="16477"/>
                    <a:pt x="4528" y="16405"/>
                  </a:cubicBezTo>
                  <a:cubicBezTo>
                    <a:pt x="4555" y="16386"/>
                    <a:pt x="4579" y="16370"/>
                    <a:pt x="4599" y="16353"/>
                  </a:cubicBezTo>
                  <a:cubicBezTo>
                    <a:pt x="4636" y="16323"/>
                    <a:pt x="4676" y="16288"/>
                    <a:pt x="4675" y="16262"/>
                  </a:cubicBezTo>
                  <a:cubicBezTo>
                    <a:pt x="4645" y="16236"/>
                    <a:pt x="4601" y="16185"/>
                    <a:pt x="4669" y="16127"/>
                  </a:cubicBezTo>
                  <a:cubicBezTo>
                    <a:pt x="4782" y="16028"/>
                    <a:pt x="5249" y="15967"/>
                    <a:pt x="5253" y="15967"/>
                  </a:cubicBezTo>
                  <a:cubicBezTo>
                    <a:pt x="5334" y="15958"/>
                    <a:pt x="5421" y="15953"/>
                    <a:pt x="5510" y="15953"/>
                  </a:cubicBezTo>
                  <a:cubicBezTo>
                    <a:pt x="5803" y="15953"/>
                    <a:pt x="6087" y="16001"/>
                    <a:pt x="6330" y="16069"/>
                  </a:cubicBezTo>
                  <a:cubicBezTo>
                    <a:pt x="6294" y="16027"/>
                    <a:pt x="6274" y="15997"/>
                    <a:pt x="6271" y="15971"/>
                  </a:cubicBezTo>
                  <a:cubicBezTo>
                    <a:pt x="6268" y="15937"/>
                    <a:pt x="6278" y="15901"/>
                    <a:pt x="6291" y="15865"/>
                  </a:cubicBezTo>
                  <a:cubicBezTo>
                    <a:pt x="6303" y="15830"/>
                    <a:pt x="6316" y="15790"/>
                    <a:pt x="6299" y="15773"/>
                  </a:cubicBezTo>
                  <a:cubicBezTo>
                    <a:pt x="6294" y="15768"/>
                    <a:pt x="6272" y="15762"/>
                    <a:pt x="6225" y="15748"/>
                  </a:cubicBezTo>
                  <a:cubicBezTo>
                    <a:pt x="6146" y="15726"/>
                    <a:pt x="6027" y="15693"/>
                    <a:pt x="5961" y="15632"/>
                  </a:cubicBezTo>
                  <a:cubicBezTo>
                    <a:pt x="5863" y="15543"/>
                    <a:pt x="5938" y="15475"/>
                    <a:pt x="5983" y="15434"/>
                  </a:cubicBezTo>
                  <a:cubicBezTo>
                    <a:pt x="5998" y="15420"/>
                    <a:pt x="6009" y="15409"/>
                    <a:pt x="6011" y="15403"/>
                  </a:cubicBezTo>
                  <a:cubicBezTo>
                    <a:pt x="6018" y="15371"/>
                    <a:pt x="5993" y="15347"/>
                    <a:pt x="5943" y="15305"/>
                  </a:cubicBezTo>
                  <a:cubicBezTo>
                    <a:pt x="5887" y="15257"/>
                    <a:pt x="5820" y="15199"/>
                    <a:pt x="5814" y="15120"/>
                  </a:cubicBezTo>
                  <a:cubicBezTo>
                    <a:pt x="5808" y="15048"/>
                    <a:pt x="5786" y="15032"/>
                    <a:pt x="5703" y="14972"/>
                  </a:cubicBezTo>
                  <a:lnTo>
                    <a:pt x="5669" y="14946"/>
                  </a:lnTo>
                  <a:cubicBezTo>
                    <a:pt x="5551" y="14915"/>
                    <a:pt x="5496" y="14871"/>
                    <a:pt x="5493" y="14807"/>
                  </a:cubicBezTo>
                  <a:cubicBezTo>
                    <a:pt x="5492" y="14759"/>
                    <a:pt x="5549" y="14721"/>
                    <a:pt x="5591" y="14693"/>
                  </a:cubicBezTo>
                  <a:cubicBezTo>
                    <a:pt x="5601" y="14686"/>
                    <a:pt x="5614" y="14678"/>
                    <a:pt x="5620" y="14673"/>
                  </a:cubicBezTo>
                  <a:cubicBezTo>
                    <a:pt x="5632" y="14649"/>
                    <a:pt x="5590" y="14615"/>
                    <a:pt x="5520" y="14563"/>
                  </a:cubicBezTo>
                  <a:cubicBezTo>
                    <a:pt x="5491" y="14541"/>
                    <a:pt x="5468" y="14523"/>
                    <a:pt x="5448" y="14505"/>
                  </a:cubicBezTo>
                  <a:cubicBezTo>
                    <a:pt x="5310" y="14386"/>
                    <a:pt x="5328" y="14331"/>
                    <a:pt x="5357" y="14239"/>
                  </a:cubicBezTo>
                  <a:cubicBezTo>
                    <a:pt x="5357" y="14239"/>
                    <a:pt x="5378" y="14181"/>
                    <a:pt x="5384" y="14167"/>
                  </a:cubicBezTo>
                  <a:cubicBezTo>
                    <a:pt x="5389" y="14161"/>
                    <a:pt x="5385" y="14156"/>
                    <a:pt x="5375" y="14152"/>
                  </a:cubicBezTo>
                  <a:cubicBezTo>
                    <a:pt x="5360" y="14149"/>
                    <a:pt x="5342" y="14146"/>
                    <a:pt x="5320" y="14142"/>
                  </a:cubicBezTo>
                  <a:cubicBezTo>
                    <a:pt x="5135" y="14108"/>
                    <a:pt x="4944" y="14074"/>
                    <a:pt x="4944" y="13989"/>
                  </a:cubicBezTo>
                  <a:cubicBezTo>
                    <a:pt x="4946" y="13973"/>
                    <a:pt x="4950" y="13958"/>
                    <a:pt x="4957" y="13943"/>
                  </a:cubicBezTo>
                  <a:cubicBezTo>
                    <a:pt x="4873" y="13972"/>
                    <a:pt x="4766" y="14001"/>
                    <a:pt x="4624" y="14010"/>
                  </a:cubicBezTo>
                  <a:cubicBezTo>
                    <a:pt x="4624" y="14010"/>
                    <a:pt x="4555" y="14013"/>
                    <a:pt x="4554" y="14013"/>
                  </a:cubicBezTo>
                  <a:cubicBezTo>
                    <a:pt x="4140" y="14013"/>
                    <a:pt x="3542" y="13818"/>
                    <a:pt x="3537" y="13816"/>
                  </a:cubicBezTo>
                  <a:cubicBezTo>
                    <a:pt x="3254" y="13718"/>
                    <a:pt x="3226" y="13607"/>
                    <a:pt x="3204" y="13517"/>
                  </a:cubicBezTo>
                  <a:cubicBezTo>
                    <a:pt x="3195" y="13481"/>
                    <a:pt x="3188" y="13448"/>
                    <a:pt x="3164" y="13414"/>
                  </a:cubicBezTo>
                  <a:cubicBezTo>
                    <a:pt x="3142" y="13382"/>
                    <a:pt x="3111" y="13348"/>
                    <a:pt x="3078" y="13311"/>
                  </a:cubicBezTo>
                  <a:cubicBezTo>
                    <a:pt x="2958" y="13178"/>
                    <a:pt x="2824" y="13030"/>
                    <a:pt x="2922" y="12893"/>
                  </a:cubicBezTo>
                  <a:cubicBezTo>
                    <a:pt x="2962" y="12837"/>
                    <a:pt x="3015" y="12794"/>
                    <a:pt x="3067" y="12752"/>
                  </a:cubicBezTo>
                  <a:cubicBezTo>
                    <a:pt x="3134" y="12700"/>
                    <a:pt x="3175" y="12668"/>
                    <a:pt x="3168" y="12608"/>
                  </a:cubicBezTo>
                  <a:cubicBezTo>
                    <a:pt x="3157" y="12517"/>
                    <a:pt x="3100" y="12493"/>
                    <a:pt x="2910" y="12416"/>
                  </a:cubicBezTo>
                  <a:lnTo>
                    <a:pt x="2805" y="12373"/>
                  </a:lnTo>
                  <a:cubicBezTo>
                    <a:pt x="2582" y="12280"/>
                    <a:pt x="2407" y="12162"/>
                    <a:pt x="2255" y="12003"/>
                  </a:cubicBezTo>
                  <a:cubicBezTo>
                    <a:pt x="2217" y="11964"/>
                    <a:pt x="2195" y="11922"/>
                    <a:pt x="2174" y="11880"/>
                  </a:cubicBezTo>
                  <a:cubicBezTo>
                    <a:pt x="2155" y="11842"/>
                    <a:pt x="2137" y="11807"/>
                    <a:pt x="2106" y="11780"/>
                  </a:cubicBezTo>
                  <a:cubicBezTo>
                    <a:pt x="2091" y="11767"/>
                    <a:pt x="2051" y="11750"/>
                    <a:pt x="2016" y="11734"/>
                  </a:cubicBezTo>
                  <a:cubicBezTo>
                    <a:pt x="1940" y="11700"/>
                    <a:pt x="1847" y="11658"/>
                    <a:pt x="1798" y="11598"/>
                  </a:cubicBezTo>
                  <a:cubicBezTo>
                    <a:pt x="1756" y="11548"/>
                    <a:pt x="1724" y="11490"/>
                    <a:pt x="1693" y="11433"/>
                  </a:cubicBezTo>
                  <a:cubicBezTo>
                    <a:pt x="1674" y="11397"/>
                    <a:pt x="1658" y="11367"/>
                    <a:pt x="1640" y="11339"/>
                  </a:cubicBezTo>
                  <a:lnTo>
                    <a:pt x="1427" y="11011"/>
                  </a:lnTo>
                  <a:lnTo>
                    <a:pt x="2043" y="11189"/>
                  </a:lnTo>
                  <a:cubicBezTo>
                    <a:pt x="2044" y="11186"/>
                    <a:pt x="2046" y="11182"/>
                    <a:pt x="2047" y="11178"/>
                  </a:cubicBezTo>
                  <a:cubicBezTo>
                    <a:pt x="2057" y="11144"/>
                    <a:pt x="2046" y="11105"/>
                    <a:pt x="2035" y="11063"/>
                  </a:cubicBezTo>
                  <a:cubicBezTo>
                    <a:pt x="2025" y="11026"/>
                    <a:pt x="2016" y="10990"/>
                    <a:pt x="2016" y="10954"/>
                  </a:cubicBezTo>
                  <a:cubicBezTo>
                    <a:pt x="2016" y="10885"/>
                    <a:pt x="2038" y="10816"/>
                    <a:pt x="2059" y="10746"/>
                  </a:cubicBezTo>
                  <a:cubicBezTo>
                    <a:pt x="2071" y="10710"/>
                    <a:pt x="2082" y="10674"/>
                    <a:pt x="2089" y="10638"/>
                  </a:cubicBezTo>
                  <a:cubicBezTo>
                    <a:pt x="2115" y="10515"/>
                    <a:pt x="2169" y="10397"/>
                    <a:pt x="2216" y="10293"/>
                  </a:cubicBezTo>
                  <a:cubicBezTo>
                    <a:pt x="2298" y="10113"/>
                    <a:pt x="2375" y="9944"/>
                    <a:pt x="2325" y="9760"/>
                  </a:cubicBezTo>
                  <a:cubicBezTo>
                    <a:pt x="2292" y="9640"/>
                    <a:pt x="2350" y="9581"/>
                    <a:pt x="2411" y="9519"/>
                  </a:cubicBezTo>
                  <a:cubicBezTo>
                    <a:pt x="2429" y="9500"/>
                    <a:pt x="2449" y="9479"/>
                    <a:pt x="2470" y="9453"/>
                  </a:cubicBezTo>
                  <a:cubicBezTo>
                    <a:pt x="2496" y="9421"/>
                    <a:pt x="2472" y="9391"/>
                    <a:pt x="2423" y="9338"/>
                  </a:cubicBezTo>
                  <a:cubicBezTo>
                    <a:pt x="2390" y="9302"/>
                    <a:pt x="2358" y="9264"/>
                    <a:pt x="2340" y="9225"/>
                  </a:cubicBezTo>
                  <a:cubicBezTo>
                    <a:pt x="2310" y="9157"/>
                    <a:pt x="2314" y="9089"/>
                    <a:pt x="2318" y="9023"/>
                  </a:cubicBezTo>
                  <a:cubicBezTo>
                    <a:pt x="2321" y="8975"/>
                    <a:pt x="2324" y="8932"/>
                    <a:pt x="2314" y="8892"/>
                  </a:cubicBezTo>
                  <a:lnTo>
                    <a:pt x="2307" y="8856"/>
                  </a:lnTo>
                  <a:cubicBezTo>
                    <a:pt x="2276" y="8685"/>
                    <a:pt x="2239" y="8624"/>
                    <a:pt x="2222" y="8604"/>
                  </a:cubicBezTo>
                  <a:lnTo>
                    <a:pt x="2125" y="8583"/>
                  </a:lnTo>
                  <a:lnTo>
                    <a:pt x="2127" y="8548"/>
                  </a:lnTo>
                  <a:cubicBezTo>
                    <a:pt x="2059" y="8443"/>
                    <a:pt x="1945" y="8336"/>
                    <a:pt x="1835" y="8233"/>
                  </a:cubicBezTo>
                  <a:cubicBezTo>
                    <a:pt x="1777" y="8178"/>
                    <a:pt x="1719" y="8123"/>
                    <a:pt x="1666" y="8068"/>
                  </a:cubicBezTo>
                  <a:cubicBezTo>
                    <a:pt x="1571" y="7972"/>
                    <a:pt x="1512" y="7869"/>
                    <a:pt x="1454" y="7771"/>
                  </a:cubicBezTo>
                  <a:cubicBezTo>
                    <a:pt x="1419" y="7710"/>
                    <a:pt x="1384" y="7651"/>
                    <a:pt x="1341" y="7594"/>
                  </a:cubicBezTo>
                  <a:cubicBezTo>
                    <a:pt x="1248" y="7470"/>
                    <a:pt x="1362" y="7374"/>
                    <a:pt x="1446" y="7305"/>
                  </a:cubicBezTo>
                  <a:cubicBezTo>
                    <a:pt x="1505" y="7255"/>
                    <a:pt x="1547" y="7220"/>
                    <a:pt x="1533" y="7178"/>
                  </a:cubicBezTo>
                  <a:cubicBezTo>
                    <a:pt x="1510" y="7112"/>
                    <a:pt x="1415" y="7048"/>
                    <a:pt x="1314" y="6979"/>
                  </a:cubicBezTo>
                  <a:cubicBezTo>
                    <a:pt x="1178" y="6885"/>
                    <a:pt x="1023" y="6779"/>
                    <a:pt x="1014" y="6648"/>
                  </a:cubicBezTo>
                  <a:cubicBezTo>
                    <a:pt x="1010" y="6583"/>
                    <a:pt x="1068" y="6524"/>
                    <a:pt x="1116" y="6477"/>
                  </a:cubicBezTo>
                  <a:cubicBezTo>
                    <a:pt x="1144" y="6449"/>
                    <a:pt x="1168" y="6425"/>
                    <a:pt x="1175" y="6406"/>
                  </a:cubicBezTo>
                  <a:cubicBezTo>
                    <a:pt x="1193" y="6357"/>
                    <a:pt x="1184" y="6302"/>
                    <a:pt x="1175" y="6245"/>
                  </a:cubicBezTo>
                  <a:cubicBezTo>
                    <a:pt x="1164" y="6177"/>
                    <a:pt x="1153" y="6109"/>
                    <a:pt x="1179" y="6036"/>
                  </a:cubicBezTo>
                  <a:cubicBezTo>
                    <a:pt x="1284" y="5760"/>
                    <a:pt x="1306" y="5442"/>
                    <a:pt x="1243" y="5141"/>
                  </a:cubicBezTo>
                  <a:cubicBezTo>
                    <a:pt x="1237" y="5107"/>
                    <a:pt x="1208" y="5068"/>
                    <a:pt x="1179" y="5028"/>
                  </a:cubicBezTo>
                  <a:cubicBezTo>
                    <a:pt x="1103" y="4921"/>
                    <a:pt x="1022" y="4808"/>
                    <a:pt x="1114" y="4702"/>
                  </a:cubicBezTo>
                  <a:cubicBezTo>
                    <a:pt x="1146" y="4666"/>
                    <a:pt x="1182" y="4637"/>
                    <a:pt x="1214" y="4611"/>
                  </a:cubicBezTo>
                  <a:cubicBezTo>
                    <a:pt x="1272" y="4563"/>
                    <a:pt x="1286" y="4552"/>
                    <a:pt x="1253" y="4496"/>
                  </a:cubicBezTo>
                  <a:cubicBezTo>
                    <a:pt x="1227" y="4455"/>
                    <a:pt x="1183" y="4415"/>
                    <a:pt x="1140" y="4376"/>
                  </a:cubicBezTo>
                  <a:cubicBezTo>
                    <a:pt x="1079" y="4319"/>
                    <a:pt x="1011" y="4256"/>
                    <a:pt x="980" y="4186"/>
                  </a:cubicBezTo>
                  <a:cubicBezTo>
                    <a:pt x="948" y="4113"/>
                    <a:pt x="971" y="4044"/>
                    <a:pt x="991" y="3983"/>
                  </a:cubicBezTo>
                  <a:cubicBezTo>
                    <a:pt x="1007" y="3938"/>
                    <a:pt x="1021" y="3897"/>
                    <a:pt x="1013" y="3860"/>
                  </a:cubicBezTo>
                  <a:cubicBezTo>
                    <a:pt x="1010" y="3858"/>
                    <a:pt x="929" y="3765"/>
                    <a:pt x="929" y="3765"/>
                  </a:cubicBezTo>
                  <a:cubicBezTo>
                    <a:pt x="620" y="3408"/>
                    <a:pt x="555" y="3301"/>
                    <a:pt x="682" y="3228"/>
                  </a:cubicBezTo>
                  <a:lnTo>
                    <a:pt x="758" y="3184"/>
                  </a:lnTo>
                  <a:cubicBezTo>
                    <a:pt x="758" y="3184"/>
                    <a:pt x="923" y="3171"/>
                    <a:pt x="926" y="3170"/>
                  </a:cubicBezTo>
                  <a:cubicBezTo>
                    <a:pt x="925" y="3120"/>
                    <a:pt x="912" y="2754"/>
                    <a:pt x="912" y="2754"/>
                  </a:cubicBezTo>
                  <a:cubicBezTo>
                    <a:pt x="911" y="2693"/>
                    <a:pt x="918" y="2628"/>
                    <a:pt x="926" y="2563"/>
                  </a:cubicBezTo>
                  <a:cubicBezTo>
                    <a:pt x="944" y="2393"/>
                    <a:pt x="964" y="2218"/>
                    <a:pt x="834" y="2077"/>
                  </a:cubicBezTo>
                  <a:cubicBezTo>
                    <a:pt x="809" y="2048"/>
                    <a:pt x="777" y="2023"/>
                    <a:pt x="746" y="1999"/>
                  </a:cubicBezTo>
                  <a:cubicBezTo>
                    <a:pt x="676" y="1944"/>
                    <a:pt x="601" y="1883"/>
                    <a:pt x="576" y="1806"/>
                  </a:cubicBezTo>
                  <a:cubicBezTo>
                    <a:pt x="557" y="1749"/>
                    <a:pt x="559" y="1690"/>
                    <a:pt x="562" y="1632"/>
                  </a:cubicBezTo>
                  <a:cubicBezTo>
                    <a:pt x="565" y="1580"/>
                    <a:pt x="568" y="1532"/>
                    <a:pt x="552" y="1485"/>
                  </a:cubicBezTo>
                  <a:cubicBezTo>
                    <a:pt x="507" y="1353"/>
                    <a:pt x="406" y="1217"/>
                    <a:pt x="308" y="1087"/>
                  </a:cubicBezTo>
                  <a:cubicBezTo>
                    <a:pt x="199" y="941"/>
                    <a:pt x="88" y="793"/>
                    <a:pt x="38" y="638"/>
                  </a:cubicBezTo>
                  <a:lnTo>
                    <a:pt x="0" y="515"/>
                  </a:lnTo>
                  <a:lnTo>
                    <a:pt x="331" y="506"/>
                  </a:lnTo>
                  <a:cubicBezTo>
                    <a:pt x="423" y="504"/>
                    <a:pt x="523" y="492"/>
                    <a:pt x="637" y="469"/>
                  </a:cubicBezTo>
                  <a:cubicBezTo>
                    <a:pt x="624" y="469"/>
                    <a:pt x="620" y="451"/>
                    <a:pt x="593" y="404"/>
                  </a:cubicBezTo>
                  <a:cubicBezTo>
                    <a:pt x="554" y="338"/>
                    <a:pt x="506" y="257"/>
                    <a:pt x="643" y="187"/>
                  </a:cubicBezTo>
                  <a:cubicBezTo>
                    <a:pt x="699" y="158"/>
                    <a:pt x="809" y="121"/>
                    <a:pt x="1010" y="113"/>
                  </a:cubicBezTo>
                  <a:cubicBezTo>
                    <a:pt x="1028" y="113"/>
                    <a:pt x="1123" y="113"/>
                    <a:pt x="1144" y="114"/>
                  </a:cubicBezTo>
                  <a:lnTo>
                    <a:pt x="1354" y="0"/>
                  </a:lnTo>
                  <a:lnTo>
                    <a:pt x="1647" y="141"/>
                  </a:lnTo>
                  <a:cubicBezTo>
                    <a:pt x="1785" y="223"/>
                    <a:pt x="1873" y="278"/>
                    <a:pt x="1930" y="317"/>
                  </a:cubicBezTo>
                  <a:cubicBezTo>
                    <a:pt x="2012" y="322"/>
                    <a:pt x="2090" y="328"/>
                    <a:pt x="2153" y="337"/>
                  </a:cubicBezTo>
                  <a:lnTo>
                    <a:pt x="2894" y="438"/>
                  </a:lnTo>
                  <a:lnTo>
                    <a:pt x="2277" y="539"/>
                  </a:lnTo>
                  <a:lnTo>
                    <a:pt x="2283" y="542"/>
                  </a:lnTo>
                  <a:lnTo>
                    <a:pt x="2368" y="615"/>
                  </a:lnTo>
                  <a:cubicBezTo>
                    <a:pt x="2434" y="677"/>
                    <a:pt x="2501" y="740"/>
                    <a:pt x="2530" y="810"/>
                  </a:cubicBezTo>
                  <a:cubicBezTo>
                    <a:pt x="2592" y="963"/>
                    <a:pt x="2643" y="1015"/>
                    <a:pt x="2675" y="1032"/>
                  </a:cubicBezTo>
                  <a:cubicBezTo>
                    <a:pt x="2717" y="1056"/>
                    <a:pt x="2822" y="1077"/>
                    <a:pt x="2923" y="1098"/>
                  </a:cubicBezTo>
                  <a:cubicBezTo>
                    <a:pt x="3004" y="1114"/>
                    <a:pt x="3085" y="1131"/>
                    <a:pt x="3156" y="1150"/>
                  </a:cubicBezTo>
                  <a:lnTo>
                    <a:pt x="3341" y="1199"/>
                  </a:lnTo>
                  <a:lnTo>
                    <a:pt x="3274" y="1280"/>
                  </a:lnTo>
                  <a:cubicBezTo>
                    <a:pt x="3255" y="1303"/>
                    <a:pt x="3226" y="1326"/>
                    <a:pt x="3194" y="1349"/>
                  </a:cubicBezTo>
                  <a:cubicBezTo>
                    <a:pt x="3183" y="1357"/>
                    <a:pt x="3164" y="1371"/>
                    <a:pt x="3155" y="1379"/>
                  </a:cubicBezTo>
                  <a:cubicBezTo>
                    <a:pt x="3155" y="1379"/>
                    <a:pt x="3156" y="1379"/>
                    <a:pt x="3157" y="1379"/>
                  </a:cubicBezTo>
                  <a:cubicBezTo>
                    <a:pt x="3166" y="1379"/>
                    <a:pt x="3181" y="1387"/>
                    <a:pt x="3187" y="1390"/>
                  </a:cubicBezTo>
                  <a:cubicBezTo>
                    <a:pt x="3232" y="1414"/>
                    <a:pt x="3286" y="1443"/>
                    <a:pt x="3316" y="1481"/>
                  </a:cubicBezTo>
                  <a:cubicBezTo>
                    <a:pt x="3361" y="1539"/>
                    <a:pt x="3351" y="1590"/>
                    <a:pt x="3286" y="1633"/>
                  </a:cubicBezTo>
                  <a:cubicBezTo>
                    <a:pt x="3236" y="1667"/>
                    <a:pt x="3165" y="1687"/>
                    <a:pt x="3103" y="1700"/>
                  </a:cubicBezTo>
                  <a:cubicBezTo>
                    <a:pt x="3103" y="1717"/>
                    <a:pt x="3103" y="1731"/>
                    <a:pt x="3105" y="1743"/>
                  </a:cubicBezTo>
                  <a:cubicBezTo>
                    <a:pt x="3463" y="1761"/>
                    <a:pt x="3587" y="1842"/>
                    <a:pt x="3592" y="1918"/>
                  </a:cubicBezTo>
                  <a:cubicBezTo>
                    <a:pt x="3595" y="1961"/>
                    <a:pt x="3564" y="1996"/>
                    <a:pt x="3532" y="2022"/>
                  </a:cubicBezTo>
                  <a:cubicBezTo>
                    <a:pt x="4022" y="2107"/>
                    <a:pt x="4072" y="2311"/>
                    <a:pt x="4089" y="2382"/>
                  </a:cubicBezTo>
                  <a:cubicBezTo>
                    <a:pt x="4109" y="2468"/>
                    <a:pt x="4173" y="2527"/>
                    <a:pt x="4270" y="2616"/>
                  </a:cubicBezTo>
                  <a:cubicBezTo>
                    <a:pt x="4387" y="2724"/>
                    <a:pt x="4491" y="2828"/>
                    <a:pt x="4595" y="2932"/>
                  </a:cubicBezTo>
                  <a:lnTo>
                    <a:pt x="4737" y="3075"/>
                  </a:lnTo>
                  <a:cubicBezTo>
                    <a:pt x="4862" y="3074"/>
                    <a:pt x="5017" y="3072"/>
                    <a:pt x="5140" y="3070"/>
                  </a:cubicBezTo>
                  <a:cubicBezTo>
                    <a:pt x="5232" y="3069"/>
                    <a:pt x="5466" y="3067"/>
                    <a:pt x="5466" y="3067"/>
                  </a:cubicBezTo>
                  <a:lnTo>
                    <a:pt x="5571" y="3096"/>
                  </a:lnTo>
                  <a:lnTo>
                    <a:pt x="6004" y="3254"/>
                  </a:lnTo>
                  <a:lnTo>
                    <a:pt x="5678" y="3891"/>
                  </a:lnTo>
                  <a:lnTo>
                    <a:pt x="5564" y="3918"/>
                  </a:lnTo>
                  <a:cubicBezTo>
                    <a:pt x="5495" y="3935"/>
                    <a:pt x="5400" y="3956"/>
                    <a:pt x="5293" y="3979"/>
                  </a:cubicBezTo>
                  <a:cubicBezTo>
                    <a:pt x="5050" y="4031"/>
                    <a:pt x="4311" y="4191"/>
                    <a:pt x="4308" y="4279"/>
                  </a:cubicBezTo>
                  <a:cubicBezTo>
                    <a:pt x="4307" y="4294"/>
                    <a:pt x="4361" y="4323"/>
                    <a:pt x="4514" y="4359"/>
                  </a:cubicBezTo>
                  <a:lnTo>
                    <a:pt x="4877" y="4443"/>
                  </a:lnTo>
                  <a:lnTo>
                    <a:pt x="4554" y="4548"/>
                  </a:lnTo>
                  <a:cubicBezTo>
                    <a:pt x="4386" y="4603"/>
                    <a:pt x="4386" y="4603"/>
                    <a:pt x="4547" y="4718"/>
                  </a:cubicBezTo>
                  <a:cubicBezTo>
                    <a:pt x="4577" y="4740"/>
                    <a:pt x="4608" y="4762"/>
                    <a:pt x="4639" y="4786"/>
                  </a:cubicBezTo>
                  <a:cubicBezTo>
                    <a:pt x="4811" y="4920"/>
                    <a:pt x="4777" y="5026"/>
                    <a:pt x="4746" y="5119"/>
                  </a:cubicBezTo>
                  <a:cubicBezTo>
                    <a:pt x="4732" y="5163"/>
                    <a:pt x="4720" y="5201"/>
                    <a:pt x="4727" y="5241"/>
                  </a:cubicBezTo>
                  <a:cubicBezTo>
                    <a:pt x="4845" y="5294"/>
                    <a:pt x="5216" y="5469"/>
                    <a:pt x="5207" y="5547"/>
                  </a:cubicBezTo>
                  <a:lnTo>
                    <a:pt x="5199" y="5616"/>
                  </a:lnTo>
                  <a:lnTo>
                    <a:pt x="5032" y="5649"/>
                  </a:lnTo>
                  <a:cubicBezTo>
                    <a:pt x="4955" y="5662"/>
                    <a:pt x="4876" y="5674"/>
                    <a:pt x="4794" y="5685"/>
                  </a:cubicBezTo>
                  <a:cubicBezTo>
                    <a:pt x="4665" y="5703"/>
                    <a:pt x="4534" y="5722"/>
                    <a:pt x="4468" y="5740"/>
                  </a:cubicBezTo>
                  <a:cubicBezTo>
                    <a:pt x="4382" y="5765"/>
                    <a:pt x="4363" y="5793"/>
                    <a:pt x="4338" y="5882"/>
                  </a:cubicBezTo>
                  <a:cubicBezTo>
                    <a:pt x="4329" y="5915"/>
                    <a:pt x="4319" y="5947"/>
                    <a:pt x="4302" y="5981"/>
                  </a:cubicBezTo>
                  <a:cubicBezTo>
                    <a:pt x="4252" y="6074"/>
                    <a:pt x="4135" y="6141"/>
                    <a:pt x="4031" y="6200"/>
                  </a:cubicBezTo>
                  <a:cubicBezTo>
                    <a:pt x="3980" y="6229"/>
                    <a:pt x="3934" y="6255"/>
                    <a:pt x="3898" y="6284"/>
                  </a:cubicBezTo>
                  <a:cubicBezTo>
                    <a:pt x="3830" y="6339"/>
                    <a:pt x="3847" y="6404"/>
                    <a:pt x="3867" y="6479"/>
                  </a:cubicBezTo>
                  <a:cubicBezTo>
                    <a:pt x="3893" y="6581"/>
                    <a:pt x="3926" y="6707"/>
                    <a:pt x="3710" y="6821"/>
                  </a:cubicBezTo>
                  <a:cubicBezTo>
                    <a:pt x="3959" y="6985"/>
                    <a:pt x="4385" y="7345"/>
                    <a:pt x="4076" y="7528"/>
                  </a:cubicBezTo>
                  <a:lnTo>
                    <a:pt x="3999" y="7573"/>
                  </a:lnTo>
                  <a:cubicBezTo>
                    <a:pt x="3999" y="7573"/>
                    <a:pt x="3810" y="7585"/>
                    <a:pt x="3786" y="7586"/>
                  </a:cubicBezTo>
                  <a:cubicBezTo>
                    <a:pt x="3778" y="7628"/>
                    <a:pt x="3766" y="7681"/>
                    <a:pt x="3751" y="7746"/>
                  </a:cubicBezTo>
                  <a:cubicBezTo>
                    <a:pt x="3730" y="7834"/>
                    <a:pt x="3675" y="8067"/>
                    <a:pt x="3704" y="8108"/>
                  </a:cubicBezTo>
                  <a:cubicBezTo>
                    <a:pt x="3759" y="8143"/>
                    <a:pt x="3839" y="8170"/>
                    <a:pt x="3932" y="8202"/>
                  </a:cubicBezTo>
                  <a:cubicBezTo>
                    <a:pt x="4091" y="8257"/>
                    <a:pt x="4270" y="8318"/>
                    <a:pt x="4356" y="8447"/>
                  </a:cubicBezTo>
                  <a:cubicBezTo>
                    <a:pt x="4410" y="8528"/>
                    <a:pt x="4479" y="8575"/>
                    <a:pt x="4605" y="8660"/>
                  </a:cubicBezTo>
                  <a:cubicBezTo>
                    <a:pt x="4693" y="8720"/>
                    <a:pt x="4736" y="8784"/>
                    <a:pt x="4774" y="8841"/>
                  </a:cubicBezTo>
                  <a:cubicBezTo>
                    <a:pt x="4855" y="8964"/>
                    <a:pt x="4877" y="8964"/>
                    <a:pt x="4958" y="8964"/>
                  </a:cubicBezTo>
                  <a:lnTo>
                    <a:pt x="5181" y="8964"/>
                  </a:lnTo>
                  <a:lnTo>
                    <a:pt x="5281" y="9041"/>
                  </a:lnTo>
                  <a:lnTo>
                    <a:pt x="5353" y="9138"/>
                  </a:lnTo>
                  <a:cubicBezTo>
                    <a:pt x="5470" y="9299"/>
                    <a:pt x="5603" y="9482"/>
                    <a:pt x="5541" y="9651"/>
                  </a:cubicBezTo>
                  <a:cubicBezTo>
                    <a:pt x="5518" y="9716"/>
                    <a:pt x="5473" y="9779"/>
                    <a:pt x="5428" y="9841"/>
                  </a:cubicBezTo>
                  <a:cubicBezTo>
                    <a:pt x="5345" y="9956"/>
                    <a:pt x="5274" y="10055"/>
                    <a:pt x="5356" y="10156"/>
                  </a:cubicBezTo>
                  <a:lnTo>
                    <a:pt x="5457" y="10281"/>
                  </a:lnTo>
                  <a:lnTo>
                    <a:pt x="5448" y="10281"/>
                  </a:lnTo>
                  <a:cubicBezTo>
                    <a:pt x="5588" y="10415"/>
                    <a:pt x="5677" y="10594"/>
                    <a:pt x="5669" y="10638"/>
                  </a:cubicBezTo>
                  <a:cubicBezTo>
                    <a:pt x="5651" y="10736"/>
                    <a:pt x="5488" y="10822"/>
                    <a:pt x="5344" y="10898"/>
                  </a:cubicBezTo>
                  <a:cubicBezTo>
                    <a:pt x="5265" y="10940"/>
                    <a:pt x="5193" y="10978"/>
                    <a:pt x="5165" y="11006"/>
                  </a:cubicBezTo>
                  <a:cubicBezTo>
                    <a:pt x="5098" y="11073"/>
                    <a:pt x="5141" y="11118"/>
                    <a:pt x="5244" y="11214"/>
                  </a:cubicBezTo>
                  <a:lnTo>
                    <a:pt x="5307" y="11275"/>
                  </a:lnTo>
                  <a:cubicBezTo>
                    <a:pt x="5350" y="11319"/>
                    <a:pt x="5385" y="11361"/>
                    <a:pt x="5419" y="11402"/>
                  </a:cubicBezTo>
                  <a:cubicBezTo>
                    <a:pt x="5481" y="11477"/>
                    <a:pt x="5537" y="11546"/>
                    <a:pt x="5635" y="11614"/>
                  </a:cubicBezTo>
                  <a:cubicBezTo>
                    <a:pt x="5709" y="11665"/>
                    <a:pt x="5791" y="11715"/>
                    <a:pt x="5873" y="11765"/>
                  </a:cubicBezTo>
                  <a:cubicBezTo>
                    <a:pt x="6012" y="11849"/>
                    <a:pt x="6146" y="11930"/>
                    <a:pt x="6252" y="12017"/>
                  </a:cubicBezTo>
                  <a:lnTo>
                    <a:pt x="6266" y="12029"/>
                  </a:lnTo>
                  <a:lnTo>
                    <a:pt x="6281" y="12053"/>
                  </a:lnTo>
                  <a:lnTo>
                    <a:pt x="6281" y="12154"/>
                  </a:lnTo>
                  <a:cubicBezTo>
                    <a:pt x="6278" y="12231"/>
                    <a:pt x="6118" y="12277"/>
                    <a:pt x="5928" y="12313"/>
                  </a:cubicBezTo>
                  <a:cubicBezTo>
                    <a:pt x="6070" y="12480"/>
                    <a:pt x="6169" y="12646"/>
                    <a:pt x="5969" y="12749"/>
                  </a:cubicBezTo>
                  <a:cubicBezTo>
                    <a:pt x="5946" y="12761"/>
                    <a:pt x="5921" y="12771"/>
                    <a:pt x="5894" y="12780"/>
                  </a:cubicBezTo>
                  <a:cubicBezTo>
                    <a:pt x="5948" y="12833"/>
                    <a:pt x="6011" y="12878"/>
                    <a:pt x="6098" y="12935"/>
                  </a:cubicBezTo>
                  <a:cubicBezTo>
                    <a:pt x="6243" y="13030"/>
                    <a:pt x="6169" y="13123"/>
                    <a:pt x="6121" y="13184"/>
                  </a:cubicBezTo>
                  <a:cubicBezTo>
                    <a:pt x="6110" y="13198"/>
                    <a:pt x="6100" y="13210"/>
                    <a:pt x="6092" y="13222"/>
                  </a:cubicBezTo>
                  <a:cubicBezTo>
                    <a:pt x="6312" y="13306"/>
                    <a:pt x="6365" y="13427"/>
                    <a:pt x="6408" y="13526"/>
                  </a:cubicBezTo>
                  <a:cubicBezTo>
                    <a:pt x="6431" y="13578"/>
                    <a:pt x="6452" y="13625"/>
                    <a:pt x="6488" y="13657"/>
                  </a:cubicBezTo>
                  <a:cubicBezTo>
                    <a:pt x="6514" y="13681"/>
                    <a:pt x="6599" y="13725"/>
                    <a:pt x="6673" y="13764"/>
                  </a:cubicBezTo>
                  <a:cubicBezTo>
                    <a:pt x="6887" y="13875"/>
                    <a:pt x="7129" y="14001"/>
                    <a:pt x="6968" y="14118"/>
                  </a:cubicBezTo>
                  <a:cubicBezTo>
                    <a:pt x="6926" y="14149"/>
                    <a:pt x="6860" y="14174"/>
                    <a:pt x="6774" y="14192"/>
                  </a:cubicBezTo>
                  <a:cubicBezTo>
                    <a:pt x="6791" y="14214"/>
                    <a:pt x="6809" y="14238"/>
                    <a:pt x="6828" y="14264"/>
                  </a:cubicBezTo>
                  <a:cubicBezTo>
                    <a:pt x="6914" y="14381"/>
                    <a:pt x="6979" y="14458"/>
                    <a:pt x="7023" y="14496"/>
                  </a:cubicBezTo>
                  <a:lnTo>
                    <a:pt x="7081" y="14496"/>
                  </a:lnTo>
                  <a:cubicBezTo>
                    <a:pt x="7190" y="14496"/>
                    <a:pt x="7297" y="14497"/>
                    <a:pt x="7400" y="14503"/>
                  </a:cubicBezTo>
                  <a:lnTo>
                    <a:pt x="7793" y="14525"/>
                  </a:lnTo>
                  <a:lnTo>
                    <a:pt x="7649" y="14662"/>
                  </a:lnTo>
                  <a:cubicBezTo>
                    <a:pt x="7569" y="14739"/>
                    <a:pt x="7619" y="14772"/>
                    <a:pt x="7873" y="14879"/>
                  </a:cubicBezTo>
                  <a:cubicBezTo>
                    <a:pt x="7965" y="14917"/>
                    <a:pt x="8059" y="14957"/>
                    <a:pt x="8138" y="15002"/>
                  </a:cubicBezTo>
                  <a:lnTo>
                    <a:pt x="8166" y="15019"/>
                  </a:lnTo>
                  <a:lnTo>
                    <a:pt x="8192" y="15055"/>
                  </a:lnTo>
                  <a:cubicBezTo>
                    <a:pt x="8171" y="15183"/>
                    <a:pt x="8175" y="15184"/>
                    <a:pt x="8413" y="15209"/>
                  </a:cubicBezTo>
                  <a:cubicBezTo>
                    <a:pt x="8455" y="15213"/>
                    <a:pt x="8498" y="15217"/>
                    <a:pt x="8539" y="15220"/>
                  </a:cubicBezTo>
                  <a:cubicBezTo>
                    <a:pt x="8760" y="15240"/>
                    <a:pt x="9341" y="15290"/>
                    <a:pt x="9191" y="15539"/>
                  </a:cubicBezTo>
                  <a:lnTo>
                    <a:pt x="9132" y="15636"/>
                  </a:lnTo>
                  <a:lnTo>
                    <a:pt x="9095" y="15636"/>
                  </a:lnTo>
                  <a:cubicBezTo>
                    <a:pt x="9336" y="15709"/>
                    <a:pt x="9521" y="15812"/>
                    <a:pt x="9351" y="15946"/>
                  </a:cubicBezTo>
                  <a:cubicBezTo>
                    <a:pt x="9295" y="15990"/>
                    <a:pt x="9215" y="16017"/>
                    <a:pt x="9146" y="16034"/>
                  </a:cubicBezTo>
                  <a:cubicBezTo>
                    <a:pt x="9196" y="16052"/>
                    <a:pt x="9274" y="16073"/>
                    <a:pt x="9305" y="16081"/>
                  </a:cubicBezTo>
                  <a:cubicBezTo>
                    <a:pt x="9348" y="16093"/>
                    <a:pt x="9387" y="16104"/>
                    <a:pt x="9419" y="16113"/>
                  </a:cubicBezTo>
                  <a:lnTo>
                    <a:pt x="9656" y="16185"/>
                  </a:lnTo>
                  <a:cubicBezTo>
                    <a:pt x="9656" y="16185"/>
                    <a:pt x="9463" y="16281"/>
                    <a:pt x="9458" y="16283"/>
                  </a:cubicBezTo>
                  <a:cubicBezTo>
                    <a:pt x="9713" y="16387"/>
                    <a:pt x="9861" y="16528"/>
                    <a:pt x="9836" y="16647"/>
                  </a:cubicBezTo>
                  <a:lnTo>
                    <a:pt x="9811" y="16761"/>
                  </a:lnTo>
                  <a:lnTo>
                    <a:pt x="9757" y="16760"/>
                  </a:lnTo>
                  <a:cubicBezTo>
                    <a:pt x="9882" y="16842"/>
                    <a:pt x="9907" y="16926"/>
                    <a:pt x="9823" y="17002"/>
                  </a:cubicBezTo>
                  <a:cubicBezTo>
                    <a:pt x="9771" y="17049"/>
                    <a:pt x="9701" y="17079"/>
                    <a:pt x="9649" y="17101"/>
                  </a:cubicBezTo>
                  <a:cubicBezTo>
                    <a:pt x="9603" y="17120"/>
                    <a:pt x="9598" y="17123"/>
                    <a:pt x="9593" y="17131"/>
                  </a:cubicBezTo>
                  <a:cubicBezTo>
                    <a:pt x="9574" y="17161"/>
                    <a:pt x="9613" y="17214"/>
                    <a:pt x="9671" y="17239"/>
                  </a:cubicBezTo>
                  <a:cubicBezTo>
                    <a:pt x="9692" y="17248"/>
                    <a:pt x="9720" y="17255"/>
                    <a:pt x="9748" y="17263"/>
                  </a:cubicBezTo>
                  <a:cubicBezTo>
                    <a:pt x="9896" y="17305"/>
                    <a:pt x="10121" y="17369"/>
                    <a:pt x="10099" y="17491"/>
                  </a:cubicBezTo>
                  <a:cubicBezTo>
                    <a:pt x="10089" y="17548"/>
                    <a:pt x="10009" y="17586"/>
                    <a:pt x="9955" y="17609"/>
                  </a:cubicBezTo>
                  <a:cubicBezTo>
                    <a:pt x="9967" y="17624"/>
                    <a:pt x="9979" y="17641"/>
                    <a:pt x="9986" y="17664"/>
                  </a:cubicBezTo>
                  <a:cubicBezTo>
                    <a:pt x="10028" y="17800"/>
                    <a:pt x="9965" y="17866"/>
                    <a:pt x="9725" y="17932"/>
                  </a:cubicBezTo>
                  <a:cubicBezTo>
                    <a:pt x="9675" y="17946"/>
                    <a:pt x="9632" y="17958"/>
                    <a:pt x="9581" y="17984"/>
                  </a:cubicBezTo>
                  <a:cubicBezTo>
                    <a:pt x="9517" y="18017"/>
                    <a:pt x="9493" y="18130"/>
                    <a:pt x="9560" y="18221"/>
                  </a:cubicBezTo>
                  <a:cubicBezTo>
                    <a:pt x="9616" y="18295"/>
                    <a:pt x="9852" y="18389"/>
                    <a:pt x="10025" y="18457"/>
                  </a:cubicBezTo>
                  <a:lnTo>
                    <a:pt x="10147" y="18506"/>
                  </a:lnTo>
                  <a:cubicBezTo>
                    <a:pt x="10173" y="18517"/>
                    <a:pt x="10214" y="18530"/>
                    <a:pt x="10262" y="18546"/>
                  </a:cubicBezTo>
                  <a:cubicBezTo>
                    <a:pt x="10388" y="18587"/>
                    <a:pt x="10499" y="18624"/>
                    <a:pt x="10589" y="18658"/>
                  </a:cubicBezTo>
                  <a:cubicBezTo>
                    <a:pt x="10659" y="18651"/>
                    <a:pt x="10736" y="18647"/>
                    <a:pt x="10821" y="18647"/>
                  </a:cubicBezTo>
                  <a:cubicBezTo>
                    <a:pt x="11073" y="18647"/>
                    <a:pt x="11423" y="18683"/>
                    <a:pt x="11568" y="18725"/>
                  </a:cubicBezTo>
                  <a:cubicBezTo>
                    <a:pt x="11774" y="18785"/>
                    <a:pt x="11890" y="18853"/>
                    <a:pt x="11920" y="18931"/>
                  </a:cubicBezTo>
                  <a:cubicBezTo>
                    <a:pt x="12123" y="18969"/>
                    <a:pt x="12173" y="19079"/>
                    <a:pt x="12221" y="19187"/>
                  </a:cubicBezTo>
                  <a:cubicBezTo>
                    <a:pt x="12225" y="19194"/>
                    <a:pt x="12227" y="19200"/>
                    <a:pt x="12230" y="19205"/>
                  </a:cubicBezTo>
                  <a:cubicBezTo>
                    <a:pt x="12278" y="19214"/>
                    <a:pt x="12399" y="19231"/>
                    <a:pt x="12462" y="19240"/>
                  </a:cubicBezTo>
                  <a:cubicBezTo>
                    <a:pt x="12541" y="19252"/>
                    <a:pt x="12604" y="19261"/>
                    <a:pt x="12656" y="19270"/>
                  </a:cubicBezTo>
                  <a:cubicBezTo>
                    <a:pt x="12771" y="19292"/>
                    <a:pt x="12888" y="19338"/>
                    <a:pt x="13003" y="19408"/>
                  </a:cubicBezTo>
                  <a:lnTo>
                    <a:pt x="15302" y="19408"/>
                  </a:lnTo>
                  <a:lnTo>
                    <a:pt x="15474" y="19418"/>
                  </a:lnTo>
                  <a:cubicBezTo>
                    <a:pt x="15756" y="19435"/>
                    <a:pt x="15943" y="19449"/>
                    <a:pt x="16067" y="19497"/>
                  </a:cubicBezTo>
                  <a:cubicBezTo>
                    <a:pt x="16211" y="19554"/>
                    <a:pt x="16223" y="19627"/>
                    <a:pt x="16231" y="19675"/>
                  </a:cubicBezTo>
                  <a:cubicBezTo>
                    <a:pt x="16233" y="19689"/>
                    <a:pt x="16237" y="19713"/>
                    <a:pt x="16244" y="19720"/>
                  </a:cubicBezTo>
                  <a:cubicBezTo>
                    <a:pt x="16273" y="19733"/>
                    <a:pt x="16416" y="19768"/>
                    <a:pt x="16495" y="19781"/>
                  </a:cubicBezTo>
                  <a:cubicBezTo>
                    <a:pt x="16505" y="19778"/>
                    <a:pt x="16516" y="19776"/>
                    <a:pt x="16525" y="19773"/>
                  </a:cubicBezTo>
                  <a:cubicBezTo>
                    <a:pt x="16633" y="19747"/>
                    <a:pt x="16781" y="19710"/>
                    <a:pt x="16956" y="19710"/>
                  </a:cubicBezTo>
                  <a:cubicBezTo>
                    <a:pt x="17089" y="19710"/>
                    <a:pt x="17209" y="19731"/>
                    <a:pt x="17294" y="19769"/>
                  </a:cubicBezTo>
                  <a:lnTo>
                    <a:pt x="17562" y="19884"/>
                  </a:lnTo>
                  <a:lnTo>
                    <a:pt x="17475" y="19917"/>
                  </a:lnTo>
                  <a:lnTo>
                    <a:pt x="18821" y="20929"/>
                  </a:lnTo>
                  <a:cubicBezTo>
                    <a:pt x="19068" y="20943"/>
                    <a:pt x="19689" y="20958"/>
                    <a:pt x="20052" y="20961"/>
                  </a:cubicBezTo>
                  <a:cubicBezTo>
                    <a:pt x="20134" y="20961"/>
                    <a:pt x="20180" y="20960"/>
                    <a:pt x="20223" y="20960"/>
                  </a:cubicBezTo>
                  <a:cubicBezTo>
                    <a:pt x="20301" y="20958"/>
                    <a:pt x="20365" y="20956"/>
                    <a:pt x="20427" y="20956"/>
                  </a:cubicBezTo>
                  <a:cubicBezTo>
                    <a:pt x="20514" y="20956"/>
                    <a:pt x="20592" y="20959"/>
                    <a:pt x="20666" y="20965"/>
                  </a:cubicBezTo>
                  <a:cubicBezTo>
                    <a:pt x="20691" y="20966"/>
                    <a:pt x="20725" y="20967"/>
                    <a:pt x="20761" y="20969"/>
                  </a:cubicBezTo>
                  <a:cubicBezTo>
                    <a:pt x="21001" y="20976"/>
                    <a:pt x="21330" y="20987"/>
                    <a:pt x="21498" y="21085"/>
                  </a:cubicBezTo>
                  <a:cubicBezTo>
                    <a:pt x="21529" y="21103"/>
                    <a:pt x="21553" y="21125"/>
                    <a:pt x="21568" y="21148"/>
                  </a:cubicBezTo>
                  <a:cubicBezTo>
                    <a:pt x="21600" y="21207"/>
                    <a:pt x="21567" y="21262"/>
                    <a:pt x="21476" y="21303"/>
                  </a:cubicBezTo>
                  <a:cubicBezTo>
                    <a:pt x="21315" y="21377"/>
                    <a:pt x="21035" y="21386"/>
                    <a:pt x="20838" y="21386"/>
                  </a:cubicBezTo>
                  <a:cubicBezTo>
                    <a:pt x="20758" y="21386"/>
                    <a:pt x="20681" y="21384"/>
                    <a:pt x="20619" y="21383"/>
                  </a:cubicBezTo>
                  <a:cubicBezTo>
                    <a:pt x="20619" y="21383"/>
                    <a:pt x="20529" y="21381"/>
                    <a:pt x="20526" y="21381"/>
                  </a:cubicBezTo>
                  <a:cubicBezTo>
                    <a:pt x="20419" y="21381"/>
                    <a:pt x="20295" y="21381"/>
                    <a:pt x="20162" y="21379"/>
                  </a:cubicBezTo>
                  <a:cubicBezTo>
                    <a:pt x="20209" y="21407"/>
                    <a:pt x="20242" y="21438"/>
                    <a:pt x="20261" y="21470"/>
                  </a:cubicBezTo>
                  <a:lnTo>
                    <a:pt x="20292" y="21523"/>
                  </a:lnTo>
                  <a:lnTo>
                    <a:pt x="19950" y="21563"/>
                  </a:lnTo>
                  <a:lnTo>
                    <a:pt x="19902" y="21576"/>
                  </a:lnTo>
                  <a:lnTo>
                    <a:pt x="19800" y="21600"/>
                  </a:lnTo>
                  <a:lnTo>
                    <a:pt x="19717" y="21572"/>
                  </a:lnTo>
                  <a:close/>
                </a:path>
              </a:pathLst>
            </a:custGeom>
            <a:grpFill/>
            <a:ln w="3175" cap="flat">
              <a:solidFill>
                <a:schemeClr val="bg1">
                  <a:lumMod val="50000"/>
                </a:schemeClr>
              </a:solidFill>
              <a:miter lim="400000"/>
            </a:ln>
            <a:effectLst/>
          </p:spPr>
          <p:txBody>
            <a:bodyPr lIns="0" tIns="0" rIns="0" bIns="0"/>
            <a:lstStyle/>
            <a:p>
              <a:pPr eaLnBrk="1" hangingPunct="1">
                <a:defRPr/>
              </a:pPr>
              <a:endParaRPr sz="5063" dirty="0">
                <a:latin typeface="Lato Light" panose="020F0502020204030203" pitchFamily="34" charset="0"/>
              </a:endParaRPr>
            </a:p>
          </p:txBody>
        </p:sp>
        <p:sp>
          <p:nvSpPr>
            <p:cNvPr id="289" name="Shape 17161">
              <a:extLst>
                <a:ext uri="{FF2B5EF4-FFF2-40B4-BE49-F238E27FC236}">
                  <a16:creationId xmlns:a16="http://schemas.microsoft.com/office/drawing/2014/main" id="{71934790-076C-7A79-42B5-85AD6F0BF133}"/>
                </a:ext>
              </a:extLst>
            </p:cNvPr>
            <p:cNvSpPr/>
            <p:nvPr/>
          </p:nvSpPr>
          <p:spPr>
            <a:xfrm>
              <a:off x="444499" y="1868133"/>
              <a:ext cx="46770" cy="6792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38" h="21600" extrusionOk="0">
                  <a:moveTo>
                    <a:pt x="12581" y="21600"/>
                  </a:moveTo>
                  <a:cubicBezTo>
                    <a:pt x="9863" y="21600"/>
                    <a:pt x="7082" y="20523"/>
                    <a:pt x="5499" y="18849"/>
                  </a:cubicBezTo>
                  <a:cubicBezTo>
                    <a:pt x="3638" y="16888"/>
                    <a:pt x="3170" y="14551"/>
                    <a:pt x="2755" y="12491"/>
                  </a:cubicBezTo>
                  <a:cubicBezTo>
                    <a:pt x="2615" y="11804"/>
                    <a:pt x="2503" y="11244"/>
                    <a:pt x="2354" y="10711"/>
                  </a:cubicBezTo>
                  <a:lnTo>
                    <a:pt x="1833" y="8896"/>
                  </a:lnTo>
                  <a:cubicBezTo>
                    <a:pt x="1194" y="6686"/>
                    <a:pt x="563" y="4499"/>
                    <a:pt x="165" y="2257"/>
                  </a:cubicBezTo>
                  <a:lnTo>
                    <a:pt x="0" y="1334"/>
                  </a:lnTo>
                  <a:lnTo>
                    <a:pt x="5504" y="0"/>
                  </a:lnTo>
                  <a:lnTo>
                    <a:pt x="6185" y="793"/>
                  </a:lnTo>
                  <a:cubicBezTo>
                    <a:pt x="6222" y="691"/>
                    <a:pt x="6483" y="667"/>
                    <a:pt x="6740" y="647"/>
                  </a:cubicBezTo>
                  <a:cubicBezTo>
                    <a:pt x="7379" y="592"/>
                    <a:pt x="7917" y="556"/>
                    <a:pt x="8439" y="556"/>
                  </a:cubicBezTo>
                  <a:cubicBezTo>
                    <a:pt x="10059" y="556"/>
                    <a:pt x="11432" y="908"/>
                    <a:pt x="12519" y="1602"/>
                  </a:cubicBezTo>
                  <a:cubicBezTo>
                    <a:pt x="13800" y="2415"/>
                    <a:pt x="14355" y="3441"/>
                    <a:pt x="14801" y="4262"/>
                  </a:cubicBezTo>
                  <a:cubicBezTo>
                    <a:pt x="14963" y="4562"/>
                    <a:pt x="15274" y="5146"/>
                    <a:pt x="15445" y="5253"/>
                  </a:cubicBezTo>
                  <a:lnTo>
                    <a:pt x="21138" y="6855"/>
                  </a:lnTo>
                  <a:lnTo>
                    <a:pt x="15998" y="9267"/>
                  </a:lnTo>
                  <a:cubicBezTo>
                    <a:pt x="15305" y="9590"/>
                    <a:pt x="15174" y="9776"/>
                    <a:pt x="15174" y="9776"/>
                  </a:cubicBezTo>
                  <a:cubicBezTo>
                    <a:pt x="15224" y="10028"/>
                    <a:pt x="16219" y="11015"/>
                    <a:pt x="16754" y="11544"/>
                  </a:cubicBezTo>
                  <a:cubicBezTo>
                    <a:pt x="18573" y="13348"/>
                    <a:pt x="21600" y="16355"/>
                    <a:pt x="18209" y="19587"/>
                  </a:cubicBezTo>
                  <a:cubicBezTo>
                    <a:pt x="16841" y="20886"/>
                    <a:pt x="14846" y="21600"/>
                    <a:pt x="12581" y="21600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lumMod val="50000"/>
                </a:schemeClr>
              </a:solidFill>
              <a:miter lim="400000"/>
            </a:ln>
            <a:effectLst/>
          </p:spPr>
          <p:txBody>
            <a:bodyPr lIns="0" tIns="0" rIns="0" bIns="0"/>
            <a:lstStyle/>
            <a:p>
              <a:pPr eaLnBrk="1" hangingPunct="1">
                <a:defRPr/>
              </a:pPr>
              <a:endParaRPr sz="5063" dirty="0">
                <a:latin typeface="Lato Light" panose="020F0502020204030203" pitchFamily="34" charset="0"/>
              </a:endParaRPr>
            </a:p>
          </p:txBody>
        </p:sp>
        <p:sp>
          <p:nvSpPr>
            <p:cNvPr id="290" name="Shape 17162">
              <a:extLst>
                <a:ext uri="{FF2B5EF4-FFF2-40B4-BE49-F238E27FC236}">
                  <a16:creationId xmlns:a16="http://schemas.microsoft.com/office/drawing/2014/main" id="{D2B756C7-CA8D-137A-BBC5-438AB9DEC385}"/>
                </a:ext>
              </a:extLst>
            </p:cNvPr>
            <p:cNvSpPr/>
            <p:nvPr/>
          </p:nvSpPr>
          <p:spPr>
            <a:xfrm>
              <a:off x="469900" y="1957091"/>
              <a:ext cx="56633" cy="5648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89" h="21600" extrusionOk="0">
                  <a:moveTo>
                    <a:pt x="16529" y="21600"/>
                  </a:moveTo>
                  <a:cubicBezTo>
                    <a:pt x="16035" y="21600"/>
                    <a:pt x="15548" y="21534"/>
                    <a:pt x="15082" y="21396"/>
                  </a:cubicBezTo>
                  <a:cubicBezTo>
                    <a:pt x="12035" y="20475"/>
                    <a:pt x="11077" y="18026"/>
                    <a:pt x="10443" y="16403"/>
                  </a:cubicBezTo>
                  <a:cubicBezTo>
                    <a:pt x="10200" y="15786"/>
                    <a:pt x="9972" y="15197"/>
                    <a:pt x="9697" y="14851"/>
                  </a:cubicBezTo>
                  <a:cubicBezTo>
                    <a:pt x="9608" y="14727"/>
                    <a:pt x="9322" y="14500"/>
                    <a:pt x="9133" y="14348"/>
                  </a:cubicBezTo>
                  <a:cubicBezTo>
                    <a:pt x="8338" y="13712"/>
                    <a:pt x="7030" y="12658"/>
                    <a:pt x="6704" y="10783"/>
                  </a:cubicBezTo>
                  <a:cubicBezTo>
                    <a:pt x="6650" y="10470"/>
                    <a:pt x="6622" y="10176"/>
                    <a:pt x="6608" y="9910"/>
                  </a:cubicBezTo>
                  <a:cubicBezTo>
                    <a:pt x="6534" y="9901"/>
                    <a:pt x="6461" y="9896"/>
                    <a:pt x="6389" y="9891"/>
                  </a:cubicBezTo>
                  <a:cubicBezTo>
                    <a:pt x="4468" y="9715"/>
                    <a:pt x="1209" y="9421"/>
                    <a:pt x="191" y="5914"/>
                  </a:cubicBezTo>
                  <a:cubicBezTo>
                    <a:pt x="-201" y="4556"/>
                    <a:pt x="13" y="3218"/>
                    <a:pt x="797" y="2150"/>
                  </a:cubicBezTo>
                  <a:cubicBezTo>
                    <a:pt x="1832" y="745"/>
                    <a:pt x="3760" y="0"/>
                    <a:pt x="6373" y="0"/>
                  </a:cubicBezTo>
                  <a:cubicBezTo>
                    <a:pt x="9685" y="0"/>
                    <a:pt x="14972" y="1215"/>
                    <a:pt x="15951" y="4561"/>
                  </a:cubicBezTo>
                  <a:cubicBezTo>
                    <a:pt x="16215" y="5458"/>
                    <a:pt x="16166" y="6265"/>
                    <a:pt x="16131" y="6854"/>
                  </a:cubicBezTo>
                  <a:cubicBezTo>
                    <a:pt x="16117" y="7072"/>
                    <a:pt x="16093" y="7247"/>
                    <a:pt x="16112" y="7390"/>
                  </a:cubicBezTo>
                  <a:cubicBezTo>
                    <a:pt x="16133" y="7437"/>
                    <a:pt x="16345" y="7741"/>
                    <a:pt x="16501" y="7964"/>
                  </a:cubicBezTo>
                  <a:cubicBezTo>
                    <a:pt x="16856" y="8477"/>
                    <a:pt x="17299" y="9113"/>
                    <a:pt x="17595" y="9967"/>
                  </a:cubicBezTo>
                  <a:cubicBezTo>
                    <a:pt x="17935" y="10964"/>
                    <a:pt x="17937" y="11880"/>
                    <a:pt x="17942" y="12611"/>
                  </a:cubicBezTo>
                  <a:cubicBezTo>
                    <a:pt x="17942" y="12729"/>
                    <a:pt x="17942" y="12862"/>
                    <a:pt x="17944" y="12990"/>
                  </a:cubicBezTo>
                  <a:cubicBezTo>
                    <a:pt x="18921" y="13289"/>
                    <a:pt x="20968" y="14087"/>
                    <a:pt x="21259" y="16650"/>
                  </a:cubicBezTo>
                  <a:cubicBezTo>
                    <a:pt x="21399" y="17907"/>
                    <a:pt x="21033" y="19103"/>
                    <a:pt x="20231" y="20010"/>
                  </a:cubicBezTo>
                  <a:cubicBezTo>
                    <a:pt x="19348" y="21021"/>
                    <a:pt x="17996" y="21600"/>
                    <a:pt x="16529" y="21600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lumMod val="50000"/>
                </a:schemeClr>
              </a:solidFill>
              <a:miter lim="400000"/>
            </a:ln>
            <a:effectLst/>
          </p:spPr>
          <p:txBody>
            <a:bodyPr lIns="0" tIns="0" rIns="0" bIns="0"/>
            <a:lstStyle/>
            <a:p>
              <a:pPr eaLnBrk="1" hangingPunct="1">
                <a:defRPr/>
              </a:pPr>
              <a:endParaRPr sz="5063" dirty="0">
                <a:latin typeface="Lato Light" panose="020F0502020204030203" pitchFamily="34" charset="0"/>
              </a:endParaRPr>
            </a:p>
          </p:txBody>
        </p:sp>
        <p:sp>
          <p:nvSpPr>
            <p:cNvPr id="291" name="Shape 17163">
              <a:extLst>
                <a:ext uri="{FF2B5EF4-FFF2-40B4-BE49-F238E27FC236}">
                  <a16:creationId xmlns:a16="http://schemas.microsoft.com/office/drawing/2014/main" id="{17F1DE33-FA2D-0DE2-8193-E72D2EE44738}"/>
                </a:ext>
              </a:extLst>
            </p:cNvPr>
            <p:cNvSpPr/>
            <p:nvPr/>
          </p:nvSpPr>
          <p:spPr>
            <a:xfrm>
              <a:off x="63499" y="0"/>
              <a:ext cx="378428" cy="59768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5656" y="20817"/>
                  </a:moveTo>
                  <a:cubicBezTo>
                    <a:pt x="15521" y="20849"/>
                    <a:pt x="15407" y="20865"/>
                    <a:pt x="15310" y="20865"/>
                  </a:cubicBezTo>
                  <a:lnTo>
                    <a:pt x="15177" y="20855"/>
                  </a:lnTo>
                  <a:cubicBezTo>
                    <a:pt x="15077" y="20839"/>
                    <a:pt x="14812" y="20796"/>
                    <a:pt x="14672" y="20642"/>
                  </a:cubicBezTo>
                  <a:cubicBezTo>
                    <a:pt x="14589" y="20550"/>
                    <a:pt x="14570" y="20438"/>
                    <a:pt x="14620" y="20325"/>
                  </a:cubicBezTo>
                  <a:cubicBezTo>
                    <a:pt x="14667" y="20220"/>
                    <a:pt x="14984" y="19857"/>
                    <a:pt x="15562" y="19244"/>
                  </a:cubicBezTo>
                  <a:lnTo>
                    <a:pt x="14790" y="18945"/>
                  </a:lnTo>
                  <a:lnTo>
                    <a:pt x="14569" y="18827"/>
                  </a:lnTo>
                  <a:cubicBezTo>
                    <a:pt x="14427" y="18879"/>
                    <a:pt x="14254" y="18940"/>
                    <a:pt x="14054" y="18957"/>
                  </a:cubicBezTo>
                  <a:cubicBezTo>
                    <a:pt x="14054" y="18957"/>
                    <a:pt x="13946" y="18962"/>
                    <a:pt x="13946" y="18962"/>
                  </a:cubicBezTo>
                  <a:cubicBezTo>
                    <a:pt x="13676" y="18962"/>
                    <a:pt x="13450" y="18893"/>
                    <a:pt x="13261" y="18827"/>
                  </a:cubicBezTo>
                  <a:cubicBezTo>
                    <a:pt x="13059" y="18924"/>
                    <a:pt x="12842" y="19012"/>
                    <a:pt x="12514" y="19045"/>
                  </a:cubicBezTo>
                  <a:cubicBezTo>
                    <a:pt x="12341" y="19062"/>
                    <a:pt x="12165" y="19067"/>
                    <a:pt x="11989" y="19067"/>
                  </a:cubicBezTo>
                  <a:lnTo>
                    <a:pt x="11656" y="19065"/>
                  </a:lnTo>
                  <a:cubicBezTo>
                    <a:pt x="11517" y="19065"/>
                    <a:pt x="11378" y="19068"/>
                    <a:pt x="11241" y="19083"/>
                  </a:cubicBezTo>
                  <a:lnTo>
                    <a:pt x="11096" y="19099"/>
                  </a:lnTo>
                  <a:lnTo>
                    <a:pt x="10124" y="18752"/>
                  </a:lnTo>
                  <a:lnTo>
                    <a:pt x="10409" y="18332"/>
                  </a:lnTo>
                  <a:cubicBezTo>
                    <a:pt x="10409" y="18332"/>
                    <a:pt x="10385" y="18268"/>
                    <a:pt x="10379" y="18255"/>
                  </a:cubicBezTo>
                  <a:cubicBezTo>
                    <a:pt x="10370" y="18254"/>
                    <a:pt x="10361" y="18253"/>
                    <a:pt x="10352" y="18252"/>
                  </a:cubicBezTo>
                  <a:cubicBezTo>
                    <a:pt x="10190" y="18235"/>
                    <a:pt x="9829" y="18197"/>
                    <a:pt x="9750" y="17866"/>
                  </a:cubicBezTo>
                  <a:cubicBezTo>
                    <a:pt x="9690" y="17615"/>
                    <a:pt x="9632" y="17556"/>
                    <a:pt x="9334" y="17444"/>
                  </a:cubicBezTo>
                  <a:cubicBezTo>
                    <a:pt x="9311" y="17436"/>
                    <a:pt x="9265" y="17422"/>
                    <a:pt x="9206" y="17404"/>
                  </a:cubicBezTo>
                  <a:cubicBezTo>
                    <a:pt x="8587" y="17218"/>
                    <a:pt x="8339" y="17127"/>
                    <a:pt x="8288" y="16952"/>
                  </a:cubicBezTo>
                  <a:cubicBezTo>
                    <a:pt x="8287" y="16950"/>
                    <a:pt x="8195" y="16653"/>
                    <a:pt x="7922" y="16389"/>
                  </a:cubicBezTo>
                  <a:cubicBezTo>
                    <a:pt x="7811" y="16282"/>
                    <a:pt x="7010" y="16134"/>
                    <a:pt x="6305" y="16090"/>
                  </a:cubicBezTo>
                  <a:lnTo>
                    <a:pt x="6147" y="16081"/>
                  </a:lnTo>
                  <a:lnTo>
                    <a:pt x="6041" y="16007"/>
                  </a:lnTo>
                  <a:cubicBezTo>
                    <a:pt x="5754" y="15806"/>
                    <a:pt x="5477" y="15622"/>
                    <a:pt x="5299" y="15511"/>
                  </a:cubicBezTo>
                  <a:cubicBezTo>
                    <a:pt x="5299" y="15514"/>
                    <a:pt x="5265" y="15825"/>
                    <a:pt x="5265" y="15825"/>
                  </a:cubicBezTo>
                  <a:lnTo>
                    <a:pt x="2804" y="15451"/>
                  </a:lnTo>
                  <a:lnTo>
                    <a:pt x="2804" y="15061"/>
                  </a:lnTo>
                  <a:cubicBezTo>
                    <a:pt x="2716" y="15033"/>
                    <a:pt x="2643" y="15008"/>
                    <a:pt x="2583" y="14967"/>
                  </a:cubicBezTo>
                  <a:cubicBezTo>
                    <a:pt x="2540" y="14940"/>
                    <a:pt x="2506" y="14911"/>
                    <a:pt x="2479" y="14884"/>
                  </a:cubicBezTo>
                  <a:cubicBezTo>
                    <a:pt x="2435" y="14887"/>
                    <a:pt x="2392" y="14889"/>
                    <a:pt x="2350" y="14889"/>
                  </a:cubicBezTo>
                  <a:cubicBezTo>
                    <a:pt x="2235" y="14889"/>
                    <a:pt x="2124" y="14875"/>
                    <a:pt x="2021" y="14848"/>
                  </a:cubicBezTo>
                  <a:cubicBezTo>
                    <a:pt x="1817" y="14794"/>
                    <a:pt x="1653" y="14689"/>
                    <a:pt x="1521" y="14605"/>
                  </a:cubicBezTo>
                  <a:cubicBezTo>
                    <a:pt x="1470" y="14573"/>
                    <a:pt x="1425" y="14543"/>
                    <a:pt x="1380" y="14519"/>
                  </a:cubicBezTo>
                  <a:cubicBezTo>
                    <a:pt x="1348" y="14502"/>
                    <a:pt x="1265" y="14468"/>
                    <a:pt x="1164" y="14426"/>
                  </a:cubicBezTo>
                  <a:cubicBezTo>
                    <a:pt x="591" y="14182"/>
                    <a:pt x="446" y="14113"/>
                    <a:pt x="371" y="14017"/>
                  </a:cubicBezTo>
                  <a:cubicBezTo>
                    <a:pt x="336" y="13943"/>
                    <a:pt x="322" y="13930"/>
                    <a:pt x="321" y="13928"/>
                  </a:cubicBezTo>
                  <a:cubicBezTo>
                    <a:pt x="231" y="13897"/>
                    <a:pt x="0" y="13810"/>
                    <a:pt x="0" y="13607"/>
                  </a:cubicBezTo>
                  <a:cubicBezTo>
                    <a:pt x="0" y="13476"/>
                    <a:pt x="145" y="13253"/>
                    <a:pt x="688" y="13253"/>
                  </a:cubicBezTo>
                  <a:cubicBezTo>
                    <a:pt x="692" y="13253"/>
                    <a:pt x="696" y="13253"/>
                    <a:pt x="700" y="13253"/>
                  </a:cubicBezTo>
                  <a:cubicBezTo>
                    <a:pt x="663" y="13160"/>
                    <a:pt x="652" y="13049"/>
                    <a:pt x="652" y="12919"/>
                  </a:cubicBezTo>
                  <a:cubicBezTo>
                    <a:pt x="652" y="12529"/>
                    <a:pt x="1354" y="12368"/>
                    <a:pt x="1494" y="12340"/>
                  </a:cubicBezTo>
                  <a:lnTo>
                    <a:pt x="2168" y="12270"/>
                  </a:lnTo>
                  <a:cubicBezTo>
                    <a:pt x="2171" y="12229"/>
                    <a:pt x="2189" y="12185"/>
                    <a:pt x="2227" y="12143"/>
                  </a:cubicBezTo>
                  <a:cubicBezTo>
                    <a:pt x="2261" y="12108"/>
                    <a:pt x="3214" y="11061"/>
                    <a:pt x="3214" y="11061"/>
                  </a:cubicBezTo>
                  <a:cubicBezTo>
                    <a:pt x="3112" y="10983"/>
                    <a:pt x="3034" y="10923"/>
                    <a:pt x="3022" y="10909"/>
                  </a:cubicBezTo>
                  <a:cubicBezTo>
                    <a:pt x="2790" y="10659"/>
                    <a:pt x="2921" y="10421"/>
                    <a:pt x="3008" y="10263"/>
                  </a:cubicBezTo>
                  <a:cubicBezTo>
                    <a:pt x="3049" y="10188"/>
                    <a:pt x="3087" y="10118"/>
                    <a:pt x="3086" y="10064"/>
                  </a:cubicBezTo>
                  <a:cubicBezTo>
                    <a:pt x="3086" y="9916"/>
                    <a:pt x="3072" y="9768"/>
                    <a:pt x="3058" y="9620"/>
                  </a:cubicBezTo>
                  <a:lnTo>
                    <a:pt x="3043" y="9453"/>
                  </a:lnTo>
                  <a:cubicBezTo>
                    <a:pt x="3039" y="9408"/>
                    <a:pt x="3048" y="9342"/>
                    <a:pt x="3060" y="9269"/>
                  </a:cubicBezTo>
                  <a:cubicBezTo>
                    <a:pt x="3073" y="9188"/>
                    <a:pt x="3078" y="9131"/>
                    <a:pt x="3077" y="9099"/>
                  </a:cubicBezTo>
                  <a:cubicBezTo>
                    <a:pt x="3038" y="9077"/>
                    <a:pt x="2518" y="8776"/>
                    <a:pt x="2518" y="8776"/>
                  </a:cubicBezTo>
                  <a:lnTo>
                    <a:pt x="3194" y="8472"/>
                  </a:lnTo>
                  <a:cubicBezTo>
                    <a:pt x="3151" y="8404"/>
                    <a:pt x="3107" y="8335"/>
                    <a:pt x="3061" y="8267"/>
                  </a:cubicBezTo>
                  <a:cubicBezTo>
                    <a:pt x="2935" y="8087"/>
                    <a:pt x="2865" y="7941"/>
                    <a:pt x="3108" y="7706"/>
                  </a:cubicBezTo>
                  <a:cubicBezTo>
                    <a:pt x="3176" y="7638"/>
                    <a:pt x="3203" y="7571"/>
                    <a:pt x="3179" y="7559"/>
                  </a:cubicBezTo>
                  <a:cubicBezTo>
                    <a:pt x="2994" y="7471"/>
                    <a:pt x="2761" y="7360"/>
                    <a:pt x="2667" y="7172"/>
                  </a:cubicBezTo>
                  <a:lnTo>
                    <a:pt x="2629" y="7086"/>
                  </a:lnTo>
                  <a:cubicBezTo>
                    <a:pt x="2598" y="7013"/>
                    <a:pt x="2581" y="6973"/>
                    <a:pt x="2531" y="6919"/>
                  </a:cubicBezTo>
                  <a:cubicBezTo>
                    <a:pt x="2418" y="6802"/>
                    <a:pt x="2346" y="6711"/>
                    <a:pt x="2402" y="6533"/>
                  </a:cubicBezTo>
                  <a:cubicBezTo>
                    <a:pt x="2420" y="6476"/>
                    <a:pt x="2459" y="6424"/>
                    <a:pt x="2528" y="6336"/>
                  </a:cubicBezTo>
                  <a:cubicBezTo>
                    <a:pt x="2632" y="6202"/>
                    <a:pt x="2655" y="6159"/>
                    <a:pt x="2659" y="6145"/>
                  </a:cubicBezTo>
                  <a:lnTo>
                    <a:pt x="2657" y="6074"/>
                  </a:lnTo>
                  <a:lnTo>
                    <a:pt x="2750" y="6046"/>
                  </a:lnTo>
                  <a:lnTo>
                    <a:pt x="3221" y="5848"/>
                  </a:lnTo>
                  <a:lnTo>
                    <a:pt x="3297" y="5897"/>
                  </a:lnTo>
                  <a:lnTo>
                    <a:pt x="3357" y="5684"/>
                  </a:lnTo>
                  <a:lnTo>
                    <a:pt x="3466" y="5667"/>
                  </a:lnTo>
                  <a:lnTo>
                    <a:pt x="3036" y="5124"/>
                  </a:lnTo>
                  <a:lnTo>
                    <a:pt x="3735" y="4546"/>
                  </a:lnTo>
                  <a:lnTo>
                    <a:pt x="4061" y="4814"/>
                  </a:lnTo>
                  <a:cubicBezTo>
                    <a:pt x="4088" y="4836"/>
                    <a:pt x="4118" y="4857"/>
                    <a:pt x="4150" y="4876"/>
                  </a:cubicBezTo>
                  <a:lnTo>
                    <a:pt x="4450" y="4770"/>
                  </a:lnTo>
                  <a:cubicBezTo>
                    <a:pt x="4520" y="4746"/>
                    <a:pt x="4582" y="4725"/>
                    <a:pt x="4637" y="4702"/>
                  </a:cubicBezTo>
                  <a:cubicBezTo>
                    <a:pt x="4708" y="4673"/>
                    <a:pt x="4780" y="4645"/>
                    <a:pt x="4856" y="4616"/>
                  </a:cubicBezTo>
                  <a:cubicBezTo>
                    <a:pt x="5064" y="4538"/>
                    <a:pt x="5317" y="4442"/>
                    <a:pt x="5391" y="4347"/>
                  </a:cubicBezTo>
                  <a:cubicBezTo>
                    <a:pt x="5390" y="4349"/>
                    <a:pt x="5389" y="4349"/>
                    <a:pt x="5388" y="4349"/>
                  </a:cubicBezTo>
                  <a:cubicBezTo>
                    <a:pt x="5380" y="4349"/>
                    <a:pt x="5383" y="4312"/>
                    <a:pt x="5385" y="4286"/>
                  </a:cubicBezTo>
                  <a:cubicBezTo>
                    <a:pt x="5395" y="4149"/>
                    <a:pt x="5403" y="4035"/>
                    <a:pt x="5577" y="3952"/>
                  </a:cubicBezTo>
                  <a:lnTo>
                    <a:pt x="6143" y="3683"/>
                  </a:lnTo>
                  <a:lnTo>
                    <a:pt x="6407" y="3704"/>
                  </a:lnTo>
                  <a:cubicBezTo>
                    <a:pt x="6404" y="3700"/>
                    <a:pt x="6321" y="3586"/>
                    <a:pt x="6321" y="3586"/>
                  </a:cubicBezTo>
                  <a:lnTo>
                    <a:pt x="6410" y="3549"/>
                  </a:lnTo>
                  <a:lnTo>
                    <a:pt x="6276" y="3469"/>
                  </a:lnTo>
                  <a:lnTo>
                    <a:pt x="6415" y="3374"/>
                  </a:lnTo>
                  <a:cubicBezTo>
                    <a:pt x="6572" y="3267"/>
                    <a:pt x="6617" y="3106"/>
                    <a:pt x="6669" y="2920"/>
                  </a:cubicBezTo>
                  <a:cubicBezTo>
                    <a:pt x="6739" y="2664"/>
                    <a:pt x="6826" y="2349"/>
                    <a:pt x="7268" y="2129"/>
                  </a:cubicBezTo>
                  <a:lnTo>
                    <a:pt x="7634" y="1951"/>
                  </a:lnTo>
                  <a:cubicBezTo>
                    <a:pt x="7840" y="1852"/>
                    <a:pt x="8031" y="1760"/>
                    <a:pt x="8217" y="1662"/>
                  </a:cubicBezTo>
                  <a:lnTo>
                    <a:pt x="8390" y="1570"/>
                  </a:lnTo>
                  <a:lnTo>
                    <a:pt x="9061" y="1706"/>
                  </a:lnTo>
                  <a:cubicBezTo>
                    <a:pt x="9165" y="1535"/>
                    <a:pt x="9378" y="1371"/>
                    <a:pt x="9848" y="1371"/>
                  </a:cubicBezTo>
                  <a:cubicBezTo>
                    <a:pt x="9922" y="1371"/>
                    <a:pt x="10005" y="1375"/>
                    <a:pt x="10097" y="1383"/>
                  </a:cubicBezTo>
                  <a:lnTo>
                    <a:pt x="10209" y="1379"/>
                  </a:lnTo>
                  <a:cubicBezTo>
                    <a:pt x="10620" y="1377"/>
                    <a:pt x="10941" y="1375"/>
                    <a:pt x="11209" y="1248"/>
                  </a:cubicBezTo>
                  <a:lnTo>
                    <a:pt x="11424" y="1144"/>
                  </a:lnTo>
                  <a:cubicBezTo>
                    <a:pt x="11685" y="1014"/>
                    <a:pt x="11956" y="880"/>
                    <a:pt x="12294" y="791"/>
                  </a:cubicBezTo>
                  <a:cubicBezTo>
                    <a:pt x="12377" y="768"/>
                    <a:pt x="12474" y="752"/>
                    <a:pt x="12573" y="737"/>
                  </a:cubicBezTo>
                  <a:cubicBezTo>
                    <a:pt x="12614" y="731"/>
                    <a:pt x="12705" y="717"/>
                    <a:pt x="12738" y="707"/>
                  </a:cubicBezTo>
                  <a:cubicBezTo>
                    <a:pt x="12738" y="707"/>
                    <a:pt x="12737" y="707"/>
                    <a:pt x="12737" y="707"/>
                  </a:cubicBezTo>
                  <a:cubicBezTo>
                    <a:pt x="12728" y="707"/>
                    <a:pt x="12729" y="690"/>
                    <a:pt x="12731" y="674"/>
                  </a:cubicBezTo>
                  <a:cubicBezTo>
                    <a:pt x="12742" y="592"/>
                    <a:pt x="12760" y="456"/>
                    <a:pt x="12920" y="337"/>
                  </a:cubicBezTo>
                  <a:cubicBezTo>
                    <a:pt x="13062" y="233"/>
                    <a:pt x="13244" y="190"/>
                    <a:pt x="13378" y="160"/>
                  </a:cubicBezTo>
                  <a:lnTo>
                    <a:pt x="13458" y="140"/>
                  </a:lnTo>
                  <a:cubicBezTo>
                    <a:pt x="13732" y="66"/>
                    <a:pt x="13973" y="0"/>
                    <a:pt x="14242" y="0"/>
                  </a:cubicBezTo>
                  <a:cubicBezTo>
                    <a:pt x="14505" y="0"/>
                    <a:pt x="14743" y="63"/>
                    <a:pt x="14949" y="186"/>
                  </a:cubicBezTo>
                  <a:cubicBezTo>
                    <a:pt x="15254" y="370"/>
                    <a:pt x="15254" y="605"/>
                    <a:pt x="15254" y="760"/>
                  </a:cubicBezTo>
                  <a:lnTo>
                    <a:pt x="15254" y="890"/>
                  </a:lnTo>
                  <a:lnTo>
                    <a:pt x="14828" y="1092"/>
                  </a:lnTo>
                  <a:lnTo>
                    <a:pt x="13582" y="1504"/>
                  </a:lnTo>
                  <a:lnTo>
                    <a:pt x="13070" y="2122"/>
                  </a:lnTo>
                  <a:lnTo>
                    <a:pt x="12722" y="2122"/>
                  </a:lnTo>
                  <a:lnTo>
                    <a:pt x="12023" y="2819"/>
                  </a:lnTo>
                  <a:lnTo>
                    <a:pt x="11870" y="3629"/>
                  </a:lnTo>
                  <a:lnTo>
                    <a:pt x="11699" y="3805"/>
                  </a:lnTo>
                  <a:lnTo>
                    <a:pt x="11814" y="4083"/>
                  </a:lnTo>
                  <a:cubicBezTo>
                    <a:pt x="12127" y="4105"/>
                    <a:pt x="12153" y="4275"/>
                    <a:pt x="12206" y="4616"/>
                  </a:cubicBezTo>
                  <a:cubicBezTo>
                    <a:pt x="12222" y="4719"/>
                    <a:pt x="12231" y="4781"/>
                    <a:pt x="12239" y="4804"/>
                  </a:cubicBezTo>
                  <a:cubicBezTo>
                    <a:pt x="12271" y="4875"/>
                    <a:pt x="12354" y="4963"/>
                    <a:pt x="12416" y="4963"/>
                  </a:cubicBezTo>
                  <a:lnTo>
                    <a:pt x="12790" y="4963"/>
                  </a:lnTo>
                  <a:lnTo>
                    <a:pt x="12835" y="5199"/>
                  </a:lnTo>
                  <a:cubicBezTo>
                    <a:pt x="12838" y="5216"/>
                    <a:pt x="12841" y="5383"/>
                    <a:pt x="12841" y="5383"/>
                  </a:cubicBezTo>
                  <a:cubicBezTo>
                    <a:pt x="12842" y="5503"/>
                    <a:pt x="12842" y="5656"/>
                    <a:pt x="12850" y="5695"/>
                  </a:cubicBezTo>
                  <a:lnTo>
                    <a:pt x="12877" y="5824"/>
                  </a:lnTo>
                  <a:lnTo>
                    <a:pt x="12647" y="5844"/>
                  </a:lnTo>
                  <a:lnTo>
                    <a:pt x="12639" y="6000"/>
                  </a:lnTo>
                  <a:lnTo>
                    <a:pt x="12495" y="6000"/>
                  </a:lnTo>
                  <a:lnTo>
                    <a:pt x="12493" y="6255"/>
                  </a:lnTo>
                  <a:lnTo>
                    <a:pt x="12952" y="6255"/>
                  </a:lnTo>
                  <a:lnTo>
                    <a:pt x="13129" y="6736"/>
                  </a:lnTo>
                  <a:cubicBezTo>
                    <a:pt x="13144" y="6739"/>
                    <a:pt x="13158" y="6742"/>
                    <a:pt x="13170" y="6743"/>
                  </a:cubicBezTo>
                  <a:cubicBezTo>
                    <a:pt x="13188" y="6743"/>
                    <a:pt x="13237" y="6735"/>
                    <a:pt x="13299" y="6725"/>
                  </a:cubicBezTo>
                  <a:cubicBezTo>
                    <a:pt x="13394" y="6709"/>
                    <a:pt x="13512" y="6690"/>
                    <a:pt x="13657" y="6690"/>
                  </a:cubicBezTo>
                  <a:cubicBezTo>
                    <a:pt x="13704" y="6690"/>
                    <a:pt x="13752" y="6692"/>
                    <a:pt x="13802" y="6697"/>
                  </a:cubicBezTo>
                  <a:cubicBezTo>
                    <a:pt x="14049" y="6719"/>
                    <a:pt x="14174" y="6775"/>
                    <a:pt x="14265" y="6815"/>
                  </a:cubicBezTo>
                  <a:cubicBezTo>
                    <a:pt x="14292" y="6828"/>
                    <a:pt x="14319" y="6840"/>
                    <a:pt x="14359" y="6851"/>
                  </a:cubicBezTo>
                  <a:cubicBezTo>
                    <a:pt x="14374" y="6841"/>
                    <a:pt x="14437" y="6819"/>
                    <a:pt x="14534" y="6783"/>
                  </a:cubicBezTo>
                  <a:cubicBezTo>
                    <a:pt x="14707" y="6718"/>
                    <a:pt x="14922" y="6638"/>
                    <a:pt x="15191" y="6638"/>
                  </a:cubicBezTo>
                  <a:cubicBezTo>
                    <a:pt x="15479" y="6652"/>
                    <a:pt x="15630" y="6687"/>
                    <a:pt x="15804" y="6778"/>
                  </a:cubicBezTo>
                  <a:lnTo>
                    <a:pt x="15825" y="6793"/>
                  </a:lnTo>
                  <a:lnTo>
                    <a:pt x="16250" y="6664"/>
                  </a:lnTo>
                  <a:lnTo>
                    <a:pt x="17487" y="7856"/>
                  </a:lnTo>
                  <a:cubicBezTo>
                    <a:pt x="17525" y="7837"/>
                    <a:pt x="17553" y="7825"/>
                    <a:pt x="17588" y="7814"/>
                  </a:cubicBezTo>
                  <a:cubicBezTo>
                    <a:pt x="17729" y="7768"/>
                    <a:pt x="17860" y="7748"/>
                    <a:pt x="18013" y="7748"/>
                  </a:cubicBezTo>
                  <a:cubicBezTo>
                    <a:pt x="18047" y="7748"/>
                    <a:pt x="18084" y="7749"/>
                    <a:pt x="18123" y="7751"/>
                  </a:cubicBezTo>
                  <a:cubicBezTo>
                    <a:pt x="18318" y="7760"/>
                    <a:pt x="18500" y="7769"/>
                    <a:pt x="18686" y="7769"/>
                  </a:cubicBezTo>
                  <a:cubicBezTo>
                    <a:pt x="18791" y="7769"/>
                    <a:pt x="18897" y="7766"/>
                    <a:pt x="19008" y="7759"/>
                  </a:cubicBezTo>
                  <a:lnTo>
                    <a:pt x="19123" y="7751"/>
                  </a:lnTo>
                  <a:cubicBezTo>
                    <a:pt x="19397" y="7734"/>
                    <a:pt x="19680" y="7716"/>
                    <a:pt x="19890" y="7656"/>
                  </a:cubicBezTo>
                  <a:cubicBezTo>
                    <a:pt x="20001" y="7624"/>
                    <a:pt x="20121" y="7607"/>
                    <a:pt x="20246" y="7607"/>
                  </a:cubicBezTo>
                  <a:cubicBezTo>
                    <a:pt x="20566" y="7607"/>
                    <a:pt x="20877" y="7714"/>
                    <a:pt x="21038" y="7880"/>
                  </a:cubicBezTo>
                  <a:cubicBezTo>
                    <a:pt x="21218" y="8063"/>
                    <a:pt x="21172" y="8300"/>
                    <a:pt x="21161" y="8345"/>
                  </a:cubicBezTo>
                  <a:lnTo>
                    <a:pt x="21139" y="8437"/>
                  </a:lnTo>
                  <a:lnTo>
                    <a:pt x="20752" y="8656"/>
                  </a:lnTo>
                  <a:lnTo>
                    <a:pt x="20752" y="9020"/>
                  </a:lnTo>
                  <a:lnTo>
                    <a:pt x="20348" y="9233"/>
                  </a:lnTo>
                  <a:cubicBezTo>
                    <a:pt x="20331" y="9432"/>
                    <a:pt x="20303" y="9891"/>
                    <a:pt x="20379" y="10234"/>
                  </a:cubicBezTo>
                  <a:cubicBezTo>
                    <a:pt x="20471" y="10650"/>
                    <a:pt x="21153" y="11299"/>
                    <a:pt x="21182" y="11327"/>
                  </a:cubicBezTo>
                  <a:lnTo>
                    <a:pt x="21291" y="11429"/>
                  </a:lnTo>
                  <a:lnTo>
                    <a:pt x="21133" y="11763"/>
                  </a:lnTo>
                  <a:lnTo>
                    <a:pt x="21083" y="11788"/>
                  </a:lnTo>
                  <a:cubicBezTo>
                    <a:pt x="20860" y="11902"/>
                    <a:pt x="20645" y="12015"/>
                    <a:pt x="20467" y="12112"/>
                  </a:cubicBezTo>
                  <a:cubicBezTo>
                    <a:pt x="20871" y="12274"/>
                    <a:pt x="21245" y="12535"/>
                    <a:pt x="21368" y="12624"/>
                  </a:cubicBezTo>
                  <a:lnTo>
                    <a:pt x="21411" y="12655"/>
                  </a:lnTo>
                  <a:lnTo>
                    <a:pt x="21461" y="12727"/>
                  </a:lnTo>
                  <a:lnTo>
                    <a:pt x="21600" y="13599"/>
                  </a:lnTo>
                  <a:lnTo>
                    <a:pt x="20849" y="13707"/>
                  </a:lnTo>
                  <a:lnTo>
                    <a:pt x="20786" y="13599"/>
                  </a:lnTo>
                  <a:cubicBezTo>
                    <a:pt x="20749" y="13534"/>
                    <a:pt x="20701" y="13476"/>
                    <a:pt x="20638" y="13422"/>
                  </a:cubicBezTo>
                  <a:cubicBezTo>
                    <a:pt x="20560" y="13479"/>
                    <a:pt x="20031" y="13881"/>
                    <a:pt x="20031" y="13881"/>
                  </a:cubicBezTo>
                  <a:lnTo>
                    <a:pt x="19286" y="13881"/>
                  </a:lnTo>
                  <a:lnTo>
                    <a:pt x="19188" y="13781"/>
                  </a:lnTo>
                  <a:lnTo>
                    <a:pt x="19056" y="13881"/>
                  </a:lnTo>
                  <a:lnTo>
                    <a:pt x="16797" y="13881"/>
                  </a:lnTo>
                  <a:lnTo>
                    <a:pt x="16797" y="14079"/>
                  </a:lnTo>
                  <a:cubicBezTo>
                    <a:pt x="17101" y="14082"/>
                    <a:pt x="17313" y="14097"/>
                    <a:pt x="17460" y="14126"/>
                  </a:cubicBezTo>
                  <a:cubicBezTo>
                    <a:pt x="17957" y="14227"/>
                    <a:pt x="17954" y="14557"/>
                    <a:pt x="17953" y="14698"/>
                  </a:cubicBezTo>
                  <a:lnTo>
                    <a:pt x="17953" y="14757"/>
                  </a:lnTo>
                  <a:cubicBezTo>
                    <a:pt x="17959" y="14845"/>
                    <a:pt x="17971" y="15017"/>
                    <a:pt x="17786" y="15139"/>
                  </a:cubicBezTo>
                  <a:cubicBezTo>
                    <a:pt x="17684" y="15207"/>
                    <a:pt x="17542" y="15244"/>
                    <a:pt x="17388" y="15244"/>
                  </a:cubicBezTo>
                  <a:cubicBezTo>
                    <a:pt x="17283" y="15244"/>
                    <a:pt x="17170" y="15227"/>
                    <a:pt x="17044" y="15192"/>
                  </a:cubicBezTo>
                  <a:cubicBezTo>
                    <a:pt x="16998" y="15180"/>
                    <a:pt x="16958" y="15163"/>
                    <a:pt x="16923" y="15145"/>
                  </a:cubicBezTo>
                  <a:lnTo>
                    <a:pt x="16852" y="15187"/>
                  </a:lnTo>
                  <a:lnTo>
                    <a:pt x="16441" y="15187"/>
                  </a:lnTo>
                  <a:lnTo>
                    <a:pt x="16449" y="15554"/>
                  </a:lnTo>
                  <a:cubicBezTo>
                    <a:pt x="16451" y="15606"/>
                    <a:pt x="16444" y="15661"/>
                    <a:pt x="16436" y="15718"/>
                  </a:cubicBezTo>
                  <a:cubicBezTo>
                    <a:pt x="16429" y="15767"/>
                    <a:pt x="16420" y="15828"/>
                    <a:pt x="16429" y="15855"/>
                  </a:cubicBezTo>
                  <a:cubicBezTo>
                    <a:pt x="16435" y="15873"/>
                    <a:pt x="16556" y="15921"/>
                    <a:pt x="16621" y="15946"/>
                  </a:cubicBezTo>
                  <a:cubicBezTo>
                    <a:pt x="16744" y="15994"/>
                    <a:pt x="16897" y="16055"/>
                    <a:pt x="17018" y="16148"/>
                  </a:cubicBezTo>
                  <a:cubicBezTo>
                    <a:pt x="17208" y="16299"/>
                    <a:pt x="17231" y="16445"/>
                    <a:pt x="17248" y="16552"/>
                  </a:cubicBezTo>
                  <a:cubicBezTo>
                    <a:pt x="17254" y="16591"/>
                    <a:pt x="17258" y="16623"/>
                    <a:pt x="17272" y="16656"/>
                  </a:cubicBezTo>
                  <a:cubicBezTo>
                    <a:pt x="17271" y="16653"/>
                    <a:pt x="17272" y="16652"/>
                    <a:pt x="17273" y="16652"/>
                  </a:cubicBezTo>
                  <a:cubicBezTo>
                    <a:pt x="17280" y="16652"/>
                    <a:pt x="17304" y="16672"/>
                    <a:pt x="17320" y="16686"/>
                  </a:cubicBezTo>
                  <a:cubicBezTo>
                    <a:pt x="17420" y="16771"/>
                    <a:pt x="17533" y="16867"/>
                    <a:pt x="17511" y="16995"/>
                  </a:cubicBezTo>
                  <a:lnTo>
                    <a:pt x="16719" y="21600"/>
                  </a:lnTo>
                  <a:lnTo>
                    <a:pt x="15656" y="20817"/>
                  </a:lnTo>
                  <a:close/>
                </a:path>
              </a:pathLst>
            </a:custGeom>
            <a:grpFill/>
            <a:ln w="3175" cap="flat">
              <a:solidFill>
                <a:schemeClr val="bg1">
                  <a:lumMod val="50000"/>
                </a:schemeClr>
              </a:solidFill>
              <a:miter lim="400000"/>
            </a:ln>
            <a:effectLst/>
          </p:spPr>
          <p:txBody>
            <a:bodyPr lIns="0" tIns="0" rIns="0" bIns="0"/>
            <a:lstStyle/>
            <a:p>
              <a:pPr eaLnBrk="1" hangingPunct="1">
                <a:defRPr/>
              </a:pPr>
              <a:endParaRPr sz="5063" dirty="0">
                <a:latin typeface="Lato Light" panose="020F0502020204030203" pitchFamily="34" charset="0"/>
              </a:endParaRPr>
            </a:p>
          </p:txBody>
        </p:sp>
        <p:sp>
          <p:nvSpPr>
            <p:cNvPr id="292" name="Shape 17164">
              <a:extLst>
                <a:ext uri="{FF2B5EF4-FFF2-40B4-BE49-F238E27FC236}">
                  <a16:creationId xmlns:a16="http://schemas.microsoft.com/office/drawing/2014/main" id="{8CC93714-04C4-48AF-392D-E4F5EA253A0A}"/>
                </a:ext>
              </a:extLst>
            </p:cNvPr>
            <p:cNvSpPr/>
            <p:nvPr/>
          </p:nvSpPr>
          <p:spPr>
            <a:xfrm>
              <a:off x="939799" y="2198551"/>
              <a:ext cx="39291" cy="2707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283" h="21252" extrusionOk="0">
                  <a:moveTo>
                    <a:pt x="2731" y="19197"/>
                  </a:moveTo>
                  <a:cubicBezTo>
                    <a:pt x="788" y="16976"/>
                    <a:pt x="147" y="13878"/>
                    <a:pt x="0" y="10321"/>
                  </a:cubicBezTo>
                  <a:cubicBezTo>
                    <a:pt x="1588" y="10448"/>
                    <a:pt x="6896" y="10818"/>
                    <a:pt x="7184" y="7155"/>
                  </a:cubicBezTo>
                  <a:cubicBezTo>
                    <a:pt x="7398" y="4388"/>
                    <a:pt x="2833" y="1368"/>
                    <a:pt x="1610" y="13"/>
                  </a:cubicBezTo>
                  <a:cubicBezTo>
                    <a:pt x="4437" y="-123"/>
                    <a:pt x="7591" y="842"/>
                    <a:pt x="10421" y="1270"/>
                  </a:cubicBezTo>
                  <a:cubicBezTo>
                    <a:pt x="12738" y="1611"/>
                    <a:pt x="14951" y="2001"/>
                    <a:pt x="17272" y="1358"/>
                  </a:cubicBezTo>
                  <a:cubicBezTo>
                    <a:pt x="21600" y="150"/>
                    <a:pt x="20476" y="4729"/>
                    <a:pt x="18751" y="8636"/>
                  </a:cubicBezTo>
                  <a:cubicBezTo>
                    <a:pt x="16583" y="13537"/>
                    <a:pt x="13344" y="20503"/>
                    <a:pt x="9124" y="21185"/>
                  </a:cubicBezTo>
                  <a:cubicBezTo>
                    <a:pt x="7421" y="21477"/>
                    <a:pt x="4136" y="20814"/>
                    <a:pt x="2731" y="19197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lumMod val="50000"/>
                </a:schemeClr>
              </a:solidFill>
              <a:miter lim="400000"/>
            </a:ln>
            <a:effectLst/>
          </p:spPr>
          <p:txBody>
            <a:bodyPr lIns="0" tIns="0" rIns="0" bIns="0"/>
            <a:lstStyle/>
            <a:p>
              <a:pPr eaLnBrk="1" hangingPunct="1">
                <a:defRPr/>
              </a:pPr>
              <a:endParaRPr sz="5063" dirty="0">
                <a:latin typeface="Lato Light" panose="020F0502020204030203" pitchFamily="34" charset="0"/>
              </a:endParaRPr>
            </a:p>
          </p:txBody>
        </p:sp>
        <p:sp>
          <p:nvSpPr>
            <p:cNvPr id="293" name="Shape 17165">
              <a:extLst>
                <a:ext uri="{FF2B5EF4-FFF2-40B4-BE49-F238E27FC236}">
                  <a16:creationId xmlns:a16="http://schemas.microsoft.com/office/drawing/2014/main" id="{9AE9A586-EA40-4A4A-CB73-4DC101972899}"/>
                </a:ext>
              </a:extLst>
            </p:cNvPr>
            <p:cNvSpPr/>
            <p:nvPr/>
          </p:nvSpPr>
          <p:spPr>
            <a:xfrm>
              <a:off x="977899" y="2198551"/>
              <a:ext cx="37969" cy="3078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660" h="20393" extrusionOk="0">
                  <a:moveTo>
                    <a:pt x="8522" y="500"/>
                  </a:moveTo>
                  <a:cubicBezTo>
                    <a:pt x="6855" y="632"/>
                    <a:pt x="4842" y="-1095"/>
                    <a:pt x="3599" y="1199"/>
                  </a:cubicBezTo>
                  <a:cubicBezTo>
                    <a:pt x="2790" y="2679"/>
                    <a:pt x="2797" y="6026"/>
                    <a:pt x="2283" y="7826"/>
                  </a:cubicBezTo>
                  <a:cubicBezTo>
                    <a:pt x="1728" y="9783"/>
                    <a:pt x="909" y="11592"/>
                    <a:pt x="360" y="13549"/>
                  </a:cubicBezTo>
                  <a:cubicBezTo>
                    <a:pt x="-594" y="16953"/>
                    <a:pt x="299" y="20505"/>
                    <a:pt x="3673" y="20390"/>
                  </a:cubicBezTo>
                  <a:cubicBezTo>
                    <a:pt x="7790" y="20250"/>
                    <a:pt x="11559" y="15859"/>
                    <a:pt x="14764" y="13006"/>
                  </a:cubicBezTo>
                  <a:cubicBezTo>
                    <a:pt x="16761" y="11222"/>
                    <a:pt x="21006" y="8476"/>
                    <a:pt x="19240" y="4644"/>
                  </a:cubicBezTo>
                  <a:cubicBezTo>
                    <a:pt x="17846" y="1627"/>
                    <a:pt x="15091" y="771"/>
                    <a:pt x="12548" y="459"/>
                  </a:cubicBezTo>
                  <a:cubicBezTo>
                    <a:pt x="11177" y="295"/>
                    <a:pt x="9883" y="393"/>
                    <a:pt x="8522" y="500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lumMod val="50000"/>
                </a:schemeClr>
              </a:solidFill>
              <a:miter lim="400000"/>
            </a:ln>
            <a:effectLst/>
          </p:spPr>
          <p:txBody>
            <a:bodyPr lIns="0" tIns="0" rIns="0" bIns="0"/>
            <a:lstStyle/>
            <a:p>
              <a:pPr eaLnBrk="1" hangingPunct="1">
                <a:defRPr/>
              </a:pPr>
              <a:endParaRPr sz="5063" dirty="0">
                <a:latin typeface="Lato Light" panose="020F0502020204030203" pitchFamily="34" charset="0"/>
              </a:endParaRPr>
            </a:p>
          </p:txBody>
        </p:sp>
      </p:grpSp>
      <p:sp>
        <p:nvSpPr>
          <p:cNvPr id="104" name="Shape 17167">
            <a:extLst>
              <a:ext uri="{FF2B5EF4-FFF2-40B4-BE49-F238E27FC236}">
                <a16:creationId xmlns:a16="http://schemas.microsoft.com/office/drawing/2014/main" id="{A02CF1FB-8B88-7ECF-BA84-2FDE57C798C3}"/>
              </a:ext>
            </a:extLst>
          </p:cNvPr>
          <p:cNvSpPr/>
          <p:nvPr/>
        </p:nvSpPr>
        <p:spPr>
          <a:xfrm>
            <a:off x="3287252" y="3671392"/>
            <a:ext cx="28710" cy="3100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557" h="20224" extrusionOk="0">
                <a:moveTo>
                  <a:pt x="1304" y="18644"/>
                </a:moveTo>
                <a:cubicBezTo>
                  <a:pt x="533" y="19235"/>
                  <a:pt x="-43" y="19695"/>
                  <a:pt x="3" y="19700"/>
                </a:cubicBezTo>
                <a:cubicBezTo>
                  <a:pt x="4896" y="20851"/>
                  <a:pt x="9899" y="19745"/>
                  <a:pt x="14839" y="19745"/>
                </a:cubicBezTo>
                <a:cubicBezTo>
                  <a:pt x="14839" y="19745"/>
                  <a:pt x="21194" y="19740"/>
                  <a:pt x="20486" y="15436"/>
                </a:cubicBezTo>
                <a:cubicBezTo>
                  <a:pt x="19784" y="11142"/>
                  <a:pt x="16358" y="2074"/>
                  <a:pt x="20544" y="1078"/>
                </a:cubicBezTo>
                <a:cubicBezTo>
                  <a:pt x="20947" y="983"/>
                  <a:pt x="21292" y="878"/>
                  <a:pt x="21557" y="607"/>
                </a:cubicBezTo>
                <a:cubicBezTo>
                  <a:pt x="17527" y="-198"/>
                  <a:pt x="11114" y="-749"/>
                  <a:pt x="8402" y="2654"/>
                </a:cubicBezTo>
                <a:cubicBezTo>
                  <a:pt x="5219" y="6673"/>
                  <a:pt x="9744" y="12128"/>
                  <a:pt x="5207" y="15706"/>
                </a:cubicBezTo>
                <a:cubicBezTo>
                  <a:pt x="4960" y="15896"/>
                  <a:pt x="2766" y="17528"/>
                  <a:pt x="1304" y="18644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3175" cap="flat">
            <a:solidFill>
              <a:schemeClr val="bg1">
                <a:lumMod val="50000"/>
              </a:schemeClr>
            </a:solidFill>
            <a:miter lim="400000"/>
          </a:ln>
          <a:effectLst/>
        </p:spPr>
        <p:txBody>
          <a:bodyPr lIns="0" tIns="0" rIns="0" bIns="0"/>
          <a:lstStyle/>
          <a:p>
            <a:pPr eaLnBrk="1" hangingPunct="1">
              <a:defRPr sz="1200">
                <a:solidFill>
                  <a:srgbClr val="000000"/>
                </a:solidFill>
                <a:latin typeface="Helvetica"/>
                <a:ea typeface="Helvetica"/>
                <a:cs typeface="Helvetica"/>
                <a:sym typeface="Helvetica"/>
              </a:defRPr>
            </a:pPr>
            <a:endParaRPr sz="1688" dirty="0">
              <a:solidFill>
                <a:srgbClr val="000000"/>
              </a:solidFill>
              <a:latin typeface="Lato Light" panose="020F0502020204030203" pitchFamily="34" charset="0"/>
              <a:ea typeface="Lato Light" panose="020F0502020204030203" pitchFamily="34" charset="0"/>
              <a:cs typeface="Lato Light" panose="020F0502020204030203" pitchFamily="34" charset="0"/>
              <a:sym typeface="Helvetica"/>
            </a:endParaRPr>
          </a:p>
        </p:txBody>
      </p:sp>
      <p:sp>
        <p:nvSpPr>
          <p:cNvPr id="105" name="Shape 17168">
            <a:extLst>
              <a:ext uri="{FF2B5EF4-FFF2-40B4-BE49-F238E27FC236}">
                <a16:creationId xmlns:a16="http://schemas.microsoft.com/office/drawing/2014/main" id="{E5363A59-F380-C22D-41A1-073C686D0743}"/>
              </a:ext>
            </a:extLst>
          </p:cNvPr>
          <p:cNvSpPr/>
          <p:nvPr/>
        </p:nvSpPr>
        <p:spPr>
          <a:xfrm>
            <a:off x="6820175" y="4535568"/>
            <a:ext cx="15703" cy="1571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14400"/>
                </a:moveTo>
                <a:lnTo>
                  <a:pt x="21600" y="21600"/>
                </a:lnTo>
                <a:cubicBezTo>
                  <a:pt x="11782" y="14400"/>
                  <a:pt x="7855" y="10800"/>
                  <a:pt x="0" y="0"/>
                </a:cubicBezTo>
                <a:cubicBezTo>
                  <a:pt x="7855" y="3600"/>
                  <a:pt x="11782" y="10800"/>
                  <a:pt x="21600" y="14400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3175" cap="flat">
            <a:solidFill>
              <a:schemeClr val="bg1">
                <a:lumMod val="50000"/>
              </a:schemeClr>
            </a:solidFill>
            <a:miter lim="400000"/>
          </a:ln>
          <a:effectLst/>
        </p:spPr>
        <p:txBody>
          <a:bodyPr lIns="0" tIns="0" rIns="0" bIns="0"/>
          <a:lstStyle/>
          <a:p>
            <a:pPr eaLnBrk="1" hangingPunct="1">
              <a:defRPr sz="1200">
                <a:solidFill>
                  <a:srgbClr val="000000"/>
                </a:solidFill>
                <a:latin typeface="Helvetica"/>
                <a:ea typeface="Helvetica"/>
                <a:cs typeface="Helvetica"/>
                <a:sym typeface="Helvetica"/>
              </a:defRPr>
            </a:pPr>
            <a:endParaRPr sz="1688" dirty="0">
              <a:solidFill>
                <a:srgbClr val="000000"/>
              </a:solidFill>
              <a:latin typeface="Lato Light" panose="020F0502020204030203" pitchFamily="34" charset="0"/>
              <a:ea typeface="Lato Light" panose="020F0502020204030203" pitchFamily="34" charset="0"/>
              <a:cs typeface="Lato Light" panose="020F0502020204030203" pitchFamily="34" charset="0"/>
              <a:sym typeface="Helvetica"/>
            </a:endParaRPr>
          </a:p>
        </p:txBody>
      </p:sp>
      <p:sp>
        <p:nvSpPr>
          <p:cNvPr id="106" name="Shape 17169">
            <a:extLst>
              <a:ext uri="{FF2B5EF4-FFF2-40B4-BE49-F238E27FC236}">
                <a16:creationId xmlns:a16="http://schemas.microsoft.com/office/drawing/2014/main" id="{000A4315-4C54-726C-FE0A-0805C551C985}"/>
              </a:ext>
            </a:extLst>
          </p:cNvPr>
          <p:cNvSpPr/>
          <p:nvPr/>
        </p:nvSpPr>
        <p:spPr>
          <a:xfrm>
            <a:off x="6820175" y="4535568"/>
            <a:ext cx="15703" cy="1571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14400"/>
                </a:moveTo>
                <a:lnTo>
                  <a:pt x="21600" y="21600"/>
                </a:lnTo>
                <a:cubicBezTo>
                  <a:pt x="11782" y="14400"/>
                  <a:pt x="7855" y="10800"/>
                  <a:pt x="0" y="0"/>
                </a:cubicBezTo>
                <a:cubicBezTo>
                  <a:pt x="7855" y="3600"/>
                  <a:pt x="11782" y="10800"/>
                  <a:pt x="21600" y="14400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3175" cap="flat">
            <a:solidFill>
              <a:schemeClr val="bg1">
                <a:lumMod val="50000"/>
              </a:schemeClr>
            </a:solidFill>
            <a:miter lim="400000"/>
          </a:ln>
          <a:effectLst/>
        </p:spPr>
        <p:txBody>
          <a:bodyPr lIns="0" tIns="0" rIns="0" bIns="0"/>
          <a:lstStyle/>
          <a:p>
            <a:pPr eaLnBrk="1" hangingPunct="1">
              <a:defRPr sz="1200">
                <a:solidFill>
                  <a:srgbClr val="000000"/>
                </a:solidFill>
                <a:latin typeface="Helvetica"/>
                <a:ea typeface="Helvetica"/>
                <a:cs typeface="Helvetica"/>
                <a:sym typeface="Helvetica"/>
              </a:defRPr>
            </a:pPr>
            <a:endParaRPr sz="1688" dirty="0">
              <a:solidFill>
                <a:srgbClr val="000000"/>
              </a:solidFill>
              <a:latin typeface="Lato Light" panose="020F0502020204030203" pitchFamily="34" charset="0"/>
              <a:ea typeface="Lato Light" panose="020F0502020204030203" pitchFamily="34" charset="0"/>
              <a:cs typeface="Lato Light" panose="020F0502020204030203" pitchFamily="34" charset="0"/>
              <a:sym typeface="Helvetica"/>
            </a:endParaRPr>
          </a:p>
        </p:txBody>
      </p:sp>
      <p:sp>
        <p:nvSpPr>
          <p:cNvPr id="107" name="Shape 17170">
            <a:extLst>
              <a:ext uri="{FF2B5EF4-FFF2-40B4-BE49-F238E27FC236}">
                <a16:creationId xmlns:a16="http://schemas.microsoft.com/office/drawing/2014/main" id="{3E4A79EB-9BD5-1C13-0C56-6BE32418FB21}"/>
              </a:ext>
            </a:extLst>
          </p:cNvPr>
          <p:cNvSpPr/>
          <p:nvPr/>
        </p:nvSpPr>
        <p:spPr>
          <a:xfrm>
            <a:off x="6192099" y="5069784"/>
            <a:ext cx="621698" cy="55775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4486" y="21600"/>
                </a:moveTo>
                <a:cubicBezTo>
                  <a:pt x="4397" y="21600"/>
                  <a:pt x="4297" y="21588"/>
                  <a:pt x="4177" y="21561"/>
                </a:cubicBezTo>
                <a:cubicBezTo>
                  <a:pt x="3889" y="21500"/>
                  <a:pt x="3735" y="21359"/>
                  <a:pt x="3598" y="21235"/>
                </a:cubicBezTo>
                <a:cubicBezTo>
                  <a:pt x="3541" y="21183"/>
                  <a:pt x="3488" y="21135"/>
                  <a:pt x="3422" y="21088"/>
                </a:cubicBezTo>
                <a:cubicBezTo>
                  <a:pt x="3363" y="21048"/>
                  <a:pt x="3319" y="20991"/>
                  <a:pt x="3272" y="20930"/>
                </a:cubicBezTo>
                <a:cubicBezTo>
                  <a:pt x="3252" y="20907"/>
                  <a:pt x="3197" y="20835"/>
                  <a:pt x="3174" y="20819"/>
                </a:cubicBezTo>
                <a:cubicBezTo>
                  <a:pt x="3046" y="20754"/>
                  <a:pt x="2967" y="20647"/>
                  <a:pt x="2917" y="20561"/>
                </a:cubicBezTo>
                <a:cubicBezTo>
                  <a:pt x="2849" y="20577"/>
                  <a:pt x="2768" y="20596"/>
                  <a:pt x="2685" y="20596"/>
                </a:cubicBezTo>
                <a:cubicBezTo>
                  <a:pt x="2429" y="20596"/>
                  <a:pt x="2290" y="20416"/>
                  <a:pt x="2246" y="20248"/>
                </a:cubicBezTo>
                <a:cubicBezTo>
                  <a:pt x="2182" y="20012"/>
                  <a:pt x="2309" y="19819"/>
                  <a:pt x="2402" y="19678"/>
                </a:cubicBezTo>
                <a:cubicBezTo>
                  <a:pt x="2427" y="19639"/>
                  <a:pt x="2479" y="19559"/>
                  <a:pt x="2488" y="19530"/>
                </a:cubicBezTo>
                <a:cubicBezTo>
                  <a:pt x="2474" y="19437"/>
                  <a:pt x="2340" y="19269"/>
                  <a:pt x="2211" y="19108"/>
                </a:cubicBezTo>
                <a:cubicBezTo>
                  <a:pt x="1999" y="18840"/>
                  <a:pt x="1734" y="18508"/>
                  <a:pt x="1793" y="18059"/>
                </a:cubicBezTo>
                <a:cubicBezTo>
                  <a:pt x="1832" y="17763"/>
                  <a:pt x="2008" y="17603"/>
                  <a:pt x="2315" y="17584"/>
                </a:cubicBezTo>
                <a:cubicBezTo>
                  <a:pt x="2357" y="17582"/>
                  <a:pt x="2382" y="17579"/>
                  <a:pt x="2391" y="17577"/>
                </a:cubicBezTo>
                <a:cubicBezTo>
                  <a:pt x="2441" y="17505"/>
                  <a:pt x="2396" y="17214"/>
                  <a:pt x="2366" y="17021"/>
                </a:cubicBezTo>
                <a:cubicBezTo>
                  <a:pt x="2348" y="16904"/>
                  <a:pt x="2331" y="16793"/>
                  <a:pt x="2326" y="16697"/>
                </a:cubicBezTo>
                <a:cubicBezTo>
                  <a:pt x="2303" y="16268"/>
                  <a:pt x="2171" y="15935"/>
                  <a:pt x="1884" y="15582"/>
                </a:cubicBezTo>
                <a:cubicBezTo>
                  <a:pt x="1501" y="15109"/>
                  <a:pt x="1363" y="14654"/>
                  <a:pt x="1203" y="14126"/>
                </a:cubicBezTo>
                <a:lnTo>
                  <a:pt x="1177" y="14039"/>
                </a:lnTo>
                <a:cubicBezTo>
                  <a:pt x="1122" y="13857"/>
                  <a:pt x="1074" y="13676"/>
                  <a:pt x="1026" y="13494"/>
                </a:cubicBezTo>
                <a:cubicBezTo>
                  <a:pt x="934" y="13149"/>
                  <a:pt x="849" y="12823"/>
                  <a:pt x="717" y="12506"/>
                </a:cubicBezTo>
                <a:cubicBezTo>
                  <a:pt x="645" y="12337"/>
                  <a:pt x="609" y="12160"/>
                  <a:pt x="577" y="12005"/>
                </a:cubicBezTo>
                <a:cubicBezTo>
                  <a:pt x="544" y="11849"/>
                  <a:pt x="515" y="11705"/>
                  <a:pt x="459" y="11596"/>
                </a:cubicBezTo>
                <a:cubicBezTo>
                  <a:pt x="449" y="11581"/>
                  <a:pt x="388" y="11522"/>
                  <a:pt x="365" y="11500"/>
                </a:cubicBezTo>
                <a:cubicBezTo>
                  <a:pt x="244" y="11380"/>
                  <a:pt x="93" y="11232"/>
                  <a:pt x="69" y="11011"/>
                </a:cubicBezTo>
                <a:lnTo>
                  <a:pt x="0" y="10386"/>
                </a:lnTo>
                <a:lnTo>
                  <a:pt x="497" y="10572"/>
                </a:lnTo>
                <a:cubicBezTo>
                  <a:pt x="579" y="10624"/>
                  <a:pt x="612" y="10636"/>
                  <a:pt x="628" y="10641"/>
                </a:cubicBezTo>
                <a:lnTo>
                  <a:pt x="652" y="10647"/>
                </a:lnTo>
                <a:cubicBezTo>
                  <a:pt x="665" y="10601"/>
                  <a:pt x="682" y="10555"/>
                  <a:pt x="703" y="10505"/>
                </a:cubicBezTo>
                <a:cubicBezTo>
                  <a:pt x="826" y="10199"/>
                  <a:pt x="1013" y="9736"/>
                  <a:pt x="1433" y="9736"/>
                </a:cubicBezTo>
                <a:cubicBezTo>
                  <a:pt x="1573" y="9736"/>
                  <a:pt x="1705" y="9799"/>
                  <a:pt x="1806" y="9912"/>
                </a:cubicBezTo>
                <a:cubicBezTo>
                  <a:pt x="2023" y="10161"/>
                  <a:pt x="2049" y="10597"/>
                  <a:pt x="2049" y="10782"/>
                </a:cubicBezTo>
                <a:cubicBezTo>
                  <a:pt x="2071" y="10831"/>
                  <a:pt x="2086" y="10852"/>
                  <a:pt x="2095" y="10861"/>
                </a:cubicBezTo>
                <a:lnTo>
                  <a:pt x="2106" y="10834"/>
                </a:lnTo>
                <a:lnTo>
                  <a:pt x="2341" y="10972"/>
                </a:lnTo>
                <a:lnTo>
                  <a:pt x="2393" y="11000"/>
                </a:lnTo>
                <a:lnTo>
                  <a:pt x="2410" y="11000"/>
                </a:lnTo>
                <a:lnTo>
                  <a:pt x="2540" y="11070"/>
                </a:lnTo>
                <a:lnTo>
                  <a:pt x="2612" y="11104"/>
                </a:lnTo>
                <a:lnTo>
                  <a:pt x="2664" y="11095"/>
                </a:lnTo>
                <a:lnTo>
                  <a:pt x="2854" y="11117"/>
                </a:lnTo>
                <a:cubicBezTo>
                  <a:pt x="2868" y="11117"/>
                  <a:pt x="2908" y="11098"/>
                  <a:pt x="2943" y="11082"/>
                </a:cubicBezTo>
                <a:cubicBezTo>
                  <a:pt x="3030" y="11043"/>
                  <a:pt x="3136" y="10995"/>
                  <a:pt x="3265" y="10995"/>
                </a:cubicBezTo>
                <a:cubicBezTo>
                  <a:pt x="3424" y="11000"/>
                  <a:pt x="3564" y="11088"/>
                  <a:pt x="3712" y="11183"/>
                </a:cubicBezTo>
                <a:cubicBezTo>
                  <a:pt x="3743" y="11201"/>
                  <a:pt x="3799" y="11237"/>
                  <a:pt x="3844" y="11262"/>
                </a:cubicBezTo>
                <a:cubicBezTo>
                  <a:pt x="3854" y="11244"/>
                  <a:pt x="3864" y="11225"/>
                  <a:pt x="3869" y="11215"/>
                </a:cubicBezTo>
                <a:cubicBezTo>
                  <a:pt x="3920" y="11116"/>
                  <a:pt x="3991" y="10979"/>
                  <a:pt x="4122" y="10877"/>
                </a:cubicBezTo>
                <a:cubicBezTo>
                  <a:pt x="4334" y="10713"/>
                  <a:pt x="4575" y="10553"/>
                  <a:pt x="4737" y="10451"/>
                </a:cubicBezTo>
                <a:lnTo>
                  <a:pt x="4680" y="4162"/>
                </a:lnTo>
                <a:lnTo>
                  <a:pt x="5163" y="4511"/>
                </a:lnTo>
                <a:cubicBezTo>
                  <a:pt x="5393" y="4677"/>
                  <a:pt x="5633" y="4864"/>
                  <a:pt x="5843" y="5169"/>
                </a:cubicBezTo>
                <a:cubicBezTo>
                  <a:pt x="6105" y="5549"/>
                  <a:pt x="6501" y="6365"/>
                  <a:pt x="6321" y="7015"/>
                </a:cubicBezTo>
                <a:cubicBezTo>
                  <a:pt x="6293" y="7115"/>
                  <a:pt x="6251" y="7228"/>
                  <a:pt x="6206" y="7346"/>
                </a:cubicBezTo>
                <a:cubicBezTo>
                  <a:pt x="6159" y="7468"/>
                  <a:pt x="6050" y="7749"/>
                  <a:pt x="6070" y="7826"/>
                </a:cubicBezTo>
                <a:cubicBezTo>
                  <a:pt x="6070" y="7825"/>
                  <a:pt x="6071" y="7824"/>
                  <a:pt x="6072" y="7824"/>
                </a:cubicBezTo>
                <a:cubicBezTo>
                  <a:pt x="6083" y="7824"/>
                  <a:pt x="6127" y="7843"/>
                  <a:pt x="6211" y="7852"/>
                </a:cubicBezTo>
                <a:cubicBezTo>
                  <a:pt x="6237" y="7855"/>
                  <a:pt x="6269" y="7857"/>
                  <a:pt x="6306" y="7857"/>
                </a:cubicBezTo>
                <a:cubicBezTo>
                  <a:pt x="6743" y="7857"/>
                  <a:pt x="7220" y="7710"/>
                  <a:pt x="7289" y="7618"/>
                </a:cubicBezTo>
                <a:cubicBezTo>
                  <a:pt x="7429" y="7432"/>
                  <a:pt x="7583" y="7267"/>
                  <a:pt x="7738" y="7100"/>
                </a:cubicBezTo>
                <a:lnTo>
                  <a:pt x="7787" y="7048"/>
                </a:lnTo>
                <a:cubicBezTo>
                  <a:pt x="7933" y="6890"/>
                  <a:pt x="8049" y="6763"/>
                  <a:pt x="8095" y="6615"/>
                </a:cubicBezTo>
                <a:cubicBezTo>
                  <a:pt x="8117" y="6547"/>
                  <a:pt x="8123" y="6457"/>
                  <a:pt x="8130" y="6361"/>
                </a:cubicBezTo>
                <a:cubicBezTo>
                  <a:pt x="8139" y="6233"/>
                  <a:pt x="8150" y="6090"/>
                  <a:pt x="8195" y="5939"/>
                </a:cubicBezTo>
                <a:cubicBezTo>
                  <a:pt x="8367" y="5383"/>
                  <a:pt x="8738" y="5300"/>
                  <a:pt x="8944" y="5300"/>
                </a:cubicBezTo>
                <a:cubicBezTo>
                  <a:pt x="9304" y="5300"/>
                  <a:pt x="9678" y="5531"/>
                  <a:pt x="10008" y="5735"/>
                </a:cubicBezTo>
                <a:cubicBezTo>
                  <a:pt x="10144" y="5819"/>
                  <a:pt x="10284" y="5905"/>
                  <a:pt x="10363" y="5933"/>
                </a:cubicBezTo>
                <a:cubicBezTo>
                  <a:pt x="10600" y="6016"/>
                  <a:pt x="10950" y="6115"/>
                  <a:pt x="11274" y="6115"/>
                </a:cubicBezTo>
                <a:cubicBezTo>
                  <a:pt x="11740" y="6115"/>
                  <a:pt x="11858" y="5917"/>
                  <a:pt x="11907" y="5768"/>
                </a:cubicBezTo>
                <a:cubicBezTo>
                  <a:pt x="11946" y="5646"/>
                  <a:pt x="11968" y="5520"/>
                  <a:pt x="11992" y="5393"/>
                </a:cubicBezTo>
                <a:cubicBezTo>
                  <a:pt x="12026" y="5207"/>
                  <a:pt x="12060" y="5024"/>
                  <a:pt x="12131" y="4839"/>
                </a:cubicBezTo>
                <a:cubicBezTo>
                  <a:pt x="12295" y="4400"/>
                  <a:pt x="12469" y="4305"/>
                  <a:pt x="12751" y="4277"/>
                </a:cubicBezTo>
                <a:cubicBezTo>
                  <a:pt x="12803" y="4271"/>
                  <a:pt x="12865" y="4265"/>
                  <a:pt x="12945" y="4240"/>
                </a:cubicBezTo>
                <a:cubicBezTo>
                  <a:pt x="13073" y="4199"/>
                  <a:pt x="13209" y="4060"/>
                  <a:pt x="13339" y="3839"/>
                </a:cubicBezTo>
                <a:cubicBezTo>
                  <a:pt x="13411" y="3717"/>
                  <a:pt x="13427" y="3549"/>
                  <a:pt x="13444" y="3372"/>
                </a:cubicBezTo>
                <a:cubicBezTo>
                  <a:pt x="13466" y="3145"/>
                  <a:pt x="13491" y="2889"/>
                  <a:pt x="13621" y="2640"/>
                </a:cubicBezTo>
                <a:lnTo>
                  <a:pt x="13636" y="2611"/>
                </a:lnTo>
                <a:lnTo>
                  <a:pt x="13674" y="2563"/>
                </a:lnTo>
                <a:cubicBezTo>
                  <a:pt x="13875" y="2383"/>
                  <a:pt x="14081" y="2268"/>
                  <a:pt x="14280" y="2157"/>
                </a:cubicBezTo>
                <a:cubicBezTo>
                  <a:pt x="14477" y="2048"/>
                  <a:pt x="14661" y="1945"/>
                  <a:pt x="14792" y="1814"/>
                </a:cubicBezTo>
                <a:cubicBezTo>
                  <a:pt x="14898" y="1708"/>
                  <a:pt x="14989" y="1585"/>
                  <a:pt x="15081" y="1464"/>
                </a:cubicBezTo>
                <a:cubicBezTo>
                  <a:pt x="15223" y="1274"/>
                  <a:pt x="15359" y="1093"/>
                  <a:pt x="15534" y="938"/>
                </a:cubicBezTo>
                <a:cubicBezTo>
                  <a:pt x="15684" y="802"/>
                  <a:pt x="15851" y="753"/>
                  <a:pt x="15985" y="713"/>
                </a:cubicBezTo>
                <a:cubicBezTo>
                  <a:pt x="16131" y="671"/>
                  <a:pt x="16184" y="649"/>
                  <a:pt x="16214" y="604"/>
                </a:cubicBezTo>
                <a:cubicBezTo>
                  <a:pt x="16248" y="554"/>
                  <a:pt x="16263" y="516"/>
                  <a:pt x="16279" y="475"/>
                </a:cubicBezTo>
                <a:cubicBezTo>
                  <a:pt x="16358" y="279"/>
                  <a:pt x="16458" y="150"/>
                  <a:pt x="16734" y="75"/>
                </a:cubicBezTo>
                <a:cubicBezTo>
                  <a:pt x="16744" y="66"/>
                  <a:pt x="17030" y="0"/>
                  <a:pt x="17255" y="0"/>
                </a:cubicBezTo>
                <a:cubicBezTo>
                  <a:pt x="17566" y="0"/>
                  <a:pt x="17722" y="122"/>
                  <a:pt x="17799" y="249"/>
                </a:cubicBezTo>
                <a:cubicBezTo>
                  <a:pt x="17855" y="263"/>
                  <a:pt x="17982" y="284"/>
                  <a:pt x="18237" y="284"/>
                </a:cubicBezTo>
                <a:lnTo>
                  <a:pt x="18605" y="279"/>
                </a:lnTo>
                <a:cubicBezTo>
                  <a:pt x="18651" y="279"/>
                  <a:pt x="18688" y="280"/>
                  <a:pt x="18716" y="283"/>
                </a:cubicBezTo>
                <a:cubicBezTo>
                  <a:pt x="18941" y="301"/>
                  <a:pt x="19293" y="416"/>
                  <a:pt x="19361" y="439"/>
                </a:cubicBezTo>
                <a:lnTo>
                  <a:pt x="19771" y="497"/>
                </a:lnTo>
                <a:lnTo>
                  <a:pt x="20135" y="2785"/>
                </a:lnTo>
                <a:lnTo>
                  <a:pt x="20580" y="3443"/>
                </a:lnTo>
                <a:lnTo>
                  <a:pt x="20670" y="7641"/>
                </a:lnTo>
                <a:lnTo>
                  <a:pt x="21600" y="7626"/>
                </a:lnTo>
                <a:lnTo>
                  <a:pt x="21528" y="8043"/>
                </a:lnTo>
                <a:cubicBezTo>
                  <a:pt x="21065" y="10701"/>
                  <a:pt x="20937" y="10892"/>
                  <a:pt x="20895" y="10955"/>
                </a:cubicBezTo>
                <a:cubicBezTo>
                  <a:pt x="20814" y="11076"/>
                  <a:pt x="20712" y="11139"/>
                  <a:pt x="20638" y="11186"/>
                </a:cubicBezTo>
                <a:cubicBezTo>
                  <a:pt x="20617" y="11199"/>
                  <a:pt x="20582" y="11221"/>
                  <a:pt x="20572" y="11231"/>
                </a:cubicBezTo>
                <a:cubicBezTo>
                  <a:pt x="20565" y="11242"/>
                  <a:pt x="20554" y="11271"/>
                  <a:pt x="20541" y="11299"/>
                </a:cubicBezTo>
                <a:cubicBezTo>
                  <a:pt x="20512" y="11366"/>
                  <a:pt x="20472" y="11458"/>
                  <a:pt x="20406" y="11542"/>
                </a:cubicBezTo>
                <a:cubicBezTo>
                  <a:pt x="20286" y="11691"/>
                  <a:pt x="20145" y="11797"/>
                  <a:pt x="20020" y="11890"/>
                </a:cubicBezTo>
                <a:cubicBezTo>
                  <a:pt x="19927" y="11960"/>
                  <a:pt x="19845" y="12020"/>
                  <a:pt x="19775" y="12094"/>
                </a:cubicBezTo>
                <a:lnTo>
                  <a:pt x="19725" y="12144"/>
                </a:lnTo>
                <a:cubicBezTo>
                  <a:pt x="19465" y="12413"/>
                  <a:pt x="19199" y="12688"/>
                  <a:pt x="19029" y="12983"/>
                </a:cubicBezTo>
                <a:cubicBezTo>
                  <a:pt x="18839" y="13312"/>
                  <a:pt x="18668" y="13664"/>
                  <a:pt x="18504" y="14005"/>
                </a:cubicBezTo>
                <a:cubicBezTo>
                  <a:pt x="18311" y="14403"/>
                  <a:pt x="18112" y="14815"/>
                  <a:pt x="17873" y="15208"/>
                </a:cubicBezTo>
                <a:cubicBezTo>
                  <a:pt x="17658" y="15564"/>
                  <a:pt x="17393" y="15832"/>
                  <a:pt x="17138" y="16090"/>
                </a:cubicBezTo>
                <a:cubicBezTo>
                  <a:pt x="17004" y="16224"/>
                  <a:pt x="16876" y="16354"/>
                  <a:pt x="16753" y="16496"/>
                </a:cubicBezTo>
                <a:cubicBezTo>
                  <a:pt x="16605" y="16667"/>
                  <a:pt x="16467" y="16846"/>
                  <a:pt x="16329" y="17026"/>
                </a:cubicBezTo>
                <a:cubicBezTo>
                  <a:pt x="16089" y="17336"/>
                  <a:pt x="15844" y="17653"/>
                  <a:pt x="15550" y="17934"/>
                </a:cubicBezTo>
                <a:cubicBezTo>
                  <a:pt x="15218" y="18252"/>
                  <a:pt x="14864" y="18539"/>
                  <a:pt x="14522" y="18817"/>
                </a:cubicBezTo>
                <a:lnTo>
                  <a:pt x="14082" y="19177"/>
                </a:lnTo>
                <a:cubicBezTo>
                  <a:pt x="13781" y="19426"/>
                  <a:pt x="13471" y="19682"/>
                  <a:pt x="13099" y="19836"/>
                </a:cubicBezTo>
                <a:cubicBezTo>
                  <a:pt x="12887" y="19925"/>
                  <a:pt x="12688" y="19936"/>
                  <a:pt x="12538" y="19936"/>
                </a:cubicBezTo>
                <a:cubicBezTo>
                  <a:pt x="12505" y="19936"/>
                  <a:pt x="12189" y="19925"/>
                  <a:pt x="12159" y="19925"/>
                </a:cubicBezTo>
                <a:cubicBezTo>
                  <a:pt x="12079" y="19925"/>
                  <a:pt x="11999" y="19930"/>
                  <a:pt x="11917" y="19947"/>
                </a:cubicBezTo>
                <a:cubicBezTo>
                  <a:pt x="11883" y="19955"/>
                  <a:pt x="11823" y="20009"/>
                  <a:pt x="11765" y="20062"/>
                </a:cubicBezTo>
                <a:cubicBezTo>
                  <a:pt x="11666" y="20154"/>
                  <a:pt x="11543" y="20267"/>
                  <a:pt x="11367" y="20318"/>
                </a:cubicBezTo>
                <a:cubicBezTo>
                  <a:pt x="11290" y="20341"/>
                  <a:pt x="11211" y="20351"/>
                  <a:pt x="11119" y="20351"/>
                </a:cubicBezTo>
                <a:cubicBezTo>
                  <a:pt x="11090" y="20351"/>
                  <a:pt x="11005" y="20347"/>
                  <a:pt x="10956" y="20345"/>
                </a:cubicBezTo>
                <a:cubicBezTo>
                  <a:pt x="10952" y="20357"/>
                  <a:pt x="10892" y="20659"/>
                  <a:pt x="10892" y="20659"/>
                </a:cubicBezTo>
                <a:lnTo>
                  <a:pt x="10636" y="20665"/>
                </a:lnTo>
                <a:cubicBezTo>
                  <a:pt x="10484" y="20665"/>
                  <a:pt x="9797" y="20463"/>
                  <a:pt x="9660" y="20422"/>
                </a:cubicBezTo>
                <a:lnTo>
                  <a:pt x="9535" y="20385"/>
                </a:lnTo>
                <a:cubicBezTo>
                  <a:pt x="9439" y="20356"/>
                  <a:pt x="9349" y="20328"/>
                  <a:pt x="9259" y="20315"/>
                </a:cubicBezTo>
                <a:cubicBezTo>
                  <a:pt x="9250" y="20314"/>
                  <a:pt x="9241" y="20314"/>
                  <a:pt x="9232" y="20314"/>
                </a:cubicBezTo>
                <a:cubicBezTo>
                  <a:pt x="9103" y="20314"/>
                  <a:pt x="9005" y="20346"/>
                  <a:pt x="8902" y="20380"/>
                </a:cubicBezTo>
                <a:cubicBezTo>
                  <a:pt x="8750" y="20429"/>
                  <a:pt x="8591" y="20481"/>
                  <a:pt x="8414" y="20481"/>
                </a:cubicBezTo>
                <a:cubicBezTo>
                  <a:pt x="8379" y="20481"/>
                  <a:pt x="8343" y="20479"/>
                  <a:pt x="8307" y="20475"/>
                </a:cubicBezTo>
                <a:cubicBezTo>
                  <a:pt x="8212" y="20463"/>
                  <a:pt x="8113" y="20432"/>
                  <a:pt x="8014" y="20400"/>
                </a:cubicBezTo>
                <a:cubicBezTo>
                  <a:pt x="7930" y="20372"/>
                  <a:pt x="7850" y="20346"/>
                  <a:pt x="7795" y="20346"/>
                </a:cubicBezTo>
                <a:cubicBezTo>
                  <a:pt x="7771" y="20346"/>
                  <a:pt x="7756" y="20346"/>
                  <a:pt x="7722" y="20394"/>
                </a:cubicBezTo>
                <a:lnTo>
                  <a:pt x="7654" y="20490"/>
                </a:lnTo>
                <a:lnTo>
                  <a:pt x="7601" y="20504"/>
                </a:lnTo>
                <a:cubicBezTo>
                  <a:pt x="7522" y="20524"/>
                  <a:pt x="7466" y="20574"/>
                  <a:pt x="7429" y="20607"/>
                </a:cubicBezTo>
                <a:cubicBezTo>
                  <a:pt x="7341" y="20686"/>
                  <a:pt x="7220" y="20795"/>
                  <a:pt x="7052" y="20829"/>
                </a:cubicBezTo>
                <a:cubicBezTo>
                  <a:pt x="7046" y="20832"/>
                  <a:pt x="7022" y="20847"/>
                  <a:pt x="7003" y="20860"/>
                </a:cubicBezTo>
                <a:cubicBezTo>
                  <a:pt x="6930" y="20906"/>
                  <a:pt x="6809" y="20983"/>
                  <a:pt x="6639" y="20983"/>
                </a:cubicBezTo>
                <a:cubicBezTo>
                  <a:pt x="6474" y="20969"/>
                  <a:pt x="6385" y="20937"/>
                  <a:pt x="6314" y="20912"/>
                </a:cubicBezTo>
                <a:cubicBezTo>
                  <a:pt x="6252" y="20890"/>
                  <a:pt x="6203" y="20873"/>
                  <a:pt x="6155" y="20871"/>
                </a:cubicBezTo>
                <a:cubicBezTo>
                  <a:pt x="5775" y="20871"/>
                  <a:pt x="5497" y="20989"/>
                  <a:pt x="5167" y="21287"/>
                </a:cubicBezTo>
                <a:cubicBezTo>
                  <a:pt x="4952" y="21481"/>
                  <a:pt x="4763" y="21600"/>
                  <a:pt x="4486" y="21600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3175" cap="flat">
            <a:solidFill>
              <a:schemeClr val="bg1">
                <a:lumMod val="50000"/>
              </a:schemeClr>
            </a:solidFill>
            <a:miter lim="400000"/>
          </a:ln>
          <a:effectLst/>
        </p:spPr>
        <p:txBody>
          <a:bodyPr lIns="0" tIns="0" rIns="0" bIns="0"/>
          <a:lstStyle/>
          <a:p>
            <a:pPr eaLnBrk="1" hangingPunct="1">
              <a:defRPr sz="1200">
                <a:solidFill>
                  <a:srgbClr val="000000"/>
                </a:solidFill>
                <a:latin typeface="Helvetica"/>
                <a:ea typeface="Helvetica"/>
                <a:cs typeface="Helvetica"/>
                <a:sym typeface="Helvetica"/>
              </a:defRPr>
            </a:pPr>
            <a:endParaRPr sz="1688" dirty="0">
              <a:solidFill>
                <a:srgbClr val="000000"/>
              </a:solidFill>
              <a:latin typeface="Lato Light" panose="020F0502020204030203" pitchFamily="34" charset="0"/>
              <a:ea typeface="Lato Light" panose="020F0502020204030203" pitchFamily="34" charset="0"/>
              <a:cs typeface="Lato Light" panose="020F0502020204030203" pitchFamily="34" charset="0"/>
              <a:sym typeface="Helvetica"/>
            </a:endParaRPr>
          </a:p>
        </p:txBody>
      </p:sp>
      <p:sp>
        <p:nvSpPr>
          <p:cNvPr id="108" name="Shape 17171">
            <a:extLst>
              <a:ext uri="{FF2B5EF4-FFF2-40B4-BE49-F238E27FC236}">
                <a16:creationId xmlns:a16="http://schemas.microsoft.com/office/drawing/2014/main" id="{90886C0D-312A-5DDB-43F6-40C380114B17}"/>
              </a:ext>
            </a:extLst>
          </p:cNvPr>
          <p:cNvSpPr/>
          <p:nvPr/>
        </p:nvSpPr>
        <p:spPr>
          <a:xfrm>
            <a:off x="7134213" y="3577120"/>
            <a:ext cx="77127" cy="11187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0893" h="21600" extrusionOk="0">
                <a:moveTo>
                  <a:pt x="11818" y="18439"/>
                </a:moveTo>
                <a:cubicBezTo>
                  <a:pt x="11772" y="18356"/>
                  <a:pt x="11706" y="18272"/>
                  <a:pt x="11643" y="18202"/>
                </a:cubicBezTo>
                <a:cubicBezTo>
                  <a:pt x="9097" y="18386"/>
                  <a:pt x="7710" y="18652"/>
                  <a:pt x="7178" y="18796"/>
                </a:cubicBezTo>
                <a:cubicBezTo>
                  <a:pt x="6700" y="19491"/>
                  <a:pt x="5662" y="19948"/>
                  <a:pt x="4478" y="19948"/>
                </a:cubicBezTo>
                <a:cubicBezTo>
                  <a:pt x="3174" y="19948"/>
                  <a:pt x="2094" y="19387"/>
                  <a:pt x="1686" y="19147"/>
                </a:cubicBezTo>
                <a:lnTo>
                  <a:pt x="910" y="18691"/>
                </a:lnTo>
                <a:lnTo>
                  <a:pt x="0" y="11240"/>
                </a:lnTo>
                <a:lnTo>
                  <a:pt x="7207" y="2540"/>
                </a:lnTo>
                <a:lnTo>
                  <a:pt x="11352" y="2540"/>
                </a:lnTo>
                <a:lnTo>
                  <a:pt x="11797" y="2982"/>
                </a:lnTo>
                <a:lnTo>
                  <a:pt x="15282" y="0"/>
                </a:lnTo>
                <a:lnTo>
                  <a:pt x="20512" y="5004"/>
                </a:lnTo>
                <a:lnTo>
                  <a:pt x="20570" y="5177"/>
                </a:lnTo>
                <a:cubicBezTo>
                  <a:pt x="20811" y="5909"/>
                  <a:pt x="21600" y="8756"/>
                  <a:pt x="19261" y="10273"/>
                </a:cubicBezTo>
                <a:cubicBezTo>
                  <a:pt x="18933" y="10487"/>
                  <a:pt x="18435" y="10757"/>
                  <a:pt x="17762" y="11087"/>
                </a:cubicBezTo>
                <a:cubicBezTo>
                  <a:pt x="18389" y="11295"/>
                  <a:pt x="18896" y="11558"/>
                  <a:pt x="19290" y="11880"/>
                </a:cubicBezTo>
                <a:cubicBezTo>
                  <a:pt x="19997" y="12458"/>
                  <a:pt x="20304" y="13197"/>
                  <a:pt x="20159" y="13963"/>
                </a:cubicBezTo>
                <a:lnTo>
                  <a:pt x="20121" y="14152"/>
                </a:lnTo>
                <a:lnTo>
                  <a:pt x="19938" y="14502"/>
                </a:lnTo>
                <a:lnTo>
                  <a:pt x="13529" y="21600"/>
                </a:lnTo>
                <a:lnTo>
                  <a:pt x="11818" y="18439"/>
                </a:lnTo>
                <a:close/>
              </a:path>
            </a:pathLst>
          </a:custGeom>
          <a:solidFill>
            <a:schemeClr val="bg1">
              <a:lumMod val="75000"/>
            </a:schemeClr>
          </a:solidFill>
          <a:ln w="3175" cap="flat">
            <a:solidFill>
              <a:schemeClr val="bg1">
                <a:lumMod val="50000"/>
              </a:schemeClr>
            </a:solidFill>
            <a:miter lim="400000"/>
          </a:ln>
          <a:effectLst/>
        </p:spPr>
        <p:txBody>
          <a:bodyPr lIns="0" tIns="0" rIns="0" bIns="0"/>
          <a:lstStyle/>
          <a:p>
            <a:pPr eaLnBrk="1" hangingPunct="1">
              <a:defRPr sz="1200">
                <a:solidFill>
                  <a:srgbClr val="000000"/>
                </a:solidFill>
                <a:latin typeface="Helvetica"/>
                <a:ea typeface="Helvetica"/>
                <a:cs typeface="Helvetica"/>
                <a:sym typeface="Helvetica"/>
              </a:defRPr>
            </a:pPr>
            <a:endParaRPr sz="1688" dirty="0">
              <a:solidFill>
                <a:srgbClr val="000000"/>
              </a:solidFill>
              <a:latin typeface="Lato Light" panose="020F0502020204030203" pitchFamily="34" charset="0"/>
              <a:ea typeface="Lato Light" panose="020F0502020204030203" pitchFamily="34" charset="0"/>
              <a:cs typeface="Lato Light" panose="020F0502020204030203" pitchFamily="34" charset="0"/>
              <a:sym typeface="Helvetica"/>
            </a:endParaRPr>
          </a:p>
        </p:txBody>
      </p:sp>
      <p:sp>
        <p:nvSpPr>
          <p:cNvPr id="109" name="Shape 17172">
            <a:extLst>
              <a:ext uri="{FF2B5EF4-FFF2-40B4-BE49-F238E27FC236}">
                <a16:creationId xmlns:a16="http://schemas.microsoft.com/office/drawing/2014/main" id="{16CCEB60-5294-B87C-4514-29708679CC21}"/>
              </a:ext>
            </a:extLst>
          </p:cNvPr>
          <p:cNvSpPr/>
          <p:nvPr/>
        </p:nvSpPr>
        <p:spPr>
          <a:xfrm>
            <a:off x="6945790" y="3357149"/>
            <a:ext cx="266668" cy="26746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535" h="21600" extrusionOk="0">
                <a:moveTo>
                  <a:pt x="19079" y="20749"/>
                </a:moveTo>
                <a:lnTo>
                  <a:pt x="18795" y="21229"/>
                </a:lnTo>
                <a:lnTo>
                  <a:pt x="18142" y="20474"/>
                </a:lnTo>
                <a:cubicBezTo>
                  <a:pt x="17884" y="20176"/>
                  <a:pt x="17678" y="19918"/>
                  <a:pt x="17597" y="19805"/>
                </a:cubicBezTo>
                <a:cubicBezTo>
                  <a:pt x="17513" y="19689"/>
                  <a:pt x="17403" y="19571"/>
                  <a:pt x="17291" y="19448"/>
                </a:cubicBezTo>
                <a:cubicBezTo>
                  <a:pt x="16921" y="19044"/>
                  <a:pt x="16493" y="18577"/>
                  <a:pt x="16374" y="17952"/>
                </a:cubicBezTo>
                <a:cubicBezTo>
                  <a:pt x="16203" y="17827"/>
                  <a:pt x="16013" y="17715"/>
                  <a:pt x="15815" y="17597"/>
                </a:cubicBezTo>
                <a:cubicBezTo>
                  <a:pt x="15347" y="17316"/>
                  <a:pt x="14816" y="17000"/>
                  <a:pt x="14438" y="16464"/>
                </a:cubicBezTo>
                <a:lnTo>
                  <a:pt x="14262" y="16213"/>
                </a:lnTo>
                <a:cubicBezTo>
                  <a:pt x="13820" y="15579"/>
                  <a:pt x="13529" y="15162"/>
                  <a:pt x="12910" y="14770"/>
                </a:cubicBezTo>
                <a:cubicBezTo>
                  <a:pt x="12234" y="14342"/>
                  <a:pt x="11449" y="13871"/>
                  <a:pt x="10700" y="13710"/>
                </a:cubicBezTo>
                <a:cubicBezTo>
                  <a:pt x="10598" y="13687"/>
                  <a:pt x="10498" y="13678"/>
                  <a:pt x="10373" y="13678"/>
                </a:cubicBezTo>
                <a:cubicBezTo>
                  <a:pt x="10242" y="13678"/>
                  <a:pt x="10115" y="13689"/>
                  <a:pt x="9991" y="13699"/>
                </a:cubicBezTo>
                <a:cubicBezTo>
                  <a:pt x="9833" y="13711"/>
                  <a:pt x="9681" y="13723"/>
                  <a:pt x="9526" y="13723"/>
                </a:cubicBezTo>
                <a:cubicBezTo>
                  <a:pt x="9360" y="13723"/>
                  <a:pt x="8863" y="13723"/>
                  <a:pt x="8332" y="13401"/>
                </a:cubicBezTo>
                <a:cubicBezTo>
                  <a:pt x="8321" y="13409"/>
                  <a:pt x="8310" y="13418"/>
                  <a:pt x="8299" y="13426"/>
                </a:cubicBezTo>
                <a:cubicBezTo>
                  <a:pt x="7874" y="13746"/>
                  <a:pt x="7383" y="14042"/>
                  <a:pt x="6674" y="14042"/>
                </a:cubicBezTo>
                <a:cubicBezTo>
                  <a:pt x="6586" y="14042"/>
                  <a:pt x="6494" y="14038"/>
                  <a:pt x="6402" y="14029"/>
                </a:cubicBezTo>
                <a:lnTo>
                  <a:pt x="6021" y="13993"/>
                </a:lnTo>
                <a:lnTo>
                  <a:pt x="5838" y="13656"/>
                </a:lnTo>
                <a:cubicBezTo>
                  <a:pt x="5791" y="13573"/>
                  <a:pt x="5547" y="13314"/>
                  <a:pt x="5241" y="13023"/>
                </a:cubicBezTo>
                <a:cubicBezTo>
                  <a:pt x="5241" y="13023"/>
                  <a:pt x="4892" y="14107"/>
                  <a:pt x="4880" y="14148"/>
                </a:cubicBezTo>
                <a:cubicBezTo>
                  <a:pt x="4757" y="14526"/>
                  <a:pt x="4446" y="14763"/>
                  <a:pt x="4085" y="14763"/>
                </a:cubicBezTo>
                <a:cubicBezTo>
                  <a:pt x="3656" y="14763"/>
                  <a:pt x="3330" y="14451"/>
                  <a:pt x="2997" y="13996"/>
                </a:cubicBezTo>
                <a:cubicBezTo>
                  <a:pt x="2885" y="14135"/>
                  <a:pt x="2742" y="14274"/>
                  <a:pt x="2550" y="14362"/>
                </a:cubicBezTo>
                <a:cubicBezTo>
                  <a:pt x="2381" y="14438"/>
                  <a:pt x="2201" y="14474"/>
                  <a:pt x="1996" y="14474"/>
                </a:cubicBezTo>
                <a:cubicBezTo>
                  <a:pt x="1828" y="14474"/>
                  <a:pt x="1648" y="14447"/>
                  <a:pt x="1479" y="14417"/>
                </a:cubicBezTo>
                <a:cubicBezTo>
                  <a:pt x="1400" y="14404"/>
                  <a:pt x="1348" y="14394"/>
                  <a:pt x="1300" y="14391"/>
                </a:cubicBezTo>
                <a:cubicBezTo>
                  <a:pt x="1194" y="14391"/>
                  <a:pt x="1124" y="14397"/>
                  <a:pt x="1056" y="14404"/>
                </a:cubicBezTo>
                <a:lnTo>
                  <a:pt x="115" y="14479"/>
                </a:lnTo>
                <a:lnTo>
                  <a:pt x="115" y="13701"/>
                </a:lnTo>
                <a:cubicBezTo>
                  <a:pt x="115" y="13293"/>
                  <a:pt x="106" y="12882"/>
                  <a:pt x="90" y="12478"/>
                </a:cubicBezTo>
                <a:cubicBezTo>
                  <a:pt x="82" y="12298"/>
                  <a:pt x="66" y="12112"/>
                  <a:pt x="50" y="11926"/>
                </a:cubicBezTo>
                <a:cubicBezTo>
                  <a:pt x="-7" y="11244"/>
                  <a:pt x="-65" y="10545"/>
                  <a:pt x="175" y="9832"/>
                </a:cubicBezTo>
                <a:cubicBezTo>
                  <a:pt x="336" y="9345"/>
                  <a:pt x="524" y="8865"/>
                  <a:pt x="713" y="8385"/>
                </a:cubicBezTo>
                <a:lnTo>
                  <a:pt x="892" y="7925"/>
                </a:lnTo>
                <a:cubicBezTo>
                  <a:pt x="1016" y="7609"/>
                  <a:pt x="1269" y="6969"/>
                  <a:pt x="1235" y="6663"/>
                </a:cubicBezTo>
                <a:lnTo>
                  <a:pt x="1213" y="6475"/>
                </a:lnTo>
                <a:cubicBezTo>
                  <a:pt x="1175" y="6182"/>
                  <a:pt x="1130" y="5848"/>
                  <a:pt x="1276" y="5400"/>
                </a:cubicBezTo>
                <a:cubicBezTo>
                  <a:pt x="1345" y="5186"/>
                  <a:pt x="1399" y="5007"/>
                  <a:pt x="1405" y="4843"/>
                </a:cubicBezTo>
                <a:cubicBezTo>
                  <a:pt x="1405" y="4775"/>
                  <a:pt x="1380" y="4315"/>
                  <a:pt x="1360" y="4206"/>
                </a:cubicBezTo>
                <a:lnTo>
                  <a:pt x="1297" y="3863"/>
                </a:lnTo>
                <a:lnTo>
                  <a:pt x="1684" y="3770"/>
                </a:lnTo>
                <a:lnTo>
                  <a:pt x="1679" y="3302"/>
                </a:lnTo>
                <a:lnTo>
                  <a:pt x="2041" y="3302"/>
                </a:lnTo>
                <a:cubicBezTo>
                  <a:pt x="2196" y="3302"/>
                  <a:pt x="2306" y="3310"/>
                  <a:pt x="2417" y="3318"/>
                </a:cubicBezTo>
                <a:cubicBezTo>
                  <a:pt x="2523" y="3325"/>
                  <a:pt x="2596" y="3330"/>
                  <a:pt x="2668" y="3330"/>
                </a:cubicBezTo>
                <a:cubicBezTo>
                  <a:pt x="2757" y="3330"/>
                  <a:pt x="2796" y="3322"/>
                  <a:pt x="2807" y="3318"/>
                </a:cubicBezTo>
                <a:lnTo>
                  <a:pt x="2807" y="3318"/>
                </a:lnTo>
                <a:cubicBezTo>
                  <a:pt x="2796" y="3318"/>
                  <a:pt x="2815" y="3269"/>
                  <a:pt x="2844" y="3194"/>
                </a:cubicBezTo>
                <a:cubicBezTo>
                  <a:pt x="2902" y="2874"/>
                  <a:pt x="2955" y="2589"/>
                  <a:pt x="3169" y="2375"/>
                </a:cubicBezTo>
                <a:cubicBezTo>
                  <a:pt x="3444" y="2109"/>
                  <a:pt x="3839" y="2016"/>
                  <a:pt x="4187" y="1934"/>
                </a:cubicBezTo>
                <a:cubicBezTo>
                  <a:pt x="4331" y="1901"/>
                  <a:pt x="4414" y="1884"/>
                  <a:pt x="4472" y="1859"/>
                </a:cubicBezTo>
                <a:cubicBezTo>
                  <a:pt x="4672" y="1773"/>
                  <a:pt x="4925" y="1652"/>
                  <a:pt x="5106" y="1489"/>
                </a:cubicBezTo>
                <a:cubicBezTo>
                  <a:pt x="5391" y="1232"/>
                  <a:pt x="5527" y="937"/>
                  <a:pt x="5517" y="858"/>
                </a:cubicBezTo>
                <a:lnTo>
                  <a:pt x="5366" y="87"/>
                </a:lnTo>
                <a:lnTo>
                  <a:pt x="6169" y="4"/>
                </a:lnTo>
                <a:lnTo>
                  <a:pt x="6378" y="0"/>
                </a:lnTo>
                <a:cubicBezTo>
                  <a:pt x="7566" y="124"/>
                  <a:pt x="8238" y="2064"/>
                  <a:pt x="8474" y="2893"/>
                </a:cubicBezTo>
                <a:cubicBezTo>
                  <a:pt x="8545" y="3138"/>
                  <a:pt x="8627" y="3388"/>
                  <a:pt x="8710" y="3641"/>
                </a:cubicBezTo>
                <a:cubicBezTo>
                  <a:pt x="8935" y="4323"/>
                  <a:pt x="9143" y="4950"/>
                  <a:pt x="9242" y="5592"/>
                </a:cubicBezTo>
                <a:cubicBezTo>
                  <a:pt x="9373" y="6417"/>
                  <a:pt x="9486" y="7056"/>
                  <a:pt x="9751" y="7760"/>
                </a:cubicBezTo>
                <a:cubicBezTo>
                  <a:pt x="9896" y="8156"/>
                  <a:pt x="10021" y="8496"/>
                  <a:pt x="10204" y="8688"/>
                </a:cubicBezTo>
                <a:cubicBezTo>
                  <a:pt x="10284" y="8771"/>
                  <a:pt x="10441" y="8843"/>
                  <a:pt x="10608" y="8920"/>
                </a:cubicBezTo>
                <a:cubicBezTo>
                  <a:pt x="10846" y="9029"/>
                  <a:pt x="11143" y="9165"/>
                  <a:pt x="11401" y="9414"/>
                </a:cubicBezTo>
                <a:cubicBezTo>
                  <a:pt x="11735" y="9735"/>
                  <a:pt x="11848" y="10155"/>
                  <a:pt x="11939" y="10492"/>
                </a:cubicBezTo>
                <a:cubicBezTo>
                  <a:pt x="11952" y="10537"/>
                  <a:pt x="11980" y="10642"/>
                  <a:pt x="12007" y="10725"/>
                </a:cubicBezTo>
                <a:cubicBezTo>
                  <a:pt x="12160" y="10698"/>
                  <a:pt x="12245" y="10690"/>
                  <a:pt x="12329" y="10690"/>
                </a:cubicBezTo>
                <a:cubicBezTo>
                  <a:pt x="12433" y="10690"/>
                  <a:pt x="12527" y="10700"/>
                  <a:pt x="12617" y="10718"/>
                </a:cubicBezTo>
                <a:cubicBezTo>
                  <a:pt x="13149" y="10829"/>
                  <a:pt x="13409" y="11146"/>
                  <a:pt x="13600" y="11378"/>
                </a:cubicBezTo>
                <a:cubicBezTo>
                  <a:pt x="13762" y="11573"/>
                  <a:pt x="13792" y="11578"/>
                  <a:pt x="14020" y="11610"/>
                </a:cubicBezTo>
                <a:cubicBezTo>
                  <a:pt x="14208" y="11638"/>
                  <a:pt x="14463" y="11675"/>
                  <a:pt x="14760" y="11803"/>
                </a:cubicBezTo>
                <a:cubicBezTo>
                  <a:pt x="15265" y="12021"/>
                  <a:pt x="15530" y="12455"/>
                  <a:pt x="15745" y="12803"/>
                </a:cubicBezTo>
                <a:cubicBezTo>
                  <a:pt x="15823" y="12930"/>
                  <a:pt x="15872" y="13013"/>
                  <a:pt x="15929" y="13084"/>
                </a:cubicBezTo>
                <a:cubicBezTo>
                  <a:pt x="16038" y="13224"/>
                  <a:pt x="16145" y="13371"/>
                  <a:pt x="16249" y="13518"/>
                </a:cubicBezTo>
                <a:cubicBezTo>
                  <a:pt x="16444" y="13787"/>
                  <a:pt x="16608" y="14018"/>
                  <a:pt x="16798" y="14213"/>
                </a:cubicBezTo>
                <a:cubicBezTo>
                  <a:pt x="16994" y="14413"/>
                  <a:pt x="17217" y="14560"/>
                  <a:pt x="17475" y="14728"/>
                </a:cubicBezTo>
                <a:cubicBezTo>
                  <a:pt x="17719" y="14887"/>
                  <a:pt x="17960" y="15047"/>
                  <a:pt x="18192" y="15249"/>
                </a:cubicBezTo>
                <a:cubicBezTo>
                  <a:pt x="18657" y="15657"/>
                  <a:pt x="18802" y="16092"/>
                  <a:pt x="18917" y="16441"/>
                </a:cubicBezTo>
                <a:cubicBezTo>
                  <a:pt x="18967" y="16591"/>
                  <a:pt x="19013" y="16732"/>
                  <a:pt x="19091" y="16878"/>
                </a:cubicBezTo>
                <a:cubicBezTo>
                  <a:pt x="19102" y="16881"/>
                  <a:pt x="19201" y="16918"/>
                  <a:pt x="19249" y="16936"/>
                </a:cubicBezTo>
                <a:cubicBezTo>
                  <a:pt x="19481" y="17022"/>
                  <a:pt x="19865" y="17167"/>
                  <a:pt x="20139" y="17572"/>
                </a:cubicBezTo>
                <a:cubicBezTo>
                  <a:pt x="20208" y="17673"/>
                  <a:pt x="20269" y="17797"/>
                  <a:pt x="20325" y="17926"/>
                </a:cubicBezTo>
                <a:cubicBezTo>
                  <a:pt x="20344" y="17967"/>
                  <a:pt x="20370" y="18028"/>
                  <a:pt x="20393" y="18068"/>
                </a:cubicBezTo>
                <a:cubicBezTo>
                  <a:pt x="20390" y="18059"/>
                  <a:pt x="20395" y="18055"/>
                  <a:pt x="20404" y="18055"/>
                </a:cubicBezTo>
                <a:cubicBezTo>
                  <a:pt x="20422" y="18055"/>
                  <a:pt x="20454" y="18065"/>
                  <a:pt x="20486" y="18077"/>
                </a:cubicBezTo>
                <a:cubicBezTo>
                  <a:pt x="20754" y="18171"/>
                  <a:pt x="21248" y="18346"/>
                  <a:pt x="21450" y="18902"/>
                </a:cubicBezTo>
                <a:lnTo>
                  <a:pt x="21535" y="19137"/>
                </a:lnTo>
                <a:lnTo>
                  <a:pt x="21435" y="19463"/>
                </a:lnTo>
                <a:lnTo>
                  <a:pt x="20284" y="20879"/>
                </a:lnTo>
                <a:lnTo>
                  <a:pt x="19685" y="21600"/>
                </a:lnTo>
                <a:lnTo>
                  <a:pt x="19079" y="20749"/>
                </a:lnTo>
                <a:close/>
              </a:path>
            </a:pathLst>
          </a:custGeom>
          <a:solidFill>
            <a:schemeClr val="bg1">
              <a:lumMod val="75000"/>
            </a:schemeClr>
          </a:solidFill>
          <a:ln w="3175" cap="flat">
            <a:solidFill>
              <a:schemeClr val="bg1">
                <a:lumMod val="50000"/>
              </a:schemeClr>
            </a:solidFill>
            <a:miter lim="400000"/>
          </a:ln>
          <a:effectLst/>
        </p:spPr>
        <p:txBody>
          <a:bodyPr lIns="0" tIns="0" rIns="0" bIns="0"/>
          <a:lstStyle/>
          <a:p>
            <a:pPr eaLnBrk="1" hangingPunct="1">
              <a:defRPr sz="1200">
                <a:solidFill>
                  <a:srgbClr val="000000"/>
                </a:solidFill>
                <a:latin typeface="Helvetica"/>
                <a:ea typeface="Helvetica"/>
                <a:cs typeface="Helvetica"/>
                <a:sym typeface="Helvetica"/>
              </a:defRPr>
            </a:pPr>
            <a:endParaRPr sz="1688" dirty="0">
              <a:solidFill>
                <a:srgbClr val="000000"/>
              </a:solidFill>
              <a:latin typeface="Lato Light" panose="020F0502020204030203" pitchFamily="34" charset="0"/>
              <a:ea typeface="Lato Light" panose="020F0502020204030203" pitchFamily="34" charset="0"/>
              <a:cs typeface="Lato Light" panose="020F0502020204030203" pitchFamily="34" charset="0"/>
              <a:sym typeface="Helvetica"/>
            </a:endParaRPr>
          </a:p>
        </p:txBody>
      </p:sp>
      <p:sp>
        <p:nvSpPr>
          <p:cNvPr id="110" name="Shape 17173">
            <a:extLst>
              <a:ext uri="{FF2B5EF4-FFF2-40B4-BE49-F238E27FC236}">
                <a16:creationId xmlns:a16="http://schemas.microsoft.com/office/drawing/2014/main" id="{123305B2-F1B2-364F-31F2-C19B179156D5}"/>
              </a:ext>
            </a:extLst>
          </p:cNvPr>
          <p:cNvSpPr/>
          <p:nvPr/>
        </p:nvSpPr>
        <p:spPr>
          <a:xfrm>
            <a:off x="6568945" y="5336892"/>
            <a:ext cx="103623" cy="10747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337" h="21600" extrusionOk="0">
                <a:moveTo>
                  <a:pt x="6489" y="20545"/>
                </a:moveTo>
                <a:lnTo>
                  <a:pt x="0" y="9859"/>
                </a:lnTo>
                <a:lnTo>
                  <a:pt x="2100" y="9128"/>
                </a:lnTo>
                <a:cubicBezTo>
                  <a:pt x="3224" y="8737"/>
                  <a:pt x="4165" y="8237"/>
                  <a:pt x="4332" y="8089"/>
                </a:cubicBezTo>
                <a:cubicBezTo>
                  <a:pt x="6470" y="3812"/>
                  <a:pt x="7322" y="3223"/>
                  <a:pt x="8127" y="2951"/>
                </a:cubicBezTo>
                <a:cubicBezTo>
                  <a:pt x="8443" y="2834"/>
                  <a:pt x="10410" y="1749"/>
                  <a:pt x="12721" y="389"/>
                </a:cubicBezTo>
                <a:lnTo>
                  <a:pt x="13369" y="0"/>
                </a:lnTo>
                <a:lnTo>
                  <a:pt x="16554" y="777"/>
                </a:lnTo>
                <a:lnTo>
                  <a:pt x="21016" y="5243"/>
                </a:lnTo>
                <a:lnTo>
                  <a:pt x="21060" y="5530"/>
                </a:lnTo>
                <a:cubicBezTo>
                  <a:pt x="21275" y="6908"/>
                  <a:pt x="21600" y="9603"/>
                  <a:pt x="20965" y="10985"/>
                </a:cubicBezTo>
                <a:cubicBezTo>
                  <a:pt x="20691" y="11565"/>
                  <a:pt x="20369" y="11938"/>
                  <a:pt x="20053" y="12194"/>
                </a:cubicBezTo>
                <a:cubicBezTo>
                  <a:pt x="20081" y="13184"/>
                  <a:pt x="20015" y="15395"/>
                  <a:pt x="17079" y="16388"/>
                </a:cubicBezTo>
                <a:lnTo>
                  <a:pt x="16892" y="16453"/>
                </a:lnTo>
                <a:lnTo>
                  <a:pt x="16504" y="16499"/>
                </a:lnTo>
                <a:cubicBezTo>
                  <a:pt x="16198" y="16471"/>
                  <a:pt x="15711" y="16428"/>
                  <a:pt x="15111" y="16428"/>
                </a:cubicBezTo>
                <a:cubicBezTo>
                  <a:pt x="14284" y="16428"/>
                  <a:pt x="13823" y="16508"/>
                  <a:pt x="13602" y="16564"/>
                </a:cubicBezTo>
                <a:cubicBezTo>
                  <a:pt x="13075" y="17680"/>
                  <a:pt x="12166" y="19956"/>
                  <a:pt x="12087" y="20160"/>
                </a:cubicBezTo>
                <a:lnTo>
                  <a:pt x="11521" y="21600"/>
                </a:lnTo>
                <a:lnTo>
                  <a:pt x="6489" y="20545"/>
                </a:lnTo>
                <a:close/>
              </a:path>
            </a:pathLst>
          </a:custGeom>
          <a:solidFill>
            <a:schemeClr val="bg1">
              <a:lumMod val="75000"/>
            </a:schemeClr>
          </a:solidFill>
          <a:ln w="3175" cap="flat">
            <a:solidFill>
              <a:schemeClr val="bg1">
                <a:lumMod val="50000"/>
              </a:schemeClr>
            </a:solidFill>
            <a:miter lim="400000"/>
          </a:ln>
          <a:effectLst/>
        </p:spPr>
        <p:txBody>
          <a:bodyPr lIns="0" tIns="0" rIns="0" bIns="0"/>
          <a:lstStyle/>
          <a:p>
            <a:pPr eaLnBrk="1" hangingPunct="1">
              <a:defRPr sz="1200">
                <a:solidFill>
                  <a:srgbClr val="000000"/>
                </a:solidFill>
                <a:latin typeface="Helvetica"/>
                <a:ea typeface="Helvetica"/>
                <a:cs typeface="Helvetica"/>
                <a:sym typeface="Helvetica"/>
              </a:defRPr>
            </a:pPr>
            <a:endParaRPr sz="1688" dirty="0">
              <a:solidFill>
                <a:srgbClr val="000000"/>
              </a:solidFill>
              <a:latin typeface="Lato Light" panose="020F0502020204030203" pitchFamily="34" charset="0"/>
              <a:ea typeface="Lato Light" panose="020F0502020204030203" pitchFamily="34" charset="0"/>
              <a:cs typeface="Lato Light" panose="020F0502020204030203" pitchFamily="34" charset="0"/>
              <a:sym typeface="Helvetica"/>
            </a:endParaRPr>
          </a:p>
        </p:txBody>
      </p:sp>
      <p:sp>
        <p:nvSpPr>
          <p:cNvPr id="111" name="Shape 17174">
            <a:extLst>
              <a:ext uri="{FF2B5EF4-FFF2-40B4-BE49-F238E27FC236}">
                <a16:creationId xmlns:a16="http://schemas.microsoft.com/office/drawing/2014/main" id="{9939DD12-A9E8-998D-3AA4-BBA16A60BD5D}"/>
              </a:ext>
            </a:extLst>
          </p:cNvPr>
          <p:cNvSpPr/>
          <p:nvPr/>
        </p:nvSpPr>
        <p:spPr>
          <a:xfrm>
            <a:off x="6710261" y="5226906"/>
            <a:ext cx="98583" cy="8898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1507" y="21600"/>
                </a:moveTo>
                <a:cubicBezTo>
                  <a:pt x="5833" y="21600"/>
                  <a:pt x="2214" y="18289"/>
                  <a:pt x="2214" y="16005"/>
                </a:cubicBezTo>
                <a:cubicBezTo>
                  <a:pt x="2214" y="15864"/>
                  <a:pt x="2201" y="15689"/>
                  <a:pt x="2184" y="15525"/>
                </a:cubicBezTo>
                <a:cubicBezTo>
                  <a:pt x="1693" y="15000"/>
                  <a:pt x="1156" y="13990"/>
                  <a:pt x="383" y="11752"/>
                </a:cubicBezTo>
                <a:lnTo>
                  <a:pt x="0" y="10634"/>
                </a:lnTo>
                <a:lnTo>
                  <a:pt x="7190" y="0"/>
                </a:lnTo>
                <a:lnTo>
                  <a:pt x="15478" y="4593"/>
                </a:lnTo>
                <a:lnTo>
                  <a:pt x="15576" y="10452"/>
                </a:lnTo>
                <a:lnTo>
                  <a:pt x="21600" y="10452"/>
                </a:lnTo>
                <a:lnTo>
                  <a:pt x="20128" y="16799"/>
                </a:lnTo>
                <a:lnTo>
                  <a:pt x="13745" y="16799"/>
                </a:lnTo>
                <a:lnTo>
                  <a:pt x="13745" y="21563"/>
                </a:lnTo>
                <a:lnTo>
                  <a:pt x="11514" y="21600"/>
                </a:lnTo>
                <a:lnTo>
                  <a:pt x="11507" y="21600"/>
                </a:lnTo>
                <a:close/>
              </a:path>
            </a:pathLst>
          </a:custGeom>
          <a:solidFill>
            <a:schemeClr val="bg1">
              <a:lumMod val="75000"/>
            </a:schemeClr>
          </a:solidFill>
          <a:ln w="3175" cap="flat">
            <a:solidFill>
              <a:schemeClr val="bg1">
                <a:lumMod val="50000"/>
              </a:schemeClr>
            </a:solidFill>
            <a:miter lim="400000"/>
          </a:ln>
          <a:effectLst/>
        </p:spPr>
        <p:txBody>
          <a:bodyPr lIns="0" tIns="0" rIns="0" bIns="0"/>
          <a:lstStyle/>
          <a:p>
            <a:pPr eaLnBrk="1" hangingPunct="1">
              <a:defRPr sz="1200">
                <a:solidFill>
                  <a:srgbClr val="000000"/>
                </a:solidFill>
                <a:latin typeface="Helvetica"/>
                <a:ea typeface="Helvetica"/>
                <a:cs typeface="Helvetica"/>
                <a:sym typeface="Helvetica"/>
              </a:defRPr>
            </a:pPr>
            <a:endParaRPr sz="1688" dirty="0">
              <a:solidFill>
                <a:srgbClr val="000000"/>
              </a:solidFill>
              <a:latin typeface="Lato Light" panose="020F0502020204030203" pitchFamily="34" charset="0"/>
              <a:ea typeface="Lato Light" panose="020F0502020204030203" pitchFamily="34" charset="0"/>
              <a:cs typeface="Lato Light" panose="020F0502020204030203" pitchFamily="34" charset="0"/>
              <a:sym typeface="Helvetica"/>
            </a:endParaRPr>
          </a:p>
        </p:txBody>
      </p:sp>
      <p:sp>
        <p:nvSpPr>
          <p:cNvPr id="112" name="Shape 17175">
            <a:extLst>
              <a:ext uri="{FF2B5EF4-FFF2-40B4-BE49-F238E27FC236}">
                <a16:creationId xmlns:a16="http://schemas.microsoft.com/office/drawing/2014/main" id="{3D515068-BD5E-AE49-88CD-FB0D30ECE4FF}"/>
              </a:ext>
            </a:extLst>
          </p:cNvPr>
          <p:cNvSpPr/>
          <p:nvPr/>
        </p:nvSpPr>
        <p:spPr>
          <a:xfrm>
            <a:off x="6521840" y="4786963"/>
            <a:ext cx="310502" cy="31372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547" h="21600" extrusionOk="0">
                <a:moveTo>
                  <a:pt x="15674" y="20901"/>
                </a:moveTo>
                <a:lnTo>
                  <a:pt x="15473" y="20840"/>
                </a:lnTo>
                <a:cubicBezTo>
                  <a:pt x="15254" y="20774"/>
                  <a:pt x="14715" y="20629"/>
                  <a:pt x="14446" y="20609"/>
                </a:cubicBezTo>
                <a:lnTo>
                  <a:pt x="13590" y="20616"/>
                </a:lnTo>
                <a:cubicBezTo>
                  <a:pt x="12871" y="20616"/>
                  <a:pt x="12094" y="20575"/>
                  <a:pt x="11751" y="20118"/>
                </a:cubicBezTo>
                <a:cubicBezTo>
                  <a:pt x="11716" y="20114"/>
                  <a:pt x="11676" y="20111"/>
                  <a:pt x="11627" y="20111"/>
                </a:cubicBezTo>
                <a:cubicBezTo>
                  <a:pt x="11412" y="20111"/>
                  <a:pt x="11179" y="20149"/>
                  <a:pt x="11030" y="20177"/>
                </a:cubicBezTo>
                <a:lnTo>
                  <a:pt x="10520" y="20274"/>
                </a:lnTo>
                <a:lnTo>
                  <a:pt x="10337" y="19790"/>
                </a:lnTo>
                <a:cubicBezTo>
                  <a:pt x="10080" y="19105"/>
                  <a:pt x="9464" y="18960"/>
                  <a:pt x="8812" y="18807"/>
                </a:cubicBezTo>
                <a:lnTo>
                  <a:pt x="8687" y="18777"/>
                </a:lnTo>
                <a:cubicBezTo>
                  <a:pt x="7609" y="18522"/>
                  <a:pt x="7226" y="18064"/>
                  <a:pt x="6764" y="17395"/>
                </a:cubicBezTo>
                <a:cubicBezTo>
                  <a:pt x="6751" y="17376"/>
                  <a:pt x="6696" y="17329"/>
                  <a:pt x="6660" y="17298"/>
                </a:cubicBezTo>
                <a:cubicBezTo>
                  <a:pt x="6557" y="17209"/>
                  <a:pt x="6448" y="17111"/>
                  <a:pt x="6353" y="16972"/>
                </a:cubicBezTo>
                <a:cubicBezTo>
                  <a:pt x="6000" y="16460"/>
                  <a:pt x="6153" y="15946"/>
                  <a:pt x="6254" y="15605"/>
                </a:cubicBezTo>
                <a:cubicBezTo>
                  <a:pt x="6273" y="15541"/>
                  <a:pt x="6289" y="15488"/>
                  <a:pt x="6300" y="15441"/>
                </a:cubicBezTo>
                <a:cubicBezTo>
                  <a:pt x="6217" y="15440"/>
                  <a:pt x="5747" y="15418"/>
                  <a:pt x="5747" y="15418"/>
                </a:cubicBezTo>
                <a:lnTo>
                  <a:pt x="5758" y="15033"/>
                </a:lnTo>
                <a:lnTo>
                  <a:pt x="5473" y="14933"/>
                </a:lnTo>
                <a:lnTo>
                  <a:pt x="5500" y="14691"/>
                </a:lnTo>
                <a:cubicBezTo>
                  <a:pt x="5502" y="14597"/>
                  <a:pt x="5426" y="14225"/>
                  <a:pt x="5370" y="14045"/>
                </a:cubicBezTo>
                <a:cubicBezTo>
                  <a:pt x="5304" y="14030"/>
                  <a:pt x="5207" y="14013"/>
                  <a:pt x="5158" y="14004"/>
                </a:cubicBezTo>
                <a:cubicBezTo>
                  <a:pt x="5011" y="13980"/>
                  <a:pt x="4830" y="13949"/>
                  <a:pt x="4643" y="13876"/>
                </a:cubicBezTo>
                <a:cubicBezTo>
                  <a:pt x="4123" y="13667"/>
                  <a:pt x="3750" y="13307"/>
                  <a:pt x="3421" y="12990"/>
                </a:cubicBezTo>
                <a:cubicBezTo>
                  <a:pt x="3264" y="12838"/>
                  <a:pt x="3111" y="12690"/>
                  <a:pt x="2945" y="12563"/>
                </a:cubicBezTo>
                <a:cubicBezTo>
                  <a:pt x="2274" y="12050"/>
                  <a:pt x="2177" y="11404"/>
                  <a:pt x="2099" y="10887"/>
                </a:cubicBezTo>
                <a:cubicBezTo>
                  <a:pt x="2054" y="10579"/>
                  <a:pt x="2018" y="10337"/>
                  <a:pt x="1873" y="10171"/>
                </a:cubicBezTo>
                <a:cubicBezTo>
                  <a:pt x="1770" y="10034"/>
                  <a:pt x="1674" y="9914"/>
                  <a:pt x="1571" y="9785"/>
                </a:cubicBezTo>
                <a:cubicBezTo>
                  <a:pt x="890" y="8932"/>
                  <a:pt x="30" y="7855"/>
                  <a:pt x="6" y="6873"/>
                </a:cubicBezTo>
                <a:lnTo>
                  <a:pt x="0" y="6596"/>
                </a:lnTo>
                <a:lnTo>
                  <a:pt x="661" y="5989"/>
                </a:lnTo>
                <a:lnTo>
                  <a:pt x="991" y="6078"/>
                </a:lnTo>
                <a:cubicBezTo>
                  <a:pt x="1185" y="6129"/>
                  <a:pt x="1452" y="6220"/>
                  <a:pt x="1744" y="6322"/>
                </a:cubicBezTo>
                <a:cubicBezTo>
                  <a:pt x="2289" y="6510"/>
                  <a:pt x="3000" y="6755"/>
                  <a:pt x="3311" y="6755"/>
                </a:cubicBezTo>
                <a:cubicBezTo>
                  <a:pt x="3544" y="6755"/>
                  <a:pt x="3738" y="6847"/>
                  <a:pt x="3925" y="6936"/>
                </a:cubicBezTo>
                <a:cubicBezTo>
                  <a:pt x="4112" y="7024"/>
                  <a:pt x="4303" y="7116"/>
                  <a:pt x="4559" y="7142"/>
                </a:cubicBezTo>
                <a:cubicBezTo>
                  <a:pt x="4634" y="7149"/>
                  <a:pt x="4704" y="7154"/>
                  <a:pt x="4767" y="7154"/>
                </a:cubicBezTo>
                <a:cubicBezTo>
                  <a:pt x="5000" y="7154"/>
                  <a:pt x="5052" y="7107"/>
                  <a:pt x="5157" y="6992"/>
                </a:cubicBezTo>
                <a:cubicBezTo>
                  <a:pt x="5315" y="6812"/>
                  <a:pt x="5932" y="5920"/>
                  <a:pt x="6285" y="5401"/>
                </a:cubicBezTo>
                <a:cubicBezTo>
                  <a:pt x="6285" y="5402"/>
                  <a:pt x="6283" y="5402"/>
                  <a:pt x="6283" y="5402"/>
                </a:cubicBezTo>
                <a:cubicBezTo>
                  <a:pt x="6274" y="5402"/>
                  <a:pt x="6584" y="4545"/>
                  <a:pt x="6976" y="4260"/>
                </a:cubicBezTo>
                <a:cubicBezTo>
                  <a:pt x="7177" y="4116"/>
                  <a:pt x="8634" y="3303"/>
                  <a:pt x="9578" y="2781"/>
                </a:cubicBezTo>
                <a:lnTo>
                  <a:pt x="9730" y="1538"/>
                </a:lnTo>
                <a:lnTo>
                  <a:pt x="9925" y="1383"/>
                </a:lnTo>
                <a:cubicBezTo>
                  <a:pt x="10199" y="1161"/>
                  <a:pt x="11626" y="43"/>
                  <a:pt x="12620" y="4"/>
                </a:cubicBezTo>
                <a:lnTo>
                  <a:pt x="12837" y="0"/>
                </a:lnTo>
                <a:cubicBezTo>
                  <a:pt x="13638" y="0"/>
                  <a:pt x="14421" y="153"/>
                  <a:pt x="14479" y="170"/>
                </a:cubicBezTo>
                <a:lnTo>
                  <a:pt x="15335" y="351"/>
                </a:lnTo>
                <a:lnTo>
                  <a:pt x="14980" y="893"/>
                </a:lnTo>
                <a:lnTo>
                  <a:pt x="14989" y="973"/>
                </a:lnTo>
                <a:cubicBezTo>
                  <a:pt x="15156" y="969"/>
                  <a:pt x="15306" y="966"/>
                  <a:pt x="15454" y="966"/>
                </a:cubicBezTo>
                <a:cubicBezTo>
                  <a:pt x="16332" y="966"/>
                  <a:pt x="17094" y="1082"/>
                  <a:pt x="17954" y="1649"/>
                </a:cubicBezTo>
                <a:cubicBezTo>
                  <a:pt x="18166" y="1792"/>
                  <a:pt x="18330" y="1983"/>
                  <a:pt x="18474" y="2151"/>
                </a:cubicBezTo>
                <a:cubicBezTo>
                  <a:pt x="18530" y="2216"/>
                  <a:pt x="18660" y="2370"/>
                  <a:pt x="18710" y="2402"/>
                </a:cubicBezTo>
                <a:cubicBezTo>
                  <a:pt x="18738" y="2413"/>
                  <a:pt x="18799" y="2421"/>
                  <a:pt x="18886" y="2421"/>
                </a:cubicBezTo>
                <a:cubicBezTo>
                  <a:pt x="18990" y="2421"/>
                  <a:pt x="19097" y="2410"/>
                  <a:pt x="19202" y="2398"/>
                </a:cubicBezTo>
                <a:cubicBezTo>
                  <a:pt x="19377" y="2380"/>
                  <a:pt x="19514" y="2367"/>
                  <a:pt x="19645" y="2367"/>
                </a:cubicBezTo>
                <a:cubicBezTo>
                  <a:pt x="20192" y="2367"/>
                  <a:pt x="20593" y="2610"/>
                  <a:pt x="20794" y="3058"/>
                </a:cubicBezTo>
                <a:cubicBezTo>
                  <a:pt x="21025" y="3097"/>
                  <a:pt x="21207" y="3200"/>
                  <a:pt x="21338" y="3366"/>
                </a:cubicBezTo>
                <a:cubicBezTo>
                  <a:pt x="21600" y="3695"/>
                  <a:pt x="21504" y="4082"/>
                  <a:pt x="21441" y="4339"/>
                </a:cubicBezTo>
                <a:cubicBezTo>
                  <a:pt x="21415" y="4450"/>
                  <a:pt x="21390" y="4551"/>
                  <a:pt x="21389" y="4619"/>
                </a:cubicBezTo>
                <a:cubicBezTo>
                  <a:pt x="21388" y="4919"/>
                  <a:pt x="21425" y="5222"/>
                  <a:pt x="21461" y="5524"/>
                </a:cubicBezTo>
                <a:cubicBezTo>
                  <a:pt x="21513" y="5964"/>
                  <a:pt x="21563" y="6383"/>
                  <a:pt x="21543" y="6825"/>
                </a:cubicBezTo>
                <a:cubicBezTo>
                  <a:pt x="21533" y="7043"/>
                  <a:pt x="21517" y="7262"/>
                  <a:pt x="21499" y="7482"/>
                </a:cubicBezTo>
                <a:cubicBezTo>
                  <a:pt x="21478" y="7769"/>
                  <a:pt x="21461" y="8008"/>
                  <a:pt x="21454" y="8248"/>
                </a:cubicBezTo>
                <a:cubicBezTo>
                  <a:pt x="21449" y="8821"/>
                  <a:pt x="21317" y="9268"/>
                  <a:pt x="21013" y="9736"/>
                </a:cubicBezTo>
                <a:cubicBezTo>
                  <a:pt x="20960" y="9816"/>
                  <a:pt x="20902" y="9897"/>
                  <a:pt x="20842" y="9977"/>
                </a:cubicBezTo>
                <a:cubicBezTo>
                  <a:pt x="20786" y="10054"/>
                  <a:pt x="20732" y="10129"/>
                  <a:pt x="20691" y="10194"/>
                </a:cubicBezTo>
                <a:cubicBezTo>
                  <a:pt x="21063" y="10607"/>
                  <a:pt x="20931" y="11181"/>
                  <a:pt x="20870" y="11445"/>
                </a:cubicBezTo>
                <a:cubicBezTo>
                  <a:pt x="20856" y="11501"/>
                  <a:pt x="20844" y="11553"/>
                  <a:pt x="20837" y="11602"/>
                </a:cubicBezTo>
                <a:cubicBezTo>
                  <a:pt x="20804" y="11803"/>
                  <a:pt x="20842" y="11878"/>
                  <a:pt x="20956" y="12099"/>
                </a:cubicBezTo>
                <a:cubicBezTo>
                  <a:pt x="21030" y="12243"/>
                  <a:pt x="21107" y="12399"/>
                  <a:pt x="21172" y="12593"/>
                </a:cubicBezTo>
                <a:cubicBezTo>
                  <a:pt x="21477" y="13492"/>
                  <a:pt x="20689" y="15003"/>
                  <a:pt x="19857" y="15551"/>
                </a:cubicBezTo>
                <a:cubicBezTo>
                  <a:pt x="20050" y="16042"/>
                  <a:pt x="19920" y="16332"/>
                  <a:pt x="19734" y="16503"/>
                </a:cubicBezTo>
                <a:cubicBezTo>
                  <a:pt x="19722" y="16644"/>
                  <a:pt x="19705" y="17028"/>
                  <a:pt x="19731" y="17390"/>
                </a:cubicBezTo>
                <a:lnTo>
                  <a:pt x="19783" y="18137"/>
                </a:lnTo>
                <a:lnTo>
                  <a:pt x="19022" y="18041"/>
                </a:lnTo>
                <a:lnTo>
                  <a:pt x="18438" y="18705"/>
                </a:lnTo>
                <a:cubicBezTo>
                  <a:pt x="17851" y="19378"/>
                  <a:pt x="17265" y="20050"/>
                  <a:pt x="16649" y="20693"/>
                </a:cubicBezTo>
                <a:lnTo>
                  <a:pt x="15780" y="21600"/>
                </a:lnTo>
                <a:lnTo>
                  <a:pt x="15674" y="20901"/>
                </a:lnTo>
                <a:close/>
              </a:path>
            </a:pathLst>
          </a:custGeom>
          <a:solidFill>
            <a:schemeClr val="bg1">
              <a:lumMod val="75000"/>
            </a:schemeClr>
          </a:solidFill>
          <a:ln w="3175" cap="flat">
            <a:solidFill>
              <a:schemeClr val="bg1">
                <a:lumMod val="50000"/>
              </a:schemeClr>
            </a:solidFill>
            <a:miter lim="400000"/>
          </a:ln>
          <a:effectLst/>
        </p:spPr>
        <p:txBody>
          <a:bodyPr lIns="0" tIns="0" rIns="0" bIns="0"/>
          <a:lstStyle/>
          <a:p>
            <a:pPr eaLnBrk="1" hangingPunct="1">
              <a:defRPr sz="1200">
                <a:solidFill>
                  <a:srgbClr val="000000"/>
                </a:solidFill>
                <a:latin typeface="Helvetica"/>
                <a:ea typeface="Helvetica"/>
                <a:cs typeface="Helvetica"/>
                <a:sym typeface="Helvetica"/>
              </a:defRPr>
            </a:pPr>
            <a:endParaRPr sz="1688" dirty="0">
              <a:solidFill>
                <a:srgbClr val="000000"/>
              </a:solidFill>
              <a:latin typeface="Lato Light" panose="020F0502020204030203" pitchFamily="34" charset="0"/>
              <a:ea typeface="Lato Light" panose="020F0502020204030203" pitchFamily="34" charset="0"/>
              <a:cs typeface="Lato Light" panose="020F0502020204030203" pitchFamily="34" charset="0"/>
              <a:sym typeface="Helvetica"/>
            </a:endParaRPr>
          </a:p>
        </p:txBody>
      </p:sp>
      <p:sp>
        <p:nvSpPr>
          <p:cNvPr id="113" name="Shape 17176">
            <a:extLst>
              <a:ext uri="{FF2B5EF4-FFF2-40B4-BE49-F238E27FC236}">
                <a16:creationId xmlns:a16="http://schemas.microsoft.com/office/drawing/2014/main" id="{78B1E9E6-9ADE-51E1-AF58-EB0A404640A7}"/>
              </a:ext>
            </a:extLst>
          </p:cNvPr>
          <p:cNvSpPr/>
          <p:nvPr/>
        </p:nvSpPr>
        <p:spPr>
          <a:xfrm>
            <a:off x="6019378" y="4849813"/>
            <a:ext cx="527010" cy="53117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1414" y="21600"/>
                </a:moveTo>
                <a:cubicBezTo>
                  <a:pt x="11227" y="21600"/>
                  <a:pt x="11049" y="21500"/>
                  <a:pt x="10861" y="21394"/>
                </a:cubicBezTo>
                <a:cubicBezTo>
                  <a:pt x="10751" y="21333"/>
                  <a:pt x="10683" y="21297"/>
                  <a:pt x="10655" y="21287"/>
                </a:cubicBezTo>
                <a:cubicBezTo>
                  <a:pt x="10671" y="21295"/>
                  <a:pt x="10625" y="21313"/>
                  <a:pt x="10594" y="21325"/>
                </a:cubicBezTo>
                <a:cubicBezTo>
                  <a:pt x="10484" y="21370"/>
                  <a:pt x="10361" y="21419"/>
                  <a:pt x="10213" y="21419"/>
                </a:cubicBezTo>
                <a:cubicBezTo>
                  <a:pt x="9637" y="21385"/>
                  <a:pt x="9355" y="21234"/>
                  <a:pt x="9204" y="21154"/>
                </a:cubicBezTo>
                <a:cubicBezTo>
                  <a:pt x="8798" y="21106"/>
                  <a:pt x="8592" y="20701"/>
                  <a:pt x="8536" y="20468"/>
                </a:cubicBezTo>
                <a:cubicBezTo>
                  <a:pt x="8532" y="20284"/>
                  <a:pt x="8512" y="20141"/>
                  <a:pt x="8489" y="20048"/>
                </a:cubicBezTo>
                <a:cubicBezTo>
                  <a:pt x="8457" y="20096"/>
                  <a:pt x="8411" y="20177"/>
                  <a:pt x="8348" y="20318"/>
                </a:cubicBezTo>
                <a:cubicBezTo>
                  <a:pt x="8301" y="20423"/>
                  <a:pt x="8256" y="20517"/>
                  <a:pt x="8213" y="20583"/>
                </a:cubicBezTo>
                <a:cubicBezTo>
                  <a:pt x="8070" y="20803"/>
                  <a:pt x="7855" y="20924"/>
                  <a:pt x="7609" y="20925"/>
                </a:cubicBezTo>
                <a:cubicBezTo>
                  <a:pt x="7109" y="20925"/>
                  <a:pt x="6631" y="20410"/>
                  <a:pt x="6374" y="20134"/>
                </a:cubicBezTo>
                <a:lnTo>
                  <a:pt x="6324" y="20079"/>
                </a:lnTo>
                <a:cubicBezTo>
                  <a:pt x="6026" y="19766"/>
                  <a:pt x="5791" y="19455"/>
                  <a:pt x="5562" y="19075"/>
                </a:cubicBezTo>
                <a:cubicBezTo>
                  <a:pt x="5373" y="18763"/>
                  <a:pt x="5293" y="18444"/>
                  <a:pt x="5216" y="18136"/>
                </a:cubicBezTo>
                <a:cubicBezTo>
                  <a:pt x="5180" y="17989"/>
                  <a:pt x="5145" y="17848"/>
                  <a:pt x="5098" y="17706"/>
                </a:cubicBezTo>
                <a:cubicBezTo>
                  <a:pt x="4997" y="17410"/>
                  <a:pt x="4938" y="17106"/>
                  <a:pt x="4881" y="16811"/>
                </a:cubicBezTo>
                <a:cubicBezTo>
                  <a:pt x="4851" y="16659"/>
                  <a:pt x="4834" y="16568"/>
                  <a:pt x="4814" y="16478"/>
                </a:cubicBezTo>
                <a:cubicBezTo>
                  <a:pt x="4731" y="16090"/>
                  <a:pt x="4704" y="15706"/>
                  <a:pt x="4678" y="15334"/>
                </a:cubicBezTo>
                <a:cubicBezTo>
                  <a:pt x="4653" y="14968"/>
                  <a:pt x="4630" y="14632"/>
                  <a:pt x="4561" y="14305"/>
                </a:cubicBezTo>
                <a:cubicBezTo>
                  <a:pt x="4528" y="14145"/>
                  <a:pt x="4455" y="13982"/>
                  <a:pt x="4379" y="13810"/>
                </a:cubicBezTo>
                <a:cubicBezTo>
                  <a:pt x="4292" y="13617"/>
                  <a:pt x="4195" y="13398"/>
                  <a:pt x="4148" y="13157"/>
                </a:cubicBezTo>
                <a:cubicBezTo>
                  <a:pt x="4068" y="12750"/>
                  <a:pt x="4107" y="12402"/>
                  <a:pt x="4145" y="12065"/>
                </a:cubicBezTo>
                <a:cubicBezTo>
                  <a:pt x="4162" y="11917"/>
                  <a:pt x="4179" y="11765"/>
                  <a:pt x="4185" y="11602"/>
                </a:cubicBezTo>
                <a:lnTo>
                  <a:pt x="4193" y="11417"/>
                </a:lnTo>
                <a:cubicBezTo>
                  <a:pt x="4208" y="11079"/>
                  <a:pt x="4223" y="10729"/>
                  <a:pt x="4200" y="10395"/>
                </a:cubicBezTo>
                <a:cubicBezTo>
                  <a:pt x="4179" y="10081"/>
                  <a:pt x="3918" y="9674"/>
                  <a:pt x="3708" y="9347"/>
                </a:cubicBezTo>
                <a:lnTo>
                  <a:pt x="3570" y="9131"/>
                </a:lnTo>
                <a:cubicBezTo>
                  <a:pt x="3544" y="9088"/>
                  <a:pt x="3516" y="9055"/>
                  <a:pt x="3489" y="9022"/>
                </a:cubicBezTo>
                <a:cubicBezTo>
                  <a:pt x="3411" y="8927"/>
                  <a:pt x="3316" y="8811"/>
                  <a:pt x="3263" y="8627"/>
                </a:cubicBezTo>
                <a:cubicBezTo>
                  <a:pt x="3243" y="8562"/>
                  <a:pt x="3237" y="8493"/>
                  <a:pt x="3232" y="8433"/>
                </a:cubicBezTo>
                <a:cubicBezTo>
                  <a:pt x="3230" y="8407"/>
                  <a:pt x="3228" y="8371"/>
                  <a:pt x="3223" y="8351"/>
                </a:cubicBezTo>
                <a:cubicBezTo>
                  <a:pt x="3084" y="8171"/>
                  <a:pt x="2934" y="7925"/>
                  <a:pt x="2786" y="7676"/>
                </a:cubicBezTo>
                <a:lnTo>
                  <a:pt x="2674" y="7496"/>
                </a:lnTo>
                <a:cubicBezTo>
                  <a:pt x="2525" y="7260"/>
                  <a:pt x="2366" y="7008"/>
                  <a:pt x="2282" y="6727"/>
                </a:cubicBezTo>
                <a:lnTo>
                  <a:pt x="2221" y="6516"/>
                </a:lnTo>
                <a:cubicBezTo>
                  <a:pt x="2150" y="6268"/>
                  <a:pt x="2089" y="6055"/>
                  <a:pt x="1980" y="5831"/>
                </a:cubicBezTo>
                <a:cubicBezTo>
                  <a:pt x="1935" y="5738"/>
                  <a:pt x="1885" y="5656"/>
                  <a:pt x="1837" y="5574"/>
                </a:cubicBezTo>
                <a:cubicBezTo>
                  <a:pt x="1757" y="5440"/>
                  <a:pt x="1666" y="5288"/>
                  <a:pt x="1594" y="5100"/>
                </a:cubicBezTo>
                <a:cubicBezTo>
                  <a:pt x="1554" y="4992"/>
                  <a:pt x="1515" y="4871"/>
                  <a:pt x="1474" y="4741"/>
                </a:cubicBezTo>
                <a:cubicBezTo>
                  <a:pt x="1364" y="4394"/>
                  <a:pt x="1214" y="3918"/>
                  <a:pt x="990" y="3751"/>
                </a:cubicBezTo>
                <a:cubicBezTo>
                  <a:pt x="167" y="3137"/>
                  <a:pt x="9" y="1730"/>
                  <a:pt x="3" y="1670"/>
                </a:cubicBezTo>
                <a:lnTo>
                  <a:pt x="0" y="738"/>
                </a:lnTo>
                <a:lnTo>
                  <a:pt x="142" y="629"/>
                </a:lnTo>
                <a:cubicBezTo>
                  <a:pt x="225" y="567"/>
                  <a:pt x="517" y="365"/>
                  <a:pt x="844" y="337"/>
                </a:cubicBezTo>
                <a:cubicBezTo>
                  <a:pt x="845" y="337"/>
                  <a:pt x="846" y="337"/>
                  <a:pt x="846" y="337"/>
                </a:cubicBezTo>
                <a:cubicBezTo>
                  <a:pt x="1135" y="337"/>
                  <a:pt x="1347" y="447"/>
                  <a:pt x="1468" y="524"/>
                </a:cubicBezTo>
                <a:cubicBezTo>
                  <a:pt x="1602" y="476"/>
                  <a:pt x="1912" y="285"/>
                  <a:pt x="1975" y="212"/>
                </a:cubicBezTo>
                <a:cubicBezTo>
                  <a:pt x="2098" y="71"/>
                  <a:pt x="2285" y="0"/>
                  <a:pt x="2530" y="0"/>
                </a:cubicBezTo>
                <a:cubicBezTo>
                  <a:pt x="2650" y="0"/>
                  <a:pt x="2773" y="17"/>
                  <a:pt x="2854" y="29"/>
                </a:cubicBezTo>
                <a:cubicBezTo>
                  <a:pt x="3117" y="68"/>
                  <a:pt x="3420" y="293"/>
                  <a:pt x="3664" y="631"/>
                </a:cubicBezTo>
                <a:cubicBezTo>
                  <a:pt x="3707" y="674"/>
                  <a:pt x="3960" y="743"/>
                  <a:pt x="4217" y="743"/>
                </a:cubicBezTo>
                <a:lnTo>
                  <a:pt x="11020" y="763"/>
                </a:lnTo>
                <a:lnTo>
                  <a:pt x="10980" y="1160"/>
                </a:lnTo>
                <a:cubicBezTo>
                  <a:pt x="10980" y="1160"/>
                  <a:pt x="10974" y="1281"/>
                  <a:pt x="11067" y="1380"/>
                </a:cubicBezTo>
                <a:cubicBezTo>
                  <a:pt x="11172" y="1492"/>
                  <a:pt x="11379" y="1552"/>
                  <a:pt x="11666" y="1552"/>
                </a:cubicBezTo>
                <a:cubicBezTo>
                  <a:pt x="11820" y="1550"/>
                  <a:pt x="11943" y="1549"/>
                  <a:pt x="12064" y="1549"/>
                </a:cubicBezTo>
                <a:cubicBezTo>
                  <a:pt x="12404" y="1549"/>
                  <a:pt x="12744" y="1557"/>
                  <a:pt x="13084" y="1570"/>
                </a:cubicBezTo>
                <a:cubicBezTo>
                  <a:pt x="13319" y="1580"/>
                  <a:pt x="13513" y="1664"/>
                  <a:pt x="13684" y="1738"/>
                </a:cubicBezTo>
                <a:cubicBezTo>
                  <a:pt x="13789" y="1783"/>
                  <a:pt x="13887" y="1826"/>
                  <a:pt x="13975" y="1841"/>
                </a:cubicBezTo>
                <a:cubicBezTo>
                  <a:pt x="14000" y="1846"/>
                  <a:pt x="14022" y="1848"/>
                  <a:pt x="14045" y="1848"/>
                </a:cubicBezTo>
                <a:cubicBezTo>
                  <a:pt x="14129" y="1848"/>
                  <a:pt x="14222" y="1825"/>
                  <a:pt x="14322" y="1802"/>
                </a:cubicBezTo>
                <a:cubicBezTo>
                  <a:pt x="14450" y="1771"/>
                  <a:pt x="14596" y="1738"/>
                  <a:pt x="14762" y="1738"/>
                </a:cubicBezTo>
                <a:lnTo>
                  <a:pt x="14832" y="1740"/>
                </a:lnTo>
                <a:lnTo>
                  <a:pt x="15027" y="1757"/>
                </a:lnTo>
                <a:cubicBezTo>
                  <a:pt x="15112" y="1766"/>
                  <a:pt x="15190" y="1775"/>
                  <a:pt x="15269" y="1775"/>
                </a:cubicBezTo>
                <a:cubicBezTo>
                  <a:pt x="15328" y="1775"/>
                  <a:pt x="15379" y="1770"/>
                  <a:pt x="15425" y="1759"/>
                </a:cubicBezTo>
                <a:cubicBezTo>
                  <a:pt x="15637" y="1710"/>
                  <a:pt x="15850" y="1667"/>
                  <a:pt x="16063" y="1625"/>
                </a:cubicBezTo>
                <a:lnTo>
                  <a:pt x="17998" y="1222"/>
                </a:lnTo>
                <a:cubicBezTo>
                  <a:pt x="18059" y="1212"/>
                  <a:pt x="18412" y="1157"/>
                  <a:pt x="18867" y="1043"/>
                </a:cubicBezTo>
                <a:cubicBezTo>
                  <a:pt x="19048" y="999"/>
                  <a:pt x="19227" y="978"/>
                  <a:pt x="19414" y="978"/>
                </a:cubicBezTo>
                <a:cubicBezTo>
                  <a:pt x="19575" y="978"/>
                  <a:pt x="19722" y="993"/>
                  <a:pt x="19863" y="1010"/>
                </a:cubicBezTo>
                <a:cubicBezTo>
                  <a:pt x="19976" y="1022"/>
                  <a:pt x="20070" y="1033"/>
                  <a:pt x="20165" y="1033"/>
                </a:cubicBezTo>
                <a:cubicBezTo>
                  <a:pt x="20671" y="1033"/>
                  <a:pt x="21043" y="1499"/>
                  <a:pt x="21113" y="1593"/>
                </a:cubicBezTo>
                <a:lnTo>
                  <a:pt x="21600" y="2257"/>
                </a:lnTo>
                <a:lnTo>
                  <a:pt x="20778" y="2166"/>
                </a:lnTo>
                <a:cubicBezTo>
                  <a:pt x="20743" y="2163"/>
                  <a:pt x="20709" y="2161"/>
                  <a:pt x="20676" y="2161"/>
                </a:cubicBezTo>
                <a:cubicBezTo>
                  <a:pt x="20397" y="2161"/>
                  <a:pt x="20219" y="2302"/>
                  <a:pt x="20089" y="2405"/>
                </a:cubicBezTo>
                <a:cubicBezTo>
                  <a:pt x="19987" y="2485"/>
                  <a:pt x="19882" y="2569"/>
                  <a:pt x="19731" y="2577"/>
                </a:cubicBezTo>
                <a:cubicBezTo>
                  <a:pt x="19730" y="2577"/>
                  <a:pt x="19730" y="2577"/>
                  <a:pt x="19730" y="2577"/>
                </a:cubicBezTo>
                <a:cubicBezTo>
                  <a:pt x="19617" y="2577"/>
                  <a:pt x="19531" y="2553"/>
                  <a:pt x="19468" y="2526"/>
                </a:cubicBezTo>
                <a:cubicBezTo>
                  <a:pt x="19411" y="2579"/>
                  <a:pt x="19332" y="2659"/>
                  <a:pt x="19287" y="2705"/>
                </a:cubicBezTo>
                <a:cubicBezTo>
                  <a:pt x="18864" y="3137"/>
                  <a:pt x="18631" y="3362"/>
                  <a:pt x="18375" y="3362"/>
                </a:cubicBezTo>
                <a:lnTo>
                  <a:pt x="18231" y="3362"/>
                </a:lnTo>
                <a:lnTo>
                  <a:pt x="18095" y="3253"/>
                </a:lnTo>
                <a:cubicBezTo>
                  <a:pt x="18029" y="3186"/>
                  <a:pt x="17991" y="3118"/>
                  <a:pt x="17973" y="3041"/>
                </a:cubicBezTo>
                <a:cubicBezTo>
                  <a:pt x="17849" y="2864"/>
                  <a:pt x="17810" y="2812"/>
                  <a:pt x="17648" y="2609"/>
                </a:cubicBezTo>
                <a:lnTo>
                  <a:pt x="14638" y="3128"/>
                </a:lnTo>
                <a:lnTo>
                  <a:pt x="14638" y="9489"/>
                </a:lnTo>
                <a:lnTo>
                  <a:pt x="13219" y="9489"/>
                </a:lnTo>
                <a:lnTo>
                  <a:pt x="13095" y="14026"/>
                </a:lnTo>
                <a:lnTo>
                  <a:pt x="13160" y="20423"/>
                </a:lnTo>
                <a:lnTo>
                  <a:pt x="12965" y="20527"/>
                </a:lnTo>
                <a:cubicBezTo>
                  <a:pt x="12880" y="20573"/>
                  <a:pt x="12449" y="20808"/>
                  <a:pt x="12118" y="21036"/>
                </a:cubicBezTo>
                <a:cubicBezTo>
                  <a:pt x="12096" y="21051"/>
                  <a:pt x="12058" y="21118"/>
                  <a:pt x="12035" y="21158"/>
                </a:cubicBezTo>
                <a:cubicBezTo>
                  <a:pt x="11950" y="21302"/>
                  <a:pt x="11812" y="21539"/>
                  <a:pt x="11499" y="21593"/>
                </a:cubicBezTo>
                <a:lnTo>
                  <a:pt x="11421" y="21600"/>
                </a:lnTo>
                <a:lnTo>
                  <a:pt x="11414" y="21600"/>
                </a:lnTo>
                <a:close/>
              </a:path>
            </a:pathLst>
          </a:custGeom>
          <a:solidFill>
            <a:schemeClr val="bg1">
              <a:lumMod val="75000"/>
            </a:schemeClr>
          </a:solidFill>
          <a:ln w="3175" cap="flat">
            <a:solidFill>
              <a:schemeClr val="bg1">
                <a:lumMod val="50000"/>
              </a:schemeClr>
            </a:solidFill>
            <a:miter lim="400000"/>
          </a:ln>
          <a:effectLst/>
        </p:spPr>
        <p:txBody>
          <a:bodyPr lIns="0" tIns="0" rIns="0" bIns="0"/>
          <a:lstStyle/>
          <a:p>
            <a:pPr eaLnBrk="1" hangingPunct="1">
              <a:defRPr sz="1200">
                <a:solidFill>
                  <a:srgbClr val="000000"/>
                </a:solidFill>
                <a:latin typeface="Helvetica"/>
                <a:ea typeface="Helvetica"/>
                <a:cs typeface="Helvetica"/>
                <a:sym typeface="Helvetica"/>
              </a:defRPr>
            </a:pPr>
            <a:endParaRPr sz="1688" dirty="0">
              <a:solidFill>
                <a:srgbClr val="000000"/>
              </a:solidFill>
              <a:latin typeface="Lato Light" panose="020F0502020204030203" pitchFamily="34" charset="0"/>
              <a:ea typeface="Lato Light" panose="020F0502020204030203" pitchFamily="34" charset="0"/>
              <a:cs typeface="Lato Light" panose="020F0502020204030203" pitchFamily="34" charset="0"/>
              <a:sym typeface="Helvetica"/>
            </a:endParaRPr>
          </a:p>
        </p:txBody>
      </p:sp>
      <p:sp>
        <p:nvSpPr>
          <p:cNvPr id="114" name="Shape 17177">
            <a:extLst>
              <a:ext uri="{FF2B5EF4-FFF2-40B4-BE49-F238E27FC236}">
                <a16:creationId xmlns:a16="http://schemas.microsoft.com/office/drawing/2014/main" id="{FD62BF70-BF17-6F8F-186D-68C07374B70A}"/>
              </a:ext>
            </a:extLst>
          </p:cNvPr>
          <p:cNvSpPr/>
          <p:nvPr/>
        </p:nvSpPr>
        <p:spPr>
          <a:xfrm>
            <a:off x="6333417" y="4881239"/>
            <a:ext cx="363536" cy="40970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770" y="21600"/>
                </a:moveTo>
                <a:cubicBezTo>
                  <a:pt x="2666" y="21600"/>
                  <a:pt x="2575" y="21597"/>
                  <a:pt x="2501" y="21590"/>
                </a:cubicBezTo>
                <a:cubicBezTo>
                  <a:pt x="1992" y="21542"/>
                  <a:pt x="1639" y="21372"/>
                  <a:pt x="1450" y="21085"/>
                </a:cubicBezTo>
                <a:cubicBezTo>
                  <a:pt x="1137" y="20610"/>
                  <a:pt x="1409" y="20048"/>
                  <a:pt x="1626" y="19595"/>
                </a:cubicBezTo>
                <a:cubicBezTo>
                  <a:pt x="1699" y="19443"/>
                  <a:pt x="1752" y="19336"/>
                  <a:pt x="1786" y="19239"/>
                </a:cubicBezTo>
                <a:cubicBezTo>
                  <a:pt x="1911" y="18878"/>
                  <a:pt x="1620" y="18130"/>
                  <a:pt x="1138" y="17574"/>
                </a:cubicBezTo>
                <a:cubicBezTo>
                  <a:pt x="905" y="17304"/>
                  <a:pt x="632" y="17121"/>
                  <a:pt x="241" y="16896"/>
                </a:cubicBezTo>
                <a:lnTo>
                  <a:pt x="0" y="16756"/>
                </a:lnTo>
                <a:lnTo>
                  <a:pt x="0" y="16501"/>
                </a:lnTo>
                <a:lnTo>
                  <a:pt x="206" y="9634"/>
                </a:lnTo>
                <a:lnTo>
                  <a:pt x="2238" y="9634"/>
                </a:lnTo>
                <a:lnTo>
                  <a:pt x="2238" y="1536"/>
                </a:lnTo>
                <a:lnTo>
                  <a:pt x="8093" y="632"/>
                </a:lnTo>
                <a:lnTo>
                  <a:pt x="8288" y="849"/>
                </a:lnTo>
                <a:cubicBezTo>
                  <a:pt x="8628" y="1227"/>
                  <a:pt x="8728" y="1340"/>
                  <a:pt x="8855" y="1497"/>
                </a:cubicBezTo>
                <a:cubicBezTo>
                  <a:pt x="8999" y="1372"/>
                  <a:pt x="9159" y="1226"/>
                  <a:pt x="9271" y="1124"/>
                </a:cubicBezTo>
                <a:cubicBezTo>
                  <a:pt x="9743" y="693"/>
                  <a:pt x="9919" y="533"/>
                  <a:pt x="10209" y="533"/>
                </a:cubicBezTo>
                <a:cubicBezTo>
                  <a:pt x="10369" y="533"/>
                  <a:pt x="10496" y="574"/>
                  <a:pt x="10589" y="616"/>
                </a:cubicBezTo>
                <a:cubicBezTo>
                  <a:pt x="10847" y="438"/>
                  <a:pt x="11239" y="197"/>
                  <a:pt x="11809" y="142"/>
                </a:cubicBezTo>
                <a:lnTo>
                  <a:pt x="11857" y="138"/>
                </a:lnTo>
                <a:lnTo>
                  <a:pt x="11950" y="145"/>
                </a:lnTo>
                <a:lnTo>
                  <a:pt x="12254" y="68"/>
                </a:lnTo>
                <a:lnTo>
                  <a:pt x="12560" y="0"/>
                </a:lnTo>
                <a:lnTo>
                  <a:pt x="12611" y="633"/>
                </a:lnTo>
                <a:cubicBezTo>
                  <a:pt x="12537" y="1090"/>
                  <a:pt x="13270" y="1913"/>
                  <a:pt x="13664" y="2356"/>
                </a:cubicBezTo>
                <a:cubicBezTo>
                  <a:pt x="13781" y="2487"/>
                  <a:pt x="13887" y="2606"/>
                  <a:pt x="13971" y="2707"/>
                </a:cubicBezTo>
                <a:cubicBezTo>
                  <a:pt x="14268" y="3010"/>
                  <a:pt x="14333" y="3393"/>
                  <a:pt x="14385" y="3701"/>
                </a:cubicBezTo>
                <a:cubicBezTo>
                  <a:pt x="14443" y="4042"/>
                  <a:pt x="14484" y="4226"/>
                  <a:pt x="14709" y="4381"/>
                </a:cubicBezTo>
                <a:cubicBezTo>
                  <a:pt x="14883" y="4499"/>
                  <a:pt x="15043" y="4636"/>
                  <a:pt x="15203" y="4774"/>
                </a:cubicBezTo>
                <a:cubicBezTo>
                  <a:pt x="15437" y="4976"/>
                  <a:pt x="15659" y="5167"/>
                  <a:pt x="15911" y="5258"/>
                </a:cubicBezTo>
                <a:cubicBezTo>
                  <a:pt x="15964" y="5277"/>
                  <a:pt x="16047" y="5290"/>
                  <a:pt x="16134" y="5303"/>
                </a:cubicBezTo>
                <a:cubicBezTo>
                  <a:pt x="16358" y="5336"/>
                  <a:pt x="16662" y="5382"/>
                  <a:pt x="16922" y="5605"/>
                </a:cubicBezTo>
                <a:cubicBezTo>
                  <a:pt x="17102" y="5760"/>
                  <a:pt x="17210" y="6139"/>
                  <a:pt x="17261" y="6399"/>
                </a:cubicBezTo>
                <a:cubicBezTo>
                  <a:pt x="17447" y="6417"/>
                  <a:pt x="17657" y="6470"/>
                  <a:pt x="17822" y="6638"/>
                </a:cubicBezTo>
                <a:cubicBezTo>
                  <a:pt x="18045" y="6865"/>
                  <a:pt x="18032" y="7163"/>
                  <a:pt x="18003" y="7368"/>
                </a:cubicBezTo>
                <a:cubicBezTo>
                  <a:pt x="17987" y="7483"/>
                  <a:pt x="17950" y="7601"/>
                  <a:pt x="17912" y="7718"/>
                </a:cubicBezTo>
                <a:cubicBezTo>
                  <a:pt x="17883" y="7805"/>
                  <a:pt x="17835" y="7947"/>
                  <a:pt x="17855" y="7972"/>
                </a:cubicBezTo>
                <a:cubicBezTo>
                  <a:pt x="17867" y="7987"/>
                  <a:pt x="17918" y="8026"/>
                  <a:pt x="17937" y="8041"/>
                </a:cubicBezTo>
                <a:cubicBezTo>
                  <a:pt x="18029" y="8112"/>
                  <a:pt x="18124" y="8187"/>
                  <a:pt x="18207" y="8297"/>
                </a:cubicBezTo>
                <a:cubicBezTo>
                  <a:pt x="18550" y="8739"/>
                  <a:pt x="18685" y="8855"/>
                  <a:pt x="19227" y="8971"/>
                </a:cubicBezTo>
                <a:lnTo>
                  <a:pt x="19326" y="8992"/>
                </a:lnTo>
                <a:cubicBezTo>
                  <a:pt x="19941" y="9120"/>
                  <a:pt x="20965" y="9335"/>
                  <a:pt x="21383" y="10330"/>
                </a:cubicBezTo>
                <a:lnTo>
                  <a:pt x="21600" y="10844"/>
                </a:lnTo>
                <a:lnTo>
                  <a:pt x="20870" y="10978"/>
                </a:lnTo>
                <a:cubicBezTo>
                  <a:pt x="20819" y="10989"/>
                  <a:pt x="20782" y="10995"/>
                  <a:pt x="20757" y="11005"/>
                </a:cubicBezTo>
                <a:cubicBezTo>
                  <a:pt x="20753" y="11073"/>
                  <a:pt x="20690" y="11198"/>
                  <a:pt x="20560" y="11351"/>
                </a:cubicBezTo>
                <a:cubicBezTo>
                  <a:pt x="20277" y="11687"/>
                  <a:pt x="19885" y="11778"/>
                  <a:pt x="19598" y="11844"/>
                </a:cubicBezTo>
                <a:cubicBezTo>
                  <a:pt x="19437" y="11881"/>
                  <a:pt x="19300" y="11913"/>
                  <a:pt x="19215" y="11974"/>
                </a:cubicBezTo>
                <a:cubicBezTo>
                  <a:pt x="18995" y="12130"/>
                  <a:pt x="18807" y="12329"/>
                  <a:pt x="18607" y="12541"/>
                </a:cubicBezTo>
                <a:cubicBezTo>
                  <a:pt x="18409" y="12750"/>
                  <a:pt x="18213" y="12955"/>
                  <a:pt x="17989" y="13133"/>
                </a:cubicBezTo>
                <a:cubicBezTo>
                  <a:pt x="17660" y="13398"/>
                  <a:pt x="17246" y="13581"/>
                  <a:pt x="16881" y="13743"/>
                </a:cubicBezTo>
                <a:cubicBezTo>
                  <a:pt x="16610" y="13863"/>
                  <a:pt x="16358" y="13975"/>
                  <a:pt x="16154" y="14105"/>
                </a:cubicBezTo>
                <a:cubicBezTo>
                  <a:pt x="16078" y="14259"/>
                  <a:pt x="16055" y="14443"/>
                  <a:pt x="16030" y="14653"/>
                </a:cubicBezTo>
                <a:cubicBezTo>
                  <a:pt x="15990" y="14984"/>
                  <a:pt x="15945" y="15354"/>
                  <a:pt x="15681" y="15708"/>
                </a:cubicBezTo>
                <a:cubicBezTo>
                  <a:pt x="15315" y="16206"/>
                  <a:pt x="14890" y="16520"/>
                  <a:pt x="14417" y="16641"/>
                </a:cubicBezTo>
                <a:cubicBezTo>
                  <a:pt x="14198" y="16696"/>
                  <a:pt x="14029" y="16711"/>
                  <a:pt x="13889" y="16723"/>
                </a:cubicBezTo>
                <a:cubicBezTo>
                  <a:pt x="13848" y="16726"/>
                  <a:pt x="13801" y="16730"/>
                  <a:pt x="13787" y="16733"/>
                </a:cubicBezTo>
                <a:cubicBezTo>
                  <a:pt x="13796" y="16737"/>
                  <a:pt x="13759" y="16803"/>
                  <a:pt x="13706" y="16916"/>
                </a:cubicBezTo>
                <a:cubicBezTo>
                  <a:pt x="13624" y="17088"/>
                  <a:pt x="13579" y="17286"/>
                  <a:pt x="13531" y="17495"/>
                </a:cubicBezTo>
                <a:cubicBezTo>
                  <a:pt x="13480" y="17713"/>
                  <a:pt x="13428" y="17929"/>
                  <a:pt x="13343" y="18137"/>
                </a:cubicBezTo>
                <a:cubicBezTo>
                  <a:pt x="13176" y="18545"/>
                  <a:pt x="12684" y="19230"/>
                  <a:pt x="11266" y="19230"/>
                </a:cubicBezTo>
                <a:cubicBezTo>
                  <a:pt x="10580" y="19230"/>
                  <a:pt x="9867" y="19071"/>
                  <a:pt x="9391" y="18939"/>
                </a:cubicBezTo>
                <a:cubicBezTo>
                  <a:pt x="9154" y="18872"/>
                  <a:pt x="8892" y="18744"/>
                  <a:pt x="8590" y="18595"/>
                </a:cubicBezTo>
                <a:cubicBezTo>
                  <a:pt x="8182" y="18395"/>
                  <a:pt x="7624" y="18121"/>
                  <a:pt x="7281" y="18121"/>
                </a:cubicBezTo>
                <a:cubicBezTo>
                  <a:pt x="7188" y="18121"/>
                  <a:pt x="7093" y="18121"/>
                  <a:pt x="7002" y="18354"/>
                </a:cubicBezTo>
                <a:cubicBezTo>
                  <a:pt x="6968" y="18445"/>
                  <a:pt x="6956" y="18569"/>
                  <a:pt x="6943" y="18699"/>
                </a:cubicBezTo>
                <a:cubicBezTo>
                  <a:pt x="6928" y="18875"/>
                  <a:pt x="6910" y="19073"/>
                  <a:pt x="6829" y="19279"/>
                </a:cubicBezTo>
                <a:cubicBezTo>
                  <a:pt x="6668" y="19689"/>
                  <a:pt x="6352" y="19964"/>
                  <a:pt x="6073" y="20206"/>
                </a:cubicBezTo>
                <a:lnTo>
                  <a:pt x="5951" y="20310"/>
                </a:lnTo>
                <a:cubicBezTo>
                  <a:pt x="5705" y="20519"/>
                  <a:pt x="5472" y="20717"/>
                  <a:pt x="5262" y="20939"/>
                </a:cubicBezTo>
                <a:cubicBezTo>
                  <a:pt x="4650" y="21593"/>
                  <a:pt x="2789" y="21600"/>
                  <a:pt x="2770" y="21600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3175" cap="flat">
            <a:solidFill>
              <a:schemeClr val="bg1">
                <a:lumMod val="50000"/>
              </a:schemeClr>
            </a:solidFill>
            <a:miter lim="400000"/>
          </a:ln>
          <a:effectLst/>
        </p:spPr>
        <p:txBody>
          <a:bodyPr lIns="0" tIns="0" rIns="0" bIns="0"/>
          <a:lstStyle/>
          <a:p>
            <a:pPr eaLnBrk="1" hangingPunct="1">
              <a:defRPr sz="1200">
                <a:solidFill>
                  <a:srgbClr val="000000"/>
                </a:solidFill>
                <a:latin typeface="Helvetica"/>
                <a:ea typeface="Helvetica"/>
                <a:cs typeface="Helvetica"/>
                <a:sym typeface="Helvetica"/>
              </a:defRPr>
            </a:pPr>
            <a:endParaRPr sz="1688" dirty="0">
              <a:solidFill>
                <a:srgbClr val="000000"/>
              </a:solidFill>
              <a:latin typeface="Lato Light" panose="020F0502020204030203" pitchFamily="34" charset="0"/>
              <a:ea typeface="Lato Light" panose="020F0502020204030203" pitchFamily="34" charset="0"/>
              <a:cs typeface="Lato Light" panose="020F0502020204030203" pitchFamily="34" charset="0"/>
              <a:sym typeface="Helvetica"/>
            </a:endParaRPr>
          </a:p>
        </p:txBody>
      </p:sp>
      <p:sp>
        <p:nvSpPr>
          <p:cNvPr id="115" name="Shape 17178">
            <a:extLst>
              <a:ext uri="{FF2B5EF4-FFF2-40B4-BE49-F238E27FC236}">
                <a16:creationId xmlns:a16="http://schemas.microsoft.com/office/drawing/2014/main" id="{48EB53D2-10D8-1679-0754-6D440878E5C2}"/>
              </a:ext>
            </a:extLst>
          </p:cNvPr>
          <p:cNvSpPr/>
          <p:nvPr/>
        </p:nvSpPr>
        <p:spPr>
          <a:xfrm>
            <a:off x="7118509" y="3624256"/>
            <a:ext cx="393314" cy="60493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556" h="21600" extrusionOk="0">
                <a:moveTo>
                  <a:pt x="0" y="19892"/>
                </a:moveTo>
                <a:lnTo>
                  <a:pt x="0" y="14043"/>
                </a:lnTo>
                <a:lnTo>
                  <a:pt x="2373" y="11584"/>
                </a:lnTo>
                <a:lnTo>
                  <a:pt x="2744" y="11672"/>
                </a:lnTo>
                <a:cubicBezTo>
                  <a:pt x="2793" y="11681"/>
                  <a:pt x="3077" y="11711"/>
                  <a:pt x="3138" y="11712"/>
                </a:cubicBezTo>
                <a:cubicBezTo>
                  <a:pt x="3628" y="11712"/>
                  <a:pt x="3709" y="11678"/>
                  <a:pt x="3841" y="11531"/>
                </a:cubicBezTo>
                <a:cubicBezTo>
                  <a:pt x="4090" y="11252"/>
                  <a:pt x="4309" y="11084"/>
                  <a:pt x="4811" y="10940"/>
                </a:cubicBezTo>
                <a:cubicBezTo>
                  <a:pt x="5477" y="10750"/>
                  <a:pt x="6252" y="10658"/>
                  <a:pt x="7180" y="10658"/>
                </a:cubicBezTo>
                <a:cubicBezTo>
                  <a:pt x="7858" y="10658"/>
                  <a:pt x="8152" y="10614"/>
                  <a:pt x="8260" y="10590"/>
                </a:cubicBezTo>
                <a:lnTo>
                  <a:pt x="13372" y="6526"/>
                </a:lnTo>
                <a:lnTo>
                  <a:pt x="11934" y="6526"/>
                </a:lnTo>
                <a:lnTo>
                  <a:pt x="6131" y="5050"/>
                </a:lnTo>
                <a:lnTo>
                  <a:pt x="5263" y="4571"/>
                </a:lnTo>
                <a:lnTo>
                  <a:pt x="4904" y="4571"/>
                </a:lnTo>
                <a:lnTo>
                  <a:pt x="2806" y="2328"/>
                </a:lnTo>
                <a:lnTo>
                  <a:pt x="3389" y="1688"/>
                </a:lnTo>
                <a:lnTo>
                  <a:pt x="4508" y="554"/>
                </a:lnTo>
                <a:lnTo>
                  <a:pt x="4933" y="891"/>
                </a:lnTo>
                <a:cubicBezTo>
                  <a:pt x="5291" y="1176"/>
                  <a:pt x="6117" y="1840"/>
                  <a:pt x="6347" y="2081"/>
                </a:cubicBezTo>
                <a:cubicBezTo>
                  <a:pt x="6423" y="2159"/>
                  <a:pt x="6737" y="2280"/>
                  <a:pt x="7059" y="2356"/>
                </a:cubicBezTo>
                <a:lnTo>
                  <a:pt x="7257" y="2348"/>
                </a:lnTo>
                <a:cubicBezTo>
                  <a:pt x="7486" y="2342"/>
                  <a:pt x="7724" y="2335"/>
                  <a:pt x="7886" y="2292"/>
                </a:cubicBezTo>
                <a:cubicBezTo>
                  <a:pt x="8056" y="2246"/>
                  <a:pt x="8222" y="2166"/>
                  <a:pt x="8396" y="2082"/>
                </a:cubicBezTo>
                <a:cubicBezTo>
                  <a:pt x="8650" y="1959"/>
                  <a:pt x="8932" y="1823"/>
                  <a:pt x="9302" y="1749"/>
                </a:cubicBezTo>
                <a:cubicBezTo>
                  <a:pt x="9481" y="1713"/>
                  <a:pt x="9671" y="1695"/>
                  <a:pt x="9880" y="1695"/>
                </a:cubicBezTo>
                <a:cubicBezTo>
                  <a:pt x="10135" y="1695"/>
                  <a:pt x="10393" y="1723"/>
                  <a:pt x="10601" y="1745"/>
                </a:cubicBezTo>
                <a:cubicBezTo>
                  <a:pt x="10795" y="1765"/>
                  <a:pt x="10971" y="1784"/>
                  <a:pt x="11142" y="1784"/>
                </a:cubicBezTo>
                <a:cubicBezTo>
                  <a:pt x="11249" y="1784"/>
                  <a:pt x="11337" y="1776"/>
                  <a:pt x="11413" y="1759"/>
                </a:cubicBezTo>
                <a:cubicBezTo>
                  <a:pt x="11604" y="1715"/>
                  <a:pt x="11786" y="1632"/>
                  <a:pt x="11978" y="1544"/>
                </a:cubicBezTo>
                <a:cubicBezTo>
                  <a:pt x="12323" y="1386"/>
                  <a:pt x="12751" y="1191"/>
                  <a:pt x="13347" y="1191"/>
                </a:cubicBezTo>
                <a:cubicBezTo>
                  <a:pt x="13563" y="1194"/>
                  <a:pt x="13713" y="1221"/>
                  <a:pt x="13834" y="1242"/>
                </a:cubicBezTo>
                <a:cubicBezTo>
                  <a:pt x="13911" y="1256"/>
                  <a:pt x="13999" y="1272"/>
                  <a:pt x="14044" y="1272"/>
                </a:cubicBezTo>
                <a:cubicBezTo>
                  <a:pt x="14162" y="1221"/>
                  <a:pt x="14262" y="1172"/>
                  <a:pt x="14410" y="1135"/>
                </a:cubicBezTo>
                <a:cubicBezTo>
                  <a:pt x="14641" y="1078"/>
                  <a:pt x="14881" y="1050"/>
                  <a:pt x="15143" y="1050"/>
                </a:cubicBezTo>
                <a:cubicBezTo>
                  <a:pt x="15332" y="1050"/>
                  <a:pt x="15518" y="1065"/>
                  <a:pt x="15705" y="1081"/>
                </a:cubicBezTo>
                <a:cubicBezTo>
                  <a:pt x="15858" y="1094"/>
                  <a:pt x="16008" y="1106"/>
                  <a:pt x="16164" y="1106"/>
                </a:cubicBezTo>
                <a:cubicBezTo>
                  <a:pt x="16426" y="1101"/>
                  <a:pt x="16453" y="1088"/>
                  <a:pt x="16555" y="1039"/>
                </a:cubicBezTo>
                <a:cubicBezTo>
                  <a:pt x="16642" y="997"/>
                  <a:pt x="16742" y="951"/>
                  <a:pt x="16890" y="902"/>
                </a:cubicBezTo>
                <a:cubicBezTo>
                  <a:pt x="17174" y="807"/>
                  <a:pt x="17440" y="789"/>
                  <a:pt x="17674" y="774"/>
                </a:cubicBezTo>
                <a:cubicBezTo>
                  <a:pt x="17776" y="767"/>
                  <a:pt x="17864" y="762"/>
                  <a:pt x="17956" y="750"/>
                </a:cubicBezTo>
                <a:cubicBezTo>
                  <a:pt x="18239" y="713"/>
                  <a:pt x="18475" y="637"/>
                  <a:pt x="18618" y="536"/>
                </a:cubicBezTo>
                <a:cubicBezTo>
                  <a:pt x="18643" y="519"/>
                  <a:pt x="18678" y="474"/>
                  <a:pt x="18709" y="434"/>
                </a:cubicBezTo>
                <a:cubicBezTo>
                  <a:pt x="18801" y="317"/>
                  <a:pt x="18935" y="145"/>
                  <a:pt x="19235" y="43"/>
                </a:cubicBezTo>
                <a:lnTo>
                  <a:pt x="19278" y="28"/>
                </a:lnTo>
                <a:lnTo>
                  <a:pt x="19379" y="7"/>
                </a:lnTo>
                <a:lnTo>
                  <a:pt x="19508" y="0"/>
                </a:lnTo>
                <a:cubicBezTo>
                  <a:pt x="19883" y="0"/>
                  <a:pt x="20892" y="224"/>
                  <a:pt x="21136" y="407"/>
                </a:cubicBezTo>
                <a:lnTo>
                  <a:pt x="21271" y="510"/>
                </a:lnTo>
                <a:lnTo>
                  <a:pt x="21264" y="660"/>
                </a:lnTo>
                <a:cubicBezTo>
                  <a:pt x="21249" y="726"/>
                  <a:pt x="21148" y="1156"/>
                  <a:pt x="21020" y="1708"/>
                </a:cubicBezTo>
                <a:cubicBezTo>
                  <a:pt x="21027" y="1761"/>
                  <a:pt x="21189" y="2011"/>
                  <a:pt x="21242" y="2093"/>
                </a:cubicBezTo>
                <a:cubicBezTo>
                  <a:pt x="21428" y="2382"/>
                  <a:pt x="21600" y="2650"/>
                  <a:pt x="21546" y="2873"/>
                </a:cubicBezTo>
                <a:lnTo>
                  <a:pt x="21482" y="3133"/>
                </a:lnTo>
                <a:lnTo>
                  <a:pt x="21071" y="3149"/>
                </a:lnTo>
                <a:lnTo>
                  <a:pt x="20793" y="3149"/>
                </a:lnTo>
                <a:lnTo>
                  <a:pt x="20640" y="3002"/>
                </a:lnTo>
                <a:cubicBezTo>
                  <a:pt x="20639" y="3002"/>
                  <a:pt x="20638" y="3003"/>
                  <a:pt x="20637" y="3004"/>
                </a:cubicBezTo>
                <a:cubicBezTo>
                  <a:pt x="20608" y="3048"/>
                  <a:pt x="20585" y="3270"/>
                  <a:pt x="20583" y="3650"/>
                </a:cubicBezTo>
                <a:cubicBezTo>
                  <a:pt x="20582" y="3998"/>
                  <a:pt x="20576" y="4219"/>
                  <a:pt x="20456" y="4373"/>
                </a:cubicBezTo>
                <a:lnTo>
                  <a:pt x="20409" y="4434"/>
                </a:lnTo>
                <a:cubicBezTo>
                  <a:pt x="19124" y="6103"/>
                  <a:pt x="18190" y="7397"/>
                  <a:pt x="17633" y="8190"/>
                </a:cubicBezTo>
                <a:cubicBezTo>
                  <a:pt x="17500" y="8381"/>
                  <a:pt x="17431" y="8544"/>
                  <a:pt x="17358" y="8717"/>
                </a:cubicBezTo>
                <a:cubicBezTo>
                  <a:pt x="17278" y="8907"/>
                  <a:pt x="17195" y="9103"/>
                  <a:pt x="17029" y="9334"/>
                </a:cubicBezTo>
                <a:cubicBezTo>
                  <a:pt x="15362" y="11638"/>
                  <a:pt x="15006" y="11884"/>
                  <a:pt x="14873" y="11977"/>
                </a:cubicBezTo>
                <a:cubicBezTo>
                  <a:pt x="14638" y="12138"/>
                  <a:pt x="14275" y="12443"/>
                  <a:pt x="13890" y="12765"/>
                </a:cubicBezTo>
                <a:cubicBezTo>
                  <a:pt x="12746" y="13723"/>
                  <a:pt x="11017" y="15171"/>
                  <a:pt x="9360" y="15797"/>
                </a:cubicBezTo>
                <a:cubicBezTo>
                  <a:pt x="5916" y="17096"/>
                  <a:pt x="1854" y="21105"/>
                  <a:pt x="1814" y="21145"/>
                </a:cubicBezTo>
                <a:lnTo>
                  <a:pt x="1355" y="21600"/>
                </a:lnTo>
                <a:lnTo>
                  <a:pt x="0" y="19892"/>
                </a:lnTo>
                <a:close/>
              </a:path>
            </a:pathLst>
          </a:custGeom>
          <a:solidFill>
            <a:schemeClr val="bg1">
              <a:lumMod val="75000"/>
            </a:schemeClr>
          </a:solidFill>
          <a:ln w="3175" cap="flat">
            <a:solidFill>
              <a:schemeClr val="bg1">
                <a:lumMod val="50000"/>
              </a:schemeClr>
            </a:solidFill>
            <a:miter lim="400000"/>
          </a:ln>
          <a:effectLst/>
        </p:spPr>
        <p:txBody>
          <a:bodyPr lIns="0" tIns="0" rIns="0" bIns="0"/>
          <a:lstStyle/>
          <a:p>
            <a:pPr eaLnBrk="1" hangingPunct="1">
              <a:defRPr sz="1200">
                <a:solidFill>
                  <a:srgbClr val="000000"/>
                </a:solidFill>
                <a:latin typeface="Helvetica"/>
                <a:ea typeface="Helvetica"/>
                <a:cs typeface="Helvetica"/>
                <a:sym typeface="Helvetica"/>
              </a:defRPr>
            </a:pPr>
            <a:endParaRPr sz="1688" dirty="0">
              <a:solidFill>
                <a:srgbClr val="000000"/>
              </a:solidFill>
              <a:latin typeface="Lato Light" panose="020F0502020204030203" pitchFamily="34" charset="0"/>
              <a:ea typeface="Lato Light" panose="020F0502020204030203" pitchFamily="34" charset="0"/>
              <a:cs typeface="Lato Light" panose="020F0502020204030203" pitchFamily="34" charset="0"/>
              <a:sym typeface="Helvetica"/>
            </a:endParaRPr>
          </a:p>
        </p:txBody>
      </p:sp>
      <p:sp>
        <p:nvSpPr>
          <p:cNvPr id="116" name="Shape 17179">
            <a:extLst>
              <a:ext uri="{FF2B5EF4-FFF2-40B4-BE49-F238E27FC236}">
                <a16:creationId xmlns:a16="http://schemas.microsoft.com/office/drawing/2014/main" id="{AA43FA65-44B9-F349-3F89-FB0682AB88C5}"/>
              </a:ext>
            </a:extLst>
          </p:cNvPr>
          <p:cNvSpPr/>
          <p:nvPr/>
        </p:nvSpPr>
        <p:spPr>
          <a:xfrm>
            <a:off x="6820175" y="3482847"/>
            <a:ext cx="586133" cy="51276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581" h="21600" extrusionOk="0">
                <a:moveTo>
                  <a:pt x="9367" y="21600"/>
                </a:moveTo>
                <a:lnTo>
                  <a:pt x="8040" y="21219"/>
                </a:lnTo>
                <a:lnTo>
                  <a:pt x="7423" y="21231"/>
                </a:lnTo>
                <a:lnTo>
                  <a:pt x="5667" y="19754"/>
                </a:lnTo>
                <a:lnTo>
                  <a:pt x="5465" y="19738"/>
                </a:lnTo>
                <a:cubicBezTo>
                  <a:pt x="5259" y="19721"/>
                  <a:pt x="5091" y="19707"/>
                  <a:pt x="4926" y="19707"/>
                </a:cubicBezTo>
                <a:lnTo>
                  <a:pt x="4833" y="19708"/>
                </a:lnTo>
                <a:cubicBezTo>
                  <a:pt x="4450" y="19709"/>
                  <a:pt x="4293" y="19438"/>
                  <a:pt x="4198" y="19276"/>
                </a:cubicBezTo>
                <a:cubicBezTo>
                  <a:pt x="4164" y="19217"/>
                  <a:pt x="4132" y="19161"/>
                  <a:pt x="4100" y="19133"/>
                </a:cubicBezTo>
                <a:lnTo>
                  <a:pt x="4065" y="19117"/>
                </a:lnTo>
                <a:lnTo>
                  <a:pt x="3966" y="19060"/>
                </a:lnTo>
                <a:lnTo>
                  <a:pt x="3975" y="18934"/>
                </a:lnTo>
                <a:cubicBezTo>
                  <a:pt x="3875" y="18595"/>
                  <a:pt x="3813" y="18350"/>
                  <a:pt x="3796" y="18186"/>
                </a:cubicBezTo>
                <a:cubicBezTo>
                  <a:pt x="3782" y="18056"/>
                  <a:pt x="3789" y="17930"/>
                  <a:pt x="3800" y="17821"/>
                </a:cubicBezTo>
                <a:cubicBezTo>
                  <a:pt x="3787" y="17818"/>
                  <a:pt x="3777" y="17816"/>
                  <a:pt x="3769" y="17814"/>
                </a:cubicBezTo>
                <a:cubicBezTo>
                  <a:pt x="3617" y="17772"/>
                  <a:pt x="3491" y="17718"/>
                  <a:pt x="3376" y="17644"/>
                </a:cubicBezTo>
                <a:cubicBezTo>
                  <a:pt x="3095" y="17459"/>
                  <a:pt x="2827" y="17095"/>
                  <a:pt x="2692" y="16717"/>
                </a:cubicBezTo>
                <a:cubicBezTo>
                  <a:pt x="2625" y="16529"/>
                  <a:pt x="2578" y="16334"/>
                  <a:pt x="2531" y="16138"/>
                </a:cubicBezTo>
                <a:cubicBezTo>
                  <a:pt x="2486" y="15950"/>
                  <a:pt x="2448" y="15787"/>
                  <a:pt x="2391" y="15631"/>
                </a:cubicBezTo>
                <a:cubicBezTo>
                  <a:pt x="2343" y="15501"/>
                  <a:pt x="2281" y="15369"/>
                  <a:pt x="2188" y="15202"/>
                </a:cubicBezTo>
                <a:cubicBezTo>
                  <a:pt x="1919" y="14976"/>
                  <a:pt x="1653" y="14638"/>
                  <a:pt x="1436" y="14243"/>
                </a:cubicBezTo>
                <a:cubicBezTo>
                  <a:pt x="1244" y="13895"/>
                  <a:pt x="1093" y="13621"/>
                  <a:pt x="840" y="13521"/>
                </a:cubicBezTo>
                <a:cubicBezTo>
                  <a:pt x="813" y="13510"/>
                  <a:pt x="761" y="13503"/>
                  <a:pt x="712" y="13496"/>
                </a:cubicBezTo>
                <a:cubicBezTo>
                  <a:pt x="540" y="13472"/>
                  <a:pt x="255" y="13433"/>
                  <a:pt x="89" y="13118"/>
                </a:cubicBezTo>
                <a:cubicBezTo>
                  <a:pt x="-19" y="12917"/>
                  <a:pt x="-7" y="12701"/>
                  <a:pt x="13" y="12556"/>
                </a:cubicBezTo>
                <a:cubicBezTo>
                  <a:pt x="24" y="12463"/>
                  <a:pt x="53" y="12380"/>
                  <a:pt x="79" y="12306"/>
                </a:cubicBezTo>
                <a:cubicBezTo>
                  <a:pt x="91" y="12270"/>
                  <a:pt x="108" y="12224"/>
                  <a:pt x="114" y="12197"/>
                </a:cubicBezTo>
                <a:cubicBezTo>
                  <a:pt x="92" y="11902"/>
                  <a:pt x="347" y="11666"/>
                  <a:pt x="523" y="11586"/>
                </a:cubicBezTo>
                <a:cubicBezTo>
                  <a:pt x="591" y="11557"/>
                  <a:pt x="661" y="11543"/>
                  <a:pt x="731" y="11543"/>
                </a:cubicBezTo>
                <a:cubicBezTo>
                  <a:pt x="858" y="11543"/>
                  <a:pt x="967" y="11588"/>
                  <a:pt x="1054" y="11624"/>
                </a:cubicBezTo>
                <a:cubicBezTo>
                  <a:pt x="1083" y="11636"/>
                  <a:pt x="1137" y="11659"/>
                  <a:pt x="1155" y="11660"/>
                </a:cubicBezTo>
                <a:cubicBezTo>
                  <a:pt x="1282" y="11660"/>
                  <a:pt x="1340" y="11637"/>
                  <a:pt x="1352" y="11628"/>
                </a:cubicBezTo>
                <a:lnTo>
                  <a:pt x="1377" y="11540"/>
                </a:lnTo>
                <a:lnTo>
                  <a:pt x="1404" y="11464"/>
                </a:lnTo>
                <a:lnTo>
                  <a:pt x="1430" y="11454"/>
                </a:lnTo>
                <a:cubicBezTo>
                  <a:pt x="1458" y="11314"/>
                  <a:pt x="1453" y="11120"/>
                  <a:pt x="1451" y="10985"/>
                </a:cubicBezTo>
                <a:cubicBezTo>
                  <a:pt x="1443" y="10695"/>
                  <a:pt x="1437" y="10427"/>
                  <a:pt x="1405" y="10163"/>
                </a:cubicBezTo>
                <a:cubicBezTo>
                  <a:pt x="1347" y="9700"/>
                  <a:pt x="1396" y="9301"/>
                  <a:pt x="1555" y="8943"/>
                </a:cubicBezTo>
                <a:lnTo>
                  <a:pt x="1604" y="8840"/>
                </a:lnTo>
                <a:cubicBezTo>
                  <a:pt x="1637" y="8771"/>
                  <a:pt x="1668" y="8709"/>
                  <a:pt x="1673" y="8667"/>
                </a:cubicBezTo>
                <a:cubicBezTo>
                  <a:pt x="1674" y="8647"/>
                  <a:pt x="1657" y="8587"/>
                  <a:pt x="1647" y="8547"/>
                </a:cubicBezTo>
                <a:cubicBezTo>
                  <a:pt x="1619" y="8444"/>
                  <a:pt x="1586" y="8319"/>
                  <a:pt x="1595" y="8171"/>
                </a:cubicBezTo>
                <a:cubicBezTo>
                  <a:pt x="1596" y="8160"/>
                  <a:pt x="1680" y="7384"/>
                  <a:pt x="2099" y="7256"/>
                </a:cubicBezTo>
                <a:lnTo>
                  <a:pt x="2213" y="7239"/>
                </a:lnTo>
                <a:cubicBezTo>
                  <a:pt x="2329" y="7239"/>
                  <a:pt x="2432" y="7288"/>
                  <a:pt x="2519" y="7358"/>
                </a:cubicBezTo>
                <a:cubicBezTo>
                  <a:pt x="2527" y="7197"/>
                  <a:pt x="2526" y="7037"/>
                  <a:pt x="2524" y="6890"/>
                </a:cubicBezTo>
                <a:lnTo>
                  <a:pt x="2522" y="6763"/>
                </a:lnTo>
                <a:cubicBezTo>
                  <a:pt x="2515" y="6443"/>
                  <a:pt x="2508" y="6045"/>
                  <a:pt x="2698" y="5692"/>
                </a:cubicBezTo>
                <a:cubicBezTo>
                  <a:pt x="2822" y="5462"/>
                  <a:pt x="3629" y="4262"/>
                  <a:pt x="3637" y="4249"/>
                </a:cubicBezTo>
                <a:lnTo>
                  <a:pt x="3736" y="4103"/>
                </a:lnTo>
                <a:lnTo>
                  <a:pt x="4022" y="4103"/>
                </a:lnTo>
                <a:cubicBezTo>
                  <a:pt x="4034" y="3899"/>
                  <a:pt x="4052" y="3663"/>
                  <a:pt x="4069" y="3553"/>
                </a:cubicBezTo>
                <a:cubicBezTo>
                  <a:pt x="4111" y="3291"/>
                  <a:pt x="4206" y="3070"/>
                  <a:pt x="4299" y="2856"/>
                </a:cubicBezTo>
                <a:cubicBezTo>
                  <a:pt x="4384" y="2658"/>
                  <a:pt x="4466" y="2471"/>
                  <a:pt x="4477" y="2295"/>
                </a:cubicBezTo>
                <a:cubicBezTo>
                  <a:pt x="4493" y="2052"/>
                  <a:pt x="4501" y="1803"/>
                  <a:pt x="4499" y="1554"/>
                </a:cubicBezTo>
                <a:lnTo>
                  <a:pt x="4497" y="1205"/>
                </a:lnTo>
                <a:lnTo>
                  <a:pt x="4860" y="1172"/>
                </a:lnTo>
                <a:cubicBezTo>
                  <a:pt x="4915" y="1166"/>
                  <a:pt x="4973" y="1161"/>
                  <a:pt x="5026" y="1161"/>
                </a:cubicBezTo>
                <a:cubicBezTo>
                  <a:pt x="5135" y="1167"/>
                  <a:pt x="5183" y="1176"/>
                  <a:pt x="5233" y="1186"/>
                </a:cubicBezTo>
                <a:cubicBezTo>
                  <a:pt x="5279" y="1196"/>
                  <a:pt x="5319" y="1205"/>
                  <a:pt x="5357" y="1205"/>
                </a:cubicBezTo>
                <a:cubicBezTo>
                  <a:pt x="5430" y="1033"/>
                  <a:pt x="5568" y="810"/>
                  <a:pt x="5826" y="810"/>
                </a:cubicBezTo>
                <a:cubicBezTo>
                  <a:pt x="5914" y="810"/>
                  <a:pt x="6002" y="839"/>
                  <a:pt x="6086" y="897"/>
                </a:cubicBezTo>
                <a:cubicBezTo>
                  <a:pt x="6138" y="934"/>
                  <a:pt x="6167" y="970"/>
                  <a:pt x="6198" y="1020"/>
                </a:cubicBezTo>
                <a:lnTo>
                  <a:pt x="6484" y="0"/>
                </a:lnTo>
                <a:lnTo>
                  <a:pt x="6834" y="225"/>
                </a:lnTo>
                <a:cubicBezTo>
                  <a:pt x="6970" y="312"/>
                  <a:pt x="7355" y="706"/>
                  <a:pt x="7558" y="974"/>
                </a:cubicBezTo>
                <a:cubicBezTo>
                  <a:pt x="7632" y="961"/>
                  <a:pt x="7705" y="922"/>
                  <a:pt x="7822" y="822"/>
                </a:cubicBezTo>
                <a:cubicBezTo>
                  <a:pt x="7954" y="708"/>
                  <a:pt x="8066" y="612"/>
                  <a:pt x="8236" y="612"/>
                </a:cubicBezTo>
                <a:cubicBezTo>
                  <a:pt x="8376" y="612"/>
                  <a:pt x="8492" y="685"/>
                  <a:pt x="8577" y="748"/>
                </a:cubicBezTo>
                <a:cubicBezTo>
                  <a:pt x="8642" y="795"/>
                  <a:pt x="8700" y="813"/>
                  <a:pt x="8790" y="813"/>
                </a:cubicBezTo>
                <a:cubicBezTo>
                  <a:pt x="8842" y="813"/>
                  <a:pt x="8893" y="808"/>
                  <a:pt x="8946" y="803"/>
                </a:cubicBezTo>
                <a:cubicBezTo>
                  <a:pt x="9023" y="796"/>
                  <a:pt x="9099" y="789"/>
                  <a:pt x="9176" y="789"/>
                </a:cubicBezTo>
                <a:cubicBezTo>
                  <a:pt x="9279" y="789"/>
                  <a:pt x="9373" y="801"/>
                  <a:pt x="9464" y="823"/>
                </a:cubicBezTo>
                <a:cubicBezTo>
                  <a:pt x="9910" y="933"/>
                  <a:pt x="10328" y="1218"/>
                  <a:pt x="10683" y="1475"/>
                </a:cubicBezTo>
                <a:cubicBezTo>
                  <a:pt x="11076" y="1759"/>
                  <a:pt x="11275" y="2085"/>
                  <a:pt x="11486" y="2430"/>
                </a:cubicBezTo>
                <a:lnTo>
                  <a:pt x="11566" y="2561"/>
                </a:lnTo>
                <a:cubicBezTo>
                  <a:pt x="11658" y="2710"/>
                  <a:pt x="11821" y="2822"/>
                  <a:pt x="11994" y="2940"/>
                </a:cubicBezTo>
                <a:cubicBezTo>
                  <a:pt x="12146" y="3044"/>
                  <a:pt x="12304" y="3151"/>
                  <a:pt x="12447" y="3302"/>
                </a:cubicBezTo>
                <a:lnTo>
                  <a:pt x="12556" y="3417"/>
                </a:lnTo>
                <a:lnTo>
                  <a:pt x="12553" y="3587"/>
                </a:lnTo>
                <a:cubicBezTo>
                  <a:pt x="12550" y="3715"/>
                  <a:pt x="12685" y="3883"/>
                  <a:pt x="12804" y="4031"/>
                </a:cubicBezTo>
                <a:cubicBezTo>
                  <a:pt x="12877" y="4123"/>
                  <a:pt x="12946" y="4209"/>
                  <a:pt x="13001" y="4296"/>
                </a:cubicBezTo>
                <a:cubicBezTo>
                  <a:pt x="13034" y="4348"/>
                  <a:pt x="13114" y="4462"/>
                  <a:pt x="13214" y="4594"/>
                </a:cubicBezTo>
                <a:lnTo>
                  <a:pt x="13369" y="4798"/>
                </a:lnTo>
                <a:lnTo>
                  <a:pt x="12530" y="6421"/>
                </a:lnTo>
                <a:lnTo>
                  <a:pt x="12590" y="7201"/>
                </a:lnTo>
                <a:cubicBezTo>
                  <a:pt x="12781" y="7113"/>
                  <a:pt x="13057" y="7053"/>
                  <a:pt x="13446" y="7011"/>
                </a:cubicBezTo>
                <a:cubicBezTo>
                  <a:pt x="13446" y="7011"/>
                  <a:pt x="13447" y="7011"/>
                  <a:pt x="13447" y="7011"/>
                </a:cubicBezTo>
                <a:cubicBezTo>
                  <a:pt x="13787" y="7011"/>
                  <a:pt x="13997" y="7302"/>
                  <a:pt x="14079" y="7551"/>
                </a:cubicBezTo>
                <a:lnTo>
                  <a:pt x="14135" y="7720"/>
                </a:lnTo>
                <a:lnTo>
                  <a:pt x="13864" y="8242"/>
                </a:lnTo>
                <a:lnTo>
                  <a:pt x="14875" y="10142"/>
                </a:lnTo>
                <a:lnTo>
                  <a:pt x="14994" y="10142"/>
                </a:lnTo>
                <a:lnTo>
                  <a:pt x="15647" y="10805"/>
                </a:lnTo>
                <a:lnTo>
                  <a:pt x="19353" y="12448"/>
                </a:lnTo>
                <a:lnTo>
                  <a:pt x="21581" y="12448"/>
                </a:lnTo>
                <a:lnTo>
                  <a:pt x="17361" y="18342"/>
                </a:lnTo>
                <a:lnTo>
                  <a:pt x="17282" y="18476"/>
                </a:lnTo>
                <a:cubicBezTo>
                  <a:pt x="17096" y="18723"/>
                  <a:pt x="16716" y="18825"/>
                  <a:pt x="16037" y="18825"/>
                </a:cubicBezTo>
                <a:cubicBezTo>
                  <a:pt x="15505" y="18825"/>
                  <a:pt x="15071" y="18913"/>
                  <a:pt x="14708" y="19094"/>
                </a:cubicBezTo>
                <a:cubicBezTo>
                  <a:pt x="14531" y="19183"/>
                  <a:pt x="14475" y="19257"/>
                  <a:pt x="14359" y="19483"/>
                </a:cubicBezTo>
                <a:cubicBezTo>
                  <a:pt x="14082" y="20024"/>
                  <a:pt x="13697" y="20069"/>
                  <a:pt x="13358" y="20069"/>
                </a:cubicBezTo>
                <a:cubicBezTo>
                  <a:pt x="13261" y="20069"/>
                  <a:pt x="13171" y="20063"/>
                  <a:pt x="13092" y="20051"/>
                </a:cubicBezTo>
                <a:lnTo>
                  <a:pt x="12865" y="20525"/>
                </a:lnTo>
                <a:lnTo>
                  <a:pt x="11536" y="20525"/>
                </a:lnTo>
                <a:lnTo>
                  <a:pt x="10958" y="20002"/>
                </a:lnTo>
                <a:cubicBezTo>
                  <a:pt x="10703" y="20057"/>
                  <a:pt x="10293" y="20350"/>
                  <a:pt x="9707" y="21355"/>
                </a:cubicBezTo>
                <a:cubicBezTo>
                  <a:pt x="9643" y="21465"/>
                  <a:pt x="9565" y="21600"/>
                  <a:pt x="9387" y="21600"/>
                </a:cubicBezTo>
                <a:lnTo>
                  <a:pt x="9367" y="21600"/>
                </a:lnTo>
                <a:close/>
              </a:path>
            </a:pathLst>
          </a:custGeom>
          <a:solidFill>
            <a:schemeClr val="bg1">
              <a:lumMod val="75000"/>
            </a:schemeClr>
          </a:solidFill>
          <a:ln w="3175" cap="flat">
            <a:solidFill>
              <a:schemeClr val="bg1">
                <a:lumMod val="50000"/>
              </a:schemeClr>
            </a:solidFill>
            <a:miter lim="400000"/>
          </a:ln>
          <a:effectLst/>
        </p:spPr>
        <p:txBody>
          <a:bodyPr lIns="0" tIns="0" rIns="0" bIns="0"/>
          <a:lstStyle/>
          <a:p>
            <a:pPr eaLnBrk="1" hangingPunct="1">
              <a:defRPr sz="1200">
                <a:solidFill>
                  <a:srgbClr val="000000"/>
                </a:solidFill>
                <a:latin typeface="Helvetica"/>
                <a:ea typeface="Helvetica"/>
                <a:cs typeface="Helvetica"/>
                <a:sym typeface="Helvetica"/>
              </a:defRPr>
            </a:pPr>
            <a:endParaRPr sz="1688" dirty="0">
              <a:solidFill>
                <a:srgbClr val="000000"/>
              </a:solidFill>
              <a:latin typeface="Lato Light" panose="020F0502020204030203" pitchFamily="34" charset="0"/>
              <a:ea typeface="Lato Light" panose="020F0502020204030203" pitchFamily="34" charset="0"/>
              <a:cs typeface="Lato Light" panose="020F0502020204030203" pitchFamily="34" charset="0"/>
              <a:sym typeface="Helvetica"/>
            </a:endParaRPr>
          </a:p>
        </p:txBody>
      </p:sp>
      <p:sp>
        <p:nvSpPr>
          <p:cNvPr id="117" name="Shape 17180">
            <a:extLst>
              <a:ext uri="{FF2B5EF4-FFF2-40B4-BE49-F238E27FC236}">
                <a16:creationId xmlns:a16="http://schemas.microsoft.com/office/drawing/2014/main" id="{E2A4BB24-3984-3D9C-B96B-820F966A9EA6}"/>
              </a:ext>
            </a:extLst>
          </p:cNvPr>
          <p:cNvSpPr/>
          <p:nvPr/>
        </p:nvSpPr>
        <p:spPr>
          <a:xfrm>
            <a:off x="6851577" y="3922790"/>
            <a:ext cx="326261" cy="41533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362" h="21600" extrusionOk="0">
                <a:moveTo>
                  <a:pt x="13566" y="21600"/>
                </a:moveTo>
                <a:cubicBezTo>
                  <a:pt x="13498" y="21600"/>
                  <a:pt x="13425" y="21597"/>
                  <a:pt x="13351" y="21589"/>
                </a:cubicBezTo>
                <a:lnTo>
                  <a:pt x="13262" y="21579"/>
                </a:lnTo>
                <a:lnTo>
                  <a:pt x="13105" y="21522"/>
                </a:lnTo>
                <a:cubicBezTo>
                  <a:pt x="12941" y="21404"/>
                  <a:pt x="12606" y="21187"/>
                  <a:pt x="12177" y="20907"/>
                </a:cubicBezTo>
                <a:cubicBezTo>
                  <a:pt x="8948" y="18801"/>
                  <a:pt x="8948" y="18801"/>
                  <a:pt x="9252" y="18391"/>
                </a:cubicBezTo>
                <a:lnTo>
                  <a:pt x="9494" y="18071"/>
                </a:lnTo>
                <a:lnTo>
                  <a:pt x="9494" y="17877"/>
                </a:lnTo>
                <a:lnTo>
                  <a:pt x="875" y="13474"/>
                </a:lnTo>
                <a:lnTo>
                  <a:pt x="840" y="13426"/>
                </a:lnTo>
                <a:cubicBezTo>
                  <a:pt x="644" y="13158"/>
                  <a:pt x="-117" y="12028"/>
                  <a:pt x="738" y="11439"/>
                </a:cubicBezTo>
                <a:cubicBezTo>
                  <a:pt x="767" y="11418"/>
                  <a:pt x="796" y="11400"/>
                  <a:pt x="825" y="11383"/>
                </a:cubicBezTo>
                <a:cubicBezTo>
                  <a:pt x="690" y="11269"/>
                  <a:pt x="482" y="11136"/>
                  <a:pt x="287" y="11043"/>
                </a:cubicBezTo>
                <a:cubicBezTo>
                  <a:pt x="-238" y="10749"/>
                  <a:pt x="-102" y="10560"/>
                  <a:pt x="1191" y="8752"/>
                </a:cubicBezTo>
                <a:cubicBezTo>
                  <a:pt x="1412" y="8451"/>
                  <a:pt x="1713" y="8208"/>
                  <a:pt x="1978" y="7993"/>
                </a:cubicBezTo>
                <a:cubicBezTo>
                  <a:pt x="2351" y="7693"/>
                  <a:pt x="2674" y="7432"/>
                  <a:pt x="2740" y="7101"/>
                </a:cubicBezTo>
                <a:cubicBezTo>
                  <a:pt x="2776" y="6926"/>
                  <a:pt x="2698" y="6718"/>
                  <a:pt x="2615" y="6498"/>
                </a:cubicBezTo>
                <a:cubicBezTo>
                  <a:pt x="2540" y="6297"/>
                  <a:pt x="2455" y="6070"/>
                  <a:pt x="2436" y="5820"/>
                </a:cubicBezTo>
                <a:cubicBezTo>
                  <a:pt x="2402" y="5355"/>
                  <a:pt x="2375" y="4991"/>
                  <a:pt x="2222" y="4637"/>
                </a:cubicBezTo>
                <a:cubicBezTo>
                  <a:pt x="2166" y="4507"/>
                  <a:pt x="2013" y="4372"/>
                  <a:pt x="1852" y="4229"/>
                </a:cubicBezTo>
                <a:cubicBezTo>
                  <a:pt x="1681" y="4076"/>
                  <a:pt x="1486" y="3903"/>
                  <a:pt x="1346" y="3684"/>
                </a:cubicBezTo>
                <a:cubicBezTo>
                  <a:pt x="1188" y="3437"/>
                  <a:pt x="1197" y="3202"/>
                  <a:pt x="1203" y="3029"/>
                </a:cubicBezTo>
                <a:cubicBezTo>
                  <a:pt x="1205" y="2939"/>
                  <a:pt x="1207" y="2862"/>
                  <a:pt x="1188" y="2822"/>
                </a:cubicBezTo>
                <a:cubicBezTo>
                  <a:pt x="1149" y="2736"/>
                  <a:pt x="991" y="2590"/>
                  <a:pt x="864" y="2473"/>
                </a:cubicBezTo>
                <a:cubicBezTo>
                  <a:pt x="554" y="2186"/>
                  <a:pt x="181" y="1841"/>
                  <a:pt x="164" y="1402"/>
                </a:cubicBezTo>
                <a:lnTo>
                  <a:pt x="158" y="1235"/>
                </a:lnTo>
                <a:lnTo>
                  <a:pt x="286" y="1103"/>
                </a:lnTo>
                <a:cubicBezTo>
                  <a:pt x="527" y="856"/>
                  <a:pt x="764" y="602"/>
                  <a:pt x="925" y="430"/>
                </a:cubicBezTo>
                <a:cubicBezTo>
                  <a:pt x="1037" y="308"/>
                  <a:pt x="1117" y="223"/>
                  <a:pt x="1145" y="197"/>
                </a:cubicBezTo>
                <a:lnTo>
                  <a:pt x="1315" y="35"/>
                </a:lnTo>
                <a:lnTo>
                  <a:pt x="5647" y="0"/>
                </a:lnTo>
                <a:lnTo>
                  <a:pt x="5727" y="49"/>
                </a:lnTo>
                <a:cubicBezTo>
                  <a:pt x="6015" y="224"/>
                  <a:pt x="6139" y="373"/>
                  <a:pt x="6240" y="492"/>
                </a:cubicBezTo>
                <a:cubicBezTo>
                  <a:pt x="6266" y="523"/>
                  <a:pt x="6336" y="608"/>
                  <a:pt x="6362" y="624"/>
                </a:cubicBezTo>
                <a:lnTo>
                  <a:pt x="6562" y="615"/>
                </a:lnTo>
                <a:cubicBezTo>
                  <a:pt x="6892" y="614"/>
                  <a:pt x="7224" y="634"/>
                  <a:pt x="7553" y="653"/>
                </a:cubicBezTo>
                <a:cubicBezTo>
                  <a:pt x="7748" y="664"/>
                  <a:pt x="7933" y="675"/>
                  <a:pt x="8116" y="681"/>
                </a:cubicBezTo>
                <a:lnTo>
                  <a:pt x="8205" y="685"/>
                </a:lnTo>
                <a:lnTo>
                  <a:pt x="8364" y="729"/>
                </a:lnTo>
                <a:lnTo>
                  <a:pt x="11386" y="2495"/>
                </a:lnTo>
                <a:lnTo>
                  <a:pt x="12248" y="2495"/>
                </a:lnTo>
                <a:lnTo>
                  <a:pt x="14248" y="2888"/>
                </a:lnTo>
                <a:cubicBezTo>
                  <a:pt x="15361" y="1612"/>
                  <a:pt x="16430" y="964"/>
                  <a:pt x="17428" y="964"/>
                </a:cubicBezTo>
                <a:lnTo>
                  <a:pt x="17499" y="964"/>
                </a:lnTo>
                <a:lnTo>
                  <a:pt x="17661" y="990"/>
                </a:lnTo>
                <a:lnTo>
                  <a:pt x="17787" y="1040"/>
                </a:lnTo>
                <a:lnTo>
                  <a:pt x="18724" y="1624"/>
                </a:lnTo>
                <a:lnTo>
                  <a:pt x="21362" y="1624"/>
                </a:lnTo>
                <a:lnTo>
                  <a:pt x="18910" y="4724"/>
                </a:lnTo>
                <a:lnTo>
                  <a:pt x="18910" y="12748"/>
                </a:lnTo>
                <a:lnTo>
                  <a:pt x="20113" y="14597"/>
                </a:lnTo>
                <a:lnTo>
                  <a:pt x="19884" y="14831"/>
                </a:lnTo>
                <a:cubicBezTo>
                  <a:pt x="19626" y="15091"/>
                  <a:pt x="19026" y="15687"/>
                  <a:pt x="18682" y="15949"/>
                </a:cubicBezTo>
                <a:cubicBezTo>
                  <a:pt x="18591" y="16017"/>
                  <a:pt x="18494" y="16107"/>
                  <a:pt x="18389" y="16201"/>
                </a:cubicBezTo>
                <a:cubicBezTo>
                  <a:pt x="18079" y="16482"/>
                  <a:pt x="17748" y="16780"/>
                  <a:pt x="17368" y="16918"/>
                </a:cubicBezTo>
                <a:cubicBezTo>
                  <a:pt x="17140" y="17000"/>
                  <a:pt x="16933" y="17012"/>
                  <a:pt x="16796" y="17020"/>
                </a:cubicBezTo>
                <a:cubicBezTo>
                  <a:pt x="16754" y="17022"/>
                  <a:pt x="16688" y="17026"/>
                  <a:pt x="16670" y="17031"/>
                </a:cubicBezTo>
                <a:cubicBezTo>
                  <a:pt x="16622" y="17070"/>
                  <a:pt x="16613" y="17130"/>
                  <a:pt x="16620" y="17353"/>
                </a:cubicBezTo>
                <a:cubicBezTo>
                  <a:pt x="16641" y="18002"/>
                  <a:pt x="16384" y="18302"/>
                  <a:pt x="16135" y="18592"/>
                </a:cubicBezTo>
                <a:cubicBezTo>
                  <a:pt x="16049" y="18694"/>
                  <a:pt x="15973" y="18785"/>
                  <a:pt x="15893" y="18895"/>
                </a:cubicBezTo>
                <a:cubicBezTo>
                  <a:pt x="15790" y="19038"/>
                  <a:pt x="15741" y="19209"/>
                  <a:pt x="15683" y="19407"/>
                </a:cubicBezTo>
                <a:cubicBezTo>
                  <a:pt x="15609" y="19665"/>
                  <a:pt x="15527" y="19952"/>
                  <a:pt x="15312" y="20234"/>
                </a:cubicBezTo>
                <a:cubicBezTo>
                  <a:pt x="15245" y="20322"/>
                  <a:pt x="15185" y="20425"/>
                  <a:pt x="15124" y="20528"/>
                </a:cubicBezTo>
                <a:cubicBezTo>
                  <a:pt x="14869" y="20966"/>
                  <a:pt x="14501" y="21600"/>
                  <a:pt x="13566" y="21600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3175" cap="flat">
            <a:solidFill>
              <a:schemeClr val="bg1">
                <a:lumMod val="50000"/>
              </a:schemeClr>
            </a:solidFill>
            <a:miter lim="400000"/>
          </a:ln>
          <a:effectLst/>
        </p:spPr>
        <p:txBody>
          <a:bodyPr lIns="0" tIns="0" rIns="0" bIns="0"/>
          <a:lstStyle/>
          <a:p>
            <a:pPr eaLnBrk="1" hangingPunct="1">
              <a:defRPr sz="1200">
                <a:solidFill>
                  <a:srgbClr val="000000"/>
                </a:solidFill>
                <a:latin typeface="Helvetica"/>
                <a:ea typeface="Helvetica"/>
                <a:cs typeface="Helvetica"/>
                <a:sym typeface="Helvetica"/>
              </a:defRPr>
            </a:pPr>
            <a:endParaRPr sz="1688" dirty="0">
              <a:solidFill>
                <a:srgbClr val="000000"/>
              </a:solidFill>
              <a:latin typeface="Lato Light" panose="020F0502020204030203" pitchFamily="34" charset="0"/>
              <a:ea typeface="Lato Light" panose="020F0502020204030203" pitchFamily="34" charset="0"/>
              <a:cs typeface="Lato Light" panose="020F0502020204030203" pitchFamily="34" charset="0"/>
              <a:sym typeface="Helvetica"/>
            </a:endParaRPr>
          </a:p>
        </p:txBody>
      </p:sp>
      <p:sp>
        <p:nvSpPr>
          <p:cNvPr id="118" name="Shape 17181">
            <a:extLst>
              <a:ext uri="{FF2B5EF4-FFF2-40B4-BE49-F238E27FC236}">
                <a16:creationId xmlns:a16="http://schemas.microsoft.com/office/drawing/2014/main" id="{9CF6A6AD-0C8F-338D-58F2-043D6C2C11DC}"/>
              </a:ext>
            </a:extLst>
          </p:cNvPr>
          <p:cNvSpPr/>
          <p:nvPr/>
        </p:nvSpPr>
        <p:spPr>
          <a:xfrm>
            <a:off x="6804472" y="4519856"/>
            <a:ext cx="132542" cy="34926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287" h="21600" extrusionOk="0">
                <a:moveTo>
                  <a:pt x="14771" y="21600"/>
                </a:moveTo>
                <a:lnTo>
                  <a:pt x="14155" y="21392"/>
                </a:lnTo>
                <a:cubicBezTo>
                  <a:pt x="13604" y="21145"/>
                  <a:pt x="13458" y="20777"/>
                  <a:pt x="13431" y="20509"/>
                </a:cubicBezTo>
                <a:cubicBezTo>
                  <a:pt x="12468" y="20271"/>
                  <a:pt x="11772" y="19953"/>
                  <a:pt x="11146" y="19668"/>
                </a:cubicBezTo>
                <a:lnTo>
                  <a:pt x="10703" y="19469"/>
                </a:lnTo>
                <a:cubicBezTo>
                  <a:pt x="10045" y="19180"/>
                  <a:pt x="8674" y="18394"/>
                  <a:pt x="8654" y="17819"/>
                </a:cubicBezTo>
                <a:cubicBezTo>
                  <a:pt x="8634" y="17371"/>
                  <a:pt x="9299" y="17006"/>
                  <a:pt x="9833" y="16713"/>
                </a:cubicBezTo>
                <a:cubicBezTo>
                  <a:pt x="10114" y="16559"/>
                  <a:pt x="10392" y="16407"/>
                  <a:pt x="10476" y="16300"/>
                </a:cubicBezTo>
                <a:cubicBezTo>
                  <a:pt x="10964" y="15667"/>
                  <a:pt x="10602" y="15018"/>
                  <a:pt x="10094" y="14406"/>
                </a:cubicBezTo>
                <a:cubicBezTo>
                  <a:pt x="9590" y="14431"/>
                  <a:pt x="8912" y="14527"/>
                  <a:pt x="8398" y="14601"/>
                </a:cubicBezTo>
                <a:cubicBezTo>
                  <a:pt x="7686" y="14703"/>
                  <a:pt x="7134" y="14782"/>
                  <a:pt x="6617" y="14782"/>
                </a:cubicBezTo>
                <a:lnTo>
                  <a:pt x="6125" y="14756"/>
                </a:lnTo>
                <a:cubicBezTo>
                  <a:pt x="5578" y="14696"/>
                  <a:pt x="4797" y="14492"/>
                  <a:pt x="3155" y="13465"/>
                </a:cubicBezTo>
                <a:lnTo>
                  <a:pt x="2278" y="13600"/>
                </a:lnTo>
                <a:lnTo>
                  <a:pt x="2179" y="13123"/>
                </a:lnTo>
                <a:cubicBezTo>
                  <a:pt x="1305" y="12953"/>
                  <a:pt x="453" y="12726"/>
                  <a:pt x="131" y="12364"/>
                </a:cubicBezTo>
                <a:cubicBezTo>
                  <a:pt x="-261" y="11918"/>
                  <a:pt x="293" y="11535"/>
                  <a:pt x="933" y="11092"/>
                </a:cubicBezTo>
                <a:lnTo>
                  <a:pt x="1295" y="10840"/>
                </a:lnTo>
                <a:cubicBezTo>
                  <a:pt x="1522" y="10678"/>
                  <a:pt x="1510" y="10639"/>
                  <a:pt x="1460" y="10450"/>
                </a:cubicBezTo>
                <a:cubicBezTo>
                  <a:pt x="1423" y="10311"/>
                  <a:pt x="1384" y="10162"/>
                  <a:pt x="1409" y="9971"/>
                </a:cubicBezTo>
                <a:cubicBezTo>
                  <a:pt x="1500" y="9230"/>
                  <a:pt x="2931" y="8961"/>
                  <a:pt x="3785" y="8800"/>
                </a:cubicBezTo>
                <a:cubicBezTo>
                  <a:pt x="4182" y="8725"/>
                  <a:pt x="4384" y="8683"/>
                  <a:pt x="4485" y="8648"/>
                </a:cubicBezTo>
                <a:cubicBezTo>
                  <a:pt x="3546" y="8357"/>
                  <a:pt x="3527" y="7933"/>
                  <a:pt x="3517" y="7691"/>
                </a:cubicBezTo>
                <a:lnTo>
                  <a:pt x="3507" y="7562"/>
                </a:lnTo>
                <a:cubicBezTo>
                  <a:pt x="3495" y="7447"/>
                  <a:pt x="3445" y="7315"/>
                  <a:pt x="3396" y="7178"/>
                </a:cubicBezTo>
                <a:cubicBezTo>
                  <a:pt x="3312" y="6945"/>
                  <a:pt x="3214" y="6672"/>
                  <a:pt x="3248" y="6435"/>
                </a:cubicBezTo>
                <a:cubicBezTo>
                  <a:pt x="3300" y="6125"/>
                  <a:pt x="3618" y="5919"/>
                  <a:pt x="3829" y="5783"/>
                </a:cubicBezTo>
                <a:cubicBezTo>
                  <a:pt x="3943" y="5710"/>
                  <a:pt x="4004" y="5670"/>
                  <a:pt x="4034" y="5628"/>
                </a:cubicBezTo>
                <a:cubicBezTo>
                  <a:pt x="4073" y="5572"/>
                  <a:pt x="4068" y="5557"/>
                  <a:pt x="3962" y="5430"/>
                </a:cubicBezTo>
                <a:cubicBezTo>
                  <a:pt x="3881" y="5333"/>
                  <a:pt x="3805" y="5233"/>
                  <a:pt x="3758" y="5121"/>
                </a:cubicBezTo>
                <a:cubicBezTo>
                  <a:pt x="3733" y="5043"/>
                  <a:pt x="3724" y="4979"/>
                  <a:pt x="3724" y="4916"/>
                </a:cubicBezTo>
                <a:cubicBezTo>
                  <a:pt x="3704" y="4232"/>
                  <a:pt x="4948" y="3971"/>
                  <a:pt x="5543" y="3846"/>
                </a:cubicBezTo>
                <a:cubicBezTo>
                  <a:pt x="5644" y="3825"/>
                  <a:pt x="5891" y="3774"/>
                  <a:pt x="5940" y="3753"/>
                </a:cubicBezTo>
                <a:cubicBezTo>
                  <a:pt x="5893" y="3637"/>
                  <a:pt x="5196" y="3206"/>
                  <a:pt x="4967" y="3063"/>
                </a:cubicBezTo>
                <a:cubicBezTo>
                  <a:pt x="4593" y="2833"/>
                  <a:pt x="4243" y="2616"/>
                  <a:pt x="4051" y="2421"/>
                </a:cubicBezTo>
                <a:cubicBezTo>
                  <a:pt x="3679" y="2046"/>
                  <a:pt x="2236" y="1201"/>
                  <a:pt x="1704" y="1092"/>
                </a:cubicBezTo>
                <a:lnTo>
                  <a:pt x="1111" y="970"/>
                </a:lnTo>
                <a:lnTo>
                  <a:pt x="2273" y="0"/>
                </a:lnTo>
                <a:lnTo>
                  <a:pt x="2899" y="93"/>
                </a:lnTo>
                <a:cubicBezTo>
                  <a:pt x="3433" y="173"/>
                  <a:pt x="3827" y="205"/>
                  <a:pt x="4219" y="238"/>
                </a:cubicBezTo>
                <a:cubicBezTo>
                  <a:pt x="4906" y="294"/>
                  <a:pt x="5654" y="355"/>
                  <a:pt x="6413" y="506"/>
                </a:cubicBezTo>
                <a:cubicBezTo>
                  <a:pt x="6868" y="596"/>
                  <a:pt x="7169" y="656"/>
                  <a:pt x="7378" y="656"/>
                </a:cubicBezTo>
                <a:cubicBezTo>
                  <a:pt x="7693" y="631"/>
                  <a:pt x="7812" y="605"/>
                  <a:pt x="7937" y="581"/>
                </a:cubicBezTo>
                <a:cubicBezTo>
                  <a:pt x="8321" y="505"/>
                  <a:pt x="8851" y="400"/>
                  <a:pt x="9523" y="400"/>
                </a:cubicBezTo>
                <a:cubicBezTo>
                  <a:pt x="9851" y="400"/>
                  <a:pt x="10168" y="426"/>
                  <a:pt x="10469" y="476"/>
                </a:cubicBezTo>
                <a:cubicBezTo>
                  <a:pt x="11562" y="663"/>
                  <a:pt x="13141" y="1605"/>
                  <a:pt x="13153" y="2075"/>
                </a:cubicBezTo>
                <a:cubicBezTo>
                  <a:pt x="13156" y="2149"/>
                  <a:pt x="13225" y="2255"/>
                  <a:pt x="13301" y="2365"/>
                </a:cubicBezTo>
                <a:cubicBezTo>
                  <a:pt x="13399" y="2512"/>
                  <a:pt x="13520" y="2691"/>
                  <a:pt x="13542" y="2890"/>
                </a:cubicBezTo>
                <a:lnTo>
                  <a:pt x="13555" y="3102"/>
                </a:lnTo>
                <a:cubicBezTo>
                  <a:pt x="13564" y="3326"/>
                  <a:pt x="13572" y="3536"/>
                  <a:pt x="13764" y="3673"/>
                </a:cubicBezTo>
                <a:cubicBezTo>
                  <a:pt x="14269" y="4037"/>
                  <a:pt x="14146" y="4381"/>
                  <a:pt x="14054" y="4634"/>
                </a:cubicBezTo>
                <a:cubicBezTo>
                  <a:pt x="13973" y="4856"/>
                  <a:pt x="13976" y="4913"/>
                  <a:pt x="14059" y="4961"/>
                </a:cubicBezTo>
                <a:cubicBezTo>
                  <a:pt x="14710" y="5334"/>
                  <a:pt x="15470" y="5626"/>
                  <a:pt x="16392" y="5855"/>
                </a:cubicBezTo>
                <a:lnTo>
                  <a:pt x="16884" y="5978"/>
                </a:lnTo>
                <a:lnTo>
                  <a:pt x="15926" y="6900"/>
                </a:lnTo>
                <a:cubicBezTo>
                  <a:pt x="15926" y="6900"/>
                  <a:pt x="15175" y="6846"/>
                  <a:pt x="15091" y="6836"/>
                </a:cubicBezTo>
                <a:lnTo>
                  <a:pt x="14365" y="6889"/>
                </a:lnTo>
                <a:cubicBezTo>
                  <a:pt x="14010" y="7236"/>
                  <a:pt x="13372" y="7636"/>
                  <a:pt x="12796" y="7963"/>
                </a:cubicBezTo>
                <a:cubicBezTo>
                  <a:pt x="13156" y="8227"/>
                  <a:pt x="13308" y="8615"/>
                  <a:pt x="13434" y="9174"/>
                </a:cubicBezTo>
                <a:lnTo>
                  <a:pt x="13466" y="9311"/>
                </a:lnTo>
                <a:cubicBezTo>
                  <a:pt x="13525" y="9489"/>
                  <a:pt x="13540" y="9694"/>
                  <a:pt x="13552" y="9903"/>
                </a:cubicBezTo>
                <a:cubicBezTo>
                  <a:pt x="13572" y="10253"/>
                  <a:pt x="13594" y="10612"/>
                  <a:pt x="13919" y="10829"/>
                </a:cubicBezTo>
                <a:cubicBezTo>
                  <a:pt x="14291" y="11077"/>
                  <a:pt x="15030" y="11293"/>
                  <a:pt x="15810" y="11521"/>
                </a:cubicBezTo>
                <a:cubicBezTo>
                  <a:pt x="16468" y="11714"/>
                  <a:pt x="17101" y="11900"/>
                  <a:pt x="17643" y="12128"/>
                </a:cubicBezTo>
                <a:cubicBezTo>
                  <a:pt x="18960" y="12681"/>
                  <a:pt x="19871" y="13376"/>
                  <a:pt x="20514" y="14315"/>
                </a:cubicBezTo>
                <a:cubicBezTo>
                  <a:pt x="21088" y="15158"/>
                  <a:pt x="21339" y="16076"/>
                  <a:pt x="21277" y="17125"/>
                </a:cubicBezTo>
                <a:cubicBezTo>
                  <a:pt x="21236" y="17742"/>
                  <a:pt x="20349" y="18549"/>
                  <a:pt x="18743" y="18902"/>
                </a:cubicBezTo>
                <a:cubicBezTo>
                  <a:pt x="18342" y="18991"/>
                  <a:pt x="17933" y="19054"/>
                  <a:pt x="17544" y="19112"/>
                </a:cubicBezTo>
                <a:cubicBezTo>
                  <a:pt x="16850" y="19214"/>
                  <a:pt x="16741" y="19230"/>
                  <a:pt x="16704" y="19356"/>
                </a:cubicBezTo>
                <a:cubicBezTo>
                  <a:pt x="16768" y="19398"/>
                  <a:pt x="16842" y="19449"/>
                  <a:pt x="16899" y="19487"/>
                </a:cubicBezTo>
                <a:cubicBezTo>
                  <a:pt x="17106" y="19627"/>
                  <a:pt x="17317" y="19773"/>
                  <a:pt x="17409" y="19928"/>
                </a:cubicBezTo>
                <a:cubicBezTo>
                  <a:pt x="17702" y="20419"/>
                  <a:pt x="17635" y="20811"/>
                  <a:pt x="17214" y="21095"/>
                </a:cubicBezTo>
                <a:cubicBezTo>
                  <a:pt x="17022" y="21221"/>
                  <a:pt x="16448" y="21600"/>
                  <a:pt x="15372" y="21600"/>
                </a:cubicBezTo>
                <a:lnTo>
                  <a:pt x="14771" y="21600"/>
                </a:lnTo>
                <a:close/>
              </a:path>
            </a:pathLst>
          </a:custGeom>
          <a:solidFill>
            <a:schemeClr val="bg1">
              <a:lumMod val="75000"/>
            </a:schemeClr>
          </a:solidFill>
          <a:ln w="3175" cap="flat">
            <a:solidFill>
              <a:schemeClr val="bg1">
                <a:lumMod val="50000"/>
              </a:schemeClr>
            </a:solidFill>
            <a:miter lim="400000"/>
          </a:ln>
          <a:effectLst/>
        </p:spPr>
        <p:txBody>
          <a:bodyPr lIns="0" tIns="0" rIns="0" bIns="0"/>
          <a:lstStyle/>
          <a:p>
            <a:pPr eaLnBrk="1" hangingPunct="1">
              <a:defRPr sz="1200">
                <a:solidFill>
                  <a:srgbClr val="000000"/>
                </a:solidFill>
                <a:latin typeface="Helvetica"/>
                <a:ea typeface="Helvetica"/>
                <a:cs typeface="Helvetica"/>
                <a:sym typeface="Helvetica"/>
              </a:defRPr>
            </a:pPr>
            <a:endParaRPr sz="1688" dirty="0">
              <a:solidFill>
                <a:srgbClr val="000000"/>
              </a:solidFill>
              <a:latin typeface="Lato Light" panose="020F0502020204030203" pitchFamily="34" charset="0"/>
              <a:ea typeface="Lato Light" panose="020F0502020204030203" pitchFamily="34" charset="0"/>
              <a:cs typeface="Lato Light" panose="020F0502020204030203" pitchFamily="34" charset="0"/>
              <a:sym typeface="Helvetica"/>
            </a:endParaRPr>
          </a:p>
        </p:txBody>
      </p:sp>
      <p:sp>
        <p:nvSpPr>
          <p:cNvPr id="119" name="Shape 17182">
            <a:extLst>
              <a:ext uri="{FF2B5EF4-FFF2-40B4-BE49-F238E27FC236}">
                <a16:creationId xmlns:a16="http://schemas.microsoft.com/office/drawing/2014/main" id="{9D8D5BD7-031B-9D2E-FADD-9E3DD596FD72}"/>
              </a:ext>
            </a:extLst>
          </p:cNvPr>
          <p:cNvSpPr/>
          <p:nvPr/>
        </p:nvSpPr>
        <p:spPr>
          <a:xfrm>
            <a:off x="6710261" y="4566992"/>
            <a:ext cx="416377" cy="71130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376" h="21600" extrusionOk="0">
                <a:moveTo>
                  <a:pt x="3149" y="21600"/>
                </a:moveTo>
                <a:lnTo>
                  <a:pt x="3116" y="20500"/>
                </a:lnTo>
                <a:lnTo>
                  <a:pt x="3011" y="17960"/>
                </a:lnTo>
                <a:lnTo>
                  <a:pt x="2395" y="17477"/>
                </a:lnTo>
                <a:lnTo>
                  <a:pt x="1905" y="15594"/>
                </a:lnTo>
                <a:lnTo>
                  <a:pt x="2062" y="15498"/>
                </a:lnTo>
                <a:cubicBezTo>
                  <a:pt x="2506" y="15222"/>
                  <a:pt x="2931" y="14931"/>
                  <a:pt x="3354" y="14641"/>
                </a:cubicBezTo>
                <a:lnTo>
                  <a:pt x="4078" y="14151"/>
                </a:lnTo>
                <a:cubicBezTo>
                  <a:pt x="4089" y="13981"/>
                  <a:pt x="4134" y="13850"/>
                  <a:pt x="4213" y="13755"/>
                </a:cubicBezTo>
                <a:cubicBezTo>
                  <a:pt x="3991" y="13396"/>
                  <a:pt x="4331" y="13232"/>
                  <a:pt x="4562" y="13163"/>
                </a:cubicBezTo>
                <a:cubicBezTo>
                  <a:pt x="4852" y="13077"/>
                  <a:pt x="5282" y="12611"/>
                  <a:pt x="5203" y="12471"/>
                </a:cubicBezTo>
                <a:cubicBezTo>
                  <a:pt x="5173" y="12419"/>
                  <a:pt x="5136" y="12377"/>
                  <a:pt x="5103" y="12337"/>
                </a:cubicBezTo>
                <a:cubicBezTo>
                  <a:pt x="4983" y="12198"/>
                  <a:pt x="4847" y="12038"/>
                  <a:pt x="4917" y="11778"/>
                </a:cubicBezTo>
                <a:cubicBezTo>
                  <a:pt x="4927" y="11744"/>
                  <a:pt x="4975" y="11615"/>
                  <a:pt x="4980" y="11597"/>
                </a:cubicBezTo>
                <a:lnTo>
                  <a:pt x="4804" y="11556"/>
                </a:lnTo>
                <a:lnTo>
                  <a:pt x="4763" y="11405"/>
                </a:lnTo>
                <a:cubicBezTo>
                  <a:pt x="4692" y="11146"/>
                  <a:pt x="4929" y="10954"/>
                  <a:pt x="5087" y="10827"/>
                </a:cubicBezTo>
                <a:lnTo>
                  <a:pt x="5182" y="10747"/>
                </a:lnTo>
                <a:cubicBezTo>
                  <a:pt x="5313" y="10626"/>
                  <a:pt x="5360" y="10528"/>
                  <a:pt x="5364" y="10373"/>
                </a:cubicBezTo>
                <a:cubicBezTo>
                  <a:pt x="5368" y="10248"/>
                  <a:pt x="5384" y="10127"/>
                  <a:pt x="5399" y="10005"/>
                </a:cubicBezTo>
                <a:cubicBezTo>
                  <a:pt x="5412" y="9911"/>
                  <a:pt x="5423" y="9822"/>
                  <a:pt x="5429" y="9732"/>
                </a:cubicBezTo>
                <a:cubicBezTo>
                  <a:pt x="5441" y="9579"/>
                  <a:pt x="5410" y="9424"/>
                  <a:pt x="5378" y="9260"/>
                </a:cubicBezTo>
                <a:cubicBezTo>
                  <a:pt x="5345" y="9097"/>
                  <a:pt x="5314" y="8938"/>
                  <a:pt x="5316" y="8778"/>
                </a:cubicBezTo>
                <a:cubicBezTo>
                  <a:pt x="5316" y="8733"/>
                  <a:pt x="5325" y="8689"/>
                  <a:pt x="5336" y="8650"/>
                </a:cubicBezTo>
                <a:lnTo>
                  <a:pt x="5025" y="8678"/>
                </a:lnTo>
                <a:lnTo>
                  <a:pt x="4981" y="8391"/>
                </a:lnTo>
                <a:cubicBezTo>
                  <a:pt x="4971" y="8331"/>
                  <a:pt x="4955" y="8313"/>
                  <a:pt x="4955" y="8313"/>
                </a:cubicBezTo>
                <a:cubicBezTo>
                  <a:pt x="4870" y="8330"/>
                  <a:pt x="4796" y="8335"/>
                  <a:pt x="4721" y="8340"/>
                </a:cubicBezTo>
                <a:cubicBezTo>
                  <a:pt x="4594" y="8347"/>
                  <a:pt x="4485" y="8354"/>
                  <a:pt x="4377" y="8354"/>
                </a:cubicBezTo>
                <a:cubicBezTo>
                  <a:pt x="4189" y="8354"/>
                  <a:pt x="4027" y="8336"/>
                  <a:pt x="3882" y="8300"/>
                </a:cubicBezTo>
                <a:cubicBezTo>
                  <a:pt x="3666" y="8246"/>
                  <a:pt x="3512" y="8139"/>
                  <a:pt x="3376" y="8045"/>
                </a:cubicBezTo>
                <a:cubicBezTo>
                  <a:pt x="3314" y="8001"/>
                  <a:pt x="3230" y="7943"/>
                  <a:pt x="3180" y="7923"/>
                </a:cubicBezTo>
                <a:cubicBezTo>
                  <a:pt x="2732" y="7746"/>
                  <a:pt x="2349" y="7712"/>
                  <a:pt x="1838" y="7712"/>
                </a:cubicBezTo>
                <a:cubicBezTo>
                  <a:pt x="1701" y="7712"/>
                  <a:pt x="1560" y="7715"/>
                  <a:pt x="1412" y="7717"/>
                </a:cubicBezTo>
                <a:lnTo>
                  <a:pt x="664" y="7728"/>
                </a:lnTo>
                <a:lnTo>
                  <a:pt x="498" y="6672"/>
                </a:lnTo>
                <a:lnTo>
                  <a:pt x="0" y="6010"/>
                </a:lnTo>
                <a:lnTo>
                  <a:pt x="6512" y="4494"/>
                </a:lnTo>
                <a:lnTo>
                  <a:pt x="6709" y="4694"/>
                </a:lnTo>
                <a:cubicBezTo>
                  <a:pt x="6953" y="4944"/>
                  <a:pt x="7197" y="5155"/>
                  <a:pt x="7328" y="5252"/>
                </a:cubicBezTo>
                <a:cubicBezTo>
                  <a:pt x="7373" y="5241"/>
                  <a:pt x="7422" y="5231"/>
                  <a:pt x="7474" y="5220"/>
                </a:cubicBezTo>
                <a:cubicBezTo>
                  <a:pt x="7747" y="5159"/>
                  <a:pt x="8085" y="5085"/>
                  <a:pt x="8392" y="5085"/>
                </a:cubicBezTo>
                <a:cubicBezTo>
                  <a:pt x="8939" y="5085"/>
                  <a:pt x="9121" y="5305"/>
                  <a:pt x="9175" y="5400"/>
                </a:cubicBezTo>
                <a:cubicBezTo>
                  <a:pt x="9389" y="5782"/>
                  <a:pt x="9576" y="6238"/>
                  <a:pt x="9337" y="6714"/>
                </a:cubicBezTo>
                <a:cubicBezTo>
                  <a:pt x="9266" y="6854"/>
                  <a:pt x="9127" y="6971"/>
                  <a:pt x="9004" y="7074"/>
                </a:cubicBezTo>
                <a:cubicBezTo>
                  <a:pt x="8925" y="7141"/>
                  <a:pt x="8791" y="7253"/>
                  <a:pt x="8792" y="7298"/>
                </a:cubicBezTo>
                <a:cubicBezTo>
                  <a:pt x="8794" y="7362"/>
                  <a:pt x="9007" y="7615"/>
                  <a:pt x="9222" y="7759"/>
                </a:cubicBezTo>
                <a:cubicBezTo>
                  <a:pt x="9222" y="7759"/>
                  <a:pt x="9491" y="7946"/>
                  <a:pt x="9550" y="7985"/>
                </a:cubicBezTo>
                <a:cubicBezTo>
                  <a:pt x="9649" y="7604"/>
                  <a:pt x="10109" y="7499"/>
                  <a:pt x="10392" y="7435"/>
                </a:cubicBezTo>
                <a:cubicBezTo>
                  <a:pt x="10475" y="7417"/>
                  <a:pt x="10563" y="7397"/>
                  <a:pt x="10649" y="7368"/>
                </a:cubicBezTo>
                <a:cubicBezTo>
                  <a:pt x="10848" y="7300"/>
                  <a:pt x="10994" y="7095"/>
                  <a:pt x="11001" y="6951"/>
                </a:cubicBezTo>
                <a:cubicBezTo>
                  <a:pt x="11018" y="6487"/>
                  <a:pt x="10948" y="6085"/>
                  <a:pt x="10785" y="5723"/>
                </a:cubicBezTo>
                <a:cubicBezTo>
                  <a:pt x="10620" y="5350"/>
                  <a:pt x="10395" y="5081"/>
                  <a:pt x="10078" y="4876"/>
                </a:cubicBezTo>
                <a:cubicBezTo>
                  <a:pt x="9959" y="4799"/>
                  <a:pt x="9795" y="4726"/>
                  <a:pt x="9623" y="4648"/>
                </a:cubicBezTo>
                <a:cubicBezTo>
                  <a:pt x="9318" y="4511"/>
                  <a:pt x="8982" y="4360"/>
                  <a:pt x="8771" y="4144"/>
                </a:cubicBezTo>
                <a:cubicBezTo>
                  <a:pt x="8550" y="3917"/>
                  <a:pt x="8540" y="3648"/>
                  <a:pt x="8532" y="3432"/>
                </a:cubicBezTo>
                <a:cubicBezTo>
                  <a:pt x="8527" y="3332"/>
                  <a:pt x="8525" y="3259"/>
                  <a:pt x="8510" y="3190"/>
                </a:cubicBezTo>
                <a:lnTo>
                  <a:pt x="8496" y="3109"/>
                </a:lnTo>
                <a:cubicBezTo>
                  <a:pt x="8460" y="2862"/>
                  <a:pt x="8424" y="2768"/>
                  <a:pt x="8407" y="2736"/>
                </a:cubicBezTo>
                <a:lnTo>
                  <a:pt x="7976" y="2546"/>
                </a:lnTo>
                <a:lnTo>
                  <a:pt x="8247" y="2330"/>
                </a:lnTo>
                <a:cubicBezTo>
                  <a:pt x="8610" y="2039"/>
                  <a:pt x="8865" y="1761"/>
                  <a:pt x="8882" y="1698"/>
                </a:cubicBezTo>
                <a:lnTo>
                  <a:pt x="8882" y="1480"/>
                </a:lnTo>
                <a:lnTo>
                  <a:pt x="10019" y="1354"/>
                </a:lnTo>
                <a:lnTo>
                  <a:pt x="10082" y="1369"/>
                </a:lnTo>
                <a:cubicBezTo>
                  <a:pt x="10188" y="1395"/>
                  <a:pt x="10249" y="1401"/>
                  <a:pt x="10326" y="1403"/>
                </a:cubicBezTo>
                <a:cubicBezTo>
                  <a:pt x="10519" y="1408"/>
                  <a:pt x="10712" y="1420"/>
                  <a:pt x="10905" y="1433"/>
                </a:cubicBezTo>
                <a:cubicBezTo>
                  <a:pt x="11031" y="1331"/>
                  <a:pt x="11192" y="1267"/>
                  <a:pt x="11377" y="1250"/>
                </a:cubicBezTo>
                <a:cubicBezTo>
                  <a:pt x="11377" y="1250"/>
                  <a:pt x="11477" y="1244"/>
                  <a:pt x="11477" y="1244"/>
                </a:cubicBezTo>
                <a:cubicBezTo>
                  <a:pt x="11876" y="1244"/>
                  <a:pt x="12225" y="1412"/>
                  <a:pt x="12516" y="1576"/>
                </a:cubicBezTo>
                <a:cubicBezTo>
                  <a:pt x="12612" y="1630"/>
                  <a:pt x="12750" y="1642"/>
                  <a:pt x="12849" y="1642"/>
                </a:cubicBezTo>
                <a:cubicBezTo>
                  <a:pt x="12906" y="1642"/>
                  <a:pt x="12962" y="1638"/>
                  <a:pt x="13017" y="1632"/>
                </a:cubicBezTo>
                <a:cubicBezTo>
                  <a:pt x="13082" y="1567"/>
                  <a:pt x="13216" y="1480"/>
                  <a:pt x="13450" y="1450"/>
                </a:cubicBezTo>
                <a:cubicBezTo>
                  <a:pt x="13450" y="1450"/>
                  <a:pt x="13596" y="1439"/>
                  <a:pt x="13597" y="1439"/>
                </a:cubicBezTo>
                <a:cubicBezTo>
                  <a:pt x="13845" y="1439"/>
                  <a:pt x="14024" y="1502"/>
                  <a:pt x="14143" y="1544"/>
                </a:cubicBezTo>
                <a:lnTo>
                  <a:pt x="14228" y="1573"/>
                </a:lnTo>
                <a:cubicBezTo>
                  <a:pt x="14344" y="1608"/>
                  <a:pt x="14547" y="1649"/>
                  <a:pt x="14673" y="1649"/>
                </a:cubicBezTo>
                <a:cubicBezTo>
                  <a:pt x="14722" y="1638"/>
                  <a:pt x="14795" y="1564"/>
                  <a:pt x="14839" y="1520"/>
                </a:cubicBezTo>
                <a:cubicBezTo>
                  <a:pt x="14898" y="1460"/>
                  <a:pt x="14955" y="1404"/>
                  <a:pt x="15018" y="1358"/>
                </a:cubicBezTo>
                <a:cubicBezTo>
                  <a:pt x="15224" y="1200"/>
                  <a:pt x="15433" y="1056"/>
                  <a:pt x="15705" y="1030"/>
                </a:cubicBezTo>
                <a:cubicBezTo>
                  <a:pt x="15705" y="1030"/>
                  <a:pt x="15826" y="1024"/>
                  <a:pt x="15827" y="1024"/>
                </a:cubicBezTo>
                <a:cubicBezTo>
                  <a:pt x="16134" y="1024"/>
                  <a:pt x="16356" y="1107"/>
                  <a:pt x="16519" y="1169"/>
                </a:cubicBezTo>
                <a:cubicBezTo>
                  <a:pt x="16539" y="1176"/>
                  <a:pt x="16572" y="1189"/>
                  <a:pt x="16602" y="1199"/>
                </a:cubicBezTo>
                <a:lnTo>
                  <a:pt x="17318" y="895"/>
                </a:lnTo>
                <a:lnTo>
                  <a:pt x="18066" y="875"/>
                </a:lnTo>
                <a:lnTo>
                  <a:pt x="20167" y="140"/>
                </a:lnTo>
                <a:cubicBezTo>
                  <a:pt x="20278" y="49"/>
                  <a:pt x="20429" y="0"/>
                  <a:pt x="20601" y="0"/>
                </a:cubicBezTo>
                <a:cubicBezTo>
                  <a:pt x="21098" y="0"/>
                  <a:pt x="21158" y="346"/>
                  <a:pt x="21177" y="459"/>
                </a:cubicBezTo>
                <a:cubicBezTo>
                  <a:pt x="21231" y="773"/>
                  <a:pt x="21058" y="1146"/>
                  <a:pt x="20843" y="1392"/>
                </a:cubicBezTo>
                <a:cubicBezTo>
                  <a:pt x="20960" y="1492"/>
                  <a:pt x="20980" y="1564"/>
                  <a:pt x="20984" y="1675"/>
                </a:cubicBezTo>
                <a:cubicBezTo>
                  <a:pt x="20988" y="1745"/>
                  <a:pt x="20973" y="1814"/>
                  <a:pt x="20957" y="1883"/>
                </a:cubicBezTo>
                <a:cubicBezTo>
                  <a:pt x="20942" y="1944"/>
                  <a:pt x="20932" y="1990"/>
                  <a:pt x="20936" y="2030"/>
                </a:cubicBezTo>
                <a:cubicBezTo>
                  <a:pt x="20945" y="2094"/>
                  <a:pt x="20959" y="2158"/>
                  <a:pt x="20973" y="2222"/>
                </a:cubicBezTo>
                <a:cubicBezTo>
                  <a:pt x="20998" y="2340"/>
                  <a:pt x="21021" y="2458"/>
                  <a:pt x="21021" y="2577"/>
                </a:cubicBezTo>
                <a:cubicBezTo>
                  <a:pt x="21021" y="2689"/>
                  <a:pt x="21028" y="2975"/>
                  <a:pt x="21028" y="2975"/>
                </a:cubicBezTo>
                <a:cubicBezTo>
                  <a:pt x="21038" y="3324"/>
                  <a:pt x="21048" y="3685"/>
                  <a:pt x="20986" y="4054"/>
                </a:cubicBezTo>
                <a:cubicBezTo>
                  <a:pt x="20926" y="4408"/>
                  <a:pt x="20899" y="4866"/>
                  <a:pt x="21209" y="5272"/>
                </a:cubicBezTo>
                <a:cubicBezTo>
                  <a:pt x="21600" y="5780"/>
                  <a:pt x="21254" y="6581"/>
                  <a:pt x="20684" y="6958"/>
                </a:cubicBezTo>
                <a:cubicBezTo>
                  <a:pt x="20569" y="7034"/>
                  <a:pt x="20455" y="7136"/>
                  <a:pt x="20321" y="7254"/>
                </a:cubicBezTo>
                <a:cubicBezTo>
                  <a:pt x="19770" y="7740"/>
                  <a:pt x="18961" y="8454"/>
                  <a:pt x="16996" y="9075"/>
                </a:cubicBezTo>
                <a:cubicBezTo>
                  <a:pt x="16645" y="9186"/>
                  <a:pt x="16287" y="9290"/>
                  <a:pt x="15930" y="9393"/>
                </a:cubicBezTo>
                <a:cubicBezTo>
                  <a:pt x="15438" y="9536"/>
                  <a:pt x="14988" y="9666"/>
                  <a:pt x="14553" y="9813"/>
                </a:cubicBezTo>
                <a:cubicBezTo>
                  <a:pt x="14283" y="9904"/>
                  <a:pt x="13659" y="10115"/>
                  <a:pt x="13605" y="10304"/>
                </a:cubicBezTo>
                <a:cubicBezTo>
                  <a:pt x="13533" y="10559"/>
                  <a:pt x="13171" y="10772"/>
                  <a:pt x="12906" y="10927"/>
                </a:cubicBezTo>
                <a:lnTo>
                  <a:pt x="12812" y="10983"/>
                </a:lnTo>
                <a:cubicBezTo>
                  <a:pt x="12473" y="11191"/>
                  <a:pt x="12097" y="11407"/>
                  <a:pt x="11585" y="11565"/>
                </a:cubicBezTo>
                <a:cubicBezTo>
                  <a:pt x="11277" y="11660"/>
                  <a:pt x="11070" y="11800"/>
                  <a:pt x="10829" y="11961"/>
                </a:cubicBezTo>
                <a:cubicBezTo>
                  <a:pt x="10604" y="12113"/>
                  <a:pt x="10379" y="12263"/>
                  <a:pt x="10060" y="12394"/>
                </a:cubicBezTo>
                <a:lnTo>
                  <a:pt x="9979" y="12428"/>
                </a:lnTo>
                <a:cubicBezTo>
                  <a:pt x="9725" y="12532"/>
                  <a:pt x="9572" y="12595"/>
                  <a:pt x="9466" y="12728"/>
                </a:cubicBezTo>
                <a:cubicBezTo>
                  <a:pt x="9286" y="12958"/>
                  <a:pt x="9313" y="13135"/>
                  <a:pt x="9553" y="13323"/>
                </a:cubicBezTo>
                <a:cubicBezTo>
                  <a:pt x="9863" y="13566"/>
                  <a:pt x="9934" y="13836"/>
                  <a:pt x="9997" y="14075"/>
                </a:cubicBezTo>
                <a:cubicBezTo>
                  <a:pt x="10024" y="14181"/>
                  <a:pt x="10051" y="14286"/>
                  <a:pt x="10103" y="14386"/>
                </a:cubicBezTo>
                <a:cubicBezTo>
                  <a:pt x="10224" y="14623"/>
                  <a:pt x="10298" y="14864"/>
                  <a:pt x="10363" y="15076"/>
                </a:cubicBezTo>
                <a:lnTo>
                  <a:pt x="10383" y="15141"/>
                </a:lnTo>
                <a:cubicBezTo>
                  <a:pt x="10403" y="15203"/>
                  <a:pt x="10444" y="15263"/>
                  <a:pt x="10493" y="15332"/>
                </a:cubicBezTo>
                <a:cubicBezTo>
                  <a:pt x="10556" y="15422"/>
                  <a:pt x="10615" y="15508"/>
                  <a:pt x="10650" y="15604"/>
                </a:cubicBezTo>
                <a:cubicBezTo>
                  <a:pt x="10802" y="16018"/>
                  <a:pt x="10663" y="16378"/>
                  <a:pt x="10530" y="16725"/>
                </a:cubicBezTo>
                <a:cubicBezTo>
                  <a:pt x="10479" y="16857"/>
                  <a:pt x="10430" y="16984"/>
                  <a:pt x="10397" y="17116"/>
                </a:cubicBezTo>
                <a:cubicBezTo>
                  <a:pt x="10378" y="17186"/>
                  <a:pt x="10367" y="17258"/>
                  <a:pt x="10357" y="17333"/>
                </a:cubicBezTo>
                <a:lnTo>
                  <a:pt x="10578" y="17481"/>
                </a:lnTo>
                <a:lnTo>
                  <a:pt x="10556" y="17613"/>
                </a:lnTo>
                <a:cubicBezTo>
                  <a:pt x="10440" y="18112"/>
                  <a:pt x="9839" y="18892"/>
                  <a:pt x="8862" y="19081"/>
                </a:cubicBezTo>
                <a:cubicBezTo>
                  <a:pt x="8673" y="19116"/>
                  <a:pt x="8488" y="19144"/>
                  <a:pt x="8305" y="19170"/>
                </a:cubicBezTo>
                <a:cubicBezTo>
                  <a:pt x="8005" y="19213"/>
                  <a:pt x="7722" y="19253"/>
                  <a:pt x="7462" y="19341"/>
                </a:cubicBezTo>
                <a:cubicBezTo>
                  <a:pt x="7145" y="19445"/>
                  <a:pt x="6813" y="19514"/>
                  <a:pt x="6492" y="19580"/>
                </a:cubicBezTo>
                <a:cubicBezTo>
                  <a:pt x="6033" y="19674"/>
                  <a:pt x="5602" y="19762"/>
                  <a:pt x="5303" y="19943"/>
                </a:cubicBezTo>
                <a:cubicBezTo>
                  <a:pt x="5191" y="20012"/>
                  <a:pt x="5134" y="20098"/>
                  <a:pt x="5094" y="20261"/>
                </a:cubicBezTo>
                <a:cubicBezTo>
                  <a:pt x="5084" y="20303"/>
                  <a:pt x="5066" y="20348"/>
                  <a:pt x="5046" y="20396"/>
                </a:cubicBezTo>
                <a:cubicBezTo>
                  <a:pt x="5039" y="20412"/>
                  <a:pt x="5030" y="20435"/>
                  <a:pt x="5022" y="20457"/>
                </a:cubicBezTo>
                <a:lnTo>
                  <a:pt x="5412" y="20465"/>
                </a:lnTo>
                <a:lnTo>
                  <a:pt x="5429" y="20585"/>
                </a:lnTo>
                <a:cubicBezTo>
                  <a:pt x="5462" y="20819"/>
                  <a:pt x="5345" y="21280"/>
                  <a:pt x="5321" y="21371"/>
                </a:cubicBezTo>
                <a:lnTo>
                  <a:pt x="5260" y="21600"/>
                </a:lnTo>
                <a:lnTo>
                  <a:pt x="3149" y="21600"/>
                </a:lnTo>
                <a:close/>
              </a:path>
            </a:pathLst>
          </a:custGeom>
          <a:solidFill>
            <a:schemeClr val="bg1">
              <a:lumMod val="75000"/>
            </a:schemeClr>
          </a:solidFill>
          <a:ln w="3175" cap="flat">
            <a:solidFill>
              <a:schemeClr val="bg1">
                <a:lumMod val="50000"/>
              </a:schemeClr>
            </a:solidFill>
            <a:miter lim="400000"/>
          </a:ln>
          <a:effectLst/>
        </p:spPr>
        <p:txBody>
          <a:bodyPr lIns="0" tIns="0" rIns="0" bIns="0"/>
          <a:lstStyle/>
          <a:p>
            <a:pPr eaLnBrk="1" hangingPunct="1">
              <a:defRPr sz="1200">
                <a:solidFill>
                  <a:srgbClr val="000000"/>
                </a:solidFill>
                <a:latin typeface="Helvetica"/>
                <a:ea typeface="Helvetica"/>
                <a:cs typeface="Helvetica"/>
                <a:sym typeface="Helvetica"/>
              </a:defRPr>
            </a:pPr>
            <a:endParaRPr sz="1688" dirty="0">
              <a:solidFill>
                <a:srgbClr val="000000"/>
              </a:solidFill>
              <a:latin typeface="Lato Light" panose="020F0502020204030203" pitchFamily="34" charset="0"/>
              <a:ea typeface="Lato Light" panose="020F0502020204030203" pitchFamily="34" charset="0"/>
              <a:cs typeface="Lato Light" panose="020F0502020204030203" pitchFamily="34" charset="0"/>
              <a:sym typeface="Helvetica"/>
            </a:endParaRPr>
          </a:p>
        </p:txBody>
      </p:sp>
      <p:sp>
        <p:nvSpPr>
          <p:cNvPr id="120" name="Shape 17183">
            <a:extLst>
              <a:ext uri="{FF2B5EF4-FFF2-40B4-BE49-F238E27FC236}">
                <a16:creationId xmlns:a16="http://schemas.microsoft.com/office/drawing/2014/main" id="{F79D5E1D-195A-BEA0-340E-F4B380CE53B2}"/>
              </a:ext>
            </a:extLst>
          </p:cNvPr>
          <p:cNvSpPr/>
          <p:nvPr/>
        </p:nvSpPr>
        <p:spPr>
          <a:xfrm>
            <a:off x="6411924" y="4472718"/>
            <a:ext cx="456717" cy="44345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564" h="21600" extrusionOk="0">
                <a:moveTo>
                  <a:pt x="8698" y="21600"/>
                </a:moveTo>
                <a:cubicBezTo>
                  <a:pt x="8630" y="21600"/>
                  <a:pt x="8555" y="21596"/>
                  <a:pt x="8473" y="21588"/>
                </a:cubicBezTo>
                <a:cubicBezTo>
                  <a:pt x="8154" y="21555"/>
                  <a:pt x="7919" y="21439"/>
                  <a:pt x="7763" y="21362"/>
                </a:cubicBezTo>
                <a:cubicBezTo>
                  <a:pt x="7722" y="21341"/>
                  <a:pt x="7680" y="21320"/>
                  <a:pt x="7655" y="21312"/>
                </a:cubicBezTo>
                <a:cubicBezTo>
                  <a:pt x="7650" y="21312"/>
                  <a:pt x="7645" y="21312"/>
                  <a:pt x="7640" y="21312"/>
                </a:cubicBezTo>
                <a:cubicBezTo>
                  <a:pt x="7338" y="21312"/>
                  <a:pt x="6833" y="21131"/>
                  <a:pt x="6387" y="20971"/>
                </a:cubicBezTo>
                <a:cubicBezTo>
                  <a:pt x="6282" y="20934"/>
                  <a:pt x="6198" y="20903"/>
                  <a:pt x="6126" y="20879"/>
                </a:cubicBezTo>
                <a:lnTo>
                  <a:pt x="5502" y="21476"/>
                </a:lnTo>
                <a:lnTo>
                  <a:pt x="5465" y="20694"/>
                </a:lnTo>
                <a:lnTo>
                  <a:pt x="5449" y="20583"/>
                </a:lnTo>
                <a:lnTo>
                  <a:pt x="5461" y="20422"/>
                </a:lnTo>
                <a:cubicBezTo>
                  <a:pt x="5374" y="20356"/>
                  <a:pt x="5305" y="20331"/>
                  <a:pt x="5266" y="20331"/>
                </a:cubicBezTo>
                <a:cubicBezTo>
                  <a:pt x="5121" y="20331"/>
                  <a:pt x="4976" y="20315"/>
                  <a:pt x="4825" y="20297"/>
                </a:cubicBezTo>
                <a:cubicBezTo>
                  <a:pt x="4681" y="20281"/>
                  <a:pt x="4547" y="20264"/>
                  <a:pt x="4403" y="20264"/>
                </a:cubicBezTo>
                <a:cubicBezTo>
                  <a:pt x="4257" y="20264"/>
                  <a:pt x="4117" y="20282"/>
                  <a:pt x="3975" y="20319"/>
                </a:cubicBezTo>
                <a:cubicBezTo>
                  <a:pt x="3405" y="20465"/>
                  <a:pt x="2975" y="20535"/>
                  <a:pt x="2926" y="20542"/>
                </a:cubicBezTo>
                <a:cubicBezTo>
                  <a:pt x="2899" y="20551"/>
                  <a:pt x="2608" y="20609"/>
                  <a:pt x="2608" y="20609"/>
                </a:cubicBezTo>
                <a:lnTo>
                  <a:pt x="2583" y="20557"/>
                </a:lnTo>
                <a:lnTo>
                  <a:pt x="2569" y="20571"/>
                </a:lnTo>
                <a:lnTo>
                  <a:pt x="2423" y="20415"/>
                </a:lnTo>
                <a:cubicBezTo>
                  <a:pt x="1607" y="19539"/>
                  <a:pt x="646" y="18534"/>
                  <a:pt x="518" y="18436"/>
                </a:cubicBezTo>
                <a:cubicBezTo>
                  <a:pt x="168" y="18173"/>
                  <a:pt x="37" y="17484"/>
                  <a:pt x="5" y="17279"/>
                </a:cubicBezTo>
                <a:lnTo>
                  <a:pt x="0" y="10065"/>
                </a:lnTo>
                <a:lnTo>
                  <a:pt x="3280" y="10065"/>
                </a:lnTo>
                <a:cubicBezTo>
                  <a:pt x="3238" y="9790"/>
                  <a:pt x="3410" y="9549"/>
                  <a:pt x="3490" y="9439"/>
                </a:cubicBezTo>
                <a:cubicBezTo>
                  <a:pt x="3545" y="9362"/>
                  <a:pt x="3628" y="9247"/>
                  <a:pt x="3628" y="9196"/>
                </a:cubicBezTo>
                <a:cubicBezTo>
                  <a:pt x="3628" y="9063"/>
                  <a:pt x="3594" y="8949"/>
                  <a:pt x="3551" y="8806"/>
                </a:cubicBezTo>
                <a:cubicBezTo>
                  <a:pt x="3498" y="8627"/>
                  <a:pt x="3433" y="8410"/>
                  <a:pt x="3433" y="8134"/>
                </a:cubicBezTo>
                <a:cubicBezTo>
                  <a:pt x="3433" y="7827"/>
                  <a:pt x="3524" y="7572"/>
                  <a:pt x="3598" y="7368"/>
                </a:cubicBezTo>
                <a:cubicBezTo>
                  <a:pt x="3638" y="7256"/>
                  <a:pt x="3681" y="7134"/>
                  <a:pt x="3681" y="7073"/>
                </a:cubicBezTo>
                <a:cubicBezTo>
                  <a:pt x="3681" y="6986"/>
                  <a:pt x="3668" y="6850"/>
                  <a:pt x="3642" y="6686"/>
                </a:cubicBezTo>
                <a:lnTo>
                  <a:pt x="3529" y="6694"/>
                </a:lnTo>
                <a:lnTo>
                  <a:pt x="3360" y="5730"/>
                </a:lnTo>
                <a:lnTo>
                  <a:pt x="3799" y="5672"/>
                </a:lnTo>
                <a:cubicBezTo>
                  <a:pt x="3856" y="5664"/>
                  <a:pt x="3908" y="5661"/>
                  <a:pt x="3957" y="5661"/>
                </a:cubicBezTo>
                <a:cubicBezTo>
                  <a:pt x="4606" y="5661"/>
                  <a:pt x="4784" y="6221"/>
                  <a:pt x="4870" y="6489"/>
                </a:cubicBezTo>
                <a:cubicBezTo>
                  <a:pt x="4883" y="6531"/>
                  <a:pt x="4911" y="6620"/>
                  <a:pt x="4934" y="6673"/>
                </a:cubicBezTo>
                <a:cubicBezTo>
                  <a:pt x="5174" y="6629"/>
                  <a:pt x="5799" y="6465"/>
                  <a:pt x="5898" y="6408"/>
                </a:cubicBezTo>
                <a:lnTo>
                  <a:pt x="6070" y="6309"/>
                </a:lnTo>
                <a:lnTo>
                  <a:pt x="6186" y="6474"/>
                </a:lnTo>
                <a:lnTo>
                  <a:pt x="6215" y="6521"/>
                </a:lnTo>
                <a:lnTo>
                  <a:pt x="6574" y="6521"/>
                </a:lnTo>
                <a:lnTo>
                  <a:pt x="6574" y="6737"/>
                </a:lnTo>
                <a:cubicBezTo>
                  <a:pt x="6577" y="7332"/>
                  <a:pt x="6660" y="7371"/>
                  <a:pt x="7196" y="7632"/>
                </a:cubicBezTo>
                <a:cubicBezTo>
                  <a:pt x="7579" y="7821"/>
                  <a:pt x="8167" y="8040"/>
                  <a:pt x="8565" y="8040"/>
                </a:cubicBezTo>
                <a:cubicBezTo>
                  <a:pt x="8745" y="8040"/>
                  <a:pt x="8806" y="7995"/>
                  <a:pt x="8820" y="7982"/>
                </a:cubicBezTo>
                <a:cubicBezTo>
                  <a:pt x="8820" y="7983"/>
                  <a:pt x="8819" y="7983"/>
                  <a:pt x="8819" y="7983"/>
                </a:cubicBezTo>
                <a:cubicBezTo>
                  <a:pt x="8811" y="7983"/>
                  <a:pt x="8820" y="7927"/>
                  <a:pt x="8825" y="7897"/>
                </a:cubicBezTo>
                <a:cubicBezTo>
                  <a:pt x="8855" y="7726"/>
                  <a:pt x="8917" y="7369"/>
                  <a:pt x="9309" y="7212"/>
                </a:cubicBezTo>
                <a:lnTo>
                  <a:pt x="9769" y="7030"/>
                </a:lnTo>
                <a:lnTo>
                  <a:pt x="9871" y="7527"/>
                </a:lnTo>
                <a:cubicBezTo>
                  <a:pt x="9885" y="7596"/>
                  <a:pt x="9930" y="7657"/>
                  <a:pt x="10008" y="7759"/>
                </a:cubicBezTo>
                <a:cubicBezTo>
                  <a:pt x="10056" y="7823"/>
                  <a:pt x="10105" y="7889"/>
                  <a:pt x="10152" y="7963"/>
                </a:cubicBezTo>
                <a:cubicBezTo>
                  <a:pt x="10253" y="8131"/>
                  <a:pt x="10289" y="8281"/>
                  <a:pt x="10299" y="8410"/>
                </a:cubicBezTo>
                <a:cubicBezTo>
                  <a:pt x="10395" y="8401"/>
                  <a:pt x="10477" y="8394"/>
                  <a:pt x="10557" y="8394"/>
                </a:cubicBezTo>
                <a:cubicBezTo>
                  <a:pt x="10646" y="8394"/>
                  <a:pt x="10915" y="8394"/>
                  <a:pt x="11164" y="8584"/>
                </a:cubicBezTo>
                <a:cubicBezTo>
                  <a:pt x="11285" y="8681"/>
                  <a:pt x="11346" y="8791"/>
                  <a:pt x="11380" y="8850"/>
                </a:cubicBezTo>
                <a:cubicBezTo>
                  <a:pt x="11372" y="8853"/>
                  <a:pt x="11399" y="8858"/>
                  <a:pt x="11425" y="8865"/>
                </a:cubicBezTo>
                <a:cubicBezTo>
                  <a:pt x="11513" y="8886"/>
                  <a:pt x="11651" y="8918"/>
                  <a:pt x="11781" y="9007"/>
                </a:cubicBezTo>
                <a:cubicBezTo>
                  <a:pt x="12029" y="9185"/>
                  <a:pt x="12130" y="9430"/>
                  <a:pt x="12182" y="9649"/>
                </a:cubicBezTo>
                <a:cubicBezTo>
                  <a:pt x="12539" y="9831"/>
                  <a:pt x="12697" y="10249"/>
                  <a:pt x="12805" y="10534"/>
                </a:cubicBezTo>
                <a:cubicBezTo>
                  <a:pt x="12835" y="10614"/>
                  <a:pt x="12860" y="10685"/>
                  <a:pt x="12888" y="10741"/>
                </a:cubicBezTo>
                <a:cubicBezTo>
                  <a:pt x="13011" y="10980"/>
                  <a:pt x="13041" y="10980"/>
                  <a:pt x="13113" y="10980"/>
                </a:cubicBezTo>
                <a:cubicBezTo>
                  <a:pt x="13195" y="10980"/>
                  <a:pt x="13290" y="10966"/>
                  <a:pt x="13407" y="10948"/>
                </a:cubicBezTo>
                <a:cubicBezTo>
                  <a:pt x="13469" y="10939"/>
                  <a:pt x="13529" y="10934"/>
                  <a:pt x="13586" y="10934"/>
                </a:cubicBezTo>
                <a:cubicBezTo>
                  <a:pt x="13715" y="10934"/>
                  <a:pt x="13824" y="10957"/>
                  <a:pt x="13916" y="10987"/>
                </a:cubicBezTo>
                <a:cubicBezTo>
                  <a:pt x="13916" y="10673"/>
                  <a:pt x="13882" y="10328"/>
                  <a:pt x="13848" y="9991"/>
                </a:cubicBezTo>
                <a:cubicBezTo>
                  <a:pt x="13843" y="9930"/>
                  <a:pt x="13837" y="9872"/>
                  <a:pt x="13831" y="9815"/>
                </a:cubicBezTo>
                <a:lnTo>
                  <a:pt x="13543" y="9790"/>
                </a:lnTo>
                <a:cubicBezTo>
                  <a:pt x="12834" y="9731"/>
                  <a:pt x="12458" y="9285"/>
                  <a:pt x="12127" y="8892"/>
                </a:cubicBezTo>
                <a:cubicBezTo>
                  <a:pt x="12031" y="8778"/>
                  <a:pt x="11934" y="8662"/>
                  <a:pt x="11827" y="8555"/>
                </a:cubicBezTo>
                <a:cubicBezTo>
                  <a:pt x="11500" y="8233"/>
                  <a:pt x="11240" y="7628"/>
                  <a:pt x="11160" y="7300"/>
                </a:cubicBezTo>
                <a:cubicBezTo>
                  <a:pt x="11046" y="6842"/>
                  <a:pt x="11254" y="6418"/>
                  <a:pt x="11421" y="6077"/>
                </a:cubicBezTo>
                <a:cubicBezTo>
                  <a:pt x="11500" y="5913"/>
                  <a:pt x="11581" y="5747"/>
                  <a:pt x="11596" y="5640"/>
                </a:cubicBezTo>
                <a:cubicBezTo>
                  <a:pt x="11687" y="4969"/>
                  <a:pt x="11763" y="3791"/>
                  <a:pt x="11685" y="3419"/>
                </a:cubicBezTo>
                <a:cubicBezTo>
                  <a:pt x="11668" y="3407"/>
                  <a:pt x="11650" y="3394"/>
                  <a:pt x="11634" y="3383"/>
                </a:cubicBezTo>
                <a:cubicBezTo>
                  <a:pt x="11493" y="3287"/>
                  <a:pt x="11133" y="3041"/>
                  <a:pt x="11267" y="2604"/>
                </a:cubicBezTo>
                <a:cubicBezTo>
                  <a:pt x="11340" y="2361"/>
                  <a:pt x="11545" y="2172"/>
                  <a:pt x="11762" y="1972"/>
                </a:cubicBezTo>
                <a:cubicBezTo>
                  <a:pt x="11856" y="1885"/>
                  <a:pt x="12011" y="1742"/>
                  <a:pt x="12046" y="1676"/>
                </a:cubicBezTo>
                <a:cubicBezTo>
                  <a:pt x="12083" y="1609"/>
                  <a:pt x="12110" y="1533"/>
                  <a:pt x="12139" y="1457"/>
                </a:cubicBezTo>
                <a:cubicBezTo>
                  <a:pt x="12246" y="1173"/>
                  <a:pt x="12387" y="800"/>
                  <a:pt x="12786" y="620"/>
                </a:cubicBezTo>
                <a:cubicBezTo>
                  <a:pt x="13149" y="457"/>
                  <a:pt x="15207" y="0"/>
                  <a:pt x="15685" y="0"/>
                </a:cubicBezTo>
                <a:cubicBezTo>
                  <a:pt x="15828" y="0"/>
                  <a:pt x="15946" y="39"/>
                  <a:pt x="16034" y="117"/>
                </a:cubicBezTo>
                <a:cubicBezTo>
                  <a:pt x="16142" y="206"/>
                  <a:pt x="16198" y="345"/>
                  <a:pt x="16274" y="537"/>
                </a:cubicBezTo>
                <a:cubicBezTo>
                  <a:pt x="16316" y="620"/>
                  <a:pt x="16423" y="837"/>
                  <a:pt x="16483" y="867"/>
                </a:cubicBezTo>
                <a:cubicBezTo>
                  <a:pt x="16560" y="829"/>
                  <a:pt x="16650" y="808"/>
                  <a:pt x="16754" y="808"/>
                </a:cubicBezTo>
                <a:lnTo>
                  <a:pt x="16893" y="821"/>
                </a:lnTo>
                <a:cubicBezTo>
                  <a:pt x="17256" y="895"/>
                  <a:pt x="17586" y="1272"/>
                  <a:pt x="17704" y="1605"/>
                </a:cubicBezTo>
                <a:cubicBezTo>
                  <a:pt x="17886" y="1709"/>
                  <a:pt x="18483" y="2028"/>
                  <a:pt x="19813" y="2600"/>
                </a:cubicBezTo>
                <a:cubicBezTo>
                  <a:pt x="20317" y="2818"/>
                  <a:pt x="20863" y="3881"/>
                  <a:pt x="20957" y="4134"/>
                </a:cubicBezTo>
                <a:cubicBezTo>
                  <a:pt x="20991" y="4224"/>
                  <a:pt x="21064" y="4342"/>
                  <a:pt x="21142" y="4469"/>
                </a:cubicBezTo>
                <a:cubicBezTo>
                  <a:pt x="21374" y="4856"/>
                  <a:pt x="21600" y="5231"/>
                  <a:pt x="21559" y="5587"/>
                </a:cubicBezTo>
                <a:cubicBezTo>
                  <a:pt x="21506" y="6054"/>
                  <a:pt x="21184" y="6232"/>
                  <a:pt x="21012" y="6329"/>
                </a:cubicBezTo>
                <a:cubicBezTo>
                  <a:pt x="20982" y="6345"/>
                  <a:pt x="20919" y="6380"/>
                  <a:pt x="20905" y="6395"/>
                </a:cubicBezTo>
                <a:cubicBezTo>
                  <a:pt x="20923" y="6474"/>
                  <a:pt x="20933" y="6507"/>
                  <a:pt x="20944" y="6544"/>
                </a:cubicBezTo>
                <a:cubicBezTo>
                  <a:pt x="20990" y="6689"/>
                  <a:pt x="21056" y="6901"/>
                  <a:pt x="20977" y="7197"/>
                </a:cubicBezTo>
                <a:cubicBezTo>
                  <a:pt x="20938" y="7347"/>
                  <a:pt x="20875" y="7455"/>
                  <a:pt x="20830" y="7534"/>
                </a:cubicBezTo>
                <a:cubicBezTo>
                  <a:pt x="20786" y="7610"/>
                  <a:pt x="20777" y="7627"/>
                  <a:pt x="20775" y="7656"/>
                </a:cubicBezTo>
                <a:cubicBezTo>
                  <a:pt x="20769" y="7763"/>
                  <a:pt x="20789" y="7898"/>
                  <a:pt x="20807" y="8032"/>
                </a:cubicBezTo>
                <a:cubicBezTo>
                  <a:pt x="20830" y="8202"/>
                  <a:pt x="20847" y="8341"/>
                  <a:pt x="20851" y="8460"/>
                </a:cubicBezTo>
                <a:lnTo>
                  <a:pt x="20854" y="8576"/>
                </a:lnTo>
                <a:cubicBezTo>
                  <a:pt x="20855" y="8625"/>
                  <a:pt x="20856" y="8703"/>
                  <a:pt x="20862" y="8724"/>
                </a:cubicBezTo>
                <a:lnTo>
                  <a:pt x="20987" y="8724"/>
                </a:lnTo>
                <a:lnTo>
                  <a:pt x="21111" y="8765"/>
                </a:lnTo>
                <a:lnTo>
                  <a:pt x="21152" y="9031"/>
                </a:lnTo>
                <a:cubicBezTo>
                  <a:pt x="21275" y="9836"/>
                  <a:pt x="20727" y="10114"/>
                  <a:pt x="20463" y="10247"/>
                </a:cubicBezTo>
                <a:cubicBezTo>
                  <a:pt x="20238" y="10360"/>
                  <a:pt x="20237" y="10378"/>
                  <a:pt x="20235" y="10431"/>
                </a:cubicBezTo>
                <a:cubicBezTo>
                  <a:pt x="20230" y="10527"/>
                  <a:pt x="20238" y="10602"/>
                  <a:pt x="20245" y="10669"/>
                </a:cubicBezTo>
                <a:cubicBezTo>
                  <a:pt x="20266" y="10876"/>
                  <a:pt x="20290" y="11122"/>
                  <a:pt x="20101" y="11486"/>
                </a:cubicBezTo>
                <a:lnTo>
                  <a:pt x="19991" y="11693"/>
                </a:lnTo>
                <a:cubicBezTo>
                  <a:pt x="19936" y="11794"/>
                  <a:pt x="19867" y="11921"/>
                  <a:pt x="19837" y="11998"/>
                </a:cubicBezTo>
                <a:cubicBezTo>
                  <a:pt x="19883" y="12032"/>
                  <a:pt x="19983" y="12096"/>
                  <a:pt x="20190" y="12188"/>
                </a:cubicBezTo>
                <a:lnTo>
                  <a:pt x="20497" y="12324"/>
                </a:lnTo>
                <a:lnTo>
                  <a:pt x="20403" y="12869"/>
                </a:lnTo>
                <a:lnTo>
                  <a:pt x="20219" y="13005"/>
                </a:lnTo>
                <a:lnTo>
                  <a:pt x="15390" y="14974"/>
                </a:lnTo>
                <a:lnTo>
                  <a:pt x="15541" y="15345"/>
                </a:lnTo>
                <a:lnTo>
                  <a:pt x="15657" y="16392"/>
                </a:lnTo>
                <a:lnTo>
                  <a:pt x="15364" y="16478"/>
                </a:lnTo>
                <a:lnTo>
                  <a:pt x="15319" y="16697"/>
                </a:lnTo>
                <a:lnTo>
                  <a:pt x="15102" y="16634"/>
                </a:lnTo>
                <a:cubicBezTo>
                  <a:pt x="15103" y="16634"/>
                  <a:pt x="15103" y="16634"/>
                  <a:pt x="15103" y="16634"/>
                </a:cubicBezTo>
                <a:cubicBezTo>
                  <a:pt x="15100" y="16634"/>
                  <a:pt x="14658" y="16539"/>
                  <a:pt x="14193" y="16539"/>
                </a:cubicBezTo>
                <a:lnTo>
                  <a:pt x="14070" y="16542"/>
                </a:lnTo>
                <a:cubicBezTo>
                  <a:pt x="13843" y="16551"/>
                  <a:pt x="13294" y="16884"/>
                  <a:pt x="12867" y="17218"/>
                </a:cubicBezTo>
                <a:lnTo>
                  <a:pt x="12753" y="18183"/>
                </a:lnTo>
                <a:lnTo>
                  <a:pt x="12566" y="18290"/>
                </a:lnTo>
                <a:cubicBezTo>
                  <a:pt x="11752" y="18758"/>
                  <a:pt x="10782" y="19324"/>
                  <a:pt x="10694" y="19389"/>
                </a:cubicBezTo>
                <a:cubicBezTo>
                  <a:pt x="10686" y="19406"/>
                  <a:pt x="10570" y="19625"/>
                  <a:pt x="10472" y="19890"/>
                </a:cubicBezTo>
                <a:cubicBezTo>
                  <a:pt x="10369" y="20067"/>
                  <a:pt x="9784" y="20967"/>
                  <a:pt x="9592" y="21193"/>
                </a:cubicBezTo>
                <a:cubicBezTo>
                  <a:pt x="9344" y="21479"/>
                  <a:pt x="9077" y="21600"/>
                  <a:pt x="8698" y="21600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3175" cap="flat">
            <a:solidFill>
              <a:schemeClr val="bg1">
                <a:lumMod val="50000"/>
              </a:schemeClr>
            </a:solidFill>
            <a:miter lim="400000"/>
          </a:ln>
          <a:effectLst/>
        </p:spPr>
        <p:txBody>
          <a:bodyPr lIns="0" tIns="0" rIns="0" bIns="0"/>
          <a:lstStyle/>
          <a:p>
            <a:pPr eaLnBrk="1" hangingPunct="1">
              <a:defRPr sz="1200">
                <a:solidFill>
                  <a:srgbClr val="000000"/>
                </a:solidFill>
                <a:latin typeface="Helvetica"/>
                <a:ea typeface="Helvetica"/>
                <a:cs typeface="Helvetica"/>
                <a:sym typeface="Helvetica"/>
              </a:defRPr>
            </a:pPr>
            <a:endParaRPr sz="1688" dirty="0">
              <a:solidFill>
                <a:srgbClr val="000000"/>
              </a:solidFill>
              <a:latin typeface="Lato Light" panose="020F0502020204030203" pitchFamily="34" charset="0"/>
              <a:ea typeface="Lato Light" panose="020F0502020204030203" pitchFamily="34" charset="0"/>
              <a:cs typeface="Lato Light" panose="020F0502020204030203" pitchFamily="34" charset="0"/>
              <a:sym typeface="Helvetica"/>
            </a:endParaRPr>
          </a:p>
        </p:txBody>
      </p:sp>
      <p:sp>
        <p:nvSpPr>
          <p:cNvPr id="121" name="Shape 17184">
            <a:extLst>
              <a:ext uri="{FF2B5EF4-FFF2-40B4-BE49-F238E27FC236}">
                <a16:creationId xmlns:a16="http://schemas.microsoft.com/office/drawing/2014/main" id="{F487C0AC-9AC1-2863-DF47-20F750339EDA}"/>
              </a:ext>
            </a:extLst>
          </p:cNvPr>
          <p:cNvSpPr/>
          <p:nvPr/>
        </p:nvSpPr>
        <p:spPr>
          <a:xfrm>
            <a:off x="7181316" y="4645552"/>
            <a:ext cx="293582" cy="58803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492" h="21600" extrusionOk="0">
                <a:moveTo>
                  <a:pt x="5406" y="21600"/>
                </a:moveTo>
                <a:cubicBezTo>
                  <a:pt x="5298" y="21600"/>
                  <a:pt x="5181" y="21595"/>
                  <a:pt x="5054" y="21584"/>
                </a:cubicBezTo>
                <a:cubicBezTo>
                  <a:pt x="4676" y="21551"/>
                  <a:pt x="4340" y="21451"/>
                  <a:pt x="4016" y="21354"/>
                </a:cubicBezTo>
                <a:cubicBezTo>
                  <a:pt x="3850" y="21305"/>
                  <a:pt x="3687" y="21256"/>
                  <a:pt x="3524" y="21220"/>
                </a:cubicBezTo>
                <a:cubicBezTo>
                  <a:pt x="2990" y="21102"/>
                  <a:pt x="1908" y="20738"/>
                  <a:pt x="1706" y="20390"/>
                </a:cubicBezTo>
                <a:lnTo>
                  <a:pt x="1664" y="20316"/>
                </a:lnTo>
                <a:cubicBezTo>
                  <a:pt x="1551" y="20115"/>
                  <a:pt x="1341" y="19742"/>
                  <a:pt x="1016" y="19662"/>
                </a:cubicBezTo>
                <a:lnTo>
                  <a:pt x="890" y="19630"/>
                </a:lnTo>
                <a:lnTo>
                  <a:pt x="849" y="19561"/>
                </a:lnTo>
                <a:cubicBezTo>
                  <a:pt x="701" y="19310"/>
                  <a:pt x="617" y="18879"/>
                  <a:pt x="754" y="18574"/>
                </a:cubicBezTo>
                <a:cubicBezTo>
                  <a:pt x="808" y="18455"/>
                  <a:pt x="946" y="18363"/>
                  <a:pt x="1067" y="18281"/>
                </a:cubicBezTo>
                <a:cubicBezTo>
                  <a:pt x="1285" y="18135"/>
                  <a:pt x="1272" y="18129"/>
                  <a:pt x="1151" y="18066"/>
                </a:cubicBezTo>
                <a:lnTo>
                  <a:pt x="1070" y="18024"/>
                </a:lnTo>
                <a:lnTo>
                  <a:pt x="1060" y="17966"/>
                </a:lnTo>
                <a:cubicBezTo>
                  <a:pt x="1027" y="17771"/>
                  <a:pt x="892" y="17687"/>
                  <a:pt x="686" y="17560"/>
                </a:cubicBezTo>
                <a:cubicBezTo>
                  <a:pt x="572" y="17488"/>
                  <a:pt x="450" y="17412"/>
                  <a:pt x="333" y="17311"/>
                </a:cubicBezTo>
                <a:cubicBezTo>
                  <a:pt x="-1" y="17026"/>
                  <a:pt x="2" y="16664"/>
                  <a:pt x="3" y="16344"/>
                </a:cubicBezTo>
                <a:lnTo>
                  <a:pt x="1" y="16152"/>
                </a:lnTo>
                <a:cubicBezTo>
                  <a:pt x="-14" y="15852"/>
                  <a:pt x="228" y="15628"/>
                  <a:pt x="462" y="15412"/>
                </a:cubicBezTo>
                <a:cubicBezTo>
                  <a:pt x="619" y="15268"/>
                  <a:pt x="767" y="15131"/>
                  <a:pt x="834" y="14975"/>
                </a:cubicBezTo>
                <a:cubicBezTo>
                  <a:pt x="955" y="14684"/>
                  <a:pt x="1221" y="14619"/>
                  <a:pt x="1506" y="14575"/>
                </a:cubicBezTo>
                <a:cubicBezTo>
                  <a:pt x="1613" y="14559"/>
                  <a:pt x="1697" y="14545"/>
                  <a:pt x="1794" y="14501"/>
                </a:cubicBezTo>
                <a:cubicBezTo>
                  <a:pt x="1872" y="14466"/>
                  <a:pt x="1975" y="14304"/>
                  <a:pt x="2030" y="14217"/>
                </a:cubicBezTo>
                <a:cubicBezTo>
                  <a:pt x="2078" y="14141"/>
                  <a:pt x="2123" y="14072"/>
                  <a:pt x="2169" y="14021"/>
                </a:cubicBezTo>
                <a:lnTo>
                  <a:pt x="2238" y="13948"/>
                </a:lnTo>
                <a:cubicBezTo>
                  <a:pt x="2376" y="13801"/>
                  <a:pt x="2515" y="13653"/>
                  <a:pt x="2661" y="13508"/>
                </a:cubicBezTo>
                <a:cubicBezTo>
                  <a:pt x="2738" y="13431"/>
                  <a:pt x="2856" y="13335"/>
                  <a:pt x="2985" y="13232"/>
                </a:cubicBezTo>
                <a:cubicBezTo>
                  <a:pt x="3247" y="13020"/>
                  <a:pt x="3606" y="12731"/>
                  <a:pt x="3612" y="12576"/>
                </a:cubicBezTo>
                <a:cubicBezTo>
                  <a:pt x="3615" y="12451"/>
                  <a:pt x="3639" y="12336"/>
                  <a:pt x="3661" y="12225"/>
                </a:cubicBezTo>
                <a:cubicBezTo>
                  <a:pt x="3703" y="12024"/>
                  <a:pt x="3738" y="11849"/>
                  <a:pt x="3640" y="11654"/>
                </a:cubicBezTo>
                <a:cubicBezTo>
                  <a:pt x="3190" y="11387"/>
                  <a:pt x="3150" y="10989"/>
                  <a:pt x="3116" y="10637"/>
                </a:cubicBezTo>
                <a:cubicBezTo>
                  <a:pt x="3095" y="10440"/>
                  <a:pt x="3076" y="10254"/>
                  <a:pt x="2994" y="10109"/>
                </a:cubicBezTo>
                <a:lnTo>
                  <a:pt x="2930" y="10007"/>
                </a:lnTo>
                <a:cubicBezTo>
                  <a:pt x="2860" y="9899"/>
                  <a:pt x="2780" y="9777"/>
                  <a:pt x="2791" y="9644"/>
                </a:cubicBezTo>
                <a:cubicBezTo>
                  <a:pt x="2798" y="9564"/>
                  <a:pt x="2836" y="9492"/>
                  <a:pt x="2870" y="9427"/>
                </a:cubicBezTo>
                <a:cubicBezTo>
                  <a:pt x="2907" y="9356"/>
                  <a:pt x="2939" y="9294"/>
                  <a:pt x="2921" y="9237"/>
                </a:cubicBezTo>
                <a:cubicBezTo>
                  <a:pt x="2902" y="9174"/>
                  <a:pt x="2877" y="9122"/>
                  <a:pt x="2853" y="9073"/>
                </a:cubicBezTo>
                <a:cubicBezTo>
                  <a:pt x="2779" y="8921"/>
                  <a:pt x="2709" y="8776"/>
                  <a:pt x="2892" y="8544"/>
                </a:cubicBezTo>
                <a:cubicBezTo>
                  <a:pt x="3057" y="8334"/>
                  <a:pt x="3283" y="8142"/>
                  <a:pt x="3501" y="7956"/>
                </a:cubicBezTo>
                <a:lnTo>
                  <a:pt x="3599" y="7871"/>
                </a:lnTo>
                <a:cubicBezTo>
                  <a:pt x="3694" y="7789"/>
                  <a:pt x="3824" y="7712"/>
                  <a:pt x="3955" y="7637"/>
                </a:cubicBezTo>
                <a:cubicBezTo>
                  <a:pt x="4080" y="7565"/>
                  <a:pt x="4197" y="7497"/>
                  <a:pt x="4260" y="7432"/>
                </a:cubicBezTo>
                <a:cubicBezTo>
                  <a:pt x="4266" y="7413"/>
                  <a:pt x="4226" y="7335"/>
                  <a:pt x="4201" y="7287"/>
                </a:cubicBezTo>
                <a:cubicBezTo>
                  <a:pt x="4151" y="7187"/>
                  <a:pt x="4092" y="7074"/>
                  <a:pt x="4150" y="6965"/>
                </a:cubicBezTo>
                <a:cubicBezTo>
                  <a:pt x="4295" y="6684"/>
                  <a:pt x="4793" y="6606"/>
                  <a:pt x="5156" y="6550"/>
                </a:cubicBezTo>
                <a:cubicBezTo>
                  <a:pt x="5529" y="6492"/>
                  <a:pt x="5858" y="6444"/>
                  <a:pt x="6186" y="6396"/>
                </a:cubicBezTo>
                <a:cubicBezTo>
                  <a:pt x="6909" y="6291"/>
                  <a:pt x="7656" y="6181"/>
                  <a:pt x="8370" y="6043"/>
                </a:cubicBezTo>
                <a:cubicBezTo>
                  <a:pt x="9038" y="5915"/>
                  <a:pt x="9592" y="5698"/>
                  <a:pt x="10178" y="5469"/>
                </a:cubicBezTo>
                <a:lnTo>
                  <a:pt x="10609" y="5302"/>
                </a:lnTo>
                <a:cubicBezTo>
                  <a:pt x="10740" y="5253"/>
                  <a:pt x="10872" y="5206"/>
                  <a:pt x="11005" y="5159"/>
                </a:cubicBezTo>
                <a:cubicBezTo>
                  <a:pt x="11211" y="5086"/>
                  <a:pt x="11418" y="5012"/>
                  <a:pt x="11613" y="4932"/>
                </a:cubicBezTo>
                <a:cubicBezTo>
                  <a:pt x="11836" y="4839"/>
                  <a:pt x="11870" y="4785"/>
                  <a:pt x="11947" y="4667"/>
                </a:cubicBezTo>
                <a:cubicBezTo>
                  <a:pt x="11976" y="4623"/>
                  <a:pt x="12007" y="4574"/>
                  <a:pt x="12051" y="4519"/>
                </a:cubicBezTo>
                <a:cubicBezTo>
                  <a:pt x="12103" y="4452"/>
                  <a:pt x="12241" y="4273"/>
                  <a:pt x="12590" y="4273"/>
                </a:cubicBezTo>
                <a:cubicBezTo>
                  <a:pt x="12747" y="4273"/>
                  <a:pt x="12872" y="4312"/>
                  <a:pt x="12982" y="4347"/>
                </a:cubicBezTo>
                <a:lnTo>
                  <a:pt x="13098" y="4382"/>
                </a:lnTo>
                <a:cubicBezTo>
                  <a:pt x="13230" y="4366"/>
                  <a:pt x="13330" y="4162"/>
                  <a:pt x="13325" y="3945"/>
                </a:cubicBezTo>
                <a:cubicBezTo>
                  <a:pt x="13314" y="3580"/>
                  <a:pt x="13861" y="3531"/>
                  <a:pt x="14123" y="3507"/>
                </a:cubicBezTo>
                <a:cubicBezTo>
                  <a:pt x="14355" y="3487"/>
                  <a:pt x="14359" y="3479"/>
                  <a:pt x="14369" y="3457"/>
                </a:cubicBezTo>
                <a:cubicBezTo>
                  <a:pt x="14395" y="3403"/>
                  <a:pt x="14263" y="3305"/>
                  <a:pt x="14146" y="3217"/>
                </a:cubicBezTo>
                <a:cubicBezTo>
                  <a:pt x="13932" y="3058"/>
                  <a:pt x="13642" y="2840"/>
                  <a:pt x="13876" y="2591"/>
                </a:cubicBezTo>
                <a:cubicBezTo>
                  <a:pt x="14032" y="2426"/>
                  <a:pt x="14285" y="2402"/>
                  <a:pt x="14421" y="2402"/>
                </a:cubicBezTo>
                <a:cubicBezTo>
                  <a:pt x="14698" y="2402"/>
                  <a:pt x="14963" y="2504"/>
                  <a:pt x="15167" y="2613"/>
                </a:cubicBezTo>
                <a:cubicBezTo>
                  <a:pt x="15201" y="2574"/>
                  <a:pt x="15247" y="2534"/>
                  <a:pt x="15317" y="2497"/>
                </a:cubicBezTo>
                <a:cubicBezTo>
                  <a:pt x="15518" y="2392"/>
                  <a:pt x="15770" y="2355"/>
                  <a:pt x="15993" y="2322"/>
                </a:cubicBezTo>
                <a:cubicBezTo>
                  <a:pt x="16141" y="2300"/>
                  <a:pt x="16279" y="2279"/>
                  <a:pt x="16361" y="2244"/>
                </a:cubicBezTo>
                <a:cubicBezTo>
                  <a:pt x="16784" y="2057"/>
                  <a:pt x="16734" y="1724"/>
                  <a:pt x="16687" y="1402"/>
                </a:cubicBezTo>
                <a:cubicBezTo>
                  <a:pt x="16678" y="1337"/>
                  <a:pt x="16668" y="1274"/>
                  <a:pt x="16664" y="1215"/>
                </a:cubicBezTo>
                <a:cubicBezTo>
                  <a:pt x="16650" y="1048"/>
                  <a:pt x="16744" y="812"/>
                  <a:pt x="16984" y="659"/>
                </a:cubicBezTo>
                <a:cubicBezTo>
                  <a:pt x="17087" y="594"/>
                  <a:pt x="17217" y="553"/>
                  <a:pt x="17321" y="521"/>
                </a:cubicBezTo>
                <a:cubicBezTo>
                  <a:pt x="17425" y="489"/>
                  <a:pt x="17489" y="468"/>
                  <a:pt x="17513" y="441"/>
                </a:cubicBezTo>
                <a:cubicBezTo>
                  <a:pt x="17498" y="336"/>
                  <a:pt x="17486" y="259"/>
                  <a:pt x="17566" y="183"/>
                </a:cubicBezTo>
                <a:cubicBezTo>
                  <a:pt x="17729" y="24"/>
                  <a:pt x="17960" y="0"/>
                  <a:pt x="18084" y="0"/>
                </a:cubicBezTo>
                <a:cubicBezTo>
                  <a:pt x="18484" y="0"/>
                  <a:pt x="18753" y="231"/>
                  <a:pt x="18808" y="386"/>
                </a:cubicBezTo>
                <a:lnTo>
                  <a:pt x="18877" y="470"/>
                </a:lnTo>
                <a:cubicBezTo>
                  <a:pt x="19000" y="604"/>
                  <a:pt x="19115" y="731"/>
                  <a:pt x="19190" y="903"/>
                </a:cubicBezTo>
                <a:cubicBezTo>
                  <a:pt x="19258" y="1054"/>
                  <a:pt x="19419" y="1137"/>
                  <a:pt x="19665" y="1264"/>
                </a:cubicBezTo>
                <a:lnTo>
                  <a:pt x="19800" y="1334"/>
                </a:lnTo>
                <a:cubicBezTo>
                  <a:pt x="20101" y="1493"/>
                  <a:pt x="20181" y="1688"/>
                  <a:pt x="20251" y="1859"/>
                </a:cubicBezTo>
                <a:cubicBezTo>
                  <a:pt x="20277" y="1920"/>
                  <a:pt x="20301" y="1981"/>
                  <a:pt x="20337" y="2039"/>
                </a:cubicBezTo>
                <a:cubicBezTo>
                  <a:pt x="20556" y="2392"/>
                  <a:pt x="20672" y="2674"/>
                  <a:pt x="20713" y="2952"/>
                </a:cubicBezTo>
                <a:cubicBezTo>
                  <a:pt x="20745" y="3164"/>
                  <a:pt x="20741" y="3379"/>
                  <a:pt x="20735" y="3595"/>
                </a:cubicBezTo>
                <a:cubicBezTo>
                  <a:pt x="20727" y="3967"/>
                  <a:pt x="20718" y="4318"/>
                  <a:pt x="20897" y="4656"/>
                </a:cubicBezTo>
                <a:cubicBezTo>
                  <a:pt x="20935" y="4729"/>
                  <a:pt x="21035" y="4806"/>
                  <a:pt x="21139" y="4886"/>
                </a:cubicBezTo>
                <a:cubicBezTo>
                  <a:pt x="21339" y="5039"/>
                  <a:pt x="21586" y="5229"/>
                  <a:pt x="21456" y="5473"/>
                </a:cubicBezTo>
                <a:cubicBezTo>
                  <a:pt x="21211" y="5931"/>
                  <a:pt x="20868" y="6399"/>
                  <a:pt x="20182" y="6399"/>
                </a:cubicBezTo>
                <a:cubicBezTo>
                  <a:pt x="19925" y="6399"/>
                  <a:pt x="19675" y="6328"/>
                  <a:pt x="19443" y="6187"/>
                </a:cubicBezTo>
                <a:cubicBezTo>
                  <a:pt x="19443" y="6187"/>
                  <a:pt x="19205" y="6030"/>
                  <a:pt x="19147" y="5994"/>
                </a:cubicBezTo>
                <a:cubicBezTo>
                  <a:pt x="19159" y="6026"/>
                  <a:pt x="19176" y="6059"/>
                  <a:pt x="19194" y="6093"/>
                </a:cubicBezTo>
                <a:cubicBezTo>
                  <a:pt x="19226" y="6155"/>
                  <a:pt x="19259" y="6217"/>
                  <a:pt x="19272" y="6281"/>
                </a:cubicBezTo>
                <a:cubicBezTo>
                  <a:pt x="19288" y="6350"/>
                  <a:pt x="19295" y="6416"/>
                  <a:pt x="19302" y="6480"/>
                </a:cubicBezTo>
                <a:cubicBezTo>
                  <a:pt x="19313" y="6596"/>
                  <a:pt x="19323" y="6695"/>
                  <a:pt x="19387" y="6805"/>
                </a:cubicBezTo>
                <a:lnTo>
                  <a:pt x="19425" y="6870"/>
                </a:lnTo>
                <a:cubicBezTo>
                  <a:pt x="19517" y="7022"/>
                  <a:pt x="19622" y="7194"/>
                  <a:pt x="19425" y="7406"/>
                </a:cubicBezTo>
                <a:cubicBezTo>
                  <a:pt x="19294" y="7547"/>
                  <a:pt x="19125" y="7665"/>
                  <a:pt x="18963" y="7780"/>
                </a:cubicBezTo>
                <a:cubicBezTo>
                  <a:pt x="18773" y="7913"/>
                  <a:pt x="18594" y="8040"/>
                  <a:pt x="18487" y="8190"/>
                </a:cubicBezTo>
                <a:cubicBezTo>
                  <a:pt x="18280" y="8479"/>
                  <a:pt x="18262" y="8784"/>
                  <a:pt x="18243" y="9107"/>
                </a:cubicBezTo>
                <a:cubicBezTo>
                  <a:pt x="18221" y="9490"/>
                  <a:pt x="18198" y="9886"/>
                  <a:pt x="17848" y="10278"/>
                </a:cubicBezTo>
                <a:cubicBezTo>
                  <a:pt x="17301" y="10891"/>
                  <a:pt x="16848" y="11558"/>
                  <a:pt x="16409" y="12204"/>
                </a:cubicBezTo>
                <a:cubicBezTo>
                  <a:pt x="16249" y="12438"/>
                  <a:pt x="16092" y="12671"/>
                  <a:pt x="15931" y="12900"/>
                </a:cubicBezTo>
                <a:cubicBezTo>
                  <a:pt x="15626" y="13332"/>
                  <a:pt x="15312" y="13762"/>
                  <a:pt x="14998" y="14191"/>
                </a:cubicBezTo>
                <a:cubicBezTo>
                  <a:pt x="14476" y="14904"/>
                  <a:pt x="13937" y="15642"/>
                  <a:pt x="13458" y="16375"/>
                </a:cubicBezTo>
                <a:cubicBezTo>
                  <a:pt x="12869" y="17278"/>
                  <a:pt x="12532" y="18054"/>
                  <a:pt x="12369" y="18426"/>
                </a:cubicBezTo>
                <a:cubicBezTo>
                  <a:pt x="12308" y="18567"/>
                  <a:pt x="12267" y="18654"/>
                  <a:pt x="12248" y="18679"/>
                </a:cubicBezTo>
                <a:cubicBezTo>
                  <a:pt x="12158" y="18793"/>
                  <a:pt x="12045" y="18903"/>
                  <a:pt x="11932" y="19013"/>
                </a:cubicBezTo>
                <a:cubicBezTo>
                  <a:pt x="11821" y="19121"/>
                  <a:pt x="11709" y="19228"/>
                  <a:pt x="11622" y="19344"/>
                </a:cubicBezTo>
                <a:lnTo>
                  <a:pt x="11537" y="19458"/>
                </a:lnTo>
                <a:cubicBezTo>
                  <a:pt x="11205" y="19902"/>
                  <a:pt x="10828" y="20406"/>
                  <a:pt x="10073" y="20731"/>
                </a:cubicBezTo>
                <a:cubicBezTo>
                  <a:pt x="9529" y="20964"/>
                  <a:pt x="8884" y="20986"/>
                  <a:pt x="8315" y="21005"/>
                </a:cubicBezTo>
                <a:cubicBezTo>
                  <a:pt x="7888" y="21019"/>
                  <a:pt x="7483" y="21034"/>
                  <a:pt x="7157" y="21130"/>
                </a:cubicBezTo>
                <a:cubicBezTo>
                  <a:pt x="6967" y="21187"/>
                  <a:pt x="6814" y="21252"/>
                  <a:pt x="6671" y="21314"/>
                </a:cubicBezTo>
                <a:cubicBezTo>
                  <a:pt x="6340" y="21455"/>
                  <a:pt x="5998" y="21600"/>
                  <a:pt x="5406" y="21600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3175" cap="flat">
            <a:solidFill>
              <a:schemeClr val="bg1">
                <a:lumMod val="50000"/>
              </a:schemeClr>
            </a:solidFill>
            <a:miter lim="400000"/>
          </a:ln>
          <a:effectLst/>
        </p:spPr>
        <p:txBody>
          <a:bodyPr lIns="0" tIns="0" rIns="0" bIns="0"/>
          <a:lstStyle/>
          <a:p>
            <a:pPr eaLnBrk="1" hangingPunct="1">
              <a:defRPr sz="1200">
                <a:solidFill>
                  <a:srgbClr val="000000"/>
                </a:solidFill>
                <a:latin typeface="Helvetica"/>
                <a:ea typeface="Helvetica"/>
                <a:cs typeface="Helvetica"/>
                <a:sym typeface="Helvetica"/>
              </a:defRPr>
            </a:pPr>
            <a:endParaRPr sz="1688" dirty="0">
              <a:solidFill>
                <a:srgbClr val="000000"/>
              </a:solidFill>
              <a:latin typeface="Lato Light" panose="020F0502020204030203" pitchFamily="34" charset="0"/>
              <a:ea typeface="Lato Light" panose="020F0502020204030203" pitchFamily="34" charset="0"/>
              <a:cs typeface="Lato Light" panose="020F0502020204030203" pitchFamily="34" charset="0"/>
              <a:sym typeface="Helvetica"/>
            </a:endParaRPr>
          </a:p>
        </p:txBody>
      </p:sp>
      <p:sp>
        <p:nvSpPr>
          <p:cNvPr id="122" name="Shape 17185">
            <a:extLst>
              <a:ext uri="{FF2B5EF4-FFF2-40B4-BE49-F238E27FC236}">
                <a16:creationId xmlns:a16="http://schemas.microsoft.com/office/drawing/2014/main" id="{A218D2F6-8032-505E-7EA9-212BFB8DEE46}"/>
              </a:ext>
            </a:extLst>
          </p:cNvPr>
          <p:cNvSpPr/>
          <p:nvPr/>
        </p:nvSpPr>
        <p:spPr>
          <a:xfrm>
            <a:off x="6113590" y="3687106"/>
            <a:ext cx="18686" cy="1926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0" y="2348"/>
                </a:moveTo>
                <a:lnTo>
                  <a:pt x="4963" y="1006"/>
                </a:lnTo>
                <a:cubicBezTo>
                  <a:pt x="7419" y="344"/>
                  <a:pt x="10166" y="0"/>
                  <a:pt x="13135" y="0"/>
                </a:cubicBezTo>
                <a:cubicBezTo>
                  <a:pt x="14235" y="0"/>
                  <a:pt x="15351" y="43"/>
                  <a:pt x="16504" y="129"/>
                </a:cubicBezTo>
                <a:lnTo>
                  <a:pt x="21600" y="525"/>
                </a:lnTo>
                <a:lnTo>
                  <a:pt x="20129" y="20241"/>
                </a:lnTo>
                <a:lnTo>
                  <a:pt x="12976" y="19983"/>
                </a:lnTo>
                <a:cubicBezTo>
                  <a:pt x="11664" y="19991"/>
                  <a:pt x="10875" y="20146"/>
                  <a:pt x="10530" y="20241"/>
                </a:cubicBezTo>
                <a:lnTo>
                  <a:pt x="5566" y="21600"/>
                </a:lnTo>
                <a:lnTo>
                  <a:pt x="0" y="2348"/>
                </a:lnTo>
                <a:close/>
              </a:path>
            </a:pathLst>
          </a:custGeom>
          <a:solidFill>
            <a:schemeClr val="bg1">
              <a:lumMod val="75000"/>
            </a:schemeClr>
          </a:solidFill>
          <a:ln w="3175" cap="flat">
            <a:solidFill>
              <a:schemeClr val="bg1">
                <a:lumMod val="50000"/>
              </a:schemeClr>
            </a:solidFill>
            <a:miter lim="400000"/>
          </a:ln>
          <a:effectLst/>
        </p:spPr>
        <p:txBody>
          <a:bodyPr lIns="0" tIns="0" rIns="0" bIns="0"/>
          <a:lstStyle/>
          <a:p>
            <a:pPr eaLnBrk="1" hangingPunct="1">
              <a:defRPr sz="1200">
                <a:solidFill>
                  <a:srgbClr val="000000"/>
                </a:solidFill>
                <a:latin typeface="Helvetica"/>
                <a:ea typeface="Helvetica"/>
                <a:cs typeface="Helvetica"/>
                <a:sym typeface="Helvetica"/>
              </a:defRPr>
            </a:pPr>
            <a:endParaRPr sz="1688" dirty="0">
              <a:solidFill>
                <a:srgbClr val="000000"/>
              </a:solidFill>
              <a:latin typeface="Lato Light" panose="020F0502020204030203" pitchFamily="34" charset="0"/>
              <a:ea typeface="Lato Light" panose="020F0502020204030203" pitchFamily="34" charset="0"/>
              <a:cs typeface="Lato Light" panose="020F0502020204030203" pitchFamily="34" charset="0"/>
              <a:sym typeface="Helvetica"/>
            </a:endParaRPr>
          </a:p>
        </p:txBody>
      </p:sp>
      <p:sp>
        <p:nvSpPr>
          <p:cNvPr id="123" name="Shape 17186">
            <a:extLst>
              <a:ext uri="{FF2B5EF4-FFF2-40B4-BE49-F238E27FC236}">
                <a16:creationId xmlns:a16="http://schemas.microsoft.com/office/drawing/2014/main" id="{200A1F13-0BD9-6529-1C17-304BFEEA0927}"/>
              </a:ext>
            </a:extLst>
          </p:cNvPr>
          <p:cNvSpPr/>
          <p:nvPr/>
        </p:nvSpPr>
        <p:spPr>
          <a:xfrm>
            <a:off x="6003676" y="4284172"/>
            <a:ext cx="18954" cy="4144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0" y="2407"/>
                </a:moveTo>
                <a:lnTo>
                  <a:pt x="18017" y="0"/>
                </a:lnTo>
                <a:lnTo>
                  <a:pt x="21600" y="3559"/>
                </a:lnTo>
                <a:lnTo>
                  <a:pt x="20219" y="5566"/>
                </a:lnTo>
                <a:lnTo>
                  <a:pt x="5645" y="21600"/>
                </a:lnTo>
                <a:lnTo>
                  <a:pt x="0" y="2407"/>
                </a:lnTo>
                <a:close/>
              </a:path>
            </a:pathLst>
          </a:custGeom>
          <a:solidFill>
            <a:schemeClr val="bg1">
              <a:lumMod val="75000"/>
            </a:schemeClr>
          </a:solidFill>
          <a:ln w="3175" cap="flat">
            <a:solidFill>
              <a:schemeClr val="bg1">
                <a:lumMod val="50000"/>
              </a:schemeClr>
            </a:solidFill>
            <a:miter lim="400000"/>
          </a:ln>
          <a:effectLst/>
        </p:spPr>
        <p:txBody>
          <a:bodyPr lIns="0" tIns="0" rIns="0" bIns="0"/>
          <a:lstStyle/>
          <a:p>
            <a:pPr eaLnBrk="1" hangingPunct="1">
              <a:defRPr sz="1200">
                <a:solidFill>
                  <a:srgbClr val="000000"/>
                </a:solidFill>
                <a:latin typeface="Helvetica"/>
                <a:ea typeface="Helvetica"/>
                <a:cs typeface="Helvetica"/>
                <a:sym typeface="Helvetica"/>
              </a:defRPr>
            </a:pPr>
            <a:endParaRPr sz="1688" dirty="0">
              <a:solidFill>
                <a:srgbClr val="000000"/>
              </a:solidFill>
              <a:latin typeface="Lato Light" panose="020F0502020204030203" pitchFamily="34" charset="0"/>
              <a:ea typeface="Lato Light" panose="020F0502020204030203" pitchFamily="34" charset="0"/>
              <a:cs typeface="Lato Light" panose="020F0502020204030203" pitchFamily="34" charset="0"/>
              <a:sym typeface="Helvetica"/>
            </a:endParaRPr>
          </a:p>
        </p:txBody>
      </p:sp>
      <p:sp>
        <p:nvSpPr>
          <p:cNvPr id="124" name="Shape 17187">
            <a:extLst>
              <a:ext uri="{FF2B5EF4-FFF2-40B4-BE49-F238E27FC236}">
                <a16:creationId xmlns:a16="http://schemas.microsoft.com/office/drawing/2014/main" id="{C605E8C2-9E80-C607-1458-45183B86846D}"/>
              </a:ext>
            </a:extLst>
          </p:cNvPr>
          <p:cNvSpPr/>
          <p:nvPr/>
        </p:nvSpPr>
        <p:spPr>
          <a:xfrm>
            <a:off x="5925168" y="4032776"/>
            <a:ext cx="90877" cy="7662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218" h="21600" extrusionOk="0">
                <a:moveTo>
                  <a:pt x="5010" y="19818"/>
                </a:moveTo>
                <a:cubicBezTo>
                  <a:pt x="4349" y="19018"/>
                  <a:pt x="3660" y="18378"/>
                  <a:pt x="3342" y="18136"/>
                </a:cubicBezTo>
                <a:cubicBezTo>
                  <a:pt x="3297" y="18140"/>
                  <a:pt x="3252" y="18140"/>
                  <a:pt x="3205" y="18140"/>
                </a:cubicBezTo>
                <a:cubicBezTo>
                  <a:pt x="1970" y="18140"/>
                  <a:pt x="909" y="17426"/>
                  <a:pt x="363" y="16232"/>
                </a:cubicBezTo>
                <a:cubicBezTo>
                  <a:pt x="23" y="15484"/>
                  <a:pt x="-382" y="13923"/>
                  <a:pt x="714" y="11838"/>
                </a:cubicBezTo>
                <a:cubicBezTo>
                  <a:pt x="1131" y="11038"/>
                  <a:pt x="3245" y="6760"/>
                  <a:pt x="3771" y="1159"/>
                </a:cubicBezTo>
                <a:lnTo>
                  <a:pt x="3875" y="61"/>
                </a:lnTo>
                <a:lnTo>
                  <a:pt x="7590" y="0"/>
                </a:lnTo>
                <a:lnTo>
                  <a:pt x="7826" y="783"/>
                </a:lnTo>
                <a:cubicBezTo>
                  <a:pt x="7815" y="727"/>
                  <a:pt x="7833" y="709"/>
                  <a:pt x="7871" y="709"/>
                </a:cubicBezTo>
                <a:cubicBezTo>
                  <a:pt x="7953" y="709"/>
                  <a:pt x="8136" y="813"/>
                  <a:pt x="8298" y="874"/>
                </a:cubicBezTo>
                <a:lnTo>
                  <a:pt x="21218" y="766"/>
                </a:lnTo>
                <a:lnTo>
                  <a:pt x="21218" y="19511"/>
                </a:lnTo>
                <a:lnTo>
                  <a:pt x="8205" y="19511"/>
                </a:lnTo>
                <a:lnTo>
                  <a:pt x="6481" y="21600"/>
                </a:lnTo>
                <a:lnTo>
                  <a:pt x="5010" y="19818"/>
                </a:lnTo>
                <a:close/>
              </a:path>
            </a:pathLst>
          </a:custGeom>
          <a:solidFill>
            <a:schemeClr val="bg1">
              <a:lumMod val="75000"/>
            </a:schemeClr>
          </a:solidFill>
          <a:ln w="3175" cap="flat">
            <a:solidFill>
              <a:schemeClr val="bg1">
                <a:lumMod val="50000"/>
              </a:schemeClr>
            </a:solidFill>
            <a:miter lim="400000"/>
          </a:ln>
          <a:effectLst/>
        </p:spPr>
        <p:txBody>
          <a:bodyPr lIns="0" tIns="0" rIns="0" bIns="0"/>
          <a:lstStyle/>
          <a:p>
            <a:pPr eaLnBrk="1" hangingPunct="1">
              <a:defRPr sz="1200">
                <a:solidFill>
                  <a:srgbClr val="000000"/>
                </a:solidFill>
                <a:latin typeface="Helvetica"/>
                <a:ea typeface="Helvetica"/>
                <a:cs typeface="Helvetica"/>
                <a:sym typeface="Helvetica"/>
              </a:defRPr>
            </a:pPr>
            <a:endParaRPr sz="1688" dirty="0">
              <a:solidFill>
                <a:srgbClr val="000000"/>
              </a:solidFill>
              <a:latin typeface="Lato Light" panose="020F0502020204030203" pitchFamily="34" charset="0"/>
              <a:ea typeface="Lato Light" panose="020F0502020204030203" pitchFamily="34" charset="0"/>
              <a:cs typeface="Lato Light" panose="020F0502020204030203" pitchFamily="34" charset="0"/>
              <a:sym typeface="Helvetica"/>
            </a:endParaRPr>
          </a:p>
        </p:txBody>
      </p:sp>
      <p:sp>
        <p:nvSpPr>
          <p:cNvPr id="125" name="Shape 17188">
            <a:extLst>
              <a:ext uri="{FF2B5EF4-FFF2-40B4-BE49-F238E27FC236}">
                <a16:creationId xmlns:a16="http://schemas.microsoft.com/office/drawing/2014/main" id="{4F7ACCBE-50EE-6DFD-A0F8-D785D519C510}"/>
              </a:ext>
            </a:extLst>
          </p:cNvPr>
          <p:cNvSpPr/>
          <p:nvPr/>
        </p:nvSpPr>
        <p:spPr>
          <a:xfrm>
            <a:off x="6035080" y="4299883"/>
            <a:ext cx="64528" cy="8189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4876" y="21090"/>
                </a:moveTo>
                <a:cubicBezTo>
                  <a:pt x="4509" y="20888"/>
                  <a:pt x="2587" y="19750"/>
                  <a:pt x="2210" y="18095"/>
                </a:cubicBezTo>
                <a:cubicBezTo>
                  <a:pt x="1956" y="16974"/>
                  <a:pt x="2564" y="16169"/>
                  <a:pt x="3000" y="15732"/>
                </a:cubicBezTo>
                <a:lnTo>
                  <a:pt x="0" y="9555"/>
                </a:lnTo>
                <a:lnTo>
                  <a:pt x="13764" y="0"/>
                </a:lnTo>
                <a:lnTo>
                  <a:pt x="21600" y="6374"/>
                </a:lnTo>
                <a:lnTo>
                  <a:pt x="12661" y="11624"/>
                </a:lnTo>
                <a:cubicBezTo>
                  <a:pt x="12887" y="13121"/>
                  <a:pt x="13154" y="15307"/>
                  <a:pt x="13079" y="16824"/>
                </a:cubicBezTo>
                <a:cubicBezTo>
                  <a:pt x="12953" y="19750"/>
                  <a:pt x="9779" y="21313"/>
                  <a:pt x="6881" y="21519"/>
                </a:cubicBezTo>
                <a:lnTo>
                  <a:pt x="5777" y="21600"/>
                </a:lnTo>
                <a:lnTo>
                  <a:pt x="4876" y="21090"/>
                </a:lnTo>
                <a:close/>
              </a:path>
            </a:pathLst>
          </a:custGeom>
          <a:solidFill>
            <a:schemeClr val="bg1">
              <a:lumMod val="75000"/>
            </a:schemeClr>
          </a:solidFill>
          <a:ln w="3175" cap="flat">
            <a:solidFill>
              <a:schemeClr val="bg1">
                <a:lumMod val="50000"/>
              </a:schemeClr>
            </a:solidFill>
            <a:miter lim="400000"/>
          </a:ln>
          <a:effectLst/>
        </p:spPr>
        <p:txBody>
          <a:bodyPr lIns="0" tIns="0" rIns="0" bIns="0"/>
          <a:lstStyle/>
          <a:p>
            <a:pPr eaLnBrk="1" hangingPunct="1">
              <a:defRPr sz="1200">
                <a:solidFill>
                  <a:srgbClr val="000000"/>
                </a:solidFill>
                <a:latin typeface="Helvetica"/>
                <a:ea typeface="Helvetica"/>
                <a:cs typeface="Helvetica"/>
                <a:sym typeface="Helvetica"/>
              </a:defRPr>
            </a:pPr>
            <a:endParaRPr sz="1688" dirty="0">
              <a:solidFill>
                <a:srgbClr val="000000"/>
              </a:solidFill>
              <a:latin typeface="Lato Light" panose="020F0502020204030203" pitchFamily="34" charset="0"/>
              <a:ea typeface="Lato Light" panose="020F0502020204030203" pitchFamily="34" charset="0"/>
              <a:cs typeface="Lato Light" panose="020F0502020204030203" pitchFamily="34" charset="0"/>
              <a:sym typeface="Helvetica"/>
            </a:endParaRPr>
          </a:p>
        </p:txBody>
      </p:sp>
      <p:sp>
        <p:nvSpPr>
          <p:cNvPr id="126" name="Shape 17189">
            <a:extLst>
              <a:ext uri="{FF2B5EF4-FFF2-40B4-BE49-F238E27FC236}">
                <a16:creationId xmlns:a16="http://schemas.microsoft.com/office/drawing/2014/main" id="{86DF8829-9CC3-11FC-9F1F-C4C4D9A4AD83}"/>
              </a:ext>
            </a:extLst>
          </p:cNvPr>
          <p:cNvSpPr/>
          <p:nvPr/>
        </p:nvSpPr>
        <p:spPr>
          <a:xfrm>
            <a:off x="5234284" y="3671393"/>
            <a:ext cx="264465" cy="29753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595" h="21600" extrusionOk="0">
                <a:moveTo>
                  <a:pt x="4695" y="20416"/>
                </a:moveTo>
                <a:cubicBezTo>
                  <a:pt x="4695" y="20391"/>
                  <a:pt x="4791" y="17707"/>
                  <a:pt x="5180" y="16624"/>
                </a:cubicBezTo>
                <a:cubicBezTo>
                  <a:pt x="5311" y="16256"/>
                  <a:pt x="5052" y="16122"/>
                  <a:pt x="4934" y="16081"/>
                </a:cubicBezTo>
                <a:lnTo>
                  <a:pt x="4835" y="16047"/>
                </a:lnTo>
                <a:lnTo>
                  <a:pt x="4674" y="15937"/>
                </a:lnTo>
                <a:cubicBezTo>
                  <a:pt x="4297" y="15480"/>
                  <a:pt x="4051" y="15129"/>
                  <a:pt x="3917" y="14864"/>
                </a:cubicBezTo>
                <a:cubicBezTo>
                  <a:pt x="3827" y="14892"/>
                  <a:pt x="3713" y="14908"/>
                  <a:pt x="3592" y="14908"/>
                </a:cubicBezTo>
                <a:cubicBezTo>
                  <a:pt x="2915" y="14908"/>
                  <a:pt x="1995" y="14357"/>
                  <a:pt x="1631" y="14121"/>
                </a:cubicBezTo>
                <a:lnTo>
                  <a:pt x="705" y="13517"/>
                </a:lnTo>
                <a:lnTo>
                  <a:pt x="1715" y="13029"/>
                </a:lnTo>
                <a:cubicBezTo>
                  <a:pt x="1718" y="13027"/>
                  <a:pt x="2294" y="12732"/>
                  <a:pt x="2421" y="12161"/>
                </a:cubicBezTo>
                <a:cubicBezTo>
                  <a:pt x="2547" y="11591"/>
                  <a:pt x="2236" y="10891"/>
                  <a:pt x="1496" y="10080"/>
                </a:cubicBezTo>
                <a:lnTo>
                  <a:pt x="0" y="8441"/>
                </a:lnTo>
                <a:lnTo>
                  <a:pt x="2271" y="9053"/>
                </a:lnTo>
                <a:cubicBezTo>
                  <a:pt x="2529" y="9124"/>
                  <a:pt x="2705" y="9280"/>
                  <a:pt x="2908" y="9477"/>
                </a:cubicBezTo>
                <a:cubicBezTo>
                  <a:pt x="2943" y="9506"/>
                  <a:pt x="2985" y="9536"/>
                  <a:pt x="3029" y="9564"/>
                </a:cubicBezTo>
                <a:cubicBezTo>
                  <a:pt x="3071" y="9480"/>
                  <a:pt x="3118" y="9395"/>
                  <a:pt x="3168" y="9306"/>
                </a:cubicBezTo>
                <a:cubicBezTo>
                  <a:pt x="3210" y="9230"/>
                  <a:pt x="3326" y="9026"/>
                  <a:pt x="3360" y="8919"/>
                </a:cubicBezTo>
                <a:cubicBezTo>
                  <a:pt x="3359" y="8919"/>
                  <a:pt x="3357" y="8919"/>
                  <a:pt x="3355" y="8919"/>
                </a:cubicBezTo>
                <a:cubicBezTo>
                  <a:pt x="3334" y="8919"/>
                  <a:pt x="3297" y="8891"/>
                  <a:pt x="3268" y="8870"/>
                </a:cubicBezTo>
                <a:cubicBezTo>
                  <a:pt x="3098" y="8742"/>
                  <a:pt x="2867" y="8569"/>
                  <a:pt x="2735" y="8287"/>
                </a:cubicBezTo>
                <a:cubicBezTo>
                  <a:pt x="2581" y="7957"/>
                  <a:pt x="2609" y="7614"/>
                  <a:pt x="2812" y="7343"/>
                </a:cubicBezTo>
                <a:cubicBezTo>
                  <a:pt x="3033" y="7047"/>
                  <a:pt x="3445" y="6870"/>
                  <a:pt x="3912" y="6870"/>
                </a:cubicBezTo>
                <a:lnTo>
                  <a:pt x="3919" y="6871"/>
                </a:lnTo>
                <a:cubicBezTo>
                  <a:pt x="3386" y="6251"/>
                  <a:pt x="3821" y="5672"/>
                  <a:pt x="4014" y="5427"/>
                </a:cubicBezTo>
                <a:cubicBezTo>
                  <a:pt x="4012" y="5428"/>
                  <a:pt x="4010" y="5429"/>
                  <a:pt x="4008" y="5429"/>
                </a:cubicBezTo>
                <a:cubicBezTo>
                  <a:pt x="3991" y="5429"/>
                  <a:pt x="3977" y="5374"/>
                  <a:pt x="3955" y="5297"/>
                </a:cubicBezTo>
                <a:cubicBezTo>
                  <a:pt x="3950" y="5281"/>
                  <a:pt x="3946" y="5265"/>
                  <a:pt x="3942" y="5250"/>
                </a:cubicBezTo>
                <a:cubicBezTo>
                  <a:pt x="3895" y="5232"/>
                  <a:pt x="3845" y="5209"/>
                  <a:pt x="3791" y="5181"/>
                </a:cubicBezTo>
                <a:cubicBezTo>
                  <a:pt x="3363" y="4949"/>
                  <a:pt x="3118" y="4496"/>
                  <a:pt x="3070" y="4172"/>
                </a:cubicBezTo>
                <a:cubicBezTo>
                  <a:pt x="2994" y="3666"/>
                  <a:pt x="2856" y="3004"/>
                  <a:pt x="2850" y="2977"/>
                </a:cubicBezTo>
                <a:lnTo>
                  <a:pt x="2775" y="2613"/>
                </a:lnTo>
                <a:lnTo>
                  <a:pt x="3975" y="1676"/>
                </a:lnTo>
                <a:lnTo>
                  <a:pt x="4221" y="1515"/>
                </a:lnTo>
                <a:cubicBezTo>
                  <a:pt x="4566" y="1288"/>
                  <a:pt x="5009" y="996"/>
                  <a:pt x="5545" y="991"/>
                </a:cubicBezTo>
                <a:cubicBezTo>
                  <a:pt x="6050" y="991"/>
                  <a:pt x="6399" y="1229"/>
                  <a:pt x="6631" y="1386"/>
                </a:cubicBezTo>
                <a:cubicBezTo>
                  <a:pt x="6694" y="1429"/>
                  <a:pt x="6743" y="1463"/>
                  <a:pt x="6794" y="1492"/>
                </a:cubicBezTo>
                <a:cubicBezTo>
                  <a:pt x="6825" y="1509"/>
                  <a:pt x="6872" y="1536"/>
                  <a:pt x="6918" y="1561"/>
                </a:cubicBezTo>
                <a:cubicBezTo>
                  <a:pt x="6985" y="1470"/>
                  <a:pt x="7166" y="1287"/>
                  <a:pt x="7490" y="1196"/>
                </a:cubicBezTo>
                <a:cubicBezTo>
                  <a:pt x="7491" y="1196"/>
                  <a:pt x="7491" y="1195"/>
                  <a:pt x="7493" y="1195"/>
                </a:cubicBezTo>
                <a:cubicBezTo>
                  <a:pt x="7473" y="1017"/>
                  <a:pt x="7473" y="800"/>
                  <a:pt x="7608" y="584"/>
                </a:cubicBezTo>
                <a:cubicBezTo>
                  <a:pt x="7909" y="101"/>
                  <a:pt x="8602" y="0"/>
                  <a:pt x="9131" y="0"/>
                </a:cubicBezTo>
                <a:cubicBezTo>
                  <a:pt x="9282" y="0"/>
                  <a:pt x="9420" y="10"/>
                  <a:pt x="9523" y="24"/>
                </a:cubicBezTo>
                <a:lnTo>
                  <a:pt x="9919" y="79"/>
                </a:lnTo>
                <a:lnTo>
                  <a:pt x="10079" y="404"/>
                </a:lnTo>
                <a:cubicBezTo>
                  <a:pt x="10164" y="578"/>
                  <a:pt x="10203" y="788"/>
                  <a:pt x="10252" y="1053"/>
                </a:cubicBezTo>
                <a:cubicBezTo>
                  <a:pt x="10260" y="1097"/>
                  <a:pt x="10268" y="1138"/>
                  <a:pt x="10275" y="1177"/>
                </a:cubicBezTo>
                <a:cubicBezTo>
                  <a:pt x="10411" y="1047"/>
                  <a:pt x="10593" y="923"/>
                  <a:pt x="10843" y="849"/>
                </a:cubicBezTo>
                <a:cubicBezTo>
                  <a:pt x="10992" y="805"/>
                  <a:pt x="11167" y="782"/>
                  <a:pt x="11348" y="782"/>
                </a:cubicBezTo>
                <a:cubicBezTo>
                  <a:pt x="11755" y="782"/>
                  <a:pt x="12104" y="903"/>
                  <a:pt x="12329" y="1117"/>
                </a:cubicBezTo>
                <a:cubicBezTo>
                  <a:pt x="13066" y="1321"/>
                  <a:pt x="13863" y="1864"/>
                  <a:pt x="14014" y="2825"/>
                </a:cubicBezTo>
                <a:cubicBezTo>
                  <a:pt x="14034" y="2954"/>
                  <a:pt x="14466" y="3219"/>
                  <a:pt x="14921" y="3371"/>
                </a:cubicBezTo>
                <a:cubicBezTo>
                  <a:pt x="14937" y="3351"/>
                  <a:pt x="14954" y="3332"/>
                  <a:pt x="14972" y="3312"/>
                </a:cubicBezTo>
                <a:cubicBezTo>
                  <a:pt x="15492" y="2747"/>
                  <a:pt x="16619" y="2367"/>
                  <a:pt x="17775" y="2367"/>
                </a:cubicBezTo>
                <a:cubicBezTo>
                  <a:pt x="17865" y="2367"/>
                  <a:pt x="17955" y="2370"/>
                  <a:pt x="18047" y="2374"/>
                </a:cubicBezTo>
                <a:cubicBezTo>
                  <a:pt x="19922" y="2466"/>
                  <a:pt x="20791" y="4194"/>
                  <a:pt x="20883" y="4391"/>
                </a:cubicBezTo>
                <a:lnTo>
                  <a:pt x="20928" y="4538"/>
                </a:lnTo>
                <a:lnTo>
                  <a:pt x="20940" y="4692"/>
                </a:lnTo>
                <a:lnTo>
                  <a:pt x="20889" y="5320"/>
                </a:lnTo>
                <a:cubicBezTo>
                  <a:pt x="21100" y="5732"/>
                  <a:pt x="21600" y="6860"/>
                  <a:pt x="21595" y="8274"/>
                </a:cubicBezTo>
                <a:cubicBezTo>
                  <a:pt x="21591" y="8850"/>
                  <a:pt x="21052" y="9484"/>
                  <a:pt x="20554" y="9948"/>
                </a:cubicBezTo>
                <a:cubicBezTo>
                  <a:pt x="20570" y="10139"/>
                  <a:pt x="20585" y="10421"/>
                  <a:pt x="20588" y="10815"/>
                </a:cubicBezTo>
                <a:cubicBezTo>
                  <a:pt x="20590" y="11411"/>
                  <a:pt x="20194" y="11829"/>
                  <a:pt x="19876" y="12165"/>
                </a:cubicBezTo>
                <a:cubicBezTo>
                  <a:pt x="19542" y="12515"/>
                  <a:pt x="19373" y="12711"/>
                  <a:pt x="19427" y="12999"/>
                </a:cubicBezTo>
                <a:cubicBezTo>
                  <a:pt x="19449" y="13111"/>
                  <a:pt x="19464" y="13275"/>
                  <a:pt x="19480" y="13474"/>
                </a:cubicBezTo>
                <a:cubicBezTo>
                  <a:pt x="19535" y="14152"/>
                  <a:pt x="19627" y="15287"/>
                  <a:pt x="20343" y="15822"/>
                </a:cubicBezTo>
                <a:cubicBezTo>
                  <a:pt x="20926" y="16258"/>
                  <a:pt x="21049" y="16738"/>
                  <a:pt x="21049" y="17063"/>
                </a:cubicBezTo>
                <a:cubicBezTo>
                  <a:pt x="21050" y="17874"/>
                  <a:pt x="20327" y="18458"/>
                  <a:pt x="20182" y="18566"/>
                </a:cubicBezTo>
                <a:lnTo>
                  <a:pt x="19933" y="18753"/>
                </a:lnTo>
                <a:lnTo>
                  <a:pt x="19610" y="18712"/>
                </a:lnTo>
                <a:cubicBezTo>
                  <a:pt x="19577" y="18708"/>
                  <a:pt x="16518" y="18318"/>
                  <a:pt x="14007" y="18318"/>
                </a:cubicBezTo>
                <a:cubicBezTo>
                  <a:pt x="13714" y="18318"/>
                  <a:pt x="13428" y="18322"/>
                  <a:pt x="13153" y="18335"/>
                </a:cubicBezTo>
                <a:cubicBezTo>
                  <a:pt x="10648" y="18440"/>
                  <a:pt x="5842" y="20968"/>
                  <a:pt x="5794" y="20993"/>
                </a:cubicBezTo>
                <a:lnTo>
                  <a:pt x="4650" y="21600"/>
                </a:lnTo>
                <a:lnTo>
                  <a:pt x="4695" y="20416"/>
                </a:lnTo>
                <a:close/>
              </a:path>
            </a:pathLst>
          </a:custGeom>
          <a:solidFill>
            <a:schemeClr val="bg1">
              <a:lumMod val="75000"/>
            </a:schemeClr>
          </a:solidFill>
          <a:ln w="3175" cap="flat">
            <a:solidFill>
              <a:schemeClr val="bg1">
                <a:lumMod val="50000"/>
              </a:schemeClr>
            </a:solidFill>
            <a:miter lim="400000"/>
          </a:ln>
          <a:effectLst/>
        </p:spPr>
        <p:txBody>
          <a:bodyPr lIns="0" tIns="0" rIns="0" bIns="0"/>
          <a:lstStyle/>
          <a:p>
            <a:pPr eaLnBrk="1" hangingPunct="1">
              <a:defRPr sz="1200">
                <a:solidFill>
                  <a:srgbClr val="000000"/>
                </a:solidFill>
                <a:latin typeface="Helvetica"/>
                <a:ea typeface="Helvetica"/>
                <a:cs typeface="Helvetica"/>
                <a:sym typeface="Helvetica"/>
              </a:defRPr>
            </a:pPr>
            <a:endParaRPr sz="1688" dirty="0">
              <a:solidFill>
                <a:srgbClr val="000000"/>
              </a:solidFill>
              <a:latin typeface="Lato Light" panose="020F0502020204030203" pitchFamily="34" charset="0"/>
              <a:ea typeface="Lato Light" panose="020F0502020204030203" pitchFamily="34" charset="0"/>
              <a:cs typeface="Lato Light" panose="020F0502020204030203" pitchFamily="34" charset="0"/>
              <a:sym typeface="Helvetica"/>
            </a:endParaRPr>
          </a:p>
        </p:txBody>
      </p:sp>
      <p:sp>
        <p:nvSpPr>
          <p:cNvPr id="127" name="Shape 17190">
            <a:extLst>
              <a:ext uri="{FF2B5EF4-FFF2-40B4-BE49-F238E27FC236}">
                <a16:creationId xmlns:a16="http://schemas.microsoft.com/office/drawing/2014/main" id="{A67F09B6-53F7-AD41-8441-ABC6542B6109}"/>
              </a:ext>
            </a:extLst>
          </p:cNvPr>
          <p:cNvSpPr/>
          <p:nvPr/>
        </p:nvSpPr>
        <p:spPr>
          <a:xfrm>
            <a:off x="4951652" y="2932918"/>
            <a:ext cx="336966" cy="29143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008" h="21600" extrusionOk="0">
                <a:moveTo>
                  <a:pt x="588" y="21600"/>
                </a:moveTo>
                <a:lnTo>
                  <a:pt x="423" y="21387"/>
                </a:lnTo>
                <a:cubicBezTo>
                  <a:pt x="374" y="21323"/>
                  <a:pt x="330" y="21253"/>
                  <a:pt x="290" y="21183"/>
                </a:cubicBezTo>
                <a:cubicBezTo>
                  <a:pt x="-592" y="19573"/>
                  <a:pt x="742" y="17718"/>
                  <a:pt x="1570" y="16962"/>
                </a:cubicBezTo>
                <a:cubicBezTo>
                  <a:pt x="1565" y="16931"/>
                  <a:pt x="1745" y="16344"/>
                  <a:pt x="1853" y="15993"/>
                </a:cubicBezTo>
                <a:cubicBezTo>
                  <a:pt x="2019" y="15454"/>
                  <a:pt x="2202" y="14860"/>
                  <a:pt x="2406" y="14303"/>
                </a:cubicBezTo>
                <a:cubicBezTo>
                  <a:pt x="2535" y="13952"/>
                  <a:pt x="2720" y="13643"/>
                  <a:pt x="2883" y="13369"/>
                </a:cubicBezTo>
                <a:cubicBezTo>
                  <a:pt x="2951" y="13256"/>
                  <a:pt x="3030" y="13124"/>
                  <a:pt x="3080" y="13025"/>
                </a:cubicBezTo>
                <a:lnTo>
                  <a:pt x="2863" y="12632"/>
                </a:lnTo>
                <a:lnTo>
                  <a:pt x="5503" y="9551"/>
                </a:lnTo>
                <a:lnTo>
                  <a:pt x="5511" y="7854"/>
                </a:lnTo>
                <a:lnTo>
                  <a:pt x="5548" y="7777"/>
                </a:lnTo>
                <a:cubicBezTo>
                  <a:pt x="5614" y="7640"/>
                  <a:pt x="6334" y="6139"/>
                  <a:pt x="6552" y="5249"/>
                </a:cubicBezTo>
                <a:cubicBezTo>
                  <a:pt x="6705" y="4619"/>
                  <a:pt x="7249" y="4229"/>
                  <a:pt x="7707" y="3961"/>
                </a:cubicBezTo>
                <a:cubicBezTo>
                  <a:pt x="8889" y="3276"/>
                  <a:pt x="8936" y="2889"/>
                  <a:pt x="8982" y="2514"/>
                </a:cubicBezTo>
                <a:cubicBezTo>
                  <a:pt x="9013" y="2252"/>
                  <a:pt x="9057" y="1892"/>
                  <a:pt x="9303" y="1543"/>
                </a:cubicBezTo>
                <a:cubicBezTo>
                  <a:pt x="9607" y="1108"/>
                  <a:pt x="9638" y="653"/>
                  <a:pt x="9639" y="634"/>
                </a:cubicBezTo>
                <a:lnTo>
                  <a:pt x="9663" y="12"/>
                </a:lnTo>
                <a:lnTo>
                  <a:pt x="21008" y="0"/>
                </a:lnTo>
                <a:cubicBezTo>
                  <a:pt x="21008" y="0"/>
                  <a:pt x="20971" y="1697"/>
                  <a:pt x="20971" y="1809"/>
                </a:cubicBezTo>
                <a:lnTo>
                  <a:pt x="20774" y="6795"/>
                </a:lnTo>
                <a:lnTo>
                  <a:pt x="13146" y="6795"/>
                </a:lnTo>
                <a:lnTo>
                  <a:pt x="12980" y="14334"/>
                </a:lnTo>
                <a:lnTo>
                  <a:pt x="10345" y="16240"/>
                </a:lnTo>
                <a:lnTo>
                  <a:pt x="10345" y="21600"/>
                </a:lnTo>
                <a:lnTo>
                  <a:pt x="588" y="21600"/>
                </a:lnTo>
                <a:close/>
              </a:path>
            </a:pathLst>
          </a:custGeom>
          <a:solidFill>
            <a:schemeClr val="bg1">
              <a:lumMod val="75000"/>
            </a:schemeClr>
          </a:solidFill>
          <a:ln w="3175" cap="flat">
            <a:solidFill>
              <a:schemeClr val="bg1">
                <a:lumMod val="50000"/>
              </a:schemeClr>
            </a:solidFill>
            <a:miter lim="400000"/>
          </a:ln>
          <a:effectLst/>
        </p:spPr>
        <p:txBody>
          <a:bodyPr lIns="0" tIns="0" rIns="0" bIns="0"/>
          <a:lstStyle/>
          <a:p>
            <a:pPr eaLnBrk="1" hangingPunct="1">
              <a:defRPr sz="1200">
                <a:solidFill>
                  <a:srgbClr val="000000"/>
                </a:solidFill>
                <a:latin typeface="Helvetica"/>
                <a:ea typeface="Helvetica"/>
                <a:cs typeface="Helvetica"/>
                <a:sym typeface="Helvetica"/>
              </a:defRPr>
            </a:pPr>
            <a:endParaRPr sz="1688" dirty="0">
              <a:solidFill>
                <a:srgbClr val="000000"/>
              </a:solidFill>
              <a:latin typeface="Lato Light" panose="020F0502020204030203" pitchFamily="34" charset="0"/>
              <a:ea typeface="Lato Light" panose="020F0502020204030203" pitchFamily="34" charset="0"/>
              <a:cs typeface="Lato Light" panose="020F0502020204030203" pitchFamily="34" charset="0"/>
              <a:sym typeface="Helvetica"/>
            </a:endParaRPr>
          </a:p>
        </p:txBody>
      </p:sp>
      <p:sp>
        <p:nvSpPr>
          <p:cNvPr id="128" name="Shape 17191">
            <a:extLst>
              <a:ext uri="{FF2B5EF4-FFF2-40B4-BE49-F238E27FC236}">
                <a16:creationId xmlns:a16="http://schemas.microsoft.com/office/drawing/2014/main" id="{03E91176-BA13-3F92-D85C-CBA5495ADB19}"/>
              </a:ext>
            </a:extLst>
          </p:cNvPr>
          <p:cNvSpPr/>
          <p:nvPr/>
        </p:nvSpPr>
        <p:spPr>
          <a:xfrm>
            <a:off x="4951652" y="3529983"/>
            <a:ext cx="131142" cy="4776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400" h="21600" extrusionOk="0">
                <a:moveTo>
                  <a:pt x="0" y="21600"/>
                </a:moveTo>
                <a:lnTo>
                  <a:pt x="440" y="16611"/>
                </a:lnTo>
                <a:cubicBezTo>
                  <a:pt x="594" y="14887"/>
                  <a:pt x="851" y="13388"/>
                  <a:pt x="1078" y="12063"/>
                </a:cubicBezTo>
                <a:cubicBezTo>
                  <a:pt x="1339" y="10547"/>
                  <a:pt x="1585" y="9110"/>
                  <a:pt x="1559" y="7927"/>
                </a:cubicBezTo>
                <a:lnTo>
                  <a:pt x="1471" y="3653"/>
                </a:lnTo>
                <a:lnTo>
                  <a:pt x="3487" y="3667"/>
                </a:lnTo>
                <a:cubicBezTo>
                  <a:pt x="3487" y="3667"/>
                  <a:pt x="4617" y="3636"/>
                  <a:pt x="4629" y="3636"/>
                </a:cubicBezTo>
                <a:cubicBezTo>
                  <a:pt x="5378" y="3636"/>
                  <a:pt x="5836" y="3743"/>
                  <a:pt x="6295" y="3858"/>
                </a:cubicBezTo>
                <a:cubicBezTo>
                  <a:pt x="6743" y="3965"/>
                  <a:pt x="7117" y="4056"/>
                  <a:pt x="7494" y="4056"/>
                </a:cubicBezTo>
                <a:cubicBezTo>
                  <a:pt x="7628" y="4056"/>
                  <a:pt x="7762" y="4045"/>
                  <a:pt x="7897" y="4014"/>
                </a:cubicBezTo>
                <a:cubicBezTo>
                  <a:pt x="8201" y="3948"/>
                  <a:pt x="8571" y="3868"/>
                  <a:pt x="8656" y="3677"/>
                </a:cubicBezTo>
                <a:lnTo>
                  <a:pt x="8905" y="3056"/>
                </a:lnTo>
                <a:cubicBezTo>
                  <a:pt x="9222" y="2248"/>
                  <a:pt x="9621" y="1228"/>
                  <a:pt x="10452" y="572"/>
                </a:cubicBezTo>
                <a:cubicBezTo>
                  <a:pt x="10898" y="215"/>
                  <a:pt x="11515" y="0"/>
                  <a:pt x="12098" y="0"/>
                </a:cubicBezTo>
                <a:cubicBezTo>
                  <a:pt x="12620" y="0"/>
                  <a:pt x="13065" y="177"/>
                  <a:pt x="13423" y="517"/>
                </a:cubicBezTo>
                <a:cubicBezTo>
                  <a:pt x="14080" y="1138"/>
                  <a:pt x="14513" y="2373"/>
                  <a:pt x="14799" y="3188"/>
                </a:cubicBezTo>
                <a:cubicBezTo>
                  <a:pt x="14888" y="3442"/>
                  <a:pt x="14962" y="3657"/>
                  <a:pt x="15046" y="3851"/>
                </a:cubicBezTo>
                <a:cubicBezTo>
                  <a:pt x="15731" y="5457"/>
                  <a:pt x="16313" y="6089"/>
                  <a:pt x="16629" y="6148"/>
                </a:cubicBezTo>
                <a:cubicBezTo>
                  <a:pt x="16731" y="6141"/>
                  <a:pt x="16931" y="5908"/>
                  <a:pt x="17185" y="5617"/>
                </a:cubicBezTo>
                <a:cubicBezTo>
                  <a:pt x="17629" y="5100"/>
                  <a:pt x="18182" y="4462"/>
                  <a:pt x="18868" y="4462"/>
                </a:cubicBezTo>
                <a:cubicBezTo>
                  <a:pt x="20099" y="4583"/>
                  <a:pt x="21027" y="6508"/>
                  <a:pt x="21316" y="9496"/>
                </a:cubicBezTo>
                <a:cubicBezTo>
                  <a:pt x="21600" y="12448"/>
                  <a:pt x="21148" y="15459"/>
                  <a:pt x="20164" y="17170"/>
                </a:cubicBezTo>
                <a:cubicBezTo>
                  <a:pt x="19996" y="17451"/>
                  <a:pt x="19847" y="17666"/>
                  <a:pt x="19683" y="17864"/>
                </a:cubicBezTo>
                <a:cubicBezTo>
                  <a:pt x="18938" y="18776"/>
                  <a:pt x="18168" y="19244"/>
                  <a:pt x="17399" y="19244"/>
                </a:cubicBezTo>
                <a:cubicBezTo>
                  <a:pt x="15717" y="19244"/>
                  <a:pt x="14292" y="17034"/>
                  <a:pt x="13035" y="15088"/>
                </a:cubicBezTo>
                <a:cubicBezTo>
                  <a:pt x="12806" y="14734"/>
                  <a:pt x="12578" y="14377"/>
                  <a:pt x="12349" y="14037"/>
                </a:cubicBezTo>
                <a:lnTo>
                  <a:pt x="11531" y="16323"/>
                </a:lnTo>
                <a:lnTo>
                  <a:pt x="10927" y="16323"/>
                </a:lnTo>
                <a:cubicBezTo>
                  <a:pt x="10833" y="16323"/>
                  <a:pt x="9919" y="16191"/>
                  <a:pt x="9919" y="16191"/>
                </a:cubicBezTo>
                <a:cubicBezTo>
                  <a:pt x="9703" y="16250"/>
                  <a:pt x="9553" y="16743"/>
                  <a:pt x="9351" y="17437"/>
                </a:cubicBezTo>
                <a:lnTo>
                  <a:pt x="9045" y="18446"/>
                </a:lnTo>
                <a:cubicBezTo>
                  <a:pt x="8163" y="21152"/>
                  <a:pt x="7011" y="21461"/>
                  <a:pt x="6219" y="21461"/>
                </a:cubicBezTo>
                <a:lnTo>
                  <a:pt x="4962" y="21406"/>
                </a:lnTo>
                <a:cubicBezTo>
                  <a:pt x="4334" y="21409"/>
                  <a:pt x="3693" y="21458"/>
                  <a:pt x="3054" y="21538"/>
                </a:cubicBezTo>
                <a:cubicBezTo>
                  <a:pt x="2655" y="21579"/>
                  <a:pt x="2254" y="21600"/>
                  <a:pt x="1852" y="21600"/>
                </a:cubicBezTo>
                <a:lnTo>
                  <a:pt x="0" y="21600"/>
                </a:lnTo>
                <a:close/>
              </a:path>
            </a:pathLst>
          </a:custGeom>
          <a:solidFill>
            <a:schemeClr val="bg1">
              <a:lumMod val="75000"/>
            </a:schemeClr>
          </a:solidFill>
          <a:ln w="3175" cap="flat">
            <a:solidFill>
              <a:schemeClr val="bg1">
                <a:lumMod val="50000"/>
              </a:schemeClr>
            </a:solidFill>
            <a:miter lim="400000"/>
          </a:ln>
          <a:effectLst/>
        </p:spPr>
        <p:txBody>
          <a:bodyPr lIns="0" tIns="0" rIns="0" bIns="0"/>
          <a:lstStyle/>
          <a:p>
            <a:pPr eaLnBrk="1" hangingPunct="1">
              <a:defRPr sz="1200">
                <a:solidFill>
                  <a:srgbClr val="000000"/>
                </a:solidFill>
                <a:latin typeface="Helvetica"/>
                <a:ea typeface="Helvetica"/>
                <a:cs typeface="Helvetica"/>
                <a:sym typeface="Helvetica"/>
              </a:defRPr>
            </a:pPr>
            <a:endParaRPr sz="1688" dirty="0">
              <a:solidFill>
                <a:srgbClr val="000000"/>
              </a:solidFill>
              <a:latin typeface="Lato Light" panose="020F0502020204030203" pitchFamily="34" charset="0"/>
              <a:ea typeface="Lato Light" panose="020F0502020204030203" pitchFamily="34" charset="0"/>
              <a:cs typeface="Lato Light" panose="020F0502020204030203" pitchFamily="34" charset="0"/>
              <a:sym typeface="Helvetica"/>
            </a:endParaRPr>
          </a:p>
        </p:txBody>
      </p:sp>
      <p:sp>
        <p:nvSpPr>
          <p:cNvPr id="129" name="Shape 17192">
            <a:extLst>
              <a:ext uri="{FF2B5EF4-FFF2-40B4-BE49-F238E27FC236}">
                <a16:creationId xmlns:a16="http://schemas.microsoft.com/office/drawing/2014/main" id="{AD4FF757-1146-67B5-CFAE-EBB6C1C2B8BC}"/>
              </a:ext>
            </a:extLst>
          </p:cNvPr>
          <p:cNvSpPr/>
          <p:nvPr/>
        </p:nvSpPr>
        <p:spPr>
          <a:xfrm>
            <a:off x="4951652" y="3577120"/>
            <a:ext cx="135171" cy="917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447" h="21600" extrusionOk="0">
                <a:moveTo>
                  <a:pt x="10367" y="21600"/>
                </a:moveTo>
                <a:lnTo>
                  <a:pt x="10183" y="19427"/>
                </a:lnTo>
                <a:lnTo>
                  <a:pt x="10194" y="19418"/>
                </a:lnTo>
                <a:cubicBezTo>
                  <a:pt x="8816" y="18227"/>
                  <a:pt x="7629" y="15808"/>
                  <a:pt x="7530" y="13223"/>
                </a:cubicBezTo>
                <a:cubicBezTo>
                  <a:pt x="7350" y="13284"/>
                  <a:pt x="7177" y="13313"/>
                  <a:pt x="7007" y="13313"/>
                </a:cubicBezTo>
                <a:cubicBezTo>
                  <a:pt x="6501" y="13313"/>
                  <a:pt x="6121" y="13066"/>
                  <a:pt x="5787" y="12849"/>
                </a:cubicBezTo>
                <a:cubicBezTo>
                  <a:pt x="3427" y="11364"/>
                  <a:pt x="612" y="5745"/>
                  <a:pt x="326" y="4956"/>
                </a:cubicBezTo>
                <a:lnTo>
                  <a:pt x="0" y="4050"/>
                </a:lnTo>
                <a:lnTo>
                  <a:pt x="2434" y="2013"/>
                </a:lnTo>
                <a:lnTo>
                  <a:pt x="2787" y="2898"/>
                </a:lnTo>
                <a:cubicBezTo>
                  <a:pt x="2799" y="2901"/>
                  <a:pt x="2814" y="2903"/>
                  <a:pt x="2830" y="2903"/>
                </a:cubicBezTo>
                <a:cubicBezTo>
                  <a:pt x="3016" y="2903"/>
                  <a:pt x="3418" y="2670"/>
                  <a:pt x="3718" y="2499"/>
                </a:cubicBezTo>
                <a:cubicBezTo>
                  <a:pt x="4304" y="2163"/>
                  <a:pt x="4951" y="1792"/>
                  <a:pt x="5643" y="1792"/>
                </a:cubicBezTo>
                <a:cubicBezTo>
                  <a:pt x="6396" y="1857"/>
                  <a:pt x="6899" y="2144"/>
                  <a:pt x="7342" y="2399"/>
                </a:cubicBezTo>
                <a:cubicBezTo>
                  <a:pt x="7573" y="2533"/>
                  <a:pt x="7907" y="2724"/>
                  <a:pt x="8026" y="2724"/>
                </a:cubicBezTo>
                <a:cubicBezTo>
                  <a:pt x="8158" y="2629"/>
                  <a:pt x="8727" y="1747"/>
                  <a:pt x="8913" y="1458"/>
                </a:cubicBezTo>
                <a:cubicBezTo>
                  <a:pt x="9146" y="1100"/>
                  <a:pt x="9361" y="771"/>
                  <a:pt x="9553" y="522"/>
                </a:cubicBezTo>
                <a:lnTo>
                  <a:pt x="9951" y="7"/>
                </a:lnTo>
                <a:lnTo>
                  <a:pt x="19758" y="0"/>
                </a:lnTo>
                <a:lnTo>
                  <a:pt x="20172" y="611"/>
                </a:lnTo>
                <a:cubicBezTo>
                  <a:pt x="20377" y="916"/>
                  <a:pt x="21398" y="2527"/>
                  <a:pt x="21398" y="4452"/>
                </a:cubicBezTo>
                <a:cubicBezTo>
                  <a:pt x="21398" y="5526"/>
                  <a:pt x="21015" y="6255"/>
                  <a:pt x="20556" y="6775"/>
                </a:cubicBezTo>
                <a:cubicBezTo>
                  <a:pt x="21600" y="7888"/>
                  <a:pt x="21551" y="9134"/>
                  <a:pt x="21284" y="10067"/>
                </a:cubicBezTo>
                <a:cubicBezTo>
                  <a:pt x="21042" y="11931"/>
                  <a:pt x="20521" y="13606"/>
                  <a:pt x="18208" y="14012"/>
                </a:cubicBezTo>
                <a:cubicBezTo>
                  <a:pt x="17938" y="14059"/>
                  <a:pt x="17676" y="14088"/>
                  <a:pt x="17421" y="14115"/>
                </a:cubicBezTo>
                <a:cubicBezTo>
                  <a:pt x="16003" y="14265"/>
                  <a:pt x="15166" y="14352"/>
                  <a:pt x="13237" y="19671"/>
                </a:cubicBezTo>
                <a:cubicBezTo>
                  <a:pt x="12895" y="20619"/>
                  <a:pt x="12540" y="21600"/>
                  <a:pt x="11637" y="21600"/>
                </a:cubicBezTo>
                <a:lnTo>
                  <a:pt x="10367" y="21600"/>
                </a:lnTo>
                <a:close/>
              </a:path>
            </a:pathLst>
          </a:custGeom>
          <a:solidFill>
            <a:schemeClr val="bg1">
              <a:lumMod val="75000"/>
            </a:schemeClr>
          </a:solidFill>
          <a:ln w="3175" cap="flat">
            <a:solidFill>
              <a:schemeClr val="bg1">
                <a:lumMod val="50000"/>
              </a:schemeClr>
            </a:solidFill>
            <a:miter lim="400000"/>
          </a:ln>
          <a:effectLst/>
        </p:spPr>
        <p:txBody>
          <a:bodyPr lIns="0" tIns="0" rIns="0" bIns="0"/>
          <a:lstStyle/>
          <a:p>
            <a:pPr eaLnBrk="1" hangingPunct="1">
              <a:defRPr sz="1200">
                <a:solidFill>
                  <a:srgbClr val="000000"/>
                </a:solidFill>
                <a:latin typeface="Helvetica"/>
                <a:ea typeface="Helvetica"/>
                <a:cs typeface="Helvetica"/>
                <a:sym typeface="Helvetica"/>
              </a:defRPr>
            </a:pPr>
            <a:endParaRPr sz="1688" dirty="0">
              <a:solidFill>
                <a:srgbClr val="000000"/>
              </a:solidFill>
              <a:latin typeface="Lato Light" panose="020F0502020204030203" pitchFamily="34" charset="0"/>
              <a:ea typeface="Lato Light" panose="020F0502020204030203" pitchFamily="34" charset="0"/>
              <a:cs typeface="Lato Light" panose="020F0502020204030203" pitchFamily="34" charset="0"/>
              <a:sym typeface="Helvetica"/>
            </a:endParaRPr>
          </a:p>
        </p:txBody>
      </p:sp>
      <p:sp>
        <p:nvSpPr>
          <p:cNvPr id="130" name="Shape 17193">
            <a:extLst>
              <a:ext uri="{FF2B5EF4-FFF2-40B4-BE49-F238E27FC236}">
                <a16:creationId xmlns:a16="http://schemas.microsoft.com/office/drawing/2014/main" id="{B00B9E53-79E4-38F4-14A6-BFAED88DED14}"/>
              </a:ext>
            </a:extLst>
          </p:cNvPr>
          <p:cNvSpPr/>
          <p:nvPr/>
        </p:nvSpPr>
        <p:spPr>
          <a:xfrm>
            <a:off x="4920248" y="3435711"/>
            <a:ext cx="246071" cy="17757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597" h="21600" extrusionOk="0">
                <a:moveTo>
                  <a:pt x="4043" y="21600"/>
                </a:moveTo>
                <a:cubicBezTo>
                  <a:pt x="3696" y="21600"/>
                  <a:pt x="3054" y="21437"/>
                  <a:pt x="2655" y="20347"/>
                </a:cubicBezTo>
                <a:cubicBezTo>
                  <a:pt x="2215" y="19123"/>
                  <a:pt x="2445" y="17601"/>
                  <a:pt x="2613" y="16490"/>
                </a:cubicBezTo>
                <a:lnTo>
                  <a:pt x="2655" y="16256"/>
                </a:lnTo>
                <a:lnTo>
                  <a:pt x="2837" y="15470"/>
                </a:lnTo>
                <a:lnTo>
                  <a:pt x="3405" y="15470"/>
                </a:lnTo>
                <a:cubicBezTo>
                  <a:pt x="3597" y="15470"/>
                  <a:pt x="3793" y="15469"/>
                  <a:pt x="3983" y="15458"/>
                </a:cubicBezTo>
                <a:cubicBezTo>
                  <a:pt x="4341" y="15435"/>
                  <a:pt x="4702" y="15420"/>
                  <a:pt x="5064" y="15420"/>
                </a:cubicBezTo>
                <a:lnTo>
                  <a:pt x="5752" y="15435"/>
                </a:lnTo>
                <a:cubicBezTo>
                  <a:pt x="5948" y="15434"/>
                  <a:pt x="6069" y="15408"/>
                  <a:pt x="6104" y="15355"/>
                </a:cubicBezTo>
                <a:cubicBezTo>
                  <a:pt x="6104" y="15355"/>
                  <a:pt x="6251" y="15108"/>
                  <a:pt x="6264" y="15085"/>
                </a:cubicBezTo>
                <a:cubicBezTo>
                  <a:pt x="6063" y="15076"/>
                  <a:pt x="5862" y="15053"/>
                  <a:pt x="5661" y="15028"/>
                </a:cubicBezTo>
                <a:cubicBezTo>
                  <a:pt x="5443" y="15001"/>
                  <a:pt x="5227" y="14974"/>
                  <a:pt x="5009" y="14974"/>
                </a:cubicBezTo>
                <a:lnTo>
                  <a:pt x="3245" y="14980"/>
                </a:lnTo>
                <a:lnTo>
                  <a:pt x="3245" y="13898"/>
                </a:lnTo>
                <a:cubicBezTo>
                  <a:pt x="3184" y="13834"/>
                  <a:pt x="3112" y="13727"/>
                  <a:pt x="3032" y="13574"/>
                </a:cubicBezTo>
                <a:cubicBezTo>
                  <a:pt x="2781" y="13082"/>
                  <a:pt x="2731" y="12603"/>
                  <a:pt x="2695" y="12253"/>
                </a:cubicBezTo>
                <a:cubicBezTo>
                  <a:pt x="2682" y="12125"/>
                  <a:pt x="2672" y="12028"/>
                  <a:pt x="2654" y="11929"/>
                </a:cubicBezTo>
                <a:cubicBezTo>
                  <a:pt x="2609" y="11689"/>
                  <a:pt x="2499" y="11408"/>
                  <a:pt x="2382" y="11111"/>
                </a:cubicBezTo>
                <a:cubicBezTo>
                  <a:pt x="2285" y="10863"/>
                  <a:pt x="2194" y="10630"/>
                  <a:pt x="2118" y="10393"/>
                </a:cubicBezTo>
                <a:cubicBezTo>
                  <a:pt x="1871" y="9631"/>
                  <a:pt x="1347" y="9412"/>
                  <a:pt x="1325" y="9403"/>
                </a:cubicBezTo>
                <a:lnTo>
                  <a:pt x="0" y="8889"/>
                </a:lnTo>
                <a:lnTo>
                  <a:pt x="995" y="7573"/>
                </a:lnTo>
                <a:cubicBezTo>
                  <a:pt x="1014" y="7548"/>
                  <a:pt x="2689" y="5334"/>
                  <a:pt x="3331" y="3561"/>
                </a:cubicBezTo>
                <a:cubicBezTo>
                  <a:pt x="3679" y="2606"/>
                  <a:pt x="3700" y="2022"/>
                  <a:pt x="3681" y="1754"/>
                </a:cubicBezTo>
                <a:lnTo>
                  <a:pt x="3139" y="526"/>
                </a:lnTo>
                <a:lnTo>
                  <a:pt x="4219" y="71"/>
                </a:lnTo>
                <a:lnTo>
                  <a:pt x="4436" y="0"/>
                </a:lnTo>
                <a:lnTo>
                  <a:pt x="4677" y="77"/>
                </a:lnTo>
                <a:lnTo>
                  <a:pt x="20024" y="8117"/>
                </a:lnTo>
                <a:lnTo>
                  <a:pt x="19275" y="9251"/>
                </a:lnTo>
                <a:cubicBezTo>
                  <a:pt x="19294" y="9270"/>
                  <a:pt x="19321" y="9358"/>
                  <a:pt x="19386" y="9496"/>
                </a:cubicBezTo>
                <a:cubicBezTo>
                  <a:pt x="19836" y="10443"/>
                  <a:pt x="19840" y="11086"/>
                  <a:pt x="19846" y="11901"/>
                </a:cubicBezTo>
                <a:lnTo>
                  <a:pt x="19858" y="12313"/>
                </a:lnTo>
                <a:cubicBezTo>
                  <a:pt x="19873" y="12571"/>
                  <a:pt x="19892" y="12915"/>
                  <a:pt x="19823" y="13312"/>
                </a:cubicBezTo>
                <a:cubicBezTo>
                  <a:pt x="19788" y="13517"/>
                  <a:pt x="19732" y="13683"/>
                  <a:pt x="19690" y="13801"/>
                </a:cubicBezTo>
                <a:cubicBezTo>
                  <a:pt x="19729" y="13896"/>
                  <a:pt x="19794" y="14034"/>
                  <a:pt x="19850" y="14133"/>
                </a:cubicBezTo>
                <a:cubicBezTo>
                  <a:pt x="19850" y="14133"/>
                  <a:pt x="19897" y="14129"/>
                  <a:pt x="19900" y="14129"/>
                </a:cubicBezTo>
                <a:cubicBezTo>
                  <a:pt x="20195" y="14129"/>
                  <a:pt x="20430" y="14237"/>
                  <a:pt x="20632" y="14448"/>
                </a:cubicBezTo>
                <a:cubicBezTo>
                  <a:pt x="20916" y="14751"/>
                  <a:pt x="21041" y="15177"/>
                  <a:pt x="21124" y="15458"/>
                </a:cubicBezTo>
                <a:cubicBezTo>
                  <a:pt x="21489" y="16427"/>
                  <a:pt x="21587" y="16971"/>
                  <a:pt x="21597" y="17953"/>
                </a:cubicBezTo>
                <a:cubicBezTo>
                  <a:pt x="21600" y="18159"/>
                  <a:pt x="21591" y="18446"/>
                  <a:pt x="21579" y="18775"/>
                </a:cubicBezTo>
                <a:cubicBezTo>
                  <a:pt x="21566" y="19193"/>
                  <a:pt x="21550" y="19659"/>
                  <a:pt x="21554" y="20119"/>
                </a:cubicBezTo>
                <a:lnTo>
                  <a:pt x="21562" y="20735"/>
                </a:lnTo>
                <a:lnTo>
                  <a:pt x="21183" y="21059"/>
                </a:lnTo>
                <a:cubicBezTo>
                  <a:pt x="20937" y="21267"/>
                  <a:pt x="20654" y="21296"/>
                  <a:pt x="20384" y="21296"/>
                </a:cubicBezTo>
                <a:lnTo>
                  <a:pt x="20204" y="21294"/>
                </a:lnTo>
                <a:cubicBezTo>
                  <a:pt x="19934" y="21319"/>
                  <a:pt x="19699" y="21330"/>
                  <a:pt x="19468" y="21342"/>
                </a:cubicBezTo>
                <a:cubicBezTo>
                  <a:pt x="19003" y="21365"/>
                  <a:pt x="18617" y="21383"/>
                  <a:pt x="18240" y="21468"/>
                </a:cubicBezTo>
                <a:cubicBezTo>
                  <a:pt x="18115" y="21496"/>
                  <a:pt x="17998" y="21509"/>
                  <a:pt x="17885" y="21509"/>
                </a:cubicBezTo>
                <a:cubicBezTo>
                  <a:pt x="17424" y="21509"/>
                  <a:pt x="17077" y="21310"/>
                  <a:pt x="16770" y="21133"/>
                </a:cubicBezTo>
                <a:cubicBezTo>
                  <a:pt x="16612" y="21042"/>
                  <a:pt x="16465" y="20954"/>
                  <a:pt x="16294" y="20905"/>
                </a:cubicBezTo>
                <a:cubicBezTo>
                  <a:pt x="16202" y="20880"/>
                  <a:pt x="16121" y="20868"/>
                  <a:pt x="16048" y="20857"/>
                </a:cubicBezTo>
                <a:cubicBezTo>
                  <a:pt x="15762" y="20817"/>
                  <a:pt x="15430" y="20770"/>
                  <a:pt x="15022" y="20369"/>
                </a:cubicBezTo>
                <a:cubicBezTo>
                  <a:pt x="14794" y="20140"/>
                  <a:pt x="14561" y="20049"/>
                  <a:pt x="14216" y="20049"/>
                </a:cubicBezTo>
                <a:cubicBezTo>
                  <a:pt x="14086" y="20049"/>
                  <a:pt x="13952" y="20061"/>
                  <a:pt x="13812" y="20078"/>
                </a:cubicBezTo>
                <a:lnTo>
                  <a:pt x="8646" y="20082"/>
                </a:lnTo>
                <a:lnTo>
                  <a:pt x="8600" y="20149"/>
                </a:lnTo>
                <a:cubicBezTo>
                  <a:pt x="8205" y="20720"/>
                  <a:pt x="7724" y="21415"/>
                  <a:pt x="7087" y="21483"/>
                </a:cubicBezTo>
                <a:cubicBezTo>
                  <a:pt x="7084" y="21483"/>
                  <a:pt x="7082" y="21483"/>
                  <a:pt x="7080" y="21483"/>
                </a:cubicBezTo>
                <a:cubicBezTo>
                  <a:pt x="6594" y="21483"/>
                  <a:pt x="6278" y="21314"/>
                  <a:pt x="6025" y="21176"/>
                </a:cubicBezTo>
                <a:cubicBezTo>
                  <a:pt x="5882" y="21099"/>
                  <a:pt x="5725" y="21013"/>
                  <a:pt x="5646" y="21006"/>
                </a:cubicBezTo>
                <a:cubicBezTo>
                  <a:pt x="5554" y="21007"/>
                  <a:pt x="5332" y="21126"/>
                  <a:pt x="5153" y="21221"/>
                </a:cubicBezTo>
                <a:cubicBezTo>
                  <a:pt x="4820" y="21400"/>
                  <a:pt x="4449" y="21600"/>
                  <a:pt x="4043" y="21600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3175" cap="flat">
            <a:solidFill>
              <a:schemeClr val="bg1">
                <a:lumMod val="50000"/>
              </a:schemeClr>
            </a:solidFill>
            <a:miter lim="400000"/>
          </a:ln>
          <a:effectLst/>
        </p:spPr>
        <p:txBody>
          <a:bodyPr lIns="0" tIns="0" rIns="0" bIns="0"/>
          <a:lstStyle/>
          <a:p>
            <a:pPr eaLnBrk="1" hangingPunct="1">
              <a:defRPr sz="1200">
                <a:solidFill>
                  <a:srgbClr val="000000"/>
                </a:solidFill>
                <a:latin typeface="Helvetica"/>
                <a:ea typeface="Helvetica"/>
                <a:cs typeface="Helvetica"/>
                <a:sym typeface="Helvetica"/>
              </a:defRPr>
            </a:pPr>
            <a:endParaRPr sz="1688" dirty="0">
              <a:solidFill>
                <a:srgbClr val="000000"/>
              </a:solidFill>
              <a:latin typeface="Lato Light" panose="020F0502020204030203" pitchFamily="34" charset="0"/>
              <a:ea typeface="Lato Light" panose="020F0502020204030203" pitchFamily="34" charset="0"/>
              <a:cs typeface="Lato Light" panose="020F0502020204030203" pitchFamily="34" charset="0"/>
              <a:sym typeface="Helvetica"/>
            </a:endParaRPr>
          </a:p>
        </p:txBody>
      </p:sp>
      <p:sp>
        <p:nvSpPr>
          <p:cNvPr id="131" name="Shape 17194">
            <a:extLst>
              <a:ext uri="{FF2B5EF4-FFF2-40B4-BE49-F238E27FC236}">
                <a16:creationId xmlns:a16="http://schemas.microsoft.com/office/drawing/2014/main" id="{3CE6706B-9378-8428-26AC-0DCA9C0135E8}"/>
              </a:ext>
            </a:extLst>
          </p:cNvPr>
          <p:cNvSpPr/>
          <p:nvPr/>
        </p:nvSpPr>
        <p:spPr>
          <a:xfrm>
            <a:off x="5155776" y="3749954"/>
            <a:ext cx="171785" cy="20370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218" h="21600" extrusionOk="0">
                <a:moveTo>
                  <a:pt x="18895" y="21070"/>
                </a:moveTo>
                <a:cubicBezTo>
                  <a:pt x="18676" y="20991"/>
                  <a:pt x="13448" y="19090"/>
                  <a:pt x="9557" y="16072"/>
                </a:cubicBezTo>
                <a:cubicBezTo>
                  <a:pt x="7767" y="14685"/>
                  <a:pt x="6818" y="13756"/>
                  <a:pt x="6250" y="13201"/>
                </a:cubicBezTo>
                <a:cubicBezTo>
                  <a:pt x="6038" y="12993"/>
                  <a:pt x="5728" y="12690"/>
                  <a:pt x="5640" y="12647"/>
                </a:cubicBezTo>
                <a:cubicBezTo>
                  <a:pt x="5636" y="12647"/>
                  <a:pt x="5631" y="12647"/>
                  <a:pt x="5626" y="12647"/>
                </a:cubicBezTo>
                <a:cubicBezTo>
                  <a:pt x="4588" y="12647"/>
                  <a:pt x="3907" y="11903"/>
                  <a:pt x="3249" y="11184"/>
                </a:cubicBezTo>
                <a:cubicBezTo>
                  <a:pt x="3135" y="11061"/>
                  <a:pt x="2872" y="10774"/>
                  <a:pt x="2673" y="10591"/>
                </a:cubicBezTo>
                <a:cubicBezTo>
                  <a:pt x="2529" y="10643"/>
                  <a:pt x="2371" y="10671"/>
                  <a:pt x="2206" y="10671"/>
                </a:cubicBezTo>
                <a:cubicBezTo>
                  <a:pt x="1687" y="10671"/>
                  <a:pt x="987" y="10462"/>
                  <a:pt x="178" y="8828"/>
                </a:cubicBezTo>
                <a:lnTo>
                  <a:pt x="0" y="8469"/>
                </a:lnTo>
                <a:lnTo>
                  <a:pt x="169" y="8107"/>
                </a:lnTo>
                <a:cubicBezTo>
                  <a:pt x="233" y="7969"/>
                  <a:pt x="827" y="6749"/>
                  <a:pt x="1944" y="5844"/>
                </a:cubicBezTo>
                <a:cubicBezTo>
                  <a:pt x="2295" y="5561"/>
                  <a:pt x="2700" y="5260"/>
                  <a:pt x="3090" y="4971"/>
                </a:cubicBezTo>
                <a:cubicBezTo>
                  <a:pt x="3415" y="4730"/>
                  <a:pt x="4028" y="4277"/>
                  <a:pt x="4245" y="4073"/>
                </a:cubicBezTo>
                <a:lnTo>
                  <a:pt x="4252" y="3963"/>
                </a:lnTo>
                <a:cubicBezTo>
                  <a:pt x="4295" y="2874"/>
                  <a:pt x="4761" y="2216"/>
                  <a:pt x="5637" y="2000"/>
                </a:cubicBezTo>
                <a:cubicBezTo>
                  <a:pt x="5700" y="1772"/>
                  <a:pt x="5768" y="1443"/>
                  <a:pt x="5809" y="1116"/>
                </a:cubicBezTo>
                <a:lnTo>
                  <a:pt x="5892" y="433"/>
                </a:lnTo>
                <a:lnTo>
                  <a:pt x="6676" y="291"/>
                </a:lnTo>
                <a:cubicBezTo>
                  <a:pt x="7120" y="212"/>
                  <a:pt x="7534" y="167"/>
                  <a:pt x="7831" y="149"/>
                </a:cubicBezTo>
                <a:cubicBezTo>
                  <a:pt x="7935" y="142"/>
                  <a:pt x="8062" y="123"/>
                  <a:pt x="8200" y="103"/>
                </a:cubicBezTo>
                <a:cubicBezTo>
                  <a:pt x="8558" y="50"/>
                  <a:pt x="8941" y="0"/>
                  <a:pt x="9277" y="0"/>
                </a:cubicBezTo>
                <a:cubicBezTo>
                  <a:pt x="9722" y="0"/>
                  <a:pt x="10085" y="79"/>
                  <a:pt x="10390" y="241"/>
                </a:cubicBezTo>
                <a:cubicBezTo>
                  <a:pt x="11528" y="846"/>
                  <a:pt x="11788" y="2845"/>
                  <a:pt x="11790" y="2864"/>
                </a:cubicBezTo>
                <a:cubicBezTo>
                  <a:pt x="11819" y="3077"/>
                  <a:pt x="11836" y="3422"/>
                  <a:pt x="11854" y="3806"/>
                </a:cubicBezTo>
                <a:cubicBezTo>
                  <a:pt x="11872" y="4149"/>
                  <a:pt x="11905" y="4836"/>
                  <a:pt x="11969" y="5249"/>
                </a:cubicBezTo>
                <a:cubicBezTo>
                  <a:pt x="12189" y="5321"/>
                  <a:pt x="12354" y="5428"/>
                  <a:pt x="12533" y="5570"/>
                </a:cubicBezTo>
                <a:cubicBezTo>
                  <a:pt x="12556" y="5588"/>
                  <a:pt x="12578" y="5607"/>
                  <a:pt x="12600" y="5625"/>
                </a:cubicBezTo>
                <a:cubicBezTo>
                  <a:pt x="12908" y="5356"/>
                  <a:pt x="13012" y="5146"/>
                  <a:pt x="12995" y="5023"/>
                </a:cubicBezTo>
                <a:cubicBezTo>
                  <a:pt x="12945" y="4675"/>
                  <a:pt x="12935" y="4229"/>
                  <a:pt x="13301" y="3872"/>
                </a:cubicBezTo>
                <a:lnTo>
                  <a:pt x="13607" y="3574"/>
                </a:lnTo>
                <a:lnTo>
                  <a:pt x="14247" y="3518"/>
                </a:lnTo>
                <a:lnTo>
                  <a:pt x="14624" y="3623"/>
                </a:lnTo>
                <a:lnTo>
                  <a:pt x="15022" y="3806"/>
                </a:lnTo>
                <a:lnTo>
                  <a:pt x="15092" y="3880"/>
                </a:lnTo>
                <a:cubicBezTo>
                  <a:pt x="16651" y="5529"/>
                  <a:pt x="17271" y="7082"/>
                  <a:pt x="16936" y="8496"/>
                </a:cubicBezTo>
                <a:cubicBezTo>
                  <a:pt x="16779" y="9158"/>
                  <a:pt x="16433" y="9679"/>
                  <a:pt x="16071" y="10069"/>
                </a:cubicBezTo>
                <a:cubicBezTo>
                  <a:pt x="16240" y="10139"/>
                  <a:pt x="16371" y="10186"/>
                  <a:pt x="16460" y="10210"/>
                </a:cubicBezTo>
                <a:cubicBezTo>
                  <a:pt x="16741" y="10092"/>
                  <a:pt x="17042" y="10030"/>
                  <a:pt x="17339" y="10030"/>
                </a:cubicBezTo>
                <a:cubicBezTo>
                  <a:pt x="18194" y="10030"/>
                  <a:pt x="18893" y="10548"/>
                  <a:pt x="19039" y="11289"/>
                </a:cubicBezTo>
                <a:cubicBezTo>
                  <a:pt x="19066" y="11343"/>
                  <a:pt x="19322" y="11731"/>
                  <a:pt x="19715" y="12210"/>
                </a:cubicBezTo>
                <a:cubicBezTo>
                  <a:pt x="20700" y="12679"/>
                  <a:pt x="21600" y="13716"/>
                  <a:pt x="21052" y="15200"/>
                </a:cubicBezTo>
                <a:cubicBezTo>
                  <a:pt x="20681" y="16198"/>
                  <a:pt x="20481" y="18827"/>
                  <a:pt x="20421" y="20223"/>
                </a:cubicBezTo>
                <a:lnTo>
                  <a:pt x="20367" y="21600"/>
                </a:lnTo>
                <a:lnTo>
                  <a:pt x="18895" y="21070"/>
                </a:lnTo>
                <a:close/>
              </a:path>
            </a:pathLst>
          </a:custGeom>
          <a:solidFill>
            <a:schemeClr val="bg1">
              <a:lumMod val="75000"/>
            </a:schemeClr>
          </a:solidFill>
          <a:ln w="3175" cap="flat">
            <a:solidFill>
              <a:schemeClr val="bg1">
                <a:lumMod val="50000"/>
              </a:schemeClr>
            </a:solidFill>
            <a:miter lim="400000"/>
          </a:ln>
          <a:effectLst/>
        </p:spPr>
        <p:txBody>
          <a:bodyPr lIns="0" tIns="0" rIns="0" bIns="0"/>
          <a:lstStyle/>
          <a:p>
            <a:pPr eaLnBrk="1" hangingPunct="1">
              <a:defRPr sz="1200">
                <a:solidFill>
                  <a:srgbClr val="000000"/>
                </a:solidFill>
                <a:latin typeface="Helvetica"/>
                <a:ea typeface="Helvetica"/>
                <a:cs typeface="Helvetica"/>
                <a:sym typeface="Helvetica"/>
              </a:defRPr>
            </a:pPr>
            <a:endParaRPr sz="1688" dirty="0">
              <a:solidFill>
                <a:srgbClr val="000000"/>
              </a:solidFill>
              <a:latin typeface="Lato Light" panose="020F0502020204030203" pitchFamily="34" charset="0"/>
              <a:ea typeface="Lato Light" panose="020F0502020204030203" pitchFamily="34" charset="0"/>
              <a:cs typeface="Lato Light" panose="020F0502020204030203" pitchFamily="34" charset="0"/>
              <a:sym typeface="Helvetica"/>
            </a:endParaRPr>
          </a:p>
        </p:txBody>
      </p:sp>
      <p:sp>
        <p:nvSpPr>
          <p:cNvPr id="132" name="Shape 17195">
            <a:extLst>
              <a:ext uri="{FF2B5EF4-FFF2-40B4-BE49-F238E27FC236}">
                <a16:creationId xmlns:a16="http://schemas.microsoft.com/office/drawing/2014/main" id="{EC292F43-B0EB-99B3-C910-2D0325B38756}"/>
              </a:ext>
            </a:extLst>
          </p:cNvPr>
          <p:cNvSpPr/>
          <p:nvPr/>
        </p:nvSpPr>
        <p:spPr>
          <a:xfrm>
            <a:off x="5092968" y="3687106"/>
            <a:ext cx="127467" cy="15555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483" h="21600" extrusionOk="0">
                <a:moveTo>
                  <a:pt x="8283" y="18995"/>
                </a:moveTo>
                <a:cubicBezTo>
                  <a:pt x="7910" y="18945"/>
                  <a:pt x="5771" y="18397"/>
                  <a:pt x="3341" y="17081"/>
                </a:cubicBezTo>
                <a:cubicBezTo>
                  <a:pt x="2598" y="16687"/>
                  <a:pt x="2352" y="16031"/>
                  <a:pt x="2660" y="15296"/>
                </a:cubicBezTo>
                <a:cubicBezTo>
                  <a:pt x="2487" y="14868"/>
                  <a:pt x="2325" y="14404"/>
                  <a:pt x="2168" y="13952"/>
                </a:cubicBezTo>
                <a:cubicBezTo>
                  <a:pt x="2050" y="13616"/>
                  <a:pt x="1910" y="13211"/>
                  <a:pt x="1767" y="12964"/>
                </a:cubicBezTo>
                <a:lnTo>
                  <a:pt x="828" y="12959"/>
                </a:lnTo>
                <a:lnTo>
                  <a:pt x="262" y="12059"/>
                </a:lnTo>
                <a:cubicBezTo>
                  <a:pt x="-117" y="10436"/>
                  <a:pt x="26" y="7092"/>
                  <a:pt x="28" y="7059"/>
                </a:cubicBezTo>
                <a:lnTo>
                  <a:pt x="54" y="6425"/>
                </a:lnTo>
                <a:lnTo>
                  <a:pt x="720" y="6062"/>
                </a:lnTo>
                <a:cubicBezTo>
                  <a:pt x="1095" y="5857"/>
                  <a:pt x="2398" y="5105"/>
                  <a:pt x="3408" y="4034"/>
                </a:cubicBezTo>
                <a:cubicBezTo>
                  <a:pt x="4503" y="2871"/>
                  <a:pt x="4879" y="1752"/>
                  <a:pt x="4882" y="1742"/>
                </a:cubicBezTo>
                <a:lnTo>
                  <a:pt x="5143" y="910"/>
                </a:lnTo>
                <a:lnTo>
                  <a:pt x="8046" y="680"/>
                </a:lnTo>
                <a:lnTo>
                  <a:pt x="9236" y="0"/>
                </a:lnTo>
                <a:lnTo>
                  <a:pt x="14658" y="0"/>
                </a:lnTo>
                <a:lnTo>
                  <a:pt x="15107" y="453"/>
                </a:lnTo>
                <a:cubicBezTo>
                  <a:pt x="15752" y="1096"/>
                  <a:pt x="16429" y="1796"/>
                  <a:pt x="17003" y="2548"/>
                </a:cubicBezTo>
                <a:lnTo>
                  <a:pt x="17249" y="2869"/>
                </a:lnTo>
                <a:cubicBezTo>
                  <a:pt x="18145" y="4036"/>
                  <a:pt x="19158" y="5355"/>
                  <a:pt x="19555" y="6764"/>
                </a:cubicBezTo>
                <a:cubicBezTo>
                  <a:pt x="19719" y="7354"/>
                  <a:pt x="19819" y="8186"/>
                  <a:pt x="19757" y="8995"/>
                </a:cubicBezTo>
                <a:lnTo>
                  <a:pt x="21483" y="8689"/>
                </a:lnTo>
                <a:lnTo>
                  <a:pt x="21483" y="10220"/>
                </a:lnTo>
                <a:cubicBezTo>
                  <a:pt x="21483" y="10253"/>
                  <a:pt x="21424" y="13412"/>
                  <a:pt x="19383" y="13616"/>
                </a:cubicBezTo>
                <a:cubicBezTo>
                  <a:pt x="19377" y="13686"/>
                  <a:pt x="19370" y="13779"/>
                  <a:pt x="19365" y="13900"/>
                </a:cubicBezTo>
                <a:cubicBezTo>
                  <a:pt x="19351" y="14225"/>
                  <a:pt x="19335" y="14585"/>
                  <a:pt x="19155" y="14931"/>
                </a:cubicBezTo>
                <a:cubicBezTo>
                  <a:pt x="18866" y="15488"/>
                  <a:pt x="18129" y="16030"/>
                  <a:pt x="16739" y="17017"/>
                </a:cubicBezTo>
                <a:cubicBezTo>
                  <a:pt x="16225" y="17382"/>
                  <a:pt x="15715" y="17745"/>
                  <a:pt x="15274" y="18087"/>
                </a:cubicBezTo>
                <a:cubicBezTo>
                  <a:pt x="14224" y="18902"/>
                  <a:pt x="13581" y="20164"/>
                  <a:pt x="13576" y="20177"/>
                </a:cubicBezTo>
                <a:lnTo>
                  <a:pt x="12877" y="21600"/>
                </a:lnTo>
                <a:lnTo>
                  <a:pt x="8283" y="18995"/>
                </a:lnTo>
                <a:close/>
              </a:path>
            </a:pathLst>
          </a:custGeom>
          <a:solidFill>
            <a:schemeClr val="bg1">
              <a:lumMod val="75000"/>
            </a:schemeClr>
          </a:solidFill>
          <a:ln w="3175" cap="flat">
            <a:solidFill>
              <a:schemeClr val="bg1">
                <a:lumMod val="50000"/>
              </a:schemeClr>
            </a:solidFill>
            <a:miter lim="400000"/>
          </a:ln>
          <a:effectLst/>
        </p:spPr>
        <p:txBody>
          <a:bodyPr lIns="0" tIns="0" rIns="0" bIns="0"/>
          <a:lstStyle/>
          <a:p>
            <a:pPr eaLnBrk="1" hangingPunct="1">
              <a:defRPr sz="1200">
                <a:solidFill>
                  <a:srgbClr val="000000"/>
                </a:solidFill>
                <a:latin typeface="Helvetica"/>
                <a:ea typeface="Helvetica"/>
                <a:cs typeface="Helvetica"/>
                <a:sym typeface="Helvetica"/>
              </a:defRPr>
            </a:pPr>
            <a:endParaRPr sz="1688" dirty="0">
              <a:solidFill>
                <a:srgbClr val="000000"/>
              </a:solidFill>
              <a:latin typeface="Lato Light" panose="020F0502020204030203" pitchFamily="34" charset="0"/>
              <a:ea typeface="Lato Light" panose="020F0502020204030203" pitchFamily="34" charset="0"/>
              <a:cs typeface="Lato Light" panose="020F0502020204030203" pitchFamily="34" charset="0"/>
              <a:sym typeface="Helvetica"/>
            </a:endParaRPr>
          </a:p>
        </p:txBody>
      </p:sp>
      <p:sp>
        <p:nvSpPr>
          <p:cNvPr id="133" name="Shape 17196">
            <a:extLst>
              <a:ext uri="{FF2B5EF4-FFF2-40B4-BE49-F238E27FC236}">
                <a16:creationId xmlns:a16="http://schemas.microsoft.com/office/drawing/2014/main" id="{E380F0FB-B9BF-294E-A447-63C344183332}"/>
              </a:ext>
            </a:extLst>
          </p:cNvPr>
          <p:cNvSpPr/>
          <p:nvPr/>
        </p:nvSpPr>
        <p:spPr>
          <a:xfrm>
            <a:off x="5030161" y="3577120"/>
            <a:ext cx="288494" cy="25489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438" h="21600" extrusionOk="0">
                <a:moveTo>
                  <a:pt x="16049" y="20869"/>
                </a:moveTo>
                <a:cubicBezTo>
                  <a:pt x="15972" y="20686"/>
                  <a:pt x="15949" y="20513"/>
                  <a:pt x="15939" y="20382"/>
                </a:cubicBezTo>
                <a:cubicBezTo>
                  <a:pt x="15263" y="20171"/>
                  <a:pt x="15229" y="19226"/>
                  <a:pt x="15183" y="17938"/>
                </a:cubicBezTo>
                <a:cubicBezTo>
                  <a:pt x="15173" y="17647"/>
                  <a:pt x="15166" y="17431"/>
                  <a:pt x="15151" y="17285"/>
                </a:cubicBezTo>
                <a:cubicBezTo>
                  <a:pt x="15123" y="16985"/>
                  <a:pt x="15001" y="16547"/>
                  <a:pt x="14919" y="16350"/>
                </a:cubicBezTo>
                <a:cubicBezTo>
                  <a:pt x="14787" y="16355"/>
                  <a:pt x="14674" y="16378"/>
                  <a:pt x="14570" y="16398"/>
                </a:cubicBezTo>
                <a:cubicBezTo>
                  <a:pt x="14401" y="16431"/>
                  <a:pt x="14277" y="16453"/>
                  <a:pt x="14178" y="16461"/>
                </a:cubicBezTo>
                <a:cubicBezTo>
                  <a:pt x="13550" y="16510"/>
                  <a:pt x="12932" y="16769"/>
                  <a:pt x="12838" y="16912"/>
                </a:cubicBezTo>
                <a:lnTo>
                  <a:pt x="12675" y="17242"/>
                </a:lnTo>
                <a:lnTo>
                  <a:pt x="12390" y="17050"/>
                </a:lnTo>
                <a:lnTo>
                  <a:pt x="11523" y="16493"/>
                </a:lnTo>
                <a:lnTo>
                  <a:pt x="11781" y="15978"/>
                </a:lnTo>
                <a:cubicBezTo>
                  <a:pt x="11883" y="15779"/>
                  <a:pt x="11974" y="15604"/>
                  <a:pt x="12037" y="15417"/>
                </a:cubicBezTo>
                <a:cubicBezTo>
                  <a:pt x="12133" y="15131"/>
                  <a:pt x="12139" y="14486"/>
                  <a:pt x="12049" y="14034"/>
                </a:cubicBezTo>
                <a:cubicBezTo>
                  <a:pt x="11925" y="13427"/>
                  <a:pt x="11542" y="12736"/>
                  <a:pt x="11203" y="12127"/>
                </a:cubicBezTo>
                <a:lnTo>
                  <a:pt x="11093" y="11928"/>
                </a:lnTo>
                <a:cubicBezTo>
                  <a:pt x="10932" y="11638"/>
                  <a:pt x="10743" y="11352"/>
                  <a:pt x="10551" y="11079"/>
                </a:cubicBezTo>
                <a:lnTo>
                  <a:pt x="9200" y="11079"/>
                </a:lnTo>
                <a:lnTo>
                  <a:pt x="8732" y="11447"/>
                </a:lnTo>
                <a:lnTo>
                  <a:pt x="7990" y="11529"/>
                </a:lnTo>
                <a:cubicBezTo>
                  <a:pt x="7862" y="11884"/>
                  <a:pt x="7633" y="12411"/>
                  <a:pt x="7263" y="12956"/>
                </a:cubicBezTo>
                <a:cubicBezTo>
                  <a:pt x="6854" y="13555"/>
                  <a:pt x="6370" y="14020"/>
                  <a:pt x="6050" y="14294"/>
                </a:cubicBezTo>
                <a:lnTo>
                  <a:pt x="6050" y="14659"/>
                </a:lnTo>
                <a:lnTo>
                  <a:pt x="4930" y="14659"/>
                </a:lnTo>
                <a:lnTo>
                  <a:pt x="4735" y="14065"/>
                </a:lnTo>
                <a:cubicBezTo>
                  <a:pt x="4638" y="13769"/>
                  <a:pt x="4535" y="13454"/>
                  <a:pt x="4497" y="13369"/>
                </a:cubicBezTo>
                <a:lnTo>
                  <a:pt x="4328" y="13187"/>
                </a:lnTo>
                <a:cubicBezTo>
                  <a:pt x="4090" y="12890"/>
                  <a:pt x="3858" y="12599"/>
                  <a:pt x="3653" y="12288"/>
                </a:cubicBezTo>
                <a:lnTo>
                  <a:pt x="3613" y="12228"/>
                </a:lnTo>
                <a:lnTo>
                  <a:pt x="3557" y="12093"/>
                </a:lnTo>
                <a:cubicBezTo>
                  <a:pt x="3445" y="11585"/>
                  <a:pt x="3077" y="10969"/>
                  <a:pt x="2744" y="10823"/>
                </a:cubicBezTo>
                <a:cubicBezTo>
                  <a:pt x="2650" y="10781"/>
                  <a:pt x="2561" y="10758"/>
                  <a:pt x="2479" y="10735"/>
                </a:cubicBezTo>
                <a:cubicBezTo>
                  <a:pt x="2131" y="10640"/>
                  <a:pt x="1678" y="10517"/>
                  <a:pt x="1354" y="9882"/>
                </a:cubicBezTo>
                <a:lnTo>
                  <a:pt x="0" y="6408"/>
                </a:lnTo>
                <a:lnTo>
                  <a:pt x="164" y="6078"/>
                </a:lnTo>
                <a:cubicBezTo>
                  <a:pt x="1244" y="3903"/>
                  <a:pt x="2033" y="3678"/>
                  <a:pt x="3029" y="3598"/>
                </a:cubicBezTo>
                <a:cubicBezTo>
                  <a:pt x="3133" y="3590"/>
                  <a:pt x="3240" y="3582"/>
                  <a:pt x="3351" y="3567"/>
                </a:cubicBezTo>
                <a:cubicBezTo>
                  <a:pt x="3447" y="3554"/>
                  <a:pt x="3512" y="3541"/>
                  <a:pt x="3557" y="3529"/>
                </a:cubicBezTo>
                <a:cubicBezTo>
                  <a:pt x="3357" y="3422"/>
                  <a:pt x="3136" y="3281"/>
                  <a:pt x="2968" y="3054"/>
                </a:cubicBezTo>
                <a:cubicBezTo>
                  <a:pt x="2801" y="2832"/>
                  <a:pt x="2734" y="2547"/>
                  <a:pt x="2784" y="2272"/>
                </a:cubicBezTo>
                <a:cubicBezTo>
                  <a:pt x="2876" y="1781"/>
                  <a:pt x="3270" y="1567"/>
                  <a:pt x="3557" y="1412"/>
                </a:cubicBezTo>
                <a:cubicBezTo>
                  <a:pt x="3560" y="1410"/>
                  <a:pt x="3563" y="1409"/>
                  <a:pt x="3566" y="1408"/>
                </a:cubicBezTo>
                <a:cubicBezTo>
                  <a:pt x="3539" y="1370"/>
                  <a:pt x="3514" y="1337"/>
                  <a:pt x="3494" y="1315"/>
                </a:cubicBezTo>
                <a:lnTo>
                  <a:pt x="2355" y="23"/>
                </a:lnTo>
                <a:lnTo>
                  <a:pt x="4475" y="23"/>
                </a:lnTo>
                <a:cubicBezTo>
                  <a:pt x="4573" y="11"/>
                  <a:pt x="4728" y="0"/>
                  <a:pt x="4877" y="0"/>
                </a:cubicBezTo>
                <a:cubicBezTo>
                  <a:pt x="5451" y="0"/>
                  <a:pt x="5912" y="161"/>
                  <a:pt x="6329" y="505"/>
                </a:cubicBezTo>
                <a:cubicBezTo>
                  <a:pt x="6384" y="551"/>
                  <a:pt x="6388" y="552"/>
                  <a:pt x="6542" y="570"/>
                </a:cubicBezTo>
                <a:cubicBezTo>
                  <a:pt x="6649" y="582"/>
                  <a:pt x="6763" y="597"/>
                  <a:pt x="6900" y="628"/>
                </a:cubicBezTo>
                <a:cubicBezTo>
                  <a:pt x="7142" y="685"/>
                  <a:pt x="7347" y="777"/>
                  <a:pt x="7544" y="870"/>
                </a:cubicBezTo>
                <a:cubicBezTo>
                  <a:pt x="7732" y="959"/>
                  <a:pt x="7857" y="1017"/>
                  <a:pt x="7985" y="1017"/>
                </a:cubicBezTo>
                <a:cubicBezTo>
                  <a:pt x="8450" y="937"/>
                  <a:pt x="8841" y="920"/>
                  <a:pt x="9231" y="904"/>
                </a:cubicBezTo>
                <a:cubicBezTo>
                  <a:pt x="9451" y="895"/>
                  <a:pt x="9632" y="887"/>
                  <a:pt x="9811" y="872"/>
                </a:cubicBezTo>
                <a:cubicBezTo>
                  <a:pt x="9811" y="872"/>
                  <a:pt x="10142" y="867"/>
                  <a:pt x="10172" y="865"/>
                </a:cubicBezTo>
                <a:lnTo>
                  <a:pt x="11133" y="177"/>
                </a:lnTo>
                <a:lnTo>
                  <a:pt x="11089" y="1577"/>
                </a:lnTo>
                <a:cubicBezTo>
                  <a:pt x="11091" y="1735"/>
                  <a:pt x="11098" y="1867"/>
                  <a:pt x="11107" y="1976"/>
                </a:cubicBezTo>
                <a:cubicBezTo>
                  <a:pt x="11282" y="1783"/>
                  <a:pt x="11502" y="1633"/>
                  <a:pt x="11799" y="1633"/>
                </a:cubicBezTo>
                <a:lnTo>
                  <a:pt x="12018" y="1663"/>
                </a:lnTo>
                <a:cubicBezTo>
                  <a:pt x="12389" y="1776"/>
                  <a:pt x="12586" y="2034"/>
                  <a:pt x="12696" y="2270"/>
                </a:cubicBezTo>
                <a:cubicBezTo>
                  <a:pt x="13055" y="1966"/>
                  <a:pt x="13544" y="1778"/>
                  <a:pt x="13975" y="1778"/>
                </a:cubicBezTo>
                <a:cubicBezTo>
                  <a:pt x="14198" y="1778"/>
                  <a:pt x="14403" y="1826"/>
                  <a:pt x="14584" y="1919"/>
                </a:cubicBezTo>
                <a:cubicBezTo>
                  <a:pt x="14735" y="1994"/>
                  <a:pt x="14859" y="2080"/>
                  <a:pt x="14972" y="2162"/>
                </a:cubicBezTo>
                <a:cubicBezTo>
                  <a:pt x="14996" y="2179"/>
                  <a:pt x="15028" y="2202"/>
                  <a:pt x="15056" y="2220"/>
                </a:cubicBezTo>
                <a:cubicBezTo>
                  <a:pt x="15208" y="2081"/>
                  <a:pt x="15359" y="1989"/>
                  <a:pt x="15486" y="1911"/>
                </a:cubicBezTo>
                <a:cubicBezTo>
                  <a:pt x="15552" y="1870"/>
                  <a:pt x="15607" y="1837"/>
                  <a:pt x="15653" y="1803"/>
                </a:cubicBezTo>
                <a:cubicBezTo>
                  <a:pt x="15658" y="1772"/>
                  <a:pt x="15663" y="1738"/>
                  <a:pt x="15668" y="1710"/>
                </a:cubicBezTo>
                <a:cubicBezTo>
                  <a:pt x="15786" y="1011"/>
                  <a:pt x="16088" y="659"/>
                  <a:pt x="16567" y="659"/>
                </a:cubicBezTo>
                <a:cubicBezTo>
                  <a:pt x="16741" y="659"/>
                  <a:pt x="16920" y="715"/>
                  <a:pt x="17116" y="830"/>
                </a:cubicBezTo>
                <a:cubicBezTo>
                  <a:pt x="17880" y="1285"/>
                  <a:pt x="17988" y="2285"/>
                  <a:pt x="18067" y="3016"/>
                </a:cubicBezTo>
                <a:cubicBezTo>
                  <a:pt x="18097" y="3300"/>
                  <a:pt x="18135" y="3649"/>
                  <a:pt x="18199" y="3789"/>
                </a:cubicBezTo>
                <a:cubicBezTo>
                  <a:pt x="18406" y="4236"/>
                  <a:pt x="18810" y="4619"/>
                  <a:pt x="19166" y="4957"/>
                </a:cubicBezTo>
                <a:lnTo>
                  <a:pt x="19469" y="5245"/>
                </a:lnTo>
                <a:lnTo>
                  <a:pt x="19392" y="5685"/>
                </a:lnTo>
                <a:cubicBezTo>
                  <a:pt x="19352" y="5910"/>
                  <a:pt x="19266" y="6096"/>
                  <a:pt x="19167" y="6255"/>
                </a:cubicBezTo>
                <a:cubicBezTo>
                  <a:pt x="19368" y="6391"/>
                  <a:pt x="19522" y="6621"/>
                  <a:pt x="19612" y="6928"/>
                </a:cubicBezTo>
                <a:cubicBezTo>
                  <a:pt x="19716" y="7285"/>
                  <a:pt x="19688" y="7610"/>
                  <a:pt x="19668" y="7848"/>
                </a:cubicBezTo>
                <a:cubicBezTo>
                  <a:pt x="19659" y="7954"/>
                  <a:pt x="19650" y="8052"/>
                  <a:pt x="19657" y="8114"/>
                </a:cubicBezTo>
                <a:cubicBezTo>
                  <a:pt x="19660" y="8117"/>
                  <a:pt x="21100" y="9665"/>
                  <a:pt x="21100" y="9665"/>
                </a:cubicBezTo>
                <a:lnTo>
                  <a:pt x="20025" y="10743"/>
                </a:lnTo>
                <a:cubicBezTo>
                  <a:pt x="20070" y="11041"/>
                  <a:pt x="20128" y="11446"/>
                  <a:pt x="20168" y="11792"/>
                </a:cubicBezTo>
                <a:cubicBezTo>
                  <a:pt x="20365" y="11926"/>
                  <a:pt x="20793" y="12058"/>
                  <a:pt x="20907" y="12750"/>
                </a:cubicBezTo>
                <a:lnTo>
                  <a:pt x="20947" y="12940"/>
                </a:lnTo>
                <a:cubicBezTo>
                  <a:pt x="21020" y="13269"/>
                  <a:pt x="21133" y="13776"/>
                  <a:pt x="20812" y="14304"/>
                </a:cubicBezTo>
                <a:cubicBezTo>
                  <a:pt x="20806" y="14312"/>
                  <a:pt x="20801" y="14320"/>
                  <a:pt x="20797" y="14328"/>
                </a:cubicBezTo>
                <a:cubicBezTo>
                  <a:pt x="20950" y="14464"/>
                  <a:pt x="21062" y="14577"/>
                  <a:pt x="21154" y="14750"/>
                </a:cubicBezTo>
                <a:cubicBezTo>
                  <a:pt x="21165" y="14772"/>
                  <a:pt x="21600" y="16290"/>
                  <a:pt x="21372" y="16757"/>
                </a:cubicBezTo>
                <a:lnTo>
                  <a:pt x="21139" y="17231"/>
                </a:lnTo>
                <a:lnTo>
                  <a:pt x="20671" y="17130"/>
                </a:lnTo>
                <a:cubicBezTo>
                  <a:pt x="20568" y="17108"/>
                  <a:pt x="20473" y="17075"/>
                  <a:pt x="20383" y="17036"/>
                </a:cubicBezTo>
                <a:cubicBezTo>
                  <a:pt x="20384" y="17039"/>
                  <a:pt x="20385" y="17041"/>
                  <a:pt x="20386" y="17044"/>
                </a:cubicBezTo>
                <a:cubicBezTo>
                  <a:pt x="20577" y="17643"/>
                  <a:pt x="20319" y="18230"/>
                  <a:pt x="20130" y="18659"/>
                </a:cubicBezTo>
                <a:cubicBezTo>
                  <a:pt x="20079" y="18775"/>
                  <a:pt x="20041" y="18860"/>
                  <a:pt x="20017" y="18933"/>
                </a:cubicBezTo>
                <a:cubicBezTo>
                  <a:pt x="19898" y="19316"/>
                  <a:pt x="19802" y="19559"/>
                  <a:pt x="19636" y="19734"/>
                </a:cubicBezTo>
                <a:cubicBezTo>
                  <a:pt x="19481" y="19895"/>
                  <a:pt x="19286" y="19979"/>
                  <a:pt x="19070" y="19979"/>
                </a:cubicBezTo>
                <a:cubicBezTo>
                  <a:pt x="18812" y="19979"/>
                  <a:pt x="18542" y="19853"/>
                  <a:pt x="18329" y="19720"/>
                </a:cubicBezTo>
                <a:cubicBezTo>
                  <a:pt x="18038" y="20371"/>
                  <a:pt x="17460" y="20866"/>
                  <a:pt x="16979" y="21188"/>
                </a:cubicBezTo>
                <a:lnTo>
                  <a:pt x="16363" y="21600"/>
                </a:lnTo>
                <a:lnTo>
                  <a:pt x="16049" y="20869"/>
                </a:lnTo>
                <a:close/>
              </a:path>
            </a:pathLst>
          </a:custGeom>
          <a:solidFill>
            <a:schemeClr val="bg1">
              <a:lumMod val="75000"/>
            </a:schemeClr>
          </a:solidFill>
          <a:ln w="3175" cap="flat">
            <a:solidFill>
              <a:schemeClr val="bg1">
                <a:lumMod val="50000"/>
              </a:schemeClr>
            </a:solidFill>
            <a:miter lim="400000"/>
          </a:ln>
          <a:effectLst/>
        </p:spPr>
        <p:txBody>
          <a:bodyPr lIns="0" tIns="0" rIns="0" bIns="0"/>
          <a:lstStyle/>
          <a:p>
            <a:pPr eaLnBrk="1" hangingPunct="1">
              <a:defRPr sz="1200">
                <a:solidFill>
                  <a:srgbClr val="000000"/>
                </a:solidFill>
                <a:latin typeface="Helvetica"/>
                <a:ea typeface="Helvetica"/>
                <a:cs typeface="Helvetica"/>
                <a:sym typeface="Helvetica"/>
              </a:defRPr>
            </a:pPr>
            <a:endParaRPr sz="1688" dirty="0">
              <a:solidFill>
                <a:srgbClr val="000000"/>
              </a:solidFill>
              <a:latin typeface="Lato Light" panose="020F0502020204030203" pitchFamily="34" charset="0"/>
              <a:ea typeface="Lato Light" panose="020F0502020204030203" pitchFamily="34" charset="0"/>
              <a:cs typeface="Lato Light" panose="020F0502020204030203" pitchFamily="34" charset="0"/>
              <a:sym typeface="Helvetica"/>
            </a:endParaRPr>
          </a:p>
        </p:txBody>
      </p:sp>
      <p:sp>
        <p:nvSpPr>
          <p:cNvPr id="134" name="Shape 17197">
            <a:extLst>
              <a:ext uri="{FF2B5EF4-FFF2-40B4-BE49-F238E27FC236}">
                <a16:creationId xmlns:a16="http://schemas.microsoft.com/office/drawing/2014/main" id="{D9BFCDF7-3916-ADB9-8783-27ED044C872A}"/>
              </a:ext>
            </a:extLst>
          </p:cNvPr>
          <p:cNvSpPr/>
          <p:nvPr/>
        </p:nvSpPr>
        <p:spPr>
          <a:xfrm>
            <a:off x="5611130" y="3592833"/>
            <a:ext cx="134693" cy="28142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248" h="21600" extrusionOk="0">
                <a:moveTo>
                  <a:pt x="7097" y="21402"/>
                </a:moveTo>
                <a:cubicBezTo>
                  <a:pt x="5802" y="20892"/>
                  <a:pt x="3733" y="19538"/>
                  <a:pt x="5188" y="18066"/>
                </a:cubicBezTo>
                <a:cubicBezTo>
                  <a:pt x="5891" y="17353"/>
                  <a:pt x="5542" y="14431"/>
                  <a:pt x="4825" y="11842"/>
                </a:cubicBezTo>
                <a:cubicBezTo>
                  <a:pt x="4253" y="11696"/>
                  <a:pt x="3579" y="11386"/>
                  <a:pt x="3412" y="10735"/>
                </a:cubicBezTo>
                <a:cubicBezTo>
                  <a:pt x="3274" y="10204"/>
                  <a:pt x="3307" y="9603"/>
                  <a:pt x="3354" y="9213"/>
                </a:cubicBezTo>
                <a:lnTo>
                  <a:pt x="49" y="7752"/>
                </a:lnTo>
                <a:lnTo>
                  <a:pt x="12" y="7475"/>
                </a:lnTo>
                <a:cubicBezTo>
                  <a:pt x="3" y="7410"/>
                  <a:pt x="-197" y="5835"/>
                  <a:pt x="1462" y="4989"/>
                </a:cubicBezTo>
                <a:lnTo>
                  <a:pt x="4786" y="3294"/>
                </a:lnTo>
                <a:lnTo>
                  <a:pt x="7981" y="3294"/>
                </a:lnTo>
                <a:cubicBezTo>
                  <a:pt x="9043" y="3294"/>
                  <a:pt x="9554" y="2341"/>
                  <a:pt x="9661" y="1974"/>
                </a:cubicBezTo>
                <a:lnTo>
                  <a:pt x="9647" y="719"/>
                </a:lnTo>
                <a:lnTo>
                  <a:pt x="14052" y="0"/>
                </a:lnTo>
                <a:lnTo>
                  <a:pt x="19392" y="2611"/>
                </a:lnTo>
                <a:lnTo>
                  <a:pt x="19055" y="4059"/>
                </a:lnTo>
                <a:lnTo>
                  <a:pt x="20339" y="4853"/>
                </a:lnTo>
                <a:lnTo>
                  <a:pt x="20356" y="4956"/>
                </a:lnTo>
                <a:cubicBezTo>
                  <a:pt x="20425" y="5356"/>
                  <a:pt x="20573" y="5925"/>
                  <a:pt x="20744" y="6174"/>
                </a:cubicBezTo>
                <a:cubicBezTo>
                  <a:pt x="20791" y="6243"/>
                  <a:pt x="20851" y="6293"/>
                  <a:pt x="20900" y="6335"/>
                </a:cubicBezTo>
                <a:cubicBezTo>
                  <a:pt x="21085" y="6497"/>
                  <a:pt x="21403" y="6775"/>
                  <a:pt x="21160" y="7126"/>
                </a:cubicBezTo>
                <a:cubicBezTo>
                  <a:pt x="20895" y="7505"/>
                  <a:pt x="20142" y="7662"/>
                  <a:pt x="19820" y="7730"/>
                </a:cubicBezTo>
                <a:cubicBezTo>
                  <a:pt x="19820" y="7750"/>
                  <a:pt x="19784" y="7896"/>
                  <a:pt x="19764" y="8143"/>
                </a:cubicBezTo>
                <a:lnTo>
                  <a:pt x="19750" y="8302"/>
                </a:lnTo>
                <a:cubicBezTo>
                  <a:pt x="19663" y="9071"/>
                  <a:pt x="19250" y="9315"/>
                  <a:pt x="18329" y="9692"/>
                </a:cubicBezTo>
                <a:lnTo>
                  <a:pt x="18105" y="9784"/>
                </a:lnTo>
                <a:cubicBezTo>
                  <a:pt x="17258" y="10141"/>
                  <a:pt x="16936" y="11010"/>
                  <a:pt x="16725" y="11586"/>
                </a:cubicBezTo>
                <a:cubicBezTo>
                  <a:pt x="16605" y="11906"/>
                  <a:pt x="16119" y="12309"/>
                  <a:pt x="14542" y="12509"/>
                </a:cubicBezTo>
                <a:lnTo>
                  <a:pt x="14180" y="21016"/>
                </a:lnTo>
                <a:lnTo>
                  <a:pt x="7598" y="21600"/>
                </a:lnTo>
                <a:lnTo>
                  <a:pt x="7097" y="21402"/>
                </a:lnTo>
                <a:close/>
              </a:path>
            </a:pathLst>
          </a:custGeom>
          <a:solidFill>
            <a:schemeClr val="bg1">
              <a:lumMod val="75000"/>
            </a:schemeClr>
          </a:solidFill>
          <a:ln w="3175" cap="flat">
            <a:solidFill>
              <a:schemeClr val="bg1">
                <a:lumMod val="50000"/>
              </a:schemeClr>
            </a:solidFill>
            <a:miter lim="400000"/>
          </a:ln>
          <a:effectLst/>
        </p:spPr>
        <p:txBody>
          <a:bodyPr lIns="0" tIns="0" rIns="0" bIns="0"/>
          <a:lstStyle/>
          <a:p>
            <a:pPr eaLnBrk="1" hangingPunct="1">
              <a:defRPr sz="1200">
                <a:solidFill>
                  <a:srgbClr val="000000"/>
                </a:solidFill>
                <a:latin typeface="Helvetica"/>
                <a:ea typeface="Helvetica"/>
                <a:cs typeface="Helvetica"/>
                <a:sym typeface="Helvetica"/>
              </a:defRPr>
            </a:pPr>
            <a:endParaRPr sz="1688" dirty="0">
              <a:solidFill>
                <a:srgbClr val="000000"/>
              </a:solidFill>
              <a:latin typeface="Lato Light" panose="020F0502020204030203" pitchFamily="34" charset="0"/>
              <a:ea typeface="Lato Light" panose="020F0502020204030203" pitchFamily="34" charset="0"/>
              <a:cs typeface="Lato Light" panose="020F0502020204030203" pitchFamily="34" charset="0"/>
              <a:sym typeface="Helvetica"/>
            </a:endParaRPr>
          </a:p>
        </p:txBody>
      </p:sp>
      <p:sp>
        <p:nvSpPr>
          <p:cNvPr id="135" name="Shape 17198">
            <a:extLst>
              <a:ext uri="{FF2B5EF4-FFF2-40B4-BE49-F238E27FC236}">
                <a16:creationId xmlns:a16="http://schemas.microsoft.com/office/drawing/2014/main" id="{32181801-592E-C240-9103-44C0525BCEC3}"/>
              </a:ext>
            </a:extLst>
          </p:cNvPr>
          <p:cNvSpPr/>
          <p:nvPr/>
        </p:nvSpPr>
        <p:spPr>
          <a:xfrm>
            <a:off x="5454111" y="3639969"/>
            <a:ext cx="180760" cy="29453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400" h="21600" extrusionOk="0">
                <a:moveTo>
                  <a:pt x="5736" y="21420"/>
                </a:moveTo>
                <a:cubicBezTo>
                  <a:pt x="4724" y="21069"/>
                  <a:pt x="3021" y="20554"/>
                  <a:pt x="2403" y="20503"/>
                </a:cubicBezTo>
                <a:lnTo>
                  <a:pt x="56" y="20312"/>
                </a:lnTo>
                <a:lnTo>
                  <a:pt x="1857" y="19358"/>
                </a:lnTo>
                <a:cubicBezTo>
                  <a:pt x="2067" y="19247"/>
                  <a:pt x="2370" y="18998"/>
                  <a:pt x="2368" y="18836"/>
                </a:cubicBezTo>
                <a:cubicBezTo>
                  <a:pt x="2368" y="18808"/>
                  <a:pt x="2368" y="18724"/>
                  <a:pt x="2098" y="18583"/>
                </a:cubicBezTo>
                <a:cubicBezTo>
                  <a:pt x="375" y="17687"/>
                  <a:pt x="196" y="16137"/>
                  <a:pt x="100" y="15305"/>
                </a:cubicBezTo>
                <a:cubicBezTo>
                  <a:pt x="80" y="15136"/>
                  <a:pt x="68" y="15026"/>
                  <a:pt x="47" y="14950"/>
                </a:cubicBezTo>
                <a:cubicBezTo>
                  <a:pt x="-200" y="14048"/>
                  <a:pt x="585" y="13471"/>
                  <a:pt x="1159" y="13049"/>
                </a:cubicBezTo>
                <a:cubicBezTo>
                  <a:pt x="1426" y="12853"/>
                  <a:pt x="1699" y="12653"/>
                  <a:pt x="1698" y="12530"/>
                </a:cubicBezTo>
                <a:cubicBezTo>
                  <a:pt x="1695" y="11811"/>
                  <a:pt x="1620" y="11523"/>
                  <a:pt x="1620" y="11519"/>
                </a:cubicBezTo>
                <a:lnTo>
                  <a:pt x="1521" y="11176"/>
                </a:lnTo>
                <a:lnTo>
                  <a:pt x="1935" y="10932"/>
                </a:lnTo>
                <a:cubicBezTo>
                  <a:pt x="2625" y="10530"/>
                  <a:pt x="3128" y="10072"/>
                  <a:pt x="3159" y="9944"/>
                </a:cubicBezTo>
                <a:cubicBezTo>
                  <a:pt x="3168" y="8519"/>
                  <a:pt x="2251" y="7417"/>
                  <a:pt x="2242" y="7406"/>
                </a:cubicBezTo>
                <a:lnTo>
                  <a:pt x="2173" y="7324"/>
                </a:lnTo>
                <a:lnTo>
                  <a:pt x="2111" y="7147"/>
                </a:lnTo>
                <a:lnTo>
                  <a:pt x="2215" y="6245"/>
                </a:lnTo>
                <a:cubicBezTo>
                  <a:pt x="2409" y="5294"/>
                  <a:pt x="2425" y="4065"/>
                  <a:pt x="2118" y="3706"/>
                </a:cubicBezTo>
                <a:cubicBezTo>
                  <a:pt x="884" y="2255"/>
                  <a:pt x="2356" y="999"/>
                  <a:pt x="2420" y="946"/>
                </a:cubicBezTo>
                <a:lnTo>
                  <a:pt x="2734" y="681"/>
                </a:lnTo>
                <a:lnTo>
                  <a:pt x="12748" y="681"/>
                </a:lnTo>
                <a:lnTo>
                  <a:pt x="12875" y="767"/>
                </a:lnTo>
                <a:lnTo>
                  <a:pt x="14286" y="0"/>
                </a:lnTo>
                <a:lnTo>
                  <a:pt x="17144" y="541"/>
                </a:lnTo>
                <a:lnTo>
                  <a:pt x="16172" y="2045"/>
                </a:lnTo>
                <a:lnTo>
                  <a:pt x="18151" y="3020"/>
                </a:lnTo>
                <a:lnTo>
                  <a:pt x="18230" y="3335"/>
                </a:lnTo>
                <a:lnTo>
                  <a:pt x="18239" y="3550"/>
                </a:lnTo>
                <a:cubicBezTo>
                  <a:pt x="18146" y="3837"/>
                  <a:pt x="18039" y="4064"/>
                  <a:pt x="17926" y="4302"/>
                </a:cubicBezTo>
                <a:cubicBezTo>
                  <a:pt x="17738" y="4699"/>
                  <a:pt x="17532" y="5136"/>
                  <a:pt x="17463" y="5507"/>
                </a:cubicBezTo>
                <a:cubicBezTo>
                  <a:pt x="17521" y="5508"/>
                  <a:pt x="18383" y="5536"/>
                  <a:pt x="18383" y="5536"/>
                </a:cubicBezTo>
                <a:lnTo>
                  <a:pt x="18592" y="5982"/>
                </a:lnTo>
                <a:cubicBezTo>
                  <a:pt x="18875" y="6587"/>
                  <a:pt x="18722" y="7098"/>
                  <a:pt x="18587" y="7550"/>
                </a:cubicBezTo>
                <a:lnTo>
                  <a:pt x="18490" y="7828"/>
                </a:lnTo>
                <a:cubicBezTo>
                  <a:pt x="18349" y="8209"/>
                  <a:pt x="18320" y="8358"/>
                  <a:pt x="18319" y="8418"/>
                </a:cubicBezTo>
                <a:cubicBezTo>
                  <a:pt x="18322" y="8412"/>
                  <a:pt x="18328" y="8411"/>
                  <a:pt x="18338" y="8411"/>
                </a:cubicBezTo>
                <a:cubicBezTo>
                  <a:pt x="18378" y="8411"/>
                  <a:pt x="18465" y="8451"/>
                  <a:pt x="18521" y="8476"/>
                </a:cubicBezTo>
                <a:cubicBezTo>
                  <a:pt x="18850" y="8629"/>
                  <a:pt x="19302" y="8837"/>
                  <a:pt x="19520" y="9202"/>
                </a:cubicBezTo>
                <a:cubicBezTo>
                  <a:pt x="19917" y="9875"/>
                  <a:pt x="19317" y="10297"/>
                  <a:pt x="19060" y="10477"/>
                </a:cubicBezTo>
                <a:cubicBezTo>
                  <a:pt x="19024" y="10503"/>
                  <a:pt x="18947" y="10558"/>
                  <a:pt x="18930" y="10576"/>
                </a:cubicBezTo>
                <a:cubicBezTo>
                  <a:pt x="18925" y="10692"/>
                  <a:pt x="18975" y="10900"/>
                  <a:pt x="19027" y="11121"/>
                </a:cubicBezTo>
                <a:cubicBezTo>
                  <a:pt x="19094" y="11392"/>
                  <a:pt x="19153" y="11660"/>
                  <a:pt x="19144" y="11905"/>
                </a:cubicBezTo>
                <a:cubicBezTo>
                  <a:pt x="19140" y="12055"/>
                  <a:pt x="19070" y="12180"/>
                  <a:pt x="18974" y="12282"/>
                </a:cubicBezTo>
                <a:cubicBezTo>
                  <a:pt x="19159" y="12373"/>
                  <a:pt x="19324" y="12497"/>
                  <a:pt x="19418" y="12672"/>
                </a:cubicBezTo>
                <a:cubicBezTo>
                  <a:pt x="19669" y="13143"/>
                  <a:pt x="19238" y="13541"/>
                  <a:pt x="18952" y="13805"/>
                </a:cubicBezTo>
                <a:cubicBezTo>
                  <a:pt x="18885" y="13868"/>
                  <a:pt x="18794" y="13946"/>
                  <a:pt x="18759" y="13997"/>
                </a:cubicBezTo>
                <a:cubicBezTo>
                  <a:pt x="18768" y="14276"/>
                  <a:pt x="20238" y="15819"/>
                  <a:pt x="20985" y="16178"/>
                </a:cubicBezTo>
                <a:lnTo>
                  <a:pt x="21321" y="16339"/>
                </a:lnTo>
                <a:lnTo>
                  <a:pt x="21395" y="16655"/>
                </a:lnTo>
                <a:lnTo>
                  <a:pt x="21400" y="16828"/>
                </a:lnTo>
                <a:cubicBezTo>
                  <a:pt x="21278" y="17241"/>
                  <a:pt x="20799" y="18385"/>
                  <a:pt x="19329" y="18385"/>
                </a:cubicBezTo>
                <a:cubicBezTo>
                  <a:pt x="16672" y="18385"/>
                  <a:pt x="14663" y="18757"/>
                  <a:pt x="13009" y="19555"/>
                </a:cubicBezTo>
                <a:cubicBezTo>
                  <a:pt x="12208" y="19942"/>
                  <a:pt x="11636" y="20013"/>
                  <a:pt x="11084" y="20081"/>
                </a:cubicBezTo>
                <a:lnTo>
                  <a:pt x="10627" y="20141"/>
                </a:lnTo>
                <a:cubicBezTo>
                  <a:pt x="10359" y="20182"/>
                  <a:pt x="9926" y="20304"/>
                  <a:pt x="9663" y="20398"/>
                </a:cubicBezTo>
                <a:lnTo>
                  <a:pt x="6254" y="21600"/>
                </a:lnTo>
                <a:lnTo>
                  <a:pt x="5736" y="21420"/>
                </a:lnTo>
                <a:close/>
              </a:path>
            </a:pathLst>
          </a:custGeom>
          <a:solidFill>
            <a:schemeClr val="bg1">
              <a:lumMod val="75000"/>
            </a:schemeClr>
          </a:solidFill>
          <a:ln w="3175" cap="flat">
            <a:solidFill>
              <a:schemeClr val="bg1">
                <a:lumMod val="50000"/>
              </a:schemeClr>
            </a:solidFill>
            <a:miter lim="400000"/>
          </a:ln>
          <a:effectLst/>
        </p:spPr>
        <p:txBody>
          <a:bodyPr lIns="0" tIns="0" rIns="0" bIns="0"/>
          <a:lstStyle/>
          <a:p>
            <a:pPr eaLnBrk="1" hangingPunct="1">
              <a:defRPr sz="1200">
                <a:solidFill>
                  <a:srgbClr val="000000"/>
                </a:solidFill>
                <a:latin typeface="Helvetica"/>
                <a:ea typeface="Helvetica"/>
                <a:cs typeface="Helvetica"/>
                <a:sym typeface="Helvetica"/>
              </a:defRPr>
            </a:pPr>
            <a:endParaRPr sz="1688" dirty="0">
              <a:solidFill>
                <a:srgbClr val="000000"/>
              </a:solidFill>
              <a:latin typeface="Lato Light" panose="020F0502020204030203" pitchFamily="34" charset="0"/>
              <a:ea typeface="Lato Light" panose="020F0502020204030203" pitchFamily="34" charset="0"/>
              <a:cs typeface="Lato Light" panose="020F0502020204030203" pitchFamily="34" charset="0"/>
              <a:sym typeface="Helvetica"/>
            </a:endParaRPr>
          </a:p>
        </p:txBody>
      </p:sp>
      <p:sp>
        <p:nvSpPr>
          <p:cNvPr id="136" name="Shape 17199">
            <a:extLst>
              <a:ext uri="{FF2B5EF4-FFF2-40B4-BE49-F238E27FC236}">
                <a16:creationId xmlns:a16="http://schemas.microsoft.com/office/drawing/2014/main" id="{2C34AB75-EC4D-C611-5FB8-79D8E96D7796}"/>
              </a:ext>
            </a:extLst>
          </p:cNvPr>
          <p:cNvSpPr/>
          <p:nvPr/>
        </p:nvSpPr>
        <p:spPr>
          <a:xfrm>
            <a:off x="5579725" y="3639969"/>
            <a:ext cx="105622" cy="23534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1989" y="21600"/>
                </a:moveTo>
                <a:cubicBezTo>
                  <a:pt x="11104" y="21600"/>
                  <a:pt x="10328" y="21367"/>
                  <a:pt x="9221" y="20768"/>
                </a:cubicBezTo>
                <a:cubicBezTo>
                  <a:pt x="8056" y="20138"/>
                  <a:pt x="4840" y="18090"/>
                  <a:pt x="5304" y="16975"/>
                </a:cubicBezTo>
                <a:cubicBezTo>
                  <a:pt x="5419" y="16701"/>
                  <a:pt x="5721" y="16470"/>
                  <a:pt x="6022" y="16265"/>
                </a:cubicBezTo>
                <a:cubicBezTo>
                  <a:pt x="5634" y="16154"/>
                  <a:pt x="5242" y="15983"/>
                  <a:pt x="5025" y="15714"/>
                </a:cubicBezTo>
                <a:cubicBezTo>
                  <a:pt x="4743" y="15373"/>
                  <a:pt x="4676" y="14877"/>
                  <a:pt x="5841" y="14402"/>
                </a:cubicBezTo>
                <a:cubicBezTo>
                  <a:pt x="5833" y="14286"/>
                  <a:pt x="5776" y="14120"/>
                  <a:pt x="5732" y="13990"/>
                </a:cubicBezTo>
                <a:cubicBezTo>
                  <a:pt x="5605" y="13609"/>
                  <a:pt x="5483" y="13241"/>
                  <a:pt x="5546" y="12875"/>
                </a:cubicBezTo>
                <a:cubicBezTo>
                  <a:pt x="5638" y="12357"/>
                  <a:pt x="6250" y="12036"/>
                  <a:pt x="6628" y="11843"/>
                </a:cubicBezTo>
                <a:cubicBezTo>
                  <a:pt x="6518" y="11802"/>
                  <a:pt x="6375" y="11754"/>
                  <a:pt x="6275" y="11720"/>
                </a:cubicBezTo>
                <a:cubicBezTo>
                  <a:pt x="5786" y="11558"/>
                  <a:pt x="5116" y="11334"/>
                  <a:pt x="4740" y="10970"/>
                </a:cubicBezTo>
                <a:cubicBezTo>
                  <a:pt x="4254" y="10496"/>
                  <a:pt x="4489" y="9925"/>
                  <a:pt x="4847" y="9230"/>
                </a:cubicBezTo>
                <a:lnTo>
                  <a:pt x="4988" y="8940"/>
                </a:lnTo>
                <a:cubicBezTo>
                  <a:pt x="5077" y="8721"/>
                  <a:pt x="5162" y="8516"/>
                  <a:pt x="5193" y="8319"/>
                </a:cubicBezTo>
                <a:cubicBezTo>
                  <a:pt x="5033" y="8319"/>
                  <a:pt x="3432" y="8288"/>
                  <a:pt x="3432" y="8288"/>
                </a:cubicBezTo>
                <a:lnTo>
                  <a:pt x="3111" y="7690"/>
                </a:lnTo>
                <a:cubicBezTo>
                  <a:pt x="2606" y="6743"/>
                  <a:pt x="3310" y="5667"/>
                  <a:pt x="3931" y="4717"/>
                </a:cubicBezTo>
                <a:cubicBezTo>
                  <a:pt x="4009" y="4597"/>
                  <a:pt x="4086" y="4480"/>
                  <a:pt x="4158" y="4366"/>
                </a:cubicBezTo>
                <a:lnTo>
                  <a:pt x="0" y="2883"/>
                </a:lnTo>
                <a:lnTo>
                  <a:pt x="2573" y="0"/>
                </a:lnTo>
                <a:lnTo>
                  <a:pt x="7625" y="689"/>
                </a:lnTo>
                <a:lnTo>
                  <a:pt x="10347" y="653"/>
                </a:lnTo>
                <a:lnTo>
                  <a:pt x="14616" y="653"/>
                </a:lnTo>
                <a:lnTo>
                  <a:pt x="11676" y="2036"/>
                </a:lnTo>
                <a:cubicBezTo>
                  <a:pt x="11104" y="2305"/>
                  <a:pt x="10827" y="2917"/>
                  <a:pt x="10787" y="3462"/>
                </a:cubicBezTo>
                <a:lnTo>
                  <a:pt x="15276" y="5291"/>
                </a:lnTo>
                <a:lnTo>
                  <a:pt x="15189" y="5700"/>
                </a:lnTo>
                <a:cubicBezTo>
                  <a:pt x="15186" y="5714"/>
                  <a:pt x="14960" y="6785"/>
                  <a:pt x="15182" y="7573"/>
                </a:cubicBezTo>
                <a:cubicBezTo>
                  <a:pt x="15189" y="7594"/>
                  <a:pt x="15193" y="7612"/>
                  <a:pt x="15201" y="7629"/>
                </a:cubicBezTo>
                <a:lnTo>
                  <a:pt x="16590" y="7513"/>
                </a:lnTo>
                <a:lnTo>
                  <a:pt x="16843" y="8355"/>
                </a:lnTo>
                <a:cubicBezTo>
                  <a:pt x="17227" y="9524"/>
                  <a:pt x="19054" y="15477"/>
                  <a:pt x="17152" y="17253"/>
                </a:cubicBezTo>
                <a:cubicBezTo>
                  <a:pt x="16049" y="18282"/>
                  <a:pt x="18543" y="19227"/>
                  <a:pt x="18649" y="19266"/>
                </a:cubicBezTo>
                <a:lnTo>
                  <a:pt x="21600" y="20350"/>
                </a:lnTo>
                <a:lnTo>
                  <a:pt x="17864" y="20698"/>
                </a:lnTo>
                <a:cubicBezTo>
                  <a:pt x="15466" y="20921"/>
                  <a:pt x="13749" y="21196"/>
                  <a:pt x="13462" y="21287"/>
                </a:cubicBezTo>
                <a:lnTo>
                  <a:pt x="13395" y="21389"/>
                </a:lnTo>
                <a:lnTo>
                  <a:pt x="13138" y="21592"/>
                </a:lnTo>
                <a:lnTo>
                  <a:pt x="11995" y="21600"/>
                </a:lnTo>
                <a:lnTo>
                  <a:pt x="11989" y="21600"/>
                </a:lnTo>
                <a:close/>
              </a:path>
            </a:pathLst>
          </a:custGeom>
          <a:solidFill>
            <a:schemeClr val="bg1">
              <a:lumMod val="75000"/>
            </a:schemeClr>
          </a:solidFill>
          <a:ln w="3175" cap="flat">
            <a:solidFill>
              <a:schemeClr val="bg1">
                <a:lumMod val="50000"/>
              </a:schemeClr>
            </a:solidFill>
            <a:miter lim="400000"/>
          </a:ln>
          <a:effectLst/>
        </p:spPr>
        <p:txBody>
          <a:bodyPr lIns="0" tIns="0" rIns="0" bIns="0"/>
          <a:lstStyle/>
          <a:p>
            <a:pPr eaLnBrk="1" hangingPunct="1">
              <a:defRPr sz="1200">
                <a:solidFill>
                  <a:srgbClr val="000000"/>
                </a:solidFill>
                <a:latin typeface="Helvetica"/>
                <a:ea typeface="Helvetica"/>
                <a:cs typeface="Helvetica"/>
                <a:sym typeface="Helvetica"/>
              </a:defRPr>
            </a:pPr>
            <a:endParaRPr sz="1688" dirty="0">
              <a:solidFill>
                <a:srgbClr val="000000"/>
              </a:solidFill>
              <a:latin typeface="Lato Light" panose="020F0502020204030203" pitchFamily="34" charset="0"/>
              <a:ea typeface="Lato Light" panose="020F0502020204030203" pitchFamily="34" charset="0"/>
              <a:cs typeface="Lato Light" panose="020F0502020204030203" pitchFamily="34" charset="0"/>
              <a:sym typeface="Helvetica"/>
            </a:endParaRPr>
          </a:p>
        </p:txBody>
      </p:sp>
      <p:sp>
        <p:nvSpPr>
          <p:cNvPr id="137" name="Shape 17200">
            <a:extLst>
              <a:ext uri="{FF2B5EF4-FFF2-40B4-BE49-F238E27FC236}">
                <a16:creationId xmlns:a16="http://schemas.microsoft.com/office/drawing/2014/main" id="{0428D8E7-6F5B-F5D6-6E4D-6DE718992240}"/>
              </a:ext>
            </a:extLst>
          </p:cNvPr>
          <p:cNvSpPr/>
          <p:nvPr/>
        </p:nvSpPr>
        <p:spPr>
          <a:xfrm>
            <a:off x="5375601" y="3482847"/>
            <a:ext cx="313488" cy="28626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588" h="21600" extrusionOk="0">
                <a:moveTo>
                  <a:pt x="7119" y="19233"/>
                </a:moveTo>
                <a:cubicBezTo>
                  <a:pt x="7115" y="19223"/>
                  <a:pt x="6643" y="18013"/>
                  <a:pt x="5792" y="17962"/>
                </a:cubicBezTo>
                <a:lnTo>
                  <a:pt x="5621" y="17956"/>
                </a:lnTo>
                <a:cubicBezTo>
                  <a:pt x="4868" y="17956"/>
                  <a:pt x="4380" y="18268"/>
                  <a:pt x="4241" y="18409"/>
                </a:cubicBezTo>
                <a:cubicBezTo>
                  <a:pt x="4237" y="18557"/>
                  <a:pt x="4186" y="18706"/>
                  <a:pt x="4096" y="18827"/>
                </a:cubicBezTo>
                <a:lnTo>
                  <a:pt x="3923" y="19058"/>
                </a:lnTo>
                <a:cubicBezTo>
                  <a:pt x="3923" y="19058"/>
                  <a:pt x="3567" y="19093"/>
                  <a:pt x="3567" y="19093"/>
                </a:cubicBezTo>
                <a:cubicBezTo>
                  <a:pt x="3006" y="19093"/>
                  <a:pt x="1396" y="18467"/>
                  <a:pt x="1243" y="17273"/>
                </a:cubicBezTo>
                <a:cubicBezTo>
                  <a:pt x="1167" y="16675"/>
                  <a:pt x="587" y="16572"/>
                  <a:pt x="562" y="16568"/>
                </a:cubicBezTo>
                <a:lnTo>
                  <a:pt x="38" y="16492"/>
                </a:lnTo>
                <a:lnTo>
                  <a:pt x="32" y="15909"/>
                </a:lnTo>
                <a:cubicBezTo>
                  <a:pt x="31" y="15723"/>
                  <a:pt x="24" y="15538"/>
                  <a:pt x="17" y="15354"/>
                </a:cubicBezTo>
                <a:cubicBezTo>
                  <a:pt x="2" y="14943"/>
                  <a:pt x="-12" y="14532"/>
                  <a:pt x="19" y="14121"/>
                </a:cubicBezTo>
                <a:cubicBezTo>
                  <a:pt x="42" y="13750"/>
                  <a:pt x="63" y="13405"/>
                  <a:pt x="265" y="13093"/>
                </a:cubicBezTo>
                <a:cubicBezTo>
                  <a:pt x="368" y="12938"/>
                  <a:pt x="483" y="12845"/>
                  <a:pt x="559" y="12784"/>
                </a:cubicBezTo>
                <a:cubicBezTo>
                  <a:pt x="643" y="12686"/>
                  <a:pt x="687" y="12507"/>
                  <a:pt x="651" y="12256"/>
                </a:cubicBezTo>
                <a:cubicBezTo>
                  <a:pt x="651" y="12256"/>
                  <a:pt x="651" y="12256"/>
                  <a:pt x="650" y="12256"/>
                </a:cubicBezTo>
                <a:cubicBezTo>
                  <a:pt x="640" y="12256"/>
                  <a:pt x="553" y="12097"/>
                  <a:pt x="498" y="11993"/>
                </a:cubicBezTo>
                <a:cubicBezTo>
                  <a:pt x="312" y="11645"/>
                  <a:pt x="217" y="11468"/>
                  <a:pt x="273" y="11190"/>
                </a:cubicBezTo>
                <a:cubicBezTo>
                  <a:pt x="436" y="10388"/>
                  <a:pt x="1410" y="10044"/>
                  <a:pt x="1704" y="9958"/>
                </a:cubicBezTo>
                <a:cubicBezTo>
                  <a:pt x="1814" y="9926"/>
                  <a:pt x="1919" y="9905"/>
                  <a:pt x="2023" y="9883"/>
                </a:cubicBezTo>
                <a:cubicBezTo>
                  <a:pt x="2132" y="9862"/>
                  <a:pt x="2224" y="9845"/>
                  <a:pt x="2319" y="9808"/>
                </a:cubicBezTo>
                <a:cubicBezTo>
                  <a:pt x="2512" y="9733"/>
                  <a:pt x="2590" y="9654"/>
                  <a:pt x="2667" y="9451"/>
                </a:cubicBezTo>
                <a:cubicBezTo>
                  <a:pt x="2687" y="9400"/>
                  <a:pt x="2685" y="9346"/>
                  <a:pt x="2654" y="9146"/>
                </a:cubicBezTo>
                <a:cubicBezTo>
                  <a:pt x="2619" y="8914"/>
                  <a:pt x="2576" y="8626"/>
                  <a:pt x="2661" y="8283"/>
                </a:cubicBezTo>
                <a:cubicBezTo>
                  <a:pt x="2761" y="7877"/>
                  <a:pt x="3024" y="7717"/>
                  <a:pt x="3235" y="7648"/>
                </a:cubicBezTo>
                <a:cubicBezTo>
                  <a:pt x="3204" y="7560"/>
                  <a:pt x="3182" y="7451"/>
                  <a:pt x="3177" y="7328"/>
                </a:cubicBezTo>
                <a:cubicBezTo>
                  <a:pt x="3158" y="6864"/>
                  <a:pt x="3401" y="6470"/>
                  <a:pt x="3578" y="6183"/>
                </a:cubicBezTo>
                <a:cubicBezTo>
                  <a:pt x="3625" y="6107"/>
                  <a:pt x="3665" y="6043"/>
                  <a:pt x="3696" y="5983"/>
                </a:cubicBezTo>
                <a:cubicBezTo>
                  <a:pt x="3928" y="5525"/>
                  <a:pt x="4087" y="5238"/>
                  <a:pt x="4403" y="5157"/>
                </a:cubicBezTo>
                <a:lnTo>
                  <a:pt x="4581" y="5135"/>
                </a:lnTo>
                <a:cubicBezTo>
                  <a:pt x="5025" y="5135"/>
                  <a:pt x="5340" y="5519"/>
                  <a:pt x="5572" y="5799"/>
                </a:cubicBezTo>
                <a:cubicBezTo>
                  <a:pt x="5634" y="5875"/>
                  <a:pt x="5657" y="5907"/>
                  <a:pt x="5679" y="5927"/>
                </a:cubicBezTo>
                <a:cubicBezTo>
                  <a:pt x="5682" y="5930"/>
                  <a:pt x="5684" y="5931"/>
                  <a:pt x="5686" y="5934"/>
                </a:cubicBezTo>
                <a:cubicBezTo>
                  <a:pt x="5648" y="5700"/>
                  <a:pt x="5608" y="5448"/>
                  <a:pt x="5621" y="5169"/>
                </a:cubicBezTo>
                <a:lnTo>
                  <a:pt x="5647" y="4625"/>
                </a:lnTo>
                <a:lnTo>
                  <a:pt x="6138" y="4541"/>
                </a:lnTo>
                <a:cubicBezTo>
                  <a:pt x="6214" y="4528"/>
                  <a:pt x="6289" y="4521"/>
                  <a:pt x="6363" y="4521"/>
                </a:cubicBezTo>
                <a:cubicBezTo>
                  <a:pt x="6468" y="4521"/>
                  <a:pt x="6567" y="4534"/>
                  <a:pt x="6660" y="4554"/>
                </a:cubicBezTo>
                <a:cubicBezTo>
                  <a:pt x="6674" y="4445"/>
                  <a:pt x="6694" y="4335"/>
                  <a:pt x="6723" y="4228"/>
                </a:cubicBezTo>
                <a:cubicBezTo>
                  <a:pt x="6839" y="3796"/>
                  <a:pt x="7140" y="3549"/>
                  <a:pt x="7359" y="3369"/>
                </a:cubicBezTo>
                <a:cubicBezTo>
                  <a:pt x="7411" y="3326"/>
                  <a:pt x="7461" y="3286"/>
                  <a:pt x="7505" y="3243"/>
                </a:cubicBezTo>
                <a:cubicBezTo>
                  <a:pt x="7795" y="2967"/>
                  <a:pt x="8130" y="2827"/>
                  <a:pt x="8501" y="2827"/>
                </a:cubicBezTo>
                <a:cubicBezTo>
                  <a:pt x="8671" y="2827"/>
                  <a:pt x="8842" y="2858"/>
                  <a:pt x="9018" y="2894"/>
                </a:cubicBezTo>
                <a:cubicBezTo>
                  <a:pt x="9170" y="2394"/>
                  <a:pt x="9522" y="2158"/>
                  <a:pt x="9929" y="1931"/>
                </a:cubicBezTo>
                <a:cubicBezTo>
                  <a:pt x="10036" y="1873"/>
                  <a:pt x="10132" y="1800"/>
                  <a:pt x="10229" y="1728"/>
                </a:cubicBezTo>
                <a:cubicBezTo>
                  <a:pt x="10394" y="1607"/>
                  <a:pt x="10579" y="1470"/>
                  <a:pt x="10802" y="1370"/>
                </a:cubicBezTo>
                <a:cubicBezTo>
                  <a:pt x="10977" y="1292"/>
                  <a:pt x="11153" y="1239"/>
                  <a:pt x="11330" y="1188"/>
                </a:cubicBezTo>
                <a:cubicBezTo>
                  <a:pt x="11517" y="1135"/>
                  <a:pt x="11676" y="1089"/>
                  <a:pt x="11811" y="1009"/>
                </a:cubicBezTo>
                <a:cubicBezTo>
                  <a:pt x="11899" y="957"/>
                  <a:pt x="12035" y="814"/>
                  <a:pt x="12144" y="699"/>
                </a:cubicBezTo>
                <a:cubicBezTo>
                  <a:pt x="12441" y="387"/>
                  <a:pt x="12809" y="0"/>
                  <a:pt x="13329" y="0"/>
                </a:cubicBezTo>
                <a:cubicBezTo>
                  <a:pt x="13517" y="0"/>
                  <a:pt x="13699" y="53"/>
                  <a:pt x="13872" y="156"/>
                </a:cubicBezTo>
                <a:cubicBezTo>
                  <a:pt x="13935" y="149"/>
                  <a:pt x="14002" y="145"/>
                  <a:pt x="14076" y="145"/>
                </a:cubicBezTo>
                <a:cubicBezTo>
                  <a:pt x="14216" y="145"/>
                  <a:pt x="14363" y="159"/>
                  <a:pt x="14476" y="170"/>
                </a:cubicBezTo>
                <a:cubicBezTo>
                  <a:pt x="14750" y="196"/>
                  <a:pt x="14960" y="241"/>
                  <a:pt x="15161" y="285"/>
                </a:cubicBezTo>
                <a:cubicBezTo>
                  <a:pt x="15353" y="328"/>
                  <a:pt x="15494" y="362"/>
                  <a:pt x="15609" y="362"/>
                </a:cubicBezTo>
                <a:lnTo>
                  <a:pt x="15745" y="361"/>
                </a:lnTo>
                <a:cubicBezTo>
                  <a:pt x="15878" y="361"/>
                  <a:pt x="16006" y="366"/>
                  <a:pt x="16136" y="372"/>
                </a:cubicBezTo>
                <a:cubicBezTo>
                  <a:pt x="16270" y="378"/>
                  <a:pt x="16373" y="383"/>
                  <a:pt x="16475" y="383"/>
                </a:cubicBezTo>
                <a:lnTo>
                  <a:pt x="16987" y="379"/>
                </a:lnTo>
                <a:lnTo>
                  <a:pt x="17029" y="1709"/>
                </a:lnTo>
                <a:lnTo>
                  <a:pt x="16726" y="1725"/>
                </a:lnTo>
                <a:cubicBezTo>
                  <a:pt x="16579" y="1731"/>
                  <a:pt x="16426" y="1734"/>
                  <a:pt x="16276" y="1734"/>
                </a:cubicBezTo>
                <a:cubicBezTo>
                  <a:pt x="16182" y="1734"/>
                  <a:pt x="16058" y="1732"/>
                  <a:pt x="15948" y="1730"/>
                </a:cubicBezTo>
                <a:cubicBezTo>
                  <a:pt x="15945" y="1763"/>
                  <a:pt x="15943" y="1799"/>
                  <a:pt x="15940" y="1839"/>
                </a:cubicBezTo>
                <a:cubicBezTo>
                  <a:pt x="15932" y="1963"/>
                  <a:pt x="15925" y="2082"/>
                  <a:pt x="15907" y="2214"/>
                </a:cubicBezTo>
                <a:cubicBezTo>
                  <a:pt x="15899" y="2270"/>
                  <a:pt x="15897" y="2284"/>
                  <a:pt x="16054" y="2487"/>
                </a:cubicBezTo>
                <a:cubicBezTo>
                  <a:pt x="16116" y="2568"/>
                  <a:pt x="16179" y="2651"/>
                  <a:pt x="16237" y="2740"/>
                </a:cubicBezTo>
                <a:cubicBezTo>
                  <a:pt x="16488" y="3122"/>
                  <a:pt x="16505" y="3518"/>
                  <a:pt x="16517" y="3808"/>
                </a:cubicBezTo>
                <a:cubicBezTo>
                  <a:pt x="16523" y="3946"/>
                  <a:pt x="16528" y="4074"/>
                  <a:pt x="16555" y="4133"/>
                </a:cubicBezTo>
                <a:cubicBezTo>
                  <a:pt x="16595" y="4204"/>
                  <a:pt x="16776" y="4347"/>
                  <a:pt x="17093" y="4556"/>
                </a:cubicBezTo>
                <a:lnTo>
                  <a:pt x="17216" y="4637"/>
                </a:lnTo>
                <a:cubicBezTo>
                  <a:pt x="17580" y="4884"/>
                  <a:pt x="17987" y="5161"/>
                  <a:pt x="18277" y="5541"/>
                </a:cubicBezTo>
                <a:cubicBezTo>
                  <a:pt x="18441" y="5754"/>
                  <a:pt x="18689" y="6078"/>
                  <a:pt x="18511" y="6503"/>
                </a:cubicBezTo>
                <a:lnTo>
                  <a:pt x="18354" y="6877"/>
                </a:lnTo>
                <a:lnTo>
                  <a:pt x="18101" y="6896"/>
                </a:lnTo>
                <a:cubicBezTo>
                  <a:pt x="18317" y="7166"/>
                  <a:pt x="18715" y="7559"/>
                  <a:pt x="19106" y="7806"/>
                </a:cubicBezTo>
                <a:cubicBezTo>
                  <a:pt x="19194" y="7863"/>
                  <a:pt x="19241" y="7877"/>
                  <a:pt x="19255" y="7877"/>
                </a:cubicBezTo>
                <a:lnTo>
                  <a:pt x="19391" y="7854"/>
                </a:lnTo>
                <a:cubicBezTo>
                  <a:pt x="19524" y="7825"/>
                  <a:pt x="19675" y="7794"/>
                  <a:pt x="19871" y="7791"/>
                </a:cubicBezTo>
                <a:cubicBezTo>
                  <a:pt x="20308" y="7791"/>
                  <a:pt x="20622" y="7923"/>
                  <a:pt x="20835" y="8193"/>
                </a:cubicBezTo>
                <a:cubicBezTo>
                  <a:pt x="21126" y="8565"/>
                  <a:pt x="21108" y="9032"/>
                  <a:pt x="21052" y="9440"/>
                </a:cubicBezTo>
                <a:cubicBezTo>
                  <a:pt x="21026" y="9628"/>
                  <a:pt x="21026" y="9628"/>
                  <a:pt x="21267" y="9922"/>
                </a:cubicBezTo>
                <a:lnTo>
                  <a:pt x="21588" y="10320"/>
                </a:lnTo>
                <a:lnTo>
                  <a:pt x="21555" y="10618"/>
                </a:lnTo>
                <a:cubicBezTo>
                  <a:pt x="21544" y="10718"/>
                  <a:pt x="21272" y="13094"/>
                  <a:pt x="19605" y="13094"/>
                </a:cubicBezTo>
                <a:lnTo>
                  <a:pt x="18734" y="13094"/>
                </a:lnTo>
                <a:lnTo>
                  <a:pt x="17465" y="14551"/>
                </a:lnTo>
                <a:lnTo>
                  <a:pt x="16104" y="14551"/>
                </a:lnTo>
                <a:lnTo>
                  <a:pt x="14395" y="14007"/>
                </a:lnTo>
                <a:lnTo>
                  <a:pt x="13180" y="15175"/>
                </a:lnTo>
                <a:lnTo>
                  <a:pt x="12661" y="14551"/>
                </a:lnTo>
                <a:lnTo>
                  <a:pt x="8053" y="14551"/>
                </a:lnTo>
                <a:cubicBezTo>
                  <a:pt x="7954" y="14828"/>
                  <a:pt x="7887" y="15243"/>
                  <a:pt x="8103" y="15690"/>
                </a:cubicBezTo>
                <a:cubicBezTo>
                  <a:pt x="8552" y="16620"/>
                  <a:pt x="8341" y="18665"/>
                  <a:pt x="8295" y="19066"/>
                </a:cubicBezTo>
                <a:lnTo>
                  <a:pt x="7999" y="21600"/>
                </a:lnTo>
                <a:lnTo>
                  <a:pt x="7119" y="19233"/>
                </a:lnTo>
                <a:close/>
              </a:path>
            </a:pathLst>
          </a:custGeom>
          <a:solidFill>
            <a:schemeClr val="bg1">
              <a:lumMod val="75000"/>
            </a:schemeClr>
          </a:solidFill>
          <a:ln w="3175" cap="flat">
            <a:solidFill>
              <a:schemeClr val="bg1">
                <a:lumMod val="50000"/>
              </a:schemeClr>
            </a:solidFill>
            <a:miter lim="400000"/>
          </a:ln>
          <a:effectLst/>
        </p:spPr>
        <p:txBody>
          <a:bodyPr lIns="0" tIns="0" rIns="0" bIns="0"/>
          <a:lstStyle/>
          <a:p>
            <a:pPr eaLnBrk="1" hangingPunct="1">
              <a:defRPr sz="1200">
                <a:solidFill>
                  <a:srgbClr val="000000"/>
                </a:solidFill>
                <a:latin typeface="Helvetica"/>
                <a:ea typeface="Helvetica"/>
                <a:cs typeface="Helvetica"/>
                <a:sym typeface="Helvetica"/>
              </a:defRPr>
            </a:pPr>
            <a:endParaRPr sz="1688" dirty="0">
              <a:solidFill>
                <a:srgbClr val="000000"/>
              </a:solidFill>
              <a:latin typeface="Lato Light" panose="020F0502020204030203" pitchFamily="34" charset="0"/>
              <a:ea typeface="Lato Light" panose="020F0502020204030203" pitchFamily="34" charset="0"/>
              <a:cs typeface="Lato Light" panose="020F0502020204030203" pitchFamily="34" charset="0"/>
              <a:sym typeface="Helvetica"/>
            </a:endParaRPr>
          </a:p>
        </p:txBody>
      </p:sp>
      <p:sp>
        <p:nvSpPr>
          <p:cNvPr id="138" name="Shape 17201">
            <a:extLst>
              <a:ext uri="{FF2B5EF4-FFF2-40B4-BE49-F238E27FC236}">
                <a16:creationId xmlns:a16="http://schemas.microsoft.com/office/drawing/2014/main" id="{9120EE0F-A4D2-603F-DAE1-C0E464BDAFC5}"/>
              </a:ext>
            </a:extLst>
          </p:cNvPr>
          <p:cNvSpPr/>
          <p:nvPr/>
        </p:nvSpPr>
        <p:spPr>
          <a:xfrm>
            <a:off x="5987975" y="3969927"/>
            <a:ext cx="304448" cy="39119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802" y="21336"/>
                </a:moveTo>
                <a:cubicBezTo>
                  <a:pt x="2771" y="21316"/>
                  <a:pt x="2063" y="20859"/>
                  <a:pt x="1920" y="20160"/>
                </a:cubicBezTo>
                <a:lnTo>
                  <a:pt x="0" y="18373"/>
                </a:lnTo>
                <a:lnTo>
                  <a:pt x="253" y="18069"/>
                </a:lnTo>
                <a:cubicBezTo>
                  <a:pt x="290" y="18023"/>
                  <a:pt x="325" y="17948"/>
                  <a:pt x="362" y="17870"/>
                </a:cubicBezTo>
                <a:cubicBezTo>
                  <a:pt x="441" y="17700"/>
                  <a:pt x="537" y="17498"/>
                  <a:pt x="753" y="17312"/>
                </a:cubicBezTo>
                <a:cubicBezTo>
                  <a:pt x="1071" y="17039"/>
                  <a:pt x="1396" y="16983"/>
                  <a:pt x="1613" y="16983"/>
                </a:cubicBezTo>
                <a:cubicBezTo>
                  <a:pt x="1851" y="16983"/>
                  <a:pt x="2050" y="17045"/>
                  <a:pt x="2218" y="17128"/>
                </a:cubicBezTo>
                <a:cubicBezTo>
                  <a:pt x="2165" y="17055"/>
                  <a:pt x="2113" y="16995"/>
                  <a:pt x="2074" y="16970"/>
                </a:cubicBezTo>
                <a:lnTo>
                  <a:pt x="1604" y="16684"/>
                </a:lnTo>
                <a:lnTo>
                  <a:pt x="1914" y="16338"/>
                </a:lnTo>
                <a:cubicBezTo>
                  <a:pt x="1644" y="16180"/>
                  <a:pt x="1363" y="15924"/>
                  <a:pt x="1457" y="15478"/>
                </a:cubicBezTo>
                <a:cubicBezTo>
                  <a:pt x="1510" y="15228"/>
                  <a:pt x="1498" y="15021"/>
                  <a:pt x="1481" y="14736"/>
                </a:cubicBezTo>
                <a:lnTo>
                  <a:pt x="1454" y="14266"/>
                </a:lnTo>
                <a:lnTo>
                  <a:pt x="2040" y="14144"/>
                </a:lnTo>
                <a:cubicBezTo>
                  <a:pt x="2504" y="14149"/>
                  <a:pt x="2885" y="14161"/>
                  <a:pt x="3252" y="14212"/>
                </a:cubicBezTo>
                <a:cubicBezTo>
                  <a:pt x="3332" y="14224"/>
                  <a:pt x="3418" y="14242"/>
                  <a:pt x="3505" y="14260"/>
                </a:cubicBezTo>
                <a:cubicBezTo>
                  <a:pt x="3541" y="14268"/>
                  <a:pt x="3586" y="14277"/>
                  <a:pt x="3627" y="14285"/>
                </a:cubicBezTo>
                <a:cubicBezTo>
                  <a:pt x="3659" y="14220"/>
                  <a:pt x="3690" y="14069"/>
                  <a:pt x="3671" y="13718"/>
                </a:cubicBezTo>
                <a:lnTo>
                  <a:pt x="3650" y="13131"/>
                </a:lnTo>
                <a:lnTo>
                  <a:pt x="4239" y="13089"/>
                </a:lnTo>
                <a:cubicBezTo>
                  <a:pt x="4307" y="13084"/>
                  <a:pt x="4373" y="13082"/>
                  <a:pt x="4436" y="13082"/>
                </a:cubicBezTo>
                <a:cubicBezTo>
                  <a:pt x="5367" y="13082"/>
                  <a:pt x="5820" y="13571"/>
                  <a:pt x="6183" y="13964"/>
                </a:cubicBezTo>
                <a:lnTo>
                  <a:pt x="6307" y="14104"/>
                </a:lnTo>
                <a:cubicBezTo>
                  <a:pt x="6386" y="14194"/>
                  <a:pt x="6529" y="14357"/>
                  <a:pt x="6597" y="14383"/>
                </a:cubicBezTo>
                <a:cubicBezTo>
                  <a:pt x="6662" y="14336"/>
                  <a:pt x="7275" y="14008"/>
                  <a:pt x="7364" y="13939"/>
                </a:cubicBezTo>
                <a:lnTo>
                  <a:pt x="7577" y="13776"/>
                </a:lnTo>
                <a:lnTo>
                  <a:pt x="7850" y="13955"/>
                </a:lnTo>
                <a:lnTo>
                  <a:pt x="8374" y="13893"/>
                </a:lnTo>
                <a:cubicBezTo>
                  <a:pt x="8374" y="13893"/>
                  <a:pt x="8474" y="14138"/>
                  <a:pt x="8484" y="14161"/>
                </a:cubicBezTo>
                <a:cubicBezTo>
                  <a:pt x="8491" y="14133"/>
                  <a:pt x="8499" y="14107"/>
                  <a:pt x="8507" y="14085"/>
                </a:cubicBezTo>
                <a:cubicBezTo>
                  <a:pt x="8606" y="13828"/>
                  <a:pt x="8802" y="13649"/>
                  <a:pt x="8960" y="13505"/>
                </a:cubicBezTo>
                <a:cubicBezTo>
                  <a:pt x="9052" y="13421"/>
                  <a:pt x="9147" y="13334"/>
                  <a:pt x="9161" y="13282"/>
                </a:cubicBezTo>
                <a:cubicBezTo>
                  <a:pt x="9187" y="13184"/>
                  <a:pt x="9169" y="13046"/>
                  <a:pt x="9149" y="12900"/>
                </a:cubicBezTo>
                <a:cubicBezTo>
                  <a:pt x="9134" y="12787"/>
                  <a:pt x="9121" y="12674"/>
                  <a:pt x="9119" y="12564"/>
                </a:cubicBezTo>
                <a:lnTo>
                  <a:pt x="9121" y="12356"/>
                </a:lnTo>
                <a:cubicBezTo>
                  <a:pt x="9124" y="12173"/>
                  <a:pt x="9128" y="12023"/>
                  <a:pt x="9085" y="11889"/>
                </a:cubicBezTo>
                <a:cubicBezTo>
                  <a:pt x="8995" y="11607"/>
                  <a:pt x="8931" y="11404"/>
                  <a:pt x="9039" y="11048"/>
                </a:cubicBezTo>
                <a:lnTo>
                  <a:pt x="9084" y="10920"/>
                </a:lnTo>
                <a:cubicBezTo>
                  <a:pt x="9103" y="10868"/>
                  <a:pt x="9136" y="10778"/>
                  <a:pt x="9135" y="10748"/>
                </a:cubicBezTo>
                <a:cubicBezTo>
                  <a:pt x="9085" y="10667"/>
                  <a:pt x="8846" y="10350"/>
                  <a:pt x="8546" y="10340"/>
                </a:cubicBezTo>
                <a:cubicBezTo>
                  <a:pt x="8163" y="10327"/>
                  <a:pt x="7875" y="10226"/>
                  <a:pt x="7692" y="10039"/>
                </a:cubicBezTo>
                <a:cubicBezTo>
                  <a:pt x="7415" y="9757"/>
                  <a:pt x="7507" y="9440"/>
                  <a:pt x="7574" y="9208"/>
                </a:cubicBezTo>
                <a:cubicBezTo>
                  <a:pt x="7594" y="9138"/>
                  <a:pt x="7626" y="9029"/>
                  <a:pt x="7620" y="8993"/>
                </a:cubicBezTo>
                <a:cubicBezTo>
                  <a:pt x="7525" y="8431"/>
                  <a:pt x="8049" y="7570"/>
                  <a:pt x="8955" y="7234"/>
                </a:cubicBezTo>
                <a:cubicBezTo>
                  <a:pt x="9045" y="7201"/>
                  <a:pt x="9090" y="7131"/>
                  <a:pt x="9057" y="7074"/>
                </a:cubicBezTo>
                <a:lnTo>
                  <a:pt x="8976" y="6924"/>
                </a:lnTo>
                <a:cubicBezTo>
                  <a:pt x="8760" y="6517"/>
                  <a:pt x="8661" y="6391"/>
                  <a:pt x="8617" y="6356"/>
                </a:cubicBezTo>
                <a:cubicBezTo>
                  <a:pt x="8610" y="6356"/>
                  <a:pt x="8603" y="6356"/>
                  <a:pt x="8597" y="6356"/>
                </a:cubicBezTo>
                <a:cubicBezTo>
                  <a:pt x="8526" y="6356"/>
                  <a:pt x="8461" y="6364"/>
                  <a:pt x="8373" y="6380"/>
                </a:cubicBezTo>
                <a:cubicBezTo>
                  <a:pt x="8274" y="6400"/>
                  <a:pt x="8152" y="6444"/>
                  <a:pt x="8018" y="6491"/>
                </a:cubicBezTo>
                <a:cubicBezTo>
                  <a:pt x="7620" y="6628"/>
                  <a:pt x="7184" y="6779"/>
                  <a:pt x="6747" y="6779"/>
                </a:cubicBezTo>
                <a:cubicBezTo>
                  <a:pt x="6562" y="6779"/>
                  <a:pt x="6390" y="6752"/>
                  <a:pt x="6234" y="6701"/>
                </a:cubicBezTo>
                <a:cubicBezTo>
                  <a:pt x="5471" y="6452"/>
                  <a:pt x="5423" y="5493"/>
                  <a:pt x="6096" y="3853"/>
                </a:cubicBezTo>
                <a:lnTo>
                  <a:pt x="6236" y="3511"/>
                </a:lnTo>
                <a:lnTo>
                  <a:pt x="10142" y="3511"/>
                </a:lnTo>
                <a:cubicBezTo>
                  <a:pt x="10468" y="3511"/>
                  <a:pt x="10697" y="3654"/>
                  <a:pt x="10882" y="3769"/>
                </a:cubicBezTo>
                <a:cubicBezTo>
                  <a:pt x="11014" y="3851"/>
                  <a:pt x="11149" y="3936"/>
                  <a:pt x="11324" y="3980"/>
                </a:cubicBezTo>
                <a:cubicBezTo>
                  <a:pt x="11603" y="4051"/>
                  <a:pt x="12017" y="4077"/>
                  <a:pt x="12349" y="4099"/>
                </a:cubicBezTo>
                <a:cubicBezTo>
                  <a:pt x="12681" y="4120"/>
                  <a:pt x="12935" y="4137"/>
                  <a:pt x="13128" y="4190"/>
                </a:cubicBezTo>
                <a:cubicBezTo>
                  <a:pt x="13210" y="4212"/>
                  <a:pt x="13294" y="4239"/>
                  <a:pt x="13378" y="4273"/>
                </a:cubicBezTo>
                <a:cubicBezTo>
                  <a:pt x="13403" y="4101"/>
                  <a:pt x="13450" y="3961"/>
                  <a:pt x="13480" y="3885"/>
                </a:cubicBezTo>
                <a:cubicBezTo>
                  <a:pt x="13493" y="3754"/>
                  <a:pt x="13617" y="3618"/>
                  <a:pt x="13809" y="3419"/>
                </a:cubicBezTo>
                <a:lnTo>
                  <a:pt x="13871" y="3352"/>
                </a:lnTo>
                <a:cubicBezTo>
                  <a:pt x="13948" y="3252"/>
                  <a:pt x="14057" y="3136"/>
                  <a:pt x="14172" y="3021"/>
                </a:cubicBezTo>
                <a:cubicBezTo>
                  <a:pt x="14311" y="2877"/>
                  <a:pt x="14442" y="2743"/>
                  <a:pt x="14493" y="2626"/>
                </a:cubicBezTo>
                <a:cubicBezTo>
                  <a:pt x="14589" y="2403"/>
                  <a:pt x="14556" y="2063"/>
                  <a:pt x="14517" y="1793"/>
                </a:cubicBezTo>
                <a:cubicBezTo>
                  <a:pt x="14482" y="1562"/>
                  <a:pt x="14389" y="948"/>
                  <a:pt x="15114" y="588"/>
                </a:cubicBezTo>
                <a:cubicBezTo>
                  <a:pt x="15439" y="426"/>
                  <a:pt x="15783" y="408"/>
                  <a:pt x="16012" y="408"/>
                </a:cubicBezTo>
                <a:cubicBezTo>
                  <a:pt x="16131" y="408"/>
                  <a:pt x="16253" y="414"/>
                  <a:pt x="16373" y="420"/>
                </a:cubicBezTo>
                <a:cubicBezTo>
                  <a:pt x="16478" y="426"/>
                  <a:pt x="16562" y="430"/>
                  <a:pt x="16642" y="430"/>
                </a:cubicBezTo>
                <a:cubicBezTo>
                  <a:pt x="16712" y="430"/>
                  <a:pt x="16756" y="426"/>
                  <a:pt x="16783" y="422"/>
                </a:cubicBezTo>
                <a:cubicBezTo>
                  <a:pt x="16869" y="305"/>
                  <a:pt x="16962" y="198"/>
                  <a:pt x="17130" y="116"/>
                </a:cubicBezTo>
                <a:cubicBezTo>
                  <a:pt x="17284" y="39"/>
                  <a:pt x="17462" y="0"/>
                  <a:pt x="17654" y="0"/>
                </a:cubicBezTo>
                <a:cubicBezTo>
                  <a:pt x="17992" y="0"/>
                  <a:pt x="18301" y="125"/>
                  <a:pt x="18528" y="217"/>
                </a:cubicBezTo>
                <a:cubicBezTo>
                  <a:pt x="18606" y="249"/>
                  <a:pt x="18652" y="269"/>
                  <a:pt x="18692" y="280"/>
                </a:cubicBezTo>
                <a:cubicBezTo>
                  <a:pt x="18906" y="345"/>
                  <a:pt x="19138" y="376"/>
                  <a:pt x="19404" y="376"/>
                </a:cubicBezTo>
                <a:cubicBezTo>
                  <a:pt x="19578" y="366"/>
                  <a:pt x="20751" y="215"/>
                  <a:pt x="20751" y="215"/>
                </a:cubicBezTo>
                <a:lnTo>
                  <a:pt x="21600" y="107"/>
                </a:lnTo>
                <a:lnTo>
                  <a:pt x="21478" y="770"/>
                </a:lnTo>
                <a:cubicBezTo>
                  <a:pt x="20986" y="3463"/>
                  <a:pt x="20587" y="3584"/>
                  <a:pt x="20296" y="3673"/>
                </a:cubicBezTo>
                <a:cubicBezTo>
                  <a:pt x="20135" y="3753"/>
                  <a:pt x="19681" y="4291"/>
                  <a:pt x="19786" y="4510"/>
                </a:cubicBezTo>
                <a:cubicBezTo>
                  <a:pt x="20074" y="5112"/>
                  <a:pt x="19826" y="5820"/>
                  <a:pt x="19625" y="6389"/>
                </a:cubicBezTo>
                <a:lnTo>
                  <a:pt x="19542" y="6631"/>
                </a:lnTo>
                <a:cubicBezTo>
                  <a:pt x="19518" y="6705"/>
                  <a:pt x="19485" y="6783"/>
                  <a:pt x="19449" y="6863"/>
                </a:cubicBezTo>
                <a:cubicBezTo>
                  <a:pt x="19406" y="6963"/>
                  <a:pt x="19374" y="7036"/>
                  <a:pt x="19365" y="7090"/>
                </a:cubicBezTo>
                <a:cubicBezTo>
                  <a:pt x="19338" y="7257"/>
                  <a:pt x="19385" y="7457"/>
                  <a:pt x="19434" y="7668"/>
                </a:cubicBezTo>
                <a:cubicBezTo>
                  <a:pt x="19499" y="7950"/>
                  <a:pt x="19569" y="8249"/>
                  <a:pt x="19517" y="8570"/>
                </a:cubicBezTo>
                <a:cubicBezTo>
                  <a:pt x="19483" y="8787"/>
                  <a:pt x="19395" y="8980"/>
                  <a:pt x="19318" y="9150"/>
                </a:cubicBezTo>
                <a:cubicBezTo>
                  <a:pt x="19250" y="9299"/>
                  <a:pt x="19190" y="9432"/>
                  <a:pt x="19176" y="9547"/>
                </a:cubicBezTo>
                <a:cubicBezTo>
                  <a:pt x="19165" y="9636"/>
                  <a:pt x="19159" y="9730"/>
                  <a:pt x="19152" y="9824"/>
                </a:cubicBezTo>
                <a:cubicBezTo>
                  <a:pt x="19120" y="10262"/>
                  <a:pt x="19079" y="10803"/>
                  <a:pt x="18666" y="11236"/>
                </a:cubicBezTo>
                <a:cubicBezTo>
                  <a:pt x="18411" y="11503"/>
                  <a:pt x="17713" y="12041"/>
                  <a:pt x="17108" y="12212"/>
                </a:cubicBezTo>
                <a:cubicBezTo>
                  <a:pt x="17014" y="12315"/>
                  <a:pt x="16759" y="12636"/>
                  <a:pt x="16614" y="12818"/>
                </a:cubicBezTo>
                <a:cubicBezTo>
                  <a:pt x="16313" y="13196"/>
                  <a:pt x="16041" y="13540"/>
                  <a:pt x="15781" y="13791"/>
                </a:cubicBezTo>
                <a:cubicBezTo>
                  <a:pt x="15485" y="14077"/>
                  <a:pt x="15203" y="14294"/>
                  <a:pt x="14940" y="14438"/>
                </a:cubicBezTo>
                <a:lnTo>
                  <a:pt x="14940" y="17005"/>
                </a:lnTo>
                <a:cubicBezTo>
                  <a:pt x="14745" y="17651"/>
                  <a:pt x="14198" y="19028"/>
                  <a:pt x="13116" y="19128"/>
                </a:cubicBezTo>
                <a:cubicBezTo>
                  <a:pt x="12912" y="19184"/>
                  <a:pt x="11999" y="19884"/>
                  <a:pt x="10934" y="20998"/>
                </a:cubicBezTo>
                <a:lnTo>
                  <a:pt x="10757" y="21187"/>
                </a:lnTo>
                <a:lnTo>
                  <a:pt x="9972" y="21215"/>
                </a:lnTo>
                <a:lnTo>
                  <a:pt x="9910" y="21196"/>
                </a:lnTo>
                <a:cubicBezTo>
                  <a:pt x="9657" y="21119"/>
                  <a:pt x="9516" y="21059"/>
                  <a:pt x="9426" y="20998"/>
                </a:cubicBezTo>
                <a:cubicBezTo>
                  <a:pt x="9125" y="20786"/>
                  <a:pt x="9067" y="20517"/>
                  <a:pt x="9033" y="20356"/>
                </a:cubicBezTo>
                <a:cubicBezTo>
                  <a:pt x="8998" y="20211"/>
                  <a:pt x="8986" y="20137"/>
                  <a:pt x="8975" y="20061"/>
                </a:cubicBezTo>
                <a:cubicBezTo>
                  <a:pt x="8967" y="20006"/>
                  <a:pt x="8960" y="19967"/>
                  <a:pt x="8954" y="19939"/>
                </a:cubicBezTo>
                <a:cubicBezTo>
                  <a:pt x="8714" y="19957"/>
                  <a:pt x="8432" y="20043"/>
                  <a:pt x="8348" y="20091"/>
                </a:cubicBezTo>
                <a:cubicBezTo>
                  <a:pt x="8331" y="20101"/>
                  <a:pt x="8314" y="20128"/>
                  <a:pt x="8270" y="20223"/>
                </a:cubicBezTo>
                <a:cubicBezTo>
                  <a:pt x="8215" y="20338"/>
                  <a:pt x="8150" y="20476"/>
                  <a:pt x="8011" y="20619"/>
                </a:cubicBezTo>
                <a:cubicBezTo>
                  <a:pt x="7738" y="20906"/>
                  <a:pt x="7416" y="21053"/>
                  <a:pt x="7055" y="21053"/>
                </a:cubicBezTo>
                <a:cubicBezTo>
                  <a:pt x="6612" y="21053"/>
                  <a:pt x="6301" y="20826"/>
                  <a:pt x="6094" y="20676"/>
                </a:cubicBezTo>
                <a:cubicBezTo>
                  <a:pt x="5980" y="20592"/>
                  <a:pt x="5934" y="20564"/>
                  <a:pt x="5916" y="20555"/>
                </a:cubicBezTo>
                <a:lnTo>
                  <a:pt x="5807" y="20544"/>
                </a:lnTo>
                <a:lnTo>
                  <a:pt x="5701" y="20490"/>
                </a:lnTo>
                <a:lnTo>
                  <a:pt x="5302" y="20171"/>
                </a:lnTo>
                <a:lnTo>
                  <a:pt x="3218" y="21600"/>
                </a:lnTo>
                <a:lnTo>
                  <a:pt x="2802" y="21336"/>
                </a:lnTo>
                <a:close/>
              </a:path>
            </a:pathLst>
          </a:custGeom>
          <a:solidFill>
            <a:schemeClr val="bg1">
              <a:lumMod val="75000"/>
            </a:schemeClr>
          </a:solidFill>
          <a:ln w="3175" cap="flat">
            <a:solidFill>
              <a:schemeClr val="bg1">
                <a:lumMod val="50000"/>
              </a:schemeClr>
            </a:solidFill>
            <a:miter lim="400000"/>
          </a:ln>
          <a:effectLst/>
        </p:spPr>
        <p:txBody>
          <a:bodyPr lIns="0" tIns="0" rIns="0" bIns="0"/>
          <a:lstStyle/>
          <a:p>
            <a:pPr eaLnBrk="1" hangingPunct="1">
              <a:defRPr sz="1200">
                <a:solidFill>
                  <a:srgbClr val="000000"/>
                </a:solidFill>
                <a:latin typeface="Helvetica"/>
                <a:ea typeface="Helvetica"/>
                <a:cs typeface="Helvetica"/>
                <a:sym typeface="Helvetica"/>
              </a:defRPr>
            </a:pPr>
            <a:endParaRPr sz="1688" dirty="0">
              <a:solidFill>
                <a:srgbClr val="000000"/>
              </a:solidFill>
              <a:latin typeface="Lato Light" panose="020F0502020204030203" pitchFamily="34" charset="0"/>
              <a:ea typeface="Lato Light" panose="020F0502020204030203" pitchFamily="34" charset="0"/>
              <a:cs typeface="Lato Light" panose="020F0502020204030203" pitchFamily="34" charset="0"/>
              <a:sym typeface="Helvetica"/>
            </a:endParaRPr>
          </a:p>
        </p:txBody>
      </p:sp>
      <p:sp>
        <p:nvSpPr>
          <p:cNvPr id="139" name="Shape 17202">
            <a:extLst>
              <a:ext uri="{FF2B5EF4-FFF2-40B4-BE49-F238E27FC236}">
                <a16:creationId xmlns:a16="http://schemas.microsoft.com/office/drawing/2014/main" id="{DBB3066D-66F6-6289-F972-14AAA94F8544}"/>
              </a:ext>
            </a:extLst>
          </p:cNvPr>
          <p:cNvSpPr/>
          <p:nvPr/>
        </p:nvSpPr>
        <p:spPr>
          <a:xfrm>
            <a:off x="6113590" y="3655682"/>
            <a:ext cx="509303" cy="38937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557" h="21600" extrusionOk="0">
                <a:moveTo>
                  <a:pt x="3272" y="21571"/>
                </a:moveTo>
                <a:lnTo>
                  <a:pt x="2732" y="21500"/>
                </a:lnTo>
                <a:lnTo>
                  <a:pt x="2732" y="19824"/>
                </a:lnTo>
                <a:lnTo>
                  <a:pt x="2051" y="19034"/>
                </a:lnTo>
                <a:lnTo>
                  <a:pt x="1033" y="17345"/>
                </a:lnTo>
                <a:lnTo>
                  <a:pt x="1067" y="17122"/>
                </a:lnTo>
                <a:cubicBezTo>
                  <a:pt x="1068" y="17118"/>
                  <a:pt x="1123" y="16738"/>
                  <a:pt x="1075" y="16451"/>
                </a:cubicBezTo>
                <a:cubicBezTo>
                  <a:pt x="1058" y="16371"/>
                  <a:pt x="873" y="16127"/>
                  <a:pt x="653" y="15954"/>
                </a:cubicBezTo>
                <a:lnTo>
                  <a:pt x="453" y="15797"/>
                </a:lnTo>
                <a:lnTo>
                  <a:pt x="471" y="15492"/>
                </a:lnTo>
                <a:cubicBezTo>
                  <a:pt x="471" y="15487"/>
                  <a:pt x="496" y="15064"/>
                  <a:pt x="468" y="14559"/>
                </a:cubicBezTo>
                <a:lnTo>
                  <a:pt x="466" y="14557"/>
                </a:lnTo>
                <a:cubicBezTo>
                  <a:pt x="393" y="14462"/>
                  <a:pt x="295" y="14335"/>
                  <a:pt x="258" y="14138"/>
                </a:cubicBezTo>
                <a:cubicBezTo>
                  <a:pt x="209" y="13891"/>
                  <a:pt x="276" y="13684"/>
                  <a:pt x="317" y="13561"/>
                </a:cubicBezTo>
                <a:cubicBezTo>
                  <a:pt x="319" y="13315"/>
                  <a:pt x="328" y="12842"/>
                  <a:pt x="328" y="12842"/>
                </a:cubicBezTo>
                <a:cubicBezTo>
                  <a:pt x="185" y="12680"/>
                  <a:pt x="-43" y="12366"/>
                  <a:pt x="7" y="11964"/>
                </a:cubicBezTo>
                <a:cubicBezTo>
                  <a:pt x="44" y="11663"/>
                  <a:pt x="267" y="11402"/>
                  <a:pt x="706" y="11145"/>
                </a:cubicBezTo>
                <a:lnTo>
                  <a:pt x="2464" y="6773"/>
                </a:lnTo>
                <a:lnTo>
                  <a:pt x="2569" y="8287"/>
                </a:lnTo>
                <a:cubicBezTo>
                  <a:pt x="2582" y="8289"/>
                  <a:pt x="2594" y="8289"/>
                  <a:pt x="2606" y="8289"/>
                </a:cubicBezTo>
                <a:cubicBezTo>
                  <a:pt x="2752" y="8240"/>
                  <a:pt x="3263" y="7831"/>
                  <a:pt x="3337" y="7714"/>
                </a:cubicBezTo>
                <a:lnTo>
                  <a:pt x="3440" y="7506"/>
                </a:lnTo>
                <a:lnTo>
                  <a:pt x="3604" y="7657"/>
                </a:lnTo>
                <a:lnTo>
                  <a:pt x="3856" y="7418"/>
                </a:lnTo>
                <a:lnTo>
                  <a:pt x="4008" y="7698"/>
                </a:lnTo>
                <a:cubicBezTo>
                  <a:pt x="4062" y="7797"/>
                  <a:pt x="4141" y="7942"/>
                  <a:pt x="4189" y="7999"/>
                </a:cubicBezTo>
                <a:cubicBezTo>
                  <a:pt x="4197" y="7992"/>
                  <a:pt x="4350" y="7859"/>
                  <a:pt x="4417" y="7797"/>
                </a:cubicBezTo>
                <a:cubicBezTo>
                  <a:pt x="4686" y="7552"/>
                  <a:pt x="4976" y="7287"/>
                  <a:pt x="5287" y="7175"/>
                </a:cubicBezTo>
                <a:cubicBezTo>
                  <a:pt x="5626" y="7053"/>
                  <a:pt x="6101" y="6995"/>
                  <a:pt x="6355" y="6970"/>
                </a:cubicBezTo>
                <a:lnTo>
                  <a:pt x="6476" y="6959"/>
                </a:lnTo>
                <a:cubicBezTo>
                  <a:pt x="6789" y="6932"/>
                  <a:pt x="6796" y="6931"/>
                  <a:pt x="6943" y="6681"/>
                </a:cubicBezTo>
                <a:cubicBezTo>
                  <a:pt x="6943" y="6681"/>
                  <a:pt x="7185" y="6276"/>
                  <a:pt x="7244" y="6175"/>
                </a:cubicBezTo>
                <a:cubicBezTo>
                  <a:pt x="7077" y="5996"/>
                  <a:pt x="6991" y="5806"/>
                  <a:pt x="6987" y="5607"/>
                </a:cubicBezTo>
                <a:cubicBezTo>
                  <a:pt x="6983" y="5393"/>
                  <a:pt x="7043" y="5190"/>
                  <a:pt x="7156" y="5036"/>
                </a:cubicBezTo>
                <a:cubicBezTo>
                  <a:pt x="7399" y="4709"/>
                  <a:pt x="7831" y="4664"/>
                  <a:pt x="8262" y="4664"/>
                </a:cubicBezTo>
                <a:cubicBezTo>
                  <a:pt x="8262" y="4664"/>
                  <a:pt x="8524" y="4665"/>
                  <a:pt x="8539" y="4662"/>
                </a:cubicBezTo>
                <a:cubicBezTo>
                  <a:pt x="8642" y="4644"/>
                  <a:pt x="8738" y="4598"/>
                  <a:pt x="8835" y="4553"/>
                </a:cubicBezTo>
                <a:cubicBezTo>
                  <a:pt x="9001" y="4478"/>
                  <a:pt x="9169" y="4402"/>
                  <a:pt x="9368" y="4377"/>
                </a:cubicBezTo>
                <a:lnTo>
                  <a:pt x="9452" y="4372"/>
                </a:lnTo>
                <a:cubicBezTo>
                  <a:pt x="9452" y="4372"/>
                  <a:pt x="9733" y="4386"/>
                  <a:pt x="9733" y="4386"/>
                </a:cubicBezTo>
                <a:cubicBezTo>
                  <a:pt x="9761" y="4386"/>
                  <a:pt x="9808" y="4282"/>
                  <a:pt x="9835" y="4223"/>
                </a:cubicBezTo>
                <a:cubicBezTo>
                  <a:pt x="9888" y="4111"/>
                  <a:pt x="9939" y="4007"/>
                  <a:pt x="9983" y="3940"/>
                </a:cubicBezTo>
                <a:cubicBezTo>
                  <a:pt x="10053" y="3834"/>
                  <a:pt x="10124" y="3736"/>
                  <a:pt x="10194" y="3638"/>
                </a:cubicBezTo>
                <a:lnTo>
                  <a:pt x="10572" y="3097"/>
                </a:lnTo>
                <a:cubicBezTo>
                  <a:pt x="10797" y="2771"/>
                  <a:pt x="11023" y="2443"/>
                  <a:pt x="11256" y="2125"/>
                </a:cubicBezTo>
                <a:cubicBezTo>
                  <a:pt x="11289" y="2079"/>
                  <a:pt x="11330" y="2031"/>
                  <a:pt x="11373" y="1980"/>
                </a:cubicBezTo>
                <a:cubicBezTo>
                  <a:pt x="11410" y="1938"/>
                  <a:pt x="11478" y="1859"/>
                  <a:pt x="11492" y="1827"/>
                </a:cubicBezTo>
                <a:cubicBezTo>
                  <a:pt x="11490" y="1826"/>
                  <a:pt x="11487" y="1771"/>
                  <a:pt x="11485" y="1735"/>
                </a:cubicBezTo>
                <a:cubicBezTo>
                  <a:pt x="11476" y="1555"/>
                  <a:pt x="11460" y="1256"/>
                  <a:pt x="11649" y="964"/>
                </a:cubicBezTo>
                <a:cubicBezTo>
                  <a:pt x="11825" y="692"/>
                  <a:pt x="12099" y="530"/>
                  <a:pt x="12341" y="387"/>
                </a:cubicBezTo>
                <a:cubicBezTo>
                  <a:pt x="12439" y="329"/>
                  <a:pt x="12519" y="282"/>
                  <a:pt x="12585" y="232"/>
                </a:cubicBezTo>
                <a:cubicBezTo>
                  <a:pt x="12837" y="40"/>
                  <a:pt x="13302" y="0"/>
                  <a:pt x="13648" y="0"/>
                </a:cubicBezTo>
                <a:lnTo>
                  <a:pt x="13806" y="0"/>
                </a:lnTo>
                <a:lnTo>
                  <a:pt x="13944" y="149"/>
                </a:lnTo>
                <a:cubicBezTo>
                  <a:pt x="15351" y="2439"/>
                  <a:pt x="15381" y="2808"/>
                  <a:pt x="15390" y="2929"/>
                </a:cubicBezTo>
                <a:cubicBezTo>
                  <a:pt x="15411" y="3077"/>
                  <a:pt x="15420" y="3145"/>
                  <a:pt x="15424" y="3215"/>
                </a:cubicBezTo>
                <a:cubicBezTo>
                  <a:pt x="15429" y="3306"/>
                  <a:pt x="15429" y="3395"/>
                  <a:pt x="15430" y="3484"/>
                </a:cubicBezTo>
                <a:lnTo>
                  <a:pt x="15431" y="3601"/>
                </a:lnTo>
                <a:cubicBezTo>
                  <a:pt x="15433" y="3654"/>
                  <a:pt x="15439" y="3716"/>
                  <a:pt x="15445" y="3780"/>
                </a:cubicBezTo>
                <a:cubicBezTo>
                  <a:pt x="15459" y="3923"/>
                  <a:pt x="15475" y="4079"/>
                  <a:pt x="15463" y="4249"/>
                </a:cubicBezTo>
                <a:cubicBezTo>
                  <a:pt x="15446" y="4500"/>
                  <a:pt x="15350" y="4681"/>
                  <a:pt x="15287" y="4801"/>
                </a:cubicBezTo>
                <a:cubicBezTo>
                  <a:pt x="15268" y="4838"/>
                  <a:pt x="15254" y="4863"/>
                  <a:pt x="15243" y="4891"/>
                </a:cubicBezTo>
                <a:cubicBezTo>
                  <a:pt x="15287" y="5009"/>
                  <a:pt x="15307" y="5130"/>
                  <a:pt x="15307" y="5251"/>
                </a:cubicBezTo>
                <a:cubicBezTo>
                  <a:pt x="15412" y="5266"/>
                  <a:pt x="15513" y="5283"/>
                  <a:pt x="15612" y="5300"/>
                </a:cubicBezTo>
                <a:cubicBezTo>
                  <a:pt x="15749" y="5323"/>
                  <a:pt x="15885" y="5347"/>
                  <a:pt x="16021" y="5363"/>
                </a:cubicBezTo>
                <a:lnTo>
                  <a:pt x="16347" y="5400"/>
                </a:lnTo>
                <a:lnTo>
                  <a:pt x="16364" y="5829"/>
                </a:lnTo>
                <a:cubicBezTo>
                  <a:pt x="16365" y="5874"/>
                  <a:pt x="16371" y="5915"/>
                  <a:pt x="16376" y="5958"/>
                </a:cubicBezTo>
                <a:cubicBezTo>
                  <a:pt x="16391" y="6081"/>
                  <a:pt x="16409" y="6229"/>
                  <a:pt x="16393" y="6398"/>
                </a:cubicBezTo>
                <a:cubicBezTo>
                  <a:pt x="16392" y="6406"/>
                  <a:pt x="16391" y="6414"/>
                  <a:pt x="16390" y="6422"/>
                </a:cubicBezTo>
                <a:lnTo>
                  <a:pt x="16408" y="6426"/>
                </a:lnTo>
                <a:cubicBezTo>
                  <a:pt x="16724" y="6486"/>
                  <a:pt x="17299" y="6596"/>
                  <a:pt x="17493" y="7302"/>
                </a:cubicBezTo>
                <a:cubicBezTo>
                  <a:pt x="17830" y="7381"/>
                  <a:pt x="18052" y="7751"/>
                  <a:pt x="18070" y="8069"/>
                </a:cubicBezTo>
                <a:cubicBezTo>
                  <a:pt x="18083" y="8252"/>
                  <a:pt x="18043" y="8409"/>
                  <a:pt x="17994" y="8532"/>
                </a:cubicBezTo>
                <a:cubicBezTo>
                  <a:pt x="18196" y="8714"/>
                  <a:pt x="18501" y="8961"/>
                  <a:pt x="18662" y="9079"/>
                </a:cubicBezTo>
                <a:cubicBezTo>
                  <a:pt x="18878" y="9240"/>
                  <a:pt x="19171" y="9457"/>
                  <a:pt x="19241" y="9999"/>
                </a:cubicBezTo>
                <a:cubicBezTo>
                  <a:pt x="19249" y="10003"/>
                  <a:pt x="19259" y="10008"/>
                  <a:pt x="19267" y="10012"/>
                </a:cubicBezTo>
                <a:cubicBezTo>
                  <a:pt x="19574" y="10172"/>
                  <a:pt x="19747" y="10526"/>
                  <a:pt x="19709" y="10914"/>
                </a:cubicBezTo>
                <a:cubicBezTo>
                  <a:pt x="19707" y="10934"/>
                  <a:pt x="19688" y="11026"/>
                  <a:pt x="19669" y="11120"/>
                </a:cubicBezTo>
                <a:cubicBezTo>
                  <a:pt x="19823" y="11272"/>
                  <a:pt x="19903" y="11469"/>
                  <a:pt x="19959" y="11609"/>
                </a:cubicBezTo>
                <a:cubicBezTo>
                  <a:pt x="20004" y="11721"/>
                  <a:pt x="20029" y="11781"/>
                  <a:pt x="20066" y="11813"/>
                </a:cubicBezTo>
                <a:cubicBezTo>
                  <a:pt x="20142" y="11878"/>
                  <a:pt x="20226" y="11919"/>
                  <a:pt x="20307" y="11961"/>
                </a:cubicBezTo>
                <a:cubicBezTo>
                  <a:pt x="20556" y="12090"/>
                  <a:pt x="20842" y="12239"/>
                  <a:pt x="21033" y="12654"/>
                </a:cubicBezTo>
                <a:cubicBezTo>
                  <a:pt x="21186" y="12987"/>
                  <a:pt x="21249" y="13350"/>
                  <a:pt x="21295" y="13665"/>
                </a:cubicBezTo>
                <a:cubicBezTo>
                  <a:pt x="21330" y="13899"/>
                  <a:pt x="21388" y="14094"/>
                  <a:pt x="21471" y="14261"/>
                </a:cubicBezTo>
                <a:lnTo>
                  <a:pt x="21557" y="14432"/>
                </a:lnTo>
                <a:lnTo>
                  <a:pt x="21064" y="15053"/>
                </a:lnTo>
                <a:lnTo>
                  <a:pt x="20937" y="14933"/>
                </a:lnTo>
                <a:cubicBezTo>
                  <a:pt x="20851" y="14853"/>
                  <a:pt x="20775" y="14814"/>
                  <a:pt x="20704" y="14814"/>
                </a:cubicBezTo>
                <a:lnTo>
                  <a:pt x="20650" y="14819"/>
                </a:lnTo>
                <a:cubicBezTo>
                  <a:pt x="20599" y="14830"/>
                  <a:pt x="20533" y="14861"/>
                  <a:pt x="20465" y="14891"/>
                </a:cubicBezTo>
                <a:cubicBezTo>
                  <a:pt x="20295" y="14967"/>
                  <a:pt x="20104" y="15051"/>
                  <a:pt x="19890" y="15051"/>
                </a:cubicBezTo>
                <a:cubicBezTo>
                  <a:pt x="19645" y="15051"/>
                  <a:pt x="19422" y="14947"/>
                  <a:pt x="19226" y="14856"/>
                </a:cubicBezTo>
                <a:cubicBezTo>
                  <a:pt x="19145" y="14819"/>
                  <a:pt x="19087" y="14792"/>
                  <a:pt x="19030" y="14770"/>
                </a:cubicBezTo>
                <a:cubicBezTo>
                  <a:pt x="19030" y="14770"/>
                  <a:pt x="18786" y="14771"/>
                  <a:pt x="18785" y="14771"/>
                </a:cubicBezTo>
                <a:cubicBezTo>
                  <a:pt x="18717" y="14771"/>
                  <a:pt x="18656" y="14766"/>
                  <a:pt x="18599" y="14753"/>
                </a:cubicBezTo>
                <a:cubicBezTo>
                  <a:pt x="18444" y="14718"/>
                  <a:pt x="18293" y="14640"/>
                  <a:pt x="18150" y="14519"/>
                </a:cubicBezTo>
                <a:cubicBezTo>
                  <a:pt x="18077" y="15122"/>
                  <a:pt x="17746" y="15271"/>
                  <a:pt x="17556" y="15356"/>
                </a:cubicBezTo>
                <a:cubicBezTo>
                  <a:pt x="17433" y="15413"/>
                  <a:pt x="17275" y="15442"/>
                  <a:pt x="17086" y="15442"/>
                </a:cubicBezTo>
                <a:cubicBezTo>
                  <a:pt x="16988" y="15442"/>
                  <a:pt x="16892" y="15433"/>
                  <a:pt x="16814" y="15422"/>
                </a:cubicBezTo>
                <a:cubicBezTo>
                  <a:pt x="16669" y="15398"/>
                  <a:pt x="16542" y="15338"/>
                  <a:pt x="16411" y="15233"/>
                </a:cubicBezTo>
                <a:cubicBezTo>
                  <a:pt x="16374" y="15204"/>
                  <a:pt x="16327" y="15156"/>
                  <a:pt x="16278" y="15102"/>
                </a:cubicBezTo>
                <a:lnTo>
                  <a:pt x="16131" y="15199"/>
                </a:lnTo>
                <a:cubicBezTo>
                  <a:pt x="16029" y="15262"/>
                  <a:pt x="15934" y="15330"/>
                  <a:pt x="15838" y="15399"/>
                </a:cubicBezTo>
                <a:lnTo>
                  <a:pt x="15684" y="15507"/>
                </a:lnTo>
                <a:cubicBezTo>
                  <a:pt x="15367" y="15726"/>
                  <a:pt x="15044" y="15919"/>
                  <a:pt x="14718" y="16103"/>
                </a:cubicBezTo>
                <a:lnTo>
                  <a:pt x="14684" y="16123"/>
                </a:lnTo>
                <a:cubicBezTo>
                  <a:pt x="14684" y="16123"/>
                  <a:pt x="14610" y="16143"/>
                  <a:pt x="14609" y="16143"/>
                </a:cubicBezTo>
                <a:cubicBezTo>
                  <a:pt x="14366" y="16143"/>
                  <a:pt x="14248" y="15970"/>
                  <a:pt x="14086" y="15731"/>
                </a:cubicBezTo>
                <a:cubicBezTo>
                  <a:pt x="14064" y="15703"/>
                  <a:pt x="14043" y="15680"/>
                  <a:pt x="14024" y="15661"/>
                </a:cubicBezTo>
                <a:lnTo>
                  <a:pt x="14020" y="15670"/>
                </a:lnTo>
                <a:cubicBezTo>
                  <a:pt x="13961" y="15806"/>
                  <a:pt x="13916" y="15927"/>
                  <a:pt x="13871" y="16047"/>
                </a:cubicBezTo>
                <a:cubicBezTo>
                  <a:pt x="13813" y="16202"/>
                  <a:pt x="13761" y="16340"/>
                  <a:pt x="13704" y="16475"/>
                </a:cubicBezTo>
                <a:cubicBezTo>
                  <a:pt x="13521" y="16896"/>
                  <a:pt x="13342" y="17130"/>
                  <a:pt x="13140" y="17211"/>
                </a:cubicBezTo>
                <a:lnTo>
                  <a:pt x="13073" y="17232"/>
                </a:lnTo>
                <a:cubicBezTo>
                  <a:pt x="13073" y="17232"/>
                  <a:pt x="12994" y="17241"/>
                  <a:pt x="12992" y="17241"/>
                </a:cubicBezTo>
                <a:cubicBezTo>
                  <a:pt x="12836" y="17241"/>
                  <a:pt x="12692" y="17177"/>
                  <a:pt x="12596" y="17134"/>
                </a:cubicBezTo>
                <a:cubicBezTo>
                  <a:pt x="12488" y="17086"/>
                  <a:pt x="12420" y="17050"/>
                  <a:pt x="12356" y="17016"/>
                </a:cubicBezTo>
                <a:cubicBezTo>
                  <a:pt x="12280" y="16976"/>
                  <a:pt x="12220" y="16944"/>
                  <a:pt x="12158" y="16917"/>
                </a:cubicBezTo>
                <a:cubicBezTo>
                  <a:pt x="12016" y="16856"/>
                  <a:pt x="11886" y="16829"/>
                  <a:pt x="11738" y="16829"/>
                </a:cubicBezTo>
                <a:lnTo>
                  <a:pt x="11605" y="16830"/>
                </a:lnTo>
                <a:cubicBezTo>
                  <a:pt x="11395" y="16830"/>
                  <a:pt x="11151" y="16807"/>
                  <a:pt x="10921" y="16634"/>
                </a:cubicBezTo>
                <a:cubicBezTo>
                  <a:pt x="10884" y="16606"/>
                  <a:pt x="10786" y="16578"/>
                  <a:pt x="10714" y="16558"/>
                </a:cubicBezTo>
                <a:cubicBezTo>
                  <a:pt x="10652" y="16540"/>
                  <a:pt x="10595" y="16524"/>
                  <a:pt x="10543" y="16506"/>
                </a:cubicBezTo>
                <a:lnTo>
                  <a:pt x="10499" y="16520"/>
                </a:lnTo>
                <a:cubicBezTo>
                  <a:pt x="10439" y="16542"/>
                  <a:pt x="10346" y="16576"/>
                  <a:pt x="10241" y="16576"/>
                </a:cubicBezTo>
                <a:cubicBezTo>
                  <a:pt x="10088" y="16576"/>
                  <a:pt x="9946" y="16501"/>
                  <a:pt x="9840" y="16364"/>
                </a:cubicBezTo>
                <a:cubicBezTo>
                  <a:pt x="9687" y="16164"/>
                  <a:pt x="9675" y="15916"/>
                  <a:pt x="9667" y="15753"/>
                </a:cubicBezTo>
                <a:lnTo>
                  <a:pt x="9665" y="15731"/>
                </a:lnTo>
                <a:lnTo>
                  <a:pt x="9579" y="15642"/>
                </a:lnTo>
                <a:cubicBezTo>
                  <a:pt x="9371" y="15412"/>
                  <a:pt x="8830" y="14816"/>
                  <a:pt x="8585" y="14816"/>
                </a:cubicBezTo>
                <a:cubicBezTo>
                  <a:pt x="7999" y="15459"/>
                  <a:pt x="7655" y="16124"/>
                  <a:pt x="7605" y="16369"/>
                </a:cubicBezTo>
                <a:cubicBezTo>
                  <a:pt x="7449" y="17138"/>
                  <a:pt x="7511" y="17869"/>
                  <a:pt x="7514" y="17900"/>
                </a:cubicBezTo>
                <a:lnTo>
                  <a:pt x="7558" y="18370"/>
                </a:lnTo>
                <a:lnTo>
                  <a:pt x="7201" y="18447"/>
                </a:lnTo>
                <a:cubicBezTo>
                  <a:pt x="6407" y="18618"/>
                  <a:pt x="6379" y="18619"/>
                  <a:pt x="6351" y="18620"/>
                </a:cubicBezTo>
                <a:lnTo>
                  <a:pt x="6278" y="18622"/>
                </a:lnTo>
                <a:cubicBezTo>
                  <a:pt x="6025" y="18622"/>
                  <a:pt x="5791" y="18568"/>
                  <a:pt x="5581" y="18460"/>
                </a:cubicBezTo>
                <a:cubicBezTo>
                  <a:pt x="5532" y="18436"/>
                  <a:pt x="5471" y="18396"/>
                  <a:pt x="5406" y="18351"/>
                </a:cubicBezTo>
                <a:cubicBezTo>
                  <a:pt x="5382" y="18336"/>
                  <a:pt x="5346" y="18311"/>
                  <a:pt x="5310" y="18288"/>
                </a:cubicBezTo>
                <a:cubicBezTo>
                  <a:pt x="5273" y="18358"/>
                  <a:pt x="5234" y="18414"/>
                  <a:pt x="5182" y="18465"/>
                </a:cubicBezTo>
                <a:cubicBezTo>
                  <a:pt x="4988" y="18654"/>
                  <a:pt x="4772" y="18676"/>
                  <a:pt x="4627" y="18676"/>
                </a:cubicBezTo>
                <a:cubicBezTo>
                  <a:pt x="4559" y="18676"/>
                  <a:pt x="4487" y="18670"/>
                  <a:pt x="4416" y="18664"/>
                </a:cubicBezTo>
                <a:cubicBezTo>
                  <a:pt x="4361" y="18659"/>
                  <a:pt x="4306" y="18654"/>
                  <a:pt x="4252" y="18654"/>
                </a:cubicBezTo>
                <a:cubicBezTo>
                  <a:pt x="4165" y="18654"/>
                  <a:pt x="4132" y="18669"/>
                  <a:pt x="4121" y="18679"/>
                </a:cubicBezTo>
                <a:cubicBezTo>
                  <a:pt x="4105" y="18697"/>
                  <a:pt x="4089" y="18737"/>
                  <a:pt x="4107" y="18945"/>
                </a:cubicBezTo>
                <a:cubicBezTo>
                  <a:pt x="4141" y="19315"/>
                  <a:pt x="4165" y="19794"/>
                  <a:pt x="4059" y="20209"/>
                </a:cubicBezTo>
                <a:cubicBezTo>
                  <a:pt x="3988" y="20486"/>
                  <a:pt x="3862" y="20700"/>
                  <a:pt x="3752" y="20890"/>
                </a:cubicBezTo>
                <a:cubicBezTo>
                  <a:pt x="3691" y="20996"/>
                  <a:pt x="3647" y="21070"/>
                  <a:pt x="3612" y="21148"/>
                </a:cubicBezTo>
                <a:cubicBezTo>
                  <a:pt x="3599" y="21177"/>
                  <a:pt x="3574" y="21224"/>
                  <a:pt x="3544" y="21277"/>
                </a:cubicBezTo>
                <a:cubicBezTo>
                  <a:pt x="3520" y="21318"/>
                  <a:pt x="3477" y="21392"/>
                  <a:pt x="3462" y="21429"/>
                </a:cubicBezTo>
                <a:lnTo>
                  <a:pt x="3409" y="21600"/>
                </a:lnTo>
                <a:lnTo>
                  <a:pt x="3272" y="21571"/>
                </a:lnTo>
                <a:close/>
              </a:path>
            </a:pathLst>
          </a:custGeom>
          <a:solidFill>
            <a:schemeClr val="bg1">
              <a:lumMod val="75000"/>
            </a:schemeClr>
          </a:solidFill>
          <a:ln w="3175" cap="flat">
            <a:solidFill>
              <a:schemeClr val="bg1">
                <a:lumMod val="50000"/>
              </a:schemeClr>
            </a:solidFill>
            <a:miter lim="400000"/>
          </a:ln>
          <a:effectLst/>
        </p:spPr>
        <p:txBody>
          <a:bodyPr lIns="0" tIns="0" rIns="0" bIns="0"/>
          <a:lstStyle/>
          <a:p>
            <a:pPr eaLnBrk="1" hangingPunct="1">
              <a:defRPr sz="1200">
                <a:solidFill>
                  <a:srgbClr val="000000"/>
                </a:solidFill>
                <a:latin typeface="Helvetica"/>
                <a:ea typeface="Helvetica"/>
                <a:cs typeface="Helvetica"/>
                <a:sym typeface="Helvetica"/>
              </a:defRPr>
            </a:pPr>
            <a:endParaRPr sz="1688" dirty="0">
              <a:solidFill>
                <a:srgbClr val="000000"/>
              </a:solidFill>
              <a:latin typeface="Lato Light" panose="020F0502020204030203" pitchFamily="34" charset="0"/>
              <a:ea typeface="Lato Light" panose="020F0502020204030203" pitchFamily="34" charset="0"/>
              <a:cs typeface="Lato Light" panose="020F0502020204030203" pitchFamily="34" charset="0"/>
              <a:sym typeface="Helvetica"/>
            </a:endParaRPr>
          </a:p>
        </p:txBody>
      </p:sp>
      <p:sp>
        <p:nvSpPr>
          <p:cNvPr id="140" name="Shape 17203">
            <a:extLst>
              <a:ext uri="{FF2B5EF4-FFF2-40B4-BE49-F238E27FC236}">
                <a16:creationId xmlns:a16="http://schemas.microsoft.com/office/drawing/2014/main" id="{558068BC-A21E-35C0-F117-2A4A70980B6A}"/>
              </a:ext>
            </a:extLst>
          </p:cNvPr>
          <p:cNvSpPr/>
          <p:nvPr/>
        </p:nvSpPr>
        <p:spPr>
          <a:xfrm>
            <a:off x="5909466" y="4017063"/>
            <a:ext cx="233982" cy="28226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489" h="21600" extrusionOk="0">
                <a:moveTo>
                  <a:pt x="8930" y="21319"/>
                </a:moveTo>
                <a:lnTo>
                  <a:pt x="8396" y="21456"/>
                </a:lnTo>
                <a:lnTo>
                  <a:pt x="8243" y="21194"/>
                </a:lnTo>
                <a:cubicBezTo>
                  <a:pt x="8212" y="21146"/>
                  <a:pt x="7937" y="20785"/>
                  <a:pt x="5770" y="18703"/>
                </a:cubicBezTo>
                <a:lnTo>
                  <a:pt x="5641" y="18579"/>
                </a:lnTo>
                <a:cubicBezTo>
                  <a:pt x="5385" y="18332"/>
                  <a:pt x="5061" y="18099"/>
                  <a:pt x="4719" y="17850"/>
                </a:cubicBezTo>
                <a:cubicBezTo>
                  <a:pt x="3895" y="17252"/>
                  <a:pt x="3051" y="16638"/>
                  <a:pt x="2744" y="15713"/>
                </a:cubicBezTo>
                <a:cubicBezTo>
                  <a:pt x="2671" y="15494"/>
                  <a:pt x="2499" y="15308"/>
                  <a:pt x="2280" y="15070"/>
                </a:cubicBezTo>
                <a:cubicBezTo>
                  <a:pt x="2076" y="14851"/>
                  <a:pt x="1846" y="14601"/>
                  <a:pt x="1670" y="14283"/>
                </a:cubicBezTo>
                <a:cubicBezTo>
                  <a:pt x="1440" y="13868"/>
                  <a:pt x="1282" y="13435"/>
                  <a:pt x="1143" y="13052"/>
                </a:cubicBezTo>
                <a:cubicBezTo>
                  <a:pt x="1048" y="12796"/>
                  <a:pt x="906" y="12544"/>
                  <a:pt x="763" y="12289"/>
                </a:cubicBezTo>
                <a:cubicBezTo>
                  <a:pt x="486" y="11796"/>
                  <a:pt x="217" y="11315"/>
                  <a:pt x="123" y="10781"/>
                </a:cubicBezTo>
                <a:lnTo>
                  <a:pt x="0" y="10065"/>
                </a:lnTo>
                <a:lnTo>
                  <a:pt x="864" y="10004"/>
                </a:lnTo>
                <a:cubicBezTo>
                  <a:pt x="1234" y="9977"/>
                  <a:pt x="1421" y="9886"/>
                  <a:pt x="1603" y="9646"/>
                </a:cubicBezTo>
                <a:cubicBezTo>
                  <a:pt x="2169" y="8904"/>
                  <a:pt x="2391" y="7993"/>
                  <a:pt x="2586" y="7046"/>
                </a:cubicBezTo>
                <a:lnTo>
                  <a:pt x="2676" y="6565"/>
                </a:lnTo>
                <a:cubicBezTo>
                  <a:pt x="2740" y="6210"/>
                  <a:pt x="2807" y="5852"/>
                  <a:pt x="2902" y="5502"/>
                </a:cubicBezTo>
                <a:lnTo>
                  <a:pt x="2935" y="5348"/>
                </a:lnTo>
                <a:cubicBezTo>
                  <a:pt x="3036" y="4820"/>
                  <a:pt x="3109" y="4496"/>
                  <a:pt x="3310" y="4268"/>
                </a:cubicBezTo>
                <a:lnTo>
                  <a:pt x="3749" y="3777"/>
                </a:lnTo>
                <a:lnTo>
                  <a:pt x="4382" y="4087"/>
                </a:lnTo>
                <a:cubicBezTo>
                  <a:pt x="4505" y="4147"/>
                  <a:pt x="4632" y="4222"/>
                  <a:pt x="4754" y="4301"/>
                </a:cubicBezTo>
                <a:lnTo>
                  <a:pt x="4791" y="4270"/>
                </a:lnTo>
                <a:lnTo>
                  <a:pt x="8951" y="4270"/>
                </a:lnTo>
                <a:lnTo>
                  <a:pt x="8951" y="1010"/>
                </a:lnTo>
                <a:lnTo>
                  <a:pt x="9784" y="26"/>
                </a:lnTo>
                <a:lnTo>
                  <a:pt x="10236" y="47"/>
                </a:lnTo>
                <a:cubicBezTo>
                  <a:pt x="10516" y="60"/>
                  <a:pt x="12994" y="169"/>
                  <a:pt x="14680" y="169"/>
                </a:cubicBezTo>
                <a:cubicBezTo>
                  <a:pt x="15732" y="169"/>
                  <a:pt x="15962" y="124"/>
                  <a:pt x="15972" y="122"/>
                </a:cubicBezTo>
                <a:lnTo>
                  <a:pt x="16395" y="0"/>
                </a:lnTo>
                <a:lnTo>
                  <a:pt x="16773" y="248"/>
                </a:lnTo>
                <a:lnTo>
                  <a:pt x="17584" y="881"/>
                </a:lnTo>
                <a:lnTo>
                  <a:pt x="17427" y="1289"/>
                </a:lnTo>
                <a:cubicBezTo>
                  <a:pt x="17044" y="2292"/>
                  <a:pt x="16891" y="3151"/>
                  <a:pt x="16884" y="3537"/>
                </a:cubicBezTo>
                <a:cubicBezTo>
                  <a:pt x="17140" y="3491"/>
                  <a:pt x="17416" y="3387"/>
                  <a:pt x="17633" y="3308"/>
                </a:cubicBezTo>
                <a:cubicBezTo>
                  <a:pt x="17926" y="3200"/>
                  <a:pt x="18200" y="3103"/>
                  <a:pt x="18427" y="3055"/>
                </a:cubicBezTo>
                <a:cubicBezTo>
                  <a:pt x="18692" y="3001"/>
                  <a:pt x="18896" y="2979"/>
                  <a:pt x="19094" y="2979"/>
                </a:cubicBezTo>
                <a:cubicBezTo>
                  <a:pt x="19531" y="2979"/>
                  <a:pt x="19928" y="3106"/>
                  <a:pt x="20243" y="3345"/>
                </a:cubicBezTo>
                <a:cubicBezTo>
                  <a:pt x="20599" y="3622"/>
                  <a:pt x="20845" y="4080"/>
                  <a:pt x="21108" y="4605"/>
                </a:cubicBezTo>
                <a:lnTo>
                  <a:pt x="21205" y="4800"/>
                </a:lnTo>
                <a:cubicBezTo>
                  <a:pt x="21600" y="5555"/>
                  <a:pt x="21191" y="6432"/>
                  <a:pt x="20271" y="6794"/>
                </a:cubicBezTo>
                <a:cubicBezTo>
                  <a:pt x="19745" y="7003"/>
                  <a:pt x="19433" y="7623"/>
                  <a:pt x="19464" y="7821"/>
                </a:cubicBezTo>
                <a:cubicBezTo>
                  <a:pt x="19506" y="8083"/>
                  <a:pt x="19450" y="8333"/>
                  <a:pt x="19397" y="8529"/>
                </a:cubicBezTo>
                <a:cubicBezTo>
                  <a:pt x="20625" y="8712"/>
                  <a:pt x="21260" y="9749"/>
                  <a:pt x="21356" y="10018"/>
                </a:cubicBezTo>
                <a:cubicBezTo>
                  <a:pt x="21538" y="10375"/>
                  <a:pt x="21403" y="10773"/>
                  <a:pt x="21313" y="11036"/>
                </a:cubicBezTo>
                <a:lnTo>
                  <a:pt x="21268" y="11175"/>
                </a:lnTo>
                <a:cubicBezTo>
                  <a:pt x="21223" y="11333"/>
                  <a:pt x="21227" y="11348"/>
                  <a:pt x="21299" y="11593"/>
                </a:cubicBezTo>
                <a:cubicBezTo>
                  <a:pt x="21434" y="12047"/>
                  <a:pt x="21427" y="12383"/>
                  <a:pt x="21420" y="12680"/>
                </a:cubicBezTo>
                <a:lnTo>
                  <a:pt x="21418" y="12938"/>
                </a:lnTo>
                <a:cubicBezTo>
                  <a:pt x="21419" y="13037"/>
                  <a:pt x="21433" y="13144"/>
                  <a:pt x="21447" y="13249"/>
                </a:cubicBezTo>
                <a:cubicBezTo>
                  <a:pt x="21482" y="13541"/>
                  <a:pt x="21525" y="13876"/>
                  <a:pt x="21437" y="14226"/>
                </a:cubicBezTo>
                <a:cubicBezTo>
                  <a:pt x="21332" y="14636"/>
                  <a:pt x="21051" y="14911"/>
                  <a:pt x="20827" y="15132"/>
                </a:cubicBezTo>
                <a:cubicBezTo>
                  <a:pt x="20700" y="15256"/>
                  <a:pt x="20587" y="15366"/>
                  <a:pt x="20559" y="15444"/>
                </a:cubicBezTo>
                <a:cubicBezTo>
                  <a:pt x="20547" y="15478"/>
                  <a:pt x="20542" y="15532"/>
                  <a:pt x="20533" y="15594"/>
                </a:cubicBezTo>
                <a:cubicBezTo>
                  <a:pt x="20454" y="16110"/>
                  <a:pt x="20290" y="17190"/>
                  <a:pt x="19119" y="17190"/>
                </a:cubicBezTo>
                <a:cubicBezTo>
                  <a:pt x="18619" y="17190"/>
                  <a:pt x="18181" y="16915"/>
                  <a:pt x="17815" y="16373"/>
                </a:cubicBezTo>
                <a:cubicBezTo>
                  <a:pt x="17470" y="16560"/>
                  <a:pt x="17167" y="16697"/>
                  <a:pt x="17139" y="16707"/>
                </a:cubicBezTo>
                <a:cubicBezTo>
                  <a:pt x="16901" y="16788"/>
                  <a:pt x="16682" y="16826"/>
                  <a:pt x="16470" y="16826"/>
                </a:cubicBezTo>
                <a:cubicBezTo>
                  <a:pt x="15592" y="16826"/>
                  <a:pt x="15113" y="16241"/>
                  <a:pt x="14796" y="15854"/>
                </a:cubicBezTo>
                <a:lnTo>
                  <a:pt x="14654" y="15683"/>
                </a:lnTo>
                <a:cubicBezTo>
                  <a:pt x="14536" y="15546"/>
                  <a:pt x="14437" y="15434"/>
                  <a:pt x="14349" y="15344"/>
                </a:cubicBezTo>
                <a:cubicBezTo>
                  <a:pt x="14275" y="15849"/>
                  <a:pt x="14028" y="16442"/>
                  <a:pt x="13250" y="16657"/>
                </a:cubicBezTo>
                <a:cubicBezTo>
                  <a:pt x="13107" y="16697"/>
                  <a:pt x="12955" y="16715"/>
                  <a:pt x="12798" y="16715"/>
                </a:cubicBezTo>
                <a:cubicBezTo>
                  <a:pt x="12535" y="16715"/>
                  <a:pt x="12296" y="16661"/>
                  <a:pt x="12103" y="16619"/>
                </a:cubicBezTo>
                <a:lnTo>
                  <a:pt x="11896" y="16576"/>
                </a:lnTo>
                <a:cubicBezTo>
                  <a:pt x="11781" y="16558"/>
                  <a:pt x="11665" y="16544"/>
                  <a:pt x="11548" y="16533"/>
                </a:cubicBezTo>
                <a:cubicBezTo>
                  <a:pt x="11545" y="16728"/>
                  <a:pt x="11530" y="16920"/>
                  <a:pt x="11495" y="17123"/>
                </a:cubicBezTo>
                <a:cubicBezTo>
                  <a:pt x="11531" y="17143"/>
                  <a:pt x="12072" y="17422"/>
                  <a:pt x="12072" y="17422"/>
                </a:cubicBezTo>
                <a:lnTo>
                  <a:pt x="12157" y="17674"/>
                </a:lnTo>
                <a:cubicBezTo>
                  <a:pt x="12247" y="17941"/>
                  <a:pt x="12243" y="18193"/>
                  <a:pt x="12146" y="18437"/>
                </a:cubicBezTo>
                <a:cubicBezTo>
                  <a:pt x="12497" y="18869"/>
                  <a:pt x="12918" y="19595"/>
                  <a:pt x="12776" y="20211"/>
                </a:cubicBezTo>
                <a:cubicBezTo>
                  <a:pt x="12680" y="20629"/>
                  <a:pt x="12346" y="20937"/>
                  <a:pt x="11860" y="21055"/>
                </a:cubicBezTo>
                <a:cubicBezTo>
                  <a:pt x="11860" y="21055"/>
                  <a:pt x="11527" y="21099"/>
                  <a:pt x="11525" y="21099"/>
                </a:cubicBezTo>
                <a:cubicBezTo>
                  <a:pt x="10919" y="21099"/>
                  <a:pt x="10523" y="20809"/>
                  <a:pt x="10234" y="20597"/>
                </a:cubicBezTo>
                <a:cubicBezTo>
                  <a:pt x="10206" y="20577"/>
                  <a:pt x="10162" y="20544"/>
                  <a:pt x="10116" y="20513"/>
                </a:cubicBezTo>
                <a:cubicBezTo>
                  <a:pt x="10062" y="20589"/>
                  <a:pt x="10025" y="20674"/>
                  <a:pt x="9985" y="20766"/>
                </a:cubicBezTo>
                <a:cubicBezTo>
                  <a:pt x="9916" y="20926"/>
                  <a:pt x="9829" y="21124"/>
                  <a:pt x="9680" y="21317"/>
                </a:cubicBezTo>
                <a:lnTo>
                  <a:pt x="9460" y="21600"/>
                </a:lnTo>
                <a:lnTo>
                  <a:pt x="8930" y="21319"/>
                </a:lnTo>
                <a:close/>
              </a:path>
            </a:pathLst>
          </a:custGeom>
          <a:solidFill>
            <a:schemeClr val="bg1">
              <a:lumMod val="75000"/>
            </a:schemeClr>
          </a:solidFill>
          <a:ln w="3175" cap="flat">
            <a:solidFill>
              <a:schemeClr val="bg1">
                <a:lumMod val="50000"/>
              </a:schemeClr>
            </a:solidFill>
            <a:miter lim="400000"/>
          </a:ln>
          <a:effectLst/>
        </p:spPr>
        <p:txBody>
          <a:bodyPr lIns="0" tIns="0" rIns="0" bIns="0"/>
          <a:lstStyle/>
          <a:p>
            <a:pPr eaLnBrk="1" hangingPunct="1">
              <a:defRPr sz="1200">
                <a:solidFill>
                  <a:srgbClr val="000000"/>
                </a:solidFill>
                <a:latin typeface="Helvetica"/>
                <a:ea typeface="Helvetica"/>
                <a:cs typeface="Helvetica"/>
                <a:sym typeface="Helvetica"/>
              </a:defRPr>
            </a:pPr>
            <a:endParaRPr sz="1688" dirty="0">
              <a:solidFill>
                <a:srgbClr val="000000"/>
              </a:solidFill>
              <a:latin typeface="Lato Light" panose="020F0502020204030203" pitchFamily="34" charset="0"/>
              <a:ea typeface="Lato Light" panose="020F0502020204030203" pitchFamily="34" charset="0"/>
              <a:cs typeface="Lato Light" panose="020F0502020204030203" pitchFamily="34" charset="0"/>
              <a:sym typeface="Helvetica"/>
            </a:endParaRPr>
          </a:p>
        </p:txBody>
      </p:sp>
      <p:sp>
        <p:nvSpPr>
          <p:cNvPr id="141" name="Shape 17204">
            <a:extLst>
              <a:ext uri="{FF2B5EF4-FFF2-40B4-BE49-F238E27FC236}">
                <a16:creationId xmlns:a16="http://schemas.microsoft.com/office/drawing/2014/main" id="{058619E2-2CBE-1899-F361-1A41085C9156}"/>
              </a:ext>
            </a:extLst>
          </p:cNvPr>
          <p:cNvSpPr/>
          <p:nvPr/>
        </p:nvSpPr>
        <p:spPr>
          <a:xfrm>
            <a:off x="5862360" y="2540112"/>
            <a:ext cx="165199" cy="31951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0759" h="21600" extrusionOk="0">
                <a:moveTo>
                  <a:pt x="10064" y="21318"/>
                </a:moveTo>
                <a:cubicBezTo>
                  <a:pt x="9253" y="20945"/>
                  <a:pt x="9035" y="20356"/>
                  <a:pt x="8891" y="19966"/>
                </a:cubicBezTo>
                <a:cubicBezTo>
                  <a:pt x="8492" y="18881"/>
                  <a:pt x="8063" y="17812"/>
                  <a:pt x="7598" y="16734"/>
                </a:cubicBezTo>
                <a:cubicBezTo>
                  <a:pt x="7574" y="16678"/>
                  <a:pt x="7545" y="16569"/>
                  <a:pt x="7518" y="16442"/>
                </a:cubicBezTo>
                <a:cubicBezTo>
                  <a:pt x="7480" y="16266"/>
                  <a:pt x="7453" y="16174"/>
                  <a:pt x="7436" y="16126"/>
                </a:cubicBezTo>
                <a:cubicBezTo>
                  <a:pt x="6887" y="15839"/>
                  <a:pt x="6166" y="15467"/>
                  <a:pt x="5402" y="15178"/>
                </a:cubicBezTo>
                <a:lnTo>
                  <a:pt x="5113" y="15079"/>
                </a:lnTo>
                <a:cubicBezTo>
                  <a:pt x="4676" y="14934"/>
                  <a:pt x="4081" y="14738"/>
                  <a:pt x="3833" y="14199"/>
                </a:cubicBezTo>
                <a:cubicBezTo>
                  <a:pt x="3766" y="14055"/>
                  <a:pt x="3734" y="13914"/>
                  <a:pt x="3705" y="13776"/>
                </a:cubicBezTo>
                <a:cubicBezTo>
                  <a:pt x="3648" y="13501"/>
                  <a:pt x="3619" y="13480"/>
                  <a:pt x="3491" y="13424"/>
                </a:cubicBezTo>
                <a:cubicBezTo>
                  <a:pt x="3299" y="13342"/>
                  <a:pt x="3112" y="13288"/>
                  <a:pt x="2939" y="13236"/>
                </a:cubicBezTo>
                <a:cubicBezTo>
                  <a:pt x="2381" y="13071"/>
                  <a:pt x="1719" y="12875"/>
                  <a:pt x="1272" y="12306"/>
                </a:cubicBezTo>
                <a:cubicBezTo>
                  <a:pt x="1149" y="12151"/>
                  <a:pt x="1012" y="12000"/>
                  <a:pt x="879" y="11853"/>
                </a:cubicBezTo>
                <a:cubicBezTo>
                  <a:pt x="184" y="11089"/>
                  <a:pt x="-740" y="10073"/>
                  <a:pt x="984" y="8989"/>
                </a:cubicBezTo>
                <a:cubicBezTo>
                  <a:pt x="1404" y="8725"/>
                  <a:pt x="1939" y="8561"/>
                  <a:pt x="2411" y="8417"/>
                </a:cubicBezTo>
                <a:cubicBezTo>
                  <a:pt x="2766" y="8309"/>
                  <a:pt x="3131" y="8197"/>
                  <a:pt x="3256" y="8092"/>
                </a:cubicBezTo>
                <a:cubicBezTo>
                  <a:pt x="3540" y="7852"/>
                  <a:pt x="3954" y="7112"/>
                  <a:pt x="3994" y="6772"/>
                </a:cubicBezTo>
                <a:cubicBezTo>
                  <a:pt x="3993" y="6775"/>
                  <a:pt x="3991" y="6776"/>
                  <a:pt x="3988" y="6776"/>
                </a:cubicBezTo>
                <a:cubicBezTo>
                  <a:pt x="3970" y="6776"/>
                  <a:pt x="3913" y="6726"/>
                  <a:pt x="3881" y="6697"/>
                </a:cubicBezTo>
                <a:cubicBezTo>
                  <a:pt x="3674" y="6515"/>
                  <a:pt x="3330" y="6212"/>
                  <a:pt x="3488" y="5794"/>
                </a:cubicBezTo>
                <a:cubicBezTo>
                  <a:pt x="3573" y="5560"/>
                  <a:pt x="3803" y="5401"/>
                  <a:pt x="3963" y="5298"/>
                </a:cubicBezTo>
                <a:cubicBezTo>
                  <a:pt x="3795" y="5109"/>
                  <a:pt x="3630" y="4885"/>
                  <a:pt x="3702" y="4578"/>
                </a:cubicBezTo>
                <a:cubicBezTo>
                  <a:pt x="3716" y="4521"/>
                  <a:pt x="3768" y="4390"/>
                  <a:pt x="3836" y="4223"/>
                </a:cubicBezTo>
                <a:cubicBezTo>
                  <a:pt x="3999" y="3836"/>
                  <a:pt x="4080" y="3606"/>
                  <a:pt x="4118" y="3468"/>
                </a:cubicBezTo>
                <a:lnTo>
                  <a:pt x="2620" y="2864"/>
                </a:lnTo>
                <a:lnTo>
                  <a:pt x="4976" y="1463"/>
                </a:lnTo>
                <a:cubicBezTo>
                  <a:pt x="5545" y="1130"/>
                  <a:pt x="6223" y="948"/>
                  <a:pt x="6821" y="786"/>
                </a:cubicBezTo>
                <a:cubicBezTo>
                  <a:pt x="7096" y="713"/>
                  <a:pt x="7361" y="642"/>
                  <a:pt x="7621" y="555"/>
                </a:cubicBezTo>
                <a:cubicBezTo>
                  <a:pt x="8622" y="218"/>
                  <a:pt x="10037" y="0"/>
                  <a:pt x="11226" y="0"/>
                </a:cubicBezTo>
                <a:cubicBezTo>
                  <a:pt x="12702" y="0"/>
                  <a:pt x="13705" y="242"/>
                  <a:pt x="14208" y="719"/>
                </a:cubicBezTo>
                <a:cubicBezTo>
                  <a:pt x="14414" y="912"/>
                  <a:pt x="14514" y="1138"/>
                  <a:pt x="14603" y="1338"/>
                </a:cubicBezTo>
                <a:cubicBezTo>
                  <a:pt x="14608" y="1352"/>
                  <a:pt x="14614" y="1365"/>
                  <a:pt x="14620" y="1378"/>
                </a:cubicBezTo>
                <a:cubicBezTo>
                  <a:pt x="15423" y="1119"/>
                  <a:pt x="16149" y="912"/>
                  <a:pt x="16797" y="912"/>
                </a:cubicBezTo>
                <a:cubicBezTo>
                  <a:pt x="17289" y="912"/>
                  <a:pt x="17716" y="1031"/>
                  <a:pt x="17972" y="1238"/>
                </a:cubicBezTo>
                <a:cubicBezTo>
                  <a:pt x="18434" y="1614"/>
                  <a:pt x="18090" y="2055"/>
                  <a:pt x="17960" y="2221"/>
                </a:cubicBezTo>
                <a:cubicBezTo>
                  <a:pt x="17605" y="2683"/>
                  <a:pt x="17016" y="3149"/>
                  <a:pt x="16347" y="3498"/>
                </a:cubicBezTo>
                <a:cubicBezTo>
                  <a:pt x="16234" y="3558"/>
                  <a:pt x="16110" y="3617"/>
                  <a:pt x="15987" y="3675"/>
                </a:cubicBezTo>
                <a:cubicBezTo>
                  <a:pt x="15552" y="3880"/>
                  <a:pt x="15524" y="3918"/>
                  <a:pt x="15530" y="3954"/>
                </a:cubicBezTo>
                <a:cubicBezTo>
                  <a:pt x="15558" y="4104"/>
                  <a:pt x="16144" y="4389"/>
                  <a:pt x="16458" y="4542"/>
                </a:cubicBezTo>
                <a:lnTo>
                  <a:pt x="16785" y="4705"/>
                </a:lnTo>
                <a:cubicBezTo>
                  <a:pt x="16816" y="4720"/>
                  <a:pt x="16905" y="4744"/>
                  <a:pt x="16969" y="4762"/>
                </a:cubicBezTo>
                <a:cubicBezTo>
                  <a:pt x="17274" y="4847"/>
                  <a:pt x="17775" y="4987"/>
                  <a:pt x="18058" y="5319"/>
                </a:cubicBezTo>
                <a:cubicBezTo>
                  <a:pt x="18753" y="6133"/>
                  <a:pt x="18027" y="7440"/>
                  <a:pt x="17235" y="8072"/>
                </a:cubicBezTo>
                <a:cubicBezTo>
                  <a:pt x="16450" y="8701"/>
                  <a:pt x="15345" y="9211"/>
                  <a:pt x="13952" y="9587"/>
                </a:cubicBezTo>
                <a:cubicBezTo>
                  <a:pt x="13619" y="9677"/>
                  <a:pt x="13573" y="9740"/>
                  <a:pt x="13573" y="9741"/>
                </a:cubicBezTo>
                <a:cubicBezTo>
                  <a:pt x="13559" y="9770"/>
                  <a:pt x="13603" y="9911"/>
                  <a:pt x="13956" y="10169"/>
                </a:cubicBezTo>
                <a:cubicBezTo>
                  <a:pt x="14261" y="10391"/>
                  <a:pt x="14261" y="10391"/>
                  <a:pt x="14928" y="10440"/>
                </a:cubicBezTo>
                <a:lnTo>
                  <a:pt x="16411" y="10569"/>
                </a:lnTo>
                <a:lnTo>
                  <a:pt x="16412" y="10603"/>
                </a:lnTo>
                <a:lnTo>
                  <a:pt x="16929" y="10657"/>
                </a:lnTo>
                <a:cubicBezTo>
                  <a:pt x="18268" y="10798"/>
                  <a:pt x="18360" y="11466"/>
                  <a:pt x="18394" y="11717"/>
                </a:cubicBezTo>
                <a:cubicBezTo>
                  <a:pt x="18396" y="11729"/>
                  <a:pt x="18397" y="11741"/>
                  <a:pt x="18398" y="11754"/>
                </a:cubicBezTo>
                <a:cubicBezTo>
                  <a:pt x="18433" y="11756"/>
                  <a:pt x="18472" y="11758"/>
                  <a:pt x="18515" y="11760"/>
                </a:cubicBezTo>
                <a:cubicBezTo>
                  <a:pt x="18924" y="11782"/>
                  <a:pt x="19609" y="11817"/>
                  <a:pt x="20157" y="12116"/>
                </a:cubicBezTo>
                <a:lnTo>
                  <a:pt x="20515" y="12311"/>
                </a:lnTo>
                <a:lnTo>
                  <a:pt x="20477" y="12584"/>
                </a:lnTo>
                <a:cubicBezTo>
                  <a:pt x="20469" y="12635"/>
                  <a:pt x="20438" y="12753"/>
                  <a:pt x="20395" y="12908"/>
                </a:cubicBezTo>
                <a:cubicBezTo>
                  <a:pt x="20273" y="13342"/>
                  <a:pt x="20200" y="13661"/>
                  <a:pt x="20177" y="13862"/>
                </a:cubicBezTo>
                <a:cubicBezTo>
                  <a:pt x="20620" y="14029"/>
                  <a:pt x="20729" y="14252"/>
                  <a:pt x="20752" y="14385"/>
                </a:cubicBezTo>
                <a:cubicBezTo>
                  <a:pt x="20860" y="15011"/>
                  <a:pt x="19586" y="15362"/>
                  <a:pt x="17776" y="15791"/>
                </a:cubicBezTo>
                <a:lnTo>
                  <a:pt x="17533" y="15849"/>
                </a:lnTo>
                <a:cubicBezTo>
                  <a:pt x="17136" y="15976"/>
                  <a:pt x="17091" y="16022"/>
                  <a:pt x="16837" y="16283"/>
                </a:cubicBezTo>
                <a:lnTo>
                  <a:pt x="16689" y="16432"/>
                </a:lnTo>
                <a:cubicBezTo>
                  <a:pt x="16168" y="16953"/>
                  <a:pt x="15517" y="17051"/>
                  <a:pt x="15086" y="17117"/>
                </a:cubicBezTo>
                <a:cubicBezTo>
                  <a:pt x="14914" y="17143"/>
                  <a:pt x="14810" y="17158"/>
                  <a:pt x="14675" y="17206"/>
                </a:cubicBezTo>
                <a:cubicBezTo>
                  <a:pt x="14606" y="17229"/>
                  <a:pt x="14459" y="17325"/>
                  <a:pt x="14312" y="17532"/>
                </a:cubicBezTo>
                <a:cubicBezTo>
                  <a:pt x="14995" y="17998"/>
                  <a:pt x="15282" y="18491"/>
                  <a:pt x="15167" y="19001"/>
                </a:cubicBezTo>
                <a:cubicBezTo>
                  <a:pt x="14980" y="19833"/>
                  <a:pt x="13774" y="20588"/>
                  <a:pt x="11369" y="21374"/>
                </a:cubicBezTo>
                <a:lnTo>
                  <a:pt x="10680" y="21600"/>
                </a:lnTo>
                <a:lnTo>
                  <a:pt x="10064" y="21318"/>
                </a:lnTo>
                <a:close/>
              </a:path>
            </a:pathLst>
          </a:custGeom>
          <a:solidFill>
            <a:schemeClr val="bg1">
              <a:lumMod val="75000"/>
            </a:schemeClr>
          </a:solidFill>
          <a:ln w="3175" cap="flat">
            <a:solidFill>
              <a:schemeClr val="bg1">
                <a:lumMod val="50000"/>
              </a:schemeClr>
            </a:solidFill>
            <a:miter lim="400000"/>
          </a:ln>
          <a:effectLst/>
        </p:spPr>
        <p:txBody>
          <a:bodyPr lIns="0" tIns="0" rIns="0" bIns="0"/>
          <a:lstStyle/>
          <a:p>
            <a:pPr eaLnBrk="1" hangingPunct="1">
              <a:defRPr sz="1200">
                <a:solidFill>
                  <a:srgbClr val="000000"/>
                </a:solidFill>
                <a:latin typeface="Helvetica"/>
                <a:ea typeface="Helvetica"/>
                <a:cs typeface="Helvetica"/>
                <a:sym typeface="Helvetica"/>
              </a:defRPr>
            </a:pPr>
            <a:endParaRPr sz="1688" dirty="0">
              <a:solidFill>
                <a:srgbClr val="000000"/>
              </a:solidFill>
              <a:latin typeface="Lato Light" panose="020F0502020204030203" pitchFamily="34" charset="0"/>
              <a:ea typeface="Lato Light" panose="020F0502020204030203" pitchFamily="34" charset="0"/>
              <a:cs typeface="Lato Light" panose="020F0502020204030203" pitchFamily="34" charset="0"/>
              <a:sym typeface="Helvetica"/>
            </a:endParaRPr>
          </a:p>
        </p:txBody>
      </p:sp>
      <p:sp>
        <p:nvSpPr>
          <p:cNvPr id="142" name="Shape 17205">
            <a:extLst>
              <a:ext uri="{FF2B5EF4-FFF2-40B4-BE49-F238E27FC236}">
                <a16:creationId xmlns:a16="http://schemas.microsoft.com/office/drawing/2014/main" id="{2CC06007-A855-64FB-3ABA-AB0BA624FF02}"/>
              </a:ext>
            </a:extLst>
          </p:cNvPr>
          <p:cNvSpPr/>
          <p:nvPr/>
        </p:nvSpPr>
        <p:spPr>
          <a:xfrm>
            <a:off x="5108669" y="2587249"/>
            <a:ext cx="474931" cy="37218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584" h="21600" extrusionOk="0">
                <a:moveTo>
                  <a:pt x="0" y="21600"/>
                </a:moveTo>
                <a:lnTo>
                  <a:pt x="1092" y="19960"/>
                </a:lnTo>
                <a:lnTo>
                  <a:pt x="1241" y="19930"/>
                </a:lnTo>
                <a:cubicBezTo>
                  <a:pt x="1256" y="19928"/>
                  <a:pt x="2633" y="19652"/>
                  <a:pt x="3739" y="18786"/>
                </a:cubicBezTo>
                <a:lnTo>
                  <a:pt x="3779" y="18682"/>
                </a:lnTo>
                <a:cubicBezTo>
                  <a:pt x="3821" y="18573"/>
                  <a:pt x="3860" y="18472"/>
                  <a:pt x="3915" y="18385"/>
                </a:cubicBezTo>
                <a:cubicBezTo>
                  <a:pt x="4058" y="18163"/>
                  <a:pt x="4217" y="18009"/>
                  <a:pt x="4340" y="17900"/>
                </a:cubicBezTo>
                <a:cubicBezTo>
                  <a:pt x="4451" y="17799"/>
                  <a:pt x="4573" y="17711"/>
                  <a:pt x="4696" y="17623"/>
                </a:cubicBezTo>
                <a:cubicBezTo>
                  <a:pt x="4834" y="17524"/>
                  <a:pt x="4964" y="17432"/>
                  <a:pt x="5071" y="17316"/>
                </a:cubicBezTo>
                <a:cubicBezTo>
                  <a:pt x="5265" y="17104"/>
                  <a:pt x="5423" y="16836"/>
                  <a:pt x="5590" y="16553"/>
                </a:cubicBezTo>
                <a:lnTo>
                  <a:pt x="5693" y="16379"/>
                </a:lnTo>
                <a:cubicBezTo>
                  <a:pt x="5783" y="16228"/>
                  <a:pt x="5885" y="16079"/>
                  <a:pt x="5988" y="15929"/>
                </a:cubicBezTo>
                <a:cubicBezTo>
                  <a:pt x="6177" y="15654"/>
                  <a:pt x="6373" y="15370"/>
                  <a:pt x="6459" y="15082"/>
                </a:cubicBezTo>
                <a:cubicBezTo>
                  <a:pt x="6590" y="14644"/>
                  <a:pt x="6516" y="14155"/>
                  <a:pt x="6429" y="13588"/>
                </a:cubicBezTo>
                <a:cubicBezTo>
                  <a:pt x="6386" y="13301"/>
                  <a:pt x="6336" y="12975"/>
                  <a:pt x="6321" y="12654"/>
                </a:cubicBezTo>
                <a:cubicBezTo>
                  <a:pt x="6294" y="12028"/>
                  <a:pt x="6431" y="11406"/>
                  <a:pt x="6708" y="10900"/>
                </a:cubicBezTo>
                <a:cubicBezTo>
                  <a:pt x="6785" y="10761"/>
                  <a:pt x="6881" y="10620"/>
                  <a:pt x="6981" y="10475"/>
                </a:cubicBezTo>
                <a:cubicBezTo>
                  <a:pt x="7134" y="10253"/>
                  <a:pt x="7291" y="10025"/>
                  <a:pt x="7336" y="9838"/>
                </a:cubicBezTo>
                <a:cubicBezTo>
                  <a:pt x="7420" y="9483"/>
                  <a:pt x="7510" y="8844"/>
                  <a:pt x="7520" y="8773"/>
                </a:cubicBezTo>
                <a:lnTo>
                  <a:pt x="7531" y="8695"/>
                </a:lnTo>
                <a:lnTo>
                  <a:pt x="7585" y="8558"/>
                </a:lnTo>
                <a:lnTo>
                  <a:pt x="8866" y="6859"/>
                </a:lnTo>
                <a:lnTo>
                  <a:pt x="11666" y="5020"/>
                </a:lnTo>
                <a:lnTo>
                  <a:pt x="13282" y="722"/>
                </a:lnTo>
                <a:lnTo>
                  <a:pt x="13683" y="500"/>
                </a:lnTo>
                <a:cubicBezTo>
                  <a:pt x="13915" y="366"/>
                  <a:pt x="14152" y="228"/>
                  <a:pt x="14412" y="147"/>
                </a:cubicBezTo>
                <a:lnTo>
                  <a:pt x="14880" y="0"/>
                </a:lnTo>
                <a:lnTo>
                  <a:pt x="14912" y="614"/>
                </a:lnTo>
                <a:cubicBezTo>
                  <a:pt x="14923" y="813"/>
                  <a:pt x="14906" y="1021"/>
                  <a:pt x="14886" y="1232"/>
                </a:cubicBezTo>
                <a:cubicBezTo>
                  <a:pt x="14880" y="1296"/>
                  <a:pt x="14875" y="1354"/>
                  <a:pt x="14871" y="1409"/>
                </a:cubicBezTo>
                <a:cubicBezTo>
                  <a:pt x="15052" y="1564"/>
                  <a:pt x="15236" y="1754"/>
                  <a:pt x="15250" y="1768"/>
                </a:cubicBezTo>
                <a:cubicBezTo>
                  <a:pt x="15403" y="1929"/>
                  <a:pt x="15585" y="1994"/>
                  <a:pt x="15882" y="1994"/>
                </a:cubicBezTo>
                <a:cubicBezTo>
                  <a:pt x="15997" y="1994"/>
                  <a:pt x="16115" y="1985"/>
                  <a:pt x="16235" y="1976"/>
                </a:cubicBezTo>
                <a:lnTo>
                  <a:pt x="16360" y="1967"/>
                </a:lnTo>
                <a:cubicBezTo>
                  <a:pt x="16405" y="1964"/>
                  <a:pt x="16461" y="1950"/>
                  <a:pt x="16522" y="1937"/>
                </a:cubicBezTo>
                <a:cubicBezTo>
                  <a:pt x="16687" y="1900"/>
                  <a:pt x="16846" y="1867"/>
                  <a:pt x="16988" y="1867"/>
                </a:cubicBezTo>
                <a:cubicBezTo>
                  <a:pt x="17179" y="1867"/>
                  <a:pt x="17339" y="1923"/>
                  <a:pt x="17465" y="2034"/>
                </a:cubicBezTo>
                <a:cubicBezTo>
                  <a:pt x="17512" y="2042"/>
                  <a:pt x="17562" y="2045"/>
                  <a:pt x="17618" y="2046"/>
                </a:cubicBezTo>
                <a:cubicBezTo>
                  <a:pt x="17769" y="1867"/>
                  <a:pt x="17933" y="1702"/>
                  <a:pt x="18118" y="1625"/>
                </a:cubicBezTo>
                <a:lnTo>
                  <a:pt x="18310" y="1545"/>
                </a:lnTo>
                <a:lnTo>
                  <a:pt x="18380" y="1821"/>
                </a:lnTo>
                <a:lnTo>
                  <a:pt x="18557" y="1773"/>
                </a:lnTo>
                <a:lnTo>
                  <a:pt x="18619" y="1976"/>
                </a:lnTo>
                <a:cubicBezTo>
                  <a:pt x="18634" y="2013"/>
                  <a:pt x="18704" y="2138"/>
                  <a:pt x="18753" y="2217"/>
                </a:cubicBezTo>
                <a:cubicBezTo>
                  <a:pt x="18840" y="2178"/>
                  <a:pt x="18923" y="2154"/>
                  <a:pt x="19024" y="2152"/>
                </a:cubicBezTo>
                <a:cubicBezTo>
                  <a:pt x="19545" y="2152"/>
                  <a:pt x="19891" y="2592"/>
                  <a:pt x="20170" y="2945"/>
                </a:cubicBezTo>
                <a:cubicBezTo>
                  <a:pt x="20247" y="3043"/>
                  <a:pt x="20309" y="3122"/>
                  <a:pt x="20372" y="3192"/>
                </a:cubicBezTo>
                <a:lnTo>
                  <a:pt x="20720" y="3577"/>
                </a:lnTo>
                <a:lnTo>
                  <a:pt x="20428" y="3910"/>
                </a:lnTo>
                <a:cubicBezTo>
                  <a:pt x="20431" y="3983"/>
                  <a:pt x="20442" y="4196"/>
                  <a:pt x="20503" y="4715"/>
                </a:cubicBezTo>
                <a:cubicBezTo>
                  <a:pt x="20521" y="4871"/>
                  <a:pt x="20536" y="5002"/>
                  <a:pt x="20539" y="5084"/>
                </a:cubicBezTo>
                <a:cubicBezTo>
                  <a:pt x="20570" y="5688"/>
                  <a:pt x="20593" y="6292"/>
                  <a:pt x="20607" y="6897"/>
                </a:cubicBezTo>
                <a:cubicBezTo>
                  <a:pt x="20615" y="7302"/>
                  <a:pt x="20685" y="7623"/>
                  <a:pt x="20824" y="7905"/>
                </a:cubicBezTo>
                <a:cubicBezTo>
                  <a:pt x="21008" y="8272"/>
                  <a:pt x="21199" y="8457"/>
                  <a:pt x="21306" y="8502"/>
                </a:cubicBezTo>
                <a:lnTo>
                  <a:pt x="21561" y="8610"/>
                </a:lnTo>
                <a:lnTo>
                  <a:pt x="21584" y="8958"/>
                </a:lnTo>
                <a:cubicBezTo>
                  <a:pt x="21600" y="9237"/>
                  <a:pt x="21120" y="10406"/>
                  <a:pt x="20890" y="10565"/>
                </a:cubicBezTo>
                <a:cubicBezTo>
                  <a:pt x="20770" y="10647"/>
                  <a:pt x="20632" y="10687"/>
                  <a:pt x="20468" y="10687"/>
                </a:cubicBezTo>
                <a:cubicBezTo>
                  <a:pt x="20334" y="10687"/>
                  <a:pt x="20188" y="10658"/>
                  <a:pt x="20053" y="10629"/>
                </a:cubicBezTo>
                <a:cubicBezTo>
                  <a:pt x="19975" y="10612"/>
                  <a:pt x="19924" y="10601"/>
                  <a:pt x="19879" y="10597"/>
                </a:cubicBezTo>
                <a:cubicBezTo>
                  <a:pt x="19646" y="10575"/>
                  <a:pt x="19396" y="10560"/>
                  <a:pt x="19149" y="10560"/>
                </a:cubicBezTo>
                <a:cubicBezTo>
                  <a:pt x="18944" y="10560"/>
                  <a:pt x="18740" y="10570"/>
                  <a:pt x="18549" y="10596"/>
                </a:cubicBezTo>
                <a:cubicBezTo>
                  <a:pt x="18505" y="10601"/>
                  <a:pt x="18390" y="10664"/>
                  <a:pt x="18249" y="11130"/>
                </a:cubicBezTo>
                <a:lnTo>
                  <a:pt x="18155" y="11442"/>
                </a:lnTo>
                <a:lnTo>
                  <a:pt x="17895" y="11460"/>
                </a:lnTo>
                <a:cubicBezTo>
                  <a:pt x="17563" y="11484"/>
                  <a:pt x="17256" y="11532"/>
                  <a:pt x="16981" y="11602"/>
                </a:cubicBezTo>
                <a:cubicBezTo>
                  <a:pt x="16987" y="11623"/>
                  <a:pt x="17012" y="11742"/>
                  <a:pt x="17057" y="11914"/>
                </a:cubicBezTo>
                <a:lnTo>
                  <a:pt x="17096" y="12043"/>
                </a:lnTo>
                <a:cubicBezTo>
                  <a:pt x="17173" y="12285"/>
                  <a:pt x="17291" y="12657"/>
                  <a:pt x="17169" y="13035"/>
                </a:cubicBezTo>
                <a:cubicBezTo>
                  <a:pt x="17064" y="13365"/>
                  <a:pt x="16841" y="13555"/>
                  <a:pt x="16557" y="13555"/>
                </a:cubicBezTo>
                <a:cubicBezTo>
                  <a:pt x="16496" y="13555"/>
                  <a:pt x="16432" y="13545"/>
                  <a:pt x="16368" y="13535"/>
                </a:cubicBezTo>
                <a:cubicBezTo>
                  <a:pt x="16347" y="13532"/>
                  <a:pt x="16314" y="13528"/>
                  <a:pt x="16314" y="13528"/>
                </a:cubicBezTo>
                <a:cubicBezTo>
                  <a:pt x="16293" y="13565"/>
                  <a:pt x="16269" y="13604"/>
                  <a:pt x="16239" y="13646"/>
                </a:cubicBezTo>
                <a:cubicBezTo>
                  <a:pt x="15993" y="13995"/>
                  <a:pt x="15677" y="14253"/>
                  <a:pt x="15370" y="14355"/>
                </a:cubicBezTo>
                <a:cubicBezTo>
                  <a:pt x="15300" y="14378"/>
                  <a:pt x="15232" y="14395"/>
                  <a:pt x="15166" y="14410"/>
                </a:cubicBezTo>
                <a:cubicBezTo>
                  <a:pt x="15034" y="14440"/>
                  <a:pt x="14989" y="14453"/>
                  <a:pt x="14942" y="14508"/>
                </a:cubicBezTo>
                <a:cubicBezTo>
                  <a:pt x="14862" y="14602"/>
                  <a:pt x="14788" y="14756"/>
                  <a:pt x="14709" y="14918"/>
                </a:cubicBezTo>
                <a:cubicBezTo>
                  <a:pt x="14618" y="15107"/>
                  <a:pt x="14515" y="15320"/>
                  <a:pt x="14371" y="15508"/>
                </a:cubicBezTo>
                <a:cubicBezTo>
                  <a:pt x="14356" y="15528"/>
                  <a:pt x="14340" y="15554"/>
                  <a:pt x="14324" y="15582"/>
                </a:cubicBezTo>
                <a:cubicBezTo>
                  <a:pt x="14237" y="15724"/>
                  <a:pt x="14152" y="15864"/>
                  <a:pt x="14034" y="15953"/>
                </a:cubicBezTo>
                <a:cubicBezTo>
                  <a:pt x="13782" y="16146"/>
                  <a:pt x="13490" y="16159"/>
                  <a:pt x="13255" y="16168"/>
                </a:cubicBezTo>
                <a:cubicBezTo>
                  <a:pt x="13186" y="16171"/>
                  <a:pt x="13122" y="16173"/>
                  <a:pt x="13063" y="16181"/>
                </a:cubicBezTo>
                <a:lnTo>
                  <a:pt x="12976" y="16191"/>
                </a:lnTo>
                <a:cubicBezTo>
                  <a:pt x="12765" y="16215"/>
                  <a:pt x="12476" y="16247"/>
                  <a:pt x="12326" y="16344"/>
                </a:cubicBezTo>
                <a:cubicBezTo>
                  <a:pt x="12307" y="16441"/>
                  <a:pt x="12201" y="16692"/>
                  <a:pt x="11937" y="16787"/>
                </a:cubicBezTo>
                <a:cubicBezTo>
                  <a:pt x="11850" y="16819"/>
                  <a:pt x="11760" y="16835"/>
                  <a:pt x="11663" y="16835"/>
                </a:cubicBezTo>
                <a:cubicBezTo>
                  <a:pt x="11539" y="16835"/>
                  <a:pt x="11416" y="16807"/>
                  <a:pt x="11292" y="16775"/>
                </a:cubicBezTo>
                <a:cubicBezTo>
                  <a:pt x="11206" y="16753"/>
                  <a:pt x="11142" y="16736"/>
                  <a:pt x="11078" y="16736"/>
                </a:cubicBezTo>
                <a:cubicBezTo>
                  <a:pt x="11036" y="16759"/>
                  <a:pt x="11005" y="16827"/>
                  <a:pt x="10992" y="16856"/>
                </a:cubicBezTo>
                <a:cubicBezTo>
                  <a:pt x="10919" y="17020"/>
                  <a:pt x="10808" y="17266"/>
                  <a:pt x="10570" y="17391"/>
                </a:cubicBezTo>
                <a:cubicBezTo>
                  <a:pt x="10490" y="17432"/>
                  <a:pt x="10409" y="17452"/>
                  <a:pt x="10320" y="17452"/>
                </a:cubicBezTo>
                <a:lnTo>
                  <a:pt x="10223" y="17445"/>
                </a:lnTo>
                <a:lnTo>
                  <a:pt x="10182" y="17451"/>
                </a:lnTo>
                <a:cubicBezTo>
                  <a:pt x="10111" y="17510"/>
                  <a:pt x="10043" y="17584"/>
                  <a:pt x="9975" y="17656"/>
                </a:cubicBezTo>
                <a:cubicBezTo>
                  <a:pt x="9884" y="17753"/>
                  <a:pt x="9808" y="17835"/>
                  <a:pt x="9730" y="17905"/>
                </a:cubicBezTo>
                <a:cubicBezTo>
                  <a:pt x="9421" y="18192"/>
                  <a:pt x="9112" y="18482"/>
                  <a:pt x="8802" y="18774"/>
                </a:cubicBezTo>
                <a:lnTo>
                  <a:pt x="8741" y="21478"/>
                </a:lnTo>
                <a:lnTo>
                  <a:pt x="8408" y="21591"/>
                </a:lnTo>
                <a:lnTo>
                  <a:pt x="8339" y="21600"/>
                </a:lnTo>
                <a:lnTo>
                  <a:pt x="0" y="21600"/>
                </a:lnTo>
                <a:close/>
              </a:path>
            </a:pathLst>
          </a:custGeom>
          <a:solidFill>
            <a:schemeClr val="bg1">
              <a:lumMod val="75000"/>
            </a:schemeClr>
          </a:solidFill>
          <a:ln w="3175" cap="flat">
            <a:solidFill>
              <a:schemeClr val="bg1">
                <a:lumMod val="50000"/>
              </a:schemeClr>
            </a:solidFill>
            <a:miter lim="400000"/>
          </a:ln>
          <a:effectLst/>
        </p:spPr>
        <p:txBody>
          <a:bodyPr lIns="0" tIns="0" rIns="0" bIns="0"/>
          <a:lstStyle/>
          <a:p>
            <a:pPr eaLnBrk="1" hangingPunct="1">
              <a:defRPr sz="1200">
                <a:solidFill>
                  <a:srgbClr val="000000"/>
                </a:solidFill>
                <a:latin typeface="Helvetica"/>
                <a:ea typeface="Helvetica"/>
                <a:cs typeface="Helvetica"/>
                <a:sym typeface="Helvetica"/>
              </a:defRPr>
            </a:pPr>
            <a:endParaRPr sz="1688" dirty="0">
              <a:solidFill>
                <a:srgbClr val="000000"/>
              </a:solidFill>
              <a:latin typeface="Lato Light" panose="020F0502020204030203" pitchFamily="34" charset="0"/>
              <a:ea typeface="Lato Light" panose="020F0502020204030203" pitchFamily="34" charset="0"/>
              <a:cs typeface="Lato Light" panose="020F0502020204030203" pitchFamily="34" charset="0"/>
              <a:sym typeface="Helvetica"/>
            </a:endParaRPr>
          </a:p>
        </p:txBody>
      </p:sp>
      <p:sp>
        <p:nvSpPr>
          <p:cNvPr id="143" name="Shape 17206">
            <a:extLst>
              <a:ext uri="{FF2B5EF4-FFF2-40B4-BE49-F238E27FC236}">
                <a16:creationId xmlns:a16="http://schemas.microsoft.com/office/drawing/2014/main" id="{636A7C95-5FCA-6043-E234-1E3882EB1549}"/>
              </a:ext>
            </a:extLst>
          </p:cNvPr>
          <p:cNvSpPr/>
          <p:nvPr/>
        </p:nvSpPr>
        <p:spPr>
          <a:xfrm>
            <a:off x="4967353" y="3419998"/>
            <a:ext cx="187581" cy="10045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0" y="6939"/>
                </a:moveTo>
                <a:lnTo>
                  <a:pt x="1375" y="4839"/>
                </a:lnTo>
                <a:cubicBezTo>
                  <a:pt x="1684" y="4053"/>
                  <a:pt x="2232" y="2762"/>
                  <a:pt x="2647" y="2089"/>
                </a:cubicBezTo>
                <a:cubicBezTo>
                  <a:pt x="3141" y="1297"/>
                  <a:pt x="3713" y="914"/>
                  <a:pt x="4399" y="914"/>
                </a:cubicBezTo>
                <a:cubicBezTo>
                  <a:pt x="4684" y="914"/>
                  <a:pt x="4975" y="983"/>
                  <a:pt x="5270" y="1059"/>
                </a:cubicBezTo>
                <a:cubicBezTo>
                  <a:pt x="5486" y="1115"/>
                  <a:pt x="5693" y="1173"/>
                  <a:pt x="5902" y="1173"/>
                </a:cubicBezTo>
                <a:cubicBezTo>
                  <a:pt x="5972" y="1173"/>
                  <a:pt x="6041" y="1166"/>
                  <a:pt x="6112" y="1145"/>
                </a:cubicBezTo>
                <a:lnTo>
                  <a:pt x="6417" y="1056"/>
                </a:lnTo>
                <a:cubicBezTo>
                  <a:pt x="7565" y="711"/>
                  <a:pt x="9943" y="0"/>
                  <a:pt x="11010" y="0"/>
                </a:cubicBezTo>
                <a:lnTo>
                  <a:pt x="11228" y="13"/>
                </a:lnTo>
                <a:cubicBezTo>
                  <a:pt x="12388" y="144"/>
                  <a:pt x="12869" y="1328"/>
                  <a:pt x="13255" y="2282"/>
                </a:cubicBezTo>
                <a:lnTo>
                  <a:pt x="13678" y="3288"/>
                </a:lnTo>
                <a:cubicBezTo>
                  <a:pt x="13934" y="3900"/>
                  <a:pt x="14103" y="4301"/>
                  <a:pt x="14373" y="4557"/>
                </a:cubicBezTo>
                <a:cubicBezTo>
                  <a:pt x="14549" y="4438"/>
                  <a:pt x="14696" y="4400"/>
                  <a:pt x="14843" y="4400"/>
                </a:cubicBezTo>
                <a:cubicBezTo>
                  <a:pt x="15254" y="4400"/>
                  <a:pt x="15629" y="4657"/>
                  <a:pt x="15959" y="5164"/>
                </a:cubicBezTo>
                <a:cubicBezTo>
                  <a:pt x="16562" y="6086"/>
                  <a:pt x="16858" y="7579"/>
                  <a:pt x="17119" y="8899"/>
                </a:cubicBezTo>
                <a:cubicBezTo>
                  <a:pt x="17184" y="9227"/>
                  <a:pt x="17244" y="9532"/>
                  <a:pt x="17305" y="9786"/>
                </a:cubicBezTo>
                <a:cubicBezTo>
                  <a:pt x="17877" y="12190"/>
                  <a:pt x="18652" y="14076"/>
                  <a:pt x="19896" y="16092"/>
                </a:cubicBezTo>
                <a:cubicBezTo>
                  <a:pt x="20303" y="16758"/>
                  <a:pt x="20739" y="17345"/>
                  <a:pt x="21194" y="17844"/>
                </a:cubicBezTo>
                <a:lnTo>
                  <a:pt x="21600" y="18289"/>
                </a:lnTo>
                <a:lnTo>
                  <a:pt x="20753" y="21600"/>
                </a:lnTo>
                <a:lnTo>
                  <a:pt x="0" y="6939"/>
                </a:lnTo>
                <a:close/>
              </a:path>
            </a:pathLst>
          </a:custGeom>
          <a:solidFill>
            <a:schemeClr val="bg1">
              <a:lumMod val="75000"/>
            </a:schemeClr>
          </a:solidFill>
          <a:ln w="3175" cap="flat">
            <a:solidFill>
              <a:schemeClr val="bg1">
                <a:lumMod val="50000"/>
              </a:schemeClr>
            </a:solidFill>
            <a:miter lim="400000"/>
          </a:ln>
          <a:effectLst/>
        </p:spPr>
        <p:txBody>
          <a:bodyPr lIns="0" tIns="0" rIns="0" bIns="0"/>
          <a:lstStyle/>
          <a:p>
            <a:pPr eaLnBrk="1" hangingPunct="1">
              <a:defRPr sz="1200">
                <a:solidFill>
                  <a:srgbClr val="000000"/>
                </a:solidFill>
                <a:latin typeface="Helvetica"/>
                <a:ea typeface="Helvetica"/>
                <a:cs typeface="Helvetica"/>
                <a:sym typeface="Helvetica"/>
              </a:defRPr>
            </a:pPr>
            <a:endParaRPr sz="1688" dirty="0">
              <a:solidFill>
                <a:srgbClr val="000000"/>
              </a:solidFill>
              <a:latin typeface="Lato Light" panose="020F0502020204030203" pitchFamily="34" charset="0"/>
              <a:ea typeface="Lato Light" panose="020F0502020204030203" pitchFamily="34" charset="0"/>
              <a:cs typeface="Lato Light" panose="020F0502020204030203" pitchFamily="34" charset="0"/>
              <a:sym typeface="Helvetica"/>
            </a:endParaRPr>
          </a:p>
        </p:txBody>
      </p:sp>
      <p:sp>
        <p:nvSpPr>
          <p:cNvPr id="144" name="Shape 17207">
            <a:extLst>
              <a:ext uri="{FF2B5EF4-FFF2-40B4-BE49-F238E27FC236}">
                <a16:creationId xmlns:a16="http://schemas.microsoft.com/office/drawing/2014/main" id="{5D27A9DC-42AD-8E88-3C3A-BFFBAEEF2934}"/>
              </a:ext>
            </a:extLst>
          </p:cNvPr>
          <p:cNvSpPr/>
          <p:nvPr/>
        </p:nvSpPr>
        <p:spPr>
          <a:xfrm>
            <a:off x="4967353" y="2948631"/>
            <a:ext cx="486514" cy="56590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588" h="21600" extrusionOk="0">
                <a:moveTo>
                  <a:pt x="7686" y="21548"/>
                </a:moveTo>
                <a:cubicBezTo>
                  <a:pt x="7393" y="21406"/>
                  <a:pt x="7192" y="21281"/>
                  <a:pt x="7011" y="21144"/>
                </a:cubicBezTo>
                <a:cubicBezTo>
                  <a:pt x="6433" y="20711"/>
                  <a:pt x="6074" y="20306"/>
                  <a:pt x="5810" y="19790"/>
                </a:cubicBezTo>
                <a:cubicBezTo>
                  <a:pt x="5780" y="19735"/>
                  <a:pt x="5749" y="19663"/>
                  <a:pt x="5716" y="19587"/>
                </a:cubicBezTo>
                <a:cubicBezTo>
                  <a:pt x="5674" y="19491"/>
                  <a:pt x="5577" y="19266"/>
                  <a:pt x="5515" y="19224"/>
                </a:cubicBezTo>
                <a:cubicBezTo>
                  <a:pt x="5489" y="19251"/>
                  <a:pt x="5432" y="19258"/>
                  <a:pt x="5373" y="19258"/>
                </a:cubicBezTo>
                <a:cubicBezTo>
                  <a:pt x="5253" y="19258"/>
                  <a:pt x="5144" y="19234"/>
                  <a:pt x="5038" y="19185"/>
                </a:cubicBezTo>
                <a:cubicBezTo>
                  <a:pt x="4787" y="19081"/>
                  <a:pt x="4641" y="18920"/>
                  <a:pt x="4513" y="18779"/>
                </a:cubicBezTo>
                <a:lnTo>
                  <a:pt x="4350" y="18599"/>
                </a:lnTo>
                <a:cubicBezTo>
                  <a:pt x="4227" y="18462"/>
                  <a:pt x="4227" y="18462"/>
                  <a:pt x="4145" y="18457"/>
                </a:cubicBezTo>
                <a:cubicBezTo>
                  <a:pt x="3758" y="18457"/>
                  <a:pt x="2822" y="18586"/>
                  <a:pt x="2469" y="18634"/>
                </a:cubicBezTo>
                <a:lnTo>
                  <a:pt x="2345" y="18651"/>
                </a:lnTo>
                <a:cubicBezTo>
                  <a:pt x="2276" y="18661"/>
                  <a:pt x="2209" y="18665"/>
                  <a:pt x="2143" y="18665"/>
                </a:cubicBezTo>
                <a:cubicBezTo>
                  <a:pt x="2023" y="18665"/>
                  <a:pt x="1905" y="18651"/>
                  <a:pt x="1789" y="18637"/>
                </a:cubicBezTo>
                <a:cubicBezTo>
                  <a:pt x="1700" y="18627"/>
                  <a:pt x="1630" y="18618"/>
                  <a:pt x="1561" y="18618"/>
                </a:cubicBezTo>
                <a:cubicBezTo>
                  <a:pt x="1476" y="18618"/>
                  <a:pt x="1437" y="18634"/>
                  <a:pt x="1398" y="18663"/>
                </a:cubicBezTo>
                <a:cubicBezTo>
                  <a:pt x="1392" y="18673"/>
                  <a:pt x="1354" y="18753"/>
                  <a:pt x="1337" y="18787"/>
                </a:cubicBezTo>
                <a:cubicBezTo>
                  <a:pt x="1239" y="18989"/>
                  <a:pt x="1074" y="19326"/>
                  <a:pt x="622" y="19350"/>
                </a:cubicBezTo>
                <a:lnTo>
                  <a:pt x="38" y="19383"/>
                </a:lnTo>
                <a:lnTo>
                  <a:pt x="1323" y="16026"/>
                </a:lnTo>
                <a:cubicBezTo>
                  <a:pt x="1678" y="15089"/>
                  <a:pt x="661" y="13902"/>
                  <a:pt x="651" y="13890"/>
                </a:cubicBezTo>
                <a:lnTo>
                  <a:pt x="347" y="13542"/>
                </a:lnTo>
                <a:lnTo>
                  <a:pt x="812" y="13373"/>
                </a:lnTo>
                <a:cubicBezTo>
                  <a:pt x="806" y="13373"/>
                  <a:pt x="1073" y="13197"/>
                  <a:pt x="1011" y="12512"/>
                </a:cubicBezTo>
                <a:cubicBezTo>
                  <a:pt x="989" y="12269"/>
                  <a:pt x="977" y="12204"/>
                  <a:pt x="896" y="12034"/>
                </a:cubicBezTo>
                <a:cubicBezTo>
                  <a:pt x="882" y="12035"/>
                  <a:pt x="666" y="12036"/>
                  <a:pt x="666" y="12036"/>
                </a:cubicBezTo>
                <a:lnTo>
                  <a:pt x="521" y="11897"/>
                </a:lnTo>
                <a:cubicBezTo>
                  <a:pt x="387" y="11738"/>
                  <a:pt x="335" y="11540"/>
                  <a:pt x="280" y="11296"/>
                </a:cubicBezTo>
                <a:cubicBezTo>
                  <a:pt x="263" y="11220"/>
                  <a:pt x="257" y="11190"/>
                  <a:pt x="250" y="11171"/>
                </a:cubicBezTo>
                <a:cubicBezTo>
                  <a:pt x="-12" y="10778"/>
                  <a:pt x="-6" y="10535"/>
                  <a:pt x="2" y="10471"/>
                </a:cubicBezTo>
                <a:lnTo>
                  <a:pt x="40" y="10167"/>
                </a:lnTo>
                <a:lnTo>
                  <a:pt x="6375" y="10167"/>
                </a:lnTo>
                <a:lnTo>
                  <a:pt x="6375" y="7701"/>
                </a:lnTo>
                <a:lnTo>
                  <a:pt x="8262" y="6714"/>
                </a:lnTo>
                <a:lnTo>
                  <a:pt x="8393" y="2544"/>
                </a:lnTo>
                <a:lnTo>
                  <a:pt x="13834" y="2544"/>
                </a:lnTo>
                <a:lnTo>
                  <a:pt x="13969" y="0"/>
                </a:lnTo>
                <a:lnTo>
                  <a:pt x="21588" y="4862"/>
                </a:lnTo>
                <a:lnTo>
                  <a:pt x="17944" y="4862"/>
                </a:lnTo>
                <a:lnTo>
                  <a:pt x="19013" y="18096"/>
                </a:lnTo>
                <a:lnTo>
                  <a:pt x="19492" y="18546"/>
                </a:lnTo>
                <a:lnTo>
                  <a:pt x="19216" y="20233"/>
                </a:lnTo>
                <a:lnTo>
                  <a:pt x="12667" y="20233"/>
                </a:lnTo>
                <a:lnTo>
                  <a:pt x="12522" y="20184"/>
                </a:lnTo>
                <a:cubicBezTo>
                  <a:pt x="12347" y="20456"/>
                  <a:pt x="11535" y="20542"/>
                  <a:pt x="11527" y="20543"/>
                </a:cubicBezTo>
                <a:cubicBezTo>
                  <a:pt x="11499" y="20547"/>
                  <a:pt x="11449" y="20550"/>
                  <a:pt x="11401" y="20550"/>
                </a:cubicBezTo>
                <a:cubicBezTo>
                  <a:pt x="11184" y="20550"/>
                  <a:pt x="10997" y="20492"/>
                  <a:pt x="10832" y="20441"/>
                </a:cubicBezTo>
                <a:cubicBezTo>
                  <a:pt x="10715" y="20404"/>
                  <a:pt x="10606" y="20371"/>
                  <a:pt x="10525" y="20371"/>
                </a:cubicBezTo>
                <a:cubicBezTo>
                  <a:pt x="10488" y="20372"/>
                  <a:pt x="10430" y="20394"/>
                  <a:pt x="10387" y="20426"/>
                </a:cubicBezTo>
                <a:cubicBezTo>
                  <a:pt x="10388" y="20425"/>
                  <a:pt x="10388" y="20425"/>
                  <a:pt x="10388" y="20425"/>
                </a:cubicBezTo>
                <a:cubicBezTo>
                  <a:pt x="10393" y="20425"/>
                  <a:pt x="10379" y="20456"/>
                  <a:pt x="10373" y="20470"/>
                </a:cubicBezTo>
                <a:cubicBezTo>
                  <a:pt x="10325" y="20576"/>
                  <a:pt x="10198" y="20857"/>
                  <a:pt x="9821" y="20857"/>
                </a:cubicBezTo>
                <a:cubicBezTo>
                  <a:pt x="9753" y="20857"/>
                  <a:pt x="9686" y="20847"/>
                  <a:pt x="9616" y="20828"/>
                </a:cubicBezTo>
                <a:cubicBezTo>
                  <a:pt x="9325" y="20746"/>
                  <a:pt x="9169" y="20530"/>
                  <a:pt x="9031" y="20339"/>
                </a:cubicBezTo>
                <a:cubicBezTo>
                  <a:pt x="8983" y="20272"/>
                  <a:pt x="8893" y="20148"/>
                  <a:pt x="8851" y="20126"/>
                </a:cubicBezTo>
                <a:lnTo>
                  <a:pt x="8809" y="20190"/>
                </a:lnTo>
                <a:cubicBezTo>
                  <a:pt x="8810" y="20189"/>
                  <a:pt x="8810" y="20188"/>
                  <a:pt x="8811" y="20188"/>
                </a:cubicBezTo>
                <a:cubicBezTo>
                  <a:pt x="8813" y="20188"/>
                  <a:pt x="8795" y="20215"/>
                  <a:pt x="8786" y="20280"/>
                </a:cubicBezTo>
                <a:cubicBezTo>
                  <a:pt x="8789" y="20281"/>
                  <a:pt x="8788" y="20329"/>
                  <a:pt x="8775" y="20390"/>
                </a:cubicBezTo>
                <a:lnTo>
                  <a:pt x="8782" y="20562"/>
                </a:lnTo>
                <a:cubicBezTo>
                  <a:pt x="8782" y="20648"/>
                  <a:pt x="8772" y="20734"/>
                  <a:pt x="8751" y="20812"/>
                </a:cubicBezTo>
                <a:cubicBezTo>
                  <a:pt x="8684" y="21134"/>
                  <a:pt x="8418" y="21290"/>
                  <a:pt x="8223" y="21403"/>
                </a:cubicBezTo>
                <a:lnTo>
                  <a:pt x="8127" y="21460"/>
                </a:lnTo>
                <a:lnTo>
                  <a:pt x="7969" y="21600"/>
                </a:lnTo>
                <a:lnTo>
                  <a:pt x="7686" y="21548"/>
                </a:lnTo>
                <a:close/>
              </a:path>
            </a:pathLst>
          </a:custGeom>
          <a:solidFill>
            <a:schemeClr val="bg1">
              <a:lumMod val="75000"/>
            </a:schemeClr>
          </a:solidFill>
          <a:ln w="3175" cap="flat">
            <a:solidFill>
              <a:schemeClr val="bg1">
                <a:lumMod val="50000"/>
              </a:schemeClr>
            </a:solidFill>
            <a:miter lim="400000"/>
          </a:ln>
          <a:effectLst/>
        </p:spPr>
        <p:txBody>
          <a:bodyPr lIns="0" tIns="0" rIns="0" bIns="0"/>
          <a:lstStyle/>
          <a:p>
            <a:pPr eaLnBrk="1" hangingPunct="1">
              <a:defRPr sz="1200">
                <a:solidFill>
                  <a:srgbClr val="000000"/>
                </a:solidFill>
                <a:latin typeface="Helvetica"/>
                <a:ea typeface="Helvetica"/>
                <a:cs typeface="Helvetica"/>
                <a:sym typeface="Helvetica"/>
              </a:defRPr>
            </a:pPr>
            <a:endParaRPr sz="1688" dirty="0">
              <a:solidFill>
                <a:srgbClr val="000000"/>
              </a:solidFill>
              <a:latin typeface="Lato Light" panose="020F0502020204030203" pitchFamily="34" charset="0"/>
              <a:ea typeface="Lato Light" panose="020F0502020204030203" pitchFamily="34" charset="0"/>
              <a:cs typeface="Lato Light" panose="020F0502020204030203" pitchFamily="34" charset="0"/>
              <a:sym typeface="Helvetica"/>
            </a:endParaRPr>
          </a:p>
        </p:txBody>
      </p:sp>
      <p:sp>
        <p:nvSpPr>
          <p:cNvPr id="145" name="Shape 17208">
            <a:extLst>
              <a:ext uri="{FF2B5EF4-FFF2-40B4-BE49-F238E27FC236}">
                <a16:creationId xmlns:a16="http://schemas.microsoft.com/office/drawing/2014/main" id="{90ED0A25-AD2C-4ED7-40EF-12D74BDABF67}"/>
              </a:ext>
            </a:extLst>
          </p:cNvPr>
          <p:cNvSpPr/>
          <p:nvPr/>
        </p:nvSpPr>
        <p:spPr>
          <a:xfrm>
            <a:off x="5281390" y="2540112"/>
            <a:ext cx="773909" cy="78641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2388" y="21600"/>
                </a:moveTo>
                <a:cubicBezTo>
                  <a:pt x="11882" y="21600"/>
                  <a:pt x="11821" y="21286"/>
                  <a:pt x="11815" y="21190"/>
                </a:cubicBezTo>
                <a:cubicBezTo>
                  <a:pt x="11805" y="21039"/>
                  <a:pt x="11885" y="20935"/>
                  <a:pt x="11932" y="20873"/>
                </a:cubicBezTo>
                <a:cubicBezTo>
                  <a:pt x="11943" y="20859"/>
                  <a:pt x="11955" y="20846"/>
                  <a:pt x="11961" y="20834"/>
                </a:cubicBezTo>
                <a:cubicBezTo>
                  <a:pt x="11963" y="20671"/>
                  <a:pt x="11876" y="20457"/>
                  <a:pt x="11808" y="20440"/>
                </a:cubicBezTo>
                <a:cubicBezTo>
                  <a:pt x="11771" y="20431"/>
                  <a:pt x="11735" y="20430"/>
                  <a:pt x="11700" y="20428"/>
                </a:cubicBezTo>
                <a:cubicBezTo>
                  <a:pt x="11607" y="20423"/>
                  <a:pt x="11502" y="20417"/>
                  <a:pt x="11389" y="20370"/>
                </a:cubicBezTo>
                <a:cubicBezTo>
                  <a:pt x="11258" y="20316"/>
                  <a:pt x="11178" y="20238"/>
                  <a:pt x="11113" y="20175"/>
                </a:cubicBezTo>
                <a:cubicBezTo>
                  <a:pt x="11101" y="20163"/>
                  <a:pt x="11090" y="20152"/>
                  <a:pt x="11079" y="20142"/>
                </a:cubicBezTo>
                <a:cubicBezTo>
                  <a:pt x="11043" y="20157"/>
                  <a:pt x="10995" y="20173"/>
                  <a:pt x="10936" y="20183"/>
                </a:cubicBezTo>
                <a:cubicBezTo>
                  <a:pt x="10904" y="20188"/>
                  <a:pt x="10875" y="20190"/>
                  <a:pt x="10847" y="20190"/>
                </a:cubicBezTo>
                <a:cubicBezTo>
                  <a:pt x="10558" y="20190"/>
                  <a:pt x="10429" y="19958"/>
                  <a:pt x="10374" y="19858"/>
                </a:cubicBezTo>
                <a:cubicBezTo>
                  <a:pt x="10349" y="19813"/>
                  <a:pt x="10328" y="19763"/>
                  <a:pt x="10308" y="19711"/>
                </a:cubicBezTo>
                <a:cubicBezTo>
                  <a:pt x="10291" y="19670"/>
                  <a:pt x="10264" y="19601"/>
                  <a:pt x="10247" y="19585"/>
                </a:cubicBezTo>
                <a:cubicBezTo>
                  <a:pt x="10247" y="19585"/>
                  <a:pt x="10206" y="19574"/>
                  <a:pt x="10187" y="19569"/>
                </a:cubicBezTo>
                <a:cubicBezTo>
                  <a:pt x="10088" y="19540"/>
                  <a:pt x="9922" y="19492"/>
                  <a:pt x="9841" y="19317"/>
                </a:cubicBezTo>
                <a:cubicBezTo>
                  <a:pt x="9787" y="19206"/>
                  <a:pt x="9797" y="19076"/>
                  <a:pt x="9810" y="18965"/>
                </a:cubicBezTo>
                <a:lnTo>
                  <a:pt x="0" y="11735"/>
                </a:lnTo>
                <a:lnTo>
                  <a:pt x="0" y="11613"/>
                </a:lnTo>
                <a:cubicBezTo>
                  <a:pt x="0" y="11474"/>
                  <a:pt x="47" y="9964"/>
                  <a:pt x="47" y="9964"/>
                </a:cubicBezTo>
                <a:lnTo>
                  <a:pt x="51" y="9845"/>
                </a:lnTo>
                <a:cubicBezTo>
                  <a:pt x="51" y="9845"/>
                  <a:pt x="595" y="9450"/>
                  <a:pt x="820" y="9290"/>
                </a:cubicBezTo>
                <a:cubicBezTo>
                  <a:pt x="855" y="9265"/>
                  <a:pt x="888" y="9237"/>
                  <a:pt x="922" y="9209"/>
                </a:cubicBezTo>
                <a:cubicBezTo>
                  <a:pt x="1006" y="9141"/>
                  <a:pt x="1079" y="9082"/>
                  <a:pt x="1156" y="9038"/>
                </a:cubicBezTo>
                <a:cubicBezTo>
                  <a:pt x="1223" y="8998"/>
                  <a:pt x="1299" y="8977"/>
                  <a:pt x="1383" y="8977"/>
                </a:cubicBezTo>
                <a:lnTo>
                  <a:pt x="1436" y="8980"/>
                </a:lnTo>
                <a:cubicBezTo>
                  <a:pt x="1441" y="8970"/>
                  <a:pt x="1449" y="8956"/>
                  <a:pt x="1454" y="8946"/>
                </a:cubicBezTo>
                <a:cubicBezTo>
                  <a:pt x="1508" y="8854"/>
                  <a:pt x="1609" y="8682"/>
                  <a:pt x="1851" y="8649"/>
                </a:cubicBezTo>
                <a:cubicBezTo>
                  <a:pt x="1880" y="8645"/>
                  <a:pt x="1908" y="8643"/>
                  <a:pt x="1937" y="8643"/>
                </a:cubicBezTo>
                <a:cubicBezTo>
                  <a:pt x="2013" y="8643"/>
                  <a:pt x="2090" y="8657"/>
                  <a:pt x="2166" y="8672"/>
                </a:cubicBezTo>
                <a:cubicBezTo>
                  <a:pt x="2219" y="8682"/>
                  <a:pt x="2258" y="8691"/>
                  <a:pt x="2297" y="8691"/>
                </a:cubicBezTo>
                <a:cubicBezTo>
                  <a:pt x="2311" y="8660"/>
                  <a:pt x="2362" y="8569"/>
                  <a:pt x="2482" y="8510"/>
                </a:cubicBezTo>
                <a:cubicBezTo>
                  <a:pt x="2657" y="8423"/>
                  <a:pt x="2880" y="8403"/>
                  <a:pt x="3059" y="8388"/>
                </a:cubicBezTo>
                <a:lnTo>
                  <a:pt x="3110" y="8383"/>
                </a:lnTo>
                <a:cubicBezTo>
                  <a:pt x="3155" y="8379"/>
                  <a:pt x="3206" y="8377"/>
                  <a:pt x="3259" y="8375"/>
                </a:cubicBezTo>
                <a:cubicBezTo>
                  <a:pt x="3346" y="8372"/>
                  <a:pt x="3453" y="8369"/>
                  <a:pt x="3498" y="8343"/>
                </a:cubicBezTo>
                <a:cubicBezTo>
                  <a:pt x="3498" y="8339"/>
                  <a:pt x="3518" y="8314"/>
                  <a:pt x="3531" y="8297"/>
                </a:cubicBezTo>
                <a:cubicBezTo>
                  <a:pt x="3559" y="8262"/>
                  <a:pt x="3585" y="8229"/>
                  <a:pt x="3608" y="8207"/>
                </a:cubicBezTo>
                <a:cubicBezTo>
                  <a:pt x="3655" y="8160"/>
                  <a:pt x="3698" y="8090"/>
                  <a:pt x="3744" y="8017"/>
                </a:cubicBezTo>
                <a:cubicBezTo>
                  <a:pt x="3807" y="7917"/>
                  <a:pt x="3876" y="7808"/>
                  <a:pt x="3975" y="7718"/>
                </a:cubicBezTo>
                <a:cubicBezTo>
                  <a:pt x="4112" y="7594"/>
                  <a:pt x="4256" y="7569"/>
                  <a:pt x="4361" y="7550"/>
                </a:cubicBezTo>
                <a:cubicBezTo>
                  <a:pt x="4393" y="7545"/>
                  <a:pt x="4421" y="7540"/>
                  <a:pt x="4449" y="7533"/>
                </a:cubicBezTo>
                <a:cubicBezTo>
                  <a:pt x="4543" y="7508"/>
                  <a:pt x="4654" y="7436"/>
                  <a:pt x="4738" y="7343"/>
                </a:cubicBezTo>
                <a:cubicBezTo>
                  <a:pt x="4799" y="7259"/>
                  <a:pt x="4867" y="7160"/>
                  <a:pt x="5042" y="7130"/>
                </a:cubicBezTo>
                <a:cubicBezTo>
                  <a:pt x="5069" y="7126"/>
                  <a:pt x="5098" y="7123"/>
                  <a:pt x="5128" y="7123"/>
                </a:cubicBezTo>
                <a:cubicBezTo>
                  <a:pt x="5147" y="7123"/>
                  <a:pt x="5166" y="7124"/>
                  <a:pt x="5186" y="7126"/>
                </a:cubicBezTo>
                <a:cubicBezTo>
                  <a:pt x="5181" y="7114"/>
                  <a:pt x="5148" y="7034"/>
                  <a:pt x="5139" y="7007"/>
                </a:cubicBezTo>
                <a:cubicBezTo>
                  <a:pt x="5088" y="6858"/>
                  <a:pt x="5012" y="6635"/>
                  <a:pt x="5125" y="6443"/>
                </a:cubicBezTo>
                <a:cubicBezTo>
                  <a:pt x="5191" y="6329"/>
                  <a:pt x="5306" y="6255"/>
                  <a:pt x="5465" y="6224"/>
                </a:cubicBezTo>
                <a:cubicBezTo>
                  <a:pt x="5611" y="6195"/>
                  <a:pt x="5771" y="6173"/>
                  <a:pt x="5942" y="6159"/>
                </a:cubicBezTo>
                <a:cubicBezTo>
                  <a:pt x="6104" y="5842"/>
                  <a:pt x="6319" y="5755"/>
                  <a:pt x="6476" y="5740"/>
                </a:cubicBezTo>
                <a:cubicBezTo>
                  <a:pt x="6609" y="5727"/>
                  <a:pt x="6752" y="5721"/>
                  <a:pt x="6895" y="5721"/>
                </a:cubicBezTo>
                <a:cubicBezTo>
                  <a:pt x="7059" y="5721"/>
                  <a:pt x="7224" y="5729"/>
                  <a:pt x="7378" y="5739"/>
                </a:cubicBezTo>
                <a:cubicBezTo>
                  <a:pt x="7421" y="5742"/>
                  <a:pt x="7475" y="5751"/>
                  <a:pt x="7531" y="5760"/>
                </a:cubicBezTo>
                <a:cubicBezTo>
                  <a:pt x="7596" y="5771"/>
                  <a:pt x="7653" y="5781"/>
                  <a:pt x="7705" y="5781"/>
                </a:cubicBezTo>
                <a:cubicBezTo>
                  <a:pt x="7705" y="5781"/>
                  <a:pt x="7705" y="5781"/>
                  <a:pt x="7705" y="5781"/>
                </a:cubicBezTo>
                <a:cubicBezTo>
                  <a:pt x="7710" y="5781"/>
                  <a:pt x="7770" y="5677"/>
                  <a:pt x="7824" y="5573"/>
                </a:cubicBezTo>
                <a:cubicBezTo>
                  <a:pt x="7683" y="5466"/>
                  <a:pt x="7574" y="5325"/>
                  <a:pt x="7504" y="5217"/>
                </a:cubicBezTo>
                <a:cubicBezTo>
                  <a:pt x="7367" y="5003"/>
                  <a:pt x="7301" y="4773"/>
                  <a:pt x="7293" y="4491"/>
                </a:cubicBezTo>
                <a:cubicBezTo>
                  <a:pt x="7284" y="4211"/>
                  <a:pt x="7271" y="3931"/>
                  <a:pt x="7252" y="3650"/>
                </a:cubicBezTo>
                <a:cubicBezTo>
                  <a:pt x="7250" y="3624"/>
                  <a:pt x="7244" y="3583"/>
                  <a:pt x="7237" y="3535"/>
                </a:cubicBezTo>
                <a:cubicBezTo>
                  <a:pt x="7204" y="3318"/>
                  <a:pt x="7180" y="3134"/>
                  <a:pt x="7196" y="2989"/>
                </a:cubicBezTo>
                <a:cubicBezTo>
                  <a:pt x="7113" y="2920"/>
                  <a:pt x="7025" y="2841"/>
                  <a:pt x="6952" y="2750"/>
                </a:cubicBezTo>
                <a:lnTo>
                  <a:pt x="6878" y="2656"/>
                </a:lnTo>
                <a:lnTo>
                  <a:pt x="6905" y="2534"/>
                </a:lnTo>
                <a:cubicBezTo>
                  <a:pt x="6946" y="2385"/>
                  <a:pt x="7060" y="2340"/>
                  <a:pt x="7311" y="2242"/>
                </a:cubicBezTo>
                <a:cubicBezTo>
                  <a:pt x="7423" y="2198"/>
                  <a:pt x="7574" y="2138"/>
                  <a:pt x="7649" y="2093"/>
                </a:cubicBezTo>
                <a:cubicBezTo>
                  <a:pt x="7720" y="2050"/>
                  <a:pt x="7746" y="2014"/>
                  <a:pt x="7803" y="1934"/>
                </a:cubicBezTo>
                <a:lnTo>
                  <a:pt x="7855" y="1862"/>
                </a:lnTo>
                <a:cubicBezTo>
                  <a:pt x="7895" y="1809"/>
                  <a:pt x="8031" y="1640"/>
                  <a:pt x="8182" y="1565"/>
                </a:cubicBezTo>
                <a:cubicBezTo>
                  <a:pt x="8280" y="1517"/>
                  <a:pt x="8381" y="1507"/>
                  <a:pt x="8463" y="1499"/>
                </a:cubicBezTo>
                <a:cubicBezTo>
                  <a:pt x="8492" y="1496"/>
                  <a:pt x="8523" y="1493"/>
                  <a:pt x="8547" y="1488"/>
                </a:cubicBezTo>
                <a:cubicBezTo>
                  <a:pt x="8597" y="1415"/>
                  <a:pt x="8677" y="1317"/>
                  <a:pt x="8823" y="1300"/>
                </a:cubicBezTo>
                <a:cubicBezTo>
                  <a:pt x="8824" y="1300"/>
                  <a:pt x="8825" y="1300"/>
                  <a:pt x="8825" y="1300"/>
                </a:cubicBezTo>
                <a:cubicBezTo>
                  <a:pt x="8954" y="1300"/>
                  <a:pt x="9035" y="1348"/>
                  <a:pt x="9085" y="1389"/>
                </a:cubicBezTo>
                <a:cubicBezTo>
                  <a:pt x="9171" y="1150"/>
                  <a:pt x="9311" y="1061"/>
                  <a:pt x="9515" y="987"/>
                </a:cubicBezTo>
                <a:cubicBezTo>
                  <a:pt x="9630" y="945"/>
                  <a:pt x="9736" y="893"/>
                  <a:pt x="9841" y="842"/>
                </a:cubicBezTo>
                <a:cubicBezTo>
                  <a:pt x="10094" y="718"/>
                  <a:pt x="10371" y="582"/>
                  <a:pt x="10722" y="582"/>
                </a:cubicBezTo>
                <a:lnTo>
                  <a:pt x="10799" y="582"/>
                </a:lnTo>
                <a:cubicBezTo>
                  <a:pt x="11085" y="582"/>
                  <a:pt x="11389" y="578"/>
                  <a:pt x="11676" y="518"/>
                </a:cubicBezTo>
                <a:cubicBezTo>
                  <a:pt x="11733" y="507"/>
                  <a:pt x="11792" y="482"/>
                  <a:pt x="11855" y="455"/>
                </a:cubicBezTo>
                <a:cubicBezTo>
                  <a:pt x="11917" y="428"/>
                  <a:pt x="11980" y="402"/>
                  <a:pt x="12046" y="382"/>
                </a:cubicBezTo>
                <a:cubicBezTo>
                  <a:pt x="12158" y="348"/>
                  <a:pt x="12265" y="346"/>
                  <a:pt x="12352" y="345"/>
                </a:cubicBezTo>
                <a:cubicBezTo>
                  <a:pt x="12410" y="344"/>
                  <a:pt x="12465" y="343"/>
                  <a:pt x="12509" y="332"/>
                </a:cubicBezTo>
                <a:cubicBezTo>
                  <a:pt x="12553" y="322"/>
                  <a:pt x="12591" y="304"/>
                  <a:pt x="12630" y="287"/>
                </a:cubicBezTo>
                <a:cubicBezTo>
                  <a:pt x="12723" y="244"/>
                  <a:pt x="12836" y="193"/>
                  <a:pt x="12977" y="184"/>
                </a:cubicBezTo>
                <a:cubicBezTo>
                  <a:pt x="13027" y="181"/>
                  <a:pt x="13077" y="180"/>
                  <a:pt x="13127" y="180"/>
                </a:cubicBezTo>
                <a:lnTo>
                  <a:pt x="13455" y="185"/>
                </a:lnTo>
                <a:lnTo>
                  <a:pt x="13525" y="185"/>
                </a:lnTo>
                <a:cubicBezTo>
                  <a:pt x="13768" y="184"/>
                  <a:pt x="13972" y="220"/>
                  <a:pt x="14133" y="288"/>
                </a:cubicBezTo>
                <a:cubicBezTo>
                  <a:pt x="14231" y="331"/>
                  <a:pt x="14301" y="396"/>
                  <a:pt x="14357" y="449"/>
                </a:cubicBezTo>
                <a:cubicBezTo>
                  <a:pt x="14380" y="470"/>
                  <a:pt x="14412" y="500"/>
                  <a:pt x="14430" y="510"/>
                </a:cubicBezTo>
                <a:cubicBezTo>
                  <a:pt x="14427" y="507"/>
                  <a:pt x="14438" y="499"/>
                  <a:pt x="14474" y="467"/>
                </a:cubicBezTo>
                <a:cubicBezTo>
                  <a:pt x="14517" y="427"/>
                  <a:pt x="14577" y="373"/>
                  <a:pt x="14657" y="334"/>
                </a:cubicBezTo>
                <a:cubicBezTo>
                  <a:pt x="14772" y="278"/>
                  <a:pt x="14893" y="271"/>
                  <a:pt x="14974" y="271"/>
                </a:cubicBezTo>
                <a:cubicBezTo>
                  <a:pt x="14995" y="271"/>
                  <a:pt x="15037" y="273"/>
                  <a:pt x="15076" y="274"/>
                </a:cubicBezTo>
                <a:cubicBezTo>
                  <a:pt x="15192" y="92"/>
                  <a:pt x="15342" y="0"/>
                  <a:pt x="15522" y="0"/>
                </a:cubicBezTo>
                <a:cubicBezTo>
                  <a:pt x="15597" y="0"/>
                  <a:pt x="15675" y="17"/>
                  <a:pt x="15755" y="51"/>
                </a:cubicBezTo>
                <a:cubicBezTo>
                  <a:pt x="15795" y="68"/>
                  <a:pt x="15835" y="88"/>
                  <a:pt x="15875" y="108"/>
                </a:cubicBezTo>
                <a:cubicBezTo>
                  <a:pt x="15962" y="151"/>
                  <a:pt x="16060" y="199"/>
                  <a:pt x="16120" y="199"/>
                </a:cubicBezTo>
                <a:cubicBezTo>
                  <a:pt x="16160" y="184"/>
                  <a:pt x="16174" y="172"/>
                  <a:pt x="16188" y="160"/>
                </a:cubicBezTo>
                <a:cubicBezTo>
                  <a:pt x="16256" y="107"/>
                  <a:pt x="16354" y="30"/>
                  <a:pt x="16516" y="30"/>
                </a:cubicBezTo>
                <a:cubicBezTo>
                  <a:pt x="16691" y="46"/>
                  <a:pt x="16777" y="105"/>
                  <a:pt x="16835" y="144"/>
                </a:cubicBezTo>
                <a:cubicBezTo>
                  <a:pt x="16853" y="156"/>
                  <a:pt x="16877" y="173"/>
                  <a:pt x="16887" y="176"/>
                </a:cubicBezTo>
                <a:lnTo>
                  <a:pt x="17052" y="213"/>
                </a:lnTo>
                <a:cubicBezTo>
                  <a:pt x="17101" y="188"/>
                  <a:pt x="17148" y="171"/>
                  <a:pt x="17201" y="167"/>
                </a:cubicBezTo>
                <a:cubicBezTo>
                  <a:pt x="17237" y="164"/>
                  <a:pt x="17272" y="163"/>
                  <a:pt x="17307" y="163"/>
                </a:cubicBezTo>
                <a:cubicBezTo>
                  <a:pt x="17432" y="163"/>
                  <a:pt x="17552" y="179"/>
                  <a:pt x="17665" y="211"/>
                </a:cubicBezTo>
                <a:lnTo>
                  <a:pt x="18120" y="340"/>
                </a:lnTo>
                <a:lnTo>
                  <a:pt x="17754" y="635"/>
                </a:lnTo>
                <a:cubicBezTo>
                  <a:pt x="17742" y="645"/>
                  <a:pt x="17731" y="656"/>
                  <a:pt x="17719" y="668"/>
                </a:cubicBezTo>
                <a:lnTo>
                  <a:pt x="17566" y="836"/>
                </a:lnTo>
                <a:cubicBezTo>
                  <a:pt x="17716" y="963"/>
                  <a:pt x="17678" y="1163"/>
                  <a:pt x="17586" y="1564"/>
                </a:cubicBezTo>
                <a:cubicBezTo>
                  <a:pt x="17573" y="1624"/>
                  <a:pt x="17567" y="1651"/>
                  <a:pt x="17565" y="1664"/>
                </a:cubicBezTo>
                <a:cubicBezTo>
                  <a:pt x="17598" y="1726"/>
                  <a:pt x="17628" y="1788"/>
                  <a:pt x="17637" y="1870"/>
                </a:cubicBezTo>
                <a:cubicBezTo>
                  <a:pt x="17653" y="2033"/>
                  <a:pt x="17571" y="2137"/>
                  <a:pt x="17525" y="2191"/>
                </a:cubicBezTo>
                <a:cubicBezTo>
                  <a:pt x="17528" y="2195"/>
                  <a:pt x="17531" y="2201"/>
                  <a:pt x="17536" y="2207"/>
                </a:cubicBezTo>
                <a:cubicBezTo>
                  <a:pt x="17575" y="2272"/>
                  <a:pt x="17642" y="2379"/>
                  <a:pt x="17632" y="2525"/>
                </a:cubicBezTo>
                <a:cubicBezTo>
                  <a:pt x="17620" y="2723"/>
                  <a:pt x="17509" y="3110"/>
                  <a:pt x="17392" y="3293"/>
                </a:cubicBezTo>
                <a:cubicBezTo>
                  <a:pt x="17296" y="3438"/>
                  <a:pt x="17155" y="3517"/>
                  <a:pt x="17030" y="3587"/>
                </a:cubicBezTo>
                <a:cubicBezTo>
                  <a:pt x="16954" y="3630"/>
                  <a:pt x="16882" y="3670"/>
                  <a:pt x="16846" y="3712"/>
                </a:cubicBezTo>
                <a:cubicBezTo>
                  <a:pt x="16692" y="3888"/>
                  <a:pt x="16718" y="3994"/>
                  <a:pt x="16887" y="4333"/>
                </a:cubicBezTo>
                <a:cubicBezTo>
                  <a:pt x="16922" y="4403"/>
                  <a:pt x="16957" y="4476"/>
                  <a:pt x="16990" y="4550"/>
                </a:cubicBezTo>
                <a:cubicBezTo>
                  <a:pt x="17022" y="4625"/>
                  <a:pt x="17044" y="4637"/>
                  <a:pt x="17135" y="4687"/>
                </a:cubicBezTo>
                <a:cubicBezTo>
                  <a:pt x="17198" y="4721"/>
                  <a:pt x="17264" y="4757"/>
                  <a:pt x="17335" y="4813"/>
                </a:cubicBezTo>
                <a:cubicBezTo>
                  <a:pt x="17530" y="4967"/>
                  <a:pt x="17552" y="5158"/>
                  <a:pt x="17566" y="5284"/>
                </a:cubicBezTo>
                <a:cubicBezTo>
                  <a:pt x="17571" y="5326"/>
                  <a:pt x="17575" y="5359"/>
                  <a:pt x="17583" y="5393"/>
                </a:cubicBezTo>
                <a:cubicBezTo>
                  <a:pt x="17595" y="5421"/>
                  <a:pt x="17621" y="5436"/>
                  <a:pt x="17644" y="5450"/>
                </a:cubicBezTo>
                <a:cubicBezTo>
                  <a:pt x="17671" y="5466"/>
                  <a:pt x="17701" y="5484"/>
                  <a:pt x="17733" y="5506"/>
                </a:cubicBezTo>
                <a:cubicBezTo>
                  <a:pt x="17932" y="5644"/>
                  <a:pt x="18115" y="5815"/>
                  <a:pt x="18283" y="5980"/>
                </a:cubicBezTo>
                <a:cubicBezTo>
                  <a:pt x="18372" y="6066"/>
                  <a:pt x="18392" y="6189"/>
                  <a:pt x="18413" y="6365"/>
                </a:cubicBezTo>
                <a:cubicBezTo>
                  <a:pt x="18417" y="6401"/>
                  <a:pt x="18419" y="6417"/>
                  <a:pt x="18421" y="6427"/>
                </a:cubicBezTo>
                <a:cubicBezTo>
                  <a:pt x="18526" y="6873"/>
                  <a:pt x="18622" y="7312"/>
                  <a:pt x="18711" y="7758"/>
                </a:cubicBezTo>
                <a:cubicBezTo>
                  <a:pt x="18728" y="7839"/>
                  <a:pt x="18758" y="7989"/>
                  <a:pt x="18807" y="8030"/>
                </a:cubicBezTo>
                <a:lnTo>
                  <a:pt x="19068" y="8250"/>
                </a:lnTo>
                <a:cubicBezTo>
                  <a:pt x="19068" y="8250"/>
                  <a:pt x="18755" y="8437"/>
                  <a:pt x="18746" y="8443"/>
                </a:cubicBezTo>
                <a:cubicBezTo>
                  <a:pt x="18857" y="8572"/>
                  <a:pt x="18931" y="8729"/>
                  <a:pt x="18983" y="8940"/>
                </a:cubicBezTo>
                <a:cubicBezTo>
                  <a:pt x="19003" y="9018"/>
                  <a:pt x="19026" y="9098"/>
                  <a:pt x="19050" y="9178"/>
                </a:cubicBezTo>
                <a:cubicBezTo>
                  <a:pt x="19119" y="9411"/>
                  <a:pt x="19191" y="9650"/>
                  <a:pt x="19186" y="9905"/>
                </a:cubicBezTo>
                <a:cubicBezTo>
                  <a:pt x="19184" y="10005"/>
                  <a:pt x="19177" y="10095"/>
                  <a:pt x="19170" y="10182"/>
                </a:cubicBezTo>
                <a:cubicBezTo>
                  <a:pt x="19154" y="10362"/>
                  <a:pt x="19142" y="10504"/>
                  <a:pt x="19188" y="10681"/>
                </a:cubicBezTo>
                <a:cubicBezTo>
                  <a:pt x="19265" y="10974"/>
                  <a:pt x="19200" y="11170"/>
                  <a:pt x="19143" y="11343"/>
                </a:cubicBezTo>
                <a:cubicBezTo>
                  <a:pt x="19117" y="11421"/>
                  <a:pt x="19092" y="11495"/>
                  <a:pt x="19077" y="11585"/>
                </a:cubicBezTo>
                <a:cubicBezTo>
                  <a:pt x="19059" y="11695"/>
                  <a:pt x="19097" y="11811"/>
                  <a:pt x="19140" y="11946"/>
                </a:cubicBezTo>
                <a:cubicBezTo>
                  <a:pt x="19174" y="12052"/>
                  <a:pt x="19206" y="12157"/>
                  <a:pt x="19221" y="12266"/>
                </a:cubicBezTo>
                <a:cubicBezTo>
                  <a:pt x="19272" y="12629"/>
                  <a:pt x="19058" y="12748"/>
                  <a:pt x="18943" y="12811"/>
                </a:cubicBezTo>
                <a:cubicBezTo>
                  <a:pt x="18888" y="12842"/>
                  <a:pt x="18860" y="12858"/>
                  <a:pt x="18837" y="12892"/>
                </a:cubicBezTo>
                <a:cubicBezTo>
                  <a:pt x="18798" y="12950"/>
                  <a:pt x="18904" y="13098"/>
                  <a:pt x="19016" y="13245"/>
                </a:cubicBezTo>
                <a:cubicBezTo>
                  <a:pt x="19058" y="13301"/>
                  <a:pt x="19099" y="13355"/>
                  <a:pt x="19131" y="13405"/>
                </a:cubicBezTo>
                <a:cubicBezTo>
                  <a:pt x="19152" y="13436"/>
                  <a:pt x="19175" y="13467"/>
                  <a:pt x="19199" y="13497"/>
                </a:cubicBezTo>
                <a:cubicBezTo>
                  <a:pt x="19292" y="13616"/>
                  <a:pt x="19400" y="13755"/>
                  <a:pt x="19422" y="13948"/>
                </a:cubicBezTo>
                <a:cubicBezTo>
                  <a:pt x="19432" y="14041"/>
                  <a:pt x="19421" y="14128"/>
                  <a:pt x="19412" y="14199"/>
                </a:cubicBezTo>
                <a:cubicBezTo>
                  <a:pt x="19403" y="14267"/>
                  <a:pt x="19395" y="14321"/>
                  <a:pt x="19405" y="14354"/>
                </a:cubicBezTo>
                <a:cubicBezTo>
                  <a:pt x="19494" y="14655"/>
                  <a:pt x="19597" y="14714"/>
                  <a:pt x="19695" y="14732"/>
                </a:cubicBezTo>
                <a:cubicBezTo>
                  <a:pt x="19745" y="14741"/>
                  <a:pt x="19796" y="14743"/>
                  <a:pt x="19848" y="14745"/>
                </a:cubicBezTo>
                <a:cubicBezTo>
                  <a:pt x="19939" y="14749"/>
                  <a:pt x="20027" y="14754"/>
                  <a:pt x="20113" y="14773"/>
                </a:cubicBezTo>
                <a:cubicBezTo>
                  <a:pt x="20604" y="14882"/>
                  <a:pt x="20951" y="15141"/>
                  <a:pt x="21145" y="15545"/>
                </a:cubicBezTo>
                <a:cubicBezTo>
                  <a:pt x="21193" y="15644"/>
                  <a:pt x="21249" y="15727"/>
                  <a:pt x="21318" y="15797"/>
                </a:cubicBezTo>
                <a:cubicBezTo>
                  <a:pt x="21349" y="15834"/>
                  <a:pt x="21361" y="15845"/>
                  <a:pt x="21373" y="15857"/>
                </a:cubicBezTo>
                <a:lnTo>
                  <a:pt x="21600" y="16064"/>
                </a:lnTo>
                <a:lnTo>
                  <a:pt x="16794" y="19308"/>
                </a:lnTo>
                <a:lnTo>
                  <a:pt x="14953" y="21047"/>
                </a:lnTo>
                <a:cubicBezTo>
                  <a:pt x="14953" y="21047"/>
                  <a:pt x="13319" y="21439"/>
                  <a:pt x="13273" y="21451"/>
                </a:cubicBezTo>
                <a:cubicBezTo>
                  <a:pt x="13226" y="21460"/>
                  <a:pt x="13182" y="21470"/>
                  <a:pt x="13128" y="21483"/>
                </a:cubicBezTo>
                <a:cubicBezTo>
                  <a:pt x="12927" y="21531"/>
                  <a:pt x="12634" y="21600"/>
                  <a:pt x="12388" y="21600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3175" cap="flat">
            <a:solidFill>
              <a:schemeClr val="bg1">
                <a:lumMod val="50000"/>
              </a:schemeClr>
            </a:solidFill>
            <a:miter lim="400000"/>
          </a:ln>
          <a:effectLst/>
        </p:spPr>
        <p:txBody>
          <a:bodyPr lIns="0" tIns="0" rIns="0" bIns="0"/>
          <a:lstStyle/>
          <a:p>
            <a:pPr eaLnBrk="1" hangingPunct="1">
              <a:defRPr sz="1200">
                <a:solidFill>
                  <a:srgbClr val="000000"/>
                </a:solidFill>
                <a:latin typeface="Helvetica"/>
                <a:ea typeface="Helvetica"/>
                <a:cs typeface="Helvetica"/>
                <a:sym typeface="Helvetica"/>
              </a:defRPr>
            </a:pPr>
            <a:endParaRPr sz="1688" dirty="0">
              <a:solidFill>
                <a:srgbClr val="000000"/>
              </a:solidFill>
              <a:latin typeface="Lato Light" panose="020F0502020204030203" pitchFamily="34" charset="0"/>
              <a:ea typeface="Lato Light" panose="020F0502020204030203" pitchFamily="34" charset="0"/>
              <a:cs typeface="Lato Light" panose="020F0502020204030203" pitchFamily="34" charset="0"/>
              <a:sym typeface="Helvetica"/>
            </a:endParaRPr>
          </a:p>
        </p:txBody>
      </p:sp>
      <p:sp>
        <p:nvSpPr>
          <p:cNvPr id="146" name="Shape 17209">
            <a:extLst>
              <a:ext uri="{FF2B5EF4-FFF2-40B4-BE49-F238E27FC236}">
                <a16:creationId xmlns:a16="http://schemas.microsoft.com/office/drawing/2014/main" id="{3BA08122-08D8-83C0-1073-206720BC11BC}"/>
              </a:ext>
            </a:extLst>
          </p:cNvPr>
          <p:cNvSpPr/>
          <p:nvPr/>
        </p:nvSpPr>
        <p:spPr>
          <a:xfrm>
            <a:off x="5689637" y="3529983"/>
            <a:ext cx="463319" cy="42554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589" h="21600" extrusionOk="0">
                <a:moveTo>
                  <a:pt x="6572" y="21600"/>
                </a:moveTo>
                <a:cubicBezTo>
                  <a:pt x="6241" y="21600"/>
                  <a:pt x="5621" y="21503"/>
                  <a:pt x="5178" y="20853"/>
                </a:cubicBezTo>
                <a:cubicBezTo>
                  <a:pt x="4980" y="20563"/>
                  <a:pt x="4797" y="20045"/>
                  <a:pt x="4586" y="19444"/>
                </a:cubicBezTo>
                <a:cubicBezTo>
                  <a:pt x="4327" y="18709"/>
                  <a:pt x="3847" y="17344"/>
                  <a:pt x="3489" y="17259"/>
                </a:cubicBezTo>
                <a:cubicBezTo>
                  <a:pt x="2666" y="17061"/>
                  <a:pt x="1703" y="17020"/>
                  <a:pt x="1041" y="17020"/>
                </a:cubicBezTo>
                <a:cubicBezTo>
                  <a:pt x="696" y="17020"/>
                  <a:pt x="467" y="17031"/>
                  <a:pt x="448" y="17032"/>
                </a:cubicBezTo>
                <a:lnTo>
                  <a:pt x="0" y="17058"/>
                </a:lnTo>
                <a:lnTo>
                  <a:pt x="125" y="10528"/>
                </a:lnTo>
                <a:lnTo>
                  <a:pt x="501" y="10498"/>
                </a:lnTo>
                <a:cubicBezTo>
                  <a:pt x="616" y="10489"/>
                  <a:pt x="726" y="10460"/>
                  <a:pt x="791" y="10437"/>
                </a:cubicBezTo>
                <a:cubicBezTo>
                  <a:pt x="871" y="9945"/>
                  <a:pt x="1005" y="9265"/>
                  <a:pt x="1452" y="8845"/>
                </a:cubicBezTo>
                <a:lnTo>
                  <a:pt x="1524" y="8778"/>
                </a:lnTo>
                <a:cubicBezTo>
                  <a:pt x="1574" y="8732"/>
                  <a:pt x="1625" y="8685"/>
                  <a:pt x="1634" y="8669"/>
                </a:cubicBezTo>
                <a:cubicBezTo>
                  <a:pt x="1641" y="8651"/>
                  <a:pt x="1645" y="8565"/>
                  <a:pt x="1648" y="8503"/>
                </a:cubicBezTo>
                <a:lnTo>
                  <a:pt x="1652" y="8411"/>
                </a:lnTo>
                <a:cubicBezTo>
                  <a:pt x="1661" y="8159"/>
                  <a:pt x="1677" y="7720"/>
                  <a:pt x="1991" y="7456"/>
                </a:cubicBezTo>
                <a:cubicBezTo>
                  <a:pt x="1988" y="7447"/>
                  <a:pt x="1985" y="7438"/>
                  <a:pt x="1983" y="7430"/>
                </a:cubicBezTo>
                <a:cubicBezTo>
                  <a:pt x="1912" y="7197"/>
                  <a:pt x="1869" y="6844"/>
                  <a:pt x="1847" y="6619"/>
                </a:cubicBezTo>
                <a:lnTo>
                  <a:pt x="1408" y="6013"/>
                </a:lnTo>
                <a:lnTo>
                  <a:pt x="1624" y="3966"/>
                </a:lnTo>
                <a:lnTo>
                  <a:pt x="1722" y="4074"/>
                </a:lnTo>
                <a:cubicBezTo>
                  <a:pt x="1728" y="3978"/>
                  <a:pt x="1733" y="3902"/>
                  <a:pt x="1733" y="3885"/>
                </a:cubicBezTo>
                <a:cubicBezTo>
                  <a:pt x="1732" y="3089"/>
                  <a:pt x="1989" y="2691"/>
                  <a:pt x="2439" y="2317"/>
                </a:cubicBezTo>
                <a:cubicBezTo>
                  <a:pt x="2426" y="1744"/>
                  <a:pt x="2508" y="996"/>
                  <a:pt x="3140" y="582"/>
                </a:cubicBezTo>
                <a:cubicBezTo>
                  <a:pt x="3479" y="359"/>
                  <a:pt x="3864" y="329"/>
                  <a:pt x="4204" y="303"/>
                </a:cubicBezTo>
                <a:cubicBezTo>
                  <a:pt x="4381" y="289"/>
                  <a:pt x="4548" y="276"/>
                  <a:pt x="4696" y="235"/>
                </a:cubicBezTo>
                <a:lnTo>
                  <a:pt x="4773" y="213"/>
                </a:lnTo>
                <a:cubicBezTo>
                  <a:pt x="5012" y="143"/>
                  <a:pt x="5201" y="88"/>
                  <a:pt x="5406" y="88"/>
                </a:cubicBezTo>
                <a:cubicBezTo>
                  <a:pt x="5624" y="88"/>
                  <a:pt x="5830" y="146"/>
                  <a:pt x="6117" y="290"/>
                </a:cubicBezTo>
                <a:cubicBezTo>
                  <a:pt x="6222" y="343"/>
                  <a:pt x="6377" y="375"/>
                  <a:pt x="6540" y="409"/>
                </a:cubicBezTo>
                <a:cubicBezTo>
                  <a:pt x="6853" y="474"/>
                  <a:pt x="7206" y="548"/>
                  <a:pt x="7472" y="815"/>
                </a:cubicBezTo>
                <a:cubicBezTo>
                  <a:pt x="7683" y="1025"/>
                  <a:pt x="7772" y="1301"/>
                  <a:pt x="7844" y="1523"/>
                </a:cubicBezTo>
                <a:cubicBezTo>
                  <a:pt x="7884" y="1646"/>
                  <a:pt x="7935" y="1799"/>
                  <a:pt x="7982" y="1840"/>
                </a:cubicBezTo>
                <a:cubicBezTo>
                  <a:pt x="7986" y="1840"/>
                  <a:pt x="7990" y="1841"/>
                  <a:pt x="7995" y="1841"/>
                </a:cubicBezTo>
                <a:cubicBezTo>
                  <a:pt x="8084" y="1841"/>
                  <a:pt x="8212" y="1784"/>
                  <a:pt x="8326" y="1733"/>
                </a:cubicBezTo>
                <a:lnTo>
                  <a:pt x="8498" y="1659"/>
                </a:lnTo>
                <a:cubicBezTo>
                  <a:pt x="8548" y="1638"/>
                  <a:pt x="8597" y="1591"/>
                  <a:pt x="8658" y="1532"/>
                </a:cubicBezTo>
                <a:cubicBezTo>
                  <a:pt x="8779" y="1414"/>
                  <a:pt x="8959" y="1238"/>
                  <a:pt x="9250" y="1191"/>
                </a:cubicBezTo>
                <a:cubicBezTo>
                  <a:pt x="9314" y="1182"/>
                  <a:pt x="9369" y="1176"/>
                  <a:pt x="9422" y="1176"/>
                </a:cubicBezTo>
                <a:lnTo>
                  <a:pt x="9507" y="1181"/>
                </a:lnTo>
                <a:cubicBezTo>
                  <a:pt x="9734" y="1199"/>
                  <a:pt x="9954" y="1293"/>
                  <a:pt x="10167" y="1461"/>
                </a:cubicBezTo>
                <a:lnTo>
                  <a:pt x="10298" y="1571"/>
                </a:lnTo>
                <a:cubicBezTo>
                  <a:pt x="10378" y="1643"/>
                  <a:pt x="10453" y="1718"/>
                  <a:pt x="10527" y="1793"/>
                </a:cubicBezTo>
                <a:cubicBezTo>
                  <a:pt x="10672" y="1942"/>
                  <a:pt x="10822" y="2095"/>
                  <a:pt x="10949" y="2139"/>
                </a:cubicBezTo>
                <a:cubicBezTo>
                  <a:pt x="11266" y="2291"/>
                  <a:pt x="11549" y="2366"/>
                  <a:pt x="11789" y="2366"/>
                </a:cubicBezTo>
                <a:cubicBezTo>
                  <a:pt x="11927" y="2366"/>
                  <a:pt x="12046" y="2343"/>
                  <a:pt x="12141" y="2296"/>
                </a:cubicBezTo>
                <a:cubicBezTo>
                  <a:pt x="12220" y="2257"/>
                  <a:pt x="12346" y="2103"/>
                  <a:pt x="12447" y="1980"/>
                </a:cubicBezTo>
                <a:cubicBezTo>
                  <a:pt x="12582" y="1815"/>
                  <a:pt x="12718" y="1648"/>
                  <a:pt x="12890" y="1525"/>
                </a:cubicBezTo>
                <a:cubicBezTo>
                  <a:pt x="13410" y="1150"/>
                  <a:pt x="14035" y="952"/>
                  <a:pt x="14695" y="952"/>
                </a:cubicBezTo>
                <a:cubicBezTo>
                  <a:pt x="15059" y="952"/>
                  <a:pt x="15427" y="1012"/>
                  <a:pt x="15789" y="1130"/>
                </a:cubicBezTo>
                <a:cubicBezTo>
                  <a:pt x="16009" y="1201"/>
                  <a:pt x="16212" y="1307"/>
                  <a:pt x="16391" y="1400"/>
                </a:cubicBezTo>
                <a:cubicBezTo>
                  <a:pt x="16616" y="1516"/>
                  <a:pt x="16827" y="1625"/>
                  <a:pt x="16994" y="1625"/>
                </a:cubicBezTo>
                <a:cubicBezTo>
                  <a:pt x="17073" y="1625"/>
                  <a:pt x="17185" y="1604"/>
                  <a:pt x="17349" y="1439"/>
                </a:cubicBezTo>
                <a:cubicBezTo>
                  <a:pt x="17383" y="1405"/>
                  <a:pt x="17412" y="1366"/>
                  <a:pt x="17440" y="1329"/>
                </a:cubicBezTo>
                <a:cubicBezTo>
                  <a:pt x="17547" y="1190"/>
                  <a:pt x="17668" y="1032"/>
                  <a:pt x="17880" y="928"/>
                </a:cubicBezTo>
                <a:cubicBezTo>
                  <a:pt x="18033" y="853"/>
                  <a:pt x="18175" y="848"/>
                  <a:pt x="18289" y="843"/>
                </a:cubicBezTo>
                <a:cubicBezTo>
                  <a:pt x="18322" y="842"/>
                  <a:pt x="18381" y="840"/>
                  <a:pt x="18398" y="836"/>
                </a:cubicBezTo>
                <a:cubicBezTo>
                  <a:pt x="18413" y="810"/>
                  <a:pt x="18464" y="726"/>
                  <a:pt x="18517" y="637"/>
                </a:cubicBezTo>
                <a:cubicBezTo>
                  <a:pt x="18581" y="530"/>
                  <a:pt x="18659" y="401"/>
                  <a:pt x="18764" y="285"/>
                </a:cubicBezTo>
                <a:cubicBezTo>
                  <a:pt x="18826" y="218"/>
                  <a:pt x="18890" y="162"/>
                  <a:pt x="18953" y="120"/>
                </a:cubicBezTo>
                <a:lnTo>
                  <a:pt x="19065" y="56"/>
                </a:lnTo>
                <a:lnTo>
                  <a:pt x="19087" y="100"/>
                </a:lnTo>
                <a:lnTo>
                  <a:pt x="19663" y="0"/>
                </a:lnTo>
                <a:lnTo>
                  <a:pt x="19720" y="180"/>
                </a:lnTo>
                <a:cubicBezTo>
                  <a:pt x="19807" y="455"/>
                  <a:pt x="19927" y="706"/>
                  <a:pt x="20149" y="1074"/>
                </a:cubicBezTo>
                <a:cubicBezTo>
                  <a:pt x="20226" y="1201"/>
                  <a:pt x="20276" y="1350"/>
                  <a:pt x="20321" y="1482"/>
                </a:cubicBezTo>
                <a:cubicBezTo>
                  <a:pt x="20346" y="1555"/>
                  <a:pt x="20399" y="1708"/>
                  <a:pt x="20428" y="1747"/>
                </a:cubicBezTo>
                <a:lnTo>
                  <a:pt x="20478" y="1790"/>
                </a:lnTo>
                <a:lnTo>
                  <a:pt x="20536" y="1888"/>
                </a:lnTo>
                <a:cubicBezTo>
                  <a:pt x="20706" y="2470"/>
                  <a:pt x="20730" y="2891"/>
                  <a:pt x="20747" y="3199"/>
                </a:cubicBezTo>
                <a:cubicBezTo>
                  <a:pt x="20749" y="3237"/>
                  <a:pt x="20751" y="3270"/>
                  <a:pt x="20753" y="3301"/>
                </a:cubicBezTo>
                <a:cubicBezTo>
                  <a:pt x="20769" y="3299"/>
                  <a:pt x="20790" y="3298"/>
                  <a:pt x="20812" y="3298"/>
                </a:cubicBezTo>
                <a:cubicBezTo>
                  <a:pt x="21312" y="3298"/>
                  <a:pt x="21537" y="4114"/>
                  <a:pt x="21539" y="4122"/>
                </a:cubicBezTo>
                <a:cubicBezTo>
                  <a:pt x="21600" y="4362"/>
                  <a:pt x="21591" y="4616"/>
                  <a:pt x="21584" y="4821"/>
                </a:cubicBezTo>
                <a:lnTo>
                  <a:pt x="21581" y="4920"/>
                </a:lnTo>
                <a:cubicBezTo>
                  <a:pt x="21572" y="5317"/>
                  <a:pt x="21519" y="5821"/>
                  <a:pt x="21178" y="6159"/>
                </a:cubicBezTo>
                <a:cubicBezTo>
                  <a:pt x="20933" y="6406"/>
                  <a:pt x="20648" y="6430"/>
                  <a:pt x="20440" y="6448"/>
                </a:cubicBezTo>
                <a:cubicBezTo>
                  <a:pt x="20348" y="6455"/>
                  <a:pt x="20256" y="6463"/>
                  <a:pt x="20217" y="6487"/>
                </a:cubicBezTo>
                <a:cubicBezTo>
                  <a:pt x="20183" y="6510"/>
                  <a:pt x="20115" y="6638"/>
                  <a:pt x="20078" y="6706"/>
                </a:cubicBezTo>
                <a:cubicBezTo>
                  <a:pt x="20030" y="6795"/>
                  <a:pt x="19982" y="6881"/>
                  <a:pt x="19930" y="6955"/>
                </a:cubicBezTo>
                <a:cubicBezTo>
                  <a:pt x="19774" y="7179"/>
                  <a:pt x="19646" y="7586"/>
                  <a:pt x="19612" y="7969"/>
                </a:cubicBezTo>
                <a:lnTo>
                  <a:pt x="19604" y="8076"/>
                </a:lnTo>
                <a:cubicBezTo>
                  <a:pt x="19592" y="8304"/>
                  <a:pt x="19574" y="8654"/>
                  <a:pt x="19292" y="8918"/>
                </a:cubicBezTo>
                <a:cubicBezTo>
                  <a:pt x="19289" y="8920"/>
                  <a:pt x="19259" y="8946"/>
                  <a:pt x="19228" y="8975"/>
                </a:cubicBezTo>
                <a:cubicBezTo>
                  <a:pt x="19232" y="9011"/>
                  <a:pt x="19236" y="9034"/>
                  <a:pt x="19240" y="9058"/>
                </a:cubicBezTo>
                <a:cubicBezTo>
                  <a:pt x="19275" y="9250"/>
                  <a:pt x="19318" y="9491"/>
                  <a:pt x="19235" y="9749"/>
                </a:cubicBezTo>
                <a:cubicBezTo>
                  <a:pt x="19106" y="10149"/>
                  <a:pt x="18782" y="10244"/>
                  <a:pt x="18627" y="10290"/>
                </a:cubicBezTo>
                <a:cubicBezTo>
                  <a:pt x="18598" y="10299"/>
                  <a:pt x="18546" y="10314"/>
                  <a:pt x="18531" y="10323"/>
                </a:cubicBezTo>
                <a:cubicBezTo>
                  <a:pt x="18497" y="10372"/>
                  <a:pt x="18499" y="10669"/>
                  <a:pt x="18501" y="10781"/>
                </a:cubicBezTo>
                <a:lnTo>
                  <a:pt x="18502" y="10888"/>
                </a:lnTo>
                <a:cubicBezTo>
                  <a:pt x="18491" y="11918"/>
                  <a:pt x="17962" y="12207"/>
                  <a:pt x="17497" y="12262"/>
                </a:cubicBezTo>
                <a:cubicBezTo>
                  <a:pt x="17472" y="12398"/>
                  <a:pt x="17451" y="12490"/>
                  <a:pt x="17431" y="12582"/>
                </a:cubicBezTo>
                <a:cubicBezTo>
                  <a:pt x="17402" y="12709"/>
                  <a:pt x="17377" y="12814"/>
                  <a:pt x="17365" y="12923"/>
                </a:cubicBezTo>
                <a:cubicBezTo>
                  <a:pt x="17305" y="13433"/>
                  <a:pt x="17214" y="14016"/>
                  <a:pt x="16879" y="14488"/>
                </a:cubicBezTo>
                <a:lnTo>
                  <a:pt x="16810" y="14580"/>
                </a:lnTo>
                <a:cubicBezTo>
                  <a:pt x="16756" y="14649"/>
                  <a:pt x="16712" y="14706"/>
                  <a:pt x="16702" y="14746"/>
                </a:cubicBezTo>
                <a:cubicBezTo>
                  <a:pt x="16698" y="14765"/>
                  <a:pt x="16697" y="14825"/>
                  <a:pt x="16697" y="14865"/>
                </a:cubicBezTo>
                <a:cubicBezTo>
                  <a:pt x="16696" y="14967"/>
                  <a:pt x="16696" y="15106"/>
                  <a:pt x="16652" y="15255"/>
                </a:cubicBezTo>
                <a:cubicBezTo>
                  <a:pt x="16579" y="15499"/>
                  <a:pt x="16431" y="15652"/>
                  <a:pt x="16333" y="15752"/>
                </a:cubicBezTo>
                <a:lnTo>
                  <a:pt x="16257" y="15833"/>
                </a:lnTo>
                <a:cubicBezTo>
                  <a:pt x="16235" y="15860"/>
                  <a:pt x="16226" y="15877"/>
                  <a:pt x="16205" y="16023"/>
                </a:cubicBezTo>
                <a:cubicBezTo>
                  <a:pt x="16141" y="16513"/>
                  <a:pt x="15775" y="17022"/>
                  <a:pt x="15273" y="17022"/>
                </a:cubicBezTo>
                <a:cubicBezTo>
                  <a:pt x="15125" y="17022"/>
                  <a:pt x="14904" y="16973"/>
                  <a:pt x="14690" y="16744"/>
                </a:cubicBezTo>
                <a:cubicBezTo>
                  <a:pt x="14489" y="16529"/>
                  <a:pt x="14469" y="16283"/>
                  <a:pt x="14458" y="16136"/>
                </a:cubicBezTo>
                <a:lnTo>
                  <a:pt x="14449" y="16045"/>
                </a:lnTo>
                <a:cubicBezTo>
                  <a:pt x="14436" y="15952"/>
                  <a:pt x="14386" y="15838"/>
                  <a:pt x="14309" y="15730"/>
                </a:cubicBezTo>
                <a:cubicBezTo>
                  <a:pt x="14207" y="15872"/>
                  <a:pt x="14071" y="16003"/>
                  <a:pt x="13862" y="16039"/>
                </a:cubicBezTo>
                <a:cubicBezTo>
                  <a:pt x="13858" y="16039"/>
                  <a:pt x="13854" y="16039"/>
                  <a:pt x="13851" y="16039"/>
                </a:cubicBezTo>
                <a:cubicBezTo>
                  <a:pt x="13599" y="16039"/>
                  <a:pt x="13468" y="15962"/>
                  <a:pt x="13391" y="15907"/>
                </a:cubicBezTo>
                <a:cubicBezTo>
                  <a:pt x="13385" y="15915"/>
                  <a:pt x="13376" y="15927"/>
                  <a:pt x="13366" y="15940"/>
                </a:cubicBezTo>
                <a:cubicBezTo>
                  <a:pt x="13323" y="15996"/>
                  <a:pt x="13274" y="16058"/>
                  <a:pt x="13211" y="16123"/>
                </a:cubicBezTo>
                <a:cubicBezTo>
                  <a:pt x="12803" y="16550"/>
                  <a:pt x="12413" y="17042"/>
                  <a:pt x="12035" y="17517"/>
                </a:cubicBezTo>
                <a:cubicBezTo>
                  <a:pt x="11863" y="17734"/>
                  <a:pt x="11704" y="17934"/>
                  <a:pt x="11545" y="18129"/>
                </a:cubicBezTo>
                <a:lnTo>
                  <a:pt x="11541" y="18191"/>
                </a:lnTo>
                <a:cubicBezTo>
                  <a:pt x="11532" y="18337"/>
                  <a:pt x="11523" y="18483"/>
                  <a:pt x="11511" y="18627"/>
                </a:cubicBezTo>
                <a:cubicBezTo>
                  <a:pt x="11504" y="18696"/>
                  <a:pt x="11504" y="18773"/>
                  <a:pt x="11503" y="18851"/>
                </a:cubicBezTo>
                <a:cubicBezTo>
                  <a:pt x="11501" y="19007"/>
                  <a:pt x="11499" y="19183"/>
                  <a:pt x="11464" y="19353"/>
                </a:cubicBezTo>
                <a:cubicBezTo>
                  <a:pt x="11412" y="19614"/>
                  <a:pt x="11262" y="19840"/>
                  <a:pt x="11141" y="20021"/>
                </a:cubicBezTo>
                <a:cubicBezTo>
                  <a:pt x="11077" y="20116"/>
                  <a:pt x="11028" y="20188"/>
                  <a:pt x="10995" y="20260"/>
                </a:cubicBezTo>
                <a:cubicBezTo>
                  <a:pt x="10980" y="20291"/>
                  <a:pt x="10959" y="20339"/>
                  <a:pt x="10941" y="20397"/>
                </a:cubicBezTo>
                <a:lnTo>
                  <a:pt x="10837" y="20721"/>
                </a:lnTo>
                <a:lnTo>
                  <a:pt x="10525" y="20699"/>
                </a:lnTo>
                <a:cubicBezTo>
                  <a:pt x="10510" y="20728"/>
                  <a:pt x="10493" y="20755"/>
                  <a:pt x="10476" y="20781"/>
                </a:cubicBezTo>
                <a:cubicBezTo>
                  <a:pt x="10378" y="20920"/>
                  <a:pt x="10237" y="21006"/>
                  <a:pt x="10078" y="21022"/>
                </a:cubicBezTo>
                <a:cubicBezTo>
                  <a:pt x="9916" y="21038"/>
                  <a:pt x="7982" y="21374"/>
                  <a:pt x="6801" y="21582"/>
                </a:cubicBezTo>
                <a:lnTo>
                  <a:pt x="6801" y="21582"/>
                </a:lnTo>
                <a:cubicBezTo>
                  <a:pt x="6801" y="21582"/>
                  <a:pt x="6712" y="21600"/>
                  <a:pt x="6572" y="21600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3175" cap="flat">
            <a:solidFill>
              <a:schemeClr val="bg1">
                <a:lumMod val="50000"/>
              </a:schemeClr>
            </a:solidFill>
            <a:miter lim="400000"/>
          </a:ln>
          <a:effectLst/>
        </p:spPr>
        <p:txBody>
          <a:bodyPr lIns="0" tIns="0" rIns="0" bIns="0"/>
          <a:lstStyle/>
          <a:p>
            <a:pPr eaLnBrk="1" hangingPunct="1">
              <a:defRPr sz="1200">
                <a:solidFill>
                  <a:srgbClr val="000000"/>
                </a:solidFill>
                <a:latin typeface="Helvetica"/>
                <a:ea typeface="Helvetica"/>
                <a:cs typeface="Helvetica"/>
                <a:sym typeface="Helvetica"/>
              </a:defRPr>
            </a:pPr>
            <a:endParaRPr sz="1688" dirty="0">
              <a:solidFill>
                <a:srgbClr val="000000"/>
              </a:solidFill>
              <a:latin typeface="Lato Light" panose="020F0502020204030203" pitchFamily="34" charset="0"/>
              <a:ea typeface="Lato Light" panose="020F0502020204030203" pitchFamily="34" charset="0"/>
              <a:cs typeface="Lato Light" panose="020F0502020204030203" pitchFamily="34" charset="0"/>
              <a:sym typeface="Helvetica"/>
            </a:endParaRPr>
          </a:p>
        </p:txBody>
      </p:sp>
      <p:sp>
        <p:nvSpPr>
          <p:cNvPr id="147" name="Shape 17210">
            <a:extLst>
              <a:ext uri="{FF2B5EF4-FFF2-40B4-BE49-F238E27FC236}">
                <a16:creationId xmlns:a16="http://schemas.microsoft.com/office/drawing/2014/main" id="{F3C95C68-D539-FBE5-F8D6-EA96D5A1DDCF}"/>
              </a:ext>
            </a:extLst>
          </p:cNvPr>
          <p:cNvSpPr/>
          <p:nvPr/>
        </p:nvSpPr>
        <p:spPr>
          <a:xfrm>
            <a:off x="5893763" y="3545696"/>
            <a:ext cx="305045" cy="52294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452" h="21600" extrusionOk="0">
                <a:moveTo>
                  <a:pt x="20167" y="21417"/>
                </a:moveTo>
                <a:cubicBezTo>
                  <a:pt x="19989" y="21294"/>
                  <a:pt x="19616" y="21090"/>
                  <a:pt x="19378" y="21042"/>
                </a:cubicBezTo>
                <a:cubicBezTo>
                  <a:pt x="19297" y="21028"/>
                  <a:pt x="19101" y="21021"/>
                  <a:pt x="18927" y="21012"/>
                </a:cubicBezTo>
                <a:cubicBezTo>
                  <a:pt x="18511" y="20992"/>
                  <a:pt x="18025" y="20967"/>
                  <a:pt x="17613" y="20889"/>
                </a:cubicBezTo>
                <a:cubicBezTo>
                  <a:pt x="17223" y="20815"/>
                  <a:pt x="16955" y="20689"/>
                  <a:pt x="16778" y="20605"/>
                </a:cubicBezTo>
                <a:cubicBezTo>
                  <a:pt x="16753" y="20594"/>
                  <a:pt x="16728" y="20582"/>
                  <a:pt x="16706" y="20571"/>
                </a:cubicBezTo>
                <a:lnTo>
                  <a:pt x="13165" y="20573"/>
                </a:lnTo>
                <a:lnTo>
                  <a:pt x="12902" y="20429"/>
                </a:lnTo>
                <a:cubicBezTo>
                  <a:pt x="12674" y="20441"/>
                  <a:pt x="12352" y="20448"/>
                  <a:pt x="11906" y="20448"/>
                </a:cubicBezTo>
                <a:cubicBezTo>
                  <a:pt x="10844" y="20448"/>
                  <a:pt x="9402" y="20410"/>
                  <a:pt x="8780" y="20392"/>
                </a:cubicBezTo>
                <a:lnTo>
                  <a:pt x="8469" y="20651"/>
                </a:lnTo>
                <a:lnTo>
                  <a:pt x="4701" y="20651"/>
                </a:lnTo>
                <a:cubicBezTo>
                  <a:pt x="4464" y="20623"/>
                  <a:pt x="3623" y="20490"/>
                  <a:pt x="3519" y="20066"/>
                </a:cubicBezTo>
                <a:cubicBezTo>
                  <a:pt x="3480" y="19910"/>
                  <a:pt x="3583" y="19429"/>
                  <a:pt x="3825" y="18639"/>
                </a:cubicBezTo>
                <a:cubicBezTo>
                  <a:pt x="3840" y="18589"/>
                  <a:pt x="3831" y="18514"/>
                  <a:pt x="3815" y="18492"/>
                </a:cubicBezTo>
                <a:cubicBezTo>
                  <a:pt x="3604" y="18345"/>
                  <a:pt x="3057" y="17864"/>
                  <a:pt x="3057" y="17864"/>
                </a:cubicBezTo>
                <a:cubicBezTo>
                  <a:pt x="2974" y="17748"/>
                  <a:pt x="2949" y="17633"/>
                  <a:pt x="2978" y="17517"/>
                </a:cubicBezTo>
                <a:cubicBezTo>
                  <a:pt x="2959" y="17517"/>
                  <a:pt x="2939" y="17518"/>
                  <a:pt x="2918" y="17518"/>
                </a:cubicBezTo>
                <a:cubicBezTo>
                  <a:pt x="2784" y="17518"/>
                  <a:pt x="2647" y="17500"/>
                  <a:pt x="2500" y="17464"/>
                </a:cubicBezTo>
                <a:lnTo>
                  <a:pt x="2389" y="17436"/>
                </a:lnTo>
                <a:cubicBezTo>
                  <a:pt x="1911" y="17319"/>
                  <a:pt x="1460" y="17209"/>
                  <a:pt x="1182" y="16767"/>
                </a:cubicBezTo>
                <a:cubicBezTo>
                  <a:pt x="1142" y="16703"/>
                  <a:pt x="1095" y="16618"/>
                  <a:pt x="1059" y="16526"/>
                </a:cubicBezTo>
                <a:cubicBezTo>
                  <a:pt x="1006" y="16533"/>
                  <a:pt x="948" y="16537"/>
                  <a:pt x="888" y="16538"/>
                </a:cubicBezTo>
                <a:cubicBezTo>
                  <a:pt x="558" y="16538"/>
                  <a:pt x="284" y="16454"/>
                  <a:pt x="131" y="16308"/>
                </a:cubicBezTo>
                <a:cubicBezTo>
                  <a:pt x="-83" y="16103"/>
                  <a:pt x="-35" y="15817"/>
                  <a:pt x="274" y="15456"/>
                </a:cubicBezTo>
                <a:cubicBezTo>
                  <a:pt x="356" y="15361"/>
                  <a:pt x="475" y="15262"/>
                  <a:pt x="599" y="15162"/>
                </a:cubicBezTo>
                <a:cubicBezTo>
                  <a:pt x="706" y="15076"/>
                  <a:pt x="852" y="14957"/>
                  <a:pt x="875" y="14895"/>
                </a:cubicBezTo>
                <a:cubicBezTo>
                  <a:pt x="900" y="14827"/>
                  <a:pt x="903" y="14723"/>
                  <a:pt x="906" y="14632"/>
                </a:cubicBezTo>
                <a:cubicBezTo>
                  <a:pt x="909" y="14547"/>
                  <a:pt x="912" y="14465"/>
                  <a:pt x="924" y="14391"/>
                </a:cubicBezTo>
                <a:cubicBezTo>
                  <a:pt x="940" y="14289"/>
                  <a:pt x="1004" y="13750"/>
                  <a:pt x="1004" y="13750"/>
                </a:cubicBezTo>
                <a:lnTo>
                  <a:pt x="1076" y="13703"/>
                </a:lnTo>
                <a:cubicBezTo>
                  <a:pt x="1431" y="13472"/>
                  <a:pt x="1710" y="13282"/>
                  <a:pt x="1990" y="13092"/>
                </a:cubicBezTo>
                <a:cubicBezTo>
                  <a:pt x="2596" y="12680"/>
                  <a:pt x="3208" y="12265"/>
                  <a:pt x="3872" y="11890"/>
                </a:cubicBezTo>
                <a:cubicBezTo>
                  <a:pt x="3928" y="11859"/>
                  <a:pt x="3969" y="11829"/>
                  <a:pt x="4007" y="11803"/>
                </a:cubicBezTo>
                <a:cubicBezTo>
                  <a:pt x="4179" y="11681"/>
                  <a:pt x="4437" y="11499"/>
                  <a:pt x="5035" y="11499"/>
                </a:cubicBezTo>
                <a:cubicBezTo>
                  <a:pt x="5247" y="11505"/>
                  <a:pt x="5396" y="11532"/>
                  <a:pt x="5505" y="11563"/>
                </a:cubicBezTo>
                <a:cubicBezTo>
                  <a:pt x="5748" y="11358"/>
                  <a:pt x="6023" y="11262"/>
                  <a:pt x="6341" y="11262"/>
                </a:cubicBezTo>
                <a:cubicBezTo>
                  <a:pt x="6763" y="11262"/>
                  <a:pt x="7068" y="11447"/>
                  <a:pt x="7168" y="11508"/>
                </a:cubicBezTo>
                <a:cubicBezTo>
                  <a:pt x="7381" y="11635"/>
                  <a:pt x="7754" y="11903"/>
                  <a:pt x="7844" y="12258"/>
                </a:cubicBezTo>
                <a:cubicBezTo>
                  <a:pt x="7844" y="12258"/>
                  <a:pt x="7871" y="12420"/>
                  <a:pt x="7877" y="12435"/>
                </a:cubicBezTo>
                <a:cubicBezTo>
                  <a:pt x="7873" y="12409"/>
                  <a:pt x="7993" y="12327"/>
                  <a:pt x="8016" y="12233"/>
                </a:cubicBezTo>
                <a:cubicBezTo>
                  <a:pt x="8061" y="12055"/>
                  <a:pt x="8130" y="11866"/>
                  <a:pt x="8429" y="11679"/>
                </a:cubicBezTo>
                <a:cubicBezTo>
                  <a:pt x="8476" y="11649"/>
                  <a:pt x="8527" y="11620"/>
                  <a:pt x="8577" y="11592"/>
                </a:cubicBezTo>
                <a:cubicBezTo>
                  <a:pt x="8641" y="11556"/>
                  <a:pt x="8727" y="11508"/>
                  <a:pt x="8736" y="11492"/>
                </a:cubicBezTo>
                <a:cubicBezTo>
                  <a:pt x="8744" y="11477"/>
                  <a:pt x="8744" y="11426"/>
                  <a:pt x="8745" y="11393"/>
                </a:cubicBezTo>
                <a:cubicBezTo>
                  <a:pt x="8747" y="11315"/>
                  <a:pt x="8748" y="11218"/>
                  <a:pt x="8796" y="11112"/>
                </a:cubicBezTo>
                <a:cubicBezTo>
                  <a:pt x="8880" y="10924"/>
                  <a:pt x="9065" y="10794"/>
                  <a:pt x="9200" y="10700"/>
                </a:cubicBezTo>
                <a:lnTo>
                  <a:pt x="9287" y="10637"/>
                </a:lnTo>
                <a:cubicBezTo>
                  <a:pt x="9592" y="10405"/>
                  <a:pt x="9692" y="10045"/>
                  <a:pt x="9762" y="9726"/>
                </a:cubicBezTo>
                <a:cubicBezTo>
                  <a:pt x="9789" y="9600"/>
                  <a:pt x="9839" y="9478"/>
                  <a:pt x="9891" y="9357"/>
                </a:cubicBezTo>
                <a:cubicBezTo>
                  <a:pt x="9925" y="9276"/>
                  <a:pt x="9954" y="9208"/>
                  <a:pt x="9975" y="9139"/>
                </a:cubicBezTo>
                <a:cubicBezTo>
                  <a:pt x="10018" y="9003"/>
                  <a:pt x="10147" y="8589"/>
                  <a:pt x="11025" y="8551"/>
                </a:cubicBezTo>
                <a:cubicBezTo>
                  <a:pt x="11297" y="8540"/>
                  <a:pt x="11462" y="8533"/>
                  <a:pt x="11467" y="8160"/>
                </a:cubicBezTo>
                <a:lnTo>
                  <a:pt x="11467" y="8079"/>
                </a:lnTo>
                <a:cubicBezTo>
                  <a:pt x="11463" y="7816"/>
                  <a:pt x="11458" y="7418"/>
                  <a:pt x="11929" y="7156"/>
                </a:cubicBezTo>
                <a:cubicBezTo>
                  <a:pt x="12149" y="7034"/>
                  <a:pt x="12410" y="6993"/>
                  <a:pt x="12582" y="6965"/>
                </a:cubicBezTo>
                <a:cubicBezTo>
                  <a:pt x="12607" y="6961"/>
                  <a:pt x="12628" y="6958"/>
                  <a:pt x="12646" y="6955"/>
                </a:cubicBezTo>
                <a:cubicBezTo>
                  <a:pt x="12641" y="6918"/>
                  <a:pt x="12624" y="6867"/>
                  <a:pt x="12611" y="6829"/>
                </a:cubicBezTo>
                <a:cubicBezTo>
                  <a:pt x="12592" y="6774"/>
                  <a:pt x="12574" y="6719"/>
                  <a:pt x="12563" y="6665"/>
                </a:cubicBezTo>
                <a:cubicBezTo>
                  <a:pt x="12493" y="6312"/>
                  <a:pt x="12739" y="6168"/>
                  <a:pt x="12996" y="6050"/>
                </a:cubicBezTo>
                <a:lnTo>
                  <a:pt x="13104" y="5998"/>
                </a:lnTo>
                <a:cubicBezTo>
                  <a:pt x="13120" y="5982"/>
                  <a:pt x="13130" y="5879"/>
                  <a:pt x="13135" y="5829"/>
                </a:cubicBezTo>
                <a:lnTo>
                  <a:pt x="13148" y="5720"/>
                </a:lnTo>
                <a:cubicBezTo>
                  <a:pt x="13208" y="5362"/>
                  <a:pt x="13432" y="4861"/>
                  <a:pt x="13882" y="4515"/>
                </a:cubicBezTo>
                <a:cubicBezTo>
                  <a:pt x="13925" y="4481"/>
                  <a:pt x="13965" y="4441"/>
                  <a:pt x="14007" y="4399"/>
                </a:cubicBezTo>
                <a:cubicBezTo>
                  <a:pt x="14170" y="4237"/>
                  <a:pt x="14358" y="4048"/>
                  <a:pt x="14709" y="3936"/>
                </a:cubicBezTo>
                <a:cubicBezTo>
                  <a:pt x="15005" y="3840"/>
                  <a:pt x="15306" y="3826"/>
                  <a:pt x="15548" y="3815"/>
                </a:cubicBezTo>
                <a:cubicBezTo>
                  <a:pt x="15770" y="3806"/>
                  <a:pt x="15870" y="3797"/>
                  <a:pt x="15918" y="3772"/>
                </a:cubicBezTo>
                <a:cubicBezTo>
                  <a:pt x="16038" y="3706"/>
                  <a:pt x="16105" y="3542"/>
                  <a:pt x="16116" y="3285"/>
                </a:cubicBezTo>
                <a:lnTo>
                  <a:pt x="16121" y="3194"/>
                </a:lnTo>
                <a:cubicBezTo>
                  <a:pt x="16129" y="3067"/>
                  <a:pt x="16138" y="2936"/>
                  <a:pt x="16094" y="2843"/>
                </a:cubicBezTo>
                <a:cubicBezTo>
                  <a:pt x="16083" y="2821"/>
                  <a:pt x="16039" y="2770"/>
                  <a:pt x="15997" y="2727"/>
                </a:cubicBezTo>
                <a:cubicBezTo>
                  <a:pt x="15997" y="2727"/>
                  <a:pt x="15881" y="2730"/>
                  <a:pt x="15880" y="2730"/>
                </a:cubicBezTo>
                <a:cubicBezTo>
                  <a:pt x="15337" y="2730"/>
                  <a:pt x="14985" y="2549"/>
                  <a:pt x="14902" y="2233"/>
                </a:cubicBezTo>
                <a:cubicBezTo>
                  <a:pt x="14881" y="2153"/>
                  <a:pt x="14870" y="2057"/>
                  <a:pt x="14859" y="1947"/>
                </a:cubicBezTo>
                <a:cubicBezTo>
                  <a:pt x="14835" y="1721"/>
                  <a:pt x="14806" y="1444"/>
                  <a:pt x="14628" y="1115"/>
                </a:cubicBezTo>
                <a:lnTo>
                  <a:pt x="14027" y="0"/>
                </a:lnTo>
                <a:lnTo>
                  <a:pt x="15546" y="684"/>
                </a:lnTo>
                <a:lnTo>
                  <a:pt x="15593" y="689"/>
                </a:lnTo>
                <a:cubicBezTo>
                  <a:pt x="15590" y="686"/>
                  <a:pt x="15646" y="682"/>
                  <a:pt x="15703" y="679"/>
                </a:cubicBezTo>
                <a:cubicBezTo>
                  <a:pt x="15842" y="670"/>
                  <a:pt x="15958" y="663"/>
                  <a:pt x="16069" y="663"/>
                </a:cubicBezTo>
                <a:cubicBezTo>
                  <a:pt x="16464" y="663"/>
                  <a:pt x="16775" y="745"/>
                  <a:pt x="16995" y="906"/>
                </a:cubicBezTo>
                <a:cubicBezTo>
                  <a:pt x="17201" y="1058"/>
                  <a:pt x="17233" y="1240"/>
                  <a:pt x="17259" y="1386"/>
                </a:cubicBezTo>
                <a:cubicBezTo>
                  <a:pt x="17262" y="1402"/>
                  <a:pt x="17265" y="1416"/>
                  <a:pt x="17267" y="1428"/>
                </a:cubicBezTo>
                <a:lnTo>
                  <a:pt x="17479" y="1473"/>
                </a:lnTo>
                <a:cubicBezTo>
                  <a:pt x="18082" y="1705"/>
                  <a:pt x="18178" y="2127"/>
                  <a:pt x="18255" y="2465"/>
                </a:cubicBezTo>
                <a:cubicBezTo>
                  <a:pt x="18280" y="2578"/>
                  <a:pt x="18297" y="2659"/>
                  <a:pt x="18326" y="2721"/>
                </a:cubicBezTo>
                <a:cubicBezTo>
                  <a:pt x="18525" y="3125"/>
                  <a:pt x="18564" y="3461"/>
                  <a:pt x="18566" y="3904"/>
                </a:cubicBezTo>
                <a:lnTo>
                  <a:pt x="18563" y="4137"/>
                </a:lnTo>
                <a:cubicBezTo>
                  <a:pt x="18557" y="4635"/>
                  <a:pt x="18548" y="5198"/>
                  <a:pt x="18901" y="5589"/>
                </a:cubicBezTo>
                <a:cubicBezTo>
                  <a:pt x="18939" y="5621"/>
                  <a:pt x="19148" y="5719"/>
                  <a:pt x="19247" y="5766"/>
                </a:cubicBezTo>
                <a:cubicBezTo>
                  <a:pt x="19698" y="5976"/>
                  <a:pt x="20298" y="6256"/>
                  <a:pt x="20141" y="6661"/>
                </a:cubicBezTo>
                <a:lnTo>
                  <a:pt x="20035" y="6937"/>
                </a:lnTo>
                <a:lnTo>
                  <a:pt x="19793" y="6942"/>
                </a:lnTo>
                <a:cubicBezTo>
                  <a:pt x="19793" y="6942"/>
                  <a:pt x="19202" y="6952"/>
                  <a:pt x="19028" y="6952"/>
                </a:cubicBezTo>
                <a:cubicBezTo>
                  <a:pt x="18553" y="6952"/>
                  <a:pt x="18081" y="6939"/>
                  <a:pt x="17606" y="6914"/>
                </a:cubicBezTo>
                <a:cubicBezTo>
                  <a:pt x="17466" y="6906"/>
                  <a:pt x="17304" y="6890"/>
                  <a:pt x="17132" y="6872"/>
                </a:cubicBezTo>
                <a:cubicBezTo>
                  <a:pt x="16900" y="6848"/>
                  <a:pt x="16675" y="6824"/>
                  <a:pt x="16471" y="6824"/>
                </a:cubicBezTo>
                <a:cubicBezTo>
                  <a:pt x="16345" y="6824"/>
                  <a:pt x="16299" y="6834"/>
                  <a:pt x="16295" y="6835"/>
                </a:cubicBezTo>
                <a:cubicBezTo>
                  <a:pt x="16183" y="6871"/>
                  <a:pt x="15869" y="7096"/>
                  <a:pt x="15819" y="7177"/>
                </a:cubicBezTo>
                <a:cubicBezTo>
                  <a:pt x="15820" y="7176"/>
                  <a:pt x="15821" y="7176"/>
                  <a:pt x="15823" y="7176"/>
                </a:cubicBezTo>
                <a:cubicBezTo>
                  <a:pt x="15842" y="7176"/>
                  <a:pt x="15910" y="7241"/>
                  <a:pt x="16159" y="7379"/>
                </a:cubicBezTo>
                <a:cubicBezTo>
                  <a:pt x="16592" y="7623"/>
                  <a:pt x="16962" y="7869"/>
                  <a:pt x="17351" y="8128"/>
                </a:cubicBezTo>
                <a:lnTo>
                  <a:pt x="17456" y="8197"/>
                </a:lnTo>
                <a:cubicBezTo>
                  <a:pt x="17627" y="8311"/>
                  <a:pt x="17826" y="8417"/>
                  <a:pt x="18026" y="8523"/>
                </a:cubicBezTo>
                <a:cubicBezTo>
                  <a:pt x="18334" y="8689"/>
                  <a:pt x="18643" y="8854"/>
                  <a:pt x="18894" y="9053"/>
                </a:cubicBezTo>
                <a:cubicBezTo>
                  <a:pt x="19130" y="9240"/>
                  <a:pt x="19216" y="9442"/>
                  <a:pt x="19292" y="9621"/>
                </a:cubicBezTo>
                <a:cubicBezTo>
                  <a:pt x="19355" y="9762"/>
                  <a:pt x="19407" y="9883"/>
                  <a:pt x="19513" y="9965"/>
                </a:cubicBezTo>
                <a:cubicBezTo>
                  <a:pt x="19701" y="10111"/>
                  <a:pt x="19820" y="10339"/>
                  <a:pt x="19867" y="10643"/>
                </a:cubicBezTo>
                <a:lnTo>
                  <a:pt x="19876" y="10697"/>
                </a:lnTo>
                <a:lnTo>
                  <a:pt x="19841" y="10800"/>
                </a:lnTo>
                <a:lnTo>
                  <a:pt x="17652" y="13239"/>
                </a:lnTo>
                <a:lnTo>
                  <a:pt x="17442" y="13290"/>
                </a:lnTo>
                <a:cubicBezTo>
                  <a:pt x="17285" y="13327"/>
                  <a:pt x="17140" y="13369"/>
                  <a:pt x="17022" y="13406"/>
                </a:cubicBezTo>
                <a:cubicBezTo>
                  <a:pt x="17047" y="13417"/>
                  <a:pt x="17074" y="13430"/>
                  <a:pt x="17104" y="13443"/>
                </a:cubicBezTo>
                <a:cubicBezTo>
                  <a:pt x="17397" y="13574"/>
                  <a:pt x="17388" y="13745"/>
                  <a:pt x="17377" y="13982"/>
                </a:cubicBezTo>
                <a:cubicBezTo>
                  <a:pt x="17371" y="14103"/>
                  <a:pt x="17363" y="14256"/>
                  <a:pt x="17382" y="14424"/>
                </a:cubicBezTo>
                <a:cubicBezTo>
                  <a:pt x="17393" y="14541"/>
                  <a:pt x="17338" y="14638"/>
                  <a:pt x="17289" y="14709"/>
                </a:cubicBezTo>
                <a:cubicBezTo>
                  <a:pt x="17416" y="14786"/>
                  <a:pt x="17570" y="14894"/>
                  <a:pt x="17596" y="15053"/>
                </a:cubicBezTo>
                <a:cubicBezTo>
                  <a:pt x="17637" y="15326"/>
                  <a:pt x="17638" y="15573"/>
                  <a:pt x="17631" y="15737"/>
                </a:cubicBezTo>
                <a:cubicBezTo>
                  <a:pt x="18036" y="15910"/>
                  <a:pt x="18483" y="16160"/>
                  <a:pt x="18593" y="16456"/>
                </a:cubicBezTo>
                <a:cubicBezTo>
                  <a:pt x="18676" y="16683"/>
                  <a:pt x="18656" y="16923"/>
                  <a:pt x="18627" y="17081"/>
                </a:cubicBezTo>
                <a:lnTo>
                  <a:pt x="19896" y="18033"/>
                </a:lnTo>
                <a:lnTo>
                  <a:pt x="21371" y="18792"/>
                </a:lnTo>
                <a:lnTo>
                  <a:pt x="21371" y="20206"/>
                </a:lnTo>
                <a:cubicBezTo>
                  <a:pt x="21231" y="20537"/>
                  <a:pt x="21271" y="20649"/>
                  <a:pt x="21307" y="20691"/>
                </a:cubicBezTo>
                <a:cubicBezTo>
                  <a:pt x="21517" y="20938"/>
                  <a:pt x="21461" y="21126"/>
                  <a:pt x="21376" y="21241"/>
                </a:cubicBezTo>
                <a:cubicBezTo>
                  <a:pt x="21215" y="21457"/>
                  <a:pt x="20883" y="21521"/>
                  <a:pt x="20818" y="21532"/>
                </a:cubicBezTo>
                <a:lnTo>
                  <a:pt x="20431" y="21600"/>
                </a:lnTo>
                <a:lnTo>
                  <a:pt x="20167" y="21417"/>
                </a:lnTo>
                <a:close/>
              </a:path>
            </a:pathLst>
          </a:custGeom>
          <a:solidFill>
            <a:schemeClr val="bg1">
              <a:lumMod val="75000"/>
            </a:schemeClr>
          </a:solidFill>
          <a:ln w="3175" cap="flat">
            <a:solidFill>
              <a:schemeClr val="bg1">
                <a:lumMod val="50000"/>
              </a:schemeClr>
            </a:solidFill>
            <a:miter lim="400000"/>
          </a:ln>
          <a:effectLst/>
        </p:spPr>
        <p:txBody>
          <a:bodyPr lIns="0" tIns="0" rIns="0" bIns="0"/>
          <a:lstStyle/>
          <a:p>
            <a:pPr eaLnBrk="1" hangingPunct="1">
              <a:defRPr sz="1200">
                <a:solidFill>
                  <a:srgbClr val="000000"/>
                </a:solidFill>
                <a:latin typeface="Helvetica"/>
                <a:ea typeface="Helvetica"/>
                <a:cs typeface="Helvetica"/>
                <a:sym typeface="Helvetica"/>
              </a:defRPr>
            </a:pPr>
            <a:endParaRPr sz="1688" dirty="0">
              <a:solidFill>
                <a:srgbClr val="000000"/>
              </a:solidFill>
              <a:latin typeface="Lato Light" panose="020F0502020204030203" pitchFamily="34" charset="0"/>
              <a:ea typeface="Lato Light" panose="020F0502020204030203" pitchFamily="34" charset="0"/>
              <a:cs typeface="Lato Light" panose="020F0502020204030203" pitchFamily="34" charset="0"/>
              <a:sym typeface="Helvetica"/>
            </a:endParaRPr>
          </a:p>
        </p:txBody>
      </p:sp>
      <p:sp>
        <p:nvSpPr>
          <p:cNvPr id="148" name="Shape 17211">
            <a:extLst>
              <a:ext uri="{FF2B5EF4-FFF2-40B4-BE49-F238E27FC236}">
                <a16:creationId xmlns:a16="http://schemas.microsoft.com/office/drawing/2014/main" id="{D679EEB4-BA42-E874-BF49-04FFEFBBB820}"/>
              </a:ext>
            </a:extLst>
          </p:cNvPr>
          <p:cNvSpPr/>
          <p:nvPr/>
        </p:nvSpPr>
        <p:spPr>
          <a:xfrm>
            <a:off x="5595429" y="3121465"/>
            <a:ext cx="605614" cy="52695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562" h="21600" extrusionOk="0">
                <a:moveTo>
                  <a:pt x="3746" y="20329"/>
                </a:moveTo>
                <a:lnTo>
                  <a:pt x="3558" y="20401"/>
                </a:lnTo>
                <a:lnTo>
                  <a:pt x="3558" y="21565"/>
                </a:lnTo>
                <a:lnTo>
                  <a:pt x="2935" y="20747"/>
                </a:lnTo>
                <a:cubicBezTo>
                  <a:pt x="2776" y="20545"/>
                  <a:pt x="2610" y="20333"/>
                  <a:pt x="2668" y="19888"/>
                </a:cubicBezTo>
                <a:cubicBezTo>
                  <a:pt x="2671" y="19868"/>
                  <a:pt x="2673" y="19851"/>
                  <a:pt x="2674" y="19836"/>
                </a:cubicBezTo>
                <a:cubicBezTo>
                  <a:pt x="2621" y="19838"/>
                  <a:pt x="2591" y="19845"/>
                  <a:pt x="2564" y="19851"/>
                </a:cubicBezTo>
                <a:cubicBezTo>
                  <a:pt x="2492" y="19868"/>
                  <a:pt x="2431" y="19879"/>
                  <a:pt x="2366" y="19879"/>
                </a:cubicBezTo>
                <a:cubicBezTo>
                  <a:pt x="2236" y="19879"/>
                  <a:pt x="2110" y="19835"/>
                  <a:pt x="1970" y="19741"/>
                </a:cubicBezTo>
                <a:cubicBezTo>
                  <a:pt x="1960" y="19735"/>
                  <a:pt x="1147" y="19167"/>
                  <a:pt x="1064" y="18598"/>
                </a:cubicBezTo>
                <a:cubicBezTo>
                  <a:pt x="1039" y="18431"/>
                  <a:pt x="1074" y="18271"/>
                  <a:pt x="1162" y="18144"/>
                </a:cubicBezTo>
                <a:cubicBezTo>
                  <a:pt x="1106" y="18100"/>
                  <a:pt x="1049" y="18060"/>
                  <a:pt x="997" y="18023"/>
                </a:cubicBezTo>
                <a:lnTo>
                  <a:pt x="920" y="17968"/>
                </a:lnTo>
                <a:cubicBezTo>
                  <a:pt x="748" y="17849"/>
                  <a:pt x="513" y="17686"/>
                  <a:pt x="406" y="17445"/>
                </a:cubicBezTo>
                <a:cubicBezTo>
                  <a:pt x="329" y="17271"/>
                  <a:pt x="323" y="17098"/>
                  <a:pt x="318" y="16972"/>
                </a:cubicBezTo>
                <a:cubicBezTo>
                  <a:pt x="314" y="16866"/>
                  <a:pt x="309" y="16812"/>
                  <a:pt x="291" y="16783"/>
                </a:cubicBezTo>
                <a:cubicBezTo>
                  <a:pt x="273" y="16755"/>
                  <a:pt x="254" y="16728"/>
                  <a:pt x="236" y="16703"/>
                </a:cubicBezTo>
                <a:cubicBezTo>
                  <a:pt x="122" y="16547"/>
                  <a:pt x="-38" y="16329"/>
                  <a:pt x="8" y="15965"/>
                </a:cubicBezTo>
                <a:cubicBezTo>
                  <a:pt x="14" y="15917"/>
                  <a:pt x="17" y="15874"/>
                  <a:pt x="19" y="15832"/>
                </a:cubicBezTo>
                <a:cubicBezTo>
                  <a:pt x="29" y="15670"/>
                  <a:pt x="39" y="15501"/>
                  <a:pt x="136" y="15276"/>
                </a:cubicBezTo>
                <a:lnTo>
                  <a:pt x="225" y="15071"/>
                </a:lnTo>
                <a:cubicBezTo>
                  <a:pt x="225" y="15071"/>
                  <a:pt x="717" y="15080"/>
                  <a:pt x="823" y="15080"/>
                </a:cubicBezTo>
                <a:cubicBezTo>
                  <a:pt x="912" y="15080"/>
                  <a:pt x="1004" y="15079"/>
                  <a:pt x="1087" y="15073"/>
                </a:cubicBezTo>
                <a:cubicBezTo>
                  <a:pt x="1124" y="15071"/>
                  <a:pt x="1152" y="15068"/>
                  <a:pt x="1179" y="15064"/>
                </a:cubicBezTo>
                <a:cubicBezTo>
                  <a:pt x="1194" y="15062"/>
                  <a:pt x="1206" y="15059"/>
                  <a:pt x="1216" y="15058"/>
                </a:cubicBezTo>
                <a:cubicBezTo>
                  <a:pt x="1231" y="15036"/>
                  <a:pt x="1248" y="15011"/>
                  <a:pt x="1266" y="14987"/>
                </a:cubicBezTo>
                <a:cubicBezTo>
                  <a:pt x="1408" y="14786"/>
                  <a:pt x="1601" y="14512"/>
                  <a:pt x="1886" y="14455"/>
                </a:cubicBezTo>
                <a:cubicBezTo>
                  <a:pt x="1971" y="14438"/>
                  <a:pt x="2138" y="14430"/>
                  <a:pt x="2442" y="14430"/>
                </a:cubicBezTo>
                <a:lnTo>
                  <a:pt x="3374" y="14434"/>
                </a:lnTo>
                <a:cubicBezTo>
                  <a:pt x="3497" y="14433"/>
                  <a:pt x="3613" y="14431"/>
                  <a:pt x="3711" y="14397"/>
                </a:cubicBezTo>
                <a:cubicBezTo>
                  <a:pt x="3750" y="14384"/>
                  <a:pt x="3787" y="14363"/>
                  <a:pt x="3824" y="14343"/>
                </a:cubicBezTo>
                <a:cubicBezTo>
                  <a:pt x="3942" y="14279"/>
                  <a:pt x="4079" y="14204"/>
                  <a:pt x="4255" y="14204"/>
                </a:cubicBezTo>
                <a:cubicBezTo>
                  <a:pt x="4418" y="14218"/>
                  <a:pt x="4503" y="14252"/>
                  <a:pt x="4565" y="14276"/>
                </a:cubicBezTo>
                <a:cubicBezTo>
                  <a:pt x="4595" y="14288"/>
                  <a:pt x="4627" y="14301"/>
                  <a:pt x="4637" y="14302"/>
                </a:cubicBezTo>
                <a:cubicBezTo>
                  <a:pt x="4697" y="14277"/>
                  <a:pt x="4793" y="14166"/>
                  <a:pt x="4856" y="14093"/>
                </a:cubicBezTo>
                <a:cubicBezTo>
                  <a:pt x="4898" y="14045"/>
                  <a:pt x="4937" y="13999"/>
                  <a:pt x="4975" y="13960"/>
                </a:cubicBezTo>
                <a:cubicBezTo>
                  <a:pt x="5002" y="13932"/>
                  <a:pt x="5015" y="13822"/>
                  <a:pt x="5026" y="13725"/>
                </a:cubicBezTo>
                <a:lnTo>
                  <a:pt x="5036" y="13638"/>
                </a:lnTo>
                <a:cubicBezTo>
                  <a:pt x="5091" y="13227"/>
                  <a:pt x="5184" y="13053"/>
                  <a:pt x="5338" y="12764"/>
                </a:cubicBezTo>
                <a:lnTo>
                  <a:pt x="5385" y="12677"/>
                </a:lnTo>
                <a:lnTo>
                  <a:pt x="5387" y="12636"/>
                </a:lnTo>
                <a:cubicBezTo>
                  <a:pt x="5418" y="12469"/>
                  <a:pt x="5412" y="12251"/>
                  <a:pt x="5406" y="12039"/>
                </a:cubicBezTo>
                <a:cubicBezTo>
                  <a:pt x="5402" y="11898"/>
                  <a:pt x="5398" y="11762"/>
                  <a:pt x="5403" y="11632"/>
                </a:cubicBezTo>
                <a:cubicBezTo>
                  <a:pt x="5418" y="11104"/>
                  <a:pt x="5421" y="10624"/>
                  <a:pt x="5424" y="10148"/>
                </a:cubicBezTo>
                <a:lnTo>
                  <a:pt x="5422" y="9958"/>
                </a:lnTo>
                <a:cubicBezTo>
                  <a:pt x="5391" y="8072"/>
                  <a:pt x="5396" y="7926"/>
                  <a:pt x="5694" y="7844"/>
                </a:cubicBezTo>
                <a:cubicBezTo>
                  <a:pt x="5740" y="7830"/>
                  <a:pt x="7296" y="7392"/>
                  <a:pt x="7676" y="7286"/>
                </a:cubicBezTo>
                <a:lnTo>
                  <a:pt x="9942" y="4788"/>
                </a:lnTo>
                <a:lnTo>
                  <a:pt x="15916" y="65"/>
                </a:lnTo>
                <a:lnTo>
                  <a:pt x="15928" y="84"/>
                </a:lnTo>
                <a:lnTo>
                  <a:pt x="16015" y="0"/>
                </a:lnTo>
                <a:lnTo>
                  <a:pt x="16118" y="121"/>
                </a:lnTo>
                <a:cubicBezTo>
                  <a:pt x="16299" y="334"/>
                  <a:pt x="16553" y="477"/>
                  <a:pt x="16919" y="571"/>
                </a:cubicBezTo>
                <a:cubicBezTo>
                  <a:pt x="17225" y="651"/>
                  <a:pt x="17849" y="783"/>
                  <a:pt x="17867" y="787"/>
                </a:cubicBezTo>
                <a:lnTo>
                  <a:pt x="17911" y="796"/>
                </a:lnTo>
                <a:lnTo>
                  <a:pt x="17987" y="838"/>
                </a:lnTo>
                <a:lnTo>
                  <a:pt x="18835" y="1694"/>
                </a:lnTo>
                <a:lnTo>
                  <a:pt x="19966" y="925"/>
                </a:lnTo>
                <a:lnTo>
                  <a:pt x="20096" y="1339"/>
                </a:lnTo>
                <a:cubicBezTo>
                  <a:pt x="20212" y="1710"/>
                  <a:pt x="20244" y="2091"/>
                  <a:pt x="20277" y="2494"/>
                </a:cubicBezTo>
                <a:cubicBezTo>
                  <a:pt x="20309" y="2867"/>
                  <a:pt x="20353" y="3208"/>
                  <a:pt x="20398" y="3549"/>
                </a:cubicBezTo>
                <a:cubicBezTo>
                  <a:pt x="20419" y="3711"/>
                  <a:pt x="20440" y="3873"/>
                  <a:pt x="20460" y="4035"/>
                </a:cubicBezTo>
                <a:lnTo>
                  <a:pt x="20930" y="4927"/>
                </a:lnTo>
                <a:lnTo>
                  <a:pt x="20930" y="5301"/>
                </a:lnTo>
                <a:lnTo>
                  <a:pt x="21562" y="6282"/>
                </a:lnTo>
                <a:lnTo>
                  <a:pt x="21187" y="6885"/>
                </a:lnTo>
                <a:lnTo>
                  <a:pt x="20911" y="12096"/>
                </a:lnTo>
                <a:lnTo>
                  <a:pt x="18785" y="15342"/>
                </a:lnTo>
                <a:cubicBezTo>
                  <a:pt x="18770" y="15387"/>
                  <a:pt x="18732" y="15501"/>
                  <a:pt x="18721" y="15616"/>
                </a:cubicBezTo>
                <a:cubicBezTo>
                  <a:pt x="18682" y="16003"/>
                  <a:pt x="18520" y="16302"/>
                  <a:pt x="18251" y="16488"/>
                </a:cubicBezTo>
                <a:cubicBezTo>
                  <a:pt x="18259" y="16536"/>
                  <a:pt x="18278" y="16618"/>
                  <a:pt x="18320" y="16759"/>
                </a:cubicBezTo>
                <a:cubicBezTo>
                  <a:pt x="18364" y="16909"/>
                  <a:pt x="18402" y="17036"/>
                  <a:pt x="18400" y="17164"/>
                </a:cubicBezTo>
                <a:cubicBezTo>
                  <a:pt x="18398" y="17349"/>
                  <a:pt x="18396" y="17602"/>
                  <a:pt x="18141" y="17730"/>
                </a:cubicBezTo>
                <a:cubicBezTo>
                  <a:pt x="18064" y="17805"/>
                  <a:pt x="18029" y="17866"/>
                  <a:pt x="17992" y="17931"/>
                </a:cubicBezTo>
                <a:cubicBezTo>
                  <a:pt x="17932" y="18037"/>
                  <a:pt x="17865" y="18154"/>
                  <a:pt x="17766" y="18256"/>
                </a:cubicBezTo>
                <a:cubicBezTo>
                  <a:pt x="17609" y="18420"/>
                  <a:pt x="17421" y="18427"/>
                  <a:pt x="17309" y="18431"/>
                </a:cubicBezTo>
                <a:cubicBezTo>
                  <a:pt x="17283" y="18432"/>
                  <a:pt x="17240" y="18434"/>
                  <a:pt x="17226" y="18438"/>
                </a:cubicBezTo>
                <a:cubicBezTo>
                  <a:pt x="17204" y="18450"/>
                  <a:pt x="17173" y="18493"/>
                  <a:pt x="17131" y="18551"/>
                </a:cubicBezTo>
                <a:cubicBezTo>
                  <a:pt x="17089" y="18609"/>
                  <a:pt x="17047" y="18665"/>
                  <a:pt x="16998" y="18718"/>
                </a:cubicBezTo>
                <a:cubicBezTo>
                  <a:pt x="16780" y="18951"/>
                  <a:pt x="16550" y="19063"/>
                  <a:pt x="16295" y="19063"/>
                </a:cubicBezTo>
                <a:cubicBezTo>
                  <a:pt x="16026" y="19063"/>
                  <a:pt x="15781" y="18929"/>
                  <a:pt x="15564" y="18811"/>
                </a:cubicBezTo>
                <a:cubicBezTo>
                  <a:pt x="15437" y="18741"/>
                  <a:pt x="15319" y="18676"/>
                  <a:pt x="15193" y="18632"/>
                </a:cubicBezTo>
                <a:cubicBezTo>
                  <a:pt x="14976" y="18557"/>
                  <a:pt x="14756" y="18519"/>
                  <a:pt x="14539" y="18519"/>
                </a:cubicBezTo>
                <a:cubicBezTo>
                  <a:pt x="14159" y="18519"/>
                  <a:pt x="13803" y="18638"/>
                  <a:pt x="13509" y="18862"/>
                </a:cubicBezTo>
                <a:cubicBezTo>
                  <a:pt x="13447" y="18909"/>
                  <a:pt x="13370" y="19007"/>
                  <a:pt x="13297" y="19103"/>
                </a:cubicBezTo>
                <a:cubicBezTo>
                  <a:pt x="13171" y="19265"/>
                  <a:pt x="13031" y="19446"/>
                  <a:pt x="12847" y="19540"/>
                </a:cubicBezTo>
                <a:cubicBezTo>
                  <a:pt x="12692" y="19621"/>
                  <a:pt x="12514" y="19662"/>
                  <a:pt x="12318" y="19662"/>
                </a:cubicBezTo>
                <a:cubicBezTo>
                  <a:pt x="11984" y="19662"/>
                  <a:pt x="11599" y="19537"/>
                  <a:pt x="11291" y="19329"/>
                </a:cubicBezTo>
                <a:cubicBezTo>
                  <a:pt x="11160" y="19241"/>
                  <a:pt x="11048" y="19125"/>
                  <a:pt x="10939" y="19013"/>
                </a:cubicBezTo>
                <a:cubicBezTo>
                  <a:pt x="10781" y="18851"/>
                  <a:pt x="10636" y="18701"/>
                  <a:pt x="10505" y="18701"/>
                </a:cubicBezTo>
                <a:cubicBezTo>
                  <a:pt x="10443" y="18709"/>
                  <a:pt x="10422" y="18726"/>
                  <a:pt x="10350" y="18800"/>
                </a:cubicBezTo>
                <a:cubicBezTo>
                  <a:pt x="10272" y="18880"/>
                  <a:pt x="10176" y="18979"/>
                  <a:pt x="10028" y="19043"/>
                </a:cubicBezTo>
                <a:lnTo>
                  <a:pt x="9912" y="19096"/>
                </a:lnTo>
                <a:cubicBezTo>
                  <a:pt x="9768" y="19164"/>
                  <a:pt x="9602" y="19242"/>
                  <a:pt x="9423" y="19242"/>
                </a:cubicBezTo>
                <a:cubicBezTo>
                  <a:pt x="9270" y="19242"/>
                  <a:pt x="9132" y="19186"/>
                  <a:pt x="9013" y="19076"/>
                </a:cubicBezTo>
                <a:cubicBezTo>
                  <a:pt x="8837" y="18914"/>
                  <a:pt x="8765" y="18682"/>
                  <a:pt x="8708" y="18495"/>
                </a:cubicBezTo>
                <a:cubicBezTo>
                  <a:pt x="8672" y="18381"/>
                  <a:pt x="8636" y="18264"/>
                  <a:pt x="8591" y="18216"/>
                </a:cubicBezTo>
                <a:cubicBezTo>
                  <a:pt x="8520" y="18140"/>
                  <a:pt x="8345" y="18102"/>
                  <a:pt x="8190" y="18068"/>
                </a:cubicBezTo>
                <a:cubicBezTo>
                  <a:pt x="8029" y="18032"/>
                  <a:pt x="7869" y="17997"/>
                  <a:pt x="7720" y="17918"/>
                </a:cubicBezTo>
                <a:cubicBezTo>
                  <a:pt x="7569" y="17838"/>
                  <a:pt x="7499" y="17822"/>
                  <a:pt x="7442" y="17822"/>
                </a:cubicBezTo>
                <a:cubicBezTo>
                  <a:pt x="7368" y="17822"/>
                  <a:pt x="7270" y="17851"/>
                  <a:pt x="7121" y="17897"/>
                </a:cubicBezTo>
                <a:lnTo>
                  <a:pt x="7060" y="17916"/>
                </a:lnTo>
                <a:cubicBezTo>
                  <a:pt x="6896" y="17965"/>
                  <a:pt x="6731" y="17979"/>
                  <a:pt x="6571" y="17993"/>
                </a:cubicBezTo>
                <a:cubicBezTo>
                  <a:pt x="6361" y="18010"/>
                  <a:pt x="6165" y="18027"/>
                  <a:pt x="6036" y="18116"/>
                </a:cubicBezTo>
                <a:cubicBezTo>
                  <a:pt x="5848" y="18246"/>
                  <a:pt x="5784" y="18516"/>
                  <a:pt x="5815" y="19047"/>
                </a:cubicBezTo>
                <a:lnTo>
                  <a:pt x="5827" y="19255"/>
                </a:lnTo>
                <a:lnTo>
                  <a:pt x="5679" y="19373"/>
                </a:lnTo>
                <a:cubicBezTo>
                  <a:pt x="5329" y="19649"/>
                  <a:pt x="5268" y="19767"/>
                  <a:pt x="5269" y="20162"/>
                </a:cubicBezTo>
                <a:cubicBezTo>
                  <a:pt x="5269" y="20199"/>
                  <a:pt x="5264" y="20283"/>
                  <a:pt x="5256" y="20391"/>
                </a:cubicBezTo>
                <a:cubicBezTo>
                  <a:pt x="5221" y="20890"/>
                  <a:pt x="5226" y="21023"/>
                  <a:pt x="5233" y="21058"/>
                </a:cubicBezTo>
                <a:lnTo>
                  <a:pt x="5267" y="21181"/>
                </a:lnTo>
                <a:lnTo>
                  <a:pt x="5176" y="21254"/>
                </a:lnTo>
                <a:lnTo>
                  <a:pt x="4988" y="21418"/>
                </a:lnTo>
                <a:lnTo>
                  <a:pt x="4958" y="21460"/>
                </a:lnTo>
                <a:lnTo>
                  <a:pt x="4846" y="21600"/>
                </a:lnTo>
                <a:lnTo>
                  <a:pt x="3746" y="20329"/>
                </a:lnTo>
                <a:close/>
              </a:path>
            </a:pathLst>
          </a:custGeom>
          <a:solidFill>
            <a:schemeClr val="bg1">
              <a:lumMod val="75000"/>
            </a:schemeClr>
          </a:solidFill>
          <a:ln w="3175" cap="flat">
            <a:solidFill>
              <a:schemeClr val="bg1">
                <a:lumMod val="50000"/>
              </a:schemeClr>
            </a:solidFill>
            <a:miter lim="400000"/>
          </a:ln>
          <a:effectLst/>
        </p:spPr>
        <p:txBody>
          <a:bodyPr lIns="0" tIns="0" rIns="0" bIns="0"/>
          <a:lstStyle/>
          <a:p>
            <a:pPr eaLnBrk="1" hangingPunct="1">
              <a:defRPr sz="1200">
                <a:solidFill>
                  <a:srgbClr val="000000"/>
                </a:solidFill>
                <a:latin typeface="Helvetica"/>
                <a:ea typeface="Helvetica"/>
                <a:cs typeface="Helvetica"/>
                <a:sym typeface="Helvetica"/>
              </a:defRPr>
            </a:pPr>
            <a:endParaRPr sz="1688" dirty="0">
              <a:solidFill>
                <a:srgbClr val="000000"/>
              </a:solidFill>
              <a:latin typeface="Lato Light" panose="020F0502020204030203" pitchFamily="34" charset="0"/>
              <a:ea typeface="Lato Light" panose="020F0502020204030203" pitchFamily="34" charset="0"/>
              <a:cs typeface="Lato Light" panose="020F0502020204030203" pitchFamily="34" charset="0"/>
              <a:sym typeface="Helvetica"/>
            </a:endParaRPr>
          </a:p>
        </p:txBody>
      </p:sp>
      <p:sp>
        <p:nvSpPr>
          <p:cNvPr id="149" name="Shape 17212">
            <a:extLst>
              <a:ext uri="{FF2B5EF4-FFF2-40B4-BE49-F238E27FC236}">
                <a16:creationId xmlns:a16="http://schemas.microsoft.com/office/drawing/2014/main" id="{21F10F72-BEA4-FB05-E7BF-34241A5A9B92}"/>
              </a:ext>
            </a:extLst>
          </p:cNvPr>
          <p:cNvSpPr/>
          <p:nvPr/>
        </p:nvSpPr>
        <p:spPr>
          <a:xfrm>
            <a:off x="6474731" y="2775795"/>
            <a:ext cx="444039" cy="43857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7285" y="21600"/>
                </a:moveTo>
                <a:cubicBezTo>
                  <a:pt x="16840" y="21600"/>
                  <a:pt x="16382" y="21320"/>
                  <a:pt x="16159" y="21162"/>
                </a:cubicBezTo>
                <a:cubicBezTo>
                  <a:pt x="15598" y="21147"/>
                  <a:pt x="13809" y="21099"/>
                  <a:pt x="13279" y="21099"/>
                </a:cubicBezTo>
                <a:lnTo>
                  <a:pt x="12947" y="21099"/>
                </a:lnTo>
                <a:lnTo>
                  <a:pt x="12928" y="21027"/>
                </a:lnTo>
                <a:lnTo>
                  <a:pt x="12853" y="21099"/>
                </a:lnTo>
                <a:lnTo>
                  <a:pt x="12681" y="21099"/>
                </a:lnTo>
                <a:cubicBezTo>
                  <a:pt x="12231" y="21099"/>
                  <a:pt x="1605" y="21028"/>
                  <a:pt x="1605" y="21028"/>
                </a:cubicBezTo>
                <a:lnTo>
                  <a:pt x="1273" y="21025"/>
                </a:lnTo>
                <a:lnTo>
                  <a:pt x="1133" y="20478"/>
                </a:lnTo>
                <a:lnTo>
                  <a:pt x="699" y="7266"/>
                </a:lnTo>
                <a:lnTo>
                  <a:pt x="588" y="5728"/>
                </a:lnTo>
                <a:lnTo>
                  <a:pt x="0" y="3081"/>
                </a:lnTo>
                <a:lnTo>
                  <a:pt x="280" y="2921"/>
                </a:lnTo>
                <a:cubicBezTo>
                  <a:pt x="615" y="2731"/>
                  <a:pt x="494" y="2205"/>
                  <a:pt x="383" y="1981"/>
                </a:cubicBezTo>
                <a:cubicBezTo>
                  <a:pt x="303" y="1817"/>
                  <a:pt x="60" y="1319"/>
                  <a:pt x="377" y="761"/>
                </a:cubicBezTo>
                <a:lnTo>
                  <a:pt x="422" y="681"/>
                </a:lnTo>
                <a:cubicBezTo>
                  <a:pt x="456" y="622"/>
                  <a:pt x="490" y="562"/>
                  <a:pt x="521" y="499"/>
                </a:cubicBezTo>
                <a:lnTo>
                  <a:pt x="685" y="173"/>
                </a:lnTo>
                <a:lnTo>
                  <a:pt x="1031" y="276"/>
                </a:lnTo>
                <a:cubicBezTo>
                  <a:pt x="1107" y="299"/>
                  <a:pt x="1193" y="322"/>
                  <a:pt x="1260" y="322"/>
                </a:cubicBezTo>
                <a:cubicBezTo>
                  <a:pt x="1354" y="315"/>
                  <a:pt x="1437" y="272"/>
                  <a:pt x="1551" y="214"/>
                </a:cubicBezTo>
                <a:cubicBezTo>
                  <a:pt x="1686" y="144"/>
                  <a:pt x="1871" y="48"/>
                  <a:pt x="2092" y="17"/>
                </a:cubicBezTo>
                <a:cubicBezTo>
                  <a:pt x="2175" y="5"/>
                  <a:pt x="2257" y="0"/>
                  <a:pt x="2339" y="0"/>
                </a:cubicBezTo>
                <a:cubicBezTo>
                  <a:pt x="2673" y="0"/>
                  <a:pt x="2996" y="86"/>
                  <a:pt x="3281" y="162"/>
                </a:cubicBezTo>
                <a:cubicBezTo>
                  <a:pt x="3480" y="215"/>
                  <a:pt x="3665" y="265"/>
                  <a:pt x="3844" y="285"/>
                </a:cubicBezTo>
                <a:cubicBezTo>
                  <a:pt x="3910" y="292"/>
                  <a:pt x="3979" y="294"/>
                  <a:pt x="4048" y="295"/>
                </a:cubicBezTo>
                <a:cubicBezTo>
                  <a:pt x="4283" y="299"/>
                  <a:pt x="4561" y="305"/>
                  <a:pt x="4810" y="440"/>
                </a:cubicBezTo>
                <a:cubicBezTo>
                  <a:pt x="4992" y="540"/>
                  <a:pt x="5101" y="681"/>
                  <a:pt x="5180" y="784"/>
                </a:cubicBezTo>
                <a:cubicBezTo>
                  <a:pt x="5199" y="808"/>
                  <a:pt x="5245" y="869"/>
                  <a:pt x="5262" y="881"/>
                </a:cubicBezTo>
                <a:cubicBezTo>
                  <a:pt x="5302" y="883"/>
                  <a:pt x="5535" y="883"/>
                  <a:pt x="5535" y="883"/>
                </a:cubicBezTo>
                <a:cubicBezTo>
                  <a:pt x="5721" y="882"/>
                  <a:pt x="5927" y="906"/>
                  <a:pt x="6187" y="1073"/>
                </a:cubicBezTo>
                <a:cubicBezTo>
                  <a:pt x="6278" y="1131"/>
                  <a:pt x="6353" y="1135"/>
                  <a:pt x="6527" y="1136"/>
                </a:cubicBezTo>
                <a:cubicBezTo>
                  <a:pt x="6645" y="1137"/>
                  <a:pt x="6768" y="1140"/>
                  <a:pt x="6902" y="1160"/>
                </a:cubicBezTo>
                <a:cubicBezTo>
                  <a:pt x="7191" y="1206"/>
                  <a:pt x="7382" y="1351"/>
                  <a:pt x="7522" y="1456"/>
                </a:cubicBezTo>
                <a:cubicBezTo>
                  <a:pt x="7593" y="1509"/>
                  <a:pt x="7650" y="1553"/>
                  <a:pt x="7708" y="1579"/>
                </a:cubicBezTo>
                <a:cubicBezTo>
                  <a:pt x="7798" y="1619"/>
                  <a:pt x="7933" y="1643"/>
                  <a:pt x="8068" y="1643"/>
                </a:cubicBezTo>
                <a:cubicBezTo>
                  <a:pt x="8321" y="1643"/>
                  <a:pt x="8483" y="1570"/>
                  <a:pt x="8546" y="1508"/>
                </a:cubicBezTo>
                <a:cubicBezTo>
                  <a:pt x="8580" y="1472"/>
                  <a:pt x="8614" y="1428"/>
                  <a:pt x="8650" y="1384"/>
                </a:cubicBezTo>
                <a:cubicBezTo>
                  <a:pt x="8780" y="1217"/>
                  <a:pt x="8939" y="1015"/>
                  <a:pt x="9207" y="920"/>
                </a:cubicBezTo>
                <a:cubicBezTo>
                  <a:pt x="9354" y="870"/>
                  <a:pt x="9492" y="870"/>
                  <a:pt x="9583" y="870"/>
                </a:cubicBezTo>
                <a:cubicBezTo>
                  <a:pt x="9613" y="870"/>
                  <a:pt x="9677" y="870"/>
                  <a:pt x="9703" y="866"/>
                </a:cubicBezTo>
                <a:lnTo>
                  <a:pt x="9703" y="866"/>
                </a:lnTo>
                <a:cubicBezTo>
                  <a:pt x="9676" y="866"/>
                  <a:pt x="9694" y="782"/>
                  <a:pt x="9704" y="735"/>
                </a:cubicBezTo>
                <a:cubicBezTo>
                  <a:pt x="9720" y="659"/>
                  <a:pt x="9735" y="592"/>
                  <a:pt x="9753" y="532"/>
                </a:cubicBezTo>
                <a:lnTo>
                  <a:pt x="9904" y="49"/>
                </a:lnTo>
                <a:lnTo>
                  <a:pt x="10353" y="267"/>
                </a:lnTo>
                <a:cubicBezTo>
                  <a:pt x="10411" y="295"/>
                  <a:pt x="10433" y="299"/>
                  <a:pt x="10434" y="299"/>
                </a:cubicBezTo>
                <a:cubicBezTo>
                  <a:pt x="10420" y="294"/>
                  <a:pt x="10446" y="278"/>
                  <a:pt x="10488" y="256"/>
                </a:cubicBezTo>
                <a:lnTo>
                  <a:pt x="10628" y="184"/>
                </a:lnTo>
                <a:cubicBezTo>
                  <a:pt x="10831" y="88"/>
                  <a:pt x="11051" y="39"/>
                  <a:pt x="11272" y="39"/>
                </a:cubicBezTo>
                <a:cubicBezTo>
                  <a:pt x="11450" y="39"/>
                  <a:pt x="11625" y="70"/>
                  <a:pt x="11793" y="129"/>
                </a:cubicBezTo>
                <a:lnTo>
                  <a:pt x="11992" y="202"/>
                </a:lnTo>
                <a:cubicBezTo>
                  <a:pt x="12197" y="279"/>
                  <a:pt x="12344" y="334"/>
                  <a:pt x="12542" y="343"/>
                </a:cubicBezTo>
                <a:cubicBezTo>
                  <a:pt x="12795" y="353"/>
                  <a:pt x="13043" y="379"/>
                  <a:pt x="13303" y="568"/>
                </a:cubicBezTo>
                <a:cubicBezTo>
                  <a:pt x="13386" y="628"/>
                  <a:pt x="13477" y="704"/>
                  <a:pt x="13573" y="784"/>
                </a:cubicBezTo>
                <a:cubicBezTo>
                  <a:pt x="13763" y="945"/>
                  <a:pt x="14050" y="1187"/>
                  <a:pt x="14226" y="1187"/>
                </a:cubicBezTo>
                <a:lnTo>
                  <a:pt x="14404" y="1122"/>
                </a:lnTo>
                <a:cubicBezTo>
                  <a:pt x="14583" y="1038"/>
                  <a:pt x="14787" y="943"/>
                  <a:pt x="15048" y="943"/>
                </a:cubicBezTo>
                <a:cubicBezTo>
                  <a:pt x="15275" y="957"/>
                  <a:pt x="15401" y="996"/>
                  <a:pt x="15501" y="1027"/>
                </a:cubicBezTo>
                <a:cubicBezTo>
                  <a:pt x="15581" y="1052"/>
                  <a:pt x="15648" y="1073"/>
                  <a:pt x="15702" y="1073"/>
                </a:cubicBezTo>
                <a:cubicBezTo>
                  <a:pt x="15962" y="1067"/>
                  <a:pt x="16181" y="1020"/>
                  <a:pt x="16368" y="929"/>
                </a:cubicBezTo>
                <a:lnTo>
                  <a:pt x="16457" y="885"/>
                </a:lnTo>
                <a:cubicBezTo>
                  <a:pt x="16732" y="750"/>
                  <a:pt x="16798" y="718"/>
                  <a:pt x="16915" y="718"/>
                </a:cubicBezTo>
                <a:lnTo>
                  <a:pt x="17205" y="718"/>
                </a:lnTo>
                <a:lnTo>
                  <a:pt x="17433" y="1278"/>
                </a:lnTo>
                <a:lnTo>
                  <a:pt x="18927" y="4823"/>
                </a:lnTo>
                <a:lnTo>
                  <a:pt x="18858" y="4993"/>
                </a:lnTo>
                <a:cubicBezTo>
                  <a:pt x="18819" y="5086"/>
                  <a:pt x="18767" y="5181"/>
                  <a:pt x="18716" y="5272"/>
                </a:cubicBezTo>
                <a:cubicBezTo>
                  <a:pt x="18686" y="5323"/>
                  <a:pt x="18651" y="5381"/>
                  <a:pt x="18639" y="5416"/>
                </a:cubicBezTo>
                <a:cubicBezTo>
                  <a:pt x="18583" y="5651"/>
                  <a:pt x="18531" y="5905"/>
                  <a:pt x="18481" y="6155"/>
                </a:cubicBezTo>
                <a:lnTo>
                  <a:pt x="18422" y="6445"/>
                </a:lnTo>
                <a:cubicBezTo>
                  <a:pt x="18405" y="6526"/>
                  <a:pt x="18402" y="6600"/>
                  <a:pt x="18398" y="6675"/>
                </a:cubicBezTo>
                <a:cubicBezTo>
                  <a:pt x="18392" y="6771"/>
                  <a:pt x="18386" y="6864"/>
                  <a:pt x="18371" y="6961"/>
                </a:cubicBezTo>
                <a:cubicBezTo>
                  <a:pt x="18357" y="7057"/>
                  <a:pt x="18329" y="7149"/>
                  <a:pt x="18300" y="7240"/>
                </a:cubicBezTo>
                <a:cubicBezTo>
                  <a:pt x="18281" y="7300"/>
                  <a:pt x="18263" y="7357"/>
                  <a:pt x="18262" y="7395"/>
                </a:cubicBezTo>
                <a:cubicBezTo>
                  <a:pt x="18261" y="7453"/>
                  <a:pt x="18267" y="7514"/>
                  <a:pt x="18273" y="7574"/>
                </a:cubicBezTo>
                <a:cubicBezTo>
                  <a:pt x="18287" y="7742"/>
                  <a:pt x="18305" y="7950"/>
                  <a:pt x="18236" y="8182"/>
                </a:cubicBezTo>
                <a:cubicBezTo>
                  <a:pt x="18161" y="8440"/>
                  <a:pt x="18000" y="8776"/>
                  <a:pt x="17855" y="8980"/>
                </a:cubicBezTo>
                <a:lnTo>
                  <a:pt x="17703" y="9192"/>
                </a:lnTo>
                <a:lnTo>
                  <a:pt x="17447" y="9157"/>
                </a:lnTo>
                <a:cubicBezTo>
                  <a:pt x="17196" y="9123"/>
                  <a:pt x="16996" y="9027"/>
                  <a:pt x="16831" y="8907"/>
                </a:cubicBezTo>
                <a:cubicBezTo>
                  <a:pt x="16844" y="8940"/>
                  <a:pt x="16861" y="8972"/>
                  <a:pt x="16882" y="9006"/>
                </a:cubicBezTo>
                <a:cubicBezTo>
                  <a:pt x="16923" y="9071"/>
                  <a:pt x="16969" y="9132"/>
                  <a:pt x="17016" y="9194"/>
                </a:cubicBezTo>
                <a:cubicBezTo>
                  <a:pt x="17129" y="9345"/>
                  <a:pt x="17248" y="9503"/>
                  <a:pt x="17335" y="9702"/>
                </a:cubicBezTo>
                <a:cubicBezTo>
                  <a:pt x="17460" y="9988"/>
                  <a:pt x="17471" y="10255"/>
                  <a:pt x="17480" y="10469"/>
                </a:cubicBezTo>
                <a:cubicBezTo>
                  <a:pt x="17485" y="10593"/>
                  <a:pt x="17489" y="10694"/>
                  <a:pt x="17511" y="10800"/>
                </a:cubicBezTo>
                <a:cubicBezTo>
                  <a:pt x="17554" y="11007"/>
                  <a:pt x="17674" y="11235"/>
                  <a:pt x="17789" y="11454"/>
                </a:cubicBezTo>
                <a:lnTo>
                  <a:pt x="17908" y="11684"/>
                </a:lnTo>
                <a:cubicBezTo>
                  <a:pt x="18055" y="11986"/>
                  <a:pt x="18227" y="12280"/>
                  <a:pt x="18451" y="12611"/>
                </a:cubicBezTo>
                <a:cubicBezTo>
                  <a:pt x="18578" y="12801"/>
                  <a:pt x="18677" y="13000"/>
                  <a:pt x="18776" y="13199"/>
                </a:cubicBezTo>
                <a:cubicBezTo>
                  <a:pt x="18861" y="13371"/>
                  <a:pt x="18940" y="13532"/>
                  <a:pt x="19039" y="13684"/>
                </a:cubicBezTo>
                <a:lnTo>
                  <a:pt x="19203" y="13934"/>
                </a:lnTo>
                <a:cubicBezTo>
                  <a:pt x="19379" y="14198"/>
                  <a:pt x="19560" y="14469"/>
                  <a:pt x="19711" y="14775"/>
                </a:cubicBezTo>
                <a:lnTo>
                  <a:pt x="19797" y="14953"/>
                </a:lnTo>
                <a:cubicBezTo>
                  <a:pt x="19928" y="15226"/>
                  <a:pt x="20073" y="15531"/>
                  <a:pt x="20248" y="15673"/>
                </a:cubicBezTo>
                <a:lnTo>
                  <a:pt x="20379" y="15779"/>
                </a:lnTo>
                <a:lnTo>
                  <a:pt x="20403" y="15928"/>
                </a:lnTo>
                <a:cubicBezTo>
                  <a:pt x="20403" y="15927"/>
                  <a:pt x="20404" y="15927"/>
                  <a:pt x="20404" y="15927"/>
                </a:cubicBezTo>
                <a:cubicBezTo>
                  <a:pt x="20415" y="15927"/>
                  <a:pt x="20469" y="15987"/>
                  <a:pt x="20607" y="16107"/>
                </a:cubicBezTo>
                <a:cubicBezTo>
                  <a:pt x="20629" y="16122"/>
                  <a:pt x="20671" y="16140"/>
                  <a:pt x="20706" y="16157"/>
                </a:cubicBezTo>
                <a:cubicBezTo>
                  <a:pt x="20794" y="16197"/>
                  <a:pt x="20879" y="16240"/>
                  <a:pt x="20947" y="16289"/>
                </a:cubicBezTo>
                <a:cubicBezTo>
                  <a:pt x="20998" y="16322"/>
                  <a:pt x="21054" y="16374"/>
                  <a:pt x="21099" y="16433"/>
                </a:cubicBezTo>
                <a:lnTo>
                  <a:pt x="21600" y="17083"/>
                </a:lnTo>
                <a:cubicBezTo>
                  <a:pt x="21600" y="17083"/>
                  <a:pt x="20665" y="17150"/>
                  <a:pt x="20619" y="17155"/>
                </a:cubicBezTo>
                <a:cubicBezTo>
                  <a:pt x="20620" y="17176"/>
                  <a:pt x="20621" y="17199"/>
                  <a:pt x="20621" y="17221"/>
                </a:cubicBezTo>
                <a:cubicBezTo>
                  <a:pt x="20625" y="17318"/>
                  <a:pt x="20658" y="17431"/>
                  <a:pt x="20690" y="17541"/>
                </a:cubicBezTo>
                <a:cubicBezTo>
                  <a:pt x="20734" y="17694"/>
                  <a:pt x="20780" y="17856"/>
                  <a:pt x="20791" y="18038"/>
                </a:cubicBezTo>
                <a:cubicBezTo>
                  <a:pt x="20820" y="18516"/>
                  <a:pt x="20587" y="18821"/>
                  <a:pt x="20417" y="19044"/>
                </a:cubicBezTo>
                <a:cubicBezTo>
                  <a:pt x="20358" y="19121"/>
                  <a:pt x="20304" y="19192"/>
                  <a:pt x="20257" y="19272"/>
                </a:cubicBezTo>
                <a:cubicBezTo>
                  <a:pt x="20226" y="19326"/>
                  <a:pt x="20096" y="19517"/>
                  <a:pt x="19811" y="19517"/>
                </a:cubicBezTo>
                <a:cubicBezTo>
                  <a:pt x="19714" y="19517"/>
                  <a:pt x="19622" y="19495"/>
                  <a:pt x="19532" y="19469"/>
                </a:cubicBezTo>
                <a:cubicBezTo>
                  <a:pt x="19529" y="19503"/>
                  <a:pt x="19524" y="19541"/>
                  <a:pt x="19519" y="19584"/>
                </a:cubicBezTo>
                <a:cubicBezTo>
                  <a:pt x="19492" y="19811"/>
                  <a:pt x="19462" y="20062"/>
                  <a:pt x="19321" y="20261"/>
                </a:cubicBezTo>
                <a:cubicBezTo>
                  <a:pt x="19069" y="20617"/>
                  <a:pt x="18738" y="20658"/>
                  <a:pt x="18510" y="20658"/>
                </a:cubicBezTo>
                <a:lnTo>
                  <a:pt x="18261" y="20650"/>
                </a:lnTo>
                <a:cubicBezTo>
                  <a:pt x="18227" y="20650"/>
                  <a:pt x="18208" y="20653"/>
                  <a:pt x="18197" y="20655"/>
                </a:cubicBezTo>
                <a:cubicBezTo>
                  <a:pt x="18215" y="20658"/>
                  <a:pt x="18201" y="20723"/>
                  <a:pt x="18190" y="20768"/>
                </a:cubicBezTo>
                <a:cubicBezTo>
                  <a:pt x="18142" y="20976"/>
                  <a:pt x="18063" y="21320"/>
                  <a:pt x="17719" y="21498"/>
                </a:cubicBezTo>
                <a:cubicBezTo>
                  <a:pt x="17590" y="21566"/>
                  <a:pt x="17444" y="21600"/>
                  <a:pt x="17285" y="21600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3175" cap="flat">
            <a:solidFill>
              <a:schemeClr val="bg1">
                <a:lumMod val="50000"/>
              </a:schemeClr>
            </a:solidFill>
            <a:miter lim="400000"/>
          </a:ln>
          <a:effectLst/>
        </p:spPr>
        <p:txBody>
          <a:bodyPr lIns="0" tIns="0" rIns="0" bIns="0"/>
          <a:lstStyle/>
          <a:p>
            <a:pPr eaLnBrk="1" hangingPunct="1">
              <a:defRPr sz="1200">
                <a:solidFill>
                  <a:srgbClr val="000000"/>
                </a:solidFill>
                <a:latin typeface="Helvetica"/>
                <a:ea typeface="Helvetica"/>
                <a:cs typeface="Helvetica"/>
                <a:sym typeface="Helvetica"/>
              </a:defRPr>
            </a:pPr>
            <a:endParaRPr sz="1688" dirty="0">
              <a:solidFill>
                <a:srgbClr val="000000"/>
              </a:solidFill>
              <a:latin typeface="Lato Light" panose="020F0502020204030203" pitchFamily="34" charset="0"/>
              <a:ea typeface="Lato Light" panose="020F0502020204030203" pitchFamily="34" charset="0"/>
              <a:cs typeface="Lato Light" panose="020F0502020204030203" pitchFamily="34" charset="0"/>
              <a:sym typeface="Helvetica"/>
            </a:endParaRPr>
          </a:p>
        </p:txBody>
      </p:sp>
      <p:sp>
        <p:nvSpPr>
          <p:cNvPr id="150" name="Shape 17213">
            <a:extLst>
              <a:ext uri="{FF2B5EF4-FFF2-40B4-BE49-F238E27FC236}">
                <a16:creationId xmlns:a16="http://schemas.microsoft.com/office/drawing/2014/main" id="{41551AFF-68BF-93DE-E22A-8520D4D538B4}"/>
              </a:ext>
            </a:extLst>
          </p:cNvPr>
          <p:cNvSpPr/>
          <p:nvPr/>
        </p:nvSpPr>
        <p:spPr>
          <a:xfrm>
            <a:off x="6082187" y="3121465"/>
            <a:ext cx="409466" cy="70067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379" h="21600" extrusionOk="0">
                <a:moveTo>
                  <a:pt x="5094" y="21600"/>
                </a:moveTo>
                <a:cubicBezTo>
                  <a:pt x="4722" y="21600"/>
                  <a:pt x="4433" y="21508"/>
                  <a:pt x="4378" y="21490"/>
                </a:cubicBezTo>
                <a:lnTo>
                  <a:pt x="4152" y="21413"/>
                </a:lnTo>
                <a:lnTo>
                  <a:pt x="4145" y="21259"/>
                </a:lnTo>
                <a:cubicBezTo>
                  <a:pt x="4144" y="21253"/>
                  <a:pt x="4142" y="21225"/>
                  <a:pt x="4135" y="21186"/>
                </a:cubicBezTo>
                <a:cubicBezTo>
                  <a:pt x="4129" y="21142"/>
                  <a:pt x="4120" y="21096"/>
                  <a:pt x="4103" y="21049"/>
                </a:cubicBezTo>
                <a:lnTo>
                  <a:pt x="4087" y="21008"/>
                </a:lnTo>
                <a:lnTo>
                  <a:pt x="4051" y="20947"/>
                </a:lnTo>
                <a:cubicBezTo>
                  <a:pt x="3866" y="20807"/>
                  <a:pt x="3794" y="20640"/>
                  <a:pt x="3736" y="20507"/>
                </a:cubicBezTo>
                <a:cubicBezTo>
                  <a:pt x="3694" y="20411"/>
                  <a:pt x="3657" y="20323"/>
                  <a:pt x="3592" y="20272"/>
                </a:cubicBezTo>
                <a:cubicBezTo>
                  <a:pt x="3458" y="20165"/>
                  <a:pt x="3269" y="20064"/>
                  <a:pt x="3070" y="19956"/>
                </a:cubicBezTo>
                <a:cubicBezTo>
                  <a:pt x="2894" y="19862"/>
                  <a:pt x="2722" y="19768"/>
                  <a:pt x="2574" y="19669"/>
                </a:cubicBezTo>
                <a:lnTo>
                  <a:pt x="2490" y="19613"/>
                </a:lnTo>
                <a:cubicBezTo>
                  <a:pt x="2210" y="19426"/>
                  <a:pt x="1958" y="19258"/>
                  <a:pt x="1666" y="19093"/>
                </a:cubicBezTo>
                <a:cubicBezTo>
                  <a:pt x="1464" y="18979"/>
                  <a:pt x="1044" y="18743"/>
                  <a:pt x="1141" y="18440"/>
                </a:cubicBezTo>
                <a:cubicBezTo>
                  <a:pt x="1220" y="18204"/>
                  <a:pt x="1709" y="17873"/>
                  <a:pt x="2031" y="17787"/>
                </a:cubicBezTo>
                <a:cubicBezTo>
                  <a:pt x="2176" y="17749"/>
                  <a:pt x="2343" y="17730"/>
                  <a:pt x="2539" y="17730"/>
                </a:cubicBezTo>
                <a:cubicBezTo>
                  <a:pt x="2760" y="17730"/>
                  <a:pt x="2999" y="17755"/>
                  <a:pt x="3191" y="17775"/>
                </a:cubicBezTo>
                <a:cubicBezTo>
                  <a:pt x="3292" y="17786"/>
                  <a:pt x="3386" y="17796"/>
                  <a:pt x="3467" y="17800"/>
                </a:cubicBezTo>
                <a:cubicBezTo>
                  <a:pt x="3580" y="17806"/>
                  <a:pt x="3693" y="17811"/>
                  <a:pt x="3806" y="17815"/>
                </a:cubicBezTo>
                <a:cubicBezTo>
                  <a:pt x="3688" y="17754"/>
                  <a:pt x="3587" y="17690"/>
                  <a:pt x="3521" y="17614"/>
                </a:cubicBezTo>
                <a:cubicBezTo>
                  <a:pt x="3150" y="17200"/>
                  <a:pt x="3158" y="16704"/>
                  <a:pt x="3164" y="16266"/>
                </a:cubicBezTo>
                <a:lnTo>
                  <a:pt x="3166" y="16101"/>
                </a:lnTo>
                <a:cubicBezTo>
                  <a:pt x="3166" y="15821"/>
                  <a:pt x="3143" y="15611"/>
                  <a:pt x="3024" y="15369"/>
                </a:cubicBezTo>
                <a:cubicBezTo>
                  <a:pt x="2990" y="15298"/>
                  <a:pt x="2965" y="15202"/>
                  <a:pt x="2943" y="15099"/>
                </a:cubicBezTo>
                <a:cubicBezTo>
                  <a:pt x="2925" y="15022"/>
                  <a:pt x="2893" y="14883"/>
                  <a:pt x="2847" y="14802"/>
                </a:cubicBezTo>
                <a:cubicBezTo>
                  <a:pt x="2282" y="14749"/>
                  <a:pt x="2222" y="14400"/>
                  <a:pt x="2201" y="14279"/>
                </a:cubicBezTo>
                <a:cubicBezTo>
                  <a:pt x="2200" y="14269"/>
                  <a:pt x="2197" y="14251"/>
                  <a:pt x="2193" y="14233"/>
                </a:cubicBezTo>
                <a:cubicBezTo>
                  <a:pt x="2160" y="14234"/>
                  <a:pt x="2134" y="14236"/>
                  <a:pt x="2107" y="14238"/>
                </a:cubicBezTo>
                <a:cubicBezTo>
                  <a:pt x="2007" y="14244"/>
                  <a:pt x="1925" y="14249"/>
                  <a:pt x="1847" y="14249"/>
                </a:cubicBezTo>
                <a:cubicBezTo>
                  <a:pt x="1711" y="14249"/>
                  <a:pt x="1594" y="14236"/>
                  <a:pt x="1489" y="14208"/>
                </a:cubicBezTo>
                <a:lnTo>
                  <a:pt x="1347" y="14160"/>
                </a:lnTo>
                <a:cubicBezTo>
                  <a:pt x="1107" y="14050"/>
                  <a:pt x="1009" y="13895"/>
                  <a:pt x="923" y="13758"/>
                </a:cubicBezTo>
                <a:cubicBezTo>
                  <a:pt x="890" y="13706"/>
                  <a:pt x="851" y="13645"/>
                  <a:pt x="824" y="13620"/>
                </a:cubicBezTo>
                <a:cubicBezTo>
                  <a:pt x="533" y="13359"/>
                  <a:pt x="363" y="13166"/>
                  <a:pt x="241" y="12954"/>
                </a:cubicBezTo>
                <a:lnTo>
                  <a:pt x="221" y="12919"/>
                </a:lnTo>
                <a:lnTo>
                  <a:pt x="212" y="12849"/>
                </a:lnTo>
                <a:lnTo>
                  <a:pt x="223" y="12763"/>
                </a:lnTo>
                <a:cubicBezTo>
                  <a:pt x="217" y="12753"/>
                  <a:pt x="183" y="12696"/>
                  <a:pt x="158" y="12654"/>
                </a:cubicBezTo>
                <a:cubicBezTo>
                  <a:pt x="33" y="12437"/>
                  <a:pt x="-221" y="11998"/>
                  <a:pt x="407" y="11811"/>
                </a:cubicBezTo>
                <a:cubicBezTo>
                  <a:pt x="588" y="11758"/>
                  <a:pt x="673" y="11681"/>
                  <a:pt x="699" y="11549"/>
                </a:cubicBezTo>
                <a:cubicBezTo>
                  <a:pt x="738" y="11337"/>
                  <a:pt x="888" y="11155"/>
                  <a:pt x="905" y="11136"/>
                </a:cubicBezTo>
                <a:lnTo>
                  <a:pt x="3925" y="8764"/>
                </a:lnTo>
                <a:lnTo>
                  <a:pt x="4327" y="4853"/>
                </a:lnTo>
                <a:lnTo>
                  <a:pt x="4639" y="4596"/>
                </a:lnTo>
                <a:lnTo>
                  <a:pt x="3934" y="4035"/>
                </a:lnTo>
                <a:lnTo>
                  <a:pt x="3934" y="3726"/>
                </a:lnTo>
                <a:lnTo>
                  <a:pt x="3276" y="3088"/>
                </a:lnTo>
                <a:lnTo>
                  <a:pt x="3270" y="3059"/>
                </a:lnTo>
                <a:cubicBezTo>
                  <a:pt x="3233" y="2893"/>
                  <a:pt x="3198" y="2755"/>
                  <a:pt x="3162" y="2617"/>
                </a:cubicBezTo>
                <a:cubicBezTo>
                  <a:pt x="3091" y="2337"/>
                  <a:pt x="3026" y="2078"/>
                  <a:pt x="2983" y="1818"/>
                </a:cubicBezTo>
                <a:cubicBezTo>
                  <a:pt x="2935" y="1524"/>
                  <a:pt x="2894" y="1272"/>
                  <a:pt x="2766" y="1061"/>
                </a:cubicBezTo>
                <a:lnTo>
                  <a:pt x="2636" y="846"/>
                </a:lnTo>
                <a:lnTo>
                  <a:pt x="2969" y="732"/>
                </a:lnTo>
                <a:cubicBezTo>
                  <a:pt x="4133" y="329"/>
                  <a:pt x="4774" y="111"/>
                  <a:pt x="4927" y="66"/>
                </a:cubicBezTo>
                <a:lnTo>
                  <a:pt x="5151" y="0"/>
                </a:lnTo>
                <a:lnTo>
                  <a:pt x="21006" y="5369"/>
                </a:lnTo>
                <a:lnTo>
                  <a:pt x="21116" y="5368"/>
                </a:lnTo>
                <a:cubicBezTo>
                  <a:pt x="21116" y="5368"/>
                  <a:pt x="21379" y="10378"/>
                  <a:pt x="21379" y="10383"/>
                </a:cubicBezTo>
                <a:lnTo>
                  <a:pt x="21379" y="10484"/>
                </a:lnTo>
                <a:lnTo>
                  <a:pt x="21245" y="10594"/>
                </a:lnTo>
                <a:cubicBezTo>
                  <a:pt x="21020" y="10732"/>
                  <a:pt x="20684" y="10756"/>
                  <a:pt x="20208" y="10756"/>
                </a:cubicBezTo>
                <a:cubicBezTo>
                  <a:pt x="20071" y="10756"/>
                  <a:pt x="19620" y="10749"/>
                  <a:pt x="19620" y="10749"/>
                </a:cubicBezTo>
                <a:cubicBezTo>
                  <a:pt x="19308" y="10776"/>
                  <a:pt x="19293" y="10816"/>
                  <a:pt x="19283" y="10846"/>
                </a:cubicBezTo>
                <a:cubicBezTo>
                  <a:pt x="19273" y="10875"/>
                  <a:pt x="19282" y="10935"/>
                  <a:pt x="19290" y="10988"/>
                </a:cubicBezTo>
                <a:cubicBezTo>
                  <a:pt x="19314" y="11131"/>
                  <a:pt x="19346" y="11320"/>
                  <a:pt x="19160" y="11496"/>
                </a:cubicBezTo>
                <a:cubicBezTo>
                  <a:pt x="19094" y="11557"/>
                  <a:pt x="19026" y="11604"/>
                  <a:pt x="18959" y="11649"/>
                </a:cubicBezTo>
                <a:cubicBezTo>
                  <a:pt x="18891" y="11695"/>
                  <a:pt x="18856" y="11718"/>
                  <a:pt x="18835" y="11752"/>
                </a:cubicBezTo>
                <a:cubicBezTo>
                  <a:pt x="18766" y="11862"/>
                  <a:pt x="18653" y="11954"/>
                  <a:pt x="18554" y="12035"/>
                </a:cubicBezTo>
                <a:cubicBezTo>
                  <a:pt x="18472" y="12102"/>
                  <a:pt x="18388" y="12171"/>
                  <a:pt x="18375" y="12214"/>
                </a:cubicBezTo>
                <a:cubicBezTo>
                  <a:pt x="18376" y="12214"/>
                  <a:pt x="18376" y="12213"/>
                  <a:pt x="18377" y="12213"/>
                </a:cubicBezTo>
                <a:cubicBezTo>
                  <a:pt x="18384" y="12213"/>
                  <a:pt x="18404" y="12242"/>
                  <a:pt x="18414" y="12257"/>
                </a:cubicBezTo>
                <a:cubicBezTo>
                  <a:pt x="18468" y="12334"/>
                  <a:pt x="18549" y="12450"/>
                  <a:pt x="18509" y="12592"/>
                </a:cubicBezTo>
                <a:cubicBezTo>
                  <a:pt x="18434" y="12855"/>
                  <a:pt x="18089" y="12958"/>
                  <a:pt x="17884" y="13020"/>
                </a:cubicBezTo>
                <a:cubicBezTo>
                  <a:pt x="17856" y="13028"/>
                  <a:pt x="17818" y="13039"/>
                  <a:pt x="17787" y="13049"/>
                </a:cubicBezTo>
                <a:cubicBezTo>
                  <a:pt x="17807" y="13080"/>
                  <a:pt x="17844" y="13123"/>
                  <a:pt x="17861" y="13144"/>
                </a:cubicBezTo>
                <a:cubicBezTo>
                  <a:pt x="17937" y="13236"/>
                  <a:pt x="18024" y="13339"/>
                  <a:pt x="18038" y="13462"/>
                </a:cubicBezTo>
                <a:cubicBezTo>
                  <a:pt x="18077" y="13792"/>
                  <a:pt x="17715" y="13973"/>
                  <a:pt x="17474" y="14092"/>
                </a:cubicBezTo>
                <a:cubicBezTo>
                  <a:pt x="17369" y="14145"/>
                  <a:pt x="17262" y="14199"/>
                  <a:pt x="17236" y="14241"/>
                </a:cubicBezTo>
                <a:cubicBezTo>
                  <a:pt x="17229" y="14279"/>
                  <a:pt x="17322" y="14310"/>
                  <a:pt x="17491" y="14310"/>
                </a:cubicBezTo>
                <a:cubicBezTo>
                  <a:pt x="18265" y="14310"/>
                  <a:pt x="18414" y="14499"/>
                  <a:pt x="18425" y="14869"/>
                </a:cubicBezTo>
                <a:cubicBezTo>
                  <a:pt x="18429" y="14972"/>
                  <a:pt x="18460" y="15008"/>
                  <a:pt x="18542" y="15108"/>
                </a:cubicBezTo>
                <a:cubicBezTo>
                  <a:pt x="18575" y="15147"/>
                  <a:pt x="18609" y="15187"/>
                  <a:pt x="18643" y="15233"/>
                </a:cubicBezTo>
                <a:cubicBezTo>
                  <a:pt x="18767" y="15399"/>
                  <a:pt x="18759" y="15545"/>
                  <a:pt x="18752" y="15651"/>
                </a:cubicBezTo>
                <a:cubicBezTo>
                  <a:pt x="18751" y="15682"/>
                  <a:pt x="18747" y="15742"/>
                  <a:pt x="18755" y="15755"/>
                </a:cubicBezTo>
                <a:lnTo>
                  <a:pt x="18912" y="15830"/>
                </a:lnTo>
                <a:cubicBezTo>
                  <a:pt x="19172" y="15946"/>
                  <a:pt x="19594" y="16135"/>
                  <a:pt x="19567" y="16469"/>
                </a:cubicBezTo>
                <a:cubicBezTo>
                  <a:pt x="19547" y="16785"/>
                  <a:pt x="19016" y="16948"/>
                  <a:pt x="18956" y="16965"/>
                </a:cubicBezTo>
                <a:lnTo>
                  <a:pt x="18907" y="16980"/>
                </a:lnTo>
                <a:cubicBezTo>
                  <a:pt x="18907" y="16980"/>
                  <a:pt x="18793" y="16994"/>
                  <a:pt x="18790" y="16994"/>
                </a:cubicBezTo>
                <a:cubicBezTo>
                  <a:pt x="18213" y="16994"/>
                  <a:pt x="17921" y="17032"/>
                  <a:pt x="17868" y="17049"/>
                </a:cubicBezTo>
                <a:cubicBezTo>
                  <a:pt x="17759" y="17086"/>
                  <a:pt x="17626" y="17122"/>
                  <a:pt x="17485" y="17160"/>
                </a:cubicBezTo>
                <a:cubicBezTo>
                  <a:pt x="17297" y="17210"/>
                  <a:pt x="17040" y="17278"/>
                  <a:pt x="16959" y="17335"/>
                </a:cubicBezTo>
                <a:cubicBezTo>
                  <a:pt x="16960" y="17334"/>
                  <a:pt x="16961" y="17334"/>
                  <a:pt x="16963" y="17334"/>
                </a:cubicBezTo>
                <a:cubicBezTo>
                  <a:pt x="16970" y="17334"/>
                  <a:pt x="16972" y="17349"/>
                  <a:pt x="16975" y="17370"/>
                </a:cubicBezTo>
                <a:cubicBezTo>
                  <a:pt x="16983" y="17439"/>
                  <a:pt x="16996" y="17544"/>
                  <a:pt x="16920" y="17661"/>
                </a:cubicBezTo>
                <a:cubicBezTo>
                  <a:pt x="16832" y="17794"/>
                  <a:pt x="16667" y="17881"/>
                  <a:pt x="16534" y="17952"/>
                </a:cubicBezTo>
                <a:cubicBezTo>
                  <a:pt x="16496" y="17971"/>
                  <a:pt x="16462" y="17988"/>
                  <a:pt x="16435" y="18005"/>
                </a:cubicBezTo>
                <a:cubicBezTo>
                  <a:pt x="16166" y="18170"/>
                  <a:pt x="15905" y="18341"/>
                  <a:pt x="15645" y="18511"/>
                </a:cubicBezTo>
                <a:lnTo>
                  <a:pt x="15127" y="18845"/>
                </a:lnTo>
                <a:cubicBezTo>
                  <a:pt x="15041" y="18898"/>
                  <a:pt x="14969" y="18944"/>
                  <a:pt x="14900" y="18991"/>
                </a:cubicBezTo>
                <a:cubicBezTo>
                  <a:pt x="14876" y="19007"/>
                  <a:pt x="14851" y="19033"/>
                  <a:pt x="14823" y="19061"/>
                </a:cubicBezTo>
                <a:cubicBezTo>
                  <a:pt x="14700" y="19180"/>
                  <a:pt x="14580" y="19295"/>
                  <a:pt x="14405" y="19358"/>
                </a:cubicBezTo>
                <a:cubicBezTo>
                  <a:pt x="14226" y="19423"/>
                  <a:pt x="14024" y="19431"/>
                  <a:pt x="13887" y="19431"/>
                </a:cubicBezTo>
                <a:cubicBezTo>
                  <a:pt x="13849" y="19431"/>
                  <a:pt x="13546" y="19423"/>
                  <a:pt x="13546" y="19423"/>
                </a:cubicBezTo>
                <a:cubicBezTo>
                  <a:pt x="13389" y="19431"/>
                  <a:pt x="13258" y="19457"/>
                  <a:pt x="13106" y="19488"/>
                </a:cubicBezTo>
                <a:cubicBezTo>
                  <a:pt x="12937" y="19523"/>
                  <a:pt x="12749" y="19562"/>
                  <a:pt x="12533" y="19579"/>
                </a:cubicBezTo>
                <a:cubicBezTo>
                  <a:pt x="12482" y="19583"/>
                  <a:pt x="12388" y="19585"/>
                  <a:pt x="12273" y="19585"/>
                </a:cubicBezTo>
                <a:cubicBezTo>
                  <a:pt x="12273" y="19585"/>
                  <a:pt x="11948" y="19585"/>
                  <a:pt x="11887" y="19587"/>
                </a:cubicBezTo>
                <a:lnTo>
                  <a:pt x="12196" y="19650"/>
                </a:lnTo>
                <a:lnTo>
                  <a:pt x="11873" y="19945"/>
                </a:lnTo>
                <a:cubicBezTo>
                  <a:pt x="11696" y="20103"/>
                  <a:pt x="11502" y="20250"/>
                  <a:pt x="11307" y="20396"/>
                </a:cubicBezTo>
                <a:lnTo>
                  <a:pt x="11178" y="20494"/>
                </a:lnTo>
                <a:cubicBezTo>
                  <a:pt x="10740" y="20829"/>
                  <a:pt x="10381" y="20842"/>
                  <a:pt x="9926" y="20859"/>
                </a:cubicBezTo>
                <a:lnTo>
                  <a:pt x="9784" y="20865"/>
                </a:lnTo>
                <a:cubicBezTo>
                  <a:pt x="9440" y="20881"/>
                  <a:pt x="8962" y="20910"/>
                  <a:pt x="8649" y="20960"/>
                </a:cubicBezTo>
                <a:cubicBezTo>
                  <a:pt x="8417" y="20998"/>
                  <a:pt x="8126" y="21118"/>
                  <a:pt x="7869" y="21224"/>
                </a:cubicBezTo>
                <a:cubicBezTo>
                  <a:pt x="7771" y="21265"/>
                  <a:pt x="7682" y="21301"/>
                  <a:pt x="7598" y="21334"/>
                </a:cubicBezTo>
                <a:cubicBezTo>
                  <a:pt x="7404" y="21408"/>
                  <a:pt x="7218" y="21445"/>
                  <a:pt x="7031" y="21445"/>
                </a:cubicBezTo>
                <a:cubicBezTo>
                  <a:pt x="6738" y="21445"/>
                  <a:pt x="6523" y="21358"/>
                  <a:pt x="6359" y="21258"/>
                </a:cubicBezTo>
                <a:cubicBezTo>
                  <a:pt x="5999" y="21411"/>
                  <a:pt x="5501" y="21567"/>
                  <a:pt x="5354" y="21584"/>
                </a:cubicBezTo>
                <a:cubicBezTo>
                  <a:pt x="5273" y="21595"/>
                  <a:pt x="5184" y="21600"/>
                  <a:pt x="5094" y="21600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3175" cap="flat">
            <a:solidFill>
              <a:schemeClr val="bg1">
                <a:lumMod val="50000"/>
              </a:schemeClr>
            </a:solidFill>
            <a:miter lim="400000"/>
          </a:ln>
          <a:effectLst/>
        </p:spPr>
        <p:txBody>
          <a:bodyPr lIns="0" tIns="0" rIns="0" bIns="0"/>
          <a:lstStyle/>
          <a:p>
            <a:pPr eaLnBrk="1" hangingPunct="1">
              <a:defRPr sz="1200">
                <a:solidFill>
                  <a:srgbClr val="000000"/>
                </a:solidFill>
                <a:latin typeface="Helvetica"/>
                <a:ea typeface="Helvetica"/>
                <a:cs typeface="Helvetica"/>
                <a:sym typeface="Helvetica"/>
              </a:defRPr>
            </a:pPr>
            <a:endParaRPr sz="1688" dirty="0">
              <a:solidFill>
                <a:srgbClr val="000000"/>
              </a:solidFill>
              <a:latin typeface="Lato Light" panose="020F0502020204030203" pitchFamily="34" charset="0"/>
              <a:ea typeface="Lato Light" panose="020F0502020204030203" pitchFamily="34" charset="0"/>
              <a:cs typeface="Lato Light" panose="020F0502020204030203" pitchFamily="34" charset="0"/>
              <a:sym typeface="Helvetica"/>
            </a:endParaRPr>
          </a:p>
        </p:txBody>
      </p:sp>
      <p:sp>
        <p:nvSpPr>
          <p:cNvPr id="151" name="Shape 17214">
            <a:extLst>
              <a:ext uri="{FF2B5EF4-FFF2-40B4-BE49-F238E27FC236}">
                <a16:creationId xmlns:a16="http://schemas.microsoft.com/office/drawing/2014/main" id="{9B3424F3-1256-69A8-4E8E-D45B8B588B47}"/>
              </a:ext>
            </a:extLst>
          </p:cNvPr>
          <p:cNvSpPr/>
          <p:nvPr/>
        </p:nvSpPr>
        <p:spPr>
          <a:xfrm>
            <a:off x="5909466" y="2712947"/>
            <a:ext cx="609822" cy="60699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9433" y="15347"/>
                </a:moveTo>
                <a:cubicBezTo>
                  <a:pt x="9047" y="15565"/>
                  <a:pt x="7971" y="16201"/>
                  <a:pt x="7293" y="16605"/>
                </a:cubicBezTo>
                <a:lnTo>
                  <a:pt x="7096" y="16722"/>
                </a:lnTo>
                <a:lnTo>
                  <a:pt x="6007" y="15762"/>
                </a:lnTo>
                <a:cubicBezTo>
                  <a:pt x="5820" y="15727"/>
                  <a:pt x="5372" y="15642"/>
                  <a:pt x="5126" y="15586"/>
                </a:cubicBezTo>
                <a:cubicBezTo>
                  <a:pt x="4390" y="15420"/>
                  <a:pt x="3941" y="15090"/>
                  <a:pt x="3669" y="14514"/>
                </a:cubicBezTo>
                <a:cubicBezTo>
                  <a:pt x="3511" y="14177"/>
                  <a:pt x="3216" y="13958"/>
                  <a:pt x="2793" y="13862"/>
                </a:cubicBezTo>
                <a:cubicBezTo>
                  <a:pt x="2723" y="13847"/>
                  <a:pt x="2652" y="13844"/>
                  <a:pt x="2581" y="13841"/>
                </a:cubicBezTo>
                <a:cubicBezTo>
                  <a:pt x="2474" y="13836"/>
                  <a:pt x="2377" y="13831"/>
                  <a:pt x="2281" y="13813"/>
                </a:cubicBezTo>
                <a:cubicBezTo>
                  <a:pt x="1662" y="13695"/>
                  <a:pt x="1484" y="13079"/>
                  <a:pt x="1426" y="12877"/>
                </a:cubicBezTo>
                <a:cubicBezTo>
                  <a:pt x="1377" y="12708"/>
                  <a:pt x="1397" y="12551"/>
                  <a:pt x="1413" y="12424"/>
                </a:cubicBezTo>
                <a:cubicBezTo>
                  <a:pt x="1422" y="12356"/>
                  <a:pt x="1431" y="12290"/>
                  <a:pt x="1426" y="12242"/>
                </a:cubicBezTo>
                <a:cubicBezTo>
                  <a:pt x="1418" y="12169"/>
                  <a:pt x="1349" y="12079"/>
                  <a:pt x="1276" y="11984"/>
                </a:cubicBezTo>
                <a:cubicBezTo>
                  <a:pt x="1233" y="11927"/>
                  <a:pt x="1190" y="11870"/>
                  <a:pt x="1153" y="11813"/>
                </a:cubicBezTo>
                <a:cubicBezTo>
                  <a:pt x="1119" y="11759"/>
                  <a:pt x="1078" y="11704"/>
                  <a:pt x="1034" y="11645"/>
                </a:cubicBezTo>
                <a:cubicBezTo>
                  <a:pt x="829" y="11369"/>
                  <a:pt x="487" y="10909"/>
                  <a:pt x="785" y="10456"/>
                </a:cubicBezTo>
                <a:cubicBezTo>
                  <a:pt x="899" y="10283"/>
                  <a:pt x="1042" y="10202"/>
                  <a:pt x="1136" y="10149"/>
                </a:cubicBezTo>
                <a:cubicBezTo>
                  <a:pt x="1154" y="10139"/>
                  <a:pt x="1169" y="10131"/>
                  <a:pt x="1180" y="10124"/>
                </a:cubicBezTo>
                <a:cubicBezTo>
                  <a:pt x="1178" y="10117"/>
                  <a:pt x="1176" y="10103"/>
                  <a:pt x="1173" y="10081"/>
                </a:cubicBezTo>
                <a:cubicBezTo>
                  <a:pt x="1160" y="9979"/>
                  <a:pt x="1128" y="9881"/>
                  <a:pt x="1097" y="9783"/>
                </a:cubicBezTo>
                <a:cubicBezTo>
                  <a:pt x="1025" y="9552"/>
                  <a:pt x="946" y="9303"/>
                  <a:pt x="993" y="9013"/>
                </a:cubicBezTo>
                <a:cubicBezTo>
                  <a:pt x="1018" y="8855"/>
                  <a:pt x="1059" y="8726"/>
                  <a:pt x="1098" y="8604"/>
                </a:cubicBezTo>
                <a:cubicBezTo>
                  <a:pt x="1162" y="8408"/>
                  <a:pt x="1197" y="8300"/>
                  <a:pt x="1146" y="8099"/>
                </a:cubicBezTo>
                <a:cubicBezTo>
                  <a:pt x="1062" y="7769"/>
                  <a:pt x="1083" y="7503"/>
                  <a:pt x="1104" y="7247"/>
                </a:cubicBezTo>
                <a:cubicBezTo>
                  <a:pt x="1112" y="7139"/>
                  <a:pt x="1121" y="7037"/>
                  <a:pt x="1123" y="6925"/>
                </a:cubicBezTo>
                <a:cubicBezTo>
                  <a:pt x="1127" y="6691"/>
                  <a:pt x="1050" y="6429"/>
                  <a:pt x="976" y="6175"/>
                </a:cubicBezTo>
                <a:cubicBezTo>
                  <a:pt x="943" y="6061"/>
                  <a:pt x="910" y="5948"/>
                  <a:pt x="883" y="5837"/>
                </a:cubicBezTo>
                <a:cubicBezTo>
                  <a:pt x="811" y="5537"/>
                  <a:pt x="720" y="5408"/>
                  <a:pt x="478" y="5264"/>
                </a:cubicBezTo>
                <a:lnTo>
                  <a:pt x="0" y="4978"/>
                </a:lnTo>
                <a:lnTo>
                  <a:pt x="489" y="4712"/>
                </a:lnTo>
                <a:cubicBezTo>
                  <a:pt x="855" y="4514"/>
                  <a:pt x="1617" y="4100"/>
                  <a:pt x="1676" y="3702"/>
                </a:cubicBezTo>
                <a:cubicBezTo>
                  <a:pt x="1693" y="3578"/>
                  <a:pt x="1631" y="3446"/>
                  <a:pt x="1485" y="3298"/>
                </a:cubicBezTo>
                <a:lnTo>
                  <a:pt x="1360" y="3172"/>
                </a:lnTo>
                <a:lnTo>
                  <a:pt x="1402" y="3000"/>
                </a:lnTo>
                <a:cubicBezTo>
                  <a:pt x="1459" y="2765"/>
                  <a:pt x="1577" y="2452"/>
                  <a:pt x="1820" y="2293"/>
                </a:cubicBezTo>
                <a:cubicBezTo>
                  <a:pt x="1938" y="2216"/>
                  <a:pt x="2041" y="2187"/>
                  <a:pt x="2109" y="2168"/>
                </a:cubicBezTo>
                <a:lnTo>
                  <a:pt x="2315" y="2192"/>
                </a:lnTo>
                <a:lnTo>
                  <a:pt x="2176" y="2118"/>
                </a:lnTo>
                <a:lnTo>
                  <a:pt x="2215" y="2044"/>
                </a:lnTo>
                <a:cubicBezTo>
                  <a:pt x="2305" y="1871"/>
                  <a:pt x="2383" y="1722"/>
                  <a:pt x="2658" y="1560"/>
                </a:cubicBezTo>
                <a:cubicBezTo>
                  <a:pt x="2675" y="1550"/>
                  <a:pt x="2721" y="1528"/>
                  <a:pt x="2785" y="1500"/>
                </a:cubicBezTo>
                <a:cubicBezTo>
                  <a:pt x="2935" y="1434"/>
                  <a:pt x="3041" y="1382"/>
                  <a:pt x="3116" y="1343"/>
                </a:cubicBezTo>
                <a:cubicBezTo>
                  <a:pt x="3055" y="1153"/>
                  <a:pt x="3091" y="873"/>
                  <a:pt x="3152" y="470"/>
                </a:cubicBezTo>
                <a:cubicBezTo>
                  <a:pt x="3162" y="402"/>
                  <a:pt x="3168" y="363"/>
                  <a:pt x="3169" y="345"/>
                </a:cubicBezTo>
                <a:lnTo>
                  <a:pt x="3194" y="0"/>
                </a:lnTo>
                <a:lnTo>
                  <a:pt x="3534" y="56"/>
                </a:lnTo>
                <a:cubicBezTo>
                  <a:pt x="3821" y="102"/>
                  <a:pt x="4072" y="221"/>
                  <a:pt x="4315" y="336"/>
                </a:cubicBezTo>
                <a:cubicBezTo>
                  <a:pt x="4579" y="461"/>
                  <a:pt x="4828" y="578"/>
                  <a:pt x="5081" y="578"/>
                </a:cubicBezTo>
                <a:cubicBezTo>
                  <a:pt x="5186" y="575"/>
                  <a:pt x="5266" y="570"/>
                  <a:pt x="5342" y="566"/>
                </a:cubicBezTo>
                <a:cubicBezTo>
                  <a:pt x="5514" y="555"/>
                  <a:pt x="5656" y="546"/>
                  <a:pt x="5797" y="546"/>
                </a:cubicBezTo>
                <a:cubicBezTo>
                  <a:pt x="6058" y="546"/>
                  <a:pt x="6275" y="576"/>
                  <a:pt x="6482" y="640"/>
                </a:cubicBezTo>
                <a:cubicBezTo>
                  <a:pt x="6651" y="692"/>
                  <a:pt x="6817" y="760"/>
                  <a:pt x="6982" y="829"/>
                </a:cubicBezTo>
                <a:cubicBezTo>
                  <a:pt x="7130" y="891"/>
                  <a:pt x="7260" y="944"/>
                  <a:pt x="7393" y="987"/>
                </a:cubicBezTo>
                <a:cubicBezTo>
                  <a:pt x="7460" y="1009"/>
                  <a:pt x="7532" y="1028"/>
                  <a:pt x="7604" y="1047"/>
                </a:cubicBezTo>
                <a:cubicBezTo>
                  <a:pt x="7796" y="1098"/>
                  <a:pt x="8013" y="1155"/>
                  <a:pt x="8204" y="1270"/>
                </a:cubicBezTo>
                <a:cubicBezTo>
                  <a:pt x="8559" y="1482"/>
                  <a:pt x="8609" y="1811"/>
                  <a:pt x="8643" y="2028"/>
                </a:cubicBezTo>
                <a:cubicBezTo>
                  <a:pt x="8660" y="2140"/>
                  <a:pt x="8675" y="2237"/>
                  <a:pt x="8720" y="2311"/>
                </a:cubicBezTo>
                <a:cubicBezTo>
                  <a:pt x="8973" y="2731"/>
                  <a:pt x="9048" y="2834"/>
                  <a:pt x="9442" y="2938"/>
                </a:cubicBezTo>
                <a:cubicBezTo>
                  <a:pt x="9806" y="3035"/>
                  <a:pt x="10197" y="3093"/>
                  <a:pt x="10576" y="3150"/>
                </a:cubicBezTo>
                <a:lnTo>
                  <a:pt x="10917" y="3202"/>
                </a:lnTo>
                <a:cubicBezTo>
                  <a:pt x="11510" y="3296"/>
                  <a:pt x="11903" y="3606"/>
                  <a:pt x="12249" y="3881"/>
                </a:cubicBezTo>
                <a:cubicBezTo>
                  <a:pt x="12456" y="4044"/>
                  <a:pt x="12667" y="4211"/>
                  <a:pt x="12912" y="4330"/>
                </a:cubicBezTo>
                <a:cubicBezTo>
                  <a:pt x="13021" y="4383"/>
                  <a:pt x="13146" y="4411"/>
                  <a:pt x="13276" y="4411"/>
                </a:cubicBezTo>
                <a:cubicBezTo>
                  <a:pt x="13515" y="4411"/>
                  <a:pt x="13741" y="4317"/>
                  <a:pt x="13880" y="4159"/>
                </a:cubicBezTo>
                <a:cubicBezTo>
                  <a:pt x="13971" y="4057"/>
                  <a:pt x="14134" y="3677"/>
                  <a:pt x="14113" y="3445"/>
                </a:cubicBezTo>
                <a:cubicBezTo>
                  <a:pt x="14109" y="3400"/>
                  <a:pt x="14099" y="3380"/>
                  <a:pt x="14095" y="3376"/>
                </a:cubicBezTo>
                <a:lnTo>
                  <a:pt x="14004" y="3305"/>
                </a:lnTo>
                <a:lnTo>
                  <a:pt x="13955" y="3066"/>
                </a:lnTo>
                <a:cubicBezTo>
                  <a:pt x="13839" y="2513"/>
                  <a:pt x="13708" y="1886"/>
                  <a:pt x="14339" y="1372"/>
                </a:cubicBezTo>
                <a:cubicBezTo>
                  <a:pt x="14607" y="1155"/>
                  <a:pt x="14904" y="1031"/>
                  <a:pt x="15192" y="911"/>
                </a:cubicBezTo>
                <a:cubicBezTo>
                  <a:pt x="15413" y="819"/>
                  <a:pt x="15620" y="733"/>
                  <a:pt x="15797" y="610"/>
                </a:cubicBezTo>
                <a:cubicBezTo>
                  <a:pt x="16035" y="445"/>
                  <a:pt x="16256" y="368"/>
                  <a:pt x="16495" y="368"/>
                </a:cubicBezTo>
                <a:cubicBezTo>
                  <a:pt x="16762" y="368"/>
                  <a:pt x="17003" y="467"/>
                  <a:pt x="17282" y="581"/>
                </a:cubicBezTo>
                <a:cubicBezTo>
                  <a:pt x="17374" y="618"/>
                  <a:pt x="17454" y="637"/>
                  <a:pt x="17532" y="657"/>
                </a:cubicBezTo>
                <a:cubicBezTo>
                  <a:pt x="17667" y="689"/>
                  <a:pt x="17811" y="724"/>
                  <a:pt x="17945" y="792"/>
                </a:cubicBezTo>
                <a:cubicBezTo>
                  <a:pt x="18220" y="931"/>
                  <a:pt x="18316" y="1151"/>
                  <a:pt x="18386" y="1312"/>
                </a:cubicBezTo>
                <a:cubicBezTo>
                  <a:pt x="18413" y="1374"/>
                  <a:pt x="18436" y="1428"/>
                  <a:pt x="18470" y="1482"/>
                </a:cubicBezTo>
                <a:cubicBezTo>
                  <a:pt x="18529" y="1570"/>
                  <a:pt x="18598" y="1584"/>
                  <a:pt x="18842" y="1594"/>
                </a:cubicBezTo>
                <a:cubicBezTo>
                  <a:pt x="18919" y="1597"/>
                  <a:pt x="18997" y="1600"/>
                  <a:pt x="19074" y="1610"/>
                </a:cubicBezTo>
                <a:cubicBezTo>
                  <a:pt x="19249" y="1631"/>
                  <a:pt x="19354" y="1693"/>
                  <a:pt x="19430" y="1738"/>
                </a:cubicBezTo>
                <a:cubicBezTo>
                  <a:pt x="19457" y="1754"/>
                  <a:pt x="19482" y="1769"/>
                  <a:pt x="19513" y="1782"/>
                </a:cubicBezTo>
                <a:cubicBezTo>
                  <a:pt x="19654" y="1844"/>
                  <a:pt x="19829" y="1855"/>
                  <a:pt x="20015" y="1867"/>
                </a:cubicBezTo>
                <a:lnTo>
                  <a:pt x="20172" y="1878"/>
                </a:lnTo>
                <a:cubicBezTo>
                  <a:pt x="20656" y="1920"/>
                  <a:pt x="20867" y="2140"/>
                  <a:pt x="20960" y="2318"/>
                </a:cubicBezTo>
                <a:cubicBezTo>
                  <a:pt x="21055" y="2500"/>
                  <a:pt x="21115" y="2807"/>
                  <a:pt x="20866" y="3240"/>
                </a:cubicBezTo>
                <a:cubicBezTo>
                  <a:pt x="20831" y="3303"/>
                  <a:pt x="20810" y="3363"/>
                  <a:pt x="20889" y="3522"/>
                </a:cubicBezTo>
                <a:cubicBezTo>
                  <a:pt x="21100" y="3946"/>
                  <a:pt x="21113" y="4534"/>
                  <a:pt x="20756" y="4889"/>
                </a:cubicBezTo>
                <a:lnTo>
                  <a:pt x="21096" y="6421"/>
                </a:lnTo>
                <a:lnTo>
                  <a:pt x="21184" y="7590"/>
                </a:lnTo>
                <a:lnTo>
                  <a:pt x="21600" y="20637"/>
                </a:lnTo>
                <a:lnTo>
                  <a:pt x="20283" y="20637"/>
                </a:lnTo>
                <a:lnTo>
                  <a:pt x="20283" y="21600"/>
                </a:lnTo>
                <a:lnTo>
                  <a:pt x="9433" y="15347"/>
                </a:lnTo>
                <a:close/>
              </a:path>
            </a:pathLst>
          </a:custGeom>
          <a:solidFill>
            <a:schemeClr val="bg1">
              <a:lumMod val="75000"/>
            </a:schemeClr>
          </a:solidFill>
          <a:ln w="3175" cap="flat">
            <a:solidFill>
              <a:schemeClr val="bg1">
                <a:lumMod val="50000"/>
              </a:schemeClr>
            </a:solidFill>
            <a:miter lim="400000"/>
          </a:ln>
          <a:effectLst/>
        </p:spPr>
        <p:txBody>
          <a:bodyPr lIns="0" tIns="0" rIns="0" bIns="0"/>
          <a:lstStyle/>
          <a:p>
            <a:pPr eaLnBrk="1" hangingPunct="1">
              <a:defRPr sz="1200">
                <a:solidFill>
                  <a:srgbClr val="000000"/>
                </a:solidFill>
                <a:latin typeface="Helvetica"/>
                <a:ea typeface="Helvetica"/>
                <a:cs typeface="Helvetica"/>
                <a:sym typeface="Helvetica"/>
              </a:defRPr>
            </a:pPr>
            <a:endParaRPr sz="1688" dirty="0">
              <a:solidFill>
                <a:srgbClr val="000000"/>
              </a:solidFill>
              <a:latin typeface="Lato Light" panose="020F0502020204030203" pitchFamily="34" charset="0"/>
              <a:ea typeface="Lato Light" panose="020F0502020204030203" pitchFamily="34" charset="0"/>
              <a:cs typeface="Lato Light" panose="020F0502020204030203" pitchFamily="34" charset="0"/>
              <a:sym typeface="Helvetica"/>
            </a:endParaRPr>
          </a:p>
        </p:txBody>
      </p:sp>
      <p:sp>
        <p:nvSpPr>
          <p:cNvPr id="152" name="Shape 17215">
            <a:extLst>
              <a:ext uri="{FF2B5EF4-FFF2-40B4-BE49-F238E27FC236}">
                <a16:creationId xmlns:a16="http://schemas.microsoft.com/office/drawing/2014/main" id="{BCA2C280-3CBF-AEB2-BE7F-0250BC495664}"/>
              </a:ext>
            </a:extLst>
          </p:cNvPr>
          <p:cNvSpPr/>
          <p:nvPr/>
        </p:nvSpPr>
        <p:spPr>
          <a:xfrm>
            <a:off x="6019378" y="4378444"/>
            <a:ext cx="478410" cy="53582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5527" y="21600"/>
                </a:moveTo>
                <a:cubicBezTo>
                  <a:pt x="15456" y="21600"/>
                  <a:pt x="15386" y="21595"/>
                  <a:pt x="15313" y="21584"/>
                </a:cubicBezTo>
                <a:cubicBezTo>
                  <a:pt x="15118" y="21553"/>
                  <a:pt x="14954" y="21489"/>
                  <a:pt x="14809" y="21432"/>
                </a:cubicBezTo>
                <a:cubicBezTo>
                  <a:pt x="14673" y="21380"/>
                  <a:pt x="14545" y="21330"/>
                  <a:pt x="14435" y="21325"/>
                </a:cubicBezTo>
                <a:cubicBezTo>
                  <a:pt x="14059" y="21312"/>
                  <a:pt x="13684" y="21304"/>
                  <a:pt x="13307" y="21304"/>
                </a:cubicBezTo>
                <a:lnTo>
                  <a:pt x="12949" y="21306"/>
                </a:lnTo>
                <a:cubicBezTo>
                  <a:pt x="12350" y="21306"/>
                  <a:pt x="11924" y="21173"/>
                  <a:pt x="11647" y="20897"/>
                </a:cubicBezTo>
                <a:cubicBezTo>
                  <a:pt x="11521" y="20773"/>
                  <a:pt x="11448" y="20639"/>
                  <a:pt x="11406" y="20523"/>
                </a:cubicBezTo>
                <a:lnTo>
                  <a:pt x="4698" y="20506"/>
                </a:lnTo>
                <a:cubicBezTo>
                  <a:pt x="4479" y="20506"/>
                  <a:pt x="3741" y="20476"/>
                  <a:pt x="3437" y="20093"/>
                </a:cubicBezTo>
                <a:cubicBezTo>
                  <a:pt x="3270" y="19885"/>
                  <a:pt x="3115" y="19799"/>
                  <a:pt x="3086" y="19790"/>
                </a:cubicBezTo>
                <a:cubicBezTo>
                  <a:pt x="3020" y="19782"/>
                  <a:pt x="2931" y="19769"/>
                  <a:pt x="2842" y="19769"/>
                </a:cubicBezTo>
                <a:cubicBezTo>
                  <a:pt x="2822" y="19769"/>
                  <a:pt x="2806" y="19770"/>
                  <a:pt x="2795" y="19771"/>
                </a:cubicBezTo>
                <a:cubicBezTo>
                  <a:pt x="2596" y="19943"/>
                  <a:pt x="2024" y="20302"/>
                  <a:pt x="1624" y="20302"/>
                </a:cubicBezTo>
                <a:cubicBezTo>
                  <a:pt x="1508" y="20302"/>
                  <a:pt x="1404" y="20275"/>
                  <a:pt x="1316" y="20222"/>
                </a:cubicBezTo>
                <a:cubicBezTo>
                  <a:pt x="1254" y="20184"/>
                  <a:pt x="1118" y="20100"/>
                  <a:pt x="1055" y="20100"/>
                </a:cubicBezTo>
                <a:cubicBezTo>
                  <a:pt x="937" y="20110"/>
                  <a:pt x="766" y="20201"/>
                  <a:pt x="704" y="20244"/>
                </a:cubicBezTo>
                <a:lnTo>
                  <a:pt x="57" y="20687"/>
                </a:lnTo>
                <a:lnTo>
                  <a:pt x="53" y="18136"/>
                </a:lnTo>
                <a:cubicBezTo>
                  <a:pt x="71" y="17914"/>
                  <a:pt x="56" y="17849"/>
                  <a:pt x="55" y="17845"/>
                </a:cubicBezTo>
                <a:lnTo>
                  <a:pt x="169" y="17811"/>
                </a:lnTo>
                <a:lnTo>
                  <a:pt x="154" y="17716"/>
                </a:lnTo>
                <a:lnTo>
                  <a:pt x="86" y="17605"/>
                </a:lnTo>
                <a:lnTo>
                  <a:pt x="0" y="17443"/>
                </a:lnTo>
                <a:lnTo>
                  <a:pt x="182" y="17367"/>
                </a:lnTo>
                <a:cubicBezTo>
                  <a:pt x="227" y="17336"/>
                  <a:pt x="307" y="17155"/>
                  <a:pt x="338" y="17087"/>
                </a:cubicBezTo>
                <a:lnTo>
                  <a:pt x="389" y="16976"/>
                </a:lnTo>
                <a:cubicBezTo>
                  <a:pt x="605" y="16534"/>
                  <a:pt x="767" y="16049"/>
                  <a:pt x="865" y="15720"/>
                </a:cubicBezTo>
                <a:cubicBezTo>
                  <a:pt x="920" y="15535"/>
                  <a:pt x="917" y="15321"/>
                  <a:pt x="914" y="15093"/>
                </a:cubicBezTo>
                <a:cubicBezTo>
                  <a:pt x="912" y="14951"/>
                  <a:pt x="911" y="14809"/>
                  <a:pt x="921" y="14671"/>
                </a:cubicBezTo>
                <a:cubicBezTo>
                  <a:pt x="929" y="14546"/>
                  <a:pt x="938" y="14385"/>
                  <a:pt x="1066" y="14239"/>
                </a:cubicBezTo>
                <a:cubicBezTo>
                  <a:pt x="1091" y="14212"/>
                  <a:pt x="1133" y="14180"/>
                  <a:pt x="1170" y="14155"/>
                </a:cubicBezTo>
                <a:cubicBezTo>
                  <a:pt x="1177" y="14114"/>
                  <a:pt x="1185" y="14072"/>
                  <a:pt x="1193" y="14032"/>
                </a:cubicBezTo>
                <a:cubicBezTo>
                  <a:pt x="1204" y="13976"/>
                  <a:pt x="1214" y="13926"/>
                  <a:pt x="1220" y="13877"/>
                </a:cubicBezTo>
                <a:cubicBezTo>
                  <a:pt x="1255" y="13562"/>
                  <a:pt x="1306" y="13385"/>
                  <a:pt x="1526" y="13108"/>
                </a:cubicBezTo>
                <a:cubicBezTo>
                  <a:pt x="1650" y="12949"/>
                  <a:pt x="1762" y="12768"/>
                  <a:pt x="1870" y="12594"/>
                </a:cubicBezTo>
                <a:lnTo>
                  <a:pt x="1931" y="12494"/>
                </a:lnTo>
                <a:cubicBezTo>
                  <a:pt x="1939" y="12480"/>
                  <a:pt x="1951" y="12430"/>
                  <a:pt x="1958" y="12397"/>
                </a:cubicBezTo>
                <a:cubicBezTo>
                  <a:pt x="1983" y="12287"/>
                  <a:pt x="2015" y="12141"/>
                  <a:pt x="2130" y="12008"/>
                </a:cubicBezTo>
                <a:cubicBezTo>
                  <a:pt x="2299" y="11809"/>
                  <a:pt x="2534" y="11759"/>
                  <a:pt x="2688" y="11726"/>
                </a:cubicBezTo>
                <a:cubicBezTo>
                  <a:pt x="2739" y="11715"/>
                  <a:pt x="2770" y="11709"/>
                  <a:pt x="2799" y="11698"/>
                </a:cubicBezTo>
                <a:cubicBezTo>
                  <a:pt x="2922" y="11654"/>
                  <a:pt x="3158" y="11385"/>
                  <a:pt x="3268" y="11119"/>
                </a:cubicBezTo>
                <a:cubicBezTo>
                  <a:pt x="3504" y="10536"/>
                  <a:pt x="3457" y="9711"/>
                  <a:pt x="3401" y="9141"/>
                </a:cubicBezTo>
                <a:cubicBezTo>
                  <a:pt x="3372" y="8839"/>
                  <a:pt x="3208" y="8597"/>
                  <a:pt x="3019" y="8317"/>
                </a:cubicBezTo>
                <a:cubicBezTo>
                  <a:pt x="2919" y="8167"/>
                  <a:pt x="2819" y="8018"/>
                  <a:pt x="2733" y="7858"/>
                </a:cubicBezTo>
                <a:cubicBezTo>
                  <a:pt x="2509" y="7442"/>
                  <a:pt x="2295" y="6898"/>
                  <a:pt x="2162" y="6404"/>
                </a:cubicBezTo>
                <a:cubicBezTo>
                  <a:pt x="2119" y="6249"/>
                  <a:pt x="2031" y="5926"/>
                  <a:pt x="2251" y="5648"/>
                </a:cubicBezTo>
                <a:cubicBezTo>
                  <a:pt x="2393" y="5467"/>
                  <a:pt x="2590" y="5412"/>
                  <a:pt x="2708" y="5379"/>
                </a:cubicBezTo>
                <a:cubicBezTo>
                  <a:pt x="2735" y="5371"/>
                  <a:pt x="2770" y="5361"/>
                  <a:pt x="2781" y="5356"/>
                </a:cubicBezTo>
                <a:cubicBezTo>
                  <a:pt x="2803" y="5332"/>
                  <a:pt x="2864" y="5199"/>
                  <a:pt x="2628" y="4556"/>
                </a:cubicBezTo>
                <a:lnTo>
                  <a:pt x="2597" y="4470"/>
                </a:lnTo>
                <a:cubicBezTo>
                  <a:pt x="2516" y="4243"/>
                  <a:pt x="2405" y="4022"/>
                  <a:pt x="2296" y="3803"/>
                </a:cubicBezTo>
                <a:lnTo>
                  <a:pt x="2223" y="3656"/>
                </a:lnTo>
                <a:cubicBezTo>
                  <a:pt x="2193" y="3596"/>
                  <a:pt x="2153" y="3529"/>
                  <a:pt x="2110" y="3459"/>
                </a:cubicBezTo>
                <a:cubicBezTo>
                  <a:pt x="1972" y="3234"/>
                  <a:pt x="1826" y="2995"/>
                  <a:pt x="1801" y="2756"/>
                </a:cubicBezTo>
                <a:cubicBezTo>
                  <a:pt x="1799" y="2730"/>
                  <a:pt x="1781" y="2553"/>
                  <a:pt x="1770" y="2440"/>
                </a:cubicBezTo>
                <a:cubicBezTo>
                  <a:pt x="1073" y="1556"/>
                  <a:pt x="804" y="932"/>
                  <a:pt x="973" y="584"/>
                </a:cubicBezTo>
                <a:lnTo>
                  <a:pt x="1048" y="428"/>
                </a:lnTo>
                <a:lnTo>
                  <a:pt x="2202" y="134"/>
                </a:lnTo>
                <a:lnTo>
                  <a:pt x="7781" y="20"/>
                </a:lnTo>
                <a:cubicBezTo>
                  <a:pt x="7842" y="6"/>
                  <a:pt x="7920" y="0"/>
                  <a:pt x="8024" y="0"/>
                </a:cubicBezTo>
                <a:cubicBezTo>
                  <a:pt x="8337" y="0"/>
                  <a:pt x="8608" y="96"/>
                  <a:pt x="8807" y="278"/>
                </a:cubicBezTo>
                <a:cubicBezTo>
                  <a:pt x="9045" y="495"/>
                  <a:pt x="9159" y="818"/>
                  <a:pt x="9147" y="1234"/>
                </a:cubicBezTo>
                <a:cubicBezTo>
                  <a:pt x="9144" y="1376"/>
                  <a:pt x="9230" y="1546"/>
                  <a:pt x="9320" y="1726"/>
                </a:cubicBezTo>
                <a:cubicBezTo>
                  <a:pt x="9405" y="1895"/>
                  <a:pt x="9492" y="2070"/>
                  <a:pt x="9534" y="2264"/>
                </a:cubicBezTo>
                <a:cubicBezTo>
                  <a:pt x="9558" y="2383"/>
                  <a:pt x="9543" y="2493"/>
                  <a:pt x="9532" y="2581"/>
                </a:cubicBezTo>
                <a:cubicBezTo>
                  <a:pt x="9530" y="2590"/>
                  <a:pt x="9529" y="2602"/>
                  <a:pt x="9527" y="2613"/>
                </a:cubicBezTo>
                <a:cubicBezTo>
                  <a:pt x="9592" y="2639"/>
                  <a:pt x="9651" y="2677"/>
                  <a:pt x="9700" y="2725"/>
                </a:cubicBezTo>
                <a:cubicBezTo>
                  <a:pt x="9836" y="2860"/>
                  <a:pt x="9905" y="3034"/>
                  <a:pt x="9960" y="3174"/>
                </a:cubicBezTo>
                <a:cubicBezTo>
                  <a:pt x="9984" y="3234"/>
                  <a:pt x="9997" y="3268"/>
                  <a:pt x="10013" y="3298"/>
                </a:cubicBezTo>
                <a:lnTo>
                  <a:pt x="10060" y="3401"/>
                </a:lnTo>
                <a:cubicBezTo>
                  <a:pt x="10185" y="3677"/>
                  <a:pt x="10264" y="3815"/>
                  <a:pt x="10308" y="3883"/>
                </a:cubicBezTo>
                <a:cubicBezTo>
                  <a:pt x="10334" y="3879"/>
                  <a:pt x="10362" y="3875"/>
                  <a:pt x="10392" y="3871"/>
                </a:cubicBezTo>
                <a:cubicBezTo>
                  <a:pt x="10729" y="3828"/>
                  <a:pt x="11356" y="3748"/>
                  <a:pt x="11935" y="3748"/>
                </a:cubicBezTo>
                <a:lnTo>
                  <a:pt x="12918" y="3748"/>
                </a:lnTo>
                <a:cubicBezTo>
                  <a:pt x="12922" y="3696"/>
                  <a:pt x="12925" y="3641"/>
                  <a:pt x="12929" y="3591"/>
                </a:cubicBezTo>
                <a:cubicBezTo>
                  <a:pt x="12958" y="3067"/>
                  <a:pt x="13018" y="2007"/>
                  <a:pt x="14063" y="1975"/>
                </a:cubicBezTo>
                <a:cubicBezTo>
                  <a:pt x="14063" y="1975"/>
                  <a:pt x="14212" y="1977"/>
                  <a:pt x="14312" y="1981"/>
                </a:cubicBezTo>
                <a:cubicBezTo>
                  <a:pt x="14521" y="1989"/>
                  <a:pt x="14747" y="1997"/>
                  <a:pt x="14929" y="1997"/>
                </a:cubicBezTo>
                <a:cubicBezTo>
                  <a:pt x="15063" y="1997"/>
                  <a:pt x="15116" y="1992"/>
                  <a:pt x="15134" y="1990"/>
                </a:cubicBezTo>
                <a:lnTo>
                  <a:pt x="15335" y="1939"/>
                </a:lnTo>
                <a:lnTo>
                  <a:pt x="15370" y="2123"/>
                </a:lnTo>
                <a:lnTo>
                  <a:pt x="15382" y="2167"/>
                </a:lnTo>
                <a:lnTo>
                  <a:pt x="15690" y="2234"/>
                </a:lnTo>
                <a:lnTo>
                  <a:pt x="15645" y="2408"/>
                </a:lnTo>
                <a:cubicBezTo>
                  <a:pt x="15616" y="2518"/>
                  <a:pt x="15604" y="2591"/>
                  <a:pt x="15600" y="2638"/>
                </a:cubicBezTo>
                <a:cubicBezTo>
                  <a:pt x="15660" y="2637"/>
                  <a:pt x="15724" y="2633"/>
                  <a:pt x="15789" y="2629"/>
                </a:cubicBezTo>
                <a:cubicBezTo>
                  <a:pt x="15909" y="2621"/>
                  <a:pt x="16007" y="2615"/>
                  <a:pt x="16094" y="2615"/>
                </a:cubicBezTo>
                <a:cubicBezTo>
                  <a:pt x="16248" y="2620"/>
                  <a:pt x="16330" y="2621"/>
                  <a:pt x="16412" y="2621"/>
                </a:cubicBezTo>
                <a:cubicBezTo>
                  <a:pt x="16561" y="2621"/>
                  <a:pt x="16710" y="2617"/>
                  <a:pt x="16859" y="2613"/>
                </a:cubicBezTo>
                <a:cubicBezTo>
                  <a:pt x="17054" y="2608"/>
                  <a:pt x="17189" y="2605"/>
                  <a:pt x="17324" y="2605"/>
                </a:cubicBezTo>
                <a:cubicBezTo>
                  <a:pt x="17691" y="2605"/>
                  <a:pt x="17697" y="2656"/>
                  <a:pt x="17846" y="3983"/>
                </a:cubicBezTo>
                <a:cubicBezTo>
                  <a:pt x="17881" y="4306"/>
                  <a:pt x="17913" y="4588"/>
                  <a:pt x="17919" y="4632"/>
                </a:cubicBezTo>
                <a:cubicBezTo>
                  <a:pt x="17980" y="5048"/>
                  <a:pt x="17880" y="5420"/>
                  <a:pt x="17792" y="5749"/>
                </a:cubicBezTo>
                <a:cubicBezTo>
                  <a:pt x="17724" y="6004"/>
                  <a:pt x="17660" y="6244"/>
                  <a:pt x="17669" y="6490"/>
                </a:cubicBezTo>
                <a:cubicBezTo>
                  <a:pt x="17675" y="6622"/>
                  <a:pt x="17768" y="6816"/>
                  <a:pt x="17869" y="6904"/>
                </a:cubicBezTo>
                <a:cubicBezTo>
                  <a:pt x="17879" y="6912"/>
                  <a:pt x="17927" y="6932"/>
                  <a:pt x="17958" y="6946"/>
                </a:cubicBezTo>
                <a:cubicBezTo>
                  <a:pt x="18082" y="6998"/>
                  <a:pt x="18262" y="7074"/>
                  <a:pt x="18377" y="7241"/>
                </a:cubicBezTo>
                <a:cubicBezTo>
                  <a:pt x="18563" y="7516"/>
                  <a:pt x="18561" y="7850"/>
                  <a:pt x="18560" y="8118"/>
                </a:cubicBezTo>
                <a:cubicBezTo>
                  <a:pt x="18560" y="8253"/>
                  <a:pt x="18559" y="8353"/>
                  <a:pt x="18575" y="8440"/>
                </a:cubicBezTo>
                <a:cubicBezTo>
                  <a:pt x="18617" y="8673"/>
                  <a:pt x="18589" y="8835"/>
                  <a:pt x="18536" y="8999"/>
                </a:cubicBezTo>
                <a:cubicBezTo>
                  <a:pt x="18588" y="8985"/>
                  <a:pt x="18639" y="8976"/>
                  <a:pt x="18689" y="8971"/>
                </a:cubicBezTo>
                <a:cubicBezTo>
                  <a:pt x="18699" y="8971"/>
                  <a:pt x="18709" y="8971"/>
                  <a:pt x="18719" y="8971"/>
                </a:cubicBezTo>
                <a:cubicBezTo>
                  <a:pt x="18914" y="8971"/>
                  <a:pt x="19000" y="8987"/>
                  <a:pt x="19077" y="9002"/>
                </a:cubicBezTo>
                <a:cubicBezTo>
                  <a:pt x="19125" y="9011"/>
                  <a:pt x="19187" y="9023"/>
                  <a:pt x="19221" y="9023"/>
                </a:cubicBezTo>
                <a:cubicBezTo>
                  <a:pt x="19491" y="9012"/>
                  <a:pt x="19763" y="8959"/>
                  <a:pt x="20051" y="8903"/>
                </a:cubicBezTo>
                <a:cubicBezTo>
                  <a:pt x="20331" y="8847"/>
                  <a:pt x="20601" y="8794"/>
                  <a:pt x="20882" y="8769"/>
                </a:cubicBezTo>
                <a:cubicBezTo>
                  <a:pt x="20942" y="8765"/>
                  <a:pt x="20995" y="8762"/>
                  <a:pt x="21046" y="8762"/>
                </a:cubicBezTo>
                <a:lnTo>
                  <a:pt x="21370" y="8762"/>
                </a:lnTo>
                <a:lnTo>
                  <a:pt x="21439" y="9045"/>
                </a:lnTo>
                <a:cubicBezTo>
                  <a:pt x="21475" y="9201"/>
                  <a:pt x="21556" y="9573"/>
                  <a:pt x="21556" y="9821"/>
                </a:cubicBezTo>
                <a:cubicBezTo>
                  <a:pt x="21556" y="9997"/>
                  <a:pt x="21489" y="10162"/>
                  <a:pt x="21430" y="10307"/>
                </a:cubicBezTo>
                <a:cubicBezTo>
                  <a:pt x="21371" y="10448"/>
                  <a:pt x="21318" y="10575"/>
                  <a:pt x="21318" y="10698"/>
                </a:cubicBezTo>
                <a:cubicBezTo>
                  <a:pt x="21318" y="10819"/>
                  <a:pt x="21354" y="10921"/>
                  <a:pt x="21395" y="11040"/>
                </a:cubicBezTo>
                <a:cubicBezTo>
                  <a:pt x="21444" y="11181"/>
                  <a:pt x="21504" y="11358"/>
                  <a:pt x="21504" y="11577"/>
                </a:cubicBezTo>
                <a:cubicBezTo>
                  <a:pt x="21504" y="11857"/>
                  <a:pt x="21331" y="12066"/>
                  <a:pt x="21215" y="12206"/>
                </a:cubicBezTo>
                <a:cubicBezTo>
                  <a:pt x="21343" y="12340"/>
                  <a:pt x="21408" y="12490"/>
                  <a:pt x="21428" y="12541"/>
                </a:cubicBezTo>
                <a:lnTo>
                  <a:pt x="21600" y="13014"/>
                </a:lnTo>
                <a:lnTo>
                  <a:pt x="18035" y="13014"/>
                </a:lnTo>
                <a:lnTo>
                  <a:pt x="18035" y="18210"/>
                </a:lnTo>
                <a:cubicBezTo>
                  <a:pt x="18075" y="18393"/>
                  <a:pt x="18170" y="18611"/>
                  <a:pt x="18213" y="18653"/>
                </a:cubicBezTo>
                <a:cubicBezTo>
                  <a:pt x="18467" y="18820"/>
                  <a:pt x="20060" y="20302"/>
                  <a:pt x="20128" y="20365"/>
                </a:cubicBezTo>
                <a:lnTo>
                  <a:pt x="20433" y="20647"/>
                </a:lnTo>
                <a:lnTo>
                  <a:pt x="20053" y="20920"/>
                </a:lnTo>
                <a:lnTo>
                  <a:pt x="19925" y="20983"/>
                </a:lnTo>
                <a:lnTo>
                  <a:pt x="18364" y="21283"/>
                </a:lnTo>
                <a:lnTo>
                  <a:pt x="17894" y="21369"/>
                </a:lnTo>
                <a:cubicBezTo>
                  <a:pt x="17644" y="21413"/>
                  <a:pt x="17438" y="21450"/>
                  <a:pt x="17233" y="21494"/>
                </a:cubicBezTo>
                <a:cubicBezTo>
                  <a:pt x="17119" y="21517"/>
                  <a:pt x="17002" y="21529"/>
                  <a:pt x="16876" y="21529"/>
                </a:cubicBezTo>
                <a:cubicBezTo>
                  <a:pt x="16759" y="21529"/>
                  <a:pt x="16644" y="21518"/>
                  <a:pt x="16527" y="21507"/>
                </a:cubicBezTo>
                <a:lnTo>
                  <a:pt x="16336" y="21493"/>
                </a:lnTo>
                <a:cubicBezTo>
                  <a:pt x="16219" y="21493"/>
                  <a:pt x="16120" y="21514"/>
                  <a:pt x="16015" y="21536"/>
                </a:cubicBezTo>
                <a:cubicBezTo>
                  <a:pt x="15870" y="21567"/>
                  <a:pt x="15708" y="21600"/>
                  <a:pt x="15527" y="21600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3175" cap="flat">
            <a:solidFill>
              <a:schemeClr val="bg1">
                <a:lumMod val="50000"/>
              </a:schemeClr>
            </a:solidFill>
            <a:miter lim="400000"/>
          </a:ln>
          <a:effectLst/>
        </p:spPr>
        <p:txBody>
          <a:bodyPr lIns="0" tIns="0" rIns="0" bIns="0"/>
          <a:lstStyle/>
          <a:p>
            <a:pPr eaLnBrk="1" hangingPunct="1">
              <a:defRPr sz="1200">
                <a:solidFill>
                  <a:srgbClr val="000000"/>
                </a:solidFill>
                <a:latin typeface="Helvetica"/>
                <a:ea typeface="Helvetica"/>
                <a:cs typeface="Helvetica"/>
                <a:sym typeface="Helvetica"/>
              </a:defRPr>
            </a:pPr>
            <a:endParaRPr sz="1688" dirty="0">
              <a:solidFill>
                <a:srgbClr val="000000"/>
              </a:solidFill>
              <a:latin typeface="Lato Light" panose="020F0502020204030203" pitchFamily="34" charset="0"/>
              <a:ea typeface="Lato Light" panose="020F0502020204030203" pitchFamily="34" charset="0"/>
              <a:cs typeface="Lato Light" panose="020F0502020204030203" pitchFamily="34" charset="0"/>
              <a:sym typeface="Helvetica"/>
            </a:endParaRPr>
          </a:p>
        </p:txBody>
      </p:sp>
      <p:sp>
        <p:nvSpPr>
          <p:cNvPr id="153" name="Shape 17216">
            <a:extLst>
              <a:ext uri="{FF2B5EF4-FFF2-40B4-BE49-F238E27FC236}">
                <a16:creationId xmlns:a16="http://schemas.microsoft.com/office/drawing/2014/main" id="{774ECC33-D2D3-C4A0-45AF-71CC2972808A}"/>
              </a:ext>
            </a:extLst>
          </p:cNvPr>
          <p:cNvSpPr/>
          <p:nvPr/>
        </p:nvSpPr>
        <p:spPr>
          <a:xfrm>
            <a:off x="6396223" y="3137177"/>
            <a:ext cx="630791" cy="86024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400" h="21600" extrusionOk="0">
                <a:moveTo>
                  <a:pt x="13460" y="21421"/>
                </a:moveTo>
                <a:cubicBezTo>
                  <a:pt x="13326" y="21348"/>
                  <a:pt x="13222" y="21267"/>
                  <a:pt x="13138" y="21170"/>
                </a:cubicBezTo>
                <a:cubicBezTo>
                  <a:pt x="13021" y="21205"/>
                  <a:pt x="12916" y="21222"/>
                  <a:pt x="12813" y="21222"/>
                </a:cubicBezTo>
                <a:cubicBezTo>
                  <a:pt x="12680" y="21222"/>
                  <a:pt x="12554" y="21194"/>
                  <a:pt x="12438" y="21138"/>
                </a:cubicBezTo>
                <a:cubicBezTo>
                  <a:pt x="12374" y="21182"/>
                  <a:pt x="12301" y="21227"/>
                  <a:pt x="12208" y="21262"/>
                </a:cubicBezTo>
                <a:cubicBezTo>
                  <a:pt x="12096" y="21305"/>
                  <a:pt x="11974" y="21326"/>
                  <a:pt x="11838" y="21326"/>
                </a:cubicBezTo>
                <a:cubicBezTo>
                  <a:pt x="11712" y="21326"/>
                  <a:pt x="11596" y="21309"/>
                  <a:pt x="11489" y="21290"/>
                </a:cubicBezTo>
                <a:lnTo>
                  <a:pt x="11232" y="21245"/>
                </a:lnTo>
                <a:lnTo>
                  <a:pt x="11258" y="21050"/>
                </a:lnTo>
                <a:cubicBezTo>
                  <a:pt x="11258" y="21042"/>
                  <a:pt x="11252" y="21020"/>
                  <a:pt x="11245" y="20999"/>
                </a:cubicBezTo>
                <a:cubicBezTo>
                  <a:pt x="11160" y="20972"/>
                  <a:pt x="11068" y="20937"/>
                  <a:pt x="10980" y="20889"/>
                </a:cubicBezTo>
                <a:cubicBezTo>
                  <a:pt x="10729" y="20751"/>
                  <a:pt x="10573" y="20566"/>
                  <a:pt x="10422" y="20388"/>
                </a:cubicBezTo>
                <a:cubicBezTo>
                  <a:pt x="10422" y="20388"/>
                  <a:pt x="10311" y="20258"/>
                  <a:pt x="10287" y="20233"/>
                </a:cubicBezTo>
                <a:cubicBezTo>
                  <a:pt x="10163" y="20340"/>
                  <a:pt x="10010" y="20424"/>
                  <a:pt x="9974" y="20443"/>
                </a:cubicBezTo>
                <a:lnTo>
                  <a:pt x="9825" y="20522"/>
                </a:lnTo>
                <a:lnTo>
                  <a:pt x="9314" y="20331"/>
                </a:lnTo>
                <a:lnTo>
                  <a:pt x="8823" y="20561"/>
                </a:lnTo>
                <a:cubicBezTo>
                  <a:pt x="8823" y="20561"/>
                  <a:pt x="8775" y="20561"/>
                  <a:pt x="8772" y="20561"/>
                </a:cubicBezTo>
                <a:cubicBezTo>
                  <a:pt x="8622" y="20561"/>
                  <a:pt x="8559" y="20545"/>
                  <a:pt x="8102" y="20290"/>
                </a:cubicBezTo>
                <a:cubicBezTo>
                  <a:pt x="7802" y="20125"/>
                  <a:pt x="7598" y="19930"/>
                  <a:pt x="7381" y="19712"/>
                </a:cubicBezTo>
                <a:cubicBezTo>
                  <a:pt x="7247" y="19576"/>
                  <a:pt x="7159" y="19421"/>
                  <a:pt x="7112" y="19239"/>
                </a:cubicBezTo>
                <a:cubicBezTo>
                  <a:pt x="7084" y="19135"/>
                  <a:pt x="7049" y="19016"/>
                  <a:pt x="6977" y="18926"/>
                </a:cubicBezTo>
                <a:cubicBezTo>
                  <a:pt x="6932" y="18871"/>
                  <a:pt x="6853" y="18846"/>
                  <a:pt x="6706" y="18803"/>
                </a:cubicBezTo>
                <a:cubicBezTo>
                  <a:pt x="6598" y="18772"/>
                  <a:pt x="6491" y="18739"/>
                  <a:pt x="6392" y="18692"/>
                </a:cubicBezTo>
                <a:cubicBezTo>
                  <a:pt x="6227" y="18612"/>
                  <a:pt x="6150" y="18503"/>
                  <a:pt x="6099" y="18431"/>
                </a:cubicBezTo>
                <a:cubicBezTo>
                  <a:pt x="6046" y="18356"/>
                  <a:pt x="6041" y="18356"/>
                  <a:pt x="6009" y="18351"/>
                </a:cubicBezTo>
                <a:lnTo>
                  <a:pt x="5883" y="18332"/>
                </a:lnTo>
                <a:lnTo>
                  <a:pt x="5809" y="18249"/>
                </a:lnTo>
                <a:cubicBezTo>
                  <a:pt x="5725" y="18149"/>
                  <a:pt x="5757" y="18044"/>
                  <a:pt x="5812" y="17902"/>
                </a:cubicBezTo>
                <a:cubicBezTo>
                  <a:pt x="5628" y="17844"/>
                  <a:pt x="5499" y="17774"/>
                  <a:pt x="5463" y="17572"/>
                </a:cubicBezTo>
                <a:cubicBezTo>
                  <a:pt x="5458" y="17544"/>
                  <a:pt x="5456" y="17534"/>
                  <a:pt x="5298" y="17467"/>
                </a:cubicBezTo>
                <a:cubicBezTo>
                  <a:pt x="4448" y="17113"/>
                  <a:pt x="4256" y="16960"/>
                  <a:pt x="4404" y="16757"/>
                </a:cubicBezTo>
                <a:cubicBezTo>
                  <a:pt x="4418" y="16737"/>
                  <a:pt x="4435" y="16719"/>
                  <a:pt x="4452" y="16700"/>
                </a:cubicBezTo>
                <a:cubicBezTo>
                  <a:pt x="4315" y="16676"/>
                  <a:pt x="4156" y="16614"/>
                  <a:pt x="4095" y="16439"/>
                </a:cubicBezTo>
                <a:cubicBezTo>
                  <a:pt x="4074" y="16376"/>
                  <a:pt x="3988" y="16350"/>
                  <a:pt x="3698" y="16319"/>
                </a:cubicBezTo>
                <a:lnTo>
                  <a:pt x="3609" y="16309"/>
                </a:lnTo>
                <a:cubicBezTo>
                  <a:pt x="3505" y="16297"/>
                  <a:pt x="3291" y="16273"/>
                  <a:pt x="3164" y="16141"/>
                </a:cubicBezTo>
                <a:cubicBezTo>
                  <a:pt x="3067" y="16038"/>
                  <a:pt x="3114" y="15936"/>
                  <a:pt x="3163" y="15828"/>
                </a:cubicBezTo>
                <a:cubicBezTo>
                  <a:pt x="3164" y="15825"/>
                  <a:pt x="3165" y="15822"/>
                  <a:pt x="3166" y="15819"/>
                </a:cubicBezTo>
                <a:lnTo>
                  <a:pt x="3071" y="15810"/>
                </a:lnTo>
                <a:cubicBezTo>
                  <a:pt x="2874" y="15791"/>
                  <a:pt x="2690" y="15774"/>
                  <a:pt x="2507" y="15774"/>
                </a:cubicBezTo>
                <a:lnTo>
                  <a:pt x="1860" y="15774"/>
                </a:lnTo>
                <a:lnTo>
                  <a:pt x="2242" y="15407"/>
                </a:lnTo>
                <a:cubicBezTo>
                  <a:pt x="2291" y="15366"/>
                  <a:pt x="2309" y="15337"/>
                  <a:pt x="2312" y="15329"/>
                </a:cubicBezTo>
                <a:cubicBezTo>
                  <a:pt x="2266" y="15250"/>
                  <a:pt x="2209" y="15128"/>
                  <a:pt x="2318" y="14975"/>
                </a:cubicBezTo>
                <a:cubicBezTo>
                  <a:pt x="2339" y="14945"/>
                  <a:pt x="2365" y="14916"/>
                  <a:pt x="2391" y="14888"/>
                </a:cubicBezTo>
                <a:cubicBezTo>
                  <a:pt x="2407" y="14871"/>
                  <a:pt x="2426" y="14850"/>
                  <a:pt x="2430" y="14842"/>
                </a:cubicBezTo>
                <a:cubicBezTo>
                  <a:pt x="2432" y="14821"/>
                  <a:pt x="2424" y="14780"/>
                  <a:pt x="2417" y="14736"/>
                </a:cubicBezTo>
                <a:cubicBezTo>
                  <a:pt x="2409" y="14692"/>
                  <a:pt x="2402" y="14650"/>
                  <a:pt x="2401" y="14609"/>
                </a:cubicBezTo>
                <a:cubicBezTo>
                  <a:pt x="2401" y="14609"/>
                  <a:pt x="2398" y="14481"/>
                  <a:pt x="2396" y="14454"/>
                </a:cubicBezTo>
                <a:cubicBezTo>
                  <a:pt x="2381" y="14392"/>
                  <a:pt x="2374" y="14366"/>
                  <a:pt x="2370" y="14340"/>
                </a:cubicBezTo>
                <a:cubicBezTo>
                  <a:pt x="2338" y="14280"/>
                  <a:pt x="1897" y="13824"/>
                  <a:pt x="1363" y="13332"/>
                </a:cubicBezTo>
                <a:lnTo>
                  <a:pt x="1130" y="13118"/>
                </a:lnTo>
                <a:lnTo>
                  <a:pt x="1462" y="12992"/>
                </a:lnTo>
                <a:cubicBezTo>
                  <a:pt x="1485" y="12983"/>
                  <a:pt x="1523" y="12961"/>
                  <a:pt x="1531" y="12950"/>
                </a:cubicBezTo>
                <a:cubicBezTo>
                  <a:pt x="1528" y="12936"/>
                  <a:pt x="1468" y="12897"/>
                  <a:pt x="1343" y="12827"/>
                </a:cubicBezTo>
                <a:cubicBezTo>
                  <a:pt x="1305" y="12806"/>
                  <a:pt x="1268" y="12785"/>
                  <a:pt x="1233" y="12763"/>
                </a:cubicBezTo>
                <a:cubicBezTo>
                  <a:pt x="981" y="12609"/>
                  <a:pt x="990" y="12428"/>
                  <a:pt x="995" y="12308"/>
                </a:cubicBezTo>
                <a:cubicBezTo>
                  <a:pt x="999" y="12241"/>
                  <a:pt x="1000" y="12202"/>
                  <a:pt x="976" y="12162"/>
                </a:cubicBezTo>
                <a:lnTo>
                  <a:pt x="931" y="12092"/>
                </a:lnTo>
                <a:cubicBezTo>
                  <a:pt x="857" y="11982"/>
                  <a:pt x="788" y="11880"/>
                  <a:pt x="783" y="11694"/>
                </a:cubicBezTo>
                <a:cubicBezTo>
                  <a:pt x="783" y="11689"/>
                  <a:pt x="782" y="11678"/>
                  <a:pt x="782" y="11678"/>
                </a:cubicBezTo>
                <a:cubicBezTo>
                  <a:pt x="490" y="11678"/>
                  <a:pt x="237" y="11593"/>
                  <a:pt x="104" y="11451"/>
                </a:cubicBezTo>
                <a:cubicBezTo>
                  <a:pt x="37" y="11380"/>
                  <a:pt x="-59" y="11229"/>
                  <a:pt x="48" y="11017"/>
                </a:cubicBezTo>
                <a:cubicBezTo>
                  <a:pt x="121" y="10872"/>
                  <a:pt x="265" y="10783"/>
                  <a:pt x="380" y="10711"/>
                </a:cubicBezTo>
                <a:cubicBezTo>
                  <a:pt x="517" y="10625"/>
                  <a:pt x="536" y="10604"/>
                  <a:pt x="532" y="10571"/>
                </a:cubicBezTo>
                <a:cubicBezTo>
                  <a:pt x="529" y="10554"/>
                  <a:pt x="498" y="10506"/>
                  <a:pt x="478" y="10478"/>
                </a:cubicBezTo>
                <a:cubicBezTo>
                  <a:pt x="402" y="10363"/>
                  <a:pt x="287" y="10190"/>
                  <a:pt x="416" y="10002"/>
                </a:cubicBezTo>
                <a:cubicBezTo>
                  <a:pt x="504" y="9877"/>
                  <a:pt x="659" y="9819"/>
                  <a:pt x="761" y="9780"/>
                </a:cubicBezTo>
                <a:cubicBezTo>
                  <a:pt x="779" y="9773"/>
                  <a:pt x="815" y="9760"/>
                  <a:pt x="839" y="9749"/>
                </a:cubicBezTo>
                <a:cubicBezTo>
                  <a:pt x="832" y="9746"/>
                  <a:pt x="827" y="9737"/>
                  <a:pt x="821" y="9727"/>
                </a:cubicBezTo>
                <a:cubicBezTo>
                  <a:pt x="785" y="9662"/>
                  <a:pt x="732" y="9566"/>
                  <a:pt x="759" y="9449"/>
                </a:cubicBezTo>
                <a:cubicBezTo>
                  <a:pt x="790" y="9310"/>
                  <a:pt x="896" y="9202"/>
                  <a:pt x="981" y="9115"/>
                </a:cubicBezTo>
                <a:cubicBezTo>
                  <a:pt x="1028" y="9067"/>
                  <a:pt x="1071" y="9022"/>
                  <a:pt x="1088" y="8989"/>
                </a:cubicBezTo>
                <a:cubicBezTo>
                  <a:pt x="1142" y="8884"/>
                  <a:pt x="1218" y="8819"/>
                  <a:pt x="1279" y="8768"/>
                </a:cubicBezTo>
                <a:cubicBezTo>
                  <a:pt x="1309" y="8742"/>
                  <a:pt x="1333" y="8723"/>
                  <a:pt x="1353" y="8699"/>
                </a:cubicBezTo>
                <a:cubicBezTo>
                  <a:pt x="1363" y="8682"/>
                  <a:pt x="1354" y="8613"/>
                  <a:pt x="1349" y="8571"/>
                </a:cubicBezTo>
                <a:cubicBezTo>
                  <a:pt x="1338" y="8495"/>
                  <a:pt x="1326" y="8408"/>
                  <a:pt x="1353" y="8315"/>
                </a:cubicBezTo>
                <a:cubicBezTo>
                  <a:pt x="1422" y="8075"/>
                  <a:pt x="1664" y="7931"/>
                  <a:pt x="2074" y="7886"/>
                </a:cubicBezTo>
                <a:lnTo>
                  <a:pt x="2160" y="7883"/>
                </a:lnTo>
                <a:cubicBezTo>
                  <a:pt x="2177" y="7883"/>
                  <a:pt x="2462" y="7888"/>
                  <a:pt x="2545" y="7888"/>
                </a:cubicBezTo>
                <a:cubicBezTo>
                  <a:pt x="2610" y="7888"/>
                  <a:pt x="2660" y="7887"/>
                  <a:pt x="2700" y="7885"/>
                </a:cubicBezTo>
                <a:cubicBezTo>
                  <a:pt x="2697" y="7787"/>
                  <a:pt x="2690" y="7690"/>
                  <a:pt x="2684" y="7594"/>
                </a:cubicBezTo>
                <a:lnTo>
                  <a:pt x="2652" y="7113"/>
                </a:lnTo>
                <a:cubicBezTo>
                  <a:pt x="2611" y="6535"/>
                  <a:pt x="2568" y="5936"/>
                  <a:pt x="2588" y="5347"/>
                </a:cubicBezTo>
                <a:cubicBezTo>
                  <a:pt x="2592" y="5203"/>
                  <a:pt x="2589" y="5099"/>
                  <a:pt x="2575" y="5001"/>
                </a:cubicBezTo>
                <a:lnTo>
                  <a:pt x="2536" y="4070"/>
                </a:lnTo>
                <a:lnTo>
                  <a:pt x="2536" y="3369"/>
                </a:lnTo>
                <a:lnTo>
                  <a:pt x="3775" y="3369"/>
                </a:lnTo>
                <a:lnTo>
                  <a:pt x="3657" y="641"/>
                </a:lnTo>
                <a:lnTo>
                  <a:pt x="4265" y="640"/>
                </a:lnTo>
                <a:lnTo>
                  <a:pt x="4290" y="1204"/>
                </a:lnTo>
                <a:cubicBezTo>
                  <a:pt x="5513" y="1210"/>
                  <a:pt x="10742" y="1235"/>
                  <a:pt x="11636" y="1239"/>
                </a:cubicBezTo>
                <a:lnTo>
                  <a:pt x="12250" y="811"/>
                </a:lnTo>
                <a:lnTo>
                  <a:pt x="12405" y="1241"/>
                </a:lnTo>
                <a:cubicBezTo>
                  <a:pt x="13026" y="1248"/>
                  <a:pt x="14291" y="1274"/>
                  <a:pt x="14291" y="1274"/>
                </a:cubicBezTo>
                <a:lnTo>
                  <a:pt x="14341" y="1275"/>
                </a:lnTo>
                <a:lnTo>
                  <a:pt x="14431" y="1299"/>
                </a:lnTo>
                <a:cubicBezTo>
                  <a:pt x="14589" y="1392"/>
                  <a:pt x="14829" y="1495"/>
                  <a:pt x="14966" y="1495"/>
                </a:cubicBezTo>
                <a:cubicBezTo>
                  <a:pt x="14985" y="1491"/>
                  <a:pt x="15000" y="1443"/>
                  <a:pt x="15008" y="1417"/>
                </a:cubicBezTo>
                <a:cubicBezTo>
                  <a:pt x="15040" y="1316"/>
                  <a:pt x="15089" y="1162"/>
                  <a:pt x="15292" y="1075"/>
                </a:cubicBezTo>
                <a:cubicBezTo>
                  <a:pt x="15424" y="1018"/>
                  <a:pt x="15560" y="1011"/>
                  <a:pt x="15651" y="1011"/>
                </a:cubicBezTo>
                <a:lnTo>
                  <a:pt x="15824" y="1015"/>
                </a:lnTo>
                <a:cubicBezTo>
                  <a:pt x="15880" y="1014"/>
                  <a:pt x="15882" y="1012"/>
                  <a:pt x="15895" y="999"/>
                </a:cubicBezTo>
                <a:cubicBezTo>
                  <a:pt x="15905" y="982"/>
                  <a:pt x="15918" y="901"/>
                  <a:pt x="15924" y="862"/>
                </a:cubicBezTo>
                <a:cubicBezTo>
                  <a:pt x="15947" y="719"/>
                  <a:pt x="15975" y="541"/>
                  <a:pt x="16164" y="435"/>
                </a:cubicBezTo>
                <a:cubicBezTo>
                  <a:pt x="16228" y="398"/>
                  <a:pt x="16309" y="379"/>
                  <a:pt x="16399" y="379"/>
                </a:cubicBezTo>
                <a:cubicBezTo>
                  <a:pt x="16479" y="379"/>
                  <a:pt x="16556" y="394"/>
                  <a:pt x="16627" y="409"/>
                </a:cubicBezTo>
                <a:cubicBezTo>
                  <a:pt x="16640" y="396"/>
                  <a:pt x="16653" y="384"/>
                  <a:pt x="16666" y="371"/>
                </a:cubicBezTo>
                <a:cubicBezTo>
                  <a:pt x="16729" y="311"/>
                  <a:pt x="16779" y="263"/>
                  <a:pt x="16798" y="218"/>
                </a:cubicBezTo>
                <a:lnTo>
                  <a:pt x="16848" y="99"/>
                </a:lnTo>
                <a:lnTo>
                  <a:pt x="17090" y="53"/>
                </a:lnTo>
                <a:lnTo>
                  <a:pt x="17333" y="0"/>
                </a:lnTo>
                <a:lnTo>
                  <a:pt x="17452" y="171"/>
                </a:lnTo>
                <a:lnTo>
                  <a:pt x="17506" y="270"/>
                </a:lnTo>
                <a:cubicBezTo>
                  <a:pt x="17531" y="318"/>
                  <a:pt x="17552" y="361"/>
                  <a:pt x="17582" y="401"/>
                </a:cubicBezTo>
                <a:cubicBezTo>
                  <a:pt x="17624" y="459"/>
                  <a:pt x="17675" y="480"/>
                  <a:pt x="17817" y="531"/>
                </a:cubicBezTo>
                <a:lnTo>
                  <a:pt x="17870" y="551"/>
                </a:lnTo>
                <a:cubicBezTo>
                  <a:pt x="18122" y="641"/>
                  <a:pt x="18232" y="735"/>
                  <a:pt x="18385" y="865"/>
                </a:cubicBezTo>
                <a:cubicBezTo>
                  <a:pt x="18471" y="935"/>
                  <a:pt x="18543" y="968"/>
                  <a:pt x="18642" y="1013"/>
                </a:cubicBezTo>
                <a:lnTo>
                  <a:pt x="18753" y="1064"/>
                </a:lnTo>
                <a:cubicBezTo>
                  <a:pt x="19111" y="1237"/>
                  <a:pt x="19137" y="1505"/>
                  <a:pt x="19156" y="1702"/>
                </a:cubicBezTo>
                <a:cubicBezTo>
                  <a:pt x="19165" y="1792"/>
                  <a:pt x="19174" y="1877"/>
                  <a:pt x="19208" y="1938"/>
                </a:cubicBezTo>
                <a:cubicBezTo>
                  <a:pt x="19238" y="1990"/>
                  <a:pt x="19314" y="2042"/>
                  <a:pt x="19395" y="2098"/>
                </a:cubicBezTo>
                <a:cubicBezTo>
                  <a:pt x="19558" y="2211"/>
                  <a:pt x="19758" y="2349"/>
                  <a:pt x="19781" y="2587"/>
                </a:cubicBezTo>
                <a:lnTo>
                  <a:pt x="19807" y="2845"/>
                </a:lnTo>
                <a:lnTo>
                  <a:pt x="19574" y="2833"/>
                </a:lnTo>
                <a:cubicBezTo>
                  <a:pt x="19580" y="2860"/>
                  <a:pt x="19585" y="2886"/>
                  <a:pt x="19589" y="2913"/>
                </a:cubicBezTo>
                <a:cubicBezTo>
                  <a:pt x="19601" y="2997"/>
                  <a:pt x="19607" y="3074"/>
                  <a:pt x="19612" y="3150"/>
                </a:cubicBezTo>
                <a:cubicBezTo>
                  <a:pt x="19625" y="3319"/>
                  <a:pt x="19635" y="3451"/>
                  <a:pt x="19715" y="3611"/>
                </a:cubicBezTo>
                <a:cubicBezTo>
                  <a:pt x="19807" y="3795"/>
                  <a:pt x="19807" y="3991"/>
                  <a:pt x="19806" y="4164"/>
                </a:cubicBezTo>
                <a:cubicBezTo>
                  <a:pt x="19806" y="4200"/>
                  <a:pt x="19806" y="4236"/>
                  <a:pt x="19807" y="4272"/>
                </a:cubicBezTo>
                <a:cubicBezTo>
                  <a:pt x="19929" y="4401"/>
                  <a:pt x="20012" y="4601"/>
                  <a:pt x="20064" y="4767"/>
                </a:cubicBezTo>
                <a:cubicBezTo>
                  <a:pt x="20248" y="4848"/>
                  <a:pt x="20480" y="4958"/>
                  <a:pt x="20645" y="5062"/>
                </a:cubicBezTo>
                <a:cubicBezTo>
                  <a:pt x="20709" y="5102"/>
                  <a:pt x="20764" y="5150"/>
                  <a:pt x="20819" y="5200"/>
                </a:cubicBezTo>
                <a:cubicBezTo>
                  <a:pt x="20854" y="5231"/>
                  <a:pt x="20881" y="5257"/>
                  <a:pt x="20915" y="5279"/>
                </a:cubicBezTo>
                <a:cubicBezTo>
                  <a:pt x="20932" y="5289"/>
                  <a:pt x="20967" y="5302"/>
                  <a:pt x="20999" y="5314"/>
                </a:cubicBezTo>
                <a:cubicBezTo>
                  <a:pt x="21089" y="5350"/>
                  <a:pt x="21200" y="5394"/>
                  <a:pt x="21279" y="5470"/>
                </a:cubicBezTo>
                <a:cubicBezTo>
                  <a:pt x="21541" y="5726"/>
                  <a:pt x="21340" y="6052"/>
                  <a:pt x="21026" y="6263"/>
                </a:cubicBezTo>
                <a:cubicBezTo>
                  <a:pt x="20882" y="6358"/>
                  <a:pt x="20719" y="6416"/>
                  <a:pt x="20593" y="6456"/>
                </a:cubicBezTo>
                <a:cubicBezTo>
                  <a:pt x="20538" y="6474"/>
                  <a:pt x="20458" y="6489"/>
                  <a:pt x="20374" y="6504"/>
                </a:cubicBezTo>
                <a:cubicBezTo>
                  <a:pt x="20352" y="6508"/>
                  <a:pt x="20307" y="6516"/>
                  <a:pt x="20269" y="6524"/>
                </a:cubicBezTo>
                <a:cubicBezTo>
                  <a:pt x="20259" y="6561"/>
                  <a:pt x="20248" y="6596"/>
                  <a:pt x="20236" y="6618"/>
                </a:cubicBezTo>
                <a:cubicBezTo>
                  <a:pt x="20199" y="6692"/>
                  <a:pt x="20151" y="6770"/>
                  <a:pt x="20055" y="6834"/>
                </a:cubicBezTo>
                <a:cubicBezTo>
                  <a:pt x="19921" y="6922"/>
                  <a:pt x="19768" y="6943"/>
                  <a:pt x="19670" y="6949"/>
                </a:cubicBezTo>
                <a:cubicBezTo>
                  <a:pt x="19670" y="6968"/>
                  <a:pt x="19670" y="6982"/>
                  <a:pt x="19670" y="6986"/>
                </a:cubicBezTo>
                <a:cubicBezTo>
                  <a:pt x="19665" y="7096"/>
                  <a:pt x="19629" y="7186"/>
                  <a:pt x="19587" y="7285"/>
                </a:cubicBezTo>
                <a:cubicBezTo>
                  <a:pt x="19568" y="7327"/>
                  <a:pt x="19571" y="7350"/>
                  <a:pt x="19585" y="7423"/>
                </a:cubicBezTo>
                <a:lnTo>
                  <a:pt x="19595" y="7489"/>
                </a:lnTo>
                <a:cubicBezTo>
                  <a:pt x="19626" y="7696"/>
                  <a:pt x="19498" y="7935"/>
                  <a:pt x="19414" y="8094"/>
                </a:cubicBezTo>
                <a:lnTo>
                  <a:pt x="19344" y="8225"/>
                </a:lnTo>
                <a:cubicBezTo>
                  <a:pt x="19267" y="8371"/>
                  <a:pt x="19189" y="8517"/>
                  <a:pt x="19123" y="8666"/>
                </a:cubicBezTo>
                <a:cubicBezTo>
                  <a:pt x="19061" y="8801"/>
                  <a:pt x="19079" y="8964"/>
                  <a:pt x="19099" y="9135"/>
                </a:cubicBezTo>
                <a:cubicBezTo>
                  <a:pt x="19107" y="9217"/>
                  <a:pt x="19114" y="9274"/>
                  <a:pt x="19116" y="9330"/>
                </a:cubicBezTo>
                <a:cubicBezTo>
                  <a:pt x="19136" y="9674"/>
                  <a:pt x="19132" y="9952"/>
                  <a:pt x="19105" y="10205"/>
                </a:cubicBezTo>
                <a:cubicBezTo>
                  <a:pt x="19086" y="10394"/>
                  <a:pt x="18977" y="10558"/>
                  <a:pt x="18881" y="10703"/>
                </a:cubicBezTo>
                <a:cubicBezTo>
                  <a:pt x="18811" y="10808"/>
                  <a:pt x="18745" y="10906"/>
                  <a:pt x="18721" y="11000"/>
                </a:cubicBezTo>
                <a:cubicBezTo>
                  <a:pt x="18705" y="11069"/>
                  <a:pt x="18681" y="11324"/>
                  <a:pt x="18670" y="11483"/>
                </a:cubicBezTo>
                <a:lnTo>
                  <a:pt x="18654" y="11695"/>
                </a:lnTo>
                <a:lnTo>
                  <a:pt x="18118" y="11695"/>
                </a:lnTo>
                <a:cubicBezTo>
                  <a:pt x="17848" y="11957"/>
                  <a:pt x="17441" y="12354"/>
                  <a:pt x="17378" y="12430"/>
                </a:cubicBezTo>
                <a:cubicBezTo>
                  <a:pt x="17298" y="12527"/>
                  <a:pt x="17302" y="12671"/>
                  <a:pt x="17307" y="12824"/>
                </a:cubicBezTo>
                <a:lnTo>
                  <a:pt x="17308" y="12904"/>
                </a:lnTo>
                <a:cubicBezTo>
                  <a:pt x="17310" y="13069"/>
                  <a:pt x="17313" y="13256"/>
                  <a:pt x="17270" y="13450"/>
                </a:cubicBezTo>
                <a:lnTo>
                  <a:pt x="17231" y="13625"/>
                </a:lnTo>
                <a:lnTo>
                  <a:pt x="17125" y="13630"/>
                </a:lnTo>
                <a:cubicBezTo>
                  <a:pt x="17031" y="13715"/>
                  <a:pt x="16898" y="13767"/>
                  <a:pt x="16750" y="13775"/>
                </a:cubicBezTo>
                <a:lnTo>
                  <a:pt x="16537" y="13787"/>
                </a:lnTo>
                <a:lnTo>
                  <a:pt x="16463" y="13663"/>
                </a:lnTo>
                <a:cubicBezTo>
                  <a:pt x="16457" y="13681"/>
                  <a:pt x="16452" y="13696"/>
                  <a:pt x="16450" y="13707"/>
                </a:cubicBezTo>
                <a:cubicBezTo>
                  <a:pt x="16452" y="13713"/>
                  <a:pt x="16465" y="13746"/>
                  <a:pt x="16474" y="13766"/>
                </a:cubicBezTo>
                <a:cubicBezTo>
                  <a:pt x="16501" y="13832"/>
                  <a:pt x="16538" y="13921"/>
                  <a:pt x="16519" y="14027"/>
                </a:cubicBezTo>
                <a:cubicBezTo>
                  <a:pt x="16499" y="14136"/>
                  <a:pt x="16437" y="14219"/>
                  <a:pt x="16386" y="14286"/>
                </a:cubicBezTo>
                <a:lnTo>
                  <a:pt x="16347" y="14339"/>
                </a:lnTo>
                <a:cubicBezTo>
                  <a:pt x="16260" y="14465"/>
                  <a:pt x="16235" y="14612"/>
                  <a:pt x="16270" y="14797"/>
                </a:cubicBezTo>
                <a:cubicBezTo>
                  <a:pt x="16306" y="14986"/>
                  <a:pt x="16313" y="15178"/>
                  <a:pt x="16319" y="15333"/>
                </a:cubicBezTo>
                <a:cubicBezTo>
                  <a:pt x="16324" y="15493"/>
                  <a:pt x="16333" y="15733"/>
                  <a:pt x="16186" y="15918"/>
                </a:cubicBezTo>
                <a:lnTo>
                  <a:pt x="16118" y="16004"/>
                </a:lnTo>
                <a:lnTo>
                  <a:pt x="16104" y="16006"/>
                </a:lnTo>
                <a:cubicBezTo>
                  <a:pt x="16009" y="16103"/>
                  <a:pt x="15820" y="16200"/>
                  <a:pt x="15442" y="16200"/>
                </a:cubicBezTo>
                <a:cubicBezTo>
                  <a:pt x="15324" y="16200"/>
                  <a:pt x="15224" y="16173"/>
                  <a:pt x="15144" y="16151"/>
                </a:cubicBezTo>
                <a:cubicBezTo>
                  <a:pt x="15126" y="16146"/>
                  <a:pt x="15101" y="16140"/>
                  <a:pt x="15081" y="16135"/>
                </a:cubicBezTo>
                <a:cubicBezTo>
                  <a:pt x="15071" y="16192"/>
                  <a:pt x="15041" y="16248"/>
                  <a:pt x="15016" y="16296"/>
                </a:cubicBezTo>
                <a:cubicBezTo>
                  <a:pt x="15004" y="16318"/>
                  <a:pt x="14991" y="16340"/>
                  <a:pt x="14987" y="16354"/>
                </a:cubicBezTo>
                <a:cubicBezTo>
                  <a:pt x="14981" y="16387"/>
                  <a:pt x="14983" y="16398"/>
                  <a:pt x="14983" y="16400"/>
                </a:cubicBezTo>
                <a:cubicBezTo>
                  <a:pt x="14985" y="16397"/>
                  <a:pt x="14996" y="16396"/>
                  <a:pt x="15011" y="16396"/>
                </a:cubicBezTo>
                <a:cubicBezTo>
                  <a:pt x="15040" y="16396"/>
                  <a:pt x="15084" y="16400"/>
                  <a:pt x="15104" y="16402"/>
                </a:cubicBezTo>
                <a:cubicBezTo>
                  <a:pt x="15175" y="16408"/>
                  <a:pt x="15263" y="16416"/>
                  <a:pt x="15351" y="16439"/>
                </a:cubicBezTo>
                <a:cubicBezTo>
                  <a:pt x="15783" y="16549"/>
                  <a:pt x="16002" y="16807"/>
                  <a:pt x="16196" y="17034"/>
                </a:cubicBezTo>
                <a:cubicBezTo>
                  <a:pt x="16375" y="17244"/>
                  <a:pt x="16574" y="17409"/>
                  <a:pt x="16840" y="17570"/>
                </a:cubicBezTo>
                <a:cubicBezTo>
                  <a:pt x="16997" y="17732"/>
                  <a:pt x="17075" y="17834"/>
                  <a:pt x="17138" y="17946"/>
                </a:cubicBezTo>
                <a:cubicBezTo>
                  <a:pt x="17204" y="18062"/>
                  <a:pt x="17249" y="18183"/>
                  <a:pt x="17294" y="18304"/>
                </a:cubicBezTo>
                <a:cubicBezTo>
                  <a:pt x="17330" y="18404"/>
                  <a:pt x="17366" y="18502"/>
                  <a:pt x="17418" y="18597"/>
                </a:cubicBezTo>
                <a:cubicBezTo>
                  <a:pt x="17491" y="18730"/>
                  <a:pt x="17647" y="18870"/>
                  <a:pt x="17788" y="18929"/>
                </a:cubicBezTo>
                <a:cubicBezTo>
                  <a:pt x="17842" y="18952"/>
                  <a:pt x="17909" y="18970"/>
                  <a:pt x="17997" y="18986"/>
                </a:cubicBezTo>
                <a:lnTo>
                  <a:pt x="18044" y="18990"/>
                </a:lnTo>
                <a:cubicBezTo>
                  <a:pt x="18228" y="19006"/>
                  <a:pt x="18374" y="19019"/>
                  <a:pt x="18463" y="19121"/>
                </a:cubicBezTo>
                <a:cubicBezTo>
                  <a:pt x="18538" y="19217"/>
                  <a:pt x="18519" y="19301"/>
                  <a:pt x="18498" y="19391"/>
                </a:cubicBezTo>
                <a:cubicBezTo>
                  <a:pt x="18484" y="19448"/>
                  <a:pt x="18466" y="19526"/>
                  <a:pt x="18475" y="19588"/>
                </a:cubicBezTo>
                <a:cubicBezTo>
                  <a:pt x="18483" y="19634"/>
                  <a:pt x="18525" y="19752"/>
                  <a:pt x="18620" y="19943"/>
                </a:cubicBezTo>
                <a:lnTo>
                  <a:pt x="18637" y="19993"/>
                </a:lnTo>
                <a:lnTo>
                  <a:pt x="18642" y="20029"/>
                </a:lnTo>
                <a:lnTo>
                  <a:pt x="18642" y="20251"/>
                </a:lnTo>
                <a:lnTo>
                  <a:pt x="16491" y="20267"/>
                </a:lnTo>
                <a:cubicBezTo>
                  <a:pt x="16285" y="20472"/>
                  <a:pt x="15956" y="20800"/>
                  <a:pt x="15750" y="20945"/>
                </a:cubicBezTo>
                <a:cubicBezTo>
                  <a:pt x="15561" y="21078"/>
                  <a:pt x="15232" y="21113"/>
                  <a:pt x="15085" y="21113"/>
                </a:cubicBezTo>
                <a:cubicBezTo>
                  <a:pt x="14932" y="21111"/>
                  <a:pt x="14812" y="21085"/>
                  <a:pt x="14725" y="21062"/>
                </a:cubicBezTo>
                <a:cubicBezTo>
                  <a:pt x="14677" y="21049"/>
                  <a:pt x="14660" y="21048"/>
                  <a:pt x="14656" y="21048"/>
                </a:cubicBezTo>
                <a:cubicBezTo>
                  <a:pt x="14500" y="21115"/>
                  <a:pt x="14358" y="21146"/>
                  <a:pt x="14190" y="21152"/>
                </a:cubicBezTo>
                <a:cubicBezTo>
                  <a:pt x="14187" y="21152"/>
                  <a:pt x="14184" y="21152"/>
                  <a:pt x="14181" y="21152"/>
                </a:cubicBezTo>
                <a:cubicBezTo>
                  <a:pt x="14112" y="21152"/>
                  <a:pt x="14084" y="21151"/>
                  <a:pt x="14055" y="21149"/>
                </a:cubicBezTo>
                <a:lnTo>
                  <a:pt x="13996" y="21147"/>
                </a:lnTo>
                <a:cubicBezTo>
                  <a:pt x="13988" y="21153"/>
                  <a:pt x="13965" y="21212"/>
                  <a:pt x="13954" y="21240"/>
                </a:cubicBezTo>
                <a:lnTo>
                  <a:pt x="13926" y="21309"/>
                </a:lnTo>
                <a:lnTo>
                  <a:pt x="13791" y="21600"/>
                </a:lnTo>
                <a:lnTo>
                  <a:pt x="13460" y="21421"/>
                </a:lnTo>
                <a:close/>
              </a:path>
            </a:pathLst>
          </a:custGeom>
          <a:solidFill>
            <a:schemeClr val="bg1">
              <a:lumMod val="75000"/>
            </a:schemeClr>
          </a:solidFill>
          <a:ln w="3175" cap="flat">
            <a:solidFill>
              <a:schemeClr val="bg1">
                <a:lumMod val="50000"/>
              </a:schemeClr>
            </a:solidFill>
            <a:miter lim="400000"/>
          </a:ln>
          <a:effectLst/>
        </p:spPr>
        <p:txBody>
          <a:bodyPr lIns="0" tIns="0" rIns="0" bIns="0"/>
          <a:lstStyle/>
          <a:p>
            <a:pPr eaLnBrk="1" hangingPunct="1">
              <a:defRPr sz="1200">
                <a:solidFill>
                  <a:srgbClr val="000000"/>
                </a:solidFill>
                <a:latin typeface="Helvetica"/>
                <a:ea typeface="Helvetica"/>
                <a:cs typeface="Helvetica"/>
                <a:sym typeface="Helvetica"/>
              </a:defRPr>
            </a:pPr>
            <a:endParaRPr sz="1688" dirty="0">
              <a:solidFill>
                <a:srgbClr val="000000"/>
              </a:solidFill>
              <a:latin typeface="Lato Light" panose="020F0502020204030203" pitchFamily="34" charset="0"/>
              <a:ea typeface="Lato Light" panose="020F0502020204030203" pitchFamily="34" charset="0"/>
              <a:cs typeface="Lato Light" panose="020F0502020204030203" pitchFamily="34" charset="0"/>
              <a:sym typeface="Helvetica"/>
            </a:endParaRPr>
          </a:p>
        </p:txBody>
      </p:sp>
      <p:sp>
        <p:nvSpPr>
          <p:cNvPr id="154" name="Shape 17217">
            <a:extLst>
              <a:ext uri="{FF2B5EF4-FFF2-40B4-BE49-F238E27FC236}">
                <a16:creationId xmlns:a16="http://schemas.microsoft.com/office/drawing/2014/main" id="{9498C108-6397-4DA7-0DE4-34DA986AEF96}"/>
              </a:ext>
            </a:extLst>
          </p:cNvPr>
          <p:cNvSpPr/>
          <p:nvPr/>
        </p:nvSpPr>
        <p:spPr>
          <a:xfrm>
            <a:off x="6694558" y="3938502"/>
            <a:ext cx="222460" cy="26085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416" h="21600" extrusionOk="0">
                <a:moveTo>
                  <a:pt x="2659" y="21600"/>
                </a:moveTo>
                <a:cubicBezTo>
                  <a:pt x="2268" y="21600"/>
                  <a:pt x="1899" y="21442"/>
                  <a:pt x="1581" y="21139"/>
                </a:cubicBezTo>
                <a:lnTo>
                  <a:pt x="433" y="21478"/>
                </a:lnTo>
                <a:lnTo>
                  <a:pt x="146" y="20797"/>
                </a:lnTo>
                <a:cubicBezTo>
                  <a:pt x="-38" y="20357"/>
                  <a:pt x="-106" y="18100"/>
                  <a:pt x="293" y="16289"/>
                </a:cubicBezTo>
                <a:cubicBezTo>
                  <a:pt x="477" y="15443"/>
                  <a:pt x="858" y="14706"/>
                  <a:pt x="1227" y="13993"/>
                </a:cubicBezTo>
                <a:cubicBezTo>
                  <a:pt x="1415" y="13627"/>
                  <a:pt x="1577" y="13311"/>
                  <a:pt x="1720" y="12983"/>
                </a:cubicBezTo>
                <a:cubicBezTo>
                  <a:pt x="2201" y="11890"/>
                  <a:pt x="2931" y="11328"/>
                  <a:pt x="3703" y="10730"/>
                </a:cubicBezTo>
                <a:lnTo>
                  <a:pt x="4210" y="10330"/>
                </a:lnTo>
                <a:cubicBezTo>
                  <a:pt x="4636" y="9988"/>
                  <a:pt x="5772" y="9075"/>
                  <a:pt x="6116" y="8362"/>
                </a:cubicBezTo>
                <a:cubicBezTo>
                  <a:pt x="6214" y="8160"/>
                  <a:pt x="6193" y="8084"/>
                  <a:pt x="6193" y="8084"/>
                </a:cubicBezTo>
                <a:cubicBezTo>
                  <a:pt x="6187" y="8079"/>
                  <a:pt x="6134" y="8034"/>
                  <a:pt x="5998" y="7986"/>
                </a:cubicBezTo>
                <a:cubicBezTo>
                  <a:pt x="5918" y="7958"/>
                  <a:pt x="5811" y="7929"/>
                  <a:pt x="5694" y="7898"/>
                </a:cubicBezTo>
                <a:cubicBezTo>
                  <a:pt x="5039" y="7722"/>
                  <a:pt x="4154" y="7483"/>
                  <a:pt x="3946" y="6761"/>
                </a:cubicBezTo>
                <a:cubicBezTo>
                  <a:pt x="3859" y="6454"/>
                  <a:pt x="3887" y="5976"/>
                  <a:pt x="4513" y="5435"/>
                </a:cubicBezTo>
                <a:cubicBezTo>
                  <a:pt x="4535" y="5416"/>
                  <a:pt x="4554" y="5399"/>
                  <a:pt x="4571" y="5384"/>
                </a:cubicBezTo>
                <a:cubicBezTo>
                  <a:pt x="4550" y="5370"/>
                  <a:pt x="4528" y="5356"/>
                  <a:pt x="4500" y="5339"/>
                </a:cubicBezTo>
                <a:cubicBezTo>
                  <a:pt x="3875" y="4965"/>
                  <a:pt x="3855" y="4394"/>
                  <a:pt x="4433" y="3643"/>
                </a:cubicBezTo>
                <a:cubicBezTo>
                  <a:pt x="4634" y="3382"/>
                  <a:pt x="4670" y="3300"/>
                  <a:pt x="4675" y="3277"/>
                </a:cubicBezTo>
                <a:lnTo>
                  <a:pt x="3869" y="2764"/>
                </a:lnTo>
                <a:lnTo>
                  <a:pt x="3046" y="2146"/>
                </a:lnTo>
                <a:lnTo>
                  <a:pt x="5231" y="2089"/>
                </a:lnTo>
                <a:cubicBezTo>
                  <a:pt x="5372" y="2084"/>
                  <a:pt x="5440" y="2062"/>
                  <a:pt x="5481" y="2043"/>
                </a:cubicBezTo>
                <a:cubicBezTo>
                  <a:pt x="5601" y="1989"/>
                  <a:pt x="5740" y="1879"/>
                  <a:pt x="5887" y="1762"/>
                </a:cubicBezTo>
                <a:cubicBezTo>
                  <a:pt x="6075" y="1612"/>
                  <a:pt x="6267" y="1464"/>
                  <a:pt x="6479" y="1347"/>
                </a:cubicBezTo>
                <a:lnTo>
                  <a:pt x="7120" y="992"/>
                </a:lnTo>
                <a:lnTo>
                  <a:pt x="7604" y="1498"/>
                </a:lnTo>
                <a:cubicBezTo>
                  <a:pt x="7839" y="1742"/>
                  <a:pt x="7953" y="1742"/>
                  <a:pt x="7991" y="1742"/>
                </a:cubicBezTo>
                <a:cubicBezTo>
                  <a:pt x="8196" y="1742"/>
                  <a:pt x="8561" y="1567"/>
                  <a:pt x="8858" y="1414"/>
                </a:cubicBezTo>
                <a:lnTo>
                  <a:pt x="9749" y="953"/>
                </a:lnTo>
                <a:cubicBezTo>
                  <a:pt x="9749" y="953"/>
                  <a:pt x="10136" y="1872"/>
                  <a:pt x="10152" y="1907"/>
                </a:cubicBezTo>
                <a:cubicBezTo>
                  <a:pt x="10300" y="1780"/>
                  <a:pt x="10471" y="1681"/>
                  <a:pt x="10669" y="1607"/>
                </a:cubicBezTo>
                <a:cubicBezTo>
                  <a:pt x="10876" y="1531"/>
                  <a:pt x="11097" y="1494"/>
                  <a:pt x="11348" y="1494"/>
                </a:cubicBezTo>
                <a:cubicBezTo>
                  <a:pt x="11441" y="1494"/>
                  <a:pt x="11831" y="1516"/>
                  <a:pt x="11831" y="1516"/>
                </a:cubicBezTo>
                <a:cubicBezTo>
                  <a:pt x="11987" y="1506"/>
                  <a:pt x="12133" y="1477"/>
                  <a:pt x="12238" y="1422"/>
                </a:cubicBezTo>
                <a:cubicBezTo>
                  <a:pt x="12561" y="1252"/>
                  <a:pt x="12882" y="1170"/>
                  <a:pt x="13218" y="1170"/>
                </a:cubicBezTo>
                <a:cubicBezTo>
                  <a:pt x="13462" y="1170"/>
                  <a:pt x="13708" y="1212"/>
                  <a:pt x="13993" y="1302"/>
                </a:cubicBezTo>
                <a:cubicBezTo>
                  <a:pt x="14175" y="1357"/>
                  <a:pt x="14302" y="1382"/>
                  <a:pt x="14414" y="1384"/>
                </a:cubicBezTo>
                <a:cubicBezTo>
                  <a:pt x="14721" y="1383"/>
                  <a:pt x="15071" y="1283"/>
                  <a:pt x="15148" y="1231"/>
                </a:cubicBezTo>
                <a:cubicBezTo>
                  <a:pt x="15394" y="1032"/>
                  <a:pt x="15740" y="663"/>
                  <a:pt x="16016" y="365"/>
                </a:cubicBezTo>
                <a:lnTo>
                  <a:pt x="16355" y="0"/>
                </a:lnTo>
                <a:lnTo>
                  <a:pt x="17392" y="212"/>
                </a:lnTo>
                <a:lnTo>
                  <a:pt x="17591" y="664"/>
                </a:lnTo>
                <a:cubicBezTo>
                  <a:pt x="17644" y="933"/>
                  <a:pt x="17958" y="1249"/>
                  <a:pt x="18212" y="1503"/>
                </a:cubicBezTo>
                <a:cubicBezTo>
                  <a:pt x="18508" y="1798"/>
                  <a:pt x="18843" y="2133"/>
                  <a:pt x="19010" y="2515"/>
                </a:cubicBezTo>
                <a:cubicBezTo>
                  <a:pt x="19157" y="2854"/>
                  <a:pt x="19147" y="3173"/>
                  <a:pt x="19139" y="3406"/>
                </a:cubicBezTo>
                <a:cubicBezTo>
                  <a:pt x="19135" y="3553"/>
                  <a:pt x="19132" y="3681"/>
                  <a:pt x="19166" y="3740"/>
                </a:cubicBezTo>
                <a:cubicBezTo>
                  <a:pt x="19271" y="3917"/>
                  <a:pt x="19460" y="4100"/>
                  <a:pt x="19661" y="4294"/>
                </a:cubicBezTo>
                <a:cubicBezTo>
                  <a:pt x="19985" y="4606"/>
                  <a:pt x="20351" y="4958"/>
                  <a:pt x="20546" y="5446"/>
                </a:cubicBezTo>
                <a:cubicBezTo>
                  <a:pt x="20850" y="6207"/>
                  <a:pt x="20898" y="6912"/>
                  <a:pt x="20943" y="7595"/>
                </a:cubicBezTo>
                <a:cubicBezTo>
                  <a:pt x="20967" y="7949"/>
                  <a:pt x="21051" y="8189"/>
                  <a:pt x="21147" y="8468"/>
                </a:cubicBezTo>
                <a:cubicBezTo>
                  <a:pt x="21309" y="8939"/>
                  <a:pt x="21494" y="9473"/>
                  <a:pt x="21382" y="10082"/>
                </a:cubicBezTo>
                <a:cubicBezTo>
                  <a:pt x="21194" y="11077"/>
                  <a:pt x="20447" y="11729"/>
                  <a:pt x="19789" y="12306"/>
                </a:cubicBezTo>
                <a:cubicBezTo>
                  <a:pt x="19436" y="12613"/>
                  <a:pt x="19103" y="12904"/>
                  <a:pt x="18891" y="13214"/>
                </a:cubicBezTo>
                <a:cubicBezTo>
                  <a:pt x="18818" y="13322"/>
                  <a:pt x="17750" y="15016"/>
                  <a:pt x="17387" y="15625"/>
                </a:cubicBezTo>
                <a:lnTo>
                  <a:pt x="17123" y="16071"/>
                </a:lnTo>
                <a:lnTo>
                  <a:pt x="16543" y="16022"/>
                </a:lnTo>
                <a:cubicBezTo>
                  <a:pt x="16128" y="15988"/>
                  <a:pt x="15806" y="15823"/>
                  <a:pt x="15546" y="15689"/>
                </a:cubicBezTo>
                <a:cubicBezTo>
                  <a:pt x="15337" y="15581"/>
                  <a:pt x="15165" y="15492"/>
                  <a:pt x="15000" y="15485"/>
                </a:cubicBezTo>
                <a:lnTo>
                  <a:pt x="14563" y="15465"/>
                </a:lnTo>
                <a:lnTo>
                  <a:pt x="14325" y="15146"/>
                </a:lnTo>
                <a:cubicBezTo>
                  <a:pt x="14305" y="15118"/>
                  <a:pt x="14283" y="15092"/>
                  <a:pt x="14259" y="15068"/>
                </a:cubicBezTo>
                <a:cubicBezTo>
                  <a:pt x="14232" y="15110"/>
                  <a:pt x="14203" y="15157"/>
                  <a:pt x="14170" y="15210"/>
                </a:cubicBezTo>
                <a:cubicBezTo>
                  <a:pt x="13956" y="15555"/>
                  <a:pt x="13695" y="15978"/>
                  <a:pt x="13041" y="15978"/>
                </a:cubicBezTo>
                <a:cubicBezTo>
                  <a:pt x="12901" y="15978"/>
                  <a:pt x="12771" y="15957"/>
                  <a:pt x="12609" y="15923"/>
                </a:cubicBezTo>
                <a:cubicBezTo>
                  <a:pt x="12476" y="15896"/>
                  <a:pt x="12274" y="15856"/>
                  <a:pt x="12127" y="15856"/>
                </a:cubicBezTo>
                <a:cubicBezTo>
                  <a:pt x="12071" y="15861"/>
                  <a:pt x="12064" y="15862"/>
                  <a:pt x="11912" y="15978"/>
                </a:cubicBezTo>
                <a:cubicBezTo>
                  <a:pt x="11755" y="16097"/>
                  <a:pt x="11519" y="16279"/>
                  <a:pt x="11177" y="16387"/>
                </a:cubicBezTo>
                <a:cubicBezTo>
                  <a:pt x="10946" y="16457"/>
                  <a:pt x="10694" y="16499"/>
                  <a:pt x="10437" y="16534"/>
                </a:cubicBezTo>
                <a:cubicBezTo>
                  <a:pt x="10496" y="16752"/>
                  <a:pt x="10505" y="16970"/>
                  <a:pt x="10385" y="17187"/>
                </a:cubicBezTo>
                <a:cubicBezTo>
                  <a:pt x="10210" y="17481"/>
                  <a:pt x="9946" y="17608"/>
                  <a:pt x="9804" y="17675"/>
                </a:cubicBezTo>
                <a:cubicBezTo>
                  <a:pt x="9796" y="17688"/>
                  <a:pt x="9755" y="17861"/>
                  <a:pt x="9727" y="17975"/>
                </a:cubicBezTo>
                <a:cubicBezTo>
                  <a:pt x="9636" y="18335"/>
                  <a:pt x="9670" y="18931"/>
                  <a:pt x="9701" y="19166"/>
                </a:cubicBezTo>
                <a:lnTo>
                  <a:pt x="9801" y="19983"/>
                </a:lnTo>
                <a:lnTo>
                  <a:pt x="4677" y="19983"/>
                </a:lnTo>
                <a:cubicBezTo>
                  <a:pt x="4581" y="20009"/>
                  <a:pt x="4367" y="20343"/>
                  <a:pt x="4296" y="20453"/>
                </a:cubicBezTo>
                <a:cubicBezTo>
                  <a:pt x="4045" y="20844"/>
                  <a:pt x="3701" y="21380"/>
                  <a:pt x="3004" y="21556"/>
                </a:cubicBezTo>
                <a:lnTo>
                  <a:pt x="2680" y="21600"/>
                </a:lnTo>
                <a:lnTo>
                  <a:pt x="2659" y="21600"/>
                </a:lnTo>
                <a:close/>
              </a:path>
            </a:pathLst>
          </a:custGeom>
          <a:solidFill>
            <a:schemeClr val="bg1">
              <a:lumMod val="75000"/>
            </a:schemeClr>
          </a:solidFill>
          <a:ln w="3175" cap="flat">
            <a:solidFill>
              <a:schemeClr val="bg1">
                <a:lumMod val="50000"/>
              </a:schemeClr>
            </a:solidFill>
            <a:miter lim="400000"/>
          </a:ln>
          <a:effectLst/>
        </p:spPr>
        <p:txBody>
          <a:bodyPr lIns="0" tIns="0" rIns="0" bIns="0"/>
          <a:lstStyle/>
          <a:p>
            <a:pPr eaLnBrk="1" hangingPunct="1">
              <a:defRPr sz="1200">
                <a:solidFill>
                  <a:srgbClr val="000000"/>
                </a:solidFill>
                <a:latin typeface="Helvetica"/>
                <a:ea typeface="Helvetica"/>
                <a:cs typeface="Helvetica"/>
                <a:sym typeface="Helvetica"/>
              </a:defRPr>
            </a:pPr>
            <a:endParaRPr sz="1688" dirty="0">
              <a:solidFill>
                <a:srgbClr val="000000"/>
              </a:solidFill>
              <a:latin typeface="Lato Light" panose="020F0502020204030203" pitchFamily="34" charset="0"/>
              <a:ea typeface="Lato Light" panose="020F0502020204030203" pitchFamily="34" charset="0"/>
              <a:cs typeface="Lato Light" panose="020F0502020204030203" pitchFamily="34" charset="0"/>
              <a:sym typeface="Helvetica"/>
            </a:endParaRPr>
          </a:p>
        </p:txBody>
      </p:sp>
      <p:sp>
        <p:nvSpPr>
          <p:cNvPr id="155" name="Shape 17218">
            <a:extLst>
              <a:ext uri="{FF2B5EF4-FFF2-40B4-BE49-F238E27FC236}">
                <a16:creationId xmlns:a16="http://schemas.microsoft.com/office/drawing/2014/main" id="{FD462003-E639-329E-3CD6-DF83F021C6CF}"/>
              </a:ext>
            </a:extLst>
          </p:cNvPr>
          <p:cNvSpPr/>
          <p:nvPr/>
        </p:nvSpPr>
        <p:spPr>
          <a:xfrm>
            <a:off x="6663156" y="4221324"/>
            <a:ext cx="96636" cy="11287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299" h="21600" extrusionOk="0">
                <a:moveTo>
                  <a:pt x="8003" y="21465"/>
                </a:moveTo>
                <a:lnTo>
                  <a:pt x="5222" y="21010"/>
                </a:lnTo>
                <a:lnTo>
                  <a:pt x="5350" y="18834"/>
                </a:lnTo>
                <a:cubicBezTo>
                  <a:pt x="5394" y="17683"/>
                  <a:pt x="5117" y="16749"/>
                  <a:pt x="4590" y="15437"/>
                </a:cubicBezTo>
                <a:cubicBezTo>
                  <a:pt x="3988" y="13968"/>
                  <a:pt x="4029" y="12409"/>
                  <a:pt x="4062" y="11032"/>
                </a:cubicBezTo>
                <a:cubicBezTo>
                  <a:pt x="4086" y="9943"/>
                  <a:pt x="4113" y="8927"/>
                  <a:pt x="3850" y="8075"/>
                </a:cubicBezTo>
                <a:cubicBezTo>
                  <a:pt x="3853" y="8087"/>
                  <a:pt x="3846" y="8093"/>
                  <a:pt x="3833" y="8093"/>
                </a:cubicBezTo>
                <a:cubicBezTo>
                  <a:pt x="3755" y="8093"/>
                  <a:pt x="3468" y="7902"/>
                  <a:pt x="3336" y="7814"/>
                </a:cubicBezTo>
                <a:cubicBezTo>
                  <a:pt x="2680" y="7379"/>
                  <a:pt x="1822" y="6812"/>
                  <a:pt x="1457" y="5917"/>
                </a:cubicBezTo>
                <a:cubicBezTo>
                  <a:pt x="1379" y="5817"/>
                  <a:pt x="1288" y="5682"/>
                  <a:pt x="1169" y="5479"/>
                </a:cubicBezTo>
                <a:lnTo>
                  <a:pt x="0" y="3421"/>
                </a:lnTo>
                <a:lnTo>
                  <a:pt x="2602" y="3039"/>
                </a:lnTo>
                <a:cubicBezTo>
                  <a:pt x="3616" y="2886"/>
                  <a:pt x="4373" y="2787"/>
                  <a:pt x="5036" y="2787"/>
                </a:cubicBezTo>
                <a:cubicBezTo>
                  <a:pt x="6459" y="2822"/>
                  <a:pt x="7777" y="2857"/>
                  <a:pt x="9119" y="4134"/>
                </a:cubicBezTo>
                <a:cubicBezTo>
                  <a:pt x="9318" y="4331"/>
                  <a:pt x="9463" y="4528"/>
                  <a:pt x="9568" y="4710"/>
                </a:cubicBezTo>
                <a:cubicBezTo>
                  <a:pt x="10058" y="3976"/>
                  <a:pt x="10136" y="3139"/>
                  <a:pt x="10089" y="2936"/>
                </a:cubicBezTo>
                <a:lnTo>
                  <a:pt x="10636" y="2778"/>
                </a:lnTo>
                <a:cubicBezTo>
                  <a:pt x="10633" y="896"/>
                  <a:pt x="10639" y="890"/>
                  <a:pt x="10923" y="643"/>
                </a:cubicBezTo>
                <a:lnTo>
                  <a:pt x="11211" y="393"/>
                </a:lnTo>
                <a:lnTo>
                  <a:pt x="11616" y="393"/>
                </a:lnTo>
                <a:cubicBezTo>
                  <a:pt x="12275" y="393"/>
                  <a:pt x="12955" y="435"/>
                  <a:pt x="13685" y="485"/>
                </a:cubicBezTo>
                <a:cubicBezTo>
                  <a:pt x="14421" y="531"/>
                  <a:pt x="15212" y="584"/>
                  <a:pt x="15986" y="584"/>
                </a:cubicBezTo>
                <a:cubicBezTo>
                  <a:pt x="16422" y="584"/>
                  <a:pt x="16851" y="567"/>
                  <a:pt x="17254" y="517"/>
                </a:cubicBezTo>
                <a:lnTo>
                  <a:pt x="21299" y="0"/>
                </a:lnTo>
                <a:lnTo>
                  <a:pt x="19224" y="3066"/>
                </a:lnTo>
                <a:cubicBezTo>
                  <a:pt x="18781" y="3720"/>
                  <a:pt x="18426" y="4319"/>
                  <a:pt x="18170" y="4804"/>
                </a:cubicBezTo>
                <a:cubicBezTo>
                  <a:pt x="19190" y="5007"/>
                  <a:pt x="20319" y="5470"/>
                  <a:pt x="20883" y="6710"/>
                </a:cubicBezTo>
                <a:cubicBezTo>
                  <a:pt x="21600" y="8275"/>
                  <a:pt x="20552" y="10028"/>
                  <a:pt x="19863" y="11188"/>
                </a:cubicBezTo>
                <a:lnTo>
                  <a:pt x="19352" y="12095"/>
                </a:lnTo>
                <a:cubicBezTo>
                  <a:pt x="17906" y="14764"/>
                  <a:pt x="16094" y="18106"/>
                  <a:pt x="13032" y="20120"/>
                </a:cubicBezTo>
                <a:cubicBezTo>
                  <a:pt x="12059" y="20760"/>
                  <a:pt x="10920" y="20907"/>
                  <a:pt x="10004" y="21022"/>
                </a:cubicBezTo>
                <a:cubicBezTo>
                  <a:pt x="9599" y="21074"/>
                  <a:pt x="9024" y="21148"/>
                  <a:pt x="8872" y="21230"/>
                </a:cubicBezTo>
                <a:lnTo>
                  <a:pt x="8503" y="21600"/>
                </a:lnTo>
                <a:lnTo>
                  <a:pt x="8003" y="21465"/>
                </a:lnTo>
                <a:close/>
              </a:path>
            </a:pathLst>
          </a:custGeom>
          <a:solidFill>
            <a:schemeClr val="bg1">
              <a:lumMod val="75000"/>
            </a:schemeClr>
          </a:solidFill>
          <a:ln w="3175" cap="flat">
            <a:solidFill>
              <a:schemeClr val="bg1">
                <a:lumMod val="50000"/>
              </a:schemeClr>
            </a:solidFill>
            <a:miter lim="400000"/>
          </a:ln>
          <a:effectLst/>
        </p:spPr>
        <p:txBody>
          <a:bodyPr lIns="0" tIns="0" rIns="0" bIns="0"/>
          <a:lstStyle/>
          <a:p>
            <a:pPr eaLnBrk="1" hangingPunct="1">
              <a:defRPr sz="1200">
                <a:solidFill>
                  <a:srgbClr val="000000"/>
                </a:solidFill>
                <a:latin typeface="Helvetica"/>
                <a:ea typeface="Helvetica"/>
                <a:cs typeface="Helvetica"/>
                <a:sym typeface="Helvetica"/>
              </a:defRPr>
            </a:pPr>
            <a:endParaRPr sz="1688" dirty="0">
              <a:solidFill>
                <a:srgbClr val="000000"/>
              </a:solidFill>
              <a:latin typeface="Lato Light" panose="020F0502020204030203" pitchFamily="34" charset="0"/>
              <a:ea typeface="Lato Light" panose="020F0502020204030203" pitchFamily="34" charset="0"/>
              <a:cs typeface="Lato Light" panose="020F0502020204030203" pitchFamily="34" charset="0"/>
              <a:sym typeface="Helvetica"/>
            </a:endParaRPr>
          </a:p>
        </p:txBody>
      </p:sp>
      <p:sp>
        <p:nvSpPr>
          <p:cNvPr id="156" name="Shape 17219">
            <a:extLst>
              <a:ext uri="{FF2B5EF4-FFF2-40B4-BE49-F238E27FC236}">
                <a16:creationId xmlns:a16="http://schemas.microsoft.com/office/drawing/2014/main" id="{82C20E55-CFFA-F6F5-5511-70EAC66C757E}"/>
              </a:ext>
            </a:extLst>
          </p:cNvPr>
          <p:cNvSpPr/>
          <p:nvPr/>
        </p:nvSpPr>
        <p:spPr>
          <a:xfrm>
            <a:off x="6663156" y="4174186"/>
            <a:ext cx="94514" cy="9473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139" h="21600" extrusionOk="0">
                <a:moveTo>
                  <a:pt x="9006" y="21600"/>
                </a:moveTo>
                <a:cubicBezTo>
                  <a:pt x="8515" y="21600"/>
                  <a:pt x="8008" y="21506"/>
                  <a:pt x="7493" y="21317"/>
                </a:cubicBezTo>
                <a:cubicBezTo>
                  <a:pt x="6166" y="20823"/>
                  <a:pt x="5782" y="19812"/>
                  <a:pt x="5648" y="19263"/>
                </a:cubicBezTo>
                <a:cubicBezTo>
                  <a:pt x="5473" y="19046"/>
                  <a:pt x="5356" y="19043"/>
                  <a:pt x="4671" y="19022"/>
                </a:cubicBezTo>
                <a:cubicBezTo>
                  <a:pt x="4139" y="19022"/>
                  <a:pt x="3631" y="19116"/>
                  <a:pt x="3113" y="19203"/>
                </a:cubicBezTo>
                <a:lnTo>
                  <a:pt x="1762" y="19438"/>
                </a:lnTo>
                <a:lnTo>
                  <a:pt x="829" y="18416"/>
                </a:lnTo>
                <a:cubicBezTo>
                  <a:pt x="30" y="16898"/>
                  <a:pt x="-155" y="15694"/>
                  <a:pt x="119" y="14606"/>
                </a:cubicBezTo>
                <a:cubicBezTo>
                  <a:pt x="421" y="13333"/>
                  <a:pt x="1464" y="12619"/>
                  <a:pt x="2222" y="12094"/>
                </a:cubicBezTo>
                <a:cubicBezTo>
                  <a:pt x="2465" y="11927"/>
                  <a:pt x="3014" y="11552"/>
                  <a:pt x="3093" y="11395"/>
                </a:cubicBezTo>
                <a:cubicBezTo>
                  <a:pt x="3083" y="8890"/>
                  <a:pt x="5031" y="4174"/>
                  <a:pt x="7966" y="2914"/>
                </a:cubicBezTo>
                <a:lnTo>
                  <a:pt x="12027" y="1480"/>
                </a:lnTo>
                <a:lnTo>
                  <a:pt x="12761" y="3047"/>
                </a:lnTo>
                <a:cubicBezTo>
                  <a:pt x="12850" y="2883"/>
                  <a:pt x="12943" y="2715"/>
                  <a:pt x="13018" y="2575"/>
                </a:cubicBezTo>
                <a:cubicBezTo>
                  <a:pt x="13358" y="1952"/>
                  <a:pt x="13697" y="1347"/>
                  <a:pt x="14095" y="850"/>
                </a:cubicBezTo>
                <a:lnTo>
                  <a:pt x="14781" y="0"/>
                </a:lnTo>
                <a:lnTo>
                  <a:pt x="15848" y="112"/>
                </a:lnTo>
                <a:lnTo>
                  <a:pt x="16884" y="381"/>
                </a:lnTo>
                <a:lnTo>
                  <a:pt x="17693" y="1459"/>
                </a:lnTo>
                <a:lnTo>
                  <a:pt x="17744" y="1651"/>
                </a:lnTo>
                <a:cubicBezTo>
                  <a:pt x="17998" y="2603"/>
                  <a:pt x="18502" y="3572"/>
                  <a:pt x="19037" y="4597"/>
                </a:cubicBezTo>
                <a:cubicBezTo>
                  <a:pt x="19843" y="6150"/>
                  <a:pt x="20660" y="7732"/>
                  <a:pt x="20917" y="9635"/>
                </a:cubicBezTo>
                <a:cubicBezTo>
                  <a:pt x="21177" y="11591"/>
                  <a:pt x="21445" y="13602"/>
                  <a:pt x="20241" y="15012"/>
                </a:cubicBezTo>
                <a:cubicBezTo>
                  <a:pt x="19644" y="15708"/>
                  <a:pt x="18797" y="16107"/>
                  <a:pt x="17789" y="16163"/>
                </a:cubicBezTo>
                <a:cubicBezTo>
                  <a:pt x="16962" y="16359"/>
                  <a:pt x="16335" y="16398"/>
                  <a:pt x="15697" y="16398"/>
                </a:cubicBezTo>
                <a:cubicBezTo>
                  <a:pt x="15008" y="16398"/>
                  <a:pt x="14304" y="16356"/>
                  <a:pt x="13629" y="16307"/>
                </a:cubicBezTo>
                <a:cubicBezTo>
                  <a:pt x="13300" y="18829"/>
                  <a:pt x="11839" y="21600"/>
                  <a:pt x="9030" y="21600"/>
                </a:cubicBezTo>
                <a:lnTo>
                  <a:pt x="9006" y="21600"/>
                </a:lnTo>
                <a:close/>
              </a:path>
            </a:pathLst>
          </a:custGeom>
          <a:solidFill>
            <a:schemeClr val="bg1">
              <a:lumMod val="75000"/>
            </a:schemeClr>
          </a:solidFill>
          <a:ln w="3175" cap="flat">
            <a:solidFill>
              <a:schemeClr val="bg1">
                <a:lumMod val="50000"/>
              </a:schemeClr>
            </a:solidFill>
            <a:miter lim="400000"/>
          </a:ln>
          <a:effectLst/>
        </p:spPr>
        <p:txBody>
          <a:bodyPr lIns="0" tIns="0" rIns="0" bIns="0"/>
          <a:lstStyle/>
          <a:p>
            <a:pPr eaLnBrk="1" hangingPunct="1">
              <a:defRPr sz="1200">
                <a:solidFill>
                  <a:srgbClr val="000000"/>
                </a:solidFill>
                <a:latin typeface="Helvetica"/>
                <a:ea typeface="Helvetica"/>
                <a:cs typeface="Helvetica"/>
                <a:sym typeface="Helvetica"/>
              </a:defRPr>
            </a:pPr>
            <a:endParaRPr sz="1688" dirty="0">
              <a:solidFill>
                <a:srgbClr val="000000"/>
              </a:solidFill>
              <a:latin typeface="Lato Light" panose="020F0502020204030203" pitchFamily="34" charset="0"/>
              <a:ea typeface="Lato Light" panose="020F0502020204030203" pitchFamily="34" charset="0"/>
              <a:cs typeface="Lato Light" panose="020F0502020204030203" pitchFamily="34" charset="0"/>
              <a:sym typeface="Helvetica"/>
            </a:endParaRPr>
          </a:p>
        </p:txBody>
      </p:sp>
      <p:sp>
        <p:nvSpPr>
          <p:cNvPr id="157" name="Shape 17220">
            <a:extLst>
              <a:ext uri="{FF2B5EF4-FFF2-40B4-BE49-F238E27FC236}">
                <a16:creationId xmlns:a16="http://schemas.microsoft.com/office/drawing/2014/main" id="{81E4254A-F69D-F13D-BC48-90526639DB6D}"/>
              </a:ext>
            </a:extLst>
          </p:cNvPr>
          <p:cNvSpPr/>
          <p:nvPr/>
        </p:nvSpPr>
        <p:spPr>
          <a:xfrm>
            <a:off x="6035080" y="3891365"/>
            <a:ext cx="733242" cy="82329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519" h="21600" extrusionOk="0">
                <a:moveTo>
                  <a:pt x="19618" y="21600"/>
                </a:moveTo>
                <a:cubicBezTo>
                  <a:pt x="19479" y="21600"/>
                  <a:pt x="19379" y="21559"/>
                  <a:pt x="19305" y="21529"/>
                </a:cubicBezTo>
                <a:cubicBezTo>
                  <a:pt x="19250" y="21505"/>
                  <a:pt x="19224" y="21495"/>
                  <a:pt x="19189" y="21495"/>
                </a:cubicBezTo>
                <a:cubicBezTo>
                  <a:pt x="19051" y="21512"/>
                  <a:pt x="18967" y="21520"/>
                  <a:pt x="18895" y="21520"/>
                </a:cubicBezTo>
                <a:cubicBezTo>
                  <a:pt x="18563" y="21520"/>
                  <a:pt x="18409" y="21339"/>
                  <a:pt x="18293" y="21143"/>
                </a:cubicBezTo>
                <a:cubicBezTo>
                  <a:pt x="18267" y="21098"/>
                  <a:pt x="18242" y="21042"/>
                  <a:pt x="18217" y="20982"/>
                </a:cubicBezTo>
                <a:cubicBezTo>
                  <a:pt x="18195" y="20932"/>
                  <a:pt x="18126" y="20776"/>
                  <a:pt x="18085" y="20754"/>
                </a:cubicBezTo>
                <a:lnTo>
                  <a:pt x="17880" y="20756"/>
                </a:lnTo>
                <a:lnTo>
                  <a:pt x="17833" y="20565"/>
                </a:lnTo>
                <a:cubicBezTo>
                  <a:pt x="17820" y="20490"/>
                  <a:pt x="17804" y="20396"/>
                  <a:pt x="17773" y="20377"/>
                </a:cubicBezTo>
                <a:cubicBezTo>
                  <a:pt x="17769" y="20377"/>
                  <a:pt x="17751" y="20374"/>
                  <a:pt x="17732" y="20370"/>
                </a:cubicBezTo>
                <a:cubicBezTo>
                  <a:pt x="17669" y="20356"/>
                  <a:pt x="17585" y="20339"/>
                  <a:pt x="17506" y="20287"/>
                </a:cubicBezTo>
                <a:cubicBezTo>
                  <a:pt x="17431" y="20239"/>
                  <a:pt x="17391" y="20179"/>
                  <a:pt x="17368" y="20144"/>
                </a:cubicBezTo>
                <a:cubicBezTo>
                  <a:pt x="17359" y="20129"/>
                  <a:pt x="17329" y="20127"/>
                  <a:pt x="17306" y="20127"/>
                </a:cubicBezTo>
                <a:cubicBezTo>
                  <a:pt x="17269" y="20127"/>
                  <a:pt x="17231" y="20131"/>
                  <a:pt x="17193" y="20135"/>
                </a:cubicBezTo>
                <a:cubicBezTo>
                  <a:pt x="17136" y="20139"/>
                  <a:pt x="17080" y="20144"/>
                  <a:pt x="17025" y="20144"/>
                </a:cubicBezTo>
                <a:cubicBezTo>
                  <a:pt x="16942" y="20144"/>
                  <a:pt x="16868" y="20133"/>
                  <a:pt x="16799" y="20113"/>
                </a:cubicBezTo>
                <a:lnTo>
                  <a:pt x="16635" y="20063"/>
                </a:lnTo>
                <a:lnTo>
                  <a:pt x="16623" y="19909"/>
                </a:lnTo>
                <a:cubicBezTo>
                  <a:pt x="16618" y="19856"/>
                  <a:pt x="16620" y="19809"/>
                  <a:pt x="16623" y="19765"/>
                </a:cubicBezTo>
                <a:cubicBezTo>
                  <a:pt x="16624" y="19755"/>
                  <a:pt x="16624" y="19747"/>
                  <a:pt x="16625" y="19740"/>
                </a:cubicBezTo>
                <a:cubicBezTo>
                  <a:pt x="16611" y="19755"/>
                  <a:pt x="16596" y="19769"/>
                  <a:pt x="16579" y="19783"/>
                </a:cubicBezTo>
                <a:cubicBezTo>
                  <a:pt x="16453" y="19885"/>
                  <a:pt x="16282" y="19937"/>
                  <a:pt x="16068" y="19937"/>
                </a:cubicBezTo>
                <a:cubicBezTo>
                  <a:pt x="15649" y="19937"/>
                  <a:pt x="15140" y="19735"/>
                  <a:pt x="14994" y="19673"/>
                </a:cubicBezTo>
                <a:cubicBezTo>
                  <a:pt x="14678" y="19539"/>
                  <a:pt x="14440" y="19415"/>
                  <a:pt x="14349" y="19104"/>
                </a:cubicBezTo>
                <a:cubicBezTo>
                  <a:pt x="14076" y="19173"/>
                  <a:pt x="13767" y="19204"/>
                  <a:pt x="13750" y="19204"/>
                </a:cubicBezTo>
                <a:lnTo>
                  <a:pt x="13703" y="19201"/>
                </a:lnTo>
                <a:cubicBezTo>
                  <a:pt x="13401" y="19129"/>
                  <a:pt x="13325" y="18920"/>
                  <a:pt x="13275" y="18782"/>
                </a:cubicBezTo>
                <a:cubicBezTo>
                  <a:pt x="13268" y="18762"/>
                  <a:pt x="13262" y="18745"/>
                  <a:pt x="13255" y="18730"/>
                </a:cubicBezTo>
                <a:lnTo>
                  <a:pt x="13152" y="18730"/>
                </a:lnTo>
                <a:cubicBezTo>
                  <a:pt x="13018" y="18743"/>
                  <a:pt x="12870" y="18772"/>
                  <a:pt x="12722" y="18801"/>
                </a:cubicBezTo>
                <a:cubicBezTo>
                  <a:pt x="12497" y="18846"/>
                  <a:pt x="12286" y="18887"/>
                  <a:pt x="12064" y="18897"/>
                </a:cubicBezTo>
                <a:cubicBezTo>
                  <a:pt x="12064" y="18897"/>
                  <a:pt x="12063" y="18897"/>
                  <a:pt x="12062" y="18897"/>
                </a:cubicBezTo>
                <a:cubicBezTo>
                  <a:pt x="11960" y="18897"/>
                  <a:pt x="11893" y="18884"/>
                  <a:pt x="11839" y="18874"/>
                </a:cubicBezTo>
                <a:cubicBezTo>
                  <a:pt x="11803" y="18867"/>
                  <a:pt x="11767" y="18860"/>
                  <a:pt x="11750" y="18860"/>
                </a:cubicBezTo>
                <a:cubicBezTo>
                  <a:pt x="11683" y="18867"/>
                  <a:pt x="11547" y="18954"/>
                  <a:pt x="11465" y="19007"/>
                </a:cubicBezTo>
                <a:lnTo>
                  <a:pt x="11291" y="19115"/>
                </a:lnTo>
                <a:lnTo>
                  <a:pt x="11168" y="18955"/>
                </a:lnTo>
                <a:lnTo>
                  <a:pt x="10974" y="18902"/>
                </a:lnTo>
                <a:lnTo>
                  <a:pt x="10999" y="18797"/>
                </a:lnTo>
                <a:cubicBezTo>
                  <a:pt x="11002" y="18781"/>
                  <a:pt x="11005" y="18743"/>
                  <a:pt x="11009" y="18701"/>
                </a:cubicBezTo>
                <a:cubicBezTo>
                  <a:pt x="11027" y="18500"/>
                  <a:pt x="11034" y="18439"/>
                  <a:pt x="11052" y="18390"/>
                </a:cubicBezTo>
                <a:cubicBezTo>
                  <a:pt x="11108" y="18239"/>
                  <a:pt x="11116" y="18211"/>
                  <a:pt x="11101" y="18125"/>
                </a:cubicBezTo>
                <a:cubicBezTo>
                  <a:pt x="11086" y="18038"/>
                  <a:pt x="11085" y="17940"/>
                  <a:pt x="11085" y="17839"/>
                </a:cubicBezTo>
                <a:cubicBezTo>
                  <a:pt x="11086" y="17716"/>
                  <a:pt x="11086" y="17578"/>
                  <a:pt x="11043" y="17514"/>
                </a:cubicBezTo>
                <a:cubicBezTo>
                  <a:pt x="11044" y="17516"/>
                  <a:pt x="11043" y="17518"/>
                  <a:pt x="11041" y="17518"/>
                </a:cubicBezTo>
                <a:cubicBezTo>
                  <a:pt x="11034" y="17518"/>
                  <a:pt x="11012" y="17508"/>
                  <a:pt x="10998" y="17502"/>
                </a:cubicBezTo>
                <a:cubicBezTo>
                  <a:pt x="10938" y="17476"/>
                  <a:pt x="10860" y="17443"/>
                  <a:pt x="10794" y="17386"/>
                </a:cubicBezTo>
                <a:cubicBezTo>
                  <a:pt x="10630" y="17243"/>
                  <a:pt x="10515" y="17006"/>
                  <a:pt x="10506" y="16797"/>
                </a:cubicBezTo>
                <a:cubicBezTo>
                  <a:pt x="10498" y="16574"/>
                  <a:pt x="10550" y="16380"/>
                  <a:pt x="10600" y="16192"/>
                </a:cubicBezTo>
                <a:cubicBezTo>
                  <a:pt x="10654" y="15989"/>
                  <a:pt x="10700" y="15817"/>
                  <a:pt x="10672" y="15631"/>
                </a:cubicBezTo>
                <a:cubicBezTo>
                  <a:pt x="10670" y="15614"/>
                  <a:pt x="10570" y="14724"/>
                  <a:pt x="10570" y="14724"/>
                </a:cubicBezTo>
                <a:lnTo>
                  <a:pt x="10525" y="14725"/>
                </a:lnTo>
                <a:cubicBezTo>
                  <a:pt x="10390" y="14728"/>
                  <a:pt x="10300" y="14730"/>
                  <a:pt x="10211" y="14730"/>
                </a:cubicBezTo>
                <a:cubicBezTo>
                  <a:pt x="10151" y="14730"/>
                  <a:pt x="10089" y="14729"/>
                  <a:pt x="10029" y="14727"/>
                </a:cubicBezTo>
                <a:cubicBezTo>
                  <a:pt x="9953" y="14727"/>
                  <a:pt x="9906" y="14730"/>
                  <a:pt x="9859" y="14733"/>
                </a:cubicBezTo>
                <a:cubicBezTo>
                  <a:pt x="9794" y="14737"/>
                  <a:pt x="9728" y="14741"/>
                  <a:pt x="9668" y="14741"/>
                </a:cubicBezTo>
                <a:cubicBezTo>
                  <a:pt x="9617" y="14741"/>
                  <a:pt x="9570" y="14739"/>
                  <a:pt x="9527" y="14732"/>
                </a:cubicBezTo>
                <a:cubicBezTo>
                  <a:pt x="9410" y="14716"/>
                  <a:pt x="9308" y="14659"/>
                  <a:pt x="9242" y="14572"/>
                </a:cubicBezTo>
                <a:cubicBezTo>
                  <a:pt x="9192" y="14504"/>
                  <a:pt x="9164" y="14422"/>
                  <a:pt x="9160" y="14323"/>
                </a:cubicBezTo>
                <a:cubicBezTo>
                  <a:pt x="9056" y="14322"/>
                  <a:pt x="8943" y="14318"/>
                  <a:pt x="8852" y="14314"/>
                </a:cubicBezTo>
                <a:cubicBezTo>
                  <a:pt x="8765" y="14311"/>
                  <a:pt x="8720" y="14309"/>
                  <a:pt x="8700" y="14309"/>
                </a:cubicBezTo>
                <a:cubicBezTo>
                  <a:pt x="8554" y="14314"/>
                  <a:pt x="8495" y="14465"/>
                  <a:pt x="8469" y="14908"/>
                </a:cubicBezTo>
                <a:cubicBezTo>
                  <a:pt x="8455" y="15155"/>
                  <a:pt x="8437" y="15463"/>
                  <a:pt x="8112" y="15463"/>
                </a:cubicBezTo>
                <a:lnTo>
                  <a:pt x="7301" y="15463"/>
                </a:lnTo>
                <a:cubicBezTo>
                  <a:pt x="6961" y="15463"/>
                  <a:pt x="6593" y="15511"/>
                  <a:pt x="6373" y="15539"/>
                </a:cubicBezTo>
                <a:cubicBezTo>
                  <a:pt x="6267" y="15553"/>
                  <a:pt x="6192" y="15561"/>
                  <a:pt x="6165" y="15561"/>
                </a:cubicBezTo>
                <a:cubicBezTo>
                  <a:pt x="5897" y="15561"/>
                  <a:pt x="5756" y="15295"/>
                  <a:pt x="5599" y="14947"/>
                </a:cubicBezTo>
                <a:lnTo>
                  <a:pt x="5573" y="14892"/>
                </a:lnTo>
                <a:cubicBezTo>
                  <a:pt x="5557" y="14859"/>
                  <a:pt x="5541" y="14820"/>
                  <a:pt x="5525" y="14779"/>
                </a:cubicBezTo>
                <a:cubicBezTo>
                  <a:pt x="5513" y="14750"/>
                  <a:pt x="5492" y="14697"/>
                  <a:pt x="5475" y="14666"/>
                </a:cubicBezTo>
                <a:cubicBezTo>
                  <a:pt x="5415" y="14648"/>
                  <a:pt x="5336" y="14614"/>
                  <a:pt x="5281" y="14538"/>
                </a:cubicBezTo>
                <a:cubicBezTo>
                  <a:pt x="5189" y="14408"/>
                  <a:pt x="5208" y="14272"/>
                  <a:pt x="5220" y="14182"/>
                </a:cubicBezTo>
                <a:cubicBezTo>
                  <a:pt x="5222" y="14163"/>
                  <a:pt x="5228" y="14127"/>
                  <a:pt x="5227" y="14115"/>
                </a:cubicBezTo>
                <a:cubicBezTo>
                  <a:pt x="5212" y="14047"/>
                  <a:pt x="5170" y="13963"/>
                  <a:pt x="5126" y="13875"/>
                </a:cubicBezTo>
                <a:cubicBezTo>
                  <a:pt x="5048" y="13719"/>
                  <a:pt x="4961" y="13547"/>
                  <a:pt x="4967" y="13349"/>
                </a:cubicBezTo>
                <a:cubicBezTo>
                  <a:pt x="4970" y="13212"/>
                  <a:pt x="4944" y="13111"/>
                  <a:pt x="4894" y="13065"/>
                </a:cubicBezTo>
                <a:cubicBezTo>
                  <a:pt x="4864" y="13038"/>
                  <a:pt x="4820" y="13024"/>
                  <a:pt x="4759" y="13024"/>
                </a:cubicBezTo>
                <a:cubicBezTo>
                  <a:pt x="4725" y="13024"/>
                  <a:pt x="4699" y="13029"/>
                  <a:pt x="4691" y="13031"/>
                </a:cubicBezTo>
                <a:lnTo>
                  <a:pt x="1052" y="13102"/>
                </a:lnTo>
                <a:lnTo>
                  <a:pt x="476" y="13258"/>
                </a:lnTo>
                <a:lnTo>
                  <a:pt x="434" y="13242"/>
                </a:lnTo>
                <a:cubicBezTo>
                  <a:pt x="358" y="13214"/>
                  <a:pt x="328" y="13200"/>
                  <a:pt x="300" y="13184"/>
                </a:cubicBezTo>
                <a:cubicBezTo>
                  <a:pt x="234" y="13144"/>
                  <a:pt x="-60" y="12834"/>
                  <a:pt x="12" y="12624"/>
                </a:cubicBezTo>
                <a:lnTo>
                  <a:pt x="64" y="12467"/>
                </a:lnTo>
                <a:lnTo>
                  <a:pt x="258" y="12449"/>
                </a:lnTo>
                <a:cubicBezTo>
                  <a:pt x="311" y="12440"/>
                  <a:pt x="326" y="12425"/>
                  <a:pt x="326" y="12424"/>
                </a:cubicBezTo>
                <a:cubicBezTo>
                  <a:pt x="331" y="12266"/>
                  <a:pt x="288" y="11954"/>
                  <a:pt x="272" y="11857"/>
                </a:cubicBezTo>
                <a:lnTo>
                  <a:pt x="250" y="11719"/>
                </a:lnTo>
                <a:lnTo>
                  <a:pt x="1127" y="11134"/>
                </a:lnTo>
                <a:lnTo>
                  <a:pt x="1233" y="11147"/>
                </a:lnTo>
                <a:cubicBezTo>
                  <a:pt x="1379" y="11165"/>
                  <a:pt x="1479" y="11249"/>
                  <a:pt x="1560" y="11316"/>
                </a:cubicBezTo>
                <a:cubicBezTo>
                  <a:pt x="1567" y="11322"/>
                  <a:pt x="1577" y="11330"/>
                  <a:pt x="1588" y="11339"/>
                </a:cubicBezTo>
                <a:cubicBezTo>
                  <a:pt x="1596" y="11325"/>
                  <a:pt x="1604" y="11306"/>
                  <a:pt x="1613" y="11283"/>
                </a:cubicBezTo>
                <a:cubicBezTo>
                  <a:pt x="1645" y="11208"/>
                  <a:pt x="1691" y="11095"/>
                  <a:pt x="1825" y="11007"/>
                </a:cubicBezTo>
                <a:cubicBezTo>
                  <a:pt x="1963" y="10914"/>
                  <a:pt x="2227" y="10839"/>
                  <a:pt x="2412" y="10839"/>
                </a:cubicBezTo>
                <a:cubicBezTo>
                  <a:pt x="2443" y="10839"/>
                  <a:pt x="2472" y="10841"/>
                  <a:pt x="2499" y="10844"/>
                </a:cubicBezTo>
                <a:cubicBezTo>
                  <a:pt x="2862" y="10896"/>
                  <a:pt x="2899" y="11189"/>
                  <a:pt x="2915" y="11314"/>
                </a:cubicBezTo>
                <a:cubicBezTo>
                  <a:pt x="2918" y="11335"/>
                  <a:pt x="2920" y="11355"/>
                  <a:pt x="2924" y="11374"/>
                </a:cubicBezTo>
                <a:cubicBezTo>
                  <a:pt x="3601" y="10593"/>
                  <a:pt x="3888" y="10477"/>
                  <a:pt x="4047" y="10460"/>
                </a:cubicBezTo>
                <a:cubicBezTo>
                  <a:pt x="4096" y="10431"/>
                  <a:pt x="4256" y="10172"/>
                  <a:pt x="4349" y="9855"/>
                </a:cubicBezTo>
                <a:lnTo>
                  <a:pt x="4341" y="8356"/>
                </a:lnTo>
                <a:lnTo>
                  <a:pt x="4539" y="8328"/>
                </a:lnTo>
                <a:cubicBezTo>
                  <a:pt x="4574" y="8309"/>
                  <a:pt x="4664" y="8250"/>
                  <a:pt x="4804" y="8094"/>
                </a:cubicBezTo>
                <a:cubicBezTo>
                  <a:pt x="4893" y="7996"/>
                  <a:pt x="5000" y="7840"/>
                  <a:pt x="5095" y="7703"/>
                </a:cubicBezTo>
                <a:cubicBezTo>
                  <a:pt x="5322" y="7374"/>
                  <a:pt x="5420" y="7240"/>
                  <a:pt x="5578" y="7199"/>
                </a:cubicBezTo>
                <a:cubicBezTo>
                  <a:pt x="5657" y="7179"/>
                  <a:pt x="5885" y="7016"/>
                  <a:pt x="5985" y="6895"/>
                </a:cubicBezTo>
                <a:cubicBezTo>
                  <a:pt x="6063" y="6801"/>
                  <a:pt x="6073" y="6637"/>
                  <a:pt x="6084" y="6479"/>
                </a:cubicBezTo>
                <a:cubicBezTo>
                  <a:pt x="6087" y="6426"/>
                  <a:pt x="6091" y="6375"/>
                  <a:pt x="6096" y="6327"/>
                </a:cubicBezTo>
                <a:cubicBezTo>
                  <a:pt x="6108" y="6211"/>
                  <a:pt x="6149" y="6108"/>
                  <a:pt x="6182" y="6025"/>
                </a:cubicBezTo>
                <a:cubicBezTo>
                  <a:pt x="6208" y="5960"/>
                  <a:pt x="6231" y="5900"/>
                  <a:pt x="6239" y="5848"/>
                </a:cubicBezTo>
                <a:cubicBezTo>
                  <a:pt x="6250" y="5765"/>
                  <a:pt x="6230" y="5669"/>
                  <a:pt x="6209" y="5568"/>
                </a:cubicBezTo>
                <a:cubicBezTo>
                  <a:pt x="6183" y="5441"/>
                  <a:pt x="6154" y="5297"/>
                  <a:pt x="6176" y="5145"/>
                </a:cubicBezTo>
                <a:cubicBezTo>
                  <a:pt x="6186" y="5080"/>
                  <a:pt x="6210" y="5011"/>
                  <a:pt x="6235" y="4943"/>
                </a:cubicBezTo>
                <a:cubicBezTo>
                  <a:pt x="6245" y="4916"/>
                  <a:pt x="6255" y="4890"/>
                  <a:pt x="6263" y="4866"/>
                </a:cubicBezTo>
                <a:lnTo>
                  <a:pt x="6297" y="4751"/>
                </a:lnTo>
                <a:cubicBezTo>
                  <a:pt x="6357" y="4554"/>
                  <a:pt x="6439" y="4287"/>
                  <a:pt x="6379" y="4141"/>
                </a:cubicBezTo>
                <a:cubicBezTo>
                  <a:pt x="6222" y="3767"/>
                  <a:pt x="6591" y="3302"/>
                  <a:pt x="6833" y="3170"/>
                </a:cubicBezTo>
                <a:cubicBezTo>
                  <a:pt x="6874" y="3048"/>
                  <a:pt x="6979" y="2583"/>
                  <a:pt x="7050" y="2143"/>
                </a:cubicBezTo>
                <a:cubicBezTo>
                  <a:pt x="7019" y="1974"/>
                  <a:pt x="7036" y="1605"/>
                  <a:pt x="7127" y="1295"/>
                </a:cubicBezTo>
                <a:cubicBezTo>
                  <a:pt x="7203" y="1039"/>
                  <a:pt x="7541" y="649"/>
                  <a:pt x="7968" y="324"/>
                </a:cubicBezTo>
                <a:cubicBezTo>
                  <a:pt x="8063" y="251"/>
                  <a:pt x="8181" y="213"/>
                  <a:pt x="8312" y="213"/>
                </a:cubicBezTo>
                <a:cubicBezTo>
                  <a:pt x="8672" y="213"/>
                  <a:pt x="9071" y="514"/>
                  <a:pt x="9335" y="712"/>
                </a:cubicBezTo>
                <a:lnTo>
                  <a:pt x="9443" y="793"/>
                </a:lnTo>
                <a:cubicBezTo>
                  <a:pt x="9534" y="857"/>
                  <a:pt x="9564" y="947"/>
                  <a:pt x="9576" y="1019"/>
                </a:cubicBezTo>
                <a:cubicBezTo>
                  <a:pt x="9606" y="1014"/>
                  <a:pt x="9639" y="1010"/>
                  <a:pt x="9675" y="1010"/>
                </a:cubicBezTo>
                <a:lnTo>
                  <a:pt x="9779" y="1023"/>
                </a:lnTo>
                <a:cubicBezTo>
                  <a:pt x="9820" y="1033"/>
                  <a:pt x="9854" y="1039"/>
                  <a:pt x="9887" y="1046"/>
                </a:cubicBezTo>
                <a:cubicBezTo>
                  <a:pt x="9981" y="1064"/>
                  <a:pt x="10093" y="1085"/>
                  <a:pt x="10190" y="1135"/>
                </a:cubicBezTo>
                <a:cubicBezTo>
                  <a:pt x="10245" y="1163"/>
                  <a:pt x="10333" y="1166"/>
                  <a:pt x="10412" y="1166"/>
                </a:cubicBezTo>
                <a:lnTo>
                  <a:pt x="10475" y="1166"/>
                </a:lnTo>
                <a:cubicBezTo>
                  <a:pt x="10653" y="1166"/>
                  <a:pt x="10796" y="1185"/>
                  <a:pt x="10953" y="1230"/>
                </a:cubicBezTo>
                <a:cubicBezTo>
                  <a:pt x="11008" y="1247"/>
                  <a:pt x="11056" y="1264"/>
                  <a:pt x="11104" y="1282"/>
                </a:cubicBezTo>
                <a:cubicBezTo>
                  <a:pt x="11146" y="1297"/>
                  <a:pt x="11188" y="1313"/>
                  <a:pt x="11232" y="1326"/>
                </a:cubicBezTo>
                <a:cubicBezTo>
                  <a:pt x="11254" y="1333"/>
                  <a:pt x="11290" y="1344"/>
                  <a:pt x="11320" y="1352"/>
                </a:cubicBezTo>
                <a:cubicBezTo>
                  <a:pt x="11339" y="1331"/>
                  <a:pt x="11368" y="1295"/>
                  <a:pt x="11405" y="1236"/>
                </a:cubicBezTo>
                <a:cubicBezTo>
                  <a:pt x="11441" y="1180"/>
                  <a:pt x="11472" y="1122"/>
                  <a:pt x="11503" y="1064"/>
                </a:cubicBezTo>
                <a:cubicBezTo>
                  <a:pt x="11541" y="996"/>
                  <a:pt x="11577" y="930"/>
                  <a:pt x="11618" y="865"/>
                </a:cubicBezTo>
                <a:cubicBezTo>
                  <a:pt x="11672" y="776"/>
                  <a:pt x="11774" y="607"/>
                  <a:pt x="11966" y="580"/>
                </a:cubicBezTo>
                <a:cubicBezTo>
                  <a:pt x="11967" y="580"/>
                  <a:pt x="11968" y="580"/>
                  <a:pt x="11970" y="580"/>
                </a:cubicBezTo>
                <a:cubicBezTo>
                  <a:pt x="12223" y="580"/>
                  <a:pt x="12400" y="702"/>
                  <a:pt x="12466" y="755"/>
                </a:cubicBezTo>
                <a:lnTo>
                  <a:pt x="12512" y="800"/>
                </a:lnTo>
                <a:cubicBezTo>
                  <a:pt x="12673" y="736"/>
                  <a:pt x="12834" y="668"/>
                  <a:pt x="12989" y="595"/>
                </a:cubicBezTo>
                <a:lnTo>
                  <a:pt x="13084" y="549"/>
                </a:lnTo>
                <a:cubicBezTo>
                  <a:pt x="13161" y="511"/>
                  <a:pt x="13239" y="474"/>
                  <a:pt x="13320" y="440"/>
                </a:cubicBezTo>
                <a:lnTo>
                  <a:pt x="13359" y="422"/>
                </a:lnTo>
                <a:cubicBezTo>
                  <a:pt x="13462" y="375"/>
                  <a:pt x="13566" y="331"/>
                  <a:pt x="13675" y="331"/>
                </a:cubicBezTo>
                <a:cubicBezTo>
                  <a:pt x="13837" y="351"/>
                  <a:pt x="13919" y="412"/>
                  <a:pt x="13978" y="456"/>
                </a:cubicBezTo>
                <a:cubicBezTo>
                  <a:pt x="14041" y="496"/>
                  <a:pt x="14061" y="501"/>
                  <a:pt x="14082" y="504"/>
                </a:cubicBezTo>
                <a:cubicBezTo>
                  <a:pt x="14113" y="507"/>
                  <a:pt x="14159" y="509"/>
                  <a:pt x="14206" y="509"/>
                </a:cubicBezTo>
                <a:cubicBezTo>
                  <a:pt x="14285" y="509"/>
                  <a:pt x="14339" y="502"/>
                  <a:pt x="14363" y="495"/>
                </a:cubicBezTo>
                <a:cubicBezTo>
                  <a:pt x="14423" y="476"/>
                  <a:pt x="14442" y="468"/>
                  <a:pt x="14449" y="464"/>
                </a:cubicBezTo>
                <a:cubicBezTo>
                  <a:pt x="14427" y="359"/>
                  <a:pt x="14440" y="127"/>
                  <a:pt x="14654" y="32"/>
                </a:cubicBezTo>
                <a:cubicBezTo>
                  <a:pt x="14703" y="11"/>
                  <a:pt x="14757" y="0"/>
                  <a:pt x="14815" y="0"/>
                </a:cubicBezTo>
                <a:cubicBezTo>
                  <a:pt x="14973" y="0"/>
                  <a:pt x="15130" y="81"/>
                  <a:pt x="15191" y="124"/>
                </a:cubicBezTo>
                <a:cubicBezTo>
                  <a:pt x="15246" y="162"/>
                  <a:pt x="15293" y="183"/>
                  <a:pt x="15343" y="190"/>
                </a:cubicBezTo>
                <a:cubicBezTo>
                  <a:pt x="15343" y="190"/>
                  <a:pt x="15508" y="190"/>
                  <a:pt x="15508" y="190"/>
                </a:cubicBezTo>
                <a:cubicBezTo>
                  <a:pt x="15586" y="190"/>
                  <a:pt x="15644" y="196"/>
                  <a:pt x="15700" y="211"/>
                </a:cubicBezTo>
                <a:cubicBezTo>
                  <a:pt x="15752" y="224"/>
                  <a:pt x="15805" y="241"/>
                  <a:pt x="15859" y="258"/>
                </a:cubicBezTo>
                <a:cubicBezTo>
                  <a:pt x="15963" y="291"/>
                  <a:pt x="16069" y="324"/>
                  <a:pt x="16150" y="324"/>
                </a:cubicBezTo>
                <a:cubicBezTo>
                  <a:pt x="16212" y="324"/>
                  <a:pt x="16284" y="303"/>
                  <a:pt x="16368" y="278"/>
                </a:cubicBezTo>
                <a:cubicBezTo>
                  <a:pt x="16453" y="251"/>
                  <a:pt x="16536" y="228"/>
                  <a:pt x="16615" y="219"/>
                </a:cubicBezTo>
                <a:cubicBezTo>
                  <a:pt x="16646" y="215"/>
                  <a:pt x="16681" y="213"/>
                  <a:pt x="16715" y="213"/>
                </a:cubicBezTo>
                <a:cubicBezTo>
                  <a:pt x="16875" y="213"/>
                  <a:pt x="17031" y="261"/>
                  <a:pt x="17179" y="356"/>
                </a:cubicBezTo>
                <a:lnTo>
                  <a:pt x="17200" y="369"/>
                </a:lnTo>
                <a:lnTo>
                  <a:pt x="17233" y="400"/>
                </a:lnTo>
                <a:cubicBezTo>
                  <a:pt x="17423" y="634"/>
                  <a:pt x="17577" y="814"/>
                  <a:pt x="17772" y="944"/>
                </a:cubicBezTo>
                <a:cubicBezTo>
                  <a:pt x="17882" y="1018"/>
                  <a:pt x="17958" y="1067"/>
                  <a:pt x="18011" y="1101"/>
                </a:cubicBezTo>
                <a:lnTo>
                  <a:pt x="18488" y="832"/>
                </a:lnTo>
                <a:lnTo>
                  <a:pt x="18900" y="1017"/>
                </a:lnTo>
                <a:cubicBezTo>
                  <a:pt x="18956" y="971"/>
                  <a:pt x="18989" y="934"/>
                  <a:pt x="18997" y="919"/>
                </a:cubicBezTo>
                <a:lnTo>
                  <a:pt x="19056" y="778"/>
                </a:lnTo>
                <a:cubicBezTo>
                  <a:pt x="19056" y="778"/>
                  <a:pt x="19268" y="757"/>
                  <a:pt x="19269" y="757"/>
                </a:cubicBezTo>
                <a:cubicBezTo>
                  <a:pt x="19384" y="757"/>
                  <a:pt x="19521" y="794"/>
                  <a:pt x="19576" y="820"/>
                </a:cubicBezTo>
                <a:cubicBezTo>
                  <a:pt x="19713" y="889"/>
                  <a:pt x="19791" y="1000"/>
                  <a:pt x="19849" y="1080"/>
                </a:cubicBezTo>
                <a:lnTo>
                  <a:pt x="19918" y="1177"/>
                </a:lnTo>
                <a:cubicBezTo>
                  <a:pt x="20023" y="1328"/>
                  <a:pt x="20131" y="1483"/>
                  <a:pt x="20270" y="1575"/>
                </a:cubicBezTo>
                <a:cubicBezTo>
                  <a:pt x="20332" y="1616"/>
                  <a:pt x="20418" y="1646"/>
                  <a:pt x="20500" y="1674"/>
                </a:cubicBezTo>
                <a:lnTo>
                  <a:pt x="20644" y="1723"/>
                </a:lnTo>
                <a:lnTo>
                  <a:pt x="20669" y="1854"/>
                </a:lnTo>
                <a:cubicBezTo>
                  <a:pt x="20669" y="1854"/>
                  <a:pt x="20688" y="1929"/>
                  <a:pt x="20691" y="1939"/>
                </a:cubicBezTo>
                <a:cubicBezTo>
                  <a:pt x="20693" y="1939"/>
                  <a:pt x="20783" y="1939"/>
                  <a:pt x="20783" y="1939"/>
                </a:cubicBezTo>
                <a:lnTo>
                  <a:pt x="20865" y="1986"/>
                </a:lnTo>
                <a:cubicBezTo>
                  <a:pt x="21207" y="2249"/>
                  <a:pt x="20995" y="2555"/>
                  <a:pt x="20903" y="2681"/>
                </a:cubicBezTo>
                <a:cubicBezTo>
                  <a:pt x="20986" y="2759"/>
                  <a:pt x="21033" y="2847"/>
                  <a:pt x="21042" y="2942"/>
                </a:cubicBezTo>
                <a:cubicBezTo>
                  <a:pt x="21054" y="3066"/>
                  <a:pt x="21002" y="3187"/>
                  <a:pt x="20886" y="3301"/>
                </a:cubicBezTo>
                <a:cubicBezTo>
                  <a:pt x="20914" y="3310"/>
                  <a:pt x="20950" y="3321"/>
                  <a:pt x="20997" y="3334"/>
                </a:cubicBezTo>
                <a:cubicBezTo>
                  <a:pt x="21051" y="3349"/>
                  <a:pt x="21099" y="3363"/>
                  <a:pt x="21137" y="3377"/>
                </a:cubicBezTo>
                <a:cubicBezTo>
                  <a:pt x="21306" y="3439"/>
                  <a:pt x="21421" y="3536"/>
                  <a:pt x="21479" y="3662"/>
                </a:cubicBezTo>
                <a:cubicBezTo>
                  <a:pt x="21540" y="3794"/>
                  <a:pt x="21532" y="3944"/>
                  <a:pt x="21455" y="4108"/>
                </a:cubicBezTo>
                <a:cubicBezTo>
                  <a:pt x="21307" y="4425"/>
                  <a:pt x="20915" y="4753"/>
                  <a:pt x="20748" y="4893"/>
                </a:cubicBezTo>
                <a:cubicBezTo>
                  <a:pt x="20692" y="4941"/>
                  <a:pt x="20637" y="4985"/>
                  <a:pt x="20586" y="5026"/>
                </a:cubicBezTo>
                <a:cubicBezTo>
                  <a:pt x="20367" y="5202"/>
                  <a:pt x="20223" y="5318"/>
                  <a:pt x="20121" y="5557"/>
                </a:cubicBezTo>
                <a:cubicBezTo>
                  <a:pt x="20074" y="5671"/>
                  <a:pt x="20019" y="5783"/>
                  <a:pt x="19964" y="5893"/>
                </a:cubicBezTo>
                <a:cubicBezTo>
                  <a:pt x="19855" y="6112"/>
                  <a:pt x="19756" y="6311"/>
                  <a:pt x="19710" y="6527"/>
                </a:cubicBezTo>
                <a:cubicBezTo>
                  <a:pt x="19602" y="7042"/>
                  <a:pt x="19632" y="7657"/>
                  <a:pt x="19649" y="7723"/>
                </a:cubicBezTo>
                <a:lnTo>
                  <a:pt x="19705" y="7912"/>
                </a:lnTo>
                <a:lnTo>
                  <a:pt x="19508" y="8000"/>
                </a:lnTo>
                <a:cubicBezTo>
                  <a:pt x="19374" y="8051"/>
                  <a:pt x="19178" y="8387"/>
                  <a:pt x="19178" y="8556"/>
                </a:cubicBezTo>
                <a:cubicBezTo>
                  <a:pt x="19178" y="8812"/>
                  <a:pt x="18964" y="8940"/>
                  <a:pt x="18836" y="9017"/>
                </a:cubicBezTo>
                <a:cubicBezTo>
                  <a:pt x="18808" y="9033"/>
                  <a:pt x="18790" y="9046"/>
                  <a:pt x="18776" y="9054"/>
                </a:cubicBezTo>
                <a:cubicBezTo>
                  <a:pt x="18782" y="9074"/>
                  <a:pt x="18796" y="9109"/>
                  <a:pt x="18833" y="9163"/>
                </a:cubicBezTo>
                <a:lnTo>
                  <a:pt x="18872" y="9243"/>
                </a:lnTo>
                <a:cubicBezTo>
                  <a:pt x="18872" y="9240"/>
                  <a:pt x="18874" y="9239"/>
                  <a:pt x="18876" y="9239"/>
                </a:cubicBezTo>
                <a:cubicBezTo>
                  <a:pt x="18887" y="9239"/>
                  <a:pt x="18914" y="9257"/>
                  <a:pt x="18936" y="9272"/>
                </a:cubicBezTo>
                <a:cubicBezTo>
                  <a:pt x="19033" y="9338"/>
                  <a:pt x="19159" y="9424"/>
                  <a:pt x="19201" y="9565"/>
                </a:cubicBezTo>
                <a:cubicBezTo>
                  <a:pt x="19254" y="9746"/>
                  <a:pt x="19250" y="9926"/>
                  <a:pt x="19245" y="10099"/>
                </a:cubicBezTo>
                <a:cubicBezTo>
                  <a:pt x="19242" y="10262"/>
                  <a:pt x="19238" y="10417"/>
                  <a:pt x="19287" y="10539"/>
                </a:cubicBezTo>
                <a:cubicBezTo>
                  <a:pt x="19373" y="10762"/>
                  <a:pt x="19425" y="10946"/>
                  <a:pt x="19417" y="11178"/>
                </a:cubicBezTo>
                <a:lnTo>
                  <a:pt x="19407" y="11353"/>
                </a:lnTo>
                <a:cubicBezTo>
                  <a:pt x="19392" y="11580"/>
                  <a:pt x="19374" y="11837"/>
                  <a:pt x="19444" y="11995"/>
                </a:cubicBezTo>
                <a:cubicBezTo>
                  <a:pt x="19551" y="12240"/>
                  <a:pt x="19570" y="12494"/>
                  <a:pt x="19586" y="12717"/>
                </a:cubicBezTo>
                <a:cubicBezTo>
                  <a:pt x="19603" y="12947"/>
                  <a:pt x="19619" y="13161"/>
                  <a:pt x="19717" y="13350"/>
                </a:cubicBezTo>
                <a:cubicBezTo>
                  <a:pt x="19799" y="13508"/>
                  <a:pt x="19921" y="13640"/>
                  <a:pt x="20049" y="13779"/>
                </a:cubicBezTo>
                <a:cubicBezTo>
                  <a:pt x="20232" y="13978"/>
                  <a:pt x="20438" y="14202"/>
                  <a:pt x="20540" y="14526"/>
                </a:cubicBezTo>
                <a:cubicBezTo>
                  <a:pt x="20558" y="14582"/>
                  <a:pt x="20583" y="14644"/>
                  <a:pt x="20609" y="14709"/>
                </a:cubicBezTo>
                <a:cubicBezTo>
                  <a:pt x="20679" y="14880"/>
                  <a:pt x="20749" y="15054"/>
                  <a:pt x="20756" y="15226"/>
                </a:cubicBezTo>
                <a:cubicBezTo>
                  <a:pt x="20758" y="15306"/>
                  <a:pt x="20748" y="15377"/>
                  <a:pt x="20724" y="15444"/>
                </a:cubicBezTo>
                <a:lnTo>
                  <a:pt x="20668" y="15600"/>
                </a:lnTo>
                <a:lnTo>
                  <a:pt x="20484" y="15607"/>
                </a:lnTo>
                <a:cubicBezTo>
                  <a:pt x="20218" y="15616"/>
                  <a:pt x="19067" y="15837"/>
                  <a:pt x="18899" y="15902"/>
                </a:cubicBezTo>
                <a:cubicBezTo>
                  <a:pt x="18851" y="15921"/>
                  <a:pt x="18816" y="16002"/>
                  <a:pt x="18779" y="16088"/>
                </a:cubicBezTo>
                <a:cubicBezTo>
                  <a:pt x="18752" y="16150"/>
                  <a:pt x="18724" y="16211"/>
                  <a:pt x="18690" y="16267"/>
                </a:cubicBezTo>
                <a:cubicBezTo>
                  <a:pt x="18624" y="16372"/>
                  <a:pt x="18513" y="16462"/>
                  <a:pt x="18405" y="16548"/>
                </a:cubicBezTo>
                <a:cubicBezTo>
                  <a:pt x="18376" y="16572"/>
                  <a:pt x="18349" y="16593"/>
                  <a:pt x="18328" y="16611"/>
                </a:cubicBezTo>
                <a:cubicBezTo>
                  <a:pt x="18392" y="16654"/>
                  <a:pt x="18461" y="16714"/>
                  <a:pt x="18494" y="16804"/>
                </a:cubicBezTo>
                <a:cubicBezTo>
                  <a:pt x="18632" y="17169"/>
                  <a:pt x="18470" y="18234"/>
                  <a:pt x="18469" y="18245"/>
                </a:cubicBezTo>
                <a:cubicBezTo>
                  <a:pt x="18448" y="18375"/>
                  <a:pt x="18379" y="18499"/>
                  <a:pt x="18311" y="18619"/>
                </a:cubicBezTo>
                <a:cubicBezTo>
                  <a:pt x="18242" y="18743"/>
                  <a:pt x="18165" y="18879"/>
                  <a:pt x="18187" y="18956"/>
                </a:cubicBezTo>
                <a:cubicBezTo>
                  <a:pt x="18221" y="19076"/>
                  <a:pt x="18343" y="19312"/>
                  <a:pt x="18457" y="19410"/>
                </a:cubicBezTo>
                <a:cubicBezTo>
                  <a:pt x="18534" y="19476"/>
                  <a:pt x="18603" y="19547"/>
                  <a:pt x="18671" y="19616"/>
                </a:cubicBezTo>
                <a:cubicBezTo>
                  <a:pt x="18804" y="19753"/>
                  <a:pt x="18911" y="19863"/>
                  <a:pt x="19054" y="19915"/>
                </a:cubicBezTo>
                <a:cubicBezTo>
                  <a:pt x="19130" y="19840"/>
                  <a:pt x="19252" y="19774"/>
                  <a:pt x="19443" y="19774"/>
                </a:cubicBezTo>
                <a:cubicBezTo>
                  <a:pt x="19499" y="19774"/>
                  <a:pt x="19559" y="19780"/>
                  <a:pt x="19621" y="19790"/>
                </a:cubicBezTo>
                <a:lnTo>
                  <a:pt x="19830" y="19826"/>
                </a:lnTo>
                <a:lnTo>
                  <a:pt x="19833" y="20017"/>
                </a:lnTo>
                <a:cubicBezTo>
                  <a:pt x="19835" y="20152"/>
                  <a:pt x="19852" y="20303"/>
                  <a:pt x="19870" y="20458"/>
                </a:cubicBezTo>
                <a:cubicBezTo>
                  <a:pt x="19908" y="20789"/>
                  <a:pt x="19946" y="21119"/>
                  <a:pt x="19883" y="21411"/>
                </a:cubicBezTo>
                <a:lnTo>
                  <a:pt x="19842" y="21596"/>
                </a:lnTo>
                <a:lnTo>
                  <a:pt x="19619" y="21600"/>
                </a:lnTo>
                <a:lnTo>
                  <a:pt x="19618" y="21600"/>
                </a:lnTo>
                <a:close/>
              </a:path>
            </a:pathLst>
          </a:custGeom>
          <a:solidFill>
            <a:schemeClr val="bg1">
              <a:lumMod val="75000"/>
            </a:schemeClr>
          </a:solidFill>
          <a:ln w="3175" cap="flat">
            <a:solidFill>
              <a:schemeClr val="bg1">
                <a:lumMod val="50000"/>
              </a:schemeClr>
            </a:solidFill>
            <a:miter lim="400000"/>
          </a:ln>
          <a:effectLst/>
        </p:spPr>
        <p:txBody>
          <a:bodyPr lIns="0" tIns="0" rIns="0" bIns="0"/>
          <a:lstStyle/>
          <a:p>
            <a:pPr eaLnBrk="1" hangingPunct="1">
              <a:defRPr sz="1200">
                <a:solidFill>
                  <a:srgbClr val="000000"/>
                </a:solidFill>
                <a:latin typeface="Helvetica"/>
                <a:ea typeface="Helvetica"/>
                <a:cs typeface="Helvetica"/>
                <a:sym typeface="Helvetica"/>
              </a:defRPr>
            </a:pPr>
            <a:endParaRPr sz="1688" dirty="0">
              <a:solidFill>
                <a:srgbClr val="000000"/>
              </a:solidFill>
              <a:latin typeface="Lato Light" panose="020F0502020204030203" pitchFamily="34" charset="0"/>
              <a:ea typeface="Lato Light" panose="020F0502020204030203" pitchFamily="34" charset="0"/>
              <a:cs typeface="Lato Light" panose="020F0502020204030203" pitchFamily="34" charset="0"/>
              <a:sym typeface="Helvetica"/>
            </a:endParaRPr>
          </a:p>
        </p:txBody>
      </p:sp>
      <p:sp>
        <p:nvSpPr>
          <p:cNvPr id="158" name="Shape 17221">
            <a:extLst>
              <a:ext uri="{FF2B5EF4-FFF2-40B4-BE49-F238E27FC236}">
                <a16:creationId xmlns:a16="http://schemas.microsoft.com/office/drawing/2014/main" id="{82E83287-BD50-ACFB-A07B-B15D16EAFB33}"/>
              </a:ext>
            </a:extLst>
          </p:cNvPr>
          <p:cNvSpPr/>
          <p:nvPr/>
        </p:nvSpPr>
        <p:spPr>
          <a:xfrm>
            <a:off x="6678857" y="4142760"/>
            <a:ext cx="433338" cy="50868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253" h="21600" extrusionOk="0">
                <a:moveTo>
                  <a:pt x="15596" y="21600"/>
                </a:moveTo>
                <a:cubicBezTo>
                  <a:pt x="15239" y="21600"/>
                  <a:pt x="14908" y="21531"/>
                  <a:pt x="14588" y="21464"/>
                </a:cubicBezTo>
                <a:cubicBezTo>
                  <a:pt x="14452" y="21435"/>
                  <a:pt x="14320" y="21408"/>
                  <a:pt x="14190" y="21386"/>
                </a:cubicBezTo>
                <a:cubicBezTo>
                  <a:pt x="13876" y="21335"/>
                  <a:pt x="13563" y="21300"/>
                  <a:pt x="13254" y="21265"/>
                </a:cubicBezTo>
                <a:cubicBezTo>
                  <a:pt x="11997" y="21123"/>
                  <a:pt x="10605" y="20966"/>
                  <a:pt x="9704" y="19802"/>
                </a:cubicBezTo>
                <a:cubicBezTo>
                  <a:pt x="9487" y="19522"/>
                  <a:pt x="9532" y="19240"/>
                  <a:pt x="9563" y="19054"/>
                </a:cubicBezTo>
                <a:cubicBezTo>
                  <a:pt x="9578" y="18955"/>
                  <a:pt x="9588" y="18884"/>
                  <a:pt x="9569" y="18854"/>
                </a:cubicBezTo>
                <a:cubicBezTo>
                  <a:pt x="9409" y="18597"/>
                  <a:pt x="9406" y="18331"/>
                  <a:pt x="9403" y="18116"/>
                </a:cubicBezTo>
                <a:lnTo>
                  <a:pt x="9399" y="17987"/>
                </a:lnTo>
                <a:cubicBezTo>
                  <a:pt x="9396" y="17934"/>
                  <a:pt x="9375" y="17863"/>
                  <a:pt x="9352" y="17788"/>
                </a:cubicBezTo>
                <a:cubicBezTo>
                  <a:pt x="9319" y="17677"/>
                  <a:pt x="9281" y="17552"/>
                  <a:pt x="9280" y="17407"/>
                </a:cubicBezTo>
                <a:cubicBezTo>
                  <a:pt x="9262" y="17355"/>
                  <a:pt x="9101" y="17134"/>
                  <a:pt x="9000" y="17027"/>
                </a:cubicBezTo>
                <a:cubicBezTo>
                  <a:pt x="8984" y="17035"/>
                  <a:pt x="8967" y="17042"/>
                  <a:pt x="8956" y="17046"/>
                </a:cubicBezTo>
                <a:cubicBezTo>
                  <a:pt x="8876" y="17082"/>
                  <a:pt x="8786" y="17120"/>
                  <a:pt x="8687" y="17144"/>
                </a:cubicBezTo>
                <a:cubicBezTo>
                  <a:pt x="8584" y="17168"/>
                  <a:pt x="8486" y="17180"/>
                  <a:pt x="8388" y="17180"/>
                </a:cubicBezTo>
                <a:cubicBezTo>
                  <a:pt x="8111" y="17180"/>
                  <a:pt x="7906" y="17088"/>
                  <a:pt x="7707" y="16999"/>
                </a:cubicBezTo>
                <a:cubicBezTo>
                  <a:pt x="7568" y="16938"/>
                  <a:pt x="7422" y="16910"/>
                  <a:pt x="7251" y="16878"/>
                </a:cubicBezTo>
                <a:cubicBezTo>
                  <a:pt x="7086" y="16848"/>
                  <a:pt x="6919" y="16815"/>
                  <a:pt x="6758" y="16762"/>
                </a:cubicBezTo>
                <a:cubicBezTo>
                  <a:pt x="6566" y="16693"/>
                  <a:pt x="6215" y="16567"/>
                  <a:pt x="5817" y="16416"/>
                </a:cubicBezTo>
                <a:lnTo>
                  <a:pt x="5304" y="16215"/>
                </a:lnTo>
                <a:lnTo>
                  <a:pt x="4932" y="16061"/>
                </a:lnTo>
                <a:cubicBezTo>
                  <a:pt x="4932" y="16061"/>
                  <a:pt x="4573" y="15901"/>
                  <a:pt x="4540" y="15885"/>
                </a:cubicBezTo>
                <a:cubicBezTo>
                  <a:pt x="4257" y="15746"/>
                  <a:pt x="4124" y="15653"/>
                  <a:pt x="4048" y="15545"/>
                </a:cubicBezTo>
                <a:lnTo>
                  <a:pt x="3990" y="15425"/>
                </a:lnTo>
                <a:cubicBezTo>
                  <a:pt x="3973" y="15363"/>
                  <a:pt x="3854" y="15242"/>
                  <a:pt x="3800" y="15219"/>
                </a:cubicBezTo>
                <a:cubicBezTo>
                  <a:pt x="3800" y="15226"/>
                  <a:pt x="3783" y="15229"/>
                  <a:pt x="3750" y="15236"/>
                </a:cubicBezTo>
                <a:cubicBezTo>
                  <a:pt x="3677" y="15250"/>
                  <a:pt x="3594" y="15265"/>
                  <a:pt x="3494" y="15265"/>
                </a:cubicBezTo>
                <a:cubicBezTo>
                  <a:pt x="3377" y="15265"/>
                  <a:pt x="3270" y="15244"/>
                  <a:pt x="3166" y="15201"/>
                </a:cubicBezTo>
                <a:cubicBezTo>
                  <a:pt x="2852" y="15072"/>
                  <a:pt x="2685" y="14805"/>
                  <a:pt x="2574" y="14628"/>
                </a:cubicBezTo>
                <a:cubicBezTo>
                  <a:pt x="2567" y="14617"/>
                  <a:pt x="2546" y="14576"/>
                  <a:pt x="2524" y="14529"/>
                </a:cubicBezTo>
                <a:lnTo>
                  <a:pt x="2150" y="14547"/>
                </a:lnTo>
                <a:lnTo>
                  <a:pt x="2257" y="14050"/>
                </a:lnTo>
                <a:cubicBezTo>
                  <a:pt x="2274" y="13999"/>
                  <a:pt x="2278" y="13967"/>
                  <a:pt x="2278" y="13925"/>
                </a:cubicBezTo>
                <a:cubicBezTo>
                  <a:pt x="2272" y="13773"/>
                  <a:pt x="2178" y="13550"/>
                  <a:pt x="2089" y="13335"/>
                </a:cubicBezTo>
                <a:cubicBezTo>
                  <a:pt x="2035" y="13205"/>
                  <a:pt x="1984" y="13084"/>
                  <a:pt x="1949" y="12975"/>
                </a:cubicBezTo>
                <a:cubicBezTo>
                  <a:pt x="1829" y="12604"/>
                  <a:pt x="1583" y="12345"/>
                  <a:pt x="1299" y="12046"/>
                </a:cubicBezTo>
                <a:cubicBezTo>
                  <a:pt x="1055" y="11791"/>
                  <a:pt x="807" y="11530"/>
                  <a:pt x="623" y="11186"/>
                </a:cubicBezTo>
                <a:cubicBezTo>
                  <a:pt x="389" y="10752"/>
                  <a:pt x="356" y="10317"/>
                  <a:pt x="325" y="9896"/>
                </a:cubicBezTo>
                <a:cubicBezTo>
                  <a:pt x="299" y="9556"/>
                  <a:pt x="275" y="9238"/>
                  <a:pt x="146" y="8952"/>
                </a:cubicBezTo>
                <a:cubicBezTo>
                  <a:pt x="-28" y="8572"/>
                  <a:pt x="-12" y="8112"/>
                  <a:pt x="22" y="7633"/>
                </a:cubicBezTo>
                <a:lnTo>
                  <a:pt x="25" y="7599"/>
                </a:lnTo>
                <a:lnTo>
                  <a:pt x="43" y="7532"/>
                </a:lnTo>
                <a:cubicBezTo>
                  <a:pt x="92" y="7442"/>
                  <a:pt x="130" y="7394"/>
                  <a:pt x="180" y="7346"/>
                </a:cubicBezTo>
                <a:cubicBezTo>
                  <a:pt x="399" y="7129"/>
                  <a:pt x="716" y="7089"/>
                  <a:pt x="947" y="7060"/>
                </a:cubicBezTo>
                <a:cubicBezTo>
                  <a:pt x="1052" y="7046"/>
                  <a:pt x="1186" y="7029"/>
                  <a:pt x="1223" y="7005"/>
                </a:cubicBezTo>
                <a:cubicBezTo>
                  <a:pt x="1731" y="6671"/>
                  <a:pt x="2069" y="6051"/>
                  <a:pt x="2366" y="5504"/>
                </a:cubicBezTo>
                <a:lnTo>
                  <a:pt x="2492" y="5281"/>
                </a:lnTo>
                <a:cubicBezTo>
                  <a:pt x="2601" y="5100"/>
                  <a:pt x="2649" y="4998"/>
                  <a:pt x="2668" y="4941"/>
                </a:cubicBezTo>
                <a:cubicBezTo>
                  <a:pt x="2638" y="4937"/>
                  <a:pt x="2599" y="4932"/>
                  <a:pt x="2551" y="4928"/>
                </a:cubicBezTo>
                <a:cubicBezTo>
                  <a:pt x="2477" y="4922"/>
                  <a:pt x="2405" y="4914"/>
                  <a:pt x="2338" y="4903"/>
                </a:cubicBezTo>
                <a:lnTo>
                  <a:pt x="2138" y="4868"/>
                </a:lnTo>
                <a:lnTo>
                  <a:pt x="1987" y="4674"/>
                </a:lnTo>
                <a:cubicBezTo>
                  <a:pt x="1842" y="4395"/>
                  <a:pt x="1974" y="4015"/>
                  <a:pt x="2396" y="3411"/>
                </a:cubicBezTo>
                <a:lnTo>
                  <a:pt x="2530" y="3217"/>
                </a:lnTo>
                <a:lnTo>
                  <a:pt x="2741" y="3226"/>
                </a:lnTo>
                <a:cubicBezTo>
                  <a:pt x="2729" y="3142"/>
                  <a:pt x="2702" y="2974"/>
                  <a:pt x="2692" y="2910"/>
                </a:cubicBezTo>
                <a:cubicBezTo>
                  <a:pt x="2651" y="2648"/>
                  <a:pt x="2519" y="2432"/>
                  <a:pt x="2366" y="2183"/>
                </a:cubicBezTo>
                <a:cubicBezTo>
                  <a:pt x="2231" y="1962"/>
                  <a:pt x="2078" y="1713"/>
                  <a:pt x="1998" y="1437"/>
                </a:cubicBezTo>
                <a:lnTo>
                  <a:pt x="1942" y="1241"/>
                </a:lnTo>
                <a:lnTo>
                  <a:pt x="2099" y="1091"/>
                </a:lnTo>
                <a:cubicBezTo>
                  <a:pt x="2282" y="915"/>
                  <a:pt x="2518" y="822"/>
                  <a:pt x="2779" y="822"/>
                </a:cubicBezTo>
                <a:lnTo>
                  <a:pt x="4435" y="822"/>
                </a:lnTo>
                <a:lnTo>
                  <a:pt x="4368" y="0"/>
                </a:lnTo>
                <a:lnTo>
                  <a:pt x="5229" y="880"/>
                </a:lnTo>
                <a:cubicBezTo>
                  <a:pt x="5555" y="1213"/>
                  <a:pt x="5652" y="1592"/>
                  <a:pt x="5502" y="1948"/>
                </a:cubicBezTo>
                <a:cubicBezTo>
                  <a:pt x="5448" y="2076"/>
                  <a:pt x="5371" y="2176"/>
                  <a:pt x="5302" y="2264"/>
                </a:cubicBezTo>
                <a:cubicBezTo>
                  <a:pt x="5240" y="2344"/>
                  <a:pt x="5189" y="2409"/>
                  <a:pt x="5172" y="2462"/>
                </a:cubicBezTo>
                <a:cubicBezTo>
                  <a:pt x="5057" y="2837"/>
                  <a:pt x="5026" y="3210"/>
                  <a:pt x="5090" y="3483"/>
                </a:cubicBezTo>
                <a:cubicBezTo>
                  <a:pt x="5094" y="3498"/>
                  <a:pt x="5100" y="3514"/>
                  <a:pt x="5108" y="3529"/>
                </a:cubicBezTo>
                <a:cubicBezTo>
                  <a:pt x="5165" y="3394"/>
                  <a:pt x="5272" y="3201"/>
                  <a:pt x="5536" y="3127"/>
                </a:cubicBezTo>
                <a:lnTo>
                  <a:pt x="5614" y="3110"/>
                </a:lnTo>
                <a:cubicBezTo>
                  <a:pt x="5614" y="3110"/>
                  <a:pt x="5704" y="3102"/>
                  <a:pt x="5705" y="3102"/>
                </a:cubicBezTo>
                <a:cubicBezTo>
                  <a:pt x="5993" y="3102"/>
                  <a:pt x="6166" y="3246"/>
                  <a:pt x="6270" y="3331"/>
                </a:cubicBezTo>
                <a:cubicBezTo>
                  <a:pt x="6300" y="3359"/>
                  <a:pt x="6334" y="3371"/>
                  <a:pt x="6440" y="3371"/>
                </a:cubicBezTo>
                <a:cubicBezTo>
                  <a:pt x="6507" y="3371"/>
                  <a:pt x="6576" y="3367"/>
                  <a:pt x="6641" y="3363"/>
                </a:cubicBezTo>
                <a:cubicBezTo>
                  <a:pt x="6733" y="3357"/>
                  <a:pt x="6807" y="3353"/>
                  <a:pt x="6871" y="3353"/>
                </a:cubicBezTo>
                <a:cubicBezTo>
                  <a:pt x="6992" y="3353"/>
                  <a:pt x="7110" y="3366"/>
                  <a:pt x="7226" y="3383"/>
                </a:cubicBezTo>
                <a:lnTo>
                  <a:pt x="7216" y="3359"/>
                </a:lnTo>
                <a:cubicBezTo>
                  <a:pt x="7101" y="2880"/>
                  <a:pt x="7517" y="2527"/>
                  <a:pt x="7820" y="2269"/>
                </a:cubicBezTo>
                <a:cubicBezTo>
                  <a:pt x="7887" y="2212"/>
                  <a:pt x="7949" y="2159"/>
                  <a:pt x="7996" y="2112"/>
                </a:cubicBezTo>
                <a:cubicBezTo>
                  <a:pt x="8071" y="2036"/>
                  <a:pt x="8155" y="1901"/>
                  <a:pt x="8244" y="1757"/>
                </a:cubicBezTo>
                <a:cubicBezTo>
                  <a:pt x="8453" y="1422"/>
                  <a:pt x="8690" y="1041"/>
                  <a:pt x="9118" y="875"/>
                </a:cubicBezTo>
                <a:lnTo>
                  <a:pt x="9508" y="724"/>
                </a:lnTo>
                <a:lnTo>
                  <a:pt x="9688" y="1052"/>
                </a:lnTo>
                <a:lnTo>
                  <a:pt x="16357" y="4768"/>
                </a:lnTo>
                <a:lnTo>
                  <a:pt x="16357" y="5549"/>
                </a:lnTo>
                <a:lnTo>
                  <a:pt x="16224" y="5742"/>
                </a:lnTo>
                <a:cubicBezTo>
                  <a:pt x="16624" y="6055"/>
                  <a:pt x="17507" y="6683"/>
                  <a:pt x="18007" y="7039"/>
                </a:cubicBezTo>
                <a:cubicBezTo>
                  <a:pt x="18260" y="7218"/>
                  <a:pt x="18456" y="7358"/>
                  <a:pt x="18582" y="7449"/>
                </a:cubicBezTo>
                <a:lnTo>
                  <a:pt x="18665" y="7435"/>
                </a:lnTo>
                <a:lnTo>
                  <a:pt x="18760" y="7411"/>
                </a:lnTo>
                <a:lnTo>
                  <a:pt x="18977" y="7529"/>
                </a:lnTo>
                <a:lnTo>
                  <a:pt x="19034" y="7579"/>
                </a:lnTo>
                <a:lnTo>
                  <a:pt x="19214" y="7760"/>
                </a:lnTo>
                <a:lnTo>
                  <a:pt x="19120" y="7971"/>
                </a:lnTo>
                <a:cubicBezTo>
                  <a:pt x="19114" y="7984"/>
                  <a:pt x="18643" y="9041"/>
                  <a:pt x="18408" y="9780"/>
                </a:cubicBezTo>
                <a:cubicBezTo>
                  <a:pt x="18226" y="10355"/>
                  <a:pt x="18323" y="10843"/>
                  <a:pt x="18350" y="10915"/>
                </a:cubicBezTo>
                <a:cubicBezTo>
                  <a:pt x="18382" y="10969"/>
                  <a:pt x="18589" y="11096"/>
                  <a:pt x="18741" y="11189"/>
                </a:cubicBezTo>
                <a:cubicBezTo>
                  <a:pt x="18939" y="11310"/>
                  <a:pt x="19161" y="11444"/>
                  <a:pt x="19315" y="11625"/>
                </a:cubicBezTo>
                <a:cubicBezTo>
                  <a:pt x="19718" y="12099"/>
                  <a:pt x="19449" y="12575"/>
                  <a:pt x="19271" y="12890"/>
                </a:cubicBezTo>
                <a:cubicBezTo>
                  <a:pt x="19181" y="13050"/>
                  <a:pt x="19079" y="13230"/>
                  <a:pt x="19114" y="13319"/>
                </a:cubicBezTo>
                <a:cubicBezTo>
                  <a:pt x="19139" y="13381"/>
                  <a:pt x="19165" y="13422"/>
                  <a:pt x="19187" y="13455"/>
                </a:cubicBezTo>
                <a:cubicBezTo>
                  <a:pt x="19325" y="13675"/>
                  <a:pt x="19363" y="13838"/>
                  <a:pt x="19216" y="14183"/>
                </a:cubicBezTo>
                <a:cubicBezTo>
                  <a:pt x="19074" y="14512"/>
                  <a:pt x="19076" y="14755"/>
                  <a:pt x="19222" y="14993"/>
                </a:cubicBezTo>
                <a:cubicBezTo>
                  <a:pt x="19468" y="15397"/>
                  <a:pt x="19631" y="15775"/>
                  <a:pt x="19735" y="16182"/>
                </a:cubicBezTo>
                <a:cubicBezTo>
                  <a:pt x="19772" y="16319"/>
                  <a:pt x="19787" y="16496"/>
                  <a:pt x="19801" y="16683"/>
                </a:cubicBezTo>
                <a:cubicBezTo>
                  <a:pt x="19816" y="16897"/>
                  <a:pt x="19840" y="17221"/>
                  <a:pt x="19933" y="17323"/>
                </a:cubicBezTo>
                <a:cubicBezTo>
                  <a:pt x="19951" y="17323"/>
                  <a:pt x="20197" y="17423"/>
                  <a:pt x="20362" y="17491"/>
                </a:cubicBezTo>
                <a:cubicBezTo>
                  <a:pt x="20894" y="17710"/>
                  <a:pt x="21094" y="17792"/>
                  <a:pt x="21148" y="18008"/>
                </a:cubicBezTo>
                <a:cubicBezTo>
                  <a:pt x="21572" y="18892"/>
                  <a:pt x="20611" y="19649"/>
                  <a:pt x="20036" y="20101"/>
                </a:cubicBezTo>
                <a:lnTo>
                  <a:pt x="19967" y="20156"/>
                </a:lnTo>
                <a:cubicBezTo>
                  <a:pt x="19297" y="20688"/>
                  <a:pt x="18605" y="20854"/>
                  <a:pt x="17936" y="21014"/>
                </a:cubicBezTo>
                <a:cubicBezTo>
                  <a:pt x="17684" y="21075"/>
                  <a:pt x="17463" y="21128"/>
                  <a:pt x="17230" y="21197"/>
                </a:cubicBezTo>
                <a:cubicBezTo>
                  <a:pt x="17107" y="21234"/>
                  <a:pt x="16983" y="21278"/>
                  <a:pt x="16860" y="21322"/>
                </a:cubicBezTo>
                <a:cubicBezTo>
                  <a:pt x="16519" y="21444"/>
                  <a:pt x="16175" y="21567"/>
                  <a:pt x="15777" y="21593"/>
                </a:cubicBezTo>
                <a:cubicBezTo>
                  <a:pt x="15717" y="21598"/>
                  <a:pt x="15657" y="21600"/>
                  <a:pt x="15596" y="21600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3175" cap="flat">
            <a:solidFill>
              <a:schemeClr val="bg1">
                <a:lumMod val="50000"/>
              </a:schemeClr>
            </a:solidFill>
            <a:miter lim="400000"/>
          </a:ln>
          <a:effectLst/>
        </p:spPr>
        <p:txBody>
          <a:bodyPr lIns="0" tIns="0" rIns="0" bIns="0"/>
          <a:lstStyle/>
          <a:p>
            <a:pPr eaLnBrk="1" hangingPunct="1">
              <a:defRPr sz="1200">
                <a:solidFill>
                  <a:srgbClr val="000000"/>
                </a:solidFill>
                <a:latin typeface="Helvetica"/>
                <a:ea typeface="Helvetica"/>
                <a:cs typeface="Helvetica"/>
                <a:sym typeface="Helvetica"/>
              </a:defRPr>
            </a:pPr>
            <a:endParaRPr sz="1688" dirty="0">
              <a:solidFill>
                <a:srgbClr val="000000"/>
              </a:solidFill>
              <a:latin typeface="Lato Light" panose="020F0502020204030203" pitchFamily="34" charset="0"/>
              <a:ea typeface="Lato Light" panose="020F0502020204030203" pitchFamily="34" charset="0"/>
              <a:cs typeface="Lato Light" panose="020F0502020204030203" pitchFamily="34" charset="0"/>
              <a:sym typeface="Helvetica"/>
            </a:endParaRPr>
          </a:p>
        </p:txBody>
      </p:sp>
      <p:sp>
        <p:nvSpPr>
          <p:cNvPr id="159" name="Shape 17222">
            <a:extLst>
              <a:ext uri="{FF2B5EF4-FFF2-40B4-BE49-F238E27FC236}">
                <a16:creationId xmlns:a16="http://schemas.microsoft.com/office/drawing/2014/main" id="{D9CAEA45-9F08-B5DE-B8C2-5C823CA0E54E}"/>
              </a:ext>
            </a:extLst>
          </p:cNvPr>
          <p:cNvSpPr/>
          <p:nvPr/>
        </p:nvSpPr>
        <p:spPr>
          <a:xfrm>
            <a:off x="5124371" y="3058616"/>
            <a:ext cx="631061" cy="64851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470" h="21600" extrusionOk="0">
                <a:moveTo>
                  <a:pt x="5035" y="21087"/>
                </a:moveTo>
                <a:cubicBezTo>
                  <a:pt x="4950" y="21012"/>
                  <a:pt x="4841" y="20915"/>
                  <a:pt x="4812" y="20696"/>
                </a:cubicBezTo>
                <a:cubicBezTo>
                  <a:pt x="4801" y="20604"/>
                  <a:pt x="4809" y="20524"/>
                  <a:pt x="4815" y="20460"/>
                </a:cubicBezTo>
                <a:cubicBezTo>
                  <a:pt x="4816" y="20459"/>
                  <a:pt x="4816" y="20457"/>
                  <a:pt x="4816" y="20455"/>
                </a:cubicBezTo>
                <a:cubicBezTo>
                  <a:pt x="4794" y="20458"/>
                  <a:pt x="4771" y="20459"/>
                  <a:pt x="4746" y="20459"/>
                </a:cubicBezTo>
                <a:lnTo>
                  <a:pt x="4663" y="20453"/>
                </a:lnTo>
                <a:lnTo>
                  <a:pt x="4453" y="20418"/>
                </a:lnTo>
                <a:lnTo>
                  <a:pt x="4407" y="20227"/>
                </a:lnTo>
                <a:cubicBezTo>
                  <a:pt x="4344" y="19967"/>
                  <a:pt x="4485" y="19782"/>
                  <a:pt x="4593" y="19662"/>
                </a:cubicBezTo>
                <a:cubicBezTo>
                  <a:pt x="4448" y="19532"/>
                  <a:pt x="4309" y="19384"/>
                  <a:pt x="4210" y="19199"/>
                </a:cubicBezTo>
                <a:cubicBezTo>
                  <a:pt x="4128" y="19047"/>
                  <a:pt x="4106" y="18867"/>
                  <a:pt x="4084" y="18692"/>
                </a:cubicBezTo>
                <a:cubicBezTo>
                  <a:pt x="4077" y="18639"/>
                  <a:pt x="4069" y="18576"/>
                  <a:pt x="4059" y="18516"/>
                </a:cubicBezTo>
                <a:cubicBezTo>
                  <a:pt x="4046" y="18532"/>
                  <a:pt x="4031" y="18548"/>
                  <a:pt x="4014" y="18563"/>
                </a:cubicBezTo>
                <a:cubicBezTo>
                  <a:pt x="3934" y="18632"/>
                  <a:pt x="3854" y="18674"/>
                  <a:pt x="3789" y="18707"/>
                </a:cubicBezTo>
                <a:cubicBezTo>
                  <a:pt x="3730" y="18738"/>
                  <a:pt x="3688" y="18761"/>
                  <a:pt x="3662" y="18791"/>
                </a:cubicBezTo>
                <a:lnTo>
                  <a:pt x="3595" y="18872"/>
                </a:lnTo>
                <a:lnTo>
                  <a:pt x="3542" y="18883"/>
                </a:lnTo>
                <a:cubicBezTo>
                  <a:pt x="3435" y="18905"/>
                  <a:pt x="3383" y="18911"/>
                  <a:pt x="3332" y="18911"/>
                </a:cubicBezTo>
                <a:cubicBezTo>
                  <a:pt x="3151" y="18911"/>
                  <a:pt x="3033" y="18838"/>
                  <a:pt x="2947" y="18786"/>
                </a:cubicBezTo>
                <a:cubicBezTo>
                  <a:pt x="2912" y="18764"/>
                  <a:pt x="2883" y="18746"/>
                  <a:pt x="2846" y="18730"/>
                </a:cubicBezTo>
                <a:cubicBezTo>
                  <a:pt x="2840" y="18730"/>
                  <a:pt x="2834" y="18729"/>
                  <a:pt x="2828" y="18729"/>
                </a:cubicBezTo>
                <a:cubicBezTo>
                  <a:pt x="2732" y="18729"/>
                  <a:pt x="2640" y="18762"/>
                  <a:pt x="2585" y="18803"/>
                </a:cubicBezTo>
                <a:cubicBezTo>
                  <a:pt x="2567" y="18816"/>
                  <a:pt x="2551" y="18833"/>
                  <a:pt x="2535" y="18848"/>
                </a:cubicBezTo>
                <a:cubicBezTo>
                  <a:pt x="2457" y="18926"/>
                  <a:pt x="2338" y="19044"/>
                  <a:pt x="2157" y="19044"/>
                </a:cubicBezTo>
                <a:cubicBezTo>
                  <a:pt x="2063" y="19044"/>
                  <a:pt x="1926" y="19011"/>
                  <a:pt x="1806" y="18855"/>
                </a:cubicBezTo>
                <a:cubicBezTo>
                  <a:pt x="1795" y="18841"/>
                  <a:pt x="1785" y="18826"/>
                  <a:pt x="1776" y="18811"/>
                </a:cubicBezTo>
                <a:cubicBezTo>
                  <a:pt x="1702" y="18888"/>
                  <a:pt x="1597" y="18960"/>
                  <a:pt x="1450" y="18960"/>
                </a:cubicBezTo>
                <a:cubicBezTo>
                  <a:pt x="1349" y="18960"/>
                  <a:pt x="1253" y="18925"/>
                  <a:pt x="1162" y="18857"/>
                </a:cubicBezTo>
                <a:cubicBezTo>
                  <a:pt x="848" y="18620"/>
                  <a:pt x="875" y="18063"/>
                  <a:pt x="895" y="17656"/>
                </a:cubicBezTo>
                <a:cubicBezTo>
                  <a:pt x="899" y="17568"/>
                  <a:pt x="902" y="17507"/>
                  <a:pt x="901" y="17462"/>
                </a:cubicBezTo>
                <a:cubicBezTo>
                  <a:pt x="898" y="17289"/>
                  <a:pt x="884" y="17231"/>
                  <a:pt x="811" y="17099"/>
                </a:cubicBezTo>
                <a:cubicBezTo>
                  <a:pt x="796" y="17072"/>
                  <a:pt x="781" y="17039"/>
                  <a:pt x="766" y="17003"/>
                </a:cubicBezTo>
                <a:cubicBezTo>
                  <a:pt x="702" y="17002"/>
                  <a:pt x="652" y="16992"/>
                  <a:pt x="605" y="16974"/>
                </a:cubicBezTo>
                <a:cubicBezTo>
                  <a:pt x="380" y="16888"/>
                  <a:pt x="180" y="16557"/>
                  <a:pt x="155" y="16375"/>
                </a:cubicBezTo>
                <a:cubicBezTo>
                  <a:pt x="134" y="16232"/>
                  <a:pt x="190" y="16122"/>
                  <a:pt x="219" y="16064"/>
                </a:cubicBezTo>
                <a:cubicBezTo>
                  <a:pt x="234" y="16026"/>
                  <a:pt x="232" y="15987"/>
                  <a:pt x="228" y="15949"/>
                </a:cubicBezTo>
                <a:cubicBezTo>
                  <a:pt x="226" y="15916"/>
                  <a:pt x="223" y="15883"/>
                  <a:pt x="223" y="15849"/>
                </a:cubicBezTo>
                <a:cubicBezTo>
                  <a:pt x="221" y="15613"/>
                  <a:pt x="220" y="15577"/>
                  <a:pt x="144" y="15464"/>
                </a:cubicBezTo>
                <a:cubicBezTo>
                  <a:pt x="-130" y="15055"/>
                  <a:pt x="56" y="14781"/>
                  <a:pt x="148" y="14682"/>
                </a:cubicBezTo>
                <a:cubicBezTo>
                  <a:pt x="173" y="14655"/>
                  <a:pt x="205" y="14626"/>
                  <a:pt x="245" y="14597"/>
                </a:cubicBezTo>
                <a:lnTo>
                  <a:pt x="336" y="14535"/>
                </a:lnTo>
                <a:cubicBezTo>
                  <a:pt x="460" y="14451"/>
                  <a:pt x="478" y="14431"/>
                  <a:pt x="485" y="14395"/>
                </a:cubicBezTo>
                <a:cubicBezTo>
                  <a:pt x="492" y="14353"/>
                  <a:pt x="493" y="14310"/>
                  <a:pt x="494" y="14265"/>
                </a:cubicBezTo>
                <a:lnTo>
                  <a:pt x="493" y="14185"/>
                </a:lnTo>
                <a:cubicBezTo>
                  <a:pt x="494" y="13990"/>
                  <a:pt x="498" y="13572"/>
                  <a:pt x="932" y="13382"/>
                </a:cubicBezTo>
                <a:cubicBezTo>
                  <a:pt x="1016" y="13345"/>
                  <a:pt x="1100" y="13327"/>
                  <a:pt x="1183" y="13327"/>
                </a:cubicBezTo>
                <a:cubicBezTo>
                  <a:pt x="1515" y="13327"/>
                  <a:pt x="1690" y="13604"/>
                  <a:pt x="1806" y="13787"/>
                </a:cubicBezTo>
                <a:cubicBezTo>
                  <a:pt x="1815" y="13800"/>
                  <a:pt x="1826" y="13817"/>
                  <a:pt x="1837" y="13834"/>
                </a:cubicBezTo>
                <a:cubicBezTo>
                  <a:pt x="1863" y="13794"/>
                  <a:pt x="1898" y="13754"/>
                  <a:pt x="1943" y="13718"/>
                </a:cubicBezTo>
                <a:cubicBezTo>
                  <a:pt x="2083" y="13606"/>
                  <a:pt x="2252" y="13542"/>
                  <a:pt x="2417" y="13536"/>
                </a:cubicBezTo>
                <a:lnTo>
                  <a:pt x="2418" y="13536"/>
                </a:lnTo>
                <a:cubicBezTo>
                  <a:pt x="2610" y="13536"/>
                  <a:pt x="2760" y="13589"/>
                  <a:pt x="2882" y="13632"/>
                </a:cubicBezTo>
                <a:cubicBezTo>
                  <a:pt x="2971" y="13663"/>
                  <a:pt x="3054" y="13691"/>
                  <a:pt x="3114" y="13691"/>
                </a:cubicBezTo>
                <a:cubicBezTo>
                  <a:pt x="3166" y="13684"/>
                  <a:pt x="3362" y="13639"/>
                  <a:pt x="3474" y="13606"/>
                </a:cubicBezTo>
                <a:cubicBezTo>
                  <a:pt x="3523" y="13510"/>
                  <a:pt x="3677" y="13212"/>
                  <a:pt x="3677" y="13212"/>
                </a:cubicBezTo>
                <a:lnTo>
                  <a:pt x="4194" y="13415"/>
                </a:lnTo>
                <a:lnTo>
                  <a:pt x="8574" y="13415"/>
                </a:lnTo>
                <a:lnTo>
                  <a:pt x="8674" y="12731"/>
                </a:lnTo>
                <a:lnTo>
                  <a:pt x="8354" y="12388"/>
                </a:lnTo>
                <a:lnTo>
                  <a:pt x="7478" y="0"/>
                </a:lnTo>
                <a:lnTo>
                  <a:pt x="10061" y="0"/>
                </a:lnTo>
                <a:lnTo>
                  <a:pt x="17638" y="5556"/>
                </a:lnTo>
                <a:lnTo>
                  <a:pt x="17634" y="5710"/>
                </a:lnTo>
                <a:cubicBezTo>
                  <a:pt x="17633" y="5752"/>
                  <a:pt x="17626" y="5805"/>
                  <a:pt x="17619" y="5862"/>
                </a:cubicBezTo>
                <a:cubicBezTo>
                  <a:pt x="17611" y="5922"/>
                  <a:pt x="17607" y="5963"/>
                  <a:pt x="17606" y="5990"/>
                </a:cubicBezTo>
                <a:cubicBezTo>
                  <a:pt x="17619" y="5994"/>
                  <a:pt x="17633" y="5998"/>
                  <a:pt x="17642" y="6001"/>
                </a:cubicBezTo>
                <a:cubicBezTo>
                  <a:pt x="17732" y="6026"/>
                  <a:pt x="17844" y="6059"/>
                  <a:pt x="17946" y="6145"/>
                </a:cubicBezTo>
                <a:cubicBezTo>
                  <a:pt x="18076" y="6259"/>
                  <a:pt x="18136" y="6407"/>
                  <a:pt x="18183" y="6527"/>
                </a:cubicBezTo>
                <a:cubicBezTo>
                  <a:pt x="18200" y="6569"/>
                  <a:pt x="18214" y="6606"/>
                  <a:pt x="18232" y="6639"/>
                </a:cubicBezTo>
                <a:cubicBezTo>
                  <a:pt x="18278" y="6720"/>
                  <a:pt x="18298" y="6737"/>
                  <a:pt x="18300" y="6739"/>
                </a:cubicBezTo>
                <a:cubicBezTo>
                  <a:pt x="18309" y="6725"/>
                  <a:pt x="18326" y="6717"/>
                  <a:pt x="18354" y="6705"/>
                </a:cubicBezTo>
                <a:cubicBezTo>
                  <a:pt x="18410" y="6680"/>
                  <a:pt x="18484" y="6647"/>
                  <a:pt x="18585" y="6647"/>
                </a:cubicBezTo>
                <a:cubicBezTo>
                  <a:pt x="18755" y="6647"/>
                  <a:pt x="18875" y="6747"/>
                  <a:pt x="18914" y="6780"/>
                </a:cubicBezTo>
                <a:cubicBezTo>
                  <a:pt x="18955" y="6814"/>
                  <a:pt x="18992" y="6849"/>
                  <a:pt x="19027" y="6884"/>
                </a:cubicBezTo>
                <a:cubicBezTo>
                  <a:pt x="19088" y="6943"/>
                  <a:pt x="19122" y="6975"/>
                  <a:pt x="19170" y="6994"/>
                </a:cubicBezTo>
                <a:cubicBezTo>
                  <a:pt x="19204" y="7008"/>
                  <a:pt x="19248" y="7013"/>
                  <a:pt x="19291" y="7017"/>
                </a:cubicBezTo>
                <a:cubicBezTo>
                  <a:pt x="19380" y="7036"/>
                  <a:pt x="19419" y="7043"/>
                  <a:pt x="19457" y="7050"/>
                </a:cubicBezTo>
                <a:cubicBezTo>
                  <a:pt x="19588" y="7072"/>
                  <a:pt x="19744" y="7099"/>
                  <a:pt x="19886" y="7208"/>
                </a:cubicBezTo>
                <a:lnTo>
                  <a:pt x="19950" y="7265"/>
                </a:lnTo>
                <a:cubicBezTo>
                  <a:pt x="20180" y="7504"/>
                  <a:pt x="20222" y="7867"/>
                  <a:pt x="20230" y="8013"/>
                </a:cubicBezTo>
                <a:cubicBezTo>
                  <a:pt x="20234" y="8060"/>
                  <a:pt x="20234" y="8112"/>
                  <a:pt x="20232" y="8160"/>
                </a:cubicBezTo>
                <a:cubicBezTo>
                  <a:pt x="20227" y="8279"/>
                  <a:pt x="20179" y="8371"/>
                  <a:pt x="20134" y="8440"/>
                </a:cubicBezTo>
                <a:cubicBezTo>
                  <a:pt x="20140" y="8440"/>
                  <a:pt x="20147" y="8440"/>
                  <a:pt x="20155" y="8440"/>
                </a:cubicBezTo>
                <a:cubicBezTo>
                  <a:pt x="20385" y="8440"/>
                  <a:pt x="20711" y="8363"/>
                  <a:pt x="20906" y="8317"/>
                </a:cubicBezTo>
                <a:cubicBezTo>
                  <a:pt x="20992" y="8297"/>
                  <a:pt x="21060" y="8281"/>
                  <a:pt x="21105" y="8273"/>
                </a:cubicBezTo>
                <a:lnTo>
                  <a:pt x="21249" y="8249"/>
                </a:lnTo>
                <a:lnTo>
                  <a:pt x="21295" y="8464"/>
                </a:lnTo>
                <a:lnTo>
                  <a:pt x="21470" y="8542"/>
                </a:lnTo>
                <a:lnTo>
                  <a:pt x="21437" y="8664"/>
                </a:lnTo>
                <a:cubicBezTo>
                  <a:pt x="21429" y="8701"/>
                  <a:pt x="21410" y="8906"/>
                  <a:pt x="21431" y="9985"/>
                </a:cubicBezTo>
                <a:lnTo>
                  <a:pt x="21433" y="10150"/>
                </a:lnTo>
                <a:cubicBezTo>
                  <a:pt x="21430" y="10562"/>
                  <a:pt x="21426" y="10972"/>
                  <a:pt x="21412" y="11379"/>
                </a:cubicBezTo>
                <a:cubicBezTo>
                  <a:pt x="21409" y="11470"/>
                  <a:pt x="21412" y="11565"/>
                  <a:pt x="21416" y="11662"/>
                </a:cubicBezTo>
                <a:cubicBezTo>
                  <a:pt x="21423" y="11872"/>
                  <a:pt x="21430" y="12089"/>
                  <a:pt x="21382" y="12303"/>
                </a:cubicBezTo>
                <a:cubicBezTo>
                  <a:pt x="21363" y="12413"/>
                  <a:pt x="21346" y="12453"/>
                  <a:pt x="21303" y="12520"/>
                </a:cubicBezTo>
                <a:lnTo>
                  <a:pt x="21275" y="12564"/>
                </a:lnTo>
                <a:cubicBezTo>
                  <a:pt x="21133" y="12791"/>
                  <a:pt x="21090" y="12860"/>
                  <a:pt x="21056" y="13074"/>
                </a:cubicBezTo>
                <a:lnTo>
                  <a:pt x="21047" y="13135"/>
                </a:lnTo>
                <a:cubicBezTo>
                  <a:pt x="21026" y="13297"/>
                  <a:pt x="20995" y="13520"/>
                  <a:pt x="20803" y="13689"/>
                </a:cubicBezTo>
                <a:cubicBezTo>
                  <a:pt x="20775" y="13714"/>
                  <a:pt x="20746" y="13742"/>
                  <a:pt x="20716" y="13772"/>
                </a:cubicBezTo>
                <a:cubicBezTo>
                  <a:pt x="20605" y="13881"/>
                  <a:pt x="20468" y="14017"/>
                  <a:pt x="20289" y="14081"/>
                </a:cubicBezTo>
                <a:cubicBezTo>
                  <a:pt x="20216" y="14106"/>
                  <a:pt x="20146" y="14118"/>
                  <a:pt x="20076" y="14118"/>
                </a:cubicBezTo>
                <a:cubicBezTo>
                  <a:pt x="19963" y="14118"/>
                  <a:pt x="19873" y="14087"/>
                  <a:pt x="19807" y="14065"/>
                </a:cubicBezTo>
                <a:cubicBezTo>
                  <a:pt x="19768" y="14051"/>
                  <a:pt x="19740" y="14042"/>
                  <a:pt x="19715" y="14039"/>
                </a:cubicBezTo>
                <a:cubicBezTo>
                  <a:pt x="19679" y="14040"/>
                  <a:pt x="19636" y="14059"/>
                  <a:pt x="19564" y="14091"/>
                </a:cubicBezTo>
                <a:cubicBezTo>
                  <a:pt x="19499" y="14121"/>
                  <a:pt x="19434" y="14150"/>
                  <a:pt x="19366" y="14170"/>
                </a:cubicBezTo>
                <a:cubicBezTo>
                  <a:pt x="19192" y="14222"/>
                  <a:pt x="19024" y="14224"/>
                  <a:pt x="18876" y="14226"/>
                </a:cubicBezTo>
                <a:lnTo>
                  <a:pt x="18707" y="14228"/>
                </a:lnTo>
                <a:lnTo>
                  <a:pt x="17977" y="14223"/>
                </a:lnTo>
                <a:cubicBezTo>
                  <a:pt x="17633" y="14223"/>
                  <a:pt x="17562" y="14232"/>
                  <a:pt x="17552" y="14234"/>
                </a:cubicBezTo>
                <a:cubicBezTo>
                  <a:pt x="17498" y="14246"/>
                  <a:pt x="17376" y="14393"/>
                  <a:pt x="17324" y="14456"/>
                </a:cubicBezTo>
                <a:cubicBezTo>
                  <a:pt x="17284" y="14503"/>
                  <a:pt x="17246" y="14548"/>
                  <a:pt x="17210" y="14587"/>
                </a:cubicBezTo>
                <a:cubicBezTo>
                  <a:pt x="17107" y="14692"/>
                  <a:pt x="16957" y="14735"/>
                  <a:pt x="16655" y="14747"/>
                </a:cubicBezTo>
                <a:lnTo>
                  <a:pt x="16539" y="14748"/>
                </a:lnTo>
                <a:cubicBezTo>
                  <a:pt x="16458" y="14748"/>
                  <a:pt x="16395" y="14745"/>
                  <a:pt x="16331" y="14743"/>
                </a:cubicBezTo>
                <a:cubicBezTo>
                  <a:pt x="16296" y="14741"/>
                  <a:pt x="16260" y="14740"/>
                  <a:pt x="16225" y="14739"/>
                </a:cubicBezTo>
                <a:lnTo>
                  <a:pt x="16067" y="14738"/>
                </a:lnTo>
                <a:cubicBezTo>
                  <a:pt x="15978" y="14733"/>
                  <a:pt x="15872" y="14715"/>
                  <a:pt x="15762" y="14693"/>
                </a:cubicBezTo>
                <a:cubicBezTo>
                  <a:pt x="15677" y="14676"/>
                  <a:pt x="15600" y="14661"/>
                  <a:pt x="15527" y="14654"/>
                </a:cubicBezTo>
                <a:cubicBezTo>
                  <a:pt x="15444" y="14648"/>
                  <a:pt x="15395" y="14643"/>
                  <a:pt x="15348" y="14643"/>
                </a:cubicBezTo>
                <a:lnTo>
                  <a:pt x="15237" y="14687"/>
                </a:lnTo>
                <a:lnTo>
                  <a:pt x="15139" y="14742"/>
                </a:lnTo>
                <a:cubicBezTo>
                  <a:pt x="15139" y="14742"/>
                  <a:pt x="14977" y="14592"/>
                  <a:pt x="14977" y="14592"/>
                </a:cubicBezTo>
                <a:cubicBezTo>
                  <a:pt x="14952" y="14592"/>
                  <a:pt x="14861" y="14677"/>
                  <a:pt x="14812" y="14722"/>
                </a:cubicBezTo>
                <a:cubicBezTo>
                  <a:pt x="14727" y="14802"/>
                  <a:pt x="14630" y="14893"/>
                  <a:pt x="14514" y="14954"/>
                </a:cubicBezTo>
                <a:cubicBezTo>
                  <a:pt x="14383" y="15023"/>
                  <a:pt x="14256" y="15056"/>
                  <a:pt x="14143" y="15084"/>
                </a:cubicBezTo>
                <a:cubicBezTo>
                  <a:pt x="14077" y="15101"/>
                  <a:pt x="14017" y="15116"/>
                  <a:pt x="13958" y="15139"/>
                </a:cubicBezTo>
                <a:cubicBezTo>
                  <a:pt x="13906" y="15160"/>
                  <a:pt x="13847" y="15199"/>
                  <a:pt x="13784" y="15241"/>
                </a:cubicBezTo>
                <a:cubicBezTo>
                  <a:pt x="13714" y="15287"/>
                  <a:pt x="13644" y="15332"/>
                  <a:pt x="13570" y="15368"/>
                </a:cubicBezTo>
                <a:cubicBezTo>
                  <a:pt x="13409" y="15448"/>
                  <a:pt x="13409" y="15448"/>
                  <a:pt x="13416" y="15570"/>
                </a:cubicBezTo>
                <a:lnTo>
                  <a:pt x="13430" y="15853"/>
                </a:lnTo>
                <a:lnTo>
                  <a:pt x="13143" y="15881"/>
                </a:lnTo>
                <a:cubicBezTo>
                  <a:pt x="13112" y="15884"/>
                  <a:pt x="13081" y="15885"/>
                  <a:pt x="13051" y="15885"/>
                </a:cubicBezTo>
                <a:cubicBezTo>
                  <a:pt x="12947" y="15885"/>
                  <a:pt x="12848" y="15868"/>
                  <a:pt x="12751" y="15850"/>
                </a:cubicBezTo>
                <a:cubicBezTo>
                  <a:pt x="12689" y="15838"/>
                  <a:pt x="12641" y="15827"/>
                  <a:pt x="12593" y="15827"/>
                </a:cubicBezTo>
                <a:cubicBezTo>
                  <a:pt x="12559" y="15827"/>
                  <a:pt x="12535" y="15833"/>
                  <a:pt x="12498" y="15865"/>
                </a:cubicBezTo>
                <a:cubicBezTo>
                  <a:pt x="12466" y="15892"/>
                  <a:pt x="12429" y="15920"/>
                  <a:pt x="12391" y="15948"/>
                </a:cubicBezTo>
                <a:cubicBezTo>
                  <a:pt x="12355" y="15974"/>
                  <a:pt x="12302" y="16013"/>
                  <a:pt x="12290" y="16031"/>
                </a:cubicBezTo>
                <a:cubicBezTo>
                  <a:pt x="12276" y="16083"/>
                  <a:pt x="12274" y="16202"/>
                  <a:pt x="12273" y="16298"/>
                </a:cubicBezTo>
                <a:lnTo>
                  <a:pt x="12260" y="16792"/>
                </a:lnTo>
                <a:cubicBezTo>
                  <a:pt x="12260" y="16792"/>
                  <a:pt x="11845" y="16675"/>
                  <a:pt x="11825" y="16669"/>
                </a:cubicBezTo>
                <a:cubicBezTo>
                  <a:pt x="11832" y="16727"/>
                  <a:pt x="11835" y="16787"/>
                  <a:pt x="11832" y="16849"/>
                </a:cubicBezTo>
                <a:cubicBezTo>
                  <a:pt x="11820" y="17144"/>
                  <a:pt x="11420" y="17222"/>
                  <a:pt x="11210" y="17222"/>
                </a:cubicBezTo>
                <a:cubicBezTo>
                  <a:pt x="11015" y="17220"/>
                  <a:pt x="10912" y="17138"/>
                  <a:pt x="10844" y="17084"/>
                </a:cubicBezTo>
                <a:cubicBezTo>
                  <a:pt x="10799" y="17050"/>
                  <a:pt x="10759" y="17011"/>
                  <a:pt x="10717" y="16966"/>
                </a:cubicBezTo>
                <a:cubicBezTo>
                  <a:pt x="10699" y="16994"/>
                  <a:pt x="10682" y="17018"/>
                  <a:pt x="10665" y="17043"/>
                </a:cubicBezTo>
                <a:cubicBezTo>
                  <a:pt x="10634" y="17089"/>
                  <a:pt x="10574" y="17175"/>
                  <a:pt x="10567" y="17207"/>
                </a:cubicBezTo>
                <a:cubicBezTo>
                  <a:pt x="10620" y="17295"/>
                  <a:pt x="10721" y="17507"/>
                  <a:pt x="10564" y="17730"/>
                </a:cubicBezTo>
                <a:cubicBezTo>
                  <a:pt x="10486" y="17840"/>
                  <a:pt x="10384" y="17886"/>
                  <a:pt x="10298" y="17908"/>
                </a:cubicBezTo>
                <a:cubicBezTo>
                  <a:pt x="10299" y="17914"/>
                  <a:pt x="10301" y="17919"/>
                  <a:pt x="10301" y="17924"/>
                </a:cubicBezTo>
                <a:cubicBezTo>
                  <a:pt x="10320" y="18036"/>
                  <a:pt x="10349" y="18203"/>
                  <a:pt x="10269" y="18388"/>
                </a:cubicBezTo>
                <a:cubicBezTo>
                  <a:pt x="10163" y="18633"/>
                  <a:pt x="9995" y="18787"/>
                  <a:pt x="9739" y="18874"/>
                </a:cubicBezTo>
                <a:cubicBezTo>
                  <a:pt x="9661" y="18902"/>
                  <a:pt x="9584" y="18917"/>
                  <a:pt x="9505" y="18931"/>
                </a:cubicBezTo>
                <a:cubicBezTo>
                  <a:pt x="9467" y="18938"/>
                  <a:pt x="9430" y="18945"/>
                  <a:pt x="9392" y="18955"/>
                </a:cubicBezTo>
                <a:cubicBezTo>
                  <a:pt x="9315" y="18975"/>
                  <a:pt x="9244" y="19004"/>
                  <a:pt x="9192" y="19031"/>
                </a:cubicBezTo>
                <a:cubicBezTo>
                  <a:pt x="9260" y="19147"/>
                  <a:pt x="9300" y="19225"/>
                  <a:pt x="9312" y="19304"/>
                </a:cubicBezTo>
                <a:cubicBezTo>
                  <a:pt x="9336" y="19447"/>
                  <a:pt x="9351" y="19724"/>
                  <a:pt x="9179" y="19964"/>
                </a:cubicBezTo>
                <a:cubicBezTo>
                  <a:pt x="9128" y="20035"/>
                  <a:pt x="9066" y="20079"/>
                  <a:pt x="9026" y="20108"/>
                </a:cubicBezTo>
                <a:cubicBezTo>
                  <a:pt x="9016" y="20116"/>
                  <a:pt x="9012" y="20172"/>
                  <a:pt x="9010" y="20206"/>
                </a:cubicBezTo>
                <a:lnTo>
                  <a:pt x="9006" y="20266"/>
                </a:lnTo>
                <a:cubicBezTo>
                  <a:pt x="8992" y="20423"/>
                  <a:pt x="8999" y="20578"/>
                  <a:pt x="9006" y="20732"/>
                </a:cubicBezTo>
                <a:cubicBezTo>
                  <a:pt x="9010" y="20826"/>
                  <a:pt x="9016" y="21141"/>
                  <a:pt x="9016" y="21141"/>
                </a:cubicBezTo>
                <a:lnTo>
                  <a:pt x="8649" y="21170"/>
                </a:lnTo>
                <a:lnTo>
                  <a:pt x="8638" y="21183"/>
                </a:lnTo>
                <a:lnTo>
                  <a:pt x="8474" y="21187"/>
                </a:lnTo>
                <a:cubicBezTo>
                  <a:pt x="8482" y="21189"/>
                  <a:pt x="8462" y="21221"/>
                  <a:pt x="8450" y="21239"/>
                </a:cubicBezTo>
                <a:cubicBezTo>
                  <a:pt x="8405" y="21312"/>
                  <a:pt x="8338" y="21420"/>
                  <a:pt x="8214" y="21492"/>
                </a:cubicBezTo>
                <a:cubicBezTo>
                  <a:pt x="8135" y="21538"/>
                  <a:pt x="8054" y="21561"/>
                  <a:pt x="7972" y="21561"/>
                </a:cubicBezTo>
                <a:cubicBezTo>
                  <a:pt x="7663" y="21561"/>
                  <a:pt x="7546" y="21298"/>
                  <a:pt x="7485" y="21040"/>
                </a:cubicBezTo>
                <a:cubicBezTo>
                  <a:pt x="7476" y="21068"/>
                  <a:pt x="7464" y="21096"/>
                  <a:pt x="7448" y="21124"/>
                </a:cubicBezTo>
                <a:cubicBezTo>
                  <a:pt x="7340" y="21315"/>
                  <a:pt x="7190" y="21342"/>
                  <a:pt x="7087" y="21346"/>
                </a:cubicBezTo>
                <a:cubicBezTo>
                  <a:pt x="7079" y="21377"/>
                  <a:pt x="7027" y="21450"/>
                  <a:pt x="6933" y="21502"/>
                </a:cubicBezTo>
                <a:cubicBezTo>
                  <a:pt x="6859" y="21544"/>
                  <a:pt x="6773" y="21566"/>
                  <a:pt x="6686" y="21566"/>
                </a:cubicBezTo>
                <a:cubicBezTo>
                  <a:pt x="6512" y="21566"/>
                  <a:pt x="6376" y="21482"/>
                  <a:pt x="6277" y="21420"/>
                </a:cubicBezTo>
                <a:cubicBezTo>
                  <a:pt x="6235" y="21394"/>
                  <a:pt x="6199" y="21368"/>
                  <a:pt x="6163" y="21340"/>
                </a:cubicBezTo>
                <a:cubicBezTo>
                  <a:pt x="6133" y="21318"/>
                  <a:pt x="6088" y="21284"/>
                  <a:pt x="6072" y="21279"/>
                </a:cubicBezTo>
                <a:cubicBezTo>
                  <a:pt x="6050" y="21287"/>
                  <a:pt x="5948" y="21361"/>
                  <a:pt x="5899" y="21396"/>
                </a:cubicBezTo>
                <a:cubicBezTo>
                  <a:pt x="5859" y="21425"/>
                  <a:pt x="5823" y="21450"/>
                  <a:pt x="5791" y="21471"/>
                </a:cubicBezTo>
                <a:lnTo>
                  <a:pt x="5591" y="21600"/>
                </a:lnTo>
                <a:lnTo>
                  <a:pt x="5035" y="21087"/>
                </a:lnTo>
                <a:close/>
              </a:path>
            </a:pathLst>
          </a:custGeom>
          <a:solidFill>
            <a:schemeClr val="bg1">
              <a:lumMod val="75000"/>
            </a:schemeClr>
          </a:solidFill>
          <a:ln w="3175" cap="flat">
            <a:solidFill>
              <a:schemeClr val="bg1">
                <a:lumMod val="50000"/>
              </a:schemeClr>
            </a:solidFill>
            <a:miter lim="400000"/>
          </a:ln>
          <a:effectLst/>
        </p:spPr>
        <p:txBody>
          <a:bodyPr lIns="0" tIns="0" rIns="0" bIns="0"/>
          <a:lstStyle/>
          <a:p>
            <a:pPr eaLnBrk="1" hangingPunct="1">
              <a:defRPr sz="1200">
                <a:solidFill>
                  <a:srgbClr val="000000"/>
                </a:solidFill>
                <a:latin typeface="Helvetica"/>
                <a:ea typeface="Helvetica"/>
                <a:cs typeface="Helvetica"/>
                <a:sym typeface="Helvetica"/>
              </a:defRPr>
            </a:pPr>
            <a:endParaRPr sz="1688" dirty="0">
              <a:solidFill>
                <a:srgbClr val="000000"/>
              </a:solidFill>
              <a:latin typeface="Lato Light" panose="020F0502020204030203" pitchFamily="34" charset="0"/>
              <a:ea typeface="Lato Light" panose="020F0502020204030203" pitchFamily="34" charset="0"/>
              <a:cs typeface="Lato Light" panose="020F0502020204030203" pitchFamily="34" charset="0"/>
              <a:sym typeface="Helvetica"/>
            </a:endParaRPr>
          </a:p>
        </p:txBody>
      </p:sp>
      <p:sp>
        <p:nvSpPr>
          <p:cNvPr id="160" name="Shape 17223">
            <a:extLst>
              <a:ext uri="{FF2B5EF4-FFF2-40B4-BE49-F238E27FC236}">
                <a16:creationId xmlns:a16="http://schemas.microsoft.com/office/drawing/2014/main" id="{B4541F6F-2886-83C6-C91F-DA6C6C5C8F07}"/>
              </a:ext>
            </a:extLst>
          </p:cNvPr>
          <p:cNvSpPr/>
          <p:nvPr/>
        </p:nvSpPr>
        <p:spPr>
          <a:xfrm>
            <a:off x="5893763" y="3969927"/>
            <a:ext cx="30553" cy="3304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19580" h="21600" extrusionOk="0">
                <a:moveTo>
                  <a:pt x="4749" y="21600"/>
                </a:moveTo>
                <a:cubicBezTo>
                  <a:pt x="3530" y="21600"/>
                  <a:pt x="2445" y="21204"/>
                  <a:pt x="1604" y="20457"/>
                </a:cubicBezTo>
                <a:cubicBezTo>
                  <a:pt x="961" y="19890"/>
                  <a:pt x="150" y="18827"/>
                  <a:pt x="17" y="17041"/>
                </a:cubicBezTo>
                <a:cubicBezTo>
                  <a:pt x="-194" y="14112"/>
                  <a:pt x="1580" y="10120"/>
                  <a:pt x="4759" y="6364"/>
                </a:cubicBezTo>
                <a:cubicBezTo>
                  <a:pt x="7353" y="3290"/>
                  <a:pt x="11368" y="0"/>
                  <a:pt x="14832" y="0"/>
                </a:cubicBezTo>
                <a:cubicBezTo>
                  <a:pt x="16045" y="0"/>
                  <a:pt x="17126" y="396"/>
                  <a:pt x="17967" y="1143"/>
                </a:cubicBezTo>
                <a:cubicBezTo>
                  <a:pt x="21406" y="4198"/>
                  <a:pt x="18871" y="10426"/>
                  <a:pt x="14832" y="15241"/>
                </a:cubicBezTo>
                <a:cubicBezTo>
                  <a:pt x="11451" y="19228"/>
                  <a:pt x="7687" y="21600"/>
                  <a:pt x="4749" y="21600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3175" cap="flat">
            <a:solidFill>
              <a:schemeClr val="bg1">
                <a:lumMod val="50000"/>
              </a:schemeClr>
            </a:solidFill>
            <a:miter lim="400000"/>
          </a:ln>
          <a:effectLst/>
        </p:spPr>
        <p:txBody>
          <a:bodyPr lIns="0" tIns="0" rIns="0" bIns="0"/>
          <a:lstStyle/>
          <a:p>
            <a:pPr eaLnBrk="1" hangingPunct="1">
              <a:defRPr sz="1200">
                <a:solidFill>
                  <a:srgbClr val="000000"/>
                </a:solidFill>
                <a:latin typeface="Helvetica"/>
                <a:ea typeface="Helvetica"/>
                <a:cs typeface="Helvetica"/>
                <a:sym typeface="Helvetica"/>
              </a:defRPr>
            </a:pPr>
            <a:endParaRPr sz="1688" dirty="0">
              <a:solidFill>
                <a:srgbClr val="000000"/>
              </a:solidFill>
              <a:latin typeface="Lato Light" panose="020F0502020204030203" pitchFamily="34" charset="0"/>
              <a:ea typeface="Lato Light" panose="020F0502020204030203" pitchFamily="34" charset="0"/>
              <a:cs typeface="Lato Light" panose="020F0502020204030203" pitchFamily="34" charset="0"/>
              <a:sym typeface="Helvetica"/>
            </a:endParaRPr>
          </a:p>
        </p:txBody>
      </p:sp>
      <p:sp>
        <p:nvSpPr>
          <p:cNvPr id="161" name="Shape 17224">
            <a:extLst>
              <a:ext uri="{FF2B5EF4-FFF2-40B4-BE49-F238E27FC236}">
                <a16:creationId xmlns:a16="http://schemas.microsoft.com/office/drawing/2014/main" id="{023036A3-2738-2B70-7821-D6CBDBC389AD}"/>
              </a:ext>
            </a:extLst>
          </p:cNvPr>
          <p:cNvSpPr/>
          <p:nvPr/>
        </p:nvSpPr>
        <p:spPr>
          <a:xfrm>
            <a:off x="5862360" y="4048488"/>
            <a:ext cx="15703" cy="1879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794" y="21600"/>
                </a:moveTo>
                <a:cubicBezTo>
                  <a:pt x="4547" y="21600"/>
                  <a:pt x="0" y="17068"/>
                  <a:pt x="0" y="10809"/>
                </a:cubicBezTo>
                <a:cubicBezTo>
                  <a:pt x="0" y="4549"/>
                  <a:pt x="4547" y="0"/>
                  <a:pt x="10794" y="0"/>
                </a:cubicBezTo>
                <a:cubicBezTo>
                  <a:pt x="17053" y="0"/>
                  <a:pt x="21600" y="4549"/>
                  <a:pt x="21600" y="10809"/>
                </a:cubicBezTo>
                <a:cubicBezTo>
                  <a:pt x="21600" y="17068"/>
                  <a:pt x="17053" y="21600"/>
                  <a:pt x="10794" y="21600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3175" cap="flat">
            <a:solidFill>
              <a:schemeClr val="bg1">
                <a:lumMod val="50000"/>
              </a:schemeClr>
            </a:solidFill>
            <a:miter lim="400000"/>
          </a:ln>
          <a:effectLst/>
        </p:spPr>
        <p:txBody>
          <a:bodyPr lIns="0" tIns="0" rIns="0" bIns="0"/>
          <a:lstStyle/>
          <a:p>
            <a:pPr eaLnBrk="1" hangingPunct="1">
              <a:defRPr sz="1200">
                <a:solidFill>
                  <a:srgbClr val="000000"/>
                </a:solidFill>
                <a:latin typeface="Helvetica"/>
                <a:ea typeface="Helvetica"/>
                <a:cs typeface="Helvetica"/>
                <a:sym typeface="Helvetica"/>
              </a:defRPr>
            </a:pPr>
            <a:endParaRPr sz="1688" dirty="0">
              <a:solidFill>
                <a:srgbClr val="000000"/>
              </a:solidFill>
              <a:latin typeface="Lato Light" panose="020F0502020204030203" pitchFamily="34" charset="0"/>
              <a:ea typeface="Lato Light" panose="020F0502020204030203" pitchFamily="34" charset="0"/>
              <a:cs typeface="Lato Light" panose="020F0502020204030203" pitchFamily="34" charset="0"/>
              <a:sym typeface="Helvetica"/>
            </a:endParaRPr>
          </a:p>
        </p:txBody>
      </p:sp>
      <p:sp>
        <p:nvSpPr>
          <p:cNvPr id="162" name="Shape 17225">
            <a:extLst>
              <a:ext uri="{FF2B5EF4-FFF2-40B4-BE49-F238E27FC236}">
                <a16:creationId xmlns:a16="http://schemas.microsoft.com/office/drawing/2014/main" id="{7405710D-0F35-0764-0AA5-5D4EE22D0BC4}"/>
              </a:ext>
            </a:extLst>
          </p:cNvPr>
          <p:cNvSpPr/>
          <p:nvPr/>
        </p:nvSpPr>
        <p:spPr>
          <a:xfrm>
            <a:off x="5830955" y="4111336"/>
            <a:ext cx="16278" cy="2432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795" y="21600"/>
                </a:moveTo>
                <a:cubicBezTo>
                  <a:pt x="4538" y="21600"/>
                  <a:pt x="0" y="17062"/>
                  <a:pt x="0" y="10793"/>
                </a:cubicBezTo>
                <a:cubicBezTo>
                  <a:pt x="0" y="4538"/>
                  <a:pt x="4538" y="0"/>
                  <a:pt x="10795" y="0"/>
                </a:cubicBezTo>
                <a:cubicBezTo>
                  <a:pt x="17052" y="0"/>
                  <a:pt x="21600" y="4538"/>
                  <a:pt x="21600" y="10793"/>
                </a:cubicBezTo>
                <a:cubicBezTo>
                  <a:pt x="21600" y="17062"/>
                  <a:pt x="17052" y="21600"/>
                  <a:pt x="10795" y="21600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3175" cap="flat">
            <a:solidFill>
              <a:schemeClr val="bg1">
                <a:lumMod val="50000"/>
              </a:schemeClr>
            </a:solidFill>
            <a:miter lim="400000"/>
          </a:ln>
          <a:effectLst/>
        </p:spPr>
        <p:txBody>
          <a:bodyPr lIns="0" tIns="0" rIns="0" bIns="0"/>
          <a:lstStyle/>
          <a:p>
            <a:pPr eaLnBrk="1" hangingPunct="1">
              <a:defRPr sz="1200">
                <a:solidFill>
                  <a:srgbClr val="000000"/>
                </a:solidFill>
                <a:latin typeface="Helvetica"/>
                <a:ea typeface="Helvetica"/>
                <a:cs typeface="Helvetica"/>
                <a:sym typeface="Helvetica"/>
              </a:defRPr>
            </a:pPr>
            <a:endParaRPr sz="1688" dirty="0">
              <a:solidFill>
                <a:srgbClr val="000000"/>
              </a:solidFill>
              <a:latin typeface="Lato Light" panose="020F0502020204030203" pitchFamily="34" charset="0"/>
              <a:ea typeface="Lato Light" panose="020F0502020204030203" pitchFamily="34" charset="0"/>
              <a:cs typeface="Lato Light" panose="020F0502020204030203" pitchFamily="34" charset="0"/>
              <a:sym typeface="Helvetica"/>
            </a:endParaRPr>
          </a:p>
        </p:txBody>
      </p:sp>
      <p:sp>
        <p:nvSpPr>
          <p:cNvPr id="163" name="Shape 17226">
            <a:extLst>
              <a:ext uri="{FF2B5EF4-FFF2-40B4-BE49-F238E27FC236}">
                <a16:creationId xmlns:a16="http://schemas.microsoft.com/office/drawing/2014/main" id="{75FD73E8-9322-8F3C-1CFB-796A44B125DE}"/>
              </a:ext>
            </a:extLst>
          </p:cNvPr>
          <p:cNvSpPr/>
          <p:nvPr/>
        </p:nvSpPr>
        <p:spPr>
          <a:xfrm>
            <a:off x="4951652" y="2901493"/>
            <a:ext cx="15703" cy="2022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21600"/>
                </a:moveTo>
                <a:cubicBezTo>
                  <a:pt x="4646" y="21600"/>
                  <a:pt x="0" y="16954"/>
                  <a:pt x="0" y="10800"/>
                </a:cubicBezTo>
                <a:cubicBezTo>
                  <a:pt x="0" y="4646"/>
                  <a:pt x="4646" y="0"/>
                  <a:pt x="10800" y="0"/>
                </a:cubicBezTo>
                <a:cubicBezTo>
                  <a:pt x="16954" y="0"/>
                  <a:pt x="21600" y="4646"/>
                  <a:pt x="21600" y="10800"/>
                </a:cubicBezTo>
                <a:cubicBezTo>
                  <a:pt x="21600" y="16954"/>
                  <a:pt x="16954" y="21600"/>
                  <a:pt x="10800" y="21600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3175" cap="flat">
            <a:solidFill>
              <a:schemeClr val="bg1">
                <a:lumMod val="50000"/>
              </a:schemeClr>
            </a:solidFill>
            <a:miter lim="400000"/>
          </a:ln>
          <a:effectLst/>
        </p:spPr>
        <p:txBody>
          <a:bodyPr lIns="0" tIns="0" rIns="0" bIns="0"/>
          <a:lstStyle/>
          <a:p>
            <a:pPr eaLnBrk="1" hangingPunct="1">
              <a:defRPr sz="1200">
                <a:solidFill>
                  <a:srgbClr val="000000"/>
                </a:solidFill>
                <a:latin typeface="Helvetica"/>
                <a:ea typeface="Helvetica"/>
                <a:cs typeface="Helvetica"/>
                <a:sym typeface="Helvetica"/>
              </a:defRPr>
            </a:pPr>
            <a:endParaRPr sz="1688" dirty="0">
              <a:solidFill>
                <a:srgbClr val="000000"/>
              </a:solidFill>
              <a:latin typeface="Lato Light" panose="020F0502020204030203" pitchFamily="34" charset="0"/>
              <a:ea typeface="Lato Light" panose="020F0502020204030203" pitchFamily="34" charset="0"/>
              <a:cs typeface="Lato Light" panose="020F0502020204030203" pitchFamily="34" charset="0"/>
              <a:sym typeface="Helvetica"/>
            </a:endParaRPr>
          </a:p>
        </p:txBody>
      </p:sp>
      <p:sp>
        <p:nvSpPr>
          <p:cNvPr id="164" name="Shape 17227">
            <a:extLst>
              <a:ext uri="{FF2B5EF4-FFF2-40B4-BE49-F238E27FC236}">
                <a16:creationId xmlns:a16="http://schemas.microsoft.com/office/drawing/2014/main" id="{6991509C-5AE2-B90C-D3F5-09B8BE99CFAF}"/>
              </a:ext>
            </a:extLst>
          </p:cNvPr>
          <p:cNvSpPr/>
          <p:nvPr/>
        </p:nvSpPr>
        <p:spPr>
          <a:xfrm>
            <a:off x="4935948" y="2932918"/>
            <a:ext cx="16669" cy="1637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21600"/>
                </a:moveTo>
                <a:cubicBezTo>
                  <a:pt x="4849" y="21600"/>
                  <a:pt x="0" y="16752"/>
                  <a:pt x="0" y="10800"/>
                </a:cubicBezTo>
                <a:cubicBezTo>
                  <a:pt x="0" y="4848"/>
                  <a:pt x="4849" y="0"/>
                  <a:pt x="10800" y="0"/>
                </a:cubicBezTo>
                <a:cubicBezTo>
                  <a:pt x="16751" y="0"/>
                  <a:pt x="21600" y="4848"/>
                  <a:pt x="21600" y="10800"/>
                </a:cubicBezTo>
                <a:cubicBezTo>
                  <a:pt x="21600" y="16752"/>
                  <a:pt x="16751" y="21600"/>
                  <a:pt x="10800" y="21600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3175" cap="flat">
            <a:solidFill>
              <a:schemeClr val="bg1">
                <a:lumMod val="50000"/>
              </a:schemeClr>
            </a:solidFill>
            <a:miter lim="400000"/>
          </a:ln>
          <a:effectLst/>
        </p:spPr>
        <p:txBody>
          <a:bodyPr lIns="0" tIns="0" rIns="0" bIns="0"/>
          <a:lstStyle/>
          <a:p>
            <a:pPr eaLnBrk="1" hangingPunct="1">
              <a:defRPr sz="1200">
                <a:solidFill>
                  <a:srgbClr val="000000"/>
                </a:solidFill>
                <a:latin typeface="Helvetica"/>
                <a:ea typeface="Helvetica"/>
                <a:cs typeface="Helvetica"/>
                <a:sym typeface="Helvetica"/>
              </a:defRPr>
            </a:pPr>
            <a:endParaRPr sz="1688" dirty="0">
              <a:solidFill>
                <a:srgbClr val="000000"/>
              </a:solidFill>
              <a:latin typeface="Lato Light" panose="020F0502020204030203" pitchFamily="34" charset="0"/>
              <a:ea typeface="Lato Light" panose="020F0502020204030203" pitchFamily="34" charset="0"/>
              <a:cs typeface="Lato Light" panose="020F0502020204030203" pitchFamily="34" charset="0"/>
              <a:sym typeface="Helvetica"/>
            </a:endParaRPr>
          </a:p>
        </p:txBody>
      </p:sp>
      <p:sp>
        <p:nvSpPr>
          <p:cNvPr id="165" name="Shape 17228">
            <a:extLst>
              <a:ext uri="{FF2B5EF4-FFF2-40B4-BE49-F238E27FC236}">
                <a16:creationId xmlns:a16="http://schemas.microsoft.com/office/drawing/2014/main" id="{10BB405D-E2D9-17CA-67FF-52C6AE70E41E}"/>
              </a:ext>
            </a:extLst>
          </p:cNvPr>
          <p:cNvSpPr/>
          <p:nvPr/>
        </p:nvSpPr>
        <p:spPr>
          <a:xfrm>
            <a:off x="4967353" y="2917206"/>
            <a:ext cx="15703" cy="1701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788" y="21600"/>
                </a:moveTo>
                <a:cubicBezTo>
                  <a:pt x="4637" y="21600"/>
                  <a:pt x="0" y="16953"/>
                  <a:pt x="0" y="10795"/>
                </a:cubicBezTo>
                <a:cubicBezTo>
                  <a:pt x="0" y="4647"/>
                  <a:pt x="4637" y="0"/>
                  <a:pt x="10788" y="0"/>
                </a:cubicBezTo>
                <a:cubicBezTo>
                  <a:pt x="16951" y="0"/>
                  <a:pt x="21600" y="4647"/>
                  <a:pt x="21600" y="10795"/>
                </a:cubicBezTo>
                <a:cubicBezTo>
                  <a:pt x="21600" y="16953"/>
                  <a:pt x="16951" y="21600"/>
                  <a:pt x="10788" y="21600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3175" cap="flat">
            <a:solidFill>
              <a:schemeClr val="bg1">
                <a:lumMod val="50000"/>
              </a:schemeClr>
            </a:solidFill>
            <a:miter lim="400000"/>
          </a:ln>
          <a:effectLst/>
        </p:spPr>
        <p:txBody>
          <a:bodyPr lIns="0" tIns="0" rIns="0" bIns="0"/>
          <a:lstStyle/>
          <a:p>
            <a:pPr eaLnBrk="1" hangingPunct="1">
              <a:defRPr sz="1200">
                <a:solidFill>
                  <a:srgbClr val="000000"/>
                </a:solidFill>
                <a:latin typeface="Helvetica"/>
                <a:ea typeface="Helvetica"/>
                <a:cs typeface="Helvetica"/>
                <a:sym typeface="Helvetica"/>
              </a:defRPr>
            </a:pPr>
            <a:endParaRPr sz="1688" dirty="0">
              <a:solidFill>
                <a:srgbClr val="000000"/>
              </a:solidFill>
              <a:latin typeface="Lato Light" panose="020F0502020204030203" pitchFamily="34" charset="0"/>
              <a:ea typeface="Lato Light" panose="020F0502020204030203" pitchFamily="34" charset="0"/>
              <a:cs typeface="Lato Light" panose="020F0502020204030203" pitchFamily="34" charset="0"/>
              <a:sym typeface="Helvetica"/>
            </a:endParaRPr>
          </a:p>
        </p:txBody>
      </p:sp>
      <p:sp>
        <p:nvSpPr>
          <p:cNvPr id="166" name="Shape 17229">
            <a:extLst>
              <a:ext uri="{FF2B5EF4-FFF2-40B4-BE49-F238E27FC236}">
                <a16:creationId xmlns:a16="http://schemas.microsoft.com/office/drawing/2014/main" id="{3537E3B2-D1EA-FD96-2A98-581A0CC27EC1}"/>
              </a:ext>
            </a:extLst>
          </p:cNvPr>
          <p:cNvSpPr/>
          <p:nvPr/>
        </p:nvSpPr>
        <p:spPr>
          <a:xfrm>
            <a:off x="4983054" y="2901493"/>
            <a:ext cx="30683" cy="3121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0704" h="21600" extrusionOk="0">
                <a:moveTo>
                  <a:pt x="9552" y="21600"/>
                </a:moveTo>
                <a:cubicBezTo>
                  <a:pt x="6949" y="21600"/>
                  <a:pt x="4135" y="20214"/>
                  <a:pt x="2810" y="18909"/>
                </a:cubicBezTo>
                <a:cubicBezTo>
                  <a:pt x="-4" y="16159"/>
                  <a:pt x="-806" y="11891"/>
                  <a:pt x="865" y="8531"/>
                </a:cubicBezTo>
                <a:cubicBezTo>
                  <a:pt x="2826" y="4576"/>
                  <a:pt x="7146" y="3366"/>
                  <a:pt x="10007" y="2564"/>
                </a:cubicBezTo>
                <a:lnTo>
                  <a:pt x="12408" y="1821"/>
                </a:lnTo>
                <a:cubicBezTo>
                  <a:pt x="14927" y="1014"/>
                  <a:pt x="17778" y="101"/>
                  <a:pt x="20406" y="0"/>
                </a:cubicBezTo>
                <a:lnTo>
                  <a:pt x="20634" y="6158"/>
                </a:lnTo>
                <a:cubicBezTo>
                  <a:pt x="20644" y="6158"/>
                  <a:pt x="20649" y="6152"/>
                  <a:pt x="20654" y="6152"/>
                </a:cubicBezTo>
                <a:cubicBezTo>
                  <a:pt x="20794" y="6152"/>
                  <a:pt x="20608" y="6678"/>
                  <a:pt x="20478" y="7028"/>
                </a:cubicBezTo>
                <a:cubicBezTo>
                  <a:pt x="20271" y="7596"/>
                  <a:pt x="20059" y="8170"/>
                  <a:pt x="19790" y="8690"/>
                </a:cubicBezTo>
                <a:cubicBezTo>
                  <a:pt x="19516" y="9226"/>
                  <a:pt x="19237" y="9699"/>
                  <a:pt x="18963" y="10160"/>
                </a:cubicBezTo>
                <a:cubicBezTo>
                  <a:pt x="18305" y="11291"/>
                  <a:pt x="18140" y="11625"/>
                  <a:pt x="18005" y="12013"/>
                </a:cubicBezTo>
                <a:cubicBezTo>
                  <a:pt x="16924" y="15124"/>
                  <a:pt x="15729" y="18564"/>
                  <a:pt x="12821" y="20634"/>
                </a:cubicBezTo>
                <a:cubicBezTo>
                  <a:pt x="11916" y="21276"/>
                  <a:pt x="10819" y="21600"/>
                  <a:pt x="9552" y="21600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3175" cap="flat">
            <a:solidFill>
              <a:schemeClr val="bg1">
                <a:lumMod val="50000"/>
              </a:schemeClr>
            </a:solidFill>
            <a:miter lim="400000"/>
          </a:ln>
          <a:effectLst/>
        </p:spPr>
        <p:txBody>
          <a:bodyPr lIns="0" tIns="0" rIns="0" bIns="0"/>
          <a:lstStyle/>
          <a:p>
            <a:pPr eaLnBrk="1" hangingPunct="1">
              <a:defRPr sz="1200">
                <a:solidFill>
                  <a:srgbClr val="000000"/>
                </a:solidFill>
                <a:latin typeface="Helvetica"/>
                <a:ea typeface="Helvetica"/>
                <a:cs typeface="Helvetica"/>
                <a:sym typeface="Helvetica"/>
              </a:defRPr>
            </a:pPr>
            <a:endParaRPr sz="1688" dirty="0">
              <a:solidFill>
                <a:srgbClr val="000000"/>
              </a:solidFill>
              <a:latin typeface="Lato Light" panose="020F0502020204030203" pitchFamily="34" charset="0"/>
              <a:ea typeface="Lato Light" panose="020F0502020204030203" pitchFamily="34" charset="0"/>
              <a:cs typeface="Lato Light" panose="020F0502020204030203" pitchFamily="34" charset="0"/>
              <a:sym typeface="Helvetica"/>
            </a:endParaRPr>
          </a:p>
        </p:txBody>
      </p:sp>
      <p:sp>
        <p:nvSpPr>
          <p:cNvPr id="167" name="Shape 17230">
            <a:extLst>
              <a:ext uri="{FF2B5EF4-FFF2-40B4-BE49-F238E27FC236}">
                <a16:creationId xmlns:a16="http://schemas.microsoft.com/office/drawing/2014/main" id="{557920F3-4857-0142-8D37-3D1ECD7B397D}"/>
              </a:ext>
            </a:extLst>
          </p:cNvPr>
          <p:cNvSpPr/>
          <p:nvPr/>
        </p:nvSpPr>
        <p:spPr>
          <a:xfrm>
            <a:off x="5030161" y="2932918"/>
            <a:ext cx="22335" cy="2344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796" y="21600"/>
                </a:moveTo>
                <a:cubicBezTo>
                  <a:pt x="4842" y="21600"/>
                  <a:pt x="0" y="16751"/>
                  <a:pt x="0" y="10793"/>
                </a:cubicBezTo>
                <a:cubicBezTo>
                  <a:pt x="0" y="4842"/>
                  <a:pt x="4842" y="0"/>
                  <a:pt x="10796" y="0"/>
                </a:cubicBezTo>
                <a:cubicBezTo>
                  <a:pt x="16751" y="0"/>
                  <a:pt x="21600" y="4842"/>
                  <a:pt x="21600" y="10793"/>
                </a:cubicBezTo>
                <a:cubicBezTo>
                  <a:pt x="21600" y="16751"/>
                  <a:pt x="16751" y="21600"/>
                  <a:pt x="10796" y="21600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3175" cap="flat">
            <a:solidFill>
              <a:schemeClr val="bg1">
                <a:lumMod val="50000"/>
              </a:schemeClr>
            </a:solidFill>
            <a:miter lim="400000"/>
          </a:ln>
          <a:effectLst/>
        </p:spPr>
        <p:txBody>
          <a:bodyPr lIns="0" tIns="0" rIns="0" bIns="0"/>
          <a:lstStyle/>
          <a:p>
            <a:pPr eaLnBrk="1" hangingPunct="1">
              <a:defRPr sz="1200">
                <a:solidFill>
                  <a:srgbClr val="000000"/>
                </a:solidFill>
                <a:latin typeface="Helvetica"/>
                <a:ea typeface="Helvetica"/>
                <a:cs typeface="Helvetica"/>
                <a:sym typeface="Helvetica"/>
              </a:defRPr>
            </a:pPr>
            <a:endParaRPr sz="1688" dirty="0">
              <a:solidFill>
                <a:srgbClr val="000000"/>
              </a:solidFill>
              <a:latin typeface="Lato Light" panose="020F0502020204030203" pitchFamily="34" charset="0"/>
              <a:ea typeface="Lato Light" panose="020F0502020204030203" pitchFamily="34" charset="0"/>
              <a:cs typeface="Lato Light" panose="020F0502020204030203" pitchFamily="34" charset="0"/>
              <a:sym typeface="Helvetica"/>
            </a:endParaRPr>
          </a:p>
        </p:txBody>
      </p:sp>
      <p:sp>
        <p:nvSpPr>
          <p:cNvPr id="168" name="Shape 17231">
            <a:extLst>
              <a:ext uri="{FF2B5EF4-FFF2-40B4-BE49-F238E27FC236}">
                <a16:creationId xmlns:a16="http://schemas.microsoft.com/office/drawing/2014/main" id="{6A7B9839-0CAC-1922-4B03-8CEA20B56E25}"/>
              </a:ext>
            </a:extLst>
          </p:cNvPr>
          <p:cNvSpPr/>
          <p:nvPr/>
        </p:nvSpPr>
        <p:spPr>
          <a:xfrm>
            <a:off x="5077267" y="2901493"/>
            <a:ext cx="33292" cy="3550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0787" h="21600" extrusionOk="0">
                <a:moveTo>
                  <a:pt x="1652" y="17963"/>
                </a:moveTo>
                <a:lnTo>
                  <a:pt x="1436" y="17548"/>
                </a:lnTo>
                <a:lnTo>
                  <a:pt x="2461" y="16194"/>
                </a:lnTo>
                <a:cubicBezTo>
                  <a:pt x="3370" y="14378"/>
                  <a:pt x="4577" y="13178"/>
                  <a:pt x="5649" y="12119"/>
                </a:cubicBezTo>
                <a:cubicBezTo>
                  <a:pt x="6855" y="10928"/>
                  <a:pt x="7722" y="10065"/>
                  <a:pt x="8186" y="8445"/>
                </a:cubicBezTo>
                <a:lnTo>
                  <a:pt x="8440" y="7469"/>
                </a:lnTo>
                <a:cubicBezTo>
                  <a:pt x="8986" y="5312"/>
                  <a:pt x="9661" y="2628"/>
                  <a:pt x="11595" y="1120"/>
                </a:cubicBezTo>
                <a:cubicBezTo>
                  <a:pt x="12523" y="397"/>
                  <a:pt x="13739" y="0"/>
                  <a:pt x="15027" y="0"/>
                </a:cubicBezTo>
                <a:cubicBezTo>
                  <a:pt x="17186" y="0"/>
                  <a:pt x="19154" y="1097"/>
                  <a:pt x="20039" y="2801"/>
                </a:cubicBezTo>
                <a:cubicBezTo>
                  <a:pt x="21600" y="5742"/>
                  <a:pt x="20504" y="9565"/>
                  <a:pt x="18723" y="12039"/>
                </a:cubicBezTo>
                <a:cubicBezTo>
                  <a:pt x="15970" y="15886"/>
                  <a:pt x="10996" y="18668"/>
                  <a:pt x="6831" y="19943"/>
                </a:cubicBezTo>
                <a:lnTo>
                  <a:pt x="6626" y="20386"/>
                </a:lnTo>
                <a:lnTo>
                  <a:pt x="4514" y="20536"/>
                </a:lnTo>
                <a:lnTo>
                  <a:pt x="0" y="21600"/>
                </a:lnTo>
                <a:lnTo>
                  <a:pt x="1652" y="17963"/>
                </a:lnTo>
                <a:close/>
              </a:path>
            </a:pathLst>
          </a:custGeom>
          <a:solidFill>
            <a:schemeClr val="bg1">
              <a:lumMod val="75000"/>
            </a:schemeClr>
          </a:solidFill>
          <a:ln w="3175" cap="flat">
            <a:solidFill>
              <a:schemeClr val="bg1">
                <a:lumMod val="50000"/>
              </a:schemeClr>
            </a:solidFill>
            <a:miter lim="400000"/>
          </a:ln>
          <a:effectLst/>
        </p:spPr>
        <p:txBody>
          <a:bodyPr lIns="0" tIns="0" rIns="0" bIns="0"/>
          <a:lstStyle/>
          <a:p>
            <a:pPr eaLnBrk="1" hangingPunct="1">
              <a:defRPr sz="1200">
                <a:solidFill>
                  <a:srgbClr val="000000"/>
                </a:solidFill>
                <a:latin typeface="Helvetica"/>
                <a:ea typeface="Helvetica"/>
                <a:cs typeface="Helvetica"/>
                <a:sym typeface="Helvetica"/>
              </a:defRPr>
            </a:pPr>
            <a:endParaRPr sz="1688" dirty="0">
              <a:solidFill>
                <a:srgbClr val="000000"/>
              </a:solidFill>
              <a:latin typeface="Lato Light" panose="020F0502020204030203" pitchFamily="34" charset="0"/>
              <a:ea typeface="Lato Light" panose="020F0502020204030203" pitchFamily="34" charset="0"/>
              <a:cs typeface="Lato Light" panose="020F0502020204030203" pitchFamily="34" charset="0"/>
              <a:sym typeface="Helvetica"/>
            </a:endParaRPr>
          </a:p>
        </p:txBody>
      </p:sp>
      <p:sp>
        <p:nvSpPr>
          <p:cNvPr id="169" name="Shape 17232">
            <a:extLst>
              <a:ext uri="{FF2B5EF4-FFF2-40B4-BE49-F238E27FC236}">
                <a16:creationId xmlns:a16="http://schemas.microsoft.com/office/drawing/2014/main" id="{BF5DB964-0529-42B6-7F25-59B420FFD3E9}"/>
              </a:ext>
            </a:extLst>
          </p:cNvPr>
          <p:cNvSpPr/>
          <p:nvPr/>
        </p:nvSpPr>
        <p:spPr>
          <a:xfrm>
            <a:off x="5092968" y="2885781"/>
            <a:ext cx="26203" cy="2499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19487" h="21600" extrusionOk="0">
                <a:moveTo>
                  <a:pt x="5776" y="21554"/>
                </a:moveTo>
                <a:cubicBezTo>
                  <a:pt x="2463" y="21235"/>
                  <a:pt x="143" y="18636"/>
                  <a:pt x="6" y="15090"/>
                </a:cubicBezTo>
                <a:cubicBezTo>
                  <a:pt x="-171" y="10687"/>
                  <a:pt x="3821" y="5715"/>
                  <a:pt x="6210" y="3474"/>
                </a:cubicBezTo>
                <a:cubicBezTo>
                  <a:pt x="7909" y="1890"/>
                  <a:pt x="10492" y="0"/>
                  <a:pt x="13189" y="0"/>
                </a:cubicBezTo>
                <a:cubicBezTo>
                  <a:pt x="15379" y="0"/>
                  <a:pt x="17289" y="1266"/>
                  <a:pt x="18430" y="3467"/>
                </a:cubicBezTo>
                <a:cubicBezTo>
                  <a:pt x="21429" y="9269"/>
                  <a:pt x="17278" y="13638"/>
                  <a:pt x="15504" y="15501"/>
                </a:cubicBezTo>
                <a:lnTo>
                  <a:pt x="14546" y="16548"/>
                </a:lnTo>
                <a:cubicBezTo>
                  <a:pt x="12414" y="19101"/>
                  <a:pt x="10332" y="21600"/>
                  <a:pt x="6620" y="21600"/>
                </a:cubicBezTo>
                <a:lnTo>
                  <a:pt x="5776" y="21554"/>
                </a:lnTo>
                <a:close/>
              </a:path>
            </a:pathLst>
          </a:custGeom>
          <a:solidFill>
            <a:schemeClr val="bg1">
              <a:lumMod val="75000"/>
            </a:schemeClr>
          </a:solidFill>
          <a:ln w="3175" cap="flat">
            <a:solidFill>
              <a:schemeClr val="bg1">
                <a:lumMod val="50000"/>
              </a:schemeClr>
            </a:solidFill>
            <a:miter lim="400000"/>
          </a:ln>
          <a:effectLst/>
        </p:spPr>
        <p:txBody>
          <a:bodyPr lIns="0" tIns="0" rIns="0" bIns="0"/>
          <a:lstStyle/>
          <a:p>
            <a:pPr eaLnBrk="1" hangingPunct="1">
              <a:defRPr sz="1200">
                <a:solidFill>
                  <a:srgbClr val="000000"/>
                </a:solidFill>
                <a:latin typeface="Helvetica"/>
                <a:ea typeface="Helvetica"/>
                <a:cs typeface="Helvetica"/>
                <a:sym typeface="Helvetica"/>
              </a:defRPr>
            </a:pPr>
            <a:endParaRPr sz="1688" dirty="0">
              <a:solidFill>
                <a:srgbClr val="000000"/>
              </a:solidFill>
              <a:latin typeface="Lato Light" panose="020F0502020204030203" pitchFamily="34" charset="0"/>
              <a:ea typeface="Lato Light" panose="020F0502020204030203" pitchFamily="34" charset="0"/>
              <a:cs typeface="Lato Light" panose="020F0502020204030203" pitchFamily="34" charset="0"/>
              <a:sym typeface="Helvetica"/>
            </a:endParaRPr>
          </a:p>
        </p:txBody>
      </p:sp>
      <p:sp>
        <p:nvSpPr>
          <p:cNvPr id="170" name="Shape 17234">
            <a:extLst>
              <a:ext uri="{FF2B5EF4-FFF2-40B4-BE49-F238E27FC236}">
                <a16:creationId xmlns:a16="http://schemas.microsoft.com/office/drawing/2014/main" id="{6D127818-0FAF-26CB-01E8-D7139133594C}"/>
              </a:ext>
            </a:extLst>
          </p:cNvPr>
          <p:cNvSpPr/>
          <p:nvPr/>
        </p:nvSpPr>
        <p:spPr>
          <a:xfrm>
            <a:off x="10054755" y="4535569"/>
            <a:ext cx="59339" cy="3760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17705" h="15209" extrusionOk="0">
                <a:moveTo>
                  <a:pt x="10577" y="12408"/>
                </a:moveTo>
                <a:cubicBezTo>
                  <a:pt x="7845" y="9397"/>
                  <a:pt x="5503" y="8745"/>
                  <a:pt x="2401" y="6734"/>
                </a:cubicBezTo>
                <a:cubicBezTo>
                  <a:pt x="-1008" y="4506"/>
                  <a:pt x="-756" y="1769"/>
                  <a:pt x="2959" y="478"/>
                </a:cubicBezTo>
                <a:cubicBezTo>
                  <a:pt x="6244" y="-658"/>
                  <a:pt x="10197" y="323"/>
                  <a:pt x="13166" y="2439"/>
                </a:cubicBezTo>
                <a:cubicBezTo>
                  <a:pt x="20592" y="7746"/>
                  <a:pt x="18323" y="20942"/>
                  <a:pt x="10577" y="12408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3175" cap="flat">
            <a:solidFill>
              <a:schemeClr val="bg1">
                <a:lumMod val="50000"/>
              </a:schemeClr>
            </a:solidFill>
            <a:miter lim="400000"/>
          </a:ln>
          <a:effectLst/>
        </p:spPr>
        <p:txBody>
          <a:bodyPr lIns="0" tIns="0" rIns="0" bIns="0"/>
          <a:lstStyle/>
          <a:p>
            <a:pPr eaLnBrk="1" hangingPunct="1">
              <a:defRPr sz="1200">
                <a:solidFill>
                  <a:srgbClr val="000000"/>
                </a:solidFill>
                <a:latin typeface="Helvetica"/>
                <a:ea typeface="Helvetica"/>
                <a:cs typeface="Helvetica"/>
                <a:sym typeface="Helvetica"/>
              </a:defRPr>
            </a:pPr>
            <a:endParaRPr sz="1688" dirty="0">
              <a:solidFill>
                <a:srgbClr val="000000"/>
              </a:solidFill>
              <a:latin typeface="Lato Light" panose="020F0502020204030203" pitchFamily="34" charset="0"/>
              <a:ea typeface="Lato Light" panose="020F0502020204030203" pitchFamily="34" charset="0"/>
              <a:cs typeface="Lato Light" panose="020F0502020204030203" pitchFamily="34" charset="0"/>
              <a:sym typeface="Helvetica"/>
            </a:endParaRPr>
          </a:p>
        </p:txBody>
      </p:sp>
      <p:sp>
        <p:nvSpPr>
          <p:cNvPr id="171" name="Shape 17235">
            <a:extLst>
              <a:ext uri="{FF2B5EF4-FFF2-40B4-BE49-F238E27FC236}">
                <a16:creationId xmlns:a16="http://schemas.microsoft.com/office/drawing/2014/main" id="{0ACD6787-A4B5-B0AC-A16F-73734D500202}"/>
              </a:ext>
            </a:extLst>
          </p:cNvPr>
          <p:cNvSpPr/>
          <p:nvPr/>
        </p:nvSpPr>
        <p:spPr>
          <a:xfrm>
            <a:off x="10196076" y="3608545"/>
            <a:ext cx="31962" cy="2878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0100" h="20262" extrusionOk="0">
                <a:moveTo>
                  <a:pt x="18844" y="20262"/>
                </a:moveTo>
                <a:cubicBezTo>
                  <a:pt x="18063" y="11452"/>
                  <a:pt x="7880" y="12365"/>
                  <a:pt x="3097" y="15644"/>
                </a:cubicBezTo>
                <a:cubicBezTo>
                  <a:pt x="-644" y="11555"/>
                  <a:pt x="-27" y="5754"/>
                  <a:pt x="147" y="142"/>
                </a:cubicBezTo>
                <a:cubicBezTo>
                  <a:pt x="9433" y="-1338"/>
                  <a:pt x="20956" y="9033"/>
                  <a:pt x="20050" y="19598"/>
                </a:cubicBezTo>
              </a:path>
            </a:pathLst>
          </a:custGeom>
          <a:solidFill>
            <a:schemeClr val="bg1">
              <a:lumMod val="75000"/>
            </a:schemeClr>
          </a:solidFill>
          <a:ln w="3175" cap="flat">
            <a:solidFill>
              <a:schemeClr val="bg1">
                <a:lumMod val="50000"/>
              </a:schemeClr>
            </a:solidFill>
            <a:miter lim="400000"/>
          </a:ln>
          <a:effectLst/>
        </p:spPr>
        <p:txBody>
          <a:bodyPr lIns="0" tIns="0" rIns="0" bIns="0"/>
          <a:lstStyle/>
          <a:p>
            <a:pPr eaLnBrk="1" hangingPunct="1">
              <a:defRPr sz="1200">
                <a:solidFill>
                  <a:srgbClr val="000000"/>
                </a:solidFill>
                <a:latin typeface="Helvetica"/>
                <a:ea typeface="Helvetica"/>
                <a:cs typeface="Helvetica"/>
                <a:sym typeface="Helvetica"/>
              </a:defRPr>
            </a:pPr>
            <a:endParaRPr sz="1688" dirty="0">
              <a:solidFill>
                <a:srgbClr val="000000"/>
              </a:solidFill>
              <a:latin typeface="Lato Light" panose="020F0502020204030203" pitchFamily="34" charset="0"/>
              <a:ea typeface="Lato Light" panose="020F0502020204030203" pitchFamily="34" charset="0"/>
              <a:cs typeface="Lato Light" panose="020F0502020204030203" pitchFamily="34" charset="0"/>
              <a:sym typeface="Helvetica"/>
            </a:endParaRPr>
          </a:p>
        </p:txBody>
      </p:sp>
      <p:sp>
        <p:nvSpPr>
          <p:cNvPr id="172" name="Shape 17236">
            <a:extLst>
              <a:ext uri="{FF2B5EF4-FFF2-40B4-BE49-F238E27FC236}">
                <a16:creationId xmlns:a16="http://schemas.microsoft.com/office/drawing/2014/main" id="{DD04E713-F56C-9CC2-F9BA-1B2252441FE9}"/>
              </a:ext>
            </a:extLst>
          </p:cNvPr>
          <p:cNvSpPr/>
          <p:nvPr/>
        </p:nvSpPr>
        <p:spPr>
          <a:xfrm>
            <a:off x="10086162" y="3561409"/>
            <a:ext cx="45020" cy="5003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15211" h="16641" extrusionOk="0">
                <a:moveTo>
                  <a:pt x="13728" y="14927"/>
                </a:moveTo>
                <a:cubicBezTo>
                  <a:pt x="18878" y="7267"/>
                  <a:pt x="9505" y="-46"/>
                  <a:pt x="2542" y="0"/>
                </a:cubicBezTo>
                <a:cubicBezTo>
                  <a:pt x="-2722" y="38"/>
                  <a:pt x="1511" y="2473"/>
                  <a:pt x="3469" y="4685"/>
                </a:cubicBezTo>
                <a:cubicBezTo>
                  <a:pt x="5500" y="6986"/>
                  <a:pt x="9314" y="21554"/>
                  <a:pt x="13728" y="14927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3175" cap="flat">
            <a:solidFill>
              <a:schemeClr val="bg1">
                <a:lumMod val="50000"/>
              </a:schemeClr>
            </a:solidFill>
            <a:miter lim="400000"/>
          </a:ln>
          <a:effectLst/>
        </p:spPr>
        <p:txBody>
          <a:bodyPr lIns="0" tIns="0" rIns="0" bIns="0"/>
          <a:lstStyle/>
          <a:p>
            <a:pPr eaLnBrk="1" hangingPunct="1">
              <a:defRPr sz="1200">
                <a:solidFill>
                  <a:srgbClr val="000000"/>
                </a:solidFill>
                <a:latin typeface="Helvetica"/>
                <a:ea typeface="Helvetica"/>
                <a:cs typeface="Helvetica"/>
                <a:sym typeface="Helvetica"/>
              </a:defRPr>
            </a:pPr>
            <a:endParaRPr sz="1688" dirty="0">
              <a:solidFill>
                <a:srgbClr val="000000"/>
              </a:solidFill>
              <a:latin typeface="Lato Light" panose="020F0502020204030203" pitchFamily="34" charset="0"/>
              <a:ea typeface="Lato Light" panose="020F0502020204030203" pitchFamily="34" charset="0"/>
              <a:cs typeface="Lato Light" panose="020F0502020204030203" pitchFamily="34" charset="0"/>
              <a:sym typeface="Helvetica"/>
            </a:endParaRPr>
          </a:p>
        </p:txBody>
      </p:sp>
      <p:sp>
        <p:nvSpPr>
          <p:cNvPr id="173" name="Shape 17237">
            <a:extLst>
              <a:ext uri="{FF2B5EF4-FFF2-40B4-BE49-F238E27FC236}">
                <a16:creationId xmlns:a16="http://schemas.microsoft.com/office/drawing/2014/main" id="{103EF5E9-8AAC-3B30-C948-FB520BE66B7D}"/>
              </a:ext>
            </a:extLst>
          </p:cNvPr>
          <p:cNvSpPr/>
          <p:nvPr/>
        </p:nvSpPr>
        <p:spPr>
          <a:xfrm>
            <a:off x="9348171" y="3137178"/>
            <a:ext cx="338740" cy="64719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599" h="21600" extrusionOk="0">
                <a:moveTo>
                  <a:pt x="11344" y="21600"/>
                </a:moveTo>
                <a:cubicBezTo>
                  <a:pt x="11171" y="21600"/>
                  <a:pt x="10997" y="21591"/>
                  <a:pt x="10837" y="21580"/>
                </a:cubicBezTo>
                <a:lnTo>
                  <a:pt x="10010" y="21527"/>
                </a:lnTo>
                <a:lnTo>
                  <a:pt x="10409" y="21143"/>
                </a:lnTo>
                <a:cubicBezTo>
                  <a:pt x="10621" y="20939"/>
                  <a:pt x="10660" y="20699"/>
                  <a:pt x="10538" y="20365"/>
                </a:cubicBezTo>
                <a:lnTo>
                  <a:pt x="10512" y="20298"/>
                </a:lnTo>
                <a:cubicBezTo>
                  <a:pt x="10444" y="20126"/>
                  <a:pt x="10368" y="19931"/>
                  <a:pt x="10485" y="19705"/>
                </a:cubicBezTo>
                <a:cubicBezTo>
                  <a:pt x="10548" y="19587"/>
                  <a:pt x="10670" y="19493"/>
                  <a:pt x="10768" y="19417"/>
                </a:cubicBezTo>
                <a:cubicBezTo>
                  <a:pt x="10805" y="19388"/>
                  <a:pt x="10871" y="19336"/>
                  <a:pt x="10895" y="19309"/>
                </a:cubicBezTo>
                <a:cubicBezTo>
                  <a:pt x="10868" y="19307"/>
                  <a:pt x="10799" y="19292"/>
                  <a:pt x="10671" y="19270"/>
                </a:cubicBezTo>
                <a:cubicBezTo>
                  <a:pt x="10581" y="19254"/>
                  <a:pt x="10492" y="19237"/>
                  <a:pt x="10408" y="19219"/>
                </a:cubicBezTo>
                <a:cubicBezTo>
                  <a:pt x="10024" y="19134"/>
                  <a:pt x="9717" y="18949"/>
                  <a:pt x="9521" y="18683"/>
                </a:cubicBezTo>
                <a:lnTo>
                  <a:pt x="9243" y="18306"/>
                </a:lnTo>
                <a:lnTo>
                  <a:pt x="10014" y="18280"/>
                </a:lnTo>
                <a:cubicBezTo>
                  <a:pt x="10014" y="18277"/>
                  <a:pt x="10111" y="18251"/>
                  <a:pt x="10265" y="18207"/>
                </a:cubicBezTo>
                <a:cubicBezTo>
                  <a:pt x="10437" y="18157"/>
                  <a:pt x="10600" y="18111"/>
                  <a:pt x="10767" y="18086"/>
                </a:cubicBezTo>
                <a:cubicBezTo>
                  <a:pt x="10784" y="18083"/>
                  <a:pt x="10801" y="18081"/>
                  <a:pt x="10816" y="18078"/>
                </a:cubicBezTo>
                <a:cubicBezTo>
                  <a:pt x="10844" y="17977"/>
                  <a:pt x="10869" y="17903"/>
                  <a:pt x="10932" y="17816"/>
                </a:cubicBezTo>
                <a:lnTo>
                  <a:pt x="11206" y="17432"/>
                </a:lnTo>
                <a:lnTo>
                  <a:pt x="11882" y="17714"/>
                </a:lnTo>
                <a:cubicBezTo>
                  <a:pt x="11929" y="17722"/>
                  <a:pt x="11955" y="17726"/>
                  <a:pt x="11976" y="17728"/>
                </a:cubicBezTo>
                <a:lnTo>
                  <a:pt x="12191" y="17666"/>
                </a:lnTo>
                <a:cubicBezTo>
                  <a:pt x="12380" y="17610"/>
                  <a:pt x="12598" y="17547"/>
                  <a:pt x="12896" y="17547"/>
                </a:cubicBezTo>
                <a:cubicBezTo>
                  <a:pt x="12897" y="17547"/>
                  <a:pt x="12897" y="17547"/>
                  <a:pt x="12898" y="17547"/>
                </a:cubicBezTo>
                <a:cubicBezTo>
                  <a:pt x="12655" y="17373"/>
                  <a:pt x="12455" y="17161"/>
                  <a:pt x="12466" y="16938"/>
                </a:cubicBezTo>
                <a:cubicBezTo>
                  <a:pt x="12480" y="16609"/>
                  <a:pt x="12926" y="16388"/>
                  <a:pt x="13575" y="16388"/>
                </a:cubicBezTo>
                <a:cubicBezTo>
                  <a:pt x="13692" y="16388"/>
                  <a:pt x="13816" y="16395"/>
                  <a:pt x="13942" y="16409"/>
                </a:cubicBezTo>
                <a:cubicBezTo>
                  <a:pt x="14076" y="16234"/>
                  <a:pt x="14428" y="16168"/>
                  <a:pt x="14788" y="16118"/>
                </a:cubicBezTo>
                <a:cubicBezTo>
                  <a:pt x="15055" y="16081"/>
                  <a:pt x="15202" y="16018"/>
                  <a:pt x="15445" y="15913"/>
                </a:cubicBezTo>
                <a:lnTo>
                  <a:pt x="15575" y="15858"/>
                </a:lnTo>
                <a:cubicBezTo>
                  <a:pt x="15772" y="15775"/>
                  <a:pt x="15975" y="15736"/>
                  <a:pt x="16124" y="15707"/>
                </a:cubicBezTo>
                <a:cubicBezTo>
                  <a:pt x="16167" y="15699"/>
                  <a:pt x="16272" y="15679"/>
                  <a:pt x="16295" y="15669"/>
                </a:cubicBezTo>
                <a:cubicBezTo>
                  <a:pt x="16304" y="15596"/>
                  <a:pt x="16266" y="15495"/>
                  <a:pt x="16229" y="15399"/>
                </a:cubicBezTo>
                <a:cubicBezTo>
                  <a:pt x="16195" y="15307"/>
                  <a:pt x="16165" y="15220"/>
                  <a:pt x="16157" y="15148"/>
                </a:cubicBezTo>
                <a:cubicBezTo>
                  <a:pt x="16151" y="15093"/>
                  <a:pt x="16134" y="15038"/>
                  <a:pt x="16118" y="14982"/>
                </a:cubicBezTo>
                <a:cubicBezTo>
                  <a:pt x="16062" y="14802"/>
                  <a:pt x="16002" y="14607"/>
                  <a:pt x="16098" y="14401"/>
                </a:cubicBezTo>
                <a:cubicBezTo>
                  <a:pt x="16188" y="14208"/>
                  <a:pt x="16210" y="14162"/>
                  <a:pt x="16121" y="14035"/>
                </a:cubicBezTo>
                <a:cubicBezTo>
                  <a:pt x="16090" y="13991"/>
                  <a:pt x="15995" y="13930"/>
                  <a:pt x="15903" y="13872"/>
                </a:cubicBezTo>
                <a:cubicBezTo>
                  <a:pt x="15741" y="13769"/>
                  <a:pt x="15561" y="13654"/>
                  <a:pt x="15478" y="13500"/>
                </a:cubicBezTo>
                <a:cubicBezTo>
                  <a:pt x="15373" y="13305"/>
                  <a:pt x="15445" y="13100"/>
                  <a:pt x="15510" y="12920"/>
                </a:cubicBezTo>
                <a:cubicBezTo>
                  <a:pt x="15543" y="12826"/>
                  <a:pt x="15574" y="12746"/>
                  <a:pt x="15573" y="12673"/>
                </a:cubicBezTo>
                <a:cubicBezTo>
                  <a:pt x="15586" y="12569"/>
                  <a:pt x="15574" y="12512"/>
                  <a:pt x="15563" y="12457"/>
                </a:cubicBezTo>
                <a:cubicBezTo>
                  <a:pt x="15546" y="12366"/>
                  <a:pt x="15530" y="12280"/>
                  <a:pt x="15541" y="12194"/>
                </a:cubicBezTo>
                <a:cubicBezTo>
                  <a:pt x="15554" y="12096"/>
                  <a:pt x="15594" y="12007"/>
                  <a:pt x="15664" y="11923"/>
                </a:cubicBezTo>
                <a:cubicBezTo>
                  <a:pt x="15713" y="11863"/>
                  <a:pt x="15763" y="11816"/>
                  <a:pt x="15806" y="11775"/>
                </a:cubicBezTo>
                <a:cubicBezTo>
                  <a:pt x="15789" y="11763"/>
                  <a:pt x="15766" y="11747"/>
                  <a:pt x="15737" y="11728"/>
                </a:cubicBezTo>
                <a:cubicBezTo>
                  <a:pt x="15694" y="11701"/>
                  <a:pt x="15603" y="11664"/>
                  <a:pt x="15500" y="11620"/>
                </a:cubicBezTo>
                <a:cubicBezTo>
                  <a:pt x="14904" y="11362"/>
                  <a:pt x="14230" y="11071"/>
                  <a:pt x="14559" y="10731"/>
                </a:cubicBezTo>
                <a:cubicBezTo>
                  <a:pt x="14626" y="10664"/>
                  <a:pt x="14714" y="10616"/>
                  <a:pt x="14802" y="10581"/>
                </a:cubicBezTo>
                <a:cubicBezTo>
                  <a:pt x="14774" y="10572"/>
                  <a:pt x="14743" y="10563"/>
                  <a:pt x="14709" y="10553"/>
                </a:cubicBezTo>
                <a:cubicBezTo>
                  <a:pt x="14555" y="10507"/>
                  <a:pt x="14416" y="10463"/>
                  <a:pt x="14325" y="10423"/>
                </a:cubicBezTo>
                <a:cubicBezTo>
                  <a:pt x="14206" y="10372"/>
                  <a:pt x="14070" y="10330"/>
                  <a:pt x="13934" y="10287"/>
                </a:cubicBezTo>
                <a:cubicBezTo>
                  <a:pt x="13588" y="10179"/>
                  <a:pt x="13186" y="10053"/>
                  <a:pt x="12925" y="9827"/>
                </a:cubicBezTo>
                <a:cubicBezTo>
                  <a:pt x="12798" y="9719"/>
                  <a:pt x="12708" y="9603"/>
                  <a:pt x="12619" y="9487"/>
                </a:cubicBezTo>
                <a:cubicBezTo>
                  <a:pt x="12468" y="9290"/>
                  <a:pt x="12372" y="9176"/>
                  <a:pt x="12138" y="9111"/>
                </a:cubicBezTo>
                <a:cubicBezTo>
                  <a:pt x="11787" y="9014"/>
                  <a:pt x="11483" y="8886"/>
                  <a:pt x="11191" y="8762"/>
                </a:cubicBezTo>
                <a:cubicBezTo>
                  <a:pt x="11068" y="8709"/>
                  <a:pt x="10954" y="8661"/>
                  <a:pt x="10841" y="8617"/>
                </a:cubicBezTo>
                <a:cubicBezTo>
                  <a:pt x="10507" y="8489"/>
                  <a:pt x="10321" y="8310"/>
                  <a:pt x="10158" y="8153"/>
                </a:cubicBezTo>
                <a:cubicBezTo>
                  <a:pt x="10066" y="8064"/>
                  <a:pt x="9985" y="7985"/>
                  <a:pt x="9894" y="7929"/>
                </a:cubicBezTo>
                <a:cubicBezTo>
                  <a:pt x="9770" y="7852"/>
                  <a:pt x="9651" y="7770"/>
                  <a:pt x="9531" y="7687"/>
                </a:cubicBezTo>
                <a:cubicBezTo>
                  <a:pt x="9256" y="7498"/>
                  <a:pt x="8973" y="7304"/>
                  <a:pt x="8648" y="7190"/>
                </a:cubicBezTo>
                <a:cubicBezTo>
                  <a:pt x="8539" y="7152"/>
                  <a:pt x="8429" y="7116"/>
                  <a:pt x="8319" y="7080"/>
                </a:cubicBezTo>
                <a:cubicBezTo>
                  <a:pt x="8126" y="7017"/>
                  <a:pt x="7958" y="6962"/>
                  <a:pt x="7796" y="6902"/>
                </a:cubicBezTo>
                <a:cubicBezTo>
                  <a:pt x="7682" y="6859"/>
                  <a:pt x="7576" y="6811"/>
                  <a:pt x="7470" y="6762"/>
                </a:cubicBezTo>
                <a:cubicBezTo>
                  <a:pt x="7345" y="6705"/>
                  <a:pt x="7234" y="6653"/>
                  <a:pt x="7134" y="6627"/>
                </a:cubicBezTo>
                <a:cubicBezTo>
                  <a:pt x="7051" y="6606"/>
                  <a:pt x="6963" y="6591"/>
                  <a:pt x="6876" y="6576"/>
                </a:cubicBezTo>
                <a:cubicBezTo>
                  <a:pt x="6479" y="6509"/>
                  <a:pt x="5859" y="6402"/>
                  <a:pt x="5730" y="5992"/>
                </a:cubicBezTo>
                <a:cubicBezTo>
                  <a:pt x="5648" y="5715"/>
                  <a:pt x="5978" y="5271"/>
                  <a:pt x="6681" y="5203"/>
                </a:cubicBezTo>
                <a:cubicBezTo>
                  <a:pt x="6771" y="5194"/>
                  <a:pt x="6851" y="5191"/>
                  <a:pt x="6926" y="5191"/>
                </a:cubicBezTo>
                <a:cubicBezTo>
                  <a:pt x="7073" y="5191"/>
                  <a:pt x="7194" y="5203"/>
                  <a:pt x="7292" y="5217"/>
                </a:cubicBezTo>
                <a:cubicBezTo>
                  <a:pt x="7482" y="5042"/>
                  <a:pt x="7573" y="4932"/>
                  <a:pt x="7609" y="4878"/>
                </a:cubicBezTo>
                <a:cubicBezTo>
                  <a:pt x="7526" y="4843"/>
                  <a:pt x="7328" y="4797"/>
                  <a:pt x="7020" y="4740"/>
                </a:cubicBezTo>
                <a:lnTo>
                  <a:pt x="6306" y="4598"/>
                </a:lnTo>
                <a:lnTo>
                  <a:pt x="6528" y="4316"/>
                </a:lnTo>
                <a:cubicBezTo>
                  <a:pt x="6640" y="4173"/>
                  <a:pt x="6640" y="4173"/>
                  <a:pt x="6486" y="4079"/>
                </a:cubicBezTo>
                <a:cubicBezTo>
                  <a:pt x="6344" y="3994"/>
                  <a:pt x="6222" y="3947"/>
                  <a:pt x="6142" y="3947"/>
                </a:cubicBezTo>
                <a:cubicBezTo>
                  <a:pt x="5935" y="3976"/>
                  <a:pt x="5800" y="4008"/>
                  <a:pt x="5671" y="4038"/>
                </a:cubicBezTo>
                <a:cubicBezTo>
                  <a:pt x="5360" y="4111"/>
                  <a:pt x="5031" y="4188"/>
                  <a:pt x="4610" y="4188"/>
                </a:cubicBezTo>
                <a:cubicBezTo>
                  <a:pt x="4417" y="4188"/>
                  <a:pt x="4225" y="4173"/>
                  <a:pt x="4022" y="4140"/>
                </a:cubicBezTo>
                <a:cubicBezTo>
                  <a:pt x="3056" y="3985"/>
                  <a:pt x="2519" y="3650"/>
                  <a:pt x="2422" y="3143"/>
                </a:cubicBezTo>
                <a:cubicBezTo>
                  <a:pt x="2378" y="2910"/>
                  <a:pt x="2341" y="2784"/>
                  <a:pt x="2186" y="2638"/>
                </a:cubicBezTo>
                <a:cubicBezTo>
                  <a:pt x="2091" y="2546"/>
                  <a:pt x="2005" y="2516"/>
                  <a:pt x="1816" y="2448"/>
                </a:cubicBezTo>
                <a:cubicBezTo>
                  <a:pt x="1710" y="2410"/>
                  <a:pt x="1598" y="2369"/>
                  <a:pt x="1473" y="2316"/>
                </a:cubicBezTo>
                <a:cubicBezTo>
                  <a:pt x="1142" y="2171"/>
                  <a:pt x="759" y="1971"/>
                  <a:pt x="329" y="1743"/>
                </a:cubicBezTo>
                <a:lnTo>
                  <a:pt x="0" y="1569"/>
                </a:lnTo>
                <a:lnTo>
                  <a:pt x="262" y="1367"/>
                </a:lnTo>
                <a:cubicBezTo>
                  <a:pt x="280" y="1353"/>
                  <a:pt x="311" y="1303"/>
                  <a:pt x="326" y="1279"/>
                </a:cubicBezTo>
                <a:cubicBezTo>
                  <a:pt x="407" y="1150"/>
                  <a:pt x="593" y="857"/>
                  <a:pt x="1248" y="835"/>
                </a:cubicBezTo>
                <a:cubicBezTo>
                  <a:pt x="1249" y="835"/>
                  <a:pt x="1249" y="835"/>
                  <a:pt x="1250" y="835"/>
                </a:cubicBezTo>
                <a:cubicBezTo>
                  <a:pt x="1772" y="835"/>
                  <a:pt x="2130" y="958"/>
                  <a:pt x="2392" y="1048"/>
                </a:cubicBezTo>
                <a:cubicBezTo>
                  <a:pt x="2433" y="1062"/>
                  <a:pt x="2467" y="1075"/>
                  <a:pt x="2499" y="1087"/>
                </a:cubicBezTo>
                <a:cubicBezTo>
                  <a:pt x="2577" y="1021"/>
                  <a:pt x="2689" y="957"/>
                  <a:pt x="2865" y="910"/>
                </a:cubicBezTo>
                <a:cubicBezTo>
                  <a:pt x="3044" y="863"/>
                  <a:pt x="3277" y="840"/>
                  <a:pt x="3560" y="840"/>
                </a:cubicBezTo>
                <a:cubicBezTo>
                  <a:pt x="3798" y="840"/>
                  <a:pt x="4034" y="857"/>
                  <a:pt x="4206" y="887"/>
                </a:cubicBezTo>
                <a:cubicBezTo>
                  <a:pt x="4257" y="896"/>
                  <a:pt x="4306" y="906"/>
                  <a:pt x="4354" y="917"/>
                </a:cubicBezTo>
                <a:lnTo>
                  <a:pt x="4368" y="745"/>
                </a:lnTo>
                <a:lnTo>
                  <a:pt x="4832" y="710"/>
                </a:lnTo>
                <a:cubicBezTo>
                  <a:pt x="4928" y="702"/>
                  <a:pt x="5019" y="699"/>
                  <a:pt x="5108" y="699"/>
                </a:cubicBezTo>
                <a:cubicBezTo>
                  <a:pt x="5211" y="699"/>
                  <a:pt x="5313" y="703"/>
                  <a:pt x="5421" y="710"/>
                </a:cubicBezTo>
                <a:lnTo>
                  <a:pt x="5678" y="724"/>
                </a:lnTo>
                <a:lnTo>
                  <a:pt x="5747" y="778"/>
                </a:lnTo>
                <a:cubicBezTo>
                  <a:pt x="5877" y="751"/>
                  <a:pt x="6001" y="742"/>
                  <a:pt x="6103" y="737"/>
                </a:cubicBezTo>
                <a:cubicBezTo>
                  <a:pt x="6104" y="734"/>
                  <a:pt x="6104" y="731"/>
                  <a:pt x="6104" y="728"/>
                </a:cubicBezTo>
                <a:cubicBezTo>
                  <a:pt x="6111" y="681"/>
                  <a:pt x="6119" y="636"/>
                  <a:pt x="6132" y="593"/>
                </a:cubicBezTo>
                <a:cubicBezTo>
                  <a:pt x="6256" y="231"/>
                  <a:pt x="7091" y="0"/>
                  <a:pt x="7614" y="0"/>
                </a:cubicBezTo>
                <a:cubicBezTo>
                  <a:pt x="8238" y="11"/>
                  <a:pt x="8712" y="237"/>
                  <a:pt x="9024" y="387"/>
                </a:cubicBezTo>
                <a:cubicBezTo>
                  <a:pt x="9107" y="426"/>
                  <a:pt x="9154" y="452"/>
                  <a:pt x="9201" y="478"/>
                </a:cubicBezTo>
                <a:cubicBezTo>
                  <a:pt x="9208" y="482"/>
                  <a:pt x="9216" y="486"/>
                  <a:pt x="9225" y="492"/>
                </a:cubicBezTo>
                <a:cubicBezTo>
                  <a:pt x="9338" y="473"/>
                  <a:pt x="9442" y="464"/>
                  <a:pt x="9547" y="464"/>
                </a:cubicBezTo>
                <a:cubicBezTo>
                  <a:pt x="9806" y="464"/>
                  <a:pt x="9997" y="517"/>
                  <a:pt x="10152" y="559"/>
                </a:cubicBezTo>
                <a:lnTo>
                  <a:pt x="10295" y="597"/>
                </a:lnTo>
                <a:cubicBezTo>
                  <a:pt x="10337" y="605"/>
                  <a:pt x="10437" y="613"/>
                  <a:pt x="10527" y="621"/>
                </a:cubicBezTo>
                <a:cubicBezTo>
                  <a:pt x="10937" y="660"/>
                  <a:pt x="11787" y="740"/>
                  <a:pt x="11807" y="1166"/>
                </a:cubicBezTo>
                <a:cubicBezTo>
                  <a:pt x="11817" y="1344"/>
                  <a:pt x="11654" y="1461"/>
                  <a:pt x="11556" y="1530"/>
                </a:cubicBezTo>
                <a:cubicBezTo>
                  <a:pt x="11547" y="1627"/>
                  <a:pt x="11644" y="1747"/>
                  <a:pt x="11773" y="1838"/>
                </a:cubicBezTo>
                <a:cubicBezTo>
                  <a:pt x="11856" y="1896"/>
                  <a:pt x="11992" y="1938"/>
                  <a:pt x="12164" y="1991"/>
                </a:cubicBezTo>
                <a:cubicBezTo>
                  <a:pt x="12266" y="2022"/>
                  <a:pt x="12366" y="2054"/>
                  <a:pt x="12463" y="2089"/>
                </a:cubicBezTo>
                <a:cubicBezTo>
                  <a:pt x="12545" y="2119"/>
                  <a:pt x="12624" y="2150"/>
                  <a:pt x="12702" y="2180"/>
                </a:cubicBezTo>
                <a:cubicBezTo>
                  <a:pt x="12879" y="2250"/>
                  <a:pt x="13019" y="2305"/>
                  <a:pt x="13188" y="2335"/>
                </a:cubicBezTo>
                <a:cubicBezTo>
                  <a:pt x="13515" y="2392"/>
                  <a:pt x="13883" y="2423"/>
                  <a:pt x="14380" y="2434"/>
                </a:cubicBezTo>
                <a:cubicBezTo>
                  <a:pt x="14445" y="2436"/>
                  <a:pt x="14813" y="2456"/>
                  <a:pt x="14813" y="2456"/>
                </a:cubicBezTo>
                <a:lnTo>
                  <a:pt x="14946" y="2464"/>
                </a:lnTo>
                <a:lnTo>
                  <a:pt x="15183" y="2653"/>
                </a:lnTo>
                <a:lnTo>
                  <a:pt x="15194" y="2680"/>
                </a:lnTo>
                <a:cubicBezTo>
                  <a:pt x="15214" y="2727"/>
                  <a:pt x="15220" y="2775"/>
                  <a:pt x="15214" y="2829"/>
                </a:cubicBezTo>
                <a:cubicBezTo>
                  <a:pt x="15168" y="3120"/>
                  <a:pt x="14696" y="3276"/>
                  <a:pt x="14384" y="3379"/>
                </a:cubicBezTo>
                <a:cubicBezTo>
                  <a:pt x="14278" y="3414"/>
                  <a:pt x="14211" y="3435"/>
                  <a:pt x="14166" y="3457"/>
                </a:cubicBezTo>
                <a:cubicBezTo>
                  <a:pt x="14113" y="3484"/>
                  <a:pt x="14061" y="3513"/>
                  <a:pt x="14007" y="3541"/>
                </a:cubicBezTo>
                <a:cubicBezTo>
                  <a:pt x="13849" y="3629"/>
                  <a:pt x="13719" y="3698"/>
                  <a:pt x="13585" y="3755"/>
                </a:cubicBezTo>
                <a:cubicBezTo>
                  <a:pt x="13364" y="3848"/>
                  <a:pt x="13135" y="3891"/>
                  <a:pt x="12951" y="3926"/>
                </a:cubicBezTo>
                <a:cubicBezTo>
                  <a:pt x="12841" y="3947"/>
                  <a:pt x="12743" y="3965"/>
                  <a:pt x="12671" y="3989"/>
                </a:cubicBezTo>
                <a:cubicBezTo>
                  <a:pt x="12463" y="4057"/>
                  <a:pt x="12344" y="4270"/>
                  <a:pt x="12237" y="4458"/>
                </a:cubicBezTo>
                <a:cubicBezTo>
                  <a:pt x="12177" y="4566"/>
                  <a:pt x="12117" y="4670"/>
                  <a:pt x="12045" y="4761"/>
                </a:cubicBezTo>
                <a:cubicBezTo>
                  <a:pt x="11876" y="4971"/>
                  <a:pt x="11592" y="5086"/>
                  <a:pt x="11363" y="5179"/>
                </a:cubicBezTo>
                <a:cubicBezTo>
                  <a:pt x="11229" y="5233"/>
                  <a:pt x="11114" y="5281"/>
                  <a:pt x="11079" y="5325"/>
                </a:cubicBezTo>
                <a:cubicBezTo>
                  <a:pt x="11047" y="5365"/>
                  <a:pt x="11038" y="5456"/>
                  <a:pt x="11030" y="5528"/>
                </a:cubicBezTo>
                <a:cubicBezTo>
                  <a:pt x="11019" y="5631"/>
                  <a:pt x="11008" y="5735"/>
                  <a:pt x="10957" y="5836"/>
                </a:cubicBezTo>
                <a:cubicBezTo>
                  <a:pt x="10820" y="6105"/>
                  <a:pt x="10731" y="6312"/>
                  <a:pt x="10847" y="6532"/>
                </a:cubicBezTo>
                <a:cubicBezTo>
                  <a:pt x="10935" y="6700"/>
                  <a:pt x="11285" y="6942"/>
                  <a:pt x="11761" y="7163"/>
                </a:cubicBezTo>
                <a:cubicBezTo>
                  <a:pt x="12437" y="7478"/>
                  <a:pt x="12777" y="7575"/>
                  <a:pt x="12920" y="7604"/>
                </a:cubicBezTo>
                <a:cubicBezTo>
                  <a:pt x="13425" y="7712"/>
                  <a:pt x="13292" y="7992"/>
                  <a:pt x="13229" y="8127"/>
                </a:cubicBezTo>
                <a:lnTo>
                  <a:pt x="13219" y="8149"/>
                </a:lnTo>
                <a:cubicBezTo>
                  <a:pt x="13260" y="8174"/>
                  <a:pt x="13327" y="8217"/>
                  <a:pt x="13371" y="8245"/>
                </a:cubicBezTo>
                <a:cubicBezTo>
                  <a:pt x="13664" y="8437"/>
                  <a:pt x="13958" y="8578"/>
                  <a:pt x="14271" y="8727"/>
                </a:cubicBezTo>
                <a:cubicBezTo>
                  <a:pt x="14453" y="8814"/>
                  <a:pt x="14634" y="8901"/>
                  <a:pt x="14806" y="8991"/>
                </a:cubicBezTo>
                <a:cubicBezTo>
                  <a:pt x="15113" y="9153"/>
                  <a:pt x="15439" y="9311"/>
                  <a:pt x="15769" y="9470"/>
                </a:cubicBezTo>
                <a:cubicBezTo>
                  <a:pt x="15960" y="9561"/>
                  <a:pt x="16150" y="9654"/>
                  <a:pt x="16340" y="9748"/>
                </a:cubicBezTo>
                <a:cubicBezTo>
                  <a:pt x="16435" y="9794"/>
                  <a:pt x="16549" y="9831"/>
                  <a:pt x="16681" y="9874"/>
                </a:cubicBezTo>
                <a:cubicBezTo>
                  <a:pt x="16872" y="9935"/>
                  <a:pt x="17101" y="10009"/>
                  <a:pt x="17305" y="10128"/>
                </a:cubicBezTo>
                <a:cubicBezTo>
                  <a:pt x="17493" y="10240"/>
                  <a:pt x="17666" y="10359"/>
                  <a:pt x="17839" y="10479"/>
                </a:cubicBezTo>
                <a:cubicBezTo>
                  <a:pt x="17981" y="10579"/>
                  <a:pt x="18125" y="10679"/>
                  <a:pt x="18280" y="10772"/>
                </a:cubicBezTo>
                <a:lnTo>
                  <a:pt x="18589" y="10957"/>
                </a:lnTo>
                <a:cubicBezTo>
                  <a:pt x="19158" y="11295"/>
                  <a:pt x="19740" y="11641"/>
                  <a:pt x="20134" y="12082"/>
                </a:cubicBezTo>
                <a:cubicBezTo>
                  <a:pt x="20470" y="12455"/>
                  <a:pt x="20926" y="13017"/>
                  <a:pt x="21009" y="13586"/>
                </a:cubicBezTo>
                <a:cubicBezTo>
                  <a:pt x="21038" y="13764"/>
                  <a:pt x="21150" y="13943"/>
                  <a:pt x="21271" y="14132"/>
                </a:cubicBezTo>
                <a:cubicBezTo>
                  <a:pt x="21408" y="14350"/>
                  <a:pt x="21566" y="14597"/>
                  <a:pt x="21594" y="14872"/>
                </a:cubicBezTo>
                <a:lnTo>
                  <a:pt x="21599" y="15019"/>
                </a:lnTo>
                <a:cubicBezTo>
                  <a:pt x="21600" y="15235"/>
                  <a:pt x="21560" y="15451"/>
                  <a:pt x="21518" y="15666"/>
                </a:cubicBezTo>
                <a:cubicBezTo>
                  <a:pt x="21490" y="15805"/>
                  <a:pt x="21464" y="15945"/>
                  <a:pt x="21450" y="16083"/>
                </a:cubicBezTo>
                <a:cubicBezTo>
                  <a:pt x="21443" y="16159"/>
                  <a:pt x="21439" y="16237"/>
                  <a:pt x="21435" y="16317"/>
                </a:cubicBezTo>
                <a:cubicBezTo>
                  <a:pt x="21418" y="16674"/>
                  <a:pt x="21400" y="17079"/>
                  <a:pt x="21036" y="17436"/>
                </a:cubicBezTo>
                <a:cubicBezTo>
                  <a:pt x="20618" y="17843"/>
                  <a:pt x="19864" y="18054"/>
                  <a:pt x="19198" y="18241"/>
                </a:cubicBezTo>
                <a:lnTo>
                  <a:pt x="19035" y="18287"/>
                </a:lnTo>
                <a:cubicBezTo>
                  <a:pt x="18254" y="18508"/>
                  <a:pt x="17482" y="18735"/>
                  <a:pt x="16720" y="18977"/>
                </a:cubicBezTo>
                <a:lnTo>
                  <a:pt x="16373" y="19087"/>
                </a:lnTo>
                <a:lnTo>
                  <a:pt x="16119" y="18975"/>
                </a:lnTo>
                <a:cubicBezTo>
                  <a:pt x="16090" y="19123"/>
                  <a:pt x="16025" y="19284"/>
                  <a:pt x="15886" y="19472"/>
                </a:cubicBezTo>
                <a:cubicBezTo>
                  <a:pt x="15872" y="19489"/>
                  <a:pt x="15863" y="19512"/>
                  <a:pt x="15851" y="19538"/>
                </a:cubicBezTo>
                <a:cubicBezTo>
                  <a:pt x="15750" y="19744"/>
                  <a:pt x="15648" y="19954"/>
                  <a:pt x="15326" y="20055"/>
                </a:cubicBezTo>
                <a:cubicBezTo>
                  <a:pt x="15196" y="20096"/>
                  <a:pt x="15050" y="20116"/>
                  <a:pt x="14890" y="20116"/>
                </a:cubicBezTo>
                <a:cubicBezTo>
                  <a:pt x="14866" y="20116"/>
                  <a:pt x="14844" y="20116"/>
                  <a:pt x="14819" y="20115"/>
                </a:cubicBezTo>
                <a:cubicBezTo>
                  <a:pt x="14779" y="20181"/>
                  <a:pt x="14732" y="20236"/>
                  <a:pt x="14696" y="20266"/>
                </a:cubicBezTo>
                <a:cubicBezTo>
                  <a:pt x="14502" y="20425"/>
                  <a:pt x="14206" y="20508"/>
                  <a:pt x="13991" y="20569"/>
                </a:cubicBezTo>
                <a:cubicBezTo>
                  <a:pt x="13818" y="20617"/>
                  <a:pt x="13650" y="20652"/>
                  <a:pt x="13480" y="20686"/>
                </a:cubicBezTo>
                <a:cubicBezTo>
                  <a:pt x="13229" y="20736"/>
                  <a:pt x="12992" y="20782"/>
                  <a:pt x="12886" y="20857"/>
                </a:cubicBezTo>
                <a:cubicBezTo>
                  <a:pt x="12874" y="20867"/>
                  <a:pt x="12860" y="20916"/>
                  <a:pt x="12849" y="20951"/>
                </a:cubicBezTo>
                <a:cubicBezTo>
                  <a:pt x="12815" y="21070"/>
                  <a:pt x="12764" y="21247"/>
                  <a:pt x="12454" y="21398"/>
                </a:cubicBezTo>
                <a:cubicBezTo>
                  <a:pt x="12173" y="21534"/>
                  <a:pt x="11810" y="21600"/>
                  <a:pt x="11344" y="21600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3175" cap="flat">
            <a:solidFill>
              <a:schemeClr val="bg1">
                <a:lumMod val="50000"/>
              </a:schemeClr>
            </a:solidFill>
            <a:miter lim="400000"/>
          </a:ln>
          <a:effectLst/>
        </p:spPr>
        <p:txBody>
          <a:bodyPr lIns="0" tIns="0" rIns="0" bIns="0"/>
          <a:lstStyle/>
          <a:p>
            <a:pPr eaLnBrk="1" hangingPunct="1">
              <a:defRPr sz="1200">
                <a:solidFill>
                  <a:srgbClr val="000000"/>
                </a:solidFill>
                <a:latin typeface="Helvetica"/>
                <a:ea typeface="Helvetica"/>
                <a:cs typeface="Helvetica"/>
                <a:sym typeface="Helvetica"/>
              </a:defRPr>
            </a:pPr>
            <a:endParaRPr sz="1688" dirty="0">
              <a:solidFill>
                <a:srgbClr val="000000"/>
              </a:solidFill>
              <a:latin typeface="Lato Light" panose="020F0502020204030203" pitchFamily="34" charset="0"/>
              <a:ea typeface="Lato Light" panose="020F0502020204030203" pitchFamily="34" charset="0"/>
              <a:cs typeface="Lato Light" panose="020F0502020204030203" pitchFamily="34" charset="0"/>
              <a:sym typeface="Helvetica"/>
            </a:endParaRPr>
          </a:p>
        </p:txBody>
      </p:sp>
      <p:sp>
        <p:nvSpPr>
          <p:cNvPr id="174" name="Shape 17238">
            <a:extLst>
              <a:ext uri="{FF2B5EF4-FFF2-40B4-BE49-F238E27FC236}">
                <a16:creationId xmlns:a16="http://schemas.microsoft.com/office/drawing/2014/main" id="{1BA4165E-061A-55ED-57B6-8FDFC8530962}"/>
              </a:ext>
            </a:extLst>
          </p:cNvPr>
          <p:cNvSpPr/>
          <p:nvPr/>
        </p:nvSpPr>
        <p:spPr>
          <a:xfrm>
            <a:off x="8971330" y="2917207"/>
            <a:ext cx="352665" cy="80790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8560" y="21595"/>
                </a:moveTo>
                <a:lnTo>
                  <a:pt x="18289" y="21574"/>
                </a:lnTo>
                <a:lnTo>
                  <a:pt x="18164" y="21480"/>
                </a:lnTo>
                <a:cubicBezTo>
                  <a:pt x="17892" y="21279"/>
                  <a:pt x="17646" y="21057"/>
                  <a:pt x="17686" y="20807"/>
                </a:cubicBezTo>
                <a:cubicBezTo>
                  <a:pt x="17714" y="20636"/>
                  <a:pt x="17837" y="20486"/>
                  <a:pt x="17955" y="20340"/>
                </a:cubicBezTo>
                <a:cubicBezTo>
                  <a:pt x="17999" y="20287"/>
                  <a:pt x="18038" y="20240"/>
                  <a:pt x="18072" y="20192"/>
                </a:cubicBezTo>
                <a:cubicBezTo>
                  <a:pt x="18208" y="20004"/>
                  <a:pt x="18108" y="19772"/>
                  <a:pt x="18012" y="19548"/>
                </a:cubicBezTo>
                <a:lnTo>
                  <a:pt x="17976" y="19461"/>
                </a:lnTo>
                <a:cubicBezTo>
                  <a:pt x="17849" y="19150"/>
                  <a:pt x="17711" y="18808"/>
                  <a:pt x="17706" y="18485"/>
                </a:cubicBezTo>
                <a:cubicBezTo>
                  <a:pt x="17704" y="18285"/>
                  <a:pt x="17545" y="18073"/>
                  <a:pt x="17391" y="17868"/>
                </a:cubicBezTo>
                <a:cubicBezTo>
                  <a:pt x="17391" y="17868"/>
                  <a:pt x="17236" y="17660"/>
                  <a:pt x="17197" y="17611"/>
                </a:cubicBezTo>
                <a:lnTo>
                  <a:pt x="17178" y="17631"/>
                </a:lnTo>
                <a:lnTo>
                  <a:pt x="16677" y="17542"/>
                </a:lnTo>
                <a:cubicBezTo>
                  <a:pt x="16420" y="17496"/>
                  <a:pt x="16349" y="17412"/>
                  <a:pt x="16158" y="17187"/>
                </a:cubicBezTo>
                <a:lnTo>
                  <a:pt x="16120" y="17142"/>
                </a:lnTo>
                <a:cubicBezTo>
                  <a:pt x="15911" y="16960"/>
                  <a:pt x="15856" y="16775"/>
                  <a:pt x="15806" y="16612"/>
                </a:cubicBezTo>
                <a:cubicBezTo>
                  <a:pt x="15789" y="16556"/>
                  <a:pt x="15776" y="16510"/>
                  <a:pt x="15758" y="16462"/>
                </a:cubicBezTo>
                <a:cubicBezTo>
                  <a:pt x="15728" y="16386"/>
                  <a:pt x="15615" y="16286"/>
                  <a:pt x="15505" y="16190"/>
                </a:cubicBezTo>
                <a:cubicBezTo>
                  <a:pt x="15426" y="16121"/>
                  <a:pt x="15351" y="16055"/>
                  <a:pt x="15293" y="15992"/>
                </a:cubicBezTo>
                <a:cubicBezTo>
                  <a:pt x="15047" y="15727"/>
                  <a:pt x="14934" y="15438"/>
                  <a:pt x="14833" y="15184"/>
                </a:cubicBezTo>
                <a:cubicBezTo>
                  <a:pt x="14754" y="14987"/>
                  <a:pt x="14675" y="14785"/>
                  <a:pt x="14542" y="14601"/>
                </a:cubicBezTo>
                <a:cubicBezTo>
                  <a:pt x="14536" y="14599"/>
                  <a:pt x="14529" y="14597"/>
                  <a:pt x="14522" y="14595"/>
                </a:cubicBezTo>
                <a:cubicBezTo>
                  <a:pt x="14397" y="14554"/>
                  <a:pt x="14182" y="14485"/>
                  <a:pt x="14125" y="14359"/>
                </a:cubicBezTo>
                <a:cubicBezTo>
                  <a:pt x="14088" y="14275"/>
                  <a:pt x="14107" y="14187"/>
                  <a:pt x="14125" y="14110"/>
                </a:cubicBezTo>
                <a:cubicBezTo>
                  <a:pt x="14131" y="14086"/>
                  <a:pt x="14138" y="14054"/>
                  <a:pt x="14142" y="14027"/>
                </a:cubicBezTo>
                <a:cubicBezTo>
                  <a:pt x="13970" y="14013"/>
                  <a:pt x="13796" y="13992"/>
                  <a:pt x="13636" y="13937"/>
                </a:cubicBezTo>
                <a:cubicBezTo>
                  <a:pt x="13456" y="13876"/>
                  <a:pt x="13348" y="13795"/>
                  <a:pt x="13271" y="13709"/>
                </a:cubicBezTo>
                <a:cubicBezTo>
                  <a:pt x="13085" y="13896"/>
                  <a:pt x="12745" y="14044"/>
                  <a:pt x="12275" y="14138"/>
                </a:cubicBezTo>
                <a:lnTo>
                  <a:pt x="12111" y="14171"/>
                </a:lnTo>
                <a:cubicBezTo>
                  <a:pt x="11795" y="14233"/>
                  <a:pt x="11472" y="14297"/>
                  <a:pt x="11285" y="14388"/>
                </a:cubicBezTo>
                <a:cubicBezTo>
                  <a:pt x="11200" y="14429"/>
                  <a:pt x="11126" y="14496"/>
                  <a:pt x="11048" y="14568"/>
                </a:cubicBezTo>
                <a:cubicBezTo>
                  <a:pt x="10896" y="14707"/>
                  <a:pt x="10710" y="14878"/>
                  <a:pt x="10306" y="14984"/>
                </a:cubicBezTo>
                <a:cubicBezTo>
                  <a:pt x="10096" y="15040"/>
                  <a:pt x="9834" y="15069"/>
                  <a:pt x="9531" y="15069"/>
                </a:cubicBezTo>
                <a:cubicBezTo>
                  <a:pt x="8925" y="15069"/>
                  <a:pt x="8256" y="14956"/>
                  <a:pt x="7904" y="14794"/>
                </a:cubicBezTo>
                <a:cubicBezTo>
                  <a:pt x="7844" y="14766"/>
                  <a:pt x="7795" y="14725"/>
                  <a:pt x="7756" y="14680"/>
                </a:cubicBezTo>
                <a:cubicBezTo>
                  <a:pt x="7655" y="14714"/>
                  <a:pt x="7531" y="14736"/>
                  <a:pt x="7374" y="14736"/>
                </a:cubicBezTo>
                <a:cubicBezTo>
                  <a:pt x="7218" y="14736"/>
                  <a:pt x="6989" y="14711"/>
                  <a:pt x="6787" y="14594"/>
                </a:cubicBezTo>
                <a:cubicBezTo>
                  <a:pt x="6431" y="14387"/>
                  <a:pt x="6531" y="14051"/>
                  <a:pt x="6660" y="13782"/>
                </a:cubicBezTo>
                <a:cubicBezTo>
                  <a:pt x="6744" y="13604"/>
                  <a:pt x="6799" y="13430"/>
                  <a:pt x="6829" y="13235"/>
                </a:cubicBezTo>
                <a:cubicBezTo>
                  <a:pt x="6843" y="13151"/>
                  <a:pt x="6888" y="13065"/>
                  <a:pt x="6939" y="12979"/>
                </a:cubicBezTo>
                <a:cubicBezTo>
                  <a:pt x="6986" y="12895"/>
                  <a:pt x="7033" y="12815"/>
                  <a:pt x="7015" y="12758"/>
                </a:cubicBezTo>
                <a:cubicBezTo>
                  <a:pt x="6942" y="12533"/>
                  <a:pt x="6656" y="12303"/>
                  <a:pt x="6380" y="12081"/>
                </a:cubicBezTo>
                <a:cubicBezTo>
                  <a:pt x="6245" y="11972"/>
                  <a:pt x="6111" y="11865"/>
                  <a:pt x="5998" y="11757"/>
                </a:cubicBezTo>
                <a:lnTo>
                  <a:pt x="5927" y="11688"/>
                </a:lnTo>
                <a:cubicBezTo>
                  <a:pt x="5794" y="11554"/>
                  <a:pt x="5743" y="11526"/>
                  <a:pt x="5693" y="11523"/>
                </a:cubicBezTo>
                <a:lnTo>
                  <a:pt x="5608" y="11641"/>
                </a:lnTo>
                <a:lnTo>
                  <a:pt x="5263" y="11670"/>
                </a:lnTo>
                <a:cubicBezTo>
                  <a:pt x="5263" y="11670"/>
                  <a:pt x="5125" y="11675"/>
                  <a:pt x="5124" y="11675"/>
                </a:cubicBezTo>
                <a:cubicBezTo>
                  <a:pt x="4518" y="11675"/>
                  <a:pt x="4096" y="11458"/>
                  <a:pt x="4025" y="11248"/>
                </a:cubicBezTo>
                <a:cubicBezTo>
                  <a:pt x="3976" y="11095"/>
                  <a:pt x="4111" y="10989"/>
                  <a:pt x="4201" y="10924"/>
                </a:cubicBezTo>
                <a:cubicBezTo>
                  <a:pt x="4118" y="10882"/>
                  <a:pt x="4044" y="10830"/>
                  <a:pt x="4010" y="10758"/>
                </a:cubicBezTo>
                <a:cubicBezTo>
                  <a:pt x="3943" y="10629"/>
                  <a:pt x="4037" y="10542"/>
                  <a:pt x="4130" y="10492"/>
                </a:cubicBezTo>
                <a:lnTo>
                  <a:pt x="4280" y="10411"/>
                </a:lnTo>
                <a:lnTo>
                  <a:pt x="4448" y="10402"/>
                </a:lnTo>
                <a:cubicBezTo>
                  <a:pt x="4428" y="10393"/>
                  <a:pt x="4409" y="10384"/>
                  <a:pt x="4389" y="10374"/>
                </a:cubicBezTo>
                <a:lnTo>
                  <a:pt x="3778" y="10376"/>
                </a:lnTo>
                <a:cubicBezTo>
                  <a:pt x="2789" y="10376"/>
                  <a:pt x="2337" y="10019"/>
                  <a:pt x="2006" y="9759"/>
                </a:cubicBezTo>
                <a:cubicBezTo>
                  <a:pt x="1908" y="9683"/>
                  <a:pt x="1830" y="9620"/>
                  <a:pt x="1744" y="9570"/>
                </a:cubicBezTo>
                <a:cubicBezTo>
                  <a:pt x="1584" y="9474"/>
                  <a:pt x="1377" y="9386"/>
                  <a:pt x="1157" y="9291"/>
                </a:cubicBezTo>
                <a:cubicBezTo>
                  <a:pt x="754" y="9119"/>
                  <a:pt x="301" y="8925"/>
                  <a:pt x="83" y="8654"/>
                </a:cubicBezTo>
                <a:lnTo>
                  <a:pt x="0" y="8552"/>
                </a:lnTo>
                <a:lnTo>
                  <a:pt x="137" y="8525"/>
                </a:lnTo>
                <a:cubicBezTo>
                  <a:pt x="138" y="8524"/>
                  <a:pt x="138" y="8523"/>
                  <a:pt x="138" y="8522"/>
                </a:cubicBezTo>
                <a:cubicBezTo>
                  <a:pt x="179" y="8317"/>
                  <a:pt x="230" y="8067"/>
                  <a:pt x="706" y="7990"/>
                </a:cubicBezTo>
                <a:lnTo>
                  <a:pt x="743" y="7984"/>
                </a:lnTo>
                <a:lnTo>
                  <a:pt x="838" y="7974"/>
                </a:lnTo>
                <a:lnTo>
                  <a:pt x="938" y="7972"/>
                </a:lnTo>
                <a:cubicBezTo>
                  <a:pt x="1022" y="7972"/>
                  <a:pt x="1103" y="7978"/>
                  <a:pt x="1181" y="7988"/>
                </a:cubicBezTo>
                <a:cubicBezTo>
                  <a:pt x="1167" y="7855"/>
                  <a:pt x="1133" y="7724"/>
                  <a:pt x="1076" y="7594"/>
                </a:cubicBezTo>
                <a:lnTo>
                  <a:pt x="855" y="7088"/>
                </a:lnTo>
                <a:lnTo>
                  <a:pt x="1880" y="7342"/>
                </a:lnTo>
                <a:cubicBezTo>
                  <a:pt x="2115" y="7400"/>
                  <a:pt x="2232" y="7404"/>
                  <a:pt x="2262" y="7404"/>
                </a:cubicBezTo>
                <a:cubicBezTo>
                  <a:pt x="2379" y="7370"/>
                  <a:pt x="2275" y="7203"/>
                  <a:pt x="2148" y="7020"/>
                </a:cubicBezTo>
                <a:cubicBezTo>
                  <a:pt x="2008" y="6819"/>
                  <a:pt x="1779" y="6491"/>
                  <a:pt x="2268" y="6304"/>
                </a:cubicBezTo>
                <a:cubicBezTo>
                  <a:pt x="2390" y="5665"/>
                  <a:pt x="2317" y="5543"/>
                  <a:pt x="2314" y="5538"/>
                </a:cubicBezTo>
                <a:lnTo>
                  <a:pt x="2208" y="5429"/>
                </a:lnTo>
                <a:lnTo>
                  <a:pt x="2466" y="5386"/>
                </a:lnTo>
                <a:lnTo>
                  <a:pt x="2452" y="5191"/>
                </a:lnTo>
                <a:lnTo>
                  <a:pt x="2715" y="5184"/>
                </a:lnTo>
                <a:cubicBezTo>
                  <a:pt x="2924" y="5178"/>
                  <a:pt x="3103" y="5173"/>
                  <a:pt x="3281" y="5173"/>
                </a:cubicBezTo>
                <a:cubicBezTo>
                  <a:pt x="3505" y="5173"/>
                  <a:pt x="3697" y="5180"/>
                  <a:pt x="3867" y="5196"/>
                </a:cubicBezTo>
                <a:cubicBezTo>
                  <a:pt x="3953" y="5205"/>
                  <a:pt x="4031" y="5216"/>
                  <a:pt x="4100" y="5228"/>
                </a:cubicBezTo>
                <a:cubicBezTo>
                  <a:pt x="4105" y="5216"/>
                  <a:pt x="4109" y="5203"/>
                  <a:pt x="4113" y="5191"/>
                </a:cubicBezTo>
                <a:cubicBezTo>
                  <a:pt x="4166" y="5016"/>
                  <a:pt x="4221" y="4839"/>
                  <a:pt x="4389" y="4662"/>
                </a:cubicBezTo>
                <a:lnTo>
                  <a:pt x="4432" y="4617"/>
                </a:lnTo>
                <a:cubicBezTo>
                  <a:pt x="4629" y="4418"/>
                  <a:pt x="4698" y="4308"/>
                  <a:pt x="4720" y="4251"/>
                </a:cubicBezTo>
                <a:lnTo>
                  <a:pt x="4623" y="4243"/>
                </a:lnTo>
                <a:lnTo>
                  <a:pt x="4485" y="4107"/>
                </a:lnTo>
                <a:cubicBezTo>
                  <a:pt x="4378" y="3941"/>
                  <a:pt x="4356" y="3810"/>
                  <a:pt x="4405" y="3691"/>
                </a:cubicBezTo>
                <a:lnTo>
                  <a:pt x="4446" y="3593"/>
                </a:lnTo>
                <a:lnTo>
                  <a:pt x="4632" y="3537"/>
                </a:lnTo>
                <a:cubicBezTo>
                  <a:pt x="5094" y="3398"/>
                  <a:pt x="5288" y="3140"/>
                  <a:pt x="5127" y="2880"/>
                </a:cubicBezTo>
                <a:cubicBezTo>
                  <a:pt x="4795" y="2343"/>
                  <a:pt x="5075" y="2215"/>
                  <a:pt x="6027" y="1960"/>
                </a:cubicBezTo>
                <a:cubicBezTo>
                  <a:pt x="6272" y="1894"/>
                  <a:pt x="6426" y="1839"/>
                  <a:pt x="6573" y="1787"/>
                </a:cubicBezTo>
                <a:cubicBezTo>
                  <a:pt x="6977" y="1644"/>
                  <a:pt x="7431" y="1483"/>
                  <a:pt x="8204" y="1472"/>
                </a:cubicBezTo>
                <a:lnTo>
                  <a:pt x="8204" y="1472"/>
                </a:lnTo>
                <a:cubicBezTo>
                  <a:pt x="8338" y="1472"/>
                  <a:pt x="8468" y="1481"/>
                  <a:pt x="8593" y="1496"/>
                </a:cubicBezTo>
                <a:cubicBezTo>
                  <a:pt x="8530" y="1419"/>
                  <a:pt x="8504" y="1322"/>
                  <a:pt x="8557" y="1189"/>
                </a:cubicBezTo>
                <a:cubicBezTo>
                  <a:pt x="8628" y="1015"/>
                  <a:pt x="8838" y="902"/>
                  <a:pt x="8991" y="819"/>
                </a:cubicBezTo>
                <a:cubicBezTo>
                  <a:pt x="9074" y="775"/>
                  <a:pt x="9142" y="739"/>
                  <a:pt x="9166" y="709"/>
                </a:cubicBezTo>
                <a:cubicBezTo>
                  <a:pt x="9177" y="690"/>
                  <a:pt x="9163" y="616"/>
                  <a:pt x="9157" y="580"/>
                </a:cubicBezTo>
                <a:lnTo>
                  <a:pt x="9148" y="530"/>
                </a:lnTo>
                <a:lnTo>
                  <a:pt x="9122" y="484"/>
                </a:lnTo>
                <a:cubicBezTo>
                  <a:pt x="9104" y="384"/>
                  <a:pt x="9096" y="305"/>
                  <a:pt x="9104" y="226"/>
                </a:cubicBezTo>
                <a:lnTo>
                  <a:pt x="9131" y="15"/>
                </a:lnTo>
                <a:cubicBezTo>
                  <a:pt x="9131" y="15"/>
                  <a:pt x="9637" y="0"/>
                  <a:pt x="9641" y="0"/>
                </a:cubicBezTo>
                <a:cubicBezTo>
                  <a:pt x="10092" y="0"/>
                  <a:pt x="10338" y="75"/>
                  <a:pt x="10518" y="129"/>
                </a:cubicBezTo>
                <a:lnTo>
                  <a:pt x="10615" y="158"/>
                </a:lnTo>
                <a:lnTo>
                  <a:pt x="10824" y="214"/>
                </a:lnTo>
                <a:cubicBezTo>
                  <a:pt x="11124" y="292"/>
                  <a:pt x="11500" y="390"/>
                  <a:pt x="11757" y="549"/>
                </a:cubicBezTo>
                <a:cubicBezTo>
                  <a:pt x="11902" y="640"/>
                  <a:pt x="11976" y="733"/>
                  <a:pt x="12041" y="815"/>
                </a:cubicBezTo>
                <a:cubicBezTo>
                  <a:pt x="12101" y="891"/>
                  <a:pt x="12153" y="956"/>
                  <a:pt x="12230" y="985"/>
                </a:cubicBezTo>
                <a:cubicBezTo>
                  <a:pt x="12254" y="990"/>
                  <a:pt x="12363" y="994"/>
                  <a:pt x="12421" y="997"/>
                </a:cubicBezTo>
                <a:cubicBezTo>
                  <a:pt x="12664" y="1006"/>
                  <a:pt x="13030" y="1021"/>
                  <a:pt x="13336" y="1162"/>
                </a:cubicBezTo>
                <a:cubicBezTo>
                  <a:pt x="13643" y="1303"/>
                  <a:pt x="13754" y="1497"/>
                  <a:pt x="13836" y="1639"/>
                </a:cubicBezTo>
                <a:lnTo>
                  <a:pt x="13866" y="1691"/>
                </a:lnTo>
                <a:cubicBezTo>
                  <a:pt x="14072" y="2038"/>
                  <a:pt x="14167" y="2429"/>
                  <a:pt x="14169" y="2921"/>
                </a:cubicBezTo>
                <a:cubicBezTo>
                  <a:pt x="14169" y="3076"/>
                  <a:pt x="14112" y="3234"/>
                  <a:pt x="13999" y="3389"/>
                </a:cubicBezTo>
                <a:cubicBezTo>
                  <a:pt x="13875" y="3554"/>
                  <a:pt x="13706" y="3625"/>
                  <a:pt x="13527" y="3700"/>
                </a:cubicBezTo>
                <a:cubicBezTo>
                  <a:pt x="13098" y="3881"/>
                  <a:pt x="12828" y="4068"/>
                  <a:pt x="12726" y="4254"/>
                </a:cubicBezTo>
                <a:cubicBezTo>
                  <a:pt x="12747" y="4339"/>
                  <a:pt x="12763" y="4406"/>
                  <a:pt x="12721" y="4479"/>
                </a:cubicBezTo>
                <a:cubicBezTo>
                  <a:pt x="12653" y="4591"/>
                  <a:pt x="12508" y="4650"/>
                  <a:pt x="12390" y="4683"/>
                </a:cubicBezTo>
                <a:cubicBezTo>
                  <a:pt x="12427" y="4740"/>
                  <a:pt x="12498" y="4775"/>
                  <a:pt x="12653" y="4846"/>
                </a:cubicBezTo>
                <a:cubicBezTo>
                  <a:pt x="12763" y="4895"/>
                  <a:pt x="12991" y="4998"/>
                  <a:pt x="13066" y="5134"/>
                </a:cubicBezTo>
                <a:cubicBezTo>
                  <a:pt x="13376" y="5079"/>
                  <a:pt x="13659" y="5054"/>
                  <a:pt x="14020" y="5050"/>
                </a:cubicBezTo>
                <a:cubicBezTo>
                  <a:pt x="14021" y="5050"/>
                  <a:pt x="14021" y="5050"/>
                  <a:pt x="14022" y="5050"/>
                </a:cubicBezTo>
                <a:cubicBezTo>
                  <a:pt x="14106" y="5050"/>
                  <a:pt x="14211" y="5054"/>
                  <a:pt x="14333" y="5060"/>
                </a:cubicBezTo>
                <a:cubicBezTo>
                  <a:pt x="14470" y="5067"/>
                  <a:pt x="14594" y="5073"/>
                  <a:pt x="14690" y="5073"/>
                </a:cubicBezTo>
                <a:lnTo>
                  <a:pt x="14816" y="5073"/>
                </a:lnTo>
                <a:lnTo>
                  <a:pt x="15433" y="5394"/>
                </a:lnTo>
                <a:lnTo>
                  <a:pt x="15248" y="5469"/>
                </a:lnTo>
                <a:cubicBezTo>
                  <a:pt x="15413" y="5512"/>
                  <a:pt x="15574" y="5573"/>
                  <a:pt x="15677" y="5691"/>
                </a:cubicBezTo>
                <a:cubicBezTo>
                  <a:pt x="15741" y="5768"/>
                  <a:pt x="15786" y="5845"/>
                  <a:pt x="15826" y="5920"/>
                </a:cubicBezTo>
                <a:cubicBezTo>
                  <a:pt x="15934" y="6116"/>
                  <a:pt x="15984" y="6166"/>
                  <a:pt x="16218" y="6205"/>
                </a:cubicBezTo>
                <a:cubicBezTo>
                  <a:pt x="16249" y="6209"/>
                  <a:pt x="16305" y="6211"/>
                  <a:pt x="16360" y="6213"/>
                </a:cubicBezTo>
                <a:cubicBezTo>
                  <a:pt x="16524" y="6221"/>
                  <a:pt x="16747" y="6232"/>
                  <a:pt x="16947" y="6287"/>
                </a:cubicBezTo>
                <a:cubicBezTo>
                  <a:pt x="17505" y="6441"/>
                  <a:pt x="17298" y="6702"/>
                  <a:pt x="17220" y="6801"/>
                </a:cubicBezTo>
                <a:cubicBezTo>
                  <a:pt x="17199" y="6828"/>
                  <a:pt x="17177" y="6853"/>
                  <a:pt x="17171" y="6870"/>
                </a:cubicBezTo>
                <a:cubicBezTo>
                  <a:pt x="17227" y="6940"/>
                  <a:pt x="17270" y="7005"/>
                  <a:pt x="17261" y="7087"/>
                </a:cubicBezTo>
                <a:cubicBezTo>
                  <a:pt x="17248" y="7190"/>
                  <a:pt x="17143" y="7268"/>
                  <a:pt x="17072" y="7319"/>
                </a:cubicBezTo>
                <a:cubicBezTo>
                  <a:pt x="17072" y="7319"/>
                  <a:pt x="17362" y="7317"/>
                  <a:pt x="17446" y="7317"/>
                </a:cubicBezTo>
                <a:lnTo>
                  <a:pt x="17712" y="7319"/>
                </a:lnTo>
                <a:cubicBezTo>
                  <a:pt x="18533" y="7330"/>
                  <a:pt x="18771" y="7627"/>
                  <a:pt x="18899" y="7786"/>
                </a:cubicBezTo>
                <a:cubicBezTo>
                  <a:pt x="18950" y="7849"/>
                  <a:pt x="18993" y="7904"/>
                  <a:pt x="19046" y="7938"/>
                </a:cubicBezTo>
                <a:lnTo>
                  <a:pt x="19104" y="7976"/>
                </a:lnTo>
                <a:cubicBezTo>
                  <a:pt x="19146" y="8004"/>
                  <a:pt x="19208" y="8046"/>
                  <a:pt x="19237" y="8055"/>
                </a:cubicBezTo>
                <a:cubicBezTo>
                  <a:pt x="19310" y="8063"/>
                  <a:pt x="19446" y="8071"/>
                  <a:pt x="19555" y="8071"/>
                </a:cubicBezTo>
                <a:cubicBezTo>
                  <a:pt x="19637" y="8071"/>
                  <a:pt x="19670" y="8067"/>
                  <a:pt x="19670" y="8067"/>
                </a:cubicBezTo>
                <a:lnTo>
                  <a:pt x="19730" y="8007"/>
                </a:lnTo>
                <a:cubicBezTo>
                  <a:pt x="19936" y="7876"/>
                  <a:pt x="20276" y="7658"/>
                  <a:pt x="20790" y="7658"/>
                </a:cubicBezTo>
                <a:cubicBezTo>
                  <a:pt x="20982" y="7658"/>
                  <a:pt x="21160" y="7689"/>
                  <a:pt x="21308" y="7748"/>
                </a:cubicBezTo>
                <a:cubicBezTo>
                  <a:pt x="21451" y="7805"/>
                  <a:pt x="21506" y="7879"/>
                  <a:pt x="21579" y="7994"/>
                </a:cubicBezTo>
                <a:lnTo>
                  <a:pt x="21597" y="8023"/>
                </a:lnTo>
                <a:lnTo>
                  <a:pt x="21600" y="8081"/>
                </a:lnTo>
                <a:cubicBezTo>
                  <a:pt x="21460" y="8348"/>
                  <a:pt x="21145" y="8473"/>
                  <a:pt x="20865" y="8584"/>
                </a:cubicBezTo>
                <a:cubicBezTo>
                  <a:pt x="20775" y="8620"/>
                  <a:pt x="20682" y="8657"/>
                  <a:pt x="20591" y="8701"/>
                </a:cubicBezTo>
                <a:cubicBezTo>
                  <a:pt x="20581" y="8709"/>
                  <a:pt x="20560" y="8753"/>
                  <a:pt x="20546" y="8782"/>
                </a:cubicBezTo>
                <a:cubicBezTo>
                  <a:pt x="20517" y="8845"/>
                  <a:pt x="20481" y="8923"/>
                  <a:pt x="20385" y="9002"/>
                </a:cubicBezTo>
                <a:cubicBezTo>
                  <a:pt x="20255" y="9108"/>
                  <a:pt x="20074" y="9176"/>
                  <a:pt x="19927" y="9230"/>
                </a:cubicBezTo>
                <a:cubicBezTo>
                  <a:pt x="19849" y="9259"/>
                  <a:pt x="19778" y="9285"/>
                  <a:pt x="19740" y="9309"/>
                </a:cubicBezTo>
                <a:cubicBezTo>
                  <a:pt x="19671" y="9350"/>
                  <a:pt x="19679" y="9440"/>
                  <a:pt x="19687" y="9526"/>
                </a:cubicBezTo>
                <a:lnTo>
                  <a:pt x="19698" y="9736"/>
                </a:lnTo>
                <a:lnTo>
                  <a:pt x="18944" y="9739"/>
                </a:lnTo>
                <a:cubicBezTo>
                  <a:pt x="18874" y="9754"/>
                  <a:pt x="18803" y="9764"/>
                  <a:pt x="18743" y="9773"/>
                </a:cubicBezTo>
                <a:cubicBezTo>
                  <a:pt x="18630" y="9791"/>
                  <a:pt x="18537" y="9805"/>
                  <a:pt x="18451" y="9816"/>
                </a:cubicBezTo>
                <a:cubicBezTo>
                  <a:pt x="18406" y="9908"/>
                  <a:pt x="18299" y="9988"/>
                  <a:pt x="18145" y="10038"/>
                </a:cubicBezTo>
                <a:cubicBezTo>
                  <a:pt x="17906" y="10119"/>
                  <a:pt x="17604" y="10129"/>
                  <a:pt x="17362" y="10137"/>
                </a:cubicBezTo>
                <a:cubicBezTo>
                  <a:pt x="17352" y="10137"/>
                  <a:pt x="17343" y="10138"/>
                  <a:pt x="17333" y="10138"/>
                </a:cubicBezTo>
                <a:cubicBezTo>
                  <a:pt x="17315" y="10169"/>
                  <a:pt x="17318" y="10183"/>
                  <a:pt x="17318" y="10185"/>
                </a:cubicBezTo>
                <a:lnTo>
                  <a:pt x="17377" y="10397"/>
                </a:lnTo>
                <a:lnTo>
                  <a:pt x="16900" y="10445"/>
                </a:lnTo>
                <a:cubicBezTo>
                  <a:pt x="16814" y="10454"/>
                  <a:pt x="16734" y="10464"/>
                  <a:pt x="16657" y="10475"/>
                </a:cubicBezTo>
                <a:cubicBezTo>
                  <a:pt x="16429" y="10505"/>
                  <a:pt x="16193" y="10536"/>
                  <a:pt x="15905" y="10536"/>
                </a:cubicBezTo>
                <a:cubicBezTo>
                  <a:pt x="15814" y="10536"/>
                  <a:pt x="15720" y="10533"/>
                  <a:pt x="15619" y="10526"/>
                </a:cubicBezTo>
                <a:cubicBezTo>
                  <a:pt x="15470" y="10516"/>
                  <a:pt x="15321" y="10492"/>
                  <a:pt x="15185" y="10467"/>
                </a:cubicBezTo>
                <a:cubicBezTo>
                  <a:pt x="15166" y="10488"/>
                  <a:pt x="15142" y="10508"/>
                  <a:pt x="15112" y="10529"/>
                </a:cubicBezTo>
                <a:cubicBezTo>
                  <a:pt x="15045" y="10577"/>
                  <a:pt x="14963" y="10610"/>
                  <a:pt x="14895" y="10633"/>
                </a:cubicBezTo>
                <a:cubicBezTo>
                  <a:pt x="14901" y="10648"/>
                  <a:pt x="14917" y="10671"/>
                  <a:pt x="14932" y="10692"/>
                </a:cubicBezTo>
                <a:lnTo>
                  <a:pt x="14971" y="10749"/>
                </a:lnTo>
                <a:cubicBezTo>
                  <a:pt x="15037" y="10826"/>
                  <a:pt x="15115" y="10919"/>
                  <a:pt x="15048" y="11020"/>
                </a:cubicBezTo>
                <a:cubicBezTo>
                  <a:pt x="15015" y="11069"/>
                  <a:pt x="14956" y="11111"/>
                  <a:pt x="14876" y="11145"/>
                </a:cubicBezTo>
                <a:cubicBezTo>
                  <a:pt x="14893" y="11160"/>
                  <a:pt x="14913" y="11179"/>
                  <a:pt x="14938" y="11202"/>
                </a:cubicBezTo>
                <a:cubicBezTo>
                  <a:pt x="15051" y="11307"/>
                  <a:pt x="15317" y="11553"/>
                  <a:pt x="14830" y="11755"/>
                </a:cubicBezTo>
                <a:cubicBezTo>
                  <a:pt x="14801" y="11768"/>
                  <a:pt x="14769" y="11779"/>
                  <a:pt x="14735" y="11790"/>
                </a:cubicBezTo>
                <a:cubicBezTo>
                  <a:pt x="14735" y="11790"/>
                  <a:pt x="14736" y="11790"/>
                  <a:pt x="14736" y="11791"/>
                </a:cubicBezTo>
                <a:cubicBezTo>
                  <a:pt x="14960" y="11932"/>
                  <a:pt x="14975" y="12072"/>
                  <a:pt x="14984" y="12164"/>
                </a:cubicBezTo>
                <a:cubicBezTo>
                  <a:pt x="14990" y="12210"/>
                  <a:pt x="14994" y="12246"/>
                  <a:pt x="15017" y="12272"/>
                </a:cubicBezTo>
                <a:cubicBezTo>
                  <a:pt x="15100" y="12364"/>
                  <a:pt x="15348" y="12469"/>
                  <a:pt x="15588" y="12570"/>
                </a:cubicBezTo>
                <a:cubicBezTo>
                  <a:pt x="15771" y="12647"/>
                  <a:pt x="15944" y="12721"/>
                  <a:pt x="16078" y="12796"/>
                </a:cubicBezTo>
                <a:cubicBezTo>
                  <a:pt x="16162" y="12843"/>
                  <a:pt x="16301" y="12889"/>
                  <a:pt x="16448" y="12938"/>
                </a:cubicBezTo>
                <a:cubicBezTo>
                  <a:pt x="16702" y="13022"/>
                  <a:pt x="17018" y="13126"/>
                  <a:pt x="17193" y="13290"/>
                </a:cubicBezTo>
                <a:cubicBezTo>
                  <a:pt x="17274" y="13366"/>
                  <a:pt x="17317" y="13445"/>
                  <a:pt x="17356" y="13515"/>
                </a:cubicBezTo>
                <a:cubicBezTo>
                  <a:pt x="17424" y="13641"/>
                  <a:pt x="17463" y="13696"/>
                  <a:pt x="17528" y="13706"/>
                </a:cubicBezTo>
                <a:cubicBezTo>
                  <a:pt x="17565" y="13713"/>
                  <a:pt x="17611" y="13718"/>
                  <a:pt x="17660" y="13724"/>
                </a:cubicBezTo>
                <a:cubicBezTo>
                  <a:pt x="17967" y="13760"/>
                  <a:pt x="18396" y="13811"/>
                  <a:pt x="18562" y="13992"/>
                </a:cubicBezTo>
                <a:cubicBezTo>
                  <a:pt x="18632" y="14070"/>
                  <a:pt x="18671" y="14196"/>
                  <a:pt x="18450" y="14354"/>
                </a:cubicBezTo>
                <a:cubicBezTo>
                  <a:pt x="18287" y="14470"/>
                  <a:pt x="18072" y="14526"/>
                  <a:pt x="17930" y="14563"/>
                </a:cubicBezTo>
                <a:cubicBezTo>
                  <a:pt x="17892" y="14573"/>
                  <a:pt x="17846" y="14585"/>
                  <a:pt x="17834" y="14589"/>
                </a:cubicBezTo>
                <a:cubicBezTo>
                  <a:pt x="17837" y="14642"/>
                  <a:pt x="17862" y="14710"/>
                  <a:pt x="17885" y="14771"/>
                </a:cubicBezTo>
                <a:cubicBezTo>
                  <a:pt x="17938" y="14915"/>
                  <a:pt x="18003" y="15090"/>
                  <a:pt x="17822" y="15266"/>
                </a:cubicBezTo>
                <a:cubicBezTo>
                  <a:pt x="17702" y="15383"/>
                  <a:pt x="17493" y="15460"/>
                  <a:pt x="17327" y="15522"/>
                </a:cubicBezTo>
                <a:cubicBezTo>
                  <a:pt x="17264" y="15545"/>
                  <a:pt x="17161" y="15583"/>
                  <a:pt x="17140" y="15599"/>
                </a:cubicBezTo>
                <a:cubicBezTo>
                  <a:pt x="17164" y="15604"/>
                  <a:pt x="17314" y="15697"/>
                  <a:pt x="17369" y="15733"/>
                </a:cubicBezTo>
                <a:cubicBezTo>
                  <a:pt x="17445" y="15779"/>
                  <a:pt x="17509" y="15821"/>
                  <a:pt x="17556" y="15857"/>
                </a:cubicBezTo>
                <a:cubicBezTo>
                  <a:pt x="17759" y="16013"/>
                  <a:pt x="17948" y="16120"/>
                  <a:pt x="18275" y="16263"/>
                </a:cubicBezTo>
                <a:cubicBezTo>
                  <a:pt x="18335" y="16289"/>
                  <a:pt x="18395" y="16317"/>
                  <a:pt x="18453" y="16345"/>
                </a:cubicBezTo>
                <a:cubicBezTo>
                  <a:pt x="18530" y="16381"/>
                  <a:pt x="18585" y="16407"/>
                  <a:pt x="18649" y="16432"/>
                </a:cubicBezTo>
                <a:cubicBezTo>
                  <a:pt x="18718" y="16459"/>
                  <a:pt x="18780" y="16479"/>
                  <a:pt x="18836" y="16499"/>
                </a:cubicBezTo>
                <a:cubicBezTo>
                  <a:pt x="19035" y="16566"/>
                  <a:pt x="19250" y="16638"/>
                  <a:pt x="19438" y="16798"/>
                </a:cubicBezTo>
                <a:cubicBezTo>
                  <a:pt x="19682" y="17009"/>
                  <a:pt x="19825" y="17201"/>
                  <a:pt x="19875" y="17386"/>
                </a:cubicBezTo>
                <a:cubicBezTo>
                  <a:pt x="19902" y="17477"/>
                  <a:pt x="19899" y="17572"/>
                  <a:pt x="19895" y="17667"/>
                </a:cubicBezTo>
                <a:cubicBezTo>
                  <a:pt x="19892" y="17776"/>
                  <a:pt x="19887" y="17879"/>
                  <a:pt x="19949" y="17964"/>
                </a:cubicBezTo>
                <a:cubicBezTo>
                  <a:pt x="19975" y="18001"/>
                  <a:pt x="20015" y="18022"/>
                  <a:pt x="20126" y="18075"/>
                </a:cubicBezTo>
                <a:lnTo>
                  <a:pt x="20223" y="18123"/>
                </a:lnTo>
                <a:cubicBezTo>
                  <a:pt x="20496" y="18262"/>
                  <a:pt x="20604" y="18422"/>
                  <a:pt x="20690" y="18551"/>
                </a:cubicBezTo>
                <a:cubicBezTo>
                  <a:pt x="20719" y="18595"/>
                  <a:pt x="20746" y="18636"/>
                  <a:pt x="20778" y="18675"/>
                </a:cubicBezTo>
                <a:cubicBezTo>
                  <a:pt x="20813" y="18716"/>
                  <a:pt x="20856" y="18758"/>
                  <a:pt x="20899" y="18799"/>
                </a:cubicBezTo>
                <a:cubicBezTo>
                  <a:pt x="21044" y="18939"/>
                  <a:pt x="21218" y="19106"/>
                  <a:pt x="21174" y="19313"/>
                </a:cubicBezTo>
                <a:cubicBezTo>
                  <a:pt x="21116" y="19593"/>
                  <a:pt x="20792" y="19828"/>
                  <a:pt x="20506" y="20036"/>
                </a:cubicBezTo>
                <a:lnTo>
                  <a:pt x="20422" y="20096"/>
                </a:lnTo>
                <a:cubicBezTo>
                  <a:pt x="20195" y="20265"/>
                  <a:pt x="19985" y="20406"/>
                  <a:pt x="19699" y="20540"/>
                </a:cubicBezTo>
                <a:cubicBezTo>
                  <a:pt x="19683" y="20566"/>
                  <a:pt x="19621" y="20604"/>
                  <a:pt x="19534" y="20639"/>
                </a:cubicBezTo>
                <a:cubicBezTo>
                  <a:pt x="19501" y="20710"/>
                  <a:pt x="19462" y="20815"/>
                  <a:pt x="19459" y="20841"/>
                </a:cubicBezTo>
                <a:cubicBezTo>
                  <a:pt x="19439" y="21020"/>
                  <a:pt x="19417" y="21225"/>
                  <a:pt x="19294" y="21422"/>
                </a:cubicBezTo>
                <a:lnTo>
                  <a:pt x="19197" y="21579"/>
                </a:lnTo>
                <a:lnTo>
                  <a:pt x="18804" y="21597"/>
                </a:lnTo>
                <a:lnTo>
                  <a:pt x="18687" y="21600"/>
                </a:lnTo>
                <a:lnTo>
                  <a:pt x="18560" y="21595"/>
                </a:lnTo>
                <a:close/>
              </a:path>
            </a:pathLst>
          </a:custGeom>
          <a:solidFill>
            <a:schemeClr val="bg1">
              <a:lumMod val="75000"/>
            </a:schemeClr>
          </a:solidFill>
          <a:ln w="3175" cap="flat">
            <a:solidFill>
              <a:schemeClr val="bg1">
                <a:lumMod val="50000"/>
              </a:schemeClr>
            </a:solidFill>
            <a:miter lim="400000"/>
          </a:ln>
          <a:effectLst/>
        </p:spPr>
        <p:txBody>
          <a:bodyPr lIns="0" tIns="0" rIns="0" bIns="0"/>
          <a:lstStyle/>
          <a:p>
            <a:pPr eaLnBrk="1" hangingPunct="1">
              <a:defRPr sz="1200">
                <a:solidFill>
                  <a:srgbClr val="000000"/>
                </a:solidFill>
                <a:latin typeface="Helvetica"/>
                <a:ea typeface="Helvetica"/>
                <a:cs typeface="Helvetica"/>
                <a:sym typeface="Helvetica"/>
              </a:defRPr>
            </a:pPr>
            <a:endParaRPr sz="1688" dirty="0">
              <a:solidFill>
                <a:srgbClr val="000000"/>
              </a:solidFill>
              <a:latin typeface="Lato Light" panose="020F0502020204030203" pitchFamily="34" charset="0"/>
              <a:ea typeface="Lato Light" panose="020F0502020204030203" pitchFamily="34" charset="0"/>
              <a:cs typeface="Lato Light" panose="020F0502020204030203" pitchFamily="34" charset="0"/>
              <a:sym typeface="Helvetica"/>
            </a:endParaRPr>
          </a:p>
        </p:txBody>
      </p:sp>
      <p:sp>
        <p:nvSpPr>
          <p:cNvPr id="175" name="Shape 17239">
            <a:extLst>
              <a:ext uri="{FF2B5EF4-FFF2-40B4-BE49-F238E27FC236}">
                <a16:creationId xmlns:a16="http://schemas.microsoft.com/office/drawing/2014/main" id="{568FC43F-37CA-0D37-2C8B-A000F68E911E}"/>
              </a:ext>
            </a:extLst>
          </p:cNvPr>
          <p:cNvSpPr/>
          <p:nvPr/>
        </p:nvSpPr>
        <p:spPr>
          <a:xfrm>
            <a:off x="9191154" y="3262876"/>
            <a:ext cx="344671" cy="64841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568" h="21600" extrusionOk="0">
                <a:moveTo>
                  <a:pt x="12735" y="21600"/>
                </a:moveTo>
                <a:cubicBezTo>
                  <a:pt x="12281" y="21600"/>
                  <a:pt x="11880" y="21365"/>
                  <a:pt x="11768" y="21257"/>
                </a:cubicBezTo>
                <a:cubicBezTo>
                  <a:pt x="11559" y="21057"/>
                  <a:pt x="11674" y="20877"/>
                  <a:pt x="11735" y="20781"/>
                </a:cubicBezTo>
                <a:lnTo>
                  <a:pt x="11770" y="20724"/>
                </a:lnTo>
                <a:cubicBezTo>
                  <a:pt x="11856" y="20562"/>
                  <a:pt x="11823" y="20516"/>
                  <a:pt x="11822" y="20515"/>
                </a:cubicBezTo>
                <a:cubicBezTo>
                  <a:pt x="11702" y="20483"/>
                  <a:pt x="11581" y="20432"/>
                  <a:pt x="11464" y="20381"/>
                </a:cubicBezTo>
                <a:cubicBezTo>
                  <a:pt x="11382" y="20345"/>
                  <a:pt x="11327" y="20321"/>
                  <a:pt x="11269" y="20302"/>
                </a:cubicBezTo>
                <a:cubicBezTo>
                  <a:pt x="11240" y="20293"/>
                  <a:pt x="11147" y="20279"/>
                  <a:pt x="11078" y="20270"/>
                </a:cubicBezTo>
                <a:cubicBezTo>
                  <a:pt x="10942" y="20250"/>
                  <a:pt x="10807" y="20228"/>
                  <a:pt x="10688" y="20196"/>
                </a:cubicBezTo>
                <a:cubicBezTo>
                  <a:pt x="10687" y="20196"/>
                  <a:pt x="10686" y="20196"/>
                  <a:pt x="10685" y="20196"/>
                </a:cubicBezTo>
                <a:lnTo>
                  <a:pt x="10673" y="21005"/>
                </a:lnTo>
                <a:lnTo>
                  <a:pt x="9686" y="20316"/>
                </a:lnTo>
                <a:cubicBezTo>
                  <a:pt x="9576" y="20239"/>
                  <a:pt x="9453" y="20168"/>
                  <a:pt x="9331" y="20096"/>
                </a:cubicBezTo>
                <a:cubicBezTo>
                  <a:pt x="9093" y="19958"/>
                  <a:pt x="8846" y="19815"/>
                  <a:pt x="8649" y="19637"/>
                </a:cubicBezTo>
                <a:cubicBezTo>
                  <a:pt x="8544" y="19542"/>
                  <a:pt x="8453" y="19444"/>
                  <a:pt x="8360" y="19347"/>
                </a:cubicBezTo>
                <a:cubicBezTo>
                  <a:pt x="8240" y="19217"/>
                  <a:pt x="8136" y="19104"/>
                  <a:pt x="8007" y="18997"/>
                </a:cubicBezTo>
                <a:cubicBezTo>
                  <a:pt x="7809" y="18835"/>
                  <a:pt x="7551" y="18693"/>
                  <a:pt x="7277" y="18542"/>
                </a:cubicBezTo>
                <a:lnTo>
                  <a:pt x="7200" y="18499"/>
                </a:lnTo>
                <a:cubicBezTo>
                  <a:pt x="6952" y="18362"/>
                  <a:pt x="6757" y="18215"/>
                  <a:pt x="6569" y="18073"/>
                </a:cubicBezTo>
                <a:cubicBezTo>
                  <a:pt x="6489" y="18014"/>
                  <a:pt x="6424" y="17965"/>
                  <a:pt x="6362" y="17920"/>
                </a:cubicBezTo>
                <a:cubicBezTo>
                  <a:pt x="6272" y="18131"/>
                  <a:pt x="6133" y="18347"/>
                  <a:pt x="5662" y="18347"/>
                </a:cubicBezTo>
                <a:lnTo>
                  <a:pt x="5597" y="18347"/>
                </a:lnTo>
                <a:lnTo>
                  <a:pt x="5464" y="18332"/>
                </a:lnTo>
                <a:lnTo>
                  <a:pt x="5372" y="18307"/>
                </a:lnTo>
                <a:cubicBezTo>
                  <a:pt x="4908" y="18165"/>
                  <a:pt x="4803" y="17819"/>
                  <a:pt x="4768" y="17230"/>
                </a:cubicBezTo>
                <a:lnTo>
                  <a:pt x="4763" y="17162"/>
                </a:lnTo>
                <a:cubicBezTo>
                  <a:pt x="4739" y="16849"/>
                  <a:pt x="4818" y="16548"/>
                  <a:pt x="4907" y="16241"/>
                </a:cubicBezTo>
                <a:cubicBezTo>
                  <a:pt x="4968" y="16033"/>
                  <a:pt x="5053" y="15828"/>
                  <a:pt x="5138" y="15623"/>
                </a:cubicBezTo>
                <a:cubicBezTo>
                  <a:pt x="5231" y="15399"/>
                  <a:pt x="5315" y="15197"/>
                  <a:pt x="5370" y="14993"/>
                </a:cubicBezTo>
                <a:lnTo>
                  <a:pt x="5562" y="14286"/>
                </a:lnTo>
                <a:lnTo>
                  <a:pt x="5659" y="14355"/>
                </a:lnTo>
                <a:cubicBezTo>
                  <a:pt x="5664" y="14276"/>
                  <a:pt x="5707" y="13854"/>
                  <a:pt x="6065" y="13717"/>
                </a:cubicBezTo>
                <a:lnTo>
                  <a:pt x="6131" y="13656"/>
                </a:lnTo>
                <a:cubicBezTo>
                  <a:pt x="6409" y="13501"/>
                  <a:pt x="6594" y="13350"/>
                  <a:pt x="6798" y="13165"/>
                </a:cubicBezTo>
                <a:lnTo>
                  <a:pt x="6887" y="13086"/>
                </a:lnTo>
                <a:cubicBezTo>
                  <a:pt x="7128" y="12873"/>
                  <a:pt x="7379" y="12652"/>
                  <a:pt x="7414" y="12438"/>
                </a:cubicBezTo>
                <a:cubicBezTo>
                  <a:pt x="7433" y="12335"/>
                  <a:pt x="7344" y="12233"/>
                  <a:pt x="7233" y="12103"/>
                </a:cubicBezTo>
                <a:cubicBezTo>
                  <a:pt x="7171" y="12029"/>
                  <a:pt x="7117" y="11965"/>
                  <a:pt x="7071" y="11897"/>
                </a:cubicBezTo>
                <a:cubicBezTo>
                  <a:pt x="7030" y="11836"/>
                  <a:pt x="6995" y="11774"/>
                  <a:pt x="6960" y="11711"/>
                </a:cubicBezTo>
                <a:cubicBezTo>
                  <a:pt x="6889" y="11581"/>
                  <a:pt x="6830" y="11471"/>
                  <a:pt x="6712" y="11398"/>
                </a:cubicBezTo>
                <a:lnTo>
                  <a:pt x="6630" y="11349"/>
                </a:lnTo>
                <a:cubicBezTo>
                  <a:pt x="6489" y="11267"/>
                  <a:pt x="6313" y="11163"/>
                  <a:pt x="6209" y="10990"/>
                </a:cubicBezTo>
                <a:cubicBezTo>
                  <a:pt x="6092" y="10791"/>
                  <a:pt x="6099" y="10599"/>
                  <a:pt x="6105" y="10430"/>
                </a:cubicBezTo>
                <a:cubicBezTo>
                  <a:pt x="6107" y="10333"/>
                  <a:pt x="6110" y="10247"/>
                  <a:pt x="6091" y="10162"/>
                </a:cubicBezTo>
                <a:cubicBezTo>
                  <a:pt x="6056" y="10002"/>
                  <a:pt x="5946" y="9827"/>
                  <a:pt x="5756" y="9627"/>
                </a:cubicBezTo>
                <a:cubicBezTo>
                  <a:pt x="5681" y="9548"/>
                  <a:pt x="5624" y="9525"/>
                  <a:pt x="5469" y="9461"/>
                </a:cubicBezTo>
                <a:cubicBezTo>
                  <a:pt x="5384" y="9426"/>
                  <a:pt x="5295" y="9390"/>
                  <a:pt x="5199" y="9343"/>
                </a:cubicBezTo>
                <a:cubicBezTo>
                  <a:pt x="5099" y="9295"/>
                  <a:pt x="5012" y="9245"/>
                  <a:pt x="4924" y="9195"/>
                </a:cubicBezTo>
                <a:lnTo>
                  <a:pt x="4777" y="9112"/>
                </a:lnTo>
                <a:cubicBezTo>
                  <a:pt x="4367" y="8894"/>
                  <a:pt x="4117" y="8722"/>
                  <a:pt x="3856" y="8477"/>
                </a:cubicBezTo>
                <a:cubicBezTo>
                  <a:pt x="3823" y="8445"/>
                  <a:pt x="3778" y="8411"/>
                  <a:pt x="3731" y="8376"/>
                </a:cubicBezTo>
                <a:cubicBezTo>
                  <a:pt x="3505" y="8204"/>
                  <a:pt x="3200" y="7971"/>
                  <a:pt x="3331" y="7703"/>
                </a:cubicBezTo>
                <a:cubicBezTo>
                  <a:pt x="3423" y="7519"/>
                  <a:pt x="3670" y="7407"/>
                  <a:pt x="3869" y="7317"/>
                </a:cubicBezTo>
                <a:cubicBezTo>
                  <a:pt x="3949" y="7280"/>
                  <a:pt x="4063" y="7229"/>
                  <a:pt x="4082" y="7206"/>
                </a:cubicBezTo>
                <a:cubicBezTo>
                  <a:pt x="4131" y="7149"/>
                  <a:pt x="4097" y="7037"/>
                  <a:pt x="4065" y="6929"/>
                </a:cubicBezTo>
                <a:cubicBezTo>
                  <a:pt x="4030" y="6818"/>
                  <a:pt x="3993" y="6692"/>
                  <a:pt x="4014" y="6561"/>
                </a:cubicBezTo>
                <a:cubicBezTo>
                  <a:pt x="4058" y="6283"/>
                  <a:pt x="4354" y="6158"/>
                  <a:pt x="4562" y="6089"/>
                </a:cubicBezTo>
                <a:cubicBezTo>
                  <a:pt x="4503" y="6079"/>
                  <a:pt x="4447" y="6070"/>
                  <a:pt x="4398" y="6060"/>
                </a:cubicBezTo>
                <a:cubicBezTo>
                  <a:pt x="3772" y="5932"/>
                  <a:pt x="3634" y="5620"/>
                  <a:pt x="3543" y="5414"/>
                </a:cubicBezTo>
                <a:cubicBezTo>
                  <a:pt x="3512" y="5344"/>
                  <a:pt x="3483" y="5280"/>
                  <a:pt x="3448" y="5239"/>
                </a:cubicBezTo>
                <a:cubicBezTo>
                  <a:pt x="3384" y="5167"/>
                  <a:pt x="3209" y="5097"/>
                  <a:pt x="3023" y="5021"/>
                </a:cubicBezTo>
                <a:cubicBezTo>
                  <a:pt x="2826" y="4942"/>
                  <a:pt x="2613" y="4855"/>
                  <a:pt x="2441" y="4738"/>
                </a:cubicBezTo>
                <a:cubicBezTo>
                  <a:pt x="2337" y="4668"/>
                  <a:pt x="2199" y="4598"/>
                  <a:pt x="2059" y="4525"/>
                </a:cubicBezTo>
                <a:cubicBezTo>
                  <a:pt x="1714" y="4347"/>
                  <a:pt x="1370" y="4171"/>
                  <a:pt x="1197" y="3936"/>
                </a:cubicBezTo>
                <a:cubicBezTo>
                  <a:pt x="1107" y="3814"/>
                  <a:pt x="1097" y="3703"/>
                  <a:pt x="1088" y="3614"/>
                </a:cubicBezTo>
                <a:cubicBezTo>
                  <a:pt x="1079" y="3521"/>
                  <a:pt x="1073" y="3489"/>
                  <a:pt x="1031" y="3457"/>
                </a:cubicBezTo>
                <a:cubicBezTo>
                  <a:pt x="971" y="3412"/>
                  <a:pt x="853" y="3365"/>
                  <a:pt x="739" y="3320"/>
                </a:cubicBezTo>
                <a:cubicBezTo>
                  <a:pt x="543" y="3243"/>
                  <a:pt x="300" y="3148"/>
                  <a:pt x="136" y="2994"/>
                </a:cubicBezTo>
                <a:lnTo>
                  <a:pt x="0" y="2865"/>
                </a:lnTo>
                <a:lnTo>
                  <a:pt x="241" y="2792"/>
                </a:lnTo>
                <a:cubicBezTo>
                  <a:pt x="790" y="2625"/>
                  <a:pt x="790" y="2625"/>
                  <a:pt x="865" y="2625"/>
                </a:cubicBezTo>
                <a:cubicBezTo>
                  <a:pt x="972" y="2634"/>
                  <a:pt x="1021" y="2640"/>
                  <a:pt x="1102" y="2640"/>
                </a:cubicBezTo>
                <a:cubicBezTo>
                  <a:pt x="1117" y="2640"/>
                  <a:pt x="1131" y="2640"/>
                  <a:pt x="1146" y="2640"/>
                </a:cubicBezTo>
                <a:cubicBezTo>
                  <a:pt x="1146" y="2639"/>
                  <a:pt x="1145" y="2639"/>
                  <a:pt x="1144" y="2638"/>
                </a:cubicBezTo>
                <a:cubicBezTo>
                  <a:pt x="1019" y="2497"/>
                  <a:pt x="810" y="2261"/>
                  <a:pt x="1083" y="2006"/>
                </a:cubicBezTo>
                <a:lnTo>
                  <a:pt x="1114" y="1977"/>
                </a:lnTo>
                <a:cubicBezTo>
                  <a:pt x="1098" y="1951"/>
                  <a:pt x="1085" y="1931"/>
                  <a:pt x="1085" y="1931"/>
                </a:cubicBezTo>
                <a:cubicBezTo>
                  <a:pt x="1020" y="1820"/>
                  <a:pt x="922" y="1656"/>
                  <a:pt x="1028" y="1471"/>
                </a:cubicBezTo>
                <a:cubicBezTo>
                  <a:pt x="1116" y="1320"/>
                  <a:pt x="1307" y="1251"/>
                  <a:pt x="1399" y="1218"/>
                </a:cubicBezTo>
                <a:cubicBezTo>
                  <a:pt x="1363" y="1149"/>
                  <a:pt x="1361" y="1113"/>
                  <a:pt x="1363" y="1080"/>
                </a:cubicBezTo>
                <a:lnTo>
                  <a:pt x="1388" y="846"/>
                </a:lnTo>
                <a:lnTo>
                  <a:pt x="1843" y="801"/>
                </a:lnTo>
                <a:lnTo>
                  <a:pt x="1980" y="796"/>
                </a:lnTo>
                <a:cubicBezTo>
                  <a:pt x="2270" y="796"/>
                  <a:pt x="2521" y="852"/>
                  <a:pt x="2741" y="902"/>
                </a:cubicBezTo>
                <a:cubicBezTo>
                  <a:pt x="2833" y="923"/>
                  <a:pt x="2966" y="953"/>
                  <a:pt x="3020" y="957"/>
                </a:cubicBezTo>
                <a:cubicBezTo>
                  <a:pt x="3064" y="960"/>
                  <a:pt x="3103" y="962"/>
                  <a:pt x="3141" y="962"/>
                </a:cubicBezTo>
                <a:cubicBezTo>
                  <a:pt x="3258" y="962"/>
                  <a:pt x="3375" y="945"/>
                  <a:pt x="3517" y="923"/>
                </a:cubicBezTo>
                <a:cubicBezTo>
                  <a:pt x="3561" y="826"/>
                  <a:pt x="3628" y="739"/>
                  <a:pt x="3681" y="677"/>
                </a:cubicBezTo>
                <a:lnTo>
                  <a:pt x="3773" y="568"/>
                </a:lnTo>
                <a:lnTo>
                  <a:pt x="3979" y="523"/>
                </a:lnTo>
                <a:cubicBezTo>
                  <a:pt x="4167" y="482"/>
                  <a:pt x="4368" y="474"/>
                  <a:pt x="4544" y="467"/>
                </a:cubicBezTo>
                <a:cubicBezTo>
                  <a:pt x="4565" y="466"/>
                  <a:pt x="4603" y="465"/>
                  <a:pt x="4643" y="463"/>
                </a:cubicBezTo>
                <a:lnTo>
                  <a:pt x="4672" y="450"/>
                </a:lnTo>
                <a:lnTo>
                  <a:pt x="4781" y="325"/>
                </a:lnTo>
                <a:lnTo>
                  <a:pt x="4814" y="213"/>
                </a:lnTo>
                <a:lnTo>
                  <a:pt x="4868" y="67"/>
                </a:lnTo>
                <a:lnTo>
                  <a:pt x="5142" y="96"/>
                </a:lnTo>
                <a:cubicBezTo>
                  <a:pt x="5191" y="101"/>
                  <a:pt x="5234" y="104"/>
                  <a:pt x="5275" y="104"/>
                </a:cubicBezTo>
                <a:cubicBezTo>
                  <a:pt x="5348" y="104"/>
                  <a:pt x="5418" y="94"/>
                  <a:pt x="5590" y="60"/>
                </a:cubicBezTo>
                <a:cubicBezTo>
                  <a:pt x="5708" y="37"/>
                  <a:pt x="5934" y="0"/>
                  <a:pt x="6169" y="0"/>
                </a:cubicBezTo>
                <a:cubicBezTo>
                  <a:pt x="6393" y="0"/>
                  <a:pt x="6582" y="33"/>
                  <a:pt x="6731" y="97"/>
                </a:cubicBezTo>
                <a:cubicBezTo>
                  <a:pt x="6752" y="94"/>
                  <a:pt x="6773" y="93"/>
                  <a:pt x="6793" y="91"/>
                </a:cubicBezTo>
                <a:cubicBezTo>
                  <a:pt x="6883" y="85"/>
                  <a:pt x="6973" y="79"/>
                  <a:pt x="7063" y="79"/>
                </a:cubicBezTo>
                <a:cubicBezTo>
                  <a:pt x="7242" y="79"/>
                  <a:pt x="7403" y="99"/>
                  <a:pt x="7556" y="139"/>
                </a:cubicBezTo>
                <a:cubicBezTo>
                  <a:pt x="8403" y="366"/>
                  <a:pt x="8224" y="787"/>
                  <a:pt x="8139" y="990"/>
                </a:cubicBezTo>
                <a:cubicBezTo>
                  <a:pt x="8112" y="1052"/>
                  <a:pt x="8064" y="1163"/>
                  <a:pt x="8086" y="1193"/>
                </a:cubicBezTo>
                <a:cubicBezTo>
                  <a:pt x="8163" y="1172"/>
                  <a:pt x="8268" y="1159"/>
                  <a:pt x="8374" y="1148"/>
                </a:cubicBezTo>
                <a:cubicBezTo>
                  <a:pt x="8596" y="1124"/>
                  <a:pt x="8780" y="1106"/>
                  <a:pt x="8940" y="1106"/>
                </a:cubicBezTo>
                <a:cubicBezTo>
                  <a:pt x="10259" y="1167"/>
                  <a:pt x="10195" y="1971"/>
                  <a:pt x="10168" y="2314"/>
                </a:cubicBezTo>
                <a:cubicBezTo>
                  <a:pt x="10156" y="2481"/>
                  <a:pt x="10118" y="2592"/>
                  <a:pt x="10079" y="2703"/>
                </a:cubicBezTo>
                <a:cubicBezTo>
                  <a:pt x="10049" y="2787"/>
                  <a:pt x="10023" y="2858"/>
                  <a:pt x="10016" y="2929"/>
                </a:cubicBezTo>
                <a:cubicBezTo>
                  <a:pt x="10013" y="2953"/>
                  <a:pt x="10074" y="3016"/>
                  <a:pt x="10115" y="3058"/>
                </a:cubicBezTo>
                <a:cubicBezTo>
                  <a:pt x="10220" y="3168"/>
                  <a:pt x="10364" y="3317"/>
                  <a:pt x="10340" y="3508"/>
                </a:cubicBezTo>
                <a:cubicBezTo>
                  <a:pt x="10323" y="3644"/>
                  <a:pt x="10198" y="3776"/>
                  <a:pt x="10078" y="3904"/>
                </a:cubicBezTo>
                <a:cubicBezTo>
                  <a:pt x="10043" y="3940"/>
                  <a:pt x="9972" y="4016"/>
                  <a:pt x="9925" y="4078"/>
                </a:cubicBezTo>
                <a:cubicBezTo>
                  <a:pt x="10113" y="4019"/>
                  <a:pt x="10367" y="3830"/>
                  <a:pt x="10461" y="3760"/>
                </a:cubicBezTo>
                <a:cubicBezTo>
                  <a:pt x="10543" y="3698"/>
                  <a:pt x="10617" y="3644"/>
                  <a:pt x="10682" y="3602"/>
                </a:cubicBezTo>
                <a:cubicBezTo>
                  <a:pt x="10956" y="3424"/>
                  <a:pt x="11232" y="3260"/>
                  <a:pt x="11600" y="3218"/>
                </a:cubicBezTo>
                <a:cubicBezTo>
                  <a:pt x="11600" y="3218"/>
                  <a:pt x="11768" y="3208"/>
                  <a:pt x="11769" y="3208"/>
                </a:cubicBezTo>
                <a:cubicBezTo>
                  <a:pt x="12056" y="3208"/>
                  <a:pt x="12269" y="3267"/>
                  <a:pt x="12440" y="3315"/>
                </a:cubicBezTo>
                <a:cubicBezTo>
                  <a:pt x="12506" y="3333"/>
                  <a:pt x="12556" y="3349"/>
                  <a:pt x="12595" y="3355"/>
                </a:cubicBezTo>
                <a:cubicBezTo>
                  <a:pt x="12812" y="3384"/>
                  <a:pt x="13072" y="3409"/>
                  <a:pt x="13297" y="3420"/>
                </a:cubicBezTo>
                <a:cubicBezTo>
                  <a:pt x="13348" y="3423"/>
                  <a:pt x="13400" y="3424"/>
                  <a:pt x="13453" y="3424"/>
                </a:cubicBezTo>
                <a:cubicBezTo>
                  <a:pt x="13625" y="3424"/>
                  <a:pt x="13710" y="3407"/>
                  <a:pt x="13727" y="3400"/>
                </a:cubicBezTo>
                <a:cubicBezTo>
                  <a:pt x="13738" y="3394"/>
                  <a:pt x="13772" y="3357"/>
                  <a:pt x="13795" y="3333"/>
                </a:cubicBezTo>
                <a:cubicBezTo>
                  <a:pt x="13856" y="3272"/>
                  <a:pt x="13923" y="3202"/>
                  <a:pt x="14033" y="3136"/>
                </a:cubicBezTo>
                <a:cubicBezTo>
                  <a:pt x="14343" y="2952"/>
                  <a:pt x="14773" y="2855"/>
                  <a:pt x="15277" y="2855"/>
                </a:cubicBezTo>
                <a:cubicBezTo>
                  <a:pt x="15513" y="2855"/>
                  <a:pt x="15759" y="2876"/>
                  <a:pt x="16009" y="2918"/>
                </a:cubicBezTo>
                <a:cubicBezTo>
                  <a:pt x="16584" y="3015"/>
                  <a:pt x="16854" y="3241"/>
                  <a:pt x="17052" y="3406"/>
                </a:cubicBezTo>
                <a:cubicBezTo>
                  <a:pt x="17121" y="3464"/>
                  <a:pt x="17189" y="3522"/>
                  <a:pt x="17274" y="3576"/>
                </a:cubicBezTo>
                <a:cubicBezTo>
                  <a:pt x="17505" y="3724"/>
                  <a:pt x="17817" y="3854"/>
                  <a:pt x="18227" y="3975"/>
                </a:cubicBezTo>
                <a:cubicBezTo>
                  <a:pt x="18868" y="4166"/>
                  <a:pt x="18924" y="4442"/>
                  <a:pt x="18926" y="4685"/>
                </a:cubicBezTo>
                <a:cubicBezTo>
                  <a:pt x="18927" y="4745"/>
                  <a:pt x="18923" y="4810"/>
                  <a:pt x="18919" y="4876"/>
                </a:cubicBezTo>
                <a:cubicBezTo>
                  <a:pt x="18907" y="5103"/>
                  <a:pt x="18893" y="5353"/>
                  <a:pt x="19049" y="5495"/>
                </a:cubicBezTo>
                <a:lnTo>
                  <a:pt x="19112" y="5553"/>
                </a:lnTo>
                <a:cubicBezTo>
                  <a:pt x="19311" y="5734"/>
                  <a:pt x="19512" y="5918"/>
                  <a:pt x="19774" y="6033"/>
                </a:cubicBezTo>
                <a:cubicBezTo>
                  <a:pt x="19791" y="6040"/>
                  <a:pt x="19857" y="6054"/>
                  <a:pt x="19905" y="6064"/>
                </a:cubicBezTo>
                <a:cubicBezTo>
                  <a:pt x="20025" y="6088"/>
                  <a:pt x="20165" y="6117"/>
                  <a:pt x="20303" y="6170"/>
                </a:cubicBezTo>
                <a:cubicBezTo>
                  <a:pt x="20628" y="6299"/>
                  <a:pt x="20686" y="6470"/>
                  <a:pt x="20720" y="6573"/>
                </a:cubicBezTo>
                <a:cubicBezTo>
                  <a:pt x="20730" y="6604"/>
                  <a:pt x="20735" y="6622"/>
                  <a:pt x="20747" y="6639"/>
                </a:cubicBezTo>
                <a:cubicBezTo>
                  <a:pt x="20765" y="6664"/>
                  <a:pt x="20829" y="6694"/>
                  <a:pt x="20910" y="6732"/>
                </a:cubicBezTo>
                <a:cubicBezTo>
                  <a:pt x="21007" y="6777"/>
                  <a:pt x="21126" y="6832"/>
                  <a:pt x="21232" y="6910"/>
                </a:cubicBezTo>
                <a:cubicBezTo>
                  <a:pt x="21337" y="6988"/>
                  <a:pt x="21407" y="7073"/>
                  <a:pt x="21446" y="7171"/>
                </a:cubicBezTo>
                <a:cubicBezTo>
                  <a:pt x="21567" y="7497"/>
                  <a:pt x="21600" y="7902"/>
                  <a:pt x="21536" y="8284"/>
                </a:cubicBezTo>
                <a:cubicBezTo>
                  <a:pt x="21530" y="8314"/>
                  <a:pt x="21529" y="8349"/>
                  <a:pt x="21527" y="8388"/>
                </a:cubicBezTo>
                <a:cubicBezTo>
                  <a:pt x="21517" y="8556"/>
                  <a:pt x="21504" y="8743"/>
                  <a:pt x="21351" y="8888"/>
                </a:cubicBezTo>
                <a:cubicBezTo>
                  <a:pt x="21211" y="9020"/>
                  <a:pt x="20965" y="9109"/>
                  <a:pt x="20766" y="9181"/>
                </a:cubicBezTo>
                <a:cubicBezTo>
                  <a:pt x="20628" y="9228"/>
                  <a:pt x="20579" y="9244"/>
                  <a:pt x="20542" y="9261"/>
                </a:cubicBezTo>
                <a:lnTo>
                  <a:pt x="20073" y="9465"/>
                </a:lnTo>
                <a:lnTo>
                  <a:pt x="19730" y="9200"/>
                </a:lnTo>
                <a:cubicBezTo>
                  <a:pt x="19576" y="9081"/>
                  <a:pt x="19443" y="9043"/>
                  <a:pt x="19178" y="9043"/>
                </a:cubicBezTo>
                <a:cubicBezTo>
                  <a:pt x="19091" y="9043"/>
                  <a:pt x="18999" y="9047"/>
                  <a:pt x="18901" y="9054"/>
                </a:cubicBezTo>
                <a:cubicBezTo>
                  <a:pt x="18491" y="9082"/>
                  <a:pt x="18088" y="9107"/>
                  <a:pt x="17669" y="9107"/>
                </a:cubicBezTo>
                <a:cubicBezTo>
                  <a:pt x="17452" y="9107"/>
                  <a:pt x="17230" y="9101"/>
                  <a:pt x="17001" y="9085"/>
                </a:cubicBezTo>
                <a:cubicBezTo>
                  <a:pt x="16724" y="9065"/>
                  <a:pt x="16538" y="9051"/>
                  <a:pt x="16356" y="9051"/>
                </a:cubicBezTo>
                <a:cubicBezTo>
                  <a:pt x="16084" y="9051"/>
                  <a:pt x="15977" y="9084"/>
                  <a:pt x="15921" y="9110"/>
                </a:cubicBezTo>
                <a:cubicBezTo>
                  <a:pt x="15820" y="9154"/>
                  <a:pt x="15752" y="9250"/>
                  <a:pt x="15679" y="9351"/>
                </a:cubicBezTo>
                <a:cubicBezTo>
                  <a:pt x="15641" y="9403"/>
                  <a:pt x="15639" y="9435"/>
                  <a:pt x="15637" y="9475"/>
                </a:cubicBezTo>
                <a:cubicBezTo>
                  <a:pt x="15629" y="9595"/>
                  <a:pt x="15618" y="9777"/>
                  <a:pt x="15344" y="9920"/>
                </a:cubicBezTo>
                <a:lnTo>
                  <a:pt x="15080" y="10063"/>
                </a:lnTo>
                <a:cubicBezTo>
                  <a:pt x="15046" y="10081"/>
                  <a:pt x="15005" y="10132"/>
                  <a:pt x="15001" y="10196"/>
                </a:cubicBezTo>
                <a:cubicBezTo>
                  <a:pt x="15020" y="10204"/>
                  <a:pt x="15044" y="10213"/>
                  <a:pt x="15071" y="10225"/>
                </a:cubicBezTo>
                <a:cubicBezTo>
                  <a:pt x="15163" y="10263"/>
                  <a:pt x="15252" y="10302"/>
                  <a:pt x="15328" y="10347"/>
                </a:cubicBezTo>
                <a:cubicBezTo>
                  <a:pt x="15822" y="10644"/>
                  <a:pt x="15820" y="11019"/>
                  <a:pt x="15762" y="11313"/>
                </a:cubicBezTo>
                <a:cubicBezTo>
                  <a:pt x="15730" y="11480"/>
                  <a:pt x="15642" y="11607"/>
                  <a:pt x="15486" y="11710"/>
                </a:cubicBezTo>
                <a:cubicBezTo>
                  <a:pt x="15549" y="11786"/>
                  <a:pt x="15592" y="11887"/>
                  <a:pt x="15508" y="11994"/>
                </a:cubicBezTo>
                <a:cubicBezTo>
                  <a:pt x="15403" y="12126"/>
                  <a:pt x="15234" y="12235"/>
                  <a:pt x="15020" y="12308"/>
                </a:cubicBezTo>
                <a:cubicBezTo>
                  <a:pt x="14791" y="12388"/>
                  <a:pt x="14574" y="12427"/>
                  <a:pt x="14358" y="12427"/>
                </a:cubicBezTo>
                <a:cubicBezTo>
                  <a:pt x="13919" y="12427"/>
                  <a:pt x="13587" y="12273"/>
                  <a:pt x="13372" y="11971"/>
                </a:cubicBezTo>
                <a:cubicBezTo>
                  <a:pt x="13266" y="11821"/>
                  <a:pt x="13048" y="11709"/>
                  <a:pt x="12772" y="11566"/>
                </a:cubicBezTo>
                <a:cubicBezTo>
                  <a:pt x="12719" y="11538"/>
                  <a:pt x="12628" y="11495"/>
                  <a:pt x="12589" y="11495"/>
                </a:cubicBezTo>
                <a:cubicBezTo>
                  <a:pt x="12531" y="11495"/>
                  <a:pt x="12426" y="11508"/>
                  <a:pt x="12304" y="11523"/>
                </a:cubicBezTo>
                <a:lnTo>
                  <a:pt x="12185" y="11537"/>
                </a:lnTo>
                <a:cubicBezTo>
                  <a:pt x="11996" y="11560"/>
                  <a:pt x="11711" y="11588"/>
                  <a:pt x="11424" y="11588"/>
                </a:cubicBezTo>
                <a:cubicBezTo>
                  <a:pt x="10534" y="11588"/>
                  <a:pt x="10178" y="11312"/>
                  <a:pt x="10143" y="11054"/>
                </a:cubicBezTo>
                <a:cubicBezTo>
                  <a:pt x="10120" y="10874"/>
                  <a:pt x="10136" y="10690"/>
                  <a:pt x="10151" y="10507"/>
                </a:cubicBezTo>
                <a:cubicBezTo>
                  <a:pt x="10156" y="10454"/>
                  <a:pt x="10160" y="10401"/>
                  <a:pt x="10164" y="10349"/>
                </a:cubicBezTo>
                <a:cubicBezTo>
                  <a:pt x="10112" y="10352"/>
                  <a:pt x="9657" y="10376"/>
                  <a:pt x="9657" y="10376"/>
                </a:cubicBezTo>
                <a:cubicBezTo>
                  <a:pt x="9583" y="10379"/>
                  <a:pt x="9294" y="10382"/>
                  <a:pt x="9223" y="10383"/>
                </a:cubicBezTo>
                <a:cubicBezTo>
                  <a:pt x="9242" y="10412"/>
                  <a:pt x="9259" y="10444"/>
                  <a:pt x="9271" y="10478"/>
                </a:cubicBezTo>
                <a:cubicBezTo>
                  <a:pt x="9334" y="10672"/>
                  <a:pt x="9225" y="10917"/>
                  <a:pt x="9144" y="11096"/>
                </a:cubicBezTo>
                <a:cubicBezTo>
                  <a:pt x="9101" y="11192"/>
                  <a:pt x="9138" y="11262"/>
                  <a:pt x="9211" y="11388"/>
                </a:cubicBezTo>
                <a:cubicBezTo>
                  <a:pt x="9295" y="11528"/>
                  <a:pt x="9399" y="11703"/>
                  <a:pt x="9339" y="11903"/>
                </a:cubicBezTo>
                <a:cubicBezTo>
                  <a:pt x="9286" y="12077"/>
                  <a:pt x="9167" y="12228"/>
                  <a:pt x="9052" y="12375"/>
                </a:cubicBezTo>
                <a:cubicBezTo>
                  <a:pt x="8968" y="12482"/>
                  <a:pt x="8895" y="12573"/>
                  <a:pt x="8850" y="12667"/>
                </a:cubicBezTo>
                <a:cubicBezTo>
                  <a:pt x="8783" y="12811"/>
                  <a:pt x="8729" y="12958"/>
                  <a:pt x="8676" y="13106"/>
                </a:cubicBezTo>
                <a:cubicBezTo>
                  <a:pt x="8630" y="13233"/>
                  <a:pt x="8584" y="13361"/>
                  <a:pt x="8529" y="13487"/>
                </a:cubicBezTo>
                <a:cubicBezTo>
                  <a:pt x="8440" y="13692"/>
                  <a:pt x="8308" y="13869"/>
                  <a:pt x="8180" y="14039"/>
                </a:cubicBezTo>
                <a:cubicBezTo>
                  <a:pt x="8004" y="14270"/>
                  <a:pt x="7841" y="14486"/>
                  <a:pt x="7834" y="14733"/>
                </a:cubicBezTo>
                <a:lnTo>
                  <a:pt x="7826" y="14882"/>
                </a:lnTo>
                <a:cubicBezTo>
                  <a:pt x="7816" y="15021"/>
                  <a:pt x="7808" y="15147"/>
                  <a:pt x="7840" y="15264"/>
                </a:cubicBezTo>
                <a:lnTo>
                  <a:pt x="7862" y="15358"/>
                </a:lnTo>
                <a:cubicBezTo>
                  <a:pt x="7877" y="15423"/>
                  <a:pt x="7892" y="15498"/>
                  <a:pt x="7921" y="15528"/>
                </a:cubicBezTo>
                <a:cubicBezTo>
                  <a:pt x="8023" y="15597"/>
                  <a:pt x="8132" y="15668"/>
                  <a:pt x="8185" y="15782"/>
                </a:cubicBezTo>
                <a:cubicBezTo>
                  <a:pt x="8190" y="15792"/>
                  <a:pt x="8193" y="15802"/>
                  <a:pt x="8197" y="15811"/>
                </a:cubicBezTo>
                <a:cubicBezTo>
                  <a:pt x="8202" y="15810"/>
                  <a:pt x="8208" y="15810"/>
                  <a:pt x="8214" y="15809"/>
                </a:cubicBezTo>
                <a:cubicBezTo>
                  <a:pt x="8410" y="15776"/>
                  <a:pt x="8650" y="15737"/>
                  <a:pt x="8948" y="15737"/>
                </a:cubicBezTo>
                <a:lnTo>
                  <a:pt x="9354" y="15749"/>
                </a:lnTo>
                <a:lnTo>
                  <a:pt x="9507" y="15873"/>
                </a:lnTo>
                <a:cubicBezTo>
                  <a:pt x="9762" y="16080"/>
                  <a:pt x="9831" y="16321"/>
                  <a:pt x="9892" y="16534"/>
                </a:cubicBezTo>
                <a:cubicBezTo>
                  <a:pt x="9923" y="16642"/>
                  <a:pt x="9948" y="16737"/>
                  <a:pt x="9995" y="16823"/>
                </a:cubicBezTo>
                <a:cubicBezTo>
                  <a:pt x="10065" y="16852"/>
                  <a:pt x="10177" y="16882"/>
                  <a:pt x="10309" y="16940"/>
                </a:cubicBezTo>
                <a:cubicBezTo>
                  <a:pt x="10716" y="17119"/>
                  <a:pt x="10757" y="17369"/>
                  <a:pt x="10785" y="17535"/>
                </a:cubicBezTo>
                <a:cubicBezTo>
                  <a:pt x="10794" y="17586"/>
                  <a:pt x="10813" y="17638"/>
                  <a:pt x="10832" y="17691"/>
                </a:cubicBezTo>
                <a:cubicBezTo>
                  <a:pt x="10876" y="17814"/>
                  <a:pt x="10931" y="17967"/>
                  <a:pt x="10888" y="18127"/>
                </a:cubicBezTo>
                <a:cubicBezTo>
                  <a:pt x="10846" y="18270"/>
                  <a:pt x="10659" y="18341"/>
                  <a:pt x="10511" y="18399"/>
                </a:cubicBezTo>
                <a:cubicBezTo>
                  <a:pt x="10530" y="18457"/>
                  <a:pt x="10824" y="18593"/>
                  <a:pt x="10965" y="18658"/>
                </a:cubicBezTo>
                <a:lnTo>
                  <a:pt x="11065" y="18705"/>
                </a:lnTo>
                <a:cubicBezTo>
                  <a:pt x="11130" y="18735"/>
                  <a:pt x="11240" y="18765"/>
                  <a:pt x="11357" y="18796"/>
                </a:cubicBezTo>
                <a:cubicBezTo>
                  <a:pt x="11533" y="18843"/>
                  <a:pt x="11752" y="18901"/>
                  <a:pt x="11938" y="18997"/>
                </a:cubicBezTo>
                <a:cubicBezTo>
                  <a:pt x="12102" y="19081"/>
                  <a:pt x="12188" y="19104"/>
                  <a:pt x="12422" y="19128"/>
                </a:cubicBezTo>
                <a:cubicBezTo>
                  <a:pt x="12493" y="19136"/>
                  <a:pt x="12572" y="19138"/>
                  <a:pt x="12651" y="19141"/>
                </a:cubicBezTo>
                <a:cubicBezTo>
                  <a:pt x="12954" y="19153"/>
                  <a:pt x="13306" y="19166"/>
                  <a:pt x="13605" y="19281"/>
                </a:cubicBezTo>
                <a:cubicBezTo>
                  <a:pt x="13880" y="19385"/>
                  <a:pt x="14041" y="19535"/>
                  <a:pt x="14169" y="19655"/>
                </a:cubicBezTo>
                <a:cubicBezTo>
                  <a:pt x="14221" y="19703"/>
                  <a:pt x="14261" y="19741"/>
                  <a:pt x="14306" y="19775"/>
                </a:cubicBezTo>
                <a:cubicBezTo>
                  <a:pt x="14350" y="19807"/>
                  <a:pt x="14442" y="19851"/>
                  <a:pt x="14517" y="19886"/>
                </a:cubicBezTo>
                <a:cubicBezTo>
                  <a:pt x="14687" y="19967"/>
                  <a:pt x="14897" y="20066"/>
                  <a:pt x="15016" y="20207"/>
                </a:cubicBezTo>
                <a:cubicBezTo>
                  <a:pt x="15205" y="20429"/>
                  <a:pt x="15132" y="20798"/>
                  <a:pt x="14853" y="21029"/>
                </a:cubicBezTo>
                <a:cubicBezTo>
                  <a:pt x="14664" y="21186"/>
                  <a:pt x="14377" y="21276"/>
                  <a:pt x="14066" y="21276"/>
                </a:cubicBezTo>
                <a:cubicBezTo>
                  <a:pt x="13940" y="21276"/>
                  <a:pt x="13815" y="21261"/>
                  <a:pt x="13693" y="21233"/>
                </a:cubicBezTo>
                <a:cubicBezTo>
                  <a:pt x="13581" y="21208"/>
                  <a:pt x="13519" y="21205"/>
                  <a:pt x="13498" y="21205"/>
                </a:cubicBezTo>
                <a:cubicBezTo>
                  <a:pt x="13463" y="21205"/>
                  <a:pt x="13376" y="21258"/>
                  <a:pt x="13272" y="21406"/>
                </a:cubicBezTo>
                <a:lnTo>
                  <a:pt x="13150" y="21581"/>
                </a:lnTo>
                <a:lnTo>
                  <a:pt x="12747" y="21600"/>
                </a:lnTo>
                <a:lnTo>
                  <a:pt x="12735" y="21600"/>
                </a:lnTo>
                <a:close/>
              </a:path>
            </a:pathLst>
          </a:custGeom>
          <a:solidFill>
            <a:schemeClr val="bg1">
              <a:lumMod val="75000"/>
            </a:schemeClr>
          </a:solidFill>
          <a:ln w="3175" cap="flat">
            <a:solidFill>
              <a:schemeClr val="bg1">
                <a:lumMod val="50000"/>
              </a:schemeClr>
            </a:solidFill>
            <a:miter lim="400000"/>
          </a:ln>
          <a:effectLst/>
        </p:spPr>
        <p:txBody>
          <a:bodyPr lIns="0" tIns="0" rIns="0" bIns="0"/>
          <a:lstStyle/>
          <a:p>
            <a:pPr eaLnBrk="1" hangingPunct="1">
              <a:defRPr sz="1200">
                <a:solidFill>
                  <a:srgbClr val="000000"/>
                </a:solidFill>
                <a:latin typeface="Helvetica"/>
                <a:ea typeface="Helvetica"/>
                <a:cs typeface="Helvetica"/>
                <a:sym typeface="Helvetica"/>
              </a:defRPr>
            </a:pPr>
            <a:endParaRPr sz="1688" dirty="0">
              <a:solidFill>
                <a:srgbClr val="000000"/>
              </a:solidFill>
              <a:latin typeface="Lato Light" panose="020F0502020204030203" pitchFamily="34" charset="0"/>
              <a:ea typeface="Lato Light" panose="020F0502020204030203" pitchFamily="34" charset="0"/>
              <a:cs typeface="Lato Light" panose="020F0502020204030203" pitchFamily="34" charset="0"/>
              <a:sym typeface="Helvetica"/>
            </a:endParaRPr>
          </a:p>
        </p:txBody>
      </p:sp>
      <p:sp>
        <p:nvSpPr>
          <p:cNvPr id="176" name="Shape 17240">
            <a:extLst>
              <a:ext uri="{FF2B5EF4-FFF2-40B4-BE49-F238E27FC236}">
                <a16:creationId xmlns:a16="http://schemas.microsoft.com/office/drawing/2014/main" id="{9FBF1019-6F9B-107F-2A59-5397831554D1}"/>
              </a:ext>
            </a:extLst>
          </p:cNvPr>
          <p:cNvSpPr/>
          <p:nvPr/>
        </p:nvSpPr>
        <p:spPr>
          <a:xfrm>
            <a:off x="9081241" y="1157433"/>
            <a:ext cx="26437" cy="1993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8808" y="21600"/>
                </a:moveTo>
                <a:cubicBezTo>
                  <a:pt x="6741" y="21600"/>
                  <a:pt x="4736" y="21284"/>
                  <a:pt x="2982" y="20702"/>
                </a:cubicBezTo>
                <a:lnTo>
                  <a:pt x="0" y="19704"/>
                </a:lnTo>
                <a:lnTo>
                  <a:pt x="1065" y="1912"/>
                </a:lnTo>
                <a:lnTo>
                  <a:pt x="4272" y="1713"/>
                </a:lnTo>
                <a:cubicBezTo>
                  <a:pt x="8294" y="1463"/>
                  <a:pt x="10562" y="1247"/>
                  <a:pt x="12103" y="798"/>
                </a:cubicBezTo>
                <a:lnTo>
                  <a:pt x="17503" y="0"/>
                </a:lnTo>
                <a:lnTo>
                  <a:pt x="21600" y="16204"/>
                </a:lnTo>
                <a:lnTo>
                  <a:pt x="19157" y="18216"/>
                </a:lnTo>
                <a:cubicBezTo>
                  <a:pt x="15586" y="21159"/>
                  <a:pt x="11138" y="21600"/>
                  <a:pt x="8808" y="21600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3175" cap="flat">
            <a:solidFill>
              <a:schemeClr val="bg1">
                <a:lumMod val="50000"/>
              </a:schemeClr>
            </a:solidFill>
            <a:miter lim="400000"/>
          </a:ln>
          <a:effectLst/>
        </p:spPr>
        <p:txBody>
          <a:bodyPr lIns="0" tIns="0" rIns="0" bIns="0"/>
          <a:lstStyle/>
          <a:p>
            <a:pPr eaLnBrk="1" hangingPunct="1">
              <a:defRPr sz="1200">
                <a:solidFill>
                  <a:srgbClr val="000000"/>
                </a:solidFill>
                <a:latin typeface="Helvetica"/>
                <a:ea typeface="Helvetica"/>
                <a:cs typeface="Helvetica"/>
                <a:sym typeface="Helvetica"/>
              </a:defRPr>
            </a:pPr>
            <a:endParaRPr sz="1688" dirty="0">
              <a:solidFill>
                <a:srgbClr val="000000"/>
              </a:solidFill>
              <a:latin typeface="Lato Light" panose="020F0502020204030203" pitchFamily="34" charset="0"/>
              <a:ea typeface="Lato Light" panose="020F0502020204030203" pitchFamily="34" charset="0"/>
              <a:cs typeface="Lato Light" panose="020F0502020204030203" pitchFamily="34" charset="0"/>
              <a:sym typeface="Helvetica"/>
            </a:endParaRPr>
          </a:p>
        </p:txBody>
      </p:sp>
      <p:sp>
        <p:nvSpPr>
          <p:cNvPr id="177" name="Shape 17241">
            <a:extLst>
              <a:ext uri="{FF2B5EF4-FFF2-40B4-BE49-F238E27FC236}">
                <a16:creationId xmlns:a16="http://schemas.microsoft.com/office/drawing/2014/main" id="{A7F4E7B2-8C5D-FD33-E896-EBC787970062}"/>
              </a:ext>
            </a:extLst>
          </p:cNvPr>
          <p:cNvSpPr/>
          <p:nvPr/>
        </p:nvSpPr>
        <p:spPr>
          <a:xfrm>
            <a:off x="6851575" y="2650098"/>
            <a:ext cx="67988" cy="8497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330" h="21600" extrusionOk="0">
                <a:moveTo>
                  <a:pt x="6547" y="21600"/>
                </a:moveTo>
                <a:cubicBezTo>
                  <a:pt x="5936" y="21600"/>
                  <a:pt x="5316" y="21565"/>
                  <a:pt x="4763" y="21532"/>
                </a:cubicBezTo>
                <a:cubicBezTo>
                  <a:pt x="4325" y="21506"/>
                  <a:pt x="4079" y="21491"/>
                  <a:pt x="3873" y="21491"/>
                </a:cubicBezTo>
                <a:lnTo>
                  <a:pt x="2492" y="21491"/>
                </a:lnTo>
                <a:lnTo>
                  <a:pt x="2478" y="20465"/>
                </a:lnTo>
                <a:lnTo>
                  <a:pt x="0" y="19868"/>
                </a:lnTo>
                <a:lnTo>
                  <a:pt x="399" y="18784"/>
                </a:lnTo>
                <a:cubicBezTo>
                  <a:pt x="895" y="17419"/>
                  <a:pt x="1256" y="16190"/>
                  <a:pt x="1621" y="14763"/>
                </a:cubicBezTo>
                <a:lnTo>
                  <a:pt x="1770" y="14133"/>
                </a:lnTo>
                <a:cubicBezTo>
                  <a:pt x="2708" y="10311"/>
                  <a:pt x="3969" y="5158"/>
                  <a:pt x="8698" y="2568"/>
                </a:cubicBezTo>
                <a:lnTo>
                  <a:pt x="9054" y="2093"/>
                </a:lnTo>
                <a:lnTo>
                  <a:pt x="11897" y="0"/>
                </a:lnTo>
                <a:lnTo>
                  <a:pt x="12811" y="521"/>
                </a:lnTo>
                <a:cubicBezTo>
                  <a:pt x="12926" y="577"/>
                  <a:pt x="13379" y="686"/>
                  <a:pt x="13706" y="764"/>
                </a:cubicBezTo>
                <a:cubicBezTo>
                  <a:pt x="14211" y="887"/>
                  <a:pt x="14769" y="1024"/>
                  <a:pt x="15385" y="1217"/>
                </a:cubicBezTo>
                <a:cubicBezTo>
                  <a:pt x="18309" y="2133"/>
                  <a:pt x="20782" y="4591"/>
                  <a:pt x="21249" y="7058"/>
                </a:cubicBezTo>
                <a:cubicBezTo>
                  <a:pt x="21600" y="8902"/>
                  <a:pt x="20797" y="10617"/>
                  <a:pt x="19031" y="11758"/>
                </a:cubicBezTo>
                <a:cubicBezTo>
                  <a:pt x="18151" y="12331"/>
                  <a:pt x="17155" y="12649"/>
                  <a:pt x="16270" y="12930"/>
                </a:cubicBezTo>
                <a:cubicBezTo>
                  <a:pt x="15755" y="13093"/>
                  <a:pt x="15000" y="13335"/>
                  <a:pt x="14831" y="13489"/>
                </a:cubicBezTo>
                <a:cubicBezTo>
                  <a:pt x="14827" y="13540"/>
                  <a:pt x="14855" y="13889"/>
                  <a:pt x="14870" y="14057"/>
                </a:cubicBezTo>
                <a:cubicBezTo>
                  <a:pt x="14908" y="14560"/>
                  <a:pt x="14961" y="15194"/>
                  <a:pt x="14774" y="15929"/>
                </a:cubicBezTo>
                <a:cubicBezTo>
                  <a:pt x="14610" y="16615"/>
                  <a:pt x="14235" y="18162"/>
                  <a:pt x="12287" y="18692"/>
                </a:cubicBezTo>
                <a:cubicBezTo>
                  <a:pt x="11363" y="20691"/>
                  <a:pt x="9472" y="21600"/>
                  <a:pt x="6547" y="21600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3175" cap="flat">
            <a:solidFill>
              <a:schemeClr val="bg1">
                <a:lumMod val="50000"/>
              </a:schemeClr>
            </a:solidFill>
            <a:miter lim="400000"/>
          </a:ln>
          <a:effectLst/>
        </p:spPr>
        <p:txBody>
          <a:bodyPr lIns="0" tIns="0" rIns="0" bIns="0"/>
          <a:lstStyle/>
          <a:p>
            <a:pPr eaLnBrk="1" hangingPunct="1">
              <a:defRPr sz="1200">
                <a:solidFill>
                  <a:srgbClr val="000000"/>
                </a:solidFill>
                <a:latin typeface="Helvetica"/>
                <a:ea typeface="Helvetica"/>
                <a:cs typeface="Helvetica"/>
                <a:sym typeface="Helvetica"/>
              </a:defRPr>
            </a:pPr>
            <a:endParaRPr sz="1688" dirty="0">
              <a:solidFill>
                <a:srgbClr val="000000"/>
              </a:solidFill>
              <a:latin typeface="Lato Light" panose="020F0502020204030203" pitchFamily="34" charset="0"/>
              <a:ea typeface="Lato Light" panose="020F0502020204030203" pitchFamily="34" charset="0"/>
              <a:cs typeface="Lato Light" panose="020F0502020204030203" pitchFamily="34" charset="0"/>
              <a:sym typeface="Helvetica"/>
            </a:endParaRPr>
          </a:p>
        </p:txBody>
      </p:sp>
      <p:sp>
        <p:nvSpPr>
          <p:cNvPr id="178" name="Shape 17242">
            <a:extLst>
              <a:ext uri="{FF2B5EF4-FFF2-40B4-BE49-F238E27FC236}">
                <a16:creationId xmlns:a16="http://schemas.microsoft.com/office/drawing/2014/main" id="{381E6A90-96EB-7D16-0FA6-49893399CD13}"/>
              </a:ext>
            </a:extLst>
          </p:cNvPr>
          <p:cNvSpPr/>
          <p:nvPr/>
        </p:nvSpPr>
        <p:spPr>
          <a:xfrm>
            <a:off x="6851575" y="2744372"/>
            <a:ext cx="33319" cy="6453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0432" h="21600" extrusionOk="0">
                <a:moveTo>
                  <a:pt x="9787" y="21600"/>
                </a:moveTo>
                <a:cubicBezTo>
                  <a:pt x="7192" y="21600"/>
                  <a:pt x="2640" y="20907"/>
                  <a:pt x="1296" y="16262"/>
                </a:cubicBezTo>
                <a:cubicBezTo>
                  <a:pt x="797" y="14544"/>
                  <a:pt x="797" y="12600"/>
                  <a:pt x="797" y="11665"/>
                </a:cubicBezTo>
                <a:cubicBezTo>
                  <a:pt x="778" y="10951"/>
                  <a:pt x="656" y="10405"/>
                  <a:pt x="515" y="9791"/>
                </a:cubicBezTo>
                <a:cubicBezTo>
                  <a:pt x="-77" y="7095"/>
                  <a:pt x="-745" y="4044"/>
                  <a:pt x="2170" y="1982"/>
                </a:cubicBezTo>
                <a:cubicBezTo>
                  <a:pt x="3929" y="724"/>
                  <a:pt x="6533" y="0"/>
                  <a:pt x="9317" y="0"/>
                </a:cubicBezTo>
                <a:cubicBezTo>
                  <a:pt x="13116" y="0"/>
                  <a:pt x="16849" y="1351"/>
                  <a:pt x="18626" y="3359"/>
                </a:cubicBezTo>
                <a:cubicBezTo>
                  <a:pt x="20855" y="5914"/>
                  <a:pt x="20507" y="8671"/>
                  <a:pt x="20225" y="10887"/>
                </a:cubicBezTo>
                <a:lnTo>
                  <a:pt x="20140" y="11635"/>
                </a:lnTo>
                <a:cubicBezTo>
                  <a:pt x="20103" y="11958"/>
                  <a:pt x="20122" y="12320"/>
                  <a:pt x="20131" y="12700"/>
                </a:cubicBezTo>
                <a:cubicBezTo>
                  <a:pt x="20234" y="14916"/>
                  <a:pt x="20357" y="17710"/>
                  <a:pt x="16802" y="19728"/>
                </a:cubicBezTo>
                <a:cubicBezTo>
                  <a:pt x="14367" y="21017"/>
                  <a:pt x="12157" y="21600"/>
                  <a:pt x="9787" y="21600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3175" cap="flat">
            <a:solidFill>
              <a:schemeClr val="bg1">
                <a:lumMod val="50000"/>
              </a:schemeClr>
            </a:solidFill>
            <a:miter lim="400000"/>
          </a:ln>
          <a:effectLst/>
        </p:spPr>
        <p:txBody>
          <a:bodyPr lIns="0" tIns="0" rIns="0" bIns="0"/>
          <a:lstStyle/>
          <a:p>
            <a:pPr eaLnBrk="1" hangingPunct="1">
              <a:defRPr sz="1200">
                <a:solidFill>
                  <a:srgbClr val="000000"/>
                </a:solidFill>
                <a:latin typeface="Helvetica"/>
                <a:ea typeface="Helvetica"/>
                <a:cs typeface="Helvetica"/>
                <a:sym typeface="Helvetica"/>
              </a:defRPr>
            </a:pPr>
            <a:endParaRPr sz="1688" dirty="0">
              <a:solidFill>
                <a:srgbClr val="000000"/>
              </a:solidFill>
              <a:latin typeface="Lato Light" panose="020F0502020204030203" pitchFamily="34" charset="0"/>
              <a:ea typeface="Lato Light" panose="020F0502020204030203" pitchFamily="34" charset="0"/>
              <a:cs typeface="Lato Light" panose="020F0502020204030203" pitchFamily="34" charset="0"/>
              <a:sym typeface="Helvetica"/>
            </a:endParaRPr>
          </a:p>
        </p:txBody>
      </p:sp>
      <p:sp>
        <p:nvSpPr>
          <p:cNvPr id="179" name="Shape 17243">
            <a:extLst>
              <a:ext uri="{FF2B5EF4-FFF2-40B4-BE49-F238E27FC236}">
                <a16:creationId xmlns:a16="http://schemas.microsoft.com/office/drawing/2014/main" id="{DC9ABCCA-CD59-0742-B85D-04B89F9DA508}"/>
              </a:ext>
            </a:extLst>
          </p:cNvPr>
          <p:cNvSpPr/>
          <p:nvPr/>
        </p:nvSpPr>
        <p:spPr>
          <a:xfrm>
            <a:off x="6851575" y="2697234"/>
            <a:ext cx="163091" cy="20063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6" y="19961"/>
                </a:moveTo>
                <a:cubicBezTo>
                  <a:pt x="106" y="19956"/>
                  <a:pt x="160" y="19235"/>
                  <a:pt x="264" y="18256"/>
                </a:cubicBezTo>
                <a:cubicBezTo>
                  <a:pt x="1318" y="13258"/>
                  <a:pt x="1669" y="12271"/>
                  <a:pt x="1950" y="11877"/>
                </a:cubicBezTo>
                <a:cubicBezTo>
                  <a:pt x="2102" y="11176"/>
                  <a:pt x="2285" y="7867"/>
                  <a:pt x="2364" y="4308"/>
                </a:cubicBezTo>
                <a:lnTo>
                  <a:pt x="2382" y="3415"/>
                </a:lnTo>
                <a:cubicBezTo>
                  <a:pt x="2382" y="3415"/>
                  <a:pt x="3576" y="3309"/>
                  <a:pt x="3578" y="3309"/>
                </a:cubicBezTo>
                <a:cubicBezTo>
                  <a:pt x="4204" y="3309"/>
                  <a:pt x="4842" y="3567"/>
                  <a:pt x="6714" y="4549"/>
                </a:cubicBezTo>
                <a:cubicBezTo>
                  <a:pt x="6911" y="4652"/>
                  <a:pt x="7045" y="4724"/>
                  <a:pt x="7100" y="4748"/>
                </a:cubicBezTo>
                <a:cubicBezTo>
                  <a:pt x="7506" y="4863"/>
                  <a:pt x="7908" y="4934"/>
                  <a:pt x="8247" y="4934"/>
                </a:cubicBezTo>
                <a:cubicBezTo>
                  <a:pt x="8633" y="4934"/>
                  <a:pt x="8978" y="4843"/>
                  <a:pt x="9364" y="4637"/>
                </a:cubicBezTo>
                <a:cubicBezTo>
                  <a:pt x="9846" y="4380"/>
                  <a:pt x="10333" y="4127"/>
                  <a:pt x="10822" y="3873"/>
                </a:cubicBezTo>
                <a:cubicBezTo>
                  <a:pt x="12012" y="3254"/>
                  <a:pt x="13221" y="2626"/>
                  <a:pt x="14326" y="1947"/>
                </a:cubicBezTo>
                <a:cubicBezTo>
                  <a:pt x="14984" y="1545"/>
                  <a:pt x="15678" y="1194"/>
                  <a:pt x="16373" y="845"/>
                </a:cubicBezTo>
                <a:lnTo>
                  <a:pt x="18042" y="0"/>
                </a:lnTo>
                <a:lnTo>
                  <a:pt x="18533" y="1124"/>
                </a:lnTo>
                <a:cubicBezTo>
                  <a:pt x="18938" y="2053"/>
                  <a:pt x="19829" y="4137"/>
                  <a:pt x="20091" y="5109"/>
                </a:cubicBezTo>
                <a:cubicBezTo>
                  <a:pt x="20625" y="5271"/>
                  <a:pt x="21474" y="5628"/>
                  <a:pt x="21588" y="6671"/>
                </a:cubicBezTo>
                <a:lnTo>
                  <a:pt x="21600" y="6786"/>
                </a:lnTo>
                <a:lnTo>
                  <a:pt x="21559" y="7011"/>
                </a:lnTo>
                <a:cubicBezTo>
                  <a:pt x="21440" y="7247"/>
                  <a:pt x="21360" y="7374"/>
                  <a:pt x="21261" y="7501"/>
                </a:cubicBezTo>
                <a:cubicBezTo>
                  <a:pt x="20765" y="8092"/>
                  <a:pt x="20065" y="8318"/>
                  <a:pt x="19555" y="8482"/>
                </a:cubicBezTo>
                <a:cubicBezTo>
                  <a:pt x="19370" y="8541"/>
                  <a:pt x="19218" y="8588"/>
                  <a:pt x="19080" y="8653"/>
                </a:cubicBezTo>
                <a:cubicBezTo>
                  <a:pt x="18060" y="9129"/>
                  <a:pt x="16974" y="9438"/>
                  <a:pt x="15924" y="9737"/>
                </a:cubicBezTo>
                <a:cubicBezTo>
                  <a:pt x="15396" y="9886"/>
                  <a:pt x="14868" y="10036"/>
                  <a:pt x="14360" y="10207"/>
                </a:cubicBezTo>
                <a:cubicBezTo>
                  <a:pt x="14045" y="10312"/>
                  <a:pt x="13716" y="10401"/>
                  <a:pt x="13387" y="10489"/>
                </a:cubicBezTo>
                <a:cubicBezTo>
                  <a:pt x="13146" y="10553"/>
                  <a:pt x="12922" y="10612"/>
                  <a:pt x="12711" y="10679"/>
                </a:cubicBezTo>
                <a:cubicBezTo>
                  <a:pt x="12851" y="10802"/>
                  <a:pt x="13052" y="10969"/>
                  <a:pt x="13312" y="11170"/>
                </a:cubicBezTo>
                <a:cubicBezTo>
                  <a:pt x="13548" y="11356"/>
                  <a:pt x="13755" y="11522"/>
                  <a:pt x="13887" y="11652"/>
                </a:cubicBezTo>
                <a:cubicBezTo>
                  <a:pt x="14094" y="11858"/>
                  <a:pt x="14346" y="12072"/>
                  <a:pt x="14600" y="12290"/>
                </a:cubicBezTo>
                <a:cubicBezTo>
                  <a:pt x="15152" y="12761"/>
                  <a:pt x="15700" y="13229"/>
                  <a:pt x="16090" y="13756"/>
                </a:cubicBezTo>
                <a:cubicBezTo>
                  <a:pt x="16525" y="14330"/>
                  <a:pt x="16448" y="14783"/>
                  <a:pt x="16306" y="15062"/>
                </a:cubicBezTo>
                <a:cubicBezTo>
                  <a:pt x="16001" y="15655"/>
                  <a:pt x="15304" y="15793"/>
                  <a:pt x="14888" y="15875"/>
                </a:cubicBezTo>
                <a:cubicBezTo>
                  <a:pt x="14868" y="15879"/>
                  <a:pt x="14841" y="15884"/>
                  <a:pt x="14813" y="15890"/>
                </a:cubicBezTo>
                <a:cubicBezTo>
                  <a:pt x="14815" y="15934"/>
                  <a:pt x="14819" y="15987"/>
                  <a:pt x="14825" y="16051"/>
                </a:cubicBezTo>
                <a:cubicBezTo>
                  <a:pt x="14839" y="16221"/>
                  <a:pt x="14849" y="16380"/>
                  <a:pt x="14843" y="16516"/>
                </a:cubicBezTo>
                <a:cubicBezTo>
                  <a:pt x="14778" y="17639"/>
                  <a:pt x="13621" y="18209"/>
                  <a:pt x="11401" y="18209"/>
                </a:cubicBezTo>
                <a:cubicBezTo>
                  <a:pt x="11222" y="18209"/>
                  <a:pt x="10794" y="18199"/>
                  <a:pt x="10489" y="18192"/>
                </a:cubicBezTo>
                <a:cubicBezTo>
                  <a:pt x="10463" y="18261"/>
                  <a:pt x="10412" y="18378"/>
                  <a:pt x="10341" y="18546"/>
                </a:cubicBezTo>
                <a:cubicBezTo>
                  <a:pt x="10235" y="18796"/>
                  <a:pt x="10130" y="19049"/>
                  <a:pt x="9961" y="19267"/>
                </a:cubicBezTo>
                <a:cubicBezTo>
                  <a:pt x="8885" y="20681"/>
                  <a:pt x="7575" y="21398"/>
                  <a:pt x="6070" y="21398"/>
                </a:cubicBezTo>
                <a:cubicBezTo>
                  <a:pt x="5550" y="21398"/>
                  <a:pt x="5014" y="21309"/>
                  <a:pt x="4474" y="21133"/>
                </a:cubicBezTo>
                <a:cubicBezTo>
                  <a:pt x="3765" y="20905"/>
                  <a:pt x="3113" y="20789"/>
                  <a:pt x="2539" y="20789"/>
                </a:cubicBezTo>
                <a:cubicBezTo>
                  <a:pt x="2057" y="20789"/>
                  <a:pt x="1803" y="20876"/>
                  <a:pt x="1801" y="20877"/>
                </a:cubicBezTo>
                <a:lnTo>
                  <a:pt x="0" y="21600"/>
                </a:lnTo>
                <a:lnTo>
                  <a:pt x="106" y="19961"/>
                </a:lnTo>
                <a:close/>
              </a:path>
            </a:pathLst>
          </a:custGeom>
          <a:solidFill>
            <a:schemeClr val="bg1">
              <a:lumMod val="75000"/>
            </a:schemeClr>
          </a:solidFill>
          <a:ln w="3175" cap="flat">
            <a:solidFill>
              <a:schemeClr val="bg1">
                <a:lumMod val="50000"/>
              </a:schemeClr>
            </a:solidFill>
            <a:miter lim="400000"/>
          </a:ln>
          <a:effectLst/>
        </p:spPr>
        <p:txBody>
          <a:bodyPr lIns="0" tIns="0" rIns="0" bIns="0"/>
          <a:lstStyle/>
          <a:p>
            <a:pPr eaLnBrk="1" hangingPunct="1">
              <a:defRPr sz="1200">
                <a:solidFill>
                  <a:srgbClr val="000000"/>
                </a:solidFill>
                <a:latin typeface="Helvetica"/>
                <a:ea typeface="Helvetica"/>
                <a:cs typeface="Helvetica"/>
                <a:sym typeface="Helvetica"/>
              </a:defRPr>
            </a:pPr>
            <a:endParaRPr sz="1688" dirty="0">
              <a:solidFill>
                <a:srgbClr val="000000"/>
              </a:solidFill>
              <a:latin typeface="Lato Light" panose="020F0502020204030203" pitchFamily="34" charset="0"/>
              <a:ea typeface="Lato Light" panose="020F0502020204030203" pitchFamily="34" charset="0"/>
              <a:cs typeface="Lato Light" panose="020F0502020204030203" pitchFamily="34" charset="0"/>
              <a:sym typeface="Helvetica"/>
            </a:endParaRPr>
          </a:p>
        </p:txBody>
      </p:sp>
      <p:sp>
        <p:nvSpPr>
          <p:cNvPr id="180" name="Shape 17244">
            <a:extLst>
              <a:ext uri="{FF2B5EF4-FFF2-40B4-BE49-F238E27FC236}">
                <a16:creationId xmlns:a16="http://schemas.microsoft.com/office/drawing/2014/main" id="{71B1B736-E3CC-7735-AB71-190A4B5C12B6}"/>
              </a:ext>
            </a:extLst>
          </p:cNvPr>
          <p:cNvSpPr/>
          <p:nvPr/>
        </p:nvSpPr>
        <p:spPr>
          <a:xfrm>
            <a:off x="6820172" y="2712947"/>
            <a:ext cx="69264" cy="19617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0" y="9374"/>
                </a:moveTo>
                <a:lnTo>
                  <a:pt x="1396" y="8905"/>
                </a:lnTo>
                <a:cubicBezTo>
                  <a:pt x="4854" y="7750"/>
                  <a:pt x="7771" y="3511"/>
                  <a:pt x="8799" y="1110"/>
                </a:cubicBezTo>
                <a:lnTo>
                  <a:pt x="8952" y="745"/>
                </a:lnTo>
                <a:lnTo>
                  <a:pt x="10023" y="427"/>
                </a:lnTo>
                <a:lnTo>
                  <a:pt x="10535" y="319"/>
                </a:lnTo>
                <a:cubicBezTo>
                  <a:pt x="11228" y="220"/>
                  <a:pt x="11716" y="192"/>
                  <a:pt x="12352" y="192"/>
                </a:cubicBezTo>
                <a:cubicBezTo>
                  <a:pt x="12710" y="192"/>
                  <a:pt x="13155" y="202"/>
                  <a:pt x="13633" y="215"/>
                </a:cubicBezTo>
                <a:cubicBezTo>
                  <a:pt x="14140" y="227"/>
                  <a:pt x="14561" y="237"/>
                  <a:pt x="14982" y="237"/>
                </a:cubicBezTo>
                <a:cubicBezTo>
                  <a:pt x="15211" y="237"/>
                  <a:pt x="15383" y="234"/>
                  <a:pt x="15513" y="230"/>
                </a:cubicBezTo>
                <a:lnTo>
                  <a:pt x="15747" y="0"/>
                </a:lnTo>
                <a:lnTo>
                  <a:pt x="20887" y="454"/>
                </a:lnTo>
                <a:lnTo>
                  <a:pt x="20687" y="899"/>
                </a:lnTo>
                <a:cubicBezTo>
                  <a:pt x="20558" y="1178"/>
                  <a:pt x="20878" y="1711"/>
                  <a:pt x="21136" y="2140"/>
                </a:cubicBezTo>
                <a:cubicBezTo>
                  <a:pt x="21370" y="2523"/>
                  <a:pt x="21562" y="2879"/>
                  <a:pt x="21600" y="3147"/>
                </a:cubicBezTo>
                <a:cubicBezTo>
                  <a:pt x="21227" y="10672"/>
                  <a:pt x="20610" y="11715"/>
                  <a:pt x="19549" y="12073"/>
                </a:cubicBezTo>
                <a:cubicBezTo>
                  <a:pt x="19123" y="12757"/>
                  <a:pt x="17588" y="15590"/>
                  <a:pt x="16316" y="18286"/>
                </a:cubicBezTo>
                <a:lnTo>
                  <a:pt x="14757" y="21600"/>
                </a:lnTo>
                <a:lnTo>
                  <a:pt x="0" y="9374"/>
                </a:lnTo>
                <a:close/>
              </a:path>
            </a:pathLst>
          </a:custGeom>
          <a:solidFill>
            <a:schemeClr val="bg1">
              <a:lumMod val="75000"/>
            </a:schemeClr>
          </a:solidFill>
          <a:ln w="3175" cap="flat">
            <a:solidFill>
              <a:schemeClr val="bg1">
                <a:lumMod val="50000"/>
              </a:schemeClr>
            </a:solidFill>
            <a:miter lim="400000"/>
          </a:ln>
          <a:effectLst/>
        </p:spPr>
        <p:txBody>
          <a:bodyPr lIns="0" tIns="0" rIns="0" bIns="0"/>
          <a:lstStyle/>
          <a:p>
            <a:pPr eaLnBrk="1" hangingPunct="1">
              <a:defRPr sz="1200">
                <a:solidFill>
                  <a:srgbClr val="000000"/>
                </a:solidFill>
                <a:latin typeface="Helvetica"/>
                <a:ea typeface="Helvetica"/>
                <a:cs typeface="Helvetica"/>
                <a:sym typeface="Helvetica"/>
              </a:defRPr>
            </a:pPr>
            <a:endParaRPr sz="1688" dirty="0">
              <a:solidFill>
                <a:srgbClr val="000000"/>
              </a:solidFill>
              <a:latin typeface="Lato Light" panose="020F0502020204030203" pitchFamily="34" charset="0"/>
              <a:ea typeface="Lato Light" panose="020F0502020204030203" pitchFamily="34" charset="0"/>
              <a:cs typeface="Lato Light" panose="020F0502020204030203" pitchFamily="34" charset="0"/>
              <a:sym typeface="Helvetica"/>
            </a:endParaRPr>
          </a:p>
        </p:txBody>
      </p:sp>
      <p:sp>
        <p:nvSpPr>
          <p:cNvPr id="181" name="Shape 17245">
            <a:extLst>
              <a:ext uri="{FF2B5EF4-FFF2-40B4-BE49-F238E27FC236}">
                <a16:creationId xmlns:a16="http://schemas.microsoft.com/office/drawing/2014/main" id="{D03ABB9D-038E-9BBC-C5F2-76D40B9A400E}"/>
              </a:ext>
            </a:extLst>
          </p:cNvPr>
          <p:cNvSpPr/>
          <p:nvPr/>
        </p:nvSpPr>
        <p:spPr>
          <a:xfrm>
            <a:off x="10023354" y="1833061"/>
            <a:ext cx="36956" cy="2086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5888" y="19074"/>
                </a:moveTo>
                <a:cubicBezTo>
                  <a:pt x="762" y="18263"/>
                  <a:pt x="0" y="12766"/>
                  <a:pt x="0" y="9565"/>
                </a:cubicBezTo>
                <a:lnTo>
                  <a:pt x="0" y="8095"/>
                </a:lnTo>
                <a:lnTo>
                  <a:pt x="475" y="5434"/>
                </a:lnTo>
                <a:lnTo>
                  <a:pt x="2393" y="620"/>
                </a:lnTo>
                <a:cubicBezTo>
                  <a:pt x="2393" y="620"/>
                  <a:pt x="5324" y="0"/>
                  <a:pt x="5351" y="0"/>
                </a:cubicBezTo>
                <a:cubicBezTo>
                  <a:pt x="7134" y="0"/>
                  <a:pt x="8577" y="1049"/>
                  <a:pt x="9814" y="3011"/>
                </a:cubicBezTo>
                <a:lnTo>
                  <a:pt x="21600" y="21600"/>
                </a:lnTo>
                <a:lnTo>
                  <a:pt x="5888" y="19074"/>
                </a:lnTo>
                <a:close/>
              </a:path>
            </a:pathLst>
          </a:custGeom>
          <a:solidFill>
            <a:schemeClr val="bg1">
              <a:lumMod val="75000"/>
            </a:schemeClr>
          </a:solidFill>
          <a:ln w="3175" cap="flat">
            <a:solidFill>
              <a:schemeClr val="bg1">
                <a:lumMod val="50000"/>
              </a:schemeClr>
            </a:solidFill>
            <a:miter lim="400000"/>
          </a:ln>
          <a:effectLst/>
        </p:spPr>
        <p:txBody>
          <a:bodyPr lIns="0" tIns="0" rIns="0" bIns="0"/>
          <a:lstStyle/>
          <a:p>
            <a:pPr eaLnBrk="1" hangingPunct="1">
              <a:defRPr sz="1200">
                <a:solidFill>
                  <a:srgbClr val="000000"/>
                </a:solidFill>
                <a:latin typeface="Helvetica"/>
                <a:ea typeface="Helvetica"/>
                <a:cs typeface="Helvetica"/>
                <a:sym typeface="Helvetica"/>
              </a:defRPr>
            </a:pPr>
            <a:endParaRPr sz="1688" dirty="0">
              <a:solidFill>
                <a:srgbClr val="000000"/>
              </a:solidFill>
              <a:latin typeface="Lato Light" panose="020F0502020204030203" pitchFamily="34" charset="0"/>
              <a:ea typeface="Lato Light" panose="020F0502020204030203" pitchFamily="34" charset="0"/>
              <a:cs typeface="Lato Light" panose="020F0502020204030203" pitchFamily="34" charset="0"/>
              <a:sym typeface="Helvetica"/>
            </a:endParaRPr>
          </a:p>
        </p:txBody>
      </p:sp>
      <p:sp>
        <p:nvSpPr>
          <p:cNvPr id="182" name="Shape 17246">
            <a:extLst>
              <a:ext uri="{FF2B5EF4-FFF2-40B4-BE49-F238E27FC236}">
                <a16:creationId xmlns:a16="http://schemas.microsoft.com/office/drawing/2014/main" id="{9B466782-1F50-2560-2D07-29DBF8025C6F}"/>
              </a:ext>
            </a:extLst>
          </p:cNvPr>
          <p:cNvSpPr/>
          <p:nvPr/>
        </p:nvSpPr>
        <p:spPr>
          <a:xfrm>
            <a:off x="6945787" y="2273002"/>
            <a:ext cx="285135" cy="12494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553" h="21600" extrusionOk="0">
                <a:moveTo>
                  <a:pt x="12423" y="21600"/>
                </a:moveTo>
                <a:cubicBezTo>
                  <a:pt x="12148" y="21600"/>
                  <a:pt x="11954" y="21485"/>
                  <a:pt x="11793" y="21229"/>
                </a:cubicBezTo>
                <a:lnTo>
                  <a:pt x="11641" y="20990"/>
                </a:lnTo>
                <a:cubicBezTo>
                  <a:pt x="11138" y="20608"/>
                  <a:pt x="10772" y="19768"/>
                  <a:pt x="10473" y="19081"/>
                </a:cubicBezTo>
                <a:lnTo>
                  <a:pt x="10284" y="18656"/>
                </a:lnTo>
                <a:cubicBezTo>
                  <a:pt x="10190" y="18449"/>
                  <a:pt x="10058" y="18157"/>
                  <a:pt x="10015" y="18118"/>
                </a:cubicBezTo>
                <a:cubicBezTo>
                  <a:pt x="9870" y="18389"/>
                  <a:pt x="9711" y="18638"/>
                  <a:pt x="9485" y="18802"/>
                </a:cubicBezTo>
                <a:cubicBezTo>
                  <a:pt x="9178" y="19026"/>
                  <a:pt x="8805" y="19136"/>
                  <a:pt x="8345" y="19136"/>
                </a:cubicBezTo>
                <a:cubicBezTo>
                  <a:pt x="7997" y="19136"/>
                  <a:pt x="7634" y="19072"/>
                  <a:pt x="7301" y="19014"/>
                </a:cubicBezTo>
                <a:lnTo>
                  <a:pt x="5891" y="18808"/>
                </a:lnTo>
                <a:lnTo>
                  <a:pt x="6332" y="16736"/>
                </a:lnTo>
                <a:cubicBezTo>
                  <a:pt x="6509" y="15913"/>
                  <a:pt x="6706" y="14685"/>
                  <a:pt x="6706" y="14234"/>
                </a:cubicBezTo>
                <a:cubicBezTo>
                  <a:pt x="6706" y="13316"/>
                  <a:pt x="6294" y="11953"/>
                  <a:pt x="5994" y="10958"/>
                </a:cubicBezTo>
                <a:lnTo>
                  <a:pt x="5654" y="9796"/>
                </a:lnTo>
                <a:cubicBezTo>
                  <a:pt x="5378" y="8803"/>
                  <a:pt x="5143" y="7958"/>
                  <a:pt x="4795" y="7638"/>
                </a:cubicBezTo>
                <a:cubicBezTo>
                  <a:pt x="4632" y="7486"/>
                  <a:pt x="4420" y="7410"/>
                  <a:pt x="4196" y="7332"/>
                </a:cubicBezTo>
                <a:cubicBezTo>
                  <a:pt x="3805" y="7191"/>
                  <a:pt x="3319" y="7019"/>
                  <a:pt x="2891" y="6349"/>
                </a:cubicBezTo>
                <a:cubicBezTo>
                  <a:pt x="2752" y="6131"/>
                  <a:pt x="2640" y="5903"/>
                  <a:pt x="2526" y="5670"/>
                </a:cubicBezTo>
                <a:cubicBezTo>
                  <a:pt x="2410" y="5430"/>
                  <a:pt x="2334" y="5273"/>
                  <a:pt x="2233" y="5149"/>
                </a:cubicBezTo>
                <a:cubicBezTo>
                  <a:pt x="2161" y="5086"/>
                  <a:pt x="1934" y="4997"/>
                  <a:pt x="1762" y="4925"/>
                </a:cubicBezTo>
                <a:cubicBezTo>
                  <a:pt x="1055" y="4625"/>
                  <a:pt x="330" y="4316"/>
                  <a:pt x="80" y="3039"/>
                </a:cubicBezTo>
                <a:cubicBezTo>
                  <a:pt x="-47" y="2367"/>
                  <a:pt x="2" y="1824"/>
                  <a:pt x="63" y="1484"/>
                </a:cubicBezTo>
                <a:cubicBezTo>
                  <a:pt x="158" y="968"/>
                  <a:pt x="340" y="589"/>
                  <a:pt x="606" y="354"/>
                </a:cubicBezTo>
                <a:lnTo>
                  <a:pt x="1003" y="0"/>
                </a:lnTo>
                <a:lnTo>
                  <a:pt x="1314" y="678"/>
                </a:lnTo>
                <a:cubicBezTo>
                  <a:pt x="1489" y="1062"/>
                  <a:pt x="1636" y="1247"/>
                  <a:pt x="1823" y="1316"/>
                </a:cubicBezTo>
                <a:cubicBezTo>
                  <a:pt x="1964" y="1305"/>
                  <a:pt x="2101" y="1179"/>
                  <a:pt x="2273" y="1020"/>
                </a:cubicBezTo>
                <a:cubicBezTo>
                  <a:pt x="2543" y="771"/>
                  <a:pt x="2878" y="459"/>
                  <a:pt x="3279" y="459"/>
                </a:cubicBezTo>
                <a:cubicBezTo>
                  <a:pt x="3352" y="459"/>
                  <a:pt x="3427" y="470"/>
                  <a:pt x="3504" y="492"/>
                </a:cubicBezTo>
                <a:cubicBezTo>
                  <a:pt x="4388" y="755"/>
                  <a:pt x="5213" y="1550"/>
                  <a:pt x="5957" y="2854"/>
                </a:cubicBezTo>
                <a:cubicBezTo>
                  <a:pt x="6215" y="3305"/>
                  <a:pt x="6506" y="3497"/>
                  <a:pt x="6929" y="3497"/>
                </a:cubicBezTo>
                <a:cubicBezTo>
                  <a:pt x="7169" y="3497"/>
                  <a:pt x="7411" y="3442"/>
                  <a:pt x="7656" y="3387"/>
                </a:cubicBezTo>
                <a:cubicBezTo>
                  <a:pt x="7960" y="3318"/>
                  <a:pt x="8259" y="3253"/>
                  <a:pt x="8558" y="3253"/>
                </a:cubicBezTo>
                <a:cubicBezTo>
                  <a:pt x="9125" y="3253"/>
                  <a:pt x="9593" y="3482"/>
                  <a:pt x="10029" y="3968"/>
                </a:cubicBezTo>
                <a:cubicBezTo>
                  <a:pt x="10281" y="4251"/>
                  <a:pt x="10677" y="4878"/>
                  <a:pt x="11135" y="5606"/>
                </a:cubicBezTo>
                <a:cubicBezTo>
                  <a:pt x="11460" y="6121"/>
                  <a:pt x="12350" y="7532"/>
                  <a:pt x="12653" y="7829"/>
                </a:cubicBezTo>
                <a:cubicBezTo>
                  <a:pt x="13026" y="7531"/>
                  <a:pt x="13465" y="7137"/>
                  <a:pt x="13938" y="6650"/>
                </a:cubicBezTo>
                <a:cubicBezTo>
                  <a:pt x="14246" y="6419"/>
                  <a:pt x="14472" y="6330"/>
                  <a:pt x="14705" y="6330"/>
                </a:cubicBezTo>
                <a:cubicBezTo>
                  <a:pt x="15227" y="6330"/>
                  <a:pt x="15600" y="6780"/>
                  <a:pt x="15929" y="7177"/>
                </a:cubicBezTo>
                <a:cubicBezTo>
                  <a:pt x="16140" y="7430"/>
                  <a:pt x="16315" y="7642"/>
                  <a:pt x="16532" y="7767"/>
                </a:cubicBezTo>
                <a:cubicBezTo>
                  <a:pt x="17361" y="8240"/>
                  <a:pt x="17732" y="9401"/>
                  <a:pt x="18031" y="10333"/>
                </a:cubicBezTo>
                <a:cubicBezTo>
                  <a:pt x="18312" y="11207"/>
                  <a:pt x="18514" y="11835"/>
                  <a:pt x="19109" y="12175"/>
                </a:cubicBezTo>
                <a:cubicBezTo>
                  <a:pt x="19446" y="12369"/>
                  <a:pt x="19789" y="12703"/>
                  <a:pt x="20155" y="13198"/>
                </a:cubicBezTo>
                <a:lnTo>
                  <a:pt x="21553" y="15079"/>
                </a:lnTo>
                <a:lnTo>
                  <a:pt x="20066" y="15966"/>
                </a:lnTo>
                <a:cubicBezTo>
                  <a:pt x="20109" y="16014"/>
                  <a:pt x="20153" y="16061"/>
                  <a:pt x="20185" y="16097"/>
                </a:cubicBezTo>
                <a:cubicBezTo>
                  <a:pt x="20546" y="16484"/>
                  <a:pt x="21386" y="17392"/>
                  <a:pt x="21235" y="19604"/>
                </a:cubicBezTo>
                <a:cubicBezTo>
                  <a:pt x="21168" y="20563"/>
                  <a:pt x="20837" y="21587"/>
                  <a:pt x="20103" y="21587"/>
                </a:cubicBezTo>
                <a:cubicBezTo>
                  <a:pt x="19419" y="21587"/>
                  <a:pt x="18463" y="20670"/>
                  <a:pt x="17764" y="20003"/>
                </a:cubicBezTo>
                <a:cubicBezTo>
                  <a:pt x="17515" y="19764"/>
                  <a:pt x="17353" y="19608"/>
                  <a:pt x="17254" y="19540"/>
                </a:cubicBezTo>
                <a:cubicBezTo>
                  <a:pt x="17159" y="19475"/>
                  <a:pt x="17069" y="19441"/>
                  <a:pt x="16994" y="19441"/>
                </a:cubicBezTo>
                <a:lnTo>
                  <a:pt x="16717" y="20129"/>
                </a:lnTo>
                <a:lnTo>
                  <a:pt x="16526" y="20825"/>
                </a:lnTo>
                <a:lnTo>
                  <a:pt x="16150" y="20202"/>
                </a:lnTo>
                <a:cubicBezTo>
                  <a:pt x="15611" y="20729"/>
                  <a:pt x="14941" y="21279"/>
                  <a:pt x="14496" y="21279"/>
                </a:cubicBezTo>
                <a:lnTo>
                  <a:pt x="14256" y="21222"/>
                </a:lnTo>
                <a:cubicBezTo>
                  <a:pt x="14235" y="21221"/>
                  <a:pt x="14215" y="21221"/>
                  <a:pt x="14194" y="21221"/>
                </a:cubicBezTo>
                <a:cubicBezTo>
                  <a:pt x="13929" y="21221"/>
                  <a:pt x="13668" y="21302"/>
                  <a:pt x="13407" y="21381"/>
                </a:cubicBezTo>
                <a:cubicBezTo>
                  <a:pt x="13007" y="21501"/>
                  <a:pt x="12661" y="21600"/>
                  <a:pt x="12423" y="21600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3175" cap="flat">
            <a:solidFill>
              <a:schemeClr val="bg1">
                <a:lumMod val="50000"/>
              </a:schemeClr>
            </a:solidFill>
            <a:miter lim="400000"/>
          </a:ln>
          <a:effectLst/>
        </p:spPr>
        <p:txBody>
          <a:bodyPr lIns="0" tIns="0" rIns="0" bIns="0"/>
          <a:lstStyle/>
          <a:p>
            <a:pPr eaLnBrk="1" hangingPunct="1">
              <a:defRPr sz="1200">
                <a:solidFill>
                  <a:srgbClr val="000000"/>
                </a:solidFill>
                <a:latin typeface="Helvetica"/>
                <a:ea typeface="Helvetica"/>
                <a:cs typeface="Helvetica"/>
                <a:sym typeface="Helvetica"/>
              </a:defRPr>
            </a:pPr>
            <a:endParaRPr sz="1688" dirty="0">
              <a:solidFill>
                <a:srgbClr val="000000"/>
              </a:solidFill>
              <a:latin typeface="Lato Light" panose="020F0502020204030203" pitchFamily="34" charset="0"/>
              <a:ea typeface="Lato Light" panose="020F0502020204030203" pitchFamily="34" charset="0"/>
              <a:cs typeface="Lato Light" panose="020F0502020204030203" pitchFamily="34" charset="0"/>
              <a:sym typeface="Helvetica"/>
            </a:endParaRPr>
          </a:p>
        </p:txBody>
      </p:sp>
      <p:sp>
        <p:nvSpPr>
          <p:cNvPr id="183" name="Shape 17247">
            <a:extLst>
              <a:ext uri="{FF2B5EF4-FFF2-40B4-BE49-F238E27FC236}">
                <a16:creationId xmlns:a16="http://schemas.microsoft.com/office/drawing/2014/main" id="{28031B42-1158-E737-1E24-8C05030EDC04}"/>
              </a:ext>
            </a:extLst>
          </p:cNvPr>
          <p:cNvSpPr/>
          <p:nvPr/>
        </p:nvSpPr>
        <p:spPr>
          <a:xfrm>
            <a:off x="6867278" y="2540111"/>
            <a:ext cx="243226" cy="22344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4897" y="21600"/>
                </a:moveTo>
                <a:cubicBezTo>
                  <a:pt x="4469" y="21600"/>
                  <a:pt x="4021" y="21498"/>
                  <a:pt x="3486" y="21281"/>
                </a:cubicBezTo>
                <a:cubicBezTo>
                  <a:pt x="3433" y="21258"/>
                  <a:pt x="3255" y="21149"/>
                  <a:pt x="3014" y="20980"/>
                </a:cubicBezTo>
                <a:cubicBezTo>
                  <a:pt x="1977" y="20251"/>
                  <a:pt x="1734" y="20140"/>
                  <a:pt x="1683" y="20124"/>
                </a:cubicBezTo>
                <a:lnTo>
                  <a:pt x="1379" y="20024"/>
                </a:lnTo>
                <a:lnTo>
                  <a:pt x="1379" y="19781"/>
                </a:lnTo>
                <a:lnTo>
                  <a:pt x="968" y="19790"/>
                </a:lnTo>
                <a:lnTo>
                  <a:pt x="952" y="19368"/>
                </a:lnTo>
                <a:cubicBezTo>
                  <a:pt x="946" y="19224"/>
                  <a:pt x="907" y="19035"/>
                  <a:pt x="866" y="18828"/>
                </a:cubicBezTo>
                <a:cubicBezTo>
                  <a:pt x="694" y="17951"/>
                  <a:pt x="494" y="16935"/>
                  <a:pt x="1031" y="16228"/>
                </a:cubicBezTo>
                <a:cubicBezTo>
                  <a:pt x="1155" y="16064"/>
                  <a:pt x="1288" y="15940"/>
                  <a:pt x="1434" y="15851"/>
                </a:cubicBezTo>
                <a:cubicBezTo>
                  <a:pt x="1435" y="15804"/>
                  <a:pt x="1433" y="15760"/>
                  <a:pt x="1430" y="15715"/>
                </a:cubicBezTo>
                <a:cubicBezTo>
                  <a:pt x="1411" y="15384"/>
                  <a:pt x="1384" y="14915"/>
                  <a:pt x="1676" y="14427"/>
                </a:cubicBezTo>
                <a:cubicBezTo>
                  <a:pt x="1977" y="13922"/>
                  <a:pt x="2446" y="13721"/>
                  <a:pt x="2822" y="13560"/>
                </a:cubicBezTo>
                <a:cubicBezTo>
                  <a:pt x="2969" y="13497"/>
                  <a:pt x="3132" y="13427"/>
                  <a:pt x="3196" y="13371"/>
                </a:cubicBezTo>
                <a:cubicBezTo>
                  <a:pt x="3241" y="13331"/>
                  <a:pt x="3267" y="13309"/>
                  <a:pt x="3250" y="13190"/>
                </a:cubicBezTo>
                <a:cubicBezTo>
                  <a:pt x="3204" y="12865"/>
                  <a:pt x="2879" y="12438"/>
                  <a:pt x="2579" y="12313"/>
                </a:cubicBezTo>
                <a:cubicBezTo>
                  <a:pt x="2451" y="12259"/>
                  <a:pt x="2337" y="12221"/>
                  <a:pt x="2231" y="12187"/>
                </a:cubicBezTo>
                <a:cubicBezTo>
                  <a:pt x="1734" y="12026"/>
                  <a:pt x="1051" y="11806"/>
                  <a:pt x="847" y="10562"/>
                </a:cubicBezTo>
                <a:cubicBezTo>
                  <a:pt x="778" y="10135"/>
                  <a:pt x="786" y="9733"/>
                  <a:pt x="795" y="9343"/>
                </a:cubicBezTo>
                <a:cubicBezTo>
                  <a:pt x="801" y="9068"/>
                  <a:pt x="806" y="8815"/>
                  <a:pt x="786" y="8585"/>
                </a:cubicBezTo>
                <a:cubicBezTo>
                  <a:pt x="724" y="8568"/>
                  <a:pt x="0" y="8314"/>
                  <a:pt x="0" y="8314"/>
                </a:cubicBezTo>
                <a:lnTo>
                  <a:pt x="52" y="7635"/>
                </a:lnTo>
                <a:cubicBezTo>
                  <a:pt x="84" y="7190"/>
                  <a:pt x="207" y="6805"/>
                  <a:pt x="316" y="6466"/>
                </a:cubicBezTo>
                <a:cubicBezTo>
                  <a:pt x="383" y="6256"/>
                  <a:pt x="444" y="6070"/>
                  <a:pt x="478" y="5876"/>
                </a:cubicBezTo>
                <a:cubicBezTo>
                  <a:pt x="492" y="5793"/>
                  <a:pt x="498" y="5698"/>
                  <a:pt x="502" y="5604"/>
                </a:cubicBezTo>
                <a:lnTo>
                  <a:pt x="603" y="3102"/>
                </a:lnTo>
                <a:lnTo>
                  <a:pt x="1935" y="5140"/>
                </a:lnTo>
                <a:cubicBezTo>
                  <a:pt x="1996" y="5233"/>
                  <a:pt x="2052" y="5310"/>
                  <a:pt x="2101" y="5372"/>
                </a:cubicBezTo>
                <a:cubicBezTo>
                  <a:pt x="2142" y="5267"/>
                  <a:pt x="2182" y="5155"/>
                  <a:pt x="2202" y="5093"/>
                </a:cubicBezTo>
                <a:cubicBezTo>
                  <a:pt x="2284" y="4854"/>
                  <a:pt x="2369" y="4605"/>
                  <a:pt x="2504" y="4385"/>
                </a:cubicBezTo>
                <a:cubicBezTo>
                  <a:pt x="2546" y="4288"/>
                  <a:pt x="2564" y="3877"/>
                  <a:pt x="2574" y="3679"/>
                </a:cubicBezTo>
                <a:cubicBezTo>
                  <a:pt x="2600" y="3072"/>
                  <a:pt x="2653" y="1836"/>
                  <a:pt x="3700" y="1836"/>
                </a:cubicBezTo>
                <a:cubicBezTo>
                  <a:pt x="4039" y="1836"/>
                  <a:pt x="4374" y="1999"/>
                  <a:pt x="4788" y="2364"/>
                </a:cubicBezTo>
                <a:cubicBezTo>
                  <a:pt x="4827" y="2399"/>
                  <a:pt x="4894" y="2442"/>
                  <a:pt x="5033" y="2442"/>
                </a:cubicBezTo>
                <a:cubicBezTo>
                  <a:pt x="5213" y="2442"/>
                  <a:pt x="5454" y="2370"/>
                  <a:pt x="5715" y="2238"/>
                </a:cubicBezTo>
                <a:cubicBezTo>
                  <a:pt x="5936" y="2131"/>
                  <a:pt x="6125" y="1999"/>
                  <a:pt x="6310" y="1872"/>
                </a:cubicBezTo>
                <a:cubicBezTo>
                  <a:pt x="6790" y="1543"/>
                  <a:pt x="7318" y="1181"/>
                  <a:pt x="8040" y="1181"/>
                </a:cubicBezTo>
                <a:cubicBezTo>
                  <a:pt x="8251" y="1181"/>
                  <a:pt x="8465" y="1213"/>
                  <a:pt x="8677" y="1276"/>
                </a:cubicBezTo>
                <a:cubicBezTo>
                  <a:pt x="9117" y="1405"/>
                  <a:pt x="9448" y="1653"/>
                  <a:pt x="9715" y="1853"/>
                </a:cubicBezTo>
                <a:cubicBezTo>
                  <a:pt x="9866" y="1967"/>
                  <a:pt x="9988" y="2063"/>
                  <a:pt x="10130" y="2133"/>
                </a:cubicBezTo>
                <a:cubicBezTo>
                  <a:pt x="10165" y="2151"/>
                  <a:pt x="10247" y="2172"/>
                  <a:pt x="10426" y="2172"/>
                </a:cubicBezTo>
                <a:cubicBezTo>
                  <a:pt x="10525" y="2172"/>
                  <a:pt x="10970" y="2152"/>
                  <a:pt x="10970" y="2152"/>
                </a:cubicBezTo>
                <a:cubicBezTo>
                  <a:pt x="11842" y="2128"/>
                  <a:pt x="12746" y="2026"/>
                  <a:pt x="13504" y="1451"/>
                </a:cubicBezTo>
                <a:cubicBezTo>
                  <a:pt x="14533" y="677"/>
                  <a:pt x="15340" y="259"/>
                  <a:pt x="16668" y="259"/>
                </a:cubicBezTo>
                <a:cubicBezTo>
                  <a:pt x="17022" y="264"/>
                  <a:pt x="17240" y="275"/>
                  <a:pt x="17456" y="286"/>
                </a:cubicBezTo>
                <a:cubicBezTo>
                  <a:pt x="17703" y="299"/>
                  <a:pt x="17944" y="311"/>
                  <a:pt x="18185" y="311"/>
                </a:cubicBezTo>
                <a:cubicBezTo>
                  <a:pt x="18638" y="311"/>
                  <a:pt x="18976" y="265"/>
                  <a:pt x="19280" y="159"/>
                </a:cubicBezTo>
                <a:cubicBezTo>
                  <a:pt x="19458" y="97"/>
                  <a:pt x="19730" y="0"/>
                  <a:pt x="20035" y="0"/>
                </a:cubicBezTo>
                <a:cubicBezTo>
                  <a:pt x="20268" y="0"/>
                  <a:pt x="20485" y="56"/>
                  <a:pt x="20677" y="165"/>
                </a:cubicBezTo>
                <a:cubicBezTo>
                  <a:pt x="20968" y="326"/>
                  <a:pt x="21119" y="590"/>
                  <a:pt x="21204" y="786"/>
                </a:cubicBezTo>
                <a:lnTo>
                  <a:pt x="21600" y="1005"/>
                </a:lnTo>
                <a:lnTo>
                  <a:pt x="21454" y="1651"/>
                </a:lnTo>
                <a:cubicBezTo>
                  <a:pt x="21423" y="1994"/>
                  <a:pt x="21337" y="2305"/>
                  <a:pt x="21182" y="2605"/>
                </a:cubicBezTo>
                <a:cubicBezTo>
                  <a:pt x="20594" y="3747"/>
                  <a:pt x="19827" y="4398"/>
                  <a:pt x="18962" y="4489"/>
                </a:cubicBezTo>
                <a:cubicBezTo>
                  <a:pt x="18860" y="4500"/>
                  <a:pt x="18826" y="4521"/>
                  <a:pt x="18826" y="4521"/>
                </a:cubicBezTo>
                <a:cubicBezTo>
                  <a:pt x="18827" y="4562"/>
                  <a:pt x="18826" y="4810"/>
                  <a:pt x="19010" y="5523"/>
                </a:cubicBezTo>
                <a:cubicBezTo>
                  <a:pt x="19043" y="5654"/>
                  <a:pt x="19083" y="5783"/>
                  <a:pt x="19124" y="5915"/>
                </a:cubicBezTo>
                <a:cubicBezTo>
                  <a:pt x="19246" y="6311"/>
                  <a:pt x="19395" y="6801"/>
                  <a:pt x="19391" y="7309"/>
                </a:cubicBezTo>
                <a:cubicBezTo>
                  <a:pt x="19391" y="7638"/>
                  <a:pt x="19322" y="7939"/>
                  <a:pt x="19267" y="8180"/>
                </a:cubicBezTo>
                <a:cubicBezTo>
                  <a:pt x="19229" y="8342"/>
                  <a:pt x="19201" y="8456"/>
                  <a:pt x="19191" y="8573"/>
                </a:cubicBezTo>
                <a:cubicBezTo>
                  <a:pt x="19162" y="8916"/>
                  <a:pt x="19171" y="9253"/>
                  <a:pt x="19179" y="9590"/>
                </a:cubicBezTo>
                <a:cubicBezTo>
                  <a:pt x="19190" y="10115"/>
                  <a:pt x="19199" y="10600"/>
                  <a:pt x="19133" y="11117"/>
                </a:cubicBezTo>
                <a:cubicBezTo>
                  <a:pt x="18953" y="12530"/>
                  <a:pt x="17872" y="13191"/>
                  <a:pt x="17074" y="13565"/>
                </a:cubicBezTo>
                <a:cubicBezTo>
                  <a:pt x="15373" y="14366"/>
                  <a:pt x="13908" y="15528"/>
                  <a:pt x="12700" y="16559"/>
                </a:cubicBezTo>
                <a:cubicBezTo>
                  <a:pt x="12207" y="16979"/>
                  <a:pt x="11691" y="17326"/>
                  <a:pt x="11191" y="17661"/>
                </a:cubicBezTo>
                <a:cubicBezTo>
                  <a:pt x="10762" y="17950"/>
                  <a:pt x="10332" y="18237"/>
                  <a:pt x="9926" y="18571"/>
                </a:cubicBezTo>
                <a:cubicBezTo>
                  <a:pt x="9126" y="19226"/>
                  <a:pt x="8286" y="19811"/>
                  <a:pt x="7473" y="20376"/>
                </a:cubicBezTo>
                <a:lnTo>
                  <a:pt x="6512" y="21052"/>
                </a:lnTo>
                <a:cubicBezTo>
                  <a:pt x="5994" y="21421"/>
                  <a:pt x="5466" y="21600"/>
                  <a:pt x="4897" y="21600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3175" cap="flat">
            <a:solidFill>
              <a:schemeClr val="bg1">
                <a:lumMod val="50000"/>
              </a:schemeClr>
            </a:solidFill>
            <a:miter lim="400000"/>
          </a:ln>
          <a:effectLst/>
        </p:spPr>
        <p:txBody>
          <a:bodyPr lIns="0" tIns="0" rIns="0" bIns="0"/>
          <a:lstStyle/>
          <a:p>
            <a:pPr eaLnBrk="1" hangingPunct="1">
              <a:defRPr sz="1200">
                <a:solidFill>
                  <a:srgbClr val="000000"/>
                </a:solidFill>
                <a:latin typeface="Helvetica"/>
                <a:ea typeface="Helvetica"/>
                <a:cs typeface="Helvetica"/>
                <a:sym typeface="Helvetica"/>
              </a:defRPr>
            </a:pPr>
            <a:endParaRPr sz="1688" dirty="0">
              <a:solidFill>
                <a:srgbClr val="000000"/>
              </a:solidFill>
              <a:latin typeface="Lato Light" panose="020F0502020204030203" pitchFamily="34" charset="0"/>
              <a:ea typeface="Lato Light" panose="020F0502020204030203" pitchFamily="34" charset="0"/>
              <a:cs typeface="Lato Light" panose="020F0502020204030203" pitchFamily="34" charset="0"/>
              <a:sym typeface="Helvetica"/>
            </a:endParaRPr>
          </a:p>
        </p:txBody>
      </p:sp>
      <p:sp>
        <p:nvSpPr>
          <p:cNvPr id="184" name="Shape 17248">
            <a:extLst>
              <a:ext uri="{FF2B5EF4-FFF2-40B4-BE49-F238E27FC236}">
                <a16:creationId xmlns:a16="http://schemas.microsoft.com/office/drawing/2014/main" id="{930E4748-99D1-BB72-09EE-FB6F2711913B}"/>
              </a:ext>
            </a:extLst>
          </p:cNvPr>
          <p:cNvSpPr/>
          <p:nvPr/>
        </p:nvSpPr>
        <p:spPr>
          <a:xfrm>
            <a:off x="7259824" y="2838645"/>
            <a:ext cx="99027" cy="8039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1626" y="21600"/>
                </a:moveTo>
                <a:lnTo>
                  <a:pt x="11211" y="19893"/>
                </a:lnTo>
                <a:cubicBezTo>
                  <a:pt x="10981" y="18943"/>
                  <a:pt x="10472" y="17768"/>
                  <a:pt x="9887" y="16822"/>
                </a:cubicBezTo>
                <a:cubicBezTo>
                  <a:pt x="9659" y="16457"/>
                  <a:pt x="9379" y="16383"/>
                  <a:pt x="8121" y="16352"/>
                </a:cubicBezTo>
                <a:lnTo>
                  <a:pt x="5438" y="16344"/>
                </a:lnTo>
                <a:lnTo>
                  <a:pt x="0" y="15861"/>
                </a:lnTo>
                <a:lnTo>
                  <a:pt x="3586" y="12030"/>
                </a:lnTo>
                <a:cubicBezTo>
                  <a:pt x="3596" y="12017"/>
                  <a:pt x="3987" y="11512"/>
                  <a:pt x="4679" y="9391"/>
                </a:cubicBezTo>
                <a:cubicBezTo>
                  <a:pt x="4860" y="8822"/>
                  <a:pt x="5004" y="8224"/>
                  <a:pt x="5147" y="7625"/>
                </a:cubicBezTo>
                <a:cubicBezTo>
                  <a:pt x="5415" y="6514"/>
                  <a:pt x="5659" y="5537"/>
                  <a:pt x="5997" y="4605"/>
                </a:cubicBezTo>
                <a:cubicBezTo>
                  <a:pt x="7469" y="524"/>
                  <a:pt x="9823" y="0"/>
                  <a:pt x="11713" y="0"/>
                </a:cubicBezTo>
                <a:cubicBezTo>
                  <a:pt x="12268" y="0"/>
                  <a:pt x="12867" y="49"/>
                  <a:pt x="13516" y="103"/>
                </a:cubicBezTo>
                <a:lnTo>
                  <a:pt x="14151" y="157"/>
                </a:lnTo>
                <a:cubicBezTo>
                  <a:pt x="15429" y="437"/>
                  <a:pt x="16419" y="759"/>
                  <a:pt x="17208" y="1130"/>
                </a:cubicBezTo>
                <a:lnTo>
                  <a:pt x="17994" y="1503"/>
                </a:lnTo>
                <a:lnTo>
                  <a:pt x="18155" y="1981"/>
                </a:lnTo>
                <a:cubicBezTo>
                  <a:pt x="18964" y="2976"/>
                  <a:pt x="19503" y="4238"/>
                  <a:pt x="19576" y="5481"/>
                </a:cubicBezTo>
                <a:cubicBezTo>
                  <a:pt x="19774" y="8657"/>
                  <a:pt x="17657" y="9486"/>
                  <a:pt x="16720" y="9770"/>
                </a:cubicBezTo>
                <a:cubicBezTo>
                  <a:pt x="18011" y="11551"/>
                  <a:pt x="19265" y="14363"/>
                  <a:pt x="20543" y="18323"/>
                </a:cubicBezTo>
                <a:lnTo>
                  <a:pt x="21600" y="21600"/>
                </a:lnTo>
                <a:lnTo>
                  <a:pt x="11626" y="21600"/>
                </a:lnTo>
                <a:close/>
              </a:path>
            </a:pathLst>
          </a:custGeom>
          <a:solidFill>
            <a:schemeClr val="bg1">
              <a:lumMod val="75000"/>
            </a:schemeClr>
          </a:solidFill>
          <a:ln w="3175" cap="flat">
            <a:solidFill>
              <a:schemeClr val="bg1">
                <a:lumMod val="50000"/>
              </a:schemeClr>
            </a:solidFill>
            <a:miter lim="400000"/>
          </a:ln>
          <a:effectLst/>
        </p:spPr>
        <p:txBody>
          <a:bodyPr lIns="0" tIns="0" rIns="0" bIns="0"/>
          <a:lstStyle/>
          <a:p>
            <a:pPr eaLnBrk="1" hangingPunct="1">
              <a:defRPr sz="1200">
                <a:solidFill>
                  <a:srgbClr val="000000"/>
                </a:solidFill>
                <a:latin typeface="Helvetica"/>
                <a:ea typeface="Helvetica"/>
                <a:cs typeface="Helvetica"/>
                <a:sym typeface="Helvetica"/>
              </a:defRPr>
            </a:pPr>
            <a:endParaRPr sz="1688" dirty="0">
              <a:solidFill>
                <a:srgbClr val="000000"/>
              </a:solidFill>
              <a:latin typeface="Lato Light" panose="020F0502020204030203" pitchFamily="34" charset="0"/>
              <a:ea typeface="Lato Light" panose="020F0502020204030203" pitchFamily="34" charset="0"/>
              <a:cs typeface="Lato Light" panose="020F0502020204030203" pitchFamily="34" charset="0"/>
              <a:sym typeface="Helvetica"/>
            </a:endParaRPr>
          </a:p>
        </p:txBody>
      </p:sp>
      <p:sp>
        <p:nvSpPr>
          <p:cNvPr id="185" name="Shape 17249">
            <a:extLst>
              <a:ext uri="{FF2B5EF4-FFF2-40B4-BE49-F238E27FC236}">
                <a16:creationId xmlns:a16="http://schemas.microsoft.com/office/drawing/2014/main" id="{0106F9F7-C95C-29A8-399F-B1F3494ADABD}"/>
              </a:ext>
            </a:extLst>
          </p:cNvPr>
          <p:cNvSpPr/>
          <p:nvPr/>
        </p:nvSpPr>
        <p:spPr>
          <a:xfrm>
            <a:off x="6835875" y="2760084"/>
            <a:ext cx="808969" cy="68817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9069" y="21594"/>
                </a:moveTo>
                <a:cubicBezTo>
                  <a:pt x="8783" y="21532"/>
                  <a:pt x="8754" y="21215"/>
                  <a:pt x="8743" y="21096"/>
                </a:cubicBezTo>
                <a:cubicBezTo>
                  <a:pt x="8741" y="21075"/>
                  <a:pt x="8740" y="21057"/>
                  <a:pt x="8737" y="21041"/>
                </a:cubicBezTo>
                <a:cubicBezTo>
                  <a:pt x="8726" y="20984"/>
                  <a:pt x="8673" y="20873"/>
                  <a:pt x="8606" y="20800"/>
                </a:cubicBezTo>
                <a:lnTo>
                  <a:pt x="8555" y="20747"/>
                </a:lnTo>
                <a:cubicBezTo>
                  <a:pt x="8487" y="20681"/>
                  <a:pt x="8392" y="20588"/>
                  <a:pt x="8338" y="20448"/>
                </a:cubicBezTo>
                <a:cubicBezTo>
                  <a:pt x="8295" y="20336"/>
                  <a:pt x="8291" y="20230"/>
                  <a:pt x="8288" y="20146"/>
                </a:cubicBezTo>
                <a:cubicBezTo>
                  <a:pt x="8287" y="20118"/>
                  <a:pt x="8285" y="20066"/>
                  <a:pt x="8280" y="20053"/>
                </a:cubicBezTo>
                <a:cubicBezTo>
                  <a:pt x="8214" y="19974"/>
                  <a:pt x="8134" y="19902"/>
                  <a:pt x="8053" y="19829"/>
                </a:cubicBezTo>
                <a:cubicBezTo>
                  <a:pt x="7884" y="19677"/>
                  <a:pt x="7696" y="19507"/>
                  <a:pt x="7581" y="19251"/>
                </a:cubicBezTo>
                <a:cubicBezTo>
                  <a:pt x="7500" y="19072"/>
                  <a:pt x="7436" y="18887"/>
                  <a:pt x="7389" y="18701"/>
                </a:cubicBezTo>
                <a:cubicBezTo>
                  <a:pt x="7386" y="18688"/>
                  <a:pt x="7381" y="18681"/>
                  <a:pt x="7331" y="18633"/>
                </a:cubicBezTo>
                <a:lnTo>
                  <a:pt x="7286" y="18589"/>
                </a:lnTo>
                <a:cubicBezTo>
                  <a:pt x="7178" y="18479"/>
                  <a:pt x="7140" y="18353"/>
                  <a:pt x="7113" y="18262"/>
                </a:cubicBezTo>
                <a:cubicBezTo>
                  <a:pt x="7104" y="18231"/>
                  <a:pt x="7097" y="18208"/>
                  <a:pt x="7088" y="18184"/>
                </a:cubicBezTo>
                <a:cubicBezTo>
                  <a:pt x="7032" y="18042"/>
                  <a:pt x="7032" y="17916"/>
                  <a:pt x="7032" y="17816"/>
                </a:cubicBezTo>
                <a:cubicBezTo>
                  <a:pt x="7032" y="17772"/>
                  <a:pt x="7033" y="17739"/>
                  <a:pt x="7028" y="17704"/>
                </a:cubicBezTo>
                <a:cubicBezTo>
                  <a:pt x="7022" y="17658"/>
                  <a:pt x="6978" y="17572"/>
                  <a:pt x="6945" y="17508"/>
                </a:cubicBezTo>
                <a:lnTo>
                  <a:pt x="6917" y="17452"/>
                </a:lnTo>
                <a:cubicBezTo>
                  <a:pt x="6689" y="16993"/>
                  <a:pt x="6288" y="16587"/>
                  <a:pt x="5872" y="16393"/>
                </a:cubicBezTo>
                <a:cubicBezTo>
                  <a:pt x="5610" y="16271"/>
                  <a:pt x="5472" y="16010"/>
                  <a:pt x="5362" y="15800"/>
                </a:cubicBezTo>
                <a:cubicBezTo>
                  <a:pt x="5311" y="15703"/>
                  <a:pt x="5266" y="15617"/>
                  <a:pt x="5210" y="15544"/>
                </a:cubicBezTo>
                <a:cubicBezTo>
                  <a:pt x="5035" y="15314"/>
                  <a:pt x="4922" y="15104"/>
                  <a:pt x="4902" y="14771"/>
                </a:cubicBezTo>
                <a:cubicBezTo>
                  <a:pt x="4895" y="14635"/>
                  <a:pt x="4858" y="14503"/>
                  <a:pt x="4820" y="14362"/>
                </a:cubicBezTo>
                <a:cubicBezTo>
                  <a:pt x="4758" y="14139"/>
                  <a:pt x="4688" y="13889"/>
                  <a:pt x="4724" y="13590"/>
                </a:cubicBezTo>
                <a:lnTo>
                  <a:pt x="4740" y="13463"/>
                </a:lnTo>
                <a:cubicBezTo>
                  <a:pt x="4761" y="13315"/>
                  <a:pt x="4780" y="13176"/>
                  <a:pt x="4749" y="13065"/>
                </a:cubicBezTo>
                <a:cubicBezTo>
                  <a:pt x="4726" y="12984"/>
                  <a:pt x="4682" y="12898"/>
                  <a:pt x="4635" y="12807"/>
                </a:cubicBezTo>
                <a:cubicBezTo>
                  <a:pt x="4595" y="12730"/>
                  <a:pt x="4557" y="12656"/>
                  <a:pt x="4526" y="12580"/>
                </a:cubicBezTo>
                <a:cubicBezTo>
                  <a:pt x="4483" y="12475"/>
                  <a:pt x="4444" y="12371"/>
                  <a:pt x="4405" y="12267"/>
                </a:cubicBezTo>
                <a:cubicBezTo>
                  <a:pt x="4310" y="12016"/>
                  <a:pt x="4224" y="11787"/>
                  <a:pt x="4105" y="11574"/>
                </a:cubicBezTo>
                <a:cubicBezTo>
                  <a:pt x="4010" y="11403"/>
                  <a:pt x="3861" y="11263"/>
                  <a:pt x="3662" y="11156"/>
                </a:cubicBezTo>
                <a:cubicBezTo>
                  <a:pt x="3613" y="11129"/>
                  <a:pt x="3563" y="11110"/>
                  <a:pt x="3513" y="11091"/>
                </a:cubicBezTo>
                <a:cubicBezTo>
                  <a:pt x="3452" y="11068"/>
                  <a:pt x="3397" y="11046"/>
                  <a:pt x="3345" y="11021"/>
                </a:cubicBezTo>
                <a:cubicBezTo>
                  <a:pt x="3170" y="10937"/>
                  <a:pt x="3116" y="10787"/>
                  <a:pt x="3080" y="10689"/>
                </a:cubicBezTo>
                <a:lnTo>
                  <a:pt x="3057" y="10629"/>
                </a:lnTo>
                <a:cubicBezTo>
                  <a:pt x="3030" y="10564"/>
                  <a:pt x="2973" y="10486"/>
                  <a:pt x="2933" y="10433"/>
                </a:cubicBezTo>
                <a:cubicBezTo>
                  <a:pt x="2797" y="10248"/>
                  <a:pt x="2807" y="10099"/>
                  <a:pt x="2838" y="9965"/>
                </a:cubicBezTo>
                <a:cubicBezTo>
                  <a:pt x="2845" y="9938"/>
                  <a:pt x="2849" y="9920"/>
                  <a:pt x="2850" y="9894"/>
                </a:cubicBezTo>
                <a:cubicBezTo>
                  <a:pt x="2857" y="9756"/>
                  <a:pt x="2850" y="9652"/>
                  <a:pt x="2831" y="9588"/>
                </a:cubicBezTo>
                <a:cubicBezTo>
                  <a:pt x="2790" y="9443"/>
                  <a:pt x="2665" y="9311"/>
                  <a:pt x="2552" y="9199"/>
                </a:cubicBezTo>
                <a:cubicBezTo>
                  <a:pt x="2378" y="9029"/>
                  <a:pt x="2250" y="8882"/>
                  <a:pt x="2225" y="8601"/>
                </a:cubicBezTo>
                <a:cubicBezTo>
                  <a:pt x="2007" y="8434"/>
                  <a:pt x="1872" y="8123"/>
                  <a:pt x="1780" y="7911"/>
                </a:cubicBezTo>
                <a:lnTo>
                  <a:pt x="1761" y="7866"/>
                </a:lnTo>
                <a:cubicBezTo>
                  <a:pt x="1596" y="7488"/>
                  <a:pt x="1392" y="7118"/>
                  <a:pt x="1194" y="6759"/>
                </a:cubicBezTo>
                <a:lnTo>
                  <a:pt x="1023" y="6449"/>
                </a:lnTo>
                <a:lnTo>
                  <a:pt x="992" y="6390"/>
                </a:lnTo>
                <a:cubicBezTo>
                  <a:pt x="857" y="6128"/>
                  <a:pt x="785" y="6002"/>
                  <a:pt x="748" y="5943"/>
                </a:cubicBezTo>
                <a:lnTo>
                  <a:pt x="68" y="5903"/>
                </a:lnTo>
                <a:lnTo>
                  <a:pt x="75" y="5656"/>
                </a:lnTo>
                <a:lnTo>
                  <a:pt x="0" y="5488"/>
                </a:lnTo>
                <a:lnTo>
                  <a:pt x="59" y="5415"/>
                </a:lnTo>
                <a:cubicBezTo>
                  <a:pt x="59" y="5415"/>
                  <a:pt x="59" y="5415"/>
                  <a:pt x="59" y="5415"/>
                </a:cubicBezTo>
                <a:cubicBezTo>
                  <a:pt x="58" y="5415"/>
                  <a:pt x="102" y="5332"/>
                  <a:pt x="185" y="4967"/>
                </a:cubicBezTo>
                <a:cubicBezTo>
                  <a:pt x="208" y="4860"/>
                  <a:pt x="218" y="4761"/>
                  <a:pt x="228" y="4660"/>
                </a:cubicBezTo>
                <a:cubicBezTo>
                  <a:pt x="254" y="4413"/>
                  <a:pt x="285" y="4112"/>
                  <a:pt x="436" y="3879"/>
                </a:cubicBezTo>
                <a:lnTo>
                  <a:pt x="472" y="3834"/>
                </a:lnTo>
                <a:lnTo>
                  <a:pt x="573" y="3756"/>
                </a:lnTo>
                <a:lnTo>
                  <a:pt x="594" y="3751"/>
                </a:lnTo>
                <a:cubicBezTo>
                  <a:pt x="646" y="3739"/>
                  <a:pt x="711" y="3730"/>
                  <a:pt x="791" y="3730"/>
                </a:cubicBezTo>
                <a:cubicBezTo>
                  <a:pt x="967" y="3730"/>
                  <a:pt x="1158" y="3777"/>
                  <a:pt x="1358" y="3870"/>
                </a:cubicBezTo>
                <a:cubicBezTo>
                  <a:pt x="1410" y="3895"/>
                  <a:pt x="1460" y="3907"/>
                  <a:pt x="1503" y="3907"/>
                </a:cubicBezTo>
                <a:cubicBezTo>
                  <a:pt x="1633" y="3907"/>
                  <a:pt x="1758" y="3790"/>
                  <a:pt x="1884" y="3550"/>
                </a:cubicBezTo>
                <a:cubicBezTo>
                  <a:pt x="1893" y="3531"/>
                  <a:pt x="1904" y="3491"/>
                  <a:pt x="1914" y="3456"/>
                </a:cubicBezTo>
                <a:cubicBezTo>
                  <a:pt x="1964" y="3285"/>
                  <a:pt x="2055" y="2970"/>
                  <a:pt x="2330" y="2970"/>
                </a:cubicBezTo>
                <a:cubicBezTo>
                  <a:pt x="2334" y="2970"/>
                  <a:pt x="2524" y="2977"/>
                  <a:pt x="2578" y="2977"/>
                </a:cubicBezTo>
                <a:cubicBezTo>
                  <a:pt x="2694" y="2977"/>
                  <a:pt x="2760" y="2965"/>
                  <a:pt x="2795" y="2955"/>
                </a:cubicBezTo>
                <a:cubicBezTo>
                  <a:pt x="2786" y="2810"/>
                  <a:pt x="2777" y="2604"/>
                  <a:pt x="2913" y="2455"/>
                </a:cubicBezTo>
                <a:cubicBezTo>
                  <a:pt x="2945" y="2419"/>
                  <a:pt x="2981" y="2393"/>
                  <a:pt x="3016" y="2373"/>
                </a:cubicBezTo>
                <a:cubicBezTo>
                  <a:pt x="2973" y="2313"/>
                  <a:pt x="2928" y="2257"/>
                  <a:pt x="2883" y="2202"/>
                </a:cubicBezTo>
                <a:cubicBezTo>
                  <a:pt x="2822" y="2126"/>
                  <a:pt x="2763" y="2052"/>
                  <a:pt x="2712" y="1981"/>
                </a:cubicBezTo>
                <a:cubicBezTo>
                  <a:pt x="2695" y="1957"/>
                  <a:pt x="2671" y="1930"/>
                  <a:pt x="2644" y="1899"/>
                </a:cubicBezTo>
                <a:cubicBezTo>
                  <a:pt x="2502" y="1739"/>
                  <a:pt x="2339" y="1555"/>
                  <a:pt x="2322" y="1324"/>
                </a:cubicBezTo>
                <a:cubicBezTo>
                  <a:pt x="2315" y="1236"/>
                  <a:pt x="2325" y="1013"/>
                  <a:pt x="2557" y="879"/>
                </a:cubicBezTo>
                <a:cubicBezTo>
                  <a:pt x="2643" y="828"/>
                  <a:pt x="2737" y="791"/>
                  <a:pt x="2831" y="755"/>
                </a:cubicBezTo>
                <a:cubicBezTo>
                  <a:pt x="2886" y="734"/>
                  <a:pt x="2940" y="713"/>
                  <a:pt x="2992" y="687"/>
                </a:cubicBezTo>
                <a:cubicBezTo>
                  <a:pt x="3104" y="633"/>
                  <a:pt x="3218" y="586"/>
                  <a:pt x="3333" y="539"/>
                </a:cubicBezTo>
                <a:cubicBezTo>
                  <a:pt x="3524" y="460"/>
                  <a:pt x="3722" y="380"/>
                  <a:pt x="3888" y="267"/>
                </a:cubicBezTo>
                <a:cubicBezTo>
                  <a:pt x="3938" y="233"/>
                  <a:pt x="3992" y="207"/>
                  <a:pt x="4047" y="181"/>
                </a:cubicBezTo>
                <a:cubicBezTo>
                  <a:pt x="4098" y="157"/>
                  <a:pt x="4155" y="131"/>
                  <a:pt x="4170" y="106"/>
                </a:cubicBezTo>
                <a:lnTo>
                  <a:pt x="4205" y="45"/>
                </a:lnTo>
                <a:lnTo>
                  <a:pt x="4278" y="44"/>
                </a:lnTo>
                <a:lnTo>
                  <a:pt x="4396" y="0"/>
                </a:lnTo>
                <a:cubicBezTo>
                  <a:pt x="4565" y="0"/>
                  <a:pt x="5465" y="230"/>
                  <a:pt x="5737" y="300"/>
                </a:cubicBezTo>
                <a:lnTo>
                  <a:pt x="5759" y="306"/>
                </a:lnTo>
                <a:lnTo>
                  <a:pt x="5799" y="326"/>
                </a:lnTo>
                <a:lnTo>
                  <a:pt x="6723" y="1040"/>
                </a:lnTo>
                <a:lnTo>
                  <a:pt x="7160" y="1237"/>
                </a:lnTo>
                <a:lnTo>
                  <a:pt x="10148" y="3989"/>
                </a:lnTo>
                <a:cubicBezTo>
                  <a:pt x="10471" y="4010"/>
                  <a:pt x="10794" y="4035"/>
                  <a:pt x="11116" y="4061"/>
                </a:cubicBezTo>
                <a:lnTo>
                  <a:pt x="11572" y="4096"/>
                </a:lnTo>
                <a:cubicBezTo>
                  <a:pt x="11675" y="4104"/>
                  <a:pt x="11779" y="4105"/>
                  <a:pt x="11883" y="4105"/>
                </a:cubicBezTo>
                <a:lnTo>
                  <a:pt x="12244" y="4106"/>
                </a:lnTo>
                <a:cubicBezTo>
                  <a:pt x="12434" y="4110"/>
                  <a:pt x="12667" y="4115"/>
                  <a:pt x="12840" y="4381"/>
                </a:cubicBezTo>
                <a:cubicBezTo>
                  <a:pt x="12908" y="4484"/>
                  <a:pt x="12969" y="4601"/>
                  <a:pt x="13016" y="4719"/>
                </a:cubicBezTo>
                <a:lnTo>
                  <a:pt x="13547" y="4719"/>
                </a:lnTo>
                <a:cubicBezTo>
                  <a:pt x="13692" y="4719"/>
                  <a:pt x="13762" y="4853"/>
                  <a:pt x="13808" y="4941"/>
                </a:cubicBezTo>
                <a:lnTo>
                  <a:pt x="13836" y="4996"/>
                </a:lnTo>
                <a:lnTo>
                  <a:pt x="14394" y="5942"/>
                </a:lnTo>
                <a:cubicBezTo>
                  <a:pt x="14432" y="6007"/>
                  <a:pt x="14468" y="6074"/>
                  <a:pt x="14504" y="6141"/>
                </a:cubicBezTo>
                <a:cubicBezTo>
                  <a:pt x="14594" y="6309"/>
                  <a:pt x="14679" y="6468"/>
                  <a:pt x="14794" y="6572"/>
                </a:cubicBezTo>
                <a:cubicBezTo>
                  <a:pt x="14819" y="6595"/>
                  <a:pt x="14856" y="6616"/>
                  <a:pt x="14894" y="6637"/>
                </a:cubicBezTo>
                <a:cubicBezTo>
                  <a:pt x="14955" y="6672"/>
                  <a:pt x="15026" y="6712"/>
                  <a:pt x="15093" y="6776"/>
                </a:cubicBezTo>
                <a:lnTo>
                  <a:pt x="15180" y="6857"/>
                </a:lnTo>
                <a:cubicBezTo>
                  <a:pt x="15274" y="6946"/>
                  <a:pt x="15369" y="7036"/>
                  <a:pt x="15455" y="7136"/>
                </a:cubicBezTo>
                <a:lnTo>
                  <a:pt x="15484" y="7167"/>
                </a:lnTo>
                <a:cubicBezTo>
                  <a:pt x="15534" y="7220"/>
                  <a:pt x="15599" y="7287"/>
                  <a:pt x="15637" y="7380"/>
                </a:cubicBezTo>
                <a:cubicBezTo>
                  <a:pt x="15679" y="7484"/>
                  <a:pt x="15676" y="7581"/>
                  <a:pt x="15673" y="7638"/>
                </a:cubicBezTo>
                <a:cubicBezTo>
                  <a:pt x="15673" y="7658"/>
                  <a:pt x="15692" y="7682"/>
                  <a:pt x="15703" y="7696"/>
                </a:cubicBezTo>
                <a:cubicBezTo>
                  <a:pt x="15758" y="7765"/>
                  <a:pt x="15848" y="7879"/>
                  <a:pt x="15857" y="8077"/>
                </a:cubicBezTo>
                <a:cubicBezTo>
                  <a:pt x="15864" y="8195"/>
                  <a:pt x="15843" y="8308"/>
                  <a:pt x="15828" y="8391"/>
                </a:cubicBezTo>
                <a:cubicBezTo>
                  <a:pt x="15817" y="8449"/>
                  <a:pt x="15807" y="8504"/>
                  <a:pt x="15807" y="8546"/>
                </a:cubicBezTo>
                <a:cubicBezTo>
                  <a:pt x="15811" y="8673"/>
                  <a:pt x="15868" y="8744"/>
                  <a:pt x="15987" y="8880"/>
                </a:cubicBezTo>
                <a:cubicBezTo>
                  <a:pt x="16072" y="8977"/>
                  <a:pt x="16176" y="9096"/>
                  <a:pt x="16245" y="9258"/>
                </a:cubicBezTo>
                <a:cubicBezTo>
                  <a:pt x="16295" y="9376"/>
                  <a:pt x="16336" y="9498"/>
                  <a:pt x="16377" y="9621"/>
                </a:cubicBezTo>
                <a:cubicBezTo>
                  <a:pt x="16441" y="9812"/>
                  <a:pt x="16496" y="9976"/>
                  <a:pt x="16576" y="10121"/>
                </a:cubicBezTo>
                <a:cubicBezTo>
                  <a:pt x="16594" y="10153"/>
                  <a:pt x="16605" y="10161"/>
                  <a:pt x="16605" y="10161"/>
                </a:cubicBezTo>
                <a:cubicBezTo>
                  <a:pt x="16621" y="10157"/>
                  <a:pt x="16688" y="10124"/>
                  <a:pt x="16738" y="10100"/>
                </a:cubicBezTo>
                <a:cubicBezTo>
                  <a:pt x="16802" y="10068"/>
                  <a:pt x="16868" y="10037"/>
                  <a:pt x="16937" y="10016"/>
                </a:cubicBezTo>
                <a:lnTo>
                  <a:pt x="17220" y="9928"/>
                </a:lnTo>
                <a:lnTo>
                  <a:pt x="17235" y="10272"/>
                </a:lnTo>
                <a:cubicBezTo>
                  <a:pt x="17239" y="10378"/>
                  <a:pt x="17218" y="10473"/>
                  <a:pt x="17202" y="10549"/>
                </a:cubicBezTo>
                <a:cubicBezTo>
                  <a:pt x="17193" y="10589"/>
                  <a:pt x="17180" y="10649"/>
                  <a:pt x="17183" y="10668"/>
                </a:cubicBezTo>
                <a:cubicBezTo>
                  <a:pt x="17216" y="10684"/>
                  <a:pt x="17238" y="10705"/>
                  <a:pt x="17258" y="10727"/>
                </a:cubicBezTo>
                <a:cubicBezTo>
                  <a:pt x="17344" y="10823"/>
                  <a:pt x="17413" y="10933"/>
                  <a:pt x="17473" y="11030"/>
                </a:cubicBezTo>
                <a:cubicBezTo>
                  <a:pt x="17516" y="11097"/>
                  <a:pt x="17556" y="11162"/>
                  <a:pt x="17600" y="11219"/>
                </a:cubicBezTo>
                <a:cubicBezTo>
                  <a:pt x="17682" y="11324"/>
                  <a:pt x="17758" y="11434"/>
                  <a:pt x="17833" y="11544"/>
                </a:cubicBezTo>
                <a:cubicBezTo>
                  <a:pt x="17903" y="11645"/>
                  <a:pt x="17947" y="11710"/>
                  <a:pt x="17993" y="11773"/>
                </a:cubicBezTo>
                <a:cubicBezTo>
                  <a:pt x="18127" y="11956"/>
                  <a:pt x="18260" y="12142"/>
                  <a:pt x="18393" y="12327"/>
                </a:cubicBezTo>
                <a:lnTo>
                  <a:pt x="21014" y="12684"/>
                </a:lnTo>
                <a:lnTo>
                  <a:pt x="21600" y="13767"/>
                </a:lnTo>
                <a:lnTo>
                  <a:pt x="21581" y="13877"/>
                </a:lnTo>
                <a:cubicBezTo>
                  <a:pt x="21524" y="14209"/>
                  <a:pt x="21164" y="16588"/>
                  <a:pt x="21164" y="16588"/>
                </a:cubicBezTo>
                <a:lnTo>
                  <a:pt x="21141" y="16740"/>
                </a:lnTo>
                <a:lnTo>
                  <a:pt x="21019" y="16798"/>
                </a:lnTo>
                <a:cubicBezTo>
                  <a:pt x="21019" y="16798"/>
                  <a:pt x="20115" y="17235"/>
                  <a:pt x="19887" y="17342"/>
                </a:cubicBezTo>
                <a:cubicBezTo>
                  <a:pt x="19470" y="17536"/>
                  <a:pt x="19019" y="17725"/>
                  <a:pt x="18547" y="17904"/>
                </a:cubicBezTo>
                <a:lnTo>
                  <a:pt x="18449" y="17941"/>
                </a:lnTo>
                <a:cubicBezTo>
                  <a:pt x="18240" y="18020"/>
                  <a:pt x="18024" y="18102"/>
                  <a:pt x="17800" y="18161"/>
                </a:cubicBezTo>
                <a:lnTo>
                  <a:pt x="17556" y="18229"/>
                </a:lnTo>
                <a:cubicBezTo>
                  <a:pt x="17312" y="18297"/>
                  <a:pt x="17059" y="18368"/>
                  <a:pt x="16799" y="18413"/>
                </a:cubicBezTo>
                <a:cubicBezTo>
                  <a:pt x="16604" y="18446"/>
                  <a:pt x="16407" y="18466"/>
                  <a:pt x="16210" y="18485"/>
                </a:cubicBezTo>
                <a:cubicBezTo>
                  <a:pt x="15908" y="18515"/>
                  <a:pt x="15596" y="18545"/>
                  <a:pt x="15304" y="18633"/>
                </a:cubicBezTo>
                <a:cubicBezTo>
                  <a:pt x="15072" y="18702"/>
                  <a:pt x="14846" y="18825"/>
                  <a:pt x="14700" y="18960"/>
                </a:cubicBezTo>
                <a:cubicBezTo>
                  <a:pt x="14575" y="19077"/>
                  <a:pt x="14483" y="19195"/>
                  <a:pt x="14430" y="19312"/>
                </a:cubicBezTo>
                <a:cubicBezTo>
                  <a:pt x="14380" y="19419"/>
                  <a:pt x="14328" y="19523"/>
                  <a:pt x="14275" y="19627"/>
                </a:cubicBezTo>
                <a:cubicBezTo>
                  <a:pt x="14207" y="19761"/>
                  <a:pt x="14142" y="19892"/>
                  <a:pt x="14083" y="20028"/>
                </a:cubicBezTo>
                <a:lnTo>
                  <a:pt x="14058" y="20087"/>
                </a:lnTo>
                <a:cubicBezTo>
                  <a:pt x="13972" y="20295"/>
                  <a:pt x="13864" y="20555"/>
                  <a:pt x="13667" y="20723"/>
                </a:cubicBezTo>
                <a:cubicBezTo>
                  <a:pt x="13563" y="20813"/>
                  <a:pt x="13450" y="20859"/>
                  <a:pt x="13333" y="20859"/>
                </a:cubicBezTo>
                <a:cubicBezTo>
                  <a:pt x="13133" y="20859"/>
                  <a:pt x="12972" y="20723"/>
                  <a:pt x="12842" y="20615"/>
                </a:cubicBezTo>
                <a:cubicBezTo>
                  <a:pt x="12765" y="20550"/>
                  <a:pt x="12686" y="20484"/>
                  <a:pt x="12631" y="20470"/>
                </a:cubicBezTo>
                <a:cubicBezTo>
                  <a:pt x="12490" y="20438"/>
                  <a:pt x="12344" y="20429"/>
                  <a:pt x="12189" y="20420"/>
                </a:cubicBezTo>
                <a:cubicBezTo>
                  <a:pt x="11992" y="20409"/>
                  <a:pt x="11791" y="20397"/>
                  <a:pt x="11584" y="20336"/>
                </a:cubicBezTo>
                <a:lnTo>
                  <a:pt x="11443" y="20292"/>
                </a:lnTo>
                <a:cubicBezTo>
                  <a:pt x="11324" y="20252"/>
                  <a:pt x="11231" y="20221"/>
                  <a:pt x="11120" y="20221"/>
                </a:cubicBezTo>
                <a:lnTo>
                  <a:pt x="11080" y="20223"/>
                </a:lnTo>
                <a:cubicBezTo>
                  <a:pt x="11011" y="20227"/>
                  <a:pt x="10937" y="20229"/>
                  <a:pt x="10862" y="20231"/>
                </a:cubicBezTo>
                <a:cubicBezTo>
                  <a:pt x="10731" y="20234"/>
                  <a:pt x="10623" y="20236"/>
                  <a:pt x="10517" y="20250"/>
                </a:cubicBezTo>
                <a:cubicBezTo>
                  <a:pt x="10487" y="20254"/>
                  <a:pt x="10456" y="20266"/>
                  <a:pt x="10425" y="20277"/>
                </a:cubicBezTo>
                <a:cubicBezTo>
                  <a:pt x="10341" y="20308"/>
                  <a:pt x="10252" y="20340"/>
                  <a:pt x="10153" y="20340"/>
                </a:cubicBezTo>
                <a:cubicBezTo>
                  <a:pt x="10097" y="20340"/>
                  <a:pt x="10042" y="20330"/>
                  <a:pt x="9991" y="20309"/>
                </a:cubicBezTo>
                <a:cubicBezTo>
                  <a:pt x="9911" y="20276"/>
                  <a:pt x="9846" y="20223"/>
                  <a:pt x="9800" y="20184"/>
                </a:cubicBezTo>
                <a:cubicBezTo>
                  <a:pt x="9769" y="20160"/>
                  <a:pt x="9734" y="20130"/>
                  <a:pt x="9719" y="20127"/>
                </a:cubicBezTo>
                <a:cubicBezTo>
                  <a:pt x="9716" y="20130"/>
                  <a:pt x="9679" y="20178"/>
                  <a:pt x="9652" y="20269"/>
                </a:cubicBezTo>
                <a:cubicBezTo>
                  <a:pt x="9635" y="20329"/>
                  <a:pt x="9646" y="20441"/>
                  <a:pt x="9658" y="20549"/>
                </a:cubicBezTo>
                <a:cubicBezTo>
                  <a:pt x="9679" y="20749"/>
                  <a:pt x="9705" y="20994"/>
                  <a:pt x="9590" y="21219"/>
                </a:cubicBezTo>
                <a:cubicBezTo>
                  <a:pt x="9543" y="21309"/>
                  <a:pt x="9373" y="21600"/>
                  <a:pt x="9124" y="21600"/>
                </a:cubicBezTo>
                <a:lnTo>
                  <a:pt x="9069" y="21594"/>
                </a:lnTo>
                <a:close/>
              </a:path>
            </a:pathLst>
          </a:custGeom>
          <a:solidFill>
            <a:schemeClr val="bg1">
              <a:lumMod val="75000"/>
            </a:schemeClr>
          </a:solidFill>
          <a:ln w="3175" cap="flat">
            <a:solidFill>
              <a:schemeClr val="bg1">
                <a:lumMod val="50000"/>
              </a:schemeClr>
            </a:solidFill>
            <a:miter lim="400000"/>
          </a:ln>
          <a:effectLst/>
        </p:spPr>
        <p:txBody>
          <a:bodyPr lIns="0" tIns="0" rIns="0" bIns="0"/>
          <a:lstStyle/>
          <a:p>
            <a:pPr eaLnBrk="1" hangingPunct="1">
              <a:defRPr sz="1200">
                <a:solidFill>
                  <a:srgbClr val="000000"/>
                </a:solidFill>
                <a:latin typeface="Helvetica"/>
                <a:ea typeface="Helvetica"/>
                <a:cs typeface="Helvetica"/>
                <a:sym typeface="Helvetica"/>
              </a:defRPr>
            </a:pPr>
            <a:endParaRPr sz="1688" dirty="0">
              <a:solidFill>
                <a:srgbClr val="000000"/>
              </a:solidFill>
              <a:latin typeface="Lato Light" panose="020F0502020204030203" pitchFamily="34" charset="0"/>
              <a:ea typeface="Lato Light" panose="020F0502020204030203" pitchFamily="34" charset="0"/>
              <a:cs typeface="Lato Light" panose="020F0502020204030203" pitchFamily="34" charset="0"/>
              <a:sym typeface="Helvetica"/>
            </a:endParaRPr>
          </a:p>
        </p:txBody>
      </p:sp>
      <p:sp>
        <p:nvSpPr>
          <p:cNvPr id="186" name="Shape 17250">
            <a:extLst>
              <a:ext uri="{FF2B5EF4-FFF2-40B4-BE49-F238E27FC236}">
                <a16:creationId xmlns:a16="http://schemas.microsoft.com/office/drawing/2014/main" id="{04B9BF38-C62C-5D2A-0AD3-566AB09E8A1D}"/>
              </a:ext>
            </a:extLst>
          </p:cNvPr>
          <p:cNvSpPr/>
          <p:nvPr/>
        </p:nvSpPr>
        <p:spPr>
          <a:xfrm>
            <a:off x="7463949" y="2995768"/>
            <a:ext cx="201120" cy="17869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584" h="21600" extrusionOk="0">
                <a:moveTo>
                  <a:pt x="5852" y="20066"/>
                </a:moveTo>
                <a:cubicBezTo>
                  <a:pt x="5852" y="20066"/>
                  <a:pt x="4382" y="18106"/>
                  <a:pt x="3767" y="17294"/>
                </a:cubicBezTo>
                <a:cubicBezTo>
                  <a:pt x="3553" y="17015"/>
                  <a:pt x="3349" y="16729"/>
                  <a:pt x="3145" y="16443"/>
                </a:cubicBezTo>
                <a:cubicBezTo>
                  <a:pt x="2822" y="15992"/>
                  <a:pt x="2539" y="15595"/>
                  <a:pt x="2231" y="15217"/>
                </a:cubicBezTo>
                <a:cubicBezTo>
                  <a:pt x="2001" y="14935"/>
                  <a:pt x="1794" y="14622"/>
                  <a:pt x="1590" y="14305"/>
                </a:cubicBezTo>
                <a:cubicBezTo>
                  <a:pt x="1374" y="13977"/>
                  <a:pt x="1182" y="13678"/>
                  <a:pt x="950" y="13432"/>
                </a:cubicBezTo>
                <a:cubicBezTo>
                  <a:pt x="645" y="13156"/>
                  <a:pt x="329" y="12876"/>
                  <a:pt x="161" y="12362"/>
                </a:cubicBezTo>
                <a:lnTo>
                  <a:pt x="81" y="11992"/>
                </a:lnTo>
                <a:lnTo>
                  <a:pt x="0" y="11120"/>
                </a:lnTo>
                <a:lnTo>
                  <a:pt x="681" y="10825"/>
                </a:lnTo>
                <a:cubicBezTo>
                  <a:pt x="973" y="10700"/>
                  <a:pt x="1288" y="10673"/>
                  <a:pt x="1502" y="10673"/>
                </a:cubicBezTo>
                <a:cubicBezTo>
                  <a:pt x="2220" y="10673"/>
                  <a:pt x="3118" y="10944"/>
                  <a:pt x="3482" y="11701"/>
                </a:cubicBezTo>
                <a:cubicBezTo>
                  <a:pt x="3625" y="11992"/>
                  <a:pt x="3684" y="12310"/>
                  <a:pt x="3727" y="12543"/>
                </a:cubicBezTo>
                <a:cubicBezTo>
                  <a:pt x="3742" y="12620"/>
                  <a:pt x="3754" y="12679"/>
                  <a:pt x="3763" y="12722"/>
                </a:cubicBezTo>
                <a:cubicBezTo>
                  <a:pt x="3821" y="12730"/>
                  <a:pt x="3877" y="12733"/>
                  <a:pt x="3935" y="12733"/>
                </a:cubicBezTo>
                <a:cubicBezTo>
                  <a:pt x="4196" y="12733"/>
                  <a:pt x="4446" y="12660"/>
                  <a:pt x="4659" y="12523"/>
                </a:cubicBezTo>
                <a:cubicBezTo>
                  <a:pt x="4738" y="12471"/>
                  <a:pt x="4795" y="12406"/>
                  <a:pt x="4881" y="12309"/>
                </a:cubicBezTo>
                <a:cubicBezTo>
                  <a:pt x="5080" y="12078"/>
                  <a:pt x="5453" y="11648"/>
                  <a:pt x="6135" y="11648"/>
                </a:cubicBezTo>
                <a:lnTo>
                  <a:pt x="6410" y="11671"/>
                </a:lnTo>
                <a:cubicBezTo>
                  <a:pt x="7091" y="11785"/>
                  <a:pt x="7726" y="11825"/>
                  <a:pt x="8371" y="11866"/>
                </a:cubicBezTo>
                <a:lnTo>
                  <a:pt x="9242" y="11929"/>
                </a:lnTo>
                <a:cubicBezTo>
                  <a:pt x="9531" y="11952"/>
                  <a:pt x="9801" y="11968"/>
                  <a:pt x="10056" y="11968"/>
                </a:cubicBezTo>
                <a:cubicBezTo>
                  <a:pt x="10756" y="11968"/>
                  <a:pt x="11317" y="11847"/>
                  <a:pt x="11949" y="11242"/>
                </a:cubicBezTo>
                <a:cubicBezTo>
                  <a:pt x="12452" y="10760"/>
                  <a:pt x="12854" y="10128"/>
                  <a:pt x="13282" y="9459"/>
                </a:cubicBezTo>
                <a:cubicBezTo>
                  <a:pt x="13500" y="9114"/>
                  <a:pt x="13713" y="8783"/>
                  <a:pt x="13938" y="8462"/>
                </a:cubicBezTo>
                <a:cubicBezTo>
                  <a:pt x="14524" y="7634"/>
                  <a:pt x="15148" y="6844"/>
                  <a:pt x="15770" y="6054"/>
                </a:cubicBezTo>
                <a:cubicBezTo>
                  <a:pt x="16367" y="5295"/>
                  <a:pt x="16945" y="4564"/>
                  <a:pt x="17489" y="3800"/>
                </a:cubicBezTo>
                <a:cubicBezTo>
                  <a:pt x="17761" y="3417"/>
                  <a:pt x="17988" y="2963"/>
                  <a:pt x="18228" y="2483"/>
                </a:cubicBezTo>
                <a:cubicBezTo>
                  <a:pt x="18524" y="1887"/>
                  <a:pt x="18819" y="1299"/>
                  <a:pt x="19225" y="750"/>
                </a:cubicBezTo>
                <a:lnTo>
                  <a:pt x="19785" y="0"/>
                </a:lnTo>
                <a:lnTo>
                  <a:pt x="20499" y="553"/>
                </a:lnTo>
                <a:cubicBezTo>
                  <a:pt x="21505" y="1331"/>
                  <a:pt x="21368" y="2688"/>
                  <a:pt x="21294" y="3418"/>
                </a:cubicBezTo>
                <a:lnTo>
                  <a:pt x="21271" y="3671"/>
                </a:lnTo>
                <a:cubicBezTo>
                  <a:pt x="21217" y="4285"/>
                  <a:pt x="21144" y="5134"/>
                  <a:pt x="21217" y="5791"/>
                </a:cubicBezTo>
                <a:cubicBezTo>
                  <a:pt x="21245" y="6047"/>
                  <a:pt x="21301" y="6293"/>
                  <a:pt x="21356" y="6539"/>
                </a:cubicBezTo>
                <a:cubicBezTo>
                  <a:pt x="21473" y="7056"/>
                  <a:pt x="21600" y="7607"/>
                  <a:pt x="21582" y="8247"/>
                </a:cubicBezTo>
                <a:cubicBezTo>
                  <a:pt x="21549" y="9441"/>
                  <a:pt x="21075" y="10011"/>
                  <a:pt x="20682" y="10279"/>
                </a:cubicBezTo>
                <a:cubicBezTo>
                  <a:pt x="20450" y="10436"/>
                  <a:pt x="20203" y="10515"/>
                  <a:pt x="19948" y="10515"/>
                </a:cubicBezTo>
                <a:cubicBezTo>
                  <a:pt x="19828" y="10515"/>
                  <a:pt x="19716" y="10498"/>
                  <a:pt x="19612" y="10469"/>
                </a:cubicBezTo>
                <a:lnTo>
                  <a:pt x="19642" y="10707"/>
                </a:lnTo>
                <a:cubicBezTo>
                  <a:pt x="19661" y="10894"/>
                  <a:pt x="19660" y="11094"/>
                  <a:pt x="19657" y="11298"/>
                </a:cubicBezTo>
                <a:cubicBezTo>
                  <a:pt x="19655" y="11390"/>
                  <a:pt x="19652" y="11567"/>
                  <a:pt x="19661" y="11646"/>
                </a:cubicBezTo>
                <a:cubicBezTo>
                  <a:pt x="19661" y="11641"/>
                  <a:pt x="19665" y="11639"/>
                  <a:pt x="19668" y="11639"/>
                </a:cubicBezTo>
                <a:cubicBezTo>
                  <a:pt x="19699" y="11639"/>
                  <a:pt x="19815" y="11753"/>
                  <a:pt x="19859" y="11786"/>
                </a:cubicBezTo>
                <a:lnTo>
                  <a:pt x="20209" y="11972"/>
                </a:lnTo>
                <a:lnTo>
                  <a:pt x="20094" y="12382"/>
                </a:lnTo>
                <a:lnTo>
                  <a:pt x="20038" y="12655"/>
                </a:lnTo>
                <a:lnTo>
                  <a:pt x="20405" y="13497"/>
                </a:lnTo>
                <a:lnTo>
                  <a:pt x="19976" y="13733"/>
                </a:lnTo>
                <a:cubicBezTo>
                  <a:pt x="19661" y="13907"/>
                  <a:pt x="19448" y="14106"/>
                  <a:pt x="19281" y="14383"/>
                </a:cubicBezTo>
                <a:cubicBezTo>
                  <a:pt x="18454" y="15751"/>
                  <a:pt x="18172" y="17663"/>
                  <a:pt x="17901" y="19513"/>
                </a:cubicBezTo>
                <a:lnTo>
                  <a:pt x="17580" y="21600"/>
                </a:lnTo>
                <a:lnTo>
                  <a:pt x="5852" y="20066"/>
                </a:lnTo>
                <a:close/>
              </a:path>
            </a:pathLst>
          </a:custGeom>
          <a:solidFill>
            <a:schemeClr val="bg1">
              <a:lumMod val="75000"/>
            </a:schemeClr>
          </a:solidFill>
          <a:ln w="3175" cap="flat">
            <a:solidFill>
              <a:schemeClr val="bg1">
                <a:lumMod val="50000"/>
              </a:schemeClr>
            </a:solidFill>
            <a:miter lim="400000"/>
          </a:ln>
          <a:effectLst/>
        </p:spPr>
        <p:txBody>
          <a:bodyPr lIns="0" tIns="0" rIns="0" bIns="0"/>
          <a:lstStyle/>
          <a:p>
            <a:pPr eaLnBrk="1" hangingPunct="1">
              <a:defRPr sz="1200">
                <a:solidFill>
                  <a:srgbClr val="000000"/>
                </a:solidFill>
                <a:latin typeface="Helvetica"/>
                <a:ea typeface="Helvetica"/>
                <a:cs typeface="Helvetica"/>
                <a:sym typeface="Helvetica"/>
              </a:defRPr>
            </a:pPr>
            <a:endParaRPr sz="1688" dirty="0">
              <a:solidFill>
                <a:srgbClr val="000000"/>
              </a:solidFill>
              <a:latin typeface="Lato Light" panose="020F0502020204030203" pitchFamily="34" charset="0"/>
              <a:ea typeface="Lato Light" panose="020F0502020204030203" pitchFamily="34" charset="0"/>
              <a:cs typeface="Lato Light" panose="020F0502020204030203" pitchFamily="34" charset="0"/>
              <a:sym typeface="Helvetica"/>
            </a:endParaRPr>
          </a:p>
        </p:txBody>
      </p:sp>
      <p:sp>
        <p:nvSpPr>
          <p:cNvPr id="187" name="Shape 17251">
            <a:extLst>
              <a:ext uri="{FF2B5EF4-FFF2-40B4-BE49-F238E27FC236}">
                <a16:creationId xmlns:a16="http://schemas.microsoft.com/office/drawing/2014/main" id="{7E0F6F65-2D90-AE2F-A245-7DCEBA35DD5A}"/>
              </a:ext>
            </a:extLst>
          </p:cNvPr>
          <p:cNvSpPr/>
          <p:nvPr/>
        </p:nvSpPr>
        <p:spPr>
          <a:xfrm>
            <a:off x="7165614" y="3310012"/>
            <a:ext cx="401502" cy="29160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551" h="21600" extrusionOk="0">
                <a:moveTo>
                  <a:pt x="3299" y="21600"/>
                </a:moveTo>
                <a:cubicBezTo>
                  <a:pt x="2343" y="21600"/>
                  <a:pt x="1473" y="20577"/>
                  <a:pt x="1319" y="19271"/>
                </a:cubicBezTo>
                <a:cubicBezTo>
                  <a:pt x="1290" y="19024"/>
                  <a:pt x="1280" y="18751"/>
                  <a:pt x="1274" y="18470"/>
                </a:cubicBezTo>
                <a:cubicBezTo>
                  <a:pt x="1263" y="18110"/>
                  <a:pt x="1253" y="17756"/>
                  <a:pt x="1189" y="17490"/>
                </a:cubicBezTo>
                <a:cubicBezTo>
                  <a:pt x="1161" y="17375"/>
                  <a:pt x="1116" y="17287"/>
                  <a:pt x="1052" y="17165"/>
                </a:cubicBezTo>
                <a:cubicBezTo>
                  <a:pt x="935" y="16938"/>
                  <a:pt x="776" y="16632"/>
                  <a:pt x="754" y="16141"/>
                </a:cubicBezTo>
                <a:cubicBezTo>
                  <a:pt x="741" y="15881"/>
                  <a:pt x="704" y="15689"/>
                  <a:pt x="645" y="15398"/>
                </a:cubicBezTo>
                <a:cubicBezTo>
                  <a:pt x="578" y="15087"/>
                  <a:pt x="544" y="14762"/>
                  <a:pt x="508" y="14400"/>
                </a:cubicBezTo>
                <a:cubicBezTo>
                  <a:pt x="485" y="14161"/>
                  <a:pt x="465" y="13949"/>
                  <a:pt x="429" y="13745"/>
                </a:cubicBezTo>
                <a:cubicBezTo>
                  <a:pt x="334" y="13162"/>
                  <a:pt x="213" y="12586"/>
                  <a:pt x="47" y="11931"/>
                </a:cubicBezTo>
                <a:cubicBezTo>
                  <a:pt x="-49" y="11552"/>
                  <a:pt x="14" y="11107"/>
                  <a:pt x="116" y="10521"/>
                </a:cubicBezTo>
                <a:cubicBezTo>
                  <a:pt x="142" y="10368"/>
                  <a:pt x="162" y="10256"/>
                  <a:pt x="169" y="10173"/>
                </a:cubicBezTo>
                <a:cubicBezTo>
                  <a:pt x="218" y="9703"/>
                  <a:pt x="252" y="9376"/>
                  <a:pt x="267" y="9044"/>
                </a:cubicBezTo>
                <a:lnTo>
                  <a:pt x="285" y="8681"/>
                </a:lnTo>
                <a:lnTo>
                  <a:pt x="518" y="8417"/>
                </a:lnTo>
                <a:cubicBezTo>
                  <a:pt x="620" y="8341"/>
                  <a:pt x="708" y="8221"/>
                  <a:pt x="766" y="8091"/>
                </a:cubicBezTo>
                <a:cubicBezTo>
                  <a:pt x="825" y="7955"/>
                  <a:pt x="798" y="7655"/>
                  <a:pt x="772" y="7366"/>
                </a:cubicBezTo>
                <a:cubicBezTo>
                  <a:pt x="737" y="6973"/>
                  <a:pt x="698" y="6538"/>
                  <a:pt x="805" y="6102"/>
                </a:cubicBezTo>
                <a:cubicBezTo>
                  <a:pt x="1000" y="5322"/>
                  <a:pt x="1376" y="4876"/>
                  <a:pt x="1837" y="4876"/>
                </a:cubicBezTo>
                <a:cubicBezTo>
                  <a:pt x="1895" y="4876"/>
                  <a:pt x="1954" y="4883"/>
                  <a:pt x="2016" y="4899"/>
                </a:cubicBezTo>
                <a:cubicBezTo>
                  <a:pt x="2251" y="4959"/>
                  <a:pt x="2418" y="5121"/>
                  <a:pt x="2553" y="5250"/>
                </a:cubicBezTo>
                <a:cubicBezTo>
                  <a:pt x="2607" y="5304"/>
                  <a:pt x="2669" y="5363"/>
                  <a:pt x="2701" y="5378"/>
                </a:cubicBezTo>
                <a:cubicBezTo>
                  <a:pt x="2703" y="5378"/>
                  <a:pt x="2703" y="5379"/>
                  <a:pt x="2705" y="5379"/>
                </a:cubicBezTo>
                <a:cubicBezTo>
                  <a:pt x="2773" y="5379"/>
                  <a:pt x="2870" y="5337"/>
                  <a:pt x="2955" y="5301"/>
                </a:cubicBezTo>
                <a:cubicBezTo>
                  <a:pt x="3087" y="5245"/>
                  <a:pt x="3216" y="5194"/>
                  <a:pt x="3343" y="5175"/>
                </a:cubicBezTo>
                <a:cubicBezTo>
                  <a:pt x="3588" y="5138"/>
                  <a:pt x="3841" y="5130"/>
                  <a:pt x="4093" y="5124"/>
                </a:cubicBezTo>
                <a:cubicBezTo>
                  <a:pt x="4240" y="5120"/>
                  <a:pt x="4387" y="5116"/>
                  <a:pt x="4532" y="5104"/>
                </a:cubicBezTo>
                <a:lnTo>
                  <a:pt x="4652" y="5100"/>
                </a:lnTo>
                <a:cubicBezTo>
                  <a:pt x="5014" y="5100"/>
                  <a:pt x="5294" y="5209"/>
                  <a:pt x="5566" y="5315"/>
                </a:cubicBezTo>
                <a:lnTo>
                  <a:pt x="5827" y="5412"/>
                </a:lnTo>
                <a:cubicBezTo>
                  <a:pt x="6148" y="5522"/>
                  <a:pt x="6488" y="5545"/>
                  <a:pt x="6848" y="5570"/>
                </a:cubicBezTo>
                <a:cubicBezTo>
                  <a:pt x="7182" y="5593"/>
                  <a:pt x="7526" y="5616"/>
                  <a:pt x="7881" y="5712"/>
                </a:cubicBezTo>
                <a:cubicBezTo>
                  <a:pt x="8198" y="5799"/>
                  <a:pt x="8453" y="6051"/>
                  <a:pt x="8676" y="6273"/>
                </a:cubicBezTo>
                <a:cubicBezTo>
                  <a:pt x="8825" y="6421"/>
                  <a:pt x="9011" y="6604"/>
                  <a:pt x="9109" y="6604"/>
                </a:cubicBezTo>
                <a:cubicBezTo>
                  <a:pt x="9137" y="6604"/>
                  <a:pt x="9173" y="6582"/>
                  <a:pt x="9217" y="6537"/>
                </a:cubicBezTo>
                <a:cubicBezTo>
                  <a:pt x="9422" y="6332"/>
                  <a:pt x="9567" y="5922"/>
                  <a:pt x="9707" y="5524"/>
                </a:cubicBezTo>
                <a:lnTo>
                  <a:pt x="9760" y="5375"/>
                </a:lnTo>
                <a:cubicBezTo>
                  <a:pt x="9890" y="5017"/>
                  <a:pt x="10035" y="4679"/>
                  <a:pt x="10180" y="4341"/>
                </a:cubicBezTo>
                <a:cubicBezTo>
                  <a:pt x="10281" y="4110"/>
                  <a:pt x="10380" y="3879"/>
                  <a:pt x="10473" y="3642"/>
                </a:cubicBezTo>
                <a:cubicBezTo>
                  <a:pt x="10647" y="3203"/>
                  <a:pt x="10905" y="2799"/>
                  <a:pt x="11264" y="2407"/>
                </a:cubicBezTo>
                <a:cubicBezTo>
                  <a:pt x="11658" y="1979"/>
                  <a:pt x="12244" y="1599"/>
                  <a:pt x="12835" y="1391"/>
                </a:cubicBezTo>
                <a:cubicBezTo>
                  <a:pt x="13499" y="1158"/>
                  <a:pt x="14166" y="1081"/>
                  <a:pt x="14812" y="1006"/>
                </a:cubicBezTo>
                <a:cubicBezTo>
                  <a:pt x="15189" y="963"/>
                  <a:pt x="15565" y="921"/>
                  <a:pt x="15938" y="846"/>
                </a:cubicBezTo>
                <a:cubicBezTo>
                  <a:pt x="16422" y="747"/>
                  <a:pt x="16886" y="594"/>
                  <a:pt x="17378" y="432"/>
                </a:cubicBezTo>
                <a:cubicBezTo>
                  <a:pt x="17379" y="432"/>
                  <a:pt x="18047" y="217"/>
                  <a:pt x="18133" y="185"/>
                </a:cubicBezTo>
                <a:lnTo>
                  <a:pt x="18959" y="0"/>
                </a:lnTo>
                <a:lnTo>
                  <a:pt x="19483" y="1571"/>
                </a:lnTo>
                <a:cubicBezTo>
                  <a:pt x="19707" y="2248"/>
                  <a:pt x="20125" y="3620"/>
                  <a:pt x="20521" y="4926"/>
                </a:cubicBezTo>
                <a:cubicBezTo>
                  <a:pt x="20874" y="6087"/>
                  <a:pt x="21377" y="7745"/>
                  <a:pt x="21449" y="7915"/>
                </a:cubicBezTo>
                <a:lnTo>
                  <a:pt x="21551" y="8154"/>
                </a:lnTo>
                <a:lnTo>
                  <a:pt x="21244" y="8517"/>
                </a:lnTo>
                <a:lnTo>
                  <a:pt x="21150" y="8906"/>
                </a:lnTo>
                <a:lnTo>
                  <a:pt x="20978" y="8906"/>
                </a:lnTo>
                <a:cubicBezTo>
                  <a:pt x="20990" y="8906"/>
                  <a:pt x="20787" y="8953"/>
                  <a:pt x="20085" y="9507"/>
                </a:cubicBezTo>
                <a:cubicBezTo>
                  <a:pt x="19956" y="9611"/>
                  <a:pt x="19895" y="9664"/>
                  <a:pt x="19883" y="9698"/>
                </a:cubicBezTo>
                <a:cubicBezTo>
                  <a:pt x="19872" y="9731"/>
                  <a:pt x="19863" y="9769"/>
                  <a:pt x="19856" y="9818"/>
                </a:cubicBezTo>
                <a:cubicBezTo>
                  <a:pt x="19860" y="9827"/>
                  <a:pt x="19873" y="10045"/>
                  <a:pt x="19969" y="10923"/>
                </a:cubicBezTo>
                <a:cubicBezTo>
                  <a:pt x="20040" y="11575"/>
                  <a:pt x="20069" y="11845"/>
                  <a:pt x="19783" y="12075"/>
                </a:cubicBezTo>
                <a:cubicBezTo>
                  <a:pt x="18815" y="12909"/>
                  <a:pt x="17821" y="13502"/>
                  <a:pt x="16910" y="13788"/>
                </a:cubicBezTo>
                <a:lnTo>
                  <a:pt x="16731" y="13913"/>
                </a:lnTo>
                <a:cubicBezTo>
                  <a:pt x="16338" y="14018"/>
                  <a:pt x="16011" y="14197"/>
                  <a:pt x="15664" y="14387"/>
                </a:cubicBezTo>
                <a:cubicBezTo>
                  <a:pt x="15336" y="14566"/>
                  <a:pt x="14997" y="14752"/>
                  <a:pt x="14634" y="14864"/>
                </a:cubicBezTo>
                <a:cubicBezTo>
                  <a:pt x="14048" y="15044"/>
                  <a:pt x="13677" y="15432"/>
                  <a:pt x="13352" y="16201"/>
                </a:cubicBezTo>
                <a:cubicBezTo>
                  <a:pt x="13074" y="16866"/>
                  <a:pt x="12882" y="17244"/>
                  <a:pt x="12168" y="17264"/>
                </a:cubicBezTo>
                <a:cubicBezTo>
                  <a:pt x="12158" y="17264"/>
                  <a:pt x="12149" y="17264"/>
                  <a:pt x="12139" y="17264"/>
                </a:cubicBezTo>
                <a:cubicBezTo>
                  <a:pt x="11948" y="17264"/>
                  <a:pt x="11850" y="17258"/>
                  <a:pt x="11755" y="17252"/>
                </a:cubicBezTo>
                <a:cubicBezTo>
                  <a:pt x="11667" y="17246"/>
                  <a:pt x="11579" y="17241"/>
                  <a:pt x="11493" y="17241"/>
                </a:cubicBezTo>
                <a:cubicBezTo>
                  <a:pt x="11321" y="17241"/>
                  <a:pt x="11193" y="17266"/>
                  <a:pt x="11064" y="17325"/>
                </a:cubicBezTo>
                <a:cubicBezTo>
                  <a:pt x="10905" y="17398"/>
                  <a:pt x="10757" y="17578"/>
                  <a:pt x="10600" y="17770"/>
                </a:cubicBezTo>
                <a:cubicBezTo>
                  <a:pt x="10451" y="17952"/>
                  <a:pt x="10299" y="18131"/>
                  <a:pt x="10128" y="18272"/>
                </a:cubicBezTo>
                <a:cubicBezTo>
                  <a:pt x="9363" y="18907"/>
                  <a:pt x="8467" y="19055"/>
                  <a:pt x="7690" y="19115"/>
                </a:cubicBezTo>
                <a:cubicBezTo>
                  <a:pt x="7687" y="19115"/>
                  <a:pt x="7684" y="19115"/>
                  <a:pt x="7681" y="19115"/>
                </a:cubicBezTo>
                <a:cubicBezTo>
                  <a:pt x="7486" y="19115"/>
                  <a:pt x="7364" y="19097"/>
                  <a:pt x="7239" y="19079"/>
                </a:cubicBezTo>
                <a:cubicBezTo>
                  <a:pt x="7124" y="19061"/>
                  <a:pt x="7018" y="19044"/>
                  <a:pt x="6924" y="19044"/>
                </a:cubicBezTo>
                <a:cubicBezTo>
                  <a:pt x="6680" y="19126"/>
                  <a:pt x="6391" y="19685"/>
                  <a:pt x="6217" y="20020"/>
                </a:cubicBezTo>
                <a:cubicBezTo>
                  <a:pt x="6099" y="20249"/>
                  <a:pt x="5987" y="20461"/>
                  <a:pt x="5885" y="20617"/>
                </a:cubicBezTo>
                <a:cubicBezTo>
                  <a:pt x="5670" y="20949"/>
                  <a:pt x="5432" y="21104"/>
                  <a:pt x="5138" y="21104"/>
                </a:cubicBezTo>
                <a:cubicBezTo>
                  <a:pt x="5045" y="21104"/>
                  <a:pt x="4945" y="21086"/>
                  <a:pt x="4829" y="21062"/>
                </a:cubicBezTo>
                <a:cubicBezTo>
                  <a:pt x="4742" y="21045"/>
                  <a:pt x="4703" y="21040"/>
                  <a:pt x="4668" y="21040"/>
                </a:cubicBezTo>
                <a:cubicBezTo>
                  <a:pt x="4548" y="21040"/>
                  <a:pt x="4471" y="21091"/>
                  <a:pt x="4309" y="21208"/>
                </a:cubicBezTo>
                <a:cubicBezTo>
                  <a:pt x="4167" y="21312"/>
                  <a:pt x="4016" y="21417"/>
                  <a:pt x="3824" y="21496"/>
                </a:cubicBezTo>
                <a:cubicBezTo>
                  <a:pt x="3654" y="21565"/>
                  <a:pt x="3478" y="21600"/>
                  <a:pt x="3299" y="21600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3175" cap="flat">
            <a:solidFill>
              <a:schemeClr val="bg1">
                <a:lumMod val="50000"/>
              </a:schemeClr>
            </a:solidFill>
            <a:miter lim="400000"/>
          </a:ln>
          <a:effectLst/>
        </p:spPr>
        <p:txBody>
          <a:bodyPr lIns="0" tIns="0" rIns="0" bIns="0"/>
          <a:lstStyle/>
          <a:p>
            <a:pPr eaLnBrk="1" hangingPunct="1">
              <a:defRPr sz="1200">
                <a:solidFill>
                  <a:srgbClr val="000000"/>
                </a:solidFill>
                <a:latin typeface="Helvetica"/>
                <a:ea typeface="Helvetica"/>
                <a:cs typeface="Helvetica"/>
                <a:sym typeface="Helvetica"/>
              </a:defRPr>
            </a:pPr>
            <a:endParaRPr sz="1688" dirty="0">
              <a:solidFill>
                <a:srgbClr val="000000"/>
              </a:solidFill>
              <a:latin typeface="Lato Light" panose="020F0502020204030203" pitchFamily="34" charset="0"/>
              <a:ea typeface="Lato Light" panose="020F0502020204030203" pitchFamily="34" charset="0"/>
              <a:cs typeface="Lato Light" panose="020F0502020204030203" pitchFamily="34" charset="0"/>
              <a:sym typeface="Helvetica"/>
            </a:endParaRPr>
          </a:p>
        </p:txBody>
      </p:sp>
      <p:sp>
        <p:nvSpPr>
          <p:cNvPr id="188" name="Shape 17252">
            <a:extLst>
              <a:ext uri="{FF2B5EF4-FFF2-40B4-BE49-F238E27FC236}">
                <a16:creationId xmlns:a16="http://schemas.microsoft.com/office/drawing/2014/main" id="{E84AD0A8-0E58-8C36-3E7D-BC1B00E13E4E}"/>
              </a:ext>
            </a:extLst>
          </p:cNvPr>
          <p:cNvSpPr/>
          <p:nvPr/>
        </p:nvSpPr>
        <p:spPr>
          <a:xfrm>
            <a:off x="6977190" y="2540111"/>
            <a:ext cx="380865" cy="37216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596" h="21600" extrusionOk="0">
                <a:moveTo>
                  <a:pt x="17594" y="21597"/>
                </a:moveTo>
                <a:cubicBezTo>
                  <a:pt x="16093" y="21471"/>
                  <a:pt x="13898" y="21352"/>
                  <a:pt x="13897" y="21352"/>
                </a:cubicBezTo>
                <a:lnTo>
                  <a:pt x="13817" y="21348"/>
                </a:lnTo>
                <a:lnTo>
                  <a:pt x="13674" y="21293"/>
                </a:lnTo>
                <a:lnTo>
                  <a:pt x="7268" y="16128"/>
                </a:lnTo>
                <a:lnTo>
                  <a:pt x="6377" y="15790"/>
                </a:lnTo>
                <a:lnTo>
                  <a:pt x="4438" y="14497"/>
                </a:lnTo>
                <a:cubicBezTo>
                  <a:pt x="3183" y="14217"/>
                  <a:pt x="2048" y="13989"/>
                  <a:pt x="1896" y="13988"/>
                </a:cubicBezTo>
                <a:lnTo>
                  <a:pt x="1364" y="13988"/>
                </a:lnTo>
                <a:cubicBezTo>
                  <a:pt x="1364" y="13988"/>
                  <a:pt x="1394" y="13410"/>
                  <a:pt x="1394" y="13398"/>
                </a:cubicBezTo>
                <a:cubicBezTo>
                  <a:pt x="1170" y="13316"/>
                  <a:pt x="826" y="13164"/>
                  <a:pt x="779" y="12707"/>
                </a:cubicBezTo>
                <a:cubicBezTo>
                  <a:pt x="762" y="12531"/>
                  <a:pt x="473" y="11599"/>
                  <a:pt x="136" y="10628"/>
                </a:cubicBezTo>
                <a:lnTo>
                  <a:pt x="0" y="10234"/>
                </a:lnTo>
                <a:lnTo>
                  <a:pt x="348" y="10015"/>
                </a:lnTo>
                <a:cubicBezTo>
                  <a:pt x="587" y="9863"/>
                  <a:pt x="822" y="9708"/>
                  <a:pt x="1044" y="9530"/>
                </a:cubicBezTo>
                <a:cubicBezTo>
                  <a:pt x="1297" y="9327"/>
                  <a:pt x="1554" y="9128"/>
                  <a:pt x="1814" y="8938"/>
                </a:cubicBezTo>
                <a:lnTo>
                  <a:pt x="1862" y="8736"/>
                </a:lnTo>
                <a:lnTo>
                  <a:pt x="2125" y="8731"/>
                </a:lnTo>
                <a:lnTo>
                  <a:pt x="3975" y="7638"/>
                </a:lnTo>
                <a:cubicBezTo>
                  <a:pt x="4604" y="7357"/>
                  <a:pt x="4744" y="7161"/>
                  <a:pt x="4776" y="6933"/>
                </a:cubicBezTo>
                <a:cubicBezTo>
                  <a:pt x="4807" y="6701"/>
                  <a:pt x="4800" y="6461"/>
                  <a:pt x="4794" y="6207"/>
                </a:cubicBezTo>
                <a:cubicBezTo>
                  <a:pt x="4789" y="5957"/>
                  <a:pt x="4784" y="5708"/>
                  <a:pt x="4806" y="5456"/>
                </a:cubicBezTo>
                <a:cubicBezTo>
                  <a:pt x="4818" y="5324"/>
                  <a:pt x="4848" y="5192"/>
                  <a:pt x="4881" y="5060"/>
                </a:cubicBezTo>
                <a:cubicBezTo>
                  <a:pt x="4906" y="4957"/>
                  <a:pt x="4931" y="4860"/>
                  <a:pt x="4931" y="4787"/>
                </a:cubicBezTo>
                <a:cubicBezTo>
                  <a:pt x="4931" y="4652"/>
                  <a:pt x="4871" y="4466"/>
                  <a:pt x="4812" y="4285"/>
                </a:cubicBezTo>
                <a:cubicBezTo>
                  <a:pt x="4779" y="4184"/>
                  <a:pt x="4748" y="4088"/>
                  <a:pt x="4724" y="3995"/>
                </a:cubicBezTo>
                <a:cubicBezTo>
                  <a:pt x="4620" y="3619"/>
                  <a:pt x="4447" y="2987"/>
                  <a:pt x="4763" y="2514"/>
                </a:cubicBezTo>
                <a:cubicBezTo>
                  <a:pt x="4882" y="2336"/>
                  <a:pt x="5118" y="2114"/>
                  <a:pt x="5566" y="2067"/>
                </a:cubicBezTo>
                <a:cubicBezTo>
                  <a:pt x="5768" y="2048"/>
                  <a:pt x="6005" y="1821"/>
                  <a:pt x="6203" y="1460"/>
                </a:cubicBezTo>
                <a:cubicBezTo>
                  <a:pt x="6231" y="1410"/>
                  <a:pt x="6246" y="1357"/>
                  <a:pt x="6252" y="1300"/>
                </a:cubicBezTo>
                <a:lnTo>
                  <a:pt x="6327" y="600"/>
                </a:lnTo>
                <a:lnTo>
                  <a:pt x="6837" y="786"/>
                </a:lnTo>
                <a:cubicBezTo>
                  <a:pt x="6864" y="756"/>
                  <a:pt x="6897" y="713"/>
                  <a:pt x="6937" y="660"/>
                </a:cubicBezTo>
                <a:cubicBezTo>
                  <a:pt x="7027" y="537"/>
                  <a:pt x="7117" y="423"/>
                  <a:pt x="7208" y="338"/>
                </a:cubicBezTo>
                <a:cubicBezTo>
                  <a:pt x="7440" y="118"/>
                  <a:pt x="7742" y="0"/>
                  <a:pt x="8076" y="0"/>
                </a:cubicBezTo>
                <a:cubicBezTo>
                  <a:pt x="8381" y="0"/>
                  <a:pt x="8669" y="89"/>
                  <a:pt x="8947" y="175"/>
                </a:cubicBezTo>
                <a:cubicBezTo>
                  <a:pt x="9182" y="248"/>
                  <a:pt x="9397" y="315"/>
                  <a:pt x="9566" y="315"/>
                </a:cubicBezTo>
                <a:cubicBezTo>
                  <a:pt x="9618" y="315"/>
                  <a:pt x="9661" y="309"/>
                  <a:pt x="9697" y="297"/>
                </a:cubicBezTo>
                <a:cubicBezTo>
                  <a:pt x="9721" y="288"/>
                  <a:pt x="9748" y="270"/>
                  <a:pt x="9777" y="252"/>
                </a:cubicBezTo>
                <a:cubicBezTo>
                  <a:pt x="9882" y="190"/>
                  <a:pt x="10043" y="93"/>
                  <a:pt x="10255" y="93"/>
                </a:cubicBezTo>
                <a:cubicBezTo>
                  <a:pt x="10434" y="93"/>
                  <a:pt x="10690" y="162"/>
                  <a:pt x="10901" y="490"/>
                </a:cubicBezTo>
                <a:cubicBezTo>
                  <a:pt x="10939" y="549"/>
                  <a:pt x="10966" y="608"/>
                  <a:pt x="10987" y="667"/>
                </a:cubicBezTo>
                <a:cubicBezTo>
                  <a:pt x="11038" y="633"/>
                  <a:pt x="11090" y="602"/>
                  <a:pt x="11147" y="574"/>
                </a:cubicBezTo>
                <a:lnTo>
                  <a:pt x="11199" y="549"/>
                </a:lnTo>
                <a:lnTo>
                  <a:pt x="11253" y="537"/>
                </a:lnTo>
                <a:lnTo>
                  <a:pt x="11452" y="439"/>
                </a:lnTo>
                <a:lnTo>
                  <a:pt x="11817" y="219"/>
                </a:lnTo>
                <a:lnTo>
                  <a:pt x="12092" y="553"/>
                </a:lnTo>
                <a:cubicBezTo>
                  <a:pt x="12217" y="705"/>
                  <a:pt x="12325" y="867"/>
                  <a:pt x="12414" y="1035"/>
                </a:cubicBezTo>
                <a:cubicBezTo>
                  <a:pt x="12552" y="1296"/>
                  <a:pt x="12635" y="1563"/>
                  <a:pt x="12708" y="1799"/>
                </a:cubicBezTo>
                <a:cubicBezTo>
                  <a:pt x="12803" y="2101"/>
                  <a:pt x="12884" y="2358"/>
                  <a:pt x="13048" y="2565"/>
                </a:cubicBezTo>
                <a:cubicBezTo>
                  <a:pt x="13168" y="2716"/>
                  <a:pt x="13295" y="2857"/>
                  <a:pt x="13421" y="2999"/>
                </a:cubicBezTo>
                <a:cubicBezTo>
                  <a:pt x="13637" y="3240"/>
                  <a:pt x="13850" y="3477"/>
                  <a:pt x="14040" y="3751"/>
                </a:cubicBezTo>
                <a:lnTo>
                  <a:pt x="14088" y="3771"/>
                </a:lnTo>
                <a:cubicBezTo>
                  <a:pt x="14189" y="3812"/>
                  <a:pt x="14237" y="3831"/>
                  <a:pt x="14290" y="3833"/>
                </a:cubicBezTo>
                <a:lnTo>
                  <a:pt x="14530" y="3828"/>
                </a:lnTo>
                <a:cubicBezTo>
                  <a:pt x="15069" y="3827"/>
                  <a:pt x="15411" y="3885"/>
                  <a:pt x="15583" y="4178"/>
                </a:cubicBezTo>
                <a:lnTo>
                  <a:pt x="15720" y="4414"/>
                </a:lnTo>
                <a:lnTo>
                  <a:pt x="15606" y="4711"/>
                </a:lnTo>
                <a:cubicBezTo>
                  <a:pt x="15532" y="4853"/>
                  <a:pt x="15470" y="4933"/>
                  <a:pt x="15409" y="5007"/>
                </a:cubicBezTo>
                <a:cubicBezTo>
                  <a:pt x="15358" y="5072"/>
                  <a:pt x="15358" y="5073"/>
                  <a:pt x="15353" y="5095"/>
                </a:cubicBezTo>
                <a:lnTo>
                  <a:pt x="15203" y="5387"/>
                </a:lnTo>
                <a:lnTo>
                  <a:pt x="15364" y="5188"/>
                </a:lnTo>
                <a:cubicBezTo>
                  <a:pt x="15509" y="5313"/>
                  <a:pt x="15596" y="5492"/>
                  <a:pt x="15610" y="5694"/>
                </a:cubicBezTo>
                <a:cubicBezTo>
                  <a:pt x="15639" y="6169"/>
                  <a:pt x="15254" y="6599"/>
                  <a:pt x="15249" y="6603"/>
                </a:cubicBezTo>
                <a:cubicBezTo>
                  <a:pt x="15142" y="6718"/>
                  <a:pt x="15039" y="6789"/>
                  <a:pt x="14971" y="6836"/>
                </a:cubicBezTo>
                <a:cubicBezTo>
                  <a:pt x="14884" y="6942"/>
                  <a:pt x="14874" y="7022"/>
                  <a:pt x="14861" y="7146"/>
                </a:cubicBezTo>
                <a:cubicBezTo>
                  <a:pt x="14839" y="7335"/>
                  <a:pt x="14811" y="7579"/>
                  <a:pt x="14663" y="7827"/>
                </a:cubicBezTo>
                <a:cubicBezTo>
                  <a:pt x="14695" y="7873"/>
                  <a:pt x="14720" y="7922"/>
                  <a:pt x="14738" y="7975"/>
                </a:cubicBezTo>
                <a:cubicBezTo>
                  <a:pt x="14870" y="8341"/>
                  <a:pt x="14710" y="8633"/>
                  <a:pt x="14581" y="8811"/>
                </a:cubicBezTo>
                <a:lnTo>
                  <a:pt x="14581" y="8811"/>
                </a:lnTo>
                <a:cubicBezTo>
                  <a:pt x="14673" y="8865"/>
                  <a:pt x="14776" y="8925"/>
                  <a:pt x="14866" y="9007"/>
                </a:cubicBezTo>
                <a:cubicBezTo>
                  <a:pt x="14947" y="9082"/>
                  <a:pt x="15015" y="9163"/>
                  <a:pt x="15081" y="9247"/>
                </a:cubicBezTo>
                <a:cubicBezTo>
                  <a:pt x="15126" y="9304"/>
                  <a:pt x="15152" y="9337"/>
                  <a:pt x="15182" y="9365"/>
                </a:cubicBezTo>
                <a:cubicBezTo>
                  <a:pt x="15248" y="9428"/>
                  <a:pt x="15323" y="9477"/>
                  <a:pt x="15398" y="9527"/>
                </a:cubicBezTo>
                <a:cubicBezTo>
                  <a:pt x="15569" y="9642"/>
                  <a:pt x="15763" y="9772"/>
                  <a:pt x="15922" y="9983"/>
                </a:cubicBezTo>
                <a:cubicBezTo>
                  <a:pt x="16015" y="10106"/>
                  <a:pt x="16159" y="10564"/>
                  <a:pt x="16229" y="10937"/>
                </a:cubicBezTo>
                <a:cubicBezTo>
                  <a:pt x="16502" y="10968"/>
                  <a:pt x="16785" y="11052"/>
                  <a:pt x="17115" y="11331"/>
                </a:cubicBezTo>
                <a:cubicBezTo>
                  <a:pt x="17227" y="11425"/>
                  <a:pt x="17334" y="11527"/>
                  <a:pt x="17440" y="11630"/>
                </a:cubicBezTo>
                <a:cubicBezTo>
                  <a:pt x="17583" y="11769"/>
                  <a:pt x="17714" y="11897"/>
                  <a:pt x="17865" y="12000"/>
                </a:cubicBezTo>
                <a:cubicBezTo>
                  <a:pt x="17939" y="12051"/>
                  <a:pt x="17979" y="12059"/>
                  <a:pt x="18120" y="12080"/>
                </a:cubicBezTo>
                <a:cubicBezTo>
                  <a:pt x="18195" y="12091"/>
                  <a:pt x="18269" y="12102"/>
                  <a:pt x="18350" y="12120"/>
                </a:cubicBezTo>
                <a:cubicBezTo>
                  <a:pt x="18827" y="12222"/>
                  <a:pt x="19014" y="12577"/>
                  <a:pt x="19150" y="12836"/>
                </a:cubicBezTo>
                <a:lnTo>
                  <a:pt x="19194" y="12917"/>
                </a:lnTo>
                <a:cubicBezTo>
                  <a:pt x="19237" y="12999"/>
                  <a:pt x="19272" y="13080"/>
                  <a:pt x="19305" y="13161"/>
                </a:cubicBezTo>
                <a:cubicBezTo>
                  <a:pt x="19338" y="13239"/>
                  <a:pt x="19367" y="13308"/>
                  <a:pt x="19395" y="13348"/>
                </a:cubicBezTo>
                <a:cubicBezTo>
                  <a:pt x="19429" y="13396"/>
                  <a:pt x="19509" y="13456"/>
                  <a:pt x="19586" y="13514"/>
                </a:cubicBezTo>
                <a:cubicBezTo>
                  <a:pt x="19824" y="13691"/>
                  <a:pt x="20318" y="14059"/>
                  <a:pt x="20068" y="14793"/>
                </a:cubicBezTo>
                <a:cubicBezTo>
                  <a:pt x="19972" y="15069"/>
                  <a:pt x="19928" y="15495"/>
                  <a:pt x="19958" y="15759"/>
                </a:cubicBezTo>
                <a:cubicBezTo>
                  <a:pt x="20180" y="15778"/>
                  <a:pt x="20529" y="15855"/>
                  <a:pt x="20699" y="16279"/>
                </a:cubicBezTo>
                <a:cubicBezTo>
                  <a:pt x="20806" y="16547"/>
                  <a:pt x="20771" y="16808"/>
                  <a:pt x="20745" y="16999"/>
                </a:cubicBezTo>
                <a:cubicBezTo>
                  <a:pt x="20737" y="17050"/>
                  <a:pt x="20724" y="17153"/>
                  <a:pt x="20728" y="17188"/>
                </a:cubicBezTo>
                <a:cubicBezTo>
                  <a:pt x="20734" y="17232"/>
                  <a:pt x="20735" y="17237"/>
                  <a:pt x="20889" y="17338"/>
                </a:cubicBezTo>
                <a:cubicBezTo>
                  <a:pt x="21011" y="17418"/>
                  <a:pt x="21157" y="17515"/>
                  <a:pt x="21290" y="17670"/>
                </a:cubicBezTo>
                <a:lnTo>
                  <a:pt x="21348" y="17749"/>
                </a:lnTo>
                <a:lnTo>
                  <a:pt x="21403" y="17857"/>
                </a:lnTo>
                <a:lnTo>
                  <a:pt x="21439" y="17941"/>
                </a:lnTo>
                <a:lnTo>
                  <a:pt x="21541" y="18279"/>
                </a:lnTo>
                <a:lnTo>
                  <a:pt x="21595" y="18475"/>
                </a:lnTo>
                <a:cubicBezTo>
                  <a:pt x="21600" y="18693"/>
                  <a:pt x="21600" y="19191"/>
                  <a:pt x="21153" y="19365"/>
                </a:cubicBezTo>
                <a:lnTo>
                  <a:pt x="20922" y="19456"/>
                </a:lnTo>
                <a:lnTo>
                  <a:pt x="20711" y="19322"/>
                </a:lnTo>
                <a:cubicBezTo>
                  <a:pt x="20599" y="19253"/>
                  <a:pt x="20325" y="19166"/>
                  <a:pt x="20030" y="19107"/>
                </a:cubicBezTo>
                <a:lnTo>
                  <a:pt x="19904" y="19101"/>
                </a:lnTo>
                <a:cubicBezTo>
                  <a:pt x="19758" y="19091"/>
                  <a:pt x="19625" y="19082"/>
                  <a:pt x="19502" y="19082"/>
                </a:cubicBezTo>
                <a:cubicBezTo>
                  <a:pt x="19207" y="19082"/>
                  <a:pt x="19091" y="19113"/>
                  <a:pt x="18938" y="19464"/>
                </a:cubicBezTo>
                <a:cubicBezTo>
                  <a:pt x="18870" y="19619"/>
                  <a:pt x="18823" y="19781"/>
                  <a:pt x="18776" y="19944"/>
                </a:cubicBezTo>
                <a:cubicBezTo>
                  <a:pt x="18723" y="20128"/>
                  <a:pt x="18673" y="20295"/>
                  <a:pt x="18611" y="20458"/>
                </a:cubicBezTo>
                <a:cubicBezTo>
                  <a:pt x="18323" y="21197"/>
                  <a:pt x="18067" y="21524"/>
                  <a:pt x="17727" y="21590"/>
                </a:cubicBezTo>
                <a:lnTo>
                  <a:pt x="17694" y="21596"/>
                </a:lnTo>
                <a:lnTo>
                  <a:pt x="17628" y="21600"/>
                </a:lnTo>
                <a:lnTo>
                  <a:pt x="17594" y="21597"/>
                </a:lnTo>
                <a:close/>
              </a:path>
            </a:pathLst>
          </a:custGeom>
          <a:solidFill>
            <a:schemeClr val="bg1">
              <a:lumMod val="75000"/>
            </a:schemeClr>
          </a:solidFill>
          <a:ln w="3175" cap="flat">
            <a:solidFill>
              <a:schemeClr val="bg1">
                <a:lumMod val="50000"/>
              </a:schemeClr>
            </a:solidFill>
            <a:miter lim="400000"/>
          </a:ln>
          <a:effectLst/>
        </p:spPr>
        <p:txBody>
          <a:bodyPr lIns="0" tIns="0" rIns="0" bIns="0"/>
          <a:lstStyle/>
          <a:p>
            <a:pPr eaLnBrk="1" hangingPunct="1">
              <a:defRPr sz="1200">
                <a:solidFill>
                  <a:srgbClr val="000000"/>
                </a:solidFill>
                <a:latin typeface="Helvetica"/>
                <a:ea typeface="Helvetica"/>
                <a:cs typeface="Helvetica"/>
                <a:sym typeface="Helvetica"/>
              </a:defRPr>
            </a:pPr>
            <a:endParaRPr sz="1688" dirty="0">
              <a:solidFill>
                <a:srgbClr val="000000"/>
              </a:solidFill>
              <a:latin typeface="Lato Light" panose="020F0502020204030203" pitchFamily="34" charset="0"/>
              <a:ea typeface="Lato Light" panose="020F0502020204030203" pitchFamily="34" charset="0"/>
              <a:cs typeface="Lato Light" panose="020F0502020204030203" pitchFamily="34" charset="0"/>
              <a:sym typeface="Helvetica"/>
            </a:endParaRPr>
          </a:p>
        </p:txBody>
      </p:sp>
      <p:sp>
        <p:nvSpPr>
          <p:cNvPr id="189" name="Shape 17253">
            <a:extLst>
              <a:ext uri="{FF2B5EF4-FFF2-40B4-BE49-F238E27FC236}">
                <a16:creationId xmlns:a16="http://schemas.microsoft.com/office/drawing/2014/main" id="{DD127A21-BBD1-07D3-9063-F98980F6EA14}"/>
              </a:ext>
            </a:extLst>
          </p:cNvPr>
          <p:cNvSpPr/>
          <p:nvPr/>
        </p:nvSpPr>
        <p:spPr>
          <a:xfrm>
            <a:off x="7149911" y="2430127"/>
            <a:ext cx="81562" cy="5975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8083" y="21600"/>
                </a:moveTo>
                <a:cubicBezTo>
                  <a:pt x="17076" y="21600"/>
                  <a:pt x="16012" y="21384"/>
                  <a:pt x="14928" y="20957"/>
                </a:cubicBezTo>
                <a:cubicBezTo>
                  <a:pt x="10891" y="19287"/>
                  <a:pt x="7314" y="15832"/>
                  <a:pt x="3976" y="10391"/>
                </a:cubicBezTo>
                <a:cubicBezTo>
                  <a:pt x="3330" y="9329"/>
                  <a:pt x="2826" y="8497"/>
                  <a:pt x="2274" y="7709"/>
                </a:cubicBezTo>
                <a:cubicBezTo>
                  <a:pt x="2112" y="7468"/>
                  <a:pt x="1961" y="7260"/>
                  <a:pt x="1799" y="7049"/>
                </a:cubicBezTo>
                <a:lnTo>
                  <a:pt x="0" y="4714"/>
                </a:lnTo>
                <a:lnTo>
                  <a:pt x="1795" y="2382"/>
                </a:lnTo>
                <a:cubicBezTo>
                  <a:pt x="3001" y="801"/>
                  <a:pt x="4426" y="0"/>
                  <a:pt x="6030" y="0"/>
                </a:cubicBezTo>
                <a:cubicBezTo>
                  <a:pt x="8613" y="0"/>
                  <a:pt x="10855" y="2108"/>
                  <a:pt x="12491" y="3647"/>
                </a:cubicBezTo>
                <a:cubicBezTo>
                  <a:pt x="13036" y="4157"/>
                  <a:pt x="13344" y="4459"/>
                  <a:pt x="13600" y="4623"/>
                </a:cubicBezTo>
                <a:cubicBezTo>
                  <a:pt x="17892" y="7407"/>
                  <a:pt x="19874" y="13147"/>
                  <a:pt x="20784" y="17474"/>
                </a:cubicBezTo>
                <a:lnTo>
                  <a:pt x="21600" y="21353"/>
                </a:lnTo>
                <a:lnTo>
                  <a:pt x="18112" y="21600"/>
                </a:lnTo>
                <a:lnTo>
                  <a:pt x="18083" y="21600"/>
                </a:lnTo>
                <a:close/>
              </a:path>
            </a:pathLst>
          </a:custGeom>
          <a:solidFill>
            <a:schemeClr val="bg1">
              <a:lumMod val="75000"/>
            </a:schemeClr>
          </a:solidFill>
          <a:ln w="3175" cap="flat">
            <a:solidFill>
              <a:schemeClr val="bg1">
                <a:lumMod val="50000"/>
              </a:schemeClr>
            </a:solidFill>
            <a:prstDash val="solid"/>
            <a:miter lim="400000"/>
          </a:ln>
          <a:effectLst/>
        </p:spPr>
        <p:txBody>
          <a:bodyPr lIns="0" tIns="0" rIns="0" bIns="0"/>
          <a:lstStyle/>
          <a:p>
            <a:pPr defTabSz="821560" eaLnBrk="1" hangingPunct="1">
              <a:defRPr sz="4200">
                <a:solidFill>
                  <a:srgbClr val="000000"/>
                </a:solidFill>
                <a:latin typeface="Gill Sans"/>
                <a:ea typeface="Gill Sans"/>
                <a:cs typeface="Gill Sans"/>
                <a:sym typeface="Gill Sans"/>
              </a:defRPr>
            </a:pPr>
            <a:endParaRPr sz="5906" dirty="0">
              <a:solidFill>
                <a:srgbClr val="000000"/>
              </a:solidFill>
              <a:latin typeface="Lato Light" panose="020F0502020204030203" pitchFamily="34" charset="0"/>
              <a:ea typeface="Lato Light" panose="020F0502020204030203" pitchFamily="34" charset="0"/>
              <a:cs typeface="Lato Light" panose="020F0502020204030203" pitchFamily="34" charset="0"/>
              <a:sym typeface="Gill Sans"/>
            </a:endParaRPr>
          </a:p>
        </p:txBody>
      </p:sp>
      <p:sp>
        <p:nvSpPr>
          <p:cNvPr id="190" name="Shape 17254">
            <a:extLst>
              <a:ext uri="{FF2B5EF4-FFF2-40B4-BE49-F238E27FC236}">
                <a16:creationId xmlns:a16="http://schemas.microsoft.com/office/drawing/2014/main" id="{6F3E211B-679A-A722-257C-B6FD3CFBC9F0}"/>
              </a:ext>
            </a:extLst>
          </p:cNvPr>
          <p:cNvSpPr/>
          <p:nvPr/>
        </p:nvSpPr>
        <p:spPr>
          <a:xfrm>
            <a:off x="7149911" y="2335853"/>
            <a:ext cx="212639" cy="16906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433" h="21600" extrusionOk="0">
                <a:moveTo>
                  <a:pt x="14878" y="21030"/>
                </a:moveTo>
                <a:lnTo>
                  <a:pt x="14734" y="20969"/>
                </a:lnTo>
                <a:cubicBezTo>
                  <a:pt x="14196" y="20636"/>
                  <a:pt x="13713" y="20306"/>
                  <a:pt x="13247" y="19971"/>
                </a:cubicBezTo>
                <a:cubicBezTo>
                  <a:pt x="12776" y="19650"/>
                  <a:pt x="12470" y="19429"/>
                  <a:pt x="12275" y="19021"/>
                </a:cubicBezTo>
                <a:cubicBezTo>
                  <a:pt x="12068" y="18601"/>
                  <a:pt x="12002" y="17779"/>
                  <a:pt x="12133" y="17268"/>
                </a:cubicBezTo>
                <a:lnTo>
                  <a:pt x="12247" y="16828"/>
                </a:lnTo>
                <a:lnTo>
                  <a:pt x="12501" y="16616"/>
                </a:lnTo>
                <a:cubicBezTo>
                  <a:pt x="12444" y="16560"/>
                  <a:pt x="12391" y="16505"/>
                  <a:pt x="12345" y="16450"/>
                </a:cubicBezTo>
                <a:lnTo>
                  <a:pt x="11465" y="15419"/>
                </a:lnTo>
                <a:lnTo>
                  <a:pt x="12280" y="14801"/>
                </a:lnTo>
                <a:cubicBezTo>
                  <a:pt x="12189" y="14742"/>
                  <a:pt x="12113" y="14715"/>
                  <a:pt x="12045" y="14715"/>
                </a:cubicBezTo>
                <a:cubicBezTo>
                  <a:pt x="11955" y="14715"/>
                  <a:pt x="11844" y="14767"/>
                  <a:pt x="11713" y="14870"/>
                </a:cubicBezTo>
                <a:cubicBezTo>
                  <a:pt x="10965" y="15460"/>
                  <a:pt x="10323" y="16099"/>
                  <a:pt x="9810" y="16770"/>
                </a:cubicBezTo>
                <a:cubicBezTo>
                  <a:pt x="9266" y="17477"/>
                  <a:pt x="8825" y="17952"/>
                  <a:pt x="8382" y="18307"/>
                </a:cubicBezTo>
                <a:lnTo>
                  <a:pt x="7553" y="18970"/>
                </a:lnTo>
                <a:lnTo>
                  <a:pt x="7105" y="17866"/>
                </a:lnTo>
                <a:cubicBezTo>
                  <a:pt x="6912" y="17392"/>
                  <a:pt x="6787" y="16853"/>
                  <a:pt x="6677" y="16376"/>
                </a:cubicBezTo>
                <a:cubicBezTo>
                  <a:pt x="6612" y="16089"/>
                  <a:pt x="6561" y="15858"/>
                  <a:pt x="6501" y="15668"/>
                </a:cubicBezTo>
                <a:cubicBezTo>
                  <a:pt x="6175" y="14611"/>
                  <a:pt x="5108" y="13875"/>
                  <a:pt x="4167" y="13225"/>
                </a:cubicBezTo>
                <a:lnTo>
                  <a:pt x="2682" y="12168"/>
                </a:lnTo>
                <a:lnTo>
                  <a:pt x="3453" y="11112"/>
                </a:lnTo>
                <a:cubicBezTo>
                  <a:pt x="3508" y="11035"/>
                  <a:pt x="3592" y="10938"/>
                  <a:pt x="3689" y="10831"/>
                </a:cubicBezTo>
                <a:cubicBezTo>
                  <a:pt x="3674" y="10824"/>
                  <a:pt x="3660" y="10818"/>
                  <a:pt x="3648" y="10812"/>
                </a:cubicBezTo>
                <a:cubicBezTo>
                  <a:pt x="3444" y="10716"/>
                  <a:pt x="3263" y="10623"/>
                  <a:pt x="3134" y="10532"/>
                </a:cubicBezTo>
                <a:cubicBezTo>
                  <a:pt x="2774" y="10281"/>
                  <a:pt x="2138" y="9729"/>
                  <a:pt x="1929" y="8855"/>
                </a:cubicBezTo>
                <a:cubicBezTo>
                  <a:pt x="1779" y="8246"/>
                  <a:pt x="1892" y="7781"/>
                  <a:pt x="1960" y="7504"/>
                </a:cubicBezTo>
                <a:lnTo>
                  <a:pt x="1966" y="7380"/>
                </a:lnTo>
                <a:cubicBezTo>
                  <a:pt x="1938" y="7364"/>
                  <a:pt x="1907" y="7348"/>
                  <a:pt x="1878" y="7331"/>
                </a:cubicBezTo>
                <a:lnTo>
                  <a:pt x="1802" y="7331"/>
                </a:lnTo>
                <a:cubicBezTo>
                  <a:pt x="859" y="7129"/>
                  <a:pt x="335" y="7017"/>
                  <a:pt x="139" y="6274"/>
                </a:cubicBezTo>
                <a:cubicBezTo>
                  <a:pt x="-167" y="5008"/>
                  <a:pt x="88" y="4198"/>
                  <a:pt x="355" y="3740"/>
                </a:cubicBezTo>
                <a:cubicBezTo>
                  <a:pt x="703" y="3144"/>
                  <a:pt x="1258" y="2816"/>
                  <a:pt x="1915" y="2816"/>
                </a:cubicBezTo>
                <a:cubicBezTo>
                  <a:pt x="2190" y="2816"/>
                  <a:pt x="2479" y="2874"/>
                  <a:pt x="2777" y="2987"/>
                </a:cubicBezTo>
                <a:cubicBezTo>
                  <a:pt x="2958" y="3054"/>
                  <a:pt x="3264" y="3212"/>
                  <a:pt x="3634" y="3408"/>
                </a:cubicBezTo>
                <a:cubicBezTo>
                  <a:pt x="3856" y="3526"/>
                  <a:pt x="4124" y="3668"/>
                  <a:pt x="4405" y="3807"/>
                </a:cubicBezTo>
                <a:cubicBezTo>
                  <a:pt x="4403" y="3805"/>
                  <a:pt x="4402" y="3802"/>
                  <a:pt x="4400" y="3799"/>
                </a:cubicBezTo>
                <a:cubicBezTo>
                  <a:pt x="3862" y="2943"/>
                  <a:pt x="3889" y="2230"/>
                  <a:pt x="4005" y="1783"/>
                </a:cubicBezTo>
                <a:cubicBezTo>
                  <a:pt x="4185" y="1095"/>
                  <a:pt x="4672" y="616"/>
                  <a:pt x="5451" y="358"/>
                </a:cubicBezTo>
                <a:lnTo>
                  <a:pt x="5813" y="238"/>
                </a:lnTo>
                <a:lnTo>
                  <a:pt x="6136" y="480"/>
                </a:lnTo>
                <a:cubicBezTo>
                  <a:pt x="6709" y="914"/>
                  <a:pt x="7226" y="1445"/>
                  <a:pt x="7725" y="1957"/>
                </a:cubicBezTo>
                <a:cubicBezTo>
                  <a:pt x="8238" y="2487"/>
                  <a:pt x="8713" y="2975"/>
                  <a:pt x="9195" y="3313"/>
                </a:cubicBezTo>
                <a:cubicBezTo>
                  <a:pt x="9478" y="3513"/>
                  <a:pt x="9760" y="3613"/>
                  <a:pt x="10037" y="3613"/>
                </a:cubicBezTo>
                <a:cubicBezTo>
                  <a:pt x="10711" y="3613"/>
                  <a:pt x="11328" y="3001"/>
                  <a:pt x="11645" y="2015"/>
                </a:cubicBezTo>
                <a:cubicBezTo>
                  <a:pt x="11672" y="1927"/>
                  <a:pt x="11638" y="1775"/>
                  <a:pt x="11603" y="1664"/>
                </a:cubicBezTo>
                <a:lnTo>
                  <a:pt x="11084" y="0"/>
                </a:lnTo>
                <a:lnTo>
                  <a:pt x="12493" y="110"/>
                </a:lnTo>
                <a:cubicBezTo>
                  <a:pt x="12869" y="137"/>
                  <a:pt x="13139" y="368"/>
                  <a:pt x="14300" y="1649"/>
                </a:cubicBezTo>
                <a:lnTo>
                  <a:pt x="14433" y="1794"/>
                </a:lnTo>
                <a:cubicBezTo>
                  <a:pt x="15217" y="2627"/>
                  <a:pt x="15764" y="3662"/>
                  <a:pt x="16257" y="4650"/>
                </a:cubicBezTo>
                <a:cubicBezTo>
                  <a:pt x="16382" y="4903"/>
                  <a:pt x="16553" y="5135"/>
                  <a:pt x="16724" y="5373"/>
                </a:cubicBezTo>
                <a:cubicBezTo>
                  <a:pt x="17053" y="5834"/>
                  <a:pt x="17408" y="6331"/>
                  <a:pt x="17634" y="6965"/>
                </a:cubicBezTo>
                <a:lnTo>
                  <a:pt x="17855" y="7040"/>
                </a:lnTo>
                <a:cubicBezTo>
                  <a:pt x="18949" y="7404"/>
                  <a:pt x="19322" y="7537"/>
                  <a:pt x="19516" y="7660"/>
                </a:cubicBezTo>
                <a:cubicBezTo>
                  <a:pt x="20606" y="8338"/>
                  <a:pt x="21231" y="9317"/>
                  <a:pt x="21370" y="10567"/>
                </a:cubicBezTo>
                <a:lnTo>
                  <a:pt x="21433" y="11129"/>
                </a:lnTo>
                <a:lnTo>
                  <a:pt x="20102" y="11370"/>
                </a:lnTo>
                <a:lnTo>
                  <a:pt x="20068" y="11070"/>
                </a:lnTo>
                <a:lnTo>
                  <a:pt x="19839" y="11449"/>
                </a:lnTo>
                <a:cubicBezTo>
                  <a:pt x="19733" y="11389"/>
                  <a:pt x="19026" y="11236"/>
                  <a:pt x="18275" y="11236"/>
                </a:cubicBezTo>
                <a:cubicBezTo>
                  <a:pt x="18235" y="11238"/>
                  <a:pt x="18203" y="11240"/>
                  <a:pt x="18173" y="11242"/>
                </a:cubicBezTo>
                <a:cubicBezTo>
                  <a:pt x="18173" y="11273"/>
                  <a:pt x="18173" y="11308"/>
                  <a:pt x="18173" y="11345"/>
                </a:cubicBezTo>
                <a:cubicBezTo>
                  <a:pt x="18173" y="11538"/>
                  <a:pt x="18172" y="11752"/>
                  <a:pt x="18161" y="11983"/>
                </a:cubicBezTo>
                <a:cubicBezTo>
                  <a:pt x="18105" y="12969"/>
                  <a:pt x="18091" y="13997"/>
                  <a:pt x="18119" y="15129"/>
                </a:cubicBezTo>
                <a:cubicBezTo>
                  <a:pt x="18162" y="17184"/>
                  <a:pt x="17928" y="17778"/>
                  <a:pt x="17669" y="18114"/>
                </a:cubicBezTo>
                <a:lnTo>
                  <a:pt x="17431" y="18426"/>
                </a:lnTo>
                <a:lnTo>
                  <a:pt x="17028" y="18496"/>
                </a:lnTo>
                <a:cubicBezTo>
                  <a:pt x="17025" y="19126"/>
                  <a:pt x="17013" y="19727"/>
                  <a:pt x="16963" y="20330"/>
                </a:cubicBezTo>
                <a:lnTo>
                  <a:pt x="16856" y="21600"/>
                </a:lnTo>
                <a:lnTo>
                  <a:pt x="14878" y="21030"/>
                </a:lnTo>
                <a:close/>
              </a:path>
            </a:pathLst>
          </a:custGeom>
          <a:solidFill>
            <a:schemeClr val="bg1">
              <a:lumMod val="75000"/>
            </a:schemeClr>
          </a:solidFill>
          <a:ln w="3175" cap="flat">
            <a:solidFill>
              <a:schemeClr val="bg1">
                <a:lumMod val="50000"/>
              </a:schemeClr>
            </a:solidFill>
            <a:miter lim="400000"/>
          </a:ln>
          <a:effectLst/>
        </p:spPr>
        <p:txBody>
          <a:bodyPr lIns="0" tIns="0" rIns="0" bIns="0"/>
          <a:lstStyle/>
          <a:p>
            <a:pPr eaLnBrk="1" hangingPunct="1">
              <a:defRPr sz="1200">
                <a:solidFill>
                  <a:srgbClr val="000000"/>
                </a:solidFill>
                <a:latin typeface="Helvetica"/>
                <a:ea typeface="Helvetica"/>
                <a:cs typeface="Helvetica"/>
                <a:sym typeface="Helvetica"/>
              </a:defRPr>
            </a:pPr>
            <a:endParaRPr sz="1688" dirty="0">
              <a:solidFill>
                <a:srgbClr val="000000"/>
              </a:solidFill>
              <a:latin typeface="Lato Light" panose="020F0502020204030203" pitchFamily="34" charset="0"/>
              <a:ea typeface="Lato Light" panose="020F0502020204030203" pitchFamily="34" charset="0"/>
              <a:cs typeface="Lato Light" panose="020F0502020204030203" pitchFamily="34" charset="0"/>
              <a:sym typeface="Helvetica"/>
            </a:endParaRPr>
          </a:p>
        </p:txBody>
      </p:sp>
      <p:sp>
        <p:nvSpPr>
          <p:cNvPr id="191" name="Shape 17255">
            <a:extLst>
              <a:ext uri="{FF2B5EF4-FFF2-40B4-BE49-F238E27FC236}">
                <a16:creationId xmlns:a16="http://schemas.microsoft.com/office/drawing/2014/main" id="{C0DD8165-DDF0-1799-B623-787FA3778114}"/>
              </a:ext>
            </a:extLst>
          </p:cNvPr>
          <p:cNvSpPr/>
          <p:nvPr/>
        </p:nvSpPr>
        <p:spPr>
          <a:xfrm>
            <a:off x="7102805" y="2367277"/>
            <a:ext cx="148172" cy="12706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6537" y="20443"/>
                </a:moveTo>
                <a:cubicBezTo>
                  <a:pt x="16184" y="19007"/>
                  <a:pt x="15453" y="17124"/>
                  <a:pt x="13962" y="16298"/>
                </a:cubicBezTo>
                <a:cubicBezTo>
                  <a:pt x="13709" y="16159"/>
                  <a:pt x="13376" y="15903"/>
                  <a:pt x="12998" y="15601"/>
                </a:cubicBezTo>
                <a:cubicBezTo>
                  <a:pt x="12411" y="15130"/>
                  <a:pt x="11523" y="14419"/>
                  <a:pt x="10911" y="14419"/>
                </a:cubicBezTo>
                <a:cubicBezTo>
                  <a:pt x="10761" y="14419"/>
                  <a:pt x="10591" y="14453"/>
                  <a:pt x="10367" y="14702"/>
                </a:cubicBezTo>
                <a:lnTo>
                  <a:pt x="9102" y="16111"/>
                </a:lnTo>
                <a:lnTo>
                  <a:pt x="8315" y="14287"/>
                </a:lnTo>
                <a:cubicBezTo>
                  <a:pt x="8005" y="13573"/>
                  <a:pt x="7672" y="13171"/>
                  <a:pt x="7198" y="12948"/>
                </a:cubicBezTo>
                <a:cubicBezTo>
                  <a:pt x="7106" y="12905"/>
                  <a:pt x="6871" y="12883"/>
                  <a:pt x="6505" y="12883"/>
                </a:cubicBezTo>
                <a:lnTo>
                  <a:pt x="6038" y="12885"/>
                </a:lnTo>
                <a:cubicBezTo>
                  <a:pt x="5307" y="12885"/>
                  <a:pt x="3950" y="12885"/>
                  <a:pt x="3129" y="11523"/>
                </a:cubicBezTo>
                <a:cubicBezTo>
                  <a:pt x="2419" y="10349"/>
                  <a:pt x="2083" y="8758"/>
                  <a:pt x="1815" y="7478"/>
                </a:cubicBezTo>
                <a:cubicBezTo>
                  <a:pt x="1679" y="6833"/>
                  <a:pt x="1504" y="6366"/>
                  <a:pt x="1332" y="5896"/>
                </a:cubicBezTo>
                <a:cubicBezTo>
                  <a:pt x="1075" y="5195"/>
                  <a:pt x="823" y="4511"/>
                  <a:pt x="680" y="3720"/>
                </a:cubicBezTo>
                <a:lnTo>
                  <a:pt x="0" y="0"/>
                </a:lnTo>
                <a:lnTo>
                  <a:pt x="2497" y="2007"/>
                </a:lnTo>
                <a:cubicBezTo>
                  <a:pt x="2897" y="1967"/>
                  <a:pt x="3331" y="1899"/>
                  <a:pt x="3775" y="1830"/>
                </a:cubicBezTo>
                <a:cubicBezTo>
                  <a:pt x="4587" y="1705"/>
                  <a:pt x="5295" y="1602"/>
                  <a:pt x="5796" y="1602"/>
                </a:cubicBezTo>
                <a:cubicBezTo>
                  <a:pt x="6073" y="1602"/>
                  <a:pt x="6308" y="1630"/>
                  <a:pt x="6509" y="1688"/>
                </a:cubicBezTo>
                <a:cubicBezTo>
                  <a:pt x="6858" y="1665"/>
                  <a:pt x="8226" y="1077"/>
                  <a:pt x="9214" y="532"/>
                </a:cubicBezTo>
                <a:lnTo>
                  <a:pt x="9907" y="149"/>
                </a:lnTo>
                <a:lnTo>
                  <a:pt x="11731" y="1688"/>
                </a:lnTo>
                <a:lnTo>
                  <a:pt x="11119" y="2807"/>
                </a:lnTo>
                <a:cubicBezTo>
                  <a:pt x="11150" y="2813"/>
                  <a:pt x="11179" y="2820"/>
                  <a:pt x="11208" y="2825"/>
                </a:cubicBezTo>
                <a:cubicBezTo>
                  <a:pt x="11765" y="2934"/>
                  <a:pt x="11999" y="2983"/>
                  <a:pt x="12214" y="3088"/>
                </a:cubicBezTo>
                <a:cubicBezTo>
                  <a:pt x="13226" y="3606"/>
                  <a:pt x="13888" y="4072"/>
                  <a:pt x="13944" y="5798"/>
                </a:cubicBezTo>
                <a:cubicBezTo>
                  <a:pt x="13960" y="6342"/>
                  <a:pt x="13850" y="6749"/>
                  <a:pt x="13785" y="6992"/>
                </a:cubicBezTo>
                <a:cubicBezTo>
                  <a:pt x="13767" y="7058"/>
                  <a:pt x="13935" y="7271"/>
                  <a:pt x="14259" y="7478"/>
                </a:cubicBezTo>
                <a:cubicBezTo>
                  <a:pt x="14351" y="7537"/>
                  <a:pt x="14472" y="7585"/>
                  <a:pt x="14603" y="7643"/>
                </a:cubicBezTo>
                <a:cubicBezTo>
                  <a:pt x="15422" y="8000"/>
                  <a:pt x="17033" y="8703"/>
                  <a:pt x="16886" y="10598"/>
                </a:cubicBezTo>
                <a:cubicBezTo>
                  <a:pt x="16857" y="10972"/>
                  <a:pt x="16736" y="11296"/>
                  <a:pt x="16566" y="11584"/>
                </a:cubicBezTo>
                <a:cubicBezTo>
                  <a:pt x="17977" y="12519"/>
                  <a:pt x="19597" y="13792"/>
                  <a:pt x="20290" y="15855"/>
                </a:cubicBezTo>
                <a:cubicBezTo>
                  <a:pt x="20402" y="16190"/>
                  <a:pt x="20505" y="16591"/>
                  <a:pt x="20612" y="17014"/>
                </a:cubicBezTo>
                <a:cubicBezTo>
                  <a:pt x="20744" y="17548"/>
                  <a:pt x="20874" y="18090"/>
                  <a:pt x="21055" y="18500"/>
                </a:cubicBezTo>
                <a:lnTo>
                  <a:pt x="21600" y="19736"/>
                </a:lnTo>
                <a:lnTo>
                  <a:pt x="20590" y="20477"/>
                </a:lnTo>
                <a:cubicBezTo>
                  <a:pt x="19698" y="21130"/>
                  <a:pt x="18801" y="21477"/>
                  <a:pt x="17854" y="21537"/>
                </a:cubicBezTo>
                <a:lnTo>
                  <a:pt x="16823" y="21600"/>
                </a:lnTo>
                <a:lnTo>
                  <a:pt x="16537" y="20443"/>
                </a:lnTo>
                <a:close/>
              </a:path>
            </a:pathLst>
          </a:custGeom>
          <a:solidFill>
            <a:schemeClr val="bg1">
              <a:lumMod val="75000"/>
            </a:schemeClr>
          </a:solidFill>
          <a:ln w="3175" cap="flat">
            <a:solidFill>
              <a:schemeClr val="bg1">
                <a:lumMod val="50000"/>
              </a:schemeClr>
            </a:solidFill>
            <a:miter lim="400000"/>
          </a:ln>
          <a:effectLst/>
        </p:spPr>
        <p:txBody>
          <a:bodyPr lIns="0" tIns="0" rIns="0" bIns="0"/>
          <a:lstStyle/>
          <a:p>
            <a:pPr eaLnBrk="1" hangingPunct="1">
              <a:defRPr sz="1200">
                <a:solidFill>
                  <a:srgbClr val="000000"/>
                </a:solidFill>
                <a:latin typeface="Helvetica"/>
                <a:ea typeface="Helvetica"/>
                <a:cs typeface="Helvetica"/>
                <a:sym typeface="Helvetica"/>
              </a:defRPr>
            </a:pPr>
            <a:endParaRPr sz="1688" dirty="0">
              <a:solidFill>
                <a:srgbClr val="000000"/>
              </a:solidFill>
              <a:latin typeface="Lato Light" panose="020F0502020204030203" pitchFamily="34" charset="0"/>
              <a:ea typeface="Lato Light" panose="020F0502020204030203" pitchFamily="34" charset="0"/>
              <a:cs typeface="Lato Light" panose="020F0502020204030203" pitchFamily="34" charset="0"/>
              <a:sym typeface="Helvetica"/>
            </a:endParaRPr>
          </a:p>
        </p:txBody>
      </p:sp>
      <p:sp>
        <p:nvSpPr>
          <p:cNvPr id="192" name="Shape 17256">
            <a:extLst>
              <a:ext uri="{FF2B5EF4-FFF2-40B4-BE49-F238E27FC236}">
                <a16:creationId xmlns:a16="http://schemas.microsoft.com/office/drawing/2014/main" id="{AE8104D7-4E80-E456-AF85-90F604491533}"/>
              </a:ext>
            </a:extLst>
          </p:cNvPr>
          <p:cNvSpPr/>
          <p:nvPr/>
        </p:nvSpPr>
        <p:spPr>
          <a:xfrm>
            <a:off x="10039055" y="2477263"/>
            <a:ext cx="157860" cy="20231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400" h="21600" extrusionOk="0">
                <a:moveTo>
                  <a:pt x="9606" y="21600"/>
                </a:moveTo>
                <a:cubicBezTo>
                  <a:pt x="8544" y="21600"/>
                  <a:pt x="7635" y="21276"/>
                  <a:pt x="6978" y="20665"/>
                </a:cubicBezTo>
                <a:cubicBezTo>
                  <a:pt x="5573" y="19361"/>
                  <a:pt x="5384" y="17336"/>
                  <a:pt x="5232" y="15708"/>
                </a:cubicBezTo>
                <a:lnTo>
                  <a:pt x="5172" y="15077"/>
                </a:lnTo>
                <a:cubicBezTo>
                  <a:pt x="5041" y="13949"/>
                  <a:pt x="4261" y="13188"/>
                  <a:pt x="3276" y="12224"/>
                </a:cubicBezTo>
                <a:cubicBezTo>
                  <a:pt x="3062" y="12016"/>
                  <a:pt x="2846" y="11802"/>
                  <a:pt x="2628" y="11581"/>
                </a:cubicBezTo>
                <a:cubicBezTo>
                  <a:pt x="1802" y="10717"/>
                  <a:pt x="1098" y="9795"/>
                  <a:pt x="1511" y="8865"/>
                </a:cubicBezTo>
                <a:cubicBezTo>
                  <a:pt x="1665" y="8520"/>
                  <a:pt x="1948" y="8238"/>
                  <a:pt x="2351" y="8020"/>
                </a:cubicBezTo>
                <a:cubicBezTo>
                  <a:pt x="2141" y="7688"/>
                  <a:pt x="1738" y="7141"/>
                  <a:pt x="967" y="6292"/>
                </a:cubicBezTo>
                <a:lnTo>
                  <a:pt x="0" y="5251"/>
                </a:lnTo>
                <a:lnTo>
                  <a:pt x="39" y="4902"/>
                </a:lnTo>
                <a:cubicBezTo>
                  <a:pt x="48" y="4817"/>
                  <a:pt x="48" y="4728"/>
                  <a:pt x="48" y="4639"/>
                </a:cubicBezTo>
                <a:cubicBezTo>
                  <a:pt x="50" y="4417"/>
                  <a:pt x="52" y="4149"/>
                  <a:pt x="133" y="3867"/>
                </a:cubicBezTo>
                <a:cubicBezTo>
                  <a:pt x="293" y="3314"/>
                  <a:pt x="723" y="2311"/>
                  <a:pt x="1806" y="1786"/>
                </a:cubicBezTo>
                <a:cubicBezTo>
                  <a:pt x="2632" y="1376"/>
                  <a:pt x="3559" y="1320"/>
                  <a:pt x="4357" y="1320"/>
                </a:cubicBezTo>
                <a:lnTo>
                  <a:pt x="5415" y="1333"/>
                </a:lnTo>
                <a:cubicBezTo>
                  <a:pt x="5511" y="1333"/>
                  <a:pt x="5613" y="1331"/>
                  <a:pt x="5716" y="1329"/>
                </a:cubicBezTo>
                <a:lnTo>
                  <a:pt x="5598" y="1206"/>
                </a:lnTo>
                <a:lnTo>
                  <a:pt x="7342" y="0"/>
                </a:lnTo>
                <a:lnTo>
                  <a:pt x="7741" y="306"/>
                </a:lnTo>
                <a:cubicBezTo>
                  <a:pt x="8743" y="1072"/>
                  <a:pt x="9797" y="1805"/>
                  <a:pt x="10857" y="2538"/>
                </a:cubicBezTo>
                <a:cubicBezTo>
                  <a:pt x="13092" y="4088"/>
                  <a:pt x="15401" y="5690"/>
                  <a:pt x="17228" y="7639"/>
                </a:cubicBezTo>
                <a:cubicBezTo>
                  <a:pt x="18322" y="8811"/>
                  <a:pt x="19197" y="10140"/>
                  <a:pt x="19708" y="11393"/>
                </a:cubicBezTo>
                <a:lnTo>
                  <a:pt x="19823" y="11487"/>
                </a:lnTo>
                <a:cubicBezTo>
                  <a:pt x="20660" y="12862"/>
                  <a:pt x="21600" y="14688"/>
                  <a:pt x="21363" y="16155"/>
                </a:cubicBezTo>
                <a:cubicBezTo>
                  <a:pt x="21211" y="17122"/>
                  <a:pt x="20561" y="17834"/>
                  <a:pt x="19515" y="18201"/>
                </a:cubicBezTo>
                <a:cubicBezTo>
                  <a:pt x="19669" y="18641"/>
                  <a:pt x="19752" y="19143"/>
                  <a:pt x="19457" y="19596"/>
                </a:cubicBezTo>
                <a:cubicBezTo>
                  <a:pt x="19251" y="19909"/>
                  <a:pt x="18896" y="20138"/>
                  <a:pt x="18459" y="20241"/>
                </a:cubicBezTo>
                <a:lnTo>
                  <a:pt x="18220" y="20282"/>
                </a:lnTo>
                <a:lnTo>
                  <a:pt x="18020" y="20291"/>
                </a:lnTo>
                <a:cubicBezTo>
                  <a:pt x="17389" y="20291"/>
                  <a:pt x="16825" y="19999"/>
                  <a:pt x="16281" y="19718"/>
                </a:cubicBezTo>
                <a:cubicBezTo>
                  <a:pt x="16118" y="19635"/>
                  <a:pt x="15869" y="19499"/>
                  <a:pt x="15736" y="19457"/>
                </a:cubicBezTo>
                <a:lnTo>
                  <a:pt x="15734" y="19457"/>
                </a:lnTo>
                <a:cubicBezTo>
                  <a:pt x="15279" y="19457"/>
                  <a:pt x="14988" y="19625"/>
                  <a:pt x="14418" y="19975"/>
                </a:cubicBezTo>
                <a:cubicBezTo>
                  <a:pt x="13196" y="20718"/>
                  <a:pt x="11373" y="21600"/>
                  <a:pt x="9606" y="21600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3175" cap="flat">
            <a:solidFill>
              <a:schemeClr val="bg1">
                <a:lumMod val="50000"/>
              </a:schemeClr>
            </a:solidFill>
            <a:miter lim="400000"/>
          </a:ln>
          <a:effectLst/>
        </p:spPr>
        <p:txBody>
          <a:bodyPr lIns="0" tIns="0" rIns="0" bIns="0"/>
          <a:lstStyle/>
          <a:p>
            <a:pPr eaLnBrk="1" hangingPunct="1">
              <a:defRPr sz="1200">
                <a:solidFill>
                  <a:srgbClr val="000000"/>
                </a:solidFill>
                <a:latin typeface="Helvetica"/>
                <a:ea typeface="Helvetica"/>
                <a:cs typeface="Helvetica"/>
                <a:sym typeface="Helvetica"/>
              </a:defRPr>
            </a:pPr>
            <a:endParaRPr sz="1688" dirty="0">
              <a:solidFill>
                <a:srgbClr val="000000"/>
              </a:solidFill>
              <a:latin typeface="Lato Light" panose="020F0502020204030203" pitchFamily="34" charset="0"/>
              <a:ea typeface="Lato Light" panose="020F0502020204030203" pitchFamily="34" charset="0"/>
              <a:cs typeface="Lato Light" panose="020F0502020204030203" pitchFamily="34" charset="0"/>
              <a:sym typeface="Helvetica"/>
            </a:endParaRPr>
          </a:p>
        </p:txBody>
      </p:sp>
      <p:sp>
        <p:nvSpPr>
          <p:cNvPr id="193" name="Shape 17257">
            <a:extLst>
              <a:ext uri="{FF2B5EF4-FFF2-40B4-BE49-F238E27FC236}">
                <a16:creationId xmlns:a16="http://schemas.microsoft.com/office/drawing/2014/main" id="{AAC1B66C-2FFD-8F31-D70B-679458EA244A}"/>
              </a:ext>
            </a:extLst>
          </p:cNvPr>
          <p:cNvSpPr/>
          <p:nvPr/>
        </p:nvSpPr>
        <p:spPr>
          <a:xfrm>
            <a:off x="9913442" y="2304428"/>
            <a:ext cx="191920" cy="24347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3758" y="21213"/>
                </a:moveTo>
                <a:cubicBezTo>
                  <a:pt x="13461" y="21048"/>
                  <a:pt x="13271" y="20849"/>
                  <a:pt x="13133" y="20675"/>
                </a:cubicBezTo>
                <a:cubicBezTo>
                  <a:pt x="12961" y="20766"/>
                  <a:pt x="12740" y="20838"/>
                  <a:pt x="12460" y="20849"/>
                </a:cubicBezTo>
                <a:cubicBezTo>
                  <a:pt x="12460" y="20849"/>
                  <a:pt x="12460" y="20849"/>
                  <a:pt x="12458" y="20849"/>
                </a:cubicBezTo>
                <a:cubicBezTo>
                  <a:pt x="12070" y="20849"/>
                  <a:pt x="11772" y="20727"/>
                  <a:pt x="11299" y="20441"/>
                </a:cubicBezTo>
                <a:cubicBezTo>
                  <a:pt x="11147" y="20711"/>
                  <a:pt x="10853" y="20999"/>
                  <a:pt x="10291" y="21224"/>
                </a:cubicBezTo>
                <a:lnTo>
                  <a:pt x="9563" y="21515"/>
                </a:lnTo>
                <a:lnTo>
                  <a:pt x="9055" y="21010"/>
                </a:lnTo>
                <a:cubicBezTo>
                  <a:pt x="8776" y="20733"/>
                  <a:pt x="8707" y="20434"/>
                  <a:pt x="8682" y="20207"/>
                </a:cubicBezTo>
                <a:cubicBezTo>
                  <a:pt x="8503" y="20198"/>
                  <a:pt x="8339" y="20167"/>
                  <a:pt x="8185" y="20111"/>
                </a:cubicBezTo>
                <a:cubicBezTo>
                  <a:pt x="7737" y="19932"/>
                  <a:pt x="7542" y="19687"/>
                  <a:pt x="7426" y="19540"/>
                </a:cubicBezTo>
                <a:cubicBezTo>
                  <a:pt x="7347" y="19455"/>
                  <a:pt x="7222" y="19407"/>
                  <a:pt x="7110" y="19364"/>
                </a:cubicBezTo>
                <a:cubicBezTo>
                  <a:pt x="6755" y="19227"/>
                  <a:pt x="6227" y="19025"/>
                  <a:pt x="5942" y="18519"/>
                </a:cubicBezTo>
                <a:cubicBezTo>
                  <a:pt x="5745" y="18172"/>
                  <a:pt x="5564" y="17351"/>
                  <a:pt x="5873" y="16761"/>
                </a:cubicBezTo>
                <a:cubicBezTo>
                  <a:pt x="5548" y="16345"/>
                  <a:pt x="5493" y="15858"/>
                  <a:pt x="5467" y="15628"/>
                </a:cubicBezTo>
                <a:cubicBezTo>
                  <a:pt x="5360" y="14737"/>
                  <a:pt x="5262" y="14370"/>
                  <a:pt x="4641" y="14059"/>
                </a:cubicBezTo>
                <a:cubicBezTo>
                  <a:pt x="4339" y="13909"/>
                  <a:pt x="3859" y="13820"/>
                  <a:pt x="3351" y="13726"/>
                </a:cubicBezTo>
                <a:cubicBezTo>
                  <a:pt x="2302" y="13531"/>
                  <a:pt x="999" y="13289"/>
                  <a:pt x="371" y="12281"/>
                </a:cubicBezTo>
                <a:cubicBezTo>
                  <a:pt x="183" y="11979"/>
                  <a:pt x="64" y="11619"/>
                  <a:pt x="16" y="11209"/>
                </a:cubicBezTo>
                <a:lnTo>
                  <a:pt x="0" y="11074"/>
                </a:lnTo>
                <a:lnTo>
                  <a:pt x="78" y="10821"/>
                </a:lnTo>
                <a:lnTo>
                  <a:pt x="173" y="10705"/>
                </a:lnTo>
                <a:cubicBezTo>
                  <a:pt x="601" y="10185"/>
                  <a:pt x="1174" y="9662"/>
                  <a:pt x="1788" y="9231"/>
                </a:cubicBezTo>
                <a:cubicBezTo>
                  <a:pt x="2119" y="8997"/>
                  <a:pt x="2485" y="8802"/>
                  <a:pt x="2856" y="8609"/>
                </a:cubicBezTo>
                <a:cubicBezTo>
                  <a:pt x="3222" y="8417"/>
                  <a:pt x="3557" y="8241"/>
                  <a:pt x="3814" y="8036"/>
                </a:cubicBezTo>
                <a:cubicBezTo>
                  <a:pt x="4487" y="7505"/>
                  <a:pt x="4634" y="6716"/>
                  <a:pt x="4661" y="6292"/>
                </a:cubicBezTo>
                <a:cubicBezTo>
                  <a:pt x="4736" y="5127"/>
                  <a:pt x="5300" y="4536"/>
                  <a:pt x="6339" y="4536"/>
                </a:cubicBezTo>
                <a:cubicBezTo>
                  <a:pt x="6584" y="4536"/>
                  <a:pt x="6834" y="4577"/>
                  <a:pt x="7109" y="4660"/>
                </a:cubicBezTo>
                <a:cubicBezTo>
                  <a:pt x="7552" y="4796"/>
                  <a:pt x="7978" y="4954"/>
                  <a:pt x="8403" y="5112"/>
                </a:cubicBezTo>
                <a:cubicBezTo>
                  <a:pt x="9074" y="5363"/>
                  <a:pt x="9716" y="5603"/>
                  <a:pt x="10365" y="5715"/>
                </a:cubicBezTo>
                <a:cubicBezTo>
                  <a:pt x="10029" y="5432"/>
                  <a:pt x="9721" y="5120"/>
                  <a:pt x="9469" y="4737"/>
                </a:cubicBezTo>
                <a:lnTo>
                  <a:pt x="8898" y="3869"/>
                </a:lnTo>
                <a:lnTo>
                  <a:pt x="10092" y="3610"/>
                </a:lnTo>
                <a:cubicBezTo>
                  <a:pt x="10688" y="3482"/>
                  <a:pt x="11273" y="3473"/>
                  <a:pt x="11791" y="3465"/>
                </a:cubicBezTo>
                <a:lnTo>
                  <a:pt x="12314" y="3452"/>
                </a:lnTo>
                <a:cubicBezTo>
                  <a:pt x="12576" y="3441"/>
                  <a:pt x="12804" y="3415"/>
                  <a:pt x="13038" y="3369"/>
                </a:cubicBezTo>
                <a:cubicBezTo>
                  <a:pt x="13073" y="3037"/>
                  <a:pt x="13201" y="2641"/>
                  <a:pt x="13708" y="2367"/>
                </a:cubicBezTo>
                <a:cubicBezTo>
                  <a:pt x="13889" y="2269"/>
                  <a:pt x="14074" y="2209"/>
                  <a:pt x="14255" y="2172"/>
                </a:cubicBezTo>
                <a:cubicBezTo>
                  <a:pt x="14096" y="1656"/>
                  <a:pt x="13917" y="835"/>
                  <a:pt x="14208" y="432"/>
                </a:cubicBezTo>
                <a:lnTo>
                  <a:pt x="14433" y="127"/>
                </a:lnTo>
                <a:lnTo>
                  <a:pt x="14909" y="27"/>
                </a:lnTo>
                <a:cubicBezTo>
                  <a:pt x="15058" y="7"/>
                  <a:pt x="15154" y="0"/>
                  <a:pt x="15251" y="0"/>
                </a:cubicBezTo>
                <a:cubicBezTo>
                  <a:pt x="16038" y="0"/>
                  <a:pt x="16661" y="402"/>
                  <a:pt x="17073" y="668"/>
                </a:cubicBezTo>
                <a:lnTo>
                  <a:pt x="17273" y="796"/>
                </a:lnTo>
                <a:cubicBezTo>
                  <a:pt x="17339" y="834"/>
                  <a:pt x="17401" y="877"/>
                  <a:pt x="17456" y="922"/>
                </a:cubicBezTo>
                <a:lnTo>
                  <a:pt x="17681" y="461"/>
                </a:lnTo>
                <a:lnTo>
                  <a:pt x="18649" y="1216"/>
                </a:lnTo>
                <a:cubicBezTo>
                  <a:pt x="19168" y="1515"/>
                  <a:pt x="19822" y="1926"/>
                  <a:pt x="20313" y="2431"/>
                </a:cubicBezTo>
                <a:lnTo>
                  <a:pt x="21600" y="3752"/>
                </a:lnTo>
                <a:lnTo>
                  <a:pt x="19486" y="3702"/>
                </a:lnTo>
                <a:cubicBezTo>
                  <a:pt x="19436" y="3702"/>
                  <a:pt x="19393" y="3705"/>
                  <a:pt x="19351" y="3714"/>
                </a:cubicBezTo>
                <a:cubicBezTo>
                  <a:pt x="19256" y="3927"/>
                  <a:pt x="19146" y="4135"/>
                  <a:pt x="19035" y="4340"/>
                </a:cubicBezTo>
                <a:cubicBezTo>
                  <a:pt x="18714" y="4935"/>
                  <a:pt x="18542" y="5291"/>
                  <a:pt x="18704" y="5692"/>
                </a:cubicBezTo>
                <a:cubicBezTo>
                  <a:pt x="18966" y="6324"/>
                  <a:pt x="19438" y="6887"/>
                  <a:pt x="19864" y="7353"/>
                </a:cubicBezTo>
                <a:cubicBezTo>
                  <a:pt x="20875" y="8452"/>
                  <a:pt x="20463" y="9050"/>
                  <a:pt x="19534" y="9609"/>
                </a:cubicBezTo>
                <a:cubicBezTo>
                  <a:pt x="19415" y="9679"/>
                  <a:pt x="19284" y="9759"/>
                  <a:pt x="19136" y="9858"/>
                </a:cubicBezTo>
                <a:cubicBezTo>
                  <a:pt x="18908" y="10010"/>
                  <a:pt x="18735" y="10207"/>
                  <a:pt x="18518" y="10494"/>
                </a:cubicBezTo>
                <a:lnTo>
                  <a:pt x="18418" y="10630"/>
                </a:lnTo>
                <a:cubicBezTo>
                  <a:pt x="17979" y="11229"/>
                  <a:pt x="17484" y="11907"/>
                  <a:pt x="16462" y="12317"/>
                </a:cubicBezTo>
                <a:lnTo>
                  <a:pt x="16271" y="12393"/>
                </a:lnTo>
                <a:cubicBezTo>
                  <a:pt x="15239" y="12795"/>
                  <a:pt x="15156" y="12828"/>
                  <a:pt x="15258" y="13402"/>
                </a:cubicBezTo>
                <a:cubicBezTo>
                  <a:pt x="15351" y="13920"/>
                  <a:pt x="15630" y="14312"/>
                  <a:pt x="16785" y="14777"/>
                </a:cubicBezTo>
                <a:cubicBezTo>
                  <a:pt x="16985" y="14858"/>
                  <a:pt x="17218" y="14937"/>
                  <a:pt x="17462" y="15020"/>
                </a:cubicBezTo>
                <a:cubicBezTo>
                  <a:pt x="18730" y="15449"/>
                  <a:pt x="20590" y="16081"/>
                  <a:pt x="20628" y="17556"/>
                </a:cubicBezTo>
                <a:lnTo>
                  <a:pt x="20642" y="18055"/>
                </a:lnTo>
                <a:lnTo>
                  <a:pt x="20076" y="18278"/>
                </a:lnTo>
                <a:cubicBezTo>
                  <a:pt x="19393" y="18549"/>
                  <a:pt x="18678" y="18585"/>
                  <a:pt x="18069" y="18585"/>
                </a:cubicBezTo>
                <a:lnTo>
                  <a:pt x="17182" y="18575"/>
                </a:lnTo>
                <a:cubicBezTo>
                  <a:pt x="16794" y="18576"/>
                  <a:pt x="16392" y="18594"/>
                  <a:pt x="16129" y="18724"/>
                </a:cubicBezTo>
                <a:cubicBezTo>
                  <a:pt x="15969" y="18803"/>
                  <a:pt x="15755" y="19061"/>
                  <a:pt x="15639" y="19459"/>
                </a:cubicBezTo>
                <a:cubicBezTo>
                  <a:pt x="15622" y="19519"/>
                  <a:pt x="15620" y="19630"/>
                  <a:pt x="15618" y="19738"/>
                </a:cubicBezTo>
                <a:cubicBezTo>
                  <a:pt x="15617" y="20122"/>
                  <a:pt x="15615" y="20672"/>
                  <a:pt x="15047" y="21124"/>
                </a:cubicBezTo>
                <a:lnTo>
                  <a:pt x="14450" y="21600"/>
                </a:lnTo>
                <a:lnTo>
                  <a:pt x="13758" y="21213"/>
                </a:lnTo>
                <a:close/>
              </a:path>
            </a:pathLst>
          </a:custGeom>
          <a:solidFill>
            <a:schemeClr val="bg1">
              <a:lumMod val="75000"/>
            </a:schemeClr>
          </a:solidFill>
          <a:ln w="3175" cap="flat">
            <a:solidFill>
              <a:schemeClr val="bg1">
                <a:lumMod val="50000"/>
              </a:schemeClr>
            </a:solidFill>
            <a:miter lim="400000"/>
          </a:ln>
          <a:effectLst/>
        </p:spPr>
        <p:txBody>
          <a:bodyPr lIns="0" tIns="0" rIns="0" bIns="0"/>
          <a:lstStyle/>
          <a:p>
            <a:pPr eaLnBrk="1" hangingPunct="1">
              <a:defRPr sz="1200">
                <a:solidFill>
                  <a:srgbClr val="000000"/>
                </a:solidFill>
                <a:latin typeface="Helvetica"/>
                <a:ea typeface="Helvetica"/>
                <a:cs typeface="Helvetica"/>
                <a:sym typeface="Helvetica"/>
              </a:defRPr>
            </a:pPr>
            <a:endParaRPr sz="1688" dirty="0">
              <a:solidFill>
                <a:srgbClr val="000000"/>
              </a:solidFill>
              <a:latin typeface="Lato Light" panose="020F0502020204030203" pitchFamily="34" charset="0"/>
              <a:ea typeface="Lato Light" panose="020F0502020204030203" pitchFamily="34" charset="0"/>
              <a:cs typeface="Lato Light" panose="020F0502020204030203" pitchFamily="34" charset="0"/>
              <a:sym typeface="Helvetica"/>
            </a:endParaRPr>
          </a:p>
        </p:txBody>
      </p:sp>
      <p:sp>
        <p:nvSpPr>
          <p:cNvPr id="194" name="Shape 17258">
            <a:extLst>
              <a:ext uri="{FF2B5EF4-FFF2-40B4-BE49-F238E27FC236}">
                <a16:creationId xmlns:a16="http://schemas.microsoft.com/office/drawing/2014/main" id="{B9026ADB-323C-CCD9-0B84-C4831335899D}"/>
              </a:ext>
            </a:extLst>
          </p:cNvPr>
          <p:cNvSpPr/>
          <p:nvPr/>
        </p:nvSpPr>
        <p:spPr>
          <a:xfrm>
            <a:off x="10258880" y="4488432"/>
            <a:ext cx="118609" cy="6637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3465" y="15968"/>
                </a:moveTo>
                <a:cubicBezTo>
                  <a:pt x="3533" y="15713"/>
                  <a:pt x="3591" y="15454"/>
                  <a:pt x="3644" y="15189"/>
                </a:cubicBezTo>
                <a:lnTo>
                  <a:pt x="0" y="17635"/>
                </a:lnTo>
                <a:lnTo>
                  <a:pt x="2536" y="10376"/>
                </a:lnTo>
                <a:cubicBezTo>
                  <a:pt x="4144" y="5772"/>
                  <a:pt x="7414" y="3051"/>
                  <a:pt x="9774" y="2472"/>
                </a:cubicBezTo>
                <a:cubicBezTo>
                  <a:pt x="10720" y="2252"/>
                  <a:pt x="11681" y="2187"/>
                  <a:pt x="12650" y="2132"/>
                </a:cubicBezTo>
                <a:cubicBezTo>
                  <a:pt x="13599" y="2077"/>
                  <a:pt x="14479" y="2027"/>
                  <a:pt x="15334" y="1812"/>
                </a:cubicBezTo>
                <a:cubicBezTo>
                  <a:pt x="15875" y="1673"/>
                  <a:pt x="16398" y="1363"/>
                  <a:pt x="16923" y="1064"/>
                </a:cubicBezTo>
                <a:cubicBezTo>
                  <a:pt x="17456" y="759"/>
                  <a:pt x="17816" y="554"/>
                  <a:pt x="18182" y="389"/>
                </a:cubicBezTo>
                <a:cubicBezTo>
                  <a:pt x="18495" y="240"/>
                  <a:pt x="18992" y="0"/>
                  <a:pt x="19497" y="0"/>
                </a:cubicBezTo>
                <a:cubicBezTo>
                  <a:pt x="20595" y="0"/>
                  <a:pt x="21097" y="1158"/>
                  <a:pt x="21262" y="1653"/>
                </a:cubicBezTo>
                <a:lnTo>
                  <a:pt x="21600" y="2651"/>
                </a:lnTo>
                <a:lnTo>
                  <a:pt x="21458" y="4299"/>
                </a:lnTo>
                <a:cubicBezTo>
                  <a:pt x="21223" y="5622"/>
                  <a:pt x="20779" y="6486"/>
                  <a:pt x="20377" y="7210"/>
                </a:cubicBezTo>
                <a:cubicBezTo>
                  <a:pt x="18757" y="10281"/>
                  <a:pt x="17333" y="12108"/>
                  <a:pt x="15775" y="13117"/>
                </a:cubicBezTo>
                <a:cubicBezTo>
                  <a:pt x="14549" y="13906"/>
                  <a:pt x="13446" y="14380"/>
                  <a:pt x="12488" y="14530"/>
                </a:cubicBezTo>
                <a:cubicBezTo>
                  <a:pt x="11307" y="14715"/>
                  <a:pt x="10106" y="15908"/>
                  <a:pt x="8835" y="17171"/>
                </a:cubicBezTo>
                <a:cubicBezTo>
                  <a:pt x="7724" y="18270"/>
                  <a:pt x="6599" y="19388"/>
                  <a:pt x="5364" y="19982"/>
                </a:cubicBezTo>
                <a:lnTo>
                  <a:pt x="2016" y="21600"/>
                </a:lnTo>
                <a:lnTo>
                  <a:pt x="3465" y="15968"/>
                </a:lnTo>
                <a:close/>
              </a:path>
            </a:pathLst>
          </a:custGeom>
          <a:solidFill>
            <a:schemeClr val="bg1">
              <a:lumMod val="75000"/>
            </a:schemeClr>
          </a:solidFill>
          <a:ln w="3175" cap="flat">
            <a:solidFill>
              <a:schemeClr val="bg1">
                <a:lumMod val="50000"/>
              </a:schemeClr>
            </a:solidFill>
            <a:miter lim="400000"/>
          </a:ln>
          <a:effectLst/>
        </p:spPr>
        <p:txBody>
          <a:bodyPr lIns="0" tIns="0" rIns="0" bIns="0"/>
          <a:lstStyle/>
          <a:p>
            <a:pPr eaLnBrk="1" hangingPunct="1">
              <a:defRPr sz="1200">
                <a:solidFill>
                  <a:srgbClr val="000000"/>
                </a:solidFill>
                <a:latin typeface="Helvetica"/>
                <a:ea typeface="Helvetica"/>
                <a:cs typeface="Helvetica"/>
                <a:sym typeface="Helvetica"/>
              </a:defRPr>
            </a:pPr>
            <a:endParaRPr sz="1688" dirty="0">
              <a:solidFill>
                <a:srgbClr val="000000"/>
              </a:solidFill>
              <a:latin typeface="Lato Light" panose="020F0502020204030203" pitchFamily="34" charset="0"/>
              <a:ea typeface="Lato Light" panose="020F0502020204030203" pitchFamily="34" charset="0"/>
              <a:cs typeface="Lato Light" panose="020F0502020204030203" pitchFamily="34" charset="0"/>
              <a:sym typeface="Helvetica"/>
            </a:endParaRPr>
          </a:p>
        </p:txBody>
      </p:sp>
      <p:sp>
        <p:nvSpPr>
          <p:cNvPr id="195" name="Shape 17259">
            <a:extLst>
              <a:ext uri="{FF2B5EF4-FFF2-40B4-BE49-F238E27FC236}">
                <a16:creationId xmlns:a16="http://schemas.microsoft.com/office/drawing/2014/main" id="{C6796C05-D58D-4A31-3B24-8AC5D950A3C4}"/>
              </a:ext>
            </a:extLst>
          </p:cNvPr>
          <p:cNvSpPr/>
          <p:nvPr/>
        </p:nvSpPr>
        <p:spPr>
          <a:xfrm>
            <a:off x="10196076" y="4504144"/>
            <a:ext cx="91498" cy="7983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438" h="21600" extrusionOk="0">
                <a:moveTo>
                  <a:pt x="4013" y="21600"/>
                </a:moveTo>
                <a:cubicBezTo>
                  <a:pt x="3086" y="21600"/>
                  <a:pt x="1394" y="21193"/>
                  <a:pt x="474" y="18457"/>
                </a:cubicBezTo>
                <a:lnTo>
                  <a:pt x="0" y="17017"/>
                </a:lnTo>
                <a:lnTo>
                  <a:pt x="920" y="15917"/>
                </a:lnTo>
                <a:cubicBezTo>
                  <a:pt x="1681" y="14995"/>
                  <a:pt x="2328" y="13638"/>
                  <a:pt x="3014" y="12201"/>
                </a:cubicBezTo>
                <a:cubicBezTo>
                  <a:pt x="4225" y="9640"/>
                  <a:pt x="5605" y="6738"/>
                  <a:pt x="8246" y="5276"/>
                </a:cubicBezTo>
                <a:cubicBezTo>
                  <a:pt x="9014" y="4849"/>
                  <a:pt x="9744" y="4542"/>
                  <a:pt x="10469" y="4239"/>
                </a:cubicBezTo>
                <a:cubicBezTo>
                  <a:pt x="11454" y="3828"/>
                  <a:pt x="12259" y="3491"/>
                  <a:pt x="13139" y="2869"/>
                </a:cubicBezTo>
                <a:cubicBezTo>
                  <a:pt x="14820" y="1685"/>
                  <a:pt x="16559" y="457"/>
                  <a:pt x="18636" y="149"/>
                </a:cubicBezTo>
                <a:lnTo>
                  <a:pt x="19649" y="0"/>
                </a:lnTo>
                <a:lnTo>
                  <a:pt x="21402" y="2013"/>
                </a:lnTo>
                <a:lnTo>
                  <a:pt x="21431" y="2968"/>
                </a:lnTo>
                <a:cubicBezTo>
                  <a:pt x="21600" y="8627"/>
                  <a:pt x="18643" y="11927"/>
                  <a:pt x="16035" y="14841"/>
                </a:cubicBezTo>
                <a:cubicBezTo>
                  <a:pt x="15507" y="15431"/>
                  <a:pt x="14968" y="16029"/>
                  <a:pt x="14443" y="16660"/>
                </a:cubicBezTo>
                <a:cubicBezTo>
                  <a:pt x="12679" y="18769"/>
                  <a:pt x="11253" y="18997"/>
                  <a:pt x="9999" y="19196"/>
                </a:cubicBezTo>
                <a:cubicBezTo>
                  <a:pt x="9467" y="19279"/>
                  <a:pt x="8928" y="19367"/>
                  <a:pt x="8242" y="19653"/>
                </a:cubicBezTo>
                <a:cubicBezTo>
                  <a:pt x="8041" y="19740"/>
                  <a:pt x="7804" y="19910"/>
                  <a:pt x="7545" y="20085"/>
                </a:cubicBezTo>
                <a:cubicBezTo>
                  <a:pt x="6481" y="20811"/>
                  <a:pt x="5332" y="21600"/>
                  <a:pt x="4013" y="21600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3175" cap="flat">
            <a:solidFill>
              <a:schemeClr val="bg1">
                <a:lumMod val="50000"/>
              </a:schemeClr>
            </a:solidFill>
            <a:miter lim="400000"/>
          </a:ln>
          <a:effectLst/>
        </p:spPr>
        <p:txBody>
          <a:bodyPr lIns="0" tIns="0" rIns="0" bIns="0"/>
          <a:lstStyle/>
          <a:p>
            <a:pPr eaLnBrk="1" hangingPunct="1">
              <a:defRPr sz="1200">
                <a:solidFill>
                  <a:srgbClr val="000000"/>
                </a:solidFill>
                <a:latin typeface="Helvetica"/>
                <a:ea typeface="Helvetica"/>
                <a:cs typeface="Helvetica"/>
                <a:sym typeface="Helvetica"/>
              </a:defRPr>
            </a:pPr>
            <a:endParaRPr sz="1688" dirty="0">
              <a:solidFill>
                <a:srgbClr val="000000"/>
              </a:solidFill>
              <a:latin typeface="Lato Light" panose="020F0502020204030203" pitchFamily="34" charset="0"/>
              <a:ea typeface="Lato Light" panose="020F0502020204030203" pitchFamily="34" charset="0"/>
              <a:cs typeface="Lato Light" panose="020F0502020204030203" pitchFamily="34" charset="0"/>
              <a:sym typeface="Helvetica"/>
            </a:endParaRPr>
          </a:p>
        </p:txBody>
      </p:sp>
      <p:sp>
        <p:nvSpPr>
          <p:cNvPr id="196" name="Shape 17260">
            <a:extLst>
              <a:ext uri="{FF2B5EF4-FFF2-40B4-BE49-F238E27FC236}">
                <a16:creationId xmlns:a16="http://schemas.microsoft.com/office/drawing/2014/main" id="{EE745F59-0C84-131B-DB11-3EA7E2D18B46}"/>
              </a:ext>
            </a:extLst>
          </p:cNvPr>
          <p:cNvSpPr/>
          <p:nvPr/>
        </p:nvSpPr>
        <p:spPr>
          <a:xfrm>
            <a:off x="9677914" y="3938503"/>
            <a:ext cx="397558" cy="37753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431" h="21471" extrusionOk="0">
                <a:moveTo>
                  <a:pt x="11770" y="21420"/>
                </a:moveTo>
                <a:cubicBezTo>
                  <a:pt x="11697" y="21388"/>
                  <a:pt x="11635" y="21340"/>
                  <a:pt x="11584" y="21270"/>
                </a:cubicBezTo>
                <a:cubicBezTo>
                  <a:pt x="11517" y="21179"/>
                  <a:pt x="11515" y="20084"/>
                  <a:pt x="11482" y="20083"/>
                </a:cubicBezTo>
                <a:cubicBezTo>
                  <a:pt x="11450" y="20083"/>
                  <a:pt x="11421" y="20080"/>
                  <a:pt x="11393" y="20075"/>
                </a:cubicBezTo>
                <a:cubicBezTo>
                  <a:pt x="11154" y="20029"/>
                  <a:pt x="11020" y="19936"/>
                  <a:pt x="10919" y="19809"/>
                </a:cubicBezTo>
                <a:cubicBezTo>
                  <a:pt x="10858" y="19873"/>
                  <a:pt x="10784" y="19930"/>
                  <a:pt x="10698" y="19977"/>
                </a:cubicBezTo>
                <a:cubicBezTo>
                  <a:pt x="10562" y="20053"/>
                  <a:pt x="10431" y="20089"/>
                  <a:pt x="10301" y="20089"/>
                </a:cubicBezTo>
                <a:cubicBezTo>
                  <a:pt x="9851" y="20089"/>
                  <a:pt x="9693" y="19709"/>
                  <a:pt x="9630" y="19432"/>
                </a:cubicBezTo>
                <a:cubicBezTo>
                  <a:pt x="9605" y="19434"/>
                  <a:pt x="9578" y="19436"/>
                  <a:pt x="9552" y="19436"/>
                </a:cubicBezTo>
                <a:cubicBezTo>
                  <a:pt x="9237" y="19432"/>
                  <a:pt x="9047" y="19206"/>
                  <a:pt x="8942" y="19052"/>
                </a:cubicBezTo>
                <a:cubicBezTo>
                  <a:pt x="8849" y="19193"/>
                  <a:pt x="8727" y="19368"/>
                  <a:pt x="8547" y="19492"/>
                </a:cubicBezTo>
                <a:cubicBezTo>
                  <a:pt x="8421" y="19651"/>
                  <a:pt x="8194" y="19821"/>
                  <a:pt x="7802" y="19821"/>
                </a:cubicBezTo>
                <a:cubicBezTo>
                  <a:pt x="7657" y="19821"/>
                  <a:pt x="7503" y="19797"/>
                  <a:pt x="7355" y="19773"/>
                </a:cubicBezTo>
                <a:cubicBezTo>
                  <a:pt x="7258" y="19756"/>
                  <a:pt x="7183" y="19742"/>
                  <a:pt x="7117" y="19742"/>
                </a:cubicBezTo>
                <a:cubicBezTo>
                  <a:pt x="7092" y="19748"/>
                  <a:pt x="7080" y="19756"/>
                  <a:pt x="6992" y="19845"/>
                </a:cubicBezTo>
                <a:cubicBezTo>
                  <a:pt x="6915" y="19923"/>
                  <a:pt x="6822" y="20016"/>
                  <a:pt x="6697" y="20092"/>
                </a:cubicBezTo>
                <a:cubicBezTo>
                  <a:pt x="6591" y="20155"/>
                  <a:pt x="6475" y="20212"/>
                  <a:pt x="6333" y="20212"/>
                </a:cubicBezTo>
                <a:cubicBezTo>
                  <a:pt x="6172" y="20212"/>
                  <a:pt x="5797" y="20143"/>
                  <a:pt x="5793" y="19502"/>
                </a:cubicBezTo>
                <a:cubicBezTo>
                  <a:pt x="5791" y="19298"/>
                  <a:pt x="5807" y="19092"/>
                  <a:pt x="5824" y="18886"/>
                </a:cubicBezTo>
                <a:cubicBezTo>
                  <a:pt x="5828" y="18836"/>
                  <a:pt x="5832" y="18785"/>
                  <a:pt x="5835" y="18735"/>
                </a:cubicBezTo>
                <a:cubicBezTo>
                  <a:pt x="5772" y="18742"/>
                  <a:pt x="5710" y="18744"/>
                  <a:pt x="5654" y="18744"/>
                </a:cubicBezTo>
                <a:lnTo>
                  <a:pt x="5425" y="18740"/>
                </a:lnTo>
                <a:cubicBezTo>
                  <a:pt x="5331" y="18740"/>
                  <a:pt x="5301" y="18750"/>
                  <a:pt x="5295" y="18753"/>
                </a:cubicBezTo>
                <a:cubicBezTo>
                  <a:pt x="5157" y="18890"/>
                  <a:pt x="5019" y="19028"/>
                  <a:pt x="4817" y="19075"/>
                </a:cubicBezTo>
                <a:cubicBezTo>
                  <a:pt x="4817" y="19075"/>
                  <a:pt x="4669" y="19093"/>
                  <a:pt x="4667" y="19093"/>
                </a:cubicBezTo>
                <a:cubicBezTo>
                  <a:pt x="4380" y="19093"/>
                  <a:pt x="4166" y="18962"/>
                  <a:pt x="3976" y="18847"/>
                </a:cubicBezTo>
                <a:cubicBezTo>
                  <a:pt x="3908" y="18805"/>
                  <a:pt x="3793" y="18734"/>
                  <a:pt x="3751" y="18726"/>
                </a:cubicBezTo>
                <a:cubicBezTo>
                  <a:pt x="3751" y="18730"/>
                  <a:pt x="3716" y="18743"/>
                  <a:pt x="3680" y="18754"/>
                </a:cubicBezTo>
                <a:cubicBezTo>
                  <a:pt x="3568" y="18791"/>
                  <a:pt x="3451" y="18828"/>
                  <a:pt x="3320" y="18828"/>
                </a:cubicBezTo>
                <a:cubicBezTo>
                  <a:pt x="3185" y="18828"/>
                  <a:pt x="2738" y="18778"/>
                  <a:pt x="2638" y="18132"/>
                </a:cubicBezTo>
                <a:cubicBezTo>
                  <a:pt x="2596" y="17860"/>
                  <a:pt x="2599" y="17523"/>
                  <a:pt x="2602" y="17167"/>
                </a:cubicBezTo>
                <a:cubicBezTo>
                  <a:pt x="2605" y="16867"/>
                  <a:pt x="2607" y="16562"/>
                  <a:pt x="2581" y="16366"/>
                </a:cubicBezTo>
                <a:cubicBezTo>
                  <a:pt x="2568" y="16271"/>
                  <a:pt x="2568" y="16271"/>
                  <a:pt x="2463" y="16185"/>
                </a:cubicBezTo>
                <a:cubicBezTo>
                  <a:pt x="2409" y="16141"/>
                  <a:pt x="2356" y="16098"/>
                  <a:pt x="2297" y="16044"/>
                </a:cubicBezTo>
                <a:cubicBezTo>
                  <a:pt x="2098" y="15860"/>
                  <a:pt x="2001" y="15657"/>
                  <a:pt x="2008" y="15439"/>
                </a:cubicBezTo>
                <a:cubicBezTo>
                  <a:pt x="2019" y="15121"/>
                  <a:pt x="2235" y="14949"/>
                  <a:pt x="2351" y="14856"/>
                </a:cubicBezTo>
                <a:cubicBezTo>
                  <a:pt x="2380" y="14833"/>
                  <a:pt x="2406" y="14813"/>
                  <a:pt x="2423" y="14794"/>
                </a:cubicBezTo>
                <a:cubicBezTo>
                  <a:pt x="2436" y="14739"/>
                  <a:pt x="2430" y="14406"/>
                  <a:pt x="2386" y="14290"/>
                </a:cubicBezTo>
                <a:cubicBezTo>
                  <a:pt x="2374" y="14260"/>
                  <a:pt x="2354" y="14232"/>
                  <a:pt x="2336" y="14214"/>
                </a:cubicBezTo>
                <a:cubicBezTo>
                  <a:pt x="2300" y="14227"/>
                  <a:pt x="2267" y="14242"/>
                  <a:pt x="2232" y="14258"/>
                </a:cubicBezTo>
                <a:cubicBezTo>
                  <a:pt x="1967" y="14375"/>
                  <a:pt x="1786" y="14448"/>
                  <a:pt x="1607" y="14448"/>
                </a:cubicBezTo>
                <a:lnTo>
                  <a:pt x="1352" y="14448"/>
                </a:lnTo>
                <a:lnTo>
                  <a:pt x="1148" y="14196"/>
                </a:lnTo>
                <a:cubicBezTo>
                  <a:pt x="1021" y="13951"/>
                  <a:pt x="1063" y="13731"/>
                  <a:pt x="1129" y="13574"/>
                </a:cubicBezTo>
                <a:cubicBezTo>
                  <a:pt x="1118" y="13570"/>
                  <a:pt x="1053" y="13542"/>
                  <a:pt x="1053" y="13542"/>
                </a:cubicBezTo>
                <a:lnTo>
                  <a:pt x="981" y="13494"/>
                </a:lnTo>
                <a:cubicBezTo>
                  <a:pt x="791" y="13312"/>
                  <a:pt x="714" y="13108"/>
                  <a:pt x="738" y="12903"/>
                </a:cubicBezTo>
                <a:cubicBezTo>
                  <a:pt x="743" y="12861"/>
                  <a:pt x="752" y="12821"/>
                  <a:pt x="765" y="12780"/>
                </a:cubicBezTo>
                <a:cubicBezTo>
                  <a:pt x="701" y="12718"/>
                  <a:pt x="644" y="12649"/>
                  <a:pt x="596" y="12575"/>
                </a:cubicBezTo>
                <a:cubicBezTo>
                  <a:pt x="409" y="12290"/>
                  <a:pt x="353" y="11952"/>
                  <a:pt x="439" y="11623"/>
                </a:cubicBezTo>
                <a:cubicBezTo>
                  <a:pt x="499" y="11394"/>
                  <a:pt x="642" y="11250"/>
                  <a:pt x="733" y="11163"/>
                </a:cubicBezTo>
                <a:cubicBezTo>
                  <a:pt x="719" y="11137"/>
                  <a:pt x="690" y="11081"/>
                  <a:pt x="641" y="10994"/>
                </a:cubicBezTo>
                <a:cubicBezTo>
                  <a:pt x="580" y="10886"/>
                  <a:pt x="526" y="10803"/>
                  <a:pt x="472" y="10721"/>
                </a:cubicBezTo>
                <a:cubicBezTo>
                  <a:pt x="299" y="10459"/>
                  <a:pt x="89" y="10140"/>
                  <a:pt x="37" y="9711"/>
                </a:cubicBezTo>
                <a:cubicBezTo>
                  <a:pt x="-118" y="8406"/>
                  <a:pt x="188" y="6714"/>
                  <a:pt x="1513" y="5878"/>
                </a:cubicBezTo>
                <a:lnTo>
                  <a:pt x="1946" y="5606"/>
                </a:lnTo>
                <a:lnTo>
                  <a:pt x="2182" y="6073"/>
                </a:lnTo>
                <a:cubicBezTo>
                  <a:pt x="2901" y="7491"/>
                  <a:pt x="3748" y="8365"/>
                  <a:pt x="3970" y="8368"/>
                </a:cubicBezTo>
                <a:cubicBezTo>
                  <a:pt x="4038" y="8368"/>
                  <a:pt x="4112" y="8320"/>
                  <a:pt x="4236" y="8237"/>
                </a:cubicBezTo>
                <a:cubicBezTo>
                  <a:pt x="4418" y="8115"/>
                  <a:pt x="4667" y="7949"/>
                  <a:pt x="5021" y="7940"/>
                </a:cubicBezTo>
                <a:cubicBezTo>
                  <a:pt x="5270" y="7940"/>
                  <a:pt x="5433" y="7963"/>
                  <a:pt x="5601" y="8019"/>
                </a:cubicBezTo>
                <a:cubicBezTo>
                  <a:pt x="5741" y="8063"/>
                  <a:pt x="5910" y="8089"/>
                  <a:pt x="6062" y="8089"/>
                </a:cubicBezTo>
                <a:cubicBezTo>
                  <a:pt x="6198" y="8089"/>
                  <a:pt x="6445" y="8068"/>
                  <a:pt x="6564" y="7928"/>
                </a:cubicBezTo>
                <a:cubicBezTo>
                  <a:pt x="6582" y="7908"/>
                  <a:pt x="6601" y="7844"/>
                  <a:pt x="6620" y="7784"/>
                </a:cubicBezTo>
                <a:cubicBezTo>
                  <a:pt x="6659" y="7659"/>
                  <a:pt x="6701" y="7519"/>
                  <a:pt x="6796" y="7375"/>
                </a:cubicBezTo>
                <a:cubicBezTo>
                  <a:pt x="7149" y="6820"/>
                  <a:pt x="7880" y="6759"/>
                  <a:pt x="8179" y="6759"/>
                </a:cubicBezTo>
                <a:cubicBezTo>
                  <a:pt x="8641" y="6759"/>
                  <a:pt x="9061" y="6882"/>
                  <a:pt x="9330" y="7096"/>
                </a:cubicBezTo>
                <a:lnTo>
                  <a:pt x="9496" y="7234"/>
                </a:lnTo>
                <a:cubicBezTo>
                  <a:pt x="9702" y="7410"/>
                  <a:pt x="9864" y="7547"/>
                  <a:pt x="10061" y="7580"/>
                </a:cubicBezTo>
                <a:cubicBezTo>
                  <a:pt x="10069" y="7570"/>
                  <a:pt x="10124" y="7516"/>
                  <a:pt x="10149" y="7490"/>
                </a:cubicBezTo>
                <a:cubicBezTo>
                  <a:pt x="10272" y="7368"/>
                  <a:pt x="10434" y="7206"/>
                  <a:pt x="10687" y="7126"/>
                </a:cubicBezTo>
                <a:cubicBezTo>
                  <a:pt x="10921" y="7052"/>
                  <a:pt x="11142" y="7041"/>
                  <a:pt x="11345" y="7041"/>
                </a:cubicBezTo>
                <a:lnTo>
                  <a:pt x="11490" y="7042"/>
                </a:lnTo>
                <a:cubicBezTo>
                  <a:pt x="11786" y="7042"/>
                  <a:pt x="11796" y="7019"/>
                  <a:pt x="11859" y="6871"/>
                </a:cubicBezTo>
                <a:lnTo>
                  <a:pt x="11896" y="6788"/>
                </a:lnTo>
                <a:cubicBezTo>
                  <a:pt x="12007" y="6535"/>
                  <a:pt x="12056" y="6400"/>
                  <a:pt x="12078" y="6329"/>
                </a:cubicBezTo>
                <a:cubicBezTo>
                  <a:pt x="11836" y="6006"/>
                  <a:pt x="11817" y="5708"/>
                  <a:pt x="11996" y="5411"/>
                </a:cubicBezTo>
                <a:cubicBezTo>
                  <a:pt x="12118" y="5206"/>
                  <a:pt x="12327" y="5091"/>
                  <a:pt x="12566" y="4972"/>
                </a:cubicBezTo>
                <a:cubicBezTo>
                  <a:pt x="12583" y="4964"/>
                  <a:pt x="12625" y="4941"/>
                  <a:pt x="12668" y="4918"/>
                </a:cubicBezTo>
                <a:cubicBezTo>
                  <a:pt x="12654" y="4875"/>
                  <a:pt x="12636" y="4833"/>
                  <a:pt x="12619" y="4792"/>
                </a:cubicBezTo>
                <a:cubicBezTo>
                  <a:pt x="12513" y="4539"/>
                  <a:pt x="12272" y="3966"/>
                  <a:pt x="12798" y="3531"/>
                </a:cubicBezTo>
                <a:cubicBezTo>
                  <a:pt x="13027" y="3341"/>
                  <a:pt x="13275" y="3312"/>
                  <a:pt x="13439" y="3294"/>
                </a:cubicBezTo>
                <a:cubicBezTo>
                  <a:pt x="13469" y="3290"/>
                  <a:pt x="13539" y="3282"/>
                  <a:pt x="13558" y="3275"/>
                </a:cubicBezTo>
                <a:cubicBezTo>
                  <a:pt x="13562" y="3132"/>
                  <a:pt x="13543" y="2886"/>
                  <a:pt x="13526" y="2648"/>
                </a:cubicBezTo>
                <a:cubicBezTo>
                  <a:pt x="13514" y="2497"/>
                  <a:pt x="13504" y="2347"/>
                  <a:pt x="13506" y="2206"/>
                </a:cubicBezTo>
                <a:cubicBezTo>
                  <a:pt x="13509" y="1873"/>
                  <a:pt x="13558" y="1536"/>
                  <a:pt x="13609" y="1220"/>
                </a:cubicBezTo>
                <a:cubicBezTo>
                  <a:pt x="13794" y="87"/>
                  <a:pt x="14767" y="25"/>
                  <a:pt x="15087" y="5"/>
                </a:cubicBezTo>
                <a:cubicBezTo>
                  <a:pt x="15143" y="2"/>
                  <a:pt x="15230" y="0"/>
                  <a:pt x="15342" y="0"/>
                </a:cubicBezTo>
                <a:cubicBezTo>
                  <a:pt x="15947" y="0"/>
                  <a:pt x="17330" y="41"/>
                  <a:pt x="17330" y="41"/>
                </a:cubicBezTo>
                <a:lnTo>
                  <a:pt x="17732" y="52"/>
                </a:lnTo>
                <a:lnTo>
                  <a:pt x="17791" y="472"/>
                </a:lnTo>
                <a:cubicBezTo>
                  <a:pt x="17807" y="580"/>
                  <a:pt x="18042" y="875"/>
                  <a:pt x="18168" y="1034"/>
                </a:cubicBezTo>
                <a:cubicBezTo>
                  <a:pt x="18394" y="1316"/>
                  <a:pt x="18628" y="1608"/>
                  <a:pt x="18705" y="1928"/>
                </a:cubicBezTo>
                <a:lnTo>
                  <a:pt x="18886" y="2668"/>
                </a:lnTo>
                <a:lnTo>
                  <a:pt x="18324" y="2579"/>
                </a:lnTo>
                <a:cubicBezTo>
                  <a:pt x="18410" y="2708"/>
                  <a:pt x="18473" y="2865"/>
                  <a:pt x="18462" y="3059"/>
                </a:cubicBezTo>
                <a:cubicBezTo>
                  <a:pt x="18454" y="3168"/>
                  <a:pt x="18424" y="3266"/>
                  <a:pt x="18376" y="3351"/>
                </a:cubicBezTo>
                <a:cubicBezTo>
                  <a:pt x="18525" y="3516"/>
                  <a:pt x="18600" y="3705"/>
                  <a:pt x="18643" y="3814"/>
                </a:cubicBezTo>
                <a:cubicBezTo>
                  <a:pt x="18766" y="4122"/>
                  <a:pt x="18976" y="4393"/>
                  <a:pt x="19198" y="4679"/>
                </a:cubicBezTo>
                <a:cubicBezTo>
                  <a:pt x="19306" y="4816"/>
                  <a:pt x="19382" y="4915"/>
                  <a:pt x="19457" y="5018"/>
                </a:cubicBezTo>
                <a:cubicBezTo>
                  <a:pt x="19866" y="5572"/>
                  <a:pt x="19391" y="6138"/>
                  <a:pt x="19130" y="6403"/>
                </a:cubicBezTo>
                <a:cubicBezTo>
                  <a:pt x="19225" y="6492"/>
                  <a:pt x="19343" y="6570"/>
                  <a:pt x="19458" y="6645"/>
                </a:cubicBezTo>
                <a:lnTo>
                  <a:pt x="19606" y="6744"/>
                </a:lnTo>
                <a:cubicBezTo>
                  <a:pt x="19687" y="6799"/>
                  <a:pt x="19765" y="6863"/>
                  <a:pt x="19841" y="6928"/>
                </a:cubicBezTo>
                <a:lnTo>
                  <a:pt x="19929" y="7000"/>
                </a:lnTo>
                <a:cubicBezTo>
                  <a:pt x="19985" y="7046"/>
                  <a:pt x="20045" y="7089"/>
                  <a:pt x="20104" y="7132"/>
                </a:cubicBezTo>
                <a:cubicBezTo>
                  <a:pt x="20278" y="7259"/>
                  <a:pt x="20464" y="7396"/>
                  <a:pt x="20629" y="7601"/>
                </a:cubicBezTo>
                <a:cubicBezTo>
                  <a:pt x="20693" y="7682"/>
                  <a:pt x="20769" y="7748"/>
                  <a:pt x="20845" y="7816"/>
                </a:cubicBezTo>
                <a:cubicBezTo>
                  <a:pt x="21001" y="7957"/>
                  <a:pt x="21161" y="8102"/>
                  <a:pt x="21294" y="8303"/>
                </a:cubicBezTo>
                <a:cubicBezTo>
                  <a:pt x="21482" y="8588"/>
                  <a:pt x="21437" y="8836"/>
                  <a:pt x="21394" y="8957"/>
                </a:cubicBezTo>
                <a:cubicBezTo>
                  <a:pt x="21267" y="9314"/>
                  <a:pt x="20905" y="9409"/>
                  <a:pt x="20711" y="9460"/>
                </a:cubicBezTo>
                <a:cubicBezTo>
                  <a:pt x="20571" y="9496"/>
                  <a:pt x="20427" y="9499"/>
                  <a:pt x="20312" y="9502"/>
                </a:cubicBezTo>
                <a:lnTo>
                  <a:pt x="20092" y="9512"/>
                </a:lnTo>
                <a:cubicBezTo>
                  <a:pt x="20018" y="9519"/>
                  <a:pt x="19935" y="9524"/>
                  <a:pt x="19853" y="9524"/>
                </a:cubicBezTo>
                <a:cubicBezTo>
                  <a:pt x="19676" y="9524"/>
                  <a:pt x="19526" y="9498"/>
                  <a:pt x="19382" y="9444"/>
                </a:cubicBezTo>
                <a:cubicBezTo>
                  <a:pt x="19281" y="9408"/>
                  <a:pt x="19239" y="9404"/>
                  <a:pt x="19228" y="9404"/>
                </a:cubicBezTo>
                <a:cubicBezTo>
                  <a:pt x="19221" y="9409"/>
                  <a:pt x="19178" y="9438"/>
                  <a:pt x="19050" y="9571"/>
                </a:cubicBezTo>
                <a:cubicBezTo>
                  <a:pt x="18769" y="9866"/>
                  <a:pt x="18569" y="10125"/>
                  <a:pt x="18512" y="10432"/>
                </a:cubicBezTo>
                <a:cubicBezTo>
                  <a:pt x="18502" y="10484"/>
                  <a:pt x="18500" y="10540"/>
                  <a:pt x="18496" y="10598"/>
                </a:cubicBezTo>
                <a:cubicBezTo>
                  <a:pt x="18491" y="10680"/>
                  <a:pt x="18484" y="10762"/>
                  <a:pt x="18472" y="10843"/>
                </a:cubicBezTo>
                <a:cubicBezTo>
                  <a:pt x="18457" y="10948"/>
                  <a:pt x="18448" y="11053"/>
                  <a:pt x="18439" y="11160"/>
                </a:cubicBezTo>
                <a:cubicBezTo>
                  <a:pt x="18427" y="11300"/>
                  <a:pt x="18414" y="11437"/>
                  <a:pt x="18395" y="11573"/>
                </a:cubicBezTo>
                <a:lnTo>
                  <a:pt x="18374" y="11683"/>
                </a:lnTo>
                <a:lnTo>
                  <a:pt x="18591" y="11976"/>
                </a:lnTo>
                <a:lnTo>
                  <a:pt x="18601" y="12035"/>
                </a:lnTo>
                <a:cubicBezTo>
                  <a:pt x="18733" y="12756"/>
                  <a:pt x="18472" y="13293"/>
                  <a:pt x="17828" y="13629"/>
                </a:cubicBezTo>
                <a:cubicBezTo>
                  <a:pt x="17671" y="13711"/>
                  <a:pt x="17480" y="13992"/>
                  <a:pt x="17327" y="14218"/>
                </a:cubicBezTo>
                <a:cubicBezTo>
                  <a:pt x="17233" y="14355"/>
                  <a:pt x="17145" y="14483"/>
                  <a:pt x="17059" y="14590"/>
                </a:cubicBezTo>
                <a:lnTo>
                  <a:pt x="16822" y="14884"/>
                </a:lnTo>
                <a:lnTo>
                  <a:pt x="16683" y="14815"/>
                </a:lnTo>
                <a:lnTo>
                  <a:pt x="16627" y="14839"/>
                </a:lnTo>
                <a:cubicBezTo>
                  <a:pt x="16439" y="14924"/>
                  <a:pt x="16279" y="15068"/>
                  <a:pt x="16159" y="15208"/>
                </a:cubicBezTo>
                <a:cubicBezTo>
                  <a:pt x="16207" y="15264"/>
                  <a:pt x="16253" y="15331"/>
                  <a:pt x="16290" y="15415"/>
                </a:cubicBezTo>
                <a:cubicBezTo>
                  <a:pt x="16411" y="15687"/>
                  <a:pt x="16355" y="15931"/>
                  <a:pt x="16271" y="16110"/>
                </a:cubicBezTo>
                <a:cubicBezTo>
                  <a:pt x="16612" y="16418"/>
                  <a:pt x="16522" y="16934"/>
                  <a:pt x="16473" y="17215"/>
                </a:cubicBezTo>
                <a:lnTo>
                  <a:pt x="16423" y="17568"/>
                </a:lnTo>
                <a:lnTo>
                  <a:pt x="16137" y="17683"/>
                </a:lnTo>
                <a:cubicBezTo>
                  <a:pt x="16140" y="17874"/>
                  <a:pt x="16115" y="18085"/>
                  <a:pt x="15981" y="18293"/>
                </a:cubicBezTo>
                <a:cubicBezTo>
                  <a:pt x="15894" y="18430"/>
                  <a:pt x="15792" y="18514"/>
                  <a:pt x="15692" y="18569"/>
                </a:cubicBezTo>
                <a:cubicBezTo>
                  <a:pt x="15724" y="18665"/>
                  <a:pt x="15756" y="18763"/>
                  <a:pt x="15794" y="18849"/>
                </a:cubicBezTo>
                <a:cubicBezTo>
                  <a:pt x="15908" y="18997"/>
                  <a:pt x="16063" y="19201"/>
                  <a:pt x="16047" y="19514"/>
                </a:cubicBezTo>
                <a:cubicBezTo>
                  <a:pt x="16036" y="19748"/>
                  <a:pt x="15927" y="19925"/>
                  <a:pt x="15869" y="20020"/>
                </a:cubicBezTo>
                <a:cubicBezTo>
                  <a:pt x="15835" y="20087"/>
                  <a:pt x="15835" y="20168"/>
                  <a:pt x="15835" y="20212"/>
                </a:cubicBezTo>
                <a:cubicBezTo>
                  <a:pt x="15836" y="20325"/>
                  <a:pt x="15838" y="20455"/>
                  <a:pt x="15810" y="20594"/>
                </a:cubicBezTo>
                <a:cubicBezTo>
                  <a:pt x="15743" y="20927"/>
                  <a:pt x="15448" y="21272"/>
                  <a:pt x="15071" y="21272"/>
                </a:cubicBezTo>
                <a:cubicBezTo>
                  <a:pt x="14839" y="21272"/>
                  <a:pt x="14631" y="21137"/>
                  <a:pt x="14513" y="20910"/>
                </a:cubicBezTo>
                <a:cubicBezTo>
                  <a:pt x="14465" y="20818"/>
                  <a:pt x="14440" y="20727"/>
                  <a:pt x="14427" y="20641"/>
                </a:cubicBezTo>
                <a:cubicBezTo>
                  <a:pt x="14235" y="20747"/>
                  <a:pt x="14046" y="20816"/>
                  <a:pt x="13863" y="20884"/>
                </a:cubicBezTo>
                <a:lnTo>
                  <a:pt x="13632" y="20971"/>
                </a:lnTo>
                <a:cubicBezTo>
                  <a:pt x="13511" y="21021"/>
                  <a:pt x="13372" y="21072"/>
                  <a:pt x="13232" y="21124"/>
                </a:cubicBezTo>
                <a:cubicBezTo>
                  <a:pt x="12885" y="21251"/>
                  <a:pt x="12179" y="21600"/>
                  <a:pt x="11770" y="21420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3175" cap="flat">
            <a:solidFill>
              <a:schemeClr val="bg1">
                <a:lumMod val="50000"/>
              </a:schemeClr>
            </a:solidFill>
            <a:miter lim="400000"/>
          </a:ln>
          <a:effectLst/>
        </p:spPr>
        <p:txBody>
          <a:bodyPr lIns="0" tIns="0" rIns="0" bIns="0"/>
          <a:lstStyle/>
          <a:p>
            <a:pPr eaLnBrk="1" hangingPunct="1">
              <a:defRPr sz="1200">
                <a:solidFill>
                  <a:srgbClr val="000000"/>
                </a:solidFill>
                <a:latin typeface="Helvetica"/>
                <a:ea typeface="Helvetica"/>
                <a:cs typeface="Helvetica"/>
                <a:sym typeface="Helvetica"/>
              </a:defRPr>
            </a:pPr>
            <a:endParaRPr sz="1688" dirty="0">
              <a:solidFill>
                <a:srgbClr val="000000"/>
              </a:solidFill>
              <a:latin typeface="Lato Light" panose="020F0502020204030203" pitchFamily="34" charset="0"/>
              <a:ea typeface="Lato Light" panose="020F0502020204030203" pitchFamily="34" charset="0"/>
              <a:cs typeface="Lato Light" panose="020F0502020204030203" pitchFamily="34" charset="0"/>
              <a:sym typeface="Helvetica"/>
            </a:endParaRPr>
          </a:p>
        </p:txBody>
      </p:sp>
      <p:sp>
        <p:nvSpPr>
          <p:cNvPr id="197" name="Shape 17261">
            <a:extLst>
              <a:ext uri="{FF2B5EF4-FFF2-40B4-BE49-F238E27FC236}">
                <a16:creationId xmlns:a16="http://schemas.microsoft.com/office/drawing/2014/main" id="{F0B113C9-5D50-361A-0845-2D3836CF96F9}"/>
              </a:ext>
            </a:extLst>
          </p:cNvPr>
          <p:cNvSpPr/>
          <p:nvPr/>
        </p:nvSpPr>
        <p:spPr>
          <a:xfrm>
            <a:off x="9866334" y="3922791"/>
            <a:ext cx="81992" cy="5461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135" y="21600"/>
                </a:moveTo>
                <a:cubicBezTo>
                  <a:pt x="7562" y="21600"/>
                  <a:pt x="6108" y="18217"/>
                  <a:pt x="5041" y="15747"/>
                </a:cubicBezTo>
                <a:cubicBezTo>
                  <a:pt x="4775" y="15125"/>
                  <a:pt x="4157" y="13675"/>
                  <a:pt x="3890" y="13393"/>
                </a:cubicBezTo>
                <a:lnTo>
                  <a:pt x="1939" y="12998"/>
                </a:lnTo>
                <a:lnTo>
                  <a:pt x="0" y="12516"/>
                </a:lnTo>
                <a:lnTo>
                  <a:pt x="2549" y="7573"/>
                </a:lnTo>
                <a:cubicBezTo>
                  <a:pt x="4100" y="5659"/>
                  <a:pt x="5348" y="5021"/>
                  <a:pt x="6447" y="4457"/>
                </a:cubicBezTo>
                <a:cubicBezTo>
                  <a:pt x="7235" y="4057"/>
                  <a:pt x="7978" y="3677"/>
                  <a:pt x="8512" y="3152"/>
                </a:cubicBezTo>
                <a:cubicBezTo>
                  <a:pt x="10168" y="1514"/>
                  <a:pt x="12054" y="0"/>
                  <a:pt x="14607" y="0"/>
                </a:cubicBezTo>
                <a:cubicBezTo>
                  <a:pt x="15234" y="0"/>
                  <a:pt x="15896" y="88"/>
                  <a:pt x="16623" y="279"/>
                </a:cubicBezTo>
                <a:lnTo>
                  <a:pt x="21600" y="1590"/>
                </a:lnTo>
                <a:lnTo>
                  <a:pt x="17722" y="6457"/>
                </a:lnTo>
                <a:cubicBezTo>
                  <a:pt x="17726" y="6466"/>
                  <a:pt x="17904" y="7306"/>
                  <a:pt x="18001" y="7758"/>
                </a:cubicBezTo>
                <a:cubicBezTo>
                  <a:pt x="18376" y="9536"/>
                  <a:pt x="19253" y="13678"/>
                  <a:pt x="16332" y="16372"/>
                </a:cubicBezTo>
                <a:cubicBezTo>
                  <a:pt x="15464" y="17207"/>
                  <a:pt x="14494" y="17319"/>
                  <a:pt x="13856" y="17392"/>
                </a:cubicBezTo>
                <a:cubicBezTo>
                  <a:pt x="13816" y="17398"/>
                  <a:pt x="13771" y="17401"/>
                  <a:pt x="13727" y="17407"/>
                </a:cubicBezTo>
                <a:cubicBezTo>
                  <a:pt x="13311" y="19018"/>
                  <a:pt x="12487" y="21488"/>
                  <a:pt x="10265" y="21594"/>
                </a:cubicBezTo>
                <a:lnTo>
                  <a:pt x="10135" y="21600"/>
                </a:lnTo>
                <a:close/>
              </a:path>
            </a:pathLst>
          </a:custGeom>
          <a:solidFill>
            <a:schemeClr val="bg1">
              <a:lumMod val="75000"/>
            </a:schemeClr>
          </a:solidFill>
          <a:ln w="3175" cap="flat">
            <a:solidFill>
              <a:schemeClr val="bg1">
                <a:lumMod val="50000"/>
              </a:schemeClr>
            </a:solidFill>
            <a:miter lim="400000"/>
          </a:ln>
          <a:effectLst/>
        </p:spPr>
        <p:txBody>
          <a:bodyPr lIns="0" tIns="0" rIns="0" bIns="0"/>
          <a:lstStyle/>
          <a:p>
            <a:pPr eaLnBrk="1" hangingPunct="1">
              <a:defRPr sz="1200">
                <a:solidFill>
                  <a:srgbClr val="000000"/>
                </a:solidFill>
                <a:latin typeface="Helvetica"/>
                <a:ea typeface="Helvetica"/>
                <a:cs typeface="Helvetica"/>
                <a:sym typeface="Helvetica"/>
              </a:defRPr>
            </a:pPr>
            <a:endParaRPr sz="1688" dirty="0">
              <a:solidFill>
                <a:srgbClr val="000000"/>
              </a:solidFill>
              <a:latin typeface="Lato Light" panose="020F0502020204030203" pitchFamily="34" charset="0"/>
              <a:ea typeface="Lato Light" panose="020F0502020204030203" pitchFamily="34" charset="0"/>
              <a:cs typeface="Lato Light" panose="020F0502020204030203" pitchFamily="34" charset="0"/>
              <a:sym typeface="Helvetica"/>
            </a:endParaRPr>
          </a:p>
        </p:txBody>
      </p:sp>
      <p:sp>
        <p:nvSpPr>
          <p:cNvPr id="198" name="Shape 17262">
            <a:extLst>
              <a:ext uri="{FF2B5EF4-FFF2-40B4-BE49-F238E27FC236}">
                <a16:creationId xmlns:a16="http://schemas.microsoft.com/office/drawing/2014/main" id="{7FB915F1-051C-4619-72CC-623CAB0404F1}"/>
              </a:ext>
            </a:extLst>
          </p:cNvPr>
          <p:cNvSpPr/>
          <p:nvPr/>
        </p:nvSpPr>
        <p:spPr>
          <a:xfrm>
            <a:off x="9693615" y="3828517"/>
            <a:ext cx="391075" cy="27723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552" h="21600" extrusionOk="0">
                <a:moveTo>
                  <a:pt x="3459" y="21600"/>
                </a:moveTo>
                <a:cubicBezTo>
                  <a:pt x="2515" y="21600"/>
                  <a:pt x="1471" y="19417"/>
                  <a:pt x="1024" y="18367"/>
                </a:cubicBezTo>
                <a:lnTo>
                  <a:pt x="0" y="19274"/>
                </a:lnTo>
                <a:lnTo>
                  <a:pt x="649" y="17203"/>
                </a:lnTo>
                <a:cubicBezTo>
                  <a:pt x="746" y="16891"/>
                  <a:pt x="902" y="16646"/>
                  <a:pt x="1114" y="16477"/>
                </a:cubicBezTo>
                <a:lnTo>
                  <a:pt x="1866" y="15874"/>
                </a:lnTo>
                <a:lnTo>
                  <a:pt x="1846" y="17097"/>
                </a:lnTo>
                <a:cubicBezTo>
                  <a:pt x="1843" y="17295"/>
                  <a:pt x="1840" y="17544"/>
                  <a:pt x="2503" y="17582"/>
                </a:cubicBezTo>
                <a:cubicBezTo>
                  <a:pt x="2827" y="17603"/>
                  <a:pt x="3100" y="17784"/>
                  <a:pt x="3340" y="17944"/>
                </a:cubicBezTo>
                <a:cubicBezTo>
                  <a:pt x="3518" y="18064"/>
                  <a:pt x="3695" y="18182"/>
                  <a:pt x="3820" y="18182"/>
                </a:cubicBezTo>
                <a:cubicBezTo>
                  <a:pt x="4007" y="18112"/>
                  <a:pt x="4029" y="17761"/>
                  <a:pt x="4032" y="17176"/>
                </a:cubicBezTo>
                <a:cubicBezTo>
                  <a:pt x="4033" y="16883"/>
                  <a:pt x="4038" y="16606"/>
                  <a:pt x="4065" y="16376"/>
                </a:cubicBezTo>
                <a:cubicBezTo>
                  <a:pt x="4196" y="15311"/>
                  <a:pt x="4550" y="14611"/>
                  <a:pt x="5179" y="14176"/>
                </a:cubicBezTo>
                <a:cubicBezTo>
                  <a:pt x="5821" y="13728"/>
                  <a:pt x="6465" y="13425"/>
                  <a:pt x="7149" y="13253"/>
                </a:cubicBezTo>
                <a:cubicBezTo>
                  <a:pt x="7812" y="13081"/>
                  <a:pt x="7837" y="13074"/>
                  <a:pt x="8044" y="12525"/>
                </a:cubicBezTo>
                <a:cubicBezTo>
                  <a:pt x="8259" y="11951"/>
                  <a:pt x="8544" y="11470"/>
                  <a:pt x="8820" y="11005"/>
                </a:cubicBezTo>
                <a:cubicBezTo>
                  <a:pt x="9126" y="10489"/>
                  <a:pt x="9413" y="10004"/>
                  <a:pt x="9577" y="9446"/>
                </a:cubicBezTo>
                <a:cubicBezTo>
                  <a:pt x="9594" y="9388"/>
                  <a:pt x="9606" y="9330"/>
                  <a:pt x="9617" y="9275"/>
                </a:cubicBezTo>
                <a:cubicBezTo>
                  <a:pt x="9676" y="8998"/>
                  <a:pt x="9823" y="8294"/>
                  <a:pt x="10352" y="8294"/>
                </a:cubicBezTo>
                <a:cubicBezTo>
                  <a:pt x="10470" y="8294"/>
                  <a:pt x="10591" y="8335"/>
                  <a:pt x="10722" y="8417"/>
                </a:cubicBezTo>
                <a:cubicBezTo>
                  <a:pt x="11016" y="8604"/>
                  <a:pt x="11197" y="9000"/>
                  <a:pt x="11372" y="9382"/>
                </a:cubicBezTo>
                <a:cubicBezTo>
                  <a:pt x="11410" y="9465"/>
                  <a:pt x="11469" y="9596"/>
                  <a:pt x="11526" y="9707"/>
                </a:cubicBezTo>
                <a:cubicBezTo>
                  <a:pt x="11574" y="9581"/>
                  <a:pt x="11640" y="9453"/>
                  <a:pt x="11738" y="9344"/>
                </a:cubicBezTo>
                <a:cubicBezTo>
                  <a:pt x="11940" y="9118"/>
                  <a:pt x="12167" y="9094"/>
                  <a:pt x="12316" y="9078"/>
                </a:cubicBezTo>
                <a:cubicBezTo>
                  <a:pt x="12326" y="9077"/>
                  <a:pt x="12335" y="9076"/>
                  <a:pt x="12344" y="9076"/>
                </a:cubicBezTo>
                <a:cubicBezTo>
                  <a:pt x="12338" y="9049"/>
                  <a:pt x="12332" y="9019"/>
                  <a:pt x="12324" y="8985"/>
                </a:cubicBezTo>
                <a:cubicBezTo>
                  <a:pt x="12267" y="8732"/>
                  <a:pt x="12190" y="8386"/>
                  <a:pt x="12244" y="7989"/>
                </a:cubicBezTo>
                <a:cubicBezTo>
                  <a:pt x="12311" y="7506"/>
                  <a:pt x="12561" y="7240"/>
                  <a:pt x="12725" y="7064"/>
                </a:cubicBezTo>
                <a:cubicBezTo>
                  <a:pt x="12741" y="7048"/>
                  <a:pt x="12758" y="7029"/>
                  <a:pt x="12777" y="7009"/>
                </a:cubicBezTo>
                <a:cubicBezTo>
                  <a:pt x="12687" y="6875"/>
                  <a:pt x="12605" y="6677"/>
                  <a:pt x="12580" y="6389"/>
                </a:cubicBezTo>
                <a:cubicBezTo>
                  <a:pt x="12512" y="5605"/>
                  <a:pt x="13024" y="5114"/>
                  <a:pt x="13482" y="4931"/>
                </a:cubicBezTo>
                <a:cubicBezTo>
                  <a:pt x="13612" y="4884"/>
                  <a:pt x="13712" y="4864"/>
                  <a:pt x="13799" y="4848"/>
                </a:cubicBezTo>
                <a:lnTo>
                  <a:pt x="14110" y="4971"/>
                </a:lnTo>
                <a:lnTo>
                  <a:pt x="13911" y="4769"/>
                </a:lnTo>
                <a:cubicBezTo>
                  <a:pt x="13968" y="4656"/>
                  <a:pt x="13974" y="4569"/>
                  <a:pt x="13980" y="4311"/>
                </a:cubicBezTo>
                <a:cubicBezTo>
                  <a:pt x="13984" y="4165"/>
                  <a:pt x="13988" y="4022"/>
                  <a:pt x="14002" y="3867"/>
                </a:cubicBezTo>
                <a:cubicBezTo>
                  <a:pt x="14077" y="3111"/>
                  <a:pt x="14367" y="2610"/>
                  <a:pt x="14623" y="2167"/>
                </a:cubicBezTo>
                <a:cubicBezTo>
                  <a:pt x="14765" y="1922"/>
                  <a:pt x="14895" y="1696"/>
                  <a:pt x="14975" y="1454"/>
                </a:cubicBezTo>
                <a:cubicBezTo>
                  <a:pt x="15137" y="979"/>
                  <a:pt x="15472" y="0"/>
                  <a:pt x="16228" y="0"/>
                </a:cubicBezTo>
                <a:cubicBezTo>
                  <a:pt x="16416" y="0"/>
                  <a:pt x="16609" y="62"/>
                  <a:pt x="16818" y="187"/>
                </a:cubicBezTo>
                <a:lnTo>
                  <a:pt x="17058" y="330"/>
                </a:lnTo>
                <a:lnTo>
                  <a:pt x="17198" y="1334"/>
                </a:lnTo>
                <a:cubicBezTo>
                  <a:pt x="17245" y="1384"/>
                  <a:pt x="17306" y="1436"/>
                  <a:pt x="17375" y="1493"/>
                </a:cubicBezTo>
                <a:cubicBezTo>
                  <a:pt x="17549" y="1637"/>
                  <a:pt x="17764" y="1815"/>
                  <a:pt x="17930" y="2151"/>
                </a:cubicBezTo>
                <a:cubicBezTo>
                  <a:pt x="18179" y="2650"/>
                  <a:pt x="18163" y="3081"/>
                  <a:pt x="18113" y="3408"/>
                </a:cubicBezTo>
                <a:cubicBezTo>
                  <a:pt x="18555" y="3469"/>
                  <a:pt x="18891" y="3717"/>
                  <a:pt x="19314" y="4125"/>
                </a:cubicBezTo>
                <a:cubicBezTo>
                  <a:pt x="19437" y="4243"/>
                  <a:pt x="19555" y="4368"/>
                  <a:pt x="19674" y="4494"/>
                </a:cubicBezTo>
                <a:cubicBezTo>
                  <a:pt x="19847" y="4677"/>
                  <a:pt x="20006" y="4846"/>
                  <a:pt x="20178" y="4991"/>
                </a:cubicBezTo>
                <a:cubicBezTo>
                  <a:pt x="20286" y="5080"/>
                  <a:pt x="20370" y="5099"/>
                  <a:pt x="20511" y="5132"/>
                </a:cubicBezTo>
                <a:cubicBezTo>
                  <a:pt x="20625" y="5159"/>
                  <a:pt x="20741" y="5188"/>
                  <a:pt x="20872" y="5245"/>
                </a:cubicBezTo>
                <a:cubicBezTo>
                  <a:pt x="21242" y="5405"/>
                  <a:pt x="21493" y="5805"/>
                  <a:pt x="21543" y="6313"/>
                </a:cubicBezTo>
                <a:cubicBezTo>
                  <a:pt x="21600" y="6885"/>
                  <a:pt x="21388" y="7483"/>
                  <a:pt x="21003" y="7836"/>
                </a:cubicBezTo>
                <a:cubicBezTo>
                  <a:pt x="20816" y="8004"/>
                  <a:pt x="20604" y="8082"/>
                  <a:pt x="20334" y="8082"/>
                </a:cubicBezTo>
                <a:cubicBezTo>
                  <a:pt x="20210" y="8082"/>
                  <a:pt x="20079" y="8065"/>
                  <a:pt x="19949" y="8046"/>
                </a:cubicBezTo>
                <a:cubicBezTo>
                  <a:pt x="19849" y="8031"/>
                  <a:pt x="19754" y="8017"/>
                  <a:pt x="19663" y="8017"/>
                </a:cubicBezTo>
                <a:cubicBezTo>
                  <a:pt x="19656" y="8017"/>
                  <a:pt x="19650" y="8017"/>
                  <a:pt x="19643" y="8017"/>
                </a:cubicBezTo>
                <a:cubicBezTo>
                  <a:pt x="19709" y="8115"/>
                  <a:pt x="19825" y="8265"/>
                  <a:pt x="20028" y="8491"/>
                </a:cubicBezTo>
                <a:cubicBezTo>
                  <a:pt x="20110" y="8582"/>
                  <a:pt x="20171" y="8650"/>
                  <a:pt x="20217" y="8707"/>
                </a:cubicBezTo>
                <a:lnTo>
                  <a:pt x="20456" y="9007"/>
                </a:lnTo>
                <a:lnTo>
                  <a:pt x="20358" y="9439"/>
                </a:lnTo>
                <a:cubicBezTo>
                  <a:pt x="20192" y="10171"/>
                  <a:pt x="19634" y="10298"/>
                  <a:pt x="19228" y="10391"/>
                </a:cubicBezTo>
                <a:cubicBezTo>
                  <a:pt x="19100" y="10419"/>
                  <a:pt x="18862" y="10473"/>
                  <a:pt x="18800" y="10532"/>
                </a:cubicBezTo>
                <a:cubicBezTo>
                  <a:pt x="18686" y="10638"/>
                  <a:pt x="18553" y="10845"/>
                  <a:pt x="18503" y="10992"/>
                </a:cubicBezTo>
                <a:cubicBezTo>
                  <a:pt x="18499" y="11019"/>
                  <a:pt x="18495" y="11088"/>
                  <a:pt x="18491" y="11154"/>
                </a:cubicBezTo>
                <a:cubicBezTo>
                  <a:pt x="18483" y="11264"/>
                  <a:pt x="18475" y="11374"/>
                  <a:pt x="18460" y="11475"/>
                </a:cubicBezTo>
                <a:lnTo>
                  <a:pt x="18181" y="13300"/>
                </a:lnTo>
                <a:lnTo>
                  <a:pt x="17549" y="11662"/>
                </a:lnTo>
                <a:cubicBezTo>
                  <a:pt x="17486" y="11497"/>
                  <a:pt x="17352" y="11273"/>
                  <a:pt x="17222" y="11056"/>
                </a:cubicBezTo>
                <a:cubicBezTo>
                  <a:pt x="17054" y="10774"/>
                  <a:pt x="16883" y="10487"/>
                  <a:pt x="16764" y="10180"/>
                </a:cubicBezTo>
                <a:cubicBezTo>
                  <a:pt x="16324" y="10165"/>
                  <a:pt x="15541" y="10139"/>
                  <a:pt x="15109" y="10139"/>
                </a:cubicBezTo>
                <a:cubicBezTo>
                  <a:pt x="15007" y="10139"/>
                  <a:pt x="14927" y="10141"/>
                  <a:pt x="14880" y="10144"/>
                </a:cubicBezTo>
                <a:cubicBezTo>
                  <a:pt x="14361" y="10184"/>
                  <a:pt x="14316" y="10356"/>
                  <a:pt x="14279" y="10655"/>
                </a:cubicBezTo>
                <a:cubicBezTo>
                  <a:pt x="14234" y="11031"/>
                  <a:pt x="14190" y="11429"/>
                  <a:pt x="14187" y="11786"/>
                </a:cubicBezTo>
                <a:cubicBezTo>
                  <a:pt x="14186" y="11924"/>
                  <a:pt x="14195" y="12070"/>
                  <a:pt x="14203" y="12218"/>
                </a:cubicBezTo>
                <a:cubicBezTo>
                  <a:pt x="14229" y="12682"/>
                  <a:pt x="14257" y="13205"/>
                  <a:pt x="14144" y="13698"/>
                </a:cubicBezTo>
                <a:cubicBezTo>
                  <a:pt x="13960" y="14531"/>
                  <a:pt x="13477" y="14606"/>
                  <a:pt x="13245" y="14642"/>
                </a:cubicBezTo>
                <a:cubicBezTo>
                  <a:pt x="13224" y="14646"/>
                  <a:pt x="13194" y="14651"/>
                  <a:pt x="13167" y="14655"/>
                </a:cubicBezTo>
                <a:cubicBezTo>
                  <a:pt x="13174" y="14679"/>
                  <a:pt x="13183" y="14707"/>
                  <a:pt x="13193" y="14739"/>
                </a:cubicBezTo>
                <a:cubicBezTo>
                  <a:pt x="13255" y="14935"/>
                  <a:pt x="13332" y="15180"/>
                  <a:pt x="13352" y="15471"/>
                </a:cubicBezTo>
                <a:cubicBezTo>
                  <a:pt x="13393" y="16145"/>
                  <a:pt x="13218" y="16414"/>
                  <a:pt x="12923" y="16629"/>
                </a:cubicBezTo>
                <a:cubicBezTo>
                  <a:pt x="12923" y="16629"/>
                  <a:pt x="12654" y="16824"/>
                  <a:pt x="12649" y="16826"/>
                </a:cubicBezTo>
                <a:cubicBezTo>
                  <a:pt x="12676" y="16895"/>
                  <a:pt x="12700" y="16966"/>
                  <a:pt x="12718" y="17049"/>
                </a:cubicBezTo>
                <a:cubicBezTo>
                  <a:pt x="12800" y="17455"/>
                  <a:pt x="12693" y="17895"/>
                  <a:pt x="12456" y="18617"/>
                </a:cubicBezTo>
                <a:lnTo>
                  <a:pt x="12417" y="18738"/>
                </a:lnTo>
                <a:cubicBezTo>
                  <a:pt x="12080" y="19785"/>
                  <a:pt x="11454" y="19785"/>
                  <a:pt x="11153" y="19785"/>
                </a:cubicBezTo>
                <a:lnTo>
                  <a:pt x="10988" y="19784"/>
                </a:lnTo>
                <a:cubicBezTo>
                  <a:pt x="10869" y="19784"/>
                  <a:pt x="10730" y="19789"/>
                  <a:pt x="10608" y="19841"/>
                </a:cubicBezTo>
                <a:cubicBezTo>
                  <a:pt x="10570" y="19857"/>
                  <a:pt x="10510" y="19938"/>
                  <a:pt x="10451" y="20016"/>
                </a:cubicBezTo>
                <a:cubicBezTo>
                  <a:pt x="10298" y="20220"/>
                  <a:pt x="10070" y="20525"/>
                  <a:pt x="9693" y="20525"/>
                </a:cubicBezTo>
                <a:lnTo>
                  <a:pt x="9545" y="20509"/>
                </a:lnTo>
                <a:cubicBezTo>
                  <a:pt x="9072" y="20402"/>
                  <a:pt x="8767" y="20055"/>
                  <a:pt x="8498" y="19748"/>
                </a:cubicBezTo>
                <a:lnTo>
                  <a:pt x="8344" y="19577"/>
                </a:lnTo>
                <a:cubicBezTo>
                  <a:pt x="8262" y="19490"/>
                  <a:pt x="8032" y="19398"/>
                  <a:pt x="7758" y="19398"/>
                </a:cubicBezTo>
                <a:cubicBezTo>
                  <a:pt x="7421" y="19398"/>
                  <a:pt x="7204" y="19534"/>
                  <a:pt x="7158" y="19631"/>
                </a:cubicBezTo>
                <a:cubicBezTo>
                  <a:pt x="7139" y="19672"/>
                  <a:pt x="7121" y="19749"/>
                  <a:pt x="7103" y="19831"/>
                </a:cubicBezTo>
                <a:cubicBezTo>
                  <a:pt x="7061" y="20015"/>
                  <a:pt x="6999" y="20289"/>
                  <a:pt x="6841" y="20538"/>
                </a:cubicBezTo>
                <a:cubicBezTo>
                  <a:pt x="6557" y="20983"/>
                  <a:pt x="6127" y="21219"/>
                  <a:pt x="5596" y="21219"/>
                </a:cubicBezTo>
                <a:cubicBezTo>
                  <a:pt x="5344" y="21219"/>
                  <a:pt x="5074" y="21164"/>
                  <a:pt x="4837" y="21062"/>
                </a:cubicBezTo>
                <a:cubicBezTo>
                  <a:pt x="4760" y="21027"/>
                  <a:pt x="4692" y="21014"/>
                  <a:pt x="4593" y="21014"/>
                </a:cubicBezTo>
                <a:cubicBezTo>
                  <a:pt x="4466" y="21018"/>
                  <a:pt x="4397" y="21080"/>
                  <a:pt x="4259" y="21203"/>
                </a:cubicBezTo>
                <a:cubicBezTo>
                  <a:pt x="4072" y="21372"/>
                  <a:pt x="3819" y="21600"/>
                  <a:pt x="3459" y="21600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3175" cap="flat">
            <a:solidFill>
              <a:schemeClr val="bg1">
                <a:lumMod val="50000"/>
              </a:schemeClr>
            </a:solidFill>
            <a:miter lim="400000"/>
          </a:ln>
          <a:effectLst/>
        </p:spPr>
        <p:txBody>
          <a:bodyPr lIns="0" tIns="0" rIns="0" bIns="0"/>
          <a:lstStyle/>
          <a:p>
            <a:pPr eaLnBrk="1" hangingPunct="1">
              <a:defRPr sz="1200">
                <a:solidFill>
                  <a:srgbClr val="000000"/>
                </a:solidFill>
                <a:latin typeface="Helvetica"/>
                <a:ea typeface="Helvetica"/>
                <a:cs typeface="Helvetica"/>
                <a:sym typeface="Helvetica"/>
              </a:defRPr>
            </a:pPr>
            <a:endParaRPr sz="1688" dirty="0">
              <a:solidFill>
                <a:srgbClr val="000000"/>
              </a:solidFill>
              <a:latin typeface="Lato Light" panose="020F0502020204030203" pitchFamily="34" charset="0"/>
              <a:ea typeface="Lato Light" panose="020F0502020204030203" pitchFamily="34" charset="0"/>
              <a:cs typeface="Lato Light" panose="020F0502020204030203" pitchFamily="34" charset="0"/>
              <a:sym typeface="Helvetica"/>
            </a:endParaRPr>
          </a:p>
        </p:txBody>
      </p:sp>
      <p:sp>
        <p:nvSpPr>
          <p:cNvPr id="199" name="Shape 17263">
            <a:extLst>
              <a:ext uri="{FF2B5EF4-FFF2-40B4-BE49-F238E27FC236}">
                <a16:creationId xmlns:a16="http://schemas.microsoft.com/office/drawing/2014/main" id="{DB6A4CC9-8452-C875-12AA-F323E980F1B3}"/>
              </a:ext>
            </a:extLst>
          </p:cNvPr>
          <p:cNvSpPr/>
          <p:nvPr/>
        </p:nvSpPr>
        <p:spPr>
          <a:xfrm>
            <a:off x="7511052" y="3042904"/>
            <a:ext cx="303399" cy="38632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3702" y="21325"/>
                </a:moveTo>
                <a:cubicBezTo>
                  <a:pt x="3572" y="21218"/>
                  <a:pt x="3548" y="21199"/>
                  <a:pt x="2311" y="18883"/>
                </a:cubicBezTo>
                <a:lnTo>
                  <a:pt x="2242" y="18755"/>
                </a:lnTo>
                <a:cubicBezTo>
                  <a:pt x="1736" y="17805"/>
                  <a:pt x="1213" y="16824"/>
                  <a:pt x="925" y="16333"/>
                </a:cubicBezTo>
                <a:lnTo>
                  <a:pt x="632" y="15834"/>
                </a:lnTo>
                <a:lnTo>
                  <a:pt x="251" y="15882"/>
                </a:lnTo>
                <a:lnTo>
                  <a:pt x="0" y="14930"/>
                </a:lnTo>
                <a:lnTo>
                  <a:pt x="291" y="14871"/>
                </a:lnTo>
                <a:cubicBezTo>
                  <a:pt x="706" y="14786"/>
                  <a:pt x="1115" y="14682"/>
                  <a:pt x="1522" y="14578"/>
                </a:cubicBezTo>
                <a:lnTo>
                  <a:pt x="1833" y="14500"/>
                </a:lnTo>
                <a:cubicBezTo>
                  <a:pt x="3060" y="14190"/>
                  <a:pt x="4236" y="13861"/>
                  <a:pt x="5325" y="13521"/>
                </a:cubicBezTo>
                <a:cubicBezTo>
                  <a:pt x="5794" y="13376"/>
                  <a:pt x="7334" y="12879"/>
                  <a:pt x="8009" y="12661"/>
                </a:cubicBezTo>
                <a:cubicBezTo>
                  <a:pt x="8204" y="11802"/>
                  <a:pt x="8813" y="9131"/>
                  <a:pt x="9017" y="8278"/>
                </a:cubicBezTo>
                <a:lnTo>
                  <a:pt x="7757" y="6722"/>
                </a:lnTo>
                <a:lnTo>
                  <a:pt x="7908" y="6037"/>
                </a:lnTo>
                <a:cubicBezTo>
                  <a:pt x="8099" y="5123"/>
                  <a:pt x="8318" y="4084"/>
                  <a:pt x="9025" y="3268"/>
                </a:cubicBezTo>
                <a:cubicBezTo>
                  <a:pt x="9087" y="3196"/>
                  <a:pt x="9157" y="3128"/>
                  <a:pt x="9231" y="3064"/>
                </a:cubicBezTo>
                <a:cubicBezTo>
                  <a:pt x="9041" y="2839"/>
                  <a:pt x="9050" y="2565"/>
                  <a:pt x="9055" y="2379"/>
                </a:cubicBezTo>
                <a:cubicBezTo>
                  <a:pt x="9057" y="2313"/>
                  <a:pt x="9059" y="2278"/>
                  <a:pt x="9054" y="2246"/>
                </a:cubicBezTo>
                <a:lnTo>
                  <a:pt x="9031" y="2120"/>
                </a:lnTo>
                <a:cubicBezTo>
                  <a:pt x="8986" y="1881"/>
                  <a:pt x="8922" y="1549"/>
                  <a:pt x="9135" y="1218"/>
                </a:cubicBezTo>
                <a:cubicBezTo>
                  <a:pt x="9369" y="853"/>
                  <a:pt x="9719" y="798"/>
                  <a:pt x="9908" y="798"/>
                </a:cubicBezTo>
                <a:cubicBezTo>
                  <a:pt x="10082" y="798"/>
                  <a:pt x="10224" y="841"/>
                  <a:pt x="10339" y="894"/>
                </a:cubicBezTo>
                <a:lnTo>
                  <a:pt x="10432" y="531"/>
                </a:lnTo>
                <a:lnTo>
                  <a:pt x="10543" y="0"/>
                </a:lnTo>
                <a:lnTo>
                  <a:pt x="11428" y="820"/>
                </a:lnTo>
                <a:cubicBezTo>
                  <a:pt x="11647" y="1022"/>
                  <a:pt x="11777" y="1253"/>
                  <a:pt x="11893" y="1456"/>
                </a:cubicBezTo>
                <a:cubicBezTo>
                  <a:pt x="11962" y="1578"/>
                  <a:pt x="12012" y="1669"/>
                  <a:pt x="12074" y="1754"/>
                </a:cubicBezTo>
                <a:cubicBezTo>
                  <a:pt x="12283" y="2035"/>
                  <a:pt x="12566" y="2315"/>
                  <a:pt x="12870" y="2538"/>
                </a:cubicBezTo>
                <a:lnTo>
                  <a:pt x="13054" y="2677"/>
                </a:lnTo>
                <a:cubicBezTo>
                  <a:pt x="13282" y="2850"/>
                  <a:pt x="13531" y="3038"/>
                  <a:pt x="13744" y="3137"/>
                </a:cubicBezTo>
                <a:cubicBezTo>
                  <a:pt x="14019" y="3264"/>
                  <a:pt x="14386" y="3357"/>
                  <a:pt x="14741" y="3448"/>
                </a:cubicBezTo>
                <a:cubicBezTo>
                  <a:pt x="14909" y="3490"/>
                  <a:pt x="15041" y="3524"/>
                  <a:pt x="15169" y="3560"/>
                </a:cubicBezTo>
                <a:cubicBezTo>
                  <a:pt x="15716" y="3713"/>
                  <a:pt x="16194" y="3788"/>
                  <a:pt x="16631" y="3788"/>
                </a:cubicBezTo>
                <a:lnTo>
                  <a:pt x="16923" y="3785"/>
                </a:lnTo>
                <a:cubicBezTo>
                  <a:pt x="17625" y="3784"/>
                  <a:pt x="17989" y="3979"/>
                  <a:pt x="18270" y="4500"/>
                </a:cubicBezTo>
                <a:cubicBezTo>
                  <a:pt x="18488" y="4897"/>
                  <a:pt x="18882" y="5371"/>
                  <a:pt x="19349" y="5800"/>
                </a:cubicBezTo>
                <a:lnTo>
                  <a:pt x="19507" y="5951"/>
                </a:lnTo>
                <a:cubicBezTo>
                  <a:pt x="19686" y="6125"/>
                  <a:pt x="19905" y="6336"/>
                  <a:pt x="20074" y="6396"/>
                </a:cubicBezTo>
                <a:cubicBezTo>
                  <a:pt x="20099" y="6405"/>
                  <a:pt x="20149" y="6418"/>
                  <a:pt x="20279" y="6418"/>
                </a:cubicBezTo>
                <a:cubicBezTo>
                  <a:pt x="20279" y="6418"/>
                  <a:pt x="20672" y="6409"/>
                  <a:pt x="20674" y="6409"/>
                </a:cubicBezTo>
                <a:cubicBezTo>
                  <a:pt x="20740" y="6409"/>
                  <a:pt x="20798" y="6410"/>
                  <a:pt x="20855" y="6414"/>
                </a:cubicBezTo>
                <a:lnTo>
                  <a:pt x="21600" y="6457"/>
                </a:lnTo>
                <a:lnTo>
                  <a:pt x="21341" y="7306"/>
                </a:lnTo>
                <a:cubicBezTo>
                  <a:pt x="21246" y="7644"/>
                  <a:pt x="21146" y="7998"/>
                  <a:pt x="20924" y="8344"/>
                </a:cubicBezTo>
                <a:cubicBezTo>
                  <a:pt x="20718" y="8669"/>
                  <a:pt x="20527" y="9005"/>
                  <a:pt x="20340" y="9340"/>
                </a:cubicBezTo>
                <a:cubicBezTo>
                  <a:pt x="20115" y="9743"/>
                  <a:pt x="19750" y="10072"/>
                  <a:pt x="19396" y="10390"/>
                </a:cubicBezTo>
                <a:cubicBezTo>
                  <a:pt x="19167" y="10596"/>
                  <a:pt x="18955" y="10786"/>
                  <a:pt x="18799" y="10979"/>
                </a:cubicBezTo>
                <a:cubicBezTo>
                  <a:pt x="18585" y="11240"/>
                  <a:pt x="18408" y="11518"/>
                  <a:pt x="18239" y="11854"/>
                </a:cubicBezTo>
                <a:cubicBezTo>
                  <a:pt x="17991" y="12347"/>
                  <a:pt x="17589" y="12451"/>
                  <a:pt x="17297" y="12451"/>
                </a:cubicBezTo>
                <a:cubicBezTo>
                  <a:pt x="17084" y="12451"/>
                  <a:pt x="16878" y="12396"/>
                  <a:pt x="16661" y="12280"/>
                </a:cubicBezTo>
                <a:cubicBezTo>
                  <a:pt x="16443" y="12595"/>
                  <a:pt x="16326" y="12974"/>
                  <a:pt x="16303" y="13438"/>
                </a:cubicBezTo>
                <a:cubicBezTo>
                  <a:pt x="16291" y="13718"/>
                  <a:pt x="16368" y="14012"/>
                  <a:pt x="16449" y="14323"/>
                </a:cubicBezTo>
                <a:cubicBezTo>
                  <a:pt x="16540" y="14672"/>
                  <a:pt x="16642" y="15064"/>
                  <a:pt x="16616" y="15475"/>
                </a:cubicBezTo>
                <a:lnTo>
                  <a:pt x="16601" y="15721"/>
                </a:lnTo>
                <a:lnTo>
                  <a:pt x="16244" y="15710"/>
                </a:lnTo>
                <a:lnTo>
                  <a:pt x="16194" y="15936"/>
                </a:lnTo>
                <a:lnTo>
                  <a:pt x="15928" y="15937"/>
                </a:lnTo>
                <a:cubicBezTo>
                  <a:pt x="15715" y="15937"/>
                  <a:pt x="14281" y="16186"/>
                  <a:pt x="14105" y="16244"/>
                </a:cubicBezTo>
                <a:cubicBezTo>
                  <a:pt x="14026" y="16280"/>
                  <a:pt x="14004" y="16290"/>
                  <a:pt x="13959" y="16592"/>
                </a:cubicBezTo>
                <a:cubicBezTo>
                  <a:pt x="13936" y="16755"/>
                  <a:pt x="13907" y="16956"/>
                  <a:pt x="13804" y="17171"/>
                </a:cubicBezTo>
                <a:cubicBezTo>
                  <a:pt x="13517" y="17771"/>
                  <a:pt x="12934" y="18158"/>
                  <a:pt x="12118" y="18292"/>
                </a:cubicBezTo>
                <a:cubicBezTo>
                  <a:pt x="11884" y="18331"/>
                  <a:pt x="11657" y="18345"/>
                  <a:pt x="11430" y="18359"/>
                </a:cubicBezTo>
                <a:cubicBezTo>
                  <a:pt x="11165" y="18375"/>
                  <a:pt x="10941" y="18388"/>
                  <a:pt x="10730" y="18445"/>
                </a:cubicBezTo>
                <a:cubicBezTo>
                  <a:pt x="10423" y="18529"/>
                  <a:pt x="10172" y="18701"/>
                  <a:pt x="10191" y="18777"/>
                </a:cubicBezTo>
                <a:lnTo>
                  <a:pt x="10223" y="18871"/>
                </a:lnTo>
                <a:cubicBezTo>
                  <a:pt x="10281" y="19026"/>
                  <a:pt x="10355" y="19214"/>
                  <a:pt x="10286" y="19488"/>
                </a:cubicBezTo>
                <a:cubicBezTo>
                  <a:pt x="10186" y="19893"/>
                  <a:pt x="9924" y="20241"/>
                  <a:pt x="9569" y="20442"/>
                </a:cubicBezTo>
                <a:cubicBezTo>
                  <a:pt x="9399" y="20536"/>
                  <a:pt x="9191" y="20580"/>
                  <a:pt x="8911" y="20580"/>
                </a:cubicBezTo>
                <a:cubicBezTo>
                  <a:pt x="8721" y="20580"/>
                  <a:pt x="8502" y="20558"/>
                  <a:pt x="8342" y="20541"/>
                </a:cubicBezTo>
                <a:lnTo>
                  <a:pt x="8023" y="20514"/>
                </a:lnTo>
                <a:cubicBezTo>
                  <a:pt x="7785" y="20495"/>
                  <a:pt x="7574" y="20479"/>
                  <a:pt x="7359" y="20479"/>
                </a:cubicBezTo>
                <a:cubicBezTo>
                  <a:pt x="6956" y="20480"/>
                  <a:pt x="6800" y="20574"/>
                  <a:pt x="6384" y="20822"/>
                </a:cubicBezTo>
                <a:cubicBezTo>
                  <a:pt x="6295" y="20876"/>
                  <a:pt x="6263" y="20899"/>
                  <a:pt x="6231" y="20921"/>
                </a:cubicBezTo>
                <a:cubicBezTo>
                  <a:pt x="6116" y="21004"/>
                  <a:pt x="5973" y="21105"/>
                  <a:pt x="5772" y="21172"/>
                </a:cubicBezTo>
                <a:cubicBezTo>
                  <a:pt x="5624" y="21220"/>
                  <a:pt x="5470" y="21244"/>
                  <a:pt x="5300" y="21244"/>
                </a:cubicBezTo>
                <a:cubicBezTo>
                  <a:pt x="5300" y="21244"/>
                  <a:pt x="5300" y="21244"/>
                  <a:pt x="5299" y="21244"/>
                </a:cubicBezTo>
                <a:cubicBezTo>
                  <a:pt x="5205" y="21244"/>
                  <a:pt x="5117" y="21237"/>
                  <a:pt x="5030" y="21228"/>
                </a:cubicBezTo>
                <a:cubicBezTo>
                  <a:pt x="4853" y="21230"/>
                  <a:pt x="4755" y="21277"/>
                  <a:pt x="4654" y="21326"/>
                </a:cubicBezTo>
                <a:lnTo>
                  <a:pt x="4476" y="21410"/>
                </a:lnTo>
                <a:lnTo>
                  <a:pt x="4040" y="21600"/>
                </a:lnTo>
                <a:lnTo>
                  <a:pt x="3702" y="21325"/>
                </a:lnTo>
                <a:close/>
              </a:path>
            </a:pathLst>
          </a:custGeom>
          <a:solidFill>
            <a:schemeClr val="bg1">
              <a:lumMod val="75000"/>
            </a:schemeClr>
          </a:solidFill>
          <a:ln w="3175" cap="flat">
            <a:solidFill>
              <a:schemeClr val="bg1">
                <a:lumMod val="50000"/>
              </a:schemeClr>
            </a:solidFill>
            <a:miter lim="400000"/>
          </a:ln>
          <a:effectLst/>
        </p:spPr>
        <p:txBody>
          <a:bodyPr lIns="0" tIns="0" rIns="0" bIns="0"/>
          <a:lstStyle/>
          <a:p>
            <a:pPr eaLnBrk="1" hangingPunct="1">
              <a:defRPr sz="1200">
                <a:solidFill>
                  <a:srgbClr val="000000"/>
                </a:solidFill>
                <a:latin typeface="Helvetica"/>
                <a:ea typeface="Helvetica"/>
                <a:cs typeface="Helvetica"/>
                <a:sym typeface="Helvetica"/>
              </a:defRPr>
            </a:pPr>
            <a:endParaRPr sz="1688" dirty="0">
              <a:solidFill>
                <a:srgbClr val="000000"/>
              </a:solidFill>
              <a:latin typeface="Lato Light" panose="020F0502020204030203" pitchFamily="34" charset="0"/>
              <a:ea typeface="Lato Light" panose="020F0502020204030203" pitchFamily="34" charset="0"/>
              <a:cs typeface="Lato Light" panose="020F0502020204030203" pitchFamily="34" charset="0"/>
              <a:sym typeface="Helvetica"/>
            </a:endParaRPr>
          </a:p>
        </p:txBody>
      </p:sp>
      <p:sp>
        <p:nvSpPr>
          <p:cNvPr id="200" name="Shape 17264">
            <a:extLst>
              <a:ext uri="{FF2B5EF4-FFF2-40B4-BE49-F238E27FC236}">
                <a16:creationId xmlns:a16="http://schemas.microsoft.com/office/drawing/2014/main" id="{10133787-EA91-5625-2429-6D4A6F00A32B}"/>
              </a:ext>
            </a:extLst>
          </p:cNvPr>
          <p:cNvSpPr/>
          <p:nvPr/>
        </p:nvSpPr>
        <p:spPr>
          <a:xfrm>
            <a:off x="7448246" y="3011480"/>
            <a:ext cx="48231" cy="8609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125" h="21600" extrusionOk="0">
                <a:moveTo>
                  <a:pt x="8941" y="21600"/>
                </a:moveTo>
                <a:cubicBezTo>
                  <a:pt x="8149" y="21600"/>
                  <a:pt x="7383" y="21531"/>
                  <a:pt x="6651" y="21398"/>
                </a:cubicBezTo>
                <a:cubicBezTo>
                  <a:pt x="5435" y="21221"/>
                  <a:pt x="4408" y="20844"/>
                  <a:pt x="3689" y="20295"/>
                </a:cubicBezTo>
                <a:cubicBezTo>
                  <a:pt x="1298" y="18465"/>
                  <a:pt x="862" y="16072"/>
                  <a:pt x="512" y="14151"/>
                </a:cubicBezTo>
                <a:cubicBezTo>
                  <a:pt x="405" y="13581"/>
                  <a:pt x="331" y="13167"/>
                  <a:pt x="230" y="12783"/>
                </a:cubicBezTo>
                <a:cubicBezTo>
                  <a:pt x="-475" y="10130"/>
                  <a:pt x="573" y="8155"/>
                  <a:pt x="1587" y="6248"/>
                </a:cubicBezTo>
                <a:cubicBezTo>
                  <a:pt x="1997" y="5501"/>
                  <a:pt x="2386" y="4760"/>
                  <a:pt x="2702" y="3934"/>
                </a:cubicBezTo>
                <a:cubicBezTo>
                  <a:pt x="3353" y="2281"/>
                  <a:pt x="6429" y="0"/>
                  <a:pt x="10520" y="0"/>
                </a:cubicBezTo>
                <a:cubicBezTo>
                  <a:pt x="11574" y="0"/>
                  <a:pt x="12588" y="152"/>
                  <a:pt x="13535" y="447"/>
                </a:cubicBezTo>
                <a:cubicBezTo>
                  <a:pt x="16874" y="1492"/>
                  <a:pt x="18391" y="3334"/>
                  <a:pt x="19244" y="4629"/>
                </a:cubicBezTo>
                <a:cubicBezTo>
                  <a:pt x="20071" y="5917"/>
                  <a:pt x="19862" y="7066"/>
                  <a:pt x="19715" y="7905"/>
                </a:cubicBezTo>
                <a:cubicBezTo>
                  <a:pt x="19641" y="8319"/>
                  <a:pt x="19567" y="8712"/>
                  <a:pt x="19654" y="9002"/>
                </a:cubicBezTo>
                <a:cubicBezTo>
                  <a:pt x="19755" y="9341"/>
                  <a:pt x="19950" y="9661"/>
                  <a:pt x="20131" y="9982"/>
                </a:cubicBezTo>
                <a:cubicBezTo>
                  <a:pt x="20594" y="10773"/>
                  <a:pt x="21125" y="11685"/>
                  <a:pt x="21125" y="12829"/>
                </a:cubicBezTo>
                <a:cubicBezTo>
                  <a:pt x="21125" y="14963"/>
                  <a:pt x="19338" y="18726"/>
                  <a:pt x="19318" y="18761"/>
                </a:cubicBezTo>
                <a:lnTo>
                  <a:pt x="18747" y="19993"/>
                </a:lnTo>
                <a:lnTo>
                  <a:pt x="16565" y="20324"/>
                </a:lnTo>
                <a:cubicBezTo>
                  <a:pt x="15839" y="20436"/>
                  <a:pt x="15134" y="20603"/>
                  <a:pt x="14456" y="20765"/>
                </a:cubicBezTo>
                <a:cubicBezTo>
                  <a:pt x="12703" y="21178"/>
                  <a:pt x="10923" y="21600"/>
                  <a:pt x="8941" y="21600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3175" cap="flat">
            <a:solidFill>
              <a:schemeClr val="bg1">
                <a:lumMod val="50000"/>
              </a:schemeClr>
            </a:solidFill>
            <a:miter lim="400000"/>
          </a:ln>
          <a:effectLst/>
        </p:spPr>
        <p:txBody>
          <a:bodyPr lIns="0" tIns="0" rIns="0" bIns="0"/>
          <a:lstStyle/>
          <a:p>
            <a:pPr eaLnBrk="1" hangingPunct="1">
              <a:defRPr sz="1200">
                <a:solidFill>
                  <a:srgbClr val="000000"/>
                </a:solidFill>
                <a:latin typeface="Helvetica"/>
                <a:ea typeface="Helvetica"/>
                <a:cs typeface="Helvetica"/>
                <a:sym typeface="Helvetica"/>
              </a:defRPr>
            </a:pPr>
            <a:endParaRPr sz="1688" dirty="0">
              <a:solidFill>
                <a:srgbClr val="000000"/>
              </a:solidFill>
              <a:latin typeface="Lato Light" panose="020F0502020204030203" pitchFamily="34" charset="0"/>
              <a:ea typeface="Lato Light" panose="020F0502020204030203" pitchFamily="34" charset="0"/>
              <a:cs typeface="Lato Light" panose="020F0502020204030203" pitchFamily="34" charset="0"/>
              <a:sym typeface="Helvetica"/>
            </a:endParaRPr>
          </a:p>
        </p:txBody>
      </p:sp>
      <p:sp>
        <p:nvSpPr>
          <p:cNvPr id="201" name="Shape 17265">
            <a:extLst>
              <a:ext uri="{FF2B5EF4-FFF2-40B4-BE49-F238E27FC236}">
                <a16:creationId xmlns:a16="http://schemas.microsoft.com/office/drawing/2014/main" id="{BAF3E5E3-ACCE-46AD-EE11-A47B95EFA363}"/>
              </a:ext>
            </a:extLst>
          </p:cNvPr>
          <p:cNvSpPr/>
          <p:nvPr/>
        </p:nvSpPr>
        <p:spPr>
          <a:xfrm>
            <a:off x="7401140" y="2304428"/>
            <a:ext cx="547162" cy="33691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540" h="21600" extrusionOk="0">
                <a:moveTo>
                  <a:pt x="16031" y="21600"/>
                </a:moveTo>
                <a:cubicBezTo>
                  <a:pt x="15720" y="21600"/>
                  <a:pt x="15584" y="21297"/>
                  <a:pt x="15502" y="21116"/>
                </a:cubicBezTo>
                <a:cubicBezTo>
                  <a:pt x="15476" y="21058"/>
                  <a:pt x="15455" y="21010"/>
                  <a:pt x="15425" y="20961"/>
                </a:cubicBezTo>
                <a:cubicBezTo>
                  <a:pt x="15358" y="20851"/>
                  <a:pt x="15330" y="20846"/>
                  <a:pt x="15178" y="20824"/>
                </a:cubicBezTo>
                <a:cubicBezTo>
                  <a:pt x="15117" y="20815"/>
                  <a:pt x="15051" y="20806"/>
                  <a:pt x="14978" y="20787"/>
                </a:cubicBezTo>
                <a:cubicBezTo>
                  <a:pt x="14851" y="20753"/>
                  <a:pt x="14733" y="20653"/>
                  <a:pt x="14619" y="20556"/>
                </a:cubicBezTo>
                <a:cubicBezTo>
                  <a:pt x="14588" y="20530"/>
                  <a:pt x="14535" y="20486"/>
                  <a:pt x="14493" y="20454"/>
                </a:cubicBezTo>
                <a:lnTo>
                  <a:pt x="14082" y="20952"/>
                </a:lnTo>
                <a:lnTo>
                  <a:pt x="14002" y="19983"/>
                </a:lnTo>
                <a:cubicBezTo>
                  <a:pt x="13985" y="19732"/>
                  <a:pt x="13941" y="19568"/>
                  <a:pt x="13890" y="19378"/>
                </a:cubicBezTo>
                <a:cubicBezTo>
                  <a:pt x="13858" y="19258"/>
                  <a:pt x="13834" y="19166"/>
                  <a:pt x="13813" y="19073"/>
                </a:cubicBezTo>
                <a:cubicBezTo>
                  <a:pt x="13763" y="18859"/>
                  <a:pt x="13736" y="18634"/>
                  <a:pt x="13711" y="18408"/>
                </a:cubicBezTo>
                <a:cubicBezTo>
                  <a:pt x="13692" y="18245"/>
                  <a:pt x="13676" y="18102"/>
                  <a:pt x="13647" y="17964"/>
                </a:cubicBezTo>
                <a:cubicBezTo>
                  <a:pt x="13620" y="17842"/>
                  <a:pt x="13596" y="17714"/>
                  <a:pt x="13572" y="17584"/>
                </a:cubicBezTo>
                <a:lnTo>
                  <a:pt x="12829" y="17584"/>
                </a:lnTo>
                <a:lnTo>
                  <a:pt x="12730" y="17444"/>
                </a:lnTo>
                <a:cubicBezTo>
                  <a:pt x="12594" y="17251"/>
                  <a:pt x="12452" y="17062"/>
                  <a:pt x="12311" y="16881"/>
                </a:cubicBezTo>
                <a:cubicBezTo>
                  <a:pt x="12086" y="16592"/>
                  <a:pt x="11883" y="16336"/>
                  <a:pt x="11658" y="16126"/>
                </a:cubicBezTo>
                <a:cubicBezTo>
                  <a:pt x="11466" y="15941"/>
                  <a:pt x="11311" y="15726"/>
                  <a:pt x="11160" y="15518"/>
                </a:cubicBezTo>
                <a:cubicBezTo>
                  <a:pt x="11034" y="15344"/>
                  <a:pt x="10976" y="15228"/>
                  <a:pt x="10919" y="15113"/>
                </a:cubicBezTo>
                <a:cubicBezTo>
                  <a:pt x="10872" y="15019"/>
                  <a:pt x="10837" y="14948"/>
                  <a:pt x="10800" y="14908"/>
                </a:cubicBezTo>
                <a:cubicBezTo>
                  <a:pt x="10616" y="14714"/>
                  <a:pt x="10383" y="14686"/>
                  <a:pt x="10180" y="14685"/>
                </a:cubicBezTo>
                <a:lnTo>
                  <a:pt x="10030" y="14693"/>
                </a:lnTo>
                <a:cubicBezTo>
                  <a:pt x="9962" y="14699"/>
                  <a:pt x="9888" y="14705"/>
                  <a:pt x="9816" y="14705"/>
                </a:cubicBezTo>
                <a:cubicBezTo>
                  <a:pt x="9614" y="14705"/>
                  <a:pt x="9462" y="14655"/>
                  <a:pt x="9340" y="14549"/>
                </a:cubicBezTo>
                <a:cubicBezTo>
                  <a:pt x="9230" y="14451"/>
                  <a:pt x="9153" y="14331"/>
                  <a:pt x="9091" y="14235"/>
                </a:cubicBezTo>
                <a:cubicBezTo>
                  <a:pt x="9042" y="14158"/>
                  <a:pt x="9001" y="14095"/>
                  <a:pt x="8969" y="14077"/>
                </a:cubicBezTo>
                <a:cubicBezTo>
                  <a:pt x="8879" y="14030"/>
                  <a:pt x="8759" y="14025"/>
                  <a:pt x="8642" y="14019"/>
                </a:cubicBezTo>
                <a:cubicBezTo>
                  <a:pt x="8623" y="14020"/>
                  <a:pt x="8600" y="14024"/>
                  <a:pt x="8576" y="14028"/>
                </a:cubicBezTo>
                <a:cubicBezTo>
                  <a:pt x="8506" y="14040"/>
                  <a:pt x="8448" y="14050"/>
                  <a:pt x="8393" y="14050"/>
                </a:cubicBezTo>
                <a:cubicBezTo>
                  <a:pt x="8320" y="14050"/>
                  <a:pt x="8255" y="14035"/>
                  <a:pt x="8194" y="14005"/>
                </a:cubicBezTo>
                <a:cubicBezTo>
                  <a:pt x="7951" y="13872"/>
                  <a:pt x="7845" y="13568"/>
                  <a:pt x="7775" y="13366"/>
                </a:cubicBezTo>
                <a:cubicBezTo>
                  <a:pt x="7755" y="13312"/>
                  <a:pt x="7723" y="13218"/>
                  <a:pt x="7709" y="13198"/>
                </a:cubicBezTo>
                <a:cubicBezTo>
                  <a:pt x="7629" y="13150"/>
                  <a:pt x="7508" y="13118"/>
                  <a:pt x="7381" y="13118"/>
                </a:cubicBezTo>
                <a:cubicBezTo>
                  <a:pt x="7321" y="13118"/>
                  <a:pt x="7262" y="13125"/>
                  <a:pt x="7206" y="13138"/>
                </a:cubicBezTo>
                <a:lnTo>
                  <a:pt x="7177" y="13448"/>
                </a:lnTo>
                <a:lnTo>
                  <a:pt x="7004" y="13436"/>
                </a:lnTo>
                <a:lnTo>
                  <a:pt x="6961" y="13783"/>
                </a:lnTo>
                <a:lnTo>
                  <a:pt x="6791" y="13731"/>
                </a:lnTo>
                <a:cubicBezTo>
                  <a:pt x="6767" y="13724"/>
                  <a:pt x="6726" y="13723"/>
                  <a:pt x="6677" y="13723"/>
                </a:cubicBezTo>
                <a:cubicBezTo>
                  <a:pt x="6668" y="13723"/>
                  <a:pt x="6657" y="13723"/>
                  <a:pt x="6647" y="13723"/>
                </a:cubicBezTo>
                <a:cubicBezTo>
                  <a:pt x="6549" y="13723"/>
                  <a:pt x="6430" y="13729"/>
                  <a:pt x="6317" y="13734"/>
                </a:cubicBezTo>
                <a:cubicBezTo>
                  <a:pt x="6154" y="13743"/>
                  <a:pt x="6046" y="13749"/>
                  <a:pt x="5970" y="13749"/>
                </a:cubicBezTo>
                <a:lnTo>
                  <a:pt x="5807" y="13742"/>
                </a:lnTo>
                <a:cubicBezTo>
                  <a:pt x="5637" y="13743"/>
                  <a:pt x="5525" y="13808"/>
                  <a:pt x="5342" y="13954"/>
                </a:cubicBezTo>
                <a:cubicBezTo>
                  <a:pt x="5314" y="13979"/>
                  <a:pt x="5253" y="14103"/>
                  <a:pt x="5165" y="14652"/>
                </a:cubicBezTo>
                <a:cubicBezTo>
                  <a:pt x="5134" y="14844"/>
                  <a:pt x="5110" y="14995"/>
                  <a:pt x="5054" y="15124"/>
                </a:cubicBezTo>
                <a:cubicBezTo>
                  <a:pt x="4878" y="15515"/>
                  <a:pt x="4149" y="15724"/>
                  <a:pt x="3890" y="15724"/>
                </a:cubicBezTo>
                <a:cubicBezTo>
                  <a:pt x="3727" y="15724"/>
                  <a:pt x="3599" y="15673"/>
                  <a:pt x="3498" y="15571"/>
                </a:cubicBezTo>
                <a:cubicBezTo>
                  <a:pt x="3367" y="15431"/>
                  <a:pt x="3314" y="15222"/>
                  <a:pt x="3271" y="15054"/>
                </a:cubicBezTo>
                <a:cubicBezTo>
                  <a:pt x="3086" y="14517"/>
                  <a:pt x="2994" y="13965"/>
                  <a:pt x="2972" y="13296"/>
                </a:cubicBezTo>
                <a:cubicBezTo>
                  <a:pt x="2968" y="13167"/>
                  <a:pt x="2973" y="13013"/>
                  <a:pt x="2982" y="12853"/>
                </a:cubicBezTo>
                <a:cubicBezTo>
                  <a:pt x="2986" y="12759"/>
                  <a:pt x="2994" y="12584"/>
                  <a:pt x="2990" y="12487"/>
                </a:cubicBezTo>
                <a:cubicBezTo>
                  <a:pt x="2944" y="12424"/>
                  <a:pt x="2894" y="12340"/>
                  <a:pt x="2857" y="12221"/>
                </a:cubicBezTo>
                <a:cubicBezTo>
                  <a:pt x="2735" y="11822"/>
                  <a:pt x="2840" y="11471"/>
                  <a:pt x="2885" y="11321"/>
                </a:cubicBezTo>
                <a:cubicBezTo>
                  <a:pt x="2913" y="11181"/>
                  <a:pt x="2869" y="10982"/>
                  <a:pt x="2481" y="10457"/>
                </a:cubicBezTo>
                <a:cubicBezTo>
                  <a:pt x="2376" y="10320"/>
                  <a:pt x="2263" y="10225"/>
                  <a:pt x="2144" y="10176"/>
                </a:cubicBezTo>
                <a:cubicBezTo>
                  <a:pt x="1989" y="10118"/>
                  <a:pt x="1794" y="10046"/>
                  <a:pt x="1682" y="9752"/>
                </a:cubicBezTo>
                <a:cubicBezTo>
                  <a:pt x="1617" y="9579"/>
                  <a:pt x="1599" y="9370"/>
                  <a:pt x="1630" y="9160"/>
                </a:cubicBezTo>
                <a:cubicBezTo>
                  <a:pt x="1686" y="8799"/>
                  <a:pt x="1855" y="8654"/>
                  <a:pt x="1997" y="8591"/>
                </a:cubicBezTo>
                <a:cubicBezTo>
                  <a:pt x="1978" y="8547"/>
                  <a:pt x="1960" y="8508"/>
                  <a:pt x="1948" y="8491"/>
                </a:cubicBezTo>
                <a:cubicBezTo>
                  <a:pt x="1922" y="8460"/>
                  <a:pt x="1818" y="8459"/>
                  <a:pt x="1733" y="8459"/>
                </a:cubicBezTo>
                <a:cubicBezTo>
                  <a:pt x="1556" y="8458"/>
                  <a:pt x="1335" y="8457"/>
                  <a:pt x="1122" y="8228"/>
                </a:cubicBezTo>
                <a:cubicBezTo>
                  <a:pt x="696" y="7771"/>
                  <a:pt x="780" y="7002"/>
                  <a:pt x="825" y="6589"/>
                </a:cubicBezTo>
                <a:cubicBezTo>
                  <a:pt x="893" y="5948"/>
                  <a:pt x="797" y="5500"/>
                  <a:pt x="631" y="4839"/>
                </a:cubicBezTo>
                <a:cubicBezTo>
                  <a:pt x="614" y="4768"/>
                  <a:pt x="597" y="4689"/>
                  <a:pt x="580" y="4607"/>
                </a:cubicBezTo>
                <a:cubicBezTo>
                  <a:pt x="561" y="4515"/>
                  <a:pt x="528" y="4359"/>
                  <a:pt x="506" y="4321"/>
                </a:cubicBezTo>
                <a:cubicBezTo>
                  <a:pt x="435" y="4252"/>
                  <a:pt x="345" y="4161"/>
                  <a:pt x="277" y="3991"/>
                </a:cubicBezTo>
                <a:cubicBezTo>
                  <a:pt x="238" y="3894"/>
                  <a:pt x="219" y="3799"/>
                  <a:pt x="209" y="3723"/>
                </a:cubicBezTo>
                <a:cubicBezTo>
                  <a:pt x="185" y="3686"/>
                  <a:pt x="169" y="3659"/>
                  <a:pt x="154" y="3628"/>
                </a:cubicBezTo>
                <a:cubicBezTo>
                  <a:pt x="47" y="3418"/>
                  <a:pt x="-60" y="3154"/>
                  <a:pt x="40" y="2729"/>
                </a:cubicBezTo>
                <a:cubicBezTo>
                  <a:pt x="126" y="2370"/>
                  <a:pt x="312" y="2145"/>
                  <a:pt x="480" y="1961"/>
                </a:cubicBezTo>
                <a:lnTo>
                  <a:pt x="904" y="1497"/>
                </a:lnTo>
                <a:lnTo>
                  <a:pt x="1017" y="2308"/>
                </a:lnTo>
                <a:cubicBezTo>
                  <a:pt x="1027" y="2377"/>
                  <a:pt x="1054" y="2452"/>
                  <a:pt x="1088" y="2547"/>
                </a:cubicBezTo>
                <a:cubicBezTo>
                  <a:pt x="1133" y="2672"/>
                  <a:pt x="1185" y="2820"/>
                  <a:pt x="1219" y="3005"/>
                </a:cubicBezTo>
                <a:cubicBezTo>
                  <a:pt x="1256" y="3217"/>
                  <a:pt x="1257" y="3407"/>
                  <a:pt x="1257" y="3545"/>
                </a:cubicBezTo>
                <a:cubicBezTo>
                  <a:pt x="1258" y="3631"/>
                  <a:pt x="1260" y="3709"/>
                  <a:pt x="1266" y="3753"/>
                </a:cubicBezTo>
                <a:cubicBezTo>
                  <a:pt x="1291" y="3920"/>
                  <a:pt x="1349" y="4145"/>
                  <a:pt x="1416" y="4339"/>
                </a:cubicBezTo>
                <a:cubicBezTo>
                  <a:pt x="1633" y="4966"/>
                  <a:pt x="2309" y="5558"/>
                  <a:pt x="2808" y="5558"/>
                </a:cubicBezTo>
                <a:cubicBezTo>
                  <a:pt x="2845" y="5558"/>
                  <a:pt x="2882" y="5555"/>
                  <a:pt x="2917" y="5548"/>
                </a:cubicBezTo>
                <a:cubicBezTo>
                  <a:pt x="3074" y="5515"/>
                  <a:pt x="3323" y="5333"/>
                  <a:pt x="3388" y="5225"/>
                </a:cubicBezTo>
                <a:cubicBezTo>
                  <a:pt x="3387" y="5225"/>
                  <a:pt x="3387" y="5226"/>
                  <a:pt x="3386" y="5226"/>
                </a:cubicBezTo>
                <a:cubicBezTo>
                  <a:pt x="3371" y="5226"/>
                  <a:pt x="3333" y="5112"/>
                  <a:pt x="3168" y="4829"/>
                </a:cubicBezTo>
                <a:cubicBezTo>
                  <a:pt x="3132" y="4768"/>
                  <a:pt x="3101" y="4748"/>
                  <a:pt x="3014" y="4701"/>
                </a:cubicBezTo>
                <a:cubicBezTo>
                  <a:pt x="2943" y="4662"/>
                  <a:pt x="2871" y="4620"/>
                  <a:pt x="2798" y="4560"/>
                </a:cubicBezTo>
                <a:cubicBezTo>
                  <a:pt x="2598" y="4394"/>
                  <a:pt x="2459" y="4112"/>
                  <a:pt x="2347" y="3884"/>
                </a:cubicBezTo>
                <a:cubicBezTo>
                  <a:pt x="2309" y="3806"/>
                  <a:pt x="2273" y="3732"/>
                  <a:pt x="2236" y="3666"/>
                </a:cubicBezTo>
                <a:cubicBezTo>
                  <a:pt x="1901" y="3059"/>
                  <a:pt x="1603" y="2413"/>
                  <a:pt x="1678" y="1789"/>
                </a:cubicBezTo>
                <a:cubicBezTo>
                  <a:pt x="1715" y="1481"/>
                  <a:pt x="1840" y="1230"/>
                  <a:pt x="2028" y="1082"/>
                </a:cubicBezTo>
                <a:cubicBezTo>
                  <a:pt x="2157" y="981"/>
                  <a:pt x="2296" y="929"/>
                  <a:pt x="2441" y="929"/>
                </a:cubicBezTo>
                <a:cubicBezTo>
                  <a:pt x="3060" y="929"/>
                  <a:pt x="3626" y="1884"/>
                  <a:pt x="3930" y="2398"/>
                </a:cubicBezTo>
                <a:cubicBezTo>
                  <a:pt x="3930" y="2398"/>
                  <a:pt x="4460" y="3261"/>
                  <a:pt x="4557" y="3424"/>
                </a:cubicBezTo>
                <a:cubicBezTo>
                  <a:pt x="4679" y="3633"/>
                  <a:pt x="4755" y="3675"/>
                  <a:pt x="4834" y="3675"/>
                </a:cubicBezTo>
                <a:lnTo>
                  <a:pt x="4882" y="3666"/>
                </a:lnTo>
                <a:cubicBezTo>
                  <a:pt x="4988" y="3645"/>
                  <a:pt x="5171" y="3612"/>
                  <a:pt x="5288" y="3612"/>
                </a:cubicBezTo>
                <a:cubicBezTo>
                  <a:pt x="5330" y="3612"/>
                  <a:pt x="5402" y="3612"/>
                  <a:pt x="5478" y="3653"/>
                </a:cubicBezTo>
                <a:lnTo>
                  <a:pt x="5559" y="3639"/>
                </a:lnTo>
                <a:lnTo>
                  <a:pt x="5728" y="3639"/>
                </a:lnTo>
                <a:lnTo>
                  <a:pt x="5729" y="3691"/>
                </a:lnTo>
                <a:cubicBezTo>
                  <a:pt x="5786" y="3700"/>
                  <a:pt x="5843" y="3709"/>
                  <a:pt x="5900" y="3719"/>
                </a:cubicBezTo>
                <a:cubicBezTo>
                  <a:pt x="6046" y="3743"/>
                  <a:pt x="6189" y="3767"/>
                  <a:pt x="6331" y="3782"/>
                </a:cubicBezTo>
                <a:cubicBezTo>
                  <a:pt x="6295" y="3625"/>
                  <a:pt x="6269" y="3475"/>
                  <a:pt x="6254" y="3328"/>
                </a:cubicBezTo>
                <a:cubicBezTo>
                  <a:pt x="6173" y="2560"/>
                  <a:pt x="6349" y="1906"/>
                  <a:pt x="6715" y="1624"/>
                </a:cubicBezTo>
                <a:cubicBezTo>
                  <a:pt x="6877" y="1500"/>
                  <a:pt x="7036" y="1491"/>
                  <a:pt x="7153" y="1485"/>
                </a:cubicBezTo>
                <a:cubicBezTo>
                  <a:pt x="7179" y="1483"/>
                  <a:pt x="7200" y="1482"/>
                  <a:pt x="7216" y="1480"/>
                </a:cubicBezTo>
                <a:lnTo>
                  <a:pt x="7234" y="1337"/>
                </a:lnTo>
                <a:cubicBezTo>
                  <a:pt x="7277" y="962"/>
                  <a:pt x="7343" y="387"/>
                  <a:pt x="7789" y="104"/>
                </a:cubicBezTo>
                <a:cubicBezTo>
                  <a:pt x="7895" y="35"/>
                  <a:pt x="8021" y="0"/>
                  <a:pt x="8160" y="0"/>
                </a:cubicBezTo>
                <a:cubicBezTo>
                  <a:pt x="8531" y="0"/>
                  <a:pt x="8920" y="233"/>
                  <a:pt x="9142" y="464"/>
                </a:cubicBezTo>
                <a:cubicBezTo>
                  <a:pt x="9217" y="541"/>
                  <a:pt x="9292" y="633"/>
                  <a:pt x="9366" y="725"/>
                </a:cubicBezTo>
                <a:cubicBezTo>
                  <a:pt x="9503" y="893"/>
                  <a:pt x="9630" y="1050"/>
                  <a:pt x="9739" y="1059"/>
                </a:cubicBezTo>
                <a:cubicBezTo>
                  <a:pt x="9797" y="1059"/>
                  <a:pt x="9835" y="1055"/>
                  <a:pt x="9873" y="1050"/>
                </a:cubicBezTo>
                <a:cubicBezTo>
                  <a:pt x="9939" y="1041"/>
                  <a:pt x="10003" y="1034"/>
                  <a:pt x="10066" y="1034"/>
                </a:cubicBezTo>
                <a:cubicBezTo>
                  <a:pt x="10360" y="1034"/>
                  <a:pt x="10577" y="1208"/>
                  <a:pt x="10710" y="1551"/>
                </a:cubicBezTo>
                <a:cubicBezTo>
                  <a:pt x="10774" y="1714"/>
                  <a:pt x="10798" y="1876"/>
                  <a:pt x="10816" y="2007"/>
                </a:cubicBezTo>
                <a:cubicBezTo>
                  <a:pt x="10822" y="2047"/>
                  <a:pt x="10831" y="2109"/>
                  <a:pt x="10836" y="2128"/>
                </a:cubicBezTo>
                <a:cubicBezTo>
                  <a:pt x="10848" y="2146"/>
                  <a:pt x="10870" y="2170"/>
                  <a:pt x="10912" y="2215"/>
                </a:cubicBezTo>
                <a:cubicBezTo>
                  <a:pt x="11013" y="2324"/>
                  <a:pt x="11182" y="2505"/>
                  <a:pt x="11246" y="3012"/>
                </a:cubicBezTo>
                <a:lnTo>
                  <a:pt x="11261" y="3129"/>
                </a:lnTo>
                <a:cubicBezTo>
                  <a:pt x="11299" y="3446"/>
                  <a:pt x="11323" y="3617"/>
                  <a:pt x="11408" y="3768"/>
                </a:cubicBezTo>
                <a:cubicBezTo>
                  <a:pt x="11540" y="4007"/>
                  <a:pt x="11989" y="4045"/>
                  <a:pt x="12229" y="4065"/>
                </a:cubicBezTo>
                <a:cubicBezTo>
                  <a:pt x="12361" y="4064"/>
                  <a:pt x="12455" y="4027"/>
                  <a:pt x="12555" y="3988"/>
                </a:cubicBezTo>
                <a:cubicBezTo>
                  <a:pt x="12668" y="3943"/>
                  <a:pt x="12796" y="3892"/>
                  <a:pt x="12935" y="3892"/>
                </a:cubicBezTo>
                <a:cubicBezTo>
                  <a:pt x="13188" y="3892"/>
                  <a:pt x="13414" y="4069"/>
                  <a:pt x="13607" y="4418"/>
                </a:cubicBezTo>
                <a:cubicBezTo>
                  <a:pt x="13769" y="4715"/>
                  <a:pt x="13877" y="5044"/>
                  <a:pt x="13973" y="5334"/>
                </a:cubicBezTo>
                <a:cubicBezTo>
                  <a:pt x="14057" y="5588"/>
                  <a:pt x="14135" y="5826"/>
                  <a:pt x="14235" y="6013"/>
                </a:cubicBezTo>
                <a:cubicBezTo>
                  <a:pt x="14278" y="6095"/>
                  <a:pt x="14325" y="6154"/>
                  <a:pt x="14371" y="6214"/>
                </a:cubicBezTo>
                <a:cubicBezTo>
                  <a:pt x="14473" y="6348"/>
                  <a:pt x="14592" y="6504"/>
                  <a:pt x="14691" y="6769"/>
                </a:cubicBezTo>
                <a:cubicBezTo>
                  <a:pt x="14719" y="6845"/>
                  <a:pt x="14745" y="6920"/>
                  <a:pt x="14770" y="6993"/>
                </a:cubicBezTo>
                <a:cubicBezTo>
                  <a:pt x="14832" y="7178"/>
                  <a:pt x="14877" y="7311"/>
                  <a:pt x="14946" y="7429"/>
                </a:cubicBezTo>
                <a:cubicBezTo>
                  <a:pt x="15195" y="7859"/>
                  <a:pt x="15516" y="8125"/>
                  <a:pt x="15854" y="8407"/>
                </a:cubicBezTo>
                <a:lnTo>
                  <a:pt x="15987" y="8517"/>
                </a:lnTo>
                <a:cubicBezTo>
                  <a:pt x="16247" y="8731"/>
                  <a:pt x="16445" y="8997"/>
                  <a:pt x="16636" y="9255"/>
                </a:cubicBezTo>
                <a:cubicBezTo>
                  <a:pt x="16770" y="9435"/>
                  <a:pt x="16893" y="9601"/>
                  <a:pt x="17035" y="9745"/>
                </a:cubicBezTo>
                <a:lnTo>
                  <a:pt x="17086" y="9797"/>
                </a:lnTo>
                <a:lnTo>
                  <a:pt x="17157" y="9938"/>
                </a:lnTo>
                <a:cubicBezTo>
                  <a:pt x="17199" y="10044"/>
                  <a:pt x="17310" y="10086"/>
                  <a:pt x="17498" y="10121"/>
                </a:cubicBezTo>
                <a:cubicBezTo>
                  <a:pt x="17947" y="10204"/>
                  <a:pt x="18096" y="10328"/>
                  <a:pt x="18453" y="10772"/>
                </a:cubicBezTo>
                <a:cubicBezTo>
                  <a:pt x="18556" y="10905"/>
                  <a:pt x="18684" y="10991"/>
                  <a:pt x="18831" y="11090"/>
                </a:cubicBezTo>
                <a:cubicBezTo>
                  <a:pt x="18990" y="11197"/>
                  <a:pt x="19166" y="11316"/>
                  <a:pt x="19329" y="11509"/>
                </a:cubicBezTo>
                <a:cubicBezTo>
                  <a:pt x="19460" y="11659"/>
                  <a:pt x="19538" y="11814"/>
                  <a:pt x="19595" y="11926"/>
                </a:cubicBezTo>
                <a:cubicBezTo>
                  <a:pt x="19657" y="12048"/>
                  <a:pt x="19657" y="12048"/>
                  <a:pt x="19724" y="12057"/>
                </a:cubicBezTo>
                <a:cubicBezTo>
                  <a:pt x="20045" y="12099"/>
                  <a:pt x="20377" y="12141"/>
                  <a:pt x="20702" y="12415"/>
                </a:cubicBezTo>
                <a:cubicBezTo>
                  <a:pt x="20738" y="12447"/>
                  <a:pt x="20775" y="12470"/>
                  <a:pt x="20813" y="12495"/>
                </a:cubicBezTo>
                <a:cubicBezTo>
                  <a:pt x="20983" y="12607"/>
                  <a:pt x="21208" y="12756"/>
                  <a:pt x="21332" y="13134"/>
                </a:cubicBezTo>
                <a:cubicBezTo>
                  <a:pt x="21431" y="13437"/>
                  <a:pt x="21417" y="13741"/>
                  <a:pt x="21407" y="13986"/>
                </a:cubicBezTo>
                <a:cubicBezTo>
                  <a:pt x="21403" y="14071"/>
                  <a:pt x="21399" y="14162"/>
                  <a:pt x="21403" y="14208"/>
                </a:cubicBezTo>
                <a:cubicBezTo>
                  <a:pt x="21411" y="14314"/>
                  <a:pt x="21425" y="14411"/>
                  <a:pt x="21438" y="14507"/>
                </a:cubicBezTo>
                <a:cubicBezTo>
                  <a:pt x="21457" y="14650"/>
                  <a:pt x="21472" y="14761"/>
                  <a:pt x="21482" y="14874"/>
                </a:cubicBezTo>
                <a:lnTo>
                  <a:pt x="21540" y="15491"/>
                </a:lnTo>
                <a:lnTo>
                  <a:pt x="21157" y="15529"/>
                </a:lnTo>
                <a:cubicBezTo>
                  <a:pt x="21081" y="15538"/>
                  <a:pt x="21002" y="15544"/>
                  <a:pt x="20925" y="15544"/>
                </a:cubicBezTo>
                <a:lnTo>
                  <a:pt x="20754" y="15535"/>
                </a:lnTo>
                <a:cubicBezTo>
                  <a:pt x="20635" y="15529"/>
                  <a:pt x="20487" y="15520"/>
                  <a:pt x="20318" y="15400"/>
                </a:cubicBezTo>
                <a:cubicBezTo>
                  <a:pt x="20251" y="15350"/>
                  <a:pt x="20193" y="15285"/>
                  <a:pt x="20143" y="15218"/>
                </a:cubicBezTo>
                <a:cubicBezTo>
                  <a:pt x="20117" y="15430"/>
                  <a:pt x="20058" y="15652"/>
                  <a:pt x="19921" y="15821"/>
                </a:cubicBezTo>
                <a:cubicBezTo>
                  <a:pt x="19797" y="15969"/>
                  <a:pt x="19658" y="16039"/>
                  <a:pt x="19492" y="16039"/>
                </a:cubicBezTo>
                <a:cubicBezTo>
                  <a:pt x="19424" y="16039"/>
                  <a:pt x="19354" y="16027"/>
                  <a:pt x="19284" y="16012"/>
                </a:cubicBezTo>
                <a:cubicBezTo>
                  <a:pt x="19235" y="16003"/>
                  <a:pt x="19196" y="15994"/>
                  <a:pt x="19159" y="15994"/>
                </a:cubicBezTo>
                <a:cubicBezTo>
                  <a:pt x="19043" y="16192"/>
                  <a:pt x="19064" y="16511"/>
                  <a:pt x="19087" y="16849"/>
                </a:cubicBezTo>
                <a:cubicBezTo>
                  <a:pt x="19121" y="17349"/>
                  <a:pt x="19163" y="17967"/>
                  <a:pt x="18904" y="18489"/>
                </a:cubicBezTo>
                <a:cubicBezTo>
                  <a:pt x="18729" y="18840"/>
                  <a:pt x="18460" y="18976"/>
                  <a:pt x="18244" y="19086"/>
                </a:cubicBezTo>
                <a:cubicBezTo>
                  <a:pt x="18154" y="19131"/>
                  <a:pt x="18083" y="19166"/>
                  <a:pt x="18024" y="19211"/>
                </a:cubicBezTo>
                <a:cubicBezTo>
                  <a:pt x="17759" y="19423"/>
                  <a:pt x="17544" y="19549"/>
                  <a:pt x="17313" y="19622"/>
                </a:cubicBezTo>
                <a:cubicBezTo>
                  <a:pt x="17103" y="20771"/>
                  <a:pt x="16689" y="21461"/>
                  <a:pt x="16164" y="21583"/>
                </a:cubicBezTo>
                <a:cubicBezTo>
                  <a:pt x="16115" y="21595"/>
                  <a:pt x="16070" y="21600"/>
                  <a:pt x="16031" y="21600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3175" cap="flat">
            <a:solidFill>
              <a:schemeClr val="bg1">
                <a:lumMod val="50000"/>
              </a:schemeClr>
            </a:solidFill>
            <a:miter lim="400000"/>
          </a:ln>
          <a:effectLst/>
        </p:spPr>
        <p:txBody>
          <a:bodyPr lIns="0" tIns="0" rIns="0" bIns="0"/>
          <a:lstStyle/>
          <a:p>
            <a:pPr eaLnBrk="1" hangingPunct="1">
              <a:defRPr sz="1200">
                <a:solidFill>
                  <a:srgbClr val="000000"/>
                </a:solidFill>
                <a:latin typeface="Helvetica"/>
                <a:ea typeface="Helvetica"/>
                <a:cs typeface="Helvetica"/>
                <a:sym typeface="Helvetica"/>
              </a:defRPr>
            </a:pPr>
            <a:endParaRPr sz="1688" dirty="0">
              <a:solidFill>
                <a:srgbClr val="000000"/>
              </a:solidFill>
              <a:latin typeface="Lato Light" panose="020F0502020204030203" pitchFamily="34" charset="0"/>
              <a:ea typeface="Lato Light" panose="020F0502020204030203" pitchFamily="34" charset="0"/>
              <a:cs typeface="Lato Light" panose="020F0502020204030203" pitchFamily="34" charset="0"/>
              <a:sym typeface="Helvetica"/>
            </a:endParaRPr>
          </a:p>
        </p:txBody>
      </p:sp>
      <p:sp>
        <p:nvSpPr>
          <p:cNvPr id="202" name="Shape 17266">
            <a:extLst>
              <a:ext uri="{FF2B5EF4-FFF2-40B4-BE49-F238E27FC236}">
                <a16:creationId xmlns:a16="http://schemas.microsoft.com/office/drawing/2014/main" id="{735E308B-7567-FF2F-91A5-770A5D524684}"/>
              </a:ext>
            </a:extLst>
          </p:cNvPr>
          <p:cNvSpPr/>
          <p:nvPr/>
        </p:nvSpPr>
        <p:spPr>
          <a:xfrm>
            <a:off x="7495353" y="2178730"/>
            <a:ext cx="645345" cy="40051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575" h="21600" extrusionOk="0">
                <a:moveTo>
                  <a:pt x="16448" y="20456"/>
                </a:moveTo>
                <a:cubicBezTo>
                  <a:pt x="16374" y="20360"/>
                  <a:pt x="16312" y="20232"/>
                  <a:pt x="16245" y="20087"/>
                </a:cubicBezTo>
                <a:cubicBezTo>
                  <a:pt x="16210" y="20012"/>
                  <a:pt x="16193" y="19994"/>
                  <a:pt x="16193" y="19993"/>
                </a:cubicBezTo>
                <a:cubicBezTo>
                  <a:pt x="16131" y="20041"/>
                  <a:pt x="16065" y="20059"/>
                  <a:pt x="15986" y="20059"/>
                </a:cubicBezTo>
                <a:cubicBezTo>
                  <a:pt x="15952" y="20059"/>
                  <a:pt x="15915" y="20055"/>
                  <a:pt x="15877" y="20048"/>
                </a:cubicBezTo>
                <a:cubicBezTo>
                  <a:pt x="15696" y="20008"/>
                  <a:pt x="15574" y="19855"/>
                  <a:pt x="15485" y="19743"/>
                </a:cubicBezTo>
                <a:cubicBezTo>
                  <a:pt x="15424" y="19666"/>
                  <a:pt x="15388" y="19623"/>
                  <a:pt x="15359" y="19618"/>
                </a:cubicBezTo>
                <a:cubicBezTo>
                  <a:pt x="15323" y="19612"/>
                  <a:pt x="15287" y="19609"/>
                  <a:pt x="15250" y="19609"/>
                </a:cubicBezTo>
                <a:cubicBezTo>
                  <a:pt x="15174" y="19609"/>
                  <a:pt x="15094" y="19619"/>
                  <a:pt x="15015" y="19628"/>
                </a:cubicBezTo>
                <a:lnTo>
                  <a:pt x="14649" y="19668"/>
                </a:lnTo>
                <a:lnTo>
                  <a:pt x="14609" y="19230"/>
                </a:lnTo>
                <a:cubicBezTo>
                  <a:pt x="14602" y="19154"/>
                  <a:pt x="14592" y="19079"/>
                  <a:pt x="14581" y="19003"/>
                </a:cubicBezTo>
                <a:cubicBezTo>
                  <a:pt x="14566" y="18887"/>
                  <a:pt x="14550" y="18775"/>
                  <a:pt x="14540" y="18659"/>
                </a:cubicBezTo>
                <a:cubicBezTo>
                  <a:pt x="14529" y="18526"/>
                  <a:pt x="14534" y="18394"/>
                  <a:pt x="14539" y="18278"/>
                </a:cubicBezTo>
                <a:cubicBezTo>
                  <a:pt x="14541" y="18214"/>
                  <a:pt x="14547" y="18098"/>
                  <a:pt x="14541" y="18062"/>
                </a:cubicBezTo>
                <a:cubicBezTo>
                  <a:pt x="14532" y="18060"/>
                  <a:pt x="14456" y="18010"/>
                  <a:pt x="14411" y="17981"/>
                </a:cubicBezTo>
                <a:cubicBezTo>
                  <a:pt x="14357" y="17946"/>
                  <a:pt x="14304" y="17911"/>
                  <a:pt x="14259" y="17872"/>
                </a:cubicBezTo>
                <a:cubicBezTo>
                  <a:pt x="14093" y="17733"/>
                  <a:pt x="13891" y="17707"/>
                  <a:pt x="13676" y="17681"/>
                </a:cubicBezTo>
                <a:cubicBezTo>
                  <a:pt x="13351" y="17637"/>
                  <a:pt x="13228" y="17398"/>
                  <a:pt x="13137" y="17224"/>
                </a:cubicBezTo>
                <a:cubicBezTo>
                  <a:pt x="13100" y="17150"/>
                  <a:pt x="13071" y="17093"/>
                  <a:pt x="13023" y="17039"/>
                </a:cubicBezTo>
                <a:cubicBezTo>
                  <a:pt x="12938" y="16939"/>
                  <a:pt x="12832" y="16869"/>
                  <a:pt x="12720" y="16794"/>
                </a:cubicBezTo>
                <a:cubicBezTo>
                  <a:pt x="12574" y="16697"/>
                  <a:pt x="12410" y="16588"/>
                  <a:pt x="12260" y="16398"/>
                </a:cubicBezTo>
                <a:cubicBezTo>
                  <a:pt x="12044" y="16129"/>
                  <a:pt x="12016" y="16095"/>
                  <a:pt x="11754" y="16047"/>
                </a:cubicBezTo>
                <a:cubicBezTo>
                  <a:pt x="11546" y="16008"/>
                  <a:pt x="11204" y="15944"/>
                  <a:pt x="11037" y="15516"/>
                </a:cubicBezTo>
                <a:cubicBezTo>
                  <a:pt x="10918" y="15387"/>
                  <a:pt x="10811" y="15246"/>
                  <a:pt x="10704" y="15104"/>
                </a:cubicBezTo>
                <a:cubicBezTo>
                  <a:pt x="10560" y="14913"/>
                  <a:pt x="10424" y="14732"/>
                  <a:pt x="10260" y="14598"/>
                </a:cubicBezTo>
                <a:lnTo>
                  <a:pt x="10151" y="14507"/>
                </a:lnTo>
                <a:cubicBezTo>
                  <a:pt x="9829" y="14242"/>
                  <a:pt x="9497" y="13968"/>
                  <a:pt x="9218" y="13489"/>
                </a:cubicBezTo>
                <a:cubicBezTo>
                  <a:pt x="9106" y="13305"/>
                  <a:pt x="9042" y="13116"/>
                  <a:pt x="8986" y="12950"/>
                </a:cubicBezTo>
                <a:lnTo>
                  <a:pt x="8922" y="12771"/>
                </a:lnTo>
                <a:cubicBezTo>
                  <a:pt x="8892" y="12691"/>
                  <a:pt x="8851" y="12637"/>
                  <a:pt x="8789" y="12557"/>
                </a:cubicBezTo>
                <a:cubicBezTo>
                  <a:pt x="8723" y="12471"/>
                  <a:pt x="8657" y="12382"/>
                  <a:pt x="8593" y="12263"/>
                </a:cubicBezTo>
                <a:cubicBezTo>
                  <a:pt x="8467" y="12027"/>
                  <a:pt x="8381" y="11772"/>
                  <a:pt x="8299" y="11525"/>
                </a:cubicBezTo>
                <a:cubicBezTo>
                  <a:pt x="8225" y="11302"/>
                  <a:pt x="8156" y="11095"/>
                  <a:pt x="8066" y="10935"/>
                </a:cubicBezTo>
                <a:cubicBezTo>
                  <a:pt x="7998" y="10811"/>
                  <a:pt x="7965" y="10811"/>
                  <a:pt x="7939" y="10811"/>
                </a:cubicBezTo>
                <a:cubicBezTo>
                  <a:pt x="7893" y="10811"/>
                  <a:pt x="7831" y="10836"/>
                  <a:pt x="7758" y="10864"/>
                </a:cubicBezTo>
                <a:cubicBezTo>
                  <a:pt x="7651" y="10907"/>
                  <a:pt x="7519" y="10959"/>
                  <a:pt x="7367" y="10959"/>
                </a:cubicBezTo>
                <a:cubicBezTo>
                  <a:pt x="6967" y="10927"/>
                  <a:pt x="6479" y="10888"/>
                  <a:pt x="6202" y="10392"/>
                </a:cubicBezTo>
                <a:cubicBezTo>
                  <a:pt x="6016" y="10067"/>
                  <a:pt x="5973" y="9715"/>
                  <a:pt x="5934" y="9403"/>
                </a:cubicBezTo>
                <a:lnTo>
                  <a:pt x="5921" y="9303"/>
                </a:lnTo>
                <a:cubicBezTo>
                  <a:pt x="5843" y="9189"/>
                  <a:pt x="5768" y="9110"/>
                  <a:pt x="5693" y="8964"/>
                </a:cubicBezTo>
                <a:cubicBezTo>
                  <a:pt x="5605" y="8795"/>
                  <a:pt x="5579" y="8609"/>
                  <a:pt x="5561" y="8486"/>
                </a:cubicBezTo>
                <a:cubicBezTo>
                  <a:pt x="5559" y="8468"/>
                  <a:pt x="5553" y="8432"/>
                  <a:pt x="5549" y="8408"/>
                </a:cubicBezTo>
                <a:cubicBezTo>
                  <a:pt x="5548" y="8409"/>
                  <a:pt x="5521" y="8408"/>
                  <a:pt x="5502" y="8408"/>
                </a:cubicBezTo>
                <a:cubicBezTo>
                  <a:pt x="5465" y="8408"/>
                  <a:pt x="5426" y="8413"/>
                  <a:pt x="5388" y="8418"/>
                </a:cubicBezTo>
                <a:cubicBezTo>
                  <a:pt x="5333" y="8424"/>
                  <a:pt x="5285" y="8429"/>
                  <a:pt x="5240" y="8429"/>
                </a:cubicBezTo>
                <a:cubicBezTo>
                  <a:pt x="4918" y="8404"/>
                  <a:pt x="4714" y="8154"/>
                  <a:pt x="4549" y="7954"/>
                </a:cubicBezTo>
                <a:cubicBezTo>
                  <a:pt x="4499" y="7892"/>
                  <a:pt x="4449" y="7830"/>
                  <a:pt x="4398" y="7778"/>
                </a:cubicBezTo>
                <a:cubicBezTo>
                  <a:pt x="4284" y="7659"/>
                  <a:pt x="4062" y="7538"/>
                  <a:pt x="3886" y="7538"/>
                </a:cubicBezTo>
                <a:cubicBezTo>
                  <a:pt x="3824" y="7538"/>
                  <a:pt x="3795" y="7554"/>
                  <a:pt x="3787" y="7559"/>
                </a:cubicBezTo>
                <a:cubicBezTo>
                  <a:pt x="3719" y="7601"/>
                  <a:pt x="3715" y="7604"/>
                  <a:pt x="3682" y="7883"/>
                </a:cubicBezTo>
                <a:lnTo>
                  <a:pt x="3658" y="8075"/>
                </a:lnTo>
                <a:cubicBezTo>
                  <a:pt x="3559" y="8758"/>
                  <a:pt x="3201" y="8778"/>
                  <a:pt x="3049" y="8786"/>
                </a:cubicBezTo>
                <a:cubicBezTo>
                  <a:pt x="2997" y="8789"/>
                  <a:pt x="2937" y="8792"/>
                  <a:pt x="2911" y="8812"/>
                </a:cubicBezTo>
                <a:cubicBezTo>
                  <a:pt x="2820" y="8882"/>
                  <a:pt x="2848" y="9182"/>
                  <a:pt x="2851" y="9216"/>
                </a:cubicBezTo>
                <a:cubicBezTo>
                  <a:pt x="2863" y="9328"/>
                  <a:pt x="2893" y="9464"/>
                  <a:pt x="2926" y="9563"/>
                </a:cubicBezTo>
                <a:cubicBezTo>
                  <a:pt x="3020" y="9832"/>
                  <a:pt x="3119" y="10113"/>
                  <a:pt x="3008" y="10419"/>
                </a:cubicBezTo>
                <a:cubicBezTo>
                  <a:pt x="2894" y="10733"/>
                  <a:pt x="2661" y="10733"/>
                  <a:pt x="2549" y="10733"/>
                </a:cubicBezTo>
                <a:cubicBezTo>
                  <a:pt x="2308" y="10727"/>
                  <a:pt x="2110" y="10695"/>
                  <a:pt x="1913" y="10663"/>
                </a:cubicBezTo>
                <a:cubicBezTo>
                  <a:pt x="1775" y="10640"/>
                  <a:pt x="1644" y="10618"/>
                  <a:pt x="1511" y="10606"/>
                </a:cubicBezTo>
                <a:lnTo>
                  <a:pt x="1281" y="10592"/>
                </a:lnTo>
                <a:lnTo>
                  <a:pt x="1280" y="10585"/>
                </a:lnTo>
                <a:lnTo>
                  <a:pt x="1254" y="10582"/>
                </a:lnTo>
                <a:lnTo>
                  <a:pt x="1231" y="10353"/>
                </a:lnTo>
                <a:lnTo>
                  <a:pt x="1231" y="10159"/>
                </a:lnTo>
                <a:cubicBezTo>
                  <a:pt x="1171" y="9678"/>
                  <a:pt x="593" y="5639"/>
                  <a:pt x="73" y="2034"/>
                </a:cubicBezTo>
                <a:lnTo>
                  <a:pt x="0" y="1532"/>
                </a:lnTo>
                <a:lnTo>
                  <a:pt x="3181" y="0"/>
                </a:lnTo>
                <a:lnTo>
                  <a:pt x="3289" y="92"/>
                </a:lnTo>
                <a:cubicBezTo>
                  <a:pt x="4652" y="1261"/>
                  <a:pt x="6177" y="2559"/>
                  <a:pt x="6400" y="2733"/>
                </a:cubicBezTo>
                <a:lnTo>
                  <a:pt x="6657" y="2744"/>
                </a:lnTo>
                <a:lnTo>
                  <a:pt x="6616" y="3104"/>
                </a:lnTo>
                <a:cubicBezTo>
                  <a:pt x="6705" y="3311"/>
                  <a:pt x="7140" y="3962"/>
                  <a:pt x="7687" y="4657"/>
                </a:cubicBezTo>
                <a:lnTo>
                  <a:pt x="7840" y="4694"/>
                </a:lnTo>
                <a:cubicBezTo>
                  <a:pt x="8006" y="4522"/>
                  <a:pt x="8220" y="4500"/>
                  <a:pt x="8373" y="4500"/>
                </a:cubicBezTo>
                <a:cubicBezTo>
                  <a:pt x="8557" y="4500"/>
                  <a:pt x="8766" y="4540"/>
                  <a:pt x="8948" y="4575"/>
                </a:cubicBezTo>
                <a:cubicBezTo>
                  <a:pt x="9082" y="4601"/>
                  <a:pt x="9175" y="4620"/>
                  <a:pt x="9239" y="4620"/>
                </a:cubicBezTo>
                <a:cubicBezTo>
                  <a:pt x="9387" y="4620"/>
                  <a:pt x="9529" y="4644"/>
                  <a:pt x="9673" y="4670"/>
                </a:cubicBezTo>
                <a:cubicBezTo>
                  <a:pt x="9800" y="4692"/>
                  <a:pt x="9928" y="4716"/>
                  <a:pt x="10052" y="4716"/>
                </a:cubicBezTo>
                <a:cubicBezTo>
                  <a:pt x="10149" y="4716"/>
                  <a:pt x="10229" y="4700"/>
                  <a:pt x="10295" y="4668"/>
                </a:cubicBezTo>
                <a:cubicBezTo>
                  <a:pt x="10615" y="4517"/>
                  <a:pt x="10831" y="4304"/>
                  <a:pt x="10840" y="4296"/>
                </a:cubicBezTo>
                <a:lnTo>
                  <a:pt x="11033" y="4099"/>
                </a:lnTo>
                <a:lnTo>
                  <a:pt x="12272" y="5967"/>
                </a:lnTo>
                <a:cubicBezTo>
                  <a:pt x="12333" y="5982"/>
                  <a:pt x="12415" y="6002"/>
                  <a:pt x="12490" y="6022"/>
                </a:cubicBezTo>
                <a:lnTo>
                  <a:pt x="12845" y="5785"/>
                </a:lnTo>
                <a:lnTo>
                  <a:pt x="12862" y="6472"/>
                </a:lnTo>
                <a:cubicBezTo>
                  <a:pt x="12869" y="6747"/>
                  <a:pt x="12981" y="7482"/>
                  <a:pt x="13097" y="8137"/>
                </a:cubicBezTo>
                <a:lnTo>
                  <a:pt x="13544" y="8278"/>
                </a:lnTo>
                <a:lnTo>
                  <a:pt x="13725" y="8917"/>
                </a:lnTo>
                <a:cubicBezTo>
                  <a:pt x="13803" y="9198"/>
                  <a:pt x="13870" y="9436"/>
                  <a:pt x="13941" y="9671"/>
                </a:cubicBezTo>
                <a:cubicBezTo>
                  <a:pt x="13959" y="9730"/>
                  <a:pt x="13975" y="9796"/>
                  <a:pt x="13992" y="9865"/>
                </a:cubicBezTo>
                <a:cubicBezTo>
                  <a:pt x="14023" y="9995"/>
                  <a:pt x="14044" y="10071"/>
                  <a:pt x="14057" y="10105"/>
                </a:cubicBezTo>
                <a:cubicBezTo>
                  <a:pt x="14058" y="10104"/>
                  <a:pt x="14060" y="10104"/>
                  <a:pt x="14062" y="10104"/>
                </a:cubicBezTo>
                <a:cubicBezTo>
                  <a:pt x="14079" y="10104"/>
                  <a:pt x="14132" y="10117"/>
                  <a:pt x="14237" y="10117"/>
                </a:cubicBezTo>
                <a:lnTo>
                  <a:pt x="14575" y="10103"/>
                </a:lnTo>
                <a:cubicBezTo>
                  <a:pt x="14575" y="10103"/>
                  <a:pt x="14688" y="10108"/>
                  <a:pt x="14695" y="10108"/>
                </a:cubicBezTo>
                <a:cubicBezTo>
                  <a:pt x="14782" y="10108"/>
                  <a:pt x="14828" y="10101"/>
                  <a:pt x="14873" y="10094"/>
                </a:cubicBezTo>
                <a:cubicBezTo>
                  <a:pt x="14952" y="10082"/>
                  <a:pt x="15025" y="10072"/>
                  <a:pt x="15097" y="10072"/>
                </a:cubicBezTo>
                <a:cubicBezTo>
                  <a:pt x="15241" y="10072"/>
                  <a:pt x="15360" y="10110"/>
                  <a:pt x="15470" y="10193"/>
                </a:cubicBezTo>
                <a:cubicBezTo>
                  <a:pt x="15699" y="10364"/>
                  <a:pt x="15767" y="10676"/>
                  <a:pt x="15812" y="10883"/>
                </a:cubicBezTo>
                <a:cubicBezTo>
                  <a:pt x="15825" y="10943"/>
                  <a:pt x="15841" y="11015"/>
                  <a:pt x="15857" y="11053"/>
                </a:cubicBezTo>
                <a:cubicBezTo>
                  <a:pt x="15856" y="11052"/>
                  <a:pt x="15857" y="11051"/>
                  <a:pt x="15857" y="11051"/>
                </a:cubicBezTo>
                <a:cubicBezTo>
                  <a:pt x="15862" y="11051"/>
                  <a:pt x="15877" y="11063"/>
                  <a:pt x="15900" y="11083"/>
                </a:cubicBezTo>
                <a:cubicBezTo>
                  <a:pt x="15921" y="10830"/>
                  <a:pt x="15968" y="10564"/>
                  <a:pt x="16082" y="10310"/>
                </a:cubicBezTo>
                <a:cubicBezTo>
                  <a:pt x="16141" y="10178"/>
                  <a:pt x="16213" y="10074"/>
                  <a:pt x="16276" y="9983"/>
                </a:cubicBezTo>
                <a:cubicBezTo>
                  <a:pt x="16320" y="9918"/>
                  <a:pt x="16356" y="9868"/>
                  <a:pt x="16384" y="9810"/>
                </a:cubicBezTo>
                <a:cubicBezTo>
                  <a:pt x="16523" y="9535"/>
                  <a:pt x="16699" y="9345"/>
                  <a:pt x="16855" y="9179"/>
                </a:cubicBezTo>
                <a:cubicBezTo>
                  <a:pt x="16923" y="9105"/>
                  <a:pt x="16975" y="9050"/>
                  <a:pt x="17024" y="8990"/>
                </a:cubicBezTo>
                <a:lnTo>
                  <a:pt x="17100" y="8899"/>
                </a:lnTo>
                <a:cubicBezTo>
                  <a:pt x="17168" y="8820"/>
                  <a:pt x="17259" y="8713"/>
                  <a:pt x="17289" y="8640"/>
                </a:cubicBezTo>
                <a:lnTo>
                  <a:pt x="17315" y="8551"/>
                </a:lnTo>
                <a:cubicBezTo>
                  <a:pt x="17353" y="8410"/>
                  <a:pt x="17423" y="8150"/>
                  <a:pt x="17668" y="8015"/>
                </a:cubicBezTo>
                <a:lnTo>
                  <a:pt x="17733" y="7980"/>
                </a:lnTo>
                <a:cubicBezTo>
                  <a:pt x="17832" y="7927"/>
                  <a:pt x="17918" y="7882"/>
                  <a:pt x="17953" y="7810"/>
                </a:cubicBezTo>
                <a:cubicBezTo>
                  <a:pt x="17958" y="7785"/>
                  <a:pt x="18021" y="7510"/>
                  <a:pt x="18027" y="7442"/>
                </a:cubicBezTo>
                <a:lnTo>
                  <a:pt x="18029" y="7420"/>
                </a:lnTo>
                <a:cubicBezTo>
                  <a:pt x="18026" y="7352"/>
                  <a:pt x="18029" y="7283"/>
                  <a:pt x="18037" y="7215"/>
                </a:cubicBezTo>
                <a:lnTo>
                  <a:pt x="18035" y="6295"/>
                </a:lnTo>
                <a:lnTo>
                  <a:pt x="18509" y="6913"/>
                </a:lnTo>
                <a:cubicBezTo>
                  <a:pt x="18565" y="6976"/>
                  <a:pt x="18625" y="7072"/>
                  <a:pt x="18677" y="7190"/>
                </a:cubicBezTo>
                <a:cubicBezTo>
                  <a:pt x="18771" y="7396"/>
                  <a:pt x="18987" y="7920"/>
                  <a:pt x="18975" y="8330"/>
                </a:cubicBezTo>
                <a:cubicBezTo>
                  <a:pt x="18958" y="8863"/>
                  <a:pt x="18667" y="9146"/>
                  <a:pt x="18432" y="9374"/>
                </a:cubicBezTo>
                <a:cubicBezTo>
                  <a:pt x="18406" y="9399"/>
                  <a:pt x="18373" y="9431"/>
                  <a:pt x="18343" y="9462"/>
                </a:cubicBezTo>
                <a:cubicBezTo>
                  <a:pt x="18440" y="9502"/>
                  <a:pt x="18540" y="9564"/>
                  <a:pt x="18626" y="9678"/>
                </a:cubicBezTo>
                <a:cubicBezTo>
                  <a:pt x="18679" y="9746"/>
                  <a:pt x="18726" y="9815"/>
                  <a:pt x="18770" y="9880"/>
                </a:cubicBezTo>
                <a:cubicBezTo>
                  <a:pt x="18890" y="10060"/>
                  <a:pt x="18919" y="10089"/>
                  <a:pt x="18976" y="10089"/>
                </a:cubicBezTo>
                <a:cubicBezTo>
                  <a:pt x="18998" y="10089"/>
                  <a:pt x="19021" y="10084"/>
                  <a:pt x="19047" y="10077"/>
                </a:cubicBezTo>
                <a:cubicBezTo>
                  <a:pt x="19046" y="10077"/>
                  <a:pt x="19053" y="10052"/>
                  <a:pt x="19064" y="10019"/>
                </a:cubicBezTo>
                <a:cubicBezTo>
                  <a:pt x="19104" y="9899"/>
                  <a:pt x="19171" y="9701"/>
                  <a:pt x="19317" y="9566"/>
                </a:cubicBezTo>
                <a:cubicBezTo>
                  <a:pt x="19394" y="9494"/>
                  <a:pt x="19475" y="9458"/>
                  <a:pt x="19559" y="9458"/>
                </a:cubicBezTo>
                <a:cubicBezTo>
                  <a:pt x="19835" y="9458"/>
                  <a:pt x="19979" y="9830"/>
                  <a:pt x="20074" y="10077"/>
                </a:cubicBezTo>
                <a:cubicBezTo>
                  <a:pt x="20094" y="10129"/>
                  <a:pt x="20126" y="10211"/>
                  <a:pt x="20139" y="10233"/>
                </a:cubicBezTo>
                <a:cubicBezTo>
                  <a:pt x="20190" y="10310"/>
                  <a:pt x="20319" y="10370"/>
                  <a:pt x="20434" y="10422"/>
                </a:cubicBezTo>
                <a:cubicBezTo>
                  <a:pt x="20484" y="10445"/>
                  <a:pt x="20533" y="10468"/>
                  <a:pt x="20578" y="10492"/>
                </a:cubicBezTo>
                <a:cubicBezTo>
                  <a:pt x="20634" y="10522"/>
                  <a:pt x="20712" y="10535"/>
                  <a:pt x="20794" y="10549"/>
                </a:cubicBezTo>
                <a:cubicBezTo>
                  <a:pt x="20971" y="10580"/>
                  <a:pt x="21186" y="10616"/>
                  <a:pt x="21368" y="10836"/>
                </a:cubicBezTo>
                <a:cubicBezTo>
                  <a:pt x="21600" y="11119"/>
                  <a:pt x="21584" y="11467"/>
                  <a:pt x="21566" y="11603"/>
                </a:cubicBezTo>
                <a:cubicBezTo>
                  <a:pt x="21507" y="12044"/>
                  <a:pt x="21208" y="12305"/>
                  <a:pt x="21021" y="12374"/>
                </a:cubicBezTo>
                <a:lnTo>
                  <a:pt x="20925" y="12403"/>
                </a:lnTo>
                <a:lnTo>
                  <a:pt x="20826" y="12425"/>
                </a:lnTo>
                <a:cubicBezTo>
                  <a:pt x="20703" y="12451"/>
                  <a:pt x="20695" y="12452"/>
                  <a:pt x="20634" y="12574"/>
                </a:cubicBezTo>
                <a:cubicBezTo>
                  <a:pt x="20619" y="12605"/>
                  <a:pt x="20603" y="12647"/>
                  <a:pt x="20587" y="12688"/>
                </a:cubicBezTo>
                <a:cubicBezTo>
                  <a:pt x="20506" y="12895"/>
                  <a:pt x="20363" y="13260"/>
                  <a:pt x="20040" y="13260"/>
                </a:cubicBezTo>
                <a:cubicBezTo>
                  <a:pt x="20012" y="13260"/>
                  <a:pt x="19982" y="13257"/>
                  <a:pt x="19950" y="13251"/>
                </a:cubicBezTo>
                <a:cubicBezTo>
                  <a:pt x="19819" y="13225"/>
                  <a:pt x="19715" y="13136"/>
                  <a:pt x="19639" y="13071"/>
                </a:cubicBezTo>
                <a:cubicBezTo>
                  <a:pt x="19606" y="13042"/>
                  <a:pt x="19559" y="13003"/>
                  <a:pt x="19542" y="12999"/>
                </a:cubicBezTo>
                <a:cubicBezTo>
                  <a:pt x="19464" y="13000"/>
                  <a:pt x="19388" y="13031"/>
                  <a:pt x="19300" y="13067"/>
                </a:cubicBezTo>
                <a:cubicBezTo>
                  <a:pt x="19192" y="13111"/>
                  <a:pt x="19071" y="13161"/>
                  <a:pt x="18930" y="13161"/>
                </a:cubicBezTo>
                <a:cubicBezTo>
                  <a:pt x="18829" y="13161"/>
                  <a:pt x="18732" y="13135"/>
                  <a:pt x="18636" y="13082"/>
                </a:cubicBezTo>
                <a:cubicBezTo>
                  <a:pt x="18368" y="12934"/>
                  <a:pt x="18188" y="12696"/>
                  <a:pt x="18117" y="12391"/>
                </a:cubicBezTo>
                <a:cubicBezTo>
                  <a:pt x="18060" y="12149"/>
                  <a:pt x="18078" y="11879"/>
                  <a:pt x="18165" y="11631"/>
                </a:cubicBezTo>
                <a:cubicBezTo>
                  <a:pt x="18124" y="11699"/>
                  <a:pt x="18074" y="11773"/>
                  <a:pt x="18013" y="11834"/>
                </a:cubicBezTo>
                <a:cubicBezTo>
                  <a:pt x="17866" y="11980"/>
                  <a:pt x="17703" y="11997"/>
                  <a:pt x="17593" y="11997"/>
                </a:cubicBezTo>
                <a:cubicBezTo>
                  <a:pt x="17569" y="11997"/>
                  <a:pt x="17355" y="11984"/>
                  <a:pt x="17355" y="11984"/>
                </a:cubicBezTo>
                <a:cubicBezTo>
                  <a:pt x="17411" y="12126"/>
                  <a:pt x="17472" y="12335"/>
                  <a:pt x="17427" y="12598"/>
                </a:cubicBezTo>
                <a:cubicBezTo>
                  <a:pt x="17363" y="12974"/>
                  <a:pt x="17161" y="13115"/>
                  <a:pt x="17004" y="13174"/>
                </a:cubicBezTo>
                <a:cubicBezTo>
                  <a:pt x="17020" y="13723"/>
                  <a:pt x="16862" y="14491"/>
                  <a:pt x="16849" y="14527"/>
                </a:cubicBezTo>
                <a:lnTo>
                  <a:pt x="16774" y="14748"/>
                </a:lnTo>
                <a:lnTo>
                  <a:pt x="16611" y="14773"/>
                </a:lnTo>
                <a:lnTo>
                  <a:pt x="16546" y="14777"/>
                </a:lnTo>
                <a:cubicBezTo>
                  <a:pt x="16387" y="14777"/>
                  <a:pt x="16247" y="14713"/>
                  <a:pt x="16122" y="14655"/>
                </a:cubicBezTo>
                <a:cubicBezTo>
                  <a:pt x="16027" y="14612"/>
                  <a:pt x="15937" y="14571"/>
                  <a:pt x="15872" y="14571"/>
                </a:cubicBezTo>
                <a:cubicBezTo>
                  <a:pt x="15755" y="14613"/>
                  <a:pt x="15728" y="14670"/>
                  <a:pt x="15717" y="14725"/>
                </a:cubicBezTo>
                <a:cubicBezTo>
                  <a:pt x="15738" y="14750"/>
                  <a:pt x="15832" y="14853"/>
                  <a:pt x="15832" y="14853"/>
                </a:cubicBezTo>
                <a:cubicBezTo>
                  <a:pt x="15878" y="14904"/>
                  <a:pt x="15948" y="14922"/>
                  <a:pt x="16030" y="14944"/>
                </a:cubicBezTo>
                <a:cubicBezTo>
                  <a:pt x="16139" y="14972"/>
                  <a:pt x="16275" y="15006"/>
                  <a:pt x="16403" y="15136"/>
                </a:cubicBezTo>
                <a:cubicBezTo>
                  <a:pt x="16701" y="15435"/>
                  <a:pt x="16662" y="15944"/>
                  <a:pt x="16643" y="16188"/>
                </a:cubicBezTo>
                <a:cubicBezTo>
                  <a:pt x="16638" y="16265"/>
                  <a:pt x="16630" y="16359"/>
                  <a:pt x="16635" y="16392"/>
                </a:cubicBezTo>
                <a:cubicBezTo>
                  <a:pt x="16642" y="16443"/>
                  <a:pt x="16710" y="16539"/>
                  <a:pt x="16765" y="16617"/>
                </a:cubicBezTo>
                <a:cubicBezTo>
                  <a:pt x="16879" y="16775"/>
                  <a:pt x="17031" y="16988"/>
                  <a:pt x="17085" y="17336"/>
                </a:cubicBezTo>
                <a:cubicBezTo>
                  <a:pt x="17128" y="17612"/>
                  <a:pt x="17057" y="17929"/>
                  <a:pt x="16960" y="18315"/>
                </a:cubicBezTo>
                <a:cubicBezTo>
                  <a:pt x="16942" y="18386"/>
                  <a:pt x="16929" y="18437"/>
                  <a:pt x="16921" y="18475"/>
                </a:cubicBezTo>
                <a:cubicBezTo>
                  <a:pt x="16899" y="18585"/>
                  <a:pt x="16865" y="18707"/>
                  <a:pt x="16829" y="18831"/>
                </a:cubicBezTo>
                <a:cubicBezTo>
                  <a:pt x="16792" y="18963"/>
                  <a:pt x="16744" y="19128"/>
                  <a:pt x="16741" y="19218"/>
                </a:cubicBezTo>
                <a:cubicBezTo>
                  <a:pt x="16737" y="19319"/>
                  <a:pt x="16803" y="19535"/>
                  <a:pt x="16842" y="19664"/>
                </a:cubicBezTo>
                <a:cubicBezTo>
                  <a:pt x="16883" y="19796"/>
                  <a:pt x="16899" y="19853"/>
                  <a:pt x="16912" y="19909"/>
                </a:cubicBezTo>
                <a:lnTo>
                  <a:pt x="17324" y="21600"/>
                </a:lnTo>
                <a:lnTo>
                  <a:pt x="16448" y="20456"/>
                </a:lnTo>
                <a:close/>
              </a:path>
            </a:pathLst>
          </a:custGeom>
          <a:solidFill>
            <a:schemeClr val="bg1">
              <a:lumMod val="75000"/>
            </a:schemeClr>
          </a:solidFill>
          <a:ln w="3175" cap="flat">
            <a:solidFill>
              <a:schemeClr val="bg1">
                <a:lumMod val="50000"/>
              </a:schemeClr>
            </a:solidFill>
            <a:miter lim="400000"/>
          </a:ln>
          <a:effectLst/>
        </p:spPr>
        <p:txBody>
          <a:bodyPr lIns="0" tIns="0" rIns="0" bIns="0"/>
          <a:lstStyle/>
          <a:p>
            <a:pPr eaLnBrk="1" hangingPunct="1">
              <a:defRPr sz="1200">
                <a:solidFill>
                  <a:srgbClr val="000000"/>
                </a:solidFill>
                <a:latin typeface="Helvetica"/>
                <a:ea typeface="Helvetica"/>
                <a:cs typeface="Helvetica"/>
                <a:sym typeface="Helvetica"/>
              </a:defRPr>
            </a:pPr>
            <a:endParaRPr sz="1688" dirty="0">
              <a:solidFill>
                <a:srgbClr val="000000"/>
              </a:solidFill>
              <a:latin typeface="Lato Light" panose="020F0502020204030203" pitchFamily="34" charset="0"/>
              <a:ea typeface="Lato Light" panose="020F0502020204030203" pitchFamily="34" charset="0"/>
              <a:cs typeface="Lato Light" panose="020F0502020204030203" pitchFamily="34" charset="0"/>
              <a:sym typeface="Helvetica"/>
            </a:endParaRPr>
          </a:p>
        </p:txBody>
      </p:sp>
      <p:sp>
        <p:nvSpPr>
          <p:cNvPr id="203" name="Shape 17267">
            <a:extLst>
              <a:ext uri="{FF2B5EF4-FFF2-40B4-BE49-F238E27FC236}">
                <a16:creationId xmlns:a16="http://schemas.microsoft.com/office/drawing/2014/main" id="{C162FE19-E79B-5CAF-B4EF-A03FD943F5A6}"/>
              </a:ext>
            </a:extLst>
          </p:cNvPr>
          <p:cNvSpPr/>
          <p:nvPr/>
        </p:nvSpPr>
        <p:spPr>
          <a:xfrm>
            <a:off x="8013514" y="2288715"/>
            <a:ext cx="369325" cy="20054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513" h="21600" extrusionOk="0">
                <a:moveTo>
                  <a:pt x="6588" y="20226"/>
                </a:moveTo>
                <a:cubicBezTo>
                  <a:pt x="6525" y="20105"/>
                  <a:pt x="6474" y="20023"/>
                  <a:pt x="6435" y="19966"/>
                </a:cubicBezTo>
                <a:cubicBezTo>
                  <a:pt x="6330" y="20099"/>
                  <a:pt x="6182" y="20246"/>
                  <a:pt x="5988" y="20247"/>
                </a:cubicBezTo>
                <a:cubicBezTo>
                  <a:pt x="5845" y="20247"/>
                  <a:pt x="5712" y="20169"/>
                  <a:pt x="5590" y="20015"/>
                </a:cubicBezTo>
                <a:cubicBezTo>
                  <a:pt x="5346" y="19708"/>
                  <a:pt x="5277" y="19259"/>
                  <a:pt x="5236" y="18990"/>
                </a:cubicBezTo>
                <a:cubicBezTo>
                  <a:pt x="5121" y="18764"/>
                  <a:pt x="4973" y="18671"/>
                  <a:pt x="4848" y="18671"/>
                </a:cubicBezTo>
                <a:cubicBezTo>
                  <a:pt x="4793" y="18671"/>
                  <a:pt x="4742" y="18689"/>
                  <a:pt x="4698" y="18726"/>
                </a:cubicBezTo>
                <a:cubicBezTo>
                  <a:pt x="4694" y="18734"/>
                  <a:pt x="4665" y="18800"/>
                  <a:pt x="4644" y="18849"/>
                </a:cubicBezTo>
                <a:cubicBezTo>
                  <a:pt x="4544" y="19081"/>
                  <a:pt x="4345" y="19547"/>
                  <a:pt x="3978" y="19547"/>
                </a:cubicBezTo>
                <a:cubicBezTo>
                  <a:pt x="3901" y="19547"/>
                  <a:pt x="3821" y="19525"/>
                  <a:pt x="3741" y="19481"/>
                </a:cubicBezTo>
                <a:cubicBezTo>
                  <a:pt x="3480" y="19339"/>
                  <a:pt x="3312" y="19005"/>
                  <a:pt x="3189" y="18762"/>
                </a:cubicBezTo>
                <a:cubicBezTo>
                  <a:pt x="3164" y="18715"/>
                  <a:pt x="3135" y="18657"/>
                  <a:pt x="3111" y="18613"/>
                </a:cubicBezTo>
                <a:cubicBezTo>
                  <a:pt x="3106" y="18612"/>
                  <a:pt x="3101" y="18612"/>
                  <a:pt x="3097" y="18612"/>
                </a:cubicBezTo>
                <a:cubicBezTo>
                  <a:pt x="3021" y="18612"/>
                  <a:pt x="2958" y="18628"/>
                  <a:pt x="2958" y="18628"/>
                </a:cubicBezTo>
                <a:cubicBezTo>
                  <a:pt x="2822" y="18653"/>
                  <a:pt x="2687" y="18692"/>
                  <a:pt x="2550" y="18731"/>
                </a:cubicBezTo>
                <a:cubicBezTo>
                  <a:pt x="2255" y="18815"/>
                  <a:pt x="1957" y="18900"/>
                  <a:pt x="1647" y="18900"/>
                </a:cubicBezTo>
                <a:cubicBezTo>
                  <a:pt x="1327" y="18900"/>
                  <a:pt x="1052" y="18807"/>
                  <a:pt x="804" y="18616"/>
                </a:cubicBezTo>
                <a:cubicBezTo>
                  <a:pt x="290" y="18216"/>
                  <a:pt x="-10" y="17457"/>
                  <a:pt x="1" y="16584"/>
                </a:cubicBezTo>
                <a:cubicBezTo>
                  <a:pt x="9" y="15946"/>
                  <a:pt x="377" y="14444"/>
                  <a:pt x="951" y="14356"/>
                </a:cubicBezTo>
                <a:cubicBezTo>
                  <a:pt x="998" y="14349"/>
                  <a:pt x="1081" y="14291"/>
                  <a:pt x="1163" y="14236"/>
                </a:cubicBezTo>
                <a:cubicBezTo>
                  <a:pt x="1315" y="14131"/>
                  <a:pt x="1518" y="13990"/>
                  <a:pt x="1748" y="13990"/>
                </a:cubicBezTo>
                <a:cubicBezTo>
                  <a:pt x="2095" y="14014"/>
                  <a:pt x="2337" y="14292"/>
                  <a:pt x="2513" y="14495"/>
                </a:cubicBezTo>
                <a:cubicBezTo>
                  <a:pt x="2585" y="14577"/>
                  <a:pt x="2635" y="14637"/>
                  <a:pt x="2687" y="14679"/>
                </a:cubicBezTo>
                <a:cubicBezTo>
                  <a:pt x="2803" y="14775"/>
                  <a:pt x="2840" y="14779"/>
                  <a:pt x="2846" y="14779"/>
                </a:cubicBezTo>
                <a:lnTo>
                  <a:pt x="2728" y="14259"/>
                </a:lnTo>
                <a:lnTo>
                  <a:pt x="2668" y="13718"/>
                </a:lnTo>
                <a:lnTo>
                  <a:pt x="3263" y="13650"/>
                </a:lnTo>
                <a:cubicBezTo>
                  <a:pt x="3377" y="13636"/>
                  <a:pt x="3486" y="13581"/>
                  <a:pt x="3595" y="13529"/>
                </a:cubicBezTo>
                <a:cubicBezTo>
                  <a:pt x="3799" y="13433"/>
                  <a:pt x="4027" y="13327"/>
                  <a:pt x="4282" y="13327"/>
                </a:cubicBezTo>
                <a:cubicBezTo>
                  <a:pt x="4581" y="13338"/>
                  <a:pt x="4790" y="13543"/>
                  <a:pt x="4943" y="13692"/>
                </a:cubicBezTo>
                <a:cubicBezTo>
                  <a:pt x="5010" y="13757"/>
                  <a:pt x="5091" y="13836"/>
                  <a:pt x="5127" y="13844"/>
                </a:cubicBezTo>
                <a:cubicBezTo>
                  <a:pt x="5159" y="13824"/>
                  <a:pt x="5209" y="13676"/>
                  <a:pt x="5229" y="13620"/>
                </a:cubicBezTo>
                <a:cubicBezTo>
                  <a:pt x="5274" y="13485"/>
                  <a:pt x="5323" y="13343"/>
                  <a:pt x="5380" y="13205"/>
                </a:cubicBezTo>
                <a:cubicBezTo>
                  <a:pt x="5693" y="12495"/>
                  <a:pt x="5988" y="12315"/>
                  <a:pt x="6241" y="12237"/>
                </a:cubicBezTo>
                <a:cubicBezTo>
                  <a:pt x="6087" y="12203"/>
                  <a:pt x="5924" y="12156"/>
                  <a:pt x="5766" y="12057"/>
                </a:cubicBezTo>
                <a:cubicBezTo>
                  <a:pt x="5706" y="12020"/>
                  <a:pt x="5639" y="11985"/>
                  <a:pt x="5571" y="11949"/>
                </a:cubicBezTo>
                <a:cubicBezTo>
                  <a:pt x="5264" y="11788"/>
                  <a:pt x="4895" y="11593"/>
                  <a:pt x="4619" y="11114"/>
                </a:cubicBezTo>
                <a:cubicBezTo>
                  <a:pt x="4507" y="10919"/>
                  <a:pt x="4426" y="10681"/>
                  <a:pt x="4347" y="10450"/>
                </a:cubicBezTo>
                <a:cubicBezTo>
                  <a:pt x="4338" y="10422"/>
                  <a:pt x="4329" y="10396"/>
                  <a:pt x="4321" y="10371"/>
                </a:cubicBezTo>
                <a:cubicBezTo>
                  <a:pt x="4215" y="10703"/>
                  <a:pt x="4027" y="11153"/>
                  <a:pt x="3621" y="11294"/>
                </a:cubicBezTo>
                <a:cubicBezTo>
                  <a:pt x="3506" y="11335"/>
                  <a:pt x="3400" y="11353"/>
                  <a:pt x="3306" y="11353"/>
                </a:cubicBezTo>
                <a:cubicBezTo>
                  <a:pt x="2787" y="11353"/>
                  <a:pt x="2486" y="10841"/>
                  <a:pt x="2244" y="10431"/>
                </a:cubicBezTo>
                <a:cubicBezTo>
                  <a:pt x="2182" y="10323"/>
                  <a:pt x="2117" y="10213"/>
                  <a:pt x="2043" y="10103"/>
                </a:cubicBezTo>
                <a:cubicBezTo>
                  <a:pt x="2001" y="10048"/>
                  <a:pt x="1821" y="9989"/>
                  <a:pt x="1725" y="9958"/>
                </a:cubicBezTo>
                <a:cubicBezTo>
                  <a:pt x="1445" y="9867"/>
                  <a:pt x="1026" y="9730"/>
                  <a:pt x="889" y="8980"/>
                </a:cubicBezTo>
                <a:cubicBezTo>
                  <a:pt x="740" y="8165"/>
                  <a:pt x="1108" y="7429"/>
                  <a:pt x="1265" y="7115"/>
                </a:cubicBezTo>
                <a:cubicBezTo>
                  <a:pt x="1415" y="6815"/>
                  <a:pt x="1622" y="6584"/>
                  <a:pt x="1822" y="6362"/>
                </a:cubicBezTo>
                <a:cubicBezTo>
                  <a:pt x="1944" y="6225"/>
                  <a:pt x="2230" y="5906"/>
                  <a:pt x="2276" y="5753"/>
                </a:cubicBezTo>
                <a:cubicBezTo>
                  <a:pt x="2257" y="5737"/>
                  <a:pt x="2138" y="5257"/>
                  <a:pt x="1946" y="4772"/>
                </a:cubicBezTo>
                <a:lnTo>
                  <a:pt x="1882" y="4642"/>
                </a:lnTo>
                <a:lnTo>
                  <a:pt x="1603" y="4280"/>
                </a:lnTo>
                <a:lnTo>
                  <a:pt x="1673" y="3662"/>
                </a:lnTo>
                <a:cubicBezTo>
                  <a:pt x="1750" y="2959"/>
                  <a:pt x="2059" y="1774"/>
                  <a:pt x="3245" y="1774"/>
                </a:cubicBezTo>
                <a:cubicBezTo>
                  <a:pt x="4105" y="1774"/>
                  <a:pt x="5179" y="2362"/>
                  <a:pt x="6043" y="2833"/>
                </a:cubicBezTo>
                <a:cubicBezTo>
                  <a:pt x="6167" y="2901"/>
                  <a:pt x="6284" y="2966"/>
                  <a:pt x="6393" y="3024"/>
                </a:cubicBezTo>
                <a:cubicBezTo>
                  <a:pt x="6389" y="2300"/>
                  <a:pt x="6442" y="1538"/>
                  <a:pt x="6747" y="959"/>
                </a:cubicBezTo>
                <a:cubicBezTo>
                  <a:pt x="7044" y="394"/>
                  <a:pt x="7768" y="0"/>
                  <a:pt x="8231" y="0"/>
                </a:cubicBezTo>
                <a:cubicBezTo>
                  <a:pt x="8826" y="0"/>
                  <a:pt x="9067" y="559"/>
                  <a:pt x="9157" y="892"/>
                </a:cubicBezTo>
                <a:cubicBezTo>
                  <a:pt x="9193" y="987"/>
                  <a:pt x="9355" y="1183"/>
                  <a:pt x="9918" y="1541"/>
                </a:cubicBezTo>
                <a:lnTo>
                  <a:pt x="10113" y="1668"/>
                </a:lnTo>
                <a:cubicBezTo>
                  <a:pt x="10372" y="1840"/>
                  <a:pt x="10589" y="1923"/>
                  <a:pt x="10778" y="1923"/>
                </a:cubicBezTo>
                <a:cubicBezTo>
                  <a:pt x="10927" y="1923"/>
                  <a:pt x="11061" y="1871"/>
                  <a:pt x="11188" y="1763"/>
                </a:cubicBezTo>
                <a:cubicBezTo>
                  <a:pt x="11446" y="1546"/>
                  <a:pt x="11683" y="1449"/>
                  <a:pt x="11958" y="1449"/>
                </a:cubicBezTo>
                <a:cubicBezTo>
                  <a:pt x="12062" y="1449"/>
                  <a:pt x="12170" y="1463"/>
                  <a:pt x="12289" y="1480"/>
                </a:cubicBezTo>
                <a:cubicBezTo>
                  <a:pt x="12388" y="1494"/>
                  <a:pt x="12485" y="1507"/>
                  <a:pt x="12594" y="1514"/>
                </a:cubicBezTo>
                <a:cubicBezTo>
                  <a:pt x="12715" y="1513"/>
                  <a:pt x="12809" y="1453"/>
                  <a:pt x="12939" y="1372"/>
                </a:cubicBezTo>
                <a:cubicBezTo>
                  <a:pt x="13111" y="1262"/>
                  <a:pt x="13325" y="1125"/>
                  <a:pt x="13596" y="1125"/>
                </a:cubicBezTo>
                <a:cubicBezTo>
                  <a:pt x="13924" y="1137"/>
                  <a:pt x="14192" y="1266"/>
                  <a:pt x="14428" y="1379"/>
                </a:cubicBezTo>
                <a:cubicBezTo>
                  <a:pt x="14602" y="1463"/>
                  <a:pt x="14755" y="1540"/>
                  <a:pt x="14914" y="1566"/>
                </a:cubicBezTo>
                <a:cubicBezTo>
                  <a:pt x="15155" y="1601"/>
                  <a:pt x="15454" y="1601"/>
                  <a:pt x="15776" y="1602"/>
                </a:cubicBezTo>
                <a:cubicBezTo>
                  <a:pt x="16915" y="1606"/>
                  <a:pt x="18308" y="1610"/>
                  <a:pt x="19077" y="2912"/>
                </a:cubicBezTo>
                <a:cubicBezTo>
                  <a:pt x="19378" y="3425"/>
                  <a:pt x="19378" y="3425"/>
                  <a:pt x="19766" y="3500"/>
                </a:cubicBezTo>
                <a:cubicBezTo>
                  <a:pt x="20186" y="3568"/>
                  <a:pt x="20671" y="3713"/>
                  <a:pt x="21050" y="4275"/>
                </a:cubicBezTo>
                <a:cubicBezTo>
                  <a:pt x="21170" y="4508"/>
                  <a:pt x="21222" y="4631"/>
                  <a:pt x="21272" y="4760"/>
                </a:cubicBezTo>
                <a:cubicBezTo>
                  <a:pt x="21412" y="5137"/>
                  <a:pt x="21485" y="5462"/>
                  <a:pt x="21505" y="5789"/>
                </a:cubicBezTo>
                <a:cubicBezTo>
                  <a:pt x="21590" y="6972"/>
                  <a:pt x="20999" y="7465"/>
                  <a:pt x="20645" y="7759"/>
                </a:cubicBezTo>
                <a:cubicBezTo>
                  <a:pt x="20507" y="7876"/>
                  <a:pt x="20394" y="7977"/>
                  <a:pt x="20283" y="8077"/>
                </a:cubicBezTo>
                <a:cubicBezTo>
                  <a:pt x="19969" y="8362"/>
                  <a:pt x="19684" y="8616"/>
                  <a:pt x="19386" y="8814"/>
                </a:cubicBezTo>
                <a:cubicBezTo>
                  <a:pt x="18952" y="9097"/>
                  <a:pt x="18413" y="9760"/>
                  <a:pt x="18260" y="10382"/>
                </a:cubicBezTo>
                <a:cubicBezTo>
                  <a:pt x="18233" y="10495"/>
                  <a:pt x="18214" y="10603"/>
                  <a:pt x="18196" y="10700"/>
                </a:cubicBezTo>
                <a:cubicBezTo>
                  <a:pt x="18073" y="11378"/>
                  <a:pt x="17891" y="12067"/>
                  <a:pt x="17205" y="12162"/>
                </a:cubicBezTo>
                <a:lnTo>
                  <a:pt x="17098" y="12178"/>
                </a:lnTo>
                <a:cubicBezTo>
                  <a:pt x="16761" y="12228"/>
                  <a:pt x="16411" y="12280"/>
                  <a:pt x="16073" y="12280"/>
                </a:cubicBezTo>
                <a:cubicBezTo>
                  <a:pt x="15980" y="12280"/>
                  <a:pt x="15889" y="12275"/>
                  <a:pt x="15799" y="12268"/>
                </a:cubicBezTo>
                <a:cubicBezTo>
                  <a:pt x="15799" y="12268"/>
                  <a:pt x="15506" y="12229"/>
                  <a:pt x="15453" y="12227"/>
                </a:cubicBezTo>
                <a:lnTo>
                  <a:pt x="15409" y="12634"/>
                </a:lnTo>
                <a:cubicBezTo>
                  <a:pt x="15367" y="13070"/>
                  <a:pt x="15322" y="13512"/>
                  <a:pt x="15244" y="13940"/>
                </a:cubicBezTo>
                <a:cubicBezTo>
                  <a:pt x="15005" y="15204"/>
                  <a:pt x="14456" y="15286"/>
                  <a:pt x="14128" y="15336"/>
                </a:cubicBezTo>
                <a:cubicBezTo>
                  <a:pt x="14046" y="15348"/>
                  <a:pt x="13984" y="15357"/>
                  <a:pt x="13919" y="15377"/>
                </a:cubicBezTo>
                <a:lnTo>
                  <a:pt x="13775" y="15431"/>
                </a:lnTo>
                <a:cubicBezTo>
                  <a:pt x="13656" y="15479"/>
                  <a:pt x="13522" y="15535"/>
                  <a:pt x="13374" y="15535"/>
                </a:cubicBezTo>
                <a:cubicBezTo>
                  <a:pt x="13075" y="15535"/>
                  <a:pt x="12820" y="15302"/>
                  <a:pt x="12634" y="14862"/>
                </a:cubicBezTo>
                <a:cubicBezTo>
                  <a:pt x="12554" y="14674"/>
                  <a:pt x="12508" y="14470"/>
                  <a:pt x="12473" y="14273"/>
                </a:cubicBezTo>
                <a:cubicBezTo>
                  <a:pt x="12383" y="14386"/>
                  <a:pt x="12275" y="14494"/>
                  <a:pt x="12145" y="14546"/>
                </a:cubicBezTo>
                <a:cubicBezTo>
                  <a:pt x="12145" y="14546"/>
                  <a:pt x="11984" y="14579"/>
                  <a:pt x="11983" y="14579"/>
                </a:cubicBezTo>
                <a:cubicBezTo>
                  <a:pt x="11806" y="14579"/>
                  <a:pt x="11668" y="14495"/>
                  <a:pt x="11568" y="14422"/>
                </a:cubicBezTo>
                <a:cubicBezTo>
                  <a:pt x="11567" y="14428"/>
                  <a:pt x="11565" y="14434"/>
                  <a:pt x="11564" y="14440"/>
                </a:cubicBezTo>
                <a:cubicBezTo>
                  <a:pt x="11524" y="14637"/>
                  <a:pt x="11474" y="14883"/>
                  <a:pt x="11382" y="15111"/>
                </a:cubicBezTo>
                <a:cubicBezTo>
                  <a:pt x="11127" y="15736"/>
                  <a:pt x="10872" y="15881"/>
                  <a:pt x="10666" y="15998"/>
                </a:cubicBezTo>
                <a:cubicBezTo>
                  <a:pt x="10617" y="16026"/>
                  <a:pt x="10564" y="16056"/>
                  <a:pt x="10503" y="16100"/>
                </a:cubicBezTo>
                <a:cubicBezTo>
                  <a:pt x="10484" y="16115"/>
                  <a:pt x="10458" y="16135"/>
                  <a:pt x="10431" y="16155"/>
                </a:cubicBezTo>
                <a:lnTo>
                  <a:pt x="10477" y="16222"/>
                </a:lnTo>
                <a:lnTo>
                  <a:pt x="10554" y="16385"/>
                </a:lnTo>
                <a:cubicBezTo>
                  <a:pt x="10765" y="16831"/>
                  <a:pt x="10752" y="17457"/>
                  <a:pt x="10510" y="18296"/>
                </a:cubicBezTo>
                <a:cubicBezTo>
                  <a:pt x="10366" y="18829"/>
                  <a:pt x="10129" y="19262"/>
                  <a:pt x="9809" y="19572"/>
                </a:cubicBezTo>
                <a:lnTo>
                  <a:pt x="9546" y="19827"/>
                </a:lnTo>
                <a:lnTo>
                  <a:pt x="9294" y="19538"/>
                </a:lnTo>
                <a:lnTo>
                  <a:pt x="9148" y="19456"/>
                </a:lnTo>
                <a:cubicBezTo>
                  <a:pt x="9075" y="19456"/>
                  <a:pt x="9000" y="19476"/>
                  <a:pt x="8927" y="19496"/>
                </a:cubicBezTo>
                <a:cubicBezTo>
                  <a:pt x="8810" y="19527"/>
                  <a:pt x="8731" y="19547"/>
                  <a:pt x="8652" y="19558"/>
                </a:cubicBezTo>
                <a:cubicBezTo>
                  <a:pt x="8602" y="19564"/>
                  <a:pt x="8550" y="19567"/>
                  <a:pt x="8498" y="19567"/>
                </a:cubicBezTo>
                <a:lnTo>
                  <a:pt x="7950" y="19542"/>
                </a:lnTo>
                <a:cubicBezTo>
                  <a:pt x="7545" y="19542"/>
                  <a:pt x="7478" y="19678"/>
                  <a:pt x="7478" y="19680"/>
                </a:cubicBezTo>
                <a:lnTo>
                  <a:pt x="7304" y="21600"/>
                </a:lnTo>
                <a:lnTo>
                  <a:pt x="6588" y="20226"/>
                </a:lnTo>
                <a:close/>
              </a:path>
            </a:pathLst>
          </a:custGeom>
          <a:solidFill>
            <a:schemeClr val="bg1">
              <a:lumMod val="75000"/>
            </a:schemeClr>
          </a:solidFill>
          <a:ln w="3175" cap="flat">
            <a:solidFill>
              <a:schemeClr val="bg1">
                <a:lumMod val="50000"/>
              </a:schemeClr>
            </a:solidFill>
            <a:miter lim="400000"/>
          </a:ln>
          <a:effectLst/>
        </p:spPr>
        <p:txBody>
          <a:bodyPr lIns="0" tIns="0" rIns="0" bIns="0"/>
          <a:lstStyle/>
          <a:p>
            <a:pPr eaLnBrk="1" hangingPunct="1">
              <a:defRPr sz="1200">
                <a:solidFill>
                  <a:srgbClr val="000000"/>
                </a:solidFill>
                <a:latin typeface="Helvetica"/>
                <a:ea typeface="Helvetica"/>
                <a:cs typeface="Helvetica"/>
                <a:sym typeface="Helvetica"/>
              </a:defRPr>
            </a:pPr>
            <a:endParaRPr sz="1688" dirty="0">
              <a:solidFill>
                <a:srgbClr val="000000"/>
              </a:solidFill>
              <a:latin typeface="Lato Light" panose="020F0502020204030203" pitchFamily="34" charset="0"/>
              <a:ea typeface="Lato Light" panose="020F0502020204030203" pitchFamily="34" charset="0"/>
              <a:cs typeface="Lato Light" panose="020F0502020204030203" pitchFamily="34" charset="0"/>
              <a:sym typeface="Helvetica"/>
            </a:endParaRPr>
          </a:p>
        </p:txBody>
      </p:sp>
      <p:sp>
        <p:nvSpPr>
          <p:cNvPr id="204" name="Shape 17268">
            <a:extLst>
              <a:ext uri="{FF2B5EF4-FFF2-40B4-BE49-F238E27FC236}">
                <a16:creationId xmlns:a16="http://schemas.microsoft.com/office/drawing/2014/main" id="{D1B8A02D-5217-1AE2-5F99-7DFDD36073DE}"/>
              </a:ext>
            </a:extLst>
          </p:cNvPr>
          <p:cNvSpPr/>
          <p:nvPr/>
        </p:nvSpPr>
        <p:spPr>
          <a:xfrm>
            <a:off x="7950706" y="2382989"/>
            <a:ext cx="307193" cy="19932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404" h="21600" extrusionOk="0">
                <a:moveTo>
                  <a:pt x="12820" y="21600"/>
                </a:moveTo>
                <a:cubicBezTo>
                  <a:pt x="11547" y="21600"/>
                  <a:pt x="11311" y="19184"/>
                  <a:pt x="11211" y="18152"/>
                </a:cubicBezTo>
                <a:cubicBezTo>
                  <a:pt x="11184" y="17876"/>
                  <a:pt x="11172" y="17564"/>
                  <a:pt x="11164" y="17243"/>
                </a:cubicBezTo>
                <a:cubicBezTo>
                  <a:pt x="11125" y="15956"/>
                  <a:pt x="11051" y="15953"/>
                  <a:pt x="10875" y="15948"/>
                </a:cubicBezTo>
                <a:lnTo>
                  <a:pt x="10153" y="15928"/>
                </a:lnTo>
                <a:lnTo>
                  <a:pt x="10275" y="14821"/>
                </a:lnTo>
                <a:cubicBezTo>
                  <a:pt x="10314" y="14462"/>
                  <a:pt x="10258" y="14309"/>
                  <a:pt x="10211" y="14224"/>
                </a:cubicBezTo>
                <a:cubicBezTo>
                  <a:pt x="10134" y="14081"/>
                  <a:pt x="9947" y="13919"/>
                  <a:pt x="9651" y="13866"/>
                </a:cubicBezTo>
                <a:cubicBezTo>
                  <a:pt x="9472" y="14569"/>
                  <a:pt x="9173" y="15408"/>
                  <a:pt x="9096" y="15532"/>
                </a:cubicBezTo>
                <a:cubicBezTo>
                  <a:pt x="9032" y="15641"/>
                  <a:pt x="8962" y="15729"/>
                  <a:pt x="8900" y="15798"/>
                </a:cubicBezTo>
                <a:cubicBezTo>
                  <a:pt x="8956" y="16050"/>
                  <a:pt x="9020" y="16405"/>
                  <a:pt x="8966" y="16807"/>
                </a:cubicBezTo>
                <a:lnTo>
                  <a:pt x="8895" y="17318"/>
                </a:lnTo>
                <a:lnTo>
                  <a:pt x="8583" y="17506"/>
                </a:lnTo>
                <a:cubicBezTo>
                  <a:pt x="8296" y="17681"/>
                  <a:pt x="8008" y="17705"/>
                  <a:pt x="7738" y="17705"/>
                </a:cubicBezTo>
                <a:lnTo>
                  <a:pt x="7475" y="17702"/>
                </a:lnTo>
                <a:cubicBezTo>
                  <a:pt x="7360" y="17702"/>
                  <a:pt x="7240" y="17707"/>
                  <a:pt x="7144" y="17740"/>
                </a:cubicBezTo>
                <a:cubicBezTo>
                  <a:pt x="7143" y="17764"/>
                  <a:pt x="7142" y="17790"/>
                  <a:pt x="7140" y="17820"/>
                </a:cubicBezTo>
                <a:cubicBezTo>
                  <a:pt x="7126" y="18084"/>
                  <a:pt x="7104" y="18482"/>
                  <a:pt x="6961" y="18892"/>
                </a:cubicBezTo>
                <a:lnTo>
                  <a:pt x="6734" y="19541"/>
                </a:lnTo>
                <a:lnTo>
                  <a:pt x="6272" y="19371"/>
                </a:lnTo>
                <a:cubicBezTo>
                  <a:pt x="6058" y="19291"/>
                  <a:pt x="5881" y="19153"/>
                  <a:pt x="5752" y="19052"/>
                </a:cubicBezTo>
                <a:cubicBezTo>
                  <a:pt x="5678" y="18995"/>
                  <a:pt x="5582" y="18920"/>
                  <a:pt x="5551" y="18915"/>
                </a:cubicBezTo>
                <a:cubicBezTo>
                  <a:pt x="5299" y="19093"/>
                  <a:pt x="5088" y="19294"/>
                  <a:pt x="4877" y="19493"/>
                </a:cubicBezTo>
                <a:cubicBezTo>
                  <a:pt x="4609" y="19745"/>
                  <a:pt x="4364" y="19974"/>
                  <a:pt x="4106" y="20162"/>
                </a:cubicBezTo>
                <a:cubicBezTo>
                  <a:pt x="3843" y="20351"/>
                  <a:pt x="3638" y="20436"/>
                  <a:pt x="3437" y="20436"/>
                </a:cubicBezTo>
                <a:cubicBezTo>
                  <a:pt x="3193" y="20436"/>
                  <a:pt x="2969" y="20307"/>
                  <a:pt x="2772" y="20054"/>
                </a:cubicBezTo>
                <a:lnTo>
                  <a:pt x="2711" y="19977"/>
                </a:lnTo>
                <a:lnTo>
                  <a:pt x="2619" y="19783"/>
                </a:lnTo>
                <a:cubicBezTo>
                  <a:pt x="2619" y="19782"/>
                  <a:pt x="2558" y="19548"/>
                  <a:pt x="2536" y="19481"/>
                </a:cubicBezTo>
                <a:cubicBezTo>
                  <a:pt x="2328" y="18828"/>
                  <a:pt x="2115" y="18164"/>
                  <a:pt x="2147" y="17442"/>
                </a:cubicBezTo>
                <a:cubicBezTo>
                  <a:pt x="2170" y="16906"/>
                  <a:pt x="2316" y="16415"/>
                  <a:pt x="2445" y="15982"/>
                </a:cubicBezTo>
                <a:cubicBezTo>
                  <a:pt x="2506" y="15776"/>
                  <a:pt x="2553" y="15620"/>
                  <a:pt x="2584" y="15471"/>
                </a:cubicBezTo>
                <a:cubicBezTo>
                  <a:pt x="2606" y="15369"/>
                  <a:pt x="2639" y="15241"/>
                  <a:pt x="2676" y="15096"/>
                </a:cubicBezTo>
                <a:cubicBezTo>
                  <a:pt x="2848" y="14431"/>
                  <a:pt x="2886" y="14220"/>
                  <a:pt x="2890" y="14148"/>
                </a:cubicBezTo>
                <a:lnTo>
                  <a:pt x="2890" y="14148"/>
                </a:lnTo>
                <a:cubicBezTo>
                  <a:pt x="2881" y="14148"/>
                  <a:pt x="2734" y="13949"/>
                  <a:pt x="2627" y="13805"/>
                </a:cubicBezTo>
                <a:cubicBezTo>
                  <a:pt x="2374" y="13461"/>
                  <a:pt x="2064" y="13040"/>
                  <a:pt x="1956" y="12327"/>
                </a:cubicBezTo>
                <a:cubicBezTo>
                  <a:pt x="1897" y="11922"/>
                  <a:pt x="1927" y="11546"/>
                  <a:pt x="1952" y="11244"/>
                </a:cubicBezTo>
                <a:cubicBezTo>
                  <a:pt x="1972" y="10990"/>
                  <a:pt x="1973" y="10901"/>
                  <a:pt x="1970" y="10871"/>
                </a:cubicBezTo>
                <a:cubicBezTo>
                  <a:pt x="1971" y="10909"/>
                  <a:pt x="1943" y="10922"/>
                  <a:pt x="1899" y="10922"/>
                </a:cubicBezTo>
                <a:cubicBezTo>
                  <a:pt x="1850" y="10922"/>
                  <a:pt x="1781" y="10905"/>
                  <a:pt x="1713" y="10887"/>
                </a:cubicBezTo>
                <a:cubicBezTo>
                  <a:pt x="1442" y="10820"/>
                  <a:pt x="1112" y="10738"/>
                  <a:pt x="788" y="10388"/>
                </a:cubicBezTo>
                <a:lnTo>
                  <a:pt x="693" y="10289"/>
                </a:lnTo>
                <a:cubicBezTo>
                  <a:pt x="396" y="9979"/>
                  <a:pt x="-154" y="9402"/>
                  <a:pt x="42" y="8136"/>
                </a:cubicBezTo>
                <a:cubicBezTo>
                  <a:pt x="172" y="7264"/>
                  <a:pt x="585" y="6623"/>
                  <a:pt x="1174" y="6381"/>
                </a:cubicBezTo>
                <a:cubicBezTo>
                  <a:pt x="1297" y="6328"/>
                  <a:pt x="1434" y="6300"/>
                  <a:pt x="1576" y="6300"/>
                </a:cubicBezTo>
                <a:cubicBezTo>
                  <a:pt x="1886" y="6300"/>
                  <a:pt x="2178" y="6430"/>
                  <a:pt x="2436" y="6545"/>
                </a:cubicBezTo>
                <a:cubicBezTo>
                  <a:pt x="2495" y="6571"/>
                  <a:pt x="2551" y="6596"/>
                  <a:pt x="2606" y="6618"/>
                </a:cubicBezTo>
                <a:cubicBezTo>
                  <a:pt x="2646" y="6299"/>
                  <a:pt x="2686" y="5936"/>
                  <a:pt x="2708" y="5669"/>
                </a:cubicBezTo>
                <a:cubicBezTo>
                  <a:pt x="2686" y="5642"/>
                  <a:pt x="2664" y="5619"/>
                  <a:pt x="2650" y="5605"/>
                </a:cubicBezTo>
                <a:lnTo>
                  <a:pt x="2439" y="5415"/>
                </a:lnTo>
                <a:lnTo>
                  <a:pt x="2495" y="5041"/>
                </a:lnTo>
                <a:lnTo>
                  <a:pt x="2544" y="4781"/>
                </a:lnTo>
                <a:lnTo>
                  <a:pt x="2326" y="4051"/>
                </a:lnTo>
                <a:lnTo>
                  <a:pt x="2606" y="3848"/>
                </a:lnTo>
                <a:cubicBezTo>
                  <a:pt x="2818" y="3693"/>
                  <a:pt x="3064" y="3655"/>
                  <a:pt x="3302" y="3617"/>
                </a:cubicBezTo>
                <a:cubicBezTo>
                  <a:pt x="3346" y="3611"/>
                  <a:pt x="3386" y="3604"/>
                  <a:pt x="3422" y="3598"/>
                </a:cubicBezTo>
                <a:cubicBezTo>
                  <a:pt x="3287" y="3193"/>
                  <a:pt x="3181" y="2566"/>
                  <a:pt x="3495" y="1876"/>
                </a:cubicBezTo>
                <a:cubicBezTo>
                  <a:pt x="3807" y="1182"/>
                  <a:pt x="4293" y="1102"/>
                  <a:pt x="4631" y="1102"/>
                </a:cubicBezTo>
                <a:cubicBezTo>
                  <a:pt x="4679" y="1102"/>
                  <a:pt x="5162" y="1128"/>
                  <a:pt x="5162" y="1128"/>
                </a:cubicBezTo>
                <a:cubicBezTo>
                  <a:pt x="5334" y="1128"/>
                  <a:pt x="5382" y="1091"/>
                  <a:pt x="5384" y="1089"/>
                </a:cubicBezTo>
                <a:cubicBezTo>
                  <a:pt x="5422" y="1053"/>
                  <a:pt x="5484" y="950"/>
                  <a:pt x="5540" y="858"/>
                </a:cubicBezTo>
                <a:cubicBezTo>
                  <a:pt x="5735" y="529"/>
                  <a:pt x="6049" y="0"/>
                  <a:pt x="6581" y="0"/>
                </a:cubicBezTo>
                <a:lnTo>
                  <a:pt x="6736" y="17"/>
                </a:lnTo>
                <a:cubicBezTo>
                  <a:pt x="7131" y="102"/>
                  <a:pt x="7923" y="916"/>
                  <a:pt x="7982" y="1769"/>
                </a:cubicBezTo>
                <a:cubicBezTo>
                  <a:pt x="8036" y="2590"/>
                  <a:pt x="7654" y="3040"/>
                  <a:pt x="7490" y="3233"/>
                </a:cubicBezTo>
                <a:cubicBezTo>
                  <a:pt x="7480" y="3224"/>
                  <a:pt x="7473" y="3220"/>
                  <a:pt x="7472" y="3220"/>
                </a:cubicBezTo>
                <a:cubicBezTo>
                  <a:pt x="7462" y="3220"/>
                  <a:pt x="7567" y="3323"/>
                  <a:pt x="7736" y="3412"/>
                </a:cubicBezTo>
                <a:cubicBezTo>
                  <a:pt x="7809" y="3451"/>
                  <a:pt x="7877" y="3469"/>
                  <a:pt x="7954" y="3469"/>
                </a:cubicBezTo>
                <a:lnTo>
                  <a:pt x="8395" y="3469"/>
                </a:lnTo>
                <a:lnTo>
                  <a:pt x="8610" y="4112"/>
                </a:lnTo>
                <a:cubicBezTo>
                  <a:pt x="8802" y="5476"/>
                  <a:pt x="8314" y="6077"/>
                  <a:pt x="8096" y="6278"/>
                </a:cubicBezTo>
                <a:cubicBezTo>
                  <a:pt x="7916" y="6448"/>
                  <a:pt x="7713" y="6536"/>
                  <a:pt x="7496" y="6536"/>
                </a:cubicBezTo>
                <a:cubicBezTo>
                  <a:pt x="7217" y="6536"/>
                  <a:pt x="6971" y="6386"/>
                  <a:pt x="6810" y="6274"/>
                </a:cubicBezTo>
                <a:cubicBezTo>
                  <a:pt x="6697" y="6199"/>
                  <a:pt x="6569" y="6081"/>
                  <a:pt x="6442" y="5959"/>
                </a:cubicBezTo>
                <a:cubicBezTo>
                  <a:pt x="6354" y="5872"/>
                  <a:pt x="6227" y="5751"/>
                  <a:pt x="6180" y="5742"/>
                </a:cubicBezTo>
                <a:cubicBezTo>
                  <a:pt x="6131" y="5743"/>
                  <a:pt x="6024" y="5805"/>
                  <a:pt x="5919" y="5866"/>
                </a:cubicBezTo>
                <a:cubicBezTo>
                  <a:pt x="5790" y="5940"/>
                  <a:pt x="5636" y="6029"/>
                  <a:pt x="5462" y="6076"/>
                </a:cubicBezTo>
                <a:cubicBezTo>
                  <a:pt x="5423" y="6190"/>
                  <a:pt x="5342" y="6431"/>
                  <a:pt x="5328" y="6523"/>
                </a:cubicBezTo>
                <a:cubicBezTo>
                  <a:pt x="5329" y="6520"/>
                  <a:pt x="5331" y="6518"/>
                  <a:pt x="5334" y="6518"/>
                </a:cubicBezTo>
                <a:cubicBezTo>
                  <a:pt x="5355" y="6518"/>
                  <a:pt x="5421" y="6612"/>
                  <a:pt x="5532" y="6685"/>
                </a:cubicBezTo>
                <a:cubicBezTo>
                  <a:pt x="5672" y="6776"/>
                  <a:pt x="5846" y="6820"/>
                  <a:pt x="6061" y="6820"/>
                </a:cubicBezTo>
                <a:cubicBezTo>
                  <a:pt x="6345" y="6820"/>
                  <a:pt x="6650" y="6746"/>
                  <a:pt x="6943" y="6675"/>
                </a:cubicBezTo>
                <a:cubicBezTo>
                  <a:pt x="7158" y="6625"/>
                  <a:pt x="7330" y="6584"/>
                  <a:pt x="7494" y="6558"/>
                </a:cubicBezTo>
                <a:cubicBezTo>
                  <a:pt x="7685" y="6519"/>
                  <a:pt x="7766" y="6506"/>
                  <a:pt x="7844" y="6506"/>
                </a:cubicBezTo>
                <a:cubicBezTo>
                  <a:pt x="8046" y="6506"/>
                  <a:pt x="8229" y="6584"/>
                  <a:pt x="8404" y="6745"/>
                </a:cubicBezTo>
                <a:cubicBezTo>
                  <a:pt x="8575" y="6904"/>
                  <a:pt x="8704" y="7114"/>
                  <a:pt x="8799" y="7274"/>
                </a:cubicBezTo>
                <a:cubicBezTo>
                  <a:pt x="8902" y="7104"/>
                  <a:pt x="9028" y="6937"/>
                  <a:pt x="9198" y="6818"/>
                </a:cubicBezTo>
                <a:cubicBezTo>
                  <a:pt x="9414" y="6665"/>
                  <a:pt x="9647" y="6589"/>
                  <a:pt x="9890" y="6589"/>
                </a:cubicBezTo>
                <a:cubicBezTo>
                  <a:pt x="10283" y="6589"/>
                  <a:pt x="10699" y="6795"/>
                  <a:pt x="11060" y="7168"/>
                </a:cubicBezTo>
                <a:cubicBezTo>
                  <a:pt x="11264" y="7376"/>
                  <a:pt x="11379" y="7646"/>
                  <a:pt x="11451" y="7888"/>
                </a:cubicBezTo>
                <a:cubicBezTo>
                  <a:pt x="11526" y="7844"/>
                  <a:pt x="11610" y="7811"/>
                  <a:pt x="11704" y="7803"/>
                </a:cubicBezTo>
                <a:cubicBezTo>
                  <a:pt x="11705" y="7803"/>
                  <a:pt x="11706" y="7803"/>
                  <a:pt x="11707" y="7803"/>
                </a:cubicBezTo>
                <a:cubicBezTo>
                  <a:pt x="11904" y="7803"/>
                  <a:pt x="12087" y="7873"/>
                  <a:pt x="12267" y="8015"/>
                </a:cubicBezTo>
                <a:cubicBezTo>
                  <a:pt x="12718" y="7466"/>
                  <a:pt x="13343" y="7465"/>
                  <a:pt x="13601" y="7465"/>
                </a:cubicBezTo>
                <a:cubicBezTo>
                  <a:pt x="13732" y="7465"/>
                  <a:pt x="14265" y="7492"/>
                  <a:pt x="14265" y="7492"/>
                </a:cubicBezTo>
                <a:lnTo>
                  <a:pt x="14364" y="7487"/>
                </a:lnTo>
                <a:cubicBezTo>
                  <a:pt x="14411" y="7480"/>
                  <a:pt x="14477" y="7465"/>
                  <a:pt x="14543" y="7451"/>
                </a:cubicBezTo>
                <a:cubicBezTo>
                  <a:pt x="14719" y="7411"/>
                  <a:pt x="14877" y="7379"/>
                  <a:pt x="15033" y="7379"/>
                </a:cubicBezTo>
                <a:cubicBezTo>
                  <a:pt x="15244" y="7379"/>
                  <a:pt x="15432" y="7434"/>
                  <a:pt x="15606" y="7545"/>
                </a:cubicBezTo>
                <a:cubicBezTo>
                  <a:pt x="16199" y="7918"/>
                  <a:pt x="16616" y="8905"/>
                  <a:pt x="16892" y="9558"/>
                </a:cubicBezTo>
                <a:cubicBezTo>
                  <a:pt x="17028" y="9876"/>
                  <a:pt x="17056" y="10248"/>
                  <a:pt x="17086" y="10642"/>
                </a:cubicBezTo>
                <a:cubicBezTo>
                  <a:pt x="17097" y="10788"/>
                  <a:pt x="17106" y="10908"/>
                  <a:pt x="17116" y="11000"/>
                </a:cubicBezTo>
                <a:cubicBezTo>
                  <a:pt x="17198" y="11004"/>
                  <a:pt x="17273" y="11005"/>
                  <a:pt x="17351" y="11005"/>
                </a:cubicBezTo>
                <a:lnTo>
                  <a:pt x="17920" y="10995"/>
                </a:lnTo>
                <a:cubicBezTo>
                  <a:pt x="18631" y="10995"/>
                  <a:pt x="19403" y="11133"/>
                  <a:pt x="19770" y="12149"/>
                </a:cubicBezTo>
                <a:cubicBezTo>
                  <a:pt x="19961" y="12670"/>
                  <a:pt x="19988" y="13258"/>
                  <a:pt x="20010" y="13732"/>
                </a:cubicBezTo>
                <a:cubicBezTo>
                  <a:pt x="20019" y="13947"/>
                  <a:pt x="20025" y="14131"/>
                  <a:pt x="20051" y="14297"/>
                </a:cubicBezTo>
                <a:cubicBezTo>
                  <a:pt x="20118" y="14739"/>
                  <a:pt x="20261" y="15185"/>
                  <a:pt x="20498" y="15702"/>
                </a:cubicBezTo>
                <a:cubicBezTo>
                  <a:pt x="20692" y="16122"/>
                  <a:pt x="20912" y="16521"/>
                  <a:pt x="21132" y="16913"/>
                </a:cubicBezTo>
                <a:lnTo>
                  <a:pt x="21362" y="17312"/>
                </a:lnTo>
                <a:lnTo>
                  <a:pt x="21378" y="17447"/>
                </a:lnTo>
                <a:cubicBezTo>
                  <a:pt x="21446" y="18016"/>
                  <a:pt x="21381" y="18438"/>
                  <a:pt x="21209" y="18760"/>
                </a:cubicBezTo>
                <a:cubicBezTo>
                  <a:pt x="20924" y="19295"/>
                  <a:pt x="20459" y="19368"/>
                  <a:pt x="20042" y="19368"/>
                </a:cubicBezTo>
                <a:cubicBezTo>
                  <a:pt x="20028" y="19368"/>
                  <a:pt x="19803" y="19368"/>
                  <a:pt x="19772" y="19370"/>
                </a:cubicBezTo>
                <a:lnTo>
                  <a:pt x="19133" y="19471"/>
                </a:lnTo>
                <a:lnTo>
                  <a:pt x="19081" y="18856"/>
                </a:lnTo>
                <a:cubicBezTo>
                  <a:pt x="19038" y="18850"/>
                  <a:pt x="18994" y="18846"/>
                  <a:pt x="18947" y="18846"/>
                </a:cubicBezTo>
                <a:cubicBezTo>
                  <a:pt x="18687" y="18846"/>
                  <a:pt x="18354" y="18972"/>
                  <a:pt x="18060" y="19082"/>
                </a:cubicBezTo>
                <a:cubicBezTo>
                  <a:pt x="17854" y="19161"/>
                  <a:pt x="17660" y="19232"/>
                  <a:pt x="17492" y="19270"/>
                </a:cubicBezTo>
                <a:lnTo>
                  <a:pt x="17188" y="19340"/>
                </a:lnTo>
                <a:lnTo>
                  <a:pt x="17127" y="18740"/>
                </a:lnTo>
                <a:lnTo>
                  <a:pt x="16794" y="18661"/>
                </a:lnTo>
                <a:lnTo>
                  <a:pt x="16794" y="18382"/>
                </a:lnTo>
                <a:cubicBezTo>
                  <a:pt x="16691" y="18371"/>
                  <a:pt x="16601" y="18355"/>
                  <a:pt x="16515" y="18318"/>
                </a:cubicBezTo>
                <a:cubicBezTo>
                  <a:pt x="16464" y="18297"/>
                  <a:pt x="16406" y="18286"/>
                  <a:pt x="16350" y="18286"/>
                </a:cubicBezTo>
                <a:cubicBezTo>
                  <a:pt x="15904" y="18286"/>
                  <a:pt x="15389" y="19027"/>
                  <a:pt x="14891" y="19744"/>
                </a:cubicBezTo>
                <a:cubicBezTo>
                  <a:pt x="14406" y="20444"/>
                  <a:pt x="13907" y="21164"/>
                  <a:pt x="13315" y="21468"/>
                </a:cubicBezTo>
                <a:cubicBezTo>
                  <a:pt x="13146" y="21555"/>
                  <a:pt x="12979" y="21600"/>
                  <a:pt x="12820" y="21600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3175" cap="flat">
            <a:solidFill>
              <a:schemeClr val="bg1">
                <a:lumMod val="50000"/>
              </a:schemeClr>
            </a:solidFill>
            <a:miter lim="400000"/>
          </a:ln>
          <a:effectLst/>
        </p:spPr>
        <p:txBody>
          <a:bodyPr lIns="0" tIns="0" rIns="0" bIns="0"/>
          <a:lstStyle/>
          <a:p>
            <a:pPr eaLnBrk="1" hangingPunct="1">
              <a:defRPr sz="1200">
                <a:solidFill>
                  <a:srgbClr val="000000"/>
                </a:solidFill>
                <a:latin typeface="Helvetica"/>
                <a:ea typeface="Helvetica"/>
                <a:cs typeface="Helvetica"/>
                <a:sym typeface="Helvetica"/>
              </a:defRPr>
            </a:pPr>
            <a:endParaRPr sz="1688" dirty="0">
              <a:solidFill>
                <a:srgbClr val="000000"/>
              </a:solidFill>
              <a:latin typeface="Lato Light" panose="020F0502020204030203" pitchFamily="34" charset="0"/>
              <a:ea typeface="Lato Light" panose="020F0502020204030203" pitchFamily="34" charset="0"/>
              <a:cs typeface="Lato Light" panose="020F0502020204030203" pitchFamily="34" charset="0"/>
              <a:sym typeface="Helvetica"/>
            </a:endParaRPr>
          </a:p>
        </p:txBody>
      </p:sp>
      <p:sp>
        <p:nvSpPr>
          <p:cNvPr id="205" name="Shape 17269">
            <a:extLst>
              <a:ext uri="{FF2B5EF4-FFF2-40B4-BE49-F238E27FC236}">
                <a16:creationId xmlns:a16="http://schemas.microsoft.com/office/drawing/2014/main" id="{AB337CA0-D9A5-866E-33BD-E6F8AEF34F69}"/>
              </a:ext>
            </a:extLst>
          </p:cNvPr>
          <p:cNvSpPr/>
          <p:nvPr/>
        </p:nvSpPr>
        <p:spPr>
          <a:xfrm>
            <a:off x="8814308" y="2917207"/>
            <a:ext cx="135208" cy="8392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0420" h="21600" extrusionOk="0">
                <a:moveTo>
                  <a:pt x="7506" y="21600"/>
                </a:moveTo>
                <a:cubicBezTo>
                  <a:pt x="6446" y="21600"/>
                  <a:pt x="5550" y="21051"/>
                  <a:pt x="4683" y="20522"/>
                </a:cubicBezTo>
                <a:lnTo>
                  <a:pt x="4097" y="20170"/>
                </a:lnTo>
                <a:cubicBezTo>
                  <a:pt x="2898" y="19479"/>
                  <a:pt x="1534" y="18691"/>
                  <a:pt x="647" y="16460"/>
                </a:cubicBezTo>
                <a:cubicBezTo>
                  <a:pt x="-18" y="14792"/>
                  <a:pt x="-166" y="13230"/>
                  <a:pt x="181" y="11545"/>
                </a:cubicBezTo>
                <a:lnTo>
                  <a:pt x="367" y="10655"/>
                </a:lnTo>
                <a:lnTo>
                  <a:pt x="851" y="10777"/>
                </a:lnTo>
                <a:lnTo>
                  <a:pt x="1117" y="9703"/>
                </a:lnTo>
                <a:cubicBezTo>
                  <a:pt x="1365" y="8696"/>
                  <a:pt x="1613" y="7687"/>
                  <a:pt x="1886" y="6690"/>
                </a:cubicBezTo>
                <a:cubicBezTo>
                  <a:pt x="2231" y="5436"/>
                  <a:pt x="2713" y="4559"/>
                  <a:pt x="3136" y="3785"/>
                </a:cubicBezTo>
                <a:lnTo>
                  <a:pt x="3465" y="3175"/>
                </a:lnTo>
                <a:lnTo>
                  <a:pt x="3692" y="2721"/>
                </a:lnTo>
                <a:cubicBezTo>
                  <a:pt x="4081" y="1927"/>
                  <a:pt x="4616" y="839"/>
                  <a:pt x="5550" y="342"/>
                </a:cubicBezTo>
                <a:cubicBezTo>
                  <a:pt x="5996" y="115"/>
                  <a:pt x="6504" y="0"/>
                  <a:pt x="7066" y="0"/>
                </a:cubicBezTo>
                <a:cubicBezTo>
                  <a:pt x="7361" y="0"/>
                  <a:pt x="7648" y="32"/>
                  <a:pt x="7909" y="75"/>
                </a:cubicBezTo>
                <a:cubicBezTo>
                  <a:pt x="9204" y="280"/>
                  <a:pt x="9730" y="1315"/>
                  <a:pt x="10158" y="2356"/>
                </a:cubicBezTo>
                <a:lnTo>
                  <a:pt x="10279" y="2652"/>
                </a:lnTo>
                <a:lnTo>
                  <a:pt x="11015" y="2622"/>
                </a:lnTo>
                <a:cubicBezTo>
                  <a:pt x="11837" y="2666"/>
                  <a:pt x="12490" y="2936"/>
                  <a:pt x="13058" y="3469"/>
                </a:cubicBezTo>
                <a:cubicBezTo>
                  <a:pt x="13555" y="3080"/>
                  <a:pt x="14086" y="2877"/>
                  <a:pt x="14609" y="2877"/>
                </a:cubicBezTo>
                <a:cubicBezTo>
                  <a:pt x="15332" y="2877"/>
                  <a:pt x="16029" y="3260"/>
                  <a:pt x="16626" y="3985"/>
                </a:cubicBezTo>
                <a:lnTo>
                  <a:pt x="16918" y="4403"/>
                </a:lnTo>
                <a:cubicBezTo>
                  <a:pt x="17585" y="5608"/>
                  <a:pt x="17599" y="6927"/>
                  <a:pt x="17606" y="7715"/>
                </a:cubicBezTo>
                <a:cubicBezTo>
                  <a:pt x="17608" y="7912"/>
                  <a:pt x="17604" y="8086"/>
                  <a:pt x="17620" y="8212"/>
                </a:cubicBezTo>
                <a:cubicBezTo>
                  <a:pt x="17759" y="8822"/>
                  <a:pt x="17884" y="9004"/>
                  <a:pt x="18451" y="9758"/>
                </a:cubicBezTo>
                <a:cubicBezTo>
                  <a:pt x="21434" y="13735"/>
                  <a:pt x="20216" y="17370"/>
                  <a:pt x="19940" y="18060"/>
                </a:cubicBezTo>
                <a:cubicBezTo>
                  <a:pt x="19359" y="19517"/>
                  <a:pt x="18305" y="20561"/>
                  <a:pt x="16895" y="21081"/>
                </a:cubicBezTo>
                <a:cubicBezTo>
                  <a:pt x="16260" y="21314"/>
                  <a:pt x="15584" y="21428"/>
                  <a:pt x="14829" y="21428"/>
                </a:cubicBezTo>
                <a:cubicBezTo>
                  <a:pt x="14090" y="21428"/>
                  <a:pt x="13352" y="21320"/>
                  <a:pt x="12606" y="21205"/>
                </a:cubicBezTo>
                <a:cubicBezTo>
                  <a:pt x="11920" y="21102"/>
                  <a:pt x="11253" y="21000"/>
                  <a:pt x="10580" y="21000"/>
                </a:cubicBezTo>
                <a:cubicBezTo>
                  <a:pt x="9910" y="21000"/>
                  <a:pt x="9329" y="21106"/>
                  <a:pt x="8799" y="21329"/>
                </a:cubicBezTo>
                <a:cubicBezTo>
                  <a:pt x="8361" y="21511"/>
                  <a:pt x="7939" y="21600"/>
                  <a:pt x="7506" y="21600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3175" cap="flat">
            <a:solidFill>
              <a:schemeClr val="bg1">
                <a:lumMod val="50000"/>
              </a:schemeClr>
            </a:solidFill>
            <a:miter lim="400000"/>
          </a:ln>
          <a:effectLst/>
        </p:spPr>
        <p:txBody>
          <a:bodyPr lIns="0" tIns="0" rIns="0" bIns="0"/>
          <a:lstStyle/>
          <a:p>
            <a:pPr eaLnBrk="1" hangingPunct="1">
              <a:defRPr sz="1200">
                <a:solidFill>
                  <a:srgbClr val="000000"/>
                </a:solidFill>
                <a:latin typeface="Helvetica"/>
                <a:ea typeface="Helvetica"/>
                <a:cs typeface="Helvetica"/>
                <a:sym typeface="Helvetica"/>
              </a:defRPr>
            </a:pPr>
            <a:endParaRPr sz="1688" dirty="0">
              <a:solidFill>
                <a:srgbClr val="000000"/>
              </a:solidFill>
              <a:latin typeface="Lato Light" panose="020F0502020204030203" pitchFamily="34" charset="0"/>
              <a:ea typeface="Lato Light" panose="020F0502020204030203" pitchFamily="34" charset="0"/>
              <a:cs typeface="Lato Light" panose="020F0502020204030203" pitchFamily="34" charset="0"/>
              <a:sym typeface="Helvetica"/>
            </a:endParaRPr>
          </a:p>
        </p:txBody>
      </p:sp>
      <p:sp>
        <p:nvSpPr>
          <p:cNvPr id="206" name="Shape 17270">
            <a:extLst>
              <a:ext uri="{FF2B5EF4-FFF2-40B4-BE49-F238E27FC236}">
                <a16:creationId xmlns:a16="http://schemas.microsoft.com/office/drawing/2014/main" id="{5D68E41F-7EF1-6D2C-C61A-3F1F8499C432}"/>
              </a:ext>
            </a:extLst>
          </p:cNvPr>
          <p:cNvSpPr/>
          <p:nvPr/>
        </p:nvSpPr>
        <p:spPr>
          <a:xfrm>
            <a:off x="7793688" y="2555824"/>
            <a:ext cx="588254" cy="58059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950" y="21390"/>
                </a:moveTo>
                <a:cubicBezTo>
                  <a:pt x="10871" y="21425"/>
                  <a:pt x="10802" y="21455"/>
                  <a:pt x="10718" y="21465"/>
                </a:cubicBezTo>
                <a:lnTo>
                  <a:pt x="10652" y="21469"/>
                </a:lnTo>
                <a:cubicBezTo>
                  <a:pt x="10545" y="21469"/>
                  <a:pt x="10450" y="21438"/>
                  <a:pt x="10380" y="21416"/>
                </a:cubicBezTo>
                <a:cubicBezTo>
                  <a:pt x="10078" y="21329"/>
                  <a:pt x="9886" y="21197"/>
                  <a:pt x="9799" y="21016"/>
                </a:cubicBezTo>
                <a:cubicBezTo>
                  <a:pt x="9598" y="20848"/>
                  <a:pt x="9523" y="20589"/>
                  <a:pt x="9472" y="20414"/>
                </a:cubicBezTo>
                <a:lnTo>
                  <a:pt x="9368" y="20076"/>
                </a:lnTo>
                <a:cubicBezTo>
                  <a:pt x="9352" y="20021"/>
                  <a:pt x="9341" y="19967"/>
                  <a:pt x="9331" y="19913"/>
                </a:cubicBezTo>
                <a:cubicBezTo>
                  <a:pt x="9327" y="19890"/>
                  <a:pt x="9322" y="19865"/>
                  <a:pt x="9317" y="19843"/>
                </a:cubicBezTo>
                <a:cubicBezTo>
                  <a:pt x="9258" y="19845"/>
                  <a:pt x="9181" y="19849"/>
                  <a:pt x="9164" y="19851"/>
                </a:cubicBezTo>
                <a:cubicBezTo>
                  <a:pt x="9121" y="19855"/>
                  <a:pt x="9074" y="19860"/>
                  <a:pt x="9030" y="19860"/>
                </a:cubicBezTo>
                <a:cubicBezTo>
                  <a:pt x="8765" y="19860"/>
                  <a:pt x="8651" y="19712"/>
                  <a:pt x="8607" y="19623"/>
                </a:cubicBezTo>
                <a:cubicBezTo>
                  <a:pt x="8521" y="19461"/>
                  <a:pt x="8536" y="19291"/>
                  <a:pt x="8548" y="19167"/>
                </a:cubicBezTo>
                <a:cubicBezTo>
                  <a:pt x="8549" y="19156"/>
                  <a:pt x="8550" y="19145"/>
                  <a:pt x="8551" y="19134"/>
                </a:cubicBezTo>
                <a:cubicBezTo>
                  <a:pt x="8523" y="19122"/>
                  <a:pt x="8493" y="19106"/>
                  <a:pt x="8465" y="19083"/>
                </a:cubicBezTo>
                <a:cubicBezTo>
                  <a:pt x="8356" y="19003"/>
                  <a:pt x="8316" y="18893"/>
                  <a:pt x="8300" y="18797"/>
                </a:cubicBezTo>
                <a:cubicBezTo>
                  <a:pt x="8290" y="18800"/>
                  <a:pt x="8278" y="18803"/>
                  <a:pt x="8267" y="18807"/>
                </a:cubicBezTo>
                <a:cubicBezTo>
                  <a:pt x="8131" y="18844"/>
                  <a:pt x="7980" y="18856"/>
                  <a:pt x="7858" y="18865"/>
                </a:cubicBezTo>
                <a:cubicBezTo>
                  <a:pt x="7772" y="18871"/>
                  <a:pt x="7695" y="18877"/>
                  <a:pt x="7622" y="18890"/>
                </a:cubicBezTo>
                <a:cubicBezTo>
                  <a:pt x="7543" y="18904"/>
                  <a:pt x="7455" y="18918"/>
                  <a:pt x="7362" y="18931"/>
                </a:cubicBezTo>
                <a:cubicBezTo>
                  <a:pt x="7091" y="18972"/>
                  <a:pt x="6760" y="19022"/>
                  <a:pt x="6568" y="19110"/>
                </a:cubicBezTo>
                <a:cubicBezTo>
                  <a:pt x="6492" y="19210"/>
                  <a:pt x="6411" y="19307"/>
                  <a:pt x="6277" y="19343"/>
                </a:cubicBezTo>
                <a:cubicBezTo>
                  <a:pt x="6277" y="19343"/>
                  <a:pt x="6160" y="19359"/>
                  <a:pt x="6160" y="19359"/>
                </a:cubicBezTo>
                <a:cubicBezTo>
                  <a:pt x="5986" y="19359"/>
                  <a:pt x="5802" y="19289"/>
                  <a:pt x="5654" y="19232"/>
                </a:cubicBezTo>
                <a:lnTo>
                  <a:pt x="5560" y="19198"/>
                </a:lnTo>
                <a:cubicBezTo>
                  <a:pt x="5505" y="19181"/>
                  <a:pt x="5446" y="19158"/>
                  <a:pt x="5386" y="19135"/>
                </a:cubicBezTo>
                <a:cubicBezTo>
                  <a:pt x="5295" y="19100"/>
                  <a:pt x="5209" y="19067"/>
                  <a:pt x="5127" y="19056"/>
                </a:cubicBezTo>
                <a:lnTo>
                  <a:pt x="5023" y="19039"/>
                </a:lnTo>
                <a:cubicBezTo>
                  <a:pt x="4959" y="19028"/>
                  <a:pt x="4901" y="19017"/>
                  <a:pt x="4846" y="19017"/>
                </a:cubicBezTo>
                <a:cubicBezTo>
                  <a:pt x="4798" y="19076"/>
                  <a:pt x="4723" y="19178"/>
                  <a:pt x="4591" y="19230"/>
                </a:cubicBezTo>
                <a:cubicBezTo>
                  <a:pt x="4528" y="19255"/>
                  <a:pt x="4465" y="19267"/>
                  <a:pt x="4397" y="19267"/>
                </a:cubicBezTo>
                <a:cubicBezTo>
                  <a:pt x="4329" y="19267"/>
                  <a:pt x="4273" y="19254"/>
                  <a:pt x="4232" y="19245"/>
                </a:cubicBezTo>
                <a:cubicBezTo>
                  <a:pt x="4002" y="19231"/>
                  <a:pt x="3853" y="19227"/>
                  <a:pt x="3705" y="19227"/>
                </a:cubicBezTo>
                <a:cubicBezTo>
                  <a:pt x="3557" y="19227"/>
                  <a:pt x="3408" y="19232"/>
                  <a:pt x="3261" y="19245"/>
                </a:cubicBezTo>
                <a:cubicBezTo>
                  <a:pt x="3125" y="19258"/>
                  <a:pt x="3002" y="19308"/>
                  <a:pt x="2859" y="19367"/>
                </a:cubicBezTo>
                <a:cubicBezTo>
                  <a:pt x="2736" y="19417"/>
                  <a:pt x="2613" y="19466"/>
                  <a:pt x="2477" y="19500"/>
                </a:cubicBezTo>
                <a:cubicBezTo>
                  <a:pt x="2423" y="19514"/>
                  <a:pt x="2369" y="19520"/>
                  <a:pt x="2317" y="19520"/>
                </a:cubicBezTo>
                <a:cubicBezTo>
                  <a:pt x="2195" y="19520"/>
                  <a:pt x="1896" y="19477"/>
                  <a:pt x="1755" y="19075"/>
                </a:cubicBezTo>
                <a:lnTo>
                  <a:pt x="1705" y="18932"/>
                </a:lnTo>
                <a:lnTo>
                  <a:pt x="1763" y="18829"/>
                </a:lnTo>
                <a:lnTo>
                  <a:pt x="1775" y="18708"/>
                </a:lnTo>
                <a:cubicBezTo>
                  <a:pt x="1782" y="18650"/>
                  <a:pt x="1784" y="18603"/>
                  <a:pt x="1787" y="18554"/>
                </a:cubicBezTo>
                <a:lnTo>
                  <a:pt x="1797" y="18310"/>
                </a:lnTo>
                <a:lnTo>
                  <a:pt x="1808" y="18167"/>
                </a:lnTo>
                <a:cubicBezTo>
                  <a:pt x="1814" y="18117"/>
                  <a:pt x="1815" y="18059"/>
                  <a:pt x="1816" y="17997"/>
                </a:cubicBezTo>
                <a:cubicBezTo>
                  <a:pt x="1824" y="17719"/>
                  <a:pt x="1833" y="17337"/>
                  <a:pt x="2074" y="17114"/>
                </a:cubicBezTo>
                <a:cubicBezTo>
                  <a:pt x="2129" y="17062"/>
                  <a:pt x="2242" y="16989"/>
                  <a:pt x="2610" y="16877"/>
                </a:cubicBezTo>
                <a:lnTo>
                  <a:pt x="2645" y="16528"/>
                </a:lnTo>
                <a:lnTo>
                  <a:pt x="3743" y="16447"/>
                </a:lnTo>
                <a:lnTo>
                  <a:pt x="3743" y="16100"/>
                </a:lnTo>
                <a:cubicBezTo>
                  <a:pt x="3699" y="16099"/>
                  <a:pt x="3655" y="16098"/>
                  <a:pt x="3611" y="16098"/>
                </a:cubicBezTo>
                <a:cubicBezTo>
                  <a:pt x="3532" y="16098"/>
                  <a:pt x="3455" y="16100"/>
                  <a:pt x="3399" y="16107"/>
                </a:cubicBezTo>
                <a:lnTo>
                  <a:pt x="3241" y="16128"/>
                </a:lnTo>
                <a:lnTo>
                  <a:pt x="3214" y="15949"/>
                </a:lnTo>
                <a:lnTo>
                  <a:pt x="3047" y="15955"/>
                </a:lnTo>
                <a:lnTo>
                  <a:pt x="3033" y="15800"/>
                </a:lnTo>
                <a:cubicBezTo>
                  <a:pt x="3025" y="15729"/>
                  <a:pt x="2893" y="15035"/>
                  <a:pt x="2770" y="14404"/>
                </a:cubicBezTo>
                <a:lnTo>
                  <a:pt x="2521" y="14261"/>
                </a:lnTo>
                <a:cubicBezTo>
                  <a:pt x="2431" y="14209"/>
                  <a:pt x="2356" y="14164"/>
                  <a:pt x="2323" y="14137"/>
                </a:cubicBezTo>
                <a:cubicBezTo>
                  <a:pt x="2281" y="14105"/>
                  <a:pt x="2215" y="14089"/>
                  <a:pt x="2131" y="14068"/>
                </a:cubicBezTo>
                <a:cubicBezTo>
                  <a:pt x="2013" y="14039"/>
                  <a:pt x="1866" y="14003"/>
                  <a:pt x="1720" y="13902"/>
                </a:cubicBezTo>
                <a:cubicBezTo>
                  <a:pt x="1687" y="13880"/>
                  <a:pt x="1658" y="13858"/>
                  <a:pt x="1629" y="13832"/>
                </a:cubicBezTo>
                <a:cubicBezTo>
                  <a:pt x="1564" y="13773"/>
                  <a:pt x="1508" y="13702"/>
                  <a:pt x="1454" y="13631"/>
                </a:cubicBezTo>
                <a:cubicBezTo>
                  <a:pt x="1419" y="13585"/>
                  <a:pt x="1392" y="13549"/>
                  <a:pt x="1359" y="13519"/>
                </a:cubicBezTo>
                <a:lnTo>
                  <a:pt x="1234" y="13352"/>
                </a:lnTo>
                <a:lnTo>
                  <a:pt x="867" y="12807"/>
                </a:lnTo>
                <a:cubicBezTo>
                  <a:pt x="694" y="12547"/>
                  <a:pt x="520" y="12286"/>
                  <a:pt x="341" y="12032"/>
                </a:cubicBezTo>
                <a:cubicBezTo>
                  <a:pt x="293" y="11964"/>
                  <a:pt x="256" y="11896"/>
                  <a:pt x="227" y="11826"/>
                </a:cubicBezTo>
                <a:lnTo>
                  <a:pt x="0" y="11264"/>
                </a:lnTo>
                <a:lnTo>
                  <a:pt x="588" y="11374"/>
                </a:lnTo>
                <a:cubicBezTo>
                  <a:pt x="712" y="11397"/>
                  <a:pt x="854" y="11441"/>
                  <a:pt x="927" y="11479"/>
                </a:cubicBezTo>
                <a:cubicBezTo>
                  <a:pt x="999" y="11515"/>
                  <a:pt x="1076" y="11557"/>
                  <a:pt x="1153" y="11598"/>
                </a:cubicBezTo>
                <a:cubicBezTo>
                  <a:pt x="1233" y="11642"/>
                  <a:pt x="1298" y="11678"/>
                  <a:pt x="1364" y="11711"/>
                </a:cubicBezTo>
                <a:lnTo>
                  <a:pt x="1486" y="11773"/>
                </a:lnTo>
                <a:lnTo>
                  <a:pt x="1622" y="11823"/>
                </a:lnTo>
                <a:cubicBezTo>
                  <a:pt x="1747" y="11861"/>
                  <a:pt x="1877" y="11881"/>
                  <a:pt x="2014" y="11903"/>
                </a:cubicBezTo>
                <a:cubicBezTo>
                  <a:pt x="2137" y="11923"/>
                  <a:pt x="2256" y="11942"/>
                  <a:pt x="2373" y="11970"/>
                </a:cubicBezTo>
                <a:cubicBezTo>
                  <a:pt x="2421" y="11981"/>
                  <a:pt x="2479" y="11987"/>
                  <a:pt x="2548" y="11987"/>
                </a:cubicBezTo>
                <a:cubicBezTo>
                  <a:pt x="2687" y="11987"/>
                  <a:pt x="2835" y="11965"/>
                  <a:pt x="2975" y="11945"/>
                </a:cubicBezTo>
                <a:lnTo>
                  <a:pt x="3166" y="11919"/>
                </a:lnTo>
                <a:cubicBezTo>
                  <a:pt x="3377" y="11892"/>
                  <a:pt x="3565" y="11870"/>
                  <a:pt x="3752" y="11870"/>
                </a:cubicBezTo>
                <a:cubicBezTo>
                  <a:pt x="3917" y="11870"/>
                  <a:pt x="4067" y="11887"/>
                  <a:pt x="4210" y="11922"/>
                </a:cubicBezTo>
                <a:lnTo>
                  <a:pt x="4293" y="11942"/>
                </a:lnTo>
                <a:cubicBezTo>
                  <a:pt x="4361" y="11960"/>
                  <a:pt x="4426" y="11976"/>
                  <a:pt x="4467" y="11976"/>
                </a:cubicBezTo>
                <a:cubicBezTo>
                  <a:pt x="4482" y="11976"/>
                  <a:pt x="4502" y="11976"/>
                  <a:pt x="4546" y="11942"/>
                </a:cubicBezTo>
                <a:cubicBezTo>
                  <a:pt x="4737" y="11787"/>
                  <a:pt x="4879" y="11737"/>
                  <a:pt x="5129" y="11737"/>
                </a:cubicBezTo>
                <a:cubicBezTo>
                  <a:pt x="5261" y="11737"/>
                  <a:pt x="5383" y="11743"/>
                  <a:pt x="5504" y="11749"/>
                </a:cubicBezTo>
                <a:cubicBezTo>
                  <a:pt x="5621" y="11755"/>
                  <a:pt x="5721" y="11760"/>
                  <a:pt x="5821" y="11760"/>
                </a:cubicBezTo>
                <a:cubicBezTo>
                  <a:pt x="5907" y="11760"/>
                  <a:pt x="6016" y="11733"/>
                  <a:pt x="6105" y="11690"/>
                </a:cubicBezTo>
                <a:cubicBezTo>
                  <a:pt x="6124" y="11680"/>
                  <a:pt x="6143" y="11666"/>
                  <a:pt x="6162" y="11653"/>
                </a:cubicBezTo>
                <a:cubicBezTo>
                  <a:pt x="6245" y="11597"/>
                  <a:pt x="6363" y="11519"/>
                  <a:pt x="6526" y="11502"/>
                </a:cubicBezTo>
                <a:cubicBezTo>
                  <a:pt x="6575" y="11496"/>
                  <a:pt x="6635" y="11493"/>
                  <a:pt x="6700" y="11489"/>
                </a:cubicBezTo>
                <a:cubicBezTo>
                  <a:pt x="6790" y="11485"/>
                  <a:pt x="6960" y="11477"/>
                  <a:pt x="7002" y="11447"/>
                </a:cubicBezTo>
                <a:lnTo>
                  <a:pt x="7002" y="11447"/>
                </a:lnTo>
                <a:cubicBezTo>
                  <a:pt x="7000" y="11447"/>
                  <a:pt x="7050" y="11377"/>
                  <a:pt x="7051" y="11102"/>
                </a:cubicBezTo>
                <a:cubicBezTo>
                  <a:pt x="7052" y="11008"/>
                  <a:pt x="7053" y="10943"/>
                  <a:pt x="7043" y="10919"/>
                </a:cubicBezTo>
                <a:cubicBezTo>
                  <a:pt x="6937" y="10662"/>
                  <a:pt x="6816" y="10280"/>
                  <a:pt x="6973" y="9923"/>
                </a:cubicBezTo>
                <a:cubicBezTo>
                  <a:pt x="7052" y="9745"/>
                  <a:pt x="7158" y="9630"/>
                  <a:pt x="7316" y="9549"/>
                </a:cubicBezTo>
                <a:cubicBezTo>
                  <a:pt x="7342" y="9535"/>
                  <a:pt x="7360" y="9527"/>
                  <a:pt x="7372" y="9517"/>
                </a:cubicBezTo>
                <a:cubicBezTo>
                  <a:pt x="7416" y="9355"/>
                  <a:pt x="7513" y="9064"/>
                  <a:pt x="7811" y="8995"/>
                </a:cubicBezTo>
                <a:lnTo>
                  <a:pt x="7916" y="8982"/>
                </a:lnTo>
                <a:cubicBezTo>
                  <a:pt x="8098" y="8982"/>
                  <a:pt x="8225" y="9086"/>
                  <a:pt x="8309" y="9154"/>
                </a:cubicBezTo>
                <a:cubicBezTo>
                  <a:pt x="8325" y="9167"/>
                  <a:pt x="8348" y="9187"/>
                  <a:pt x="8364" y="9196"/>
                </a:cubicBezTo>
                <a:cubicBezTo>
                  <a:pt x="8357" y="9191"/>
                  <a:pt x="8365" y="9190"/>
                  <a:pt x="8379" y="9190"/>
                </a:cubicBezTo>
                <a:lnTo>
                  <a:pt x="8311" y="9056"/>
                </a:lnTo>
                <a:lnTo>
                  <a:pt x="8374" y="8883"/>
                </a:lnTo>
                <a:cubicBezTo>
                  <a:pt x="8477" y="8659"/>
                  <a:pt x="8703" y="8608"/>
                  <a:pt x="8824" y="8581"/>
                </a:cubicBezTo>
                <a:lnTo>
                  <a:pt x="9022" y="8635"/>
                </a:lnTo>
                <a:lnTo>
                  <a:pt x="8894" y="8532"/>
                </a:lnTo>
                <a:cubicBezTo>
                  <a:pt x="8926" y="8490"/>
                  <a:pt x="8961" y="8448"/>
                  <a:pt x="9005" y="8406"/>
                </a:cubicBezTo>
                <a:cubicBezTo>
                  <a:pt x="9120" y="8296"/>
                  <a:pt x="9275" y="8242"/>
                  <a:pt x="9478" y="8242"/>
                </a:cubicBezTo>
                <a:cubicBezTo>
                  <a:pt x="9537" y="8242"/>
                  <a:pt x="9598" y="8246"/>
                  <a:pt x="9654" y="8251"/>
                </a:cubicBezTo>
                <a:lnTo>
                  <a:pt x="9776" y="8260"/>
                </a:lnTo>
                <a:cubicBezTo>
                  <a:pt x="9943" y="8270"/>
                  <a:pt x="10176" y="8284"/>
                  <a:pt x="10366" y="8455"/>
                </a:cubicBezTo>
                <a:lnTo>
                  <a:pt x="10379" y="8467"/>
                </a:lnTo>
                <a:cubicBezTo>
                  <a:pt x="10466" y="8427"/>
                  <a:pt x="10515" y="8356"/>
                  <a:pt x="10522" y="8257"/>
                </a:cubicBezTo>
                <a:cubicBezTo>
                  <a:pt x="10524" y="8220"/>
                  <a:pt x="10491" y="8153"/>
                  <a:pt x="10459" y="8089"/>
                </a:cubicBezTo>
                <a:cubicBezTo>
                  <a:pt x="10410" y="7990"/>
                  <a:pt x="10355" y="7878"/>
                  <a:pt x="10333" y="7740"/>
                </a:cubicBezTo>
                <a:cubicBezTo>
                  <a:pt x="10293" y="7505"/>
                  <a:pt x="10389" y="7330"/>
                  <a:pt x="10452" y="7214"/>
                </a:cubicBezTo>
                <a:cubicBezTo>
                  <a:pt x="10480" y="7161"/>
                  <a:pt x="10504" y="7116"/>
                  <a:pt x="10504" y="7092"/>
                </a:cubicBezTo>
                <a:cubicBezTo>
                  <a:pt x="10504" y="7066"/>
                  <a:pt x="10500" y="7036"/>
                  <a:pt x="10497" y="7004"/>
                </a:cubicBezTo>
                <a:cubicBezTo>
                  <a:pt x="10476" y="6806"/>
                  <a:pt x="10440" y="6455"/>
                  <a:pt x="10745" y="6266"/>
                </a:cubicBezTo>
                <a:cubicBezTo>
                  <a:pt x="10905" y="6166"/>
                  <a:pt x="11077" y="6164"/>
                  <a:pt x="11202" y="6163"/>
                </a:cubicBezTo>
                <a:cubicBezTo>
                  <a:pt x="11244" y="6163"/>
                  <a:pt x="11321" y="6162"/>
                  <a:pt x="11340" y="6153"/>
                </a:cubicBezTo>
                <a:cubicBezTo>
                  <a:pt x="11390" y="6106"/>
                  <a:pt x="11394" y="6068"/>
                  <a:pt x="11392" y="6040"/>
                </a:cubicBezTo>
                <a:cubicBezTo>
                  <a:pt x="11388" y="5970"/>
                  <a:pt x="11331" y="5889"/>
                  <a:pt x="11245" y="5829"/>
                </a:cubicBezTo>
                <a:lnTo>
                  <a:pt x="11174" y="5783"/>
                </a:lnTo>
                <a:cubicBezTo>
                  <a:pt x="11018" y="5684"/>
                  <a:pt x="10753" y="5518"/>
                  <a:pt x="10717" y="5191"/>
                </a:cubicBezTo>
                <a:cubicBezTo>
                  <a:pt x="10693" y="4987"/>
                  <a:pt x="10765" y="4858"/>
                  <a:pt x="10828" y="4785"/>
                </a:cubicBezTo>
                <a:cubicBezTo>
                  <a:pt x="10890" y="4715"/>
                  <a:pt x="11002" y="4631"/>
                  <a:pt x="11187" y="4631"/>
                </a:cubicBezTo>
                <a:cubicBezTo>
                  <a:pt x="11277" y="4631"/>
                  <a:pt x="11376" y="4652"/>
                  <a:pt x="11482" y="4692"/>
                </a:cubicBezTo>
                <a:cubicBezTo>
                  <a:pt x="11615" y="4742"/>
                  <a:pt x="11864" y="4835"/>
                  <a:pt x="12056" y="4835"/>
                </a:cubicBezTo>
                <a:cubicBezTo>
                  <a:pt x="12140" y="4835"/>
                  <a:pt x="12175" y="4817"/>
                  <a:pt x="12186" y="4809"/>
                </a:cubicBezTo>
                <a:cubicBezTo>
                  <a:pt x="12189" y="4794"/>
                  <a:pt x="12175" y="4724"/>
                  <a:pt x="12084" y="4525"/>
                </a:cubicBezTo>
                <a:lnTo>
                  <a:pt x="12049" y="4447"/>
                </a:lnTo>
                <a:cubicBezTo>
                  <a:pt x="11865" y="4025"/>
                  <a:pt x="12138" y="3724"/>
                  <a:pt x="12255" y="3596"/>
                </a:cubicBezTo>
                <a:cubicBezTo>
                  <a:pt x="12297" y="3548"/>
                  <a:pt x="12351" y="3500"/>
                  <a:pt x="12408" y="3453"/>
                </a:cubicBezTo>
                <a:cubicBezTo>
                  <a:pt x="12447" y="3419"/>
                  <a:pt x="12511" y="3364"/>
                  <a:pt x="12524" y="3340"/>
                </a:cubicBezTo>
                <a:cubicBezTo>
                  <a:pt x="12643" y="3115"/>
                  <a:pt x="12491" y="2646"/>
                  <a:pt x="12296" y="2472"/>
                </a:cubicBezTo>
                <a:lnTo>
                  <a:pt x="12206" y="2397"/>
                </a:lnTo>
                <a:cubicBezTo>
                  <a:pt x="12039" y="2261"/>
                  <a:pt x="11756" y="2032"/>
                  <a:pt x="11861" y="1555"/>
                </a:cubicBezTo>
                <a:cubicBezTo>
                  <a:pt x="11956" y="1132"/>
                  <a:pt x="12263" y="1034"/>
                  <a:pt x="12446" y="976"/>
                </a:cubicBezTo>
                <a:cubicBezTo>
                  <a:pt x="12500" y="959"/>
                  <a:pt x="12550" y="944"/>
                  <a:pt x="12599" y="919"/>
                </a:cubicBezTo>
                <a:cubicBezTo>
                  <a:pt x="12610" y="911"/>
                  <a:pt x="12641" y="868"/>
                  <a:pt x="12663" y="837"/>
                </a:cubicBezTo>
                <a:cubicBezTo>
                  <a:pt x="12711" y="771"/>
                  <a:pt x="12765" y="698"/>
                  <a:pt x="12842" y="633"/>
                </a:cubicBezTo>
                <a:cubicBezTo>
                  <a:pt x="13018" y="491"/>
                  <a:pt x="13235" y="414"/>
                  <a:pt x="13409" y="351"/>
                </a:cubicBezTo>
                <a:cubicBezTo>
                  <a:pt x="13724" y="241"/>
                  <a:pt x="14021" y="188"/>
                  <a:pt x="14320" y="188"/>
                </a:cubicBezTo>
                <a:cubicBezTo>
                  <a:pt x="14450" y="188"/>
                  <a:pt x="14581" y="198"/>
                  <a:pt x="14710" y="218"/>
                </a:cubicBezTo>
                <a:cubicBezTo>
                  <a:pt x="14831" y="237"/>
                  <a:pt x="14951" y="255"/>
                  <a:pt x="15075" y="255"/>
                </a:cubicBezTo>
                <a:lnTo>
                  <a:pt x="15154" y="252"/>
                </a:lnTo>
                <a:cubicBezTo>
                  <a:pt x="15180" y="250"/>
                  <a:pt x="15289" y="236"/>
                  <a:pt x="15289" y="236"/>
                </a:cubicBezTo>
                <a:cubicBezTo>
                  <a:pt x="15371" y="224"/>
                  <a:pt x="15454" y="206"/>
                  <a:pt x="15539" y="186"/>
                </a:cubicBezTo>
                <a:lnTo>
                  <a:pt x="15721" y="139"/>
                </a:lnTo>
                <a:cubicBezTo>
                  <a:pt x="15979" y="71"/>
                  <a:pt x="16245" y="0"/>
                  <a:pt x="16547" y="0"/>
                </a:cubicBezTo>
                <a:cubicBezTo>
                  <a:pt x="16586" y="0"/>
                  <a:pt x="16626" y="1"/>
                  <a:pt x="16665" y="4"/>
                </a:cubicBezTo>
                <a:cubicBezTo>
                  <a:pt x="17209" y="35"/>
                  <a:pt x="17627" y="201"/>
                  <a:pt x="17979" y="528"/>
                </a:cubicBezTo>
                <a:cubicBezTo>
                  <a:pt x="18258" y="790"/>
                  <a:pt x="18427" y="1082"/>
                  <a:pt x="18495" y="1419"/>
                </a:cubicBezTo>
                <a:cubicBezTo>
                  <a:pt x="18504" y="1464"/>
                  <a:pt x="18509" y="1514"/>
                  <a:pt x="18513" y="1565"/>
                </a:cubicBezTo>
                <a:cubicBezTo>
                  <a:pt x="18515" y="1575"/>
                  <a:pt x="18515" y="1586"/>
                  <a:pt x="18516" y="1597"/>
                </a:cubicBezTo>
                <a:cubicBezTo>
                  <a:pt x="18602" y="1633"/>
                  <a:pt x="18702" y="1683"/>
                  <a:pt x="18791" y="1792"/>
                </a:cubicBezTo>
                <a:cubicBezTo>
                  <a:pt x="18850" y="1766"/>
                  <a:pt x="18909" y="1750"/>
                  <a:pt x="18978" y="1750"/>
                </a:cubicBezTo>
                <a:cubicBezTo>
                  <a:pt x="19143" y="1775"/>
                  <a:pt x="19324" y="1850"/>
                  <a:pt x="19391" y="2081"/>
                </a:cubicBezTo>
                <a:cubicBezTo>
                  <a:pt x="19389" y="2072"/>
                  <a:pt x="19391" y="2068"/>
                  <a:pt x="19396" y="2068"/>
                </a:cubicBezTo>
                <a:cubicBezTo>
                  <a:pt x="19402" y="2068"/>
                  <a:pt x="19415" y="2075"/>
                  <a:pt x="19431" y="2082"/>
                </a:cubicBezTo>
                <a:cubicBezTo>
                  <a:pt x="19518" y="2126"/>
                  <a:pt x="19605" y="2151"/>
                  <a:pt x="19692" y="2177"/>
                </a:cubicBezTo>
                <a:cubicBezTo>
                  <a:pt x="19767" y="2200"/>
                  <a:pt x="19835" y="2221"/>
                  <a:pt x="19903" y="2246"/>
                </a:cubicBezTo>
                <a:cubicBezTo>
                  <a:pt x="20160" y="2334"/>
                  <a:pt x="20385" y="2412"/>
                  <a:pt x="20580" y="2419"/>
                </a:cubicBezTo>
                <a:cubicBezTo>
                  <a:pt x="20665" y="2418"/>
                  <a:pt x="20751" y="2394"/>
                  <a:pt x="20852" y="2365"/>
                </a:cubicBezTo>
                <a:cubicBezTo>
                  <a:pt x="20969" y="2331"/>
                  <a:pt x="21100" y="2293"/>
                  <a:pt x="21246" y="2284"/>
                </a:cubicBezTo>
                <a:lnTo>
                  <a:pt x="21410" y="2275"/>
                </a:lnTo>
                <a:lnTo>
                  <a:pt x="21422" y="2488"/>
                </a:lnTo>
                <a:lnTo>
                  <a:pt x="21600" y="2539"/>
                </a:lnTo>
                <a:lnTo>
                  <a:pt x="21580" y="2682"/>
                </a:lnTo>
                <a:cubicBezTo>
                  <a:pt x="21577" y="2712"/>
                  <a:pt x="21579" y="2775"/>
                  <a:pt x="21580" y="2850"/>
                </a:cubicBezTo>
                <a:lnTo>
                  <a:pt x="21585" y="3875"/>
                </a:lnTo>
                <a:lnTo>
                  <a:pt x="21017" y="3292"/>
                </a:lnTo>
                <a:cubicBezTo>
                  <a:pt x="20971" y="3240"/>
                  <a:pt x="20932" y="3222"/>
                  <a:pt x="20874" y="3222"/>
                </a:cubicBezTo>
                <a:cubicBezTo>
                  <a:pt x="20582" y="3256"/>
                  <a:pt x="20436" y="3381"/>
                  <a:pt x="20268" y="3585"/>
                </a:cubicBezTo>
                <a:cubicBezTo>
                  <a:pt x="20013" y="3893"/>
                  <a:pt x="19588" y="4284"/>
                  <a:pt x="19159" y="4458"/>
                </a:cubicBezTo>
                <a:cubicBezTo>
                  <a:pt x="18949" y="4542"/>
                  <a:pt x="18722" y="4583"/>
                  <a:pt x="18467" y="4583"/>
                </a:cubicBezTo>
                <a:cubicBezTo>
                  <a:pt x="18100" y="4583"/>
                  <a:pt x="17745" y="4501"/>
                  <a:pt x="17401" y="4421"/>
                </a:cubicBezTo>
                <a:lnTo>
                  <a:pt x="17043" y="4341"/>
                </a:lnTo>
                <a:cubicBezTo>
                  <a:pt x="16899" y="4310"/>
                  <a:pt x="16755" y="4278"/>
                  <a:pt x="16631" y="4278"/>
                </a:cubicBezTo>
                <a:cubicBezTo>
                  <a:pt x="16556" y="4278"/>
                  <a:pt x="16497" y="4289"/>
                  <a:pt x="16450" y="4313"/>
                </a:cubicBezTo>
                <a:cubicBezTo>
                  <a:pt x="16363" y="4355"/>
                  <a:pt x="16346" y="4375"/>
                  <a:pt x="16343" y="4379"/>
                </a:cubicBezTo>
                <a:cubicBezTo>
                  <a:pt x="16346" y="4396"/>
                  <a:pt x="16391" y="4501"/>
                  <a:pt x="16430" y="4592"/>
                </a:cubicBezTo>
                <a:lnTo>
                  <a:pt x="16475" y="4698"/>
                </a:lnTo>
                <a:cubicBezTo>
                  <a:pt x="16506" y="4775"/>
                  <a:pt x="16569" y="4867"/>
                  <a:pt x="16631" y="4957"/>
                </a:cubicBezTo>
                <a:cubicBezTo>
                  <a:pt x="16756" y="5140"/>
                  <a:pt x="16898" y="5348"/>
                  <a:pt x="16924" y="5600"/>
                </a:cubicBezTo>
                <a:cubicBezTo>
                  <a:pt x="16972" y="6073"/>
                  <a:pt x="17066" y="6376"/>
                  <a:pt x="17446" y="6724"/>
                </a:cubicBezTo>
                <a:cubicBezTo>
                  <a:pt x="17542" y="6811"/>
                  <a:pt x="17759" y="6870"/>
                  <a:pt x="17951" y="6921"/>
                </a:cubicBezTo>
                <a:cubicBezTo>
                  <a:pt x="18292" y="7012"/>
                  <a:pt x="18676" y="7114"/>
                  <a:pt x="18847" y="7456"/>
                </a:cubicBezTo>
                <a:cubicBezTo>
                  <a:pt x="18955" y="7674"/>
                  <a:pt x="18950" y="7928"/>
                  <a:pt x="18830" y="8234"/>
                </a:cubicBezTo>
                <a:lnTo>
                  <a:pt x="18755" y="8428"/>
                </a:lnTo>
                <a:lnTo>
                  <a:pt x="18550" y="8443"/>
                </a:lnTo>
                <a:cubicBezTo>
                  <a:pt x="18455" y="8450"/>
                  <a:pt x="18332" y="8561"/>
                  <a:pt x="18275" y="8689"/>
                </a:cubicBezTo>
                <a:cubicBezTo>
                  <a:pt x="18226" y="8801"/>
                  <a:pt x="18261" y="8935"/>
                  <a:pt x="18324" y="9144"/>
                </a:cubicBezTo>
                <a:cubicBezTo>
                  <a:pt x="18400" y="9398"/>
                  <a:pt x="18495" y="9716"/>
                  <a:pt x="18341" y="10055"/>
                </a:cubicBezTo>
                <a:cubicBezTo>
                  <a:pt x="18242" y="10276"/>
                  <a:pt x="18069" y="10409"/>
                  <a:pt x="17929" y="10516"/>
                </a:cubicBezTo>
                <a:cubicBezTo>
                  <a:pt x="17836" y="10587"/>
                  <a:pt x="17752" y="10651"/>
                  <a:pt x="17718" y="10716"/>
                </a:cubicBezTo>
                <a:cubicBezTo>
                  <a:pt x="17691" y="10768"/>
                  <a:pt x="17685" y="10840"/>
                  <a:pt x="17677" y="10930"/>
                </a:cubicBezTo>
                <a:cubicBezTo>
                  <a:pt x="17663" y="11093"/>
                  <a:pt x="17644" y="11317"/>
                  <a:pt x="17472" y="11519"/>
                </a:cubicBezTo>
                <a:cubicBezTo>
                  <a:pt x="17407" y="11594"/>
                  <a:pt x="17355" y="11643"/>
                  <a:pt x="17310" y="11686"/>
                </a:cubicBezTo>
                <a:cubicBezTo>
                  <a:pt x="17234" y="11757"/>
                  <a:pt x="17220" y="11770"/>
                  <a:pt x="17183" y="11863"/>
                </a:cubicBezTo>
                <a:cubicBezTo>
                  <a:pt x="17141" y="11971"/>
                  <a:pt x="17106" y="12101"/>
                  <a:pt x="17070" y="12239"/>
                </a:cubicBezTo>
                <a:cubicBezTo>
                  <a:pt x="16955" y="12671"/>
                  <a:pt x="16828" y="13146"/>
                  <a:pt x="16473" y="13406"/>
                </a:cubicBezTo>
                <a:cubicBezTo>
                  <a:pt x="16348" y="13498"/>
                  <a:pt x="16220" y="13528"/>
                  <a:pt x="16127" y="13550"/>
                </a:cubicBezTo>
                <a:cubicBezTo>
                  <a:pt x="16080" y="13561"/>
                  <a:pt x="16039" y="13570"/>
                  <a:pt x="16013" y="13585"/>
                </a:cubicBezTo>
                <a:cubicBezTo>
                  <a:pt x="15902" y="13646"/>
                  <a:pt x="15858" y="13795"/>
                  <a:pt x="15793" y="14032"/>
                </a:cubicBezTo>
                <a:cubicBezTo>
                  <a:pt x="15752" y="14186"/>
                  <a:pt x="15709" y="14344"/>
                  <a:pt x="15629" y="14492"/>
                </a:cubicBezTo>
                <a:cubicBezTo>
                  <a:pt x="15389" y="14940"/>
                  <a:pt x="15037" y="15042"/>
                  <a:pt x="14726" y="15131"/>
                </a:cubicBezTo>
                <a:cubicBezTo>
                  <a:pt x="14655" y="15152"/>
                  <a:pt x="14597" y="15169"/>
                  <a:pt x="14538" y="15188"/>
                </a:cubicBezTo>
                <a:cubicBezTo>
                  <a:pt x="14497" y="15201"/>
                  <a:pt x="14452" y="15229"/>
                  <a:pt x="14401" y="15260"/>
                </a:cubicBezTo>
                <a:cubicBezTo>
                  <a:pt x="14294" y="15327"/>
                  <a:pt x="14153" y="15415"/>
                  <a:pt x="13970" y="15415"/>
                </a:cubicBezTo>
                <a:cubicBezTo>
                  <a:pt x="13874" y="15415"/>
                  <a:pt x="13780" y="15391"/>
                  <a:pt x="13690" y="15344"/>
                </a:cubicBezTo>
                <a:cubicBezTo>
                  <a:pt x="13520" y="15255"/>
                  <a:pt x="13423" y="15090"/>
                  <a:pt x="13346" y="14957"/>
                </a:cubicBezTo>
                <a:cubicBezTo>
                  <a:pt x="13341" y="14949"/>
                  <a:pt x="13333" y="14936"/>
                  <a:pt x="13325" y="14922"/>
                </a:cubicBezTo>
                <a:cubicBezTo>
                  <a:pt x="13312" y="14969"/>
                  <a:pt x="13292" y="15040"/>
                  <a:pt x="13270" y="15144"/>
                </a:cubicBezTo>
                <a:cubicBezTo>
                  <a:pt x="13252" y="15224"/>
                  <a:pt x="13235" y="15294"/>
                  <a:pt x="13219" y="15344"/>
                </a:cubicBezTo>
                <a:cubicBezTo>
                  <a:pt x="13145" y="15552"/>
                  <a:pt x="13006" y="15711"/>
                  <a:pt x="12883" y="15852"/>
                </a:cubicBezTo>
                <a:cubicBezTo>
                  <a:pt x="12770" y="15981"/>
                  <a:pt x="12664" y="16102"/>
                  <a:pt x="12661" y="16199"/>
                </a:cubicBezTo>
                <a:cubicBezTo>
                  <a:pt x="12659" y="16271"/>
                  <a:pt x="12658" y="16295"/>
                  <a:pt x="12961" y="16396"/>
                </a:cubicBezTo>
                <a:cubicBezTo>
                  <a:pt x="13139" y="16456"/>
                  <a:pt x="13340" y="16523"/>
                  <a:pt x="13496" y="16675"/>
                </a:cubicBezTo>
                <a:cubicBezTo>
                  <a:pt x="13736" y="16906"/>
                  <a:pt x="13711" y="17238"/>
                  <a:pt x="13693" y="17457"/>
                </a:cubicBezTo>
                <a:cubicBezTo>
                  <a:pt x="13688" y="17532"/>
                  <a:pt x="13682" y="17602"/>
                  <a:pt x="13688" y="17642"/>
                </a:cubicBezTo>
                <a:cubicBezTo>
                  <a:pt x="13709" y="17810"/>
                  <a:pt x="13752" y="17904"/>
                  <a:pt x="13817" y="17921"/>
                </a:cubicBezTo>
                <a:cubicBezTo>
                  <a:pt x="13840" y="17928"/>
                  <a:pt x="13863" y="17928"/>
                  <a:pt x="13886" y="17930"/>
                </a:cubicBezTo>
                <a:cubicBezTo>
                  <a:pt x="14036" y="17941"/>
                  <a:pt x="14234" y="17957"/>
                  <a:pt x="14380" y="18106"/>
                </a:cubicBezTo>
                <a:cubicBezTo>
                  <a:pt x="14511" y="18236"/>
                  <a:pt x="14545" y="18409"/>
                  <a:pt x="14570" y="18535"/>
                </a:cubicBezTo>
                <a:cubicBezTo>
                  <a:pt x="14578" y="18575"/>
                  <a:pt x="14589" y="18632"/>
                  <a:pt x="14597" y="18649"/>
                </a:cubicBezTo>
                <a:lnTo>
                  <a:pt x="14633" y="18720"/>
                </a:lnTo>
                <a:cubicBezTo>
                  <a:pt x="14978" y="19384"/>
                  <a:pt x="15295" y="20123"/>
                  <a:pt x="15030" y="20568"/>
                </a:cubicBezTo>
                <a:cubicBezTo>
                  <a:pt x="14962" y="20683"/>
                  <a:pt x="14795" y="20874"/>
                  <a:pt x="14438" y="20874"/>
                </a:cubicBezTo>
                <a:lnTo>
                  <a:pt x="14374" y="20871"/>
                </a:lnTo>
                <a:cubicBezTo>
                  <a:pt x="14175" y="20861"/>
                  <a:pt x="14049" y="20740"/>
                  <a:pt x="13966" y="20660"/>
                </a:cubicBezTo>
                <a:cubicBezTo>
                  <a:pt x="13964" y="20658"/>
                  <a:pt x="13961" y="20655"/>
                  <a:pt x="13959" y="20653"/>
                </a:cubicBezTo>
                <a:cubicBezTo>
                  <a:pt x="13938" y="20690"/>
                  <a:pt x="13914" y="20715"/>
                  <a:pt x="13887" y="20739"/>
                </a:cubicBezTo>
                <a:cubicBezTo>
                  <a:pt x="13719" y="20898"/>
                  <a:pt x="13532" y="20979"/>
                  <a:pt x="13333" y="20979"/>
                </a:cubicBezTo>
                <a:cubicBezTo>
                  <a:pt x="13166" y="20979"/>
                  <a:pt x="13023" y="20924"/>
                  <a:pt x="12885" y="20871"/>
                </a:cubicBezTo>
                <a:cubicBezTo>
                  <a:pt x="12838" y="20853"/>
                  <a:pt x="12790" y="20834"/>
                  <a:pt x="12738" y="20817"/>
                </a:cubicBezTo>
                <a:cubicBezTo>
                  <a:pt x="12625" y="20779"/>
                  <a:pt x="12484" y="20762"/>
                  <a:pt x="12295" y="20762"/>
                </a:cubicBezTo>
                <a:cubicBezTo>
                  <a:pt x="12197" y="20762"/>
                  <a:pt x="12097" y="20766"/>
                  <a:pt x="11999" y="20771"/>
                </a:cubicBezTo>
                <a:cubicBezTo>
                  <a:pt x="12001" y="20902"/>
                  <a:pt x="11987" y="21005"/>
                  <a:pt x="11917" y="21096"/>
                </a:cubicBezTo>
                <a:cubicBezTo>
                  <a:pt x="11820" y="21221"/>
                  <a:pt x="11677" y="21290"/>
                  <a:pt x="11514" y="21290"/>
                </a:cubicBezTo>
                <a:cubicBezTo>
                  <a:pt x="11480" y="21290"/>
                  <a:pt x="11446" y="21286"/>
                  <a:pt x="11411" y="21281"/>
                </a:cubicBezTo>
                <a:lnTo>
                  <a:pt x="11380" y="21600"/>
                </a:lnTo>
                <a:lnTo>
                  <a:pt x="10950" y="21390"/>
                </a:lnTo>
                <a:close/>
              </a:path>
            </a:pathLst>
          </a:custGeom>
          <a:solidFill>
            <a:schemeClr val="bg1">
              <a:lumMod val="75000"/>
            </a:schemeClr>
          </a:solidFill>
          <a:ln w="3175" cap="flat">
            <a:solidFill>
              <a:schemeClr val="bg1">
                <a:lumMod val="50000"/>
              </a:schemeClr>
            </a:solidFill>
            <a:miter lim="400000"/>
          </a:ln>
          <a:effectLst/>
        </p:spPr>
        <p:txBody>
          <a:bodyPr lIns="0" tIns="0" rIns="0" bIns="0"/>
          <a:lstStyle/>
          <a:p>
            <a:pPr eaLnBrk="1" hangingPunct="1">
              <a:defRPr sz="1200">
                <a:solidFill>
                  <a:srgbClr val="000000"/>
                </a:solidFill>
                <a:latin typeface="Helvetica"/>
                <a:ea typeface="Helvetica"/>
                <a:cs typeface="Helvetica"/>
                <a:sym typeface="Helvetica"/>
              </a:defRPr>
            </a:pPr>
            <a:endParaRPr sz="1688" dirty="0">
              <a:solidFill>
                <a:srgbClr val="000000"/>
              </a:solidFill>
              <a:latin typeface="Lato Light" panose="020F0502020204030203" pitchFamily="34" charset="0"/>
              <a:ea typeface="Lato Light" panose="020F0502020204030203" pitchFamily="34" charset="0"/>
              <a:cs typeface="Lato Light" panose="020F0502020204030203" pitchFamily="34" charset="0"/>
              <a:sym typeface="Helvetica"/>
            </a:endParaRPr>
          </a:p>
        </p:txBody>
      </p:sp>
      <p:sp>
        <p:nvSpPr>
          <p:cNvPr id="207" name="Shape 17271">
            <a:extLst>
              <a:ext uri="{FF2B5EF4-FFF2-40B4-BE49-F238E27FC236}">
                <a16:creationId xmlns:a16="http://schemas.microsoft.com/office/drawing/2014/main" id="{83A6C29F-F23E-94DE-7A10-2310023B07E9}"/>
              </a:ext>
            </a:extLst>
          </p:cNvPr>
          <p:cNvSpPr/>
          <p:nvPr/>
        </p:nvSpPr>
        <p:spPr>
          <a:xfrm>
            <a:off x="8076322" y="2618674"/>
            <a:ext cx="1070098" cy="118037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592" h="21600" extrusionOk="0">
                <a:moveTo>
                  <a:pt x="8481" y="21600"/>
                </a:moveTo>
                <a:cubicBezTo>
                  <a:pt x="8390" y="21600"/>
                  <a:pt x="8300" y="21580"/>
                  <a:pt x="8212" y="21541"/>
                </a:cubicBezTo>
                <a:cubicBezTo>
                  <a:pt x="7948" y="21425"/>
                  <a:pt x="7709" y="21085"/>
                  <a:pt x="7612" y="20885"/>
                </a:cubicBezTo>
                <a:cubicBezTo>
                  <a:pt x="7507" y="20671"/>
                  <a:pt x="7360" y="20319"/>
                  <a:pt x="7291" y="20033"/>
                </a:cubicBezTo>
                <a:cubicBezTo>
                  <a:pt x="7228" y="19768"/>
                  <a:pt x="7138" y="19558"/>
                  <a:pt x="7003" y="19284"/>
                </a:cubicBezTo>
                <a:cubicBezTo>
                  <a:pt x="6902" y="19078"/>
                  <a:pt x="6793" y="18892"/>
                  <a:pt x="6679" y="18728"/>
                </a:cubicBezTo>
                <a:cubicBezTo>
                  <a:pt x="6631" y="18660"/>
                  <a:pt x="6582" y="18600"/>
                  <a:pt x="6535" y="18542"/>
                </a:cubicBezTo>
                <a:cubicBezTo>
                  <a:pt x="6435" y="18419"/>
                  <a:pt x="6336" y="18296"/>
                  <a:pt x="6257" y="18126"/>
                </a:cubicBezTo>
                <a:cubicBezTo>
                  <a:pt x="6165" y="17925"/>
                  <a:pt x="6100" y="17726"/>
                  <a:pt x="6037" y="17534"/>
                </a:cubicBezTo>
                <a:cubicBezTo>
                  <a:pt x="5973" y="17340"/>
                  <a:pt x="5914" y="17162"/>
                  <a:pt x="5832" y="16985"/>
                </a:cubicBezTo>
                <a:cubicBezTo>
                  <a:pt x="5806" y="16928"/>
                  <a:pt x="5785" y="16872"/>
                  <a:pt x="5764" y="16817"/>
                </a:cubicBezTo>
                <a:cubicBezTo>
                  <a:pt x="5722" y="16706"/>
                  <a:pt x="5686" y="16610"/>
                  <a:pt x="5616" y="16526"/>
                </a:cubicBezTo>
                <a:cubicBezTo>
                  <a:pt x="5419" y="16290"/>
                  <a:pt x="5272" y="16030"/>
                  <a:pt x="5129" y="15778"/>
                </a:cubicBezTo>
                <a:cubicBezTo>
                  <a:pt x="5033" y="15608"/>
                  <a:pt x="4934" y="15433"/>
                  <a:pt x="4823" y="15273"/>
                </a:cubicBezTo>
                <a:cubicBezTo>
                  <a:pt x="4714" y="15117"/>
                  <a:pt x="4689" y="14986"/>
                  <a:pt x="4659" y="14835"/>
                </a:cubicBezTo>
                <a:cubicBezTo>
                  <a:pt x="4599" y="14540"/>
                  <a:pt x="4506" y="14262"/>
                  <a:pt x="4417" y="13992"/>
                </a:cubicBezTo>
                <a:lnTo>
                  <a:pt x="4344" y="13771"/>
                </a:lnTo>
                <a:cubicBezTo>
                  <a:pt x="4294" y="13613"/>
                  <a:pt x="4261" y="13455"/>
                  <a:pt x="4229" y="13302"/>
                </a:cubicBezTo>
                <a:cubicBezTo>
                  <a:pt x="4189" y="13111"/>
                  <a:pt x="4148" y="12920"/>
                  <a:pt x="4079" y="12743"/>
                </a:cubicBezTo>
                <a:cubicBezTo>
                  <a:pt x="3980" y="12490"/>
                  <a:pt x="3945" y="12273"/>
                  <a:pt x="3964" y="12041"/>
                </a:cubicBezTo>
                <a:cubicBezTo>
                  <a:pt x="3967" y="11995"/>
                  <a:pt x="3973" y="11949"/>
                  <a:pt x="3979" y="11902"/>
                </a:cubicBezTo>
                <a:cubicBezTo>
                  <a:pt x="3993" y="11786"/>
                  <a:pt x="4007" y="11678"/>
                  <a:pt x="3986" y="11583"/>
                </a:cubicBezTo>
                <a:cubicBezTo>
                  <a:pt x="3979" y="11550"/>
                  <a:pt x="3935" y="11492"/>
                  <a:pt x="3899" y="11446"/>
                </a:cubicBezTo>
                <a:cubicBezTo>
                  <a:pt x="3837" y="11367"/>
                  <a:pt x="3771" y="11282"/>
                  <a:pt x="3750" y="11182"/>
                </a:cubicBezTo>
                <a:cubicBezTo>
                  <a:pt x="3749" y="11183"/>
                  <a:pt x="3726" y="11300"/>
                  <a:pt x="3726" y="11300"/>
                </a:cubicBezTo>
                <a:lnTo>
                  <a:pt x="3669" y="11308"/>
                </a:lnTo>
                <a:cubicBezTo>
                  <a:pt x="3485" y="11618"/>
                  <a:pt x="2906" y="11755"/>
                  <a:pt x="2695" y="11757"/>
                </a:cubicBezTo>
                <a:cubicBezTo>
                  <a:pt x="2367" y="11757"/>
                  <a:pt x="2144" y="11546"/>
                  <a:pt x="1964" y="11376"/>
                </a:cubicBezTo>
                <a:cubicBezTo>
                  <a:pt x="1919" y="11333"/>
                  <a:pt x="1890" y="11306"/>
                  <a:pt x="1861" y="11281"/>
                </a:cubicBezTo>
                <a:cubicBezTo>
                  <a:pt x="1813" y="11239"/>
                  <a:pt x="1772" y="11197"/>
                  <a:pt x="1731" y="11154"/>
                </a:cubicBezTo>
                <a:cubicBezTo>
                  <a:pt x="1704" y="11125"/>
                  <a:pt x="1676" y="11097"/>
                  <a:pt x="1646" y="11069"/>
                </a:cubicBezTo>
                <a:cubicBezTo>
                  <a:pt x="1596" y="11022"/>
                  <a:pt x="1549" y="10975"/>
                  <a:pt x="1502" y="10927"/>
                </a:cubicBezTo>
                <a:cubicBezTo>
                  <a:pt x="1435" y="10858"/>
                  <a:pt x="1377" y="10799"/>
                  <a:pt x="1312" y="10743"/>
                </a:cubicBezTo>
                <a:lnTo>
                  <a:pt x="1233" y="10675"/>
                </a:lnTo>
                <a:cubicBezTo>
                  <a:pt x="1052" y="10524"/>
                  <a:pt x="881" y="10381"/>
                  <a:pt x="952" y="10218"/>
                </a:cubicBezTo>
                <a:cubicBezTo>
                  <a:pt x="992" y="10123"/>
                  <a:pt x="1091" y="10075"/>
                  <a:pt x="1245" y="10075"/>
                </a:cubicBezTo>
                <a:cubicBezTo>
                  <a:pt x="1285" y="10075"/>
                  <a:pt x="1334" y="10078"/>
                  <a:pt x="1394" y="10085"/>
                </a:cubicBezTo>
                <a:cubicBezTo>
                  <a:pt x="1459" y="10093"/>
                  <a:pt x="1545" y="10102"/>
                  <a:pt x="1634" y="10102"/>
                </a:cubicBezTo>
                <a:cubicBezTo>
                  <a:pt x="1788" y="10102"/>
                  <a:pt x="1869" y="10075"/>
                  <a:pt x="1894" y="10049"/>
                </a:cubicBezTo>
                <a:cubicBezTo>
                  <a:pt x="1894" y="10048"/>
                  <a:pt x="1896" y="10047"/>
                  <a:pt x="1897" y="10045"/>
                </a:cubicBezTo>
                <a:cubicBezTo>
                  <a:pt x="1877" y="10052"/>
                  <a:pt x="1857" y="10058"/>
                  <a:pt x="1837" y="10063"/>
                </a:cubicBezTo>
                <a:cubicBezTo>
                  <a:pt x="1751" y="10086"/>
                  <a:pt x="1664" y="10098"/>
                  <a:pt x="1581" y="10098"/>
                </a:cubicBezTo>
                <a:cubicBezTo>
                  <a:pt x="1260" y="10098"/>
                  <a:pt x="1019" y="9924"/>
                  <a:pt x="808" y="9770"/>
                </a:cubicBezTo>
                <a:lnTo>
                  <a:pt x="711" y="9700"/>
                </a:lnTo>
                <a:lnTo>
                  <a:pt x="640" y="9651"/>
                </a:lnTo>
                <a:cubicBezTo>
                  <a:pt x="482" y="9545"/>
                  <a:pt x="245" y="9384"/>
                  <a:pt x="115" y="9196"/>
                </a:cubicBezTo>
                <a:lnTo>
                  <a:pt x="0" y="9029"/>
                </a:lnTo>
                <a:lnTo>
                  <a:pt x="202" y="8957"/>
                </a:lnTo>
                <a:cubicBezTo>
                  <a:pt x="231" y="8947"/>
                  <a:pt x="270" y="8935"/>
                  <a:pt x="318" y="8934"/>
                </a:cubicBezTo>
                <a:cubicBezTo>
                  <a:pt x="368" y="8893"/>
                  <a:pt x="432" y="8871"/>
                  <a:pt x="503" y="8871"/>
                </a:cubicBezTo>
                <a:cubicBezTo>
                  <a:pt x="516" y="8871"/>
                  <a:pt x="529" y="8872"/>
                  <a:pt x="542" y="8873"/>
                </a:cubicBezTo>
                <a:cubicBezTo>
                  <a:pt x="538" y="8786"/>
                  <a:pt x="547" y="8684"/>
                  <a:pt x="673" y="8647"/>
                </a:cubicBezTo>
                <a:cubicBezTo>
                  <a:pt x="764" y="8639"/>
                  <a:pt x="810" y="8636"/>
                  <a:pt x="857" y="8634"/>
                </a:cubicBezTo>
                <a:cubicBezTo>
                  <a:pt x="927" y="8631"/>
                  <a:pt x="999" y="8628"/>
                  <a:pt x="1070" y="8628"/>
                </a:cubicBezTo>
                <a:cubicBezTo>
                  <a:pt x="1213" y="8628"/>
                  <a:pt x="1325" y="8641"/>
                  <a:pt x="1425" y="8671"/>
                </a:cubicBezTo>
                <a:cubicBezTo>
                  <a:pt x="1458" y="8681"/>
                  <a:pt x="1491" y="8692"/>
                  <a:pt x="1521" y="8702"/>
                </a:cubicBezTo>
                <a:cubicBezTo>
                  <a:pt x="1567" y="8718"/>
                  <a:pt x="1614" y="8734"/>
                  <a:pt x="1639" y="8734"/>
                </a:cubicBezTo>
                <a:cubicBezTo>
                  <a:pt x="1646" y="8734"/>
                  <a:pt x="1663" y="8734"/>
                  <a:pt x="1703" y="8701"/>
                </a:cubicBezTo>
                <a:cubicBezTo>
                  <a:pt x="1714" y="8692"/>
                  <a:pt x="1721" y="8685"/>
                  <a:pt x="1728" y="8678"/>
                </a:cubicBezTo>
                <a:cubicBezTo>
                  <a:pt x="1776" y="8632"/>
                  <a:pt x="1851" y="8560"/>
                  <a:pt x="1986" y="8560"/>
                </a:cubicBezTo>
                <a:cubicBezTo>
                  <a:pt x="2122" y="8568"/>
                  <a:pt x="2193" y="8630"/>
                  <a:pt x="2236" y="8668"/>
                </a:cubicBezTo>
                <a:cubicBezTo>
                  <a:pt x="2241" y="8672"/>
                  <a:pt x="2246" y="8677"/>
                  <a:pt x="2252" y="8681"/>
                </a:cubicBezTo>
                <a:cubicBezTo>
                  <a:pt x="2266" y="8680"/>
                  <a:pt x="2274" y="8678"/>
                  <a:pt x="2277" y="8677"/>
                </a:cubicBezTo>
                <a:cubicBezTo>
                  <a:pt x="2271" y="8671"/>
                  <a:pt x="2296" y="8548"/>
                  <a:pt x="2036" y="8100"/>
                </a:cubicBezTo>
                <a:lnTo>
                  <a:pt x="2015" y="8063"/>
                </a:lnTo>
                <a:cubicBezTo>
                  <a:pt x="1988" y="8014"/>
                  <a:pt x="1976" y="7963"/>
                  <a:pt x="1967" y="7922"/>
                </a:cubicBezTo>
                <a:cubicBezTo>
                  <a:pt x="1965" y="7913"/>
                  <a:pt x="1962" y="7900"/>
                  <a:pt x="1959" y="7889"/>
                </a:cubicBezTo>
                <a:cubicBezTo>
                  <a:pt x="1947" y="7888"/>
                  <a:pt x="1934" y="7887"/>
                  <a:pt x="1928" y="7886"/>
                </a:cubicBezTo>
                <a:cubicBezTo>
                  <a:pt x="1885" y="7884"/>
                  <a:pt x="1845" y="7879"/>
                  <a:pt x="1812" y="7871"/>
                </a:cubicBezTo>
                <a:cubicBezTo>
                  <a:pt x="1683" y="7840"/>
                  <a:pt x="1518" y="7744"/>
                  <a:pt x="1478" y="7460"/>
                </a:cubicBezTo>
                <a:cubicBezTo>
                  <a:pt x="1471" y="7408"/>
                  <a:pt x="1475" y="7356"/>
                  <a:pt x="1480" y="7305"/>
                </a:cubicBezTo>
                <a:cubicBezTo>
                  <a:pt x="1483" y="7267"/>
                  <a:pt x="1489" y="7194"/>
                  <a:pt x="1478" y="7176"/>
                </a:cubicBezTo>
                <a:cubicBezTo>
                  <a:pt x="1453" y="7155"/>
                  <a:pt x="1387" y="7135"/>
                  <a:pt x="1323" y="7116"/>
                </a:cubicBezTo>
                <a:cubicBezTo>
                  <a:pt x="1166" y="7069"/>
                  <a:pt x="903" y="6990"/>
                  <a:pt x="912" y="6700"/>
                </a:cubicBezTo>
                <a:cubicBezTo>
                  <a:pt x="917" y="6534"/>
                  <a:pt x="1031" y="6417"/>
                  <a:pt x="1123" y="6323"/>
                </a:cubicBezTo>
                <a:cubicBezTo>
                  <a:pt x="1174" y="6271"/>
                  <a:pt x="1222" y="6222"/>
                  <a:pt x="1239" y="6180"/>
                </a:cubicBezTo>
                <a:cubicBezTo>
                  <a:pt x="1243" y="6168"/>
                  <a:pt x="1248" y="6147"/>
                  <a:pt x="1253" y="6124"/>
                </a:cubicBezTo>
                <a:cubicBezTo>
                  <a:pt x="1286" y="5989"/>
                  <a:pt x="1352" y="5714"/>
                  <a:pt x="1627" y="5714"/>
                </a:cubicBezTo>
                <a:cubicBezTo>
                  <a:pt x="1651" y="5714"/>
                  <a:pt x="1675" y="5716"/>
                  <a:pt x="1700" y="5721"/>
                </a:cubicBezTo>
                <a:cubicBezTo>
                  <a:pt x="1836" y="5748"/>
                  <a:pt x="1904" y="5853"/>
                  <a:pt x="1954" y="5930"/>
                </a:cubicBezTo>
                <a:cubicBezTo>
                  <a:pt x="1965" y="5946"/>
                  <a:pt x="1982" y="5973"/>
                  <a:pt x="1995" y="5989"/>
                </a:cubicBezTo>
                <a:cubicBezTo>
                  <a:pt x="2008" y="5987"/>
                  <a:pt x="2019" y="5981"/>
                  <a:pt x="2037" y="5971"/>
                </a:cubicBezTo>
                <a:cubicBezTo>
                  <a:pt x="2075" y="5949"/>
                  <a:pt x="2128" y="5920"/>
                  <a:pt x="2193" y="5902"/>
                </a:cubicBezTo>
                <a:cubicBezTo>
                  <a:pt x="2228" y="5891"/>
                  <a:pt x="2264" y="5882"/>
                  <a:pt x="2299" y="5873"/>
                </a:cubicBezTo>
                <a:cubicBezTo>
                  <a:pt x="2453" y="5833"/>
                  <a:pt x="2526" y="5814"/>
                  <a:pt x="2586" y="5714"/>
                </a:cubicBezTo>
                <a:cubicBezTo>
                  <a:pt x="2610" y="5674"/>
                  <a:pt x="2627" y="5618"/>
                  <a:pt x="2645" y="5559"/>
                </a:cubicBezTo>
                <a:cubicBezTo>
                  <a:pt x="2689" y="5414"/>
                  <a:pt x="2743" y="5235"/>
                  <a:pt x="2941" y="5137"/>
                </a:cubicBezTo>
                <a:cubicBezTo>
                  <a:pt x="2997" y="5109"/>
                  <a:pt x="3051" y="5098"/>
                  <a:pt x="3094" y="5089"/>
                </a:cubicBezTo>
                <a:cubicBezTo>
                  <a:pt x="3122" y="5083"/>
                  <a:pt x="3144" y="5078"/>
                  <a:pt x="3154" y="5071"/>
                </a:cubicBezTo>
                <a:cubicBezTo>
                  <a:pt x="3247" y="5011"/>
                  <a:pt x="3301" y="4828"/>
                  <a:pt x="3345" y="4682"/>
                </a:cubicBezTo>
                <a:cubicBezTo>
                  <a:pt x="3370" y="4599"/>
                  <a:pt x="3393" y="4520"/>
                  <a:pt x="3422" y="4455"/>
                </a:cubicBezTo>
                <a:cubicBezTo>
                  <a:pt x="3472" y="4342"/>
                  <a:pt x="3527" y="4296"/>
                  <a:pt x="3579" y="4252"/>
                </a:cubicBezTo>
                <a:cubicBezTo>
                  <a:pt x="3598" y="4236"/>
                  <a:pt x="3619" y="4218"/>
                  <a:pt x="3644" y="4193"/>
                </a:cubicBezTo>
                <a:cubicBezTo>
                  <a:pt x="3658" y="4178"/>
                  <a:pt x="3663" y="4154"/>
                  <a:pt x="3669" y="4089"/>
                </a:cubicBezTo>
                <a:cubicBezTo>
                  <a:pt x="3675" y="4023"/>
                  <a:pt x="3683" y="3943"/>
                  <a:pt x="3732" y="3861"/>
                </a:cubicBezTo>
                <a:cubicBezTo>
                  <a:pt x="3786" y="3765"/>
                  <a:pt x="3875" y="3705"/>
                  <a:pt x="3946" y="3656"/>
                </a:cubicBezTo>
                <a:cubicBezTo>
                  <a:pt x="4003" y="3616"/>
                  <a:pt x="4048" y="3586"/>
                  <a:pt x="4065" y="3551"/>
                </a:cubicBezTo>
                <a:cubicBezTo>
                  <a:pt x="4091" y="3500"/>
                  <a:pt x="4073" y="3435"/>
                  <a:pt x="4039" y="3334"/>
                </a:cubicBezTo>
                <a:cubicBezTo>
                  <a:pt x="3996" y="3207"/>
                  <a:pt x="3944" y="3051"/>
                  <a:pt x="4028" y="2882"/>
                </a:cubicBezTo>
                <a:cubicBezTo>
                  <a:pt x="4080" y="2776"/>
                  <a:pt x="4191" y="2651"/>
                  <a:pt x="4351" y="2596"/>
                </a:cubicBezTo>
                <a:cubicBezTo>
                  <a:pt x="4355" y="2568"/>
                  <a:pt x="4350" y="2558"/>
                  <a:pt x="4349" y="2556"/>
                </a:cubicBezTo>
                <a:cubicBezTo>
                  <a:pt x="4328" y="2518"/>
                  <a:pt x="4177" y="2483"/>
                  <a:pt x="4087" y="2461"/>
                </a:cubicBezTo>
                <a:cubicBezTo>
                  <a:pt x="3942" y="2426"/>
                  <a:pt x="3777" y="2387"/>
                  <a:pt x="3659" y="2291"/>
                </a:cubicBezTo>
                <a:cubicBezTo>
                  <a:pt x="3369" y="2053"/>
                  <a:pt x="3290" y="1823"/>
                  <a:pt x="3255" y="1530"/>
                </a:cubicBezTo>
                <a:cubicBezTo>
                  <a:pt x="3251" y="1489"/>
                  <a:pt x="3199" y="1421"/>
                  <a:pt x="3157" y="1366"/>
                </a:cubicBezTo>
                <a:cubicBezTo>
                  <a:pt x="3114" y="1310"/>
                  <a:pt x="3066" y="1247"/>
                  <a:pt x="3035" y="1177"/>
                </a:cubicBezTo>
                <a:lnTo>
                  <a:pt x="3012" y="1130"/>
                </a:lnTo>
                <a:cubicBezTo>
                  <a:pt x="2951" y="1001"/>
                  <a:pt x="2822" y="733"/>
                  <a:pt x="3196" y="569"/>
                </a:cubicBezTo>
                <a:cubicBezTo>
                  <a:pt x="3271" y="536"/>
                  <a:pt x="3355" y="520"/>
                  <a:pt x="3452" y="520"/>
                </a:cubicBezTo>
                <a:cubicBezTo>
                  <a:pt x="3560" y="520"/>
                  <a:pt x="3664" y="540"/>
                  <a:pt x="3755" y="558"/>
                </a:cubicBezTo>
                <a:lnTo>
                  <a:pt x="3955" y="598"/>
                </a:lnTo>
                <a:cubicBezTo>
                  <a:pt x="4126" y="633"/>
                  <a:pt x="4300" y="669"/>
                  <a:pt x="4461" y="669"/>
                </a:cubicBezTo>
                <a:cubicBezTo>
                  <a:pt x="4556" y="669"/>
                  <a:pt x="4637" y="657"/>
                  <a:pt x="4709" y="631"/>
                </a:cubicBezTo>
                <a:cubicBezTo>
                  <a:pt x="4871" y="572"/>
                  <a:pt x="5060" y="420"/>
                  <a:pt x="5175" y="296"/>
                </a:cubicBezTo>
                <a:cubicBezTo>
                  <a:pt x="5292" y="168"/>
                  <a:pt x="5448" y="34"/>
                  <a:pt x="5716" y="4"/>
                </a:cubicBezTo>
                <a:cubicBezTo>
                  <a:pt x="5740" y="1"/>
                  <a:pt x="5763" y="0"/>
                  <a:pt x="5784" y="0"/>
                </a:cubicBezTo>
                <a:cubicBezTo>
                  <a:pt x="5878" y="0"/>
                  <a:pt x="5962" y="23"/>
                  <a:pt x="6036" y="68"/>
                </a:cubicBezTo>
                <a:lnTo>
                  <a:pt x="6114" y="117"/>
                </a:lnTo>
                <a:lnTo>
                  <a:pt x="6116" y="292"/>
                </a:lnTo>
                <a:cubicBezTo>
                  <a:pt x="6170" y="362"/>
                  <a:pt x="6204" y="439"/>
                  <a:pt x="6235" y="508"/>
                </a:cubicBezTo>
                <a:lnTo>
                  <a:pt x="6248" y="536"/>
                </a:lnTo>
                <a:cubicBezTo>
                  <a:pt x="6292" y="633"/>
                  <a:pt x="6324" y="641"/>
                  <a:pt x="6442" y="672"/>
                </a:cubicBezTo>
                <a:cubicBezTo>
                  <a:pt x="6513" y="690"/>
                  <a:pt x="6602" y="713"/>
                  <a:pt x="6701" y="766"/>
                </a:cubicBezTo>
                <a:cubicBezTo>
                  <a:pt x="6900" y="871"/>
                  <a:pt x="6919" y="1056"/>
                  <a:pt x="6932" y="1178"/>
                </a:cubicBezTo>
                <a:cubicBezTo>
                  <a:pt x="6937" y="1229"/>
                  <a:pt x="6942" y="1276"/>
                  <a:pt x="6955" y="1308"/>
                </a:cubicBezTo>
                <a:cubicBezTo>
                  <a:pt x="6997" y="1408"/>
                  <a:pt x="7109" y="1494"/>
                  <a:pt x="7227" y="1585"/>
                </a:cubicBezTo>
                <a:cubicBezTo>
                  <a:pt x="7357" y="1685"/>
                  <a:pt x="7489" y="1786"/>
                  <a:pt x="7571" y="1929"/>
                </a:cubicBezTo>
                <a:cubicBezTo>
                  <a:pt x="7657" y="2079"/>
                  <a:pt x="7643" y="2280"/>
                  <a:pt x="7535" y="2441"/>
                </a:cubicBezTo>
                <a:cubicBezTo>
                  <a:pt x="7450" y="2569"/>
                  <a:pt x="7326" y="2642"/>
                  <a:pt x="7194" y="2642"/>
                </a:cubicBezTo>
                <a:cubicBezTo>
                  <a:pt x="7173" y="2642"/>
                  <a:pt x="7148" y="2640"/>
                  <a:pt x="7119" y="2634"/>
                </a:cubicBezTo>
                <a:cubicBezTo>
                  <a:pt x="7146" y="2687"/>
                  <a:pt x="7174" y="2747"/>
                  <a:pt x="7195" y="2809"/>
                </a:cubicBezTo>
                <a:cubicBezTo>
                  <a:pt x="7214" y="2865"/>
                  <a:pt x="7281" y="3001"/>
                  <a:pt x="7338" y="3093"/>
                </a:cubicBezTo>
                <a:lnTo>
                  <a:pt x="7352" y="3087"/>
                </a:lnTo>
                <a:lnTo>
                  <a:pt x="7409" y="3084"/>
                </a:lnTo>
                <a:cubicBezTo>
                  <a:pt x="7612" y="3084"/>
                  <a:pt x="7735" y="3212"/>
                  <a:pt x="7824" y="3305"/>
                </a:cubicBezTo>
                <a:cubicBezTo>
                  <a:pt x="7859" y="3342"/>
                  <a:pt x="7892" y="3377"/>
                  <a:pt x="7922" y="3396"/>
                </a:cubicBezTo>
                <a:cubicBezTo>
                  <a:pt x="7976" y="3432"/>
                  <a:pt x="8049" y="3461"/>
                  <a:pt x="8127" y="3492"/>
                </a:cubicBezTo>
                <a:cubicBezTo>
                  <a:pt x="8183" y="3514"/>
                  <a:pt x="8232" y="3533"/>
                  <a:pt x="8277" y="3554"/>
                </a:cubicBezTo>
                <a:cubicBezTo>
                  <a:pt x="8360" y="3593"/>
                  <a:pt x="8435" y="3638"/>
                  <a:pt x="8508" y="3682"/>
                </a:cubicBezTo>
                <a:cubicBezTo>
                  <a:pt x="8555" y="3710"/>
                  <a:pt x="8599" y="3737"/>
                  <a:pt x="8645" y="3761"/>
                </a:cubicBezTo>
                <a:cubicBezTo>
                  <a:pt x="8657" y="3767"/>
                  <a:pt x="8681" y="3772"/>
                  <a:pt x="8707" y="3777"/>
                </a:cubicBezTo>
                <a:cubicBezTo>
                  <a:pt x="8751" y="3786"/>
                  <a:pt x="8803" y="3797"/>
                  <a:pt x="8857" y="3823"/>
                </a:cubicBezTo>
                <a:cubicBezTo>
                  <a:pt x="8916" y="3849"/>
                  <a:pt x="8964" y="3886"/>
                  <a:pt x="9007" y="3918"/>
                </a:cubicBezTo>
                <a:lnTo>
                  <a:pt x="9130" y="4008"/>
                </a:lnTo>
                <a:lnTo>
                  <a:pt x="9107" y="4106"/>
                </a:lnTo>
                <a:cubicBezTo>
                  <a:pt x="9111" y="4166"/>
                  <a:pt x="9115" y="4221"/>
                  <a:pt x="9096" y="4292"/>
                </a:cubicBezTo>
                <a:cubicBezTo>
                  <a:pt x="9064" y="4414"/>
                  <a:pt x="9002" y="4532"/>
                  <a:pt x="8947" y="4636"/>
                </a:cubicBezTo>
                <a:cubicBezTo>
                  <a:pt x="8866" y="4791"/>
                  <a:pt x="8783" y="4950"/>
                  <a:pt x="8797" y="5096"/>
                </a:cubicBezTo>
                <a:cubicBezTo>
                  <a:pt x="8807" y="5198"/>
                  <a:pt x="8892" y="5239"/>
                  <a:pt x="9143" y="5312"/>
                </a:cubicBezTo>
                <a:cubicBezTo>
                  <a:pt x="9247" y="5343"/>
                  <a:pt x="9354" y="5374"/>
                  <a:pt x="9446" y="5424"/>
                </a:cubicBezTo>
                <a:cubicBezTo>
                  <a:pt x="9550" y="5481"/>
                  <a:pt x="9645" y="5544"/>
                  <a:pt x="9740" y="5607"/>
                </a:cubicBezTo>
                <a:cubicBezTo>
                  <a:pt x="9887" y="5705"/>
                  <a:pt x="10025" y="5797"/>
                  <a:pt x="10188" y="5855"/>
                </a:cubicBezTo>
                <a:cubicBezTo>
                  <a:pt x="10309" y="5898"/>
                  <a:pt x="10436" y="5930"/>
                  <a:pt x="10562" y="5963"/>
                </a:cubicBezTo>
                <a:cubicBezTo>
                  <a:pt x="10658" y="5988"/>
                  <a:pt x="10748" y="6011"/>
                  <a:pt x="10836" y="6037"/>
                </a:cubicBezTo>
                <a:cubicBezTo>
                  <a:pt x="10886" y="6052"/>
                  <a:pt x="10934" y="6069"/>
                  <a:pt x="10982" y="6086"/>
                </a:cubicBezTo>
                <a:cubicBezTo>
                  <a:pt x="11095" y="6126"/>
                  <a:pt x="11195" y="6162"/>
                  <a:pt x="11291" y="6162"/>
                </a:cubicBezTo>
                <a:lnTo>
                  <a:pt x="11321" y="6161"/>
                </a:lnTo>
                <a:cubicBezTo>
                  <a:pt x="11360" y="6159"/>
                  <a:pt x="11401" y="6152"/>
                  <a:pt x="11440" y="6146"/>
                </a:cubicBezTo>
                <a:cubicBezTo>
                  <a:pt x="11513" y="6134"/>
                  <a:pt x="11580" y="6125"/>
                  <a:pt x="11650" y="6125"/>
                </a:cubicBezTo>
                <a:cubicBezTo>
                  <a:pt x="11709" y="6125"/>
                  <a:pt x="11766" y="6131"/>
                  <a:pt x="11821" y="6145"/>
                </a:cubicBezTo>
                <a:cubicBezTo>
                  <a:pt x="12072" y="6208"/>
                  <a:pt x="12242" y="6338"/>
                  <a:pt x="12392" y="6452"/>
                </a:cubicBezTo>
                <a:cubicBezTo>
                  <a:pt x="12523" y="6553"/>
                  <a:pt x="12646" y="6647"/>
                  <a:pt x="12810" y="6683"/>
                </a:cubicBezTo>
                <a:cubicBezTo>
                  <a:pt x="12942" y="6713"/>
                  <a:pt x="13079" y="6748"/>
                  <a:pt x="13218" y="6783"/>
                </a:cubicBezTo>
                <a:cubicBezTo>
                  <a:pt x="13646" y="6891"/>
                  <a:pt x="14078" y="7001"/>
                  <a:pt x="14480" y="7001"/>
                </a:cubicBezTo>
                <a:cubicBezTo>
                  <a:pt x="14540" y="7001"/>
                  <a:pt x="14599" y="6998"/>
                  <a:pt x="14656" y="6993"/>
                </a:cubicBezTo>
                <a:cubicBezTo>
                  <a:pt x="14645" y="6894"/>
                  <a:pt x="14613" y="6785"/>
                  <a:pt x="14580" y="6672"/>
                </a:cubicBezTo>
                <a:cubicBezTo>
                  <a:pt x="14517" y="6459"/>
                  <a:pt x="14453" y="6239"/>
                  <a:pt x="14508" y="6018"/>
                </a:cubicBezTo>
                <a:cubicBezTo>
                  <a:pt x="14521" y="5968"/>
                  <a:pt x="14535" y="5920"/>
                  <a:pt x="14554" y="5875"/>
                </a:cubicBezTo>
                <a:lnTo>
                  <a:pt x="14583" y="5808"/>
                </a:lnTo>
                <a:lnTo>
                  <a:pt x="14657" y="5782"/>
                </a:lnTo>
                <a:cubicBezTo>
                  <a:pt x="14745" y="5748"/>
                  <a:pt x="14845" y="5715"/>
                  <a:pt x="14956" y="5713"/>
                </a:cubicBezTo>
                <a:cubicBezTo>
                  <a:pt x="15087" y="5712"/>
                  <a:pt x="15196" y="5760"/>
                  <a:pt x="15272" y="5849"/>
                </a:cubicBezTo>
                <a:cubicBezTo>
                  <a:pt x="15284" y="5861"/>
                  <a:pt x="15297" y="5879"/>
                  <a:pt x="15308" y="5897"/>
                </a:cubicBezTo>
                <a:cubicBezTo>
                  <a:pt x="15363" y="5992"/>
                  <a:pt x="15393" y="6090"/>
                  <a:pt x="15407" y="6225"/>
                </a:cubicBezTo>
                <a:lnTo>
                  <a:pt x="15418" y="6374"/>
                </a:lnTo>
                <a:lnTo>
                  <a:pt x="15415" y="6448"/>
                </a:lnTo>
                <a:cubicBezTo>
                  <a:pt x="15404" y="6485"/>
                  <a:pt x="15402" y="6492"/>
                  <a:pt x="15430" y="6529"/>
                </a:cubicBezTo>
                <a:cubicBezTo>
                  <a:pt x="15481" y="6598"/>
                  <a:pt x="15584" y="6629"/>
                  <a:pt x="15703" y="6665"/>
                </a:cubicBezTo>
                <a:lnTo>
                  <a:pt x="15792" y="6694"/>
                </a:lnTo>
                <a:cubicBezTo>
                  <a:pt x="15892" y="6726"/>
                  <a:pt x="15970" y="6752"/>
                  <a:pt x="16049" y="6752"/>
                </a:cubicBezTo>
                <a:cubicBezTo>
                  <a:pt x="16078" y="6752"/>
                  <a:pt x="16106" y="6748"/>
                  <a:pt x="16137" y="6742"/>
                </a:cubicBezTo>
                <a:cubicBezTo>
                  <a:pt x="16236" y="6720"/>
                  <a:pt x="16341" y="6709"/>
                  <a:pt x="16460" y="6709"/>
                </a:cubicBezTo>
                <a:cubicBezTo>
                  <a:pt x="16562" y="6709"/>
                  <a:pt x="16662" y="6717"/>
                  <a:pt x="16763" y="6725"/>
                </a:cubicBezTo>
                <a:cubicBezTo>
                  <a:pt x="16856" y="6732"/>
                  <a:pt x="16942" y="6739"/>
                  <a:pt x="17027" y="6739"/>
                </a:cubicBezTo>
                <a:cubicBezTo>
                  <a:pt x="17103" y="6739"/>
                  <a:pt x="17168" y="6734"/>
                  <a:pt x="17228" y="6722"/>
                </a:cubicBezTo>
                <a:cubicBezTo>
                  <a:pt x="17336" y="6701"/>
                  <a:pt x="17395" y="6667"/>
                  <a:pt x="17413" y="6643"/>
                </a:cubicBezTo>
                <a:cubicBezTo>
                  <a:pt x="17428" y="6623"/>
                  <a:pt x="17388" y="6562"/>
                  <a:pt x="17297" y="6497"/>
                </a:cubicBezTo>
                <a:cubicBezTo>
                  <a:pt x="17201" y="6430"/>
                  <a:pt x="17118" y="6372"/>
                  <a:pt x="17063" y="6236"/>
                </a:cubicBezTo>
                <a:cubicBezTo>
                  <a:pt x="17041" y="6184"/>
                  <a:pt x="17040" y="6136"/>
                  <a:pt x="17039" y="6097"/>
                </a:cubicBezTo>
                <a:cubicBezTo>
                  <a:pt x="17039" y="6083"/>
                  <a:pt x="17039" y="6071"/>
                  <a:pt x="17037" y="6062"/>
                </a:cubicBezTo>
                <a:lnTo>
                  <a:pt x="16991" y="5997"/>
                </a:lnTo>
                <a:lnTo>
                  <a:pt x="17066" y="5964"/>
                </a:lnTo>
                <a:lnTo>
                  <a:pt x="17287" y="5819"/>
                </a:lnTo>
                <a:lnTo>
                  <a:pt x="17359" y="5917"/>
                </a:lnTo>
                <a:cubicBezTo>
                  <a:pt x="17378" y="5950"/>
                  <a:pt x="17387" y="5968"/>
                  <a:pt x="17393" y="5981"/>
                </a:cubicBezTo>
                <a:cubicBezTo>
                  <a:pt x="17399" y="5980"/>
                  <a:pt x="17452" y="5970"/>
                  <a:pt x="17469" y="5967"/>
                </a:cubicBezTo>
                <a:cubicBezTo>
                  <a:pt x="17522" y="5961"/>
                  <a:pt x="17576" y="5949"/>
                  <a:pt x="17629" y="5937"/>
                </a:cubicBezTo>
                <a:cubicBezTo>
                  <a:pt x="17670" y="5927"/>
                  <a:pt x="17709" y="5919"/>
                  <a:pt x="17747" y="5911"/>
                </a:cubicBezTo>
                <a:cubicBezTo>
                  <a:pt x="17746" y="5872"/>
                  <a:pt x="17750" y="5828"/>
                  <a:pt x="17768" y="5785"/>
                </a:cubicBezTo>
                <a:cubicBezTo>
                  <a:pt x="17816" y="5677"/>
                  <a:pt x="17939" y="5629"/>
                  <a:pt x="18012" y="5600"/>
                </a:cubicBezTo>
                <a:cubicBezTo>
                  <a:pt x="18075" y="5575"/>
                  <a:pt x="18078" y="5564"/>
                  <a:pt x="18080" y="5557"/>
                </a:cubicBezTo>
                <a:lnTo>
                  <a:pt x="18084" y="5524"/>
                </a:lnTo>
                <a:cubicBezTo>
                  <a:pt x="18096" y="5367"/>
                  <a:pt x="18185" y="5280"/>
                  <a:pt x="18346" y="5268"/>
                </a:cubicBezTo>
                <a:lnTo>
                  <a:pt x="18391" y="5265"/>
                </a:lnTo>
                <a:cubicBezTo>
                  <a:pt x="18441" y="5262"/>
                  <a:pt x="18544" y="5255"/>
                  <a:pt x="18576" y="5237"/>
                </a:cubicBezTo>
                <a:cubicBezTo>
                  <a:pt x="18584" y="5231"/>
                  <a:pt x="18608" y="5193"/>
                  <a:pt x="18620" y="5173"/>
                </a:cubicBezTo>
                <a:cubicBezTo>
                  <a:pt x="18641" y="5139"/>
                  <a:pt x="18661" y="5107"/>
                  <a:pt x="18684" y="5080"/>
                </a:cubicBezTo>
                <a:cubicBezTo>
                  <a:pt x="18891" y="4841"/>
                  <a:pt x="18944" y="4797"/>
                  <a:pt x="18979" y="4774"/>
                </a:cubicBezTo>
                <a:lnTo>
                  <a:pt x="19011" y="4756"/>
                </a:lnTo>
                <a:lnTo>
                  <a:pt x="19027" y="4750"/>
                </a:lnTo>
                <a:lnTo>
                  <a:pt x="19066" y="4743"/>
                </a:lnTo>
                <a:lnTo>
                  <a:pt x="19146" y="4743"/>
                </a:lnTo>
                <a:lnTo>
                  <a:pt x="19162" y="4749"/>
                </a:lnTo>
                <a:cubicBezTo>
                  <a:pt x="19230" y="4774"/>
                  <a:pt x="19293" y="4800"/>
                  <a:pt x="19354" y="4826"/>
                </a:cubicBezTo>
                <a:cubicBezTo>
                  <a:pt x="19354" y="4826"/>
                  <a:pt x="19482" y="4876"/>
                  <a:pt x="19517" y="4888"/>
                </a:cubicBezTo>
                <a:cubicBezTo>
                  <a:pt x="19540" y="4895"/>
                  <a:pt x="19564" y="4901"/>
                  <a:pt x="19589" y="4906"/>
                </a:cubicBezTo>
                <a:cubicBezTo>
                  <a:pt x="19631" y="4916"/>
                  <a:pt x="19670" y="4925"/>
                  <a:pt x="19706" y="4938"/>
                </a:cubicBezTo>
                <a:cubicBezTo>
                  <a:pt x="19710" y="4934"/>
                  <a:pt x="19715" y="4928"/>
                  <a:pt x="19721" y="4922"/>
                </a:cubicBezTo>
                <a:cubicBezTo>
                  <a:pt x="19745" y="4899"/>
                  <a:pt x="19759" y="4884"/>
                  <a:pt x="19771" y="4869"/>
                </a:cubicBezTo>
                <a:cubicBezTo>
                  <a:pt x="19820" y="4814"/>
                  <a:pt x="19882" y="4744"/>
                  <a:pt x="19985" y="4703"/>
                </a:cubicBezTo>
                <a:cubicBezTo>
                  <a:pt x="20042" y="4680"/>
                  <a:pt x="20101" y="4669"/>
                  <a:pt x="20160" y="4669"/>
                </a:cubicBezTo>
                <a:cubicBezTo>
                  <a:pt x="20291" y="4669"/>
                  <a:pt x="20418" y="4723"/>
                  <a:pt x="20526" y="4824"/>
                </a:cubicBezTo>
                <a:cubicBezTo>
                  <a:pt x="20574" y="4869"/>
                  <a:pt x="20618" y="4918"/>
                  <a:pt x="20662" y="4966"/>
                </a:cubicBezTo>
                <a:cubicBezTo>
                  <a:pt x="20693" y="5000"/>
                  <a:pt x="20722" y="5033"/>
                  <a:pt x="20754" y="5065"/>
                </a:cubicBezTo>
                <a:cubicBezTo>
                  <a:pt x="20833" y="5143"/>
                  <a:pt x="20952" y="5261"/>
                  <a:pt x="20881" y="5430"/>
                </a:cubicBezTo>
                <a:cubicBezTo>
                  <a:pt x="20879" y="5435"/>
                  <a:pt x="20877" y="5440"/>
                  <a:pt x="20874" y="5445"/>
                </a:cubicBezTo>
                <a:cubicBezTo>
                  <a:pt x="20950" y="5456"/>
                  <a:pt x="21014" y="5481"/>
                  <a:pt x="21068" y="5502"/>
                </a:cubicBezTo>
                <a:lnTo>
                  <a:pt x="21105" y="5516"/>
                </a:lnTo>
                <a:cubicBezTo>
                  <a:pt x="21105" y="5516"/>
                  <a:pt x="21184" y="5542"/>
                  <a:pt x="21200" y="5547"/>
                </a:cubicBezTo>
                <a:lnTo>
                  <a:pt x="21187" y="5411"/>
                </a:lnTo>
                <a:lnTo>
                  <a:pt x="21482" y="5532"/>
                </a:lnTo>
                <a:lnTo>
                  <a:pt x="21566" y="5583"/>
                </a:lnTo>
                <a:lnTo>
                  <a:pt x="21581" y="5665"/>
                </a:lnTo>
                <a:cubicBezTo>
                  <a:pt x="21583" y="5692"/>
                  <a:pt x="21584" y="5707"/>
                  <a:pt x="21585" y="5723"/>
                </a:cubicBezTo>
                <a:cubicBezTo>
                  <a:pt x="21593" y="5803"/>
                  <a:pt x="21600" y="5886"/>
                  <a:pt x="21570" y="5962"/>
                </a:cubicBezTo>
                <a:cubicBezTo>
                  <a:pt x="21540" y="6035"/>
                  <a:pt x="21493" y="6088"/>
                  <a:pt x="21455" y="6131"/>
                </a:cubicBezTo>
                <a:cubicBezTo>
                  <a:pt x="21414" y="6176"/>
                  <a:pt x="21391" y="6202"/>
                  <a:pt x="21385" y="6236"/>
                </a:cubicBezTo>
                <a:cubicBezTo>
                  <a:pt x="21378" y="6269"/>
                  <a:pt x="21380" y="6278"/>
                  <a:pt x="21381" y="6279"/>
                </a:cubicBezTo>
                <a:cubicBezTo>
                  <a:pt x="21382" y="6282"/>
                  <a:pt x="21391" y="6293"/>
                  <a:pt x="21399" y="6302"/>
                </a:cubicBezTo>
                <a:cubicBezTo>
                  <a:pt x="21424" y="6332"/>
                  <a:pt x="21458" y="6371"/>
                  <a:pt x="21486" y="6432"/>
                </a:cubicBezTo>
                <a:cubicBezTo>
                  <a:pt x="21509" y="6479"/>
                  <a:pt x="21568" y="6604"/>
                  <a:pt x="21493" y="6707"/>
                </a:cubicBezTo>
                <a:cubicBezTo>
                  <a:pt x="21452" y="6764"/>
                  <a:pt x="21382" y="6796"/>
                  <a:pt x="21301" y="6796"/>
                </a:cubicBezTo>
                <a:cubicBezTo>
                  <a:pt x="21226" y="6796"/>
                  <a:pt x="21148" y="6769"/>
                  <a:pt x="21065" y="6740"/>
                </a:cubicBezTo>
                <a:cubicBezTo>
                  <a:pt x="21029" y="6728"/>
                  <a:pt x="20949" y="6700"/>
                  <a:pt x="20925" y="6700"/>
                </a:cubicBezTo>
                <a:cubicBezTo>
                  <a:pt x="20792" y="6703"/>
                  <a:pt x="20718" y="6758"/>
                  <a:pt x="20605" y="6841"/>
                </a:cubicBezTo>
                <a:cubicBezTo>
                  <a:pt x="20545" y="6886"/>
                  <a:pt x="20482" y="6931"/>
                  <a:pt x="20408" y="6973"/>
                </a:cubicBezTo>
                <a:cubicBezTo>
                  <a:pt x="20199" y="7089"/>
                  <a:pt x="20199" y="7089"/>
                  <a:pt x="20248" y="7252"/>
                </a:cubicBezTo>
                <a:cubicBezTo>
                  <a:pt x="20333" y="7537"/>
                  <a:pt x="20244" y="7821"/>
                  <a:pt x="20016" y="8003"/>
                </a:cubicBezTo>
                <a:cubicBezTo>
                  <a:pt x="20016" y="8007"/>
                  <a:pt x="20016" y="8010"/>
                  <a:pt x="20017" y="8013"/>
                </a:cubicBezTo>
                <a:cubicBezTo>
                  <a:pt x="20047" y="8035"/>
                  <a:pt x="20073" y="8063"/>
                  <a:pt x="20091" y="8095"/>
                </a:cubicBezTo>
                <a:cubicBezTo>
                  <a:pt x="20172" y="8234"/>
                  <a:pt x="20114" y="8420"/>
                  <a:pt x="20002" y="8655"/>
                </a:cubicBezTo>
                <a:lnTo>
                  <a:pt x="19989" y="8683"/>
                </a:lnTo>
                <a:cubicBezTo>
                  <a:pt x="19952" y="8764"/>
                  <a:pt x="19939" y="8854"/>
                  <a:pt x="19925" y="8950"/>
                </a:cubicBezTo>
                <a:cubicBezTo>
                  <a:pt x="19913" y="9034"/>
                  <a:pt x="19899" y="9117"/>
                  <a:pt x="19873" y="9201"/>
                </a:cubicBezTo>
                <a:lnTo>
                  <a:pt x="19839" y="9313"/>
                </a:lnTo>
                <a:cubicBezTo>
                  <a:pt x="19839" y="9313"/>
                  <a:pt x="19704" y="9320"/>
                  <a:pt x="19703" y="9320"/>
                </a:cubicBezTo>
                <a:cubicBezTo>
                  <a:pt x="19591" y="9320"/>
                  <a:pt x="19518" y="9286"/>
                  <a:pt x="19469" y="9264"/>
                </a:cubicBezTo>
                <a:cubicBezTo>
                  <a:pt x="19444" y="9253"/>
                  <a:pt x="19425" y="9244"/>
                  <a:pt x="19409" y="9241"/>
                </a:cubicBezTo>
                <a:cubicBezTo>
                  <a:pt x="19391" y="9238"/>
                  <a:pt x="19368" y="9235"/>
                  <a:pt x="19341" y="9234"/>
                </a:cubicBezTo>
                <a:cubicBezTo>
                  <a:pt x="19345" y="9358"/>
                  <a:pt x="19335" y="9536"/>
                  <a:pt x="19311" y="9774"/>
                </a:cubicBezTo>
                <a:lnTo>
                  <a:pt x="19302" y="9865"/>
                </a:lnTo>
                <a:lnTo>
                  <a:pt x="19219" y="9917"/>
                </a:lnTo>
                <a:cubicBezTo>
                  <a:pt x="19221" y="9939"/>
                  <a:pt x="19232" y="9984"/>
                  <a:pt x="19263" y="10076"/>
                </a:cubicBezTo>
                <a:cubicBezTo>
                  <a:pt x="19322" y="10250"/>
                  <a:pt x="19419" y="10540"/>
                  <a:pt x="19158" y="10705"/>
                </a:cubicBezTo>
                <a:cubicBezTo>
                  <a:pt x="19100" y="10741"/>
                  <a:pt x="19033" y="10760"/>
                  <a:pt x="18957" y="10760"/>
                </a:cubicBezTo>
                <a:cubicBezTo>
                  <a:pt x="18866" y="10760"/>
                  <a:pt x="18764" y="10731"/>
                  <a:pt x="18655" y="10675"/>
                </a:cubicBezTo>
                <a:lnTo>
                  <a:pt x="18582" y="10637"/>
                </a:lnTo>
                <a:lnTo>
                  <a:pt x="18567" y="10563"/>
                </a:lnTo>
                <a:cubicBezTo>
                  <a:pt x="18522" y="10351"/>
                  <a:pt x="18437" y="10145"/>
                  <a:pt x="18306" y="9933"/>
                </a:cubicBezTo>
                <a:cubicBezTo>
                  <a:pt x="18260" y="9859"/>
                  <a:pt x="18243" y="9768"/>
                  <a:pt x="18225" y="9672"/>
                </a:cubicBezTo>
                <a:cubicBezTo>
                  <a:pt x="18214" y="9616"/>
                  <a:pt x="18194" y="9509"/>
                  <a:pt x="18168" y="9466"/>
                </a:cubicBezTo>
                <a:cubicBezTo>
                  <a:pt x="18165" y="9481"/>
                  <a:pt x="18161" y="9502"/>
                  <a:pt x="18156" y="9531"/>
                </a:cubicBezTo>
                <a:cubicBezTo>
                  <a:pt x="18138" y="9635"/>
                  <a:pt x="18100" y="9851"/>
                  <a:pt x="17862" y="9851"/>
                </a:cubicBezTo>
                <a:cubicBezTo>
                  <a:pt x="17811" y="9851"/>
                  <a:pt x="17759" y="9839"/>
                  <a:pt x="17700" y="9814"/>
                </a:cubicBezTo>
                <a:cubicBezTo>
                  <a:pt x="17454" y="9711"/>
                  <a:pt x="17284" y="9517"/>
                  <a:pt x="17257" y="9308"/>
                </a:cubicBezTo>
                <a:cubicBezTo>
                  <a:pt x="17233" y="9117"/>
                  <a:pt x="17326" y="8937"/>
                  <a:pt x="17518" y="8802"/>
                </a:cubicBezTo>
                <a:cubicBezTo>
                  <a:pt x="17542" y="8785"/>
                  <a:pt x="17569" y="8770"/>
                  <a:pt x="17599" y="8755"/>
                </a:cubicBezTo>
                <a:lnTo>
                  <a:pt x="17691" y="8718"/>
                </a:lnTo>
                <a:cubicBezTo>
                  <a:pt x="17776" y="8686"/>
                  <a:pt x="17915" y="8635"/>
                  <a:pt x="17949" y="8585"/>
                </a:cubicBezTo>
                <a:cubicBezTo>
                  <a:pt x="17953" y="8577"/>
                  <a:pt x="17954" y="8552"/>
                  <a:pt x="17955" y="8527"/>
                </a:cubicBezTo>
                <a:cubicBezTo>
                  <a:pt x="17956" y="8480"/>
                  <a:pt x="17957" y="8395"/>
                  <a:pt x="18009" y="8324"/>
                </a:cubicBezTo>
                <a:cubicBezTo>
                  <a:pt x="17987" y="8303"/>
                  <a:pt x="17977" y="8295"/>
                  <a:pt x="17973" y="8293"/>
                </a:cubicBezTo>
                <a:cubicBezTo>
                  <a:pt x="17901" y="8274"/>
                  <a:pt x="17747" y="8270"/>
                  <a:pt x="17646" y="8268"/>
                </a:cubicBezTo>
                <a:lnTo>
                  <a:pt x="17554" y="8266"/>
                </a:lnTo>
                <a:cubicBezTo>
                  <a:pt x="17455" y="8266"/>
                  <a:pt x="17352" y="8276"/>
                  <a:pt x="17249" y="8287"/>
                </a:cubicBezTo>
                <a:cubicBezTo>
                  <a:pt x="17123" y="8299"/>
                  <a:pt x="17003" y="8311"/>
                  <a:pt x="16885" y="8311"/>
                </a:cubicBezTo>
                <a:cubicBezTo>
                  <a:pt x="16755" y="8311"/>
                  <a:pt x="16640" y="8297"/>
                  <a:pt x="16535" y="8268"/>
                </a:cubicBezTo>
                <a:cubicBezTo>
                  <a:pt x="16179" y="8169"/>
                  <a:pt x="16109" y="7950"/>
                  <a:pt x="16063" y="7716"/>
                </a:cubicBezTo>
                <a:cubicBezTo>
                  <a:pt x="16050" y="7649"/>
                  <a:pt x="16039" y="7605"/>
                  <a:pt x="16029" y="7575"/>
                </a:cubicBezTo>
                <a:cubicBezTo>
                  <a:pt x="15993" y="7608"/>
                  <a:pt x="15937" y="7641"/>
                  <a:pt x="15852" y="7641"/>
                </a:cubicBezTo>
                <a:cubicBezTo>
                  <a:pt x="15824" y="7641"/>
                  <a:pt x="15794" y="7637"/>
                  <a:pt x="15761" y="7629"/>
                </a:cubicBezTo>
                <a:cubicBezTo>
                  <a:pt x="15657" y="7605"/>
                  <a:pt x="15594" y="7529"/>
                  <a:pt x="15537" y="7463"/>
                </a:cubicBezTo>
                <a:cubicBezTo>
                  <a:pt x="15521" y="7443"/>
                  <a:pt x="15505" y="7423"/>
                  <a:pt x="15493" y="7413"/>
                </a:cubicBezTo>
                <a:cubicBezTo>
                  <a:pt x="15435" y="7372"/>
                  <a:pt x="15367" y="7349"/>
                  <a:pt x="15280" y="7319"/>
                </a:cubicBezTo>
                <a:lnTo>
                  <a:pt x="15236" y="7305"/>
                </a:lnTo>
                <a:cubicBezTo>
                  <a:pt x="15218" y="7298"/>
                  <a:pt x="15201" y="7292"/>
                  <a:pt x="15186" y="7285"/>
                </a:cubicBezTo>
                <a:cubicBezTo>
                  <a:pt x="15177" y="7319"/>
                  <a:pt x="15166" y="7356"/>
                  <a:pt x="15155" y="7393"/>
                </a:cubicBezTo>
                <a:cubicBezTo>
                  <a:pt x="15146" y="7425"/>
                  <a:pt x="15142" y="7438"/>
                  <a:pt x="15140" y="7446"/>
                </a:cubicBezTo>
                <a:cubicBezTo>
                  <a:pt x="15137" y="7499"/>
                  <a:pt x="15149" y="7561"/>
                  <a:pt x="15338" y="7653"/>
                </a:cubicBezTo>
                <a:cubicBezTo>
                  <a:pt x="15360" y="7664"/>
                  <a:pt x="15385" y="7673"/>
                  <a:pt x="15410" y="7683"/>
                </a:cubicBezTo>
                <a:cubicBezTo>
                  <a:pt x="15488" y="7712"/>
                  <a:pt x="15582" y="7749"/>
                  <a:pt x="15654" y="7820"/>
                </a:cubicBezTo>
                <a:cubicBezTo>
                  <a:pt x="15656" y="7822"/>
                  <a:pt x="15848" y="8042"/>
                  <a:pt x="15780" y="8192"/>
                </a:cubicBezTo>
                <a:lnTo>
                  <a:pt x="15740" y="8281"/>
                </a:lnTo>
                <a:lnTo>
                  <a:pt x="15619" y="8301"/>
                </a:lnTo>
                <a:cubicBezTo>
                  <a:pt x="15591" y="8303"/>
                  <a:pt x="15535" y="8304"/>
                  <a:pt x="15497" y="8304"/>
                </a:cubicBezTo>
                <a:lnTo>
                  <a:pt x="15460" y="8304"/>
                </a:lnTo>
                <a:cubicBezTo>
                  <a:pt x="15405" y="8304"/>
                  <a:pt x="15405" y="8304"/>
                  <a:pt x="15376" y="8339"/>
                </a:cubicBezTo>
                <a:cubicBezTo>
                  <a:pt x="15373" y="8350"/>
                  <a:pt x="15344" y="8454"/>
                  <a:pt x="15326" y="8539"/>
                </a:cubicBezTo>
                <a:cubicBezTo>
                  <a:pt x="15505" y="8596"/>
                  <a:pt x="15720" y="8729"/>
                  <a:pt x="15799" y="8867"/>
                </a:cubicBezTo>
                <a:cubicBezTo>
                  <a:pt x="15881" y="9009"/>
                  <a:pt x="15842" y="9140"/>
                  <a:pt x="15816" y="9226"/>
                </a:cubicBezTo>
                <a:cubicBezTo>
                  <a:pt x="15800" y="9278"/>
                  <a:pt x="15788" y="9317"/>
                  <a:pt x="15796" y="9350"/>
                </a:cubicBezTo>
                <a:cubicBezTo>
                  <a:pt x="15822" y="9458"/>
                  <a:pt x="15896" y="9571"/>
                  <a:pt x="15974" y="9691"/>
                </a:cubicBezTo>
                <a:cubicBezTo>
                  <a:pt x="16048" y="9805"/>
                  <a:pt x="16124" y="9922"/>
                  <a:pt x="16171" y="10050"/>
                </a:cubicBezTo>
                <a:cubicBezTo>
                  <a:pt x="16244" y="10254"/>
                  <a:pt x="16306" y="10463"/>
                  <a:pt x="16367" y="10671"/>
                </a:cubicBezTo>
                <a:lnTo>
                  <a:pt x="16446" y="10934"/>
                </a:lnTo>
                <a:lnTo>
                  <a:pt x="16419" y="10941"/>
                </a:lnTo>
                <a:lnTo>
                  <a:pt x="16443" y="11009"/>
                </a:lnTo>
                <a:lnTo>
                  <a:pt x="16373" y="11040"/>
                </a:lnTo>
                <a:cubicBezTo>
                  <a:pt x="16257" y="11091"/>
                  <a:pt x="16127" y="11117"/>
                  <a:pt x="15997" y="11117"/>
                </a:cubicBezTo>
                <a:cubicBezTo>
                  <a:pt x="15962" y="11117"/>
                  <a:pt x="15926" y="11115"/>
                  <a:pt x="15890" y="11111"/>
                </a:cubicBezTo>
                <a:cubicBezTo>
                  <a:pt x="15777" y="11099"/>
                  <a:pt x="15671" y="11066"/>
                  <a:pt x="15569" y="11034"/>
                </a:cubicBezTo>
                <a:cubicBezTo>
                  <a:pt x="15459" y="11000"/>
                  <a:pt x="15356" y="10968"/>
                  <a:pt x="15267" y="10968"/>
                </a:cubicBezTo>
                <a:cubicBezTo>
                  <a:pt x="15152" y="10971"/>
                  <a:pt x="14943" y="11061"/>
                  <a:pt x="14838" y="11125"/>
                </a:cubicBezTo>
                <a:cubicBezTo>
                  <a:pt x="14777" y="11162"/>
                  <a:pt x="14743" y="11200"/>
                  <a:pt x="14734" y="11243"/>
                </a:cubicBezTo>
                <a:cubicBezTo>
                  <a:pt x="14714" y="11342"/>
                  <a:pt x="14813" y="11485"/>
                  <a:pt x="14890" y="11584"/>
                </a:cubicBezTo>
                <a:lnTo>
                  <a:pt x="14999" y="11724"/>
                </a:lnTo>
                <a:lnTo>
                  <a:pt x="14839" y="11815"/>
                </a:lnTo>
                <a:cubicBezTo>
                  <a:pt x="14773" y="11853"/>
                  <a:pt x="14728" y="11912"/>
                  <a:pt x="14677" y="11995"/>
                </a:cubicBezTo>
                <a:lnTo>
                  <a:pt x="14641" y="12054"/>
                </a:lnTo>
                <a:cubicBezTo>
                  <a:pt x="14569" y="12174"/>
                  <a:pt x="14480" y="12322"/>
                  <a:pt x="14311" y="12425"/>
                </a:cubicBezTo>
                <a:cubicBezTo>
                  <a:pt x="14178" y="12505"/>
                  <a:pt x="14022" y="12527"/>
                  <a:pt x="13884" y="12547"/>
                </a:cubicBezTo>
                <a:cubicBezTo>
                  <a:pt x="13764" y="12565"/>
                  <a:pt x="13651" y="12581"/>
                  <a:pt x="13598" y="12627"/>
                </a:cubicBezTo>
                <a:cubicBezTo>
                  <a:pt x="13579" y="12644"/>
                  <a:pt x="13549" y="12700"/>
                  <a:pt x="13532" y="12733"/>
                </a:cubicBezTo>
                <a:cubicBezTo>
                  <a:pt x="13503" y="12787"/>
                  <a:pt x="13473" y="12839"/>
                  <a:pt x="13441" y="12879"/>
                </a:cubicBezTo>
                <a:cubicBezTo>
                  <a:pt x="13416" y="12909"/>
                  <a:pt x="13390" y="12939"/>
                  <a:pt x="13363" y="12969"/>
                </a:cubicBezTo>
                <a:cubicBezTo>
                  <a:pt x="13309" y="13029"/>
                  <a:pt x="13262" y="13080"/>
                  <a:pt x="13231" y="13136"/>
                </a:cubicBezTo>
                <a:cubicBezTo>
                  <a:pt x="13139" y="13300"/>
                  <a:pt x="12990" y="13538"/>
                  <a:pt x="12761" y="13714"/>
                </a:cubicBezTo>
                <a:cubicBezTo>
                  <a:pt x="12717" y="13748"/>
                  <a:pt x="12668" y="13777"/>
                  <a:pt x="12619" y="13806"/>
                </a:cubicBezTo>
                <a:cubicBezTo>
                  <a:pt x="12562" y="13840"/>
                  <a:pt x="12512" y="13869"/>
                  <a:pt x="12479" y="13904"/>
                </a:cubicBezTo>
                <a:cubicBezTo>
                  <a:pt x="12452" y="13933"/>
                  <a:pt x="12432" y="13967"/>
                  <a:pt x="12408" y="14007"/>
                </a:cubicBezTo>
                <a:cubicBezTo>
                  <a:pt x="12367" y="14075"/>
                  <a:pt x="12320" y="14155"/>
                  <a:pt x="12235" y="14223"/>
                </a:cubicBezTo>
                <a:cubicBezTo>
                  <a:pt x="12149" y="14291"/>
                  <a:pt x="12056" y="14336"/>
                  <a:pt x="11981" y="14372"/>
                </a:cubicBezTo>
                <a:cubicBezTo>
                  <a:pt x="11833" y="14444"/>
                  <a:pt x="11784" y="14474"/>
                  <a:pt x="11769" y="14566"/>
                </a:cubicBezTo>
                <a:lnTo>
                  <a:pt x="11757" y="14648"/>
                </a:lnTo>
                <a:cubicBezTo>
                  <a:pt x="11726" y="14866"/>
                  <a:pt x="11688" y="15137"/>
                  <a:pt x="11253" y="15137"/>
                </a:cubicBezTo>
                <a:cubicBezTo>
                  <a:pt x="11218" y="15137"/>
                  <a:pt x="11178" y="15135"/>
                  <a:pt x="11134" y="15131"/>
                </a:cubicBezTo>
                <a:cubicBezTo>
                  <a:pt x="11121" y="15130"/>
                  <a:pt x="11109" y="15130"/>
                  <a:pt x="11097" y="15130"/>
                </a:cubicBezTo>
                <a:cubicBezTo>
                  <a:pt x="11074" y="15130"/>
                  <a:pt x="11065" y="15131"/>
                  <a:pt x="11062" y="15132"/>
                </a:cubicBezTo>
                <a:cubicBezTo>
                  <a:pt x="11062" y="15132"/>
                  <a:pt x="11063" y="15132"/>
                  <a:pt x="11063" y="15132"/>
                </a:cubicBezTo>
                <a:cubicBezTo>
                  <a:pt x="11071" y="15132"/>
                  <a:pt x="11066" y="15163"/>
                  <a:pt x="11062" y="15190"/>
                </a:cubicBezTo>
                <a:cubicBezTo>
                  <a:pt x="11048" y="15267"/>
                  <a:pt x="11030" y="15372"/>
                  <a:pt x="10944" y="15465"/>
                </a:cubicBezTo>
                <a:cubicBezTo>
                  <a:pt x="10865" y="15550"/>
                  <a:pt x="10755" y="15593"/>
                  <a:pt x="10617" y="15593"/>
                </a:cubicBezTo>
                <a:cubicBezTo>
                  <a:pt x="10571" y="15593"/>
                  <a:pt x="10522" y="15588"/>
                  <a:pt x="10473" y="15583"/>
                </a:cubicBezTo>
                <a:cubicBezTo>
                  <a:pt x="10436" y="15579"/>
                  <a:pt x="10402" y="15575"/>
                  <a:pt x="10369" y="15575"/>
                </a:cubicBezTo>
                <a:cubicBezTo>
                  <a:pt x="10329" y="15575"/>
                  <a:pt x="10318" y="15582"/>
                  <a:pt x="10315" y="15585"/>
                </a:cubicBezTo>
                <a:cubicBezTo>
                  <a:pt x="10151" y="15699"/>
                  <a:pt x="10249" y="16144"/>
                  <a:pt x="10296" y="16357"/>
                </a:cubicBezTo>
                <a:cubicBezTo>
                  <a:pt x="10311" y="16426"/>
                  <a:pt x="10320" y="16468"/>
                  <a:pt x="10326" y="16504"/>
                </a:cubicBezTo>
                <a:cubicBezTo>
                  <a:pt x="10350" y="16636"/>
                  <a:pt x="10390" y="16768"/>
                  <a:pt x="10428" y="16896"/>
                </a:cubicBezTo>
                <a:cubicBezTo>
                  <a:pt x="10471" y="17040"/>
                  <a:pt x="10515" y="17186"/>
                  <a:pt x="10540" y="17336"/>
                </a:cubicBezTo>
                <a:cubicBezTo>
                  <a:pt x="10600" y="17695"/>
                  <a:pt x="10465" y="18022"/>
                  <a:pt x="10345" y="18311"/>
                </a:cubicBezTo>
                <a:cubicBezTo>
                  <a:pt x="10328" y="18353"/>
                  <a:pt x="10306" y="18393"/>
                  <a:pt x="10284" y="18434"/>
                </a:cubicBezTo>
                <a:cubicBezTo>
                  <a:pt x="10253" y="18492"/>
                  <a:pt x="10224" y="18545"/>
                  <a:pt x="10218" y="18587"/>
                </a:cubicBezTo>
                <a:cubicBezTo>
                  <a:pt x="10211" y="18640"/>
                  <a:pt x="10239" y="18709"/>
                  <a:pt x="10268" y="18783"/>
                </a:cubicBezTo>
                <a:cubicBezTo>
                  <a:pt x="10290" y="18840"/>
                  <a:pt x="10312" y="18896"/>
                  <a:pt x="10324" y="18952"/>
                </a:cubicBezTo>
                <a:cubicBezTo>
                  <a:pt x="10362" y="19116"/>
                  <a:pt x="10365" y="19314"/>
                  <a:pt x="10334" y="19539"/>
                </a:cubicBezTo>
                <a:cubicBezTo>
                  <a:pt x="10305" y="19745"/>
                  <a:pt x="10246" y="19804"/>
                  <a:pt x="10080" y="19876"/>
                </a:cubicBezTo>
                <a:lnTo>
                  <a:pt x="10029" y="19899"/>
                </a:lnTo>
                <a:cubicBezTo>
                  <a:pt x="9919" y="19950"/>
                  <a:pt x="9821" y="20065"/>
                  <a:pt x="9740" y="20239"/>
                </a:cubicBezTo>
                <a:cubicBezTo>
                  <a:pt x="9734" y="20252"/>
                  <a:pt x="9744" y="20299"/>
                  <a:pt x="9750" y="20327"/>
                </a:cubicBezTo>
                <a:cubicBezTo>
                  <a:pt x="9764" y="20392"/>
                  <a:pt x="9780" y="20473"/>
                  <a:pt x="9745" y="20555"/>
                </a:cubicBezTo>
                <a:cubicBezTo>
                  <a:pt x="9678" y="20712"/>
                  <a:pt x="9540" y="20728"/>
                  <a:pt x="9473" y="20735"/>
                </a:cubicBezTo>
                <a:cubicBezTo>
                  <a:pt x="9453" y="20737"/>
                  <a:pt x="9435" y="20739"/>
                  <a:pt x="9416" y="20745"/>
                </a:cubicBezTo>
                <a:cubicBezTo>
                  <a:pt x="9269" y="20788"/>
                  <a:pt x="9195" y="20864"/>
                  <a:pt x="9162" y="21010"/>
                </a:cubicBezTo>
                <a:cubicBezTo>
                  <a:pt x="9094" y="21303"/>
                  <a:pt x="8839" y="21600"/>
                  <a:pt x="8481" y="21600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3175" cap="flat">
            <a:solidFill>
              <a:schemeClr val="bg1">
                <a:lumMod val="50000"/>
              </a:schemeClr>
            </a:solidFill>
            <a:miter lim="400000"/>
          </a:ln>
          <a:effectLst/>
        </p:spPr>
        <p:txBody>
          <a:bodyPr lIns="0" tIns="0" rIns="0" bIns="0"/>
          <a:lstStyle/>
          <a:p>
            <a:pPr eaLnBrk="1" hangingPunct="1">
              <a:defRPr sz="1200">
                <a:solidFill>
                  <a:srgbClr val="000000"/>
                </a:solidFill>
                <a:latin typeface="Helvetica"/>
                <a:ea typeface="Helvetica"/>
                <a:cs typeface="Helvetica"/>
                <a:sym typeface="Helvetica"/>
              </a:defRPr>
            </a:pPr>
            <a:endParaRPr sz="1688" dirty="0">
              <a:solidFill>
                <a:srgbClr val="000000"/>
              </a:solidFill>
              <a:latin typeface="Lato Light" panose="020F0502020204030203" pitchFamily="34" charset="0"/>
              <a:ea typeface="Lato Light" panose="020F0502020204030203" pitchFamily="34" charset="0"/>
              <a:cs typeface="Lato Light" panose="020F0502020204030203" pitchFamily="34" charset="0"/>
              <a:sym typeface="Helvetica"/>
            </a:endParaRPr>
          </a:p>
        </p:txBody>
      </p:sp>
      <p:sp>
        <p:nvSpPr>
          <p:cNvPr id="208" name="Shape 17272">
            <a:extLst>
              <a:ext uri="{FF2B5EF4-FFF2-40B4-BE49-F238E27FC236}">
                <a16:creationId xmlns:a16="http://schemas.microsoft.com/office/drawing/2014/main" id="{EF5A8059-56CA-2A6A-ED89-A883655D9931}"/>
              </a:ext>
            </a:extLst>
          </p:cNvPr>
          <p:cNvSpPr/>
          <p:nvPr/>
        </p:nvSpPr>
        <p:spPr>
          <a:xfrm>
            <a:off x="8814308" y="2995768"/>
            <a:ext cx="207232" cy="26491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359" h="21600" extrusionOk="0">
                <a:moveTo>
                  <a:pt x="17857" y="20134"/>
                </a:moveTo>
                <a:cubicBezTo>
                  <a:pt x="17319" y="19451"/>
                  <a:pt x="17041" y="18608"/>
                  <a:pt x="16746" y="17715"/>
                </a:cubicBezTo>
                <a:cubicBezTo>
                  <a:pt x="16349" y="16519"/>
                  <a:pt x="15939" y="15288"/>
                  <a:pt x="14947" y="14833"/>
                </a:cubicBezTo>
                <a:cubicBezTo>
                  <a:pt x="14884" y="14804"/>
                  <a:pt x="14765" y="14767"/>
                  <a:pt x="14636" y="14738"/>
                </a:cubicBezTo>
                <a:cubicBezTo>
                  <a:pt x="14693" y="14837"/>
                  <a:pt x="14743" y="14939"/>
                  <a:pt x="14781" y="15043"/>
                </a:cubicBezTo>
                <a:cubicBezTo>
                  <a:pt x="15469" y="16963"/>
                  <a:pt x="13495" y="17485"/>
                  <a:pt x="12752" y="17682"/>
                </a:cubicBezTo>
                <a:cubicBezTo>
                  <a:pt x="12369" y="17783"/>
                  <a:pt x="11999" y="17887"/>
                  <a:pt x="11638" y="17990"/>
                </a:cubicBezTo>
                <a:cubicBezTo>
                  <a:pt x="10335" y="18358"/>
                  <a:pt x="9106" y="18706"/>
                  <a:pt x="7598" y="18835"/>
                </a:cubicBezTo>
                <a:lnTo>
                  <a:pt x="6820" y="18903"/>
                </a:lnTo>
                <a:lnTo>
                  <a:pt x="6326" y="17456"/>
                </a:lnTo>
                <a:cubicBezTo>
                  <a:pt x="6024" y="16561"/>
                  <a:pt x="5722" y="15664"/>
                  <a:pt x="5355" y="14788"/>
                </a:cubicBezTo>
                <a:cubicBezTo>
                  <a:pt x="5183" y="14369"/>
                  <a:pt x="4862" y="13938"/>
                  <a:pt x="4522" y="13482"/>
                </a:cubicBezTo>
                <a:cubicBezTo>
                  <a:pt x="4061" y="12863"/>
                  <a:pt x="3591" y="12234"/>
                  <a:pt x="3395" y="11528"/>
                </a:cubicBezTo>
                <a:cubicBezTo>
                  <a:pt x="3256" y="11030"/>
                  <a:pt x="3400" y="10616"/>
                  <a:pt x="3516" y="10283"/>
                </a:cubicBezTo>
                <a:cubicBezTo>
                  <a:pt x="3637" y="9935"/>
                  <a:pt x="3647" y="9842"/>
                  <a:pt x="3576" y="9733"/>
                </a:cubicBezTo>
                <a:cubicBezTo>
                  <a:pt x="3378" y="9434"/>
                  <a:pt x="2297" y="8911"/>
                  <a:pt x="1875" y="8911"/>
                </a:cubicBezTo>
                <a:lnTo>
                  <a:pt x="1335" y="8911"/>
                </a:lnTo>
                <a:lnTo>
                  <a:pt x="1023" y="8507"/>
                </a:lnTo>
                <a:cubicBezTo>
                  <a:pt x="630" y="7886"/>
                  <a:pt x="1341" y="6084"/>
                  <a:pt x="1567" y="5844"/>
                </a:cubicBezTo>
                <a:cubicBezTo>
                  <a:pt x="1929" y="5455"/>
                  <a:pt x="2303" y="5268"/>
                  <a:pt x="2665" y="5178"/>
                </a:cubicBezTo>
                <a:cubicBezTo>
                  <a:pt x="2610" y="5159"/>
                  <a:pt x="2556" y="5141"/>
                  <a:pt x="2507" y="5125"/>
                </a:cubicBezTo>
                <a:cubicBezTo>
                  <a:pt x="2324" y="5064"/>
                  <a:pt x="2142" y="5002"/>
                  <a:pt x="1979" y="4933"/>
                </a:cubicBezTo>
                <a:cubicBezTo>
                  <a:pt x="1086" y="4554"/>
                  <a:pt x="-91" y="3901"/>
                  <a:pt x="5" y="2610"/>
                </a:cubicBezTo>
                <a:cubicBezTo>
                  <a:pt x="15" y="2502"/>
                  <a:pt x="51" y="2375"/>
                  <a:pt x="138" y="2122"/>
                </a:cubicBezTo>
                <a:cubicBezTo>
                  <a:pt x="397" y="1374"/>
                  <a:pt x="378" y="1194"/>
                  <a:pt x="375" y="1175"/>
                </a:cubicBezTo>
                <a:lnTo>
                  <a:pt x="304" y="1057"/>
                </a:lnTo>
                <a:lnTo>
                  <a:pt x="364" y="975"/>
                </a:lnTo>
                <a:lnTo>
                  <a:pt x="676" y="0"/>
                </a:lnTo>
                <a:lnTo>
                  <a:pt x="1077" y="38"/>
                </a:lnTo>
                <a:cubicBezTo>
                  <a:pt x="1676" y="95"/>
                  <a:pt x="2120" y="328"/>
                  <a:pt x="2477" y="515"/>
                </a:cubicBezTo>
                <a:cubicBezTo>
                  <a:pt x="2662" y="611"/>
                  <a:pt x="2828" y="697"/>
                  <a:pt x="2973" y="741"/>
                </a:cubicBezTo>
                <a:lnTo>
                  <a:pt x="3199" y="808"/>
                </a:lnTo>
                <a:cubicBezTo>
                  <a:pt x="3718" y="961"/>
                  <a:pt x="4255" y="1120"/>
                  <a:pt x="4782" y="1448"/>
                </a:cubicBezTo>
                <a:cubicBezTo>
                  <a:pt x="4985" y="1578"/>
                  <a:pt x="5147" y="1743"/>
                  <a:pt x="5303" y="1903"/>
                </a:cubicBezTo>
                <a:cubicBezTo>
                  <a:pt x="5325" y="1926"/>
                  <a:pt x="5344" y="1947"/>
                  <a:pt x="5363" y="1967"/>
                </a:cubicBezTo>
                <a:cubicBezTo>
                  <a:pt x="5545" y="1841"/>
                  <a:pt x="5765" y="1733"/>
                  <a:pt x="6073" y="1686"/>
                </a:cubicBezTo>
                <a:cubicBezTo>
                  <a:pt x="6196" y="1666"/>
                  <a:pt x="6305" y="1658"/>
                  <a:pt x="6414" y="1658"/>
                </a:cubicBezTo>
                <a:cubicBezTo>
                  <a:pt x="7906" y="1658"/>
                  <a:pt x="8216" y="3037"/>
                  <a:pt x="8347" y="3626"/>
                </a:cubicBezTo>
                <a:cubicBezTo>
                  <a:pt x="8556" y="4569"/>
                  <a:pt x="8687" y="4808"/>
                  <a:pt x="9496" y="5001"/>
                </a:cubicBezTo>
                <a:cubicBezTo>
                  <a:pt x="9858" y="5088"/>
                  <a:pt x="10269" y="5130"/>
                  <a:pt x="10754" y="5130"/>
                </a:cubicBezTo>
                <a:cubicBezTo>
                  <a:pt x="11280" y="5130"/>
                  <a:pt x="11813" y="5084"/>
                  <a:pt x="12346" y="5038"/>
                </a:cubicBezTo>
                <a:cubicBezTo>
                  <a:pt x="12987" y="4982"/>
                  <a:pt x="13593" y="4931"/>
                  <a:pt x="14182" y="4931"/>
                </a:cubicBezTo>
                <a:lnTo>
                  <a:pt x="14689" y="4941"/>
                </a:lnTo>
                <a:cubicBezTo>
                  <a:pt x="15386" y="4956"/>
                  <a:pt x="16243" y="4974"/>
                  <a:pt x="16904" y="5137"/>
                </a:cubicBezTo>
                <a:cubicBezTo>
                  <a:pt x="17461" y="5273"/>
                  <a:pt x="17864" y="5667"/>
                  <a:pt x="18219" y="6016"/>
                </a:cubicBezTo>
                <a:cubicBezTo>
                  <a:pt x="18318" y="6113"/>
                  <a:pt x="18432" y="6229"/>
                  <a:pt x="18495" y="6274"/>
                </a:cubicBezTo>
                <a:lnTo>
                  <a:pt x="18756" y="6416"/>
                </a:lnTo>
                <a:lnTo>
                  <a:pt x="18656" y="6645"/>
                </a:lnTo>
                <a:lnTo>
                  <a:pt x="18443" y="7339"/>
                </a:lnTo>
                <a:lnTo>
                  <a:pt x="18277" y="7316"/>
                </a:lnTo>
                <a:lnTo>
                  <a:pt x="18068" y="7607"/>
                </a:lnTo>
                <a:lnTo>
                  <a:pt x="18048" y="7607"/>
                </a:lnTo>
                <a:cubicBezTo>
                  <a:pt x="18043" y="7845"/>
                  <a:pt x="18023" y="8156"/>
                  <a:pt x="17830" y="8452"/>
                </a:cubicBezTo>
                <a:cubicBezTo>
                  <a:pt x="17454" y="9034"/>
                  <a:pt x="16619" y="9336"/>
                  <a:pt x="15884" y="9603"/>
                </a:cubicBezTo>
                <a:cubicBezTo>
                  <a:pt x="15576" y="9714"/>
                  <a:pt x="15258" y="9829"/>
                  <a:pt x="15108" y="9921"/>
                </a:cubicBezTo>
                <a:cubicBezTo>
                  <a:pt x="14639" y="10208"/>
                  <a:pt x="14425" y="10525"/>
                  <a:pt x="14474" y="10864"/>
                </a:cubicBezTo>
                <a:cubicBezTo>
                  <a:pt x="14527" y="11228"/>
                  <a:pt x="14885" y="11599"/>
                  <a:pt x="15416" y="11853"/>
                </a:cubicBezTo>
                <a:cubicBezTo>
                  <a:pt x="15420" y="11834"/>
                  <a:pt x="15423" y="11815"/>
                  <a:pt x="15426" y="11798"/>
                </a:cubicBezTo>
                <a:cubicBezTo>
                  <a:pt x="15521" y="11320"/>
                  <a:pt x="15740" y="10199"/>
                  <a:pt x="17164" y="10199"/>
                </a:cubicBezTo>
                <a:cubicBezTo>
                  <a:pt x="17319" y="10199"/>
                  <a:pt x="17482" y="10214"/>
                  <a:pt x="17651" y="10245"/>
                </a:cubicBezTo>
                <a:cubicBezTo>
                  <a:pt x="18990" y="10491"/>
                  <a:pt x="19236" y="11639"/>
                  <a:pt x="19399" y="12400"/>
                </a:cubicBezTo>
                <a:cubicBezTo>
                  <a:pt x="19454" y="12652"/>
                  <a:pt x="19527" y="12988"/>
                  <a:pt x="19606" y="13097"/>
                </a:cubicBezTo>
                <a:cubicBezTo>
                  <a:pt x="20962" y="15007"/>
                  <a:pt x="21509" y="16870"/>
                  <a:pt x="21324" y="18961"/>
                </a:cubicBezTo>
                <a:lnTo>
                  <a:pt x="21261" y="19644"/>
                </a:lnTo>
                <a:lnTo>
                  <a:pt x="20395" y="19635"/>
                </a:lnTo>
                <a:cubicBezTo>
                  <a:pt x="20112" y="19633"/>
                  <a:pt x="19851" y="19558"/>
                  <a:pt x="19601" y="19462"/>
                </a:cubicBezTo>
                <a:cubicBezTo>
                  <a:pt x="19600" y="19478"/>
                  <a:pt x="19598" y="19492"/>
                  <a:pt x="19597" y="19505"/>
                </a:cubicBezTo>
                <a:cubicBezTo>
                  <a:pt x="19576" y="19686"/>
                  <a:pt x="19554" y="19838"/>
                  <a:pt x="19527" y="19925"/>
                </a:cubicBezTo>
                <a:lnTo>
                  <a:pt x="19009" y="21600"/>
                </a:lnTo>
                <a:lnTo>
                  <a:pt x="17857" y="20134"/>
                </a:lnTo>
                <a:close/>
              </a:path>
            </a:pathLst>
          </a:custGeom>
          <a:solidFill>
            <a:schemeClr val="bg1">
              <a:lumMod val="75000"/>
            </a:schemeClr>
          </a:solidFill>
          <a:ln w="3175" cap="flat">
            <a:solidFill>
              <a:schemeClr val="bg1">
                <a:lumMod val="50000"/>
              </a:schemeClr>
            </a:solidFill>
            <a:miter lim="400000"/>
          </a:ln>
          <a:effectLst/>
        </p:spPr>
        <p:txBody>
          <a:bodyPr lIns="0" tIns="0" rIns="0" bIns="0"/>
          <a:lstStyle/>
          <a:p>
            <a:pPr eaLnBrk="1" hangingPunct="1">
              <a:defRPr sz="1200">
                <a:solidFill>
                  <a:srgbClr val="000000"/>
                </a:solidFill>
                <a:latin typeface="Helvetica"/>
                <a:ea typeface="Helvetica"/>
                <a:cs typeface="Helvetica"/>
                <a:sym typeface="Helvetica"/>
              </a:defRPr>
            </a:pPr>
            <a:endParaRPr sz="1688" dirty="0">
              <a:solidFill>
                <a:srgbClr val="000000"/>
              </a:solidFill>
              <a:latin typeface="Lato Light" panose="020F0502020204030203" pitchFamily="34" charset="0"/>
              <a:ea typeface="Lato Light" panose="020F0502020204030203" pitchFamily="34" charset="0"/>
              <a:cs typeface="Lato Light" panose="020F0502020204030203" pitchFamily="34" charset="0"/>
              <a:sym typeface="Helvetica"/>
            </a:endParaRPr>
          </a:p>
        </p:txBody>
      </p:sp>
      <p:sp>
        <p:nvSpPr>
          <p:cNvPr id="209" name="Shape 17273">
            <a:extLst>
              <a:ext uri="{FF2B5EF4-FFF2-40B4-BE49-F238E27FC236}">
                <a16:creationId xmlns:a16="http://schemas.microsoft.com/office/drawing/2014/main" id="{BC42227B-BBA5-3066-6D16-90983ADB7F6B}"/>
              </a:ext>
            </a:extLst>
          </p:cNvPr>
          <p:cNvSpPr/>
          <p:nvPr/>
        </p:nvSpPr>
        <p:spPr>
          <a:xfrm>
            <a:off x="9285366" y="3168603"/>
            <a:ext cx="328133" cy="38533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468" h="21600" extrusionOk="0">
                <a:moveTo>
                  <a:pt x="3565" y="3259"/>
                </a:moveTo>
                <a:cubicBezTo>
                  <a:pt x="3564" y="3254"/>
                  <a:pt x="3560" y="3142"/>
                  <a:pt x="3560" y="3142"/>
                </a:cubicBezTo>
                <a:cubicBezTo>
                  <a:pt x="3564" y="2690"/>
                  <a:pt x="3559" y="2505"/>
                  <a:pt x="3395" y="2337"/>
                </a:cubicBezTo>
                <a:cubicBezTo>
                  <a:pt x="3183" y="2121"/>
                  <a:pt x="3012" y="1907"/>
                  <a:pt x="2903" y="1659"/>
                </a:cubicBezTo>
                <a:lnTo>
                  <a:pt x="3221" y="2563"/>
                </a:lnTo>
                <a:lnTo>
                  <a:pt x="3268" y="2670"/>
                </a:lnTo>
                <a:cubicBezTo>
                  <a:pt x="3309" y="2765"/>
                  <a:pt x="3342" y="2844"/>
                  <a:pt x="3385" y="2924"/>
                </a:cubicBezTo>
                <a:cubicBezTo>
                  <a:pt x="3419" y="2985"/>
                  <a:pt x="3449" y="3056"/>
                  <a:pt x="3478" y="3128"/>
                </a:cubicBezTo>
                <a:cubicBezTo>
                  <a:pt x="3494" y="3167"/>
                  <a:pt x="3515" y="3218"/>
                  <a:pt x="3533" y="3256"/>
                </a:cubicBezTo>
                <a:cubicBezTo>
                  <a:pt x="3543" y="3257"/>
                  <a:pt x="3553" y="3258"/>
                  <a:pt x="3565" y="3259"/>
                </a:cubicBezTo>
                <a:close/>
                <a:moveTo>
                  <a:pt x="17375" y="21600"/>
                </a:moveTo>
                <a:cubicBezTo>
                  <a:pt x="16944" y="21600"/>
                  <a:pt x="16661" y="21361"/>
                  <a:pt x="16474" y="21203"/>
                </a:cubicBezTo>
                <a:cubicBezTo>
                  <a:pt x="16431" y="21166"/>
                  <a:pt x="16350" y="21098"/>
                  <a:pt x="16319" y="21083"/>
                </a:cubicBezTo>
                <a:cubicBezTo>
                  <a:pt x="16292" y="21076"/>
                  <a:pt x="16266" y="21074"/>
                  <a:pt x="16241" y="21074"/>
                </a:cubicBezTo>
                <a:cubicBezTo>
                  <a:pt x="16157" y="21074"/>
                  <a:pt x="16085" y="21104"/>
                  <a:pt x="16029" y="21128"/>
                </a:cubicBezTo>
                <a:lnTo>
                  <a:pt x="15415" y="21374"/>
                </a:lnTo>
                <a:lnTo>
                  <a:pt x="15142" y="21003"/>
                </a:lnTo>
                <a:cubicBezTo>
                  <a:pt x="15040" y="20864"/>
                  <a:pt x="14916" y="20704"/>
                  <a:pt x="14771" y="20549"/>
                </a:cubicBezTo>
                <a:lnTo>
                  <a:pt x="14374" y="20127"/>
                </a:lnTo>
                <a:lnTo>
                  <a:pt x="14898" y="19823"/>
                </a:lnTo>
                <a:cubicBezTo>
                  <a:pt x="14962" y="19786"/>
                  <a:pt x="15128" y="19689"/>
                  <a:pt x="15167" y="19650"/>
                </a:cubicBezTo>
                <a:cubicBezTo>
                  <a:pt x="15164" y="19643"/>
                  <a:pt x="15181" y="19550"/>
                  <a:pt x="15190" y="19282"/>
                </a:cubicBezTo>
                <a:cubicBezTo>
                  <a:pt x="15193" y="19192"/>
                  <a:pt x="15197" y="19111"/>
                  <a:pt x="15204" y="19045"/>
                </a:cubicBezTo>
                <a:cubicBezTo>
                  <a:pt x="15261" y="18495"/>
                  <a:pt x="15234" y="17917"/>
                  <a:pt x="15128" y="17462"/>
                </a:cubicBezTo>
                <a:cubicBezTo>
                  <a:pt x="15070" y="17372"/>
                  <a:pt x="15007" y="17325"/>
                  <a:pt x="14946" y="17279"/>
                </a:cubicBezTo>
                <a:cubicBezTo>
                  <a:pt x="14786" y="17160"/>
                  <a:pt x="14571" y="16998"/>
                  <a:pt x="14449" y="16722"/>
                </a:cubicBezTo>
                <a:cubicBezTo>
                  <a:pt x="14407" y="16626"/>
                  <a:pt x="14383" y="16528"/>
                  <a:pt x="14363" y="16432"/>
                </a:cubicBezTo>
                <a:cubicBezTo>
                  <a:pt x="14356" y="16397"/>
                  <a:pt x="14351" y="16371"/>
                  <a:pt x="14346" y="16352"/>
                </a:cubicBezTo>
                <a:cubicBezTo>
                  <a:pt x="14344" y="16355"/>
                  <a:pt x="14340" y="16356"/>
                  <a:pt x="14333" y="16356"/>
                </a:cubicBezTo>
                <a:cubicBezTo>
                  <a:pt x="14314" y="16356"/>
                  <a:pt x="14279" y="16345"/>
                  <a:pt x="14251" y="16336"/>
                </a:cubicBezTo>
                <a:cubicBezTo>
                  <a:pt x="14115" y="16291"/>
                  <a:pt x="13949" y="16236"/>
                  <a:pt x="13784" y="16122"/>
                </a:cubicBezTo>
                <a:cubicBezTo>
                  <a:pt x="13340" y="15808"/>
                  <a:pt x="13065" y="15400"/>
                  <a:pt x="12822" y="15041"/>
                </a:cubicBezTo>
                <a:lnTo>
                  <a:pt x="12758" y="14947"/>
                </a:lnTo>
                <a:cubicBezTo>
                  <a:pt x="12425" y="14459"/>
                  <a:pt x="12447" y="13861"/>
                  <a:pt x="12464" y="13380"/>
                </a:cubicBezTo>
                <a:cubicBezTo>
                  <a:pt x="12468" y="13277"/>
                  <a:pt x="12471" y="13177"/>
                  <a:pt x="12471" y="13083"/>
                </a:cubicBezTo>
                <a:cubicBezTo>
                  <a:pt x="12469" y="12822"/>
                  <a:pt x="12452" y="12813"/>
                  <a:pt x="12337" y="12759"/>
                </a:cubicBezTo>
                <a:cubicBezTo>
                  <a:pt x="11782" y="12494"/>
                  <a:pt x="11348" y="12198"/>
                  <a:pt x="11013" y="11854"/>
                </a:cubicBezTo>
                <a:cubicBezTo>
                  <a:pt x="10891" y="11728"/>
                  <a:pt x="10791" y="11596"/>
                  <a:pt x="10693" y="11465"/>
                </a:cubicBezTo>
                <a:cubicBezTo>
                  <a:pt x="10512" y="11221"/>
                  <a:pt x="10423" y="11110"/>
                  <a:pt x="10236" y="11060"/>
                </a:cubicBezTo>
                <a:cubicBezTo>
                  <a:pt x="10089" y="11020"/>
                  <a:pt x="9946" y="11000"/>
                  <a:pt x="9819" y="11000"/>
                </a:cubicBezTo>
                <a:cubicBezTo>
                  <a:pt x="9628" y="11000"/>
                  <a:pt x="9486" y="11045"/>
                  <a:pt x="9388" y="11139"/>
                </a:cubicBezTo>
                <a:cubicBezTo>
                  <a:pt x="9369" y="11157"/>
                  <a:pt x="9334" y="11216"/>
                  <a:pt x="9308" y="11259"/>
                </a:cubicBezTo>
                <a:cubicBezTo>
                  <a:pt x="9231" y="11389"/>
                  <a:pt x="9113" y="11586"/>
                  <a:pt x="8873" y="11732"/>
                </a:cubicBezTo>
                <a:cubicBezTo>
                  <a:pt x="8630" y="11882"/>
                  <a:pt x="8306" y="11958"/>
                  <a:pt x="7912" y="11958"/>
                </a:cubicBezTo>
                <a:cubicBezTo>
                  <a:pt x="7817" y="11958"/>
                  <a:pt x="7724" y="11953"/>
                  <a:pt x="7638" y="11946"/>
                </a:cubicBezTo>
                <a:cubicBezTo>
                  <a:pt x="7351" y="11923"/>
                  <a:pt x="7018" y="11873"/>
                  <a:pt x="6725" y="11809"/>
                </a:cubicBezTo>
                <a:cubicBezTo>
                  <a:pt x="6567" y="11774"/>
                  <a:pt x="6436" y="11714"/>
                  <a:pt x="6319" y="11662"/>
                </a:cubicBezTo>
                <a:cubicBezTo>
                  <a:pt x="6292" y="11650"/>
                  <a:pt x="6247" y="11630"/>
                  <a:pt x="6208" y="11613"/>
                </a:cubicBezTo>
                <a:cubicBezTo>
                  <a:pt x="6162" y="11649"/>
                  <a:pt x="6082" y="11719"/>
                  <a:pt x="5952" y="11854"/>
                </a:cubicBezTo>
                <a:cubicBezTo>
                  <a:pt x="5862" y="11947"/>
                  <a:pt x="5803" y="12020"/>
                  <a:pt x="5736" y="12099"/>
                </a:cubicBezTo>
                <a:cubicBezTo>
                  <a:pt x="5398" y="12504"/>
                  <a:pt x="4895" y="13108"/>
                  <a:pt x="4162" y="13108"/>
                </a:cubicBezTo>
                <a:cubicBezTo>
                  <a:pt x="4060" y="13108"/>
                  <a:pt x="3958" y="13095"/>
                  <a:pt x="3858" y="13071"/>
                </a:cubicBezTo>
                <a:cubicBezTo>
                  <a:pt x="3393" y="12958"/>
                  <a:pt x="3188" y="12726"/>
                  <a:pt x="3099" y="12552"/>
                </a:cubicBezTo>
                <a:cubicBezTo>
                  <a:pt x="2876" y="12118"/>
                  <a:pt x="3134" y="11676"/>
                  <a:pt x="3341" y="11321"/>
                </a:cubicBezTo>
                <a:cubicBezTo>
                  <a:pt x="3392" y="11233"/>
                  <a:pt x="3484" y="11073"/>
                  <a:pt x="3496" y="11023"/>
                </a:cubicBezTo>
                <a:cubicBezTo>
                  <a:pt x="3498" y="10986"/>
                  <a:pt x="3442" y="10891"/>
                  <a:pt x="3387" y="10800"/>
                </a:cubicBezTo>
                <a:cubicBezTo>
                  <a:pt x="3280" y="10620"/>
                  <a:pt x="3132" y="10375"/>
                  <a:pt x="3155" y="10060"/>
                </a:cubicBezTo>
                <a:cubicBezTo>
                  <a:pt x="3168" y="9894"/>
                  <a:pt x="3203" y="9730"/>
                  <a:pt x="3239" y="9564"/>
                </a:cubicBezTo>
                <a:cubicBezTo>
                  <a:pt x="3272" y="9420"/>
                  <a:pt x="3305" y="9280"/>
                  <a:pt x="3311" y="9137"/>
                </a:cubicBezTo>
                <a:cubicBezTo>
                  <a:pt x="3350" y="8331"/>
                  <a:pt x="3269" y="8103"/>
                  <a:pt x="3193" y="8053"/>
                </a:cubicBezTo>
                <a:cubicBezTo>
                  <a:pt x="3103" y="8058"/>
                  <a:pt x="3000" y="8078"/>
                  <a:pt x="2895" y="8096"/>
                </a:cubicBezTo>
                <a:cubicBezTo>
                  <a:pt x="2671" y="8135"/>
                  <a:pt x="2466" y="8167"/>
                  <a:pt x="2279" y="8167"/>
                </a:cubicBezTo>
                <a:cubicBezTo>
                  <a:pt x="1821" y="8167"/>
                  <a:pt x="1460" y="7986"/>
                  <a:pt x="1263" y="7657"/>
                </a:cubicBezTo>
                <a:cubicBezTo>
                  <a:pt x="1047" y="7293"/>
                  <a:pt x="1143" y="6935"/>
                  <a:pt x="1218" y="6647"/>
                </a:cubicBezTo>
                <a:cubicBezTo>
                  <a:pt x="1236" y="6579"/>
                  <a:pt x="1288" y="6385"/>
                  <a:pt x="1274" y="6338"/>
                </a:cubicBezTo>
                <a:cubicBezTo>
                  <a:pt x="1240" y="6333"/>
                  <a:pt x="1214" y="6332"/>
                  <a:pt x="1193" y="6332"/>
                </a:cubicBezTo>
                <a:cubicBezTo>
                  <a:pt x="1167" y="6332"/>
                  <a:pt x="1148" y="6334"/>
                  <a:pt x="1129" y="6336"/>
                </a:cubicBezTo>
                <a:cubicBezTo>
                  <a:pt x="1011" y="6350"/>
                  <a:pt x="918" y="6360"/>
                  <a:pt x="823" y="6360"/>
                </a:cubicBezTo>
                <a:cubicBezTo>
                  <a:pt x="746" y="6360"/>
                  <a:pt x="668" y="6354"/>
                  <a:pt x="590" y="6341"/>
                </a:cubicBezTo>
                <a:cubicBezTo>
                  <a:pt x="476" y="6321"/>
                  <a:pt x="383" y="6291"/>
                  <a:pt x="297" y="6248"/>
                </a:cubicBezTo>
                <a:lnTo>
                  <a:pt x="19" y="6108"/>
                </a:lnTo>
                <a:lnTo>
                  <a:pt x="6" y="5737"/>
                </a:lnTo>
                <a:cubicBezTo>
                  <a:pt x="-8" y="5419"/>
                  <a:pt x="-26" y="5022"/>
                  <a:pt x="282" y="4658"/>
                </a:cubicBezTo>
                <a:cubicBezTo>
                  <a:pt x="405" y="4510"/>
                  <a:pt x="553" y="4403"/>
                  <a:pt x="671" y="4317"/>
                </a:cubicBezTo>
                <a:cubicBezTo>
                  <a:pt x="773" y="4243"/>
                  <a:pt x="855" y="4184"/>
                  <a:pt x="887" y="4131"/>
                </a:cubicBezTo>
                <a:cubicBezTo>
                  <a:pt x="912" y="4091"/>
                  <a:pt x="931" y="4010"/>
                  <a:pt x="948" y="3939"/>
                </a:cubicBezTo>
                <a:cubicBezTo>
                  <a:pt x="990" y="3757"/>
                  <a:pt x="1049" y="3510"/>
                  <a:pt x="1272" y="3297"/>
                </a:cubicBezTo>
                <a:cubicBezTo>
                  <a:pt x="1399" y="3178"/>
                  <a:pt x="1524" y="3079"/>
                  <a:pt x="1644" y="2985"/>
                </a:cubicBezTo>
                <a:cubicBezTo>
                  <a:pt x="1899" y="2785"/>
                  <a:pt x="2014" y="2690"/>
                  <a:pt x="2063" y="2507"/>
                </a:cubicBezTo>
                <a:lnTo>
                  <a:pt x="2555" y="672"/>
                </a:lnTo>
                <a:lnTo>
                  <a:pt x="2829" y="1450"/>
                </a:lnTo>
                <a:cubicBezTo>
                  <a:pt x="2786" y="1289"/>
                  <a:pt x="2768" y="1114"/>
                  <a:pt x="2779" y="916"/>
                </a:cubicBezTo>
                <a:lnTo>
                  <a:pt x="2805" y="458"/>
                </a:lnTo>
                <a:cubicBezTo>
                  <a:pt x="2805" y="458"/>
                  <a:pt x="3514" y="438"/>
                  <a:pt x="3515" y="438"/>
                </a:cubicBezTo>
                <a:cubicBezTo>
                  <a:pt x="3590" y="438"/>
                  <a:pt x="4177" y="453"/>
                  <a:pt x="4233" y="453"/>
                </a:cubicBezTo>
                <a:lnTo>
                  <a:pt x="4398" y="450"/>
                </a:lnTo>
                <a:lnTo>
                  <a:pt x="4518" y="248"/>
                </a:lnTo>
                <a:lnTo>
                  <a:pt x="4717" y="0"/>
                </a:lnTo>
                <a:lnTo>
                  <a:pt x="5211" y="428"/>
                </a:lnTo>
                <a:cubicBezTo>
                  <a:pt x="5612" y="775"/>
                  <a:pt x="5997" y="1105"/>
                  <a:pt x="6301" y="1322"/>
                </a:cubicBezTo>
                <a:cubicBezTo>
                  <a:pt x="6394" y="1387"/>
                  <a:pt x="6482" y="1439"/>
                  <a:pt x="6563" y="1487"/>
                </a:cubicBezTo>
                <a:cubicBezTo>
                  <a:pt x="6810" y="1632"/>
                  <a:pt x="7083" y="1792"/>
                  <a:pt x="7313" y="2153"/>
                </a:cubicBezTo>
                <a:cubicBezTo>
                  <a:pt x="7580" y="2573"/>
                  <a:pt x="7640" y="2943"/>
                  <a:pt x="7692" y="3382"/>
                </a:cubicBezTo>
                <a:cubicBezTo>
                  <a:pt x="7744" y="3835"/>
                  <a:pt x="7967" y="4057"/>
                  <a:pt x="8515" y="4201"/>
                </a:cubicBezTo>
                <a:cubicBezTo>
                  <a:pt x="8612" y="4227"/>
                  <a:pt x="8697" y="4239"/>
                  <a:pt x="8777" y="4239"/>
                </a:cubicBezTo>
                <a:cubicBezTo>
                  <a:pt x="8961" y="4239"/>
                  <a:pt x="9131" y="4173"/>
                  <a:pt x="9367" y="4083"/>
                </a:cubicBezTo>
                <a:cubicBezTo>
                  <a:pt x="9550" y="4012"/>
                  <a:pt x="9739" y="3941"/>
                  <a:pt x="9957" y="3884"/>
                </a:cubicBezTo>
                <a:cubicBezTo>
                  <a:pt x="10084" y="3850"/>
                  <a:pt x="10217" y="3833"/>
                  <a:pt x="10349" y="3833"/>
                </a:cubicBezTo>
                <a:cubicBezTo>
                  <a:pt x="10792" y="3833"/>
                  <a:pt x="11196" y="4018"/>
                  <a:pt x="11582" y="4400"/>
                </a:cubicBezTo>
                <a:cubicBezTo>
                  <a:pt x="11913" y="4728"/>
                  <a:pt x="12040" y="5006"/>
                  <a:pt x="11992" y="5335"/>
                </a:cubicBezTo>
                <a:cubicBezTo>
                  <a:pt x="12398" y="5478"/>
                  <a:pt x="12948" y="5739"/>
                  <a:pt x="13031" y="6263"/>
                </a:cubicBezTo>
                <a:cubicBezTo>
                  <a:pt x="13062" y="6460"/>
                  <a:pt x="13021" y="6747"/>
                  <a:pt x="12509" y="7506"/>
                </a:cubicBezTo>
                <a:cubicBezTo>
                  <a:pt x="12426" y="7630"/>
                  <a:pt x="12172" y="8008"/>
                  <a:pt x="11662" y="8008"/>
                </a:cubicBezTo>
                <a:cubicBezTo>
                  <a:pt x="11510" y="8008"/>
                  <a:pt x="11381" y="7972"/>
                  <a:pt x="11296" y="7948"/>
                </a:cubicBezTo>
                <a:cubicBezTo>
                  <a:pt x="11229" y="7930"/>
                  <a:pt x="11192" y="7920"/>
                  <a:pt x="11154" y="7920"/>
                </a:cubicBezTo>
                <a:cubicBezTo>
                  <a:pt x="11143" y="7924"/>
                  <a:pt x="11069" y="8054"/>
                  <a:pt x="11078" y="8109"/>
                </a:cubicBezTo>
                <a:cubicBezTo>
                  <a:pt x="11092" y="8178"/>
                  <a:pt x="11095" y="8196"/>
                  <a:pt x="11438" y="8292"/>
                </a:cubicBezTo>
                <a:cubicBezTo>
                  <a:pt x="11589" y="8334"/>
                  <a:pt x="11742" y="8379"/>
                  <a:pt x="11884" y="8439"/>
                </a:cubicBezTo>
                <a:cubicBezTo>
                  <a:pt x="12126" y="8542"/>
                  <a:pt x="12313" y="8684"/>
                  <a:pt x="12478" y="8808"/>
                </a:cubicBezTo>
                <a:cubicBezTo>
                  <a:pt x="12577" y="8882"/>
                  <a:pt x="12646" y="8935"/>
                  <a:pt x="12721" y="8980"/>
                </a:cubicBezTo>
                <a:cubicBezTo>
                  <a:pt x="12855" y="9062"/>
                  <a:pt x="12997" y="9138"/>
                  <a:pt x="13137" y="9214"/>
                </a:cubicBezTo>
                <a:cubicBezTo>
                  <a:pt x="13307" y="9304"/>
                  <a:pt x="13440" y="9376"/>
                  <a:pt x="13569" y="9451"/>
                </a:cubicBezTo>
                <a:cubicBezTo>
                  <a:pt x="14065" y="9735"/>
                  <a:pt x="14430" y="10146"/>
                  <a:pt x="14752" y="10510"/>
                </a:cubicBezTo>
                <a:cubicBezTo>
                  <a:pt x="14865" y="10636"/>
                  <a:pt x="14976" y="10761"/>
                  <a:pt x="15090" y="10878"/>
                </a:cubicBezTo>
                <a:cubicBezTo>
                  <a:pt x="15258" y="11048"/>
                  <a:pt x="15381" y="11242"/>
                  <a:pt x="15489" y="11412"/>
                </a:cubicBezTo>
                <a:cubicBezTo>
                  <a:pt x="15604" y="11596"/>
                  <a:pt x="15722" y="11784"/>
                  <a:pt x="15863" y="11873"/>
                </a:cubicBezTo>
                <a:cubicBezTo>
                  <a:pt x="15996" y="11959"/>
                  <a:pt x="16128" y="12049"/>
                  <a:pt x="16260" y="12141"/>
                </a:cubicBezTo>
                <a:cubicBezTo>
                  <a:pt x="16519" y="12320"/>
                  <a:pt x="16785" y="12505"/>
                  <a:pt x="17043" y="12621"/>
                </a:cubicBezTo>
                <a:cubicBezTo>
                  <a:pt x="17674" y="12905"/>
                  <a:pt x="17896" y="13382"/>
                  <a:pt x="18075" y="13765"/>
                </a:cubicBezTo>
                <a:cubicBezTo>
                  <a:pt x="18151" y="13927"/>
                  <a:pt x="18213" y="14063"/>
                  <a:pt x="18304" y="14189"/>
                </a:cubicBezTo>
                <a:cubicBezTo>
                  <a:pt x="18423" y="14358"/>
                  <a:pt x="18653" y="14476"/>
                  <a:pt x="18919" y="14612"/>
                </a:cubicBezTo>
                <a:cubicBezTo>
                  <a:pt x="19117" y="14714"/>
                  <a:pt x="19315" y="14818"/>
                  <a:pt x="19490" y="14943"/>
                </a:cubicBezTo>
                <a:cubicBezTo>
                  <a:pt x="19535" y="14974"/>
                  <a:pt x="19603" y="15005"/>
                  <a:pt x="19674" y="15039"/>
                </a:cubicBezTo>
                <a:cubicBezTo>
                  <a:pt x="20066" y="15229"/>
                  <a:pt x="20506" y="15442"/>
                  <a:pt x="20599" y="15849"/>
                </a:cubicBezTo>
                <a:cubicBezTo>
                  <a:pt x="20674" y="16170"/>
                  <a:pt x="20554" y="16430"/>
                  <a:pt x="20239" y="16624"/>
                </a:cubicBezTo>
                <a:cubicBezTo>
                  <a:pt x="20332" y="16693"/>
                  <a:pt x="20461" y="16786"/>
                  <a:pt x="20637" y="16910"/>
                </a:cubicBezTo>
                <a:cubicBezTo>
                  <a:pt x="20838" y="17052"/>
                  <a:pt x="21010" y="17181"/>
                  <a:pt x="21093" y="17268"/>
                </a:cubicBezTo>
                <a:cubicBezTo>
                  <a:pt x="21525" y="17718"/>
                  <a:pt x="21574" y="18018"/>
                  <a:pt x="21288" y="18459"/>
                </a:cubicBezTo>
                <a:cubicBezTo>
                  <a:pt x="21255" y="18510"/>
                  <a:pt x="21220" y="18561"/>
                  <a:pt x="21187" y="18627"/>
                </a:cubicBezTo>
                <a:cubicBezTo>
                  <a:pt x="21170" y="18661"/>
                  <a:pt x="21160" y="18700"/>
                  <a:pt x="21157" y="18746"/>
                </a:cubicBezTo>
                <a:cubicBezTo>
                  <a:pt x="21150" y="18829"/>
                  <a:pt x="21161" y="18908"/>
                  <a:pt x="21171" y="18988"/>
                </a:cubicBezTo>
                <a:cubicBezTo>
                  <a:pt x="21192" y="19160"/>
                  <a:pt x="21208" y="19309"/>
                  <a:pt x="21197" y="19465"/>
                </a:cubicBezTo>
                <a:lnTo>
                  <a:pt x="21181" y="19684"/>
                </a:lnTo>
                <a:lnTo>
                  <a:pt x="21110" y="19688"/>
                </a:lnTo>
                <a:lnTo>
                  <a:pt x="21149" y="19746"/>
                </a:lnTo>
                <a:lnTo>
                  <a:pt x="20897" y="19871"/>
                </a:lnTo>
                <a:cubicBezTo>
                  <a:pt x="20798" y="19920"/>
                  <a:pt x="20661" y="20040"/>
                  <a:pt x="20542" y="20146"/>
                </a:cubicBezTo>
                <a:cubicBezTo>
                  <a:pt x="20229" y="20419"/>
                  <a:pt x="19843" y="20756"/>
                  <a:pt x="19284" y="20756"/>
                </a:cubicBezTo>
                <a:cubicBezTo>
                  <a:pt x="19047" y="20756"/>
                  <a:pt x="18816" y="20694"/>
                  <a:pt x="18599" y="20571"/>
                </a:cubicBezTo>
                <a:cubicBezTo>
                  <a:pt x="18397" y="20458"/>
                  <a:pt x="18273" y="20320"/>
                  <a:pt x="18175" y="20209"/>
                </a:cubicBezTo>
                <a:cubicBezTo>
                  <a:pt x="18151" y="20183"/>
                  <a:pt x="18086" y="20110"/>
                  <a:pt x="18063" y="20096"/>
                </a:cubicBezTo>
                <a:cubicBezTo>
                  <a:pt x="18034" y="20110"/>
                  <a:pt x="17900" y="20168"/>
                  <a:pt x="17809" y="20217"/>
                </a:cubicBezTo>
                <a:cubicBezTo>
                  <a:pt x="17830" y="20274"/>
                  <a:pt x="17860" y="20345"/>
                  <a:pt x="17878" y="20387"/>
                </a:cubicBezTo>
                <a:cubicBezTo>
                  <a:pt x="17974" y="20607"/>
                  <a:pt x="18089" y="20871"/>
                  <a:pt x="18040" y="21162"/>
                </a:cubicBezTo>
                <a:lnTo>
                  <a:pt x="17984" y="21501"/>
                </a:lnTo>
                <a:lnTo>
                  <a:pt x="17563" y="21585"/>
                </a:lnTo>
                <a:lnTo>
                  <a:pt x="17387" y="21600"/>
                </a:lnTo>
                <a:lnTo>
                  <a:pt x="17375" y="21600"/>
                </a:lnTo>
                <a:close/>
              </a:path>
            </a:pathLst>
          </a:custGeom>
          <a:solidFill>
            <a:schemeClr val="bg1">
              <a:lumMod val="75000"/>
            </a:schemeClr>
          </a:solidFill>
          <a:ln w="3175" cap="flat">
            <a:solidFill>
              <a:schemeClr val="bg1">
                <a:lumMod val="50000"/>
              </a:schemeClr>
            </a:solidFill>
            <a:miter lim="400000"/>
          </a:ln>
          <a:effectLst/>
        </p:spPr>
        <p:txBody>
          <a:bodyPr lIns="0" tIns="0" rIns="0" bIns="0"/>
          <a:lstStyle/>
          <a:p>
            <a:pPr eaLnBrk="1" hangingPunct="1">
              <a:defRPr sz="1200">
                <a:solidFill>
                  <a:srgbClr val="000000"/>
                </a:solidFill>
                <a:latin typeface="Helvetica"/>
                <a:ea typeface="Helvetica"/>
                <a:cs typeface="Helvetica"/>
                <a:sym typeface="Helvetica"/>
              </a:defRPr>
            </a:pPr>
            <a:endParaRPr sz="1688" dirty="0">
              <a:solidFill>
                <a:srgbClr val="000000"/>
              </a:solidFill>
              <a:latin typeface="Lato Light" panose="020F0502020204030203" pitchFamily="34" charset="0"/>
              <a:ea typeface="Lato Light" panose="020F0502020204030203" pitchFamily="34" charset="0"/>
              <a:cs typeface="Lato Light" panose="020F0502020204030203" pitchFamily="34" charset="0"/>
              <a:sym typeface="Helvetica"/>
            </a:endParaRPr>
          </a:p>
        </p:txBody>
      </p:sp>
      <p:sp>
        <p:nvSpPr>
          <p:cNvPr id="210" name="Shape 17274">
            <a:extLst>
              <a:ext uri="{FF2B5EF4-FFF2-40B4-BE49-F238E27FC236}">
                <a16:creationId xmlns:a16="http://schemas.microsoft.com/office/drawing/2014/main" id="{F011E334-618C-76BE-2792-6ECF777B8FA4}"/>
              </a:ext>
            </a:extLst>
          </p:cNvPr>
          <p:cNvSpPr/>
          <p:nvPr/>
        </p:nvSpPr>
        <p:spPr>
          <a:xfrm>
            <a:off x="9458087" y="4064201"/>
            <a:ext cx="58728" cy="4385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0" y="3582"/>
                </a:moveTo>
                <a:lnTo>
                  <a:pt x="10326" y="3582"/>
                </a:lnTo>
                <a:lnTo>
                  <a:pt x="10574" y="3136"/>
                </a:lnTo>
                <a:lnTo>
                  <a:pt x="11020" y="3582"/>
                </a:lnTo>
                <a:lnTo>
                  <a:pt x="11561" y="3582"/>
                </a:lnTo>
                <a:lnTo>
                  <a:pt x="11567" y="4127"/>
                </a:lnTo>
                <a:lnTo>
                  <a:pt x="14404" y="6938"/>
                </a:lnTo>
                <a:lnTo>
                  <a:pt x="15413" y="2033"/>
                </a:lnTo>
                <a:lnTo>
                  <a:pt x="17139" y="2668"/>
                </a:lnTo>
                <a:lnTo>
                  <a:pt x="19677" y="0"/>
                </a:lnTo>
                <a:lnTo>
                  <a:pt x="21600" y="4996"/>
                </a:lnTo>
                <a:lnTo>
                  <a:pt x="18194" y="21600"/>
                </a:lnTo>
                <a:lnTo>
                  <a:pt x="0" y="3582"/>
                </a:lnTo>
                <a:close/>
              </a:path>
            </a:pathLst>
          </a:custGeom>
          <a:solidFill>
            <a:schemeClr val="bg1">
              <a:lumMod val="75000"/>
            </a:schemeClr>
          </a:solidFill>
          <a:ln w="3175" cap="flat">
            <a:solidFill>
              <a:schemeClr val="bg1">
                <a:lumMod val="50000"/>
              </a:schemeClr>
            </a:solidFill>
            <a:miter lim="400000"/>
          </a:ln>
          <a:effectLst/>
        </p:spPr>
        <p:txBody>
          <a:bodyPr lIns="0" tIns="0" rIns="0" bIns="0"/>
          <a:lstStyle/>
          <a:p>
            <a:pPr eaLnBrk="1" hangingPunct="1">
              <a:defRPr sz="1200">
                <a:solidFill>
                  <a:srgbClr val="000000"/>
                </a:solidFill>
                <a:latin typeface="Helvetica"/>
                <a:ea typeface="Helvetica"/>
                <a:cs typeface="Helvetica"/>
                <a:sym typeface="Helvetica"/>
              </a:defRPr>
            </a:pPr>
            <a:endParaRPr sz="1688" dirty="0">
              <a:solidFill>
                <a:srgbClr val="000000"/>
              </a:solidFill>
              <a:latin typeface="Lato Light" panose="020F0502020204030203" pitchFamily="34" charset="0"/>
              <a:ea typeface="Lato Light" panose="020F0502020204030203" pitchFamily="34" charset="0"/>
              <a:cs typeface="Lato Light" panose="020F0502020204030203" pitchFamily="34" charset="0"/>
              <a:sym typeface="Helvetica"/>
            </a:endParaRPr>
          </a:p>
        </p:txBody>
      </p:sp>
      <p:sp>
        <p:nvSpPr>
          <p:cNvPr id="211" name="Shape 17275">
            <a:extLst>
              <a:ext uri="{FF2B5EF4-FFF2-40B4-BE49-F238E27FC236}">
                <a16:creationId xmlns:a16="http://schemas.microsoft.com/office/drawing/2014/main" id="{F3F82EA2-B0AC-C982-0DAB-C57C37276920}"/>
              </a:ext>
            </a:extLst>
          </p:cNvPr>
          <p:cNvSpPr/>
          <p:nvPr/>
        </p:nvSpPr>
        <p:spPr>
          <a:xfrm>
            <a:off x="9332471" y="3844228"/>
            <a:ext cx="187590" cy="24440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505" h="21600" extrusionOk="0">
                <a:moveTo>
                  <a:pt x="18037" y="21600"/>
                </a:moveTo>
                <a:cubicBezTo>
                  <a:pt x="17569" y="21600"/>
                  <a:pt x="17133" y="21481"/>
                  <a:pt x="16780" y="21253"/>
                </a:cubicBezTo>
                <a:cubicBezTo>
                  <a:pt x="16453" y="21048"/>
                  <a:pt x="16168" y="20809"/>
                  <a:pt x="15885" y="20567"/>
                </a:cubicBezTo>
                <a:cubicBezTo>
                  <a:pt x="15615" y="20333"/>
                  <a:pt x="15337" y="20095"/>
                  <a:pt x="15015" y="19924"/>
                </a:cubicBezTo>
                <a:cubicBezTo>
                  <a:pt x="14667" y="19739"/>
                  <a:pt x="14319" y="19544"/>
                  <a:pt x="13968" y="19349"/>
                </a:cubicBezTo>
                <a:cubicBezTo>
                  <a:pt x="13282" y="18965"/>
                  <a:pt x="12574" y="18568"/>
                  <a:pt x="11869" y="18261"/>
                </a:cubicBezTo>
                <a:cubicBezTo>
                  <a:pt x="11225" y="17975"/>
                  <a:pt x="10677" y="17601"/>
                  <a:pt x="10146" y="17238"/>
                </a:cubicBezTo>
                <a:cubicBezTo>
                  <a:pt x="9786" y="16991"/>
                  <a:pt x="9429" y="16744"/>
                  <a:pt x="9047" y="16542"/>
                </a:cubicBezTo>
                <a:cubicBezTo>
                  <a:pt x="8912" y="16470"/>
                  <a:pt x="8770" y="16410"/>
                  <a:pt x="8631" y="16352"/>
                </a:cubicBezTo>
                <a:cubicBezTo>
                  <a:pt x="8044" y="16105"/>
                  <a:pt x="7274" y="15781"/>
                  <a:pt x="7042" y="14959"/>
                </a:cubicBezTo>
                <a:cubicBezTo>
                  <a:pt x="7003" y="14818"/>
                  <a:pt x="6971" y="14681"/>
                  <a:pt x="6940" y="14548"/>
                </a:cubicBezTo>
                <a:cubicBezTo>
                  <a:pt x="6826" y="14036"/>
                  <a:pt x="6754" y="13761"/>
                  <a:pt x="6492" y="13500"/>
                </a:cubicBezTo>
                <a:cubicBezTo>
                  <a:pt x="6186" y="13197"/>
                  <a:pt x="5834" y="12921"/>
                  <a:pt x="5481" y="12645"/>
                </a:cubicBezTo>
                <a:cubicBezTo>
                  <a:pt x="5187" y="12413"/>
                  <a:pt x="4992" y="12260"/>
                  <a:pt x="4806" y="12103"/>
                </a:cubicBezTo>
                <a:cubicBezTo>
                  <a:pt x="4349" y="11716"/>
                  <a:pt x="4191" y="11496"/>
                  <a:pt x="4152" y="10955"/>
                </a:cubicBezTo>
                <a:cubicBezTo>
                  <a:pt x="4147" y="10857"/>
                  <a:pt x="4148" y="10775"/>
                  <a:pt x="4150" y="10700"/>
                </a:cubicBezTo>
                <a:cubicBezTo>
                  <a:pt x="3593" y="10196"/>
                  <a:pt x="3531" y="9889"/>
                  <a:pt x="3526" y="9267"/>
                </a:cubicBezTo>
                <a:cubicBezTo>
                  <a:pt x="3526" y="8822"/>
                  <a:pt x="3472" y="8486"/>
                  <a:pt x="3354" y="8207"/>
                </a:cubicBezTo>
                <a:cubicBezTo>
                  <a:pt x="3319" y="8123"/>
                  <a:pt x="3264" y="8041"/>
                  <a:pt x="3212" y="7959"/>
                </a:cubicBezTo>
                <a:cubicBezTo>
                  <a:pt x="3055" y="7713"/>
                  <a:pt x="2890" y="7452"/>
                  <a:pt x="2821" y="7134"/>
                </a:cubicBezTo>
                <a:cubicBezTo>
                  <a:pt x="2693" y="6533"/>
                  <a:pt x="2617" y="5896"/>
                  <a:pt x="2547" y="5270"/>
                </a:cubicBezTo>
                <a:lnTo>
                  <a:pt x="2452" y="4503"/>
                </a:lnTo>
                <a:cubicBezTo>
                  <a:pt x="2303" y="3385"/>
                  <a:pt x="1441" y="2530"/>
                  <a:pt x="573" y="1751"/>
                </a:cubicBezTo>
                <a:cubicBezTo>
                  <a:pt x="353" y="1549"/>
                  <a:pt x="200" y="1326"/>
                  <a:pt x="118" y="1085"/>
                </a:cubicBezTo>
                <a:cubicBezTo>
                  <a:pt x="63" y="967"/>
                  <a:pt x="26" y="801"/>
                  <a:pt x="18" y="632"/>
                </a:cubicBezTo>
                <a:lnTo>
                  <a:pt x="0" y="300"/>
                </a:lnTo>
                <a:lnTo>
                  <a:pt x="1828" y="0"/>
                </a:lnTo>
                <a:lnTo>
                  <a:pt x="1939" y="216"/>
                </a:lnTo>
                <a:cubicBezTo>
                  <a:pt x="1972" y="198"/>
                  <a:pt x="2009" y="182"/>
                  <a:pt x="2046" y="167"/>
                </a:cubicBezTo>
                <a:cubicBezTo>
                  <a:pt x="2264" y="77"/>
                  <a:pt x="2493" y="32"/>
                  <a:pt x="2728" y="32"/>
                </a:cubicBezTo>
                <a:cubicBezTo>
                  <a:pt x="3359" y="32"/>
                  <a:pt x="3785" y="346"/>
                  <a:pt x="4039" y="533"/>
                </a:cubicBezTo>
                <a:cubicBezTo>
                  <a:pt x="4092" y="570"/>
                  <a:pt x="4145" y="611"/>
                  <a:pt x="4184" y="633"/>
                </a:cubicBezTo>
                <a:cubicBezTo>
                  <a:pt x="4235" y="650"/>
                  <a:pt x="4337" y="669"/>
                  <a:pt x="4437" y="690"/>
                </a:cubicBezTo>
                <a:cubicBezTo>
                  <a:pt x="4743" y="754"/>
                  <a:pt x="5052" y="819"/>
                  <a:pt x="5347" y="954"/>
                </a:cubicBezTo>
                <a:cubicBezTo>
                  <a:pt x="5560" y="1052"/>
                  <a:pt x="5757" y="1172"/>
                  <a:pt x="5954" y="1297"/>
                </a:cubicBezTo>
                <a:cubicBezTo>
                  <a:pt x="6096" y="1388"/>
                  <a:pt x="6226" y="1472"/>
                  <a:pt x="6370" y="1536"/>
                </a:cubicBezTo>
                <a:cubicBezTo>
                  <a:pt x="7167" y="1889"/>
                  <a:pt x="7490" y="2494"/>
                  <a:pt x="7332" y="3341"/>
                </a:cubicBezTo>
                <a:cubicBezTo>
                  <a:pt x="7645" y="3199"/>
                  <a:pt x="7998" y="3127"/>
                  <a:pt x="8388" y="3127"/>
                </a:cubicBezTo>
                <a:cubicBezTo>
                  <a:pt x="8662" y="3127"/>
                  <a:pt x="8942" y="3164"/>
                  <a:pt x="9239" y="3239"/>
                </a:cubicBezTo>
                <a:cubicBezTo>
                  <a:pt x="9327" y="3034"/>
                  <a:pt x="9336" y="2772"/>
                  <a:pt x="9304" y="2694"/>
                </a:cubicBezTo>
                <a:cubicBezTo>
                  <a:pt x="9267" y="2633"/>
                  <a:pt x="9047" y="2480"/>
                  <a:pt x="8916" y="2389"/>
                </a:cubicBezTo>
                <a:lnTo>
                  <a:pt x="6054" y="406"/>
                </a:lnTo>
                <a:lnTo>
                  <a:pt x="9775" y="1008"/>
                </a:lnTo>
                <a:cubicBezTo>
                  <a:pt x="11603" y="1246"/>
                  <a:pt x="12509" y="2260"/>
                  <a:pt x="13236" y="3076"/>
                </a:cubicBezTo>
                <a:cubicBezTo>
                  <a:pt x="13472" y="3341"/>
                  <a:pt x="13711" y="3609"/>
                  <a:pt x="13982" y="3852"/>
                </a:cubicBezTo>
                <a:cubicBezTo>
                  <a:pt x="14217" y="4065"/>
                  <a:pt x="14556" y="4247"/>
                  <a:pt x="14915" y="4439"/>
                </a:cubicBezTo>
                <a:cubicBezTo>
                  <a:pt x="15347" y="4670"/>
                  <a:pt x="15820" y="4920"/>
                  <a:pt x="16216" y="5268"/>
                </a:cubicBezTo>
                <a:cubicBezTo>
                  <a:pt x="16958" y="5929"/>
                  <a:pt x="17225" y="6845"/>
                  <a:pt x="17390" y="7654"/>
                </a:cubicBezTo>
                <a:lnTo>
                  <a:pt x="17434" y="7864"/>
                </a:lnTo>
                <a:cubicBezTo>
                  <a:pt x="17534" y="8321"/>
                  <a:pt x="17659" y="8894"/>
                  <a:pt x="17480" y="9468"/>
                </a:cubicBezTo>
                <a:cubicBezTo>
                  <a:pt x="17439" y="9614"/>
                  <a:pt x="17364" y="9764"/>
                  <a:pt x="17285" y="9910"/>
                </a:cubicBezTo>
                <a:cubicBezTo>
                  <a:pt x="17246" y="9981"/>
                  <a:pt x="17209" y="10040"/>
                  <a:pt x="17195" y="10100"/>
                </a:cubicBezTo>
                <a:cubicBezTo>
                  <a:pt x="17135" y="10328"/>
                  <a:pt x="17132" y="10639"/>
                  <a:pt x="17186" y="10932"/>
                </a:cubicBezTo>
                <a:cubicBezTo>
                  <a:pt x="17218" y="11088"/>
                  <a:pt x="17286" y="11238"/>
                  <a:pt x="17351" y="11389"/>
                </a:cubicBezTo>
                <a:cubicBezTo>
                  <a:pt x="17476" y="11672"/>
                  <a:pt x="17583" y="11934"/>
                  <a:pt x="17633" y="12212"/>
                </a:cubicBezTo>
                <a:cubicBezTo>
                  <a:pt x="17703" y="12619"/>
                  <a:pt x="17712" y="13039"/>
                  <a:pt x="17717" y="13453"/>
                </a:cubicBezTo>
                <a:lnTo>
                  <a:pt x="17719" y="13912"/>
                </a:lnTo>
                <a:cubicBezTo>
                  <a:pt x="17717" y="14049"/>
                  <a:pt x="17710" y="14351"/>
                  <a:pt x="17750" y="14436"/>
                </a:cubicBezTo>
                <a:cubicBezTo>
                  <a:pt x="17770" y="14449"/>
                  <a:pt x="17905" y="14505"/>
                  <a:pt x="17956" y="14527"/>
                </a:cubicBezTo>
                <a:cubicBezTo>
                  <a:pt x="18091" y="14585"/>
                  <a:pt x="18225" y="14642"/>
                  <a:pt x="18359" y="14713"/>
                </a:cubicBezTo>
                <a:cubicBezTo>
                  <a:pt x="18766" y="14925"/>
                  <a:pt x="19035" y="15189"/>
                  <a:pt x="19243" y="15416"/>
                </a:cubicBezTo>
                <a:cubicBezTo>
                  <a:pt x="19737" y="15934"/>
                  <a:pt x="20120" y="16527"/>
                  <a:pt x="20375" y="17168"/>
                </a:cubicBezTo>
                <a:cubicBezTo>
                  <a:pt x="20498" y="17488"/>
                  <a:pt x="20651" y="17794"/>
                  <a:pt x="20802" y="18099"/>
                </a:cubicBezTo>
                <a:cubicBezTo>
                  <a:pt x="21022" y="18542"/>
                  <a:pt x="21240" y="18986"/>
                  <a:pt x="21391" y="19453"/>
                </a:cubicBezTo>
                <a:lnTo>
                  <a:pt x="21447" y="19642"/>
                </a:lnTo>
                <a:cubicBezTo>
                  <a:pt x="21600" y="20171"/>
                  <a:pt x="21419" y="20526"/>
                  <a:pt x="21240" y="20732"/>
                </a:cubicBezTo>
                <a:cubicBezTo>
                  <a:pt x="20828" y="21203"/>
                  <a:pt x="20139" y="21292"/>
                  <a:pt x="19637" y="21357"/>
                </a:cubicBezTo>
                <a:lnTo>
                  <a:pt x="19417" y="21388"/>
                </a:lnTo>
                <a:cubicBezTo>
                  <a:pt x="19304" y="21405"/>
                  <a:pt x="19181" y="21432"/>
                  <a:pt x="19063" y="21459"/>
                </a:cubicBezTo>
                <a:cubicBezTo>
                  <a:pt x="18779" y="21521"/>
                  <a:pt x="18424" y="21600"/>
                  <a:pt x="18037" y="21600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3175" cap="flat">
            <a:solidFill>
              <a:schemeClr val="bg1">
                <a:lumMod val="50000"/>
              </a:schemeClr>
            </a:solidFill>
            <a:miter lim="400000"/>
          </a:ln>
          <a:effectLst/>
        </p:spPr>
        <p:txBody>
          <a:bodyPr lIns="0" tIns="0" rIns="0" bIns="0"/>
          <a:lstStyle/>
          <a:p>
            <a:pPr eaLnBrk="1" hangingPunct="1">
              <a:defRPr sz="1200">
                <a:solidFill>
                  <a:srgbClr val="000000"/>
                </a:solidFill>
                <a:latin typeface="Helvetica"/>
                <a:ea typeface="Helvetica"/>
                <a:cs typeface="Helvetica"/>
                <a:sym typeface="Helvetica"/>
              </a:defRPr>
            </a:pPr>
            <a:endParaRPr sz="1688" dirty="0">
              <a:solidFill>
                <a:srgbClr val="000000"/>
              </a:solidFill>
              <a:latin typeface="Lato Light" panose="020F0502020204030203" pitchFamily="34" charset="0"/>
              <a:ea typeface="Lato Light" panose="020F0502020204030203" pitchFamily="34" charset="0"/>
              <a:cs typeface="Lato Light" panose="020F0502020204030203" pitchFamily="34" charset="0"/>
              <a:sym typeface="Helvetica"/>
            </a:endParaRPr>
          </a:p>
        </p:txBody>
      </p:sp>
      <p:sp>
        <p:nvSpPr>
          <p:cNvPr id="212" name="Shape 17276">
            <a:extLst>
              <a:ext uri="{FF2B5EF4-FFF2-40B4-BE49-F238E27FC236}">
                <a16:creationId xmlns:a16="http://schemas.microsoft.com/office/drawing/2014/main" id="{59A405E7-4D1F-DB85-9A6F-AF52D5F8DB76}"/>
              </a:ext>
            </a:extLst>
          </p:cNvPr>
          <p:cNvSpPr/>
          <p:nvPr/>
        </p:nvSpPr>
        <p:spPr>
          <a:xfrm>
            <a:off x="8500272" y="1927334"/>
            <a:ext cx="1129300" cy="45765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571" h="21600" extrusionOk="0">
                <a:moveTo>
                  <a:pt x="13514" y="21600"/>
                </a:moveTo>
                <a:cubicBezTo>
                  <a:pt x="13361" y="21600"/>
                  <a:pt x="13296" y="21446"/>
                  <a:pt x="13228" y="21246"/>
                </a:cubicBezTo>
                <a:lnTo>
                  <a:pt x="13174" y="21091"/>
                </a:lnTo>
                <a:lnTo>
                  <a:pt x="13140" y="21077"/>
                </a:lnTo>
                <a:cubicBezTo>
                  <a:pt x="13114" y="21085"/>
                  <a:pt x="13067" y="21105"/>
                  <a:pt x="13020" y="21124"/>
                </a:cubicBezTo>
                <a:cubicBezTo>
                  <a:pt x="12934" y="21159"/>
                  <a:pt x="12854" y="21190"/>
                  <a:pt x="12777" y="21190"/>
                </a:cubicBezTo>
                <a:cubicBezTo>
                  <a:pt x="12737" y="21190"/>
                  <a:pt x="12698" y="21182"/>
                  <a:pt x="12661" y="21164"/>
                </a:cubicBezTo>
                <a:cubicBezTo>
                  <a:pt x="12552" y="21116"/>
                  <a:pt x="12483" y="20970"/>
                  <a:pt x="12433" y="20863"/>
                </a:cubicBezTo>
                <a:cubicBezTo>
                  <a:pt x="12405" y="20804"/>
                  <a:pt x="12386" y="20764"/>
                  <a:pt x="12366" y="20747"/>
                </a:cubicBezTo>
                <a:cubicBezTo>
                  <a:pt x="12274" y="20664"/>
                  <a:pt x="12165" y="20662"/>
                  <a:pt x="12049" y="20660"/>
                </a:cubicBezTo>
                <a:cubicBezTo>
                  <a:pt x="11896" y="20657"/>
                  <a:pt x="11723" y="20655"/>
                  <a:pt x="11556" y="20466"/>
                </a:cubicBezTo>
                <a:cubicBezTo>
                  <a:pt x="11443" y="20338"/>
                  <a:pt x="11368" y="20159"/>
                  <a:pt x="11302" y="20002"/>
                </a:cubicBezTo>
                <a:cubicBezTo>
                  <a:pt x="11263" y="19911"/>
                  <a:pt x="11228" y="19827"/>
                  <a:pt x="11185" y="19755"/>
                </a:cubicBezTo>
                <a:cubicBezTo>
                  <a:pt x="11151" y="19696"/>
                  <a:pt x="11123" y="19686"/>
                  <a:pt x="11083" y="19686"/>
                </a:cubicBezTo>
                <a:cubicBezTo>
                  <a:pt x="11061" y="19686"/>
                  <a:pt x="11039" y="19689"/>
                  <a:pt x="11017" y="19692"/>
                </a:cubicBezTo>
                <a:cubicBezTo>
                  <a:pt x="10981" y="19698"/>
                  <a:pt x="10948" y="19703"/>
                  <a:pt x="10913" y="19703"/>
                </a:cubicBezTo>
                <a:cubicBezTo>
                  <a:pt x="10881" y="19703"/>
                  <a:pt x="10847" y="19699"/>
                  <a:pt x="10812" y="19688"/>
                </a:cubicBezTo>
                <a:cubicBezTo>
                  <a:pt x="10738" y="19662"/>
                  <a:pt x="10669" y="19615"/>
                  <a:pt x="10600" y="19565"/>
                </a:cubicBezTo>
                <a:cubicBezTo>
                  <a:pt x="10524" y="19511"/>
                  <a:pt x="10459" y="19464"/>
                  <a:pt x="10387" y="19451"/>
                </a:cubicBezTo>
                <a:lnTo>
                  <a:pt x="10309" y="19435"/>
                </a:lnTo>
                <a:cubicBezTo>
                  <a:pt x="10254" y="19423"/>
                  <a:pt x="10203" y="19411"/>
                  <a:pt x="10153" y="19411"/>
                </a:cubicBezTo>
                <a:cubicBezTo>
                  <a:pt x="10123" y="19411"/>
                  <a:pt x="10094" y="19415"/>
                  <a:pt x="10065" y="19427"/>
                </a:cubicBezTo>
                <a:cubicBezTo>
                  <a:pt x="10058" y="19430"/>
                  <a:pt x="10038" y="19463"/>
                  <a:pt x="10024" y="19484"/>
                </a:cubicBezTo>
                <a:cubicBezTo>
                  <a:pt x="9989" y="19537"/>
                  <a:pt x="9942" y="19608"/>
                  <a:pt x="9880" y="19642"/>
                </a:cubicBezTo>
                <a:cubicBezTo>
                  <a:pt x="9821" y="19672"/>
                  <a:pt x="9758" y="19686"/>
                  <a:pt x="9686" y="19686"/>
                </a:cubicBezTo>
                <a:cubicBezTo>
                  <a:pt x="9551" y="19686"/>
                  <a:pt x="9400" y="19635"/>
                  <a:pt x="9278" y="19593"/>
                </a:cubicBezTo>
                <a:cubicBezTo>
                  <a:pt x="9210" y="19570"/>
                  <a:pt x="9153" y="19551"/>
                  <a:pt x="9101" y="19539"/>
                </a:cubicBezTo>
                <a:cubicBezTo>
                  <a:pt x="8975" y="19509"/>
                  <a:pt x="8856" y="19439"/>
                  <a:pt x="8742" y="19372"/>
                </a:cubicBezTo>
                <a:cubicBezTo>
                  <a:pt x="8666" y="19327"/>
                  <a:pt x="8599" y="19288"/>
                  <a:pt x="8532" y="19258"/>
                </a:cubicBezTo>
                <a:cubicBezTo>
                  <a:pt x="8476" y="19234"/>
                  <a:pt x="8421" y="19227"/>
                  <a:pt x="8366" y="19227"/>
                </a:cubicBezTo>
                <a:cubicBezTo>
                  <a:pt x="8324" y="19227"/>
                  <a:pt x="8282" y="19231"/>
                  <a:pt x="8240" y="19235"/>
                </a:cubicBezTo>
                <a:cubicBezTo>
                  <a:pt x="8184" y="19241"/>
                  <a:pt x="8138" y="19245"/>
                  <a:pt x="8090" y="19245"/>
                </a:cubicBezTo>
                <a:cubicBezTo>
                  <a:pt x="8026" y="19245"/>
                  <a:pt x="7991" y="19264"/>
                  <a:pt x="7958" y="19283"/>
                </a:cubicBezTo>
                <a:cubicBezTo>
                  <a:pt x="7924" y="19302"/>
                  <a:pt x="7889" y="19322"/>
                  <a:pt x="7848" y="19322"/>
                </a:cubicBezTo>
                <a:cubicBezTo>
                  <a:pt x="7709" y="19322"/>
                  <a:pt x="7625" y="19093"/>
                  <a:pt x="7561" y="18870"/>
                </a:cubicBezTo>
                <a:cubicBezTo>
                  <a:pt x="7506" y="18677"/>
                  <a:pt x="7429" y="18522"/>
                  <a:pt x="7347" y="18358"/>
                </a:cubicBezTo>
                <a:cubicBezTo>
                  <a:pt x="7252" y="18165"/>
                  <a:pt x="7155" y="17972"/>
                  <a:pt x="7074" y="17697"/>
                </a:cubicBezTo>
                <a:cubicBezTo>
                  <a:pt x="6965" y="17326"/>
                  <a:pt x="6856" y="16976"/>
                  <a:pt x="6723" y="16752"/>
                </a:cubicBezTo>
                <a:cubicBezTo>
                  <a:pt x="6670" y="16662"/>
                  <a:pt x="6617" y="16553"/>
                  <a:pt x="6565" y="16444"/>
                </a:cubicBezTo>
                <a:cubicBezTo>
                  <a:pt x="6506" y="16321"/>
                  <a:pt x="6455" y="16215"/>
                  <a:pt x="6403" y="16138"/>
                </a:cubicBezTo>
                <a:lnTo>
                  <a:pt x="6403" y="16138"/>
                </a:lnTo>
                <a:cubicBezTo>
                  <a:pt x="6402" y="16138"/>
                  <a:pt x="6393" y="16130"/>
                  <a:pt x="6367" y="16130"/>
                </a:cubicBezTo>
                <a:cubicBezTo>
                  <a:pt x="6341" y="16130"/>
                  <a:pt x="6313" y="16137"/>
                  <a:pt x="6287" y="16143"/>
                </a:cubicBezTo>
                <a:cubicBezTo>
                  <a:pt x="6249" y="16151"/>
                  <a:pt x="6211" y="16159"/>
                  <a:pt x="6175" y="16159"/>
                </a:cubicBezTo>
                <a:cubicBezTo>
                  <a:pt x="6130" y="16159"/>
                  <a:pt x="6090" y="16147"/>
                  <a:pt x="6053" y="16123"/>
                </a:cubicBezTo>
                <a:cubicBezTo>
                  <a:pt x="5949" y="16054"/>
                  <a:pt x="5859" y="15917"/>
                  <a:pt x="5780" y="15796"/>
                </a:cubicBezTo>
                <a:cubicBezTo>
                  <a:pt x="5731" y="15723"/>
                  <a:pt x="5688" y="15656"/>
                  <a:pt x="5643" y="15608"/>
                </a:cubicBezTo>
                <a:cubicBezTo>
                  <a:pt x="5510" y="15465"/>
                  <a:pt x="5395" y="15341"/>
                  <a:pt x="5266" y="15114"/>
                </a:cubicBezTo>
                <a:cubicBezTo>
                  <a:pt x="5111" y="14840"/>
                  <a:pt x="4883" y="14808"/>
                  <a:pt x="4725" y="14808"/>
                </a:cubicBezTo>
                <a:cubicBezTo>
                  <a:pt x="4635" y="14808"/>
                  <a:pt x="4546" y="14819"/>
                  <a:pt x="4463" y="14829"/>
                </a:cubicBezTo>
                <a:cubicBezTo>
                  <a:pt x="4426" y="14834"/>
                  <a:pt x="4403" y="14836"/>
                  <a:pt x="4379" y="14836"/>
                </a:cubicBezTo>
                <a:cubicBezTo>
                  <a:pt x="4146" y="14836"/>
                  <a:pt x="3929" y="14696"/>
                  <a:pt x="3718" y="14561"/>
                </a:cubicBezTo>
                <a:lnTo>
                  <a:pt x="3583" y="14475"/>
                </a:lnTo>
                <a:cubicBezTo>
                  <a:pt x="3273" y="14286"/>
                  <a:pt x="3065" y="14085"/>
                  <a:pt x="3021" y="13063"/>
                </a:cubicBezTo>
                <a:cubicBezTo>
                  <a:pt x="3014" y="12893"/>
                  <a:pt x="3021" y="12731"/>
                  <a:pt x="3027" y="12588"/>
                </a:cubicBezTo>
                <a:cubicBezTo>
                  <a:pt x="3034" y="12451"/>
                  <a:pt x="3039" y="12311"/>
                  <a:pt x="3030" y="12232"/>
                </a:cubicBezTo>
                <a:cubicBezTo>
                  <a:pt x="3021" y="12159"/>
                  <a:pt x="3009" y="12102"/>
                  <a:pt x="2997" y="12047"/>
                </a:cubicBezTo>
                <a:cubicBezTo>
                  <a:pt x="2968" y="11909"/>
                  <a:pt x="2933" y="11745"/>
                  <a:pt x="2922" y="11492"/>
                </a:cubicBezTo>
                <a:cubicBezTo>
                  <a:pt x="2909" y="11154"/>
                  <a:pt x="2907" y="11126"/>
                  <a:pt x="2857" y="11015"/>
                </a:cubicBezTo>
                <a:cubicBezTo>
                  <a:pt x="2806" y="10905"/>
                  <a:pt x="2747" y="10834"/>
                  <a:pt x="2678" y="10751"/>
                </a:cubicBezTo>
                <a:cubicBezTo>
                  <a:pt x="2627" y="10691"/>
                  <a:pt x="2577" y="10629"/>
                  <a:pt x="2527" y="10554"/>
                </a:cubicBezTo>
                <a:cubicBezTo>
                  <a:pt x="2390" y="10345"/>
                  <a:pt x="2315" y="10049"/>
                  <a:pt x="2250" y="9788"/>
                </a:cubicBezTo>
                <a:cubicBezTo>
                  <a:pt x="2207" y="9618"/>
                  <a:pt x="2168" y="9462"/>
                  <a:pt x="2116" y="9345"/>
                </a:cubicBezTo>
                <a:cubicBezTo>
                  <a:pt x="1989" y="9056"/>
                  <a:pt x="1817" y="8866"/>
                  <a:pt x="1619" y="8795"/>
                </a:cubicBezTo>
                <a:cubicBezTo>
                  <a:pt x="1575" y="8778"/>
                  <a:pt x="1535" y="8770"/>
                  <a:pt x="1499" y="8762"/>
                </a:cubicBezTo>
                <a:cubicBezTo>
                  <a:pt x="1365" y="8734"/>
                  <a:pt x="1244" y="8708"/>
                  <a:pt x="1080" y="8446"/>
                </a:cubicBezTo>
                <a:cubicBezTo>
                  <a:pt x="949" y="8238"/>
                  <a:pt x="809" y="8021"/>
                  <a:pt x="667" y="7864"/>
                </a:cubicBezTo>
                <a:cubicBezTo>
                  <a:pt x="410" y="7582"/>
                  <a:pt x="-21" y="7110"/>
                  <a:pt x="0" y="6138"/>
                </a:cubicBezTo>
                <a:cubicBezTo>
                  <a:pt x="19" y="5282"/>
                  <a:pt x="373" y="5203"/>
                  <a:pt x="542" y="5165"/>
                </a:cubicBezTo>
                <a:cubicBezTo>
                  <a:pt x="569" y="5159"/>
                  <a:pt x="595" y="5153"/>
                  <a:pt x="618" y="5145"/>
                </a:cubicBezTo>
                <a:cubicBezTo>
                  <a:pt x="708" y="5117"/>
                  <a:pt x="800" y="5088"/>
                  <a:pt x="852" y="4988"/>
                </a:cubicBezTo>
                <a:cubicBezTo>
                  <a:pt x="877" y="4940"/>
                  <a:pt x="890" y="4871"/>
                  <a:pt x="911" y="4751"/>
                </a:cubicBezTo>
                <a:cubicBezTo>
                  <a:pt x="942" y="4574"/>
                  <a:pt x="985" y="4332"/>
                  <a:pt x="1095" y="4155"/>
                </a:cubicBezTo>
                <a:cubicBezTo>
                  <a:pt x="1264" y="3885"/>
                  <a:pt x="1451" y="3656"/>
                  <a:pt x="1651" y="3473"/>
                </a:cubicBezTo>
                <a:cubicBezTo>
                  <a:pt x="1678" y="3450"/>
                  <a:pt x="1703" y="3431"/>
                  <a:pt x="1728" y="3413"/>
                </a:cubicBezTo>
                <a:cubicBezTo>
                  <a:pt x="1771" y="3381"/>
                  <a:pt x="1815" y="3349"/>
                  <a:pt x="1837" y="3310"/>
                </a:cubicBezTo>
                <a:cubicBezTo>
                  <a:pt x="1846" y="3295"/>
                  <a:pt x="1859" y="3256"/>
                  <a:pt x="1871" y="3222"/>
                </a:cubicBezTo>
                <a:cubicBezTo>
                  <a:pt x="1905" y="3123"/>
                  <a:pt x="1956" y="2973"/>
                  <a:pt x="2043" y="2894"/>
                </a:cubicBezTo>
                <a:cubicBezTo>
                  <a:pt x="2081" y="2858"/>
                  <a:pt x="2123" y="2840"/>
                  <a:pt x="2166" y="2840"/>
                </a:cubicBezTo>
                <a:cubicBezTo>
                  <a:pt x="2170" y="2840"/>
                  <a:pt x="2175" y="2840"/>
                  <a:pt x="2180" y="2840"/>
                </a:cubicBezTo>
                <a:cubicBezTo>
                  <a:pt x="2188" y="2802"/>
                  <a:pt x="2198" y="2766"/>
                  <a:pt x="2209" y="2733"/>
                </a:cubicBezTo>
                <a:cubicBezTo>
                  <a:pt x="2251" y="2615"/>
                  <a:pt x="2309" y="2551"/>
                  <a:pt x="2374" y="2551"/>
                </a:cubicBezTo>
                <a:cubicBezTo>
                  <a:pt x="2456" y="2551"/>
                  <a:pt x="2530" y="2651"/>
                  <a:pt x="2595" y="2739"/>
                </a:cubicBezTo>
                <a:lnTo>
                  <a:pt x="2641" y="2799"/>
                </a:lnTo>
                <a:cubicBezTo>
                  <a:pt x="2653" y="2812"/>
                  <a:pt x="2663" y="2828"/>
                  <a:pt x="2673" y="2845"/>
                </a:cubicBezTo>
                <a:cubicBezTo>
                  <a:pt x="2692" y="2833"/>
                  <a:pt x="2713" y="2823"/>
                  <a:pt x="2737" y="2823"/>
                </a:cubicBezTo>
                <a:cubicBezTo>
                  <a:pt x="2830" y="2837"/>
                  <a:pt x="2881" y="2936"/>
                  <a:pt x="2909" y="2989"/>
                </a:cubicBezTo>
                <a:cubicBezTo>
                  <a:pt x="2936" y="3015"/>
                  <a:pt x="2953" y="3018"/>
                  <a:pt x="2977" y="3018"/>
                </a:cubicBezTo>
                <a:cubicBezTo>
                  <a:pt x="3000" y="3018"/>
                  <a:pt x="3024" y="3014"/>
                  <a:pt x="3049" y="3009"/>
                </a:cubicBezTo>
                <a:lnTo>
                  <a:pt x="3158" y="2990"/>
                </a:lnTo>
                <a:cubicBezTo>
                  <a:pt x="3235" y="2975"/>
                  <a:pt x="3336" y="2956"/>
                  <a:pt x="3434" y="2956"/>
                </a:cubicBezTo>
                <a:cubicBezTo>
                  <a:pt x="3610" y="2956"/>
                  <a:pt x="3725" y="3015"/>
                  <a:pt x="3805" y="3146"/>
                </a:cubicBezTo>
                <a:cubicBezTo>
                  <a:pt x="3892" y="3289"/>
                  <a:pt x="3942" y="3535"/>
                  <a:pt x="3986" y="3752"/>
                </a:cubicBezTo>
                <a:cubicBezTo>
                  <a:pt x="4012" y="3879"/>
                  <a:pt x="4043" y="4031"/>
                  <a:pt x="4066" y="4083"/>
                </a:cubicBezTo>
                <a:cubicBezTo>
                  <a:pt x="4095" y="4146"/>
                  <a:pt x="4124" y="4158"/>
                  <a:pt x="4217" y="4166"/>
                </a:cubicBezTo>
                <a:cubicBezTo>
                  <a:pt x="4247" y="4168"/>
                  <a:pt x="4277" y="4171"/>
                  <a:pt x="4308" y="4179"/>
                </a:cubicBezTo>
                <a:cubicBezTo>
                  <a:pt x="4393" y="4200"/>
                  <a:pt x="4467" y="4265"/>
                  <a:pt x="4532" y="4322"/>
                </a:cubicBezTo>
                <a:cubicBezTo>
                  <a:pt x="4590" y="4373"/>
                  <a:pt x="4645" y="4422"/>
                  <a:pt x="4692" y="4422"/>
                </a:cubicBezTo>
                <a:cubicBezTo>
                  <a:pt x="4736" y="4410"/>
                  <a:pt x="4771" y="4361"/>
                  <a:pt x="4802" y="4318"/>
                </a:cubicBezTo>
                <a:cubicBezTo>
                  <a:pt x="4869" y="4223"/>
                  <a:pt x="4951" y="4106"/>
                  <a:pt x="5056" y="4106"/>
                </a:cubicBezTo>
                <a:cubicBezTo>
                  <a:pt x="5079" y="4106"/>
                  <a:pt x="5101" y="4112"/>
                  <a:pt x="5124" y="4123"/>
                </a:cubicBezTo>
                <a:cubicBezTo>
                  <a:pt x="5203" y="4164"/>
                  <a:pt x="5260" y="4270"/>
                  <a:pt x="5302" y="4348"/>
                </a:cubicBezTo>
                <a:cubicBezTo>
                  <a:pt x="5316" y="4376"/>
                  <a:pt x="5337" y="4415"/>
                  <a:pt x="5344" y="4422"/>
                </a:cubicBezTo>
                <a:cubicBezTo>
                  <a:pt x="5343" y="4418"/>
                  <a:pt x="5360" y="4402"/>
                  <a:pt x="5379" y="4386"/>
                </a:cubicBezTo>
                <a:cubicBezTo>
                  <a:pt x="5421" y="4349"/>
                  <a:pt x="5473" y="4305"/>
                  <a:pt x="5535" y="4305"/>
                </a:cubicBezTo>
                <a:lnTo>
                  <a:pt x="5579" y="4313"/>
                </a:lnTo>
                <a:cubicBezTo>
                  <a:pt x="5704" y="4359"/>
                  <a:pt x="5758" y="4500"/>
                  <a:pt x="5799" y="4646"/>
                </a:cubicBezTo>
                <a:cubicBezTo>
                  <a:pt x="5810" y="4674"/>
                  <a:pt x="5821" y="4696"/>
                  <a:pt x="5831" y="4715"/>
                </a:cubicBezTo>
                <a:lnTo>
                  <a:pt x="5834" y="4607"/>
                </a:lnTo>
                <a:lnTo>
                  <a:pt x="5941" y="4518"/>
                </a:lnTo>
                <a:cubicBezTo>
                  <a:pt x="6093" y="4390"/>
                  <a:pt x="6093" y="4390"/>
                  <a:pt x="6084" y="4090"/>
                </a:cubicBezTo>
                <a:cubicBezTo>
                  <a:pt x="6080" y="3975"/>
                  <a:pt x="6057" y="3924"/>
                  <a:pt x="5937" y="3769"/>
                </a:cubicBezTo>
                <a:cubicBezTo>
                  <a:pt x="5885" y="3701"/>
                  <a:pt x="5833" y="3631"/>
                  <a:pt x="5786" y="3546"/>
                </a:cubicBezTo>
                <a:cubicBezTo>
                  <a:pt x="5564" y="3140"/>
                  <a:pt x="5462" y="2622"/>
                  <a:pt x="5485" y="2006"/>
                </a:cubicBezTo>
                <a:cubicBezTo>
                  <a:pt x="5502" y="1568"/>
                  <a:pt x="5581" y="1059"/>
                  <a:pt x="5753" y="848"/>
                </a:cubicBezTo>
                <a:cubicBezTo>
                  <a:pt x="5752" y="681"/>
                  <a:pt x="5752" y="516"/>
                  <a:pt x="5762" y="354"/>
                </a:cubicBezTo>
                <a:lnTo>
                  <a:pt x="5774" y="146"/>
                </a:lnTo>
                <a:lnTo>
                  <a:pt x="5902" y="192"/>
                </a:lnTo>
                <a:lnTo>
                  <a:pt x="5985" y="0"/>
                </a:lnTo>
                <a:lnTo>
                  <a:pt x="6042" y="108"/>
                </a:lnTo>
                <a:cubicBezTo>
                  <a:pt x="6080" y="172"/>
                  <a:pt x="6361" y="458"/>
                  <a:pt x="6508" y="594"/>
                </a:cubicBezTo>
                <a:cubicBezTo>
                  <a:pt x="6673" y="748"/>
                  <a:pt x="6836" y="831"/>
                  <a:pt x="7036" y="863"/>
                </a:cubicBezTo>
                <a:cubicBezTo>
                  <a:pt x="7163" y="882"/>
                  <a:pt x="7262" y="989"/>
                  <a:pt x="7349" y="1084"/>
                </a:cubicBezTo>
                <a:cubicBezTo>
                  <a:pt x="7397" y="1136"/>
                  <a:pt x="7440" y="1184"/>
                  <a:pt x="7489" y="1220"/>
                </a:cubicBezTo>
                <a:cubicBezTo>
                  <a:pt x="7639" y="1330"/>
                  <a:pt x="7803" y="1384"/>
                  <a:pt x="7961" y="1435"/>
                </a:cubicBezTo>
                <a:cubicBezTo>
                  <a:pt x="7993" y="1445"/>
                  <a:pt x="8019" y="1448"/>
                  <a:pt x="8046" y="1451"/>
                </a:cubicBezTo>
                <a:cubicBezTo>
                  <a:pt x="8157" y="1463"/>
                  <a:pt x="8306" y="1480"/>
                  <a:pt x="8416" y="1753"/>
                </a:cubicBezTo>
                <a:cubicBezTo>
                  <a:pt x="8457" y="1852"/>
                  <a:pt x="8514" y="2048"/>
                  <a:pt x="8588" y="2670"/>
                </a:cubicBezTo>
                <a:cubicBezTo>
                  <a:pt x="8728" y="3100"/>
                  <a:pt x="8870" y="3501"/>
                  <a:pt x="9389" y="3700"/>
                </a:cubicBezTo>
                <a:cubicBezTo>
                  <a:pt x="9478" y="3734"/>
                  <a:pt x="9549" y="3825"/>
                  <a:pt x="9612" y="3905"/>
                </a:cubicBezTo>
                <a:cubicBezTo>
                  <a:pt x="9661" y="3968"/>
                  <a:pt x="9703" y="4021"/>
                  <a:pt x="9741" y="4034"/>
                </a:cubicBezTo>
                <a:cubicBezTo>
                  <a:pt x="9786" y="4032"/>
                  <a:pt x="9805" y="4008"/>
                  <a:pt x="9846" y="3956"/>
                </a:cubicBezTo>
                <a:cubicBezTo>
                  <a:pt x="9871" y="3925"/>
                  <a:pt x="9896" y="3893"/>
                  <a:pt x="9925" y="3863"/>
                </a:cubicBezTo>
                <a:lnTo>
                  <a:pt x="10022" y="3752"/>
                </a:lnTo>
                <a:cubicBezTo>
                  <a:pt x="10178" y="3570"/>
                  <a:pt x="10343" y="3377"/>
                  <a:pt x="10509" y="3326"/>
                </a:cubicBezTo>
                <a:cubicBezTo>
                  <a:pt x="10554" y="3312"/>
                  <a:pt x="10599" y="3306"/>
                  <a:pt x="10644" y="3306"/>
                </a:cubicBezTo>
                <a:cubicBezTo>
                  <a:pt x="10759" y="3306"/>
                  <a:pt x="10872" y="3343"/>
                  <a:pt x="10983" y="3377"/>
                </a:cubicBezTo>
                <a:cubicBezTo>
                  <a:pt x="11082" y="3409"/>
                  <a:pt x="11173" y="3439"/>
                  <a:pt x="11261" y="3440"/>
                </a:cubicBezTo>
                <a:cubicBezTo>
                  <a:pt x="11294" y="3438"/>
                  <a:pt x="11409" y="3429"/>
                  <a:pt x="11434" y="3429"/>
                </a:cubicBezTo>
                <a:cubicBezTo>
                  <a:pt x="11503" y="3429"/>
                  <a:pt x="11594" y="3442"/>
                  <a:pt x="11688" y="3542"/>
                </a:cubicBezTo>
                <a:cubicBezTo>
                  <a:pt x="11808" y="3668"/>
                  <a:pt x="11863" y="3915"/>
                  <a:pt x="11901" y="4079"/>
                </a:cubicBezTo>
                <a:cubicBezTo>
                  <a:pt x="11912" y="4129"/>
                  <a:pt x="11933" y="4223"/>
                  <a:pt x="11942" y="4237"/>
                </a:cubicBezTo>
                <a:cubicBezTo>
                  <a:pt x="11944" y="4238"/>
                  <a:pt x="11953" y="4245"/>
                  <a:pt x="11971" y="4245"/>
                </a:cubicBezTo>
                <a:cubicBezTo>
                  <a:pt x="12005" y="4245"/>
                  <a:pt x="12040" y="4228"/>
                  <a:pt x="12075" y="4212"/>
                </a:cubicBezTo>
                <a:cubicBezTo>
                  <a:pt x="12144" y="4180"/>
                  <a:pt x="12204" y="4155"/>
                  <a:pt x="12262" y="4155"/>
                </a:cubicBezTo>
                <a:cubicBezTo>
                  <a:pt x="12310" y="4155"/>
                  <a:pt x="12353" y="4170"/>
                  <a:pt x="12394" y="4201"/>
                </a:cubicBezTo>
                <a:cubicBezTo>
                  <a:pt x="12535" y="4309"/>
                  <a:pt x="12606" y="4586"/>
                  <a:pt x="12657" y="4788"/>
                </a:cubicBezTo>
                <a:cubicBezTo>
                  <a:pt x="12681" y="4881"/>
                  <a:pt x="12703" y="4968"/>
                  <a:pt x="12726" y="5018"/>
                </a:cubicBezTo>
                <a:cubicBezTo>
                  <a:pt x="12746" y="5062"/>
                  <a:pt x="12808" y="5120"/>
                  <a:pt x="12854" y="5163"/>
                </a:cubicBezTo>
                <a:cubicBezTo>
                  <a:pt x="12935" y="5238"/>
                  <a:pt x="13025" y="5321"/>
                  <a:pt x="13092" y="5471"/>
                </a:cubicBezTo>
                <a:cubicBezTo>
                  <a:pt x="13154" y="5468"/>
                  <a:pt x="13279" y="5462"/>
                  <a:pt x="13325" y="5462"/>
                </a:cubicBezTo>
                <a:cubicBezTo>
                  <a:pt x="13375" y="5462"/>
                  <a:pt x="13424" y="5464"/>
                  <a:pt x="13473" y="5470"/>
                </a:cubicBezTo>
                <a:lnTo>
                  <a:pt x="13519" y="5472"/>
                </a:lnTo>
                <a:cubicBezTo>
                  <a:pt x="13581" y="5474"/>
                  <a:pt x="13650" y="5476"/>
                  <a:pt x="13711" y="5522"/>
                </a:cubicBezTo>
                <a:cubicBezTo>
                  <a:pt x="13781" y="5577"/>
                  <a:pt x="13824" y="5661"/>
                  <a:pt x="13853" y="5717"/>
                </a:cubicBezTo>
                <a:cubicBezTo>
                  <a:pt x="13867" y="5745"/>
                  <a:pt x="13876" y="5764"/>
                  <a:pt x="13884" y="5772"/>
                </a:cubicBezTo>
                <a:cubicBezTo>
                  <a:pt x="13897" y="5785"/>
                  <a:pt x="13918" y="5792"/>
                  <a:pt x="13947" y="5792"/>
                </a:cubicBezTo>
                <a:cubicBezTo>
                  <a:pt x="13971" y="5792"/>
                  <a:pt x="13995" y="5788"/>
                  <a:pt x="14019" y="5784"/>
                </a:cubicBezTo>
                <a:cubicBezTo>
                  <a:pt x="14060" y="5777"/>
                  <a:pt x="14093" y="5772"/>
                  <a:pt x="14125" y="5772"/>
                </a:cubicBezTo>
                <a:cubicBezTo>
                  <a:pt x="14148" y="5772"/>
                  <a:pt x="14172" y="5775"/>
                  <a:pt x="14195" y="5781"/>
                </a:cubicBezTo>
                <a:cubicBezTo>
                  <a:pt x="14252" y="5798"/>
                  <a:pt x="14305" y="5845"/>
                  <a:pt x="14353" y="5887"/>
                </a:cubicBezTo>
                <a:cubicBezTo>
                  <a:pt x="14391" y="5921"/>
                  <a:pt x="14440" y="5963"/>
                  <a:pt x="14464" y="5963"/>
                </a:cubicBezTo>
                <a:cubicBezTo>
                  <a:pt x="14489" y="5848"/>
                  <a:pt x="14519" y="5747"/>
                  <a:pt x="14570" y="5666"/>
                </a:cubicBezTo>
                <a:cubicBezTo>
                  <a:pt x="14641" y="5554"/>
                  <a:pt x="14705" y="5531"/>
                  <a:pt x="14751" y="5516"/>
                </a:cubicBezTo>
                <a:cubicBezTo>
                  <a:pt x="14767" y="5510"/>
                  <a:pt x="14780" y="5505"/>
                  <a:pt x="14794" y="5497"/>
                </a:cubicBezTo>
                <a:cubicBezTo>
                  <a:pt x="14844" y="5470"/>
                  <a:pt x="14892" y="5439"/>
                  <a:pt x="14940" y="5409"/>
                </a:cubicBezTo>
                <a:cubicBezTo>
                  <a:pt x="15081" y="5318"/>
                  <a:pt x="15229" y="5222"/>
                  <a:pt x="15387" y="5209"/>
                </a:cubicBezTo>
                <a:cubicBezTo>
                  <a:pt x="15543" y="5194"/>
                  <a:pt x="15543" y="5194"/>
                  <a:pt x="15643" y="4777"/>
                </a:cubicBezTo>
                <a:lnTo>
                  <a:pt x="15662" y="4698"/>
                </a:lnTo>
                <a:cubicBezTo>
                  <a:pt x="15818" y="4047"/>
                  <a:pt x="16111" y="3626"/>
                  <a:pt x="16409" y="3626"/>
                </a:cubicBezTo>
                <a:cubicBezTo>
                  <a:pt x="16523" y="3626"/>
                  <a:pt x="16633" y="3686"/>
                  <a:pt x="16735" y="3805"/>
                </a:cubicBezTo>
                <a:cubicBezTo>
                  <a:pt x="16805" y="3888"/>
                  <a:pt x="16870" y="3991"/>
                  <a:pt x="16936" y="4096"/>
                </a:cubicBezTo>
                <a:cubicBezTo>
                  <a:pt x="16992" y="4184"/>
                  <a:pt x="17047" y="4272"/>
                  <a:pt x="17105" y="4342"/>
                </a:cubicBezTo>
                <a:cubicBezTo>
                  <a:pt x="17126" y="4367"/>
                  <a:pt x="17144" y="4377"/>
                  <a:pt x="17165" y="4377"/>
                </a:cubicBezTo>
                <a:cubicBezTo>
                  <a:pt x="17197" y="4377"/>
                  <a:pt x="17235" y="4351"/>
                  <a:pt x="17276" y="4323"/>
                </a:cubicBezTo>
                <a:cubicBezTo>
                  <a:pt x="17333" y="4283"/>
                  <a:pt x="17403" y="4235"/>
                  <a:pt x="17483" y="4235"/>
                </a:cubicBezTo>
                <a:cubicBezTo>
                  <a:pt x="17514" y="4235"/>
                  <a:pt x="17547" y="4243"/>
                  <a:pt x="17580" y="4259"/>
                </a:cubicBezTo>
                <a:cubicBezTo>
                  <a:pt x="18036" y="4496"/>
                  <a:pt x="18036" y="4496"/>
                  <a:pt x="18041" y="4500"/>
                </a:cubicBezTo>
                <a:cubicBezTo>
                  <a:pt x="18169" y="4563"/>
                  <a:pt x="18170" y="4669"/>
                  <a:pt x="18176" y="5967"/>
                </a:cubicBezTo>
                <a:lnTo>
                  <a:pt x="18181" y="6539"/>
                </a:lnTo>
                <a:cubicBezTo>
                  <a:pt x="18183" y="6731"/>
                  <a:pt x="18189" y="7288"/>
                  <a:pt x="18195" y="7439"/>
                </a:cubicBezTo>
                <a:cubicBezTo>
                  <a:pt x="18196" y="7438"/>
                  <a:pt x="18196" y="7437"/>
                  <a:pt x="18197" y="7437"/>
                </a:cubicBezTo>
                <a:cubicBezTo>
                  <a:pt x="18199" y="7437"/>
                  <a:pt x="18204" y="7450"/>
                  <a:pt x="18210" y="7463"/>
                </a:cubicBezTo>
                <a:cubicBezTo>
                  <a:pt x="18242" y="7543"/>
                  <a:pt x="18289" y="7660"/>
                  <a:pt x="18311" y="7836"/>
                </a:cubicBezTo>
                <a:lnTo>
                  <a:pt x="18352" y="8149"/>
                </a:lnTo>
                <a:lnTo>
                  <a:pt x="18244" y="8315"/>
                </a:lnTo>
                <a:cubicBezTo>
                  <a:pt x="18309" y="8455"/>
                  <a:pt x="18372" y="8577"/>
                  <a:pt x="18417" y="8577"/>
                </a:cubicBezTo>
                <a:cubicBezTo>
                  <a:pt x="18428" y="8577"/>
                  <a:pt x="18439" y="8572"/>
                  <a:pt x="18451" y="8560"/>
                </a:cubicBezTo>
                <a:cubicBezTo>
                  <a:pt x="18485" y="8525"/>
                  <a:pt x="18519" y="8483"/>
                  <a:pt x="18553" y="8441"/>
                </a:cubicBezTo>
                <a:cubicBezTo>
                  <a:pt x="18656" y="8313"/>
                  <a:pt x="18768" y="8173"/>
                  <a:pt x="18904" y="8173"/>
                </a:cubicBezTo>
                <a:cubicBezTo>
                  <a:pt x="18972" y="8173"/>
                  <a:pt x="19040" y="8209"/>
                  <a:pt x="19105" y="8281"/>
                </a:cubicBezTo>
                <a:cubicBezTo>
                  <a:pt x="19185" y="8368"/>
                  <a:pt x="19237" y="8537"/>
                  <a:pt x="19275" y="8661"/>
                </a:cubicBezTo>
                <a:cubicBezTo>
                  <a:pt x="19278" y="8670"/>
                  <a:pt x="19282" y="8682"/>
                  <a:pt x="19285" y="8695"/>
                </a:cubicBezTo>
                <a:cubicBezTo>
                  <a:pt x="19294" y="8667"/>
                  <a:pt x="19301" y="8640"/>
                  <a:pt x="19305" y="8626"/>
                </a:cubicBezTo>
                <a:cubicBezTo>
                  <a:pt x="19339" y="8504"/>
                  <a:pt x="19376" y="8370"/>
                  <a:pt x="19427" y="8277"/>
                </a:cubicBezTo>
                <a:cubicBezTo>
                  <a:pt x="19508" y="8128"/>
                  <a:pt x="19601" y="8053"/>
                  <a:pt x="19704" y="8053"/>
                </a:cubicBezTo>
                <a:cubicBezTo>
                  <a:pt x="19754" y="8053"/>
                  <a:pt x="19806" y="8070"/>
                  <a:pt x="19870" y="8106"/>
                </a:cubicBezTo>
                <a:cubicBezTo>
                  <a:pt x="20071" y="8228"/>
                  <a:pt x="20231" y="8496"/>
                  <a:pt x="20386" y="8756"/>
                </a:cubicBezTo>
                <a:cubicBezTo>
                  <a:pt x="20438" y="8842"/>
                  <a:pt x="20488" y="8927"/>
                  <a:pt x="20539" y="9004"/>
                </a:cubicBezTo>
                <a:lnTo>
                  <a:pt x="20670" y="9198"/>
                </a:lnTo>
                <a:cubicBezTo>
                  <a:pt x="20786" y="9370"/>
                  <a:pt x="20902" y="9542"/>
                  <a:pt x="21013" y="9734"/>
                </a:cubicBezTo>
                <a:cubicBezTo>
                  <a:pt x="21037" y="9774"/>
                  <a:pt x="21074" y="9821"/>
                  <a:pt x="21116" y="9874"/>
                </a:cubicBezTo>
                <a:cubicBezTo>
                  <a:pt x="21316" y="10130"/>
                  <a:pt x="21552" y="10432"/>
                  <a:pt x="21569" y="10954"/>
                </a:cubicBezTo>
                <a:cubicBezTo>
                  <a:pt x="21579" y="11228"/>
                  <a:pt x="21537" y="11405"/>
                  <a:pt x="21499" y="11506"/>
                </a:cubicBezTo>
                <a:cubicBezTo>
                  <a:pt x="21438" y="11672"/>
                  <a:pt x="21350" y="11753"/>
                  <a:pt x="21230" y="11753"/>
                </a:cubicBezTo>
                <a:cubicBezTo>
                  <a:pt x="21067" y="11753"/>
                  <a:pt x="20865" y="11601"/>
                  <a:pt x="20718" y="11489"/>
                </a:cubicBezTo>
                <a:cubicBezTo>
                  <a:pt x="20653" y="11440"/>
                  <a:pt x="20623" y="11414"/>
                  <a:pt x="20606" y="11409"/>
                </a:cubicBezTo>
                <a:cubicBezTo>
                  <a:pt x="20575" y="11399"/>
                  <a:pt x="20548" y="11395"/>
                  <a:pt x="20521" y="11395"/>
                </a:cubicBezTo>
                <a:cubicBezTo>
                  <a:pt x="20419" y="11395"/>
                  <a:pt x="20335" y="11466"/>
                  <a:pt x="20214" y="11660"/>
                </a:cubicBezTo>
                <a:cubicBezTo>
                  <a:pt x="20171" y="11724"/>
                  <a:pt x="20127" y="11757"/>
                  <a:pt x="20085" y="11789"/>
                </a:cubicBezTo>
                <a:cubicBezTo>
                  <a:pt x="20082" y="11792"/>
                  <a:pt x="20078" y="11794"/>
                  <a:pt x="20075" y="11797"/>
                </a:cubicBezTo>
                <a:cubicBezTo>
                  <a:pt x="20074" y="11977"/>
                  <a:pt x="20042" y="12132"/>
                  <a:pt x="19984" y="12229"/>
                </a:cubicBezTo>
                <a:cubicBezTo>
                  <a:pt x="19946" y="12294"/>
                  <a:pt x="19902" y="12328"/>
                  <a:pt x="19855" y="12328"/>
                </a:cubicBezTo>
                <a:cubicBezTo>
                  <a:pt x="19781" y="12328"/>
                  <a:pt x="19722" y="12242"/>
                  <a:pt x="19682" y="12185"/>
                </a:cubicBezTo>
                <a:cubicBezTo>
                  <a:pt x="19679" y="12185"/>
                  <a:pt x="19676" y="12184"/>
                  <a:pt x="19674" y="12184"/>
                </a:cubicBezTo>
                <a:cubicBezTo>
                  <a:pt x="19599" y="12184"/>
                  <a:pt x="19579" y="12428"/>
                  <a:pt x="19577" y="12457"/>
                </a:cubicBezTo>
                <a:cubicBezTo>
                  <a:pt x="19570" y="12542"/>
                  <a:pt x="19567" y="12628"/>
                  <a:pt x="19564" y="12714"/>
                </a:cubicBezTo>
                <a:cubicBezTo>
                  <a:pt x="19548" y="13143"/>
                  <a:pt x="19525" y="13755"/>
                  <a:pt x="19246" y="13996"/>
                </a:cubicBezTo>
                <a:cubicBezTo>
                  <a:pt x="19165" y="14065"/>
                  <a:pt x="19072" y="14098"/>
                  <a:pt x="18962" y="14098"/>
                </a:cubicBezTo>
                <a:cubicBezTo>
                  <a:pt x="18874" y="14098"/>
                  <a:pt x="18784" y="14077"/>
                  <a:pt x="18697" y="14056"/>
                </a:cubicBezTo>
                <a:lnTo>
                  <a:pt x="18666" y="14049"/>
                </a:lnTo>
                <a:cubicBezTo>
                  <a:pt x="18578" y="14588"/>
                  <a:pt x="18349" y="15168"/>
                  <a:pt x="18127" y="15234"/>
                </a:cubicBezTo>
                <a:cubicBezTo>
                  <a:pt x="18078" y="15251"/>
                  <a:pt x="18022" y="15260"/>
                  <a:pt x="17965" y="15260"/>
                </a:cubicBezTo>
                <a:cubicBezTo>
                  <a:pt x="17880" y="15260"/>
                  <a:pt x="17798" y="15239"/>
                  <a:pt x="17729" y="15200"/>
                </a:cubicBezTo>
                <a:cubicBezTo>
                  <a:pt x="17612" y="15133"/>
                  <a:pt x="17513" y="15000"/>
                  <a:pt x="17418" y="14871"/>
                </a:cubicBezTo>
                <a:cubicBezTo>
                  <a:pt x="17319" y="14739"/>
                  <a:pt x="17228" y="14617"/>
                  <a:pt x="17141" y="14601"/>
                </a:cubicBezTo>
                <a:cubicBezTo>
                  <a:pt x="17120" y="14601"/>
                  <a:pt x="17117" y="14601"/>
                  <a:pt x="17105" y="14665"/>
                </a:cubicBezTo>
                <a:cubicBezTo>
                  <a:pt x="17058" y="14926"/>
                  <a:pt x="17099" y="15416"/>
                  <a:pt x="17149" y="15554"/>
                </a:cubicBezTo>
                <a:cubicBezTo>
                  <a:pt x="17181" y="15639"/>
                  <a:pt x="17238" y="15707"/>
                  <a:pt x="17298" y="15779"/>
                </a:cubicBezTo>
                <a:cubicBezTo>
                  <a:pt x="17396" y="15895"/>
                  <a:pt x="17516" y="16036"/>
                  <a:pt x="17600" y="16327"/>
                </a:cubicBezTo>
                <a:cubicBezTo>
                  <a:pt x="17671" y="16569"/>
                  <a:pt x="17696" y="16805"/>
                  <a:pt x="17674" y="17029"/>
                </a:cubicBezTo>
                <a:cubicBezTo>
                  <a:pt x="17640" y="17378"/>
                  <a:pt x="17512" y="17537"/>
                  <a:pt x="17409" y="17666"/>
                </a:cubicBezTo>
                <a:cubicBezTo>
                  <a:pt x="17372" y="17713"/>
                  <a:pt x="17340" y="17752"/>
                  <a:pt x="17313" y="17799"/>
                </a:cubicBezTo>
                <a:cubicBezTo>
                  <a:pt x="17221" y="17958"/>
                  <a:pt x="17176" y="18040"/>
                  <a:pt x="17162" y="18156"/>
                </a:cubicBezTo>
                <a:cubicBezTo>
                  <a:pt x="17158" y="18189"/>
                  <a:pt x="17160" y="18265"/>
                  <a:pt x="17161" y="18327"/>
                </a:cubicBezTo>
                <a:cubicBezTo>
                  <a:pt x="17166" y="18531"/>
                  <a:pt x="17172" y="18833"/>
                  <a:pt x="17074" y="19100"/>
                </a:cubicBezTo>
                <a:cubicBezTo>
                  <a:pt x="16998" y="19309"/>
                  <a:pt x="16874" y="19415"/>
                  <a:pt x="16764" y="19509"/>
                </a:cubicBezTo>
                <a:cubicBezTo>
                  <a:pt x="16725" y="19542"/>
                  <a:pt x="16693" y="19569"/>
                  <a:pt x="16668" y="19598"/>
                </a:cubicBezTo>
                <a:lnTo>
                  <a:pt x="16612" y="19665"/>
                </a:lnTo>
                <a:cubicBezTo>
                  <a:pt x="16488" y="19817"/>
                  <a:pt x="16371" y="19961"/>
                  <a:pt x="16192" y="19966"/>
                </a:cubicBezTo>
                <a:lnTo>
                  <a:pt x="15694" y="19963"/>
                </a:lnTo>
                <a:cubicBezTo>
                  <a:pt x="15694" y="19963"/>
                  <a:pt x="15411" y="19949"/>
                  <a:pt x="15345" y="19949"/>
                </a:cubicBezTo>
                <a:cubicBezTo>
                  <a:pt x="15230" y="19949"/>
                  <a:pt x="15063" y="19959"/>
                  <a:pt x="14945" y="20050"/>
                </a:cubicBezTo>
                <a:cubicBezTo>
                  <a:pt x="14839" y="20134"/>
                  <a:pt x="14720" y="20275"/>
                  <a:pt x="14605" y="20411"/>
                </a:cubicBezTo>
                <a:cubicBezTo>
                  <a:pt x="14545" y="20481"/>
                  <a:pt x="14489" y="20548"/>
                  <a:pt x="14434" y="20609"/>
                </a:cubicBezTo>
                <a:cubicBezTo>
                  <a:pt x="14284" y="20778"/>
                  <a:pt x="14153" y="20925"/>
                  <a:pt x="14041" y="21150"/>
                </a:cubicBezTo>
                <a:cubicBezTo>
                  <a:pt x="13903" y="21423"/>
                  <a:pt x="13766" y="21555"/>
                  <a:pt x="13581" y="21593"/>
                </a:cubicBezTo>
                <a:cubicBezTo>
                  <a:pt x="13555" y="21597"/>
                  <a:pt x="13533" y="21600"/>
                  <a:pt x="13514" y="21600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3175" cap="flat">
            <a:solidFill>
              <a:schemeClr val="bg1">
                <a:lumMod val="50000"/>
              </a:schemeClr>
            </a:solidFill>
            <a:miter lim="400000"/>
          </a:ln>
          <a:effectLst/>
        </p:spPr>
        <p:txBody>
          <a:bodyPr lIns="0" tIns="0" rIns="0" bIns="0"/>
          <a:lstStyle/>
          <a:p>
            <a:pPr eaLnBrk="1" hangingPunct="1">
              <a:defRPr sz="1200">
                <a:solidFill>
                  <a:srgbClr val="000000"/>
                </a:solidFill>
                <a:latin typeface="Helvetica"/>
                <a:ea typeface="Helvetica"/>
                <a:cs typeface="Helvetica"/>
                <a:sym typeface="Helvetica"/>
              </a:defRPr>
            </a:pPr>
            <a:endParaRPr sz="1688" dirty="0">
              <a:solidFill>
                <a:srgbClr val="000000"/>
              </a:solidFill>
              <a:latin typeface="Lato Light" panose="020F0502020204030203" pitchFamily="34" charset="0"/>
              <a:ea typeface="Lato Light" panose="020F0502020204030203" pitchFamily="34" charset="0"/>
              <a:cs typeface="Lato Light" panose="020F0502020204030203" pitchFamily="34" charset="0"/>
              <a:sym typeface="Helvetica"/>
            </a:endParaRPr>
          </a:p>
        </p:txBody>
      </p:sp>
      <p:sp>
        <p:nvSpPr>
          <p:cNvPr id="213" name="Shape 17277">
            <a:extLst>
              <a:ext uri="{FF2B5EF4-FFF2-40B4-BE49-F238E27FC236}">
                <a16:creationId xmlns:a16="http://schemas.microsoft.com/office/drawing/2014/main" id="{FE750B91-222B-4FE9-A269-2D9E9E6D6265}"/>
              </a:ext>
            </a:extLst>
          </p:cNvPr>
          <p:cNvSpPr/>
          <p:nvPr/>
        </p:nvSpPr>
        <p:spPr>
          <a:xfrm>
            <a:off x="7149911" y="1785924"/>
            <a:ext cx="1352309" cy="62928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533" h="21600" extrusionOk="0">
                <a:moveTo>
                  <a:pt x="13199" y="21600"/>
                </a:moveTo>
                <a:cubicBezTo>
                  <a:pt x="13100" y="21600"/>
                  <a:pt x="12868" y="21322"/>
                  <a:pt x="12823" y="21176"/>
                </a:cubicBezTo>
                <a:cubicBezTo>
                  <a:pt x="12796" y="21090"/>
                  <a:pt x="12782" y="21002"/>
                  <a:pt x="12771" y="20932"/>
                </a:cubicBezTo>
                <a:cubicBezTo>
                  <a:pt x="12767" y="20909"/>
                  <a:pt x="12757" y="20850"/>
                  <a:pt x="12753" y="20837"/>
                </a:cubicBezTo>
                <a:cubicBezTo>
                  <a:pt x="12742" y="20829"/>
                  <a:pt x="12723" y="20823"/>
                  <a:pt x="12697" y="20823"/>
                </a:cubicBezTo>
                <a:cubicBezTo>
                  <a:pt x="12672" y="20823"/>
                  <a:pt x="12646" y="20828"/>
                  <a:pt x="12619" y="20833"/>
                </a:cubicBezTo>
                <a:cubicBezTo>
                  <a:pt x="12584" y="20841"/>
                  <a:pt x="12549" y="20847"/>
                  <a:pt x="12514" y="20847"/>
                </a:cubicBezTo>
                <a:lnTo>
                  <a:pt x="12448" y="20843"/>
                </a:lnTo>
                <a:cubicBezTo>
                  <a:pt x="12448" y="20843"/>
                  <a:pt x="12318" y="20851"/>
                  <a:pt x="12288" y="20851"/>
                </a:cubicBezTo>
                <a:cubicBezTo>
                  <a:pt x="12181" y="20851"/>
                  <a:pt x="12108" y="20821"/>
                  <a:pt x="12054" y="20753"/>
                </a:cubicBezTo>
                <a:cubicBezTo>
                  <a:pt x="11969" y="20651"/>
                  <a:pt x="11934" y="20453"/>
                  <a:pt x="11908" y="20309"/>
                </a:cubicBezTo>
                <a:cubicBezTo>
                  <a:pt x="11902" y="20276"/>
                  <a:pt x="11897" y="20247"/>
                  <a:pt x="11892" y="20222"/>
                </a:cubicBezTo>
                <a:cubicBezTo>
                  <a:pt x="11855" y="20062"/>
                  <a:pt x="11820" y="19895"/>
                  <a:pt x="11785" y="19729"/>
                </a:cubicBezTo>
                <a:lnTo>
                  <a:pt x="11760" y="19609"/>
                </a:lnTo>
                <a:lnTo>
                  <a:pt x="11521" y="19509"/>
                </a:lnTo>
                <a:lnTo>
                  <a:pt x="11496" y="19332"/>
                </a:lnTo>
                <a:cubicBezTo>
                  <a:pt x="11473" y="19158"/>
                  <a:pt x="11399" y="18613"/>
                  <a:pt x="11366" y="18222"/>
                </a:cubicBezTo>
                <a:cubicBezTo>
                  <a:pt x="11317" y="18205"/>
                  <a:pt x="11245" y="18184"/>
                  <a:pt x="11245" y="18184"/>
                </a:cubicBezTo>
                <a:lnTo>
                  <a:pt x="11207" y="18143"/>
                </a:lnTo>
                <a:lnTo>
                  <a:pt x="10723" y="17167"/>
                </a:lnTo>
                <a:cubicBezTo>
                  <a:pt x="10665" y="17227"/>
                  <a:pt x="10586" y="17298"/>
                  <a:pt x="10491" y="17358"/>
                </a:cubicBezTo>
                <a:cubicBezTo>
                  <a:pt x="10433" y="17395"/>
                  <a:pt x="10369" y="17414"/>
                  <a:pt x="10294" y="17414"/>
                </a:cubicBezTo>
                <a:cubicBezTo>
                  <a:pt x="10225" y="17414"/>
                  <a:pt x="10154" y="17397"/>
                  <a:pt x="10083" y="17381"/>
                </a:cubicBezTo>
                <a:cubicBezTo>
                  <a:pt x="10023" y="17367"/>
                  <a:pt x="9967" y="17353"/>
                  <a:pt x="9914" y="17353"/>
                </a:cubicBezTo>
                <a:cubicBezTo>
                  <a:pt x="9865" y="17353"/>
                  <a:pt x="9804" y="17338"/>
                  <a:pt x="9734" y="17320"/>
                </a:cubicBezTo>
                <a:cubicBezTo>
                  <a:pt x="9653" y="17299"/>
                  <a:pt x="9569" y="17277"/>
                  <a:pt x="9495" y="17277"/>
                </a:cubicBezTo>
                <a:cubicBezTo>
                  <a:pt x="9417" y="17277"/>
                  <a:pt x="9394" y="17303"/>
                  <a:pt x="9394" y="17304"/>
                </a:cubicBezTo>
                <a:lnTo>
                  <a:pt x="9382" y="17359"/>
                </a:lnTo>
                <a:lnTo>
                  <a:pt x="9358" y="17445"/>
                </a:lnTo>
                <a:lnTo>
                  <a:pt x="9052" y="17346"/>
                </a:lnTo>
                <a:lnTo>
                  <a:pt x="9038" y="17322"/>
                </a:lnTo>
                <a:cubicBezTo>
                  <a:pt x="8794" y="16912"/>
                  <a:pt x="8506" y="16392"/>
                  <a:pt x="8410" y="16064"/>
                </a:cubicBezTo>
                <a:cubicBezTo>
                  <a:pt x="8295" y="15944"/>
                  <a:pt x="7985" y="15597"/>
                  <a:pt x="6991" y="14458"/>
                </a:cubicBezTo>
                <a:lnTo>
                  <a:pt x="5844" y="15197"/>
                </a:lnTo>
                <a:cubicBezTo>
                  <a:pt x="5954" y="16221"/>
                  <a:pt x="6337" y="19773"/>
                  <a:pt x="6373" y="20184"/>
                </a:cubicBezTo>
                <a:lnTo>
                  <a:pt x="6384" y="20305"/>
                </a:lnTo>
                <a:lnTo>
                  <a:pt x="6282" y="20398"/>
                </a:lnTo>
                <a:lnTo>
                  <a:pt x="6258" y="20534"/>
                </a:lnTo>
                <a:lnTo>
                  <a:pt x="6209" y="20534"/>
                </a:lnTo>
                <a:cubicBezTo>
                  <a:pt x="6153" y="20534"/>
                  <a:pt x="6098" y="20548"/>
                  <a:pt x="6064" y="20556"/>
                </a:cubicBezTo>
                <a:lnTo>
                  <a:pt x="6020" y="20566"/>
                </a:lnTo>
                <a:cubicBezTo>
                  <a:pt x="5855" y="20566"/>
                  <a:pt x="5755" y="20382"/>
                  <a:pt x="5694" y="20243"/>
                </a:cubicBezTo>
                <a:cubicBezTo>
                  <a:pt x="5657" y="20160"/>
                  <a:pt x="5494" y="19811"/>
                  <a:pt x="5494" y="19811"/>
                </a:cubicBezTo>
                <a:lnTo>
                  <a:pt x="5442" y="19695"/>
                </a:lnTo>
                <a:cubicBezTo>
                  <a:pt x="5354" y="19500"/>
                  <a:pt x="5173" y="19096"/>
                  <a:pt x="5043" y="19096"/>
                </a:cubicBezTo>
                <a:cubicBezTo>
                  <a:pt x="5027" y="19096"/>
                  <a:pt x="5013" y="19103"/>
                  <a:pt x="5000" y="19117"/>
                </a:cubicBezTo>
                <a:lnTo>
                  <a:pt x="4984" y="19150"/>
                </a:lnTo>
                <a:lnTo>
                  <a:pt x="4959" y="19195"/>
                </a:lnTo>
                <a:lnTo>
                  <a:pt x="4882" y="19164"/>
                </a:lnTo>
                <a:cubicBezTo>
                  <a:pt x="4869" y="19157"/>
                  <a:pt x="4859" y="19151"/>
                  <a:pt x="4841" y="19151"/>
                </a:cubicBezTo>
                <a:cubicBezTo>
                  <a:pt x="4715" y="19151"/>
                  <a:pt x="4590" y="19227"/>
                  <a:pt x="4506" y="19353"/>
                </a:cubicBezTo>
                <a:cubicBezTo>
                  <a:pt x="4496" y="19368"/>
                  <a:pt x="4477" y="19411"/>
                  <a:pt x="4460" y="19448"/>
                </a:cubicBezTo>
                <a:lnTo>
                  <a:pt x="4431" y="19513"/>
                </a:lnTo>
                <a:cubicBezTo>
                  <a:pt x="4394" y="19590"/>
                  <a:pt x="4354" y="19662"/>
                  <a:pt x="4301" y="19701"/>
                </a:cubicBezTo>
                <a:cubicBezTo>
                  <a:pt x="4276" y="19720"/>
                  <a:pt x="4250" y="19729"/>
                  <a:pt x="4224" y="19729"/>
                </a:cubicBezTo>
                <a:cubicBezTo>
                  <a:pt x="4192" y="19729"/>
                  <a:pt x="4160" y="19715"/>
                  <a:pt x="4130" y="19686"/>
                </a:cubicBezTo>
                <a:cubicBezTo>
                  <a:pt x="4053" y="19607"/>
                  <a:pt x="4003" y="19477"/>
                  <a:pt x="3985" y="19311"/>
                </a:cubicBezTo>
                <a:cubicBezTo>
                  <a:pt x="3958" y="19062"/>
                  <a:pt x="4011" y="18803"/>
                  <a:pt x="4070" y="18643"/>
                </a:cubicBezTo>
                <a:cubicBezTo>
                  <a:pt x="4079" y="18618"/>
                  <a:pt x="4090" y="18580"/>
                  <a:pt x="4087" y="18542"/>
                </a:cubicBezTo>
                <a:cubicBezTo>
                  <a:pt x="4084" y="18506"/>
                  <a:pt x="4069" y="18478"/>
                  <a:pt x="4057" y="18461"/>
                </a:cubicBezTo>
                <a:cubicBezTo>
                  <a:pt x="4032" y="18428"/>
                  <a:pt x="4008" y="18421"/>
                  <a:pt x="3976" y="18421"/>
                </a:cubicBezTo>
                <a:lnTo>
                  <a:pt x="3866" y="18429"/>
                </a:lnTo>
                <a:cubicBezTo>
                  <a:pt x="3828" y="18429"/>
                  <a:pt x="3770" y="18423"/>
                  <a:pt x="3707" y="18373"/>
                </a:cubicBezTo>
                <a:cubicBezTo>
                  <a:pt x="3598" y="18292"/>
                  <a:pt x="3560" y="18104"/>
                  <a:pt x="3537" y="17992"/>
                </a:cubicBezTo>
                <a:cubicBezTo>
                  <a:pt x="3535" y="17983"/>
                  <a:pt x="3532" y="17972"/>
                  <a:pt x="3530" y="17962"/>
                </a:cubicBezTo>
                <a:cubicBezTo>
                  <a:pt x="3501" y="17960"/>
                  <a:pt x="3462" y="17958"/>
                  <a:pt x="3443" y="17956"/>
                </a:cubicBezTo>
                <a:cubicBezTo>
                  <a:pt x="3361" y="17948"/>
                  <a:pt x="3259" y="17939"/>
                  <a:pt x="3240" y="17688"/>
                </a:cubicBezTo>
                <a:cubicBezTo>
                  <a:pt x="3238" y="17399"/>
                  <a:pt x="3228" y="17332"/>
                  <a:pt x="3227" y="17329"/>
                </a:cubicBezTo>
                <a:lnTo>
                  <a:pt x="3227" y="17329"/>
                </a:lnTo>
                <a:cubicBezTo>
                  <a:pt x="3225" y="17329"/>
                  <a:pt x="3208" y="17299"/>
                  <a:pt x="3197" y="17279"/>
                </a:cubicBezTo>
                <a:cubicBezTo>
                  <a:pt x="3176" y="17239"/>
                  <a:pt x="3154" y="17198"/>
                  <a:pt x="3137" y="17158"/>
                </a:cubicBezTo>
                <a:lnTo>
                  <a:pt x="3114" y="17105"/>
                </a:lnTo>
                <a:cubicBezTo>
                  <a:pt x="3079" y="17024"/>
                  <a:pt x="3041" y="16935"/>
                  <a:pt x="3005" y="16842"/>
                </a:cubicBezTo>
                <a:cubicBezTo>
                  <a:pt x="2966" y="16740"/>
                  <a:pt x="2950" y="16630"/>
                  <a:pt x="2937" y="16542"/>
                </a:cubicBezTo>
                <a:cubicBezTo>
                  <a:pt x="2933" y="16516"/>
                  <a:pt x="2926" y="16467"/>
                  <a:pt x="2922" y="16453"/>
                </a:cubicBezTo>
                <a:cubicBezTo>
                  <a:pt x="2922" y="16454"/>
                  <a:pt x="2921" y="16455"/>
                  <a:pt x="2918" y="16455"/>
                </a:cubicBezTo>
                <a:cubicBezTo>
                  <a:pt x="2910" y="16455"/>
                  <a:pt x="2891" y="16446"/>
                  <a:pt x="2879" y="16441"/>
                </a:cubicBezTo>
                <a:lnTo>
                  <a:pt x="2839" y="16422"/>
                </a:lnTo>
                <a:cubicBezTo>
                  <a:pt x="2733" y="16364"/>
                  <a:pt x="2589" y="16257"/>
                  <a:pt x="2535" y="15986"/>
                </a:cubicBezTo>
                <a:cubicBezTo>
                  <a:pt x="2517" y="15894"/>
                  <a:pt x="2495" y="15703"/>
                  <a:pt x="2557" y="15466"/>
                </a:cubicBezTo>
                <a:cubicBezTo>
                  <a:pt x="2604" y="15290"/>
                  <a:pt x="2678" y="15194"/>
                  <a:pt x="2767" y="15194"/>
                </a:cubicBezTo>
                <a:cubicBezTo>
                  <a:pt x="2818" y="15194"/>
                  <a:pt x="2866" y="15226"/>
                  <a:pt x="2904" y="15252"/>
                </a:cubicBezTo>
                <a:cubicBezTo>
                  <a:pt x="2908" y="15255"/>
                  <a:pt x="2913" y="15258"/>
                  <a:pt x="2917" y="15261"/>
                </a:cubicBezTo>
                <a:cubicBezTo>
                  <a:pt x="2914" y="15250"/>
                  <a:pt x="2912" y="15239"/>
                  <a:pt x="2910" y="15229"/>
                </a:cubicBezTo>
                <a:cubicBezTo>
                  <a:pt x="2871" y="15041"/>
                  <a:pt x="2879" y="14836"/>
                  <a:pt x="2932" y="14652"/>
                </a:cubicBezTo>
                <a:cubicBezTo>
                  <a:pt x="3028" y="14316"/>
                  <a:pt x="3247" y="14140"/>
                  <a:pt x="3365" y="14128"/>
                </a:cubicBezTo>
                <a:lnTo>
                  <a:pt x="3401" y="14126"/>
                </a:lnTo>
                <a:cubicBezTo>
                  <a:pt x="3539" y="14126"/>
                  <a:pt x="3659" y="14196"/>
                  <a:pt x="3775" y="14264"/>
                </a:cubicBezTo>
                <a:cubicBezTo>
                  <a:pt x="3825" y="14294"/>
                  <a:pt x="3876" y="14324"/>
                  <a:pt x="3928" y="14346"/>
                </a:cubicBezTo>
                <a:cubicBezTo>
                  <a:pt x="3883" y="14209"/>
                  <a:pt x="3855" y="14048"/>
                  <a:pt x="3849" y="13887"/>
                </a:cubicBezTo>
                <a:cubicBezTo>
                  <a:pt x="3842" y="13696"/>
                  <a:pt x="3873" y="13551"/>
                  <a:pt x="3893" y="13455"/>
                </a:cubicBezTo>
                <a:cubicBezTo>
                  <a:pt x="3903" y="13411"/>
                  <a:pt x="3910" y="13376"/>
                  <a:pt x="3913" y="13348"/>
                </a:cubicBezTo>
                <a:cubicBezTo>
                  <a:pt x="3922" y="13241"/>
                  <a:pt x="3919" y="13221"/>
                  <a:pt x="3903" y="13165"/>
                </a:cubicBezTo>
                <a:cubicBezTo>
                  <a:pt x="3854" y="12997"/>
                  <a:pt x="3797" y="12841"/>
                  <a:pt x="3740" y="12684"/>
                </a:cubicBezTo>
                <a:lnTo>
                  <a:pt x="3679" y="12515"/>
                </a:lnTo>
                <a:cubicBezTo>
                  <a:pt x="3671" y="12506"/>
                  <a:pt x="3661" y="12503"/>
                  <a:pt x="3651" y="12503"/>
                </a:cubicBezTo>
                <a:cubicBezTo>
                  <a:pt x="3633" y="12503"/>
                  <a:pt x="3612" y="12514"/>
                  <a:pt x="3590" y="12525"/>
                </a:cubicBezTo>
                <a:cubicBezTo>
                  <a:pt x="3510" y="12563"/>
                  <a:pt x="3433" y="12596"/>
                  <a:pt x="3353" y="12596"/>
                </a:cubicBezTo>
                <a:cubicBezTo>
                  <a:pt x="3255" y="12596"/>
                  <a:pt x="3166" y="12547"/>
                  <a:pt x="3079" y="12445"/>
                </a:cubicBezTo>
                <a:cubicBezTo>
                  <a:pt x="3019" y="12374"/>
                  <a:pt x="2961" y="12364"/>
                  <a:pt x="2874" y="12348"/>
                </a:cubicBezTo>
                <a:cubicBezTo>
                  <a:pt x="2861" y="12346"/>
                  <a:pt x="2850" y="12344"/>
                  <a:pt x="2839" y="12344"/>
                </a:cubicBezTo>
                <a:cubicBezTo>
                  <a:pt x="2732" y="12344"/>
                  <a:pt x="2650" y="12445"/>
                  <a:pt x="2536" y="12584"/>
                </a:cubicBezTo>
                <a:cubicBezTo>
                  <a:pt x="2503" y="12625"/>
                  <a:pt x="2468" y="12668"/>
                  <a:pt x="2432" y="12709"/>
                </a:cubicBezTo>
                <a:cubicBezTo>
                  <a:pt x="2402" y="12743"/>
                  <a:pt x="2376" y="12789"/>
                  <a:pt x="2350" y="12833"/>
                </a:cubicBezTo>
                <a:cubicBezTo>
                  <a:pt x="2309" y="12905"/>
                  <a:pt x="2272" y="12968"/>
                  <a:pt x="2232" y="13016"/>
                </a:cubicBezTo>
                <a:cubicBezTo>
                  <a:pt x="2169" y="13095"/>
                  <a:pt x="2099" y="13116"/>
                  <a:pt x="2043" y="13132"/>
                </a:cubicBezTo>
                <a:cubicBezTo>
                  <a:pt x="2010" y="13141"/>
                  <a:pt x="1977" y="13151"/>
                  <a:pt x="1956" y="13170"/>
                </a:cubicBezTo>
                <a:cubicBezTo>
                  <a:pt x="1917" y="13207"/>
                  <a:pt x="1874" y="13226"/>
                  <a:pt x="1829" y="13226"/>
                </a:cubicBezTo>
                <a:cubicBezTo>
                  <a:pt x="1744" y="13226"/>
                  <a:pt x="1666" y="13155"/>
                  <a:pt x="1603" y="13099"/>
                </a:cubicBezTo>
                <a:cubicBezTo>
                  <a:pt x="1587" y="13084"/>
                  <a:pt x="1575" y="13078"/>
                  <a:pt x="1563" y="13070"/>
                </a:cubicBezTo>
                <a:cubicBezTo>
                  <a:pt x="1438" y="12995"/>
                  <a:pt x="1334" y="12918"/>
                  <a:pt x="1293" y="12713"/>
                </a:cubicBezTo>
                <a:cubicBezTo>
                  <a:pt x="1272" y="12606"/>
                  <a:pt x="1275" y="12486"/>
                  <a:pt x="1300" y="12382"/>
                </a:cubicBezTo>
                <a:cubicBezTo>
                  <a:pt x="1322" y="12299"/>
                  <a:pt x="1362" y="12204"/>
                  <a:pt x="1438" y="12175"/>
                </a:cubicBezTo>
                <a:cubicBezTo>
                  <a:pt x="1430" y="12150"/>
                  <a:pt x="1423" y="12124"/>
                  <a:pt x="1416" y="12098"/>
                </a:cubicBezTo>
                <a:cubicBezTo>
                  <a:pt x="1404" y="12053"/>
                  <a:pt x="1396" y="12019"/>
                  <a:pt x="1385" y="11989"/>
                </a:cubicBezTo>
                <a:cubicBezTo>
                  <a:pt x="1319" y="11810"/>
                  <a:pt x="1235" y="11636"/>
                  <a:pt x="1145" y="11486"/>
                </a:cubicBezTo>
                <a:cubicBezTo>
                  <a:pt x="1067" y="11357"/>
                  <a:pt x="1018" y="11300"/>
                  <a:pt x="930" y="11300"/>
                </a:cubicBezTo>
                <a:cubicBezTo>
                  <a:pt x="897" y="11301"/>
                  <a:pt x="873" y="11311"/>
                  <a:pt x="847" y="11320"/>
                </a:cubicBezTo>
                <a:cubicBezTo>
                  <a:pt x="796" y="11338"/>
                  <a:pt x="747" y="11354"/>
                  <a:pt x="701" y="11355"/>
                </a:cubicBezTo>
                <a:cubicBezTo>
                  <a:pt x="639" y="11355"/>
                  <a:pt x="587" y="11328"/>
                  <a:pt x="543" y="11274"/>
                </a:cubicBezTo>
                <a:cubicBezTo>
                  <a:pt x="408" y="11110"/>
                  <a:pt x="419" y="10793"/>
                  <a:pt x="424" y="10640"/>
                </a:cubicBezTo>
                <a:cubicBezTo>
                  <a:pt x="425" y="10622"/>
                  <a:pt x="426" y="10593"/>
                  <a:pt x="426" y="10567"/>
                </a:cubicBezTo>
                <a:cubicBezTo>
                  <a:pt x="405" y="10559"/>
                  <a:pt x="372" y="10552"/>
                  <a:pt x="356" y="10549"/>
                </a:cubicBezTo>
                <a:cubicBezTo>
                  <a:pt x="260" y="10531"/>
                  <a:pt x="114" y="10502"/>
                  <a:pt x="40" y="10228"/>
                </a:cubicBezTo>
                <a:cubicBezTo>
                  <a:pt x="-67" y="9834"/>
                  <a:pt x="68" y="9384"/>
                  <a:pt x="141" y="9142"/>
                </a:cubicBezTo>
                <a:cubicBezTo>
                  <a:pt x="146" y="9122"/>
                  <a:pt x="151" y="9106"/>
                  <a:pt x="155" y="9092"/>
                </a:cubicBezTo>
                <a:cubicBezTo>
                  <a:pt x="153" y="9086"/>
                  <a:pt x="150" y="9079"/>
                  <a:pt x="147" y="9072"/>
                </a:cubicBezTo>
                <a:cubicBezTo>
                  <a:pt x="87" y="8906"/>
                  <a:pt x="-64" y="8487"/>
                  <a:pt x="62" y="8038"/>
                </a:cubicBezTo>
                <a:cubicBezTo>
                  <a:pt x="86" y="7950"/>
                  <a:pt x="114" y="7873"/>
                  <a:pt x="141" y="7800"/>
                </a:cubicBezTo>
                <a:cubicBezTo>
                  <a:pt x="177" y="7704"/>
                  <a:pt x="200" y="7640"/>
                  <a:pt x="212" y="7543"/>
                </a:cubicBezTo>
                <a:lnTo>
                  <a:pt x="220" y="7465"/>
                </a:lnTo>
                <a:cubicBezTo>
                  <a:pt x="236" y="7307"/>
                  <a:pt x="274" y="6936"/>
                  <a:pt x="455" y="6936"/>
                </a:cubicBezTo>
                <a:cubicBezTo>
                  <a:pt x="483" y="6936"/>
                  <a:pt x="511" y="6946"/>
                  <a:pt x="542" y="6966"/>
                </a:cubicBezTo>
                <a:cubicBezTo>
                  <a:pt x="662" y="7047"/>
                  <a:pt x="743" y="7247"/>
                  <a:pt x="807" y="7407"/>
                </a:cubicBezTo>
                <a:cubicBezTo>
                  <a:pt x="832" y="7468"/>
                  <a:pt x="853" y="7521"/>
                  <a:pt x="875" y="7566"/>
                </a:cubicBezTo>
                <a:cubicBezTo>
                  <a:pt x="887" y="7589"/>
                  <a:pt x="937" y="7641"/>
                  <a:pt x="989" y="7673"/>
                </a:cubicBezTo>
                <a:cubicBezTo>
                  <a:pt x="981" y="7640"/>
                  <a:pt x="974" y="7607"/>
                  <a:pt x="967" y="7573"/>
                </a:cubicBezTo>
                <a:cubicBezTo>
                  <a:pt x="956" y="7524"/>
                  <a:pt x="947" y="7484"/>
                  <a:pt x="936" y="7447"/>
                </a:cubicBezTo>
                <a:cubicBezTo>
                  <a:pt x="931" y="7430"/>
                  <a:pt x="924" y="7414"/>
                  <a:pt x="916" y="7397"/>
                </a:cubicBezTo>
                <a:cubicBezTo>
                  <a:pt x="890" y="7337"/>
                  <a:pt x="858" y="7264"/>
                  <a:pt x="837" y="7161"/>
                </a:cubicBezTo>
                <a:lnTo>
                  <a:pt x="796" y="6951"/>
                </a:lnTo>
                <a:lnTo>
                  <a:pt x="878" y="6806"/>
                </a:lnTo>
                <a:cubicBezTo>
                  <a:pt x="914" y="6742"/>
                  <a:pt x="1066" y="6600"/>
                  <a:pt x="1173" y="6518"/>
                </a:cubicBezTo>
                <a:cubicBezTo>
                  <a:pt x="1171" y="6368"/>
                  <a:pt x="1179" y="6216"/>
                  <a:pt x="1233" y="6091"/>
                </a:cubicBezTo>
                <a:cubicBezTo>
                  <a:pt x="1278" y="5986"/>
                  <a:pt x="1342" y="5932"/>
                  <a:pt x="1425" y="5929"/>
                </a:cubicBezTo>
                <a:cubicBezTo>
                  <a:pt x="1521" y="5925"/>
                  <a:pt x="1559" y="5918"/>
                  <a:pt x="1602" y="5846"/>
                </a:cubicBezTo>
                <a:cubicBezTo>
                  <a:pt x="1628" y="5804"/>
                  <a:pt x="1646" y="5728"/>
                  <a:pt x="1670" y="5623"/>
                </a:cubicBezTo>
                <a:lnTo>
                  <a:pt x="1692" y="5531"/>
                </a:lnTo>
                <a:cubicBezTo>
                  <a:pt x="1729" y="5372"/>
                  <a:pt x="1785" y="5129"/>
                  <a:pt x="1962" y="5129"/>
                </a:cubicBezTo>
                <a:cubicBezTo>
                  <a:pt x="2034" y="5129"/>
                  <a:pt x="2098" y="5168"/>
                  <a:pt x="2155" y="5202"/>
                </a:cubicBezTo>
                <a:cubicBezTo>
                  <a:pt x="2185" y="5220"/>
                  <a:pt x="2209" y="5234"/>
                  <a:pt x="2233" y="5243"/>
                </a:cubicBezTo>
                <a:cubicBezTo>
                  <a:pt x="2269" y="5256"/>
                  <a:pt x="2307" y="5285"/>
                  <a:pt x="2346" y="5317"/>
                </a:cubicBezTo>
                <a:cubicBezTo>
                  <a:pt x="2368" y="5335"/>
                  <a:pt x="2404" y="5365"/>
                  <a:pt x="2418" y="5365"/>
                </a:cubicBezTo>
                <a:cubicBezTo>
                  <a:pt x="2410" y="5360"/>
                  <a:pt x="2439" y="5298"/>
                  <a:pt x="2449" y="5278"/>
                </a:cubicBezTo>
                <a:cubicBezTo>
                  <a:pt x="2472" y="5229"/>
                  <a:pt x="2494" y="5183"/>
                  <a:pt x="2515" y="5150"/>
                </a:cubicBezTo>
                <a:cubicBezTo>
                  <a:pt x="2567" y="5067"/>
                  <a:pt x="2617" y="5026"/>
                  <a:pt x="2667" y="5026"/>
                </a:cubicBezTo>
                <a:cubicBezTo>
                  <a:pt x="2790" y="5026"/>
                  <a:pt x="2850" y="5247"/>
                  <a:pt x="2882" y="5366"/>
                </a:cubicBezTo>
                <a:lnTo>
                  <a:pt x="2900" y="5436"/>
                </a:lnTo>
                <a:cubicBezTo>
                  <a:pt x="2952" y="5434"/>
                  <a:pt x="2998" y="5427"/>
                  <a:pt x="3047" y="5419"/>
                </a:cubicBezTo>
                <a:cubicBezTo>
                  <a:pt x="3120" y="5407"/>
                  <a:pt x="3199" y="5394"/>
                  <a:pt x="3257" y="5394"/>
                </a:cubicBezTo>
                <a:cubicBezTo>
                  <a:pt x="3313" y="5394"/>
                  <a:pt x="3350" y="5405"/>
                  <a:pt x="3381" y="5431"/>
                </a:cubicBezTo>
                <a:cubicBezTo>
                  <a:pt x="3425" y="5471"/>
                  <a:pt x="3477" y="5561"/>
                  <a:pt x="3625" y="5830"/>
                </a:cubicBezTo>
                <a:cubicBezTo>
                  <a:pt x="3714" y="5990"/>
                  <a:pt x="3819" y="6181"/>
                  <a:pt x="3876" y="6265"/>
                </a:cubicBezTo>
                <a:cubicBezTo>
                  <a:pt x="3940" y="6139"/>
                  <a:pt x="4006" y="6077"/>
                  <a:pt x="4078" y="6077"/>
                </a:cubicBezTo>
                <a:cubicBezTo>
                  <a:pt x="4180" y="6077"/>
                  <a:pt x="4257" y="6206"/>
                  <a:pt x="4324" y="6320"/>
                </a:cubicBezTo>
                <a:lnTo>
                  <a:pt x="4364" y="6385"/>
                </a:lnTo>
                <a:cubicBezTo>
                  <a:pt x="4395" y="6435"/>
                  <a:pt x="4425" y="6494"/>
                  <a:pt x="4454" y="6554"/>
                </a:cubicBezTo>
                <a:cubicBezTo>
                  <a:pt x="4518" y="6681"/>
                  <a:pt x="4559" y="6758"/>
                  <a:pt x="4604" y="6758"/>
                </a:cubicBezTo>
                <a:cubicBezTo>
                  <a:pt x="4638" y="6752"/>
                  <a:pt x="4652" y="6723"/>
                  <a:pt x="4704" y="6548"/>
                </a:cubicBezTo>
                <a:cubicBezTo>
                  <a:pt x="4745" y="6407"/>
                  <a:pt x="4796" y="6233"/>
                  <a:pt x="4887" y="6123"/>
                </a:cubicBezTo>
                <a:cubicBezTo>
                  <a:pt x="4951" y="6045"/>
                  <a:pt x="5015" y="6007"/>
                  <a:pt x="5083" y="6007"/>
                </a:cubicBezTo>
                <a:cubicBezTo>
                  <a:pt x="5189" y="6007"/>
                  <a:pt x="5274" y="6102"/>
                  <a:pt x="5348" y="6186"/>
                </a:cubicBezTo>
                <a:cubicBezTo>
                  <a:pt x="5403" y="6248"/>
                  <a:pt x="5450" y="6301"/>
                  <a:pt x="5493" y="6305"/>
                </a:cubicBezTo>
                <a:cubicBezTo>
                  <a:pt x="5500" y="6304"/>
                  <a:pt x="5531" y="6233"/>
                  <a:pt x="5548" y="6194"/>
                </a:cubicBezTo>
                <a:cubicBezTo>
                  <a:pt x="5601" y="6076"/>
                  <a:pt x="5680" y="5897"/>
                  <a:pt x="5808" y="5881"/>
                </a:cubicBezTo>
                <a:cubicBezTo>
                  <a:pt x="5808" y="5881"/>
                  <a:pt x="5808" y="5881"/>
                  <a:pt x="5808" y="5881"/>
                </a:cubicBezTo>
                <a:cubicBezTo>
                  <a:pt x="6025" y="5881"/>
                  <a:pt x="6102" y="6134"/>
                  <a:pt x="6164" y="6338"/>
                </a:cubicBezTo>
                <a:lnTo>
                  <a:pt x="6182" y="6399"/>
                </a:lnTo>
                <a:cubicBezTo>
                  <a:pt x="6221" y="6522"/>
                  <a:pt x="6260" y="6540"/>
                  <a:pt x="6398" y="6545"/>
                </a:cubicBezTo>
                <a:lnTo>
                  <a:pt x="6461" y="6542"/>
                </a:lnTo>
                <a:cubicBezTo>
                  <a:pt x="6508" y="6542"/>
                  <a:pt x="6573" y="6556"/>
                  <a:pt x="6638" y="6662"/>
                </a:cubicBezTo>
                <a:cubicBezTo>
                  <a:pt x="6649" y="6628"/>
                  <a:pt x="6660" y="6599"/>
                  <a:pt x="6671" y="6570"/>
                </a:cubicBezTo>
                <a:cubicBezTo>
                  <a:pt x="6686" y="6530"/>
                  <a:pt x="6698" y="6498"/>
                  <a:pt x="6706" y="6464"/>
                </a:cubicBezTo>
                <a:lnTo>
                  <a:pt x="6782" y="6124"/>
                </a:lnTo>
                <a:lnTo>
                  <a:pt x="6920" y="6357"/>
                </a:lnTo>
                <a:cubicBezTo>
                  <a:pt x="6970" y="6441"/>
                  <a:pt x="7102" y="6558"/>
                  <a:pt x="7240" y="6558"/>
                </a:cubicBezTo>
                <a:cubicBezTo>
                  <a:pt x="7403" y="6558"/>
                  <a:pt x="7407" y="6413"/>
                  <a:pt x="7409" y="6343"/>
                </a:cubicBezTo>
                <a:lnTo>
                  <a:pt x="7412" y="6281"/>
                </a:lnTo>
                <a:cubicBezTo>
                  <a:pt x="7413" y="6228"/>
                  <a:pt x="7415" y="6175"/>
                  <a:pt x="7414" y="6160"/>
                </a:cubicBezTo>
                <a:cubicBezTo>
                  <a:pt x="7333" y="6021"/>
                  <a:pt x="7135" y="5883"/>
                  <a:pt x="6990" y="5782"/>
                </a:cubicBezTo>
                <a:cubicBezTo>
                  <a:pt x="6802" y="5650"/>
                  <a:pt x="6717" y="5588"/>
                  <a:pt x="6667" y="5481"/>
                </a:cubicBezTo>
                <a:cubicBezTo>
                  <a:pt x="6595" y="5325"/>
                  <a:pt x="6567" y="5162"/>
                  <a:pt x="6582" y="4997"/>
                </a:cubicBezTo>
                <a:cubicBezTo>
                  <a:pt x="6607" y="4738"/>
                  <a:pt x="6730" y="4633"/>
                  <a:pt x="6789" y="4582"/>
                </a:cubicBezTo>
                <a:cubicBezTo>
                  <a:pt x="6878" y="4506"/>
                  <a:pt x="6898" y="4472"/>
                  <a:pt x="6902" y="4461"/>
                </a:cubicBezTo>
                <a:cubicBezTo>
                  <a:pt x="6902" y="4462"/>
                  <a:pt x="6901" y="4462"/>
                  <a:pt x="6900" y="4462"/>
                </a:cubicBezTo>
                <a:cubicBezTo>
                  <a:pt x="6886" y="4462"/>
                  <a:pt x="6836" y="4375"/>
                  <a:pt x="6815" y="4336"/>
                </a:cubicBezTo>
                <a:cubicBezTo>
                  <a:pt x="6791" y="4293"/>
                  <a:pt x="6768" y="4252"/>
                  <a:pt x="6750" y="4214"/>
                </a:cubicBezTo>
                <a:lnTo>
                  <a:pt x="6735" y="4181"/>
                </a:lnTo>
                <a:lnTo>
                  <a:pt x="6715" y="4102"/>
                </a:lnTo>
                <a:cubicBezTo>
                  <a:pt x="6689" y="3814"/>
                  <a:pt x="6726" y="3654"/>
                  <a:pt x="6761" y="3562"/>
                </a:cubicBezTo>
                <a:cubicBezTo>
                  <a:pt x="6784" y="3502"/>
                  <a:pt x="6813" y="3453"/>
                  <a:pt x="6846" y="3416"/>
                </a:cubicBezTo>
                <a:cubicBezTo>
                  <a:pt x="6795" y="3273"/>
                  <a:pt x="6803" y="3125"/>
                  <a:pt x="6806" y="3065"/>
                </a:cubicBezTo>
                <a:cubicBezTo>
                  <a:pt x="6739" y="3029"/>
                  <a:pt x="6655" y="2935"/>
                  <a:pt x="6624" y="2698"/>
                </a:cubicBezTo>
                <a:cubicBezTo>
                  <a:pt x="6600" y="2507"/>
                  <a:pt x="6612" y="2299"/>
                  <a:pt x="6658" y="2140"/>
                </a:cubicBezTo>
                <a:cubicBezTo>
                  <a:pt x="6700" y="1996"/>
                  <a:pt x="6766" y="1901"/>
                  <a:pt x="6843" y="1871"/>
                </a:cubicBezTo>
                <a:cubicBezTo>
                  <a:pt x="6864" y="1863"/>
                  <a:pt x="6885" y="1860"/>
                  <a:pt x="6904" y="1860"/>
                </a:cubicBezTo>
                <a:cubicBezTo>
                  <a:pt x="6974" y="1860"/>
                  <a:pt x="7033" y="1904"/>
                  <a:pt x="7080" y="1939"/>
                </a:cubicBezTo>
                <a:cubicBezTo>
                  <a:pt x="7109" y="1961"/>
                  <a:pt x="7135" y="1981"/>
                  <a:pt x="7152" y="1981"/>
                </a:cubicBezTo>
                <a:cubicBezTo>
                  <a:pt x="7175" y="1968"/>
                  <a:pt x="7187" y="1957"/>
                  <a:pt x="7198" y="1946"/>
                </a:cubicBezTo>
                <a:cubicBezTo>
                  <a:pt x="7233" y="1912"/>
                  <a:pt x="7280" y="1867"/>
                  <a:pt x="7343" y="1867"/>
                </a:cubicBezTo>
                <a:cubicBezTo>
                  <a:pt x="7364" y="1867"/>
                  <a:pt x="7385" y="1872"/>
                  <a:pt x="7406" y="1882"/>
                </a:cubicBezTo>
                <a:cubicBezTo>
                  <a:pt x="7435" y="1896"/>
                  <a:pt x="7458" y="1914"/>
                  <a:pt x="7479" y="1932"/>
                </a:cubicBezTo>
                <a:cubicBezTo>
                  <a:pt x="7514" y="1926"/>
                  <a:pt x="7539" y="1904"/>
                  <a:pt x="7563" y="1883"/>
                </a:cubicBezTo>
                <a:cubicBezTo>
                  <a:pt x="7610" y="1842"/>
                  <a:pt x="7656" y="1804"/>
                  <a:pt x="7706" y="1783"/>
                </a:cubicBezTo>
                <a:cubicBezTo>
                  <a:pt x="8106" y="1602"/>
                  <a:pt x="8325" y="1520"/>
                  <a:pt x="8414" y="1517"/>
                </a:cubicBezTo>
                <a:cubicBezTo>
                  <a:pt x="8414" y="1517"/>
                  <a:pt x="8414" y="1517"/>
                  <a:pt x="8414" y="1517"/>
                </a:cubicBezTo>
                <a:cubicBezTo>
                  <a:pt x="8444" y="1517"/>
                  <a:pt x="8471" y="1521"/>
                  <a:pt x="8500" y="1525"/>
                </a:cubicBezTo>
                <a:cubicBezTo>
                  <a:pt x="8528" y="1530"/>
                  <a:pt x="8559" y="1535"/>
                  <a:pt x="8589" y="1535"/>
                </a:cubicBezTo>
                <a:cubicBezTo>
                  <a:pt x="8593" y="1535"/>
                  <a:pt x="8597" y="1535"/>
                  <a:pt x="8600" y="1535"/>
                </a:cubicBezTo>
                <a:cubicBezTo>
                  <a:pt x="8609" y="1400"/>
                  <a:pt x="8631" y="1223"/>
                  <a:pt x="8723" y="1115"/>
                </a:cubicBezTo>
                <a:cubicBezTo>
                  <a:pt x="8816" y="1004"/>
                  <a:pt x="8910" y="996"/>
                  <a:pt x="8986" y="990"/>
                </a:cubicBezTo>
                <a:cubicBezTo>
                  <a:pt x="9018" y="988"/>
                  <a:pt x="9043" y="985"/>
                  <a:pt x="9069" y="977"/>
                </a:cubicBezTo>
                <a:cubicBezTo>
                  <a:pt x="9107" y="965"/>
                  <a:pt x="9145" y="944"/>
                  <a:pt x="9183" y="924"/>
                </a:cubicBezTo>
                <a:cubicBezTo>
                  <a:pt x="9238" y="896"/>
                  <a:pt x="9293" y="867"/>
                  <a:pt x="9350" y="853"/>
                </a:cubicBezTo>
                <a:cubicBezTo>
                  <a:pt x="9549" y="800"/>
                  <a:pt x="9932" y="666"/>
                  <a:pt x="10057" y="598"/>
                </a:cubicBezTo>
                <a:cubicBezTo>
                  <a:pt x="10057" y="595"/>
                  <a:pt x="10057" y="593"/>
                  <a:pt x="10057" y="591"/>
                </a:cubicBezTo>
                <a:cubicBezTo>
                  <a:pt x="10064" y="476"/>
                  <a:pt x="10078" y="262"/>
                  <a:pt x="10185" y="135"/>
                </a:cubicBezTo>
                <a:cubicBezTo>
                  <a:pt x="10276" y="26"/>
                  <a:pt x="10407" y="10"/>
                  <a:pt x="10533" y="2"/>
                </a:cubicBezTo>
                <a:lnTo>
                  <a:pt x="10580" y="0"/>
                </a:lnTo>
                <a:cubicBezTo>
                  <a:pt x="10677" y="0"/>
                  <a:pt x="10817" y="23"/>
                  <a:pt x="10938" y="134"/>
                </a:cubicBezTo>
                <a:cubicBezTo>
                  <a:pt x="10967" y="161"/>
                  <a:pt x="10995" y="198"/>
                  <a:pt x="11024" y="236"/>
                </a:cubicBezTo>
                <a:cubicBezTo>
                  <a:pt x="11041" y="260"/>
                  <a:pt x="11068" y="297"/>
                  <a:pt x="11078" y="301"/>
                </a:cubicBezTo>
                <a:cubicBezTo>
                  <a:pt x="11072" y="296"/>
                  <a:pt x="11078" y="285"/>
                  <a:pt x="11092" y="260"/>
                </a:cubicBezTo>
                <a:cubicBezTo>
                  <a:pt x="11132" y="188"/>
                  <a:pt x="11193" y="81"/>
                  <a:pt x="11284" y="81"/>
                </a:cubicBezTo>
                <a:lnTo>
                  <a:pt x="11315" y="86"/>
                </a:lnTo>
                <a:cubicBezTo>
                  <a:pt x="11352" y="97"/>
                  <a:pt x="11439" y="125"/>
                  <a:pt x="11751" y="905"/>
                </a:cubicBezTo>
                <a:cubicBezTo>
                  <a:pt x="11835" y="1117"/>
                  <a:pt x="11840" y="1346"/>
                  <a:pt x="11844" y="1530"/>
                </a:cubicBezTo>
                <a:cubicBezTo>
                  <a:pt x="11846" y="1630"/>
                  <a:pt x="11848" y="1716"/>
                  <a:pt x="11862" y="1765"/>
                </a:cubicBezTo>
                <a:cubicBezTo>
                  <a:pt x="11879" y="1749"/>
                  <a:pt x="11925" y="1711"/>
                  <a:pt x="11962" y="1681"/>
                </a:cubicBezTo>
                <a:lnTo>
                  <a:pt x="11989" y="1659"/>
                </a:lnTo>
                <a:cubicBezTo>
                  <a:pt x="12070" y="1595"/>
                  <a:pt x="12163" y="1527"/>
                  <a:pt x="12264" y="1527"/>
                </a:cubicBezTo>
                <a:cubicBezTo>
                  <a:pt x="12356" y="1527"/>
                  <a:pt x="12441" y="1586"/>
                  <a:pt x="12516" y="1702"/>
                </a:cubicBezTo>
                <a:cubicBezTo>
                  <a:pt x="12536" y="1735"/>
                  <a:pt x="12552" y="1775"/>
                  <a:pt x="12565" y="1818"/>
                </a:cubicBezTo>
                <a:cubicBezTo>
                  <a:pt x="12596" y="1795"/>
                  <a:pt x="12625" y="1786"/>
                  <a:pt x="12655" y="1786"/>
                </a:cubicBezTo>
                <a:cubicBezTo>
                  <a:pt x="12711" y="1786"/>
                  <a:pt x="12763" y="1819"/>
                  <a:pt x="12805" y="1845"/>
                </a:cubicBezTo>
                <a:cubicBezTo>
                  <a:pt x="12836" y="1864"/>
                  <a:pt x="12865" y="1883"/>
                  <a:pt x="12885" y="1883"/>
                </a:cubicBezTo>
                <a:cubicBezTo>
                  <a:pt x="12901" y="1880"/>
                  <a:pt x="12915" y="1873"/>
                  <a:pt x="12929" y="1866"/>
                </a:cubicBezTo>
                <a:cubicBezTo>
                  <a:pt x="12976" y="1845"/>
                  <a:pt x="13029" y="1821"/>
                  <a:pt x="13083" y="1821"/>
                </a:cubicBezTo>
                <a:cubicBezTo>
                  <a:pt x="13235" y="1821"/>
                  <a:pt x="13305" y="2026"/>
                  <a:pt x="13320" y="2218"/>
                </a:cubicBezTo>
                <a:cubicBezTo>
                  <a:pt x="13325" y="2290"/>
                  <a:pt x="13323" y="2355"/>
                  <a:pt x="13316" y="2414"/>
                </a:cubicBezTo>
                <a:cubicBezTo>
                  <a:pt x="13326" y="2411"/>
                  <a:pt x="13335" y="2409"/>
                  <a:pt x="13345" y="2409"/>
                </a:cubicBezTo>
                <a:cubicBezTo>
                  <a:pt x="13435" y="2411"/>
                  <a:pt x="13501" y="2508"/>
                  <a:pt x="13547" y="2596"/>
                </a:cubicBezTo>
                <a:cubicBezTo>
                  <a:pt x="13553" y="2568"/>
                  <a:pt x="13561" y="2539"/>
                  <a:pt x="13571" y="2510"/>
                </a:cubicBezTo>
                <a:cubicBezTo>
                  <a:pt x="13630" y="2346"/>
                  <a:pt x="13723" y="2246"/>
                  <a:pt x="13813" y="2149"/>
                </a:cubicBezTo>
                <a:cubicBezTo>
                  <a:pt x="13849" y="2111"/>
                  <a:pt x="13880" y="2079"/>
                  <a:pt x="13903" y="2045"/>
                </a:cubicBezTo>
                <a:cubicBezTo>
                  <a:pt x="13943" y="1987"/>
                  <a:pt x="13983" y="1923"/>
                  <a:pt x="14023" y="1858"/>
                </a:cubicBezTo>
                <a:cubicBezTo>
                  <a:pt x="14106" y="1725"/>
                  <a:pt x="14200" y="1574"/>
                  <a:pt x="14303" y="1469"/>
                </a:cubicBezTo>
                <a:cubicBezTo>
                  <a:pt x="14386" y="1386"/>
                  <a:pt x="14457" y="1322"/>
                  <a:pt x="14547" y="1322"/>
                </a:cubicBezTo>
                <a:cubicBezTo>
                  <a:pt x="14593" y="1322"/>
                  <a:pt x="14641" y="1339"/>
                  <a:pt x="14693" y="1374"/>
                </a:cubicBezTo>
                <a:lnTo>
                  <a:pt x="14778" y="1431"/>
                </a:lnTo>
                <a:lnTo>
                  <a:pt x="14790" y="1622"/>
                </a:lnTo>
                <a:cubicBezTo>
                  <a:pt x="14804" y="1817"/>
                  <a:pt x="14787" y="1972"/>
                  <a:pt x="14737" y="2110"/>
                </a:cubicBezTo>
                <a:lnTo>
                  <a:pt x="14748" y="2123"/>
                </a:lnTo>
                <a:cubicBezTo>
                  <a:pt x="14862" y="2247"/>
                  <a:pt x="14974" y="2364"/>
                  <a:pt x="15087" y="2480"/>
                </a:cubicBezTo>
                <a:cubicBezTo>
                  <a:pt x="15128" y="2523"/>
                  <a:pt x="15170" y="2565"/>
                  <a:pt x="15213" y="2607"/>
                </a:cubicBezTo>
                <a:cubicBezTo>
                  <a:pt x="15391" y="2782"/>
                  <a:pt x="15574" y="2961"/>
                  <a:pt x="15725" y="3241"/>
                </a:cubicBezTo>
                <a:cubicBezTo>
                  <a:pt x="15732" y="3254"/>
                  <a:pt x="15900" y="3590"/>
                  <a:pt x="15900" y="3590"/>
                </a:cubicBezTo>
                <a:cubicBezTo>
                  <a:pt x="16456" y="4707"/>
                  <a:pt x="16758" y="5303"/>
                  <a:pt x="16797" y="5361"/>
                </a:cubicBezTo>
                <a:cubicBezTo>
                  <a:pt x="16903" y="5506"/>
                  <a:pt x="16986" y="5720"/>
                  <a:pt x="17066" y="5927"/>
                </a:cubicBezTo>
                <a:cubicBezTo>
                  <a:pt x="17104" y="6028"/>
                  <a:pt x="17142" y="6127"/>
                  <a:pt x="17182" y="6210"/>
                </a:cubicBezTo>
                <a:cubicBezTo>
                  <a:pt x="17188" y="6223"/>
                  <a:pt x="17195" y="6240"/>
                  <a:pt x="17203" y="6260"/>
                </a:cubicBezTo>
                <a:cubicBezTo>
                  <a:pt x="17226" y="6077"/>
                  <a:pt x="17263" y="5886"/>
                  <a:pt x="17358" y="5792"/>
                </a:cubicBezTo>
                <a:cubicBezTo>
                  <a:pt x="17395" y="5755"/>
                  <a:pt x="17435" y="5735"/>
                  <a:pt x="17477" y="5735"/>
                </a:cubicBezTo>
                <a:cubicBezTo>
                  <a:pt x="17603" y="5735"/>
                  <a:pt x="17703" y="5916"/>
                  <a:pt x="17769" y="6036"/>
                </a:cubicBezTo>
                <a:cubicBezTo>
                  <a:pt x="17807" y="6105"/>
                  <a:pt x="17841" y="6161"/>
                  <a:pt x="17875" y="6216"/>
                </a:cubicBezTo>
                <a:cubicBezTo>
                  <a:pt x="17935" y="6311"/>
                  <a:pt x="17987" y="6395"/>
                  <a:pt x="18034" y="6489"/>
                </a:cubicBezTo>
                <a:cubicBezTo>
                  <a:pt x="18078" y="6575"/>
                  <a:pt x="18176" y="6629"/>
                  <a:pt x="18289" y="6629"/>
                </a:cubicBezTo>
                <a:cubicBezTo>
                  <a:pt x="18334" y="6629"/>
                  <a:pt x="18377" y="6621"/>
                  <a:pt x="18414" y="6606"/>
                </a:cubicBezTo>
                <a:cubicBezTo>
                  <a:pt x="18443" y="6595"/>
                  <a:pt x="18466" y="6557"/>
                  <a:pt x="18508" y="6486"/>
                </a:cubicBezTo>
                <a:cubicBezTo>
                  <a:pt x="18537" y="6435"/>
                  <a:pt x="18567" y="6385"/>
                  <a:pt x="18602" y="6340"/>
                </a:cubicBezTo>
                <a:cubicBezTo>
                  <a:pt x="18685" y="6233"/>
                  <a:pt x="18816" y="6163"/>
                  <a:pt x="18937" y="6163"/>
                </a:cubicBezTo>
                <a:cubicBezTo>
                  <a:pt x="18976" y="6163"/>
                  <a:pt x="19011" y="6171"/>
                  <a:pt x="19042" y="6186"/>
                </a:cubicBezTo>
                <a:cubicBezTo>
                  <a:pt x="19356" y="6342"/>
                  <a:pt x="19489" y="6772"/>
                  <a:pt x="19569" y="7028"/>
                </a:cubicBezTo>
                <a:cubicBezTo>
                  <a:pt x="19587" y="7085"/>
                  <a:pt x="19619" y="7190"/>
                  <a:pt x="19631" y="7208"/>
                </a:cubicBezTo>
                <a:cubicBezTo>
                  <a:pt x="19869" y="7245"/>
                  <a:pt x="20057" y="7423"/>
                  <a:pt x="20192" y="7747"/>
                </a:cubicBezTo>
                <a:cubicBezTo>
                  <a:pt x="20216" y="7806"/>
                  <a:pt x="20239" y="7869"/>
                  <a:pt x="20261" y="7932"/>
                </a:cubicBezTo>
                <a:cubicBezTo>
                  <a:pt x="20280" y="7985"/>
                  <a:pt x="20297" y="8034"/>
                  <a:pt x="20316" y="8079"/>
                </a:cubicBezTo>
                <a:cubicBezTo>
                  <a:pt x="20360" y="8185"/>
                  <a:pt x="20477" y="8219"/>
                  <a:pt x="20540" y="8237"/>
                </a:cubicBezTo>
                <a:lnTo>
                  <a:pt x="20585" y="8252"/>
                </a:lnTo>
                <a:cubicBezTo>
                  <a:pt x="20619" y="8264"/>
                  <a:pt x="20644" y="8274"/>
                  <a:pt x="20668" y="8274"/>
                </a:cubicBezTo>
                <a:cubicBezTo>
                  <a:pt x="20685" y="8274"/>
                  <a:pt x="20691" y="8274"/>
                  <a:pt x="20708" y="8222"/>
                </a:cubicBezTo>
                <a:cubicBezTo>
                  <a:pt x="20828" y="7893"/>
                  <a:pt x="20873" y="7788"/>
                  <a:pt x="20952" y="7788"/>
                </a:cubicBezTo>
                <a:lnTo>
                  <a:pt x="21053" y="7788"/>
                </a:lnTo>
                <a:lnTo>
                  <a:pt x="21088" y="7999"/>
                </a:lnTo>
                <a:cubicBezTo>
                  <a:pt x="21098" y="8063"/>
                  <a:pt x="21105" y="8121"/>
                  <a:pt x="21112" y="8179"/>
                </a:cubicBezTo>
                <a:cubicBezTo>
                  <a:pt x="21121" y="8261"/>
                  <a:pt x="21130" y="8339"/>
                  <a:pt x="21144" y="8387"/>
                </a:cubicBezTo>
                <a:cubicBezTo>
                  <a:pt x="21157" y="8396"/>
                  <a:pt x="21173" y="8410"/>
                  <a:pt x="21197" y="8431"/>
                </a:cubicBezTo>
                <a:cubicBezTo>
                  <a:pt x="21295" y="8515"/>
                  <a:pt x="21413" y="8616"/>
                  <a:pt x="21471" y="8690"/>
                </a:cubicBezTo>
                <a:lnTo>
                  <a:pt x="21533" y="8768"/>
                </a:lnTo>
                <a:lnTo>
                  <a:pt x="21470" y="8998"/>
                </a:lnTo>
                <a:lnTo>
                  <a:pt x="21464" y="9217"/>
                </a:lnTo>
                <a:lnTo>
                  <a:pt x="21419" y="9250"/>
                </a:lnTo>
                <a:cubicBezTo>
                  <a:pt x="21407" y="9261"/>
                  <a:pt x="21366" y="9315"/>
                  <a:pt x="21329" y="9371"/>
                </a:cubicBezTo>
                <a:cubicBezTo>
                  <a:pt x="21362" y="9463"/>
                  <a:pt x="21389" y="9579"/>
                  <a:pt x="21383" y="9738"/>
                </a:cubicBezTo>
                <a:cubicBezTo>
                  <a:pt x="21370" y="10029"/>
                  <a:pt x="21259" y="10245"/>
                  <a:pt x="21101" y="10289"/>
                </a:cubicBezTo>
                <a:cubicBezTo>
                  <a:pt x="20961" y="10328"/>
                  <a:pt x="20938" y="10392"/>
                  <a:pt x="20937" y="10395"/>
                </a:cubicBezTo>
                <a:cubicBezTo>
                  <a:pt x="20947" y="10476"/>
                  <a:pt x="20984" y="10613"/>
                  <a:pt x="21008" y="10704"/>
                </a:cubicBezTo>
                <a:cubicBezTo>
                  <a:pt x="21033" y="10797"/>
                  <a:pt x="21057" y="10888"/>
                  <a:pt x="21073" y="10968"/>
                </a:cubicBezTo>
                <a:cubicBezTo>
                  <a:pt x="21085" y="11026"/>
                  <a:pt x="21100" y="11083"/>
                  <a:pt x="21115" y="11140"/>
                </a:cubicBezTo>
                <a:cubicBezTo>
                  <a:pt x="21148" y="11270"/>
                  <a:pt x="21184" y="11409"/>
                  <a:pt x="21201" y="11563"/>
                </a:cubicBezTo>
                <a:cubicBezTo>
                  <a:pt x="21237" y="11891"/>
                  <a:pt x="21155" y="12209"/>
                  <a:pt x="20987" y="12392"/>
                </a:cubicBezTo>
                <a:cubicBezTo>
                  <a:pt x="20919" y="12466"/>
                  <a:pt x="20850" y="12502"/>
                  <a:pt x="20775" y="12502"/>
                </a:cubicBezTo>
                <a:cubicBezTo>
                  <a:pt x="20671" y="12502"/>
                  <a:pt x="20573" y="12428"/>
                  <a:pt x="20487" y="12363"/>
                </a:cubicBezTo>
                <a:cubicBezTo>
                  <a:pt x="20467" y="12347"/>
                  <a:pt x="20461" y="12347"/>
                  <a:pt x="20455" y="12347"/>
                </a:cubicBezTo>
                <a:cubicBezTo>
                  <a:pt x="20428" y="12347"/>
                  <a:pt x="20390" y="12372"/>
                  <a:pt x="20352" y="12396"/>
                </a:cubicBezTo>
                <a:cubicBezTo>
                  <a:pt x="20298" y="12430"/>
                  <a:pt x="20231" y="12473"/>
                  <a:pt x="20158" y="12473"/>
                </a:cubicBezTo>
                <a:cubicBezTo>
                  <a:pt x="20128" y="12473"/>
                  <a:pt x="20098" y="12466"/>
                  <a:pt x="20071" y="12452"/>
                </a:cubicBezTo>
                <a:cubicBezTo>
                  <a:pt x="19992" y="12413"/>
                  <a:pt x="19925" y="12326"/>
                  <a:pt x="19866" y="12248"/>
                </a:cubicBezTo>
                <a:cubicBezTo>
                  <a:pt x="19856" y="12234"/>
                  <a:pt x="19846" y="12221"/>
                  <a:pt x="19835" y="12208"/>
                </a:cubicBezTo>
                <a:cubicBezTo>
                  <a:pt x="19826" y="12865"/>
                  <a:pt x="19829" y="13682"/>
                  <a:pt x="19840" y="13918"/>
                </a:cubicBezTo>
                <a:lnTo>
                  <a:pt x="19841" y="13920"/>
                </a:lnTo>
                <a:cubicBezTo>
                  <a:pt x="19850" y="13926"/>
                  <a:pt x="19865" y="13942"/>
                  <a:pt x="19880" y="13960"/>
                </a:cubicBezTo>
                <a:cubicBezTo>
                  <a:pt x="19943" y="13973"/>
                  <a:pt x="19998" y="14041"/>
                  <a:pt x="20031" y="14153"/>
                </a:cubicBezTo>
                <a:cubicBezTo>
                  <a:pt x="20086" y="14333"/>
                  <a:pt x="20073" y="14583"/>
                  <a:pt x="20051" y="14707"/>
                </a:cubicBezTo>
                <a:cubicBezTo>
                  <a:pt x="20030" y="14830"/>
                  <a:pt x="19968" y="15037"/>
                  <a:pt x="19800" y="15037"/>
                </a:cubicBezTo>
                <a:cubicBezTo>
                  <a:pt x="19772" y="15037"/>
                  <a:pt x="19745" y="15032"/>
                  <a:pt x="19720" y="15027"/>
                </a:cubicBezTo>
                <a:cubicBezTo>
                  <a:pt x="19699" y="15022"/>
                  <a:pt x="19685" y="15022"/>
                  <a:pt x="19670" y="15022"/>
                </a:cubicBezTo>
                <a:cubicBezTo>
                  <a:pt x="19551" y="15022"/>
                  <a:pt x="19469" y="15014"/>
                  <a:pt x="19406" y="14909"/>
                </a:cubicBezTo>
                <a:cubicBezTo>
                  <a:pt x="19392" y="14885"/>
                  <a:pt x="19380" y="14858"/>
                  <a:pt x="19370" y="14831"/>
                </a:cubicBezTo>
                <a:cubicBezTo>
                  <a:pt x="19361" y="14850"/>
                  <a:pt x="19350" y="14869"/>
                  <a:pt x="19338" y="14886"/>
                </a:cubicBezTo>
                <a:cubicBezTo>
                  <a:pt x="19264" y="14994"/>
                  <a:pt x="19191" y="15006"/>
                  <a:pt x="19138" y="15015"/>
                </a:cubicBezTo>
                <a:cubicBezTo>
                  <a:pt x="19112" y="15020"/>
                  <a:pt x="19092" y="15023"/>
                  <a:pt x="19077" y="15034"/>
                </a:cubicBezTo>
                <a:cubicBezTo>
                  <a:pt x="19070" y="15040"/>
                  <a:pt x="19062" y="15046"/>
                  <a:pt x="19054" y="15052"/>
                </a:cubicBezTo>
                <a:lnTo>
                  <a:pt x="19059" y="15263"/>
                </a:lnTo>
                <a:cubicBezTo>
                  <a:pt x="19061" y="15344"/>
                  <a:pt x="19060" y="15428"/>
                  <a:pt x="19058" y="15511"/>
                </a:cubicBezTo>
                <a:cubicBezTo>
                  <a:pt x="19056" y="15643"/>
                  <a:pt x="19054" y="15767"/>
                  <a:pt x="19072" y="15853"/>
                </a:cubicBezTo>
                <a:cubicBezTo>
                  <a:pt x="19082" y="15893"/>
                  <a:pt x="19146" y="16061"/>
                  <a:pt x="19184" y="16162"/>
                </a:cubicBezTo>
                <a:cubicBezTo>
                  <a:pt x="19430" y="16810"/>
                  <a:pt x="19613" y="17340"/>
                  <a:pt x="19556" y="17766"/>
                </a:cubicBezTo>
                <a:cubicBezTo>
                  <a:pt x="19530" y="17958"/>
                  <a:pt x="19459" y="18050"/>
                  <a:pt x="19412" y="18112"/>
                </a:cubicBezTo>
                <a:cubicBezTo>
                  <a:pt x="19401" y="18126"/>
                  <a:pt x="19384" y="18148"/>
                  <a:pt x="19379" y="18157"/>
                </a:cubicBezTo>
                <a:cubicBezTo>
                  <a:pt x="19373" y="18176"/>
                  <a:pt x="19356" y="18225"/>
                  <a:pt x="19388" y="18421"/>
                </a:cubicBezTo>
                <a:cubicBezTo>
                  <a:pt x="19394" y="18463"/>
                  <a:pt x="19402" y="18502"/>
                  <a:pt x="19410" y="18542"/>
                </a:cubicBezTo>
                <a:lnTo>
                  <a:pt x="19422" y="18604"/>
                </a:lnTo>
                <a:cubicBezTo>
                  <a:pt x="19426" y="18624"/>
                  <a:pt x="19432" y="18664"/>
                  <a:pt x="19441" y="18720"/>
                </a:cubicBezTo>
                <a:lnTo>
                  <a:pt x="19590" y="19700"/>
                </a:lnTo>
                <a:lnTo>
                  <a:pt x="19218" y="19055"/>
                </a:lnTo>
                <a:cubicBezTo>
                  <a:pt x="19174" y="18978"/>
                  <a:pt x="19087" y="18953"/>
                  <a:pt x="19017" y="18939"/>
                </a:cubicBezTo>
                <a:cubicBezTo>
                  <a:pt x="18838" y="18899"/>
                  <a:pt x="18800" y="18864"/>
                  <a:pt x="18681" y="18628"/>
                </a:cubicBezTo>
                <a:cubicBezTo>
                  <a:pt x="18535" y="18340"/>
                  <a:pt x="18216" y="18339"/>
                  <a:pt x="17958" y="18338"/>
                </a:cubicBezTo>
                <a:cubicBezTo>
                  <a:pt x="17860" y="18338"/>
                  <a:pt x="17769" y="18337"/>
                  <a:pt x="17695" y="18324"/>
                </a:cubicBezTo>
                <a:cubicBezTo>
                  <a:pt x="17633" y="18312"/>
                  <a:pt x="17573" y="18280"/>
                  <a:pt x="17514" y="18247"/>
                </a:cubicBezTo>
                <a:cubicBezTo>
                  <a:pt x="17459" y="18216"/>
                  <a:pt x="17408" y="18188"/>
                  <a:pt x="17362" y="18186"/>
                </a:cubicBezTo>
                <a:cubicBezTo>
                  <a:pt x="17331" y="18186"/>
                  <a:pt x="17306" y="18205"/>
                  <a:pt x="17270" y="18231"/>
                </a:cubicBezTo>
                <a:cubicBezTo>
                  <a:pt x="17222" y="18266"/>
                  <a:pt x="17163" y="18310"/>
                  <a:pt x="17089" y="18310"/>
                </a:cubicBezTo>
                <a:cubicBezTo>
                  <a:pt x="17039" y="18307"/>
                  <a:pt x="17008" y="18302"/>
                  <a:pt x="16980" y="18297"/>
                </a:cubicBezTo>
                <a:cubicBezTo>
                  <a:pt x="16953" y="18292"/>
                  <a:pt x="16932" y="18289"/>
                  <a:pt x="16910" y="18289"/>
                </a:cubicBezTo>
                <a:cubicBezTo>
                  <a:pt x="16881" y="18289"/>
                  <a:pt x="16856" y="18296"/>
                  <a:pt x="16817" y="18334"/>
                </a:cubicBezTo>
                <a:cubicBezTo>
                  <a:pt x="16746" y="18404"/>
                  <a:pt x="16669" y="18440"/>
                  <a:pt x="16587" y="18440"/>
                </a:cubicBezTo>
                <a:cubicBezTo>
                  <a:pt x="16503" y="18440"/>
                  <a:pt x="16411" y="18401"/>
                  <a:pt x="16309" y="18322"/>
                </a:cubicBezTo>
                <a:lnTo>
                  <a:pt x="16261" y="18286"/>
                </a:lnTo>
                <a:cubicBezTo>
                  <a:pt x="16142" y="18198"/>
                  <a:pt x="15981" y="18079"/>
                  <a:pt x="15906" y="17828"/>
                </a:cubicBezTo>
                <a:cubicBezTo>
                  <a:pt x="15903" y="17828"/>
                  <a:pt x="15898" y="17827"/>
                  <a:pt x="15892" y="17827"/>
                </a:cubicBezTo>
                <a:cubicBezTo>
                  <a:pt x="15812" y="17827"/>
                  <a:pt x="15708" y="17916"/>
                  <a:pt x="15687" y="17952"/>
                </a:cubicBezTo>
                <a:cubicBezTo>
                  <a:pt x="15666" y="17998"/>
                  <a:pt x="15672" y="18200"/>
                  <a:pt x="15675" y="18321"/>
                </a:cubicBezTo>
                <a:cubicBezTo>
                  <a:pt x="15678" y="18418"/>
                  <a:pt x="15680" y="18508"/>
                  <a:pt x="15678" y="18586"/>
                </a:cubicBezTo>
                <a:lnTo>
                  <a:pt x="15669" y="18903"/>
                </a:lnTo>
                <a:lnTo>
                  <a:pt x="15523" y="18873"/>
                </a:lnTo>
                <a:cubicBezTo>
                  <a:pt x="15454" y="18858"/>
                  <a:pt x="15349" y="18792"/>
                  <a:pt x="15217" y="18708"/>
                </a:cubicBezTo>
                <a:cubicBezTo>
                  <a:pt x="15005" y="18573"/>
                  <a:pt x="14721" y="18392"/>
                  <a:pt x="14528" y="18392"/>
                </a:cubicBezTo>
                <a:cubicBezTo>
                  <a:pt x="14414" y="18392"/>
                  <a:pt x="14387" y="18449"/>
                  <a:pt x="14379" y="18486"/>
                </a:cubicBezTo>
                <a:lnTo>
                  <a:pt x="14405" y="18795"/>
                </a:lnTo>
                <a:lnTo>
                  <a:pt x="14352" y="18806"/>
                </a:lnTo>
                <a:cubicBezTo>
                  <a:pt x="14329" y="18963"/>
                  <a:pt x="14293" y="19118"/>
                  <a:pt x="14277" y="19160"/>
                </a:cubicBezTo>
                <a:cubicBezTo>
                  <a:pt x="14210" y="19342"/>
                  <a:pt x="14116" y="19407"/>
                  <a:pt x="14041" y="19460"/>
                </a:cubicBezTo>
                <a:lnTo>
                  <a:pt x="14013" y="19481"/>
                </a:lnTo>
                <a:cubicBezTo>
                  <a:pt x="14005" y="19530"/>
                  <a:pt x="13995" y="19579"/>
                  <a:pt x="13979" y="19633"/>
                </a:cubicBezTo>
                <a:cubicBezTo>
                  <a:pt x="13936" y="19773"/>
                  <a:pt x="13872" y="19875"/>
                  <a:pt x="13820" y="19956"/>
                </a:cubicBezTo>
                <a:lnTo>
                  <a:pt x="13786" y="20012"/>
                </a:lnTo>
                <a:cubicBezTo>
                  <a:pt x="13755" y="20061"/>
                  <a:pt x="13723" y="20106"/>
                  <a:pt x="13692" y="20151"/>
                </a:cubicBezTo>
                <a:cubicBezTo>
                  <a:pt x="13629" y="20241"/>
                  <a:pt x="13569" y="20326"/>
                  <a:pt x="13531" y="20428"/>
                </a:cubicBezTo>
                <a:cubicBezTo>
                  <a:pt x="13507" y="20492"/>
                  <a:pt x="13478" y="20550"/>
                  <a:pt x="13449" y="20607"/>
                </a:cubicBezTo>
                <a:cubicBezTo>
                  <a:pt x="13429" y="20647"/>
                  <a:pt x="13407" y="20689"/>
                  <a:pt x="13396" y="20722"/>
                </a:cubicBezTo>
                <a:cubicBezTo>
                  <a:pt x="13359" y="20831"/>
                  <a:pt x="13358" y="20963"/>
                  <a:pt x="13356" y="21145"/>
                </a:cubicBezTo>
                <a:lnTo>
                  <a:pt x="13354" y="21288"/>
                </a:lnTo>
                <a:lnTo>
                  <a:pt x="13347" y="21566"/>
                </a:lnTo>
                <a:lnTo>
                  <a:pt x="13202" y="21600"/>
                </a:lnTo>
                <a:lnTo>
                  <a:pt x="13199" y="21600"/>
                </a:lnTo>
                <a:close/>
              </a:path>
            </a:pathLst>
          </a:custGeom>
          <a:solidFill>
            <a:schemeClr val="bg1">
              <a:lumMod val="75000"/>
            </a:schemeClr>
          </a:solidFill>
          <a:ln w="3175" cap="flat">
            <a:solidFill>
              <a:schemeClr val="bg1">
                <a:lumMod val="50000"/>
              </a:schemeClr>
            </a:solidFill>
            <a:miter lim="400000"/>
          </a:ln>
          <a:effectLst/>
        </p:spPr>
        <p:txBody>
          <a:bodyPr lIns="0" tIns="0" rIns="0" bIns="0"/>
          <a:lstStyle/>
          <a:p>
            <a:pPr eaLnBrk="1" hangingPunct="1">
              <a:defRPr sz="1200">
                <a:solidFill>
                  <a:srgbClr val="000000"/>
                </a:solidFill>
                <a:latin typeface="Helvetica"/>
                <a:ea typeface="Helvetica"/>
                <a:cs typeface="Helvetica"/>
                <a:sym typeface="Helvetica"/>
              </a:defRPr>
            </a:pPr>
            <a:endParaRPr sz="1688" dirty="0">
              <a:solidFill>
                <a:srgbClr val="000000"/>
              </a:solidFill>
              <a:latin typeface="Lato Light" panose="020F0502020204030203" pitchFamily="34" charset="0"/>
              <a:ea typeface="Lato Light" panose="020F0502020204030203" pitchFamily="34" charset="0"/>
              <a:cs typeface="Lato Light" panose="020F0502020204030203" pitchFamily="34" charset="0"/>
              <a:sym typeface="Helvetica"/>
            </a:endParaRPr>
          </a:p>
        </p:txBody>
      </p:sp>
      <p:sp>
        <p:nvSpPr>
          <p:cNvPr id="214" name="Shape 17278">
            <a:extLst>
              <a:ext uri="{FF2B5EF4-FFF2-40B4-BE49-F238E27FC236}">
                <a16:creationId xmlns:a16="http://schemas.microsoft.com/office/drawing/2014/main" id="{DA861ECC-CC20-393E-2A25-7B1C8709A978}"/>
              </a:ext>
            </a:extLst>
          </p:cNvPr>
          <p:cNvSpPr/>
          <p:nvPr/>
        </p:nvSpPr>
        <p:spPr>
          <a:xfrm>
            <a:off x="6506135" y="2335853"/>
            <a:ext cx="687404" cy="28550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597" h="21600" extrusionOk="0">
                <a:moveTo>
                  <a:pt x="11898" y="21598"/>
                </a:moveTo>
                <a:cubicBezTo>
                  <a:pt x="11750" y="21577"/>
                  <a:pt x="11610" y="21356"/>
                  <a:pt x="11464" y="20924"/>
                </a:cubicBezTo>
                <a:cubicBezTo>
                  <a:pt x="11430" y="20824"/>
                  <a:pt x="11131" y="19916"/>
                  <a:pt x="11172" y="19250"/>
                </a:cubicBezTo>
                <a:cubicBezTo>
                  <a:pt x="11174" y="19213"/>
                  <a:pt x="11177" y="19177"/>
                  <a:pt x="11180" y="19142"/>
                </a:cubicBezTo>
                <a:cubicBezTo>
                  <a:pt x="11154" y="19175"/>
                  <a:pt x="11126" y="19204"/>
                  <a:pt x="11096" y="19226"/>
                </a:cubicBezTo>
                <a:cubicBezTo>
                  <a:pt x="11030" y="19274"/>
                  <a:pt x="10963" y="19298"/>
                  <a:pt x="10897" y="19298"/>
                </a:cubicBezTo>
                <a:cubicBezTo>
                  <a:pt x="10672" y="19298"/>
                  <a:pt x="10490" y="19030"/>
                  <a:pt x="10344" y="18816"/>
                </a:cubicBezTo>
                <a:cubicBezTo>
                  <a:pt x="10260" y="18691"/>
                  <a:pt x="10165" y="18552"/>
                  <a:pt x="10112" y="18552"/>
                </a:cubicBezTo>
                <a:cubicBezTo>
                  <a:pt x="10066" y="18567"/>
                  <a:pt x="10025" y="18674"/>
                  <a:pt x="9926" y="19012"/>
                </a:cubicBezTo>
                <a:cubicBezTo>
                  <a:pt x="9857" y="19245"/>
                  <a:pt x="9784" y="19495"/>
                  <a:pt x="9682" y="19687"/>
                </a:cubicBezTo>
                <a:cubicBezTo>
                  <a:pt x="9447" y="20134"/>
                  <a:pt x="9128" y="20388"/>
                  <a:pt x="8876" y="20560"/>
                </a:cubicBezTo>
                <a:lnTo>
                  <a:pt x="8775" y="20632"/>
                </a:lnTo>
                <a:cubicBezTo>
                  <a:pt x="8585" y="20771"/>
                  <a:pt x="8352" y="20941"/>
                  <a:pt x="8125" y="20941"/>
                </a:cubicBezTo>
                <a:cubicBezTo>
                  <a:pt x="7993" y="20941"/>
                  <a:pt x="7875" y="20882"/>
                  <a:pt x="7774" y="20766"/>
                </a:cubicBezTo>
                <a:cubicBezTo>
                  <a:pt x="7579" y="20541"/>
                  <a:pt x="7436" y="20130"/>
                  <a:pt x="7310" y="19768"/>
                </a:cubicBezTo>
                <a:cubicBezTo>
                  <a:pt x="7226" y="19528"/>
                  <a:pt x="7153" y="19316"/>
                  <a:pt x="7082" y="19192"/>
                </a:cubicBezTo>
                <a:cubicBezTo>
                  <a:pt x="6852" y="18788"/>
                  <a:pt x="6505" y="18407"/>
                  <a:pt x="6239" y="18266"/>
                </a:cubicBezTo>
                <a:cubicBezTo>
                  <a:pt x="6152" y="18219"/>
                  <a:pt x="6050" y="18197"/>
                  <a:pt x="5919" y="18197"/>
                </a:cubicBezTo>
                <a:cubicBezTo>
                  <a:pt x="5905" y="18197"/>
                  <a:pt x="5892" y="18197"/>
                  <a:pt x="5879" y="18197"/>
                </a:cubicBezTo>
                <a:cubicBezTo>
                  <a:pt x="5878" y="18255"/>
                  <a:pt x="5878" y="18312"/>
                  <a:pt x="5878" y="18363"/>
                </a:cubicBezTo>
                <a:cubicBezTo>
                  <a:pt x="5876" y="18920"/>
                  <a:pt x="5874" y="19122"/>
                  <a:pt x="5837" y="19314"/>
                </a:cubicBezTo>
                <a:cubicBezTo>
                  <a:pt x="5707" y="20003"/>
                  <a:pt x="5421" y="20014"/>
                  <a:pt x="5284" y="20019"/>
                </a:cubicBezTo>
                <a:cubicBezTo>
                  <a:pt x="5245" y="20021"/>
                  <a:pt x="5219" y="20019"/>
                  <a:pt x="5197" y="20030"/>
                </a:cubicBezTo>
                <a:cubicBezTo>
                  <a:pt x="5153" y="20052"/>
                  <a:pt x="5118" y="20101"/>
                  <a:pt x="5059" y="20187"/>
                </a:cubicBezTo>
                <a:cubicBezTo>
                  <a:pt x="4962" y="20327"/>
                  <a:pt x="4830" y="20516"/>
                  <a:pt x="4636" y="20516"/>
                </a:cubicBezTo>
                <a:cubicBezTo>
                  <a:pt x="4342" y="20477"/>
                  <a:pt x="4072" y="20152"/>
                  <a:pt x="3778" y="19495"/>
                </a:cubicBezTo>
                <a:lnTo>
                  <a:pt x="3717" y="19358"/>
                </a:lnTo>
                <a:cubicBezTo>
                  <a:pt x="3581" y="19051"/>
                  <a:pt x="3429" y="18705"/>
                  <a:pt x="3294" y="18685"/>
                </a:cubicBezTo>
                <a:cubicBezTo>
                  <a:pt x="3268" y="18686"/>
                  <a:pt x="3244" y="18709"/>
                  <a:pt x="3192" y="18761"/>
                </a:cubicBezTo>
                <a:cubicBezTo>
                  <a:pt x="3115" y="18838"/>
                  <a:pt x="3022" y="18931"/>
                  <a:pt x="2900" y="18938"/>
                </a:cubicBezTo>
                <a:lnTo>
                  <a:pt x="2900" y="18938"/>
                </a:lnTo>
                <a:cubicBezTo>
                  <a:pt x="2680" y="18938"/>
                  <a:pt x="2396" y="18837"/>
                  <a:pt x="2391" y="17971"/>
                </a:cubicBezTo>
                <a:cubicBezTo>
                  <a:pt x="2390" y="17896"/>
                  <a:pt x="2390" y="17870"/>
                  <a:pt x="2385" y="17842"/>
                </a:cubicBezTo>
                <a:cubicBezTo>
                  <a:pt x="2334" y="17559"/>
                  <a:pt x="2242" y="17355"/>
                  <a:pt x="2116" y="17074"/>
                </a:cubicBezTo>
                <a:cubicBezTo>
                  <a:pt x="2060" y="16949"/>
                  <a:pt x="2001" y="16818"/>
                  <a:pt x="1941" y="16669"/>
                </a:cubicBezTo>
                <a:cubicBezTo>
                  <a:pt x="1839" y="16308"/>
                  <a:pt x="1741" y="16020"/>
                  <a:pt x="1641" y="15725"/>
                </a:cubicBezTo>
                <a:cubicBezTo>
                  <a:pt x="1514" y="15347"/>
                  <a:pt x="1403" y="15015"/>
                  <a:pt x="1315" y="14696"/>
                </a:cubicBezTo>
                <a:cubicBezTo>
                  <a:pt x="1281" y="14568"/>
                  <a:pt x="1264" y="14445"/>
                  <a:pt x="1255" y="14341"/>
                </a:cubicBezTo>
                <a:cubicBezTo>
                  <a:pt x="1253" y="14338"/>
                  <a:pt x="1251" y="14336"/>
                  <a:pt x="1249" y="14333"/>
                </a:cubicBezTo>
                <a:cubicBezTo>
                  <a:pt x="1198" y="14266"/>
                  <a:pt x="1134" y="14182"/>
                  <a:pt x="1082" y="14023"/>
                </a:cubicBezTo>
                <a:cubicBezTo>
                  <a:pt x="986" y="13744"/>
                  <a:pt x="837" y="13310"/>
                  <a:pt x="881" y="12787"/>
                </a:cubicBezTo>
                <a:cubicBezTo>
                  <a:pt x="898" y="12582"/>
                  <a:pt x="943" y="12401"/>
                  <a:pt x="1010" y="12261"/>
                </a:cubicBezTo>
                <a:cubicBezTo>
                  <a:pt x="993" y="11996"/>
                  <a:pt x="925" y="11023"/>
                  <a:pt x="925" y="11023"/>
                </a:cubicBezTo>
                <a:cubicBezTo>
                  <a:pt x="890" y="10518"/>
                  <a:pt x="864" y="10140"/>
                  <a:pt x="855" y="9835"/>
                </a:cubicBezTo>
                <a:cubicBezTo>
                  <a:pt x="466" y="9798"/>
                  <a:pt x="48" y="9605"/>
                  <a:pt x="18" y="7914"/>
                </a:cubicBezTo>
                <a:cubicBezTo>
                  <a:pt x="4" y="7156"/>
                  <a:pt x="79" y="6521"/>
                  <a:pt x="234" y="6066"/>
                </a:cubicBezTo>
                <a:cubicBezTo>
                  <a:pt x="164" y="6000"/>
                  <a:pt x="108" y="5905"/>
                  <a:pt x="66" y="5756"/>
                </a:cubicBezTo>
                <a:lnTo>
                  <a:pt x="16" y="5575"/>
                </a:lnTo>
                <a:lnTo>
                  <a:pt x="0" y="5276"/>
                </a:lnTo>
                <a:lnTo>
                  <a:pt x="14" y="5023"/>
                </a:lnTo>
                <a:lnTo>
                  <a:pt x="26" y="4884"/>
                </a:lnTo>
                <a:lnTo>
                  <a:pt x="84" y="4793"/>
                </a:lnTo>
                <a:cubicBezTo>
                  <a:pt x="109" y="4667"/>
                  <a:pt x="156" y="4561"/>
                  <a:pt x="197" y="4469"/>
                </a:cubicBezTo>
                <a:lnTo>
                  <a:pt x="232" y="4384"/>
                </a:lnTo>
                <a:cubicBezTo>
                  <a:pt x="249" y="4305"/>
                  <a:pt x="260" y="4132"/>
                  <a:pt x="273" y="3949"/>
                </a:cubicBezTo>
                <a:cubicBezTo>
                  <a:pt x="311" y="3430"/>
                  <a:pt x="358" y="2974"/>
                  <a:pt x="543" y="2656"/>
                </a:cubicBezTo>
                <a:cubicBezTo>
                  <a:pt x="542" y="2651"/>
                  <a:pt x="542" y="2648"/>
                  <a:pt x="542" y="2647"/>
                </a:cubicBezTo>
                <a:cubicBezTo>
                  <a:pt x="538" y="2639"/>
                  <a:pt x="521" y="2606"/>
                  <a:pt x="506" y="2576"/>
                </a:cubicBezTo>
                <a:cubicBezTo>
                  <a:pt x="428" y="2411"/>
                  <a:pt x="244" y="2027"/>
                  <a:pt x="296" y="1417"/>
                </a:cubicBezTo>
                <a:cubicBezTo>
                  <a:pt x="350" y="763"/>
                  <a:pt x="635" y="567"/>
                  <a:pt x="757" y="483"/>
                </a:cubicBezTo>
                <a:lnTo>
                  <a:pt x="935" y="355"/>
                </a:lnTo>
                <a:cubicBezTo>
                  <a:pt x="1099" y="232"/>
                  <a:pt x="1271" y="105"/>
                  <a:pt x="1459" y="48"/>
                </a:cubicBezTo>
                <a:lnTo>
                  <a:pt x="1617" y="0"/>
                </a:lnTo>
                <a:cubicBezTo>
                  <a:pt x="1617" y="0"/>
                  <a:pt x="1779" y="515"/>
                  <a:pt x="1792" y="555"/>
                </a:cubicBezTo>
                <a:cubicBezTo>
                  <a:pt x="1801" y="546"/>
                  <a:pt x="1811" y="537"/>
                  <a:pt x="1821" y="529"/>
                </a:cubicBezTo>
                <a:cubicBezTo>
                  <a:pt x="1935" y="438"/>
                  <a:pt x="2039" y="426"/>
                  <a:pt x="2118" y="426"/>
                </a:cubicBezTo>
                <a:lnTo>
                  <a:pt x="2466" y="450"/>
                </a:lnTo>
                <a:lnTo>
                  <a:pt x="2498" y="1046"/>
                </a:lnTo>
                <a:lnTo>
                  <a:pt x="2501" y="1231"/>
                </a:lnTo>
                <a:cubicBezTo>
                  <a:pt x="2502" y="1310"/>
                  <a:pt x="2503" y="1390"/>
                  <a:pt x="2506" y="1410"/>
                </a:cubicBezTo>
                <a:cubicBezTo>
                  <a:pt x="2571" y="1614"/>
                  <a:pt x="2632" y="1790"/>
                  <a:pt x="2695" y="1875"/>
                </a:cubicBezTo>
                <a:cubicBezTo>
                  <a:pt x="2973" y="2256"/>
                  <a:pt x="3290" y="2548"/>
                  <a:pt x="3636" y="2740"/>
                </a:cubicBezTo>
                <a:cubicBezTo>
                  <a:pt x="3831" y="2850"/>
                  <a:pt x="4020" y="2862"/>
                  <a:pt x="4221" y="2875"/>
                </a:cubicBezTo>
                <a:cubicBezTo>
                  <a:pt x="4344" y="2882"/>
                  <a:pt x="4467" y="2891"/>
                  <a:pt x="4596" y="2919"/>
                </a:cubicBezTo>
                <a:cubicBezTo>
                  <a:pt x="4776" y="2962"/>
                  <a:pt x="4938" y="3104"/>
                  <a:pt x="5081" y="3229"/>
                </a:cubicBezTo>
                <a:cubicBezTo>
                  <a:pt x="5214" y="3345"/>
                  <a:pt x="5340" y="3455"/>
                  <a:pt x="5441" y="3455"/>
                </a:cubicBezTo>
                <a:cubicBezTo>
                  <a:pt x="5520" y="3455"/>
                  <a:pt x="5584" y="3383"/>
                  <a:pt x="5655" y="3215"/>
                </a:cubicBezTo>
                <a:cubicBezTo>
                  <a:pt x="5969" y="2478"/>
                  <a:pt x="6469" y="1701"/>
                  <a:pt x="6993" y="1134"/>
                </a:cubicBezTo>
                <a:cubicBezTo>
                  <a:pt x="7399" y="698"/>
                  <a:pt x="7727" y="637"/>
                  <a:pt x="8020" y="637"/>
                </a:cubicBezTo>
                <a:cubicBezTo>
                  <a:pt x="8121" y="637"/>
                  <a:pt x="8226" y="646"/>
                  <a:pt x="8338" y="657"/>
                </a:cubicBezTo>
                <a:lnTo>
                  <a:pt x="8526" y="679"/>
                </a:lnTo>
                <a:cubicBezTo>
                  <a:pt x="8674" y="697"/>
                  <a:pt x="8822" y="715"/>
                  <a:pt x="8965" y="715"/>
                </a:cubicBezTo>
                <a:cubicBezTo>
                  <a:pt x="9023" y="715"/>
                  <a:pt x="9079" y="712"/>
                  <a:pt x="9135" y="704"/>
                </a:cubicBezTo>
                <a:cubicBezTo>
                  <a:pt x="9175" y="699"/>
                  <a:pt x="9229" y="640"/>
                  <a:pt x="9287" y="578"/>
                </a:cubicBezTo>
                <a:cubicBezTo>
                  <a:pt x="9375" y="482"/>
                  <a:pt x="9479" y="368"/>
                  <a:pt x="9603" y="343"/>
                </a:cubicBezTo>
                <a:cubicBezTo>
                  <a:pt x="9603" y="343"/>
                  <a:pt x="9603" y="343"/>
                  <a:pt x="9604" y="343"/>
                </a:cubicBezTo>
                <a:cubicBezTo>
                  <a:pt x="9962" y="343"/>
                  <a:pt x="10132" y="925"/>
                  <a:pt x="10244" y="1311"/>
                </a:cubicBezTo>
                <a:cubicBezTo>
                  <a:pt x="10279" y="1427"/>
                  <a:pt x="10316" y="1553"/>
                  <a:pt x="10347" y="1632"/>
                </a:cubicBezTo>
                <a:cubicBezTo>
                  <a:pt x="10393" y="1610"/>
                  <a:pt x="10445" y="1553"/>
                  <a:pt x="10489" y="1505"/>
                </a:cubicBezTo>
                <a:cubicBezTo>
                  <a:pt x="10595" y="1389"/>
                  <a:pt x="10714" y="1259"/>
                  <a:pt x="10841" y="1259"/>
                </a:cubicBezTo>
                <a:cubicBezTo>
                  <a:pt x="10968" y="1259"/>
                  <a:pt x="11080" y="1387"/>
                  <a:pt x="11156" y="1619"/>
                </a:cubicBezTo>
                <a:cubicBezTo>
                  <a:pt x="11231" y="1846"/>
                  <a:pt x="11278" y="2098"/>
                  <a:pt x="11320" y="2321"/>
                </a:cubicBezTo>
                <a:cubicBezTo>
                  <a:pt x="11401" y="2750"/>
                  <a:pt x="11420" y="2773"/>
                  <a:pt x="11449" y="2778"/>
                </a:cubicBezTo>
                <a:cubicBezTo>
                  <a:pt x="11486" y="2777"/>
                  <a:pt x="11536" y="2734"/>
                  <a:pt x="11595" y="2684"/>
                </a:cubicBezTo>
                <a:cubicBezTo>
                  <a:pt x="11690" y="2602"/>
                  <a:pt x="11793" y="2512"/>
                  <a:pt x="11915" y="2512"/>
                </a:cubicBezTo>
                <a:cubicBezTo>
                  <a:pt x="12066" y="2512"/>
                  <a:pt x="12205" y="2660"/>
                  <a:pt x="12316" y="2937"/>
                </a:cubicBezTo>
                <a:cubicBezTo>
                  <a:pt x="12395" y="3134"/>
                  <a:pt x="12428" y="3297"/>
                  <a:pt x="12445" y="3385"/>
                </a:cubicBezTo>
                <a:cubicBezTo>
                  <a:pt x="12521" y="3415"/>
                  <a:pt x="12606" y="3451"/>
                  <a:pt x="12696" y="3493"/>
                </a:cubicBezTo>
                <a:cubicBezTo>
                  <a:pt x="12769" y="3527"/>
                  <a:pt x="12841" y="3561"/>
                  <a:pt x="12910" y="3606"/>
                </a:cubicBezTo>
                <a:cubicBezTo>
                  <a:pt x="12994" y="3661"/>
                  <a:pt x="13075" y="3733"/>
                  <a:pt x="13156" y="3808"/>
                </a:cubicBezTo>
                <a:cubicBezTo>
                  <a:pt x="13280" y="3919"/>
                  <a:pt x="13396" y="4024"/>
                  <a:pt x="13495" y="4024"/>
                </a:cubicBezTo>
                <a:cubicBezTo>
                  <a:pt x="13530" y="4024"/>
                  <a:pt x="13561" y="4013"/>
                  <a:pt x="13592" y="3987"/>
                </a:cubicBezTo>
                <a:cubicBezTo>
                  <a:pt x="13920" y="3716"/>
                  <a:pt x="14277" y="3573"/>
                  <a:pt x="14624" y="3573"/>
                </a:cubicBezTo>
                <a:lnTo>
                  <a:pt x="14714" y="3577"/>
                </a:lnTo>
                <a:cubicBezTo>
                  <a:pt x="14857" y="3586"/>
                  <a:pt x="14992" y="3643"/>
                  <a:pt x="15125" y="3702"/>
                </a:cubicBezTo>
                <a:cubicBezTo>
                  <a:pt x="15238" y="3752"/>
                  <a:pt x="15344" y="3801"/>
                  <a:pt x="15448" y="3801"/>
                </a:cubicBezTo>
                <a:cubicBezTo>
                  <a:pt x="15529" y="3801"/>
                  <a:pt x="15597" y="3772"/>
                  <a:pt x="15667" y="3704"/>
                </a:cubicBezTo>
                <a:cubicBezTo>
                  <a:pt x="15952" y="3433"/>
                  <a:pt x="16246" y="3052"/>
                  <a:pt x="16620" y="2469"/>
                </a:cubicBezTo>
                <a:lnTo>
                  <a:pt x="16767" y="2230"/>
                </a:lnTo>
                <a:lnTo>
                  <a:pt x="16862" y="2220"/>
                </a:lnTo>
                <a:lnTo>
                  <a:pt x="17054" y="2251"/>
                </a:lnTo>
                <a:cubicBezTo>
                  <a:pt x="17182" y="2275"/>
                  <a:pt x="17316" y="2300"/>
                  <a:pt x="17445" y="2300"/>
                </a:cubicBezTo>
                <a:cubicBezTo>
                  <a:pt x="17575" y="2300"/>
                  <a:pt x="17677" y="2272"/>
                  <a:pt x="17748" y="2217"/>
                </a:cubicBezTo>
                <a:cubicBezTo>
                  <a:pt x="17763" y="2206"/>
                  <a:pt x="17777" y="2184"/>
                  <a:pt x="17805" y="2137"/>
                </a:cubicBezTo>
                <a:cubicBezTo>
                  <a:pt x="17869" y="2032"/>
                  <a:pt x="17976" y="1855"/>
                  <a:pt x="18141" y="1855"/>
                </a:cubicBezTo>
                <a:cubicBezTo>
                  <a:pt x="18378" y="1860"/>
                  <a:pt x="18520" y="2189"/>
                  <a:pt x="18613" y="2407"/>
                </a:cubicBezTo>
                <a:lnTo>
                  <a:pt x="18725" y="2672"/>
                </a:lnTo>
                <a:cubicBezTo>
                  <a:pt x="18837" y="2942"/>
                  <a:pt x="18940" y="3191"/>
                  <a:pt x="19037" y="3201"/>
                </a:cubicBezTo>
                <a:lnTo>
                  <a:pt x="19263" y="3226"/>
                </a:lnTo>
                <a:lnTo>
                  <a:pt x="19311" y="3881"/>
                </a:lnTo>
                <a:cubicBezTo>
                  <a:pt x="19330" y="4104"/>
                  <a:pt x="19371" y="4331"/>
                  <a:pt x="19414" y="4571"/>
                </a:cubicBezTo>
                <a:cubicBezTo>
                  <a:pt x="19464" y="4854"/>
                  <a:pt x="19513" y="5132"/>
                  <a:pt x="19543" y="5423"/>
                </a:cubicBezTo>
                <a:cubicBezTo>
                  <a:pt x="19599" y="5973"/>
                  <a:pt x="19657" y="6535"/>
                  <a:pt x="19748" y="6849"/>
                </a:cubicBezTo>
                <a:cubicBezTo>
                  <a:pt x="19752" y="6851"/>
                  <a:pt x="19784" y="6880"/>
                  <a:pt x="19914" y="6880"/>
                </a:cubicBezTo>
                <a:lnTo>
                  <a:pt x="20020" y="6879"/>
                </a:lnTo>
                <a:cubicBezTo>
                  <a:pt x="20129" y="6879"/>
                  <a:pt x="20255" y="6889"/>
                  <a:pt x="20375" y="7004"/>
                </a:cubicBezTo>
                <a:cubicBezTo>
                  <a:pt x="20608" y="7232"/>
                  <a:pt x="20777" y="7625"/>
                  <a:pt x="20907" y="8242"/>
                </a:cubicBezTo>
                <a:lnTo>
                  <a:pt x="20960" y="8490"/>
                </a:lnTo>
                <a:lnTo>
                  <a:pt x="20636" y="9098"/>
                </a:lnTo>
                <a:cubicBezTo>
                  <a:pt x="20595" y="9652"/>
                  <a:pt x="20490" y="9931"/>
                  <a:pt x="20369" y="10084"/>
                </a:cubicBezTo>
                <a:cubicBezTo>
                  <a:pt x="20370" y="10090"/>
                  <a:pt x="20371" y="10095"/>
                  <a:pt x="20373" y="10100"/>
                </a:cubicBezTo>
                <a:cubicBezTo>
                  <a:pt x="20430" y="10305"/>
                  <a:pt x="20486" y="10511"/>
                  <a:pt x="20531" y="10732"/>
                </a:cubicBezTo>
                <a:cubicBezTo>
                  <a:pt x="20596" y="11050"/>
                  <a:pt x="20622" y="11358"/>
                  <a:pt x="20645" y="11630"/>
                </a:cubicBezTo>
                <a:cubicBezTo>
                  <a:pt x="20659" y="11795"/>
                  <a:pt x="20670" y="11934"/>
                  <a:pt x="20689" y="12070"/>
                </a:cubicBezTo>
                <a:cubicBezTo>
                  <a:pt x="20777" y="12691"/>
                  <a:pt x="20853" y="13225"/>
                  <a:pt x="20800" y="13954"/>
                </a:cubicBezTo>
                <a:cubicBezTo>
                  <a:pt x="20866" y="14037"/>
                  <a:pt x="20936" y="14155"/>
                  <a:pt x="21010" y="14347"/>
                </a:cubicBezTo>
                <a:cubicBezTo>
                  <a:pt x="21110" y="14597"/>
                  <a:pt x="21162" y="14864"/>
                  <a:pt x="21207" y="15100"/>
                </a:cubicBezTo>
                <a:cubicBezTo>
                  <a:pt x="21207" y="15100"/>
                  <a:pt x="21274" y="15419"/>
                  <a:pt x="21282" y="15453"/>
                </a:cubicBezTo>
                <a:lnTo>
                  <a:pt x="21363" y="15532"/>
                </a:lnTo>
                <a:cubicBezTo>
                  <a:pt x="21573" y="15754"/>
                  <a:pt x="21597" y="16143"/>
                  <a:pt x="21597" y="16301"/>
                </a:cubicBezTo>
                <a:cubicBezTo>
                  <a:pt x="21600" y="16881"/>
                  <a:pt x="21356" y="17153"/>
                  <a:pt x="21276" y="17243"/>
                </a:cubicBezTo>
                <a:cubicBezTo>
                  <a:pt x="21211" y="17316"/>
                  <a:pt x="21149" y="17369"/>
                  <a:pt x="21133" y="17383"/>
                </a:cubicBezTo>
                <a:cubicBezTo>
                  <a:pt x="21123" y="17396"/>
                  <a:pt x="21074" y="17512"/>
                  <a:pt x="21039" y="17596"/>
                </a:cubicBezTo>
                <a:cubicBezTo>
                  <a:pt x="20971" y="17758"/>
                  <a:pt x="20889" y="17956"/>
                  <a:pt x="20771" y="18096"/>
                </a:cubicBezTo>
                <a:lnTo>
                  <a:pt x="20580" y="18322"/>
                </a:lnTo>
                <a:lnTo>
                  <a:pt x="20438" y="17943"/>
                </a:lnTo>
                <a:cubicBezTo>
                  <a:pt x="20327" y="17642"/>
                  <a:pt x="20305" y="17304"/>
                  <a:pt x="20303" y="17047"/>
                </a:cubicBezTo>
                <a:cubicBezTo>
                  <a:pt x="20300" y="17050"/>
                  <a:pt x="20297" y="17052"/>
                  <a:pt x="20294" y="17055"/>
                </a:cubicBezTo>
                <a:cubicBezTo>
                  <a:pt x="20215" y="17118"/>
                  <a:pt x="20131" y="17151"/>
                  <a:pt x="20041" y="17151"/>
                </a:cubicBezTo>
                <a:cubicBezTo>
                  <a:pt x="19864" y="17151"/>
                  <a:pt x="19692" y="17024"/>
                  <a:pt x="19540" y="16913"/>
                </a:cubicBezTo>
                <a:cubicBezTo>
                  <a:pt x="19423" y="16828"/>
                  <a:pt x="19303" y="16740"/>
                  <a:pt x="19216" y="16740"/>
                </a:cubicBezTo>
                <a:cubicBezTo>
                  <a:pt x="19161" y="16740"/>
                  <a:pt x="19137" y="16771"/>
                  <a:pt x="19112" y="16825"/>
                </a:cubicBezTo>
                <a:cubicBezTo>
                  <a:pt x="19086" y="16882"/>
                  <a:pt x="19064" y="16954"/>
                  <a:pt x="19042" y="17027"/>
                </a:cubicBezTo>
                <a:cubicBezTo>
                  <a:pt x="18937" y="17359"/>
                  <a:pt x="18795" y="17811"/>
                  <a:pt x="18559" y="17813"/>
                </a:cubicBezTo>
                <a:cubicBezTo>
                  <a:pt x="18490" y="17813"/>
                  <a:pt x="18422" y="17771"/>
                  <a:pt x="18356" y="17690"/>
                </a:cubicBezTo>
                <a:cubicBezTo>
                  <a:pt x="18273" y="17585"/>
                  <a:pt x="18229" y="17425"/>
                  <a:pt x="18201" y="17295"/>
                </a:cubicBezTo>
                <a:cubicBezTo>
                  <a:pt x="18186" y="17306"/>
                  <a:pt x="18172" y="17317"/>
                  <a:pt x="18162" y="17325"/>
                </a:cubicBezTo>
                <a:cubicBezTo>
                  <a:pt x="17998" y="17449"/>
                  <a:pt x="17822" y="17507"/>
                  <a:pt x="17606" y="17507"/>
                </a:cubicBezTo>
                <a:cubicBezTo>
                  <a:pt x="17511" y="17507"/>
                  <a:pt x="17417" y="17497"/>
                  <a:pt x="17322" y="17486"/>
                </a:cubicBezTo>
                <a:lnTo>
                  <a:pt x="17103" y="17467"/>
                </a:lnTo>
                <a:cubicBezTo>
                  <a:pt x="16743" y="17467"/>
                  <a:pt x="16561" y="17671"/>
                  <a:pt x="16266" y="18159"/>
                </a:cubicBezTo>
                <a:cubicBezTo>
                  <a:pt x="15876" y="18817"/>
                  <a:pt x="15440" y="18925"/>
                  <a:pt x="15065" y="18945"/>
                </a:cubicBezTo>
                <a:cubicBezTo>
                  <a:pt x="15065" y="18946"/>
                  <a:pt x="14901" y="18964"/>
                  <a:pt x="14859" y="18964"/>
                </a:cubicBezTo>
                <a:cubicBezTo>
                  <a:pt x="14775" y="18964"/>
                  <a:pt x="14649" y="18947"/>
                  <a:pt x="14523" y="18812"/>
                </a:cubicBezTo>
                <a:cubicBezTo>
                  <a:pt x="14439" y="18719"/>
                  <a:pt x="14365" y="18600"/>
                  <a:pt x="14292" y="18478"/>
                </a:cubicBezTo>
                <a:cubicBezTo>
                  <a:pt x="14217" y="18354"/>
                  <a:pt x="14160" y="18257"/>
                  <a:pt x="14095" y="18215"/>
                </a:cubicBezTo>
                <a:cubicBezTo>
                  <a:pt x="14065" y="18196"/>
                  <a:pt x="14040" y="18188"/>
                  <a:pt x="14015" y="18188"/>
                </a:cubicBezTo>
                <a:cubicBezTo>
                  <a:pt x="13921" y="18188"/>
                  <a:pt x="13825" y="18332"/>
                  <a:pt x="13705" y="18516"/>
                </a:cubicBezTo>
                <a:cubicBezTo>
                  <a:pt x="13616" y="18650"/>
                  <a:pt x="13525" y="18786"/>
                  <a:pt x="13424" y="18895"/>
                </a:cubicBezTo>
                <a:cubicBezTo>
                  <a:pt x="13259" y="19079"/>
                  <a:pt x="13100" y="19174"/>
                  <a:pt x="12952" y="19174"/>
                </a:cubicBezTo>
                <a:cubicBezTo>
                  <a:pt x="12837" y="19174"/>
                  <a:pt x="12731" y="19117"/>
                  <a:pt x="12637" y="19004"/>
                </a:cubicBezTo>
                <a:cubicBezTo>
                  <a:pt x="12628" y="19392"/>
                  <a:pt x="12609" y="19783"/>
                  <a:pt x="12522" y="20098"/>
                </a:cubicBezTo>
                <a:cubicBezTo>
                  <a:pt x="12511" y="20138"/>
                  <a:pt x="12488" y="20279"/>
                  <a:pt x="12473" y="20373"/>
                </a:cubicBezTo>
                <a:cubicBezTo>
                  <a:pt x="12407" y="20803"/>
                  <a:pt x="12283" y="21600"/>
                  <a:pt x="11924" y="21600"/>
                </a:cubicBezTo>
                <a:lnTo>
                  <a:pt x="11898" y="21598"/>
                </a:lnTo>
                <a:close/>
              </a:path>
            </a:pathLst>
          </a:custGeom>
          <a:solidFill>
            <a:schemeClr val="bg1">
              <a:lumMod val="75000"/>
            </a:schemeClr>
          </a:solidFill>
          <a:ln w="3175" cap="flat">
            <a:solidFill>
              <a:schemeClr val="bg1">
                <a:lumMod val="50000"/>
              </a:schemeClr>
            </a:solidFill>
            <a:miter lim="400000"/>
          </a:ln>
          <a:effectLst/>
        </p:spPr>
        <p:txBody>
          <a:bodyPr lIns="0" tIns="0" rIns="0" bIns="0"/>
          <a:lstStyle/>
          <a:p>
            <a:pPr eaLnBrk="1" hangingPunct="1">
              <a:defRPr sz="1200">
                <a:solidFill>
                  <a:srgbClr val="000000"/>
                </a:solidFill>
                <a:latin typeface="Helvetica"/>
                <a:ea typeface="Helvetica"/>
                <a:cs typeface="Helvetica"/>
                <a:sym typeface="Helvetica"/>
              </a:defRPr>
            </a:pPr>
            <a:endParaRPr sz="1688" dirty="0">
              <a:solidFill>
                <a:srgbClr val="000000"/>
              </a:solidFill>
              <a:latin typeface="Lato Light" panose="020F0502020204030203" pitchFamily="34" charset="0"/>
              <a:ea typeface="Lato Light" panose="020F0502020204030203" pitchFamily="34" charset="0"/>
              <a:cs typeface="Lato Light" panose="020F0502020204030203" pitchFamily="34" charset="0"/>
              <a:sym typeface="Helvetica"/>
            </a:endParaRPr>
          </a:p>
        </p:txBody>
      </p:sp>
      <p:sp>
        <p:nvSpPr>
          <p:cNvPr id="215" name="Shape 17279">
            <a:extLst>
              <a:ext uri="{FF2B5EF4-FFF2-40B4-BE49-F238E27FC236}">
                <a16:creationId xmlns:a16="http://schemas.microsoft.com/office/drawing/2014/main" id="{F072F709-E7E3-9DC4-6ECA-8788969897AF}"/>
              </a:ext>
            </a:extLst>
          </p:cNvPr>
          <p:cNvSpPr/>
          <p:nvPr/>
        </p:nvSpPr>
        <p:spPr>
          <a:xfrm>
            <a:off x="7134210" y="2430127"/>
            <a:ext cx="784989" cy="64358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9734" y="21600"/>
                </a:moveTo>
                <a:cubicBezTo>
                  <a:pt x="19480" y="21600"/>
                  <a:pt x="18938" y="21430"/>
                  <a:pt x="18391" y="21247"/>
                </a:cubicBezTo>
                <a:lnTo>
                  <a:pt x="18273" y="21208"/>
                </a:lnTo>
                <a:cubicBezTo>
                  <a:pt x="18075" y="21148"/>
                  <a:pt x="17873" y="21123"/>
                  <a:pt x="17659" y="21097"/>
                </a:cubicBezTo>
                <a:lnTo>
                  <a:pt x="17470" y="21072"/>
                </a:lnTo>
                <a:cubicBezTo>
                  <a:pt x="17338" y="21055"/>
                  <a:pt x="17215" y="21021"/>
                  <a:pt x="17091" y="20988"/>
                </a:cubicBezTo>
                <a:cubicBezTo>
                  <a:pt x="17010" y="20966"/>
                  <a:pt x="16930" y="20944"/>
                  <a:pt x="16847" y="20928"/>
                </a:cubicBezTo>
                <a:cubicBezTo>
                  <a:pt x="16713" y="20902"/>
                  <a:pt x="16576" y="20892"/>
                  <a:pt x="16441" y="20881"/>
                </a:cubicBezTo>
                <a:cubicBezTo>
                  <a:pt x="16205" y="20861"/>
                  <a:pt x="15969" y="20842"/>
                  <a:pt x="15734" y="20763"/>
                </a:cubicBezTo>
                <a:cubicBezTo>
                  <a:pt x="15132" y="20558"/>
                  <a:pt x="14993" y="19933"/>
                  <a:pt x="14942" y="19480"/>
                </a:cubicBezTo>
                <a:cubicBezTo>
                  <a:pt x="14901" y="19127"/>
                  <a:pt x="14676" y="18615"/>
                  <a:pt x="14417" y="18615"/>
                </a:cubicBezTo>
                <a:cubicBezTo>
                  <a:pt x="14401" y="18615"/>
                  <a:pt x="14386" y="18616"/>
                  <a:pt x="14370" y="18620"/>
                </a:cubicBezTo>
                <a:cubicBezTo>
                  <a:pt x="14413" y="18857"/>
                  <a:pt x="14360" y="18999"/>
                  <a:pt x="14307" y="19083"/>
                </a:cubicBezTo>
                <a:cubicBezTo>
                  <a:pt x="14215" y="19231"/>
                  <a:pt x="14066" y="19303"/>
                  <a:pt x="13851" y="19303"/>
                </a:cubicBezTo>
                <a:cubicBezTo>
                  <a:pt x="13747" y="19303"/>
                  <a:pt x="13639" y="19285"/>
                  <a:pt x="13555" y="19271"/>
                </a:cubicBezTo>
                <a:cubicBezTo>
                  <a:pt x="13465" y="19257"/>
                  <a:pt x="13418" y="19249"/>
                  <a:pt x="13374" y="19249"/>
                </a:cubicBezTo>
                <a:cubicBezTo>
                  <a:pt x="13336" y="19249"/>
                  <a:pt x="13304" y="19253"/>
                  <a:pt x="13241" y="19304"/>
                </a:cubicBezTo>
                <a:cubicBezTo>
                  <a:pt x="13217" y="19324"/>
                  <a:pt x="13196" y="19344"/>
                  <a:pt x="13175" y="19363"/>
                </a:cubicBezTo>
                <a:cubicBezTo>
                  <a:pt x="13062" y="19466"/>
                  <a:pt x="12937" y="19582"/>
                  <a:pt x="12760" y="19582"/>
                </a:cubicBezTo>
                <a:cubicBezTo>
                  <a:pt x="12683" y="19582"/>
                  <a:pt x="12607" y="19560"/>
                  <a:pt x="12529" y="19515"/>
                </a:cubicBezTo>
                <a:cubicBezTo>
                  <a:pt x="12442" y="19466"/>
                  <a:pt x="12363" y="19398"/>
                  <a:pt x="12284" y="19329"/>
                </a:cubicBezTo>
                <a:cubicBezTo>
                  <a:pt x="12199" y="19254"/>
                  <a:pt x="12127" y="19191"/>
                  <a:pt x="12050" y="19165"/>
                </a:cubicBezTo>
                <a:cubicBezTo>
                  <a:pt x="12047" y="19165"/>
                  <a:pt x="12044" y="19165"/>
                  <a:pt x="12042" y="19165"/>
                </a:cubicBezTo>
                <a:cubicBezTo>
                  <a:pt x="12000" y="19165"/>
                  <a:pt x="11957" y="19177"/>
                  <a:pt x="11918" y="19186"/>
                </a:cubicBezTo>
                <a:cubicBezTo>
                  <a:pt x="11853" y="19203"/>
                  <a:pt x="11779" y="19222"/>
                  <a:pt x="11697" y="19222"/>
                </a:cubicBezTo>
                <a:cubicBezTo>
                  <a:pt x="11652" y="19222"/>
                  <a:pt x="11609" y="19216"/>
                  <a:pt x="11568" y="19204"/>
                </a:cubicBezTo>
                <a:cubicBezTo>
                  <a:pt x="11377" y="19145"/>
                  <a:pt x="11271" y="18984"/>
                  <a:pt x="11201" y="18878"/>
                </a:cubicBezTo>
                <a:cubicBezTo>
                  <a:pt x="11164" y="18823"/>
                  <a:pt x="11133" y="18775"/>
                  <a:pt x="11104" y="18756"/>
                </a:cubicBezTo>
                <a:cubicBezTo>
                  <a:pt x="11037" y="18710"/>
                  <a:pt x="10965" y="18676"/>
                  <a:pt x="10894" y="18642"/>
                </a:cubicBezTo>
                <a:cubicBezTo>
                  <a:pt x="10666" y="18534"/>
                  <a:pt x="10397" y="18407"/>
                  <a:pt x="10253" y="18051"/>
                </a:cubicBezTo>
                <a:cubicBezTo>
                  <a:pt x="10139" y="17769"/>
                  <a:pt x="10011" y="17711"/>
                  <a:pt x="9626" y="17658"/>
                </a:cubicBezTo>
                <a:cubicBezTo>
                  <a:pt x="9199" y="17599"/>
                  <a:pt x="9049" y="17350"/>
                  <a:pt x="8885" y="17004"/>
                </a:cubicBezTo>
                <a:cubicBezTo>
                  <a:pt x="8763" y="16754"/>
                  <a:pt x="8677" y="16496"/>
                  <a:pt x="8594" y="16247"/>
                </a:cubicBezTo>
                <a:cubicBezTo>
                  <a:pt x="8430" y="15758"/>
                  <a:pt x="8291" y="15339"/>
                  <a:pt x="7929" y="15067"/>
                </a:cubicBezTo>
                <a:cubicBezTo>
                  <a:pt x="7756" y="14937"/>
                  <a:pt x="7661" y="14725"/>
                  <a:pt x="7586" y="14554"/>
                </a:cubicBezTo>
                <a:cubicBezTo>
                  <a:pt x="7550" y="14474"/>
                  <a:pt x="7521" y="14406"/>
                  <a:pt x="7485" y="14350"/>
                </a:cubicBezTo>
                <a:cubicBezTo>
                  <a:pt x="7464" y="14316"/>
                  <a:pt x="7448" y="14293"/>
                  <a:pt x="7436" y="14276"/>
                </a:cubicBezTo>
                <a:cubicBezTo>
                  <a:pt x="7422" y="14287"/>
                  <a:pt x="7293" y="14370"/>
                  <a:pt x="7293" y="14370"/>
                </a:cubicBezTo>
                <a:cubicBezTo>
                  <a:pt x="7214" y="14419"/>
                  <a:pt x="7137" y="14442"/>
                  <a:pt x="7057" y="14442"/>
                </a:cubicBezTo>
                <a:cubicBezTo>
                  <a:pt x="6950" y="14442"/>
                  <a:pt x="6868" y="14402"/>
                  <a:pt x="6801" y="14369"/>
                </a:cubicBezTo>
                <a:cubicBezTo>
                  <a:pt x="6765" y="14352"/>
                  <a:pt x="6732" y="14336"/>
                  <a:pt x="6714" y="14336"/>
                </a:cubicBezTo>
                <a:cubicBezTo>
                  <a:pt x="6651" y="14360"/>
                  <a:pt x="6609" y="14384"/>
                  <a:pt x="6566" y="14409"/>
                </a:cubicBezTo>
                <a:cubicBezTo>
                  <a:pt x="6443" y="14478"/>
                  <a:pt x="6309" y="14554"/>
                  <a:pt x="6166" y="14554"/>
                </a:cubicBezTo>
                <a:cubicBezTo>
                  <a:pt x="6046" y="14554"/>
                  <a:pt x="5829" y="14498"/>
                  <a:pt x="5729" y="14128"/>
                </a:cubicBezTo>
                <a:lnTo>
                  <a:pt x="5715" y="14059"/>
                </a:lnTo>
                <a:lnTo>
                  <a:pt x="5703" y="14038"/>
                </a:lnTo>
                <a:lnTo>
                  <a:pt x="5634" y="14001"/>
                </a:lnTo>
                <a:lnTo>
                  <a:pt x="5626" y="13963"/>
                </a:lnTo>
                <a:lnTo>
                  <a:pt x="5573" y="13922"/>
                </a:lnTo>
                <a:cubicBezTo>
                  <a:pt x="5518" y="13874"/>
                  <a:pt x="5447" y="13802"/>
                  <a:pt x="5396" y="13691"/>
                </a:cubicBezTo>
                <a:lnTo>
                  <a:pt x="5364" y="13605"/>
                </a:lnTo>
                <a:lnTo>
                  <a:pt x="5339" y="13505"/>
                </a:lnTo>
                <a:cubicBezTo>
                  <a:pt x="5321" y="13361"/>
                  <a:pt x="5331" y="13269"/>
                  <a:pt x="5340" y="13188"/>
                </a:cubicBezTo>
                <a:cubicBezTo>
                  <a:pt x="5342" y="13173"/>
                  <a:pt x="5343" y="13156"/>
                  <a:pt x="5345" y="13140"/>
                </a:cubicBezTo>
                <a:cubicBezTo>
                  <a:pt x="5279" y="13138"/>
                  <a:pt x="5071" y="13107"/>
                  <a:pt x="4992" y="12816"/>
                </a:cubicBezTo>
                <a:cubicBezTo>
                  <a:pt x="4903" y="12486"/>
                  <a:pt x="4971" y="12013"/>
                  <a:pt x="5034" y="11793"/>
                </a:cubicBezTo>
                <a:cubicBezTo>
                  <a:pt x="5039" y="11793"/>
                  <a:pt x="4993" y="11752"/>
                  <a:pt x="4975" y="11736"/>
                </a:cubicBezTo>
                <a:cubicBezTo>
                  <a:pt x="4913" y="11681"/>
                  <a:pt x="4835" y="11612"/>
                  <a:pt x="4772" y="11506"/>
                </a:cubicBezTo>
                <a:lnTo>
                  <a:pt x="4743" y="11448"/>
                </a:lnTo>
                <a:cubicBezTo>
                  <a:pt x="4716" y="11393"/>
                  <a:pt x="4695" y="11336"/>
                  <a:pt x="4675" y="11279"/>
                </a:cubicBezTo>
                <a:cubicBezTo>
                  <a:pt x="4664" y="11248"/>
                  <a:pt x="4654" y="11220"/>
                  <a:pt x="4642" y="11193"/>
                </a:cubicBezTo>
                <a:lnTo>
                  <a:pt x="4621" y="11145"/>
                </a:lnTo>
                <a:cubicBezTo>
                  <a:pt x="4607" y="11115"/>
                  <a:pt x="4576" y="11044"/>
                  <a:pt x="4564" y="11032"/>
                </a:cubicBezTo>
                <a:cubicBezTo>
                  <a:pt x="4532" y="11024"/>
                  <a:pt x="4507" y="11020"/>
                  <a:pt x="4483" y="11015"/>
                </a:cubicBezTo>
                <a:cubicBezTo>
                  <a:pt x="4394" y="10999"/>
                  <a:pt x="4285" y="10980"/>
                  <a:pt x="4157" y="10875"/>
                </a:cubicBezTo>
                <a:cubicBezTo>
                  <a:pt x="4053" y="10791"/>
                  <a:pt x="3964" y="10688"/>
                  <a:pt x="3885" y="10598"/>
                </a:cubicBezTo>
                <a:cubicBezTo>
                  <a:pt x="3842" y="10548"/>
                  <a:pt x="3798" y="10498"/>
                  <a:pt x="3752" y="10451"/>
                </a:cubicBezTo>
                <a:cubicBezTo>
                  <a:pt x="3659" y="10358"/>
                  <a:pt x="3626" y="10356"/>
                  <a:pt x="3465" y="10348"/>
                </a:cubicBezTo>
                <a:lnTo>
                  <a:pt x="3267" y="10338"/>
                </a:lnTo>
                <a:lnTo>
                  <a:pt x="3271" y="10150"/>
                </a:lnTo>
                <a:lnTo>
                  <a:pt x="3160" y="10103"/>
                </a:lnTo>
                <a:lnTo>
                  <a:pt x="3169" y="9987"/>
                </a:lnTo>
                <a:cubicBezTo>
                  <a:pt x="3169" y="9922"/>
                  <a:pt x="3102" y="9600"/>
                  <a:pt x="3080" y="9544"/>
                </a:cubicBezTo>
                <a:cubicBezTo>
                  <a:pt x="3072" y="9535"/>
                  <a:pt x="3023" y="9496"/>
                  <a:pt x="2971" y="9454"/>
                </a:cubicBezTo>
                <a:cubicBezTo>
                  <a:pt x="2906" y="9403"/>
                  <a:pt x="2846" y="9352"/>
                  <a:pt x="2791" y="9289"/>
                </a:cubicBezTo>
                <a:cubicBezTo>
                  <a:pt x="2756" y="9250"/>
                  <a:pt x="2726" y="9207"/>
                  <a:pt x="2697" y="9162"/>
                </a:cubicBezTo>
                <a:cubicBezTo>
                  <a:pt x="2677" y="9133"/>
                  <a:pt x="2663" y="9111"/>
                  <a:pt x="2647" y="9093"/>
                </a:cubicBezTo>
                <a:cubicBezTo>
                  <a:pt x="2636" y="9083"/>
                  <a:pt x="2616" y="9069"/>
                  <a:pt x="2597" y="9056"/>
                </a:cubicBezTo>
                <a:cubicBezTo>
                  <a:pt x="2516" y="9000"/>
                  <a:pt x="2423" y="8935"/>
                  <a:pt x="2360" y="8826"/>
                </a:cubicBezTo>
                <a:lnTo>
                  <a:pt x="2329" y="8802"/>
                </a:lnTo>
                <a:lnTo>
                  <a:pt x="2300" y="8706"/>
                </a:lnTo>
                <a:lnTo>
                  <a:pt x="2297" y="8626"/>
                </a:lnTo>
                <a:cubicBezTo>
                  <a:pt x="2279" y="8464"/>
                  <a:pt x="2339" y="8339"/>
                  <a:pt x="2389" y="8257"/>
                </a:cubicBezTo>
                <a:lnTo>
                  <a:pt x="2362" y="8215"/>
                </a:lnTo>
                <a:lnTo>
                  <a:pt x="2310" y="8058"/>
                </a:lnTo>
                <a:lnTo>
                  <a:pt x="2311" y="7954"/>
                </a:lnTo>
                <a:lnTo>
                  <a:pt x="2322" y="7881"/>
                </a:lnTo>
                <a:lnTo>
                  <a:pt x="2342" y="7828"/>
                </a:lnTo>
                <a:cubicBezTo>
                  <a:pt x="2359" y="7784"/>
                  <a:pt x="2381" y="7748"/>
                  <a:pt x="2408" y="7713"/>
                </a:cubicBezTo>
                <a:lnTo>
                  <a:pt x="2443" y="7670"/>
                </a:lnTo>
                <a:cubicBezTo>
                  <a:pt x="2470" y="7631"/>
                  <a:pt x="2474" y="7599"/>
                  <a:pt x="2483" y="7503"/>
                </a:cubicBezTo>
                <a:cubicBezTo>
                  <a:pt x="2492" y="7411"/>
                  <a:pt x="2502" y="7295"/>
                  <a:pt x="2549" y="7168"/>
                </a:cubicBezTo>
                <a:lnTo>
                  <a:pt x="2556" y="7147"/>
                </a:lnTo>
                <a:lnTo>
                  <a:pt x="2582" y="7099"/>
                </a:lnTo>
                <a:lnTo>
                  <a:pt x="2617" y="7053"/>
                </a:lnTo>
                <a:cubicBezTo>
                  <a:pt x="2657" y="7006"/>
                  <a:pt x="2686" y="6973"/>
                  <a:pt x="2710" y="6939"/>
                </a:cubicBezTo>
                <a:lnTo>
                  <a:pt x="2719" y="6928"/>
                </a:lnTo>
                <a:lnTo>
                  <a:pt x="2751" y="6897"/>
                </a:lnTo>
                <a:cubicBezTo>
                  <a:pt x="2776" y="6874"/>
                  <a:pt x="2789" y="6862"/>
                  <a:pt x="2802" y="6847"/>
                </a:cubicBezTo>
                <a:cubicBezTo>
                  <a:pt x="2809" y="6837"/>
                  <a:pt x="2818" y="6820"/>
                  <a:pt x="2826" y="6802"/>
                </a:cubicBezTo>
                <a:cubicBezTo>
                  <a:pt x="2729" y="6666"/>
                  <a:pt x="2694" y="6475"/>
                  <a:pt x="2729" y="6264"/>
                </a:cubicBezTo>
                <a:cubicBezTo>
                  <a:pt x="2730" y="6260"/>
                  <a:pt x="2731" y="6255"/>
                  <a:pt x="2732" y="6251"/>
                </a:cubicBezTo>
                <a:lnTo>
                  <a:pt x="2708" y="6251"/>
                </a:lnTo>
                <a:cubicBezTo>
                  <a:pt x="2563" y="6248"/>
                  <a:pt x="2475" y="6204"/>
                  <a:pt x="2411" y="6173"/>
                </a:cubicBezTo>
                <a:cubicBezTo>
                  <a:pt x="2386" y="6160"/>
                  <a:pt x="2366" y="6150"/>
                  <a:pt x="2343" y="6142"/>
                </a:cubicBezTo>
                <a:lnTo>
                  <a:pt x="2256" y="6110"/>
                </a:lnTo>
                <a:lnTo>
                  <a:pt x="2208" y="6018"/>
                </a:lnTo>
                <a:cubicBezTo>
                  <a:pt x="2126" y="5863"/>
                  <a:pt x="2024" y="5727"/>
                  <a:pt x="1916" y="5583"/>
                </a:cubicBezTo>
                <a:cubicBezTo>
                  <a:pt x="1846" y="5491"/>
                  <a:pt x="1777" y="5398"/>
                  <a:pt x="1711" y="5299"/>
                </a:cubicBezTo>
                <a:cubicBezTo>
                  <a:pt x="1571" y="5090"/>
                  <a:pt x="1511" y="4862"/>
                  <a:pt x="1459" y="4661"/>
                </a:cubicBezTo>
                <a:cubicBezTo>
                  <a:pt x="1427" y="4538"/>
                  <a:pt x="1397" y="4425"/>
                  <a:pt x="1351" y="4320"/>
                </a:cubicBezTo>
                <a:cubicBezTo>
                  <a:pt x="1325" y="4260"/>
                  <a:pt x="1292" y="4201"/>
                  <a:pt x="1251" y="4143"/>
                </a:cubicBezTo>
                <a:lnTo>
                  <a:pt x="1065" y="3872"/>
                </a:lnTo>
                <a:lnTo>
                  <a:pt x="1104" y="3844"/>
                </a:lnTo>
                <a:cubicBezTo>
                  <a:pt x="1084" y="3809"/>
                  <a:pt x="1064" y="3767"/>
                  <a:pt x="1042" y="3715"/>
                </a:cubicBezTo>
                <a:cubicBezTo>
                  <a:pt x="1009" y="3641"/>
                  <a:pt x="994" y="3601"/>
                  <a:pt x="979" y="3561"/>
                </a:cubicBezTo>
                <a:cubicBezTo>
                  <a:pt x="949" y="3486"/>
                  <a:pt x="927" y="3428"/>
                  <a:pt x="893" y="3385"/>
                </a:cubicBezTo>
                <a:cubicBezTo>
                  <a:pt x="854" y="3334"/>
                  <a:pt x="834" y="3325"/>
                  <a:pt x="802" y="3311"/>
                </a:cubicBezTo>
                <a:cubicBezTo>
                  <a:pt x="513" y="3185"/>
                  <a:pt x="557" y="2882"/>
                  <a:pt x="582" y="2701"/>
                </a:cubicBezTo>
                <a:cubicBezTo>
                  <a:pt x="608" y="2527"/>
                  <a:pt x="576" y="2411"/>
                  <a:pt x="517" y="2199"/>
                </a:cubicBezTo>
                <a:cubicBezTo>
                  <a:pt x="479" y="2067"/>
                  <a:pt x="464" y="1976"/>
                  <a:pt x="449" y="1885"/>
                </a:cubicBezTo>
                <a:cubicBezTo>
                  <a:pt x="433" y="1792"/>
                  <a:pt x="419" y="1705"/>
                  <a:pt x="392" y="1636"/>
                </a:cubicBezTo>
                <a:cubicBezTo>
                  <a:pt x="364" y="1568"/>
                  <a:pt x="327" y="1502"/>
                  <a:pt x="291" y="1436"/>
                </a:cubicBezTo>
                <a:cubicBezTo>
                  <a:pt x="217" y="1300"/>
                  <a:pt x="140" y="1159"/>
                  <a:pt x="92" y="987"/>
                </a:cubicBezTo>
                <a:lnTo>
                  <a:pt x="0" y="655"/>
                </a:lnTo>
                <a:lnTo>
                  <a:pt x="326" y="588"/>
                </a:lnTo>
                <a:cubicBezTo>
                  <a:pt x="373" y="578"/>
                  <a:pt x="420" y="569"/>
                  <a:pt x="443" y="561"/>
                </a:cubicBezTo>
                <a:cubicBezTo>
                  <a:pt x="375" y="380"/>
                  <a:pt x="416" y="201"/>
                  <a:pt x="557" y="77"/>
                </a:cubicBezTo>
                <a:cubicBezTo>
                  <a:pt x="620" y="25"/>
                  <a:pt x="687" y="0"/>
                  <a:pt x="760" y="0"/>
                </a:cubicBezTo>
                <a:cubicBezTo>
                  <a:pt x="921" y="0"/>
                  <a:pt x="1054" y="125"/>
                  <a:pt x="1103" y="179"/>
                </a:cubicBezTo>
                <a:lnTo>
                  <a:pt x="1175" y="265"/>
                </a:lnTo>
                <a:cubicBezTo>
                  <a:pt x="1239" y="348"/>
                  <a:pt x="1296" y="431"/>
                  <a:pt x="1351" y="511"/>
                </a:cubicBezTo>
                <a:cubicBezTo>
                  <a:pt x="1655" y="954"/>
                  <a:pt x="1948" y="1217"/>
                  <a:pt x="2275" y="1337"/>
                </a:cubicBezTo>
                <a:cubicBezTo>
                  <a:pt x="2341" y="1361"/>
                  <a:pt x="2405" y="1372"/>
                  <a:pt x="2465" y="1372"/>
                </a:cubicBezTo>
                <a:cubicBezTo>
                  <a:pt x="2688" y="1372"/>
                  <a:pt x="2871" y="1199"/>
                  <a:pt x="3079" y="938"/>
                </a:cubicBezTo>
                <a:cubicBezTo>
                  <a:pt x="3248" y="726"/>
                  <a:pt x="3454" y="527"/>
                  <a:pt x="3691" y="348"/>
                </a:cubicBezTo>
                <a:cubicBezTo>
                  <a:pt x="3805" y="261"/>
                  <a:pt x="3923" y="217"/>
                  <a:pt x="4040" y="217"/>
                </a:cubicBezTo>
                <a:cubicBezTo>
                  <a:pt x="4308" y="217"/>
                  <a:pt x="4507" y="444"/>
                  <a:pt x="4667" y="627"/>
                </a:cubicBezTo>
                <a:lnTo>
                  <a:pt x="4848" y="835"/>
                </a:lnTo>
                <a:lnTo>
                  <a:pt x="4689" y="1037"/>
                </a:lnTo>
                <a:cubicBezTo>
                  <a:pt x="4750" y="1103"/>
                  <a:pt x="4802" y="1181"/>
                  <a:pt x="4831" y="1281"/>
                </a:cubicBezTo>
                <a:lnTo>
                  <a:pt x="4933" y="1636"/>
                </a:lnTo>
                <a:lnTo>
                  <a:pt x="4626" y="1677"/>
                </a:lnTo>
                <a:cubicBezTo>
                  <a:pt x="4624" y="1677"/>
                  <a:pt x="4621" y="1679"/>
                  <a:pt x="4618" y="1681"/>
                </a:cubicBezTo>
                <a:cubicBezTo>
                  <a:pt x="4746" y="1769"/>
                  <a:pt x="4882" y="1859"/>
                  <a:pt x="5014" y="1938"/>
                </a:cubicBezTo>
                <a:cubicBezTo>
                  <a:pt x="5027" y="1944"/>
                  <a:pt x="5053" y="1951"/>
                  <a:pt x="5079" y="1958"/>
                </a:cubicBezTo>
                <a:cubicBezTo>
                  <a:pt x="5174" y="1985"/>
                  <a:pt x="5291" y="2019"/>
                  <a:pt x="5380" y="2133"/>
                </a:cubicBezTo>
                <a:cubicBezTo>
                  <a:pt x="5448" y="2217"/>
                  <a:pt x="5473" y="2332"/>
                  <a:pt x="5501" y="2485"/>
                </a:cubicBezTo>
                <a:cubicBezTo>
                  <a:pt x="5506" y="2514"/>
                  <a:pt x="5511" y="2542"/>
                  <a:pt x="5516" y="2560"/>
                </a:cubicBezTo>
                <a:cubicBezTo>
                  <a:pt x="5532" y="2616"/>
                  <a:pt x="5547" y="2679"/>
                  <a:pt x="5562" y="2744"/>
                </a:cubicBezTo>
                <a:cubicBezTo>
                  <a:pt x="5602" y="2911"/>
                  <a:pt x="5652" y="3116"/>
                  <a:pt x="5724" y="3193"/>
                </a:cubicBezTo>
                <a:cubicBezTo>
                  <a:pt x="5812" y="3286"/>
                  <a:pt x="5963" y="3346"/>
                  <a:pt x="6119" y="3349"/>
                </a:cubicBezTo>
                <a:cubicBezTo>
                  <a:pt x="6490" y="3357"/>
                  <a:pt x="6740" y="3609"/>
                  <a:pt x="6960" y="3832"/>
                </a:cubicBezTo>
                <a:cubicBezTo>
                  <a:pt x="7032" y="3905"/>
                  <a:pt x="7103" y="3977"/>
                  <a:pt x="7180" y="4042"/>
                </a:cubicBezTo>
                <a:cubicBezTo>
                  <a:pt x="7434" y="4255"/>
                  <a:pt x="7594" y="4380"/>
                  <a:pt x="7901" y="4464"/>
                </a:cubicBezTo>
                <a:cubicBezTo>
                  <a:pt x="8090" y="4519"/>
                  <a:pt x="8272" y="4547"/>
                  <a:pt x="8444" y="4547"/>
                </a:cubicBezTo>
                <a:cubicBezTo>
                  <a:pt x="8566" y="4547"/>
                  <a:pt x="8683" y="4533"/>
                  <a:pt x="8791" y="4505"/>
                </a:cubicBezTo>
                <a:cubicBezTo>
                  <a:pt x="8953" y="4464"/>
                  <a:pt x="9117" y="4395"/>
                  <a:pt x="9275" y="4329"/>
                </a:cubicBezTo>
                <a:cubicBezTo>
                  <a:pt x="9517" y="4228"/>
                  <a:pt x="9765" y="4124"/>
                  <a:pt x="10039" y="4096"/>
                </a:cubicBezTo>
                <a:cubicBezTo>
                  <a:pt x="10000" y="4018"/>
                  <a:pt x="9966" y="3928"/>
                  <a:pt x="9951" y="3824"/>
                </a:cubicBezTo>
                <a:lnTo>
                  <a:pt x="9881" y="3321"/>
                </a:lnTo>
                <a:lnTo>
                  <a:pt x="10275" y="3492"/>
                </a:lnTo>
                <a:cubicBezTo>
                  <a:pt x="10289" y="3498"/>
                  <a:pt x="10349" y="3514"/>
                  <a:pt x="10454" y="3514"/>
                </a:cubicBezTo>
                <a:cubicBezTo>
                  <a:pt x="10620" y="3514"/>
                  <a:pt x="10731" y="3477"/>
                  <a:pt x="10774" y="3453"/>
                </a:cubicBezTo>
                <a:lnTo>
                  <a:pt x="10785" y="3401"/>
                </a:lnTo>
                <a:cubicBezTo>
                  <a:pt x="10832" y="3177"/>
                  <a:pt x="10913" y="2802"/>
                  <a:pt x="11167" y="2650"/>
                </a:cubicBezTo>
                <a:cubicBezTo>
                  <a:pt x="11350" y="2542"/>
                  <a:pt x="11497" y="2479"/>
                  <a:pt x="11713" y="2479"/>
                </a:cubicBezTo>
                <a:lnTo>
                  <a:pt x="11821" y="2481"/>
                </a:lnTo>
                <a:cubicBezTo>
                  <a:pt x="11888" y="2481"/>
                  <a:pt x="11946" y="2479"/>
                  <a:pt x="12007" y="2477"/>
                </a:cubicBezTo>
                <a:cubicBezTo>
                  <a:pt x="12091" y="2474"/>
                  <a:pt x="12173" y="2470"/>
                  <a:pt x="12245" y="2469"/>
                </a:cubicBezTo>
                <a:cubicBezTo>
                  <a:pt x="12264" y="2411"/>
                  <a:pt x="12277" y="2395"/>
                  <a:pt x="12283" y="2387"/>
                </a:cubicBezTo>
                <a:cubicBezTo>
                  <a:pt x="12361" y="2228"/>
                  <a:pt x="12492" y="2197"/>
                  <a:pt x="12570" y="2179"/>
                </a:cubicBezTo>
                <a:cubicBezTo>
                  <a:pt x="12645" y="2162"/>
                  <a:pt x="12726" y="2152"/>
                  <a:pt x="12808" y="2152"/>
                </a:cubicBezTo>
                <a:cubicBezTo>
                  <a:pt x="12958" y="2152"/>
                  <a:pt x="13101" y="2182"/>
                  <a:pt x="13221" y="2239"/>
                </a:cubicBezTo>
                <a:cubicBezTo>
                  <a:pt x="13386" y="2318"/>
                  <a:pt x="13459" y="2478"/>
                  <a:pt x="13508" y="2584"/>
                </a:cubicBezTo>
                <a:cubicBezTo>
                  <a:pt x="13515" y="2598"/>
                  <a:pt x="13525" y="2620"/>
                  <a:pt x="13534" y="2638"/>
                </a:cubicBezTo>
                <a:cubicBezTo>
                  <a:pt x="13555" y="2637"/>
                  <a:pt x="13566" y="2635"/>
                  <a:pt x="13577" y="2634"/>
                </a:cubicBezTo>
                <a:cubicBezTo>
                  <a:pt x="13617" y="2628"/>
                  <a:pt x="13655" y="2624"/>
                  <a:pt x="13688" y="2624"/>
                </a:cubicBezTo>
                <a:cubicBezTo>
                  <a:pt x="13814" y="2629"/>
                  <a:pt x="13941" y="2633"/>
                  <a:pt x="14070" y="2684"/>
                </a:cubicBezTo>
                <a:cubicBezTo>
                  <a:pt x="14199" y="2737"/>
                  <a:pt x="14277" y="2828"/>
                  <a:pt x="14339" y="2901"/>
                </a:cubicBezTo>
                <a:cubicBezTo>
                  <a:pt x="14369" y="2935"/>
                  <a:pt x="14392" y="2962"/>
                  <a:pt x="14410" y="2973"/>
                </a:cubicBezTo>
                <a:cubicBezTo>
                  <a:pt x="14409" y="2973"/>
                  <a:pt x="14409" y="2973"/>
                  <a:pt x="14410" y="2973"/>
                </a:cubicBezTo>
                <a:cubicBezTo>
                  <a:pt x="14411" y="2973"/>
                  <a:pt x="14438" y="2983"/>
                  <a:pt x="14509" y="2983"/>
                </a:cubicBezTo>
                <a:cubicBezTo>
                  <a:pt x="14549" y="2983"/>
                  <a:pt x="14717" y="2972"/>
                  <a:pt x="14752" y="2972"/>
                </a:cubicBezTo>
                <a:cubicBezTo>
                  <a:pt x="14972" y="2973"/>
                  <a:pt x="15228" y="2999"/>
                  <a:pt x="15466" y="3187"/>
                </a:cubicBezTo>
                <a:cubicBezTo>
                  <a:pt x="15558" y="3262"/>
                  <a:pt x="15616" y="3349"/>
                  <a:pt x="15662" y="3419"/>
                </a:cubicBezTo>
                <a:cubicBezTo>
                  <a:pt x="15687" y="3457"/>
                  <a:pt x="15708" y="3491"/>
                  <a:pt x="15735" y="3519"/>
                </a:cubicBezTo>
                <a:cubicBezTo>
                  <a:pt x="15858" y="3647"/>
                  <a:pt x="15947" y="3739"/>
                  <a:pt x="16043" y="3808"/>
                </a:cubicBezTo>
                <a:cubicBezTo>
                  <a:pt x="16233" y="3940"/>
                  <a:pt x="16401" y="4100"/>
                  <a:pt x="16557" y="4252"/>
                </a:cubicBezTo>
                <a:cubicBezTo>
                  <a:pt x="16637" y="4328"/>
                  <a:pt x="16718" y="4408"/>
                  <a:pt x="16797" y="4490"/>
                </a:cubicBezTo>
                <a:lnTo>
                  <a:pt x="17509" y="4490"/>
                </a:lnTo>
                <a:lnTo>
                  <a:pt x="17557" y="4712"/>
                </a:lnTo>
                <a:cubicBezTo>
                  <a:pt x="17585" y="4838"/>
                  <a:pt x="17614" y="4966"/>
                  <a:pt x="17650" y="5088"/>
                </a:cubicBezTo>
                <a:cubicBezTo>
                  <a:pt x="17680" y="5196"/>
                  <a:pt x="17697" y="5301"/>
                  <a:pt x="17713" y="5407"/>
                </a:cubicBezTo>
                <a:cubicBezTo>
                  <a:pt x="17726" y="5498"/>
                  <a:pt x="17738" y="5580"/>
                  <a:pt x="17762" y="5658"/>
                </a:cubicBezTo>
                <a:cubicBezTo>
                  <a:pt x="17895" y="6095"/>
                  <a:pt x="18160" y="7192"/>
                  <a:pt x="17765" y="7959"/>
                </a:cubicBezTo>
                <a:cubicBezTo>
                  <a:pt x="17733" y="8020"/>
                  <a:pt x="17697" y="8076"/>
                  <a:pt x="17661" y="8131"/>
                </a:cubicBezTo>
                <a:cubicBezTo>
                  <a:pt x="17581" y="8253"/>
                  <a:pt x="17573" y="8275"/>
                  <a:pt x="17580" y="8313"/>
                </a:cubicBezTo>
                <a:cubicBezTo>
                  <a:pt x="17582" y="8320"/>
                  <a:pt x="17594" y="8343"/>
                  <a:pt x="17603" y="8361"/>
                </a:cubicBezTo>
                <a:cubicBezTo>
                  <a:pt x="17630" y="8415"/>
                  <a:pt x="17671" y="8497"/>
                  <a:pt x="17691" y="8611"/>
                </a:cubicBezTo>
                <a:cubicBezTo>
                  <a:pt x="17708" y="8709"/>
                  <a:pt x="17701" y="8801"/>
                  <a:pt x="17697" y="8862"/>
                </a:cubicBezTo>
                <a:cubicBezTo>
                  <a:pt x="17697" y="8863"/>
                  <a:pt x="17697" y="8865"/>
                  <a:pt x="17696" y="8866"/>
                </a:cubicBezTo>
                <a:cubicBezTo>
                  <a:pt x="17717" y="8868"/>
                  <a:pt x="17749" y="8874"/>
                  <a:pt x="17794" y="8881"/>
                </a:cubicBezTo>
                <a:cubicBezTo>
                  <a:pt x="17866" y="8891"/>
                  <a:pt x="17931" y="8903"/>
                  <a:pt x="17976" y="8921"/>
                </a:cubicBezTo>
                <a:lnTo>
                  <a:pt x="18295" y="9043"/>
                </a:lnTo>
                <a:lnTo>
                  <a:pt x="18053" y="9464"/>
                </a:lnTo>
                <a:cubicBezTo>
                  <a:pt x="17965" y="9613"/>
                  <a:pt x="17821" y="9858"/>
                  <a:pt x="17854" y="9983"/>
                </a:cubicBezTo>
                <a:cubicBezTo>
                  <a:pt x="17883" y="10096"/>
                  <a:pt x="17948" y="10216"/>
                  <a:pt x="18017" y="10342"/>
                </a:cubicBezTo>
                <a:cubicBezTo>
                  <a:pt x="18078" y="10454"/>
                  <a:pt x="18137" y="10565"/>
                  <a:pt x="18181" y="10678"/>
                </a:cubicBezTo>
                <a:cubicBezTo>
                  <a:pt x="18264" y="10883"/>
                  <a:pt x="18268" y="11126"/>
                  <a:pt x="18272" y="11360"/>
                </a:cubicBezTo>
                <a:cubicBezTo>
                  <a:pt x="18277" y="11677"/>
                  <a:pt x="18292" y="11833"/>
                  <a:pt x="18363" y="11864"/>
                </a:cubicBezTo>
                <a:cubicBezTo>
                  <a:pt x="18389" y="11875"/>
                  <a:pt x="18424" y="11880"/>
                  <a:pt x="18471" y="11880"/>
                </a:cubicBezTo>
                <a:cubicBezTo>
                  <a:pt x="18514" y="11880"/>
                  <a:pt x="18557" y="11876"/>
                  <a:pt x="18601" y="11872"/>
                </a:cubicBezTo>
                <a:cubicBezTo>
                  <a:pt x="18665" y="11866"/>
                  <a:pt x="18723" y="11861"/>
                  <a:pt x="18779" y="11861"/>
                </a:cubicBezTo>
                <a:cubicBezTo>
                  <a:pt x="18872" y="11861"/>
                  <a:pt x="19154" y="11861"/>
                  <a:pt x="19350" y="12195"/>
                </a:cubicBezTo>
                <a:cubicBezTo>
                  <a:pt x="19662" y="12729"/>
                  <a:pt x="19487" y="13402"/>
                  <a:pt x="19193" y="13802"/>
                </a:cubicBezTo>
                <a:cubicBezTo>
                  <a:pt x="18873" y="14233"/>
                  <a:pt x="18864" y="14389"/>
                  <a:pt x="18961" y="14555"/>
                </a:cubicBezTo>
                <a:cubicBezTo>
                  <a:pt x="19089" y="14774"/>
                  <a:pt x="19214" y="14999"/>
                  <a:pt x="19338" y="15223"/>
                </a:cubicBezTo>
                <a:lnTo>
                  <a:pt x="19641" y="15766"/>
                </a:lnTo>
                <a:cubicBezTo>
                  <a:pt x="19712" y="15894"/>
                  <a:pt x="19785" y="16025"/>
                  <a:pt x="19868" y="16093"/>
                </a:cubicBezTo>
                <a:cubicBezTo>
                  <a:pt x="19906" y="16124"/>
                  <a:pt x="19955" y="16139"/>
                  <a:pt x="20018" y="16157"/>
                </a:cubicBezTo>
                <a:cubicBezTo>
                  <a:pt x="20114" y="16186"/>
                  <a:pt x="20231" y="16221"/>
                  <a:pt x="20346" y="16327"/>
                </a:cubicBezTo>
                <a:cubicBezTo>
                  <a:pt x="20361" y="16341"/>
                  <a:pt x="20386" y="16357"/>
                  <a:pt x="20416" y="16378"/>
                </a:cubicBezTo>
                <a:cubicBezTo>
                  <a:pt x="20673" y="16556"/>
                  <a:pt x="20819" y="16665"/>
                  <a:pt x="20851" y="16857"/>
                </a:cubicBezTo>
                <a:lnTo>
                  <a:pt x="20872" y="16984"/>
                </a:lnTo>
                <a:cubicBezTo>
                  <a:pt x="20952" y="17475"/>
                  <a:pt x="21001" y="17779"/>
                  <a:pt x="21030" y="17972"/>
                </a:cubicBezTo>
                <a:cubicBezTo>
                  <a:pt x="21197" y="17973"/>
                  <a:pt x="21371" y="17987"/>
                  <a:pt x="21371" y="17987"/>
                </a:cubicBezTo>
                <a:lnTo>
                  <a:pt x="21600" y="18005"/>
                </a:lnTo>
                <a:lnTo>
                  <a:pt x="21600" y="19441"/>
                </a:lnTo>
                <a:lnTo>
                  <a:pt x="20734" y="19518"/>
                </a:lnTo>
                <a:lnTo>
                  <a:pt x="20715" y="19739"/>
                </a:lnTo>
                <a:lnTo>
                  <a:pt x="20553" y="19792"/>
                </a:lnTo>
                <a:cubicBezTo>
                  <a:pt x="20363" y="19855"/>
                  <a:pt x="20200" y="19925"/>
                  <a:pt x="20171" y="19945"/>
                </a:cubicBezTo>
                <a:cubicBezTo>
                  <a:pt x="20164" y="19977"/>
                  <a:pt x="20159" y="20210"/>
                  <a:pt x="20157" y="20298"/>
                </a:cubicBezTo>
                <a:cubicBezTo>
                  <a:pt x="20154" y="20382"/>
                  <a:pt x="20153" y="20442"/>
                  <a:pt x="20149" y="20493"/>
                </a:cubicBezTo>
                <a:cubicBezTo>
                  <a:pt x="20143" y="20572"/>
                  <a:pt x="20140" y="20649"/>
                  <a:pt x="20138" y="20725"/>
                </a:cubicBezTo>
                <a:cubicBezTo>
                  <a:pt x="20131" y="20920"/>
                  <a:pt x="20124" y="21142"/>
                  <a:pt x="20054" y="21372"/>
                </a:cubicBezTo>
                <a:cubicBezTo>
                  <a:pt x="20024" y="21475"/>
                  <a:pt x="19943" y="21599"/>
                  <a:pt x="19735" y="21600"/>
                </a:cubicBezTo>
                <a:lnTo>
                  <a:pt x="19734" y="21600"/>
                </a:lnTo>
                <a:close/>
              </a:path>
            </a:pathLst>
          </a:custGeom>
          <a:solidFill>
            <a:schemeClr val="bg1">
              <a:lumMod val="75000"/>
            </a:schemeClr>
          </a:solidFill>
          <a:ln w="3175" cap="flat">
            <a:solidFill>
              <a:schemeClr val="bg1">
                <a:lumMod val="50000"/>
              </a:schemeClr>
            </a:solidFill>
            <a:miter lim="400000"/>
          </a:ln>
          <a:effectLst/>
        </p:spPr>
        <p:txBody>
          <a:bodyPr lIns="0" tIns="0" rIns="0" bIns="0"/>
          <a:lstStyle/>
          <a:p>
            <a:pPr eaLnBrk="1" hangingPunct="1">
              <a:defRPr sz="1200">
                <a:solidFill>
                  <a:srgbClr val="000000"/>
                </a:solidFill>
                <a:latin typeface="Helvetica"/>
                <a:ea typeface="Helvetica"/>
                <a:cs typeface="Helvetica"/>
                <a:sym typeface="Helvetica"/>
              </a:defRPr>
            </a:pPr>
            <a:endParaRPr sz="1688" dirty="0">
              <a:solidFill>
                <a:srgbClr val="000000"/>
              </a:solidFill>
              <a:latin typeface="Lato Light" panose="020F0502020204030203" pitchFamily="34" charset="0"/>
              <a:ea typeface="Lato Light" panose="020F0502020204030203" pitchFamily="34" charset="0"/>
              <a:cs typeface="Lato Light" panose="020F0502020204030203" pitchFamily="34" charset="0"/>
              <a:sym typeface="Helvetica"/>
            </a:endParaRPr>
          </a:p>
        </p:txBody>
      </p:sp>
      <p:sp>
        <p:nvSpPr>
          <p:cNvPr id="216" name="Shape 17280">
            <a:extLst>
              <a:ext uri="{FF2B5EF4-FFF2-40B4-BE49-F238E27FC236}">
                <a16:creationId xmlns:a16="http://schemas.microsoft.com/office/drawing/2014/main" id="{9DA5DAC2-A0AD-E6A3-32AF-1E135EDB5CB5}"/>
              </a:ext>
            </a:extLst>
          </p:cNvPr>
          <p:cNvSpPr/>
          <p:nvPr/>
        </p:nvSpPr>
        <p:spPr>
          <a:xfrm>
            <a:off x="7746581" y="2492975"/>
            <a:ext cx="491341" cy="4010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478" h="21600" extrusionOk="0">
                <a:moveTo>
                  <a:pt x="4969" y="21600"/>
                </a:moveTo>
                <a:cubicBezTo>
                  <a:pt x="4826" y="21600"/>
                  <a:pt x="4701" y="21584"/>
                  <a:pt x="4584" y="21551"/>
                </a:cubicBezTo>
                <a:cubicBezTo>
                  <a:pt x="4464" y="21516"/>
                  <a:pt x="4347" y="21493"/>
                  <a:pt x="4230" y="21471"/>
                </a:cubicBezTo>
                <a:cubicBezTo>
                  <a:pt x="4013" y="21429"/>
                  <a:pt x="3801" y="21388"/>
                  <a:pt x="3582" y="21297"/>
                </a:cubicBezTo>
                <a:cubicBezTo>
                  <a:pt x="3354" y="21200"/>
                  <a:pt x="3156" y="21068"/>
                  <a:pt x="2965" y="20940"/>
                </a:cubicBezTo>
                <a:cubicBezTo>
                  <a:pt x="2874" y="20879"/>
                  <a:pt x="2784" y="20819"/>
                  <a:pt x="2692" y="20764"/>
                </a:cubicBezTo>
                <a:cubicBezTo>
                  <a:pt x="2678" y="20756"/>
                  <a:pt x="2588" y="20717"/>
                  <a:pt x="2495" y="20696"/>
                </a:cubicBezTo>
                <a:lnTo>
                  <a:pt x="2293" y="20650"/>
                </a:lnTo>
                <a:lnTo>
                  <a:pt x="2210" y="20419"/>
                </a:lnTo>
                <a:cubicBezTo>
                  <a:pt x="1881" y="19503"/>
                  <a:pt x="2457" y="18719"/>
                  <a:pt x="2767" y="18297"/>
                </a:cubicBezTo>
                <a:cubicBezTo>
                  <a:pt x="3033" y="17933"/>
                  <a:pt x="3207" y="17345"/>
                  <a:pt x="2961" y="16919"/>
                </a:cubicBezTo>
                <a:cubicBezTo>
                  <a:pt x="2915" y="16841"/>
                  <a:pt x="2869" y="16785"/>
                  <a:pt x="2688" y="16785"/>
                </a:cubicBezTo>
                <a:cubicBezTo>
                  <a:pt x="2621" y="16785"/>
                  <a:pt x="2554" y="16792"/>
                  <a:pt x="2485" y="16798"/>
                </a:cubicBezTo>
                <a:cubicBezTo>
                  <a:pt x="2381" y="16808"/>
                  <a:pt x="2288" y="16816"/>
                  <a:pt x="2198" y="16816"/>
                </a:cubicBezTo>
                <a:cubicBezTo>
                  <a:pt x="2033" y="16816"/>
                  <a:pt x="1898" y="16791"/>
                  <a:pt x="1771" y="16737"/>
                </a:cubicBezTo>
                <a:cubicBezTo>
                  <a:pt x="1126" y="16458"/>
                  <a:pt x="1112" y="15607"/>
                  <a:pt x="1103" y="15043"/>
                </a:cubicBezTo>
                <a:cubicBezTo>
                  <a:pt x="1099" y="14783"/>
                  <a:pt x="1094" y="14489"/>
                  <a:pt x="1037" y="14345"/>
                </a:cubicBezTo>
                <a:cubicBezTo>
                  <a:pt x="982" y="14204"/>
                  <a:pt x="909" y="14069"/>
                  <a:pt x="835" y="13933"/>
                </a:cubicBezTo>
                <a:cubicBezTo>
                  <a:pt x="692" y="13667"/>
                  <a:pt x="552" y="13407"/>
                  <a:pt x="475" y="13100"/>
                </a:cubicBezTo>
                <a:cubicBezTo>
                  <a:pt x="364" y="12670"/>
                  <a:pt x="480" y="12255"/>
                  <a:pt x="642" y="11904"/>
                </a:cubicBezTo>
                <a:cubicBezTo>
                  <a:pt x="533" y="11858"/>
                  <a:pt x="432" y="11789"/>
                  <a:pt x="350" y="11677"/>
                </a:cubicBezTo>
                <a:cubicBezTo>
                  <a:pt x="161" y="11418"/>
                  <a:pt x="181" y="11115"/>
                  <a:pt x="192" y="10934"/>
                </a:cubicBezTo>
                <a:cubicBezTo>
                  <a:pt x="195" y="10888"/>
                  <a:pt x="199" y="10829"/>
                  <a:pt x="197" y="10809"/>
                </a:cubicBezTo>
                <a:cubicBezTo>
                  <a:pt x="193" y="10791"/>
                  <a:pt x="179" y="10760"/>
                  <a:pt x="153" y="10707"/>
                </a:cubicBezTo>
                <a:cubicBezTo>
                  <a:pt x="108" y="10614"/>
                  <a:pt x="50" y="10495"/>
                  <a:pt x="21" y="10334"/>
                </a:cubicBezTo>
                <a:cubicBezTo>
                  <a:pt x="-70" y="9809"/>
                  <a:pt x="156" y="9464"/>
                  <a:pt x="305" y="9236"/>
                </a:cubicBezTo>
                <a:cubicBezTo>
                  <a:pt x="353" y="9163"/>
                  <a:pt x="388" y="9111"/>
                  <a:pt x="416" y="9054"/>
                </a:cubicBezTo>
                <a:cubicBezTo>
                  <a:pt x="716" y="8471"/>
                  <a:pt x="649" y="7636"/>
                  <a:pt x="541" y="7037"/>
                </a:cubicBezTo>
                <a:lnTo>
                  <a:pt x="486" y="6733"/>
                </a:lnTo>
                <a:lnTo>
                  <a:pt x="708" y="6533"/>
                </a:lnTo>
                <a:lnTo>
                  <a:pt x="760" y="6494"/>
                </a:lnTo>
                <a:cubicBezTo>
                  <a:pt x="801" y="6451"/>
                  <a:pt x="861" y="6419"/>
                  <a:pt x="942" y="6397"/>
                </a:cubicBezTo>
                <a:lnTo>
                  <a:pt x="1062" y="6381"/>
                </a:lnTo>
                <a:cubicBezTo>
                  <a:pt x="1251" y="6381"/>
                  <a:pt x="1431" y="6496"/>
                  <a:pt x="1590" y="6598"/>
                </a:cubicBezTo>
                <a:cubicBezTo>
                  <a:pt x="1638" y="6629"/>
                  <a:pt x="1734" y="6691"/>
                  <a:pt x="1765" y="6701"/>
                </a:cubicBezTo>
                <a:cubicBezTo>
                  <a:pt x="1819" y="6711"/>
                  <a:pt x="1875" y="6717"/>
                  <a:pt x="1927" y="6723"/>
                </a:cubicBezTo>
                <a:cubicBezTo>
                  <a:pt x="2142" y="6747"/>
                  <a:pt x="2409" y="6776"/>
                  <a:pt x="2687" y="7121"/>
                </a:cubicBezTo>
                <a:cubicBezTo>
                  <a:pt x="2755" y="7206"/>
                  <a:pt x="2802" y="7284"/>
                  <a:pt x="2844" y="7354"/>
                </a:cubicBezTo>
                <a:cubicBezTo>
                  <a:pt x="3141" y="7311"/>
                  <a:pt x="3335" y="6923"/>
                  <a:pt x="3441" y="6573"/>
                </a:cubicBezTo>
                <a:cubicBezTo>
                  <a:pt x="3435" y="6553"/>
                  <a:pt x="3429" y="6535"/>
                  <a:pt x="3424" y="6518"/>
                </a:cubicBezTo>
                <a:lnTo>
                  <a:pt x="3120" y="5915"/>
                </a:lnTo>
                <a:lnTo>
                  <a:pt x="3708" y="5779"/>
                </a:lnTo>
                <a:cubicBezTo>
                  <a:pt x="4094" y="5751"/>
                  <a:pt x="4324" y="5675"/>
                  <a:pt x="4678" y="5462"/>
                </a:cubicBezTo>
                <a:cubicBezTo>
                  <a:pt x="4782" y="5400"/>
                  <a:pt x="4904" y="5351"/>
                  <a:pt x="5032" y="5302"/>
                </a:cubicBezTo>
                <a:cubicBezTo>
                  <a:pt x="5158" y="5253"/>
                  <a:pt x="5347" y="5180"/>
                  <a:pt x="5391" y="5113"/>
                </a:cubicBezTo>
                <a:cubicBezTo>
                  <a:pt x="5475" y="4986"/>
                  <a:pt x="5452" y="4736"/>
                  <a:pt x="5426" y="4446"/>
                </a:cubicBezTo>
                <a:cubicBezTo>
                  <a:pt x="5389" y="4031"/>
                  <a:pt x="5343" y="3521"/>
                  <a:pt x="5608" y="3072"/>
                </a:cubicBezTo>
                <a:cubicBezTo>
                  <a:pt x="5653" y="2998"/>
                  <a:pt x="5698" y="2938"/>
                  <a:pt x="5748" y="2887"/>
                </a:cubicBezTo>
                <a:cubicBezTo>
                  <a:pt x="5951" y="2762"/>
                  <a:pt x="6059" y="2724"/>
                  <a:pt x="6172" y="2696"/>
                </a:cubicBezTo>
                <a:cubicBezTo>
                  <a:pt x="6235" y="2679"/>
                  <a:pt x="6306" y="2672"/>
                  <a:pt x="6418" y="2672"/>
                </a:cubicBezTo>
                <a:cubicBezTo>
                  <a:pt x="6418" y="2672"/>
                  <a:pt x="6599" y="2673"/>
                  <a:pt x="6617" y="2673"/>
                </a:cubicBezTo>
                <a:cubicBezTo>
                  <a:pt x="6617" y="2664"/>
                  <a:pt x="6618" y="2655"/>
                  <a:pt x="6618" y="2646"/>
                </a:cubicBezTo>
                <a:cubicBezTo>
                  <a:pt x="6641" y="1961"/>
                  <a:pt x="6951" y="1818"/>
                  <a:pt x="7206" y="1818"/>
                </a:cubicBezTo>
                <a:cubicBezTo>
                  <a:pt x="7243" y="1818"/>
                  <a:pt x="7284" y="1821"/>
                  <a:pt x="7330" y="1829"/>
                </a:cubicBezTo>
                <a:cubicBezTo>
                  <a:pt x="7547" y="1870"/>
                  <a:pt x="7699" y="2041"/>
                  <a:pt x="7800" y="2154"/>
                </a:cubicBezTo>
                <a:cubicBezTo>
                  <a:pt x="7820" y="2178"/>
                  <a:pt x="7868" y="2233"/>
                  <a:pt x="7886" y="2246"/>
                </a:cubicBezTo>
                <a:cubicBezTo>
                  <a:pt x="7929" y="2269"/>
                  <a:pt x="7973" y="2272"/>
                  <a:pt x="8077" y="2276"/>
                </a:cubicBezTo>
                <a:lnTo>
                  <a:pt x="8248" y="2283"/>
                </a:lnTo>
                <a:cubicBezTo>
                  <a:pt x="8293" y="2283"/>
                  <a:pt x="8346" y="2280"/>
                  <a:pt x="8398" y="2276"/>
                </a:cubicBezTo>
                <a:lnTo>
                  <a:pt x="8563" y="2262"/>
                </a:lnTo>
                <a:cubicBezTo>
                  <a:pt x="8685" y="2250"/>
                  <a:pt x="8808" y="2240"/>
                  <a:pt x="8927" y="2240"/>
                </a:cubicBezTo>
                <a:cubicBezTo>
                  <a:pt x="9004" y="2240"/>
                  <a:pt x="9081" y="2244"/>
                  <a:pt x="9155" y="2255"/>
                </a:cubicBezTo>
                <a:cubicBezTo>
                  <a:pt x="9413" y="2288"/>
                  <a:pt x="9585" y="2455"/>
                  <a:pt x="9712" y="2575"/>
                </a:cubicBezTo>
                <a:cubicBezTo>
                  <a:pt x="9762" y="2624"/>
                  <a:pt x="9823" y="2682"/>
                  <a:pt x="9847" y="2686"/>
                </a:cubicBezTo>
                <a:cubicBezTo>
                  <a:pt x="9858" y="2686"/>
                  <a:pt x="9868" y="2686"/>
                  <a:pt x="9877" y="2686"/>
                </a:cubicBezTo>
                <a:cubicBezTo>
                  <a:pt x="9943" y="2686"/>
                  <a:pt x="9976" y="2679"/>
                  <a:pt x="10006" y="2672"/>
                </a:cubicBezTo>
                <a:cubicBezTo>
                  <a:pt x="10088" y="2653"/>
                  <a:pt x="10153" y="2641"/>
                  <a:pt x="10216" y="2641"/>
                </a:cubicBezTo>
                <a:cubicBezTo>
                  <a:pt x="10458" y="2641"/>
                  <a:pt x="10653" y="2782"/>
                  <a:pt x="10848" y="3098"/>
                </a:cubicBezTo>
                <a:cubicBezTo>
                  <a:pt x="10868" y="3129"/>
                  <a:pt x="10913" y="3204"/>
                  <a:pt x="10948" y="3255"/>
                </a:cubicBezTo>
                <a:cubicBezTo>
                  <a:pt x="10962" y="3248"/>
                  <a:pt x="10978" y="3239"/>
                  <a:pt x="10998" y="3228"/>
                </a:cubicBezTo>
                <a:cubicBezTo>
                  <a:pt x="11130" y="3152"/>
                  <a:pt x="11255" y="3057"/>
                  <a:pt x="11381" y="2963"/>
                </a:cubicBezTo>
                <a:cubicBezTo>
                  <a:pt x="11557" y="2832"/>
                  <a:pt x="11720" y="2712"/>
                  <a:pt x="11892" y="2614"/>
                </a:cubicBezTo>
                <a:cubicBezTo>
                  <a:pt x="12005" y="2550"/>
                  <a:pt x="12121" y="2518"/>
                  <a:pt x="12235" y="2518"/>
                </a:cubicBezTo>
                <a:cubicBezTo>
                  <a:pt x="12333" y="2518"/>
                  <a:pt x="12419" y="2541"/>
                  <a:pt x="12496" y="2572"/>
                </a:cubicBezTo>
                <a:cubicBezTo>
                  <a:pt x="12552" y="2334"/>
                  <a:pt x="12682" y="2079"/>
                  <a:pt x="13021" y="1970"/>
                </a:cubicBezTo>
                <a:cubicBezTo>
                  <a:pt x="13169" y="1922"/>
                  <a:pt x="13312" y="1914"/>
                  <a:pt x="13443" y="1914"/>
                </a:cubicBezTo>
                <a:lnTo>
                  <a:pt x="13527" y="1915"/>
                </a:lnTo>
                <a:cubicBezTo>
                  <a:pt x="13520" y="1836"/>
                  <a:pt x="13523" y="1751"/>
                  <a:pt x="13543" y="1660"/>
                </a:cubicBezTo>
                <a:cubicBezTo>
                  <a:pt x="13602" y="1390"/>
                  <a:pt x="13756" y="1257"/>
                  <a:pt x="13849" y="1178"/>
                </a:cubicBezTo>
                <a:cubicBezTo>
                  <a:pt x="13917" y="1085"/>
                  <a:pt x="14118" y="533"/>
                  <a:pt x="14138" y="433"/>
                </a:cubicBezTo>
                <a:lnTo>
                  <a:pt x="14182" y="211"/>
                </a:lnTo>
                <a:lnTo>
                  <a:pt x="14300" y="234"/>
                </a:lnTo>
                <a:lnTo>
                  <a:pt x="14293" y="35"/>
                </a:lnTo>
                <a:lnTo>
                  <a:pt x="14477" y="12"/>
                </a:lnTo>
                <a:cubicBezTo>
                  <a:pt x="14544" y="4"/>
                  <a:pt x="14611" y="0"/>
                  <a:pt x="14680" y="0"/>
                </a:cubicBezTo>
                <a:cubicBezTo>
                  <a:pt x="15133" y="0"/>
                  <a:pt x="15525" y="192"/>
                  <a:pt x="15753" y="527"/>
                </a:cubicBezTo>
                <a:cubicBezTo>
                  <a:pt x="15839" y="652"/>
                  <a:pt x="15940" y="853"/>
                  <a:pt x="15973" y="1136"/>
                </a:cubicBezTo>
                <a:cubicBezTo>
                  <a:pt x="16488" y="1400"/>
                  <a:pt x="16516" y="2144"/>
                  <a:pt x="16533" y="2603"/>
                </a:cubicBezTo>
                <a:cubicBezTo>
                  <a:pt x="16538" y="2727"/>
                  <a:pt x="16541" y="2848"/>
                  <a:pt x="16554" y="2954"/>
                </a:cubicBezTo>
                <a:cubicBezTo>
                  <a:pt x="16662" y="3827"/>
                  <a:pt x="16781" y="3852"/>
                  <a:pt x="16794" y="3852"/>
                </a:cubicBezTo>
                <a:cubicBezTo>
                  <a:pt x="16804" y="3852"/>
                  <a:pt x="16825" y="3850"/>
                  <a:pt x="16861" y="3835"/>
                </a:cubicBezTo>
                <a:cubicBezTo>
                  <a:pt x="17071" y="3750"/>
                  <a:pt x="17309" y="3478"/>
                  <a:pt x="17561" y="3191"/>
                </a:cubicBezTo>
                <a:cubicBezTo>
                  <a:pt x="17966" y="2727"/>
                  <a:pt x="18423" y="2205"/>
                  <a:pt x="19009" y="2205"/>
                </a:cubicBezTo>
                <a:cubicBezTo>
                  <a:pt x="19112" y="2205"/>
                  <a:pt x="19215" y="2222"/>
                  <a:pt x="19317" y="2255"/>
                </a:cubicBezTo>
                <a:cubicBezTo>
                  <a:pt x="19552" y="2270"/>
                  <a:pt x="19742" y="2284"/>
                  <a:pt x="19882" y="2455"/>
                </a:cubicBezTo>
                <a:cubicBezTo>
                  <a:pt x="19913" y="2488"/>
                  <a:pt x="19942" y="2540"/>
                  <a:pt x="19968" y="2607"/>
                </a:cubicBezTo>
                <a:cubicBezTo>
                  <a:pt x="20179" y="2545"/>
                  <a:pt x="20409" y="2483"/>
                  <a:pt x="20638" y="2483"/>
                </a:cubicBezTo>
                <a:cubicBezTo>
                  <a:pt x="20813" y="2483"/>
                  <a:pt x="20964" y="2519"/>
                  <a:pt x="21102" y="2592"/>
                </a:cubicBezTo>
                <a:cubicBezTo>
                  <a:pt x="21355" y="2726"/>
                  <a:pt x="21440" y="2941"/>
                  <a:pt x="21467" y="3096"/>
                </a:cubicBezTo>
                <a:cubicBezTo>
                  <a:pt x="21530" y="3477"/>
                  <a:pt x="21310" y="3762"/>
                  <a:pt x="21116" y="4012"/>
                </a:cubicBezTo>
                <a:lnTo>
                  <a:pt x="21060" y="4086"/>
                </a:lnTo>
                <a:cubicBezTo>
                  <a:pt x="21013" y="4148"/>
                  <a:pt x="20961" y="4208"/>
                  <a:pt x="20899" y="4272"/>
                </a:cubicBezTo>
                <a:cubicBezTo>
                  <a:pt x="20846" y="4327"/>
                  <a:pt x="20793" y="4378"/>
                  <a:pt x="20732" y="4426"/>
                </a:cubicBezTo>
                <a:cubicBezTo>
                  <a:pt x="20431" y="4546"/>
                  <a:pt x="20229" y="4593"/>
                  <a:pt x="20027" y="4608"/>
                </a:cubicBezTo>
                <a:cubicBezTo>
                  <a:pt x="19981" y="4612"/>
                  <a:pt x="19931" y="4615"/>
                  <a:pt x="19882" y="4615"/>
                </a:cubicBezTo>
                <a:cubicBezTo>
                  <a:pt x="19694" y="4615"/>
                  <a:pt x="19512" y="4585"/>
                  <a:pt x="19331" y="4550"/>
                </a:cubicBezTo>
                <a:cubicBezTo>
                  <a:pt x="19215" y="4529"/>
                  <a:pt x="19099" y="4519"/>
                  <a:pt x="18984" y="4519"/>
                </a:cubicBezTo>
                <a:cubicBezTo>
                  <a:pt x="18718" y="4519"/>
                  <a:pt x="18453" y="4574"/>
                  <a:pt x="18197" y="4682"/>
                </a:cubicBezTo>
                <a:cubicBezTo>
                  <a:pt x="18001" y="4767"/>
                  <a:pt x="17815" y="4848"/>
                  <a:pt x="17714" y="4947"/>
                </a:cubicBezTo>
                <a:cubicBezTo>
                  <a:pt x="17703" y="4959"/>
                  <a:pt x="17670" y="5014"/>
                  <a:pt x="17643" y="5058"/>
                </a:cubicBezTo>
                <a:cubicBezTo>
                  <a:pt x="17567" y="5187"/>
                  <a:pt x="17465" y="5358"/>
                  <a:pt x="17288" y="5471"/>
                </a:cubicBezTo>
                <a:cubicBezTo>
                  <a:pt x="17185" y="5535"/>
                  <a:pt x="17083" y="5577"/>
                  <a:pt x="16985" y="5614"/>
                </a:cubicBezTo>
                <a:cubicBezTo>
                  <a:pt x="16941" y="5631"/>
                  <a:pt x="16847" y="5667"/>
                  <a:pt x="16831" y="5687"/>
                </a:cubicBezTo>
                <a:cubicBezTo>
                  <a:pt x="16796" y="5851"/>
                  <a:pt x="16796" y="5851"/>
                  <a:pt x="16956" y="6011"/>
                </a:cubicBezTo>
                <a:lnTo>
                  <a:pt x="17085" y="6143"/>
                </a:lnTo>
                <a:cubicBezTo>
                  <a:pt x="17568" y="6665"/>
                  <a:pt x="17862" y="7814"/>
                  <a:pt x="17532" y="8571"/>
                </a:cubicBezTo>
                <a:cubicBezTo>
                  <a:pt x="17447" y="8770"/>
                  <a:pt x="17314" y="8908"/>
                  <a:pt x="17207" y="9019"/>
                </a:cubicBezTo>
                <a:cubicBezTo>
                  <a:pt x="17162" y="9065"/>
                  <a:pt x="17127" y="9102"/>
                  <a:pt x="17097" y="9141"/>
                </a:cubicBezTo>
                <a:cubicBezTo>
                  <a:pt x="17003" y="9268"/>
                  <a:pt x="16986" y="9310"/>
                  <a:pt x="16983" y="9322"/>
                </a:cubicBezTo>
                <a:lnTo>
                  <a:pt x="17028" y="9437"/>
                </a:lnTo>
                <a:cubicBezTo>
                  <a:pt x="17154" y="9770"/>
                  <a:pt x="17449" y="10557"/>
                  <a:pt x="16890" y="11034"/>
                </a:cubicBezTo>
                <a:cubicBezTo>
                  <a:pt x="16729" y="11174"/>
                  <a:pt x="16526" y="11246"/>
                  <a:pt x="16288" y="11246"/>
                </a:cubicBezTo>
                <a:cubicBezTo>
                  <a:pt x="16198" y="11246"/>
                  <a:pt x="16107" y="11236"/>
                  <a:pt x="16018" y="11219"/>
                </a:cubicBezTo>
                <a:cubicBezTo>
                  <a:pt x="16168" y="11439"/>
                  <a:pt x="16259" y="11700"/>
                  <a:pt x="16274" y="11964"/>
                </a:cubicBezTo>
                <a:cubicBezTo>
                  <a:pt x="16294" y="12317"/>
                  <a:pt x="16182" y="12651"/>
                  <a:pt x="15957" y="12905"/>
                </a:cubicBezTo>
                <a:cubicBezTo>
                  <a:pt x="15730" y="13163"/>
                  <a:pt x="15460" y="13166"/>
                  <a:pt x="15281" y="13168"/>
                </a:cubicBezTo>
                <a:cubicBezTo>
                  <a:pt x="15255" y="13168"/>
                  <a:pt x="15223" y="13169"/>
                  <a:pt x="15194" y="13170"/>
                </a:cubicBezTo>
                <a:cubicBezTo>
                  <a:pt x="15197" y="13223"/>
                  <a:pt x="15202" y="13281"/>
                  <a:pt x="15205" y="13311"/>
                </a:cubicBezTo>
                <a:cubicBezTo>
                  <a:pt x="15213" y="13411"/>
                  <a:pt x="15218" y="13487"/>
                  <a:pt x="15218" y="13553"/>
                </a:cubicBezTo>
                <a:cubicBezTo>
                  <a:pt x="15218" y="13835"/>
                  <a:pt x="15123" y="14049"/>
                  <a:pt x="15060" y="14191"/>
                </a:cubicBezTo>
                <a:cubicBezTo>
                  <a:pt x="15042" y="14233"/>
                  <a:pt x="15007" y="14312"/>
                  <a:pt x="15005" y="14334"/>
                </a:cubicBezTo>
                <a:cubicBezTo>
                  <a:pt x="15013" y="14395"/>
                  <a:pt x="15044" y="14474"/>
                  <a:pt x="15078" y="14558"/>
                </a:cubicBezTo>
                <a:cubicBezTo>
                  <a:pt x="15158" y="14755"/>
                  <a:pt x="15253" y="14990"/>
                  <a:pt x="15239" y="15301"/>
                </a:cubicBezTo>
                <a:cubicBezTo>
                  <a:pt x="15207" y="15895"/>
                  <a:pt x="14880" y="16378"/>
                  <a:pt x="14424" y="16504"/>
                </a:cubicBezTo>
                <a:cubicBezTo>
                  <a:pt x="14358" y="16523"/>
                  <a:pt x="14299" y="16532"/>
                  <a:pt x="14244" y="16532"/>
                </a:cubicBezTo>
                <a:cubicBezTo>
                  <a:pt x="14009" y="16532"/>
                  <a:pt x="13877" y="16380"/>
                  <a:pt x="13798" y="16289"/>
                </a:cubicBezTo>
                <a:cubicBezTo>
                  <a:pt x="13737" y="16221"/>
                  <a:pt x="13655" y="16211"/>
                  <a:pt x="13526" y="16202"/>
                </a:cubicBezTo>
                <a:lnTo>
                  <a:pt x="13368" y="16189"/>
                </a:lnTo>
                <a:cubicBezTo>
                  <a:pt x="13318" y="16184"/>
                  <a:pt x="13268" y="16178"/>
                  <a:pt x="13218" y="16178"/>
                </a:cubicBezTo>
                <a:cubicBezTo>
                  <a:pt x="13215" y="16178"/>
                  <a:pt x="13212" y="16178"/>
                  <a:pt x="13208" y="16178"/>
                </a:cubicBezTo>
                <a:cubicBezTo>
                  <a:pt x="13170" y="16178"/>
                  <a:pt x="13156" y="16200"/>
                  <a:pt x="13141" y="16222"/>
                </a:cubicBezTo>
                <a:cubicBezTo>
                  <a:pt x="13086" y="16307"/>
                  <a:pt x="13019" y="16411"/>
                  <a:pt x="12919" y="16496"/>
                </a:cubicBezTo>
                <a:cubicBezTo>
                  <a:pt x="12926" y="16526"/>
                  <a:pt x="12931" y="16556"/>
                  <a:pt x="12935" y="16586"/>
                </a:cubicBezTo>
                <a:cubicBezTo>
                  <a:pt x="12968" y="16854"/>
                  <a:pt x="12873" y="17120"/>
                  <a:pt x="12679" y="17298"/>
                </a:cubicBezTo>
                <a:cubicBezTo>
                  <a:pt x="12437" y="17518"/>
                  <a:pt x="12121" y="17551"/>
                  <a:pt x="11954" y="17551"/>
                </a:cubicBezTo>
                <a:cubicBezTo>
                  <a:pt x="11869" y="17551"/>
                  <a:pt x="11788" y="17542"/>
                  <a:pt x="11716" y="17527"/>
                </a:cubicBezTo>
                <a:cubicBezTo>
                  <a:pt x="11606" y="17508"/>
                  <a:pt x="11511" y="17444"/>
                  <a:pt x="11435" y="17378"/>
                </a:cubicBezTo>
                <a:lnTo>
                  <a:pt x="11415" y="17447"/>
                </a:lnTo>
                <a:cubicBezTo>
                  <a:pt x="11312" y="17766"/>
                  <a:pt x="11123" y="17886"/>
                  <a:pt x="10998" y="17965"/>
                </a:cubicBezTo>
                <a:cubicBezTo>
                  <a:pt x="10975" y="17980"/>
                  <a:pt x="10970" y="17983"/>
                  <a:pt x="10948" y="18045"/>
                </a:cubicBezTo>
                <a:cubicBezTo>
                  <a:pt x="10899" y="18176"/>
                  <a:pt x="10930" y="18404"/>
                  <a:pt x="11038" y="18723"/>
                </a:cubicBezTo>
                <a:cubicBezTo>
                  <a:pt x="11112" y="18942"/>
                  <a:pt x="11110" y="19145"/>
                  <a:pt x="11108" y="19309"/>
                </a:cubicBezTo>
                <a:cubicBezTo>
                  <a:pt x="11106" y="19760"/>
                  <a:pt x="11067" y="20262"/>
                  <a:pt x="10789" y="20574"/>
                </a:cubicBezTo>
                <a:cubicBezTo>
                  <a:pt x="10543" y="20843"/>
                  <a:pt x="10206" y="20863"/>
                  <a:pt x="9958" y="20878"/>
                </a:cubicBezTo>
                <a:cubicBezTo>
                  <a:pt x="9890" y="20882"/>
                  <a:pt x="9837" y="20885"/>
                  <a:pt x="9789" y="20892"/>
                </a:cubicBezTo>
                <a:cubicBezTo>
                  <a:pt x="9775" y="20897"/>
                  <a:pt x="9732" y="20933"/>
                  <a:pt x="9708" y="20952"/>
                </a:cubicBezTo>
                <a:cubicBezTo>
                  <a:pt x="9656" y="20995"/>
                  <a:pt x="9602" y="21037"/>
                  <a:pt x="9545" y="21072"/>
                </a:cubicBezTo>
                <a:cubicBezTo>
                  <a:pt x="9333" y="21199"/>
                  <a:pt x="9085" y="21272"/>
                  <a:pt x="8864" y="21272"/>
                </a:cubicBezTo>
                <a:cubicBezTo>
                  <a:pt x="8725" y="21271"/>
                  <a:pt x="8587" y="21263"/>
                  <a:pt x="8451" y="21255"/>
                </a:cubicBezTo>
                <a:cubicBezTo>
                  <a:pt x="8316" y="21246"/>
                  <a:pt x="8185" y="21238"/>
                  <a:pt x="8053" y="21238"/>
                </a:cubicBezTo>
                <a:cubicBezTo>
                  <a:pt x="7920" y="21238"/>
                  <a:pt x="7920" y="21238"/>
                  <a:pt x="7829" y="21328"/>
                </a:cubicBezTo>
                <a:cubicBezTo>
                  <a:pt x="7648" y="21502"/>
                  <a:pt x="7461" y="21585"/>
                  <a:pt x="7254" y="21585"/>
                </a:cubicBezTo>
                <a:cubicBezTo>
                  <a:pt x="7110" y="21585"/>
                  <a:pt x="6983" y="21546"/>
                  <a:pt x="6860" y="21508"/>
                </a:cubicBezTo>
                <a:lnTo>
                  <a:pt x="6766" y="21479"/>
                </a:lnTo>
                <a:cubicBezTo>
                  <a:pt x="6657" y="21447"/>
                  <a:pt x="6537" y="21431"/>
                  <a:pt x="6402" y="21431"/>
                </a:cubicBezTo>
                <a:cubicBezTo>
                  <a:pt x="6215" y="21431"/>
                  <a:pt x="6029" y="21460"/>
                  <a:pt x="5837" y="21488"/>
                </a:cubicBezTo>
                <a:lnTo>
                  <a:pt x="5599" y="21527"/>
                </a:lnTo>
                <a:cubicBezTo>
                  <a:pt x="5395" y="21563"/>
                  <a:pt x="5176" y="21600"/>
                  <a:pt x="4969" y="21600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3175" cap="flat">
            <a:solidFill>
              <a:schemeClr val="bg1">
                <a:lumMod val="50000"/>
              </a:schemeClr>
            </a:solidFill>
            <a:miter lim="400000"/>
          </a:ln>
          <a:effectLst/>
        </p:spPr>
        <p:txBody>
          <a:bodyPr lIns="0" tIns="0" rIns="0" bIns="0"/>
          <a:lstStyle/>
          <a:p>
            <a:pPr eaLnBrk="1" hangingPunct="1">
              <a:defRPr sz="1200">
                <a:solidFill>
                  <a:srgbClr val="000000"/>
                </a:solidFill>
                <a:latin typeface="Helvetica"/>
                <a:ea typeface="Helvetica"/>
                <a:cs typeface="Helvetica"/>
                <a:sym typeface="Helvetica"/>
              </a:defRPr>
            </a:pPr>
            <a:endParaRPr sz="1688" dirty="0">
              <a:solidFill>
                <a:srgbClr val="000000"/>
              </a:solidFill>
              <a:latin typeface="Lato Light" panose="020F0502020204030203" pitchFamily="34" charset="0"/>
              <a:ea typeface="Lato Light" panose="020F0502020204030203" pitchFamily="34" charset="0"/>
              <a:cs typeface="Lato Light" panose="020F0502020204030203" pitchFamily="34" charset="0"/>
              <a:sym typeface="Helvetica"/>
            </a:endParaRPr>
          </a:p>
        </p:txBody>
      </p:sp>
      <p:sp>
        <p:nvSpPr>
          <p:cNvPr id="217" name="Shape 17281">
            <a:extLst>
              <a:ext uri="{FF2B5EF4-FFF2-40B4-BE49-F238E27FC236}">
                <a16:creationId xmlns:a16="http://schemas.microsoft.com/office/drawing/2014/main" id="{6A81B35E-4618-FE15-B7E2-D8E47DADF6B7}"/>
              </a:ext>
            </a:extLst>
          </p:cNvPr>
          <p:cNvSpPr/>
          <p:nvPr/>
        </p:nvSpPr>
        <p:spPr>
          <a:xfrm>
            <a:off x="9410980" y="3498560"/>
            <a:ext cx="208773" cy="20166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567" h="21600" extrusionOk="0">
                <a:moveTo>
                  <a:pt x="9585" y="21600"/>
                </a:moveTo>
                <a:cubicBezTo>
                  <a:pt x="9168" y="21600"/>
                  <a:pt x="8734" y="21375"/>
                  <a:pt x="8167" y="21057"/>
                </a:cubicBezTo>
                <a:cubicBezTo>
                  <a:pt x="8007" y="20967"/>
                  <a:pt x="7923" y="20920"/>
                  <a:pt x="7862" y="20892"/>
                </a:cubicBezTo>
                <a:cubicBezTo>
                  <a:pt x="7595" y="20777"/>
                  <a:pt x="7369" y="20620"/>
                  <a:pt x="7150" y="20467"/>
                </a:cubicBezTo>
                <a:cubicBezTo>
                  <a:pt x="6970" y="20338"/>
                  <a:pt x="6821" y="20232"/>
                  <a:pt x="6686" y="20177"/>
                </a:cubicBezTo>
                <a:lnTo>
                  <a:pt x="6271" y="20008"/>
                </a:lnTo>
                <a:lnTo>
                  <a:pt x="6054" y="19245"/>
                </a:lnTo>
                <a:cubicBezTo>
                  <a:pt x="5937" y="18801"/>
                  <a:pt x="5912" y="18726"/>
                  <a:pt x="5750" y="18617"/>
                </a:cubicBezTo>
                <a:cubicBezTo>
                  <a:pt x="5733" y="18638"/>
                  <a:pt x="5593" y="18811"/>
                  <a:pt x="5593" y="18811"/>
                </a:cubicBezTo>
                <a:cubicBezTo>
                  <a:pt x="5460" y="18972"/>
                  <a:pt x="5063" y="19458"/>
                  <a:pt x="4464" y="19458"/>
                </a:cubicBezTo>
                <a:cubicBezTo>
                  <a:pt x="3268" y="19458"/>
                  <a:pt x="3159" y="18025"/>
                  <a:pt x="3071" y="16875"/>
                </a:cubicBezTo>
                <a:cubicBezTo>
                  <a:pt x="3057" y="16686"/>
                  <a:pt x="3040" y="16441"/>
                  <a:pt x="3016" y="16246"/>
                </a:cubicBezTo>
                <a:lnTo>
                  <a:pt x="2794" y="15948"/>
                </a:lnTo>
                <a:cubicBezTo>
                  <a:pt x="2577" y="15361"/>
                  <a:pt x="2276" y="14893"/>
                  <a:pt x="1958" y="14398"/>
                </a:cubicBezTo>
                <a:cubicBezTo>
                  <a:pt x="1679" y="13969"/>
                  <a:pt x="1378" y="13503"/>
                  <a:pt x="1145" y="12995"/>
                </a:cubicBezTo>
                <a:lnTo>
                  <a:pt x="1053" y="12787"/>
                </a:lnTo>
                <a:cubicBezTo>
                  <a:pt x="1009" y="12683"/>
                  <a:pt x="946" y="12582"/>
                  <a:pt x="865" y="12491"/>
                </a:cubicBezTo>
                <a:lnTo>
                  <a:pt x="0" y="11510"/>
                </a:lnTo>
                <a:lnTo>
                  <a:pt x="1172" y="10974"/>
                </a:lnTo>
                <a:lnTo>
                  <a:pt x="1291" y="10905"/>
                </a:lnTo>
                <a:lnTo>
                  <a:pt x="1378" y="10835"/>
                </a:lnTo>
                <a:cubicBezTo>
                  <a:pt x="1377" y="10836"/>
                  <a:pt x="1375" y="10836"/>
                  <a:pt x="1375" y="10836"/>
                </a:cubicBezTo>
                <a:cubicBezTo>
                  <a:pt x="1367" y="10836"/>
                  <a:pt x="1394" y="10773"/>
                  <a:pt x="1413" y="10569"/>
                </a:cubicBezTo>
                <a:cubicBezTo>
                  <a:pt x="1500" y="9696"/>
                  <a:pt x="1429" y="9251"/>
                  <a:pt x="1152" y="8927"/>
                </a:cubicBezTo>
                <a:cubicBezTo>
                  <a:pt x="1104" y="8872"/>
                  <a:pt x="1047" y="8829"/>
                  <a:pt x="990" y="8783"/>
                </a:cubicBezTo>
                <a:cubicBezTo>
                  <a:pt x="689" y="8538"/>
                  <a:pt x="222" y="8161"/>
                  <a:pt x="160" y="7447"/>
                </a:cubicBezTo>
                <a:cubicBezTo>
                  <a:pt x="106" y="6836"/>
                  <a:pt x="252" y="5976"/>
                  <a:pt x="822" y="5391"/>
                </a:cubicBezTo>
                <a:lnTo>
                  <a:pt x="1247" y="4944"/>
                </a:lnTo>
                <a:cubicBezTo>
                  <a:pt x="1239" y="4952"/>
                  <a:pt x="1232" y="4954"/>
                  <a:pt x="1226" y="4954"/>
                </a:cubicBezTo>
                <a:cubicBezTo>
                  <a:pt x="1194" y="4954"/>
                  <a:pt x="1199" y="4847"/>
                  <a:pt x="1201" y="4784"/>
                </a:cubicBezTo>
                <a:cubicBezTo>
                  <a:pt x="1210" y="4530"/>
                  <a:pt x="1220" y="4225"/>
                  <a:pt x="1335" y="3914"/>
                </a:cubicBezTo>
                <a:lnTo>
                  <a:pt x="1403" y="3730"/>
                </a:lnTo>
                <a:cubicBezTo>
                  <a:pt x="1470" y="3545"/>
                  <a:pt x="1514" y="3430"/>
                  <a:pt x="1567" y="3317"/>
                </a:cubicBezTo>
                <a:lnTo>
                  <a:pt x="1758" y="2889"/>
                </a:lnTo>
                <a:lnTo>
                  <a:pt x="1801" y="2862"/>
                </a:lnTo>
                <a:lnTo>
                  <a:pt x="1921" y="2665"/>
                </a:lnTo>
                <a:lnTo>
                  <a:pt x="2078" y="2465"/>
                </a:lnTo>
                <a:lnTo>
                  <a:pt x="2067" y="2438"/>
                </a:lnTo>
                <a:lnTo>
                  <a:pt x="2172" y="2349"/>
                </a:lnTo>
                <a:lnTo>
                  <a:pt x="2319" y="2164"/>
                </a:lnTo>
                <a:lnTo>
                  <a:pt x="2355" y="2189"/>
                </a:lnTo>
                <a:cubicBezTo>
                  <a:pt x="2845" y="1781"/>
                  <a:pt x="3456" y="1582"/>
                  <a:pt x="4225" y="1582"/>
                </a:cubicBezTo>
                <a:cubicBezTo>
                  <a:pt x="4617" y="1582"/>
                  <a:pt x="5015" y="1635"/>
                  <a:pt x="5381" y="1685"/>
                </a:cubicBezTo>
                <a:cubicBezTo>
                  <a:pt x="5821" y="1746"/>
                  <a:pt x="6108" y="1763"/>
                  <a:pt x="6392" y="1763"/>
                </a:cubicBezTo>
                <a:cubicBezTo>
                  <a:pt x="6981" y="1763"/>
                  <a:pt x="7580" y="1689"/>
                  <a:pt x="8194" y="1606"/>
                </a:cubicBezTo>
                <a:cubicBezTo>
                  <a:pt x="8441" y="1575"/>
                  <a:pt x="8669" y="1557"/>
                  <a:pt x="8883" y="1557"/>
                </a:cubicBezTo>
                <a:cubicBezTo>
                  <a:pt x="9604" y="1557"/>
                  <a:pt x="10201" y="1762"/>
                  <a:pt x="10694" y="2179"/>
                </a:cubicBezTo>
                <a:lnTo>
                  <a:pt x="11122" y="1891"/>
                </a:lnTo>
                <a:lnTo>
                  <a:pt x="11671" y="2501"/>
                </a:lnTo>
                <a:cubicBezTo>
                  <a:pt x="11776" y="2634"/>
                  <a:pt x="11869" y="2762"/>
                  <a:pt x="11956" y="2885"/>
                </a:cubicBezTo>
                <a:cubicBezTo>
                  <a:pt x="12137" y="2823"/>
                  <a:pt x="12340" y="2779"/>
                  <a:pt x="12568" y="2779"/>
                </a:cubicBezTo>
                <a:cubicBezTo>
                  <a:pt x="12777" y="2779"/>
                  <a:pt x="12983" y="2815"/>
                  <a:pt x="13192" y="2888"/>
                </a:cubicBezTo>
                <a:cubicBezTo>
                  <a:pt x="13197" y="2717"/>
                  <a:pt x="13227" y="2540"/>
                  <a:pt x="13293" y="2362"/>
                </a:cubicBezTo>
                <a:cubicBezTo>
                  <a:pt x="13609" y="1510"/>
                  <a:pt x="14912" y="966"/>
                  <a:pt x="15490" y="966"/>
                </a:cubicBezTo>
                <a:cubicBezTo>
                  <a:pt x="16393" y="966"/>
                  <a:pt x="16832" y="1559"/>
                  <a:pt x="17093" y="1914"/>
                </a:cubicBezTo>
                <a:cubicBezTo>
                  <a:pt x="17174" y="2021"/>
                  <a:pt x="17257" y="2134"/>
                  <a:pt x="17312" y="2171"/>
                </a:cubicBezTo>
                <a:cubicBezTo>
                  <a:pt x="17317" y="2172"/>
                  <a:pt x="17322" y="2172"/>
                  <a:pt x="17328" y="2172"/>
                </a:cubicBezTo>
                <a:cubicBezTo>
                  <a:pt x="17535" y="2172"/>
                  <a:pt x="17870" y="1818"/>
                  <a:pt x="18050" y="1626"/>
                </a:cubicBezTo>
                <a:cubicBezTo>
                  <a:pt x="18350" y="1311"/>
                  <a:pt x="18647" y="996"/>
                  <a:pt x="19015" y="776"/>
                </a:cubicBezTo>
                <a:lnTo>
                  <a:pt x="20314" y="0"/>
                </a:lnTo>
                <a:lnTo>
                  <a:pt x="20393" y="1552"/>
                </a:lnTo>
                <a:cubicBezTo>
                  <a:pt x="20415" y="1991"/>
                  <a:pt x="20334" y="2441"/>
                  <a:pt x="20263" y="2839"/>
                </a:cubicBezTo>
                <a:cubicBezTo>
                  <a:pt x="20200" y="3197"/>
                  <a:pt x="20122" y="3639"/>
                  <a:pt x="20174" y="3836"/>
                </a:cubicBezTo>
                <a:cubicBezTo>
                  <a:pt x="20204" y="3944"/>
                  <a:pt x="20380" y="4165"/>
                  <a:pt x="20509" y="4326"/>
                </a:cubicBezTo>
                <a:cubicBezTo>
                  <a:pt x="20734" y="4611"/>
                  <a:pt x="21015" y="4964"/>
                  <a:pt x="21172" y="5410"/>
                </a:cubicBezTo>
                <a:cubicBezTo>
                  <a:pt x="21510" y="6360"/>
                  <a:pt x="21367" y="6970"/>
                  <a:pt x="21201" y="7675"/>
                </a:cubicBezTo>
                <a:cubicBezTo>
                  <a:pt x="21128" y="7986"/>
                  <a:pt x="21182" y="8329"/>
                  <a:pt x="21244" y="8727"/>
                </a:cubicBezTo>
                <a:cubicBezTo>
                  <a:pt x="21286" y="8997"/>
                  <a:pt x="21326" y="9266"/>
                  <a:pt x="21342" y="9535"/>
                </a:cubicBezTo>
                <a:cubicBezTo>
                  <a:pt x="21350" y="9678"/>
                  <a:pt x="21383" y="9847"/>
                  <a:pt x="21416" y="10025"/>
                </a:cubicBezTo>
                <a:cubicBezTo>
                  <a:pt x="21503" y="10482"/>
                  <a:pt x="21600" y="10989"/>
                  <a:pt x="21556" y="11465"/>
                </a:cubicBezTo>
                <a:cubicBezTo>
                  <a:pt x="21541" y="11644"/>
                  <a:pt x="21502" y="11830"/>
                  <a:pt x="21442" y="11996"/>
                </a:cubicBezTo>
                <a:cubicBezTo>
                  <a:pt x="21123" y="12828"/>
                  <a:pt x="20502" y="13066"/>
                  <a:pt x="20092" y="13222"/>
                </a:cubicBezTo>
                <a:cubicBezTo>
                  <a:pt x="19932" y="13284"/>
                  <a:pt x="19799" y="13335"/>
                  <a:pt x="19717" y="13404"/>
                </a:cubicBezTo>
                <a:lnTo>
                  <a:pt x="19515" y="13573"/>
                </a:lnTo>
                <a:cubicBezTo>
                  <a:pt x="19053" y="13965"/>
                  <a:pt x="18574" y="14372"/>
                  <a:pt x="17759" y="14596"/>
                </a:cubicBezTo>
                <a:cubicBezTo>
                  <a:pt x="17746" y="14600"/>
                  <a:pt x="17732" y="14603"/>
                  <a:pt x="17721" y="14607"/>
                </a:cubicBezTo>
                <a:cubicBezTo>
                  <a:pt x="17743" y="14756"/>
                  <a:pt x="17765" y="14920"/>
                  <a:pt x="17779" y="15110"/>
                </a:cubicBezTo>
                <a:lnTo>
                  <a:pt x="17982" y="17583"/>
                </a:lnTo>
                <a:lnTo>
                  <a:pt x="16236" y="15887"/>
                </a:lnTo>
                <a:cubicBezTo>
                  <a:pt x="16080" y="15734"/>
                  <a:pt x="15679" y="15553"/>
                  <a:pt x="15379" y="15530"/>
                </a:cubicBezTo>
                <a:cubicBezTo>
                  <a:pt x="15479" y="16013"/>
                  <a:pt x="16064" y="16756"/>
                  <a:pt x="16731" y="17257"/>
                </a:cubicBezTo>
                <a:cubicBezTo>
                  <a:pt x="17233" y="17635"/>
                  <a:pt x="17150" y="18139"/>
                  <a:pt x="17013" y="18972"/>
                </a:cubicBezTo>
                <a:cubicBezTo>
                  <a:pt x="16978" y="19177"/>
                  <a:pt x="16948" y="19338"/>
                  <a:pt x="16945" y="19414"/>
                </a:cubicBezTo>
                <a:lnTo>
                  <a:pt x="16925" y="19840"/>
                </a:lnTo>
                <a:lnTo>
                  <a:pt x="16138" y="19897"/>
                </a:lnTo>
                <a:lnTo>
                  <a:pt x="15538" y="20263"/>
                </a:lnTo>
                <a:lnTo>
                  <a:pt x="15288" y="19961"/>
                </a:lnTo>
                <a:cubicBezTo>
                  <a:pt x="15177" y="19846"/>
                  <a:pt x="14469" y="19359"/>
                  <a:pt x="14320" y="19283"/>
                </a:cubicBezTo>
                <a:cubicBezTo>
                  <a:pt x="14302" y="19279"/>
                  <a:pt x="14286" y="19277"/>
                  <a:pt x="14267" y="19277"/>
                </a:cubicBezTo>
                <a:cubicBezTo>
                  <a:pt x="14165" y="19277"/>
                  <a:pt x="14052" y="19341"/>
                  <a:pt x="13967" y="19390"/>
                </a:cubicBezTo>
                <a:lnTo>
                  <a:pt x="13689" y="19546"/>
                </a:lnTo>
                <a:cubicBezTo>
                  <a:pt x="13334" y="19739"/>
                  <a:pt x="13029" y="19827"/>
                  <a:pt x="12718" y="19827"/>
                </a:cubicBezTo>
                <a:cubicBezTo>
                  <a:pt x="12663" y="19827"/>
                  <a:pt x="12609" y="19823"/>
                  <a:pt x="12557" y="19818"/>
                </a:cubicBezTo>
                <a:cubicBezTo>
                  <a:pt x="12400" y="20267"/>
                  <a:pt x="12066" y="20670"/>
                  <a:pt x="11274" y="20902"/>
                </a:cubicBezTo>
                <a:cubicBezTo>
                  <a:pt x="11198" y="20925"/>
                  <a:pt x="10941" y="21073"/>
                  <a:pt x="10844" y="21129"/>
                </a:cubicBezTo>
                <a:cubicBezTo>
                  <a:pt x="10442" y="21357"/>
                  <a:pt x="10030" y="21591"/>
                  <a:pt x="9606" y="21598"/>
                </a:cubicBezTo>
                <a:lnTo>
                  <a:pt x="9585" y="21600"/>
                </a:lnTo>
                <a:close/>
              </a:path>
            </a:pathLst>
          </a:custGeom>
          <a:solidFill>
            <a:schemeClr val="bg1">
              <a:lumMod val="75000"/>
            </a:schemeClr>
          </a:solidFill>
          <a:ln w="3175" cap="flat">
            <a:solidFill>
              <a:schemeClr val="bg1">
                <a:lumMod val="50000"/>
              </a:schemeClr>
            </a:solidFill>
            <a:miter lim="400000"/>
          </a:ln>
          <a:effectLst/>
        </p:spPr>
        <p:txBody>
          <a:bodyPr lIns="0" tIns="0" rIns="0" bIns="0"/>
          <a:lstStyle/>
          <a:p>
            <a:pPr eaLnBrk="1" hangingPunct="1">
              <a:defRPr sz="1200">
                <a:solidFill>
                  <a:srgbClr val="000000"/>
                </a:solidFill>
                <a:latin typeface="Helvetica"/>
                <a:ea typeface="Helvetica"/>
                <a:cs typeface="Helvetica"/>
                <a:sym typeface="Helvetica"/>
              </a:defRPr>
            </a:pPr>
            <a:endParaRPr sz="1688" dirty="0">
              <a:solidFill>
                <a:srgbClr val="000000"/>
              </a:solidFill>
              <a:latin typeface="Lato Light" panose="020F0502020204030203" pitchFamily="34" charset="0"/>
              <a:ea typeface="Lato Light" panose="020F0502020204030203" pitchFamily="34" charset="0"/>
              <a:cs typeface="Lato Light" panose="020F0502020204030203" pitchFamily="34" charset="0"/>
              <a:sym typeface="Helvetica"/>
            </a:endParaRPr>
          </a:p>
        </p:txBody>
      </p:sp>
      <p:sp>
        <p:nvSpPr>
          <p:cNvPr id="218" name="Shape 17282">
            <a:extLst>
              <a:ext uri="{FF2B5EF4-FFF2-40B4-BE49-F238E27FC236}">
                <a16:creationId xmlns:a16="http://schemas.microsoft.com/office/drawing/2014/main" id="{7D0BE9AC-0117-D1C0-7010-FD1E852FDEF9}"/>
              </a:ext>
            </a:extLst>
          </p:cNvPr>
          <p:cNvSpPr/>
          <p:nvPr/>
        </p:nvSpPr>
        <p:spPr>
          <a:xfrm>
            <a:off x="8500272" y="2822932"/>
            <a:ext cx="328949" cy="19388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536" h="21600" extrusionOk="0">
                <a:moveTo>
                  <a:pt x="19608" y="21600"/>
                </a:moveTo>
                <a:cubicBezTo>
                  <a:pt x="18141" y="21600"/>
                  <a:pt x="16661" y="20895"/>
                  <a:pt x="15230" y="20214"/>
                </a:cubicBezTo>
                <a:cubicBezTo>
                  <a:pt x="14779" y="19999"/>
                  <a:pt x="14336" y="19788"/>
                  <a:pt x="13910" y="19610"/>
                </a:cubicBezTo>
                <a:cubicBezTo>
                  <a:pt x="13119" y="19278"/>
                  <a:pt x="12571" y="18492"/>
                  <a:pt x="12088" y="17800"/>
                </a:cubicBezTo>
                <a:cubicBezTo>
                  <a:pt x="11632" y="17147"/>
                  <a:pt x="11241" y="16585"/>
                  <a:pt x="10675" y="16322"/>
                </a:cubicBezTo>
                <a:cubicBezTo>
                  <a:pt x="10594" y="16285"/>
                  <a:pt x="10514" y="16267"/>
                  <a:pt x="10426" y="16267"/>
                </a:cubicBezTo>
                <a:cubicBezTo>
                  <a:pt x="10276" y="16267"/>
                  <a:pt x="10133" y="16311"/>
                  <a:pt x="9985" y="16355"/>
                </a:cubicBezTo>
                <a:cubicBezTo>
                  <a:pt x="9786" y="16413"/>
                  <a:pt x="9613" y="16463"/>
                  <a:pt x="9429" y="16485"/>
                </a:cubicBezTo>
                <a:cubicBezTo>
                  <a:pt x="9374" y="16491"/>
                  <a:pt x="9318" y="16495"/>
                  <a:pt x="9263" y="16495"/>
                </a:cubicBezTo>
                <a:cubicBezTo>
                  <a:pt x="8727" y="16495"/>
                  <a:pt x="8263" y="16183"/>
                  <a:pt x="7855" y="15909"/>
                </a:cubicBezTo>
                <a:cubicBezTo>
                  <a:pt x="7709" y="15811"/>
                  <a:pt x="7567" y="15715"/>
                  <a:pt x="7421" y="15633"/>
                </a:cubicBezTo>
                <a:cubicBezTo>
                  <a:pt x="7156" y="15485"/>
                  <a:pt x="6887" y="15356"/>
                  <a:pt x="6619" y="15226"/>
                </a:cubicBezTo>
                <a:cubicBezTo>
                  <a:pt x="6181" y="15015"/>
                  <a:pt x="5705" y="14785"/>
                  <a:pt x="5255" y="14484"/>
                </a:cubicBezTo>
                <a:cubicBezTo>
                  <a:pt x="4592" y="14039"/>
                  <a:pt x="4062" y="13381"/>
                  <a:pt x="3549" y="12744"/>
                </a:cubicBezTo>
                <a:cubicBezTo>
                  <a:pt x="3253" y="12374"/>
                  <a:pt x="2975" y="12028"/>
                  <a:pt x="2674" y="11718"/>
                </a:cubicBezTo>
                <a:cubicBezTo>
                  <a:pt x="2492" y="11531"/>
                  <a:pt x="2222" y="11383"/>
                  <a:pt x="1936" y="11226"/>
                </a:cubicBezTo>
                <a:cubicBezTo>
                  <a:pt x="1166" y="10805"/>
                  <a:pt x="115" y="10229"/>
                  <a:pt x="10" y="8190"/>
                </a:cubicBezTo>
                <a:cubicBezTo>
                  <a:pt x="-64" y="6764"/>
                  <a:pt x="274" y="5548"/>
                  <a:pt x="602" y="4372"/>
                </a:cubicBezTo>
                <a:cubicBezTo>
                  <a:pt x="773" y="3754"/>
                  <a:pt x="932" y="3185"/>
                  <a:pt x="1007" y="2660"/>
                </a:cubicBezTo>
                <a:cubicBezTo>
                  <a:pt x="1027" y="2521"/>
                  <a:pt x="1024" y="2420"/>
                  <a:pt x="1017" y="2252"/>
                </a:cubicBezTo>
                <a:cubicBezTo>
                  <a:pt x="1011" y="2053"/>
                  <a:pt x="1004" y="1838"/>
                  <a:pt x="1035" y="1587"/>
                </a:cubicBezTo>
                <a:lnTo>
                  <a:pt x="1227" y="0"/>
                </a:lnTo>
                <a:lnTo>
                  <a:pt x="2056" y="1129"/>
                </a:lnTo>
                <a:cubicBezTo>
                  <a:pt x="2116" y="1198"/>
                  <a:pt x="2213" y="1350"/>
                  <a:pt x="2322" y="1527"/>
                </a:cubicBezTo>
                <a:cubicBezTo>
                  <a:pt x="2331" y="1542"/>
                  <a:pt x="2340" y="1556"/>
                  <a:pt x="2349" y="1571"/>
                </a:cubicBezTo>
                <a:cubicBezTo>
                  <a:pt x="2420" y="1297"/>
                  <a:pt x="2533" y="1015"/>
                  <a:pt x="2736" y="815"/>
                </a:cubicBezTo>
                <a:cubicBezTo>
                  <a:pt x="2954" y="604"/>
                  <a:pt x="3270" y="498"/>
                  <a:pt x="3678" y="498"/>
                </a:cubicBezTo>
                <a:cubicBezTo>
                  <a:pt x="3830" y="498"/>
                  <a:pt x="4355" y="520"/>
                  <a:pt x="4688" y="785"/>
                </a:cubicBezTo>
                <a:cubicBezTo>
                  <a:pt x="5045" y="1068"/>
                  <a:pt x="5227" y="1579"/>
                  <a:pt x="5359" y="1951"/>
                </a:cubicBezTo>
                <a:cubicBezTo>
                  <a:pt x="5436" y="2167"/>
                  <a:pt x="5507" y="2365"/>
                  <a:pt x="5580" y="2447"/>
                </a:cubicBezTo>
                <a:cubicBezTo>
                  <a:pt x="5940" y="2849"/>
                  <a:pt x="6337" y="3166"/>
                  <a:pt x="6756" y="3501"/>
                </a:cubicBezTo>
                <a:lnTo>
                  <a:pt x="6978" y="3678"/>
                </a:lnTo>
                <a:cubicBezTo>
                  <a:pt x="7401" y="4009"/>
                  <a:pt x="7840" y="4354"/>
                  <a:pt x="8245" y="4871"/>
                </a:cubicBezTo>
                <a:cubicBezTo>
                  <a:pt x="8256" y="4886"/>
                  <a:pt x="8631" y="5474"/>
                  <a:pt x="8926" y="6116"/>
                </a:cubicBezTo>
                <a:cubicBezTo>
                  <a:pt x="9088" y="5964"/>
                  <a:pt x="9262" y="5848"/>
                  <a:pt x="9476" y="5848"/>
                </a:cubicBezTo>
                <a:cubicBezTo>
                  <a:pt x="9619" y="5848"/>
                  <a:pt x="9762" y="5902"/>
                  <a:pt x="9901" y="6006"/>
                </a:cubicBezTo>
                <a:lnTo>
                  <a:pt x="10121" y="6230"/>
                </a:lnTo>
                <a:cubicBezTo>
                  <a:pt x="10392" y="6572"/>
                  <a:pt x="10526" y="6866"/>
                  <a:pt x="10645" y="7126"/>
                </a:cubicBezTo>
                <a:cubicBezTo>
                  <a:pt x="10726" y="7303"/>
                  <a:pt x="10795" y="7459"/>
                  <a:pt x="10878" y="7580"/>
                </a:cubicBezTo>
                <a:cubicBezTo>
                  <a:pt x="11188" y="8040"/>
                  <a:pt x="11520" y="8458"/>
                  <a:pt x="11855" y="8866"/>
                </a:cubicBezTo>
                <a:cubicBezTo>
                  <a:pt x="11906" y="8928"/>
                  <a:pt x="12062" y="9147"/>
                  <a:pt x="12090" y="9185"/>
                </a:cubicBezTo>
                <a:cubicBezTo>
                  <a:pt x="12094" y="9183"/>
                  <a:pt x="12097" y="9180"/>
                  <a:pt x="12101" y="9178"/>
                </a:cubicBezTo>
                <a:cubicBezTo>
                  <a:pt x="12221" y="9092"/>
                  <a:pt x="12368" y="8986"/>
                  <a:pt x="12541" y="8986"/>
                </a:cubicBezTo>
                <a:lnTo>
                  <a:pt x="12581" y="8986"/>
                </a:lnTo>
                <a:lnTo>
                  <a:pt x="12682" y="9010"/>
                </a:lnTo>
                <a:lnTo>
                  <a:pt x="12774" y="9056"/>
                </a:lnTo>
                <a:cubicBezTo>
                  <a:pt x="13214" y="9330"/>
                  <a:pt x="13339" y="10021"/>
                  <a:pt x="13387" y="10610"/>
                </a:cubicBezTo>
                <a:cubicBezTo>
                  <a:pt x="13533" y="10597"/>
                  <a:pt x="13668" y="10587"/>
                  <a:pt x="13800" y="10587"/>
                </a:cubicBezTo>
                <a:cubicBezTo>
                  <a:pt x="14124" y="10587"/>
                  <a:pt x="14370" y="10650"/>
                  <a:pt x="14573" y="10785"/>
                </a:cubicBezTo>
                <a:cubicBezTo>
                  <a:pt x="14792" y="10930"/>
                  <a:pt x="14965" y="11178"/>
                  <a:pt x="15102" y="11438"/>
                </a:cubicBezTo>
                <a:lnTo>
                  <a:pt x="15364" y="11440"/>
                </a:lnTo>
                <a:cubicBezTo>
                  <a:pt x="15705" y="11445"/>
                  <a:pt x="15930" y="11707"/>
                  <a:pt x="16079" y="11978"/>
                </a:cubicBezTo>
                <a:cubicBezTo>
                  <a:pt x="16198" y="11869"/>
                  <a:pt x="16346" y="11799"/>
                  <a:pt x="16533" y="11799"/>
                </a:cubicBezTo>
                <a:cubicBezTo>
                  <a:pt x="16977" y="11799"/>
                  <a:pt x="17521" y="12208"/>
                  <a:pt x="18000" y="12568"/>
                </a:cubicBezTo>
                <a:cubicBezTo>
                  <a:pt x="18166" y="12692"/>
                  <a:pt x="18363" y="12845"/>
                  <a:pt x="18442" y="12878"/>
                </a:cubicBezTo>
                <a:cubicBezTo>
                  <a:pt x="18519" y="12892"/>
                  <a:pt x="18614" y="12901"/>
                  <a:pt x="18707" y="12901"/>
                </a:cubicBezTo>
                <a:cubicBezTo>
                  <a:pt x="18992" y="12901"/>
                  <a:pt x="19279" y="12818"/>
                  <a:pt x="19560" y="12654"/>
                </a:cubicBezTo>
                <a:cubicBezTo>
                  <a:pt x="19696" y="12575"/>
                  <a:pt x="19831" y="12468"/>
                  <a:pt x="19969" y="12361"/>
                </a:cubicBezTo>
                <a:lnTo>
                  <a:pt x="21536" y="11197"/>
                </a:lnTo>
                <a:lnTo>
                  <a:pt x="20963" y="13489"/>
                </a:lnTo>
                <a:cubicBezTo>
                  <a:pt x="20905" y="13721"/>
                  <a:pt x="20860" y="13893"/>
                  <a:pt x="20836" y="14071"/>
                </a:cubicBezTo>
                <a:cubicBezTo>
                  <a:pt x="20721" y="14939"/>
                  <a:pt x="20885" y="15987"/>
                  <a:pt x="21059" y="17097"/>
                </a:cubicBezTo>
                <a:cubicBezTo>
                  <a:pt x="21224" y="18152"/>
                  <a:pt x="21393" y="19231"/>
                  <a:pt x="21351" y="20315"/>
                </a:cubicBezTo>
                <a:lnTo>
                  <a:pt x="21335" y="20730"/>
                </a:lnTo>
                <a:lnTo>
                  <a:pt x="21149" y="21000"/>
                </a:lnTo>
                <a:lnTo>
                  <a:pt x="20863" y="20788"/>
                </a:lnTo>
                <a:lnTo>
                  <a:pt x="21015" y="21245"/>
                </a:lnTo>
                <a:lnTo>
                  <a:pt x="20948" y="21377"/>
                </a:lnTo>
                <a:lnTo>
                  <a:pt x="20746" y="21438"/>
                </a:lnTo>
                <a:cubicBezTo>
                  <a:pt x="20387" y="21545"/>
                  <a:pt x="20004" y="21600"/>
                  <a:pt x="19608" y="21600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3175" cap="flat">
            <a:solidFill>
              <a:schemeClr val="bg1">
                <a:lumMod val="50000"/>
              </a:schemeClr>
            </a:solidFill>
            <a:miter lim="400000"/>
          </a:ln>
          <a:effectLst/>
        </p:spPr>
        <p:txBody>
          <a:bodyPr lIns="0" tIns="0" rIns="0" bIns="0"/>
          <a:lstStyle/>
          <a:p>
            <a:pPr eaLnBrk="1" hangingPunct="1">
              <a:defRPr sz="1200">
                <a:solidFill>
                  <a:srgbClr val="000000"/>
                </a:solidFill>
                <a:latin typeface="Helvetica"/>
                <a:ea typeface="Helvetica"/>
                <a:cs typeface="Helvetica"/>
                <a:sym typeface="Helvetica"/>
              </a:defRPr>
            </a:pPr>
            <a:endParaRPr sz="1688" dirty="0">
              <a:solidFill>
                <a:srgbClr val="000000"/>
              </a:solidFill>
              <a:latin typeface="Lato Light" panose="020F0502020204030203" pitchFamily="34" charset="0"/>
              <a:ea typeface="Lato Light" panose="020F0502020204030203" pitchFamily="34" charset="0"/>
              <a:cs typeface="Lato Light" panose="020F0502020204030203" pitchFamily="34" charset="0"/>
              <a:sym typeface="Helvetica"/>
            </a:endParaRPr>
          </a:p>
        </p:txBody>
      </p:sp>
      <p:sp>
        <p:nvSpPr>
          <p:cNvPr id="219" name="Shape 17283">
            <a:extLst>
              <a:ext uri="{FF2B5EF4-FFF2-40B4-BE49-F238E27FC236}">
                <a16:creationId xmlns:a16="http://schemas.microsoft.com/office/drawing/2014/main" id="{28D57862-D96D-28B0-BE0C-EBDF5E7A90D2}"/>
              </a:ext>
            </a:extLst>
          </p:cNvPr>
          <p:cNvSpPr/>
          <p:nvPr/>
        </p:nvSpPr>
        <p:spPr>
          <a:xfrm>
            <a:off x="8154832" y="1864484"/>
            <a:ext cx="1961404" cy="141969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571" h="21600" extrusionOk="0">
                <a:moveTo>
                  <a:pt x="16573" y="21600"/>
                </a:moveTo>
                <a:cubicBezTo>
                  <a:pt x="16522" y="21600"/>
                  <a:pt x="16476" y="21575"/>
                  <a:pt x="16438" y="21550"/>
                </a:cubicBezTo>
                <a:lnTo>
                  <a:pt x="16424" y="21541"/>
                </a:lnTo>
                <a:lnTo>
                  <a:pt x="16401" y="21511"/>
                </a:lnTo>
                <a:cubicBezTo>
                  <a:pt x="16378" y="21452"/>
                  <a:pt x="16360" y="21414"/>
                  <a:pt x="16342" y="21376"/>
                </a:cubicBezTo>
                <a:cubicBezTo>
                  <a:pt x="16293" y="21273"/>
                  <a:pt x="16247" y="21175"/>
                  <a:pt x="16225" y="21052"/>
                </a:cubicBezTo>
                <a:cubicBezTo>
                  <a:pt x="16206" y="20954"/>
                  <a:pt x="16205" y="20869"/>
                  <a:pt x="16220" y="20801"/>
                </a:cubicBezTo>
                <a:cubicBezTo>
                  <a:pt x="16222" y="20794"/>
                  <a:pt x="16233" y="20760"/>
                  <a:pt x="16250" y="20722"/>
                </a:cubicBezTo>
                <a:cubicBezTo>
                  <a:pt x="16244" y="20716"/>
                  <a:pt x="16238" y="20712"/>
                  <a:pt x="16233" y="20709"/>
                </a:cubicBezTo>
                <a:cubicBezTo>
                  <a:pt x="16216" y="20772"/>
                  <a:pt x="16182" y="20814"/>
                  <a:pt x="16131" y="20833"/>
                </a:cubicBezTo>
                <a:cubicBezTo>
                  <a:pt x="16111" y="20840"/>
                  <a:pt x="16095" y="20844"/>
                  <a:pt x="16079" y="20844"/>
                </a:cubicBezTo>
                <a:cubicBezTo>
                  <a:pt x="16011" y="20844"/>
                  <a:pt x="15979" y="20782"/>
                  <a:pt x="15967" y="20759"/>
                </a:cubicBezTo>
                <a:cubicBezTo>
                  <a:pt x="15914" y="20689"/>
                  <a:pt x="15879" y="20653"/>
                  <a:pt x="15824" y="20612"/>
                </a:cubicBezTo>
                <a:cubicBezTo>
                  <a:pt x="15795" y="20677"/>
                  <a:pt x="15740" y="20710"/>
                  <a:pt x="15662" y="20710"/>
                </a:cubicBezTo>
                <a:cubicBezTo>
                  <a:pt x="15633" y="20710"/>
                  <a:pt x="15601" y="20706"/>
                  <a:pt x="15575" y="20702"/>
                </a:cubicBezTo>
                <a:lnTo>
                  <a:pt x="15543" y="20698"/>
                </a:lnTo>
                <a:cubicBezTo>
                  <a:pt x="15438" y="20692"/>
                  <a:pt x="15358" y="20673"/>
                  <a:pt x="15283" y="20639"/>
                </a:cubicBezTo>
                <a:cubicBezTo>
                  <a:pt x="15224" y="20611"/>
                  <a:pt x="15181" y="20567"/>
                  <a:pt x="15144" y="20528"/>
                </a:cubicBezTo>
                <a:lnTo>
                  <a:pt x="15109" y="20492"/>
                </a:lnTo>
                <a:cubicBezTo>
                  <a:pt x="15096" y="20480"/>
                  <a:pt x="15083" y="20469"/>
                  <a:pt x="15069" y="20458"/>
                </a:cubicBezTo>
                <a:cubicBezTo>
                  <a:pt x="15031" y="20427"/>
                  <a:pt x="14982" y="20387"/>
                  <a:pt x="14945" y="20317"/>
                </a:cubicBezTo>
                <a:cubicBezTo>
                  <a:pt x="14903" y="20240"/>
                  <a:pt x="14873" y="20141"/>
                  <a:pt x="14864" y="20048"/>
                </a:cubicBezTo>
                <a:cubicBezTo>
                  <a:pt x="14856" y="19971"/>
                  <a:pt x="14876" y="19915"/>
                  <a:pt x="14894" y="19879"/>
                </a:cubicBezTo>
                <a:cubicBezTo>
                  <a:pt x="14878" y="19874"/>
                  <a:pt x="14860" y="19869"/>
                  <a:pt x="14852" y="19867"/>
                </a:cubicBezTo>
                <a:cubicBezTo>
                  <a:pt x="14822" y="19860"/>
                  <a:pt x="14792" y="19852"/>
                  <a:pt x="14766" y="19837"/>
                </a:cubicBezTo>
                <a:cubicBezTo>
                  <a:pt x="14753" y="19828"/>
                  <a:pt x="14741" y="19820"/>
                  <a:pt x="14731" y="19812"/>
                </a:cubicBezTo>
                <a:cubicBezTo>
                  <a:pt x="14722" y="19806"/>
                  <a:pt x="14716" y="19801"/>
                  <a:pt x="14711" y="19799"/>
                </a:cubicBezTo>
                <a:cubicBezTo>
                  <a:pt x="14698" y="19815"/>
                  <a:pt x="14675" y="19822"/>
                  <a:pt x="14653" y="19822"/>
                </a:cubicBezTo>
                <a:cubicBezTo>
                  <a:pt x="14584" y="19822"/>
                  <a:pt x="14541" y="19759"/>
                  <a:pt x="14516" y="19722"/>
                </a:cubicBezTo>
                <a:lnTo>
                  <a:pt x="14500" y="19700"/>
                </a:lnTo>
                <a:cubicBezTo>
                  <a:pt x="14467" y="19659"/>
                  <a:pt x="14413" y="19590"/>
                  <a:pt x="14383" y="19588"/>
                </a:cubicBezTo>
                <a:cubicBezTo>
                  <a:pt x="14367" y="19588"/>
                  <a:pt x="14327" y="19623"/>
                  <a:pt x="14320" y="19641"/>
                </a:cubicBezTo>
                <a:cubicBezTo>
                  <a:pt x="14320" y="19643"/>
                  <a:pt x="14320" y="19651"/>
                  <a:pt x="14319" y="19660"/>
                </a:cubicBezTo>
                <a:cubicBezTo>
                  <a:pt x="14317" y="19704"/>
                  <a:pt x="14315" y="19753"/>
                  <a:pt x="14299" y="19801"/>
                </a:cubicBezTo>
                <a:cubicBezTo>
                  <a:pt x="14262" y="19911"/>
                  <a:pt x="14184" y="19919"/>
                  <a:pt x="14151" y="19922"/>
                </a:cubicBezTo>
                <a:cubicBezTo>
                  <a:pt x="14144" y="19923"/>
                  <a:pt x="14137" y="19923"/>
                  <a:pt x="14132" y="19925"/>
                </a:cubicBezTo>
                <a:cubicBezTo>
                  <a:pt x="14122" y="19953"/>
                  <a:pt x="14110" y="19973"/>
                  <a:pt x="14097" y="19988"/>
                </a:cubicBezTo>
                <a:lnTo>
                  <a:pt x="14012" y="20090"/>
                </a:lnTo>
                <a:lnTo>
                  <a:pt x="14009" y="20173"/>
                </a:lnTo>
                <a:lnTo>
                  <a:pt x="13881" y="20101"/>
                </a:lnTo>
                <a:cubicBezTo>
                  <a:pt x="13845" y="20080"/>
                  <a:pt x="13816" y="20052"/>
                  <a:pt x="13790" y="20026"/>
                </a:cubicBezTo>
                <a:cubicBezTo>
                  <a:pt x="13768" y="20004"/>
                  <a:pt x="13750" y="19986"/>
                  <a:pt x="13734" y="19979"/>
                </a:cubicBezTo>
                <a:cubicBezTo>
                  <a:pt x="13729" y="19976"/>
                  <a:pt x="13710" y="19971"/>
                  <a:pt x="13685" y="19971"/>
                </a:cubicBezTo>
                <a:cubicBezTo>
                  <a:pt x="13676" y="19971"/>
                  <a:pt x="13669" y="19972"/>
                  <a:pt x="13663" y="19973"/>
                </a:cubicBezTo>
                <a:cubicBezTo>
                  <a:pt x="13654" y="20004"/>
                  <a:pt x="13648" y="20024"/>
                  <a:pt x="13640" y="20043"/>
                </a:cubicBezTo>
                <a:cubicBezTo>
                  <a:pt x="13617" y="20097"/>
                  <a:pt x="13576" y="20130"/>
                  <a:pt x="13531" y="20130"/>
                </a:cubicBezTo>
                <a:cubicBezTo>
                  <a:pt x="13475" y="20130"/>
                  <a:pt x="13430" y="20080"/>
                  <a:pt x="13398" y="20044"/>
                </a:cubicBezTo>
                <a:lnTo>
                  <a:pt x="13381" y="20027"/>
                </a:lnTo>
                <a:cubicBezTo>
                  <a:pt x="13360" y="20007"/>
                  <a:pt x="13335" y="19984"/>
                  <a:pt x="13316" y="19974"/>
                </a:cubicBezTo>
                <a:cubicBezTo>
                  <a:pt x="13315" y="19977"/>
                  <a:pt x="13314" y="19981"/>
                  <a:pt x="13313" y="19985"/>
                </a:cubicBezTo>
                <a:cubicBezTo>
                  <a:pt x="13299" y="20046"/>
                  <a:pt x="13265" y="20189"/>
                  <a:pt x="13138" y="20198"/>
                </a:cubicBezTo>
                <a:cubicBezTo>
                  <a:pt x="13126" y="20199"/>
                  <a:pt x="13114" y="20199"/>
                  <a:pt x="13102" y="20199"/>
                </a:cubicBezTo>
                <a:cubicBezTo>
                  <a:pt x="13096" y="20199"/>
                  <a:pt x="13086" y="20199"/>
                  <a:pt x="13076" y="20199"/>
                </a:cubicBezTo>
                <a:cubicBezTo>
                  <a:pt x="13084" y="20218"/>
                  <a:pt x="13096" y="20240"/>
                  <a:pt x="13111" y="20265"/>
                </a:cubicBezTo>
                <a:cubicBezTo>
                  <a:pt x="13186" y="20389"/>
                  <a:pt x="13186" y="20521"/>
                  <a:pt x="13185" y="20638"/>
                </a:cubicBezTo>
                <a:lnTo>
                  <a:pt x="13185" y="20676"/>
                </a:lnTo>
                <a:cubicBezTo>
                  <a:pt x="13188" y="20747"/>
                  <a:pt x="13192" y="20869"/>
                  <a:pt x="13121" y="20928"/>
                </a:cubicBezTo>
                <a:cubicBezTo>
                  <a:pt x="13112" y="20936"/>
                  <a:pt x="13083" y="20962"/>
                  <a:pt x="13010" y="20962"/>
                </a:cubicBezTo>
                <a:cubicBezTo>
                  <a:pt x="12990" y="20962"/>
                  <a:pt x="12937" y="20959"/>
                  <a:pt x="12900" y="20938"/>
                </a:cubicBezTo>
                <a:cubicBezTo>
                  <a:pt x="12829" y="20896"/>
                  <a:pt x="12805" y="20802"/>
                  <a:pt x="12791" y="20745"/>
                </a:cubicBezTo>
                <a:cubicBezTo>
                  <a:pt x="12788" y="20733"/>
                  <a:pt x="12785" y="20722"/>
                  <a:pt x="12782" y="20712"/>
                </a:cubicBezTo>
                <a:cubicBezTo>
                  <a:pt x="12773" y="20687"/>
                  <a:pt x="12766" y="20662"/>
                  <a:pt x="12759" y="20635"/>
                </a:cubicBezTo>
                <a:lnTo>
                  <a:pt x="12747" y="20660"/>
                </a:lnTo>
                <a:cubicBezTo>
                  <a:pt x="12732" y="20694"/>
                  <a:pt x="12704" y="20753"/>
                  <a:pt x="12644" y="20779"/>
                </a:cubicBezTo>
                <a:cubicBezTo>
                  <a:pt x="12622" y="20789"/>
                  <a:pt x="12595" y="20795"/>
                  <a:pt x="12564" y="20795"/>
                </a:cubicBezTo>
                <a:cubicBezTo>
                  <a:pt x="12526" y="20795"/>
                  <a:pt x="12483" y="20786"/>
                  <a:pt x="12448" y="20772"/>
                </a:cubicBezTo>
                <a:cubicBezTo>
                  <a:pt x="12378" y="20745"/>
                  <a:pt x="12342" y="20668"/>
                  <a:pt x="12319" y="20618"/>
                </a:cubicBezTo>
                <a:lnTo>
                  <a:pt x="12309" y="20598"/>
                </a:lnTo>
                <a:cubicBezTo>
                  <a:pt x="12286" y="20550"/>
                  <a:pt x="12273" y="20498"/>
                  <a:pt x="12261" y="20452"/>
                </a:cubicBezTo>
                <a:cubicBezTo>
                  <a:pt x="12256" y="20430"/>
                  <a:pt x="12242" y="20375"/>
                  <a:pt x="12234" y="20367"/>
                </a:cubicBezTo>
                <a:lnTo>
                  <a:pt x="12184" y="20366"/>
                </a:lnTo>
                <a:cubicBezTo>
                  <a:pt x="12154" y="20366"/>
                  <a:pt x="12018" y="20370"/>
                  <a:pt x="12018" y="20370"/>
                </a:cubicBezTo>
                <a:lnTo>
                  <a:pt x="11969" y="20371"/>
                </a:lnTo>
                <a:lnTo>
                  <a:pt x="11939" y="20318"/>
                </a:lnTo>
                <a:cubicBezTo>
                  <a:pt x="11897" y="20245"/>
                  <a:pt x="11921" y="20044"/>
                  <a:pt x="11922" y="20043"/>
                </a:cubicBezTo>
                <a:cubicBezTo>
                  <a:pt x="11927" y="20009"/>
                  <a:pt x="11940" y="19979"/>
                  <a:pt x="11949" y="19958"/>
                </a:cubicBezTo>
                <a:lnTo>
                  <a:pt x="11999" y="19910"/>
                </a:lnTo>
                <a:lnTo>
                  <a:pt x="11952" y="19929"/>
                </a:lnTo>
                <a:cubicBezTo>
                  <a:pt x="11948" y="19909"/>
                  <a:pt x="11944" y="19887"/>
                  <a:pt x="11941" y="19865"/>
                </a:cubicBezTo>
                <a:cubicBezTo>
                  <a:pt x="11937" y="19814"/>
                  <a:pt x="11945" y="19769"/>
                  <a:pt x="11954" y="19733"/>
                </a:cubicBezTo>
                <a:cubicBezTo>
                  <a:pt x="11936" y="19730"/>
                  <a:pt x="11916" y="19726"/>
                  <a:pt x="11896" y="19716"/>
                </a:cubicBezTo>
                <a:cubicBezTo>
                  <a:pt x="11752" y="19640"/>
                  <a:pt x="11724" y="19480"/>
                  <a:pt x="11704" y="19363"/>
                </a:cubicBezTo>
                <a:cubicBezTo>
                  <a:pt x="11698" y="19327"/>
                  <a:pt x="11692" y="19295"/>
                  <a:pt x="11684" y="19264"/>
                </a:cubicBezTo>
                <a:cubicBezTo>
                  <a:pt x="11683" y="19264"/>
                  <a:pt x="11682" y="19264"/>
                  <a:pt x="11681" y="19264"/>
                </a:cubicBezTo>
                <a:cubicBezTo>
                  <a:pt x="11670" y="19264"/>
                  <a:pt x="11647" y="19249"/>
                  <a:pt x="11623" y="19219"/>
                </a:cubicBezTo>
                <a:cubicBezTo>
                  <a:pt x="11592" y="19180"/>
                  <a:pt x="11575" y="19129"/>
                  <a:pt x="11572" y="19075"/>
                </a:cubicBezTo>
                <a:cubicBezTo>
                  <a:pt x="11529" y="19077"/>
                  <a:pt x="11498" y="19087"/>
                  <a:pt x="11460" y="19110"/>
                </a:cubicBezTo>
                <a:cubicBezTo>
                  <a:pt x="11456" y="19113"/>
                  <a:pt x="11450" y="19120"/>
                  <a:pt x="11442" y="19129"/>
                </a:cubicBezTo>
                <a:cubicBezTo>
                  <a:pt x="11381" y="19189"/>
                  <a:pt x="11323" y="19247"/>
                  <a:pt x="11258" y="19247"/>
                </a:cubicBezTo>
                <a:cubicBezTo>
                  <a:pt x="11233" y="19247"/>
                  <a:pt x="11210" y="19239"/>
                  <a:pt x="11190" y="19222"/>
                </a:cubicBezTo>
                <a:cubicBezTo>
                  <a:pt x="11156" y="19193"/>
                  <a:pt x="11135" y="19150"/>
                  <a:pt x="11131" y="19099"/>
                </a:cubicBezTo>
                <a:cubicBezTo>
                  <a:pt x="11122" y="19008"/>
                  <a:pt x="11169" y="18941"/>
                  <a:pt x="11199" y="18899"/>
                </a:cubicBezTo>
                <a:cubicBezTo>
                  <a:pt x="11195" y="18893"/>
                  <a:pt x="11190" y="18886"/>
                  <a:pt x="11183" y="18876"/>
                </a:cubicBezTo>
                <a:cubicBezTo>
                  <a:pt x="11144" y="18819"/>
                  <a:pt x="11099" y="18754"/>
                  <a:pt x="11083" y="18639"/>
                </a:cubicBezTo>
                <a:cubicBezTo>
                  <a:pt x="11077" y="18595"/>
                  <a:pt x="11063" y="18502"/>
                  <a:pt x="11115" y="18422"/>
                </a:cubicBezTo>
                <a:cubicBezTo>
                  <a:pt x="11124" y="18407"/>
                  <a:pt x="11134" y="18396"/>
                  <a:pt x="11144" y="18387"/>
                </a:cubicBezTo>
                <a:cubicBezTo>
                  <a:pt x="11142" y="18355"/>
                  <a:pt x="11141" y="18323"/>
                  <a:pt x="11147" y="18288"/>
                </a:cubicBezTo>
                <a:cubicBezTo>
                  <a:pt x="11174" y="18136"/>
                  <a:pt x="11240" y="17982"/>
                  <a:pt x="11334" y="17856"/>
                </a:cubicBezTo>
                <a:cubicBezTo>
                  <a:pt x="11371" y="17807"/>
                  <a:pt x="11373" y="17803"/>
                  <a:pt x="11380" y="17776"/>
                </a:cubicBezTo>
                <a:cubicBezTo>
                  <a:pt x="11394" y="17714"/>
                  <a:pt x="11401" y="17653"/>
                  <a:pt x="11401" y="17593"/>
                </a:cubicBezTo>
                <a:cubicBezTo>
                  <a:pt x="11401" y="17336"/>
                  <a:pt x="11385" y="17135"/>
                  <a:pt x="11353" y="16961"/>
                </a:cubicBezTo>
                <a:lnTo>
                  <a:pt x="11347" y="16929"/>
                </a:lnTo>
                <a:cubicBezTo>
                  <a:pt x="11337" y="16874"/>
                  <a:pt x="11325" y="16807"/>
                  <a:pt x="11305" y="16778"/>
                </a:cubicBezTo>
                <a:cubicBezTo>
                  <a:pt x="11302" y="16773"/>
                  <a:pt x="11289" y="16771"/>
                  <a:pt x="11265" y="16768"/>
                </a:cubicBezTo>
                <a:cubicBezTo>
                  <a:pt x="11227" y="16763"/>
                  <a:pt x="11171" y="16756"/>
                  <a:pt x="11121" y="16697"/>
                </a:cubicBezTo>
                <a:cubicBezTo>
                  <a:pt x="11067" y="16633"/>
                  <a:pt x="11045" y="16547"/>
                  <a:pt x="11030" y="16483"/>
                </a:cubicBezTo>
                <a:cubicBezTo>
                  <a:pt x="11021" y="16450"/>
                  <a:pt x="11013" y="16418"/>
                  <a:pt x="11003" y="16399"/>
                </a:cubicBezTo>
                <a:cubicBezTo>
                  <a:pt x="10981" y="16356"/>
                  <a:pt x="10939" y="16321"/>
                  <a:pt x="10895" y="16284"/>
                </a:cubicBezTo>
                <a:lnTo>
                  <a:pt x="10889" y="16279"/>
                </a:lnTo>
                <a:cubicBezTo>
                  <a:pt x="10889" y="16291"/>
                  <a:pt x="10890" y="16383"/>
                  <a:pt x="10890" y="16383"/>
                </a:cubicBezTo>
                <a:lnTo>
                  <a:pt x="10803" y="16383"/>
                </a:lnTo>
                <a:lnTo>
                  <a:pt x="10740" y="16426"/>
                </a:lnTo>
                <a:lnTo>
                  <a:pt x="10715" y="16392"/>
                </a:lnTo>
                <a:cubicBezTo>
                  <a:pt x="10711" y="16389"/>
                  <a:pt x="10689" y="16371"/>
                  <a:pt x="10594" y="16326"/>
                </a:cubicBezTo>
                <a:cubicBezTo>
                  <a:pt x="10575" y="16317"/>
                  <a:pt x="10561" y="16310"/>
                  <a:pt x="10553" y="16305"/>
                </a:cubicBezTo>
                <a:lnTo>
                  <a:pt x="10532" y="16293"/>
                </a:lnTo>
                <a:cubicBezTo>
                  <a:pt x="10505" y="16276"/>
                  <a:pt x="10481" y="16262"/>
                  <a:pt x="10463" y="16262"/>
                </a:cubicBezTo>
                <a:cubicBezTo>
                  <a:pt x="10451" y="16263"/>
                  <a:pt x="10442" y="16266"/>
                  <a:pt x="10433" y="16269"/>
                </a:cubicBezTo>
                <a:cubicBezTo>
                  <a:pt x="10412" y="16276"/>
                  <a:pt x="10386" y="16284"/>
                  <a:pt x="10358" y="16284"/>
                </a:cubicBezTo>
                <a:cubicBezTo>
                  <a:pt x="10333" y="16284"/>
                  <a:pt x="10310" y="16278"/>
                  <a:pt x="10287" y="16265"/>
                </a:cubicBezTo>
                <a:lnTo>
                  <a:pt x="10191" y="16212"/>
                </a:lnTo>
                <a:lnTo>
                  <a:pt x="10234" y="16082"/>
                </a:lnTo>
                <a:cubicBezTo>
                  <a:pt x="10249" y="16039"/>
                  <a:pt x="10269" y="16001"/>
                  <a:pt x="10288" y="15965"/>
                </a:cubicBezTo>
                <a:cubicBezTo>
                  <a:pt x="10301" y="15941"/>
                  <a:pt x="10312" y="15920"/>
                  <a:pt x="10319" y="15902"/>
                </a:cubicBezTo>
                <a:cubicBezTo>
                  <a:pt x="10315" y="15897"/>
                  <a:pt x="10310" y="15888"/>
                  <a:pt x="10302" y="15876"/>
                </a:cubicBezTo>
                <a:cubicBezTo>
                  <a:pt x="10274" y="15832"/>
                  <a:pt x="10255" y="15801"/>
                  <a:pt x="10236" y="15770"/>
                </a:cubicBezTo>
                <a:cubicBezTo>
                  <a:pt x="10215" y="15733"/>
                  <a:pt x="10195" y="15699"/>
                  <a:pt x="10173" y="15669"/>
                </a:cubicBezTo>
                <a:cubicBezTo>
                  <a:pt x="10152" y="15639"/>
                  <a:pt x="10131" y="15622"/>
                  <a:pt x="10114" y="15622"/>
                </a:cubicBezTo>
                <a:cubicBezTo>
                  <a:pt x="10109" y="15622"/>
                  <a:pt x="10103" y="15624"/>
                  <a:pt x="10097" y="15627"/>
                </a:cubicBezTo>
                <a:cubicBezTo>
                  <a:pt x="10085" y="15634"/>
                  <a:pt x="10072" y="15658"/>
                  <a:pt x="10057" y="15684"/>
                </a:cubicBezTo>
                <a:cubicBezTo>
                  <a:pt x="10047" y="15702"/>
                  <a:pt x="10036" y="15720"/>
                  <a:pt x="10025" y="15736"/>
                </a:cubicBezTo>
                <a:cubicBezTo>
                  <a:pt x="9987" y="15793"/>
                  <a:pt x="9948" y="15852"/>
                  <a:pt x="9878" y="15852"/>
                </a:cubicBezTo>
                <a:cubicBezTo>
                  <a:pt x="9853" y="15852"/>
                  <a:pt x="9828" y="15844"/>
                  <a:pt x="9797" y="15828"/>
                </a:cubicBezTo>
                <a:cubicBezTo>
                  <a:pt x="9785" y="15821"/>
                  <a:pt x="9772" y="15817"/>
                  <a:pt x="9759" y="15813"/>
                </a:cubicBezTo>
                <a:cubicBezTo>
                  <a:pt x="9736" y="15805"/>
                  <a:pt x="9715" y="15797"/>
                  <a:pt x="9695" y="15786"/>
                </a:cubicBezTo>
                <a:cubicBezTo>
                  <a:pt x="9655" y="15766"/>
                  <a:pt x="9617" y="15742"/>
                  <a:pt x="9579" y="15718"/>
                </a:cubicBezTo>
                <a:lnTo>
                  <a:pt x="9555" y="15704"/>
                </a:lnTo>
                <a:cubicBezTo>
                  <a:pt x="9531" y="15743"/>
                  <a:pt x="9498" y="15798"/>
                  <a:pt x="9465" y="15858"/>
                </a:cubicBezTo>
                <a:cubicBezTo>
                  <a:pt x="9459" y="15869"/>
                  <a:pt x="9453" y="15884"/>
                  <a:pt x="9447" y="15899"/>
                </a:cubicBezTo>
                <a:cubicBezTo>
                  <a:pt x="9425" y="15954"/>
                  <a:pt x="9399" y="16017"/>
                  <a:pt x="9351" y="16057"/>
                </a:cubicBezTo>
                <a:cubicBezTo>
                  <a:pt x="9297" y="16101"/>
                  <a:pt x="9231" y="16110"/>
                  <a:pt x="9175" y="16116"/>
                </a:cubicBezTo>
                <a:cubicBezTo>
                  <a:pt x="9174" y="16129"/>
                  <a:pt x="9173" y="16142"/>
                  <a:pt x="9170" y="16154"/>
                </a:cubicBezTo>
                <a:cubicBezTo>
                  <a:pt x="9153" y="16251"/>
                  <a:pt x="9107" y="16322"/>
                  <a:pt x="9033" y="16366"/>
                </a:cubicBezTo>
                <a:cubicBezTo>
                  <a:pt x="9023" y="16372"/>
                  <a:pt x="9007" y="16382"/>
                  <a:pt x="8996" y="16390"/>
                </a:cubicBezTo>
                <a:cubicBezTo>
                  <a:pt x="8996" y="16395"/>
                  <a:pt x="8997" y="16403"/>
                  <a:pt x="8998" y="16412"/>
                </a:cubicBezTo>
                <a:cubicBezTo>
                  <a:pt x="9001" y="16440"/>
                  <a:pt x="9005" y="16476"/>
                  <a:pt x="9002" y="16512"/>
                </a:cubicBezTo>
                <a:lnTo>
                  <a:pt x="8994" y="16630"/>
                </a:lnTo>
                <a:lnTo>
                  <a:pt x="8909" y="16635"/>
                </a:lnTo>
                <a:cubicBezTo>
                  <a:pt x="8872" y="16637"/>
                  <a:pt x="8831" y="16651"/>
                  <a:pt x="8789" y="16666"/>
                </a:cubicBezTo>
                <a:cubicBezTo>
                  <a:pt x="8749" y="16679"/>
                  <a:pt x="8712" y="16692"/>
                  <a:pt x="8675" y="16699"/>
                </a:cubicBezTo>
                <a:lnTo>
                  <a:pt x="8656" y="16704"/>
                </a:lnTo>
                <a:cubicBezTo>
                  <a:pt x="8637" y="16710"/>
                  <a:pt x="8612" y="16717"/>
                  <a:pt x="8584" y="16717"/>
                </a:cubicBezTo>
                <a:cubicBezTo>
                  <a:pt x="8537" y="16717"/>
                  <a:pt x="8496" y="16694"/>
                  <a:pt x="8468" y="16651"/>
                </a:cubicBezTo>
                <a:cubicBezTo>
                  <a:pt x="8444" y="16614"/>
                  <a:pt x="8433" y="16574"/>
                  <a:pt x="8425" y="16547"/>
                </a:cubicBezTo>
                <a:cubicBezTo>
                  <a:pt x="8414" y="16523"/>
                  <a:pt x="8403" y="16518"/>
                  <a:pt x="8391" y="16518"/>
                </a:cubicBezTo>
                <a:cubicBezTo>
                  <a:pt x="8373" y="16518"/>
                  <a:pt x="8353" y="16529"/>
                  <a:pt x="8335" y="16549"/>
                </a:cubicBezTo>
                <a:lnTo>
                  <a:pt x="8268" y="16627"/>
                </a:lnTo>
                <a:lnTo>
                  <a:pt x="8205" y="16542"/>
                </a:lnTo>
                <a:cubicBezTo>
                  <a:pt x="8184" y="16514"/>
                  <a:pt x="8166" y="16504"/>
                  <a:pt x="8136" y="16503"/>
                </a:cubicBezTo>
                <a:cubicBezTo>
                  <a:pt x="8136" y="16503"/>
                  <a:pt x="8077" y="16505"/>
                  <a:pt x="8077" y="16505"/>
                </a:cubicBezTo>
                <a:cubicBezTo>
                  <a:pt x="8049" y="16505"/>
                  <a:pt x="7975" y="16504"/>
                  <a:pt x="7924" y="16407"/>
                </a:cubicBezTo>
                <a:lnTo>
                  <a:pt x="7910" y="16379"/>
                </a:lnTo>
                <a:cubicBezTo>
                  <a:pt x="7904" y="16367"/>
                  <a:pt x="7897" y="16354"/>
                  <a:pt x="7895" y="16351"/>
                </a:cubicBezTo>
                <a:cubicBezTo>
                  <a:pt x="7870" y="16349"/>
                  <a:pt x="7856" y="16348"/>
                  <a:pt x="7841" y="16348"/>
                </a:cubicBezTo>
                <a:cubicBezTo>
                  <a:pt x="7812" y="16348"/>
                  <a:pt x="7796" y="16353"/>
                  <a:pt x="7789" y="16356"/>
                </a:cubicBezTo>
                <a:cubicBezTo>
                  <a:pt x="7777" y="16361"/>
                  <a:pt x="7765" y="16380"/>
                  <a:pt x="7746" y="16412"/>
                </a:cubicBezTo>
                <a:lnTo>
                  <a:pt x="7726" y="16444"/>
                </a:lnTo>
                <a:lnTo>
                  <a:pt x="7699" y="16485"/>
                </a:lnTo>
                <a:cubicBezTo>
                  <a:pt x="7674" y="16521"/>
                  <a:pt x="7654" y="16552"/>
                  <a:pt x="7642" y="16587"/>
                </a:cubicBezTo>
                <a:cubicBezTo>
                  <a:pt x="7624" y="16638"/>
                  <a:pt x="7609" y="16689"/>
                  <a:pt x="7593" y="16740"/>
                </a:cubicBezTo>
                <a:cubicBezTo>
                  <a:pt x="7569" y="16822"/>
                  <a:pt x="7548" y="16889"/>
                  <a:pt x="7525" y="16955"/>
                </a:cubicBezTo>
                <a:lnTo>
                  <a:pt x="7376" y="17385"/>
                </a:lnTo>
                <a:lnTo>
                  <a:pt x="7340" y="16911"/>
                </a:lnTo>
                <a:cubicBezTo>
                  <a:pt x="7338" y="16882"/>
                  <a:pt x="7336" y="16846"/>
                  <a:pt x="7335" y="16806"/>
                </a:cubicBezTo>
                <a:cubicBezTo>
                  <a:pt x="7328" y="16596"/>
                  <a:pt x="7311" y="16489"/>
                  <a:pt x="7282" y="16489"/>
                </a:cubicBezTo>
                <a:cubicBezTo>
                  <a:pt x="7247" y="16491"/>
                  <a:pt x="7204" y="16517"/>
                  <a:pt x="7160" y="16546"/>
                </a:cubicBezTo>
                <a:cubicBezTo>
                  <a:pt x="7131" y="16564"/>
                  <a:pt x="7102" y="16582"/>
                  <a:pt x="7073" y="16595"/>
                </a:cubicBezTo>
                <a:cubicBezTo>
                  <a:pt x="7006" y="16627"/>
                  <a:pt x="6937" y="16644"/>
                  <a:pt x="6867" y="16644"/>
                </a:cubicBezTo>
                <a:cubicBezTo>
                  <a:pt x="6844" y="16644"/>
                  <a:pt x="6820" y="16642"/>
                  <a:pt x="6797" y="16638"/>
                </a:cubicBezTo>
                <a:cubicBezTo>
                  <a:pt x="6765" y="16633"/>
                  <a:pt x="6729" y="16612"/>
                  <a:pt x="6669" y="16575"/>
                </a:cubicBezTo>
                <a:cubicBezTo>
                  <a:pt x="6640" y="16557"/>
                  <a:pt x="6594" y="16529"/>
                  <a:pt x="6556" y="16511"/>
                </a:cubicBezTo>
                <a:lnTo>
                  <a:pt x="6566" y="16596"/>
                </a:lnTo>
                <a:lnTo>
                  <a:pt x="6447" y="16592"/>
                </a:lnTo>
                <a:cubicBezTo>
                  <a:pt x="6407" y="16590"/>
                  <a:pt x="6377" y="16572"/>
                  <a:pt x="6353" y="16549"/>
                </a:cubicBezTo>
                <a:lnTo>
                  <a:pt x="6329" y="16561"/>
                </a:lnTo>
                <a:lnTo>
                  <a:pt x="6266" y="16605"/>
                </a:lnTo>
                <a:lnTo>
                  <a:pt x="6193" y="16529"/>
                </a:lnTo>
                <a:lnTo>
                  <a:pt x="6170" y="16472"/>
                </a:lnTo>
                <a:cubicBezTo>
                  <a:pt x="6157" y="16441"/>
                  <a:pt x="6120" y="16348"/>
                  <a:pt x="6101" y="16336"/>
                </a:cubicBezTo>
                <a:cubicBezTo>
                  <a:pt x="6096" y="16333"/>
                  <a:pt x="6080" y="16328"/>
                  <a:pt x="6042" y="16328"/>
                </a:cubicBezTo>
                <a:cubicBezTo>
                  <a:pt x="6023" y="16328"/>
                  <a:pt x="6003" y="16329"/>
                  <a:pt x="5983" y="16330"/>
                </a:cubicBezTo>
                <a:cubicBezTo>
                  <a:pt x="5952" y="16333"/>
                  <a:pt x="5929" y="16334"/>
                  <a:pt x="5908" y="16334"/>
                </a:cubicBezTo>
                <a:lnTo>
                  <a:pt x="5805" y="16328"/>
                </a:lnTo>
                <a:lnTo>
                  <a:pt x="5790" y="16226"/>
                </a:lnTo>
                <a:cubicBezTo>
                  <a:pt x="5786" y="16204"/>
                  <a:pt x="5784" y="16175"/>
                  <a:pt x="5783" y="16145"/>
                </a:cubicBezTo>
                <a:cubicBezTo>
                  <a:pt x="5782" y="16143"/>
                  <a:pt x="5782" y="16141"/>
                  <a:pt x="5782" y="16138"/>
                </a:cubicBezTo>
                <a:cubicBezTo>
                  <a:pt x="5772" y="16141"/>
                  <a:pt x="5762" y="16143"/>
                  <a:pt x="5751" y="16143"/>
                </a:cubicBezTo>
                <a:cubicBezTo>
                  <a:pt x="5680" y="16131"/>
                  <a:pt x="5642" y="16088"/>
                  <a:pt x="5617" y="16059"/>
                </a:cubicBezTo>
                <a:lnTo>
                  <a:pt x="5600" y="16040"/>
                </a:lnTo>
                <a:cubicBezTo>
                  <a:pt x="5541" y="15981"/>
                  <a:pt x="5480" y="15919"/>
                  <a:pt x="5423" y="15851"/>
                </a:cubicBezTo>
                <a:cubicBezTo>
                  <a:pt x="5400" y="15823"/>
                  <a:pt x="5379" y="15787"/>
                  <a:pt x="5359" y="15751"/>
                </a:cubicBezTo>
                <a:cubicBezTo>
                  <a:pt x="5343" y="15724"/>
                  <a:pt x="5329" y="15699"/>
                  <a:pt x="5318" y="15687"/>
                </a:cubicBezTo>
                <a:cubicBezTo>
                  <a:pt x="5318" y="15686"/>
                  <a:pt x="5318" y="15685"/>
                  <a:pt x="5318" y="15685"/>
                </a:cubicBezTo>
                <a:cubicBezTo>
                  <a:pt x="5316" y="15685"/>
                  <a:pt x="5308" y="15692"/>
                  <a:pt x="5302" y="15698"/>
                </a:cubicBezTo>
                <a:cubicBezTo>
                  <a:pt x="5290" y="15708"/>
                  <a:pt x="5276" y="15721"/>
                  <a:pt x="5258" y="15734"/>
                </a:cubicBezTo>
                <a:lnTo>
                  <a:pt x="5262" y="15754"/>
                </a:lnTo>
                <a:lnTo>
                  <a:pt x="5244" y="15743"/>
                </a:lnTo>
                <a:cubicBezTo>
                  <a:pt x="5235" y="15748"/>
                  <a:pt x="5225" y="15753"/>
                  <a:pt x="5215" y="15758"/>
                </a:cubicBezTo>
                <a:lnTo>
                  <a:pt x="5168" y="15777"/>
                </a:lnTo>
                <a:lnTo>
                  <a:pt x="5152" y="15705"/>
                </a:lnTo>
                <a:lnTo>
                  <a:pt x="5113" y="15716"/>
                </a:lnTo>
                <a:lnTo>
                  <a:pt x="5097" y="15666"/>
                </a:lnTo>
                <a:cubicBezTo>
                  <a:pt x="5087" y="15640"/>
                  <a:pt x="5005" y="15510"/>
                  <a:pt x="4987" y="15488"/>
                </a:cubicBezTo>
                <a:cubicBezTo>
                  <a:pt x="4941" y="15440"/>
                  <a:pt x="4877" y="15399"/>
                  <a:pt x="4816" y="15360"/>
                </a:cubicBezTo>
                <a:lnTo>
                  <a:pt x="4791" y="15344"/>
                </a:lnTo>
                <a:cubicBezTo>
                  <a:pt x="4707" y="15289"/>
                  <a:pt x="4627" y="15238"/>
                  <a:pt x="4554" y="15172"/>
                </a:cubicBezTo>
                <a:cubicBezTo>
                  <a:pt x="4505" y="15127"/>
                  <a:pt x="4479" y="15067"/>
                  <a:pt x="4458" y="15018"/>
                </a:cubicBezTo>
                <a:cubicBezTo>
                  <a:pt x="4449" y="14998"/>
                  <a:pt x="4435" y="14968"/>
                  <a:pt x="4429" y="14964"/>
                </a:cubicBezTo>
                <a:cubicBezTo>
                  <a:pt x="4423" y="14960"/>
                  <a:pt x="4390" y="14950"/>
                  <a:pt x="4342" y="14950"/>
                </a:cubicBezTo>
                <a:cubicBezTo>
                  <a:pt x="4320" y="14950"/>
                  <a:pt x="4304" y="14952"/>
                  <a:pt x="4294" y="14954"/>
                </a:cubicBezTo>
                <a:cubicBezTo>
                  <a:pt x="4294" y="14958"/>
                  <a:pt x="4293" y="14961"/>
                  <a:pt x="4293" y="14963"/>
                </a:cubicBezTo>
                <a:cubicBezTo>
                  <a:pt x="4284" y="15011"/>
                  <a:pt x="4268" y="15108"/>
                  <a:pt x="4194" y="15143"/>
                </a:cubicBezTo>
                <a:lnTo>
                  <a:pt x="4175" y="15150"/>
                </a:lnTo>
                <a:cubicBezTo>
                  <a:pt x="4175" y="15150"/>
                  <a:pt x="4157" y="15152"/>
                  <a:pt x="4157" y="15152"/>
                </a:cubicBezTo>
                <a:cubicBezTo>
                  <a:pt x="4082" y="15153"/>
                  <a:pt x="4025" y="15076"/>
                  <a:pt x="3979" y="15015"/>
                </a:cubicBezTo>
                <a:cubicBezTo>
                  <a:pt x="3966" y="14997"/>
                  <a:pt x="3960" y="14989"/>
                  <a:pt x="3956" y="14985"/>
                </a:cubicBezTo>
                <a:cubicBezTo>
                  <a:pt x="3940" y="14970"/>
                  <a:pt x="3925" y="14953"/>
                  <a:pt x="3911" y="14936"/>
                </a:cubicBezTo>
                <a:cubicBezTo>
                  <a:pt x="3895" y="14917"/>
                  <a:pt x="3878" y="14898"/>
                  <a:pt x="3864" y="14888"/>
                </a:cubicBezTo>
                <a:cubicBezTo>
                  <a:pt x="3856" y="14882"/>
                  <a:pt x="3843" y="14878"/>
                  <a:pt x="3829" y="14874"/>
                </a:cubicBezTo>
                <a:cubicBezTo>
                  <a:pt x="3804" y="14866"/>
                  <a:pt x="3772" y="14856"/>
                  <a:pt x="3740" y="14830"/>
                </a:cubicBezTo>
                <a:cubicBezTo>
                  <a:pt x="3711" y="14807"/>
                  <a:pt x="3683" y="14782"/>
                  <a:pt x="3655" y="14756"/>
                </a:cubicBezTo>
                <a:cubicBezTo>
                  <a:pt x="3621" y="14725"/>
                  <a:pt x="3587" y="14693"/>
                  <a:pt x="3548" y="14665"/>
                </a:cubicBezTo>
                <a:cubicBezTo>
                  <a:pt x="3526" y="14650"/>
                  <a:pt x="3503" y="14636"/>
                  <a:pt x="3479" y="14622"/>
                </a:cubicBezTo>
                <a:cubicBezTo>
                  <a:pt x="3427" y="14591"/>
                  <a:pt x="3375" y="14559"/>
                  <a:pt x="3328" y="14511"/>
                </a:cubicBezTo>
                <a:cubicBezTo>
                  <a:pt x="3294" y="14477"/>
                  <a:pt x="3268" y="14436"/>
                  <a:pt x="3244" y="14396"/>
                </a:cubicBezTo>
                <a:cubicBezTo>
                  <a:pt x="3227" y="14370"/>
                  <a:pt x="3210" y="14343"/>
                  <a:pt x="3195" y="14324"/>
                </a:cubicBezTo>
                <a:cubicBezTo>
                  <a:pt x="3174" y="14348"/>
                  <a:pt x="3148" y="14361"/>
                  <a:pt x="3121" y="14361"/>
                </a:cubicBezTo>
                <a:cubicBezTo>
                  <a:pt x="2985" y="14361"/>
                  <a:pt x="2888" y="13997"/>
                  <a:pt x="2861" y="13885"/>
                </a:cubicBezTo>
                <a:cubicBezTo>
                  <a:pt x="2845" y="13815"/>
                  <a:pt x="2819" y="13743"/>
                  <a:pt x="2800" y="13694"/>
                </a:cubicBezTo>
                <a:cubicBezTo>
                  <a:pt x="2795" y="13682"/>
                  <a:pt x="2789" y="13669"/>
                  <a:pt x="2783" y="13657"/>
                </a:cubicBezTo>
                <a:cubicBezTo>
                  <a:pt x="2757" y="13602"/>
                  <a:pt x="2727" y="13541"/>
                  <a:pt x="2721" y="13464"/>
                </a:cubicBezTo>
                <a:lnTo>
                  <a:pt x="2713" y="13363"/>
                </a:lnTo>
                <a:lnTo>
                  <a:pt x="2803" y="13310"/>
                </a:lnTo>
                <a:cubicBezTo>
                  <a:pt x="2836" y="13289"/>
                  <a:pt x="2884" y="13259"/>
                  <a:pt x="2936" y="13259"/>
                </a:cubicBezTo>
                <a:lnTo>
                  <a:pt x="2957" y="13260"/>
                </a:lnTo>
                <a:lnTo>
                  <a:pt x="3018" y="13271"/>
                </a:lnTo>
                <a:lnTo>
                  <a:pt x="3039" y="13347"/>
                </a:lnTo>
                <a:cubicBezTo>
                  <a:pt x="3044" y="13363"/>
                  <a:pt x="3048" y="13376"/>
                  <a:pt x="3052" y="13384"/>
                </a:cubicBezTo>
                <a:cubicBezTo>
                  <a:pt x="3056" y="13378"/>
                  <a:pt x="3061" y="13369"/>
                  <a:pt x="3066" y="13358"/>
                </a:cubicBezTo>
                <a:cubicBezTo>
                  <a:pt x="3085" y="13313"/>
                  <a:pt x="3096" y="13244"/>
                  <a:pt x="3079" y="13198"/>
                </a:cubicBezTo>
                <a:cubicBezTo>
                  <a:pt x="3052" y="13126"/>
                  <a:pt x="2997" y="13063"/>
                  <a:pt x="2940" y="12995"/>
                </a:cubicBezTo>
                <a:cubicBezTo>
                  <a:pt x="2862" y="12904"/>
                  <a:pt x="2775" y="12802"/>
                  <a:pt x="2734" y="12652"/>
                </a:cubicBezTo>
                <a:cubicBezTo>
                  <a:pt x="2717" y="12591"/>
                  <a:pt x="2713" y="12529"/>
                  <a:pt x="2709" y="12475"/>
                </a:cubicBezTo>
                <a:cubicBezTo>
                  <a:pt x="2703" y="12379"/>
                  <a:pt x="2697" y="12354"/>
                  <a:pt x="2680" y="12340"/>
                </a:cubicBezTo>
                <a:cubicBezTo>
                  <a:pt x="2647" y="12314"/>
                  <a:pt x="2616" y="12301"/>
                  <a:pt x="2583" y="12288"/>
                </a:cubicBezTo>
                <a:cubicBezTo>
                  <a:pt x="2506" y="12258"/>
                  <a:pt x="2410" y="12220"/>
                  <a:pt x="2351" y="12018"/>
                </a:cubicBezTo>
                <a:lnTo>
                  <a:pt x="2344" y="11994"/>
                </a:lnTo>
                <a:cubicBezTo>
                  <a:pt x="2328" y="11942"/>
                  <a:pt x="2311" y="11883"/>
                  <a:pt x="2288" y="11848"/>
                </a:cubicBezTo>
                <a:lnTo>
                  <a:pt x="2259" y="11802"/>
                </a:lnTo>
                <a:lnTo>
                  <a:pt x="2264" y="11740"/>
                </a:lnTo>
                <a:lnTo>
                  <a:pt x="2264" y="11672"/>
                </a:lnTo>
                <a:cubicBezTo>
                  <a:pt x="2242" y="11678"/>
                  <a:pt x="2219" y="11683"/>
                  <a:pt x="2194" y="11683"/>
                </a:cubicBezTo>
                <a:cubicBezTo>
                  <a:pt x="2096" y="11678"/>
                  <a:pt x="2013" y="11639"/>
                  <a:pt x="1939" y="11604"/>
                </a:cubicBezTo>
                <a:lnTo>
                  <a:pt x="1922" y="11596"/>
                </a:lnTo>
                <a:cubicBezTo>
                  <a:pt x="1906" y="11588"/>
                  <a:pt x="1892" y="11582"/>
                  <a:pt x="1877" y="11576"/>
                </a:cubicBezTo>
                <a:cubicBezTo>
                  <a:pt x="1834" y="11558"/>
                  <a:pt x="1797" y="11542"/>
                  <a:pt x="1762" y="11519"/>
                </a:cubicBezTo>
                <a:cubicBezTo>
                  <a:pt x="1739" y="11504"/>
                  <a:pt x="1704" y="11481"/>
                  <a:pt x="1678" y="11437"/>
                </a:cubicBezTo>
                <a:cubicBezTo>
                  <a:pt x="1667" y="11441"/>
                  <a:pt x="1656" y="11444"/>
                  <a:pt x="1643" y="11444"/>
                </a:cubicBezTo>
                <a:cubicBezTo>
                  <a:pt x="1562" y="11444"/>
                  <a:pt x="1525" y="11370"/>
                  <a:pt x="1505" y="11330"/>
                </a:cubicBezTo>
                <a:cubicBezTo>
                  <a:pt x="1478" y="11313"/>
                  <a:pt x="1453" y="11299"/>
                  <a:pt x="1428" y="11267"/>
                </a:cubicBezTo>
                <a:cubicBezTo>
                  <a:pt x="1384" y="11208"/>
                  <a:pt x="1379" y="11131"/>
                  <a:pt x="1376" y="11085"/>
                </a:cubicBezTo>
                <a:lnTo>
                  <a:pt x="1374" y="11058"/>
                </a:lnTo>
                <a:cubicBezTo>
                  <a:pt x="1362" y="10977"/>
                  <a:pt x="1331" y="10905"/>
                  <a:pt x="1279" y="10837"/>
                </a:cubicBezTo>
                <a:cubicBezTo>
                  <a:pt x="1208" y="10748"/>
                  <a:pt x="1124" y="10704"/>
                  <a:pt x="1006" y="10695"/>
                </a:cubicBezTo>
                <a:lnTo>
                  <a:pt x="981" y="10694"/>
                </a:lnTo>
                <a:cubicBezTo>
                  <a:pt x="917" y="10694"/>
                  <a:pt x="853" y="10717"/>
                  <a:pt x="785" y="10742"/>
                </a:cubicBezTo>
                <a:lnTo>
                  <a:pt x="423" y="10865"/>
                </a:lnTo>
                <a:lnTo>
                  <a:pt x="794" y="10282"/>
                </a:lnTo>
                <a:lnTo>
                  <a:pt x="831" y="10273"/>
                </a:lnTo>
                <a:cubicBezTo>
                  <a:pt x="841" y="10271"/>
                  <a:pt x="856" y="10269"/>
                  <a:pt x="856" y="10269"/>
                </a:cubicBezTo>
                <a:cubicBezTo>
                  <a:pt x="856" y="10269"/>
                  <a:pt x="865" y="10269"/>
                  <a:pt x="865" y="10269"/>
                </a:cubicBezTo>
                <a:cubicBezTo>
                  <a:pt x="849" y="10240"/>
                  <a:pt x="833" y="10212"/>
                  <a:pt x="818" y="10184"/>
                </a:cubicBezTo>
                <a:cubicBezTo>
                  <a:pt x="765" y="10081"/>
                  <a:pt x="733" y="9988"/>
                  <a:pt x="716" y="9891"/>
                </a:cubicBezTo>
                <a:cubicBezTo>
                  <a:pt x="709" y="9853"/>
                  <a:pt x="706" y="9810"/>
                  <a:pt x="704" y="9768"/>
                </a:cubicBezTo>
                <a:cubicBezTo>
                  <a:pt x="702" y="9727"/>
                  <a:pt x="700" y="9680"/>
                  <a:pt x="692" y="9661"/>
                </a:cubicBezTo>
                <a:cubicBezTo>
                  <a:pt x="689" y="9656"/>
                  <a:pt x="671" y="9636"/>
                  <a:pt x="570" y="9636"/>
                </a:cubicBezTo>
                <a:lnTo>
                  <a:pt x="481" y="9637"/>
                </a:lnTo>
                <a:cubicBezTo>
                  <a:pt x="448" y="9637"/>
                  <a:pt x="418" y="9635"/>
                  <a:pt x="394" y="9629"/>
                </a:cubicBezTo>
                <a:cubicBezTo>
                  <a:pt x="394" y="9629"/>
                  <a:pt x="394" y="9629"/>
                  <a:pt x="393" y="9629"/>
                </a:cubicBezTo>
                <a:cubicBezTo>
                  <a:pt x="267" y="9629"/>
                  <a:pt x="251" y="9432"/>
                  <a:pt x="244" y="9347"/>
                </a:cubicBezTo>
                <a:cubicBezTo>
                  <a:pt x="242" y="9331"/>
                  <a:pt x="241" y="9308"/>
                  <a:pt x="239" y="9297"/>
                </a:cubicBezTo>
                <a:cubicBezTo>
                  <a:pt x="215" y="9251"/>
                  <a:pt x="177" y="9171"/>
                  <a:pt x="140" y="9138"/>
                </a:cubicBezTo>
                <a:lnTo>
                  <a:pt x="0" y="9012"/>
                </a:lnTo>
                <a:lnTo>
                  <a:pt x="148" y="8904"/>
                </a:lnTo>
                <a:cubicBezTo>
                  <a:pt x="173" y="8886"/>
                  <a:pt x="188" y="8867"/>
                  <a:pt x="198" y="8839"/>
                </a:cubicBezTo>
                <a:cubicBezTo>
                  <a:pt x="198" y="8839"/>
                  <a:pt x="198" y="8838"/>
                  <a:pt x="199" y="8837"/>
                </a:cubicBezTo>
                <a:lnTo>
                  <a:pt x="194" y="8814"/>
                </a:lnTo>
                <a:cubicBezTo>
                  <a:pt x="176" y="8789"/>
                  <a:pt x="136" y="8727"/>
                  <a:pt x="151" y="8615"/>
                </a:cubicBezTo>
                <a:cubicBezTo>
                  <a:pt x="169" y="8476"/>
                  <a:pt x="244" y="8433"/>
                  <a:pt x="285" y="8410"/>
                </a:cubicBezTo>
                <a:cubicBezTo>
                  <a:pt x="315" y="8393"/>
                  <a:pt x="329" y="8387"/>
                  <a:pt x="342" y="8381"/>
                </a:cubicBezTo>
                <a:cubicBezTo>
                  <a:pt x="370" y="8369"/>
                  <a:pt x="370" y="8369"/>
                  <a:pt x="379" y="8352"/>
                </a:cubicBezTo>
                <a:cubicBezTo>
                  <a:pt x="381" y="8347"/>
                  <a:pt x="384" y="8335"/>
                  <a:pt x="387" y="8324"/>
                </a:cubicBezTo>
                <a:cubicBezTo>
                  <a:pt x="401" y="8275"/>
                  <a:pt x="421" y="8202"/>
                  <a:pt x="476" y="8159"/>
                </a:cubicBezTo>
                <a:cubicBezTo>
                  <a:pt x="501" y="8141"/>
                  <a:pt x="526" y="8133"/>
                  <a:pt x="551" y="8133"/>
                </a:cubicBezTo>
                <a:cubicBezTo>
                  <a:pt x="586" y="8133"/>
                  <a:pt x="615" y="8149"/>
                  <a:pt x="635" y="8160"/>
                </a:cubicBezTo>
                <a:lnTo>
                  <a:pt x="641" y="8163"/>
                </a:lnTo>
                <a:cubicBezTo>
                  <a:pt x="643" y="8161"/>
                  <a:pt x="645" y="8159"/>
                  <a:pt x="646" y="8157"/>
                </a:cubicBezTo>
                <a:cubicBezTo>
                  <a:pt x="673" y="8128"/>
                  <a:pt x="712" y="8085"/>
                  <a:pt x="769" y="8085"/>
                </a:cubicBezTo>
                <a:cubicBezTo>
                  <a:pt x="787" y="8085"/>
                  <a:pt x="805" y="8089"/>
                  <a:pt x="822" y="8099"/>
                </a:cubicBezTo>
                <a:cubicBezTo>
                  <a:pt x="893" y="8136"/>
                  <a:pt x="912" y="8231"/>
                  <a:pt x="923" y="8287"/>
                </a:cubicBezTo>
                <a:cubicBezTo>
                  <a:pt x="924" y="8291"/>
                  <a:pt x="925" y="8296"/>
                  <a:pt x="926" y="8301"/>
                </a:cubicBezTo>
                <a:cubicBezTo>
                  <a:pt x="932" y="8299"/>
                  <a:pt x="971" y="8287"/>
                  <a:pt x="984" y="8284"/>
                </a:cubicBezTo>
                <a:cubicBezTo>
                  <a:pt x="1003" y="8280"/>
                  <a:pt x="1021" y="8278"/>
                  <a:pt x="1039" y="8276"/>
                </a:cubicBezTo>
                <a:cubicBezTo>
                  <a:pt x="1052" y="8274"/>
                  <a:pt x="1075" y="8272"/>
                  <a:pt x="1080" y="8268"/>
                </a:cubicBezTo>
                <a:cubicBezTo>
                  <a:pt x="1091" y="8215"/>
                  <a:pt x="1097" y="8168"/>
                  <a:pt x="1103" y="8121"/>
                </a:cubicBezTo>
                <a:lnTo>
                  <a:pt x="1114" y="8042"/>
                </a:lnTo>
                <a:cubicBezTo>
                  <a:pt x="1134" y="7909"/>
                  <a:pt x="1200" y="7836"/>
                  <a:pt x="1301" y="7836"/>
                </a:cubicBezTo>
                <a:cubicBezTo>
                  <a:pt x="1317" y="7836"/>
                  <a:pt x="1334" y="7837"/>
                  <a:pt x="1352" y="7839"/>
                </a:cubicBezTo>
                <a:lnTo>
                  <a:pt x="1380" y="7842"/>
                </a:lnTo>
                <a:cubicBezTo>
                  <a:pt x="1394" y="7843"/>
                  <a:pt x="1408" y="7843"/>
                  <a:pt x="1422" y="7843"/>
                </a:cubicBezTo>
                <a:cubicBezTo>
                  <a:pt x="1479" y="7843"/>
                  <a:pt x="1539" y="7837"/>
                  <a:pt x="1596" y="7830"/>
                </a:cubicBezTo>
                <a:cubicBezTo>
                  <a:pt x="1596" y="7830"/>
                  <a:pt x="1630" y="7827"/>
                  <a:pt x="1633" y="7826"/>
                </a:cubicBezTo>
                <a:cubicBezTo>
                  <a:pt x="1633" y="7823"/>
                  <a:pt x="1634" y="7818"/>
                  <a:pt x="1636" y="7811"/>
                </a:cubicBezTo>
                <a:cubicBezTo>
                  <a:pt x="1641" y="7788"/>
                  <a:pt x="1647" y="7763"/>
                  <a:pt x="1656" y="7735"/>
                </a:cubicBezTo>
                <a:cubicBezTo>
                  <a:pt x="1716" y="7553"/>
                  <a:pt x="1869" y="7425"/>
                  <a:pt x="1981" y="7369"/>
                </a:cubicBezTo>
                <a:cubicBezTo>
                  <a:pt x="2030" y="7346"/>
                  <a:pt x="2076" y="7314"/>
                  <a:pt x="2122" y="7283"/>
                </a:cubicBezTo>
                <a:cubicBezTo>
                  <a:pt x="2122" y="7283"/>
                  <a:pt x="2228" y="7214"/>
                  <a:pt x="2241" y="7205"/>
                </a:cubicBezTo>
                <a:cubicBezTo>
                  <a:pt x="2237" y="7197"/>
                  <a:pt x="2220" y="7169"/>
                  <a:pt x="2220" y="7169"/>
                </a:cubicBezTo>
                <a:lnTo>
                  <a:pt x="2210" y="7146"/>
                </a:lnTo>
                <a:lnTo>
                  <a:pt x="2197" y="7094"/>
                </a:lnTo>
                <a:lnTo>
                  <a:pt x="2191" y="7074"/>
                </a:lnTo>
                <a:cubicBezTo>
                  <a:pt x="2184" y="7051"/>
                  <a:pt x="2177" y="7028"/>
                  <a:pt x="2171" y="7003"/>
                </a:cubicBezTo>
                <a:cubicBezTo>
                  <a:pt x="2157" y="6947"/>
                  <a:pt x="2115" y="6778"/>
                  <a:pt x="2197" y="6629"/>
                </a:cubicBezTo>
                <a:cubicBezTo>
                  <a:pt x="2220" y="6588"/>
                  <a:pt x="2250" y="6563"/>
                  <a:pt x="2272" y="6545"/>
                </a:cubicBezTo>
                <a:cubicBezTo>
                  <a:pt x="2275" y="6542"/>
                  <a:pt x="2280" y="6538"/>
                  <a:pt x="2284" y="6534"/>
                </a:cubicBezTo>
                <a:cubicBezTo>
                  <a:pt x="2279" y="6489"/>
                  <a:pt x="2233" y="6371"/>
                  <a:pt x="2064" y="6084"/>
                </a:cubicBezTo>
                <a:cubicBezTo>
                  <a:pt x="2003" y="5982"/>
                  <a:pt x="1974" y="5931"/>
                  <a:pt x="1960" y="5887"/>
                </a:cubicBezTo>
                <a:cubicBezTo>
                  <a:pt x="1934" y="5807"/>
                  <a:pt x="1931" y="5726"/>
                  <a:pt x="1932" y="5656"/>
                </a:cubicBezTo>
                <a:lnTo>
                  <a:pt x="1918" y="5656"/>
                </a:lnTo>
                <a:cubicBezTo>
                  <a:pt x="1856" y="5657"/>
                  <a:pt x="1787" y="5648"/>
                  <a:pt x="1740" y="5586"/>
                </a:cubicBezTo>
                <a:cubicBezTo>
                  <a:pt x="1705" y="5539"/>
                  <a:pt x="1690" y="5479"/>
                  <a:pt x="1699" y="5419"/>
                </a:cubicBezTo>
                <a:cubicBezTo>
                  <a:pt x="1715" y="5316"/>
                  <a:pt x="1789" y="5281"/>
                  <a:pt x="1829" y="5262"/>
                </a:cubicBezTo>
                <a:cubicBezTo>
                  <a:pt x="1879" y="5235"/>
                  <a:pt x="1928" y="5217"/>
                  <a:pt x="1977" y="5198"/>
                </a:cubicBezTo>
                <a:cubicBezTo>
                  <a:pt x="2013" y="5184"/>
                  <a:pt x="2046" y="5172"/>
                  <a:pt x="2078" y="5157"/>
                </a:cubicBezTo>
                <a:cubicBezTo>
                  <a:pt x="2110" y="5141"/>
                  <a:pt x="2142" y="5137"/>
                  <a:pt x="2167" y="5134"/>
                </a:cubicBezTo>
                <a:cubicBezTo>
                  <a:pt x="2191" y="5132"/>
                  <a:pt x="2204" y="5130"/>
                  <a:pt x="2212" y="5123"/>
                </a:cubicBezTo>
                <a:cubicBezTo>
                  <a:pt x="2216" y="5119"/>
                  <a:pt x="2221" y="5111"/>
                  <a:pt x="2226" y="5102"/>
                </a:cubicBezTo>
                <a:cubicBezTo>
                  <a:pt x="2252" y="5064"/>
                  <a:pt x="2296" y="5001"/>
                  <a:pt x="2367" y="5001"/>
                </a:cubicBezTo>
                <a:cubicBezTo>
                  <a:pt x="2418" y="5008"/>
                  <a:pt x="2476" y="5038"/>
                  <a:pt x="2500" y="5135"/>
                </a:cubicBezTo>
                <a:cubicBezTo>
                  <a:pt x="2501" y="5135"/>
                  <a:pt x="2540" y="5136"/>
                  <a:pt x="2543" y="5136"/>
                </a:cubicBezTo>
                <a:cubicBezTo>
                  <a:pt x="2515" y="5112"/>
                  <a:pt x="2500" y="5082"/>
                  <a:pt x="2487" y="5034"/>
                </a:cubicBezTo>
                <a:cubicBezTo>
                  <a:pt x="2450" y="4900"/>
                  <a:pt x="2472" y="4048"/>
                  <a:pt x="2475" y="3973"/>
                </a:cubicBezTo>
                <a:lnTo>
                  <a:pt x="2480" y="3855"/>
                </a:lnTo>
                <a:cubicBezTo>
                  <a:pt x="2480" y="3855"/>
                  <a:pt x="2570" y="3845"/>
                  <a:pt x="2571" y="3845"/>
                </a:cubicBezTo>
                <a:cubicBezTo>
                  <a:pt x="2668" y="3845"/>
                  <a:pt x="2734" y="3901"/>
                  <a:pt x="2787" y="3945"/>
                </a:cubicBezTo>
                <a:cubicBezTo>
                  <a:pt x="2817" y="3971"/>
                  <a:pt x="2848" y="3996"/>
                  <a:pt x="2872" y="4004"/>
                </a:cubicBezTo>
                <a:cubicBezTo>
                  <a:pt x="2875" y="4005"/>
                  <a:pt x="2879" y="4005"/>
                  <a:pt x="2882" y="4005"/>
                </a:cubicBezTo>
                <a:cubicBezTo>
                  <a:pt x="2915" y="4005"/>
                  <a:pt x="2940" y="3994"/>
                  <a:pt x="2967" y="3983"/>
                </a:cubicBezTo>
                <a:cubicBezTo>
                  <a:pt x="3005" y="3968"/>
                  <a:pt x="3047" y="3951"/>
                  <a:pt x="3094" y="3951"/>
                </a:cubicBezTo>
                <a:cubicBezTo>
                  <a:pt x="3121" y="3951"/>
                  <a:pt x="3148" y="3957"/>
                  <a:pt x="3172" y="3969"/>
                </a:cubicBezTo>
                <a:cubicBezTo>
                  <a:pt x="3230" y="3997"/>
                  <a:pt x="3275" y="4019"/>
                  <a:pt x="3315" y="4019"/>
                </a:cubicBezTo>
                <a:cubicBezTo>
                  <a:pt x="3335" y="4019"/>
                  <a:pt x="3354" y="4013"/>
                  <a:pt x="3373" y="4000"/>
                </a:cubicBezTo>
                <a:cubicBezTo>
                  <a:pt x="3397" y="3982"/>
                  <a:pt x="3421" y="3955"/>
                  <a:pt x="3418" y="3936"/>
                </a:cubicBezTo>
                <a:cubicBezTo>
                  <a:pt x="3412" y="3904"/>
                  <a:pt x="3395" y="3862"/>
                  <a:pt x="3378" y="3820"/>
                </a:cubicBezTo>
                <a:cubicBezTo>
                  <a:pt x="3363" y="3783"/>
                  <a:pt x="3350" y="3750"/>
                  <a:pt x="3340" y="3718"/>
                </a:cubicBezTo>
                <a:cubicBezTo>
                  <a:pt x="3333" y="3694"/>
                  <a:pt x="3322" y="3668"/>
                  <a:pt x="3311" y="3640"/>
                </a:cubicBezTo>
                <a:cubicBezTo>
                  <a:pt x="3278" y="3563"/>
                  <a:pt x="3247" y="3488"/>
                  <a:pt x="3236" y="3412"/>
                </a:cubicBezTo>
                <a:cubicBezTo>
                  <a:pt x="3225" y="3333"/>
                  <a:pt x="3236" y="3259"/>
                  <a:pt x="3268" y="3198"/>
                </a:cubicBezTo>
                <a:cubicBezTo>
                  <a:pt x="3326" y="3086"/>
                  <a:pt x="3437" y="3054"/>
                  <a:pt x="3515" y="3041"/>
                </a:cubicBezTo>
                <a:cubicBezTo>
                  <a:pt x="3517" y="3040"/>
                  <a:pt x="3520" y="3039"/>
                  <a:pt x="3523" y="3039"/>
                </a:cubicBezTo>
                <a:cubicBezTo>
                  <a:pt x="3498" y="3000"/>
                  <a:pt x="3476" y="2955"/>
                  <a:pt x="3474" y="2892"/>
                </a:cubicBezTo>
                <a:cubicBezTo>
                  <a:pt x="3472" y="2818"/>
                  <a:pt x="3505" y="2756"/>
                  <a:pt x="3587" y="2679"/>
                </a:cubicBezTo>
                <a:lnTo>
                  <a:pt x="3618" y="2650"/>
                </a:lnTo>
                <a:lnTo>
                  <a:pt x="3655" y="2656"/>
                </a:lnTo>
                <a:cubicBezTo>
                  <a:pt x="3703" y="2665"/>
                  <a:pt x="3761" y="2668"/>
                  <a:pt x="3786" y="2669"/>
                </a:cubicBezTo>
                <a:cubicBezTo>
                  <a:pt x="3829" y="2672"/>
                  <a:pt x="3858" y="2672"/>
                  <a:pt x="3887" y="2672"/>
                </a:cubicBezTo>
                <a:lnTo>
                  <a:pt x="4044" y="2673"/>
                </a:lnTo>
                <a:lnTo>
                  <a:pt x="4044" y="2808"/>
                </a:lnTo>
                <a:cubicBezTo>
                  <a:pt x="4039" y="2943"/>
                  <a:pt x="4213" y="3050"/>
                  <a:pt x="4307" y="3107"/>
                </a:cubicBezTo>
                <a:cubicBezTo>
                  <a:pt x="4407" y="3169"/>
                  <a:pt x="4495" y="3245"/>
                  <a:pt x="4576" y="3318"/>
                </a:cubicBezTo>
                <a:cubicBezTo>
                  <a:pt x="4630" y="3366"/>
                  <a:pt x="4663" y="3370"/>
                  <a:pt x="4724" y="3377"/>
                </a:cubicBezTo>
                <a:cubicBezTo>
                  <a:pt x="4750" y="3380"/>
                  <a:pt x="4777" y="3383"/>
                  <a:pt x="4809" y="3390"/>
                </a:cubicBezTo>
                <a:cubicBezTo>
                  <a:pt x="4962" y="3421"/>
                  <a:pt x="5097" y="3506"/>
                  <a:pt x="5199" y="3636"/>
                </a:cubicBezTo>
                <a:cubicBezTo>
                  <a:pt x="5249" y="3699"/>
                  <a:pt x="5281" y="3771"/>
                  <a:pt x="5309" y="3834"/>
                </a:cubicBezTo>
                <a:cubicBezTo>
                  <a:pt x="5339" y="3902"/>
                  <a:pt x="5366" y="3960"/>
                  <a:pt x="5406" y="3995"/>
                </a:cubicBezTo>
                <a:cubicBezTo>
                  <a:pt x="5427" y="4013"/>
                  <a:pt x="5449" y="4027"/>
                  <a:pt x="5471" y="4042"/>
                </a:cubicBezTo>
                <a:cubicBezTo>
                  <a:pt x="5520" y="4075"/>
                  <a:pt x="5572" y="4110"/>
                  <a:pt x="5623" y="4171"/>
                </a:cubicBezTo>
                <a:cubicBezTo>
                  <a:pt x="5710" y="4278"/>
                  <a:pt x="5717" y="4375"/>
                  <a:pt x="5725" y="4487"/>
                </a:cubicBezTo>
                <a:cubicBezTo>
                  <a:pt x="5728" y="4530"/>
                  <a:pt x="5735" y="4548"/>
                  <a:pt x="5747" y="4580"/>
                </a:cubicBezTo>
                <a:cubicBezTo>
                  <a:pt x="5759" y="4612"/>
                  <a:pt x="5771" y="4645"/>
                  <a:pt x="5780" y="4689"/>
                </a:cubicBezTo>
                <a:cubicBezTo>
                  <a:pt x="5797" y="4766"/>
                  <a:pt x="5791" y="4842"/>
                  <a:pt x="5786" y="4910"/>
                </a:cubicBezTo>
                <a:cubicBezTo>
                  <a:pt x="5784" y="4943"/>
                  <a:pt x="5781" y="4980"/>
                  <a:pt x="5783" y="5005"/>
                </a:cubicBezTo>
                <a:cubicBezTo>
                  <a:pt x="5795" y="5171"/>
                  <a:pt x="5814" y="5177"/>
                  <a:pt x="5959" y="5226"/>
                </a:cubicBezTo>
                <a:lnTo>
                  <a:pt x="6040" y="5255"/>
                </a:lnTo>
                <a:cubicBezTo>
                  <a:pt x="6154" y="5296"/>
                  <a:pt x="6262" y="5335"/>
                  <a:pt x="6371" y="5335"/>
                </a:cubicBezTo>
                <a:lnTo>
                  <a:pt x="6402" y="5334"/>
                </a:lnTo>
                <a:cubicBezTo>
                  <a:pt x="6459" y="5329"/>
                  <a:pt x="6513" y="5326"/>
                  <a:pt x="6569" y="5326"/>
                </a:cubicBezTo>
                <a:cubicBezTo>
                  <a:pt x="6687" y="5326"/>
                  <a:pt x="6859" y="5341"/>
                  <a:pt x="6994" y="5474"/>
                </a:cubicBezTo>
                <a:cubicBezTo>
                  <a:pt x="7051" y="5531"/>
                  <a:pt x="7109" y="5566"/>
                  <a:pt x="7176" y="5606"/>
                </a:cubicBezTo>
                <a:cubicBezTo>
                  <a:pt x="7211" y="5627"/>
                  <a:pt x="7245" y="5656"/>
                  <a:pt x="7279" y="5684"/>
                </a:cubicBezTo>
                <a:cubicBezTo>
                  <a:pt x="7317" y="5717"/>
                  <a:pt x="7352" y="5747"/>
                  <a:pt x="7385" y="5759"/>
                </a:cubicBezTo>
                <a:cubicBezTo>
                  <a:pt x="7386" y="5760"/>
                  <a:pt x="7392" y="5761"/>
                  <a:pt x="7403" y="5761"/>
                </a:cubicBezTo>
                <a:cubicBezTo>
                  <a:pt x="7418" y="5761"/>
                  <a:pt x="7434" y="5759"/>
                  <a:pt x="7449" y="5757"/>
                </a:cubicBezTo>
                <a:cubicBezTo>
                  <a:pt x="7471" y="5754"/>
                  <a:pt x="7493" y="5752"/>
                  <a:pt x="7513" y="5752"/>
                </a:cubicBezTo>
                <a:cubicBezTo>
                  <a:pt x="7562" y="5752"/>
                  <a:pt x="7600" y="5765"/>
                  <a:pt x="7633" y="5792"/>
                </a:cubicBezTo>
                <a:cubicBezTo>
                  <a:pt x="7676" y="5826"/>
                  <a:pt x="7715" y="5871"/>
                  <a:pt x="7753" y="5915"/>
                </a:cubicBezTo>
                <a:cubicBezTo>
                  <a:pt x="7781" y="5948"/>
                  <a:pt x="7805" y="5976"/>
                  <a:pt x="7830" y="6000"/>
                </a:cubicBezTo>
                <a:cubicBezTo>
                  <a:pt x="7933" y="6097"/>
                  <a:pt x="8009" y="6235"/>
                  <a:pt x="8079" y="6368"/>
                </a:cubicBezTo>
                <a:cubicBezTo>
                  <a:pt x="8112" y="6429"/>
                  <a:pt x="8155" y="6478"/>
                  <a:pt x="8202" y="6530"/>
                </a:cubicBezTo>
                <a:cubicBezTo>
                  <a:pt x="8258" y="6594"/>
                  <a:pt x="8316" y="6658"/>
                  <a:pt x="8362" y="6751"/>
                </a:cubicBezTo>
                <a:cubicBezTo>
                  <a:pt x="8369" y="6764"/>
                  <a:pt x="8374" y="6772"/>
                  <a:pt x="8377" y="6778"/>
                </a:cubicBezTo>
                <a:cubicBezTo>
                  <a:pt x="8380" y="6777"/>
                  <a:pt x="8382" y="6776"/>
                  <a:pt x="8385" y="6775"/>
                </a:cubicBezTo>
                <a:cubicBezTo>
                  <a:pt x="8412" y="6767"/>
                  <a:pt x="8448" y="6756"/>
                  <a:pt x="8495" y="6756"/>
                </a:cubicBezTo>
                <a:cubicBezTo>
                  <a:pt x="8532" y="6756"/>
                  <a:pt x="8558" y="6755"/>
                  <a:pt x="8583" y="6753"/>
                </a:cubicBezTo>
                <a:cubicBezTo>
                  <a:pt x="8611" y="6752"/>
                  <a:pt x="8638" y="6750"/>
                  <a:pt x="8665" y="6750"/>
                </a:cubicBezTo>
                <a:cubicBezTo>
                  <a:pt x="8708" y="6750"/>
                  <a:pt x="8750" y="6754"/>
                  <a:pt x="8795" y="6764"/>
                </a:cubicBezTo>
                <a:cubicBezTo>
                  <a:pt x="8839" y="6775"/>
                  <a:pt x="8882" y="6789"/>
                  <a:pt x="8926" y="6804"/>
                </a:cubicBezTo>
                <a:cubicBezTo>
                  <a:pt x="8988" y="6824"/>
                  <a:pt x="9047" y="6844"/>
                  <a:pt x="9106" y="6852"/>
                </a:cubicBezTo>
                <a:cubicBezTo>
                  <a:pt x="9140" y="6856"/>
                  <a:pt x="9177" y="6863"/>
                  <a:pt x="9216" y="6870"/>
                </a:cubicBezTo>
                <a:cubicBezTo>
                  <a:pt x="9287" y="6884"/>
                  <a:pt x="9360" y="6898"/>
                  <a:pt x="9425" y="6898"/>
                </a:cubicBezTo>
                <a:cubicBezTo>
                  <a:pt x="9451" y="6898"/>
                  <a:pt x="9475" y="6896"/>
                  <a:pt x="9496" y="6890"/>
                </a:cubicBezTo>
                <a:cubicBezTo>
                  <a:pt x="9499" y="6889"/>
                  <a:pt x="9508" y="6880"/>
                  <a:pt x="9516" y="6874"/>
                </a:cubicBezTo>
                <a:cubicBezTo>
                  <a:pt x="9537" y="6856"/>
                  <a:pt x="9567" y="6830"/>
                  <a:pt x="9609" y="6819"/>
                </a:cubicBezTo>
                <a:cubicBezTo>
                  <a:pt x="9638" y="6812"/>
                  <a:pt x="9666" y="6809"/>
                  <a:pt x="9694" y="6809"/>
                </a:cubicBezTo>
                <a:cubicBezTo>
                  <a:pt x="9730" y="6809"/>
                  <a:pt x="9766" y="6814"/>
                  <a:pt x="9802" y="6818"/>
                </a:cubicBezTo>
                <a:lnTo>
                  <a:pt x="9844" y="6823"/>
                </a:lnTo>
                <a:cubicBezTo>
                  <a:pt x="9905" y="6829"/>
                  <a:pt x="9958" y="6851"/>
                  <a:pt x="10005" y="6869"/>
                </a:cubicBezTo>
                <a:cubicBezTo>
                  <a:pt x="10037" y="6883"/>
                  <a:pt x="10067" y="6895"/>
                  <a:pt x="10099" y="6901"/>
                </a:cubicBezTo>
                <a:cubicBezTo>
                  <a:pt x="10110" y="6903"/>
                  <a:pt x="10121" y="6903"/>
                  <a:pt x="10132" y="6903"/>
                </a:cubicBezTo>
                <a:cubicBezTo>
                  <a:pt x="10146" y="6903"/>
                  <a:pt x="10159" y="6902"/>
                  <a:pt x="10173" y="6901"/>
                </a:cubicBezTo>
                <a:cubicBezTo>
                  <a:pt x="10195" y="6899"/>
                  <a:pt x="10212" y="6898"/>
                  <a:pt x="10229" y="6898"/>
                </a:cubicBezTo>
                <a:cubicBezTo>
                  <a:pt x="10270" y="6898"/>
                  <a:pt x="10333" y="6905"/>
                  <a:pt x="10398" y="6968"/>
                </a:cubicBezTo>
                <a:cubicBezTo>
                  <a:pt x="10433" y="7000"/>
                  <a:pt x="10462" y="7038"/>
                  <a:pt x="10491" y="7075"/>
                </a:cubicBezTo>
                <a:cubicBezTo>
                  <a:pt x="10523" y="7117"/>
                  <a:pt x="10549" y="7152"/>
                  <a:pt x="10584" y="7174"/>
                </a:cubicBezTo>
                <a:cubicBezTo>
                  <a:pt x="10641" y="7211"/>
                  <a:pt x="10712" y="7211"/>
                  <a:pt x="10786" y="7212"/>
                </a:cubicBezTo>
                <a:cubicBezTo>
                  <a:pt x="10867" y="7213"/>
                  <a:pt x="10950" y="7214"/>
                  <a:pt x="11034" y="7256"/>
                </a:cubicBezTo>
                <a:cubicBezTo>
                  <a:pt x="11079" y="7278"/>
                  <a:pt x="11111" y="7316"/>
                  <a:pt x="11134" y="7343"/>
                </a:cubicBezTo>
                <a:cubicBezTo>
                  <a:pt x="11154" y="7367"/>
                  <a:pt x="11163" y="7376"/>
                  <a:pt x="11173" y="7379"/>
                </a:cubicBezTo>
                <a:cubicBezTo>
                  <a:pt x="11184" y="7382"/>
                  <a:pt x="11194" y="7383"/>
                  <a:pt x="11205" y="7383"/>
                </a:cubicBezTo>
                <a:cubicBezTo>
                  <a:pt x="11237" y="7383"/>
                  <a:pt x="11270" y="7375"/>
                  <a:pt x="11303" y="7367"/>
                </a:cubicBezTo>
                <a:cubicBezTo>
                  <a:pt x="11344" y="7358"/>
                  <a:pt x="11381" y="7350"/>
                  <a:pt x="11415" y="7348"/>
                </a:cubicBezTo>
                <a:lnTo>
                  <a:pt x="11443" y="7347"/>
                </a:lnTo>
                <a:cubicBezTo>
                  <a:pt x="11514" y="7347"/>
                  <a:pt x="11545" y="7386"/>
                  <a:pt x="11570" y="7427"/>
                </a:cubicBezTo>
                <a:lnTo>
                  <a:pt x="11583" y="7447"/>
                </a:lnTo>
                <a:cubicBezTo>
                  <a:pt x="11596" y="7466"/>
                  <a:pt x="11606" y="7483"/>
                  <a:pt x="11615" y="7498"/>
                </a:cubicBezTo>
                <a:cubicBezTo>
                  <a:pt x="11622" y="7509"/>
                  <a:pt x="11626" y="7517"/>
                  <a:pt x="11630" y="7522"/>
                </a:cubicBezTo>
                <a:cubicBezTo>
                  <a:pt x="11635" y="7515"/>
                  <a:pt x="11643" y="7515"/>
                  <a:pt x="11652" y="7514"/>
                </a:cubicBezTo>
                <a:cubicBezTo>
                  <a:pt x="11719" y="7506"/>
                  <a:pt x="11761" y="7483"/>
                  <a:pt x="11810" y="7430"/>
                </a:cubicBezTo>
                <a:cubicBezTo>
                  <a:pt x="11893" y="7336"/>
                  <a:pt x="11980" y="7281"/>
                  <a:pt x="12072" y="7223"/>
                </a:cubicBezTo>
                <a:cubicBezTo>
                  <a:pt x="12109" y="7200"/>
                  <a:pt x="12141" y="7179"/>
                  <a:pt x="12172" y="7158"/>
                </a:cubicBezTo>
                <a:cubicBezTo>
                  <a:pt x="12246" y="7109"/>
                  <a:pt x="12320" y="7061"/>
                  <a:pt x="12394" y="7028"/>
                </a:cubicBezTo>
                <a:cubicBezTo>
                  <a:pt x="12487" y="6988"/>
                  <a:pt x="12598" y="6983"/>
                  <a:pt x="12683" y="6983"/>
                </a:cubicBezTo>
                <a:cubicBezTo>
                  <a:pt x="12723" y="6983"/>
                  <a:pt x="12762" y="6984"/>
                  <a:pt x="12800" y="6985"/>
                </a:cubicBezTo>
                <a:lnTo>
                  <a:pt x="13102" y="6989"/>
                </a:lnTo>
                <a:lnTo>
                  <a:pt x="13169" y="6989"/>
                </a:lnTo>
                <a:cubicBezTo>
                  <a:pt x="13228" y="6987"/>
                  <a:pt x="13267" y="6960"/>
                  <a:pt x="13326" y="6919"/>
                </a:cubicBezTo>
                <a:lnTo>
                  <a:pt x="13360" y="6897"/>
                </a:lnTo>
                <a:cubicBezTo>
                  <a:pt x="13381" y="6883"/>
                  <a:pt x="13408" y="6870"/>
                  <a:pt x="13436" y="6856"/>
                </a:cubicBezTo>
                <a:cubicBezTo>
                  <a:pt x="13462" y="6843"/>
                  <a:pt x="13521" y="6815"/>
                  <a:pt x="13534" y="6798"/>
                </a:cubicBezTo>
                <a:cubicBezTo>
                  <a:pt x="13535" y="6792"/>
                  <a:pt x="13534" y="6763"/>
                  <a:pt x="13533" y="6746"/>
                </a:cubicBezTo>
                <a:cubicBezTo>
                  <a:pt x="13532" y="6706"/>
                  <a:pt x="13530" y="6656"/>
                  <a:pt x="13541" y="6601"/>
                </a:cubicBezTo>
                <a:cubicBezTo>
                  <a:pt x="13569" y="6469"/>
                  <a:pt x="13640" y="6400"/>
                  <a:pt x="13697" y="6345"/>
                </a:cubicBezTo>
                <a:cubicBezTo>
                  <a:pt x="13729" y="6314"/>
                  <a:pt x="13756" y="6295"/>
                  <a:pt x="13783" y="6276"/>
                </a:cubicBezTo>
                <a:cubicBezTo>
                  <a:pt x="13794" y="6269"/>
                  <a:pt x="13811" y="6257"/>
                  <a:pt x="13823" y="6246"/>
                </a:cubicBezTo>
                <a:cubicBezTo>
                  <a:pt x="13823" y="6246"/>
                  <a:pt x="13823" y="6246"/>
                  <a:pt x="13823" y="6245"/>
                </a:cubicBezTo>
                <a:cubicBezTo>
                  <a:pt x="13803" y="6207"/>
                  <a:pt x="13766" y="6183"/>
                  <a:pt x="13724" y="6155"/>
                </a:cubicBezTo>
                <a:cubicBezTo>
                  <a:pt x="13676" y="6123"/>
                  <a:pt x="13621" y="6087"/>
                  <a:pt x="13577" y="6020"/>
                </a:cubicBezTo>
                <a:cubicBezTo>
                  <a:pt x="13491" y="5887"/>
                  <a:pt x="13463" y="5611"/>
                  <a:pt x="13518" y="5440"/>
                </a:cubicBezTo>
                <a:cubicBezTo>
                  <a:pt x="13555" y="5325"/>
                  <a:pt x="13626" y="5258"/>
                  <a:pt x="13714" y="5258"/>
                </a:cubicBezTo>
                <a:cubicBezTo>
                  <a:pt x="13824" y="5269"/>
                  <a:pt x="13901" y="5327"/>
                  <a:pt x="13969" y="5378"/>
                </a:cubicBezTo>
                <a:cubicBezTo>
                  <a:pt x="14015" y="5413"/>
                  <a:pt x="14058" y="5445"/>
                  <a:pt x="14100" y="5459"/>
                </a:cubicBezTo>
                <a:cubicBezTo>
                  <a:pt x="14125" y="5467"/>
                  <a:pt x="14157" y="5471"/>
                  <a:pt x="14192" y="5471"/>
                </a:cubicBezTo>
                <a:cubicBezTo>
                  <a:pt x="14216" y="5471"/>
                  <a:pt x="14239" y="5469"/>
                  <a:pt x="14260" y="5465"/>
                </a:cubicBezTo>
                <a:cubicBezTo>
                  <a:pt x="14319" y="5455"/>
                  <a:pt x="14420" y="5292"/>
                  <a:pt x="14422" y="5205"/>
                </a:cubicBezTo>
                <a:lnTo>
                  <a:pt x="14425" y="5069"/>
                </a:lnTo>
                <a:lnTo>
                  <a:pt x="14523" y="5073"/>
                </a:lnTo>
                <a:cubicBezTo>
                  <a:pt x="14557" y="5075"/>
                  <a:pt x="14594" y="5080"/>
                  <a:pt x="14632" y="5085"/>
                </a:cubicBezTo>
                <a:cubicBezTo>
                  <a:pt x="14678" y="5091"/>
                  <a:pt x="14723" y="5097"/>
                  <a:pt x="14765" y="5097"/>
                </a:cubicBezTo>
                <a:cubicBezTo>
                  <a:pt x="14807" y="5097"/>
                  <a:pt x="14839" y="5091"/>
                  <a:pt x="14865" y="5079"/>
                </a:cubicBezTo>
                <a:cubicBezTo>
                  <a:pt x="14901" y="5062"/>
                  <a:pt x="14908" y="5037"/>
                  <a:pt x="14917" y="4904"/>
                </a:cubicBezTo>
                <a:cubicBezTo>
                  <a:pt x="14919" y="4866"/>
                  <a:pt x="14922" y="4828"/>
                  <a:pt x="14927" y="4791"/>
                </a:cubicBezTo>
                <a:cubicBezTo>
                  <a:pt x="14947" y="4633"/>
                  <a:pt x="15039" y="4473"/>
                  <a:pt x="15174" y="4473"/>
                </a:cubicBezTo>
                <a:lnTo>
                  <a:pt x="15198" y="4475"/>
                </a:lnTo>
                <a:cubicBezTo>
                  <a:pt x="15209" y="4476"/>
                  <a:pt x="15218" y="4479"/>
                  <a:pt x="15227" y="4483"/>
                </a:cubicBezTo>
                <a:cubicBezTo>
                  <a:pt x="15231" y="4471"/>
                  <a:pt x="15237" y="4459"/>
                  <a:pt x="15244" y="4447"/>
                </a:cubicBezTo>
                <a:cubicBezTo>
                  <a:pt x="15275" y="4399"/>
                  <a:pt x="15317" y="4380"/>
                  <a:pt x="15355" y="4364"/>
                </a:cubicBezTo>
                <a:cubicBezTo>
                  <a:pt x="15365" y="4360"/>
                  <a:pt x="15378" y="4355"/>
                  <a:pt x="15385" y="4351"/>
                </a:cubicBezTo>
                <a:cubicBezTo>
                  <a:pt x="15482" y="4264"/>
                  <a:pt x="15566" y="4225"/>
                  <a:pt x="15664" y="4225"/>
                </a:cubicBezTo>
                <a:cubicBezTo>
                  <a:pt x="15687" y="4225"/>
                  <a:pt x="15711" y="4228"/>
                  <a:pt x="15737" y="4232"/>
                </a:cubicBezTo>
                <a:cubicBezTo>
                  <a:pt x="15754" y="4235"/>
                  <a:pt x="15790" y="4249"/>
                  <a:pt x="15834" y="4268"/>
                </a:cubicBezTo>
                <a:cubicBezTo>
                  <a:pt x="15888" y="4291"/>
                  <a:pt x="15964" y="4323"/>
                  <a:pt x="16026" y="4336"/>
                </a:cubicBezTo>
                <a:cubicBezTo>
                  <a:pt x="16004" y="4314"/>
                  <a:pt x="15971" y="4286"/>
                  <a:pt x="15922" y="4251"/>
                </a:cubicBezTo>
                <a:cubicBezTo>
                  <a:pt x="15887" y="4226"/>
                  <a:pt x="15856" y="4203"/>
                  <a:pt x="15835" y="4184"/>
                </a:cubicBezTo>
                <a:cubicBezTo>
                  <a:pt x="15774" y="4125"/>
                  <a:pt x="15710" y="4072"/>
                  <a:pt x="15646" y="4019"/>
                </a:cubicBezTo>
                <a:lnTo>
                  <a:pt x="15572" y="3957"/>
                </a:lnTo>
                <a:cubicBezTo>
                  <a:pt x="15539" y="3930"/>
                  <a:pt x="15508" y="3900"/>
                  <a:pt x="15476" y="3870"/>
                </a:cubicBezTo>
                <a:cubicBezTo>
                  <a:pt x="15398" y="3796"/>
                  <a:pt x="15324" y="3727"/>
                  <a:pt x="15243" y="3700"/>
                </a:cubicBezTo>
                <a:cubicBezTo>
                  <a:pt x="15223" y="3694"/>
                  <a:pt x="15206" y="3690"/>
                  <a:pt x="15193" y="3690"/>
                </a:cubicBezTo>
                <a:cubicBezTo>
                  <a:pt x="15175" y="3690"/>
                  <a:pt x="15163" y="3696"/>
                  <a:pt x="15149" y="3710"/>
                </a:cubicBezTo>
                <a:cubicBezTo>
                  <a:pt x="15145" y="3716"/>
                  <a:pt x="15131" y="3745"/>
                  <a:pt x="15125" y="3755"/>
                </a:cubicBezTo>
                <a:cubicBezTo>
                  <a:pt x="15094" y="3818"/>
                  <a:pt x="15057" y="3894"/>
                  <a:pt x="14991" y="3915"/>
                </a:cubicBezTo>
                <a:cubicBezTo>
                  <a:pt x="14991" y="3915"/>
                  <a:pt x="14957" y="3921"/>
                  <a:pt x="14957" y="3921"/>
                </a:cubicBezTo>
                <a:cubicBezTo>
                  <a:pt x="14868" y="3921"/>
                  <a:pt x="14821" y="3836"/>
                  <a:pt x="14790" y="3779"/>
                </a:cubicBezTo>
                <a:cubicBezTo>
                  <a:pt x="14783" y="3767"/>
                  <a:pt x="14770" y="3743"/>
                  <a:pt x="14765" y="3737"/>
                </a:cubicBezTo>
                <a:cubicBezTo>
                  <a:pt x="14756" y="3733"/>
                  <a:pt x="14744" y="3729"/>
                  <a:pt x="14732" y="3729"/>
                </a:cubicBezTo>
                <a:cubicBezTo>
                  <a:pt x="14700" y="3729"/>
                  <a:pt x="14661" y="3756"/>
                  <a:pt x="14620" y="3785"/>
                </a:cubicBezTo>
                <a:cubicBezTo>
                  <a:pt x="14595" y="3802"/>
                  <a:pt x="14570" y="3820"/>
                  <a:pt x="14544" y="3834"/>
                </a:cubicBezTo>
                <a:cubicBezTo>
                  <a:pt x="14514" y="3851"/>
                  <a:pt x="14483" y="3859"/>
                  <a:pt x="14452" y="3859"/>
                </a:cubicBezTo>
                <a:cubicBezTo>
                  <a:pt x="14348" y="3859"/>
                  <a:pt x="14272" y="3768"/>
                  <a:pt x="14204" y="3684"/>
                </a:cubicBezTo>
                <a:cubicBezTo>
                  <a:pt x="14160" y="3661"/>
                  <a:pt x="14100" y="3603"/>
                  <a:pt x="14121" y="3465"/>
                </a:cubicBezTo>
                <a:cubicBezTo>
                  <a:pt x="14126" y="3428"/>
                  <a:pt x="14139" y="3395"/>
                  <a:pt x="14159" y="3365"/>
                </a:cubicBezTo>
                <a:cubicBezTo>
                  <a:pt x="14151" y="3349"/>
                  <a:pt x="14144" y="3330"/>
                  <a:pt x="14138" y="3309"/>
                </a:cubicBezTo>
                <a:cubicBezTo>
                  <a:pt x="14128" y="3265"/>
                  <a:pt x="14125" y="3185"/>
                  <a:pt x="14120" y="2933"/>
                </a:cubicBezTo>
                <a:cubicBezTo>
                  <a:pt x="14120" y="2933"/>
                  <a:pt x="14117" y="2775"/>
                  <a:pt x="14117" y="2742"/>
                </a:cubicBezTo>
                <a:cubicBezTo>
                  <a:pt x="14115" y="2514"/>
                  <a:pt x="14112" y="2450"/>
                  <a:pt x="14111" y="2436"/>
                </a:cubicBezTo>
                <a:lnTo>
                  <a:pt x="14103" y="2371"/>
                </a:lnTo>
                <a:lnTo>
                  <a:pt x="14164" y="2352"/>
                </a:lnTo>
                <a:lnTo>
                  <a:pt x="14187" y="2254"/>
                </a:lnTo>
                <a:lnTo>
                  <a:pt x="14689" y="2460"/>
                </a:lnTo>
                <a:cubicBezTo>
                  <a:pt x="14785" y="2250"/>
                  <a:pt x="14787" y="2249"/>
                  <a:pt x="14794" y="2238"/>
                </a:cubicBezTo>
                <a:cubicBezTo>
                  <a:pt x="14820" y="2203"/>
                  <a:pt x="14850" y="2183"/>
                  <a:pt x="14884" y="2178"/>
                </a:cubicBezTo>
                <a:cubicBezTo>
                  <a:pt x="14840" y="2128"/>
                  <a:pt x="14806" y="2033"/>
                  <a:pt x="14812" y="1868"/>
                </a:cubicBezTo>
                <a:cubicBezTo>
                  <a:pt x="14817" y="1722"/>
                  <a:pt x="14821" y="1593"/>
                  <a:pt x="14819" y="1463"/>
                </a:cubicBezTo>
                <a:cubicBezTo>
                  <a:pt x="14819" y="1449"/>
                  <a:pt x="14817" y="1434"/>
                  <a:pt x="14816" y="1419"/>
                </a:cubicBezTo>
                <a:cubicBezTo>
                  <a:pt x="14809" y="1336"/>
                  <a:pt x="14800" y="1232"/>
                  <a:pt x="14849" y="1139"/>
                </a:cubicBezTo>
                <a:cubicBezTo>
                  <a:pt x="14857" y="1123"/>
                  <a:pt x="14866" y="1107"/>
                  <a:pt x="14875" y="1091"/>
                </a:cubicBezTo>
                <a:cubicBezTo>
                  <a:pt x="14888" y="1068"/>
                  <a:pt x="14899" y="1048"/>
                  <a:pt x="14905" y="1036"/>
                </a:cubicBezTo>
                <a:cubicBezTo>
                  <a:pt x="14901" y="1036"/>
                  <a:pt x="14895" y="1028"/>
                  <a:pt x="14888" y="1019"/>
                </a:cubicBezTo>
                <a:cubicBezTo>
                  <a:pt x="14859" y="984"/>
                  <a:pt x="14836" y="945"/>
                  <a:pt x="14816" y="909"/>
                </a:cubicBezTo>
                <a:cubicBezTo>
                  <a:pt x="14779" y="845"/>
                  <a:pt x="14774" y="841"/>
                  <a:pt x="14751" y="841"/>
                </a:cubicBezTo>
                <a:cubicBezTo>
                  <a:pt x="14725" y="844"/>
                  <a:pt x="14712" y="845"/>
                  <a:pt x="14699" y="845"/>
                </a:cubicBezTo>
                <a:cubicBezTo>
                  <a:pt x="14586" y="845"/>
                  <a:pt x="14504" y="777"/>
                  <a:pt x="14474" y="658"/>
                </a:cubicBezTo>
                <a:cubicBezTo>
                  <a:pt x="14453" y="568"/>
                  <a:pt x="14486" y="496"/>
                  <a:pt x="14502" y="462"/>
                </a:cubicBezTo>
                <a:lnTo>
                  <a:pt x="14522" y="408"/>
                </a:lnTo>
                <a:cubicBezTo>
                  <a:pt x="14555" y="313"/>
                  <a:pt x="14606" y="166"/>
                  <a:pt x="14708" y="140"/>
                </a:cubicBezTo>
                <a:cubicBezTo>
                  <a:pt x="14756" y="128"/>
                  <a:pt x="14802" y="126"/>
                  <a:pt x="14840" y="126"/>
                </a:cubicBezTo>
                <a:lnTo>
                  <a:pt x="14898" y="127"/>
                </a:lnTo>
                <a:cubicBezTo>
                  <a:pt x="14939" y="127"/>
                  <a:pt x="14974" y="125"/>
                  <a:pt x="15007" y="114"/>
                </a:cubicBezTo>
                <a:lnTo>
                  <a:pt x="15088" y="84"/>
                </a:lnTo>
                <a:cubicBezTo>
                  <a:pt x="15175" y="52"/>
                  <a:pt x="15265" y="19"/>
                  <a:pt x="15360" y="5"/>
                </a:cubicBezTo>
                <a:cubicBezTo>
                  <a:pt x="15383" y="2"/>
                  <a:pt x="15405" y="0"/>
                  <a:pt x="15426" y="0"/>
                </a:cubicBezTo>
                <a:cubicBezTo>
                  <a:pt x="15503" y="0"/>
                  <a:pt x="15570" y="20"/>
                  <a:pt x="15634" y="40"/>
                </a:cubicBezTo>
                <a:lnTo>
                  <a:pt x="15694" y="57"/>
                </a:lnTo>
                <a:cubicBezTo>
                  <a:pt x="15718" y="64"/>
                  <a:pt x="15741" y="68"/>
                  <a:pt x="15764" y="72"/>
                </a:cubicBezTo>
                <a:cubicBezTo>
                  <a:pt x="15832" y="84"/>
                  <a:pt x="15907" y="97"/>
                  <a:pt x="15984" y="158"/>
                </a:cubicBezTo>
                <a:cubicBezTo>
                  <a:pt x="16024" y="190"/>
                  <a:pt x="16045" y="204"/>
                  <a:pt x="16064" y="204"/>
                </a:cubicBezTo>
                <a:cubicBezTo>
                  <a:pt x="16087" y="200"/>
                  <a:pt x="16101" y="195"/>
                  <a:pt x="16114" y="190"/>
                </a:cubicBezTo>
                <a:cubicBezTo>
                  <a:pt x="16144" y="180"/>
                  <a:pt x="16176" y="168"/>
                  <a:pt x="16214" y="168"/>
                </a:cubicBezTo>
                <a:cubicBezTo>
                  <a:pt x="16230" y="168"/>
                  <a:pt x="16245" y="170"/>
                  <a:pt x="16260" y="174"/>
                </a:cubicBezTo>
                <a:cubicBezTo>
                  <a:pt x="16345" y="196"/>
                  <a:pt x="16430" y="285"/>
                  <a:pt x="16493" y="350"/>
                </a:cubicBezTo>
                <a:cubicBezTo>
                  <a:pt x="16541" y="401"/>
                  <a:pt x="16584" y="437"/>
                  <a:pt x="16629" y="473"/>
                </a:cubicBezTo>
                <a:cubicBezTo>
                  <a:pt x="16806" y="617"/>
                  <a:pt x="16978" y="788"/>
                  <a:pt x="17125" y="938"/>
                </a:cubicBezTo>
                <a:cubicBezTo>
                  <a:pt x="17230" y="1045"/>
                  <a:pt x="17335" y="1160"/>
                  <a:pt x="17438" y="1279"/>
                </a:cubicBezTo>
                <a:cubicBezTo>
                  <a:pt x="17562" y="1425"/>
                  <a:pt x="17685" y="1582"/>
                  <a:pt x="17814" y="1760"/>
                </a:cubicBezTo>
                <a:cubicBezTo>
                  <a:pt x="17867" y="1834"/>
                  <a:pt x="17919" y="1911"/>
                  <a:pt x="17970" y="1987"/>
                </a:cubicBezTo>
                <a:cubicBezTo>
                  <a:pt x="18033" y="2081"/>
                  <a:pt x="18086" y="2160"/>
                  <a:pt x="18141" y="2236"/>
                </a:cubicBezTo>
                <a:cubicBezTo>
                  <a:pt x="18232" y="2361"/>
                  <a:pt x="18344" y="2427"/>
                  <a:pt x="18463" y="2427"/>
                </a:cubicBezTo>
                <a:cubicBezTo>
                  <a:pt x="18477" y="2427"/>
                  <a:pt x="18491" y="2425"/>
                  <a:pt x="18506" y="2423"/>
                </a:cubicBezTo>
                <a:cubicBezTo>
                  <a:pt x="18532" y="2420"/>
                  <a:pt x="18556" y="2417"/>
                  <a:pt x="18580" y="2417"/>
                </a:cubicBezTo>
                <a:cubicBezTo>
                  <a:pt x="18616" y="2417"/>
                  <a:pt x="18645" y="2424"/>
                  <a:pt x="18671" y="2436"/>
                </a:cubicBezTo>
                <a:cubicBezTo>
                  <a:pt x="18719" y="2458"/>
                  <a:pt x="18745" y="2505"/>
                  <a:pt x="18759" y="2534"/>
                </a:cubicBezTo>
                <a:cubicBezTo>
                  <a:pt x="18772" y="2532"/>
                  <a:pt x="18783" y="2530"/>
                  <a:pt x="18793" y="2529"/>
                </a:cubicBezTo>
                <a:cubicBezTo>
                  <a:pt x="18822" y="2526"/>
                  <a:pt x="18851" y="2523"/>
                  <a:pt x="18880" y="2523"/>
                </a:cubicBezTo>
                <a:cubicBezTo>
                  <a:pt x="18946" y="2523"/>
                  <a:pt x="18997" y="2538"/>
                  <a:pt x="19042" y="2570"/>
                </a:cubicBezTo>
                <a:cubicBezTo>
                  <a:pt x="19096" y="2608"/>
                  <a:pt x="19139" y="2656"/>
                  <a:pt x="19181" y="2702"/>
                </a:cubicBezTo>
                <a:cubicBezTo>
                  <a:pt x="19212" y="2736"/>
                  <a:pt x="19241" y="2767"/>
                  <a:pt x="19272" y="2793"/>
                </a:cubicBezTo>
                <a:cubicBezTo>
                  <a:pt x="19322" y="2834"/>
                  <a:pt x="19409" y="2839"/>
                  <a:pt x="19471" y="2839"/>
                </a:cubicBezTo>
                <a:cubicBezTo>
                  <a:pt x="19533" y="2839"/>
                  <a:pt x="19610" y="2874"/>
                  <a:pt x="19623" y="3042"/>
                </a:cubicBezTo>
                <a:cubicBezTo>
                  <a:pt x="19698" y="3073"/>
                  <a:pt x="19832" y="3145"/>
                  <a:pt x="19851" y="3305"/>
                </a:cubicBezTo>
                <a:cubicBezTo>
                  <a:pt x="19855" y="3337"/>
                  <a:pt x="19854" y="3368"/>
                  <a:pt x="19853" y="3393"/>
                </a:cubicBezTo>
                <a:lnTo>
                  <a:pt x="19852" y="3413"/>
                </a:lnTo>
                <a:cubicBezTo>
                  <a:pt x="19852" y="3412"/>
                  <a:pt x="19853" y="3411"/>
                  <a:pt x="19854" y="3411"/>
                </a:cubicBezTo>
                <a:cubicBezTo>
                  <a:pt x="19859" y="3411"/>
                  <a:pt x="19871" y="3426"/>
                  <a:pt x="19897" y="3450"/>
                </a:cubicBezTo>
                <a:cubicBezTo>
                  <a:pt x="19914" y="3467"/>
                  <a:pt x="19931" y="3484"/>
                  <a:pt x="19943" y="3499"/>
                </a:cubicBezTo>
                <a:cubicBezTo>
                  <a:pt x="19981" y="3546"/>
                  <a:pt x="19996" y="3552"/>
                  <a:pt x="19998" y="3553"/>
                </a:cubicBezTo>
                <a:cubicBezTo>
                  <a:pt x="20069" y="3567"/>
                  <a:pt x="20141" y="3569"/>
                  <a:pt x="20196" y="3569"/>
                </a:cubicBezTo>
                <a:lnTo>
                  <a:pt x="20274" y="3568"/>
                </a:lnTo>
                <a:cubicBezTo>
                  <a:pt x="20293" y="3568"/>
                  <a:pt x="20313" y="3571"/>
                  <a:pt x="20336" y="3574"/>
                </a:cubicBezTo>
                <a:cubicBezTo>
                  <a:pt x="20358" y="3577"/>
                  <a:pt x="20379" y="3580"/>
                  <a:pt x="20400" y="3580"/>
                </a:cubicBezTo>
                <a:cubicBezTo>
                  <a:pt x="20403" y="3580"/>
                  <a:pt x="20406" y="3580"/>
                  <a:pt x="20408" y="3580"/>
                </a:cubicBezTo>
                <a:cubicBezTo>
                  <a:pt x="20410" y="3551"/>
                  <a:pt x="20414" y="3519"/>
                  <a:pt x="20426" y="3486"/>
                </a:cubicBezTo>
                <a:cubicBezTo>
                  <a:pt x="20458" y="3403"/>
                  <a:pt x="20507" y="3368"/>
                  <a:pt x="20551" y="3346"/>
                </a:cubicBezTo>
                <a:cubicBezTo>
                  <a:pt x="20588" y="3326"/>
                  <a:pt x="20625" y="3319"/>
                  <a:pt x="20657" y="3314"/>
                </a:cubicBezTo>
                <a:cubicBezTo>
                  <a:pt x="20682" y="3309"/>
                  <a:pt x="20705" y="3305"/>
                  <a:pt x="20722" y="3296"/>
                </a:cubicBezTo>
                <a:cubicBezTo>
                  <a:pt x="20782" y="3232"/>
                  <a:pt x="20891" y="3136"/>
                  <a:pt x="21017" y="3136"/>
                </a:cubicBezTo>
                <a:cubicBezTo>
                  <a:pt x="21029" y="3136"/>
                  <a:pt x="21042" y="3137"/>
                  <a:pt x="21055" y="3139"/>
                </a:cubicBezTo>
                <a:cubicBezTo>
                  <a:pt x="21185" y="3161"/>
                  <a:pt x="21236" y="3291"/>
                  <a:pt x="21269" y="3378"/>
                </a:cubicBezTo>
                <a:cubicBezTo>
                  <a:pt x="21283" y="3414"/>
                  <a:pt x="21297" y="3448"/>
                  <a:pt x="21313" y="3469"/>
                </a:cubicBezTo>
                <a:cubicBezTo>
                  <a:pt x="21320" y="3480"/>
                  <a:pt x="21329" y="3489"/>
                  <a:pt x="21337" y="3499"/>
                </a:cubicBezTo>
                <a:cubicBezTo>
                  <a:pt x="21383" y="3554"/>
                  <a:pt x="21480" y="3667"/>
                  <a:pt x="21424" y="3848"/>
                </a:cubicBezTo>
                <a:cubicBezTo>
                  <a:pt x="21412" y="3889"/>
                  <a:pt x="21396" y="3919"/>
                  <a:pt x="21385" y="3942"/>
                </a:cubicBezTo>
                <a:cubicBezTo>
                  <a:pt x="21379" y="3953"/>
                  <a:pt x="21373" y="3964"/>
                  <a:pt x="21372" y="3968"/>
                </a:cubicBezTo>
                <a:cubicBezTo>
                  <a:pt x="21381" y="4015"/>
                  <a:pt x="21396" y="4055"/>
                  <a:pt x="21410" y="4098"/>
                </a:cubicBezTo>
                <a:cubicBezTo>
                  <a:pt x="21425" y="4142"/>
                  <a:pt x="21439" y="4183"/>
                  <a:pt x="21450" y="4225"/>
                </a:cubicBezTo>
                <a:cubicBezTo>
                  <a:pt x="21462" y="4270"/>
                  <a:pt x="21469" y="4317"/>
                  <a:pt x="21477" y="4363"/>
                </a:cubicBezTo>
                <a:cubicBezTo>
                  <a:pt x="21482" y="4393"/>
                  <a:pt x="21486" y="4421"/>
                  <a:pt x="21492" y="4448"/>
                </a:cubicBezTo>
                <a:cubicBezTo>
                  <a:pt x="21496" y="4468"/>
                  <a:pt x="21501" y="4487"/>
                  <a:pt x="21506" y="4506"/>
                </a:cubicBezTo>
                <a:cubicBezTo>
                  <a:pt x="21520" y="4561"/>
                  <a:pt x="21533" y="4612"/>
                  <a:pt x="21540" y="4674"/>
                </a:cubicBezTo>
                <a:lnTo>
                  <a:pt x="21547" y="4738"/>
                </a:lnTo>
                <a:cubicBezTo>
                  <a:pt x="21560" y="4853"/>
                  <a:pt x="21573" y="4971"/>
                  <a:pt x="21570" y="5093"/>
                </a:cubicBezTo>
                <a:cubicBezTo>
                  <a:pt x="21568" y="5148"/>
                  <a:pt x="21559" y="5191"/>
                  <a:pt x="21551" y="5225"/>
                </a:cubicBezTo>
                <a:cubicBezTo>
                  <a:pt x="21541" y="5268"/>
                  <a:pt x="21541" y="5273"/>
                  <a:pt x="21546" y="5289"/>
                </a:cubicBezTo>
                <a:cubicBezTo>
                  <a:pt x="21563" y="5342"/>
                  <a:pt x="21600" y="5459"/>
                  <a:pt x="21527" y="5543"/>
                </a:cubicBezTo>
                <a:lnTo>
                  <a:pt x="21522" y="5550"/>
                </a:lnTo>
                <a:lnTo>
                  <a:pt x="21506" y="5564"/>
                </a:lnTo>
                <a:lnTo>
                  <a:pt x="21481" y="5578"/>
                </a:lnTo>
                <a:cubicBezTo>
                  <a:pt x="21463" y="5586"/>
                  <a:pt x="21449" y="5589"/>
                  <a:pt x="21433" y="5589"/>
                </a:cubicBezTo>
                <a:cubicBezTo>
                  <a:pt x="21381" y="5589"/>
                  <a:pt x="21310" y="5557"/>
                  <a:pt x="21212" y="5489"/>
                </a:cubicBezTo>
                <a:cubicBezTo>
                  <a:pt x="21187" y="5472"/>
                  <a:pt x="21163" y="5461"/>
                  <a:pt x="21139" y="5450"/>
                </a:cubicBezTo>
                <a:lnTo>
                  <a:pt x="21071" y="5416"/>
                </a:lnTo>
                <a:cubicBezTo>
                  <a:pt x="21059" y="5409"/>
                  <a:pt x="21042" y="5400"/>
                  <a:pt x="21025" y="5393"/>
                </a:cubicBezTo>
                <a:cubicBezTo>
                  <a:pt x="21023" y="5444"/>
                  <a:pt x="21010" y="5512"/>
                  <a:pt x="20954" y="5560"/>
                </a:cubicBezTo>
                <a:cubicBezTo>
                  <a:pt x="20949" y="5565"/>
                  <a:pt x="20943" y="5569"/>
                  <a:pt x="20938" y="5573"/>
                </a:cubicBezTo>
                <a:cubicBezTo>
                  <a:pt x="20966" y="5613"/>
                  <a:pt x="20990" y="5650"/>
                  <a:pt x="21020" y="5680"/>
                </a:cubicBezTo>
                <a:cubicBezTo>
                  <a:pt x="21113" y="5779"/>
                  <a:pt x="21165" y="5921"/>
                  <a:pt x="21204" y="6047"/>
                </a:cubicBezTo>
                <a:cubicBezTo>
                  <a:pt x="21211" y="6069"/>
                  <a:pt x="21217" y="6093"/>
                  <a:pt x="21223" y="6118"/>
                </a:cubicBezTo>
                <a:cubicBezTo>
                  <a:pt x="21230" y="6148"/>
                  <a:pt x="21238" y="6181"/>
                  <a:pt x="21247" y="6197"/>
                </a:cubicBezTo>
                <a:cubicBezTo>
                  <a:pt x="21252" y="6209"/>
                  <a:pt x="21265" y="6227"/>
                  <a:pt x="21278" y="6243"/>
                </a:cubicBezTo>
                <a:cubicBezTo>
                  <a:pt x="21296" y="6266"/>
                  <a:pt x="21312" y="6287"/>
                  <a:pt x="21325" y="6310"/>
                </a:cubicBezTo>
                <a:cubicBezTo>
                  <a:pt x="21399" y="6432"/>
                  <a:pt x="21390" y="6613"/>
                  <a:pt x="21383" y="6745"/>
                </a:cubicBezTo>
                <a:lnTo>
                  <a:pt x="21377" y="6902"/>
                </a:lnTo>
                <a:lnTo>
                  <a:pt x="21271" y="6933"/>
                </a:lnTo>
                <a:cubicBezTo>
                  <a:pt x="21259" y="6936"/>
                  <a:pt x="21243" y="6940"/>
                  <a:pt x="21232" y="6944"/>
                </a:cubicBezTo>
                <a:cubicBezTo>
                  <a:pt x="21217" y="6994"/>
                  <a:pt x="21184" y="7068"/>
                  <a:pt x="21107" y="7068"/>
                </a:cubicBezTo>
                <a:cubicBezTo>
                  <a:pt x="21048" y="7061"/>
                  <a:pt x="21011" y="7023"/>
                  <a:pt x="20987" y="6988"/>
                </a:cubicBezTo>
                <a:cubicBezTo>
                  <a:pt x="20994" y="7031"/>
                  <a:pt x="20996" y="7089"/>
                  <a:pt x="20970" y="7142"/>
                </a:cubicBezTo>
                <a:cubicBezTo>
                  <a:pt x="20936" y="7209"/>
                  <a:pt x="20883" y="7214"/>
                  <a:pt x="20852" y="7215"/>
                </a:cubicBezTo>
                <a:cubicBezTo>
                  <a:pt x="20852" y="7237"/>
                  <a:pt x="20851" y="7263"/>
                  <a:pt x="20847" y="7289"/>
                </a:cubicBezTo>
                <a:lnTo>
                  <a:pt x="20835" y="7360"/>
                </a:lnTo>
                <a:lnTo>
                  <a:pt x="20786" y="7386"/>
                </a:lnTo>
                <a:cubicBezTo>
                  <a:pt x="20728" y="7416"/>
                  <a:pt x="20673" y="7438"/>
                  <a:pt x="20596" y="7444"/>
                </a:cubicBezTo>
                <a:lnTo>
                  <a:pt x="20590" y="7444"/>
                </a:lnTo>
                <a:cubicBezTo>
                  <a:pt x="20594" y="7449"/>
                  <a:pt x="20598" y="7453"/>
                  <a:pt x="20602" y="7458"/>
                </a:cubicBezTo>
                <a:cubicBezTo>
                  <a:pt x="20635" y="7500"/>
                  <a:pt x="20704" y="7586"/>
                  <a:pt x="20681" y="7699"/>
                </a:cubicBezTo>
                <a:cubicBezTo>
                  <a:pt x="20672" y="7747"/>
                  <a:pt x="20643" y="7809"/>
                  <a:pt x="20562" y="7831"/>
                </a:cubicBezTo>
                <a:cubicBezTo>
                  <a:pt x="20529" y="7840"/>
                  <a:pt x="20498" y="7844"/>
                  <a:pt x="20468" y="7844"/>
                </a:cubicBezTo>
                <a:cubicBezTo>
                  <a:pt x="20335" y="7844"/>
                  <a:pt x="20222" y="7769"/>
                  <a:pt x="20121" y="7703"/>
                </a:cubicBezTo>
                <a:cubicBezTo>
                  <a:pt x="20093" y="7685"/>
                  <a:pt x="20064" y="7666"/>
                  <a:pt x="20036" y="7649"/>
                </a:cubicBezTo>
                <a:cubicBezTo>
                  <a:pt x="20035" y="7656"/>
                  <a:pt x="20035" y="7664"/>
                  <a:pt x="20035" y="7674"/>
                </a:cubicBezTo>
                <a:cubicBezTo>
                  <a:pt x="20027" y="7867"/>
                  <a:pt x="19978" y="8036"/>
                  <a:pt x="19895" y="8151"/>
                </a:cubicBezTo>
                <a:cubicBezTo>
                  <a:pt x="19855" y="8206"/>
                  <a:pt x="19810" y="8247"/>
                  <a:pt x="19771" y="8283"/>
                </a:cubicBezTo>
                <a:cubicBezTo>
                  <a:pt x="19741" y="8311"/>
                  <a:pt x="19713" y="8336"/>
                  <a:pt x="19688" y="8367"/>
                </a:cubicBezTo>
                <a:cubicBezTo>
                  <a:pt x="19636" y="8432"/>
                  <a:pt x="19587" y="8512"/>
                  <a:pt x="19555" y="8586"/>
                </a:cubicBezTo>
                <a:cubicBezTo>
                  <a:pt x="19549" y="8599"/>
                  <a:pt x="19547" y="8616"/>
                  <a:pt x="19543" y="8646"/>
                </a:cubicBezTo>
                <a:cubicBezTo>
                  <a:pt x="19540" y="8671"/>
                  <a:pt x="19537" y="8695"/>
                  <a:pt x="19532" y="8721"/>
                </a:cubicBezTo>
                <a:cubicBezTo>
                  <a:pt x="19516" y="8795"/>
                  <a:pt x="19477" y="8882"/>
                  <a:pt x="19378" y="8882"/>
                </a:cubicBezTo>
                <a:lnTo>
                  <a:pt x="19320" y="8880"/>
                </a:lnTo>
                <a:cubicBezTo>
                  <a:pt x="19254" y="8880"/>
                  <a:pt x="19182" y="8902"/>
                  <a:pt x="19108" y="8947"/>
                </a:cubicBezTo>
                <a:cubicBezTo>
                  <a:pt x="19043" y="8986"/>
                  <a:pt x="18934" y="9052"/>
                  <a:pt x="18899" y="9133"/>
                </a:cubicBezTo>
                <a:cubicBezTo>
                  <a:pt x="18897" y="9139"/>
                  <a:pt x="18896" y="9159"/>
                  <a:pt x="18895" y="9179"/>
                </a:cubicBezTo>
                <a:cubicBezTo>
                  <a:pt x="18894" y="9217"/>
                  <a:pt x="18892" y="9263"/>
                  <a:pt x="18877" y="9313"/>
                </a:cubicBezTo>
                <a:cubicBezTo>
                  <a:pt x="18827" y="9488"/>
                  <a:pt x="18672" y="9583"/>
                  <a:pt x="18552" y="9583"/>
                </a:cubicBezTo>
                <a:cubicBezTo>
                  <a:pt x="18502" y="9583"/>
                  <a:pt x="18458" y="9567"/>
                  <a:pt x="18420" y="9537"/>
                </a:cubicBezTo>
                <a:lnTo>
                  <a:pt x="18382" y="9507"/>
                </a:lnTo>
                <a:lnTo>
                  <a:pt x="18366" y="9429"/>
                </a:lnTo>
                <a:cubicBezTo>
                  <a:pt x="18356" y="9333"/>
                  <a:pt x="18398" y="9248"/>
                  <a:pt x="18419" y="9220"/>
                </a:cubicBezTo>
                <a:cubicBezTo>
                  <a:pt x="18439" y="9194"/>
                  <a:pt x="18461" y="9179"/>
                  <a:pt x="18481" y="9168"/>
                </a:cubicBezTo>
                <a:cubicBezTo>
                  <a:pt x="18368" y="9083"/>
                  <a:pt x="18336" y="8998"/>
                  <a:pt x="18341" y="8814"/>
                </a:cubicBezTo>
                <a:cubicBezTo>
                  <a:pt x="18346" y="8674"/>
                  <a:pt x="18385" y="8560"/>
                  <a:pt x="18422" y="8468"/>
                </a:cubicBezTo>
                <a:cubicBezTo>
                  <a:pt x="18441" y="8421"/>
                  <a:pt x="18477" y="8335"/>
                  <a:pt x="18338" y="8226"/>
                </a:cubicBezTo>
                <a:cubicBezTo>
                  <a:pt x="18286" y="8184"/>
                  <a:pt x="18233" y="8161"/>
                  <a:pt x="18191" y="8161"/>
                </a:cubicBezTo>
                <a:cubicBezTo>
                  <a:pt x="18152" y="8161"/>
                  <a:pt x="18128" y="8180"/>
                  <a:pt x="18110" y="8225"/>
                </a:cubicBezTo>
                <a:cubicBezTo>
                  <a:pt x="18098" y="8256"/>
                  <a:pt x="18089" y="8288"/>
                  <a:pt x="18080" y="8320"/>
                </a:cubicBezTo>
                <a:cubicBezTo>
                  <a:pt x="18065" y="8372"/>
                  <a:pt x="18050" y="8422"/>
                  <a:pt x="18030" y="8469"/>
                </a:cubicBezTo>
                <a:cubicBezTo>
                  <a:pt x="17982" y="8578"/>
                  <a:pt x="17917" y="8650"/>
                  <a:pt x="17866" y="8700"/>
                </a:cubicBezTo>
                <a:lnTo>
                  <a:pt x="17837" y="8728"/>
                </a:lnTo>
                <a:cubicBezTo>
                  <a:pt x="17797" y="8765"/>
                  <a:pt x="17760" y="8800"/>
                  <a:pt x="17744" y="8842"/>
                </a:cubicBezTo>
                <a:cubicBezTo>
                  <a:pt x="17742" y="8854"/>
                  <a:pt x="17741" y="8921"/>
                  <a:pt x="17740" y="8943"/>
                </a:cubicBezTo>
                <a:cubicBezTo>
                  <a:pt x="17738" y="9075"/>
                  <a:pt x="17734" y="9293"/>
                  <a:pt x="17599" y="9338"/>
                </a:cubicBezTo>
                <a:cubicBezTo>
                  <a:pt x="17599" y="9338"/>
                  <a:pt x="17563" y="9344"/>
                  <a:pt x="17563" y="9344"/>
                </a:cubicBezTo>
                <a:cubicBezTo>
                  <a:pt x="17536" y="9344"/>
                  <a:pt x="17516" y="9338"/>
                  <a:pt x="17499" y="9333"/>
                </a:cubicBezTo>
                <a:cubicBezTo>
                  <a:pt x="17491" y="9331"/>
                  <a:pt x="17484" y="9328"/>
                  <a:pt x="17479" y="9328"/>
                </a:cubicBezTo>
                <a:cubicBezTo>
                  <a:pt x="17462" y="9348"/>
                  <a:pt x="17448" y="9360"/>
                  <a:pt x="17431" y="9370"/>
                </a:cubicBezTo>
                <a:cubicBezTo>
                  <a:pt x="17410" y="9383"/>
                  <a:pt x="17389" y="9389"/>
                  <a:pt x="17367" y="9389"/>
                </a:cubicBezTo>
                <a:cubicBezTo>
                  <a:pt x="17310" y="9389"/>
                  <a:pt x="17271" y="9344"/>
                  <a:pt x="17248" y="9317"/>
                </a:cubicBezTo>
                <a:cubicBezTo>
                  <a:pt x="17244" y="9312"/>
                  <a:pt x="17238" y="9305"/>
                  <a:pt x="17234" y="9301"/>
                </a:cubicBezTo>
                <a:cubicBezTo>
                  <a:pt x="17235" y="9387"/>
                  <a:pt x="17243" y="9448"/>
                  <a:pt x="17270" y="9521"/>
                </a:cubicBezTo>
                <a:cubicBezTo>
                  <a:pt x="17300" y="9603"/>
                  <a:pt x="17360" y="9673"/>
                  <a:pt x="17449" y="9728"/>
                </a:cubicBezTo>
                <a:cubicBezTo>
                  <a:pt x="17489" y="9753"/>
                  <a:pt x="17551" y="9779"/>
                  <a:pt x="17593" y="9779"/>
                </a:cubicBezTo>
                <a:cubicBezTo>
                  <a:pt x="17597" y="9779"/>
                  <a:pt x="17601" y="9778"/>
                  <a:pt x="17604" y="9778"/>
                </a:cubicBezTo>
                <a:cubicBezTo>
                  <a:pt x="17620" y="9740"/>
                  <a:pt x="17652" y="9688"/>
                  <a:pt x="17715" y="9686"/>
                </a:cubicBezTo>
                <a:cubicBezTo>
                  <a:pt x="17781" y="9686"/>
                  <a:pt x="17827" y="9752"/>
                  <a:pt x="17855" y="9791"/>
                </a:cubicBezTo>
                <a:cubicBezTo>
                  <a:pt x="17873" y="9816"/>
                  <a:pt x="17882" y="9826"/>
                  <a:pt x="17891" y="9835"/>
                </a:cubicBezTo>
                <a:cubicBezTo>
                  <a:pt x="17932" y="9881"/>
                  <a:pt x="17994" y="9949"/>
                  <a:pt x="17991" y="10093"/>
                </a:cubicBezTo>
                <a:cubicBezTo>
                  <a:pt x="17988" y="10199"/>
                  <a:pt x="17988" y="10256"/>
                  <a:pt x="18011" y="10297"/>
                </a:cubicBezTo>
                <a:cubicBezTo>
                  <a:pt x="18035" y="10341"/>
                  <a:pt x="18081" y="10369"/>
                  <a:pt x="18129" y="10369"/>
                </a:cubicBezTo>
                <a:cubicBezTo>
                  <a:pt x="18181" y="10369"/>
                  <a:pt x="18220" y="10340"/>
                  <a:pt x="18235" y="10290"/>
                </a:cubicBezTo>
                <a:cubicBezTo>
                  <a:pt x="18272" y="10165"/>
                  <a:pt x="18315" y="10025"/>
                  <a:pt x="18438" y="9952"/>
                </a:cubicBezTo>
                <a:cubicBezTo>
                  <a:pt x="18480" y="9928"/>
                  <a:pt x="18523" y="9915"/>
                  <a:pt x="18566" y="9915"/>
                </a:cubicBezTo>
                <a:cubicBezTo>
                  <a:pt x="18644" y="9915"/>
                  <a:pt x="18720" y="9956"/>
                  <a:pt x="18790" y="10037"/>
                </a:cubicBezTo>
                <a:cubicBezTo>
                  <a:pt x="18861" y="10119"/>
                  <a:pt x="18908" y="10144"/>
                  <a:pt x="18992" y="10144"/>
                </a:cubicBezTo>
                <a:cubicBezTo>
                  <a:pt x="19003" y="10144"/>
                  <a:pt x="19014" y="10144"/>
                  <a:pt x="19026" y="10143"/>
                </a:cubicBezTo>
                <a:cubicBezTo>
                  <a:pt x="19050" y="10141"/>
                  <a:pt x="19076" y="10139"/>
                  <a:pt x="19103" y="10139"/>
                </a:cubicBezTo>
                <a:cubicBezTo>
                  <a:pt x="19292" y="10139"/>
                  <a:pt x="19413" y="10221"/>
                  <a:pt x="19465" y="10382"/>
                </a:cubicBezTo>
                <a:cubicBezTo>
                  <a:pt x="19538" y="10604"/>
                  <a:pt x="19490" y="10736"/>
                  <a:pt x="19420" y="10785"/>
                </a:cubicBezTo>
                <a:cubicBezTo>
                  <a:pt x="19399" y="10800"/>
                  <a:pt x="19374" y="10808"/>
                  <a:pt x="19346" y="10808"/>
                </a:cubicBezTo>
                <a:cubicBezTo>
                  <a:pt x="19308" y="10808"/>
                  <a:pt x="19273" y="10794"/>
                  <a:pt x="19241" y="10781"/>
                </a:cubicBezTo>
                <a:cubicBezTo>
                  <a:pt x="19231" y="10777"/>
                  <a:pt x="19208" y="10768"/>
                  <a:pt x="19201" y="10767"/>
                </a:cubicBezTo>
                <a:cubicBezTo>
                  <a:pt x="19181" y="10768"/>
                  <a:pt x="19163" y="10783"/>
                  <a:pt x="19128" y="10812"/>
                </a:cubicBezTo>
                <a:cubicBezTo>
                  <a:pt x="19114" y="10824"/>
                  <a:pt x="19100" y="10837"/>
                  <a:pt x="19085" y="10848"/>
                </a:cubicBezTo>
                <a:cubicBezTo>
                  <a:pt x="19058" y="10868"/>
                  <a:pt x="19029" y="10882"/>
                  <a:pt x="19000" y="10895"/>
                </a:cubicBezTo>
                <a:cubicBezTo>
                  <a:pt x="18976" y="10906"/>
                  <a:pt x="18953" y="10916"/>
                  <a:pt x="18939" y="10930"/>
                </a:cubicBezTo>
                <a:cubicBezTo>
                  <a:pt x="18913" y="10954"/>
                  <a:pt x="18900" y="11005"/>
                  <a:pt x="18883" y="11069"/>
                </a:cubicBezTo>
                <a:cubicBezTo>
                  <a:pt x="18840" y="11234"/>
                  <a:pt x="18771" y="11345"/>
                  <a:pt x="18710" y="11442"/>
                </a:cubicBezTo>
                <a:cubicBezTo>
                  <a:pt x="18703" y="11453"/>
                  <a:pt x="18694" y="11466"/>
                  <a:pt x="18685" y="11479"/>
                </a:cubicBezTo>
                <a:cubicBezTo>
                  <a:pt x="18669" y="11502"/>
                  <a:pt x="18645" y="11536"/>
                  <a:pt x="18640" y="11549"/>
                </a:cubicBezTo>
                <a:cubicBezTo>
                  <a:pt x="18641" y="11553"/>
                  <a:pt x="18641" y="11573"/>
                  <a:pt x="18642" y="11588"/>
                </a:cubicBezTo>
                <a:cubicBezTo>
                  <a:pt x="18642" y="11619"/>
                  <a:pt x="18642" y="11649"/>
                  <a:pt x="18639" y="11673"/>
                </a:cubicBezTo>
                <a:cubicBezTo>
                  <a:pt x="18635" y="11722"/>
                  <a:pt x="18625" y="11774"/>
                  <a:pt x="18612" y="11826"/>
                </a:cubicBezTo>
                <a:cubicBezTo>
                  <a:pt x="18612" y="11826"/>
                  <a:pt x="18598" y="11880"/>
                  <a:pt x="18595" y="11891"/>
                </a:cubicBezTo>
                <a:cubicBezTo>
                  <a:pt x="18615" y="11896"/>
                  <a:pt x="18634" y="11906"/>
                  <a:pt x="18653" y="11925"/>
                </a:cubicBezTo>
                <a:cubicBezTo>
                  <a:pt x="18672" y="11943"/>
                  <a:pt x="18690" y="11965"/>
                  <a:pt x="18707" y="11987"/>
                </a:cubicBezTo>
                <a:cubicBezTo>
                  <a:pt x="18720" y="12004"/>
                  <a:pt x="18731" y="12019"/>
                  <a:pt x="18744" y="12030"/>
                </a:cubicBezTo>
                <a:cubicBezTo>
                  <a:pt x="18775" y="12057"/>
                  <a:pt x="18805" y="12082"/>
                  <a:pt x="18839" y="12101"/>
                </a:cubicBezTo>
                <a:lnTo>
                  <a:pt x="18887" y="12128"/>
                </a:lnTo>
                <a:cubicBezTo>
                  <a:pt x="18954" y="12163"/>
                  <a:pt x="19030" y="12203"/>
                  <a:pt x="19093" y="12287"/>
                </a:cubicBezTo>
                <a:cubicBezTo>
                  <a:pt x="19133" y="12340"/>
                  <a:pt x="19162" y="12401"/>
                  <a:pt x="19188" y="12455"/>
                </a:cubicBezTo>
                <a:cubicBezTo>
                  <a:pt x="19201" y="12482"/>
                  <a:pt x="19211" y="12503"/>
                  <a:pt x="19222" y="12523"/>
                </a:cubicBezTo>
                <a:cubicBezTo>
                  <a:pt x="19315" y="12697"/>
                  <a:pt x="19411" y="12871"/>
                  <a:pt x="19507" y="13042"/>
                </a:cubicBezTo>
                <a:cubicBezTo>
                  <a:pt x="19541" y="13102"/>
                  <a:pt x="19568" y="13150"/>
                  <a:pt x="19585" y="13217"/>
                </a:cubicBezTo>
                <a:lnTo>
                  <a:pt x="19592" y="13244"/>
                </a:lnTo>
                <a:cubicBezTo>
                  <a:pt x="19597" y="13268"/>
                  <a:pt x="19600" y="13277"/>
                  <a:pt x="19604" y="13284"/>
                </a:cubicBezTo>
                <a:cubicBezTo>
                  <a:pt x="19607" y="13289"/>
                  <a:pt x="19615" y="13292"/>
                  <a:pt x="19642" y="13299"/>
                </a:cubicBezTo>
                <a:cubicBezTo>
                  <a:pt x="19657" y="13303"/>
                  <a:pt x="19671" y="13306"/>
                  <a:pt x="19685" y="13311"/>
                </a:cubicBezTo>
                <a:cubicBezTo>
                  <a:pt x="19719" y="13323"/>
                  <a:pt x="19762" y="13341"/>
                  <a:pt x="19801" y="13380"/>
                </a:cubicBezTo>
                <a:cubicBezTo>
                  <a:pt x="19849" y="13427"/>
                  <a:pt x="19861" y="13474"/>
                  <a:pt x="19869" y="13514"/>
                </a:cubicBezTo>
                <a:cubicBezTo>
                  <a:pt x="19886" y="13575"/>
                  <a:pt x="19926" y="13613"/>
                  <a:pt x="19969" y="13653"/>
                </a:cubicBezTo>
                <a:cubicBezTo>
                  <a:pt x="19994" y="13676"/>
                  <a:pt x="20018" y="13699"/>
                  <a:pt x="20040" y="13725"/>
                </a:cubicBezTo>
                <a:lnTo>
                  <a:pt x="20054" y="13740"/>
                </a:lnTo>
                <a:cubicBezTo>
                  <a:pt x="20102" y="13791"/>
                  <a:pt x="20181" y="13878"/>
                  <a:pt x="20168" y="14003"/>
                </a:cubicBezTo>
                <a:lnTo>
                  <a:pt x="20151" y="14183"/>
                </a:lnTo>
                <a:lnTo>
                  <a:pt x="20124" y="14166"/>
                </a:lnTo>
                <a:cubicBezTo>
                  <a:pt x="20140" y="14185"/>
                  <a:pt x="20156" y="14204"/>
                  <a:pt x="20172" y="14223"/>
                </a:cubicBezTo>
                <a:cubicBezTo>
                  <a:pt x="20268" y="14345"/>
                  <a:pt x="20307" y="14451"/>
                  <a:pt x="20291" y="14547"/>
                </a:cubicBezTo>
                <a:cubicBezTo>
                  <a:pt x="20280" y="14615"/>
                  <a:pt x="20243" y="14666"/>
                  <a:pt x="20190" y="14688"/>
                </a:cubicBezTo>
                <a:cubicBezTo>
                  <a:pt x="20160" y="14701"/>
                  <a:pt x="20133" y="14701"/>
                  <a:pt x="20112" y="14702"/>
                </a:cubicBezTo>
                <a:cubicBezTo>
                  <a:pt x="20102" y="14702"/>
                  <a:pt x="20089" y="14702"/>
                  <a:pt x="20086" y="14704"/>
                </a:cubicBezTo>
                <a:cubicBezTo>
                  <a:pt x="20071" y="14713"/>
                  <a:pt x="20047" y="14743"/>
                  <a:pt x="20028" y="14773"/>
                </a:cubicBezTo>
                <a:cubicBezTo>
                  <a:pt x="20032" y="14773"/>
                  <a:pt x="20037" y="14772"/>
                  <a:pt x="20042" y="14772"/>
                </a:cubicBezTo>
                <a:cubicBezTo>
                  <a:pt x="20144" y="14772"/>
                  <a:pt x="20232" y="14859"/>
                  <a:pt x="20280" y="14940"/>
                </a:cubicBezTo>
                <a:cubicBezTo>
                  <a:pt x="20298" y="14971"/>
                  <a:pt x="20313" y="14988"/>
                  <a:pt x="20328" y="14997"/>
                </a:cubicBezTo>
                <a:cubicBezTo>
                  <a:pt x="20334" y="15000"/>
                  <a:pt x="20349" y="15003"/>
                  <a:pt x="20358" y="15005"/>
                </a:cubicBezTo>
                <a:cubicBezTo>
                  <a:pt x="20381" y="15010"/>
                  <a:pt x="20412" y="15016"/>
                  <a:pt x="20444" y="15038"/>
                </a:cubicBezTo>
                <a:cubicBezTo>
                  <a:pt x="20492" y="15071"/>
                  <a:pt x="20563" y="15153"/>
                  <a:pt x="20507" y="15334"/>
                </a:cubicBezTo>
                <a:cubicBezTo>
                  <a:pt x="20504" y="15343"/>
                  <a:pt x="20501" y="15352"/>
                  <a:pt x="20499" y="15359"/>
                </a:cubicBezTo>
                <a:cubicBezTo>
                  <a:pt x="20499" y="15383"/>
                  <a:pt x="20510" y="15425"/>
                  <a:pt x="20520" y="15468"/>
                </a:cubicBezTo>
                <a:cubicBezTo>
                  <a:pt x="20533" y="15518"/>
                  <a:pt x="20546" y="15572"/>
                  <a:pt x="20550" y="15632"/>
                </a:cubicBezTo>
                <a:lnTo>
                  <a:pt x="20563" y="15811"/>
                </a:lnTo>
                <a:lnTo>
                  <a:pt x="20466" y="15787"/>
                </a:lnTo>
                <a:cubicBezTo>
                  <a:pt x="20471" y="15807"/>
                  <a:pt x="20475" y="15828"/>
                  <a:pt x="20477" y="15853"/>
                </a:cubicBezTo>
                <a:cubicBezTo>
                  <a:pt x="20478" y="15889"/>
                  <a:pt x="20476" y="15918"/>
                  <a:pt x="20474" y="15944"/>
                </a:cubicBezTo>
                <a:cubicBezTo>
                  <a:pt x="20472" y="15972"/>
                  <a:pt x="20472" y="15972"/>
                  <a:pt x="20477" y="15985"/>
                </a:cubicBezTo>
                <a:cubicBezTo>
                  <a:pt x="20481" y="15997"/>
                  <a:pt x="20487" y="16009"/>
                  <a:pt x="20493" y="16022"/>
                </a:cubicBezTo>
                <a:cubicBezTo>
                  <a:pt x="20516" y="16071"/>
                  <a:pt x="20545" y="16132"/>
                  <a:pt x="20549" y="16205"/>
                </a:cubicBezTo>
                <a:cubicBezTo>
                  <a:pt x="20553" y="16265"/>
                  <a:pt x="20540" y="16320"/>
                  <a:pt x="20513" y="16362"/>
                </a:cubicBezTo>
                <a:cubicBezTo>
                  <a:pt x="20482" y="16407"/>
                  <a:pt x="20439" y="16432"/>
                  <a:pt x="20386" y="16432"/>
                </a:cubicBezTo>
                <a:cubicBezTo>
                  <a:pt x="20357" y="16432"/>
                  <a:pt x="20327" y="16424"/>
                  <a:pt x="20301" y="16410"/>
                </a:cubicBezTo>
                <a:cubicBezTo>
                  <a:pt x="20297" y="16408"/>
                  <a:pt x="20293" y="16406"/>
                  <a:pt x="20290" y="16403"/>
                </a:cubicBezTo>
                <a:cubicBezTo>
                  <a:pt x="20265" y="16493"/>
                  <a:pt x="20259" y="16586"/>
                  <a:pt x="20251" y="16694"/>
                </a:cubicBezTo>
                <a:cubicBezTo>
                  <a:pt x="20249" y="16731"/>
                  <a:pt x="20248" y="16757"/>
                  <a:pt x="20247" y="16783"/>
                </a:cubicBezTo>
                <a:cubicBezTo>
                  <a:pt x="20244" y="16893"/>
                  <a:pt x="20240" y="17004"/>
                  <a:pt x="20179" y="17129"/>
                </a:cubicBezTo>
                <a:cubicBezTo>
                  <a:pt x="20160" y="17167"/>
                  <a:pt x="20139" y="17203"/>
                  <a:pt x="20117" y="17238"/>
                </a:cubicBezTo>
                <a:cubicBezTo>
                  <a:pt x="20087" y="17288"/>
                  <a:pt x="20058" y="17335"/>
                  <a:pt x="20043" y="17385"/>
                </a:cubicBezTo>
                <a:cubicBezTo>
                  <a:pt x="20007" y="17502"/>
                  <a:pt x="20004" y="17629"/>
                  <a:pt x="19999" y="17763"/>
                </a:cubicBezTo>
                <a:cubicBezTo>
                  <a:pt x="19997" y="17846"/>
                  <a:pt x="19994" y="17929"/>
                  <a:pt x="19985" y="18012"/>
                </a:cubicBezTo>
                <a:lnTo>
                  <a:pt x="19978" y="18077"/>
                </a:lnTo>
                <a:lnTo>
                  <a:pt x="19936" y="18110"/>
                </a:lnTo>
                <a:cubicBezTo>
                  <a:pt x="19937" y="18110"/>
                  <a:pt x="19937" y="18110"/>
                  <a:pt x="19937" y="18110"/>
                </a:cubicBezTo>
                <a:cubicBezTo>
                  <a:pt x="19943" y="18110"/>
                  <a:pt x="19938" y="18141"/>
                  <a:pt x="19936" y="18156"/>
                </a:cubicBezTo>
                <a:cubicBezTo>
                  <a:pt x="19931" y="18189"/>
                  <a:pt x="19926" y="18225"/>
                  <a:pt x="19916" y="18259"/>
                </a:cubicBezTo>
                <a:cubicBezTo>
                  <a:pt x="19894" y="18333"/>
                  <a:pt x="19861" y="18401"/>
                  <a:pt x="19833" y="18462"/>
                </a:cubicBezTo>
                <a:lnTo>
                  <a:pt x="19804" y="18524"/>
                </a:lnTo>
                <a:cubicBezTo>
                  <a:pt x="19789" y="18558"/>
                  <a:pt x="19776" y="18595"/>
                  <a:pt x="19762" y="18631"/>
                </a:cubicBezTo>
                <a:cubicBezTo>
                  <a:pt x="19732" y="18716"/>
                  <a:pt x="19698" y="18808"/>
                  <a:pt x="19642" y="18888"/>
                </a:cubicBezTo>
                <a:cubicBezTo>
                  <a:pt x="19603" y="18944"/>
                  <a:pt x="19560" y="18992"/>
                  <a:pt x="19516" y="19040"/>
                </a:cubicBezTo>
                <a:cubicBezTo>
                  <a:pt x="19476" y="19083"/>
                  <a:pt x="19438" y="19124"/>
                  <a:pt x="19404" y="19173"/>
                </a:cubicBezTo>
                <a:cubicBezTo>
                  <a:pt x="19363" y="19234"/>
                  <a:pt x="19316" y="19275"/>
                  <a:pt x="19275" y="19311"/>
                </a:cubicBezTo>
                <a:lnTo>
                  <a:pt x="19247" y="19336"/>
                </a:lnTo>
                <a:cubicBezTo>
                  <a:pt x="19242" y="19341"/>
                  <a:pt x="19233" y="19353"/>
                  <a:pt x="19221" y="19368"/>
                </a:cubicBezTo>
                <a:cubicBezTo>
                  <a:pt x="19154" y="19454"/>
                  <a:pt x="19122" y="19493"/>
                  <a:pt x="19082" y="19503"/>
                </a:cubicBezTo>
                <a:cubicBezTo>
                  <a:pt x="19078" y="19507"/>
                  <a:pt x="19060" y="19532"/>
                  <a:pt x="19033" y="19574"/>
                </a:cubicBezTo>
                <a:lnTo>
                  <a:pt x="19016" y="19601"/>
                </a:lnTo>
                <a:cubicBezTo>
                  <a:pt x="19011" y="19610"/>
                  <a:pt x="19005" y="19633"/>
                  <a:pt x="19001" y="19653"/>
                </a:cubicBezTo>
                <a:cubicBezTo>
                  <a:pt x="18992" y="19694"/>
                  <a:pt x="18982" y="19740"/>
                  <a:pt x="18956" y="19782"/>
                </a:cubicBezTo>
                <a:cubicBezTo>
                  <a:pt x="18904" y="19870"/>
                  <a:pt x="18827" y="19893"/>
                  <a:pt x="18771" y="19910"/>
                </a:cubicBezTo>
                <a:lnTo>
                  <a:pt x="18751" y="19916"/>
                </a:lnTo>
                <a:cubicBezTo>
                  <a:pt x="18726" y="19924"/>
                  <a:pt x="18702" y="19938"/>
                  <a:pt x="18677" y="19951"/>
                </a:cubicBezTo>
                <a:cubicBezTo>
                  <a:pt x="18640" y="19972"/>
                  <a:pt x="18605" y="19991"/>
                  <a:pt x="18569" y="20003"/>
                </a:cubicBezTo>
                <a:cubicBezTo>
                  <a:pt x="18547" y="20010"/>
                  <a:pt x="18524" y="20014"/>
                  <a:pt x="18499" y="20014"/>
                </a:cubicBezTo>
                <a:cubicBezTo>
                  <a:pt x="18468" y="20014"/>
                  <a:pt x="18438" y="20008"/>
                  <a:pt x="18408" y="20001"/>
                </a:cubicBezTo>
                <a:cubicBezTo>
                  <a:pt x="18386" y="19996"/>
                  <a:pt x="18368" y="19992"/>
                  <a:pt x="18349" y="19992"/>
                </a:cubicBezTo>
                <a:cubicBezTo>
                  <a:pt x="18340" y="19992"/>
                  <a:pt x="18332" y="19993"/>
                  <a:pt x="18325" y="19996"/>
                </a:cubicBezTo>
                <a:cubicBezTo>
                  <a:pt x="18296" y="20019"/>
                  <a:pt x="18279" y="20033"/>
                  <a:pt x="18257" y="20043"/>
                </a:cubicBezTo>
                <a:cubicBezTo>
                  <a:pt x="18240" y="20051"/>
                  <a:pt x="18223" y="20055"/>
                  <a:pt x="18205" y="20059"/>
                </a:cubicBezTo>
                <a:cubicBezTo>
                  <a:pt x="18195" y="20061"/>
                  <a:pt x="18189" y="20062"/>
                  <a:pt x="18184" y="20065"/>
                </a:cubicBezTo>
                <a:cubicBezTo>
                  <a:pt x="18179" y="20068"/>
                  <a:pt x="18163" y="20084"/>
                  <a:pt x="18154" y="20093"/>
                </a:cubicBezTo>
                <a:cubicBezTo>
                  <a:pt x="18118" y="20131"/>
                  <a:pt x="18072" y="20179"/>
                  <a:pt x="18010" y="20179"/>
                </a:cubicBezTo>
                <a:lnTo>
                  <a:pt x="17986" y="20176"/>
                </a:lnTo>
                <a:cubicBezTo>
                  <a:pt x="17957" y="20169"/>
                  <a:pt x="17932" y="20152"/>
                  <a:pt x="17911" y="20131"/>
                </a:cubicBezTo>
                <a:cubicBezTo>
                  <a:pt x="17909" y="20153"/>
                  <a:pt x="17904" y="20176"/>
                  <a:pt x="17896" y="20199"/>
                </a:cubicBezTo>
                <a:cubicBezTo>
                  <a:pt x="17857" y="20307"/>
                  <a:pt x="17777" y="20335"/>
                  <a:pt x="17723" y="20353"/>
                </a:cubicBezTo>
                <a:cubicBezTo>
                  <a:pt x="17710" y="20358"/>
                  <a:pt x="17680" y="20368"/>
                  <a:pt x="17673" y="20375"/>
                </a:cubicBezTo>
                <a:lnTo>
                  <a:pt x="17668" y="20396"/>
                </a:lnTo>
                <a:lnTo>
                  <a:pt x="17658" y="20426"/>
                </a:lnTo>
                <a:lnTo>
                  <a:pt x="17613" y="20443"/>
                </a:lnTo>
                <a:cubicBezTo>
                  <a:pt x="17590" y="20451"/>
                  <a:pt x="17575" y="20467"/>
                  <a:pt x="17551" y="20495"/>
                </a:cubicBezTo>
                <a:cubicBezTo>
                  <a:pt x="17532" y="20515"/>
                  <a:pt x="17514" y="20535"/>
                  <a:pt x="17493" y="20553"/>
                </a:cubicBezTo>
                <a:cubicBezTo>
                  <a:pt x="17440" y="20600"/>
                  <a:pt x="17376" y="20626"/>
                  <a:pt x="17317" y="20626"/>
                </a:cubicBezTo>
                <a:cubicBezTo>
                  <a:pt x="17308" y="20626"/>
                  <a:pt x="17298" y="20626"/>
                  <a:pt x="17289" y="20624"/>
                </a:cubicBezTo>
                <a:lnTo>
                  <a:pt x="17254" y="20618"/>
                </a:lnTo>
                <a:cubicBezTo>
                  <a:pt x="17238" y="20614"/>
                  <a:pt x="17227" y="20611"/>
                  <a:pt x="17217" y="20611"/>
                </a:cubicBezTo>
                <a:cubicBezTo>
                  <a:pt x="17202" y="20624"/>
                  <a:pt x="17194" y="20638"/>
                  <a:pt x="17186" y="20651"/>
                </a:cubicBezTo>
                <a:cubicBezTo>
                  <a:pt x="17160" y="20695"/>
                  <a:pt x="17132" y="20741"/>
                  <a:pt x="17090" y="20774"/>
                </a:cubicBezTo>
                <a:cubicBezTo>
                  <a:pt x="17034" y="20817"/>
                  <a:pt x="16968" y="20826"/>
                  <a:pt x="16920" y="20832"/>
                </a:cubicBezTo>
                <a:cubicBezTo>
                  <a:pt x="16892" y="20835"/>
                  <a:pt x="16867" y="20837"/>
                  <a:pt x="16842" y="20838"/>
                </a:cubicBezTo>
                <a:cubicBezTo>
                  <a:pt x="16777" y="20840"/>
                  <a:pt x="16722" y="20843"/>
                  <a:pt x="16693" y="20885"/>
                </a:cubicBezTo>
                <a:cubicBezTo>
                  <a:pt x="16651" y="20946"/>
                  <a:pt x="16677" y="21071"/>
                  <a:pt x="16714" y="21134"/>
                </a:cubicBezTo>
                <a:cubicBezTo>
                  <a:pt x="16722" y="21147"/>
                  <a:pt x="16730" y="21159"/>
                  <a:pt x="16738" y="21169"/>
                </a:cubicBezTo>
                <a:cubicBezTo>
                  <a:pt x="16766" y="21208"/>
                  <a:pt x="16808" y="21264"/>
                  <a:pt x="16803" y="21352"/>
                </a:cubicBezTo>
                <a:cubicBezTo>
                  <a:pt x="16798" y="21446"/>
                  <a:pt x="16742" y="21503"/>
                  <a:pt x="16721" y="21525"/>
                </a:cubicBezTo>
                <a:cubicBezTo>
                  <a:pt x="16670" y="21576"/>
                  <a:pt x="16624" y="21600"/>
                  <a:pt x="16573" y="21600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3175" cap="flat">
            <a:solidFill>
              <a:schemeClr val="bg1">
                <a:lumMod val="50000"/>
              </a:schemeClr>
            </a:solidFill>
            <a:miter lim="400000"/>
          </a:ln>
          <a:effectLst/>
        </p:spPr>
        <p:txBody>
          <a:bodyPr lIns="0" tIns="0" rIns="0" bIns="0"/>
          <a:lstStyle/>
          <a:p>
            <a:pPr eaLnBrk="1" hangingPunct="1">
              <a:defRPr sz="1200">
                <a:solidFill>
                  <a:srgbClr val="000000"/>
                </a:solidFill>
                <a:latin typeface="Helvetica"/>
                <a:ea typeface="Helvetica"/>
                <a:cs typeface="Helvetica"/>
                <a:sym typeface="Helvetica"/>
              </a:defRPr>
            </a:pPr>
            <a:endParaRPr sz="1688" dirty="0">
              <a:solidFill>
                <a:srgbClr val="000000"/>
              </a:solidFill>
              <a:latin typeface="Lato Light" panose="020F0502020204030203" pitchFamily="34" charset="0"/>
              <a:ea typeface="Lato Light" panose="020F0502020204030203" pitchFamily="34" charset="0"/>
              <a:cs typeface="Lato Light" panose="020F0502020204030203" pitchFamily="34" charset="0"/>
              <a:sym typeface="Helvetica"/>
            </a:endParaRPr>
          </a:p>
        </p:txBody>
      </p:sp>
      <p:sp>
        <p:nvSpPr>
          <p:cNvPr id="220" name="Shape 17284">
            <a:extLst>
              <a:ext uri="{FF2B5EF4-FFF2-40B4-BE49-F238E27FC236}">
                <a16:creationId xmlns:a16="http://schemas.microsoft.com/office/drawing/2014/main" id="{16EE1CEC-3FA1-AB1B-0EE7-3AF3B1A561AC}"/>
              </a:ext>
            </a:extLst>
          </p:cNvPr>
          <p:cNvSpPr/>
          <p:nvPr/>
        </p:nvSpPr>
        <p:spPr>
          <a:xfrm>
            <a:off x="6443327" y="968886"/>
            <a:ext cx="4613874" cy="141066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599" h="21600" extrusionOk="0">
                <a:moveTo>
                  <a:pt x="9643" y="2007"/>
                </a:moveTo>
                <a:cubicBezTo>
                  <a:pt x="9616" y="2073"/>
                  <a:pt x="9588" y="2139"/>
                  <a:pt x="9556" y="2195"/>
                </a:cubicBezTo>
                <a:cubicBezTo>
                  <a:pt x="9547" y="2211"/>
                  <a:pt x="9539" y="2223"/>
                  <a:pt x="9530" y="2234"/>
                </a:cubicBezTo>
                <a:lnTo>
                  <a:pt x="9548" y="2229"/>
                </a:lnTo>
                <a:cubicBezTo>
                  <a:pt x="9583" y="2219"/>
                  <a:pt x="9618" y="2209"/>
                  <a:pt x="9652" y="2195"/>
                </a:cubicBezTo>
                <a:cubicBezTo>
                  <a:pt x="9645" y="2114"/>
                  <a:pt x="9648" y="2039"/>
                  <a:pt x="9661" y="1980"/>
                </a:cubicBezTo>
                <a:cubicBezTo>
                  <a:pt x="9663" y="1967"/>
                  <a:pt x="9666" y="1956"/>
                  <a:pt x="9670" y="1945"/>
                </a:cubicBezTo>
                <a:cubicBezTo>
                  <a:pt x="9661" y="1965"/>
                  <a:pt x="9652" y="1986"/>
                  <a:pt x="9643" y="2007"/>
                </a:cubicBezTo>
                <a:close/>
                <a:moveTo>
                  <a:pt x="6533" y="2981"/>
                </a:moveTo>
                <a:cubicBezTo>
                  <a:pt x="6551" y="3013"/>
                  <a:pt x="6570" y="3041"/>
                  <a:pt x="6587" y="3047"/>
                </a:cubicBezTo>
                <a:cubicBezTo>
                  <a:pt x="6571" y="3015"/>
                  <a:pt x="6552" y="2995"/>
                  <a:pt x="6533" y="2981"/>
                </a:cubicBezTo>
                <a:close/>
                <a:moveTo>
                  <a:pt x="17962" y="4351"/>
                </a:moveTo>
                <a:cubicBezTo>
                  <a:pt x="17992" y="4367"/>
                  <a:pt x="18021" y="4388"/>
                  <a:pt x="18050" y="4424"/>
                </a:cubicBezTo>
                <a:cubicBezTo>
                  <a:pt x="18072" y="4451"/>
                  <a:pt x="18093" y="4485"/>
                  <a:pt x="18114" y="4518"/>
                </a:cubicBezTo>
                <a:cubicBezTo>
                  <a:pt x="18139" y="4559"/>
                  <a:pt x="18162" y="4597"/>
                  <a:pt x="18187" y="4621"/>
                </a:cubicBezTo>
                <a:cubicBezTo>
                  <a:pt x="18197" y="4632"/>
                  <a:pt x="18208" y="4637"/>
                  <a:pt x="18218" y="4637"/>
                </a:cubicBezTo>
                <a:cubicBezTo>
                  <a:pt x="18228" y="4637"/>
                  <a:pt x="18236" y="4632"/>
                  <a:pt x="18241" y="4626"/>
                </a:cubicBezTo>
                <a:cubicBezTo>
                  <a:pt x="18237" y="4612"/>
                  <a:pt x="18231" y="4592"/>
                  <a:pt x="18219" y="4566"/>
                </a:cubicBezTo>
                <a:cubicBezTo>
                  <a:pt x="18181" y="4481"/>
                  <a:pt x="18138" y="4421"/>
                  <a:pt x="18093" y="4357"/>
                </a:cubicBezTo>
                <a:cubicBezTo>
                  <a:pt x="18051" y="4297"/>
                  <a:pt x="18007" y="4236"/>
                  <a:pt x="17966" y="4151"/>
                </a:cubicBezTo>
                <a:cubicBezTo>
                  <a:pt x="17972" y="4205"/>
                  <a:pt x="17971" y="4265"/>
                  <a:pt x="17965" y="4324"/>
                </a:cubicBezTo>
                <a:lnTo>
                  <a:pt x="17962" y="4351"/>
                </a:lnTo>
                <a:close/>
                <a:moveTo>
                  <a:pt x="4888" y="4456"/>
                </a:moveTo>
                <a:cubicBezTo>
                  <a:pt x="4926" y="4496"/>
                  <a:pt x="4962" y="4543"/>
                  <a:pt x="4999" y="4590"/>
                </a:cubicBezTo>
                <a:cubicBezTo>
                  <a:pt x="5041" y="4643"/>
                  <a:pt x="5083" y="4698"/>
                  <a:pt x="5126" y="4740"/>
                </a:cubicBezTo>
                <a:cubicBezTo>
                  <a:pt x="5145" y="4761"/>
                  <a:pt x="5174" y="4790"/>
                  <a:pt x="5195" y="4794"/>
                </a:cubicBezTo>
                <a:cubicBezTo>
                  <a:pt x="5183" y="4733"/>
                  <a:pt x="5146" y="4630"/>
                  <a:pt x="5088" y="4538"/>
                </a:cubicBezTo>
                <a:cubicBezTo>
                  <a:pt x="5047" y="4475"/>
                  <a:pt x="5002" y="4445"/>
                  <a:pt x="4946" y="4445"/>
                </a:cubicBezTo>
                <a:cubicBezTo>
                  <a:pt x="4929" y="4445"/>
                  <a:pt x="4912" y="4448"/>
                  <a:pt x="4895" y="4452"/>
                </a:cubicBezTo>
                <a:cubicBezTo>
                  <a:pt x="4895" y="4452"/>
                  <a:pt x="4888" y="4455"/>
                  <a:pt x="4888" y="4456"/>
                </a:cubicBezTo>
                <a:close/>
                <a:moveTo>
                  <a:pt x="4058" y="4827"/>
                </a:moveTo>
                <a:cubicBezTo>
                  <a:pt x="4059" y="4827"/>
                  <a:pt x="4057" y="4834"/>
                  <a:pt x="4055" y="4844"/>
                </a:cubicBezTo>
                <a:cubicBezTo>
                  <a:pt x="4055" y="4847"/>
                  <a:pt x="4054" y="4852"/>
                  <a:pt x="4057" y="4866"/>
                </a:cubicBezTo>
                <a:lnTo>
                  <a:pt x="4068" y="4840"/>
                </a:lnTo>
                <a:lnTo>
                  <a:pt x="4060" y="4841"/>
                </a:lnTo>
                <a:lnTo>
                  <a:pt x="4059" y="4773"/>
                </a:lnTo>
                <a:lnTo>
                  <a:pt x="4056" y="4704"/>
                </a:lnTo>
                <a:cubicBezTo>
                  <a:pt x="4051" y="4777"/>
                  <a:pt x="4050" y="4811"/>
                  <a:pt x="4050" y="4826"/>
                </a:cubicBezTo>
                <a:cubicBezTo>
                  <a:pt x="4050" y="4826"/>
                  <a:pt x="4051" y="4826"/>
                  <a:pt x="4051" y="4826"/>
                </a:cubicBezTo>
                <a:cubicBezTo>
                  <a:pt x="4052" y="4826"/>
                  <a:pt x="4055" y="4827"/>
                  <a:pt x="4058" y="4827"/>
                </a:cubicBezTo>
                <a:close/>
                <a:moveTo>
                  <a:pt x="5719" y="5924"/>
                </a:moveTo>
                <a:cubicBezTo>
                  <a:pt x="5732" y="5927"/>
                  <a:pt x="5744" y="5929"/>
                  <a:pt x="5757" y="5929"/>
                </a:cubicBezTo>
                <a:cubicBezTo>
                  <a:pt x="5807" y="5929"/>
                  <a:pt x="5848" y="5899"/>
                  <a:pt x="5882" y="5836"/>
                </a:cubicBezTo>
                <a:cubicBezTo>
                  <a:pt x="5890" y="5820"/>
                  <a:pt x="5900" y="5804"/>
                  <a:pt x="5910" y="5787"/>
                </a:cubicBezTo>
                <a:cubicBezTo>
                  <a:pt x="5935" y="5745"/>
                  <a:pt x="5968" y="5689"/>
                  <a:pt x="5979" y="5641"/>
                </a:cubicBezTo>
                <a:cubicBezTo>
                  <a:pt x="5981" y="5633"/>
                  <a:pt x="5981" y="5604"/>
                  <a:pt x="5981" y="5583"/>
                </a:cubicBezTo>
                <a:cubicBezTo>
                  <a:pt x="5982" y="5520"/>
                  <a:pt x="5983" y="5416"/>
                  <a:pt x="6011" y="5332"/>
                </a:cubicBezTo>
                <a:cubicBezTo>
                  <a:pt x="6020" y="5303"/>
                  <a:pt x="6030" y="5285"/>
                  <a:pt x="6037" y="5273"/>
                </a:cubicBezTo>
                <a:cubicBezTo>
                  <a:pt x="6040" y="5267"/>
                  <a:pt x="6042" y="5264"/>
                  <a:pt x="6044" y="5261"/>
                </a:cubicBezTo>
                <a:cubicBezTo>
                  <a:pt x="6043" y="5261"/>
                  <a:pt x="6043" y="5261"/>
                  <a:pt x="6043" y="5261"/>
                </a:cubicBezTo>
                <a:cubicBezTo>
                  <a:pt x="6041" y="5261"/>
                  <a:pt x="6038" y="5240"/>
                  <a:pt x="6019" y="5192"/>
                </a:cubicBezTo>
                <a:lnTo>
                  <a:pt x="6009" y="5170"/>
                </a:lnTo>
                <a:cubicBezTo>
                  <a:pt x="5971" y="5078"/>
                  <a:pt x="5919" y="4953"/>
                  <a:pt x="5927" y="4784"/>
                </a:cubicBezTo>
                <a:cubicBezTo>
                  <a:pt x="5930" y="4733"/>
                  <a:pt x="5938" y="4688"/>
                  <a:pt x="5950" y="4649"/>
                </a:cubicBezTo>
                <a:cubicBezTo>
                  <a:pt x="5935" y="4658"/>
                  <a:pt x="5919" y="4664"/>
                  <a:pt x="5903" y="4664"/>
                </a:cubicBezTo>
                <a:cubicBezTo>
                  <a:pt x="5844" y="4664"/>
                  <a:pt x="5813" y="4576"/>
                  <a:pt x="5798" y="4502"/>
                </a:cubicBezTo>
                <a:cubicBezTo>
                  <a:pt x="5790" y="4467"/>
                  <a:pt x="5779" y="4434"/>
                  <a:pt x="5767" y="4398"/>
                </a:cubicBezTo>
                <a:cubicBezTo>
                  <a:pt x="5750" y="4351"/>
                  <a:pt x="5733" y="4299"/>
                  <a:pt x="5720" y="4230"/>
                </a:cubicBezTo>
                <a:cubicBezTo>
                  <a:pt x="5701" y="4132"/>
                  <a:pt x="5702" y="4030"/>
                  <a:pt x="5702" y="3948"/>
                </a:cubicBezTo>
                <a:cubicBezTo>
                  <a:pt x="5702" y="3901"/>
                  <a:pt x="5702" y="3856"/>
                  <a:pt x="5699" y="3824"/>
                </a:cubicBezTo>
                <a:cubicBezTo>
                  <a:pt x="5696" y="3794"/>
                  <a:pt x="5690" y="3781"/>
                  <a:pt x="5670" y="3743"/>
                </a:cubicBezTo>
                <a:lnTo>
                  <a:pt x="5656" y="3715"/>
                </a:lnTo>
                <a:cubicBezTo>
                  <a:pt x="5632" y="3666"/>
                  <a:pt x="5611" y="3625"/>
                  <a:pt x="5590" y="3588"/>
                </a:cubicBezTo>
                <a:cubicBezTo>
                  <a:pt x="5599" y="3652"/>
                  <a:pt x="5604" y="3718"/>
                  <a:pt x="5610" y="3780"/>
                </a:cubicBezTo>
                <a:cubicBezTo>
                  <a:pt x="5620" y="3898"/>
                  <a:pt x="5636" y="4014"/>
                  <a:pt x="5653" y="4127"/>
                </a:cubicBezTo>
                <a:lnTo>
                  <a:pt x="5660" y="4176"/>
                </a:lnTo>
                <a:cubicBezTo>
                  <a:pt x="5678" y="4302"/>
                  <a:pt x="5709" y="4471"/>
                  <a:pt x="5756" y="4560"/>
                </a:cubicBezTo>
                <a:cubicBezTo>
                  <a:pt x="5766" y="4579"/>
                  <a:pt x="5776" y="4595"/>
                  <a:pt x="5786" y="4610"/>
                </a:cubicBezTo>
                <a:cubicBezTo>
                  <a:pt x="5820" y="4660"/>
                  <a:pt x="5859" y="4717"/>
                  <a:pt x="5882" y="4879"/>
                </a:cubicBezTo>
                <a:cubicBezTo>
                  <a:pt x="5905" y="5033"/>
                  <a:pt x="5899" y="5210"/>
                  <a:pt x="5867" y="5423"/>
                </a:cubicBezTo>
                <a:cubicBezTo>
                  <a:pt x="5830" y="5660"/>
                  <a:pt x="5780" y="5828"/>
                  <a:pt x="5719" y="5924"/>
                </a:cubicBezTo>
                <a:close/>
                <a:moveTo>
                  <a:pt x="18801" y="8406"/>
                </a:moveTo>
                <a:cubicBezTo>
                  <a:pt x="18823" y="8478"/>
                  <a:pt x="18844" y="8545"/>
                  <a:pt x="18867" y="8593"/>
                </a:cubicBezTo>
                <a:cubicBezTo>
                  <a:pt x="18866" y="8585"/>
                  <a:pt x="18865" y="8575"/>
                  <a:pt x="18864" y="8566"/>
                </a:cubicBezTo>
                <a:cubicBezTo>
                  <a:pt x="18861" y="8520"/>
                  <a:pt x="18861" y="8446"/>
                  <a:pt x="18868" y="8379"/>
                </a:cubicBezTo>
                <a:cubicBezTo>
                  <a:pt x="18860" y="8372"/>
                  <a:pt x="18850" y="8368"/>
                  <a:pt x="18838" y="8367"/>
                </a:cubicBezTo>
                <a:lnTo>
                  <a:pt x="18826" y="8366"/>
                </a:lnTo>
                <a:cubicBezTo>
                  <a:pt x="18810" y="8366"/>
                  <a:pt x="18798" y="8370"/>
                  <a:pt x="18790" y="8374"/>
                </a:cubicBezTo>
                <a:lnTo>
                  <a:pt x="18801" y="8406"/>
                </a:lnTo>
                <a:close/>
                <a:moveTo>
                  <a:pt x="3762" y="21600"/>
                </a:moveTo>
                <a:cubicBezTo>
                  <a:pt x="3735" y="21600"/>
                  <a:pt x="3708" y="21576"/>
                  <a:pt x="3683" y="21530"/>
                </a:cubicBezTo>
                <a:cubicBezTo>
                  <a:pt x="3654" y="21478"/>
                  <a:pt x="3628" y="21409"/>
                  <a:pt x="3603" y="21343"/>
                </a:cubicBezTo>
                <a:cubicBezTo>
                  <a:pt x="3567" y="21246"/>
                  <a:pt x="3533" y="21156"/>
                  <a:pt x="3496" y="21126"/>
                </a:cubicBezTo>
                <a:cubicBezTo>
                  <a:pt x="3430" y="21072"/>
                  <a:pt x="3402" y="20949"/>
                  <a:pt x="3382" y="20860"/>
                </a:cubicBezTo>
                <a:cubicBezTo>
                  <a:pt x="3367" y="20793"/>
                  <a:pt x="3358" y="20753"/>
                  <a:pt x="3336" y="20735"/>
                </a:cubicBezTo>
                <a:cubicBezTo>
                  <a:pt x="3313" y="20716"/>
                  <a:pt x="3295" y="20685"/>
                  <a:pt x="3281" y="20661"/>
                </a:cubicBezTo>
                <a:cubicBezTo>
                  <a:pt x="3264" y="20631"/>
                  <a:pt x="3255" y="20616"/>
                  <a:pt x="3243" y="20616"/>
                </a:cubicBezTo>
                <a:cubicBezTo>
                  <a:pt x="3238" y="20616"/>
                  <a:pt x="3232" y="20619"/>
                  <a:pt x="3225" y="20626"/>
                </a:cubicBezTo>
                <a:cubicBezTo>
                  <a:pt x="3195" y="20671"/>
                  <a:pt x="3163" y="20712"/>
                  <a:pt x="3131" y="20745"/>
                </a:cubicBezTo>
                <a:lnTo>
                  <a:pt x="3128" y="20748"/>
                </a:lnTo>
                <a:cubicBezTo>
                  <a:pt x="3128" y="20748"/>
                  <a:pt x="3122" y="20751"/>
                  <a:pt x="3122" y="20751"/>
                </a:cubicBezTo>
                <a:cubicBezTo>
                  <a:pt x="3087" y="20751"/>
                  <a:pt x="3051" y="20676"/>
                  <a:pt x="2975" y="20503"/>
                </a:cubicBezTo>
                <a:cubicBezTo>
                  <a:pt x="2954" y="20455"/>
                  <a:pt x="2927" y="20395"/>
                  <a:pt x="2917" y="20379"/>
                </a:cubicBezTo>
                <a:cubicBezTo>
                  <a:pt x="2902" y="20355"/>
                  <a:pt x="2885" y="20344"/>
                  <a:pt x="2863" y="20344"/>
                </a:cubicBezTo>
                <a:cubicBezTo>
                  <a:pt x="2847" y="20344"/>
                  <a:pt x="2832" y="20349"/>
                  <a:pt x="2817" y="20353"/>
                </a:cubicBezTo>
                <a:cubicBezTo>
                  <a:pt x="2797" y="20360"/>
                  <a:pt x="2779" y="20365"/>
                  <a:pt x="2762" y="20365"/>
                </a:cubicBezTo>
                <a:cubicBezTo>
                  <a:pt x="2734" y="20365"/>
                  <a:pt x="2692" y="20353"/>
                  <a:pt x="2651" y="20252"/>
                </a:cubicBezTo>
                <a:cubicBezTo>
                  <a:pt x="2617" y="20166"/>
                  <a:pt x="2579" y="20114"/>
                  <a:pt x="2539" y="20097"/>
                </a:cubicBezTo>
                <a:cubicBezTo>
                  <a:pt x="2526" y="20097"/>
                  <a:pt x="2517" y="20110"/>
                  <a:pt x="2505" y="20126"/>
                </a:cubicBezTo>
                <a:cubicBezTo>
                  <a:pt x="2488" y="20148"/>
                  <a:pt x="2469" y="20172"/>
                  <a:pt x="2447" y="20172"/>
                </a:cubicBezTo>
                <a:cubicBezTo>
                  <a:pt x="2442" y="20172"/>
                  <a:pt x="2437" y="20171"/>
                  <a:pt x="2432" y="20168"/>
                </a:cubicBezTo>
                <a:cubicBezTo>
                  <a:pt x="2383" y="20142"/>
                  <a:pt x="2355" y="20040"/>
                  <a:pt x="2333" y="19959"/>
                </a:cubicBezTo>
                <a:cubicBezTo>
                  <a:pt x="2324" y="19927"/>
                  <a:pt x="2317" y="19898"/>
                  <a:pt x="2307" y="19872"/>
                </a:cubicBezTo>
                <a:cubicBezTo>
                  <a:pt x="2296" y="19843"/>
                  <a:pt x="2286" y="19810"/>
                  <a:pt x="2275" y="19776"/>
                </a:cubicBezTo>
                <a:cubicBezTo>
                  <a:pt x="2254" y="19709"/>
                  <a:pt x="2235" y="19648"/>
                  <a:pt x="2213" y="19628"/>
                </a:cubicBezTo>
                <a:cubicBezTo>
                  <a:pt x="2119" y="19545"/>
                  <a:pt x="2042" y="19404"/>
                  <a:pt x="1968" y="19267"/>
                </a:cubicBezTo>
                <a:cubicBezTo>
                  <a:pt x="1937" y="19210"/>
                  <a:pt x="1907" y="19155"/>
                  <a:pt x="1875" y="19103"/>
                </a:cubicBezTo>
                <a:lnTo>
                  <a:pt x="1841" y="19047"/>
                </a:lnTo>
                <a:lnTo>
                  <a:pt x="1856" y="18931"/>
                </a:lnTo>
                <a:cubicBezTo>
                  <a:pt x="1851" y="18899"/>
                  <a:pt x="1848" y="18857"/>
                  <a:pt x="1849" y="18807"/>
                </a:cubicBezTo>
                <a:lnTo>
                  <a:pt x="1854" y="18666"/>
                </a:lnTo>
                <a:lnTo>
                  <a:pt x="1897" y="18685"/>
                </a:lnTo>
                <a:cubicBezTo>
                  <a:pt x="1913" y="18692"/>
                  <a:pt x="1930" y="18700"/>
                  <a:pt x="1946" y="18700"/>
                </a:cubicBezTo>
                <a:cubicBezTo>
                  <a:pt x="1951" y="18700"/>
                  <a:pt x="1956" y="18699"/>
                  <a:pt x="1960" y="18698"/>
                </a:cubicBezTo>
                <a:cubicBezTo>
                  <a:pt x="1975" y="18694"/>
                  <a:pt x="1985" y="18690"/>
                  <a:pt x="1991" y="18687"/>
                </a:cubicBezTo>
                <a:cubicBezTo>
                  <a:pt x="1991" y="18646"/>
                  <a:pt x="1991" y="18603"/>
                  <a:pt x="1998" y="18558"/>
                </a:cubicBezTo>
                <a:cubicBezTo>
                  <a:pt x="2003" y="18525"/>
                  <a:pt x="2010" y="18503"/>
                  <a:pt x="2016" y="18488"/>
                </a:cubicBezTo>
                <a:lnTo>
                  <a:pt x="2016" y="18487"/>
                </a:lnTo>
                <a:cubicBezTo>
                  <a:pt x="2016" y="18471"/>
                  <a:pt x="2017" y="18449"/>
                  <a:pt x="2019" y="18426"/>
                </a:cubicBezTo>
                <a:cubicBezTo>
                  <a:pt x="2025" y="18371"/>
                  <a:pt x="2034" y="18326"/>
                  <a:pt x="2047" y="18294"/>
                </a:cubicBezTo>
                <a:cubicBezTo>
                  <a:pt x="2015" y="18226"/>
                  <a:pt x="1976" y="18119"/>
                  <a:pt x="1982" y="18019"/>
                </a:cubicBezTo>
                <a:lnTo>
                  <a:pt x="1987" y="17927"/>
                </a:lnTo>
                <a:lnTo>
                  <a:pt x="2016" y="17909"/>
                </a:lnTo>
                <a:cubicBezTo>
                  <a:pt x="2038" y="17895"/>
                  <a:pt x="2062" y="17875"/>
                  <a:pt x="2085" y="17852"/>
                </a:cubicBezTo>
                <a:lnTo>
                  <a:pt x="2080" y="17830"/>
                </a:lnTo>
                <a:lnTo>
                  <a:pt x="2058" y="17732"/>
                </a:lnTo>
                <a:cubicBezTo>
                  <a:pt x="2049" y="17707"/>
                  <a:pt x="2046" y="17658"/>
                  <a:pt x="2043" y="17607"/>
                </a:cubicBezTo>
                <a:cubicBezTo>
                  <a:pt x="2040" y="17568"/>
                  <a:pt x="2039" y="17543"/>
                  <a:pt x="2039" y="17518"/>
                </a:cubicBezTo>
                <a:cubicBezTo>
                  <a:pt x="2040" y="17351"/>
                  <a:pt x="2073" y="17314"/>
                  <a:pt x="2091" y="17294"/>
                </a:cubicBezTo>
                <a:lnTo>
                  <a:pt x="2098" y="17285"/>
                </a:lnTo>
                <a:cubicBezTo>
                  <a:pt x="2106" y="17276"/>
                  <a:pt x="2111" y="17260"/>
                  <a:pt x="2119" y="17236"/>
                </a:cubicBezTo>
                <a:cubicBezTo>
                  <a:pt x="2125" y="17218"/>
                  <a:pt x="2132" y="17199"/>
                  <a:pt x="2139" y="17182"/>
                </a:cubicBezTo>
                <a:cubicBezTo>
                  <a:pt x="2164" y="17123"/>
                  <a:pt x="2187" y="17114"/>
                  <a:pt x="2208" y="17114"/>
                </a:cubicBezTo>
                <a:lnTo>
                  <a:pt x="2217" y="17115"/>
                </a:lnTo>
                <a:cubicBezTo>
                  <a:pt x="2265" y="17115"/>
                  <a:pt x="2266" y="17082"/>
                  <a:pt x="2268" y="17051"/>
                </a:cubicBezTo>
                <a:cubicBezTo>
                  <a:pt x="2268" y="17030"/>
                  <a:pt x="2258" y="16960"/>
                  <a:pt x="2253" y="16927"/>
                </a:cubicBezTo>
                <a:cubicBezTo>
                  <a:pt x="2239" y="16832"/>
                  <a:pt x="2224" y="16725"/>
                  <a:pt x="2237" y="16618"/>
                </a:cubicBezTo>
                <a:cubicBezTo>
                  <a:pt x="2238" y="16612"/>
                  <a:pt x="2238" y="16607"/>
                  <a:pt x="2239" y="16602"/>
                </a:cubicBezTo>
                <a:cubicBezTo>
                  <a:pt x="2228" y="16506"/>
                  <a:pt x="2241" y="16404"/>
                  <a:pt x="2249" y="16345"/>
                </a:cubicBezTo>
                <a:cubicBezTo>
                  <a:pt x="2253" y="16317"/>
                  <a:pt x="2257" y="16283"/>
                  <a:pt x="2258" y="16258"/>
                </a:cubicBezTo>
                <a:cubicBezTo>
                  <a:pt x="2254" y="16256"/>
                  <a:pt x="2249" y="16254"/>
                  <a:pt x="2245" y="16253"/>
                </a:cubicBezTo>
                <a:cubicBezTo>
                  <a:pt x="2227" y="16247"/>
                  <a:pt x="2208" y="16241"/>
                  <a:pt x="2190" y="16208"/>
                </a:cubicBezTo>
                <a:cubicBezTo>
                  <a:pt x="2167" y="16167"/>
                  <a:pt x="2067" y="16033"/>
                  <a:pt x="2015" y="16033"/>
                </a:cubicBezTo>
                <a:cubicBezTo>
                  <a:pt x="2013" y="16033"/>
                  <a:pt x="2011" y="16033"/>
                  <a:pt x="2010" y="16033"/>
                </a:cubicBezTo>
                <a:lnTo>
                  <a:pt x="2005" y="16110"/>
                </a:lnTo>
                <a:lnTo>
                  <a:pt x="1971" y="16110"/>
                </a:lnTo>
                <a:cubicBezTo>
                  <a:pt x="1945" y="16110"/>
                  <a:pt x="1926" y="16051"/>
                  <a:pt x="1868" y="15832"/>
                </a:cubicBezTo>
                <a:cubicBezTo>
                  <a:pt x="1859" y="15801"/>
                  <a:pt x="1855" y="15784"/>
                  <a:pt x="1853" y="15777"/>
                </a:cubicBezTo>
                <a:cubicBezTo>
                  <a:pt x="1851" y="15773"/>
                  <a:pt x="1850" y="15769"/>
                  <a:pt x="1849" y="15766"/>
                </a:cubicBezTo>
                <a:cubicBezTo>
                  <a:pt x="1835" y="15786"/>
                  <a:pt x="1821" y="15803"/>
                  <a:pt x="1801" y="15809"/>
                </a:cubicBezTo>
                <a:cubicBezTo>
                  <a:pt x="1789" y="15813"/>
                  <a:pt x="1778" y="15814"/>
                  <a:pt x="1768" y="15814"/>
                </a:cubicBezTo>
                <a:cubicBezTo>
                  <a:pt x="1738" y="15814"/>
                  <a:pt x="1713" y="15802"/>
                  <a:pt x="1688" y="15790"/>
                </a:cubicBezTo>
                <a:cubicBezTo>
                  <a:pt x="1667" y="15780"/>
                  <a:pt x="1647" y="15770"/>
                  <a:pt x="1625" y="15770"/>
                </a:cubicBezTo>
                <a:cubicBezTo>
                  <a:pt x="1618" y="15770"/>
                  <a:pt x="1611" y="15771"/>
                  <a:pt x="1603" y="15774"/>
                </a:cubicBezTo>
                <a:cubicBezTo>
                  <a:pt x="1603" y="15774"/>
                  <a:pt x="1603" y="15774"/>
                  <a:pt x="1603" y="15774"/>
                </a:cubicBezTo>
                <a:cubicBezTo>
                  <a:pt x="1541" y="15774"/>
                  <a:pt x="1519" y="15605"/>
                  <a:pt x="1503" y="15481"/>
                </a:cubicBezTo>
                <a:cubicBezTo>
                  <a:pt x="1489" y="15375"/>
                  <a:pt x="1476" y="15276"/>
                  <a:pt x="1453" y="15260"/>
                </a:cubicBezTo>
                <a:cubicBezTo>
                  <a:pt x="1450" y="15259"/>
                  <a:pt x="1447" y="15259"/>
                  <a:pt x="1443" y="15259"/>
                </a:cubicBezTo>
                <a:cubicBezTo>
                  <a:pt x="1443" y="15259"/>
                  <a:pt x="1408" y="15261"/>
                  <a:pt x="1408" y="15261"/>
                </a:cubicBezTo>
                <a:cubicBezTo>
                  <a:pt x="1324" y="15261"/>
                  <a:pt x="1305" y="15118"/>
                  <a:pt x="1304" y="14998"/>
                </a:cubicBezTo>
                <a:cubicBezTo>
                  <a:pt x="1304" y="14976"/>
                  <a:pt x="1303" y="14968"/>
                  <a:pt x="1303" y="14966"/>
                </a:cubicBezTo>
                <a:cubicBezTo>
                  <a:pt x="1302" y="14962"/>
                  <a:pt x="1298" y="14948"/>
                  <a:pt x="1296" y="14941"/>
                </a:cubicBezTo>
                <a:lnTo>
                  <a:pt x="1266" y="14842"/>
                </a:lnTo>
                <a:cubicBezTo>
                  <a:pt x="1266" y="14842"/>
                  <a:pt x="1287" y="14776"/>
                  <a:pt x="1293" y="14755"/>
                </a:cubicBezTo>
                <a:cubicBezTo>
                  <a:pt x="1283" y="14727"/>
                  <a:pt x="1272" y="14688"/>
                  <a:pt x="1261" y="14632"/>
                </a:cubicBezTo>
                <a:cubicBezTo>
                  <a:pt x="1248" y="14563"/>
                  <a:pt x="1231" y="14533"/>
                  <a:pt x="1207" y="14533"/>
                </a:cubicBezTo>
                <a:cubicBezTo>
                  <a:pt x="1189" y="14533"/>
                  <a:pt x="1168" y="14549"/>
                  <a:pt x="1146" y="14580"/>
                </a:cubicBezTo>
                <a:lnTo>
                  <a:pt x="1129" y="14604"/>
                </a:lnTo>
                <a:cubicBezTo>
                  <a:pt x="1099" y="14648"/>
                  <a:pt x="1061" y="14703"/>
                  <a:pt x="1022" y="14703"/>
                </a:cubicBezTo>
                <a:cubicBezTo>
                  <a:pt x="994" y="14703"/>
                  <a:pt x="970" y="14676"/>
                  <a:pt x="949" y="14621"/>
                </a:cubicBezTo>
                <a:cubicBezTo>
                  <a:pt x="914" y="14530"/>
                  <a:pt x="903" y="14411"/>
                  <a:pt x="895" y="14316"/>
                </a:cubicBezTo>
                <a:cubicBezTo>
                  <a:pt x="891" y="14269"/>
                  <a:pt x="887" y="14230"/>
                  <a:pt x="882" y="14196"/>
                </a:cubicBezTo>
                <a:cubicBezTo>
                  <a:pt x="878" y="14174"/>
                  <a:pt x="871" y="14152"/>
                  <a:pt x="864" y="14128"/>
                </a:cubicBezTo>
                <a:cubicBezTo>
                  <a:pt x="852" y="14090"/>
                  <a:pt x="837" y="14042"/>
                  <a:pt x="828" y="13973"/>
                </a:cubicBezTo>
                <a:lnTo>
                  <a:pt x="814" y="13871"/>
                </a:lnTo>
                <a:lnTo>
                  <a:pt x="842" y="13807"/>
                </a:lnTo>
                <a:cubicBezTo>
                  <a:pt x="861" y="13763"/>
                  <a:pt x="882" y="13741"/>
                  <a:pt x="905" y="13741"/>
                </a:cubicBezTo>
                <a:cubicBezTo>
                  <a:pt x="924" y="13741"/>
                  <a:pt x="941" y="13756"/>
                  <a:pt x="956" y="13768"/>
                </a:cubicBezTo>
                <a:cubicBezTo>
                  <a:pt x="968" y="13778"/>
                  <a:pt x="978" y="13787"/>
                  <a:pt x="986" y="13787"/>
                </a:cubicBezTo>
                <a:cubicBezTo>
                  <a:pt x="991" y="13787"/>
                  <a:pt x="999" y="13787"/>
                  <a:pt x="1011" y="13738"/>
                </a:cubicBezTo>
                <a:cubicBezTo>
                  <a:pt x="1014" y="13723"/>
                  <a:pt x="1014" y="13721"/>
                  <a:pt x="1013" y="13712"/>
                </a:cubicBezTo>
                <a:cubicBezTo>
                  <a:pt x="1005" y="13661"/>
                  <a:pt x="978" y="13614"/>
                  <a:pt x="961" y="13614"/>
                </a:cubicBezTo>
                <a:cubicBezTo>
                  <a:pt x="961" y="13614"/>
                  <a:pt x="945" y="13616"/>
                  <a:pt x="945" y="13616"/>
                </a:cubicBezTo>
                <a:cubicBezTo>
                  <a:pt x="916" y="13616"/>
                  <a:pt x="895" y="13565"/>
                  <a:pt x="886" y="13472"/>
                </a:cubicBezTo>
                <a:cubicBezTo>
                  <a:pt x="882" y="13431"/>
                  <a:pt x="882" y="13396"/>
                  <a:pt x="882" y="13371"/>
                </a:cubicBezTo>
                <a:cubicBezTo>
                  <a:pt x="882" y="13371"/>
                  <a:pt x="881" y="13371"/>
                  <a:pt x="881" y="13371"/>
                </a:cubicBezTo>
                <a:cubicBezTo>
                  <a:pt x="879" y="13371"/>
                  <a:pt x="876" y="13369"/>
                  <a:pt x="874" y="13368"/>
                </a:cubicBezTo>
                <a:cubicBezTo>
                  <a:pt x="862" y="13361"/>
                  <a:pt x="848" y="13353"/>
                  <a:pt x="834" y="13329"/>
                </a:cubicBezTo>
                <a:cubicBezTo>
                  <a:pt x="811" y="13287"/>
                  <a:pt x="798" y="13220"/>
                  <a:pt x="788" y="13170"/>
                </a:cubicBezTo>
                <a:lnTo>
                  <a:pt x="777" y="13106"/>
                </a:lnTo>
                <a:cubicBezTo>
                  <a:pt x="766" y="13046"/>
                  <a:pt x="759" y="13011"/>
                  <a:pt x="746" y="12983"/>
                </a:cubicBezTo>
                <a:cubicBezTo>
                  <a:pt x="707" y="12925"/>
                  <a:pt x="710" y="12823"/>
                  <a:pt x="712" y="12780"/>
                </a:cubicBezTo>
                <a:cubicBezTo>
                  <a:pt x="713" y="12739"/>
                  <a:pt x="718" y="12707"/>
                  <a:pt x="723" y="12684"/>
                </a:cubicBezTo>
                <a:cubicBezTo>
                  <a:pt x="718" y="12670"/>
                  <a:pt x="714" y="12654"/>
                  <a:pt x="711" y="12633"/>
                </a:cubicBezTo>
                <a:cubicBezTo>
                  <a:pt x="702" y="12584"/>
                  <a:pt x="700" y="12535"/>
                  <a:pt x="698" y="12500"/>
                </a:cubicBezTo>
                <a:lnTo>
                  <a:pt x="698" y="12487"/>
                </a:lnTo>
                <a:cubicBezTo>
                  <a:pt x="694" y="12476"/>
                  <a:pt x="686" y="12455"/>
                  <a:pt x="667" y="12415"/>
                </a:cubicBezTo>
                <a:cubicBezTo>
                  <a:pt x="653" y="12385"/>
                  <a:pt x="641" y="12356"/>
                  <a:pt x="634" y="12334"/>
                </a:cubicBezTo>
                <a:cubicBezTo>
                  <a:pt x="634" y="12333"/>
                  <a:pt x="633" y="12333"/>
                  <a:pt x="633" y="12333"/>
                </a:cubicBezTo>
                <a:cubicBezTo>
                  <a:pt x="627" y="12333"/>
                  <a:pt x="619" y="12342"/>
                  <a:pt x="611" y="12350"/>
                </a:cubicBezTo>
                <a:lnTo>
                  <a:pt x="599" y="12362"/>
                </a:lnTo>
                <a:cubicBezTo>
                  <a:pt x="577" y="12382"/>
                  <a:pt x="553" y="12401"/>
                  <a:pt x="533" y="12401"/>
                </a:cubicBezTo>
                <a:cubicBezTo>
                  <a:pt x="515" y="12401"/>
                  <a:pt x="501" y="12386"/>
                  <a:pt x="491" y="12356"/>
                </a:cubicBezTo>
                <a:cubicBezTo>
                  <a:pt x="480" y="12326"/>
                  <a:pt x="474" y="12290"/>
                  <a:pt x="471" y="12247"/>
                </a:cubicBezTo>
                <a:cubicBezTo>
                  <a:pt x="471" y="12247"/>
                  <a:pt x="470" y="12247"/>
                  <a:pt x="470" y="12247"/>
                </a:cubicBezTo>
                <a:cubicBezTo>
                  <a:pt x="450" y="12262"/>
                  <a:pt x="437" y="12272"/>
                  <a:pt x="426" y="12272"/>
                </a:cubicBezTo>
                <a:lnTo>
                  <a:pt x="406" y="12272"/>
                </a:lnTo>
                <a:lnTo>
                  <a:pt x="390" y="12215"/>
                </a:lnTo>
                <a:cubicBezTo>
                  <a:pt x="381" y="12167"/>
                  <a:pt x="374" y="12154"/>
                  <a:pt x="362" y="12149"/>
                </a:cubicBezTo>
                <a:cubicBezTo>
                  <a:pt x="362" y="12149"/>
                  <a:pt x="348" y="12151"/>
                  <a:pt x="348" y="12151"/>
                </a:cubicBezTo>
                <a:cubicBezTo>
                  <a:pt x="340" y="12151"/>
                  <a:pt x="319" y="12150"/>
                  <a:pt x="302" y="12094"/>
                </a:cubicBezTo>
                <a:cubicBezTo>
                  <a:pt x="285" y="12033"/>
                  <a:pt x="287" y="11951"/>
                  <a:pt x="289" y="11902"/>
                </a:cubicBezTo>
                <a:cubicBezTo>
                  <a:pt x="288" y="11861"/>
                  <a:pt x="282" y="11825"/>
                  <a:pt x="273" y="11797"/>
                </a:cubicBezTo>
                <a:cubicBezTo>
                  <a:pt x="271" y="11789"/>
                  <a:pt x="263" y="11779"/>
                  <a:pt x="257" y="11771"/>
                </a:cubicBezTo>
                <a:cubicBezTo>
                  <a:pt x="241" y="11749"/>
                  <a:pt x="217" y="11716"/>
                  <a:pt x="203" y="11632"/>
                </a:cubicBezTo>
                <a:cubicBezTo>
                  <a:pt x="190" y="11553"/>
                  <a:pt x="193" y="11477"/>
                  <a:pt x="194" y="11426"/>
                </a:cubicBezTo>
                <a:cubicBezTo>
                  <a:pt x="195" y="11407"/>
                  <a:pt x="195" y="11396"/>
                  <a:pt x="195" y="11386"/>
                </a:cubicBezTo>
                <a:cubicBezTo>
                  <a:pt x="195" y="11375"/>
                  <a:pt x="195" y="11368"/>
                  <a:pt x="181" y="11334"/>
                </a:cubicBezTo>
                <a:cubicBezTo>
                  <a:pt x="151" y="11262"/>
                  <a:pt x="146" y="11187"/>
                  <a:pt x="147" y="11136"/>
                </a:cubicBezTo>
                <a:cubicBezTo>
                  <a:pt x="149" y="11065"/>
                  <a:pt x="162" y="11018"/>
                  <a:pt x="175" y="10986"/>
                </a:cubicBezTo>
                <a:cubicBezTo>
                  <a:pt x="140" y="10819"/>
                  <a:pt x="110" y="10620"/>
                  <a:pt x="133" y="10364"/>
                </a:cubicBezTo>
                <a:cubicBezTo>
                  <a:pt x="142" y="10261"/>
                  <a:pt x="164" y="10198"/>
                  <a:pt x="182" y="10147"/>
                </a:cubicBezTo>
                <a:cubicBezTo>
                  <a:pt x="186" y="10134"/>
                  <a:pt x="200" y="10096"/>
                  <a:pt x="201" y="10083"/>
                </a:cubicBezTo>
                <a:cubicBezTo>
                  <a:pt x="191" y="10001"/>
                  <a:pt x="165" y="9798"/>
                  <a:pt x="214" y="9675"/>
                </a:cubicBezTo>
                <a:cubicBezTo>
                  <a:pt x="230" y="9636"/>
                  <a:pt x="247" y="9617"/>
                  <a:pt x="265" y="9617"/>
                </a:cubicBezTo>
                <a:cubicBezTo>
                  <a:pt x="286" y="9617"/>
                  <a:pt x="302" y="9640"/>
                  <a:pt x="316" y="9660"/>
                </a:cubicBezTo>
                <a:cubicBezTo>
                  <a:pt x="318" y="9663"/>
                  <a:pt x="321" y="9666"/>
                  <a:pt x="323" y="9669"/>
                </a:cubicBezTo>
                <a:cubicBezTo>
                  <a:pt x="304" y="9627"/>
                  <a:pt x="292" y="9567"/>
                  <a:pt x="282" y="9517"/>
                </a:cubicBezTo>
                <a:cubicBezTo>
                  <a:pt x="279" y="9497"/>
                  <a:pt x="270" y="9453"/>
                  <a:pt x="267" y="9446"/>
                </a:cubicBezTo>
                <a:cubicBezTo>
                  <a:pt x="253" y="9448"/>
                  <a:pt x="227" y="9505"/>
                  <a:pt x="204" y="9555"/>
                </a:cubicBezTo>
                <a:cubicBezTo>
                  <a:pt x="179" y="9609"/>
                  <a:pt x="156" y="9659"/>
                  <a:pt x="131" y="9683"/>
                </a:cubicBezTo>
                <a:lnTo>
                  <a:pt x="0" y="9807"/>
                </a:lnTo>
                <a:lnTo>
                  <a:pt x="88" y="9464"/>
                </a:lnTo>
                <a:cubicBezTo>
                  <a:pt x="93" y="9443"/>
                  <a:pt x="99" y="9420"/>
                  <a:pt x="104" y="9397"/>
                </a:cubicBezTo>
                <a:cubicBezTo>
                  <a:pt x="117" y="9343"/>
                  <a:pt x="130" y="9289"/>
                  <a:pt x="144" y="9246"/>
                </a:cubicBezTo>
                <a:cubicBezTo>
                  <a:pt x="186" y="9116"/>
                  <a:pt x="228" y="9027"/>
                  <a:pt x="273" y="8933"/>
                </a:cubicBezTo>
                <a:lnTo>
                  <a:pt x="293" y="8890"/>
                </a:lnTo>
                <a:cubicBezTo>
                  <a:pt x="367" y="8732"/>
                  <a:pt x="421" y="8590"/>
                  <a:pt x="465" y="8442"/>
                </a:cubicBezTo>
                <a:cubicBezTo>
                  <a:pt x="470" y="8424"/>
                  <a:pt x="477" y="8402"/>
                  <a:pt x="484" y="8378"/>
                </a:cubicBezTo>
                <a:cubicBezTo>
                  <a:pt x="509" y="8300"/>
                  <a:pt x="574" y="8093"/>
                  <a:pt x="572" y="7992"/>
                </a:cubicBezTo>
                <a:cubicBezTo>
                  <a:pt x="572" y="7986"/>
                  <a:pt x="572" y="7976"/>
                  <a:pt x="565" y="7960"/>
                </a:cubicBezTo>
                <a:cubicBezTo>
                  <a:pt x="553" y="7930"/>
                  <a:pt x="532" y="7900"/>
                  <a:pt x="508" y="7869"/>
                </a:cubicBezTo>
                <a:cubicBezTo>
                  <a:pt x="459" y="7802"/>
                  <a:pt x="404" y="7727"/>
                  <a:pt x="381" y="7572"/>
                </a:cubicBezTo>
                <a:cubicBezTo>
                  <a:pt x="362" y="7443"/>
                  <a:pt x="383" y="7349"/>
                  <a:pt x="399" y="7298"/>
                </a:cubicBezTo>
                <a:cubicBezTo>
                  <a:pt x="398" y="7297"/>
                  <a:pt x="398" y="7297"/>
                  <a:pt x="397" y="7296"/>
                </a:cubicBezTo>
                <a:cubicBezTo>
                  <a:pt x="381" y="7268"/>
                  <a:pt x="350" y="7214"/>
                  <a:pt x="346" y="7083"/>
                </a:cubicBezTo>
                <a:cubicBezTo>
                  <a:pt x="341" y="7083"/>
                  <a:pt x="337" y="7081"/>
                  <a:pt x="332" y="7078"/>
                </a:cubicBezTo>
                <a:cubicBezTo>
                  <a:pt x="310" y="7064"/>
                  <a:pt x="292" y="7020"/>
                  <a:pt x="278" y="6951"/>
                </a:cubicBezTo>
                <a:cubicBezTo>
                  <a:pt x="251" y="6808"/>
                  <a:pt x="250" y="6557"/>
                  <a:pt x="260" y="6431"/>
                </a:cubicBezTo>
                <a:cubicBezTo>
                  <a:pt x="266" y="6347"/>
                  <a:pt x="281" y="6306"/>
                  <a:pt x="293" y="6283"/>
                </a:cubicBezTo>
                <a:cubicBezTo>
                  <a:pt x="286" y="6246"/>
                  <a:pt x="273" y="6181"/>
                  <a:pt x="250" y="6110"/>
                </a:cubicBezTo>
                <a:cubicBezTo>
                  <a:pt x="242" y="6087"/>
                  <a:pt x="236" y="6062"/>
                  <a:pt x="230" y="6038"/>
                </a:cubicBezTo>
                <a:cubicBezTo>
                  <a:pt x="224" y="6014"/>
                  <a:pt x="217" y="5990"/>
                  <a:pt x="211" y="5974"/>
                </a:cubicBezTo>
                <a:lnTo>
                  <a:pt x="203" y="5962"/>
                </a:lnTo>
                <a:cubicBezTo>
                  <a:pt x="191" y="5943"/>
                  <a:pt x="174" y="5918"/>
                  <a:pt x="163" y="5865"/>
                </a:cubicBezTo>
                <a:cubicBezTo>
                  <a:pt x="123" y="5675"/>
                  <a:pt x="176" y="5487"/>
                  <a:pt x="193" y="5425"/>
                </a:cubicBezTo>
                <a:cubicBezTo>
                  <a:pt x="212" y="5359"/>
                  <a:pt x="209" y="5321"/>
                  <a:pt x="207" y="5307"/>
                </a:cubicBezTo>
                <a:cubicBezTo>
                  <a:pt x="200" y="5227"/>
                  <a:pt x="158" y="5133"/>
                  <a:pt x="115" y="5099"/>
                </a:cubicBezTo>
                <a:cubicBezTo>
                  <a:pt x="67" y="5062"/>
                  <a:pt x="50" y="4992"/>
                  <a:pt x="25" y="4895"/>
                </a:cubicBezTo>
                <a:lnTo>
                  <a:pt x="2" y="4800"/>
                </a:lnTo>
                <a:lnTo>
                  <a:pt x="26" y="4706"/>
                </a:lnTo>
                <a:cubicBezTo>
                  <a:pt x="40" y="4665"/>
                  <a:pt x="50" y="4629"/>
                  <a:pt x="51" y="4620"/>
                </a:cubicBezTo>
                <a:cubicBezTo>
                  <a:pt x="65" y="4497"/>
                  <a:pt x="94" y="4376"/>
                  <a:pt x="135" y="4278"/>
                </a:cubicBezTo>
                <a:cubicBezTo>
                  <a:pt x="136" y="4274"/>
                  <a:pt x="142" y="4263"/>
                  <a:pt x="149" y="4248"/>
                </a:cubicBezTo>
                <a:cubicBezTo>
                  <a:pt x="194" y="4161"/>
                  <a:pt x="202" y="4137"/>
                  <a:pt x="203" y="4134"/>
                </a:cubicBezTo>
                <a:lnTo>
                  <a:pt x="216" y="4089"/>
                </a:lnTo>
                <a:lnTo>
                  <a:pt x="222" y="4103"/>
                </a:lnTo>
                <a:lnTo>
                  <a:pt x="228" y="4046"/>
                </a:lnTo>
                <a:lnTo>
                  <a:pt x="248" y="4067"/>
                </a:lnTo>
                <a:cubicBezTo>
                  <a:pt x="261" y="4082"/>
                  <a:pt x="274" y="4096"/>
                  <a:pt x="285" y="4103"/>
                </a:cubicBezTo>
                <a:cubicBezTo>
                  <a:pt x="285" y="4072"/>
                  <a:pt x="288" y="4042"/>
                  <a:pt x="295" y="4013"/>
                </a:cubicBezTo>
                <a:lnTo>
                  <a:pt x="307" y="3966"/>
                </a:lnTo>
                <a:lnTo>
                  <a:pt x="329" y="3963"/>
                </a:lnTo>
                <a:cubicBezTo>
                  <a:pt x="354" y="3963"/>
                  <a:pt x="369" y="3975"/>
                  <a:pt x="382" y="3984"/>
                </a:cubicBezTo>
                <a:cubicBezTo>
                  <a:pt x="391" y="3990"/>
                  <a:pt x="398" y="3995"/>
                  <a:pt x="404" y="3995"/>
                </a:cubicBezTo>
                <a:cubicBezTo>
                  <a:pt x="409" y="3995"/>
                  <a:pt x="415" y="3990"/>
                  <a:pt x="422" y="3978"/>
                </a:cubicBezTo>
                <a:cubicBezTo>
                  <a:pt x="442" y="3942"/>
                  <a:pt x="462" y="3925"/>
                  <a:pt x="483" y="3925"/>
                </a:cubicBezTo>
                <a:cubicBezTo>
                  <a:pt x="497" y="3925"/>
                  <a:pt x="510" y="3933"/>
                  <a:pt x="524" y="3941"/>
                </a:cubicBezTo>
                <a:cubicBezTo>
                  <a:pt x="535" y="3948"/>
                  <a:pt x="546" y="3955"/>
                  <a:pt x="558" y="3955"/>
                </a:cubicBezTo>
                <a:cubicBezTo>
                  <a:pt x="570" y="3953"/>
                  <a:pt x="575" y="3952"/>
                  <a:pt x="579" y="3952"/>
                </a:cubicBezTo>
                <a:cubicBezTo>
                  <a:pt x="617" y="3952"/>
                  <a:pt x="640" y="3994"/>
                  <a:pt x="648" y="4076"/>
                </a:cubicBezTo>
                <a:cubicBezTo>
                  <a:pt x="650" y="4106"/>
                  <a:pt x="650" y="4136"/>
                  <a:pt x="648" y="4165"/>
                </a:cubicBezTo>
                <a:lnTo>
                  <a:pt x="672" y="4165"/>
                </a:lnTo>
                <a:lnTo>
                  <a:pt x="680" y="4230"/>
                </a:lnTo>
                <a:cubicBezTo>
                  <a:pt x="703" y="4219"/>
                  <a:pt x="720" y="4214"/>
                  <a:pt x="740" y="4214"/>
                </a:cubicBezTo>
                <a:cubicBezTo>
                  <a:pt x="750" y="4214"/>
                  <a:pt x="760" y="4215"/>
                  <a:pt x="772" y="4218"/>
                </a:cubicBezTo>
                <a:cubicBezTo>
                  <a:pt x="793" y="4223"/>
                  <a:pt x="814" y="4235"/>
                  <a:pt x="835" y="4247"/>
                </a:cubicBezTo>
                <a:cubicBezTo>
                  <a:pt x="854" y="4259"/>
                  <a:pt x="872" y="4270"/>
                  <a:pt x="890" y="4273"/>
                </a:cubicBezTo>
                <a:cubicBezTo>
                  <a:pt x="995" y="4293"/>
                  <a:pt x="1088" y="4420"/>
                  <a:pt x="1178" y="4544"/>
                </a:cubicBezTo>
                <a:lnTo>
                  <a:pt x="1213" y="4592"/>
                </a:lnTo>
                <a:cubicBezTo>
                  <a:pt x="1279" y="4680"/>
                  <a:pt x="1350" y="4744"/>
                  <a:pt x="1419" y="4806"/>
                </a:cubicBezTo>
                <a:cubicBezTo>
                  <a:pt x="1488" y="4869"/>
                  <a:pt x="1560" y="4933"/>
                  <a:pt x="1628" y="5024"/>
                </a:cubicBezTo>
                <a:cubicBezTo>
                  <a:pt x="1697" y="5114"/>
                  <a:pt x="1719" y="5213"/>
                  <a:pt x="1744" y="5318"/>
                </a:cubicBezTo>
                <a:cubicBezTo>
                  <a:pt x="1753" y="5361"/>
                  <a:pt x="1764" y="5407"/>
                  <a:pt x="1780" y="5460"/>
                </a:cubicBezTo>
                <a:cubicBezTo>
                  <a:pt x="1824" y="5604"/>
                  <a:pt x="1817" y="5745"/>
                  <a:pt x="1809" y="5817"/>
                </a:cubicBezTo>
                <a:cubicBezTo>
                  <a:pt x="1775" y="6134"/>
                  <a:pt x="1594" y="6302"/>
                  <a:pt x="1551" y="6317"/>
                </a:cubicBezTo>
                <a:cubicBezTo>
                  <a:pt x="1526" y="6325"/>
                  <a:pt x="1500" y="6329"/>
                  <a:pt x="1474" y="6329"/>
                </a:cubicBezTo>
                <a:cubicBezTo>
                  <a:pt x="1387" y="6329"/>
                  <a:pt x="1301" y="6287"/>
                  <a:pt x="1217" y="6247"/>
                </a:cubicBezTo>
                <a:lnTo>
                  <a:pt x="1196" y="6237"/>
                </a:lnTo>
                <a:cubicBezTo>
                  <a:pt x="1128" y="6205"/>
                  <a:pt x="1059" y="6164"/>
                  <a:pt x="990" y="6121"/>
                </a:cubicBezTo>
                <a:cubicBezTo>
                  <a:pt x="1046" y="6292"/>
                  <a:pt x="1012" y="6480"/>
                  <a:pt x="996" y="6573"/>
                </a:cubicBezTo>
                <a:cubicBezTo>
                  <a:pt x="993" y="6587"/>
                  <a:pt x="991" y="6600"/>
                  <a:pt x="989" y="6613"/>
                </a:cubicBezTo>
                <a:cubicBezTo>
                  <a:pt x="1031" y="6703"/>
                  <a:pt x="1056" y="6806"/>
                  <a:pt x="1063" y="7011"/>
                </a:cubicBezTo>
                <a:lnTo>
                  <a:pt x="1087" y="7028"/>
                </a:lnTo>
                <a:cubicBezTo>
                  <a:pt x="1151" y="7072"/>
                  <a:pt x="1205" y="7109"/>
                  <a:pt x="1277" y="7236"/>
                </a:cubicBezTo>
                <a:cubicBezTo>
                  <a:pt x="1298" y="7272"/>
                  <a:pt x="1352" y="7358"/>
                  <a:pt x="1395" y="7358"/>
                </a:cubicBezTo>
                <a:cubicBezTo>
                  <a:pt x="1408" y="7358"/>
                  <a:pt x="1418" y="7350"/>
                  <a:pt x="1426" y="7334"/>
                </a:cubicBezTo>
                <a:cubicBezTo>
                  <a:pt x="1417" y="7324"/>
                  <a:pt x="1403" y="7311"/>
                  <a:pt x="1389" y="7311"/>
                </a:cubicBezTo>
                <a:lnTo>
                  <a:pt x="1375" y="7315"/>
                </a:lnTo>
                <a:cubicBezTo>
                  <a:pt x="1301" y="7315"/>
                  <a:pt x="1195" y="6944"/>
                  <a:pt x="1194" y="6940"/>
                </a:cubicBezTo>
                <a:lnTo>
                  <a:pt x="1149" y="6769"/>
                </a:lnTo>
                <a:lnTo>
                  <a:pt x="1216" y="6717"/>
                </a:lnTo>
                <a:cubicBezTo>
                  <a:pt x="1234" y="6703"/>
                  <a:pt x="1246" y="6681"/>
                  <a:pt x="1259" y="6658"/>
                </a:cubicBezTo>
                <a:cubicBezTo>
                  <a:pt x="1277" y="6624"/>
                  <a:pt x="1298" y="6587"/>
                  <a:pt x="1328" y="6587"/>
                </a:cubicBezTo>
                <a:cubicBezTo>
                  <a:pt x="1348" y="6587"/>
                  <a:pt x="1370" y="6603"/>
                  <a:pt x="1395" y="6640"/>
                </a:cubicBezTo>
                <a:cubicBezTo>
                  <a:pt x="1456" y="6724"/>
                  <a:pt x="1507" y="6793"/>
                  <a:pt x="1577" y="6835"/>
                </a:cubicBezTo>
                <a:cubicBezTo>
                  <a:pt x="1592" y="6844"/>
                  <a:pt x="1609" y="6863"/>
                  <a:pt x="1627" y="6883"/>
                </a:cubicBezTo>
                <a:cubicBezTo>
                  <a:pt x="1648" y="6908"/>
                  <a:pt x="1670" y="6934"/>
                  <a:pt x="1686" y="6934"/>
                </a:cubicBezTo>
                <a:cubicBezTo>
                  <a:pt x="1697" y="6934"/>
                  <a:pt x="1702" y="6925"/>
                  <a:pt x="1708" y="6894"/>
                </a:cubicBezTo>
                <a:cubicBezTo>
                  <a:pt x="1706" y="6888"/>
                  <a:pt x="1680" y="6853"/>
                  <a:pt x="1670" y="6839"/>
                </a:cubicBezTo>
                <a:cubicBezTo>
                  <a:pt x="1650" y="6812"/>
                  <a:pt x="1631" y="6786"/>
                  <a:pt x="1617" y="6743"/>
                </a:cubicBezTo>
                <a:cubicBezTo>
                  <a:pt x="1587" y="6645"/>
                  <a:pt x="1588" y="6547"/>
                  <a:pt x="1592" y="6498"/>
                </a:cubicBezTo>
                <a:cubicBezTo>
                  <a:pt x="1604" y="6312"/>
                  <a:pt x="1676" y="6217"/>
                  <a:pt x="1775" y="6102"/>
                </a:cubicBezTo>
                <a:cubicBezTo>
                  <a:pt x="1792" y="6083"/>
                  <a:pt x="1822" y="6049"/>
                  <a:pt x="1828" y="6037"/>
                </a:cubicBezTo>
                <a:cubicBezTo>
                  <a:pt x="1870" y="5906"/>
                  <a:pt x="1917" y="5839"/>
                  <a:pt x="1969" y="5839"/>
                </a:cubicBezTo>
                <a:cubicBezTo>
                  <a:pt x="2033" y="5839"/>
                  <a:pt x="2093" y="5943"/>
                  <a:pt x="2157" y="6055"/>
                </a:cubicBezTo>
                <a:cubicBezTo>
                  <a:pt x="2155" y="5989"/>
                  <a:pt x="2157" y="5913"/>
                  <a:pt x="2168" y="5807"/>
                </a:cubicBezTo>
                <a:cubicBezTo>
                  <a:pt x="2170" y="5782"/>
                  <a:pt x="2170" y="5772"/>
                  <a:pt x="2170" y="5772"/>
                </a:cubicBezTo>
                <a:cubicBezTo>
                  <a:pt x="2170" y="5773"/>
                  <a:pt x="2170" y="5773"/>
                  <a:pt x="2169" y="5773"/>
                </a:cubicBezTo>
                <a:cubicBezTo>
                  <a:pt x="2165" y="5773"/>
                  <a:pt x="2153" y="5762"/>
                  <a:pt x="2145" y="5755"/>
                </a:cubicBezTo>
                <a:cubicBezTo>
                  <a:pt x="2117" y="5728"/>
                  <a:pt x="2082" y="5695"/>
                  <a:pt x="2064" y="5584"/>
                </a:cubicBezTo>
                <a:cubicBezTo>
                  <a:pt x="2044" y="5462"/>
                  <a:pt x="2052" y="5343"/>
                  <a:pt x="2058" y="5256"/>
                </a:cubicBezTo>
                <a:cubicBezTo>
                  <a:pt x="2065" y="5156"/>
                  <a:pt x="2066" y="5123"/>
                  <a:pt x="2056" y="5082"/>
                </a:cubicBezTo>
                <a:cubicBezTo>
                  <a:pt x="2052" y="5073"/>
                  <a:pt x="2029" y="5037"/>
                  <a:pt x="2020" y="5024"/>
                </a:cubicBezTo>
                <a:cubicBezTo>
                  <a:pt x="1980" y="4964"/>
                  <a:pt x="1943" y="4907"/>
                  <a:pt x="1937" y="4790"/>
                </a:cubicBezTo>
                <a:lnTo>
                  <a:pt x="1930" y="4626"/>
                </a:lnTo>
                <a:lnTo>
                  <a:pt x="1981" y="4633"/>
                </a:lnTo>
                <a:cubicBezTo>
                  <a:pt x="1988" y="4634"/>
                  <a:pt x="1996" y="4635"/>
                  <a:pt x="2004" y="4635"/>
                </a:cubicBezTo>
                <a:cubicBezTo>
                  <a:pt x="2020" y="4635"/>
                  <a:pt x="2037" y="4633"/>
                  <a:pt x="2053" y="4631"/>
                </a:cubicBezTo>
                <a:cubicBezTo>
                  <a:pt x="2072" y="4628"/>
                  <a:pt x="2089" y="4626"/>
                  <a:pt x="2105" y="4626"/>
                </a:cubicBezTo>
                <a:cubicBezTo>
                  <a:pt x="2132" y="4626"/>
                  <a:pt x="2155" y="4631"/>
                  <a:pt x="2176" y="4642"/>
                </a:cubicBezTo>
                <a:cubicBezTo>
                  <a:pt x="2255" y="4680"/>
                  <a:pt x="2331" y="4760"/>
                  <a:pt x="2396" y="4871"/>
                </a:cubicBezTo>
                <a:cubicBezTo>
                  <a:pt x="2439" y="4945"/>
                  <a:pt x="2475" y="5016"/>
                  <a:pt x="2481" y="5139"/>
                </a:cubicBezTo>
                <a:cubicBezTo>
                  <a:pt x="2484" y="5201"/>
                  <a:pt x="2477" y="5265"/>
                  <a:pt x="2462" y="5313"/>
                </a:cubicBezTo>
                <a:cubicBezTo>
                  <a:pt x="2440" y="5386"/>
                  <a:pt x="2405" y="5396"/>
                  <a:pt x="2373" y="5396"/>
                </a:cubicBezTo>
                <a:cubicBezTo>
                  <a:pt x="2365" y="5396"/>
                  <a:pt x="2326" y="5393"/>
                  <a:pt x="2326" y="5393"/>
                </a:cubicBezTo>
                <a:cubicBezTo>
                  <a:pt x="2321" y="5393"/>
                  <a:pt x="2316" y="5393"/>
                  <a:pt x="2312" y="5395"/>
                </a:cubicBezTo>
                <a:cubicBezTo>
                  <a:pt x="2310" y="5397"/>
                  <a:pt x="2307" y="5401"/>
                  <a:pt x="2303" y="5407"/>
                </a:cubicBezTo>
                <a:cubicBezTo>
                  <a:pt x="2342" y="5498"/>
                  <a:pt x="2421" y="5630"/>
                  <a:pt x="2446" y="5642"/>
                </a:cubicBezTo>
                <a:cubicBezTo>
                  <a:pt x="2460" y="5649"/>
                  <a:pt x="2479" y="5655"/>
                  <a:pt x="2498" y="5655"/>
                </a:cubicBezTo>
                <a:cubicBezTo>
                  <a:pt x="2541" y="5655"/>
                  <a:pt x="2564" y="5626"/>
                  <a:pt x="2571" y="5599"/>
                </a:cubicBezTo>
                <a:cubicBezTo>
                  <a:pt x="2573" y="5592"/>
                  <a:pt x="2575" y="5583"/>
                  <a:pt x="2574" y="5554"/>
                </a:cubicBezTo>
                <a:cubicBezTo>
                  <a:pt x="2565" y="5254"/>
                  <a:pt x="2631" y="5180"/>
                  <a:pt x="2666" y="5140"/>
                </a:cubicBezTo>
                <a:cubicBezTo>
                  <a:pt x="2684" y="5120"/>
                  <a:pt x="2702" y="5101"/>
                  <a:pt x="2719" y="5083"/>
                </a:cubicBezTo>
                <a:cubicBezTo>
                  <a:pt x="2758" y="5042"/>
                  <a:pt x="2795" y="5004"/>
                  <a:pt x="2831" y="4952"/>
                </a:cubicBezTo>
                <a:cubicBezTo>
                  <a:pt x="2853" y="4920"/>
                  <a:pt x="2876" y="4896"/>
                  <a:pt x="2899" y="4873"/>
                </a:cubicBezTo>
                <a:cubicBezTo>
                  <a:pt x="2913" y="4858"/>
                  <a:pt x="2928" y="4843"/>
                  <a:pt x="2942" y="4825"/>
                </a:cubicBezTo>
                <a:cubicBezTo>
                  <a:pt x="2971" y="4789"/>
                  <a:pt x="2999" y="4768"/>
                  <a:pt x="3024" y="4749"/>
                </a:cubicBezTo>
                <a:cubicBezTo>
                  <a:pt x="3038" y="4737"/>
                  <a:pt x="3051" y="4727"/>
                  <a:pt x="3064" y="4716"/>
                </a:cubicBezTo>
                <a:cubicBezTo>
                  <a:pt x="3080" y="4701"/>
                  <a:pt x="3096" y="4669"/>
                  <a:pt x="3113" y="4635"/>
                </a:cubicBezTo>
                <a:cubicBezTo>
                  <a:pt x="3132" y="4598"/>
                  <a:pt x="3150" y="4562"/>
                  <a:pt x="3171" y="4537"/>
                </a:cubicBezTo>
                <a:cubicBezTo>
                  <a:pt x="3202" y="4499"/>
                  <a:pt x="3253" y="4456"/>
                  <a:pt x="3295" y="4449"/>
                </a:cubicBezTo>
                <a:lnTo>
                  <a:pt x="3312" y="4445"/>
                </a:lnTo>
                <a:cubicBezTo>
                  <a:pt x="3328" y="4442"/>
                  <a:pt x="3345" y="4438"/>
                  <a:pt x="3362" y="4438"/>
                </a:cubicBezTo>
                <a:cubicBezTo>
                  <a:pt x="3368" y="4438"/>
                  <a:pt x="3374" y="4439"/>
                  <a:pt x="3380" y="4439"/>
                </a:cubicBezTo>
                <a:lnTo>
                  <a:pt x="3433" y="4449"/>
                </a:lnTo>
                <a:lnTo>
                  <a:pt x="3417" y="4617"/>
                </a:lnTo>
                <a:cubicBezTo>
                  <a:pt x="3413" y="4663"/>
                  <a:pt x="3405" y="4706"/>
                  <a:pt x="3395" y="4757"/>
                </a:cubicBezTo>
                <a:cubicBezTo>
                  <a:pt x="3388" y="4792"/>
                  <a:pt x="3373" y="4876"/>
                  <a:pt x="3373" y="4903"/>
                </a:cubicBezTo>
                <a:cubicBezTo>
                  <a:pt x="3397" y="4895"/>
                  <a:pt x="3432" y="4822"/>
                  <a:pt x="3453" y="4779"/>
                </a:cubicBezTo>
                <a:cubicBezTo>
                  <a:pt x="3463" y="4757"/>
                  <a:pt x="3472" y="4737"/>
                  <a:pt x="3480" y="4723"/>
                </a:cubicBezTo>
                <a:cubicBezTo>
                  <a:pt x="3513" y="4665"/>
                  <a:pt x="3548" y="4637"/>
                  <a:pt x="3587" y="4637"/>
                </a:cubicBezTo>
                <a:cubicBezTo>
                  <a:pt x="3617" y="4637"/>
                  <a:pt x="3647" y="4653"/>
                  <a:pt x="3674" y="4667"/>
                </a:cubicBezTo>
                <a:cubicBezTo>
                  <a:pt x="3688" y="4674"/>
                  <a:pt x="3701" y="4681"/>
                  <a:pt x="3714" y="4687"/>
                </a:cubicBezTo>
                <a:cubicBezTo>
                  <a:pt x="3741" y="4686"/>
                  <a:pt x="3802" y="4618"/>
                  <a:pt x="3835" y="4582"/>
                </a:cubicBezTo>
                <a:lnTo>
                  <a:pt x="3864" y="4551"/>
                </a:lnTo>
                <a:cubicBezTo>
                  <a:pt x="3898" y="4517"/>
                  <a:pt x="3924" y="4502"/>
                  <a:pt x="3950" y="4502"/>
                </a:cubicBezTo>
                <a:cubicBezTo>
                  <a:pt x="3973" y="4502"/>
                  <a:pt x="3996" y="4513"/>
                  <a:pt x="4026" y="4538"/>
                </a:cubicBezTo>
                <a:lnTo>
                  <a:pt x="4067" y="4572"/>
                </a:lnTo>
                <a:lnTo>
                  <a:pt x="4061" y="4639"/>
                </a:lnTo>
                <a:lnTo>
                  <a:pt x="4075" y="4634"/>
                </a:lnTo>
                <a:cubicBezTo>
                  <a:pt x="4102" y="4623"/>
                  <a:pt x="4118" y="4611"/>
                  <a:pt x="4128" y="4601"/>
                </a:cubicBezTo>
                <a:cubicBezTo>
                  <a:pt x="4113" y="4556"/>
                  <a:pt x="4093" y="4527"/>
                  <a:pt x="4073" y="4497"/>
                </a:cubicBezTo>
                <a:cubicBezTo>
                  <a:pt x="4054" y="4470"/>
                  <a:pt x="4036" y="4443"/>
                  <a:pt x="4020" y="4409"/>
                </a:cubicBezTo>
                <a:cubicBezTo>
                  <a:pt x="3981" y="4328"/>
                  <a:pt x="3942" y="4278"/>
                  <a:pt x="3891" y="4244"/>
                </a:cubicBezTo>
                <a:cubicBezTo>
                  <a:pt x="3867" y="4228"/>
                  <a:pt x="3793" y="4179"/>
                  <a:pt x="3774" y="3971"/>
                </a:cubicBezTo>
                <a:cubicBezTo>
                  <a:pt x="3765" y="3868"/>
                  <a:pt x="3774" y="3799"/>
                  <a:pt x="3783" y="3760"/>
                </a:cubicBezTo>
                <a:cubicBezTo>
                  <a:pt x="3791" y="3722"/>
                  <a:pt x="3809" y="3675"/>
                  <a:pt x="3842" y="3675"/>
                </a:cubicBezTo>
                <a:cubicBezTo>
                  <a:pt x="3882" y="3675"/>
                  <a:pt x="3934" y="3741"/>
                  <a:pt x="3970" y="3791"/>
                </a:cubicBezTo>
                <a:cubicBezTo>
                  <a:pt x="4107" y="3977"/>
                  <a:pt x="4257" y="4033"/>
                  <a:pt x="4402" y="4088"/>
                </a:cubicBezTo>
                <a:lnTo>
                  <a:pt x="4415" y="4092"/>
                </a:lnTo>
                <a:cubicBezTo>
                  <a:pt x="4553" y="4144"/>
                  <a:pt x="4698" y="4253"/>
                  <a:pt x="4869" y="4435"/>
                </a:cubicBezTo>
                <a:lnTo>
                  <a:pt x="4861" y="4407"/>
                </a:lnTo>
                <a:cubicBezTo>
                  <a:pt x="4832" y="4302"/>
                  <a:pt x="4827" y="4168"/>
                  <a:pt x="4823" y="4060"/>
                </a:cubicBezTo>
                <a:lnTo>
                  <a:pt x="4821" y="4019"/>
                </a:lnTo>
                <a:cubicBezTo>
                  <a:pt x="4820" y="3994"/>
                  <a:pt x="4819" y="3962"/>
                  <a:pt x="4819" y="3927"/>
                </a:cubicBezTo>
                <a:cubicBezTo>
                  <a:pt x="4818" y="3894"/>
                  <a:pt x="4817" y="3808"/>
                  <a:pt x="4814" y="3785"/>
                </a:cubicBezTo>
                <a:cubicBezTo>
                  <a:pt x="4814" y="3787"/>
                  <a:pt x="4813" y="3788"/>
                  <a:pt x="4812" y="3788"/>
                </a:cubicBezTo>
                <a:cubicBezTo>
                  <a:pt x="4810" y="3788"/>
                  <a:pt x="4808" y="3787"/>
                  <a:pt x="4807" y="3786"/>
                </a:cubicBezTo>
                <a:cubicBezTo>
                  <a:pt x="4795" y="3781"/>
                  <a:pt x="4778" y="3774"/>
                  <a:pt x="4761" y="3740"/>
                </a:cubicBezTo>
                <a:cubicBezTo>
                  <a:pt x="4724" y="3662"/>
                  <a:pt x="4702" y="3520"/>
                  <a:pt x="4710" y="3394"/>
                </a:cubicBezTo>
                <a:cubicBezTo>
                  <a:pt x="4716" y="3287"/>
                  <a:pt x="4742" y="3208"/>
                  <a:pt x="4777" y="3188"/>
                </a:cubicBezTo>
                <a:cubicBezTo>
                  <a:pt x="4830" y="3158"/>
                  <a:pt x="4852" y="3110"/>
                  <a:pt x="4864" y="3005"/>
                </a:cubicBezTo>
                <a:cubicBezTo>
                  <a:pt x="4875" y="2907"/>
                  <a:pt x="4874" y="2818"/>
                  <a:pt x="4873" y="2731"/>
                </a:cubicBezTo>
                <a:cubicBezTo>
                  <a:pt x="4871" y="2630"/>
                  <a:pt x="4870" y="2516"/>
                  <a:pt x="4895" y="2431"/>
                </a:cubicBezTo>
                <a:cubicBezTo>
                  <a:pt x="4915" y="2364"/>
                  <a:pt x="4944" y="2335"/>
                  <a:pt x="4990" y="2335"/>
                </a:cubicBezTo>
                <a:cubicBezTo>
                  <a:pt x="5002" y="2335"/>
                  <a:pt x="5015" y="2337"/>
                  <a:pt x="5030" y="2341"/>
                </a:cubicBezTo>
                <a:cubicBezTo>
                  <a:pt x="5045" y="2345"/>
                  <a:pt x="5061" y="2346"/>
                  <a:pt x="5078" y="2346"/>
                </a:cubicBezTo>
                <a:lnTo>
                  <a:pt x="5147" y="2344"/>
                </a:lnTo>
                <a:cubicBezTo>
                  <a:pt x="5236" y="2344"/>
                  <a:pt x="5420" y="2344"/>
                  <a:pt x="5444" y="2898"/>
                </a:cubicBezTo>
                <a:cubicBezTo>
                  <a:pt x="5447" y="2986"/>
                  <a:pt x="5439" y="3066"/>
                  <a:pt x="5432" y="3137"/>
                </a:cubicBezTo>
                <a:cubicBezTo>
                  <a:pt x="5428" y="3171"/>
                  <a:pt x="5422" y="3235"/>
                  <a:pt x="5424" y="3252"/>
                </a:cubicBezTo>
                <a:cubicBezTo>
                  <a:pt x="5427" y="3256"/>
                  <a:pt x="5446" y="3265"/>
                  <a:pt x="5457" y="3270"/>
                </a:cubicBezTo>
                <a:cubicBezTo>
                  <a:pt x="5461" y="3272"/>
                  <a:pt x="5465" y="3274"/>
                  <a:pt x="5469" y="3276"/>
                </a:cubicBezTo>
                <a:lnTo>
                  <a:pt x="5473" y="3252"/>
                </a:lnTo>
                <a:cubicBezTo>
                  <a:pt x="5476" y="3231"/>
                  <a:pt x="5478" y="3207"/>
                  <a:pt x="5480" y="3183"/>
                </a:cubicBezTo>
                <a:cubicBezTo>
                  <a:pt x="5486" y="3122"/>
                  <a:pt x="5492" y="3060"/>
                  <a:pt x="5504" y="3003"/>
                </a:cubicBezTo>
                <a:cubicBezTo>
                  <a:pt x="5525" y="2912"/>
                  <a:pt x="5564" y="2882"/>
                  <a:pt x="5593" y="2860"/>
                </a:cubicBezTo>
                <a:lnTo>
                  <a:pt x="5615" y="2842"/>
                </a:lnTo>
                <a:cubicBezTo>
                  <a:pt x="5620" y="2837"/>
                  <a:pt x="5634" y="2827"/>
                  <a:pt x="5636" y="2820"/>
                </a:cubicBezTo>
                <a:cubicBezTo>
                  <a:pt x="5635" y="2767"/>
                  <a:pt x="5620" y="2707"/>
                  <a:pt x="5613" y="2706"/>
                </a:cubicBezTo>
                <a:lnTo>
                  <a:pt x="5595" y="2702"/>
                </a:lnTo>
                <a:lnTo>
                  <a:pt x="5590" y="2449"/>
                </a:lnTo>
                <a:lnTo>
                  <a:pt x="5607" y="2437"/>
                </a:lnTo>
                <a:cubicBezTo>
                  <a:pt x="5616" y="2431"/>
                  <a:pt x="5624" y="2428"/>
                  <a:pt x="5633" y="2428"/>
                </a:cubicBezTo>
                <a:cubicBezTo>
                  <a:pt x="5709" y="2428"/>
                  <a:pt x="5767" y="2660"/>
                  <a:pt x="5796" y="2878"/>
                </a:cubicBezTo>
                <a:cubicBezTo>
                  <a:pt x="5796" y="2878"/>
                  <a:pt x="5806" y="2952"/>
                  <a:pt x="5809" y="2970"/>
                </a:cubicBezTo>
                <a:lnTo>
                  <a:pt x="5809" y="2968"/>
                </a:lnTo>
                <a:cubicBezTo>
                  <a:pt x="5874" y="2779"/>
                  <a:pt x="5965" y="2736"/>
                  <a:pt x="6037" y="2701"/>
                </a:cubicBezTo>
                <a:cubicBezTo>
                  <a:pt x="6079" y="2681"/>
                  <a:pt x="6118" y="2662"/>
                  <a:pt x="6157" y="2662"/>
                </a:cubicBezTo>
                <a:cubicBezTo>
                  <a:pt x="6192" y="2662"/>
                  <a:pt x="6223" y="2677"/>
                  <a:pt x="6251" y="2707"/>
                </a:cubicBezTo>
                <a:cubicBezTo>
                  <a:pt x="6270" y="2727"/>
                  <a:pt x="6290" y="2742"/>
                  <a:pt x="6312" y="2755"/>
                </a:cubicBezTo>
                <a:cubicBezTo>
                  <a:pt x="6261" y="2644"/>
                  <a:pt x="6196" y="2462"/>
                  <a:pt x="6200" y="2279"/>
                </a:cubicBezTo>
                <a:cubicBezTo>
                  <a:pt x="6201" y="2224"/>
                  <a:pt x="6209" y="2123"/>
                  <a:pt x="6253" y="2064"/>
                </a:cubicBezTo>
                <a:cubicBezTo>
                  <a:pt x="6294" y="2009"/>
                  <a:pt x="6341" y="2001"/>
                  <a:pt x="6382" y="2001"/>
                </a:cubicBezTo>
                <a:lnTo>
                  <a:pt x="6441" y="2003"/>
                </a:lnTo>
                <a:lnTo>
                  <a:pt x="6502" y="2002"/>
                </a:lnTo>
                <a:cubicBezTo>
                  <a:pt x="6538" y="2001"/>
                  <a:pt x="6574" y="2001"/>
                  <a:pt x="6611" y="1997"/>
                </a:cubicBezTo>
                <a:cubicBezTo>
                  <a:pt x="6646" y="1993"/>
                  <a:pt x="6682" y="1983"/>
                  <a:pt x="6718" y="1971"/>
                </a:cubicBezTo>
                <a:lnTo>
                  <a:pt x="6700" y="1756"/>
                </a:lnTo>
                <a:lnTo>
                  <a:pt x="6714" y="1730"/>
                </a:lnTo>
                <a:cubicBezTo>
                  <a:pt x="6740" y="1681"/>
                  <a:pt x="6753" y="1620"/>
                  <a:pt x="6771" y="1533"/>
                </a:cubicBezTo>
                <a:cubicBezTo>
                  <a:pt x="6792" y="1431"/>
                  <a:pt x="6816" y="1388"/>
                  <a:pt x="6837" y="1351"/>
                </a:cubicBezTo>
                <a:cubicBezTo>
                  <a:pt x="6844" y="1339"/>
                  <a:pt x="6851" y="1326"/>
                  <a:pt x="6859" y="1310"/>
                </a:cubicBezTo>
                <a:lnTo>
                  <a:pt x="6881" y="1264"/>
                </a:lnTo>
                <a:cubicBezTo>
                  <a:pt x="6922" y="1178"/>
                  <a:pt x="6964" y="1088"/>
                  <a:pt x="7016" y="1040"/>
                </a:cubicBezTo>
                <a:cubicBezTo>
                  <a:pt x="7069" y="991"/>
                  <a:pt x="7122" y="974"/>
                  <a:pt x="7173" y="957"/>
                </a:cubicBezTo>
                <a:cubicBezTo>
                  <a:pt x="7204" y="947"/>
                  <a:pt x="7233" y="938"/>
                  <a:pt x="7263" y="922"/>
                </a:cubicBezTo>
                <a:cubicBezTo>
                  <a:pt x="7323" y="890"/>
                  <a:pt x="7379" y="840"/>
                  <a:pt x="7439" y="788"/>
                </a:cubicBezTo>
                <a:lnTo>
                  <a:pt x="7472" y="759"/>
                </a:lnTo>
                <a:cubicBezTo>
                  <a:pt x="7497" y="737"/>
                  <a:pt x="7523" y="727"/>
                  <a:pt x="7553" y="727"/>
                </a:cubicBezTo>
                <a:cubicBezTo>
                  <a:pt x="7603" y="727"/>
                  <a:pt x="7653" y="758"/>
                  <a:pt x="7701" y="788"/>
                </a:cubicBezTo>
                <a:cubicBezTo>
                  <a:pt x="7745" y="816"/>
                  <a:pt x="7788" y="842"/>
                  <a:pt x="7827" y="842"/>
                </a:cubicBezTo>
                <a:cubicBezTo>
                  <a:pt x="7855" y="842"/>
                  <a:pt x="7880" y="828"/>
                  <a:pt x="7902" y="798"/>
                </a:cubicBezTo>
                <a:lnTo>
                  <a:pt x="7862" y="739"/>
                </a:lnTo>
                <a:lnTo>
                  <a:pt x="7955" y="619"/>
                </a:lnTo>
                <a:cubicBezTo>
                  <a:pt x="7980" y="589"/>
                  <a:pt x="8007" y="574"/>
                  <a:pt x="8041" y="574"/>
                </a:cubicBezTo>
                <a:cubicBezTo>
                  <a:pt x="8059" y="574"/>
                  <a:pt x="8077" y="579"/>
                  <a:pt x="8096" y="584"/>
                </a:cubicBezTo>
                <a:cubicBezTo>
                  <a:pt x="8088" y="543"/>
                  <a:pt x="8083" y="492"/>
                  <a:pt x="8085" y="431"/>
                </a:cubicBezTo>
                <a:cubicBezTo>
                  <a:pt x="8097" y="0"/>
                  <a:pt x="8305" y="0"/>
                  <a:pt x="8373" y="0"/>
                </a:cubicBezTo>
                <a:lnTo>
                  <a:pt x="8411" y="1"/>
                </a:lnTo>
                <a:cubicBezTo>
                  <a:pt x="8443" y="2"/>
                  <a:pt x="8474" y="13"/>
                  <a:pt x="8505" y="25"/>
                </a:cubicBezTo>
                <a:cubicBezTo>
                  <a:pt x="8525" y="31"/>
                  <a:pt x="8544" y="38"/>
                  <a:pt x="8563" y="43"/>
                </a:cubicBezTo>
                <a:cubicBezTo>
                  <a:pt x="8576" y="45"/>
                  <a:pt x="8588" y="51"/>
                  <a:pt x="8601" y="57"/>
                </a:cubicBezTo>
                <a:cubicBezTo>
                  <a:pt x="8616" y="63"/>
                  <a:pt x="8630" y="70"/>
                  <a:pt x="8644" y="70"/>
                </a:cubicBezTo>
                <a:cubicBezTo>
                  <a:pt x="8652" y="70"/>
                  <a:pt x="8660" y="68"/>
                  <a:pt x="8666" y="62"/>
                </a:cubicBezTo>
                <a:lnTo>
                  <a:pt x="8683" y="45"/>
                </a:lnTo>
                <a:lnTo>
                  <a:pt x="8714" y="280"/>
                </a:lnTo>
                <a:cubicBezTo>
                  <a:pt x="8714" y="280"/>
                  <a:pt x="8695" y="318"/>
                  <a:pt x="8693" y="321"/>
                </a:cubicBezTo>
                <a:cubicBezTo>
                  <a:pt x="8700" y="323"/>
                  <a:pt x="8708" y="324"/>
                  <a:pt x="8715" y="327"/>
                </a:cubicBezTo>
                <a:lnTo>
                  <a:pt x="8755" y="342"/>
                </a:lnTo>
                <a:cubicBezTo>
                  <a:pt x="8791" y="357"/>
                  <a:pt x="8829" y="372"/>
                  <a:pt x="8862" y="372"/>
                </a:cubicBezTo>
                <a:lnTo>
                  <a:pt x="8876" y="371"/>
                </a:lnTo>
                <a:lnTo>
                  <a:pt x="8945" y="360"/>
                </a:lnTo>
                <a:cubicBezTo>
                  <a:pt x="8945" y="360"/>
                  <a:pt x="8915" y="571"/>
                  <a:pt x="8915" y="574"/>
                </a:cubicBezTo>
                <a:cubicBezTo>
                  <a:pt x="8935" y="570"/>
                  <a:pt x="8964" y="546"/>
                  <a:pt x="8987" y="527"/>
                </a:cubicBezTo>
                <a:cubicBezTo>
                  <a:pt x="9000" y="516"/>
                  <a:pt x="9011" y="507"/>
                  <a:pt x="9020" y="501"/>
                </a:cubicBezTo>
                <a:cubicBezTo>
                  <a:pt x="9069" y="470"/>
                  <a:pt x="9121" y="455"/>
                  <a:pt x="9179" y="455"/>
                </a:cubicBezTo>
                <a:cubicBezTo>
                  <a:pt x="9233" y="455"/>
                  <a:pt x="9285" y="468"/>
                  <a:pt x="9325" y="479"/>
                </a:cubicBezTo>
                <a:cubicBezTo>
                  <a:pt x="9420" y="506"/>
                  <a:pt x="9508" y="588"/>
                  <a:pt x="9582" y="664"/>
                </a:cubicBezTo>
                <a:cubicBezTo>
                  <a:pt x="9605" y="688"/>
                  <a:pt x="9629" y="710"/>
                  <a:pt x="9652" y="732"/>
                </a:cubicBezTo>
                <a:cubicBezTo>
                  <a:pt x="9720" y="793"/>
                  <a:pt x="9787" y="854"/>
                  <a:pt x="9847" y="960"/>
                </a:cubicBezTo>
                <a:cubicBezTo>
                  <a:pt x="9897" y="1048"/>
                  <a:pt x="9922" y="1157"/>
                  <a:pt x="9921" y="1284"/>
                </a:cubicBezTo>
                <a:cubicBezTo>
                  <a:pt x="9919" y="1513"/>
                  <a:pt x="9834" y="1664"/>
                  <a:pt x="9746" y="1799"/>
                </a:cubicBezTo>
                <a:lnTo>
                  <a:pt x="9737" y="1813"/>
                </a:lnTo>
                <a:cubicBezTo>
                  <a:pt x="9720" y="1839"/>
                  <a:pt x="9705" y="1869"/>
                  <a:pt x="9689" y="1902"/>
                </a:cubicBezTo>
                <a:cubicBezTo>
                  <a:pt x="9708" y="1873"/>
                  <a:pt x="9732" y="1858"/>
                  <a:pt x="9762" y="1858"/>
                </a:cubicBezTo>
                <a:cubicBezTo>
                  <a:pt x="9811" y="1858"/>
                  <a:pt x="9868" y="1896"/>
                  <a:pt x="9892" y="1920"/>
                </a:cubicBezTo>
                <a:cubicBezTo>
                  <a:pt x="9924" y="1952"/>
                  <a:pt x="9956" y="1969"/>
                  <a:pt x="9988" y="1972"/>
                </a:cubicBezTo>
                <a:cubicBezTo>
                  <a:pt x="9988" y="1972"/>
                  <a:pt x="10007" y="1974"/>
                  <a:pt x="10018" y="1976"/>
                </a:cubicBezTo>
                <a:cubicBezTo>
                  <a:pt x="10018" y="1975"/>
                  <a:pt x="10021" y="1727"/>
                  <a:pt x="10021" y="1727"/>
                </a:cubicBezTo>
                <a:lnTo>
                  <a:pt x="10083" y="1865"/>
                </a:lnTo>
                <a:cubicBezTo>
                  <a:pt x="10092" y="1885"/>
                  <a:pt x="10104" y="1898"/>
                  <a:pt x="10118" y="1913"/>
                </a:cubicBezTo>
                <a:cubicBezTo>
                  <a:pt x="10133" y="1928"/>
                  <a:pt x="10147" y="1943"/>
                  <a:pt x="10160" y="1965"/>
                </a:cubicBezTo>
                <a:cubicBezTo>
                  <a:pt x="10177" y="1992"/>
                  <a:pt x="10190" y="2036"/>
                  <a:pt x="10200" y="2071"/>
                </a:cubicBezTo>
                <a:cubicBezTo>
                  <a:pt x="10203" y="2083"/>
                  <a:pt x="10209" y="2101"/>
                  <a:pt x="10212" y="2111"/>
                </a:cubicBezTo>
                <a:cubicBezTo>
                  <a:pt x="10231" y="2106"/>
                  <a:pt x="10257" y="2082"/>
                  <a:pt x="10274" y="2066"/>
                </a:cubicBezTo>
                <a:cubicBezTo>
                  <a:pt x="10290" y="2051"/>
                  <a:pt x="10304" y="2039"/>
                  <a:pt x="10313" y="2034"/>
                </a:cubicBezTo>
                <a:cubicBezTo>
                  <a:pt x="10366" y="2006"/>
                  <a:pt x="10422" y="1992"/>
                  <a:pt x="10491" y="1990"/>
                </a:cubicBezTo>
                <a:lnTo>
                  <a:pt x="10504" y="1990"/>
                </a:lnTo>
                <a:cubicBezTo>
                  <a:pt x="10549" y="1990"/>
                  <a:pt x="10594" y="1997"/>
                  <a:pt x="10640" y="2005"/>
                </a:cubicBezTo>
                <a:lnTo>
                  <a:pt x="10701" y="2015"/>
                </a:lnTo>
                <a:cubicBezTo>
                  <a:pt x="10731" y="2019"/>
                  <a:pt x="10760" y="2031"/>
                  <a:pt x="10790" y="2043"/>
                </a:cubicBezTo>
                <a:cubicBezTo>
                  <a:pt x="10821" y="2055"/>
                  <a:pt x="10853" y="2068"/>
                  <a:pt x="10882" y="2070"/>
                </a:cubicBezTo>
                <a:lnTo>
                  <a:pt x="10964" y="2075"/>
                </a:lnTo>
                <a:lnTo>
                  <a:pt x="10915" y="2288"/>
                </a:lnTo>
                <a:cubicBezTo>
                  <a:pt x="10912" y="2301"/>
                  <a:pt x="10909" y="2313"/>
                  <a:pt x="10905" y="2322"/>
                </a:cubicBezTo>
                <a:cubicBezTo>
                  <a:pt x="10920" y="2340"/>
                  <a:pt x="10939" y="2344"/>
                  <a:pt x="10966" y="2347"/>
                </a:cubicBezTo>
                <a:lnTo>
                  <a:pt x="11029" y="2357"/>
                </a:lnTo>
                <a:cubicBezTo>
                  <a:pt x="11089" y="2366"/>
                  <a:pt x="11148" y="2375"/>
                  <a:pt x="11208" y="2375"/>
                </a:cubicBezTo>
                <a:cubicBezTo>
                  <a:pt x="11229" y="2375"/>
                  <a:pt x="11249" y="2374"/>
                  <a:pt x="11270" y="2371"/>
                </a:cubicBezTo>
                <a:cubicBezTo>
                  <a:pt x="11287" y="2369"/>
                  <a:pt x="11304" y="2366"/>
                  <a:pt x="11321" y="2362"/>
                </a:cubicBezTo>
                <a:cubicBezTo>
                  <a:pt x="11342" y="2358"/>
                  <a:pt x="11362" y="2354"/>
                  <a:pt x="11383" y="2352"/>
                </a:cubicBezTo>
                <a:cubicBezTo>
                  <a:pt x="11374" y="2337"/>
                  <a:pt x="11365" y="2323"/>
                  <a:pt x="11355" y="2311"/>
                </a:cubicBezTo>
                <a:lnTo>
                  <a:pt x="11253" y="2189"/>
                </a:lnTo>
                <a:lnTo>
                  <a:pt x="11363" y="2044"/>
                </a:lnTo>
                <a:cubicBezTo>
                  <a:pt x="11392" y="2004"/>
                  <a:pt x="11426" y="1959"/>
                  <a:pt x="11464" y="1959"/>
                </a:cubicBezTo>
                <a:cubicBezTo>
                  <a:pt x="11474" y="1959"/>
                  <a:pt x="11484" y="1962"/>
                  <a:pt x="11494" y="1969"/>
                </a:cubicBezTo>
                <a:cubicBezTo>
                  <a:pt x="11510" y="1979"/>
                  <a:pt x="11526" y="1994"/>
                  <a:pt x="11542" y="2010"/>
                </a:cubicBezTo>
                <a:cubicBezTo>
                  <a:pt x="11558" y="2026"/>
                  <a:pt x="11574" y="2042"/>
                  <a:pt x="11591" y="2050"/>
                </a:cubicBezTo>
                <a:cubicBezTo>
                  <a:pt x="11609" y="2058"/>
                  <a:pt x="11627" y="2069"/>
                  <a:pt x="11646" y="2080"/>
                </a:cubicBezTo>
                <a:cubicBezTo>
                  <a:pt x="11678" y="2099"/>
                  <a:pt x="11710" y="2118"/>
                  <a:pt x="11740" y="2122"/>
                </a:cubicBezTo>
                <a:cubicBezTo>
                  <a:pt x="11756" y="2125"/>
                  <a:pt x="11771" y="2125"/>
                  <a:pt x="11786" y="2125"/>
                </a:cubicBezTo>
                <a:cubicBezTo>
                  <a:pt x="11825" y="2127"/>
                  <a:pt x="11864" y="2128"/>
                  <a:pt x="11906" y="2154"/>
                </a:cubicBezTo>
                <a:cubicBezTo>
                  <a:pt x="11932" y="2170"/>
                  <a:pt x="11959" y="2179"/>
                  <a:pt x="11986" y="2189"/>
                </a:cubicBezTo>
                <a:cubicBezTo>
                  <a:pt x="12032" y="2205"/>
                  <a:pt x="12078" y="2222"/>
                  <a:pt x="12122" y="2265"/>
                </a:cubicBezTo>
                <a:cubicBezTo>
                  <a:pt x="12176" y="2318"/>
                  <a:pt x="12221" y="2404"/>
                  <a:pt x="12265" y="2486"/>
                </a:cubicBezTo>
                <a:cubicBezTo>
                  <a:pt x="12290" y="2535"/>
                  <a:pt x="12314" y="2580"/>
                  <a:pt x="12340" y="2620"/>
                </a:cubicBezTo>
                <a:cubicBezTo>
                  <a:pt x="12436" y="2770"/>
                  <a:pt x="12444" y="2876"/>
                  <a:pt x="12440" y="2960"/>
                </a:cubicBezTo>
                <a:cubicBezTo>
                  <a:pt x="12438" y="3005"/>
                  <a:pt x="12431" y="3040"/>
                  <a:pt x="12420" y="3067"/>
                </a:cubicBezTo>
                <a:cubicBezTo>
                  <a:pt x="12423" y="3071"/>
                  <a:pt x="12426" y="3075"/>
                  <a:pt x="12426" y="3075"/>
                </a:cubicBezTo>
                <a:cubicBezTo>
                  <a:pt x="12543" y="3231"/>
                  <a:pt x="12658" y="3379"/>
                  <a:pt x="12785" y="3486"/>
                </a:cubicBezTo>
                <a:cubicBezTo>
                  <a:pt x="12800" y="3500"/>
                  <a:pt x="12815" y="3512"/>
                  <a:pt x="12827" y="3519"/>
                </a:cubicBezTo>
                <a:cubicBezTo>
                  <a:pt x="12826" y="3509"/>
                  <a:pt x="12824" y="3498"/>
                  <a:pt x="12822" y="3485"/>
                </a:cubicBezTo>
                <a:cubicBezTo>
                  <a:pt x="12802" y="3350"/>
                  <a:pt x="12769" y="3132"/>
                  <a:pt x="12815" y="3002"/>
                </a:cubicBezTo>
                <a:cubicBezTo>
                  <a:pt x="12826" y="2970"/>
                  <a:pt x="12841" y="2953"/>
                  <a:pt x="12859" y="2953"/>
                </a:cubicBezTo>
                <a:cubicBezTo>
                  <a:pt x="12891" y="2953"/>
                  <a:pt x="12932" y="3009"/>
                  <a:pt x="12975" y="3071"/>
                </a:cubicBezTo>
                <a:cubicBezTo>
                  <a:pt x="12984" y="3084"/>
                  <a:pt x="12991" y="3095"/>
                  <a:pt x="12996" y="3101"/>
                </a:cubicBezTo>
                <a:lnTo>
                  <a:pt x="13015" y="3124"/>
                </a:lnTo>
                <a:cubicBezTo>
                  <a:pt x="13052" y="3168"/>
                  <a:pt x="13080" y="3202"/>
                  <a:pt x="13113" y="3202"/>
                </a:cubicBezTo>
                <a:cubicBezTo>
                  <a:pt x="13120" y="3202"/>
                  <a:pt x="13128" y="3200"/>
                  <a:pt x="13137" y="3195"/>
                </a:cubicBezTo>
                <a:cubicBezTo>
                  <a:pt x="13148" y="3189"/>
                  <a:pt x="13158" y="3177"/>
                  <a:pt x="13169" y="3165"/>
                </a:cubicBezTo>
                <a:cubicBezTo>
                  <a:pt x="13186" y="3147"/>
                  <a:pt x="13202" y="3130"/>
                  <a:pt x="13219" y="3121"/>
                </a:cubicBezTo>
                <a:lnTo>
                  <a:pt x="13234" y="3113"/>
                </a:lnTo>
                <a:cubicBezTo>
                  <a:pt x="13267" y="3096"/>
                  <a:pt x="13303" y="3077"/>
                  <a:pt x="13340" y="3077"/>
                </a:cubicBezTo>
                <a:cubicBezTo>
                  <a:pt x="13346" y="3077"/>
                  <a:pt x="13351" y="3078"/>
                  <a:pt x="13357" y="3079"/>
                </a:cubicBezTo>
                <a:cubicBezTo>
                  <a:pt x="13380" y="3082"/>
                  <a:pt x="13403" y="3093"/>
                  <a:pt x="13426" y="3105"/>
                </a:cubicBezTo>
                <a:cubicBezTo>
                  <a:pt x="13448" y="3116"/>
                  <a:pt x="13469" y="3126"/>
                  <a:pt x="13489" y="3129"/>
                </a:cubicBezTo>
                <a:lnTo>
                  <a:pt x="13497" y="3129"/>
                </a:lnTo>
                <a:cubicBezTo>
                  <a:pt x="13516" y="3129"/>
                  <a:pt x="13535" y="3121"/>
                  <a:pt x="13553" y="3113"/>
                </a:cubicBezTo>
                <a:cubicBezTo>
                  <a:pt x="13567" y="3107"/>
                  <a:pt x="13580" y="3102"/>
                  <a:pt x="13593" y="3098"/>
                </a:cubicBezTo>
                <a:cubicBezTo>
                  <a:pt x="13552" y="3048"/>
                  <a:pt x="13520" y="2982"/>
                  <a:pt x="13512" y="2870"/>
                </a:cubicBezTo>
                <a:cubicBezTo>
                  <a:pt x="13508" y="2808"/>
                  <a:pt x="13510" y="2715"/>
                  <a:pt x="13545" y="2620"/>
                </a:cubicBezTo>
                <a:cubicBezTo>
                  <a:pt x="13594" y="2482"/>
                  <a:pt x="13665" y="2466"/>
                  <a:pt x="13713" y="2466"/>
                </a:cubicBezTo>
                <a:cubicBezTo>
                  <a:pt x="13739" y="2466"/>
                  <a:pt x="13765" y="2472"/>
                  <a:pt x="13790" y="2477"/>
                </a:cubicBezTo>
                <a:cubicBezTo>
                  <a:pt x="13807" y="2480"/>
                  <a:pt x="13823" y="2484"/>
                  <a:pt x="13837" y="2485"/>
                </a:cubicBezTo>
                <a:cubicBezTo>
                  <a:pt x="14055" y="2500"/>
                  <a:pt x="14255" y="2568"/>
                  <a:pt x="14447" y="2692"/>
                </a:cubicBezTo>
                <a:cubicBezTo>
                  <a:pt x="14452" y="2695"/>
                  <a:pt x="14457" y="2696"/>
                  <a:pt x="14462" y="2698"/>
                </a:cubicBezTo>
                <a:cubicBezTo>
                  <a:pt x="14482" y="2705"/>
                  <a:pt x="14508" y="2714"/>
                  <a:pt x="14529" y="2762"/>
                </a:cubicBezTo>
                <a:cubicBezTo>
                  <a:pt x="14530" y="2759"/>
                  <a:pt x="14531" y="2756"/>
                  <a:pt x="14532" y="2753"/>
                </a:cubicBezTo>
                <a:cubicBezTo>
                  <a:pt x="14547" y="2703"/>
                  <a:pt x="14568" y="2677"/>
                  <a:pt x="14594" y="2677"/>
                </a:cubicBezTo>
                <a:cubicBezTo>
                  <a:pt x="14603" y="2677"/>
                  <a:pt x="14613" y="2680"/>
                  <a:pt x="14622" y="2684"/>
                </a:cubicBezTo>
                <a:cubicBezTo>
                  <a:pt x="14629" y="2686"/>
                  <a:pt x="14634" y="2688"/>
                  <a:pt x="14639" y="2689"/>
                </a:cubicBezTo>
                <a:lnTo>
                  <a:pt x="14654" y="2690"/>
                </a:lnTo>
                <a:cubicBezTo>
                  <a:pt x="14720" y="2694"/>
                  <a:pt x="14788" y="2698"/>
                  <a:pt x="14856" y="2736"/>
                </a:cubicBezTo>
                <a:cubicBezTo>
                  <a:pt x="14894" y="2756"/>
                  <a:pt x="15016" y="2838"/>
                  <a:pt x="15035" y="3045"/>
                </a:cubicBezTo>
                <a:cubicBezTo>
                  <a:pt x="15037" y="3062"/>
                  <a:pt x="15038" y="3079"/>
                  <a:pt x="15038" y="3096"/>
                </a:cubicBezTo>
                <a:cubicBezTo>
                  <a:pt x="15044" y="3099"/>
                  <a:pt x="15051" y="3101"/>
                  <a:pt x="15058" y="3104"/>
                </a:cubicBezTo>
                <a:cubicBezTo>
                  <a:pt x="15073" y="3109"/>
                  <a:pt x="15088" y="3114"/>
                  <a:pt x="15100" y="3125"/>
                </a:cubicBezTo>
                <a:cubicBezTo>
                  <a:pt x="15114" y="3136"/>
                  <a:pt x="15127" y="3151"/>
                  <a:pt x="15140" y="3167"/>
                </a:cubicBezTo>
                <a:cubicBezTo>
                  <a:pt x="15154" y="3184"/>
                  <a:pt x="15167" y="3199"/>
                  <a:pt x="15181" y="3208"/>
                </a:cubicBezTo>
                <a:cubicBezTo>
                  <a:pt x="15224" y="3235"/>
                  <a:pt x="15271" y="3250"/>
                  <a:pt x="15318" y="3264"/>
                </a:cubicBezTo>
                <a:cubicBezTo>
                  <a:pt x="15339" y="3270"/>
                  <a:pt x="15357" y="3276"/>
                  <a:pt x="15375" y="3283"/>
                </a:cubicBezTo>
                <a:cubicBezTo>
                  <a:pt x="15403" y="3293"/>
                  <a:pt x="15430" y="3337"/>
                  <a:pt x="15456" y="3379"/>
                </a:cubicBezTo>
                <a:cubicBezTo>
                  <a:pt x="15471" y="3405"/>
                  <a:pt x="15484" y="3427"/>
                  <a:pt x="15496" y="3439"/>
                </a:cubicBezTo>
                <a:cubicBezTo>
                  <a:pt x="15529" y="3472"/>
                  <a:pt x="15559" y="3488"/>
                  <a:pt x="15587" y="3488"/>
                </a:cubicBezTo>
                <a:cubicBezTo>
                  <a:pt x="15627" y="3486"/>
                  <a:pt x="15663" y="3448"/>
                  <a:pt x="15692" y="3410"/>
                </a:cubicBezTo>
                <a:cubicBezTo>
                  <a:pt x="15733" y="3358"/>
                  <a:pt x="15770" y="3352"/>
                  <a:pt x="15808" y="3345"/>
                </a:cubicBezTo>
                <a:lnTo>
                  <a:pt x="15866" y="3334"/>
                </a:lnTo>
                <a:cubicBezTo>
                  <a:pt x="15922" y="3322"/>
                  <a:pt x="15980" y="3310"/>
                  <a:pt x="16037" y="3310"/>
                </a:cubicBezTo>
                <a:cubicBezTo>
                  <a:pt x="16065" y="3310"/>
                  <a:pt x="16093" y="3313"/>
                  <a:pt x="16121" y="3320"/>
                </a:cubicBezTo>
                <a:cubicBezTo>
                  <a:pt x="16168" y="3332"/>
                  <a:pt x="16215" y="3359"/>
                  <a:pt x="16260" y="3386"/>
                </a:cubicBezTo>
                <a:cubicBezTo>
                  <a:pt x="16303" y="3412"/>
                  <a:pt x="16348" y="3438"/>
                  <a:pt x="16393" y="3449"/>
                </a:cubicBezTo>
                <a:cubicBezTo>
                  <a:pt x="16417" y="3454"/>
                  <a:pt x="16440" y="3474"/>
                  <a:pt x="16462" y="3494"/>
                </a:cubicBezTo>
                <a:cubicBezTo>
                  <a:pt x="16477" y="3507"/>
                  <a:pt x="16490" y="3519"/>
                  <a:pt x="16504" y="3526"/>
                </a:cubicBezTo>
                <a:cubicBezTo>
                  <a:pt x="16565" y="3559"/>
                  <a:pt x="16620" y="3686"/>
                  <a:pt x="16656" y="3779"/>
                </a:cubicBezTo>
                <a:cubicBezTo>
                  <a:pt x="16668" y="3810"/>
                  <a:pt x="16677" y="3846"/>
                  <a:pt x="16684" y="3877"/>
                </a:cubicBezTo>
                <a:cubicBezTo>
                  <a:pt x="16692" y="3906"/>
                  <a:pt x="16698" y="3931"/>
                  <a:pt x="16704" y="3943"/>
                </a:cubicBezTo>
                <a:cubicBezTo>
                  <a:pt x="16747" y="4039"/>
                  <a:pt x="16803" y="4047"/>
                  <a:pt x="16856" y="4047"/>
                </a:cubicBezTo>
                <a:cubicBezTo>
                  <a:pt x="16856" y="4047"/>
                  <a:pt x="16968" y="4045"/>
                  <a:pt x="17005" y="4045"/>
                </a:cubicBezTo>
                <a:cubicBezTo>
                  <a:pt x="17058" y="4045"/>
                  <a:pt x="17111" y="4046"/>
                  <a:pt x="17164" y="4049"/>
                </a:cubicBezTo>
                <a:cubicBezTo>
                  <a:pt x="17216" y="4051"/>
                  <a:pt x="17266" y="4073"/>
                  <a:pt x="17315" y="4093"/>
                </a:cubicBezTo>
                <a:cubicBezTo>
                  <a:pt x="17361" y="4113"/>
                  <a:pt x="17408" y="4133"/>
                  <a:pt x="17454" y="4136"/>
                </a:cubicBezTo>
                <a:cubicBezTo>
                  <a:pt x="17480" y="4138"/>
                  <a:pt x="17506" y="4148"/>
                  <a:pt x="17532" y="4159"/>
                </a:cubicBezTo>
                <a:cubicBezTo>
                  <a:pt x="17557" y="4170"/>
                  <a:pt x="17580" y="4180"/>
                  <a:pt x="17603" y="4180"/>
                </a:cubicBezTo>
                <a:cubicBezTo>
                  <a:pt x="17626" y="4180"/>
                  <a:pt x="17626" y="4179"/>
                  <a:pt x="17647" y="4099"/>
                </a:cubicBezTo>
                <a:lnTo>
                  <a:pt x="17654" y="4070"/>
                </a:lnTo>
                <a:cubicBezTo>
                  <a:pt x="17698" y="3903"/>
                  <a:pt x="17756" y="3903"/>
                  <a:pt x="17775" y="3903"/>
                </a:cubicBezTo>
                <a:cubicBezTo>
                  <a:pt x="17794" y="3903"/>
                  <a:pt x="17813" y="3909"/>
                  <a:pt x="17832" y="3916"/>
                </a:cubicBezTo>
                <a:cubicBezTo>
                  <a:pt x="17878" y="3933"/>
                  <a:pt x="17911" y="3965"/>
                  <a:pt x="17934" y="4017"/>
                </a:cubicBezTo>
                <a:lnTo>
                  <a:pt x="17961" y="3892"/>
                </a:lnTo>
                <a:cubicBezTo>
                  <a:pt x="17969" y="3856"/>
                  <a:pt x="17982" y="3854"/>
                  <a:pt x="17994" y="3851"/>
                </a:cubicBezTo>
                <a:cubicBezTo>
                  <a:pt x="18003" y="3849"/>
                  <a:pt x="18011" y="3848"/>
                  <a:pt x="18017" y="3848"/>
                </a:cubicBezTo>
                <a:lnTo>
                  <a:pt x="18028" y="3850"/>
                </a:lnTo>
                <a:cubicBezTo>
                  <a:pt x="18044" y="3859"/>
                  <a:pt x="18058" y="3873"/>
                  <a:pt x="18072" y="3887"/>
                </a:cubicBezTo>
                <a:cubicBezTo>
                  <a:pt x="18079" y="3894"/>
                  <a:pt x="18085" y="3902"/>
                  <a:pt x="18092" y="3908"/>
                </a:cubicBezTo>
                <a:cubicBezTo>
                  <a:pt x="18140" y="3947"/>
                  <a:pt x="18193" y="3950"/>
                  <a:pt x="18252" y="3950"/>
                </a:cubicBezTo>
                <a:lnTo>
                  <a:pt x="18269" y="3950"/>
                </a:lnTo>
                <a:cubicBezTo>
                  <a:pt x="18319" y="3950"/>
                  <a:pt x="18363" y="3952"/>
                  <a:pt x="18408" y="3975"/>
                </a:cubicBezTo>
                <a:lnTo>
                  <a:pt x="18451" y="3997"/>
                </a:lnTo>
                <a:cubicBezTo>
                  <a:pt x="18512" y="4028"/>
                  <a:pt x="18576" y="4061"/>
                  <a:pt x="18637" y="4070"/>
                </a:cubicBezTo>
                <a:cubicBezTo>
                  <a:pt x="18710" y="4080"/>
                  <a:pt x="18782" y="4124"/>
                  <a:pt x="18851" y="4167"/>
                </a:cubicBezTo>
                <a:cubicBezTo>
                  <a:pt x="18909" y="4203"/>
                  <a:pt x="18968" y="4239"/>
                  <a:pt x="19027" y="4255"/>
                </a:cubicBezTo>
                <a:cubicBezTo>
                  <a:pt x="19070" y="4266"/>
                  <a:pt x="19106" y="4294"/>
                  <a:pt x="19144" y="4324"/>
                </a:cubicBezTo>
                <a:cubicBezTo>
                  <a:pt x="19160" y="4337"/>
                  <a:pt x="19176" y="4349"/>
                  <a:pt x="19194" y="4361"/>
                </a:cubicBezTo>
                <a:cubicBezTo>
                  <a:pt x="19301" y="4433"/>
                  <a:pt x="19412" y="4521"/>
                  <a:pt x="19522" y="4621"/>
                </a:cubicBezTo>
                <a:cubicBezTo>
                  <a:pt x="19573" y="4667"/>
                  <a:pt x="19625" y="4695"/>
                  <a:pt x="19676" y="4722"/>
                </a:cubicBezTo>
                <a:cubicBezTo>
                  <a:pt x="19725" y="4747"/>
                  <a:pt x="19775" y="4774"/>
                  <a:pt x="19825" y="4817"/>
                </a:cubicBezTo>
                <a:cubicBezTo>
                  <a:pt x="19873" y="4858"/>
                  <a:pt x="19921" y="4899"/>
                  <a:pt x="19968" y="4940"/>
                </a:cubicBezTo>
                <a:cubicBezTo>
                  <a:pt x="20077" y="5034"/>
                  <a:pt x="20187" y="5130"/>
                  <a:pt x="20297" y="5215"/>
                </a:cubicBezTo>
                <a:cubicBezTo>
                  <a:pt x="20329" y="5239"/>
                  <a:pt x="20361" y="5273"/>
                  <a:pt x="20392" y="5307"/>
                </a:cubicBezTo>
                <a:lnTo>
                  <a:pt x="20446" y="5363"/>
                </a:lnTo>
                <a:cubicBezTo>
                  <a:pt x="20495" y="5414"/>
                  <a:pt x="20538" y="5458"/>
                  <a:pt x="20586" y="5544"/>
                </a:cubicBezTo>
                <a:cubicBezTo>
                  <a:pt x="20625" y="5614"/>
                  <a:pt x="20666" y="5624"/>
                  <a:pt x="20705" y="5624"/>
                </a:cubicBezTo>
                <a:cubicBezTo>
                  <a:pt x="20719" y="5624"/>
                  <a:pt x="20733" y="5623"/>
                  <a:pt x="20747" y="5621"/>
                </a:cubicBezTo>
                <a:cubicBezTo>
                  <a:pt x="20765" y="5619"/>
                  <a:pt x="20780" y="5618"/>
                  <a:pt x="20795" y="5618"/>
                </a:cubicBezTo>
                <a:lnTo>
                  <a:pt x="20814" y="5619"/>
                </a:lnTo>
                <a:cubicBezTo>
                  <a:pt x="20933" y="5631"/>
                  <a:pt x="21033" y="5670"/>
                  <a:pt x="21135" y="5822"/>
                </a:cubicBezTo>
                <a:cubicBezTo>
                  <a:pt x="21182" y="5893"/>
                  <a:pt x="21235" y="5944"/>
                  <a:pt x="21286" y="5994"/>
                </a:cubicBezTo>
                <a:cubicBezTo>
                  <a:pt x="21343" y="6048"/>
                  <a:pt x="21401" y="6104"/>
                  <a:pt x="21455" y="6188"/>
                </a:cubicBezTo>
                <a:cubicBezTo>
                  <a:pt x="21474" y="6215"/>
                  <a:pt x="21493" y="6243"/>
                  <a:pt x="21506" y="6306"/>
                </a:cubicBezTo>
                <a:cubicBezTo>
                  <a:pt x="21514" y="6341"/>
                  <a:pt x="21516" y="6375"/>
                  <a:pt x="21518" y="6400"/>
                </a:cubicBezTo>
                <a:cubicBezTo>
                  <a:pt x="21529" y="6416"/>
                  <a:pt x="21542" y="6439"/>
                  <a:pt x="21552" y="6487"/>
                </a:cubicBezTo>
                <a:lnTo>
                  <a:pt x="21575" y="6598"/>
                </a:lnTo>
                <a:lnTo>
                  <a:pt x="21541" y="6675"/>
                </a:lnTo>
                <a:cubicBezTo>
                  <a:pt x="21536" y="6685"/>
                  <a:pt x="21532" y="6693"/>
                  <a:pt x="21527" y="6701"/>
                </a:cubicBezTo>
                <a:lnTo>
                  <a:pt x="21519" y="6758"/>
                </a:lnTo>
                <a:cubicBezTo>
                  <a:pt x="21519" y="6758"/>
                  <a:pt x="21491" y="6758"/>
                  <a:pt x="21490" y="6758"/>
                </a:cubicBezTo>
                <a:cubicBezTo>
                  <a:pt x="21501" y="6789"/>
                  <a:pt x="21510" y="6825"/>
                  <a:pt x="21515" y="6868"/>
                </a:cubicBezTo>
                <a:cubicBezTo>
                  <a:pt x="21522" y="6919"/>
                  <a:pt x="21522" y="6972"/>
                  <a:pt x="21517" y="7020"/>
                </a:cubicBezTo>
                <a:cubicBezTo>
                  <a:pt x="21563" y="7086"/>
                  <a:pt x="21589" y="7159"/>
                  <a:pt x="21597" y="7241"/>
                </a:cubicBezTo>
                <a:lnTo>
                  <a:pt x="21599" y="7274"/>
                </a:lnTo>
                <a:cubicBezTo>
                  <a:pt x="21600" y="7341"/>
                  <a:pt x="21594" y="7393"/>
                  <a:pt x="21583" y="7432"/>
                </a:cubicBezTo>
                <a:cubicBezTo>
                  <a:pt x="21566" y="7489"/>
                  <a:pt x="21540" y="7516"/>
                  <a:pt x="21501" y="7516"/>
                </a:cubicBezTo>
                <a:cubicBezTo>
                  <a:pt x="21434" y="7513"/>
                  <a:pt x="21381" y="7437"/>
                  <a:pt x="21329" y="7363"/>
                </a:cubicBezTo>
                <a:cubicBezTo>
                  <a:pt x="21313" y="7340"/>
                  <a:pt x="21299" y="7320"/>
                  <a:pt x="21285" y="7302"/>
                </a:cubicBezTo>
                <a:cubicBezTo>
                  <a:pt x="21247" y="7254"/>
                  <a:pt x="21206" y="7240"/>
                  <a:pt x="21162" y="7226"/>
                </a:cubicBezTo>
                <a:cubicBezTo>
                  <a:pt x="21102" y="7206"/>
                  <a:pt x="21040" y="7186"/>
                  <a:pt x="20982" y="7077"/>
                </a:cubicBezTo>
                <a:cubicBezTo>
                  <a:pt x="20893" y="6911"/>
                  <a:pt x="20826" y="6816"/>
                  <a:pt x="20723" y="6794"/>
                </a:cubicBezTo>
                <a:cubicBezTo>
                  <a:pt x="20712" y="6792"/>
                  <a:pt x="20702" y="6791"/>
                  <a:pt x="20692" y="6791"/>
                </a:cubicBezTo>
                <a:cubicBezTo>
                  <a:pt x="20676" y="6791"/>
                  <a:pt x="20661" y="6793"/>
                  <a:pt x="20647" y="6795"/>
                </a:cubicBezTo>
                <a:cubicBezTo>
                  <a:pt x="20630" y="6797"/>
                  <a:pt x="20616" y="6799"/>
                  <a:pt x="20601" y="6799"/>
                </a:cubicBezTo>
                <a:cubicBezTo>
                  <a:pt x="20561" y="6799"/>
                  <a:pt x="20513" y="6786"/>
                  <a:pt x="20456" y="6691"/>
                </a:cubicBezTo>
                <a:cubicBezTo>
                  <a:pt x="20454" y="6687"/>
                  <a:pt x="20452" y="6683"/>
                  <a:pt x="20449" y="6680"/>
                </a:cubicBezTo>
                <a:cubicBezTo>
                  <a:pt x="20465" y="6750"/>
                  <a:pt x="20473" y="6822"/>
                  <a:pt x="20470" y="6899"/>
                </a:cubicBezTo>
                <a:cubicBezTo>
                  <a:pt x="20466" y="7015"/>
                  <a:pt x="20440" y="7104"/>
                  <a:pt x="20391" y="7162"/>
                </a:cubicBezTo>
                <a:cubicBezTo>
                  <a:pt x="20390" y="7166"/>
                  <a:pt x="20388" y="7170"/>
                  <a:pt x="20386" y="7177"/>
                </a:cubicBezTo>
                <a:cubicBezTo>
                  <a:pt x="20372" y="7205"/>
                  <a:pt x="20356" y="7224"/>
                  <a:pt x="20333" y="7242"/>
                </a:cubicBezTo>
                <a:cubicBezTo>
                  <a:pt x="20347" y="7251"/>
                  <a:pt x="20364" y="7260"/>
                  <a:pt x="20384" y="7269"/>
                </a:cubicBezTo>
                <a:cubicBezTo>
                  <a:pt x="20400" y="7277"/>
                  <a:pt x="20412" y="7283"/>
                  <a:pt x="20419" y="7288"/>
                </a:cubicBezTo>
                <a:cubicBezTo>
                  <a:pt x="20481" y="7332"/>
                  <a:pt x="20524" y="7446"/>
                  <a:pt x="20561" y="7546"/>
                </a:cubicBezTo>
                <a:cubicBezTo>
                  <a:pt x="20575" y="7582"/>
                  <a:pt x="20589" y="7619"/>
                  <a:pt x="20604" y="7655"/>
                </a:cubicBezTo>
                <a:cubicBezTo>
                  <a:pt x="20658" y="7781"/>
                  <a:pt x="20729" y="7861"/>
                  <a:pt x="20797" y="7933"/>
                </a:cubicBezTo>
                <a:lnTo>
                  <a:pt x="20820" y="7957"/>
                </a:lnTo>
                <a:cubicBezTo>
                  <a:pt x="20893" y="8031"/>
                  <a:pt x="20984" y="8123"/>
                  <a:pt x="20977" y="8534"/>
                </a:cubicBezTo>
                <a:lnTo>
                  <a:pt x="20975" y="8602"/>
                </a:lnTo>
                <a:lnTo>
                  <a:pt x="20942" y="8595"/>
                </a:lnTo>
                <a:lnTo>
                  <a:pt x="20921" y="8651"/>
                </a:lnTo>
                <a:lnTo>
                  <a:pt x="20908" y="8622"/>
                </a:lnTo>
                <a:cubicBezTo>
                  <a:pt x="20887" y="8583"/>
                  <a:pt x="20698" y="8489"/>
                  <a:pt x="20654" y="8489"/>
                </a:cubicBezTo>
                <a:cubicBezTo>
                  <a:pt x="20615" y="8497"/>
                  <a:pt x="20588" y="8532"/>
                  <a:pt x="20561" y="8614"/>
                </a:cubicBezTo>
                <a:cubicBezTo>
                  <a:pt x="20546" y="8660"/>
                  <a:pt x="20530" y="8681"/>
                  <a:pt x="20517" y="8698"/>
                </a:cubicBezTo>
                <a:cubicBezTo>
                  <a:pt x="20511" y="8706"/>
                  <a:pt x="20506" y="8712"/>
                  <a:pt x="20502" y="8720"/>
                </a:cubicBezTo>
                <a:cubicBezTo>
                  <a:pt x="20491" y="8741"/>
                  <a:pt x="20481" y="8768"/>
                  <a:pt x="20473" y="8793"/>
                </a:cubicBezTo>
                <a:cubicBezTo>
                  <a:pt x="20454" y="8844"/>
                  <a:pt x="20435" y="8899"/>
                  <a:pt x="20406" y="8934"/>
                </a:cubicBezTo>
                <a:cubicBezTo>
                  <a:pt x="20381" y="8965"/>
                  <a:pt x="20365" y="9086"/>
                  <a:pt x="20348" y="9214"/>
                </a:cubicBezTo>
                <a:cubicBezTo>
                  <a:pt x="20336" y="9303"/>
                  <a:pt x="20324" y="9394"/>
                  <a:pt x="20306" y="9469"/>
                </a:cubicBezTo>
                <a:cubicBezTo>
                  <a:pt x="20291" y="9535"/>
                  <a:pt x="20272" y="9579"/>
                  <a:pt x="20256" y="9618"/>
                </a:cubicBezTo>
                <a:cubicBezTo>
                  <a:pt x="20254" y="9622"/>
                  <a:pt x="20252" y="9626"/>
                  <a:pt x="20251" y="9630"/>
                </a:cubicBezTo>
                <a:cubicBezTo>
                  <a:pt x="20275" y="9715"/>
                  <a:pt x="20289" y="9830"/>
                  <a:pt x="20287" y="9929"/>
                </a:cubicBezTo>
                <a:lnTo>
                  <a:pt x="20283" y="10116"/>
                </a:lnTo>
                <a:lnTo>
                  <a:pt x="20230" y="10044"/>
                </a:lnTo>
                <a:cubicBezTo>
                  <a:pt x="20191" y="9991"/>
                  <a:pt x="20155" y="9926"/>
                  <a:pt x="20120" y="9863"/>
                </a:cubicBezTo>
                <a:cubicBezTo>
                  <a:pt x="20089" y="9807"/>
                  <a:pt x="20061" y="9756"/>
                  <a:pt x="20031" y="9712"/>
                </a:cubicBezTo>
                <a:cubicBezTo>
                  <a:pt x="19977" y="9633"/>
                  <a:pt x="19906" y="9612"/>
                  <a:pt x="19851" y="9603"/>
                </a:cubicBezTo>
                <a:lnTo>
                  <a:pt x="19837" y="9601"/>
                </a:lnTo>
                <a:cubicBezTo>
                  <a:pt x="19810" y="9601"/>
                  <a:pt x="19792" y="9618"/>
                  <a:pt x="19779" y="9653"/>
                </a:cubicBezTo>
                <a:cubicBezTo>
                  <a:pt x="19767" y="9686"/>
                  <a:pt x="19760" y="9736"/>
                  <a:pt x="19751" y="9799"/>
                </a:cubicBezTo>
                <a:cubicBezTo>
                  <a:pt x="19747" y="9830"/>
                  <a:pt x="19743" y="9859"/>
                  <a:pt x="19738" y="9887"/>
                </a:cubicBezTo>
                <a:cubicBezTo>
                  <a:pt x="19720" y="10002"/>
                  <a:pt x="19693" y="10019"/>
                  <a:pt x="19678" y="10019"/>
                </a:cubicBezTo>
                <a:cubicBezTo>
                  <a:pt x="19641" y="10019"/>
                  <a:pt x="19613" y="9912"/>
                  <a:pt x="19589" y="9817"/>
                </a:cubicBezTo>
                <a:cubicBezTo>
                  <a:pt x="19582" y="9793"/>
                  <a:pt x="19571" y="9748"/>
                  <a:pt x="19567" y="9739"/>
                </a:cubicBezTo>
                <a:cubicBezTo>
                  <a:pt x="19560" y="9745"/>
                  <a:pt x="19558" y="9766"/>
                  <a:pt x="19558" y="9791"/>
                </a:cubicBezTo>
                <a:cubicBezTo>
                  <a:pt x="19558" y="9800"/>
                  <a:pt x="19559" y="9811"/>
                  <a:pt x="19559" y="9823"/>
                </a:cubicBezTo>
                <a:cubicBezTo>
                  <a:pt x="19563" y="9907"/>
                  <a:pt x="19567" y="10003"/>
                  <a:pt x="19549" y="10073"/>
                </a:cubicBezTo>
                <a:cubicBezTo>
                  <a:pt x="19539" y="10110"/>
                  <a:pt x="19525" y="10130"/>
                  <a:pt x="19510" y="10130"/>
                </a:cubicBezTo>
                <a:cubicBezTo>
                  <a:pt x="19497" y="10130"/>
                  <a:pt x="19484" y="10116"/>
                  <a:pt x="19470" y="10085"/>
                </a:cubicBezTo>
                <a:cubicBezTo>
                  <a:pt x="19455" y="10055"/>
                  <a:pt x="19442" y="10019"/>
                  <a:pt x="19430" y="9983"/>
                </a:cubicBezTo>
                <a:cubicBezTo>
                  <a:pt x="19410" y="9929"/>
                  <a:pt x="19395" y="9886"/>
                  <a:pt x="19380" y="9886"/>
                </a:cubicBezTo>
                <a:cubicBezTo>
                  <a:pt x="19374" y="9886"/>
                  <a:pt x="19368" y="9890"/>
                  <a:pt x="19362" y="9899"/>
                </a:cubicBezTo>
                <a:cubicBezTo>
                  <a:pt x="19351" y="9912"/>
                  <a:pt x="19343" y="9938"/>
                  <a:pt x="19341" y="9966"/>
                </a:cubicBezTo>
                <a:cubicBezTo>
                  <a:pt x="19340" y="9977"/>
                  <a:pt x="19340" y="9995"/>
                  <a:pt x="19346" y="10018"/>
                </a:cubicBezTo>
                <a:cubicBezTo>
                  <a:pt x="19351" y="10034"/>
                  <a:pt x="19363" y="10050"/>
                  <a:pt x="19374" y="10064"/>
                </a:cubicBezTo>
                <a:cubicBezTo>
                  <a:pt x="19398" y="10097"/>
                  <a:pt x="19431" y="10142"/>
                  <a:pt x="19447" y="10262"/>
                </a:cubicBezTo>
                <a:cubicBezTo>
                  <a:pt x="19462" y="10375"/>
                  <a:pt x="19455" y="10469"/>
                  <a:pt x="19450" y="10537"/>
                </a:cubicBezTo>
                <a:cubicBezTo>
                  <a:pt x="19448" y="10561"/>
                  <a:pt x="19447" y="10577"/>
                  <a:pt x="19446" y="10595"/>
                </a:cubicBezTo>
                <a:cubicBezTo>
                  <a:pt x="19444" y="10642"/>
                  <a:pt x="19452" y="10707"/>
                  <a:pt x="19459" y="10770"/>
                </a:cubicBezTo>
                <a:lnTo>
                  <a:pt x="19464" y="10813"/>
                </a:lnTo>
                <a:cubicBezTo>
                  <a:pt x="19470" y="10832"/>
                  <a:pt x="19476" y="10852"/>
                  <a:pt x="19482" y="10872"/>
                </a:cubicBezTo>
                <a:cubicBezTo>
                  <a:pt x="19502" y="10938"/>
                  <a:pt x="19514" y="10975"/>
                  <a:pt x="19530" y="10981"/>
                </a:cubicBezTo>
                <a:cubicBezTo>
                  <a:pt x="19529" y="10981"/>
                  <a:pt x="19531" y="10978"/>
                  <a:pt x="19535" y="10971"/>
                </a:cubicBezTo>
                <a:cubicBezTo>
                  <a:pt x="19544" y="10956"/>
                  <a:pt x="19558" y="10932"/>
                  <a:pt x="19577" y="10932"/>
                </a:cubicBezTo>
                <a:cubicBezTo>
                  <a:pt x="19611" y="10942"/>
                  <a:pt x="19635" y="10989"/>
                  <a:pt x="19655" y="11027"/>
                </a:cubicBezTo>
                <a:cubicBezTo>
                  <a:pt x="19665" y="11047"/>
                  <a:pt x="19673" y="11062"/>
                  <a:pt x="19680" y="11072"/>
                </a:cubicBezTo>
                <a:cubicBezTo>
                  <a:pt x="19686" y="11079"/>
                  <a:pt x="19691" y="11085"/>
                  <a:pt x="19696" y="11090"/>
                </a:cubicBezTo>
                <a:cubicBezTo>
                  <a:pt x="19713" y="11108"/>
                  <a:pt x="19732" y="11128"/>
                  <a:pt x="19750" y="11174"/>
                </a:cubicBezTo>
                <a:cubicBezTo>
                  <a:pt x="19776" y="11240"/>
                  <a:pt x="19778" y="11345"/>
                  <a:pt x="19779" y="11415"/>
                </a:cubicBezTo>
                <a:cubicBezTo>
                  <a:pt x="19779" y="11432"/>
                  <a:pt x="19780" y="11466"/>
                  <a:pt x="19781" y="11477"/>
                </a:cubicBezTo>
                <a:cubicBezTo>
                  <a:pt x="19798" y="11532"/>
                  <a:pt x="19821" y="11603"/>
                  <a:pt x="19845" y="11643"/>
                </a:cubicBezTo>
                <a:cubicBezTo>
                  <a:pt x="19852" y="11653"/>
                  <a:pt x="19862" y="11656"/>
                  <a:pt x="19873" y="11659"/>
                </a:cubicBezTo>
                <a:cubicBezTo>
                  <a:pt x="19886" y="11662"/>
                  <a:pt x="19902" y="11666"/>
                  <a:pt x="19918" y="11685"/>
                </a:cubicBezTo>
                <a:cubicBezTo>
                  <a:pt x="19947" y="11719"/>
                  <a:pt x="19971" y="11799"/>
                  <a:pt x="19992" y="11869"/>
                </a:cubicBezTo>
                <a:cubicBezTo>
                  <a:pt x="19998" y="11892"/>
                  <a:pt x="20004" y="11911"/>
                  <a:pt x="20010" y="11927"/>
                </a:cubicBezTo>
                <a:cubicBezTo>
                  <a:pt x="20029" y="11972"/>
                  <a:pt x="20051" y="12024"/>
                  <a:pt x="20054" y="12112"/>
                </a:cubicBezTo>
                <a:cubicBezTo>
                  <a:pt x="20058" y="12201"/>
                  <a:pt x="20040" y="12269"/>
                  <a:pt x="20030" y="12309"/>
                </a:cubicBezTo>
                <a:lnTo>
                  <a:pt x="20015" y="12382"/>
                </a:lnTo>
                <a:lnTo>
                  <a:pt x="20004" y="12438"/>
                </a:lnTo>
                <a:lnTo>
                  <a:pt x="19970" y="12375"/>
                </a:lnTo>
                <a:cubicBezTo>
                  <a:pt x="19965" y="12366"/>
                  <a:pt x="19959" y="12354"/>
                  <a:pt x="19952" y="12340"/>
                </a:cubicBezTo>
                <a:cubicBezTo>
                  <a:pt x="19942" y="12318"/>
                  <a:pt x="19921" y="12275"/>
                  <a:pt x="19910" y="12262"/>
                </a:cubicBezTo>
                <a:cubicBezTo>
                  <a:pt x="19905" y="12320"/>
                  <a:pt x="19923" y="12436"/>
                  <a:pt x="19943" y="12493"/>
                </a:cubicBezTo>
                <a:lnTo>
                  <a:pt x="19959" y="12538"/>
                </a:lnTo>
                <a:cubicBezTo>
                  <a:pt x="19985" y="12611"/>
                  <a:pt x="20012" y="12687"/>
                  <a:pt x="20041" y="12724"/>
                </a:cubicBezTo>
                <a:lnTo>
                  <a:pt x="20048" y="12733"/>
                </a:lnTo>
                <a:cubicBezTo>
                  <a:pt x="20080" y="12772"/>
                  <a:pt x="20127" y="12832"/>
                  <a:pt x="20142" y="12960"/>
                </a:cubicBezTo>
                <a:cubicBezTo>
                  <a:pt x="20151" y="13038"/>
                  <a:pt x="20145" y="13118"/>
                  <a:pt x="20140" y="13183"/>
                </a:cubicBezTo>
                <a:cubicBezTo>
                  <a:pt x="20139" y="13204"/>
                  <a:pt x="20137" y="13218"/>
                  <a:pt x="20137" y="13231"/>
                </a:cubicBezTo>
                <a:lnTo>
                  <a:pt x="20133" y="13350"/>
                </a:lnTo>
                <a:lnTo>
                  <a:pt x="20095" y="13351"/>
                </a:lnTo>
                <a:cubicBezTo>
                  <a:pt x="20089" y="13351"/>
                  <a:pt x="20087" y="13349"/>
                  <a:pt x="20058" y="13321"/>
                </a:cubicBezTo>
                <a:lnTo>
                  <a:pt x="20050" y="13314"/>
                </a:lnTo>
                <a:cubicBezTo>
                  <a:pt x="20035" y="13299"/>
                  <a:pt x="20018" y="13283"/>
                  <a:pt x="20013" y="13280"/>
                </a:cubicBezTo>
                <a:cubicBezTo>
                  <a:pt x="19991" y="13281"/>
                  <a:pt x="19978" y="13300"/>
                  <a:pt x="19975" y="13309"/>
                </a:cubicBezTo>
                <a:cubicBezTo>
                  <a:pt x="19970" y="13329"/>
                  <a:pt x="19971" y="13401"/>
                  <a:pt x="19982" y="13475"/>
                </a:cubicBezTo>
                <a:cubicBezTo>
                  <a:pt x="19994" y="13550"/>
                  <a:pt x="20013" y="13598"/>
                  <a:pt x="20037" y="13658"/>
                </a:cubicBezTo>
                <a:cubicBezTo>
                  <a:pt x="20049" y="13689"/>
                  <a:pt x="20061" y="13721"/>
                  <a:pt x="20073" y="13757"/>
                </a:cubicBezTo>
                <a:cubicBezTo>
                  <a:pt x="20092" y="13814"/>
                  <a:pt x="20111" y="13872"/>
                  <a:pt x="20130" y="13928"/>
                </a:cubicBezTo>
                <a:lnTo>
                  <a:pt x="20218" y="14185"/>
                </a:lnTo>
                <a:lnTo>
                  <a:pt x="20100" y="14165"/>
                </a:lnTo>
                <a:cubicBezTo>
                  <a:pt x="20090" y="14164"/>
                  <a:pt x="20077" y="14159"/>
                  <a:pt x="20063" y="14153"/>
                </a:cubicBezTo>
                <a:cubicBezTo>
                  <a:pt x="20043" y="14145"/>
                  <a:pt x="20021" y="14137"/>
                  <a:pt x="20001" y="14137"/>
                </a:cubicBezTo>
                <a:cubicBezTo>
                  <a:pt x="19966" y="14137"/>
                  <a:pt x="19958" y="14164"/>
                  <a:pt x="19956" y="14170"/>
                </a:cubicBezTo>
                <a:cubicBezTo>
                  <a:pt x="19958" y="14194"/>
                  <a:pt x="19986" y="14257"/>
                  <a:pt x="19996" y="14281"/>
                </a:cubicBezTo>
                <a:cubicBezTo>
                  <a:pt x="20013" y="14319"/>
                  <a:pt x="20028" y="14355"/>
                  <a:pt x="20039" y="14399"/>
                </a:cubicBezTo>
                <a:cubicBezTo>
                  <a:pt x="20080" y="14568"/>
                  <a:pt x="20082" y="14863"/>
                  <a:pt x="20082" y="14896"/>
                </a:cubicBezTo>
                <a:cubicBezTo>
                  <a:pt x="20082" y="14986"/>
                  <a:pt x="20070" y="15051"/>
                  <a:pt x="20062" y="15099"/>
                </a:cubicBezTo>
                <a:cubicBezTo>
                  <a:pt x="20054" y="15140"/>
                  <a:pt x="20051" y="15168"/>
                  <a:pt x="20048" y="15196"/>
                </a:cubicBezTo>
                <a:cubicBezTo>
                  <a:pt x="20043" y="15242"/>
                  <a:pt x="20037" y="15290"/>
                  <a:pt x="20029" y="15334"/>
                </a:cubicBezTo>
                <a:cubicBezTo>
                  <a:pt x="20015" y="15407"/>
                  <a:pt x="19992" y="15448"/>
                  <a:pt x="19967" y="15448"/>
                </a:cubicBezTo>
                <a:cubicBezTo>
                  <a:pt x="19921" y="15448"/>
                  <a:pt x="19877" y="15317"/>
                  <a:pt x="19839" y="15189"/>
                </a:cubicBezTo>
                <a:lnTo>
                  <a:pt x="19804" y="15066"/>
                </a:lnTo>
                <a:cubicBezTo>
                  <a:pt x="19767" y="14936"/>
                  <a:pt x="19728" y="14801"/>
                  <a:pt x="19687" y="14689"/>
                </a:cubicBezTo>
                <a:cubicBezTo>
                  <a:pt x="19661" y="14620"/>
                  <a:pt x="19635" y="14554"/>
                  <a:pt x="19608" y="14489"/>
                </a:cubicBezTo>
                <a:cubicBezTo>
                  <a:pt x="19559" y="14369"/>
                  <a:pt x="19508" y="14245"/>
                  <a:pt x="19463" y="14094"/>
                </a:cubicBezTo>
                <a:cubicBezTo>
                  <a:pt x="19444" y="14026"/>
                  <a:pt x="19423" y="13965"/>
                  <a:pt x="19399" y="13902"/>
                </a:cubicBezTo>
                <a:cubicBezTo>
                  <a:pt x="19381" y="13854"/>
                  <a:pt x="19369" y="13800"/>
                  <a:pt x="19359" y="13756"/>
                </a:cubicBezTo>
                <a:cubicBezTo>
                  <a:pt x="19354" y="13734"/>
                  <a:pt x="19350" y="13712"/>
                  <a:pt x="19344" y="13691"/>
                </a:cubicBezTo>
                <a:cubicBezTo>
                  <a:pt x="19338" y="13669"/>
                  <a:pt x="19325" y="13643"/>
                  <a:pt x="19313" y="13619"/>
                </a:cubicBezTo>
                <a:cubicBezTo>
                  <a:pt x="19301" y="13594"/>
                  <a:pt x="19289" y="13569"/>
                  <a:pt x="19279" y="13543"/>
                </a:cubicBezTo>
                <a:cubicBezTo>
                  <a:pt x="19255" y="13479"/>
                  <a:pt x="19233" y="13410"/>
                  <a:pt x="19211" y="13342"/>
                </a:cubicBezTo>
                <a:cubicBezTo>
                  <a:pt x="19187" y="13270"/>
                  <a:pt x="19166" y="13204"/>
                  <a:pt x="19143" y="13144"/>
                </a:cubicBezTo>
                <a:cubicBezTo>
                  <a:pt x="19065" y="12935"/>
                  <a:pt x="18991" y="12677"/>
                  <a:pt x="18911" y="12334"/>
                </a:cubicBezTo>
                <a:cubicBezTo>
                  <a:pt x="18901" y="12290"/>
                  <a:pt x="18893" y="12243"/>
                  <a:pt x="18885" y="12194"/>
                </a:cubicBezTo>
                <a:lnTo>
                  <a:pt x="18875" y="12138"/>
                </a:lnTo>
                <a:cubicBezTo>
                  <a:pt x="18870" y="12111"/>
                  <a:pt x="18864" y="12088"/>
                  <a:pt x="18858" y="12064"/>
                </a:cubicBezTo>
                <a:cubicBezTo>
                  <a:pt x="18841" y="11995"/>
                  <a:pt x="18820" y="11913"/>
                  <a:pt x="18816" y="11794"/>
                </a:cubicBezTo>
                <a:cubicBezTo>
                  <a:pt x="18815" y="11756"/>
                  <a:pt x="18815" y="11719"/>
                  <a:pt x="18814" y="11681"/>
                </a:cubicBezTo>
                <a:cubicBezTo>
                  <a:pt x="18814" y="11585"/>
                  <a:pt x="18813" y="11504"/>
                  <a:pt x="18804" y="11433"/>
                </a:cubicBezTo>
                <a:cubicBezTo>
                  <a:pt x="18795" y="11367"/>
                  <a:pt x="18771" y="11264"/>
                  <a:pt x="18763" y="11249"/>
                </a:cubicBezTo>
                <a:lnTo>
                  <a:pt x="18745" y="11237"/>
                </a:lnTo>
                <a:lnTo>
                  <a:pt x="18749" y="11181"/>
                </a:lnTo>
                <a:lnTo>
                  <a:pt x="18753" y="10978"/>
                </a:lnTo>
                <a:lnTo>
                  <a:pt x="18774" y="10981"/>
                </a:lnTo>
                <a:cubicBezTo>
                  <a:pt x="18783" y="10983"/>
                  <a:pt x="18793" y="10984"/>
                  <a:pt x="18803" y="10984"/>
                </a:cubicBezTo>
                <a:cubicBezTo>
                  <a:pt x="18835" y="10984"/>
                  <a:pt x="18857" y="10968"/>
                  <a:pt x="18874" y="10931"/>
                </a:cubicBezTo>
                <a:cubicBezTo>
                  <a:pt x="18922" y="10829"/>
                  <a:pt x="18922" y="10701"/>
                  <a:pt x="18905" y="10433"/>
                </a:cubicBezTo>
                <a:cubicBezTo>
                  <a:pt x="18892" y="10232"/>
                  <a:pt x="18915" y="10044"/>
                  <a:pt x="18934" y="9893"/>
                </a:cubicBezTo>
                <a:lnTo>
                  <a:pt x="18942" y="9828"/>
                </a:lnTo>
                <a:cubicBezTo>
                  <a:pt x="18947" y="9797"/>
                  <a:pt x="18952" y="9756"/>
                  <a:pt x="18954" y="9730"/>
                </a:cubicBezTo>
                <a:cubicBezTo>
                  <a:pt x="18949" y="9705"/>
                  <a:pt x="18945" y="9690"/>
                  <a:pt x="18944" y="9686"/>
                </a:cubicBezTo>
                <a:lnTo>
                  <a:pt x="18928" y="9642"/>
                </a:lnTo>
                <a:lnTo>
                  <a:pt x="18939" y="9603"/>
                </a:lnTo>
                <a:lnTo>
                  <a:pt x="18919" y="9555"/>
                </a:lnTo>
                <a:lnTo>
                  <a:pt x="18931" y="9500"/>
                </a:lnTo>
                <a:cubicBezTo>
                  <a:pt x="18948" y="9425"/>
                  <a:pt x="18976" y="9385"/>
                  <a:pt x="18998" y="9354"/>
                </a:cubicBezTo>
                <a:cubicBezTo>
                  <a:pt x="19004" y="9345"/>
                  <a:pt x="19010" y="9338"/>
                  <a:pt x="19015" y="9330"/>
                </a:cubicBezTo>
                <a:cubicBezTo>
                  <a:pt x="19015" y="9330"/>
                  <a:pt x="19039" y="9286"/>
                  <a:pt x="19042" y="9281"/>
                </a:cubicBezTo>
                <a:cubicBezTo>
                  <a:pt x="19030" y="9228"/>
                  <a:pt x="19027" y="9181"/>
                  <a:pt x="19025" y="9151"/>
                </a:cubicBezTo>
                <a:cubicBezTo>
                  <a:pt x="19024" y="9134"/>
                  <a:pt x="19024" y="9131"/>
                  <a:pt x="19022" y="9124"/>
                </a:cubicBezTo>
                <a:cubicBezTo>
                  <a:pt x="19012" y="9122"/>
                  <a:pt x="19000" y="9107"/>
                  <a:pt x="18988" y="9077"/>
                </a:cubicBezTo>
                <a:cubicBezTo>
                  <a:pt x="18965" y="9015"/>
                  <a:pt x="18961" y="8940"/>
                  <a:pt x="18958" y="8894"/>
                </a:cubicBezTo>
                <a:cubicBezTo>
                  <a:pt x="18957" y="8879"/>
                  <a:pt x="18956" y="8867"/>
                  <a:pt x="18955" y="8860"/>
                </a:cubicBezTo>
                <a:cubicBezTo>
                  <a:pt x="18954" y="8853"/>
                  <a:pt x="18948" y="8842"/>
                  <a:pt x="18944" y="8836"/>
                </a:cubicBezTo>
                <a:lnTo>
                  <a:pt x="18934" y="8815"/>
                </a:lnTo>
                <a:cubicBezTo>
                  <a:pt x="18935" y="8839"/>
                  <a:pt x="18936" y="8867"/>
                  <a:pt x="18936" y="8898"/>
                </a:cubicBezTo>
                <a:lnTo>
                  <a:pt x="18938" y="9116"/>
                </a:lnTo>
                <a:lnTo>
                  <a:pt x="18877" y="9026"/>
                </a:lnTo>
                <a:cubicBezTo>
                  <a:pt x="18868" y="9012"/>
                  <a:pt x="18854" y="9003"/>
                  <a:pt x="18842" y="9003"/>
                </a:cubicBezTo>
                <a:cubicBezTo>
                  <a:pt x="18829" y="9003"/>
                  <a:pt x="18818" y="9012"/>
                  <a:pt x="18812" y="9026"/>
                </a:cubicBezTo>
                <a:cubicBezTo>
                  <a:pt x="18802" y="9048"/>
                  <a:pt x="18800" y="9069"/>
                  <a:pt x="18795" y="9131"/>
                </a:cubicBezTo>
                <a:cubicBezTo>
                  <a:pt x="18792" y="9161"/>
                  <a:pt x="18789" y="9192"/>
                  <a:pt x="18785" y="9223"/>
                </a:cubicBezTo>
                <a:cubicBezTo>
                  <a:pt x="18781" y="9258"/>
                  <a:pt x="18778" y="9297"/>
                  <a:pt x="18776" y="9336"/>
                </a:cubicBezTo>
                <a:cubicBezTo>
                  <a:pt x="18774" y="9368"/>
                  <a:pt x="18767" y="9456"/>
                  <a:pt x="18767" y="9456"/>
                </a:cubicBezTo>
                <a:lnTo>
                  <a:pt x="18764" y="9494"/>
                </a:lnTo>
                <a:lnTo>
                  <a:pt x="18741" y="9515"/>
                </a:lnTo>
                <a:cubicBezTo>
                  <a:pt x="18736" y="9520"/>
                  <a:pt x="18731" y="9531"/>
                  <a:pt x="18723" y="9550"/>
                </a:cubicBezTo>
                <a:cubicBezTo>
                  <a:pt x="18717" y="9567"/>
                  <a:pt x="18710" y="9584"/>
                  <a:pt x="18702" y="9598"/>
                </a:cubicBezTo>
                <a:lnTo>
                  <a:pt x="18671" y="9657"/>
                </a:lnTo>
                <a:lnTo>
                  <a:pt x="18649" y="9565"/>
                </a:lnTo>
                <a:cubicBezTo>
                  <a:pt x="18631" y="9493"/>
                  <a:pt x="18617" y="9421"/>
                  <a:pt x="18602" y="9346"/>
                </a:cubicBezTo>
                <a:cubicBezTo>
                  <a:pt x="18594" y="9361"/>
                  <a:pt x="18585" y="9377"/>
                  <a:pt x="18573" y="9386"/>
                </a:cubicBezTo>
                <a:lnTo>
                  <a:pt x="18534" y="9420"/>
                </a:lnTo>
                <a:lnTo>
                  <a:pt x="18522" y="9292"/>
                </a:lnTo>
                <a:cubicBezTo>
                  <a:pt x="18520" y="9259"/>
                  <a:pt x="18516" y="9218"/>
                  <a:pt x="18514" y="9207"/>
                </a:cubicBezTo>
                <a:cubicBezTo>
                  <a:pt x="18514" y="9207"/>
                  <a:pt x="18512" y="9203"/>
                  <a:pt x="18508" y="9197"/>
                </a:cubicBezTo>
                <a:cubicBezTo>
                  <a:pt x="18498" y="9181"/>
                  <a:pt x="18481" y="9154"/>
                  <a:pt x="18468" y="9087"/>
                </a:cubicBezTo>
                <a:cubicBezTo>
                  <a:pt x="18459" y="9040"/>
                  <a:pt x="18453" y="8995"/>
                  <a:pt x="18447" y="8954"/>
                </a:cubicBezTo>
                <a:cubicBezTo>
                  <a:pt x="18437" y="8877"/>
                  <a:pt x="18437" y="8877"/>
                  <a:pt x="18427" y="8877"/>
                </a:cubicBezTo>
                <a:cubicBezTo>
                  <a:pt x="18427" y="8877"/>
                  <a:pt x="18408" y="8881"/>
                  <a:pt x="18405" y="8881"/>
                </a:cubicBezTo>
                <a:cubicBezTo>
                  <a:pt x="18379" y="8881"/>
                  <a:pt x="18354" y="8854"/>
                  <a:pt x="18333" y="8830"/>
                </a:cubicBezTo>
                <a:cubicBezTo>
                  <a:pt x="18316" y="8812"/>
                  <a:pt x="18300" y="8794"/>
                  <a:pt x="18287" y="8794"/>
                </a:cubicBezTo>
                <a:cubicBezTo>
                  <a:pt x="18260" y="8807"/>
                  <a:pt x="18238" y="8812"/>
                  <a:pt x="18217" y="8816"/>
                </a:cubicBezTo>
                <a:cubicBezTo>
                  <a:pt x="18202" y="8819"/>
                  <a:pt x="18189" y="8821"/>
                  <a:pt x="18176" y="8826"/>
                </a:cubicBezTo>
                <a:lnTo>
                  <a:pt x="18154" y="8834"/>
                </a:lnTo>
                <a:cubicBezTo>
                  <a:pt x="18127" y="8844"/>
                  <a:pt x="18103" y="8853"/>
                  <a:pt x="18079" y="8872"/>
                </a:cubicBezTo>
                <a:cubicBezTo>
                  <a:pt x="18076" y="8927"/>
                  <a:pt x="18080" y="8997"/>
                  <a:pt x="18084" y="9070"/>
                </a:cubicBezTo>
                <a:cubicBezTo>
                  <a:pt x="18088" y="9164"/>
                  <a:pt x="18093" y="9260"/>
                  <a:pt x="18089" y="9361"/>
                </a:cubicBezTo>
                <a:cubicBezTo>
                  <a:pt x="18084" y="9467"/>
                  <a:pt x="18068" y="9540"/>
                  <a:pt x="18056" y="9598"/>
                </a:cubicBezTo>
                <a:cubicBezTo>
                  <a:pt x="18050" y="9627"/>
                  <a:pt x="18045" y="9651"/>
                  <a:pt x="18041" y="9679"/>
                </a:cubicBezTo>
                <a:cubicBezTo>
                  <a:pt x="18031" y="9745"/>
                  <a:pt x="18035" y="9845"/>
                  <a:pt x="18051" y="9907"/>
                </a:cubicBezTo>
                <a:cubicBezTo>
                  <a:pt x="18056" y="9921"/>
                  <a:pt x="18082" y="9947"/>
                  <a:pt x="18108" y="9953"/>
                </a:cubicBezTo>
                <a:cubicBezTo>
                  <a:pt x="18115" y="9954"/>
                  <a:pt x="18121" y="9954"/>
                  <a:pt x="18127" y="9954"/>
                </a:cubicBezTo>
                <a:lnTo>
                  <a:pt x="18136" y="9954"/>
                </a:lnTo>
                <a:cubicBezTo>
                  <a:pt x="18163" y="9954"/>
                  <a:pt x="18189" y="9959"/>
                  <a:pt x="18220" y="10019"/>
                </a:cubicBezTo>
                <a:cubicBezTo>
                  <a:pt x="18248" y="10073"/>
                  <a:pt x="18269" y="10142"/>
                  <a:pt x="18290" y="10209"/>
                </a:cubicBezTo>
                <a:lnTo>
                  <a:pt x="18317" y="10296"/>
                </a:lnTo>
                <a:lnTo>
                  <a:pt x="18261" y="10482"/>
                </a:lnTo>
                <a:lnTo>
                  <a:pt x="18247" y="10451"/>
                </a:lnTo>
                <a:cubicBezTo>
                  <a:pt x="18246" y="10451"/>
                  <a:pt x="18233" y="10440"/>
                  <a:pt x="18176" y="10440"/>
                </a:cubicBezTo>
                <a:lnTo>
                  <a:pt x="18141" y="10439"/>
                </a:lnTo>
                <a:cubicBezTo>
                  <a:pt x="18101" y="10439"/>
                  <a:pt x="18063" y="10450"/>
                  <a:pt x="18034" y="10470"/>
                </a:cubicBezTo>
                <a:cubicBezTo>
                  <a:pt x="18011" y="10486"/>
                  <a:pt x="17989" y="10505"/>
                  <a:pt x="17967" y="10524"/>
                </a:cubicBezTo>
                <a:cubicBezTo>
                  <a:pt x="17934" y="10553"/>
                  <a:pt x="17897" y="10585"/>
                  <a:pt x="17859" y="10604"/>
                </a:cubicBezTo>
                <a:cubicBezTo>
                  <a:pt x="17849" y="10609"/>
                  <a:pt x="17838" y="10612"/>
                  <a:pt x="17828" y="10612"/>
                </a:cubicBezTo>
                <a:cubicBezTo>
                  <a:pt x="17774" y="10612"/>
                  <a:pt x="17735" y="10536"/>
                  <a:pt x="17694" y="10456"/>
                </a:cubicBezTo>
                <a:lnTo>
                  <a:pt x="17593" y="10260"/>
                </a:lnTo>
                <a:lnTo>
                  <a:pt x="17681" y="10203"/>
                </a:lnTo>
                <a:cubicBezTo>
                  <a:pt x="17618" y="10124"/>
                  <a:pt x="17552" y="10104"/>
                  <a:pt x="17483" y="10083"/>
                </a:cubicBezTo>
                <a:cubicBezTo>
                  <a:pt x="17475" y="10080"/>
                  <a:pt x="17465" y="10075"/>
                  <a:pt x="17454" y="10070"/>
                </a:cubicBezTo>
                <a:cubicBezTo>
                  <a:pt x="17434" y="10060"/>
                  <a:pt x="17411" y="10049"/>
                  <a:pt x="17391" y="10049"/>
                </a:cubicBezTo>
                <a:cubicBezTo>
                  <a:pt x="17389" y="10049"/>
                  <a:pt x="17388" y="10049"/>
                  <a:pt x="17386" y="10050"/>
                </a:cubicBezTo>
                <a:cubicBezTo>
                  <a:pt x="17386" y="10051"/>
                  <a:pt x="17438" y="10277"/>
                  <a:pt x="17438" y="10277"/>
                </a:cubicBezTo>
                <a:lnTo>
                  <a:pt x="17361" y="10292"/>
                </a:lnTo>
                <a:cubicBezTo>
                  <a:pt x="17349" y="10295"/>
                  <a:pt x="17336" y="10296"/>
                  <a:pt x="17324" y="10296"/>
                </a:cubicBezTo>
                <a:cubicBezTo>
                  <a:pt x="17284" y="10296"/>
                  <a:pt x="17245" y="10284"/>
                  <a:pt x="17206" y="10273"/>
                </a:cubicBezTo>
                <a:cubicBezTo>
                  <a:pt x="17169" y="10262"/>
                  <a:pt x="17134" y="10251"/>
                  <a:pt x="17098" y="10251"/>
                </a:cubicBezTo>
                <a:cubicBezTo>
                  <a:pt x="17071" y="10250"/>
                  <a:pt x="17044" y="10245"/>
                  <a:pt x="17017" y="10239"/>
                </a:cubicBezTo>
                <a:cubicBezTo>
                  <a:pt x="16988" y="10234"/>
                  <a:pt x="16960" y="10229"/>
                  <a:pt x="16933" y="10229"/>
                </a:cubicBezTo>
                <a:cubicBezTo>
                  <a:pt x="16933" y="10229"/>
                  <a:pt x="16920" y="10229"/>
                  <a:pt x="16920" y="10229"/>
                </a:cubicBezTo>
                <a:cubicBezTo>
                  <a:pt x="16889" y="10229"/>
                  <a:pt x="16858" y="10229"/>
                  <a:pt x="16828" y="10233"/>
                </a:cubicBezTo>
                <a:cubicBezTo>
                  <a:pt x="16812" y="10235"/>
                  <a:pt x="16796" y="10241"/>
                  <a:pt x="16780" y="10246"/>
                </a:cubicBezTo>
                <a:cubicBezTo>
                  <a:pt x="16753" y="10255"/>
                  <a:pt x="16728" y="10264"/>
                  <a:pt x="16703" y="10264"/>
                </a:cubicBezTo>
                <a:cubicBezTo>
                  <a:pt x="16687" y="10263"/>
                  <a:pt x="16675" y="10261"/>
                  <a:pt x="16661" y="10259"/>
                </a:cubicBezTo>
                <a:cubicBezTo>
                  <a:pt x="16643" y="10256"/>
                  <a:pt x="16623" y="10253"/>
                  <a:pt x="16601" y="10253"/>
                </a:cubicBezTo>
                <a:cubicBezTo>
                  <a:pt x="16472" y="10253"/>
                  <a:pt x="16469" y="10381"/>
                  <a:pt x="16468" y="10435"/>
                </a:cubicBezTo>
                <a:cubicBezTo>
                  <a:pt x="16465" y="10557"/>
                  <a:pt x="16463" y="10644"/>
                  <a:pt x="16429" y="10748"/>
                </a:cubicBezTo>
                <a:cubicBezTo>
                  <a:pt x="16424" y="10762"/>
                  <a:pt x="16410" y="10805"/>
                  <a:pt x="16409" y="10819"/>
                </a:cubicBezTo>
                <a:cubicBezTo>
                  <a:pt x="16412" y="10844"/>
                  <a:pt x="16416" y="10862"/>
                  <a:pt x="16419" y="10879"/>
                </a:cubicBezTo>
                <a:cubicBezTo>
                  <a:pt x="16430" y="10933"/>
                  <a:pt x="16443" y="11000"/>
                  <a:pt x="16444" y="11105"/>
                </a:cubicBezTo>
                <a:lnTo>
                  <a:pt x="16444" y="11174"/>
                </a:lnTo>
                <a:lnTo>
                  <a:pt x="16428" y="11216"/>
                </a:lnTo>
                <a:cubicBezTo>
                  <a:pt x="16408" y="11266"/>
                  <a:pt x="16395" y="11332"/>
                  <a:pt x="16380" y="11409"/>
                </a:cubicBezTo>
                <a:cubicBezTo>
                  <a:pt x="16372" y="11453"/>
                  <a:pt x="16363" y="11497"/>
                  <a:pt x="16354" y="11541"/>
                </a:cubicBezTo>
                <a:lnTo>
                  <a:pt x="16346" y="11573"/>
                </a:lnTo>
                <a:cubicBezTo>
                  <a:pt x="16336" y="11614"/>
                  <a:pt x="16328" y="11647"/>
                  <a:pt x="16326" y="11681"/>
                </a:cubicBezTo>
                <a:cubicBezTo>
                  <a:pt x="16324" y="11705"/>
                  <a:pt x="16325" y="11738"/>
                  <a:pt x="16326" y="11772"/>
                </a:cubicBezTo>
                <a:cubicBezTo>
                  <a:pt x="16327" y="11811"/>
                  <a:pt x="16328" y="11845"/>
                  <a:pt x="16327" y="11880"/>
                </a:cubicBezTo>
                <a:cubicBezTo>
                  <a:pt x="16324" y="12117"/>
                  <a:pt x="16280" y="12311"/>
                  <a:pt x="16241" y="12483"/>
                </a:cubicBezTo>
                <a:cubicBezTo>
                  <a:pt x="16226" y="12550"/>
                  <a:pt x="16211" y="12615"/>
                  <a:pt x="16199" y="12681"/>
                </a:cubicBezTo>
                <a:lnTo>
                  <a:pt x="16194" y="12711"/>
                </a:lnTo>
                <a:cubicBezTo>
                  <a:pt x="16185" y="12758"/>
                  <a:pt x="16181" y="12787"/>
                  <a:pt x="16181" y="12798"/>
                </a:cubicBezTo>
                <a:cubicBezTo>
                  <a:pt x="16209" y="12850"/>
                  <a:pt x="16257" y="12878"/>
                  <a:pt x="16292" y="12882"/>
                </a:cubicBezTo>
                <a:cubicBezTo>
                  <a:pt x="16305" y="12881"/>
                  <a:pt x="16315" y="12878"/>
                  <a:pt x="16325" y="12874"/>
                </a:cubicBezTo>
                <a:cubicBezTo>
                  <a:pt x="16340" y="12869"/>
                  <a:pt x="16354" y="12864"/>
                  <a:pt x="16367" y="12864"/>
                </a:cubicBezTo>
                <a:cubicBezTo>
                  <a:pt x="16396" y="12864"/>
                  <a:pt x="16418" y="12884"/>
                  <a:pt x="16438" y="12926"/>
                </a:cubicBezTo>
                <a:cubicBezTo>
                  <a:pt x="16468" y="12988"/>
                  <a:pt x="16486" y="13093"/>
                  <a:pt x="16501" y="13186"/>
                </a:cubicBezTo>
                <a:cubicBezTo>
                  <a:pt x="16517" y="13276"/>
                  <a:pt x="16531" y="13361"/>
                  <a:pt x="16548" y="13371"/>
                </a:cubicBezTo>
                <a:cubicBezTo>
                  <a:pt x="16549" y="13370"/>
                  <a:pt x="16565" y="13350"/>
                  <a:pt x="16572" y="13341"/>
                </a:cubicBezTo>
                <a:cubicBezTo>
                  <a:pt x="16592" y="13316"/>
                  <a:pt x="16612" y="13290"/>
                  <a:pt x="16632" y="13290"/>
                </a:cubicBezTo>
                <a:cubicBezTo>
                  <a:pt x="16650" y="13290"/>
                  <a:pt x="16665" y="13308"/>
                  <a:pt x="16676" y="13344"/>
                </a:cubicBezTo>
                <a:cubicBezTo>
                  <a:pt x="16690" y="13385"/>
                  <a:pt x="16696" y="13453"/>
                  <a:pt x="16692" y="13542"/>
                </a:cubicBezTo>
                <a:cubicBezTo>
                  <a:pt x="16706" y="13541"/>
                  <a:pt x="16711" y="13533"/>
                  <a:pt x="16711" y="13533"/>
                </a:cubicBezTo>
                <a:cubicBezTo>
                  <a:pt x="16710" y="13524"/>
                  <a:pt x="16716" y="13412"/>
                  <a:pt x="16714" y="13382"/>
                </a:cubicBezTo>
                <a:cubicBezTo>
                  <a:pt x="16713" y="13369"/>
                  <a:pt x="16705" y="13300"/>
                  <a:pt x="16701" y="13285"/>
                </a:cubicBezTo>
                <a:lnTo>
                  <a:pt x="16688" y="13234"/>
                </a:lnTo>
                <a:lnTo>
                  <a:pt x="16707" y="13180"/>
                </a:lnTo>
                <a:lnTo>
                  <a:pt x="16706" y="13053"/>
                </a:lnTo>
                <a:lnTo>
                  <a:pt x="16738" y="13051"/>
                </a:lnTo>
                <a:cubicBezTo>
                  <a:pt x="16760" y="13051"/>
                  <a:pt x="16782" y="13060"/>
                  <a:pt x="16804" y="13070"/>
                </a:cubicBezTo>
                <a:cubicBezTo>
                  <a:pt x="16820" y="13078"/>
                  <a:pt x="16835" y="13084"/>
                  <a:pt x="16850" y="13087"/>
                </a:cubicBezTo>
                <a:lnTo>
                  <a:pt x="16868" y="13089"/>
                </a:lnTo>
                <a:cubicBezTo>
                  <a:pt x="16890" y="13091"/>
                  <a:pt x="16913" y="13094"/>
                  <a:pt x="16935" y="13106"/>
                </a:cubicBezTo>
                <a:cubicBezTo>
                  <a:pt x="16992" y="13135"/>
                  <a:pt x="17025" y="13228"/>
                  <a:pt x="17054" y="13311"/>
                </a:cubicBezTo>
                <a:cubicBezTo>
                  <a:pt x="17073" y="13365"/>
                  <a:pt x="17090" y="13412"/>
                  <a:pt x="17112" y="13440"/>
                </a:cubicBezTo>
                <a:cubicBezTo>
                  <a:pt x="17134" y="13468"/>
                  <a:pt x="17156" y="13502"/>
                  <a:pt x="17178" y="13536"/>
                </a:cubicBezTo>
                <a:cubicBezTo>
                  <a:pt x="17217" y="13595"/>
                  <a:pt x="17256" y="13656"/>
                  <a:pt x="17291" y="13678"/>
                </a:cubicBezTo>
                <a:cubicBezTo>
                  <a:pt x="17331" y="13703"/>
                  <a:pt x="17359" y="13787"/>
                  <a:pt x="17367" y="13903"/>
                </a:cubicBezTo>
                <a:cubicBezTo>
                  <a:pt x="17370" y="13945"/>
                  <a:pt x="17368" y="13982"/>
                  <a:pt x="17366" y="14008"/>
                </a:cubicBezTo>
                <a:cubicBezTo>
                  <a:pt x="17370" y="14019"/>
                  <a:pt x="17374" y="14030"/>
                  <a:pt x="17377" y="14042"/>
                </a:cubicBezTo>
                <a:cubicBezTo>
                  <a:pt x="17389" y="14083"/>
                  <a:pt x="17397" y="14129"/>
                  <a:pt x="17406" y="14176"/>
                </a:cubicBezTo>
                <a:cubicBezTo>
                  <a:pt x="17414" y="14220"/>
                  <a:pt x="17422" y="14260"/>
                  <a:pt x="17431" y="14287"/>
                </a:cubicBezTo>
                <a:cubicBezTo>
                  <a:pt x="17438" y="14305"/>
                  <a:pt x="17445" y="14318"/>
                  <a:pt x="17452" y="14331"/>
                </a:cubicBezTo>
                <a:cubicBezTo>
                  <a:pt x="17471" y="14368"/>
                  <a:pt x="17495" y="14414"/>
                  <a:pt x="17510" y="14505"/>
                </a:cubicBezTo>
                <a:cubicBezTo>
                  <a:pt x="17528" y="14617"/>
                  <a:pt x="17526" y="14735"/>
                  <a:pt x="17524" y="14829"/>
                </a:cubicBezTo>
                <a:cubicBezTo>
                  <a:pt x="17524" y="14857"/>
                  <a:pt x="17523" y="14885"/>
                  <a:pt x="17523" y="14911"/>
                </a:cubicBezTo>
                <a:cubicBezTo>
                  <a:pt x="17524" y="15049"/>
                  <a:pt x="17548" y="15250"/>
                  <a:pt x="17572" y="15388"/>
                </a:cubicBezTo>
                <a:cubicBezTo>
                  <a:pt x="17585" y="15462"/>
                  <a:pt x="17603" y="15528"/>
                  <a:pt x="17622" y="15597"/>
                </a:cubicBezTo>
                <a:cubicBezTo>
                  <a:pt x="17640" y="15666"/>
                  <a:pt x="17661" y="15743"/>
                  <a:pt x="17677" y="15833"/>
                </a:cubicBezTo>
                <a:cubicBezTo>
                  <a:pt x="17686" y="15880"/>
                  <a:pt x="17696" y="15926"/>
                  <a:pt x="17705" y="15973"/>
                </a:cubicBezTo>
                <a:cubicBezTo>
                  <a:pt x="17724" y="16063"/>
                  <a:pt x="17743" y="16156"/>
                  <a:pt x="17757" y="16255"/>
                </a:cubicBezTo>
                <a:cubicBezTo>
                  <a:pt x="17765" y="16312"/>
                  <a:pt x="17774" y="16369"/>
                  <a:pt x="17783" y="16426"/>
                </a:cubicBezTo>
                <a:cubicBezTo>
                  <a:pt x="17799" y="16526"/>
                  <a:pt x="17816" y="16638"/>
                  <a:pt x="17830" y="16749"/>
                </a:cubicBezTo>
                <a:cubicBezTo>
                  <a:pt x="17848" y="16903"/>
                  <a:pt x="17829" y="17045"/>
                  <a:pt x="17815" y="17159"/>
                </a:cubicBezTo>
                <a:cubicBezTo>
                  <a:pt x="17808" y="17206"/>
                  <a:pt x="17803" y="17251"/>
                  <a:pt x="17800" y="17289"/>
                </a:cubicBezTo>
                <a:cubicBezTo>
                  <a:pt x="17797" y="17344"/>
                  <a:pt x="17796" y="17401"/>
                  <a:pt x="17794" y="17458"/>
                </a:cubicBezTo>
                <a:cubicBezTo>
                  <a:pt x="17792" y="17542"/>
                  <a:pt x="17790" y="17628"/>
                  <a:pt x="17783" y="17715"/>
                </a:cubicBezTo>
                <a:cubicBezTo>
                  <a:pt x="17774" y="17816"/>
                  <a:pt x="17780" y="17909"/>
                  <a:pt x="17788" y="18025"/>
                </a:cubicBezTo>
                <a:cubicBezTo>
                  <a:pt x="17792" y="18093"/>
                  <a:pt x="17797" y="18159"/>
                  <a:pt x="17799" y="18228"/>
                </a:cubicBezTo>
                <a:cubicBezTo>
                  <a:pt x="17805" y="18444"/>
                  <a:pt x="17791" y="18640"/>
                  <a:pt x="17756" y="18825"/>
                </a:cubicBezTo>
                <a:cubicBezTo>
                  <a:pt x="17740" y="18910"/>
                  <a:pt x="17735" y="19011"/>
                  <a:pt x="17730" y="19117"/>
                </a:cubicBezTo>
                <a:cubicBezTo>
                  <a:pt x="17725" y="19224"/>
                  <a:pt x="17719" y="19334"/>
                  <a:pt x="17703" y="19444"/>
                </a:cubicBezTo>
                <a:cubicBezTo>
                  <a:pt x="17700" y="19467"/>
                  <a:pt x="17696" y="19489"/>
                  <a:pt x="17693" y="19511"/>
                </a:cubicBezTo>
                <a:cubicBezTo>
                  <a:pt x="17684" y="19561"/>
                  <a:pt x="17678" y="19598"/>
                  <a:pt x="17677" y="19637"/>
                </a:cubicBezTo>
                <a:cubicBezTo>
                  <a:pt x="17676" y="19669"/>
                  <a:pt x="17677" y="19706"/>
                  <a:pt x="17678" y="19746"/>
                </a:cubicBezTo>
                <a:cubicBezTo>
                  <a:pt x="17680" y="19824"/>
                  <a:pt x="17682" y="19909"/>
                  <a:pt x="17674" y="19993"/>
                </a:cubicBezTo>
                <a:cubicBezTo>
                  <a:pt x="17663" y="20104"/>
                  <a:pt x="17636" y="20195"/>
                  <a:pt x="17611" y="20270"/>
                </a:cubicBezTo>
                <a:cubicBezTo>
                  <a:pt x="17602" y="20296"/>
                  <a:pt x="17595" y="20330"/>
                  <a:pt x="17587" y="20370"/>
                </a:cubicBezTo>
                <a:cubicBezTo>
                  <a:pt x="17571" y="20448"/>
                  <a:pt x="17552" y="20544"/>
                  <a:pt x="17511" y="20595"/>
                </a:cubicBezTo>
                <a:cubicBezTo>
                  <a:pt x="17491" y="20620"/>
                  <a:pt x="17470" y="20639"/>
                  <a:pt x="17448" y="20656"/>
                </a:cubicBezTo>
                <a:cubicBezTo>
                  <a:pt x="17446" y="20659"/>
                  <a:pt x="17442" y="20663"/>
                  <a:pt x="17438" y="20667"/>
                </a:cubicBezTo>
                <a:cubicBezTo>
                  <a:pt x="17419" y="20688"/>
                  <a:pt x="17397" y="20710"/>
                  <a:pt x="17379" y="20710"/>
                </a:cubicBezTo>
                <a:lnTo>
                  <a:pt x="17363" y="20704"/>
                </a:lnTo>
                <a:cubicBezTo>
                  <a:pt x="17343" y="20685"/>
                  <a:pt x="17330" y="20648"/>
                  <a:pt x="17322" y="20624"/>
                </a:cubicBezTo>
                <a:cubicBezTo>
                  <a:pt x="17319" y="20615"/>
                  <a:pt x="17315" y="20605"/>
                  <a:pt x="17314" y="20602"/>
                </a:cubicBezTo>
                <a:cubicBezTo>
                  <a:pt x="17311" y="20599"/>
                  <a:pt x="17307" y="20597"/>
                  <a:pt x="17300" y="20597"/>
                </a:cubicBezTo>
                <a:lnTo>
                  <a:pt x="17272" y="20600"/>
                </a:lnTo>
                <a:cubicBezTo>
                  <a:pt x="17230" y="20600"/>
                  <a:pt x="17202" y="20542"/>
                  <a:pt x="17188" y="20427"/>
                </a:cubicBezTo>
                <a:cubicBezTo>
                  <a:pt x="17180" y="20357"/>
                  <a:pt x="17180" y="20357"/>
                  <a:pt x="17168" y="20338"/>
                </a:cubicBezTo>
                <a:cubicBezTo>
                  <a:pt x="17167" y="20336"/>
                  <a:pt x="17166" y="20334"/>
                  <a:pt x="17165" y="20332"/>
                </a:cubicBezTo>
                <a:cubicBezTo>
                  <a:pt x="17165" y="20334"/>
                  <a:pt x="17165" y="20336"/>
                  <a:pt x="17165" y="20338"/>
                </a:cubicBezTo>
                <a:cubicBezTo>
                  <a:pt x="17154" y="20474"/>
                  <a:pt x="17137" y="20680"/>
                  <a:pt x="17062" y="20710"/>
                </a:cubicBezTo>
                <a:cubicBezTo>
                  <a:pt x="17055" y="20714"/>
                  <a:pt x="17047" y="20715"/>
                  <a:pt x="17040" y="20715"/>
                </a:cubicBezTo>
                <a:cubicBezTo>
                  <a:pt x="17015" y="20715"/>
                  <a:pt x="16989" y="20699"/>
                  <a:pt x="16964" y="20668"/>
                </a:cubicBezTo>
                <a:lnTo>
                  <a:pt x="16912" y="20605"/>
                </a:lnTo>
                <a:lnTo>
                  <a:pt x="16945" y="20459"/>
                </a:lnTo>
                <a:cubicBezTo>
                  <a:pt x="16949" y="20444"/>
                  <a:pt x="16954" y="20421"/>
                  <a:pt x="16964" y="20404"/>
                </a:cubicBezTo>
                <a:cubicBezTo>
                  <a:pt x="16973" y="20385"/>
                  <a:pt x="16984" y="20373"/>
                  <a:pt x="16994" y="20365"/>
                </a:cubicBezTo>
                <a:cubicBezTo>
                  <a:pt x="16995" y="20290"/>
                  <a:pt x="16995" y="20199"/>
                  <a:pt x="16987" y="20168"/>
                </a:cubicBezTo>
                <a:cubicBezTo>
                  <a:pt x="16984" y="20154"/>
                  <a:pt x="16979" y="20140"/>
                  <a:pt x="16975" y="20127"/>
                </a:cubicBezTo>
                <a:cubicBezTo>
                  <a:pt x="16966" y="20099"/>
                  <a:pt x="16956" y="20070"/>
                  <a:pt x="16949" y="20032"/>
                </a:cubicBezTo>
                <a:cubicBezTo>
                  <a:pt x="16939" y="19985"/>
                  <a:pt x="16934" y="19933"/>
                  <a:pt x="16929" y="19888"/>
                </a:cubicBezTo>
                <a:cubicBezTo>
                  <a:pt x="16927" y="19867"/>
                  <a:pt x="16925" y="19851"/>
                  <a:pt x="16923" y="19836"/>
                </a:cubicBezTo>
                <a:cubicBezTo>
                  <a:pt x="16911" y="19742"/>
                  <a:pt x="16895" y="19638"/>
                  <a:pt x="16871" y="19577"/>
                </a:cubicBezTo>
                <a:cubicBezTo>
                  <a:pt x="16855" y="19537"/>
                  <a:pt x="16841" y="19493"/>
                  <a:pt x="16826" y="19439"/>
                </a:cubicBezTo>
                <a:lnTo>
                  <a:pt x="16820" y="19417"/>
                </a:lnTo>
                <a:cubicBezTo>
                  <a:pt x="16816" y="19405"/>
                  <a:pt x="16812" y="19393"/>
                  <a:pt x="16808" y="19381"/>
                </a:cubicBezTo>
                <a:cubicBezTo>
                  <a:pt x="16796" y="19346"/>
                  <a:pt x="16782" y="19306"/>
                  <a:pt x="16773" y="19255"/>
                </a:cubicBezTo>
                <a:lnTo>
                  <a:pt x="16753" y="19144"/>
                </a:lnTo>
                <a:lnTo>
                  <a:pt x="16786" y="19072"/>
                </a:lnTo>
                <a:cubicBezTo>
                  <a:pt x="16803" y="19036"/>
                  <a:pt x="16820" y="19026"/>
                  <a:pt x="16834" y="19018"/>
                </a:cubicBezTo>
                <a:cubicBezTo>
                  <a:pt x="16836" y="19017"/>
                  <a:pt x="16838" y="19016"/>
                  <a:pt x="16840" y="19015"/>
                </a:cubicBezTo>
                <a:cubicBezTo>
                  <a:pt x="16840" y="18979"/>
                  <a:pt x="16842" y="18934"/>
                  <a:pt x="16850" y="18888"/>
                </a:cubicBezTo>
                <a:cubicBezTo>
                  <a:pt x="16857" y="18850"/>
                  <a:pt x="16874" y="18787"/>
                  <a:pt x="16909" y="18787"/>
                </a:cubicBezTo>
                <a:cubicBezTo>
                  <a:pt x="16933" y="18787"/>
                  <a:pt x="16958" y="18819"/>
                  <a:pt x="16974" y="18840"/>
                </a:cubicBezTo>
                <a:lnTo>
                  <a:pt x="16997" y="18868"/>
                </a:lnTo>
                <a:cubicBezTo>
                  <a:pt x="17011" y="18883"/>
                  <a:pt x="17026" y="18900"/>
                  <a:pt x="17040" y="18923"/>
                </a:cubicBezTo>
                <a:cubicBezTo>
                  <a:pt x="17048" y="18936"/>
                  <a:pt x="17055" y="18947"/>
                  <a:pt x="17061" y="18956"/>
                </a:cubicBezTo>
                <a:cubicBezTo>
                  <a:pt x="17061" y="18898"/>
                  <a:pt x="17065" y="18854"/>
                  <a:pt x="17068" y="18821"/>
                </a:cubicBezTo>
                <a:cubicBezTo>
                  <a:pt x="17070" y="18796"/>
                  <a:pt x="17072" y="18778"/>
                  <a:pt x="17072" y="18759"/>
                </a:cubicBezTo>
                <a:cubicBezTo>
                  <a:pt x="17073" y="18662"/>
                  <a:pt x="17068" y="18557"/>
                  <a:pt x="17064" y="18455"/>
                </a:cubicBezTo>
                <a:lnTo>
                  <a:pt x="17060" y="18388"/>
                </a:lnTo>
                <a:cubicBezTo>
                  <a:pt x="17058" y="18347"/>
                  <a:pt x="17055" y="18313"/>
                  <a:pt x="17051" y="18278"/>
                </a:cubicBezTo>
                <a:cubicBezTo>
                  <a:pt x="17047" y="18248"/>
                  <a:pt x="17045" y="18223"/>
                  <a:pt x="17042" y="18197"/>
                </a:cubicBezTo>
                <a:cubicBezTo>
                  <a:pt x="17039" y="18163"/>
                  <a:pt x="17037" y="18129"/>
                  <a:pt x="17035" y="18094"/>
                </a:cubicBezTo>
                <a:cubicBezTo>
                  <a:pt x="17032" y="18054"/>
                  <a:pt x="17029" y="18020"/>
                  <a:pt x="17026" y="17986"/>
                </a:cubicBezTo>
                <a:cubicBezTo>
                  <a:pt x="17023" y="17955"/>
                  <a:pt x="17018" y="17924"/>
                  <a:pt x="17014" y="17894"/>
                </a:cubicBezTo>
                <a:cubicBezTo>
                  <a:pt x="17005" y="17836"/>
                  <a:pt x="16996" y="17776"/>
                  <a:pt x="16991" y="17708"/>
                </a:cubicBezTo>
                <a:cubicBezTo>
                  <a:pt x="16981" y="17577"/>
                  <a:pt x="16998" y="17499"/>
                  <a:pt x="17009" y="17452"/>
                </a:cubicBezTo>
                <a:cubicBezTo>
                  <a:pt x="17012" y="17438"/>
                  <a:pt x="17015" y="17425"/>
                  <a:pt x="17017" y="17411"/>
                </a:cubicBezTo>
                <a:lnTo>
                  <a:pt x="17017" y="17411"/>
                </a:lnTo>
                <a:cubicBezTo>
                  <a:pt x="17016" y="17411"/>
                  <a:pt x="17012" y="17399"/>
                  <a:pt x="17002" y="17372"/>
                </a:cubicBezTo>
                <a:cubicBezTo>
                  <a:pt x="16998" y="17359"/>
                  <a:pt x="16993" y="17345"/>
                  <a:pt x="16988" y="17331"/>
                </a:cubicBezTo>
                <a:cubicBezTo>
                  <a:pt x="16972" y="17281"/>
                  <a:pt x="16962" y="17220"/>
                  <a:pt x="16954" y="17171"/>
                </a:cubicBezTo>
                <a:cubicBezTo>
                  <a:pt x="16940" y="17086"/>
                  <a:pt x="16937" y="17077"/>
                  <a:pt x="16927" y="17074"/>
                </a:cubicBezTo>
                <a:cubicBezTo>
                  <a:pt x="16926" y="17073"/>
                  <a:pt x="16926" y="17073"/>
                  <a:pt x="16926" y="17073"/>
                </a:cubicBezTo>
                <a:cubicBezTo>
                  <a:pt x="16891" y="17073"/>
                  <a:pt x="16861" y="17136"/>
                  <a:pt x="16834" y="17197"/>
                </a:cubicBezTo>
                <a:cubicBezTo>
                  <a:pt x="16809" y="17235"/>
                  <a:pt x="16793" y="17242"/>
                  <a:pt x="16778" y="17248"/>
                </a:cubicBezTo>
                <a:cubicBezTo>
                  <a:pt x="16768" y="17253"/>
                  <a:pt x="16758" y="17257"/>
                  <a:pt x="16751" y="17266"/>
                </a:cubicBezTo>
                <a:cubicBezTo>
                  <a:pt x="16744" y="17274"/>
                  <a:pt x="16742" y="17278"/>
                  <a:pt x="16742" y="17278"/>
                </a:cubicBezTo>
                <a:cubicBezTo>
                  <a:pt x="16742" y="17317"/>
                  <a:pt x="16740" y="17361"/>
                  <a:pt x="16733" y="17404"/>
                </a:cubicBezTo>
                <a:cubicBezTo>
                  <a:pt x="16719" y="17481"/>
                  <a:pt x="16694" y="17519"/>
                  <a:pt x="16657" y="17519"/>
                </a:cubicBezTo>
                <a:cubicBezTo>
                  <a:pt x="16646" y="17519"/>
                  <a:pt x="16633" y="17515"/>
                  <a:pt x="16622" y="17511"/>
                </a:cubicBezTo>
                <a:cubicBezTo>
                  <a:pt x="16613" y="17509"/>
                  <a:pt x="16609" y="17507"/>
                  <a:pt x="16605" y="17507"/>
                </a:cubicBezTo>
                <a:lnTo>
                  <a:pt x="16571" y="17508"/>
                </a:lnTo>
                <a:cubicBezTo>
                  <a:pt x="16545" y="17508"/>
                  <a:pt x="16510" y="17506"/>
                  <a:pt x="16474" y="17488"/>
                </a:cubicBezTo>
                <a:cubicBezTo>
                  <a:pt x="16447" y="17475"/>
                  <a:pt x="16425" y="17418"/>
                  <a:pt x="16408" y="17369"/>
                </a:cubicBezTo>
                <a:cubicBezTo>
                  <a:pt x="16405" y="17360"/>
                  <a:pt x="16401" y="17351"/>
                  <a:pt x="16396" y="17341"/>
                </a:cubicBezTo>
                <a:cubicBezTo>
                  <a:pt x="16374" y="17290"/>
                  <a:pt x="16342" y="17216"/>
                  <a:pt x="16341" y="17094"/>
                </a:cubicBezTo>
                <a:cubicBezTo>
                  <a:pt x="16341" y="17077"/>
                  <a:pt x="16341" y="17059"/>
                  <a:pt x="16341" y="17042"/>
                </a:cubicBezTo>
                <a:cubicBezTo>
                  <a:pt x="16341" y="17032"/>
                  <a:pt x="16342" y="17024"/>
                  <a:pt x="16342" y="17017"/>
                </a:cubicBezTo>
                <a:cubicBezTo>
                  <a:pt x="16342" y="17017"/>
                  <a:pt x="16342" y="17017"/>
                  <a:pt x="16341" y="17017"/>
                </a:cubicBezTo>
                <a:cubicBezTo>
                  <a:pt x="16340" y="17017"/>
                  <a:pt x="16327" y="16984"/>
                  <a:pt x="16283" y="16948"/>
                </a:cubicBezTo>
                <a:lnTo>
                  <a:pt x="16268" y="16935"/>
                </a:lnTo>
                <a:lnTo>
                  <a:pt x="16259" y="16894"/>
                </a:lnTo>
                <a:cubicBezTo>
                  <a:pt x="16250" y="16849"/>
                  <a:pt x="16247" y="16803"/>
                  <a:pt x="16245" y="16768"/>
                </a:cubicBezTo>
                <a:cubicBezTo>
                  <a:pt x="16244" y="16768"/>
                  <a:pt x="16243" y="16768"/>
                  <a:pt x="16242" y="16768"/>
                </a:cubicBezTo>
                <a:cubicBezTo>
                  <a:pt x="16198" y="16768"/>
                  <a:pt x="16162" y="16741"/>
                  <a:pt x="16135" y="16689"/>
                </a:cubicBezTo>
                <a:cubicBezTo>
                  <a:pt x="16118" y="16656"/>
                  <a:pt x="16102" y="16616"/>
                  <a:pt x="16087" y="16576"/>
                </a:cubicBezTo>
                <a:cubicBezTo>
                  <a:pt x="16071" y="16535"/>
                  <a:pt x="16057" y="16498"/>
                  <a:pt x="16041" y="16472"/>
                </a:cubicBezTo>
                <a:cubicBezTo>
                  <a:pt x="16035" y="16460"/>
                  <a:pt x="16025" y="16455"/>
                  <a:pt x="16011" y="16455"/>
                </a:cubicBezTo>
                <a:cubicBezTo>
                  <a:pt x="16001" y="16455"/>
                  <a:pt x="15991" y="16457"/>
                  <a:pt x="15981" y="16460"/>
                </a:cubicBezTo>
                <a:lnTo>
                  <a:pt x="15971" y="16464"/>
                </a:lnTo>
                <a:cubicBezTo>
                  <a:pt x="15965" y="16467"/>
                  <a:pt x="15958" y="16470"/>
                  <a:pt x="15952" y="16470"/>
                </a:cubicBezTo>
                <a:cubicBezTo>
                  <a:pt x="15940" y="16470"/>
                  <a:pt x="15929" y="16461"/>
                  <a:pt x="15919" y="16444"/>
                </a:cubicBezTo>
                <a:cubicBezTo>
                  <a:pt x="15905" y="16417"/>
                  <a:pt x="15897" y="16381"/>
                  <a:pt x="15892" y="16356"/>
                </a:cubicBezTo>
                <a:cubicBezTo>
                  <a:pt x="15893" y="16351"/>
                  <a:pt x="15890" y="16349"/>
                  <a:pt x="15883" y="16349"/>
                </a:cubicBezTo>
                <a:cubicBezTo>
                  <a:pt x="15876" y="16349"/>
                  <a:pt x="15868" y="16351"/>
                  <a:pt x="15861" y="16353"/>
                </a:cubicBezTo>
                <a:cubicBezTo>
                  <a:pt x="15851" y="16356"/>
                  <a:pt x="15842" y="16358"/>
                  <a:pt x="15834" y="16359"/>
                </a:cubicBezTo>
                <a:cubicBezTo>
                  <a:pt x="15760" y="16359"/>
                  <a:pt x="15692" y="16264"/>
                  <a:pt x="15637" y="16086"/>
                </a:cubicBezTo>
                <a:cubicBezTo>
                  <a:pt x="15613" y="16006"/>
                  <a:pt x="15589" y="15923"/>
                  <a:pt x="15565" y="15839"/>
                </a:cubicBezTo>
                <a:cubicBezTo>
                  <a:pt x="15541" y="15754"/>
                  <a:pt x="15520" y="15679"/>
                  <a:pt x="15498" y="15607"/>
                </a:cubicBezTo>
                <a:cubicBezTo>
                  <a:pt x="15444" y="15433"/>
                  <a:pt x="15394" y="15280"/>
                  <a:pt x="15343" y="15139"/>
                </a:cubicBezTo>
                <a:cubicBezTo>
                  <a:pt x="15300" y="15022"/>
                  <a:pt x="15257" y="14910"/>
                  <a:pt x="15214" y="14806"/>
                </a:cubicBezTo>
                <a:cubicBezTo>
                  <a:pt x="15154" y="14661"/>
                  <a:pt x="15083" y="14494"/>
                  <a:pt x="15010" y="14354"/>
                </a:cubicBezTo>
                <a:cubicBezTo>
                  <a:pt x="14988" y="14312"/>
                  <a:pt x="14967" y="14271"/>
                  <a:pt x="14947" y="14220"/>
                </a:cubicBezTo>
                <a:cubicBezTo>
                  <a:pt x="14927" y="14170"/>
                  <a:pt x="14897" y="14097"/>
                  <a:pt x="14880" y="14086"/>
                </a:cubicBezTo>
                <a:cubicBezTo>
                  <a:pt x="14879" y="14086"/>
                  <a:pt x="14878" y="14086"/>
                  <a:pt x="14877" y="14086"/>
                </a:cubicBezTo>
                <a:cubicBezTo>
                  <a:pt x="14869" y="14086"/>
                  <a:pt x="14862" y="14092"/>
                  <a:pt x="14854" y="14098"/>
                </a:cubicBezTo>
                <a:cubicBezTo>
                  <a:pt x="14845" y="14106"/>
                  <a:pt x="14836" y="14114"/>
                  <a:pt x="14826" y="14118"/>
                </a:cubicBezTo>
                <a:cubicBezTo>
                  <a:pt x="14821" y="14120"/>
                  <a:pt x="14817" y="14121"/>
                  <a:pt x="14812" y="14121"/>
                </a:cubicBezTo>
                <a:cubicBezTo>
                  <a:pt x="14780" y="14121"/>
                  <a:pt x="14756" y="14076"/>
                  <a:pt x="14737" y="14039"/>
                </a:cubicBezTo>
                <a:cubicBezTo>
                  <a:pt x="14718" y="14005"/>
                  <a:pt x="14699" y="13997"/>
                  <a:pt x="14674" y="13986"/>
                </a:cubicBezTo>
                <a:cubicBezTo>
                  <a:pt x="14662" y="13981"/>
                  <a:pt x="14650" y="13976"/>
                  <a:pt x="14638" y="13968"/>
                </a:cubicBezTo>
                <a:lnTo>
                  <a:pt x="14611" y="13950"/>
                </a:lnTo>
                <a:cubicBezTo>
                  <a:pt x="14586" y="13931"/>
                  <a:pt x="14564" y="13916"/>
                  <a:pt x="14540" y="13916"/>
                </a:cubicBezTo>
                <a:cubicBezTo>
                  <a:pt x="14534" y="13916"/>
                  <a:pt x="14528" y="13917"/>
                  <a:pt x="14521" y="13919"/>
                </a:cubicBezTo>
                <a:cubicBezTo>
                  <a:pt x="14487" y="13932"/>
                  <a:pt x="14452" y="13962"/>
                  <a:pt x="14417" y="13992"/>
                </a:cubicBezTo>
                <a:lnTo>
                  <a:pt x="14382" y="14022"/>
                </a:lnTo>
                <a:cubicBezTo>
                  <a:pt x="14358" y="14041"/>
                  <a:pt x="14336" y="14044"/>
                  <a:pt x="14316" y="14044"/>
                </a:cubicBezTo>
                <a:lnTo>
                  <a:pt x="14291" y="14043"/>
                </a:lnTo>
                <a:cubicBezTo>
                  <a:pt x="14277" y="14043"/>
                  <a:pt x="14264" y="14044"/>
                  <a:pt x="14250" y="14053"/>
                </a:cubicBezTo>
                <a:cubicBezTo>
                  <a:pt x="14250" y="14056"/>
                  <a:pt x="14244" y="14084"/>
                  <a:pt x="14230" y="14174"/>
                </a:cubicBezTo>
                <a:cubicBezTo>
                  <a:pt x="14230" y="14174"/>
                  <a:pt x="14224" y="14218"/>
                  <a:pt x="14223" y="14219"/>
                </a:cubicBezTo>
                <a:cubicBezTo>
                  <a:pt x="14226" y="14220"/>
                  <a:pt x="14228" y="14220"/>
                  <a:pt x="14231" y="14220"/>
                </a:cubicBezTo>
                <a:lnTo>
                  <a:pt x="14253" y="14217"/>
                </a:lnTo>
                <a:cubicBezTo>
                  <a:pt x="14304" y="14217"/>
                  <a:pt x="14328" y="14316"/>
                  <a:pt x="14346" y="14389"/>
                </a:cubicBezTo>
                <a:cubicBezTo>
                  <a:pt x="14352" y="14416"/>
                  <a:pt x="14358" y="14441"/>
                  <a:pt x="14366" y="14463"/>
                </a:cubicBezTo>
                <a:cubicBezTo>
                  <a:pt x="14432" y="14653"/>
                  <a:pt x="14394" y="14815"/>
                  <a:pt x="14373" y="14902"/>
                </a:cubicBezTo>
                <a:lnTo>
                  <a:pt x="14362" y="14949"/>
                </a:lnTo>
                <a:cubicBezTo>
                  <a:pt x="14361" y="14960"/>
                  <a:pt x="14362" y="15004"/>
                  <a:pt x="14363" y="15031"/>
                </a:cubicBezTo>
                <a:cubicBezTo>
                  <a:pt x="14364" y="15058"/>
                  <a:pt x="14365" y="15084"/>
                  <a:pt x="14365" y="15109"/>
                </a:cubicBezTo>
                <a:cubicBezTo>
                  <a:pt x="14366" y="15248"/>
                  <a:pt x="14364" y="15386"/>
                  <a:pt x="14362" y="15524"/>
                </a:cubicBezTo>
                <a:cubicBezTo>
                  <a:pt x="14361" y="15612"/>
                  <a:pt x="14365" y="15633"/>
                  <a:pt x="14366" y="15634"/>
                </a:cubicBezTo>
                <a:cubicBezTo>
                  <a:pt x="14390" y="15648"/>
                  <a:pt x="14410" y="15694"/>
                  <a:pt x="14420" y="15761"/>
                </a:cubicBezTo>
                <a:cubicBezTo>
                  <a:pt x="14428" y="15809"/>
                  <a:pt x="14434" y="15887"/>
                  <a:pt x="14420" y="15989"/>
                </a:cubicBezTo>
                <a:cubicBezTo>
                  <a:pt x="14409" y="16075"/>
                  <a:pt x="14386" y="16124"/>
                  <a:pt x="14357" y="16124"/>
                </a:cubicBezTo>
                <a:cubicBezTo>
                  <a:pt x="14348" y="16124"/>
                  <a:pt x="14338" y="16119"/>
                  <a:pt x="14328" y="16113"/>
                </a:cubicBezTo>
                <a:cubicBezTo>
                  <a:pt x="14328" y="16112"/>
                  <a:pt x="14327" y="16112"/>
                  <a:pt x="14327" y="16112"/>
                </a:cubicBezTo>
                <a:cubicBezTo>
                  <a:pt x="14314" y="16178"/>
                  <a:pt x="14272" y="16396"/>
                  <a:pt x="14272" y="16396"/>
                </a:cubicBezTo>
                <a:lnTo>
                  <a:pt x="14263" y="16440"/>
                </a:lnTo>
                <a:lnTo>
                  <a:pt x="14009" y="16192"/>
                </a:lnTo>
                <a:cubicBezTo>
                  <a:pt x="14009" y="16192"/>
                  <a:pt x="13989" y="16179"/>
                  <a:pt x="13905" y="16122"/>
                </a:cubicBezTo>
                <a:lnTo>
                  <a:pt x="13897" y="16118"/>
                </a:lnTo>
                <a:cubicBezTo>
                  <a:pt x="13888" y="16118"/>
                  <a:pt x="13879" y="16127"/>
                  <a:pt x="13868" y="16137"/>
                </a:cubicBezTo>
                <a:cubicBezTo>
                  <a:pt x="13854" y="16150"/>
                  <a:pt x="13838" y="16164"/>
                  <a:pt x="13819" y="16164"/>
                </a:cubicBezTo>
                <a:cubicBezTo>
                  <a:pt x="13801" y="16164"/>
                  <a:pt x="13785" y="16152"/>
                  <a:pt x="13768" y="16126"/>
                </a:cubicBezTo>
                <a:cubicBezTo>
                  <a:pt x="13751" y="16099"/>
                  <a:pt x="13734" y="16065"/>
                  <a:pt x="13718" y="16031"/>
                </a:cubicBezTo>
                <a:cubicBezTo>
                  <a:pt x="13704" y="16001"/>
                  <a:pt x="13691" y="15974"/>
                  <a:pt x="13678" y="15953"/>
                </a:cubicBezTo>
                <a:cubicBezTo>
                  <a:pt x="13664" y="15932"/>
                  <a:pt x="13649" y="15921"/>
                  <a:pt x="13634" y="15921"/>
                </a:cubicBezTo>
                <a:cubicBezTo>
                  <a:pt x="13590" y="15921"/>
                  <a:pt x="13545" y="16007"/>
                  <a:pt x="13522" y="16135"/>
                </a:cubicBezTo>
                <a:lnTo>
                  <a:pt x="13517" y="16161"/>
                </a:lnTo>
                <a:cubicBezTo>
                  <a:pt x="13486" y="16334"/>
                  <a:pt x="13466" y="16424"/>
                  <a:pt x="13386" y="16434"/>
                </a:cubicBezTo>
                <a:cubicBezTo>
                  <a:pt x="13356" y="16437"/>
                  <a:pt x="13328" y="16462"/>
                  <a:pt x="13297" y="16488"/>
                </a:cubicBezTo>
                <a:cubicBezTo>
                  <a:pt x="13284" y="16499"/>
                  <a:pt x="13270" y="16511"/>
                  <a:pt x="13256" y="16521"/>
                </a:cubicBezTo>
                <a:cubicBezTo>
                  <a:pt x="13250" y="16526"/>
                  <a:pt x="13244" y="16528"/>
                  <a:pt x="13239" y="16531"/>
                </a:cubicBezTo>
                <a:cubicBezTo>
                  <a:pt x="13230" y="16535"/>
                  <a:pt x="13229" y="16536"/>
                  <a:pt x="13228" y="16539"/>
                </a:cubicBezTo>
                <a:cubicBezTo>
                  <a:pt x="13219" y="16582"/>
                  <a:pt x="13208" y="16629"/>
                  <a:pt x="13190" y="16656"/>
                </a:cubicBezTo>
                <a:cubicBezTo>
                  <a:pt x="13180" y="16671"/>
                  <a:pt x="13169" y="16679"/>
                  <a:pt x="13157" y="16679"/>
                </a:cubicBezTo>
                <a:cubicBezTo>
                  <a:pt x="13137" y="16679"/>
                  <a:pt x="13117" y="16657"/>
                  <a:pt x="13102" y="16639"/>
                </a:cubicBezTo>
                <a:cubicBezTo>
                  <a:pt x="13095" y="16631"/>
                  <a:pt x="13086" y="16620"/>
                  <a:pt x="13081" y="16618"/>
                </a:cubicBezTo>
                <a:cubicBezTo>
                  <a:pt x="13079" y="16617"/>
                  <a:pt x="13076" y="16617"/>
                  <a:pt x="13073" y="16617"/>
                </a:cubicBezTo>
                <a:cubicBezTo>
                  <a:pt x="13067" y="16617"/>
                  <a:pt x="13061" y="16618"/>
                  <a:pt x="13055" y="16620"/>
                </a:cubicBezTo>
                <a:cubicBezTo>
                  <a:pt x="13046" y="16622"/>
                  <a:pt x="13038" y="16623"/>
                  <a:pt x="13030" y="16623"/>
                </a:cubicBezTo>
                <a:cubicBezTo>
                  <a:pt x="13011" y="16623"/>
                  <a:pt x="12996" y="16614"/>
                  <a:pt x="12982" y="16595"/>
                </a:cubicBezTo>
                <a:cubicBezTo>
                  <a:pt x="12970" y="16578"/>
                  <a:pt x="12962" y="16557"/>
                  <a:pt x="12956" y="16542"/>
                </a:cubicBezTo>
                <a:cubicBezTo>
                  <a:pt x="12951" y="16529"/>
                  <a:pt x="12949" y="16525"/>
                  <a:pt x="12947" y="16523"/>
                </a:cubicBezTo>
                <a:cubicBezTo>
                  <a:pt x="12944" y="16520"/>
                  <a:pt x="12931" y="16520"/>
                  <a:pt x="12924" y="16520"/>
                </a:cubicBezTo>
                <a:lnTo>
                  <a:pt x="12910" y="16519"/>
                </a:lnTo>
                <a:cubicBezTo>
                  <a:pt x="12899" y="16517"/>
                  <a:pt x="12888" y="16516"/>
                  <a:pt x="12877" y="16516"/>
                </a:cubicBezTo>
                <a:cubicBezTo>
                  <a:pt x="12862" y="16516"/>
                  <a:pt x="12802" y="16520"/>
                  <a:pt x="12802" y="16520"/>
                </a:cubicBezTo>
                <a:lnTo>
                  <a:pt x="12775" y="16522"/>
                </a:lnTo>
                <a:lnTo>
                  <a:pt x="12763" y="16442"/>
                </a:lnTo>
                <a:cubicBezTo>
                  <a:pt x="12761" y="16436"/>
                  <a:pt x="12742" y="16413"/>
                  <a:pt x="12733" y="16402"/>
                </a:cubicBezTo>
                <a:cubicBezTo>
                  <a:pt x="12714" y="16378"/>
                  <a:pt x="12692" y="16351"/>
                  <a:pt x="12676" y="16304"/>
                </a:cubicBezTo>
                <a:cubicBezTo>
                  <a:pt x="12661" y="16261"/>
                  <a:pt x="12651" y="16211"/>
                  <a:pt x="12643" y="16170"/>
                </a:cubicBezTo>
                <a:cubicBezTo>
                  <a:pt x="12636" y="16129"/>
                  <a:pt x="12630" y="16100"/>
                  <a:pt x="12625" y="16095"/>
                </a:cubicBezTo>
                <a:cubicBezTo>
                  <a:pt x="12623" y="16093"/>
                  <a:pt x="12620" y="16092"/>
                  <a:pt x="12617" y="16092"/>
                </a:cubicBezTo>
                <a:cubicBezTo>
                  <a:pt x="12609" y="16092"/>
                  <a:pt x="12600" y="16098"/>
                  <a:pt x="12592" y="16103"/>
                </a:cubicBezTo>
                <a:cubicBezTo>
                  <a:pt x="12574" y="16113"/>
                  <a:pt x="12560" y="16122"/>
                  <a:pt x="12546" y="16122"/>
                </a:cubicBezTo>
                <a:cubicBezTo>
                  <a:pt x="12532" y="16122"/>
                  <a:pt x="12519" y="16114"/>
                  <a:pt x="12507" y="16099"/>
                </a:cubicBezTo>
                <a:cubicBezTo>
                  <a:pt x="12478" y="16060"/>
                  <a:pt x="12465" y="15981"/>
                  <a:pt x="12456" y="15928"/>
                </a:cubicBezTo>
                <a:cubicBezTo>
                  <a:pt x="12451" y="15899"/>
                  <a:pt x="12447" y="15876"/>
                  <a:pt x="12444" y="15872"/>
                </a:cubicBezTo>
                <a:cubicBezTo>
                  <a:pt x="12436" y="15861"/>
                  <a:pt x="12428" y="15857"/>
                  <a:pt x="12414" y="15857"/>
                </a:cubicBezTo>
                <a:lnTo>
                  <a:pt x="12373" y="15860"/>
                </a:lnTo>
                <a:cubicBezTo>
                  <a:pt x="12346" y="15860"/>
                  <a:pt x="12319" y="15849"/>
                  <a:pt x="12293" y="15838"/>
                </a:cubicBezTo>
                <a:cubicBezTo>
                  <a:pt x="12268" y="15827"/>
                  <a:pt x="12243" y="15817"/>
                  <a:pt x="12220" y="15817"/>
                </a:cubicBezTo>
                <a:cubicBezTo>
                  <a:pt x="12213" y="15817"/>
                  <a:pt x="12205" y="15818"/>
                  <a:pt x="12198" y="15821"/>
                </a:cubicBezTo>
                <a:cubicBezTo>
                  <a:pt x="12171" y="15832"/>
                  <a:pt x="12138" y="15882"/>
                  <a:pt x="12107" y="15930"/>
                </a:cubicBezTo>
                <a:lnTo>
                  <a:pt x="12077" y="15975"/>
                </a:lnTo>
                <a:cubicBezTo>
                  <a:pt x="12072" y="15982"/>
                  <a:pt x="12068" y="15990"/>
                  <a:pt x="12063" y="15997"/>
                </a:cubicBezTo>
                <a:cubicBezTo>
                  <a:pt x="12048" y="16023"/>
                  <a:pt x="12030" y="16054"/>
                  <a:pt x="12004" y="16054"/>
                </a:cubicBezTo>
                <a:cubicBezTo>
                  <a:pt x="11999" y="16054"/>
                  <a:pt x="11994" y="16053"/>
                  <a:pt x="11988" y="16050"/>
                </a:cubicBezTo>
                <a:cubicBezTo>
                  <a:pt x="11965" y="16041"/>
                  <a:pt x="11945" y="16008"/>
                  <a:pt x="11930" y="15982"/>
                </a:cubicBezTo>
                <a:cubicBezTo>
                  <a:pt x="11919" y="15963"/>
                  <a:pt x="11909" y="15946"/>
                  <a:pt x="11900" y="15942"/>
                </a:cubicBezTo>
                <a:cubicBezTo>
                  <a:pt x="11737" y="15859"/>
                  <a:pt x="11687" y="15653"/>
                  <a:pt x="11647" y="15487"/>
                </a:cubicBezTo>
                <a:lnTo>
                  <a:pt x="11644" y="15476"/>
                </a:lnTo>
                <a:lnTo>
                  <a:pt x="11640" y="15452"/>
                </a:lnTo>
                <a:cubicBezTo>
                  <a:pt x="11624" y="15269"/>
                  <a:pt x="11616" y="15233"/>
                  <a:pt x="11615" y="15232"/>
                </a:cubicBezTo>
                <a:cubicBezTo>
                  <a:pt x="11611" y="15219"/>
                  <a:pt x="11594" y="15217"/>
                  <a:pt x="11581" y="15215"/>
                </a:cubicBezTo>
                <a:cubicBezTo>
                  <a:pt x="11572" y="15213"/>
                  <a:pt x="11563" y="15212"/>
                  <a:pt x="11554" y="15208"/>
                </a:cubicBezTo>
                <a:cubicBezTo>
                  <a:pt x="11511" y="15190"/>
                  <a:pt x="11467" y="15171"/>
                  <a:pt x="11424" y="15128"/>
                </a:cubicBezTo>
                <a:cubicBezTo>
                  <a:pt x="11408" y="15113"/>
                  <a:pt x="11394" y="15093"/>
                  <a:pt x="11380" y="15073"/>
                </a:cubicBezTo>
                <a:cubicBezTo>
                  <a:pt x="11362" y="15047"/>
                  <a:pt x="11348" y="15027"/>
                  <a:pt x="11331" y="15023"/>
                </a:cubicBezTo>
                <a:cubicBezTo>
                  <a:pt x="11273" y="15011"/>
                  <a:pt x="11226" y="14979"/>
                  <a:pt x="11178" y="14919"/>
                </a:cubicBezTo>
                <a:cubicBezTo>
                  <a:pt x="11149" y="14884"/>
                  <a:pt x="11125" y="14854"/>
                  <a:pt x="11105" y="14827"/>
                </a:cubicBezTo>
                <a:cubicBezTo>
                  <a:pt x="11105" y="14838"/>
                  <a:pt x="11103" y="14986"/>
                  <a:pt x="11103" y="14986"/>
                </a:cubicBezTo>
                <a:lnTo>
                  <a:pt x="11064" y="14987"/>
                </a:lnTo>
                <a:cubicBezTo>
                  <a:pt x="11051" y="14988"/>
                  <a:pt x="11041" y="15071"/>
                  <a:pt x="11039" y="15147"/>
                </a:cubicBezTo>
                <a:cubicBezTo>
                  <a:pt x="11036" y="15252"/>
                  <a:pt x="11048" y="15326"/>
                  <a:pt x="11080" y="15403"/>
                </a:cubicBezTo>
                <a:cubicBezTo>
                  <a:pt x="11087" y="15421"/>
                  <a:pt x="11096" y="15435"/>
                  <a:pt x="11104" y="15450"/>
                </a:cubicBezTo>
                <a:cubicBezTo>
                  <a:pt x="11136" y="15505"/>
                  <a:pt x="11181" y="15583"/>
                  <a:pt x="11186" y="15778"/>
                </a:cubicBezTo>
                <a:cubicBezTo>
                  <a:pt x="11192" y="16020"/>
                  <a:pt x="11167" y="16106"/>
                  <a:pt x="11116" y="16171"/>
                </a:cubicBezTo>
                <a:cubicBezTo>
                  <a:pt x="11105" y="16249"/>
                  <a:pt x="11082" y="16297"/>
                  <a:pt x="11055" y="16297"/>
                </a:cubicBezTo>
                <a:cubicBezTo>
                  <a:pt x="11026" y="16297"/>
                  <a:pt x="10999" y="16247"/>
                  <a:pt x="10983" y="16201"/>
                </a:cubicBezTo>
                <a:cubicBezTo>
                  <a:pt x="10975" y="16180"/>
                  <a:pt x="10970" y="16159"/>
                  <a:pt x="10967" y="16143"/>
                </a:cubicBezTo>
                <a:cubicBezTo>
                  <a:pt x="10964" y="16144"/>
                  <a:pt x="10962" y="16147"/>
                  <a:pt x="10958" y="16151"/>
                </a:cubicBezTo>
                <a:cubicBezTo>
                  <a:pt x="10948" y="16163"/>
                  <a:pt x="10935" y="16178"/>
                  <a:pt x="10920" y="16178"/>
                </a:cubicBezTo>
                <a:cubicBezTo>
                  <a:pt x="10888" y="16167"/>
                  <a:pt x="10872" y="16127"/>
                  <a:pt x="10861" y="16100"/>
                </a:cubicBezTo>
                <a:cubicBezTo>
                  <a:pt x="10857" y="16091"/>
                  <a:pt x="10852" y="16078"/>
                  <a:pt x="10850" y="16076"/>
                </a:cubicBezTo>
                <a:cubicBezTo>
                  <a:pt x="10847" y="16077"/>
                  <a:pt x="10841" y="16089"/>
                  <a:pt x="10830" y="16109"/>
                </a:cubicBezTo>
                <a:cubicBezTo>
                  <a:pt x="10817" y="16134"/>
                  <a:pt x="10800" y="16164"/>
                  <a:pt x="10781" y="16174"/>
                </a:cubicBezTo>
                <a:cubicBezTo>
                  <a:pt x="10774" y="16178"/>
                  <a:pt x="10768" y="16179"/>
                  <a:pt x="10762" y="16179"/>
                </a:cubicBezTo>
                <a:cubicBezTo>
                  <a:pt x="10736" y="16179"/>
                  <a:pt x="10714" y="16153"/>
                  <a:pt x="10695" y="16131"/>
                </a:cubicBezTo>
                <a:cubicBezTo>
                  <a:pt x="10682" y="16116"/>
                  <a:pt x="10670" y="16102"/>
                  <a:pt x="10660" y="16098"/>
                </a:cubicBezTo>
                <a:cubicBezTo>
                  <a:pt x="10654" y="16097"/>
                  <a:pt x="10648" y="16096"/>
                  <a:pt x="10643" y="16096"/>
                </a:cubicBezTo>
                <a:cubicBezTo>
                  <a:pt x="10618" y="16093"/>
                  <a:pt x="10584" y="16089"/>
                  <a:pt x="10553" y="16000"/>
                </a:cubicBezTo>
                <a:cubicBezTo>
                  <a:pt x="10535" y="15948"/>
                  <a:pt x="10524" y="15876"/>
                  <a:pt x="10515" y="15812"/>
                </a:cubicBezTo>
                <a:cubicBezTo>
                  <a:pt x="10510" y="15782"/>
                  <a:pt x="10502" y="15730"/>
                  <a:pt x="10498" y="15719"/>
                </a:cubicBezTo>
                <a:cubicBezTo>
                  <a:pt x="10498" y="15719"/>
                  <a:pt x="10498" y="15719"/>
                  <a:pt x="10498" y="15719"/>
                </a:cubicBezTo>
                <a:cubicBezTo>
                  <a:pt x="10498" y="15719"/>
                  <a:pt x="10488" y="15703"/>
                  <a:pt x="10454" y="15703"/>
                </a:cubicBezTo>
                <a:cubicBezTo>
                  <a:pt x="10433" y="15703"/>
                  <a:pt x="10411" y="15709"/>
                  <a:pt x="10394" y="15713"/>
                </a:cubicBezTo>
                <a:lnTo>
                  <a:pt x="10365" y="15720"/>
                </a:lnTo>
                <a:cubicBezTo>
                  <a:pt x="10357" y="15722"/>
                  <a:pt x="10349" y="15723"/>
                  <a:pt x="10342" y="15723"/>
                </a:cubicBezTo>
                <a:cubicBezTo>
                  <a:pt x="10325" y="15723"/>
                  <a:pt x="10312" y="15716"/>
                  <a:pt x="10297" y="15700"/>
                </a:cubicBezTo>
                <a:cubicBezTo>
                  <a:pt x="10291" y="15694"/>
                  <a:pt x="10285" y="15683"/>
                  <a:pt x="10281" y="15674"/>
                </a:cubicBezTo>
                <a:cubicBezTo>
                  <a:pt x="10279" y="15674"/>
                  <a:pt x="10278" y="15675"/>
                  <a:pt x="10277" y="15676"/>
                </a:cubicBezTo>
                <a:cubicBezTo>
                  <a:pt x="10272" y="15679"/>
                  <a:pt x="10267" y="15683"/>
                  <a:pt x="10261" y="15683"/>
                </a:cubicBezTo>
                <a:cubicBezTo>
                  <a:pt x="10245" y="15679"/>
                  <a:pt x="10235" y="15661"/>
                  <a:pt x="10228" y="15644"/>
                </a:cubicBezTo>
                <a:lnTo>
                  <a:pt x="10229" y="15669"/>
                </a:lnTo>
                <a:cubicBezTo>
                  <a:pt x="10229" y="15669"/>
                  <a:pt x="10181" y="15679"/>
                  <a:pt x="10181" y="15679"/>
                </a:cubicBezTo>
                <a:cubicBezTo>
                  <a:pt x="10167" y="15679"/>
                  <a:pt x="10160" y="15675"/>
                  <a:pt x="10152" y="15670"/>
                </a:cubicBezTo>
                <a:cubicBezTo>
                  <a:pt x="10148" y="15667"/>
                  <a:pt x="10145" y="15666"/>
                  <a:pt x="10143" y="15666"/>
                </a:cubicBezTo>
                <a:cubicBezTo>
                  <a:pt x="10140" y="15669"/>
                  <a:pt x="10136" y="15684"/>
                  <a:pt x="10134" y="15693"/>
                </a:cubicBezTo>
                <a:cubicBezTo>
                  <a:pt x="10128" y="15716"/>
                  <a:pt x="10121" y="15745"/>
                  <a:pt x="10110" y="15770"/>
                </a:cubicBezTo>
                <a:cubicBezTo>
                  <a:pt x="10094" y="15806"/>
                  <a:pt x="10075" y="15825"/>
                  <a:pt x="10060" y="15839"/>
                </a:cubicBezTo>
                <a:lnTo>
                  <a:pt x="10045" y="15855"/>
                </a:lnTo>
                <a:cubicBezTo>
                  <a:pt x="10003" y="15906"/>
                  <a:pt x="9962" y="15971"/>
                  <a:pt x="9926" y="16048"/>
                </a:cubicBezTo>
                <a:cubicBezTo>
                  <a:pt x="9920" y="16060"/>
                  <a:pt x="9917" y="16081"/>
                  <a:pt x="9912" y="16121"/>
                </a:cubicBezTo>
                <a:cubicBezTo>
                  <a:pt x="9905" y="16174"/>
                  <a:pt x="9895" y="16246"/>
                  <a:pt x="9872" y="16305"/>
                </a:cubicBezTo>
                <a:cubicBezTo>
                  <a:pt x="9842" y="16383"/>
                  <a:pt x="9805" y="16398"/>
                  <a:pt x="9775" y="16411"/>
                </a:cubicBezTo>
                <a:cubicBezTo>
                  <a:pt x="9768" y="16414"/>
                  <a:pt x="9762" y="16416"/>
                  <a:pt x="9755" y="16418"/>
                </a:cubicBezTo>
                <a:cubicBezTo>
                  <a:pt x="9696" y="16436"/>
                  <a:pt x="9696" y="16458"/>
                  <a:pt x="9695" y="16477"/>
                </a:cubicBezTo>
                <a:lnTo>
                  <a:pt x="9693" y="16605"/>
                </a:lnTo>
                <a:lnTo>
                  <a:pt x="9628" y="16605"/>
                </a:lnTo>
                <a:cubicBezTo>
                  <a:pt x="9615" y="16605"/>
                  <a:pt x="9601" y="16605"/>
                  <a:pt x="9587" y="16603"/>
                </a:cubicBezTo>
                <a:cubicBezTo>
                  <a:pt x="9568" y="16600"/>
                  <a:pt x="9541" y="16596"/>
                  <a:pt x="9519" y="16587"/>
                </a:cubicBezTo>
                <a:lnTo>
                  <a:pt x="9411" y="16541"/>
                </a:lnTo>
                <a:cubicBezTo>
                  <a:pt x="9411" y="16541"/>
                  <a:pt x="9465" y="16419"/>
                  <a:pt x="9476" y="16395"/>
                </a:cubicBezTo>
                <a:cubicBezTo>
                  <a:pt x="9464" y="16380"/>
                  <a:pt x="9454" y="16366"/>
                  <a:pt x="9451" y="16362"/>
                </a:cubicBezTo>
                <a:cubicBezTo>
                  <a:pt x="9437" y="16325"/>
                  <a:pt x="9428" y="16289"/>
                  <a:pt x="9421" y="16256"/>
                </a:cubicBezTo>
                <a:cubicBezTo>
                  <a:pt x="9403" y="16317"/>
                  <a:pt x="9381" y="16347"/>
                  <a:pt x="9353" y="16347"/>
                </a:cubicBezTo>
                <a:cubicBezTo>
                  <a:pt x="9342" y="16347"/>
                  <a:pt x="9329" y="16342"/>
                  <a:pt x="9316" y="16335"/>
                </a:cubicBezTo>
                <a:lnTo>
                  <a:pt x="9304" y="16329"/>
                </a:lnTo>
                <a:cubicBezTo>
                  <a:pt x="9273" y="16315"/>
                  <a:pt x="9221" y="16291"/>
                  <a:pt x="9188" y="16170"/>
                </a:cubicBezTo>
                <a:cubicBezTo>
                  <a:pt x="9181" y="16145"/>
                  <a:pt x="9174" y="16118"/>
                  <a:pt x="9168" y="16090"/>
                </a:cubicBezTo>
                <a:cubicBezTo>
                  <a:pt x="9162" y="16066"/>
                  <a:pt x="9157" y="16044"/>
                  <a:pt x="9151" y="16024"/>
                </a:cubicBezTo>
                <a:cubicBezTo>
                  <a:pt x="9126" y="15931"/>
                  <a:pt x="9090" y="15882"/>
                  <a:pt x="9038" y="15868"/>
                </a:cubicBezTo>
                <a:cubicBezTo>
                  <a:pt x="8999" y="15857"/>
                  <a:pt x="8979" y="15758"/>
                  <a:pt x="8961" y="15671"/>
                </a:cubicBezTo>
                <a:cubicBezTo>
                  <a:pt x="8940" y="15569"/>
                  <a:pt x="8917" y="15455"/>
                  <a:pt x="8857" y="15410"/>
                </a:cubicBezTo>
                <a:cubicBezTo>
                  <a:pt x="8855" y="15408"/>
                  <a:pt x="8851" y="15406"/>
                  <a:pt x="8844" y="15406"/>
                </a:cubicBezTo>
                <a:cubicBezTo>
                  <a:pt x="8822" y="15406"/>
                  <a:pt x="8798" y="15427"/>
                  <a:pt x="8788" y="15447"/>
                </a:cubicBezTo>
                <a:cubicBezTo>
                  <a:pt x="8782" y="15459"/>
                  <a:pt x="8776" y="15474"/>
                  <a:pt x="8771" y="15488"/>
                </a:cubicBezTo>
                <a:cubicBezTo>
                  <a:pt x="8754" y="15531"/>
                  <a:pt x="8735" y="15582"/>
                  <a:pt x="8705" y="15599"/>
                </a:cubicBezTo>
                <a:cubicBezTo>
                  <a:pt x="8690" y="15608"/>
                  <a:pt x="8672" y="15614"/>
                  <a:pt x="8654" y="15614"/>
                </a:cubicBezTo>
                <a:cubicBezTo>
                  <a:pt x="8622" y="15614"/>
                  <a:pt x="8561" y="15596"/>
                  <a:pt x="8522" y="15480"/>
                </a:cubicBezTo>
                <a:cubicBezTo>
                  <a:pt x="8511" y="15444"/>
                  <a:pt x="8498" y="15413"/>
                  <a:pt x="8485" y="15381"/>
                </a:cubicBezTo>
                <a:cubicBezTo>
                  <a:pt x="8472" y="15351"/>
                  <a:pt x="8460" y="15321"/>
                  <a:pt x="8449" y="15289"/>
                </a:cubicBezTo>
                <a:cubicBezTo>
                  <a:pt x="8440" y="15265"/>
                  <a:pt x="8422" y="15216"/>
                  <a:pt x="8415" y="15215"/>
                </a:cubicBezTo>
                <a:cubicBezTo>
                  <a:pt x="8417" y="15216"/>
                  <a:pt x="8414" y="15253"/>
                  <a:pt x="8413" y="15271"/>
                </a:cubicBezTo>
                <a:cubicBezTo>
                  <a:pt x="8408" y="15346"/>
                  <a:pt x="8398" y="15470"/>
                  <a:pt x="8360" y="15505"/>
                </a:cubicBezTo>
                <a:lnTo>
                  <a:pt x="8345" y="15511"/>
                </a:lnTo>
                <a:cubicBezTo>
                  <a:pt x="8313" y="15511"/>
                  <a:pt x="8291" y="15427"/>
                  <a:pt x="8276" y="15372"/>
                </a:cubicBezTo>
                <a:lnTo>
                  <a:pt x="8270" y="15349"/>
                </a:lnTo>
                <a:cubicBezTo>
                  <a:pt x="8256" y="15305"/>
                  <a:pt x="8243" y="15254"/>
                  <a:pt x="8230" y="15202"/>
                </a:cubicBezTo>
                <a:cubicBezTo>
                  <a:pt x="8211" y="15126"/>
                  <a:pt x="8190" y="15047"/>
                  <a:pt x="8170" y="15004"/>
                </a:cubicBezTo>
                <a:cubicBezTo>
                  <a:pt x="8155" y="14972"/>
                  <a:pt x="8084" y="14762"/>
                  <a:pt x="7890" y="14172"/>
                </a:cubicBezTo>
                <a:cubicBezTo>
                  <a:pt x="7865" y="14095"/>
                  <a:pt x="7848" y="14043"/>
                  <a:pt x="7846" y="14036"/>
                </a:cubicBezTo>
                <a:cubicBezTo>
                  <a:pt x="7810" y="13937"/>
                  <a:pt x="7762" y="13866"/>
                  <a:pt x="7716" y="13796"/>
                </a:cubicBezTo>
                <a:cubicBezTo>
                  <a:pt x="7702" y="13776"/>
                  <a:pt x="7689" y="13757"/>
                  <a:pt x="7676" y="13736"/>
                </a:cubicBezTo>
                <a:cubicBezTo>
                  <a:pt x="7643" y="13683"/>
                  <a:pt x="7609" y="13630"/>
                  <a:pt x="7575" y="13574"/>
                </a:cubicBezTo>
                <a:lnTo>
                  <a:pt x="7563" y="13556"/>
                </a:lnTo>
                <a:cubicBezTo>
                  <a:pt x="7543" y="13525"/>
                  <a:pt x="7514" y="13482"/>
                  <a:pt x="7510" y="13376"/>
                </a:cubicBezTo>
                <a:cubicBezTo>
                  <a:pt x="7508" y="13346"/>
                  <a:pt x="7510" y="13319"/>
                  <a:pt x="7512" y="13294"/>
                </a:cubicBezTo>
                <a:cubicBezTo>
                  <a:pt x="7491" y="13329"/>
                  <a:pt x="7470" y="13381"/>
                  <a:pt x="7449" y="13432"/>
                </a:cubicBezTo>
                <a:cubicBezTo>
                  <a:pt x="7436" y="13464"/>
                  <a:pt x="7423" y="13495"/>
                  <a:pt x="7411" y="13523"/>
                </a:cubicBezTo>
                <a:cubicBezTo>
                  <a:pt x="7401" y="13544"/>
                  <a:pt x="7388" y="13565"/>
                  <a:pt x="7375" y="13587"/>
                </a:cubicBezTo>
                <a:cubicBezTo>
                  <a:pt x="7361" y="13609"/>
                  <a:pt x="7338" y="13647"/>
                  <a:pt x="7333" y="13670"/>
                </a:cubicBezTo>
                <a:cubicBezTo>
                  <a:pt x="7328" y="13797"/>
                  <a:pt x="7308" y="13863"/>
                  <a:pt x="7277" y="13870"/>
                </a:cubicBezTo>
                <a:cubicBezTo>
                  <a:pt x="7277" y="13870"/>
                  <a:pt x="7277" y="13870"/>
                  <a:pt x="7277" y="13870"/>
                </a:cubicBezTo>
                <a:cubicBezTo>
                  <a:pt x="7244" y="13870"/>
                  <a:pt x="7225" y="13812"/>
                  <a:pt x="7212" y="13769"/>
                </a:cubicBezTo>
                <a:cubicBezTo>
                  <a:pt x="7209" y="13759"/>
                  <a:pt x="7204" y="13746"/>
                  <a:pt x="7201" y="13737"/>
                </a:cubicBezTo>
                <a:lnTo>
                  <a:pt x="7191" y="13754"/>
                </a:lnTo>
                <a:cubicBezTo>
                  <a:pt x="7169" y="13791"/>
                  <a:pt x="7143" y="13833"/>
                  <a:pt x="7118" y="13833"/>
                </a:cubicBezTo>
                <a:cubicBezTo>
                  <a:pt x="7085" y="13833"/>
                  <a:pt x="7061" y="13758"/>
                  <a:pt x="7057" y="13647"/>
                </a:cubicBezTo>
                <a:cubicBezTo>
                  <a:pt x="7055" y="13583"/>
                  <a:pt x="7062" y="13534"/>
                  <a:pt x="7071" y="13495"/>
                </a:cubicBezTo>
                <a:cubicBezTo>
                  <a:pt x="7071" y="13495"/>
                  <a:pt x="7066" y="13496"/>
                  <a:pt x="7066" y="13496"/>
                </a:cubicBezTo>
                <a:cubicBezTo>
                  <a:pt x="7047" y="13496"/>
                  <a:pt x="7031" y="13481"/>
                  <a:pt x="7018" y="13468"/>
                </a:cubicBezTo>
                <a:cubicBezTo>
                  <a:pt x="7010" y="13461"/>
                  <a:pt x="7002" y="13453"/>
                  <a:pt x="6997" y="13453"/>
                </a:cubicBezTo>
                <a:cubicBezTo>
                  <a:pt x="6989" y="13475"/>
                  <a:pt x="6975" y="13514"/>
                  <a:pt x="6954" y="13514"/>
                </a:cubicBezTo>
                <a:lnTo>
                  <a:pt x="6951" y="13514"/>
                </a:lnTo>
                <a:lnTo>
                  <a:pt x="6943" y="13510"/>
                </a:lnTo>
                <a:lnTo>
                  <a:pt x="6936" y="13503"/>
                </a:lnTo>
                <a:cubicBezTo>
                  <a:pt x="6917" y="13476"/>
                  <a:pt x="6910" y="13418"/>
                  <a:pt x="6905" y="13375"/>
                </a:cubicBezTo>
                <a:cubicBezTo>
                  <a:pt x="6904" y="13367"/>
                  <a:pt x="6903" y="13359"/>
                  <a:pt x="6903" y="13353"/>
                </a:cubicBezTo>
                <a:cubicBezTo>
                  <a:pt x="6897" y="13343"/>
                  <a:pt x="6890" y="13338"/>
                  <a:pt x="6882" y="13338"/>
                </a:cubicBezTo>
                <a:cubicBezTo>
                  <a:pt x="6867" y="13338"/>
                  <a:pt x="6847" y="13359"/>
                  <a:pt x="6831" y="13380"/>
                </a:cubicBezTo>
                <a:lnTo>
                  <a:pt x="6823" y="13389"/>
                </a:lnTo>
                <a:cubicBezTo>
                  <a:pt x="6807" y="13409"/>
                  <a:pt x="6785" y="13437"/>
                  <a:pt x="6761" y="13437"/>
                </a:cubicBezTo>
                <a:cubicBezTo>
                  <a:pt x="6733" y="13437"/>
                  <a:pt x="6710" y="13396"/>
                  <a:pt x="6695" y="13321"/>
                </a:cubicBezTo>
                <a:cubicBezTo>
                  <a:pt x="6678" y="13235"/>
                  <a:pt x="6677" y="13145"/>
                  <a:pt x="6676" y="13079"/>
                </a:cubicBezTo>
                <a:cubicBezTo>
                  <a:pt x="6675" y="13010"/>
                  <a:pt x="6674" y="12985"/>
                  <a:pt x="6668" y="12966"/>
                </a:cubicBezTo>
                <a:cubicBezTo>
                  <a:pt x="6641" y="12862"/>
                  <a:pt x="6609" y="12753"/>
                  <a:pt x="6592" y="12706"/>
                </a:cubicBezTo>
                <a:cubicBezTo>
                  <a:pt x="6592" y="12707"/>
                  <a:pt x="6592" y="12708"/>
                  <a:pt x="6591" y="12709"/>
                </a:cubicBezTo>
                <a:cubicBezTo>
                  <a:pt x="6584" y="12728"/>
                  <a:pt x="6575" y="12754"/>
                  <a:pt x="6562" y="12772"/>
                </a:cubicBezTo>
                <a:cubicBezTo>
                  <a:pt x="6553" y="12784"/>
                  <a:pt x="6543" y="12791"/>
                  <a:pt x="6533" y="12791"/>
                </a:cubicBezTo>
                <a:cubicBezTo>
                  <a:pt x="6507" y="12791"/>
                  <a:pt x="6488" y="12750"/>
                  <a:pt x="6473" y="12720"/>
                </a:cubicBezTo>
                <a:cubicBezTo>
                  <a:pt x="6468" y="12709"/>
                  <a:pt x="6464" y="12700"/>
                  <a:pt x="6460" y="12694"/>
                </a:cubicBezTo>
                <a:cubicBezTo>
                  <a:pt x="6437" y="12663"/>
                  <a:pt x="6408" y="12657"/>
                  <a:pt x="6388" y="12657"/>
                </a:cubicBezTo>
                <a:lnTo>
                  <a:pt x="6378" y="12657"/>
                </a:lnTo>
                <a:cubicBezTo>
                  <a:pt x="6366" y="12658"/>
                  <a:pt x="6332" y="12661"/>
                  <a:pt x="6317" y="12676"/>
                </a:cubicBezTo>
                <a:cubicBezTo>
                  <a:pt x="6316" y="12679"/>
                  <a:pt x="6316" y="12682"/>
                  <a:pt x="6316" y="12685"/>
                </a:cubicBezTo>
                <a:cubicBezTo>
                  <a:pt x="6314" y="12726"/>
                  <a:pt x="6312" y="12787"/>
                  <a:pt x="6298" y="12842"/>
                </a:cubicBezTo>
                <a:cubicBezTo>
                  <a:pt x="6291" y="12868"/>
                  <a:pt x="6273" y="12937"/>
                  <a:pt x="6036" y="13035"/>
                </a:cubicBezTo>
                <a:cubicBezTo>
                  <a:pt x="6022" y="13040"/>
                  <a:pt x="6009" y="13051"/>
                  <a:pt x="5997" y="13061"/>
                </a:cubicBezTo>
                <a:cubicBezTo>
                  <a:pt x="5982" y="13072"/>
                  <a:pt x="5969" y="13083"/>
                  <a:pt x="5956" y="13089"/>
                </a:cubicBezTo>
                <a:cubicBezTo>
                  <a:pt x="5944" y="13095"/>
                  <a:pt x="5933" y="13097"/>
                  <a:pt x="5922" y="13098"/>
                </a:cubicBezTo>
                <a:cubicBezTo>
                  <a:pt x="5908" y="13100"/>
                  <a:pt x="5897" y="13101"/>
                  <a:pt x="5888" y="13111"/>
                </a:cubicBezTo>
                <a:cubicBezTo>
                  <a:pt x="5886" y="13169"/>
                  <a:pt x="5881" y="13239"/>
                  <a:pt x="5860" y="13292"/>
                </a:cubicBezTo>
                <a:cubicBezTo>
                  <a:pt x="5846" y="13326"/>
                  <a:pt x="5828" y="13341"/>
                  <a:pt x="5802" y="13341"/>
                </a:cubicBezTo>
                <a:cubicBezTo>
                  <a:pt x="5791" y="13341"/>
                  <a:pt x="5780" y="13339"/>
                  <a:pt x="5769" y="13336"/>
                </a:cubicBezTo>
                <a:cubicBezTo>
                  <a:pt x="5763" y="13334"/>
                  <a:pt x="5757" y="13333"/>
                  <a:pt x="5753" y="13333"/>
                </a:cubicBezTo>
                <a:cubicBezTo>
                  <a:pt x="5734" y="13334"/>
                  <a:pt x="5672" y="13370"/>
                  <a:pt x="5569" y="13439"/>
                </a:cubicBezTo>
                <a:lnTo>
                  <a:pt x="5559" y="13446"/>
                </a:lnTo>
                <a:cubicBezTo>
                  <a:pt x="5550" y="13452"/>
                  <a:pt x="5542" y="13463"/>
                  <a:pt x="5534" y="13474"/>
                </a:cubicBezTo>
                <a:cubicBezTo>
                  <a:pt x="5521" y="13490"/>
                  <a:pt x="5510" y="13504"/>
                  <a:pt x="5499" y="13514"/>
                </a:cubicBezTo>
                <a:cubicBezTo>
                  <a:pt x="5491" y="13520"/>
                  <a:pt x="5485" y="13523"/>
                  <a:pt x="5478" y="13523"/>
                </a:cubicBezTo>
                <a:cubicBezTo>
                  <a:pt x="5463" y="13523"/>
                  <a:pt x="5452" y="13509"/>
                  <a:pt x="5445" y="13499"/>
                </a:cubicBezTo>
                <a:cubicBezTo>
                  <a:pt x="5442" y="13496"/>
                  <a:pt x="5440" y="13493"/>
                  <a:pt x="5437" y="13490"/>
                </a:cubicBezTo>
                <a:cubicBezTo>
                  <a:pt x="5434" y="13491"/>
                  <a:pt x="5433" y="13492"/>
                  <a:pt x="5427" y="13501"/>
                </a:cubicBezTo>
                <a:cubicBezTo>
                  <a:pt x="5421" y="13510"/>
                  <a:pt x="5415" y="13519"/>
                  <a:pt x="5407" y="13526"/>
                </a:cubicBezTo>
                <a:cubicBezTo>
                  <a:pt x="5398" y="13535"/>
                  <a:pt x="5389" y="13540"/>
                  <a:pt x="5379" y="13540"/>
                </a:cubicBezTo>
                <a:cubicBezTo>
                  <a:pt x="5360" y="13540"/>
                  <a:pt x="5344" y="13521"/>
                  <a:pt x="5331" y="13506"/>
                </a:cubicBezTo>
                <a:cubicBezTo>
                  <a:pt x="5322" y="13496"/>
                  <a:pt x="5313" y="13486"/>
                  <a:pt x="5307" y="13486"/>
                </a:cubicBezTo>
                <a:cubicBezTo>
                  <a:pt x="5304" y="13488"/>
                  <a:pt x="5303" y="13499"/>
                  <a:pt x="5304" y="13512"/>
                </a:cubicBezTo>
                <a:cubicBezTo>
                  <a:pt x="5304" y="13510"/>
                  <a:pt x="5305" y="13510"/>
                  <a:pt x="5305" y="13510"/>
                </a:cubicBezTo>
                <a:cubicBezTo>
                  <a:pt x="5307" y="13510"/>
                  <a:pt x="5310" y="13515"/>
                  <a:pt x="5311" y="13517"/>
                </a:cubicBezTo>
                <a:cubicBezTo>
                  <a:pt x="5325" y="13540"/>
                  <a:pt x="5348" y="13579"/>
                  <a:pt x="5358" y="13676"/>
                </a:cubicBezTo>
                <a:cubicBezTo>
                  <a:pt x="5360" y="13696"/>
                  <a:pt x="5361" y="13715"/>
                  <a:pt x="5361" y="13732"/>
                </a:cubicBezTo>
                <a:cubicBezTo>
                  <a:pt x="5363" y="13732"/>
                  <a:pt x="5364" y="13733"/>
                  <a:pt x="5366" y="13734"/>
                </a:cubicBezTo>
                <a:cubicBezTo>
                  <a:pt x="5373" y="13737"/>
                  <a:pt x="5378" y="13740"/>
                  <a:pt x="5383" y="13744"/>
                </a:cubicBezTo>
                <a:cubicBezTo>
                  <a:pt x="5387" y="13747"/>
                  <a:pt x="5392" y="13748"/>
                  <a:pt x="5398" y="13750"/>
                </a:cubicBezTo>
                <a:cubicBezTo>
                  <a:pt x="5447" y="13767"/>
                  <a:pt x="5483" y="13786"/>
                  <a:pt x="5502" y="13874"/>
                </a:cubicBezTo>
                <a:cubicBezTo>
                  <a:pt x="5512" y="13917"/>
                  <a:pt x="5515" y="13970"/>
                  <a:pt x="5511" y="14021"/>
                </a:cubicBezTo>
                <a:cubicBezTo>
                  <a:pt x="5505" y="14104"/>
                  <a:pt x="5484" y="14193"/>
                  <a:pt x="5441" y="14193"/>
                </a:cubicBezTo>
                <a:cubicBezTo>
                  <a:pt x="5420" y="14193"/>
                  <a:pt x="5400" y="14173"/>
                  <a:pt x="5383" y="14158"/>
                </a:cubicBezTo>
                <a:cubicBezTo>
                  <a:pt x="5376" y="14151"/>
                  <a:pt x="5372" y="14148"/>
                  <a:pt x="5370" y="14146"/>
                </a:cubicBezTo>
                <a:cubicBezTo>
                  <a:pt x="5363" y="14143"/>
                  <a:pt x="5356" y="14141"/>
                  <a:pt x="5348" y="14141"/>
                </a:cubicBezTo>
                <a:cubicBezTo>
                  <a:pt x="5347" y="14141"/>
                  <a:pt x="5346" y="14141"/>
                  <a:pt x="5345" y="14141"/>
                </a:cubicBezTo>
                <a:cubicBezTo>
                  <a:pt x="5362" y="14189"/>
                  <a:pt x="5380" y="14251"/>
                  <a:pt x="5386" y="14333"/>
                </a:cubicBezTo>
                <a:cubicBezTo>
                  <a:pt x="5399" y="14526"/>
                  <a:pt x="5350" y="14618"/>
                  <a:pt x="5319" y="14661"/>
                </a:cubicBezTo>
                <a:cubicBezTo>
                  <a:pt x="5333" y="14677"/>
                  <a:pt x="5348" y="14693"/>
                  <a:pt x="5357" y="14703"/>
                </a:cubicBezTo>
                <a:cubicBezTo>
                  <a:pt x="5411" y="14760"/>
                  <a:pt x="5473" y="14825"/>
                  <a:pt x="5505" y="14910"/>
                </a:cubicBezTo>
                <a:cubicBezTo>
                  <a:pt x="5543" y="15011"/>
                  <a:pt x="5541" y="15119"/>
                  <a:pt x="5539" y="15206"/>
                </a:cubicBezTo>
                <a:lnTo>
                  <a:pt x="5539" y="15231"/>
                </a:lnTo>
                <a:cubicBezTo>
                  <a:pt x="5534" y="15448"/>
                  <a:pt x="5483" y="15582"/>
                  <a:pt x="5405" y="15582"/>
                </a:cubicBezTo>
                <a:cubicBezTo>
                  <a:pt x="5370" y="15582"/>
                  <a:pt x="5330" y="15554"/>
                  <a:pt x="5298" y="15507"/>
                </a:cubicBezTo>
                <a:lnTo>
                  <a:pt x="5295" y="15518"/>
                </a:lnTo>
                <a:cubicBezTo>
                  <a:pt x="5288" y="15584"/>
                  <a:pt x="5282" y="15636"/>
                  <a:pt x="5268" y="15669"/>
                </a:cubicBezTo>
                <a:cubicBezTo>
                  <a:pt x="5257" y="15693"/>
                  <a:pt x="5246" y="15704"/>
                  <a:pt x="5234" y="15704"/>
                </a:cubicBezTo>
                <a:cubicBezTo>
                  <a:pt x="5203" y="15704"/>
                  <a:pt x="5187" y="15621"/>
                  <a:pt x="5180" y="15585"/>
                </a:cubicBezTo>
                <a:lnTo>
                  <a:pt x="5160" y="15576"/>
                </a:lnTo>
                <a:cubicBezTo>
                  <a:pt x="5116" y="15574"/>
                  <a:pt x="5062" y="15571"/>
                  <a:pt x="5025" y="15390"/>
                </a:cubicBezTo>
                <a:lnTo>
                  <a:pt x="5020" y="15362"/>
                </a:lnTo>
                <a:cubicBezTo>
                  <a:pt x="5003" y="15279"/>
                  <a:pt x="5001" y="15279"/>
                  <a:pt x="4992" y="15279"/>
                </a:cubicBezTo>
                <a:cubicBezTo>
                  <a:pt x="4986" y="15280"/>
                  <a:pt x="4982" y="15289"/>
                  <a:pt x="4969" y="15335"/>
                </a:cubicBezTo>
                <a:cubicBezTo>
                  <a:pt x="4953" y="15388"/>
                  <a:pt x="4930" y="15469"/>
                  <a:pt x="4892" y="15469"/>
                </a:cubicBezTo>
                <a:cubicBezTo>
                  <a:pt x="4857" y="15464"/>
                  <a:pt x="4831" y="15421"/>
                  <a:pt x="4811" y="15386"/>
                </a:cubicBezTo>
                <a:cubicBezTo>
                  <a:pt x="4795" y="15359"/>
                  <a:pt x="4782" y="15336"/>
                  <a:pt x="4771" y="15336"/>
                </a:cubicBezTo>
                <a:cubicBezTo>
                  <a:pt x="4766" y="15336"/>
                  <a:pt x="4761" y="15342"/>
                  <a:pt x="4754" y="15353"/>
                </a:cubicBezTo>
                <a:cubicBezTo>
                  <a:pt x="4746" y="15369"/>
                  <a:pt x="4738" y="15408"/>
                  <a:pt x="4730" y="15450"/>
                </a:cubicBezTo>
                <a:cubicBezTo>
                  <a:pt x="4714" y="15534"/>
                  <a:pt x="4690" y="15658"/>
                  <a:pt x="4639" y="15670"/>
                </a:cubicBezTo>
                <a:cubicBezTo>
                  <a:pt x="4639" y="15670"/>
                  <a:pt x="4638" y="15670"/>
                  <a:pt x="4638" y="15670"/>
                </a:cubicBezTo>
                <a:cubicBezTo>
                  <a:pt x="4584" y="15670"/>
                  <a:pt x="4554" y="15580"/>
                  <a:pt x="4530" y="15508"/>
                </a:cubicBezTo>
                <a:cubicBezTo>
                  <a:pt x="4523" y="15486"/>
                  <a:pt x="4516" y="15466"/>
                  <a:pt x="4510" y="15450"/>
                </a:cubicBezTo>
                <a:lnTo>
                  <a:pt x="4497" y="15419"/>
                </a:lnTo>
                <a:cubicBezTo>
                  <a:pt x="4491" y="15403"/>
                  <a:pt x="4481" y="15378"/>
                  <a:pt x="4476" y="15369"/>
                </a:cubicBezTo>
                <a:cubicBezTo>
                  <a:pt x="4476" y="15372"/>
                  <a:pt x="4474" y="15376"/>
                  <a:pt x="4471" y="15384"/>
                </a:cubicBezTo>
                <a:cubicBezTo>
                  <a:pt x="4462" y="15412"/>
                  <a:pt x="4445" y="15466"/>
                  <a:pt x="4420" y="15466"/>
                </a:cubicBezTo>
                <a:cubicBezTo>
                  <a:pt x="4403" y="15466"/>
                  <a:pt x="4389" y="15443"/>
                  <a:pt x="4377" y="15420"/>
                </a:cubicBezTo>
                <a:cubicBezTo>
                  <a:pt x="4356" y="15378"/>
                  <a:pt x="4323" y="15285"/>
                  <a:pt x="4290" y="15196"/>
                </a:cubicBezTo>
                <a:cubicBezTo>
                  <a:pt x="4275" y="15156"/>
                  <a:pt x="4251" y="15089"/>
                  <a:pt x="4241" y="15064"/>
                </a:cubicBezTo>
                <a:lnTo>
                  <a:pt x="4234" y="15063"/>
                </a:lnTo>
                <a:cubicBezTo>
                  <a:pt x="4219" y="15063"/>
                  <a:pt x="4198" y="15068"/>
                  <a:pt x="4179" y="15073"/>
                </a:cubicBezTo>
                <a:cubicBezTo>
                  <a:pt x="4160" y="15078"/>
                  <a:pt x="4142" y="15082"/>
                  <a:pt x="4130" y="15082"/>
                </a:cubicBezTo>
                <a:lnTo>
                  <a:pt x="4121" y="15081"/>
                </a:lnTo>
                <a:cubicBezTo>
                  <a:pt x="4081" y="15072"/>
                  <a:pt x="4068" y="15011"/>
                  <a:pt x="4057" y="14943"/>
                </a:cubicBezTo>
                <a:lnTo>
                  <a:pt x="4055" y="14933"/>
                </a:lnTo>
                <a:cubicBezTo>
                  <a:pt x="4039" y="14985"/>
                  <a:pt x="4019" y="15046"/>
                  <a:pt x="3991" y="15050"/>
                </a:cubicBezTo>
                <a:cubicBezTo>
                  <a:pt x="3991" y="15050"/>
                  <a:pt x="3991" y="15050"/>
                  <a:pt x="3991" y="15050"/>
                </a:cubicBezTo>
                <a:cubicBezTo>
                  <a:pt x="3968" y="15050"/>
                  <a:pt x="3951" y="15028"/>
                  <a:pt x="3937" y="15011"/>
                </a:cubicBezTo>
                <a:cubicBezTo>
                  <a:pt x="3929" y="15001"/>
                  <a:pt x="3924" y="14994"/>
                  <a:pt x="3919" y="14991"/>
                </a:cubicBezTo>
                <a:cubicBezTo>
                  <a:pt x="3909" y="14986"/>
                  <a:pt x="3898" y="14976"/>
                  <a:pt x="3888" y="14967"/>
                </a:cubicBezTo>
                <a:cubicBezTo>
                  <a:pt x="3875" y="14955"/>
                  <a:pt x="3863" y="14945"/>
                  <a:pt x="3854" y="14945"/>
                </a:cubicBezTo>
                <a:cubicBezTo>
                  <a:pt x="3854" y="14945"/>
                  <a:pt x="3854" y="14944"/>
                  <a:pt x="3854" y="14944"/>
                </a:cubicBezTo>
                <a:cubicBezTo>
                  <a:pt x="3853" y="14944"/>
                  <a:pt x="3851" y="14956"/>
                  <a:pt x="3849" y="14974"/>
                </a:cubicBezTo>
                <a:lnTo>
                  <a:pt x="3844" y="15003"/>
                </a:lnTo>
                <a:cubicBezTo>
                  <a:pt x="3832" y="15080"/>
                  <a:pt x="3821" y="15152"/>
                  <a:pt x="3798" y="15209"/>
                </a:cubicBezTo>
                <a:cubicBezTo>
                  <a:pt x="3766" y="15290"/>
                  <a:pt x="3734" y="15298"/>
                  <a:pt x="3705" y="15301"/>
                </a:cubicBezTo>
                <a:cubicBezTo>
                  <a:pt x="3705" y="15305"/>
                  <a:pt x="3705" y="15309"/>
                  <a:pt x="3705" y="15314"/>
                </a:cubicBezTo>
                <a:cubicBezTo>
                  <a:pt x="3706" y="15344"/>
                  <a:pt x="3706" y="15375"/>
                  <a:pt x="3706" y="15406"/>
                </a:cubicBezTo>
                <a:lnTo>
                  <a:pt x="3705" y="15473"/>
                </a:lnTo>
                <a:lnTo>
                  <a:pt x="3683" y="15471"/>
                </a:lnTo>
                <a:lnTo>
                  <a:pt x="3681" y="15525"/>
                </a:lnTo>
                <a:lnTo>
                  <a:pt x="3664" y="15532"/>
                </a:lnTo>
                <a:cubicBezTo>
                  <a:pt x="3660" y="15534"/>
                  <a:pt x="3644" y="15553"/>
                  <a:pt x="3626" y="15578"/>
                </a:cubicBezTo>
                <a:cubicBezTo>
                  <a:pt x="3629" y="15598"/>
                  <a:pt x="3633" y="15619"/>
                  <a:pt x="3636" y="15641"/>
                </a:cubicBezTo>
                <a:cubicBezTo>
                  <a:pt x="3640" y="15668"/>
                  <a:pt x="3642" y="15686"/>
                  <a:pt x="3646" y="15704"/>
                </a:cubicBezTo>
                <a:cubicBezTo>
                  <a:pt x="3654" y="15736"/>
                  <a:pt x="3664" y="15777"/>
                  <a:pt x="3666" y="15837"/>
                </a:cubicBezTo>
                <a:cubicBezTo>
                  <a:pt x="3668" y="15926"/>
                  <a:pt x="3657" y="15983"/>
                  <a:pt x="3648" y="16016"/>
                </a:cubicBezTo>
                <a:cubicBezTo>
                  <a:pt x="3634" y="16066"/>
                  <a:pt x="3614" y="16091"/>
                  <a:pt x="3589" y="16091"/>
                </a:cubicBezTo>
                <a:cubicBezTo>
                  <a:pt x="3548" y="16091"/>
                  <a:pt x="3498" y="16022"/>
                  <a:pt x="3478" y="15959"/>
                </a:cubicBezTo>
                <a:cubicBezTo>
                  <a:pt x="3469" y="15932"/>
                  <a:pt x="3460" y="15900"/>
                  <a:pt x="3452" y="15868"/>
                </a:cubicBezTo>
                <a:cubicBezTo>
                  <a:pt x="3442" y="15830"/>
                  <a:pt x="3432" y="15795"/>
                  <a:pt x="3423" y="15772"/>
                </a:cubicBezTo>
                <a:cubicBezTo>
                  <a:pt x="3423" y="15772"/>
                  <a:pt x="3420" y="15815"/>
                  <a:pt x="3420" y="15815"/>
                </a:cubicBezTo>
                <a:cubicBezTo>
                  <a:pt x="3412" y="15916"/>
                  <a:pt x="3397" y="15978"/>
                  <a:pt x="3384" y="16032"/>
                </a:cubicBezTo>
                <a:cubicBezTo>
                  <a:pt x="3377" y="16058"/>
                  <a:pt x="3372" y="16081"/>
                  <a:pt x="3367" y="16109"/>
                </a:cubicBezTo>
                <a:cubicBezTo>
                  <a:pt x="3364" y="16124"/>
                  <a:pt x="3359" y="16150"/>
                  <a:pt x="3382" y="16245"/>
                </a:cubicBezTo>
                <a:cubicBezTo>
                  <a:pt x="3408" y="16354"/>
                  <a:pt x="3422" y="16437"/>
                  <a:pt x="3391" y="16594"/>
                </a:cubicBezTo>
                <a:cubicBezTo>
                  <a:pt x="3368" y="16714"/>
                  <a:pt x="3357" y="16786"/>
                  <a:pt x="3361" y="16810"/>
                </a:cubicBezTo>
                <a:cubicBezTo>
                  <a:pt x="3363" y="16810"/>
                  <a:pt x="3379" y="16815"/>
                  <a:pt x="3389" y="16818"/>
                </a:cubicBezTo>
                <a:cubicBezTo>
                  <a:pt x="3419" y="16827"/>
                  <a:pt x="3469" y="16841"/>
                  <a:pt x="3483" y="17005"/>
                </a:cubicBezTo>
                <a:cubicBezTo>
                  <a:pt x="3487" y="17056"/>
                  <a:pt x="3486" y="17108"/>
                  <a:pt x="3485" y="17149"/>
                </a:cubicBezTo>
                <a:cubicBezTo>
                  <a:pt x="3485" y="17160"/>
                  <a:pt x="3484" y="17169"/>
                  <a:pt x="3484" y="17175"/>
                </a:cubicBezTo>
                <a:cubicBezTo>
                  <a:pt x="3494" y="17175"/>
                  <a:pt x="3502" y="17170"/>
                  <a:pt x="3509" y="17166"/>
                </a:cubicBezTo>
                <a:cubicBezTo>
                  <a:pt x="3523" y="17159"/>
                  <a:pt x="3534" y="17153"/>
                  <a:pt x="3544" y="17152"/>
                </a:cubicBezTo>
                <a:cubicBezTo>
                  <a:pt x="3599" y="17152"/>
                  <a:pt x="3629" y="17203"/>
                  <a:pt x="3664" y="17291"/>
                </a:cubicBezTo>
                <a:cubicBezTo>
                  <a:pt x="3697" y="17375"/>
                  <a:pt x="3726" y="17467"/>
                  <a:pt x="3749" y="17564"/>
                </a:cubicBezTo>
                <a:cubicBezTo>
                  <a:pt x="3755" y="17588"/>
                  <a:pt x="3760" y="17615"/>
                  <a:pt x="3765" y="17642"/>
                </a:cubicBezTo>
                <a:cubicBezTo>
                  <a:pt x="3768" y="17659"/>
                  <a:pt x="3770" y="17673"/>
                  <a:pt x="3773" y="17685"/>
                </a:cubicBezTo>
                <a:cubicBezTo>
                  <a:pt x="3775" y="17690"/>
                  <a:pt x="3777" y="17697"/>
                  <a:pt x="3780" y="17704"/>
                </a:cubicBezTo>
                <a:cubicBezTo>
                  <a:pt x="3792" y="17739"/>
                  <a:pt x="3812" y="17796"/>
                  <a:pt x="3814" y="17888"/>
                </a:cubicBezTo>
                <a:cubicBezTo>
                  <a:pt x="3815" y="17940"/>
                  <a:pt x="3811" y="17979"/>
                  <a:pt x="3805" y="18006"/>
                </a:cubicBezTo>
                <a:cubicBezTo>
                  <a:pt x="3809" y="18009"/>
                  <a:pt x="3812" y="18011"/>
                  <a:pt x="3815" y="18011"/>
                </a:cubicBezTo>
                <a:lnTo>
                  <a:pt x="3864" y="18012"/>
                </a:lnTo>
                <a:lnTo>
                  <a:pt x="3855" y="18172"/>
                </a:lnTo>
                <a:cubicBezTo>
                  <a:pt x="3851" y="18241"/>
                  <a:pt x="3843" y="18301"/>
                  <a:pt x="3831" y="18353"/>
                </a:cubicBezTo>
                <a:cubicBezTo>
                  <a:pt x="3811" y="18434"/>
                  <a:pt x="3785" y="18496"/>
                  <a:pt x="3763" y="18551"/>
                </a:cubicBezTo>
                <a:cubicBezTo>
                  <a:pt x="3742" y="18602"/>
                  <a:pt x="3722" y="18650"/>
                  <a:pt x="3709" y="18704"/>
                </a:cubicBezTo>
                <a:lnTo>
                  <a:pt x="3705" y="18722"/>
                </a:lnTo>
                <a:lnTo>
                  <a:pt x="3693" y="18746"/>
                </a:lnTo>
                <a:cubicBezTo>
                  <a:pt x="3665" y="18768"/>
                  <a:pt x="3644" y="18771"/>
                  <a:pt x="3628" y="18771"/>
                </a:cubicBezTo>
                <a:lnTo>
                  <a:pt x="3618" y="18770"/>
                </a:lnTo>
                <a:cubicBezTo>
                  <a:pt x="3614" y="18919"/>
                  <a:pt x="3596" y="19101"/>
                  <a:pt x="3590" y="19138"/>
                </a:cubicBezTo>
                <a:cubicBezTo>
                  <a:pt x="3557" y="19328"/>
                  <a:pt x="3557" y="19328"/>
                  <a:pt x="3593" y="19430"/>
                </a:cubicBezTo>
                <a:lnTo>
                  <a:pt x="3632" y="19545"/>
                </a:lnTo>
                <a:cubicBezTo>
                  <a:pt x="3671" y="19656"/>
                  <a:pt x="3704" y="19752"/>
                  <a:pt x="3708" y="19985"/>
                </a:cubicBezTo>
                <a:cubicBezTo>
                  <a:pt x="3708" y="20033"/>
                  <a:pt x="3708" y="20078"/>
                  <a:pt x="3708" y="20121"/>
                </a:cubicBezTo>
                <a:cubicBezTo>
                  <a:pt x="3707" y="20241"/>
                  <a:pt x="3707" y="20292"/>
                  <a:pt x="3725" y="20355"/>
                </a:cubicBezTo>
                <a:cubicBezTo>
                  <a:pt x="3735" y="20390"/>
                  <a:pt x="3751" y="20434"/>
                  <a:pt x="3770" y="20485"/>
                </a:cubicBezTo>
                <a:cubicBezTo>
                  <a:pt x="3851" y="20703"/>
                  <a:pt x="3948" y="20965"/>
                  <a:pt x="3914" y="21239"/>
                </a:cubicBezTo>
                <a:cubicBezTo>
                  <a:pt x="3886" y="21462"/>
                  <a:pt x="3828" y="21600"/>
                  <a:pt x="3762" y="21600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3175" cap="flat">
            <a:solidFill>
              <a:schemeClr val="bg1">
                <a:lumMod val="50000"/>
              </a:schemeClr>
            </a:solidFill>
            <a:miter lim="400000"/>
          </a:ln>
          <a:effectLst/>
        </p:spPr>
        <p:txBody>
          <a:bodyPr lIns="0" tIns="0" rIns="0" bIns="0"/>
          <a:lstStyle/>
          <a:p>
            <a:pPr eaLnBrk="1" hangingPunct="1">
              <a:defRPr sz="1200">
                <a:solidFill>
                  <a:srgbClr val="000000"/>
                </a:solidFill>
                <a:latin typeface="Helvetica"/>
                <a:ea typeface="Helvetica"/>
                <a:cs typeface="Helvetica"/>
                <a:sym typeface="Helvetica"/>
              </a:defRPr>
            </a:pPr>
            <a:endParaRPr sz="1688" dirty="0">
              <a:solidFill>
                <a:srgbClr val="000000"/>
              </a:solidFill>
              <a:latin typeface="Lato Light" panose="020F0502020204030203" pitchFamily="34" charset="0"/>
              <a:ea typeface="Lato Light" panose="020F0502020204030203" pitchFamily="34" charset="0"/>
              <a:cs typeface="Lato Light" panose="020F0502020204030203" pitchFamily="34" charset="0"/>
              <a:sym typeface="Helvetica"/>
            </a:endParaRPr>
          </a:p>
        </p:txBody>
      </p:sp>
      <p:sp>
        <p:nvSpPr>
          <p:cNvPr id="221" name="Shape 17285">
            <a:extLst>
              <a:ext uri="{FF2B5EF4-FFF2-40B4-BE49-F238E27FC236}">
                <a16:creationId xmlns:a16="http://schemas.microsoft.com/office/drawing/2014/main" id="{601E7A75-BEA4-B17C-2524-82E5E451E519}"/>
              </a:ext>
            </a:extLst>
          </p:cNvPr>
          <p:cNvSpPr/>
          <p:nvPr/>
        </p:nvSpPr>
        <p:spPr>
          <a:xfrm>
            <a:off x="10494411" y="4142762"/>
            <a:ext cx="403337" cy="40051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478" h="21600" extrusionOk="0">
                <a:moveTo>
                  <a:pt x="19439" y="20369"/>
                </a:moveTo>
                <a:cubicBezTo>
                  <a:pt x="19038" y="19999"/>
                  <a:pt x="18635" y="19626"/>
                  <a:pt x="18249" y="19239"/>
                </a:cubicBezTo>
                <a:cubicBezTo>
                  <a:pt x="18111" y="19102"/>
                  <a:pt x="18021" y="18975"/>
                  <a:pt x="17968" y="18844"/>
                </a:cubicBezTo>
                <a:cubicBezTo>
                  <a:pt x="17955" y="18839"/>
                  <a:pt x="17939" y="18834"/>
                  <a:pt x="17921" y="18827"/>
                </a:cubicBezTo>
                <a:cubicBezTo>
                  <a:pt x="17849" y="18839"/>
                  <a:pt x="17790" y="18854"/>
                  <a:pt x="17715" y="18873"/>
                </a:cubicBezTo>
                <a:cubicBezTo>
                  <a:pt x="17587" y="18907"/>
                  <a:pt x="17441" y="18946"/>
                  <a:pt x="17279" y="18946"/>
                </a:cubicBezTo>
                <a:cubicBezTo>
                  <a:pt x="17117" y="18946"/>
                  <a:pt x="16970" y="18907"/>
                  <a:pt x="16842" y="18829"/>
                </a:cubicBezTo>
                <a:lnTo>
                  <a:pt x="16841" y="18833"/>
                </a:lnTo>
                <a:cubicBezTo>
                  <a:pt x="16750" y="18833"/>
                  <a:pt x="16651" y="18850"/>
                  <a:pt x="16584" y="18861"/>
                </a:cubicBezTo>
                <a:cubicBezTo>
                  <a:pt x="16574" y="18863"/>
                  <a:pt x="16562" y="18864"/>
                  <a:pt x="16552" y="18865"/>
                </a:cubicBezTo>
                <a:cubicBezTo>
                  <a:pt x="16504" y="19024"/>
                  <a:pt x="16401" y="19217"/>
                  <a:pt x="16153" y="19293"/>
                </a:cubicBezTo>
                <a:cubicBezTo>
                  <a:pt x="16060" y="19322"/>
                  <a:pt x="15961" y="19336"/>
                  <a:pt x="15850" y="19336"/>
                </a:cubicBezTo>
                <a:cubicBezTo>
                  <a:pt x="15722" y="19336"/>
                  <a:pt x="15588" y="19314"/>
                  <a:pt x="15457" y="19288"/>
                </a:cubicBezTo>
                <a:cubicBezTo>
                  <a:pt x="15371" y="19271"/>
                  <a:pt x="15313" y="19259"/>
                  <a:pt x="15258" y="19258"/>
                </a:cubicBezTo>
                <a:cubicBezTo>
                  <a:pt x="14880" y="19258"/>
                  <a:pt x="14482" y="19266"/>
                  <a:pt x="14121" y="19317"/>
                </a:cubicBezTo>
                <a:cubicBezTo>
                  <a:pt x="13929" y="19346"/>
                  <a:pt x="13789" y="19363"/>
                  <a:pt x="13654" y="19363"/>
                </a:cubicBezTo>
                <a:cubicBezTo>
                  <a:pt x="13607" y="19363"/>
                  <a:pt x="13562" y="19362"/>
                  <a:pt x="13518" y="19357"/>
                </a:cubicBezTo>
                <a:lnTo>
                  <a:pt x="13100" y="19316"/>
                </a:lnTo>
                <a:lnTo>
                  <a:pt x="13087" y="18895"/>
                </a:lnTo>
                <a:cubicBezTo>
                  <a:pt x="13073" y="18469"/>
                  <a:pt x="13216" y="18083"/>
                  <a:pt x="13378" y="17692"/>
                </a:cubicBezTo>
                <a:cubicBezTo>
                  <a:pt x="13601" y="17160"/>
                  <a:pt x="14014" y="16715"/>
                  <a:pt x="14573" y="16406"/>
                </a:cubicBezTo>
                <a:cubicBezTo>
                  <a:pt x="14771" y="16294"/>
                  <a:pt x="15040" y="16154"/>
                  <a:pt x="15343" y="16068"/>
                </a:cubicBezTo>
                <a:cubicBezTo>
                  <a:pt x="15343" y="16068"/>
                  <a:pt x="15494" y="16032"/>
                  <a:pt x="15512" y="16029"/>
                </a:cubicBezTo>
                <a:cubicBezTo>
                  <a:pt x="15478" y="15916"/>
                  <a:pt x="15447" y="15805"/>
                  <a:pt x="15432" y="15686"/>
                </a:cubicBezTo>
                <a:cubicBezTo>
                  <a:pt x="15403" y="15432"/>
                  <a:pt x="15480" y="15231"/>
                  <a:pt x="15531" y="15098"/>
                </a:cubicBezTo>
                <a:cubicBezTo>
                  <a:pt x="15552" y="15044"/>
                  <a:pt x="15565" y="15012"/>
                  <a:pt x="15570" y="14986"/>
                </a:cubicBezTo>
                <a:cubicBezTo>
                  <a:pt x="15525" y="14961"/>
                  <a:pt x="15470" y="14892"/>
                  <a:pt x="15418" y="14827"/>
                </a:cubicBezTo>
                <a:cubicBezTo>
                  <a:pt x="15271" y="14640"/>
                  <a:pt x="15105" y="14430"/>
                  <a:pt x="15015" y="14043"/>
                </a:cubicBezTo>
                <a:lnTo>
                  <a:pt x="14989" y="13934"/>
                </a:lnTo>
                <a:cubicBezTo>
                  <a:pt x="14915" y="13617"/>
                  <a:pt x="14846" y="13320"/>
                  <a:pt x="14688" y="13078"/>
                </a:cubicBezTo>
                <a:cubicBezTo>
                  <a:pt x="14359" y="12575"/>
                  <a:pt x="13907" y="11887"/>
                  <a:pt x="13340" y="11704"/>
                </a:cubicBezTo>
                <a:lnTo>
                  <a:pt x="13179" y="11651"/>
                </a:lnTo>
                <a:cubicBezTo>
                  <a:pt x="12425" y="11408"/>
                  <a:pt x="11712" y="11178"/>
                  <a:pt x="10977" y="10803"/>
                </a:cubicBezTo>
                <a:cubicBezTo>
                  <a:pt x="10622" y="10624"/>
                  <a:pt x="10228" y="10539"/>
                  <a:pt x="9810" y="10449"/>
                </a:cubicBezTo>
                <a:cubicBezTo>
                  <a:pt x="9596" y="10404"/>
                  <a:pt x="9390" y="10359"/>
                  <a:pt x="9183" y="10304"/>
                </a:cubicBezTo>
                <a:cubicBezTo>
                  <a:pt x="8578" y="10145"/>
                  <a:pt x="8237" y="9766"/>
                  <a:pt x="7906" y="9399"/>
                </a:cubicBezTo>
                <a:cubicBezTo>
                  <a:pt x="7622" y="9082"/>
                  <a:pt x="7316" y="8826"/>
                  <a:pt x="6940" y="8588"/>
                </a:cubicBezTo>
                <a:cubicBezTo>
                  <a:pt x="6759" y="8473"/>
                  <a:pt x="6548" y="8402"/>
                  <a:pt x="6391" y="8402"/>
                </a:cubicBezTo>
                <a:cubicBezTo>
                  <a:pt x="6264" y="8402"/>
                  <a:pt x="6217" y="8442"/>
                  <a:pt x="6181" y="8507"/>
                </a:cubicBezTo>
                <a:cubicBezTo>
                  <a:pt x="6147" y="8567"/>
                  <a:pt x="6129" y="8625"/>
                  <a:pt x="6109" y="8682"/>
                </a:cubicBezTo>
                <a:cubicBezTo>
                  <a:pt x="6018" y="8936"/>
                  <a:pt x="5858" y="9390"/>
                  <a:pt x="5218" y="9449"/>
                </a:cubicBezTo>
                <a:cubicBezTo>
                  <a:pt x="5217" y="9449"/>
                  <a:pt x="5217" y="9449"/>
                  <a:pt x="5216" y="9449"/>
                </a:cubicBezTo>
                <a:cubicBezTo>
                  <a:pt x="4606" y="9449"/>
                  <a:pt x="4231" y="9105"/>
                  <a:pt x="4068" y="8427"/>
                </a:cubicBezTo>
                <a:cubicBezTo>
                  <a:pt x="4021" y="8237"/>
                  <a:pt x="4020" y="8060"/>
                  <a:pt x="4020" y="7918"/>
                </a:cubicBezTo>
                <a:cubicBezTo>
                  <a:pt x="4019" y="7730"/>
                  <a:pt x="4015" y="7633"/>
                  <a:pt x="3966" y="7540"/>
                </a:cubicBezTo>
                <a:cubicBezTo>
                  <a:pt x="3917" y="7451"/>
                  <a:pt x="3823" y="7387"/>
                  <a:pt x="3691" y="7300"/>
                </a:cubicBezTo>
                <a:cubicBezTo>
                  <a:pt x="3548" y="7205"/>
                  <a:pt x="3374" y="7090"/>
                  <a:pt x="3231" y="6911"/>
                </a:cubicBezTo>
                <a:cubicBezTo>
                  <a:pt x="3092" y="6740"/>
                  <a:pt x="2719" y="6283"/>
                  <a:pt x="2911" y="5826"/>
                </a:cubicBezTo>
                <a:cubicBezTo>
                  <a:pt x="3033" y="5537"/>
                  <a:pt x="3286" y="5414"/>
                  <a:pt x="3609" y="5352"/>
                </a:cubicBezTo>
                <a:cubicBezTo>
                  <a:pt x="3588" y="5347"/>
                  <a:pt x="3569" y="5341"/>
                  <a:pt x="3550" y="5335"/>
                </a:cubicBezTo>
                <a:cubicBezTo>
                  <a:pt x="2775" y="5079"/>
                  <a:pt x="2632" y="4508"/>
                  <a:pt x="2538" y="4130"/>
                </a:cubicBezTo>
                <a:cubicBezTo>
                  <a:pt x="2505" y="3998"/>
                  <a:pt x="2473" y="3872"/>
                  <a:pt x="2420" y="3762"/>
                </a:cubicBezTo>
                <a:cubicBezTo>
                  <a:pt x="2313" y="3541"/>
                  <a:pt x="2221" y="3521"/>
                  <a:pt x="1915" y="3456"/>
                </a:cubicBezTo>
                <a:cubicBezTo>
                  <a:pt x="1727" y="3417"/>
                  <a:pt x="1493" y="3368"/>
                  <a:pt x="1248" y="3240"/>
                </a:cubicBezTo>
                <a:cubicBezTo>
                  <a:pt x="919" y="3054"/>
                  <a:pt x="-122" y="2412"/>
                  <a:pt x="12" y="1754"/>
                </a:cubicBezTo>
                <a:cubicBezTo>
                  <a:pt x="94" y="1341"/>
                  <a:pt x="395" y="1193"/>
                  <a:pt x="628" y="1193"/>
                </a:cubicBezTo>
                <a:cubicBezTo>
                  <a:pt x="768" y="1193"/>
                  <a:pt x="897" y="1240"/>
                  <a:pt x="1011" y="1305"/>
                </a:cubicBezTo>
                <a:cubicBezTo>
                  <a:pt x="1048" y="1186"/>
                  <a:pt x="1102" y="1078"/>
                  <a:pt x="1193" y="988"/>
                </a:cubicBezTo>
                <a:cubicBezTo>
                  <a:pt x="1460" y="727"/>
                  <a:pt x="1808" y="727"/>
                  <a:pt x="1995" y="727"/>
                </a:cubicBezTo>
                <a:lnTo>
                  <a:pt x="2116" y="727"/>
                </a:lnTo>
                <a:cubicBezTo>
                  <a:pt x="2239" y="727"/>
                  <a:pt x="2284" y="720"/>
                  <a:pt x="2301" y="713"/>
                </a:cubicBezTo>
                <a:cubicBezTo>
                  <a:pt x="2359" y="679"/>
                  <a:pt x="2410" y="620"/>
                  <a:pt x="2480" y="540"/>
                </a:cubicBezTo>
                <a:cubicBezTo>
                  <a:pt x="2621" y="377"/>
                  <a:pt x="2834" y="132"/>
                  <a:pt x="3250" y="53"/>
                </a:cubicBezTo>
                <a:cubicBezTo>
                  <a:pt x="3438" y="16"/>
                  <a:pt x="3618" y="0"/>
                  <a:pt x="3788" y="0"/>
                </a:cubicBezTo>
                <a:cubicBezTo>
                  <a:pt x="4456" y="0"/>
                  <a:pt x="4983" y="252"/>
                  <a:pt x="5493" y="495"/>
                </a:cubicBezTo>
                <a:cubicBezTo>
                  <a:pt x="5652" y="571"/>
                  <a:pt x="5814" y="648"/>
                  <a:pt x="5987" y="721"/>
                </a:cubicBezTo>
                <a:cubicBezTo>
                  <a:pt x="6012" y="732"/>
                  <a:pt x="6071" y="745"/>
                  <a:pt x="6205" y="745"/>
                </a:cubicBezTo>
                <a:lnTo>
                  <a:pt x="6544" y="738"/>
                </a:lnTo>
                <a:cubicBezTo>
                  <a:pt x="6885" y="738"/>
                  <a:pt x="7304" y="790"/>
                  <a:pt x="7567" y="1197"/>
                </a:cubicBezTo>
                <a:cubicBezTo>
                  <a:pt x="7687" y="1384"/>
                  <a:pt x="7745" y="1629"/>
                  <a:pt x="7797" y="1847"/>
                </a:cubicBezTo>
                <a:cubicBezTo>
                  <a:pt x="7820" y="1940"/>
                  <a:pt x="7837" y="2013"/>
                  <a:pt x="7856" y="2070"/>
                </a:cubicBezTo>
                <a:cubicBezTo>
                  <a:pt x="8047" y="2627"/>
                  <a:pt x="7950" y="3064"/>
                  <a:pt x="7865" y="3450"/>
                </a:cubicBezTo>
                <a:cubicBezTo>
                  <a:pt x="7825" y="3634"/>
                  <a:pt x="7783" y="3824"/>
                  <a:pt x="7776" y="4022"/>
                </a:cubicBezTo>
                <a:lnTo>
                  <a:pt x="7772" y="4148"/>
                </a:lnTo>
                <a:cubicBezTo>
                  <a:pt x="7761" y="4408"/>
                  <a:pt x="7750" y="4672"/>
                  <a:pt x="7816" y="4863"/>
                </a:cubicBezTo>
                <a:cubicBezTo>
                  <a:pt x="7848" y="4957"/>
                  <a:pt x="7862" y="4981"/>
                  <a:pt x="7865" y="4986"/>
                </a:cubicBezTo>
                <a:cubicBezTo>
                  <a:pt x="7865" y="4982"/>
                  <a:pt x="7870" y="4980"/>
                  <a:pt x="7879" y="4980"/>
                </a:cubicBezTo>
                <a:cubicBezTo>
                  <a:pt x="7891" y="4980"/>
                  <a:pt x="7908" y="4983"/>
                  <a:pt x="7929" y="4987"/>
                </a:cubicBezTo>
                <a:cubicBezTo>
                  <a:pt x="8048" y="5010"/>
                  <a:pt x="8206" y="5041"/>
                  <a:pt x="8395" y="5135"/>
                </a:cubicBezTo>
                <a:cubicBezTo>
                  <a:pt x="8923" y="5400"/>
                  <a:pt x="9034" y="5959"/>
                  <a:pt x="9116" y="6367"/>
                </a:cubicBezTo>
                <a:cubicBezTo>
                  <a:pt x="9150" y="6541"/>
                  <a:pt x="9181" y="6697"/>
                  <a:pt x="9227" y="6787"/>
                </a:cubicBezTo>
                <a:cubicBezTo>
                  <a:pt x="9261" y="6853"/>
                  <a:pt x="9298" y="6888"/>
                  <a:pt x="9401" y="6888"/>
                </a:cubicBezTo>
                <a:cubicBezTo>
                  <a:pt x="9563" y="6888"/>
                  <a:pt x="9772" y="6793"/>
                  <a:pt x="9921" y="6652"/>
                </a:cubicBezTo>
                <a:cubicBezTo>
                  <a:pt x="10148" y="6439"/>
                  <a:pt x="10322" y="6160"/>
                  <a:pt x="10507" y="5865"/>
                </a:cubicBezTo>
                <a:cubicBezTo>
                  <a:pt x="10665" y="5610"/>
                  <a:pt x="10824" y="5356"/>
                  <a:pt x="11025" y="5119"/>
                </a:cubicBezTo>
                <a:cubicBezTo>
                  <a:pt x="11074" y="5059"/>
                  <a:pt x="11119" y="4977"/>
                  <a:pt x="11168" y="4888"/>
                </a:cubicBezTo>
                <a:cubicBezTo>
                  <a:pt x="11302" y="4638"/>
                  <a:pt x="11529" y="4220"/>
                  <a:pt x="12089" y="4189"/>
                </a:cubicBezTo>
                <a:cubicBezTo>
                  <a:pt x="12422" y="4172"/>
                  <a:pt x="12641" y="4133"/>
                  <a:pt x="12770" y="4100"/>
                </a:cubicBezTo>
                <a:cubicBezTo>
                  <a:pt x="12758" y="4048"/>
                  <a:pt x="12747" y="3996"/>
                  <a:pt x="12734" y="3966"/>
                </a:cubicBezTo>
                <a:lnTo>
                  <a:pt x="12610" y="3761"/>
                </a:lnTo>
                <a:lnTo>
                  <a:pt x="12805" y="3654"/>
                </a:lnTo>
                <a:lnTo>
                  <a:pt x="12746" y="3275"/>
                </a:lnTo>
                <a:lnTo>
                  <a:pt x="12950" y="3217"/>
                </a:lnTo>
                <a:cubicBezTo>
                  <a:pt x="13088" y="3179"/>
                  <a:pt x="13269" y="3073"/>
                  <a:pt x="13445" y="2971"/>
                </a:cubicBezTo>
                <a:cubicBezTo>
                  <a:pt x="13778" y="2778"/>
                  <a:pt x="14155" y="2559"/>
                  <a:pt x="14579" y="2559"/>
                </a:cubicBezTo>
                <a:cubicBezTo>
                  <a:pt x="14728" y="2559"/>
                  <a:pt x="14874" y="2586"/>
                  <a:pt x="15012" y="2641"/>
                </a:cubicBezTo>
                <a:cubicBezTo>
                  <a:pt x="15229" y="2728"/>
                  <a:pt x="15401" y="2866"/>
                  <a:pt x="15553" y="2987"/>
                </a:cubicBezTo>
                <a:cubicBezTo>
                  <a:pt x="15644" y="3061"/>
                  <a:pt x="15725" y="3127"/>
                  <a:pt x="15813" y="3174"/>
                </a:cubicBezTo>
                <a:lnTo>
                  <a:pt x="15897" y="3219"/>
                </a:lnTo>
                <a:cubicBezTo>
                  <a:pt x="17187" y="3907"/>
                  <a:pt x="18649" y="4686"/>
                  <a:pt x="20054" y="4947"/>
                </a:cubicBezTo>
                <a:cubicBezTo>
                  <a:pt x="21317" y="5226"/>
                  <a:pt x="21478" y="5261"/>
                  <a:pt x="21478" y="5679"/>
                </a:cubicBezTo>
                <a:cubicBezTo>
                  <a:pt x="21414" y="6736"/>
                  <a:pt x="21034" y="14208"/>
                  <a:pt x="21034" y="14208"/>
                </a:cubicBezTo>
                <a:lnTo>
                  <a:pt x="21031" y="14268"/>
                </a:lnTo>
                <a:lnTo>
                  <a:pt x="20996" y="14381"/>
                </a:lnTo>
                <a:lnTo>
                  <a:pt x="20667" y="14930"/>
                </a:lnTo>
                <a:lnTo>
                  <a:pt x="21022" y="15378"/>
                </a:lnTo>
                <a:lnTo>
                  <a:pt x="21014" y="15559"/>
                </a:lnTo>
                <a:cubicBezTo>
                  <a:pt x="21013" y="15600"/>
                  <a:pt x="20830" y="19842"/>
                  <a:pt x="20768" y="20478"/>
                </a:cubicBezTo>
                <a:lnTo>
                  <a:pt x="20760" y="21053"/>
                </a:lnTo>
                <a:lnTo>
                  <a:pt x="20760" y="21600"/>
                </a:lnTo>
                <a:lnTo>
                  <a:pt x="19439" y="20369"/>
                </a:lnTo>
                <a:close/>
              </a:path>
            </a:pathLst>
          </a:custGeom>
          <a:solidFill>
            <a:schemeClr val="bg1">
              <a:lumMod val="75000"/>
            </a:schemeClr>
          </a:solidFill>
          <a:ln w="3175" cap="flat">
            <a:solidFill>
              <a:schemeClr val="bg1">
                <a:lumMod val="50000"/>
              </a:schemeClr>
            </a:solidFill>
            <a:miter lim="400000"/>
          </a:ln>
          <a:effectLst/>
        </p:spPr>
        <p:txBody>
          <a:bodyPr lIns="0" tIns="0" rIns="0" bIns="0"/>
          <a:lstStyle/>
          <a:p>
            <a:pPr eaLnBrk="1" hangingPunct="1">
              <a:defRPr sz="1200">
                <a:solidFill>
                  <a:srgbClr val="000000"/>
                </a:solidFill>
                <a:latin typeface="Helvetica"/>
                <a:ea typeface="Helvetica"/>
                <a:cs typeface="Helvetica"/>
                <a:sym typeface="Helvetica"/>
              </a:defRPr>
            </a:pPr>
            <a:endParaRPr sz="1688" dirty="0">
              <a:solidFill>
                <a:srgbClr val="000000"/>
              </a:solidFill>
              <a:latin typeface="Lato Light" panose="020F0502020204030203" pitchFamily="34" charset="0"/>
              <a:ea typeface="Lato Light" panose="020F0502020204030203" pitchFamily="34" charset="0"/>
              <a:cs typeface="Lato Light" panose="020F0502020204030203" pitchFamily="34" charset="0"/>
              <a:sym typeface="Helvetica"/>
            </a:endParaRPr>
          </a:p>
        </p:txBody>
      </p:sp>
      <p:sp>
        <p:nvSpPr>
          <p:cNvPr id="222" name="Shape 17286">
            <a:extLst>
              <a:ext uri="{FF2B5EF4-FFF2-40B4-BE49-F238E27FC236}">
                <a16:creationId xmlns:a16="http://schemas.microsoft.com/office/drawing/2014/main" id="{308CD408-F38C-F679-AE60-82DE7AC9B995}"/>
              </a:ext>
            </a:extLst>
          </p:cNvPr>
          <p:cNvSpPr/>
          <p:nvPr/>
        </p:nvSpPr>
        <p:spPr>
          <a:xfrm>
            <a:off x="10196076" y="4331310"/>
            <a:ext cx="27126" cy="5037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0879" h="21600" extrusionOk="0">
                <a:moveTo>
                  <a:pt x="19546" y="11205"/>
                </a:moveTo>
                <a:cubicBezTo>
                  <a:pt x="20042" y="11988"/>
                  <a:pt x="20514" y="12797"/>
                  <a:pt x="20797" y="13790"/>
                </a:cubicBezTo>
                <a:cubicBezTo>
                  <a:pt x="21600" y="16679"/>
                  <a:pt x="16371" y="21600"/>
                  <a:pt x="10729" y="21600"/>
                </a:cubicBezTo>
                <a:cubicBezTo>
                  <a:pt x="4792" y="21600"/>
                  <a:pt x="0" y="16764"/>
                  <a:pt x="0" y="10810"/>
                </a:cubicBezTo>
                <a:cubicBezTo>
                  <a:pt x="0" y="4869"/>
                  <a:pt x="4792" y="0"/>
                  <a:pt x="10729" y="0"/>
                </a:cubicBezTo>
                <a:cubicBezTo>
                  <a:pt x="18720" y="0"/>
                  <a:pt x="16820" y="3480"/>
                  <a:pt x="16938" y="5895"/>
                </a:cubicBezTo>
                <a:cubicBezTo>
                  <a:pt x="17068" y="8112"/>
                  <a:pt x="18401" y="9520"/>
                  <a:pt x="19546" y="1120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3175" cap="flat">
            <a:solidFill>
              <a:schemeClr val="bg1">
                <a:lumMod val="50000"/>
              </a:schemeClr>
            </a:solidFill>
            <a:miter lim="400000"/>
          </a:ln>
          <a:effectLst/>
        </p:spPr>
        <p:txBody>
          <a:bodyPr lIns="0" tIns="0" rIns="0" bIns="0"/>
          <a:lstStyle/>
          <a:p>
            <a:pPr eaLnBrk="1" hangingPunct="1">
              <a:defRPr sz="1200">
                <a:solidFill>
                  <a:srgbClr val="000000"/>
                </a:solidFill>
                <a:latin typeface="Helvetica"/>
                <a:ea typeface="Helvetica"/>
                <a:cs typeface="Helvetica"/>
                <a:sym typeface="Helvetica"/>
              </a:defRPr>
            </a:pPr>
            <a:endParaRPr sz="1688" dirty="0">
              <a:solidFill>
                <a:srgbClr val="000000"/>
              </a:solidFill>
              <a:latin typeface="Lato Light" panose="020F0502020204030203" pitchFamily="34" charset="0"/>
              <a:ea typeface="Lato Light" panose="020F0502020204030203" pitchFamily="34" charset="0"/>
              <a:cs typeface="Lato Light" panose="020F0502020204030203" pitchFamily="34" charset="0"/>
              <a:sym typeface="Helvetica"/>
            </a:endParaRPr>
          </a:p>
        </p:txBody>
      </p:sp>
      <p:sp>
        <p:nvSpPr>
          <p:cNvPr id="223" name="Shape 17287">
            <a:extLst>
              <a:ext uri="{FF2B5EF4-FFF2-40B4-BE49-F238E27FC236}">
                <a16:creationId xmlns:a16="http://schemas.microsoft.com/office/drawing/2014/main" id="{845E35DB-9D96-BE87-E181-11C918D4EA90}"/>
              </a:ext>
            </a:extLst>
          </p:cNvPr>
          <p:cNvSpPr/>
          <p:nvPr/>
        </p:nvSpPr>
        <p:spPr>
          <a:xfrm>
            <a:off x="8578784" y="3718532"/>
            <a:ext cx="84271" cy="16003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19550" h="20669" extrusionOk="0">
                <a:moveTo>
                  <a:pt x="11026" y="3740"/>
                </a:moveTo>
                <a:cubicBezTo>
                  <a:pt x="9994" y="2759"/>
                  <a:pt x="7056" y="-663"/>
                  <a:pt x="4064" y="114"/>
                </a:cubicBezTo>
                <a:cubicBezTo>
                  <a:pt x="2204" y="598"/>
                  <a:pt x="2748" y="2601"/>
                  <a:pt x="2079" y="3499"/>
                </a:cubicBezTo>
                <a:cubicBezTo>
                  <a:pt x="1286" y="4572"/>
                  <a:pt x="1802" y="5667"/>
                  <a:pt x="735" y="6884"/>
                </a:cubicBezTo>
                <a:cubicBezTo>
                  <a:pt x="-834" y="8675"/>
                  <a:pt x="479" y="8881"/>
                  <a:pt x="1268" y="10504"/>
                </a:cubicBezTo>
                <a:cubicBezTo>
                  <a:pt x="1976" y="11950"/>
                  <a:pt x="1293" y="13523"/>
                  <a:pt x="2133" y="15044"/>
                </a:cubicBezTo>
                <a:cubicBezTo>
                  <a:pt x="2876" y="16390"/>
                  <a:pt x="3371" y="18942"/>
                  <a:pt x="4879" y="20058"/>
                </a:cubicBezTo>
                <a:cubicBezTo>
                  <a:pt x="6049" y="20937"/>
                  <a:pt x="7455" y="20693"/>
                  <a:pt x="9226" y="20395"/>
                </a:cubicBezTo>
                <a:cubicBezTo>
                  <a:pt x="12065" y="19913"/>
                  <a:pt x="17009" y="18734"/>
                  <a:pt x="18546" y="17194"/>
                </a:cubicBezTo>
                <a:cubicBezTo>
                  <a:pt x="20766" y="14952"/>
                  <a:pt x="18859" y="11900"/>
                  <a:pt x="17113" y="9757"/>
                </a:cubicBezTo>
                <a:cubicBezTo>
                  <a:pt x="15402" y="7656"/>
                  <a:pt x="13118" y="5729"/>
                  <a:pt x="11026" y="3740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3175" cap="flat">
            <a:solidFill>
              <a:schemeClr val="bg1">
                <a:lumMod val="50000"/>
              </a:schemeClr>
            </a:solidFill>
            <a:miter lim="400000"/>
          </a:ln>
          <a:effectLst/>
        </p:spPr>
        <p:txBody>
          <a:bodyPr lIns="0" tIns="0" rIns="0" bIns="0"/>
          <a:lstStyle/>
          <a:p>
            <a:pPr eaLnBrk="1" hangingPunct="1">
              <a:defRPr sz="1200">
                <a:solidFill>
                  <a:srgbClr val="000000"/>
                </a:solidFill>
                <a:latin typeface="Helvetica"/>
                <a:ea typeface="Helvetica"/>
                <a:cs typeface="Helvetica"/>
                <a:sym typeface="Helvetica"/>
              </a:defRPr>
            </a:pPr>
            <a:endParaRPr sz="1688" dirty="0">
              <a:solidFill>
                <a:srgbClr val="000000"/>
              </a:solidFill>
              <a:latin typeface="Lato Light" panose="020F0502020204030203" pitchFamily="34" charset="0"/>
              <a:ea typeface="Lato Light" panose="020F0502020204030203" pitchFamily="34" charset="0"/>
              <a:cs typeface="Lato Light" panose="020F0502020204030203" pitchFamily="34" charset="0"/>
              <a:sym typeface="Helvetica"/>
            </a:endParaRPr>
          </a:p>
        </p:txBody>
      </p:sp>
      <p:sp>
        <p:nvSpPr>
          <p:cNvPr id="224" name="Shape 17288">
            <a:extLst>
              <a:ext uri="{FF2B5EF4-FFF2-40B4-BE49-F238E27FC236}">
                <a16:creationId xmlns:a16="http://schemas.microsoft.com/office/drawing/2014/main" id="{3235B973-2995-B801-DE2A-0B0E70022949}"/>
              </a:ext>
            </a:extLst>
          </p:cNvPr>
          <p:cNvSpPr/>
          <p:nvPr/>
        </p:nvSpPr>
        <p:spPr>
          <a:xfrm>
            <a:off x="7055700" y="1000311"/>
            <a:ext cx="362696" cy="21652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0953" h="21106" extrusionOk="0">
                <a:moveTo>
                  <a:pt x="20842" y="1390"/>
                </a:moveTo>
                <a:cubicBezTo>
                  <a:pt x="20532" y="198"/>
                  <a:pt x="19941" y="-20"/>
                  <a:pt x="19275" y="1"/>
                </a:cubicBezTo>
                <a:cubicBezTo>
                  <a:pt x="18588" y="21"/>
                  <a:pt x="17624" y="192"/>
                  <a:pt x="17039" y="641"/>
                </a:cubicBezTo>
                <a:cubicBezTo>
                  <a:pt x="16823" y="805"/>
                  <a:pt x="16586" y="1124"/>
                  <a:pt x="16317" y="1271"/>
                </a:cubicBezTo>
                <a:cubicBezTo>
                  <a:pt x="14510" y="2275"/>
                  <a:pt x="12500" y="1953"/>
                  <a:pt x="10627" y="2035"/>
                </a:cubicBezTo>
                <a:cubicBezTo>
                  <a:pt x="10160" y="2055"/>
                  <a:pt x="9928" y="2727"/>
                  <a:pt x="9525" y="2956"/>
                </a:cubicBezTo>
                <a:cubicBezTo>
                  <a:pt x="9172" y="3157"/>
                  <a:pt x="8846" y="3028"/>
                  <a:pt x="8481" y="3146"/>
                </a:cubicBezTo>
                <a:cubicBezTo>
                  <a:pt x="7350" y="3506"/>
                  <a:pt x="6031" y="4782"/>
                  <a:pt x="4969" y="5595"/>
                </a:cubicBezTo>
                <a:cubicBezTo>
                  <a:pt x="3987" y="6346"/>
                  <a:pt x="2693" y="7348"/>
                  <a:pt x="2191" y="9079"/>
                </a:cubicBezTo>
                <a:cubicBezTo>
                  <a:pt x="1824" y="10344"/>
                  <a:pt x="2289" y="9690"/>
                  <a:pt x="2462" y="10657"/>
                </a:cubicBezTo>
                <a:cubicBezTo>
                  <a:pt x="2689" y="11932"/>
                  <a:pt x="2418" y="10957"/>
                  <a:pt x="1919" y="12053"/>
                </a:cubicBezTo>
                <a:cubicBezTo>
                  <a:pt x="1714" y="12501"/>
                  <a:pt x="1849" y="13136"/>
                  <a:pt x="1457" y="13373"/>
                </a:cubicBezTo>
                <a:cubicBezTo>
                  <a:pt x="1432" y="13843"/>
                  <a:pt x="1647" y="14730"/>
                  <a:pt x="1475" y="15154"/>
                </a:cubicBezTo>
                <a:cubicBezTo>
                  <a:pt x="1196" y="15842"/>
                  <a:pt x="-647" y="15660"/>
                  <a:pt x="240" y="17446"/>
                </a:cubicBezTo>
                <a:cubicBezTo>
                  <a:pt x="677" y="18327"/>
                  <a:pt x="1680" y="18082"/>
                  <a:pt x="2263" y="18126"/>
                </a:cubicBezTo>
                <a:cubicBezTo>
                  <a:pt x="3220" y="18200"/>
                  <a:pt x="3410" y="18582"/>
                  <a:pt x="4085" y="19660"/>
                </a:cubicBezTo>
                <a:cubicBezTo>
                  <a:pt x="4927" y="21006"/>
                  <a:pt x="5703" y="20493"/>
                  <a:pt x="6713" y="20539"/>
                </a:cubicBezTo>
                <a:cubicBezTo>
                  <a:pt x="7880" y="20594"/>
                  <a:pt x="9054" y="21580"/>
                  <a:pt x="10218" y="20817"/>
                </a:cubicBezTo>
                <a:cubicBezTo>
                  <a:pt x="10244" y="20677"/>
                  <a:pt x="10244" y="20428"/>
                  <a:pt x="10219" y="20288"/>
                </a:cubicBezTo>
                <a:cubicBezTo>
                  <a:pt x="8993" y="19596"/>
                  <a:pt x="7427" y="18885"/>
                  <a:pt x="6654" y="16988"/>
                </a:cubicBezTo>
                <a:cubicBezTo>
                  <a:pt x="5750" y="14768"/>
                  <a:pt x="6617" y="12136"/>
                  <a:pt x="7571" y="10429"/>
                </a:cubicBezTo>
                <a:cubicBezTo>
                  <a:pt x="9754" y="6516"/>
                  <a:pt x="13185" y="4536"/>
                  <a:pt x="16231" y="3600"/>
                </a:cubicBezTo>
                <a:cubicBezTo>
                  <a:pt x="17883" y="3093"/>
                  <a:pt x="19471" y="2808"/>
                  <a:pt x="20953" y="1390"/>
                </a:cubicBezTo>
              </a:path>
            </a:pathLst>
          </a:custGeom>
          <a:solidFill>
            <a:schemeClr val="bg1">
              <a:lumMod val="75000"/>
            </a:schemeClr>
          </a:solidFill>
          <a:ln w="3175" cap="flat">
            <a:solidFill>
              <a:schemeClr val="bg1">
                <a:lumMod val="50000"/>
              </a:schemeClr>
            </a:solidFill>
            <a:miter lim="400000"/>
          </a:ln>
          <a:effectLst/>
        </p:spPr>
        <p:txBody>
          <a:bodyPr lIns="0" tIns="0" rIns="0" bIns="0"/>
          <a:lstStyle/>
          <a:p>
            <a:pPr eaLnBrk="1" hangingPunct="1">
              <a:defRPr sz="1200">
                <a:solidFill>
                  <a:srgbClr val="000000"/>
                </a:solidFill>
                <a:latin typeface="Helvetica"/>
                <a:ea typeface="Helvetica"/>
                <a:cs typeface="Helvetica"/>
                <a:sym typeface="Helvetica"/>
              </a:defRPr>
            </a:pPr>
            <a:endParaRPr sz="1688" dirty="0">
              <a:solidFill>
                <a:srgbClr val="000000"/>
              </a:solidFill>
              <a:latin typeface="Lato Light" panose="020F0502020204030203" pitchFamily="34" charset="0"/>
              <a:ea typeface="Lato Light" panose="020F0502020204030203" pitchFamily="34" charset="0"/>
              <a:cs typeface="Lato Light" panose="020F0502020204030203" pitchFamily="34" charset="0"/>
              <a:sym typeface="Helvetica"/>
            </a:endParaRPr>
          </a:p>
        </p:txBody>
      </p:sp>
      <p:sp>
        <p:nvSpPr>
          <p:cNvPr id="225" name="Shape 17289">
            <a:extLst>
              <a:ext uri="{FF2B5EF4-FFF2-40B4-BE49-F238E27FC236}">
                <a16:creationId xmlns:a16="http://schemas.microsoft.com/office/drawing/2014/main" id="{489A838D-0D1A-9B4D-B174-3BC4E4336BA6}"/>
              </a:ext>
            </a:extLst>
          </p:cNvPr>
          <p:cNvSpPr/>
          <p:nvPr/>
        </p:nvSpPr>
        <p:spPr>
          <a:xfrm>
            <a:off x="7165614" y="874613"/>
            <a:ext cx="57566" cy="1854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0042" h="12054" extrusionOk="0">
                <a:moveTo>
                  <a:pt x="20042" y="6959"/>
                </a:moveTo>
                <a:cubicBezTo>
                  <a:pt x="17148" y="-7544"/>
                  <a:pt x="10699" y="4994"/>
                  <a:pt x="6039" y="5807"/>
                </a:cubicBezTo>
                <a:cubicBezTo>
                  <a:pt x="4475" y="6066"/>
                  <a:pt x="-1558" y="3882"/>
                  <a:pt x="380" y="9488"/>
                </a:cubicBezTo>
                <a:cubicBezTo>
                  <a:pt x="1955" y="14056"/>
                  <a:pt x="8212" y="11153"/>
                  <a:pt x="10497" y="11059"/>
                </a:cubicBezTo>
                <a:cubicBezTo>
                  <a:pt x="13993" y="10919"/>
                  <a:pt x="16791" y="12031"/>
                  <a:pt x="19711" y="7577"/>
                </a:cubicBezTo>
              </a:path>
            </a:pathLst>
          </a:custGeom>
          <a:solidFill>
            <a:schemeClr val="bg1">
              <a:lumMod val="75000"/>
            </a:schemeClr>
          </a:solidFill>
          <a:ln w="3175" cap="flat">
            <a:solidFill>
              <a:schemeClr val="bg1">
                <a:lumMod val="50000"/>
              </a:schemeClr>
            </a:solidFill>
            <a:miter lim="400000"/>
          </a:ln>
          <a:effectLst/>
        </p:spPr>
        <p:txBody>
          <a:bodyPr lIns="0" tIns="0" rIns="0" bIns="0"/>
          <a:lstStyle/>
          <a:p>
            <a:pPr eaLnBrk="1" hangingPunct="1">
              <a:defRPr sz="1200">
                <a:solidFill>
                  <a:srgbClr val="000000"/>
                </a:solidFill>
                <a:latin typeface="Helvetica"/>
                <a:ea typeface="Helvetica"/>
                <a:cs typeface="Helvetica"/>
                <a:sym typeface="Helvetica"/>
              </a:defRPr>
            </a:pPr>
            <a:endParaRPr sz="1688" dirty="0">
              <a:solidFill>
                <a:srgbClr val="000000"/>
              </a:solidFill>
              <a:latin typeface="Lato Light" panose="020F0502020204030203" pitchFamily="34" charset="0"/>
              <a:ea typeface="Lato Light" panose="020F0502020204030203" pitchFamily="34" charset="0"/>
              <a:cs typeface="Lato Light" panose="020F0502020204030203" pitchFamily="34" charset="0"/>
              <a:sym typeface="Helvetica"/>
            </a:endParaRPr>
          </a:p>
        </p:txBody>
      </p:sp>
      <p:sp>
        <p:nvSpPr>
          <p:cNvPr id="226" name="Shape 17290">
            <a:extLst>
              <a:ext uri="{FF2B5EF4-FFF2-40B4-BE49-F238E27FC236}">
                <a16:creationId xmlns:a16="http://schemas.microsoft.com/office/drawing/2014/main" id="{DF39F971-3266-7803-C4E4-515E487F6EEB}"/>
              </a:ext>
            </a:extLst>
          </p:cNvPr>
          <p:cNvSpPr/>
          <p:nvPr/>
        </p:nvSpPr>
        <p:spPr>
          <a:xfrm>
            <a:off x="6945787" y="858900"/>
            <a:ext cx="215619" cy="5324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0528" h="19471" extrusionOk="0">
                <a:moveTo>
                  <a:pt x="20340" y="10105"/>
                </a:moveTo>
                <a:cubicBezTo>
                  <a:pt x="20294" y="7381"/>
                  <a:pt x="19852" y="8607"/>
                  <a:pt x="19421" y="8009"/>
                </a:cubicBezTo>
                <a:cubicBezTo>
                  <a:pt x="17630" y="5521"/>
                  <a:pt x="16487" y="8495"/>
                  <a:pt x="14699" y="10265"/>
                </a:cubicBezTo>
                <a:cubicBezTo>
                  <a:pt x="13408" y="11541"/>
                  <a:pt x="12093" y="11373"/>
                  <a:pt x="10737" y="10627"/>
                </a:cubicBezTo>
                <a:cubicBezTo>
                  <a:pt x="10884" y="10708"/>
                  <a:pt x="10737" y="1439"/>
                  <a:pt x="10132" y="319"/>
                </a:cubicBezTo>
                <a:cubicBezTo>
                  <a:pt x="9338" y="-1151"/>
                  <a:pt x="7115" y="2889"/>
                  <a:pt x="6284" y="3638"/>
                </a:cubicBezTo>
                <a:cubicBezTo>
                  <a:pt x="5402" y="4438"/>
                  <a:pt x="4545" y="5627"/>
                  <a:pt x="3656" y="6413"/>
                </a:cubicBezTo>
                <a:cubicBezTo>
                  <a:pt x="2413" y="7510"/>
                  <a:pt x="3067" y="10705"/>
                  <a:pt x="2202" y="12621"/>
                </a:cubicBezTo>
                <a:cubicBezTo>
                  <a:pt x="1899" y="13295"/>
                  <a:pt x="-894" y="11179"/>
                  <a:pt x="291" y="15649"/>
                </a:cubicBezTo>
                <a:cubicBezTo>
                  <a:pt x="1938" y="15963"/>
                  <a:pt x="2903" y="13177"/>
                  <a:pt x="4439" y="11819"/>
                </a:cubicBezTo>
                <a:cubicBezTo>
                  <a:pt x="6334" y="10158"/>
                  <a:pt x="6344" y="16499"/>
                  <a:pt x="7925" y="18522"/>
                </a:cubicBezTo>
                <a:cubicBezTo>
                  <a:pt x="9433" y="20449"/>
                  <a:pt x="10700" y="19206"/>
                  <a:pt x="12059" y="16900"/>
                </a:cubicBezTo>
                <a:cubicBezTo>
                  <a:pt x="13487" y="14473"/>
                  <a:pt x="14782" y="13634"/>
                  <a:pt x="16382" y="13629"/>
                </a:cubicBezTo>
                <a:cubicBezTo>
                  <a:pt x="17207" y="13623"/>
                  <a:pt x="20706" y="15006"/>
                  <a:pt x="20521" y="9746"/>
                </a:cubicBezTo>
              </a:path>
            </a:pathLst>
          </a:custGeom>
          <a:solidFill>
            <a:schemeClr val="bg1">
              <a:lumMod val="75000"/>
            </a:schemeClr>
          </a:solidFill>
          <a:ln w="3175" cap="flat">
            <a:solidFill>
              <a:schemeClr val="bg1">
                <a:lumMod val="50000"/>
              </a:schemeClr>
            </a:solidFill>
            <a:miter lim="400000"/>
          </a:ln>
          <a:effectLst/>
        </p:spPr>
        <p:txBody>
          <a:bodyPr lIns="0" tIns="0" rIns="0" bIns="0"/>
          <a:lstStyle/>
          <a:p>
            <a:pPr eaLnBrk="1" hangingPunct="1">
              <a:defRPr sz="1200">
                <a:solidFill>
                  <a:srgbClr val="000000"/>
                </a:solidFill>
                <a:latin typeface="Helvetica"/>
                <a:ea typeface="Helvetica"/>
                <a:cs typeface="Helvetica"/>
                <a:sym typeface="Helvetica"/>
              </a:defRPr>
            </a:pPr>
            <a:endParaRPr sz="1688" dirty="0">
              <a:solidFill>
                <a:srgbClr val="000000"/>
              </a:solidFill>
              <a:latin typeface="Lato Light" panose="020F0502020204030203" pitchFamily="34" charset="0"/>
              <a:ea typeface="Lato Light" panose="020F0502020204030203" pitchFamily="34" charset="0"/>
              <a:cs typeface="Lato Light" panose="020F0502020204030203" pitchFamily="34" charset="0"/>
              <a:sym typeface="Helvetica"/>
            </a:endParaRPr>
          </a:p>
        </p:txBody>
      </p:sp>
      <p:sp>
        <p:nvSpPr>
          <p:cNvPr id="227" name="Shape 17291">
            <a:extLst>
              <a:ext uri="{FF2B5EF4-FFF2-40B4-BE49-F238E27FC236}">
                <a16:creationId xmlns:a16="http://schemas.microsoft.com/office/drawing/2014/main" id="{F8664C01-F4C7-8B21-B7E0-401EEF211F20}"/>
              </a:ext>
            </a:extLst>
          </p:cNvPr>
          <p:cNvSpPr/>
          <p:nvPr/>
        </p:nvSpPr>
        <p:spPr>
          <a:xfrm>
            <a:off x="6773066" y="874613"/>
            <a:ext cx="130923" cy="2887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0054" extrusionOk="0">
                <a:moveTo>
                  <a:pt x="6342" y="16841"/>
                </a:moveTo>
                <a:cubicBezTo>
                  <a:pt x="7119" y="12769"/>
                  <a:pt x="12963" y="20662"/>
                  <a:pt x="14397" y="20017"/>
                </a:cubicBezTo>
                <a:cubicBezTo>
                  <a:pt x="16829" y="18941"/>
                  <a:pt x="19586" y="12290"/>
                  <a:pt x="21600" y="6758"/>
                </a:cubicBezTo>
                <a:cubicBezTo>
                  <a:pt x="20985" y="5361"/>
                  <a:pt x="20229" y="6012"/>
                  <a:pt x="19566" y="4727"/>
                </a:cubicBezTo>
                <a:cubicBezTo>
                  <a:pt x="19065" y="3736"/>
                  <a:pt x="18815" y="687"/>
                  <a:pt x="18278" y="171"/>
                </a:cubicBezTo>
                <a:cubicBezTo>
                  <a:pt x="17180" y="-938"/>
                  <a:pt x="15839" y="3656"/>
                  <a:pt x="14909" y="5750"/>
                </a:cubicBezTo>
                <a:cubicBezTo>
                  <a:pt x="13952" y="7919"/>
                  <a:pt x="13026" y="11026"/>
                  <a:pt x="11943" y="10073"/>
                </a:cubicBezTo>
                <a:cubicBezTo>
                  <a:pt x="11470" y="9625"/>
                  <a:pt x="11048" y="6987"/>
                  <a:pt x="10547" y="6273"/>
                </a:cubicBezTo>
                <a:cubicBezTo>
                  <a:pt x="9932" y="5399"/>
                  <a:pt x="9302" y="5969"/>
                  <a:pt x="8667" y="5745"/>
                </a:cubicBezTo>
                <a:cubicBezTo>
                  <a:pt x="7099" y="5207"/>
                  <a:pt x="6135" y="5708"/>
                  <a:pt x="4602" y="6965"/>
                </a:cubicBezTo>
                <a:cubicBezTo>
                  <a:pt x="3076" y="8229"/>
                  <a:pt x="1531" y="6918"/>
                  <a:pt x="0" y="8442"/>
                </a:cubicBezTo>
                <a:cubicBezTo>
                  <a:pt x="772" y="17704"/>
                  <a:pt x="6155" y="10712"/>
                  <a:pt x="7891" y="11069"/>
                </a:cubicBezTo>
                <a:cubicBezTo>
                  <a:pt x="7883" y="14816"/>
                  <a:pt x="6821" y="14331"/>
                  <a:pt x="6342" y="16841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3175" cap="flat">
            <a:solidFill>
              <a:schemeClr val="bg1">
                <a:lumMod val="50000"/>
              </a:schemeClr>
            </a:solidFill>
            <a:miter lim="400000"/>
          </a:ln>
          <a:effectLst/>
        </p:spPr>
        <p:txBody>
          <a:bodyPr lIns="0" tIns="0" rIns="0" bIns="0"/>
          <a:lstStyle/>
          <a:p>
            <a:pPr eaLnBrk="1" hangingPunct="1">
              <a:defRPr sz="1200">
                <a:solidFill>
                  <a:srgbClr val="000000"/>
                </a:solidFill>
                <a:latin typeface="Helvetica"/>
                <a:ea typeface="Helvetica"/>
                <a:cs typeface="Helvetica"/>
                <a:sym typeface="Helvetica"/>
              </a:defRPr>
            </a:pPr>
            <a:endParaRPr sz="1688" dirty="0">
              <a:solidFill>
                <a:srgbClr val="000000"/>
              </a:solidFill>
              <a:latin typeface="Lato Light" panose="020F0502020204030203" pitchFamily="34" charset="0"/>
              <a:ea typeface="Lato Light" panose="020F0502020204030203" pitchFamily="34" charset="0"/>
              <a:cs typeface="Lato Light" panose="020F0502020204030203" pitchFamily="34" charset="0"/>
              <a:sym typeface="Helvetica"/>
            </a:endParaRPr>
          </a:p>
        </p:txBody>
      </p:sp>
      <p:sp>
        <p:nvSpPr>
          <p:cNvPr id="228" name="Shape 17292">
            <a:extLst>
              <a:ext uri="{FF2B5EF4-FFF2-40B4-BE49-F238E27FC236}">
                <a16:creationId xmlns:a16="http://schemas.microsoft.com/office/drawing/2014/main" id="{71940800-62C8-10B3-0D2A-584BDD26048D}"/>
              </a:ext>
            </a:extLst>
          </p:cNvPr>
          <p:cNvSpPr/>
          <p:nvPr/>
        </p:nvSpPr>
        <p:spPr>
          <a:xfrm>
            <a:off x="8107727" y="937461"/>
            <a:ext cx="129063" cy="4370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0571" h="20156" extrusionOk="0">
                <a:moveTo>
                  <a:pt x="0" y="9714"/>
                </a:moveTo>
                <a:cubicBezTo>
                  <a:pt x="846" y="14013"/>
                  <a:pt x="-110" y="18605"/>
                  <a:pt x="1821" y="19921"/>
                </a:cubicBezTo>
                <a:cubicBezTo>
                  <a:pt x="3463" y="21043"/>
                  <a:pt x="4917" y="17820"/>
                  <a:pt x="6408" y="16762"/>
                </a:cubicBezTo>
                <a:cubicBezTo>
                  <a:pt x="7928" y="15676"/>
                  <a:pt x="9693" y="16320"/>
                  <a:pt x="11255" y="16330"/>
                </a:cubicBezTo>
                <a:cubicBezTo>
                  <a:pt x="12589" y="16330"/>
                  <a:pt x="21490" y="16383"/>
                  <a:pt x="20493" y="9994"/>
                </a:cubicBezTo>
                <a:cubicBezTo>
                  <a:pt x="19757" y="5291"/>
                  <a:pt x="15932" y="7595"/>
                  <a:pt x="14537" y="5889"/>
                </a:cubicBezTo>
                <a:cubicBezTo>
                  <a:pt x="13232" y="4280"/>
                  <a:pt x="8578" y="119"/>
                  <a:pt x="7791" y="6141"/>
                </a:cubicBezTo>
                <a:cubicBezTo>
                  <a:pt x="7092" y="2263"/>
                  <a:pt x="6875" y="-86"/>
                  <a:pt x="5054" y="2"/>
                </a:cubicBezTo>
                <a:cubicBezTo>
                  <a:pt x="2720" y="105"/>
                  <a:pt x="635" y="-557"/>
                  <a:pt x="745" y="7428"/>
                </a:cubicBezTo>
                <a:cubicBezTo>
                  <a:pt x="525" y="7506"/>
                  <a:pt x="227" y="7627"/>
                  <a:pt x="0" y="7499"/>
                </a:cubicBezTo>
              </a:path>
            </a:pathLst>
          </a:custGeom>
          <a:solidFill>
            <a:schemeClr val="bg1">
              <a:lumMod val="75000"/>
            </a:schemeClr>
          </a:solidFill>
          <a:ln w="3175" cap="flat">
            <a:solidFill>
              <a:schemeClr val="bg1">
                <a:lumMod val="50000"/>
              </a:schemeClr>
            </a:solidFill>
            <a:miter lim="400000"/>
          </a:ln>
          <a:effectLst/>
        </p:spPr>
        <p:txBody>
          <a:bodyPr lIns="0" tIns="0" rIns="0" bIns="0"/>
          <a:lstStyle/>
          <a:p>
            <a:pPr eaLnBrk="1" hangingPunct="1">
              <a:defRPr sz="1200">
                <a:solidFill>
                  <a:srgbClr val="000000"/>
                </a:solidFill>
                <a:latin typeface="Helvetica"/>
                <a:ea typeface="Helvetica"/>
                <a:cs typeface="Helvetica"/>
                <a:sym typeface="Helvetica"/>
              </a:defRPr>
            </a:pPr>
            <a:endParaRPr sz="1688" dirty="0">
              <a:solidFill>
                <a:srgbClr val="000000"/>
              </a:solidFill>
              <a:latin typeface="Lato Light" panose="020F0502020204030203" pitchFamily="34" charset="0"/>
              <a:ea typeface="Lato Light" panose="020F0502020204030203" pitchFamily="34" charset="0"/>
              <a:cs typeface="Lato Light" panose="020F0502020204030203" pitchFamily="34" charset="0"/>
              <a:sym typeface="Helvetica"/>
            </a:endParaRPr>
          </a:p>
        </p:txBody>
      </p:sp>
      <p:sp>
        <p:nvSpPr>
          <p:cNvPr id="229" name="Shape 17293">
            <a:extLst>
              <a:ext uri="{FF2B5EF4-FFF2-40B4-BE49-F238E27FC236}">
                <a16:creationId xmlns:a16="http://schemas.microsoft.com/office/drawing/2014/main" id="{241FBFD1-7129-5E23-CEAB-AEE3B25B98CB}"/>
              </a:ext>
            </a:extLst>
          </p:cNvPr>
          <p:cNvSpPr/>
          <p:nvPr/>
        </p:nvSpPr>
        <p:spPr>
          <a:xfrm>
            <a:off x="7856495" y="874613"/>
            <a:ext cx="235918" cy="7239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145" h="21191" extrusionOk="0">
                <a:moveTo>
                  <a:pt x="21145" y="20064"/>
                </a:moveTo>
                <a:cubicBezTo>
                  <a:pt x="20045" y="18853"/>
                  <a:pt x="19586" y="17173"/>
                  <a:pt x="18894" y="14357"/>
                </a:cubicBezTo>
                <a:cubicBezTo>
                  <a:pt x="18207" y="11563"/>
                  <a:pt x="17501" y="10914"/>
                  <a:pt x="16423" y="10584"/>
                </a:cubicBezTo>
                <a:cubicBezTo>
                  <a:pt x="14508" y="10014"/>
                  <a:pt x="12203" y="10481"/>
                  <a:pt x="10684" y="6102"/>
                </a:cubicBezTo>
                <a:cubicBezTo>
                  <a:pt x="9200" y="1826"/>
                  <a:pt x="7254" y="-328"/>
                  <a:pt x="5225" y="40"/>
                </a:cubicBezTo>
                <a:cubicBezTo>
                  <a:pt x="3752" y="314"/>
                  <a:pt x="-455" y="970"/>
                  <a:pt x="40" y="8372"/>
                </a:cubicBezTo>
                <a:cubicBezTo>
                  <a:pt x="688" y="18063"/>
                  <a:pt x="4853" y="10681"/>
                  <a:pt x="6759" y="11647"/>
                </a:cubicBezTo>
                <a:cubicBezTo>
                  <a:pt x="5040" y="14337"/>
                  <a:pt x="9126" y="18400"/>
                  <a:pt x="9761" y="18606"/>
                </a:cubicBezTo>
                <a:cubicBezTo>
                  <a:pt x="12632" y="19554"/>
                  <a:pt x="15531" y="20614"/>
                  <a:pt x="18428" y="20994"/>
                </a:cubicBezTo>
                <a:cubicBezTo>
                  <a:pt x="19269" y="21106"/>
                  <a:pt x="20110" y="21272"/>
                  <a:pt x="20958" y="21146"/>
                </a:cubicBezTo>
                <a:cubicBezTo>
                  <a:pt x="21050" y="20746"/>
                  <a:pt x="21109" y="20547"/>
                  <a:pt x="21145" y="20064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3175" cap="flat">
            <a:solidFill>
              <a:schemeClr val="bg1">
                <a:lumMod val="50000"/>
              </a:schemeClr>
            </a:solidFill>
            <a:miter lim="400000"/>
          </a:ln>
          <a:effectLst/>
        </p:spPr>
        <p:txBody>
          <a:bodyPr lIns="0" tIns="0" rIns="0" bIns="0"/>
          <a:lstStyle/>
          <a:p>
            <a:pPr eaLnBrk="1" hangingPunct="1">
              <a:defRPr sz="1200">
                <a:solidFill>
                  <a:srgbClr val="000000"/>
                </a:solidFill>
                <a:latin typeface="Helvetica"/>
                <a:ea typeface="Helvetica"/>
                <a:cs typeface="Helvetica"/>
                <a:sym typeface="Helvetica"/>
              </a:defRPr>
            </a:pPr>
            <a:endParaRPr sz="1688" dirty="0">
              <a:solidFill>
                <a:srgbClr val="000000"/>
              </a:solidFill>
              <a:latin typeface="Lato Light" panose="020F0502020204030203" pitchFamily="34" charset="0"/>
              <a:ea typeface="Lato Light" panose="020F0502020204030203" pitchFamily="34" charset="0"/>
              <a:cs typeface="Lato Light" panose="020F0502020204030203" pitchFamily="34" charset="0"/>
              <a:sym typeface="Helvetica"/>
            </a:endParaRPr>
          </a:p>
        </p:txBody>
      </p:sp>
      <p:sp>
        <p:nvSpPr>
          <p:cNvPr id="230" name="Shape 17294">
            <a:extLst>
              <a:ext uri="{FF2B5EF4-FFF2-40B4-BE49-F238E27FC236}">
                <a16:creationId xmlns:a16="http://schemas.microsoft.com/office/drawing/2014/main" id="{C3C5C56A-A8BD-C7FB-8E85-993A01486693}"/>
              </a:ext>
            </a:extLst>
          </p:cNvPr>
          <p:cNvSpPr/>
          <p:nvPr/>
        </p:nvSpPr>
        <p:spPr>
          <a:xfrm>
            <a:off x="9144047" y="1031736"/>
            <a:ext cx="212610" cy="4990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0157" h="20405" extrusionOk="0">
                <a:moveTo>
                  <a:pt x="17459" y="17286"/>
                </a:moveTo>
                <a:cubicBezTo>
                  <a:pt x="18802" y="16605"/>
                  <a:pt x="21457" y="14159"/>
                  <a:pt x="19404" y="8447"/>
                </a:cubicBezTo>
                <a:cubicBezTo>
                  <a:pt x="18491" y="5903"/>
                  <a:pt x="17118" y="5777"/>
                  <a:pt x="16069" y="4880"/>
                </a:cubicBezTo>
                <a:cubicBezTo>
                  <a:pt x="14770" y="3773"/>
                  <a:pt x="13325" y="4337"/>
                  <a:pt x="11976" y="4344"/>
                </a:cubicBezTo>
                <a:cubicBezTo>
                  <a:pt x="10702" y="4344"/>
                  <a:pt x="8940" y="-763"/>
                  <a:pt x="7707" y="1721"/>
                </a:cubicBezTo>
                <a:cubicBezTo>
                  <a:pt x="7007" y="3133"/>
                  <a:pt x="7258" y="5398"/>
                  <a:pt x="6206" y="5122"/>
                </a:cubicBezTo>
                <a:cubicBezTo>
                  <a:pt x="5438" y="4902"/>
                  <a:pt x="4899" y="2521"/>
                  <a:pt x="4221" y="1602"/>
                </a:cubicBezTo>
                <a:cubicBezTo>
                  <a:pt x="3035" y="-13"/>
                  <a:pt x="1420" y="-117"/>
                  <a:pt x="132" y="65"/>
                </a:cubicBezTo>
                <a:cubicBezTo>
                  <a:pt x="-143" y="3155"/>
                  <a:pt x="27" y="8243"/>
                  <a:pt x="492" y="10887"/>
                </a:cubicBezTo>
                <a:cubicBezTo>
                  <a:pt x="1088" y="14253"/>
                  <a:pt x="2283" y="14516"/>
                  <a:pt x="3190" y="15454"/>
                </a:cubicBezTo>
                <a:cubicBezTo>
                  <a:pt x="5207" y="17578"/>
                  <a:pt x="6960" y="20837"/>
                  <a:pt x="9128" y="20357"/>
                </a:cubicBezTo>
                <a:cubicBezTo>
                  <a:pt x="8981" y="16207"/>
                  <a:pt x="10766" y="17659"/>
                  <a:pt x="11396" y="17675"/>
                </a:cubicBezTo>
                <a:cubicBezTo>
                  <a:pt x="12452" y="17697"/>
                  <a:pt x="13371" y="16656"/>
                  <a:pt x="14438" y="16878"/>
                </a:cubicBezTo>
                <a:cubicBezTo>
                  <a:pt x="15536" y="17110"/>
                  <a:pt x="16353" y="17844"/>
                  <a:pt x="17459" y="17286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3175" cap="flat">
            <a:solidFill>
              <a:schemeClr val="bg1">
                <a:lumMod val="50000"/>
              </a:schemeClr>
            </a:solidFill>
            <a:miter lim="400000"/>
          </a:ln>
          <a:effectLst/>
        </p:spPr>
        <p:txBody>
          <a:bodyPr lIns="0" tIns="0" rIns="0" bIns="0"/>
          <a:lstStyle/>
          <a:p>
            <a:pPr eaLnBrk="1" hangingPunct="1">
              <a:defRPr sz="1200">
                <a:solidFill>
                  <a:srgbClr val="000000"/>
                </a:solidFill>
                <a:latin typeface="Helvetica"/>
                <a:ea typeface="Helvetica"/>
                <a:cs typeface="Helvetica"/>
                <a:sym typeface="Helvetica"/>
              </a:defRPr>
            </a:pPr>
            <a:endParaRPr sz="1688" dirty="0">
              <a:solidFill>
                <a:srgbClr val="000000"/>
              </a:solidFill>
              <a:latin typeface="Lato Light" panose="020F0502020204030203" pitchFamily="34" charset="0"/>
              <a:ea typeface="Lato Light" panose="020F0502020204030203" pitchFamily="34" charset="0"/>
              <a:cs typeface="Lato Light" panose="020F0502020204030203" pitchFamily="34" charset="0"/>
              <a:sym typeface="Helvetica"/>
            </a:endParaRPr>
          </a:p>
        </p:txBody>
      </p:sp>
      <p:sp>
        <p:nvSpPr>
          <p:cNvPr id="231" name="Shape 17295">
            <a:extLst>
              <a:ext uri="{FF2B5EF4-FFF2-40B4-BE49-F238E27FC236}">
                <a16:creationId xmlns:a16="http://schemas.microsoft.com/office/drawing/2014/main" id="{2AAEA33F-A2B9-6A0E-B629-17E26002B73A}"/>
              </a:ext>
            </a:extLst>
          </p:cNvPr>
          <p:cNvSpPr/>
          <p:nvPr/>
        </p:nvSpPr>
        <p:spPr>
          <a:xfrm>
            <a:off x="9332471" y="1110297"/>
            <a:ext cx="90001" cy="2455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0412" h="20044" extrusionOk="0">
                <a:moveTo>
                  <a:pt x="20412" y="17708"/>
                </a:moveTo>
                <a:cubicBezTo>
                  <a:pt x="16733" y="4174"/>
                  <a:pt x="9123" y="-1556"/>
                  <a:pt x="3928" y="360"/>
                </a:cubicBezTo>
                <a:cubicBezTo>
                  <a:pt x="2349" y="937"/>
                  <a:pt x="-1188" y="5339"/>
                  <a:pt x="401" y="12836"/>
                </a:cubicBezTo>
                <a:cubicBezTo>
                  <a:pt x="1820" y="19549"/>
                  <a:pt x="7885" y="15911"/>
                  <a:pt x="9906" y="16343"/>
                </a:cubicBezTo>
                <a:cubicBezTo>
                  <a:pt x="13283" y="17025"/>
                  <a:pt x="16590" y="19543"/>
                  <a:pt x="19974" y="20044"/>
                </a:cubicBezTo>
              </a:path>
            </a:pathLst>
          </a:custGeom>
          <a:solidFill>
            <a:schemeClr val="bg1">
              <a:lumMod val="75000"/>
            </a:schemeClr>
          </a:solidFill>
          <a:ln w="3175" cap="flat">
            <a:solidFill>
              <a:schemeClr val="bg1">
                <a:lumMod val="50000"/>
              </a:schemeClr>
            </a:solidFill>
            <a:miter lim="400000"/>
          </a:ln>
          <a:effectLst/>
        </p:spPr>
        <p:txBody>
          <a:bodyPr lIns="0" tIns="0" rIns="0" bIns="0"/>
          <a:lstStyle/>
          <a:p>
            <a:pPr eaLnBrk="1" hangingPunct="1">
              <a:defRPr sz="1200">
                <a:solidFill>
                  <a:srgbClr val="000000"/>
                </a:solidFill>
                <a:latin typeface="Helvetica"/>
                <a:ea typeface="Helvetica"/>
                <a:cs typeface="Helvetica"/>
                <a:sym typeface="Helvetica"/>
              </a:defRPr>
            </a:pPr>
            <a:endParaRPr sz="1688" dirty="0">
              <a:solidFill>
                <a:srgbClr val="000000"/>
              </a:solidFill>
              <a:latin typeface="Lato Light" panose="020F0502020204030203" pitchFamily="34" charset="0"/>
              <a:ea typeface="Lato Light" panose="020F0502020204030203" pitchFamily="34" charset="0"/>
              <a:cs typeface="Lato Light" panose="020F0502020204030203" pitchFamily="34" charset="0"/>
              <a:sym typeface="Helvetica"/>
            </a:endParaRPr>
          </a:p>
        </p:txBody>
      </p:sp>
      <p:sp>
        <p:nvSpPr>
          <p:cNvPr id="232" name="Shape 17296">
            <a:extLst>
              <a:ext uri="{FF2B5EF4-FFF2-40B4-BE49-F238E27FC236}">
                <a16:creationId xmlns:a16="http://schemas.microsoft.com/office/drawing/2014/main" id="{D1C04A55-36B3-F54A-736B-D31D458B28C7}"/>
              </a:ext>
            </a:extLst>
          </p:cNvPr>
          <p:cNvSpPr/>
          <p:nvPr/>
        </p:nvSpPr>
        <p:spPr>
          <a:xfrm>
            <a:off x="9395279" y="1063160"/>
            <a:ext cx="125718" cy="2111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0056" h="19783" extrusionOk="0">
                <a:moveTo>
                  <a:pt x="19748" y="11807"/>
                </a:moveTo>
                <a:cubicBezTo>
                  <a:pt x="17280" y="20885"/>
                  <a:pt x="14731" y="20957"/>
                  <a:pt x="11927" y="18175"/>
                </a:cubicBezTo>
                <a:cubicBezTo>
                  <a:pt x="8872" y="15142"/>
                  <a:pt x="5817" y="13144"/>
                  <a:pt x="2764" y="10362"/>
                </a:cubicBezTo>
                <a:cubicBezTo>
                  <a:pt x="48" y="7882"/>
                  <a:pt x="-1544" y="902"/>
                  <a:pt x="2230" y="54"/>
                </a:cubicBezTo>
                <a:cubicBezTo>
                  <a:pt x="5220" y="-643"/>
                  <a:pt x="8023" y="5639"/>
                  <a:pt x="10966" y="7005"/>
                </a:cubicBezTo>
                <a:cubicBezTo>
                  <a:pt x="14007" y="8443"/>
                  <a:pt x="17037" y="5884"/>
                  <a:pt x="20056" y="9111"/>
                </a:cubicBezTo>
              </a:path>
            </a:pathLst>
          </a:custGeom>
          <a:solidFill>
            <a:schemeClr val="bg1">
              <a:lumMod val="75000"/>
            </a:schemeClr>
          </a:solidFill>
          <a:ln w="3175" cap="flat">
            <a:solidFill>
              <a:schemeClr val="bg1">
                <a:lumMod val="50000"/>
              </a:schemeClr>
            </a:solidFill>
            <a:miter lim="400000"/>
          </a:ln>
          <a:effectLst/>
        </p:spPr>
        <p:txBody>
          <a:bodyPr lIns="0" tIns="0" rIns="0" bIns="0"/>
          <a:lstStyle/>
          <a:p>
            <a:pPr eaLnBrk="1" hangingPunct="1">
              <a:defRPr sz="1200">
                <a:solidFill>
                  <a:srgbClr val="000000"/>
                </a:solidFill>
                <a:latin typeface="Helvetica"/>
                <a:ea typeface="Helvetica"/>
                <a:cs typeface="Helvetica"/>
                <a:sym typeface="Helvetica"/>
              </a:defRPr>
            </a:pPr>
            <a:endParaRPr sz="1688" dirty="0">
              <a:solidFill>
                <a:srgbClr val="000000"/>
              </a:solidFill>
              <a:latin typeface="Lato Light" panose="020F0502020204030203" pitchFamily="34" charset="0"/>
              <a:ea typeface="Lato Light" panose="020F0502020204030203" pitchFamily="34" charset="0"/>
              <a:cs typeface="Lato Light" panose="020F0502020204030203" pitchFamily="34" charset="0"/>
              <a:sym typeface="Helvetica"/>
            </a:endParaRPr>
          </a:p>
        </p:txBody>
      </p:sp>
      <p:sp>
        <p:nvSpPr>
          <p:cNvPr id="233" name="Shape 17297">
            <a:extLst>
              <a:ext uri="{FF2B5EF4-FFF2-40B4-BE49-F238E27FC236}">
                <a16:creationId xmlns:a16="http://schemas.microsoft.com/office/drawing/2014/main" id="{BB1F94F3-14BC-58C7-9884-70189038DF47}"/>
              </a:ext>
            </a:extLst>
          </p:cNvPr>
          <p:cNvSpPr/>
          <p:nvPr/>
        </p:nvSpPr>
        <p:spPr>
          <a:xfrm>
            <a:off x="10148969" y="1833061"/>
            <a:ext cx="281843" cy="3502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467" h="21600" extrusionOk="0">
                <a:moveTo>
                  <a:pt x="19026" y="14565"/>
                </a:moveTo>
                <a:cubicBezTo>
                  <a:pt x="18248" y="13950"/>
                  <a:pt x="17456" y="13374"/>
                  <a:pt x="16385" y="13146"/>
                </a:cubicBezTo>
                <a:cubicBezTo>
                  <a:pt x="15873" y="13036"/>
                  <a:pt x="14387" y="12515"/>
                  <a:pt x="13947" y="13011"/>
                </a:cubicBezTo>
                <a:cubicBezTo>
                  <a:pt x="13634" y="13362"/>
                  <a:pt x="14355" y="14075"/>
                  <a:pt x="14505" y="14426"/>
                </a:cubicBezTo>
                <a:cubicBezTo>
                  <a:pt x="14888" y="15329"/>
                  <a:pt x="15166" y="16359"/>
                  <a:pt x="15946" y="17103"/>
                </a:cubicBezTo>
                <a:cubicBezTo>
                  <a:pt x="16289" y="17430"/>
                  <a:pt x="16713" y="17590"/>
                  <a:pt x="17165" y="17791"/>
                </a:cubicBezTo>
                <a:cubicBezTo>
                  <a:pt x="17804" y="18074"/>
                  <a:pt x="18273" y="18489"/>
                  <a:pt x="18812" y="18872"/>
                </a:cubicBezTo>
                <a:cubicBezTo>
                  <a:pt x="19335" y="19242"/>
                  <a:pt x="20165" y="19393"/>
                  <a:pt x="20616" y="19808"/>
                </a:cubicBezTo>
                <a:cubicBezTo>
                  <a:pt x="21004" y="20167"/>
                  <a:pt x="21306" y="20819"/>
                  <a:pt x="21467" y="21271"/>
                </a:cubicBezTo>
                <a:cubicBezTo>
                  <a:pt x="21410" y="21077"/>
                  <a:pt x="21098" y="20945"/>
                  <a:pt x="20920" y="20794"/>
                </a:cubicBezTo>
                <a:cubicBezTo>
                  <a:pt x="20572" y="20496"/>
                  <a:pt x="20426" y="20200"/>
                  <a:pt x="19925" y="20076"/>
                </a:cubicBezTo>
                <a:cubicBezTo>
                  <a:pt x="19513" y="19973"/>
                  <a:pt x="18567" y="19625"/>
                  <a:pt x="18133" y="19793"/>
                </a:cubicBezTo>
                <a:cubicBezTo>
                  <a:pt x="17734" y="19947"/>
                  <a:pt x="17982" y="20314"/>
                  <a:pt x="18090" y="20545"/>
                </a:cubicBezTo>
                <a:cubicBezTo>
                  <a:pt x="18248" y="20887"/>
                  <a:pt x="18295" y="21252"/>
                  <a:pt x="18434" y="21600"/>
                </a:cubicBezTo>
                <a:cubicBezTo>
                  <a:pt x="17923" y="21549"/>
                  <a:pt x="17066" y="20547"/>
                  <a:pt x="16709" y="20217"/>
                </a:cubicBezTo>
                <a:cubicBezTo>
                  <a:pt x="16442" y="19976"/>
                  <a:pt x="16159" y="19687"/>
                  <a:pt x="16098" y="19352"/>
                </a:cubicBezTo>
                <a:cubicBezTo>
                  <a:pt x="16022" y="18964"/>
                  <a:pt x="16256" y="18801"/>
                  <a:pt x="15932" y="18450"/>
                </a:cubicBezTo>
                <a:cubicBezTo>
                  <a:pt x="15639" y="18139"/>
                  <a:pt x="15087" y="18002"/>
                  <a:pt x="14761" y="17690"/>
                </a:cubicBezTo>
                <a:cubicBezTo>
                  <a:pt x="14400" y="17344"/>
                  <a:pt x="14362" y="16982"/>
                  <a:pt x="14272" y="16550"/>
                </a:cubicBezTo>
                <a:cubicBezTo>
                  <a:pt x="14163" y="16024"/>
                  <a:pt x="13747" y="15680"/>
                  <a:pt x="13301" y="15318"/>
                </a:cubicBezTo>
                <a:cubicBezTo>
                  <a:pt x="12874" y="14972"/>
                  <a:pt x="12120" y="14895"/>
                  <a:pt x="11813" y="14453"/>
                </a:cubicBezTo>
                <a:cubicBezTo>
                  <a:pt x="11525" y="14039"/>
                  <a:pt x="11434" y="13492"/>
                  <a:pt x="11167" y="13050"/>
                </a:cubicBezTo>
                <a:cubicBezTo>
                  <a:pt x="10472" y="11905"/>
                  <a:pt x="9471" y="10780"/>
                  <a:pt x="8350" y="9892"/>
                </a:cubicBezTo>
                <a:cubicBezTo>
                  <a:pt x="7971" y="9591"/>
                  <a:pt x="7786" y="9223"/>
                  <a:pt x="7582" y="8834"/>
                </a:cubicBezTo>
                <a:cubicBezTo>
                  <a:pt x="7407" y="8494"/>
                  <a:pt x="7073" y="8172"/>
                  <a:pt x="6725" y="7938"/>
                </a:cubicBezTo>
                <a:cubicBezTo>
                  <a:pt x="5651" y="7214"/>
                  <a:pt x="4222" y="6593"/>
                  <a:pt x="3412" y="5649"/>
                </a:cubicBezTo>
                <a:cubicBezTo>
                  <a:pt x="3136" y="5330"/>
                  <a:pt x="3117" y="5131"/>
                  <a:pt x="2927" y="4780"/>
                </a:cubicBezTo>
                <a:cubicBezTo>
                  <a:pt x="2745" y="4441"/>
                  <a:pt x="2314" y="4270"/>
                  <a:pt x="2052" y="3991"/>
                </a:cubicBezTo>
                <a:cubicBezTo>
                  <a:pt x="1717" y="3631"/>
                  <a:pt x="1576" y="3193"/>
                  <a:pt x="1119" y="2900"/>
                </a:cubicBezTo>
                <a:cubicBezTo>
                  <a:pt x="929" y="2778"/>
                  <a:pt x="613" y="2730"/>
                  <a:pt x="602" y="2495"/>
                </a:cubicBezTo>
                <a:cubicBezTo>
                  <a:pt x="593" y="2307"/>
                  <a:pt x="881" y="2125"/>
                  <a:pt x="1043" y="2022"/>
                </a:cubicBezTo>
                <a:cubicBezTo>
                  <a:pt x="1159" y="1948"/>
                  <a:pt x="1984" y="2707"/>
                  <a:pt x="2230" y="2721"/>
                </a:cubicBezTo>
                <a:cubicBezTo>
                  <a:pt x="2118" y="2117"/>
                  <a:pt x="1735" y="1712"/>
                  <a:pt x="1225" y="1283"/>
                </a:cubicBezTo>
                <a:cubicBezTo>
                  <a:pt x="952" y="1051"/>
                  <a:pt x="673" y="758"/>
                  <a:pt x="351" y="571"/>
                </a:cubicBezTo>
                <a:cubicBezTo>
                  <a:pt x="21" y="379"/>
                  <a:pt x="-133" y="314"/>
                  <a:pt x="141" y="0"/>
                </a:cubicBezTo>
                <a:cubicBezTo>
                  <a:pt x="488" y="110"/>
                  <a:pt x="669" y="306"/>
                  <a:pt x="958" y="480"/>
                </a:cubicBezTo>
                <a:cubicBezTo>
                  <a:pt x="1556" y="842"/>
                  <a:pt x="2106" y="1236"/>
                  <a:pt x="2716" y="1590"/>
                </a:cubicBezTo>
                <a:cubicBezTo>
                  <a:pt x="3088" y="1807"/>
                  <a:pt x="3406" y="2071"/>
                  <a:pt x="3787" y="2280"/>
                </a:cubicBezTo>
                <a:cubicBezTo>
                  <a:pt x="4348" y="2585"/>
                  <a:pt x="4774" y="3005"/>
                  <a:pt x="5243" y="3395"/>
                </a:cubicBezTo>
                <a:cubicBezTo>
                  <a:pt x="5755" y="3821"/>
                  <a:pt x="6228" y="4326"/>
                  <a:pt x="6473" y="4892"/>
                </a:cubicBezTo>
                <a:cubicBezTo>
                  <a:pt x="6711" y="5445"/>
                  <a:pt x="7168" y="5731"/>
                  <a:pt x="7693" y="6102"/>
                </a:cubicBezTo>
                <a:cubicBezTo>
                  <a:pt x="8211" y="6469"/>
                  <a:pt x="8732" y="6839"/>
                  <a:pt x="9239" y="7218"/>
                </a:cubicBezTo>
                <a:cubicBezTo>
                  <a:pt x="9846" y="7675"/>
                  <a:pt x="10348" y="8233"/>
                  <a:pt x="10887" y="8741"/>
                </a:cubicBezTo>
                <a:cubicBezTo>
                  <a:pt x="11405" y="9229"/>
                  <a:pt x="11980" y="9631"/>
                  <a:pt x="12579" y="10051"/>
                </a:cubicBezTo>
                <a:cubicBezTo>
                  <a:pt x="13066" y="10393"/>
                  <a:pt x="13678" y="10570"/>
                  <a:pt x="14061" y="10986"/>
                </a:cubicBezTo>
                <a:cubicBezTo>
                  <a:pt x="14528" y="11490"/>
                  <a:pt x="15078" y="11973"/>
                  <a:pt x="15690" y="12367"/>
                </a:cubicBezTo>
                <a:cubicBezTo>
                  <a:pt x="15969" y="12547"/>
                  <a:pt x="16278" y="12679"/>
                  <a:pt x="16560" y="12841"/>
                </a:cubicBezTo>
                <a:cubicBezTo>
                  <a:pt x="17514" y="13380"/>
                  <a:pt x="18365" y="13874"/>
                  <a:pt x="19175" y="14565"/>
                </a:cubicBezTo>
              </a:path>
            </a:pathLst>
          </a:custGeom>
          <a:solidFill>
            <a:schemeClr val="bg1">
              <a:lumMod val="75000"/>
            </a:schemeClr>
          </a:solidFill>
          <a:ln w="3175" cap="flat">
            <a:solidFill>
              <a:schemeClr val="bg1">
                <a:lumMod val="50000"/>
              </a:schemeClr>
            </a:solidFill>
            <a:miter lim="400000"/>
          </a:ln>
          <a:effectLst/>
        </p:spPr>
        <p:txBody>
          <a:bodyPr lIns="0" tIns="0" rIns="0" bIns="0"/>
          <a:lstStyle/>
          <a:p>
            <a:pPr eaLnBrk="1" hangingPunct="1">
              <a:defRPr sz="1200">
                <a:solidFill>
                  <a:srgbClr val="000000"/>
                </a:solidFill>
                <a:latin typeface="Helvetica"/>
                <a:ea typeface="Helvetica"/>
                <a:cs typeface="Helvetica"/>
                <a:sym typeface="Helvetica"/>
              </a:defRPr>
            </a:pPr>
            <a:endParaRPr sz="1688" dirty="0">
              <a:solidFill>
                <a:srgbClr val="000000"/>
              </a:solidFill>
              <a:latin typeface="Lato Light" panose="020F0502020204030203" pitchFamily="34" charset="0"/>
              <a:ea typeface="Lato Light" panose="020F0502020204030203" pitchFamily="34" charset="0"/>
              <a:cs typeface="Lato Light" panose="020F0502020204030203" pitchFamily="34" charset="0"/>
              <a:sym typeface="Helvetica"/>
            </a:endParaRPr>
          </a:p>
        </p:txBody>
      </p:sp>
      <p:sp>
        <p:nvSpPr>
          <p:cNvPr id="234" name="Shape 17298">
            <a:extLst>
              <a:ext uri="{FF2B5EF4-FFF2-40B4-BE49-F238E27FC236}">
                <a16:creationId xmlns:a16="http://schemas.microsoft.com/office/drawing/2014/main" id="{E102FE44-2824-F566-A2FA-37A3C9552A39}"/>
              </a:ext>
            </a:extLst>
          </p:cNvPr>
          <p:cNvSpPr/>
          <p:nvPr/>
        </p:nvSpPr>
        <p:spPr>
          <a:xfrm>
            <a:off x="10384496" y="2210154"/>
            <a:ext cx="186461" cy="16723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0303" extrusionOk="0">
                <a:moveTo>
                  <a:pt x="17729" y="5847"/>
                </a:moveTo>
                <a:cubicBezTo>
                  <a:pt x="17600" y="7409"/>
                  <a:pt x="19897" y="11258"/>
                  <a:pt x="21600" y="10998"/>
                </a:cubicBezTo>
                <a:cubicBezTo>
                  <a:pt x="20193" y="11588"/>
                  <a:pt x="19989" y="12764"/>
                  <a:pt x="18387" y="12680"/>
                </a:cubicBezTo>
                <a:cubicBezTo>
                  <a:pt x="17161" y="12620"/>
                  <a:pt x="15909" y="12733"/>
                  <a:pt x="15692" y="14384"/>
                </a:cubicBezTo>
                <a:cubicBezTo>
                  <a:pt x="15573" y="15330"/>
                  <a:pt x="17035" y="16844"/>
                  <a:pt x="15882" y="17329"/>
                </a:cubicBezTo>
                <a:cubicBezTo>
                  <a:pt x="15271" y="17584"/>
                  <a:pt x="12983" y="16428"/>
                  <a:pt x="12324" y="16177"/>
                </a:cubicBezTo>
                <a:cubicBezTo>
                  <a:pt x="11205" y="15734"/>
                  <a:pt x="10093" y="14778"/>
                  <a:pt x="8917" y="14512"/>
                </a:cubicBezTo>
                <a:cubicBezTo>
                  <a:pt x="7498" y="14187"/>
                  <a:pt x="6921" y="15572"/>
                  <a:pt x="5487" y="15094"/>
                </a:cubicBezTo>
                <a:cubicBezTo>
                  <a:pt x="4903" y="14897"/>
                  <a:pt x="4240" y="14236"/>
                  <a:pt x="3677" y="14951"/>
                </a:cubicBezTo>
                <a:cubicBezTo>
                  <a:pt x="3185" y="15575"/>
                  <a:pt x="3679" y="16100"/>
                  <a:pt x="4149" y="16473"/>
                </a:cubicBezTo>
                <a:cubicBezTo>
                  <a:pt x="5229" y="17334"/>
                  <a:pt x="6944" y="17101"/>
                  <a:pt x="8125" y="17741"/>
                </a:cubicBezTo>
                <a:cubicBezTo>
                  <a:pt x="8839" y="18130"/>
                  <a:pt x="8912" y="18180"/>
                  <a:pt x="8350" y="18570"/>
                </a:cubicBezTo>
                <a:cubicBezTo>
                  <a:pt x="8006" y="18807"/>
                  <a:pt x="7421" y="18813"/>
                  <a:pt x="7036" y="19030"/>
                </a:cubicBezTo>
                <a:cubicBezTo>
                  <a:pt x="6548" y="19302"/>
                  <a:pt x="6178" y="19947"/>
                  <a:pt x="5711" y="20168"/>
                </a:cubicBezTo>
                <a:cubicBezTo>
                  <a:pt x="4361" y="20793"/>
                  <a:pt x="4540" y="19099"/>
                  <a:pt x="4249" y="18343"/>
                </a:cubicBezTo>
                <a:cubicBezTo>
                  <a:pt x="3618" y="16728"/>
                  <a:pt x="1444" y="16781"/>
                  <a:pt x="1235" y="14956"/>
                </a:cubicBezTo>
                <a:cubicBezTo>
                  <a:pt x="1068" y="13485"/>
                  <a:pt x="2874" y="13346"/>
                  <a:pt x="2565" y="11923"/>
                </a:cubicBezTo>
                <a:cubicBezTo>
                  <a:pt x="1949" y="11767"/>
                  <a:pt x="1361" y="11562"/>
                  <a:pt x="1366" y="10845"/>
                </a:cubicBezTo>
                <a:cubicBezTo>
                  <a:pt x="2087" y="10348"/>
                  <a:pt x="2331" y="10935"/>
                  <a:pt x="2972" y="11151"/>
                </a:cubicBezTo>
                <a:cubicBezTo>
                  <a:pt x="3627" y="11379"/>
                  <a:pt x="4318" y="11341"/>
                  <a:pt x="5007" y="11298"/>
                </a:cubicBezTo>
                <a:cubicBezTo>
                  <a:pt x="5690" y="10354"/>
                  <a:pt x="4425" y="9726"/>
                  <a:pt x="4054" y="8974"/>
                </a:cubicBezTo>
                <a:cubicBezTo>
                  <a:pt x="3830" y="8509"/>
                  <a:pt x="3991" y="7972"/>
                  <a:pt x="3936" y="7481"/>
                </a:cubicBezTo>
                <a:cubicBezTo>
                  <a:pt x="3869" y="6847"/>
                  <a:pt x="3629" y="6840"/>
                  <a:pt x="3427" y="6425"/>
                </a:cubicBezTo>
                <a:cubicBezTo>
                  <a:pt x="2890" y="5327"/>
                  <a:pt x="2695" y="4080"/>
                  <a:pt x="1831" y="3128"/>
                </a:cubicBezTo>
                <a:cubicBezTo>
                  <a:pt x="1505" y="2767"/>
                  <a:pt x="975" y="2346"/>
                  <a:pt x="686" y="1951"/>
                </a:cubicBezTo>
                <a:cubicBezTo>
                  <a:pt x="366" y="1509"/>
                  <a:pt x="311" y="1016"/>
                  <a:pt x="0" y="492"/>
                </a:cubicBezTo>
                <a:cubicBezTo>
                  <a:pt x="677" y="-807"/>
                  <a:pt x="2570" y="820"/>
                  <a:pt x="3293" y="1326"/>
                </a:cubicBezTo>
                <a:cubicBezTo>
                  <a:pt x="4435" y="2109"/>
                  <a:pt x="5468" y="2745"/>
                  <a:pt x="6643" y="3432"/>
                </a:cubicBezTo>
                <a:cubicBezTo>
                  <a:pt x="9255" y="4945"/>
                  <a:pt x="11125" y="6743"/>
                  <a:pt x="14198" y="7241"/>
                </a:cubicBezTo>
                <a:cubicBezTo>
                  <a:pt x="14720" y="7329"/>
                  <a:pt x="15967" y="7834"/>
                  <a:pt x="16484" y="7460"/>
                </a:cubicBezTo>
                <a:cubicBezTo>
                  <a:pt x="17102" y="7012"/>
                  <a:pt x="16529" y="5999"/>
                  <a:pt x="17395" y="5735"/>
                </a:cubicBezTo>
              </a:path>
            </a:pathLst>
          </a:custGeom>
          <a:solidFill>
            <a:schemeClr val="bg1">
              <a:lumMod val="75000"/>
            </a:schemeClr>
          </a:solidFill>
          <a:ln w="3175" cap="flat">
            <a:solidFill>
              <a:schemeClr val="bg1">
                <a:lumMod val="50000"/>
              </a:schemeClr>
            </a:solidFill>
            <a:miter lim="400000"/>
          </a:ln>
          <a:effectLst/>
        </p:spPr>
        <p:txBody>
          <a:bodyPr lIns="0" tIns="0" rIns="0" bIns="0"/>
          <a:lstStyle/>
          <a:p>
            <a:pPr eaLnBrk="1" hangingPunct="1">
              <a:defRPr sz="1200">
                <a:solidFill>
                  <a:srgbClr val="000000"/>
                </a:solidFill>
                <a:latin typeface="Helvetica"/>
                <a:ea typeface="Helvetica"/>
                <a:cs typeface="Helvetica"/>
                <a:sym typeface="Helvetica"/>
              </a:defRPr>
            </a:pPr>
            <a:endParaRPr sz="1688" dirty="0">
              <a:solidFill>
                <a:srgbClr val="000000"/>
              </a:solidFill>
              <a:latin typeface="Lato Light" panose="020F0502020204030203" pitchFamily="34" charset="0"/>
              <a:ea typeface="Lato Light" panose="020F0502020204030203" pitchFamily="34" charset="0"/>
              <a:cs typeface="Lato Light" panose="020F0502020204030203" pitchFamily="34" charset="0"/>
              <a:sym typeface="Helvetica"/>
            </a:endParaRPr>
          </a:p>
        </p:txBody>
      </p:sp>
      <p:sp>
        <p:nvSpPr>
          <p:cNvPr id="235" name="Shape 17299">
            <a:extLst>
              <a:ext uri="{FF2B5EF4-FFF2-40B4-BE49-F238E27FC236}">
                <a16:creationId xmlns:a16="http://schemas.microsoft.com/office/drawing/2014/main" id="{EA242321-4A75-49B7-F846-093B37E0189E}"/>
              </a:ext>
            </a:extLst>
          </p:cNvPr>
          <p:cNvSpPr/>
          <p:nvPr/>
        </p:nvSpPr>
        <p:spPr>
          <a:xfrm>
            <a:off x="10258880" y="2367277"/>
            <a:ext cx="327993" cy="33903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598" h="21030" extrusionOk="0">
                <a:moveTo>
                  <a:pt x="19388" y="5805"/>
                </a:moveTo>
                <a:cubicBezTo>
                  <a:pt x="19393" y="5135"/>
                  <a:pt x="18499" y="4278"/>
                  <a:pt x="18077" y="3819"/>
                </a:cubicBezTo>
                <a:cubicBezTo>
                  <a:pt x="17695" y="3403"/>
                  <a:pt x="17308" y="2995"/>
                  <a:pt x="16832" y="2674"/>
                </a:cubicBezTo>
                <a:cubicBezTo>
                  <a:pt x="16408" y="2390"/>
                  <a:pt x="15865" y="2120"/>
                  <a:pt x="15501" y="1780"/>
                </a:cubicBezTo>
                <a:cubicBezTo>
                  <a:pt x="14914" y="1232"/>
                  <a:pt x="15119" y="-392"/>
                  <a:pt x="13784" y="87"/>
                </a:cubicBezTo>
                <a:cubicBezTo>
                  <a:pt x="13420" y="217"/>
                  <a:pt x="12788" y="505"/>
                  <a:pt x="12710" y="868"/>
                </a:cubicBezTo>
                <a:cubicBezTo>
                  <a:pt x="12658" y="1109"/>
                  <a:pt x="12946" y="1348"/>
                  <a:pt x="12961" y="1583"/>
                </a:cubicBezTo>
                <a:cubicBezTo>
                  <a:pt x="12980" y="1895"/>
                  <a:pt x="12758" y="2072"/>
                  <a:pt x="12816" y="2402"/>
                </a:cubicBezTo>
                <a:cubicBezTo>
                  <a:pt x="12919" y="2957"/>
                  <a:pt x="13840" y="3333"/>
                  <a:pt x="13362" y="3954"/>
                </a:cubicBezTo>
                <a:cubicBezTo>
                  <a:pt x="14469" y="4678"/>
                  <a:pt x="14759" y="5322"/>
                  <a:pt x="14743" y="6557"/>
                </a:cubicBezTo>
                <a:cubicBezTo>
                  <a:pt x="14731" y="7624"/>
                  <a:pt x="15460" y="8414"/>
                  <a:pt x="14650" y="9295"/>
                </a:cubicBezTo>
                <a:cubicBezTo>
                  <a:pt x="14128" y="9860"/>
                  <a:pt x="14382" y="10310"/>
                  <a:pt x="14071" y="10887"/>
                </a:cubicBezTo>
                <a:cubicBezTo>
                  <a:pt x="13828" y="11343"/>
                  <a:pt x="12978" y="11622"/>
                  <a:pt x="12538" y="11897"/>
                </a:cubicBezTo>
                <a:cubicBezTo>
                  <a:pt x="12076" y="12183"/>
                  <a:pt x="11358" y="12596"/>
                  <a:pt x="10997" y="11964"/>
                </a:cubicBezTo>
                <a:cubicBezTo>
                  <a:pt x="10838" y="11690"/>
                  <a:pt x="11115" y="9385"/>
                  <a:pt x="10226" y="10830"/>
                </a:cubicBezTo>
                <a:cubicBezTo>
                  <a:pt x="9899" y="11372"/>
                  <a:pt x="10248" y="11915"/>
                  <a:pt x="10346" y="12457"/>
                </a:cubicBezTo>
                <a:cubicBezTo>
                  <a:pt x="10447" y="13067"/>
                  <a:pt x="10205" y="13229"/>
                  <a:pt x="9985" y="13745"/>
                </a:cubicBezTo>
                <a:cubicBezTo>
                  <a:pt x="9705" y="14404"/>
                  <a:pt x="10731" y="15820"/>
                  <a:pt x="9675" y="15709"/>
                </a:cubicBezTo>
                <a:cubicBezTo>
                  <a:pt x="9091" y="15647"/>
                  <a:pt x="8651" y="15058"/>
                  <a:pt x="8044" y="14996"/>
                </a:cubicBezTo>
                <a:cubicBezTo>
                  <a:pt x="7473" y="14937"/>
                  <a:pt x="7060" y="15308"/>
                  <a:pt x="6574" y="15524"/>
                </a:cubicBezTo>
                <a:cubicBezTo>
                  <a:pt x="5533" y="15989"/>
                  <a:pt x="4507" y="15322"/>
                  <a:pt x="3480" y="15712"/>
                </a:cubicBezTo>
                <a:cubicBezTo>
                  <a:pt x="2523" y="16077"/>
                  <a:pt x="2042" y="17401"/>
                  <a:pt x="1386" y="18114"/>
                </a:cubicBezTo>
                <a:cubicBezTo>
                  <a:pt x="1205" y="18309"/>
                  <a:pt x="1071" y="18467"/>
                  <a:pt x="809" y="18535"/>
                </a:cubicBezTo>
                <a:cubicBezTo>
                  <a:pt x="739" y="18554"/>
                  <a:pt x="-2" y="18508"/>
                  <a:pt x="0" y="18532"/>
                </a:cubicBezTo>
                <a:cubicBezTo>
                  <a:pt x="76" y="19210"/>
                  <a:pt x="752" y="19498"/>
                  <a:pt x="1394" y="19573"/>
                </a:cubicBezTo>
                <a:cubicBezTo>
                  <a:pt x="1575" y="19594"/>
                  <a:pt x="3296" y="19732"/>
                  <a:pt x="3285" y="19765"/>
                </a:cubicBezTo>
                <a:cubicBezTo>
                  <a:pt x="3487" y="19133"/>
                  <a:pt x="3406" y="18970"/>
                  <a:pt x="4132" y="18885"/>
                </a:cubicBezTo>
                <a:cubicBezTo>
                  <a:pt x="4638" y="18821"/>
                  <a:pt x="4996" y="18779"/>
                  <a:pt x="5474" y="18603"/>
                </a:cubicBezTo>
                <a:cubicBezTo>
                  <a:pt x="6419" y="18256"/>
                  <a:pt x="7337" y="17714"/>
                  <a:pt x="8394" y="17801"/>
                </a:cubicBezTo>
                <a:cubicBezTo>
                  <a:pt x="8923" y="17852"/>
                  <a:pt x="9690" y="17956"/>
                  <a:pt x="10191" y="18119"/>
                </a:cubicBezTo>
                <a:cubicBezTo>
                  <a:pt x="10224" y="18742"/>
                  <a:pt x="10262" y="20424"/>
                  <a:pt x="11267" y="20381"/>
                </a:cubicBezTo>
                <a:cubicBezTo>
                  <a:pt x="11431" y="20736"/>
                  <a:pt x="12383" y="21208"/>
                  <a:pt x="12709" y="20961"/>
                </a:cubicBezTo>
                <a:cubicBezTo>
                  <a:pt x="13201" y="20598"/>
                  <a:pt x="12598" y="19681"/>
                  <a:pt x="13043" y="19235"/>
                </a:cubicBezTo>
                <a:cubicBezTo>
                  <a:pt x="13429" y="18849"/>
                  <a:pt x="14283" y="19124"/>
                  <a:pt x="13650" y="18465"/>
                </a:cubicBezTo>
                <a:cubicBezTo>
                  <a:pt x="13381" y="18182"/>
                  <a:pt x="12353" y="17828"/>
                  <a:pt x="12859" y="17244"/>
                </a:cubicBezTo>
                <a:cubicBezTo>
                  <a:pt x="13399" y="16623"/>
                  <a:pt x="15668" y="18995"/>
                  <a:pt x="16680" y="17822"/>
                </a:cubicBezTo>
                <a:cubicBezTo>
                  <a:pt x="16992" y="17456"/>
                  <a:pt x="16538" y="16776"/>
                  <a:pt x="17261" y="16635"/>
                </a:cubicBezTo>
                <a:cubicBezTo>
                  <a:pt x="18138" y="16462"/>
                  <a:pt x="17473" y="17641"/>
                  <a:pt x="18068" y="17922"/>
                </a:cubicBezTo>
                <a:cubicBezTo>
                  <a:pt x="18864" y="18293"/>
                  <a:pt x="18328" y="16737"/>
                  <a:pt x="18493" y="16430"/>
                </a:cubicBezTo>
                <a:cubicBezTo>
                  <a:pt x="18661" y="16113"/>
                  <a:pt x="18985" y="16216"/>
                  <a:pt x="19246" y="16021"/>
                </a:cubicBezTo>
                <a:cubicBezTo>
                  <a:pt x="19518" y="15819"/>
                  <a:pt x="19337" y="15381"/>
                  <a:pt x="19881" y="15557"/>
                </a:cubicBezTo>
                <a:cubicBezTo>
                  <a:pt x="19884" y="15958"/>
                  <a:pt x="20235" y="18017"/>
                  <a:pt x="21012" y="16873"/>
                </a:cubicBezTo>
                <a:cubicBezTo>
                  <a:pt x="21261" y="16506"/>
                  <a:pt x="20851" y="16064"/>
                  <a:pt x="20907" y="15681"/>
                </a:cubicBezTo>
                <a:cubicBezTo>
                  <a:pt x="20963" y="15295"/>
                  <a:pt x="21262" y="15055"/>
                  <a:pt x="21598" y="14856"/>
                </a:cubicBezTo>
                <a:cubicBezTo>
                  <a:pt x="20237" y="14242"/>
                  <a:pt x="19944" y="13504"/>
                  <a:pt x="19953" y="12132"/>
                </a:cubicBezTo>
                <a:cubicBezTo>
                  <a:pt x="19957" y="11504"/>
                  <a:pt x="19924" y="11026"/>
                  <a:pt x="19679" y="10439"/>
                </a:cubicBezTo>
                <a:cubicBezTo>
                  <a:pt x="19450" y="9897"/>
                  <a:pt x="19014" y="9545"/>
                  <a:pt x="18746" y="9020"/>
                </a:cubicBezTo>
                <a:cubicBezTo>
                  <a:pt x="18374" y="8287"/>
                  <a:pt x="18626" y="8059"/>
                  <a:pt x="19437" y="8048"/>
                </a:cubicBezTo>
                <a:cubicBezTo>
                  <a:pt x="19520" y="8046"/>
                  <a:pt x="19101" y="6984"/>
                  <a:pt x="19096" y="6905"/>
                </a:cubicBezTo>
                <a:cubicBezTo>
                  <a:pt x="19066" y="6492"/>
                  <a:pt x="19386" y="6209"/>
                  <a:pt x="19388" y="580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3175" cap="flat">
            <a:solidFill>
              <a:schemeClr val="bg1">
                <a:lumMod val="50000"/>
              </a:schemeClr>
            </a:solidFill>
            <a:miter lim="400000"/>
          </a:ln>
          <a:effectLst/>
        </p:spPr>
        <p:txBody>
          <a:bodyPr lIns="0" tIns="0" rIns="0" bIns="0"/>
          <a:lstStyle/>
          <a:p>
            <a:pPr eaLnBrk="1" hangingPunct="1">
              <a:defRPr sz="1200">
                <a:solidFill>
                  <a:srgbClr val="000000"/>
                </a:solidFill>
                <a:latin typeface="Helvetica"/>
                <a:ea typeface="Helvetica"/>
                <a:cs typeface="Helvetica"/>
                <a:sym typeface="Helvetica"/>
              </a:defRPr>
            </a:pPr>
            <a:endParaRPr sz="1688" dirty="0">
              <a:solidFill>
                <a:srgbClr val="000000"/>
              </a:solidFill>
              <a:latin typeface="Lato Light" panose="020F0502020204030203" pitchFamily="34" charset="0"/>
              <a:ea typeface="Lato Light" panose="020F0502020204030203" pitchFamily="34" charset="0"/>
              <a:cs typeface="Lato Light" panose="020F0502020204030203" pitchFamily="34" charset="0"/>
              <a:sym typeface="Helvetica"/>
            </a:endParaRPr>
          </a:p>
        </p:txBody>
      </p:sp>
      <p:sp>
        <p:nvSpPr>
          <p:cNvPr id="236" name="Shape 17300">
            <a:extLst>
              <a:ext uri="{FF2B5EF4-FFF2-40B4-BE49-F238E27FC236}">
                <a16:creationId xmlns:a16="http://schemas.microsoft.com/office/drawing/2014/main" id="{9BAE1440-911C-7554-C01B-FE6A6DE0AA7D}"/>
              </a:ext>
            </a:extLst>
          </p:cNvPr>
          <p:cNvSpPr/>
          <p:nvPr/>
        </p:nvSpPr>
        <p:spPr>
          <a:xfrm>
            <a:off x="10321688" y="2681523"/>
            <a:ext cx="86452" cy="676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596" h="20318" extrusionOk="0">
                <a:moveTo>
                  <a:pt x="21596" y="6530"/>
                </a:moveTo>
                <a:cubicBezTo>
                  <a:pt x="20206" y="6802"/>
                  <a:pt x="19267" y="8528"/>
                  <a:pt x="18876" y="10018"/>
                </a:cubicBezTo>
                <a:cubicBezTo>
                  <a:pt x="18861" y="10078"/>
                  <a:pt x="18754" y="14180"/>
                  <a:pt x="18394" y="13719"/>
                </a:cubicBezTo>
                <a:cubicBezTo>
                  <a:pt x="16693" y="11495"/>
                  <a:pt x="14337" y="7763"/>
                  <a:pt x="11579" y="11258"/>
                </a:cubicBezTo>
                <a:cubicBezTo>
                  <a:pt x="9844" y="13472"/>
                  <a:pt x="10537" y="17583"/>
                  <a:pt x="10269" y="20305"/>
                </a:cubicBezTo>
                <a:cubicBezTo>
                  <a:pt x="8722" y="20535"/>
                  <a:pt x="5991" y="17770"/>
                  <a:pt x="4765" y="16484"/>
                </a:cubicBezTo>
                <a:cubicBezTo>
                  <a:pt x="3260" y="14901"/>
                  <a:pt x="2562" y="10876"/>
                  <a:pt x="7" y="12751"/>
                </a:cubicBezTo>
                <a:cubicBezTo>
                  <a:pt x="-4" y="12790"/>
                  <a:pt x="0" y="11984"/>
                  <a:pt x="7" y="12025"/>
                </a:cubicBezTo>
                <a:cubicBezTo>
                  <a:pt x="2417" y="12115"/>
                  <a:pt x="3723" y="9447"/>
                  <a:pt x="4049" y="7014"/>
                </a:cubicBezTo>
                <a:cubicBezTo>
                  <a:pt x="4524" y="3454"/>
                  <a:pt x="3907" y="3394"/>
                  <a:pt x="7174" y="3820"/>
                </a:cubicBezTo>
                <a:cubicBezTo>
                  <a:pt x="10932" y="4318"/>
                  <a:pt x="9082" y="2924"/>
                  <a:pt x="11120" y="788"/>
                </a:cubicBezTo>
                <a:cubicBezTo>
                  <a:pt x="12859" y="-1065"/>
                  <a:pt x="15437" y="838"/>
                  <a:pt x="17111" y="1536"/>
                </a:cubicBezTo>
                <a:cubicBezTo>
                  <a:pt x="18198" y="1963"/>
                  <a:pt x="19125" y="1850"/>
                  <a:pt x="19911" y="2827"/>
                </a:cubicBezTo>
                <a:cubicBezTo>
                  <a:pt x="20631" y="3719"/>
                  <a:pt x="20359" y="5290"/>
                  <a:pt x="21359" y="6230"/>
                </a:cubicBezTo>
              </a:path>
            </a:pathLst>
          </a:custGeom>
          <a:solidFill>
            <a:schemeClr val="bg1">
              <a:lumMod val="75000"/>
            </a:schemeClr>
          </a:solidFill>
          <a:ln w="3175" cap="flat">
            <a:solidFill>
              <a:schemeClr val="bg1">
                <a:lumMod val="50000"/>
              </a:schemeClr>
            </a:solidFill>
            <a:miter lim="400000"/>
          </a:ln>
          <a:effectLst/>
        </p:spPr>
        <p:txBody>
          <a:bodyPr lIns="0" tIns="0" rIns="0" bIns="0"/>
          <a:lstStyle/>
          <a:p>
            <a:pPr eaLnBrk="1" hangingPunct="1">
              <a:defRPr sz="1200">
                <a:solidFill>
                  <a:srgbClr val="000000"/>
                </a:solidFill>
                <a:latin typeface="Helvetica"/>
                <a:ea typeface="Helvetica"/>
                <a:cs typeface="Helvetica"/>
                <a:sym typeface="Helvetica"/>
              </a:defRPr>
            </a:pPr>
            <a:endParaRPr sz="1688" dirty="0">
              <a:solidFill>
                <a:srgbClr val="000000"/>
              </a:solidFill>
              <a:latin typeface="Lato Light" panose="020F0502020204030203" pitchFamily="34" charset="0"/>
              <a:ea typeface="Lato Light" panose="020F0502020204030203" pitchFamily="34" charset="0"/>
              <a:cs typeface="Lato Light" panose="020F0502020204030203" pitchFamily="34" charset="0"/>
              <a:sym typeface="Helvetica"/>
            </a:endParaRPr>
          </a:p>
        </p:txBody>
      </p:sp>
      <p:sp>
        <p:nvSpPr>
          <p:cNvPr id="237" name="Shape 17301">
            <a:extLst>
              <a:ext uri="{FF2B5EF4-FFF2-40B4-BE49-F238E27FC236}">
                <a16:creationId xmlns:a16="http://schemas.microsoft.com/office/drawing/2014/main" id="{C6145428-7504-995D-05C4-CCDB8EF087DA}"/>
              </a:ext>
            </a:extLst>
          </p:cNvPr>
          <p:cNvSpPr/>
          <p:nvPr/>
        </p:nvSpPr>
        <p:spPr>
          <a:xfrm>
            <a:off x="10227478" y="2697234"/>
            <a:ext cx="95765" cy="11899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0976" h="20223" extrusionOk="0">
                <a:moveTo>
                  <a:pt x="20976" y="8286"/>
                </a:moveTo>
                <a:cubicBezTo>
                  <a:pt x="17194" y="9303"/>
                  <a:pt x="20476" y="14339"/>
                  <a:pt x="19807" y="16841"/>
                </a:cubicBezTo>
                <a:cubicBezTo>
                  <a:pt x="19562" y="17770"/>
                  <a:pt x="18252" y="19295"/>
                  <a:pt x="17241" y="19855"/>
                </a:cubicBezTo>
                <a:cubicBezTo>
                  <a:pt x="15746" y="20699"/>
                  <a:pt x="14732" y="19935"/>
                  <a:pt x="12955" y="19110"/>
                </a:cubicBezTo>
                <a:cubicBezTo>
                  <a:pt x="9439" y="17464"/>
                  <a:pt x="8811" y="14734"/>
                  <a:pt x="9536" y="11856"/>
                </a:cubicBezTo>
                <a:cubicBezTo>
                  <a:pt x="9916" y="10376"/>
                  <a:pt x="9768" y="8895"/>
                  <a:pt x="8670" y="7600"/>
                </a:cubicBezTo>
                <a:cubicBezTo>
                  <a:pt x="8233" y="7084"/>
                  <a:pt x="6510" y="5268"/>
                  <a:pt x="5563" y="5920"/>
                </a:cubicBezTo>
                <a:cubicBezTo>
                  <a:pt x="4283" y="6785"/>
                  <a:pt x="7561" y="8167"/>
                  <a:pt x="7911" y="8904"/>
                </a:cubicBezTo>
                <a:cubicBezTo>
                  <a:pt x="8327" y="9804"/>
                  <a:pt x="7947" y="11552"/>
                  <a:pt x="7870" y="12500"/>
                </a:cubicBezTo>
                <a:cubicBezTo>
                  <a:pt x="7329" y="12444"/>
                  <a:pt x="6577" y="12258"/>
                  <a:pt x="6050" y="12010"/>
                </a:cubicBezTo>
                <a:cubicBezTo>
                  <a:pt x="5784" y="11869"/>
                  <a:pt x="5926" y="10203"/>
                  <a:pt x="5543" y="9796"/>
                </a:cubicBezTo>
                <a:cubicBezTo>
                  <a:pt x="4965" y="9179"/>
                  <a:pt x="3396" y="8801"/>
                  <a:pt x="2597" y="8363"/>
                </a:cubicBezTo>
                <a:cubicBezTo>
                  <a:pt x="1512" y="7772"/>
                  <a:pt x="-624" y="5398"/>
                  <a:pt x="175" y="4351"/>
                </a:cubicBezTo>
                <a:cubicBezTo>
                  <a:pt x="924" y="3374"/>
                  <a:pt x="3245" y="3561"/>
                  <a:pt x="4213" y="2627"/>
                </a:cubicBezTo>
                <a:cubicBezTo>
                  <a:pt x="5230" y="1645"/>
                  <a:pt x="5385" y="-901"/>
                  <a:pt x="7743" y="329"/>
                </a:cubicBezTo>
                <a:cubicBezTo>
                  <a:pt x="8938" y="954"/>
                  <a:pt x="9946" y="2636"/>
                  <a:pt x="11467" y="2814"/>
                </a:cubicBezTo>
                <a:cubicBezTo>
                  <a:pt x="12868" y="2975"/>
                  <a:pt x="13456" y="1452"/>
                  <a:pt x="14631" y="2477"/>
                </a:cubicBezTo>
                <a:cubicBezTo>
                  <a:pt x="15313" y="3063"/>
                  <a:pt x="15484" y="4285"/>
                  <a:pt x="14615" y="4772"/>
                </a:cubicBezTo>
                <a:cubicBezTo>
                  <a:pt x="15599" y="5660"/>
                  <a:pt x="17197" y="5179"/>
                  <a:pt x="18373" y="5732"/>
                </a:cubicBezTo>
                <a:cubicBezTo>
                  <a:pt x="19428" y="6230"/>
                  <a:pt x="20768" y="7489"/>
                  <a:pt x="20976" y="8444"/>
                </a:cubicBezTo>
              </a:path>
            </a:pathLst>
          </a:custGeom>
          <a:solidFill>
            <a:schemeClr val="bg1">
              <a:lumMod val="75000"/>
            </a:schemeClr>
          </a:solidFill>
          <a:ln w="3175" cap="flat">
            <a:solidFill>
              <a:schemeClr val="bg1">
                <a:lumMod val="50000"/>
              </a:schemeClr>
            </a:solidFill>
            <a:miter lim="400000"/>
          </a:ln>
          <a:effectLst/>
        </p:spPr>
        <p:txBody>
          <a:bodyPr lIns="0" tIns="0" rIns="0" bIns="0"/>
          <a:lstStyle/>
          <a:p>
            <a:pPr eaLnBrk="1" hangingPunct="1">
              <a:defRPr sz="1200">
                <a:solidFill>
                  <a:srgbClr val="000000"/>
                </a:solidFill>
                <a:latin typeface="Helvetica"/>
                <a:ea typeface="Helvetica"/>
                <a:cs typeface="Helvetica"/>
                <a:sym typeface="Helvetica"/>
              </a:defRPr>
            </a:pPr>
            <a:endParaRPr sz="1688" dirty="0">
              <a:solidFill>
                <a:srgbClr val="000000"/>
              </a:solidFill>
              <a:latin typeface="Lato Light" panose="020F0502020204030203" pitchFamily="34" charset="0"/>
              <a:ea typeface="Lato Light" panose="020F0502020204030203" pitchFamily="34" charset="0"/>
              <a:cs typeface="Lato Light" panose="020F0502020204030203" pitchFamily="34" charset="0"/>
              <a:sym typeface="Helvetica"/>
            </a:endParaRPr>
          </a:p>
        </p:txBody>
      </p:sp>
      <p:sp>
        <p:nvSpPr>
          <p:cNvPr id="238" name="Shape 17302">
            <a:extLst>
              <a:ext uri="{FF2B5EF4-FFF2-40B4-BE49-F238E27FC236}">
                <a16:creationId xmlns:a16="http://schemas.microsoft.com/office/drawing/2014/main" id="{FD530121-A865-D3FF-FA86-6D27E0255A3B}"/>
              </a:ext>
            </a:extLst>
          </p:cNvPr>
          <p:cNvSpPr/>
          <p:nvPr/>
        </p:nvSpPr>
        <p:spPr>
          <a:xfrm>
            <a:off x="10698535" y="2021607"/>
            <a:ext cx="15703" cy="3670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10841"/>
                </a:moveTo>
                <a:cubicBezTo>
                  <a:pt x="21600" y="16782"/>
                  <a:pt x="16914" y="21600"/>
                  <a:pt x="10857" y="21600"/>
                </a:cubicBezTo>
                <a:cubicBezTo>
                  <a:pt x="4914" y="21600"/>
                  <a:pt x="0" y="16782"/>
                  <a:pt x="0" y="10841"/>
                </a:cubicBezTo>
                <a:cubicBezTo>
                  <a:pt x="0" y="4872"/>
                  <a:pt x="4914" y="0"/>
                  <a:pt x="10857" y="0"/>
                </a:cubicBezTo>
                <a:cubicBezTo>
                  <a:pt x="16914" y="0"/>
                  <a:pt x="21600" y="4872"/>
                  <a:pt x="21600" y="10841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3175" cap="flat">
            <a:solidFill>
              <a:schemeClr val="bg1">
                <a:lumMod val="50000"/>
              </a:schemeClr>
            </a:solidFill>
            <a:miter lim="400000"/>
          </a:ln>
          <a:effectLst/>
        </p:spPr>
        <p:txBody>
          <a:bodyPr lIns="0" tIns="0" rIns="0" bIns="0"/>
          <a:lstStyle/>
          <a:p>
            <a:pPr eaLnBrk="1" hangingPunct="1">
              <a:defRPr sz="1200">
                <a:solidFill>
                  <a:srgbClr val="000000"/>
                </a:solidFill>
                <a:latin typeface="Helvetica"/>
                <a:ea typeface="Helvetica"/>
                <a:cs typeface="Helvetica"/>
                <a:sym typeface="Helvetica"/>
              </a:defRPr>
            </a:pPr>
            <a:endParaRPr sz="1688" dirty="0">
              <a:solidFill>
                <a:srgbClr val="000000"/>
              </a:solidFill>
              <a:latin typeface="Lato Light" panose="020F0502020204030203" pitchFamily="34" charset="0"/>
              <a:ea typeface="Lato Light" panose="020F0502020204030203" pitchFamily="34" charset="0"/>
              <a:cs typeface="Lato Light" panose="020F0502020204030203" pitchFamily="34" charset="0"/>
              <a:sym typeface="Helvetica"/>
            </a:endParaRPr>
          </a:p>
        </p:txBody>
      </p:sp>
      <p:sp>
        <p:nvSpPr>
          <p:cNvPr id="239" name="Shape 17303">
            <a:extLst>
              <a:ext uri="{FF2B5EF4-FFF2-40B4-BE49-F238E27FC236}">
                <a16:creationId xmlns:a16="http://schemas.microsoft.com/office/drawing/2014/main" id="{F79D4C95-4D39-A48B-41B5-29ED7B8BC4EC}"/>
              </a:ext>
            </a:extLst>
          </p:cNvPr>
          <p:cNvSpPr/>
          <p:nvPr/>
        </p:nvSpPr>
        <p:spPr>
          <a:xfrm>
            <a:off x="10698535" y="2084457"/>
            <a:ext cx="15703" cy="1872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10751"/>
                </a:moveTo>
                <a:cubicBezTo>
                  <a:pt x="21600" y="16804"/>
                  <a:pt x="16820" y="21600"/>
                  <a:pt x="11030" y="21600"/>
                </a:cubicBezTo>
                <a:cubicBezTo>
                  <a:pt x="4963" y="21600"/>
                  <a:pt x="0" y="16804"/>
                  <a:pt x="0" y="10751"/>
                </a:cubicBezTo>
                <a:cubicBezTo>
                  <a:pt x="0" y="4858"/>
                  <a:pt x="4963" y="0"/>
                  <a:pt x="11030" y="0"/>
                </a:cubicBezTo>
                <a:cubicBezTo>
                  <a:pt x="16820" y="0"/>
                  <a:pt x="21600" y="4858"/>
                  <a:pt x="21600" y="10751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3175" cap="flat">
            <a:solidFill>
              <a:schemeClr val="bg1">
                <a:lumMod val="50000"/>
              </a:schemeClr>
            </a:solidFill>
            <a:miter lim="400000"/>
          </a:ln>
          <a:effectLst/>
        </p:spPr>
        <p:txBody>
          <a:bodyPr lIns="0" tIns="0" rIns="0" bIns="0"/>
          <a:lstStyle/>
          <a:p>
            <a:pPr eaLnBrk="1" hangingPunct="1">
              <a:defRPr sz="1200">
                <a:solidFill>
                  <a:srgbClr val="000000"/>
                </a:solidFill>
                <a:latin typeface="Helvetica"/>
                <a:ea typeface="Helvetica"/>
                <a:cs typeface="Helvetica"/>
                <a:sym typeface="Helvetica"/>
              </a:defRPr>
            </a:pPr>
            <a:endParaRPr sz="1688" dirty="0">
              <a:solidFill>
                <a:srgbClr val="000000"/>
              </a:solidFill>
              <a:latin typeface="Lato Light" panose="020F0502020204030203" pitchFamily="34" charset="0"/>
              <a:ea typeface="Lato Light" panose="020F0502020204030203" pitchFamily="34" charset="0"/>
              <a:cs typeface="Lato Light" panose="020F0502020204030203" pitchFamily="34" charset="0"/>
              <a:sym typeface="Helvetica"/>
            </a:endParaRPr>
          </a:p>
        </p:txBody>
      </p:sp>
      <p:sp>
        <p:nvSpPr>
          <p:cNvPr id="240" name="Shape 17304">
            <a:extLst>
              <a:ext uri="{FF2B5EF4-FFF2-40B4-BE49-F238E27FC236}">
                <a16:creationId xmlns:a16="http://schemas.microsoft.com/office/drawing/2014/main" id="{5003BAB5-0423-11FA-D548-A5F34FDCE44C}"/>
              </a:ext>
            </a:extLst>
          </p:cNvPr>
          <p:cNvSpPr/>
          <p:nvPr/>
        </p:nvSpPr>
        <p:spPr>
          <a:xfrm>
            <a:off x="10682833" y="2131593"/>
            <a:ext cx="15703" cy="1970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19061" h="20626" extrusionOk="0">
                <a:moveTo>
                  <a:pt x="3818" y="9294"/>
                </a:moveTo>
                <a:cubicBezTo>
                  <a:pt x="-321" y="14923"/>
                  <a:pt x="-1291" y="20014"/>
                  <a:pt x="1878" y="20576"/>
                </a:cubicBezTo>
                <a:cubicBezTo>
                  <a:pt x="5014" y="21130"/>
                  <a:pt x="10964" y="17059"/>
                  <a:pt x="15265" y="11366"/>
                </a:cubicBezTo>
                <a:cubicBezTo>
                  <a:pt x="19468" y="5705"/>
                  <a:pt x="20309" y="662"/>
                  <a:pt x="17140" y="44"/>
                </a:cubicBezTo>
                <a:cubicBezTo>
                  <a:pt x="13971" y="-470"/>
                  <a:pt x="7989" y="3625"/>
                  <a:pt x="3818" y="9294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3175" cap="flat">
            <a:solidFill>
              <a:schemeClr val="bg1">
                <a:lumMod val="50000"/>
              </a:schemeClr>
            </a:solidFill>
            <a:miter lim="400000"/>
          </a:ln>
          <a:effectLst/>
        </p:spPr>
        <p:txBody>
          <a:bodyPr lIns="0" tIns="0" rIns="0" bIns="0"/>
          <a:lstStyle/>
          <a:p>
            <a:pPr eaLnBrk="1" hangingPunct="1">
              <a:defRPr sz="1200">
                <a:solidFill>
                  <a:srgbClr val="000000"/>
                </a:solidFill>
                <a:latin typeface="Helvetica"/>
                <a:ea typeface="Helvetica"/>
                <a:cs typeface="Helvetica"/>
                <a:sym typeface="Helvetica"/>
              </a:defRPr>
            </a:pPr>
            <a:endParaRPr sz="1688" dirty="0">
              <a:solidFill>
                <a:srgbClr val="000000"/>
              </a:solidFill>
              <a:latin typeface="Lato Light" panose="020F0502020204030203" pitchFamily="34" charset="0"/>
              <a:ea typeface="Lato Light" panose="020F0502020204030203" pitchFamily="34" charset="0"/>
              <a:cs typeface="Lato Light" panose="020F0502020204030203" pitchFamily="34" charset="0"/>
              <a:sym typeface="Helvetica"/>
            </a:endParaRPr>
          </a:p>
        </p:txBody>
      </p:sp>
      <p:sp>
        <p:nvSpPr>
          <p:cNvPr id="241" name="Shape 17305">
            <a:extLst>
              <a:ext uri="{FF2B5EF4-FFF2-40B4-BE49-F238E27FC236}">
                <a16:creationId xmlns:a16="http://schemas.microsoft.com/office/drawing/2014/main" id="{12F886BF-9AC6-6CA7-F4BD-91AADAFBFED6}"/>
              </a:ext>
            </a:extLst>
          </p:cNvPr>
          <p:cNvSpPr/>
          <p:nvPr/>
        </p:nvSpPr>
        <p:spPr>
          <a:xfrm>
            <a:off x="10651428" y="2178730"/>
            <a:ext cx="15703" cy="2842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18969" h="20843" extrusionOk="0">
                <a:moveTo>
                  <a:pt x="5149" y="9712"/>
                </a:moveTo>
                <a:cubicBezTo>
                  <a:pt x="434" y="15427"/>
                  <a:pt x="-1319" y="20417"/>
                  <a:pt x="1051" y="20816"/>
                </a:cubicBezTo>
                <a:cubicBezTo>
                  <a:pt x="3519" y="21221"/>
                  <a:pt x="9222" y="16912"/>
                  <a:pt x="13912" y="11119"/>
                </a:cubicBezTo>
                <a:cubicBezTo>
                  <a:pt x="18504" y="5392"/>
                  <a:pt x="20281" y="408"/>
                  <a:pt x="17936" y="26"/>
                </a:cubicBezTo>
                <a:cubicBezTo>
                  <a:pt x="15541" y="-379"/>
                  <a:pt x="9814" y="3919"/>
                  <a:pt x="5149" y="9712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3175" cap="flat">
            <a:solidFill>
              <a:schemeClr val="bg1">
                <a:lumMod val="50000"/>
              </a:schemeClr>
            </a:solidFill>
            <a:miter lim="400000"/>
          </a:ln>
          <a:effectLst/>
        </p:spPr>
        <p:txBody>
          <a:bodyPr lIns="0" tIns="0" rIns="0" bIns="0"/>
          <a:lstStyle/>
          <a:p>
            <a:pPr eaLnBrk="1" hangingPunct="1">
              <a:defRPr sz="1200">
                <a:solidFill>
                  <a:srgbClr val="000000"/>
                </a:solidFill>
                <a:latin typeface="Helvetica"/>
                <a:ea typeface="Helvetica"/>
                <a:cs typeface="Helvetica"/>
                <a:sym typeface="Helvetica"/>
              </a:defRPr>
            </a:pPr>
            <a:endParaRPr sz="1688" dirty="0">
              <a:solidFill>
                <a:srgbClr val="000000"/>
              </a:solidFill>
              <a:latin typeface="Lato Light" panose="020F0502020204030203" pitchFamily="34" charset="0"/>
              <a:ea typeface="Lato Light" panose="020F0502020204030203" pitchFamily="34" charset="0"/>
              <a:cs typeface="Lato Light" panose="020F0502020204030203" pitchFamily="34" charset="0"/>
              <a:sym typeface="Helvetica"/>
            </a:endParaRPr>
          </a:p>
        </p:txBody>
      </p:sp>
      <p:sp>
        <p:nvSpPr>
          <p:cNvPr id="242" name="Shape 17306">
            <a:extLst>
              <a:ext uri="{FF2B5EF4-FFF2-40B4-BE49-F238E27FC236}">
                <a16:creationId xmlns:a16="http://schemas.microsoft.com/office/drawing/2014/main" id="{B3847E0F-B3EE-426F-9A60-8DC6DBB56E89}"/>
              </a:ext>
            </a:extLst>
          </p:cNvPr>
          <p:cNvSpPr/>
          <p:nvPr/>
        </p:nvSpPr>
        <p:spPr>
          <a:xfrm>
            <a:off x="10588621" y="2210154"/>
            <a:ext cx="35866" cy="4459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16868" h="20567" extrusionOk="0">
                <a:moveTo>
                  <a:pt x="2335" y="11152"/>
                </a:moveTo>
                <a:cubicBezTo>
                  <a:pt x="1830" y="12536"/>
                  <a:pt x="-1697" y="20246"/>
                  <a:pt x="1015" y="20558"/>
                </a:cubicBezTo>
                <a:cubicBezTo>
                  <a:pt x="3243" y="20809"/>
                  <a:pt x="4123" y="15830"/>
                  <a:pt x="4772" y="14454"/>
                </a:cubicBezTo>
                <a:cubicBezTo>
                  <a:pt x="6265" y="11187"/>
                  <a:pt x="7909" y="8976"/>
                  <a:pt x="10787" y="6824"/>
                </a:cubicBezTo>
                <a:cubicBezTo>
                  <a:pt x="12085" y="5855"/>
                  <a:pt x="19903" y="1941"/>
                  <a:pt x="15576" y="161"/>
                </a:cubicBezTo>
                <a:cubicBezTo>
                  <a:pt x="13246" y="-791"/>
                  <a:pt x="12121" y="2744"/>
                  <a:pt x="10643" y="3618"/>
                </a:cubicBezTo>
                <a:cubicBezTo>
                  <a:pt x="7982" y="5203"/>
                  <a:pt x="5450" y="3084"/>
                  <a:pt x="2868" y="2507"/>
                </a:cubicBezTo>
                <a:cubicBezTo>
                  <a:pt x="2724" y="5384"/>
                  <a:pt x="3337" y="8431"/>
                  <a:pt x="2335" y="11152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3175" cap="flat">
            <a:solidFill>
              <a:schemeClr val="bg1">
                <a:lumMod val="50000"/>
              </a:schemeClr>
            </a:solidFill>
            <a:miter lim="400000"/>
          </a:ln>
          <a:effectLst/>
        </p:spPr>
        <p:txBody>
          <a:bodyPr lIns="0" tIns="0" rIns="0" bIns="0"/>
          <a:lstStyle/>
          <a:p>
            <a:pPr eaLnBrk="1" hangingPunct="1">
              <a:defRPr sz="1200">
                <a:solidFill>
                  <a:srgbClr val="000000"/>
                </a:solidFill>
                <a:latin typeface="Helvetica"/>
                <a:ea typeface="Helvetica"/>
                <a:cs typeface="Helvetica"/>
                <a:sym typeface="Helvetica"/>
              </a:defRPr>
            </a:pPr>
            <a:endParaRPr sz="1688" dirty="0">
              <a:solidFill>
                <a:srgbClr val="000000"/>
              </a:solidFill>
              <a:latin typeface="Lato Light" panose="020F0502020204030203" pitchFamily="34" charset="0"/>
              <a:ea typeface="Lato Light" panose="020F0502020204030203" pitchFamily="34" charset="0"/>
              <a:cs typeface="Lato Light" panose="020F0502020204030203" pitchFamily="34" charset="0"/>
              <a:sym typeface="Helvetica"/>
            </a:endParaRPr>
          </a:p>
        </p:txBody>
      </p:sp>
      <p:sp>
        <p:nvSpPr>
          <p:cNvPr id="243" name="Shape 17307">
            <a:extLst>
              <a:ext uri="{FF2B5EF4-FFF2-40B4-BE49-F238E27FC236}">
                <a16:creationId xmlns:a16="http://schemas.microsoft.com/office/drawing/2014/main" id="{60857B99-58CD-4D76-0A72-05D8188E201C}"/>
              </a:ext>
            </a:extLst>
          </p:cNvPr>
          <p:cNvSpPr/>
          <p:nvPr/>
        </p:nvSpPr>
        <p:spPr>
          <a:xfrm>
            <a:off x="10698535" y="1990183"/>
            <a:ext cx="20110" cy="2880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18696" h="17781" extrusionOk="0">
                <a:moveTo>
                  <a:pt x="582" y="14405"/>
                </a:moveTo>
                <a:cubicBezTo>
                  <a:pt x="2464" y="17455"/>
                  <a:pt x="9820" y="18629"/>
                  <a:pt x="13741" y="17137"/>
                </a:cubicBezTo>
                <a:cubicBezTo>
                  <a:pt x="18831" y="15214"/>
                  <a:pt x="19544" y="10256"/>
                  <a:pt x="17919" y="6856"/>
                </a:cubicBezTo>
                <a:cubicBezTo>
                  <a:pt x="17177" y="5350"/>
                  <a:pt x="11973" y="-2971"/>
                  <a:pt x="8295" y="1121"/>
                </a:cubicBezTo>
                <a:cubicBezTo>
                  <a:pt x="6698" y="2906"/>
                  <a:pt x="8281" y="5530"/>
                  <a:pt x="6940" y="7457"/>
                </a:cubicBezTo>
                <a:cubicBezTo>
                  <a:pt x="5016" y="10247"/>
                  <a:pt x="-2056" y="10161"/>
                  <a:pt x="582" y="1440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3175" cap="flat">
            <a:solidFill>
              <a:schemeClr val="bg1">
                <a:lumMod val="50000"/>
              </a:schemeClr>
            </a:solidFill>
            <a:miter lim="400000"/>
          </a:ln>
          <a:effectLst/>
        </p:spPr>
        <p:txBody>
          <a:bodyPr lIns="0" tIns="0" rIns="0" bIns="0"/>
          <a:lstStyle/>
          <a:p>
            <a:pPr eaLnBrk="1" hangingPunct="1">
              <a:defRPr sz="1200">
                <a:solidFill>
                  <a:srgbClr val="000000"/>
                </a:solidFill>
                <a:latin typeface="Helvetica"/>
                <a:ea typeface="Helvetica"/>
                <a:cs typeface="Helvetica"/>
                <a:sym typeface="Helvetica"/>
              </a:defRPr>
            </a:pPr>
            <a:endParaRPr sz="1688" dirty="0">
              <a:solidFill>
                <a:srgbClr val="000000"/>
              </a:solidFill>
              <a:latin typeface="Lato Light" panose="020F0502020204030203" pitchFamily="34" charset="0"/>
              <a:ea typeface="Lato Light" panose="020F0502020204030203" pitchFamily="34" charset="0"/>
              <a:cs typeface="Lato Light" panose="020F0502020204030203" pitchFamily="34" charset="0"/>
              <a:sym typeface="Helvetica"/>
            </a:endParaRPr>
          </a:p>
        </p:txBody>
      </p:sp>
      <p:sp>
        <p:nvSpPr>
          <p:cNvPr id="244" name="Shape 17308">
            <a:extLst>
              <a:ext uri="{FF2B5EF4-FFF2-40B4-BE49-F238E27FC236}">
                <a16:creationId xmlns:a16="http://schemas.microsoft.com/office/drawing/2014/main" id="{6EC01628-BC74-E7FB-8628-2BC091184590}"/>
              </a:ext>
            </a:extLst>
          </p:cNvPr>
          <p:cNvSpPr/>
          <p:nvPr/>
        </p:nvSpPr>
        <p:spPr>
          <a:xfrm>
            <a:off x="10557216" y="2241579"/>
            <a:ext cx="18425" cy="2677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17573" h="19751" extrusionOk="0">
                <a:moveTo>
                  <a:pt x="536" y="5726"/>
                </a:moveTo>
                <a:cubicBezTo>
                  <a:pt x="1150" y="1573"/>
                  <a:pt x="6313" y="667"/>
                  <a:pt x="10773" y="147"/>
                </a:cubicBezTo>
                <a:cubicBezTo>
                  <a:pt x="15394" y="-408"/>
                  <a:pt x="20732" y="537"/>
                  <a:pt x="15248" y="4187"/>
                </a:cubicBezTo>
                <a:cubicBezTo>
                  <a:pt x="10773" y="7198"/>
                  <a:pt x="8170" y="9144"/>
                  <a:pt x="6181" y="13598"/>
                </a:cubicBezTo>
                <a:cubicBezTo>
                  <a:pt x="5464" y="15250"/>
                  <a:pt x="4133" y="21192"/>
                  <a:pt x="1399" y="19426"/>
                </a:cubicBezTo>
                <a:cubicBezTo>
                  <a:pt x="-868" y="17966"/>
                  <a:pt x="229" y="7865"/>
                  <a:pt x="536" y="5726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3175" cap="flat">
            <a:solidFill>
              <a:schemeClr val="bg1">
                <a:lumMod val="50000"/>
              </a:schemeClr>
            </a:solidFill>
            <a:miter lim="400000"/>
          </a:ln>
          <a:effectLst/>
        </p:spPr>
        <p:txBody>
          <a:bodyPr lIns="0" tIns="0" rIns="0" bIns="0"/>
          <a:lstStyle/>
          <a:p>
            <a:pPr eaLnBrk="1" hangingPunct="1">
              <a:defRPr sz="1200">
                <a:solidFill>
                  <a:srgbClr val="000000"/>
                </a:solidFill>
                <a:latin typeface="Helvetica"/>
                <a:ea typeface="Helvetica"/>
                <a:cs typeface="Helvetica"/>
                <a:sym typeface="Helvetica"/>
              </a:defRPr>
            </a:pPr>
            <a:endParaRPr sz="1688" dirty="0">
              <a:solidFill>
                <a:srgbClr val="000000"/>
              </a:solidFill>
              <a:latin typeface="Lato Light" panose="020F0502020204030203" pitchFamily="34" charset="0"/>
              <a:ea typeface="Lato Light" panose="020F0502020204030203" pitchFamily="34" charset="0"/>
              <a:cs typeface="Lato Light" panose="020F0502020204030203" pitchFamily="34" charset="0"/>
              <a:sym typeface="Helvetica"/>
            </a:endParaRPr>
          </a:p>
        </p:txBody>
      </p:sp>
      <p:sp>
        <p:nvSpPr>
          <p:cNvPr id="245" name="Shape 17309">
            <a:extLst>
              <a:ext uri="{FF2B5EF4-FFF2-40B4-BE49-F238E27FC236}">
                <a16:creationId xmlns:a16="http://schemas.microsoft.com/office/drawing/2014/main" id="{B9C198EA-9EEE-22B5-1851-B68DEC4CB845}"/>
              </a:ext>
            </a:extLst>
          </p:cNvPr>
          <p:cNvSpPr/>
          <p:nvPr/>
        </p:nvSpPr>
        <p:spPr>
          <a:xfrm>
            <a:off x="10007652" y="3058616"/>
            <a:ext cx="55094" cy="13504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083" h="21592" extrusionOk="0">
                <a:moveTo>
                  <a:pt x="20129" y="1165"/>
                </a:moveTo>
                <a:cubicBezTo>
                  <a:pt x="21267" y="2444"/>
                  <a:pt x="21079" y="4446"/>
                  <a:pt x="21062" y="5172"/>
                </a:cubicBezTo>
                <a:cubicBezTo>
                  <a:pt x="21026" y="6544"/>
                  <a:pt x="19419" y="7824"/>
                  <a:pt x="19248" y="9198"/>
                </a:cubicBezTo>
                <a:cubicBezTo>
                  <a:pt x="18908" y="11960"/>
                  <a:pt x="20698" y="14708"/>
                  <a:pt x="16555" y="17047"/>
                </a:cubicBezTo>
                <a:cubicBezTo>
                  <a:pt x="13727" y="18633"/>
                  <a:pt x="14308" y="19540"/>
                  <a:pt x="14044" y="21592"/>
                </a:cubicBezTo>
                <a:cubicBezTo>
                  <a:pt x="13956" y="21588"/>
                  <a:pt x="13146" y="21588"/>
                  <a:pt x="13064" y="21592"/>
                </a:cubicBezTo>
                <a:cubicBezTo>
                  <a:pt x="9930" y="18168"/>
                  <a:pt x="1879" y="16688"/>
                  <a:pt x="442" y="12894"/>
                </a:cubicBezTo>
                <a:cubicBezTo>
                  <a:pt x="-333" y="10874"/>
                  <a:pt x="-239" y="9088"/>
                  <a:pt x="1961" y="7239"/>
                </a:cubicBezTo>
                <a:cubicBezTo>
                  <a:pt x="3857" y="5642"/>
                  <a:pt x="6409" y="3378"/>
                  <a:pt x="8299" y="1842"/>
                </a:cubicBezTo>
                <a:cubicBezTo>
                  <a:pt x="10452" y="84"/>
                  <a:pt x="12582" y="-8"/>
                  <a:pt x="17042" y="1"/>
                </a:cubicBezTo>
                <a:cubicBezTo>
                  <a:pt x="18579" y="4"/>
                  <a:pt x="19542" y="486"/>
                  <a:pt x="20129" y="116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3175" cap="flat">
            <a:solidFill>
              <a:schemeClr val="bg1">
                <a:lumMod val="50000"/>
              </a:schemeClr>
            </a:solidFill>
            <a:miter lim="400000"/>
          </a:ln>
          <a:effectLst/>
        </p:spPr>
        <p:txBody>
          <a:bodyPr lIns="0" tIns="0" rIns="0" bIns="0"/>
          <a:lstStyle/>
          <a:p>
            <a:pPr eaLnBrk="1" hangingPunct="1">
              <a:defRPr sz="1200">
                <a:solidFill>
                  <a:srgbClr val="000000"/>
                </a:solidFill>
                <a:latin typeface="Helvetica"/>
                <a:ea typeface="Helvetica"/>
                <a:cs typeface="Helvetica"/>
                <a:sym typeface="Helvetica"/>
              </a:defRPr>
            </a:pPr>
            <a:endParaRPr sz="1688" dirty="0">
              <a:solidFill>
                <a:srgbClr val="000000"/>
              </a:solidFill>
              <a:latin typeface="Lato Light" panose="020F0502020204030203" pitchFamily="34" charset="0"/>
              <a:ea typeface="Lato Light" panose="020F0502020204030203" pitchFamily="34" charset="0"/>
              <a:cs typeface="Lato Light" panose="020F0502020204030203" pitchFamily="34" charset="0"/>
              <a:sym typeface="Helvetica"/>
            </a:endParaRPr>
          </a:p>
        </p:txBody>
      </p:sp>
      <p:sp>
        <p:nvSpPr>
          <p:cNvPr id="246" name="Shape 17310">
            <a:extLst>
              <a:ext uri="{FF2B5EF4-FFF2-40B4-BE49-F238E27FC236}">
                <a16:creationId xmlns:a16="http://schemas.microsoft.com/office/drawing/2014/main" id="{C001B6AC-F4FA-1964-891B-35AAB38443DD}"/>
              </a:ext>
            </a:extLst>
          </p:cNvPr>
          <p:cNvSpPr/>
          <p:nvPr/>
        </p:nvSpPr>
        <p:spPr>
          <a:xfrm>
            <a:off x="9615105" y="3278589"/>
            <a:ext cx="85841" cy="7564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0909" h="18563" extrusionOk="0">
                <a:moveTo>
                  <a:pt x="20881" y="3331"/>
                </a:moveTo>
                <a:cubicBezTo>
                  <a:pt x="21374" y="-1500"/>
                  <a:pt x="15319" y="273"/>
                  <a:pt x="12735" y="516"/>
                </a:cubicBezTo>
                <a:cubicBezTo>
                  <a:pt x="9627" y="789"/>
                  <a:pt x="4069" y="-621"/>
                  <a:pt x="4671" y="4003"/>
                </a:cubicBezTo>
                <a:cubicBezTo>
                  <a:pt x="2736" y="4873"/>
                  <a:pt x="730" y="5517"/>
                  <a:pt x="200" y="7727"/>
                </a:cubicBezTo>
                <a:cubicBezTo>
                  <a:pt x="-226" y="9495"/>
                  <a:pt x="28" y="12953"/>
                  <a:pt x="973" y="14488"/>
                </a:cubicBezTo>
                <a:cubicBezTo>
                  <a:pt x="2474" y="16931"/>
                  <a:pt x="9821" y="20100"/>
                  <a:pt x="11838" y="17720"/>
                </a:cubicBezTo>
                <a:cubicBezTo>
                  <a:pt x="15364" y="17445"/>
                  <a:pt x="17168" y="13503"/>
                  <a:pt x="17594" y="10668"/>
                </a:cubicBezTo>
                <a:cubicBezTo>
                  <a:pt x="18102" y="7320"/>
                  <a:pt x="18778" y="6285"/>
                  <a:pt x="20881" y="3800"/>
                </a:cubicBezTo>
              </a:path>
            </a:pathLst>
          </a:custGeom>
          <a:solidFill>
            <a:schemeClr val="bg1">
              <a:lumMod val="75000"/>
            </a:schemeClr>
          </a:solidFill>
          <a:ln w="3175" cap="flat">
            <a:solidFill>
              <a:schemeClr val="bg1">
                <a:lumMod val="50000"/>
              </a:schemeClr>
            </a:solidFill>
            <a:miter lim="400000"/>
          </a:ln>
          <a:effectLst/>
        </p:spPr>
        <p:txBody>
          <a:bodyPr lIns="0" tIns="0" rIns="0" bIns="0"/>
          <a:lstStyle/>
          <a:p>
            <a:pPr eaLnBrk="1" hangingPunct="1">
              <a:defRPr sz="1200">
                <a:solidFill>
                  <a:srgbClr val="000000"/>
                </a:solidFill>
                <a:latin typeface="Helvetica"/>
                <a:ea typeface="Helvetica"/>
                <a:cs typeface="Helvetica"/>
                <a:sym typeface="Helvetica"/>
              </a:defRPr>
            </a:pPr>
            <a:endParaRPr sz="1688" dirty="0">
              <a:solidFill>
                <a:srgbClr val="000000"/>
              </a:solidFill>
              <a:latin typeface="Lato Light" panose="020F0502020204030203" pitchFamily="34" charset="0"/>
              <a:ea typeface="Lato Light" panose="020F0502020204030203" pitchFamily="34" charset="0"/>
              <a:cs typeface="Lato Light" panose="020F0502020204030203" pitchFamily="34" charset="0"/>
              <a:sym typeface="Helvetica"/>
            </a:endParaRPr>
          </a:p>
        </p:txBody>
      </p:sp>
      <p:sp>
        <p:nvSpPr>
          <p:cNvPr id="247" name="Shape 17311">
            <a:extLst>
              <a:ext uri="{FF2B5EF4-FFF2-40B4-BE49-F238E27FC236}">
                <a16:creationId xmlns:a16="http://schemas.microsoft.com/office/drawing/2014/main" id="{AAB5F250-5D27-D1EF-C90D-BF9D36F87E61}"/>
              </a:ext>
            </a:extLst>
          </p:cNvPr>
          <p:cNvSpPr/>
          <p:nvPr/>
        </p:nvSpPr>
        <p:spPr>
          <a:xfrm>
            <a:off x="10054755" y="4064201"/>
            <a:ext cx="243091" cy="31791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111" h="19665" extrusionOk="0">
                <a:moveTo>
                  <a:pt x="16471" y="2414"/>
                </a:moveTo>
                <a:cubicBezTo>
                  <a:pt x="14352" y="2828"/>
                  <a:pt x="12335" y="2391"/>
                  <a:pt x="10352" y="1880"/>
                </a:cubicBezTo>
                <a:cubicBezTo>
                  <a:pt x="9566" y="1676"/>
                  <a:pt x="8762" y="1412"/>
                  <a:pt x="7920" y="1353"/>
                </a:cubicBezTo>
                <a:cubicBezTo>
                  <a:pt x="6928" y="1285"/>
                  <a:pt x="6393" y="1729"/>
                  <a:pt x="5507" y="2004"/>
                </a:cubicBezTo>
                <a:cubicBezTo>
                  <a:pt x="3399" y="2660"/>
                  <a:pt x="3540" y="3969"/>
                  <a:pt x="3064" y="5371"/>
                </a:cubicBezTo>
                <a:cubicBezTo>
                  <a:pt x="2639" y="6620"/>
                  <a:pt x="2367" y="7901"/>
                  <a:pt x="1792" y="9120"/>
                </a:cubicBezTo>
                <a:cubicBezTo>
                  <a:pt x="1249" y="10268"/>
                  <a:pt x="-223" y="11643"/>
                  <a:pt x="29" y="12897"/>
                </a:cubicBezTo>
                <a:cubicBezTo>
                  <a:pt x="255" y="14010"/>
                  <a:pt x="2090" y="14377"/>
                  <a:pt x="2186" y="15557"/>
                </a:cubicBezTo>
                <a:cubicBezTo>
                  <a:pt x="2265" y="16563"/>
                  <a:pt x="736" y="18704"/>
                  <a:pt x="2265" y="19450"/>
                </a:cubicBezTo>
                <a:cubicBezTo>
                  <a:pt x="5321" y="20945"/>
                  <a:pt x="5050" y="14211"/>
                  <a:pt x="4931" y="13348"/>
                </a:cubicBezTo>
                <a:cubicBezTo>
                  <a:pt x="4887" y="13055"/>
                  <a:pt x="4831" y="12762"/>
                  <a:pt x="4773" y="12469"/>
                </a:cubicBezTo>
                <a:cubicBezTo>
                  <a:pt x="5334" y="12257"/>
                  <a:pt x="5767" y="11652"/>
                  <a:pt x="6392" y="11615"/>
                </a:cubicBezTo>
                <a:cubicBezTo>
                  <a:pt x="7234" y="11566"/>
                  <a:pt x="7444" y="12344"/>
                  <a:pt x="7221" y="12806"/>
                </a:cubicBezTo>
                <a:cubicBezTo>
                  <a:pt x="6957" y="13360"/>
                  <a:pt x="6075" y="13632"/>
                  <a:pt x="6875" y="14263"/>
                </a:cubicBezTo>
                <a:cubicBezTo>
                  <a:pt x="7354" y="14641"/>
                  <a:pt x="8268" y="14966"/>
                  <a:pt x="8839" y="15316"/>
                </a:cubicBezTo>
                <a:cubicBezTo>
                  <a:pt x="8474" y="15814"/>
                  <a:pt x="8010" y="16905"/>
                  <a:pt x="9039" y="17224"/>
                </a:cubicBezTo>
                <a:cubicBezTo>
                  <a:pt x="9815" y="17464"/>
                  <a:pt x="10480" y="16699"/>
                  <a:pt x="11083" y="16442"/>
                </a:cubicBezTo>
                <a:cubicBezTo>
                  <a:pt x="11867" y="16109"/>
                  <a:pt x="12854" y="16110"/>
                  <a:pt x="12433" y="15344"/>
                </a:cubicBezTo>
                <a:cubicBezTo>
                  <a:pt x="12041" y="14637"/>
                  <a:pt x="11152" y="14342"/>
                  <a:pt x="11128" y="13511"/>
                </a:cubicBezTo>
                <a:cubicBezTo>
                  <a:pt x="11102" y="12676"/>
                  <a:pt x="11239" y="12079"/>
                  <a:pt x="10529" y="11331"/>
                </a:cubicBezTo>
                <a:cubicBezTo>
                  <a:pt x="10010" y="10780"/>
                  <a:pt x="8386" y="10414"/>
                  <a:pt x="8990" y="9660"/>
                </a:cubicBezTo>
                <a:cubicBezTo>
                  <a:pt x="9572" y="8931"/>
                  <a:pt x="10670" y="9072"/>
                  <a:pt x="11532" y="8670"/>
                </a:cubicBezTo>
                <a:cubicBezTo>
                  <a:pt x="12260" y="8327"/>
                  <a:pt x="12496" y="7680"/>
                  <a:pt x="13240" y="7365"/>
                </a:cubicBezTo>
                <a:cubicBezTo>
                  <a:pt x="13676" y="7183"/>
                  <a:pt x="14834" y="7181"/>
                  <a:pt x="14932" y="6721"/>
                </a:cubicBezTo>
                <a:cubicBezTo>
                  <a:pt x="15115" y="5839"/>
                  <a:pt x="12861" y="6307"/>
                  <a:pt x="12396" y="6484"/>
                </a:cubicBezTo>
                <a:cubicBezTo>
                  <a:pt x="11236" y="6918"/>
                  <a:pt x="10823" y="7018"/>
                  <a:pt x="9532" y="7036"/>
                </a:cubicBezTo>
                <a:cubicBezTo>
                  <a:pt x="8132" y="7054"/>
                  <a:pt x="8342" y="7731"/>
                  <a:pt x="7420" y="8188"/>
                </a:cubicBezTo>
                <a:cubicBezTo>
                  <a:pt x="6027" y="8881"/>
                  <a:pt x="4126" y="6300"/>
                  <a:pt x="4017" y="5483"/>
                </a:cubicBezTo>
                <a:cubicBezTo>
                  <a:pt x="3692" y="3074"/>
                  <a:pt x="6382" y="3576"/>
                  <a:pt x="8763" y="3518"/>
                </a:cubicBezTo>
                <a:cubicBezTo>
                  <a:pt x="11023" y="3462"/>
                  <a:pt x="13089" y="3552"/>
                  <a:pt x="15307" y="3839"/>
                </a:cubicBezTo>
                <a:cubicBezTo>
                  <a:pt x="16769" y="4029"/>
                  <a:pt x="17969" y="3816"/>
                  <a:pt x="18929" y="2996"/>
                </a:cubicBezTo>
                <a:cubicBezTo>
                  <a:pt x="19558" y="2455"/>
                  <a:pt x="21377" y="1137"/>
                  <a:pt x="21079" y="411"/>
                </a:cubicBezTo>
                <a:cubicBezTo>
                  <a:pt x="20641" y="-655"/>
                  <a:pt x="19863" y="648"/>
                  <a:pt x="19433" y="1022"/>
                </a:cubicBezTo>
                <a:cubicBezTo>
                  <a:pt x="18592" y="1760"/>
                  <a:pt x="17576" y="2198"/>
                  <a:pt x="16471" y="2414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3175" cap="flat">
            <a:solidFill>
              <a:schemeClr val="bg1">
                <a:lumMod val="50000"/>
              </a:schemeClr>
            </a:solidFill>
            <a:miter lim="400000"/>
          </a:ln>
          <a:effectLst/>
        </p:spPr>
        <p:txBody>
          <a:bodyPr lIns="0" tIns="0" rIns="0" bIns="0"/>
          <a:lstStyle/>
          <a:p>
            <a:pPr eaLnBrk="1" hangingPunct="1">
              <a:defRPr sz="1200">
                <a:solidFill>
                  <a:srgbClr val="000000"/>
                </a:solidFill>
                <a:latin typeface="Helvetica"/>
                <a:ea typeface="Helvetica"/>
                <a:cs typeface="Helvetica"/>
                <a:sym typeface="Helvetica"/>
              </a:defRPr>
            </a:pPr>
            <a:endParaRPr sz="1688" dirty="0">
              <a:solidFill>
                <a:srgbClr val="000000"/>
              </a:solidFill>
              <a:latin typeface="Lato Light" panose="020F0502020204030203" pitchFamily="34" charset="0"/>
              <a:ea typeface="Lato Light" panose="020F0502020204030203" pitchFamily="34" charset="0"/>
              <a:cs typeface="Lato Light" panose="020F0502020204030203" pitchFamily="34" charset="0"/>
              <a:sym typeface="Helvetica"/>
            </a:endParaRPr>
          </a:p>
        </p:txBody>
      </p:sp>
      <p:sp>
        <p:nvSpPr>
          <p:cNvPr id="248" name="Shape 17312">
            <a:extLst>
              <a:ext uri="{FF2B5EF4-FFF2-40B4-BE49-F238E27FC236}">
                <a16:creationId xmlns:a16="http://schemas.microsoft.com/office/drawing/2014/main" id="{EFD6D992-30B7-8EC5-ED51-4BC58DCBCE20}"/>
              </a:ext>
            </a:extLst>
          </p:cNvPr>
          <p:cNvSpPr/>
          <p:nvPr/>
        </p:nvSpPr>
        <p:spPr>
          <a:xfrm>
            <a:off x="9630806" y="4252749"/>
            <a:ext cx="25772" cy="2498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15410" h="16534" extrusionOk="0">
                <a:moveTo>
                  <a:pt x="4052" y="16318"/>
                </a:moveTo>
                <a:cubicBezTo>
                  <a:pt x="2448" y="16155"/>
                  <a:pt x="2659" y="17354"/>
                  <a:pt x="1568" y="15394"/>
                </a:cubicBezTo>
                <a:cubicBezTo>
                  <a:pt x="678" y="13820"/>
                  <a:pt x="-275" y="8366"/>
                  <a:pt x="73" y="6437"/>
                </a:cubicBezTo>
                <a:cubicBezTo>
                  <a:pt x="605" y="3411"/>
                  <a:pt x="2952" y="1461"/>
                  <a:pt x="5492" y="517"/>
                </a:cubicBezTo>
                <a:cubicBezTo>
                  <a:pt x="16484" y="-3576"/>
                  <a:pt x="21325" y="18024"/>
                  <a:pt x="4052" y="16318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3175" cap="flat">
            <a:solidFill>
              <a:schemeClr val="bg1">
                <a:lumMod val="50000"/>
              </a:schemeClr>
            </a:solidFill>
            <a:miter lim="400000"/>
          </a:ln>
          <a:effectLst/>
        </p:spPr>
        <p:txBody>
          <a:bodyPr lIns="0" tIns="0" rIns="0" bIns="0"/>
          <a:lstStyle/>
          <a:p>
            <a:pPr eaLnBrk="1" hangingPunct="1">
              <a:defRPr sz="1200">
                <a:solidFill>
                  <a:srgbClr val="000000"/>
                </a:solidFill>
                <a:latin typeface="Helvetica"/>
                <a:ea typeface="Helvetica"/>
                <a:cs typeface="Helvetica"/>
                <a:sym typeface="Helvetica"/>
              </a:defRPr>
            </a:pPr>
            <a:endParaRPr sz="1688" dirty="0">
              <a:solidFill>
                <a:srgbClr val="000000"/>
              </a:solidFill>
              <a:latin typeface="Lato Light" panose="020F0502020204030203" pitchFamily="34" charset="0"/>
              <a:ea typeface="Lato Light" panose="020F0502020204030203" pitchFamily="34" charset="0"/>
              <a:cs typeface="Lato Light" panose="020F0502020204030203" pitchFamily="34" charset="0"/>
              <a:sym typeface="Helvetica"/>
            </a:endParaRPr>
          </a:p>
        </p:txBody>
      </p:sp>
      <p:sp>
        <p:nvSpPr>
          <p:cNvPr id="249" name="Shape 17313">
            <a:extLst>
              <a:ext uri="{FF2B5EF4-FFF2-40B4-BE49-F238E27FC236}">
                <a16:creationId xmlns:a16="http://schemas.microsoft.com/office/drawing/2014/main" id="{9F2A2DC2-D85C-DBD5-D4F6-894C4CC76D64}"/>
              </a:ext>
            </a:extLst>
          </p:cNvPr>
          <p:cNvSpPr/>
          <p:nvPr/>
        </p:nvSpPr>
        <p:spPr>
          <a:xfrm>
            <a:off x="9536595" y="4205611"/>
            <a:ext cx="60675" cy="6644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0882" h="20046" extrusionOk="0">
                <a:moveTo>
                  <a:pt x="11547" y="16917"/>
                </a:moveTo>
                <a:cubicBezTo>
                  <a:pt x="13505" y="18504"/>
                  <a:pt x="16482" y="18430"/>
                  <a:pt x="18339" y="20046"/>
                </a:cubicBezTo>
                <a:cubicBezTo>
                  <a:pt x="18244" y="18727"/>
                  <a:pt x="18497" y="17430"/>
                  <a:pt x="19110" y="16222"/>
                </a:cubicBezTo>
                <a:cubicBezTo>
                  <a:pt x="19542" y="15366"/>
                  <a:pt x="20962" y="15120"/>
                  <a:pt x="20878" y="13959"/>
                </a:cubicBezTo>
                <a:cubicBezTo>
                  <a:pt x="20751" y="12274"/>
                  <a:pt x="17970" y="12695"/>
                  <a:pt x="16856" y="12088"/>
                </a:cubicBezTo>
                <a:cubicBezTo>
                  <a:pt x="15410" y="11334"/>
                  <a:pt x="14571" y="10389"/>
                  <a:pt x="13927" y="8991"/>
                </a:cubicBezTo>
                <a:cubicBezTo>
                  <a:pt x="12698" y="6367"/>
                  <a:pt x="13611" y="3043"/>
                  <a:pt x="10988" y="927"/>
                </a:cubicBezTo>
                <a:cubicBezTo>
                  <a:pt x="7901" y="-1554"/>
                  <a:pt x="-638" y="1293"/>
                  <a:pt x="37" y="5344"/>
                </a:cubicBezTo>
                <a:cubicBezTo>
                  <a:pt x="586" y="8658"/>
                  <a:pt x="7790" y="7098"/>
                  <a:pt x="9352" y="11209"/>
                </a:cubicBezTo>
                <a:cubicBezTo>
                  <a:pt x="10165" y="13320"/>
                  <a:pt x="9510" y="15264"/>
                  <a:pt x="11547" y="16917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3175" cap="flat">
            <a:solidFill>
              <a:schemeClr val="bg1">
                <a:lumMod val="50000"/>
              </a:schemeClr>
            </a:solidFill>
            <a:miter lim="400000"/>
          </a:ln>
          <a:effectLst/>
        </p:spPr>
        <p:txBody>
          <a:bodyPr lIns="0" tIns="0" rIns="0" bIns="0"/>
          <a:lstStyle/>
          <a:p>
            <a:pPr eaLnBrk="1" hangingPunct="1">
              <a:defRPr sz="1200">
                <a:solidFill>
                  <a:srgbClr val="000000"/>
                </a:solidFill>
                <a:latin typeface="Helvetica"/>
                <a:ea typeface="Helvetica"/>
                <a:cs typeface="Helvetica"/>
                <a:sym typeface="Helvetica"/>
              </a:defRPr>
            </a:pPr>
            <a:endParaRPr sz="1688" dirty="0">
              <a:solidFill>
                <a:srgbClr val="000000"/>
              </a:solidFill>
              <a:latin typeface="Lato Light" panose="020F0502020204030203" pitchFamily="34" charset="0"/>
              <a:ea typeface="Lato Light" panose="020F0502020204030203" pitchFamily="34" charset="0"/>
              <a:cs typeface="Lato Light" panose="020F0502020204030203" pitchFamily="34" charset="0"/>
              <a:sym typeface="Helvetica"/>
            </a:endParaRPr>
          </a:p>
        </p:txBody>
      </p:sp>
      <p:sp>
        <p:nvSpPr>
          <p:cNvPr id="250" name="Shape 17314">
            <a:extLst>
              <a:ext uri="{FF2B5EF4-FFF2-40B4-BE49-F238E27FC236}">
                <a16:creationId xmlns:a16="http://schemas.microsoft.com/office/drawing/2014/main" id="{3B9E1E77-F65E-28BD-AEEE-7F433378F82F}"/>
              </a:ext>
            </a:extLst>
          </p:cNvPr>
          <p:cNvSpPr/>
          <p:nvPr/>
        </p:nvSpPr>
        <p:spPr>
          <a:xfrm>
            <a:off x="9159750" y="3891366"/>
            <a:ext cx="414493" cy="49339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0836" h="21251" extrusionOk="0">
                <a:moveTo>
                  <a:pt x="20831" y="16181"/>
                </a:moveTo>
                <a:cubicBezTo>
                  <a:pt x="20884" y="16508"/>
                  <a:pt x="20540" y="16654"/>
                  <a:pt x="20420" y="16919"/>
                </a:cubicBezTo>
                <a:cubicBezTo>
                  <a:pt x="20272" y="17241"/>
                  <a:pt x="20462" y="17400"/>
                  <a:pt x="20506" y="17744"/>
                </a:cubicBezTo>
                <a:cubicBezTo>
                  <a:pt x="20537" y="18018"/>
                  <a:pt x="20401" y="18261"/>
                  <a:pt x="20358" y="18508"/>
                </a:cubicBezTo>
                <a:cubicBezTo>
                  <a:pt x="20245" y="19147"/>
                  <a:pt x="20549" y="20162"/>
                  <a:pt x="20146" y="20745"/>
                </a:cubicBezTo>
                <a:cubicBezTo>
                  <a:pt x="19966" y="21003"/>
                  <a:pt x="20037" y="20932"/>
                  <a:pt x="19711" y="20898"/>
                </a:cubicBezTo>
                <a:cubicBezTo>
                  <a:pt x="19644" y="20892"/>
                  <a:pt x="18918" y="20609"/>
                  <a:pt x="18919" y="20601"/>
                </a:cubicBezTo>
                <a:cubicBezTo>
                  <a:pt x="18767" y="21323"/>
                  <a:pt x="18421" y="20733"/>
                  <a:pt x="17894" y="20509"/>
                </a:cubicBezTo>
                <a:cubicBezTo>
                  <a:pt x="17647" y="20705"/>
                  <a:pt x="17798" y="21012"/>
                  <a:pt x="17838" y="21252"/>
                </a:cubicBezTo>
                <a:cubicBezTo>
                  <a:pt x="17572" y="21205"/>
                  <a:pt x="17349" y="20921"/>
                  <a:pt x="17305" y="20685"/>
                </a:cubicBezTo>
                <a:cubicBezTo>
                  <a:pt x="17258" y="20433"/>
                  <a:pt x="16532" y="19707"/>
                  <a:pt x="16277" y="19567"/>
                </a:cubicBezTo>
                <a:cubicBezTo>
                  <a:pt x="16024" y="19428"/>
                  <a:pt x="15797" y="19396"/>
                  <a:pt x="15548" y="19253"/>
                </a:cubicBezTo>
                <a:cubicBezTo>
                  <a:pt x="15186" y="19046"/>
                  <a:pt x="14805" y="18737"/>
                  <a:pt x="14512" y="18460"/>
                </a:cubicBezTo>
                <a:cubicBezTo>
                  <a:pt x="14268" y="18228"/>
                  <a:pt x="13903" y="18001"/>
                  <a:pt x="13691" y="17769"/>
                </a:cubicBezTo>
                <a:cubicBezTo>
                  <a:pt x="13454" y="17512"/>
                  <a:pt x="13431" y="17162"/>
                  <a:pt x="13180" y="16883"/>
                </a:cubicBezTo>
                <a:cubicBezTo>
                  <a:pt x="12910" y="16584"/>
                  <a:pt x="12565" y="16554"/>
                  <a:pt x="12281" y="16311"/>
                </a:cubicBezTo>
                <a:cubicBezTo>
                  <a:pt x="12022" y="16085"/>
                  <a:pt x="11932" y="15638"/>
                  <a:pt x="11713" y="15376"/>
                </a:cubicBezTo>
                <a:cubicBezTo>
                  <a:pt x="11532" y="15165"/>
                  <a:pt x="11246" y="15019"/>
                  <a:pt x="11112" y="14776"/>
                </a:cubicBezTo>
                <a:cubicBezTo>
                  <a:pt x="10977" y="14533"/>
                  <a:pt x="11053" y="14344"/>
                  <a:pt x="11005" y="14082"/>
                </a:cubicBezTo>
                <a:cubicBezTo>
                  <a:pt x="10923" y="13631"/>
                  <a:pt x="10525" y="13285"/>
                  <a:pt x="10395" y="12842"/>
                </a:cubicBezTo>
                <a:cubicBezTo>
                  <a:pt x="10217" y="12234"/>
                  <a:pt x="9813" y="11780"/>
                  <a:pt x="9446" y="11247"/>
                </a:cubicBezTo>
                <a:cubicBezTo>
                  <a:pt x="9302" y="11040"/>
                  <a:pt x="9164" y="10806"/>
                  <a:pt x="8991" y="10612"/>
                </a:cubicBezTo>
                <a:cubicBezTo>
                  <a:pt x="8686" y="10270"/>
                  <a:pt x="8306" y="10173"/>
                  <a:pt x="8062" y="9788"/>
                </a:cubicBezTo>
                <a:cubicBezTo>
                  <a:pt x="7806" y="9381"/>
                  <a:pt x="7588" y="8968"/>
                  <a:pt x="7498" y="8512"/>
                </a:cubicBezTo>
                <a:cubicBezTo>
                  <a:pt x="7380" y="7917"/>
                  <a:pt x="7035" y="7089"/>
                  <a:pt x="6359" y="6800"/>
                </a:cubicBezTo>
                <a:cubicBezTo>
                  <a:pt x="5965" y="6631"/>
                  <a:pt x="5523" y="6573"/>
                  <a:pt x="5182" y="6250"/>
                </a:cubicBezTo>
                <a:cubicBezTo>
                  <a:pt x="4706" y="5801"/>
                  <a:pt x="4556" y="5099"/>
                  <a:pt x="4068" y="4608"/>
                </a:cubicBezTo>
                <a:cubicBezTo>
                  <a:pt x="3416" y="3949"/>
                  <a:pt x="2641" y="3330"/>
                  <a:pt x="1930" y="2714"/>
                </a:cubicBezTo>
                <a:cubicBezTo>
                  <a:pt x="1516" y="2357"/>
                  <a:pt x="-716" y="723"/>
                  <a:pt x="233" y="76"/>
                </a:cubicBezTo>
                <a:cubicBezTo>
                  <a:pt x="751" y="-277"/>
                  <a:pt x="1837" y="718"/>
                  <a:pt x="2383" y="812"/>
                </a:cubicBezTo>
                <a:cubicBezTo>
                  <a:pt x="3278" y="967"/>
                  <a:pt x="4176" y="569"/>
                  <a:pt x="4926" y="1233"/>
                </a:cubicBezTo>
                <a:cubicBezTo>
                  <a:pt x="5188" y="1465"/>
                  <a:pt x="5480" y="1707"/>
                  <a:pt x="5666" y="1990"/>
                </a:cubicBezTo>
                <a:cubicBezTo>
                  <a:pt x="5823" y="2227"/>
                  <a:pt x="5835" y="2540"/>
                  <a:pt x="6018" y="2762"/>
                </a:cubicBezTo>
                <a:cubicBezTo>
                  <a:pt x="6214" y="2992"/>
                  <a:pt x="6571" y="3086"/>
                  <a:pt x="6837" y="3250"/>
                </a:cubicBezTo>
                <a:cubicBezTo>
                  <a:pt x="7143" y="3441"/>
                  <a:pt x="7375" y="3759"/>
                  <a:pt x="7687" y="3926"/>
                </a:cubicBezTo>
                <a:cubicBezTo>
                  <a:pt x="7913" y="4050"/>
                  <a:pt x="8187" y="4062"/>
                  <a:pt x="8414" y="4210"/>
                </a:cubicBezTo>
                <a:cubicBezTo>
                  <a:pt x="8853" y="4495"/>
                  <a:pt x="9078" y="4964"/>
                  <a:pt x="9416" y="5329"/>
                </a:cubicBezTo>
                <a:cubicBezTo>
                  <a:pt x="9879" y="5822"/>
                  <a:pt x="10677" y="6189"/>
                  <a:pt x="11403" y="6286"/>
                </a:cubicBezTo>
                <a:cubicBezTo>
                  <a:pt x="11958" y="6359"/>
                  <a:pt x="12232" y="6685"/>
                  <a:pt x="12584" y="7036"/>
                </a:cubicBezTo>
                <a:cubicBezTo>
                  <a:pt x="12954" y="7400"/>
                  <a:pt x="13547" y="7627"/>
                  <a:pt x="13979" y="7960"/>
                </a:cubicBezTo>
                <a:cubicBezTo>
                  <a:pt x="14232" y="8159"/>
                  <a:pt x="14580" y="8278"/>
                  <a:pt x="14799" y="8504"/>
                </a:cubicBezTo>
                <a:cubicBezTo>
                  <a:pt x="15022" y="8731"/>
                  <a:pt x="15035" y="9065"/>
                  <a:pt x="15269" y="9281"/>
                </a:cubicBezTo>
                <a:cubicBezTo>
                  <a:pt x="15671" y="9655"/>
                  <a:pt x="16708" y="9588"/>
                  <a:pt x="16430" y="10336"/>
                </a:cubicBezTo>
                <a:cubicBezTo>
                  <a:pt x="16338" y="10583"/>
                  <a:pt x="16040" y="10732"/>
                  <a:pt x="15948" y="10990"/>
                </a:cubicBezTo>
                <a:cubicBezTo>
                  <a:pt x="15397" y="12521"/>
                  <a:pt x="17727" y="11884"/>
                  <a:pt x="17801" y="12981"/>
                </a:cubicBezTo>
                <a:cubicBezTo>
                  <a:pt x="17842" y="13597"/>
                  <a:pt x="17983" y="13953"/>
                  <a:pt x="18238" y="14517"/>
                </a:cubicBezTo>
                <a:cubicBezTo>
                  <a:pt x="18935" y="14760"/>
                  <a:pt x="19755" y="14631"/>
                  <a:pt x="20099" y="15232"/>
                </a:cubicBezTo>
                <a:cubicBezTo>
                  <a:pt x="20277" y="15543"/>
                  <a:pt x="20773" y="15828"/>
                  <a:pt x="20831" y="16181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3175" cap="flat">
            <a:solidFill>
              <a:schemeClr val="bg1">
                <a:lumMod val="50000"/>
              </a:schemeClr>
            </a:solidFill>
            <a:miter lim="400000"/>
          </a:ln>
          <a:effectLst/>
        </p:spPr>
        <p:txBody>
          <a:bodyPr lIns="0" tIns="0" rIns="0" bIns="0"/>
          <a:lstStyle/>
          <a:p>
            <a:pPr eaLnBrk="1" hangingPunct="1">
              <a:defRPr sz="1200">
                <a:solidFill>
                  <a:srgbClr val="000000"/>
                </a:solidFill>
                <a:latin typeface="Helvetica"/>
                <a:ea typeface="Helvetica"/>
                <a:cs typeface="Helvetica"/>
                <a:sym typeface="Helvetica"/>
              </a:defRPr>
            </a:pPr>
            <a:endParaRPr sz="1688" dirty="0">
              <a:solidFill>
                <a:srgbClr val="000000"/>
              </a:solidFill>
              <a:latin typeface="Lato Light" panose="020F0502020204030203" pitchFamily="34" charset="0"/>
              <a:ea typeface="Lato Light" panose="020F0502020204030203" pitchFamily="34" charset="0"/>
              <a:cs typeface="Lato Light" panose="020F0502020204030203" pitchFamily="34" charset="0"/>
              <a:sym typeface="Helvetica"/>
            </a:endParaRPr>
          </a:p>
        </p:txBody>
      </p:sp>
      <p:sp>
        <p:nvSpPr>
          <p:cNvPr id="251" name="Shape 17315">
            <a:extLst>
              <a:ext uri="{FF2B5EF4-FFF2-40B4-BE49-F238E27FC236}">
                <a16:creationId xmlns:a16="http://schemas.microsoft.com/office/drawing/2014/main" id="{A629EE55-1E0D-F79A-EF68-30EC2F07A4F9}"/>
              </a:ext>
            </a:extLst>
          </p:cNvPr>
          <p:cNvSpPr/>
          <p:nvPr/>
        </p:nvSpPr>
        <p:spPr>
          <a:xfrm>
            <a:off x="9348171" y="4237036"/>
            <a:ext cx="22886" cy="4089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18974" h="20436" extrusionOk="0">
                <a:moveTo>
                  <a:pt x="13389" y="9020"/>
                </a:moveTo>
                <a:cubicBezTo>
                  <a:pt x="18156" y="14602"/>
                  <a:pt x="20292" y="19685"/>
                  <a:pt x="18131" y="20368"/>
                </a:cubicBezTo>
                <a:cubicBezTo>
                  <a:pt x="15982" y="21012"/>
                  <a:pt x="10350" y="17017"/>
                  <a:pt x="5583" y="11397"/>
                </a:cubicBezTo>
                <a:cubicBezTo>
                  <a:pt x="802" y="5807"/>
                  <a:pt x="-1308" y="731"/>
                  <a:pt x="841" y="71"/>
                </a:cubicBezTo>
                <a:cubicBezTo>
                  <a:pt x="3002" y="-588"/>
                  <a:pt x="8608" y="3422"/>
                  <a:pt x="13389" y="9020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3175" cap="flat">
            <a:solidFill>
              <a:schemeClr val="bg1">
                <a:lumMod val="50000"/>
              </a:schemeClr>
            </a:solidFill>
            <a:miter lim="400000"/>
          </a:ln>
          <a:effectLst/>
        </p:spPr>
        <p:txBody>
          <a:bodyPr lIns="0" tIns="0" rIns="0" bIns="0"/>
          <a:lstStyle/>
          <a:p>
            <a:pPr eaLnBrk="1" hangingPunct="1">
              <a:defRPr sz="1200">
                <a:solidFill>
                  <a:srgbClr val="000000"/>
                </a:solidFill>
                <a:latin typeface="Helvetica"/>
                <a:ea typeface="Helvetica"/>
                <a:cs typeface="Helvetica"/>
                <a:sym typeface="Helvetica"/>
              </a:defRPr>
            </a:pPr>
            <a:endParaRPr sz="1688" dirty="0">
              <a:solidFill>
                <a:srgbClr val="000000"/>
              </a:solidFill>
              <a:latin typeface="Lato Light" panose="020F0502020204030203" pitchFamily="34" charset="0"/>
              <a:ea typeface="Lato Light" panose="020F0502020204030203" pitchFamily="34" charset="0"/>
              <a:cs typeface="Lato Light" panose="020F0502020204030203" pitchFamily="34" charset="0"/>
              <a:sym typeface="Helvetica"/>
            </a:endParaRPr>
          </a:p>
        </p:txBody>
      </p:sp>
      <p:sp>
        <p:nvSpPr>
          <p:cNvPr id="252" name="Shape 17316">
            <a:extLst>
              <a:ext uri="{FF2B5EF4-FFF2-40B4-BE49-F238E27FC236}">
                <a16:creationId xmlns:a16="http://schemas.microsoft.com/office/drawing/2014/main" id="{E5D2EF01-DC2E-A198-3584-0CD1B675F341}"/>
              </a:ext>
            </a:extLst>
          </p:cNvPr>
          <p:cNvSpPr/>
          <p:nvPr/>
        </p:nvSpPr>
        <p:spPr>
          <a:xfrm>
            <a:off x="9301069" y="4189898"/>
            <a:ext cx="17472" cy="2907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18945" h="20056" extrusionOk="0">
                <a:moveTo>
                  <a:pt x="14579" y="8364"/>
                </a:moveTo>
                <a:cubicBezTo>
                  <a:pt x="18986" y="13814"/>
                  <a:pt x="20266" y="19000"/>
                  <a:pt x="17456" y="19920"/>
                </a:cubicBezTo>
                <a:cubicBezTo>
                  <a:pt x="14646" y="20820"/>
                  <a:pt x="8776" y="17137"/>
                  <a:pt x="4369" y="11687"/>
                </a:cubicBezTo>
                <a:cubicBezTo>
                  <a:pt x="-20" y="6226"/>
                  <a:pt x="-1334" y="1061"/>
                  <a:pt x="1493" y="141"/>
                </a:cubicBezTo>
                <a:cubicBezTo>
                  <a:pt x="4320" y="-780"/>
                  <a:pt x="10173" y="2913"/>
                  <a:pt x="14579" y="8364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3175" cap="flat">
            <a:solidFill>
              <a:schemeClr val="bg1">
                <a:lumMod val="50000"/>
              </a:schemeClr>
            </a:solidFill>
            <a:miter lim="400000"/>
          </a:ln>
          <a:effectLst/>
        </p:spPr>
        <p:txBody>
          <a:bodyPr lIns="0" tIns="0" rIns="0" bIns="0"/>
          <a:lstStyle/>
          <a:p>
            <a:pPr eaLnBrk="1" hangingPunct="1">
              <a:defRPr sz="1200">
                <a:solidFill>
                  <a:srgbClr val="000000"/>
                </a:solidFill>
                <a:latin typeface="Helvetica"/>
                <a:ea typeface="Helvetica"/>
                <a:cs typeface="Helvetica"/>
                <a:sym typeface="Helvetica"/>
              </a:defRPr>
            </a:pPr>
            <a:endParaRPr sz="1688" dirty="0">
              <a:solidFill>
                <a:srgbClr val="000000"/>
              </a:solidFill>
              <a:latin typeface="Lato Light" panose="020F0502020204030203" pitchFamily="34" charset="0"/>
              <a:ea typeface="Lato Light" panose="020F0502020204030203" pitchFamily="34" charset="0"/>
              <a:cs typeface="Lato Light" panose="020F0502020204030203" pitchFamily="34" charset="0"/>
              <a:sym typeface="Helvetica"/>
            </a:endParaRPr>
          </a:p>
        </p:txBody>
      </p:sp>
      <p:sp>
        <p:nvSpPr>
          <p:cNvPr id="253" name="Shape 17317">
            <a:extLst>
              <a:ext uri="{FF2B5EF4-FFF2-40B4-BE49-F238E27FC236}">
                <a16:creationId xmlns:a16="http://schemas.microsoft.com/office/drawing/2014/main" id="{9C577205-1535-2BA0-1ED8-2936A9D72526}"/>
              </a:ext>
            </a:extLst>
          </p:cNvPr>
          <p:cNvSpPr/>
          <p:nvPr/>
        </p:nvSpPr>
        <p:spPr>
          <a:xfrm>
            <a:off x="9253963" y="4079914"/>
            <a:ext cx="17485" cy="2903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18959" h="20047" extrusionOk="0">
                <a:moveTo>
                  <a:pt x="14592" y="8380"/>
                </a:moveTo>
                <a:cubicBezTo>
                  <a:pt x="18999" y="13835"/>
                  <a:pt x="20279" y="19026"/>
                  <a:pt x="17469" y="19905"/>
                </a:cubicBezTo>
                <a:cubicBezTo>
                  <a:pt x="14625" y="20827"/>
                  <a:pt x="8772" y="17140"/>
                  <a:pt x="4366" y="11695"/>
                </a:cubicBezTo>
                <a:cubicBezTo>
                  <a:pt x="-41" y="6229"/>
                  <a:pt x="-1321" y="1038"/>
                  <a:pt x="1489" y="138"/>
                </a:cubicBezTo>
                <a:cubicBezTo>
                  <a:pt x="4316" y="-773"/>
                  <a:pt x="10152" y="2924"/>
                  <a:pt x="14592" y="8380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3175" cap="flat">
            <a:solidFill>
              <a:schemeClr val="bg1">
                <a:lumMod val="50000"/>
              </a:schemeClr>
            </a:solidFill>
            <a:miter lim="400000"/>
          </a:ln>
          <a:effectLst/>
        </p:spPr>
        <p:txBody>
          <a:bodyPr lIns="0" tIns="0" rIns="0" bIns="0"/>
          <a:lstStyle/>
          <a:p>
            <a:pPr eaLnBrk="1" hangingPunct="1">
              <a:defRPr sz="1200">
                <a:solidFill>
                  <a:srgbClr val="000000"/>
                </a:solidFill>
                <a:latin typeface="Helvetica"/>
                <a:ea typeface="Helvetica"/>
                <a:cs typeface="Helvetica"/>
                <a:sym typeface="Helvetica"/>
              </a:defRPr>
            </a:pPr>
            <a:endParaRPr sz="1688" dirty="0">
              <a:solidFill>
                <a:srgbClr val="000000"/>
              </a:solidFill>
              <a:latin typeface="Lato Light" panose="020F0502020204030203" pitchFamily="34" charset="0"/>
              <a:ea typeface="Lato Light" panose="020F0502020204030203" pitchFamily="34" charset="0"/>
              <a:cs typeface="Lato Light" panose="020F0502020204030203" pitchFamily="34" charset="0"/>
              <a:sym typeface="Helvetica"/>
            </a:endParaRPr>
          </a:p>
        </p:txBody>
      </p:sp>
      <p:sp>
        <p:nvSpPr>
          <p:cNvPr id="254" name="Shape 17318">
            <a:extLst>
              <a:ext uri="{FF2B5EF4-FFF2-40B4-BE49-F238E27FC236}">
                <a16:creationId xmlns:a16="http://schemas.microsoft.com/office/drawing/2014/main" id="{0518C310-EA71-6432-3AC6-1A764A1AE8A5}"/>
              </a:ext>
            </a:extLst>
          </p:cNvPr>
          <p:cNvSpPr/>
          <p:nvPr/>
        </p:nvSpPr>
        <p:spPr>
          <a:xfrm>
            <a:off x="9552296" y="4394158"/>
            <a:ext cx="374637" cy="11785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403" h="20344" extrusionOk="0">
                <a:moveTo>
                  <a:pt x="15846" y="9344"/>
                </a:moveTo>
                <a:cubicBezTo>
                  <a:pt x="15004" y="12515"/>
                  <a:pt x="17476" y="12215"/>
                  <a:pt x="17860" y="12321"/>
                </a:cubicBezTo>
                <a:cubicBezTo>
                  <a:pt x="18629" y="12533"/>
                  <a:pt x="18796" y="13023"/>
                  <a:pt x="19197" y="14679"/>
                </a:cubicBezTo>
                <a:cubicBezTo>
                  <a:pt x="19612" y="16387"/>
                  <a:pt x="20372" y="15208"/>
                  <a:pt x="20911" y="15913"/>
                </a:cubicBezTo>
                <a:cubicBezTo>
                  <a:pt x="21600" y="16821"/>
                  <a:pt x="21581" y="19963"/>
                  <a:pt x="20756" y="20333"/>
                </a:cubicBezTo>
                <a:cubicBezTo>
                  <a:pt x="20221" y="20575"/>
                  <a:pt x="20071" y="16858"/>
                  <a:pt x="19422" y="17886"/>
                </a:cubicBezTo>
                <a:cubicBezTo>
                  <a:pt x="19114" y="18376"/>
                  <a:pt x="19155" y="19674"/>
                  <a:pt x="18860" y="20055"/>
                </a:cubicBezTo>
                <a:cubicBezTo>
                  <a:pt x="18376" y="20699"/>
                  <a:pt x="17450" y="18572"/>
                  <a:pt x="17028" y="18045"/>
                </a:cubicBezTo>
                <a:cubicBezTo>
                  <a:pt x="16539" y="17444"/>
                  <a:pt x="16048" y="17759"/>
                  <a:pt x="15541" y="17796"/>
                </a:cubicBezTo>
                <a:cubicBezTo>
                  <a:pt x="15034" y="17833"/>
                  <a:pt x="14615" y="17346"/>
                  <a:pt x="14130" y="17187"/>
                </a:cubicBezTo>
                <a:cubicBezTo>
                  <a:pt x="12953" y="16843"/>
                  <a:pt x="11844" y="17052"/>
                  <a:pt x="10744" y="15433"/>
                </a:cubicBezTo>
                <a:cubicBezTo>
                  <a:pt x="9815" y="14069"/>
                  <a:pt x="8942" y="13068"/>
                  <a:pt x="7899" y="12817"/>
                </a:cubicBezTo>
                <a:cubicBezTo>
                  <a:pt x="6925" y="12573"/>
                  <a:pt x="5988" y="12869"/>
                  <a:pt x="5029" y="12096"/>
                </a:cubicBezTo>
                <a:cubicBezTo>
                  <a:pt x="4247" y="11460"/>
                  <a:pt x="3042" y="11068"/>
                  <a:pt x="2359" y="9736"/>
                </a:cubicBezTo>
                <a:cubicBezTo>
                  <a:pt x="1702" y="8459"/>
                  <a:pt x="1622" y="6420"/>
                  <a:pt x="735" y="5890"/>
                </a:cubicBezTo>
                <a:cubicBezTo>
                  <a:pt x="496" y="5747"/>
                  <a:pt x="243" y="5739"/>
                  <a:pt x="0" y="5729"/>
                </a:cubicBezTo>
                <a:cubicBezTo>
                  <a:pt x="117" y="4357"/>
                  <a:pt x="781" y="2219"/>
                  <a:pt x="1099" y="1080"/>
                </a:cubicBezTo>
                <a:cubicBezTo>
                  <a:pt x="1650" y="-901"/>
                  <a:pt x="2071" y="354"/>
                  <a:pt x="2744" y="852"/>
                </a:cubicBezTo>
                <a:cubicBezTo>
                  <a:pt x="3165" y="1157"/>
                  <a:pt x="3343" y="333"/>
                  <a:pt x="3740" y="378"/>
                </a:cubicBezTo>
                <a:cubicBezTo>
                  <a:pt x="4152" y="423"/>
                  <a:pt x="4271" y="1594"/>
                  <a:pt x="4594" y="2100"/>
                </a:cubicBezTo>
                <a:cubicBezTo>
                  <a:pt x="4981" y="2722"/>
                  <a:pt x="5380" y="2148"/>
                  <a:pt x="5797" y="2442"/>
                </a:cubicBezTo>
                <a:cubicBezTo>
                  <a:pt x="6306" y="2807"/>
                  <a:pt x="6596" y="4471"/>
                  <a:pt x="7002" y="5387"/>
                </a:cubicBezTo>
                <a:cubicBezTo>
                  <a:pt x="7481" y="6462"/>
                  <a:pt x="8016" y="6831"/>
                  <a:pt x="8615" y="6910"/>
                </a:cubicBezTo>
                <a:cubicBezTo>
                  <a:pt x="9133" y="6981"/>
                  <a:pt x="9794" y="7244"/>
                  <a:pt x="10295" y="6751"/>
                </a:cubicBezTo>
                <a:cubicBezTo>
                  <a:pt x="10501" y="6550"/>
                  <a:pt x="10875" y="5946"/>
                  <a:pt x="10992" y="5363"/>
                </a:cubicBezTo>
                <a:cubicBezTo>
                  <a:pt x="11111" y="4786"/>
                  <a:pt x="10948" y="3864"/>
                  <a:pt x="11151" y="3340"/>
                </a:cubicBezTo>
                <a:cubicBezTo>
                  <a:pt x="11580" y="2235"/>
                  <a:pt x="11884" y="4314"/>
                  <a:pt x="12199" y="4918"/>
                </a:cubicBezTo>
                <a:cubicBezTo>
                  <a:pt x="12533" y="5556"/>
                  <a:pt x="13107" y="5843"/>
                  <a:pt x="13493" y="6168"/>
                </a:cubicBezTo>
                <a:cubicBezTo>
                  <a:pt x="14273" y="6828"/>
                  <a:pt x="15140" y="7479"/>
                  <a:pt x="15952" y="7204"/>
                </a:cubicBezTo>
                <a:cubicBezTo>
                  <a:pt x="16403" y="7042"/>
                  <a:pt x="16839" y="6563"/>
                  <a:pt x="17290" y="6370"/>
                </a:cubicBezTo>
                <a:cubicBezTo>
                  <a:pt x="17724" y="6184"/>
                  <a:pt x="18540" y="6460"/>
                  <a:pt x="17903" y="7808"/>
                </a:cubicBezTo>
                <a:cubicBezTo>
                  <a:pt x="17320" y="9045"/>
                  <a:pt x="16364" y="7397"/>
                  <a:pt x="15846" y="9344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3175" cap="flat">
            <a:solidFill>
              <a:schemeClr val="bg1">
                <a:lumMod val="50000"/>
              </a:schemeClr>
            </a:solidFill>
            <a:miter lim="400000"/>
          </a:ln>
          <a:effectLst/>
        </p:spPr>
        <p:txBody>
          <a:bodyPr lIns="0" tIns="0" rIns="0" bIns="0"/>
          <a:lstStyle/>
          <a:p>
            <a:pPr eaLnBrk="1" hangingPunct="1">
              <a:defRPr sz="1200">
                <a:solidFill>
                  <a:srgbClr val="000000"/>
                </a:solidFill>
                <a:latin typeface="Helvetica"/>
                <a:ea typeface="Helvetica"/>
                <a:cs typeface="Helvetica"/>
                <a:sym typeface="Helvetica"/>
              </a:defRPr>
            </a:pPr>
            <a:endParaRPr sz="1688" dirty="0">
              <a:solidFill>
                <a:srgbClr val="000000"/>
              </a:solidFill>
              <a:latin typeface="Lato Light" panose="020F0502020204030203" pitchFamily="34" charset="0"/>
              <a:ea typeface="Lato Light" panose="020F0502020204030203" pitchFamily="34" charset="0"/>
              <a:cs typeface="Lato Light" panose="020F0502020204030203" pitchFamily="34" charset="0"/>
              <a:sym typeface="Helvetica"/>
            </a:endParaRPr>
          </a:p>
        </p:txBody>
      </p:sp>
      <p:sp>
        <p:nvSpPr>
          <p:cNvPr id="255" name="Shape 17319">
            <a:extLst>
              <a:ext uri="{FF2B5EF4-FFF2-40B4-BE49-F238E27FC236}">
                <a16:creationId xmlns:a16="http://schemas.microsoft.com/office/drawing/2014/main" id="{4928A0F4-56EE-0EEC-27D3-5E64D4EAD455}"/>
              </a:ext>
            </a:extLst>
          </p:cNvPr>
          <p:cNvSpPr/>
          <p:nvPr/>
        </p:nvSpPr>
        <p:spPr>
          <a:xfrm>
            <a:off x="9944844" y="4488432"/>
            <a:ext cx="31453" cy="2848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12024" h="11488" extrusionOk="0">
                <a:moveTo>
                  <a:pt x="10816" y="1866"/>
                </a:moveTo>
                <a:cubicBezTo>
                  <a:pt x="5095" y="-6310"/>
                  <a:pt x="-7578" y="15290"/>
                  <a:pt x="6197" y="10890"/>
                </a:cubicBezTo>
                <a:cubicBezTo>
                  <a:pt x="10276" y="9590"/>
                  <a:pt x="14022" y="6483"/>
                  <a:pt x="10816" y="1866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3175" cap="flat">
            <a:solidFill>
              <a:schemeClr val="bg1">
                <a:lumMod val="50000"/>
              </a:schemeClr>
            </a:solidFill>
            <a:miter lim="400000"/>
          </a:ln>
          <a:effectLst/>
        </p:spPr>
        <p:txBody>
          <a:bodyPr lIns="0" tIns="0" rIns="0" bIns="0"/>
          <a:lstStyle/>
          <a:p>
            <a:pPr eaLnBrk="1" hangingPunct="1">
              <a:defRPr sz="1200">
                <a:solidFill>
                  <a:srgbClr val="000000"/>
                </a:solidFill>
                <a:latin typeface="Helvetica"/>
                <a:ea typeface="Helvetica"/>
                <a:cs typeface="Helvetica"/>
                <a:sym typeface="Helvetica"/>
              </a:defRPr>
            </a:pPr>
            <a:endParaRPr sz="1688" dirty="0">
              <a:solidFill>
                <a:srgbClr val="000000"/>
              </a:solidFill>
              <a:latin typeface="Lato Light" panose="020F0502020204030203" pitchFamily="34" charset="0"/>
              <a:ea typeface="Lato Light" panose="020F0502020204030203" pitchFamily="34" charset="0"/>
              <a:cs typeface="Lato Light" panose="020F0502020204030203" pitchFamily="34" charset="0"/>
              <a:sym typeface="Helvetica"/>
            </a:endParaRPr>
          </a:p>
        </p:txBody>
      </p:sp>
      <p:sp>
        <p:nvSpPr>
          <p:cNvPr id="256" name="Shape 17320">
            <a:extLst>
              <a:ext uri="{FF2B5EF4-FFF2-40B4-BE49-F238E27FC236}">
                <a16:creationId xmlns:a16="http://schemas.microsoft.com/office/drawing/2014/main" id="{755C4AB1-E7C0-4F26-E732-2B4B7853BA97}"/>
              </a:ext>
            </a:extLst>
          </p:cNvPr>
          <p:cNvSpPr/>
          <p:nvPr/>
        </p:nvSpPr>
        <p:spPr>
          <a:xfrm>
            <a:off x="9976248" y="4488432"/>
            <a:ext cx="91311" cy="3925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19527" h="18359" extrusionOk="0">
                <a:moveTo>
                  <a:pt x="8361" y="15627"/>
                </a:moveTo>
                <a:cubicBezTo>
                  <a:pt x="10004" y="14880"/>
                  <a:pt x="19196" y="15038"/>
                  <a:pt x="19517" y="9958"/>
                </a:cubicBezTo>
                <a:cubicBezTo>
                  <a:pt x="19753" y="6276"/>
                  <a:pt x="15621" y="2423"/>
                  <a:pt x="14372" y="1727"/>
                </a:cubicBezTo>
                <a:cubicBezTo>
                  <a:pt x="11568" y="155"/>
                  <a:pt x="8036" y="-785"/>
                  <a:pt x="5180" y="873"/>
                </a:cubicBezTo>
                <a:cubicBezTo>
                  <a:pt x="2586" y="2380"/>
                  <a:pt x="-1847" y="9541"/>
                  <a:pt x="829" y="16316"/>
                </a:cubicBezTo>
                <a:cubicBezTo>
                  <a:pt x="2613" y="20815"/>
                  <a:pt x="6213" y="16624"/>
                  <a:pt x="8361" y="15627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3175" cap="flat">
            <a:solidFill>
              <a:schemeClr val="bg1">
                <a:lumMod val="50000"/>
              </a:schemeClr>
            </a:solidFill>
            <a:miter lim="400000"/>
          </a:ln>
          <a:effectLst/>
        </p:spPr>
        <p:txBody>
          <a:bodyPr lIns="0" tIns="0" rIns="0" bIns="0"/>
          <a:lstStyle/>
          <a:p>
            <a:pPr eaLnBrk="1" hangingPunct="1">
              <a:defRPr sz="1200">
                <a:solidFill>
                  <a:srgbClr val="000000"/>
                </a:solidFill>
                <a:latin typeface="Helvetica"/>
                <a:ea typeface="Helvetica"/>
                <a:cs typeface="Helvetica"/>
                <a:sym typeface="Helvetica"/>
              </a:defRPr>
            </a:pPr>
            <a:endParaRPr sz="1688" dirty="0">
              <a:solidFill>
                <a:srgbClr val="000000"/>
              </a:solidFill>
              <a:latin typeface="Lato Light" panose="020F0502020204030203" pitchFamily="34" charset="0"/>
              <a:ea typeface="Lato Light" panose="020F0502020204030203" pitchFamily="34" charset="0"/>
              <a:cs typeface="Lato Light" panose="020F0502020204030203" pitchFamily="34" charset="0"/>
              <a:sym typeface="Helvetica"/>
            </a:endParaRPr>
          </a:p>
        </p:txBody>
      </p:sp>
      <p:sp>
        <p:nvSpPr>
          <p:cNvPr id="257" name="Shape 17321">
            <a:extLst>
              <a:ext uri="{FF2B5EF4-FFF2-40B4-BE49-F238E27FC236}">
                <a16:creationId xmlns:a16="http://schemas.microsoft.com/office/drawing/2014/main" id="{A849DB66-2EDE-B855-9D4A-6CB0784282DD}"/>
              </a:ext>
            </a:extLst>
          </p:cNvPr>
          <p:cNvSpPr/>
          <p:nvPr/>
        </p:nvSpPr>
        <p:spPr>
          <a:xfrm>
            <a:off x="10086162" y="4488432"/>
            <a:ext cx="200658" cy="3612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0698" h="17443" extrusionOk="0">
                <a:moveTo>
                  <a:pt x="11870" y="5045"/>
                </a:moveTo>
                <a:cubicBezTo>
                  <a:pt x="9765" y="7469"/>
                  <a:pt x="7584" y="7194"/>
                  <a:pt x="5439" y="6320"/>
                </a:cubicBezTo>
                <a:cubicBezTo>
                  <a:pt x="4454" y="5920"/>
                  <a:pt x="3473" y="4104"/>
                  <a:pt x="2478" y="4386"/>
                </a:cubicBezTo>
                <a:cubicBezTo>
                  <a:pt x="1924" y="4542"/>
                  <a:pt x="175" y="5816"/>
                  <a:pt x="15" y="8958"/>
                </a:cubicBezTo>
                <a:cubicBezTo>
                  <a:pt x="-214" y="13560"/>
                  <a:pt x="2116" y="16027"/>
                  <a:pt x="2706" y="16627"/>
                </a:cubicBezTo>
                <a:cubicBezTo>
                  <a:pt x="5746" y="19732"/>
                  <a:pt x="8000" y="13145"/>
                  <a:pt x="10879" y="10855"/>
                </a:cubicBezTo>
                <a:cubicBezTo>
                  <a:pt x="11772" y="10181"/>
                  <a:pt x="21386" y="8676"/>
                  <a:pt x="20658" y="1637"/>
                </a:cubicBezTo>
                <a:cubicBezTo>
                  <a:pt x="20296" y="-1868"/>
                  <a:pt x="17813" y="1303"/>
                  <a:pt x="17183" y="1592"/>
                </a:cubicBezTo>
                <a:cubicBezTo>
                  <a:pt x="15371" y="2370"/>
                  <a:pt x="13651" y="2978"/>
                  <a:pt x="11870" y="504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3175" cap="flat">
            <a:solidFill>
              <a:schemeClr val="bg1">
                <a:lumMod val="50000"/>
              </a:schemeClr>
            </a:solidFill>
            <a:miter lim="400000"/>
          </a:ln>
          <a:effectLst/>
        </p:spPr>
        <p:txBody>
          <a:bodyPr lIns="0" tIns="0" rIns="0" bIns="0"/>
          <a:lstStyle/>
          <a:p>
            <a:pPr eaLnBrk="1" hangingPunct="1">
              <a:defRPr sz="1200">
                <a:solidFill>
                  <a:srgbClr val="000000"/>
                </a:solidFill>
                <a:latin typeface="Helvetica"/>
                <a:ea typeface="Helvetica"/>
                <a:cs typeface="Helvetica"/>
                <a:sym typeface="Helvetica"/>
              </a:defRPr>
            </a:pPr>
            <a:endParaRPr sz="1688" dirty="0">
              <a:solidFill>
                <a:srgbClr val="000000"/>
              </a:solidFill>
              <a:latin typeface="Lato Light" panose="020F0502020204030203" pitchFamily="34" charset="0"/>
              <a:ea typeface="Lato Light" panose="020F0502020204030203" pitchFamily="34" charset="0"/>
              <a:cs typeface="Lato Light" panose="020F0502020204030203" pitchFamily="34" charset="0"/>
              <a:sym typeface="Helvetica"/>
            </a:endParaRPr>
          </a:p>
        </p:txBody>
      </p:sp>
      <p:sp>
        <p:nvSpPr>
          <p:cNvPr id="258" name="Shape 17322">
            <a:extLst>
              <a:ext uri="{FF2B5EF4-FFF2-40B4-BE49-F238E27FC236}">
                <a16:creationId xmlns:a16="http://schemas.microsoft.com/office/drawing/2014/main" id="{09C9A86B-7D29-2F60-DF9A-149451B40A6F}"/>
              </a:ext>
            </a:extLst>
          </p:cNvPr>
          <p:cNvSpPr/>
          <p:nvPr/>
        </p:nvSpPr>
        <p:spPr>
          <a:xfrm>
            <a:off x="10400200" y="4252749"/>
            <a:ext cx="104107" cy="4426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19238" h="21216" extrusionOk="0">
                <a:moveTo>
                  <a:pt x="18073" y="20282"/>
                </a:moveTo>
                <a:cubicBezTo>
                  <a:pt x="21125" y="13832"/>
                  <a:pt x="17464" y="7419"/>
                  <a:pt x="15240" y="4470"/>
                </a:cubicBezTo>
                <a:cubicBezTo>
                  <a:pt x="13894" y="2705"/>
                  <a:pt x="12474" y="469"/>
                  <a:pt x="10961" y="57"/>
                </a:cubicBezTo>
                <a:cubicBezTo>
                  <a:pt x="9261" y="-384"/>
                  <a:pt x="7748" y="1859"/>
                  <a:pt x="6102" y="2139"/>
                </a:cubicBezTo>
                <a:cubicBezTo>
                  <a:pt x="4620" y="2425"/>
                  <a:pt x="2571" y="-134"/>
                  <a:pt x="1208" y="1587"/>
                </a:cubicBezTo>
                <a:cubicBezTo>
                  <a:pt x="-10" y="3080"/>
                  <a:pt x="-475" y="7618"/>
                  <a:pt x="607" y="10199"/>
                </a:cubicBezTo>
                <a:cubicBezTo>
                  <a:pt x="1673" y="12736"/>
                  <a:pt x="3192" y="10537"/>
                  <a:pt x="4424" y="10412"/>
                </a:cubicBezTo>
                <a:cubicBezTo>
                  <a:pt x="5915" y="10243"/>
                  <a:pt x="7306" y="11736"/>
                  <a:pt x="8771" y="12185"/>
                </a:cubicBezTo>
                <a:cubicBezTo>
                  <a:pt x="10581" y="12751"/>
                  <a:pt x="12160" y="12280"/>
                  <a:pt x="13829" y="14553"/>
                </a:cubicBezTo>
                <a:cubicBezTo>
                  <a:pt x="15492" y="16759"/>
                  <a:pt x="16801" y="19708"/>
                  <a:pt x="18609" y="21216"/>
                </a:cubicBezTo>
              </a:path>
            </a:pathLst>
          </a:custGeom>
          <a:solidFill>
            <a:schemeClr val="bg1">
              <a:lumMod val="75000"/>
            </a:schemeClr>
          </a:solidFill>
          <a:ln w="3175" cap="flat">
            <a:solidFill>
              <a:schemeClr val="bg1">
                <a:lumMod val="50000"/>
              </a:schemeClr>
            </a:solidFill>
            <a:miter lim="400000"/>
          </a:ln>
          <a:effectLst/>
        </p:spPr>
        <p:txBody>
          <a:bodyPr lIns="0" tIns="0" rIns="0" bIns="0"/>
          <a:lstStyle/>
          <a:p>
            <a:pPr eaLnBrk="1" hangingPunct="1">
              <a:defRPr sz="1200">
                <a:solidFill>
                  <a:srgbClr val="000000"/>
                </a:solidFill>
                <a:latin typeface="Helvetica"/>
                <a:ea typeface="Helvetica"/>
                <a:cs typeface="Helvetica"/>
                <a:sym typeface="Helvetica"/>
              </a:defRPr>
            </a:pPr>
            <a:endParaRPr sz="1688" dirty="0">
              <a:solidFill>
                <a:srgbClr val="000000"/>
              </a:solidFill>
              <a:latin typeface="Lato Light" panose="020F0502020204030203" pitchFamily="34" charset="0"/>
              <a:ea typeface="Lato Light" panose="020F0502020204030203" pitchFamily="34" charset="0"/>
              <a:cs typeface="Lato Light" panose="020F0502020204030203" pitchFamily="34" charset="0"/>
              <a:sym typeface="Helvetica"/>
            </a:endParaRPr>
          </a:p>
        </p:txBody>
      </p:sp>
      <p:sp>
        <p:nvSpPr>
          <p:cNvPr id="259" name="Shape 17323">
            <a:extLst>
              <a:ext uri="{FF2B5EF4-FFF2-40B4-BE49-F238E27FC236}">
                <a16:creationId xmlns:a16="http://schemas.microsoft.com/office/drawing/2014/main" id="{358262D6-EA9B-F342-E781-CD6803622750}"/>
              </a:ext>
            </a:extLst>
          </p:cNvPr>
          <p:cNvSpPr/>
          <p:nvPr/>
        </p:nvSpPr>
        <p:spPr>
          <a:xfrm>
            <a:off x="10321688" y="4268460"/>
            <a:ext cx="43486" cy="3199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0357" h="13774" extrusionOk="0">
                <a:moveTo>
                  <a:pt x="20357" y="6999"/>
                </a:moveTo>
                <a:cubicBezTo>
                  <a:pt x="17880" y="604"/>
                  <a:pt x="-1243" y="-4026"/>
                  <a:pt x="63" y="5175"/>
                </a:cubicBezTo>
                <a:cubicBezTo>
                  <a:pt x="1313" y="13829"/>
                  <a:pt x="16595" y="17574"/>
                  <a:pt x="20357" y="8650"/>
                </a:cubicBezTo>
              </a:path>
            </a:pathLst>
          </a:custGeom>
          <a:solidFill>
            <a:schemeClr val="bg1">
              <a:lumMod val="75000"/>
            </a:schemeClr>
          </a:solidFill>
          <a:ln w="3175" cap="flat">
            <a:solidFill>
              <a:schemeClr val="bg1">
                <a:lumMod val="50000"/>
              </a:schemeClr>
            </a:solidFill>
            <a:miter lim="400000"/>
          </a:ln>
          <a:effectLst/>
        </p:spPr>
        <p:txBody>
          <a:bodyPr lIns="0" tIns="0" rIns="0" bIns="0"/>
          <a:lstStyle/>
          <a:p>
            <a:pPr eaLnBrk="1" hangingPunct="1">
              <a:defRPr sz="1200">
                <a:solidFill>
                  <a:srgbClr val="000000"/>
                </a:solidFill>
                <a:latin typeface="Helvetica"/>
                <a:ea typeface="Helvetica"/>
                <a:cs typeface="Helvetica"/>
                <a:sym typeface="Helvetica"/>
              </a:defRPr>
            </a:pPr>
            <a:endParaRPr sz="1688" dirty="0">
              <a:solidFill>
                <a:srgbClr val="000000"/>
              </a:solidFill>
              <a:latin typeface="Lato Light" panose="020F0502020204030203" pitchFamily="34" charset="0"/>
              <a:ea typeface="Lato Light" panose="020F0502020204030203" pitchFamily="34" charset="0"/>
              <a:cs typeface="Lato Light" panose="020F0502020204030203" pitchFamily="34" charset="0"/>
              <a:sym typeface="Helvetica"/>
            </a:endParaRPr>
          </a:p>
        </p:txBody>
      </p:sp>
      <p:sp>
        <p:nvSpPr>
          <p:cNvPr id="260" name="Shape 17324">
            <a:extLst>
              <a:ext uri="{FF2B5EF4-FFF2-40B4-BE49-F238E27FC236}">
                <a16:creationId xmlns:a16="http://schemas.microsoft.com/office/drawing/2014/main" id="{8372F7A9-D252-DF6B-2FCE-4ED3257460C1}"/>
              </a:ext>
            </a:extLst>
          </p:cNvPr>
          <p:cNvSpPr/>
          <p:nvPr/>
        </p:nvSpPr>
        <p:spPr>
          <a:xfrm>
            <a:off x="10384496" y="4017064"/>
            <a:ext cx="48413" cy="14724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0375" h="20013" extrusionOk="0">
                <a:moveTo>
                  <a:pt x="13875" y="20003"/>
                </a:moveTo>
                <a:cubicBezTo>
                  <a:pt x="14340" y="18808"/>
                  <a:pt x="10584" y="17909"/>
                  <a:pt x="9196" y="16899"/>
                </a:cubicBezTo>
                <a:cubicBezTo>
                  <a:pt x="7906" y="15955"/>
                  <a:pt x="6860" y="14307"/>
                  <a:pt x="8054" y="13325"/>
                </a:cubicBezTo>
                <a:cubicBezTo>
                  <a:pt x="10126" y="11585"/>
                  <a:pt x="12965" y="12937"/>
                  <a:pt x="16631" y="12595"/>
                </a:cubicBezTo>
                <a:cubicBezTo>
                  <a:pt x="20993" y="12186"/>
                  <a:pt x="16715" y="10837"/>
                  <a:pt x="14708" y="10086"/>
                </a:cubicBezTo>
                <a:cubicBezTo>
                  <a:pt x="16205" y="9356"/>
                  <a:pt x="17980" y="9266"/>
                  <a:pt x="19019" y="8378"/>
                </a:cubicBezTo>
                <a:cubicBezTo>
                  <a:pt x="19774" y="7721"/>
                  <a:pt x="20664" y="6557"/>
                  <a:pt x="20284" y="5813"/>
                </a:cubicBezTo>
                <a:cubicBezTo>
                  <a:pt x="16618" y="5610"/>
                  <a:pt x="12436" y="7199"/>
                  <a:pt x="9222" y="5850"/>
                </a:cubicBezTo>
                <a:cubicBezTo>
                  <a:pt x="7202" y="5010"/>
                  <a:pt x="8738" y="4390"/>
                  <a:pt x="10616" y="3838"/>
                </a:cubicBezTo>
                <a:cubicBezTo>
                  <a:pt x="13565" y="2953"/>
                  <a:pt x="21271" y="2632"/>
                  <a:pt x="18431" y="799"/>
                </a:cubicBezTo>
                <a:cubicBezTo>
                  <a:pt x="14740" y="-1587"/>
                  <a:pt x="8680" y="2052"/>
                  <a:pt x="6473" y="2891"/>
                </a:cubicBezTo>
                <a:cubicBezTo>
                  <a:pt x="1336" y="4834"/>
                  <a:pt x="-329" y="6134"/>
                  <a:pt x="52" y="8732"/>
                </a:cubicBezTo>
                <a:cubicBezTo>
                  <a:pt x="336" y="10601"/>
                  <a:pt x="3395" y="12109"/>
                  <a:pt x="3859" y="13952"/>
                </a:cubicBezTo>
                <a:cubicBezTo>
                  <a:pt x="4156" y="15135"/>
                  <a:pt x="4834" y="16280"/>
                  <a:pt x="6751" y="17308"/>
                </a:cubicBezTo>
                <a:cubicBezTo>
                  <a:pt x="7951" y="17952"/>
                  <a:pt x="11449" y="19729"/>
                  <a:pt x="13411" y="20013"/>
                </a:cubicBezTo>
              </a:path>
            </a:pathLst>
          </a:custGeom>
          <a:solidFill>
            <a:schemeClr val="bg1">
              <a:lumMod val="75000"/>
            </a:schemeClr>
          </a:solidFill>
          <a:ln w="3175" cap="flat">
            <a:solidFill>
              <a:schemeClr val="bg1">
                <a:lumMod val="50000"/>
              </a:schemeClr>
            </a:solidFill>
            <a:miter lim="400000"/>
          </a:ln>
          <a:effectLst/>
        </p:spPr>
        <p:txBody>
          <a:bodyPr lIns="0" tIns="0" rIns="0" bIns="0"/>
          <a:lstStyle/>
          <a:p>
            <a:pPr eaLnBrk="1" hangingPunct="1">
              <a:defRPr sz="1200">
                <a:solidFill>
                  <a:srgbClr val="000000"/>
                </a:solidFill>
                <a:latin typeface="Helvetica"/>
                <a:ea typeface="Helvetica"/>
                <a:cs typeface="Helvetica"/>
                <a:sym typeface="Helvetica"/>
              </a:defRPr>
            </a:pPr>
            <a:endParaRPr sz="1688" dirty="0">
              <a:solidFill>
                <a:srgbClr val="000000"/>
              </a:solidFill>
              <a:latin typeface="Lato Light" panose="020F0502020204030203" pitchFamily="34" charset="0"/>
              <a:ea typeface="Lato Light" panose="020F0502020204030203" pitchFamily="34" charset="0"/>
              <a:cs typeface="Lato Light" panose="020F0502020204030203" pitchFamily="34" charset="0"/>
              <a:sym typeface="Helvetica"/>
            </a:endParaRPr>
          </a:p>
        </p:txBody>
      </p:sp>
      <p:sp>
        <p:nvSpPr>
          <p:cNvPr id="261" name="Shape 17325">
            <a:extLst>
              <a:ext uri="{FF2B5EF4-FFF2-40B4-BE49-F238E27FC236}">
                <a16:creationId xmlns:a16="http://schemas.microsoft.com/office/drawing/2014/main" id="{35DAEB98-14BD-63C0-6525-553FED23CD44}"/>
              </a:ext>
            </a:extLst>
          </p:cNvPr>
          <p:cNvSpPr/>
          <p:nvPr/>
        </p:nvSpPr>
        <p:spPr>
          <a:xfrm>
            <a:off x="10258880" y="4205611"/>
            <a:ext cx="78894" cy="1571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10784"/>
                </a:moveTo>
                <a:cubicBezTo>
                  <a:pt x="21600" y="16716"/>
                  <a:pt x="16759" y="21600"/>
                  <a:pt x="10794" y="21600"/>
                </a:cubicBezTo>
                <a:cubicBezTo>
                  <a:pt x="4836" y="21600"/>
                  <a:pt x="0" y="16716"/>
                  <a:pt x="0" y="10784"/>
                </a:cubicBezTo>
                <a:cubicBezTo>
                  <a:pt x="0" y="4884"/>
                  <a:pt x="4836" y="0"/>
                  <a:pt x="10794" y="0"/>
                </a:cubicBezTo>
                <a:cubicBezTo>
                  <a:pt x="16759" y="0"/>
                  <a:pt x="21600" y="4884"/>
                  <a:pt x="21600" y="10784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3175" cap="flat">
            <a:solidFill>
              <a:schemeClr val="bg1">
                <a:lumMod val="50000"/>
              </a:schemeClr>
            </a:solidFill>
            <a:miter lim="400000"/>
          </a:ln>
          <a:effectLst/>
        </p:spPr>
        <p:txBody>
          <a:bodyPr lIns="0" tIns="0" rIns="0" bIns="0"/>
          <a:lstStyle/>
          <a:p>
            <a:pPr eaLnBrk="1" hangingPunct="1">
              <a:defRPr sz="1200">
                <a:solidFill>
                  <a:srgbClr val="000000"/>
                </a:solidFill>
                <a:latin typeface="Helvetica"/>
                <a:ea typeface="Helvetica"/>
                <a:cs typeface="Helvetica"/>
                <a:sym typeface="Helvetica"/>
              </a:defRPr>
            </a:pPr>
            <a:endParaRPr sz="1688" dirty="0">
              <a:solidFill>
                <a:srgbClr val="000000"/>
              </a:solidFill>
              <a:latin typeface="Lato Light" panose="020F0502020204030203" pitchFamily="34" charset="0"/>
              <a:ea typeface="Lato Light" panose="020F0502020204030203" pitchFamily="34" charset="0"/>
              <a:cs typeface="Lato Light" panose="020F0502020204030203" pitchFamily="34" charset="0"/>
              <a:sym typeface="Helvetica"/>
            </a:endParaRPr>
          </a:p>
        </p:txBody>
      </p:sp>
      <p:sp>
        <p:nvSpPr>
          <p:cNvPr id="262" name="Shape 17326">
            <a:extLst>
              <a:ext uri="{FF2B5EF4-FFF2-40B4-BE49-F238E27FC236}">
                <a16:creationId xmlns:a16="http://schemas.microsoft.com/office/drawing/2014/main" id="{CDE7D55A-F4DC-3B4F-53B5-8DB755E9778A}"/>
              </a:ext>
            </a:extLst>
          </p:cNvPr>
          <p:cNvSpPr/>
          <p:nvPr/>
        </p:nvSpPr>
        <p:spPr>
          <a:xfrm>
            <a:off x="10384496" y="4189898"/>
            <a:ext cx="24137" cy="166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10830"/>
                </a:moveTo>
                <a:cubicBezTo>
                  <a:pt x="21600" y="16822"/>
                  <a:pt x="16811" y="21600"/>
                  <a:pt x="10827" y="21600"/>
                </a:cubicBezTo>
                <a:cubicBezTo>
                  <a:pt x="4844" y="21600"/>
                  <a:pt x="0" y="16822"/>
                  <a:pt x="0" y="10830"/>
                </a:cubicBezTo>
                <a:cubicBezTo>
                  <a:pt x="0" y="4838"/>
                  <a:pt x="4844" y="0"/>
                  <a:pt x="10827" y="0"/>
                </a:cubicBezTo>
                <a:cubicBezTo>
                  <a:pt x="16811" y="0"/>
                  <a:pt x="21600" y="4838"/>
                  <a:pt x="21600" y="10830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3175" cap="flat">
            <a:solidFill>
              <a:schemeClr val="bg1">
                <a:lumMod val="50000"/>
              </a:schemeClr>
            </a:solidFill>
            <a:miter lim="400000"/>
          </a:ln>
          <a:effectLst/>
        </p:spPr>
        <p:txBody>
          <a:bodyPr lIns="0" tIns="0" rIns="0" bIns="0"/>
          <a:lstStyle/>
          <a:p>
            <a:pPr eaLnBrk="1" hangingPunct="1">
              <a:defRPr sz="1200">
                <a:solidFill>
                  <a:srgbClr val="000000"/>
                </a:solidFill>
                <a:latin typeface="Helvetica"/>
                <a:ea typeface="Helvetica"/>
                <a:cs typeface="Helvetica"/>
                <a:sym typeface="Helvetica"/>
              </a:defRPr>
            </a:pPr>
            <a:endParaRPr sz="1688" dirty="0">
              <a:solidFill>
                <a:srgbClr val="000000"/>
              </a:solidFill>
              <a:latin typeface="Lato Light" panose="020F0502020204030203" pitchFamily="34" charset="0"/>
              <a:ea typeface="Lato Light" panose="020F0502020204030203" pitchFamily="34" charset="0"/>
              <a:cs typeface="Lato Light" panose="020F0502020204030203" pitchFamily="34" charset="0"/>
              <a:sym typeface="Helvetica"/>
            </a:endParaRPr>
          </a:p>
        </p:txBody>
      </p:sp>
      <p:sp>
        <p:nvSpPr>
          <p:cNvPr id="263" name="Shape 17327">
            <a:extLst>
              <a:ext uri="{FF2B5EF4-FFF2-40B4-BE49-F238E27FC236}">
                <a16:creationId xmlns:a16="http://schemas.microsoft.com/office/drawing/2014/main" id="{9D079623-1AFD-5DD4-C962-EFCEC11CFE7C}"/>
              </a:ext>
            </a:extLst>
          </p:cNvPr>
          <p:cNvSpPr/>
          <p:nvPr/>
        </p:nvSpPr>
        <p:spPr>
          <a:xfrm>
            <a:off x="10478709" y="4205611"/>
            <a:ext cx="17313" cy="1571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10842"/>
                </a:moveTo>
                <a:cubicBezTo>
                  <a:pt x="21600" y="16837"/>
                  <a:pt x="16798" y="21600"/>
                  <a:pt x="10848" y="21600"/>
                </a:cubicBezTo>
                <a:cubicBezTo>
                  <a:pt x="4840" y="21600"/>
                  <a:pt x="0" y="16837"/>
                  <a:pt x="0" y="10842"/>
                </a:cubicBezTo>
                <a:cubicBezTo>
                  <a:pt x="0" y="4903"/>
                  <a:pt x="4840" y="0"/>
                  <a:pt x="10848" y="0"/>
                </a:cubicBezTo>
                <a:cubicBezTo>
                  <a:pt x="16798" y="0"/>
                  <a:pt x="21600" y="4903"/>
                  <a:pt x="21600" y="10842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3175" cap="flat">
            <a:solidFill>
              <a:schemeClr val="bg1">
                <a:lumMod val="50000"/>
              </a:schemeClr>
            </a:solidFill>
            <a:miter lim="400000"/>
          </a:ln>
          <a:effectLst/>
        </p:spPr>
        <p:txBody>
          <a:bodyPr lIns="0" tIns="0" rIns="0" bIns="0"/>
          <a:lstStyle/>
          <a:p>
            <a:pPr eaLnBrk="1" hangingPunct="1">
              <a:defRPr sz="1200">
                <a:solidFill>
                  <a:srgbClr val="000000"/>
                </a:solidFill>
                <a:latin typeface="Helvetica"/>
                <a:ea typeface="Helvetica"/>
                <a:cs typeface="Helvetica"/>
                <a:sym typeface="Helvetica"/>
              </a:defRPr>
            </a:pPr>
            <a:endParaRPr sz="1688" dirty="0">
              <a:solidFill>
                <a:srgbClr val="000000"/>
              </a:solidFill>
              <a:latin typeface="Lato Light" panose="020F0502020204030203" pitchFamily="34" charset="0"/>
              <a:ea typeface="Lato Light" panose="020F0502020204030203" pitchFamily="34" charset="0"/>
              <a:cs typeface="Lato Light" panose="020F0502020204030203" pitchFamily="34" charset="0"/>
              <a:sym typeface="Helvetica"/>
            </a:endParaRPr>
          </a:p>
        </p:txBody>
      </p:sp>
      <p:sp>
        <p:nvSpPr>
          <p:cNvPr id="264" name="Shape 17328">
            <a:extLst>
              <a:ext uri="{FF2B5EF4-FFF2-40B4-BE49-F238E27FC236}">
                <a16:creationId xmlns:a16="http://schemas.microsoft.com/office/drawing/2014/main" id="{94B6AEC7-7C67-1404-E7E3-C7024D8D7683}"/>
              </a:ext>
            </a:extLst>
          </p:cNvPr>
          <p:cNvSpPr/>
          <p:nvPr/>
        </p:nvSpPr>
        <p:spPr>
          <a:xfrm>
            <a:off x="10164669" y="3718532"/>
            <a:ext cx="173899" cy="17109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372" h="21062" extrusionOk="0">
                <a:moveTo>
                  <a:pt x="19951" y="16815"/>
                </a:moveTo>
                <a:cubicBezTo>
                  <a:pt x="19619" y="14923"/>
                  <a:pt x="21421" y="13887"/>
                  <a:pt x="21370" y="12015"/>
                </a:cubicBezTo>
                <a:cubicBezTo>
                  <a:pt x="21346" y="11016"/>
                  <a:pt x="21012" y="10049"/>
                  <a:pt x="20633" y="9140"/>
                </a:cubicBezTo>
                <a:cubicBezTo>
                  <a:pt x="20315" y="8374"/>
                  <a:pt x="20569" y="7399"/>
                  <a:pt x="20149" y="6707"/>
                </a:cubicBezTo>
                <a:cubicBezTo>
                  <a:pt x="19902" y="6297"/>
                  <a:pt x="18971" y="6370"/>
                  <a:pt x="18871" y="6000"/>
                </a:cubicBezTo>
                <a:cubicBezTo>
                  <a:pt x="18775" y="5646"/>
                  <a:pt x="19508" y="5225"/>
                  <a:pt x="19510" y="4799"/>
                </a:cubicBezTo>
                <a:cubicBezTo>
                  <a:pt x="19512" y="4243"/>
                  <a:pt x="19118" y="3798"/>
                  <a:pt x="18879" y="3336"/>
                </a:cubicBezTo>
                <a:cubicBezTo>
                  <a:pt x="18568" y="2742"/>
                  <a:pt x="18172" y="2278"/>
                  <a:pt x="17656" y="1843"/>
                </a:cubicBezTo>
                <a:cubicBezTo>
                  <a:pt x="17041" y="1327"/>
                  <a:pt x="16484" y="832"/>
                  <a:pt x="15924" y="263"/>
                </a:cubicBezTo>
                <a:cubicBezTo>
                  <a:pt x="15449" y="-221"/>
                  <a:pt x="15114" y="-6"/>
                  <a:pt x="15310" y="644"/>
                </a:cubicBezTo>
                <a:cubicBezTo>
                  <a:pt x="15553" y="1460"/>
                  <a:pt x="15980" y="2209"/>
                  <a:pt x="16045" y="3081"/>
                </a:cubicBezTo>
                <a:cubicBezTo>
                  <a:pt x="16143" y="4400"/>
                  <a:pt x="13932" y="4013"/>
                  <a:pt x="13065" y="4274"/>
                </a:cubicBezTo>
                <a:cubicBezTo>
                  <a:pt x="12767" y="4619"/>
                  <a:pt x="12472" y="4644"/>
                  <a:pt x="12453" y="5171"/>
                </a:cubicBezTo>
                <a:cubicBezTo>
                  <a:pt x="12443" y="5567"/>
                  <a:pt x="12656" y="5976"/>
                  <a:pt x="12587" y="6371"/>
                </a:cubicBezTo>
                <a:cubicBezTo>
                  <a:pt x="11982" y="6319"/>
                  <a:pt x="11488" y="5479"/>
                  <a:pt x="10851" y="5988"/>
                </a:cubicBezTo>
                <a:cubicBezTo>
                  <a:pt x="10287" y="6442"/>
                  <a:pt x="10523" y="7177"/>
                  <a:pt x="10427" y="7767"/>
                </a:cubicBezTo>
                <a:cubicBezTo>
                  <a:pt x="10331" y="8365"/>
                  <a:pt x="9566" y="8837"/>
                  <a:pt x="8957" y="8662"/>
                </a:cubicBezTo>
                <a:cubicBezTo>
                  <a:pt x="8305" y="8483"/>
                  <a:pt x="8650" y="7588"/>
                  <a:pt x="8618" y="7119"/>
                </a:cubicBezTo>
                <a:cubicBezTo>
                  <a:pt x="8571" y="6394"/>
                  <a:pt x="7551" y="6018"/>
                  <a:pt x="6935" y="5777"/>
                </a:cubicBezTo>
                <a:cubicBezTo>
                  <a:pt x="5239" y="5126"/>
                  <a:pt x="5465" y="6583"/>
                  <a:pt x="4732" y="7467"/>
                </a:cubicBezTo>
                <a:cubicBezTo>
                  <a:pt x="3841" y="8537"/>
                  <a:pt x="2001" y="8544"/>
                  <a:pt x="1059" y="9803"/>
                </a:cubicBezTo>
                <a:cubicBezTo>
                  <a:pt x="560" y="10476"/>
                  <a:pt x="739" y="10910"/>
                  <a:pt x="611" y="11681"/>
                </a:cubicBezTo>
                <a:cubicBezTo>
                  <a:pt x="539" y="12075"/>
                  <a:pt x="262" y="12346"/>
                  <a:pt x="139" y="12714"/>
                </a:cubicBezTo>
                <a:cubicBezTo>
                  <a:pt x="-34" y="13233"/>
                  <a:pt x="-179" y="14488"/>
                  <a:pt x="563" y="14656"/>
                </a:cubicBezTo>
                <a:cubicBezTo>
                  <a:pt x="1385" y="14843"/>
                  <a:pt x="1479" y="13532"/>
                  <a:pt x="1705" y="13065"/>
                </a:cubicBezTo>
                <a:cubicBezTo>
                  <a:pt x="2037" y="12397"/>
                  <a:pt x="2267" y="11677"/>
                  <a:pt x="2593" y="10998"/>
                </a:cubicBezTo>
                <a:cubicBezTo>
                  <a:pt x="3040" y="10068"/>
                  <a:pt x="3290" y="10617"/>
                  <a:pt x="3726" y="11136"/>
                </a:cubicBezTo>
                <a:cubicBezTo>
                  <a:pt x="4251" y="11751"/>
                  <a:pt x="5282" y="12177"/>
                  <a:pt x="6068" y="11864"/>
                </a:cubicBezTo>
                <a:cubicBezTo>
                  <a:pt x="6918" y="11533"/>
                  <a:pt x="7187" y="10175"/>
                  <a:pt x="8216" y="10103"/>
                </a:cubicBezTo>
                <a:cubicBezTo>
                  <a:pt x="9289" y="10036"/>
                  <a:pt x="10438" y="11497"/>
                  <a:pt x="10459" y="12471"/>
                </a:cubicBezTo>
                <a:cubicBezTo>
                  <a:pt x="10476" y="13264"/>
                  <a:pt x="9924" y="13594"/>
                  <a:pt x="9684" y="14252"/>
                </a:cubicBezTo>
                <a:cubicBezTo>
                  <a:pt x="9438" y="14921"/>
                  <a:pt x="9502" y="15974"/>
                  <a:pt x="9652" y="16657"/>
                </a:cubicBezTo>
                <a:cubicBezTo>
                  <a:pt x="9926" y="17878"/>
                  <a:pt x="11281" y="18882"/>
                  <a:pt x="12245" y="19552"/>
                </a:cubicBezTo>
                <a:cubicBezTo>
                  <a:pt x="12767" y="19913"/>
                  <a:pt x="13438" y="20555"/>
                  <a:pt x="14132" y="20392"/>
                </a:cubicBezTo>
                <a:cubicBezTo>
                  <a:pt x="14603" y="20281"/>
                  <a:pt x="15046" y="19479"/>
                  <a:pt x="15457" y="19452"/>
                </a:cubicBezTo>
                <a:cubicBezTo>
                  <a:pt x="16090" y="19418"/>
                  <a:pt x="15741" y="20490"/>
                  <a:pt x="15896" y="20799"/>
                </a:cubicBezTo>
                <a:cubicBezTo>
                  <a:pt x="16182" y="21379"/>
                  <a:pt x="17013" y="20871"/>
                  <a:pt x="17296" y="20502"/>
                </a:cubicBezTo>
                <a:cubicBezTo>
                  <a:pt x="18021" y="19540"/>
                  <a:pt x="17439" y="17736"/>
                  <a:pt x="16836" y="16827"/>
                </a:cubicBezTo>
                <a:cubicBezTo>
                  <a:pt x="16567" y="16424"/>
                  <a:pt x="16274" y="16299"/>
                  <a:pt x="16201" y="15755"/>
                </a:cubicBezTo>
                <a:cubicBezTo>
                  <a:pt x="16143" y="15344"/>
                  <a:pt x="16195" y="14901"/>
                  <a:pt x="16286" y="14500"/>
                </a:cubicBezTo>
                <a:cubicBezTo>
                  <a:pt x="16397" y="14017"/>
                  <a:pt x="17266" y="12395"/>
                  <a:pt x="18003" y="12834"/>
                </a:cubicBezTo>
                <a:cubicBezTo>
                  <a:pt x="18297" y="13009"/>
                  <a:pt x="18366" y="13355"/>
                  <a:pt x="18481" y="13652"/>
                </a:cubicBezTo>
                <a:cubicBezTo>
                  <a:pt x="18619" y="14001"/>
                  <a:pt x="18719" y="14087"/>
                  <a:pt x="18977" y="14309"/>
                </a:cubicBezTo>
                <a:cubicBezTo>
                  <a:pt x="19518" y="14794"/>
                  <a:pt x="19753" y="15377"/>
                  <a:pt x="19776" y="16110"/>
                </a:cubicBezTo>
              </a:path>
            </a:pathLst>
          </a:custGeom>
          <a:solidFill>
            <a:schemeClr val="bg1">
              <a:lumMod val="75000"/>
            </a:schemeClr>
          </a:solidFill>
          <a:ln w="3175" cap="flat">
            <a:solidFill>
              <a:schemeClr val="bg1">
                <a:lumMod val="50000"/>
              </a:schemeClr>
            </a:solidFill>
            <a:miter lim="400000"/>
          </a:ln>
          <a:effectLst/>
        </p:spPr>
        <p:txBody>
          <a:bodyPr lIns="0" tIns="0" rIns="0" bIns="0"/>
          <a:lstStyle/>
          <a:p>
            <a:pPr eaLnBrk="1" hangingPunct="1">
              <a:defRPr sz="1200">
                <a:solidFill>
                  <a:srgbClr val="000000"/>
                </a:solidFill>
                <a:latin typeface="Helvetica"/>
                <a:ea typeface="Helvetica"/>
                <a:cs typeface="Helvetica"/>
                <a:sym typeface="Helvetica"/>
              </a:defRPr>
            </a:pPr>
            <a:endParaRPr sz="1688" dirty="0">
              <a:solidFill>
                <a:srgbClr val="000000"/>
              </a:solidFill>
              <a:latin typeface="Lato Light" panose="020F0502020204030203" pitchFamily="34" charset="0"/>
              <a:ea typeface="Lato Light" panose="020F0502020204030203" pitchFamily="34" charset="0"/>
              <a:cs typeface="Lato Light" panose="020F0502020204030203" pitchFamily="34" charset="0"/>
              <a:sym typeface="Helvetica"/>
            </a:endParaRPr>
          </a:p>
        </p:txBody>
      </p:sp>
      <p:sp>
        <p:nvSpPr>
          <p:cNvPr id="265" name="Shape 17329">
            <a:extLst>
              <a:ext uri="{FF2B5EF4-FFF2-40B4-BE49-F238E27FC236}">
                <a16:creationId xmlns:a16="http://schemas.microsoft.com/office/drawing/2014/main" id="{2E1F0EB0-A074-AF42-5066-131D38D928D6}"/>
              </a:ext>
            </a:extLst>
          </p:cNvPr>
          <p:cNvSpPr/>
          <p:nvPr/>
        </p:nvSpPr>
        <p:spPr>
          <a:xfrm>
            <a:off x="10227478" y="3592832"/>
            <a:ext cx="59875" cy="11116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19710" h="20499" extrusionOk="0">
                <a:moveTo>
                  <a:pt x="7577" y="14467"/>
                </a:moveTo>
                <a:cubicBezTo>
                  <a:pt x="7223" y="12305"/>
                  <a:pt x="6703" y="13290"/>
                  <a:pt x="4033" y="12230"/>
                </a:cubicBezTo>
                <a:cubicBezTo>
                  <a:pt x="2276" y="11525"/>
                  <a:pt x="1282" y="10107"/>
                  <a:pt x="1686" y="8889"/>
                </a:cubicBezTo>
                <a:cubicBezTo>
                  <a:pt x="6184" y="8814"/>
                  <a:pt x="11307" y="8039"/>
                  <a:pt x="7027" y="5198"/>
                </a:cubicBezTo>
                <a:cubicBezTo>
                  <a:pt x="4881" y="3769"/>
                  <a:pt x="-828" y="2436"/>
                  <a:pt x="101" y="231"/>
                </a:cubicBezTo>
                <a:cubicBezTo>
                  <a:pt x="5482" y="86"/>
                  <a:pt x="11171" y="-843"/>
                  <a:pt x="13624" y="2436"/>
                </a:cubicBezTo>
                <a:cubicBezTo>
                  <a:pt x="15139" y="4475"/>
                  <a:pt x="14644" y="7078"/>
                  <a:pt x="17440" y="8787"/>
                </a:cubicBezTo>
                <a:cubicBezTo>
                  <a:pt x="18581" y="9486"/>
                  <a:pt x="20772" y="10272"/>
                  <a:pt x="19106" y="11210"/>
                </a:cubicBezTo>
                <a:cubicBezTo>
                  <a:pt x="17178" y="12287"/>
                  <a:pt x="11706" y="10210"/>
                  <a:pt x="10631" y="12494"/>
                </a:cubicBezTo>
                <a:cubicBezTo>
                  <a:pt x="9929" y="13992"/>
                  <a:pt x="11782" y="14998"/>
                  <a:pt x="13054" y="16121"/>
                </a:cubicBezTo>
                <a:cubicBezTo>
                  <a:pt x="14513" y="17424"/>
                  <a:pt x="14790" y="18950"/>
                  <a:pt x="14674" y="20457"/>
                </a:cubicBezTo>
                <a:cubicBezTo>
                  <a:pt x="12226" y="20757"/>
                  <a:pt x="9323" y="19386"/>
                  <a:pt x="8228" y="18270"/>
                </a:cubicBezTo>
                <a:cubicBezTo>
                  <a:pt x="7016" y="17042"/>
                  <a:pt x="7789" y="15777"/>
                  <a:pt x="7577" y="14467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3175" cap="flat">
            <a:solidFill>
              <a:schemeClr val="bg1">
                <a:lumMod val="50000"/>
              </a:schemeClr>
            </a:solidFill>
            <a:miter lim="400000"/>
          </a:ln>
          <a:effectLst/>
        </p:spPr>
        <p:txBody>
          <a:bodyPr lIns="0" tIns="0" rIns="0" bIns="0"/>
          <a:lstStyle/>
          <a:p>
            <a:pPr eaLnBrk="1" hangingPunct="1">
              <a:defRPr sz="1200">
                <a:solidFill>
                  <a:srgbClr val="000000"/>
                </a:solidFill>
                <a:latin typeface="Helvetica"/>
                <a:ea typeface="Helvetica"/>
                <a:cs typeface="Helvetica"/>
                <a:sym typeface="Helvetica"/>
              </a:defRPr>
            </a:pPr>
            <a:endParaRPr sz="1688" dirty="0">
              <a:solidFill>
                <a:srgbClr val="000000"/>
              </a:solidFill>
              <a:latin typeface="Lato Light" panose="020F0502020204030203" pitchFamily="34" charset="0"/>
              <a:ea typeface="Lato Light" panose="020F0502020204030203" pitchFamily="34" charset="0"/>
              <a:cs typeface="Lato Light" panose="020F0502020204030203" pitchFamily="34" charset="0"/>
              <a:sym typeface="Helvetica"/>
            </a:endParaRPr>
          </a:p>
        </p:txBody>
      </p:sp>
      <p:sp>
        <p:nvSpPr>
          <p:cNvPr id="266" name="Shape 17330">
            <a:extLst>
              <a:ext uri="{FF2B5EF4-FFF2-40B4-BE49-F238E27FC236}">
                <a16:creationId xmlns:a16="http://schemas.microsoft.com/office/drawing/2014/main" id="{4D48F990-2DB6-4010-9F59-E8B42C1989A3}"/>
              </a:ext>
            </a:extLst>
          </p:cNvPr>
          <p:cNvSpPr/>
          <p:nvPr/>
        </p:nvSpPr>
        <p:spPr>
          <a:xfrm>
            <a:off x="10148969" y="3639969"/>
            <a:ext cx="105851" cy="11822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19982" h="20523" extrusionOk="0">
                <a:moveTo>
                  <a:pt x="4327" y="1875"/>
                </a:moveTo>
                <a:cubicBezTo>
                  <a:pt x="4182" y="1862"/>
                  <a:pt x="4046" y="1844"/>
                  <a:pt x="3918" y="1824"/>
                </a:cubicBezTo>
                <a:cubicBezTo>
                  <a:pt x="2526" y="1594"/>
                  <a:pt x="1166" y="971"/>
                  <a:pt x="399" y="2205"/>
                </a:cubicBezTo>
                <a:cubicBezTo>
                  <a:pt x="-259" y="3248"/>
                  <a:pt x="34" y="6775"/>
                  <a:pt x="346" y="7920"/>
                </a:cubicBezTo>
                <a:cubicBezTo>
                  <a:pt x="1238" y="11220"/>
                  <a:pt x="7013" y="8758"/>
                  <a:pt x="7218" y="12927"/>
                </a:cubicBezTo>
                <a:cubicBezTo>
                  <a:pt x="7215" y="12879"/>
                  <a:pt x="4657" y="14247"/>
                  <a:pt x="4448" y="14608"/>
                </a:cubicBezTo>
                <a:cubicBezTo>
                  <a:pt x="3765" y="15745"/>
                  <a:pt x="4133" y="15992"/>
                  <a:pt x="5018" y="16907"/>
                </a:cubicBezTo>
                <a:cubicBezTo>
                  <a:pt x="5733" y="17630"/>
                  <a:pt x="9725" y="21484"/>
                  <a:pt x="10932" y="20297"/>
                </a:cubicBezTo>
                <a:cubicBezTo>
                  <a:pt x="12556" y="18705"/>
                  <a:pt x="8341" y="15511"/>
                  <a:pt x="11016" y="13359"/>
                </a:cubicBezTo>
                <a:cubicBezTo>
                  <a:pt x="11068" y="14015"/>
                  <a:pt x="10895" y="17113"/>
                  <a:pt x="11801" y="17411"/>
                </a:cubicBezTo>
                <a:cubicBezTo>
                  <a:pt x="12733" y="17703"/>
                  <a:pt x="13682" y="14589"/>
                  <a:pt x="14834" y="14165"/>
                </a:cubicBezTo>
                <a:cubicBezTo>
                  <a:pt x="14814" y="15753"/>
                  <a:pt x="15008" y="16610"/>
                  <a:pt x="16930" y="16812"/>
                </a:cubicBezTo>
                <a:cubicBezTo>
                  <a:pt x="18545" y="16975"/>
                  <a:pt x="21078" y="15211"/>
                  <a:pt x="19466" y="13833"/>
                </a:cubicBezTo>
                <a:cubicBezTo>
                  <a:pt x="17437" y="12099"/>
                  <a:pt x="15410" y="12004"/>
                  <a:pt x="15297" y="8993"/>
                </a:cubicBezTo>
                <a:cubicBezTo>
                  <a:pt x="15257" y="7901"/>
                  <a:pt x="15882" y="5544"/>
                  <a:pt x="14348" y="5172"/>
                </a:cubicBezTo>
                <a:cubicBezTo>
                  <a:pt x="12585" y="4742"/>
                  <a:pt x="10209" y="8599"/>
                  <a:pt x="8669" y="5992"/>
                </a:cubicBezTo>
                <a:cubicBezTo>
                  <a:pt x="7716" y="4365"/>
                  <a:pt x="9308" y="3391"/>
                  <a:pt x="7233" y="2392"/>
                </a:cubicBezTo>
                <a:cubicBezTo>
                  <a:pt x="6295" y="1934"/>
                  <a:pt x="5207" y="1880"/>
                  <a:pt x="4196" y="1306"/>
                </a:cubicBezTo>
                <a:cubicBezTo>
                  <a:pt x="3290" y="790"/>
                  <a:pt x="2251" y="-116"/>
                  <a:pt x="1105" y="12"/>
                </a:cubicBezTo>
                <a:cubicBezTo>
                  <a:pt x="-522" y="185"/>
                  <a:pt x="-247" y="1482"/>
                  <a:pt x="1247" y="2016"/>
                </a:cubicBezTo>
              </a:path>
            </a:pathLst>
          </a:custGeom>
          <a:solidFill>
            <a:schemeClr val="bg1">
              <a:lumMod val="75000"/>
            </a:schemeClr>
          </a:solidFill>
          <a:ln w="3175" cap="flat">
            <a:solidFill>
              <a:schemeClr val="bg1">
                <a:lumMod val="50000"/>
              </a:schemeClr>
            </a:solidFill>
            <a:miter lim="400000"/>
          </a:ln>
          <a:effectLst/>
        </p:spPr>
        <p:txBody>
          <a:bodyPr lIns="0" tIns="0" rIns="0" bIns="0"/>
          <a:lstStyle/>
          <a:p>
            <a:pPr eaLnBrk="1" hangingPunct="1">
              <a:defRPr sz="1200">
                <a:solidFill>
                  <a:srgbClr val="000000"/>
                </a:solidFill>
                <a:latin typeface="Helvetica"/>
                <a:ea typeface="Helvetica"/>
                <a:cs typeface="Helvetica"/>
                <a:sym typeface="Helvetica"/>
              </a:defRPr>
            </a:pPr>
            <a:endParaRPr sz="1688" dirty="0">
              <a:solidFill>
                <a:srgbClr val="000000"/>
              </a:solidFill>
              <a:latin typeface="Lato Light" panose="020F0502020204030203" pitchFamily="34" charset="0"/>
              <a:ea typeface="Lato Light" panose="020F0502020204030203" pitchFamily="34" charset="0"/>
              <a:cs typeface="Lato Light" panose="020F0502020204030203" pitchFamily="34" charset="0"/>
              <a:sym typeface="Helvetica"/>
            </a:endParaRPr>
          </a:p>
        </p:txBody>
      </p:sp>
      <p:sp>
        <p:nvSpPr>
          <p:cNvPr id="267" name="Shape 17331">
            <a:extLst>
              <a:ext uri="{FF2B5EF4-FFF2-40B4-BE49-F238E27FC236}">
                <a16:creationId xmlns:a16="http://schemas.microsoft.com/office/drawing/2014/main" id="{7FE53BE7-FC1A-AF90-E573-3FDE88A71E30}"/>
              </a:ext>
            </a:extLst>
          </p:cNvPr>
          <p:cNvSpPr/>
          <p:nvPr/>
        </p:nvSpPr>
        <p:spPr>
          <a:xfrm>
            <a:off x="10054755" y="3341437"/>
            <a:ext cx="181085" cy="25075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0855" h="21245" extrusionOk="0">
                <a:moveTo>
                  <a:pt x="8924" y="760"/>
                </a:moveTo>
                <a:cubicBezTo>
                  <a:pt x="8931" y="632"/>
                  <a:pt x="8947" y="556"/>
                  <a:pt x="8885" y="445"/>
                </a:cubicBezTo>
                <a:cubicBezTo>
                  <a:pt x="7940" y="502"/>
                  <a:pt x="6960" y="1005"/>
                  <a:pt x="6044" y="910"/>
                </a:cubicBezTo>
                <a:cubicBezTo>
                  <a:pt x="4942" y="808"/>
                  <a:pt x="4251" y="-91"/>
                  <a:pt x="3036" y="7"/>
                </a:cubicBezTo>
                <a:cubicBezTo>
                  <a:pt x="294" y="231"/>
                  <a:pt x="1166" y="2663"/>
                  <a:pt x="1484" y="3998"/>
                </a:cubicBezTo>
                <a:cubicBezTo>
                  <a:pt x="1565" y="4351"/>
                  <a:pt x="1798" y="4734"/>
                  <a:pt x="1892" y="5102"/>
                </a:cubicBezTo>
                <a:cubicBezTo>
                  <a:pt x="2033" y="5656"/>
                  <a:pt x="1699" y="5972"/>
                  <a:pt x="1699" y="6455"/>
                </a:cubicBezTo>
                <a:cubicBezTo>
                  <a:pt x="1703" y="6997"/>
                  <a:pt x="2918" y="8316"/>
                  <a:pt x="2148" y="8764"/>
                </a:cubicBezTo>
                <a:cubicBezTo>
                  <a:pt x="1426" y="9195"/>
                  <a:pt x="643" y="7905"/>
                  <a:pt x="92" y="8707"/>
                </a:cubicBezTo>
                <a:cubicBezTo>
                  <a:pt x="-305" y="9282"/>
                  <a:pt x="687" y="11024"/>
                  <a:pt x="989" y="11614"/>
                </a:cubicBezTo>
                <a:cubicBezTo>
                  <a:pt x="1251" y="12127"/>
                  <a:pt x="2752" y="14965"/>
                  <a:pt x="3644" y="15036"/>
                </a:cubicBezTo>
                <a:cubicBezTo>
                  <a:pt x="4283" y="15088"/>
                  <a:pt x="3990" y="14179"/>
                  <a:pt x="4179" y="13852"/>
                </a:cubicBezTo>
                <a:cubicBezTo>
                  <a:pt x="4417" y="13442"/>
                  <a:pt x="5604" y="14049"/>
                  <a:pt x="5304" y="14653"/>
                </a:cubicBezTo>
                <a:cubicBezTo>
                  <a:pt x="4981" y="15315"/>
                  <a:pt x="4006" y="15467"/>
                  <a:pt x="4746" y="16359"/>
                </a:cubicBezTo>
                <a:cubicBezTo>
                  <a:pt x="5284" y="17012"/>
                  <a:pt x="6459" y="17481"/>
                  <a:pt x="7458" y="17389"/>
                </a:cubicBezTo>
                <a:cubicBezTo>
                  <a:pt x="8582" y="17286"/>
                  <a:pt x="9397" y="16739"/>
                  <a:pt x="10554" y="17153"/>
                </a:cubicBezTo>
                <a:cubicBezTo>
                  <a:pt x="11483" y="17489"/>
                  <a:pt x="12347" y="18743"/>
                  <a:pt x="13360" y="18887"/>
                </a:cubicBezTo>
                <a:cubicBezTo>
                  <a:pt x="15010" y="19127"/>
                  <a:pt x="12979" y="17694"/>
                  <a:pt x="13154" y="17103"/>
                </a:cubicBezTo>
                <a:cubicBezTo>
                  <a:pt x="14250" y="17266"/>
                  <a:pt x="14717" y="17788"/>
                  <a:pt x="15412" y="18364"/>
                </a:cubicBezTo>
                <a:cubicBezTo>
                  <a:pt x="16172" y="18996"/>
                  <a:pt x="17120" y="19441"/>
                  <a:pt x="17947" y="20019"/>
                </a:cubicBezTo>
                <a:cubicBezTo>
                  <a:pt x="18429" y="20360"/>
                  <a:pt x="19448" y="21509"/>
                  <a:pt x="20285" y="21189"/>
                </a:cubicBezTo>
                <a:cubicBezTo>
                  <a:pt x="21295" y="20800"/>
                  <a:pt x="20288" y="19866"/>
                  <a:pt x="19796" y="19558"/>
                </a:cubicBezTo>
                <a:cubicBezTo>
                  <a:pt x="18853" y="18964"/>
                  <a:pt x="18023" y="18728"/>
                  <a:pt x="18026" y="17671"/>
                </a:cubicBezTo>
                <a:cubicBezTo>
                  <a:pt x="18803" y="17876"/>
                  <a:pt x="21276" y="18109"/>
                  <a:pt x="20793" y="16948"/>
                </a:cubicBezTo>
                <a:cubicBezTo>
                  <a:pt x="20506" y="16256"/>
                  <a:pt x="19158" y="16312"/>
                  <a:pt x="18385" y="16303"/>
                </a:cubicBezTo>
                <a:cubicBezTo>
                  <a:pt x="17330" y="16290"/>
                  <a:pt x="16693" y="16267"/>
                  <a:pt x="15746" y="15912"/>
                </a:cubicBezTo>
                <a:cubicBezTo>
                  <a:pt x="14733" y="15524"/>
                  <a:pt x="13286" y="14631"/>
                  <a:pt x="12064" y="14813"/>
                </a:cubicBezTo>
                <a:cubicBezTo>
                  <a:pt x="10422" y="15045"/>
                  <a:pt x="10376" y="16511"/>
                  <a:pt x="9007" y="14772"/>
                </a:cubicBezTo>
                <a:cubicBezTo>
                  <a:pt x="8350" y="13942"/>
                  <a:pt x="7822" y="12935"/>
                  <a:pt x="7435" y="12019"/>
                </a:cubicBezTo>
                <a:cubicBezTo>
                  <a:pt x="7105" y="11223"/>
                  <a:pt x="6814" y="10082"/>
                  <a:pt x="7476" y="9328"/>
                </a:cubicBezTo>
                <a:cubicBezTo>
                  <a:pt x="8066" y="8656"/>
                  <a:pt x="9265" y="8597"/>
                  <a:pt x="9805" y="7865"/>
                </a:cubicBezTo>
                <a:cubicBezTo>
                  <a:pt x="10261" y="7250"/>
                  <a:pt x="10821" y="5820"/>
                  <a:pt x="10462" y="5151"/>
                </a:cubicBezTo>
                <a:cubicBezTo>
                  <a:pt x="9925" y="4163"/>
                  <a:pt x="8589" y="4170"/>
                  <a:pt x="8815" y="2867"/>
                </a:cubicBezTo>
                <a:lnTo>
                  <a:pt x="8924" y="760"/>
                </a:lnTo>
                <a:close/>
              </a:path>
            </a:pathLst>
          </a:custGeom>
          <a:solidFill>
            <a:schemeClr val="bg1">
              <a:lumMod val="75000"/>
            </a:schemeClr>
          </a:solidFill>
          <a:ln w="3175" cap="flat">
            <a:solidFill>
              <a:schemeClr val="bg1">
                <a:lumMod val="50000"/>
              </a:schemeClr>
            </a:solidFill>
            <a:miter lim="400000"/>
          </a:ln>
          <a:effectLst/>
        </p:spPr>
        <p:txBody>
          <a:bodyPr lIns="0" tIns="0" rIns="0" bIns="0"/>
          <a:lstStyle/>
          <a:p>
            <a:pPr eaLnBrk="1" hangingPunct="1">
              <a:defRPr sz="1200">
                <a:solidFill>
                  <a:srgbClr val="000000"/>
                </a:solidFill>
                <a:latin typeface="Helvetica"/>
                <a:ea typeface="Helvetica"/>
                <a:cs typeface="Helvetica"/>
                <a:sym typeface="Helvetica"/>
              </a:defRPr>
            </a:pPr>
            <a:endParaRPr sz="1688" dirty="0">
              <a:solidFill>
                <a:srgbClr val="000000"/>
              </a:solidFill>
              <a:latin typeface="Lato Light" panose="020F0502020204030203" pitchFamily="34" charset="0"/>
              <a:ea typeface="Lato Light" panose="020F0502020204030203" pitchFamily="34" charset="0"/>
              <a:cs typeface="Lato Light" panose="020F0502020204030203" pitchFamily="34" charset="0"/>
              <a:sym typeface="Helvetica"/>
            </a:endParaRPr>
          </a:p>
        </p:txBody>
      </p:sp>
      <p:sp>
        <p:nvSpPr>
          <p:cNvPr id="268" name="Shape 17332">
            <a:extLst>
              <a:ext uri="{FF2B5EF4-FFF2-40B4-BE49-F238E27FC236}">
                <a16:creationId xmlns:a16="http://schemas.microsoft.com/office/drawing/2014/main" id="{B8759A49-B53C-5F8A-D914-46E5B0FED418}"/>
              </a:ext>
            </a:extLst>
          </p:cNvPr>
          <p:cNvSpPr/>
          <p:nvPr/>
        </p:nvSpPr>
        <p:spPr>
          <a:xfrm>
            <a:off x="9991952" y="3655682"/>
            <a:ext cx="88887" cy="12326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072" h="21265" extrusionOk="0">
                <a:moveTo>
                  <a:pt x="11061" y="13478"/>
                </a:moveTo>
                <a:cubicBezTo>
                  <a:pt x="5575" y="18125"/>
                  <a:pt x="646" y="21595"/>
                  <a:pt x="57" y="21240"/>
                </a:cubicBezTo>
                <a:cubicBezTo>
                  <a:pt x="-528" y="20876"/>
                  <a:pt x="3445" y="16809"/>
                  <a:pt x="8931" y="12158"/>
                </a:cubicBezTo>
                <a:cubicBezTo>
                  <a:pt x="10890" y="10500"/>
                  <a:pt x="14405" y="8718"/>
                  <a:pt x="15619" y="6798"/>
                </a:cubicBezTo>
                <a:cubicBezTo>
                  <a:pt x="16034" y="6124"/>
                  <a:pt x="15979" y="18"/>
                  <a:pt x="16343" y="3"/>
                </a:cubicBezTo>
                <a:cubicBezTo>
                  <a:pt x="16633" y="-5"/>
                  <a:pt x="16902" y="6"/>
                  <a:pt x="17182" y="18"/>
                </a:cubicBezTo>
                <a:cubicBezTo>
                  <a:pt x="18575" y="2647"/>
                  <a:pt x="17364" y="4245"/>
                  <a:pt x="21072" y="5805"/>
                </a:cubicBezTo>
                <a:cubicBezTo>
                  <a:pt x="20610" y="7045"/>
                  <a:pt x="17753" y="7685"/>
                  <a:pt x="16590" y="8508"/>
                </a:cubicBezTo>
                <a:cubicBezTo>
                  <a:pt x="14551" y="9959"/>
                  <a:pt x="12922" y="11895"/>
                  <a:pt x="11061" y="13478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3175" cap="flat">
            <a:solidFill>
              <a:schemeClr val="bg1">
                <a:lumMod val="50000"/>
              </a:schemeClr>
            </a:solidFill>
            <a:miter lim="400000"/>
          </a:ln>
          <a:effectLst/>
        </p:spPr>
        <p:txBody>
          <a:bodyPr lIns="0" tIns="0" rIns="0" bIns="0"/>
          <a:lstStyle/>
          <a:p>
            <a:pPr eaLnBrk="1" hangingPunct="1">
              <a:defRPr sz="1200">
                <a:solidFill>
                  <a:srgbClr val="000000"/>
                </a:solidFill>
                <a:latin typeface="Helvetica"/>
                <a:ea typeface="Helvetica"/>
                <a:cs typeface="Helvetica"/>
                <a:sym typeface="Helvetica"/>
              </a:defRPr>
            </a:pPr>
            <a:endParaRPr sz="1688" dirty="0">
              <a:solidFill>
                <a:srgbClr val="000000"/>
              </a:solidFill>
              <a:latin typeface="Lato Light" panose="020F0502020204030203" pitchFamily="34" charset="0"/>
              <a:ea typeface="Lato Light" panose="020F0502020204030203" pitchFamily="34" charset="0"/>
              <a:cs typeface="Lato Light" panose="020F0502020204030203" pitchFamily="34" charset="0"/>
              <a:sym typeface="Helvetica"/>
            </a:endParaRPr>
          </a:p>
        </p:txBody>
      </p:sp>
      <p:sp>
        <p:nvSpPr>
          <p:cNvPr id="269" name="Shape 17333">
            <a:extLst>
              <a:ext uri="{FF2B5EF4-FFF2-40B4-BE49-F238E27FC236}">
                <a16:creationId xmlns:a16="http://schemas.microsoft.com/office/drawing/2014/main" id="{8171D72E-3173-EC95-6ECF-B9ACFA6D0EC2}"/>
              </a:ext>
            </a:extLst>
          </p:cNvPr>
          <p:cNvSpPr/>
          <p:nvPr/>
        </p:nvSpPr>
        <p:spPr>
          <a:xfrm>
            <a:off x="8343255" y="3922791"/>
            <a:ext cx="15703" cy="3597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10825"/>
                </a:moveTo>
                <a:cubicBezTo>
                  <a:pt x="21600" y="16791"/>
                  <a:pt x="16740" y="21600"/>
                  <a:pt x="10773" y="21600"/>
                </a:cubicBezTo>
                <a:cubicBezTo>
                  <a:pt x="4833" y="21600"/>
                  <a:pt x="0" y="16791"/>
                  <a:pt x="0" y="10825"/>
                </a:cubicBezTo>
                <a:cubicBezTo>
                  <a:pt x="0" y="4888"/>
                  <a:pt x="4833" y="0"/>
                  <a:pt x="10773" y="0"/>
                </a:cubicBezTo>
                <a:cubicBezTo>
                  <a:pt x="16740" y="0"/>
                  <a:pt x="21600" y="4888"/>
                  <a:pt x="21600" y="1082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3175" cap="flat">
            <a:solidFill>
              <a:schemeClr val="bg1">
                <a:lumMod val="50000"/>
              </a:schemeClr>
            </a:solidFill>
            <a:miter lim="400000"/>
          </a:ln>
          <a:effectLst/>
        </p:spPr>
        <p:txBody>
          <a:bodyPr lIns="0" tIns="0" rIns="0" bIns="0"/>
          <a:lstStyle/>
          <a:p>
            <a:pPr eaLnBrk="1" hangingPunct="1">
              <a:defRPr sz="1200">
                <a:solidFill>
                  <a:srgbClr val="000000"/>
                </a:solidFill>
                <a:latin typeface="Helvetica"/>
                <a:ea typeface="Helvetica"/>
                <a:cs typeface="Helvetica"/>
                <a:sym typeface="Helvetica"/>
              </a:defRPr>
            </a:pPr>
            <a:endParaRPr sz="1688" dirty="0">
              <a:solidFill>
                <a:srgbClr val="000000"/>
              </a:solidFill>
              <a:latin typeface="Lato Light" panose="020F0502020204030203" pitchFamily="34" charset="0"/>
              <a:ea typeface="Lato Light" panose="020F0502020204030203" pitchFamily="34" charset="0"/>
              <a:cs typeface="Lato Light" panose="020F0502020204030203" pitchFamily="34" charset="0"/>
              <a:sym typeface="Helvetica"/>
            </a:endParaRPr>
          </a:p>
        </p:txBody>
      </p:sp>
      <p:sp>
        <p:nvSpPr>
          <p:cNvPr id="270" name="Shape 17334">
            <a:extLst>
              <a:ext uri="{FF2B5EF4-FFF2-40B4-BE49-F238E27FC236}">
                <a16:creationId xmlns:a16="http://schemas.microsoft.com/office/drawing/2014/main" id="{F80104AC-9DA7-C360-A85E-140E0AE001FE}"/>
              </a:ext>
            </a:extLst>
          </p:cNvPr>
          <p:cNvSpPr/>
          <p:nvPr/>
        </p:nvSpPr>
        <p:spPr>
          <a:xfrm>
            <a:off x="8311851" y="3954215"/>
            <a:ext cx="15703" cy="2303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10764"/>
                </a:moveTo>
                <a:cubicBezTo>
                  <a:pt x="21600" y="16736"/>
                  <a:pt x="16783" y="21600"/>
                  <a:pt x="10781" y="21600"/>
                </a:cubicBezTo>
                <a:cubicBezTo>
                  <a:pt x="4855" y="21600"/>
                  <a:pt x="0" y="16736"/>
                  <a:pt x="0" y="10764"/>
                </a:cubicBezTo>
                <a:cubicBezTo>
                  <a:pt x="0" y="4799"/>
                  <a:pt x="4855" y="0"/>
                  <a:pt x="10781" y="0"/>
                </a:cubicBezTo>
                <a:cubicBezTo>
                  <a:pt x="16783" y="0"/>
                  <a:pt x="21600" y="4799"/>
                  <a:pt x="21600" y="10764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3175" cap="flat">
            <a:solidFill>
              <a:schemeClr val="bg1">
                <a:lumMod val="50000"/>
              </a:schemeClr>
            </a:solidFill>
            <a:miter lim="400000"/>
          </a:ln>
          <a:effectLst/>
        </p:spPr>
        <p:txBody>
          <a:bodyPr lIns="0" tIns="0" rIns="0" bIns="0"/>
          <a:lstStyle/>
          <a:p>
            <a:pPr eaLnBrk="1" hangingPunct="1">
              <a:defRPr sz="1200">
                <a:solidFill>
                  <a:srgbClr val="000000"/>
                </a:solidFill>
                <a:latin typeface="Helvetica"/>
                <a:ea typeface="Helvetica"/>
                <a:cs typeface="Helvetica"/>
                <a:sym typeface="Helvetica"/>
              </a:defRPr>
            </a:pPr>
            <a:endParaRPr sz="1688" dirty="0">
              <a:solidFill>
                <a:srgbClr val="000000"/>
              </a:solidFill>
              <a:latin typeface="Lato Light" panose="020F0502020204030203" pitchFamily="34" charset="0"/>
              <a:ea typeface="Lato Light" panose="020F0502020204030203" pitchFamily="34" charset="0"/>
              <a:cs typeface="Lato Light" panose="020F0502020204030203" pitchFamily="34" charset="0"/>
              <a:sym typeface="Helvetica"/>
            </a:endParaRPr>
          </a:p>
        </p:txBody>
      </p:sp>
      <p:sp>
        <p:nvSpPr>
          <p:cNvPr id="271" name="Shape 17335">
            <a:extLst>
              <a:ext uri="{FF2B5EF4-FFF2-40B4-BE49-F238E27FC236}">
                <a16:creationId xmlns:a16="http://schemas.microsoft.com/office/drawing/2014/main" id="{D09BAF8B-E770-7F08-CE11-BDCA615ACCFD}"/>
              </a:ext>
            </a:extLst>
          </p:cNvPr>
          <p:cNvSpPr/>
          <p:nvPr/>
        </p:nvSpPr>
        <p:spPr>
          <a:xfrm>
            <a:off x="8343255" y="3985640"/>
            <a:ext cx="15703" cy="2734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10788"/>
                </a:moveTo>
                <a:cubicBezTo>
                  <a:pt x="21600" y="16727"/>
                  <a:pt x="16740" y="21600"/>
                  <a:pt x="10773" y="21600"/>
                </a:cubicBezTo>
                <a:cubicBezTo>
                  <a:pt x="4833" y="21600"/>
                  <a:pt x="0" y="16727"/>
                  <a:pt x="0" y="10788"/>
                </a:cubicBezTo>
                <a:cubicBezTo>
                  <a:pt x="0" y="4788"/>
                  <a:pt x="4833" y="0"/>
                  <a:pt x="10773" y="0"/>
                </a:cubicBezTo>
                <a:cubicBezTo>
                  <a:pt x="16740" y="0"/>
                  <a:pt x="21600" y="4788"/>
                  <a:pt x="21600" y="10788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3175" cap="flat">
            <a:solidFill>
              <a:schemeClr val="bg1">
                <a:lumMod val="50000"/>
              </a:schemeClr>
            </a:solidFill>
            <a:miter lim="400000"/>
          </a:ln>
          <a:effectLst/>
        </p:spPr>
        <p:txBody>
          <a:bodyPr lIns="0" tIns="0" rIns="0" bIns="0"/>
          <a:lstStyle/>
          <a:p>
            <a:pPr eaLnBrk="1" hangingPunct="1">
              <a:defRPr sz="1200">
                <a:solidFill>
                  <a:srgbClr val="000000"/>
                </a:solidFill>
                <a:latin typeface="Helvetica"/>
                <a:ea typeface="Helvetica"/>
                <a:cs typeface="Helvetica"/>
                <a:sym typeface="Helvetica"/>
              </a:defRPr>
            </a:pPr>
            <a:endParaRPr sz="1688" dirty="0">
              <a:solidFill>
                <a:srgbClr val="000000"/>
              </a:solidFill>
              <a:latin typeface="Lato Light" panose="020F0502020204030203" pitchFamily="34" charset="0"/>
              <a:ea typeface="Lato Light" panose="020F0502020204030203" pitchFamily="34" charset="0"/>
              <a:cs typeface="Lato Light" panose="020F0502020204030203" pitchFamily="34" charset="0"/>
              <a:sym typeface="Helvetica"/>
            </a:endParaRPr>
          </a:p>
        </p:txBody>
      </p:sp>
      <p:sp>
        <p:nvSpPr>
          <p:cNvPr id="272" name="Shape 17336">
            <a:extLst>
              <a:ext uri="{FF2B5EF4-FFF2-40B4-BE49-F238E27FC236}">
                <a16:creationId xmlns:a16="http://schemas.microsoft.com/office/drawing/2014/main" id="{7D77FFB7-F3FD-80E2-675D-163A9882E3CB}"/>
              </a:ext>
            </a:extLst>
          </p:cNvPr>
          <p:cNvSpPr/>
          <p:nvPr/>
        </p:nvSpPr>
        <p:spPr>
          <a:xfrm>
            <a:off x="8327551" y="3985640"/>
            <a:ext cx="15703" cy="3309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10795"/>
                </a:moveTo>
                <a:cubicBezTo>
                  <a:pt x="21600" y="16753"/>
                  <a:pt x="16815" y="21600"/>
                  <a:pt x="10784" y="21600"/>
                </a:cubicBezTo>
                <a:cubicBezTo>
                  <a:pt x="4818" y="21600"/>
                  <a:pt x="0" y="16753"/>
                  <a:pt x="0" y="10795"/>
                </a:cubicBezTo>
                <a:cubicBezTo>
                  <a:pt x="0" y="4807"/>
                  <a:pt x="4818" y="0"/>
                  <a:pt x="10784" y="0"/>
                </a:cubicBezTo>
                <a:cubicBezTo>
                  <a:pt x="16815" y="0"/>
                  <a:pt x="21600" y="4807"/>
                  <a:pt x="21600" y="1079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3175" cap="flat">
            <a:solidFill>
              <a:schemeClr val="bg1">
                <a:lumMod val="50000"/>
              </a:schemeClr>
            </a:solidFill>
            <a:miter lim="400000"/>
          </a:ln>
          <a:effectLst/>
        </p:spPr>
        <p:txBody>
          <a:bodyPr lIns="0" tIns="0" rIns="0" bIns="0"/>
          <a:lstStyle/>
          <a:p>
            <a:pPr eaLnBrk="1" hangingPunct="1">
              <a:defRPr sz="1200">
                <a:solidFill>
                  <a:srgbClr val="000000"/>
                </a:solidFill>
                <a:latin typeface="Helvetica"/>
                <a:ea typeface="Helvetica"/>
                <a:cs typeface="Helvetica"/>
                <a:sym typeface="Helvetica"/>
              </a:defRPr>
            </a:pPr>
            <a:endParaRPr sz="1688" dirty="0">
              <a:solidFill>
                <a:srgbClr val="000000"/>
              </a:solidFill>
              <a:latin typeface="Lato Light" panose="020F0502020204030203" pitchFamily="34" charset="0"/>
              <a:ea typeface="Lato Light" panose="020F0502020204030203" pitchFamily="34" charset="0"/>
              <a:cs typeface="Lato Light" panose="020F0502020204030203" pitchFamily="34" charset="0"/>
              <a:sym typeface="Helvetica"/>
            </a:endParaRPr>
          </a:p>
        </p:txBody>
      </p:sp>
      <p:sp>
        <p:nvSpPr>
          <p:cNvPr id="273" name="Shape 17337">
            <a:extLst>
              <a:ext uri="{FF2B5EF4-FFF2-40B4-BE49-F238E27FC236}">
                <a16:creationId xmlns:a16="http://schemas.microsoft.com/office/drawing/2014/main" id="{0A6210C0-1763-0F54-E5AC-BAEBE8A4E6FC}"/>
              </a:ext>
            </a:extLst>
          </p:cNvPr>
          <p:cNvSpPr/>
          <p:nvPr/>
        </p:nvSpPr>
        <p:spPr>
          <a:xfrm>
            <a:off x="8343255" y="4032776"/>
            <a:ext cx="15703" cy="2444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10766"/>
                </a:moveTo>
                <a:cubicBezTo>
                  <a:pt x="21600" y="16732"/>
                  <a:pt x="16740" y="21600"/>
                  <a:pt x="10773" y="21600"/>
                </a:cubicBezTo>
                <a:cubicBezTo>
                  <a:pt x="4833" y="21600"/>
                  <a:pt x="0" y="16732"/>
                  <a:pt x="0" y="10766"/>
                </a:cubicBezTo>
                <a:cubicBezTo>
                  <a:pt x="0" y="4786"/>
                  <a:pt x="4833" y="0"/>
                  <a:pt x="10773" y="0"/>
                </a:cubicBezTo>
                <a:cubicBezTo>
                  <a:pt x="16740" y="0"/>
                  <a:pt x="21600" y="4786"/>
                  <a:pt x="21600" y="10766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3175" cap="flat">
            <a:solidFill>
              <a:schemeClr val="bg1">
                <a:lumMod val="50000"/>
              </a:schemeClr>
            </a:solidFill>
            <a:miter lim="400000"/>
          </a:ln>
          <a:effectLst/>
        </p:spPr>
        <p:txBody>
          <a:bodyPr lIns="0" tIns="0" rIns="0" bIns="0"/>
          <a:lstStyle/>
          <a:p>
            <a:pPr eaLnBrk="1" hangingPunct="1">
              <a:defRPr sz="1200">
                <a:solidFill>
                  <a:srgbClr val="000000"/>
                </a:solidFill>
                <a:latin typeface="Helvetica"/>
                <a:ea typeface="Helvetica"/>
                <a:cs typeface="Helvetica"/>
                <a:sym typeface="Helvetica"/>
              </a:defRPr>
            </a:pPr>
            <a:endParaRPr sz="1688" dirty="0">
              <a:solidFill>
                <a:srgbClr val="000000"/>
              </a:solidFill>
              <a:latin typeface="Lato Light" panose="020F0502020204030203" pitchFamily="34" charset="0"/>
              <a:ea typeface="Lato Light" panose="020F0502020204030203" pitchFamily="34" charset="0"/>
              <a:cs typeface="Lato Light" panose="020F0502020204030203" pitchFamily="34" charset="0"/>
              <a:sym typeface="Helvetica"/>
            </a:endParaRPr>
          </a:p>
        </p:txBody>
      </p:sp>
      <p:sp>
        <p:nvSpPr>
          <p:cNvPr id="274" name="Shape 17338">
            <a:extLst>
              <a:ext uri="{FF2B5EF4-FFF2-40B4-BE49-F238E27FC236}">
                <a16:creationId xmlns:a16="http://schemas.microsoft.com/office/drawing/2014/main" id="{6F76D0BA-7C05-73BB-0266-048CDD84B06D}"/>
              </a:ext>
            </a:extLst>
          </p:cNvPr>
          <p:cNvSpPr/>
          <p:nvPr/>
        </p:nvSpPr>
        <p:spPr>
          <a:xfrm>
            <a:off x="8327551" y="3875653"/>
            <a:ext cx="15703" cy="4314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10819"/>
                </a:moveTo>
                <a:cubicBezTo>
                  <a:pt x="21600" y="16780"/>
                  <a:pt x="16815" y="21600"/>
                  <a:pt x="10784" y="21600"/>
                </a:cubicBezTo>
                <a:cubicBezTo>
                  <a:pt x="4818" y="21600"/>
                  <a:pt x="0" y="16780"/>
                  <a:pt x="0" y="10819"/>
                </a:cubicBezTo>
                <a:cubicBezTo>
                  <a:pt x="0" y="4839"/>
                  <a:pt x="4818" y="0"/>
                  <a:pt x="10784" y="0"/>
                </a:cubicBezTo>
                <a:cubicBezTo>
                  <a:pt x="16815" y="0"/>
                  <a:pt x="21600" y="4839"/>
                  <a:pt x="21600" y="10819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3175" cap="flat">
            <a:solidFill>
              <a:schemeClr val="bg1">
                <a:lumMod val="50000"/>
              </a:schemeClr>
            </a:solidFill>
            <a:miter lim="400000"/>
          </a:ln>
          <a:effectLst/>
        </p:spPr>
        <p:txBody>
          <a:bodyPr lIns="0" tIns="0" rIns="0" bIns="0"/>
          <a:lstStyle/>
          <a:p>
            <a:pPr eaLnBrk="1" hangingPunct="1">
              <a:defRPr sz="1200">
                <a:solidFill>
                  <a:srgbClr val="000000"/>
                </a:solidFill>
                <a:latin typeface="Helvetica"/>
                <a:ea typeface="Helvetica"/>
                <a:cs typeface="Helvetica"/>
                <a:sym typeface="Helvetica"/>
              </a:defRPr>
            </a:pPr>
            <a:endParaRPr sz="1688" dirty="0">
              <a:solidFill>
                <a:srgbClr val="000000"/>
              </a:solidFill>
              <a:latin typeface="Lato Light" panose="020F0502020204030203" pitchFamily="34" charset="0"/>
              <a:ea typeface="Lato Light" panose="020F0502020204030203" pitchFamily="34" charset="0"/>
              <a:cs typeface="Lato Light" panose="020F0502020204030203" pitchFamily="34" charset="0"/>
              <a:sym typeface="Helvetica"/>
            </a:endParaRPr>
          </a:p>
        </p:txBody>
      </p:sp>
      <p:sp>
        <p:nvSpPr>
          <p:cNvPr id="275" name="Shape 17339">
            <a:extLst>
              <a:ext uri="{FF2B5EF4-FFF2-40B4-BE49-F238E27FC236}">
                <a16:creationId xmlns:a16="http://schemas.microsoft.com/office/drawing/2014/main" id="{DAEB4D93-6729-7C37-C831-5B4FBDA5D69A}"/>
              </a:ext>
            </a:extLst>
          </p:cNvPr>
          <p:cNvSpPr/>
          <p:nvPr/>
        </p:nvSpPr>
        <p:spPr>
          <a:xfrm>
            <a:off x="10620025" y="1644513"/>
            <a:ext cx="32801" cy="2871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256" extrusionOk="0">
                <a:moveTo>
                  <a:pt x="21600" y="10476"/>
                </a:moveTo>
                <a:cubicBezTo>
                  <a:pt x="15258" y="10175"/>
                  <a:pt x="7412" y="12299"/>
                  <a:pt x="7887" y="21256"/>
                </a:cubicBezTo>
                <a:cubicBezTo>
                  <a:pt x="5756" y="16031"/>
                  <a:pt x="5493" y="7914"/>
                  <a:pt x="0" y="5165"/>
                </a:cubicBezTo>
                <a:cubicBezTo>
                  <a:pt x="2040" y="3467"/>
                  <a:pt x="8321" y="-344"/>
                  <a:pt x="10785" y="25"/>
                </a:cubicBezTo>
                <a:cubicBezTo>
                  <a:pt x="14269" y="553"/>
                  <a:pt x="18005" y="7108"/>
                  <a:pt x="20045" y="10129"/>
                </a:cubicBezTo>
              </a:path>
            </a:pathLst>
          </a:custGeom>
          <a:solidFill>
            <a:schemeClr val="bg1">
              <a:lumMod val="75000"/>
            </a:schemeClr>
          </a:solidFill>
          <a:ln w="3175" cap="flat">
            <a:solidFill>
              <a:schemeClr val="bg1">
                <a:lumMod val="50000"/>
              </a:schemeClr>
            </a:solidFill>
            <a:miter lim="400000"/>
          </a:ln>
          <a:effectLst/>
        </p:spPr>
        <p:txBody>
          <a:bodyPr lIns="0" tIns="0" rIns="0" bIns="0"/>
          <a:lstStyle/>
          <a:p>
            <a:pPr eaLnBrk="1" hangingPunct="1">
              <a:defRPr sz="1200">
                <a:solidFill>
                  <a:srgbClr val="000000"/>
                </a:solidFill>
                <a:latin typeface="Helvetica"/>
                <a:ea typeface="Helvetica"/>
                <a:cs typeface="Helvetica"/>
                <a:sym typeface="Helvetica"/>
              </a:defRPr>
            </a:pPr>
            <a:endParaRPr sz="1688" dirty="0">
              <a:solidFill>
                <a:srgbClr val="000000"/>
              </a:solidFill>
              <a:latin typeface="Lato Light" panose="020F0502020204030203" pitchFamily="34" charset="0"/>
              <a:ea typeface="Lato Light" panose="020F0502020204030203" pitchFamily="34" charset="0"/>
              <a:cs typeface="Lato Light" panose="020F0502020204030203" pitchFamily="34" charset="0"/>
              <a:sym typeface="Helvetica"/>
            </a:endParaRPr>
          </a:p>
        </p:txBody>
      </p:sp>
    </p:spTree>
    <p:extLst>
      <p:ext uri="{BB962C8B-B14F-4D97-AF65-F5344CB8AC3E}">
        <p14:creationId xmlns:p14="http://schemas.microsoft.com/office/powerpoint/2010/main" val="4247421686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uppo 1">
            <a:extLst>
              <a:ext uri="{FF2B5EF4-FFF2-40B4-BE49-F238E27FC236}">
                <a16:creationId xmlns:a16="http://schemas.microsoft.com/office/drawing/2014/main" id="{2B1AACEE-A443-EE3A-EDB8-3D9895988FCB}"/>
              </a:ext>
            </a:extLst>
          </p:cNvPr>
          <p:cNvGrpSpPr/>
          <p:nvPr/>
        </p:nvGrpSpPr>
        <p:grpSpPr>
          <a:xfrm>
            <a:off x="1036285" y="875767"/>
            <a:ext cx="10119429" cy="5398946"/>
            <a:chOff x="745883" y="945217"/>
            <a:chExt cx="10717026" cy="5527485"/>
          </a:xfrm>
          <a:solidFill>
            <a:schemeClr val="bg1">
              <a:lumMod val="75000"/>
            </a:schemeClr>
          </a:solidFill>
        </p:grpSpPr>
        <p:sp>
          <p:nvSpPr>
            <p:cNvPr id="3" name="Freeform 53">
              <a:extLst>
                <a:ext uri="{FF2B5EF4-FFF2-40B4-BE49-F238E27FC236}">
                  <a16:creationId xmlns:a16="http://schemas.microsoft.com/office/drawing/2014/main" id="{022A9A0B-01BA-1AC7-1DF9-1B4861692D82}"/>
                </a:ext>
              </a:extLst>
            </p:cNvPr>
            <p:cNvSpPr>
              <a:spLocks noChangeAspect="1"/>
            </p:cNvSpPr>
            <p:nvPr/>
          </p:nvSpPr>
          <p:spPr bwMode="gray">
            <a:xfrm>
              <a:off x="10099766" y="5890476"/>
              <a:ext cx="109050" cy="105638"/>
            </a:xfrm>
            <a:custGeom>
              <a:avLst/>
              <a:gdLst/>
              <a:ahLst/>
              <a:cxnLst>
                <a:cxn ang="0">
                  <a:pos x="4" y="4"/>
                </a:cxn>
                <a:cxn ang="0">
                  <a:pos x="20" y="11"/>
                </a:cxn>
                <a:cxn ang="0">
                  <a:pos x="30" y="7"/>
                </a:cxn>
                <a:cxn ang="0">
                  <a:pos x="68" y="32"/>
                </a:cxn>
                <a:cxn ang="0">
                  <a:pos x="105" y="36"/>
                </a:cxn>
                <a:cxn ang="0">
                  <a:pos x="127" y="23"/>
                </a:cxn>
                <a:cxn ang="0">
                  <a:pos x="148" y="22"/>
                </a:cxn>
                <a:cxn ang="0">
                  <a:pos x="165" y="13"/>
                </a:cxn>
                <a:cxn ang="0">
                  <a:pos x="176" y="7"/>
                </a:cxn>
                <a:cxn ang="0">
                  <a:pos x="193" y="22"/>
                </a:cxn>
                <a:cxn ang="0">
                  <a:pos x="198" y="54"/>
                </a:cxn>
                <a:cxn ang="0">
                  <a:pos x="196" y="85"/>
                </a:cxn>
                <a:cxn ang="0">
                  <a:pos x="201" y="109"/>
                </a:cxn>
                <a:cxn ang="0">
                  <a:pos x="198" y="112"/>
                </a:cxn>
                <a:cxn ang="0">
                  <a:pos x="194" y="94"/>
                </a:cxn>
                <a:cxn ang="0">
                  <a:pos x="182" y="119"/>
                </a:cxn>
                <a:cxn ang="0">
                  <a:pos x="177" y="135"/>
                </a:cxn>
                <a:cxn ang="0">
                  <a:pos x="172" y="157"/>
                </a:cxn>
                <a:cxn ang="0">
                  <a:pos x="156" y="155"/>
                </a:cxn>
                <a:cxn ang="0">
                  <a:pos x="154" y="167"/>
                </a:cxn>
                <a:cxn ang="0">
                  <a:pos x="143" y="179"/>
                </a:cxn>
                <a:cxn ang="0">
                  <a:pos x="137" y="184"/>
                </a:cxn>
                <a:cxn ang="0">
                  <a:pos x="127" y="187"/>
                </a:cxn>
                <a:cxn ang="0">
                  <a:pos x="124" y="206"/>
                </a:cxn>
                <a:cxn ang="0">
                  <a:pos x="111" y="216"/>
                </a:cxn>
                <a:cxn ang="0">
                  <a:pos x="99" y="209"/>
                </a:cxn>
                <a:cxn ang="0">
                  <a:pos x="83" y="208"/>
                </a:cxn>
                <a:cxn ang="0">
                  <a:pos x="69" y="201"/>
                </a:cxn>
                <a:cxn ang="0">
                  <a:pos x="80" y="193"/>
                </a:cxn>
                <a:cxn ang="0">
                  <a:pos x="62" y="188"/>
                </a:cxn>
                <a:cxn ang="0">
                  <a:pos x="41" y="157"/>
                </a:cxn>
                <a:cxn ang="0">
                  <a:pos x="25" y="107"/>
                </a:cxn>
                <a:cxn ang="0">
                  <a:pos x="45" y="118"/>
                </a:cxn>
                <a:cxn ang="0">
                  <a:pos x="25" y="92"/>
                </a:cxn>
                <a:cxn ang="0">
                  <a:pos x="2" y="24"/>
                </a:cxn>
              </a:cxnLst>
              <a:rect l="0" t="0" r="r" b="b"/>
              <a:pathLst>
                <a:path w="201" h="216">
                  <a:moveTo>
                    <a:pt x="2" y="0"/>
                  </a:moveTo>
                  <a:lnTo>
                    <a:pt x="4" y="4"/>
                  </a:lnTo>
                  <a:lnTo>
                    <a:pt x="13" y="6"/>
                  </a:lnTo>
                  <a:lnTo>
                    <a:pt x="20" y="11"/>
                  </a:lnTo>
                  <a:lnTo>
                    <a:pt x="26" y="7"/>
                  </a:lnTo>
                  <a:lnTo>
                    <a:pt x="30" y="7"/>
                  </a:lnTo>
                  <a:lnTo>
                    <a:pt x="43" y="13"/>
                  </a:lnTo>
                  <a:lnTo>
                    <a:pt x="68" y="32"/>
                  </a:lnTo>
                  <a:lnTo>
                    <a:pt x="100" y="36"/>
                  </a:lnTo>
                  <a:lnTo>
                    <a:pt x="105" y="36"/>
                  </a:lnTo>
                  <a:lnTo>
                    <a:pt x="116" y="28"/>
                  </a:lnTo>
                  <a:lnTo>
                    <a:pt x="127" y="23"/>
                  </a:lnTo>
                  <a:lnTo>
                    <a:pt x="137" y="24"/>
                  </a:lnTo>
                  <a:lnTo>
                    <a:pt x="148" y="22"/>
                  </a:lnTo>
                  <a:lnTo>
                    <a:pt x="159" y="11"/>
                  </a:lnTo>
                  <a:lnTo>
                    <a:pt x="165" y="13"/>
                  </a:lnTo>
                  <a:lnTo>
                    <a:pt x="172" y="16"/>
                  </a:lnTo>
                  <a:lnTo>
                    <a:pt x="176" y="7"/>
                  </a:lnTo>
                  <a:lnTo>
                    <a:pt x="185" y="11"/>
                  </a:lnTo>
                  <a:lnTo>
                    <a:pt x="193" y="22"/>
                  </a:lnTo>
                  <a:lnTo>
                    <a:pt x="197" y="44"/>
                  </a:lnTo>
                  <a:lnTo>
                    <a:pt x="198" y="54"/>
                  </a:lnTo>
                  <a:lnTo>
                    <a:pt x="196" y="65"/>
                  </a:lnTo>
                  <a:lnTo>
                    <a:pt x="196" y="85"/>
                  </a:lnTo>
                  <a:lnTo>
                    <a:pt x="198" y="103"/>
                  </a:lnTo>
                  <a:lnTo>
                    <a:pt x="201" y="109"/>
                  </a:lnTo>
                  <a:lnTo>
                    <a:pt x="198" y="122"/>
                  </a:lnTo>
                  <a:lnTo>
                    <a:pt x="198" y="112"/>
                  </a:lnTo>
                  <a:lnTo>
                    <a:pt x="197" y="102"/>
                  </a:lnTo>
                  <a:lnTo>
                    <a:pt x="194" y="94"/>
                  </a:lnTo>
                  <a:lnTo>
                    <a:pt x="192" y="101"/>
                  </a:lnTo>
                  <a:lnTo>
                    <a:pt x="182" y="119"/>
                  </a:lnTo>
                  <a:lnTo>
                    <a:pt x="182" y="134"/>
                  </a:lnTo>
                  <a:lnTo>
                    <a:pt x="177" y="135"/>
                  </a:lnTo>
                  <a:lnTo>
                    <a:pt x="177" y="153"/>
                  </a:lnTo>
                  <a:lnTo>
                    <a:pt x="172" y="157"/>
                  </a:lnTo>
                  <a:lnTo>
                    <a:pt x="166" y="157"/>
                  </a:lnTo>
                  <a:lnTo>
                    <a:pt x="156" y="155"/>
                  </a:lnTo>
                  <a:lnTo>
                    <a:pt x="154" y="158"/>
                  </a:lnTo>
                  <a:lnTo>
                    <a:pt x="154" y="167"/>
                  </a:lnTo>
                  <a:lnTo>
                    <a:pt x="150" y="176"/>
                  </a:lnTo>
                  <a:lnTo>
                    <a:pt x="143" y="179"/>
                  </a:lnTo>
                  <a:lnTo>
                    <a:pt x="140" y="190"/>
                  </a:lnTo>
                  <a:lnTo>
                    <a:pt x="137" y="184"/>
                  </a:lnTo>
                  <a:lnTo>
                    <a:pt x="131" y="182"/>
                  </a:lnTo>
                  <a:lnTo>
                    <a:pt x="127" y="187"/>
                  </a:lnTo>
                  <a:lnTo>
                    <a:pt x="124" y="198"/>
                  </a:lnTo>
                  <a:lnTo>
                    <a:pt x="124" y="206"/>
                  </a:lnTo>
                  <a:lnTo>
                    <a:pt x="117" y="215"/>
                  </a:lnTo>
                  <a:lnTo>
                    <a:pt x="111" y="216"/>
                  </a:lnTo>
                  <a:lnTo>
                    <a:pt x="105" y="211"/>
                  </a:lnTo>
                  <a:lnTo>
                    <a:pt x="99" y="209"/>
                  </a:lnTo>
                  <a:lnTo>
                    <a:pt x="94" y="212"/>
                  </a:lnTo>
                  <a:lnTo>
                    <a:pt x="83" y="208"/>
                  </a:lnTo>
                  <a:lnTo>
                    <a:pt x="73" y="208"/>
                  </a:lnTo>
                  <a:lnTo>
                    <a:pt x="69" y="201"/>
                  </a:lnTo>
                  <a:lnTo>
                    <a:pt x="77" y="200"/>
                  </a:lnTo>
                  <a:lnTo>
                    <a:pt x="80" y="193"/>
                  </a:lnTo>
                  <a:lnTo>
                    <a:pt x="70" y="193"/>
                  </a:lnTo>
                  <a:lnTo>
                    <a:pt x="62" y="188"/>
                  </a:lnTo>
                  <a:lnTo>
                    <a:pt x="49" y="165"/>
                  </a:lnTo>
                  <a:lnTo>
                    <a:pt x="41" y="157"/>
                  </a:lnTo>
                  <a:lnTo>
                    <a:pt x="37" y="151"/>
                  </a:lnTo>
                  <a:lnTo>
                    <a:pt x="25" y="107"/>
                  </a:lnTo>
                  <a:lnTo>
                    <a:pt x="37" y="129"/>
                  </a:lnTo>
                  <a:lnTo>
                    <a:pt x="45" y="118"/>
                  </a:lnTo>
                  <a:lnTo>
                    <a:pt x="37" y="113"/>
                  </a:lnTo>
                  <a:lnTo>
                    <a:pt x="25" y="92"/>
                  </a:lnTo>
                  <a:lnTo>
                    <a:pt x="0" y="39"/>
                  </a:lnTo>
                  <a:lnTo>
                    <a:pt x="2" y="24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 sz="1950" dirty="0">
                <a:latin typeface="Raleway Light"/>
              </a:endParaRPr>
            </a:p>
          </p:txBody>
        </p:sp>
        <p:sp>
          <p:nvSpPr>
            <p:cNvPr id="4" name="Freeform 54">
              <a:extLst>
                <a:ext uri="{FF2B5EF4-FFF2-40B4-BE49-F238E27FC236}">
                  <a16:creationId xmlns:a16="http://schemas.microsoft.com/office/drawing/2014/main" id="{E74B006B-78E0-6463-7B01-D09B1414997A}"/>
                </a:ext>
              </a:extLst>
            </p:cNvPr>
            <p:cNvSpPr>
              <a:spLocks noChangeAspect="1"/>
            </p:cNvSpPr>
            <p:nvPr/>
          </p:nvSpPr>
          <p:spPr bwMode="gray">
            <a:xfrm>
              <a:off x="9153744" y="4983968"/>
              <a:ext cx="1210469" cy="852463"/>
            </a:xfrm>
            <a:custGeom>
              <a:avLst/>
              <a:gdLst/>
              <a:ahLst/>
              <a:cxnLst>
                <a:cxn ang="0">
                  <a:pos x="80" y="633"/>
                </a:cxn>
                <a:cxn ang="0">
                  <a:pos x="198" y="560"/>
                </a:cxn>
                <a:cxn ang="0">
                  <a:pos x="357" y="522"/>
                </a:cxn>
                <a:cxn ang="0">
                  <a:pos x="497" y="418"/>
                </a:cxn>
                <a:cxn ang="0">
                  <a:pos x="533" y="330"/>
                </a:cxn>
                <a:cxn ang="0">
                  <a:pos x="566" y="326"/>
                </a:cxn>
                <a:cxn ang="0">
                  <a:pos x="634" y="262"/>
                </a:cxn>
                <a:cxn ang="0">
                  <a:pos x="688" y="222"/>
                </a:cxn>
                <a:cxn ang="0">
                  <a:pos x="739" y="187"/>
                </a:cxn>
                <a:cxn ang="0">
                  <a:pos x="818" y="257"/>
                </a:cxn>
                <a:cxn ang="0">
                  <a:pos x="898" y="254"/>
                </a:cxn>
                <a:cxn ang="0">
                  <a:pos x="921" y="160"/>
                </a:cxn>
                <a:cxn ang="0">
                  <a:pos x="974" y="108"/>
                </a:cxn>
                <a:cxn ang="0">
                  <a:pos x="1045" y="48"/>
                </a:cxn>
                <a:cxn ang="0">
                  <a:pos x="1044" y="29"/>
                </a:cxn>
                <a:cxn ang="0">
                  <a:pos x="1116" y="65"/>
                </a:cxn>
                <a:cxn ang="0">
                  <a:pos x="1205" y="90"/>
                </a:cxn>
                <a:cxn ang="0">
                  <a:pos x="1264" y="90"/>
                </a:cxn>
                <a:cxn ang="0">
                  <a:pos x="1279" y="118"/>
                </a:cxn>
                <a:cxn ang="0">
                  <a:pos x="1243" y="165"/>
                </a:cxn>
                <a:cxn ang="0">
                  <a:pos x="1269" y="264"/>
                </a:cxn>
                <a:cxn ang="0">
                  <a:pos x="1384" y="339"/>
                </a:cxn>
                <a:cxn ang="0">
                  <a:pos x="1553" y="270"/>
                </a:cxn>
                <a:cxn ang="0">
                  <a:pos x="1575" y="72"/>
                </a:cxn>
                <a:cxn ang="0">
                  <a:pos x="1623" y="17"/>
                </a:cxn>
                <a:cxn ang="0">
                  <a:pos x="1667" y="171"/>
                </a:cxn>
                <a:cxn ang="0">
                  <a:pos x="1761" y="252"/>
                </a:cxn>
                <a:cxn ang="0">
                  <a:pos x="1806" y="416"/>
                </a:cxn>
                <a:cxn ang="0">
                  <a:pos x="1851" y="485"/>
                </a:cxn>
                <a:cxn ang="0">
                  <a:pos x="1954" y="540"/>
                </a:cxn>
                <a:cxn ang="0">
                  <a:pos x="1994" y="645"/>
                </a:cxn>
                <a:cxn ang="0">
                  <a:pos x="2054" y="661"/>
                </a:cxn>
                <a:cxn ang="0">
                  <a:pos x="2132" y="791"/>
                </a:cxn>
                <a:cxn ang="0">
                  <a:pos x="2191" y="911"/>
                </a:cxn>
                <a:cxn ang="0">
                  <a:pos x="2206" y="1090"/>
                </a:cxn>
                <a:cxn ang="0">
                  <a:pos x="2158" y="1285"/>
                </a:cxn>
                <a:cxn ang="0">
                  <a:pos x="2089" y="1365"/>
                </a:cxn>
                <a:cxn ang="0">
                  <a:pos x="2034" y="1506"/>
                </a:cxn>
                <a:cxn ang="0">
                  <a:pos x="2008" y="1625"/>
                </a:cxn>
                <a:cxn ang="0">
                  <a:pos x="1823" y="1705"/>
                </a:cxn>
                <a:cxn ang="0">
                  <a:pos x="1785" y="1704"/>
                </a:cxn>
                <a:cxn ang="0">
                  <a:pos x="1715" y="1661"/>
                </a:cxn>
                <a:cxn ang="0">
                  <a:pos x="1572" y="1674"/>
                </a:cxn>
                <a:cxn ang="0">
                  <a:pos x="1453" y="1530"/>
                </a:cxn>
                <a:cxn ang="0">
                  <a:pos x="1376" y="1406"/>
                </a:cxn>
                <a:cxn ang="0">
                  <a:pos x="1330" y="1443"/>
                </a:cxn>
                <a:cxn ang="0">
                  <a:pos x="1358" y="1317"/>
                </a:cxn>
                <a:cxn ang="0">
                  <a:pos x="1302" y="1370"/>
                </a:cxn>
                <a:cxn ang="0">
                  <a:pos x="1220" y="1433"/>
                </a:cxn>
                <a:cxn ang="0">
                  <a:pos x="1177" y="1335"/>
                </a:cxn>
                <a:cxn ang="0">
                  <a:pos x="1062" y="1253"/>
                </a:cxn>
                <a:cxn ang="0">
                  <a:pos x="779" y="1270"/>
                </a:cxn>
                <a:cxn ang="0">
                  <a:pos x="587" y="1354"/>
                </a:cxn>
                <a:cxn ang="0">
                  <a:pos x="419" y="1379"/>
                </a:cxn>
                <a:cxn ang="0">
                  <a:pos x="271" y="1452"/>
                </a:cxn>
                <a:cxn ang="0">
                  <a:pos x="130" y="1405"/>
                </a:cxn>
                <a:cxn ang="0">
                  <a:pos x="142" y="1286"/>
                </a:cxn>
                <a:cxn ang="0">
                  <a:pos x="66" y="1024"/>
                </a:cxn>
                <a:cxn ang="0">
                  <a:pos x="12" y="897"/>
                </a:cxn>
                <a:cxn ang="0">
                  <a:pos x="35" y="884"/>
                </a:cxn>
                <a:cxn ang="0">
                  <a:pos x="8" y="758"/>
                </a:cxn>
              </a:cxnLst>
              <a:rect l="0" t="0" r="r" b="b"/>
              <a:pathLst>
                <a:path w="2217" h="1736">
                  <a:moveTo>
                    <a:pt x="43" y="634"/>
                  </a:moveTo>
                  <a:lnTo>
                    <a:pt x="49" y="629"/>
                  </a:lnTo>
                  <a:lnTo>
                    <a:pt x="48" y="645"/>
                  </a:lnTo>
                  <a:lnTo>
                    <a:pt x="48" y="647"/>
                  </a:lnTo>
                  <a:lnTo>
                    <a:pt x="45" y="651"/>
                  </a:lnTo>
                  <a:lnTo>
                    <a:pt x="44" y="656"/>
                  </a:lnTo>
                  <a:lnTo>
                    <a:pt x="48" y="658"/>
                  </a:lnTo>
                  <a:lnTo>
                    <a:pt x="46" y="666"/>
                  </a:lnTo>
                  <a:lnTo>
                    <a:pt x="45" y="671"/>
                  </a:lnTo>
                  <a:lnTo>
                    <a:pt x="50" y="673"/>
                  </a:lnTo>
                  <a:lnTo>
                    <a:pt x="59" y="666"/>
                  </a:lnTo>
                  <a:lnTo>
                    <a:pt x="62" y="652"/>
                  </a:lnTo>
                  <a:lnTo>
                    <a:pt x="72" y="636"/>
                  </a:lnTo>
                  <a:lnTo>
                    <a:pt x="80" y="633"/>
                  </a:lnTo>
                  <a:lnTo>
                    <a:pt x="87" y="628"/>
                  </a:lnTo>
                  <a:lnTo>
                    <a:pt x="94" y="626"/>
                  </a:lnTo>
                  <a:lnTo>
                    <a:pt x="102" y="620"/>
                  </a:lnTo>
                  <a:lnTo>
                    <a:pt x="120" y="617"/>
                  </a:lnTo>
                  <a:lnTo>
                    <a:pt x="125" y="608"/>
                  </a:lnTo>
                  <a:lnTo>
                    <a:pt x="132" y="601"/>
                  </a:lnTo>
                  <a:lnTo>
                    <a:pt x="140" y="596"/>
                  </a:lnTo>
                  <a:lnTo>
                    <a:pt x="146" y="586"/>
                  </a:lnTo>
                  <a:lnTo>
                    <a:pt x="161" y="580"/>
                  </a:lnTo>
                  <a:lnTo>
                    <a:pt x="167" y="575"/>
                  </a:lnTo>
                  <a:lnTo>
                    <a:pt x="174" y="571"/>
                  </a:lnTo>
                  <a:lnTo>
                    <a:pt x="191" y="559"/>
                  </a:lnTo>
                  <a:lnTo>
                    <a:pt x="195" y="558"/>
                  </a:lnTo>
                  <a:lnTo>
                    <a:pt x="198" y="560"/>
                  </a:lnTo>
                  <a:lnTo>
                    <a:pt x="214" y="561"/>
                  </a:lnTo>
                  <a:lnTo>
                    <a:pt x="222" y="564"/>
                  </a:lnTo>
                  <a:lnTo>
                    <a:pt x="232" y="565"/>
                  </a:lnTo>
                  <a:lnTo>
                    <a:pt x="241" y="564"/>
                  </a:lnTo>
                  <a:lnTo>
                    <a:pt x="249" y="561"/>
                  </a:lnTo>
                  <a:lnTo>
                    <a:pt x="260" y="553"/>
                  </a:lnTo>
                  <a:lnTo>
                    <a:pt x="270" y="547"/>
                  </a:lnTo>
                  <a:lnTo>
                    <a:pt x="280" y="544"/>
                  </a:lnTo>
                  <a:lnTo>
                    <a:pt x="291" y="544"/>
                  </a:lnTo>
                  <a:lnTo>
                    <a:pt x="301" y="542"/>
                  </a:lnTo>
                  <a:lnTo>
                    <a:pt x="322" y="522"/>
                  </a:lnTo>
                  <a:lnTo>
                    <a:pt x="335" y="522"/>
                  </a:lnTo>
                  <a:lnTo>
                    <a:pt x="345" y="527"/>
                  </a:lnTo>
                  <a:lnTo>
                    <a:pt x="357" y="522"/>
                  </a:lnTo>
                  <a:lnTo>
                    <a:pt x="370" y="522"/>
                  </a:lnTo>
                  <a:lnTo>
                    <a:pt x="378" y="520"/>
                  </a:lnTo>
                  <a:lnTo>
                    <a:pt x="388" y="515"/>
                  </a:lnTo>
                  <a:lnTo>
                    <a:pt x="413" y="510"/>
                  </a:lnTo>
                  <a:lnTo>
                    <a:pt x="424" y="504"/>
                  </a:lnTo>
                  <a:lnTo>
                    <a:pt x="432" y="499"/>
                  </a:lnTo>
                  <a:lnTo>
                    <a:pt x="454" y="478"/>
                  </a:lnTo>
                  <a:lnTo>
                    <a:pt x="458" y="470"/>
                  </a:lnTo>
                  <a:lnTo>
                    <a:pt x="459" y="461"/>
                  </a:lnTo>
                  <a:lnTo>
                    <a:pt x="467" y="450"/>
                  </a:lnTo>
                  <a:lnTo>
                    <a:pt x="469" y="445"/>
                  </a:lnTo>
                  <a:lnTo>
                    <a:pt x="469" y="439"/>
                  </a:lnTo>
                  <a:lnTo>
                    <a:pt x="476" y="440"/>
                  </a:lnTo>
                  <a:lnTo>
                    <a:pt x="497" y="418"/>
                  </a:lnTo>
                  <a:lnTo>
                    <a:pt x="500" y="413"/>
                  </a:lnTo>
                  <a:lnTo>
                    <a:pt x="497" y="410"/>
                  </a:lnTo>
                  <a:lnTo>
                    <a:pt x="490" y="381"/>
                  </a:lnTo>
                  <a:lnTo>
                    <a:pt x="491" y="369"/>
                  </a:lnTo>
                  <a:lnTo>
                    <a:pt x="499" y="355"/>
                  </a:lnTo>
                  <a:lnTo>
                    <a:pt x="502" y="353"/>
                  </a:lnTo>
                  <a:lnTo>
                    <a:pt x="508" y="353"/>
                  </a:lnTo>
                  <a:lnTo>
                    <a:pt x="512" y="345"/>
                  </a:lnTo>
                  <a:lnTo>
                    <a:pt x="521" y="338"/>
                  </a:lnTo>
                  <a:lnTo>
                    <a:pt x="524" y="338"/>
                  </a:lnTo>
                  <a:lnTo>
                    <a:pt x="523" y="333"/>
                  </a:lnTo>
                  <a:lnTo>
                    <a:pt x="528" y="322"/>
                  </a:lnTo>
                  <a:lnTo>
                    <a:pt x="530" y="321"/>
                  </a:lnTo>
                  <a:lnTo>
                    <a:pt x="533" y="330"/>
                  </a:lnTo>
                  <a:lnTo>
                    <a:pt x="537" y="337"/>
                  </a:lnTo>
                  <a:lnTo>
                    <a:pt x="543" y="353"/>
                  </a:lnTo>
                  <a:lnTo>
                    <a:pt x="549" y="365"/>
                  </a:lnTo>
                  <a:lnTo>
                    <a:pt x="555" y="372"/>
                  </a:lnTo>
                  <a:lnTo>
                    <a:pt x="560" y="381"/>
                  </a:lnTo>
                  <a:lnTo>
                    <a:pt x="564" y="386"/>
                  </a:lnTo>
                  <a:lnTo>
                    <a:pt x="569" y="375"/>
                  </a:lnTo>
                  <a:lnTo>
                    <a:pt x="569" y="360"/>
                  </a:lnTo>
                  <a:lnTo>
                    <a:pt x="571" y="360"/>
                  </a:lnTo>
                  <a:lnTo>
                    <a:pt x="578" y="359"/>
                  </a:lnTo>
                  <a:lnTo>
                    <a:pt x="576" y="346"/>
                  </a:lnTo>
                  <a:lnTo>
                    <a:pt x="570" y="335"/>
                  </a:lnTo>
                  <a:lnTo>
                    <a:pt x="564" y="330"/>
                  </a:lnTo>
                  <a:lnTo>
                    <a:pt x="566" y="326"/>
                  </a:lnTo>
                  <a:lnTo>
                    <a:pt x="565" y="310"/>
                  </a:lnTo>
                  <a:lnTo>
                    <a:pt x="570" y="305"/>
                  </a:lnTo>
                  <a:lnTo>
                    <a:pt x="580" y="310"/>
                  </a:lnTo>
                  <a:lnTo>
                    <a:pt x="588" y="308"/>
                  </a:lnTo>
                  <a:lnTo>
                    <a:pt x="601" y="324"/>
                  </a:lnTo>
                  <a:lnTo>
                    <a:pt x="618" y="327"/>
                  </a:lnTo>
                  <a:lnTo>
                    <a:pt x="619" y="319"/>
                  </a:lnTo>
                  <a:lnTo>
                    <a:pt x="610" y="316"/>
                  </a:lnTo>
                  <a:lnTo>
                    <a:pt x="613" y="303"/>
                  </a:lnTo>
                  <a:lnTo>
                    <a:pt x="623" y="294"/>
                  </a:lnTo>
                  <a:lnTo>
                    <a:pt x="625" y="287"/>
                  </a:lnTo>
                  <a:lnTo>
                    <a:pt x="620" y="270"/>
                  </a:lnTo>
                  <a:lnTo>
                    <a:pt x="625" y="264"/>
                  </a:lnTo>
                  <a:lnTo>
                    <a:pt x="634" y="262"/>
                  </a:lnTo>
                  <a:lnTo>
                    <a:pt x="645" y="268"/>
                  </a:lnTo>
                  <a:lnTo>
                    <a:pt x="647" y="265"/>
                  </a:lnTo>
                  <a:lnTo>
                    <a:pt x="641" y="253"/>
                  </a:lnTo>
                  <a:lnTo>
                    <a:pt x="642" y="247"/>
                  </a:lnTo>
                  <a:lnTo>
                    <a:pt x="646" y="242"/>
                  </a:lnTo>
                  <a:lnTo>
                    <a:pt x="663" y="248"/>
                  </a:lnTo>
                  <a:lnTo>
                    <a:pt x="663" y="243"/>
                  </a:lnTo>
                  <a:lnTo>
                    <a:pt x="657" y="233"/>
                  </a:lnTo>
                  <a:lnTo>
                    <a:pt x="657" y="221"/>
                  </a:lnTo>
                  <a:lnTo>
                    <a:pt x="666" y="217"/>
                  </a:lnTo>
                  <a:lnTo>
                    <a:pt x="671" y="217"/>
                  </a:lnTo>
                  <a:lnTo>
                    <a:pt x="677" y="215"/>
                  </a:lnTo>
                  <a:lnTo>
                    <a:pt x="687" y="214"/>
                  </a:lnTo>
                  <a:lnTo>
                    <a:pt x="688" y="222"/>
                  </a:lnTo>
                  <a:lnTo>
                    <a:pt x="693" y="220"/>
                  </a:lnTo>
                  <a:lnTo>
                    <a:pt x="700" y="214"/>
                  </a:lnTo>
                  <a:lnTo>
                    <a:pt x="705" y="201"/>
                  </a:lnTo>
                  <a:lnTo>
                    <a:pt x="705" y="197"/>
                  </a:lnTo>
                  <a:lnTo>
                    <a:pt x="699" y="189"/>
                  </a:lnTo>
                  <a:lnTo>
                    <a:pt x="702" y="183"/>
                  </a:lnTo>
                  <a:lnTo>
                    <a:pt x="707" y="189"/>
                  </a:lnTo>
                  <a:lnTo>
                    <a:pt x="709" y="198"/>
                  </a:lnTo>
                  <a:lnTo>
                    <a:pt x="715" y="194"/>
                  </a:lnTo>
                  <a:lnTo>
                    <a:pt x="718" y="188"/>
                  </a:lnTo>
                  <a:lnTo>
                    <a:pt x="721" y="189"/>
                  </a:lnTo>
                  <a:lnTo>
                    <a:pt x="722" y="194"/>
                  </a:lnTo>
                  <a:lnTo>
                    <a:pt x="728" y="193"/>
                  </a:lnTo>
                  <a:lnTo>
                    <a:pt x="739" y="187"/>
                  </a:lnTo>
                  <a:lnTo>
                    <a:pt x="743" y="183"/>
                  </a:lnTo>
                  <a:lnTo>
                    <a:pt x="741" y="176"/>
                  </a:lnTo>
                  <a:lnTo>
                    <a:pt x="749" y="174"/>
                  </a:lnTo>
                  <a:lnTo>
                    <a:pt x="753" y="177"/>
                  </a:lnTo>
                  <a:lnTo>
                    <a:pt x="761" y="181"/>
                  </a:lnTo>
                  <a:lnTo>
                    <a:pt x="770" y="181"/>
                  </a:lnTo>
                  <a:lnTo>
                    <a:pt x="780" y="187"/>
                  </a:lnTo>
                  <a:lnTo>
                    <a:pt x="788" y="193"/>
                  </a:lnTo>
                  <a:lnTo>
                    <a:pt x="804" y="215"/>
                  </a:lnTo>
                  <a:lnTo>
                    <a:pt x="818" y="226"/>
                  </a:lnTo>
                  <a:lnTo>
                    <a:pt x="814" y="242"/>
                  </a:lnTo>
                  <a:lnTo>
                    <a:pt x="814" y="253"/>
                  </a:lnTo>
                  <a:lnTo>
                    <a:pt x="815" y="255"/>
                  </a:lnTo>
                  <a:lnTo>
                    <a:pt x="818" y="257"/>
                  </a:lnTo>
                  <a:lnTo>
                    <a:pt x="819" y="254"/>
                  </a:lnTo>
                  <a:lnTo>
                    <a:pt x="822" y="247"/>
                  </a:lnTo>
                  <a:lnTo>
                    <a:pt x="820" y="243"/>
                  </a:lnTo>
                  <a:lnTo>
                    <a:pt x="825" y="238"/>
                  </a:lnTo>
                  <a:lnTo>
                    <a:pt x="829" y="240"/>
                  </a:lnTo>
                  <a:lnTo>
                    <a:pt x="830" y="237"/>
                  </a:lnTo>
                  <a:lnTo>
                    <a:pt x="836" y="240"/>
                  </a:lnTo>
                  <a:lnTo>
                    <a:pt x="836" y="232"/>
                  </a:lnTo>
                  <a:lnTo>
                    <a:pt x="839" y="231"/>
                  </a:lnTo>
                  <a:lnTo>
                    <a:pt x="849" y="233"/>
                  </a:lnTo>
                  <a:lnTo>
                    <a:pt x="862" y="233"/>
                  </a:lnTo>
                  <a:lnTo>
                    <a:pt x="873" y="232"/>
                  </a:lnTo>
                  <a:lnTo>
                    <a:pt x="881" y="236"/>
                  </a:lnTo>
                  <a:lnTo>
                    <a:pt x="898" y="254"/>
                  </a:lnTo>
                  <a:lnTo>
                    <a:pt x="903" y="253"/>
                  </a:lnTo>
                  <a:lnTo>
                    <a:pt x="903" y="249"/>
                  </a:lnTo>
                  <a:lnTo>
                    <a:pt x="899" y="237"/>
                  </a:lnTo>
                  <a:lnTo>
                    <a:pt x="906" y="233"/>
                  </a:lnTo>
                  <a:lnTo>
                    <a:pt x="908" y="232"/>
                  </a:lnTo>
                  <a:lnTo>
                    <a:pt x="894" y="217"/>
                  </a:lnTo>
                  <a:lnTo>
                    <a:pt x="886" y="205"/>
                  </a:lnTo>
                  <a:lnTo>
                    <a:pt x="890" y="189"/>
                  </a:lnTo>
                  <a:lnTo>
                    <a:pt x="893" y="192"/>
                  </a:lnTo>
                  <a:lnTo>
                    <a:pt x="898" y="189"/>
                  </a:lnTo>
                  <a:lnTo>
                    <a:pt x="909" y="172"/>
                  </a:lnTo>
                  <a:lnTo>
                    <a:pt x="909" y="165"/>
                  </a:lnTo>
                  <a:lnTo>
                    <a:pt x="914" y="158"/>
                  </a:lnTo>
                  <a:lnTo>
                    <a:pt x="921" y="160"/>
                  </a:lnTo>
                  <a:lnTo>
                    <a:pt x="931" y="160"/>
                  </a:lnTo>
                  <a:lnTo>
                    <a:pt x="937" y="154"/>
                  </a:lnTo>
                  <a:lnTo>
                    <a:pt x="936" y="141"/>
                  </a:lnTo>
                  <a:lnTo>
                    <a:pt x="929" y="141"/>
                  </a:lnTo>
                  <a:lnTo>
                    <a:pt x="930" y="135"/>
                  </a:lnTo>
                  <a:lnTo>
                    <a:pt x="931" y="125"/>
                  </a:lnTo>
                  <a:lnTo>
                    <a:pt x="935" y="115"/>
                  </a:lnTo>
                  <a:lnTo>
                    <a:pt x="944" y="113"/>
                  </a:lnTo>
                  <a:lnTo>
                    <a:pt x="953" y="109"/>
                  </a:lnTo>
                  <a:lnTo>
                    <a:pt x="954" y="102"/>
                  </a:lnTo>
                  <a:lnTo>
                    <a:pt x="962" y="103"/>
                  </a:lnTo>
                  <a:lnTo>
                    <a:pt x="969" y="108"/>
                  </a:lnTo>
                  <a:lnTo>
                    <a:pt x="973" y="115"/>
                  </a:lnTo>
                  <a:lnTo>
                    <a:pt x="974" y="108"/>
                  </a:lnTo>
                  <a:lnTo>
                    <a:pt x="968" y="98"/>
                  </a:lnTo>
                  <a:lnTo>
                    <a:pt x="971" y="96"/>
                  </a:lnTo>
                  <a:lnTo>
                    <a:pt x="978" y="88"/>
                  </a:lnTo>
                  <a:lnTo>
                    <a:pt x="991" y="92"/>
                  </a:lnTo>
                  <a:lnTo>
                    <a:pt x="992" y="87"/>
                  </a:lnTo>
                  <a:lnTo>
                    <a:pt x="1003" y="90"/>
                  </a:lnTo>
                  <a:lnTo>
                    <a:pt x="1016" y="88"/>
                  </a:lnTo>
                  <a:lnTo>
                    <a:pt x="1026" y="91"/>
                  </a:lnTo>
                  <a:lnTo>
                    <a:pt x="1034" y="91"/>
                  </a:lnTo>
                  <a:lnTo>
                    <a:pt x="1054" y="85"/>
                  </a:lnTo>
                  <a:lnTo>
                    <a:pt x="1062" y="79"/>
                  </a:lnTo>
                  <a:lnTo>
                    <a:pt x="1062" y="55"/>
                  </a:lnTo>
                  <a:lnTo>
                    <a:pt x="1056" y="49"/>
                  </a:lnTo>
                  <a:lnTo>
                    <a:pt x="1045" y="48"/>
                  </a:lnTo>
                  <a:lnTo>
                    <a:pt x="1038" y="49"/>
                  </a:lnTo>
                  <a:lnTo>
                    <a:pt x="1030" y="44"/>
                  </a:lnTo>
                  <a:lnTo>
                    <a:pt x="1026" y="38"/>
                  </a:lnTo>
                  <a:lnTo>
                    <a:pt x="1017" y="34"/>
                  </a:lnTo>
                  <a:lnTo>
                    <a:pt x="1017" y="33"/>
                  </a:lnTo>
                  <a:lnTo>
                    <a:pt x="1021" y="32"/>
                  </a:lnTo>
                  <a:lnTo>
                    <a:pt x="1024" y="34"/>
                  </a:lnTo>
                  <a:lnTo>
                    <a:pt x="1027" y="29"/>
                  </a:lnTo>
                  <a:lnTo>
                    <a:pt x="1029" y="27"/>
                  </a:lnTo>
                  <a:lnTo>
                    <a:pt x="1032" y="31"/>
                  </a:lnTo>
                  <a:lnTo>
                    <a:pt x="1035" y="45"/>
                  </a:lnTo>
                  <a:lnTo>
                    <a:pt x="1039" y="38"/>
                  </a:lnTo>
                  <a:lnTo>
                    <a:pt x="1039" y="29"/>
                  </a:lnTo>
                  <a:lnTo>
                    <a:pt x="1044" y="29"/>
                  </a:lnTo>
                  <a:lnTo>
                    <a:pt x="1046" y="33"/>
                  </a:lnTo>
                  <a:lnTo>
                    <a:pt x="1051" y="32"/>
                  </a:lnTo>
                  <a:lnTo>
                    <a:pt x="1055" y="38"/>
                  </a:lnTo>
                  <a:lnTo>
                    <a:pt x="1059" y="43"/>
                  </a:lnTo>
                  <a:lnTo>
                    <a:pt x="1067" y="49"/>
                  </a:lnTo>
                  <a:lnTo>
                    <a:pt x="1070" y="42"/>
                  </a:lnTo>
                  <a:lnTo>
                    <a:pt x="1075" y="41"/>
                  </a:lnTo>
                  <a:lnTo>
                    <a:pt x="1080" y="44"/>
                  </a:lnTo>
                  <a:lnTo>
                    <a:pt x="1082" y="50"/>
                  </a:lnTo>
                  <a:lnTo>
                    <a:pt x="1089" y="58"/>
                  </a:lnTo>
                  <a:lnTo>
                    <a:pt x="1104" y="61"/>
                  </a:lnTo>
                  <a:lnTo>
                    <a:pt x="1108" y="61"/>
                  </a:lnTo>
                  <a:lnTo>
                    <a:pt x="1113" y="63"/>
                  </a:lnTo>
                  <a:lnTo>
                    <a:pt x="1116" y="65"/>
                  </a:lnTo>
                  <a:lnTo>
                    <a:pt x="1123" y="60"/>
                  </a:lnTo>
                  <a:lnTo>
                    <a:pt x="1126" y="59"/>
                  </a:lnTo>
                  <a:lnTo>
                    <a:pt x="1126" y="66"/>
                  </a:lnTo>
                  <a:lnTo>
                    <a:pt x="1131" y="69"/>
                  </a:lnTo>
                  <a:lnTo>
                    <a:pt x="1141" y="69"/>
                  </a:lnTo>
                  <a:lnTo>
                    <a:pt x="1151" y="76"/>
                  </a:lnTo>
                  <a:lnTo>
                    <a:pt x="1159" y="75"/>
                  </a:lnTo>
                  <a:lnTo>
                    <a:pt x="1167" y="79"/>
                  </a:lnTo>
                  <a:lnTo>
                    <a:pt x="1177" y="74"/>
                  </a:lnTo>
                  <a:lnTo>
                    <a:pt x="1179" y="74"/>
                  </a:lnTo>
                  <a:lnTo>
                    <a:pt x="1184" y="81"/>
                  </a:lnTo>
                  <a:lnTo>
                    <a:pt x="1195" y="81"/>
                  </a:lnTo>
                  <a:lnTo>
                    <a:pt x="1200" y="84"/>
                  </a:lnTo>
                  <a:lnTo>
                    <a:pt x="1205" y="90"/>
                  </a:lnTo>
                  <a:lnTo>
                    <a:pt x="1216" y="79"/>
                  </a:lnTo>
                  <a:lnTo>
                    <a:pt x="1221" y="76"/>
                  </a:lnTo>
                  <a:lnTo>
                    <a:pt x="1225" y="75"/>
                  </a:lnTo>
                  <a:lnTo>
                    <a:pt x="1234" y="76"/>
                  </a:lnTo>
                  <a:lnTo>
                    <a:pt x="1244" y="71"/>
                  </a:lnTo>
                  <a:lnTo>
                    <a:pt x="1238" y="82"/>
                  </a:lnTo>
                  <a:lnTo>
                    <a:pt x="1241" y="85"/>
                  </a:lnTo>
                  <a:lnTo>
                    <a:pt x="1243" y="86"/>
                  </a:lnTo>
                  <a:lnTo>
                    <a:pt x="1248" y="81"/>
                  </a:lnTo>
                  <a:lnTo>
                    <a:pt x="1249" y="85"/>
                  </a:lnTo>
                  <a:lnTo>
                    <a:pt x="1248" y="101"/>
                  </a:lnTo>
                  <a:lnTo>
                    <a:pt x="1249" y="104"/>
                  </a:lnTo>
                  <a:lnTo>
                    <a:pt x="1259" y="101"/>
                  </a:lnTo>
                  <a:lnTo>
                    <a:pt x="1264" y="90"/>
                  </a:lnTo>
                  <a:lnTo>
                    <a:pt x="1263" y="88"/>
                  </a:lnTo>
                  <a:lnTo>
                    <a:pt x="1264" y="79"/>
                  </a:lnTo>
                  <a:lnTo>
                    <a:pt x="1274" y="70"/>
                  </a:lnTo>
                  <a:lnTo>
                    <a:pt x="1276" y="72"/>
                  </a:lnTo>
                  <a:lnTo>
                    <a:pt x="1279" y="77"/>
                  </a:lnTo>
                  <a:lnTo>
                    <a:pt x="1280" y="92"/>
                  </a:lnTo>
                  <a:lnTo>
                    <a:pt x="1288" y="87"/>
                  </a:lnTo>
                  <a:lnTo>
                    <a:pt x="1295" y="87"/>
                  </a:lnTo>
                  <a:lnTo>
                    <a:pt x="1299" y="91"/>
                  </a:lnTo>
                  <a:lnTo>
                    <a:pt x="1297" y="96"/>
                  </a:lnTo>
                  <a:lnTo>
                    <a:pt x="1293" y="106"/>
                  </a:lnTo>
                  <a:lnTo>
                    <a:pt x="1287" y="115"/>
                  </a:lnTo>
                  <a:lnTo>
                    <a:pt x="1284" y="119"/>
                  </a:lnTo>
                  <a:lnTo>
                    <a:pt x="1279" y="118"/>
                  </a:lnTo>
                  <a:lnTo>
                    <a:pt x="1277" y="122"/>
                  </a:lnTo>
                  <a:lnTo>
                    <a:pt x="1284" y="130"/>
                  </a:lnTo>
                  <a:lnTo>
                    <a:pt x="1276" y="141"/>
                  </a:lnTo>
                  <a:lnTo>
                    <a:pt x="1272" y="144"/>
                  </a:lnTo>
                  <a:lnTo>
                    <a:pt x="1264" y="141"/>
                  </a:lnTo>
                  <a:lnTo>
                    <a:pt x="1263" y="136"/>
                  </a:lnTo>
                  <a:lnTo>
                    <a:pt x="1258" y="142"/>
                  </a:lnTo>
                  <a:lnTo>
                    <a:pt x="1259" y="151"/>
                  </a:lnTo>
                  <a:lnTo>
                    <a:pt x="1261" y="156"/>
                  </a:lnTo>
                  <a:lnTo>
                    <a:pt x="1258" y="152"/>
                  </a:lnTo>
                  <a:lnTo>
                    <a:pt x="1253" y="145"/>
                  </a:lnTo>
                  <a:lnTo>
                    <a:pt x="1248" y="144"/>
                  </a:lnTo>
                  <a:lnTo>
                    <a:pt x="1247" y="156"/>
                  </a:lnTo>
                  <a:lnTo>
                    <a:pt x="1243" y="165"/>
                  </a:lnTo>
                  <a:lnTo>
                    <a:pt x="1243" y="171"/>
                  </a:lnTo>
                  <a:lnTo>
                    <a:pt x="1253" y="168"/>
                  </a:lnTo>
                  <a:lnTo>
                    <a:pt x="1248" y="187"/>
                  </a:lnTo>
                  <a:lnTo>
                    <a:pt x="1248" y="190"/>
                  </a:lnTo>
                  <a:lnTo>
                    <a:pt x="1238" y="210"/>
                  </a:lnTo>
                  <a:lnTo>
                    <a:pt x="1234" y="221"/>
                  </a:lnTo>
                  <a:lnTo>
                    <a:pt x="1232" y="225"/>
                  </a:lnTo>
                  <a:lnTo>
                    <a:pt x="1228" y="231"/>
                  </a:lnTo>
                  <a:lnTo>
                    <a:pt x="1228" y="242"/>
                  </a:lnTo>
                  <a:lnTo>
                    <a:pt x="1234" y="246"/>
                  </a:lnTo>
                  <a:lnTo>
                    <a:pt x="1238" y="252"/>
                  </a:lnTo>
                  <a:lnTo>
                    <a:pt x="1245" y="251"/>
                  </a:lnTo>
                  <a:lnTo>
                    <a:pt x="1254" y="258"/>
                  </a:lnTo>
                  <a:lnTo>
                    <a:pt x="1269" y="264"/>
                  </a:lnTo>
                  <a:lnTo>
                    <a:pt x="1271" y="274"/>
                  </a:lnTo>
                  <a:lnTo>
                    <a:pt x="1275" y="283"/>
                  </a:lnTo>
                  <a:lnTo>
                    <a:pt x="1275" y="297"/>
                  </a:lnTo>
                  <a:lnTo>
                    <a:pt x="1285" y="290"/>
                  </a:lnTo>
                  <a:lnTo>
                    <a:pt x="1307" y="296"/>
                  </a:lnTo>
                  <a:lnTo>
                    <a:pt x="1320" y="295"/>
                  </a:lnTo>
                  <a:lnTo>
                    <a:pt x="1324" y="302"/>
                  </a:lnTo>
                  <a:lnTo>
                    <a:pt x="1335" y="308"/>
                  </a:lnTo>
                  <a:lnTo>
                    <a:pt x="1345" y="313"/>
                  </a:lnTo>
                  <a:lnTo>
                    <a:pt x="1355" y="319"/>
                  </a:lnTo>
                  <a:lnTo>
                    <a:pt x="1361" y="327"/>
                  </a:lnTo>
                  <a:lnTo>
                    <a:pt x="1370" y="334"/>
                  </a:lnTo>
                  <a:lnTo>
                    <a:pt x="1377" y="335"/>
                  </a:lnTo>
                  <a:lnTo>
                    <a:pt x="1384" y="339"/>
                  </a:lnTo>
                  <a:lnTo>
                    <a:pt x="1411" y="346"/>
                  </a:lnTo>
                  <a:lnTo>
                    <a:pt x="1421" y="354"/>
                  </a:lnTo>
                  <a:lnTo>
                    <a:pt x="1425" y="365"/>
                  </a:lnTo>
                  <a:lnTo>
                    <a:pt x="1430" y="371"/>
                  </a:lnTo>
                  <a:lnTo>
                    <a:pt x="1460" y="392"/>
                  </a:lnTo>
                  <a:lnTo>
                    <a:pt x="1475" y="398"/>
                  </a:lnTo>
                  <a:lnTo>
                    <a:pt x="1487" y="394"/>
                  </a:lnTo>
                  <a:lnTo>
                    <a:pt x="1498" y="389"/>
                  </a:lnTo>
                  <a:lnTo>
                    <a:pt x="1516" y="384"/>
                  </a:lnTo>
                  <a:lnTo>
                    <a:pt x="1521" y="377"/>
                  </a:lnTo>
                  <a:lnTo>
                    <a:pt x="1524" y="356"/>
                  </a:lnTo>
                  <a:lnTo>
                    <a:pt x="1537" y="333"/>
                  </a:lnTo>
                  <a:lnTo>
                    <a:pt x="1548" y="287"/>
                  </a:lnTo>
                  <a:lnTo>
                    <a:pt x="1553" y="270"/>
                  </a:lnTo>
                  <a:lnTo>
                    <a:pt x="1557" y="258"/>
                  </a:lnTo>
                  <a:lnTo>
                    <a:pt x="1560" y="246"/>
                  </a:lnTo>
                  <a:lnTo>
                    <a:pt x="1559" y="231"/>
                  </a:lnTo>
                  <a:lnTo>
                    <a:pt x="1553" y="213"/>
                  </a:lnTo>
                  <a:lnTo>
                    <a:pt x="1555" y="197"/>
                  </a:lnTo>
                  <a:lnTo>
                    <a:pt x="1553" y="165"/>
                  </a:lnTo>
                  <a:lnTo>
                    <a:pt x="1561" y="145"/>
                  </a:lnTo>
                  <a:lnTo>
                    <a:pt x="1560" y="128"/>
                  </a:lnTo>
                  <a:lnTo>
                    <a:pt x="1565" y="118"/>
                  </a:lnTo>
                  <a:lnTo>
                    <a:pt x="1566" y="108"/>
                  </a:lnTo>
                  <a:lnTo>
                    <a:pt x="1559" y="106"/>
                  </a:lnTo>
                  <a:lnTo>
                    <a:pt x="1560" y="95"/>
                  </a:lnTo>
                  <a:lnTo>
                    <a:pt x="1564" y="76"/>
                  </a:lnTo>
                  <a:lnTo>
                    <a:pt x="1575" y="72"/>
                  </a:lnTo>
                  <a:lnTo>
                    <a:pt x="1578" y="64"/>
                  </a:lnTo>
                  <a:lnTo>
                    <a:pt x="1583" y="45"/>
                  </a:lnTo>
                  <a:lnTo>
                    <a:pt x="1596" y="29"/>
                  </a:lnTo>
                  <a:lnTo>
                    <a:pt x="1596" y="16"/>
                  </a:lnTo>
                  <a:lnTo>
                    <a:pt x="1596" y="15"/>
                  </a:lnTo>
                  <a:lnTo>
                    <a:pt x="1599" y="11"/>
                  </a:lnTo>
                  <a:lnTo>
                    <a:pt x="1604" y="10"/>
                  </a:lnTo>
                  <a:lnTo>
                    <a:pt x="1613" y="5"/>
                  </a:lnTo>
                  <a:lnTo>
                    <a:pt x="1616" y="0"/>
                  </a:lnTo>
                  <a:lnTo>
                    <a:pt x="1623" y="2"/>
                  </a:lnTo>
                  <a:lnTo>
                    <a:pt x="1623" y="7"/>
                  </a:lnTo>
                  <a:lnTo>
                    <a:pt x="1624" y="16"/>
                  </a:lnTo>
                  <a:lnTo>
                    <a:pt x="1623" y="16"/>
                  </a:lnTo>
                  <a:lnTo>
                    <a:pt x="1623" y="17"/>
                  </a:lnTo>
                  <a:lnTo>
                    <a:pt x="1625" y="31"/>
                  </a:lnTo>
                  <a:lnTo>
                    <a:pt x="1625" y="58"/>
                  </a:lnTo>
                  <a:lnTo>
                    <a:pt x="1629" y="68"/>
                  </a:lnTo>
                  <a:lnTo>
                    <a:pt x="1639" y="68"/>
                  </a:lnTo>
                  <a:lnTo>
                    <a:pt x="1641" y="74"/>
                  </a:lnTo>
                  <a:lnTo>
                    <a:pt x="1640" y="88"/>
                  </a:lnTo>
                  <a:lnTo>
                    <a:pt x="1646" y="93"/>
                  </a:lnTo>
                  <a:lnTo>
                    <a:pt x="1650" y="103"/>
                  </a:lnTo>
                  <a:lnTo>
                    <a:pt x="1655" y="107"/>
                  </a:lnTo>
                  <a:lnTo>
                    <a:pt x="1656" y="122"/>
                  </a:lnTo>
                  <a:lnTo>
                    <a:pt x="1661" y="124"/>
                  </a:lnTo>
                  <a:lnTo>
                    <a:pt x="1663" y="139"/>
                  </a:lnTo>
                  <a:lnTo>
                    <a:pt x="1667" y="151"/>
                  </a:lnTo>
                  <a:lnTo>
                    <a:pt x="1667" y="171"/>
                  </a:lnTo>
                  <a:lnTo>
                    <a:pt x="1670" y="179"/>
                  </a:lnTo>
                  <a:lnTo>
                    <a:pt x="1672" y="189"/>
                  </a:lnTo>
                  <a:lnTo>
                    <a:pt x="1677" y="199"/>
                  </a:lnTo>
                  <a:lnTo>
                    <a:pt x="1684" y="208"/>
                  </a:lnTo>
                  <a:lnTo>
                    <a:pt x="1693" y="211"/>
                  </a:lnTo>
                  <a:lnTo>
                    <a:pt x="1705" y="200"/>
                  </a:lnTo>
                  <a:lnTo>
                    <a:pt x="1715" y="198"/>
                  </a:lnTo>
                  <a:lnTo>
                    <a:pt x="1723" y="199"/>
                  </a:lnTo>
                  <a:lnTo>
                    <a:pt x="1729" y="215"/>
                  </a:lnTo>
                  <a:lnTo>
                    <a:pt x="1739" y="219"/>
                  </a:lnTo>
                  <a:lnTo>
                    <a:pt x="1747" y="228"/>
                  </a:lnTo>
                  <a:lnTo>
                    <a:pt x="1755" y="232"/>
                  </a:lnTo>
                  <a:lnTo>
                    <a:pt x="1764" y="242"/>
                  </a:lnTo>
                  <a:lnTo>
                    <a:pt x="1761" y="252"/>
                  </a:lnTo>
                  <a:lnTo>
                    <a:pt x="1764" y="258"/>
                  </a:lnTo>
                  <a:lnTo>
                    <a:pt x="1763" y="276"/>
                  </a:lnTo>
                  <a:lnTo>
                    <a:pt x="1766" y="286"/>
                  </a:lnTo>
                  <a:lnTo>
                    <a:pt x="1766" y="295"/>
                  </a:lnTo>
                  <a:lnTo>
                    <a:pt x="1771" y="303"/>
                  </a:lnTo>
                  <a:lnTo>
                    <a:pt x="1771" y="319"/>
                  </a:lnTo>
                  <a:lnTo>
                    <a:pt x="1775" y="332"/>
                  </a:lnTo>
                  <a:lnTo>
                    <a:pt x="1787" y="349"/>
                  </a:lnTo>
                  <a:lnTo>
                    <a:pt x="1796" y="349"/>
                  </a:lnTo>
                  <a:lnTo>
                    <a:pt x="1797" y="361"/>
                  </a:lnTo>
                  <a:lnTo>
                    <a:pt x="1804" y="381"/>
                  </a:lnTo>
                  <a:lnTo>
                    <a:pt x="1807" y="393"/>
                  </a:lnTo>
                  <a:lnTo>
                    <a:pt x="1808" y="409"/>
                  </a:lnTo>
                  <a:lnTo>
                    <a:pt x="1806" y="416"/>
                  </a:lnTo>
                  <a:lnTo>
                    <a:pt x="1806" y="426"/>
                  </a:lnTo>
                  <a:lnTo>
                    <a:pt x="1808" y="437"/>
                  </a:lnTo>
                  <a:lnTo>
                    <a:pt x="1814" y="443"/>
                  </a:lnTo>
                  <a:lnTo>
                    <a:pt x="1819" y="445"/>
                  </a:lnTo>
                  <a:lnTo>
                    <a:pt x="1818" y="448"/>
                  </a:lnTo>
                  <a:lnTo>
                    <a:pt x="1822" y="445"/>
                  </a:lnTo>
                  <a:lnTo>
                    <a:pt x="1822" y="447"/>
                  </a:lnTo>
                  <a:lnTo>
                    <a:pt x="1819" y="452"/>
                  </a:lnTo>
                  <a:lnTo>
                    <a:pt x="1820" y="454"/>
                  </a:lnTo>
                  <a:lnTo>
                    <a:pt x="1820" y="461"/>
                  </a:lnTo>
                  <a:lnTo>
                    <a:pt x="1824" y="470"/>
                  </a:lnTo>
                  <a:lnTo>
                    <a:pt x="1838" y="475"/>
                  </a:lnTo>
                  <a:lnTo>
                    <a:pt x="1841" y="480"/>
                  </a:lnTo>
                  <a:lnTo>
                    <a:pt x="1851" y="485"/>
                  </a:lnTo>
                  <a:lnTo>
                    <a:pt x="1871" y="490"/>
                  </a:lnTo>
                  <a:lnTo>
                    <a:pt x="1874" y="489"/>
                  </a:lnTo>
                  <a:lnTo>
                    <a:pt x="1881" y="485"/>
                  </a:lnTo>
                  <a:lnTo>
                    <a:pt x="1884" y="502"/>
                  </a:lnTo>
                  <a:lnTo>
                    <a:pt x="1888" y="511"/>
                  </a:lnTo>
                  <a:lnTo>
                    <a:pt x="1893" y="515"/>
                  </a:lnTo>
                  <a:lnTo>
                    <a:pt x="1903" y="512"/>
                  </a:lnTo>
                  <a:lnTo>
                    <a:pt x="1911" y="517"/>
                  </a:lnTo>
                  <a:lnTo>
                    <a:pt x="1920" y="518"/>
                  </a:lnTo>
                  <a:lnTo>
                    <a:pt x="1925" y="527"/>
                  </a:lnTo>
                  <a:lnTo>
                    <a:pt x="1931" y="533"/>
                  </a:lnTo>
                  <a:lnTo>
                    <a:pt x="1937" y="529"/>
                  </a:lnTo>
                  <a:lnTo>
                    <a:pt x="1942" y="533"/>
                  </a:lnTo>
                  <a:lnTo>
                    <a:pt x="1954" y="540"/>
                  </a:lnTo>
                  <a:lnTo>
                    <a:pt x="1958" y="545"/>
                  </a:lnTo>
                  <a:lnTo>
                    <a:pt x="1960" y="556"/>
                  </a:lnTo>
                  <a:lnTo>
                    <a:pt x="1953" y="554"/>
                  </a:lnTo>
                  <a:lnTo>
                    <a:pt x="1952" y="566"/>
                  </a:lnTo>
                  <a:lnTo>
                    <a:pt x="1958" y="572"/>
                  </a:lnTo>
                  <a:lnTo>
                    <a:pt x="1968" y="574"/>
                  </a:lnTo>
                  <a:lnTo>
                    <a:pt x="1970" y="580"/>
                  </a:lnTo>
                  <a:lnTo>
                    <a:pt x="1978" y="588"/>
                  </a:lnTo>
                  <a:lnTo>
                    <a:pt x="1980" y="597"/>
                  </a:lnTo>
                  <a:lnTo>
                    <a:pt x="1983" y="603"/>
                  </a:lnTo>
                  <a:lnTo>
                    <a:pt x="1985" y="610"/>
                  </a:lnTo>
                  <a:lnTo>
                    <a:pt x="1992" y="612"/>
                  </a:lnTo>
                  <a:lnTo>
                    <a:pt x="1994" y="619"/>
                  </a:lnTo>
                  <a:lnTo>
                    <a:pt x="1994" y="645"/>
                  </a:lnTo>
                  <a:lnTo>
                    <a:pt x="1996" y="651"/>
                  </a:lnTo>
                  <a:lnTo>
                    <a:pt x="1997" y="658"/>
                  </a:lnTo>
                  <a:lnTo>
                    <a:pt x="2002" y="662"/>
                  </a:lnTo>
                  <a:lnTo>
                    <a:pt x="2005" y="671"/>
                  </a:lnTo>
                  <a:lnTo>
                    <a:pt x="2007" y="672"/>
                  </a:lnTo>
                  <a:lnTo>
                    <a:pt x="2011" y="669"/>
                  </a:lnTo>
                  <a:lnTo>
                    <a:pt x="2017" y="669"/>
                  </a:lnTo>
                  <a:lnTo>
                    <a:pt x="2017" y="655"/>
                  </a:lnTo>
                  <a:lnTo>
                    <a:pt x="2023" y="650"/>
                  </a:lnTo>
                  <a:lnTo>
                    <a:pt x="2027" y="660"/>
                  </a:lnTo>
                  <a:lnTo>
                    <a:pt x="2032" y="665"/>
                  </a:lnTo>
                  <a:lnTo>
                    <a:pt x="2043" y="669"/>
                  </a:lnTo>
                  <a:lnTo>
                    <a:pt x="2051" y="676"/>
                  </a:lnTo>
                  <a:lnTo>
                    <a:pt x="2054" y="661"/>
                  </a:lnTo>
                  <a:lnTo>
                    <a:pt x="2057" y="665"/>
                  </a:lnTo>
                  <a:lnTo>
                    <a:pt x="2059" y="671"/>
                  </a:lnTo>
                  <a:lnTo>
                    <a:pt x="2061" y="674"/>
                  </a:lnTo>
                  <a:lnTo>
                    <a:pt x="2065" y="690"/>
                  </a:lnTo>
                  <a:lnTo>
                    <a:pt x="2065" y="720"/>
                  </a:lnTo>
                  <a:lnTo>
                    <a:pt x="2068" y="733"/>
                  </a:lnTo>
                  <a:lnTo>
                    <a:pt x="2077" y="739"/>
                  </a:lnTo>
                  <a:lnTo>
                    <a:pt x="2083" y="748"/>
                  </a:lnTo>
                  <a:lnTo>
                    <a:pt x="2098" y="760"/>
                  </a:lnTo>
                  <a:lnTo>
                    <a:pt x="2110" y="760"/>
                  </a:lnTo>
                  <a:lnTo>
                    <a:pt x="2118" y="766"/>
                  </a:lnTo>
                  <a:lnTo>
                    <a:pt x="2124" y="774"/>
                  </a:lnTo>
                  <a:lnTo>
                    <a:pt x="2130" y="785"/>
                  </a:lnTo>
                  <a:lnTo>
                    <a:pt x="2132" y="791"/>
                  </a:lnTo>
                  <a:lnTo>
                    <a:pt x="2141" y="800"/>
                  </a:lnTo>
                  <a:lnTo>
                    <a:pt x="2151" y="802"/>
                  </a:lnTo>
                  <a:lnTo>
                    <a:pt x="2151" y="806"/>
                  </a:lnTo>
                  <a:lnTo>
                    <a:pt x="2163" y="824"/>
                  </a:lnTo>
                  <a:lnTo>
                    <a:pt x="2162" y="830"/>
                  </a:lnTo>
                  <a:lnTo>
                    <a:pt x="2173" y="835"/>
                  </a:lnTo>
                  <a:lnTo>
                    <a:pt x="2177" y="844"/>
                  </a:lnTo>
                  <a:lnTo>
                    <a:pt x="2178" y="862"/>
                  </a:lnTo>
                  <a:lnTo>
                    <a:pt x="2184" y="872"/>
                  </a:lnTo>
                  <a:lnTo>
                    <a:pt x="2186" y="876"/>
                  </a:lnTo>
                  <a:lnTo>
                    <a:pt x="2190" y="871"/>
                  </a:lnTo>
                  <a:lnTo>
                    <a:pt x="2191" y="886"/>
                  </a:lnTo>
                  <a:lnTo>
                    <a:pt x="2189" y="900"/>
                  </a:lnTo>
                  <a:lnTo>
                    <a:pt x="2191" y="911"/>
                  </a:lnTo>
                  <a:lnTo>
                    <a:pt x="2194" y="938"/>
                  </a:lnTo>
                  <a:lnTo>
                    <a:pt x="2197" y="948"/>
                  </a:lnTo>
                  <a:lnTo>
                    <a:pt x="2193" y="945"/>
                  </a:lnTo>
                  <a:lnTo>
                    <a:pt x="2191" y="952"/>
                  </a:lnTo>
                  <a:lnTo>
                    <a:pt x="2193" y="956"/>
                  </a:lnTo>
                  <a:lnTo>
                    <a:pt x="2194" y="963"/>
                  </a:lnTo>
                  <a:lnTo>
                    <a:pt x="2197" y="967"/>
                  </a:lnTo>
                  <a:lnTo>
                    <a:pt x="2200" y="979"/>
                  </a:lnTo>
                  <a:lnTo>
                    <a:pt x="2207" y="995"/>
                  </a:lnTo>
                  <a:lnTo>
                    <a:pt x="2216" y="1023"/>
                  </a:lnTo>
                  <a:lnTo>
                    <a:pt x="2217" y="1050"/>
                  </a:lnTo>
                  <a:lnTo>
                    <a:pt x="2215" y="1066"/>
                  </a:lnTo>
                  <a:lnTo>
                    <a:pt x="2211" y="1074"/>
                  </a:lnTo>
                  <a:lnTo>
                    <a:pt x="2206" y="1090"/>
                  </a:lnTo>
                  <a:lnTo>
                    <a:pt x="2204" y="1110"/>
                  </a:lnTo>
                  <a:lnTo>
                    <a:pt x="2199" y="1142"/>
                  </a:lnTo>
                  <a:lnTo>
                    <a:pt x="2196" y="1145"/>
                  </a:lnTo>
                  <a:lnTo>
                    <a:pt x="2189" y="1164"/>
                  </a:lnTo>
                  <a:lnTo>
                    <a:pt x="2188" y="1182"/>
                  </a:lnTo>
                  <a:lnTo>
                    <a:pt x="2190" y="1201"/>
                  </a:lnTo>
                  <a:lnTo>
                    <a:pt x="2186" y="1207"/>
                  </a:lnTo>
                  <a:lnTo>
                    <a:pt x="2186" y="1214"/>
                  </a:lnTo>
                  <a:lnTo>
                    <a:pt x="2172" y="1252"/>
                  </a:lnTo>
                  <a:lnTo>
                    <a:pt x="2167" y="1258"/>
                  </a:lnTo>
                  <a:lnTo>
                    <a:pt x="2162" y="1266"/>
                  </a:lnTo>
                  <a:lnTo>
                    <a:pt x="2156" y="1273"/>
                  </a:lnTo>
                  <a:lnTo>
                    <a:pt x="2156" y="1280"/>
                  </a:lnTo>
                  <a:lnTo>
                    <a:pt x="2158" y="1285"/>
                  </a:lnTo>
                  <a:lnTo>
                    <a:pt x="2153" y="1291"/>
                  </a:lnTo>
                  <a:lnTo>
                    <a:pt x="2145" y="1302"/>
                  </a:lnTo>
                  <a:lnTo>
                    <a:pt x="2137" y="1302"/>
                  </a:lnTo>
                  <a:lnTo>
                    <a:pt x="2135" y="1306"/>
                  </a:lnTo>
                  <a:lnTo>
                    <a:pt x="2141" y="1308"/>
                  </a:lnTo>
                  <a:lnTo>
                    <a:pt x="2130" y="1312"/>
                  </a:lnTo>
                  <a:lnTo>
                    <a:pt x="2123" y="1316"/>
                  </a:lnTo>
                  <a:lnTo>
                    <a:pt x="2120" y="1323"/>
                  </a:lnTo>
                  <a:lnTo>
                    <a:pt x="2114" y="1331"/>
                  </a:lnTo>
                  <a:lnTo>
                    <a:pt x="2108" y="1346"/>
                  </a:lnTo>
                  <a:lnTo>
                    <a:pt x="2100" y="1357"/>
                  </a:lnTo>
                  <a:lnTo>
                    <a:pt x="2094" y="1359"/>
                  </a:lnTo>
                  <a:lnTo>
                    <a:pt x="2091" y="1360"/>
                  </a:lnTo>
                  <a:lnTo>
                    <a:pt x="2089" y="1365"/>
                  </a:lnTo>
                  <a:lnTo>
                    <a:pt x="2097" y="1367"/>
                  </a:lnTo>
                  <a:lnTo>
                    <a:pt x="2096" y="1379"/>
                  </a:lnTo>
                  <a:lnTo>
                    <a:pt x="2091" y="1392"/>
                  </a:lnTo>
                  <a:lnTo>
                    <a:pt x="2088" y="1392"/>
                  </a:lnTo>
                  <a:lnTo>
                    <a:pt x="2087" y="1400"/>
                  </a:lnTo>
                  <a:lnTo>
                    <a:pt x="2078" y="1411"/>
                  </a:lnTo>
                  <a:lnTo>
                    <a:pt x="2065" y="1458"/>
                  </a:lnTo>
                  <a:lnTo>
                    <a:pt x="2065" y="1468"/>
                  </a:lnTo>
                  <a:lnTo>
                    <a:pt x="2056" y="1462"/>
                  </a:lnTo>
                  <a:lnTo>
                    <a:pt x="2049" y="1481"/>
                  </a:lnTo>
                  <a:lnTo>
                    <a:pt x="2044" y="1487"/>
                  </a:lnTo>
                  <a:lnTo>
                    <a:pt x="2041" y="1497"/>
                  </a:lnTo>
                  <a:lnTo>
                    <a:pt x="2038" y="1500"/>
                  </a:lnTo>
                  <a:lnTo>
                    <a:pt x="2034" y="1506"/>
                  </a:lnTo>
                  <a:lnTo>
                    <a:pt x="2033" y="1521"/>
                  </a:lnTo>
                  <a:lnTo>
                    <a:pt x="2029" y="1538"/>
                  </a:lnTo>
                  <a:lnTo>
                    <a:pt x="2033" y="1546"/>
                  </a:lnTo>
                  <a:lnTo>
                    <a:pt x="2030" y="1550"/>
                  </a:lnTo>
                  <a:lnTo>
                    <a:pt x="2029" y="1562"/>
                  </a:lnTo>
                  <a:lnTo>
                    <a:pt x="2023" y="1577"/>
                  </a:lnTo>
                  <a:lnTo>
                    <a:pt x="2021" y="1587"/>
                  </a:lnTo>
                  <a:lnTo>
                    <a:pt x="2021" y="1593"/>
                  </a:lnTo>
                  <a:lnTo>
                    <a:pt x="2024" y="1603"/>
                  </a:lnTo>
                  <a:lnTo>
                    <a:pt x="2024" y="1613"/>
                  </a:lnTo>
                  <a:lnTo>
                    <a:pt x="2023" y="1621"/>
                  </a:lnTo>
                  <a:lnTo>
                    <a:pt x="2021" y="1629"/>
                  </a:lnTo>
                  <a:lnTo>
                    <a:pt x="2012" y="1624"/>
                  </a:lnTo>
                  <a:lnTo>
                    <a:pt x="2008" y="1625"/>
                  </a:lnTo>
                  <a:lnTo>
                    <a:pt x="2007" y="1637"/>
                  </a:lnTo>
                  <a:lnTo>
                    <a:pt x="1987" y="1643"/>
                  </a:lnTo>
                  <a:lnTo>
                    <a:pt x="1932" y="1645"/>
                  </a:lnTo>
                  <a:lnTo>
                    <a:pt x="1920" y="1648"/>
                  </a:lnTo>
                  <a:lnTo>
                    <a:pt x="1898" y="1661"/>
                  </a:lnTo>
                  <a:lnTo>
                    <a:pt x="1888" y="1669"/>
                  </a:lnTo>
                  <a:lnTo>
                    <a:pt x="1874" y="1678"/>
                  </a:lnTo>
                  <a:lnTo>
                    <a:pt x="1868" y="1685"/>
                  </a:lnTo>
                  <a:lnTo>
                    <a:pt x="1866" y="1691"/>
                  </a:lnTo>
                  <a:lnTo>
                    <a:pt x="1854" y="1699"/>
                  </a:lnTo>
                  <a:lnTo>
                    <a:pt x="1847" y="1705"/>
                  </a:lnTo>
                  <a:lnTo>
                    <a:pt x="1844" y="1701"/>
                  </a:lnTo>
                  <a:lnTo>
                    <a:pt x="1830" y="1705"/>
                  </a:lnTo>
                  <a:lnTo>
                    <a:pt x="1823" y="1705"/>
                  </a:lnTo>
                  <a:lnTo>
                    <a:pt x="1819" y="1706"/>
                  </a:lnTo>
                  <a:lnTo>
                    <a:pt x="1818" y="1715"/>
                  </a:lnTo>
                  <a:lnTo>
                    <a:pt x="1822" y="1720"/>
                  </a:lnTo>
                  <a:lnTo>
                    <a:pt x="1825" y="1713"/>
                  </a:lnTo>
                  <a:lnTo>
                    <a:pt x="1831" y="1709"/>
                  </a:lnTo>
                  <a:lnTo>
                    <a:pt x="1836" y="1709"/>
                  </a:lnTo>
                  <a:lnTo>
                    <a:pt x="1833" y="1720"/>
                  </a:lnTo>
                  <a:lnTo>
                    <a:pt x="1831" y="1729"/>
                  </a:lnTo>
                  <a:lnTo>
                    <a:pt x="1826" y="1736"/>
                  </a:lnTo>
                  <a:lnTo>
                    <a:pt x="1813" y="1717"/>
                  </a:lnTo>
                  <a:lnTo>
                    <a:pt x="1808" y="1717"/>
                  </a:lnTo>
                  <a:lnTo>
                    <a:pt x="1799" y="1713"/>
                  </a:lnTo>
                  <a:lnTo>
                    <a:pt x="1796" y="1704"/>
                  </a:lnTo>
                  <a:lnTo>
                    <a:pt x="1785" y="1704"/>
                  </a:lnTo>
                  <a:lnTo>
                    <a:pt x="1777" y="1696"/>
                  </a:lnTo>
                  <a:lnTo>
                    <a:pt x="1776" y="1690"/>
                  </a:lnTo>
                  <a:lnTo>
                    <a:pt x="1779" y="1679"/>
                  </a:lnTo>
                  <a:lnTo>
                    <a:pt x="1772" y="1673"/>
                  </a:lnTo>
                  <a:lnTo>
                    <a:pt x="1760" y="1682"/>
                  </a:lnTo>
                  <a:lnTo>
                    <a:pt x="1750" y="1685"/>
                  </a:lnTo>
                  <a:lnTo>
                    <a:pt x="1739" y="1682"/>
                  </a:lnTo>
                  <a:lnTo>
                    <a:pt x="1736" y="1675"/>
                  </a:lnTo>
                  <a:lnTo>
                    <a:pt x="1749" y="1675"/>
                  </a:lnTo>
                  <a:lnTo>
                    <a:pt x="1752" y="1666"/>
                  </a:lnTo>
                  <a:lnTo>
                    <a:pt x="1750" y="1652"/>
                  </a:lnTo>
                  <a:lnTo>
                    <a:pt x="1741" y="1647"/>
                  </a:lnTo>
                  <a:lnTo>
                    <a:pt x="1725" y="1659"/>
                  </a:lnTo>
                  <a:lnTo>
                    <a:pt x="1715" y="1661"/>
                  </a:lnTo>
                  <a:lnTo>
                    <a:pt x="1728" y="1669"/>
                  </a:lnTo>
                  <a:lnTo>
                    <a:pt x="1729" y="1672"/>
                  </a:lnTo>
                  <a:lnTo>
                    <a:pt x="1721" y="1673"/>
                  </a:lnTo>
                  <a:lnTo>
                    <a:pt x="1710" y="1678"/>
                  </a:lnTo>
                  <a:lnTo>
                    <a:pt x="1699" y="1686"/>
                  </a:lnTo>
                  <a:lnTo>
                    <a:pt x="1690" y="1701"/>
                  </a:lnTo>
                  <a:lnTo>
                    <a:pt x="1672" y="1710"/>
                  </a:lnTo>
                  <a:lnTo>
                    <a:pt x="1658" y="1713"/>
                  </a:lnTo>
                  <a:lnTo>
                    <a:pt x="1655" y="1709"/>
                  </a:lnTo>
                  <a:lnTo>
                    <a:pt x="1635" y="1699"/>
                  </a:lnTo>
                  <a:lnTo>
                    <a:pt x="1616" y="1686"/>
                  </a:lnTo>
                  <a:lnTo>
                    <a:pt x="1607" y="1683"/>
                  </a:lnTo>
                  <a:lnTo>
                    <a:pt x="1593" y="1682"/>
                  </a:lnTo>
                  <a:lnTo>
                    <a:pt x="1572" y="1674"/>
                  </a:lnTo>
                  <a:lnTo>
                    <a:pt x="1564" y="1675"/>
                  </a:lnTo>
                  <a:lnTo>
                    <a:pt x="1555" y="1682"/>
                  </a:lnTo>
                  <a:lnTo>
                    <a:pt x="1548" y="1671"/>
                  </a:lnTo>
                  <a:lnTo>
                    <a:pt x="1529" y="1659"/>
                  </a:lnTo>
                  <a:lnTo>
                    <a:pt x="1511" y="1658"/>
                  </a:lnTo>
                  <a:lnTo>
                    <a:pt x="1496" y="1650"/>
                  </a:lnTo>
                  <a:lnTo>
                    <a:pt x="1486" y="1639"/>
                  </a:lnTo>
                  <a:lnTo>
                    <a:pt x="1481" y="1625"/>
                  </a:lnTo>
                  <a:lnTo>
                    <a:pt x="1470" y="1618"/>
                  </a:lnTo>
                  <a:lnTo>
                    <a:pt x="1458" y="1588"/>
                  </a:lnTo>
                  <a:lnTo>
                    <a:pt x="1457" y="1582"/>
                  </a:lnTo>
                  <a:lnTo>
                    <a:pt x="1462" y="1572"/>
                  </a:lnTo>
                  <a:lnTo>
                    <a:pt x="1463" y="1559"/>
                  </a:lnTo>
                  <a:lnTo>
                    <a:pt x="1453" y="1530"/>
                  </a:lnTo>
                  <a:lnTo>
                    <a:pt x="1430" y="1500"/>
                  </a:lnTo>
                  <a:lnTo>
                    <a:pt x="1437" y="1483"/>
                  </a:lnTo>
                  <a:lnTo>
                    <a:pt x="1436" y="1480"/>
                  </a:lnTo>
                  <a:lnTo>
                    <a:pt x="1421" y="1481"/>
                  </a:lnTo>
                  <a:lnTo>
                    <a:pt x="1406" y="1490"/>
                  </a:lnTo>
                  <a:lnTo>
                    <a:pt x="1389" y="1496"/>
                  </a:lnTo>
                  <a:lnTo>
                    <a:pt x="1379" y="1497"/>
                  </a:lnTo>
                  <a:lnTo>
                    <a:pt x="1372" y="1495"/>
                  </a:lnTo>
                  <a:lnTo>
                    <a:pt x="1379" y="1484"/>
                  </a:lnTo>
                  <a:lnTo>
                    <a:pt x="1387" y="1468"/>
                  </a:lnTo>
                  <a:lnTo>
                    <a:pt x="1390" y="1453"/>
                  </a:lnTo>
                  <a:lnTo>
                    <a:pt x="1390" y="1436"/>
                  </a:lnTo>
                  <a:lnTo>
                    <a:pt x="1384" y="1419"/>
                  </a:lnTo>
                  <a:lnTo>
                    <a:pt x="1376" y="1406"/>
                  </a:lnTo>
                  <a:lnTo>
                    <a:pt x="1368" y="1400"/>
                  </a:lnTo>
                  <a:lnTo>
                    <a:pt x="1356" y="1424"/>
                  </a:lnTo>
                  <a:lnTo>
                    <a:pt x="1356" y="1436"/>
                  </a:lnTo>
                  <a:lnTo>
                    <a:pt x="1352" y="1448"/>
                  </a:lnTo>
                  <a:lnTo>
                    <a:pt x="1350" y="1460"/>
                  </a:lnTo>
                  <a:lnTo>
                    <a:pt x="1349" y="1463"/>
                  </a:lnTo>
                  <a:lnTo>
                    <a:pt x="1340" y="1462"/>
                  </a:lnTo>
                  <a:lnTo>
                    <a:pt x="1329" y="1467"/>
                  </a:lnTo>
                  <a:lnTo>
                    <a:pt x="1317" y="1467"/>
                  </a:lnTo>
                  <a:lnTo>
                    <a:pt x="1307" y="1473"/>
                  </a:lnTo>
                  <a:lnTo>
                    <a:pt x="1301" y="1467"/>
                  </a:lnTo>
                  <a:lnTo>
                    <a:pt x="1306" y="1448"/>
                  </a:lnTo>
                  <a:lnTo>
                    <a:pt x="1319" y="1449"/>
                  </a:lnTo>
                  <a:lnTo>
                    <a:pt x="1330" y="1443"/>
                  </a:lnTo>
                  <a:lnTo>
                    <a:pt x="1334" y="1429"/>
                  </a:lnTo>
                  <a:lnTo>
                    <a:pt x="1335" y="1417"/>
                  </a:lnTo>
                  <a:lnTo>
                    <a:pt x="1333" y="1415"/>
                  </a:lnTo>
                  <a:lnTo>
                    <a:pt x="1333" y="1411"/>
                  </a:lnTo>
                  <a:lnTo>
                    <a:pt x="1334" y="1405"/>
                  </a:lnTo>
                  <a:lnTo>
                    <a:pt x="1334" y="1397"/>
                  </a:lnTo>
                  <a:lnTo>
                    <a:pt x="1339" y="1384"/>
                  </a:lnTo>
                  <a:lnTo>
                    <a:pt x="1345" y="1368"/>
                  </a:lnTo>
                  <a:lnTo>
                    <a:pt x="1351" y="1365"/>
                  </a:lnTo>
                  <a:lnTo>
                    <a:pt x="1357" y="1355"/>
                  </a:lnTo>
                  <a:lnTo>
                    <a:pt x="1357" y="1330"/>
                  </a:lnTo>
                  <a:lnTo>
                    <a:pt x="1363" y="1331"/>
                  </a:lnTo>
                  <a:lnTo>
                    <a:pt x="1362" y="1324"/>
                  </a:lnTo>
                  <a:lnTo>
                    <a:pt x="1358" y="1317"/>
                  </a:lnTo>
                  <a:lnTo>
                    <a:pt x="1358" y="1307"/>
                  </a:lnTo>
                  <a:lnTo>
                    <a:pt x="1355" y="1304"/>
                  </a:lnTo>
                  <a:lnTo>
                    <a:pt x="1355" y="1293"/>
                  </a:lnTo>
                  <a:lnTo>
                    <a:pt x="1350" y="1288"/>
                  </a:lnTo>
                  <a:lnTo>
                    <a:pt x="1347" y="1297"/>
                  </a:lnTo>
                  <a:lnTo>
                    <a:pt x="1347" y="1317"/>
                  </a:lnTo>
                  <a:lnTo>
                    <a:pt x="1342" y="1318"/>
                  </a:lnTo>
                  <a:lnTo>
                    <a:pt x="1335" y="1330"/>
                  </a:lnTo>
                  <a:lnTo>
                    <a:pt x="1330" y="1341"/>
                  </a:lnTo>
                  <a:lnTo>
                    <a:pt x="1324" y="1354"/>
                  </a:lnTo>
                  <a:lnTo>
                    <a:pt x="1323" y="1360"/>
                  </a:lnTo>
                  <a:lnTo>
                    <a:pt x="1318" y="1368"/>
                  </a:lnTo>
                  <a:lnTo>
                    <a:pt x="1307" y="1367"/>
                  </a:lnTo>
                  <a:lnTo>
                    <a:pt x="1302" y="1370"/>
                  </a:lnTo>
                  <a:lnTo>
                    <a:pt x="1301" y="1374"/>
                  </a:lnTo>
                  <a:lnTo>
                    <a:pt x="1287" y="1382"/>
                  </a:lnTo>
                  <a:lnTo>
                    <a:pt x="1282" y="1388"/>
                  </a:lnTo>
                  <a:lnTo>
                    <a:pt x="1275" y="1390"/>
                  </a:lnTo>
                  <a:lnTo>
                    <a:pt x="1269" y="1405"/>
                  </a:lnTo>
                  <a:lnTo>
                    <a:pt x="1259" y="1417"/>
                  </a:lnTo>
                  <a:lnTo>
                    <a:pt x="1249" y="1425"/>
                  </a:lnTo>
                  <a:lnTo>
                    <a:pt x="1245" y="1437"/>
                  </a:lnTo>
                  <a:lnTo>
                    <a:pt x="1252" y="1437"/>
                  </a:lnTo>
                  <a:lnTo>
                    <a:pt x="1252" y="1454"/>
                  </a:lnTo>
                  <a:lnTo>
                    <a:pt x="1245" y="1449"/>
                  </a:lnTo>
                  <a:lnTo>
                    <a:pt x="1238" y="1452"/>
                  </a:lnTo>
                  <a:lnTo>
                    <a:pt x="1229" y="1440"/>
                  </a:lnTo>
                  <a:lnTo>
                    <a:pt x="1220" y="1433"/>
                  </a:lnTo>
                  <a:lnTo>
                    <a:pt x="1214" y="1427"/>
                  </a:lnTo>
                  <a:lnTo>
                    <a:pt x="1205" y="1426"/>
                  </a:lnTo>
                  <a:lnTo>
                    <a:pt x="1205" y="1416"/>
                  </a:lnTo>
                  <a:lnTo>
                    <a:pt x="1221" y="1427"/>
                  </a:lnTo>
                  <a:lnTo>
                    <a:pt x="1222" y="1419"/>
                  </a:lnTo>
                  <a:lnTo>
                    <a:pt x="1220" y="1405"/>
                  </a:lnTo>
                  <a:lnTo>
                    <a:pt x="1214" y="1398"/>
                  </a:lnTo>
                  <a:lnTo>
                    <a:pt x="1211" y="1383"/>
                  </a:lnTo>
                  <a:lnTo>
                    <a:pt x="1204" y="1372"/>
                  </a:lnTo>
                  <a:lnTo>
                    <a:pt x="1195" y="1365"/>
                  </a:lnTo>
                  <a:lnTo>
                    <a:pt x="1190" y="1347"/>
                  </a:lnTo>
                  <a:lnTo>
                    <a:pt x="1186" y="1343"/>
                  </a:lnTo>
                  <a:lnTo>
                    <a:pt x="1183" y="1334"/>
                  </a:lnTo>
                  <a:lnTo>
                    <a:pt x="1177" y="1335"/>
                  </a:lnTo>
                  <a:lnTo>
                    <a:pt x="1166" y="1330"/>
                  </a:lnTo>
                  <a:lnTo>
                    <a:pt x="1156" y="1324"/>
                  </a:lnTo>
                  <a:lnTo>
                    <a:pt x="1150" y="1316"/>
                  </a:lnTo>
                  <a:lnTo>
                    <a:pt x="1150" y="1306"/>
                  </a:lnTo>
                  <a:lnTo>
                    <a:pt x="1155" y="1306"/>
                  </a:lnTo>
                  <a:lnTo>
                    <a:pt x="1156" y="1292"/>
                  </a:lnTo>
                  <a:lnTo>
                    <a:pt x="1135" y="1286"/>
                  </a:lnTo>
                  <a:lnTo>
                    <a:pt x="1114" y="1265"/>
                  </a:lnTo>
                  <a:lnTo>
                    <a:pt x="1108" y="1263"/>
                  </a:lnTo>
                  <a:lnTo>
                    <a:pt x="1110" y="1270"/>
                  </a:lnTo>
                  <a:lnTo>
                    <a:pt x="1100" y="1269"/>
                  </a:lnTo>
                  <a:lnTo>
                    <a:pt x="1091" y="1263"/>
                  </a:lnTo>
                  <a:lnTo>
                    <a:pt x="1069" y="1252"/>
                  </a:lnTo>
                  <a:lnTo>
                    <a:pt x="1062" y="1253"/>
                  </a:lnTo>
                  <a:lnTo>
                    <a:pt x="1054" y="1259"/>
                  </a:lnTo>
                  <a:lnTo>
                    <a:pt x="1051" y="1258"/>
                  </a:lnTo>
                  <a:lnTo>
                    <a:pt x="1045" y="1255"/>
                  </a:lnTo>
                  <a:lnTo>
                    <a:pt x="1017" y="1231"/>
                  </a:lnTo>
                  <a:lnTo>
                    <a:pt x="1006" y="1227"/>
                  </a:lnTo>
                  <a:lnTo>
                    <a:pt x="995" y="1226"/>
                  </a:lnTo>
                  <a:lnTo>
                    <a:pt x="974" y="1225"/>
                  </a:lnTo>
                  <a:lnTo>
                    <a:pt x="941" y="1230"/>
                  </a:lnTo>
                  <a:lnTo>
                    <a:pt x="899" y="1228"/>
                  </a:lnTo>
                  <a:lnTo>
                    <a:pt x="881" y="1228"/>
                  </a:lnTo>
                  <a:lnTo>
                    <a:pt x="840" y="1248"/>
                  </a:lnTo>
                  <a:lnTo>
                    <a:pt x="820" y="1261"/>
                  </a:lnTo>
                  <a:lnTo>
                    <a:pt x="795" y="1263"/>
                  </a:lnTo>
                  <a:lnTo>
                    <a:pt x="779" y="1270"/>
                  </a:lnTo>
                  <a:lnTo>
                    <a:pt x="758" y="1274"/>
                  </a:lnTo>
                  <a:lnTo>
                    <a:pt x="722" y="1273"/>
                  </a:lnTo>
                  <a:lnTo>
                    <a:pt x="710" y="1270"/>
                  </a:lnTo>
                  <a:lnTo>
                    <a:pt x="695" y="1274"/>
                  </a:lnTo>
                  <a:lnTo>
                    <a:pt x="685" y="1282"/>
                  </a:lnTo>
                  <a:lnTo>
                    <a:pt x="658" y="1297"/>
                  </a:lnTo>
                  <a:lnTo>
                    <a:pt x="642" y="1302"/>
                  </a:lnTo>
                  <a:lnTo>
                    <a:pt x="634" y="1309"/>
                  </a:lnTo>
                  <a:lnTo>
                    <a:pt x="625" y="1313"/>
                  </a:lnTo>
                  <a:lnTo>
                    <a:pt x="614" y="1314"/>
                  </a:lnTo>
                  <a:lnTo>
                    <a:pt x="602" y="1320"/>
                  </a:lnTo>
                  <a:lnTo>
                    <a:pt x="596" y="1333"/>
                  </a:lnTo>
                  <a:lnTo>
                    <a:pt x="592" y="1349"/>
                  </a:lnTo>
                  <a:lnTo>
                    <a:pt x="587" y="1354"/>
                  </a:lnTo>
                  <a:lnTo>
                    <a:pt x="581" y="1363"/>
                  </a:lnTo>
                  <a:lnTo>
                    <a:pt x="577" y="1372"/>
                  </a:lnTo>
                  <a:lnTo>
                    <a:pt x="558" y="1377"/>
                  </a:lnTo>
                  <a:lnTo>
                    <a:pt x="549" y="1377"/>
                  </a:lnTo>
                  <a:lnTo>
                    <a:pt x="539" y="1373"/>
                  </a:lnTo>
                  <a:lnTo>
                    <a:pt x="518" y="1376"/>
                  </a:lnTo>
                  <a:lnTo>
                    <a:pt x="496" y="1382"/>
                  </a:lnTo>
                  <a:lnTo>
                    <a:pt x="491" y="1374"/>
                  </a:lnTo>
                  <a:lnTo>
                    <a:pt x="486" y="1372"/>
                  </a:lnTo>
                  <a:lnTo>
                    <a:pt x="480" y="1374"/>
                  </a:lnTo>
                  <a:lnTo>
                    <a:pt x="464" y="1376"/>
                  </a:lnTo>
                  <a:lnTo>
                    <a:pt x="447" y="1372"/>
                  </a:lnTo>
                  <a:lnTo>
                    <a:pt x="435" y="1372"/>
                  </a:lnTo>
                  <a:lnTo>
                    <a:pt x="419" y="1379"/>
                  </a:lnTo>
                  <a:lnTo>
                    <a:pt x="376" y="1378"/>
                  </a:lnTo>
                  <a:lnTo>
                    <a:pt x="365" y="1383"/>
                  </a:lnTo>
                  <a:lnTo>
                    <a:pt x="355" y="1392"/>
                  </a:lnTo>
                  <a:lnTo>
                    <a:pt x="350" y="1399"/>
                  </a:lnTo>
                  <a:lnTo>
                    <a:pt x="352" y="1404"/>
                  </a:lnTo>
                  <a:lnTo>
                    <a:pt x="350" y="1405"/>
                  </a:lnTo>
                  <a:lnTo>
                    <a:pt x="344" y="1411"/>
                  </a:lnTo>
                  <a:lnTo>
                    <a:pt x="333" y="1414"/>
                  </a:lnTo>
                  <a:lnTo>
                    <a:pt x="316" y="1416"/>
                  </a:lnTo>
                  <a:lnTo>
                    <a:pt x="301" y="1426"/>
                  </a:lnTo>
                  <a:lnTo>
                    <a:pt x="292" y="1436"/>
                  </a:lnTo>
                  <a:lnTo>
                    <a:pt x="287" y="1443"/>
                  </a:lnTo>
                  <a:lnTo>
                    <a:pt x="280" y="1449"/>
                  </a:lnTo>
                  <a:lnTo>
                    <a:pt x="271" y="1452"/>
                  </a:lnTo>
                  <a:lnTo>
                    <a:pt x="261" y="1447"/>
                  </a:lnTo>
                  <a:lnTo>
                    <a:pt x="260" y="1458"/>
                  </a:lnTo>
                  <a:lnTo>
                    <a:pt x="253" y="1454"/>
                  </a:lnTo>
                  <a:lnTo>
                    <a:pt x="244" y="1458"/>
                  </a:lnTo>
                  <a:lnTo>
                    <a:pt x="238" y="1451"/>
                  </a:lnTo>
                  <a:lnTo>
                    <a:pt x="205" y="1453"/>
                  </a:lnTo>
                  <a:lnTo>
                    <a:pt x="190" y="1451"/>
                  </a:lnTo>
                  <a:lnTo>
                    <a:pt x="183" y="1443"/>
                  </a:lnTo>
                  <a:lnTo>
                    <a:pt x="174" y="1440"/>
                  </a:lnTo>
                  <a:lnTo>
                    <a:pt x="174" y="1441"/>
                  </a:lnTo>
                  <a:lnTo>
                    <a:pt x="163" y="1440"/>
                  </a:lnTo>
                  <a:lnTo>
                    <a:pt x="148" y="1424"/>
                  </a:lnTo>
                  <a:lnTo>
                    <a:pt x="141" y="1415"/>
                  </a:lnTo>
                  <a:lnTo>
                    <a:pt x="130" y="1405"/>
                  </a:lnTo>
                  <a:lnTo>
                    <a:pt x="120" y="1402"/>
                  </a:lnTo>
                  <a:lnTo>
                    <a:pt x="108" y="1399"/>
                  </a:lnTo>
                  <a:lnTo>
                    <a:pt x="105" y="1370"/>
                  </a:lnTo>
                  <a:lnTo>
                    <a:pt x="107" y="1357"/>
                  </a:lnTo>
                  <a:lnTo>
                    <a:pt x="107" y="1356"/>
                  </a:lnTo>
                  <a:lnTo>
                    <a:pt x="117" y="1360"/>
                  </a:lnTo>
                  <a:lnTo>
                    <a:pt x="125" y="1359"/>
                  </a:lnTo>
                  <a:lnTo>
                    <a:pt x="136" y="1343"/>
                  </a:lnTo>
                  <a:lnTo>
                    <a:pt x="142" y="1328"/>
                  </a:lnTo>
                  <a:lnTo>
                    <a:pt x="142" y="1318"/>
                  </a:lnTo>
                  <a:lnTo>
                    <a:pt x="137" y="1306"/>
                  </a:lnTo>
                  <a:lnTo>
                    <a:pt x="137" y="1291"/>
                  </a:lnTo>
                  <a:lnTo>
                    <a:pt x="139" y="1297"/>
                  </a:lnTo>
                  <a:lnTo>
                    <a:pt x="142" y="1286"/>
                  </a:lnTo>
                  <a:lnTo>
                    <a:pt x="141" y="1265"/>
                  </a:lnTo>
                  <a:lnTo>
                    <a:pt x="144" y="1248"/>
                  </a:lnTo>
                  <a:lnTo>
                    <a:pt x="141" y="1234"/>
                  </a:lnTo>
                  <a:lnTo>
                    <a:pt x="124" y="1196"/>
                  </a:lnTo>
                  <a:lnTo>
                    <a:pt x="121" y="1185"/>
                  </a:lnTo>
                  <a:lnTo>
                    <a:pt x="117" y="1178"/>
                  </a:lnTo>
                  <a:lnTo>
                    <a:pt x="109" y="1168"/>
                  </a:lnTo>
                  <a:lnTo>
                    <a:pt x="103" y="1150"/>
                  </a:lnTo>
                  <a:lnTo>
                    <a:pt x="98" y="1124"/>
                  </a:lnTo>
                  <a:lnTo>
                    <a:pt x="98" y="1092"/>
                  </a:lnTo>
                  <a:lnTo>
                    <a:pt x="94" y="1081"/>
                  </a:lnTo>
                  <a:lnTo>
                    <a:pt x="78" y="1053"/>
                  </a:lnTo>
                  <a:lnTo>
                    <a:pt x="76" y="1039"/>
                  </a:lnTo>
                  <a:lnTo>
                    <a:pt x="66" y="1024"/>
                  </a:lnTo>
                  <a:lnTo>
                    <a:pt x="54" y="1004"/>
                  </a:lnTo>
                  <a:lnTo>
                    <a:pt x="54" y="983"/>
                  </a:lnTo>
                  <a:lnTo>
                    <a:pt x="46" y="965"/>
                  </a:lnTo>
                  <a:lnTo>
                    <a:pt x="40" y="945"/>
                  </a:lnTo>
                  <a:lnTo>
                    <a:pt x="29" y="938"/>
                  </a:lnTo>
                  <a:lnTo>
                    <a:pt x="19" y="927"/>
                  </a:lnTo>
                  <a:lnTo>
                    <a:pt x="13" y="919"/>
                  </a:lnTo>
                  <a:lnTo>
                    <a:pt x="11" y="909"/>
                  </a:lnTo>
                  <a:lnTo>
                    <a:pt x="5" y="905"/>
                  </a:lnTo>
                  <a:lnTo>
                    <a:pt x="0" y="895"/>
                  </a:lnTo>
                  <a:lnTo>
                    <a:pt x="1" y="889"/>
                  </a:lnTo>
                  <a:lnTo>
                    <a:pt x="3" y="894"/>
                  </a:lnTo>
                  <a:lnTo>
                    <a:pt x="8" y="895"/>
                  </a:lnTo>
                  <a:lnTo>
                    <a:pt x="12" y="897"/>
                  </a:lnTo>
                  <a:lnTo>
                    <a:pt x="15" y="904"/>
                  </a:lnTo>
                  <a:lnTo>
                    <a:pt x="16" y="914"/>
                  </a:lnTo>
                  <a:lnTo>
                    <a:pt x="21" y="911"/>
                  </a:lnTo>
                  <a:lnTo>
                    <a:pt x="23" y="918"/>
                  </a:lnTo>
                  <a:lnTo>
                    <a:pt x="31" y="919"/>
                  </a:lnTo>
                  <a:lnTo>
                    <a:pt x="35" y="913"/>
                  </a:lnTo>
                  <a:lnTo>
                    <a:pt x="34" y="904"/>
                  </a:lnTo>
                  <a:lnTo>
                    <a:pt x="26" y="895"/>
                  </a:lnTo>
                  <a:lnTo>
                    <a:pt x="13" y="866"/>
                  </a:lnTo>
                  <a:lnTo>
                    <a:pt x="13" y="856"/>
                  </a:lnTo>
                  <a:lnTo>
                    <a:pt x="17" y="860"/>
                  </a:lnTo>
                  <a:lnTo>
                    <a:pt x="22" y="871"/>
                  </a:lnTo>
                  <a:lnTo>
                    <a:pt x="27" y="894"/>
                  </a:lnTo>
                  <a:lnTo>
                    <a:pt x="35" y="884"/>
                  </a:lnTo>
                  <a:lnTo>
                    <a:pt x="38" y="893"/>
                  </a:lnTo>
                  <a:lnTo>
                    <a:pt x="39" y="904"/>
                  </a:lnTo>
                  <a:lnTo>
                    <a:pt x="46" y="905"/>
                  </a:lnTo>
                  <a:lnTo>
                    <a:pt x="51" y="898"/>
                  </a:lnTo>
                  <a:lnTo>
                    <a:pt x="54" y="886"/>
                  </a:lnTo>
                  <a:lnTo>
                    <a:pt x="53" y="867"/>
                  </a:lnTo>
                  <a:lnTo>
                    <a:pt x="45" y="860"/>
                  </a:lnTo>
                  <a:lnTo>
                    <a:pt x="39" y="848"/>
                  </a:lnTo>
                  <a:lnTo>
                    <a:pt x="37" y="851"/>
                  </a:lnTo>
                  <a:lnTo>
                    <a:pt x="38" y="844"/>
                  </a:lnTo>
                  <a:lnTo>
                    <a:pt x="31" y="832"/>
                  </a:lnTo>
                  <a:lnTo>
                    <a:pt x="23" y="814"/>
                  </a:lnTo>
                  <a:lnTo>
                    <a:pt x="8" y="787"/>
                  </a:lnTo>
                  <a:lnTo>
                    <a:pt x="8" y="758"/>
                  </a:lnTo>
                  <a:lnTo>
                    <a:pt x="13" y="748"/>
                  </a:lnTo>
                  <a:lnTo>
                    <a:pt x="28" y="733"/>
                  </a:lnTo>
                  <a:lnTo>
                    <a:pt x="29" y="725"/>
                  </a:lnTo>
                  <a:lnTo>
                    <a:pt x="28" y="716"/>
                  </a:lnTo>
                  <a:lnTo>
                    <a:pt x="29" y="695"/>
                  </a:lnTo>
                  <a:lnTo>
                    <a:pt x="22" y="683"/>
                  </a:lnTo>
                  <a:lnTo>
                    <a:pt x="27" y="661"/>
                  </a:lnTo>
                  <a:lnTo>
                    <a:pt x="33" y="652"/>
                  </a:lnTo>
                  <a:lnTo>
                    <a:pt x="39" y="637"/>
                  </a:lnTo>
                  <a:lnTo>
                    <a:pt x="43" y="634"/>
                  </a:ln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 sz="1950" dirty="0">
                <a:latin typeface="Raleway Light"/>
              </a:endParaRPr>
            </a:p>
          </p:txBody>
        </p:sp>
        <p:sp>
          <p:nvSpPr>
            <p:cNvPr id="5" name="Freeform 55">
              <a:extLst>
                <a:ext uri="{FF2B5EF4-FFF2-40B4-BE49-F238E27FC236}">
                  <a16:creationId xmlns:a16="http://schemas.microsoft.com/office/drawing/2014/main" id="{3951FD73-BF23-0D66-07A5-6D9975CFC177}"/>
                </a:ext>
              </a:extLst>
            </p:cNvPr>
            <p:cNvSpPr>
              <a:spLocks noChangeAspect="1"/>
            </p:cNvSpPr>
            <p:nvPr/>
          </p:nvSpPr>
          <p:spPr bwMode="gray">
            <a:xfrm>
              <a:off x="10748620" y="5888019"/>
              <a:ext cx="231736" cy="226014"/>
            </a:xfrm>
            <a:custGeom>
              <a:avLst/>
              <a:gdLst/>
              <a:ahLst/>
              <a:cxnLst>
                <a:cxn ang="0">
                  <a:pos x="319" y="16"/>
                </a:cxn>
                <a:cxn ang="0">
                  <a:pos x="337" y="0"/>
                </a:cxn>
                <a:cxn ang="0">
                  <a:pos x="349" y="22"/>
                </a:cxn>
                <a:cxn ang="0">
                  <a:pos x="362" y="51"/>
                </a:cxn>
                <a:cxn ang="0">
                  <a:pos x="391" y="35"/>
                </a:cxn>
                <a:cxn ang="0">
                  <a:pos x="402" y="35"/>
                </a:cxn>
                <a:cxn ang="0">
                  <a:pos x="411" y="47"/>
                </a:cxn>
                <a:cxn ang="0">
                  <a:pos x="423" y="40"/>
                </a:cxn>
                <a:cxn ang="0">
                  <a:pos x="417" y="68"/>
                </a:cxn>
                <a:cxn ang="0">
                  <a:pos x="411" y="114"/>
                </a:cxn>
                <a:cxn ang="0">
                  <a:pos x="387" y="141"/>
                </a:cxn>
                <a:cxn ang="0">
                  <a:pos x="362" y="180"/>
                </a:cxn>
                <a:cxn ang="0">
                  <a:pos x="342" y="228"/>
                </a:cxn>
                <a:cxn ang="0">
                  <a:pos x="360" y="246"/>
                </a:cxn>
                <a:cxn ang="0">
                  <a:pos x="326" y="235"/>
                </a:cxn>
                <a:cxn ang="0">
                  <a:pos x="316" y="244"/>
                </a:cxn>
                <a:cxn ang="0">
                  <a:pos x="287" y="262"/>
                </a:cxn>
                <a:cxn ang="0">
                  <a:pos x="274" y="265"/>
                </a:cxn>
                <a:cxn ang="0">
                  <a:pos x="262" y="320"/>
                </a:cxn>
                <a:cxn ang="0">
                  <a:pos x="245" y="361"/>
                </a:cxn>
                <a:cxn ang="0">
                  <a:pos x="231" y="390"/>
                </a:cxn>
                <a:cxn ang="0">
                  <a:pos x="230" y="410"/>
                </a:cxn>
                <a:cxn ang="0">
                  <a:pos x="190" y="434"/>
                </a:cxn>
                <a:cxn ang="0">
                  <a:pos x="177" y="449"/>
                </a:cxn>
                <a:cxn ang="0">
                  <a:pos x="138" y="463"/>
                </a:cxn>
                <a:cxn ang="0">
                  <a:pos x="120" y="454"/>
                </a:cxn>
                <a:cxn ang="0">
                  <a:pos x="104" y="454"/>
                </a:cxn>
                <a:cxn ang="0">
                  <a:pos x="91" y="441"/>
                </a:cxn>
                <a:cxn ang="0">
                  <a:pos x="55" y="421"/>
                </a:cxn>
                <a:cxn ang="0">
                  <a:pos x="12" y="422"/>
                </a:cxn>
                <a:cxn ang="0">
                  <a:pos x="13" y="413"/>
                </a:cxn>
                <a:cxn ang="0">
                  <a:pos x="9" y="405"/>
                </a:cxn>
                <a:cxn ang="0">
                  <a:pos x="16" y="391"/>
                </a:cxn>
                <a:cxn ang="0">
                  <a:pos x="24" y="379"/>
                </a:cxn>
                <a:cxn ang="0">
                  <a:pos x="15" y="366"/>
                </a:cxn>
                <a:cxn ang="0">
                  <a:pos x="21" y="353"/>
                </a:cxn>
                <a:cxn ang="0">
                  <a:pos x="37" y="356"/>
                </a:cxn>
                <a:cxn ang="0">
                  <a:pos x="31" y="347"/>
                </a:cxn>
                <a:cxn ang="0">
                  <a:pos x="47" y="325"/>
                </a:cxn>
                <a:cxn ang="0">
                  <a:pos x="56" y="329"/>
                </a:cxn>
                <a:cxn ang="0">
                  <a:pos x="61" y="304"/>
                </a:cxn>
                <a:cxn ang="0">
                  <a:pos x="82" y="278"/>
                </a:cxn>
                <a:cxn ang="0">
                  <a:pos x="102" y="255"/>
                </a:cxn>
                <a:cxn ang="0">
                  <a:pos x="133" y="249"/>
                </a:cxn>
                <a:cxn ang="0">
                  <a:pos x="187" y="208"/>
                </a:cxn>
                <a:cxn ang="0">
                  <a:pos x="219" y="178"/>
                </a:cxn>
                <a:cxn ang="0">
                  <a:pos x="256" y="144"/>
                </a:cxn>
                <a:cxn ang="0">
                  <a:pos x="288" y="81"/>
                </a:cxn>
                <a:cxn ang="0">
                  <a:pos x="308" y="34"/>
                </a:cxn>
              </a:cxnLst>
              <a:rect l="0" t="0" r="r" b="b"/>
              <a:pathLst>
                <a:path w="424" h="463">
                  <a:moveTo>
                    <a:pt x="308" y="34"/>
                  </a:moveTo>
                  <a:lnTo>
                    <a:pt x="310" y="35"/>
                  </a:lnTo>
                  <a:lnTo>
                    <a:pt x="311" y="20"/>
                  </a:lnTo>
                  <a:lnTo>
                    <a:pt x="319" y="16"/>
                  </a:lnTo>
                  <a:lnTo>
                    <a:pt x="327" y="6"/>
                  </a:lnTo>
                  <a:lnTo>
                    <a:pt x="331" y="6"/>
                  </a:lnTo>
                  <a:lnTo>
                    <a:pt x="333" y="2"/>
                  </a:lnTo>
                  <a:lnTo>
                    <a:pt x="337" y="0"/>
                  </a:lnTo>
                  <a:lnTo>
                    <a:pt x="340" y="3"/>
                  </a:lnTo>
                  <a:lnTo>
                    <a:pt x="340" y="14"/>
                  </a:lnTo>
                  <a:lnTo>
                    <a:pt x="343" y="20"/>
                  </a:lnTo>
                  <a:lnTo>
                    <a:pt x="349" y="22"/>
                  </a:lnTo>
                  <a:lnTo>
                    <a:pt x="354" y="22"/>
                  </a:lnTo>
                  <a:lnTo>
                    <a:pt x="358" y="28"/>
                  </a:lnTo>
                  <a:lnTo>
                    <a:pt x="358" y="45"/>
                  </a:lnTo>
                  <a:lnTo>
                    <a:pt x="362" y="51"/>
                  </a:lnTo>
                  <a:lnTo>
                    <a:pt x="368" y="55"/>
                  </a:lnTo>
                  <a:lnTo>
                    <a:pt x="381" y="44"/>
                  </a:lnTo>
                  <a:lnTo>
                    <a:pt x="387" y="41"/>
                  </a:lnTo>
                  <a:lnTo>
                    <a:pt x="391" y="35"/>
                  </a:lnTo>
                  <a:lnTo>
                    <a:pt x="401" y="29"/>
                  </a:lnTo>
                  <a:lnTo>
                    <a:pt x="406" y="28"/>
                  </a:lnTo>
                  <a:lnTo>
                    <a:pt x="407" y="29"/>
                  </a:lnTo>
                  <a:lnTo>
                    <a:pt x="402" y="35"/>
                  </a:lnTo>
                  <a:lnTo>
                    <a:pt x="403" y="36"/>
                  </a:lnTo>
                  <a:lnTo>
                    <a:pt x="405" y="44"/>
                  </a:lnTo>
                  <a:lnTo>
                    <a:pt x="401" y="54"/>
                  </a:lnTo>
                  <a:lnTo>
                    <a:pt x="411" y="47"/>
                  </a:lnTo>
                  <a:lnTo>
                    <a:pt x="408" y="43"/>
                  </a:lnTo>
                  <a:lnTo>
                    <a:pt x="413" y="34"/>
                  </a:lnTo>
                  <a:lnTo>
                    <a:pt x="418" y="33"/>
                  </a:lnTo>
                  <a:lnTo>
                    <a:pt x="423" y="40"/>
                  </a:lnTo>
                  <a:lnTo>
                    <a:pt x="414" y="51"/>
                  </a:lnTo>
                  <a:lnTo>
                    <a:pt x="418" y="51"/>
                  </a:lnTo>
                  <a:lnTo>
                    <a:pt x="422" y="57"/>
                  </a:lnTo>
                  <a:lnTo>
                    <a:pt x="417" y="68"/>
                  </a:lnTo>
                  <a:lnTo>
                    <a:pt x="424" y="87"/>
                  </a:lnTo>
                  <a:lnTo>
                    <a:pt x="422" y="93"/>
                  </a:lnTo>
                  <a:lnTo>
                    <a:pt x="413" y="106"/>
                  </a:lnTo>
                  <a:lnTo>
                    <a:pt x="411" y="114"/>
                  </a:lnTo>
                  <a:lnTo>
                    <a:pt x="405" y="124"/>
                  </a:lnTo>
                  <a:lnTo>
                    <a:pt x="398" y="125"/>
                  </a:lnTo>
                  <a:lnTo>
                    <a:pt x="397" y="129"/>
                  </a:lnTo>
                  <a:lnTo>
                    <a:pt x="387" y="141"/>
                  </a:lnTo>
                  <a:lnTo>
                    <a:pt x="375" y="168"/>
                  </a:lnTo>
                  <a:lnTo>
                    <a:pt x="369" y="174"/>
                  </a:lnTo>
                  <a:lnTo>
                    <a:pt x="365" y="175"/>
                  </a:lnTo>
                  <a:lnTo>
                    <a:pt x="362" y="180"/>
                  </a:lnTo>
                  <a:lnTo>
                    <a:pt x="349" y="189"/>
                  </a:lnTo>
                  <a:lnTo>
                    <a:pt x="347" y="192"/>
                  </a:lnTo>
                  <a:lnTo>
                    <a:pt x="344" y="217"/>
                  </a:lnTo>
                  <a:lnTo>
                    <a:pt x="342" y="228"/>
                  </a:lnTo>
                  <a:lnTo>
                    <a:pt x="352" y="230"/>
                  </a:lnTo>
                  <a:lnTo>
                    <a:pt x="359" y="234"/>
                  </a:lnTo>
                  <a:lnTo>
                    <a:pt x="362" y="243"/>
                  </a:lnTo>
                  <a:lnTo>
                    <a:pt x="360" y="246"/>
                  </a:lnTo>
                  <a:lnTo>
                    <a:pt x="356" y="240"/>
                  </a:lnTo>
                  <a:lnTo>
                    <a:pt x="354" y="246"/>
                  </a:lnTo>
                  <a:lnTo>
                    <a:pt x="333" y="239"/>
                  </a:lnTo>
                  <a:lnTo>
                    <a:pt x="326" y="235"/>
                  </a:lnTo>
                  <a:lnTo>
                    <a:pt x="324" y="237"/>
                  </a:lnTo>
                  <a:lnTo>
                    <a:pt x="324" y="244"/>
                  </a:lnTo>
                  <a:lnTo>
                    <a:pt x="320" y="248"/>
                  </a:lnTo>
                  <a:lnTo>
                    <a:pt x="316" y="244"/>
                  </a:lnTo>
                  <a:lnTo>
                    <a:pt x="313" y="243"/>
                  </a:lnTo>
                  <a:lnTo>
                    <a:pt x="310" y="249"/>
                  </a:lnTo>
                  <a:lnTo>
                    <a:pt x="295" y="256"/>
                  </a:lnTo>
                  <a:lnTo>
                    <a:pt x="287" y="262"/>
                  </a:lnTo>
                  <a:lnTo>
                    <a:pt x="282" y="262"/>
                  </a:lnTo>
                  <a:lnTo>
                    <a:pt x="279" y="256"/>
                  </a:lnTo>
                  <a:lnTo>
                    <a:pt x="274" y="256"/>
                  </a:lnTo>
                  <a:lnTo>
                    <a:pt x="274" y="265"/>
                  </a:lnTo>
                  <a:lnTo>
                    <a:pt x="272" y="277"/>
                  </a:lnTo>
                  <a:lnTo>
                    <a:pt x="265" y="289"/>
                  </a:lnTo>
                  <a:lnTo>
                    <a:pt x="263" y="302"/>
                  </a:lnTo>
                  <a:lnTo>
                    <a:pt x="262" y="320"/>
                  </a:lnTo>
                  <a:lnTo>
                    <a:pt x="256" y="324"/>
                  </a:lnTo>
                  <a:lnTo>
                    <a:pt x="257" y="336"/>
                  </a:lnTo>
                  <a:lnTo>
                    <a:pt x="247" y="347"/>
                  </a:lnTo>
                  <a:lnTo>
                    <a:pt x="245" y="361"/>
                  </a:lnTo>
                  <a:lnTo>
                    <a:pt x="245" y="369"/>
                  </a:lnTo>
                  <a:lnTo>
                    <a:pt x="239" y="379"/>
                  </a:lnTo>
                  <a:lnTo>
                    <a:pt x="233" y="385"/>
                  </a:lnTo>
                  <a:lnTo>
                    <a:pt x="231" y="390"/>
                  </a:lnTo>
                  <a:lnTo>
                    <a:pt x="231" y="398"/>
                  </a:lnTo>
                  <a:lnTo>
                    <a:pt x="228" y="401"/>
                  </a:lnTo>
                  <a:lnTo>
                    <a:pt x="233" y="402"/>
                  </a:lnTo>
                  <a:lnTo>
                    <a:pt x="230" y="410"/>
                  </a:lnTo>
                  <a:lnTo>
                    <a:pt x="223" y="409"/>
                  </a:lnTo>
                  <a:lnTo>
                    <a:pt x="214" y="415"/>
                  </a:lnTo>
                  <a:lnTo>
                    <a:pt x="204" y="428"/>
                  </a:lnTo>
                  <a:lnTo>
                    <a:pt x="190" y="434"/>
                  </a:lnTo>
                  <a:lnTo>
                    <a:pt x="185" y="437"/>
                  </a:lnTo>
                  <a:lnTo>
                    <a:pt x="185" y="441"/>
                  </a:lnTo>
                  <a:lnTo>
                    <a:pt x="180" y="443"/>
                  </a:lnTo>
                  <a:lnTo>
                    <a:pt x="177" y="449"/>
                  </a:lnTo>
                  <a:lnTo>
                    <a:pt x="172" y="453"/>
                  </a:lnTo>
                  <a:lnTo>
                    <a:pt x="153" y="459"/>
                  </a:lnTo>
                  <a:lnTo>
                    <a:pt x="149" y="459"/>
                  </a:lnTo>
                  <a:lnTo>
                    <a:pt x="138" y="463"/>
                  </a:lnTo>
                  <a:lnTo>
                    <a:pt x="132" y="459"/>
                  </a:lnTo>
                  <a:lnTo>
                    <a:pt x="129" y="452"/>
                  </a:lnTo>
                  <a:lnTo>
                    <a:pt x="126" y="450"/>
                  </a:lnTo>
                  <a:lnTo>
                    <a:pt x="120" y="454"/>
                  </a:lnTo>
                  <a:lnTo>
                    <a:pt x="114" y="455"/>
                  </a:lnTo>
                  <a:lnTo>
                    <a:pt x="110" y="454"/>
                  </a:lnTo>
                  <a:lnTo>
                    <a:pt x="110" y="453"/>
                  </a:lnTo>
                  <a:lnTo>
                    <a:pt x="104" y="454"/>
                  </a:lnTo>
                  <a:lnTo>
                    <a:pt x="102" y="449"/>
                  </a:lnTo>
                  <a:lnTo>
                    <a:pt x="102" y="443"/>
                  </a:lnTo>
                  <a:lnTo>
                    <a:pt x="98" y="444"/>
                  </a:lnTo>
                  <a:lnTo>
                    <a:pt x="91" y="441"/>
                  </a:lnTo>
                  <a:lnTo>
                    <a:pt x="73" y="439"/>
                  </a:lnTo>
                  <a:lnTo>
                    <a:pt x="69" y="427"/>
                  </a:lnTo>
                  <a:lnTo>
                    <a:pt x="64" y="422"/>
                  </a:lnTo>
                  <a:lnTo>
                    <a:pt x="55" y="421"/>
                  </a:lnTo>
                  <a:lnTo>
                    <a:pt x="47" y="428"/>
                  </a:lnTo>
                  <a:lnTo>
                    <a:pt x="39" y="429"/>
                  </a:lnTo>
                  <a:lnTo>
                    <a:pt x="18" y="427"/>
                  </a:lnTo>
                  <a:lnTo>
                    <a:pt x="12" y="422"/>
                  </a:lnTo>
                  <a:lnTo>
                    <a:pt x="15" y="415"/>
                  </a:lnTo>
                  <a:lnTo>
                    <a:pt x="20" y="409"/>
                  </a:lnTo>
                  <a:lnTo>
                    <a:pt x="24" y="402"/>
                  </a:lnTo>
                  <a:lnTo>
                    <a:pt x="13" y="413"/>
                  </a:lnTo>
                  <a:lnTo>
                    <a:pt x="9" y="413"/>
                  </a:lnTo>
                  <a:lnTo>
                    <a:pt x="14" y="402"/>
                  </a:lnTo>
                  <a:lnTo>
                    <a:pt x="14" y="401"/>
                  </a:lnTo>
                  <a:lnTo>
                    <a:pt x="9" y="405"/>
                  </a:lnTo>
                  <a:lnTo>
                    <a:pt x="3" y="406"/>
                  </a:lnTo>
                  <a:lnTo>
                    <a:pt x="0" y="400"/>
                  </a:lnTo>
                  <a:lnTo>
                    <a:pt x="4" y="395"/>
                  </a:lnTo>
                  <a:lnTo>
                    <a:pt x="16" y="391"/>
                  </a:lnTo>
                  <a:lnTo>
                    <a:pt x="24" y="385"/>
                  </a:lnTo>
                  <a:lnTo>
                    <a:pt x="21" y="385"/>
                  </a:lnTo>
                  <a:lnTo>
                    <a:pt x="19" y="383"/>
                  </a:lnTo>
                  <a:lnTo>
                    <a:pt x="24" y="379"/>
                  </a:lnTo>
                  <a:lnTo>
                    <a:pt x="26" y="373"/>
                  </a:lnTo>
                  <a:lnTo>
                    <a:pt x="21" y="373"/>
                  </a:lnTo>
                  <a:lnTo>
                    <a:pt x="16" y="372"/>
                  </a:lnTo>
                  <a:lnTo>
                    <a:pt x="15" y="366"/>
                  </a:lnTo>
                  <a:lnTo>
                    <a:pt x="21" y="366"/>
                  </a:lnTo>
                  <a:lnTo>
                    <a:pt x="25" y="361"/>
                  </a:lnTo>
                  <a:lnTo>
                    <a:pt x="21" y="358"/>
                  </a:lnTo>
                  <a:lnTo>
                    <a:pt x="21" y="353"/>
                  </a:lnTo>
                  <a:lnTo>
                    <a:pt x="26" y="353"/>
                  </a:lnTo>
                  <a:lnTo>
                    <a:pt x="29" y="357"/>
                  </a:lnTo>
                  <a:lnTo>
                    <a:pt x="34" y="355"/>
                  </a:lnTo>
                  <a:lnTo>
                    <a:pt x="37" y="356"/>
                  </a:lnTo>
                  <a:lnTo>
                    <a:pt x="40" y="353"/>
                  </a:lnTo>
                  <a:lnTo>
                    <a:pt x="40" y="351"/>
                  </a:lnTo>
                  <a:lnTo>
                    <a:pt x="35" y="351"/>
                  </a:lnTo>
                  <a:lnTo>
                    <a:pt x="31" y="347"/>
                  </a:lnTo>
                  <a:lnTo>
                    <a:pt x="35" y="329"/>
                  </a:lnTo>
                  <a:lnTo>
                    <a:pt x="42" y="323"/>
                  </a:lnTo>
                  <a:lnTo>
                    <a:pt x="45" y="321"/>
                  </a:lnTo>
                  <a:lnTo>
                    <a:pt x="47" y="325"/>
                  </a:lnTo>
                  <a:lnTo>
                    <a:pt x="48" y="331"/>
                  </a:lnTo>
                  <a:lnTo>
                    <a:pt x="51" y="332"/>
                  </a:lnTo>
                  <a:lnTo>
                    <a:pt x="53" y="332"/>
                  </a:lnTo>
                  <a:lnTo>
                    <a:pt x="56" y="329"/>
                  </a:lnTo>
                  <a:lnTo>
                    <a:pt x="53" y="319"/>
                  </a:lnTo>
                  <a:lnTo>
                    <a:pt x="55" y="315"/>
                  </a:lnTo>
                  <a:lnTo>
                    <a:pt x="58" y="314"/>
                  </a:lnTo>
                  <a:lnTo>
                    <a:pt x="61" y="304"/>
                  </a:lnTo>
                  <a:lnTo>
                    <a:pt x="69" y="302"/>
                  </a:lnTo>
                  <a:lnTo>
                    <a:pt x="75" y="296"/>
                  </a:lnTo>
                  <a:lnTo>
                    <a:pt x="77" y="286"/>
                  </a:lnTo>
                  <a:lnTo>
                    <a:pt x="82" y="278"/>
                  </a:lnTo>
                  <a:lnTo>
                    <a:pt x="89" y="275"/>
                  </a:lnTo>
                  <a:lnTo>
                    <a:pt x="93" y="260"/>
                  </a:lnTo>
                  <a:lnTo>
                    <a:pt x="96" y="260"/>
                  </a:lnTo>
                  <a:lnTo>
                    <a:pt x="102" y="255"/>
                  </a:lnTo>
                  <a:lnTo>
                    <a:pt x="109" y="255"/>
                  </a:lnTo>
                  <a:lnTo>
                    <a:pt x="116" y="251"/>
                  </a:lnTo>
                  <a:lnTo>
                    <a:pt x="123" y="251"/>
                  </a:lnTo>
                  <a:lnTo>
                    <a:pt x="133" y="249"/>
                  </a:lnTo>
                  <a:lnTo>
                    <a:pt x="141" y="244"/>
                  </a:lnTo>
                  <a:lnTo>
                    <a:pt x="154" y="232"/>
                  </a:lnTo>
                  <a:lnTo>
                    <a:pt x="169" y="223"/>
                  </a:lnTo>
                  <a:lnTo>
                    <a:pt x="187" y="208"/>
                  </a:lnTo>
                  <a:lnTo>
                    <a:pt x="201" y="200"/>
                  </a:lnTo>
                  <a:lnTo>
                    <a:pt x="202" y="191"/>
                  </a:lnTo>
                  <a:lnTo>
                    <a:pt x="213" y="181"/>
                  </a:lnTo>
                  <a:lnTo>
                    <a:pt x="219" y="178"/>
                  </a:lnTo>
                  <a:lnTo>
                    <a:pt x="225" y="178"/>
                  </a:lnTo>
                  <a:lnTo>
                    <a:pt x="235" y="170"/>
                  </a:lnTo>
                  <a:lnTo>
                    <a:pt x="241" y="164"/>
                  </a:lnTo>
                  <a:lnTo>
                    <a:pt x="256" y="144"/>
                  </a:lnTo>
                  <a:lnTo>
                    <a:pt x="261" y="126"/>
                  </a:lnTo>
                  <a:lnTo>
                    <a:pt x="265" y="105"/>
                  </a:lnTo>
                  <a:lnTo>
                    <a:pt x="270" y="93"/>
                  </a:lnTo>
                  <a:lnTo>
                    <a:pt x="288" y="81"/>
                  </a:lnTo>
                  <a:lnTo>
                    <a:pt x="294" y="78"/>
                  </a:lnTo>
                  <a:lnTo>
                    <a:pt x="298" y="72"/>
                  </a:lnTo>
                  <a:lnTo>
                    <a:pt x="304" y="60"/>
                  </a:lnTo>
                  <a:lnTo>
                    <a:pt x="308" y="34"/>
                  </a:ln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 sz="1950" dirty="0">
                <a:latin typeface="Raleway Light"/>
              </a:endParaRPr>
            </a:p>
          </p:txBody>
        </p:sp>
        <p:sp>
          <p:nvSpPr>
            <p:cNvPr id="6" name="Freeform 56">
              <a:extLst>
                <a:ext uri="{FF2B5EF4-FFF2-40B4-BE49-F238E27FC236}">
                  <a16:creationId xmlns:a16="http://schemas.microsoft.com/office/drawing/2014/main" id="{D0BB3183-00EE-BBB6-3886-6F12EFDDB263}"/>
                </a:ext>
              </a:extLst>
            </p:cNvPr>
            <p:cNvSpPr>
              <a:spLocks noChangeAspect="1"/>
            </p:cNvSpPr>
            <p:nvPr/>
          </p:nvSpPr>
          <p:spPr bwMode="gray">
            <a:xfrm>
              <a:off x="10934008" y="5679202"/>
              <a:ext cx="171757" cy="243209"/>
            </a:xfrm>
            <a:custGeom>
              <a:avLst/>
              <a:gdLst/>
              <a:ahLst/>
              <a:cxnLst>
                <a:cxn ang="0">
                  <a:pos x="128" y="441"/>
                </a:cxn>
                <a:cxn ang="0">
                  <a:pos x="139" y="398"/>
                </a:cxn>
                <a:cxn ang="0">
                  <a:pos x="97" y="366"/>
                </a:cxn>
                <a:cxn ang="0">
                  <a:pos x="59" y="325"/>
                </a:cxn>
                <a:cxn ang="0">
                  <a:pos x="100" y="296"/>
                </a:cxn>
                <a:cxn ang="0">
                  <a:pos x="115" y="250"/>
                </a:cxn>
                <a:cxn ang="0">
                  <a:pos x="120" y="224"/>
                </a:cxn>
                <a:cxn ang="0">
                  <a:pos x="113" y="198"/>
                </a:cxn>
                <a:cxn ang="0">
                  <a:pos x="112" y="178"/>
                </a:cxn>
                <a:cxn ang="0">
                  <a:pos x="97" y="172"/>
                </a:cxn>
                <a:cxn ang="0">
                  <a:pos x="91" y="145"/>
                </a:cxn>
                <a:cxn ang="0">
                  <a:pos x="86" y="127"/>
                </a:cxn>
                <a:cxn ang="0">
                  <a:pos x="73" y="117"/>
                </a:cxn>
                <a:cxn ang="0">
                  <a:pos x="43" y="85"/>
                </a:cxn>
                <a:cxn ang="0">
                  <a:pos x="45" y="59"/>
                </a:cxn>
                <a:cxn ang="0">
                  <a:pos x="26" y="59"/>
                </a:cxn>
                <a:cxn ang="0">
                  <a:pos x="7" y="14"/>
                </a:cxn>
                <a:cxn ang="0">
                  <a:pos x="10" y="0"/>
                </a:cxn>
                <a:cxn ang="0">
                  <a:pos x="19" y="28"/>
                </a:cxn>
                <a:cxn ang="0">
                  <a:pos x="35" y="30"/>
                </a:cxn>
                <a:cxn ang="0">
                  <a:pos x="59" y="41"/>
                </a:cxn>
                <a:cxn ang="0">
                  <a:pos x="78" y="59"/>
                </a:cxn>
                <a:cxn ang="0">
                  <a:pos x="87" y="70"/>
                </a:cxn>
                <a:cxn ang="0">
                  <a:pos x="100" y="96"/>
                </a:cxn>
                <a:cxn ang="0">
                  <a:pos x="86" y="96"/>
                </a:cxn>
                <a:cxn ang="0">
                  <a:pos x="96" y="107"/>
                </a:cxn>
                <a:cxn ang="0">
                  <a:pos x="110" y="140"/>
                </a:cxn>
                <a:cxn ang="0">
                  <a:pos x="109" y="159"/>
                </a:cxn>
                <a:cxn ang="0">
                  <a:pos x="116" y="170"/>
                </a:cxn>
                <a:cxn ang="0">
                  <a:pos x="136" y="169"/>
                </a:cxn>
                <a:cxn ang="0">
                  <a:pos x="151" y="182"/>
                </a:cxn>
                <a:cxn ang="0">
                  <a:pos x="147" y="141"/>
                </a:cxn>
                <a:cxn ang="0">
                  <a:pos x="167" y="162"/>
                </a:cxn>
                <a:cxn ang="0">
                  <a:pos x="169" y="192"/>
                </a:cxn>
                <a:cxn ang="0">
                  <a:pos x="185" y="219"/>
                </a:cxn>
                <a:cxn ang="0">
                  <a:pos x="239" y="240"/>
                </a:cxn>
                <a:cxn ang="0">
                  <a:pos x="266" y="224"/>
                </a:cxn>
                <a:cxn ang="0">
                  <a:pos x="286" y="210"/>
                </a:cxn>
                <a:cxn ang="0">
                  <a:pos x="313" y="231"/>
                </a:cxn>
                <a:cxn ang="0">
                  <a:pos x="307" y="272"/>
                </a:cxn>
                <a:cxn ang="0">
                  <a:pos x="286" y="304"/>
                </a:cxn>
                <a:cxn ang="0">
                  <a:pos x="287" y="321"/>
                </a:cxn>
                <a:cxn ang="0">
                  <a:pos x="269" y="315"/>
                </a:cxn>
                <a:cxn ang="0">
                  <a:pos x="242" y="323"/>
                </a:cxn>
                <a:cxn ang="0">
                  <a:pos x="232" y="356"/>
                </a:cxn>
                <a:cxn ang="0">
                  <a:pos x="217" y="404"/>
                </a:cxn>
                <a:cxn ang="0">
                  <a:pos x="171" y="479"/>
                </a:cxn>
                <a:cxn ang="0">
                  <a:pos x="132" y="481"/>
                </a:cxn>
              </a:cxnLst>
              <a:rect l="0" t="0" r="r" b="b"/>
              <a:pathLst>
                <a:path w="313" h="495">
                  <a:moveTo>
                    <a:pt x="109" y="469"/>
                  </a:moveTo>
                  <a:lnTo>
                    <a:pt x="118" y="458"/>
                  </a:lnTo>
                  <a:lnTo>
                    <a:pt x="121" y="449"/>
                  </a:lnTo>
                  <a:lnTo>
                    <a:pt x="128" y="441"/>
                  </a:lnTo>
                  <a:lnTo>
                    <a:pt x="134" y="429"/>
                  </a:lnTo>
                  <a:lnTo>
                    <a:pt x="135" y="417"/>
                  </a:lnTo>
                  <a:lnTo>
                    <a:pt x="139" y="407"/>
                  </a:lnTo>
                  <a:lnTo>
                    <a:pt x="139" y="398"/>
                  </a:lnTo>
                  <a:lnTo>
                    <a:pt x="134" y="391"/>
                  </a:lnTo>
                  <a:lnTo>
                    <a:pt x="120" y="375"/>
                  </a:lnTo>
                  <a:lnTo>
                    <a:pt x="108" y="372"/>
                  </a:lnTo>
                  <a:lnTo>
                    <a:pt x="97" y="366"/>
                  </a:lnTo>
                  <a:lnTo>
                    <a:pt x="80" y="350"/>
                  </a:lnTo>
                  <a:lnTo>
                    <a:pt x="67" y="349"/>
                  </a:lnTo>
                  <a:lnTo>
                    <a:pt x="57" y="337"/>
                  </a:lnTo>
                  <a:lnTo>
                    <a:pt x="59" y="325"/>
                  </a:lnTo>
                  <a:lnTo>
                    <a:pt x="69" y="316"/>
                  </a:lnTo>
                  <a:lnTo>
                    <a:pt x="78" y="310"/>
                  </a:lnTo>
                  <a:lnTo>
                    <a:pt x="92" y="306"/>
                  </a:lnTo>
                  <a:lnTo>
                    <a:pt x="100" y="296"/>
                  </a:lnTo>
                  <a:lnTo>
                    <a:pt x="104" y="283"/>
                  </a:lnTo>
                  <a:lnTo>
                    <a:pt x="105" y="261"/>
                  </a:lnTo>
                  <a:lnTo>
                    <a:pt x="109" y="250"/>
                  </a:lnTo>
                  <a:lnTo>
                    <a:pt x="115" y="250"/>
                  </a:lnTo>
                  <a:lnTo>
                    <a:pt x="118" y="247"/>
                  </a:lnTo>
                  <a:lnTo>
                    <a:pt x="118" y="237"/>
                  </a:lnTo>
                  <a:lnTo>
                    <a:pt x="115" y="229"/>
                  </a:lnTo>
                  <a:lnTo>
                    <a:pt x="120" y="224"/>
                  </a:lnTo>
                  <a:lnTo>
                    <a:pt x="118" y="220"/>
                  </a:lnTo>
                  <a:lnTo>
                    <a:pt x="115" y="208"/>
                  </a:lnTo>
                  <a:lnTo>
                    <a:pt x="116" y="196"/>
                  </a:lnTo>
                  <a:lnTo>
                    <a:pt x="113" y="198"/>
                  </a:lnTo>
                  <a:lnTo>
                    <a:pt x="104" y="188"/>
                  </a:lnTo>
                  <a:lnTo>
                    <a:pt x="102" y="182"/>
                  </a:lnTo>
                  <a:lnTo>
                    <a:pt x="108" y="182"/>
                  </a:lnTo>
                  <a:lnTo>
                    <a:pt x="112" y="178"/>
                  </a:lnTo>
                  <a:lnTo>
                    <a:pt x="113" y="175"/>
                  </a:lnTo>
                  <a:lnTo>
                    <a:pt x="112" y="171"/>
                  </a:lnTo>
                  <a:lnTo>
                    <a:pt x="107" y="170"/>
                  </a:lnTo>
                  <a:lnTo>
                    <a:pt x="97" y="172"/>
                  </a:lnTo>
                  <a:lnTo>
                    <a:pt x="86" y="151"/>
                  </a:lnTo>
                  <a:lnTo>
                    <a:pt x="81" y="138"/>
                  </a:lnTo>
                  <a:lnTo>
                    <a:pt x="87" y="148"/>
                  </a:lnTo>
                  <a:lnTo>
                    <a:pt x="91" y="145"/>
                  </a:lnTo>
                  <a:lnTo>
                    <a:pt x="92" y="133"/>
                  </a:lnTo>
                  <a:lnTo>
                    <a:pt x="87" y="133"/>
                  </a:lnTo>
                  <a:lnTo>
                    <a:pt x="83" y="130"/>
                  </a:lnTo>
                  <a:lnTo>
                    <a:pt x="86" y="127"/>
                  </a:lnTo>
                  <a:lnTo>
                    <a:pt x="86" y="117"/>
                  </a:lnTo>
                  <a:lnTo>
                    <a:pt x="82" y="113"/>
                  </a:lnTo>
                  <a:lnTo>
                    <a:pt x="80" y="117"/>
                  </a:lnTo>
                  <a:lnTo>
                    <a:pt x="73" y="117"/>
                  </a:lnTo>
                  <a:lnTo>
                    <a:pt x="72" y="122"/>
                  </a:lnTo>
                  <a:lnTo>
                    <a:pt x="73" y="129"/>
                  </a:lnTo>
                  <a:lnTo>
                    <a:pt x="60" y="107"/>
                  </a:lnTo>
                  <a:lnTo>
                    <a:pt x="43" y="85"/>
                  </a:lnTo>
                  <a:lnTo>
                    <a:pt x="38" y="75"/>
                  </a:lnTo>
                  <a:lnTo>
                    <a:pt x="37" y="71"/>
                  </a:lnTo>
                  <a:lnTo>
                    <a:pt x="42" y="67"/>
                  </a:lnTo>
                  <a:lnTo>
                    <a:pt x="45" y="59"/>
                  </a:lnTo>
                  <a:lnTo>
                    <a:pt x="42" y="57"/>
                  </a:lnTo>
                  <a:lnTo>
                    <a:pt x="40" y="62"/>
                  </a:lnTo>
                  <a:lnTo>
                    <a:pt x="33" y="68"/>
                  </a:lnTo>
                  <a:lnTo>
                    <a:pt x="26" y="59"/>
                  </a:lnTo>
                  <a:lnTo>
                    <a:pt x="22" y="49"/>
                  </a:lnTo>
                  <a:lnTo>
                    <a:pt x="23" y="44"/>
                  </a:lnTo>
                  <a:lnTo>
                    <a:pt x="21" y="35"/>
                  </a:lnTo>
                  <a:lnTo>
                    <a:pt x="7" y="14"/>
                  </a:lnTo>
                  <a:lnTo>
                    <a:pt x="1" y="6"/>
                  </a:lnTo>
                  <a:lnTo>
                    <a:pt x="0" y="3"/>
                  </a:lnTo>
                  <a:lnTo>
                    <a:pt x="8" y="1"/>
                  </a:lnTo>
                  <a:lnTo>
                    <a:pt x="10" y="0"/>
                  </a:lnTo>
                  <a:lnTo>
                    <a:pt x="13" y="1"/>
                  </a:lnTo>
                  <a:lnTo>
                    <a:pt x="13" y="11"/>
                  </a:lnTo>
                  <a:lnTo>
                    <a:pt x="19" y="22"/>
                  </a:lnTo>
                  <a:lnTo>
                    <a:pt x="19" y="28"/>
                  </a:lnTo>
                  <a:lnTo>
                    <a:pt x="24" y="36"/>
                  </a:lnTo>
                  <a:lnTo>
                    <a:pt x="29" y="32"/>
                  </a:lnTo>
                  <a:lnTo>
                    <a:pt x="34" y="27"/>
                  </a:lnTo>
                  <a:lnTo>
                    <a:pt x="35" y="30"/>
                  </a:lnTo>
                  <a:lnTo>
                    <a:pt x="35" y="35"/>
                  </a:lnTo>
                  <a:lnTo>
                    <a:pt x="46" y="35"/>
                  </a:lnTo>
                  <a:lnTo>
                    <a:pt x="51" y="38"/>
                  </a:lnTo>
                  <a:lnTo>
                    <a:pt x="59" y="41"/>
                  </a:lnTo>
                  <a:lnTo>
                    <a:pt x="64" y="40"/>
                  </a:lnTo>
                  <a:lnTo>
                    <a:pt x="73" y="48"/>
                  </a:lnTo>
                  <a:lnTo>
                    <a:pt x="66" y="52"/>
                  </a:lnTo>
                  <a:lnTo>
                    <a:pt x="78" y="59"/>
                  </a:lnTo>
                  <a:lnTo>
                    <a:pt x="80" y="56"/>
                  </a:lnTo>
                  <a:lnTo>
                    <a:pt x="83" y="59"/>
                  </a:lnTo>
                  <a:lnTo>
                    <a:pt x="85" y="64"/>
                  </a:lnTo>
                  <a:lnTo>
                    <a:pt x="87" y="70"/>
                  </a:lnTo>
                  <a:lnTo>
                    <a:pt x="96" y="79"/>
                  </a:lnTo>
                  <a:lnTo>
                    <a:pt x="98" y="83"/>
                  </a:lnTo>
                  <a:lnTo>
                    <a:pt x="98" y="87"/>
                  </a:lnTo>
                  <a:lnTo>
                    <a:pt x="100" y="96"/>
                  </a:lnTo>
                  <a:lnTo>
                    <a:pt x="98" y="94"/>
                  </a:lnTo>
                  <a:lnTo>
                    <a:pt x="89" y="89"/>
                  </a:lnTo>
                  <a:lnTo>
                    <a:pt x="85" y="89"/>
                  </a:lnTo>
                  <a:lnTo>
                    <a:pt x="86" y="96"/>
                  </a:lnTo>
                  <a:lnTo>
                    <a:pt x="87" y="97"/>
                  </a:lnTo>
                  <a:lnTo>
                    <a:pt x="89" y="97"/>
                  </a:lnTo>
                  <a:lnTo>
                    <a:pt x="93" y="100"/>
                  </a:lnTo>
                  <a:lnTo>
                    <a:pt x="96" y="107"/>
                  </a:lnTo>
                  <a:lnTo>
                    <a:pt x="103" y="114"/>
                  </a:lnTo>
                  <a:lnTo>
                    <a:pt x="109" y="126"/>
                  </a:lnTo>
                  <a:lnTo>
                    <a:pt x="116" y="134"/>
                  </a:lnTo>
                  <a:lnTo>
                    <a:pt x="110" y="140"/>
                  </a:lnTo>
                  <a:lnTo>
                    <a:pt x="109" y="148"/>
                  </a:lnTo>
                  <a:lnTo>
                    <a:pt x="113" y="151"/>
                  </a:lnTo>
                  <a:lnTo>
                    <a:pt x="113" y="159"/>
                  </a:lnTo>
                  <a:lnTo>
                    <a:pt x="109" y="159"/>
                  </a:lnTo>
                  <a:lnTo>
                    <a:pt x="105" y="162"/>
                  </a:lnTo>
                  <a:lnTo>
                    <a:pt x="108" y="165"/>
                  </a:lnTo>
                  <a:lnTo>
                    <a:pt x="112" y="165"/>
                  </a:lnTo>
                  <a:lnTo>
                    <a:pt x="116" y="170"/>
                  </a:lnTo>
                  <a:lnTo>
                    <a:pt x="123" y="170"/>
                  </a:lnTo>
                  <a:lnTo>
                    <a:pt x="125" y="167"/>
                  </a:lnTo>
                  <a:lnTo>
                    <a:pt x="132" y="167"/>
                  </a:lnTo>
                  <a:lnTo>
                    <a:pt x="136" y="169"/>
                  </a:lnTo>
                  <a:lnTo>
                    <a:pt x="137" y="177"/>
                  </a:lnTo>
                  <a:lnTo>
                    <a:pt x="140" y="184"/>
                  </a:lnTo>
                  <a:lnTo>
                    <a:pt x="146" y="187"/>
                  </a:lnTo>
                  <a:lnTo>
                    <a:pt x="151" y="182"/>
                  </a:lnTo>
                  <a:lnTo>
                    <a:pt x="150" y="156"/>
                  </a:lnTo>
                  <a:lnTo>
                    <a:pt x="150" y="151"/>
                  </a:lnTo>
                  <a:lnTo>
                    <a:pt x="143" y="141"/>
                  </a:lnTo>
                  <a:lnTo>
                    <a:pt x="147" y="141"/>
                  </a:lnTo>
                  <a:lnTo>
                    <a:pt x="151" y="148"/>
                  </a:lnTo>
                  <a:lnTo>
                    <a:pt x="164" y="151"/>
                  </a:lnTo>
                  <a:lnTo>
                    <a:pt x="164" y="161"/>
                  </a:lnTo>
                  <a:lnTo>
                    <a:pt x="167" y="162"/>
                  </a:lnTo>
                  <a:lnTo>
                    <a:pt x="167" y="171"/>
                  </a:lnTo>
                  <a:lnTo>
                    <a:pt x="169" y="176"/>
                  </a:lnTo>
                  <a:lnTo>
                    <a:pt x="168" y="186"/>
                  </a:lnTo>
                  <a:lnTo>
                    <a:pt x="169" y="192"/>
                  </a:lnTo>
                  <a:lnTo>
                    <a:pt x="173" y="197"/>
                  </a:lnTo>
                  <a:lnTo>
                    <a:pt x="175" y="203"/>
                  </a:lnTo>
                  <a:lnTo>
                    <a:pt x="178" y="213"/>
                  </a:lnTo>
                  <a:lnTo>
                    <a:pt x="185" y="219"/>
                  </a:lnTo>
                  <a:lnTo>
                    <a:pt x="194" y="219"/>
                  </a:lnTo>
                  <a:lnTo>
                    <a:pt x="205" y="227"/>
                  </a:lnTo>
                  <a:lnTo>
                    <a:pt x="232" y="235"/>
                  </a:lnTo>
                  <a:lnTo>
                    <a:pt x="239" y="240"/>
                  </a:lnTo>
                  <a:lnTo>
                    <a:pt x="249" y="241"/>
                  </a:lnTo>
                  <a:lnTo>
                    <a:pt x="254" y="235"/>
                  </a:lnTo>
                  <a:lnTo>
                    <a:pt x="259" y="235"/>
                  </a:lnTo>
                  <a:lnTo>
                    <a:pt x="266" y="224"/>
                  </a:lnTo>
                  <a:lnTo>
                    <a:pt x="271" y="221"/>
                  </a:lnTo>
                  <a:lnTo>
                    <a:pt x="276" y="218"/>
                  </a:lnTo>
                  <a:lnTo>
                    <a:pt x="284" y="213"/>
                  </a:lnTo>
                  <a:lnTo>
                    <a:pt x="286" y="210"/>
                  </a:lnTo>
                  <a:lnTo>
                    <a:pt x="292" y="208"/>
                  </a:lnTo>
                  <a:lnTo>
                    <a:pt x="301" y="210"/>
                  </a:lnTo>
                  <a:lnTo>
                    <a:pt x="313" y="218"/>
                  </a:lnTo>
                  <a:lnTo>
                    <a:pt x="313" y="231"/>
                  </a:lnTo>
                  <a:lnTo>
                    <a:pt x="308" y="246"/>
                  </a:lnTo>
                  <a:lnTo>
                    <a:pt x="308" y="262"/>
                  </a:lnTo>
                  <a:lnTo>
                    <a:pt x="307" y="264"/>
                  </a:lnTo>
                  <a:lnTo>
                    <a:pt x="307" y="272"/>
                  </a:lnTo>
                  <a:lnTo>
                    <a:pt x="304" y="280"/>
                  </a:lnTo>
                  <a:lnTo>
                    <a:pt x="296" y="286"/>
                  </a:lnTo>
                  <a:lnTo>
                    <a:pt x="287" y="290"/>
                  </a:lnTo>
                  <a:lnTo>
                    <a:pt x="286" y="304"/>
                  </a:lnTo>
                  <a:lnTo>
                    <a:pt x="284" y="307"/>
                  </a:lnTo>
                  <a:lnTo>
                    <a:pt x="285" y="316"/>
                  </a:lnTo>
                  <a:lnTo>
                    <a:pt x="287" y="317"/>
                  </a:lnTo>
                  <a:lnTo>
                    <a:pt x="287" y="321"/>
                  </a:lnTo>
                  <a:lnTo>
                    <a:pt x="282" y="328"/>
                  </a:lnTo>
                  <a:lnTo>
                    <a:pt x="280" y="316"/>
                  </a:lnTo>
                  <a:lnTo>
                    <a:pt x="275" y="315"/>
                  </a:lnTo>
                  <a:lnTo>
                    <a:pt x="269" y="315"/>
                  </a:lnTo>
                  <a:lnTo>
                    <a:pt x="261" y="316"/>
                  </a:lnTo>
                  <a:lnTo>
                    <a:pt x="253" y="316"/>
                  </a:lnTo>
                  <a:lnTo>
                    <a:pt x="247" y="318"/>
                  </a:lnTo>
                  <a:lnTo>
                    <a:pt x="242" y="323"/>
                  </a:lnTo>
                  <a:lnTo>
                    <a:pt x="226" y="345"/>
                  </a:lnTo>
                  <a:lnTo>
                    <a:pt x="226" y="349"/>
                  </a:lnTo>
                  <a:lnTo>
                    <a:pt x="228" y="348"/>
                  </a:lnTo>
                  <a:lnTo>
                    <a:pt x="232" y="356"/>
                  </a:lnTo>
                  <a:lnTo>
                    <a:pt x="237" y="360"/>
                  </a:lnTo>
                  <a:lnTo>
                    <a:pt x="236" y="369"/>
                  </a:lnTo>
                  <a:lnTo>
                    <a:pt x="231" y="380"/>
                  </a:lnTo>
                  <a:lnTo>
                    <a:pt x="217" y="404"/>
                  </a:lnTo>
                  <a:lnTo>
                    <a:pt x="215" y="412"/>
                  </a:lnTo>
                  <a:lnTo>
                    <a:pt x="202" y="428"/>
                  </a:lnTo>
                  <a:lnTo>
                    <a:pt x="182" y="463"/>
                  </a:lnTo>
                  <a:lnTo>
                    <a:pt x="171" y="479"/>
                  </a:lnTo>
                  <a:lnTo>
                    <a:pt x="153" y="492"/>
                  </a:lnTo>
                  <a:lnTo>
                    <a:pt x="145" y="495"/>
                  </a:lnTo>
                  <a:lnTo>
                    <a:pt x="137" y="488"/>
                  </a:lnTo>
                  <a:lnTo>
                    <a:pt x="132" y="481"/>
                  </a:lnTo>
                  <a:lnTo>
                    <a:pt x="113" y="482"/>
                  </a:lnTo>
                  <a:lnTo>
                    <a:pt x="109" y="473"/>
                  </a:lnTo>
                  <a:lnTo>
                    <a:pt x="109" y="469"/>
                  </a:ln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 sz="1950" dirty="0">
                <a:latin typeface="Raleway Light"/>
              </a:endParaRPr>
            </a:p>
          </p:txBody>
        </p:sp>
        <p:sp>
          <p:nvSpPr>
            <p:cNvPr id="7" name="Freeform 57">
              <a:extLst>
                <a:ext uri="{FF2B5EF4-FFF2-40B4-BE49-F238E27FC236}">
                  <a16:creationId xmlns:a16="http://schemas.microsoft.com/office/drawing/2014/main" id="{6720B127-F00A-D96B-3877-90CECFD893CA}"/>
                </a:ext>
              </a:extLst>
            </p:cNvPr>
            <p:cNvSpPr>
              <a:spLocks noChangeAspect="1"/>
            </p:cNvSpPr>
            <p:nvPr/>
          </p:nvSpPr>
          <p:spPr bwMode="gray">
            <a:xfrm>
              <a:off x="10672284" y="5249286"/>
              <a:ext cx="87241" cy="63873"/>
            </a:xfrm>
            <a:custGeom>
              <a:avLst/>
              <a:gdLst/>
              <a:ahLst/>
              <a:cxnLst>
                <a:cxn ang="0">
                  <a:pos x="60" y="71"/>
                </a:cxn>
                <a:cxn ang="0">
                  <a:pos x="39" y="60"/>
                </a:cxn>
                <a:cxn ang="0">
                  <a:pos x="27" y="43"/>
                </a:cxn>
                <a:cxn ang="0">
                  <a:pos x="21" y="38"/>
                </a:cxn>
                <a:cxn ang="0">
                  <a:pos x="16" y="26"/>
                </a:cxn>
                <a:cxn ang="0">
                  <a:pos x="6" y="17"/>
                </a:cxn>
                <a:cxn ang="0">
                  <a:pos x="6" y="9"/>
                </a:cxn>
                <a:cxn ang="0">
                  <a:pos x="0" y="2"/>
                </a:cxn>
                <a:cxn ang="0">
                  <a:pos x="6" y="0"/>
                </a:cxn>
                <a:cxn ang="0">
                  <a:pos x="14" y="5"/>
                </a:cxn>
                <a:cxn ang="0">
                  <a:pos x="19" y="4"/>
                </a:cxn>
                <a:cxn ang="0">
                  <a:pos x="33" y="14"/>
                </a:cxn>
                <a:cxn ang="0">
                  <a:pos x="40" y="16"/>
                </a:cxn>
                <a:cxn ang="0">
                  <a:pos x="41" y="21"/>
                </a:cxn>
                <a:cxn ang="0">
                  <a:pos x="45" y="26"/>
                </a:cxn>
                <a:cxn ang="0">
                  <a:pos x="51" y="26"/>
                </a:cxn>
                <a:cxn ang="0">
                  <a:pos x="59" y="29"/>
                </a:cxn>
                <a:cxn ang="0">
                  <a:pos x="67" y="43"/>
                </a:cxn>
                <a:cxn ang="0">
                  <a:pos x="72" y="47"/>
                </a:cxn>
                <a:cxn ang="0">
                  <a:pos x="75" y="57"/>
                </a:cxn>
                <a:cxn ang="0">
                  <a:pos x="78" y="58"/>
                </a:cxn>
                <a:cxn ang="0">
                  <a:pos x="82" y="63"/>
                </a:cxn>
                <a:cxn ang="0">
                  <a:pos x="89" y="68"/>
                </a:cxn>
                <a:cxn ang="0">
                  <a:pos x="94" y="74"/>
                </a:cxn>
                <a:cxn ang="0">
                  <a:pos x="98" y="75"/>
                </a:cxn>
                <a:cxn ang="0">
                  <a:pos x="100" y="81"/>
                </a:cxn>
                <a:cxn ang="0">
                  <a:pos x="109" y="82"/>
                </a:cxn>
                <a:cxn ang="0">
                  <a:pos x="123" y="86"/>
                </a:cxn>
                <a:cxn ang="0">
                  <a:pos x="141" y="103"/>
                </a:cxn>
                <a:cxn ang="0">
                  <a:pos x="143" y="109"/>
                </a:cxn>
                <a:cxn ang="0">
                  <a:pos x="150" y="108"/>
                </a:cxn>
                <a:cxn ang="0">
                  <a:pos x="157" y="114"/>
                </a:cxn>
                <a:cxn ang="0">
                  <a:pos x="159" y="123"/>
                </a:cxn>
                <a:cxn ang="0">
                  <a:pos x="158" y="125"/>
                </a:cxn>
                <a:cxn ang="0">
                  <a:pos x="153" y="125"/>
                </a:cxn>
                <a:cxn ang="0">
                  <a:pos x="152" y="133"/>
                </a:cxn>
                <a:cxn ang="0">
                  <a:pos x="150" y="131"/>
                </a:cxn>
                <a:cxn ang="0">
                  <a:pos x="147" y="127"/>
                </a:cxn>
                <a:cxn ang="0">
                  <a:pos x="141" y="122"/>
                </a:cxn>
                <a:cxn ang="0">
                  <a:pos x="138" y="119"/>
                </a:cxn>
                <a:cxn ang="0">
                  <a:pos x="130" y="119"/>
                </a:cxn>
                <a:cxn ang="0">
                  <a:pos x="124" y="115"/>
                </a:cxn>
                <a:cxn ang="0">
                  <a:pos x="116" y="115"/>
                </a:cxn>
                <a:cxn ang="0">
                  <a:pos x="114" y="112"/>
                </a:cxn>
                <a:cxn ang="0">
                  <a:pos x="113" y="104"/>
                </a:cxn>
                <a:cxn ang="0">
                  <a:pos x="108" y="104"/>
                </a:cxn>
                <a:cxn ang="0">
                  <a:pos x="104" y="102"/>
                </a:cxn>
                <a:cxn ang="0">
                  <a:pos x="99" y="102"/>
                </a:cxn>
                <a:cxn ang="0">
                  <a:pos x="98" y="97"/>
                </a:cxn>
                <a:cxn ang="0">
                  <a:pos x="93" y="97"/>
                </a:cxn>
                <a:cxn ang="0">
                  <a:pos x="91" y="95"/>
                </a:cxn>
                <a:cxn ang="0">
                  <a:pos x="84" y="93"/>
                </a:cxn>
                <a:cxn ang="0">
                  <a:pos x="77" y="86"/>
                </a:cxn>
                <a:cxn ang="0">
                  <a:pos x="71" y="86"/>
                </a:cxn>
                <a:cxn ang="0">
                  <a:pos x="66" y="84"/>
                </a:cxn>
                <a:cxn ang="0">
                  <a:pos x="65" y="76"/>
                </a:cxn>
                <a:cxn ang="0">
                  <a:pos x="60" y="71"/>
                </a:cxn>
              </a:cxnLst>
              <a:rect l="0" t="0" r="r" b="b"/>
              <a:pathLst>
                <a:path w="159" h="133">
                  <a:moveTo>
                    <a:pt x="60" y="71"/>
                  </a:moveTo>
                  <a:lnTo>
                    <a:pt x="39" y="60"/>
                  </a:lnTo>
                  <a:lnTo>
                    <a:pt x="27" y="43"/>
                  </a:lnTo>
                  <a:lnTo>
                    <a:pt x="21" y="38"/>
                  </a:lnTo>
                  <a:lnTo>
                    <a:pt x="16" y="26"/>
                  </a:lnTo>
                  <a:lnTo>
                    <a:pt x="6" y="17"/>
                  </a:lnTo>
                  <a:lnTo>
                    <a:pt x="6" y="9"/>
                  </a:lnTo>
                  <a:lnTo>
                    <a:pt x="0" y="2"/>
                  </a:lnTo>
                  <a:lnTo>
                    <a:pt x="6" y="0"/>
                  </a:lnTo>
                  <a:lnTo>
                    <a:pt x="14" y="5"/>
                  </a:lnTo>
                  <a:lnTo>
                    <a:pt x="19" y="4"/>
                  </a:lnTo>
                  <a:lnTo>
                    <a:pt x="33" y="14"/>
                  </a:lnTo>
                  <a:lnTo>
                    <a:pt x="40" y="16"/>
                  </a:lnTo>
                  <a:lnTo>
                    <a:pt x="41" y="21"/>
                  </a:lnTo>
                  <a:lnTo>
                    <a:pt x="45" y="26"/>
                  </a:lnTo>
                  <a:lnTo>
                    <a:pt x="51" y="26"/>
                  </a:lnTo>
                  <a:lnTo>
                    <a:pt x="59" y="29"/>
                  </a:lnTo>
                  <a:lnTo>
                    <a:pt x="67" y="43"/>
                  </a:lnTo>
                  <a:lnTo>
                    <a:pt x="72" y="47"/>
                  </a:lnTo>
                  <a:lnTo>
                    <a:pt x="75" y="57"/>
                  </a:lnTo>
                  <a:lnTo>
                    <a:pt x="78" y="58"/>
                  </a:lnTo>
                  <a:lnTo>
                    <a:pt x="82" y="63"/>
                  </a:lnTo>
                  <a:lnTo>
                    <a:pt x="89" y="68"/>
                  </a:lnTo>
                  <a:lnTo>
                    <a:pt x="94" y="74"/>
                  </a:lnTo>
                  <a:lnTo>
                    <a:pt x="98" y="75"/>
                  </a:lnTo>
                  <a:lnTo>
                    <a:pt x="100" y="81"/>
                  </a:lnTo>
                  <a:lnTo>
                    <a:pt x="109" y="82"/>
                  </a:lnTo>
                  <a:lnTo>
                    <a:pt x="123" y="86"/>
                  </a:lnTo>
                  <a:lnTo>
                    <a:pt x="141" y="103"/>
                  </a:lnTo>
                  <a:lnTo>
                    <a:pt x="143" y="109"/>
                  </a:lnTo>
                  <a:lnTo>
                    <a:pt x="150" y="108"/>
                  </a:lnTo>
                  <a:lnTo>
                    <a:pt x="157" y="114"/>
                  </a:lnTo>
                  <a:lnTo>
                    <a:pt x="159" y="123"/>
                  </a:lnTo>
                  <a:lnTo>
                    <a:pt x="158" y="125"/>
                  </a:lnTo>
                  <a:lnTo>
                    <a:pt x="153" y="125"/>
                  </a:lnTo>
                  <a:lnTo>
                    <a:pt x="152" y="133"/>
                  </a:lnTo>
                  <a:lnTo>
                    <a:pt x="150" y="131"/>
                  </a:lnTo>
                  <a:lnTo>
                    <a:pt x="147" y="127"/>
                  </a:lnTo>
                  <a:lnTo>
                    <a:pt x="141" y="122"/>
                  </a:lnTo>
                  <a:lnTo>
                    <a:pt x="138" y="119"/>
                  </a:lnTo>
                  <a:lnTo>
                    <a:pt x="130" y="119"/>
                  </a:lnTo>
                  <a:lnTo>
                    <a:pt x="124" y="115"/>
                  </a:lnTo>
                  <a:lnTo>
                    <a:pt x="116" y="115"/>
                  </a:lnTo>
                  <a:lnTo>
                    <a:pt x="114" y="112"/>
                  </a:lnTo>
                  <a:lnTo>
                    <a:pt x="113" y="104"/>
                  </a:lnTo>
                  <a:lnTo>
                    <a:pt x="108" y="104"/>
                  </a:lnTo>
                  <a:lnTo>
                    <a:pt x="104" y="102"/>
                  </a:lnTo>
                  <a:lnTo>
                    <a:pt x="99" y="102"/>
                  </a:lnTo>
                  <a:lnTo>
                    <a:pt x="98" y="97"/>
                  </a:lnTo>
                  <a:lnTo>
                    <a:pt x="93" y="97"/>
                  </a:lnTo>
                  <a:lnTo>
                    <a:pt x="91" y="95"/>
                  </a:lnTo>
                  <a:lnTo>
                    <a:pt x="84" y="93"/>
                  </a:lnTo>
                  <a:lnTo>
                    <a:pt x="77" y="86"/>
                  </a:lnTo>
                  <a:lnTo>
                    <a:pt x="71" y="86"/>
                  </a:lnTo>
                  <a:lnTo>
                    <a:pt x="66" y="84"/>
                  </a:lnTo>
                  <a:lnTo>
                    <a:pt x="65" y="76"/>
                  </a:lnTo>
                  <a:lnTo>
                    <a:pt x="60" y="71"/>
                  </a:ln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 sz="1950" dirty="0">
                <a:latin typeface="Raleway Light"/>
              </a:endParaRPr>
            </a:p>
          </p:txBody>
        </p:sp>
        <p:sp>
          <p:nvSpPr>
            <p:cNvPr id="8" name="Freeform 58">
              <a:extLst>
                <a:ext uri="{FF2B5EF4-FFF2-40B4-BE49-F238E27FC236}">
                  <a16:creationId xmlns:a16="http://schemas.microsoft.com/office/drawing/2014/main" id="{08363CA7-206B-EA24-7083-E84D361C8F26}"/>
                </a:ext>
              </a:extLst>
            </p:cNvPr>
            <p:cNvSpPr>
              <a:spLocks noChangeAspect="1"/>
            </p:cNvSpPr>
            <p:nvPr/>
          </p:nvSpPr>
          <p:spPr bwMode="gray">
            <a:xfrm>
              <a:off x="7842403" y="3406790"/>
              <a:ext cx="329879" cy="142487"/>
            </a:xfrm>
            <a:custGeom>
              <a:avLst/>
              <a:gdLst/>
              <a:ahLst/>
              <a:cxnLst>
                <a:cxn ang="0">
                  <a:pos x="259" y="238"/>
                </a:cxn>
                <a:cxn ang="0">
                  <a:pos x="303" y="218"/>
                </a:cxn>
                <a:cxn ang="0">
                  <a:pos x="334" y="201"/>
                </a:cxn>
                <a:cxn ang="0">
                  <a:pos x="362" y="217"/>
                </a:cxn>
                <a:cxn ang="0">
                  <a:pos x="401" y="204"/>
                </a:cxn>
                <a:cxn ang="0">
                  <a:pos x="433" y="170"/>
                </a:cxn>
                <a:cxn ang="0">
                  <a:pos x="491" y="159"/>
                </a:cxn>
                <a:cxn ang="0">
                  <a:pos x="550" y="112"/>
                </a:cxn>
                <a:cxn ang="0">
                  <a:pos x="604" y="79"/>
                </a:cxn>
                <a:cxn ang="0">
                  <a:pos x="577" y="56"/>
                </a:cxn>
                <a:cxn ang="0">
                  <a:pos x="530" y="34"/>
                </a:cxn>
                <a:cxn ang="0">
                  <a:pos x="508" y="27"/>
                </a:cxn>
                <a:cxn ang="0">
                  <a:pos x="452" y="24"/>
                </a:cxn>
                <a:cxn ang="0">
                  <a:pos x="421" y="18"/>
                </a:cxn>
                <a:cxn ang="0">
                  <a:pos x="366" y="20"/>
                </a:cxn>
                <a:cxn ang="0">
                  <a:pos x="325" y="23"/>
                </a:cxn>
                <a:cxn ang="0">
                  <a:pos x="294" y="18"/>
                </a:cxn>
                <a:cxn ang="0">
                  <a:pos x="260" y="4"/>
                </a:cxn>
                <a:cxn ang="0">
                  <a:pos x="233" y="18"/>
                </a:cxn>
                <a:cxn ang="0">
                  <a:pos x="224" y="48"/>
                </a:cxn>
                <a:cxn ang="0">
                  <a:pos x="191" y="45"/>
                </a:cxn>
                <a:cxn ang="0">
                  <a:pos x="160" y="34"/>
                </a:cxn>
                <a:cxn ang="0">
                  <a:pos x="129" y="32"/>
                </a:cxn>
                <a:cxn ang="0">
                  <a:pos x="98" y="36"/>
                </a:cxn>
                <a:cxn ang="0">
                  <a:pos x="92" y="58"/>
                </a:cxn>
                <a:cxn ang="0">
                  <a:pos x="106" y="79"/>
                </a:cxn>
                <a:cxn ang="0">
                  <a:pos x="70" y="109"/>
                </a:cxn>
                <a:cxn ang="0">
                  <a:pos x="62" y="129"/>
                </a:cxn>
                <a:cxn ang="0">
                  <a:pos x="84" y="144"/>
                </a:cxn>
                <a:cxn ang="0">
                  <a:pos x="117" y="147"/>
                </a:cxn>
                <a:cxn ang="0">
                  <a:pos x="137" y="131"/>
                </a:cxn>
                <a:cxn ang="0">
                  <a:pos x="156" y="154"/>
                </a:cxn>
                <a:cxn ang="0">
                  <a:pos x="181" y="169"/>
                </a:cxn>
                <a:cxn ang="0">
                  <a:pos x="212" y="175"/>
                </a:cxn>
                <a:cxn ang="0">
                  <a:pos x="187" y="195"/>
                </a:cxn>
                <a:cxn ang="0">
                  <a:pos x="168" y="202"/>
                </a:cxn>
                <a:cxn ang="0">
                  <a:pos x="149" y="213"/>
                </a:cxn>
                <a:cxn ang="0">
                  <a:pos x="111" y="215"/>
                </a:cxn>
                <a:cxn ang="0">
                  <a:pos x="88" y="224"/>
                </a:cxn>
                <a:cxn ang="0">
                  <a:pos x="68" y="236"/>
                </a:cxn>
                <a:cxn ang="0">
                  <a:pos x="30" y="229"/>
                </a:cxn>
                <a:cxn ang="0">
                  <a:pos x="0" y="236"/>
                </a:cxn>
                <a:cxn ang="0">
                  <a:pos x="4" y="267"/>
                </a:cxn>
                <a:cxn ang="0">
                  <a:pos x="36" y="268"/>
                </a:cxn>
                <a:cxn ang="0">
                  <a:pos x="76" y="267"/>
                </a:cxn>
                <a:cxn ang="0">
                  <a:pos x="120" y="265"/>
                </a:cxn>
                <a:cxn ang="0">
                  <a:pos x="140" y="287"/>
                </a:cxn>
                <a:cxn ang="0">
                  <a:pos x="178" y="281"/>
                </a:cxn>
                <a:cxn ang="0">
                  <a:pos x="219" y="278"/>
                </a:cxn>
                <a:cxn ang="0">
                  <a:pos x="251" y="267"/>
                </a:cxn>
              </a:cxnLst>
              <a:rect l="0" t="0" r="r" b="b"/>
              <a:pathLst>
                <a:path w="604" h="288">
                  <a:moveTo>
                    <a:pt x="251" y="267"/>
                  </a:moveTo>
                  <a:lnTo>
                    <a:pt x="250" y="256"/>
                  </a:lnTo>
                  <a:lnTo>
                    <a:pt x="259" y="238"/>
                  </a:lnTo>
                  <a:lnTo>
                    <a:pt x="291" y="223"/>
                  </a:lnTo>
                  <a:lnTo>
                    <a:pt x="296" y="218"/>
                  </a:lnTo>
                  <a:lnTo>
                    <a:pt x="303" y="218"/>
                  </a:lnTo>
                  <a:lnTo>
                    <a:pt x="309" y="203"/>
                  </a:lnTo>
                  <a:lnTo>
                    <a:pt x="319" y="207"/>
                  </a:lnTo>
                  <a:lnTo>
                    <a:pt x="334" y="201"/>
                  </a:lnTo>
                  <a:lnTo>
                    <a:pt x="345" y="202"/>
                  </a:lnTo>
                  <a:lnTo>
                    <a:pt x="351" y="215"/>
                  </a:lnTo>
                  <a:lnTo>
                    <a:pt x="362" y="217"/>
                  </a:lnTo>
                  <a:lnTo>
                    <a:pt x="378" y="213"/>
                  </a:lnTo>
                  <a:lnTo>
                    <a:pt x="388" y="214"/>
                  </a:lnTo>
                  <a:lnTo>
                    <a:pt x="401" y="204"/>
                  </a:lnTo>
                  <a:lnTo>
                    <a:pt x="407" y="186"/>
                  </a:lnTo>
                  <a:lnTo>
                    <a:pt x="416" y="175"/>
                  </a:lnTo>
                  <a:lnTo>
                    <a:pt x="433" y="170"/>
                  </a:lnTo>
                  <a:lnTo>
                    <a:pt x="452" y="169"/>
                  </a:lnTo>
                  <a:lnTo>
                    <a:pt x="479" y="164"/>
                  </a:lnTo>
                  <a:lnTo>
                    <a:pt x="491" y="159"/>
                  </a:lnTo>
                  <a:lnTo>
                    <a:pt x="499" y="145"/>
                  </a:lnTo>
                  <a:lnTo>
                    <a:pt x="514" y="132"/>
                  </a:lnTo>
                  <a:lnTo>
                    <a:pt x="550" y="112"/>
                  </a:lnTo>
                  <a:lnTo>
                    <a:pt x="588" y="100"/>
                  </a:lnTo>
                  <a:lnTo>
                    <a:pt x="598" y="93"/>
                  </a:lnTo>
                  <a:lnTo>
                    <a:pt x="604" y="79"/>
                  </a:lnTo>
                  <a:lnTo>
                    <a:pt x="604" y="69"/>
                  </a:lnTo>
                  <a:lnTo>
                    <a:pt x="597" y="69"/>
                  </a:lnTo>
                  <a:lnTo>
                    <a:pt x="577" y="56"/>
                  </a:lnTo>
                  <a:lnTo>
                    <a:pt x="561" y="53"/>
                  </a:lnTo>
                  <a:lnTo>
                    <a:pt x="546" y="35"/>
                  </a:lnTo>
                  <a:lnTo>
                    <a:pt x="530" y="34"/>
                  </a:lnTo>
                  <a:lnTo>
                    <a:pt x="523" y="31"/>
                  </a:lnTo>
                  <a:lnTo>
                    <a:pt x="514" y="31"/>
                  </a:lnTo>
                  <a:lnTo>
                    <a:pt x="508" y="27"/>
                  </a:lnTo>
                  <a:lnTo>
                    <a:pt x="499" y="26"/>
                  </a:lnTo>
                  <a:lnTo>
                    <a:pt x="475" y="27"/>
                  </a:lnTo>
                  <a:lnTo>
                    <a:pt x="452" y="24"/>
                  </a:lnTo>
                  <a:lnTo>
                    <a:pt x="443" y="24"/>
                  </a:lnTo>
                  <a:lnTo>
                    <a:pt x="428" y="18"/>
                  </a:lnTo>
                  <a:lnTo>
                    <a:pt x="421" y="18"/>
                  </a:lnTo>
                  <a:lnTo>
                    <a:pt x="406" y="24"/>
                  </a:lnTo>
                  <a:lnTo>
                    <a:pt x="374" y="20"/>
                  </a:lnTo>
                  <a:lnTo>
                    <a:pt x="366" y="20"/>
                  </a:lnTo>
                  <a:lnTo>
                    <a:pt x="350" y="24"/>
                  </a:lnTo>
                  <a:lnTo>
                    <a:pt x="334" y="24"/>
                  </a:lnTo>
                  <a:lnTo>
                    <a:pt x="325" y="23"/>
                  </a:lnTo>
                  <a:lnTo>
                    <a:pt x="319" y="18"/>
                  </a:lnTo>
                  <a:lnTo>
                    <a:pt x="310" y="16"/>
                  </a:lnTo>
                  <a:lnTo>
                    <a:pt x="294" y="18"/>
                  </a:lnTo>
                  <a:lnTo>
                    <a:pt x="288" y="12"/>
                  </a:lnTo>
                  <a:lnTo>
                    <a:pt x="267" y="0"/>
                  </a:lnTo>
                  <a:lnTo>
                    <a:pt x="260" y="4"/>
                  </a:lnTo>
                  <a:lnTo>
                    <a:pt x="253" y="5"/>
                  </a:lnTo>
                  <a:lnTo>
                    <a:pt x="245" y="8"/>
                  </a:lnTo>
                  <a:lnTo>
                    <a:pt x="233" y="18"/>
                  </a:lnTo>
                  <a:lnTo>
                    <a:pt x="232" y="26"/>
                  </a:lnTo>
                  <a:lnTo>
                    <a:pt x="227" y="32"/>
                  </a:lnTo>
                  <a:lnTo>
                    <a:pt x="224" y="48"/>
                  </a:lnTo>
                  <a:lnTo>
                    <a:pt x="221" y="56"/>
                  </a:lnTo>
                  <a:lnTo>
                    <a:pt x="205" y="52"/>
                  </a:lnTo>
                  <a:lnTo>
                    <a:pt x="191" y="45"/>
                  </a:lnTo>
                  <a:lnTo>
                    <a:pt x="175" y="40"/>
                  </a:lnTo>
                  <a:lnTo>
                    <a:pt x="169" y="36"/>
                  </a:lnTo>
                  <a:lnTo>
                    <a:pt x="160" y="34"/>
                  </a:lnTo>
                  <a:lnTo>
                    <a:pt x="152" y="34"/>
                  </a:lnTo>
                  <a:lnTo>
                    <a:pt x="137" y="31"/>
                  </a:lnTo>
                  <a:lnTo>
                    <a:pt x="129" y="32"/>
                  </a:lnTo>
                  <a:lnTo>
                    <a:pt x="121" y="30"/>
                  </a:lnTo>
                  <a:lnTo>
                    <a:pt x="105" y="32"/>
                  </a:lnTo>
                  <a:lnTo>
                    <a:pt x="98" y="36"/>
                  </a:lnTo>
                  <a:lnTo>
                    <a:pt x="95" y="43"/>
                  </a:lnTo>
                  <a:lnTo>
                    <a:pt x="97" y="51"/>
                  </a:lnTo>
                  <a:lnTo>
                    <a:pt x="92" y="58"/>
                  </a:lnTo>
                  <a:lnTo>
                    <a:pt x="88" y="66"/>
                  </a:lnTo>
                  <a:lnTo>
                    <a:pt x="105" y="70"/>
                  </a:lnTo>
                  <a:lnTo>
                    <a:pt x="106" y="79"/>
                  </a:lnTo>
                  <a:lnTo>
                    <a:pt x="92" y="85"/>
                  </a:lnTo>
                  <a:lnTo>
                    <a:pt x="82" y="97"/>
                  </a:lnTo>
                  <a:lnTo>
                    <a:pt x="70" y="109"/>
                  </a:lnTo>
                  <a:lnTo>
                    <a:pt x="55" y="118"/>
                  </a:lnTo>
                  <a:lnTo>
                    <a:pt x="54" y="127"/>
                  </a:lnTo>
                  <a:lnTo>
                    <a:pt x="62" y="129"/>
                  </a:lnTo>
                  <a:lnTo>
                    <a:pt x="68" y="134"/>
                  </a:lnTo>
                  <a:lnTo>
                    <a:pt x="76" y="131"/>
                  </a:lnTo>
                  <a:lnTo>
                    <a:pt x="84" y="144"/>
                  </a:lnTo>
                  <a:lnTo>
                    <a:pt x="108" y="154"/>
                  </a:lnTo>
                  <a:lnTo>
                    <a:pt x="115" y="154"/>
                  </a:lnTo>
                  <a:lnTo>
                    <a:pt x="117" y="147"/>
                  </a:lnTo>
                  <a:lnTo>
                    <a:pt x="125" y="142"/>
                  </a:lnTo>
                  <a:lnTo>
                    <a:pt x="130" y="127"/>
                  </a:lnTo>
                  <a:lnTo>
                    <a:pt x="137" y="131"/>
                  </a:lnTo>
                  <a:lnTo>
                    <a:pt x="142" y="137"/>
                  </a:lnTo>
                  <a:lnTo>
                    <a:pt x="142" y="145"/>
                  </a:lnTo>
                  <a:lnTo>
                    <a:pt x="156" y="154"/>
                  </a:lnTo>
                  <a:lnTo>
                    <a:pt x="162" y="159"/>
                  </a:lnTo>
                  <a:lnTo>
                    <a:pt x="170" y="159"/>
                  </a:lnTo>
                  <a:lnTo>
                    <a:pt x="181" y="169"/>
                  </a:lnTo>
                  <a:lnTo>
                    <a:pt x="197" y="174"/>
                  </a:lnTo>
                  <a:lnTo>
                    <a:pt x="205" y="171"/>
                  </a:lnTo>
                  <a:lnTo>
                    <a:pt x="212" y="175"/>
                  </a:lnTo>
                  <a:lnTo>
                    <a:pt x="207" y="182"/>
                  </a:lnTo>
                  <a:lnTo>
                    <a:pt x="191" y="186"/>
                  </a:lnTo>
                  <a:lnTo>
                    <a:pt x="187" y="195"/>
                  </a:lnTo>
                  <a:lnTo>
                    <a:pt x="181" y="198"/>
                  </a:lnTo>
                  <a:lnTo>
                    <a:pt x="173" y="196"/>
                  </a:lnTo>
                  <a:lnTo>
                    <a:pt x="168" y="202"/>
                  </a:lnTo>
                  <a:lnTo>
                    <a:pt x="160" y="202"/>
                  </a:lnTo>
                  <a:lnTo>
                    <a:pt x="153" y="206"/>
                  </a:lnTo>
                  <a:lnTo>
                    <a:pt x="149" y="213"/>
                  </a:lnTo>
                  <a:lnTo>
                    <a:pt x="143" y="218"/>
                  </a:lnTo>
                  <a:lnTo>
                    <a:pt x="127" y="220"/>
                  </a:lnTo>
                  <a:lnTo>
                    <a:pt x="111" y="215"/>
                  </a:lnTo>
                  <a:lnTo>
                    <a:pt x="104" y="214"/>
                  </a:lnTo>
                  <a:lnTo>
                    <a:pt x="92" y="215"/>
                  </a:lnTo>
                  <a:lnTo>
                    <a:pt x="88" y="224"/>
                  </a:lnTo>
                  <a:lnTo>
                    <a:pt x="81" y="226"/>
                  </a:lnTo>
                  <a:lnTo>
                    <a:pt x="76" y="234"/>
                  </a:lnTo>
                  <a:lnTo>
                    <a:pt x="68" y="236"/>
                  </a:lnTo>
                  <a:lnTo>
                    <a:pt x="55" y="228"/>
                  </a:lnTo>
                  <a:lnTo>
                    <a:pt x="46" y="226"/>
                  </a:lnTo>
                  <a:lnTo>
                    <a:pt x="30" y="229"/>
                  </a:lnTo>
                  <a:lnTo>
                    <a:pt x="22" y="226"/>
                  </a:lnTo>
                  <a:lnTo>
                    <a:pt x="15" y="231"/>
                  </a:lnTo>
                  <a:lnTo>
                    <a:pt x="0" y="236"/>
                  </a:lnTo>
                  <a:lnTo>
                    <a:pt x="0" y="245"/>
                  </a:lnTo>
                  <a:lnTo>
                    <a:pt x="0" y="261"/>
                  </a:lnTo>
                  <a:lnTo>
                    <a:pt x="4" y="267"/>
                  </a:lnTo>
                  <a:lnTo>
                    <a:pt x="13" y="267"/>
                  </a:lnTo>
                  <a:lnTo>
                    <a:pt x="20" y="265"/>
                  </a:lnTo>
                  <a:lnTo>
                    <a:pt x="36" y="268"/>
                  </a:lnTo>
                  <a:lnTo>
                    <a:pt x="60" y="265"/>
                  </a:lnTo>
                  <a:lnTo>
                    <a:pt x="68" y="265"/>
                  </a:lnTo>
                  <a:lnTo>
                    <a:pt x="76" y="267"/>
                  </a:lnTo>
                  <a:lnTo>
                    <a:pt x="81" y="273"/>
                  </a:lnTo>
                  <a:lnTo>
                    <a:pt x="89" y="274"/>
                  </a:lnTo>
                  <a:lnTo>
                    <a:pt x="120" y="265"/>
                  </a:lnTo>
                  <a:lnTo>
                    <a:pt x="127" y="269"/>
                  </a:lnTo>
                  <a:lnTo>
                    <a:pt x="135" y="271"/>
                  </a:lnTo>
                  <a:lnTo>
                    <a:pt x="140" y="287"/>
                  </a:lnTo>
                  <a:lnTo>
                    <a:pt x="156" y="285"/>
                  </a:lnTo>
                  <a:lnTo>
                    <a:pt x="163" y="288"/>
                  </a:lnTo>
                  <a:lnTo>
                    <a:pt x="178" y="281"/>
                  </a:lnTo>
                  <a:lnTo>
                    <a:pt x="194" y="278"/>
                  </a:lnTo>
                  <a:lnTo>
                    <a:pt x="210" y="281"/>
                  </a:lnTo>
                  <a:lnTo>
                    <a:pt x="219" y="278"/>
                  </a:lnTo>
                  <a:lnTo>
                    <a:pt x="229" y="279"/>
                  </a:lnTo>
                  <a:lnTo>
                    <a:pt x="232" y="265"/>
                  </a:lnTo>
                  <a:lnTo>
                    <a:pt x="251" y="267"/>
                  </a:ln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 sz="1950" dirty="0">
                <a:latin typeface="Raleway Light"/>
              </a:endParaRPr>
            </a:p>
          </p:txBody>
        </p:sp>
        <p:sp>
          <p:nvSpPr>
            <p:cNvPr id="9" name="Freeform 59">
              <a:extLst>
                <a:ext uri="{FF2B5EF4-FFF2-40B4-BE49-F238E27FC236}">
                  <a16:creationId xmlns:a16="http://schemas.microsoft.com/office/drawing/2014/main" id="{2B5E7687-22B4-5B78-5F82-13C2BBB8657A}"/>
                </a:ext>
              </a:extLst>
            </p:cNvPr>
            <p:cNvSpPr>
              <a:spLocks noChangeAspect="1"/>
            </p:cNvSpPr>
            <p:nvPr/>
          </p:nvSpPr>
          <p:spPr bwMode="gray">
            <a:xfrm>
              <a:off x="7787877" y="3485403"/>
              <a:ext cx="226281" cy="152313"/>
            </a:xfrm>
            <a:custGeom>
              <a:avLst/>
              <a:gdLst/>
              <a:ahLst/>
              <a:cxnLst>
                <a:cxn ang="0">
                  <a:pos x="45" y="286"/>
                </a:cxn>
                <a:cxn ang="0">
                  <a:pos x="72" y="273"/>
                </a:cxn>
                <a:cxn ang="0">
                  <a:pos x="89" y="269"/>
                </a:cxn>
                <a:cxn ang="0">
                  <a:pos x="112" y="274"/>
                </a:cxn>
                <a:cxn ang="0">
                  <a:pos x="118" y="246"/>
                </a:cxn>
                <a:cxn ang="0">
                  <a:pos x="145" y="252"/>
                </a:cxn>
                <a:cxn ang="0">
                  <a:pos x="160" y="238"/>
                </a:cxn>
                <a:cxn ang="0">
                  <a:pos x="176" y="198"/>
                </a:cxn>
                <a:cxn ang="0">
                  <a:pos x="190" y="190"/>
                </a:cxn>
                <a:cxn ang="0">
                  <a:pos x="217" y="207"/>
                </a:cxn>
                <a:cxn ang="0">
                  <a:pos x="219" y="225"/>
                </a:cxn>
                <a:cxn ang="0">
                  <a:pos x="230" y="231"/>
                </a:cxn>
                <a:cxn ang="0">
                  <a:pos x="226" y="254"/>
                </a:cxn>
                <a:cxn ang="0">
                  <a:pos x="224" y="287"/>
                </a:cxn>
                <a:cxn ang="0">
                  <a:pos x="241" y="312"/>
                </a:cxn>
                <a:cxn ang="0">
                  <a:pos x="293" y="286"/>
                </a:cxn>
                <a:cxn ang="0">
                  <a:pos x="307" y="271"/>
                </a:cxn>
                <a:cxn ang="0">
                  <a:pos x="334" y="257"/>
                </a:cxn>
                <a:cxn ang="0">
                  <a:pos x="350" y="260"/>
                </a:cxn>
                <a:cxn ang="0">
                  <a:pos x="364" y="266"/>
                </a:cxn>
                <a:cxn ang="0">
                  <a:pos x="390" y="260"/>
                </a:cxn>
                <a:cxn ang="0">
                  <a:pos x="411" y="268"/>
                </a:cxn>
                <a:cxn ang="0">
                  <a:pos x="417" y="273"/>
                </a:cxn>
                <a:cxn ang="0">
                  <a:pos x="400" y="182"/>
                </a:cxn>
                <a:cxn ang="0">
                  <a:pos x="346" y="162"/>
                </a:cxn>
                <a:cxn ang="0">
                  <a:pos x="333" y="120"/>
                </a:cxn>
                <a:cxn ang="0">
                  <a:pos x="282" y="122"/>
                </a:cxn>
                <a:cxn ang="0">
                  <a:pos x="239" y="112"/>
                </a:cxn>
                <a:cxn ang="0">
                  <a:pos x="185" y="114"/>
                </a:cxn>
                <a:cxn ang="0">
                  <a:pos x="140" y="109"/>
                </a:cxn>
                <a:cxn ang="0">
                  <a:pos x="104" y="102"/>
                </a:cxn>
                <a:cxn ang="0">
                  <a:pos x="126" y="67"/>
                </a:cxn>
                <a:cxn ang="0">
                  <a:pos x="172" y="77"/>
                </a:cxn>
                <a:cxn ang="0">
                  <a:pos x="196" y="56"/>
                </a:cxn>
                <a:cxn ang="0">
                  <a:pos x="172" y="54"/>
                </a:cxn>
                <a:cxn ang="0">
                  <a:pos x="185" y="22"/>
                </a:cxn>
                <a:cxn ang="0">
                  <a:pos x="170" y="0"/>
                </a:cxn>
                <a:cxn ang="0">
                  <a:pos x="132" y="27"/>
                </a:cxn>
                <a:cxn ang="0">
                  <a:pos x="108" y="36"/>
                </a:cxn>
                <a:cxn ang="0">
                  <a:pos x="105" y="63"/>
                </a:cxn>
                <a:cxn ang="0">
                  <a:pos x="75" y="82"/>
                </a:cxn>
                <a:cxn ang="0">
                  <a:pos x="32" y="107"/>
                </a:cxn>
                <a:cxn ang="0">
                  <a:pos x="6" y="112"/>
                </a:cxn>
                <a:cxn ang="0">
                  <a:pos x="14" y="136"/>
                </a:cxn>
                <a:cxn ang="0">
                  <a:pos x="40" y="149"/>
                </a:cxn>
                <a:cxn ang="0">
                  <a:pos x="41" y="187"/>
                </a:cxn>
                <a:cxn ang="0">
                  <a:pos x="52" y="212"/>
                </a:cxn>
                <a:cxn ang="0">
                  <a:pos x="29" y="239"/>
                </a:cxn>
                <a:cxn ang="0">
                  <a:pos x="19" y="269"/>
                </a:cxn>
              </a:cxnLst>
              <a:rect l="0" t="0" r="r" b="b"/>
              <a:pathLst>
                <a:path w="417" h="312">
                  <a:moveTo>
                    <a:pt x="19" y="269"/>
                  </a:moveTo>
                  <a:lnTo>
                    <a:pt x="24" y="274"/>
                  </a:lnTo>
                  <a:lnTo>
                    <a:pt x="37" y="289"/>
                  </a:lnTo>
                  <a:lnTo>
                    <a:pt x="45" y="286"/>
                  </a:lnTo>
                  <a:lnTo>
                    <a:pt x="52" y="286"/>
                  </a:lnTo>
                  <a:lnTo>
                    <a:pt x="53" y="281"/>
                  </a:lnTo>
                  <a:lnTo>
                    <a:pt x="67" y="274"/>
                  </a:lnTo>
                  <a:lnTo>
                    <a:pt x="72" y="273"/>
                  </a:lnTo>
                  <a:lnTo>
                    <a:pt x="76" y="274"/>
                  </a:lnTo>
                  <a:lnTo>
                    <a:pt x="79" y="270"/>
                  </a:lnTo>
                  <a:lnTo>
                    <a:pt x="85" y="268"/>
                  </a:lnTo>
                  <a:lnTo>
                    <a:pt x="89" y="269"/>
                  </a:lnTo>
                  <a:lnTo>
                    <a:pt x="94" y="274"/>
                  </a:lnTo>
                  <a:lnTo>
                    <a:pt x="107" y="279"/>
                  </a:lnTo>
                  <a:lnTo>
                    <a:pt x="111" y="276"/>
                  </a:lnTo>
                  <a:lnTo>
                    <a:pt x="112" y="274"/>
                  </a:lnTo>
                  <a:lnTo>
                    <a:pt x="112" y="269"/>
                  </a:lnTo>
                  <a:lnTo>
                    <a:pt x="110" y="265"/>
                  </a:lnTo>
                  <a:lnTo>
                    <a:pt x="110" y="258"/>
                  </a:lnTo>
                  <a:lnTo>
                    <a:pt x="118" y="246"/>
                  </a:lnTo>
                  <a:lnTo>
                    <a:pt x="123" y="246"/>
                  </a:lnTo>
                  <a:lnTo>
                    <a:pt x="129" y="248"/>
                  </a:lnTo>
                  <a:lnTo>
                    <a:pt x="138" y="246"/>
                  </a:lnTo>
                  <a:lnTo>
                    <a:pt x="145" y="252"/>
                  </a:lnTo>
                  <a:lnTo>
                    <a:pt x="149" y="252"/>
                  </a:lnTo>
                  <a:lnTo>
                    <a:pt x="153" y="250"/>
                  </a:lnTo>
                  <a:lnTo>
                    <a:pt x="159" y="243"/>
                  </a:lnTo>
                  <a:lnTo>
                    <a:pt x="160" y="238"/>
                  </a:lnTo>
                  <a:lnTo>
                    <a:pt x="155" y="232"/>
                  </a:lnTo>
                  <a:lnTo>
                    <a:pt x="155" y="227"/>
                  </a:lnTo>
                  <a:lnTo>
                    <a:pt x="165" y="214"/>
                  </a:lnTo>
                  <a:lnTo>
                    <a:pt x="176" y="198"/>
                  </a:lnTo>
                  <a:lnTo>
                    <a:pt x="178" y="195"/>
                  </a:lnTo>
                  <a:lnTo>
                    <a:pt x="182" y="190"/>
                  </a:lnTo>
                  <a:lnTo>
                    <a:pt x="183" y="189"/>
                  </a:lnTo>
                  <a:lnTo>
                    <a:pt x="190" y="190"/>
                  </a:lnTo>
                  <a:lnTo>
                    <a:pt x="194" y="187"/>
                  </a:lnTo>
                  <a:lnTo>
                    <a:pt x="204" y="189"/>
                  </a:lnTo>
                  <a:lnTo>
                    <a:pt x="217" y="201"/>
                  </a:lnTo>
                  <a:lnTo>
                    <a:pt x="217" y="207"/>
                  </a:lnTo>
                  <a:lnTo>
                    <a:pt x="213" y="215"/>
                  </a:lnTo>
                  <a:lnTo>
                    <a:pt x="213" y="220"/>
                  </a:lnTo>
                  <a:lnTo>
                    <a:pt x="214" y="222"/>
                  </a:lnTo>
                  <a:lnTo>
                    <a:pt x="219" y="225"/>
                  </a:lnTo>
                  <a:lnTo>
                    <a:pt x="225" y="223"/>
                  </a:lnTo>
                  <a:lnTo>
                    <a:pt x="229" y="225"/>
                  </a:lnTo>
                  <a:lnTo>
                    <a:pt x="229" y="227"/>
                  </a:lnTo>
                  <a:lnTo>
                    <a:pt x="230" y="231"/>
                  </a:lnTo>
                  <a:lnTo>
                    <a:pt x="228" y="233"/>
                  </a:lnTo>
                  <a:lnTo>
                    <a:pt x="226" y="238"/>
                  </a:lnTo>
                  <a:lnTo>
                    <a:pt x="228" y="249"/>
                  </a:lnTo>
                  <a:lnTo>
                    <a:pt x="226" y="254"/>
                  </a:lnTo>
                  <a:lnTo>
                    <a:pt x="224" y="259"/>
                  </a:lnTo>
                  <a:lnTo>
                    <a:pt x="224" y="269"/>
                  </a:lnTo>
                  <a:lnTo>
                    <a:pt x="221" y="278"/>
                  </a:lnTo>
                  <a:lnTo>
                    <a:pt x="224" y="287"/>
                  </a:lnTo>
                  <a:lnTo>
                    <a:pt x="230" y="298"/>
                  </a:lnTo>
                  <a:lnTo>
                    <a:pt x="235" y="309"/>
                  </a:lnTo>
                  <a:lnTo>
                    <a:pt x="236" y="311"/>
                  </a:lnTo>
                  <a:lnTo>
                    <a:pt x="241" y="312"/>
                  </a:lnTo>
                  <a:lnTo>
                    <a:pt x="246" y="309"/>
                  </a:lnTo>
                  <a:lnTo>
                    <a:pt x="258" y="302"/>
                  </a:lnTo>
                  <a:lnTo>
                    <a:pt x="272" y="292"/>
                  </a:lnTo>
                  <a:lnTo>
                    <a:pt x="293" y="286"/>
                  </a:lnTo>
                  <a:lnTo>
                    <a:pt x="295" y="285"/>
                  </a:lnTo>
                  <a:lnTo>
                    <a:pt x="299" y="278"/>
                  </a:lnTo>
                  <a:lnTo>
                    <a:pt x="306" y="274"/>
                  </a:lnTo>
                  <a:lnTo>
                    <a:pt x="307" y="271"/>
                  </a:lnTo>
                  <a:lnTo>
                    <a:pt x="312" y="270"/>
                  </a:lnTo>
                  <a:lnTo>
                    <a:pt x="322" y="263"/>
                  </a:lnTo>
                  <a:lnTo>
                    <a:pt x="327" y="262"/>
                  </a:lnTo>
                  <a:lnTo>
                    <a:pt x="334" y="257"/>
                  </a:lnTo>
                  <a:lnTo>
                    <a:pt x="339" y="257"/>
                  </a:lnTo>
                  <a:lnTo>
                    <a:pt x="343" y="259"/>
                  </a:lnTo>
                  <a:lnTo>
                    <a:pt x="346" y="260"/>
                  </a:lnTo>
                  <a:lnTo>
                    <a:pt x="350" y="260"/>
                  </a:lnTo>
                  <a:lnTo>
                    <a:pt x="352" y="270"/>
                  </a:lnTo>
                  <a:lnTo>
                    <a:pt x="354" y="274"/>
                  </a:lnTo>
                  <a:lnTo>
                    <a:pt x="357" y="273"/>
                  </a:lnTo>
                  <a:lnTo>
                    <a:pt x="364" y="266"/>
                  </a:lnTo>
                  <a:lnTo>
                    <a:pt x="364" y="268"/>
                  </a:lnTo>
                  <a:lnTo>
                    <a:pt x="366" y="268"/>
                  </a:lnTo>
                  <a:lnTo>
                    <a:pt x="379" y="263"/>
                  </a:lnTo>
                  <a:lnTo>
                    <a:pt x="390" y="260"/>
                  </a:lnTo>
                  <a:lnTo>
                    <a:pt x="396" y="260"/>
                  </a:lnTo>
                  <a:lnTo>
                    <a:pt x="401" y="264"/>
                  </a:lnTo>
                  <a:lnTo>
                    <a:pt x="409" y="264"/>
                  </a:lnTo>
                  <a:lnTo>
                    <a:pt x="411" y="268"/>
                  </a:lnTo>
                  <a:lnTo>
                    <a:pt x="411" y="270"/>
                  </a:lnTo>
                  <a:lnTo>
                    <a:pt x="406" y="271"/>
                  </a:lnTo>
                  <a:lnTo>
                    <a:pt x="414" y="274"/>
                  </a:lnTo>
                  <a:lnTo>
                    <a:pt x="417" y="273"/>
                  </a:lnTo>
                  <a:lnTo>
                    <a:pt x="417" y="237"/>
                  </a:lnTo>
                  <a:lnTo>
                    <a:pt x="407" y="212"/>
                  </a:lnTo>
                  <a:lnTo>
                    <a:pt x="407" y="193"/>
                  </a:lnTo>
                  <a:lnTo>
                    <a:pt x="400" y="182"/>
                  </a:lnTo>
                  <a:lnTo>
                    <a:pt x="381" y="180"/>
                  </a:lnTo>
                  <a:lnTo>
                    <a:pt x="361" y="187"/>
                  </a:lnTo>
                  <a:lnTo>
                    <a:pt x="350" y="179"/>
                  </a:lnTo>
                  <a:lnTo>
                    <a:pt x="346" y="162"/>
                  </a:lnTo>
                  <a:lnTo>
                    <a:pt x="344" y="142"/>
                  </a:lnTo>
                  <a:lnTo>
                    <a:pt x="355" y="108"/>
                  </a:lnTo>
                  <a:lnTo>
                    <a:pt x="336" y="106"/>
                  </a:lnTo>
                  <a:lnTo>
                    <a:pt x="333" y="120"/>
                  </a:lnTo>
                  <a:lnTo>
                    <a:pt x="323" y="119"/>
                  </a:lnTo>
                  <a:lnTo>
                    <a:pt x="314" y="122"/>
                  </a:lnTo>
                  <a:lnTo>
                    <a:pt x="298" y="119"/>
                  </a:lnTo>
                  <a:lnTo>
                    <a:pt x="282" y="122"/>
                  </a:lnTo>
                  <a:lnTo>
                    <a:pt x="267" y="129"/>
                  </a:lnTo>
                  <a:lnTo>
                    <a:pt x="260" y="126"/>
                  </a:lnTo>
                  <a:lnTo>
                    <a:pt x="244" y="128"/>
                  </a:lnTo>
                  <a:lnTo>
                    <a:pt x="239" y="112"/>
                  </a:lnTo>
                  <a:lnTo>
                    <a:pt x="231" y="110"/>
                  </a:lnTo>
                  <a:lnTo>
                    <a:pt x="224" y="106"/>
                  </a:lnTo>
                  <a:lnTo>
                    <a:pt x="193" y="115"/>
                  </a:lnTo>
                  <a:lnTo>
                    <a:pt x="185" y="114"/>
                  </a:lnTo>
                  <a:lnTo>
                    <a:pt x="180" y="108"/>
                  </a:lnTo>
                  <a:lnTo>
                    <a:pt x="172" y="106"/>
                  </a:lnTo>
                  <a:lnTo>
                    <a:pt x="164" y="106"/>
                  </a:lnTo>
                  <a:lnTo>
                    <a:pt x="140" y="109"/>
                  </a:lnTo>
                  <a:lnTo>
                    <a:pt x="124" y="106"/>
                  </a:lnTo>
                  <a:lnTo>
                    <a:pt x="117" y="108"/>
                  </a:lnTo>
                  <a:lnTo>
                    <a:pt x="108" y="108"/>
                  </a:lnTo>
                  <a:lnTo>
                    <a:pt x="104" y="102"/>
                  </a:lnTo>
                  <a:lnTo>
                    <a:pt x="104" y="86"/>
                  </a:lnTo>
                  <a:lnTo>
                    <a:pt x="104" y="77"/>
                  </a:lnTo>
                  <a:lnTo>
                    <a:pt x="119" y="72"/>
                  </a:lnTo>
                  <a:lnTo>
                    <a:pt x="126" y="67"/>
                  </a:lnTo>
                  <a:lnTo>
                    <a:pt x="134" y="70"/>
                  </a:lnTo>
                  <a:lnTo>
                    <a:pt x="150" y="67"/>
                  </a:lnTo>
                  <a:lnTo>
                    <a:pt x="159" y="69"/>
                  </a:lnTo>
                  <a:lnTo>
                    <a:pt x="172" y="77"/>
                  </a:lnTo>
                  <a:lnTo>
                    <a:pt x="180" y="75"/>
                  </a:lnTo>
                  <a:lnTo>
                    <a:pt x="185" y="67"/>
                  </a:lnTo>
                  <a:lnTo>
                    <a:pt x="192" y="65"/>
                  </a:lnTo>
                  <a:lnTo>
                    <a:pt x="196" y="56"/>
                  </a:lnTo>
                  <a:lnTo>
                    <a:pt x="192" y="56"/>
                  </a:lnTo>
                  <a:lnTo>
                    <a:pt x="185" y="60"/>
                  </a:lnTo>
                  <a:lnTo>
                    <a:pt x="176" y="61"/>
                  </a:lnTo>
                  <a:lnTo>
                    <a:pt x="172" y="54"/>
                  </a:lnTo>
                  <a:lnTo>
                    <a:pt x="167" y="38"/>
                  </a:lnTo>
                  <a:lnTo>
                    <a:pt x="174" y="33"/>
                  </a:lnTo>
                  <a:lnTo>
                    <a:pt x="181" y="29"/>
                  </a:lnTo>
                  <a:lnTo>
                    <a:pt x="185" y="22"/>
                  </a:lnTo>
                  <a:lnTo>
                    <a:pt x="183" y="15"/>
                  </a:lnTo>
                  <a:lnTo>
                    <a:pt x="178" y="9"/>
                  </a:lnTo>
                  <a:lnTo>
                    <a:pt x="177" y="0"/>
                  </a:lnTo>
                  <a:lnTo>
                    <a:pt x="170" y="0"/>
                  </a:lnTo>
                  <a:lnTo>
                    <a:pt x="164" y="5"/>
                  </a:lnTo>
                  <a:lnTo>
                    <a:pt x="160" y="12"/>
                  </a:lnTo>
                  <a:lnTo>
                    <a:pt x="145" y="20"/>
                  </a:lnTo>
                  <a:lnTo>
                    <a:pt x="132" y="27"/>
                  </a:lnTo>
                  <a:lnTo>
                    <a:pt x="123" y="28"/>
                  </a:lnTo>
                  <a:lnTo>
                    <a:pt x="117" y="23"/>
                  </a:lnTo>
                  <a:lnTo>
                    <a:pt x="110" y="27"/>
                  </a:lnTo>
                  <a:lnTo>
                    <a:pt x="108" y="36"/>
                  </a:lnTo>
                  <a:lnTo>
                    <a:pt x="102" y="40"/>
                  </a:lnTo>
                  <a:lnTo>
                    <a:pt x="107" y="47"/>
                  </a:lnTo>
                  <a:lnTo>
                    <a:pt x="107" y="55"/>
                  </a:lnTo>
                  <a:lnTo>
                    <a:pt x="105" y="63"/>
                  </a:lnTo>
                  <a:lnTo>
                    <a:pt x="99" y="67"/>
                  </a:lnTo>
                  <a:lnTo>
                    <a:pt x="83" y="70"/>
                  </a:lnTo>
                  <a:lnTo>
                    <a:pt x="75" y="75"/>
                  </a:lnTo>
                  <a:lnTo>
                    <a:pt x="75" y="82"/>
                  </a:lnTo>
                  <a:lnTo>
                    <a:pt x="63" y="104"/>
                  </a:lnTo>
                  <a:lnTo>
                    <a:pt x="56" y="107"/>
                  </a:lnTo>
                  <a:lnTo>
                    <a:pt x="40" y="108"/>
                  </a:lnTo>
                  <a:lnTo>
                    <a:pt x="32" y="107"/>
                  </a:lnTo>
                  <a:lnTo>
                    <a:pt x="26" y="101"/>
                  </a:lnTo>
                  <a:lnTo>
                    <a:pt x="18" y="102"/>
                  </a:lnTo>
                  <a:lnTo>
                    <a:pt x="10" y="106"/>
                  </a:lnTo>
                  <a:lnTo>
                    <a:pt x="6" y="112"/>
                  </a:lnTo>
                  <a:lnTo>
                    <a:pt x="8" y="120"/>
                  </a:lnTo>
                  <a:lnTo>
                    <a:pt x="0" y="125"/>
                  </a:lnTo>
                  <a:lnTo>
                    <a:pt x="6" y="131"/>
                  </a:lnTo>
                  <a:lnTo>
                    <a:pt x="14" y="136"/>
                  </a:lnTo>
                  <a:lnTo>
                    <a:pt x="16" y="144"/>
                  </a:lnTo>
                  <a:lnTo>
                    <a:pt x="25" y="145"/>
                  </a:lnTo>
                  <a:lnTo>
                    <a:pt x="34" y="144"/>
                  </a:lnTo>
                  <a:lnTo>
                    <a:pt x="40" y="149"/>
                  </a:lnTo>
                  <a:lnTo>
                    <a:pt x="42" y="156"/>
                  </a:lnTo>
                  <a:lnTo>
                    <a:pt x="41" y="165"/>
                  </a:lnTo>
                  <a:lnTo>
                    <a:pt x="37" y="171"/>
                  </a:lnTo>
                  <a:lnTo>
                    <a:pt x="41" y="187"/>
                  </a:lnTo>
                  <a:lnTo>
                    <a:pt x="46" y="194"/>
                  </a:lnTo>
                  <a:lnTo>
                    <a:pt x="53" y="199"/>
                  </a:lnTo>
                  <a:lnTo>
                    <a:pt x="54" y="205"/>
                  </a:lnTo>
                  <a:lnTo>
                    <a:pt x="52" y="212"/>
                  </a:lnTo>
                  <a:lnTo>
                    <a:pt x="47" y="217"/>
                  </a:lnTo>
                  <a:lnTo>
                    <a:pt x="40" y="222"/>
                  </a:lnTo>
                  <a:lnTo>
                    <a:pt x="37" y="228"/>
                  </a:lnTo>
                  <a:lnTo>
                    <a:pt x="29" y="239"/>
                  </a:lnTo>
                  <a:lnTo>
                    <a:pt x="22" y="253"/>
                  </a:lnTo>
                  <a:lnTo>
                    <a:pt x="24" y="259"/>
                  </a:lnTo>
                  <a:lnTo>
                    <a:pt x="24" y="266"/>
                  </a:lnTo>
                  <a:lnTo>
                    <a:pt x="19" y="269"/>
                  </a:ln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 sz="1950" dirty="0">
                <a:latin typeface="Raleway Light"/>
              </a:endParaRPr>
            </a:p>
          </p:txBody>
        </p:sp>
        <p:sp>
          <p:nvSpPr>
            <p:cNvPr id="10" name="Freeform 60">
              <a:extLst>
                <a:ext uri="{FF2B5EF4-FFF2-40B4-BE49-F238E27FC236}">
                  <a16:creationId xmlns:a16="http://schemas.microsoft.com/office/drawing/2014/main" id="{EB54FF0A-D6B7-072C-B7BF-0BF6626D4AA3}"/>
                </a:ext>
              </a:extLst>
            </p:cNvPr>
            <p:cNvSpPr>
              <a:spLocks noChangeAspect="1"/>
            </p:cNvSpPr>
            <p:nvPr/>
          </p:nvSpPr>
          <p:spPr bwMode="gray">
            <a:xfrm>
              <a:off x="7894200" y="3517341"/>
              <a:ext cx="8180" cy="9826"/>
            </a:xfrm>
            <a:custGeom>
              <a:avLst/>
              <a:gdLst/>
              <a:ahLst/>
              <a:cxnLst>
                <a:cxn ang="0">
                  <a:pos x="16" y="19"/>
                </a:cxn>
                <a:cxn ang="0">
                  <a:pos x="14" y="12"/>
                </a:cxn>
                <a:cxn ang="0">
                  <a:pos x="5" y="0"/>
                </a:cxn>
                <a:cxn ang="0">
                  <a:pos x="0" y="6"/>
                </a:cxn>
                <a:cxn ang="0">
                  <a:pos x="1" y="13"/>
                </a:cxn>
                <a:cxn ang="0">
                  <a:pos x="3" y="21"/>
                </a:cxn>
                <a:cxn ang="0">
                  <a:pos x="12" y="22"/>
                </a:cxn>
                <a:cxn ang="0">
                  <a:pos x="16" y="19"/>
                </a:cxn>
              </a:cxnLst>
              <a:rect l="0" t="0" r="r" b="b"/>
              <a:pathLst>
                <a:path w="16" h="22">
                  <a:moveTo>
                    <a:pt x="16" y="19"/>
                  </a:moveTo>
                  <a:lnTo>
                    <a:pt x="14" y="12"/>
                  </a:lnTo>
                  <a:lnTo>
                    <a:pt x="5" y="0"/>
                  </a:lnTo>
                  <a:lnTo>
                    <a:pt x="0" y="6"/>
                  </a:lnTo>
                  <a:lnTo>
                    <a:pt x="1" y="13"/>
                  </a:lnTo>
                  <a:lnTo>
                    <a:pt x="3" y="21"/>
                  </a:lnTo>
                  <a:lnTo>
                    <a:pt x="12" y="22"/>
                  </a:lnTo>
                  <a:lnTo>
                    <a:pt x="16" y="19"/>
                  </a:ln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 sz="1950" dirty="0">
                <a:latin typeface="Raleway Light"/>
              </a:endParaRPr>
            </a:p>
          </p:txBody>
        </p:sp>
        <p:sp>
          <p:nvSpPr>
            <p:cNvPr id="11" name="Freeform 61">
              <a:extLst>
                <a:ext uri="{FF2B5EF4-FFF2-40B4-BE49-F238E27FC236}">
                  <a16:creationId xmlns:a16="http://schemas.microsoft.com/office/drawing/2014/main" id="{8E6CC543-EFDB-1D0A-358A-ED4AF42A150F}"/>
                </a:ext>
              </a:extLst>
            </p:cNvPr>
            <p:cNvSpPr>
              <a:spLocks noChangeAspect="1"/>
            </p:cNvSpPr>
            <p:nvPr/>
          </p:nvSpPr>
          <p:spPr bwMode="gray">
            <a:xfrm>
              <a:off x="7913286" y="3522254"/>
              <a:ext cx="8180" cy="4914"/>
            </a:xfrm>
            <a:custGeom>
              <a:avLst/>
              <a:gdLst/>
              <a:ahLst/>
              <a:cxnLst>
                <a:cxn ang="0">
                  <a:pos x="15" y="4"/>
                </a:cxn>
                <a:cxn ang="0">
                  <a:pos x="7" y="0"/>
                </a:cxn>
                <a:cxn ang="0">
                  <a:pos x="0" y="3"/>
                </a:cxn>
                <a:cxn ang="0">
                  <a:pos x="6" y="9"/>
                </a:cxn>
                <a:cxn ang="0">
                  <a:pos x="14" y="6"/>
                </a:cxn>
                <a:cxn ang="0">
                  <a:pos x="15" y="4"/>
                </a:cxn>
              </a:cxnLst>
              <a:rect l="0" t="0" r="r" b="b"/>
              <a:pathLst>
                <a:path w="15" h="9">
                  <a:moveTo>
                    <a:pt x="15" y="4"/>
                  </a:moveTo>
                  <a:lnTo>
                    <a:pt x="7" y="0"/>
                  </a:lnTo>
                  <a:lnTo>
                    <a:pt x="0" y="3"/>
                  </a:lnTo>
                  <a:lnTo>
                    <a:pt x="6" y="9"/>
                  </a:lnTo>
                  <a:lnTo>
                    <a:pt x="14" y="6"/>
                  </a:lnTo>
                  <a:lnTo>
                    <a:pt x="15" y="4"/>
                  </a:ln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 sz="1950" dirty="0">
                <a:latin typeface="Raleway Light"/>
              </a:endParaRPr>
            </a:p>
          </p:txBody>
        </p:sp>
        <p:sp>
          <p:nvSpPr>
            <p:cNvPr id="12" name="Freeform 62">
              <a:extLst>
                <a:ext uri="{FF2B5EF4-FFF2-40B4-BE49-F238E27FC236}">
                  <a16:creationId xmlns:a16="http://schemas.microsoft.com/office/drawing/2014/main" id="{F17FF0CD-1F47-CA33-6466-E47AC48D8CEC}"/>
                </a:ext>
              </a:extLst>
            </p:cNvPr>
            <p:cNvSpPr>
              <a:spLocks noChangeAspect="1"/>
            </p:cNvSpPr>
            <p:nvPr/>
          </p:nvSpPr>
          <p:spPr bwMode="gray">
            <a:xfrm>
              <a:off x="7880568" y="3527167"/>
              <a:ext cx="5452" cy="4914"/>
            </a:xfrm>
            <a:custGeom>
              <a:avLst/>
              <a:gdLst/>
              <a:ahLst/>
              <a:cxnLst>
                <a:cxn ang="0">
                  <a:pos x="12" y="6"/>
                </a:cxn>
                <a:cxn ang="0">
                  <a:pos x="8" y="0"/>
                </a:cxn>
                <a:cxn ang="0">
                  <a:pos x="0" y="1"/>
                </a:cxn>
                <a:cxn ang="0">
                  <a:pos x="2" y="8"/>
                </a:cxn>
                <a:cxn ang="0">
                  <a:pos x="11" y="8"/>
                </a:cxn>
                <a:cxn ang="0">
                  <a:pos x="12" y="6"/>
                </a:cxn>
              </a:cxnLst>
              <a:rect l="0" t="0" r="r" b="b"/>
              <a:pathLst>
                <a:path w="12" h="8">
                  <a:moveTo>
                    <a:pt x="12" y="6"/>
                  </a:moveTo>
                  <a:lnTo>
                    <a:pt x="8" y="0"/>
                  </a:lnTo>
                  <a:lnTo>
                    <a:pt x="0" y="1"/>
                  </a:lnTo>
                  <a:lnTo>
                    <a:pt x="2" y="8"/>
                  </a:lnTo>
                  <a:lnTo>
                    <a:pt x="11" y="8"/>
                  </a:lnTo>
                  <a:lnTo>
                    <a:pt x="12" y="6"/>
                  </a:ln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 sz="1950" dirty="0">
                <a:latin typeface="Raleway Light"/>
              </a:endParaRPr>
            </a:p>
          </p:txBody>
        </p:sp>
        <p:sp>
          <p:nvSpPr>
            <p:cNvPr id="13" name="Freeform 63">
              <a:extLst>
                <a:ext uri="{FF2B5EF4-FFF2-40B4-BE49-F238E27FC236}">
                  <a16:creationId xmlns:a16="http://schemas.microsoft.com/office/drawing/2014/main" id="{24E7F17E-5E8E-3BBB-BACF-B82E79ACBA9B}"/>
                </a:ext>
              </a:extLst>
            </p:cNvPr>
            <p:cNvSpPr>
              <a:spLocks noChangeAspect="1"/>
            </p:cNvSpPr>
            <p:nvPr/>
          </p:nvSpPr>
          <p:spPr bwMode="gray">
            <a:xfrm>
              <a:off x="7580679" y="3576301"/>
              <a:ext cx="430753" cy="294799"/>
            </a:xfrm>
            <a:custGeom>
              <a:avLst/>
              <a:gdLst/>
              <a:ahLst/>
              <a:cxnLst>
                <a:cxn ang="0">
                  <a:pos x="65" y="487"/>
                </a:cxn>
                <a:cxn ang="0">
                  <a:pos x="14" y="447"/>
                </a:cxn>
                <a:cxn ang="0">
                  <a:pos x="3" y="371"/>
                </a:cxn>
                <a:cxn ang="0">
                  <a:pos x="0" y="299"/>
                </a:cxn>
                <a:cxn ang="0">
                  <a:pos x="40" y="223"/>
                </a:cxn>
                <a:cxn ang="0">
                  <a:pos x="57" y="206"/>
                </a:cxn>
                <a:cxn ang="0">
                  <a:pos x="98" y="221"/>
                </a:cxn>
                <a:cxn ang="0">
                  <a:pos x="139" y="210"/>
                </a:cxn>
                <a:cxn ang="0">
                  <a:pos x="146" y="184"/>
                </a:cxn>
                <a:cxn ang="0">
                  <a:pos x="186" y="168"/>
                </a:cxn>
                <a:cxn ang="0">
                  <a:pos x="224" y="142"/>
                </a:cxn>
                <a:cxn ang="0">
                  <a:pos x="235" y="95"/>
                </a:cxn>
                <a:cxn ang="0">
                  <a:pos x="259" y="83"/>
                </a:cxn>
                <a:cxn ang="0">
                  <a:pos x="283" y="65"/>
                </a:cxn>
                <a:cxn ang="0">
                  <a:pos x="331" y="77"/>
                </a:cxn>
                <a:cxn ang="0">
                  <a:pos x="396" y="82"/>
                </a:cxn>
                <a:cxn ang="0">
                  <a:pos x="430" y="94"/>
                </a:cxn>
                <a:cxn ang="0">
                  <a:pos x="462" y="81"/>
                </a:cxn>
                <a:cxn ang="0">
                  <a:pos x="489" y="87"/>
                </a:cxn>
                <a:cxn ang="0">
                  <a:pos x="500" y="59"/>
                </a:cxn>
                <a:cxn ang="0">
                  <a:pos x="528" y="63"/>
                </a:cxn>
                <a:cxn ang="0">
                  <a:pos x="542" y="27"/>
                </a:cxn>
                <a:cxn ang="0">
                  <a:pos x="567" y="3"/>
                </a:cxn>
                <a:cxn ang="0">
                  <a:pos x="590" y="28"/>
                </a:cxn>
                <a:cxn ang="0">
                  <a:pos x="606" y="38"/>
                </a:cxn>
                <a:cxn ang="0">
                  <a:pos x="605" y="62"/>
                </a:cxn>
                <a:cxn ang="0">
                  <a:pos x="601" y="100"/>
                </a:cxn>
                <a:cxn ang="0">
                  <a:pos x="623" y="122"/>
                </a:cxn>
                <a:cxn ang="0">
                  <a:pos x="676" y="92"/>
                </a:cxn>
                <a:cxn ang="0">
                  <a:pos x="704" y="75"/>
                </a:cxn>
                <a:cxn ang="0">
                  <a:pos x="727" y="73"/>
                </a:cxn>
                <a:cxn ang="0">
                  <a:pos x="741" y="81"/>
                </a:cxn>
                <a:cxn ang="0">
                  <a:pos x="778" y="77"/>
                </a:cxn>
                <a:cxn ang="0">
                  <a:pos x="785" y="84"/>
                </a:cxn>
                <a:cxn ang="0">
                  <a:pos x="768" y="94"/>
                </a:cxn>
                <a:cxn ang="0">
                  <a:pos x="759" y="108"/>
                </a:cxn>
                <a:cxn ang="0">
                  <a:pos x="725" y="109"/>
                </a:cxn>
                <a:cxn ang="0">
                  <a:pos x="665" y="114"/>
                </a:cxn>
                <a:cxn ang="0">
                  <a:pos x="638" y="129"/>
                </a:cxn>
                <a:cxn ang="0">
                  <a:pos x="622" y="141"/>
                </a:cxn>
                <a:cxn ang="0">
                  <a:pos x="594" y="158"/>
                </a:cxn>
                <a:cxn ang="0">
                  <a:pos x="605" y="183"/>
                </a:cxn>
                <a:cxn ang="0">
                  <a:pos x="608" y="218"/>
                </a:cxn>
                <a:cxn ang="0">
                  <a:pos x="592" y="249"/>
                </a:cxn>
                <a:cxn ang="0">
                  <a:pos x="582" y="277"/>
                </a:cxn>
                <a:cxn ang="0">
                  <a:pos x="569" y="304"/>
                </a:cxn>
                <a:cxn ang="0">
                  <a:pos x="520" y="302"/>
                </a:cxn>
                <a:cxn ang="0">
                  <a:pos x="535" y="336"/>
                </a:cxn>
                <a:cxn ang="0">
                  <a:pos x="517" y="361"/>
                </a:cxn>
                <a:cxn ang="0">
                  <a:pos x="489" y="384"/>
                </a:cxn>
                <a:cxn ang="0">
                  <a:pos x="481" y="404"/>
                </a:cxn>
                <a:cxn ang="0">
                  <a:pos x="463" y="460"/>
                </a:cxn>
                <a:cxn ang="0">
                  <a:pos x="444" y="445"/>
                </a:cxn>
                <a:cxn ang="0">
                  <a:pos x="425" y="448"/>
                </a:cxn>
                <a:cxn ang="0">
                  <a:pos x="391" y="468"/>
                </a:cxn>
                <a:cxn ang="0">
                  <a:pos x="390" y="479"/>
                </a:cxn>
                <a:cxn ang="0">
                  <a:pos x="352" y="476"/>
                </a:cxn>
                <a:cxn ang="0">
                  <a:pos x="321" y="520"/>
                </a:cxn>
                <a:cxn ang="0">
                  <a:pos x="321" y="566"/>
                </a:cxn>
                <a:cxn ang="0">
                  <a:pos x="226" y="587"/>
                </a:cxn>
                <a:cxn ang="0">
                  <a:pos x="197" y="599"/>
                </a:cxn>
                <a:cxn ang="0">
                  <a:pos x="129" y="594"/>
                </a:cxn>
                <a:cxn ang="0">
                  <a:pos x="101" y="598"/>
                </a:cxn>
              </a:cxnLst>
              <a:rect l="0" t="0" r="r" b="b"/>
              <a:pathLst>
                <a:path w="788" h="599">
                  <a:moveTo>
                    <a:pt x="24" y="572"/>
                  </a:moveTo>
                  <a:lnTo>
                    <a:pt x="36" y="547"/>
                  </a:lnTo>
                  <a:lnTo>
                    <a:pt x="59" y="519"/>
                  </a:lnTo>
                  <a:lnTo>
                    <a:pt x="65" y="502"/>
                  </a:lnTo>
                  <a:lnTo>
                    <a:pt x="65" y="487"/>
                  </a:lnTo>
                  <a:lnTo>
                    <a:pt x="59" y="471"/>
                  </a:lnTo>
                  <a:lnTo>
                    <a:pt x="48" y="461"/>
                  </a:lnTo>
                  <a:lnTo>
                    <a:pt x="36" y="461"/>
                  </a:lnTo>
                  <a:lnTo>
                    <a:pt x="24" y="458"/>
                  </a:lnTo>
                  <a:lnTo>
                    <a:pt x="14" y="447"/>
                  </a:lnTo>
                  <a:lnTo>
                    <a:pt x="12" y="434"/>
                  </a:lnTo>
                  <a:lnTo>
                    <a:pt x="15" y="417"/>
                  </a:lnTo>
                  <a:lnTo>
                    <a:pt x="12" y="399"/>
                  </a:lnTo>
                  <a:lnTo>
                    <a:pt x="6" y="383"/>
                  </a:lnTo>
                  <a:lnTo>
                    <a:pt x="3" y="371"/>
                  </a:lnTo>
                  <a:lnTo>
                    <a:pt x="6" y="353"/>
                  </a:lnTo>
                  <a:lnTo>
                    <a:pt x="15" y="335"/>
                  </a:lnTo>
                  <a:lnTo>
                    <a:pt x="14" y="324"/>
                  </a:lnTo>
                  <a:lnTo>
                    <a:pt x="0" y="319"/>
                  </a:lnTo>
                  <a:lnTo>
                    <a:pt x="0" y="299"/>
                  </a:lnTo>
                  <a:lnTo>
                    <a:pt x="0" y="289"/>
                  </a:lnTo>
                  <a:lnTo>
                    <a:pt x="21" y="281"/>
                  </a:lnTo>
                  <a:lnTo>
                    <a:pt x="21" y="266"/>
                  </a:lnTo>
                  <a:lnTo>
                    <a:pt x="35" y="244"/>
                  </a:lnTo>
                  <a:lnTo>
                    <a:pt x="40" y="223"/>
                  </a:lnTo>
                  <a:lnTo>
                    <a:pt x="40" y="206"/>
                  </a:lnTo>
                  <a:lnTo>
                    <a:pt x="42" y="192"/>
                  </a:lnTo>
                  <a:lnTo>
                    <a:pt x="48" y="196"/>
                  </a:lnTo>
                  <a:lnTo>
                    <a:pt x="54" y="202"/>
                  </a:lnTo>
                  <a:lnTo>
                    <a:pt x="57" y="206"/>
                  </a:lnTo>
                  <a:lnTo>
                    <a:pt x="68" y="208"/>
                  </a:lnTo>
                  <a:lnTo>
                    <a:pt x="80" y="206"/>
                  </a:lnTo>
                  <a:lnTo>
                    <a:pt x="86" y="211"/>
                  </a:lnTo>
                  <a:lnTo>
                    <a:pt x="94" y="215"/>
                  </a:lnTo>
                  <a:lnTo>
                    <a:pt x="98" y="221"/>
                  </a:lnTo>
                  <a:lnTo>
                    <a:pt x="103" y="221"/>
                  </a:lnTo>
                  <a:lnTo>
                    <a:pt x="111" y="219"/>
                  </a:lnTo>
                  <a:lnTo>
                    <a:pt x="124" y="219"/>
                  </a:lnTo>
                  <a:lnTo>
                    <a:pt x="130" y="213"/>
                  </a:lnTo>
                  <a:lnTo>
                    <a:pt x="139" y="210"/>
                  </a:lnTo>
                  <a:lnTo>
                    <a:pt x="143" y="207"/>
                  </a:lnTo>
                  <a:lnTo>
                    <a:pt x="145" y="195"/>
                  </a:lnTo>
                  <a:lnTo>
                    <a:pt x="149" y="194"/>
                  </a:lnTo>
                  <a:lnTo>
                    <a:pt x="153" y="189"/>
                  </a:lnTo>
                  <a:lnTo>
                    <a:pt x="146" y="184"/>
                  </a:lnTo>
                  <a:lnTo>
                    <a:pt x="146" y="178"/>
                  </a:lnTo>
                  <a:lnTo>
                    <a:pt x="154" y="179"/>
                  </a:lnTo>
                  <a:lnTo>
                    <a:pt x="160" y="176"/>
                  </a:lnTo>
                  <a:lnTo>
                    <a:pt x="178" y="173"/>
                  </a:lnTo>
                  <a:lnTo>
                    <a:pt x="186" y="168"/>
                  </a:lnTo>
                  <a:lnTo>
                    <a:pt x="194" y="164"/>
                  </a:lnTo>
                  <a:lnTo>
                    <a:pt x="200" y="158"/>
                  </a:lnTo>
                  <a:lnTo>
                    <a:pt x="208" y="157"/>
                  </a:lnTo>
                  <a:lnTo>
                    <a:pt x="223" y="147"/>
                  </a:lnTo>
                  <a:lnTo>
                    <a:pt x="224" y="142"/>
                  </a:lnTo>
                  <a:lnTo>
                    <a:pt x="224" y="135"/>
                  </a:lnTo>
                  <a:lnTo>
                    <a:pt x="226" y="122"/>
                  </a:lnTo>
                  <a:lnTo>
                    <a:pt x="229" y="119"/>
                  </a:lnTo>
                  <a:lnTo>
                    <a:pt x="235" y="102"/>
                  </a:lnTo>
                  <a:lnTo>
                    <a:pt x="235" y="95"/>
                  </a:lnTo>
                  <a:lnTo>
                    <a:pt x="236" y="93"/>
                  </a:lnTo>
                  <a:lnTo>
                    <a:pt x="240" y="89"/>
                  </a:lnTo>
                  <a:lnTo>
                    <a:pt x="245" y="83"/>
                  </a:lnTo>
                  <a:lnTo>
                    <a:pt x="253" y="82"/>
                  </a:lnTo>
                  <a:lnTo>
                    <a:pt x="259" y="83"/>
                  </a:lnTo>
                  <a:lnTo>
                    <a:pt x="274" y="83"/>
                  </a:lnTo>
                  <a:lnTo>
                    <a:pt x="277" y="82"/>
                  </a:lnTo>
                  <a:lnTo>
                    <a:pt x="279" y="77"/>
                  </a:lnTo>
                  <a:lnTo>
                    <a:pt x="280" y="68"/>
                  </a:lnTo>
                  <a:lnTo>
                    <a:pt x="283" y="65"/>
                  </a:lnTo>
                  <a:lnTo>
                    <a:pt x="288" y="65"/>
                  </a:lnTo>
                  <a:lnTo>
                    <a:pt x="293" y="65"/>
                  </a:lnTo>
                  <a:lnTo>
                    <a:pt x="306" y="73"/>
                  </a:lnTo>
                  <a:lnTo>
                    <a:pt x="316" y="77"/>
                  </a:lnTo>
                  <a:lnTo>
                    <a:pt x="331" y="77"/>
                  </a:lnTo>
                  <a:lnTo>
                    <a:pt x="360" y="76"/>
                  </a:lnTo>
                  <a:lnTo>
                    <a:pt x="366" y="78"/>
                  </a:lnTo>
                  <a:lnTo>
                    <a:pt x="374" y="83"/>
                  </a:lnTo>
                  <a:lnTo>
                    <a:pt x="383" y="81"/>
                  </a:lnTo>
                  <a:lnTo>
                    <a:pt x="396" y="82"/>
                  </a:lnTo>
                  <a:lnTo>
                    <a:pt x="401" y="87"/>
                  </a:lnTo>
                  <a:lnTo>
                    <a:pt x="414" y="102"/>
                  </a:lnTo>
                  <a:lnTo>
                    <a:pt x="422" y="99"/>
                  </a:lnTo>
                  <a:lnTo>
                    <a:pt x="429" y="99"/>
                  </a:lnTo>
                  <a:lnTo>
                    <a:pt x="430" y="94"/>
                  </a:lnTo>
                  <a:lnTo>
                    <a:pt x="444" y="87"/>
                  </a:lnTo>
                  <a:lnTo>
                    <a:pt x="449" y="86"/>
                  </a:lnTo>
                  <a:lnTo>
                    <a:pt x="453" y="87"/>
                  </a:lnTo>
                  <a:lnTo>
                    <a:pt x="456" y="83"/>
                  </a:lnTo>
                  <a:lnTo>
                    <a:pt x="462" y="81"/>
                  </a:lnTo>
                  <a:lnTo>
                    <a:pt x="466" y="82"/>
                  </a:lnTo>
                  <a:lnTo>
                    <a:pt x="471" y="87"/>
                  </a:lnTo>
                  <a:lnTo>
                    <a:pt x="484" y="92"/>
                  </a:lnTo>
                  <a:lnTo>
                    <a:pt x="488" y="89"/>
                  </a:lnTo>
                  <a:lnTo>
                    <a:pt x="489" y="87"/>
                  </a:lnTo>
                  <a:lnTo>
                    <a:pt x="489" y="82"/>
                  </a:lnTo>
                  <a:lnTo>
                    <a:pt x="487" y="78"/>
                  </a:lnTo>
                  <a:lnTo>
                    <a:pt x="485" y="71"/>
                  </a:lnTo>
                  <a:lnTo>
                    <a:pt x="495" y="59"/>
                  </a:lnTo>
                  <a:lnTo>
                    <a:pt x="500" y="59"/>
                  </a:lnTo>
                  <a:lnTo>
                    <a:pt x="506" y="61"/>
                  </a:lnTo>
                  <a:lnTo>
                    <a:pt x="514" y="59"/>
                  </a:lnTo>
                  <a:lnTo>
                    <a:pt x="522" y="65"/>
                  </a:lnTo>
                  <a:lnTo>
                    <a:pt x="526" y="65"/>
                  </a:lnTo>
                  <a:lnTo>
                    <a:pt x="528" y="63"/>
                  </a:lnTo>
                  <a:lnTo>
                    <a:pt x="536" y="56"/>
                  </a:lnTo>
                  <a:lnTo>
                    <a:pt x="537" y="51"/>
                  </a:lnTo>
                  <a:lnTo>
                    <a:pt x="532" y="45"/>
                  </a:lnTo>
                  <a:lnTo>
                    <a:pt x="532" y="40"/>
                  </a:lnTo>
                  <a:lnTo>
                    <a:pt x="542" y="27"/>
                  </a:lnTo>
                  <a:lnTo>
                    <a:pt x="553" y="11"/>
                  </a:lnTo>
                  <a:lnTo>
                    <a:pt x="555" y="9"/>
                  </a:lnTo>
                  <a:lnTo>
                    <a:pt x="559" y="3"/>
                  </a:lnTo>
                  <a:lnTo>
                    <a:pt x="560" y="2"/>
                  </a:lnTo>
                  <a:lnTo>
                    <a:pt x="567" y="3"/>
                  </a:lnTo>
                  <a:lnTo>
                    <a:pt x="571" y="0"/>
                  </a:lnTo>
                  <a:lnTo>
                    <a:pt x="581" y="2"/>
                  </a:lnTo>
                  <a:lnTo>
                    <a:pt x="594" y="14"/>
                  </a:lnTo>
                  <a:lnTo>
                    <a:pt x="594" y="20"/>
                  </a:lnTo>
                  <a:lnTo>
                    <a:pt x="590" y="28"/>
                  </a:lnTo>
                  <a:lnTo>
                    <a:pt x="590" y="33"/>
                  </a:lnTo>
                  <a:lnTo>
                    <a:pt x="591" y="35"/>
                  </a:lnTo>
                  <a:lnTo>
                    <a:pt x="596" y="38"/>
                  </a:lnTo>
                  <a:lnTo>
                    <a:pt x="602" y="36"/>
                  </a:lnTo>
                  <a:lnTo>
                    <a:pt x="606" y="38"/>
                  </a:lnTo>
                  <a:lnTo>
                    <a:pt x="606" y="40"/>
                  </a:lnTo>
                  <a:lnTo>
                    <a:pt x="607" y="44"/>
                  </a:lnTo>
                  <a:lnTo>
                    <a:pt x="605" y="46"/>
                  </a:lnTo>
                  <a:lnTo>
                    <a:pt x="603" y="51"/>
                  </a:lnTo>
                  <a:lnTo>
                    <a:pt x="605" y="62"/>
                  </a:lnTo>
                  <a:lnTo>
                    <a:pt x="603" y="67"/>
                  </a:lnTo>
                  <a:lnTo>
                    <a:pt x="601" y="72"/>
                  </a:lnTo>
                  <a:lnTo>
                    <a:pt x="601" y="82"/>
                  </a:lnTo>
                  <a:lnTo>
                    <a:pt x="598" y="92"/>
                  </a:lnTo>
                  <a:lnTo>
                    <a:pt x="601" y="100"/>
                  </a:lnTo>
                  <a:lnTo>
                    <a:pt x="607" y="111"/>
                  </a:lnTo>
                  <a:lnTo>
                    <a:pt x="612" y="122"/>
                  </a:lnTo>
                  <a:lnTo>
                    <a:pt x="613" y="124"/>
                  </a:lnTo>
                  <a:lnTo>
                    <a:pt x="618" y="125"/>
                  </a:lnTo>
                  <a:lnTo>
                    <a:pt x="623" y="122"/>
                  </a:lnTo>
                  <a:lnTo>
                    <a:pt x="635" y="115"/>
                  </a:lnTo>
                  <a:lnTo>
                    <a:pt x="648" y="105"/>
                  </a:lnTo>
                  <a:lnTo>
                    <a:pt x="670" y="99"/>
                  </a:lnTo>
                  <a:lnTo>
                    <a:pt x="671" y="98"/>
                  </a:lnTo>
                  <a:lnTo>
                    <a:pt x="676" y="92"/>
                  </a:lnTo>
                  <a:lnTo>
                    <a:pt x="683" y="87"/>
                  </a:lnTo>
                  <a:lnTo>
                    <a:pt x="684" y="84"/>
                  </a:lnTo>
                  <a:lnTo>
                    <a:pt x="689" y="83"/>
                  </a:lnTo>
                  <a:lnTo>
                    <a:pt x="699" y="77"/>
                  </a:lnTo>
                  <a:lnTo>
                    <a:pt x="704" y="75"/>
                  </a:lnTo>
                  <a:lnTo>
                    <a:pt x="711" y="70"/>
                  </a:lnTo>
                  <a:lnTo>
                    <a:pt x="716" y="70"/>
                  </a:lnTo>
                  <a:lnTo>
                    <a:pt x="720" y="72"/>
                  </a:lnTo>
                  <a:lnTo>
                    <a:pt x="723" y="73"/>
                  </a:lnTo>
                  <a:lnTo>
                    <a:pt x="727" y="73"/>
                  </a:lnTo>
                  <a:lnTo>
                    <a:pt x="729" y="83"/>
                  </a:lnTo>
                  <a:lnTo>
                    <a:pt x="731" y="87"/>
                  </a:lnTo>
                  <a:lnTo>
                    <a:pt x="734" y="86"/>
                  </a:lnTo>
                  <a:lnTo>
                    <a:pt x="741" y="79"/>
                  </a:lnTo>
                  <a:lnTo>
                    <a:pt x="741" y="81"/>
                  </a:lnTo>
                  <a:lnTo>
                    <a:pt x="743" y="81"/>
                  </a:lnTo>
                  <a:lnTo>
                    <a:pt x="756" y="76"/>
                  </a:lnTo>
                  <a:lnTo>
                    <a:pt x="767" y="75"/>
                  </a:lnTo>
                  <a:lnTo>
                    <a:pt x="773" y="75"/>
                  </a:lnTo>
                  <a:lnTo>
                    <a:pt x="778" y="77"/>
                  </a:lnTo>
                  <a:lnTo>
                    <a:pt x="785" y="77"/>
                  </a:lnTo>
                  <a:lnTo>
                    <a:pt x="788" y="81"/>
                  </a:lnTo>
                  <a:lnTo>
                    <a:pt x="788" y="83"/>
                  </a:lnTo>
                  <a:lnTo>
                    <a:pt x="783" y="84"/>
                  </a:lnTo>
                  <a:lnTo>
                    <a:pt x="785" y="84"/>
                  </a:lnTo>
                  <a:lnTo>
                    <a:pt x="783" y="84"/>
                  </a:lnTo>
                  <a:lnTo>
                    <a:pt x="778" y="83"/>
                  </a:lnTo>
                  <a:lnTo>
                    <a:pt x="774" y="83"/>
                  </a:lnTo>
                  <a:lnTo>
                    <a:pt x="766" y="92"/>
                  </a:lnTo>
                  <a:lnTo>
                    <a:pt x="768" y="94"/>
                  </a:lnTo>
                  <a:lnTo>
                    <a:pt x="774" y="97"/>
                  </a:lnTo>
                  <a:lnTo>
                    <a:pt x="775" y="102"/>
                  </a:lnTo>
                  <a:lnTo>
                    <a:pt x="775" y="106"/>
                  </a:lnTo>
                  <a:lnTo>
                    <a:pt x="764" y="104"/>
                  </a:lnTo>
                  <a:lnTo>
                    <a:pt x="759" y="108"/>
                  </a:lnTo>
                  <a:lnTo>
                    <a:pt x="757" y="108"/>
                  </a:lnTo>
                  <a:lnTo>
                    <a:pt x="751" y="113"/>
                  </a:lnTo>
                  <a:lnTo>
                    <a:pt x="746" y="113"/>
                  </a:lnTo>
                  <a:lnTo>
                    <a:pt x="732" y="108"/>
                  </a:lnTo>
                  <a:lnTo>
                    <a:pt x="725" y="109"/>
                  </a:lnTo>
                  <a:lnTo>
                    <a:pt x="721" y="108"/>
                  </a:lnTo>
                  <a:lnTo>
                    <a:pt x="686" y="110"/>
                  </a:lnTo>
                  <a:lnTo>
                    <a:pt x="682" y="110"/>
                  </a:lnTo>
                  <a:lnTo>
                    <a:pt x="672" y="114"/>
                  </a:lnTo>
                  <a:lnTo>
                    <a:pt x="665" y="114"/>
                  </a:lnTo>
                  <a:lnTo>
                    <a:pt x="656" y="120"/>
                  </a:lnTo>
                  <a:lnTo>
                    <a:pt x="648" y="121"/>
                  </a:lnTo>
                  <a:lnTo>
                    <a:pt x="643" y="124"/>
                  </a:lnTo>
                  <a:lnTo>
                    <a:pt x="639" y="125"/>
                  </a:lnTo>
                  <a:lnTo>
                    <a:pt x="638" y="129"/>
                  </a:lnTo>
                  <a:lnTo>
                    <a:pt x="635" y="131"/>
                  </a:lnTo>
                  <a:lnTo>
                    <a:pt x="625" y="134"/>
                  </a:lnTo>
                  <a:lnTo>
                    <a:pt x="624" y="136"/>
                  </a:lnTo>
                  <a:lnTo>
                    <a:pt x="625" y="140"/>
                  </a:lnTo>
                  <a:lnTo>
                    <a:pt x="622" y="141"/>
                  </a:lnTo>
                  <a:lnTo>
                    <a:pt x="617" y="138"/>
                  </a:lnTo>
                  <a:lnTo>
                    <a:pt x="612" y="138"/>
                  </a:lnTo>
                  <a:lnTo>
                    <a:pt x="611" y="140"/>
                  </a:lnTo>
                  <a:lnTo>
                    <a:pt x="610" y="145"/>
                  </a:lnTo>
                  <a:lnTo>
                    <a:pt x="594" y="158"/>
                  </a:lnTo>
                  <a:lnTo>
                    <a:pt x="590" y="162"/>
                  </a:lnTo>
                  <a:lnTo>
                    <a:pt x="589" y="168"/>
                  </a:lnTo>
                  <a:lnTo>
                    <a:pt x="590" y="170"/>
                  </a:lnTo>
                  <a:lnTo>
                    <a:pt x="598" y="175"/>
                  </a:lnTo>
                  <a:lnTo>
                    <a:pt x="605" y="183"/>
                  </a:lnTo>
                  <a:lnTo>
                    <a:pt x="608" y="196"/>
                  </a:lnTo>
                  <a:lnTo>
                    <a:pt x="612" y="206"/>
                  </a:lnTo>
                  <a:lnTo>
                    <a:pt x="612" y="207"/>
                  </a:lnTo>
                  <a:lnTo>
                    <a:pt x="608" y="216"/>
                  </a:lnTo>
                  <a:lnTo>
                    <a:pt x="608" y="218"/>
                  </a:lnTo>
                  <a:lnTo>
                    <a:pt x="611" y="222"/>
                  </a:lnTo>
                  <a:lnTo>
                    <a:pt x="610" y="228"/>
                  </a:lnTo>
                  <a:lnTo>
                    <a:pt x="606" y="235"/>
                  </a:lnTo>
                  <a:lnTo>
                    <a:pt x="601" y="243"/>
                  </a:lnTo>
                  <a:lnTo>
                    <a:pt x="592" y="249"/>
                  </a:lnTo>
                  <a:lnTo>
                    <a:pt x="585" y="258"/>
                  </a:lnTo>
                  <a:lnTo>
                    <a:pt x="581" y="265"/>
                  </a:lnTo>
                  <a:lnTo>
                    <a:pt x="578" y="269"/>
                  </a:lnTo>
                  <a:lnTo>
                    <a:pt x="578" y="275"/>
                  </a:lnTo>
                  <a:lnTo>
                    <a:pt x="582" y="277"/>
                  </a:lnTo>
                  <a:lnTo>
                    <a:pt x="586" y="280"/>
                  </a:lnTo>
                  <a:lnTo>
                    <a:pt x="582" y="283"/>
                  </a:lnTo>
                  <a:lnTo>
                    <a:pt x="582" y="291"/>
                  </a:lnTo>
                  <a:lnTo>
                    <a:pt x="575" y="301"/>
                  </a:lnTo>
                  <a:lnTo>
                    <a:pt x="569" y="304"/>
                  </a:lnTo>
                  <a:lnTo>
                    <a:pt x="558" y="307"/>
                  </a:lnTo>
                  <a:lnTo>
                    <a:pt x="547" y="305"/>
                  </a:lnTo>
                  <a:lnTo>
                    <a:pt x="528" y="301"/>
                  </a:lnTo>
                  <a:lnTo>
                    <a:pt x="524" y="299"/>
                  </a:lnTo>
                  <a:lnTo>
                    <a:pt x="520" y="302"/>
                  </a:lnTo>
                  <a:lnTo>
                    <a:pt x="517" y="307"/>
                  </a:lnTo>
                  <a:lnTo>
                    <a:pt x="520" y="310"/>
                  </a:lnTo>
                  <a:lnTo>
                    <a:pt x="525" y="320"/>
                  </a:lnTo>
                  <a:lnTo>
                    <a:pt x="530" y="320"/>
                  </a:lnTo>
                  <a:lnTo>
                    <a:pt x="535" y="336"/>
                  </a:lnTo>
                  <a:lnTo>
                    <a:pt x="539" y="341"/>
                  </a:lnTo>
                  <a:lnTo>
                    <a:pt x="539" y="345"/>
                  </a:lnTo>
                  <a:lnTo>
                    <a:pt x="533" y="351"/>
                  </a:lnTo>
                  <a:lnTo>
                    <a:pt x="527" y="353"/>
                  </a:lnTo>
                  <a:lnTo>
                    <a:pt x="517" y="361"/>
                  </a:lnTo>
                  <a:lnTo>
                    <a:pt x="509" y="360"/>
                  </a:lnTo>
                  <a:lnTo>
                    <a:pt x="498" y="363"/>
                  </a:lnTo>
                  <a:lnTo>
                    <a:pt x="496" y="377"/>
                  </a:lnTo>
                  <a:lnTo>
                    <a:pt x="490" y="379"/>
                  </a:lnTo>
                  <a:lnTo>
                    <a:pt x="489" y="384"/>
                  </a:lnTo>
                  <a:lnTo>
                    <a:pt x="490" y="390"/>
                  </a:lnTo>
                  <a:lnTo>
                    <a:pt x="489" y="394"/>
                  </a:lnTo>
                  <a:lnTo>
                    <a:pt x="487" y="394"/>
                  </a:lnTo>
                  <a:lnTo>
                    <a:pt x="483" y="399"/>
                  </a:lnTo>
                  <a:lnTo>
                    <a:pt x="481" y="404"/>
                  </a:lnTo>
                  <a:lnTo>
                    <a:pt x="479" y="407"/>
                  </a:lnTo>
                  <a:lnTo>
                    <a:pt x="481" y="425"/>
                  </a:lnTo>
                  <a:lnTo>
                    <a:pt x="483" y="437"/>
                  </a:lnTo>
                  <a:lnTo>
                    <a:pt x="483" y="439"/>
                  </a:lnTo>
                  <a:lnTo>
                    <a:pt x="463" y="460"/>
                  </a:lnTo>
                  <a:lnTo>
                    <a:pt x="460" y="460"/>
                  </a:lnTo>
                  <a:lnTo>
                    <a:pt x="455" y="458"/>
                  </a:lnTo>
                  <a:lnTo>
                    <a:pt x="452" y="454"/>
                  </a:lnTo>
                  <a:lnTo>
                    <a:pt x="451" y="450"/>
                  </a:lnTo>
                  <a:lnTo>
                    <a:pt x="444" y="445"/>
                  </a:lnTo>
                  <a:lnTo>
                    <a:pt x="440" y="445"/>
                  </a:lnTo>
                  <a:lnTo>
                    <a:pt x="438" y="449"/>
                  </a:lnTo>
                  <a:lnTo>
                    <a:pt x="441" y="450"/>
                  </a:lnTo>
                  <a:lnTo>
                    <a:pt x="441" y="453"/>
                  </a:lnTo>
                  <a:lnTo>
                    <a:pt x="425" y="448"/>
                  </a:lnTo>
                  <a:lnTo>
                    <a:pt x="419" y="448"/>
                  </a:lnTo>
                  <a:lnTo>
                    <a:pt x="414" y="450"/>
                  </a:lnTo>
                  <a:lnTo>
                    <a:pt x="412" y="455"/>
                  </a:lnTo>
                  <a:lnTo>
                    <a:pt x="395" y="464"/>
                  </a:lnTo>
                  <a:lnTo>
                    <a:pt x="391" y="468"/>
                  </a:lnTo>
                  <a:lnTo>
                    <a:pt x="392" y="470"/>
                  </a:lnTo>
                  <a:lnTo>
                    <a:pt x="399" y="473"/>
                  </a:lnTo>
                  <a:lnTo>
                    <a:pt x="399" y="475"/>
                  </a:lnTo>
                  <a:lnTo>
                    <a:pt x="397" y="477"/>
                  </a:lnTo>
                  <a:lnTo>
                    <a:pt x="390" y="479"/>
                  </a:lnTo>
                  <a:lnTo>
                    <a:pt x="377" y="481"/>
                  </a:lnTo>
                  <a:lnTo>
                    <a:pt x="368" y="484"/>
                  </a:lnTo>
                  <a:lnTo>
                    <a:pt x="356" y="482"/>
                  </a:lnTo>
                  <a:lnTo>
                    <a:pt x="356" y="479"/>
                  </a:lnTo>
                  <a:lnTo>
                    <a:pt x="352" y="476"/>
                  </a:lnTo>
                  <a:lnTo>
                    <a:pt x="345" y="480"/>
                  </a:lnTo>
                  <a:lnTo>
                    <a:pt x="339" y="491"/>
                  </a:lnTo>
                  <a:lnTo>
                    <a:pt x="327" y="500"/>
                  </a:lnTo>
                  <a:lnTo>
                    <a:pt x="325" y="506"/>
                  </a:lnTo>
                  <a:lnTo>
                    <a:pt x="321" y="520"/>
                  </a:lnTo>
                  <a:lnTo>
                    <a:pt x="322" y="533"/>
                  </a:lnTo>
                  <a:lnTo>
                    <a:pt x="318" y="552"/>
                  </a:lnTo>
                  <a:lnTo>
                    <a:pt x="318" y="556"/>
                  </a:lnTo>
                  <a:lnTo>
                    <a:pt x="322" y="560"/>
                  </a:lnTo>
                  <a:lnTo>
                    <a:pt x="321" y="566"/>
                  </a:lnTo>
                  <a:lnTo>
                    <a:pt x="313" y="572"/>
                  </a:lnTo>
                  <a:lnTo>
                    <a:pt x="288" y="577"/>
                  </a:lnTo>
                  <a:lnTo>
                    <a:pt x="268" y="584"/>
                  </a:lnTo>
                  <a:lnTo>
                    <a:pt x="252" y="588"/>
                  </a:lnTo>
                  <a:lnTo>
                    <a:pt x="226" y="587"/>
                  </a:lnTo>
                  <a:lnTo>
                    <a:pt x="213" y="587"/>
                  </a:lnTo>
                  <a:lnTo>
                    <a:pt x="207" y="589"/>
                  </a:lnTo>
                  <a:lnTo>
                    <a:pt x="203" y="592"/>
                  </a:lnTo>
                  <a:lnTo>
                    <a:pt x="200" y="597"/>
                  </a:lnTo>
                  <a:lnTo>
                    <a:pt x="197" y="599"/>
                  </a:lnTo>
                  <a:lnTo>
                    <a:pt x="181" y="592"/>
                  </a:lnTo>
                  <a:lnTo>
                    <a:pt x="164" y="592"/>
                  </a:lnTo>
                  <a:lnTo>
                    <a:pt x="149" y="594"/>
                  </a:lnTo>
                  <a:lnTo>
                    <a:pt x="138" y="593"/>
                  </a:lnTo>
                  <a:lnTo>
                    <a:pt x="129" y="594"/>
                  </a:lnTo>
                  <a:lnTo>
                    <a:pt x="119" y="594"/>
                  </a:lnTo>
                  <a:lnTo>
                    <a:pt x="116" y="595"/>
                  </a:lnTo>
                  <a:lnTo>
                    <a:pt x="112" y="598"/>
                  </a:lnTo>
                  <a:lnTo>
                    <a:pt x="108" y="599"/>
                  </a:lnTo>
                  <a:lnTo>
                    <a:pt x="101" y="598"/>
                  </a:lnTo>
                  <a:lnTo>
                    <a:pt x="83" y="588"/>
                  </a:lnTo>
                  <a:lnTo>
                    <a:pt x="24" y="572"/>
                  </a:ln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 sz="1950" dirty="0">
                <a:latin typeface="Raleway Light"/>
              </a:endParaRPr>
            </a:p>
          </p:txBody>
        </p:sp>
        <p:sp>
          <p:nvSpPr>
            <p:cNvPr id="14" name="Freeform 64">
              <a:extLst>
                <a:ext uri="{FF2B5EF4-FFF2-40B4-BE49-F238E27FC236}">
                  <a16:creationId xmlns:a16="http://schemas.microsoft.com/office/drawing/2014/main" id="{0B866D2F-5CFF-10E8-4849-0C6BC3F9B640}"/>
                </a:ext>
              </a:extLst>
            </p:cNvPr>
            <p:cNvSpPr>
              <a:spLocks noChangeAspect="1"/>
            </p:cNvSpPr>
            <p:nvPr/>
          </p:nvSpPr>
          <p:spPr bwMode="gray">
            <a:xfrm>
              <a:off x="8622120" y="4544225"/>
              <a:ext cx="324428" cy="309539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35" y="3"/>
                </a:cxn>
                <a:cxn ang="0">
                  <a:pos x="62" y="19"/>
                </a:cxn>
                <a:cxn ang="0">
                  <a:pos x="100" y="19"/>
                </a:cxn>
                <a:cxn ang="0">
                  <a:pos x="130" y="26"/>
                </a:cxn>
                <a:cxn ang="0">
                  <a:pos x="151" y="51"/>
                </a:cxn>
                <a:cxn ang="0">
                  <a:pos x="168" y="72"/>
                </a:cxn>
                <a:cxn ang="0">
                  <a:pos x="196" y="102"/>
                </a:cxn>
                <a:cxn ang="0">
                  <a:pos x="251" y="136"/>
                </a:cxn>
                <a:cxn ang="0">
                  <a:pos x="277" y="159"/>
                </a:cxn>
                <a:cxn ang="0">
                  <a:pos x="302" y="190"/>
                </a:cxn>
                <a:cxn ang="0">
                  <a:pos x="311" y="184"/>
                </a:cxn>
                <a:cxn ang="0">
                  <a:pos x="338" y="211"/>
                </a:cxn>
                <a:cxn ang="0">
                  <a:pos x="355" y="217"/>
                </a:cxn>
                <a:cxn ang="0">
                  <a:pos x="382" y="242"/>
                </a:cxn>
                <a:cxn ang="0">
                  <a:pos x="391" y="236"/>
                </a:cxn>
                <a:cxn ang="0">
                  <a:pos x="423" y="247"/>
                </a:cxn>
                <a:cxn ang="0">
                  <a:pos x="431" y="259"/>
                </a:cxn>
                <a:cxn ang="0">
                  <a:pos x="425" y="270"/>
                </a:cxn>
                <a:cxn ang="0">
                  <a:pos x="417" y="290"/>
                </a:cxn>
                <a:cxn ang="0">
                  <a:pos x="430" y="287"/>
                </a:cxn>
                <a:cxn ang="0">
                  <a:pos x="453" y="281"/>
                </a:cxn>
                <a:cxn ang="0">
                  <a:pos x="467" y="303"/>
                </a:cxn>
                <a:cxn ang="0">
                  <a:pos x="463" y="320"/>
                </a:cxn>
                <a:cxn ang="0">
                  <a:pos x="450" y="344"/>
                </a:cxn>
                <a:cxn ang="0">
                  <a:pos x="474" y="361"/>
                </a:cxn>
                <a:cxn ang="0">
                  <a:pos x="490" y="363"/>
                </a:cxn>
                <a:cxn ang="0">
                  <a:pos x="509" y="384"/>
                </a:cxn>
                <a:cxn ang="0">
                  <a:pos x="510" y="409"/>
                </a:cxn>
                <a:cxn ang="0">
                  <a:pos x="532" y="420"/>
                </a:cxn>
                <a:cxn ang="0">
                  <a:pos x="542" y="435"/>
                </a:cxn>
                <a:cxn ang="0">
                  <a:pos x="570" y="440"/>
                </a:cxn>
                <a:cxn ang="0">
                  <a:pos x="584" y="462"/>
                </a:cxn>
                <a:cxn ang="0">
                  <a:pos x="591" y="487"/>
                </a:cxn>
                <a:cxn ang="0">
                  <a:pos x="587" y="512"/>
                </a:cxn>
                <a:cxn ang="0">
                  <a:pos x="582" y="548"/>
                </a:cxn>
                <a:cxn ang="0">
                  <a:pos x="581" y="613"/>
                </a:cxn>
                <a:cxn ang="0">
                  <a:pos x="563" y="613"/>
                </a:cxn>
                <a:cxn ang="0">
                  <a:pos x="549" y="619"/>
                </a:cxn>
                <a:cxn ang="0">
                  <a:pos x="516" y="608"/>
                </a:cxn>
                <a:cxn ang="0">
                  <a:pos x="508" y="618"/>
                </a:cxn>
                <a:cxn ang="0">
                  <a:pos x="478" y="586"/>
                </a:cxn>
                <a:cxn ang="0">
                  <a:pos x="455" y="571"/>
                </a:cxn>
                <a:cxn ang="0">
                  <a:pos x="409" y="535"/>
                </a:cxn>
                <a:cxn ang="0">
                  <a:pos x="388" y="508"/>
                </a:cxn>
                <a:cxn ang="0">
                  <a:pos x="363" y="484"/>
                </a:cxn>
                <a:cxn ang="0">
                  <a:pos x="312" y="426"/>
                </a:cxn>
                <a:cxn ang="0">
                  <a:pos x="286" y="355"/>
                </a:cxn>
                <a:cxn ang="0">
                  <a:pos x="264" y="328"/>
                </a:cxn>
                <a:cxn ang="0">
                  <a:pos x="232" y="293"/>
                </a:cxn>
                <a:cxn ang="0">
                  <a:pos x="221" y="291"/>
                </a:cxn>
                <a:cxn ang="0">
                  <a:pos x="205" y="237"/>
                </a:cxn>
                <a:cxn ang="0">
                  <a:pos x="191" y="205"/>
                </a:cxn>
                <a:cxn ang="0">
                  <a:pos x="151" y="182"/>
                </a:cxn>
                <a:cxn ang="0">
                  <a:pos x="123" y="146"/>
                </a:cxn>
                <a:cxn ang="0">
                  <a:pos x="105" y="118"/>
                </a:cxn>
                <a:cxn ang="0">
                  <a:pos x="76" y="103"/>
                </a:cxn>
                <a:cxn ang="0">
                  <a:pos x="51" y="77"/>
                </a:cxn>
                <a:cxn ang="0">
                  <a:pos x="12" y="39"/>
                </a:cxn>
                <a:cxn ang="0">
                  <a:pos x="0" y="1"/>
                </a:cxn>
              </a:cxnLst>
              <a:rect l="0" t="0" r="r" b="b"/>
              <a:pathLst>
                <a:path w="594" h="626">
                  <a:moveTo>
                    <a:pt x="0" y="1"/>
                  </a:moveTo>
                  <a:lnTo>
                    <a:pt x="6" y="1"/>
                  </a:lnTo>
                  <a:lnTo>
                    <a:pt x="10" y="0"/>
                  </a:lnTo>
                  <a:lnTo>
                    <a:pt x="22" y="0"/>
                  </a:lnTo>
                  <a:lnTo>
                    <a:pt x="28" y="1"/>
                  </a:lnTo>
                  <a:lnTo>
                    <a:pt x="35" y="3"/>
                  </a:lnTo>
                  <a:lnTo>
                    <a:pt x="42" y="16"/>
                  </a:lnTo>
                  <a:lnTo>
                    <a:pt x="55" y="17"/>
                  </a:lnTo>
                  <a:lnTo>
                    <a:pt x="62" y="19"/>
                  </a:lnTo>
                  <a:lnTo>
                    <a:pt x="74" y="21"/>
                  </a:lnTo>
                  <a:lnTo>
                    <a:pt x="91" y="18"/>
                  </a:lnTo>
                  <a:lnTo>
                    <a:pt x="100" y="19"/>
                  </a:lnTo>
                  <a:lnTo>
                    <a:pt x="110" y="24"/>
                  </a:lnTo>
                  <a:lnTo>
                    <a:pt x="122" y="23"/>
                  </a:lnTo>
                  <a:lnTo>
                    <a:pt x="130" y="26"/>
                  </a:lnTo>
                  <a:lnTo>
                    <a:pt x="146" y="38"/>
                  </a:lnTo>
                  <a:lnTo>
                    <a:pt x="150" y="45"/>
                  </a:lnTo>
                  <a:lnTo>
                    <a:pt x="151" y="51"/>
                  </a:lnTo>
                  <a:lnTo>
                    <a:pt x="155" y="56"/>
                  </a:lnTo>
                  <a:lnTo>
                    <a:pt x="161" y="60"/>
                  </a:lnTo>
                  <a:lnTo>
                    <a:pt x="168" y="72"/>
                  </a:lnTo>
                  <a:lnTo>
                    <a:pt x="171" y="80"/>
                  </a:lnTo>
                  <a:lnTo>
                    <a:pt x="184" y="89"/>
                  </a:lnTo>
                  <a:lnTo>
                    <a:pt x="196" y="102"/>
                  </a:lnTo>
                  <a:lnTo>
                    <a:pt x="230" y="118"/>
                  </a:lnTo>
                  <a:lnTo>
                    <a:pt x="237" y="125"/>
                  </a:lnTo>
                  <a:lnTo>
                    <a:pt x="251" y="136"/>
                  </a:lnTo>
                  <a:lnTo>
                    <a:pt x="259" y="146"/>
                  </a:lnTo>
                  <a:lnTo>
                    <a:pt x="263" y="157"/>
                  </a:lnTo>
                  <a:lnTo>
                    <a:pt x="277" y="159"/>
                  </a:lnTo>
                  <a:lnTo>
                    <a:pt x="282" y="172"/>
                  </a:lnTo>
                  <a:lnTo>
                    <a:pt x="296" y="187"/>
                  </a:lnTo>
                  <a:lnTo>
                    <a:pt x="302" y="190"/>
                  </a:lnTo>
                  <a:lnTo>
                    <a:pt x="307" y="193"/>
                  </a:lnTo>
                  <a:lnTo>
                    <a:pt x="309" y="189"/>
                  </a:lnTo>
                  <a:lnTo>
                    <a:pt x="311" y="184"/>
                  </a:lnTo>
                  <a:lnTo>
                    <a:pt x="320" y="184"/>
                  </a:lnTo>
                  <a:lnTo>
                    <a:pt x="327" y="189"/>
                  </a:lnTo>
                  <a:lnTo>
                    <a:pt x="338" y="211"/>
                  </a:lnTo>
                  <a:lnTo>
                    <a:pt x="345" y="215"/>
                  </a:lnTo>
                  <a:lnTo>
                    <a:pt x="350" y="216"/>
                  </a:lnTo>
                  <a:lnTo>
                    <a:pt x="355" y="217"/>
                  </a:lnTo>
                  <a:lnTo>
                    <a:pt x="371" y="226"/>
                  </a:lnTo>
                  <a:lnTo>
                    <a:pt x="376" y="231"/>
                  </a:lnTo>
                  <a:lnTo>
                    <a:pt x="382" y="242"/>
                  </a:lnTo>
                  <a:lnTo>
                    <a:pt x="386" y="244"/>
                  </a:lnTo>
                  <a:lnTo>
                    <a:pt x="387" y="233"/>
                  </a:lnTo>
                  <a:lnTo>
                    <a:pt x="391" y="236"/>
                  </a:lnTo>
                  <a:lnTo>
                    <a:pt x="396" y="243"/>
                  </a:lnTo>
                  <a:lnTo>
                    <a:pt x="403" y="248"/>
                  </a:lnTo>
                  <a:lnTo>
                    <a:pt x="423" y="247"/>
                  </a:lnTo>
                  <a:lnTo>
                    <a:pt x="430" y="250"/>
                  </a:lnTo>
                  <a:lnTo>
                    <a:pt x="433" y="254"/>
                  </a:lnTo>
                  <a:lnTo>
                    <a:pt x="431" y="259"/>
                  </a:lnTo>
                  <a:lnTo>
                    <a:pt x="428" y="263"/>
                  </a:lnTo>
                  <a:lnTo>
                    <a:pt x="424" y="263"/>
                  </a:lnTo>
                  <a:lnTo>
                    <a:pt x="425" y="270"/>
                  </a:lnTo>
                  <a:lnTo>
                    <a:pt x="429" y="276"/>
                  </a:lnTo>
                  <a:lnTo>
                    <a:pt x="429" y="282"/>
                  </a:lnTo>
                  <a:lnTo>
                    <a:pt x="417" y="290"/>
                  </a:lnTo>
                  <a:lnTo>
                    <a:pt x="415" y="292"/>
                  </a:lnTo>
                  <a:lnTo>
                    <a:pt x="417" y="293"/>
                  </a:lnTo>
                  <a:lnTo>
                    <a:pt x="430" y="287"/>
                  </a:lnTo>
                  <a:lnTo>
                    <a:pt x="438" y="282"/>
                  </a:lnTo>
                  <a:lnTo>
                    <a:pt x="449" y="279"/>
                  </a:lnTo>
                  <a:lnTo>
                    <a:pt x="453" y="281"/>
                  </a:lnTo>
                  <a:lnTo>
                    <a:pt x="462" y="288"/>
                  </a:lnTo>
                  <a:lnTo>
                    <a:pt x="466" y="297"/>
                  </a:lnTo>
                  <a:lnTo>
                    <a:pt x="467" y="303"/>
                  </a:lnTo>
                  <a:lnTo>
                    <a:pt x="453" y="317"/>
                  </a:lnTo>
                  <a:lnTo>
                    <a:pt x="457" y="319"/>
                  </a:lnTo>
                  <a:lnTo>
                    <a:pt x="463" y="320"/>
                  </a:lnTo>
                  <a:lnTo>
                    <a:pt x="461" y="328"/>
                  </a:lnTo>
                  <a:lnTo>
                    <a:pt x="453" y="334"/>
                  </a:lnTo>
                  <a:lnTo>
                    <a:pt x="450" y="344"/>
                  </a:lnTo>
                  <a:lnTo>
                    <a:pt x="455" y="351"/>
                  </a:lnTo>
                  <a:lnTo>
                    <a:pt x="466" y="357"/>
                  </a:lnTo>
                  <a:lnTo>
                    <a:pt x="474" y="361"/>
                  </a:lnTo>
                  <a:lnTo>
                    <a:pt x="482" y="361"/>
                  </a:lnTo>
                  <a:lnTo>
                    <a:pt x="487" y="365"/>
                  </a:lnTo>
                  <a:lnTo>
                    <a:pt x="490" y="363"/>
                  </a:lnTo>
                  <a:lnTo>
                    <a:pt x="501" y="365"/>
                  </a:lnTo>
                  <a:lnTo>
                    <a:pt x="506" y="376"/>
                  </a:lnTo>
                  <a:lnTo>
                    <a:pt x="509" y="384"/>
                  </a:lnTo>
                  <a:lnTo>
                    <a:pt x="510" y="394"/>
                  </a:lnTo>
                  <a:lnTo>
                    <a:pt x="512" y="401"/>
                  </a:lnTo>
                  <a:lnTo>
                    <a:pt x="510" y="409"/>
                  </a:lnTo>
                  <a:lnTo>
                    <a:pt x="516" y="410"/>
                  </a:lnTo>
                  <a:lnTo>
                    <a:pt x="526" y="414"/>
                  </a:lnTo>
                  <a:lnTo>
                    <a:pt x="532" y="420"/>
                  </a:lnTo>
                  <a:lnTo>
                    <a:pt x="526" y="435"/>
                  </a:lnTo>
                  <a:lnTo>
                    <a:pt x="533" y="436"/>
                  </a:lnTo>
                  <a:lnTo>
                    <a:pt x="542" y="435"/>
                  </a:lnTo>
                  <a:lnTo>
                    <a:pt x="552" y="435"/>
                  </a:lnTo>
                  <a:lnTo>
                    <a:pt x="560" y="436"/>
                  </a:lnTo>
                  <a:lnTo>
                    <a:pt x="570" y="440"/>
                  </a:lnTo>
                  <a:lnTo>
                    <a:pt x="573" y="446"/>
                  </a:lnTo>
                  <a:lnTo>
                    <a:pt x="580" y="454"/>
                  </a:lnTo>
                  <a:lnTo>
                    <a:pt x="584" y="462"/>
                  </a:lnTo>
                  <a:lnTo>
                    <a:pt x="591" y="469"/>
                  </a:lnTo>
                  <a:lnTo>
                    <a:pt x="594" y="478"/>
                  </a:lnTo>
                  <a:lnTo>
                    <a:pt x="591" y="487"/>
                  </a:lnTo>
                  <a:lnTo>
                    <a:pt x="585" y="501"/>
                  </a:lnTo>
                  <a:lnTo>
                    <a:pt x="584" y="510"/>
                  </a:lnTo>
                  <a:lnTo>
                    <a:pt x="587" y="512"/>
                  </a:lnTo>
                  <a:lnTo>
                    <a:pt x="589" y="518"/>
                  </a:lnTo>
                  <a:lnTo>
                    <a:pt x="585" y="530"/>
                  </a:lnTo>
                  <a:lnTo>
                    <a:pt x="582" y="548"/>
                  </a:lnTo>
                  <a:lnTo>
                    <a:pt x="584" y="556"/>
                  </a:lnTo>
                  <a:lnTo>
                    <a:pt x="584" y="594"/>
                  </a:lnTo>
                  <a:lnTo>
                    <a:pt x="581" y="613"/>
                  </a:lnTo>
                  <a:lnTo>
                    <a:pt x="579" y="623"/>
                  </a:lnTo>
                  <a:lnTo>
                    <a:pt x="574" y="623"/>
                  </a:lnTo>
                  <a:lnTo>
                    <a:pt x="563" y="613"/>
                  </a:lnTo>
                  <a:lnTo>
                    <a:pt x="554" y="607"/>
                  </a:lnTo>
                  <a:lnTo>
                    <a:pt x="552" y="610"/>
                  </a:lnTo>
                  <a:lnTo>
                    <a:pt x="549" y="619"/>
                  </a:lnTo>
                  <a:lnTo>
                    <a:pt x="543" y="621"/>
                  </a:lnTo>
                  <a:lnTo>
                    <a:pt x="524" y="607"/>
                  </a:lnTo>
                  <a:lnTo>
                    <a:pt x="516" y="608"/>
                  </a:lnTo>
                  <a:lnTo>
                    <a:pt x="524" y="624"/>
                  </a:lnTo>
                  <a:lnTo>
                    <a:pt x="519" y="626"/>
                  </a:lnTo>
                  <a:lnTo>
                    <a:pt x="508" y="618"/>
                  </a:lnTo>
                  <a:lnTo>
                    <a:pt x="500" y="609"/>
                  </a:lnTo>
                  <a:lnTo>
                    <a:pt x="484" y="596"/>
                  </a:lnTo>
                  <a:lnTo>
                    <a:pt x="478" y="586"/>
                  </a:lnTo>
                  <a:lnTo>
                    <a:pt x="471" y="577"/>
                  </a:lnTo>
                  <a:lnTo>
                    <a:pt x="461" y="572"/>
                  </a:lnTo>
                  <a:lnTo>
                    <a:pt x="455" y="571"/>
                  </a:lnTo>
                  <a:lnTo>
                    <a:pt x="436" y="554"/>
                  </a:lnTo>
                  <a:lnTo>
                    <a:pt x="419" y="543"/>
                  </a:lnTo>
                  <a:lnTo>
                    <a:pt x="409" y="535"/>
                  </a:lnTo>
                  <a:lnTo>
                    <a:pt x="399" y="532"/>
                  </a:lnTo>
                  <a:lnTo>
                    <a:pt x="392" y="522"/>
                  </a:lnTo>
                  <a:lnTo>
                    <a:pt x="388" y="508"/>
                  </a:lnTo>
                  <a:lnTo>
                    <a:pt x="383" y="501"/>
                  </a:lnTo>
                  <a:lnTo>
                    <a:pt x="371" y="495"/>
                  </a:lnTo>
                  <a:lnTo>
                    <a:pt x="363" y="484"/>
                  </a:lnTo>
                  <a:lnTo>
                    <a:pt x="339" y="457"/>
                  </a:lnTo>
                  <a:lnTo>
                    <a:pt x="317" y="433"/>
                  </a:lnTo>
                  <a:lnTo>
                    <a:pt x="312" y="426"/>
                  </a:lnTo>
                  <a:lnTo>
                    <a:pt x="311" y="409"/>
                  </a:lnTo>
                  <a:lnTo>
                    <a:pt x="288" y="366"/>
                  </a:lnTo>
                  <a:lnTo>
                    <a:pt x="286" y="355"/>
                  </a:lnTo>
                  <a:lnTo>
                    <a:pt x="278" y="341"/>
                  </a:lnTo>
                  <a:lnTo>
                    <a:pt x="272" y="336"/>
                  </a:lnTo>
                  <a:lnTo>
                    <a:pt x="264" y="328"/>
                  </a:lnTo>
                  <a:lnTo>
                    <a:pt x="258" y="323"/>
                  </a:lnTo>
                  <a:lnTo>
                    <a:pt x="250" y="306"/>
                  </a:lnTo>
                  <a:lnTo>
                    <a:pt x="232" y="293"/>
                  </a:lnTo>
                  <a:lnTo>
                    <a:pt x="225" y="293"/>
                  </a:lnTo>
                  <a:lnTo>
                    <a:pt x="223" y="292"/>
                  </a:lnTo>
                  <a:lnTo>
                    <a:pt x="221" y="291"/>
                  </a:lnTo>
                  <a:lnTo>
                    <a:pt x="216" y="270"/>
                  </a:lnTo>
                  <a:lnTo>
                    <a:pt x="210" y="248"/>
                  </a:lnTo>
                  <a:lnTo>
                    <a:pt x="205" y="237"/>
                  </a:lnTo>
                  <a:lnTo>
                    <a:pt x="198" y="225"/>
                  </a:lnTo>
                  <a:lnTo>
                    <a:pt x="198" y="215"/>
                  </a:lnTo>
                  <a:lnTo>
                    <a:pt x="191" y="205"/>
                  </a:lnTo>
                  <a:lnTo>
                    <a:pt x="181" y="195"/>
                  </a:lnTo>
                  <a:lnTo>
                    <a:pt x="161" y="185"/>
                  </a:lnTo>
                  <a:lnTo>
                    <a:pt x="151" y="182"/>
                  </a:lnTo>
                  <a:lnTo>
                    <a:pt x="139" y="179"/>
                  </a:lnTo>
                  <a:lnTo>
                    <a:pt x="130" y="148"/>
                  </a:lnTo>
                  <a:lnTo>
                    <a:pt x="123" y="146"/>
                  </a:lnTo>
                  <a:lnTo>
                    <a:pt x="121" y="140"/>
                  </a:lnTo>
                  <a:lnTo>
                    <a:pt x="116" y="136"/>
                  </a:lnTo>
                  <a:lnTo>
                    <a:pt x="105" y="118"/>
                  </a:lnTo>
                  <a:lnTo>
                    <a:pt x="94" y="108"/>
                  </a:lnTo>
                  <a:lnTo>
                    <a:pt x="86" y="103"/>
                  </a:lnTo>
                  <a:lnTo>
                    <a:pt x="76" y="103"/>
                  </a:lnTo>
                  <a:lnTo>
                    <a:pt x="65" y="93"/>
                  </a:lnTo>
                  <a:lnTo>
                    <a:pt x="57" y="83"/>
                  </a:lnTo>
                  <a:lnTo>
                    <a:pt x="51" y="77"/>
                  </a:lnTo>
                  <a:lnTo>
                    <a:pt x="41" y="71"/>
                  </a:lnTo>
                  <a:lnTo>
                    <a:pt x="19" y="46"/>
                  </a:lnTo>
                  <a:lnTo>
                    <a:pt x="12" y="39"/>
                  </a:lnTo>
                  <a:lnTo>
                    <a:pt x="4" y="22"/>
                  </a:lnTo>
                  <a:lnTo>
                    <a:pt x="3" y="3"/>
                  </a:lnTo>
                  <a:lnTo>
                    <a:pt x="0" y="1"/>
                  </a:ln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 sz="1950" dirty="0">
                <a:latin typeface="Raleway Light"/>
              </a:endParaRPr>
            </a:p>
          </p:txBody>
        </p:sp>
        <p:sp>
          <p:nvSpPr>
            <p:cNvPr id="15" name="Freeform 65">
              <a:extLst>
                <a:ext uri="{FF2B5EF4-FFF2-40B4-BE49-F238E27FC236}">
                  <a16:creationId xmlns:a16="http://schemas.microsoft.com/office/drawing/2014/main" id="{4F49A909-537C-A7F3-FE81-02865A9C24C4}"/>
                </a:ext>
              </a:extLst>
            </p:cNvPr>
            <p:cNvSpPr>
              <a:spLocks noChangeAspect="1"/>
            </p:cNvSpPr>
            <p:nvPr/>
          </p:nvSpPr>
          <p:spPr bwMode="gray">
            <a:xfrm>
              <a:off x="8922010" y="4853764"/>
              <a:ext cx="275356" cy="78614"/>
            </a:xfrm>
            <a:custGeom>
              <a:avLst/>
              <a:gdLst/>
              <a:ahLst/>
              <a:cxnLst>
                <a:cxn ang="0">
                  <a:pos x="364" y="129"/>
                </a:cxn>
                <a:cxn ang="0">
                  <a:pos x="334" y="130"/>
                </a:cxn>
                <a:cxn ang="0">
                  <a:pos x="326" y="124"/>
                </a:cxn>
                <a:cxn ang="0">
                  <a:pos x="314" y="126"/>
                </a:cxn>
                <a:cxn ang="0">
                  <a:pos x="288" y="120"/>
                </a:cxn>
                <a:cxn ang="0">
                  <a:pos x="272" y="110"/>
                </a:cxn>
                <a:cxn ang="0">
                  <a:pos x="257" y="102"/>
                </a:cxn>
                <a:cxn ang="0">
                  <a:pos x="231" y="99"/>
                </a:cxn>
                <a:cxn ang="0">
                  <a:pos x="212" y="97"/>
                </a:cxn>
                <a:cxn ang="0">
                  <a:pos x="203" y="99"/>
                </a:cxn>
                <a:cxn ang="0">
                  <a:pos x="191" y="96"/>
                </a:cxn>
                <a:cxn ang="0">
                  <a:pos x="181" y="103"/>
                </a:cxn>
                <a:cxn ang="0">
                  <a:pos x="142" y="96"/>
                </a:cxn>
                <a:cxn ang="0">
                  <a:pos x="116" y="87"/>
                </a:cxn>
                <a:cxn ang="0">
                  <a:pos x="85" y="83"/>
                </a:cxn>
                <a:cxn ang="0">
                  <a:pos x="67" y="76"/>
                </a:cxn>
                <a:cxn ang="0">
                  <a:pos x="72" y="60"/>
                </a:cxn>
                <a:cxn ang="0">
                  <a:pos x="62" y="59"/>
                </a:cxn>
                <a:cxn ang="0">
                  <a:pos x="24" y="50"/>
                </a:cxn>
                <a:cxn ang="0">
                  <a:pos x="6" y="46"/>
                </a:cxn>
                <a:cxn ang="0">
                  <a:pos x="3" y="38"/>
                </a:cxn>
                <a:cxn ang="0">
                  <a:pos x="9" y="41"/>
                </a:cxn>
                <a:cxn ang="0">
                  <a:pos x="20" y="38"/>
                </a:cxn>
                <a:cxn ang="0">
                  <a:pos x="29" y="30"/>
                </a:cxn>
                <a:cxn ang="0">
                  <a:pos x="36" y="14"/>
                </a:cxn>
                <a:cxn ang="0">
                  <a:pos x="53" y="1"/>
                </a:cxn>
                <a:cxn ang="0">
                  <a:pos x="102" y="0"/>
                </a:cxn>
                <a:cxn ang="0">
                  <a:pos x="119" y="7"/>
                </a:cxn>
                <a:cxn ang="0">
                  <a:pos x="132" y="16"/>
                </a:cxn>
                <a:cxn ang="0">
                  <a:pos x="154" y="18"/>
                </a:cxn>
                <a:cxn ang="0">
                  <a:pos x="177" y="33"/>
                </a:cxn>
                <a:cxn ang="0">
                  <a:pos x="196" y="49"/>
                </a:cxn>
                <a:cxn ang="0">
                  <a:pos x="228" y="49"/>
                </a:cxn>
                <a:cxn ang="0">
                  <a:pos x="261" y="53"/>
                </a:cxn>
                <a:cxn ang="0">
                  <a:pos x="279" y="56"/>
                </a:cxn>
                <a:cxn ang="0">
                  <a:pos x="295" y="39"/>
                </a:cxn>
                <a:cxn ang="0">
                  <a:pos x="304" y="25"/>
                </a:cxn>
                <a:cxn ang="0">
                  <a:pos x="317" y="35"/>
                </a:cxn>
                <a:cxn ang="0">
                  <a:pos x="333" y="41"/>
                </a:cxn>
                <a:cxn ang="0">
                  <a:pos x="347" y="40"/>
                </a:cxn>
                <a:cxn ang="0">
                  <a:pos x="358" y="45"/>
                </a:cxn>
                <a:cxn ang="0">
                  <a:pos x="373" y="51"/>
                </a:cxn>
                <a:cxn ang="0">
                  <a:pos x="397" y="55"/>
                </a:cxn>
                <a:cxn ang="0">
                  <a:pos x="412" y="75"/>
                </a:cxn>
                <a:cxn ang="0">
                  <a:pos x="424" y="96"/>
                </a:cxn>
                <a:cxn ang="0">
                  <a:pos x="456" y="97"/>
                </a:cxn>
                <a:cxn ang="0">
                  <a:pos x="481" y="94"/>
                </a:cxn>
                <a:cxn ang="0">
                  <a:pos x="499" y="103"/>
                </a:cxn>
                <a:cxn ang="0">
                  <a:pos x="497" y="136"/>
                </a:cxn>
                <a:cxn ang="0">
                  <a:pos x="503" y="148"/>
                </a:cxn>
                <a:cxn ang="0">
                  <a:pos x="502" y="156"/>
                </a:cxn>
                <a:cxn ang="0">
                  <a:pos x="462" y="141"/>
                </a:cxn>
                <a:cxn ang="0">
                  <a:pos x="433" y="130"/>
                </a:cxn>
                <a:cxn ang="0">
                  <a:pos x="392" y="136"/>
                </a:cxn>
                <a:cxn ang="0">
                  <a:pos x="374" y="129"/>
                </a:cxn>
              </a:cxnLst>
              <a:rect l="0" t="0" r="r" b="b"/>
              <a:pathLst>
                <a:path w="506" h="158">
                  <a:moveTo>
                    <a:pt x="374" y="129"/>
                  </a:moveTo>
                  <a:lnTo>
                    <a:pt x="364" y="129"/>
                  </a:lnTo>
                  <a:lnTo>
                    <a:pt x="353" y="135"/>
                  </a:lnTo>
                  <a:lnTo>
                    <a:pt x="334" y="130"/>
                  </a:lnTo>
                  <a:lnTo>
                    <a:pt x="330" y="127"/>
                  </a:lnTo>
                  <a:lnTo>
                    <a:pt x="326" y="124"/>
                  </a:lnTo>
                  <a:lnTo>
                    <a:pt x="323" y="126"/>
                  </a:lnTo>
                  <a:lnTo>
                    <a:pt x="314" y="126"/>
                  </a:lnTo>
                  <a:lnTo>
                    <a:pt x="304" y="125"/>
                  </a:lnTo>
                  <a:lnTo>
                    <a:pt x="288" y="120"/>
                  </a:lnTo>
                  <a:lnTo>
                    <a:pt x="279" y="115"/>
                  </a:lnTo>
                  <a:lnTo>
                    <a:pt x="272" y="110"/>
                  </a:lnTo>
                  <a:lnTo>
                    <a:pt x="266" y="105"/>
                  </a:lnTo>
                  <a:lnTo>
                    <a:pt x="257" y="102"/>
                  </a:lnTo>
                  <a:lnTo>
                    <a:pt x="242" y="99"/>
                  </a:lnTo>
                  <a:lnTo>
                    <a:pt x="231" y="99"/>
                  </a:lnTo>
                  <a:lnTo>
                    <a:pt x="217" y="96"/>
                  </a:lnTo>
                  <a:lnTo>
                    <a:pt x="212" y="97"/>
                  </a:lnTo>
                  <a:lnTo>
                    <a:pt x="208" y="99"/>
                  </a:lnTo>
                  <a:lnTo>
                    <a:pt x="203" y="99"/>
                  </a:lnTo>
                  <a:lnTo>
                    <a:pt x="201" y="96"/>
                  </a:lnTo>
                  <a:lnTo>
                    <a:pt x="191" y="96"/>
                  </a:lnTo>
                  <a:lnTo>
                    <a:pt x="186" y="100"/>
                  </a:lnTo>
                  <a:lnTo>
                    <a:pt x="181" y="103"/>
                  </a:lnTo>
                  <a:lnTo>
                    <a:pt x="177" y="103"/>
                  </a:lnTo>
                  <a:lnTo>
                    <a:pt x="142" y="96"/>
                  </a:lnTo>
                  <a:lnTo>
                    <a:pt x="129" y="89"/>
                  </a:lnTo>
                  <a:lnTo>
                    <a:pt x="116" y="87"/>
                  </a:lnTo>
                  <a:lnTo>
                    <a:pt x="95" y="86"/>
                  </a:lnTo>
                  <a:lnTo>
                    <a:pt x="85" y="83"/>
                  </a:lnTo>
                  <a:lnTo>
                    <a:pt x="79" y="80"/>
                  </a:lnTo>
                  <a:lnTo>
                    <a:pt x="67" y="76"/>
                  </a:lnTo>
                  <a:lnTo>
                    <a:pt x="63" y="72"/>
                  </a:lnTo>
                  <a:lnTo>
                    <a:pt x="72" y="60"/>
                  </a:lnTo>
                  <a:lnTo>
                    <a:pt x="70" y="59"/>
                  </a:lnTo>
                  <a:lnTo>
                    <a:pt x="62" y="59"/>
                  </a:lnTo>
                  <a:lnTo>
                    <a:pt x="42" y="50"/>
                  </a:lnTo>
                  <a:lnTo>
                    <a:pt x="24" y="50"/>
                  </a:lnTo>
                  <a:lnTo>
                    <a:pt x="18" y="48"/>
                  </a:lnTo>
                  <a:lnTo>
                    <a:pt x="6" y="46"/>
                  </a:lnTo>
                  <a:lnTo>
                    <a:pt x="0" y="40"/>
                  </a:lnTo>
                  <a:lnTo>
                    <a:pt x="3" y="38"/>
                  </a:lnTo>
                  <a:lnTo>
                    <a:pt x="5" y="39"/>
                  </a:lnTo>
                  <a:lnTo>
                    <a:pt x="9" y="41"/>
                  </a:lnTo>
                  <a:lnTo>
                    <a:pt x="15" y="41"/>
                  </a:lnTo>
                  <a:lnTo>
                    <a:pt x="20" y="38"/>
                  </a:lnTo>
                  <a:lnTo>
                    <a:pt x="24" y="30"/>
                  </a:lnTo>
                  <a:lnTo>
                    <a:pt x="29" y="30"/>
                  </a:lnTo>
                  <a:lnTo>
                    <a:pt x="33" y="23"/>
                  </a:lnTo>
                  <a:lnTo>
                    <a:pt x="36" y="14"/>
                  </a:lnTo>
                  <a:lnTo>
                    <a:pt x="41" y="5"/>
                  </a:lnTo>
                  <a:lnTo>
                    <a:pt x="53" y="1"/>
                  </a:lnTo>
                  <a:lnTo>
                    <a:pt x="89" y="7"/>
                  </a:lnTo>
                  <a:lnTo>
                    <a:pt x="102" y="0"/>
                  </a:lnTo>
                  <a:lnTo>
                    <a:pt x="113" y="0"/>
                  </a:lnTo>
                  <a:lnTo>
                    <a:pt x="119" y="7"/>
                  </a:lnTo>
                  <a:lnTo>
                    <a:pt x="122" y="14"/>
                  </a:lnTo>
                  <a:lnTo>
                    <a:pt x="132" y="16"/>
                  </a:lnTo>
                  <a:lnTo>
                    <a:pt x="140" y="14"/>
                  </a:lnTo>
                  <a:lnTo>
                    <a:pt x="154" y="18"/>
                  </a:lnTo>
                  <a:lnTo>
                    <a:pt x="164" y="19"/>
                  </a:lnTo>
                  <a:lnTo>
                    <a:pt x="177" y="33"/>
                  </a:lnTo>
                  <a:lnTo>
                    <a:pt x="186" y="46"/>
                  </a:lnTo>
                  <a:lnTo>
                    <a:pt x="196" y="49"/>
                  </a:lnTo>
                  <a:lnTo>
                    <a:pt x="207" y="48"/>
                  </a:lnTo>
                  <a:lnTo>
                    <a:pt x="228" y="49"/>
                  </a:lnTo>
                  <a:lnTo>
                    <a:pt x="234" y="48"/>
                  </a:lnTo>
                  <a:lnTo>
                    <a:pt x="261" y="53"/>
                  </a:lnTo>
                  <a:lnTo>
                    <a:pt x="271" y="54"/>
                  </a:lnTo>
                  <a:lnTo>
                    <a:pt x="279" y="56"/>
                  </a:lnTo>
                  <a:lnTo>
                    <a:pt x="287" y="54"/>
                  </a:lnTo>
                  <a:lnTo>
                    <a:pt x="295" y="39"/>
                  </a:lnTo>
                  <a:lnTo>
                    <a:pt x="296" y="32"/>
                  </a:lnTo>
                  <a:lnTo>
                    <a:pt x="304" y="25"/>
                  </a:lnTo>
                  <a:lnTo>
                    <a:pt x="311" y="27"/>
                  </a:lnTo>
                  <a:lnTo>
                    <a:pt x="317" y="35"/>
                  </a:lnTo>
                  <a:lnTo>
                    <a:pt x="323" y="41"/>
                  </a:lnTo>
                  <a:lnTo>
                    <a:pt x="333" y="41"/>
                  </a:lnTo>
                  <a:lnTo>
                    <a:pt x="342" y="37"/>
                  </a:lnTo>
                  <a:lnTo>
                    <a:pt x="347" y="40"/>
                  </a:lnTo>
                  <a:lnTo>
                    <a:pt x="353" y="41"/>
                  </a:lnTo>
                  <a:lnTo>
                    <a:pt x="358" y="45"/>
                  </a:lnTo>
                  <a:lnTo>
                    <a:pt x="365" y="46"/>
                  </a:lnTo>
                  <a:lnTo>
                    <a:pt x="373" y="51"/>
                  </a:lnTo>
                  <a:lnTo>
                    <a:pt x="390" y="50"/>
                  </a:lnTo>
                  <a:lnTo>
                    <a:pt x="397" y="55"/>
                  </a:lnTo>
                  <a:lnTo>
                    <a:pt x="404" y="70"/>
                  </a:lnTo>
                  <a:lnTo>
                    <a:pt x="412" y="75"/>
                  </a:lnTo>
                  <a:lnTo>
                    <a:pt x="414" y="91"/>
                  </a:lnTo>
                  <a:lnTo>
                    <a:pt x="424" y="96"/>
                  </a:lnTo>
                  <a:lnTo>
                    <a:pt x="435" y="99"/>
                  </a:lnTo>
                  <a:lnTo>
                    <a:pt x="456" y="97"/>
                  </a:lnTo>
                  <a:lnTo>
                    <a:pt x="467" y="97"/>
                  </a:lnTo>
                  <a:lnTo>
                    <a:pt x="481" y="94"/>
                  </a:lnTo>
                  <a:lnTo>
                    <a:pt x="492" y="97"/>
                  </a:lnTo>
                  <a:lnTo>
                    <a:pt x="499" y="103"/>
                  </a:lnTo>
                  <a:lnTo>
                    <a:pt x="500" y="116"/>
                  </a:lnTo>
                  <a:lnTo>
                    <a:pt x="497" y="136"/>
                  </a:lnTo>
                  <a:lnTo>
                    <a:pt x="499" y="143"/>
                  </a:lnTo>
                  <a:lnTo>
                    <a:pt x="503" y="148"/>
                  </a:lnTo>
                  <a:lnTo>
                    <a:pt x="506" y="158"/>
                  </a:lnTo>
                  <a:lnTo>
                    <a:pt x="502" y="156"/>
                  </a:lnTo>
                  <a:lnTo>
                    <a:pt x="495" y="150"/>
                  </a:lnTo>
                  <a:lnTo>
                    <a:pt x="462" y="141"/>
                  </a:lnTo>
                  <a:lnTo>
                    <a:pt x="446" y="135"/>
                  </a:lnTo>
                  <a:lnTo>
                    <a:pt x="433" y="130"/>
                  </a:lnTo>
                  <a:lnTo>
                    <a:pt x="406" y="138"/>
                  </a:lnTo>
                  <a:lnTo>
                    <a:pt x="392" y="136"/>
                  </a:lnTo>
                  <a:lnTo>
                    <a:pt x="381" y="131"/>
                  </a:lnTo>
                  <a:lnTo>
                    <a:pt x="374" y="129"/>
                  </a:ln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 sz="1950" dirty="0">
                <a:latin typeface="Raleway Light"/>
              </a:endParaRPr>
            </a:p>
          </p:txBody>
        </p:sp>
        <p:sp>
          <p:nvSpPr>
            <p:cNvPr id="16" name="Freeform 66">
              <a:extLst>
                <a:ext uri="{FF2B5EF4-FFF2-40B4-BE49-F238E27FC236}">
                  <a16:creationId xmlns:a16="http://schemas.microsoft.com/office/drawing/2014/main" id="{D3DEE880-349A-C914-92E6-F539D46CDE09}"/>
                </a:ext>
              </a:extLst>
            </p:cNvPr>
            <p:cNvSpPr>
              <a:spLocks noChangeAspect="1"/>
            </p:cNvSpPr>
            <p:nvPr/>
          </p:nvSpPr>
          <p:spPr bwMode="gray">
            <a:xfrm>
              <a:off x="9031061" y="4578620"/>
              <a:ext cx="297166" cy="228470"/>
            </a:xfrm>
            <a:custGeom>
              <a:avLst/>
              <a:gdLst/>
              <a:ahLst/>
              <a:cxnLst>
                <a:cxn ang="0">
                  <a:pos x="474" y="15"/>
                </a:cxn>
                <a:cxn ang="0">
                  <a:pos x="471" y="22"/>
                </a:cxn>
                <a:cxn ang="0">
                  <a:pos x="485" y="38"/>
                </a:cxn>
                <a:cxn ang="0">
                  <a:pos x="470" y="42"/>
                </a:cxn>
                <a:cxn ang="0">
                  <a:pos x="460" y="57"/>
                </a:cxn>
                <a:cxn ang="0">
                  <a:pos x="461" y="67"/>
                </a:cxn>
                <a:cxn ang="0">
                  <a:pos x="475" y="80"/>
                </a:cxn>
                <a:cxn ang="0">
                  <a:pos x="493" y="121"/>
                </a:cxn>
                <a:cxn ang="0">
                  <a:pos x="490" y="132"/>
                </a:cxn>
                <a:cxn ang="0">
                  <a:pos x="547" y="186"/>
                </a:cxn>
                <a:cxn ang="0">
                  <a:pos x="519" y="194"/>
                </a:cxn>
                <a:cxn ang="0">
                  <a:pos x="495" y="186"/>
                </a:cxn>
                <a:cxn ang="0">
                  <a:pos x="486" y="202"/>
                </a:cxn>
                <a:cxn ang="0">
                  <a:pos x="471" y="228"/>
                </a:cxn>
                <a:cxn ang="0">
                  <a:pos x="468" y="266"/>
                </a:cxn>
                <a:cxn ang="0">
                  <a:pos x="438" y="311"/>
                </a:cxn>
                <a:cxn ang="0">
                  <a:pos x="402" y="336"/>
                </a:cxn>
                <a:cxn ang="0">
                  <a:pos x="411" y="350"/>
                </a:cxn>
                <a:cxn ang="0">
                  <a:pos x="417" y="381"/>
                </a:cxn>
                <a:cxn ang="0">
                  <a:pos x="407" y="393"/>
                </a:cxn>
                <a:cxn ang="0">
                  <a:pos x="398" y="407"/>
                </a:cxn>
                <a:cxn ang="0">
                  <a:pos x="394" y="417"/>
                </a:cxn>
                <a:cxn ang="0">
                  <a:pos x="374" y="441"/>
                </a:cxn>
                <a:cxn ang="0">
                  <a:pos x="324" y="465"/>
                </a:cxn>
                <a:cxn ang="0">
                  <a:pos x="308" y="433"/>
                </a:cxn>
                <a:cxn ang="0">
                  <a:pos x="293" y="423"/>
                </a:cxn>
                <a:cxn ang="0">
                  <a:pos x="262" y="428"/>
                </a:cxn>
                <a:cxn ang="0">
                  <a:pos x="240" y="414"/>
                </a:cxn>
                <a:cxn ang="0">
                  <a:pos x="221" y="408"/>
                </a:cxn>
                <a:cxn ang="0">
                  <a:pos x="201" y="424"/>
                </a:cxn>
                <a:cxn ang="0">
                  <a:pos x="174" y="427"/>
                </a:cxn>
                <a:cxn ang="0">
                  <a:pos x="160" y="430"/>
                </a:cxn>
                <a:cxn ang="0">
                  <a:pos x="146" y="398"/>
                </a:cxn>
                <a:cxn ang="0">
                  <a:pos x="129" y="398"/>
                </a:cxn>
                <a:cxn ang="0">
                  <a:pos x="110" y="406"/>
                </a:cxn>
                <a:cxn ang="0">
                  <a:pos x="84" y="397"/>
                </a:cxn>
                <a:cxn ang="0">
                  <a:pos x="70" y="387"/>
                </a:cxn>
                <a:cxn ang="0">
                  <a:pos x="62" y="353"/>
                </a:cxn>
                <a:cxn ang="0">
                  <a:pos x="59" y="333"/>
                </a:cxn>
                <a:cxn ang="0">
                  <a:pos x="55" y="305"/>
                </a:cxn>
                <a:cxn ang="0">
                  <a:pos x="39" y="278"/>
                </a:cxn>
                <a:cxn ang="0">
                  <a:pos x="18" y="268"/>
                </a:cxn>
                <a:cxn ang="0">
                  <a:pos x="11" y="233"/>
                </a:cxn>
                <a:cxn ang="0">
                  <a:pos x="1" y="214"/>
                </a:cxn>
                <a:cxn ang="0">
                  <a:pos x="7" y="163"/>
                </a:cxn>
                <a:cxn ang="0">
                  <a:pos x="25" y="134"/>
                </a:cxn>
                <a:cxn ang="0">
                  <a:pos x="60" y="174"/>
                </a:cxn>
                <a:cxn ang="0">
                  <a:pos x="99" y="185"/>
                </a:cxn>
                <a:cxn ang="0">
                  <a:pos x="129" y="186"/>
                </a:cxn>
                <a:cxn ang="0">
                  <a:pos x="156" y="183"/>
                </a:cxn>
                <a:cxn ang="0">
                  <a:pos x="184" y="155"/>
                </a:cxn>
                <a:cxn ang="0">
                  <a:pos x="217" y="166"/>
                </a:cxn>
                <a:cxn ang="0">
                  <a:pos x="253" y="174"/>
                </a:cxn>
                <a:cxn ang="0">
                  <a:pos x="285" y="163"/>
                </a:cxn>
                <a:cxn ang="0">
                  <a:pos x="308" y="147"/>
                </a:cxn>
                <a:cxn ang="0">
                  <a:pos x="330" y="90"/>
                </a:cxn>
                <a:cxn ang="0">
                  <a:pos x="363" y="27"/>
                </a:cxn>
                <a:cxn ang="0">
                  <a:pos x="394" y="0"/>
                </a:cxn>
                <a:cxn ang="0">
                  <a:pos x="468" y="11"/>
                </a:cxn>
              </a:cxnLst>
              <a:rect l="0" t="0" r="r" b="b"/>
              <a:pathLst>
                <a:path w="547" h="467">
                  <a:moveTo>
                    <a:pt x="472" y="11"/>
                  </a:moveTo>
                  <a:lnTo>
                    <a:pt x="475" y="13"/>
                  </a:lnTo>
                  <a:lnTo>
                    <a:pt x="474" y="15"/>
                  </a:lnTo>
                  <a:lnTo>
                    <a:pt x="469" y="18"/>
                  </a:lnTo>
                  <a:lnTo>
                    <a:pt x="464" y="19"/>
                  </a:lnTo>
                  <a:lnTo>
                    <a:pt x="471" y="22"/>
                  </a:lnTo>
                  <a:lnTo>
                    <a:pt x="477" y="27"/>
                  </a:lnTo>
                  <a:lnTo>
                    <a:pt x="485" y="30"/>
                  </a:lnTo>
                  <a:lnTo>
                    <a:pt x="485" y="38"/>
                  </a:lnTo>
                  <a:lnTo>
                    <a:pt x="479" y="41"/>
                  </a:lnTo>
                  <a:lnTo>
                    <a:pt x="471" y="40"/>
                  </a:lnTo>
                  <a:lnTo>
                    <a:pt x="470" y="42"/>
                  </a:lnTo>
                  <a:lnTo>
                    <a:pt x="457" y="43"/>
                  </a:lnTo>
                  <a:lnTo>
                    <a:pt x="453" y="47"/>
                  </a:lnTo>
                  <a:lnTo>
                    <a:pt x="460" y="57"/>
                  </a:lnTo>
                  <a:lnTo>
                    <a:pt x="464" y="59"/>
                  </a:lnTo>
                  <a:lnTo>
                    <a:pt x="465" y="63"/>
                  </a:lnTo>
                  <a:lnTo>
                    <a:pt x="461" y="67"/>
                  </a:lnTo>
                  <a:lnTo>
                    <a:pt x="464" y="70"/>
                  </a:lnTo>
                  <a:lnTo>
                    <a:pt x="470" y="75"/>
                  </a:lnTo>
                  <a:lnTo>
                    <a:pt x="475" y="80"/>
                  </a:lnTo>
                  <a:lnTo>
                    <a:pt x="479" y="88"/>
                  </a:lnTo>
                  <a:lnTo>
                    <a:pt x="496" y="116"/>
                  </a:lnTo>
                  <a:lnTo>
                    <a:pt x="493" y="121"/>
                  </a:lnTo>
                  <a:lnTo>
                    <a:pt x="492" y="124"/>
                  </a:lnTo>
                  <a:lnTo>
                    <a:pt x="490" y="127"/>
                  </a:lnTo>
                  <a:lnTo>
                    <a:pt x="490" y="132"/>
                  </a:lnTo>
                  <a:lnTo>
                    <a:pt x="491" y="137"/>
                  </a:lnTo>
                  <a:lnTo>
                    <a:pt x="541" y="180"/>
                  </a:lnTo>
                  <a:lnTo>
                    <a:pt x="547" y="186"/>
                  </a:lnTo>
                  <a:lnTo>
                    <a:pt x="547" y="191"/>
                  </a:lnTo>
                  <a:lnTo>
                    <a:pt x="538" y="193"/>
                  </a:lnTo>
                  <a:lnTo>
                    <a:pt x="519" y="194"/>
                  </a:lnTo>
                  <a:lnTo>
                    <a:pt x="504" y="191"/>
                  </a:lnTo>
                  <a:lnTo>
                    <a:pt x="496" y="181"/>
                  </a:lnTo>
                  <a:lnTo>
                    <a:pt x="495" y="186"/>
                  </a:lnTo>
                  <a:lnTo>
                    <a:pt x="497" y="194"/>
                  </a:lnTo>
                  <a:lnTo>
                    <a:pt x="496" y="197"/>
                  </a:lnTo>
                  <a:lnTo>
                    <a:pt x="486" y="202"/>
                  </a:lnTo>
                  <a:lnTo>
                    <a:pt x="479" y="212"/>
                  </a:lnTo>
                  <a:lnTo>
                    <a:pt x="474" y="219"/>
                  </a:lnTo>
                  <a:lnTo>
                    <a:pt x="471" y="228"/>
                  </a:lnTo>
                  <a:lnTo>
                    <a:pt x="471" y="240"/>
                  </a:lnTo>
                  <a:lnTo>
                    <a:pt x="468" y="248"/>
                  </a:lnTo>
                  <a:lnTo>
                    <a:pt x="468" y="266"/>
                  </a:lnTo>
                  <a:lnTo>
                    <a:pt x="460" y="276"/>
                  </a:lnTo>
                  <a:lnTo>
                    <a:pt x="447" y="304"/>
                  </a:lnTo>
                  <a:lnTo>
                    <a:pt x="438" y="311"/>
                  </a:lnTo>
                  <a:lnTo>
                    <a:pt x="433" y="309"/>
                  </a:lnTo>
                  <a:lnTo>
                    <a:pt x="427" y="316"/>
                  </a:lnTo>
                  <a:lnTo>
                    <a:pt x="402" y="336"/>
                  </a:lnTo>
                  <a:lnTo>
                    <a:pt x="404" y="339"/>
                  </a:lnTo>
                  <a:lnTo>
                    <a:pt x="410" y="341"/>
                  </a:lnTo>
                  <a:lnTo>
                    <a:pt x="411" y="350"/>
                  </a:lnTo>
                  <a:lnTo>
                    <a:pt x="411" y="358"/>
                  </a:lnTo>
                  <a:lnTo>
                    <a:pt x="422" y="363"/>
                  </a:lnTo>
                  <a:lnTo>
                    <a:pt x="417" y="381"/>
                  </a:lnTo>
                  <a:lnTo>
                    <a:pt x="411" y="377"/>
                  </a:lnTo>
                  <a:lnTo>
                    <a:pt x="409" y="381"/>
                  </a:lnTo>
                  <a:lnTo>
                    <a:pt x="407" y="393"/>
                  </a:lnTo>
                  <a:lnTo>
                    <a:pt x="404" y="401"/>
                  </a:lnTo>
                  <a:lnTo>
                    <a:pt x="399" y="402"/>
                  </a:lnTo>
                  <a:lnTo>
                    <a:pt x="398" y="407"/>
                  </a:lnTo>
                  <a:lnTo>
                    <a:pt x="398" y="412"/>
                  </a:lnTo>
                  <a:lnTo>
                    <a:pt x="396" y="416"/>
                  </a:lnTo>
                  <a:lnTo>
                    <a:pt x="394" y="417"/>
                  </a:lnTo>
                  <a:lnTo>
                    <a:pt x="390" y="420"/>
                  </a:lnTo>
                  <a:lnTo>
                    <a:pt x="387" y="433"/>
                  </a:lnTo>
                  <a:lnTo>
                    <a:pt x="374" y="441"/>
                  </a:lnTo>
                  <a:lnTo>
                    <a:pt x="371" y="441"/>
                  </a:lnTo>
                  <a:lnTo>
                    <a:pt x="361" y="447"/>
                  </a:lnTo>
                  <a:lnTo>
                    <a:pt x="324" y="465"/>
                  </a:lnTo>
                  <a:lnTo>
                    <a:pt x="315" y="467"/>
                  </a:lnTo>
                  <a:lnTo>
                    <a:pt x="310" y="443"/>
                  </a:lnTo>
                  <a:lnTo>
                    <a:pt x="308" y="433"/>
                  </a:lnTo>
                  <a:lnTo>
                    <a:pt x="304" y="430"/>
                  </a:lnTo>
                  <a:lnTo>
                    <a:pt x="301" y="430"/>
                  </a:lnTo>
                  <a:lnTo>
                    <a:pt x="293" y="423"/>
                  </a:lnTo>
                  <a:lnTo>
                    <a:pt x="280" y="423"/>
                  </a:lnTo>
                  <a:lnTo>
                    <a:pt x="271" y="427"/>
                  </a:lnTo>
                  <a:lnTo>
                    <a:pt x="262" y="428"/>
                  </a:lnTo>
                  <a:lnTo>
                    <a:pt x="260" y="423"/>
                  </a:lnTo>
                  <a:lnTo>
                    <a:pt x="259" y="414"/>
                  </a:lnTo>
                  <a:lnTo>
                    <a:pt x="240" y="414"/>
                  </a:lnTo>
                  <a:lnTo>
                    <a:pt x="229" y="407"/>
                  </a:lnTo>
                  <a:lnTo>
                    <a:pt x="223" y="404"/>
                  </a:lnTo>
                  <a:lnTo>
                    <a:pt x="221" y="408"/>
                  </a:lnTo>
                  <a:lnTo>
                    <a:pt x="222" y="413"/>
                  </a:lnTo>
                  <a:lnTo>
                    <a:pt x="213" y="419"/>
                  </a:lnTo>
                  <a:lnTo>
                    <a:pt x="201" y="424"/>
                  </a:lnTo>
                  <a:lnTo>
                    <a:pt x="194" y="425"/>
                  </a:lnTo>
                  <a:lnTo>
                    <a:pt x="183" y="423"/>
                  </a:lnTo>
                  <a:lnTo>
                    <a:pt x="174" y="427"/>
                  </a:lnTo>
                  <a:lnTo>
                    <a:pt x="168" y="428"/>
                  </a:lnTo>
                  <a:lnTo>
                    <a:pt x="163" y="430"/>
                  </a:lnTo>
                  <a:lnTo>
                    <a:pt x="160" y="430"/>
                  </a:lnTo>
                  <a:lnTo>
                    <a:pt x="158" y="412"/>
                  </a:lnTo>
                  <a:lnTo>
                    <a:pt x="151" y="391"/>
                  </a:lnTo>
                  <a:lnTo>
                    <a:pt x="146" y="398"/>
                  </a:lnTo>
                  <a:lnTo>
                    <a:pt x="143" y="401"/>
                  </a:lnTo>
                  <a:lnTo>
                    <a:pt x="133" y="397"/>
                  </a:lnTo>
                  <a:lnTo>
                    <a:pt x="129" y="398"/>
                  </a:lnTo>
                  <a:lnTo>
                    <a:pt x="124" y="403"/>
                  </a:lnTo>
                  <a:lnTo>
                    <a:pt x="119" y="404"/>
                  </a:lnTo>
                  <a:lnTo>
                    <a:pt x="110" y="406"/>
                  </a:lnTo>
                  <a:lnTo>
                    <a:pt x="104" y="403"/>
                  </a:lnTo>
                  <a:lnTo>
                    <a:pt x="94" y="404"/>
                  </a:lnTo>
                  <a:lnTo>
                    <a:pt x="84" y="397"/>
                  </a:lnTo>
                  <a:lnTo>
                    <a:pt x="81" y="400"/>
                  </a:lnTo>
                  <a:lnTo>
                    <a:pt x="73" y="401"/>
                  </a:lnTo>
                  <a:lnTo>
                    <a:pt x="70" y="387"/>
                  </a:lnTo>
                  <a:lnTo>
                    <a:pt x="71" y="377"/>
                  </a:lnTo>
                  <a:lnTo>
                    <a:pt x="67" y="373"/>
                  </a:lnTo>
                  <a:lnTo>
                    <a:pt x="62" y="353"/>
                  </a:lnTo>
                  <a:lnTo>
                    <a:pt x="56" y="341"/>
                  </a:lnTo>
                  <a:lnTo>
                    <a:pt x="56" y="336"/>
                  </a:lnTo>
                  <a:lnTo>
                    <a:pt x="59" y="333"/>
                  </a:lnTo>
                  <a:lnTo>
                    <a:pt x="60" y="325"/>
                  </a:lnTo>
                  <a:lnTo>
                    <a:pt x="57" y="314"/>
                  </a:lnTo>
                  <a:lnTo>
                    <a:pt x="55" y="305"/>
                  </a:lnTo>
                  <a:lnTo>
                    <a:pt x="45" y="288"/>
                  </a:lnTo>
                  <a:lnTo>
                    <a:pt x="43" y="283"/>
                  </a:lnTo>
                  <a:lnTo>
                    <a:pt x="39" y="278"/>
                  </a:lnTo>
                  <a:lnTo>
                    <a:pt x="29" y="274"/>
                  </a:lnTo>
                  <a:lnTo>
                    <a:pt x="23" y="268"/>
                  </a:lnTo>
                  <a:lnTo>
                    <a:pt x="18" y="268"/>
                  </a:lnTo>
                  <a:lnTo>
                    <a:pt x="13" y="264"/>
                  </a:lnTo>
                  <a:lnTo>
                    <a:pt x="12" y="253"/>
                  </a:lnTo>
                  <a:lnTo>
                    <a:pt x="11" y="233"/>
                  </a:lnTo>
                  <a:lnTo>
                    <a:pt x="6" y="223"/>
                  </a:lnTo>
                  <a:lnTo>
                    <a:pt x="2" y="219"/>
                  </a:lnTo>
                  <a:lnTo>
                    <a:pt x="1" y="214"/>
                  </a:lnTo>
                  <a:lnTo>
                    <a:pt x="0" y="196"/>
                  </a:lnTo>
                  <a:lnTo>
                    <a:pt x="1" y="182"/>
                  </a:lnTo>
                  <a:lnTo>
                    <a:pt x="7" y="163"/>
                  </a:lnTo>
                  <a:lnTo>
                    <a:pt x="12" y="154"/>
                  </a:lnTo>
                  <a:lnTo>
                    <a:pt x="19" y="145"/>
                  </a:lnTo>
                  <a:lnTo>
                    <a:pt x="25" y="134"/>
                  </a:lnTo>
                  <a:lnTo>
                    <a:pt x="33" y="129"/>
                  </a:lnTo>
                  <a:lnTo>
                    <a:pt x="33" y="134"/>
                  </a:lnTo>
                  <a:lnTo>
                    <a:pt x="60" y="174"/>
                  </a:lnTo>
                  <a:lnTo>
                    <a:pt x="73" y="185"/>
                  </a:lnTo>
                  <a:lnTo>
                    <a:pt x="87" y="188"/>
                  </a:lnTo>
                  <a:lnTo>
                    <a:pt x="99" y="185"/>
                  </a:lnTo>
                  <a:lnTo>
                    <a:pt x="110" y="183"/>
                  </a:lnTo>
                  <a:lnTo>
                    <a:pt x="120" y="190"/>
                  </a:lnTo>
                  <a:lnTo>
                    <a:pt x="129" y="186"/>
                  </a:lnTo>
                  <a:lnTo>
                    <a:pt x="138" y="186"/>
                  </a:lnTo>
                  <a:lnTo>
                    <a:pt x="148" y="187"/>
                  </a:lnTo>
                  <a:lnTo>
                    <a:pt x="156" y="183"/>
                  </a:lnTo>
                  <a:lnTo>
                    <a:pt x="172" y="165"/>
                  </a:lnTo>
                  <a:lnTo>
                    <a:pt x="179" y="156"/>
                  </a:lnTo>
                  <a:lnTo>
                    <a:pt x="184" y="155"/>
                  </a:lnTo>
                  <a:lnTo>
                    <a:pt x="211" y="156"/>
                  </a:lnTo>
                  <a:lnTo>
                    <a:pt x="216" y="159"/>
                  </a:lnTo>
                  <a:lnTo>
                    <a:pt x="217" y="166"/>
                  </a:lnTo>
                  <a:lnTo>
                    <a:pt x="222" y="166"/>
                  </a:lnTo>
                  <a:lnTo>
                    <a:pt x="243" y="174"/>
                  </a:lnTo>
                  <a:lnTo>
                    <a:pt x="253" y="174"/>
                  </a:lnTo>
                  <a:lnTo>
                    <a:pt x="264" y="167"/>
                  </a:lnTo>
                  <a:lnTo>
                    <a:pt x="273" y="165"/>
                  </a:lnTo>
                  <a:lnTo>
                    <a:pt x="285" y="163"/>
                  </a:lnTo>
                  <a:lnTo>
                    <a:pt x="298" y="159"/>
                  </a:lnTo>
                  <a:lnTo>
                    <a:pt x="304" y="154"/>
                  </a:lnTo>
                  <a:lnTo>
                    <a:pt x="308" y="147"/>
                  </a:lnTo>
                  <a:lnTo>
                    <a:pt x="315" y="135"/>
                  </a:lnTo>
                  <a:lnTo>
                    <a:pt x="324" y="117"/>
                  </a:lnTo>
                  <a:lnTo>
                    <a:pt x="330" y="90"/>
                  </a:lnTo>
                  <a:lnTo>
                    <a:pt x="356" y="61"/>
                  </a:lnTo>
                  <a:lnTo>
                    <a:pt x="361" y="49"/>
                  </a:lnTo>
                  <a:lnTo>
                    <a:pt x="363" y="27"/>
                  </a:lnTo>
                  <a:lnTo>
                    <a:pt x="369" y="10"/>
                  </a:lnTo>
                  <a:lnTo>
                    <a:pt x="375" y="2"/>
                  </a:lnTo>
                  <a:lnTo>
                    <a:pt x="394" y="0"/>
                  </a:lnTo>
                  <a:lnTo>
                    <a:pt x="445" y="2"/>
                  </a:lnTo>
                  <a:lnTo>
                    <a:pt x="454" y="7"/>
                  </a:lnTo>
                  <a:lnTo>
                    <a:pt x="468" y="11"/>
                  </a:lnTo>
                  <a:lnTo>
                    <a:pt x="472" y="11"/>
                  </a:ln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 sz="1950" dirty="0">
                <a:latin typeface="Raleway Light"/>
              </a:endParaRPr>
            </a:p>
          </p:txBody>
        </p:sp>
        <p:sp>
          <p:nvSpPr>
            <p:cNvPr id="17" name="Freeform 67">
              <a:extLst>
                <a:ext uri="{FF2B5EF4-FFF2-40B4-BE49-F238E27FC236}">
                  <a16:creationId xmlns:a16="http://schemas.microsoft.com/office/drawing/2014/main" id="{57693FAD-87D7-8456-12DD-E5780DC7E647}"/>
                </a:ext>
              </a:extLst>
            </p:cNvPr>
            <p:cNvSpPr>
              <a:spLocks noChangeAspect="1"/>
            </p:cNvSpPr>
            <p:nvPr/>
          </p:nvSpPr>
          <p:spPr bwMode="gray">
            <a:xfrm>
              <a:off x="10211543" y="4807087"/>
              <a:ext cx="119957" cy="58960"/>
            </a:xfrm>
            <a:custGeom>
              <a:avLst/>
              <a:gdLst/>
              <a:ahLst/>
              <a:cxnLst>
                <a:cxn ang="0">
                  <a:pos x="0" y="73"/>
                </a:cxn>
                <a:cxn ang="0">
                  <a:pos x="5" y="69"/>
                </a:cxn>
                <a:cxn ang="0">
                  <a:pos x="11" y="72"/>
                </a:cxn>
                <a:cxn ang="0">
                  <a:pos x="50" y="75"/>
                </a:cxn>
                <a:cxn ang="0">
                  <a:pos x="81" y="73"/>
                </a:cxn>
                <a:cxn ang="0">
                  <a:pos x="88" y="69"/>
                </a:cxn>
                <a:cxn ang="0">
                  <a:pos x="88" y="62"/>
                </a:cxn>
                <a:cxn ang="0">
                  <a:pos x="89" y="58"/>
                </a:cxn>
                <a:cxn ang="0">
                  <a:pos x="93" y="51"/>
                </a:cxn>
                <a:cxn ang="0">
                  <a:pos x="98" y="47"/>
                </a:cxn>
                <a:cxn ang="0">
                  <a:pos x="102" y="49"/>
                </a:cxn>
                <a:cxn ang="0">
                  <a:pos x="97" y="58"/>
                </a:cxn>
                <a:cxn ang="0">
                  <a:pos x="96" y="68"/>
                </a:cxn>
                <a:cxn ang="0">
                  <a:pos x="102" y="72"/>
                </a:cxn>
                <a:cxn ang="0">
                  <a:pos x="110" y="69"/>
                </a:cxn>
                <a:cxn ang="0">
                  <a:pos x="119" y="69"/>
                </a:cxn>
                <a:cxn ang="0">
                  <a:pos x="126" y="73"/>
                </a:cxn>
                <a:cxn ang="0">
                  <a:pos x="135" y="72"/>
                </a:cxn>
                <a:cxn ang="0">
                  <a:pos x="142" y="69"/>
                </a:cxn>
                <a:cxn ang="0">
                  <a:pos x="160" y="47"/>
                </a:cxn>
                <a:cxn ang="0">
                  <a:pos x="169" y="41"/>
                </a:cxn>
                <a:cxn ang="0">
                  <a:pos x="175" y="42"/>
                </a:cxn>
                <a:cxn ang="0">
                  <a:pos x="184" y="37"/>
                </a:cxn>
                <a:cxn ang="0">
                  <a:pos x="185" y="27"/>
                </a:cxn>
                <a:cxn ang="0">
                  <a:pos x="183" y="18"/>
                </a:cxn>
                <a:cxn ang="0">
                  <a:pos x="179" y="9"/>
                </a:cxn>
                <a:cxn ang="0">
                  <a:pos x="179" y="4"/>
                </a:cxn>
                <a:cxn ang="0">
                  <a:pos x="188" y="2"/>
                </a:cxn>
                <a:cxn ang="0">
                  <a:pos x="195" y="5"/>
                </a:cxn>
                <a:cxn ang="0">
                  <a:pos x="201" y="5"/>
                </a:cxn>
                <a:cxn ang="0">
                  <a:pos x="204" y="3"/>
                </a:cxn>
                <a:cxn ang="0">
                  <a:pos x="210" y="0"/>
                </a:cxn>
                <a:cxn ang="0">
                  <a:pos x="217" y="4"/>
                </a:cxn>
                <a:cxn ang="0">
                  <a:pos x="222" y="14"/>
                </a:cxn>
                <a:cxn ang="0">
                  <a:pos x="223" y="27"/>
                </a:cxn>
                <a:cxn ang="0">
                  <a:pos x="221" y="36"/>
                </a:cxn>
                <a:cxn ang="0">
                  <a:pos x="216" y="42"/>
                </a:cxn>
                <a:cxn ang="0">
                  <a:pos x="210" y="45"/>
                </a:cxn>
                <a:cxn ang="0">
                  <a:pos x="206" y="52"/>
                </a:cxn>
                <a:cxn ang="0">
                  <a:pos x="210" y="63"/>
                </a:cxn>
                <a:cxn ang="0">
                  <a:pos x="204" y="74"/>
                </a:cxn>
                <a:cxn ang="0">
                  <a:pos x="195" y="77"/>
                </a:cxn>
                <a:cxn ang="0">
                  <a:pos x="183" y="74"/>
                </a:cxn>
                <a:cxn ang="0">
                  <a:pos x="179" y="79"/>
                </a:cxn>
                <a:cxn ang="0">
                  <a:pos x="178" y="86"/>
                </a:cxn>
                <a:cxn ang="0">
                  <a:pos x="167" y="97"/>
                </a:cxn>
                <a:cxn ang="0">
                  <a:pos x="142" y="110"/>
                </a:cxn>
                <a:cxn ang="0">
                  <a:pos x="132" y="112"/>
                </a:cxn>
                <a:cxn ang="0">
                  <a:pos x="121" y="115"/>
                </a:cxn>
                <a:cxn ang="0">
                  <a:pos x="102" y="115"/>
                </a:cxn>
                <a:cxn ang="0">
                  <a:pos x="91" y="117"/>
                </a:cxn>
                <a:cxn ang="0">
                  <a:pos x="77" y="117"/>
                </a:cxn>
                <a:cxn ang="0">
                  <a:pos x="66" y="106"/>
                </a:cxn>
                <a:cxn ang="0">
                  <a:pos x="59" y="106"/>
                </a:cxn>
                <a:cxn ang="0">
                  <a:pos x="48" y="110"/>
                </a:cxn>
                <a:cxn ang="0">
                  <a:pos x="27" y="96"/>
                </a:cxn>
                <a:cxn ang="0">
                  <a:pos x="12" y="92"/>
                </a:cxn>
                <a:cxn ang="0">
                  <a:pos x="4" y="84"/>
                </a:cxn>
                <a:cxn ang="0">
                  <a:pos x="0" y="73"/>
                </a:cxn>
              </a:cxnLst>
              <a:rect l="0" t="0" r="r" b="b"/>
              <a:pathLst>
                <a:path w="223" h="117">
                  <a:moveTo>
                    <a:pt x="0" y="73"/>
                  </a:moveTo>
                  <a:lnTo>
                    <a:pt x="5" y="69"/>
                  </a:lnTo>
                  <a:lnTo>
                    <a:pt x="11" y="72"/>
                  </a:lnTo>
                  <a:lnTo>
                    <a:pt x="50" y="75"/>
                  </a:lnTo>
                  <a:lnTo>
                    <a:pt x="81" y="73"/>
                  </a:lnTo>
                  <a:lnTo>
                    <a:pt x="88" y="69"/>
                  </a:lnTo>
                  <a:lnTo>
                    <a:pt x="88" y="62"/>
                  </a:lnTo>
                  <a:lnTo>
                    <a:pt x="89" y="58"/>
                  </a:lnTo>
                  <a:lnTo>
                    <a:pt x="93" y="51"/>
                  </a:lnTo>
                  <a:lnTo>
                    <a:pt x="98" y="47"/>
                  </a:lnTo>
                  <a:lnTo>
                    <a:pt x="102" y="49"/>
                  </a:lnTo>
                  <a:lnTo>
                    <a:pt x="97" y="58"/>
                  </a:lnTo>
                  <a:lnTo>
                    <a:pt x="96" y="68"/>
                  </a:lnTo>
                  <a:lnTo>
                    <a:pt x="102" y="72"/>
                  </a:lnTo>
                  <a:lnTo>
                    <a:pt x="110" y="69"/>
                  </a:lnTo>
                  <a:lnTo>
                    <a:pt x="119" y="69"/>
                  </a:lnTo>
                  <a:lnTo>
                    <a:pt x="126" y="73"/>
                  </a:lnTo>
                  <a:lnTo>
                    <a:pt x="135" y="72"/>
                  </a:lnTo>
                  <a:lnTo>
                    <a:pt x="142" y="69"/>
                  </a:lnTo>
                  <a:lnTo>
                    <a:pt x="160" y="47"/>
                  </a:lnTo>
                  <a:lnTo>
                    <a:pt x="169" y="41"/>
                  </a:lnTo>
                  <a:lnTo>
                    <a:pt x="175" y="42"/>
                  </a:lnTo>
                  <a:lnTo>
                    <a:pt x="184" y="37"/>
                  </a:lnTo>
                  <a:lnTo>
                    <a:pt x="185" y="27"/>
                  </a:lnTo>
                  <a:lnTo>
                    <a:pt x="183" y="18"/>
                  </a:lnTo>
                  <a:lnTo>
                    <a:pt x="179" y="9"/>
                  </a:lnTo>
                  <a:lnTo>
                    <a:pt x="179" y="4"/>
                  </a:lnTo>
                  <a:lnTo>
                    <a:pt x="188" y="2"/>
                  </a:lnTo>
                  <a:lnTo>
                    <a:pt x="195" y="5"/>
                  </a:lnTo>
                  <a:lnTo>
                    <a:pt x="201" y="5"/>
                  </a:lnTo>
                  <a:lnTo>
                    <a:pt x="204" y="3"/>
                  </a:lnTo>
                  <a:lnTo>
                    <a:pt x="210" y="0"/>
                  </a:lnTo>
                  <a:lnTo>
                    <a:pt x="217" y="4"/>
                  </a:lnTo>
                  <a:lnTo>
                    <a:pt x="222" y="14"/>
                  </a:lnTo>
                  <a:lnTo>
                    <a:pt x="223" y="27"/>
                  </a:lnTo>
                  <a:lnTo>
                    <a:pt x="221" y="36"/>
                  </a:lnTo>
                  <a:lnTo>
                    <a:pt x="216" y="42"/>
                  </a:lnTo>
                  <a:lnTo>
                    <a:pt x="210" y="45"/>
                  </a:lnTo>
                  <a:lnTo>
                    <a:pt x="206" y="52"/>
                  </a:lnTo>
                  <a:lnTo>
                    <a:pt x="210" y="63"/>
                  </a:lnTo>
                  <a:lnTo>
                    <a:pt x="204" y="74"/>
                  </a:lnTo>
                  <a:lnTo>
                    <a:pt x="195" y="77"/>
                  </a:lnTo>
                  <a:lnTo>
                    <a:pt x="183" y="74"/>
                  </a:lnTo>
                  <a:lnTo>
                    <a:pt x="179" y="79"/>
                  </a:lnTo>
                  <a:lnTo>
                    <a:pt x="178" y="86"/>
                  </a:lnTo>
                  <a:lnTo>
                    <a:pt x="167" y="97"/>
                  </a:lnTo>
                  <a:lnTo>
                    <a:pt x="142" y="110"/>
                  </a:lnTo>
                  <a:lnTo>
                    <a:pt x="132" y="112"/>
                  </a:lnTo>
                  <a:lnTo>
                    <a:pt x="121" y="115"/>
                  </a:lnTo>
                  <a:lnTo>
                    <a:pt x="102" y="115"/>
                  </a:lnTo>
                  <a:lnTo>
                    <a:pt x="91" y="117"/>
                  </a:lnTo>
                  <a:lnTo>
                    <a:pt x="77" y="117"/>
                  </a:lnTo>
                  <a:lnTo>
                    <a:pt x="66" y="106"/>
                  </a:lnTo>
                  <a:lnTo>
                    <a:pt x="59" y="106"/>
                  </a:lnTo>
                  <a:lnTo>
                    <a:pt x="48" y="110"/>
                  </a:lnTo>
                  <a:lnTo>
                    <a:pt x="27" y="96"/>
                  </a:lnTo>
                  <a:lnTo>
                    <a:pt x="12" y="92"/>
                  </a:lnTo>
                  <a:lnTo>
                    <a:pt x="4" y="84"/>
                  </a:lnTo>
                  <a:lnTo>
                    <a:pt x="0" y="73"/>
                  </a:ln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 sz="1950" dirty="0">
                <a:latin typeface="Raleway Light"/>
              </a:endParaRPr>
            </a:p>
          </p:txBody>
        </p:sp>
        <p:sp>
          <p:nvSpPr>
            <p:cNvPr id="18" name="Freeform 68">
              <a:extLst>
                <a:ext uri="{FF2B5EF4-FFF2-40B4-BE49-F238E27FC236}">
                  <a16:creationId xmlns:a16="http://schemas.microsoft.com/office/drawing/2014/main" id="{C848C9A5-DDA4-0E3D-F02F-8EC4FE3E6D37}"/>
                </a:ext>
              </a:extLst>
            </p:cNvPr>
            <p:cNvSpPr>
              <a:spLocks noChangeAspect="1"/>
            </p:cNvSpPr>
            <p:nvPr/>
          </p:nvSpPr>
          <p:spPr bwMode="gray">
            <a:xfrm>
              <a:off x="9990715" y="4765324"/>
              <a:ext cx="297166" cy="218644"/>
            </a:xfrm>
            <a:custGeom>
              <a:avLst/>
              <a:gdLst/>
              <a:ahLst/>
              <a:cxnLst>
                <a:cxn ang="0">
                  <a:pos x="5" y="134"/>
                </a:cxn>
                <a:cxn ang="0">
                  <a:pos x="0" y="231"/>
                </a:cxn>
                <a:cxn ang="0">
                  <a:pos x="10" y="346"/>
                </a:cxn>
                <a:cxn ang="0">
                  <a:pos x="31" y="362"/>
                </a:cxn>
                <a:cxn ang="0">
                  <a:pos x="56" y="362"/>
                </a:cxn>
                <a:cxn ang="0">
                  <a:pos x="93" y="368"/>
                </a:cxn>
                <a:cxn ang="0">
                  <a:pos x="125" y="352"/>
                </a:cxn>
                <a:cxn ang="0">
                  <a:pos x="118" y="323"/>
                </a:cxn>
                <a:cxn ang="0">
                  <a:pos x="137" y="307"/>
                </a:cxn>
                <a:cxn ang="0">
                  <a:pos x="152" y="298"/>
                </a:cxn>
                <a:cxn ang="0">
                  <a:pos x="155" y="273"/>
                </a:cxn>
                <a:cxn ang="0">
                  <a:pos x="180" y="278"/>
                </a:cxn>
                <a:cxn ang="0">
                  <a:pos x="196" y="276"/>
                </a:cxn>
                <a:cxn ang="0">
                  <a:pos x="211" y="279"/>
                </a:cxn>
                <a:cxn ang="0">
                  <a:pos x="232" y="289"/>
                </a:cxn>
                <a:cxn ang="0">
                  <a:pos x="258" y="296"/>
                </a:cxn>
                <a:cxn ang="0">
                  <a:pos x="291" y="323"/>
                </a:cxn>
                <a:cxn ang="0">
                  <a:pos x="330" y="356"/>
                </a:cxn>
                <a:cxn ang="0">
                  <a:pos x="335" y="375"/>
                </a:cxn>
                <a:cxn ang="0">
                  <a:pos x="357" y="392"/>
                </a:cxn>
                <a:cxn ang="0">
                  <a:pos x="388" y="415"/>
                </a:cxn>
                <a:cxn ang="0">
                  <a:pos x="425" y="419"/>
                </a:cxn>
                <a:cxn ang="0">
                  <a:pos x="495" y="435"/>
                </a:cxn>
                <a:cxn ang="0">
                  <a:pos x="526" y="441"/>
                </a:cxn>
                <a:cxn ang="0">
                  <a:pos x="515" y="427"/>
                </a:cxn>
                <a:cxn ang="0">
                  <a:pos x="544" y="425"/>
                </a:cxn>
                <a:cxn ang="0">
                  <a:pos x="506" y="413"/>
                </a:cxn>
                <a:cxn ang="0">
                  <a:pos x="496" y="391"/>
                </a:cxn>
                <a:cxn ang="0">
                  <a:pos x="462" y="383"/>
                </a:cxn>
                <a:cxn ang="0">
                  <a:pos x="456" y="357"/>
                </a:cxn>
                <a:cxn ang="0">
                  <a:pos x="419" y="351"/>
                </a:cxn>
                <a:cxn ang="0">
                  <a:pos x="397" y="323"/>
                </a:cxn>
                <a:cxn ang="0">
                  <a:pos x="393" y="301"/>
                </a:cxn>
                <a:cxn ang="0">
                  <a:pos x="367" y="285"/>
                </a:cxn>
                <a:cxn ang="0">
                  <a:pos x="341" y="255"/>
                </a:cxn>
                <a:cxn ang="0">
                  <a:pos x="339" y="231"/>
                </a:cxn>
                <a:cxn ang="0">
                  <a:pos x="370" y="227"/>
                </a:cxn>
                <a:cxn ang="0">
                  <a:pos x="375" y="201"/>
                </a:cxn>
                <a:cxn ang="0">
                  <a:pos x="348" y="187"/>
                </a:cxn>
                <a:cxn ang="0">
                  <a:pos x="296" y="166"/>
                </a:cxn>
                <a:cxn ang="0">
                  <a:pos x="266" y="136"/>
                </a:cxn>
                <a:cxn ang="0">
                  <a:pos x="238" y="103"/>
                </a:cxn>
                <a:cxn ang="0">
                  <a:pos x="193" y="70"/>
                </a:cxn>
                <a:cxn ang="0">
                  <a:pos x="166" y="61"/>
                </a:cxn>
                <a:cxn ang="0">
                  <a:pos x="92" y="36"/>
                </a:cxn>
                <a:cxn ang="0">
                  <a:pos x="42" y="16"/>
                </a:cxn>
                <a:cxn ang="0">
                  <a:pos x="1" y="0"/>
                </a:cxn>
              </a:cxnLst>
              <a:rect l="0" t="0" r="r" b="b"/>
              <a:pathLst>
                <a:path w="544" h="446">
                  <a:moveTo>
                    <a:pt x="1" y="0"/>
                  </a:moveTo>
                  <a:lnTo>
                    <a:pt x="0" y="9"/>
                  </a:lnTo>
                  <a:lnTo>
                    <a:pt x="5" y="134"/>
                  </a:lnTo>
                  <a:lnTo>
                    <a:pt x="5" y="206"/>
                  </a:lnTo>
                  <a:lnTo>
                    <a:pt x="1" y="227"/>
                  </a:lnTo>
                  <a:lnTo>
                    <a:pt x="0" y="231"/>
                  </a:lnTo>
                  <a:lnTo>
                    <a:pt x="7" y="248"/>
                  </a:lnTo>
                  <a:lnTo>
                    <a:pt x="7" y="289"/>
                  </a:lnTo>
                  <a:lnTo>
                    <a:pt x="10" y="346"/>
                  </a:lnTo>
                  <a:lnTo>
                    <a:pt x="13" y="360"/>
                  </a:lnTo>
                  <a:lnTo>
                    <a:pt x="26" y="359"/>
                  </a:lnTo>
                  <a:lnTo>
                    <a:pt x="31" y="362"/>
                  </a:lnTo>
                  <a:lnTo>
                    <a:pt x="39" y="365"/>
                  </a:lnTo>
                  <a:lnTo>
                    <a:pt x="48" y="365"/>
                  </a:lnTo>
                  <a:lnTo>
                    <a:pt x="56" y="362"/>
                  </a:lnTo>
                  <a:lnTo>
                    <a:pt x="72" y="362"/>
                  </a:lnTo>
                  <a:lnTo>
                    <a:pt x="77" y="362"/>
                  </a:lnTo>
                  <a:lnTo>
                    <a:pt x="93" y="368"/>
                  </a:lnTo>
                  <a:lnTo>
                    <a:pt x="99" y="366"/>
                  </a:lnTo>
                  <a:lnTo>
                    <a:pt x="114" y="356"/>
                  </a:lnTo>
                  <a:lnTo>
                    <a:pt x="125" y="352"/>
                  </a:lnTo>
                  <a:lnTo>
                    <a:pt x="130" y="346"/>
                  </a:lnTo>
                  <a:lnTo>
                    <a:pt x="124" y="330"/>
                  </a:lnTo>
                  <a:lnTo>
                    <a:pt x="118" y="323"/>
                  </a:lnTo>
                  <a:lnTo>
                    <a:pt x="112" y="317"/>
                  </a:lnTo>
                  <a:lnTo>
                    <a:pt x="131" y="312"/>
                  </a:lnTo>
                  <a:lnTo>
                    <a:pt x="137" y="307"/>
                  </a:lnTo>
                  <a:lnTo>
                    <a:pt x="135" y="302"/>
                  </a:lnTo>
                  <a:lnTo>
                    <a:pt x="140" y="297"/>
                  </a:lnTo>
                  <a:lnTo>
                    <a:pt x="152" y="298"/>
                  </a:lnTo>
                  <a:lnTo>
                    <a:pt x="160" y="296"/>
                  </a:lnTo>
                  <a:lnTo>
                    <a:pt x="157" y="287"/>
                  </a:lnTo>
                  <a:lnTo>
                    <a:pt x="155" y="273"/>
                  </a:lnTo>
                  <a:lnTo>
                    <a:pt x="161" y="278"/>
                  </a:lnTo>
                  <a:lnTo>
                    <a:pt x="173" y="280"/>
                  </a:lnTo>
                  <a:lnTo>
                    <a:pt x="180" y="278"/>
                  </a:lnTo>
                  <a:lnTo>
                    <a:pt x="184" y="273"/>
                  </a:lnTo>
                  <a:lnTo>
                    <a:pt x="189" y="269"/>
                  </a:lnTo>
                  <a:lnTo>
                    <a:pt x="196" y="276"/>
                  </a:lnTo>
                  <a:lnTo>
                    <a:pt x="203" y="273"/>
                  </a:lnTo>
                  <a:lnTo>
                    <a:pt x="210" y="275"/>
                  </a:lnTo>
                  <a:lnTo>
                    <a:pt x="211" y="279"/>
                  </a:lnTo>
                  <a:lnTo>
                    <a:pt x="216" y="282"/>
                  </a:lnTo>
                  <a:lnTo>
                    <a:pt x="223" y="284"/>
                  </a:lnTo>
                  <a:lnTo>
                    <a:pt x="232" y="289"/>
                  </a:lnTo>
                  <a:lnTo>
                    <a:pt x="238" y="290"/>
                  </a:lnTo>
                  <a:lnTo>
                    <a:pt x="247" y="296"/>
                  </a:lnTo>
                  <a:lnTo>
                    <a:pt x="258" y="296"/>
                  </a:lnTo>
                  <a:lnTo>
                    <a:pt x="278" y="302"/>
                  </a:lnTo>
                  <a:lnTo>
                    <a:pt x="289" y="311"/>
                  </a:lnTo>
                  <a:lnTo>
                    <a:pt x="291" y="323"/>
                  </a:lnTo>
                  <a:lnTo>
                    <a:pt x="306" y="341"/>
                  </a:lnTo>
                  <a:lnTo>
                    <a:pt x="312" y="354"/>
                  </a:lnTo>
                  <a:lnTo>
                    <a:pt x="330" y="356"/>
                  </a:lnTo>
                  <a:lnTo>
                    <a:pt x="328" y="365"/>
                  </a:lnTo>
                  <a:lnTo>
                    <a:pt x="329" y="367"/>
                  </a:lnTo>
                  <a:lnTo>
                    <a:pt x="335" y="375"/>
                  </a:lnTo>
                  <a:lnTo>
                    <a:pt x="343" y="378"/>
                  </a:lnTo>
                  <a:lnTo>
                    <a:pt x="350" y="384"/>
                  </a:lnTo>
                  <a:lnTo>
                    <a:pt x="357" y="392"/>
                  </a:lnTo>
                  <a:lnTo>
                    <a:pt x="373" y="410"/>
                  </a:lnTo>
                  <a:lnTo>
                    <a:pt x="378" y="410"/>
                  </a:lnTo>
                  <a:lnTo>
                    <a:pt x="388" y="415"/>
                  </a:lnTo>
                  <a:lnTo>
                    <a:pt x="399" y="416"/>
                  </a:lnTo>
                  <a:lnTo>
                    <a:pt x="408" y="419"/>
                  </a:lnTo>
                  <a:lnTo>
                    <a:pt x="425" y="419"/>
                  </a:lnTo>
                  <a:lnTo>
                    <a:pt x="442" y="424"/>
                  </a:lnTo>
                  <a:lnTo>
                    <a:pt x="494" y="431"/>
                  </a:lnTo>
                  <a:lnTo>
                    <a:pt x="495" y="435"/>
                  </a:lnTo>
                  <a:lnTo>
                    <a:pt x="497" y="441"/>
                  </a:lnTo>
                  <a:lnTo>
                    <a:pt x="512" y="446"/>
                  </a:lnTo>
                  <a:lnTo>
                    <a:pt x="526" y="441"/>
                  </a:lnTo>
                  <a:lnTo>
                    <a:pt x="531" y="435"/>
                  </a:lnTo>
                  <a:lnTo>
                    <a:pt x="522" y="429"/>
                  </a:lnTo>
                  <a:lnTo>
                    <a:pt x="515" y="427"/>
                  </a:lnTo>
                  <a:lnTo>
                    <a:pt x="522" y="426"/>
                  </a:lnTo>
                  <a:lnTo>
                    <a:pt x="533" y="427"/>
                  </a:lnTo>
                  <a:lnTo>
                    <a:pt x="544" y="425"/>
                  </a:lnTo>
                  <a:lnTo>
                    <a:pt x="542" y="420"/>
                  </a:lnTo>
                  <a:lnTo>
                    <a:pt x="517" y="416"/>
                  </a:lnTo>
                  <a:lnTo>
                    <a:pt x="506" y="413"/>
                  </a:lnTo>
                  <a:lnTo>
                    <a:pt x="486" y="402"/>
                  </a:lnTo>
                  <a:lnTo>
                    <a:pt x="489" y="394"/>
                  </a:lnTo>
                  <a:lnTo>
                    <a:pt x="496" y="391"/>
                  </a:lnTo>
                  <a:lnTo>
                    <a:pt x="486" y="386"/>
                  </a:lnTo>
                  <a:lnTo>
                    <a:pt x="473" y="383"/>
                  </a:lnTo>
                  <a:lnTo>
                    <a:pt x="462" y="383"/>
                  </a:lnTo>
                  <a:lnTo>
                    <a:pt x="453" y="377"/>
                  </a:lnTo>
                  <a:lnTo>
                    <a:pt x="454" y="367"/>
                  </a:lnTo>
                  <a:lnTo>
                    <a:pt x="456" y="357"/>
                  </a:lnTo>
                  <a:lnTo>
                    <a:pt x="451" y="354"/>
                  </a:lnTo>
                  <a:lnTo>
                    <a:pt x="426" y="356"/>
                  </a:lnTo>
                  <a:lnTo>
                    <a:pt x="419" y="351"/>
                  </a:lnTo>
                  <a:lnTo>
                    <a:pt x="410" y="336"/>
                  </a:lnTo>
                  <a:lnTo>
                    <a:pt x="403" y="330"/>
                  </a:lnTo>
                  <a:lnTo>
                    <a:pt x="397" y="323"/>
                  </a:lnTo>
                  <a:lnTo>
                    <a:pt x="397" y="309"/>
                  </a:lnTo>
                  <a:lnTo>
                    <a:pt x="395" y="303"/>
                  </a:lnTo>
                  <a:lnTo>
                    <a:pt x="393" y="301"/>
                  </a:lnTo>
                  <a:lnTo>
                    <a:pt x="387" y="300"/>
                  </a:lnTo>
                  <a:lnTo>
                    <a:pt x="383" y="296"/>
                  </a:lnTo>
                  <a:lnTo>
                    <a:pt x="367" y="285"/>
                  </a:lnTo>
                  <a:lnTo>
                    <a:pt x="356" y="271"/>
                  </a:lnTo>
                  <a:lnTo>
                    <a:pt x="348" y="268"/>
                  </a:lnTo>
                  <a:lnTo>
                    <a:pt x="341" y="255"/>
                  </a:lnTo>
                  <a:lnTo>
                    <a:pt x="339" y="244"/>
                  </a:lnTo>
                  <a:lnTo>
                    <a:pt x="334" y="237"/>
                  </a:lnTo>
                  <a:lnTo>
                    <a:pt x="339" y="231"/>
                  </a:lnTo>
                  <a:lnTo>
                    <a:pt x="351" y="231"/>
                  </a:lnTo>
                  <a:lnTo>
                    <a:pt x="362" y="230"/>
                  </a:lnTo>
                  <a:lnTo>
                    <a:pt x="370" y="227"/>
                  </a:lnTo>
                  <a:lnTo>
                    <a:pt x="378" y="227"/>
                  </a:lnTo>
                  <a:lnTo>
                    <a:pt x="379" y="212"/>
                  </a:lnTo>
                  <a:lnTo>
                    <a:pt x="375" y="201"/>
                  </a:lnTo>
                  <a:lnTo>
                    <a:pt x="366" y="193"/>
                  </a:lnTo>
                  <a:lnTo>
                    <a:pt x="356" y="187"/>
                  </a:lnTo>
                  <a:lnTo>
                    <a:pt x="348" y="187"/>
                  </a:lnTo>
                  <a:lnTo>
                    <a:pt x="323" y="182"/>
                  </a:lnTo>
                  <a:lnTo>
                    <a:pt x="314" y="178"/>
                  </a:lnTo>
                  <a:lnTo>
                    <a:pt x="296" y="166"/>
                  </a:lnTo>
                  <a:lnTo>
                    <a:pt x="270" y="160"/>
                  </a:lnTo>
                  <a:lnTo>
                    <a:pt x="266" y="156"/>
                  </a:lnTo>
                  <a:lnTo>
                    <a:pt x="266" y="136"/>
                  </a:lnTo>
                  <a:lnTo>
                    <a:pt x="262" y="124"/>
                  </a:lnTo>
                  <a:lnTo>
                    <a:pt x="250" y="112"/>
                  </a:lnTo>
                  <a:lnTo>
                    <a:pt x="238" y="103"/>
                  </a:lnTo>
                  <a:lnTo>
                    <a:pt x="225" y="97"/>
                  </a:lnTo>
                  <a:lnTo>
                    <a:pt x="201" y="82"/>
                  </a:lnTo>
                  <a:lnTo>
                    <a:pt x="193" y="70"/>
                  </a:lnTo>
                  <a:lnTo>
                    <a:pt x="188" y="65"/>
                  </a:lnTo>
                  <a:lnTo>
                    <a:pt x="177" y="65"/>
                  </a:lnTo>
                  <a:lnTo>
                    <a:pt x="166" y="61"/>
                  </a:lnTo>
                  <a:lnTo>
                    <a:pt x="124" y="43"/>
                  </a:lnTo>
                  <a:lnTo>
                    <a:pt x="102" y="39"/>
                  </a:lnTo>
                  <a:lnTo>
                    <a:pt x="92" y="36"/>
                  </a:lnTo>
                  <a:lnTo>
                    <a:pt x="81" y="33"/>
                  </a:lnTo>
                  <a:lnTo>
                    <a:pt x="63" y="22"/>
                  </a:lnTo>
                  <a:lnTo>
                    <a:pt x="42" y="16"/>
                  </a:lnTo>
                  <a:lnTo>
                    <a:pt x="31" y="10"/>
                  </a:lnTo>
                  <a:lnTo>
                    <a:pt x="16" y="7"/>
                  </a:lnTo>
                  <a:lnTo>
                    <a:pt x="1" y="0"/>
                  </a:ln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 sz="1950" dirty="0">
                <a:latin typeface="Raleway Light"/>
              </a:endParaRPr>
            </a:p>
          </p:txBody>
        </p:sp>
        <p:sp>
          <p:nvSpPr>
            <p:cNvPr id="19" name="Freeform 70">
              <a:extLst>
                <a:ext uri="{FF2B5EF4-FFF2-40B4-BE49-F238E27FC236}">
                  <a16:creationId xmlns:a16="http://schemas.microsoft.com/office/drawing/2014/main" id="{05F34E11-9244-1397-A2A8-9351033C34CE}"/>
                </a:ext>
              </a:extLst>
            </p:cNvPr>
            <p:cNvSpPr>
              <a:spLocks noChangeAspect="1"/>
            </p:cNvSpPr>
            <p:nvPr/>
          </p:nvSpPr>
          <p:spPr bwMode="gray">
            <a:xfrm>
              <a:off x="9279152" y="4389455"/>
              <a:ext cx="68157" cy="81069"/>
            </a:xfrm>
            <a:custGeom>
              <a:avLst/>
              <a:gdLst/>
              <a:ahLst/>
              <a:cxnLst>
                <a:cxn ang="0">
                  <a:pos x="120" y="2"/>
                </a:cxn>
                <a:cxn ang="0">
                  <a:pos x="123" y="0"/>
                </a:cxn>
                <a:cxn ang="0">
                  <a:pos x="124" y="1"/>
                </a:cxn>
                <a:cxn ang="0">
                  <a:pos x="125" y="15"/>
                </a:cxn>
                <a:cxn ang="0">
                  <a:pos x="126" y="18"/>
                </a:cxn>
                <a:cxn ang="0">
                  <a:pos x="124" y="23"/>
                </a:cxn>
                <a:cxn ang="0">
                  <a:pos x="124" y="32"/>
                </a:cxn>
                <a:cxn ang="0">
                  <a:pos x="129" y="47"/>
                </a:cxn>
                <a:cxn ang="0">
                  <a:pos x="126" y="53"/>
                </a:cxn>
                <a:cxn ang="0">
                  <a:pos x="117" y="59"/>
                </a:cxn>
                <a:cxn ang="0">
                  <a:pos x="112" y="67"/>
                </a:cxn>
                <a:cxn ang="0">
                  <a:pos x="103" y="76"/>
                </a:cxn>
                <a:cxn ang="0">
                  <a:pos x="93" y="80"/>
                </a:cxn>
                <a:cxn ang="0">
                  <a:pos x="86" y="85"/>
                </a:cxn>
                <a:cxn ang="0">
                  <a:pos x="82" y="98"/>
                </a:cxn>
                <a:cxn ang="0">
                  <a:pos x="70" y="112"/>
                </a:cxn>
                <a:cxn ang="0">
                  <a:pos x="49" y="130"/>
                </a:cxn>
                <a:cxn ang="0">
                  <a:pos x="37" y="142"/>
                </a:cxn>
                <a:cxn ang="0">
                  <a:pos x="28" y="150"/>
                </a:cxn>
                <a:cxn ang="0">
                  <a:pos x="19" y="151"/>
                </a:cxn>
                <a:cxn ang="0">
                  <a:pos x="13" y="158"/>
                </a:cxn>
                <a:cxn ang="0">
                  <a:pos x="6" y="163"/>
                </a:cxn>
                <a:cxn ang="0">
                  <a:pos x="0" y="163"/>
                </a:cxn>
                <a:cxn ang="0">
                  <a:pos x="2" y="150"/>
                </a:cxn>
                <a:cxn ang="0">
                  <a:pos x="10" y="137"/>
                </a:cxn>
                <a:cxn ang="0">
                  <a:pos x="17" y="130"/>
                </a:cxn>
                <a:cxn ang="0">
                  <a:pos x="32" y="119"/>
                </a:cxn>
                <a:cxn ang="0">
                  <a:pos x="37" y="118"/>
                </a:cxn>
                <a:cxn ang="0">
                  <a:pos x="69" y="85"/>
                </a:cxn>
                <a:cxn ang="0">
                  <a:pos x="77" y="75"/>
                </a:cxn>
                <a:cxn ang="0">
                  <a:pos x="82" y="71"/>
                </a:cxn>
                <a:cxn ang="0">
                  <a:pos x="88" y="61"/>
                </a:cxn>
                <a:cxn ang="0">
                  <a:pos x="97" y="55"/>
                </a:cxn>
                <a:cxn ang="0">
                  <a:pos x="104" y="53"/>
                </a:cxn>
                <a:cxn ang="0">
                  <a:pos x="112" y="39"/>
                </a:cxn>
                <a:cxn ang="0">
                  <a:pos x="110" y="29"/>
                </a:cxn>
                <a:cxn ang="0">
                  <a:pos x="113" y="34"/>
                </a:cxn>
                <a:cxn ang="0">
                  <a:pos x="117" y="31"/>
                </a:cxn>
                <a:cxn ang="0">
                  <a:pos x="115" y="27"/>
                </a:cxn>
                <a:cxn ang="0">
                  <a:pos x="112" y="23"/>
                </a:cxn>
                <a:cxn ang="0">
                  <a:pos x="114" y="21"/>
                </a:cxn>
                <a:cxn ang="0">
                  <a:pos x="117" y="13"/>
                </a:cxn>
                <a:cxn ang="0">
                  <a:pos x="118" y="5"/>
                </a:cxn>
                <a:cxn ang="0">
                  <a:pos x="120" y="2"/>
                </a:cxn>
              </a:cxnLst>
              <a:rect l="0" t="0" r="r" b="b"/>
              <a:pathLst>
                <a:path w="129" h="163">
                  <a:moveTo>
                    <a:pt x="120" y="2"/>
                  </a:moveTo>
                  <a:lnTo>
                    <a:pt x="123" y="0"/>
                  </a:lnTo>
                  <a:lnTo>
                    <a:pt x="124" y="1"/>
                  </a:lnTo>
                  <a:lnTo>
                    <a:pt x="125" y="15"/>
                  </a:lnTo>
                  <a:lnTo>
                    <a:pt x="126" y="18"/>
                  </a:lnTo>
                  <a:lnTo>
                    <a:pt x="124" y="23"/>
                  </a:lnTo>
                  <a:lnTo>
                    <a:pt x="124" y="32"/>
                  </a:lnTo>
                  <a:lnTo>
                    <a:pt x="129" y="47"/>
                  </a:lnTo>
                  <a:lnTo>
                    <a:pt x="126" y="53"/>
                  </a:lnTo>
                  <a:lnTo>
                    <a:pt x="117" y="59"/>
                  </a:lnTo>
                  <a:lnTo>
                    <a:pt x="112" y="67"/>
                  </a:lnTo>
                  <a:lnTo>
                    <a:pt x="103" y="76"/>
                  </a:lnTo>
                  <a:lnTo>
                    <a:pt x="93" y="80"/>
                  </a:lnTo>
                  <a:lnTo>
                    <a:pt x="86" y="85"/>
                  </a:lnTo>
                  <a:lnTo>
                    <a:pt x="82" y="98"/>
                  </a:lnTo>
                  <a:lnTo>
                    <a:pt x="70" y="112"/>
                  </a:lnTo>
                  <a:lnTo>
                    <a:pt x="49" y="130"/>
                  </a:lnTo>
                  <a:lnTo>
                    <a:pt x="37" y="142"/>
                  </a:lnTo>
                  <a:lnTo>
                    <a:pt x="28" y="150"/>
                  </a:lnTo>
                  <a:lnTo>
                    <a:pt x="19" y="151"/>
                  </a:lnTo>
                  <a:lnTo>
                    <a:pt x="13" y="158"/>
                  </a:lnTo>
                  <a:lnTo>
                    <a:pt x="6" y="163"/>
                  </a:lnTo>
                  <a:lnTo>
                    <a:pt x="0" y="163"/>
                  </a:lnTo>
                  <a:lnTo>
                    <a:pt x="2" y="150"/>
                  </a:lnTo>
                  <a:lnTo>
                    <a:pt x="10" y="137"/>
                  </a:lnTo>
                  <a:lnTo>
                    <a:pt x="17" y="130"/>
                  </a:lnTo>
                  <a:lnTo>
                    <a:pt x="32" y="119"/>
                  </a:lnTo>
                  <a:lnTo>
                    <a:pt x="37" y="118"/>
                  </a:lnTo>
                  <a:lnTo>
                    <a:pt x="69" y="85"/>
                  </a:lnTo>
                  <a:lnTo>
                    <a:pt x="77" y="75"/>
                  </a:lnTo>
                  <a:lnTo>
                    <a:pt x="82" y="71"/>
                  </a:lnTo>
                  <a:lnTo>
                    <a:pt x="88" y="61"/>
                  </a:lnTo>
                  <a:lnTo>
                    <a:pt x="97" y="55"/>
                  </a:lnTo>
                  <a:lnTo>
                    <a:pt x="104" y="53"/>
                  </a:lnTo>
                  <a:lnTo>
                    <a:pt x="112" y="39"/>
                  </a:lnTo>
                  <a:lnTo>
                    <a:pt x="110" y="29"/>
                  </a:lnTo>
                  <a:lnTo>
                    <a:pt x="113" y="34"/>
                  </a:lnTo>
                  <a:lnTo>
                    <a:pt x="117" y="31"/>
                  </a:lnTo>
                  <a:lnTo>
                    <a:pt x="115" y="27"/>
                  </a:lnTo>
                  <a:lnTo>
                    <a:pt x="112" y="23"/>
                  </a:lnTo>
                  <a:lnTo>
                    <a:pt x="114" y="21"/>
                  </a:lnTo>
                  <a:lnTo>
                    <a:pt x="117" y="13"/>
                  </a:lnTo>
                  <a:lnTo>
                    <a:pt x="118" y="5"/>
                  </a:lnTo>
                  <a:lnTo>
                    <a:pt x="120" y="2"/>
                  </a:ln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 sz="1950" dirty="0">
                <a:latin typeface="Raleway Light"/>
              </a:endParaRPr>
            </a:p>
          </p:txBody>
        </p:sp>
        <p:sp>
          <p:nvSpPr>
            <p:cNvPr id="20" name="Freeform 71">
              <a:extLst>
                <a:ext uri="{FF2B5EF4-FFF2-40B4-BE49-F238E27FC236}">
                  <a16:creationId xmlns:a16="http://schemas.microsoft.com/office/drawing/2014/main" id="{CCDE9903-2C8F-8574-11E0-DC90AC4F08BA}"/>
                </a:ext>
              </a:extLst>
            </p:cNvPr>
            <p:cNvSpPr>
              <a:spLocks noChangeAspect="1"/>
            </p:cNvSpPr>
            <p:nvPr/>
          </p:nvSpPr>
          <p:spPr bwMode="gray">
            <a:xfrm>
              <a:off x="9369120" y="4332952"/>
              <a:ext cx="38168" cy="34393"/>
            </a:xfrm>
            <a:custGeom>
              <a:avLst/>
              <a:gdLst/>
              <a:ahLst/>
              <a:cxnLst>
                <a:cxn ang="0">
                  <a:pos x="2" y="3"/>
                </a:cxn>
                <a:cxn ang="0">
                  <a:pos x="0" y="0"/>
                </a:cxn>
                <a:cxn ang="0">
                  <a:pos x="4" y="0"/>
                </a:cxn>
                <a:cxn ang="0">
                  <a:pos x="32" y="0"/>
                </a:cxn>
                <a:cxn ang="0">
                  <a:pos x="37" y="0"/>
                </a:cxn>
                <a:cxn ang="0">
                  <a:pos x="47" y="3"/>
                </a:cxn>
                <a:cxn ang="0">
                  <a:pos x="56" y="10"/>
                </a:cxn>
                <a:cxn ang="0">
                  <a:pos x="59" y="16"/>
                </a:cxn>
                <a:cxn ang="0">
                  <a:pos x="63" y="17"/>
                </a:cxn>
                <a:cxn ang="0">
                  <a:pos x="64" y="28"/>
                </a:cxn>
                <a:cxn ang="0">
                  <a:pos x="64" y="38"/>
                </a:cxn>
                <a:cxn ang="0">
                  <a:pos x="67" y="51"/>
                </a:cxn>
                <a:cxn ang="0">
                  <a:pos x="63" y="54"/>
                </a:cxn>
                <a:cxn ang="0">
                  <a:pos x="63" y="62"/>
                </a:cxn>
                <a:cxn ang="0">
                  <a:pos x="48" y="71"/>
                </a:cxn>
                <a:cxn ang="0">
                  <a:pos x="45" y="64"/>
                </a:cxn>
                <a:cxn ang="0">
                  <a:pos x="36" y="57"/>
                </a:cxn>
                <a:cxn ang="0">
                  <a:pos x="26" y="36"/>
                </a:cxn>
                <a:cxn ang="0">
                  <a:pos x="25" y="25"/>
                </a:cxn>
                <a:cxn ang="0">
                  <a:pos x="20" y="16"/>
                </a:cxn>
                <a:cxn ang="0">
                  <a:pos x="13" y="13"/>
                </a:cxn>
                <a:cxn ang="0">
                  <a:pos x="10" y="4"/>
                </a:cxn>
                <a:cxn ang="0">
                  <a:pos x="5" y="3"/>
                </a:cxn>
                <a:cxn ang="0">
                  <a:pos x="2" y="3"/>
                </a:cxn>
              </a:cxnLst>
              <a:rect l="0" t="0" r="r" b="b"/>
              <a:pathLst>
                <a:path w="67" h="71">
                  <a:moveTo>
                    <a:pt x="2" y="3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32" y="0"/>
                  </a:lnTo>
                  <a:lnTo>
                    <a:pt x="37" y="0"/>
                  </a:lnTo>
                  <a:lnTo>
                    <a:pt x="47" y="3"/>
                  </a:lnTo>
                  <a:lnTo>
                    <a:pt x="56" y="10"/>
                  </a:lnTo>
                  <a:lnTo>
                    <a:pt x="59" y="16"/>
                  </a:lnTo>
                  <a:lnTo>
                    <a:pt x="63" y="17"/>
                  </a:lnTo>
                  <a:lnTo>
                    <a:pt x="64" y="28"/>
                  </a:lnTo>
                  <a:lnTo>
                    <a:pt x="64" y="38"/>
                  </a:lnTo>
                  <a:lnTo>
                    <a:pt x="67" y="51"/>
                  </a:lnTo>
                  <a:lnTo>
                    <a:pt x="63" y="54"/>
                  </a:lnTo>
                  <a:lnTo>
                    <a:pt x="63" y="62"/>
                  </a:lnTo>
                  <a:lnTo>
                    <a:pt x="48" y="71"/>
                  </a:lnTo>
                  <a:lnTo>
                    <a:pt x="45" y="64"/>
                  </a:lnTo>
                  <a:lnTo>
                    <a:pt x="36" y="57"/>
                  </a:lnTo>
                  <a:lnTo>
                    <a:pt x="26" y="36"/>
                  </a:lnTo>
                  <a:lnTo>
                    <a:pt x="25" y="25"/>
                  </a:lnTo>
                  <a:lnTo>
                    <a:pt x="20" y="16"/>
                  </a:lnTo>
                  <a:lnTo>
                    <a:pt x="13" y="13"/>
                  </a:lnTo>
                  <a:lnTo>
                    <a:pt x="10" y="4"/>
                  </a:lnTo>
                  <a:lnTo>
                    <a:pt x="5" y="3"/>
                  </a:lnTo>
                  <a:lnTo>
                    <a:pt x="2" y="3"/>
                  </a:ln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 sz="1950" dirty="0">
                <a:latin typeface="Raleway Light"/>
              </a:endParaRPr>
            </a:p>
          </p:txBody>
        </p:sp>
        <p:sp>
          <p:nvSpPr>
            <p:cNvPr id="21" name="Freeform 72">
              <a:extLst>
                <a:ext uri="{FF2B5EF4-FFF2-40B4-BE49-F238E27FC236}">
                  <a16:creationId xmlns:a16="http://schemas.microsoft.com/office/drawing/2014/main" id="{49445903-BC46-5B67-659C-B56D2B87E417}"/>
                </a:ext>
              </a:extLst>
            </p:cNvPr>
            <p:cNvSpPr>
              <a:spLocks noChangeAspect="1"/>
            </p:cNvSpPr>
            <p:nvPr/>
          </p:nvSpPr>
          <p:spPr bwMode="gray">
            <a:xfrm>
              <a:off x="9355488" y="4188008"/>
              <a:ext cx="128135" cy="169510"/>
            </a:xfrm>
            <a:custGeom>
              <a:avLst/>
              <a:gdLst/>
              <a:ahLst/>
              <a:cxnLst>
                <a:cxn ang="0">
                  <a:pos x="139" y="17"/>
                </a:cxn>
                <a:cxn ang="0">
                  <a:pos x="129" y="44"/>
                </a:cxn>
                <a:cxn ang="0">
                  <a:pos x="139" y="75"/>
                </a:cxn>
                <a:cxn ang="0">
                  <a:pos x="146" y="97"/>
                </a:cxn>
                <a:cxn ang="0">
                  <a:pos x="133" y="132"/>
                </a:cxn>
                <a:cxn ang="0">
                  <a:pos x="120" y="144"/>
                </a:cxn>
                <a:cxn ang="0">
                  <a:pos x="98" y="165"/>
                </a:cxn>
                <a:cxn ang="0">
                  <a:pos x="87" y="188"/>
                </a:cxn>
                <a:cxn ang="0">
                  <a:pos x="98" y="216"/>
                </a:cxn>
                <a:cxn ang="0">
                  <a:pos x="99" y="238"/>
                </a:cxn>
                <a:cxn ang="0">
                  <a:pos x="120" y="268"/>
                </a:cxn>
                <a:cxn ang="0">
                  <a:pos x="131" y="261"/>
                </a:cxn>
                <a:cxn ang="0">
                  <a:pos x="145" y="245"/>
                </a:cxn>
                <a:cxn ang="0">
                  <a:pos x="167" y="245"/>
                </a:cxn>
                <a:cxn ang="0">
                  <a:pos x="179" y="273"/>
                </a:cxn>
                <a:cxn ang="0">
                  <a:pos x="189" y="259"/>
                </a:cxn>
                <a:cxn ang="0">
                  <a:pos x="206" y="267"/>
                </a:cxn>
                <a:cxn ang="0">
                  <a:pos x="215" y="279"/>
                </a:cxn>
                <a:cxn ang="0">
                  <a:pos x="216" y="299"/>
                </a:cxn>
                <a:cxn ang="0">
                  <a:pos x="220" y="312"/>
                </a:cxn>
                <a:cxn ang="0">
                  <a:pos x="232" y="317"/>
                </a:cxn>
                <a:cxn ang="0">
                  <a:pos x="231" y="345"/>
                </a:cxn>
                <a:cxn ang="0">
                  <a:pos x="227" y="324"/>
                </a:cxn>
                <a:cxn ang="0">
                  <a:pos x="201" y="317"/>
                </a:cxn>
                <a:cxn ang="0">
                  <a:pos x="184" y="294"/>
                </a:cxn>
                <a:cxn ang="0">
                  <a:pos x="166" y="279"/>
                </a:cxn>
                <a:cxn ang="0">
                  <a:pos x="149" y="280"/>
                </a:cxn>
                <a:cxn ang="0">
                  <a:pos x="152" y="306"/>
                </a:cxn>
                <a:cxn ang="0">
                  <a:pos x="124" y="273"/>
                </a:cxn>
                <a:cxn ang="0">
                  <a:pos x="98" y="268"/>
                </a:cxn>
                <a:cxn ang="0">
                  <a:pos x="75" y="284"/>
                </a:cxn>
                <a:cxn ang="0">
                  <a:pos x="56" y="270"/>
                </a:cxn>
                <a:cxn ang="0">
                  <a:pos x="45" y="254"/>
                </a:cxn>
                <a:cxn ang="0">
                  <a:pos x="61" y="231"/>
                </a:cxn>
                <a:cxn ang="0">
                  <a:pos x="45" y="219"/>
                </a:cxn>
                <a:cxn ang="0">
                  <a:pos x="33" y="230"/>
                </a:cxn>
                <a:cxn ang="0">
                  <a:pos x="16" y="203"/>
                </a:cxn>
                <a:cxn ang="0">
                  <a:pos x="0" y="138"/>
                </a:cxn>
                <a:cxn ang="0">
                  <a:pos x="17" y="146"/>
                </a:cxn>
                <a:cxn ang="0">
                  <a:pos x="29" y="97"/>
                </a:cxn>
                <a:cxn ang="0">
                  <a:pos x="33" y="53"/>
                </a:cxn>
                <a:cxn ang="0">
                  <a:pos x="43" y="7"/>
                </a:cxn>
                <a:cxn ang="0">
                  <a:pos x="67" y="1"/>
                </a:cxn>
                <a:cxn ang="0">
                  <a:pos x="113" y="17"/>
                </a:cxn>
                <a:cxn ang="0">
                  <a:pos x="130" y="4"/>
                </a:cxn>
              </a:cxnLst>
              <a:rect l="0" t="0" r="r" b="b"/>
              <a:pathLst>
                <a:path w="236" h="345">
                  <a:moveTo>
                    <a:pt x="134" y="10"/>
                  </a:moveTo>
                  <a:lnTo>
                    <a:pt x="137" y="14"/>
                  </a:lnTo>
                  <a:lnTo>
                    <a:pt x="139" y="17"/>
                  </a:lnTo>
                  <a:lnTo>
                    <a:pt x="135" y="22"/>
                  </a:lnTo>
                  <a:lnTo>
                    <a:pt x="130" y="33"/>
                  </a:lnTo>
                  <a:lnTo>
                    <a:pt x="129" y="44"/>
                  </a:lnTo>
                  <a:lnTo>
                    <a:pt x="129" y="66"/>
                  </a:lnTo>
                  <a:lnTo>
                    <a:pt x="134" y="74"/>
                  </a:lnTo>
                  <a:lnTo>
                    <a:pt x="139" y="75"/>
                  </a:lnTo>
                  <a:lnTo>
                    <a:pt x="141" y="81"/>
                  </a:lnTo>
                  <a:lnTo>
                    <a:pt x="146" y="87"/>
                  </a:lnTo>
                  <a:lnTo>
                    <a:pt x="146" y="97"/>
                  </a:lnTo>
                  <a:lnTo>
                    <a:pt x="141" y="109"/>
                  </a:lnTo>
                  <a:lnTo>
                    <a:pt x="135" y="122"/>
                  </a:lnTo>
                  <a:lnTo>
                    <a:pt x="133" y="132"/>
                  </a:lnTo>
                  <a:lnTo>
                    <a:pt x="128" y="143"/>
                  </a:lnTo>
                  <a:lnTo>
                    <a:pt x="121" y="148"/>
                  </a:lnTo>
                  <a:lnTo>
                    <a:pt x="120" y="144"/>
                  </a:lnTo>
                  <a:lnTo>
                    <a:pt x="112" y="150"/>
                  </a:lnTo>
                  <a:lnTo>
                    <a:pt x="104" y="156"/>
                  </a:lnTo>
                  <a:lnTo>
                    <a:pt x="98" y="165"/>
                  </a:lnTo>
                  <a:lnTo>
                    <a:pt x="98" y="175"/>
                  </a:lnTo>
                  <a:lnTo>
                    <a:pt x="94" y="184"/>
                  </a:lnTo>
                  <a:lnTo>
                    <a:pt x="87" y="188"/>
                  </a:lnTo>
                  <a:lnTo>
                    <a:pt x="88" y="198"/>
                  </a:lnTo>
                  <a:lnTo>
                    <a:pt x="93" y="208"/>
                  </a:lnTo>
                  <a:lnTo>
                    <a:pt x="98" y="216"/>
                  </a:lnTo>
                  <a:lnTo>
                    <a:pt x="102" y="222"/>
                  </a:lnTo>
                  <a:lnTo>
                    <a:pt x="99" y="227"/>
                  </a:lnTo>
                  <a:lnTo>
                    <a:pt x="99" y="238"/>
                  </a:lnTo>
                  <a:lnTo>
                    <a:pt x="104" y="247"/>
                  </a:lnTo>
                  <a:lnTo>
                    <a:pt x="106" y="254"/>
                  </a:lnTo>
                  <a:lnTo>
                    <a:pt x="120" y="268"/>
                  </a:lnTo>
                  <a:lnTo>
                    <a:pt x="125" y="268"/>
                  </a:lnTo>
                  <a:lnTo>
                    <a:pt x="134" y="265"/>
                  </a:lnTo>
                  <a:lnTo>
                    <a:pt x="131" y="261"/>
                  </a:lnTo>
                  <a:lnTo>
                    <a:pt x="133" y="251"/>
                  </a:lnTo>
                  <a:lnTo>
                    <a:pt x="136" y="253"/>
                  </a:lnTo>
                  <a:lnTo>
                    <a:pt x="145" y="245"/>
                  </a:lnTo>
                  <a:lnTo>
                    <a:pt x="155" y="247"/>
                  </a:lnTo>
                  <a:lnTo>
                    <a:pt x="160" y="243"/>
                  </a:lnTo>
                  <a:lnTo>
                    <a:pt x="167" y="245"/>
                  </a:lnTo>
                  <a:lnTo>
                    <a:pt x="173" y="252"/>
                  </a:lnTo>
                  <a:lnTo>
                    <a:pt x="178" y="263"/>
                  </a:lnTo>
                  <a:lnTo>
                    <a:pt x="179" y="273"/>
                  </a:lnTo>
                  <a:lnTo>
                    <a:pt x="184" y="276"/>
                  </a:lnTo>
                  <a:lnTo>
                    <a:pt x="190" y="270"/>
                  </a:lnTo>
                  <a:lnTo>
                    <a:pt x="189" y="259"/>
                  </a:lnTo>
                  <a:lnTo>
                    <a:pt x="194" y="262"/>
                  </a:lnTo>
                  <a:lnTo>
                    <a:pt x="198" y="264"/>
                  </a:lnTo>
                  <a:lnTo>
                    <a:pt x="206" y="267"/>
                  </a:lnTo>
                  <a:lnTo>
                    <a:pt x="221" y="273"/>
                  </a:lnTo>
                  <a:lnTo>
                    <a:pt x="223" y="278"/>
                  </a:lnTo>
                  <a:lnTo>
                    <a:pt x="215" y="279"/>
                  </a:lnTo>
                  <a:lnTo>
                    <a:pt x="207" y="285"/>
                  </a:lnTo>
                  <a:lnTo>
                    <a:pt x="209" y="294"/>
                  </a:lnTo>
                  <a:lnTo>
                    <a:pt x="216" y="299"/>
                  </a:lnTo>
                  <a:lnTo>
                    <a:pt x="221" y="301"/>
                  </a:lnTo>
                  <a:lnTo>
                    <a:pt x="219" y="308"/>
                  </a:lnTo>
                  <a:lnTo>
                    <a:pt x="220" y="312"/>
                  </a:lnTo>
                  <a:lnTo>
                    <a:pt x="225" y="312"/>
                  </a:lnTo>
                  <a:lnTo>
                    <a:pt x="226" y="316"/>
                  </a:lnTo>
                  <a:lnTo>
                    <a:pt x="232" y="317"/>
                  </a:lnTo>
                  <a:lnTo>
                    <a:pt x="236" y="321"/>
                  </a:lnTo>
                  <a:lnTo>
                    <a:pt x="236" y="339"/>
                  </a:lnTo>
                  <a:lnTo>
                    <a:pt x="231" y="345"/>
                  </a:lnTo>
                  <a:lnTo>
                    <a:pt x="223" y="338"/>
                  </a:lnTo>
                  <a:lnTo>
                    <a:pt x="221" y="331"/>
                  </a:lnTo>
                  <a:lnTo>
                    <a:pt x="227" y="324"/>
                  </a:lnTo>
                  <a:lnTo>
                    <a:pt x="223" y="324"/>
                  </a:lnTo>
                  <a:lnTo>
                    <a:pt x="211" y="324"/>
                  </a:lnTo>
                  <a:lnTo>
                    <a:pt x="201" y="317"/>
                  </a:lnTo>
                  <a:lnTo>
                    <a:pt x="194" y="315"/>
                  </a:lnTo>
                  <a:lnTo>
                    <a:pt x="190" y="302"/>
                  </a:lnTo>
                  <a:lnTo>
                    <a:pt x="184" y="294"/>
                  </a:lnTo>
                  <a:lnTo>
                    <a:pt x="173" y="289"/>
                  </a:lnTo>
                  <a:lnTo>
                    <a:pt x="168" y="284"/>
                  </a:lnTo>
                  <a:lnTo>
                    <a:pt x="166" y="279"/>
                  </a:lnTo>
                  <a:lnTo>
                    <a:pt x="157" y="270"/>
                  </a:lnTo>
                  <a:lnTo>
                    <a:pt x="147" y="268"/>
                  </a:lnTo>
                  <a:lnTo>
                    <a:pt x="149" y="280"/>
                  </a:lnTo>
                  <a:lnTo>
                    <a:pt x="158" y="302"/>
                  </a:lnTo>
                  <a:lnTo>
                    <a:pt x="158" y="306"/>
                  </a:lnTo>
                  <a:lnTo>
                    <a:pt x="152" y="306"/>
                  </a:lnTo>
                  <a:lnTo>
                    <a:pt x="147" y="294"/>
                  </a:lnTo>
                  <a:lnTo>
                    <a:pt x="137" y="286"/>
                  </a:lnTo>
                  <a:lnTo>
                    <a:pt x="124" y="273"/>
                  </a:lnTo>
                  <a:lnTo>
                    <a:pt x="115" y="268"/>
                  </a:lnTo>
                  <a:lnTo>
                    <a:pt x="109" y="267"/>
                  </a:lnTo>
                  <a:lnTo>
                    <a:pt x="98" y="268"/>
                  </a:lnTo>
                  <a:lnTo>
                    <a:pt x="92" y="278"/>
                  </a:lnTo>
                  <a:lnTo>
                    <a:pt x="85" y="283"/>
                  </a:lnTo>
                  <a:lnTo>
                    <a:pt x="75" y="284"/>
                  </a:lnTo>
                  <a:lnTo>
                    <a:pt x="70" y="278"/>
                  </a:lnTo>
                  <a:lnTo>
                    <a:pt x="63" y="276"/>
                  </a:lnTo>
                  <a:lnTo>
                    <a:pt x="56" y="270"/>
                  </a:lnTo>
                  <a:lnTo>
                    <a:pt x="50" y="274"/>
                  </a:lnTo>
                  <a:lnTo>
                    <a:pt x="47" y="264"/>
                  </a:lnTo>
                  <a:lnTo>
                    <a:pt x="45" y="254"/>
                  </a:lnTo>
                  <a:lnTo>
                    <a:pt x="49" y="247"/>
                  </a:lnTo>
                  <a:lnTo>
                    <a:pt x="56" y="240"/>
                  </a:lnTo>
                  <a:lnTo>
                    <a:pt x="61" y="231"/>
                  </a:lnTo>
                  <a:lnTo>
                    <a:pt x="61" y="225"/>
                  </a:lnTo>
                  <a:lnTo>
                    <a:pt x="55" y="220"/>
                  </a:lnTo>
                  <a:lnTo>
                    <a:pt x="45" y="219"/>
                  </a:lnTo>
                  <a:lnTo>
                    <a:pt x="44" y="233"/>
                  </a:lnTo>
                  <a:lnTo>
                    <a:pt x="42" y="238"/>
                  </a:lnTo>
                  <a:lnTo>
                    <a:pt x="33" y="230"/>
                  </a:lnTo>
                  <a:lnTo>
                    <a:pt x="28" y="219"/>
                  </a:lnTo>
                  <a:lnTo>
                    <a:pt x="21" y="219"/>
                  </a:lnTo>
                  <a:lnTo>
                    <a:pt x="16" y="203"/>
                  </a:lnTo>
                  <a:lnTo>
                    <a:pt x="13" y="188"/>
                  </a:lnTo>
                  <a:lnTo>
                    <a:pt x="2" y="155"/>
                  </a:lnTo>
                  <a:lnTo>
                    <a:pt x="0" y="138"/>
                  </a:lnTo>
                  <a:lnTo>
                    <a:pt x="0" y="134"/>
                  </a:lnTo>
                  <a:lnTo>
                    <a:pt x="8" y="136"/>
                  </a:lnTo>
                  <a:lnTo>
                    <a:pt x="17" y="146"/>
                  </a:lnTo>
                  <a:lnTo>
                    <a:pt x="29" y="143"/>
                  </a:lnTo>
                  <a:lnTo>
                    <a:pt x="28" y="113"/>
                  </a:lnTo>
                  <a:lnTo>
                    <a:pt x="29" y="97"/>
                  </a:lnTo>
                  <a:lnTo>
                    <a:pt x="34" y="82"/>
                  </a:lnTo>
                  <a:lnTo>
                    <a:pt x="34" y="65"/>
                  </a:lnTo>
                  <a:lnTo>
                    <a:pt x="33" y="53"/>
                  </a:lnTo>
                  <a:lnTo>
                    <a:pt x="34" y="41"/>
                  </a:lnTo>
                  <a:lnTo>
                    <a:pt x="38" y="17"/>
                  </a:lnTo>
                  <a:lnTo>
                    <a:pt x="43" y="7"/>
                  </a:lnTo>
                  <a:lnTo>
                    <a:pt x="50" y="0"/>
                  </a:lnTo>
                  <a:lnTo>
                    <a:pt x="56" y="1"/>
                  </a:lnTo>
                  <a:lnTo>
                    <a:pt x="67" y="1"/>
                  </a:lnTo>
                  <a:lnTo>
                    <a:pt x="80" y="4"/>
                  </a:lnTo>
                  <a:lnTo>
                    <a:pt x="102" y="17"/>
                  </a:lnTo>
                  <a:lnTo>
                    <a:pt x="113" y="17"/>
                  </a:lnTo>
                  <a:lnTo>
                    <a:pt x="120" y="15"/>
                  </a:lnTo>
                  <a:lnTo>
                    <a:pt x="123" y="4"/>
                  </a:lnTo>
                  <a:lnTo>
                    <a:pt x="130" y="4"/>
                  </a:lnTo>
                  <a:lnTo>
                    <a:pt x="134" y="10"/>
                  </a:ln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 sz="1950" dirty="0">
                <a:latin typeface="Raleway Light"/>
              </a:endParaRPr>
            </a:p>
          </p:txBody>
        </p:sp>
        <p:sp>
          <p:nvSpPr>
            <p:cNvPr id="22" name="Freeform 73">
              <a:extLst>
                <a:ext uri="{FF2B5EF4-FFF2-40B4-BE49-F238E27FC236}">
                  <a16:creationId xmlns:a16="http://schemas.microsoft.com/office/drawing/2014/main" id="{69AC9D5A-7180-AF5B-27DD-4DB9EA7BDD0D}"/>
                </a:ext>
              </a:extLst>
            </p:cNvPr>
            <p:cNvSpPr>
              <a:spLocks noChangeAspect="1"/>
            </p:cNvSpPr>
            <p:nvPr/>
          </p:nvSpPr>
          <p:spPr bwMode="gray">
            <a:xfrm>
              <a:off x="9456361" y="4357518"/>
              <a:ext cx="24537" cy="22110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6" y="2"/>
                </a:cxn>
                <a:cxn ang="0">
                  <a:pos x="7" y="4"/>
                </a:cxn>
                <a:cxn ang="0">
                  <a:pos x="9" y="6"/>
                </a:cxn>
                <a:cxn ang="0">
                  <a:pos x="14" y="6"/>
                </a:cxn>
                <a:cxn ang="0">
                  <a:pos x="43" y="29"/>
                </a:cxn>
                <a:cxn ang="0">
                  <a:pos x="45" y="35"/>
                </a:cxn>
                <a:cxn ang="0">
                  <a:pos x="45" y="45"/>
                </a:cxn>
                <a:cxn ang="0">
                  <a:pos x="35" y="41"/>
                </a:cxn>
                <a:cxn ang="0">
                  <a:pos x="27" y="35"/>
                </a:cxn>
                <a:cxn ang="0">
                  <a:pos x="20" y="25"/>
                </a:cxn>
                <a:cxn ang="0">
                  <a:pos x="17" y="22"/>
                </a:cxn>
                <a:cxn ang="0">
                  <a:pos x="9" y="27"/>
                </a:cxn>
                <a:cxn ang="0">
                  <a:pos x="2" y="33"/>
                </a:cxn>
                <a:cxn ang="0">
                  <a:pos x="0" y="32"/>
                </a:cxn>
                <a:cxn ang="0">
                  <a:pos x="2" y="18"/>
                </a:cxn>
                <a:cxn ang="0">
                  <a:pos x="2" y="0"/>
                </a:cxn>
              </a:cxnLst>
              <a:rect l="0" t="0" r="r" b="b"/>
              <a:pathLst>
                <a:path w="45" h="45">
                  <a:moveTo>
                    <a:pt x="2" y="0"/>
                  </a:moveTo>
                  <a:lnTo>
                    <a:pt x="6" y="2"/>
                  </a:lnTo>
                  <a:lnTo>
                    <a:pt x="7" y="4"/>
                  </a:lnTo>
                  <a:lnTo>
                    <a:pt x="9" y="6"/>
                  </a:lnTo>
                  <a:lnTo>
                    <a:pt x="14" y="6"/>
                  </a:lnTo>
                  <a:lnTo>
                    <a:pt x="43" y="29"/>
                  </a:lnTo>
                  <a:lnTo>
                    <a:pt x="45" y="35"/>
                  </a:lnTo>
                  <a:lnTo>
                    <a:pt x="45" y="45"/>
                  </a:lnTo>
                  <a:lnTo>
                    <a:pt x="35" y="41"/>
                  </a:lnTo>
                  <a:lnTo>
                    <a:pt x="27" y="35"/>
                  </a:lnTo>
                  <a:lnTo>
                    <a:pt x="20" y="25"/>
                  </a:lnTo>
                  <a:lnTo>
                    <a:pt x="17" y="22"/>
                  </a:lnTo>
                  <a:lnTo>
                    <a:pt x="9" y="27"/>
                  </a:lnTo>
                  <a:lnTo>
                    <a:pt x="2" y="33"/>
                  </a:lnTo>
                  <a:lnTo>
                    <a:pt x="0" y="32"/>
                  </a:lnTo>
                  <a:lnTo>
                    <a:pt x="2" y="18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 sz="1950" dirty="0">
                <a:latin typeface="Raleway Light"/>
              </a:endParaRPr>
            </a:p>
          </p:txBody>
        </p:sp>
        <p:sp>
          <p:nvSpPr>
            <p:cNvPr id="23" name="Freeform 74">
              <a:extLst>
                <a:ext uri="{FF2B5EF4-FFF2-40B4-BE49-F238E27FC236}">
                  <a16:creationId xmlns:a16="http://schemas.microsoft.com/office/drawing/2014/main" id="{1A48A507-45BB-C797-9C4E-9A9FDA611BE3}"/>
                </a:ext>
              </a:extLst>
            </p:cNvPr>
            <p:cNvSpPr>
              <a:spLocks noChangeAspect="1"/>
            </p:cNvSpPr>
            <p:nvPr/>
          </p:nvSpPr>
          <p:spPr bwMode="gray">
            <a:xfrm>
              <a:off x="9489077" y="4355061"/>
              <a:ext cx="40894" cy="41762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3" y="4"/>
                </a:cxn>
                <a:cxn ang="0">
                  <a:pos x="26" y="5"/>
                </a:cxn>
                <a:cxn ang="0">
                  <a:pos x="38" y="0"/>
                </a:cxn>
                <a:cxn ang="0">
                  <a:pos x="44" y="2"/>
                </a:cxn>
                <a:cxn ang="0">
                  <a:pos x="51" y="6"/>
                </a:cxn>
                <a:cxn ang="0">
                  <a:pos x="55" y="15"/>
                </a:cxn>
                <a:cxn ang="0">
                  <a:pos x="64" y="21"/>
                </a:cxn>
                <a:cxn ang="0">
                  <a:pos x="64" y="32"/>
                </a:cxn>
                <a:cxn ang="0">
                  <a:pos x="62" y="47"/>
                </a:cxn>
                <a:cxn ang="0">
                  <a:pos x="64" y="57"/>
                </a:cxn>
                <a:cxn ang="0">
                  <a:pos x="72" y="78"/>
                </a:cxn>
                <a:cxn ang="0">
                  <a:pos x="77" y="85"/>
                </a:cxn>
                <a:cxn ang="0">
                  <a:pos x="62" y="85"/>
                </a:cxn>
                <a:cxn ang="0">
                  <a:pos x="51" y="83"/>
                </a:cxn>
                <a:cxn ang="0">
                  <a:pos x="48" y="73"/>
                </a:cxn>
                <a:cxn ang="0">
                  <a:pos x="42" y="70"/>
                </a:cxn>
                <a:cxn ang="0">
                  <a:pos x="34" y="64"/>
                </a:cxn>
                <a:cxn ang="0">
                  <a:pos x="34" y="59"/>
                </a:cxn>
                <a:cxn ang="0">
                  <a:pos x="37" y="51"/>
                </a:cxn>
                <a:cxn ang="0">
                  <a:pos x="35" y="48"/>
                </a:cxn>
                <a:cxn ang="0">
                  <a:pos x="19" y="32"/>
                </a:cxn>
                <a:cxn ang="0">
                  <a:pos x="13" y="30"/>
                </a:cxn>
                <a:cxn ang="0">
                  <a:pos x="6" y="21"/>
                </a:cxn>
                <a:cxn ang="0">
                  <a:pos x="0" y="6"/>
                </a:cxn>
                <a:cxn ang="0">
                  <a:pos x="0" y="4"/>
                </a:cxn>
              </a:cxnLst>
              <a:rect l="0" t="0" r="r" b="b"/>
              <a:pathLst>
                <a:path w="77" h="85">
                  <a:moveTo>
                    <a:pt x="0" y="4"/>
                  </a:moveTo>
                  <a:lnTo>
                    <a:pt x="3" y="4"/>
                  </a:lnTo>
                  <a:lnTo>
                    <a:pt x="26" y="5"/>
                  </a:lnTo>
                  <a:lnTo>
                    <a:pt x="38" y="0"/>
                  </a:lnTo>
                  <a:lnTo>
                    <a:pt x="44" y="2"/>
                  </a:lnTo>
                  <a:lnTo>
                    <a:pt x="51" y="6"/>
                  </a:lnTo>
                  <a:lnTo>
                    <a:pt x="55" y="15"/>
                  </a:lnTo>
                  <a:lnTo>
                    <a:pt x="64" y="21"/>
                  </a:lnTo>
                  <a:lnTo>
                    <a:pt x="64" y="32"/>
                  </a:lnTo>
                  <a:lnTo>
                    <a:pt x="62" y="47"/>
                  </a:lnTo>
                  <a:lnTo>
                    <a:pt x="64" y="57"/>
                  </a:lnTo>
                  <a:lnTo>
                    <a:pt x="72" y="78"/>
                  </a:lnTo>
                  <a:lnTo>
                    <a:pt x="77" y="85"/>
                  </a:lnTo>
                  <a:lnTo>
                    <a:pt x="62" y="85"/>
                  </a:lnTo>
                  <a:lnTo>
                    <a:pt x="51" y="83"/>
                  </a:lnTo>
                  <a:lnTo>
                    <a:pt x="48" y="73"/>
                  </a:lnTo>
                  <a:lnTo>
                    <a:pt x="42" y="70"/>
                  </a:lnTo>
                  <a:lnTo>
                    <a:pt x="34" y="64"/>
                  </a:lnTo>
                  <a:lnTo>
                    <a:pt x="34" y="59"/>
                  </a:lnTo>
                  <a:lnTo>
                    <a:pt x="37" y="51"/>
                  </a:lnTo>
                  <a:lnTo>
                    <a:pt x="35" y="48"/>
                  </a:lnTo>
                  <a:lnTo>
                    <a:pt x="19" y="32"/>
                  </a:lnTo>
                  <a:lnTo>
                    <a:pt x="13" y="30"/>
                  </a:lnTo>
                  <a:lnTo>
                    <a:pt x="6" y="21"/>
                  </a:lnTo>
                  <a:lnTo>
                    <a:pt x="0" y="6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 sz="1950" dirty="0">
                <a:latin typeface="Raleway Light"/>
              </a:endParaRPr>
            </a:p>
          </p:txBody>
        </p:sp>
        <p:sp>
          <p:nvSpPr>
            <p:cNvPr id="24" name="Freeform 75">
              <a:extLst>
                <a:ext uri="{FF2B5EF4-FFF2-40B4-BE49-F238E27FC236}">
                  <a16:creationId xmlns:a16="http://schemas.microsoft.com/office/drawing/2014/main" id="{E7D7A029-C5DC-147B-1CDE-30A61A7ADA59}"/>
                </a:ext>
              </a:extLst>
            </p:cNvPr>
            <p:cNvSpPr>
              <a:spLocks noChangeAspect="1"/>
            </p:cNvSpPr>
            <p:nvPr/>
          </p:nvSpPr>
          <p:spPr bwMode="gray">
            <a:xfrm>
              <a:off x="9418193" y="4374714"/>
              <a:ext cx="35442" cy="4176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2" y="0"/>
                </a:cxn>
                <a:cxn ang="0">
                  <a:pos x="11" y="2"/>
                </a:cxn>
                <a:cxn ang="0">
                  <a:pos x="24" y="11"/>
                </a:cxn>
                <a:cxn ang="0">
                  <a:pos x="27" y="17"/>
                </a:cxn>
                <a:cxn ang="0">
                  <a:pos x="33" y="18"/>
                </a:cxn>
                <a:cxn ang="0">
                  <a:pos x="49" y="18"/>
                </a:cxn>
                <a:cxn ang="0">
                  <a:pos x="50" y="22"/>
                </a:cxn>
                <a:cxn ang="0">
                  <a:pos x="60" y="19"/>
                </a:cxn>
                <a:cxn ang="0">
                  <a:pos x="63" y="21"/>
                </a:cxn>
                <a:cxn ang="0">
                  <a:pos x="63" y="33"/>
                </a:cxn>
                <a:cxn ang="0">
                  <a:pos x="60" y="44"/>
                </a:cxn>
                <a:cxn ang="0">
                  <a:pos x="52" y="49"/>
                </a:cxn>
                <a:cxn ang="0">
                  <a:pos x="44" y="59"/>
                </a:cxn>
                <a:cxn ang="0">
                  <a:pos x="36" y="65"/>
                </a:cxn>
                <a:cxn ang="0">
                  <a:pos x="32" y="67"/>
                </a:cxn>
                <a:cxn ang="0">
                  <a:pos x="23" y="68"/>
                </a:cxn>
                <a:cxn ang="0">
                  <a:pos x="11" y="73"/>
                </a:cxn>
                <a:cxn ang="0">
                  <a:pos x="3" y="83"/>
                </a:cxn>
                <a:cxn ang="0">
                  <a:pos x="1" y="71"/>
                </a:cxn>
                <a:cxn ang="0">
                  <a:pos x="1" y="59"/>
                </a:cxn>
                <a:cxn ang="0">
                  <a:pos x="3" y="45"/>
                </a:cxn>
                <a:cxn ang="0">
                  <a:pos x="6" y="17"/>
                </a:cxn>
                <a:cxn ang="0">
                  <a:pos x="4" y="11"/>
                </a:cxn>
                <a:cxn ang="0">
                  <a:pos x="0" y="6"/>
                </a:cxn>
                <a:cxn ang="0">
                  <a:pos x="0" y="1"/>
                </a:cxn>
              </a:cxnLst>
              <a:rect l="0" t="0" r="r" b="b"/>
              <a:pathLst>
                <a:path w="63" h="83">
                  <a:moveTo>
                    <a:pt x="0" y="1"/>
                  </a:moveTo>
                  <a:lnTo>
                    <a:pt x="2" y="0"/>
                  </a:lnTo>
                  <a:lnTo>
                    <a:pt x="11" y="2"/>
                  </a:lnTo>
                  <a:lnTo>
                    <a:pt x="24" y="11"/>
                  </a:lnTo>
                  <a:lnTo>
                    <a:pt x="27" y="17"/>
                  </a:lnTo>
                  <a:lnTo>
                    <a:pt x="33" y="18"/>
                  </a:lnTo>
                  <a:lnTo>
                    <a:pt x="49" y="18"/>
                  </a:lnTo>
                  <a:lnTo>
                    <a:pt x="50" y="22"/>
                  </a:lnTo>
                  <a:lnTo>
                    <a:pt x="60" y="19"/>
                  </a:lnTo>
                  <a:lnTo>
                    <a:pt x="63" y="21"/>
                  </a:lnTo>
                  <a:lnTo>
                    <a:pt x="63" y="33"/>
                  </a:lnTo>
                  <a:lnTo>
                    <a:pt x="60" y="44"/>
                  </a:lnTo>
                  <a:lnTo>
                    <a:pt x="52" y="49"/>
                  </a:lnTo>
                  <a:lnTo>
                    <a:pt x="44" y="59"/>
                  </a:lnTo>
                  <a:lnTo>
                    <a:pt x="36" y="65"/>
                  </a:lnTo>
                  <a:lnTo>
                    <a:pt x="32" y="67"/>
                  </a:lnTo>
                  <a:lnTo>
                    <a:pt x="23" y="68"/>
                  </a:lnTo>
                  <a:lnTo>
                    <a:pt x="11" y="73"/>
                  </a:lnTo>
                  <a:lnTo>
                    <a:pt x="3" y="83"/>
                  </a:lnTo>
                  <a:lnTo>
                    <a:pt x="1" y="71"/>
                  </a:lnTo>
                  <a:lnTo>
                    <a:pt x="1" y="59"/>
                  </a:lnTo>
                  <a:lnTo>
                    <a:pt x="3" y="45"/>
                  </a:lnTo>
                  <a:lnTo>
                    <a:pt x="6" y="17"/>
                  </a:lnTo>
                  <a:lnTo>
                    <a:pt x="4" y="11"/>
                  </a:lnTo>
                  <a:lnTo>
                    <a:pt x="0" y="6"/>
                  </a:lnTo>
                  <a:lnTo>
                    <a:pt x="0" y="1"/>
                  </a:ln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 sz="1950" dirty="0">
                <a:latin typeface="Raleway Light"/>
              </a:endParaRPr>
            </a:p>
          </p:txBody>
        </p:sp>
        <p:sp>
          <p:nvSpPr>
            <p:cNvPr id="25" name="Freeform 76">
              <a:extLst>
                <a:ext uri="{FF2B5EF4-FFF2-40B4-BE49-F238E27FC236}">
                  <a16:creationId xmlns:a16="http://schemas.microsoft.com/office/drawing/2014/main" id="{B782F750-8701-7970-1D5B-E14FDE8DAB5F}"/>
                </a:ext>
              </a:extLst>
            </p:cNvPr>
            <p:cNvSpPr>
              <a:spLocks noChangeAspect="1"/>
            </p:cNvSpPr>
            <p:nvPr/>
          </p:nvSpPr>
          <p:spPr bwMode="gray">
            <a:xfrm>
              <a:off x="9431825" y="4401738"/>
              <a:ext cx="32716" cy="51589"/>
            </a:xfrm>
            <a:custGeom>
              <a:avLst/>
              <a:gdLst/>
              <a:ahLst/>
              <a:cxnLst>
                <a:cxn ang="0">
                  <a:pos x="29" y="8"/>
                </a:cxn>
                <a:cxn ang="0">
                  <a:pos x="39" y="0"/>
                </a:cxn>
                <a:cxn ang="0">
                  <a:pos x="43" y="1"/>
                </a:cxn>
                <a:cxn ang="0">
                  <a:pos x="59" y="5"/>
                </a:cxn>
                <a:cxn ang="0">
                  <a:pos x="59" y="14"/>
                </a:cxn>
                <a:cxn ang="0">
                  <a:pos x="57" y="25"/>
                </a:cxn>
                <a:cxn ang="0">
                  <a:pos x="52" y="30"/>
                </a:cxn>
                <a:cxn ang="0">
                  <a:pos x="51" y="41"/>
                </a:cxn>
                <a:cxn ang="0">
                  <a:pos x="41" y="62"/>
                </a:cxn>
                <a:cxn ang="0">
                  <a:pos x="40" y="75"/>
                </a:cxn>
                <a:cxn ang="0">
                  <a:pos x="41" y="83"/>
                </a:cxn>
                <a:cxn ang="0">
                  <a:pos x="44" y="90"/>
                </a:cxn>
                <a:cxn ang="0">
                  <a:pos x="43" y="101"/>
                </a:cxn>
                <a:cxn ang="0">
                  <a:pos x="34" y="107"/>
                </a:cxn>
                <a:cxn ang="0">
                  <a:pos x="25" y="97"/>
                </a:cxn>
                <a:cxn ang="0">
                  <a:pos x="19" y="89"/>
                </a:cxn>
                <a:cxn ang="0">
                  <a:pos x="13" y="86"/>
                </a:cxn>
                <a:cxn ang="0">
                  <a:pos x="6" y="79"/>
                </a:cxn>
                <a:cxn ang="0">
                  <a:pos x="0" y="69"/>
                </a:cxn>
                <a:cxn ang="0">
                  <a:pos x="3" y="57"/>
                </a:cxn>
                <a:cxn ang="0">
                  <a:pos x="18" y="51"/>
                </a:cxn>
                <a:cxn ang="0">
                  <a:pos x="22" y="42"/>
                </a:cxn>
                <a:cxn ang="0">
                  <a:pos x="22" y="25"/>
                </a:cxn>
                <a:cxn ang="0">
                  <a:pos x="27" y="10"/>
                </a:cxn>
                <a:cxn ang="0">
                  <a:pos x="29" y="8"/>
                </a:cxn>
              </a:cxnLst>
              <a:rect l="0" t="0" r="r" b="b"/>
              <a:pathLst>
                <a:path w="59" h="107">
                  <a:moveTo>
                    <a:pt x="29" y="8"/>
                  </a:moveTo>
                  <a:lnTo>
                    <a:pt x="39" y="0"/>
                  </a:lnTo>
                  <a:lnTo>
                    <a:pt x="43" y="1"/>
                  </a:lnTo>
                  <a:lnTo>
                    <a:pt x="59" y="5"/>
                  </a:lnTo>
                  <a:lnTo>
                    <a:pt x="59" y="14"/>
                  </a:lnTo>
                  <a:lnTo>
                    <a:pt x="57" y="25"/>
                  </a:lnTo>
                  <a:lnTo>
                    <a:pt x="52" y="30"/>
                  </a:lnTo>
                  <a:lnTo>
                    <a:pt x="51" y="41"/>
                  </a:lnTo>
                  <a:lnTo>
                    <a:pt x="41" y="62"/>
                  </a:lnTo>
                  <a:lnTo>
                    <a:pt x="40" y="75"/>
                  </a:lnTo>
                  <a:lnTo>
                    <a:pt x="41" y="83"/>
                  </a:lnTo>
                  <a:lnTo>
                    <a:pt x="44" y="90"/>
                  </a:lnTo>
                  <a:lnTo>
                    <a:pt x="43" y="101"/>
                  </a:lnTo>
                  <a:lnTo>
                    <a:pt x="34" y="107"/>
                  </a:lnTo>
                  <a:lnTo>
                    <a:pt x="25" y="97"/>
                  </a:lnTo>
                  <a:lnTo>
                    <a:pt x="19" y="89"/>
                  </a:lnTo>
                  <a:lnTo>
                    <a:pt x="13" y="86"/>
                  </a:lnTo>
                  <a:lnTo>
                    <a:pt x="6" y="79"/>
                  </a:lnTo>
                  <a:lnTo>
                    <a:pt x="0" y="69"/>
                  </a:lnTo>
                  <a:lnTo>
                    <a:pt x="3" y="57"/>
                  </a:lnTo>
                  <a:lnTo>
                    <a:pt x="18" y="51"/>
                  </a:lnTo>
                  <a:lnTo>
                    <a:pt x="22" y="42"/>
                  </a:lnTo>
                  <a:lnTo>
                    <a:pt x="22" y="25"/>
                  </a:lnTo>
                  <a:lnTo>
                    <a:pt x="27" y="10"/>
                  </a:lnTo>
                  <a:lnTo>
                    <a:pt x="29" y="8"/>
                  </a:ln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 sz="1950" dirty="0">
                <a:latin typeface="Raleway Light"/>
              </a:endParaRPr>
            </a:p>
          </p:txBody>
        </p:sp>
        <p:sp>
          <p:nvSpPr>
            <p:cNvPr id="26" name="Freeform 77">
              <a:extLst>
                <a:ext uri="{FF2B5EF4-FFF2-40B4-BE49-F238E27FC236}">
                  <a16:creationId xmlns:a16="http://schemas.microsoft.com/office/drawing/2014/main" id="{DE725C22-AB2C-1063-AD05-01903BF1C55D}"/>
                </a:ext>
              </a:extLst>
            </p:cNvPr>
            <p:cNvSpPr>
              <a:spLocks noChangeAspect="1"/>
            </p:cNvSpPr>
            <p:nvPr/>
          </p:nvSpPr>
          <p:spPr bwMode="gray">
            <a:xfrm>
              <a:off x="9489077" y="4386998"/>
              <a:ext cx="27263" cy="3930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" y="5"/>
                </a:cxn>
                <a:cxn ang="0">
                  <a:pos x="6" y="8"/>
                </a:cxn>
                <a:cxn ang="0">
                  <a:pos x="11" y="6"/>
                </a:cxn>
                <a:cxn ang="0">
                  <a:pos x="16" y="8"/>
                </a:cxn>
                <a:cxn ang="0">
                  <a:pos x="29" y="7"/>
                </a:cxn>
                <a:cxn ang="0">
                  <a:pos x="37" y="18"/>
                </a:cxn>
                <a:cxn ang="0">
                  <a:pos x="38" y="43"/>
                </a:cxn>
                <a:cxn ang="0">
                  <a:pos x="43" y="51"/>
                </a:cxn>
                <a:cxn ang="0">
                  <a:pos x="48" y="64"/>
                </a:cxn>
                <a:cxn ang="0">
                  <a:pos x="51" y="69"/>
                </a:cxn>
                <a:cxn ang="0">
                  <a:pos x="44" y="72"/>
                </a:cxn>
                <a:cxn ang="0">
                  <a:pos x="38" y="70"/>
                </a:cxn>
                <a:cxn ang="0">
                  <a:pos x="37" y="81"/>
                </a:cxn>
                <a:cxn ang="0">
                  <a:pos x="29" y="78"/>
                </a:cxn>
                <a:cxn ang="0">
                  <a:pos x="26" y="67"/>
                </a:cxn>
                <a:cxn ang="0">
                  <a:pos x="26" y="43"/>
                </a:cxn>
                <a:cxn ang="0">
                  <a:pos x="19" y="30"/>
                </a:cxn>
                <a:cxn ang="0">
                  <a:pos x="8" y="34"/>
                </a:cxn>
                <a:cxn ang="0">
                  <a:pos x="6" y="22"/>
                </a:cxn>
                <a:cxn ang="0">
                  <a:pos x="3" y="10"/>
                </a:cxn>
                <a:cxn ang="0">
                  <a:pos x="1" y="6"/>
                </a:cxn>
                <a:cxn ang="0">
                  <a:pos x="0" y="0"/>
                </a:cxn>
              </a:cxnLst>
              <a:rect l="0" t="0" r="r" b="b"/>
              <a:pathLst>
                <a:path w="51" h="81">
                  <a:moveTo>
                    <a:pt x="0" y="0"/>
                  </a:moveTo>
                  <a:lnTo>
                    <a:pt x="2" y="5"/>
                  </a:lnTo>
                  <a:lnTo>
                    <a:pt x="6" y="8"/>
                  </a:lnTo>
                  <a:lnTo>
                    <a:pt x="11" y="6"/>
                  </a:lnTo>
                  <a:lnTo>
                    <a:pt x="16" y="8"/>
                  </a:lnTo>
                  <a:lnTo>
                    <a:pt x="29" y="7"/>
                  </a:lnTo>
                  <a:lnTo>
                    <a:pt x="37" y="18"/>
                  </a:lnTo>
                  <a:lnTo>
                    <a:pt x="38" y="43"/>
                  </a:lnTo>
                  <a:lnTo>
                    <a:pt x="43" y="51"/>
                  </a:lnTo>
                  <a:lnTo>
                    <a:pt x="48" y="64"/>
                  </a:lnTo>
                  <a:lnTo>
                    <a:pt x="51" y="69"/>
                  </a:lnTo>
                  <a:lnTo>
                    <a:pt x="44" y="72"/>
                  </a:lnTo>
                  <a:lnTo>
                    <a:pt x="38" y="70"/>
                  </a:lnTo>
                  <a:lnTo>
                    <a:pt x="37" y="81"/>
                  </a:lnTo>
                  <a:lnTo>
                    <a:pt x="29" y="78"/>
                  </a:lnTo>
                  <a:lnTo>
                    <a:pt x="26" y="67"/>
                  </a:lnTo>
                  <a:lnTo>
                    <a:pt x="26" y="43"/>
                  </a:lnTo>
                  <a:lnTo>
                    <a:pt x="19" y="30"/>
                  </a:lnTo>
                  <a:lnTo>
                    <a:pt x="8" y="34"/>
                  </a:lnTo>
                  <a:lnTo>
                    <a:pt x="6" y="22"/>
                  </a:lnTo>
                  <a:lnTo>
                    <a:pt x="3" y="10"/>
                  </a:lnTo>
                  <a:lnTo>
                    <a:pt x="1" y="6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 sz="1950" dirty="0">
                <a:latin typeface="Raleway Light"/>
              </a:endParaRPr>
            </a:p>
          </p:txBody>
        </p:sp>
        <p:sp>
          <p:nvSpPr>
            <p:cNvPr id="27" name="Freeform 78">
              <a:extLst>
                <a:ext uri="{FF2B5EF4-FFF2-40B4-BE49-F238E27FC236}">
                  <a16:creationId xmlns:a16="http://schemas.microsoft.com/office/drawing/2014/main" id="{7F348128-0900-50B6-ABDB-27E07D1A5D5B}"/>
                </a:ext>
              </a:extLst>
            </p:cNvPr>
            <p:cNvSpPr>
              <a:spLocks noChangeAspect="1"/>
            </p:cNvSpPr>
            <p:nvPr/>
          </p:nvSpPr>
          <p:spPr bwMode="gray">
            <a:xfrm>
              <a:off x="9461814" y="4391911"/>
              <a:ext cx="19084" cy="49133"/>
            </a:xfrm>
            <a:custGeom>
              <a:avLst/>
              <a:gdLst/>
              <a:ahLst/>
              <a:cxnLst>
                <a:cxn ang="0">
                  <a:pos x="35" y="2"/>
                </a:cxn>
                <a:cxn ang="0">
                  <a:pos x="37" y="0"/>
                </a:cxn>
                <a:cxn ang="0">
                  <a:pos x="38" y="5"/>
                </a:cxn>
                <a:cxn ang="0">
                  <a:pos x="37" y="10"/>
                </a:cxn>
                <a:cxn ang="0">
                  <a:pos x="37" y="33"/>
                </a:cxn>
                <a:cxn ang="0">
                  <a:pos x="36" y="48"/>
                </a:cxn>
                <a:cxn ang="0">
                  <a:pos x="24" y="58"/>
                </a:cxn>
                <a:cxn ang="0">
                  <a:pos x="15" y="75"/>
                </a:cxn>
                <a:cxn ang="0">
                  <a:pos x="10" y="86"/>
                </a:cxn>
                <a:cxn ang="0">
                  <a:pos x="6" y="96"/>
                </a:cxn>
                <a:cxn ang="0">
                  <a:pos x="3" y="99"/>
                </a:cxn>
                <a:cxn ang="0">
                  <a:pos x="0" y="87"/>
                </a:cxn>
                <a:cxn ang="0">
                  <a:pos x="0" y="78"/>
                </a:cxn>
                <a:cxn ang="0">
                  <a:pos x="8" y="58"/>
                </a:cxn>
                <a:cxn ang="0">
                  <a:pos x="17" y="41"/>
                </a:cxn>
                <a:cxn ang="0">
                  <a:pos x="26" y="21"/>
                </a:cxn>
                <a:cxn ang="0">
                  <a:pos x="31" y="5"/>
                </a:cxn>
                <a:cxn ang="0">
                  <a:pos x="35" y="2"/>
                </a:cxn>
              </a:cxnLst>
              <a:rect l="0" t="0" r="r" b="b"/>
              <a:pathLst>
                <a:path w="38" h="99">
                  <a:moveTo>
                    <a:pt x="35" y="2"/>
                  </a:moveTo>
                  <a:lnTo>
                    <a:pt x="37" y="0"/>
                  </a:lnTo>
                  <a:lnTo>
                    <a:pt x="38" y="5"/>
                  </a:lnTo>
                  <a:lnTo>
                    <a:pt x="37" y="10"/>
                  </a:lnTo>
                  <a:lnTo>
                    <a:pt x="37" y="33"/>
                  </a:lnTo>
                  <a:lnTo>
                    <a:pt x="36" y="48"/>
                  </a:lnTo>
                  <a:lnTo>
                    <a:pt x="24" y="58"/>
                  </a:lnTo>
                  <a:lnTo>
                    <a:pt x="15" y="75"/>
                  </a:lnTo>
                  <a:lnTo>
                    <a:pt x="10" y="86"/>
                  </a:lnTo>
                  <a:lnTo>
                    <a:pt x="6" y="96"/>
                  </a:lnTo>
                  <a:lnTo>
                    <a:pt x="3" y="99"/>
                  </a:lnTo>
                  <a:lnTo>
                    <a:pt x="0" y="87"/>
                  </a:lnTo>
                  <a:lnTo>
                    <a:pt x="0" y="78"/>
                  </a:lnTo>
                  <a:lnTo>
                    <a:pt x="8" y="58"/>
                  </a:lnTo>
                  <a:lnTo>
                    <a:pt x="17" y="41"/>
                  </a:lnTo>
                  <a:lnTo>
                    <a:pt x="26" y="21"/>
                  </a:lnTo>
                  <a:lnTo>
                    <a:pt x="31" y="5"/>
                  </a:lnTo>
                  <a:lnTo>
                    <a:pt x="35" y="2"/>
                  </a:ln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 sz="1950" dirty="0">
                <a:latin typeface="Raleway Light"/>
              </a:endParaRPr>
            </a:p>
          </p:txBody>
        </p:sp>
        <p:sp>
          <p:nvSpPr>
            <p:cNvPr id="28" name="Freeform 79">
              <a:extLst>
                <a:ext uri="{FF2B5EF4-FFF2-40B4-BE49-F238E27FC236}">
                  <a16:creationId xmlns:a16="http://schemas.microsoft.com/office/drawing/2014/main" id="{603605E3-4FFD-1E94-E278-675874B128E9}"/>
                </a:ext>
              </a:extLst>
            </p:cNvPr>
            <p:cNvSpPr>
              <a:spLocks noChangeAspect="1"/>
            </p:cNvSpPr>
            <p:nvPr/>
          </p:nvSpPr>
          <p:spPr bwMode="gray">
            <a:xfrm>
              <a:off x="9475445" y="4421391"/>
              <a:ext cx="21810" cy="17197"/>
            </a:xfrm>
            <a:custGeom>
              <a:avLst/>
              <a:gdLst/>
              <a:ahLst/>
              <a:cxnLst>
                <a:cxn ang="0">
                  <a:pos x="0" y="18"/>
                </a:cxn>
                <a:cxn ang="0">
                  <a:pos x="0" y="16"/>
                </a:cxn>
                <a:cxn ang="0">
                  <a:pos x="2" y="16"/>
                </a:cxn>
                <a:cxn ang="0">
                  <a:pos x="9" y="12"/>
                </a:cxn>
                <a:cxn ang="0">
                  <a:pos x="12" y="5"/>
                </a:cxn>
                <a:cxn ang="0">
                  <a:pos x="20" y="0"/>
                </a:cxn>
                <a:cxn ang="0">
                  <a:pos x="32" y="5"/>
                </a:cxn>
                <a:cxn ang="0">
                  <a:pos x="39" y="3"/>
                </a:cxn>
                <a:cxn ang="0">
                  <a:pos x="39" y="14"/>
                </a:cxn>
                <a:cxn ang="0">
                  <a:pos x="38" y="18"/>
                </a:cxn>
                <a:cxn ang="0">
                  <a:pos x="39" y="24"/>
                </a:cxn>
                <a:cxn ang="0">
                  <a:pos x="37" y="27"/>
                </a:cxn>
                <a:cxn ang="0">
                  <a:pos x="22" y="31"/>
                </a:cxn>
                <a:cxn ang="0">
                  <a:pos x="7" y="30"/>
                </a:cxn>
                <a:cxn ang="0">
                  <a:pos x="4" y="26"/>
                </a:cxn>
                <a:cxn ang="0">
                  <a:pos x="0" y="18"/>
                </a:cxn>
              </a:cxnLst>
              <a:rect l="0" t="0" r="r" b="b"/>
              <a:pathLst>
                <a:path w="39" h="31">
                  <a:moveTo>
                    <a:pt x="0" y="18"/>
                  </a:moveTo>
                  <a:lnTo>
                    <a:pt x="0" y="16"/>
                  </a:lnTo>
                  <a:lnTo>
                    <a:pt x="2" y="16"/>
                  </a:lnTo>
                  <a:lnTo>
                    <a:pt x="9" y="12"/>
                  </a:lnTo>
                  <a:lnTo>
                    <a:pt x="12" y="5"/>
                  </a:lnTo>
                  <a:lnTo>
                    <a:pt x="20" y="0"/>
                  </a:lnTo>
                  <a:lnTo>
                    <a:pt x="32" y="5"/>
                  </a:lnTo>
                  <a:lnTo>
                    <a:pt x="39" y="3"/>
                  </a:lnTo>
                  <a:lnTo>
                    <a:pt x="39" y="14"/>
                  </a:lnTo>
                  <a:lnTo>
                    <a:pt x="38" y="18"/>
                  </a:lnTo>
                  <a:lnTo>
                    <a:pt x="39" y="24"/>
                  </a:lnTo>
                  <a:lnTo>
                    <a:pt x="37" y="27"/>
                  </a:lnTo>
                  <a:lnTo>
                    <a:pt x="22" y="31"/>
                  </a:lnTo>
                  <a:lnTo>
                    <a:pt x="7" y="30"/>
                  </a:lnTo>
                  <a:lnTo>
                    <a:pt x="4" y="26"/>
                  </a:lnTo>
                  <a:lnTo>
                    <a:pt x="0" y="18"/>
                  </a:ln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 sz="1950" dirty="0">
                <a:latin typeface="Raleway Light"/>
              </a:endParaRPr>
            </a:p>
          </p:txBody>
        </p:sp>
        <p:sp>
          <p:nvSpPr>
            <p:cNvPr id="29" name="Freeform 80">
              <a:extLst>
                <a:ext uri="{FF2B5EF4-FFF2-40B4-BE49-F238E27FC236}">
                  <a16:creationId xmlns:a16="http://schemas.microsoft.com/office/drawing/2014/main" id="{F016E5F5-C07C-F380-F2B4-BD9782A63C0D}"/>
                </a:ext>
              </a:extLst>
            </p:cNvPr>
            <p:cNvSpPr>
              <a:spLocks noChangeAspect="1"/>
            </p:cNvSpPr>
            <p:nvPr/>
          </p:nvSpPr>
          <p:spPr bwMode="gray">
            <a:xfrm>
              <a:off x="9418193" y="4433674"/>
              <a:ext cx="139042" cy="113007"/>
            </a:xfrm>
            <a:custGeom>
              <a:avLst/>
              <a:gdLst/>
              <a:ahLst/>
              <a:cxnLst>
                <a:cxn ang="0">
                  <a:pos x="190" y="0"/>
                </a:cxn>
                <a:cxn ang="0">
                  <a:pos x="207" y="10"/>
                </a:cxn>
                <a:cxn ang="0">
                  <a:pos x="224" y="26"/>
                </a:cxn>
                <a:cxn ang="0">
                  <a:pos x="233" y="33"/>
                </a:cxn>
                <a:cxn ang="0">
                  <a:pos x="240" y="51"/>
                </a:cxn>
                <a:cxn ang="0">
                  <a:pos x="242" y="70"/>
                </a:cxn>
                <a:cxn ang="0">
                  <a:pos x="246" y="86"/>
                </a:cxn>
                <a:cxn ang="0">
                  <a:pos x="250" y="110"/>
                </a:cxn>
                <a:cxn ang="0">
                  <a:pos x="254" y="142"/>
                </a:cxn>
                <a:cxn ang="0">
                  <a:pos x="243" y="152"/>
                </a:cxn>
                <a:cxn ang="0">
                  <a:pos x="238" y="185"/>
                </a:cxn>
                <a:cxn ang="0">
                  <a:pos x="227" y="167"/>
                </a:cxn>
                <a:cxn ang="0">
                  <a:pos x="221" y="142"/>
                </a:cxn>
                <a:cxn ang="0">
                  <a:pos x="212" y="131"/>
                </a:cxn>
                <a:cxn ang="0">
                  <a:pos x="192" y="158"/>
                </a:cxn>
                <a:cxn ang="0">
                  <a:pos x="197" y="179"/>
                </a:cxn>
                <a:cxn ang="0">
                  <a:pos x="206" y="201"/>
                </a:cxn>
                <a:cxn ang="0">
                  <a:pos x="194" y="227"/>
                </a:cxn>
                <a:cxn ang="0">
                  <a:pos x="184" y="211"/>
                </a:cxn>
                <a:cxn ang="0">
                  <a:pos x="174" y="211"/>
                </a:cxn>
                <a:cxn ang="0">
                  <a:pos x="156" y="210"/>
                </a:cxn>
                <a:cxn ang="0">
                  <a:pos x="125" y="189"/>
                </a:cxn>
                <a:cxn ang="0">
                  <a:pos x="119" y="171"/>
                </a:cxn>
                <a:cxn ang="0">
                  <a:pos x="113" y="150"/>
                </a:cxn>
                <a:cxn ang="0">
                  <a:pos x="125" y="126"/>
                </a:cxn>
                <a:cxn ang="0">
                  <a:pos x="105" y="108"/>
                </a:cxn>
                <a:cxn ang="0">
                  <a:pos x="89" y="104"/>
                </a:cxn>
                <a:cxn ang="0">
                  <a:pos x="81" y="125"/>
                </a:cxn>
                <a:cxn ang="0">
                  <a:pos x="68" y="121"/>
                </a:cxn>
                <a:cxn ang="0">
                  <a:pos x="55" y="126"/>
                </a:cxn>
                <a:cxn ang="0">
                  <a:pos x="50" y="123"/>
                </a:cxn>
                <a:cxn ang="0">
                  <a:pos x="39" y="112"/>
                </a:cxn>
                <a:cxn ang="0">
                  <a:pos x="16" y="153"/>
                </a:cxn>
                <a:cxn ang="0">
                  <a:pos x="3" y="155"/>
                </a:cxn>
                <a:cxn ang="0">
                  <a:pos x="7" y="121"/>
                </a:cxn>
                <a:cxn ang="0">
                  <a:pos x="22" y="93"/>
                </a:cxn>
                <a:cxn ang="0">
                  <a:pos x="56" y="76"/>
                </a:cxn>
                <a:cxn ang="0">
                  <a:pos x="73" y="64"/>
                </a:cxn>
                <a:cxn ang="0">
                  <a:pos x="99" y="64"/>
                </a:cxn>
                <a:cxn ang="0">
                  <a:pos x="98" y="94"/>
                </a:cxn>
                <a:cxn ang="0">
                  <a:pos x="127" y="69"/>
                </a:cxn>
                <a:cxn ang="0">
                  <a:pos x="146" y="66"/>
                </a:cxn>
                <a:cxn ang="0">
                  <a:pos x="153" y="49"/>
                </a:cxn>
                <a:cxn ang="0">
                  <a:pos x="169" y="46"/>
                </a:cxn>
                <a:cxn ang="0">
                  <a:pos x="189" y="43"/>
                </a:cxn>
                <a:cxn ang="0">
                  <a:pos x="194" y="26"/>
                </a:cxn>
                <a:cxn ang="0">
                  <a:pos x="191" y="1"/>
                </a:cxn>
              </a:cxnLst>
              <a:rect l="0" t="0" r="r" b="b"/>
              <a:pathLst>
                <a:path w="254" h="227">
                  <a:moveTo>
                    <a:pt x="191" y="1"/>
                  </a:moveTo>
                  <a:lnTo>
                    <a:pt x="190" y="0"/>
                  </a:lnTo>
                  <a:lnTo>
                    <a:pt x="200" y="0"/>
                  </a:lnTo>
                  <a:lnTo>
                    <a:pt x="207" y="10"/>
                  </a:lnTo>
                  <a:lnTo>
                    <a:pt x="215" y="13"/>
                  </a:lnTo>
                  <a:lnTo>
                    <a:pt x="224" y="26"/>
                  </a:lnTo>
                  <a:lnTo>
                    <a:pt x="229" y="26"/>
                  </a:lnTo>
                  <a:lnTo>
                    <a:pt x="233" y="33"/>
                  </a:lnTo>
                  <a:lnTo>
                    <a:pt x="240" y="46"/>
                  </a:lnTo>
                  <a:lnTo>
                    <a:pt x="240" y="51"/>
                  </a:lnTo>
                  <a:lnTo>
                    <a:pt x="231" y="64"/>
                  </a:lnTo>
                  <a:lnTo>
                    <a:pt x="242" y="70"/>
                  </a:lnTo>
                  <a:lnTo>
                    <a:pt x="242" y="81"/>
                  </a:lnTo>
                  <a:lnTo>
                    <a:pt x="246" y="86"/>
                  </a:lnTo>
                  <a:lnTo>
                    <a:pt x="248" y="104"/>
                  </a:lnTo>
                  <a:lnTo>
                    <a:pt x="250" y="110"/>
                  </a:lnTo>
                  <a:lnTo>
                    <a:pt x="254" y="124"/>
                  </a:lnTo>
                  <a:lnTo>
                    <a:pt x="254" y="142"/>
                  </a:lnTo>
                  <a:lnTo>
                    <a:pt x="249" y="150"/>
                  </a:lnTo>
                  <a:lnTo>
                    <a:pt x="243" y="152"/>
                  </a:lnTo>
                  <a:lnTo>
                    <a:pt x="238" y="161"/>
                  </a:lnTo>
                  <a:lnTo>
                    <a:pt x="238" y="185"/>
                  </a:lnTo>
                  <a:lnTo>
                    <a:pt x="231" y="179"/>
                  </a:lnTo>
                  <a:lnTo>
                    <a:pt x="227" y="167"/>
                  </a:lnTo>
                  <a:lnTo>
                    <a:pt x="227" y="151"/>
                  </a:lnTo>
                  <a:lnTo>
                    <a:pt x="221" y="142"/>
                  </a:lnTo>
                  <a:lnTo>
                    <a:pt x="217" y="134"/>
                  </a:lnTo>
                  <a:lnTo>
                    <a:pt x="212" y="131"/>
                  </a:lnTo>
                  <a:lnTo>
                    <a:pt x="207" y="135"/>
                  </a:lnTo>
                  <a:lnTo>
                    <a:pt x="192" y="158"/>
                  </a:lnTo>
                  <a:lnTo>
                    <a:pt x="191" y="172"/>
                  </a:lnTo>
                  <a:lnTo>
                    <a:pt x="197" y="179"/>
                  </a:lnTo>
                  <a:lnTo>
                    <a:pt x="202" y="189"/>
                  </a:lnTo>
                  <a:lnTo>
                    <a:pt x="206" y="201"/>
                  </a:lnTo>
                  <a:lnTo>
                    <a:pt x="206" y="207"/>
                  </a:lnTo>
                  <a:lnTo>
                    <a:pt x="194" y="227"/>
                  </a:lnTo>
                  <a:lnTo>
                    <a:pt x="186" y="223"/>
                  </a:lnTo>
                  <a:lnTo>
                    <a:pt x="184" y="211"/>
                  </a:lnTo>
                  <a:lnTo>
                    <a:pt x="183" y="205"/>
                  </a:lnTo>
                  <a:lnTo>
                    <a:pt x="174" y="211"/>
                  </a:lnTo>
                  <a:lnTo>
                    <a:pt x="164" y="212"/>
                  </a:lnTo>
                  <a:lnTo>
                    <a:pt x="156" y="210"/>
                  </a:lnTo>
                  <a:lnTo>
                    <a:pt x="133" y="199"/>
                  </a:lnTo>
                  <a:lnTo>
                    <a:pt x="125" y="189"/>
                  </a:lnTo>
                  <a:lnTo>
                    <a:pt x="120" y="182"/>
                  </a:lnTo>
                  <a:lnTo>
                    <a:pt x="119" y="171"/>
                  </a:lnTo>
                  <a:lnTo>
                    <a:pt x="116" y="162"/>
                  </a:lnTo>
                  <a:lnTo>
                    <a:pt x="113" y="150"/>
                  </a:lnTo>
                  <a:lnTo>
                    <a:pt x="125" y="134"/>
                  </a:lnTo>
                  <a:lnTo>
                    <a:pt x="125" y="126"/>
                  </a:lnTo>
                  <a:lnTo>
                    <a:pt x="116" y="116"/>
                  </a:lnTo>
                  <a:lnTo>
                    <a:pt x="105" y="108"/>
                  </a:lnTo>
                  <a:lnTo>
                    <a:pt x="97" y="104"/>
                  </a:lnTo>
                  <a:lnTo>
                    <a:pt x="89" y="104"/>
                  </a:lnTo>
                  <a:lnTo>
                    <a:pt x="81" y="119"/>
                  </a:lnTo>
                  <a:lnTo>
                    <a:pt x="81" y="125"/>
                  </a:lnTo>
                  <a:lnTo>
                    <a:pt x="73" y="121"/>
                  </a:lnTo>
                  <a:lnTo>
                    <a:pt x="68" y="121"/>
                  </a:lnTo>
                  <a:lnTo>
                    <a:pt x="68" y="114"/>
                  </a:lnTo>
                  <a:lnTo>
                    <a:pt x="55" y="126"/>
                  </a:lnTo>
                  <a:lnTo>
                    <a:pt x="54" y="132"/>
                  </a:lnTo>
                  <a:lnTo>
                    <a:pt x="50" y="123"/>
                  </a:lnTo>
                  <a:lnTo>
                    <a:pt x="47" y="112"/>
                  </a:lnTo>
                  <a:lnTo>
                    <a:pt x="39" y="112"/>
                  </a:lnTo>
                  <a:lnTo>
                    <a:pt x="28" y="124"/>
                  </a:lnTo>
                  <a:lnTo>
                    <a:pt x="16" y="153"/>
                  </a:lnTo>
                  <a:lnTo>
                    <a:pt x="9" y="156"/>
                  </a:lnTo>
                  <a:lnTo>
                    <a:pt x="3" y="155"/>
                  </a:lnTo>
                  <a:lnTo>
                    <a:pt x="0" y="144"/>
                  </a:lnTo>
                  <a:lnTo>
                    <a:pt x="7" y="121"/>
                  </a:lnTo>
                  <a:lnTo>
                    <a:pt x="12" y="104"/>
                  </a:lnTo>
                  <a:lnTo>
                    <a:pt x="22" y="93"/>
                  </a:lnTo>
                  <a:lnTo>
                    <a:pt x="52" y="85"/>
                  </a:lnTo>
                  <a:lnTo>
                    <a:pt x="56" y="76"/>
                  </a:lnTo>
                  <a:lnTo>
                    <a:pt x="63" y="69"/>
                  </a:lnTo>
                  <a:lnTo>
                    <a:pt x="73" y="64"/>
                  </a:lnTo>
                  <a:lnTo>
                    <a:pt x="79" y="56"/>
                  </a:lnTo>
                  <a:lnTo>
                    <a:pt x="99" y="64"/>
                  </a:lnTo>
                  <a:lnTo>
                    <a:pt x="104" y="76"/>
                  </a:lnTo>
                  <a:lnTo>
                    <a:pt x="98" y="94"/>
                  </a:lnTo>
                  <a:lnTo>
                    <a:pt x="120" y="85"/>
                  </a:lnTo>
                  <a:lnTo>
                    <a:pt x="127" y="69"/>
                  </a:lnTo>
                  <a:lnTo>
                    <a:pt x="138" y="64"/>
                  </a:lnTo>
                  <a:lnTo>
                    <a:pt x="146" y="66"/>
                  </a:lnTo>
                  <a:lnTo>
                    <a:pt x="151" y="60"/>
                  </a:lnTo>
                  <a:lnTo>
                    <a:pt x="153" y="49"/>
                  </a:lnTo>
                  <a:lnTo>
                    <a:pt x="158" y="43"/>
                  </a:lnTo>
                  <a:lnTo>
                    <a:pt x="169" y="46"/>
                  </a:lnTo>
                  <a:lnTo>
                    <a:pt x="181" y="40"/>
                  </a:lnTo>
                  <a:lnTo>
                    <a:pt x="189" y="43"/>
                  </a:lnTo>
                  <a:lnTo>
                    <a:pt x="192" y="39"/>
                  </a:lnTo>
                  <a:lnTo>
                    <a:pt x="194" y="26"/>
                  </a:lnTo>
                  <a:lnTo>
                    <a:pt x="191" y="7"/>
                  </a:lnTo>
                  <a:lnTo>
                    <a:pt x="191" y="1"/>
                  </a:ln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 sz="1950" dirty="0">
                <a:latin typeface="Raleway Light"/>
              </a:endParaRPr>
            </a:p>
          </p:txBody>
        </p:sp>
        <p:sp>
          <p:nvSpPr>
            <p:cNvPr id="30" name="Freeform 81">
              <a:extLst>
                <a:ext uri="{FF2B5EF4-FFF2-40B4-BE49-F238E27FC236}">
                  <a16:creationId xmlns:a16="http://schemas.microsoft.com/office/drawing/2014/main" id="{35EFA666-70D2-0C4E-DD5C-4A95BE85E27A}"/>
                </a:ext>
              </a:extLst>
            </p:cNvPr>
            <p:cNvSpPr>
              <a:spLocks noChangeAspect="1"/>
            </p:cNvSpPr>
            <p:nvPr/>
          </p:nvSpPr>
          <p:spPr bwMode="gray">
            <a:xfrm>
              <a:off x="9181006" y="4558964"/>
              <a:ext cx="40894" cy="29481"/>
            </a:xfrm>
            <a:custGeom>
              <a:avLst/>
              <a:gdLst/>
              <a:ahLst/>
              <a:cxnLst>
                <a:cxn ang="0">
                  <a:pos x="67" y="9"/>
                </a:cxn>
                <a:cxn ang="0">
                  <a:pos x="72" y="14"/>
                </a:cxn>
                <a:cxn ang="0">
                  <a:pos x="76" y="21"/>
                </a:cxn>
                <a:cxn ang="0">
                  <a:pos x="77" y="26"/>
                </a:cxn>
                <a:cxn ang="0">
                  <a:pos x="77" y="32"/>
                </a:cxn>
                <a:cxn ang="0">
                  <a:pos x="76" y="37"/>
                </a:cxn>
                <a:cxn ang="0">
                  <a:pos x="70" y="37"/>
                </a:cxn>
                <a:cxn ang="0">
                  <a:pos x="65" y="35"/>
                </a:cxn>
                <a:cxn ang="0">
                  <a:pos x="61" y="27"/>
                </a:cxn>
                <a:cxn ang="0">
                  <a:pos x="59" y="20"/>
                </a:cxn>
                <a:cxn ang="0">
                  <a:pos x="56" y="16"/>
                </a:cxn>
                <a:cxn ang="0">
                  <a:pos x="51" y="16"/>
                </a:cxn>
                <a:cxn ang="0">
                  <a:pos x="46" y="19"/>
                </a:cxn>
                <a:cxn ang="0">
                  <a:pos x="43" y="24"/>
                </a:cxn>
                <a:cxn ang="0">
                  <a:pos x="41" y="48"/>
                </a:cxn>
                <a:cxn ang="0">
                  <a:pos x="39" y="56"/>
                </a:cxn>
                <a:cxn ang="0">
                  <a:pos x="34" y="58"/>
                </a:cxn>
                <a:cxn ang="0">
                  <a:pos x="29" y="57"/>
                </a:cxn>
                <a:cxn ang="0">
                  <a:pos x="26" y="53"/>
                </a:cxn>
                <a:cxn ang="0">
                  <a:pos x="21" y="48"/>
                </a:cxn>
                <a:cxn ang="0">
                  <a:pos x="17" y="42"/>
                </a:cxn>
                <a:cxn ang="0">
                  <a:pos x="7" y="31"/>
                </a:cxn>
                <a:cxn ang="0">
                  <a:pos x="3" y="29"/>
                </a:cxn>
                <a:cxn ang="0">
                  <a:pos x="0" y="27"/>
                </a:cxn>
                <a:cxn ang="0">
                  <a:pos x="2" y="25"/>
                </a:cxn>
                <a:cxn ang="0">
                  <a:pos x="11" y="22"/>
                </a:cxn>
                <a:cxn ang="0">
                  <a:pos x="26" y="21"/>
                </a:cxn>
                <a:cxn ang="0">
                  <a:pos x="33" y="16"/>
                </a:cxn>
                <a:cxn ang="0">
                  <a:pos x="53" y="0"/>
                </a:cxn>
                <a:cxn ang="0">
                  <a:pos x="55" y="8"/>
                </a:cxn>
                <a:cxn ang="0">
                  <a:pos x="67" y="9"/>
                </a:cxn>
              </a:cxnLst>
              <a:rect l="0" t="0" r="r" b="b"/>
              <a:pathLst>
                <a:path w="77" h="58">
                  <a:moveTo>
                    <a:pt x="67" y="9"/>
                  </a:moveTo>
                  <a:lnTo>
                    <a:pt x="72" y="14"/>
                  </a:lnTo>
                  <a:lnTo>
                    <a:pt x="76" y="21"/>
                  </a:lnTo>
                  <a:lnTo>
                    <a:pt x="77" y="26"/>
                  </a:lnTo>
                  <a:lnTo>
                    <a:pt x="77" y="32"/>
                  </a:lnTo>
                  <a:lnTo>
                    <a:pt x="76" y="37"/>
                  </a:lnTo>
                  <a:lnTo>
                    <a:pt x="70" y="37"/>
                  </a:lnTo>
                  <a:lnTo>
                    <a:pt x="65" y="35"/>
                  </a:lnTo>
                  <a:lnTo>
                    <a:pt x="61" y="27"/>
                  </a:lnTo>
                  <a:lnTo>
                    <a:pt x="59" y="20"/>
                  </a:lnTo>
                  <a:lnTo>
                    <a:pt x="56" y="16"/>
                  </a:lnTo>
                  <a:lnTo>
                    <a:pt x="51" y="16"/>
                  </a:lnTo>
                  <a:lnTo>
                    <a:pt x="46" y="19"/>
                  </a:lnTo>
                  <a:lnTo>
                    <a:pt x="43" y="24"/>
                  </a:lnTo>
                  <a:lnTo>
                    <a:pt x="41" y="48"/>
                  </a:lnTo>
                  <a:lnTo>
                    <a:pt x="39" y="56"/>
                  </a:lnTo>
                  <a:lnTo>
                    <a:pt x="34" y="58"/>
                  </a:lnTo>
                  <a:lnTo>
                    <a:pt x="29" y="57"/>
                  </a:lnTo>
                  <a:lnTo>
                    <a:pt x="26" y="53"/>
                  </a:lnTo>
                  <a:lnTo>
                    <a:pt x="21" y="48"/>
                  </a:lnTo>
                  <a:lnTo>
                    <a:pt x="17" y="42"/>
                  </a:lnTo>
                  <a:lnTo>
                    <a:pt x="7" y="31"/>
                  </a:lnTo>
                  <a:lnTo>
                    <a:pt x="3" y="29"/>
                  </a:lnTo>
                  <a:lnTo>
                    <a:pt x="0" y="27"/>
                  </a:lnTo>
                  <a:lnTo>
                    <a:pt x="2" y="25"/>
                  </a:lnTo>
                  <a:lnTo>
                    <a:pt x="11" y="22"/>
                  </a:lnTo>
                  <a:lnTo>
                    <a:pt x="26" y="21"/>
                  </a:lnTo>
                  <a:lnTo>
                    <a:pt x="33" y="16"/>
                  </a:lnTo>
                  <a:lnTo>
                    <a:pt x="53" y="0"/>
                  </a:lnTo>
                  <a:lnTo>
                    <a:pt x="55" y="8"/>
                  </a:lnTo>
                  <a:lnTo>
                    <a:pt x="67" y="9"/>
                  </a:ln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 sz="1950" dirty="0">
                <a:latin typeface="Raleway Light"/>
              </a:endParaRPr>
            </a:p>
          </p:txBody>
        </p:sp>
        <p:sp>
          <p:nvSpPr>
            <p:cNvPr id="31" name="Freeform 82">
              <a:extLst>
                <a:ext uri="{FF2B5EF4-FFF2-40B4-BE49-F238E27FC236}">
                  <a16:creationId xmlns:a16="http://schemas.microsoft.com/office/drawing/2014/main" id="{A8EDB8D6-438D-DC42-A412-518B52434683}"/>
                </a:ext>
              </a:extLst>
            </p:cNvPr>
            <p:cNvSpPr>
              <a:spLocks noChangeAspect="1"/>
            </p:cNvSpPr>
            <p:nvPr/>
          </p:nvSpPr>
          <p:spPr bwMode="gray">
            <a:xfrm>
              <a:off x="9243712" y="4782520"/>
              <a:ext cx="8180" cy="22111"/>
            </a:xfrm>
            <a:custGeom>
              <a:avLst/>
              <a:gdLst/>
              <a:ahLst/>
              <a:cxnLst>
                <a:cxn ang="0">
                  <a:pos x="8" y="1"/>
                </a:cxn>
                <a:cxn ang="0">
                  <a:pos x="9" y="0"/>
                </a:cxn>
                <a:cxn ang="0">
                  <a:pos x="11" y="10"/>
                </a:cxn>
                <a:cxn ang="0">
                  <a:pos x="13" y="26"/>
                </a:cxn>
                <a:cxn ang="0">
                  <a:pos x="15" y="33"/>
                </a:cxn>
                <a:cxn ang="0">
                  <a:pos x="9" y="41"/>
                </a:cxn>
                <a:cxn ang="0">
                  <a:pos x="4" y="42"/>
                </a:cxn>
                <a:cxn ang="0">
                  <a:pos x="0" y="27"/>
                </a:cxn>
                <a:cxn ang="0">
                  <a:pos x="0" y="13"/>
                </a:cxn>
                <a:cxn ang="0">
                  <a:pos x="3" y="4"/>
                </a:cxn>
                <a:cxn ang="0">
                  <a:pos x="8" y="0"/>
                </a:cxn>
                <a:cxn ang="0">
                  <a:pos x="8" y="1"/>
                </a:cxn>
              </a:cxnLst>
              <a:rect l="0" t="0" r="r" b="b"/>
              <a:pathLst>
                <a:path w="15" h="42">
                  <a:moveTo>
                    <a:pt x="8" y="1"/>
                  </a:moveTo>
                  <a:lnTo>
                    <a:pt x="9" y="0"/>
                  </a:lnTo>
                  <a:lnTo>
                    <a:pt x="11" y="10"/>
                  </a:lnTo>
                  <a:lnTo>
                    <a:pt x="13" y="26"/>
                  </a:lnTo>
                  <a:lnTo>
                    <a:pt x="15" y="33"/>
                  </a:lnTo>
                  <a:lnTo>
                    <a:pt x="9" y="41"/>
                  </a:lnTo>
                  <a:lnTo>
                    <a:pt x="4" y="42"/>
                  </a:lnTo>
                  <a:lnTo>
                    <a:pt x="0" y="27"/>
                  </a:lnTo>
                  <a:lnTo>
                    <a:pt x="0" y="13"/>
                  </a:lnTo>
                  <a:lnTo>
                    <a:pt x="3" y="4"/>
                  </a:lnTo>
                  <a:lnTo>
                    <a:pt x="8" y="0"/>
                  </a:lnTo>
                  <a:lnTo>
                    <a:pt x="8" y="1"/>
                  </a:ln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 sz="1950" dirty="0">
                <a:latin typeface="Raleway Light"/>
              </a:endParaRPr>
            </a:p>
          </p:txBody>
        </p:sp>
        <p:sp>
          <p:nvSpPr>
            <p:cNvPr id="32" name="Freeform 83">
              <a:extLst>
                <a:ext uri="{FF2B5EF4-FFF2-40B4-BE49-F238E27FC236}">
                  <a16:creationId xmlns:a16="http://schemas.microsoft.com/office/drawing/2014/main" id="{6824759C-89F2-1008-EECB-728461C87BB8}"/>
                </a:ext>
              </a:extLst>
            </p:cNvPr>
            <p:cNvSpPr>
              <a:spLocks noChangeAspect="1"/>
            </p:cNvSpPr>
            <p:nvPr/>
          </p:nvSpPr>
          <p:spPr bwMode="gray">
            <a:xfrm>
              <a:off x="9502708" y="4920092"/>
              <a:ext cx="73611" cy="29481"/>
            </a:xfrm>
            <a:custGeom>
              <a:avLst/>
              <a:gdLst/>
              <a:ahLst/>
              <a:cxnLst>
                <a:cxn ang="0">
                  <a:pos x="0" y="39"/>
                </a:cxn>
                <a:cxn ang="0">
                  <a:pos x="2" y="38"/>
                </a:cxn>
                <a:cxn ang="0">
                  <a:pos x="11" y="29"/>
                </a:cxn>
                <a:cxn ang="0">
                  <a:pos x="18" y="17"/>
                </a:cxn>
                <a:cxn ang="0">
                  <a:pos x="27" y="16"/>
                </a:cxn>
                <a:cxn ang="0">
                  <a:pos x="55" y="11"/>
                </a:cxn>
                <a:cxn ang="0">
                  <a:pos x="61" y="7"/>
                </a:cxn>
                <a:cxn ang="0">
                  <a:pos x="71" y="10"/>
                </a:cxn>
                <a:cxn ang="0">
                  <a:pos x="98" y="7"/>
                </a:cxn>
                <a:cxn ang="0">
                  <a:pos x="109" y="3"/>
                </a:cxn>
                <a:cxn ang="0">
                  <a:pos x="118" y="2"/>
                </a:cxn>
                <a:cxn ang="0">
                  <a:pos x="124" y="0"/>
                </a:cxn>
                <a:cxn ang="0">
                  <a:pos x="132" y="2"/>
                </a:cxn>
                <a:cxn ang="0">
                  <a:pos x="133" y="6"/>
                </a:cxn>
                <a:cxn ang="0">
                  <a:pos x="129" y="19"/>
                </a:cxn>
                <a:cxn ang="0">
                  <a:pos x="113" y="23"/>
                </a:cxn>
                <a:cxn ang="0">
                  <a:pos x="88" y="37"/>
                </a:cxn>
                <a:cxn ang="0">
                  <a:pos x="73" y="40"/>
                </a:cxn>
                <a:cxn ang="0">
                  <a:pos x="61" y="46"/>
                </a:cxn>
                <a:cxn ang="0">
                  <a:pos x="39" y="51"/>
                </a:cxn>
                <a:cxn ang="0">
                  <a:pos x="23" y="61"/>
                </a:cxn>
                <a:cxn ang="0">
                  <a:pos x="18" y="59"/>
                </a:cxn>
                <a:cxn ang="0">
                  <a:pos x="0" y="39"/>
                </a:cxn>
              </a:cxnLst>
              <a:rect l="0" t="0" r="r" b="b"/>
              <a:pathLst>
                <a:path w="133" h="61">
                  <a:moveTo>
                    <a:pt x="0" y="39"/>
                  </a:moveTo>
                  <a:lnTo>
                    <a:pt x="2" y="38"/>
                  </a:lnTo>
                  <a:lnTo>
                    <a:pt x="11" y="29"/>
                  </a:lnTo>
                  <a:lnTo>
                    <a:pt x="18" y="17"/>
                  </a:lnTo>
                  <a:lnTo>
                    <a:pt x="27" y="16"/>
                  </a:lnTo>
                  <a:lnTo>
                    <a:pt x="55" y="11"/>
                  </a:lnTo>
                  <a:lnTo>
                    <a:pt x="61" y="7"/>
                  </a:lnTo>
                  <a:lnTo>
                    <a:pt x="71" y="10"/>
                  </a:lnTo>
                  <a:lnTo>
                    <a:pt x="98" y="7"/>
                  </a:lnTo>
                  <a:lnTo>
                    <a:pt x="109" y="3"/>
                  </a:lnTo>
                  <a:lnTo>
                    <a:pt x="118" y="2"/>
                  </a:lnTo>
                  <a:lnTo>
                    <a:pt x="124" y="0"/>
                  </a:lnTo>
                  <a:lnTo>
                    <a:pt x="132" y="2"/>
                  </a:lnTo>
                  <a:lnTo>
                    <a:pt x="133" y="6"/>
                  </a:lnTo>
                  <a:lnTo>
                    <a:pt x="129" y="19"/>
                  </a:lnTo>
                  <a:lnTo>
                    <a:pt x="113" y="23"/>
                  </a:lnTo>
                  <a:lnTo>
                    <a:pt x="88" y="37"/>
                  </a:lnTo>
                  <a:lnTo>
                    <a:pt x="73" y="40"/>
                  </a:lnTo>
                  <a:lnTo>
                    <a:pt x="61" y="46"/>
                  </a:lnTo>
                  <a:lnTo>
                    <a:pt x="39" y="51"/>
                  </a:lnTo>
                  <a:lnTo>
                    <a:pt x="23" y="61"/>
                  </a:lnTo>
                  <a:lnTo>
                    <a:pt x="18" y="59"/>
                  </a:lnTo>
                  <a:lnTo>
                    <a:pt x="0" y="39"/>
                  </a:ln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 sz="1950" dirty="0">
                <a:latin typeface="Raleway Light"/>
              </a:endParaRPr>
            </a:p>
          </p:txBody>
        </p:sp>
        <p:sp>
          <p:nvSpPr>
            <p:cNvPr id="33" name="Freeform 84">
              <a:extLst>
                <a:ext uri="{FF2B5EF4-FFF2-40B4-BE49-F238E27FC236}">
                  <a16:creationId xmlns:a16="http://schemas.microsoft.com/office/drawing/2014/main" id="{54FE6316-F130-721F-7D2E-C1ECC6A36D4D}"/>
                </a:ext>
              </a:extLst>
            </p:cNvPr>
            <p:cNvSpPr>
              <a:spLocks noChangeAspect="1"/>
            </p:cNvSpPr>
            <p:nvPr/>
          </p:nvSpPr>
          <p:spPr bwMode="gray">
            <a:xfrm>
              <a:off x="9467268" y="4939749"/>
              <a:ext cx="46348" cy="34395"/>
            </a:xfrm>
            <a:custGeom>
              <a:avLst/>
              <a:gdLst/>
              <a:ahLst/>
              <a:cxnLst>
                <a:cxn ang="0">
                  <a:pos x="85" y="20"/>
                </a:cxn>
                <a:cxn ang="0">
                  <a:pos x="85" y="22"/>
                </a:cxn>
                <a:cxn ang="0">
                  <a:pos x="80" y="35"/>
                </a:cxn>
                <a:cxn ang="0">
                  <a:pos x="69" y="46"/>
                </a:cxn>
                <a:cxn ang="0">
                  <a:pos x="63" y="54"/>
                </a:cxn>
                <a:cxn ang="0">
                  <a:pos x="54" y="58"/>
                </a:cxn>
                <a:cxn ang="0">
                  <a:pos x="49" y="60"/>
                </a:cxn>
                <a:cxn ang="0">
                  <a:pos x="40" y="63"/>
                </a:cxn>
                <a:cxn ang="0">
                  <a:pos x="31" y="68"/>
                </a:cxn>
                <a:cxn ang="0">
                  <a:pos x="21" y="70"/>
                </a:cxn>
                <a:cxn ang="0">
                  <a:pos x="15" y="71"/>
                </a:cxn>
                <a:cxn ang="0">
                  <a:pos x="5" y="71"/>
                </a:cxn>
                <a:cxn ang="0">
                  <a:pos x="0" y="66"/>
                </a:cxn>
                <a:cxn ang="0">
                  <a:pos x="8" y="58"/>
                </a:cxn>
                <a:cxn ang="0">
                  <a:pos x="9" y="52"/>
                </a:cxn>
                <a:cxn ang="0">
                  <a:pos x="6" y="46"/>
                </a:cxn>
                <a:cxn ang="0">
                  <a:pos x="8" y="31"/>
                </a:cxn>
                <a:cxn ang="0">
                  <a:pos x="15" y="23"/>
                </a:cxn>
                <a:cxn ang="0">
                  <a:pos x="22" y="17"/>
                </a:cxn>
                <a:cxn ang="0">
                  <a:pos x="32" y="15"/>
                </a:cxn>
                <a:cxn ang="0">
                  <a:pos x="41" y="9"/>
                </a:cxn>
                <a:cxn ang="0">
                  <a:pos x="48" y="6"/>
                </a:cxn>
                <a:cxn ang="0">
                  <a:pos x="53" y="4"/>
                </a:cxn>
                <a:cxn ang="0">
                  <a:pos x="62" y="3"/>
                </a:cxn>
                <a:cxn ang="0">
                  <a:pos x="67" y="0"/>
                </a:cxn>
                <a:cxn ang="0">
                  <a:pos x="85" y="20"/>
                </a:cxn>
              </a:cxnLst>
              <a:rect l="0" t="0" r="r" b="b"/>
              <a:pathLst>
                <a:path w="85" h="71">
                  <a:moveTo>
                    <a:pt x="85" y="20"/>
                  </a:moveTo>
                  <a:lnTo>
                    <a:pt x="85" y="22"/>
                  </a:lnTo>
                  <a:lnTo>
                    <a:pt x="80" y="35"/>
                  </a:lnTo>
                  <a:lnTo>
                    <a:pt x="69" y="46"/>
                  </a:lnTo>
                  <a:lnTo>
                    <a:pt x="63" y="54"/>
                  </a:lnTo>
                  <a:lnTo>
                    <a:pt x="54" y="58"/>
                  </a:lnTo>
                  <a:lnTo>
                    <a:pt x="49" y="60"/>
                  </a:lnTo>
                  <a:lnTo>
                    <a:pt x="40" y="63"/>
                  </a:lnTo>
                  <a:lnTo>
                    <a:pt x="31" y="68"/>
                  </a:lnTo>
                  <a:lnTo>
                    <a:pt x="21" y="70"/>
                  </a:lnTo>
                  <a:lnTo>
                    <a:pt x="15" y="71"/>
                  </a:lnTo>
                  <a:lnTo>
                    <a:pt x="5" y="71"/>
                  </a:lnTo>
                  <a:lnTo>
                    <a:pt x="0" y="66"/>
                  </a:lnTo>
                  <a:lnTo>
                    <a:pt x="8" y="58"/>
                  </a:lnTo>
                  <a:lnTo>
                    <a:pt x="9" y="52"/>
                  </a:lnTo>
                  <a:lnTo>
                    <a:pt x="6" y="46"/>
                  </a:lnTo>
                  <a:lnTo>
                    <a:pt x="8" y="31"/>
                  </a:lnTo>
                  <a:lnTo>
                    <a:pt x="15" y="23"/>
                  </a:lnTo>
                  <a:lnTo>
                    <a:pt x="22" y="17"/>
                  </a:lnTo>
                  <a:lnTo>
                    <a:pt x="32" y="15"/>
                  </a:lnTo>
                  <a:lnTo>
                    <a:pt x="41" y="9"/>
                  </a:lnTo>
                  <a:lnTo>
                    <a:pt x="48" y="6"/>
                  </a:lnTo>
                  <a:lnTo>
                    <a:pt x="53" y="4"/>
                  </a:lnTo>
                  <a:lnTo>
                    <a:pt x="62" y="3"/>
                  </a:lnTo>
                  <a:lnTo>
                    <a:pt x="67" y="0"/>
                  </a:lnTo>
                  <a:lnTo>
                    <a:pt x="85" y="20"/>
                  </a:ln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 sz="1950" dirty="0">
                <a:latin typeface="Raleway Light"/>
              </a:endParaRPr>
            </a:p>
          </p:txBody>
        </p:sp>
        <p:sp>
          <p:nvSpPr>
            <p:cNvPr id="34" name="Freeform 85">
              <a:extLst>
                <a:ext uri="{FF2B5EF4-FFF2-40B4-BE49-F238E27FC236}">
                  <a16:creationId xmlns:a16="http://schemas.microsoft.com/office/drawing/2014/main" id="{83545297-115F-F0D3-3DB9-BD0542688E4F}"/>
                </a:ext>
              </a:extLst>
            </p:cNvPr>
            <p:cNvSpPr>
              <a:spLocks noChangeAspect="1"/>
            </p:cNvSpPr>
            <p:nvPr/>
          </p:nvSpPr>
          <p:spPr bwMode="gray">
            <a:xfrm>
              <a:off x="9598129" y="4770239"/>
              <a:ext cx="87241" cy="29481"/>
            </a:xfrm>
            <a:custGeom>
              <a:avLst/>
              <a:gdLst/>
              <a:ahLst/>
              <a:cxnLst>
                <a:cxn ang="0">
                  <a:pos x="3" y="38"/>
                </a:cxn>
                <a:cxn ang="0">
                  <a:pos x="1" y="37"/>
                </a:cxn>
                <a:cxn ang="0">
                  <a:pos x="0" y="24"/>
                </a:cxn>
                <a:cxn ang="0">
                  <a:pos x="2" y="18"/>
                </a:cxn>
                <a:cxn ang="0">
                  <a:pos x="7" y="14"/>
                </a:cxn>
                <a:cxn ang="0">
                  <a:pos x="12" y="8"/>
                </a:cxn>
                <a:cxn ang="0">
                  <a:pos x="17" y="3"/>
                </a:cxn>
                <a:cxn ang="0">
                  <a:pos x="43" y="5"/>
                </a:cxn>
                <a:cxn ang="0">
                  <a:pos x="54" y="4"/>
                </a:cxn>
                <a:cxn ang="0">
                  <a:pos x="63" y="2"/>
                </a:cxn>
                <a:cxn ang="0">
                  <a:pos x="70" y="5"/>
                </a:cxn>
                <a:cxn ang="0">
                  <a:pos x="88" y="0"/>
                </a:cxn>
                <a:cxn ang="0">
                  <a:pos x="99" y="4"/>
                </a:cxn>
                <a:cxn ang="0">
                  <a:pos x="108" y="11"/>
                </a:cxn>
                <a:cxn ang="0">
                  <a:pos x="116" y="13"/>
                </a:cxn>
                <a:cxn ang="0">
                  <a:pos x="125" y="13"/>
                </a:cxn>
                <a:cxn ang="0">
                  <a:pos x="132" y="10"/>
                </a:cxn>
                <a:cxn ang="0">
                  <a:pos x="142" y="14"/>
                </a:cxn>
                <a:cxn ang="0">
                  <a:pos x="148" y="30"/>
                </a:cxn>
                <a:cxn ang="0">
                  <a:pos x="152" y="35"/>
                </a:cxn>
                <a:cxn ang="0">
                  <a:pos x="160" y="37"/>
                </a:cxn>
                <a:cxn ang="0">
                  <a:pos x="162" y="50"/>
                </a:cxn>
                <a:cxn ang="0">
                  <a:pos x="157" y="59"/>
                </a:cxn>
                <a:cxn ang="0">
                  <a:pos x="149" y="54"/>
                </a:cxn>
                <a:cxn ang="0">
                  <a:pos x="108" y="32"/>
                </a:cxn>
                <a:cxn ang="0">
                  <a:pos x="98" y="30"/>
                </a:cxn>
                <a:cxn ang="0">
                  <a:pos x="88" y="30"/>
                </a:cxn>
                <a:cxn ang="0">
                  <a:pos x="88" y="35"/>
                </a:cxn>
                <a:cxn ang="0">
                  <a:pos x="83" y="36"/>
                </a:cxn>
                <a:cxn ang="0">
                  <a:pos x="72" y="35"/>
                </a:cxn>
                <a:cxn ang="0">
                  <a:pos x="62" y="34"/>
                </a:cxn>
                <a:cxn ang="0">
                  <a:pos x="54" y="26"/>
                </a:cxn>
                <a:cxn ang="0">
                  <a:pos x="45" y="30"/>
                </a:cxn>
                <a:cxn ang="0">
                  <a:pos x="41" y="35"/>
                </a:cxn>
                <a:cxn ang="0">
                  <a:pos x="34" y="37"/>
                </a:cxn>
                <a:cxn ang="0">
                  <a:pos x="24" y="32"/>
                </a:cxn>
                <a:cxn ang="0">
                  <a:pos x="13" y="21"/>
                </a:cxn>
                <a:cxn ang="0">
                  <a:pos x="11" y="24"/>
                </a:cxn>
                <a:cxn ang="0">
                  <a:pos x="3" y="38"/>
                </a:cxn>
              </a:cxnLst>
              <a:rect l="0" t="0" r="r" b="b"/>
              <a:pathLst>
                <a:path w="162" h="59">
                  <a:moveTo>
                    <a:pt x="3" y="38"/>
                  </a:moveTo>
                  <a:lnTo>
                    <a:pt x="1" y="37"/>
                  </a:lnTo>
                  <a:lnTo>
                    <a:pt x="0" y="24"/>
                  </a:lnTo>
                  <a:lnTo>
                    <a:pt x="2" y="18"/>
                  </a:lnTo>
                  <a:lnTo>
                    <a:pt x="7" y="14"/>
                  </a:lnTo>
                  <a:lnTo>
                    <a:pt x="12" y="8"/>
                  </a:lnTo>
                  <a:lnTo>
                    <a:pt x="17" y="3"/>
                  </a:lnTo>
                  <a:lnTo>
                    <a:pt x="43" y="5"/>
                  </a:lnTo>
                  <a:lnTo>
                    <a:pt x="54" y="4"/>
                  </a:lnTo>
                  <a:lnTo>
                    <a:pt x="63" y="2"/>
                  </a:lnTo>
                  <a:lnTo>
                    <a:pt x="70" y="5"/>
                  </a:lnTo>
                  <a:lnTo>
                    <a:pt x="88" y="0"/>
                  </a:lnTo>
                  <a:lnTo>
                    <a:pt x="99" y="4"/>
                  </a:lnTo>
                  <a:lnTo>
                    <a:pt x="108" y="11"/>
                  </a:lnTo>
                  <a:lnTo>
                    <a:pt x="116" y="13"/>
                  </a:lnTo>
                  <a:lnTo>
                    <a:pt x="125" y="13"/>
                  </a:lnTo>
                  <a:lnTo>
                    <a:pt x="132" y="10"/>
                  </a:lnTo>
                  <a:lnTo>
                    <a:pt x="142" y="14"/>
                  </a:lnTo>
                  <a:lnTo>
                    <a:pt x="148" y="30"/>
                  </a:lnTo>
                  <a:lnTo>
                    <a:pt x="152" y="35"/>
                  </a:lnTo>
                  <a:lnTo>
                    <a:pt x="160" y="37"/>
                  </a:lnTo>
                  <a:lnTo>
                    <a:pt x="162" y="50"/>
                  </a:lnTo>
                  <a:lnTo>
                    <a:pt x="157" y="59"/>
                  </a:lnTo>
                  <a:lnTo>
                    <a:pt x="149" y="54"/>
                  </a:lnTo>
                  <a:lnTo>
                    <a:pt x="108" y="32"/>
                  </a:lnTo>
                  <a:lnTo>
                    <a:pt x="98" y="30"/>
                  </a:lnTo>
                  <a:lnTo>
                    <a:pt x="88" y="30"/>
                  </a:lnTo>
                  <a:lnTo>
                    <a:pt x="88" y="35"/>
                  </a:lnTo>
                  <a:lnTo>
                    <a:pt x="83" y="36"/>
                  </a:lnTo>
                  <a:lnTo>
                    <a:pt x="72" y="35"/>
                  </a:lnTo>
                  <a:lnTo>
                    <a:pt x="62" y="34"/>
                  </a:lnTo>
                  <a:lnTo>
                    <a:pt x="54" y="26"/>
                  </a:lnTo>
                  <a:lnTo>
                    <a:pt x="45" y="30"/>
                  </a:lnTo>
                  <a:lnTo>
                    <a:pt x="41" y="35"/>
                  </a:lnTo>
                  <a:lnTo>
                    <a:pt x="34" y="37"/>
                  </a:lnTo>
                  <a:lnTo>
                    <a:pt x="24" y="32"/>
                  </a:lnTo>
                  <a:lnTo>
                    <a:pt x="13" y="21"/>
                  </a:lnTo>
                  <a:lnTo>
                    <a:pt x="11" y="24"/>
                  </a:lnTo>
                  <a:lnTo>
                    <a:pt x="3" y="38"/>
                  </a:ln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 sz="1950" dirty="0">
                <a:latin typeface="Raleway Light"/>
              </a:endParaRPr>
            </a:p>
          </p:txBody>
        </p:sp>
        <p:sp>
          <p:nvSpPr>
            <p:cNvPr id="35" name="Freeform 86">
              <a:extLst>
                <a:ext uri="{FF2B5EF4-FFF2-40B4-BE49-F238E27FC236}">
                  <a16:creationId xmlns:a16="http://schemas.microsoft.com/office/drawing/2014/main" id="{CB624732-56FA-CA9B-441A-B5053B55ABDB}"/>
                </a:ext>
              </a:extLst>
            </p:cNvPr>
            <p:cNvSpPr>
              <a:spLocks noChangeAspect="1"/>
            </p:cNvSpPr>
            <p:nvPr/>
          </p:nvSpPr>
          <p:spPr bwMode="gray">
            <a:xfrm>
              <a:off x="9328227" y="4649861"/>
              <a:ext cx="188116" cy="198991"/>
            </a:xfrm>
            <a:custGeom>
              <a:avLst/>
              <a:gdLst/>
              <a:ahLst/>
              <a:cxnLst>
                <a:cxn ang="0">
                  <a:pos x="141" y="30"/>
                </a:cxn>
                <a:cxn ang="0">
                  <a:pos x="163" y="33"/>
                </a:cxn>
                <a:cxn ang="0">
                  <a:pos x="184" y="36"/>
                </a:cxn>
                <a:cxn ang="0">
                  <a:pos x="205" y="43"/>
                </a:cxn>
                <a:cxn ang="0">
                  <a:pos x="229" y="42"/>
                </a:cxn>
                <a:cxn ang="0">
                  <a:pos x="288" y="42"/>
                </a:cxn>
                <a:cxn ang="0">
                  <a:pos x="325" y="6"/>
                </a:cxn>
                <a:cxn ang="0">
                  <a:pos x="344" y="4"/>
                </a:cxn>
                <a:cxn ang="0">
                  <a:pos x="339" y="30"/>
                </a:cxn>
                <a:cxn ang="0">
                  <a:pos x="303" y="69"/>
                </a:cxn>
                <a:cxn ang="0">
                  <a:pos x="268" y="78"/>
                </a:cxn>
                <a:cxn ang="0">
                  <a:pos x="218" y="68"/>
                </a:cxn>
                <a:cxn ang="0">
                  <a:pos x="164" y="72"/>
                </a:cxn>
                <a:cxn ang="0">
                  <a:pos x="145" y="69"/>
                </a:cxn>
                <a:cxn ang="0">
                  <a:pos x="121" y="72"/>
                </a:cxn>
                <a:cxn ang="0">
                  <a:pos x="87" y="69"/>
                </a:cxn>
                <a:cxn ang="0">
                  <a:pos x="67" y="107"/>
                </a:cxn>
                <a:cxn ang="0">
                  <a:pos x="86" y="148"/>
                </a:cxn>
                <a:cxn ang="0">
                  <a:pos x="124" y="164"/>
                </a:cxn>
                <a:cxn ang="0">
                  <a:pos x="151" y="143"/>
                </a:cxn>
                <a:cxn ang="0">
                  <a:pos x="172" y="148"/>
                </a:cxn>
                <a:cxn ang="0">
                  <a:pos x="215" y="138"/>
                </a:cxn>
                <a:cxn ang="0">
                  <a:pos x="244" y="124"/>
                </a:cxn>
                <a:cxn ang="0">
                  <a:pos x="243" y="150"/>
                </a:cxn>
                <a:cxn ang="0">
                  <a:pos x="198" y="172"/>
                </a:cxn>
                <a:cxn ang="0">
                  <a:pos x="166" y="189"/>
                </a:cxn>
                <a:cxn ang="0">
                  <a:pos x="137" y="193"/>
                </a:cxn>
                <a:cxn ang="0">
                  <a:pos x="180" y="251"/>
                </a:cxn>
                <a:cxn ang="0">
                  <a:pos x="196" y="271"/>
                </a:cxn>
                <a:cxn ang="0">
                  <a:pos x="184" y="286"/>
                </a:cxn>
                <a:cxn ang="0">
                  <a:pos x="202" y="309"/>
                </a:cxn>
                <a:cxn ang="0">
                  <a:pos x="216" y="320"/>
                </a:cxn>
                <a:cxn ang="0">
                  <a:pos x="211" y="337"/>
                </a:cxn>
                <a:cxn ang="0">
                  <a:pos x="175" y="354"/>
                </a:cxn>
                <a:cxn ang="0">
                  <a:pos x="146" y="348"/>
                </a:cxn>
                <a:cxn ang="0">
                  <a:pos x="143" y="314"/>
                </a:cxn>
                <a:cxn ang="0">
                  <a:pos x="113" y="280"/>
                </a:cxn>
                <a:cxn ang="0">
                  <a:pos x="119" y="245"/>
                </a:cxn>
                <a:cxn ang="0">
                  <a:pos x="92" y="245"/>
                </a:cxn>
                <a:cxn ang="0">
                  <a:pos x="83" y="280"/>
                </a:cxn>
                <a:cxn ang="0">
                  <a:pos x="86" y="354"/>
                </a:cxn>
                <a:cxn ang="0">
                  <a:pos x="85" y="397"/>
                </a:cxn>
                <a:cxn ang="0">
                  <a:pos x="55" y="404"/>
                </a:cxn>
                <a:cxn ang="0">
                  <a:pos x="27" y="384"/>
                </a:cxn>
                <a:cxn ang="0">
                  <a:pos x="43" y="316"/>
                </a:cxn>
                <a:cxn ang="0">
                  <a:pos x="22" y="284"/>
                </a:cxn>
                <a:cxn ang="0">
                  <a:pos x="0" y="259"/>
                </a:cxn>
                <a:cxn ang="0">
                  <a:pos x="18" y="210"/>
                </a:cxn>
                <a:cxn ang="0">
                  <a:pos x="37" y="144"/>
                </a:cxn>
                <a:cxn ang="0">
                  <a:pos x="51" y="138"/>
                </a:cxn>
                <a:cxn ang="0">
                  <a:pos x="45" y="97"/>
                </a:cxn>
                <a:cxn ang="0">
                  <a:pos x="55" y="80"/>
                </a:cxn>
                <a:cxn ang="0">
                  <a:pos x="73" y="46"/>
                </a:cxn>
                <a:cxn ang="0">
                  <a:pos x="93" y="51"/>
                </a:cxn>
                <a:cxn ang="0">
                  <a:pos x="110" y="24"/>
                </a:cxn>
              </a:cxnLst>
              <a:rect l="0" t="0" r="r" b="b"/>
              <a:pathLst>
                <a:path w="345" h="404">
                  <a:moveTo>
                    <a:pt x="120" y="22"/>
                  </a:moveTo>
                  <a:lnTo>
                    <a:pt x="139" y="24"/>
                  </a:lnTo>
                  <a:lnTo>
                    <a:pt x="141" y="30"/>
                  </a:lnTo>
                  <a:lnTo>
                    <a:pt x="147" y="35"/>
                  </a:lnTo>
                  <a:lnTo>
                    <a:pt x="155" y="36"/>
                  </a:lnTo>
                  <a:lnTo>
                    <a:pt x="163" y="33"/>
                  </a:lnTo>
                  <a:lnTo>
                    <a:pt x="169" y="33"/>
                  </a:lnTo>
                  <a:lnTo>
                    <a:pt x="178" y="35"/>
                  </a:lnTo>
                  <a:lnTo>
                    <a:pt x="184" y="36"/>
                  </a:lnTo>
                  <a:lnTo>
                    <a:pt x="193" y="36"/>
                  </a:lnTo>
                  <a:lnTo>
                    <a:pt x="201" y="38"/>
                  </a:lnTo>
                  <a:lnTo>
                    <a:pt x="205" y="43"/>
                  </a:lnTo>
                  <a:lnTo>
                    <a:pt x="216" y="47"/>
                  </a:lnTo>
                  <a:lnTo>
                    <a:pt x="222" y="46"/>
                  </a:lnTo>
                  <a:lnTo>
                    <a:pt x="229" y="42"/>
                  </a:lnTo>
                  <a:lnTo>
                    <a:pt x="237" y="41"/>
                  </a:lnTo>
                  <a:lnTo>
                    <a:pt x="274" y="46"/>
                  </a:lnTo>
                  <a:lnTo>
                    <a:pt x="288" y="42"/>
                  </a:lnTo>
                  <a:lnTo>
                    <a:pt x="309" y="21"/>
                  </a:lnTo>
                  <a:lnTo>
                    <a:pt x="317" y="16"/>
                  </a:lnTo>
                  <a:lnTo>
                    <a:pt x="325" y="6"/>
                  </a:lnTo>
                  <a:lnTo>
                    <a:pt x="335" y="0"/>
                  </a:lnTo>
                  <a:lnTo>
                    <a:pt x="341" y="2"/>
                  </a:lnTo>
                  <a:lnTo>
                    <a:pt x="344" y="4"/>
                  </a:lnTo>
                  <a:lnTo>
                    <a:pt x="345" y="13"/>
                  </a:lnTo>
                  <a:lnTo>
                    <a:pt x="344" y="20"/>
                  </a:lnTo>
                  <a:lnTo>
                    <a:pt x="339" y="30"/>
                  </a:lnTo>
                  <a:lnTo>
                    <a:pt x="323" y="47"/>
                  </a:lnTo>
                  <a:lnTo>
                    <a:pt x="313" y="60"/>
                  </a:lnTo>
                  <a:lnTo>
                    <a:pt x="303" y="69"/>
                  </a:lnTo>
                  <a:lnTo>
                    <a:pt x="293" y="75"/>
                  </a:lnTo>
                  <a:lnTo>
                    <a:pt x="280" y="75"/>
                  </a:lnTo>
                  <a:lnTo>
                    <a:pt x="268" y="78"/>
                  </a:lnTo>
                  <a:lnTo>
                    <a:pt x="245" y="78"/>
                  </a:lnTo>
                  <a:lnTo>
                    <a:pt x="234" y="70"/>
                  </a:lnTo>
                  <a:lnTo>
                    <a:pt x="218" y="68"/>
                  </a:lnTo>
                  <a:lnTo>
                    <a:pt x="201" y="68"/>
                  </a:lnTo>
                  <a:lnTo>
                    <a:pt x="178" y="69"/>
                  </a:lnTo>
                  <a:lnTo>
                    <a:pt x="164" y="72"/>
                  </a:lnTo>
                  <a:lnTo>
                    <a:pt x="156" y="68"/>
                  </a:lnTo>
                  <a:lnTo>
                    <a:pt x="148" y="68"/>
                  </a:lnTo>
                  <a:lnTo>
                    <a:pt x="145" y="69"/>
                  </a:lnTo>
                  <a:lnTo>
                    <a:pt x="135" y="67"/>
                  </a:lnTo>
                  <a:lnTo>
                    <a:pt x="130" y="68"/>
                  </a:lnTo>
                  <a:lnTo>
                    <a:pt x="121" y="72"/>
                  </a:lnTo>
                  <a:lnTo>
                    <a:pt x="109" y="72"/>
                  </a:lnTo>
                  <a:lnTo>
                    <a:pt x="98" y="69"/>
                  </a:lnTo>
                  <a:lnTo>
                    <a:pt x="87" y="69"/>
                  </a:lnTo>
                  <a:lnTo>
                    <a:pt x="77" y="80"/>
                  </a:lnTo>
                  <a:lnTo>
                    <a:pt x="70" y="94"/>
                  </a:lnTo>
                  <a:lnTo>
                    <a:pt x="67" y="107"/>
                  </a:lnTo>
                  <a:lnTo>
                    <a:pt x="67" y="137"/>
                  </a:lnTo>
                  <a:lnTo>
                    <a:pt x="75" y="144"/>
                  </a:lnTo>
                  <a:lnTo>
                    <a:pt x="86" y="148"/>
                  </a:lnTo>
                  <a:lnTo>
                    <a:pt x="100" y="171"/>
                  </a:lnTo>
                  <a:lnTo>
                    <a:pt x="121" y="170"/>
                  </a:lnTo>
                  <a:lnTo>
                    <a:pt x="124" y="164"/>
                  </a:lnTo>
                  <a:lnTo>
                    <a:pt x="132" y="156"/>
                  </a:lnTo>
                  <a:lnTo>
                    <a:pt x="140" y="146"/>
                  </a:lnTo>
                  <a:lnTo>
                    <a:pt x="151" y="143"/>
                  </a:lnTo>
                  <a:lnTo>
                    <a:pt x="159" y="145"/>
                  </a:lnTo>
                  <a:lnTo>
                    <a:pt x="163" y="145"/>
                  </a:lnTo>
                  <a:lnTo>
                    <a:pt x="172" y="148"/>
                  </a:lnTo>
                  <a:lnTo>
                    <a:pt x="177" y="140"/>
                  </a:lnTo>
                  <a:lnTo>
                    <a:pt x="193" y="138"/>
                  </a:lnTo>
                  <a:lnTo>
                    <a:pt x="215" y="138"/>
                  </a:lnTo>
                  <a:lnTo>
                    <a:pt x="217" y="129"/>
                  </a:lnTo>
                  <a:lnTo>
                    <a:pt x="233" y="124"/>
                  </a:lnTo>
                  <a:lnTo>
                    <a:pt x="244" y="124"/>
                  </a:lnTo>
                  <a:lnTo>
                    <a:pt x="250" y="133"/>
                  </a:lnTo>
                  <a:lnTo>
                    <a:pt x="249" y="144"/>
                  </a:lnTo>
                  <a:lnTo>
                    <a:pt x="243" y="150"/>
                  </a:lnTo>
                  <a:lnTo>
                    <a:pt x="231" y="144"/>
                  </a:lnTo>
                  <a:lnTo>
                    <a:pt x="218" y="146"/>
                  </a:lnTo>
                  <a:lnTo>
                    <a:pt x="198" y="172"/>
                  </a:lnTo>
                  <a:lnTo>
                    <a:pt x="189" y="180"/>
                  </a:lnTo>
                  <a:lnTo>
                    <a:pt x="173" y="187"/>
                  </a:lnTo>
                  <a:lnTo>
                    <a:pt x="166" y="189"/>
                  </a:lnTo>
                  <a:lnTo>
                    <a:pt x="155" y="196"/>
                  </a:lnTo>
                  <a:lnTo>
                    <a:pt x="150" y="197"/>
                  </a:lnTo>
                  <a:lnTo>
                    <a:pt x="137" y="193"/>
                  </a:lnTo>
                  <a:lnTo>
                    <a:pt x="139" y="203"/>
                  </a:lnTo>
                  <a:lnTo>
                    <a:pt x="152" y="212"/>
                  </a:lnTo>
                  <a:lnTo>
                    <a:pt x="180" y="251"/>
                  </a:lnTo>
                  <a:lnTo>
                    <a:pt x="185" y="252"/>
                  </a:lnTo>
                  <a:lnTo>
                    <a:pt x="190" y="263"/>
                  </a:lnTo>
                  <a:lnTo>
                    <a:pt x="196" y="271"/>
                  </a:lnTo>
                  <a:lnTo>
                    <a:pt x="193" y="277"/>
                  </a:lnTo>
                  <a:lnTo>
                    <a:pt x="185" y="279"/>
                  </a:lnTo>
                  <a:lnTo>
                    <a:pt x="184" y="286"/>
                  </a:lnTo>
                  <a:lnTo>
                    <a:pt x="185" y="293"/>
                  </a:lnTo>
                  <a:lnTo>
                    <a:pt x="198" y="301"/>
                  </a:lnTo>
                  <a:lnTo>
                    <a:pt x="202" y="309"/>
                  </a:lnTo>
                  <a:lnTo>
                    <a:pt x="202" y="317"/>
                  </a:lnTo>
                  <a:lnTo>
                    <a:pt x="209" y="321"/>
                  </a:lnTo>
                  <a:lnTo>
                    <a:pt x="216" y="320"/>
                  </a:lnTo>
                  <a:lnTo>
                    <a:pt x="218" y="328"/>
                  </a:lnTo>
                  <a:lnTo>
                    <a:pt x="215" y="332"/>
                  </a:lnTo>
                  <a:lnTo>
                    <a:pt x="211" y="337"/>
                  </a:lnTo>
                  <a:lnTo>
                    <a:pt x="196" y="337"/>
                  </a:lnTo>
                  <a:lnTo>
                    <a:pt x="182" y="341"/>
                  </a:lnTo>
                  <a:lnTo>
                    <a:pt x="175" y="354"/>
                  </a:lnTo>
                  <a:lnTo>
                    <a:pt x="166" y="360"/>
                  </a:lnTo>
                  <a:lnTo>
                    <a:pt x="150" y="359"/>
                  </a:lnTo>
                  <a:lnTo>
                    <a:pt x="146" y="348"/>
                  </a:lnTo>
                  <a:lnTo>
                    <a:pt x="145" y="333"/>
                  </a:lnTo>
                  <a:lnTo>
                    <a:pt x="148" y="321"/>
                  </a:lnTo>
                  <a:lnTo>
                    <a:pt x="143" y="314"/>
                  </a:lnTo>
                  <a:lnTo>
                    <a:pt x="131" y="305"/>
                  </a:lnTo>
                  <a:lnTo>
                    <a:pt x="120" y="294"/>
                  </a:lnTo>
                  <a:lnTo>
                    <a:pt x="113" y="280"/>
                  </a:lnTo>
                  <a:lnTo>
                    <a:pt x="121" y="264"/>
                  </a:lnTo>
                  <a:lnTo>
                    <a:pt x="121" y="253"/>
                  </a:lnTo>
                  <a:lnTo>
                    <a:pt x="119" y="245"/>
                  </a:lnTo>
                  <a:lnTo>
                    <a:pt x="116" y="239"/>
                  </a:lnTo>
                  <a:lnTo>
                    <a:pt x="105" y="237"/>
                  </a:lnTo>
                  <a:lnTo>
                    <a:pt x="92" y="245"/>
                  </a:lnTo>
                  <a:lnTo>
                    <a:pt x="81" y="253"/>
                  </a:lnTo>
                  <a:lnTo>
                    <a:pt x="76" y="267"/>
                  </a:lnTo>
                  <a:lnTo>
                    <a:pt x="83" y="280"/>
                  </a:lnTo>
                  <a:lnTo>
                    <a:pt x="83" y="294"/>
                  </a:lnTo>
                  <a:lnTo>
                    <a:pt x="82" y="344"/>
                  </a:lnTo>
                  <a:lnTo>
                    <a:pt x="86" y="354"/>
                  </a:lnTo>
                  <a:lnTo>
                    <a:pt x="80" y="368"/>
                  </a:lnTo>
                  <a:lnTo>
                    <a:pt x="81" y="384"/>
                  </a:lnTo>
                  <a:lnTo>
                    <a:pt x="85" y="397"/>
                  </a:lnTo>
                  <a:lnTo>
                    <a:pt x="82" y="400"/>
                  </a:lnTo>
                  <a:lnTo>
                    <a:pt x="67" y="401"/>
                  </a:lnTo>
                  <a:lnTo>
                    <a:pt x="55" y="404"/>
                  </a:lnTo>
                  <a:lnTo>
                    <a:pt x="42" y="403"/>
                  </a:lnTo>
                  <a:lnTo>
                    <a:pt x="33" y="398"/>
                  </a:lnTo>
                  <a:lnTo>
                    <a:pt x="27" y="384"/>
                  </a:lnTo>
                  <a:lnTo>
                    <a:pt x="34" y="363"/>
                  </a:lnTo>
                  <a:lnTo>
                    <a:pt x="35" y="350"/>
                  </a:lnTo>
                  <a:lnTo>
                    <a:pt x="43" y="316"/>
                  </a:lnTo>
                  <a:lnTo>
                    <a:pt x="39" y="310"/>
                  </a:lnTo>
                  <a:lnTo>
                    <a:pt x="34" y="284"/>
                  </a:lnTo>
                  <a:lnTo>
                    <a:pt x="22" y="284"/>
                  </a:lnTo>
                  <a:lnTo>
                    <a:pt x="11" y="285"/>
                  </a:lnTo>
                  <a:lnTo>
                    <a:pt x="2" y="273"/>
                  </a:lnTo>
                  <a:lnTo>
                    <a:pt x="0" y="259"/>
                  </a:lnTo>
                  <a:lnTo>
                    <a:pt x="1" y="240"/>
                  </a:lnTo>
                  <a:lnTo>
                    <a:pt x="12" y="226"/>
                  </a:lnTo>
                  <a:lnTo>
                    <a:pt x="18" y="210"/>
                  </a:lnTo>
                  <a:lnTo>
                    <a:pt x="26" y="196"/>
                  </a:lnTo>
                  <a:lnTo>
                    <a:pt x="24" y="166"/>
                  </a:lnTo>
                  <a:lnTo>
                    <a:pt x="37" y="144"/>
                  </a:lnTo>
                  <a:lnTo>
                    <a:pt x="44" y="137"/>
                  </a:lnTo>
                  <a:lnTo>
                    <a:pt x="49" y="128"/>
                  </a:lnTo>
                  <a:lnTo>
                    <a:pt x="51" y="138"/>
                  </a:lnTo>
                  <a:lnTo>
                    <a:pt x="54" y="126"/>
                  </a:lnTo>
                  <a:lnTo>
                    <a:pt x="53" y="105"/>
                  </a:lnTo>
                  <a:lnTo>
                    <a:pt x="45" y="97"/>
                  </a:lnTo>
                  <a:lnTo>
                    <a:pt x="48" y="97"/>
                  </a:lnTo>
                  <a:lnTo>
                    <a:pt x="55" y="86"/>
                  </a:lnTo>
                  <a:lnTo>
                    <a:pt x="55" y="80"/>
                  </a:lnTo>
                  <a:lnTo>
                    <a:pt x="57" y="69"/>
                  </a:lnTo>
                  <a:lnTo>
                    <a:pt x="62" y="58"/>
                  </a:lnTo>
                  <a:lnTo>
                    <a:pt x="73" y="46"/>
                  </a:lnTo>
                  <a:lnTo>
                    <a:pt x="78" y="46"/>
                  </a:lnTo>
                  <a:lnTo>
                    <a:pt x="86" y="52"/>
                  </a:lnTo>
                  <a:lnTo>
                    <a:pt x="93" y="51"/>
                  </a:lnTo>
                  <a:lnTo>
                    <a:pt x="102" y="40"/>
                  </a:lnTo>
                  <a:lnTo>
                    <a:pt x="104" y="27"/>
                  </a:lnTo>
                  <a:lnTo>
                    <a:pt x="110" y="24"/>
                  </a:lnTo>
                  <a:lnTo>
                    <a:pt x="120" y="22"/>
                  </a:ln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 sz="1950" dirty="0">
                <a:latin typeface="Raleway Light"/>
              </a:endParaRPr>
            </a:p>
          </p:txBody>
        </p:sp>
        <p:sp>
          <p:nvSpPr>
            <p:cNvPr id="36" name="Freeform 87">
              <a:extLst>
                <a:ext uri="{FF2B5EF4-FFF2-40B4-BE49-F238E27FC236}">
                  <a16:creationId xmlns:a16="http://schemas.microsoft.com/office/drawing/2014/main" id="{FDF6C66C-AD3B-58F0-F43F-124E062A6037}"/>
                </a:ext>
              </a:extLst>
            </p:cNvPr>
            <p:cNvSpPr>
              <a:spLocks noChangeAspect="1"/>
            </p:cNvSpPr>
            <p:nvPr/>
          </p:nvSpPr>
          <p:spPr bwMode="gray">
            <a:xfrm>
              <a:off x="9581770" y="4635121"/>
              <a:ext cx="43619" cy="83527"/>
            </a:xfrm>
            <a:custGeom>
              <a:avLst/>
              <a:gdLst/>
              <a:ahLst/>
              <a:cxnLst>
                <a:cxn ang="0">
                  <a:pos x="31" y="0"/>
                </a:cxn>
                <a:cxn ang="0">
                  <a:pos x="32" y="0"/>
                </a:cxn>
                <a:cxn ang="0">
                  <a:pos x="34" y="2"/>
                </a:cxn>
                <a:cxn ang="0">
                  <a:pos x="36" y="6"/>
                </a:cxn>
                <a:cxn ang="0">
                  <a:pos x="31" y="14"/>
                </a:cxn>
                <a:cxn ang="0">
                  <a:pos x="27" y="17"/>
                </a:cxn>
                <a:cxn ang="0">
                  <a:pos x="26" y="21"/>
                </a:cxn>
                <a:cxn ang="0">
                  <a:pos x="31" y="25"/>
                </a:cxn>
                <a:cxn ang="0">
                  <a:pos x="34" y="36"/>
                </a:cxn>
                <a:cxn ang="0">
                  <a:pos x="36" y="45"/>
                </a:cxn>
                <a:cxn ang="0">
                  <a:pos x="34" y="53"/>
                </a:cxn>
                <a:cxn ang="0">
                  <a:pos x="22" y="65"/>
                </a:cxn>
                <a:cxn ang="0">
                  <a:pos x="15" y="72"/>
                </a:cxn>
                <a:cxn ang="0">
                  <a:pos x="15" y="74"/>
                </a:cxn>
                <a:cxn ang="0">
                  <a:pos x="22" y="75"/>
                </a:cxn>
                <a:cxn ang="0">
                  <a:pos x="28" y="69"/>
                </a:cxn>
                <a:cxn ang="0">
                  <a:pos x="37" y="63"/>
                </a:cxn>
                <a:cxn ang="0">
                  <a:pos x="47" y="45"/>
                </a:cxn>
                <a:cxn ang="0">
                  <a:pos x="57" y="40"/>
                </a:cxn>
                <a:cxn ang="0">
                  <a:pos x="68" y="38"/>
                </a:cxn>
                <a:cxn ang="0">
                  <a:pos x="70" y="41"/>
                </a:cxn>
                <a:cxn ang="0">
                  <a:pos x="74" y="49"/>
                </a:cxn>
                <a:cxn ang="0">
                  <a:pos x="74" y="63"/>
                </a:cxn>
                <a:cxn ang="0">
                  <a:pos x="52" y="78"/>
                </a:cxn>
                <a:cxn ang="0">
                  <a:pos x="52" y="81"/>
                </a:cxn>
                <a:cxn ang="0">
                  <a:pos x="69" y="92"/>
                </a:cxn>
                <a:cxn ang="0">
                  <a:pos x="70" y="99"/>
                </a:cxn>
                <a:cxn ang="0">
                  <a:pos x="74" y="103"/>
                </a:cxn>
                <a:cxn ang="0">
                  <a:pos x="80" y="107"/>
                </a:cxn>
                <a:cxn ang="0">
                  <a:pos x="70" y="108"/>
                </a:cxn>
                <a:cxn ang="0">
                  <a:pos x="62" y="102"/>
                </a:cxn>
                <a:cxn ang="0">
                  <a:pos x="47" y="100"/>
                </a:cxn>
                <a:cxn ang="0">
                  <a:pos x="36" y="96"/>
                </a:cxn>
                <a:cxn ang="0">
                  <a:pos x="31" y="102"/>
                </a:cxn>
                <a:cxn ang="0">
                  <a:pos x="30" y="118"/>
                </a:cxn>
                <a:cxn ang="0">
                  <a:pos x="32" y="137"/>
                </a:cxn>
                <a:cxn ang="0">
                  <a:pos x="37" y="146"/>
                </a:cxn>
                <a:cxn ang="0">
                  <a:pos x="43" y="158"/>
                </a:cxn>
                <a:cxn ang="0">
                  <a:pos x="54" y="170"/>
                </a:cxn>
                <a:cxn ang="0">
                  <a:pos x="49" y="170"/>
                </a:cxn>
                <a:cxn ang="0">
                  <a:pos x="39" y="160"/>
                </a:cxn>
                <a:cxn ang="0">
                  <a:pos x="21" y="137"/>
                </a:cxn>
                <a:cxn ang="0">
                  <a:pos x="17" y="106"/>
                </a:cxn>
                <a:cxn ang="0">
                  <a:pos x="12" y="92"/>
                </a:cxn>
                <a:cxn ang="0">
                  <a:pos x="12" y="80"/>
                </a:cxn>
                <a:cxn ang="0">
                  <a:pos x="10" y="72"/>
                </a:cxn>
                <a:cxn ang="0">
                  <a:pos x="5" y="68"/>
                </a:cxn>
                <a:cxn ang="0">
                  <a:pos x="0" y="59"/>
                </a:cxn>
                <a:cxn ang="0">
                  <a:pos x="1" y="49"/>
                </a:cxn>
                <a:cxn ang="0">
                  <a:pos x="3" y="48"/>
                </a:cxn>
                <a:cxn ang="0">
                  <a:pos x="10" y="25"/>
                </a:cxn>
                <a:cxn ang="0">
                  <a:pos x="15" y="15"/>
                </a:cxn>
                <a:cxn ang="0">
                  <a:pos x="31" y="0"/>
                </a:cxn>
              </a:cxnLst>
              <a:rect l="0" t="0" r="r" b="b"/>
              <a:pathLst>
                <a:path w="80" h="170">
                  <a:moveTo>
                    <a:pt x="31" y="0"/>
                  </a:moveTo>
                  <a:lnTo>
                    <a:pt x="32" y="0"/>
                  </a:lnTo>
                  <a:lnTo>
                    <a:pt x="34" y="2"/>
                  </a:lnTo>
                  <a:lnTo>
                    <a:pt x="36" y="6"/>
                  </a:lnTo>
                  <a:lnTo>
                    <a:pt x="31" y="14"/>
                  </a:lnTo>
                  <a:lnTo>
                    <a:pt x="27" y="17"/>
                  </a:lnTo>
                  <a:lnTo>
                    <a:pt x="26" y="21"/>
                  </a:lnTo>
                  <a:lnTo>
                    <a:pt x="31" y="25"/>
                  </a:lnTo>
                  <a:lnTo>
                    <a:pt x="34" y="36"/>
                  </a:lnTo>
                  <a:lnTo>
                    <a:pt x="36" y="45"/>
                  </a:lnTo>
                  <a:lnTo>
                    <a:pt x="34" y="53"/>
                  </a:lnTo>
                  <a:lnTo>
                    <a:pt x="22" y="65"/>
                  </a:lnTo>
                  <a:lnTo>
                    <a:pt x="15" y="72"/>
                  </a:lnTo>
                  <a:lnTo>
                    <a:pt x="15" y="74"/>
                  </a:lnTo>
                  <a:lnTo>
                    <a:pt x="22" y="75"/>
                  </a:lnTo>
                  <a:lnTo>
                    <a:pt x="28" y="69"/>
                  </a:lnTo>
                  <a:lnTo>
                    <a:pt x="37" y="63"/>
                  </a:lnTo>
                  <a:lnTo>
                    <a:pt x="47" y="45"/>
                  </a:lnTo>
                  <a:lnTo>
                    <a:pt x="57" y="40"/>
                  </a:lnTo>
                  <a:lnTo>
                    <a:pt x="68" y="38"/>
                  </a:lnTo>
                  <a:lnTo>
                    <a:pt x="70" y="41"/>
                  </a:lnTo>
                  <a:lnTo>
                    <a:pt x="74" y="49"/>
                  </a:lnTo>
                  <a:lnTo>
                    <a:pt x="74" y="63"/>
                  </a:lnTo>
                  <a:lnTo>
                    <a:pt x="52" y="78"/>
                  </a:lnTo>
                  <a:lnTo>
                    <a:pt x="52" y="81"/>
                  </a:lnTo>
                  <a:lnTo>
                    <a:pt x="69" y="92"/>
                  </a:lnTo>
                  <a:lnTo>
                    <a:pt x="70" y="99"/>
                  </a:lnTo>
                  <a:lnTo>
                    <a:pt x="74" y="103"/>
                  </a:lnTo>
                  <a:lnTo>
                    <a:pt x="80" y="107"/>
                  </a:lnTo>
                  <a:lnTo>
                    <a:pt x="70" y="108"/>
                  </a:lnTo>
                  <a:lnTo>
                    <a:pt x="62" y="102"/>
                  </a:lnTo>
                  <a:lnTo>
                    <a:pt x="47" y="100"/>
                  </a:lnTo>
                  <a:lnTo>
                    <a:pt x="36" y="96"/>
                  </a:lnTo>
                  <a:lnTo>
                    <a:pt x="31" y="102"/>
                  </a:lnTo>
                  <a:lnTo>
                    <a:pt x="30" y="118"/>
                  </a:lnTo>
                  <a:lnTo>
                    <a:pt x="32" y="137"/>
                  </a:lnTo>
                  <a:lnTo>
                    <a:pt x="37" y="146"/>
                  </a:lnTo>
                  <a:lnTo>
                    <a:pt x="43" y="158"/>
                  </a:lnTo>
                  <a:lnTo>
                    <a:pt x="54" y="170"/>
                  </a:lnTo>
                  <a:lnTo>
                    <a:pt x="49" y="170"/>
                  </a:lnTo>
                  <a:lnTo>
                    <a:pt x="39" y="160"/>
                  </a:lnTo>
                  <a:lnTo>
                    <a:pt x="21" y="137"/>
                  </a:lnTo>
                  <a:lnTo>
                    <a:pt x="17" y="106"/>
                  </a:lnTo>
                  <a:lnTo>
                    <a:pt x="12" y="92"/>
                  </a:lnTo>
                  <a:lnTo>
                    <a:pt x="12" y="80"/>
                  </a:lnTo>
                  <a:lnTo>
                    <a:pt x="10" y="72"/>
                  </a:lnTo>
                  <a:lnTo>
                    <a:pt x="5" y="68"/>
                  </a:lnTo>
                  <a:lnTo>
                    <a:pt x="0" y="59"/>
                  </a:lnTo>
                  <a:lnTo>
                    <a:pt x="1" y="49"/>
                  </a:lnTo>
                  <a:lnTo>
                    <a:pt x="3" y="48"/>
                  </a:lnTo>
                  <a:lnTo>
                    <a:pt x="10" y="25"/>
                  </a:lnTo>
                  <a:lnTo>
                    <a:pt x="15" y="15"/>
                  </a:lnTo>
                  <a:lnTo>
                    <a:pt x="31" y="0"/>
                  </a:ln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 sz="1950" dirty="0">
                <a:latin typeface="Raleway Light"/>
              </a:endParaRPr>
            </a:p>
          </p:txBody>
        </p:sp>
        <p:sp>
          <p:nvSpPr>
            <p:cNvPr id="37" name="Freeform 88">
              <a:extLst>
                <a:ext uri="{FF2B5EF4-FFF2-40B4-BE49-F238E27FC236}">
                  <a16:creationId xmlns:a16="http://schemas.microsoft.com/office/drawing/2014/main" id="{4720021C-31A0-752F-9B00-9BBD8FF5CF5D}"/>
                </a:ext>
              </a:extLst>
            </p:cNvPr>
            <p:cNvSpPr>
              <a:spLocks noChangeAspect="1"/>
            </p:cNvSpPr>
            <p:nvPr/>
          </p:nvSpPr>
          <p:spPr bwMode="gray">
            <a:xfrm>
              <a:off x="9688096" y="4706364"/>
              <a:ext cx="310796" cy="235840"/>
            </a:xfrm>
            <a:custGeom>
              <a:avLst/>
              <a:gdLst/>
              <a:ahLst/>
              <a:cxnLst>
                <a:cxn ang="0">
                  <a:pos x="549" y="469"/>
                </a:cxn>
                <a:cxn ang="0">
                  <a:pos x="503" y="428"/>
                </a:cxn>
                <a:cxn ang="0">
                  <a:pos x="474" y="427"/>
                </a:cxn>
                <a:cxn ang="0">
                  <a:pos x="441" y="433"/>
                </a:cxn>
                <a:cxn ang="0">
                  <a:pos x="426" y="433"/>
                </a:cxn>
                <a:cxn ang="0">
                  <a:pos x="378" y="431"/>
                </a:cxn>
                <a:cxn ang="0">
                  <a:pos x="419" y="383"/>
                </a:cxn>
                <a:cxn ang="0">
                  <a:pos x="444" y="385"/>
                </a:cxn>
                <a:cxn ang="0">
                  <a:pos x="431" y="368"/>
                </a:cxn>
                <a:cxn ang="0">
                  <a:pos x="421" y="335"/>
                </a:cxn>
                <a:cxn ang="0">
                  <a:pos x="406" y="293"/>
                </a:cxn>
                <a:cxn ang="0">
                  <a:pos x="378" y="269"/>
                </a:cxn>
                <a:cxn ang="0">
                  <a:pos x="342" y="250"/>
                </a:cxn>
                <a:cxn ang="0">
                  <a:pos x="290" y="235"/>
                </a:cxn>
                <a:cxn ang="0">
                  <a:pos x="229" y="223"/>
                </a:cxn>
                <a:cxn ang="0">
                  <a:pos x="210" y="206"/>
                </a:cxn>
                <a:cxn ang="0">
                  <a:pos x="188" y="203"/>
                </a:cxn>
                <a:cxn ang="0">
                  <a:pos x="168" y="183"/>
                </a:cxn>
                <a:cxn ang="0">
                  <a:pos x="161" y="149"/>
                </a:cxn>
                <a:cxn ang="0">
                  <a:pos x="152" y="167"/>
                </a:cxn>
                <a:cxn ang="0">
                  <a:pos x="132" y="203"/>
                </a:cxn>
                <a:cxn ang="0">
                  <a:pos x="105" y="190"/>
                </a:cxn>
                <a:cxn ang="0">
                  <a:pos x="95" y="163"/>
                </a:cxn>
                <a:cxn ang="0">
                  <a:pos x="56" y="141"/>
                </a:cxn>
                <a:cxn ang="0">
                  <a:pos x="95" y="130"/>
                </a:cxn>
                <a:cxn ang="0">
                  <a:pos x="147" y="120"/>
                </a:cxn>
                <a:cxn ang="0">
                  <a:pos x="162" y="93"/>
                </a:cxn>
                <a:cxn ang="0">
                  <a:pos x="94" y="106"/>
                </a:cxn>
                <a:cxn ang="0">
                  <a:pos x="55" y="83"/>
                </a:cxn>
                <a:cxn ang="0">
                  <a:pos x="27" y="63"/>
                </a:cxn>
                <a:cxn ang="0">
                  <a:pos x="2" y="51"/>
                </a:cxn>
                <a:cxn ang="0">
                  <a:pos x="29" y="23"/>
                </a:cxn>
                <a:cxn ang="0">
                  <a:pos x="78" y="0"/>
                </a:cxn>
                <a:cxn ang="0">
                  <a:pos x="126" y="18"/>
                </a:cxn>
                <a:cxn ang="0">
                  <a:pos x="178" y="49"/>
                </a:cxn>
                <a:cxn ang="0">
                  <a:pos x="179" y="114"/>
                </a:cxn>
                <a:cxn ang="0">
                  <a:pos x="205" y="122"/>
                </a:cxn>
                <a:cxn ang="0">
                  <a:pos x="234" y="164"/>
                </a:cxn>
                <a:cxn ang="0">
                  <a:pos x="269" y="148"/>
                </a:cxn>
                <a:cxn ang="0">
                  <a:pos x="302" y="103"/>
                </a:cxn>
                <a:cxn ang="0">
                  <a:pos x="345" y="90"/>
                </a:cxn>
                <a:cxn ang="0">
                  <a:pos x="380" y="57"/>
                </a:cxn>
                <a:cxn ang="0">
                  <a:pos x="421" y="77"/>
                </a:cxn>
                <a:cxn ang="0">
                  <a:pos x="471" y="100"/>
                </a:cxn>
                <a:cxn ang="0">
                  <a:pos x="506" y="104"/>
                </a:cxn>
                <a:cxn ang="0">
                  <a:pos x="534" y="114"/>
                </a:cxn>
                <a:cxn ang="0">
                  <a:pos x="543" y="121"/>
                </a:cxn>
                <a:cxn ang="0">
                  <a:pos x="555" y="129"/>
                </a:cxn>
                <a:cxn ang="0">
                  <a:pos x="555" y="351"/>
                </a:cxn>
                <a:cxn ang="0">
                  <a:pos x="568" y="480"/>
                </a:cxn>
              </a:cxnLst>
              <a:rect l="0" t="0" r="r" b="b"/>
              <a:pathLst>
                <a:path w="568" h="480">
                  <a:moveTo>
                    <a:pt x="568" y="480"/>
                  </a:moveTo>
                  <a:lnTo>
                    <a:pt x="568" y="479"/>
                  </a:lnTo>
                  <a:lnTo>
                    <a:pt x="556" y="475"/>
                  </a:lnTo>
                  <a:lnTo>
                    <a:pt x="549" y="469"/>
                  </a:lnTo>
                  <a:lnTo>
                    <a:pt x="532" y="455"/>
                  </a:lnTo>
                  <a:lnTo>
                    <a:pt x="523" y="444"/>
                  </a:lnTo>
                  <a:lnTo>
                    <a:pt x="513" y="433"/>
                  </a:lnTo>
                  <a:lnTo>
                    <a:pt x="503" y="428"/>
                  </a:lnTo>
                  <a:lnTo>
                    <a:pt x="501" y="425"/>
                  </a:lnTo>
                  <a:lnTo>
                    <a:pt x="497" y="421"/>
                  </a:lnTo>
                  <a:lnTo>
                    <a:pt x="484" y="423"/>
                  </a:lnTo>
                  <a:lnTo>
                    <a:pt x="474" y="427"/>
                  </a:lnTo>
                  <a:lnTo>
                    <a:pt x="455" y="423"/>
                  </a:lnTo>
                  <a:lnTo>
                    <a:pt x="447" y="431"/>
                  </a:lnTo>
                  <a:lnTo>
                    <a:pt x="442" y="426"/>
                  </a:lnTo>
                  <a:lnTo>
                    <a:pt x="441" y="433"/>
                  </a:lnTo>
                  <a:lnTo>
                    <a:pt x="441" y="436"/>
                  </a:lnTo>
                  <a:lnTo>
                    <a:pt x="438" y="437"/>
                  </a:lnTo>
                  <a:lnTo>
                    <a:pt x="431" y="437"/>
                  </a:lnTo>
                  <a:lnTo>
                    <a:pt x="426" y="433"/>
                  </a:lnTo>
                  <a:lnTo>
                    <a:pt x="405" y="439"/>
                  </a:lnTo>
                  <a:lnTo>
                    <a:pt x="385" y="440"/>
                  </a:lnTo>
                  <a:lnTo>
                    <a:pt x="378" y="440"/>
                  </a:lnTo>
                  <a:lnTo>
                    <a:pt x="378" y="431"/>
                  </a:lnTo>
                  <a:lnTo>
                    <a:pt x="384" y="421"/>
                  </a:lnTo>
                  <a:lnTo>
                    <a:pt x="390" y="405"/>
                  </a:lnTo>
                  <a:lnTo>
                    <a:pt x="406" y="386"/>
                  </a:lnTo>
                  <a:lnTo>
                    <a:pt x="419" y="383"/>
                  </a:lnTo>
                  <a:lnTo>
                    <a:pt x="427" y="384"/>
                  </a:lnTo>
                  <a:lnTo>
                    <a:pt x="437" y="390"/>
                  </a:lnTo>
                  <a:lnTo>
                    <a:pt x="444" y="393"/>
                  </a:lnTo>
                  <a:lnTo>
                    <a:pt x="444" y="385"/>
                  </a:lnTo>
                  <a:lnTo>
                    <a:pt x="433" y="377"/>
                  </a:lnTo>
                  <a:lnTo>
                    <a:pt x="435" y="373"/>
                  </a:lnTo>
                  <a:lnTo>
                    <a:pt x="442" y="372"/>
                  </a:lnTo>
                  <a:lnTo>
                    <a:pt x="431" y="368"/>
                  </a:lnTo>
                  <a:lnTo>
                    <a:pt x="420" y="359"/>
                  </a:lnTo>
                  <a:lnTo>
                    <a:pt x="426" y="357"/>
                  </a:lnTo>
                  <a:lnTo>
                    <a:pt x="430" y="341"/>
                  </a:lnTo>
                  <a:lnTo>
                    <a:pt x="421" y="335"/>
                  </a:lnTo>
                  <a:lnTo>
                    <a:pt x="414" y="321"/>
                  </a:lnTo>
                  <a:lnTo>
                    <a:pt x="410" y="300"/>
                  </a:lnTo>
                  <a:lnTo>
                    <a:pt x="410" y="297"/>
                  </a:lnTo>
                  <a:lnTo>
                    <a:pt x="406" y="293"/>
                  </a:lnTo>
                  <a:lnTo>
                    <a:pt x="395" y="277"/>
                  </a:lnTo>
                  <a:lnTo>
                    <a:pt x="389" y="277"/>
                  </a:lnTo>
                  <a:lnTo>
                    <a:pt x="383" y="275"/>
                  </a:lnTo>
                  <a:lnTo>
                    <a:pt x="378" y="269"/>
                  </a:lnTo>
                  <a:lnTo>
                    <a:pt x="377" y="269"/>
                  </a:lnTo>
                  <a:lnTo>
                    <a:pt x="372" y="262"/>
                  </a:lnTo>
                  <a:lnTo>
                    <a:pt x="361" y="260"/>
                  </a:lnTo>
                  <a:lnTo>
                    <a:pt x="342" y="250"/>
                  </a:lnTo>
                  <a:lnTo>
                    <a:pt x="334" y="251"/>
                  </a:lnTo>
                  <a:lnTo>
                    <a:pt x="313" y="240"/>
                  </a:lnTo>
                  <a:lnTo>
                    <a:pt x="299" y="237"/>
                  </a:lnTo>
                  <a:lnTo>
                    <a:pt x="290" y="235"/>
                  </a:lnTo>
                  <a:lnTo>
                    <a:pt x="270" y="228"/>
                  </a:lnTo>
                  <a:lnTo>
                    <a:pt x="260" y="227"/>
                  </a:lnTo>
                  <a:lnTo>
                    <a:pt x="243" y="224"/>
                  </a:lnTo>
                  <a:lnTo>
                    <a:pt x="229" y="223"/>
                  </a:lnTo>
                  <a:lnTo>
                    <a:pt x="228" y="219"/>
                  </a:lnTo>
                  <a:lnTo>
                    <a:pt x="224" y="218"/>
                  </a:lnTo>
                  <a:lnTo>
                    <a:pt x="215" y="213"/>
                  </a:lnTo>
                  <a:lnTo>
                    <a:pt x="210" y="206"/>
                  </a:lnTo>
                  <a:lnTo>
                    <a:pt x="207" y="199"/>
                  </a:lnTo>
                  <a:lnTo>
                    <a:pt x="199" y="199"/>
                  </a:lnTo>
                  <a:lnTo>
                    <a:pt x="189" y="197"/>
                  </a:lnTo>
                  <a:lnTo>
                    <a:pt x="188" y="203"/>
                  </a:lnTo>
                  <a:lnTo>
                    <a:pt x="184" y="197"/>
                  </a:lnTo>
                  <a:lnTo>
                    <a:pt x="175" y="191"/>
                  </a:lnTo>
                  <a:lnTo>
                    <a:pt x="170" y="189"/>
                  </a:lnTo>
                  <a:lnTo>
                    <a:pt x="168" y="183"/>
                  </a:lnTo>
                  <a:lnTo>
                    <a:pt x="158" y="179"/>
                  </a:lnTo>
                  <a:lnTo>
                    <a:pt x="156" y="171"/>
                  </a:lnTo>
                  <a:lnTo>
                    <a:pt x="157" y="162"/>
                  </a:lnTo>
                  <a:lnTo>
                    <a:pt x="161" y="149"/>
                  </a:lnTo>
                  <a:lnTo>
                    <a:pt x="159" y="142"/>
                  </a:lnTo>
                  <a:lnTo>
                    <a:pt x="157" y="148"/>
                  </a:lnTo>
                  <a:lnTo>
                    <a:pt x="156" y="159"/>
                  </a:lnTo>
                  <a:lnTo>
                    <a:pt x="152" y="167"/>
                  </a:lnTo>
                  <a:lnTo>
                    <a:pt x="145" y="181"/>
                  </a:lnTo>
                  <a:lnTo>
                    <a:pt x="142" y="189"/>
                  </a:lnTo>
                  <a:lnTo>
                    <a:pt x="138" y="196"/>
                  </a:lnTo>
                  <a:lnTo>
                    <a:pt x="132" y="203"/>
                  </a:lnTo>
                  <a:lnTo>
                    <a:pt x="113" y="206"/>
                  </a:lnTo>
                  <a:lnTo>
                    <a:pt x="108" y="203"/>
                  </a:lnTo>
                  <a:lnTo>
                    <a:pt x="105" y="200"/>
                  </a:lnTo>
                  <a:lnTo>
                    <a:pt x="105" y="190"/>
                  </a:lnTo>
                  <a:lnTo>
                    <a:pt x="102" y="179"/>
                  </a:lnTo>
                  <a:lnTo>
                    <a:pt x="103" y="174"/>
                  </a:lnTo>
                  <a:lnTo>
                    <a:pt x="103" y="163"/>
                  </a:lnTo>
                  <a:lnTo>
                    <a:pt x="95" y="163"/>
                  </a:lnTo>
                  <a:lnTo>
                    <a:pt x="88" y="149"/>
                  </a:lnTo>
                  <a:lnTo>
                    <a:pt x="78" y="143"/>
                  </a:lnTo>
                  <a:lnTo>
                    <a:pt x="65" y="143"/>
                  </a:lnTo>
                  <a:lnTo>
                    <a:pt x="56" y="141"/>
                  </a:lnTo>
                  <a:lnTo>
                    <a:pt x="57" y="132"/>
                  </a:lnTo>
                  <a:lnTo>
                    <a:pt x="67" y="127"/>
                  </a:lnTo>
                  <a:lnTo>
                    <a:pt x="81" y="127"/>
                  </a:lnTo>
                  <a:lnTo>
                    <a:pt x="95" y="130"/>
                  </a:lnTo>
                  <a:lnTo>
                    <a:pt x="115" y="119"/>
                  </a:lnTo>
                  <a:lnTo>
                    <a:pt x="125" y="115"/>
                  </a:lnTo>
                  <a:lnTo>
                    <a:pt x="135" y="119"/>
                  </a:lnTo>
                  <a:lnTo>
                    <a:pt x="147" y="120"/>
                  </a:lnTo>
                  <a:lnTo>
                    <a:pt x="156" y="116"/>
                  </a:lnTo>
                  <a:lnTo>
                    <a:pt x="157" y="105"/>
                  </a:lnTo>
                  <a:lnTo>
                    <a:pt x="161" y="99"/>
                  </a:lnTo>
                  <a:lnTo>
                    <a:pt x="162" y="93"/>
                  </a:lnTo>
                  <a:lnTo>
                    <a:pt x="152" y="97"/>
                  </a:lnTo>
                  <a:lnTo>
                    <a:pt x="132" y="101"/>
                  </a:lnTo>
                  <a:lnTo>
                    <a:pt x="110" y="106"/>
                  </a:lnTo>
                  <a:lnTo>
                    <a:pt x="94" y="106"/>
                  </a:lnTo>
                  <a:lnTo>
                    <a:pt x="86" y="104"/>
                  </a:lnTo>
                  <a:lnTo>
                    <a:pt x="77" y="106"/>
                  </a:lnTo>
                  <a:lnTo>
                    <a:pt x="62" y="99"/>
                  </a:lnTo>
                  <a:lnTo>
                    <a:pt x="55" y="83"/>
                  </a:lnTo>
                  <a:lnTo>
                    <a:pt x="52" y="72"/>
                  </a:lnTo>
                  <a:lnTo>
                    <a:pt x="46" y="67"/>
                  </a:lnTo>
                  <a:lnTo>
                    <a:pt x="36" y="62"/>
                  </a:lnTo>
                  <a:lnTo>
                    <a:pt x="27" y="63"/>
                  </a:lnTo>
                  <a:lnTo>
                    <a:pt x="19" y="60"/>
                  </a:lnTo>
                  <a:lnTo>
                    <a:pt x="17" y="66"/>
                  </a:lnTo>
                  <a:lnTo>
                    <a:pt x="0" y="58"/>
                  </a:lnTo>
                  <a:lnTo>
                    <a:pt x="2" y="51"/>
                  </a:lnTo>
                  <a:lnTo>
                    <a:pt x="7" y="45"/>
                  </a:lnTo>
                  <a:lnTo>
                    <a:pt x="16" y="28"/>
                  </a:lnTo>
                  <a:lnTo>
                    <a:pt x="19" y="25"/>
                  </a:lnTo>
                  <a:lnTo>
                    <a:pt x="29" y="23"/>
                  </a:lnTo>
                  <a:lnTo>
                    <a:pt x="38" y="23"/>
                  </a:lnTo>
                  <a:lnTo>
                    <a:pt x="48" y="19"/>
                  </a:lnTo>
                  <a:lnTo>
                    <a:pt x="66" y="3"/>
                  </a:lnTo>
                  <a:lnTo>
                    <a:pt x="78" y="0"/>
                  </a:lnTo>
                  <a:lnTo>
                    <a:pt x="93" y="0"/>
                  </a:lnTo>
                  <a:lnTo>
                    <a:pt x="107" y="2"/>
                  </a:lnTo>
                  <a:lnTo>
                    <a:pt x="119" y="11"/>
                  </a:lnTo>
                  <a:lnTo>
                    <a:pt x="126" y="18"/>
                  </a:lnTo>
                  <a:lnTo>
                    <a:pt x="135" y="23"/>
                  </a:lnTo>
                  <a:lnTo>
                    <a:pt x="168" y="23"/>
                  </a:lnTo>
                  <a:lnTo>
                    <a:pt x="172" y="39"/>
                  </a:lnTo>
                  <a:lnTo>
                    <a:pt x="178" y="49"/>
                  </a:lnTo>
                  <a:lnTo>
                    <a:pt x="179" y="65"/>
                  </a:lnTo>
                  <a:lnTo>
                    <a:pt x="175" y="77"/>
                  </a:lnTo>
                  <a:lnTo>
                    <a:pt x="174" y="90"/>
                  </a:lnTo>
                  <a:lnTo>
                    <a:pt x="179" y="114"/>
                  </a:lnTo>
                  <a:lnTo>
                    <a:pt x="193" y="132"/>
                  </a:lnTo>
                  <a:lnTo>
                    <a:pt x="194" y="127"/>
                  </a:lnTo>
                  <a:lnTo>
                    <a:pt x="195" y="119"/>
                  </a:lnTo>
                  <a:lnTo>
                    <a:pt x="205" y="122"/>
                  </a:lnTo>
                  <a:lnTo>
                    <a:pt x="210" y="138"/>
                  </a:lnTo>
                  <a:lnTo>
                    <a:pt x="213" y="142"/>
                  </a:lnTo>
                  <a:lnTo>
                    <a:pt x="218" y="153"/>
                  </a:lnTo>
                  <a:lnTo>
                    <a:pt x="234" y="164"/>
                  </a:lnTo>
                  <a:lnTo>
                    <a:pt x="242" y="164"/>
                  </a:lnTo>
                  <a:lnTo>
                    <a:pt x="255" y="163"/>
                  </a:lnTo>
                  <a:lnTo>
                    <a:pt x="261" y="151"/>
                  </a:lnTo>
                  <a:lnTo>
                    <a:pt x="269" y="148"/>
                  </a:lnTo>
                  <a:lnTo>
                    <a:pt x="275" y="143"/>
                  </a:lnTo>
                  <a:lnTo>
                    <a:pt x="276" y="135"/>
                  </a:lnTo>
                  <a:lnTo>
                    <a:pt x="296" y="120"/>
                  </a:lnTo>
                  <a:lnTo>
                    <a:pt x="302" y="103"/>
                  </a:lnTo>
                  <a:lnTo>
                    <a:pt x="310" y="100"/>
                  </a:lnTo>
                  <a:lnTo>
                    <a:pt x="318" y="100"/>
                  </a:lnTo>
                  <a:lnTo>
                    <a:pt x="336" y="97"/>
                  </a:lnTo>
                  <a:lnTo>
                    <a:pt x="345" y="90"/>
                  </a:lnTo>
                  <a:lnTo>
                    <a:pt x="344" y="81"/>
                  </a:lnTo>
                  <a:lnTo>
                    <a:pt x="349" y="77"/>
                  </a:lnTo>
                  <a:lnTo>
                    <a:pt x="361" y="67"/>
                  </a:lnTo>
                  <a:lnTo>
                    <a:pt x="380" y="57"/>
                  </a:lnTo>
                  <a:lnTo>
                    <a:pt x="387" y="60"/>
                  </a:lnTo>
                  <a:lnTo>
                    <a:pt x="390" y="65"/>
                  </a:lnTo>
                  <a:lnTo>
                    <a:pt x="410" y="72"/>
                  </a:lnTo>
                  <a:lnTo>
                    <a:pt x="421" y="77"/>
                  </a:lnTo>
                  <a:lnTo>
                    <a:pt x="427" y="78"/>
                  </a:lnTo>
                  <a:lnTo>
                    <a:pt x="432" y="83"/>
                  </a:lnTo>
                  <a:lnTo>
                    <a:pt x="455" y="90"/>
                  </a:lnTo>
                  <a:lnTo>
                    <a:pt x="471" y="100"/>
                  </a:lnTo>
                  <a:lnTo>
                    <a:pt x="479" y="104"/>
                  </a:lnTo>
                  <a:lnTo>
                    <a:pt x="491" y="108"/>
                  </a:lnTo>
                  <a:lnTo>
                    <a:pt x="501" y="106"/>
                  </a:lnTo>
                  <a:lnTo>
                    <a:pt x="506" y="104"/>
                  </a:lnTo>
                  <a:lnTo>
                    <a:pt x="514" y="108"/>
                  </a:lnTo>
                  <a:lnTo>
                    <a:pt x="519" y="106"/>
                  </a:lnTo>
                  <a:lnTo>
                    <a:pt x="523" y="108"/>
                  </a:lnTo>
                  <a:lnTo>
                    <a:pt x="534" y="114"/>
                  </a:lnTo>
                  <a:lnTo>
                    <a:pt x="539" y="114"/>
                  </a:lnTo>
                  <a:lnTo>
                    <a:pt x="541" y="116"/>
                  </a:lnTo>
                  <a:lnTo>
                    <a:pt x="541" y="119"/>
                  </a:lnTo>
                  <a:lnTo>
                    <a:pt x="543" y="121"/>
                  </a:lnTo>
                  <a:lnTo>
                    <a:pt x="549" y="121"/>
                  </a:lnTo>
                  <a:lnTo>
                    <a:pt x="551" y="120"/>
                  </a:lnTo>
                  <a:lnTo>
                    <a:pt x="556" y="120"/>
                  </a:lnTo>
                  <a:lnTo>
                    <a:pt x="555" y="129"/>
                  </a:lnTo>
                  <a:lnTo>
                    <a:pt x="560" y="254"/>
                  </a:lnTo>
                  <a:lnTo>
                    <a:pt x="560" y="326"/>
                  </a:lnTo>
                  <a:lnTo>
                    <a:pt x="556" y="347"/>
                  </a:lnTo>
                  <a:lnTo>
                    <a:pt x="555" y="351"/>
                  </a:lnTo>
                  <a:lnTo>
                    <a:pt x="562" y="368"/>
                  </a:lnTo>
                  <a:lnTo>
                    <a:pt x="562" y="409"/>
                  </a:lnTo>
                  <a:lnTo>
                    <a:pt x="565" y="466"/>
                  </a:lnTo>
                  <a:lnTo>
                    <a:pt x="568" y="480"/>
                  </a:ln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 sz="1950" dirty="0">
                <a:latin typeface="Raleway Light"/>
              </a:endParaRPr>
            </a:p>
          </p:txBody>
        </p:sp>
        <p:sp>
          <p:nvSpPr>
            <p:cNvPr id="38" name="Freeform 89">
              <a:extLst>
                <a:ext uri="{FF2B5EF4-FFF2-40B4-BE49-F238E27FC236}">
                  <a16:creationId xmlns:a16="http://schemas.microsoft.com/office/drawing/2014/main" id="{3C52998F-F091-8599-2D55-7090A21EEA5C}"/>
                </a:ext>
              </a:extLst>
            </p:cNvPr>
            <p:cNvSpPr>
              <a:spLocks noChangeAspect="1"/>
            </p:cNvSpPr>
            <p:nvPr/>
          </p:nvSpPr>
          <p:spPr bwMode="gray">
            <a:xfrm>
              <a:off x="10285154" y="4765324"/>
              <a:ext cx="70883" cy="58960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2" y="0"/>
                </a:cxn>
                <a:cxn ang="0">
                  <a:pos x="20" y="11"/>
                </a:cxn>
                <a:cxn ang="0">
                  <a:pos x="26" y="16"/>
                </a:cxn>
                <a:cxn ang="0">
                  <a:pos x="34" y="20"/>
                </a:cxn>
                <a:cxn ang="0">
                  <a:pos x="54" y="35"/>
                </a:cxn>
                <a:cxn ang="0">
                  <a:pos x="66" y="36"/>
                </a:cxn>
                <a:cxn ang="0">
                  <a:pos x="75" y="43"/>
                </a:cxn>
                <a:cxn ang="0">
                  <a:pos x="81" y="49"/>
                </a:cxn>
                <a:cxn ang="0">
                  <a:pos x="95" y="58"/>
                </a:cxn>
                <a:cxn ang="0">
                  <a:pos x="100" y="66"/>
                </a:cxn>
                <a:cxn ang="0">
                  <a:pos x="107" y="71"/>
                </a:cxn>
                <a:cxn ang="0">
                  <a:pos x="117" y="74"/>
                </a:cxn>
                <a:cxn ang="0">
                  <a:pos x="121" y="78"/>
                </a:cxn>
                <a:cxn ang="0">
                  <a:pos x="124" y="87"/>
                </a:cxn>
                <a:cxn ang="0">
                  <a:pos x="129" y="93"/>
                </a:cxn>
                <a:cxn ang="0">
                  <a:pos x="129" y="100"/>
                </a:cxn>
                <a:cxn ang="0">
                  <a:pos x="124" y="107"/>
                </a:cxn>
                <a:cxn ang="0">
                  <a:pos x="120" y="119"/>
                </a:cxn>
                <a:cxn ang="0">
                  <a:pos x="111" y="119"/>
                </a:cxn>
                <a:cxn ang="0">
                  <a:pos x="105" y="93"/>
                </a:cxn>
                <a:cxn ang="0">
                  <a:pos x="97" y="71"/>
                </a:cxn>
                <a:cxn ang="0">
                  <a:pos x="86" y="53"/>
                </a:cxn>
                <a:cxn ang="0">
                  <a:pos x="80" y="49"/>
                </a:cxn>
                <a:cxn ang="0">
                  <a:pos x="66" y="47"/>
                </a:cxn>
                <a:cxn ang="0">
                  <a:pos x="54" y="39"/>
                </a:cxn>
                <a:cxn ang="0">
                  <a:pos x="46" y="31"/>
                </a:cxn>
                <a:cxn ang="0">
                  <a:pos x="40" y="30"/>
                </a:cxn>
                <a:cxn ang="0">
                  <a:pos x="31" y="23"/>
                </a:cxn>
                <a:cxn ang="0">
                  <a:pos x="26" y="21"/>
                </a:cxn>
                <a:cxn ang="0">
                  <a:pos x="9" y="10"/>
                </a:cxn>
                <a:cxn ang="0">
                  <a:pos x="0" y="9"/>
                </a:cxn>
                <a:cxn ang="0">
                  <a:pos x="0" y="3"/>
                </a:cxn>
              </a:cxnLst>
              <a:rect l="0" t="0" r="r" b="b"/>
              <a:pathLst>
                <a:path w="129" h="119">
                  <a:moveTo>
                    <a:pt x="0" y="3"/>
                  </a:moveTo>
                  <a:lnTo>
                    <a:pt x="2" y="0"/>
                  </a:lnTo>
                  <a:lnTo>
                    <a:pt x="20" y="11"/>
                  </a:lnTo>
                  <a:lnTo>
                    <a:pt x="26" y="16"/>
                  </a:lnTo>
                  <a:lnTo>
                    <a:pt x="34" y="20"/>
                  </a:lnTo>
                  <a:lnTo>
                    <a:pt x="54" y="35"/>
                  </a:lnTo>
                  <a:lnTo>
                    <a:pt x="66" y="36"/>
                  </a:lnTo>
                  <a:lnTo>
                    <a:pt x="75" y="43"/>
                  </a:lnTo>
                  <a:lnTo>
                    <a:pt x="81" y="49"/>
                  </a:lnTo>
                  <a:lnTo>
                    <a:pt x="95" y="58"/>
                  </a:lnTo>
                  <a:lnTo>
                    <a:pt x="100" y="66"/>
                  </a:lnTo>
                  <a:lnTo>
                    <a:pt x="107" y="71"/>
                  </a:lnTo>
                  <a:lnTo>
                    <a:pt x="117" y="74"/>
                  </a:lnTo>
                  <a:lnTo>
                    <a:pt x="121" y="78"/>
                  </a:lnTo>
                  <a:lnTo>
                    <a:pt x="124" y="87"/>
                  </a:lnTo>
                  <a:lnTo>
                    <a:pt x="129" y="93"/>
                  </a:lnTo>
                  <a:lnTo>
                    <a:pt x="129" y="100"/>
                  </a:lnTo>
                  <a:lnTo>
                    <a:pt x="124" y="107"/>
                  </a:lnTo>
                  <a:lnTo>
                    <a:pt x="120" y="119"/>
                  </a:lnTo>
                  <a:lnTo>
                    <a:pt x="111" y="119"/>
                  </a:lnTo>
                  <a:lnTo>
                    <a:pt x="105" y="93"/>
                  </a:lnTo>
                  <a:lnTo>
                    <a:pt x="97" y="71"/>
                  </a:lnTo>
                  <a:lnTo>
                    <a:pt x="86" y="53"/>
                  </a:lnTo>
                  <a:lnTo>
                    <a:pt x="80" y="49"/>
                  </a:lnTo>
                  <a:lnTo>
                    <a:pt x="66" y="47"/>
                  </a:lnTo>
                  <a:lnTo>
                    <a:pt x="54" y="39"/>
                  </a:lnTo>
                  <a:lnTo>
                    <a:pt x="46" y="31"/>
                  </a:lnTo>
                  <a:lnTo>
                    <a:pt x="40" y="30"/>
                  </a:lnTo>
                  <a:lnTo>
                    <a:pt x="31" y="23"/>
                  </a:lnTo>
                  <a:lnTo>
                    <a:pt x="26" y="21"/>
                  </a:lnTo>
                  <a:lnTo>
                    <a:pt x="9" y="10"/>
                  </a:lnTo>
                  <a:lnTo>
                    <a:pt x="0" y="9"/>
                  </a:lnTo>
                  <a:lnTo>
                    <a:pt x="0" y="3"/>
                  </a:ln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 sz="1950" dirty="0">
                <a:latin typeface="Raleway Light"/>
              </a:endParaRPr>
            </a:p>
          </p:txBody>
        </p:sp>
        <p:sp>
          <p:nvSpPr>
            <p:cNvPr id="39" name="Freeform 90">
              <a:extLst>
                <a:ext uri="{FF2B5EF4-FFF2-40B4-BE49-F238E27FC236}">
                  <a16:creationId xmlns:a16="http://schemas.microsoft.com/office/drawing/2014/main" id="{4C1E511C-6887-AE77-8BB9-922D756D1CB9}"/>
                </a:ext>
              </a:extLst>
            </p:cNvPr>
            <p:cNvSpPr>
              <a:spLocks noChangeAspect="1"/>
            </p:cNvSpPr>
            <p:nvPr/>
          </p:nvSpPr>
          <p:spPr bwMode="gray">
            <a:xfrm>
              <a:off x="8826589" y="4057808"/>
              <a:ext cx="215378" cy="407805"/>
            </a:xfrm>
            <a:custGeom>
              <a:avLst/>
              <a:gdLst/>
              <a:ahLst/>
              <a:cxnLst>
                <a:cxn ang="0">
                  <a:pos x="237" y="758"/>
                </a:cxn>
                <a:cxn ang="0">
                  <a:pos x="250" y="749"/>
                </a:cxn>
                <a:cxn ang="0">
                  <a:pos x="270" y="727"/>
                </a:cxn>
                <a:cxn ang="0">
                  <a:pos x="321" y="713"/>
                </a:cxn>
                <a:cxn ang="0">
                  <a:pos x="376" y="679"/>
                </a:cxn>
                <a:cxn ang="0">
                  <a:pos x="387" y="654"/>
                </a:cxn>
                <a:cxn ang="0">
                  <a:pos x="388" y="643"/>
                </a:cxn>
                <a:cxn ang="0">
                  <a:pos x="388" y="607"/>
                </a:cxn>
                <a:cxn ang="0">
                  <a:pos x="395" y="596"/>
                </a:cxn>
                <a:cxn ang="0">
                  <a:pos x="389" y="557"/>
                </a:cxn>
                <a:cxn ang="0">
                  <a:pos x="382" y="507"/>
                </a:cxn>
                <a:cxn ang="0">
                  <a:pos x="336" y="409"/>
                </a:cxn>
                <a:cxn ang="0">
                  <a:pos x="323" y="401"/>
                </a:cxn>
                <a:cxn ang="0">
                  <a:pos x="281" y="372"/>
                </a:cxn>
                <a:cxn ang="0">
                  <a:pos x="255" y="344"/>
                </a:cxn>
                <a:cxn ang="0">
                  <a:pos x="228" y="297"/>
                </a:cxn>
                <a:cxn ang="0">
                  <a:pos x="194" y="245"/>
                </a:cxn>
                <a:cxn ang="0">
                  <a:pos x="239" y="171"/>
                </a:cxn>
                <a:cxn ang="0">
                  <a:pos x="258" y="140"/>
                </a:cxn>
                <a:cxn ang="0">
                  <a:pos x="307" y="105"/>
                </a:cxn>
                <a:cxn ang="0">
                  <a:pos x="312" y="97"/>
                </a:cxn>
                <a:cxn ang="0">
                  <a:pos x="255" y="77"/>
                </a:cxn>
                <a:cxn ang="0">
                  <a:pos x="244" y="26"/>
                </a:cxn>
                <a:cxn ang="0">
                  <a:pos x="184" y="5"/>
                </a:cxn>
                <a:cxn ang="0">
                  <a:pos x="142" y="19"/>
                </a:cxn>
                <a:cxn ang="0">
                  <a:pos x="104" y="33"/>
                </a:cxn>
                <a:cxn ang="0">
                  <a:pos x="71" y="31"/>
                </a:cxn>
                <a:cxn ang="0">
                  <a:pos x="36" y="33"/>
                </a:cxn>
                <a:cxn ang="0">
                  <a:pos x="13" y="37"/>
                </a:cxn>
                <a:cxn ang="0">
                  <a:pos x="12" y="60"/>
                </a:cxn>
                <a:cxn ang="0">
                  <a:pos x="41" y="112"/>
                </a:cxn>
                <a:cxn ang="0">
                  <a:pos x="97" y="134"/>
                </a:cxn>
                <a:cxn ang="0">
                  <a:pos x="129" y="162"/>
                </a:cxn>
                <a:cxn ang="0">
                  <a:pos x="146" y="192"/>
                </a:cxn>
                <a:cxn ang="0">
                  <a:pos x="107" y="208"/>
                </a:cxn>
                <a:cxn ang="0">
                  <a:pos x="107" y="231"/>
                </a:cxn>
                <a:cxn ang="0">
                  <a:pos x="165" y="280"/>
                </a:cxn>
                <a:cxn ang="0">
                  <a:pos x="213" y="332"/>
                </a:cxn>
                <a:cxn ang="0">
                  <a:pos x="238" y="371"/>
                </a:cxn>
                <a:cxn ang="0">
                  <a:pos x="265" y="396"/>
                </a:cxn>
                <a:cxn ang="0">
                  <a:pos x="292" y="457"/>
                </a:cxn>
                <a:cxn ang="0">
                  <a:pos x="299" y="558"/>
                </a:cxn>
                <a:cxn ang="0">
                  <a:pos x="281" y="625"/>
                </a:cxn>
                <a:cxn ang="0">
                  <a:pos x="238" y="646"/>
                </a:cxn>
                <a:cxn ang="0">
                  <a:pos x="206" y="674"/>
                </a:cxn>
                <a:cxn ang="0">
                  <a:pos x="194" y="697"/>
                </a:cxn>
                <a:cxn ang="0">
                  <a:pos x="158" y="705"/>
                </a:cxn>
                <a:cxn ang="0">
                  <a:pos x="134" y="726"/>
                </a:cxn>
                <a:cxn ang="0">
                  <a:pos x="161" y="752"/>
                </a:cxn>
                <a:cxn ang="0">
                  <a:pos x="148" y="797"/>
                </a:cxn>
                <a:cxn ang="0">
                  <a:pos x="153" y="832"/>
                </a:cxn>
                <a:cxn ang="0">
                  <a:pos x="195" y="797"/>
                </a:cxn>
                <a:cxn ang="0">
                  <a:pos x="228" y="773"/>
                </a:cxn>
              </a:cxnLst>
              <a:rect l="0" t="0" r="r" b="b"/>
              <a:pathLst>
                <a:path w="395" h="832">
                  <a:moveTo>
                    <a:pt x="228" y="773"/>
                  </a:moveTo>
                  <a:lnTo>
                    <a:pt x="238" y="776"/>
                  </a:lnTo>
                  <a:lnTo>
                    <a:pt x="242" y="768"/>
                  </a:lnTo>
                  <a:lnTo>
                    <a:pt x="237" y="758"/>
                  </a:lnTo>
                  <a:lnTo>
                    <a:pt x="239" y="753"/>
                  </a:lnTo>
                  <a:lnTo>
                    <a:pt x="245" y="754"/>
                  </a:lnTo>
                  <a:lnTo>
                    <a:pt x="247" y="748"/>
                  </a:lnTo>
                  <a:lnTo>
                    <a:pt x="250" y="749"/>
                  </a:lnTo>
                  <a:lnTo>
                    <a:pt x="249" y="741"/>
                  </a:lnTo>
                  <a:lnTo>
                    <a:pt x="253" y="737"/>
                  </a:lnTo>
                  <a:lnTo>
                    <a:pt x="255" y="731"/>
                  </a:lnTo>
                  <a:lnTo>
                    <a:pt x="270" y="727"/>
                  </a:lnTo>
                  <a:lnTo>
                    <a:pt x="276" y="731"/>
                  </a:lnTo>
                  <a:lnTo>
                    <a:pt x="283" y="731"/>
                  </a:lnTo>
                  <a:lnTo>
                    <a:pt x="308" y="716"/>
                  </a:lnTo>
                  <a:lnTo>
                    <a:pt x="321" y="713"/>
                  </a:lnTo>
                  <a:lnTo>
                    <a:pt x="330" y="701"/>
                  </a:lnTo>
                  <a:lnTo>
                    <a:pt x="361" y="687"/>
                  </a:lnTo>
                  <a:lnTo>
                    <a:pt x="367" y="681"/>
                  </a:lnTo>
                  <a:lnTo>
                    <a:pt x="376" y="679"/>
                  </a:lnTo>
                  <a:lnTo>
                    <a:pt x="378" y="673"/>
                  </a:lnTo>
                  <a:lnTo>
                    <a:pt x="379" y="665"/>
                  </a:lnTo>
                  <a:lnTo>
                    <a:pt x="385" y="660"/>
                  </a:lnTo>
                  <a:lnTo>
                    <a:pt x="387" y="654"/>
                  </a:lnTo>
                  <a:lnTo>
                    <a:pt x="383" y="650"/>
                  </a:lnTo>
                  <a:lnTo>
                    <a:pt x="385" y="646"/>
                  </a:lnTo>
                  <a:lnTo>
                    <a:pt x="388" y="647"/>
                  </a:lnTo>
                  <a:lnTo>
                    <a:pt x="388" y="643"/>
                  </a:lnTo>
                  <a:lnTo>
                    <a:pt x="383" y="619"/>
                  </a:lnTo>
                  <a:lnTo>
                    <a:pt x="384" y="615"/>
                  </a:lnTo>
                  <a:lnTo>
                    <a:pt x="388" y="618"/>
                  </a:lnTo>
                  <a:lnTo>
                    <a:pt x="388" y="607"/>
                  </a:lnTo>
                  <a:lnTo>
                    <a:pt x="392" y="602"/>
                  </a:lnTo>
                  <a:lnTo>
                    <a:pt x="395" y="603"/>
                  </a:lnTo>
                  <a:lnTo>
                    <a:pt x="395" y="607"/>
                  </a:lnTo>
                  <a:lnTo>
                    <a:pt x="395" y="596"/>
                  </a:lnTo>
                  <a:lnTo>
                    <a:pt x="394" y="587"/>
                  </a:lnTo>
                  <a:lnTo>
                    <a:pt x="390" y="585"/>
                  </a:lnTo>
                  <a:lnTo>
                    <a:pt x="389" y="569"/>
                  </a:lnTo>
                  <a:lnTo>
                    <a:pt x="389" y="557"/>
                  </a:lnTo>
                  <a:lnTo>
                    <a:pt x="388" y="549"/>
                  </a:lnTo>
                  <a:lnTo>
                    <a:pt x="388" y="539"/>
                  </a:lnTo>
                  <a:lnTo>
                    <a:pt x="385" y="536"/>
                  </a:lnTo>
                  <a:lnTo>
                    <a:pt x="382" y="507"/>
                  </a:lnTo>
                  <a:lnTo>
                    <a:pt x="366" y="456"/>
                  </a:lnTo>
                  <a:lnTo>
                    <a:pt x="344" y="434"/>
                  </a:lnTo>
                  <a:lnTo>
                    <a:pt x="337" y="424"/>
                  </a:lnTo>
                  <a:lnTo>
                    <a:pt x="336" y="409"/>
                  </a:lnTo>
                  <a:lnTo>
                    <a:pt x="335" y="413"/>
                  </a:lnTo>
                  <a:lnTo>
                    <a:pt x="329" y="414"/>
                  </a:lnTo>
                  <a:lnTo>
                    <a:pt x="329" y="409"/>
                  </a:lnTo>
                  <a:lnTo>
                    <a:pt x="323" y="401"/>
                  </a:lnTo>
                  <a:lnTo>
                    <a:pt x="306" y="398"/>
                  </a:lnTo>
                  <a:lnTo>
                    <a:pt x="298" y="387"/>
                  </a:lnTo>
                  <a:lnTo>
                    <a:pt x="290" y="378"/>
                  </a:lnTo>
                  <a:lnTo>
                    <a:pt x="281" y="372"/>
                  </a:lnTo>
                  <a:lnTo>
                    <a:pt x="274" y="362"/>
                  </a:lnTo>
                  <a:lnTo>
                    <a:pt x="270" y="359"/>
                  </a:lnTo>
                  <a:lnTo>
                    <a:pt x="265" y="351"/>
                  </a:lnTo>
                  <a:lnTo>
                    <a:pt x="255" y="344"/>
                  </a:lnTo>
                  <a:lnTo>
                    <a:pt x="248" y="334"/>
                  </a:lnTo>
                  <a:lnTo>
                    <a:pt x="236" y="324"/>
                  </a:lnTo>
                  <a:lnTo>
                    <a:pt x="234" y="312"/>
                  </a:lnTo>
                  <a:lnTo>
                    <a:pt x="228" y="297"/>
                  </a:lnTo>
                  <a:lnTo>
                    <a:pt x="217" y="290"/>
                  </a:lnTo>
                  <a:lnTo>
                    <a:pt x="197" y="270"/>
                  </a:lnTo>
                  <a:lnTo>
                    <a:pt x="191" y="258"/>
                  </a:lnTo>
                  <a:lnTo>
                    <a:pt x="194" y="245"/>
                  </a:lnTo>
                  <a:lnTo>
                    <a:pt x="197" y="235"/>
                  </a:lnTo>
                  <a:lnTo>
                    <a:pt x="199" y="222"/>
                  </a:lnTo>
                  <a:lnTo>
                    <a:pt x="211" y="195"/>
                  </a:lnTo>
                  <a:lnTo>
                    <a:pt x="239" y="171"/>
                  </a:lnTo>
                  <a:lnTo>
                    <a:pt x="243" y="166"/>
                  </a:lnTo>
                  <a:lnTo>
                    <a:pt x="247" y="152"/>
                  </a:lnTo>
                  <a:lnTo>
                    <a:pt x="253" y="145"/>
                  </a:lnTo>
                  <a:lnTo>
                    <a:pt x="258" y="140"/>
                  </a:lnTo>
                  <a:lnTo>
                    <a:pt x="276" y="132"/>
                  </a:lnTo>
                  <a:lnTo>
                    <a:pt x="286" y="124"/>
                  </a:lnTo>
                  <a:lnTo>
                    <a:pt x="287" y="116"/>
                  </a:lnTo>
                  <a:lnTo>
                    <a:pt x="307" y="105"/>
                  </a:lnTo>
                  <a:lnTo>
                    <a:pt x="315" y="108"/>
                  </a:lnTo>
                  <a:lnTo>
                    <a:pt x="318" y="106"/>
                  </a:lnTo>
                  <a:lnTo>
                    <a:pt x="319" y="102"/>
                  </a:lnTo>
                  <a:lnTo>
                    <a:pt x="312" y="97"/>
                  </a:lnTo>
                  <a:lnTo>
                    <a:pt x="293" y="98"/>
                  </a:lnTo>
                  <a:lnTo>
                    <a:pt x="283" y="96"/>
                  </a:lnTo>
                  <a:lnTo>
                    <a:pt x="278" y="91"/>
                  </a:lnTo>
                  <a:lnTo>
                    <a:pt x="255" y="77"/>
                  </a:lnTo>
                  <a:lnTo>
                    <a:pt x="248" y="65"/>
                  </a:lnTo>
                  <a:lnTo>
                    <a:pt x="243" y="50"/>
                  </a:lnTo>
                  <a:lnTo>
                    <a:pt x="248" y="35"/>
                  </a:lnTo>
                  <a:lnTo>
                    <a:pt x="244" y="26"/>
                  </a:lnTo>
                  <a:lnTo>
                    <a:pt x="224" y="25"/>
                  </a:lnTo>
                  <a:lnTo>
                    <a:pt x="211" y="21"/>
                  </a:lnTo>
                  <a:lnTo>
                    <a:pt x="196" y="15"/>
                  </a:lnTo>
                  <a:lnTo>
                    <a:pt x="184" y="5"/>
                  </a:lnTo>
                  <a:lnTo>
                    <a:pt x="169" y="0"/>
                  </a:lnTo>
                  <a:lnTo>
                    <a:pt x="162" y="1"/>
                  </a:lnTo>
                  <a:lnTo>
                    <a:pt x="152" y="12"/>
                  </a:lnTo>
                  <a:lnTo>
                    <a:pt x="142" y="19"/>
                  </a:lnTo>
                  <a:lnTo>
                    <a:pt x="127" y="27"/>
                  </a:lnTo>
                  <a:lnTo>
                    <a:pt x="121" y="28"/>
                  </a:lnTo>
                  <a:lnTo>
                    <a:pt x="113" y="26"/>
                  </a:lnTo>
                  <a:lnTo>
                    <a:pt x="104" y="33"/>
                  </a:lnTo>
                  <a:lnTo>
                    <a:pt x="94" y="38"/>
                  </a:lnTo>
                  <a:lnTo>
                    <a:pt x="91" y="32"/>
                  </a:lnTo>
                  <a:lnTo>
                    <a:pt x="77" y="36"/>
                  </a:lnTo>
                  <a:lnTo>
                    <a:pt x="71" y="31"/>
                  </a:lnTo>
                  <a:lnTo>
                    <a:pt x="65" y="32"/>
                  </a:lnTo>
                  <a:lnTo>
                    <a:pt x="50" y="42"/>
                  </a:lnTo>
                  <a:lnTo>
                    <a:pt x="44" y="41"/>
                  </a:lnTo>
                  <a:lnTo>
                    <a:pt x="36" y="33"/>
                  </a:lnTo>
                  <a:lnTo>
                    <a:pt x="23" y="31"/>
                  </a:lnTo>
                  <a:lnTo>
                    <a:pt x="21" y="28"/>
                  </a:lnTo>
                  <a:lnTo>
                    <a:pt x="17" y="31"/>
                  </a:lnTo>
                  <a:lnTo>
                    <a:pt x="13" y="37"/>
                  </a:lnTo>
                  <a:lnTo>
                    <a:pt x="7" y="44"/>
                  </a:lnTo>
                  <a:lnTo>
                    <a:pt x="7" y="48"/>
                  </a:lnTo>
                  <a:lnTo>
                    <a:pt x="0" y="44"/>
                  </a:lnTo>
                  <a:lnTo>
                    <a:pt x="12" y="60"/>
                  </a:lnTo>
                  <a:lnTo>
                    <a:pt x="29" y="80"/>
                  </a:lnTo>
                  <a:lnTo>
                    <a:pt x="39" y="90"/>
                  </a:lnTo>
                  <a:lnTo>
                    <a:pt x="44" y="100"/>
                  </a:lnTo>
                  <a:lnTo>
                    <a:pt x="41" y="112"/>
                  </a:lnTo>
                  <a:lnTo>
                    <a:pt x="43" y="120"/>
                  </a:lnTo>
                  <a:lnTo>
                    <a:pt x="57" y="135"/>
                  </a:lnTo>
                  <a:lnTo>
                    <a:pt x="77" y="139"/>
                  </a:lnTo>
                  <a:lnTo>
                    <a:pt x="97" y="134"/>
                  </a:lnTo>
                  <a:lnTo>
                    <a:pt x="113" y="135"/>
                  </a:lnTo>
                  <a:lnTo>
                    <a:pt x="122" y="146"/>
                  </a:lnTo>
                  <a:lnTo>
                    <a:pt x="127" y="155"/>
                  </a:lnTo>
                  <a:lnTo>
                    <a:pt x="129" y="162"/>
                  </a:lnTo>
                  <a:lnTo>
                    <a:pt x="137" y="168"/>
                  </a:lnTo>
                  <a:lnTo>
                    <a:pt x="141" y="177"/>
                  </a:lnTo>
                  <a:lnTo>
                    <a:pt x="147" y="183"/>
                  </a:lnTo>
                  <a:lnTo>
                    <a:pt x="146" y="192"/>
                  </a:lnTo>
                  <a:lnTo>
                    <a:pt x="130" y="208"/>
                  </a:lnTo>
                  <a:lnTo>
                    <a:pt x="125" y="208"/>
                  </a:lnTo>
                  <a:lnTo>
                    <a:pt x="114" y="205"/>
                  </a:lnTo>
                  <a:lnTo>
                    <a:pt x="107" y="208"/>
                  </a:lnTo>
                  <a:lnTo>
                    <a:pt x="103" y="213"/>
                  </a:lnTo>
                  <a:lnTo>
                    <a:pt x="99" y="222"/>
                  </a:lnTo>
                  <a:lnTo>
                    <a:pt x="100" y="229"/>
                  </a:lnTo>
                  <a:lnTo>
                    <a:pt x="107" y="231"/>
                  </a:lnTo>
                  <a:lnTo>
                    <a:pt x="115" y="237"/>
                  </a:lnTo>
                  <a:lnTo>
                    <a:pt x="134" y="247"/>
                  </a:lnTo>
                  <a:lnTo>
                    <a:pt x="161" y="267"/>
                  </a:lnTo>
                  <a:lnTo>
                    <a:pt x="165" y="280"/>
                  </a:lnTo>
                  <a:lnTo>
                    <a:pt x="188" y="301"/>
                  </a:lnTo>
                  <a:lnTo>
                    <a:pt x="191" y="311"/>
                  </a:lnTo>
                  <a:lnTo>
                    <a:pt x="208" y="331"/>
                  </a:lnTo>
                  <a:lnTo>
                    <a:pt x="213" y="332"/>
                  </a:lnTo>
                  <a:lnTo>
                    <a:pt x="231" y="344"/>
                  </a:lnTo>
                  <a:lnTo>
                    <a:pt x="236" y="358"/>
                  </a:lnTo>
                  <a:lnTo>
                    <a:pt x="239" y="370"/>
                  </a:lnTo>
                  <a:lnTo>
                    <a:pt x="238" y="371"/>
                  </a:lnTo>
                  <a:lnTo>
                    <a:pt x="239" y="372"/>
                  </a:lnTo>
                  <a:lnTo>
                    <a:pt x="243" y="386"/>
                  </a:lnTo>
                  <a:lnTo>
                    <a:pt x="251" y="386"/>
                  </a:lnTo>
                  <a:lnTo>
                    <a:pt x="265" y="396"/>
                  </a:lnTo>
                  <a:lnTo>
                    <a:pt x="274" y="404"/>
                  </a:lnTo>
                  <a:lnTo>
                    <a:pt x="278" y="421"/>
                  </a:lnTo>
                  <a:lnTo>
                    <a:pt x="291" y="450"/>
                  </a:lnTo>
                  <a:lnTo>
                    <a:pt x="292" y="457"/>
                  </a:lnTo>
                  <a:lnTo>
                    <a:pt x="292" y="490"/>
                  </a:lnTo>
                  <a:lnTo>
                    <a:pt x="290" y="527"/>
                  </a:lnTo>
                  <a:lnTo>
                    <a:pt x="292" y="543"/>
                  </a:lnTo>
                  <a:lnTo>
                    <a:pt x="299" y="558"/>
                  </a:lnTo>
                  <a:lnTo>
                    <a:pt x="298" y="607"/>
                  </a:lnTo>
                  <a:lnTo>
                    <a:pt x="296" y="619"/>
                  </a:lnTo>
                  <a:lnTo>
                    <a:pt x="290" y="628"/>
                  </a:lnTo>
                  <a:lnTo>
                    <a:pt x="281" y="625"/>
                  </a:lnTo>
                  <a:lnTo>
                    <a:pt x="271" y="634"/>
                  </a:lnTo>
                  <a:lnTo>
                    <a:pt x="264" y="638"/>
                  </a:lnTo>
                  <a:lnTo>
                    <a:pt x="256" y="638"/>
                  </a:lnTo>
                  <a:lnTo>
                    <a:pt x="238" y="646"/>
                  </a:lnTo>
                  <a:lnTo>
                    <a:pt x="237" y="656"/>
                  </a:lnTo>
                  <a:lnTo>
                    <a:pt x="218" y="657"/>
                  </a:lnTo>
                  <a:lnTo>
                    <a:pt x="208" y="661"/>
                  </a:lnTo>
                  <a:lnTo>
                    <a:pt x="206" y="674"/>
                  </a:lnTo>
                  <a:lnTo>
                    <a:pt x="207" y="683"/>
                  </a:lnTo>
                  <a:lnTo>
                    <a:pt x="208" y="692"/>
                  </a:lnTo>
                  <a:lnTo>
                    <a:pt x="202" y="694"/>
                  </a:lnTo>
                  <a:lnTo>
                    <a:pt x="194" y="697"/>
                  </a:lnTo>
                  <a:lnTo>
                    <a:pt x="183" y="704"/>
                  </a:lnTo>
                  <a:lnTo>
                    <a:pt x="173" y="708"/>
                  </a:lnTo>
                  <a:lnTo>
                    <a:pt x="165" y="705"/>
                  </a:lnTo>
                  <a:lnTo>
                    <a:pt x="158" y="705"/>
                  </a:lnTo>
                  <a:lnTo>
                    <a:pt x="157" y="715"/>
                  </a:lnTo>
                  <a:lnTo>
                    <a:pt x="152" y="720"/>
                  </a:lnTo>
                  <a:lnTo>
                    <a:pt x="145" y="724"/>
                  </a:lnTo>
                  <a:lnTo>
                    <a:pt x="134" y="726"/>
                  </a:lnTo>
                  <a:lnTo>
                    <a:pt x="129" y="727"/>
                  </a:lnTo>
                  <a:lnTo>
                    <a:pt x="136" y="738"/>
                  </a:lnTo>
                  <a:lnTo>
                    <a:pt x="154" y="746"/>
                  </a:lnTo>
                  <a:lnTo>
                    <a:pt x="161" y="752"/>
                  </a:lnTo>
                  <a:lnTo>
                    <a:pt x="157" y="760"/>
                  </a:lnTo>
                  <a:lnTo>
                    <a:pt x="150" y="770"/>
                  </a:lnTo>
                  <a:lnTo>
                    <a:pt x="148" y="786"/>
                  </a:lnTo>
                  <a:lnTo>
                    <a:pt x="148" y="797"/>
                  </a:lnTo>
                  <a:lnTo>
                    <a:pt x="151" y="810"/>
                  </a:lnTo>
                  <a:lnTo>
                    <a:pt x="156" y="822"/>
                  </a:lnTo>
                  <a:lnTo>
                    <a:pt x="151" y="827"/>
                  </a:lnTo>
                  <a:lnTo>
                    <a:pt x="153" y="832"/>
                  </a:lnTo>
                  <a:lnTo>
                    <a:pt x="162" y="830"/>
                  </a:lnTo>
                  <a:lnTo>
                    <a:pt x="175" y="821"/>
                  </a:lnTo>
                  <a:lnTo>
                    <a:pt x="186" y="807"/>
                  </a:lnTo>
                  <a:lnTo>
                    <a:pt x="195" y="797"/>
                  </a:lnTo>
                  <a:lnTo>
                    <a:pt x="216" y="789"/>
                  </a:lnTo>
                  <a:lnTo>
                    <a:pt x="220" y="785"/>
                  </a:lnTo>
                  <a:lnTo>
                    <a:pt x="220" y="778"/>
                  </a:lnTo>
                  <a:lnTo>
                    <a:pt x="228" y="773"/>
                  </a:ln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 sz="1950" dirty="0">
                <a:latin typeface="Raleway Light"/>
              </a:endParaRPr>
            </a:p>
          </p:txBody>
        </p:sp>
        <p:sp>
          <p:nvSpPr>
            <p:cNvPr id="40" name="Freeform 91">
              <a:extLst>
                <a:ext uri="{FF2B5EF4-FFF2-40B4-BE49-F238E27FC236}">
                  <a16:creationId xmlns:a16="http://schemas.microsoft.com/office/drawing/2014/main" id="{E323F4C6-B738-FE76-792E-C5CCFC7B26BF}"/>
                </a:ext>
              </a:extLst>
            </p:cNvPr>
            <p:cNvSpPr>
              <a:spLocks noChangeAspect="1"/>
            </p:cNvSpPr>
            <p:nvPr/>
          </p:nvSpPr>
          <p:spPr bwMode="gray">
            <a:xfrm>
              <a:off x="9050144" y="4509832"/>
              <a:ext cx="288985" cy="162138"/>
            </a:xfrm>
            <a:custGeom>
              <a:avLst/>
              <a:gdLst/>
              <a:ahLst/>
              <a:cxnLst>
                <a:cxn ang="0">
                  <a:pos x="249" y="133"/>
                </a:cxn>
                <a:cxn ang="0">
                  <a:pos x="268" y="155"/>
                </a:cxn>
                <a:cxn ang="0">
                  <a:pos x="281" y="158"/>
                </a:cxn>
                <a:cxn ang="0">
                  <a:pos x="288" y="121"/>
                </a:cxn>
                <a:cxn ang="0">
                  <a:pos x="301" y="122"/>
                </a:cxn>
                <a:cxn ang="0">
                  <a:pos x="312" y="139"/>
                </a:cxn>
                <a:cxn ang="0">
                  <a:pos x="319" y="128"/>
                </a:cxn>
                <a:cxn ang="0">
                  <a:pos x="309" y="111"/>
                </a:cxn>
                <a:cxn ang="0">
                  <a:pos x="328" y="96"/>
                </a:cxn>
                <a:cxn ang="0">
                  <a:pos x="324" y="81"/>
                </a:cxn>
                <a:cxn ang="0">
                  <a:pos x="351" y="64"/>
                </a:cxn>
                <a:cxn ang="0">
                  <a:pos x="383" y="20"/>
                </a:cxn>
                <a:cxn ang="0">
                  <a:pos x="392" y="0"/>
                </a:cxn>
                <a:cxn ang="0">
                  <a:pos x="395" y="14"/>
                </a:cxn>
                <a:cxn ang="0">
                  <a:pos x="404" y="9"/>
                </a:cxn>
                <a:cxn ang="0">
                  <a:pos x="417" y="4"/>
                </a:cxn>
                <a:cxn ang="0">
                  <a:pos x="433" y="20"/>
                </a:cxn>
                <a:cxn ang="0">
                  <a:pos x="442" y="43"/>
                </a:cxn>
                <a:cxn ang="0">
                  <a:pos x="448" y="57"/>
                </a:cxn>
                <a:cxn ang="0">
                  <a:pos x="463" y="54"/>
                </a:cxn>
                <a:cxn ang="0">
                  <a:pos x="462" y="68"/>
                </a:cxn>
                <a:cxn ang="0">
                  <a:pos x="474" y="65"/>
                </a:cxn>
                <a:cxn ang="0">
                  <a:pos x="502" y="80"/>
                </a:cxn>
                <a:cxn ang="0">
                  <a:pos x="530" y="95"/>
                </a:cxn>
                <a:cxn ang="0">
                  <a:pos x="512" y="108"/>
                </a:cxn>
                <a:cxn ang="0">
                  <a:pos x="482" y="110"/>
                </a:cxn>
                <a:cxn ang="0">
                  <a:pos x="476" y="126"/>
                </a:cxn>
                <a:cxn ang="0">
                  <a:pos x="492" y="137"/>
                </a:cxn>
                <a:cxn ang="0">
                  <a:pos x="463" y="149"/>
                </a:cxn>
                <a:cxn ang="0">
                  <a:pos x="446" y="143"/>
                </a:cxn>
                <a:cxn ang="0">
                  <a:pos x="439" y="151"/>
                </a:cxn>
                <a:cxn ang="0">
                  <a:pos x="412" y="142"/>
                </a:cxn>
                <a:cxn ang="0">
                  <a:pos x="336" y="150"/>
                </a:cxn>
                <a:cxn ang="0">
                  <a:pos x="323" y="201"/>
                </a:cxn>
                <a:cxn ang="0">
                  <a:pos x="282" y="275"/>
                </a:cxn>
                <a:cxn ang="0">
                  <a:pos x="265" y="299"/>
                </a:cxn>
                <a:cxn ang="0">
                  <a:pos x="231" y="307"/>
                </a:cxn>
                <a:cxn ang="0">
                  <a:pos x="189" y="306"/>
                </a:cxn>
                <a:cxn ang="0">
                  <a:pos x="178" y="296"/>
                </a:cxn>
                <a:cxn ang="0">
                  <a:pos x="139" y="305"/>
                </a:cxn>
                <a:cxn ang="0">
                  <a:pos x="105" y="326"/>
                </a:cxn>
                <a:cxn ang="0">
                  <a:pos x="77" y="323"/>
                </a:cxn>
                <a:cxn ang="0">
                  <a:pos x="40" y="325"/>
                </a:cxn>
                <a:cxn ang="0">
                  <a:pos x="0" y="269"/>
                </a:cxn>
                <a:cxn ang="0">
                  <a:pos x="7" y="264"/>
                </a:cxn>
                <a:cxn ang="0">
                  <a:pos x="28" y="283"/>
                </a:cxn>
                <a:cxn ang="0">
                  <a:pos x="53" y="284"/>
                </a:cxn>
                <a:cxn ang="0">
                  <a:pos x="84" y="293"/>
                </a:cxn>
                <a:cxn ang="0">
                  <a:pos x="91" y="269"/>
                </a:cxn>
                <a:cxn ang="0">
                  <a:pos x="96" y="250"/>
                </a:cxn>
                <a:cxn ang="0">
                  <a:pos x="103" y="239"/>
                </a:cxn>
                <a:cxn ang="0">
                  <a:pos x="116" y="221"/>
                </a:cxn>
                <a:cxn ang="0">
                  <a:pos x="137" y="218"/>
                </a:cxn>
                <a:cxn ang="0">
                  <a:pos x="161" y="215"/>
                </a:cxn>
                <a:cxn ang="0">
                  <a:pos x="190" y="201"/>
                </a:cxn>
                <a:cxn ang="0">
                  <a:pos x="215" y="167"/>
                </a:cxn>
                <a:cxn ang="0">
                  <a:pos x="240" y="131"/>
                </a:cxn>
              </a:cxnLst>
              <a:rect l="0" t="0" r="r" b="b"/>
              <a:pathLst>
                <a:path w="530" h="330">
                  <a:moveTo>
                    <a:pt x="242" y="129"/>
                  </a:moveTo>
                  <a:lnTo>
                    <a:pt x="245" y="131"/>
                  </a:lnTo>
                  <a:lnTo>
                    <a:pt x="249" y="133"/>
                  </a:lnTo>
                  <a:lnTo>
                    <a:pt x="259" y="144"/>
                  </a:lnTo>
                  <a:lnTo>
                    <a:pt x="263" y="150"/>
                  </a:lnTo>
                  <a:lnTo>
                    <a:pt x="268" y="155"/>
                  </a:lnTo>
                  <a:lnTo>
                    <a:pt x="271" y="159"/>
                  </a:lnTo>
                  <a:lnTo>
                    <a:pt x="276" y="160"/>
                  </a:lnTo>
                  <a:lnTo>
                    <a:pt x="281" y="158"/>
                  </a:lnTo>
                  <a:lnTo>
                    <a:pt x="283" y="150"/>
                  </a:lnTo>
                  <a:lnTo>
                    <a:pt x="285" y="126"/>
                  </a:lnTo>
                  <a:lnTo>
                    <a:pt x="288" y="121"/>
                  </a:lnTo>
                  <a:lnTo>
                    <a:pt x="293" y="118"/>
                  </a:lnTo>
                  <a:lnTo>
                    <a:pt x="298" y="118"/>
                  </a:lnTo>
                  <a:lnTo>
                    <a:pt x="301" y="122"/>
                  </a:lnTo>
                  <a:lnTo>
                    <a:pt x="303" y="129"/>
                  </a:lnTo>
                  <a:lnTo>
                    <a:pt x="307" y="137"/>
                  </a:lnTo>
                  <a:lnTo>
                    <a:pt x="312" y="139"/>
                  </a:lnTo>
                  <a:lnTo>
                    <a:pt x="318" y="139"/>
                  </a:lnTo>
                  <a:lnTo>
                    <a:pt x="319" y="134"/>
                  </a:lnTo>
                  <a:lnTo>
                    <a:pt x="319" y="128"/>
                  </a:lnTo>
                  <a:lnTo>
                    <a:pt x="318" y="123"/>
                  </a:lnTo>
                  <a:lnTo>
                    <a:pt x="314" y="116"/>
                  </a:lnTo>
                  <a:lnTo>
                    <a:pt x="309" y="111"/>
                  </a:lnTo>
                  <a:lnTo>
                    <a:pt x="315" y="110"/>
                  </a:lnTo>
                  <a:lnTo>
                    <a:pt x="320" y="106"/>
                  </a:lnTo>
                  <a:lnTo>
                    <a:pt x="328" y="96"/>
                  </a:lnTo>
                  <a:lnTo>
                    <a:pt x="322" y="94"/>
                  </a:lnTo>
                  <a:lnTo>
                    <a:pt x="319" y="88"/>
                  </a:lnTo>
                  <a:lnTo>
                    <a:pt x="324" y="81"/>
                  </a:lnTo>
                  <a:lnTo>
                    <a:pt x="329" y="79"/>
                  </a:lnTo>
                  <a:lnTo>
                    <a:pt x="339" y="79"/>
                  </a:lnTo>
                  <a:lnTo>
                    <a:pt x="351" y="64"/>
                  </a:lnTo>
                  <a:lnTo>
                    <a:pt x="357" y="53"/>
                  </a:lnTo>
                  <a:lnTo>
                    <a:pt x="357" y="47"/>
                  </a:lnTo>
                  <a:lnTo>
                    <a:pt x="383" y="20"/>
                  </a:lnTo>
                  <a:lnTo>
                    <a:pt x="387" y="13"/>
                  </a:lnTo>
                  <a:lnTo>
                    <a:pt x="388" y="6"/>
                  </a:lnTo>
                  <a:lnTo>
                    <a:pt x="392" y="0"/>
                  </a:lnTo>
                  <a:lnTo>
                    <a:pt x="394" y="0"/>
                  </a:lnTo>
                  <a:lnTo>
                    <a:pt x="395" y="3"/>
                  </a:lnTo>
                  <a:lnTo>
                    <a:pt x="395" y="14"/>
                  </a:lnTo>
                  <a:lnTo>
                    <a:pt x="393" y="20"/>
                  </a:lnTo>
                  <a:lnTo>
                    <a:pt x="393" y="22"/>
                  </a:lnTo>
                  <a:lnTo>
                    <a:pt x="404" y="9"/>
                  </a:lnTo>
                  <a:lnTo>
                    <a:pt x="408" y="2"/>
                  </a:lnTo>
                  <a:lnTo>
                    <a:pt x="415" y="2"/>
                  </a:lnTo>
                  <a:lnTo>
                    <a:pt x="417" y="4"/>
                  </a:lnTo>
                  <a:lnTo>
                    <a:pt x="422" y="19"/>
                  </a:lnTo>
                  <a:lnTo>
                    <a:pt x="428" y="22"/>
                  </a:lnTo>
                  <a:lnTo>
                    <a:pt x="433" y="20"/>
                  </a:lnTo>
                  <a:lnTo>
                    <a:pt x="443" y="29"/>
                  </a:lnTo>
                  <a:lnTo>
                    <a:pt x="446" y="40"/>
                  </a:lnTo>
                  <a:lnTo>
                    <a:pt x="442" y="43"/>
                  </a:lnTo>
                  <a:lnTo>
                    <a:pt x="443" y="57"/>
                  </a:lnTo>
                  <a:lnTo>
                    <a:pt x="444" y="58"/>
                  </a:lnTo>
                  <a:lnTo>
                    <a:pt x="448" y="57"/>
                  </a:lnTo>
                  <a:lnTo>
                    <a:pt x="452" y="57"/>
                  </a:lnTo>
                  <a:lnTo>
                    <a:pt x="458" y="54"/>
                  </a:lnTo>
                  <a:lnTo>
                    <a:pt x="463" y="54"/>
                  </a:lnTo>
                  <a:lnTo>
                    <a:pt x="467" y="59"/>
                  </a:lnTo>
                  <a:lnTo>
                    <a:pt x="465" y="64"/>
                  </a:lnTo>
                  <a:lnTo>
                    <a:pt x="462" y="68"/>
                  </a:lnTo>
                  <a:lnTo>
                    <a:pt x="463" y="70"/>
                  </a:lnTo>
                  <a:lnTo>
                    <a:pt x="469" y="70"/>
                  </a:lnTo>
                  <a:lnTo>
                    <a:pt x="474" y="65"/>
                  </a:lnTo>
                  <a:lnTo>
                    <a:pt x="480" y="65"/>
                  </a:lnTo>
                  <a:lnTo>
                    <a:pt x="486" y="69"/>
                  </a:lnTo>
                  <a:lnTo>
                    <a:pt x="502" y="80"/>
                  </a:lnTo>
                  <a:lnTo>
                    <a:pt x="523" y="86"/>
                  </a:lnTo>
                  <a:lnTo>
                    <a:pt x="529" y="91"/>
                  </a:lnTo>
                  <a:lnTo>
                    <a:pt x="530" y="95"/>
                  </a:lnTo>
                  <a:lnTo>
                    <a:pt x="528" y="100"/>
                  </a:lnTo>
                  <a:lnTo>
                    <a:pt x="518" y="104"/>
                  </a:lnTo>
                  <a:lnTo>
                    <a:pt x="512" y="108"/>
                  </a:lnTo>
                  <a:lnTo>
                    <a:pt x="501" y="112"/>
                  </a:lnTo>
                  <a:lnTo>
                    <a:pt x="491" y="115"/>
                  </a:lnTo>
                  <a:lnTo>
                    <a:pt x="482" y="110"/>
                  </a:lnTo>
                  <a:lnTo>
                    <a:pt x="475" y="113"/>
                  </a:lnTo>
                  <a:lnTo>
                    <a:pt x="474" y="121"/>
                  </a:lnTo>
                  <a:lnTo>
                    <a:pt x="476" y="126"/>
                  </a:lnTo>
                  <a:lnTo>
                    <a:pt x="482" y="132"/>
                  </a:lnTo>
                  <a:lnTo>
                    <a:pt x="487" y="133"/>
                  </a:lnTo>
                  <a:lnTo>
                    <a:pt x="492" y="137"/>
                  </a:lnTo>
                  <a:lnTo>
                    <a:pt x="494" y="140"/>
                  </a:lnTo>
                  <a:lnTo>
                    <a:pt x="480" y="143"/>
                  </a:lnTo>
                  <a:lnTo>
                    <a:pt x="463" y="149"/>
                  </a:lnTo>
                  <a:lnTo>
                    <a:pt x="457" y="149"/>
                  </a:lnTo>
                  <a:lnTo>
                    <a:pt x="452" y="147"/>
                  </a:lnTo>
                  <a:lnTo>
                    <a:pt x="446" y="143"/>
                  </a:lnTo>
                  <a:lnTo>
                    <a:pt x="444" y="143"/>
                  </a:lnTo>
                  <a:lnTo>
                    <a:pt x="443" y="148"/>
                  </a:lnTo>
                  <a:lnTo>
                    <a:pt x="439" y="151"/>
                  </a:lnTo>
                  <a:lnTo>
                    <a:pt x="435" y="151"/>
                  </a:lnTo>
                  <a:lnTo>
                    <a:pt x="421" y="147"/>
                  </a:lnTo>
                  <a:lnTo>
                    <a:pt x="412" y="142"/>
                  </a:lnTo>
                  <a:lnTo>
                    <a:pt x="361" y="140"/>
                  </a:lnTo>
                  <a:lnTo>
                    <a:pt x="342" y="142"/>
                  </a:lnTo>
                  <a:lnTo>
                    <a:pt x="336" y="150"/>
                  </a:lnTo>
                  <a:lnTo>
                    <a:pt x="330" y="167"/>
                  </a:lnTo>
                  <a:lnTo>
                    <a:pt x="328" y="189"/>
                  </a:lnTo>
                  <a:lnTo>
                    <a:pt x="323" y="201"/>
                  </a:lnTo>
                  <a:lnTo>
                    <a:pt x="297" y="230"/>
                  </a:lnTo>
                  <a:lnTo>
                    <a:pt x="291" y="257"/>
                  </a:lnTo>
                  <a:lnTo>
                    <a:pt x="282" y="275"/>
                  </a:lnTo>
                  <a:lnTo>
                    <a:pt x="275" y="287"/>
                  </a:lnTo>
                  <a:lnTo>
                    <a:pt x="271" y="294"/>
                  </a:lnTo>
                  <a:lnTo>
                    <a:pt x="265" y="299"/>
                  </a:lnTo>
                  <a:lnTo>
                    <a:pt x="252" y="303"/>
                  </a:lnTo>
                  <a:lnTo>
                    <a:pt x="240" y="305"/>
                  </a:lnTo>
                  <a:lnTo>
                    <a:pt x="231" y="307"/>
                  </a:lnTo>
                  <a:lnTo>
                    <a:pt x="220" y="314"/>
                  </a:lnTo>
                  <a:lnTo>
                    <a:pt x="210" y="314"/>
                  </a:lnTo>
                  <a:lnTo>
                    <a:pt x="189" y="306"/>
                  </a:lnTo>
                  <a:lnTo>
                    <a:pt x="184" y="306"/>
                  </a:lnTo>
                  <a:lnTo>
                    <a:pt x="183" y="299"/>
                  </a:lnTo>
                  <a:lnTo>
                    <a:pt x="178" y="296"/>
                  </a:lnTo>
                  <a:lnTo>
                    <a:pt x="151" y="295"/>
                  </a:lnTo>
                  <a:lnTo>
                    <a:pt x="146" y="296"/>
                  </a:lnTo>
                  <a:lnTo>
                    <a:pt x="139" y="305"/>
                  </a:lnTo>
                  <a:lnTo>
                    <a:pt x="123" y="323"/>
                  </a:lnTo>
                  <a:lnTo>
                    <a:pt x="115" y="327"/>
                  </a:lnTo>
                  <a:lnTo>
                    <a:pt x="105" y="326"/>
                  </a:lnTo>
                  <a:lnTo>
                    <a:pt x="96" y="326"/>
                  </a:lnTo>
                  <a:lnTo>
                    <a:pt x="87" y="330"/>
                  </a:lnTo>
                  <a:lnTo>
                    <a:pt x="77" y="323"/>
                  </a:lnTo>
                  <a:lnTo>
                    <a:pt x="66" y="325"/>
                  </a:lnTo>
                  <a:lnTo>
                    <a:pt x="54" y="328"/>
                  </a:lnTo>
                  <a:lnTo>
                    <a:pt x="40" y="325"/>
                  </a:lnTo>
                  <a:lnTo>
                    <a:pt x="27" y="314"/>
                  </a:lnTo>
                  <a:lnTo>
                    <a:pt x="0" y="274"/>
                  </a:lnTo>
                  <a:lnTo>
                    <a:pt x="0" y="269"/>
                  </a:lnTo>
                  <a:lnTo>
                    <a:pt x="2" y="268"/>
                  </a:lnTo>
                  <a:lnTo>
                    <a:pt x="5" y="266"/>
                  </a:lnTo>
                  <a:lnTo>
                    <a:pt x="7" y="264"/>
                  </a:lnTo>
                  <a:lnTo>
                    <a:pt x="10" y="273"/>
                  </a:lnTo>
                  <a:lnTo>
                    <a:pt x="13" y="278"/>
                  </a:lnTo>
                  <a:lnTo>
                    <a:pt x="28" y="283"/>
                  </a:lnTo>
                  <a:lnTo>
                    <a:pt x="34" y="284"/>
                  </a:lnTo>
                  <a:lnTo>
                    <a:pt x="48" y="283"/>
                  </a:lnTo>
                  <a:lnTo>
                    <a:pt x="53" y="284"/>
                  </a:lnTo>
                  <a:lnTo>
                    <a:pt x="59" y="288"/>
                  </a:lnTo>
                  <a:lnTo>
                    <a:pt x="67" y="290"/>
                  </a:lnTo>
                  <a:lnTo>
                    <a:pt x="84" y="293"/>
                  </a:lnTo>
                  <a:lnTo>
                    <a:pt x="86" y="285"/>
                  </a:lnTo>
                  <a:lnTo>
                    <a:pt x="89" y="279"/>
                  </a:lnTo>
                  <a:lnTo>
                    <a:pt x="91" y="269"/>
                  </a:lnTo>
                  <a:lnTo>
                    <a:pt x="93" y="263"/>
                  </a:lnTo>
                  <a:lnTo>
                    <a:pt x="91" y="253"/>
                  </a:lnTo>
                  <a:lnTo>
                    <a:pt x="96" y="250"/>
                  </a:lnTo>
                  <a:lnTo>
                    <a:pt x="102" y="251"/>
                  </a:lnTo>
                  <a:lnTo>
                    <a:pt x="103" y="253"/>
                  </a:lnTo>
                  <a:lnTo>
                    <a:pt x="103" y="239"/>
                  </a:lnTo>
                  <a:lnTo>
                    <a:pt x="105" y="235"/>
                  </a:lnTo>
                  <a:lnTo>
                    <a:pt x="113" y="225"/>
                  </a:lnTo>
                  <a:lnTo>
                    <a:pt x="116" y="221"/>
                  </a:lnTo>
                  <a:lnTo>
                    <a:pt x="134" y="220"/>
                  </a:lnTo>
                  <a:lnTo>
                    <a:pt x="137" y="219"/>
                  </a:lnTo>
                  <a:lnTo>
                    <a:pt x="137" y="218"/>
                  </a:lnTo>
                  <a:lnTo>
                    <a:pt x="142" y="217"/>
                  </a:lnTo>
                  <a:lnTo>
                    <a:pt x="152" y="217"/>
                  </a:lnTo>
                  <a:lnTo>
                    <a:pt x="161" y="215"/>
                  </a:lnTo>
                  <a:lnTo>
                    <a:pt x="174" y="214"/>
                  </a:lnTo>
                  <a:lnTo>
                    <a:pt x="179" y="212"/>
                  </a:lnTo>
                  <a:lnTo>
                    <a:pt x="190" y="201"/>
                  </a:lnTo>
                  <a:lnTo>
                    <a:pt x="205" y="183"/>
                  </a:lnTo>
                  <a:lnTo>
                    <a:pt x="207" y="177"/>
                  </a:lnTo>
                  <a:lnTo>
                    <a:pt x="215" y="167"/>
                  </a:lnTo>
                  <a:lnTo>
                    <a:pt x="231" y="154"/>
                  </a:lnTo>
                  <a:lnTo>
                    <a:pt x="238" y="143"/>
                  </a:lnTo>
                  <a:lnTo>
                    <a:pt x="240" y="131"/>
                  </a:lnTo>
                  <a:lnTo>
                    <a:pt x="242" y="129"/>
                  </a:ln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 sz="1950" dirty="0">
                <a:latin typeface="Raleway Light"/>
              </a:endParaRPr>
            </a:p>
          </p:txBody>
        </p:sp>
        <p:sp>
          <p:nvSpPr>
            <p:cNvPr id="41" name="Freeform 92">
              <a:extLst>
                <a:ext uri="{FF2B5EF4-FFF2-40B4-BE49-F238E27FC236}">
                  <a16:creationId xmlns:a16="http://schemas.microsoft.com/office/drawing/2014/main" id="{0036AE78-8F4A-1685-261F-137029EEFED5}"/>
                </a:ext>
              </a:extLst>
            </p:cNvPr>
            <p:cNvSpPr>
              <a:spLocks noChangeAspect="1"/>
            </p:cNvSpPr>
            <p:nvPr/>
          </p:nvSpPr>
          <p:spPr bwMode="gray">
            <a:xfrm>
              <a:off x="8769338" y="4514745"/>
              <a:ext cx="122684" cy="144942"/>
            </a:xfrm>
            <a:custGeom>
              <a:avLst/>
              <a:gdLst/>
              <a:ahLst/>
              <a:cxnLst>
                <a:cxn ang="0">
                  <a:pos x="5" y="16"/>
                </a:cxn>
                <a:cxn ang="0">
                  <a:pos x="2" y="16"/>
                </a:cxn>
                <a:cxn ang="0">
                  <a:pos x="7" y="24"/>
                </a:cxn>
                <a:cxn ang="0">
                  <a:pos x="10" y="43"/>
                </a:cxn>
                <a:cxn ang="0">
                  <a:pos x="14" y="55"/>
                </a:cxn>
                <a:cxn ang="0">
                  <a:pos x="15" y="87"/>
                </a:cxn>
                <a:cxn ang="0">
                  <a:pos x="18" y="98"/>
                </a:cxn>
                <a:cxn ang="0">
                  <a:pos x="26" y="104"/>
                </a:cxn>
                <a:cxn ang="0">
                  <a:pos x="27" y="115"/>
                </a:cxn>
                <a:cxn ang="0">
                  <a:pos x="26" y="130"/>
                </a:cxn>
                <a:cxn ang="0">
                  <a:pos x="32" y="141"/>
                </a:cxn>
                <a:cxn ang="0">
                  <a:pos x="33" y="148"/>
                </a:cxn>
                <a:cxn ang="0">
                  <a:pos x="52" y="173"/>
                </a:cxn>
                <a:cxn ang="0">
                  <a:pos x="60" y="183"/>
                </a:cxn>
                <a:cxn ang="0">
                  <a:pos x="66" y="196"/>
                </a:cxn>
                <a:cxn ang="0">
                  <a:pos x="68" y="208"/>
                </a:cxn>
                <a:cxn ang="0">
                  <a:pos x="77" y="218"/>
                </a:cxn>
                <a:cxn ang="0">
                  <a:pos x="93" y="229"/>
                </a:cxn>
                <a:cxn ang="0">
                  <a:pos x="114" y="248"/>
                </a:cxn>
                <a:cxn ang="0">
                  <a:pos x="129" y="253"/>
                </a:cxn>
                <a:cxn ang="0">
                  <a:pos x="144" y="265"/>
                </a:cxn>
                <a:cxn ang="0">
                  <a:pos x="152" y="269"/>
                </a:cxn>
                <a:cxn ang="0">
                  <a:pos x="166" y="276"/>
                </a:cxn>
                <a:cxn ang="0">
                  <a:pos x="178" y="287"/>
                </a:cxn>
                <a:cxn ang="0">
                  <a:pos x="182" y="285"/>
                </a:cxn>
                <a:cxn ang="0">
                  <a:pos x="185" y="291"/>
                </a:cxn>
                <a:cxn ang="0">
                  <a:pos x="189" y="287"/>
                </a:cxn>
                <a:cxn ang="0">
                  <a:pos x="192" y="281"/>
                </a:cxn>
                <a:cxn ang="0">
                  <a:pos x="198" y="277"/>
                </a:cxn>
                <a:cxn ang="0">
                  <a:pos x="211" y="280"/>
                </a:cxn>
                <a:cxn ang="0">
                  <a:pos x="220" y="288"/>
                </a:cxn>
                <a:cxn ang="0">
                  <a:pos x="224" y="281"/>
                </a:cxn>
                <a:cxn ang="0">
                  <a:pos x="226" y="265"/>
                </a:cxn>
                <a:cxn ang="0">
                  <a:pos x="210" y="237"/>
                </a:cxn>
                <a:cxn ang="0">
                  <a:pos x="205" y="222"/>
                </a:cxn>
                <a:cxn ang="0">
                  <a:pos x="188" y="210"/>
                </a:cxn>
                <a:cxn ang="0">
                  <a:pos x="182" y="191"/>
                </a:cxn>
                <a:cxn ang="0">
                  <a:pos x="179" y="151"/>
                </a:cxn>
                <a:cxn ang="0">
                  <a:pos x="183" y="126"/>
                </a:cxn>
                <a:cxn ang="0">
                  <a:pos x="183" y="108"/>
                </a:cxn>
                <a:cxn ang="0">
                  <a:pos x="181" y="95"/>
                </a:cxn>
                <a:cxn ang="0">
                  <a:pos x="174" y="83"/>
                </a:cxn>
                <a:cxn ang="0">
                  <a:pos x="158" y="60"/>
                </a:cxn>
                <a:cxn ang="0">
                  <a:pos x="136" y="44"/>
                </a:cxn>
                <a:cxn ang="0">
                  <a:pos x="123" y="28"/>
                </a:cxn>
                <a:cxn ang="0">
                  <a:pos x="111" y="29"/>
                </a:cxn>
                <a:cxn ang="0">
                  <a:pos x="103" y="41"/>
                </a:cxn>
                <a:cxn ang="0">
                  <a:pos x="92" y="43"/>
                </a:cxn>
                <a:cxn ang="0">
                  <a:pos x="81" y="41"/>
                </a:cxn>
                <a:cxn ang="0">
                  <a:pos x="58" y="56"/>
                </a:cxn>
                <a:cxn ang="0">
                  <a:pos x="54" y="45"/>
                </a:cxn>
                <a:cxn ang="0">
                  <a:pos x="57" y="29"/>
                </a:cxn>
                <a:cxn ang="0">
                  <a:pos x="47" y="14"/>
                </a:cxn>
                <a:cxn ang="0">
                  <a:pos x="37" y="12"/>
                </a:cxn>
                <a:cxn ang="0">
                  <a:pos x="20" y="9"/>
                </a:cxn>
                <a:cxn ang="0">
                  <a:pos x="12" y="0"/>
                </a:cxn>
                <a:cxn ang="0">
                  <a:pos x="0" y="0"/>
                </a:cxn>
                <a:cxn ang="0">
                  <a:pos x="5" y="16"/>
                </a:cxn>
              </a:cxnLst>
              <a:rect l="0" t="0" r="r" b="b"/>
              <a:pathLst>
                <a:path w="226" h="291">
                  <a:moveTo>
                    <a:pt x="5" y="16"/>
                  </a:moveTo>
                  <a:lnTo>
                    <a:pt x="2" y="16"/>
                  </a:lnTo>
                  <a:lnTo>
                    <a:pt x="7" y="24"/>
                  </a:lnTo>
                  <a:lnTo>
                    <a:pt x="10" y="43"/>
                  </a:lnTo>
                  <a:lnTo>
                    <a:pt x="14" y="55"/>
                  </a:lnTo>
                  <a:lnTo>
                    <a:pt x="15" y="87"/>
                  </a:lnTo>
                  <a:lnTo>
                    <a:pt x="18" y="98"/>
                  </a:lnTo>
                  <a:lnTo>
                    <a:pt x="26" y="104"/>
                  </a:lnTo>
                  <a:lnTo>
                    <a:pt x="27" y="115"/>
                  </a:lnTo>
                  <a:lnTo>
                    <a:pt x="26" y="130"/>
                  </a:lnTo>
                  <a:lnTo>
                    <a:pt x="32" y="141"/>
                  </a:lnTo>
                  <a:lnTo>
                    <a:pt x="33" y="148"/>
                  </a:lnTo>
                  <a:lnTo>
                    <a:pt x="52" y="173"/>
                  </a:lnTo>
                  <a:lnTo>
                    <a:pt x="60" y="183"/>
                  </a:lnTo>
                  <a:lnTo>
                    <a:pt x="66" y="196"/>
                  </a:lnTo>
                  <a:lnTo>
                    <a:pt x="68" y="208"/>
                  </a:lnTo>
                  <a:lnTo>
                    <a:pt x="77" y="218"/>
                  </a:lnTo>
                  <a:lnTo>
                    <a:pt x="93" y="229"/>
                  </a:lnTo>
                  <a:lnTo>
                    <a:pt x="114" y="248"/>
                  </a:lnTo>
                  <a:lnTo>
                    <a:pt x="129" y="253"/>
                  </a:lnTo>
                  <a:lnTo>
                    <a:pt x="144" y="265"/>
                  </a:lnTo>
                  <a:lnTo>
                    <a:pt x="152" y="269"/>
                  </a:lnTo>
                  <a:lnTo>
                    <a:pt x="166" y="276"/>
                  </a:lnTo>
                  <a:lnTo>
                    <a:pt x="178" y="287"/>
                  </a:lnTo>
                  <a:lnTo>
                    <a:pt x="182" y="285"/>
                  </a:lnTo>
                  <a:lnTo>
                    <a:pt x="185" y="291"/>
                  </a:lnTo>
                  <a:lnTo>
                    <a:pt x="189" y="287"/>
                  </a:lnTo>
                  <a:lnTo>
                    <a:pt x="192" y="281"/>
                  </a:lnTo>
                  <a:lnTo>
                    <a:pt x="198" y="277"/>
                  </a:lnTo>
                  <a:lnTo>
                    <a:pt x="211" y="280"/>
                  </a:lnTo>
                  <a:lnTo>
                    <a:pt x="220" y="288"/>
                  </a:lnTo>
                  <a:lnTo>
                    <a:pt x="224" y="281"/>
                  </a:lnTo>
                  <a:lnTo>
                    <a:pt x="226" y="265"/>
                  </a:lnTo>
                  <a:lnTo>
                    <a:pt x="210" y="237"/>
                  </a:lnTo>
                  <a:lnTo>
                    <a:pt x="205" y="222"/>
                  </a:lnTo>
                  <a:lnTo>
                    <a:pt x="188" y="210"/>
                  </a:lnTo>
                  <a:lnTo>
                    <a:pt x="182" y="191"/>
                  </a:lnTo>
                  <a:lnTo>
                    <a:pt x="179" y="151"/>
                  </a:lnTo>
                  <a:lnTo>
                    <a:pt x="183" y="126"/>
                  </a:lnTo>
                  <a:lnTo>
                    <a:pt x="183" y="108"/>
                  </a:lnTo>
                  <a:lnTo>
                    <a:pt x="181" y="95"/>
                  </a:lnTo>
                  <a:lnTo>
                    <a:pt x="174" y="83"/>
                  </a:lnTo>
                  <a:lnTo>
                    <a:pt x="158" y="60"/>
                  </a:lnTo>
                  <a:lnTo>
                    <a:pt x="136" y="44"/>
                  </a:lnTo>
                  <a:lnTo>
                    <a:pt x="123" y="28"/>
                  </a:lnTo>
                  <a:lnTo>
                    <a:pt x="111" y="29"/>
                  </a:lnTo>
                  <a:lnTo>
                    <a:pt x="103" y="41"/>
                  </a:lnTo>
                  <a:lnTo>
                    <a:pt x="92" y="43"/>
                  </a:lnTo>
                  <a:lnTo>
                    <a:pt x="81" y="41"/>
                  </a:lnTo>
                  <a:lnTo>
                    <a:pt x="58" y="56"/>
                  </a:lnTo>
                  <a:lnTo>
                    <a:pt x="54" y="45"/>
                  </a:lnTo>
                  <a:lnTo>
                    <a:pt x="57" y="29"/>
                  </a:lnTo>
                  <a:lnTo>
                    <a:pt x="47" y="14"/>
                  </a:lnTo>
                  <a:lnTo>
                    <a:pt x="37" y="12"/>
                  </a:lnTo>
                  <a:lnTo>
                    <a:pt x="20" y="9"/>
                  </a:lnTo>
                  <a:lnTo>
                    <a:pt x="12" y="0"/>
                  </a:lnTo>
                  <a:lnTo>
                    <a:pt x="0" y="0"/>
                  </a:lnTo>
                  <a:lnTo>
                    <a:pt x="5" y="16"/>
                  </a:ln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 sz="1950" dirty="0">
                <a:latin typeface="Raleway Light"/>
              </a:endParaRPr>
            </a:p>
          </p:txBody>
        </p:sp>
        <p:sp>
          <p:nvSpPr>
            <p:cNvPr id="42" name="Freeform 93">
              <a:extLst>
                <a:ext uri="{FF2B5EF4-FFF2-40B4-BE49-F238E27FC236}">
                  <a16:creationId xmlns:a16="http://schemas.microsoft.com/office/drawing/2014/main" id="{63DB1E2E-7297-CED4-6141-12C5052B0296}"/>
                </a:ext>
              </a:extLst>
            </p:cNvPr>
            <p:cNvSpPr>
              <a:spLocks noChangeAspect="1"/>
            </p:cNvSpPr>
            <p:nvPr/>
          </p:nvSpPr>
          <p:spPr bwMode="gray">
            <a:xfrm>
              <a:off x="8693003" y="4129050"/>
              <a:ext cx="234460" cy="415175"/>
            </a:xfrm>
            <a:custGeom>
              <a:avLst/>
              <a:gdLst/>
              <a:ahLst/>
              <a:cxnLst>
                <a:cxn ang="0">
                  <a:pos x="125" y="24"/>
                </a:cxn>
                <a:cxn ang="0">
                  <a:pos x="77" y="49"/>
                </a:cxn>
                <a:cxn ang="0">
                  <a:pos x="23" y="67"/>
                </a:cxn>
                <a:cxn ang="0">
                  <a:pos x="0" y="135"/>
                </a:cxn>
                <a:cxn ang="0">
                  <a:pos x="40" y="199"/>
                </a:cxn>
                <a:cxn ang="0">
                  <a:pos x="52" y="252"/>
                </a:cxn>
                <a:cxn ang="0">
                  <a:pos x="53" y="283"/>
                </a:cxn>
                <a:cxn ang="0">
                  <a:pos x="38" y="315"/>
                </a:cxn>
                <a:cxn ang="0">
                  <a:pos x="58" y="366"/>
                </a:cxn>
                <a:cxn ang="0">
                  <a:pos x="82" y="434"/>
                </a:cxn>
                <a:cxn ang="0">
                  <a:pos x="111" y="503"/>
                </a:cxn>
                <a:cxn ang="0">
                  <a:pos x="72" y="559"/>
                </a:cxn>
                <a:cxn ang="0">
                  <a:pos x="59" y="597"/>
                </a:cxn>
                <a:cxn ang="0">
                  <a:pos x="37" y="681"/>
                </a:cxn>
                <a:cxn ang="0">
                  <a:pos x="80" y="725"/>
                </a:cxn>
                <a:cxn ang="0">
                  <a:pos x="118" y="774"/>
                </a:cxn>
                <a:cxn ang="0">
                  <a:pos x="160" y="797"/>
                </a:cxn>
                <a:cxn ang="0">
                  <a:pos x="194" y="833"/>
                </a:cxn>
                <a:cxn ang="0">
                  <a:pos x="243" y="829"/>
                </a:cxn>
                <a:cxn ang="0">
                  <a:pos x="215" y="778"/>
                </a:cxn>
                <a:cxn ang="0">
                  <a:pos x="157" y="745"/>
                </a:cxn>
                <a:cxn ang="0">
                  <a:pos x="131" y="676"/>
                </a:cxn>
                <a:cxn ang="0">
                  <a:pos x="102" y="651"/>
                </a:cxn>
                <a:cxn ang="0">
                  <a:pos x="85" y="607"/>
                </a:cxn>
                <a:cxn ang="0">
                  <a:pos x="93" y="568"/>
                </a:cxn>
                <a:cxn ang="0">
                  <a:pos x="112" y="515"/>
                </a:cxn>
                <a:cxn ang="0">
                  <a:pos x="133" y="439"/>
                </a:cxn>
                <a:cxn ang="0">
                  <a:pos x="161" y="409"/>
                </a:cxn>
                <a:cxn ang="0">
                  <a:pos x="179" y="455"/>
                </a:cxn>
                <a:cxn ang="0">
                  <a:pos x="189" y="458"/>
                </a:cxn>
                <a:cxn ang="0">
                  <a:pos x="251" y="476"/>
                </a:cxn>
                <a:cxn ang="0">
                  <a:pos x="271" y="489"/>
                </a:cxn>
                <a:cxn ang="0">
                  <a:pos x="292" y="510"/>
                </a:cxn>
                <a:cxn ang="0">
                  <a:pos x="265" y="462"/>
                </a:cxn>
                <a:cxn ang="0">
                  <a:pos x="265" y="407"/>
                </a:cxn>
                <a:cxn ang="0">
                  <a:pos x="298" y="366"/>
                </a:cxn>
                <a:cxn ang="0">
                  <a:pos x="368" y="365"/>
                </a:cxn>
                <a:cxn ang="0">
                  <a:pos x="416" y="365"/>
                </a:cxn>
                <a:cxn ang="0">
                  <a:pos x="431" y="302"/>
                </a:cxn>
                <a:cxn ang="0">
                  <a:pos x="416" y="275"/>
                </a:cxn>
                <a:cxn ang="0">
                  <a:pos x="389" y="252"/>
                </a:cxn>
                <a:cxn ang="0">
                  <a:pos x="382" y="191"/>
                </a:cxn>
                <a:cxn ang="0">
                  <a:pos x="360" y="165"/>
                </a:cxn>
                <a:cxn ang="0">
                  <a:pos x="323" y="134"/>
                </a:cxn>
                <a:cxn ang="0">
                  <a:pos x="292" y="153"/>
                </a:cxn>
                <a:cxn ang="0">
                  <a:pos x="255" y="156"/>
                </a:cxn>
                <a:cxn ang="0">
                  <a:pos x="220" y="151"/>
                </a:cxn>
                <a:cxn ang="0">
                  <a:pos x="183" y="182"/>
                </a:cxn>
                <a:cxn ang="0">
                  <a:pos x="188" y="126"/>
                </a:cxn>
                <a:cxn ang="0">
                  <a:pos x="190" y="81"/>
                </a:cxn>
                <a:cxn ang="0">
                  <a:pos x="163" y="59"/>
                </a:cxn>
                <a:cxn ang="0">
                  <a:pos x="152" y="16"/>
                </a:cxn>
                <a:cxn ang="0">
                  <a:pos x="141" y="0"/>
                </a:cxn>
              </a:cxnLst>
              <a:rect l="0" t="0" r="r" b="b"/>
              <a:pathLst>
                <a:path w="431" h="844">
                  <a:moveTo>
                    <a:pt x="144" y="0"/>
                  </a:moveTo>
                  <a:lnTo>
                    <a:pt x="138" y="3"/>
                  </a:lnTo>
                  <a:lnTo>
                    <a:pt x="131" y="11"/>
                  </a:lnTo>
                  <a:lnTo>
                    <a:pt x="125" y="24"/>
                  </a:lnTo>
                  <a:lnTo>
                    <a:pt x="112" y="27"/>
                  </a:lnTo>
                  <a:lnTo>
                    <a:pt x="103" y="32"/>
                  </a:lnTo>
                  <a:lnTo>
                    <a:pt x="88" y="43"/>
                  </a:lnTo>
                  <a:lnTo>
                    <a:pt x="77" y="49"/>
                  </a:lnTo>
                  <a:lnTo>
                    <a:pt x="66" y="60"/>
                  </a:lnTo>
                  <a:lnTo>
                    <a:pt x="55" y="64"/>
                  </a:lnTo>
                  <a:lnTo>
                    <a:pt x="37" y="65"/>
                  </a:lnTo>
                  <a:lnTo>
                    <a:pt x="23" y="67"/>
                  </a:lnTo>
                  <a:lnTo>
                    <a:pt x="9" y="106"/>
                  </a:lnTo>
                  <a:lnTo>
                    <a:pt x="7" y="118"/>
                  </a:lnTo>
                  <a:lnTo>
                    <a:pt x="9" y="128"/>
                  </a:lnTo>
                  <a:lnTo>
                    <a:pt x="0" y="135"/>
                  </a:lnTo>
                  <a:lnTo>
                    <a:pt x="1" y="142"/>
                  </a:lnTo>
                  <a:lnTo>
                    <a:pt x="7" y="159"/>
                  </a:lnTo>
                  <a:lnTo>
                    <a:pt x="17" y="182"/>
                  </a:lnTo>
                  <a:lnTo>
                    <a:pt x="40" y="199"/>
                  </a:lnTo>
                  <a:lnTo>
                    <a:pt x="48" y="209"/>
                  </a:lnTo>
                  <a:lnTo>
                    <a:pt x="50" y="225"/>
                  </a:lnTo>
                  <a:lnTo>
                    <a:pt x="49" y="240"/>
                  </a:lnTo>
                  <a:lnTo>
                    <a:pt x="52" y="252"/>
                  </a:lnTo>
                  <a:lnTo>
                    <a:pt x="61" y="253"/>
                  </a:lnTo>
                  <a:lnTo>
                    <a:pt x="65" y="263"/>
                  </a:lnTo>
                  <a:lnTo>
                    <a:pt x="59" y="269"/>
                  </a:lnTo>
                  <a:lnTo>
                    <a:pt x="53" y="283"/>
                  </a:lnTo>
                  <a:lnTo>
                    <a:pt x="50" y="291"/>
                  </a:lnTo>
                  <a:lnTo>
                    <a:pt x="50" y="304"/>
                  </a:lnTo>
                  <a:lnTo>
                    <a:pt x="47" y="307"/>
                  </a:lnTo>
                  <a:lnTo>
                    <a:pt x="38" y="315"/>
                  </a:lnTo>
                  <a:lnTo>
                    <a:pt x="34" y="323"/>
                  </a:lnTo>
                  <a:lnTo>
                    <a:pt x="33" y="337"/>
                  </a:lnTo>
                  <a:lnTo>
                    <a:pt x="39" y="354"/>
                  </a:lnTo>
                  <a:lnTo>
                    <a:pt x="58" y="366"/>
                  </a:lnTo>
                  <a:lnTo>
                    <a:pt x="76" y="386"/>
                  </a:lnTo>
                  <a:lnTo>
                    <a:pt x="79" y="392"/>
                  </a:lnTo>
                  <a:lnTo>
                    <a:pt x="81" y="401"/>
                  </a:lnTo>
                  <a:lnTo>
                    <a:pt x="82" y="434"/>
                  </a:lnTo>
                  <a:lnTo>
                    <a:pt x="88" y="452"/>
                  </a:lnTo>
                  <a:lnTo>
                    <a:pt x="91" y="454"/>
                  </a:lnTo>
                  <a:lnTo>
                    <a:pt x="96" y="469"/>
                  </a:lnTo>
                  <a:lnTo>
                    <a:pt x="111" y="503"/>
                  </a:lnTo>
                  <a:lnTo>
                    <a:pt x="109" y="510"/>
                  </a:lnTo>
                  <a:lnTo>
                    <a:pt x="91" y="540"/>
                  </a:lnTo>
                  <a:lnTo>
                    <a:pt x="80" y="547"/>
                  </a:lnTo>
                  <a:lnTo>
                    <a:pt x="72" y="559"/>
                  </a:lnTo>
                  <a:lnTo>
                    <a:pt x="70" y="574"/>
                  </a:lnTo>
                  <a:lnTo>
                    <a:pt x="65" y="586"/>
                  </a:lnTo>
                  <a:lnTo>
                    <a:pt x="60" y="594"/>
                  </a:lnTo>
                  <a:lnTo>
                    <a:pt x="59" y="597"/>
                  </a:lnTo>
                  <a:lnTo>
                    <a:pt x="54" y="610"/>
                  </a:lnTo>
                  <a:lnTo>
                    <a:pt x="53" y="618"/>
                  </a:lnTo>
                  <a:lnTo>
                    <a:pt x="39" y="664"/>
                  </a:lnTo>
                  <a:lnTo>
                    <a:pt x="37" y="681"/>
                  </a:lnTo>
                  <a:lnTo>
                    <a:pt x="37" y="696"/>
                  </a:lnTo>
                  <a:lnTo>
                    <a:pt x="40" y="705"/>
                  </a:lnTo>
                  <a:lnTo>
                    <a:pt x="60" y="703"/>
                  </a:lnTo>
                  <a:lnTo>
                    <a:pt x="80" y="725"/>
                  </a:lnTo>
                  <a:lnTo>
                    <a:pt x="86" y="729"/>
                  </a:lnTo>
                  <a:lnTo>
                    <a:pt x="101" y="750"/>
                  </a:lnTo>
                  <a:lnTo>
                    <a:pt x="112" y="759"/>
                  </a:lnTo>
                  <a:lnTo>
                    <a:pt x="118" y="774"/>
                  </a:lnTo>
                  <a:lnTo>
                    <a:pt x="145" y="804"/>
                  </a:lnTo>
                  <a:lnTo>
                    <a:pt x="140" y="788"/>
                  </a:lnTo>
                  <a:lnTo>
                    <a:pt x="152" y="788"/>
                  </a:lnTo>
                  <a:lnTo>
                    <a:pt x="160" y="797"/>
                  </a:lnTo>
                  <a:lnTo>
                    <a:pt x="177" y="800"/>
                  </a:lnTo>
                  <a:lnTo>
                    <a:pt x="187" y="802"/>
                  </a:lnTo>
                  <a:lnTo>
                    <a:pt x="197" y="817"/>
                  </a:lnTo>
                  <a:lnTo>
                    <a:pt x="194" y="833"/>
                  </a:lnTo>
                  <a:lnTo>
                    <a:pt x="198" y="844"/>
                  </a:lnTo>
                  <a:lnTo>
                    <a:pt x="221" y="829"/>
                  </a:lnTo>
                  <a:lnTo>
                    <a:pt x="232" y="831"/>
                  </a:lnTo>
                  <a:lnTo>
                    <a:pt x="243" y="829"/>
                  </a:lnTo>
                  <a:lnTo>
                    <a:pt x="251" y="817"/>
                  </a:lnTo>
                  <a:lnTo>
                    <a:pt x="242" y="804"/>
                  </a:lnTo>
                  <a:lnTo>
                    <a:pt x="230" y="790"/>
                  </a:lnTo>
                  <a:lnTo>
                    <a:pt x="215" y="778"/>
                  </a:lnTo>
                  <a:lnTo>
                    <a:pt x="181" y="773"/>
                  </a:lnTo>
                  <a:lnTo>
                    <a:pt x="168" y="758"/>
                  </a:lnTo>
                  <a:lnTo>
                    <a:pt x="162" y="754"/>
                  </a:lnTo>
                  <a:lnTo>
                    <a:pt x="157" y="745"/>
                  </a:lnTo>
                  <a:lnTo>
                    <a:pt x="151" y="709"/>
                  </a:lnTo>
                  <a:lnTo>
                    <a:pt x="145" y="699"/>
                  </a:lnTo>
                  <a:lnTo>
                    <a:pt x="136" y="691"/>
                  </a:lnTo>
                  <a:lnTo>
                    <a:pt x="131" y="676"/>
                  </a:lnTo>
                  <a:lnTo>
                    <a:pt x="129" y="660"/>
                  </a:lnTo>
                  <a:lnTo>
                    <a:pt x="124" y="649"/>
                  </a:lnTo>
                  <a:lnTo>
                    <a:pt x="114" y="646"/>
                  </a:lnTo>
                  <a:lnTo>
                    <a:pt x="102" y="651"/>
                  </a:lnTo>
                  <a:lnTo>
                    <a:pt x="92" y="649"/>
                  </a:lnTo>
                  <a:lnTo>
                    <a:pt x="88" y="640"/>
                  </a:lnTo>
                  <a:lnTo>
                    <a:pt x="86" y="623"/>
                  </a:lnTo>
                  <a:lnTo>
                    <a:pt x="85" y="607"/>
                  </a:lnTo>
                  <a:lnTo>
                    <a:pt x="85" y="592"/>
                  </a:lnTo>
                  <a:lnTo>
                    <a:pt x="86" y="586"/>
                  </a:lnTo>
                  <a:lnTo>
                    <a:pt x="92" y="578"/>
                  </a:lnTo>
                  <a:lnTo>
                    <a:pt x="93" y="568"/>
                  </a:lnTo>
                  <a:lnTo>
                    <a:pt x="98" y="563"/>
                  </a:lnTo>
                  <a:lnTo>
                    <a:pt x="103" y="553"/>
                  </a:lnTo>
                  <a:lnTo>
                    <a:pt x="103" y="542"/>
                  </a:lnTo>
                  <a:lnTo>
                    <a:pt x="112" y="515"/>
                  </a:lnTo>
                  <a:lnTo>
                    <a:pt x="119" y="501"/>
                  </a:lnTo>
                  <a:lnTo>
                    <a:pt x="126" y="487"/>
                  </a:lnTo>
                  <a:lnTo>
                    <a:pt x="128" y="471"/>
                  </a:lnTo>
                  <a:lnTo>
                    <a:pt x="133" y="439"/>
                  </a:lnTo>
                  <a:lnTo>
                    <a:pt x="129" y="415"/>
                  </a:lnTo>
                  <a:lnTo>
                    <a:pt x="142" y="411"/>
                  </a:lnTo>
                  <a:lnTo>
                    <a:pt x="157" y="409"/>
                  </a:lnTo>
                  <a:lnTo>
                    <a:pt x="161" y="409"/>
                  </a:lnTo>
                  <a:lnTo>
                    <a:pt x="168" y="411"/>
                  </a:lnTo>
                  <a:lnTo>
                    <a:pt x="179" y="414"/>
                  </a:lnTo>
                  <a:lnTo>
                    <a:pt x="182" y="419"/>
                  </a:lnTo>
                  <a:lnTo>
                    <a:pt x="179" y="455"/>
                  </a:lnTo>
                  <a:lnTo>
                    <a:pt x="183" y="462"/>
                  </a:lnTo>
                  <a:lnTo>
                    <a:pt x="187" y="462"/>
                  </a:lnTo>
                  <a:lnTo>
                    <a:pt x="184" y="458"/>
                  </a:lnTo>
                  <a:lnTo>
                    <a:pt x="189" y="458"/>
                  </a:lnTo>
                  <a:lnTo>
                    <a:pt x="212" y="460"/>
                  </a:lnTo>
                  <a:lnTo>
                    <a:pt x="222" y="458"/>
                  </a:lnTo>
                  <a:lnTo>
                    <a:pt x="233" y="461"/>
                  </a:lnTo>
                  <a:lnTo>
                    <a:pt x="251" y="476"/>
                  </a:lnTo>
                  <a:lnTo>
                    <a:pt x="257" y="484"/>
                  </a:lnTo>
                  <a:lnTo>
                    <a:pt x="264" y="488"/>
                  </a:lnTo>
                  <a:lnTo>
                    <a:pt x="270" y="492"/>
                  </a:lnTo>
                  <a:lnTo>
                    <a:pt x="271" y="489"/>
                  </a:lnTo>
                  <a:lnTo>
                    <a:pt x="276" y="493"/>
                  </a:lnTo>
                  <a:lnTo>
                    <a:pt x="285" y="511"/>
                  </a:lnTo>
                  <a:lnTo>
                    <a:pt x="291" y="516"/>
                  </a:lnTo>
                  <a:lnTo>
                    <a:pt x="292" y="510"/>
                  </a:lnTo>
                  <a:lnTo>
                    <a:pt x="292" y="501"/>
                  </a:lnTo>
                  <a:lnTo>
                    <a:pt x="286" y="487"/>
                  </a:lnTo>
                  <a:lnTo>
                    <a:pt x="280" y="473"/>
                  </a:lnTo>
                  <a:lnTo>
                    <a:pt x="265" y="462"/>
                  </a:lnTo>
                  <a:lnTo>
                    <a:pt x="258" y="440"/>
                  </a:lnTo>
                  <a:lnTo>
                    <a:pt x="255" y="429"/>
                  </a:lnTo>
                  <a:lnTo>
                    <a:pt x="258" y="411"/>
                  </a:lnTo>
                  <a:lnTo>
                    <a:pt x="265" y="407"/>
                  </a:lnTo>
                  <a:lnTo>
                    <a:pt x="270" y="396"/>
                  </a:lnTo>
                  <a:lnTo>
                    <a:pt x="278" y="392"/>
                  </a:lnTo>
                  <a:lnTo>
                    <a:pt x="292" y="372"/>
                  </a:lnTo>
                  <a:lnTo>
                    <a:pt x="298" y="366"/>
                  </a:lnTo>
                  <a:lnTo>
                    <a:pt x="307" y="363"/>
                  </a:lnTo>
                  <a:lnTo>
                    <a:pt x="334" y="365"/>
                  </a:lnTo>
                  <a:lnTo>
                    <a:pt x="350" y="368"/>
                  </a:lnTo>
                  <a:lnTo>
                    <a:pt x="368" y="365"/>
                  </a:lnTo>
                  <a:lnTo>
                    <a:pt x="396" y="364"/>
                  </a:lnTo>
                  <a:lnTo>
                    <a:pt x="405" y="374"/>
                  </a:lnTo>
                  <a:lnTo>
                    <a:pt x="416" y="369"/>
                  </a:lnTo>
                  <a:lnTo>
                    <a:pt x="416" y="365"/>
                  </a:lnTo>
                  <a:lnTo>
                    <a:pt x="420" y="365"/>
                  </a:lnTo>
                  <a:lnTo>
                    <a:pt x="427" y="354"/>
                  </a:lnTo>
                  <a:lnTo>
                    <a:pt x="427" y="312"/>
                  </a:lnTo>
                  <a:lnTo>
                    <a:pt x="431" y="302"/>
                  </a:lnTo>
                  <a:lnTo>
                    <a:pt x="430" y="293"/>
                  </a:lnTo>
                  <a:lnTo>
                    <a:pt x="429" y="286"/>
                  </a:lnTo>
                  <a:lnTo>
                    <a:pt x="424" y="280"/>
                  </a:lnTo>
                  <a:lnTo>
                    <a:pt x="416" y="275"/>
                  </a:lnTo>
                  <a:lnTo>
                    <a:pt x="414" y="268"/>
                  </a:lnTo>
                  <a:lnTo>
                    <a:pt x="404" y="267"/>
                  </a:lnTo>
                  <a:lnTo>
                    <a:pt x="397" y="262"/>
                  </a:lnTo>
                  <a:lnTo>
                    <a:pt x="389" y="252"/>
                  </a:lnTo>
                  <a:lnTo>
                    <a:pt x="386" y="241"/>
                  </a:lnTo>
                  <a:lnTo>
                    <a:pt x="387" y="216"/>
                  </a:lnTo>
                  <a:lnTo>
                    <a:pt x="386" y="203"/>
                  </a:lnTo>
                  <a:lnTo>
                    <a:pt x="382" y="191"/>
                  </a:lnTo>
                  <a:lnTo>
                    <a:pt x="377" y="181"/>
                  </a:lnTo>
                  <a:lnTo>
                    <a:pt x="370" y="176"/>
                  </a:lnTo>
                  <a:lnTo>
                    <a:pt x="368" y="169"/>
                  </a:lnTo>
                  <a:lnTo>
                    <a:pt x="360" y="165"/>
                  </a:lnTo>
                  <a:lnTo>
                    <a:pt x="353" y="158"/>
                  </a:lnTo>
                  <a:lnTo>
                    <a:pt x="348" y="150"/>
                  </a:lnTo>
                  <a:lnTo>
                    <a:pt x="335" y="135"/>
                  </a:lnTo>
                  <a:lnTo>
                    <a:pt x="323" y="134"/>
                  </a:lnTo>
                  <a:lnTo>
                    <a:pt x="312" y="135"/>
                  </a:lnTo>
                  <a:lnTo>
                    <a:pt x="301" y="138"/>
                  </a:lnTo>
                  <a:lnTo>
                    <a:pt x="297" y="149"/>
                  </a:lnTo>
                  <a:lnTo>
                    <a:pt x="292" y="153"/>
                  </a:lnTo>
                  <a:lnTo>
                    <a:pt x="285" y="156"/>
                  </a:lnTo>
                  <a:lnTo>
                    <a:pt x="273" y="162"/>
                  </a:lnTo>
                  <a:lnTo>
                    <a:pt x="264" y="162"/>
                  </a:lnTo>
                  <a:lnTo>
                    <a:pt x="255" y="156"/>
                  </a:lnTo>
                  <a:lnTo>
                    <a:pt x="249" y="146"/>
                  </a:lnTo>
                  <a:lnTo>
                    <a:pt x="242" y="144"/>
                  </a:lnTo>
                  <a:lnTo>
                    <a:pt x="233" y="146"/>
                  </a:lnTo>
                  <a:lnTo>
                    <a:pt x="220" y="151"/>
                  </a:lnTo>
                  <a:lnTo>
                    <a:pt x="208" y="164"/>
                  </a:lnTo>
                  <a:lnTo>
                    <a:pt x="195" y="169"/>
                  </a:lnTo>
                  <a:lnTo>
                    <a:pt x="188" y="178"/>
                  </a:lnTo>
                  <a:lnTo>
                    <a:pt x="183" y="182"/>
                  </a:lnTo>
                  <a:lnTo>
                    <a:pt x="184" y="177"/>
                  </a:lnTo>
                  <a:lnTo>
                    <a:pt x="181" y="164"/>
                  </a:lnTo>
                  <a:lnTo>
                    <a:pt x="185" y="150"/>
                  </a:lnTo>
                  <a:lnTo>
                    <a:pt x="188" y="126"/>
                  </a:lnTo>
                  <a:lnTo>
                    <a:pt x="193" y="115"/>
                  </a:lnTo>
                  <a:lnTo>
                    <a:pt x="193" y="106"/>
                  </a:lnTo>
                  <a:lnTo>
                    <a:pt x="194" y="97"/>
                  </a:lnTo>
                  <a:lnTo>
                    <a:pt x="190" y="81"/>
                  </a:lnTo>
                  <a:lnTo>
                    <a:pt x="194" y="64"/>
                  </a:lnTo>
                  <a:lnTo>
                    <a:pt x="190" y="60"/>
                  </a:lnTo>
                  <a:lnTo>
                    <a:pt x="169" y="60"/>
                  </a:lnTo>
                  <a:lnTo>
                    <a:pt x="163" y="59"/>
                  </a:lnTo>
                  <a:lnTo>
                    <a:pt x="161" y="58"/>
                  </a:lnTo>
                  <a:lnTo>
                    <a:pt x="161" y="40"/>
                  </a:lnTo>
                  <a:lnTo>
                    <a:pt x="158" y="25"/>
                  </a:lnTo>
                  <a:lnTo>
                    <a:pt x="152" y="16"/>
                  </a:lnTo>
                  <a:lnTo>
                    <a:pt x="149" y="11"/>
                  </a:lnTo>
                  <a:lnTo>
                    <a:pt x="142" y="14"/>
                  </a:lnTo>
                  <a:lnTo>
                    <a:pt x="140" y="8"/>
                  </a:lnTo>
                  <a:lnTo>
                    <a:pt x="141" y="0"/>
                  </a:lnTo>
                  <a:lnTo>
                    <a:pt x="144" y="0"/>
                  </a:ln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 sz="1950" dirty="0">
                <a:latin typeface="Raleway Light"/>
              </a:endParaRPr>
            </a:p>
          </p:txBody>
        </p:sp>
        <p:sp>
          <p:nvSpPr>
            <p:cNvPr id="43" name="Freeform 94">
              <a:extLst>
                <a:ext uri="{FF2B5EF4-FFF2-40B4-BE49-F238E27FC236}">
                  <a16:creationId xmlns:a16="http://schemas.microsoft.com/office/drawing/2014/main" id="{E9797D79-80D1-D56B-2055-85590FF16642}"/>
                </a:ext>
              </a:extLst>
            </p:cNvPr>
            <p:cNvSpPr>
              <a:spLocks noChangeAspect="1"/>
            </p:cNvSpPr>
            <p:nvPr/>
          </p:nvSpPr>
          <p:spPr bwMode="gray">
            <a:xfrm>
              <a:off x="8532151" y="3905495"/>
              <a:ext cx="264450" cy="515899"/>
            </a:xfrm>
            <a:custGeom>
              <a:avLst/>
              <a:gdLst/>
              <a:ahLst/>
              <a:cxnLst>
                <a:cxn ang="0">
                  <a:pos x="125" y="657"/>
                </a:cxn>
                <a:cxn ang="0">
                  <a:pos x="116" y="592"/>
                </a:cxn>
                <a:cxn ang="0">
                  <a:pos x="89" y="559"/>
                </a:cxn>
                <a:cxn ang="0">
                  <a:pos x="85" y="536"/>
                </a:cxn>
                <a:cxn ang="0">
                  <a:pos x="78" y="512"/>
                </a:cxn>
                <a:cxn ang="0">
                  <a:pos x="22" y="470"/>
                </a:cxn>
                <a:cxn ang="0">
                  <a:pos x="0" y="443"/>
                </a:cxn>
                <a:cxn ang="0">
                  <a:pos x="19" y="416"/>
                </a:cxn>
                <a:cxn ang="0">
                  <a:pos x="27" y="376"/>
                </a:cxn>
                <a:cxn ang="0">
                  <a:pos x="47" y="365"/>
                </a:cxn>
                <a:cxn ang="0">
                  <a:pos x="42" y="326"/>
                </a:cxn>
                <a:cxn ang="0">
                  <a:pos x="59" y="276"/>
                </a:cxn>
                <a:cxn ang="0">
                  <a:pos x="101" y="268"/>
                </a:cxn>
                <a:cxn ang="0">
                  <a:pos x="134" y="197"/>
                </a:cxn>
                <a:cxn ang="0">
                  <a:pos x="160" y="155"/>
                </a:cxn>
                <a:cxn ang="0">
                  <a:pos x="194" y="92"/>
                </a:cxn>
                <a:cxn ang="0">
                  <a:pos x="242" y="63"/>
                </a:cxn>
                <a:cxn ang="0">
                  <a:pos x="264" y="33"/>
                </a:cxn>
                <a:cxn ang="0">
                  <a:pos x="290" y="5"/>
                </a:cxn>
                <a:cxn ang="0">
                  <a:pos x="322" y="20"/>
                </a:cxn>
                <a:cxn ang="0">
                  <a:pos x="354" y="79"/>
                </a:cxn>
                <a:cxn ang="0">
                  <a:pos x="342" y="163"/>
                </a:cxn>
                <a:cxn ang="0">
                  <a:pos x="311" y="198"/>
                </a:cxn>
                <a:cxn ang="0">
                  <a:pos x="304" y="256"/>
                </a:cxn>
                <a:cxn ang="0">
                  <a:pos x="323" y="258"/>
                </a:cxn>
                <a:cxn ang="0">
                  <a:pos x="366" y="281"/>
                </a:cxn>
                <a:cxn ang="0">
                  <a:pos x="391" y="346"/>
                </a:cxn>
                <a:cxn ang="0">
                  <a:pos x="423" y="387"/>
                </a:cxn>
                <a:cxn ang="0">
                  <a:pos x="488" y="391"/>
                </a:cxn>
                <a:cxn ang="0">
                  <a:pos x="456" y="427"/>
                </a:cxn>
                <a:cxn ang="0">
                  <a:pos x="445" y="443"/>
                </a:cxn>
                <a:cxn ang="0">
                  <a:pos x="426" y="464"/>
                </a:cxn>
                <a:cxn ang="0">
                  <a:pos x="383" y="496"/>
                </a:cxn>
                <a:cxn ang="0">
                  <a:pos x="332" y="518"/>
                </a:cxn>
                <a:cxn ang="0">
                  <a:pos x="304" y="581"/>
                </a:cxn>
                <a:cxn ang="0">
                  <a:pos x="312" y="635"/>
                </a:cxn>
                <a:cxn ang="0">
                  <a:pos x="344" y="693"/>
                </a:cxn>
                <a:cxn ang="0">
                  <a:pos x="354" y="722"/>
                </a:cxn>
                <a:cxn ang="0">
                  <a:pos x="342" y="760"/>
                </a:cxn>
                <a:cxn ang="0">
                  <a:pos x="334" y="807"/>
                </a:cxn>
                <a:cxn ang="0">
                  <a:pos x="376" y="854"/>
                </a:cxn>
                <a:cxn ang="0">
                  <a:pos x="391" y="922"/>
                </a:cxn>
                <a:cxn ang="0">
                  <a:pos x="375" y="1000"/>
                </a:cxn>
                <a:cxn ang="0">
                  <a:pos x="355" y="1047"/>
                </a:cxn>
                <a:cxn ang="0">
                  <a:pos x="349" y="1017"/>
                </a:cxn>
                <a:cxn ang="0">
                  <a:pos x="351" y="958"/>
                </a:cxn>
                <a:cxn ang="0">
                  <a:pos x="351" y="937"/>
                </a:cxn>
                <a:cxn ang="0">
                  <a:pos x="333" y="851"/>
                </a:cxn>
                <a:cxn ang="0">
                  <a:pos x="317" y="821"/>
                </a:cxn>
                <a:cxn ang="0">
                  <a:pos x="297" y="721"/>
                </a:cxn>
                <a:cxn ang="0">
                  <a:pos x="279" y="688"/>
                </a:cxn>
                <a:cxn ang="0">
                  <a:pos x="251" y="653"/>
                </a:cxn>
                <a:cxn ang="0">
                  <a:pos x="226" y="693"/>
                </a:cxn>
                <a:cxn ang="0">
                  <a:pos x="179" y="726"/>
                </a:cxn>
                <a:cxn ang="0">
                  <a:pos x="154" y="728"/>
                </a:cxn>
                <a:cxn ang="0">
                  <a:pos x="122" y="726"/>
                </a:cxn>
                <a:cxn ang="0">
                  <a:pos x="112" y="704"/>
                </a:cxn>
              </a:cxnLst>
              <a:rect l="0" t="0" r="r" b="b"/>
              <a:pathLst>
                <a:path w="489" h="1050">
                  <a:moveTo>
                    <a:pt x="112" y="704"/>
                  </a:moveTo>
                  <a:lnTo>
                    <a:pt x="117" y="690"/>
                  </a:lnTo>
                  <a:lnTo>
                    <a:pt x="119" y="673"/>
                  </a:lnTo>
                  <a:lnTo>
                    <a:pt x="125" y="657"/>
                  </a:lnTo>
                  <a:lnTo>
                    <a:pt x="125" y="638"/>
                  </a:lnTo>
                  <a:lnTo>
                    <a:pt x="121" y="607"/>
                  </a:lnTo>
                  <a:lnTo>
                    <a:pt x="117" y="599"/>
                  </a:lnTo>
                  <a:lnTo>
                    <a:pt x="116" y="592"/>
                  </a:lnTo>
                  <a:lnTo>
                    <a:pt x="109" y="580"/>
                  </a:lnTo>
                  <a:lnTo>
                    <a:pt x="95" y="556"/>
                  </a:lnTo>
                  <a:lnTo>
                    <a:pt x="92" y="545"/>
                  </a:lnTo>
                  <a:lnTo>
                    <a:pt x="89" y="559"/>
                  </a:lnTo>
                  <a:lnTo>
                    <a:pt x="78" y="553"/>
                  </a:lnTo>
                  <a:lnTo>
                    <a:pt x="71" y="539"/>
                  </a:lnTo>
                  <a:lnTo>
                    <a:pt x="74" y="531"/>
                  </a:lnTo>
                  <a:lnTo>
                    <a:pt x="85" y="536"/>
                  </a:lnTo>
                  <a:lnTo>
                    <a:pt x="84" y="531"/>
                  </a:lnTo>
                  <a:lnTo>
                    <a:pt x="76" y="525"/>
                  </a:lnTo>
                  <a:lnTo>
                    <a:pt x="79" y="518"/>
                  </a:lnTo>
                  <a:lnTo>
                    <a:pt x="78" y="512"/>
                  </a:lnTo>
                  <a:lnTo>
                    <a:pt x="38" y="493"/>
                  </a:lnTo>
                  <a:lnTo>
                    <a:pt x="37" y="482"/>
                  </a:lnTo>
                  <a:lnTo>
                    <a:pt x="28" y="479"/>
                  </a:lnTo>
                  <a:lnTo>
                    <a:pt x="22" y="470"/>
                  </a:lnTo>
                  <a:lnTo>
                    <a:pt x="21" y="474"/>
                  </a:lnTo>
                  <a:lnTo>
                    <a:pt x="14" y="468"/>
                  </a:lnTo>
                  <a:lnTo>
                    <a:pt x="10" y="458"/>
                  </a:lnTo>
                  <a:lnTo>
                    <a:pt x="0" y="443"/>
                  </a:lnTo>
                  <a:lnTo>
                    <a:pt x="1" y="425"/>
                  </a:lnTo>
                  <a:lnTo>
                    <a:pt x="3" y="418"/>
                  </a:lnTo>
                  <a:lnTo>
                    <a:pt x="7" y="413"/>
                  </a:lnTo>
                  <a:lnTo>
                    <a:pt x="19" y="416"/>
                  </a:lnTo>
                  <a:lnTo>
                    <a:pt x="17" y="387"/>
                  </a:lnTo>
                  <a:lnTo>
                    <a:pt x="19" y="384"/>
                  </a:lnTo>
                  <a:lnTo>
                    <a:pt x="22" y="381"/>
                  </a:lnTo>
                  <a:lnTo>
                    <a:pt x="27" y="376"/>
                  </a:lnTo>
                  <a:lnTo>
                    <a:pt x="36" y="378"/>
                  </a:lnTo>
                  <a:lnTo>
                    <a:pt x="41" y="377"/>
                  </a:lnTo>
                  <a:lnTo>
                    <a:pt x="46" y="371"/>
                  </a:lnTo>
                  <a:lnTo>
                    <a:pt x="47" y="365"/>
                  </a:lnTo>
                  <a:lnTo>
                    <a:pt x="44" y="365"/>
                  </a:lnTo>
                  <a:lnTo>
                    <a:pt x="41" y="355"/>
                  </a:lnTo>
                  <a:lnTo>
                    <a:pt x="41" y="339"/>
                  </a:lnTo>
                  <a:lnTo>
                    <a:pt x="42" y="326"/>
                  </a:lnTo>
                  <a:lnTo>
                    <a:pt x="53" y="327"/>
                  </a:lnTo>
                  <a:lnTo>
                    <a:pt x="57" y="322"/>
                  </a:lnTo>
                  <a:lnTo>
                    <a:pt x="60" y="302"/>
                  </a:lnTo>
                  <a:lnTo>
                    <a:pt x="59" y="276"/>
                  </a:lnTo>
                  <a:lnTo>
                    <a:pt x="66" y="269"/>
                  </a:lnTo>
                  <a:lnTo>
                    <a:pt x="80" y="265"/>
                  </a:lnTo>
                  <a:lnTo>
                    <a:pt x="93" y="268"/>
                  </a:lnTo>
                  <a:lnTo>
                    <a:pt x="101" y="268"/>
                  </a:lnTo>
                  <a:lnTo>
                    <a:pt x="106" y="263"/>
                  </a:lnTo>
                  <a:lnTo>
                    <a:pt x="112" y="243"/>
                  </a:lnTo>
                  <a:lnTo>
                    <a:pt x="130" y="208"/>
                  </a:lnTo>
                  <a:lnTo>
                    <a:pt x="134" y="197"/>
                  </a:lnTo>
                  <a:lnTo>
                    <a:pt x="132" y="187"/>
                  </a:lnTo>
                  <a:lnTo>
                    <a:pt x="138" y="178"/>
                  </a:lnTo>
                  <a:lnTo>
                    <a:pt x="154" y="167"/>
                  </a:lnTo>
                  <a:lnTo>
                    <a:pt x="160" y="155"/>
                  </a:lnTo>
                  <a:lnTo>
                    <a:pt x="159" y="127"/>
                  </a:lnTo>
                  <a:lnTo>
                    <a:pt x="166" y="111"/>
                  </a:lnTo>
                  <a:lnTo>
                    <a:pt x="179" y="100"/>
                  </a:lnTo>
                  <a:lnTo>
                    <a:pt x="194" y="92"/>
                  </a:lnTo>
                  <a:lnTo>
                    <a:pt x="204" y="84"/>
                  </a:lnTo>
                  <a:lnTo>
                    <a:pt x="211" y="70"/>
                  </a:lnTo>
                  <a:lnTo>
                    <a:pt x="231" y="66"/>
                  </a:lnTo>
                  <a:lnTo>
                    <a:pt x="242" y="63"/>
                  </a:lnTo>
                  <a:lnTo>
                    <a:pt x="258" y="68"/>
                  </a:lnTo>
                  <a:lnTo>
                    <a:pt x="263" y="63"/>
                  </a:lnTo>
                  <a:lnTo>
                    <a:pt x="259" y="47"/>
                  </a:lnTo>
                  <a:lnTo>
                    <a:pt x="264" y="33"/>
                  </a:lnTo>
                  <a:lnTo>
                    <a:pt x="275" y="28"/>
                  </a:lnTo>
                  <a:lnTo>
                    <a:pt x="281" y="21"/>
                  </a:lnTo>
                  <a:lnTo>
                    <a:pt x="281" y="9"/>
                  </a:lnTo>
                  <a:lnTo>
                    <a:pt x="290" y="5"/>
                  </a:lnTo>
                  <a:lnTo>
                    <a:pt x="294" y="0"/>
                  </a:lnTo>
                  <a:lnTo>
                    <a:pt x="297" y="0"/>
                  </a:lnTo>
                  <a:lnTo>
                    <a:pt x="310" y="6"/>
                  </a:lnTo>
                  <a:lnTo>
                    <a:pt x="322" y="20"/>
                  </a:lnTo>
                  <a:lnTo>
                    <a:pt x="326" y="37"/>
                  </a:lnTo>
                  <a:lnTo>
                    <a:pt x="331" y="45"/>
                  </a:lnTo>
                  <a:lnTo>
                    <a:pt x="347" y="47"/>
                  </a:lnTo>
                  <a:lnTo>
                    <a:pt x="354" y="79"/>
                  </a:lnTo>
                  <a:lnTo>
                    <a:pt x="355" y="100"/>
                  </a:lnTo>
                  <a:lnTo>
                    <a:pt x="351" y="128"/>
                  </a:lnTo>
                  <a:lnTo>
                    <a:pt x="351" y="136"/>
                  </a:lnTo>
                  <a:lnTo>
                    <a:pt x="342" y="163"/>
                  </a:lnTo>
                  <a:lnTo>
                    <a:pt x="333" y="174"/>
                  </a:lnTo>
                  <a:lnTo>
                    <a:pt x="326" y="177"/>
                  </a:lnTo>
                  <a:lnTo>
                    <a:pt x="322" y="187"/>
                  </a:lnTo>
                  <a:lnTo>
                    <a:pt x="311" y="198"/>
                  </a:lnTo>
                  <a:lnTo>
                    <a:pt x="307" y="217"/>
                  </a:lnTo>
                  <a:lnTo>
                    <a:pt x="301" y="231"/>
                  </a:lnTo>
                  <a:lnTo>
                    <a:pt x="305" y="247"/>
                  </a:lnTo>
                  <a:lnTo>
                    <a:pt x="304" y="256"/>
                  </a:lnTo>
                  <a:lnTo>
                    <a:pt x="294" y="273"/>
                  </a:lnTo>
                  <a:lnTo>
                    <a:pt x="299" y="278"/>
                  </a:lnTo>
                  <a:lnTo>
                    <a:pt x="312" y="264"/>
                  </a:lnTo>
                  <a:lnTo>
                    <a:pt x="323" y="258"/>
                  </a:lnTo>
                  <a:lnTo>
                    <a:pt x="342" y="257"/>
                  </a:lnTo>
                  <a:lnTo>
                    <a:pt x="361" y="256"/>
                  </a:lnTo>
                  <a:lnTo>
                    <a:pt x="361" y="267"/>
                  </a:lnTo>
                  <a:lnTo>
                    <a:pt x="366" y="281"/>
                  </a:lnTo>
                  <a:lnTo>
                    <a:pt x="367" y="301"/>
                  </a:lnTo>
                  <a:lnTo>
                    <a:pt x="381" y="311"/>
                  </a:lnTo>
                  <a:lnTo>
                    <a:pt x="397" y="319"/>
                  </a:lnTo>
                  <a:lnTo>
                    <a:pt x="391" y="346"/>
                  </a:lnTo>
                  <a:lnTo>
                    <a:pt x="387" y="366"/>
                  </a:lnTo>
                  <a:lnTo>
                    <a:pt x="402" y="369"/>
                  </a:lnTo>
                  <a:lnTo>
                    <a:pt x="420" y="375"/>
                  </a:lnTo>
                  <a:lnTo>
                    <a:pt x="423" y="387"/>
                  </a:lnTo>
                  <a:lnTo>
                    <a:pt x="441" y="404"/>
                  </a:lnTo>
                  <a:lnTo>
                    <a:pt x="461" y="402"/>
                  </a:lnTo>
                  <a:lnTo>
                    <a:pt x="476" y="389"/>
                  </a:lnTo>
                  <a:lnTo>
                    <a:pt x="488" y="391"/>
                  </a:lnTo>
                  <a:lnTo>
                    <a:pt x="489" y="397"/>
                  </a:lnTo>
                  <a:lnTo>
                    <a:pt x="488" y="402"/>
                  </a:lnTo>
                  <a:lnTo>
                    <a:pt x="483" y="409"/>
                  </a:lnTo>
                  <a:lnTo>
                    <a:pt x="456" y="427"/>
                  </a:lnTo>
                  <a:lnTo>
                    <a:pt x="456" y="432"/>
                  </a:lnTo>
                  <a:lnTo>
                    <a:pt x="458" y="440"/>
                  </a:lnTo>
                  <a:lnTo>
                    <a:pt x="452" y="441"/>
                  </a:lnTo>
                  <a:lnTo>
                    <a:pt x="445" y="443"/>
                  </a:lnTo>
                  <a:lnTo>
                    <a:pt x="440" y="447"/>
                  </a:lnTo>
                  <a:lnTo>
                    <a:pt x="439" y="453"/>
                  </a:lnTo>
                  <a:lnTo>
                    <a:pt x="433" y="456"/>
                  </a:lnTo>
                  <a:lnTo>
                    <a:pt x="426" y="464"/>
                  </a:lnTo>
                  <a:lnTo>
                    <a:pt x="420" y="477"/>
                  </a:lnTo>
                  <a:lnTo>
                    <a:pt x="407" y="480"/>
                  </a:lnTo>
                  <a:lnTo>
                    <a:pt x="398" y="485"/>
                  </a:lnTo>
                  <a:lnTo>
                    <a:pt x="383" y="496"/>
                  </a:lnTo>
                  <a:lnTo>
                    <a:pt x="372" y="502"/>
                  </a:lnTo>
                  <a:lnTo>
                    <a:pt x="361" y="513"/>
                  </a:lnTo>
                  <a:lnTo>
                    <a:pt x="350" y="517"/>
                  </a:lnTo>
                  <a:lnTo>
                    <a:pt x="332" y="518"/>
                  </a:lnTo>
                  <a:lnTo>
                    <a:pt x="318" y="520"/>
                  </a:lnTo>
                  <a:lnTo>
                    <a:pt x="304" y="559"/>
                  </a:lnTo>
                  <a:lnTo>
                    <a:pt x="302" y="571"/>
                  </a:lnTo>
                  <a:lnTo>
                    <a:pt x="304" y="581"/>
                  </a:lnTo>
                  <a:lnTo>
                    <a:pt x="295" y="588"/>
                  </a:lnTo>
                  <a:lnTo>
                    <a:pt x="296" y="595"/>
                  </a:lnTo>
                  <a:lnTo>
                    <a:pt x="302" y="612"/>
                  </a:lnTo>
                  <a:lnTo>
                    <a:pt x="312" y="635"/>
                  </a:lnTo>
                  <a:lnTo>
                    <a:pt x="335" y="652"/>
                  </a:lnTo>
                  <a:lnTo>
                    <a:pt x="343" y="662"/>
                  </a:lnTo>
                  <a:lnTo>
                    <a:pt x="345" y="678"/>
                  </a:lnTo>
                  <a:lnTo>
                    <a:pt x="344" y="693"/>
                  </a:lnTo>
                  <a:lnTo>
                    <a:pt x="347" y="705"/>
                  </a:lnTo>
                  <a:lnTo>
                    <a:pt x="356" y="706"/>
                  </a:lnTo>
                  <a:lnTo>
                    <a:pt x="360" y="716"/>
                  </a:lnTo>
                  <a:lnTo>
                    <a:pt x="354" y="722"/>
                  </a:lnTo>
                  <a:lnTo>
                    <a:pt x="348" y="736"/>
                  </a:lnTo>
                  <a:lnTo>
                    <a:pt x="345" y="744"/>
                  </a:lnTo>
                  <a:lnTo>
                    <a:pt x="345" y="757"/>
                  </a:lnTo>
                  <a:lnTo>
                    <a:pt x="342" y="760"/>
                  </a:lnTo>
                  <a:lnTo>
                    <a:pt x="333" y="768"/>
                  </a:lnTo>
                  <a:lnTo>
                    <a:pt x="329" y="776"/>
                  </a:lnTo>
                  <a:lnTo>
                    <a:pt x="328" y="790"/>
                  </a:lnTo>
                  <a:lnTo>
                    <a:pt x="334" y="807"/>
                  </a:lnTo>
                  <a:lnTo>
                    <a:pt x="353" y="819"/>
                  </a:lnTo>
                  <a:lnTo>
                    <a:pt x="371" y="839"/>
                  </a:lnTo>
                  <a:lnTo>
                    <a:pt x="374" y="845"/>
                  </a:lnTo>
                  <a:lnTo>
                    <a:pt x="376" y="854"/>
                  </a:lnTo>
                  <a:lnTo>
                    <a:pt x="377" y="887"/>
                  </a:lnTo>
                  <a:lnTo>
                    <a:pt x="383" y="905"/>
                  </a:lnTo>
                  <a:lnTo>
                    <a:pt x="386" y="907"/>
                  </a:lnTo>
                  <a:lnTo>
                    <a:pt x="391" y="922"/>
                  </a:lnTo>
                  <a:lnTo>
                    <a:pt x="406" y="956"/>
                  </a:lnTo>
                  <a:lnTo>
                    <a:pt x="404" y="963"/>
                  </a:lnTo>
                  <a:lnTo>
                    <a:pt x="386" y="993"/>
                  </a:lnTo>
                  <a:lnTo>
                    <a:pt x="375" y="1000"/>
                  </a:lnTo>
                  <a:lnTo>
                    <a:pt x="367" y="1012"/>
                  </a:lnTo>
                  <a:lnTo>
                    <a:pt x="365" y="1027"/>
                  </a:lnTo>
                  <a:lnTo>
                    <a:pt x="360" y="1039"/>
                  </a:lnTo>
                  <a:lnTo>
                    <a:pt x="355" y="1047"/>
                  </a:lnTo>
                  <a:lnTo>
                    <a:pt x="354" y="1050"/>
                  </a:lnTo>
                  <a:lnTo>
                    <a:pt x="344" y="1043"/>
                  </a:lnTo>
                  <a:lnTo>
                    <a:pt x="345" y="1031"/>
                  </a:lnTo>
                  <a:lnTo>
                    <a:pt x="349" y="1017"/>
                  </a:lnTo>
                  <a:lnTo>
                    <a:pt x="359" y="993"/>
                  </a:lnTo>
                  <a:lnTo>
                    <a:pt x="359" y="981"/>
                  </a:lnTo>
                  <a:lnTo>
                    <a:pt x="361" y="964"/>
                  </a:lnTo>
                  <a:lnTo>
                    <a:pt x="351" y="958"/>
                  </a:lnTo>
                  <a:lnTo>
                    <a:pt x="344" y="953"/>
                  </a:lnTo>
                  <a:lnTo>
                    <a:pt x="345" y="946"/>
                  </a:lnTo>
                  <a:lnTo>
                    <a:pt x="354" y="947"/>
                  </a:lnTo>
                  <a:lnTo>
                    <a:pt x="351" y="937"/>
                  </a:lnTo>
                  <a:lnTo>
                    <a:pt x="354" y="924"/>
                  </a:lnTo>
                  <a:lnTo>
                    <a:pt x="349" y="897"/>
                  </a:lnTo>
                  <a:lnTo>
                    <a:pt x="338" y="870"/>
                  </a:lnTo>
                  <a:lnTo>
                    <a:pt x="333" y="851"/>
                  </a:lnTo>
                  <a:lnTo>
                    <a:pt x="329" y="855"/>
                  </a:lnTo>
                  <a:lnTo>
                    <a:pt x="327" y="860"/>
                  </a:lnTo>
                  <a:lnTo>
                    <a:pt x="322" y="844"/>
                  </a:lnTo>
                  <a:lnTo>
                    <a:pt x="317" y="821"/>
                  </a:lnTo>
                  <a:lnTo>
                    <a:pt x="311" y="805"/>
                  </a:lnTo>
                  <a:lnTo>
                    <a:pt x="306" y="784"/>
                  </a:lnTo>
                  <a:lnTo>
                    <a:pt x="301" y="759"/>
                  </a:lnTo>
                  <a:lnTo>
                    <a:pt x="297" y="721"/>
                  </a:lnTo>
                  <a:lnTo>
                    <a:pt x="299" y="695"/>
                  </a:lnTo>
                  <a:lnTo>
                    <a:pt x="295" y="695"/>
                  </a:lnTo>
                  <a:lnTo>
                    <a:pt x="291" y="694"/>
                  </a:lnTo>
                  <a:lnTo>
                    <a:pt x="279" y="688"/>
                  </a:lnTo>
                  <a:lnTo>
                    <a:pt x="269" y="679"/>
                  </a:lnTo>
                  <a:lnTo>
                    <a:pt x="262" y="671"/>
                  </a:lnTo>
                  <a:lnTo>
                    <a:pt x="254" y="673"/>
                  </a:lnTo>
                  <a:lnTo>
                    <a:pt x="251" y="653"/>
                  </a:lnTo>
                  <a:lnTo>
                    <a:pt x="246" y="642"/>
                  </a:lnTo>
                  <a:lnTo>
                    <a:pt x="246" y="662"/>
                  </a:lnTo>
                  <a:lnTo>
                    <a:pt x="241" y="685"/>
                  </a:lnTo>
                  <a:lnTo>
                    <a:pt x="226" y="693"/>
                  </a:lnTo>
                  <a:lnTo>
                    <a:pt x="211" y="700"/>
                  </a:lnTo>
                  <a:lnTo>
                    <a:pt x="200" y="710"/>
                  </a:lnTo>
                  <a:lnTo>
                    <a:pt x="189" y="717"/>
                  </a:lnTo>
                  <a:lnTo>
                    <a:pt x="179" y="726"/>
                  </a:lnTo>
                  <a:lnTo>
                    <a:pt x="170" y="738"/>
                  </a:lnTo>
                  <a:lnTo>
                    <a:pt x="165" y="733"/>
                  </a:lnTo>
                  <a:lnTo>
                    <a:pt x="159" y="735"/>
                  </a:lnTo>
                  <a:lnTo>
                    <a:pt x="154" y="728"/>
                  </a:lnTo>
                  <a:lnTo>
                    <a:pt x="146" y="738"/>
                  </a:lnTo>
                  <a:lnTo>
                    <a:pt x="136" y="733"/>
                  </a:lnTo>
                  <a:lnTo>
                    <a:pt x="127" y="730"/>
                  </a:lnTo>
                  <a:lnTo>
                    <a:pt x="122" y="726"/>
                  </a:lnTo>
                  <a:lnTo>
                    <a:pt x="125" y="717"/>
                  </a:lnTo>
                  <a:lnTo>
                    <a:pt x="116" y="725"/>
                  </a:lnTo>
                  <a:lnTo>
                    <a:pt x="109" y="721"/>
                  </a:lnTo>
                  <a:lnTo>
                    <a:pt x="112" y="704"/>
                  </a:ln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 sz="1950" dirty="0">
                <a:latin typeface="Raleway Light"/>
              </a:endParaRPr>
            </a:p>
          </p:txBody>
        </p:sp>
        <p:sp>
          <p:nvSpPr>
            <p:cNvPr id="44" name="Freeform 95">
              <a:extLst>
                <a:ext uri="{FF2B5EF4-FFF2-40B4-BE49-F238E27FC236}">
                  <a16:creationId xmlns:a16="http://schemas.microsoft.com/office/drawing/2014/main" id="{DFC97B03-9E30-68FB-CE83-E250722560A5}"/>
                </a:ext>
              </a:extLst>
            </p:cNvPr>
            <p:cNvSpPr>
              <a:spLocks noChangeAspect="1"/>
            </p:cNvSpPr>
            <p:nvPr/>
          </p:nvSpPr>
          <p:spPr bwMode="gray">
            <a:xfrm>
              <a:off x="8832042" y="4298560"/>
              <a:ext cx="158125" cy="115464"/>
            </a:xfrm>
            <a:custGeom>
              <a:avLst/>
              <a:gdLst/>
              <a:ahLst/>
              <a:cxnLst>
                <a:cxn ang="0">
                  <a:pos x="115" y="236"/>
                </a:cxn>
                <a:cxn ang="0">
                  <a:pos x="106" y="230"/>
                </a:cxn>
                <a:cxn ang="0">
                  <a:pos x="82" y="232"/>
                </a:cxn>
                <a:cxn ang="0">
                  <a:pos x="72" y="221"/>
                </a:cxn>
                <a:cxn ang="0">
                  <a:pos x="75" y="204"/>
                </a:cxn>
                <a:cxn ang="0">
                  <a:pos x="64" y="203"/>
                </a:cxn>
                <a:cxn ang="0">
                  <a:pos x="50" y="214"/>
                </a:cxn>
                <a:cxn ang="0">
                  <a:pos x="41" y="186"/>
                </a:cxn>
                <a:cxn ang="0">
                  <a:pos x="45" y="184"/>
                </a:cxn>
                <a:cxn ang="0">
                  <a:pos x="36" y="172"/>
                </a:cxn>
                <a:cxn ang="0">
                  <a:pos x="37" y="157"/>
                </a:cxn>
                <a:cxn ang="0">
                  <a:pos x="25" y="129"/>
                </a:cxn>
                <a:cxn ang="0">
                  <a:pos x="3" y="96"/>
                </a:cxn>
                <a:cxn ang="0">
                  <a:pos x="3" y="67"/>
                </a:cxn>
                <a:cxn ang="0">
                  <a:pos x="15" y="52"/>
                </a:cxn>
                <a:cxn ang="0">
                  <a:pos x="37" y="28"/>
                </a:cxn>
                <a:cxn ang="0">
                  <a:pos x="52" y="19"/>
                </a:cxn>
                <a:cxn ang="0">
                  <a:pos x="95" y="24"/>
                </a:cxn>
                <a:cxn ang="0">
                  <a:pos x="141" y="20"/>
                </a:cxn>
                <a:cxn ang="0">
                  <a:pos x="161" y="25"/>
                </a:cxn>
                <a:cxn ang="0">
                  <a:pos x="187" y="37"/>
                </a:cxn>
                <a:cxn ang="0">
                  <a:pos x="207" y="38"/>
                </a:cxn>
                <a:cxn ang="0">
                  <a:pos x="223" y="15"/>
                </a:cxn>
                <a:cxn ang="0">
                  <a:pos x="242" y="11"/>
                </a:cxn>
                <a:cxn ang="0">
                  <a:pos x="258" y="20"/>
                </a:cxn>
                <a:cxn ang="0">
                  <a:pos x="279" y="6"/>
                </a:cxn>
                <a:cxn ang="0">
                  <a:pos x="281" y="37"/>
                </a:cxn>
                <a:cxn ang="0">
                  <a:pos x="290" y="68"/>
                </a:cxn>
                <a:cxn ang="0">
                  <a:pos x="287" y="129"/>
                </a:cxn>
                <a:cxn ang="0">
                  <a:pos x="272" y="135"/>
                </a:cxn>
                <a:cxn ang="0">
                  <a:pos x="255" y="148"/>
                </a:cxn>
                <a:cxn ang="0">
                  <a:pos x="229" y="156"/>
                </a:cxn>
                <a:cxn ang="0">
                  <a:pos x="209" y="167"/>
                </a:cxn>
                <a:cxn ang="0">
                  <a:pos x="197" y="184"/>
                </a:cxn>
                <a:cxn ang="0">
                  <a:pos x="199" y="202"/>
                </a:cxn>
                <a:cxn ang="0">
                  <a:pos x="185" y="207"/>
                </a:cxn>
                <a:cxn ang="0">
                  <a:pos x="164" y="218"/>
                </a:cxn>
                <a:cxn ang="0">
                  <a:pos x="149" y="215"/>
                </a:cxn>
                <a:cxn ang="0">
                  <a:pos x="143" y="230"/>
                </a:cxn>
                <a:cxn ang="0">
                  <a:pos x="125" y="236"/>
                </a:cxn>
              </a:cxnLst>
              <a:rect l="0" t="0" r="r" b="b"/>
              <a:pathLst>
                <a:path w="290" h="237">
                  <a:moveTo>
                    <a:pt x="120" y="237"/>
                  </a:moveTo>
                  <a:lnTo>
                    <a:pt x="115" y="236"/>
                  </a:lnTo>
                  <a:lnTo>
                    <a:pt x="112" y="234"/>
                  </a:lnTo>
                  <a:lnTo>
                    <a:pt x="106" y="230"/>
                  </a:lnTo>
                  <a:lnTo>
                    <a:pt x="89" y="229"/>
                  </a:lnTo>
                  <a:lnTo>
                    <a:pt x="82" y="232"/>
                  </a:lnTo>
                  <a:lnTo>
                    <a:pt x="72" y="232"/>
                  </a:lnTo>
                  <a:lnTo>
                    <a:pt x="72" y="221"/>
                  </a:lnTo>
                  <a:lnTo>
                    <a:pt x="77" y="214"/>
                  </a:lnTo>
                  <a:lnTo>
                    <a:pt x="75" y="204"/>
                  </a:lnTo>
                  <a:lnTo>
                    <a:pt x="69" y="202"/>
                  </a:lnTo>
                  <a:lnTo>
                    <a:pt x="64" y="203"/>
                  </a:lnTo>
                  <a:lnTo>
                    <a:pt x="59" y="211"/>
                  </a:lnTo>
                  <a:lnTo>
                    <a:pt x="50" y="214"/>
                  </a:lnTo>
                  <a:lnTo>
                    <a:pt x="41" y="188"/>
                  </a:lnTo>
                  <a:lnTo>
                    <a:pt x="41" y="186"/>
                  </a:lnTo>
                  <a:lnTo>
                    <a:pt x="45" y="189"/>
                  </a:lnTo>
                  <a:lnTo>
                    <a:pt x="45" y="184"/>
                  </a:lnTo>
                  <a:lnTo>
                    <a:pt x="36" y="173"/>
                  </a:lnTo>
                  <a:lnTo>
                    <a:pt x="36" y="172"/>
                  </a:lnTo>
                  <a:lnTo>
                    <a:pt x="37" y="166"/>
                  </a:lnTo>
                  <a:lnTo>
                    <a:pt x="37" y="157"/>
                  </a:lnTo>
                  <a:lnTo>
                    <a:pt x="31" y="143"/>
                  </a:lnTo>
                  <a:lnTo>
                    <a:pt x="25" y="129"/>
                  </a:lnTo>
                  <a:lnTo>
                    <a:pt x="10" y="118"/>
                  </a:lnTo>
                  <a:lnTo>
                    <a:pt x="3" y="96"/>
                  </a:lnTo>
                  <a:lnTo>
                    <a:pt x="0" y="85"/>
                  </a:lnTo>
                  <a:lnTo>
                    <a:pt x="3" y="67"/>
                  </a:lnTo>
                  <a:lnTo>
                    <a:pt x="10" y="63"/>
                  </a:lnTo>
                  <a:lnTo>
                    <a:pt x="15" y="52"/>
                  </a:lnTo>
                  <a:lnTo>
                    <a:pt x="23" y="48"/>
                  </a:lnTo>
                  <a:lnTo>
                    <a:pt x="37" y="28"/>
                  </a:lnTo>
                  <a:lnTo>
                    <a:pt x="43" y="22"/>
                  </a:lnTo>
                  <a:lnTo>
                    <a:pt x="52" y="19"/>
                  </a:lnTo>
                  <a:lnTo>
                    <a:pt x="79" y="21"/>
                  </a:lnTo>
                  <a:lnTo>
                    <a:pt x="95" y="24"/>
                  </a:lnTo>
                  <a:lnTo>
                    <a:pt x="113" y="21"/>
                  </a:lnTo>
                  <a:lnTo>
                    <a:pt x="141" y="20"/>
                  </a:lnTo>
                  <a:lnTo>
                    <a:pt x="150" y="30"/>
                  </a:lnTo>
                  <a:lnTo>
                    <a:pt x="161" y="25"/>
                  </a:lnTo>
                  <a:lnTo>
                    <a:pt x="169" y="33"/>
                  </a:lnTo>
                  <a:lnTo>
                    <a:pt x="187" y="37"/>
                  </a:lnTo>
                  <a:lnTo>
                    <a:pt x="198" y="41"/>
                  </a:lnTo>
                  <a:lnTo>
                    <a:pt x="207" y="38"/>
                  </a:lnTo>
                  <a:lnTo>
                    <a:pt x="207" y="24"/>
                  </a:lnTo>
                  <a:lnTo>
                    <a:pt x="223" y="15"/>
                  </a:lnTo>
                  <a:lnTo>
                    <a:pt x="234" y="11"/>
                  </a:lnTo>
                  <a:lnTo>
                    <a:pt x="242" y="11"/>
                  </a:lnTo>
                  <a:lnTo>
                    <a:pt x="251" y="20"/>
                  </a:lnTo>
                  <a:lnTo>
                    <a:pt x="258" y="20"/>
                  </a:lnTo>
                  <a:lnTo>
                    <a:pt x="268" y="15"/>
                  </a:lnTo>
                  <a:lnTo>
                    <a:pt x="279" y="6"/>
                  </a:lnTo>
                  <a:lnTo>
                    <a:pt x="283" y="0"/>
                  </a:lnTo>
                  <a:lnTo>
                    <a:pt x="281" y="37"/>
                  </a:lnTo>
                  <a:lnTo>
                    <a:pt x="283" y="53"/>
                  </a:lnTo>
                  <a:lnTo>
                    <a:pt x="290" y="68"/>
                  </a:lnTo>
                  <a:lnTo>
                    <a:pt x="289" y="117"/>
                  </a:lnTo>
                  <a:lnTo>
                    <a:pt x="287" y="129"/>
                  </a:lnTo>
                  <a:lnTo>
                    <a:pt x="281" y="138"/>
                  </a:lnTo>
                  <a:lnTo>
                    <a:pt x="272" y="135"/>
                  </a:lnTo>
                  <a:lnTo>
                    <a:pt x="262" y="144"/>
                  </a:lnTo>
                  <a:lnTo>
                    <a:pt x="255" y="148"/>
                  </a:lnTo>
                  <a:lnTo>
                    <a:pt x="247" y="148"/>
                  </a:lnTo>
                  <a:lnTo>
                    <a:pt x="229" y="156"/>
                  </a:lnTo>
                  <a:lnTo>
                    <a:pt x="228" y="166"/>
                  </a:lnTo>
                  <a:lnTo>
                    <a:pt x="209" y="167"/>
                  </a:lnTo>
                  <a:lnTo>
                    <a:pt x="199" y="171"/>
                  </a:lnTo>
                  <a:lnTo>
                    <a:pt x="197" y="184"/>
                  </a:lnTo>
                  <a:lnTo>
                    <a:pt x="198" y="193"/>
                  </a:lnTo>
                  <a:lnTo>
                    <a:pt x="199" y="202"/>
                  </a:lnTo>
                  <a:lnTo>
                    <a:pt x="193" y="204"/>
                  </a:lnTo>
                  <a:lnTo>
                    <a:pt x="185" y="207"/>
                  </a:lnTo>
                  <a:lnTo>
                    <a:pt x="174" y="214"/>
                  </a:lnTo>
                  <a:lnTo>
                    <a:pt x="164" y="218"/>
                  </a:lnTo>
                  <a:lnTo>
                    <a:pt x="156" y="215"/>
                  </a:lnTo>
                  <a:lnTo>
                    <a:pt x="149" y="215"/>
                  </a:lnTo>
                  <a:lnTo>
                    <a:pt x="148" y="225"/>
                  </a:lnTo>
                  <a:lnTo>
                    <a:pt x="143" y="230"/>
                  </a:lnTo>
                  <a:lnTo>
                    <a:pt x="136" y="234"/>
                  </a:lnTo>
                  <a:lnTo>
                    <a:pt x="125" y="236"/>
                  </a:lnTo>
                  <a:lnTo>
                    <a:pt x="120" y="237"/>
                  </a:ln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 sz="1950" dirty="0">
                <a:latin typeface="Raleway Light"/>
              </a:endParaRPr>
            </a:p>
          </p:txBody>
        </p:sp>
        <p:sp>
          <p:nvSpPr>
            <p:cNvPr id="45" name="Freeform 96">
              <a:extLst>
                <a:ext uri="{FF2B5EF4-FFF2-40B4-BE49-F238E27FC236}">
                  <a16:creationId xmlns:a16="http://schemas.microsoft.com/office/drawing/2014/main" id="{AB4453CE-64CF-90E7-FEC9-737D8EF994AE}"/>
                </a:ext>
              </a:extLst>
            </p:cNvPr>
            <p:cNvSpPr>
              <a:spLocks noChangeAspect="1"/>
            </p:cNvSpPr>
            <p:nvPr/>
          </p:nvSpPr>
          <p:spPr bwMode="gray">
            <a:xfrm>
              <a:off x="8769338" y="4077459"/>
              <a:ext cx="215378" cy="240753"/>
            </a:xfrm>
            <a:custGeom>
              <a:avLst/>
              <a:gdLst/>
              <a:ahLst/>
              <a:cxnLst>
                <a:cxn ang="0">
                  <a:pos x="135" y="39"/>
                </a:cxn>
                <a:cxn ang="0">
                  <a:pos x="147" y="71"/>
                </a:cxn>
                <a:cxn ang="0">
                  <a:pos x="183" y="98"/>
                </a:cxn>
                <a:cxn ang="0">
                  <a:pos x="228" y="105"/>
                </a:cxn>
                <a:cxn ang="0">
                  <a:pos x="243" y="127"/>
                </a:cxn>
                <a:cxn ang="0">
                  <a:pos x="252" y="151"/>
                </a:cxn>
                <a:cxn ang="0">
                  <a:pos x="220" y="164"/>
                </a:cxn>
                <a:cxn ang="0">
                  <a:pos x="205" y="181"/>
                </a:cxn>
                <a:cxn ang="0">
                  <a:pos x="221" y="196"/>
                </a:cxn>
                <a:cxn ang="0">
                  <a:pos x="271" y="239"/>
                </a:cxn>
                <a:cxn ang="0">
                  <a:pos x="314" y="290"/>
                </a:cxn>
                <a:cxn ang="0">
                  <a:pos x="342" y="317"/>
                </a:cxn>
                <a:cxn ang="0">
                  <a:pos x="345" y="331"/>
                </a:cxn>
                <a:cxn ang="0">
                  <a:pos x="371" y="355"/>
                </a:cxn>
                <a:cxn ang="0">
                  <a:pos x="397" y="409"/>
                </a:cxn>
                <a:cxn ang="0">
                  <a:pos x="394" y="455"/>
                </a:cxn>
                <a:cxn ang="0">
                  <a:pos x="366" y="469"/>
                </a:cxn>
                <a:cxn ang="0">
                  <a:pos x="338" y="464"/>
                </a:cxn>
                <a:cxn ang="0">
                  <a:pos x="313" y="490"/>
                </a:cxn>
                <a:cxn ang="0">
                  <a:pos x="276" y="474"/>
                </a:cxn>
                <a:cxn ang="0">
                  <a:pos x="287" y="459"/>
                </a:cxn>
                <a:cxn ang="0">
                  <a:pos x="290" y="398"/>
                </a:cxn>
                <a:cxn ang="0">
                  <a:pos x="276" y="380"/>
                </a:cxn>
                <a:cxn ang="0">
                  <a:pos x="257" y="367"/>
                </a:cxn>
                <a:cxn ang="0">
                  <a:pos x="247" y="321"/>
                </a:cxn>
                <a:cxn ang="0">
                  <a:pos x="237" y="286"/>
                </a:cxn>
                <a:cxn ang="0">
                  <a:pos x="220" y="270"/>
                </a:cxn>
                <a:cxn ang="0">
                  <a:pos x="195" y="240"/>
                </a:cxn>
                <a:cxn ang="0">
                  <a:pos x="161" y="243"/>
                </a:cxn>
                <a:cxn ang="0">
                  <a:pos x="145" y="261"/>
                </a:cxn>
                <a:cxn ang="0">
                  <a:pos x="115" y="261"/>
                </a:cxn>
                <a:cxn ang="0">
                  <a:pos x="93" y="251"/>
                </a:cxn>
                <a:cxn ang="0">
                  <a:pos x="55" y="274"/>
                </a:cxn>
                <a:cxn ang="0">
                  <a:pos x="44" y="282"/>
                </a:cxn>
                <a:cxn ang="0">
                  <a:pos x="48" y="231"/>
                </a:cxn>
                <a:cxn ang="0">
                  <a:pos x="54" y="202"/>
                </a:cxn>
                <a:cxn ang="0">
                  <a:pos x="50" y="165"/>
                </a:cxn>
                <a:cxn ang="0">
                  <a:pos x="21" y="163"/>
                </a:cxn>
                <a:cxn ang="0">
                  <a:pos x="12" y="121"/>
                </a:cxn>
                <a:cxn ang="0">
                  <a:pos x="0" y="113"/>
                </a:cxn>
                <a:cxn ang="0">
                  <a:pos x="5" y="99"/>
                </a:cxn>
                <a:cxn ang="0">
                  <a:pos x="23" y="92"/>
                </a:cxn>
                <a:cxn ang="0">
                  <a:pos x="48" y="61"/>
                </a:cxn>
                <a:cxn ang="0">
                  <a:pos x="59" y="76"/>
                </a:cxn>
                <a:cxn ang="0">
                  <a:pos x="85" y="52"/>
                </a:cxn>
                <a:cxn ang="0">
                  <a:pos x="77" y="7"/>
                </a:cxn>
                <a:cxn ang="0">
                  <a:pos x="106" y="3"/>
                </a:cxn>
              </a:cxnLst>
              <a:rect l="0" t="0" r="r" b="b"/>
              <a:pathLst>
                <a:path w="398" h="490">
                  <a:moveTo>
                    <a:pt x="106" y="3"/>
                  </a:moveTo>
                  <a:lnTo>
                    <a:pt x="118" y="19"/>
                  </a:lnTo>
                  <a:lnTo>
                    <a:pt x="135" y="39"/>
                  </a:lnTo>
                  <a:lnTo>
                    <a:pt x="145" y="49"/>
                  </a:lnTo>
                  <a:lnTo>
                    <a:pt x="150" y="59"/>
                  </a:lnTo>
                  <a:lnTo>
                    <a:pt x="147" y="71"/>
                  </a:lnTo>
                  <a:lnTo>
                    <a:pt x="149" y="79"/>
                  </a:lnTo>
                  <a:lnTo>
                    <a:pt x="163" y="94"/>
                  </a:lnTo>
                  <a:lnTo>
                    <a:pt x="183" y="98"/>
                  </a:lnTo>
                  <a:lnTo>
                    <a:pt x="203" y="93"/>
                  </a:lnTo>
                  <a:lnTo>
                    <a:pt x="219" y="94"/>
                  </a:lnTo>
                  <a:lnTo>
                    <a:pt x="228" y="105"/>
                  </a:lnTo>
                  <a:lnTo>
                    <a:pt x="233" y="114"/>
                  </a:lnTo>
                  <a:lnTo>
                    <a:pt x="235" y="121"/>
                  </a:lnTo>
                  <a:lnTo>
                    <a:pt x="243" y="127"/>
                  </a:lnTo>
                  <a:lnTo>
                    <a:pt x="247" y="136"/>
                  </a:lnTo>
                  <a:lnTo>
                    <a:pt x="253" y="142"/>
                  </a:lnTo>
                  <a:lnTo>
                    <a:pt x="252" y="151"/>
                  </a:lnTo>
                  <a:lnTo>
                    <a:pt x="236" y="167"/>
                  </a:lnTo>
                  <a:lnTo>
                    <a:pt x="231" y="167"/>
                  </a:lnTo>
                  <a:lnTo>
                    <a:pt x="220" y="164"/>
                  </a:lnTo>
                  <a:lnTo>
                    <a:pt x="213" y="167"/>
                  </a:lnTo>
                  <a:lnTo>
                    <a:pt x="209" y="172"/>
                  </a:lnTo>
                  <a:lnTo>
                    <a:pt x="205" y="181"/>
                  </a:lnTo>
                  <a:lnTo>
                    <a:pt x="206" y="188"/>
                  </a:lnTo>
                  <a:lnTo>
                    <a:pt x="213" y="190"/>
                  </a:lnTo>
                  <a:lnTo>
                    <a:pt x="221" y="196"/>
                  </a:lnTo>
                  <a:lnTo>
                    <a:pt x="240" y="206"/>
                  </a:lnTo>
                  <a:lnTo>
                    <a:pt x="267" y="226"/>
                  </a:lnTo>
                  <a:lnTo>
                    <a:pt x="271" y="239"/>
                  </a:lnTo>
                  <a:lnTo>
                    <a:pt x="294" y="260"/>
                  </a:lnTo>
                  <a:lnTo>
                    <a:pt x="297" y="270"/>
                  </a:lnTo>
                  <a:lnTo>
                    <a:pt x="314" y="290"/>
                  </a:lnTo>
                  <a:lnTo>
                    <a:pt x="319" y="291"/>
                  </a:lnTo>
                  <a:lnTo>
                    <a:pt x="337" y="303"/>
                  </a:lnTo>
                  <a:lnTo>
                    <a:pt x="342" y="317"/>
                  </a:lnTo>
                  <a:lnTo>
                    <a:pt x="345" y="329"/>
                  </a:lnTo>
                  <a:lnTo>
                    <a:pt x="344" y="330"/>
                  </a:lnTo>
                  <a:lnTo>
                    <a:pt x="345" y="331"/>
                  </a:lnTo>
                  <a:lnTo>
                    <a:pt x="349" y="345"/>
                  </a:lnTo>
                  <a:lnTo>
                    <a:pt x="357" y="345"/>
                  </a:lnTo>
                  <a:lnTo>
                    <a:pt x="371" y="355"/>
                  </a:lnTo>
                  <a:lnTo>
                    <a:pt x="380" y="363"/>
                  </a:lnTo>
                  <a:lnTo>
                    <a:pt x="384" y="380"/>
                  </a:lnTo>
                  <a:lnTo>
                    <a:pt x="397" y="409"/>
                  </a:lnTo>
                  <a:lnTo>
                    <a:pt x="398" y="416"/>
                  </a:lnTo>
                  <a:lnTo>
                    <a:pt x="398" y="449"/>
                  </a:lnTo>
                  <a:lnTo>
                    <a:pt x="394" y="455"/>
                  </a:lnTo>
                  <a:lnTo>
                    <a:pt x="383" y="464"/>
                  </a:lnTo>
                  <a:lnTo>
                    <a:pt x="373" y="469"/>
                  </a:lnTo>
                  <a:lnTo>
                    <a:pt x="366" y="469"/>
                  </a:lnTo>
                  <a:lnTo>
                    <a:pt x="357" y="460"/>
                  </a:lnTo>
                  <a:lnTo>
                    <a:pt x="349" y="460"/>
                  </a:lnTo>
                  <a:lnTo>
                    <a:pt x="338" y="464"/>
                  </a:lnTo>
                  <a:lnTo>
                    <a:pt x="322" y="473"/>
                  </a:lnTo>
                  <a:lnTo>
                    <a:pt x="322" y="487"/>
                  </a:lnTo>
                  <a:lnTo>
                    <a:pt x="313" y="490"/>
                  </a:lnTo>
                  <a:lnTo>
                    <a:pt x="302" y="486"/>
                  </a:lnTo>
                  <a:lnTo>
                    <a:pt x="284" y="482"/>
                  </a:lnTo>
                  <a:lnTo>
                    <a:pt x="276" y="474"/>
                  </a:lnTo>
                  <a:lnTo>
                    <a:pt x="276" y="470"/>
                  </a:lnTo>
                  <a:lnTo>
                    <a:pt x="280" y="470"/>
                  </a:lnTo>
                  <a:lnTo>
                    <a:pt x="287" y="459"/>
                  </a:lnTo>
                  <a:lnTo>
                    <a:pt x="287" y="417"/>
                  </a:lnTo>
                  <a:lnTo>
                    <a:pt x="291" y="407"/>
                  </a:lnTo>
                  <a:lnTo>
                    <a:pt x="290" y="398"/>
                  </a:lnTo>
                  <a:lnTo>
                    <a:pt x="289" y="391"/>
                  </a:lnTo>
                  <a:lnTo>
                    <a:pt x="284" y="385"/>
                  </a:lnTo>
                  <a:lnTo>
                    <a:pt x="276" y="380"/>
                  </a:lnTo>
                  <a:lnTo>
                    <a:pt x="274" y="373"/>
                  </a:lnTo>
                  <a:lnTo>
                    <a:pt x="264" y="372"/>
                  </a:lnTo>
                  <a:lnTo>
                    <a:pt x="257" y="367"/>
                  </a:lnTo>
                  <a:lnTo>
                    <a:pt x="249" y="357"/>
                  </a:lnTo>
                  <a:lnTo>
                    <a:pt x="246" y="346"/>
                  </a:lnTo>
                  <a:lnTo>
                    <a:pt x="247" y="321"/>
                  </a:lnTo>
                  <a:lnTo>
                    <a:pt x="246" y="308"/>
                  </a:lnTo>
                  <a:lnTo>
                    <a:pt x="242" y="296"/>
                  </a:lnTo>
                  <a:lnTo>
                    <a:pt x="237" y="286"/>
                  </a:lnTo>
                  <a:lnTo>
                    <a:pt x="230" y="281"/>
                  </a:lnTo>
                  <a:lnTo>
                    <a:pt x="228" y="274"/>
                  </a:lnTo>
                  <a:lnTo>
                    <a:pt x="220" y="270"/>
                  </a:lnTo>
                  <a:lnTo>
                    <a:pt x="213" y="263"/>
                  </a:lnTo>
                  <a:lnTo>
                    <a:pt x="208" y="255"/>
                  </a:lnTo>
                  <a:lnTo>
                    <a:pt x="195" y="240"/>
                  </a:lnTo>
                  <a:lnTo>
                    <a:pt x="183" y="239"/>
                  </a:lnTo>
                  <a:lnTo>
                    <a:pt x="172" y="240"/>
                  </a:lnTo>
                  <a:lnTo>
                    <a:pt x="161" y="243"/>
                  </a:lnTo>
                  <a:lnTo>
                    <a:pt x="157" y="254"/>
                  </a:lnTo>
                  <a:lnTo>
                    <a:pt x="152" y="258"/>
                  </a:lnTo>
                  <a:lnTo>
                    <a:pt x="145" y="261"/>
                  </a:lnTo>
                  <a:lnTo>
                    <a:pt x="133" y="267"/>
                  </a:lnTo>
                  <a:lnTo>
                    <a:pt x="124" y="267"/>
                  </a:lnTo>
                  <a:lnTo>
                    <a:pt x="115" y="261"/>
                  </a:lnTo>
                  <a:lnTo>
                    <a:pt x="109" y="251"/>
                  </a:lnTo>
                  <a:lnTo>
                    <a:pt x="102" y="249"/>
                  </a:lnTo>
                  <a:lnTo>
                    <a:pt x="93" y="251"/>
                  </a:lnTo>
                  <a:lnTo>
                    <a:pt x="80" y="256"/>
                  </a:lnTo>
                  <a:lnTo>
                    <a:pt x="68" y="269"/>
                  </a:lnTo>
                  <a:lnTo>
                    <a:pt x="55" y="274"/>
                  </a:lnTo>
                  <a:lnTo>
                    <a:pt x="48" y="283"/>
                  </a:lnTo>
                  <a:lnTo>
                    <a:pt x="43" y="287"/>
                  </a:lnTo>
                  <a:lnTo>
                    <a:pt x="44" y="282"/>
                  </a:lnTo>
                  <a:lnTo>
                    <a:pt x="41" y="269"/>
                  </a:lnTo>
                  <a:lnTo>
                    <a:pt x="45" y="255"/>
                  </a:lnTo>
                  <a:lnTo>
                    <a:pt x="48" y="231"/>
                  </a:lnTo>
                  <a:lnTo>
                    <a:pt x="53" y="220"/>
                  </a:lnTo>
                  <a:lnTo>
                    <a:pt x="53" y="211"/>
                  </a:lnTo>
                  <a:lnTo>
                    <a:pt x="54" y="202"/>
                  </a:lnTo>
                  <a:lnTo>
                    <a:pt x="50" y="186"/>
                  </a:lnTo>
                  <a:lnTo>
                    <a:pt x="54" y="169"/>
                  </a:lnTo>
                  <a:lnTo>
                    <a:pt x="50" y="165"/>
                  </a:lnTo>
                  <a:lnTo>
                    <a:pt x="29" y="165"/>
                  </a:lnTo>
                  <a:lnTo>
                    <a:pt x="23" y="164"/>
                  </a:lnTo>
                  <a:lnTo>
                    <a:pt x="21" y="163"/>
                  </a:lnTo>
                  <a:lnTo>
                    <a:pt x="21" y="145"/>
                  </a:lnTo>
                  <a:lnTo>
                    <a:pt x="18" y="130"/>
                  </a:lnTo>
                  <a:lnTo>
                    <a:pt x="12" y="121"/>
                  </a:lnTo>
                  <a:lnTo>
                    <a:pt x="9" y="116"/>
                  </a:lnTo>
                  <a:lnTo>
                    <a:pt x="2" y="119"/>
                  </a:lnTo>
                  <a:lnTo>
                    <a:pt x="0" y="113"/>
                  </a:lnTo>
                  <a:lnTo>
                    <a:pt x="1" y="105"/>
                  </a:lnTo>
                  <a:lnTo>
                    <a:pt x="4" y="105"/>
                  </a:lnTo>
                  <a:lnTo>
                    <a:pt x="5" y="99"/>
                  </a:lnTo>
                  <a:lnTo>
                    <a:pt x="10" y="95"/>
                  </a:lnTo>
                  <a:lnTo>
                    <a:pt x="17" y="93"/>
                  </a:lnTo>
                  <a:lnTo>
                    <a:pt x="23" y="92"/>
                  </a:lnTo>
                  <a:lnTo>
                    <a:pt x="21" y="84"/>
                  </a:lnTo>
                  <a:lnTo>
                    <a:pt x="21" y="79"/>
                  </a:lnTo>
                  <a:lnTo>
                    <a:pt x="48" y="61"/>
                  </a:lnTo>
                  <a:lnTo>
                    <a:pt x="53" y="54"/>
                  </a:lnTo>
                  <a:lnTo>
                    <a:pt x="54" y="49"/>
                  </a:lnTo>
                  <a:lnTo>
                    <a:pt x="59" y="76"/>
                  </a:lnTo>
                  <a:lnTo>
                    <a:pt x="80" y="71"/>
                  </a:lnTo>
                  <a:lnTo>
                    <a:pt x="84" y="67"/>
                  </a:lnTo>
                  <a:lnTo>
                    <a:pt x="85" y="52"/>
                  </a:lnTo>
                  <a:lnTo>
                    <a:pt x="79" y="36"/>
                  </a:lnTo>
                  <a:lnTo>
                    <a:pt x="76" y="19"/>
                  </a:lnTo>
                  <a:lnTo>
                    <a:pt x="77" y="7"/>
                  </a:lnTo>
                  <a:lnTo>
                    <a:pt x="86" y="0"/>
                  </a:lnTo>
                  <a:lnTo>
                    <a:pt x="106" y="1"/>
                  </a:lnTo>
                  <a:lnTo>
                    <a:pt x="106" y="3"/>
                  </a:ln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 sz="1950" dirty="0">
                <a:latin typeface="Raleway Light"/>
              </a:endParaRPr>
            </a:p>
          </p:txBody>
        </p:sp>
        <p:sp>
          <p:nvSpPr>
            <p:cNvPr id="46" name="Freeform 98">
              <a:extLst>
                <a:ext uri="{FF2B5EF4-FFF2-40B4-BE49-F238E27FC236}">
                  <a16:creationId xmlns:a16="http://schemas.microsoft.com/office/drawing/2014/main" id="{DDD05CE1-33AB-165E-7EE1-6714954E3701}"/>
                </a:ext>
              </a:extLst>
            </p:cNvPr>
            <p:cNvSpPr>
              <a:spLocks noChangeAspect="1"/>
            </p:cNvSpPr>
            <p:nvPr/>
          </p:nvSpPr>
          <p:spPr bwMode="gray">
            <a:xfrm>
              <a:off x="8480353" y="4070089"/>
              <a:ext cx="8180" cy="12283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1" y="26"/>
                </a:cxn>
                <a:cxn ang="0">
                  <a:pos x="9" y="27"/>
                </a:cxn>
                <a:cxn ang="0">
                  <a:pos x="14" y="21"/>
                </a:cxn>
                <a:cxn ang="0">
                  <a:pos x="14" y="12"/>
                </a:cxn>
                <a:cxn ang="0">
                  <a:pos x="9" y="3"/>
                </a:cxn>
                <a:cxn ang="0">
                  <a:pos x="5" y="0"/>
                </a:cxn>
                <a:cxn ang="0">
                  <a:pos x="0" y="4"/>
                </a:cxn>
              </a:cxnLst>
              <a:rect l="0" t="0" r="r" b="b"/>
              <a:pathLst>
                <a:path w="14" h="27">
                  <a:moveTo>
                    <a:pt x="0" y="4"/>
                  </a:moveTo>
                  <a:lnTo>
                    <a:pt x="1" y="26"/>
                  </a:lnTo>
                  <a:lnTo>
                    <a:pt x="9" y="27"/>
                  </a:lnTo>
                  <a:lnTo>
                    <a:pt x="14" y="21"/>
                  </a:lnTo>
                  <a:lnTo>
                    <a:pt x="14" y="12"/>
                  </a:lnTo>
                  <a:lnTo>
                    <a:pt x="9" y="3"/>
                  </a:lnTo>
                  <a:lnTo>
                    <a:pt x="5" y="0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 sz="1950" dirty="0">
                <a:latin typeface="Raleway Light"/>
              </a:endParaRPr>
            </a:p>
          </p:txBody>
        </p:sp>
        <p:sp>
          <p:nvSpPr>
            <p:cNvPr id="47" name="Freeform 99">
              <a:extLst>
                <a:ext uri="{FF2B5EF4-FFF2-40B4-BE49-F238E27FC236}">
                  <a16:creationId xmlns:a16="http://schemas.microsoft.com/office/drawing/2014/main" id="{EDEDF339-E089-2DA1-CE00-F01E31B77016}"/>
                </a:ext>
              </a:extLst>
            </p:cNvPr>
            <p:cNvSpPr>
              <a:spLocks noChangeAspect="1"/>
            </p:cNvSpPr>
            <p:nvPr/>
          </p:nvSpPr>
          <p:spPr bwMode="gray">
            <a:xfrm>
              <a:off x="7806960" y="3662282"/>
              <a:ext cx="877866" cy="815613"/>
            </a:xfrm>
            <a:custGeom>
              <a:avLst/>
              <a:gdLst/>
              <a:ahLst/>
              <a:cxnLst>
                <a:cxn ang="0">
                  <a:pos x="351" y="1334"/>
                </a:cxn>
                <a:cxn ang="0">
                  <a:pos x="468" y="1614"/>
                </a:cxn>
                <a:cxn ang="0">
                  <a:pos x="594" y="1598"/>
                </a:cxn>
                <a:cxn ang="0">
                  <a:pos x="655" y="1431"/>
                </a:cxn>
                <a:cxn ang="0">
                  <a:pos x="659" y="1302"/>
                </a:cxn>
                <a:cxn ang="0">
                  <a:pos x="733" y="1205"/>
                </a:cxn>
                <a:cxn ang="0">
                  <a:pos x="880" y="1087"/>
                </a:cxn>
                <a:cxn ang="0">
                  <a:pos x="1036" y="913"/>
                </a:cxn>
                <a:cxn ang="0">
                  <a:pos x="1107" y="902"/>
                </a:cxn>
                <a:cxn ang="0">
                  <a:pos x="1134" y="854"/>
                </a:cxn>
                <a:cxn ang="0">
                  <a:pos x="1120" y="738"/>
                </a:cxn>
                <a:cxn ang="0">
                  <a:pos x="1122" y="669"/>
                </a:cxn>
                <a:cxn ang="0">
                  <a:pos x="1143" y="613"/>
                </a:cxn>
                <a:cxn ang="0">
                  <a:pos x="1264" y="679"/>
                </a:cxn>
                <a:cxn ang="0">
                  <a:pos x="1268" y="798"/>
                </a:cxn>
                <a:cxn ang="0">
                  <a:pos x="1346" y="881"/>
                </a:cxn>
                <a:cxn ang="0">
                  <a:pos x="1387" y="799"/>
                </a:cxn>
                <a:cxn ang="0">
                  <a:pos x="1487" y="652"/>
                </a:cxn>
                <a:cxn ang="0">
                  <a:pos x="1602" y="525"/>
                </a:cxn>
                <a:cxn ang="0">
                  <a:pos x="1532" y="422"/>
                </a:cxn>
                <a:cxn ang="0">
                  <a:pos x="1379" y="492"/>
                </a:cxn>
                <a:cxn ang="0">
                  <a:pos x="1319" y="570"/>
                </a:cxn>
                <a:cxn ang="0">
                  <a:pos x="1160" y="592"/>
                </a:cxn>
                <a:cxn ang="0">
                  <a:pos x="1133" y="551"/>
                </a:cxn>
                <a:cxn ang="0">
                  <a:pos x="1090" y="541"/>
                </a:cxn>
                <a:cxn ang="0">
                  <a:pos x="1046" y="615"/>
                </a:cxn>
                <a:cxn ang="0">
                  <a:pos x="873" y="555"/>
                </a:cxn>
                <a:cxn ang="0">
                  <a:pos x="772" y="530"/>
                </a:cxn>
                <a:cxn ang="0">
                  <a:pos x="676" y="480"/>
                </a:cxn>
                <a:cxn ang="0">
                  <a:pos x="675" y="409"/>
                </a:cxn>
                <a:cxn ang="0">
                  <a:pos x="690" y="367"/>
                </a:cxn>
                <a:cxn ang="0">
                  <a:pos x="631" y="332"/>
                </a:cxn>
                <a:cxn ang="0">
                  <a:pos x="589" y="304"/>
                </a:cxn>
                <a:cxn ang="0">
                  <a:pos x="581" y="224"/>
                </a:cxn>
                <a:cxn ang="0">
                  <a:pos x="617" y="223"/>
                </a:cxn>
                <a:cxn ang="0">
                  <a:pos x="597" y="174"/>
                </a:cxn>
                <a:cxn ang="0">
                  <a:pos x="628" y="126"/>
                </a:cxn>
                <a:cxn ang="0">
                  <a:pos x="666" y="52"/>
                </a:cxn>
                <a:cxn ang="0">
                  <a:pos x="642" y="22"/>
                </a:cxn>
                <a:cxn ang="0">
                  <a:pos x="599" y="6"/>
                </a:cxn>
                <a:cxn ang="0">
                  <a:pos x="489" y="68"/>
                </a:cxn>
                <a:cxn ang="0">
                  <a:pos x="427" y="92"/>
                </a:cxn>
                <a:cxn ang="0">
                  <a:pos x="333" y="79"/>
                </a:cxn>
                <a:cxn ang="0">
                  <a:pos x="320" y="126"/>
                </a:cxn>
                <a:cxn ang="0">
                  <a:pos x="321" y="181"/>
                </a:cxn>
                <a:cxn ang="0">
                  <a:pos x="384" y="232"/>
                </a:cxn>
                <a:cxn ang="0">
                  <a:pos x="362" y="267"/>
                </a:cxn>
                <a:cxn ang="0">
                  <a:pos x="371" y="324"/>
                </a:cxn>
                <a:cxn ang="0">
                  <a:pos x="314" y="388"/>
                </a:cxn>
                <a:cxn ang="0">
                  <a:pos x="212" y="504"/>
                </a:cxn>
                <a:cxn ang="0">
                  <a:pos x="132" y="513"/>
                </a:cxn>
                <a:cxn ang="0">
                  <a:pos x="111" y="603"/>
                </a:cxn>
                <a:cxn ang="0">
                  <a:pos x="142" y="669"/>
                </a:cxn>
                <a:cxn ang="0">
                  <a:pos x="166" y="733"/>
                </a:cxn>
                <a:cxn ang="0">
                  <a:pos x="127" y="734"/>
                </a:cxn>
                <a:cxn ang="0">
                  <a:pos x="47" y="740"/>
                </a:cxn>
                <a:cxn ang="0">
                  <a:pos x="0" y="773"/>
                </a:cxn>
                <a:cxn ang="0">
                  <a:pos x="124" y="814"/>
                </a:cxn>
                <a:cxn ang="0">
                  <a:pos x="131" y="945"/>
                </a:cxn>
                <a:cxn ang="0">
                  <a:pos x="229" y="857"/>
                </a:cxn>
                <a:cxn ang="0">
                  <a:pos x="246" y="924"/>
                </a:cxn>
                <a:cxn ang="0">
                  <a:pos x="261" y="1041"/>
                </a:cxn>
                <a:cxn ang="0">
                  <a:pos x="276" y="1157"/>
                </a:cxn>
              </a:cxnLst>
              <a:rect l="0" t="0" r="r" b="b"/>
              <a:pathLst>
                <a:path w="1608" h="1661">
                  <a:moveTo>
                    <a:pt x="304" y="1236"/>
                  </a:moveTo>
                  <a:lnTo>
                    <a:pt x="306" y="1238"/>
                  </a:lnTo>
                  <a:lnTo>
                    <a:pt x="310" y="1250"/>
                  </a:lnTo>
                  <a:lnTo>
                    <a:pt x="312" y="1252"/>
                  </a:lnTo>
                  <a:lnTo>
                    <a:pt x="315" y="1249"/>
                  </a:lnTo>
                  <a:lnTo>
                    <a:pt x="320" y="1250"/>
                  </a:lnTo>
                  <a:lnTo>
                    <a:pt x="316" y="1255"/>
                  </a:lnTo>
                  <a:lnTo>
                    <a:pt x="316" y="1260"/>
                  </a:lnTo>
                  <a:lnTo>
                    <a:pt x="322" y="1281"/>
                  </a:lnTo>
                  <a:lnTo>
                    <a:pt x="331" y="1293"/>
                  </a:lnTo>
                  <a:lnTo>
                    <a:pt x="338" y="1297"/>
                  </a:lnTo>
                  <a:lnTo>
                    <a:pt x="348" y="1319"/>
                  </a:lnTo>
                  <a:lnTo>
                    <a:pt x="351" y="1334"/>
                  </a:lnTo>
                  <a:lnTo>
                    <a:pt x="358" y="1343"/>
                  </a:lnTo>
                  <a:lnTo>
                    <a:pt x="364" y="1358"/>
                  </a:lnTo>
                  <a:lnTo>
                    <a:pt x="370" y="1388"/>
                  </a:lnTo>
                  <a:lnTo>
                    <a:pt x="382" y="1426"/>
                  </a:lnTo>
                  <a:lnTo>
                    <a:pt x="382" y="1429"/>
                  </a:lnTo>
                  <a:lnTo>
                    <a:pt x="391" y="1444"/>
                  </a:lnTo>
                  <a:lnTo>
                    <a:pt x="401" y="1453"/>
                  </a:lnTo>
                  <a:lnTo>
                    <a:pt x="418" y="1475"/>
                  </a:lnTo>
                  <a:lnTo>
                    <a:pt x="425" y="1494"/>
                  </a:lnTo>
                  <a:lnTo>
                    <a:pt x="432" y="1519"/>
                  </a:lnTo>
                  <a:lnTo>
                    <a:pt x="454" y="1572"/>
                  </a:lnTo>
                  <a:lnTo>
                    <a:pt x="461" y="1600"/>
                  </a:lnTo>
                  <a:lnTo>
                    <a:pt x="468" y="1614"/>
                  </a:lnTo>
                  <a:lnTo>
                    <a:pt x="481" y="1633"/>
                  </a:lnTo>
                  <a:lnTo>
                    <a:pt x="495" y="1650"/>
                  </a:lnTo>
                  <a:lnTo>
                    <a:pt x="508" y="1661"/>
                  </a:lnTo>
                  <a:lnTo>
                    <a:pt x="525" y="1661"/>
                  </a:lnTo>
                  <a:lnTo>
                    <a:pt x="534" y="1653"/>
                  </a:lnTo>
                  <a:lnTo>
                    <a:pt x="534" y="1650"/>
                  </a:lnTo>
                  <a:lnTo>
                    <a:pt x="540" y="1647"/>
                  </a:lnTo>
                  <a:lnTo>
                    <a:pt x="546" y="1642"/>
                  </a:lnTo>
                  <a:lnTo>
                    <a:pt x="548" y="1636"/>
                  </a:lnTo>
                  <a:lnTo>
                    <a:pt x="547" y="1632"/>
                  </a:lnTo>
                  <a:lnTo>
                    <a:pt x="554" y="1611"/>
                  </a:lnTo>
                  <a:lnTo>
                    <a:pt x="577" y="1600"/>
                  </a:lnTo>
                  <a:lnTo>
                    <a:pt x="594" y="1598"/>
                  </a:lnTo>
                  <a:lnTo>
                    <a:pt x="593" y="1588"/>
                  </a:lnTo>
                  <a:lnTo>
                    <a:pt x="594" y="1578"/>
                  </a:lnTo>
                  <a:lnTo>
                    <a:pt x="607" y="1560"/>
                  </a:lnTo>
                  <a:lnTo>
                    <a:pt x="610" y="1552"/>
                  </a:lnTo>
                  <a:lnTo>
                    <a:pt x="615" y="1541"/>
                  </a:lnTo>
                  <a:lnTo>
                    <a:pt x="628" y="1539"/>
                  </a:lnTo>
                  <a:lnTo>
                    <a:pt x="632" y="1542"/>
                  </a:lnTo>
                  <a:lnTo>
                    <a:pt x="643" y="1542"/>
                  </a:lnTo>
                  <a:lnTo>
                    <a:pt x="643" y="1525"/>
                  </a:lnTo>
                  <a:lnTo>
                    <a:pt x="640" y="1496"/>
                  </a:lnTo>
                  <a:lnTo>
                    <a:pt x="640" y="1467"/>
                  </a:lnTo>
                  <a:lnTo>
                    <a:pt x="643" y="1456"/>
                  </a:lnTo>
                  <a:lnTo>
                    <a:pt x="655" y="1431"/>
                  </a:lnTo>
                  <a:lnTo>
                    <a:pt x="660" y="1417"/>
                  </a:lnTo>
                  <a:lnTo>
                    <a:pt x="667" y="1390"/>
                  </a:lnTo>
                  <a:lnTo>
                    <a:pt x="669" y="1381"/>
                  </a:lnTo>
                  <a:lnTo>
                    <a:pt x="667" y="1368"/>
                  </a:lnTo>
                  <a:lnTo>
                    <a:pt x="661" y="1363"/>
                  </a:lnTo>
                  <a:lnTo>
                    <a:pt x="660" y="1358"/>
                  </a:lnTo>
                  <a:lnTo>
                    <a:pt x="658" y="1356"/>
                  </a:lnTo>
                  <a:lnTo>
                    <a:pt x="660" y="1352"/>
                  </a:lnTo>
                  <a:lnTo>
                    <a:pt x="664" y="1356"/>
                  </a:lnTo>
                  <a:lnTo>
                    <a:pt x="656" y="1324"/>
                  </a:lnTo>
                  <a:lnTo>
                    <a:pt x="659" y="1314"/>
                  </a:lnTo>
                  <a:lnTo>
                    <a:pt x="659" y="1304"/>
                  </a:lnTo>
                  <a:lnTo>
                    <a:pt x="659" y="1302"/>
                  </a:lnTo>
                  <a:lnTo>
                    <a:pt x="655" y="1297"/>
                  </a:lnTo>
                  <a:lnTo>
                    <a:pt x="654" y="1284"/>
                  </a:lnTo>
                  <a:lnTo>
                    <a:pt x="654" y="1262"/>
                  </a:lnTo>
                  <a:lnTo>
                    <a:pt x="661" y="1251"/>
                  </a:lnTo>
                  <a:lnTo>
                    <a:pt x="670" y="1238"/>
                  </a:lnTo>
                  <a:lnTo>
                    <a:pt x="680" y="1233"/>
                  </a:lnTo>
                  <a:lnTo>
                    <a:pt x="688" y="1232"/>
                  </a:lnTo>
                  <a:lnTo>
                    <a:pt x="698" y="1238"/>
                  </a:lnTo>
                  <a:lnTo>
                    <a:pt x="706" y="1234"/>
                  </a:lnTo>
                  <a:lnTo>
                    <a:pt x="713" y="1222"/>
                  </a:lnTo>
                  <a:lnTo>
                    <a:pt x="718" y="1208"/>
                  </a:lnTo>
                  <a:lnTo>
                    <a:pt x="720" y="1208"/>
                  </a:lnTo>
                  <a:lnTo>
                    <a:pt x="733" y="1205"/>
                  </a:lnTo>
                  <a:lnTo>
                    <a:pt x="746" y="1202"/>
                  </a:lnTo>
                  <a:lnTo>
                    <a:pt x="769" y="1193"/>
                  </a:lnTo>
                  <a:lnTo>
                    <a:pt x="776" y="1185"/>
                  </a:lnTo>
                  <a:lnTo>
                    <a:pt x="776" y="1174"/>
                  </a:lnTo>
                  <a:lnTo>
                    <a:pt x="782" y="1164"/>
                  </a:lnTo>
                  <a:lnTo>
                    <a:pt x="795" y="1155"/>
                  </a:lnTo>
                  <a:lnTo>
                    <a:pt x="820" y="1136"/>
                  </a:lnTo>
                  <a:lnTo>
                    <a:pt x="837" y="1123"/>
                  </a:lnTo>
                  <a:lnTo>
                    <a:pt x="849" y="1109"/>
                  </a:lnTo>
                  <a:lnTo>
                    <a:pt x="864" y="1098"/>
                  </a:lnTo>
                  <a:lnTo>
                    <a:pt x="875" y="1092"/>
                  </a:lnTo>
                  <a:lnTo>
                    <a:pt x="878" y="1088"/>
                  </a:lnTo>
                  <a:lnTo>
                    <a:pt x="880" y="1087"/>
                  </a:lnTo>
                  <a:lnTo>
                    <a:pt x="890" y="1077"/>
                  </a:lnTo>
                  <a:lnTo>
                    <a:pt x="925" y="1034"/>
                  </a:lnTo>
                  <a:lnTo>
                    <a:pt x="938" y="1024"/>
                  </a:lnTo>
                  <a:lnTo>
                    <a:pt x="968" y="1007"/>
                  </a:lnTo>
                  <a:lnTo>
                    <a:pt x="986" y="1001"/>
                  </a:lnTo>
                  <a:lnTo>
                    <a:pt x="995" y="996"/>
                  </a:lnTo>
                  <a:lnTo>
                    <a:pt x="998" y="996"/>
                  </a:lnTo>
                  <a:lnTo>
                    <a:pt x="1015" y="981"/>
                  </a:lnTo>
                  <a:lnTo>
                    <a:pt x="1024" y="970"/>
                  </a:lnTo>
                  <a:lnTo>
                    <a:pt x="1026" y="964"/>
                  </a:lnTo>
                  <a:lnTo>
                    <a:pt x="1036" y="953"/>
                  </a:lnTo>
                  <a:lnTo>
                    <a:pt x="1030" y="929"/>
                  </a:lnTo>
                  <a:lnTo>
                    <a:pt x="1036" y="913"/>
                  </a:lnTo>
                  <a:lnTo>
                    <a:pt x="1068" y="897"/>
                  </a:lnTo>
                  <a:lnTo>
                    <a:pt x="1078" y="894"/>
                  </a:lnTo>
                  <a:lnTo>
                    <a:pt x="1084" y="889"/>
                  </a:lnTo>
                  <a:lnTo>
                    <a:pt x="1089" y="880"/>
                  </a:lnTo>
                  <a:lnTo>
                    <a:pt x="1091" y="874"/>
                  </a:lnTo>
                  <a:lnTo>
                    <a:pt x="1096" y="868"/>
                  </a:lnTo>
                  <a:lnTo>
                    <a:pt x="1100" y="868"/>
                  </a:lnTo>
                  <a:lnTo>
                    <a:pt x="1097" y="880"/>
                  </a:lnTo>
                  <a:lnTo>
                    <a:pt x="1097" y="893"/>
                  </a:lnTo>
                  <a:lnTo>
                    <a:pt x="1099" y="894"/>
                  </a:lnTo>
                  <a:lnTo>
                    <a:pt x="1101" y="894"/>
                  </a:lnTo>
                  <a:lnTo>
                    <a:pt x="1104" y="895"/>
                  </a:lnTo>
                  <a:lnTo>
                    <a:pt x="1107" y="902"/>
                  </a:lnTo>
                  <a:lnTo>
                    <a:pt x="1116" y="901"/>
                  </a:lnTo>
                  <a:lnTo>
                    <a:pt x="1121" y="897"/>
                  </a:lnTo>
                  <a:lnTo>
                    <a:pt x="1124" y="899"/>
                  </a:lnTo>
                  <a:lnTo>
                    <a:pt x="1126" y="890"/>
                  </a:lnTo>
                  <a:lnTo>
                    <a:pt x="1128" y="886"/>
                  </a:lnTo>
                  <a:lnTo>
                    <a:pt x="1131" y="896"/>
                  </a:lnTo>
                  <a:lnTo>
                    <a:pt x="1134" y="900"/>
                  </a:lnTo>
                  <a:lnTo>
                    <a:pt x="1142" y="897"/>
                  </a:lnTo>
                  <a:lnTo>
                    <a:pt x="1135" y="884"/>
                  </a:lnTo>
                  <a:lnTo>
                    <a:pt x="1137" y="878"/>
                  </a:lnTo>
                  <a:lnTo>
                    <a:pt x="1135" y="874"/>
                  </a:lnTo>
                  <a:lnTo>
                    <a:pt x="1133" y="863"/>
                  </a:lnTo>
                  <a:lnTo>
                    <a:pt x="1134" y="854"/>
                  </a:lnTo>
                  <a:lnTo>
                    <a:pt x="1132" y="846"/>
                  </a:lnTo>
                  <a:lnTo>
                    <a:pt x="1127" y="841"/>
                  </a:lnTo>
                  <a:lnTo>
                    <a:pt x="1124" y="832"/>
                  </a:lnTo>
                  <a:lnTo>
                    <a:pt x="1124" y="823"/>
                  </a:lnTo>
                  <a:lnTo>
                    <a:pt x="1126" y="820"/>
                  </a:lnTo>
                  <a:lnTo>
                    <a:pt x="1127" y="804"/>
                  </a:lnTo>
                  <a:lnTo>
                    <a:pt x="1126" y="800"/>
                  </a:lnTo>
                  <a:lnTo>
                    <a:pt x="1122" y="799"/>
                  </a:lnTo>
                  <a:lnTo>
                    <a:pt x="1122" y="784"/>
                  </a:lnTo>
                  <a:lnTo>
                    <a:pt x="1116" y="778"/>
                  </a:lnTo>
                  <a:lnTo>
                    <a:pt x="1116" y="770"/>
                  </a:lnTo>
                  <a:lnTo>
                    <a:pt x="1118" y="759"/>
                  </a:lnTo>
                  <a:lnTo>
                    <a:pt x="1120" y="738"/>
                  </a:lnTo>
                  <a:lnTo>
                    <a:pt x="1111" y="728"/>
                  </a:lnTo>
                  <a:lnTo>
                    <a:pt x="1105" y="723"/>
                  </a:lnTo>
                  <a:lnTo>
                    <a:pt x="1094" y="718"/>
                  </a:lnTo>
                  <a:lnTo>
                    <a:pt x="1085" y="714"/>
                  </a:lnTo>
                  <a:lnTo>
                    <a:pt x="1084" y="708"/>
                  </a:lnTo>
                  <a:lnTo>
                    <a:pt x="1085" y="703"/>
                  </a:lnTo>
                  <a:lnTo>
                    <a:pt x="1090" y="695"/>
                  </a:lnTo>
                  <a:lnTo>
                    <a:pt x="1097" y="694"/>
                  </a:lnTo>
                  <a:lnTo>
                    <a:pt x="1104" y="690"/>
                  </a:lnTo>
                  <a:lnTo>
                    <a:pt x="1106" y="683"/>
                  </a:lnTo>
                  <a:lnTo>
                    <a:pt x="1126" y="681"/>
                  </a:lnTo>
                  <a:lnTo>
                    <a:pt x="1126" y="673"/>
                  </a:lnTo>
                  <a:lnTo>
                    <a:pt x="1122" y="669"/>
                  </a:lnTo>
                  <a:lnTo>
                    <a:pt x="1123" y="665"/>
                  </a:lnTo>
                  <a:lnTo>
                    <a:pt x="1108" y="667"/>
                  </a:lnTo>
                  <a:lnTo>
                    <a:pt x="1101" y="662"/>
                  </a:lnTo>
                  <a:lnTo>
                    <a:pt x="1099" y="648"/>
                  </a:lnTo>
                  <a:lnTo>
                    <a:pt x="1095" y="644"/>
                  </a:lnTo>
                  <a:lnTo>
                    <a:pt x="1110" y="620"/>
                  </a:lnTo>
                  <a:lnTo>
                    <a:pt x="1112" y="608"/>
                  </a:lnTo>
                  <a:lnTo>
                    <a:pt x="1117" y="605"/>
                  </a:lnTo>
                  <a:lnTo>
                    <a:pt x="1126" y="622"/>
                  </a:lnTo>
                  <a:lnTo>
                    <a:pt x="1132" y="630"/>
                  </a:lnTo>
                  <a:lnTo>
                    <a:pt x="1133" y="622"/>
                  </a:lnTo>
                  <a:lnTo>
                    <a:pt x="1137" y="610"/>
                  </a:lnTo>
                  <a:lnTo>
                    <a:pt x="1143" y="613"/>
                  </a:lnTo>
                  <a:lnTo>
                    <a:pt x="1145" y="627"/>
                  </a:lnTo>
                  <a:lnTo>
                    <a:pt x="1153" y="636"/>
                  </a:lnTo>
                  <a:lnTo>
                    <a:pt x="1159" y="632"/>
                  </a:lnTo>
                  <a:lnTo>
                    <a:pt x="1166" y="638"/>
                  </a:lnTo>
                  <a:lnTo>
                    <a:pt x="1175" y="624"/>
                  </a:lnTo>
                  <a:lnTo>
                    <a:pt x="1177" y="628"/>
                  </a:lnTo>
                  <a:lnTo>
                    <a:pt x="1180" y="648"/>
                  </a:lnTo>
                  <a:lnTo>
                    <a:pt x="1185" y="667"/>
                  </a:lnTo>
                  <a:lnTo>
                    <a:pt x="1192" y="675"/>
                  </a:lnTo>
                  <a:lnTo>
                    <a:pt x="1203" y="680"/>
                  </a:lnTo>
                  <a:lnTo>
                    <a:pt x="1246" y="684"/>
                  </a:lnTo>
                  <a:lnTo>
                    <a:pt x="1250" y="681"/>
                  </a:lnTo>
                  <a:lnTo>
                    <a:pt x="1264" y="679"/>
                  </a:lnTo>
                  <a:lnTo>
                    <a:pt x="1288" y="681"/>
                  </a:lnTo>
                  <a:lnTo>
                    <a:pt x="1311" y="685"/>
                  </a:lnTo>
                  <a:lnTo>
                    <a:pt x="1326" y="691"/>
                  </a:lnTo>
                  <a:lnTo>
                    <a:pt x="1325" y="696"/>
                  </a:lnTo>
                  <a:lnTo>
                    <a:pt x="1315" y="701"/>
                  </a:lnTo>
                  <a:lnTo>
                    <a:pt x="1310" y="714"/>
                  </a:lnTo>
                  <a:lnTo>
                    <a:pt x="1298" y="729"/>
                  </a:lnTo>
                  <a:lnTo>
                    <a:pt x="1288" y="739"/>
                  </a:lnTo>
                  <a:lnTo>
                    <a:pt x="1276" y="744"/>
                  </a:lnTo>
                  <a:lnTo>
                    <a:pt x="1262" y="754"/>
                  </a:lnTo>
                  <a:lnTo>
                    <a:pt x="1260" y="762"/>
                  </a:lnTo>
                  <a:lnTo>
                    <a:pt x="1261" y="778"/>
                  </a:lnTo>
                  <a:lnTo>
                    <a:pt x="1268" y="798"/>
                  </a:lnTo>
                  <a:lnTo>
                    <a:pt x="1278" y="799"/>
                  </a:lnTo>
                  <a:lnTo>
                    <a:pt x="1284" y="809"/>
                  </a:lnTo>
                  <a:lnTo>
                    <a:pt x="1292" y="814"/>
                  </a:lnTo>
                  <a:lnTo>
                    <a:pt x="1295" y="807"/>
                  </a:lnTo>
                  <a:lnTo>
                    <a:pt x="1301" y="786"/>
                  </a:lnTo>
                  <a:lnTo>
                    <a:pt x="1312" y="771"/>
                  </a:lnTo>
                  <a:lnTo>
                    <a:pt x="1319" y="772"/>
                  </a:lnTo>
                  <a:lnTo>
                    <a:pt x="1326" y="786"/>
                  </a:lnTo>
                  <a:lnTo>
                    <a:pt x="1331" y="803"/>
                  </a:lnTo>
                  <a:lnTo>
                    <a:pt x="1333" y="811"/>
                  </a:lnTo>
                  <a:lnTo>
                    <a:pt x="1336" y="819"/>
                  </a:lnTo>
                  <a:lnTo>
                    <a:pt x="1342" y="847"/>
                  </a:lnTo>
                  <a:lnTo>
                    <a:pt x="1346" y="881"/>
                  </a:lnTo>
                  <a:lnTo>
                    <a:pt x="1349" y="878"/>
                  </a:lnTo>
                  <a:lnTo>
                    <a:pt x="1354" y="873"/>
                  </a:lnTo>
                  <a:lnTo>
                    <a:pt x="1363" y="875"/>
                  </a:lnTo>
                  <a:lnTo>
                    <a:pt x="1368" y="874"/>
                  </a:lnTo>
                  <a:lnTo>
                    <a:pt x="1373" y="868"/>
                  </a:lnTo>
                  <a:lnTo>
                    <a:pt x="1374" y="862"/>
                  </a:lnTo>
                  <a:lnTo>
                    <a:pt x="1371" y="862"/>
                  </a:lnTo>
                  <a:lnTo>
                    <a:pt x="1368" y="852"/>
                  </a:lnTo>
                  <a:lnTo>
                    <a:pt x="1368" y="836"/>
                  </a:lnTo>
                  <a:lnTo>
                    <a:pt x="1369" y="823"/>
                  </a:lnTo>
                  <a:lnTo>
                    <a:pt x="1380" y="824"/>
                  </a:lnTo>
                  <a:lnTo>
                    <a:pt x="1384" y="819"/>
                  </a:lnTo>
                  <a:lnTo>
                    <a:pt x="1387" y="799"/>
                  </a:lnTo>
                  <a:lnTo>
                    <a:pt x="1386" y="773"/>
                  </a:lnTo>
                  <a:lnTo>
                    <a:pt x="1393" y="766"/>
                  </a:lnTo>
                  <a:lnTo>
                    <a:pt x="1407" y="762"/>
                  </a:lnTo>
                  <a:lnTo>
                    <a:pt x="1420" y="765"/>
                  </a:lnTo>
                  <a:lnTo>
                    <a:pt x="1428" y="765"/>
                  </a:lnTo>
                  <a:lnTo>
                    <a:pt x="1433" y="760"/>
                  </a:lnTo>
                  <a:lnTo>
                    <a:pt x="1439" y="740"/>
                  </a:lnTo>
                  <a:lnTo>
                    <a:pt x="1457" y="705"/>
                  </a:lnTo>
                  <a:lnTo>
                    <a:pt x="1461" y="694"/>
                  </a:lnTo>
                  <a:lnTo>
                    <a:pt x="1459" y="684"/>
                  </a:lnTo>
                  <a:lnTo>
                    <a:pt x="1465" y="675"/>
                  </a:lnTo>
                  <a:lnTo>
                    <a:pt x="1481" y="664"/>
                  </a:lnTo>
                  <a:lnTo>
                    <a:pt x="1487" y="652"/>
                  </a:lnTo>
                  <a:lnTo>
                    <a:pt x="1486" y="624"/>
                  </a:lnTo>
                  <a:lnTo>
                    <a:pt x="1493" y="608"/>
                  </a:lnTo>
                  <a:lnTo>
                    <a:pt x="1506" y="597"/>
                  </a:lnTo>
                  <a:lnTo>
                    <a:pt x="1521" y="589"/>
                  </a:lnTo>
                  <a:lnTo>
                    <a:pt x="1531" y="581"/>
                  </a:lnTo>
                  <a:lnTo>
                    <a:pt x="1538" y="567"/>
                  </a:lnTo>
                  <a:lnTo>
                    <a:pt x="1558" y="563"/>
                  </a:lnTo>
                  <a:lnTo>
                    <a:pt x="1569" y="560"/>
                  </a:lnTo>
                  <a:lnTo>
                    <a:pt x="1585" y="565"/>
                  </a:lnTo>
                  <a:lnTo>
                    <a:pt x="1590" y="560"/>
                  </a:lnTo>
                  <a:lnTo>
                    <a:pt x="1586" y="544"/>
                  </a:lnTo>
                  <a:lnTo>
                    <a:pt x="1591" y="530"/>
                  </a:lnTo>
                  <a:lnTo>
                    <a:pt x="1602" y="525"/>
                  </a:lnTo>
                  <a:lnTo>
                    <a:pt x="1608" y="518"/>
                  </a:lnTo>
                  <a:lnTo>
                    <a:pt x="1608" y="506"/>
                  </a:lnTo>
                  <a:lnTo>
                    <a:pt x="1604" y="493"/>
                  </a:lnTo>
                  <a:lnTo>
                    <a:pt x="1594" y="490"/>
                  </a:lnTo>
                  <a:lnTo>
                    <a:pt x="1580" y="490"/>
                  </a:lnTo>
                  <a:lnTo>
                    <a:pt x="1570" y="486"/>
                  </a:lnTo>
                  <a:lnTo>
                    <a:pt x="1552" y="486"/>
                  </a:lnTo>
                  <a:lnTo>
                    <a:pt x="1554" y="470"/>
                  </a:lnTo>
                  <a:lnTo>
                    <a:pt x="1556" y="455"/>
                  </a:lnTo>
                  <a:lnTo>
                    <a:pt x="1543" y="453"/>
                  </a:lnTo>
                  <a:lnTo>
                    <a:pt x="1541" y="442"/>
                  </a:lnTo>
                  <a:lnTo>
                    <a:pt x="1543" y="434"/>
                  </a:lnTo>
                  <a:lnTo>
                    <a:pt x="1532" y="422"/>
                  </a:lnTo>
                  <a:lnTo>
                    <a:pt x="1520" y="426"/>
                  </a:lnTo>
                  <a:lnTo>
                    <a:pt x="1505" y="436"/>
                  </a:lnTo>
                  <a:lnTo>
                    <a:pt x="1492" y="439"/>
                  </a:lnTo>
                  <a:lnTo>
                    <a:pt x="1472" y="441"/>
                  </a:lnTo>
                  <a:lnTo>
                    <a:pt x="1463" y="439"/>
                  </a:lnTo>
                  <a:lnTo>
                    <a:pt x="1457" y="434"/>
                  </a:lnTo>
                  <a:lnTo>
                    <a:pt x="1452" y="433"/>
                  </a:lnTo>
                  <a:lnTo>
                    <a:pt x="1443" y="438"/>
                  </a:lnTo>
                  <a:lnTo>
                    <a:pt x="1434" y="444"/>
                  </a:lnTo>
                  <a:lnTo>
                    <a:pt x="1428" y="455"/>
                  </a:lnTo>
                  <a:lnTo>
                    <a:pt x="1408" y="472"/>
                  </a:lnTo>
                  <a:lnTo>
                    <a:pt x="1393" y="476"/>
                  </a:lnTo>
                  <a:lnTo>
                    <a:pt x="1379" y="492"/>
                  </a:lnTo>
                  <a:lnTo>
                    <a:pt x="1369" y="499"/>
                  </a:lnTo>
                  <a:lnTo>
                    <a:pt x="1354" y="507"/>
                  </a:lnTo>
                  <a:lnTo>
                    <a:pt x="1342" y="515"/>
                  </a:lnTo>
                  <a:lnTo>
                    <a:pt x="1314" y="522"/>
                  </a:lnTo>
                  <a:lnTo>
                    <a:pt x="1296" y="527"/>
                  </a:lnTo>
                  <a:lnTo>
                    <a:pt x="1298" y="529"/>
                  </a:lnTo>
                  <a:lnTo>
                    <a:pt x="1298" y="531"/>
                  </a:lnTo>
                  <a:lnTo>
                    <a:pt x="1295" y="538"/>
                  </a:lnTo>
                  <a:lnTo>
                    <a:pt x="1295" y="540"/>
                  </a:lnTo>
                  <a:lnTo>
                    <a:pt x="1296" y="542"/>
                  </a:lnTo>
                  <a:lnTo>
                    <a:pt x="1315" y="550"/>
                  </a:lnTo>
                  <a:lnTo>
                    <a:pt x="1321" y="556"/>
                  </a:lnTo>
                  <a:lnTo>
                    <a:pt x="1319" y="570"/>
                  </a:lnTo>
                  <a:lnTo>
                    <a:pt x="1320" y="574"/>
                  </a:lnTo>
                  <a:lnTo>
                    <a:pt x="1320" y="577"/>
                  </a:lnTo>
                  <a:lnTo>
                    <a:pt x="1312" y="581"/>
                  </a:lnTo>
                  <a:lnTo>
                    <a:pt x="1292" y="584"/>
                  </a:lnTo>
                  <a:lnTo>
                    <a:pt x="1278" y="585"/>
                  </a:lnTo>
                  <a:lnTo>
                    <a:pt x="1257" y="589"/>
                  </a:lnTo>
                  <a:lnTo>
                    <a:pt x="1249" y="590"/>
                  </a:lnTo>
                  <a:lnTo>
                    <a:pt x="1240" y="590"/>
                  </a:lnTo>
                  <a:lnTo>
                    <a:pt x="1230" y="587"/>
                  </a:lnTo>
                  <a:lnTo>
                    <a:pt x="1225" y="587"/>
                  </a:lnTo>
                  <a:lnTo>
                    <a:pt x="1202" y="595"/>
                  </a:lnTo>
                  <a:lnTo>
                    <a:pt x="1183" y="595"/>
                  </a:lnTo>
                  <a:lnTo>
                    <a:pt x="1160" y="592"/>
                  </a:lnTo>
                  <a:lnTo>
                    <a:pt x="1149" y="588"/>
                  </a:lnTo>
                  <a:lnTo>
                    <a:pt x="1145" y="585"/>
                  </a:lnTo>
                  <a:lnTo>
                    <a:pt x="1142" y="585"/>
                  </a:lnTo>
                  <a:lnTo>
                    <a:pt x="1140" y="584"/>
                  </a:lnTo>
                  <a:lnTo>
                    <a:pt x="1140" y="577"/>
                  </a:lnTo>
                  <a:lnTo>
                    <a:pt x="1139" y="574"/>
                  </a:lnTo>
                  <a:lnTo>
                    <a:pt x="1134" y="573"/>
                  </a:lnTo>
                  <a:lnTo>
                    <a:pt x="1134" y="568"/>
                  </a:lnTo>
                  <a:lnTo>
                    <a:pt x="1143" y="560"/>
                  </a:lnTo>
                  <a:lnTo>
                    <a:pt x="1144" y="556"/>
                  </a:lnTo>
                  <a:lnTo>
                    <a:pt x="1139" y="556"/>
                  </a:lnTo>
                  <a:lnTo>
                    <a:pt x="1135" y="554"/>
                  </a:lnTo>
                  <a:lnTo>
                    <a:pt x="1133" y="551"/>
                  </a:lnTo>
                  <a:lnTo>
                    <a:pt x="1133" y="544"/>
                  </a:lnTo>
                  <a:lnTo>
                    <a:pt x="1137" y="531"/>
                  </a:lnTo>
                  <a:lnTo>
                    <a:pt x="1137" y="525"/>
                  </a:lnTo>
                  <a:lnTo>
                    <a:pt x="1134" y="515"/>
                  </a:lnTo>
                  <a:lnTo>
                    <a:pt x="1133" y="512"/>
                  </a:lnTo>
                  <a:lnTo>
                    <a:pt x="1128" y="509"/>
                  </a:lnTo>
                  <a:lnTo>
                    <a:pt x="1123" y="511"/>
                  </a:lnTo>
                  <a:lnTo>
                    <a:pt x="1115" y="517"/>
                  </a:lnTo>
                  <a:lnTo>
                    <a:pt x="1107" y="517"/>
                  </a:lnTo>
                  <a:lnTo>
                    <a:pt x="1099" y="520"/>
                  </a:lnTo>
                  <a:lnTo>
                    <a:pt x="1097" y="522"/>
                  </a:lnTo>
                  <a:lnTo>
                    <a:pt x="1094" y="529"/>
                  </a:lnTo>
                  <a:lnTo>
                    <a:pt x="1090" y="541"/>
                  </a:lnTo>
                  <a:lnTo>
                    <a:pt x="1091" y="556"/>
                  </a:lnTo>
                  <a:lnTo>
                    <a:pt x="1090" y="570"/>
                  </a:lnTo>
                  <a:lnTo>
                    <a:pt x="1086" y="574"/>
                  </a:lnTo>
                  <a:lnTo>
                    <a:pt x="1086" y="578"/>
                  </a:lnTo>
                  <a:lnTo>
                    <a:pt x="1094" y="582"/>
                  </a:lnTo>
                  <a:lnTo>
                    <a:pt x="1099" y="592"/>
                  </a:lnTo>
                  <a:lnTo>
                    <a:pt x="1099" y="599"/>
                  </a:lnTo>
                  <a:lnTo>
                    <a:pt x="1092" y="610"/>
                  </a:lnTo>
                  <a:lnTo>
                    <a:pt x="1092" y="613"/>
                  </a:lnTo>
                  <a:lnTo>
                    <a:pt x="1080" y="611"/>
                  </a:lnTo>
                  <a:lnTo>
                    <a:pt x="1069" y="614"/>
                  </a:lnTo>
                  <a:lnTo>
                    <a:pt x="1054" y="613"/>
                  </a:lnTo>
                  <a:lnTo>
                    <a:pt x="1046" y="615"/>
                  </a:lnTo>
                  <a:lnTo>
                    <a:pt x="1036" y="610"/>
                  </a:lnTo>
                  <a:lnTo>
                    <a:pt x="1026" y="609"/>
                  </a:lnTo>
                  <a:lnTo>
                    <a:pt x="1020" y="609"/>
                  </a:lnTo>
                  <a:lnTo>
                    <a:pt x="973" y="601"/>
                  </a:lnTo>
                  <a:lnTo>
                    <a:pt x="967" y="595"/>
                  </a:lnTo>
                  <a:lnTo>
                    <a:pt x="959" y="592"/>
                  </a:lnTo>
                  <a:lnTo>
                    <a:pt x="945" y="593"/>
                  </a:lnTo>
                  <a:lnTo>
                    <a:pt x="925" y="589"/>
                  </a:lnTo>
                  <a:lnTo>
                    <a:pt x="913" y="581"/>
                  </a:lnTo>
                  <a:lnTo>
                    <a:pt x="907" y="576"/>
                  </a:lnTo>
                  <a:lnTo>
                    <a:pt x="897" y="562"/>
                  </a:lnTo>
                  <a:lnTo>
                    <a:pt x="891" y="558"/>
                  </a:lnTo>
                  <a:lnTo>
                    <a:pt x="873" y="555"/>
                  </a:lnTo>
                  <a:lnTo>
                    <a:pt x="869" y="555"/>
                  </a:lnTo>
                  <a:lnTo>
                    <a:pt x="866" y="558"/>
                  </a:lnTo>
                  <a:lnTo>
                    <a:pt x="860" y="557"/>
                  </a:lnTo>
                  <a:lnTo>
                    <a:pt x="852" y="554"/>
                  </a:lnTo>
                  <a:lnTo>
                    <a:pt x="841" y="554"/>
                  </a:lnTo>
                  <a:lnTo>
                    <a:pt x="832" y="558"/>
                  </a:lnTo>
                  <a:lnTo>
                    <a:pt x="827" y="558"/>
                  </a:lnTo>
                  <a:lnTo>
                    <a:pt x="806" y="554"/>
                  </a:lnTo>
                  <a:lnTo>
                    <a:pt x="796" y="541"/>
                  </a:lnTo>
                  <a:lnTo>
                    <a:pt x="794" y="539"/>
                  </a:lnTo>
                  <a:lnTo>
                    <a:pt x="785" y="538"/>
                  </a:lnTo>
                  <a:lnTo>
                    <a:pt x="782" y="538"/>
                  </a:lnTo>
                  <a:lnTo>
                    <a:pt x="772" y="530"/>
                  </a:lnTo>
                  <a:lnTo>
                    <a:pt x="761" y="525"/>
                  </a:lnTo>
                  <a:lnTo>
                    <a:pt x="751" y="524"/>
                  </a:lnTo>
                  <a:lnTo>
                    <a:pt x="741" y="519"/>
                  </a:lnTo>
                  <a:lnTo>
                    <a:pt x="736" y="515"/>
                  </a:lnTo>
                  <a:lnTo>
                    <a:pt x="724" y="501"/>
                  </a:lnTo>
                  <a:lnTo>
                    <a:pt x="715" y="495"/>
                  </a:lnTo>
                  <a:lnTo>
                    <a:pt x="707" y="491"/>
                  </a:lnTo>
                  <a:lnTo>
                    <a:pt x="703" y="487"/>
                  </a:lnTo>
                  <a:lnTo>
                    <a:pt x="690" y="480"/>
                  </a:lnTo>
                  <a:lnTo>
                    <a:pt x="687" y="480"/>
                  </a:lnTo>
                  <a:lnTo>
                    <a:pt x="686" y="484"/>
                  </a:lnTo>
                  <a:lnTo>
                    <a:pt x="681" y="484"/>
                  </a:lnTo>
                  <a:lnTo>
                    <a:pt x="676" y="480"/>
                  </a:lnTo>
                  <a:lnTo>
                    <a:pt x="675" y="474"/>
                  </a:lnTo>
                  <a:lnTo>
                    <a:pt x="670" y="469"/>
                  </a:lnTo>
                  <a:lnTo>
                    <a:pt x="659" y="468"/>
                  </a:lnTo>
                  <a:lnTo>
                    <a:pt x="658" y="465"/>
                  </a:lnTo>
                  <a:lnTo>
                    <a:pt x="659" y="458"/>
                  </a:lnTo>
                  <a:lnTo>
                    <a:pt x="664" y="450"/>
                  </a:lnTo>
                  <a:lnTo>
                    <a:pt x="667" y="449"/>
                  </a:lnTo>
                  <a:lnTo>
                    <a:pt x="669" y="442"/>
                  </a:lnTo>
                  <a:lnTo>
                    <a:pt x="672" y="438"/>
                  </a:lnTo>
                  <a:lnTo>
                    <a:pt x="669" y="429"/>
                  </a:lnTo>
                  <a:lnTo>
                    <a:pt x="672" y="422"/>
                  </a:lnTo>
                  <a:lnTo>
                    <a:pt x="677" y="416"/>
                  </a:lnTo>
                  <a:lnTo>
                    <a:pt x="675" y="409"/>
                  </a:lnTo>
                  <a:lnTo>
                    <a:pt x="675" y="405"/>
                  </a:lnTo>
                  <a:lnTo>
                    <a:pt x="679" y="400"/>
                  </a:lnTo>
                  <a:lnTo>
                    <a:pt x="685" y="400"/>
                  </a:lnTo>
                  <a:lnTo>
                    <a:pt x="688" y="393"/>
                  </a:lnTo>
                  <a:lnTo>
                    <a:pt x="696" y="388"/>
                  </a:lnTo>
                  <a:lnTo>
                    <a:pt x="699" y="382"/>
                  </a:lnTo>
                  <a:lnTo>
                    <a:pt x="701" y="377"/>
                  </a:lnTo>
                  <a:lnTo>
                    <a:pt x="703" y="375"/>
                  </a:lnTo>
                  <a:lnTo>
                    <a:pt x="706" y="377"/>
                  </a:lnTo>
                  <a:lnTo>
                    <a:pt x="712" y="375"/>
                  </a:lnTo>
                  <a:lnTo>
                    <a:pt x="709" y="374"/>
                  </a:lnTo>
                  <a:lnTo>
                    <a:pt x="692" y="369"/>
                  </a:lnTo>
                  <a:lnTo>
                    <a:pt x="690" y="367"/>
                  </a:lnTo>
                  <a:lnTo>
                    <a:pt x="686" y="361"/>
                  </a:lnTo>
                  <a:lnTo>
                    <a:pt x="681" y="359"/>
                  </a:lnTo>
                  <a:lnTo>
                    <a:pt x="669" y="350"/>
                  </a:lnTo>
                  <a:lnTo>
                    <a:pt x="663" y="350"/>
                  </a:lnTo>
                  <a:lnTo>
                    <a:pt x="656" y="346"/>
                  </a:lnTo>
                  <a:lnTo>
                    <a:pt x="654" y="342"/>
                  </a:lnTo>
                  <a:lnTo>
                    <a:pt x="654" y="339"/>
                  </a:lnTo>
                  <a:lnTo>
                    <a:pt x="651" y="335"/>
                  </a:lnTo>
                  <a:lnTo>
                    <a:pt x="647" y="335"/>
                  </a:lnTo>
                  <a:lnTo>
                    <a:pt x="645" y="332"/>
                  </a:lnTo>
                  <a:lnTo>
                    <a:pt x="640" y="330"/>
                  </a:lnTo>
                  <a:lnTo>
                    <a:pt x="632" y="334"/>
                  </a:lnTo>
                  <a:lnTo>
                    <a:pt x="631" y="332"/>
                  </a:lnTo>
                  <a:lnTo>
                    <a:pt x="629" y="326"/>
                  </a:lnTo>
                  <a:lnTo>
                    <a:pt x="628" y="325"/>
                  </a:lnTo>
                  <a:lnTo>
                    <a:pt x="624" y="324"/>
                  </a:lnTo>
                  <a:lnTo>
                    <a:pt x="621" y="325"/>
                  </a:lnTo>
                  <a:lnTo>
                    <a:pt x="612" y="324"/>
                  </a:lnTo>
                  <a:lnTo>
                    <a:pt x="608" y="325"/>
                  </a:lnTo>
                  <a:lnTo>
                    <a:pt x="602" y="329"/>
                  </a:lnTo>
                  <a:lnTo>
                    <a:pt x="599" y="329"/>
                  </a:lnTo>
                  <a:lnTo>
                    <a:pt x="596" y="326"/>
                  </a:lnTo>
                  <a:lnTo>
                    <a:pt x="597" y="316"/>
                  </a:lnTo>
                  <a:lnTo>
                    <a:pt x="593" y="313"/>
                  </a:lnTo>
                  <a:lnTo>
                    <a:pt x="589" y="307"/>
                  </a:lnTo>
                  <a:lnTo>
                    <a:pt x="589" y="304"/>
                  </a:lnTo>
                  <a:lnTo>
                    <a:pt x="584" y="299"/>
                  </a:lnTo>
                  <a:lnTo>
                    <a:pt x="584" y="294"/>
                  </a:lnTo>
                  <a:lnTo>
                    <a:pt x="586" y="287"/>
                  </a:lnTo>
                  <a:lnTo>
                    <a:pt x="583" y="281"/>
                  </a:lnTo>
                  <a:lnTo>
                    <a:pt x="583" y="277"/>
                  </a:lnTo>
                  <a:lnTo>
                    <a:pt x="584" y="270"/>
                  </a:lnTo>
                  <a:lnTo>
                    <a:pt x="586" y="264"/>
                  </a:lnTo>
                  <a:lnTo>
                    <a:pt x="579" y="254"/>
                  </a:lnTo>
                  <a:lnTo>
                    <a:pt x="572" y="246"/>
                  </a:lnTo>
                  <a:lnTo>
                    <a:pt x="572" y="237"/>
                  </a:lnTo>
                  <a:lnTo>
                    <a:pt x="569" y="229"/>
                  </a:lnTo>
                  <a:lnTo>
                    <a:pt x="570" y="226"/>
                  </a:lnTo>
                  <a:lnTo>
                    <a:pt x="581" y="224"/>
                  </a:lnTo>
                  <a:lnTo>
                    <a:pt x="584" y="221"/>
                  </a:lnTo>
                  <a:lnTo>
                    <a:pt x="585" y="222"/>
                  </a:lnTo>
                  <a:lnTo>
                    <a:pt x="586" y="229"/>
                  </a:lnTo>
                  <a:lnTo>
                    <a:pt x="589" y="234"/>
                  </a:lnTo>
                  <a:lnTo>
                    <a:pt x="591" y="237"/>
                  </a:lnTo>
                  <a:lnTo>
                    <a:pt x="599" y="239"/>
                  </a:lnTo>
                  <a:lnTo>
                    <a:pt x="601" y="238"/>
                  </a:lnTo>
                  <a:lnTo>
                    <a:pt x="604" y="237"/>
                  </a:lnTo>
                  <a:lnTo>
                    <a:pt x="607" y="238"/>
                  </a:lnTo>
                  <a:lnTo>
                    <a:pt x="608" y="232"/>
                  </a:lnTo>
                  <a:lnTo>
                    <a:pt x="612" y="229"/>
                  </a:lnTo>
                  <a:lnTo>
                    <a:pt x="616" y="223"/>
                  </a:lnTo>
                  <a:lnTo>
                    <a:pt x="617" y="223"/>
                  </a:lnTo>
                  <a:lnTo>
                    <a:pt x="621" y="228"/>
                  </a:lnTo>
                  <a:lnTo>
                    <a:pt x="623" y="228"/>
                  </a:lnTo>
                  <a:lnTo>
                    <a:pt x="632" y="217"/>
                  </a:lnTo>
                  <a:lnTo>
                    <a:pt x="632" y="215"/>
                  </a:lnTo>
                  <a:lnTo>
                    <a:pt x="628" y="208"/>
                  </a:lnTo>
                  <a:lnTo>
                    <a:pt x="622" y="200"/>
                  </a:lnTo>
                  <a:lnTo>
                    <a:pt x="621" y="195"/>
                  </a:lnTo>
                  <a:lnTo>
                    <a:pt x="622" y="192"/>
                  </a:lnTo>
                  <a:lnTo>
                    <a:pt x="622" y="189"/>
                  </a:lnTo>
                  <a:lnTo>
                    <a:pt x="612" y="184"/>
                  </a:lnTo>
                  <a:lnTo>
                    <a:pt x="607" y="185"/>
                  </a:lnTo>
                  <a:lnTo>
                    <a:pt x="606" y="181"/>
                  </a:lnTo>
                  <a:lnTo>
                    <a:pt x="597" y="174"/>
                  </a:lnTo>
                  <a:lnTo>
                    <a:pt x="597" y="159"/>
                  </a:lnTo>
                  <a:lnTo>
                    <a:pt x="602" y="158"/>
                  </a:lnTo>
                  <a:lnTo>
                    <a:pt x="600" y="152"/>
                  </a:lnTo>
                  <a:lnTo>
                    <a:pt x="601" y="149"/>
                  </a:lnTo>
                  <a:lnTo>
                    <a:pt x="602" y="148"/>
                  </a:lnTo>
                  <a:lnTo>
                    <a:pt x="595" y="141"/>
                  </a:lnTo>
                  <a:lnTo>
                    <a:pt x="596" y="135"/>
                  </a:lnTo>
                  <a:lnTo>
                    <a:pt x="596" y="133"/>
                  </a:lnTo>
                  <a:lnTo>
                    <a:pt x="606" y="133"/>
                  </a:lnTo>
                  <a:lnTo>
                    <a:pt x="610" y="130"/>
                  </a:lnTo>
                  <a:lnTo>
                    <a:pt x="621" y="133"/>
                  </a:lnTo>
                  <a:lnTo>
                    <a:pt x="623" y="131"/>
                  </a:lnTo>
                  <a:lnTo>
                    <a:pt x="628" y="126"/>
                  </a:lnTo>
                  <a:lnTo>
                    <a:pt x="633" y="116"/>
                  </a:lnTo>
                  <a:lnTo>
                    <a:pt x="633" y="105"/>
                  </a:lnTo>
                  <a:lnTo>
                    <a:pt x="643" y="104"/>
                  </a:lnTo>
                  <a:lnTo>
                    <a:pt x="644" y="103"/>
                  </a:lnTo>
                  <a:lnTo>
                    <a:pt x="642" y="100"/>
                  </a:lnTo>
                  <a:lnTo>
                    <a:pt x="643" y="97"/>
                  </a:lnTo>
                  <a:lnTo>
                    <a:pt x="647" y="94"/>
                  </a:lnTo>
                  <a:lnTo>
                    <a:pt x="648" y="92"/>
                  </a:lnTo>
                  <a:lnTo>
                    <a:pt x="651" y="88"/>
                  </a:lnTo>
                  <a:lnTo>
                    <a:pt x="658" y="83"/>
                  </a:lnTo>
                  <a:lnTo>
                    <a:pt x="658" y="77"/>
                  </a:lnTo>
                  <a:lnTo>
                    <a:pt x="664" y="71"/>
                  </a:lnTo>
                  <a:lnTo>
                    <a:pt x="666" y="52"/>
                  </a:lnTo>
                  <a:lnTo>
                    <a:pt x="669" y="50"/>
                  </a:lnTo>
                  <a:lnTo>
                    <a:pt x="669" y="43"/>
                  </a:lnTo>
                  <a:lnTo>
                    <a:pt x="675" y="35"/>
                  </a:lnTo>
                  <a:lnTo>
                    <a:pt x="675" y="32"/>
                  </a:lnTo>
                  <a:lnTo>
                    <a:pt x="671" y="29"/>
                  </a:lnTo>
                  <a:lnTo>
                    <a:pt x="667" y="29"/>
                  </a:lnTo>
                  <a:lnTo>
                    <a:pt x="660" y="38"/>
                  </a:lnTo>
                  <a:lnTo>
                    <a:pt x="658" y="38"/>
                  </a:lnTo>
                  <a:lnTo>
                    <a:pt x="655" y="34"/>
                  </a:lnTo>
                  <a:lnTo>
                    <a:pt x="653" y="23"/>
                  </a:lnTo>
                  <a:lnTo>
                    <a:pt x="648" y="27"/>
                  </a:lnTo>
                  <a:lnTo>
                    <a:pt x="644" y="27"/>
                  </a:lnTo>
                  <a:lnTo>
                    <a:pt x="642" y="22"/>
                  </a:lnTo>
                  <a:lnTo>
                    <a:pt x="639" y="22"/>
                  </a:lnTo>
                  <a:lnTo>
                    <a:pt x="637" y="20"/>
                  </a:lnTo>
                  <a:lnTo>
                    <a:pt x="636" y="11"/>
                  </a:lnTo>
                  <a:lnTo>
                    <a:pt x="632" y="9"/>
                  </a:lnTo>
                  <a:lnTo>
                    <a:pt x="631" y="7"/>
                  </a:lnTo>
                  <a:lnTo>
                    <a:pt x="628" y="6"/>
                  </a:lnTo>
                  <a:lnTo>
                    <a:pt x="624" y="6"/>
                  </a:lnTo>
                  <a:lnTo>
                    <a:pt x="621" y="1"/>
                  </a:lnTo>
                  <a:lnTo>
                    <a:pt x="618" y="0"/>
                  </a:lnTo>
                  <a:lnTo>
                    <a:pt x="615" y="0"/>
                  </a:lnTo>
                  <a:lnTo>
                    <a:pt x="610" y="2"/>
                  </a:lnTo>
                  <a:lnTo>
                    <a:pt x="604" y="2"/>
                  </a:lnTo>
                  <a:lnTo>
                    <a:pt x="599" y="6"/>
                  </a:lnTo>
                  <a:lnTo>
                    <a:pt x="585" y="6"/>
                  </a:lnTo>
                  <a:lnTo>
                    <a:pt x="575" y="13"/>
                  </a:lnTo>
                  <a:lnTo>
                    <a:pt x="564" y="19"/>
                  </a:lnTo>
                  <a:lnTo>
                    <a:pt x="557" y="24"/>
                  </a:lnTo>
                  <a:lnTo>
                    <a:pt x="552" y="29"/>
                  </a:lnTo>
                  <a:lnTo>
                    <a:pt x="547" y="30"/>
                  </a:lnTo>
                  <a:lnTo>
                    <a:pt x="543" y="35"/>
                  </a:lnTo>
                  <a:lnTo>
                    <a:pt x="536" y="32"/>
                  </a:lnTo>
                  <a:lnTo>
                    <a:pt x="531" y="35"/>
                  </a:lnTo>
                  <a:lnTo>
                    <a:pt x="526" y="35"/>
                  </a:lnTo>
                  <a:lnTo>
                    <a:pt x="492" y="60"/>
                  </a:lnTo>
                  <a:lnTo>
                    <a:pt x="488" y="66"/>
                  </a:lnTo>
                  <a:lnTo>
                    <a:pt x="489" y="68"/>
                  </a:lnTo>
                  <a:lnTo>
                    <a:pt x="489" y="71"/>
                  </a:lnTo>
                  <a:lnTo>
                    <a:pt x="486" y="79"/>
                  </a:lnTo>
                  <a:lnTo>
                    <a:pt x="482" y="83"/>
                  </a:lnTo>
                  <a:lnTo>
                    <a:pt x="478" y="82"/>
                  </a:lnTo>
                  <a:lnTo>
                    <a:pt x="475" y="78"/>
                  </a:lnTo>
                  <a:lnTo>
                    <a:pt x="456" y="79"/>
                  </a:lnTo>
                  <a:lnTo>
                    <a:pt x="454" y="81"/>
                  </a:lnTo>
                  <a:lnTo>
                    <a:pt x="449" y="87"/>
                  </a:lnTo>
                  <a:lnTo>
                    <a:pt x="446" y="88"/>
                  </a:lnTo>
                  <a:lnTo>
                    <a:pt x="440" y="88"/>
                  </a:lnTo>
                  <a:lnTo>
                    <a:pt x="433" y="86"/>
                  </a:lnTo>
                  <a:lnTo>
                    <a:pt x="429" y="88"/>
                  </a:lnTo>
                  <a:lnTo>
                    <a:pt x="427" y="92"/>
                  </a:lnTo>
                  <a:lnTo>
                    <a:pt x="423" y="94"/>
                  </a:lnTo>
                  <a:lnTo>
                    <a:pt x="421" y="95"/>
                  </a:lnTo>
                  <a:lnTo>
                    <a:pt x="414" y="94"/>
                  </a:lnTo>
                  <a:lnTo>
                    <a:pt x="411" y="95"/>
                  </a:lnTo>
                  <a:lnTo>
                    <a:pt x="407" y="93"/>
                  </a:lnTo>
                  <a:lnTo>
                    <a:pt x="395" y="93"/>
                  </a:lnTo>
                  <a:lnTo>
                    <a:pt x="390" y="92"/>
                  </a:lnTo>
                  <a:lnTo>
                    <a:pt x="385" y="92"/>
                  </a:lnTo>
                  <a:lnTo>
                    <a:pt x="370" y="83"/>
                  </a:lnTo>
                  <a:lnTo>
                    <a:pt x="360" y="81"/>
                  </a:lnTo>
                  <a:lnTo>
                    <a:pt x="342" y="73"/>
                  </a:lnTo>
                  <a:lnTo>
                    <a:pt x="337" y="76"/>
                  </a:lnTo>
                  <a:lnTo>
                    <a:pt x="333" y="79"/>
                  </a:lnTo>
                  <a:lnTo>
                    <a:pt x="326" y="78"/>
                  </a:lnTo>
                  <a:lnTo>
                    <a:pt x="322" y="79"/>
                  </a:lnTo>
                  <a:lnTo>
                    <a:pt x="321" y="82"/>
                  </a:lnTo>
                  <a:lnTo>
                    <a:pt x="320" y="90"/>
                  </a:lnTo>
                  <a:lnTo>
                    <a:pt x="312" y="104"/>
                  </a:lnTo>
                  <a:lnTo>
                    <a:pt x="312" y="106"/>
                  </a:lnTo>
                  <a:lnTo>
                    <a:pt x="321" y="106"/>
                  </a:lnTo>
                  <a:lnTo>
                    <a:pt x="323" y="111"/>
                  </a:lnTo>
                  <a:lnTo>
                    <a:pt x="323" y="115"/>
                  </a:lnTo>
                  <a:lnTo>
                    <a:pt x="319" y="117"/>
                  </a:lnTo>
                  <a:lnTo>
                    <a:pt x="317" y="119"/>
                  </a:lnTo>
                  <a:lnTo>
                    <a:pt x="317" y="122"/>
                  </a:lnTo>
                  <a:lnTo>
                    <a:pt x="320" y="126"/>
                  </a:lnTo>
                  <a:lnTo>
                    <a:pt x="322" y="127"/>
                  </a:lnTo>
                  <a:lnTo>
                    <a:pt x="333" y="126"/>
                  </a:lnTo>
                  <a:lnTo>
                    <a:pt x="336" y="129"/>
                  </a:lnTo>
                  <a:lnTo>
                    <a:pt x="337" y="132"/>
                  </a:lnTo>
                  <a:lnTo>
                    <a:pt x="337" y="133"/>
                  </a:lnTo>
                  <a:lnTo>
                    <a:pt x="332" y="138"/>
                  </a:lnTo>
                  <a:lnTo>
                    <a:pt x="326" y="141"/>
                  </a:lnTo>
                  <a:lnTo>
                    <a:pt x="325" y="147"/>
                  </a:lnTo>
                  <a:lnTo>
                    <a:pt x="337" y="158"/>
                  </a:lnTo>
                  <a:lnTo>
                    <a:pt x="337" y="164"/>
                  </a:lnTo>
                  <a:lnTo>
                    <a:pt x="336" y="169"/>
                  </a:lnTo>
                  <a:lnTo>
                    <a:pt x="322" y="178"/>
                  </a:lnTo>
                  <a:lnTo>
                    <a:pt x="321" y="181"/>
                  </a:lnTo>
                  <a:lnTo>
                    <a:pt x="330" y="185"/>
                  </a:lnTo>
                  <a:lnTo>
                    <a:pt x="333" y="194"/>
                  </a:lnTo>
                  <a:lnTo>
                    <a:pt x="343" y="200"/>
                  </a:lnTo>
                  <a:lnTo>
                    <a:pt x="342" y="207"/>
                  </a:lnTo>
                  <a:lnTo>
                    <a:pt x="349" y="208"/>
                  </a:lnTo>
                  <a:lnTo>
                    <a:pt x="352" y="212"/>
                  </a:lnTo>
                  <a:lnTo>
                    <a:pt x="358" y="210"/>
                  </a:lnTo>
                  <a:lnTo>
                    <a:pt x="363" y="211"/>
                  </a:lnTo>
                  <a:lnTo>
                    <a:pt x="363" y="216"/>
                  </a:lnTo>
                  <a:lnTo>
                    <a:pt x="362" y="222"/>
                  </a:lnTo>
                  <a:lnTo>
                    <a:pt x="365" y="229"/>
                  </a:lnTo>
                  <a:lnTo>
                    <a:pt x="366" y="230"/>
                  </a:lnTo>
                  <a:lnTo>
                    <a:pt x="384" y="232"/>
                  </a:lnTo>
                  <a:lnTo>
                    <a:pt x="389" y="235"/>
                  </a:lnTo>
                  <a:lnTo>
                    <a:pt x="394" y="234"/>
                  </a:lnTo>
                  <a:lnTo>
                    <a:pt x="400" y="242"/>
                  </a:lnTo>
                  <a:lnTo>
                    <a:pt x="398" y="246"/>
                  </a:lnTo>
                  <a:lnTo>
                    <a:pt x="401" y="250"/>
                  </a:lnTo>
                  <a:lnTo>
                    <a:pt x="396" y="255"/>
                  </a:lnTo>
                  <a:lnTo>
                    <a:pt x="394" y="259"/>
                  </a:lnTo>
                  <a:lnTo>
                    <a:pt x="386" y="260"/>
                  </a:lnTo>
                  <a:lnTo>
                    <a:pt x="382" y="260"/>
                  </a:lnTo>
                  <a:lnTo>
                    <a:pt x="380" y="259"/>
                  </a:lnTo>
                  <a:lnTo>
                    <a:pt x="375" y="260"/>
                  </a:lnTo>
                  <a:lnTo>
                    <a:pt x="373" y="262"/>
                  </a:lnTo>
                  <a:lnTo>
                    <a:pt x="362" y="267"/>
                  </a:lnTo>
                  <a:lnTo>
                    <a:pt x="358" y="275"/>
                  </a:lnTo>
                  <a:lnTo>
                    <a:pt x="357" y="286"/>
                  </a:lnTo>
                  <a:lnTo>
                    <a:pt x="362" y="292"/>
                  </a:lnTo>
                  <a:lnTo>
                    <a:pt x="360" y="297"/>
                  </a:lnTo>
                  <a:lnTo>
                    <a:pt x="363" y="298"/>
                  </a:lnTo>
                  <a:lnTo>
                    <a:pt x="364" y="301"/>
                  </a:lnTo>
                  <a:lnTo>
                    <a:pt x="363" y="304"/>
                  </a:lnTo>
                  <a:lnTo>
                    <a:pt x="358" y="308"/>
                  </a:lnTo>
                  <a:lnTo>
                    <a:pt x="357" y="314"/>
                  </a:lnTo>
                  <a:lnTo>
                    <a:pt x="357" y="316"/>
                  </a:lnTo>
                  <a:lnTo>
                    <a:pt x="359" y="318"/>
                  </a:lnTo>
                  <a:lnTo>
                    <a:pt x="369" y="318"/>
                  </a:lnTo>
                  <a:lnTo>
                    <a:pt x="371" y="324"/>
                  </a:lnTo>
                  <a:lnTo>
                    <a:pt x="369" y="326"/>
                  </a:lnTo>
                  <a:lnTo>
                    <a:pt x="365" y="328"/>
                  </a:lnTo>
                  <a:lnTo>
                    <a:pt x="362" y="326"/>
                  </a:lnTo>
                  <a:lnTo>
                    <a:pt x="359" y="324"/>
                  </a:lnTo>
                  <a:lnTo>
                    <a:pt x="357" y="331"/>
                  </a:lnTo>
                  <a:lnTo>
                    <a:pt x="343" y="336"/>
                  </a:lnTo>
                  <a:lnTo>
                    <a:pt x="331" y="352"/>
                  </a:lnTo>
                  <a:lnTo>
                    <a:pt x="326" y="355"/>
                  </a:lnTo>
                  <a:lnTo>
                    <a:pt x="321" y="361"/>
                  </a:lnTo>
                  <a:lnTo>
                    <a:pt x="317" y="366"/>
                  </a:lnTo>
                  <a:lnTo>
                    <a:pt x="316" y="372"/>
                  </a:lnTo>
                  <a:lnTo>
                    <a:pt x="317" y="380"/>
                  </a:lnTo>
                  <a:lnTo>
                    <a:pt x="314" y="388"/>
                  </a:lnTo>
                  <a:lnTo>
                    <a:pt x="305" y="393"/>
                  </a:lnTo>
                  <a:lnTo>
                    <a:pt x="298" y="393"/>
                  </a:lnTo>
                  <a:lnTo>
                    <a:pt x="292" y="398"/>
                  </a:lnTo>
                  <a:lnTo>
                    <a:pt x="287" y="406"/>
                  </a:lnTo>
                  <a:lnTo>
                    <a:pt x="283" y="417"/>
                  </a:lnTo>
                  <a:lnTo>
                    <a:pt x="277" y="428"/>
                  </a:lnTo>
                  <a:lnTo>
                    <a:pt x="262" y="450"/>
                  </a:lnTo>
                  <a:lnTo>
                    <a:pt x="256" y="457"/>
                  </a:lnTo>
                  <a:lnTo>
                    <a:pt x="244" y="464"/>
                  </a:lnTo>
                  <a:lnTo>
                    <a:pt x="233" y="474"/>
                  </a:lnTo>
                  <a:lnTo>
                    <a:pt x="229" y="479"/>
                  </a:lnTo>
                  <a:lnTo>
                    <a:pt x="219" y="495"/>
                  </a:lnTo>
                  <a:lnTo>
                    <a:pt x="212" y="504"/>
                  </a:lnTo>
                  <a:lnTo>
                    <a:pt x="204" y="519"/>
                  </a:lnTo>
                  <a:lnTo>
                    <a:pt x="199" y="522"/>
                  </a:lnTo>
                  <a:lnTo>
                    <a:pt x="195" y="523"/>
                  </a:lnTo>
                  <a:lnTo>
                    <a:pt x="172" y="523"/>
                  </a:lnTo>
                  <a:lnTo>
                    <a:pt x="169" y="524"/>
                  </a:lnTo>
                  <a:lnTo>
                    <a:pt x="161" y="527"/>
                  </a:lnTo>
                  <a:lnTo>
                    <a:pt x="156" y="533"/>
                  </a:lnTo>
                  <a:lnTo>
                    <a:pt x="152" y="534"/>
                  </a:lnTo>
                  <a:lnTo>
                    <a:pt x="149" y="533"/>
                  </a:lnTo>
                  <a:lnTo>
                    <a:pt x="147" y="528"/>
                  </a:lnTo>
                  <a:lnTo>
                    <a:pt x="139" y="514"/>
                  </a:lnTo>
                  <a:lnTo>
                    <a:pt x="136" y="512"/>
                  </a:lnTo>
                  <a:lnTo>
                    <a:pt x="132" y="513"/>
                  </a:lnTo>
                  <a:lnTo>
                    <a:pt x="122" y="522"/>
                  </a:lnTo>
                  <a:lnTo>
                    <a:pt x="118" y="528"/>
                  </a:lnTo>
                  <a:lnTo>
                    <a:pt x="107" y="538"/>
                  </a:lnTo>
                  <a:lnTo>
                    <a:pt x="93" y="556"/>
                  </a:lnTo>
                  <a:lnTo>
                    <a:pt x="85" y="563"/>
                  </a:lnTo>
                  <a:lnTo>
                    <a:pt x="83" y="570"/>
                  </a:lnTo>
                  <a:lnTo>
                    <a:pt x="79" y="588"/>
                  </a:lnTo>
                  <a:lnTo>
                    <a:pt x="79" y="593"/>
                  </a:lnTo>
                  <a:lnTo>
                    <a:pt x="81" y="598"/>
                  </a:lnTo>
                  <a:lnTo>
                    <a:pt x="88" y="601"/>
                  </a:lnTo>
                  <a:lnTo>
                    <a:pt x="94" y="600"/>
                  </a:lnTo>
                  <a:lnTo>
                    <a:pt x="101" y="603"/>
                  </a:lnTo>
                  <a:lnTo>
                    <a:pt x="111" y="603"/>
                  </a:lnTo>
                  <a:lnTo>
                    <a:pt x="113" y="604"/>
                  </a:lnTo>
                  <a:lnTo>
                    <a:pt x="117" y="608"/>
                  </a:lnTo>
                  <a:lnTo>
                    <a:pt x="118" y="611"/>
                  </a:lnTo>
                  <a:lnTo>
                    <a:pt x="118" y="616"/>
                  </a:lnTo>
                  <a:lnTo>
                    <a:pt x="112" y="636"/>
                  </a:lnTo>
                  <a:lnTo>
                    <a:pt x="112" y="641"/>
                  </a:lnTo>
                  <a:lnTo>
                    <a:pt x="113" y="646"/>
                  </a:lnTo>
                  <a:lnTo>
                    <a:pt x="123" y="657"/>
                  </a:lnTo>
                  <a:lnTo>
                    <a:pt x="127" y="658"/>
                  </a:lnTo>
                  <a:lnTo>
                    <a:pt x="137" y="654"/>
                  </a:lnTo>
                  <a:lnTo>
                    <a:pt x="139" y="655"/>
                  </a:lnTo>
                  <a:lnTo>
                    <a:pt x="142" y="658"/>
                  </a:lnTo>
                  <a:lnTo>
                    <a:pt x="142" y="669"/>
                  </a:lnTo>
                  <a:lnTo>
                    <a:pt x="143" y="678"/>
                  </a:lnTo>
                  <a:lnTo>
                    <a:pt x="148" y="685"/>
                  </a:lnTo>
                  <a:lnTo>
                    <a:pt x="150" y="692"/>
                  </a:lnTo>
                  <a:lnTo>
                    <a:pt x="155" y="698"/>
                  </a:lnTo>
                  <a:lnTo>
                    <a:pt x="160" y="703"/>
                  </a:lnTo>
                  <a:lnTo>
                    <a:pt x="160" y="706"/>
                  </a:lnTo>
                  <a:lnTo>
                    <a:pt x="164" y="711"/>
                  </a:lnTo>
                  <a:lnTo>
                    <a:pt x="165" y="714"/>
                  </a:lnTo>
                  <a:lnTo>
                    <a:pt x="160" y="716"/>
                  </a:lnTo>
                  <a:lnTo>
                    <a:pt x="160" y="718"/>
                  </a:lnTo>
                  <a:lnTo>
                    <a:pt x="160" y="728"/>
                  </a:lnTo>
                  <a:lnTo>
                    <a:pt x="159" y="732"/>
                  </a:lnTo>
                  <a:lnTo>
                    <a:pt x="166" y="733"/>
                  </a:lnTo>
                  <a:lnTo>
                    <a:pt x="166" y="735"/>
                  </a:lnTo>
                  <a:lnTo>
                    <a:pt x="159" y="735"/>
                  </a:lnTo>
                  <a:lnTo>
                    <a:pt x="154" y="739"/>
                  </a:lnTo>
                  <a:lnTo>
                    <a:pt x="154" y="741"/>
                  </a:lnTo>
                  <a:lnTo>
                    <a:pt x="150" y="743"/>
                  </a:lnTo>
                  <a:lnTo>
                    <a:pt x="147" y="743"/>
                  </a:lnTo>
                  <a:lnTo>
                    <a:pt x="140" y="743"/>
                  </a:lnTo>
                  <a:lnTo>
                    <a:pt x="139" y="740"/>
                  </a:lnTo>
                  <a:lnTo>
                    <a:pt x="138" y="739"/>
                  </a:lnTo>
                  <a:lnTo>
                    <a:pt x="139" y="733"/>
                  </a:lnTo>
                  <a:lnTo>
                    <a:pt x="139" y="732"/>
                  </a:lnTo>
                  <a:lnTo>
                    <a:pt x="132" y="730"/>
                  </a:lnTo>
                  <a:lnTo>
                    <a:pt x="127" y="734"/>
                  </a:lnTo>
                  <a:lnTo>
                    <a:pt x="115" y="738"/>
                  </a:lnTo>
                  <a:lnTo>
                    <a:pt x="111" y="745"/>
                  </a:lnTo>
                  <a:lnTo>
                    <a:pt x="110" y="746"/>
                  </a:lnTo>
                  <a:lnTo>
                    <a:pt x="107" y="746"/>
                  </a:lnTo>
                  <a:lnTo>
                    <a:pt x="93" y="746"/>
                  </a:lnTo>
                  <a:lnTo>
                    <a:pt x="84" y="739"/>
                  </a:lnTo>
                  <a:lnTo>
                    <a:pt x="78" y="741"/>
                  </a:lnTo>
                  <a:lnTo>
                    <a:pt x="74" y="739"/>
                  </a:lnTo>
                  <a:lnTo>
                    <a:pt x="62" y="740"/>
                  </a:lnTo>
                  <a:lnTo>
                    <a:pt x="58" y="739"/>
                  </a:lnTo>
                  <a:lnTo>
                    <a:pt x="52" y="740"/>
                  </a:lnTo>
                  <a:lnTo>
                    <a:pt x="48" y="739"/>
                  </a:lnTo>
                  <a:lnTo>
                    <a:pt x="47" y="740"/>
                  </a:lnTo>
                  <a:lnTo>
                    <a:pt x="46" y="740"/>
                  </a:lnTo>
                  <a:lnTo>
                    <a:pt x="43" y="735"/>
                  </a:lnTo>
                  <a:lnTo>
                    <a:pt x="41" y="735"/>
                  </a:lnTo>
                  <a:lnTo>
                    <a:pt x="40" y="740"/>
                  </a:lnTo>
                  <a:lnTo>
                    <a:pt x="40" y="757"/>
                  </a:lnTo>
                  <a:lnTo>
                    <a:pt x="20" y="757"/>
                  </a:lnTo>
                  <a:lnTo>
                    <a:pt x="16" y="759"/>
                  </a:lnTo>
                  <a:lnTo>
                    <a:pt x="11" y="757"/>
                  </a:lnTo>
                  <a:lnTo>
                    <a:pt x="9" y="762"/>
                  </a:lnTo>
                  <a:lnTo>
                    <a:pt x="7" y="764"/>
                  </a:lnTo>
                  <a:lnTo>
                    <a:pt x="5" y="767"/>
                  </a:lnTo>
                  <a:lnTo>
                    <a:pt x="0" y="771"/>
                  </a:lnTo>
                  <a:lnTo>
                    <a:pt x="0" y="773"/>
                  </a:lnTo>
                  <a:lnTo>
                    <a:pt x="2" y="782"/>
                  </a:lnTo>
                  <a:lnTo>
                    <a:pt x="9" y="782"/>
                  </a:lnTo>
                  <a:lnTo>
                    <a:pt x="13" y="791"/>
                  </a:lnTo>
                  <a:lnTo>
                    <a:pt x="27" y="809"/>
                  </a:lnTo>
                  <a:lnTo>
                    <a:pt x="37" y="820"/>
                  </a:lnTo>
                  <a:lnTo>
                    <a:pt x="47" y="825"/>
                  </a:lnTo>
                  <a:lnTo>
                    <a:pt x="67" y="827"/>
                  </a:lnTo>
                  <a:lnTo>
                    <a:pt x="89" y="825"/>
                  </a:lnTo>
                  <a:lnTo>
                    <a:pt x="105" y="821"/>
                  </a:lnTo>
                  <a:lnTo>
                    <a:pt x="113" y="818"/>
                  </a:lnTo>
                  <a:lnTo>
                    <a:pt x="117" y="810"/>
                  </a:lnTo>
                  <a:lnTo>
                    <a:pt x="122" y="808"/>
                  </a:lnTo>
                  <a:lnTo>
                    <a:pt x="124" y="814"/>
                  </a:lnTo>
                  <a:lnTo>
                    <a:pt x="117" y="834"/>
                  </a:lnTo>
                  <a:lnTo>
                    <a:pt x="106" y="843"/>
                  </a:lnTo>
                  <a:lnTo>
                    <a:pt x="96" y="850"/>
                  </a:lnTo>
                  <a:lnTo>
                    <a:pt x="84" y="852"/>
                  </a:lnTo>
                  <a:lnTo>
                    <a:pt x="70" y="854"/>
                  </a:lnTo>
                  <a:lnTo>
                    <a:pt x="59" y="857"/>
                  </a:lnTo>
                  <a:lnTo>
                    <a:pt x="51" y="850"/>
                  </a:lnTo>
                  <a:lnTo>
                    <a:pt x="47" y="854"/>
                  </a:lnTo>
                  <a:lnTo>
                    <a:pt x="50" y="870"/>
                  </a:lnTo>
                  <a:lnTo>
                    <a:pt x="90" y="911"/>
                  </a:lnTo>
                  <a:lnTo>
                    <a:pt x="104" y="926"/>
                  </a:lnTo>
                  <a:lnTo>
                    <a:pt x="124" y="944"/>
                  </a:lnTo>
                  <a:lnTo>
                    <a:pt x="131" y="945"/>
                  </a:lnTo>
                  <a:lnTo>
                    <a:pt x="156" y="947"/>
                  </a:lnTo>
                  <a:lnTo>
                    <a:pt x="167" y="944"/>
                  </a:lnTo>
                  <a:lnTo>
                    <a:pt x="174" y="943"/>
                  </a:lnTo>
                  <a:lnTo>
                    <a:pt x="183" y="936"/>
                  </a:lnTo>
                  <a:lnTo>
                    <a:pt x="190" y="936"/>
                  </a:lnTo>
                  <a:lnTo>
                    <a:pt x="207" y="924"/>
                  </a:lnTo>
                  <a:lnTo>
                    <a:pt x="213" y="916"/>
                  </a:lnTo>
                  <a:lnTo>
                    <a:pt x="218" y="906"/>
                  </a:lnTo>
                  <a:lnTo>
                    <a:pt x="219" y="879"/>
                  </a:lnTo>
                  <a:lnTo>
                    <a:pt x="222" y="867"/>
                  </a:lnTo>
                  <a:lnTo>
                    <a:pt x="224" y="852"/>
                  </a:lnTo>
                  <a:lnTo>
                    <a:pt x="226" y="856"/>
                  </a:lnTo>
                  <a:lnTo>
                    <a:pt x="229" y="857"/>
                  </a:lnTo>
                  <a:lnTo>
                    <a:pt x="258" y="858"/>
                  </a:lnTo>
                  <a:lnTo>
                    <a:pt x="260" y="859"/>
                  </a:lnTo>
                  <a:lnTo>
                    <a:pt x="253" y="866"/>
                  </a:lnTo>
                  <a:lnTo>
                    <a:pt x="242" y="866"/>
                  </a:lnTo>
                  <a:lnTo>
                    <a:pt x="239" y="879"/>
                  </a:lnTo>
                  <a:lnTo>
                    <a:pt x="241" y="880"/>
                  </a:lnTo>
                  <a:lnTo>
                    <a:pt x="240" y="891"/>
                  </a:lnTo>
                  <a:lnTo>
                    <a:pt x="242" y="894"/>
                  </a:lnTo>
                  <a:lnTo>
                    <a:pt x="249" y="897"/>
                  </a:lnTo>
                  <a:lnTo>
                    <a:pt x="242" y="911"/>
                  </a:lnTo>
                  <a:lnTo>
                    <a:pt x="242" y="922"/>
                  </a:lnTo>
                  <a:lnTo>
                    <a:pt x="242" y="924"/>
                  </a:lnTo>
                  <a:lnTo>
                    <a:pt x="246" y="924"/>
                  </a:lnTo>
                  <a:lnTo>
                    <a:pt x="249" y="928"/>
                  </a:lnTo>
                  <a:lnTo>
                    <a:pt x="249" y="934"/>
                  </a:lnTo>
                  <a:lnTo>
                    <a:pt x="255" y="952"/>
                  </a:lnTo>
                  <a:lnTo>
                    <a:pt x="256" y="963"/>
                  </a:lnTo>
                  <a:lnTo>
                    <a:pt x="256" y="971"/>
                  </a:lnTo>
                  <a:lnTo>
                    <a:pt x="250" y="987"/>
                  </a:lnTo>
                  <a:lnTo>
                    <a:pt x="247" y="998"/>
                  </a:lnTo>
                  <a:lnTo>
                    <a:pt x="247" y="1009"/>
                  </a:lnTo>
                  <a:lnTo>
                    <a:pt x="251" y="1028"/>
                  </a:lnTo>
                  <a:lnTo>
                    <a:pt x="253" y="1031"/>
                  </a:lnTo>
                  <a:lnTo>
                    <a:pt x="253" y="1047"/>
                  </a:lnTo>
                  <a:lnTo>
                    <a:pt x="257" y="1044"/>
                  </a:lnTo>
                  <a:lnTo>
                    <a:pt x="261" y="1041"/>
                  </a:lnTo>
                  <a:lnTo>
                    <a:pt x="262" y="1045"/>
                  </a:lnTo>
                  <a:lnTo>
                    <a:pt x="263" y="1052"/>
                  </a:lnTo>
                  <a:lnTo>
                    <a:pt x="261" y="1056"/>
                  </a:lnTo>
                  <a:lnTo>
                    <a:pt x="261" y="1060"/>
                  </a:lnTo>
                  <a:lnTo>
                    <a:pt x="260" y="1065"/>
                  </a:lnTo>
                  <a:lnTo>
                    <a:pt x="257" y="1084"/>
                  </a:lnTo>
                  <a:lnTo>
                    <a:pt x="263" y="1093"/>
                  </a:lnTo>
                  <a:lnTo>
                    <a:pt x="262" y="1096"/>
                  </a:lnTo>
                  <a:lnTo>
                    <a:pt x="265" y="1114"/>
                  </a:lnTo>
                  <a:lnTo>
                    <a:pt x="266" y="1114"/>
                  </a:lnTo>
                  <a:lnTo>
                    <a:pt x="273" y="1139"/>
                  </a:lnTo>
                  <a:lnTo>
                    <a:pt x="276" y="1147"/>
                  </a:lnTo>
                  <a:lnTo>
                    <a:pt x="276" y="1157"/>
                  </a:lnTo>
                  <a:lnTo>
                    <a:pt x="278" y="1163"/>
                  </a:lnTo>
                  <a:lnTo>
                    <a:pt x="282" y="1192"/>
                  </a:lnTo>
                  <a:lnTo>
                    <a:pt x="284" y="1201"/>
                  </a:lnTo>
                  <a:lnTo>
                    <a:pt x="289" y="1212"/>
                  </a:lnTo>
                  <a:lnTo>
                    <a:pt x="293" y="1214"/>
                  </a:lnTo>
                  <a:lnTo>
                    <a:pt x="295" y="1225"/>
                  </a:lnTo>
                  <a:lnTo>
                    <a:pt x="304" y="1236"/>
                  </a:ln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 sz="1950" dirty="0">
                <a:latin typeface="Raleway Light"/>
              </a:endParaRPr>
            </a:p>
          </p:txBody>
        </p:sp>
        <p:sp>
          <p:nvSpPr>
            <p:cNvPr id="48" name="Freeform 100">
              <a:extLst>
                <a:ext uri="{FF2B5EF4-FFF2-40B4-BE49-F238E27FC236}">
                  <a16:creationId xmlns:a16="http://schemas.microsoft.com/office/drawing/2014/main" id="{33B6357B-F6BB-8101-884C-CD2249142A74}"/>
                </a:ext>
              </a:extLst>
            </p:cNvPr>
            <p:cNvSpPr>
              <a:spLocks noChangeAspect="1"/>
            </p:cNvSpPr>
            <p:nvPr/>
          </p:nvSpPr>
          <p:spPr bwMode="gray">
            <a:xfrm>
              <a:off x="7591582" y="3627890"/>
              <a:ext cx="501638" cy="412720"/>
            </a:xfrm>
            <a:custGeom>
              <a:avLst/>
              <a:gdLst/>
              <a:ahLst/>
              <a:cxnLst>
                <a:cxn ang="0">
                  <a:pos x="106" y="668"/>
                </a:cxn>
                <a:cxn ang="0">
                  <a:pos x="108" y="599"/>
                </a:cxn>
                <a:cxn ang="0">
                  <a:pos x="0" y="475"/>
                </a:cxn>
                <a:cxn ang="0">
                  <a:pos x="109" y="492"/>
                </a:cxn>
                <a:cxn ang="0">
                  <a:pos x="187" y="487"/>
                </a:cxn>
                <a:cxn ang="0">
                  <a:pos x="302" y="458"/>
                </a:cxn>
                <a:cxn ang="0">
                  <a:pos x="325" y="378"/>
                </a:cxn>
                <a:cxn ang="0">
                  <a:pos x="379" y="373"/>
                </a:cxn>
                <a:cxn ang="0">
                  <a:pos x="405" y="346"/>
                </a:cxn>
                <a:cxn ang="0">
                  <a:pos x="435" y="356"/>
                </a:cxn>
                <a:cxn ang="0">
                  <a:pos x="464" y="297"/>
                </a:cxn>
                <a:cxn ang="0">
                  <a:pos x="490" y="258"/>
                </a:cxn>
                <a:cxn ang="0">
                  <a:pos x="506" y="218"/>
                </a:cxn>
                <a:cxn ang="0">
                  <a:pos x="549" y="202"/>
                </a:cxn>
                <a:cxn ang="0">
                  <a:pos x="561" y="163"/>
                </a:cxn>
                <a:cxn ang="0">
                  <a:pos x="588" y="114"/>
                </a:cxn>
                <a:cxn ang="0">
                  <a:pos x="570" y="60"/>
                </a:cxn>
                <a:cxn ang="0">
                  <a:pos x="604" y="34"/>
                </a:cxn>
                <a:cxn ang="0">
                  <a:pos x="645" y="12"/>
                </a:cxn>
                <a:cxn ang="0">
                  <a:pos x="731" y="11"/>
                </a:cxn>
                <a:cxn ang="0">
                  <a:pos x="780" y="2"/>
                </a:cxn>
                <a:cxn ang="0">
                  <a:pos x="811" y="16"/>
                </a:cxn>
                <a:cxn ang="0">
                  <a:pos x="830" y="59"/>
                </a:cxn>
                <a:cxn ang="0">
                  <a:pos x="852" y="78"/>
                </a:cxn>
                <a:cxn ang="0">
                  <a:pos x="903" y="99"/>
                </a:cxn>
                <a:cxn ang="0">
                  <a:pos x="877" y="153"/>
                </a:cxn>
                <a:cxn ang="0">
                  <a:pos x="828" y="156"/>
                </a:cxn>
                <a:cxn ang="0">
                  <a:pos x="790" y="163"/>
                </a:cxn>
                <a:cxn ang="0">
                  <a:pos x="721" y="148"/>
                </a:cxn>
                <a:cxn ang="0">
                  <a:pos x="718" y="185"/>
                </a:cxn>
                <a:cxn ang="0">
                  <a:pos x="732" y="202"/>
                </a:cxn>
                <a:cxn ang="0">
                  <a:pos x="717" y="248"/>
                </a:cxn>
                <a:cxn ang="0">
                  <a:pos x="753" y="280"/>
                </a:cxn>
                <a:cxn ang="0">
                  <a:pos x="789" y="304"/>
                </a:cxn>
                <a:cxn ang="0">
                  <a:pos x="775" y="329"/>
                </a:cxn>
                <a:cxn ang="0">
                  <a:pos x="758" y="368"/>
                </a:cxn>
                <a:cxn ang="0">
                  <a:pos x="766" y="394"/>
                </a:cxn>
                <a:cxn ang="0">
                  <a:pos x="721" y="425"/>
                </a:cxn>
                <a:cxn ang="0">
                  <a:pos x="687" y="468"/>
                </a:cxn>
                <a:cxn ang="0">
                  <a:pos x="624" y="549"/>
                </a:cxn>
                <a:cxn ang="0">
                  <a:pos x="556" y="597"/>
                </a:cxn>
                <a:cxn ang="0">
                  <a:pos x="517" y="592"/>
                </a:cxn>
                <a:cxn ang="0">
                  <a:pos x="476" y="668"/>
                </a:cxn>
                <a:cxn ang="0">
                  <a:pos x="513" y="686"/>
                </a:cxn>
                <a:cxn ang="0">
                  <a:pos x="537" y="728"/>
                </a:cxn>
                <a:cxn ang="0">
                  <a:pos x="559" y="781"/>
                </a:cxn>
                <a:cxn ang="0">
                  <a:pos x="554" y="805"/>
                </a:cxn>
                <a:cxn ang="0">
                  <a:pos x="534" y="803"/>
                </a:cxn>
                <a:cxn ang="0">
                  <a:pos x="488" y="816"/>
                </a:cxn>
                <a:cxn ang="0">
                  <a:pos x="442" y="810"/>
                </a:cxn>
                <a:cxn ang="0">
                  <a:pos x="406" y="827"/>
                </a:cxn>
                <a:cxn ang="0">
                  <a:pos x="363" y="834"/>
                </a:cxn>
                <a:cxn ang="0">
                  <a:pos x="329" y="781"/>
                </a:cxn>
                <a:cxn ang="0">
                  <a:pos x="250" y="744"/>
                </a:cxn>
                <a:cxn ang="0">
                  <a:pos x="164" y="746"/>
                </a:cxn>
                <a:cxn ang="0">
                  <a:pos x="61" y="761"/>
                </a:cxn>
              </a:cxnLst>
              <a:rect l="0" t="0" r="r" b="b"/>
              <a:pathLst>
                <a:path w="921" h="842">
                  <a:moveTo>
                    <a:pt x="42" y="757"/>
                  </a:moveTo>
                  <a:lnTo>
                    <a:pt x="42" y="743"/>
                  </a:lnTo>
                  <a:lnTo>
                    <a:pt x="44" y="730"/>
                  </a:lnTo>
                  <a:lnTo>
                    <a:pt x="55" y="701"/>
                  </a:lnTo>
                  <a:lnTo>
                    <a:pt x="64" y="689"/>
                  </a:lnTo>
                  <a:lnTo>
                    <a:pt x="77" y="679"/>
                  </a:lnTo>
                  <a:lnTo>
                    <a:pt x="91" y="674"/>
                  </a:lnTo>
                  <a:lnTo>
                    <a:pt x="106" y="668"/>
                  </a:lnTo>
                  <a:lnTo>
                    <a:pt x="118" y="665"/>
                  </a:lnTo>
                  <a:lnTo>
                    <a:pt x="131" y="653"/>
                  </a:lnTo>
                  <a:lnTo>
                    <a:pt x="134" y="647"/>
                  </a:lnTo>
                  <a:lnTo>
                    <a:pt x="133" y="637"/>
                  </a:lnTo>
                  <a:lnTo>
                    <a:pt x="128" y="632"/>
                  </a:lnTo>
                  <a:lnTo>
                    <a:pt x="108" y="628"/>
                  </a:lnTo>
                  <a:lnTo>
                    <a:pt x="109" y="614"/>
                  </a:lnTo>
                  <a:lnTo>
                    <a:pt x="108" y="599"/>
                  </a:lnTo>
                  <a:lnTo>
                    <a:pt x="103" y="573"/>
                  </a:lnTo>
                  <a:lnTo>
                    <a:pt x="98" y="567"/>
                  </a:lnTo>
                  <a:lnTo>
                    <a:pt x="71" y="558"/>
                  </a:lnTo>
                  <a:lnTo>
                    <a:pt x="55" y="550"/>
                  </a:lnTo>
                  <a:lnTo>
                    <a:pt x="43" y="540"/>
                  </a:lnTo>
                  <a:lnTo>
                    <a:pt x="22" y="497"/>
                  </a:lnTo>
                  <a:lnTo>
                    <a:pt x="8" y="485"/>
                  </a:lnTo>
                  <a:lnTo>
                    <a:pt x="0" y="475"/>
                  </a:lnTo>
                  <a:lnTo>
                    <a:pt x="4" y="470"/>
                  </a:lnTo>
                  <a:lnTo>
                    <a:pt x="63" y="486"/>
                  </a:lnTo>
                  <a:lnTo>
                    <a:pt x="81" y="496"/>
                  </a:lnTo>
                  <a:lnTo>
                    <a:pt x="88" y="497"/>
                  </a:lnTo>
                  <a:lnTo>
                    <a:pt x="92" y="496"/>
                  </a:lnTo>
                  <a:lnTo>
                    <a:pt x="96" y="493"/>
                  </a:lnTo>
                  <a:lnTo>
                    <a:pt x="99" y="492"/>
                  </a:lnTo>
                  <a:lnTo>
                    <a:pt x="109" y="492"/>
                  </a:lnTo>
                  <a:lnTo>
                    <a:pt x="118" y="491"/>
                  </a:lnTo>
                  <a:lnTo>
                    <a:pt x="130" y="491"/>
                  </a:lnTo>
                  <a:lnTo>
                    <a:pt x="144" y="490"/>
                  </a:lnTo>
                  <a:lnTo>
                    <a:pt x="161" y="490"/>
                  </a:lnTo>
                  <a:lnTo>
                    <a:pt x="177" y="497"/>
                  </a:lnTo>
                  <a:lnTo>
                    <a:pt x="180" y="495"/>
                  </a:lnTo>
                  <a:lnTo>
                    <a:pt x="184" y="490"/>
                  </a:lnTo>
                  <a:lnTo>
                    <a:pt x="187" y="487"/>
                  </a:lnTo>
                  <a:lnTo>
                    <a:pt x="194" y="485"/>
                  </a:lnTo>
                  <a:lnTo>
                    <a:pt x="206" y="485"/>
                  </a:lnTo>
                  <a:lnTo>
                    <a:pt x="232" y="486"/>
                  </a:lnTo>
                  <a:lnTo>
                    <a:pt x="248" y="482"/>
                  </a:lnTo>
                  <a:lnTo>
                    <a:pt x="268" y="475"/>
                  </a:lnTo>
                  <a:lnTo>
                    <a:pt x="293" y="470"/>
                  </a:lnTo>
                  <a:lnTo>
                    <a:pt x="302" y="464"/>
                  </a:lnTo>
                  <a:lnTo>
                    <a:pt x="302" y="458"/>
                  </a:lnTo>
                  <a:lnTo>
                    <a:pt x="298" y="454"/>
                  </a:lnTo>
                  <a:lnTo>
                    <a:pt x="298" y="450"/>
                  </a:lnTo>
                  <a:lnTo>
                    <a:pt x="302" y="431"/>
                  </a:lnTo>
                  <a:lnTo>
                    <a:pt x="301" y="418"/>
                  </a:lnTo>
                  <a:lnTo>
                    <a:pt x="305" y="404"/>
                  </a:lnTo>
                  <a:lnTo>
                    <a:pt x="308" y="398"/>
                  </a:lnTo>
                  <a:lnTo>
                    <a:pt x="319" y="389"/>
                  </a:lnTo>
                  <a:lnTo>
                    <a:pt x="325" y="378"/>
                  </a:lnTo>
                  <a:lnTo>
                    <a:pt x="333" y="374"/>
                  </a:lnTo>
                  <a:lnTo>
                    <a:pt x="336" y="377"/>
                  </a:lnTo>
                  <a:lnTo>
                    <a:pt x="336" y="380"/>
                  </a:lnTo>
                  <a:lnTo>
                    <a:pt x="348" y="382"/>
                  </a:lnTo>
                  <a:lnTo>
                    <a:pt x="359" y="379"/>
                  </a:lnTo>
                  <a:lnTo>
                    <a:pt x="370" y="377"/>
                  </a:lnTo>
                  <a:lnTo>
                    <a:pt x="377" y="375"/>
                  </a:lnTo>
                  <a:lnTo>
                    <a:pt x="379" y="373"/>
                  </a:lnTo>
                  <a:lnTo>
                    <a:pt x="379" y="371"/>
                  </a:lnTo>
                  <a:lnTo>
                    <a:pt x="372" y="368"/>
                  </a:lnTo>
                  <a:lnTo>
                    <a:pt x="371" y="366"/>
                  </a:lnTo>
                  <a:lnTo>
                    <a:pt x="375" y="362"/>
                  </a:lnTo>
                  <a:lnTo>
                    <a:pt x="392" y="353"/>
                  </a:lnTo>
                  <a:lnTo>
                    <a:pt x="394" y="348"/>
                  </a:lnTo>
                  <a:lnTo>
                    <a:pt x="399" y="346"/>
                  </a:lnTo>
                  <a:lnTo>
                    <a:pt x="405" y="346"/>
                  </a:lnTo>
                  <a:lnTo>
                    <a:pt x="421" y="351"/>
                  </a:lnTo>
                  <a:lnTo>
                    <a:pt x="421" y="348"/>
                  </a:lnTo>
                  <a:lnTo>
                    <a:pt x="418" y="347"/>
                  </a:lnTo>
                  <a:lnTo>
                    <a:pt x="420" y="343"/>
                  </a:lnTo>
                  <a:lnTo>
                    <a:pt x="424" y="343"/>
                  </a:lnTo>
                  <a:lnTo>
                    <a:pt x="431" y="348"/>
                  </a:lnTo>
                  <a:lnTo>
                    <a:pt x="432" y="352"/>
                  </a:lnTo>
                  <a:lnTo>
                    <a:pt x="435" y="356"/>
                  </a:lnTo>
                  <a:lnTo>
                    <a:pt x="441" y="358"/>
                  </a:lnTo>
                  <a:lnTo>
                    <a:pt x="443" y="358"/>
                  </a:lnTo>
                  <a:lnTo>
                    <a:pt x="463" y="337"/>
                  </a:lnTo>
                  <a:lnTo>
                    <a:pt x="463" y="334"/>
                  </a:lnTo>
                  <a:lnTo>
                    <a:pt x="461" y="323"/>
                  </a:lnTo>
                  <a:lnTo>
                    <a:pt x="459" y="305"/>
                  </a:lnTo>
                  <a:lnTo>
                    <a:pt x="461" y="302"/>
                  </a:lnTo>
                  <a:lnTo>
                    <a:pt x="464" y="297"/>
                  </a:lnTo>
                  <a:lnTo>
                    <a:pt x="467" y="292"/>
                  </a:lnTo>
                  <a:lnTo>
                    <a:pt x="469" y="292"/>
                  </a:lnTo>
                  <a:lnTo>
                    <a:pt x="470" y="288"/>
                  </a:lnTo>
                  <a:lnTo>
                    <a:pt x="469" y="282"/>
                  </a:lnTo>
                  <a:lnTo>
                    <a:pt x="470" y="277"/>
                  </a:lnTo>
                  <a:lnTo>
                    <a:pt x="476" y="275"/>
                  </a:lnTo>
                  <a:lnTo>
                    <a:pt x="478" y="261"/>
                  </a:lnTo>
                  <a:lnTo>
                    <a:pt x="490" y="258"/>
                  </a:lnTo>
                  <a:lnTo>
                    <a:pt x="497" y="259"/>
                  </a:lnTo>
                  <a:lnTo>
                    <a:pt x="507" y="251"/>
                  </a:lnTo>
                  <a:lnTo>
                    <a:pt x="515" y="249"/>
                  </a:lnTo>
                  <a:lnTo>
                    <a:pt x="519" y="243"/>
                  </a:lnTo>
                  <a:lnTo>
                    <a:pt x="519" y="239"/>
                  </a:lnTo>
                  <a:lnTo>
                    <a:pt x="515" y="234"/>
                  </a:lnTo>
                  <a:lnTo>
                    <a:pt x="510" y="218"/>
                  </a:lnTo>
                  <a:lnTo>
                    <a:pt x="506" y="218"/>
                  </a:lnTo>
                  <a:lnTo>
                    <a:pt x="500" y="208"/>
                  </a:lnTo>
                  <a:lnTo>
                    <a:pt x="499" y="205"/>
                  </a:lnTo>
                  <a:lnTo>
                    <a:pt x="500" y="200"/>
                  </a:lnTo>
                  <a:lnTo>
                    <a:pt x="504" y="197"/>
                  </a:lnTo>
                  <a:lnTo>
                    <a:pt x="508" y="199"/>
                  </a:lnTo>
                  <a:lnTo>
                    <a:pt x="527" y="203"/>
                  </a:lnTo>
                  <a:lnTo>
                    <a:pt x="538" y="205"/>
                  </a:lnTo>
                  <a:lnTo>
                    <a:pt x="549" y="202"/>
                  </a:lnTo>
                  <a:lnTo>
                    <a:pt x="555" y="199"/>
                  </a:lnTo>
                  <a:lnTo>
                    <a:pt x="562" y="189"/>
                  </a:lnTo>
                  <a:lnTo>
                    <a:pt x="562" y="181"/>
                  </a:lnTo>
                  <a:lnTo>
                    <a:pt x="566" y="178"/>
                  </a:lnTo>
                  <a:lnTo>
                    <a:pt x="562" y="175"/>
                  </a:lnTo>
                  <a:lnTo>
                    <a:pt x="558" y="173"/>
                  </a:lnTo>
                  <a:lnTo>
                    <a:pt x="558" y="167"/>
                  </a:lnTo>
                  <a:lnTo>
                    <a:pt x="561" y="163"/>
                  </a:lnTo>
                  <a:lnTo>
                    <a:pt x="565" y="156"/>
                  </a:lnTo>
                  <a:lnTo>
                    <a:pt x="572" y="147"/>
                  </a:lnTo>
                  <a:lnTo>
                    <a:pt x="581" y="141"/>
                  </a:lnTo>
                  <a:lnTo>
                    <a:pt x="587" y="133"/>
                  </a:lnTo>
                  <a:lnTo>
                    <a:pt x="591" y="126"/>
                  </a:lnTo>
                  <a:lnTo>
                    <a:pt x="591" y="120"/>
                  </a:lnTo>
                  <a:lnTo>
                    <a:pt x="588" y="116"/>
                  </a:lnTo>
                  <a:lnTo>
                    <a:pt x="588" y="114"/>
                  </a:lnTo>
                  <a:lnTo>
                    <a:pt x="593" y="105"/>
                  </a:lnTo>
                  <a:lnTo>
                    <a:pt x="593" y="104"/>
                  </a:lnTo>
                  <a:lnTo>
                    <a:pt x="588" y="94"/>
                  </a:lnTo>
                  <a:lnTo>
                    <a:pt x="585" y="81"/>
                  </a:lnTo>
                  <a:lnTo>
                    <a:pt x="578" y="73"/>
                  </a:lnTo>
                  <a:lnTo>
                    <a:pt x="570" y="67"/>
                  </a:lnTo>
                  <a:lnTo>
                    <a:pt x="569" y="66"/>
                  </a:lnTo>
                  <a:lnTo>
                    <a:pt x="570" y="60"/>
                  </a:lnTo>
                  <a:lnTo>
                    <a:pt x="574" y="56"/>
                  </a:lnTo>
                  <a:lnTo>
                    <a:pt x="591" y="43"/>
                  </a:lnTo>
                  <a:lnTo>
                    <a:pt x="591" y="38"/>
                  </a:lnTo>
                  <a:lnTo>
                    <a:pt x="592" y="36"/>
                  </a:lnTo>
                  <a:lnTo>
                    <a:pt x="597" y="36"/>
                  </a:lnTo>
                  <a:lnTo>
                    <a:pt x="602" y="39"/>
                  </a:lnTo>
                  <a:lnTo>
                    <a:pt x="605" y="38"/>
                  </a:lnTo>
                  <a:lnTo>
                    <a:pt x="604" y="34"/>
                  </a:lnTo>
                  <a:lnTo>
                    <a:pt x="605" y="32"/>
                  </a:lnTo>
                  <a:lnTo>
                    <a:pt x="615" y="29"/>
                  </a:lnTo>
                  <a:lnTo>
                    <a:pt x="619" y="25"/>
                  </a:lnTo>
                  <a:lnTo>
                    <a:pt x="619" y="23"/>
                  </a:lnTo>
                  <a:lnTo>
                    <a:pt x="624" y="22"/>
                  </a:lnTo>
                  <a:lnTo>
                    <a:pt x="628" y="19"/>
                  </a:lnTo>
                  <a:lnTo>
                    <a:pt x="636" y="18"/>
                  </a:lnTo>
                  <a:lnTo>
                    <a:pt x="645" y="12"/>
                  </a:lnTo>
                  <a:lnTo>
                    <a:pt x="652" y="12"/>
                  </a:lnTo>
                  <a:lnTo>
                    <a:pt x="662" y="7"/>
                  </a:lnTo>
                  <a:lnTo>
                    <a:pt x="666" y="8"/>
                  </a:lnTo>
                  <a:lnTo>
                    <a:pt x="701" y="6"/>
                  </a:lnTo>
                  <a:lnTo>
                    <a:pt x="705" y="7"/>
                  </a:lnTo>
                  <a:lnTo>
                    <a:pt x="712" y="6"/>
                  </a:lnTo>
                  <a:lnTo>
                    <a:pt x="726" y="11"/>
                  </a:lnTo>
                  <a:lnTo>
                    <a:pt x="731" y="11"/>
                  </a:lnTo>
                  <a:lnTo>
                    <a:pt x="737" y="6"/>
                  </a:lnTo>
                  <a:lnTo>
                    <a:pt x="741" y="6"/>
                  </a:lnTo>
                  <a:lnTo>
                    <a:pt x="746" y="2"/>
                  </a:lnTo>
                  <a:lnTo>
                    <a:pt x="755" y="4"/>
                  </a:lnTo>
                  <a:lnTo>
                    <a:pt x="757" y="0"/>
                  </a:lnTo>
                  <a:lnTo>
                    <a:pt x="755" y="1"/>
                  </a:lnTo>
                  <a:lnTo>
                    <a:pt x="766" y="4"/>
                  </a:lnTo>
                  <a:lnTo>
                    <a:pt x="780" y="2"/>
                  </a:lnTo>
                  <a:lnTo>
                    <a:pt x="784" y="3"/>
                  </a:lnTo>
                  <a:lnTo>
                    <a:pt x="789" y="6"/>
                  </a:lnTo>
                  <a:lnTo>
                    <a:pt x="796" y="4"/>
                  </a:lnTo>
                  <a:lnTo>
                    <a:pt x="798" y="7"/>
                  </a:lnTo>
                  <a:lnTo>
                    <a:pt x="798" y="19"/>
                  </a:lnTo>
                  <a:lnTo>
                    <a:pt x="800" y="20"/>
                  </a:lnTo>
                  <a:lnTo>
                    <a:pt x="806" y="16"/>
                  </a:lnTo>
                  <a:lnTo>
                    <a:pt x="811" y="16"/>
                  </a:lnTo>
                  <a:lnTo>
                    <a:pt x="822" y="23"/>
                  </a:lnTo>
                  <a:lnTo>
                    <a:pt x="828" y="29"/>
                  </a:lnTo>
                  <a:lnTo>
                    <a:pt x="830" y="35"/>
                  </a:lnTo>
                  <a:lnTo>
                    <a:pt x="830" y="41"/>
                  </a:lnTo>
                  <a:lnTo>
                    <a:pt x="828" y="47"/>
                  </a:lnTo>
                  <a:lnTo>
                    <a:pt x="830" y="50"/>
                  </a:lnTo>
                  <a:lnTo>
                    <a:pt x="832" y="55"/>
                  </a:lnTo>
                  <a:lnTo>
                    <a:pt x="830" y="59"/>
                  </a:lnTo>
                  <a:lnTo>
                    <a:pt x="825" y="60"/>
                  </a:lnTo>
                  <a:lnTo>
                    <a:pt x="825" y="62"/>
                  </a:lnTo>
                  <a:lnTo>
                    <a:pt x="827" y="66"/>
                  </a:lnTo>
                  <a:lnTo>
                    <a:pt x="834" y="67"/>
                  </a:lnTo>
                  <a:lnTo>
                    <a:pt x="840" y="78"/>
                  </a:lnTo>
                  <a:lnTo>
                    <a:pt x="844" y="79"/>
                  </a:lnTo>
                  <a:lnTo>
                    <a:pt x="849" y="78"/>
                  </a:lnTo>
                  <a:lnTo>
                    <a:pt x="852" y="78"/>
                  </a:lnTo>
                  <a:lnTo>
                    <a:pt x="857" y="74"/>
                  </a:lnTo>
                  <a:lnTo>
                    <a:pt x="861" y="73"/>
                  </a:lnTo>
                  <a:lnTo>
                    <a:pt x="862" y="77"/>
                  </a:lnTo>
                  <a:lnTo>
                    <a:pt x="862" y="83"/>
                  </a:lnTo>
                  <a:lnTo>
                    <a:pt x="872" y="89"/>
                  </a:lnTo>
                  <a:lnTo>
                    <a:pt x="889" y="95"/>
                  </a:lnTo>
                  <a:lnTo>
                    <a:pt x="897" y="100"/>
                  </a:lnTo>
                  <a:lnTo>
                    <a:pt x="903" y="99"/>
                  </a:lnTo>
                  <a:lnTo>
                    <a:pt x="910" y="104"/>
                  </a:lnTo>
                  <a:lnTo>
                    <a:pt x="921" y="105"/>
                  </a:lnTo>
                  <a:lnTo>
                    <a:pt x="887" y="130"/>
                  </a:lnTo>
                  <a:lnTo>
                    <a:pt x="883" y="136"/>
                  </a:lnTo>
                  <a:lnTo>
                    <a:pt x="884" y="138"/>
                  </a:lnTo>
                  <a:lnTo>
                    <a:pt x="884" y="141"/>
                  </a:lnTo>
                  <a:lnTo>
                    <a:pt x="881" y="149"/>
                  </a:lnTo>
                  <a:lnTo>
                    <a:pt x="877" y="153"/>
                  </a:lnTo>
                  <a:lnTo>
                    <a:pt x="873" y="152"/>
                  </a:lnTo>
                  <a:lnTo>
                    <a:pt x="870" y="148"/>
                  </a:lnTo>
                  <a:lnTo>
                    <a:pt x="851" y="149"/>
                  </a:lnTo>
                  <a:lnTo>
                    <a:pt x="849" y="151"/>
                  </a:lnTo>
                  <a:lnTo>
                    <a:pt x="844" y="157"/>
                  </a:lnTo>
                  <a:lnTo>
                    <a:pt x="841" y="158"/>
                  </a:lnTo>
                  <a:lnTo>
                    <a:pt x="835" y="158"/>
                  </a:lnTo>
                  <a:lnTo>
                    <a:pt x="828" y="156"/>
                  </a:lnTo>
                  <a:lnTo>
                    <a:pt x="824" y="158"/>
                  </a:lnTo>
                  <a:lnTo>
                    <a:pt x="822" y="162"/>
                  </a:lnTo>
                  <a:lnTo>
                    <a:pt x="818" y="164"/>
                  </a:lnTo>
                  <a:lnTo>
                    <a:pt x="816" y="165"/>
                  </a:lnTo>
                  <a:lnTo>
                    <a:pt x="809" y="164"/>
                  </a:lnTo>
                  <a:lnTo>
                    <a:pt x="806" y="165"/>
                  </a:lnTo>
                  <a:lnTo>
                    <a:pt x="802" y="163"/>
                  </a:lnTo>
                  <a:lnTo>
                    <a:pt x="790" y="163"/>
                  </a:lnTo>
                  <a:lnTo>
                    <a:pt x="785" y="162"/>
                  </a:lnTo>
                  <a:lnTo>
                    <a:pt x="780" y="162"/>
                  </a:lnTo>
                  <a:lnTo>
                    <a:pt x="765" y="153"/>
                  </a:lnTo>
                  <a:lnTo>
                    <a:pt x="755" y="151"/>
                  </a:lnTo>
                  <a:lnTo>
                    <a:pt x="737" y="143"/>
                  </a:lnTo>
                  <a:lnTo>
                    <a:pt x="732" y="146"/>
                  </a:lnTo>
                  <a:lnTo>
                    <a:pt x="728" y="149"/>
                  </a:lnTo>
                  <a:lnTo>
                    <a:pt x="721" y="148"/>
                  </a:lnTo>
                  <a:lnTo>
                    <a:pt x="717" y="149"/>
                  </a:lnTo>
                  <a:lnTo>
                    <a:pt x="716" y="152"/>
                  </a:lnTo>
                  <a:lnTo>
                    <a:pt x="715" y="160"/>
                  </a:lnTo>
                  <a:lnTo>
                    <a:pt x="707" y="174"/>
                  </a:lnTo>
                  <a:lnTo>
                    <a:pt x="707" y="176"/>
                  </a:lnTo>
                  <a:lnTo>
                    <a:pt x="716" y="176"/>
                  </a:lnTo>
                  <a:lnTo>
                    <a:pt x="718" y="181"/>
                  </a:lnTo>
                  <a:lnTo>
                    <a:pt x="718" y="185"/>
                  </a:lnTo>
                  <a:lnTo>
                    <a:pt x="714" y="187"/>
                  </a:lnTo>
                  <a:lnTo>
                    <a:pt x="712" y="189"/>
                  </a:lnTo>
                  <a:lnTo>
                    <a:pt x="712" y="192"/>
                  </a:lnTo>
                  <a:lnTo>
                    <a:pt x="715" y="196"/>
                  </a:lnTo>
                  <a:lnTo>
                    <a:pt x="717" y="197"/>
                  </a:lnTo>
                  <a:lnTo>
                    <a:pt x="728" y="196"/>
                  </a:lnTo>
                  <a:lnTo>
                    <a:pt x="731" y="199"/>
                  </a:lnTo>
                  <a:lnTo>
                    <a:pt x="732" y="202"/>
                  </a:lnTo>
                  <a:lnTo>
                    <a:pt x="732" y="203"/>
                  </a:lnTo>
                  <a:lnTo>
                    <a:pt x="727" y="208"/>
                  </a:lnTo>
                  <a:lnTo>
                    <a:pt x="721" y="211"/>
                  </a:lnTo>
                  <a:lnTo>
                    <a:pt x="720" y="217"/>
                  </a:lnTo>
                  <a:lnTo>
                    <a:pt x="732" y="228"/>
                  </a:lnTo>
                  <a:lnTo>
                    <a:pt x="732" y="234"/>
                  </a:lnTo>
                  <a:lnTo>
                    <a:pt x="731" y="239"/>
                  </a:lnTo>
                  <a:lnTo>
                    <a:pt x="717" y="248"/>
                  </a:lnTo>
                  <a:lnTo>
                    <a:pt x="716" y="251"/>
                  </a:lnTo>
                  <a:lnTo>
                    <a:pt x="725" y="255"/>
                  </a:lnTo>
                  <a:lnTo>
                    <a:pt x="728" y="264"/>
                  </a:lnTo>
                  <a:lnTo>
                    <a:pt x="738" y="270"/>
                  </a:lnTo>
                  <a:lnTo>
                    <a:pt x="737" y="277"/>
                  </a:lnTo>
                  <a:lnTo>
                    <a:pt x="744" y="278"/>
                  </a:lnTo>
                  <a:lnTo>
                    <a:pt x="747" y="282"/>
                  </a:lnTo>
                  <a:lnTo>
                    <a:pt x="753" y="280"/>
                  </a:lnTo>
                  <a:lnTo>
                    <a:pt x="758" y="281"/>
                  </a:lnTo>
                  <a:lnTo>
                    <a:pt x="758" y="286"/>
                  </a:lnTo>
                  <a:lnTo>
                    <a:pt x="757" y="292"/>
                  </a:lnTo>
                  <a:lnTo>
                    <a:pt x="760" y="299"/>
                  </a:lnTo>
                  <a:lnTo>
                    <a:pt x="761" y="300"/>
                  </a:lnTo>
                  <a:lnTo>
                    <a:pt x="779" y="302"/>
                  </a:lnTo>
                  <a:lnTo>
                    <a:pt x="784" y="305"/>
                  </a:lnTo>
                  <a:lnTo>
                    <a:pt x="789" y="304"/>
                  </a:lnTo>
                  <a:lnTo>
                    <a:pt x="795" y="312"/>
                  </a:lnTo>
                  <a:lnTo>
                    <a:pt x="793" y="316"/>
                  </a:lnTo>
                  <a:lnTo>
                    <a:pt x="796" y="320"/>
                  </a:lnTo>
                  <a:lnTo>
                    <a:pt x="791" y="325"/>
                  </a:lnTo>
                  <a:lnTo>
                    <a:pt x="789" y="329"/>
                  </a:lnTo>
                  <a:lnTo>
                    <a:pt x="781" y="330"/>
                  </a:lnTo>
                  <a:lnTo>
                    <a:pt x="777" y="330"/>
                  </a:lnTo>
                  <a:lnTo>
                    <a:pt x="775" y="329"/>
                  </a:lnTo>
                  <a:lnTo>
                    <a:pt x="770" y="330"/>
                  </a:lnTo>
                  <a:lnTo>
                    <a:pt x="768" y="332"/>
                  </a:lnTo>
                  <a:lnTo>
                    <a:pt x="757" y="337"/>
                  </a:lnTo>
                  <a:lnTo>
                    <a:pt x="753" y="345"/>
                  </a:lnTo>
                  <a:lnTo>
                    <a:pt x="752" y="356"/>
                  </a:lnTo>
                  <a:lnTo>
                    <a:pt x="757" y="362"/>
                  </a:lnTo>
                  <a:lnTo>
                    <a:pt x="755" y="367"/>
                  </a:lnTo>
                  <a:lnTo>
                    <a:pt x="758" y="368"/>
                  </a:lnTo>
                  <a:lnTo>
                    <a:pt x="759" y="371"/>
                  </a:lnTo>
                  <a:lnTo>
                    <a:pt x="758" y="374"/>
                  </a:lnTo>
                  <a:lnTo>
                    <a:pt x="753" y="378"/>
                  </a:lnTo>
                  <a:lnTo>
                    <a:pt x="752" y="384"/>
                  </a:lnTo>
                  <a:lnTo>
                    <a:pt x="752" y="386"/>
                  </a:lnTo>
                  <a:lnTo>
                    <a:pt x="754" y="388"/>
                  </a:lnTo>
                  <a:lnTo>
                    <a:pt x="764" y="388"/>
                  </a:lnTo>
                  <a:lnTo>
                    <a:pt x="766" y="394"/>
                  </a:lnTo>
                  <a:lnTo>
                    <a:pt x="764" y="396"/>
                  </a:lnTo>
                  <a:lnTo>
                    <a:pt x="760" y="398"/>
                  </a:lnTo>
                  <a:lnTo>
                    <a:pt x="757" y="396"/>
                  </a:lnTo>
                  <a:lnTo>
                    <a:pt x="754" y="394"/>
                  </a:lnTo>
                  <a:lnTo>
                    <a:pt x="752" y="401"/>
                  </a:lnTo>
                  <a:lnTo>
                    <a:pt x="738" y="406"/>
                  </a:lnTo>
                  <a:lnTo>
                    <a:pt x="726" y="422"/>
                  </a:lnTo>
                  <a:lnTo>
                    <a:pt x="721" y="425"/>
                  </a:lnTo>
                  <a:lnTo>
                    <a:pt x="716" y="431"/>
                  </a:lnTo>
                  <a:lnTo>
                    <a:pt x="712" y="436"/>
                  </a:lnTo>
                  <a:lnTo>
                    <a:pt x="711" y="442"/>
                  </a:lnTo>
                  <a:lnTo>
                    <a:pt x="712" y="450"/>
                  </a:lnTo>
                  <a:lnTo>
                    <a:pt x="709" y="458"/>
                  </a:lnTo>
                  <a:lnTo>
                    <a:pt x="700" y="463"/>
                  </a:lnTo>
                  <a:lnTo>
                    <a:pt x="693" y="463"/>
                  </a:lnTo>
                  <a:lnTo>
                    <a:pt x="687" y="468"/>
                  </a:lnTo>
                  <a:lnTo>
                    <a:pt x="682" y="476"/>
                  </a:lnTo>
                  <a:lnTo>
                    <a:pt x="678" y="487"/>
                  </a:lnTo>
                  <a:lnTo>
                    <a:pt x="672" y="498"/>
                  </a:lnTo>
                  <a:lnTo>
                    <a:pt x="657" y="520"/>
                  </a:lnTo>
                  <a:lnTo>
                    <a:pt x="651" y="527"/>
                  </a:lnTo>
                  <a:lnTo>
                    <a:pt x="639" y="534"/>
                  </a:lnTo>
                  <a:lnTo>
                    <a:pt x="628" y="544"/>
                  </a:lnTo>
                  <a:lnTo>
                    <a:pt x="624" y="549"/>
                  </a:lnTo>
                  <a:lnTo>
                    <a:pt x="614" y="565"/>
                  </a:lnTo>
                  <a:lnTo>
                    <a:pt x="607" y="574"/>
                  </a:lnTo>
                  <a:lnTo>
                    <a:pt x="599" y="589"/>
                  </a:lnTo>
                  <a:lnTo>
                    <a:pt x="594" y="592"/>
                  </a:lnTo>
                  <a:lnTo>
                    <a:pt x="590" y="593"/>
                  </a:lnTo>
                  <a:lnTo>
                    <a:pt x="567" y="593"/>
                  </a:lnTo>
                  <a:lnTo>
                    <a:pt x="564" y="594"/>
                  </a:lnTo>
                  <a:lnTo>
                    <a:pt x="556" y="597"/>
                  </a:lnTo>
                  <a:lnTo>
                    <a:pt x="551" y="603"/>
                  </a:lnTo>
                  <a:lnTo>
                    <a:pt x="547" y="604"/>
                  </a:lnTo>
                  <a:lnTo>
                    <a:pt x="544" y="603"/>
                  </a:lnTo>
                  <a:lnTo>
                    <a:pt x="542" y="598"/>
                  </a:lnTo>
                  <a:lnTo>
                    <a:pt x="534" y="584"/>
                  </a:lnTo>
                  <a:lnTo>
                    <a:pt x="531" y="582"/>
                  </a:lnTo>
                  <a:lnTo>
                    <a:pt x="527" y="583"/>
                  </a:lnTo>
                  <a:lnTo>
                    <a:pt x="517" y="592"/>
                  </a:lnTo>
                  <a:lnTo>
                    <a:pt x="513" y="598"/>
                  </a:lnTo>
                  <a:lnTo>
                    <a:pt x="502" y="608"/>
                  </a:lnTo>
                  <a:lnTo>
                    <a:pt x="488" y="626"/>
                  </a:lnTo>
                  <a:lnTo>
                    <a:pt x="480" y="633"/>
                  </a:lnTo>
                  <a:lnTo>
                    <a:pt x="478" y="640"/>
                  </a:lnTo>
                  <a:lnTo>
                    <a:pt x="474" y="658"/>
                  </a:lnTo>
                  <a:lnTo>
                    <a:pt x="474" y="663"/>
                  </a:lnTo>
                  <a:lnTo>
                    <a:pt x="476" y="668"/>
                  </a:lnTo>
                  <a:lnTo>
                    <a:pt x="483" y="671"/>
                  </a:lnTo>
                  <a:lnTo>
                    <a:pt x="489" y="670"/>
                  </a:lnTo>
                  <a:lnTo>
                    <a:pt x="496" y="673"/>
                  </a:lnTo>
                  <a:lnTo>
                    <a:pt x="506" y="673"/>
                  </a:lnTo>
                  <a:lnTo>
                    <a:pt x="508" y="674"/>
                  </a:lnTo>
                  <a:lnTo>
                    <a:pt x="512" y="678"/>
                  </a:lnTo>
                  <a:lnTo>
                    <a:pt x="513" y="681"/>
                  </a:lnTo>
                  <a:lnTo>
                    <a:pt x="513" y="686"/>
                  </a:lnTo>
                  <a:lnTo>
                    <a:pt x="507" y="706"/>
                  </a:lnTo>
                  <a:lnTo>
                    <a:pt x="507" y="711"/>
                  </a:lnTo>
                  <a:lnTo>
                    <a:pt x="508" y="716"/>
                  </a:lnTo>
                  <a:lnTo>
                    <a:pt x="518" y="727"/>
                  </a:lnTo>
                  <a:lnTo>
                    <a:pt x="522" y="728"/>
                  </a:lnTo>
                  <a:lnTo>
                    <a:pt x="532" y="724"/>
                  </a:lnTo>
                  <a:lnTo>
                    <a:pt x="534" y="725"/>
                  </a:lnTo>
                  <a:lnTo>
                    <a:pt x="537" y="728"/>
                  </a:lnTo>
                  <a:lnTo>
                    <a:pt x="537" y="739"/>
                  </a:lnTo>
                  <a:lnTo>
                    <a:pt x="538" y="748"/>
                  </a:lnTo>
                  <a:lnTo>
                    <a:pt x="543" y="755"/>
                  </a:lnTo>
                  <a:lnTo>
                    <a:pt x="545" y="762"/>
                  </a:lnTo>
                  <a:lnTo>
                    <a:pt x="550" y="768"/>
                  </a:lnTo>
                  <a:lnTo>
                    <a:pt x="555" y="773"/>
                  </a:lnTo>
                  <a:lnTo>
                    <a:pt x="555" y="776"/>
                  </a:lnTo>
                  <a:lnTo>
                    <a:pt x="559" y="781"/>
                  </a:lnTo>
                  <a:lnTo>
                    <a:pt x="560" y="784"/>
                  </a:lnTo>
                  <a:lnTo>
                    <a:pt x="555" y="786"/>
                  </a:lnTo>
                  <a:lnTo>
                    <a:pt x="555" y="788"/>
                  </a:lnTo>
                  <a:lnTo>
                    <a:pt x="555" y="798"/>
                  </a:lnTo>
                  <a:lnTo>
                    <a:pt x="554" y="802"/>
                  </a:lnTo>
                  <a:lnTo>
                    <a:pt x="561" y="803"/>
                  </a:lnTo>
                  <a:lnTo>
                    <a:pt x="561" y="805"/>
                  </a:lnTo>
                  <a:lnTo>
                    <a:pt x="554" y="805"/>
                  </a:lnTo>
                  <a:lnTo>
                    <a:pt x="549" y="809"/>
                  </a:lnTo>
                  <a:lnTo>
                    <a:pt x="549" y="811"/>
                  </a:lnTo>
                  <a:lnTo>
                    <a:pt x="545" y="813"/>
                  </a:lnTo>
                  <a:lnTo>
                    <a:pt x="542" y="813"/>
                  </a:lnTo>
                  <a:lnTo>
                    <a:pt x="535" y="813"/>
                  </a:lnTo>
                  <a:lnTo>
                    <a:pt x="534" y="810"/>
                  </a:lnTo>
                  <a:lnTo>
                    <a:pt x="533" y="809"/>
                  </a:lnTo>
                  <a:lnTo>
                    <a:pt x="534" y="803"/>
                  </a:lnTo>
                  <a:lnTo>
                    <a:pt x="534" y="802"/>
                  </a:lnTo>
                  <a:lnTo>
                    <a:pt x="527" y="800"/>
                  </a:lnTo>
                  <a:lnTo>
                    <a:pt x="522" y="804"/>
                  </a:lnTo>
                  <a:lnTo>
                    <a:pt x="510" y="808"/>
                  </a:lnTo>
                  <a:lnTo>
                    <a:pt x="506" y="815"/>
                  </a:lnTo>
                  <a:lnTo>
                    <a:pt x="505" y="816"/>
                  </a:lnTo>
                  <a:lnTo>
                    <a:pt x="502" y="816"/>
                  </a:lnTo>
                  <a:lnTo>
                    <a:pt x="488" y="816"/>
                  </a:lnTo>
                  <a:lnTo>
                    <a:pt x="479" y="809"/>
                  </a:lnTo>
                  <a:lnTo>
                    <a:pt x="473" y="811"/>
                  </a:lnTo>
                  <a:lnTo>
                    <a:pt x="469" y="809"/>
                  </a:lnTo>
                  <a:lnTo>
                    <a:pt x="457" y="810"/>
                  </a:lnTo>
                  <a:lnTo>
                    <a:pt x="453" y="809"/>
                  </a:lnTo>
                  <a:lnTo>
                    <a:pt x="447" y="810"/>
                  </a:lnTo>
                  <a:lnTo>
                    <a:pt x="443" y="809"/>
                  </a:lnTo>
                  <a:lnTo>
                    <a:pt x="442" y="810"/>
                  </a:lnTo>
                  <a:lnTo>
                    <a:pt x="441" y="810"/>
                  </a:lnTo>
                  <a:lnTo>
                    <a:pt x="438" y="805"/>
                  </a:lnTo>
                  <a:lnTo>
                    <a:pt x="436" y="805"/>
                  </a:lnTo>
                  <a:lnTo>
                    <a:pt x="435" y="810"/>
                  </a:lnTo>
                  <a:lnTo>
                    <a:pt x="435" y="827"/>
                  </a:lnTo>
                  <a:lnTo>
                    <a:pt x="415" y="827"/>
                  </a:lnTo>
                  <a:lnTo>
                    <a:pt x="411" y="829"/>
                  </a:lnTo>
                  <a:lnTo>
                    <a:pt x="406" y="827"/>
                  </a:lnTo>
                  <a:lnTo>
                    <a:pt x="404" y="832"/>
                  </a:lnTo>
                  <a:lnTo>
                    <a:pt x="402" y="834"/>
                  </a:lnTo>
                  <a:lnTo>
                    <a:pt x="400" y="837"/>
                  </a:lnTo>
                  <a:lnTo>
                    <a:pt x="395" y="841"/>
                  </a:lnTo>
                  <a:lnTo>
                    <a:pt x="391" y="842"/>
                  </a:lnTo>
                  <a:lnTo>
                    <a:pt x="378" y="837"/>
                  </a:lnTo>
                  <a:lnTo>
                    <a:pt x="367" y="836"/>
                  </a:lnTo>
                  <a:lnTo>
                    <a:pt x="363" y="834"/>
                  </a:lnTo>
                  <a:lnTo>
                    <a:pt x="362" y="827"/>
                  </a:lnTo>
                  <a:lnTo>
                    <a:pt x="360" y="824"/>
                  </a:lnTo>
                  <a:lnTo>
                    <a:pt x="355" y="820"/>
                  </a:lnTo>
                  <a:lnTo>
                    <a:pt x="350" y="808"/>
                  </a:lnTo>
                  <a:lnTo>
                    <a:pt x="344" y="791"/>
                  </a:lnTo>
                  <a:lnTo>
                    <a:pt x="344" y="784"/>
                  </a:lnTo>
                  <a:lnTo>
                    <a:pt x="340" y="784"/>
                  </a:lnTo>
                  <a:lnTo>
                    <a:pt x="329" y="781"/>
                  </a:lnTo>
                  <a:lnTo>
                    <a:pt x="322" y="776"/>
                  </a:lnTo>
                  <a:lnTo>
                    <a:pt x="318" y="756"/>
                  </a:lnTo>
                  <a:lnTo>
                    <a:pt x="316" y="751"/>
                  </a:lnTo>
                  <a:lnTo>
                    <a:pt x="308" y="745"/>
                  </a:lnTo>
                  <a:lnTo>
                    <a:pt x="302" y="741"/>
                  </a:lnTo>
                  <a:lnTo>
                    <a:pt x="292" y="740"/>
                  </a:lnTo>
                  <a:lnTo>
                    <a:pt x="271" y="744"/>
                  </a:lnTo>
                  <a:lnTo>
                    <a:pt x="250" y="744"/>
                  </a:lnTo>
                  <a:lnTo>
                    <a:pt x="236" y="750"/>
                  </a:lnTo>
                  <a:lnTo>
                    <a:pt x="227" y="748"/>
                  </a:lnTo>
                  <a:lnTo>
                    <a:pt x="212" y="746"/>
                  </a:lnTo>
                  <a:lnTo>
                    <a:pt x="205" y="759"/>
                  </a:lnTo>
                  <a:lnTo>
                    <a:pt x="200" y="753"/>
                  </a:lnTo>
                  <a:lnTo>
                    <a:pt x="188" y="753"/>
                  </a:lnTo>
                  <a:lnTo>
                    <a:pt x="178" y="745"/>
                  </a:lnTo>
                  <a:lnTo>
                    <a:pt x="164" y="746"/>
                  </a:lnTo>
                  <a:lnTo>
                    <a:pt x="151" y="745"/>
                  </a:lnTo>
                  <a:lnTo>
                    <a:pt x="144" y="753"/>
                  </a:lnTo>
                  <a:lnTo>
                    <a:pt x="130" y="755"/>
                  </a:lnTo>
                  <a:lnTo>
                    <a:pt x="102" y="751"/>
                  </a:lnTo>
                  <a:lnTo>
                    <a:pt x="91" y="751"/>
                  </a:lnTo>
                  <a:lnTo>
                    <a:pt x="76" y="759"/>
                  </a:lnTo>
                  <a:lnTo>
                    <a:pt x="69" y="755"/>
                  </a:lnTo>
                  <a:lnTo>
                    <a:pt x="61" y="761"/>
                  </a:lnTo>
                  <a:lnTo>
                    <a:pt x="53" y="761"/>
                  </a:lnTo>
                  <a:lnTo>
                    <a:pt x="48" y="765"/>
                  </a:lnTo>
                  <a:lnTo>
                    <a:pt x="45" y="759"/>
                  </a:lnTo>
                  <a:lnTo>
                    <a:pt x="42" y="757"/>
                  </a:ln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 sz="1950" dirty="0">
                <a:latin typeface="Raleway Light"/>
              </a:endParaRPr>
            </a:p>
          </p:txBody>
        </p:sp>
        <p:sp>
          <p:nvSpPr>
            <p:cNvPr id="49" name="Freeform 101">
              <a:extLst>
                <a:ext uri="{FF2B5EF4-FFF2-40B4-BE49-F238E27FC236}">
                  <a16:creationId xmlns:a16="http://schemas.microsoft.com/office/drawing/2014/main" id="{5A2E83D8-4BB8-EE36-AE7F-214DE506ED74}"/>
                </a:ext>
              </a:extLst>
            </p:cNvPr>
            <p:cNvSpPr>
              <a:spLocks noChangeAspect="1"/>
            </p:cNvSpPr>
            <p:nvPr/>
          </p:nvSpPr>
          <p:spPr bwMode="gray">
            <a:xfrm>
              <a:off x="8425827" y="3905492"/>
              <a:ext cx="100873" cy="49133"/>
            </a:xfrm>
            <a:custGeom>
              <a:avLst/>
              <a:gdLst/>
              <a:ahLst/>
              <a:cxnLst>
                <a:cxn ang="0">
                  <a:pos x="164" y="32"/>
                </a:cxn>
                <a:cxn ang="0">
                  <a:pos x="164" y="30"/>
                </a:cxn>
                <a:cxn ang="0">
                  <a:pos x="150" y="22"/>
                </a:cxn>
                <a:cxn ang="0">
                  <a:pos x="148" y="18"/>
                </a:cxn>
                <a:cxn ang="0">
                  <a:pos x="145" y="17"/>
                </a:cxn>
                <a:cxn ang="0">
                  <a:pos x="130" y="21"/>
                </a:cxn>
                <a:cxn ang="0">
                  <a:pos x="126" y="21"/>
                </a:cxn>
                <a:cxn ang="0">
                  <a:pos x="112" y="16"/>
                </a:cxn>
                <a:cxn ang="0">
                  <a:pos x="96" y="15"/>
                </a:cxn>
                <a:cxn ang="0">
                  <a:pos x="89" y="10"/>
                </a:cxn>
                <a:cxn ang="0">
                  <a:pos x="89" y="7"/>
                </a:cxn>
                <a:cxn ang="0">
                  <a:pos x="85" y="1"/>
                </a:cxn>
                <a:cxn ang="0">
                  <a:pos x="79" y="0"/>
                </a:cxn>
                <a:cxn ang="0">
                  <a:pos x="65" y="1"/>
                </a:cxn>
                <a:cxn ang="0">
                  <a:pos x="53" y="6"/>
                </a:cxn>
                <a:cxn ang="0">
                  <a:pos x="42" y="17"/>
                </a:cxn>
                <a:cxn ang="0">
                  <a:pos x="32" y="33"/>
                </a:cxn>
                <a:cxn ang="0">
                  <a:pos x="11" y="53"/>
                </a:cxn>
                <a:cxn ang="0">
                  <a:pos x="10" y="59"/>
                </a:cxn>
                <a:cxn ang="0">
                  <a:pos x="9" y="63"/>
                </a:cxn>
                <a:cxn ang="0">
                  <a:pos x="0" y="71"/>
                </a:cxn>
                <a:cxn ang="0">
                  <a:pos x="0" y="76"/>
                </a:cxn>
                <a:cxn ang="0">
                  <a:pos x="5" y="77"/>
                </a:cxn>
                <a:cxn ang="0">
                  <a:pos x="6" y="80"/>
                </a:cxn>
                <a:cxn ang="0">
                  <a:pos x="6" y="87"/>
                </a:cxn>
                <a:cxn ang="0">
                  <a:pos x="8" y="88"/>
                </a:cxn>
                <a:cxn ang="0">
                  <a:pos x="11" y="88"/>
                </a:cxn>
                <a:cxn ang="0">
                  <a:pos x="15" y="91"/>
                </a:cxn>
                <a:cxn ang="0">
                  <a:pos x="26" y="95"/>
                </a:cxn>
                <a:cxn ang="0">
                  <a:pos x="49" y="98"/>
                </a:cxn>
                <a:cxn ang="0">
                  <a:pos x="68" y="98"/>
                </a:cxn>
                <a:cxn ang="0">
                  <a:pos x="91" y="90"/>
                </a:cxn>
                <a:cxn ang="0">
                  <a:pos x="96" y="90"/>
                </a:cxn>
                <a:cxn ang="0">
                  <a:pos x="106" y="93"/>
                </a:cxn>
                <a:cxn ang="0">
                  <a:pos x="115" y="93"/>
                </a:cxn>
                <a:cxn ang="0">
                  <a:pos x="123" y="92"/>
                </a:cxn>
                <a:cxn ang="0">
                  <a:pos x="144" y="88"/>
                </a:cxn>
                <a:cxn ang="0">
                  <a:pos x="158" y="87"/>
                </a:cxn>
                <a:cxn ang="0">
                  <a:pos x="178" y="84"/>
                </a:cxn>
                <a:cxn ang="0">
                  <a:pos x="186" y="80"/>
                </a:cxn>
                <a:cxn ang="0">
                  <a:pos x="186" y="77"/>
                </a:cxn>
                <a:cxn ang="0">
                  <a:pos x="185" y="73"/>
                </a:cxn>
                <a:cxn ang="0">
                  <a:pos x="187" y="59"/>
                </a:cxn>
                <a:cxn ang="0">
                  <a:pos x="181" y="53"/>
                </a:cxn>
                <a:cxn ang="0">
                  <a:pos x="162" y="45"/>
                </a:cxn>
                <a:cxn ang="0">
                  <a:pos x="161" y="43"/>
                </a:cxn>
                <a:cxn ang="0">
                  <a:pos x="161" y="41"/>
                </a:cxn>
                <a:cxn ang="0">
                  <a:pos x="164" y="34"/>
                </a:cxn>
                <a:cxn ang="0">
                  <a:pos x="164" y="32"/>
                </a:cxn>
              </a:cxnLst>
              <a:rect l="0" t="0" r="r" b="b"/>
              <a:pathLst>
                <a:path w="187" h="98">
                  <a:moveTo>
                    <a:pt x="164" y="32"/>
                  </a:moveTo>
                  <a:lnTo>
                    <a:pt x="164" y="30"/>
                  </a:lnTo>
                  <a:lnTo>
                    <a:pt x="150" y="22"/>
                  </a:lnTo>
                  <a:lnTo>
                    <a:pt x="148" y="18"/>
                  </a:lnTo>
                  <a:lnTo>
                    <a:pt x="145" y="17"/>
                  </a:lnTo>
                  <a:lnTo>
                    <a:pt x="130" y="21"/>
                  </a:lnTo>
                  <a:lnTo>
                    <a:pt x="126" y="21"/>
                  </a:lnTo>
                  <a:lnTo>
                    <a:pt x="112" y="16"/>
                  </a:lnTo>
                  <a:lnTo>
                    <a:pt x="96" y="15"/>
                  </a:lnTo>
                  <a:lnTo>
                    <a:pt x="89" y="10"/>
                  </a:lnTo>
                  <a:lnTo>
                    <a:pt x="89" y="7"/>
                  </a:lnTo>
                  <a:lnTo>
                    <a:pt x="85" y="1"/>
                  </a:lnTo>
                  <a:lnTo>
                    <a:pt x="79" y="0"/>
                  </a:lnTo>
                  <a:lnTo>
                    <a:pt x="65" y="1"/>
                  </a:lnTo>
                  <a:lnTo>
                    <a:pt x="53" y="6"/>
                  </a:lnTo>
                  <a:lnTo>
                    <a:pt x="42" y="17"/>
                  </a:lnTo>
                  <a:lnTo>
                    <a:pt x="32" y="33"/>
                  </a:lnTo>
                  <a:lnTo>
                    <a:pt x="11" y="53"/>
                  </a:lnTo>
                  <a:lnTo>
                    <a:pt x="10" y="59"/>
                  </a:lnTo>
                  <a:lnTo>
                    <a:pt x="9" y="63"/>
                  </a:lnTo>
                  <a:lnTo>
                    <a:pt x="0" y="71"/>
                  </a:lnTo>
                  <a:lnTo>
                    <a:pt x="0" y="76"/>
                  </a:lnTo>
                  <a:lnTo>
                    <a:pt x="5" y="77"/>
                  </a:lnTo>
                  <a:lnTo>
                    <a:pt x="6" y="80"/>
                  </a:lnTo>
                  <a:lnTo>
                    <a:pt x="6" y="87"/>
                  </a:lnTo>
                  <a:lnTo>
                    <a:pt x="8" y="88"/>
                  </a:lnTo>
                  <a:lnTo>
                    <a:pt x="11" y="88"/>
                  </a:lnTo>
                  <a:lnTo>
                    <a:pt x="15" y="91"/>
                  </a:lnTo>
                  <a:lnTo>
                    <a:pt x="26" y="95"/>
                  </a:lnTo>
                  <a:lnTo>
                    <a:pt x="49" y="98"/>
                  </a:lnTo>
                  <a:lnTo>
                    <a:pt x="68" y="98"/>
                  </a:lnTo>
                  <a:lnTo>
                    <a:pt x="91" y="90"/>
                  </a:lnTo>
                  <a:lnTo>
                    <a:pt x="96" y="90"/>
                  </a:lnTo>
                  <a:lnTo>
                    <a:pt x="106" y="93"/>
                  </a:lnTo>
                  <a:lnTo>
                    <a:pt x="115" y="93"/>
                  </a:lnTo>
                  <a:lnTo>
                    <a:pt x="123" y="92"/>
                  </a:lnTo>
                  <a:lnTo>
                    <a:pt x="144" y="88"/>
                  </a:lnTo>
                  <a:lnTo>
                    <a:pt x="158" y="87"/>
                  </a:lnTo>
                  <a:lnTo>
                    <a:pt x="178" y="84"/>
                  </a:lnTo>
                  <a:lnTo>
                    <a:pt x="186" y="80"/>
                  </a:lnTo>
                  <a:lnTo>
                    <a:pt x="186" y="77"/>
                  </a:lnTo>
                  <a:lnTo>
                    <a:pt x="185" y="73"/>
                  </a:lnTo>
                  <a:lnTo>
                    <a:pt x="187" y="59"/>
                  </a:lnTo>
                  <a:lnTo>
                    <a:pt x="181" y="53"/>
                  </a:lnTo>
                  <a:lnTo>
                    <a:pt x="162" y="45"/>
                  </a:lnTo>
                  <a:lnTo>
                    <a:pt x="161" y="43"/>
                  </a:lnTo>
                  <a:lnTo>
                    <a:pt x="161" y="41"/>
                  </a:lnTo>
                  <a:lnTo>
                    <a:pt x="164" y="34"/>
                  </a:lnTo>
                  <a:lnTo>
                    <a:pt x="164" y="32"/>
                  </a:ln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 sz="1950" dirty="0">
                <a:latin typeface="Raleway Light"/>
              </a:endParaRPr>
            </a:p>
          </p:txBody>
        </p:sp>
        <p:sp>
          <p:nvSpPr>
            <p:cNvPr id="50" name="Freeform 102">
              <a:extLst>
                <a:ext uri="{FF2B5EF4-FFF2-40B4-BE49-F238E27FC236}">
                  <a16:creationId xmlns:a16="http://schemas.microsoft.com/office/drawing/2014/main" id="{870C92B9-5C03-A537-A0A6-56BF8118870F}"/>
                </a:ext>
              </a:extLst>
            </p:cNvPr>
            <p:cNvSpPr>
              <a:spLocks noChangeAspect="1"/>
            </p:cNvSpPr>
            <p:nvPr/>
          </p:nvSpPr>
          <p:spPr bwMode="gray">
            <a:xfrm>
              <a:off x="8166830" y="3844077"/>
              <a:ext cx="239914" cy="120377"/>
            </a:xfrm>
            <a:custGeom>
              <a:avLst/>
              <a:gdLst/>
              <a:ahLst/>
              <a:cxnLst>
                <a:cxn ang="0">
                  <a:pos x="432" y="170"/>
                </a:cxn>
                <a:cxn ang="0">
                  <a:pos x="428" y="203"/>
                </a:cxn>
                <a:cxn ang="0">
                  <a:pos x="441" y="221"/>
                </a:cxn>
                <a:cxn ang="0">
                  <a:pos x="434" y="242"/>
                </a:cxn>
                <a:cxn ang="0">
                  <a:pos x="396" y="242"/>
                </a:cxn>
                <a:cxn ang="0">
                  <a:pos x="368" y="238"/>
                </a:cxn>
                <a:cxn ang="0">
                  <a:pos x="308" y="224"/>
                </a:cxn>
                <a:cxn ang="0">
                  <a:pos x="267" y="218"/>
                </a:cxn>
                <a:cxn ang="0">
                  <a:pos x="239" y="191"/>
                </a:cxn>
                <a:cxn ang="0">
                  <a:pos x="211" y="184"/>
                </a:cxn>
                <a:cxn ang="0">
                  <a:pos x="192" y="184"/>
                </a:cxn>
                <a:cxn ang="0">
                  <a:pos x="168" y="187"/>
                </a:cxn>
                <a:cxn ang="0">
                  <a:pos x="136" y="168"/>
                </a:cxn>
                <a:cxn ang="0">
                  <a:pos x="114" y="159"/>
                </a:cxn>
                <a:cxn ang="0">
                  <a:pos x="83" y="148"/>
                </a:cxn>
                <a:cxn ang="0">
                  <a:pos x="57" y="124"/>
                </a:cxn>
                <a:cxn ang="0">
                  <a:pos x="32" y="109"/>
                </a:cxn>
                <a:cxn ang="0">
                  <a:pos x="23" y="113"/>
                </a:cxn>
                <a:cxn ang="0">
                  <a:pos x="12" y="98"/>
                </a:cxn>
                <a:cxn ang="0">
                  <a:pos x="1" y="87"/>
                </a:cxn>
                <a:cxn ang="0">
                  <a:pos x="11" y="71"/>
                </a:cxn>
                <a:cxn ang="0">
                  <a:pos x="14" y="51"/>
                </a:cxn>
                <a:cxn ang="0">
                  <a:pos x="17" y="34"/>
                </a:cxn>
                <a:cxn ang="0">
                  <a:pos x="30" y="22"/>
                </a:cxn>
                <a:cxn ang="0">
                  <a:pos x="43" y="6"/>
                </a:cxn>
                <a:cxn ang="0">
                  <a:pos x="54" y="4"/>
                </a:cxn>
                <a:cxn ang="0">
                  <a:pos x="67" y="18"/>
                </a:cxn>
                <a:cxn ang="0">
                  <a:pos x="71" y="8"/>
                </a:cxn>
                <a:cxn ang="0">
                  <a:pos x="73" y="0"/>
                </a:cxn>
                <a:cxn ang="0">
                  <a:pos x="110" y="7"/>
                </a:cxn>
                <a:cxn ang="0">
                  <a:pos x="141" y="24"/>
                </a:cxn>
                <a:cxn ang="0">
                  <a:pos x="174" y="46"/>
                </a:cxn>
                <a:cxn ang="0">
                  <a:pos x="186" y="77"/>
                </a:cxn>
                <a:cxn ang="0">
                  <a:pos x="200" y="74"/>
                </a:cxn>
                <a:cxn ang="0">
                  <a:pos x="207" y="67"/>
                </a:cxn>
                <a:cxn ang="0">
                  <a:pos x="221" y="63"/>
                </a:cxn>
                <a:cxn ang="0">
                  <a:pos x="226" y="73"/>
                </a:cxn>
                <a:cxn ang="0">
                  <a:pos x="226" y="95"/>
                </a:cxn>
                <a:cxn ang="0">
                  <a:pos x="235" y="101"/>
                </a:cxn>
                <a:cxn ang="0">
                  <a:pos x="251" y="104"/>
                </a:cxn>
                <a:cxn ang="0">
                  <a:pos x="272" y="106"/>
                </a:cxn>
                <a:cxn ang="0">
                  <a:pos x="277" y="117"/>
                </a:cxn>
                <a:cxn ang="0">
                  <a:pos x="301" y="131"/>
                </a:cxn>
                <a:cxn ang="0">
                  <a:pos x="315" y="142"/>
                </a:cxn>
                <a:cxn ang="0">
                  <a:pos x="329" y="149"/>
                </a:cxn>
                <a:cxn ang="0">
                  <a:pos x="344" y="149"/>
                </a:cxn>
                <a:cxn ang="0">
                  <a:pos x="356" y="144"/>
                </a:cxn>
                <a:cxn ang="0">
                  <a:pos x="377" y="151"/>
                </a:cxn>
                <a:cxn ang="0">
                  <a:pos x="398" y="158"/>
                </a:cxn>
                <a:cxn ang="0">
                  <a:pos x="422" y="159"/>
                </a:cxn>
                <a:cxn ang="0">
                  <a:pos x="439" y="151"/>
                </a:cxn>
              </a:cxnLst>
              <a:rect l="0" t="0" r="r" b="b"/>
              <a:pathLst>
                <a:path w="441" h="244">
                  <a:moveTo>
                    <a:pt x="439" y="151"/>
                  </a:moveTo>
                  <a:lnTo>
                    <a:pt x="436" y="158"/>
                  </a:lnTo>
                  <a:lnTo>
                    <a:pt x="432" y="170"/>
                  </a:lnTo>
                  <a:lnTo>
                    <a:pt x="433" y="185"/>
                  </a:lnTo>
                  <a:lnTo>
                    <a:pt x="432" y="199"/>
                  </a:lnTo>
                  <a:lnTo>
                    <a:pt x="428" y="203"/>
                  </a:lnTo>
                  <a:lnTo>
                    <a:pt x="428" y="207"/>
                  </a:lnTo>
                  <a:lnTo>
                    <a:pt x="436" y="211"/>
                  </a:lnTo>
                  <a:lnTo>
                    <a:pt x="441" y="221"/>
                  </a:lnTo>
                  <a:lnTo>
                    <a:pt x="441" y="228"/>
                  </a:lnTo>
                  <a:lnTo>
                    <a:pt x="434" y="239"/>
                  </a:lnTo>
                  <a:lnTo>
                    <a:pt x="434" y="242"/>
                  </a:lnTo>
                  <a:lnTo>
                    <a:pt x="422" y="240"/>
                  </a:lnTo>
                  <a:lnTo>
                    <a:pt x="411" y="243"/>
                  </a:lnTo>
                  <a:lnTo>
                    <a:pt x="396" y="242"/>
                  </a:lnTo>
                  <a:lnTo>
                    <a:pt x="388" y="244"/>
                  </a:lnTo>
                  <a:lnTo>
                    <a:pt x="378" y="239"/>
                  </a:lnTo>
                  <a:lnTo>
                    <a:pt x="368" y="238"/>
                  </a:lnTo>
                  <a:lnTo>
                    <a:pt x="362" y="238"/>
                  </a:lnTo>
                  <a:lnTo>
                    <a:pt x="315" y="230"/>
                  </a:lnTo>
                  <a:lnTo>
                    <a:pt x="308" y="224"/>
                  </a:lnTo>
                  <a:lnTo>
                    <a:pt x="299" y="221"/>
                  </a:lnTo>
                  <a:lnTo>
                    <a:pt x="287" y="222"/>
                  </a:lnTo>
                  <a:lnTo>
                    <a:pt x="267" y="218"/>
                  </a:lnTo>
                  <a:lnTo>
                    <a:pt x="255" y="210"/>
                  </a:lnTo>
                  <a:lnTo>
                    <a:pt x="249" y="205"/>
                  </a:lnTo>
                  <a:lnTo>
                    <a:pt x="239" y="191"/>
                  </a:lnTo>
                  <a:lnTo>
                    <a:pt x="232" y="187"/>
                  </a:lnTo>
                  <a:lnTo>
                    <a:pt x="213" y="184"/>
                  </a:lnTo>
                  <a:lnTo>
                    <a:pt x="211" y="184"/>
                  </a:lnTo>
                  <a:lnTo>
                    <a:pt x="208" y="187"/>
                  </a:lnTo>
                  <a:lnTo>
                    <a:pt x="202" y="186"/>
                  </a:lnTo>
                  <a:lnTo>
                    <a:pt x="192" y="184"/>
                  </a:lnTo>
                  <a:lnTo>
                    <a:pt x="183" y="183"/>
                  </a:lnTo>
                  <a:lnTo>
                    <a:pt x="173" y="187"/>
                  </a:lnTo>
                  <a:lnTo>
                    <a:pt x="168" y="187"/>
                  </a:lnTo>
                  <a:lnTo>
                    <a:pt x="148" y="183"/>
                  </a:lnTo>
                  <a:lnTo>
                    <a:pt x="138" y="170"/>
                  </a:lnTo>
                  <a:lnTo>
                    <a:pt x="136" y="168"/>
                  </a:lnTo>
                  <a:lnTo>
                    <a:pt x="127" y="167"/>
                  </a:lnTo>
                  <a:lnTo>
                    <a:pt x="124" y="167"/>
                  </a:lnTo>
                  <a:lnTo>
                    <a:pt x="114" y="159"/>
                  </a:lnTo>
                  <a:lnTo>
                    <a:pt x="103" y="154"/>
                  </a:lnTo>
                  <a:lnTo>
                    <a:pt x="93" y="153"/>
                  </a:lnTo>
                  <a:lnTo>
                    <a:pt x="83" y="148"/>
                  </a:lnTo>
                  <a:lnTo>
                    <a:pt x="78" y="144"/>
                  </a:lnTo>
                  <a:lnTo>
                    <a:pt x="66" y="130"/>
                  </a:lnTo>
                  <a:lnTo>
                    <a:pt x="57" y="124"/>
                  </a:lnTo>
                  <a:lnTo>
                    <a:pt x="49" y="120"/>
                  </a:lnTo>
                  <a:lnTo>
                    <a:pt x="45" y="116"/>
                  </a:lnTo>
                  <a:lnTo>
                    <a:pt x="32" y="109"/>
                  </a:lnTo>
                  <a:lnTo>
                    <a:pt x="28" y="109"/>
                  </a:lnTo>
                  <a:lnTo>
                    <a:pt x="28" y="113"/>
                  </a:lnTo>
                  <a:lnTo>
                    <a:pt x="23" y="113"/>
                  </a:lnTo>
                  <a:lnTo>
                    <a:pt x="18" y="109"/>
                  </a:lnTo>
                  <a:lnTo>
                    <a:pt x="17" y="103"/>
                  </a:lnTo>
                  <a:lnTo>
                    <a:pt x="12" y="98"/>
                  </a:lnTo>
                  <a:lnTo>
                    <a:pt x="1" y="97"/>
                  </a:lnTo>
                  <a:lnTo>
                    <a:pt x="0" y="94"/>
                  </a:lnTo>
                  <a:lnTo>
                    <a:pt x="1" y="87"/>
                  </a:lnTo>
                  <a:lnTo>
                    <a:pt x="6" y="79"/>
                  </a:lnTo>
                  <a:lnTo>
                    <a:pt x="9" y="78"/>
                  </a:lnTo>
                  <a:lnTo>
                    <a:pt x="11" y="71"/>
                  </a:lnTo>
                  <a:lnTo>
                    <a:pt x="14" y="67"/>
                  </a:lnTo>
                  <a:lnTo>
                    <a:pt x="11" y="58"/>
                  </a:lnTo>
                  <a:lnTo>
                    <a:pt x="14" y="51"/>
                  </a:lnTo>
                  <a:lnTo>
                    <a:pt x="19" y="45"/>
                  </a:lnTo>
                  <a:lnTo>
                    <a:pt x="17" y="38"/>
                  </a:lnTo>
                  <a:lnTo>
                    <a:pt x="17" y="34"/>
                  </a:lnTo>
                  <a:lnTo>
                    <a:pt x="21" y="29"/>
                  </a:lnTo>
                  <a:lnTo>
                    <a:pt x="27" y="29"/>
                  </a:lnTo>
                  <a:lnTo>
                    <a:pt x="30" y="22"/>
                  </a:lnTo>
                  <a:lnTo>
                    <a:pt x="38" y="17"/>
                  </a:lnTo>
                  <a:lnTo>
                    <a:pt x="41" y="11"/>
                  </a:lnTo>
                  <a:lnTo>
                    <a:pt x="43" y="6"/>
                  </a:lnTo>
                  <a:lnTo>
                    <a:pt x="45" y="4"/>
                  </a:lnTo>
                  <a:lnTo>
                    <a:pt x="48" y="7"/>
                  </a:lnTo>
                  <a:lnTo>
                    <a:pt x="54" y="4"/>
                  </a:lnTo>
                  <a:lnTo>
                    <a:pt x="56" y="6"/>
                  </a:lnTo>
                  <a:lnTo>
                    <a:pt x="59" y="11"/>
                  </a:lnTo>
                  <a:lnTo>
                    <a:pt x="67" y="18"/>
                  </a:lnTo>
                  <a:lnTo>
                    <a:pt x="68" y="14"/>
                  </a:lnTo>
                  <a:lnTo>
                    <a:pt x="67" y="12"/>
                  </a:lnTo>
                  <a:lnTo>
                    <a:pt x="71" y="8"/>
                  </a:lnTo>
                  <a:lnTo>
                    <a:pt x="71" y="2"/>
                  </a:lnTo>
                  <a:lnTo>
                    <a:pt x="71" y="1"/>
                  </a:lnTo>
                  <a:lnTo>
                    <a:pt x="73" y="0"/>
                  </a:lnTo>
                  <a:lnTo>
                    <a:pt x="89" y="2"/>
                  </a:lnTo>
                  <a:lnTo>
                    <a:pt x="92" y="3"/>
                  </a:lnTo>
                  <a:lnTo>
                    <a:pt x="110" y="7"/>
                  </a:lnTo>
                  <a:lnTo>
                    <a:pt x="130" y="13"/>
                  </a:lnTo>
                  <a:lnTo>
                    <a:pt x="135" y="15"/>
                  </a:lnTo>
                  <a:lnTo>
                    <a:pt x="141" y="24"/>
                  </a:lnTo>
                  <a:lnTo>
                    <a:pt x="151" y="33"/>
                  </a:lnTo>
                  <a:lnTo>
                    <a:pt x="163" y="36"/>
                  </a:lnTo>
                  <a:lnTo>
                    <a:pt x="174" y="46"/>
                  </a:lnTo>
                  <a:lnTo>
                    <a:pt x="181" y="55"/>
                  </a:lnTo>
                  <a:lnTo>
                    <a:pt x="184" y="72"/>
                  </a:lnTo>
                  <a:lnTo>
                    <a:pt x="186" y="77"/>
                  </a:lnTo>
                  <a:lnTo>
                    <a:pt x="192" y="79"/>
                  </a:lnTo>
                  <a:lnTo>
                    <a:pt x="196" y="79"/>
                  </a:lnTo>
                  <a:lnTo>
                    <a:pt x="200" y="74"/>
                  </a:lnTo>
                  <a:lnTo>
                    <a:pt x="204" y="73"/>
                  </a:lnTo>
                  <a:lnTo>
                    <a:pt x="207" y="70"/>
                  </a:lnTo>
                  <a:lnTo>
                    <a:pt x="207" y="67"/>
                  </a:lnTo>
                  <a:lnTo>
                    <a:pt x="211" y="63"/>
                  </a:lnTo>
                  <a:lnTo>
                    <a:pt x="215" y="65"/>
                  </a:lnTo>
                  <a:lnTo>
                    <a:pt x="221" y="63"/>
                  </a:lnTo>
                  <a:lnTo>
                    <a:pt x="227" y="65"/>
                  </a:lnTo>
                  <a:lnTo>
                    <a:pt x="229" y="67"/>
                  </a:lnTo>
                  <a:lnTo>
                    <a:pt x="226" y="73"/>
                  </a:lnTo>
                  <a:lnTo>
                    <a:pt x="227" y="79"/>
                  </a:lnTo>
                  <a:lnTo>
                    <a:pt x="224" y="92"/>
                  </a:lnTo>
                  <a:lnTo>
                    <a:pt x="226" y="95"/>
                  </a:lnTo>
                  <a:lnTo>
                    <a:pt x="231" y="93"/>
                  </a:lnTo>
                  <a:lnTo>
                    <a:pt x="233" y="98"/>
                  </a:lnTo>
                  <a:lnTo>
                    <a:pt x="235" y="101"/>
                  </a:lnTo>
                  <a:lnTo>
                    <a:pt x="240" y="101"/>
                  </a:lnTo>
                  <a:lnTo>
                    <a:pt x="245" y="105"/>
                  </a:lnTo>
                  <a:lnTo>
                    <a:pt x="251" y="104"/>
                  </a:lnTo>
                  <a:lnTo>
                    <a:pt x="259" y="106"/>
                  </a:lnTo>
                  <a:lnTo>
                    <a:pt x="267" y="108"/>
                  </a:lnTo>
                  <a:lnTo>
                    <a:pt x="272" y="106"/>
                  </a:lnTo>
                  <a:lnTo>
                    <a:pt x="277" y="103"/>
                  </a:lnTo>
                  <a:lnTo>
                    <a:pt x="280" y="104"/>
                  </a:lnTo>
                  <a:lnTo>
                    <a:pt x="277" y="117"/>
                  </a:lnTo>
                  <a:lnTo>
                    <a:pt x="278" y="124"/>
                  </a:lnTo>
                  <a:lnTo>
                    <a:pt x="293" y="133"/>
                  </a:lnTo>
                  <a:lnTo>
                    <a:pt x="301" y="131"/>
                  </a:lnTo>
                  <a:lnTo>
                    <a:pt x="308" y="132"/>
                  </a:lnTo>
                  <a:lnTo>
                    <a:pt x="314" y="138"/>
                  </a:lnTo>
                  <a:lnTo>
                    <a:pt x="315" y="142"/>
                  </a:lnTo>
                  <a:lnTo>
                    <a:pt x="319" y="148"/>
                  </a:lnTo>
                  <a:lnTo>
                    <a:pt x="323" y="151"/>
                  </a:lnTo>
                  <a:lnTo>
                    <a:pt x="329" y="149"/>
                  </a:lnTo>
                  <a:lnTo>
                    <a:pt x="333" y="147"/>
                  </a:lnTo>
                  <a:lnTo>
                    <a:pt x="339" y="151"/>
                  </a:lnTo>
                  <a:lnTo>
                    <a:pt x="344" y="149"/>
                  </a:lnTo>
                  <a:lnTo>
                    <a:pt x="350" y="152"/>
                  </a:lnTo>
                  <a:lnTo>
                    <a:pt x="352" y="151"/>
                  </a:lnTo>
                  <a:lnTo>
                    <a:pt x="356" y="144"/>
                  </a:lnTo>
                  <a:lnTo>
                    <a:pt x="361" y="143"/>
                  </a:lnTo>
                  <a:lnTo>
                    <a:pt x="369" y="144"/>
                  </a:lnTo>
                  <a:lnTo>
                    <a:pt x="377" y="151"/>
                  </a:lnTo>
                  <a:lnTo>
                    <a:pt x="387" y="153"/>
                  </a:lnTo>
                  <a:lnTo>
                    <a:pt x="394" y="157"/>
                  </a:lnTo>
                  <a:lnTo>
                    <a:pt x="398" y="158"/>
                  </a:lnTo>
                  <a:lnTo>
                    <a:pt x="405" y="156"/>
                  </a:lnTo>
                  <a:lnTo>
                    <a:pt x="419" y="159"/>
                  </a:lnTo>
                  <a:lnTo>
                    <a:pt x="422" y="159"/>
                  </a:lnTo>
                  <a:lnTo>
                    <a:pt x="428" y="151"/>
                  </a:lnTo>
                  <a:lnTo>
                    <a:pt x="436" y="149"/>
                  </a:lnTo>
                  <a:lnTo>
                    <a:pt x="439" y="151"/>
                  </a:ln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 sz="1950" dirty="0">
                <a:latin typeface="Raleway Light"/>
              </a:endParaRPr>
            </a:p>
          </p:txBody>
        </p:sp>
        <p:sp>
          <p:nvSpPr>
            <p:cNvPr id="51" name="Freeform 103">
              <a:extLst>
                <a:ext uri="{FF2B5EF4-FFF2-40B4-BE49-F238E27FC236}">
                  <a16:creationId xmlns:a16="http://schemas.microsoft.com/office/drawing/2014/main" id="{7B0739E5-C2F0-5314-0096-02DA7969455B}"/>
                </a:ext>
              </a:extLst>
            </p:cNvPr>
            <p:cNvSpPr>
              <a:spLocks noChangeAspect="1"/>
            </p:cNvSpPr>
            <p:nvPr/>
          </p:nvSpPr>
          <p:spPr bwMode="gray">
            <a:xfrm>
              <a:off x="8398563" y="3959540"/>
              <a:ext cx="141767" cy="164596"/>
            </a:xfrm>
            <a:custGeom>
              <a:avLst/>
              <a:gdLst/>
              <a:ahLst/>
              <a:cxnLst>
                <a:cxn ang="0">
                  <a:pos x="241" y="337"/>
                </a:cxn>
                <a:cxn ang="0">
                  <a:pos x="226" y="291"/>
                </a:cxn>
                <a:cxn ang="0">
                  <a:pos x="221" y="257"/>
                </a:cxn>
                <a:cxn ang="0">
                  <a:pos x="198" y="225"/>
                </a:cxn>
                <a:cxn ang="0">
                  <a:pos x="174" y="230"/>
                </a:cxn>
                <a:cxn ang="0">
                  <a:pos x="161" y="215"/>
                </a:cxn>
                <a:cxn ang="0">
                  <a:pos x="153" y="227"/>
                </a:cxn>
                <a:cxn ang="0">
                  <a:pos x="149" y="246"/>
                </a:cxn>
                <a:cxn ang="0">
                  <a:pos x="129" y="283"/>
                </a:cxn>
                <a:cxn ang="0">
                  <a:pos x="115" y="267"/>
                </a:cxn>
                <a:cxn ang="0">
                  <a:pos x="108" y="279"/>
                </a:cxn>
                <a:cxn ang="0">
                  <a:pos x="96" y="280"/>
                </a:cxn>
                <a:cxn ang="0">
                  <a:pos x="80" y="284"/>
                </a:cxn>
                <a:cxn ang="0">
                  <a:pos x="75" y="286"/>
                </a:cxn>
                <a:cxn ang="0">
                  <a:pos x="69" y="291"/>
                </a:cxn>
                <a:cxn ang="0">
                  <a:pos x="58" y="292"/>
                </a:cxn>
                <a:cxn ang="0">
                  <a:pos x="53" y="273"/>
                </a:cxn>
                <a:cxn ang="0">
                  <a:pos x="49" y="258"/>
                </a:cxn>
                <a:cxn ang="0">
                  <a:pos x="48" y="241"/>
                </a:cxn>
                <a:cxn ang="0">
                  <a:pos x="40" y="227"/>
                </a:cxn>
                <a:cxn ang="0">
                  <a:pos x="42" y="215"/>
                </a:cxn>
                <a:cxn ang="0">
                  <a:pos x="42" y="195"/>
                </a:cxn>
                <a:cxn ang="0">
                  <a:pos x="38" y="179"/>
                </a:cxn>
                <a:cxn ang="0">
                  <a:pos x="32" y="165"/>
                </a:cxn>
                <a:cxn ang="0">
                  <a:pos x="36" y="133"/>
                </a:cxn>
                <a:cxn ang="0">
                  <a:pos x="21" y="118"/>
                </a:cxn>
                <a:cxn ang="0">
                  <a:pos x="1" y="109"/>
                </a:cxn>
                <a:cxn ang="0">
                  <a:pos x="1" y="98"/>
                </a:cxn>
                <a:cxn ang="0">
                  <a:pos x="13" y="89"/>
                </a:cxn>
                <a:cxn ang="0">
                  <a:pos x="22" y="78"/>
                </a:cxn>
                <a:cxn ang="0">
                  <a:pos x="42" y="68"/>
                </a:cxn>
                <a:cxn ang="0">
                  <a:pos x="39" y="60"/>
                </a:cxn>
                <a:cxn ang="0">
                  <a:pos x="17" y="57"/>
                </a:cxn>
                <a:cxn ang="0">
                  <a:pos x="11" y="39"/>
                </a:cxn>
                <a:cxn ang="0">
                  <a:pos x="28" y="3"/>
                </a:cxn>
                <a:cxn ang="0">
                  <a:pos x="42" y="17"/>
                </a:cxn>
                <a:cxn ang="0">
                  <a:pos x="49" y="17"/>
                </a:cxn>
                <a:cxn ang="0">
                  <a:pos x="59" y="8"/>
                </a:cxn>
                <a:cxn ang="0">
                  <a:pos x="69" y="31"/>
                </a:cxn>
                <a:cxn ang="0">
                  <a:pos x="82" y="33"/>
                </a:cxn>
                <a:cxn ang="0">
                  <a:pos x="93" y="23"/>
                </a:cxn>
                <a:cxn ang="0">
                  <a:pos x="101" y="62"/>
                </a:cxn>
                <a:cxn ang="0">
                  <a:pos x="118" y="75"/>
                </a:cxn>
                <a:cxn ang="0">
                  <a:pos x="166" y="76"/>
                </a:cxn>
                <a:cxn ang="0">
                  <a:pos x="203" y="76"/>
                </a:cxn>
                <a:cxn ang="0">
                  <a:pos x="242" y="86"/>
                </a:cxn>
                <a:cxn ang="0">
                  <a:pos x="231" y="96"/>
                </a:cxn>
                <a:cxn ang="0">
                  <a:pos x="214" y="124"/>
                </a:cxn>
                <a:cxn ang="0">
                  <a:pos x="192" y="140"/>
                </a:cxn>
                <a:cxn ang="0">
                  <a:pos x="176" y="157"/>
                </a:cxn>
                <a:cxn ang="0">
                  <a:pos x="184" y="193"/>
                </a:cxn>
                <a:cxn ang="0">
                  <a:pos x="199" y="204"/>
                </a:cxn>
                <a:cxn ang="0">
                  <a:pos x="211" y="202"/>
                </a:cxn>
                <a:cxn ang="0">
                  <a:pos x="228" y="166"/>
                </a:cxn>
                <a:cxn ang="0">
                  <a:pos x="241" y="181"/>
                </a:cxn>
                <a:cxn ang="0">
                  <a:pos x="249" y="206"/>
                </a:cxn>
                <a:cxn ang="0">
                  <a:pos x="258" y="243"/>
                </a:cxn>
                <a:cxn ang="0">
                  <a:pos x="260" y="279"/>
                </a:cxn>
                <a:cxn ang="0">
                  <a:pos x="250" y="305"/>
                </a:cxn>
                <a:cxn ang="0">
                  <a:pos x="243" y="318"/>
                </a:cxn>
              </a:cxnLst>
              <a:rect l="0" t="0" r="r" b="b"/>
              <a:pathLst>
                <a:path w="262" h="337">
                  <a:moveTo>
                    <a:pt x="243" y="335"/>
                  </a:moveTo>
                  <a:lnTo>
                    <a:pt x="241" y="337"/>
                  </a:lnTo>
                  <a:lnTo>
                    <a:pt x="233" y="319"/>
                  </a:lnTo>
                  <a:lnTo>
                    <a:pt x="226" y="291"/>
                  </a:lnTo>
                  <a:lnTo>
                    <a:pt x="225" y="276"/>
                  </a:lnTo>
                  <a:lnTo>
                    <a:pt x="221" y="257"/>
                  </a:lnTo>
                  <a:lnTo>
                    <a:pt x="204" y="230"/>
                  </a:lnTo>
                  <a:lnTo>
                    <a:pt x="198" y="225"/>
                  </a:lnTo>
                  <a:lnTo>
                    <a:pt x="187" y="229"/>
                  </a:lnTo>
                  <a:lnTo>
                    <a:pt x="174" y="230"/>
                  </a:lnTo>
                  <a:lnTo>
                    <a:pt x="166" y="225"/>
                  </a:lnTo>
                  <a:lnTo>
                    <a:pt x="161" y="215"/>
                  </a:lnTo>
                  <a:lnTo>
                    <a:pt x="157" y="218"/>
                  </a:lnTo>
                  <a:lnTo>
                    <a:pt x="153" y="227"/>
                  </a:lnTo>
                  <a:lnTo>
                    <a:pt x="146" y="234"/>
                  </a:lnTo>
                  <a:lnTo>
                    <a:pt x="149" y="246"/>
                  </a:lnTo>
                  <a:lnTo>
                    <a:pt x="149" y="257"/>
                  </a:lnTo>
                  <a:lnTo>
                    <a:pt x="129" y="283"/>
                  </a:lnTo>
                  <a:lnTo>
                    <a:pt x="125" y="280"/>
                  </a:lnTo>
                  <a:lnTo>
                    <a:pt x="115" y="267"/>
                  </a:lnTo>
                  <a:lnTo>
                    <a:pt x="110" y="274"/>
                  </a:lnTo>
                  <a:lnTo>
                    <a:pt x="108" y="279"/>
                  </a:lnTo>
                  <a:lnTo>
                    <a:pt x="99" y="288"/>
                  </a:lnTo>
                  <a:lnTo>
                    <a:pt x="96" y="280"/>
                  </a:lnTo>
                  <a:lnTo>
                    <a:pt x="91" y="285"/>
                  </a:lnTo>
                  <a:lnTo>
                    <a:pt x="80" y="284"/>
                  </a:lnTo>
                  <a:lnTo>
                    <a:pt x="79" y="289"/>
                  </a:lnTo>
                  <a:lnTo>
                    <a:pt x="75" y="286"/>
                  </a:lnTo>
                  <a:lnTo>
                    <a:pt x="71" y="288"/>
                  </a:lnTo>
                  <a:lnTo>
                    <a:pt x="69" y="291"/>
                  </a:lnTo>
                  <a:lnTo>
                    <a:pt x="65" y="294"/>
                  </a:lnTo>
                  <a:lnTo>
                    <a:pt x="58" y="292"/>
                  </a:lnTo>
                  <a:lnTo>
                    <a:pt x="51" y="279"/>
                  </a:lnTo>
                  <a:lnTo>
                    <a:pt x="53" y="273"/>
                  </a:lnTo>
                  <a:lnTo>
                    <a:pt x="51" y="269"/>
                  </a:lnTo>
                  <a:lnTo>
                    <a:pt x="49" y="258"/>
                  </a:lnTo>
                  <a:lnTo>
                    <a:pt x="50" y="251"/>
                  </a:lnTo>
                  <a:lnTo>
                    <a:pt x="48" y="241"/>
                  </a:lnTo>
                  <a:lnTo>
                    <a:pt x="43" y="236"/>
                  </a:lnTo>
                  <a:lnTo>
                    <a:pt x="40" y="227"/>
                  </a:lnTo>
                  <a:lnTo>
                    <a:pt x="40" y="218"/>
                  </a:lnTo>
                  <a:lnTo>
                    <a:pt x="42" y="215"/>
                  </a:lnTo>
                  <a:lnTo>
                    <a:pt x="43" y="199"/>
                  </a:lnTo>
                  <a:lnTo>
                    <a:pt x="42" y="195"/>
                  </a:lnTo>
                  <a:lnTo>
                    <a:pt x="38" y="194"/>
                  </a:lnTo>
                  <a:lnTo>
                    <a:pt x="38" y="179"/>
                  </a:lnTo>
                  <a:lnTo>
                    <a:pt x="32" y="173"/>
                  </a:lnTo>
                  <a:lnTo>
                    <a:pt x="32" y="165"/>
                  </a:lnTo>
                  <a:lnTo>
                    <a:pt x="34" y="154"/>
                  </a:lnTo>
                  <a:lnTo>
                    <a:pt x="36" y="133"/>
                  </a:lnTo>
                  <a:lnTo>
                    <a:pt x="27" y="123"/>
                  </a:lnTo>
                  <a:lnTo>
                    <a:pt x="21" y="118"/>
                  </a:lnTo>
                  <a:lnTo>
                    <a:pt x="10" y="113"/>
                  </a:lnTo>
                  <a:lnTo>
                    <a:pt x="1" y="109"/>
                  </a:lnTo>
                  <a:lnTo>
                    <a:pt x="0" y="103"/>
                  </a:lnTo>
                  <a:lnTo>
                    <a:pt x="1" y="98"/>
                  </a:lnTo>
                  <a:lnTo>
                    <a:pt x="6" y="90"/>
                  </a:lnTo>
                  <a:lnTo>
                    <a:pt x="13" y="89"/>
                  </a:lnTo>
                  <a:lnTo>
                    <a:pt x="20" y="85"/>
                  </a:lnTo>
                  <a:lnTo>
                    <a:pt x="22" y="78"/>
                  </a:lnTo>
                  <a:lnTo>
                    <a:pt x="42" y="76"/>
                  </a:lnTo>
                  <a:lnTo>
                    <a:pt x="42" y="68"/>
                  </a:lnTo>
                  <a:lnTo>
                    <a:pt x="38" y="64"/>
                  </a:lnTo>
                  <a:lnTo>
                    <a:pt x="39" y="60"/>
                  </a:lnTo>
                  <a:lnTo>
                    <a:pt x="24" y="62"/>
                  </a:lnTo>
                  <a:lnTo>
                    <a:pt x="17" y="57"/>
                  </a:lnTo>
                  <a:lnTo>
                    <a:pt x="15" y="43"/>
                  </a:lnTo>
                  <a:lnTo>
                    <a:pt x="11" y="39"/>
                  </a:lnTo>
                  <a:lnTo>
                    <a:pt x="26" y="15"/>
                  </a:lnTo>
                  <a:lnTo>
                    <a:pt x="28" y="3"/>
                  </a:lnTo>
                  <a:lnTo>
                    <a:pt x="32" y="0"/>
                  </a:lnTo>
                  <a:lnTo>
                    <a:pt x="42" y="17"/>
                  </a:lnTo>
                  <a:lnTo>
                    <a:pt x="48" y="25"/>
                  </a:lnTo>
                  <a:lnTo>
                    <a:pt x="49" y="17"/>
                  </a:lnTo>
                  <a:lnTo>
                    <a:pt x="53" y="5"/>
                  </a:lnTo>
                  <a:lnTo>
                    <a:pt x="59" y="8"/>
                  </a:lnTo>
                  <a:lnTo>
                    <a:pt x="61" y="22"/>
                  </a:lnTo>
                  <a:lnTo>
                    <a:pt x="69" y="31"/>
                  </a:lnTo>
                  <a:lnTo>
                    <a:pt x="74" y="27"/>
                  </a:lnTo>
                  <a:lnTo>
                    <a:pt x="82" y="33"/>
                  </a:lnTo>
                  <a:lnTo>
                    <a:pt x="91" y="19"/>
                  </a:lnTo>
                  <a:lnTo>
                    <a:pt x="93" y="23"/>
                  </a:lnTo>
                  <a:lnTo>
                    <a:pt x="96" y="43"/>
                  </a:lnTo>
                  <a:lnTo>
                    <a:pt x="101" y="62"/>
                  </a:lnTo>
                  <a:lnTo>
                    <a:pt x="107" y="70"/>
                  </a:lnTo>
                  <a:lnTo>
                    <a:pt x="118" y="75"/>
                  </a:lnTo>
                  <a:lnTo>
                    <a:pt x="162" y="79"/>
                  </a:lnTo>
                  <a:lnTo>
                    <a:pt x="166" y="76"/>
                  </a:lnTo>
                  <a:lnTo>
                    <a:pt x="180" y="74"/>
                  </a:lnTo>
                  <a:lnTo>
                    <a:pt x="203" y="76"/>
                  </a:lnTo>
                  <a:lnTo>
                    <a:pt x="227" y="80"/>
                  </a:lnTo>
                  <a:lnTo>
                    <a:pt x="242" y="86"/>
                  </a:lnTo>
                  <a:lnTo>
                    <a:pt x="239" y="91"/>
                  </a:lnTo>
                  <a:lnTo>
                    <a:pt x="231" y="96"/>
                  </a:lnTo>
                  <a:lnTo>
                    <a:pt x="226" y="109"/>
                  </a:lnTo>
                  <a:lnTo>
                    <a:pt x="214" y="124"/>
                  </a:lnTo>
                  <a:lnTo>
                    <a:pt x="203" y="134"/>
                  </a:lnTo>
                  <a:lnTo>
                    <a:pt x="192" y="140"/>
                  </a:lnTo>
                  <a:lnTo>
                    <a:pt x="178" y="149"/>
                  </a:lnTo>
                  <a:lnTo>
                    <a:pt x="176" y="157"/>
                  </a:lnTo>
                  <a:lnTo>
                    <a:pt x="177" y="173"/>
                  </a:lnTo>
                  <a:lnTo>
                    <a:pt x="184" y="193"/>
                  </a:lnTo>
                  <a:lnTo>
                    <a:pt x="194" y="194"/>
                  </a:lnTo>
                  <a:lnTo>
                    <a:pt x="199" y="204"/>
                  </a:lnTo>
                  <a:lnTo>
                    <a:pt x="206" y="210"/>
                  </a:lnTo>
                  <a:lnTo>
                    <a:pt x="211" y="202"/>
                  </a:lnTo>
                  <a:lnTo>
                    <a:pt x="217" y="181"/>
                  </a:lnTo>
                  <a:lnTo>
                    <a:pt x="228" y="166"/>
                  </a:lnTo>
                  <a:lnTo>
                    <a:pt x="233" y="167"/>
                  </a:lnTo>
                  <a:lnTo>
                    <a:pt x="241" y="181"/>
                  </a:lnTo>
                  <a:lnTo>
                    <a:pt x="246" y="198"/>
                  </a:lnTo>
                  <a:lnTo>
                    <a:pt x="249" y="206"/>
                  </a:lnTo>
                  <a:lnTo>
                    <a:pt x="252" y="215"/>
                  </a:lnTo>
                  <a:lnTo>
                    <a:pt x="258" y="243"/>
                  </a:lnTo>
                  <a:lnTo>
                    <a:pt x="262" y="276"/>
                  </a:lnTo>
                  <a:lnTo>
                    <a:pt x="260" y="279"/>
                  </a:lnTo>
                  <a:lnTo>
                    <a:pt x="262" y="308"/>
                  </a:lnTo>
                  <a:lnTo>
                    <a:pt x="250" y="305"/>
                  </a:lnTo>
                  <a:lnTo>
                    <a:pt x="244" y="310"/>
                  </a:lnTo>
                  <a:lnTo>
                    <a:pt x="243" y="318"/>
                  </a:lnTo>
                  <a:lnTo>
                    <a:pt x="243" y="335"/>
                  </a:ln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 sz="1950" dirty="0">
                <a:latin typeface="Raleway Light"/>
              </a:endParaRPr>
            </a:p>
          </p:txBody>
        </p:sp>
        <p:sp>
          <p:nvSpPr>
            <p:cNvPr id="52" name="Freeform 104">
              <a:extLst>
                <a:ext uri="{FF2B5EF4-FFF2-40B4-BE49-F238E27FC236}">
                  <a16:creationId xmlns:a16="http://schemas.microsoft.com/office/drawing/2014/main" id="{044B26B1-DA30-EEBA-B433-8B81CF0E4983}"/>
                </a:ext>
              </a:extLst>
            </p:cNvPr>
            <p:cNvSpPr>
              <a:spLocks noChangeAspect="1"/>
            </p:cNvSpPr>
            <p:nvPr/>
          </p:nvSpPr>
          <p:spPr bwMode="gray">
            <a:xfrm>
              <a:off x="8155925" y="4431219"/>
              <a:ext cx="62705" cy="105637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13" y="4"/>
                </a:cxn>
                <a:cxn ang="0">
                  <a:pos x="19" y="9"/>
                </a:cxn>
                <a:cxn ang="0">
                  <a:pos x="28" y="12"/>
                </a:cxn>
                <a:cxn ang="0">
                  <a:pos x="33" y="19"/>
                </a:cxn>
                <a:cxn ang="0">
                  <a:pos x="28" y="19"/>
                </a:cxn>
                <a:cxn ang="0">
                  <a:pos x="22" y="25"/>
                </a:cxn>
                <a:cxn ang="0">
                  <a:pos x="19" y="38"/>
                </a:cxn>
                <a:cxn ang="0">
                  <a:pos x="13" y="47"/>
                </a:cxn>
                <a:cxn ang="0">
                  <a:pos x="7" y="95"/>
                </a:cxn>
                <a:cxn ang="0">
                  <a:pos x="2" y="91"/>
                </a:cxn>
                <a:cxn ang="0">
                  <a:pos x="0" y="95"/>
                </a:cxn>
                <a:cxn ang="0">
                  <a:pos x="0" y="111"/>
                </a:cxn>
                <a:cxn ang="0">
                  <a:pos x="7" y="166"/>
                </a:cxn>
                <a:cxn ang="0">
                  <a:pos x="11" y="182"/>
                </a:cxn>
                <a:cxn ang="0">
                  <a:pos x="19" y="198"/>
                </a:cxn>
                <a:cxn ang="0">
                  <a:pos x="29" y="209"/>
                </a:cxn>
                <a:cxn ang="0">
                  <a:pos x="45" y="211"/>
                </a:cxn>
                <a:cxn ang="0">
                  <a:pos x="59" y="211"/>
                </a:cxn>
                <a:cxn ang="0">
                  <a:pos x="86" y="197"/>
                </a:cxn>
                <a:cxn ang="0">
                  <a:pos x="100" y="187"/>
                </a:cxn>
                <a:cxn ang="0">
                  <a:pos x="113" y="170"/>
                </a:cxn>
                <a:cxn ang="0">
                  <a:pos x="115" y="145"/>
                </a:cxn>
                <a:cxn ang="0">
                  <a:pos x="116" y="125"/>
                </a:cxn>
                <a:cxn ang="0">
                  <a:pos x="115" y="117"/>
                </a:cxn>
                <a:cxn ang="0">
                  <a:pos x="108" y="114"/>
                </a:cxn>
                <a:cxn ang="0">
                  <a:pos x="98" y="87"/>
                </a:cxn>
                <a:cxn ang="0">
                  <a:pos x="92" y="75"/>
                </a:cxn>
                <a:cxn ang="0">
                  <a:pos x="86" y="69"/>
                </a:cxn>
                <a:cxn ang="0">
                  <a:pos x="83" y="62"/>
                </a:cxn>
                <a:cxn ang="0">
                  <a:pos x="80" y="55"/>
                </a:cxn>
                <a:cxn ang="0">
                  <a:pos x="67" y="44"/>
                </a:cxn>
                <a:cxn ang="0">
                  <a:pos x="64" y="33"/>
                </a:cxn>
                <a:cxn ang="0">
                  <a:pos x="45" y="12"/>
                </a:cxn>
                <a:cxn ang="0">
                  <a:pos x="35" y="4"/>
                </a:cxn>
                <a:cxn ang="0">
                  <a:pos x="27" y="0"/>
                </a:cxn>
                <a:cxn ang="0">
                  <a:pos x="18" y="0"/>
                </a:cxn>
              </a:cxnLst>
              <a:rect l="0" t="0" r="r" b="b"/>
              <a:pathLst>
                <a:path w="116" h="211">
                  <a:moveTo>
                    <a:pt x="18" y="0"/>
                  </a:moveTo>
                  <a:lnTo>
                    <a:pt x="13" y="4"/>
                  </a:lnTo>
                  <a:lnTo>
                    <a:pt x="19" y="9"/>
                  </a:lnTo>
                  <a:lnTo>
                    <a:pt x="28" y="12"/>
                  </a:lnTo>
                  <a:lnTo>
                    <a:pt x="33" y="19"/>
                  </a:lnTo>
                  <a:lnTo>
                    <a:pt x="28" y="19"/>
                  </a:lnTo>
                  <a:lnTo>
                    <a:pt x="22" y="25"/>
                  </a:lnTo>
                  <a:lnTo>
                    <a:pt x="19" y="38"/>
                  </a:lnTo>
                  <a:lnTo>
                    <a:pt x="13" y="47"/>
                  </a:lnTo>
                  <a:lnTo>
                    <a:pt x="7" y="95"/>
                  </a:lnTo>
                  <a:lnTo>
                    <a:pt x="2" y="91"/>
                  </a:lnTo>
                  <a:lnTo>
                    <a:pt x="0" y="95"/>
                  </a:lnTo>
                  <a:lnTo>
                    <a:pt x="0" y="111"/>
                  </a:lnTo>
                  <a:lnTo>
                    <a:pt x="7" y="166"/>
                  </a:lnTo>
                  <a:lnTo>
                    <a:pt x="11" y="182"/>
                  </a:lnTo>
                  <a:lnTo>
                    <a:pt x="19" y="198"/>
                  </a:lnTo>
                  <a:lnTo>
                    <a:pt x="29" y="209"/>
                  </a:lnTo>
                  <a:lnTo>
                    <a:pt x="45" y="211"/>
                  </a:lnTo>
                  <a:lnTo>
                    <a:pt x="59" y="211"/>
                  </a:lnTo>
                  <a:lnTo>
                    <a:pt x="86" y="197"/>
                  </a:lnTo>
                  <a:lnTo>
                    <a:pt x="100" y="187"/>
                  </a:lnTo>
                  <a:lnTo>
                    <a:pt x="113" y="170"/>
                  </a:lnTo>
                  <a:lnTo>
                    <a:pt x="115" y="145"/>
                  </a:lnTo>
                  <a:lnTo>
                    <a:pt x="116" y="125"/>
                  </a:lnTo>
                  <a:lnTo>
                    <a:pt x="115" y="117"/>
                  </a:lnTo>
                  <a:lnTo>
                    <a:pt x="108" y="114"/>
                  </a:lnTo>
                  <a:lnTo>
                    <a:pt x="98" y="87"/>
                  </a:lnTo>
                  <a:lnTo>
                    <a:pt x="92" y="75"/>
                  </a:lnTo>
                  <a:lnTo>
                    <a:pt x="86" y="69"/>
                  </a:lnTo>
                  <a:lnTo>
                    <a:pt x="83" y="62"/>
                  </a:lnTo>
                  <a:lnTo>
                    <a:pt x="80" y="55"/>
                  </a:lnTo>
                  <a:lnTo>
                    <a:pt x="67" y="44"/>
                  </a:lnTo>
                  <a:lnTo>
                    <a:pt x="64" y="33"/>
                  </a:lnTo>
                  <a:lnTo>
                    <a:pt x="45" y="12"/>
                  </a:lnTo>
                  <a:lnTo>
                    <a:pt x="35" y="4"/>
                  </a:lnTo>
                  <a:lnTo>
                    <a:pt x="27" y="0"/>
                  </a:lnTo>
                  <a:lnTo>
                    <a:pt x="18" y="0"/>
                  </a:ln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 sz="1950" dirty="0">
                <a:latin typeface="Raleway Light"/>
              </a:endParaRPr>
            </a:p>
          </p:txBody>
        </p:sp>
        <p:sp>
          <p:nvSpPr>
            <p:cNvPr id="53" name="Freeform 105">
              <a:extLst>
                <a:ext uri="{FF2B5EF4-FFF2-40B4-BE49-F238E27FC236}">
                  <a16:creationId xmlns:a16="http://schemas.microsoft.com/office/drawing/2014/main" id="{0CB1BC29-1C45-5662-007D-63E60694F7E9}"/>
                </a:ext>
              </a:extLst>
            </p:cNvPr>
            <p:cNvSpPr>
              <a:spLocks noChangeAspect="1"/>
            </p:cNvSpPr>
            <p:nvPr/>
          </p:nvSpPr>
          <p:spPr bwMode="gray">
            <a:xfrm>
              <a:off x="9363669" y="3996389"/>
              <a:ext cx="51800" cy="98266"/>
            </a:xfrm>
            <a:custGeom>
              <a:avLst/>
              <a:gdLst/>
              <a:ahLst/>
              <a:cxnLst>
                <a:cxn ang="0">
                  <a:pos x="75" y="0"/>
                </a:cxn>
                <a:cxn ang="0">
                  <a:pos x="82" y="4"/>
                </a:cxn>
                <a:cxn ang="0">
                  <a:pos x="87" y="9"/>
                </a:cxn>
                <a:cxn ang="0">
                  <a:pos x="92" y="9"/>
                </a:cxn>
                <a:cxn ang="0">
                  <a:pos x="94" y="10"/>
                </a:cxn>
                <a:cxn ang="0">
                  <a:pos x="97" y="15"/>
                </a:cxn>
                <a:cxn ang="0">
                  <a:pos x="97" y="18"/>
                </a:cxn>
                <a:cxn ang="0">
                  <a:pos x="93" y="26"/>
                </a:cxn>
                <a:cxn ang="0">
                  <a:pos x="93" y="32"/>
                </a:cxn>
                <a:cxn ang="0">
                  <a:pos x="94" y="41"/>
                </a:cxn>
                <a:cxn ang="0">
                  <a:pos x="92" y="50"/>
                </a:cxn>
                <a:cxn ang="0">
                  <a:pos x="83" y="69"/>
                </a:cxn>
                <a:cxn ang="0">
                  <a:pos x="79" y="95"/>
                </a:cxn>
                <a:cxn ang="0">
                  <a:pos x="76" y="114"/>
                </a:cxn>
                <a:cxn ang="0">
                  <a:pos x="68" y="131"/>
                </a:cxn>
                <a:cxn ang="0">
                  <a:pos x="57" y="150"/>
                </a:cxn>
                <a:cxn ang="0">
                  <a:pos x="51" y="159"/>
                </a:cxn>
                <a:cxn ang="0">
                  <a:pos x="48" y="168"/>
                </a:cxn>
                <a:cxn ang="0">
                  <a:pos x="40" y="199"/>
                </a:cxn>
                <a:cxn ang="0">
                  <a:pos x="36" y="195"/>
                </a:cxn>
                <a:cxn ang="0">
                  <a:pos x="33" y="182"/>
                </a:cxn>
                <a:cxn ang="0">
                  <a:pos x="25" y="170"/>
                </a:cxn>
                <a:cxn ang="0">
                  <a:pos x="16" y="163"/>
                </a:cxn>
                <a:cxn ang="0">
                  <a:pos x="6" y="147"/>
                </a:cxn>
                <a:cxn ang="0">
                  <a:pos x="1" y="122"/>
                </a:cxn>
                <a:cxn ang="0">
                  <a:pos x="0" y="102"/>
                </a:cxn>
                <a:cxn ang="0">
                  <a:pos x="2" y="92"/>
                </a:cxn>
                <a:cxn ang="0">
                  <a:pos x="9" y="76"/>
                </a:cxn>
                <a:cxn ang="0">
                  <a:pos x="48" y="17"/>
                </a:cxn>
                <a:cxn ang="0">
                  <a:pos x="65" y="7"/>
                </a:cxn>
                <a:cxn ang="0">
                  <a:pos x="68" y="3"/>
                </a:cxn>
                <a:cxn ang="0">
                  <a:pos x="75" y="0"/>
                </a:cxn>
              </a:cxnLst>
              <a:rect l="0" t="0" r="r" b="b"/>
              <a:pathLst>
                <a:path w="97" h="199">
                  <a:moveTo>
                    <a:pt x="75" y="0"/>
                  </a:moveTo>
                  <a:lnTo>
                    <a:pt x="82" y="4"/>
                  </a:lnTo>
                  <a:lnTo>
                    <a:pt x="87" y="9"/>
                  </a:lnTo>
                  <a:lnTo>
                    <a:pt x="92" y="9"/>
                  </a:lnTo>
                  <a:lnTo>
                    <a:pt x="94" y="10"/>
                  </a:lnTo>
                  <a:lnTo>
                    <a:pt x="97" y="15"/>
                  </a:lnTo>
                  <a:lnTo>
                    <a:pt x="97" y="18"/>
                  </a:lnTo>
                  <a:lnTo>
                    <a:pt x="93" y="26"/>
                  </a:lnTo>
                  <a:lnTo>
                    <a:pt x="93" y="32"/>
                  </a:lnTo>
                  <a:lnTo>
                    <a:pt x="94" y="41"/>
                  </a:lnTo>
                  <a:lnTo>
                    <a:pt x="92" y="50"/>
                  </a:lnTo>
                  <a:lnTo>
                    <a:pt x="83" y="69"/>
                  </a:lnTo>
                  <a:lnTo>
                    <a:pt x="79" y="95"/>
                  </a:lnTo>
                  <a:lnTo>
                    <a:pt x="76" y="114"/>
                  </a:lnTo>
                  <a:lnTo>
                    <a:pt x="68" y="131"/>
                  </a:lnTo>
                  <a:lnTo>
                    <a:pt x="57" y="150"/>
                  </a:lnTo>
                  <a:lnTo>
                    <a:pt x="51" y="159"/>
                  </a:lnTo>
                  <a:lnTo>
                    <a:pt x="48" y="168"/>
                  </a:lnTo>
                  <a:lnTo>
                    <a:pt x="40" y="199"/>
                  </a:lnTo>
                  <a:lnTo>
                    <a:pt x="36" y="195"/>
                  </a:lnTo>
                  <a:lnTo>
                    <a:pt x="33" y="182"/>
                  </a:lnTo>
                  <a:lnTo>
                    <a:pt x="25" y="170"/>
                  </a:lnTo>
                  <a:lnTo>
                    <a:pt x="16" y="163"/>
                  </a:lnTo>
                  <a:lnTo>
                    <a:pt x="6" y="147"/>
                  </a:lnTo>
                  <a:lnTo>
                    <a:pt x="1" y="122"/>
                  </a:lnTo>
                  <a:lnTo>
                    <a:pt x="0" y="102"/>
                  </a:lnTo>
                  <a:lnTo>
                    <a:pt x="2" y="92"/>
                  </a:lnTo>
                  <a:lnTo>
                    <a:pt x="9" y="76"/>
                  </a:lnTo>
                  <a:lnTo>
                    <a:pt x="48" y="17"/>
                  </a:lnTo>
                  <a:lnTo>
                    <a:pt x="65" y="7"/>
                  </a:lnTo>
                  <a:lnTo>
                    <a:pt x="68" y="3"/>
                  </a:lnTo>
                  <a:lnTo>
                    <a:pt x="75" y="0"/>
                  </a:ln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 sz="1950" dirty="0">
                <a:latin typeface="Raleway Light"/>
              </a:endParaRPr>
            </a:p>
          </p:txBody>
        </p:sp>
        <p:sp>
          <p:nvSpPr>
            <p:cNvPr id="54" name="Freeform 107">
              <a:extLst>
                <a:ext uri="{FF2B5EF4-FFF2-40B4-BE49-F238E27FC236}">
                  <a16:creationId xmlns:a16="http://schemas.microsoft.com/office/drawing/2014/main" id="{A1580C72-713A-1AFC-6A8C-6E951CB8AE3E}"/>
                </a:ext>
              </a:extLst>
            </p:cNvPr>
            <p:cNvSpPr>
              <a:spLocks noChangeAspect="1"/>
            </p:cNvSpPr>
            <p:nvPr/>
          </p:nvSpPr>
          <p:spPr bwMode="gray">
            <a:xfrm>
              <a:off x="9955271" y="3325722"/>
              <a:ext cx="179934" cy="149856"/>
            </a:xfrm>
            <a:custGeom>
              <a:avLst/>
              <a:gdLst/>
              <a:ahLst/>
              <a:cxnLst>
                <a:cxn ang="0">
                  <a:pos x="301" y="94"/>
                </a:cxn>
                <a:cxn ang="0">
                  <a:pos x="299" y="113"/>
                </a:cxn>
                <a:cxn ang="0">
                  <a:pos x="294" y="141"/>
                </a:cxn>
                <a:cxn ang="0">
                  <a:pos x="304" y="164"/>
                </a:cxn>
                <a:cxn ang="0">
                  <a:pos x="330" y="159"/>
                </a:cxn>
                <a:cxn ang="0">
                  <a:pos x="308" y="177"/>
                </a:cxn>
                <a:cxn ang="0">
                  <a:pos x="283" y="191"/>
                </a:cxn>
                <a:cxn ang="0">
                  <a:pos x="271" y="195"/>
                </a:cxn>
                <a:cxn ang="0">
                  <a:pos x="238" y="195"/>
                </a:cxn>
                <a:cxn ang="0">
                  <a:pos x="208" y="223"/>
                </a:cxn>
                <a:cxn ang="0">
                  <a:pos x="195" y="259"/>
                </a:cxn>
                <a:cxn ang="0">
                  <a:pos x="162" y="248"/>
                </a:cxn>
                <a:cxn ang="0">
                  <a:pos x="114" y="224"/>
                </a:cxn>
                <a:cxn ang="0">
                  <a:pos x="84" y="227"/>
                </a:cxn>
                <a:cxn ang="0">
                  <a:pos x="63" y="235"/>
                </a:cxn>
                <a:cxn ang="0">
                  <a:pos x="36" y="226"/>
                </a:cxn>
                <a:cxn ang="0">
                  <a:pos x="34" y="251"/>
                </a:cxn>
                <a:cxn ang="0">
                  <a:pos x="74" y="277"/>
                </a:cxn>
                <a:cxn ang="0">
                  <a:pos x="59" y="283"/>
                </a:cxn>
                <a:cxn ang="0">
                  <a:pos x="40" y="289"/>
                </a:cxn>
                <a:cxn ang="0">
                  <a:pos x="22" y="307"/>
                </a:cxn>
                <a:cxn ang="0">
                  <a:pos x="11" y="295"/>
                </a:cxn>
                <a:cxn ang="0">
                  <a:pos x="0" y="247"/>
                </a:cxn>
                <a:cxn ang="0">
                  <a:pos x="11" y="214"/>
                </a:cxn>
                <a:cxn ang="0">
                  <a:pos x="34" y="195"/>
                </a:cxn>
                <a:cxn ang="0">
                  <a:pos x="31" y="176"/>
                </a:cxn>
                <a:cxn ang="0">
                  <a:pos x="47" y="171"/>
                </a:cxn>
                <a:cxn ang="0">
                  <a:pos x="81" y="175"/>
                </a:cxn>
                <a:cxn ang="0">
                  <a:pos x="87" y="146"/>
                </a:cxn>
                <a:cxn ang="0">
                  <a:pos x="94" y="127"/>
                </a:cxn>
                <a:cxn ang="0">
                  <a:pos x="102" y="90"/>
                </a:cxn>
                <a:cxn ang="0">
                  <a:pos x="99" y="25"/>
                </a:cxn>
                <a:cxn ang="0">
                  <a:pos x="110" y="3"/>
                </a:cxn>
                <a:cxn ang="0">
                  <a:pos x="122" y="8"/>
                </a:cxn>
                <a:cxn ang="0">
                  <a:pos x="135" y="22"/>
                </a:cxn>
                <a:cxn ang="0">
                  <a:pos x="179" y="75"/>
                </a:cxn>
                <a:cxn ang="0">
                  <a:pos x="222" y="103"/>
                </a:cxn>
                <a:cxn ang="0">
                  <a:pos x="250" y="116"/>
                </a:cxn>
                <a:cxn ang="0">
                  <a:pos x="272" y="118"/>
                </a:cxn>
              </a:cxnLst>
              <a:rect l="0" t="0" r="r" b="b"/>
              <a:pathLst>
                <a:path w="330" h="307">
                  <a:moveTo>
                    <a:pt x="285" y="108"/>
                  </a:moveTo>
                  <a:lnTo>
                    <a:pt x="301" y="94"/>
                  </a:lnTo>
                  <a:lnTo>
                    <a:pt x="305" y="97"/>
                  </a:lnTo>
                  <a:lnTo>
                    <a:pt x="299" y="113"/>
                  </a:lnTo>
                  <a:lnTo>
                    <a:pt x="291" y="129"/>
                  </a:lnTo>
                  <a:lnTo>
                    <a:pt x="294" y="141"/>
                  </a:lnTo>
                  <a:lnTo>
                    <a:pt x="304" y="148"/>
                  </a:lnTo>
                  <a:lnTo>
                    <a:pt x="304" y="164"/>
                  </a:lnTo>
                  <a:lnTo>
                    <a:pt x="315" y="164"/>
                  </a:lnTo>
                  <a:lnTo>
                    <a:pt x="330" y="159"/>
                  </a:lnTo>
                  <a:lnTo>
                    <a:pt x="325" y="170"/>
                  </a:lnTo>
                  <a:lnTo>
                    <a:pt x="308" y="177"/>
                  </a:lnTo>
                  <a:lnTo>
                    <a:pt x="293" y="188"/>
                  </a:lnTo>
                  <a:lnTo>
                    <a:pt x="283" y="191"/>
                  </a:lnTo>
                  <a:lnTo>
                    <a:pt x="277" y="187"/>
                  </a:lnTo>
                  <a:lnTo>
                    <a:pt x="271" y="195"/>
                  </a:lnTo>
                  <a:lnTo>
                    <a:pt x="254" y="193"/>
                  </a:lnTo>
                  <a:lnTo>
                    <a:pt x="238" y="195"/>
                  </a:lnTo>
                  <a:lnTo>
                    <a:pt x="223" y="204"/>
                  </a:lnTo>
                  <a:lnTo>
                    <a:pt x="208" y="223"/>
                  </a:lnTo>
                  <a:lnTo>
                    <a:pt x="199" y="241"/>
                  </a:lnTo>
                  <a:lnTo>
                    <a:pt x="195" y="259"/>
                  </a:lnTo>
                  <a:lnTo>
                    <a:pt x="189" y="268"/>
                  </a:lnTo>
                  <a:lnTo>
                    <a:pt x="162" y="248"/>
                  </a:lnTo>
                  <a:lnTo>
                    <a:pt x="142" y="241"/>
                  </a:lnTo>
                  <a:lnTo>
                    <a:pt x="114" y="224"/>
                  </a:lnTo>
                  <a:lnTo>
                    <a:pt x="97" y="221"/>
                  </a:lnTo>
                  <a:lnTo>
                    <a:pt x="84" y="227"/>
                  </a:lnTo>
                  <a:lnTo>
                    <a:pt x="74" y="236"/>
                  </a:lnTo>
                  <a:lnTo>
                    <a:pt x="63" y="235"/>
                  </a:lnTo>
                  <a:lnTo>
                    <a:pt x="52" y="225"/>
                  </a:lnTo>
                  <a:lnTo>
                    <a:pt x="36" y="226"/>
                  </a:lnTo>
                  <a:lnTo>
                    <a:pt x="28" y="240"/>
                  </a:lnTo>
                  <a:lnTo>
                    <a:pt x="34" y="251"/>
                  </a:lnTo>
                  <a:lnTo>
                    <a:pt x="57" y="262"/>
                  </a:lnTo>
                  <a:lnTo>
                    <a:pt x="74" y="277"/>
                  </a:lnTo>
                  <a:lnTo>
                    <a:pt x="71" y="284"/>
                  </a:lnTo>
                  <a:lnTo>
                    <a:pt x="59" y="283"/>
                  </a:lnTo>
                  <a:lnTo>
                    <a:pt x="50" y="283"/>
                  </a:lnTo>
                  <a:lnTo>
                    <a:pt x="40" y="289"/>
                  </a:lnTo>
                  <a:lnTo>
                    <a:pt x="35" y="297"/>
                  </a:lnTo>
                  <a:lnTo>
                    <a:pt x="22" y="307"/>
                  </a:lnTo>
                  <a:lnTo>
                    <a:pt x="14" y="305"/>
                  </a:lnTo>
                  <a:lnTo>
                    <a:pt x="11" y="295"/>
                  </a:lnTo>
                  <a:lnTo>
                    <a:pt x="18" y="264"/>
                  </a:lnTo>
                  <a:lnTo>
                    <a:pt x="0" y="247"/>
                  </a:lnTo>
                  <a:lnTo>
                    <a:pt x="2" y="224"/>
                  </a:lnTo>
                  <a:lnTo>
                    <a:pt x="11" y="214"/>
                  </a:lnTo>
                  <a:lnTo>
                    <a:pt x="24" y="207"/>
                  </a:lnTo>
                  <a:lnTo>
                    <a:pt x="34" y="195"/>
                  </a:lnTo>
                  <a:lnTo>
                    <a:pt x="38" y="184"/>
                  </a:lnTo>
                  <a:lnTo>
                    <a:pt x="31" y="176"/>
                  </a:lnTo>
                  <a:lnTo>
                    <a:pt x="34" y="167"/>
                  </a:lnTo>
                  <a:lnTo>
                    <a:pt x="47" y="171"/>
                  </a:lnTo>
                  <a:lnTo>
                    <a:pt x="60" y="175"/>
                  </a:lnTo>
                  <a:lnTo>
                    <a:pt x="81" y="175"/>
                  </a:lnTo>
                  <a:lnTo>
                    <a:pt x="88" y="160"/>
                  </a:lnTo>
                  <a:lnTo>
                    <a:pt x="87" y="146"/>
                  </a:lnTo>
                  <a:lnTo>
                    <a:pt x="87" y="135"/>
                  </a:lnTo>
                  <a:lnTo>
                    <a:pt x="94" y="127"/>
                  </a:lnTo>
                  <a:lnTo>
                    <a:pt x="100" y="110"/>
                  </a:lnTo>
                  <a:lnTo>
                    <a:pt x="102" y="90"/>
                  </a:lnTo>
                  <a:lnTo>
                    <a:pt x="109" y="58"/>
                  </a:lnTo>
                  <a:lnTo>
                    <a:pt x="99" y="25"/>
                  </a:lnTo>
                  <a:lnTo>
                    <a:pt x="99" y="15"/>
                  </a:lnTo>
                  <a:lnTo>
                    <a:pt x="110" y="3"/>
                  </a:lnTo>
                  <a:lnTo>
                    <a:pt x="115" y="0"/>
                  </a:lnTo>
                  <a:lnTo>
                    <a:pt x="122" y="8"/>
                  </a:lnTo>
                  <a:lnTo>
                    <a:pt x="126" y="15"/>
                  </a:lnTo>
                  <a:lnTo>
                    <a:pt x="135" y="22"/>
                  </a:lnTo>
                  <a:lnTo>
                    <a:pt x="158" y="54"/>
                  </a:lnTo>
                  <a:lnTo>
                    <a:pt x="179" y="75"/>
                  </a:lnTo>
                  <a:lnTo>
                    <a:pt x="199" y="92"/>
                  </a:lnTo>
                  <a:lnTo>
                    <a:pt x="222" y="103"/>
                  </a:lnTo>
                  <a:lnTo>
                    <a:pt x="244" y="108"/>
                  </a:lnTo>
                  <a:lnTo>
                    <a:pt x="250" y="116"/>
                  </a:lnTo>
                  <a:lnTo>
                    <a:pt x="261" y="121"/>
                  </a:lnTo>
                  <a:lnTo>
                    <a:pt x="272" y="118"/>
                  </a:lnTo>
                  <a:lnTo>
                    <a:pt x="285" y="108"/>
                  </a:ln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 sz="1950" dirty="0">
                <a:latin typeface="Raleway Light"/>
              </a:endParaRPr>
            </a:p>
          </p:txBody>
        </p:sp>
        <p:sp>
          <p:nvSpPr>
            <p:cNvPr id="55" name="Freeform 108">
              <a:extLst>
                <a:ext uri="{FF2B5EF4-FFF2-40B4-BE49-F238E27FC236}">
                  <a16:creationId xmlns:a16="http://schemas.microsoft.com/office/drawing/2014/main" id="{07B20F18-B10C-FCAD-9EF8-D37560A75C7E}"/>
                </a:ext>
              </a:extLst>
            </p:cNvPr>
            <p:cNvSpPr>
              <a:spLocks noChangeAspect="1"/>
            </p:cNvSpPr>
            <p:nvPr/>
          </p:nvSpPr>
          <p:spPr bwMode="gray">
            <a:xfrm>
              <a:off x="9688096" y="3473122"/>
              <a:ext cx="335334" cy="270233"/>
            </a:xfrm>
            <a:custGeom>
              <a:avLst/>
              <a:gdLst/>
              <a:ahLst/>
              <a:cxnLst>
                <a:cxn ang="0">
                  <a:pos x="578" y="13"/>
                </a:cxn>
                <a:cxn ang="0">
                  <a:pos x="582" y="69"/>
                </a:cxn>
                <a:cxn ang="0">
                  <a:pos x="607" y="118"/>
                </a:cxn>
                <a:cxn ang="0">
                  <a:pos x="608" y="160"/>
                </a:cxn>
                <a:cxn ang="0">
                  <a:pos x="593" y="180"/>
                </a:cxn>
                <a:cxn ang="0">
                  <a:pos x="571" y="223"/>
                </a:cxn>
                <a:cxn ang="0">
                  <a:pos x="554" y="268"/>
                </a:cxn>
                <a:cxn ang="0">
                  <a:pos x="558" y="317"/>
                </a:cxn>
                <a:cxn ang="0">
                  <a:pos x="535" y="365"/>
                </a:cxn>
                <a:cxn ang="0">
                  <a:pos x="545" y="404"/>
                </a:cxn>
                <a:cxn ang="0">
                  <a:pos x="521" y="439"/>
                </a:cxn>
                <a:cxn ang="0">
                  <a:pos x="495" y="425"/>
                </a:cxn>
                <a:cxn ang="0">
                  <a:pos x="491" y="408"/>
                </a:cxn>
                <a:cxn ang="0">
                  <a:pos x="483" y="440"/>
                </a:cxn>
                <a:cxn ang="0">
                  <a:pos x="456" y="443"/>
                </a:cxn>
                <a:cxn ang="0">
                  <a:pos x="437" y="474"/>
                </a:cxn>
                <a:cxn ang="0">
                  <a:pos x="427" y="446"/>
                </a:cxn>
                <a:cxn ang="0">
                  <a:pos x="404" y="478"/>
                </a:cxn>
                <a:cxn ang="0">
                  <a:pos x="356" y="476"/>
                </a:cxn>
                <a:cxn ang="0">
                  <a:pos x="351" y="470"/>
                </a:cxn>
                <a:cxn ang="0">
                  <a:pos x="333" y="470"/>
                </a:cxn>
                <a:cxn ang="0">
                  <a:pos x="320" y="451"/>
                </a:cxn>
                <a:cxn ang="0">
                  <a:pos x="328" y="504"/>
                </a:cxn>
                <a:cxn ang="0">
                  <a:pos x="307" y="503"/>
                </a:cxn>
                <a:cxn ang="0">
                  <a:pos x="295" y="517"/>
                </a:cxn>
                <a:cxn ang="0">
                  <a:pos x="252" y="546"/>
                </a:cxn>
                <a:cxn ang="0">
                  <a:pos x="233" y="517"/>
                </a:cxn>
                <a:cxn ang="0">
                  <a:pos x="248" y="479"/>
                </a:cxn>
                <a:cxn ang="0">
                  <a:pos x="228" y="476"/>
                </a:cxn>
                <a:cxn ang="0">
                  <a:pos x="190" y="468"/>
                </a:cxn>
                <a:cxn ang="0">
                  <a:pos x="156" y="483"/>
                </a:cxn>
                <a:cxn ang="0">
                  <a:pos x="133" y="492"/>
                </a:cxn>
                <a:cxn ang="0">
                  <a:pos x="92" y="503"/>
                </a:cxn>
                <a:cxn ang="0">
                  <a:pos x="69" y="524"/>
                </a:cxn>
                <a:cxn ang="0">
                  <a:pos x="43" y="515"/>
                </a:cxn>
                <a:cxn ang="0">
                  <a:pos x="20" y="521"/>
                </a:cxn>
                <a:cxn ang="0">
                  <a:pos x="0" y="503"/>
                </a:cxn>
                <a:cxn ang="0">
                  <a:pos x="35" y="478"/>
                </a:cxn>
                <a:cxn ang="0">
                  <a:pos x="74" y="446"/>
                </a:cxn>
                <a:cxn ang="0">
                  <a:pos x="106" y="417"/>
                </a:cxn>
                <a:cxn ang="0">
                  <a:pos x="155" y="416"/>
                </a:cxn>
                <a:cxn ang="0">
                  <a:pos x="219" y="407"/>
                </a:cxn>
                <a:cxn ang="0">
                  <a:pos x="237" y="412"/>
                </a:cxn>
                <a:cxn ang="0">
                  <a:pos x="270" y="412"/>
                </a:cxn>
                <a:cxn ang="0">
                  <a:pos x="300" y="357"/>
                </a:cxn>
                <a:cxn ang="0">
                  <a:pos x="322" y="305"/>
                </a:cxn>
                <a:cxn ang="0">
                  <a:pos x="351" y="284"/>
                </a:cxn>
                <a:cxn ang="0">
                  <a:pos x="333" y="306"/>
                </a:cxn>
                <a:cxn ang="0">
                  <a:pos x="336" y="333"/>
                </a:cxn>
                <a:cxn ang="0">
                  <a:pos x="363" y="321"/>
                </a:cxn>
                <a:cxn ang="0">
                  <a:pos x="410" y="295"/>
                </a:cxn>
                <a:cxn ang="0">
                  <a:pos x="440" y="257"/>
                </a:cxn>
                <a:cxn ang="0">
                  <a:pos x="467" y="235"/>
                </a:cxn>
                <a:cxn ang="0">
                  <a:pos x="486" y="188"/>
                </a:cxn>
                <a:cxn ang="0">
                  <a:pos x="499" y="154"/>
                </a:cxn>
                <a:cxn ang="0">
                  <a:pos x="495" y="117"/>
                </a:cxn>
                <a:cxn ang="0">
                  <a:pos x="499" y="92"/>
                </a:cxn>
                <a:cxn ang="0">
                  <a:pos x="512" y="49"/>
                </a:cxn>
                <a:cxn ang="0">
                  <a:pos x="524" y="20"/>
                </a:cxn>
                <a:cxn ang="0">
                  <a:pos x="539" y="48"/>
                </a:cxn>
                <a:cxn ang="0">
                  <a:pos x="560" y="41"/>
                </a:cxn>
                <a:cxn ang="0">
                  <a:pos x="559" y="22"/>
                </a:cxn>
                <a:cxn ang="0">
                  <a:pos x="547" y="3"/>
                </a:cxn>
              </a:cxnLst>
              <a:rect l="0" t="0" r="r" b="b"/>
              <a:pathLst>
                <a:path w="613" h="552">
                  <a:moveTo>
                    <a:pt x="560" y="6"/>
                  </a:moveTo>
                  <a:lnTo>
                    <a:pt x="576" y="6"/>
                  </a:lnTo>
                  <a:lnTo>
                    <a:pt x="578" y="13"/>
                  </a:lnTo>
                  <a:lnTo>
                    <a:pt x="576" y="37"/>
                  </a:lnTo>
                  <a:lnTo>
                    <a:pt x="577" y="53"/>
                  </a:lnTo>
                  <a:lnTo>
                    <a:pt x="582" y="69"/>
                  </a:lnTo>
                  <a:lnTo>
                    <a:pt x="592" y="83"/>
                  </a:lnTo>
                  <a:lnTo>
                    <a:pt x="598" y="96"/>
                  </a:lnTo>
                  <a:lnTo>
                    <a:pt x="607" y="118"/>
                  </a:lnTo>
                  <a:lnTo>
                    <a:pt x="613" y="143"/>
                  </a:lnTo>
                  <a:lnTo>
                    <a:pt x="612" y="153"/>
                  </a:lnTo>
                  <a:lnTo>
                    <a:pt x="608" y="160"/>
                  </a:lnTo>
                  <a:lnTo>
                    <a:pt x="607" y="171"/>
                  </a:lnTo>
                  <a:lnTo>
                    <a:pt x="599" y="180"/>
                  </a:lnTo>
                  <a:lnTo>
                    <a:pt x="593" y="180"/>
                  </a:lnTo>
                  <a:lnTo>
                    <a:pt x="585" y="208"/>
                  </a:lnTo>
                  <a:lnTo>
                    <a:pt x="583" y="224"/>
                  </a:lnTo>
                  <a:lnTo>
                    <a:pt x="571" y="223"/>
                  </a:lnTo>
                  <a:lnTo>
                    <a:pt x="556" y="232"/>
                  </a:lnTo>
                  <a:lnTo>
                    <a:pt x="551" y="251"/>
                  </a:lnTo>
                  <a:lnTo>
                    <a:pt x="554" y="268"/>
                  </a:lnTo>
                  <a:lnTo>
                    <a:pt x="556" y="284"/>
                  </a:lnTo>
                  <a:lnTo>
                    <a:pt x="556" y="305"/>
                  </a:lnTo>
                  <a:lnTo>
                    <a:pt x="558" y="317"/>
                  </a:lnTo>
                  <a:lnTo>
                    <a:pt x="548" y="327"/>
                  </a:lnTo>
                  <a:lnTo>
                    <a:pt x="539" y="347"/>
                  </a:lnTo>
                  <a:lnTo>
                    <a:pt x="535" y="365"/>
                  </a:lnTo>
                  <a:lnTo>
                    <a:pt x="535" y="386"/>
                  </a:lnTo>
                  <a:lnTo>
                    <a:pt x="543" y="397"/>
                  </a:lnTo>
                  <a:lnTo>
                    <a:pt x="545" y="404"/>
                  </a:lnTo>
                  <a:lnTo>
                    <a:pt x="537" y="409"/>
                  </a:lnTo>
                  <a:lnTo>
                    <a:pt x="527" y="425"/>
                  </a:lnTo>
                  <a:lnTo>
                    <a:pt x="521" y="439"/>
                  </a:lnTo>
                  <a:lnTo>
                    <a:pt x="494" y="459"/>
                  </a:lnTo>
                  <a:lnTo>
                    <a:pt x="491" y="449"/>
                  </a:lnTo>
                  <a:lnTo>
                    <a:pt x="495" y="425"/>
                  </a:lnTo>
                  <a:lnTo>
                    <a:pt x="502" y="417"/>
                  </a:lnTo>
                  <a:lnTo>
                    <a:pt x="505" y="408"/>
                  </a:lnTo>
                  <a:lnTo>
                    <a:pt x="491" y="408"/>
                  </a:lnTo>
                  <a:lnTo>
                    <a:pt x="489" y="419"/>
                  </a:lnTo>
                  <a:lnTo>
                    <a:pt x="484" y="429"/>
                  </a:lnTo>
                  <a:lnTo>
                    <a:pt x="483" y="440"/>
                  </a:lnTo>
                  <a:lnTo>
                    <a:pt x="475" y="434"/>
                  </a:lnTo>
                  <a:lnTo>
                    <a:pt x="462" y="433"/>
                  </a:lnTo>
                  <a:lnTo>
                    <a:pt x="456" y="443"/>
                  </a:lnTo>
                  <a:lnTo>
                    <a:pt x="451" y="468"/>
                  </a:lnTo>
                  <a:lnTo>
                    <a:pt x="445" y="476"/>
                  </a:lnTo>
                  <a:lnTo>
                    <a:pt x="437" y="474"/>
                  </a:lnTo>
                  <a:lnTo>
                    <a:pt x="435" y="459"/>
                  </a:lnTo>
                  <a:lnTo>
                    <a:pt x="436" y="447"/>
                  </a:lnTo>
                  <a:lnTo>
                    <a:pt x="427" y="446"/>
                  </a:lnTo>
                  <a:lnTo>
                    <a:pt x="419" y="455"/>
                  </a:lnTo>
                  <a:lnTo>
                    <a:pt x="410" y="466"/>
                  </a:lnTo>
                  <a:lnTo>
                    <a:pt x="404" y="478"/>
                  </a:lnTo>
                  <a:lnTo>
                    <a:pt x="402" y="479"/>
                  </a:lnTo>
                  <a:lnTo>
                    <a:pt x="384" y="476"/>
                  </a:lnTo>
                  <a:lnTo>
                    <a:pt x="356" y="476"/>
                  </a:lnTo>
                  <a:lnTo>
                    <a:pt x="341" y="479"/>
                  </a:lnTo>
                  <a:lnTo>
                    <a:pt x="345" y="474"/>
                  </a:lnTo>
                  <a:lnTo>
                    <a:pt x="351" y="470"/>
                  </a:lnTo>
                  <a:lnTo>
                    <a:pt x="339" y="467"/>
                  </a:lnTo>
                  <a:lnTo>
                    <a:pt x="336" y="463"/>
                  </a:lnTo>
                  <a:lnTo>
                    <a:pt x="333" y="470"/>
                  </a:lnTo>
                  <a:lnTo>
                    <a:pt x="327" y="462"/>
                  </a:lnTo>
                  <a:lnTo>
                    <a:pt x="325" y="449"/>
                  </a:lnTo>
                  <a:lnTo>
                    <a:pt x="320" y="451"/>
                  </a:lnTo>
                  <a:lnTo>
                    <a:pt x="309" y="476"/>
                  </a:lnTo>
                  <a:lnTo>
                    <a:pt x="328" y="488"/>
                  </a:lnTo>
                  <a:lnTo>
                    <a:pt x="328" y="504"/>
                  </a:lnTo>
                  <a:lnTo>
                    <a:pt x="320" y="498"/>
                  </a:lnTo>
                  <a:lnTo>
                    <a:pt x="314" y="501"/>
                  </a:lnTo>
                  <a:lnTo>
                    <a:pt x="307" y="503"/>
                  </a:lnTo>
                  <a:lnTo>
                    <a:pt x="300" y="508"/>
                  </a:lnTo>
                  <a:lnTo>
                    <a:pt x="296" y="514"/>
                  </a:lnTo>
                  <a:lnTo>
                    <a:pt x="295" y="517"/>
                  </a:lnTo>
                  <a:lnTo>
                    <a:pt x="279" y="546"/>
                  </a:lnTo>
                  <a:lnTo>
                    <a:pt x="268" y="552"/>
                  </a:lnTo>
                  <a:lnTo>
                    <a:pt x="252" y="546"/>
                  </a:lnTo>
                  <a:lnTo>
                    <a:pt x="247" y="536"/>
                  </a:lnTo>
                  <a:lnTo>
                    <a:pt x="236" y="529"/>
                  </a:lnTo>
                  <a:lnTo>
                    <a:pt x="233" y="517"/>
                  </a:lnTo>
                  <a:lnTo>
                    <a:pt x="233" y="499"/>
                  </a:lnTo>
                  <a:lnTo>
                    <a:pt x="238" y="494"/>
                  </a:lnTo>
                  <a:lnTo>
                    <a:pt x="248" y="479"/>
                  </a:lnTo>
                  <a:lnTo>
                    <a:pt x="249" y="474"/>
                  </a:lnTo>
                  <a:lnTo>
                    <a:pt x="247" y="472"/>
                  </a:lnTo>
                  <a:lnTo>
                    <a:pt x="228" y="476"/>
                  </a:lnTo>
                  <a:lnTo>
                    <a:pt x="216" y="471"/>
                  </a:lnTo>
                  <a:lnTo>
                    <a:pt x="203" y="468"/>
                  </a:lnTo>
                  <a:lnTo>
                    <a:pt x="190" y="468"/>
                  </a:lnTo>
                  <a:lnTo>
                    <a:pt x="179" y="478"/>
                  </a:lnTo>
                  <a:lnTo>
                    <a:pt x="163" y="488"/>
                  </a:lnTo>
                  <a:lnTo>
                    <a:pt x="156" y="483"/>
                  </a:lnTo>
                  <a:lnTo>
                    <a:pt x="147" y="487"/>
                  </a:lnTo>
                  <a:lnTo>
                    <a:pt x="142" y="487"/>
                  </a:lnTo>
                  <a:lnTo>
                    <a:pt x="133" y="492"/>
                  </a:lnTo>
                  <a:lnTo>
                    <a:pt x="126" y="492"/>
                  </a:lnTo>
                  <a:lnTo>
                    <a:pt x="119" y="495"/>
                  </a:lnTo>
                  <a:lnTo>
                    <a:pt x="92" y="503"/>
                  </a:lnTo>
                  <a:lnTo>
                    <a:pt x="85" y="497"/>
                  </a:lnTo>
                  <a:lnTo>
                    <a:pt x="78" y="498"/>
                  </a:lnTo>
                  <a:lnTo>
                    <a:pt x="69" y="524"/>
                  </a:lnTo>
                  <a:lnTo>
                    <a:pt x="64" y="525"/>
                  </a:lnTo>
                  <a:lnTo>
                    <a:pt x="51" y="520"/>
                  </a:lnTo>
                  <a:lnTo>
                    <a:pt x="43" y="515"/>
                  </a:lnTo>
                  <a:lnTo>
                    <a:pt x="32" y="519"/>
                  </a:lnTo>
                  <a:lnTo>
                    <a:pt x="24" y="519"/>
                  </a:lnTo>
                  <a:lnTo>
                    <a:pt x="20" y="521"/>
                  </a:lnTo>
                  <a:lnTo>
                    <a:pt x="10" y="517"/>
                  </a:lnTo>
                  <a:lnTo>
                    <a:pt x="0" y="516"/>
                  </a:lnTo>
                  <a:lnTo>
                    <a:pt x="0" y="503"/>
                  </a:lnTo>
                  <a:lnTo>
                    <a:pt x="1" y="495"/>
                  </a:lnTo>
                  <a:lnTo>
                    <a:pt x="26" y="488"/>
                  </a:lnTo>
                  <a:lnTo>
                    <a:pt x="35" y="478"/>
                  </a:lnTo>
                  <a:lnTo>
                    <a:pt x="45" y="471"/>
                  </a:lnTo>
                  <a:lnTo>
                    <a:pt x="63" y="461"/>
                  </a:lnTo>
                  <a:lnTo>
                    <a:pt x="74" y="446"/>
                  </a:lnTo>
                  <a:lnTo>
                    <a:pt x="87" y="438"/>
                  </a:lnTo>
                  <a:lnTo>
                    <a:pt x="94" y="424"/>
                  </a:lnTo>
                  <a:lnTo>
                    <a:pt x="106" y="417"/>
                  </a:lnTo>
                  <a:lnTo>
                    <a:pt x="118" y="413"/>
                  </a:lnTo>
                  <a:lnTo>
                    <a:pt x="136" y="418"/>
                  </a:lnTo>
                  <a:lnTo>
                    <a:pt x="155" y="416"/>
                  </a:lnTo>
                  <a:lnTo>
                    <a:pt x="169" y="417"/>
                  </a:lnTo>
                  <a:lnTo>
                    <a:pt x="209" y="408"/>
                  </a:lnTo>
                  <a:lnTo>
                    <a:pt x="219" y="407"/>
                  </a:lnTo>
                  <a:lnTo>
                    <a:pt x="228" y="403"/>
                  </a:lnTo>
                  <a:lnTo>
                    <a:pt x="238" y="403"/>
                  </a:lnTo>
                  <a:lnTo>
                    <a:pt x="237" y="412"/>
                  </a:lnTo>
                  <a:lnTo>
                    <a:pt x="260" y="418"/>
                  </a:lnTo>
                  <a:lnTo>
                    <a:pt x="265" y="417"/>
                  </a:lnTo>
                  <a:lnTo>
                    <a:pt x="270" y="412"/>
                  </a:lnTo>
                  <a:lnTo>
                    <a:pt x="282" y="403"/>
                  </a:lnTo>
                  <a:lnTo>
                    <a:pt x="284" y="371"/>
                  </a:lnTo>
                  <a:lnTo>
                    <a:pt x="300" y="357"/>
                  </a:lnTo>
                  <a:lnTo>
                    <a:pt x="312" y="339"/>
                  </a:lnTo>
                  <a:lnTo>
                    <a:pt x="320" y="320"/>
                  </a:lnTo>
                  <a:lnTo>
                    <a:pt x="322" y="305"/>
                  </a:lnTo>
                  <a:lnTo>
                    <a:pt x="324" y="294"/>
                  </a:lnTo>
                  <a:lnTo>
                    <a:pt x="343" y="283"/>
                  </a:lnTo>
                  <a:lnTo>
                    <a:pt x="351" y="284"/>
                  </a:lnTo>
                  <a:lnTo>
                    <a:pt x="350" y="294"/>
                  </a:lnTo>
                  <a:lnTo>
                    <a:pt x="341" y="298"/>
                  </a:lnTo>
                  <a:lnTo>
                    <a:pt x="333" y="306"/>
                  </a:lnTo>
                  <a:lnTo>
                    <a:pt x="332" y="309"/>
                  </a:lnTo>
                  <a:lnTo>
                    <a:pt x="336" y="321"/>
                  </a:lnTo>
                  <a:lnTo>
                    <a:pt x="336" y="333"/>
                  </a:lnTo>
                  <a:lnTo>
                    <a:pt x="341" y="333"/>
                  </a:lnTo>
                  <a:lnTo>
                    <a:pt x="354" y="332"/>
                  </a:lnTo>
                  <a:lnTo>
                    <a:pt x="363" y="321"/>
                  </a:lnTo>
                  <a:lnTo>
                    <a:pt x="377" y="314"/>
                  </a:lnTo>
                  <a:lnTo>
                    <a:pt x="393" y="309"/>
                  </a:lnTo>
                  <a:lnTo>
                    <a:pt x="410" y="295"/>
                  </a:lnTo>
                  <a:lnTo>
                    <a:pt x="422" y="284"/>
                  </a:lnTo>
                  <a:lnTo>
                    <a:pt x="430" y="269"/>
                  </a:lnTo>
                  <a:lnTo>
                    <a:pt x="440" y="257"/>
                  </a:lnTo>
                  <a:lnTo>
                    <a:pt x="453" y="247"/>
                  </a:lnTo>
                  <a:lnTo>
                    <a:pt x="459" y="247"/>
                  </a:lnTo>
                  <a:lnTo>
                    <a:pt x="467" y="235"/>
                  </a:lnTo>
                  <a:lnTo>
                    <a:pt x="468" y="225"/>
                  </a:lnTo>
                  <a:lnTo>
                    <a:pt x="470" y="215"/>
                  </a:lnTo>
                  <a:lnTo>
                    <a:pt x="486" y="188"/>
                  </a:lnTo>
                  <a:lnTo>
                    <a:pt x="490" y="176"/>
                  </a:lnTo>
                  <a:lnTo>
                    <a:pt x="492" y="165"/>
                  </a:lnTo>
                  <a:lnTo>
                    <a:pt x="499" y="154"/>
                  </a:lnTo>
                  <a:lnTo>
                    <a:pt x="502" y="139"/>
                  </a:lnTo>
                  <a:lnTo>
                    <a:pt x="502" y="123"/>
                  </a:lnTo>
                  <a:lnTo>
                    <a:pt x="495" y="117"/>
                  </a:lnTo>
                  <a:lnTo>
                    <a:pt x="484" y="112"/>
                  </a:lnTo>
                  <a:lnTo>
                    <a:pt x="489" y="107"/>
                  </a:lnTo>
                  <a:lnTo>
                    <a:pt x="499" y="92"/>
                  </a:lnTo>
                  <a:lnTo>
                    <a:pt x="497" y="62"/>
                  </a:lnTo>
                  <a:lnTo>
                    <a:pt x="502" y="53"/>
                  </a:lnTo>
                  <a:lnTo>
                    <a:pt x="512" y="49"/>
                  </a:lnTo>
                  <a:lnTo>
                    <a:pt x="513" y="32"/>
                  </a:lnTo>
                  <a:lnTo>
                    <a:pt x="517" y="24"/>
                  </a:lnTo>
                  <a:lnTo>
                    <a:pt x="524" y="20"/>
                  </a:lnTo>
                  <a:lnTo>
                    <a:pt x="531" y="29"/>
                  </a:lnTo>
                  <a:lnTo>
                    <a:pt x="535" y="42"/>
                  </a:lnTo>
                  <a:lnTo>
                    <a:pt x="539" y="48"/>
                  </a:lnTo>
                  <a:lnTo>
                    <a:pt x="547" y="38"/>
                  </a:lnTo>
                  <a:lnTo>
                    <a:pt x="553" y="42"/>
                  </a:lnTo>
                  <a:lnTo>
                    <a:pt x="560" y="41"/>
                  </a:lnTo>
                  <a:lnTo>
                    <a:pt x="566" y="27"/>
                  </a:lnTo>
                  <a:lnTo>
                    <a:pt x="567" y="15"/>
                  </a:lnTo>
                  <a:lnTo>
                    <a:pt x="559" y="22"/>
                  </a:lnTo>
                  <a:lnTo>
                    <a:pt x="547" y="26"/>
                  </a:lnTo>
                  <a:lnTo>
                    <a:pt x="543" y="14"/>
                  </a:lnTo>
                  <a:lnTo>
                    <a:pt x="547" y="3"/>
                  </a:lnTo>
                  <a:lnTo>
                    <a:pt x="551" y="0"/>
                  </a:lnTo>
                  <a:lnTo>
                    <a:pt x="560" y="6"/>
                  </a:ln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 sz="1950" dirty="0">
                <a:latin typeface="Raleway Light"/>
              </a:endParaRPr>
            </a:p>
          </p:txBody>
        </p:sp>
        <p:sp>
          <p:nvSpPr>
            <p:cNvPr id="56" name="Freeform 109">
              <a:extLst>
                <a:ext uri="{FF2B5EF4-FFF2-40B4-BE49-F238E27FC236}">
                  <a16:creationId xmlns:a16="http://schemas.microsoft.com/office/drawing/2014/main" id="{675F9520-E029-89F7-C938-5E56FD7E97D1}"/>
                </a:ext>
              </a:extLst>
            </p:cNvPr>
            <p:cNvSpPr>
              <a:spLocks noChangeAspect="1"/>
            </p:cNvSpPr>
            <p:nvPr/>
          </p:nvSpPr>
          <p:spPr bwMode="gray">
            <a:xfrm>
              <a:off x="9726262" y="3716330"/>
              <a:ext cx="76336" cy="51589"/>
            </a:xfrm>
            <a:custGeom>
              <a:avLst/>
              <a:gdLst/>
              <a:ahLst/>
              <a:cxnLst>
                <a:cxn ang="0">
                  <a:pos x="113" y="70"/>
                </a:cxn>
                <a:cxn ang="0">
                  <a:pos x="102" y="63"/>
                </a:cxn>
                <a:cxn ang="0">
                  <a:pos x="88" y="58"/>
                </a:cxn>
                <a:cxn ang="0">
                  <a:pos x="74" y="62"/>
                </a:cxn>
                <a:cxn ang="0">
                  <a:pos x="66" y="68"/>
                </a:cxn>
                <a:cxn ang="0">
                  <a:pos x="59" y="80"/>
                </a:cxn>
                <a:cxn ang="0">
                  <a:pos x="50" y="95"/>
                </a:cxn>
                <a:cxn ang="0">
                  <a:pos x="48" y="106"/>
                </a:cxn>
                <a:cxn ang="0">
                  <a:pos x="39" y="107"/>
                </a:cxn>
                <a:cxn ang="0">
                  <a:pos x="30" y="100"/>
                </a:cxn>
                <a:cxn ang="0">
                  <a:pos x="26" y="95"/>
                </a:cxn>
                <a:cxn ang="0">
                  <a:pos x="19" y="82"/>
                </a:cxn>
                <a:cxn ang="0">
                  <a:pos x="20" y="76"/>
                </a:cxn>
                <a:cxn ang="0">
                  <a:pos x="16" y="69"/>
                </a:cxn>
                <a:cxn ang="0">
                  <a:pos x="10" y="64"/>
                </a:cxn>
                <a:cxn ang="0">
                  <a:pos x="0" y="64"/>
                </a:cxn>
                <a:cxn ang="0">
                  <a:pos x="15" y="53"/>
                </a:cxn>
                <a:cxn ang="0">
                  <a:pos x="37" y="23"/>
                </a:cxn>
                <a:cxn ang="0">
                  <a:pos x="50" y="25"/>
                </a:cxn>
                <a:cxn ang="0">
                  <a:pos x="57" y="28"/>
                </a:cxn>
                <a:cxn ang="0">
                  <a:pos x="68" y="26"/>
                </a:cxn>
                <a:cxn ang="0">
                  <a:pos x="78" y="21"/>
                </a:cxn>
                <a:cxn ang="0">
                  <a:pos x="82" y="14"/>
                </a:cxn>
                <a:cxn ang="0">
                  <a:pos x="95" y="1"/>
                </a:cxn>
                <a:cxn ang="0">
                  <a:pos x="102" y="0"/>
                </a:cxn>
                <a:cxn ang="0">
                  <a:pos x="112" y="3"/>
                </a:cxn>
                <a:cxn ang="0">
                  <a:pos x="123" y="9"/>
                </a:cxn>
                <a:cxn ang="0">
                  <a:pos x="132" y="10"/>
                </a:cxn>
                <a:cxn ang="0">
                  <a:pos x="138" y="33"/>
                </a:cxn>
                <a:cxn ang="0">
                  <a:pos x="140" y="36"/>
                </a:cxn>
                <a:cxn ang="0">
                  <a:pos x="134" y="44"/>
                </a:cxn>
                <a:cxn ang="0">
                  <a:pos x="128" y="47"/>
                </a:cxn>
                <a:cxn ang="0">
                  <a:pos x="123" y="54"/>
                </a:cxn>
                <a:cxn ang="0">
                  <a:pos x="118" y="63"/>
                </a:cxn>
                <a:cxn ang="0">
                  <a:pos x="113" y="70"/>
                </a:cxn>
              </a:cxnLst>
              <a:rect l="0" t="0" r="r" b="b"/>
              <a:pathLst>
                <a:path w="140" h="107">
                  <a:moveTo>
                    <a:pt x="113" y="70"/>
                  </a:moveTo>
                  <a:lnTo>
                    <a:pt x="102" y="63"/>
                  </a:lnTo>
                  <a:lnTo>
                    <a:pt x="88" y="58"/>
                  </a:lnTo>
                  <a:lnTo>
                    <a:pt x="74" y="62"/>
                  </a:lnTo>
                  <a:lnTo>
                    <a:pt x="66" y="68"/>
                  </a:lnTo>
                  <a:lnTo>
                    <a:pt x="59" y="80"/>
                  </a:lnTo>
                  <a:lnTo>
                    <a:pt x="50" y="95"/>
                  </a:lnTo>
                  <a:lnTo>
                    <a:pt x="48" y="106"/>
                  </a:lnTo>
                  <a:lnTo>
                    <a:pt x="39" y="107"/>
                  </a:lnTo>
                  <a:lnTo>
                    <a:pt x="30" y="100"/>
                  </a:lnTo>
                  <a:lnTo>
                    <a:pt x="26" y="95"/>
                  </a:lnTo>
                  <a:lnTo>
                    <a:pt x="19" y="82"/>
                  </a:lnTo>
                  <a:lnTo>
                    <a:pt x="20" y="76"/>
                  </a:lnTo>
                  <a:lnTo>
                    <a:pt x="16" y="69"/>
                  </a:lnTo>
                  <a:lnTo>
                    <a:pt x="10" y="64"/>
                  </a:lnTo>
                  <a:lnTo>
                    <a:pt x="0" y="64"/>
                  </a:lnTo>
                  <a:lnTo>
                    <a:pt x="15" y="53"/>
                  </a:lnTo>
                  <a:lnTo>
                    <a:pt x="37" y="23"/>
                  </a:lnTo>
                  <a:lnTo>
                    <a:pt x="50" y="25"/>
                  </a:lnTo>
                  <a:lnTo>
                    <a:pt x="57" y="28"/>
                  </a:lnTo>
                  <a:lnTo>
                    <a:pt x="68" y="26"/>
                  </a:lnTo>
                  <a:lnTo>
                    <a:pt x="78" y="21"/>
                  </a:lnTo>
                  <a:lnTo>
                    <a:pt x="82" y="14"/>
                  </a:lnTo>
                  <a:lnTo>
                    <a:pt x="95" y="1"/>
                  </a:lnTo>
                  <a:lnTo>
                    <a:pt x="102" y="0"/>
                  </a:lnTo>
                  <a:lnTo>
                    <a:pt x="112" y="3"/>
                  </a:lnTo>
                  <a:lnTo>
                    <a:pt x="123" y="9"/>
                  </a:lnTo>
                  <a:lnTo>
                    <a:pt x="132" y="10"/>
                  </a:lnTo>
                  <a:lnTo>
                    <a:pt x="138" y="33"/>
                  </a:lnTo>
                  <a:lnTo>
                    <a:pt x="140" y="36"/>
                  </a:lnTo>
                  <a:lnTo>
                    <a:pt x="134" y="44"/>
                  </a:lnTo>
                  <a:lnTo>
                    <a:pt x="128" y="47"/>
                  </a:lnTo>
                  <a:lnTo>
                    <a:pt x="123" y="54"/>
                  </a:lnTo>
                  <a:lnTo>
                    <a:pt x="118" y="63"/>
                  </a:lnTo>
                  <a:lnTo>
                    <a:pt x="113" y="70"/>
                  </a:ln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 sz="1950" dirty="0">
                <a:latin typeface="Raleway Light"/>
              </a:endParaRPr>
            </a:p>
          </p:txBody>
        </p:sp>
        <p:sp>
          <p:nvSpPr>
            <p:cNvPr id="57" name="Freeform 110">
              <a:extLst>
                <a:ext uri="{FF2B5EF4-FFF2-40B4-BE49-F238E27FC236}">
                  <a16:creationId xmlns:a16="http://schemas.microsoft.com/office/drawing/2014/main" id="{329EB46C-3C6F-13C6-57A4-C7DB37E26547}"/>
                </a:ext>
              </a:extLst>
            </p:cNvPr>
            <p:cNvSpPr>
              <a:spLocks noChangeAspect="1"/>
            </p:cNvSpPr>
            <p:nvPr/>
          </p:nvSpPr>
          <p:spPr bwMode="gray">
            <a:xfrm>
              <a:off x="9649927" y="3728615"/>
              <a:ext cx="70883" cy="93353"/>
            </a:xfrm>
            <a:custGeom>
              <a:avLst/>
              <a:gdLst/>
              <a:ahLst/>
              <a:cxnLst>
                <a:cxn ang="0">
                  <a:pos x="69" y="2"/>
                </a:cxn>
                <a:cxn ang="0">
                  <a:pos x="56" y="4"/>
                </a:cxn>
                <a:cxn ang="0">
                  <a:pos x="42" y="22"/>
                </a:cxn>
                <a:cxn ang="0">
                  <a:pos x="29" y="29"/>
                </a:cxn>
                <a:cxn ang="0">
                  <a:pos x="18" y="29"/>
                </a:cxn>
                <a:cxn ang="0">
                  <a:pos x="0" y="48"/>
                </a:cxn>
                <a:cxn ang="0">
                  <a:pos x="16" y="64"/>
                </a:cxn>
                <a:cxn ang="0">
                  <a:pos x="11" y="62"/>
                </a:cxn>
                <a:cxn ang="0">
                  <a:pos x="9" y="88"/>
                </a:cxn>
                <a:cxn ang="0">
                  <a:pos x="27" y="78"/>
                </a:cxn>
                <a:cxn ang="0">
                  <a:pos x="41" y="75"/>
                </a:cxn>
                <a:cxn ang="0">
                  <a:pos x="32" y="65"/>
                </a:cxn>
                <a:cxn ang="0">
                  <a:pos x="37" y="50"/>
                </a:cxn>
                <a:cxn ang="0">
                  <a:pos x="51" y="74"/>
                </a:cxn>
                <a:cxn ang="0">
                  <a:pos x="53" y="86"/>
                </a:cxn>
                <a:cxn ang="0">
                  <a:pos x="47" y="112"/>
                </a:cxn>
                <a:cxn ang="0">
                  <a:pos x="36" y="128"/>
                </a:cxn>
                <a:cxn ang="0">
                  <a:pos x="38" y="159"/>
                </a:cxn>
                <a:cxn ang="0">
                  <a:pos x="41" y="174"/>
                </a:cxn>
                <a:cxn ang="0">
                  <a:pos x="58" y="166"/>
                </a:cxn>
                <a:cxn ang="0">
                  <a:pos x="57" y="145"/>
                </a:cxn>
                <a:cxn ang="0">
                  <a:pos x="62" y="151"/>
                </a:cxn>
                <a:cxn ang="0">
                  <a:pos x="63" y="172"/>
                </a:cxn>
                <a:cxn ang="0">
                  <a:pos x="70" y="185"/>
                </a:cxn>
                <a:cxn ang="0">
                  <a:pos x="79" y="169"/>
                </a:cxn>
                <a:cxn ang="0">
                  <a:pos x="94" y="164"/>
                </a:cxn>
                <a:cxn ang="0">
                  <a:pos x="107" y="117"/>
                </a:cxn>
                <a:cxn ang="0">
                  <a:pos x="120" y="89"/>
                </a:cxn>
                <a:cxn ang="0">
                  <a:pos x="131" y="69"/>
                </a:cxn>
                <a:cxn ang="0">
                  <a:pos x="124" y="48"/>
                </a:cxn>
                <a:cxn ang="0">
                  <a:pos x="110" y="40"/>
                </a:cxn>
                <a:cxn ang="0">
                  <a:pos x="112" y="19"/>
                </a:cxn>
                <a:cxn ang="0">
                  <a:pos x="86" y="22"/>
                </a:cxn>
                <a:cxn ang="0">
                  <a:pos x="77" y="3"/>
                </a:cxn>
              </a:cxnLst>
              <a:rect l="0" t="0" r="r" b="b"/>
              <a:pathLst>
                <a:path w="131" h="187">
                  <a:moveTo>
                    <a:pt x="67" y="2"/>
                  </a:moveTo>
                  <a:lnTo>
                    <a:pt x="69" y="2"/>
                  </a:lnTo>
                  <a:lnTo>
                    <a:pt x="64" y="0"/>
                  </a:lnTo>
                  <a:lnTo>
                    <a:pt x="56" y="4"/>
                  </a:lnTo>
                  <a:lnTo>
                    <a:pt x="47" y="13"/>
                  </a:lnTo>
                  <a:lnTo>
                    <a:pt x="42" y="22"/>
                  </a:lnTo>
                  <a:lnTo>
                    <a:pt x="35" y="22"/>
                  </a:lnTo>
                  <a:lnTo>
                    <a:pt x="29" y="29"/>
                  </a:lnTo>
                  <a:lnTo>
                    <a:pt x="21" y="32"/>
                  </a:lnTo>
                  <a:lnTo>
                    <a:pt x="18" y="29"/>
                  </a:lnTo>
                  <a:lnTo>
                    <a:pt x="11" y="34"/>
                  </a:lnTo>
                  <a:lnTo>
                    <a:pt x="0" y="48"/>
                  </a:lnTo>
                  <a:lnTo>
                    <a:pt x="10" y="56"/>
                  </a:lnTo>
                  <a:lnTo>
                    <a:pt x="16" y="64"/>
                  </a:lnTo>
                  <a:lnTo>
                    <a:pt x="16" y="72"/>
                  </a:lnTo>
                  <a:lnTo>
                    <a:pt x="11" y="62"/>
                  </a:lnTo>
                  <a:lnTo>
                    <a:pt x="5" y="62"/>
                  </a:lnTo>
                  <a:lnTo>
                    <a:pt x="9" y="88"/>
                  </a:lnTo>
                  <a:lnTo>
                    <a:pt x="14" y="81"/>
                  </a:lnTo>
                  <a:lnTo>
                    <a:pt x="27" y="78"/>
                  </a:lnTo>
                  <a:lnTo>
                    <a:pt x="37" y="84"/>
                  </a:lnTo>
                  <a:lnTo>
                    <a:pt x="41" y="75"/>
                  </a:lnTo>
                  <a:lnTo>
                    <a:pt x="35" y="72"/>
                  </a:lnTo>
                  <a:lnTo>
                    <a:pt x="32" y="65"/>
                  </a:lnTo>
                  <a:lnTo>
                    <a:pt x="32" y="54"/>
                  </a:lnTo>
                  <a:lnTo>
                    <a:pt x="37" y="50"/>
                  </a:lnTo>
                  <a:lnTo>
                    <a:pt x="43" y="63"/>
                  </a:lnTo>
                  <a:lnTo>
                    <a:pt x="51" y="74"/>
                  </a:lnTo>
                  <a:lnTo>
                    <a:pt x="51" y="85"/>
                  </a:lnTo>
                  <a:lnTo>
                    <a:pt x="53" y="86"/>
                  </a:lnTo>
                  <a:lnTo>
                    <a:pt x="53" y="100"/>
                  </a:lnTo>
                  <a:lnTo>
                    <a:pt x="47" y="112"/>
                  </a:lnTo>
                  <a:lnTo>
                    <a:pt x="41" y="118"/>
                  </a:lnTo>
                  <a:lnTo>
                    <a:pt x="36" y="128"/>
                  </a:lnTo>
                  <a:lnTo>
                    <a:pt x="35" y="143"/>
                  </a:lnTo>
                  <a:lnTo>
                    <a:pt x="38" y="159"/>
                  </a:lnTo>
                  <a:lnTo>
                    <a:pt x="35" y="167"/>
                  </a:lnTo>
                  <a:lnTo>
                    <a:pt x="41" y="174"/>
                  </a:lnTo>
                  <a:lnTo>
                    <a:pt x="54" y="180"/>
                  </a:lnTo>
                  <a:lnTo>
                    <a:pt x="58" y="166"/>
                  </a:lnTo>
                  <a:lnTo>
                    <a:pt x="53" y="155"/>
                  </a:lnTo>
                  <a:lnTo>
                    <a:pt x="57" y="145"/>
                  </a:lnTo>
                  <a:lnTo>
                    <a:pt x="65" y="148"/>
                  </a:lnTo>
                  <a:lnTo>
                    <a:pt x="62" y="151"/>
                  </a:lnTo>
                  <a:lnTo>
                    <a:pt x="61" y="160"/>
                  </a:lnTo>
                  <a:lnTo>
                    <a:pt x="63" y="172"/>
                  </a:lnTo>
                  <a:lnTo>
                    <a:pt x="63" y="187"/>
                  </a:lnTo>
                  <a:lnTo>
                    <a:pt x="70" y="185"/>
                  </a:lnTo>
                  <a:lnTo>
                    <a:pt x="79" y="177"/>
                  </a:lnTo>
                  <a:lnTo>
                    <a:pt x="79" y="169"/>
                  </a:lnTo>
                  <a:lnTo>
                    <a:pt x="88" y="160"/>
                  </a:lnTo>
                  <a:lnTo>
                    <a:pt x="94" y="164"/>
                  </a:lnTo>
                  <a:lnTo>
                    <a:pt x="100" y="148"/>
                  </a:lnTo>
                  <a:lnTo>
                    <a:pt x="107" y="117"/>
                  </a:lnTo>
                  <a:lnTo>
                    <a:pt x="113" y="100"/>
                  </a:lnTo>
                  <a:lnTo>
                    <a:pt x="120" y="89"/>
                  </a:lnTo>
                  <a:lnTo>
                    <a:pt x="127" y="78"/>
                  </a:lnTo>
                  <a:lnTo>
                    <a:pt x="131" y="69"/>
                  </a:lnTo>
                  <a:lnTo>
                    <a:pt x="129" y="59"/>
                  </a:lnTo>
                  <a:lnTo>
                    <a:pt x="124" y="48"/>
                  </a:lnTo>
                  <a:lnTo>
                    <a:pt x="111" y="45"/>
                  </a:lnTo>
                  <a:lnTo>
                    <a:pt x="110" y="40"/>
                  </a:lnTo>
                  <a:lnTo>
                    <a:pt x="115" y="26"/>
                  </a:lnTo>
                  <a:lnTo>
                    <a:pt x="112" y="19"/>
                  </a:lnTo>
                  <a:lnTo>
                    <a:pt x="104" y="21"/>
                  </a:lnTo>
                  <a:lnTo>
                    <a:pt x="86" y="22"/>
                  </a:lnTo>
                  <a:lnTo>
                    <a:pt x="77" y="9"/>
                  </a:lnTo>
                  <a:lnTo>
                    <a:pt x="77" y="3"/>
                  </a:lnTo>
                  <a:lnTo>
                    <a:pt x="67" y="2"/>
                  </a:ln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 sz="1950" dirty="0">
                <a:latin typeface="Raleway Light"/>
              </a:endParaRPr>
            </a:p>
          </p:txBody>
        </p:sp>
        <p:sp>
          <p:nvSpPr>
            <p:cNvPr id="58" name="Freeform 111">
              <a:extLst>
                <a:ext uri="{FF2B5EF4-FFF2-40B4-BE49-F238E27FC236}">
                  <a16:creationId xmlns:a16="http://schemas.microsoft.com/office/drawing/2014/main" id="{A07CA0FB-0021-FE01-7F14-D001CF7219FC}"/>
                </a:ext>
              </a:extLst>
            </p:cNvPr>
            <p:cNvSpPr>
              <a:spLocks noChangeAspect="1"/>
            </p:cNvSpPr>
            <p:nvPr/>
          </p:nvSpPr>
          <p:spPr bwMode="gray">
            <a:xfrm>
              <a:off x="9543602" y="3576301"/>
              <a:ext cx="103599" cy="140030"/>
            </a:xfrm>
            <a:custGeom>
              <a:avLst/>
              <a:gdLst/>
              <a:ahLst/>
              <a:cxnLst>
                <a:cxn ang="0">
                  <a:pos x="130" y="5"/>
                </a:cxn>
                <a:cxn ang="0">
                  <a:pos x="156" y="46"/>
                </a:cxn>
                <a:cxn ang="0">
                  <a:pos x="173" y="73"/>
                </a:cxn>
                <a:cxn ang="0">
                  <a:pos x="184" y="113"/>
                </a:cxn>
                <a:cxn ang="0">
                  <a:pos x="184" y="170"/>
                </a:cxn>
                <a:cxn ang="0">
                  <a:pos x="181" y="201"/>
                </a:cxn>
                <a:cxn ang="0">
                  <a:pos x="163" y="228"/>
                </a:cxn>
                <a:cxn ang="0">
                  <a:pos x="142" y="233"/>
                </a:cxn>
                <a:cxn ang="0">
                  <a:pos x="131" y="235"/>
                </a:cxn>
                <a:cxn ang="0">
                  <a:pos x="120" y="252"/>
                </a:cxn>
                <a:cxn ang="0">
                  <a:pos x="111" y="245"/>
                </a:cxn>
                <a:cxn ang="0">
                  <a:pos x="95" y="241"/>
                </a:cxn>
                <a:cxn ang="0">
                  <a:pos x="88" y="252"/>
                </a:cxn>
                <a:cxn ang="0">
                  <a:pos x="79" y="263"/>
                </a:cxn>
                <a:cxn ang="0">
                  <a:pos x="72" y="252"/>
                </a:cxn>
                <a:cxn ang="0">
                  <a:pos x="66" y="272"/>
                </a:cxn>
                <a:cxn ang="0">
                  <a:pos x="57" y="269"/>
                </a:cxn>
                <a:cxn ang="0">
                  <a:pos x="66" y="257"/>
                </a:cxn>
                <a:cxn ang="0">
                  <a:pos x="51" y="264"/>
                </a:cxn>
                <a:cxn ang="0">
                  <a:pos x="38" y="276"/>
                </a:cxn>
                <a:cxn ang="0">
                  <a:pos x="31" y="274"/>
                </a:cxn>
                <a:cxn ang="0">
                  <a:pos x="20" y="274"/>
                </a:cxn>
                <a:cxn ang="0">
                  <a:pos x="8" y="285"/>
                </a:cxn>
                <a:cxn ang="0">
                  <a:pos x="9" y="273"/>
                </a:cxn>
                <a:cxn ang="0">
                  <a:pos x="22" y="267"/>
                </a:cxn>
                <a:cxn ang="0">
                  <a:pos x="24" y="253"/>
                </a:cxn>
                <a:cxn ang="0">
                  <a:pos x="13" y="256"/>
                </a:cxn>
                <a:cxn ang="0">
                  <a:pos x="15" y="235"/>
                </a:cxn>
                <a:cxn ang="0">
                  <a:pos x="20" y="212"/>
                </a:cxn>
                <a:cxn ang="0">
                  <a:pos x="23" y="199"/>
                </a:cxn>
                <a:cxn ang="0">
                  <a:pos x="34" y="186"/>
                </a:cxn>
                <a:cxn ang="0">
                  <a:pos x="30" y="174"/>
                </a:cxn>
                <a:cxn ang="0">
                  <a:pos x="23" y="155"/>
                </a:cxn>
                <a:cxn ang="0">
                  <a:pos x="19" y="129"/>
                </a:cxn>
                <a:cxn ang="0">
                  <a:pos x="15" y="139"/>
                </a:cxn>
                <a:cxn ang="0">
                  <a:pos x="4" y="132"/>
                </a:cxn>
                <a:cxn ang="0">
                  <a:pos x="1" y="123"/>
                </a:cxn>
                <a:cxn ang="0">
                  <a:pos x="17" y="115"/>
                </a:cxn>
                <a:cxn ang="0">
                  <a:pos x="39" y="117"/>
                </a:cxn>
                <a:cxn ang="0">
                  <a:pos x="38" y="108"/>
                </a:cxn>
                <a:cxn ang="0">
                  <a:pos x="34" y="95"/>
                </a:cxn>
                <a:cxn ang="0">
                  <a:pos x="38" y="86"/>
                </a:cxn>
                <a:cxn ang="0">
                  <a:pos x="29" y="83"/>
                </a:cxn>
                <a:cxn ang="0">
                  <a:pos x="24" y="72"/>
                </a:cxn>
                <a:cxn ang="0">
                  <a:pos x="22" y="64"/>
                </a:cxn>
                <a:cxn ang="0">
                  <a:pos x="19" y="53"/>
                </a:cxn>
                <a:cxn ang="0">
                  <a:pos x="36" y="45"/>
                </a:cxn>
                <a:cxn ang="0">
                  <a:pos x="76" y="21"/>
                </a:cxn>
                <a:cxn ang="0">
                  <a:pos x="108" y="16"/>
                </a:cxn>
              </a:cxnLst>
              <a:rect l="0" t="0" r="r" b="b"/>
              <a:pathLst>
                <a:path w="190" h="285">
                  <a:moveTo>
                    <a:pt x="125" y="0"/>
                  </a:moveTo>
                  <a:lnTo>
                    <a:pt x="130" y="5"/>
                  </a:lnTo>
                  <a:lnTo>
                    <a:pt x="146" y="36"/>
                  </a:lnTo>
                  <a:lnTo>
                    <a:pt x="156" y="46"/>
                  </a:lnTo>
                  <a:lnTo>
                    <a:pt x="165" y="58"/>
                  </a:lnTo>
                  <a:lnTo>
                    <a:pt x="173" y="73"/>
                  </a:lnTo>
                  <a:lnTo>
                    <a:pt x="180" y="91"/>
                  </a:lnTo>
                  <a:lnTo>
                    <a:pt x="184" y="113"/>
                  </a:lnTo>
                  <a:lnTo>
                    <a:pt x="183" y="150"/>
                  </a:lnTo>
                  <a:lnTo>
                    <a:pt x="184" y="170"/>
                  </a:lnTo>
                  <a:lnTo>
                    <a:pt x="190" y="171"/>
                  </a:lnTo>
                  <a:lnTo>
                    <a:pt x="181" y="201"/>
                  </a:lnTo>
                  <a:lnTo>
                    <a:pt x="174" y="217"/>
                  </a:lnTo>
                  <a:lnTo>
                    <a:pt x="163" y="228"/>
                  </a:lnTo>
                  <a:lnTo>
                    <a:pt x="154" y="230"/>
                  </a:lnTo>
                  <a:lnTo>
                    <a:pt x="142" y="233"/>
                  </a:lnTo>
                  <a:lnTo>
                    <a:pt x="135" y="230"/>
                  </a:lnTo>
                  <a:lnTo>
                    <a:pt x="131" y="235"/>
                  </a:lnTo>
                  <a:lnTo>
                    <a:pt x="127" y="242"/>
                  </a:lnTo>
                  <a:lnTo>
                    <a:pt x="120" y="252"/>
                  </a:lnTo>
                  <a:lnTo>
                    <a:pt x="116" y="245"/>
                  </a:lnTo>
                  <a:lnTo>
                    <a:pt x="111" y="245"/>
                  </a:lnTo>
                  <a:lnTo>
                    <a:pt x="101" y="240"/>
                  </a:lnTo>
                  <a:lnTo>
                    <a:pt x="95" y="241"/>
                  </a:lnTo>
                  <a:lnTo>
                    <a:pt x="83" y="246"/>
                  </a:lnTo>
                  <a:lnTo>
                    <a:pt x="88" y="252"/>
                  </a:lnTo>
                  <a:lnTo>
                    <a:pt x="86" y="260"/>
                  </a:lnTo>
                  <a:lnTo>
                    <a:pt x="79" y="263"/>
                  </a:lnTo>
                  <a:lnTo>
                    <a:pt x="76" y="256"/>
                  </a:lnTo>
                  <a:lnTo>
                    <a:pt x="72" y="252"/>
                  </a:lnTo>
                  <a:lnTo>
                    <a:pt x="71" y="268"/>
                  </a:lnTo>
                  <a:lnTo>
                    <a:pt x="66" y="272"/>
                  </a:lnTo>
                  <a:lnTo>
                    <a:pt x="61" y="273"/>
                  </a:lnTo>
                  <a:lnTo>
                    <a:pt x="57" y="269"/>
                  </a:lnTo>
                  <a:lnTo>
                    <a:pt x="65" y="263"/>
                  </a:lnTo>
                  <a:lnTo>
                    <a:pt x="66" y="257"/>
                  </a:lnTo>
                  <a:lnTo>
                    <a:pt x="60" y="260"/>
                  </a:lnTo>
                  <a:lnTo>
                    <a:pt x="51" y="264"/>
                  </a:lnTo>
                  <a:lnTo>
                    <a:pt x="41" y="276"/>
                  </a:lnTo>
                  <a:lnTo>
                    <a:pt x="38" y="276"/>
                  </a:lnTo>
                  <a:lnTo>
                    <a:pt x="35" y="269"/>
                  </a:lnTo>
                  <a:lnTo>
                    <a:pt x="31" y="274"/>
                  </a:lnTo>
                  <a:lnTo>
                    <a:pt x="22" y="283"/>
                  </a:lnTo>
                  <a:lnTo>
                    <a:pt x="20" y="274"/>
                  </a:lnTo>
                  <a:lnTo>
                    <a:pt x="12" y="277"/>
                  </a:lnTo>
                  <a:lnTo>
                    <a:pt x="8" y="285"/>
                  </a:lnTo>
                  <a:lnTo>
                    <a:pt x="4" y="282"/>
                  </a:lnTo>
                  <a:lnTo>
                    <a:pt x="9" y="273"/>
                  </a:lnTo>
                  <a:lnTo>
                    <a:pt x="11" y="263"/>
                  </a:lnTo>
                  <a:lnTo>
                    <a:pt x="22" y="267"/>
                  </a:lnTo>
                  <a:lnTo>
                    <a:pt x="20" y="261"/>
                  </a:lnTo>
                  <a:lnTo>
                    <a:pt x="24" y="253"/>
                  </a:lnTo>
                  <a:lnTo>
                    <a:pt x="19" y="250"/>
                  </a:lnTo>
                  <a:lnTo>
                    <a:pt x="13" y="256"/>
                  </a:lnTo>
                  <a:lnTo>
                    <a:pt x="11" y="247"/>
                  </a:lnTo>
                  <a:lnTo>
                    <a:pt x="15" y="235"/>
                  </a:lnTo>
                  <a:lnTo>
                    <a:pt x="15" y="225"/>
                  </a:lnTo>
                  <a:lnTo>
                    <a:pt x="20" y="212"/>
                  </a:lnTo>
                  <a:lnTo>
                    <a:pt x="27" y="203"/>
                  </a:lnTo>
                  <a:lnTo>
                    <a:pt x="23" y="199"/>
                  </a:lnTo>
                  <a:lnTo>
                    <a:pt x="31" y="193"/>
                  </a:lnTo>
                  <a:lnTo>
                    <a:pt x="34" y="186"/>
                  </a:lnTo>
                  <a:lnTo>
                    <a:pt x="30" y="180"/>
                  </a:lnTo>
                  <a:lnTo>
                    <a:pt x="30" y="174"/>
                  </a:lnTo>
                  <a:lnTo>
                    <a:pt x="24" y="167"/>
                  </a:lnTo>
                  <a:lnTo>
                    <a:pt x="23" y="155"/>
                  </a:lnTo>
                  <a:lnTo>
                    <a:pt x="20" y="143"/>
                  </a:lnTo>
                  <a:lnTo>
                    <a:pt x="19" y="129"/>
                  </a:lnTo>
                  <a:lnTo>
                    <a:pt x="13" y="127"/>
                  </a:lnTo>
                  <a:lnTo>
                    <a:pt x="15" y="139"/>
                  </a:lnTo>
                  <a:lnTo>
                    <a:pt x="11" y="142"/>
                  </a:lnTo>
                  <a:lnTo>
                    <a:pt x="4" y="132"/>
                  </a:lnTo>
                  <a:lnTo>
                    <a:pt x="0" y="132"/>
                  </a:lnTo>
                  <a:lnTo>
                    <a:pt x="1" y="123"/>
                  </a:lnTo>
                  <a:lnTo>
                    <a:pt x="8" y="115"/>
                  </a:lnTo>
                  <a:lnTo>
                    <a:pt x="17" y="115"/>
                  </a:lnTo>
                  <a:lnTo>
                    <a:pt x="29" y="110"/>
                  </a:lnTo>
                  <a:lnTo>
                    <a:pt x="39" y="117"/>
                  </a:lnTo>
                  <a:lnTo>
                    <a:pt x="43" y="118"/>
                  </a:lnTo>
                  <a:lnTo>
                    <a:pt x="38" y="108"/>
                  </a:lnTo>
                  <a:lnTo>
                    <a:pt x="38" y="100"/>
                  </a:lnTo>
                  <a:lnTo>
                    <a:pt x="34" y="95"/>
                  </a:lnTo>
                  <a:lnTo>
                    <a:pt x="35" y="89"/>
                  </a:lnTo>
                  <a:lnTo>
                    <a:pt x="38" y="86"/>
                  </a:lnTo>
                  <a:lnTo>
                    <a:pt x="31" y="81"/>
                  </a:lnTo>
                  <a:lnTo>
                    <a:pt x="29" y="83"/>
                  </a:lnTo>
                  <a:lnTo>
                    <a:pt x="25" y="77"/>
                  </a:lnTo>
                  <a:lnTo>
                    <a:pt x="24" y="72"/>
                  </a:lnTo>
                  <a:lnTo>
                    <a:pt x="28" y="72"/>
                  </a:lnTo>
                  <a:lnTo>
                    <a:pt x="22" y="64"/>
                  </a:lnTo>
                  <a:lnTo>
                    <a:pt x="19" y="58"/>
                  </a:lnTo>
                  <a:lnTo>
                    <a:pt x="19" y="53"/>
                  </a:lnTo>
                  <a:lnTo>
                    <a:pt x="23" y="56"/>
                  </a:lnTo>
                  <a:lnTo>
                    <a:pt x="36" y="45"/>
                  </a:lnTo>
                  <a:lnTo>
                    <a:pt x="58" y="22"/>
                  </a:lnTo>
                  <a:lnTo>
                    <a:pt x="76" y="21"/>
                  </a:lnTo>
                  <a:lnTo>
                    <a:pt x="93" y="22"/>
                  </a:lnTo>
                  <a:lnTo>
                    <a:pt x="108" y="16"/>
                  </a:lnTo>
                  <a:lnTo>
                    <a:pt x="125" y="0"/>
                  </a:ln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 sz="1950" dirty="0">
                <a:latin typeface="Raleway Light"/>
              </a:endParaRPr>
            </a:p>
          </p:txBody>
        </p:sp>
        <p:sp>
          <p:nvSpPr>
            <p:cNvPr id="59" name="Freeform 112">
              <a:extLst>
                <a:ext uri="{FF2B5EF4-FFF2-40B4-BE49-F238E27FC236}">
                  <a16:creationId xmlns:a16="http://schemas.microsoft.com/office/drawing/2014/main" id="{CB73BED4-3648-2593-D867-645247C722E5}"/>
                </a:ext>
              </a:extLst>
            </p:cNvPr>
            <p:cNvSpPr>
              <a:spLocks noChangeAspect="1"/>
            </p:cNvSpPr>
            <p:nvPr/>
          </p:nvSpPr>
          <p:spPr bwMode="gray">
            <a:xfrm>
              <a:off x="8398563" y="3050575"/>
              <a:ext cx="946023" cy="417633"/>
            </a:xfrm>
            <a:custGeom>
              <a:avLst/>
              <a:gdLst/>
              <a:ahLst/>
              <a:cxnLst>
                <a:cxn ang="0">
                  <a:pos x="46" y="227"/>
                </a:cxn>
                <a:cxn ang="0">
                  <a:pos x="129" y="180"/>
                </a:cxn>
                <a:cxn ang="0">
                  <a:pos x="243" y="132"/>
                </a:cxn>
                <a:cxn ang="0">
                  <a:pos x="313" y="149"/>
                </a:cxn>
                <a:cxn ang="0">
                  <a:pos x="387" y="187"/>
                </a:cxn>
                <a:cxn ang="0">
                  <a:pos x="508" y="190"/>
                </a:cxn>
                <a:cxn ang="0">
                  <a:pos x="552" y="160"/>
                </a:cxn>
                <a:cxn ang="0">
                  <a:pos x="554" y="99"/>
                </a:cxn>
                <a:cxn ang="0">
                  <a:pos x="582" y="33"/>
                </a:cxn>
                <a:cxn ang="0">
                  <a:pos x="645" y="6"/>
                </a:cxn>
                <a:cxn ang="0">
                  <a:pos x="731" y="47"/>
                </a:cxn>
                <a:cxn ang="0">
                  <a:pos x="787" y="103"/>
                </a:cxn>
                <a:cxn ang="0">
                  <a:pos x="830" y="154"/>
                </a:cxn>
                <a:cxn ang="0">
                  <a:pos x="944" y="132"/>
                </a:cxn>
                <a:cxn ang="0">
                  <a:pos x="1034" y="169"/>
                </a:cxn>
                <a:cxn ang="0">
                  <a:pos x="1104" y="201"/>
                </a:cxn>
                <a:cxn ang="0">
                  <a:pos x="1200" y="249"/>
                </a:cxn>
                <a:cxn ang="0">
                  <a:pos x="1317" y="237"/>
                </a:cxn>
                <a:cxn ang="0">
                  <a:pos x="1439" y="179"/>
                </a:cxn>
                <a:cxn ang="0">
                  <a:pos x="1528" y="199"/>
                </a:cxn>
                <a:cxn ang="0">
                  <a:pos x="1565" y="195"/>
                </a:cxn>
                <a:cxn ang="0">
                  <a:pos x="1525" y="255"/>
                </a:cxn>
                <a:cxn ang="0">
                  <a:pos x="1517" y="325"/>
                </a:cxn>
                <a:cxn ang="0">
                  <a:pos x="1570" y="391"/>
                </a:cxn>
                <a:cxn ang="0">
                  <a:pos x="1667" y="348"/>
                </a:cxn>
                <a:cxn ang="0">
                  <a:pos x="1721" y="415"/>
                </a:cxn>
                <a:cxn ang="0">
                  <a:pos x="1734" y="458"/>
                </a:cxn>
                <a:cxn ang="0">
                  <a:pos x="1663" y="461"/>
                </a:cxn>
                <a:cxn ang="0">
                  <a:pos x="1576" y="482"/>
                </a:cxn>
                <a:cxn ang="0">
                  <a:pos x="1489" y="551"/>
                </a:cxn>
                <a:cxn ang="0">
                  <a:pos x="1411" y="611"/>
                </a:cxn>
                <a:cxn ang="0">
                  <a:pos x="1344" y="588"/>
                </a:cxn>
                <a:cxn ang="0">
                  <a:pos x="1298" y="646"/>
                </a:cxn>
                <a:cxn ang="0">
                  <a:pos x="1255" y="752"/>
                </a:cxn>
                <a:cxn ang="0">
                  <a:pos x="1163" y="789"/>
                </a:cxn>
                <a:cxn ang="0">
                  <a:pos x="1088" y="788"/>
                </a:cxn>
                <a:cxn ang="0">
                  <a:pos x="1014" y="815"/>
                </a:cxn>
                <a:cxn ang="0">
                  <a:pos x="942" y="847"/>
                </a:cxn>
                <a:cxn ang="0">
                  <a:pos x="903" y="834"/>
                </a:cxn>
                <a:cxn ang="0">
                  <a:pos x="801" y="805"/>
                </a:cxn>
                <a:cxn ang="0">
                  <a:pos x="744" y="767"/>
                </a:cxn>
                <a:cxn ang="0">
                  <a:pos x="527" y="766"/>
                </a:cxn>
                <a:cxn ang="0">
                  <a:pos x="463" y="730"/>
                </a:cxn>
                <a:cxn ang="0">
                  <a:pos x="421" y="659"/>
                </a:cxn>
                <a:cxn ang="0">
                  <a:pos x="353" y="625"/>
                </a:cxn>
                <a:cxn ang="0">
                  <a:pos x="280" y="590"/>
                </a:cxn>
                <a:cxn ang="0">
                  <a:pos x="211" y="584"/>
                </a:cxn>
                <a:cxn ang="0">
                  <a:pos x="158" y="552"/>
                </a:cxn>
                <a:cxn ang="0">
                  <a:pos x="163" y="470"/>
                </a:cxn>
                <a:cxn ang="0">
                  <a:pos x="124" y="372"/>
                </a:cxn>
                <a:cxn ang="0">
                  <a:pos x="70" y="369"/>
                </a:cxn>
                <a:cxn ang="0">
                  <a:pos x="3" y="288"/>
                </a:cxn>
              </a:cxnLst>
              <a:rect l="0" t="0" r="r" b="b"/>
              <a:pathLst>
                <a:path w="1734" h="848">
                  <a:moveTo>
                    <a:pt x="0" y="273"/>
                  </a:moveTo>
                  <a:lnTo>
                    <a:pt x="12" y="251"/>
                  </a:lnTo>
                  <a:lnTo>
                    <a:pt x="28" y="234"/>
                  </a:lnTo>
                  <a:lnTo>
                    <a:pt x="46" y="227"/>
                  </a:lnTo>
                  <a:lnTo>
                    <a:pt x="65" y="221"/>
                  </a:lnTo>
                  <a:lnTo>
                    <a:pt x="84" y="208"/>
                  </a:lnTo>
                  <a:lnTo>
                    <a:pt x="104" y="192"/>
                  </a:lnTo>
                  <a:lnTo>
                    <a:pt x="129" y="180"/>
                  </a:lnTo>
                  <a:lnTo>
                    <a:pt x="154" y="158"/>
                  </a:lnTo>
                  <a:lnTo>
                    <a:pt x="195" y="146"/>
                  </a:lnTo>
                  <a:lnTo>
                    <a:pt x="220" y="135"/>
                  </a:lnTo>
                  <a:lnTo>
                    <a:pt x="243" y="132"/>
                  </a:lnTo>
                  <a:lnTo>
                    <a:pt x="265" y="136"/>
                  </a:lnTo>
                  <a:lnTo>
                    <a:pt x="281" y="142"/>
                  </a:lnTo>
                  <a:lnTo>
                    <a:pt x="294" y="153"/>
                  </a:lnTo>
                  <a:lnTo>
                    <a:pt x="313" y="149"/>
                  </a:lnTo>
                  <a:lnTo>
                    <a:pt x="334" y="148"/>
                  </a:lnTo>
                  <a:lnTo>
                    <a:pt x="351" y="151"/>
                  </a:lnTo>
                  <a:lnTo>
                    <a:pt x="382" y="180"/>
                  </a:lnTo>
                  <a:lnTo>
                    <a:pt x="387" y="187"/>
                  </a:lnTo>
                  <a:lnTo>
                    <a:pt x="404" y="190"/>
                  </a:lnTo>
                  <a:lnTo>
                    <a:pt x="451" y="183"/>
                  </a:lnTo>
                  <a:lnTo>
                    <a:pt x="464" y="189"/>
                  </a:lnTo>
                  <a:lnTo>
                    <a:pt x="508" y="190"/>
                  </a:lnTo>
                  <a:lnTo>
                    <a:pt x="546" y="185"/>
                  </a:lnTo>
                  <a:lnTo>
                    <a:pt x="556" y="180"/>
                  </a:lnTo>
                  <a:lnTo>
                    <a:pt x="556" y="172"/>
                  </a:lnTo>
                  <a:lnTo>
                    <a:pt x="552" y="160"/>
                  </a:lnTo>
                  <a:lnTo>
                    <a:pt x="555" y="146"/>
                  </a:lnTo>
                  <a:lnTo>
                    <a:pt x="565" y="130"/>
                  </a:lnTo>
                  <a:lnTo>
                    <a:pt x="565" y="114"/>
                  </a:lnTo>
                  <a:lnTo>
                    <a:pt x="554" y="99"/>
                  </a:lnTo>
                  <a:lnTo>
                    <a:pt x="550" y="81"/>
                  </a:lnTo>
                  <a:lnTo>
                    <a:pt x="552" y="63"/>
                  </a:lnTo>
                  <a:lnTo>
                    <a:pt x="568" y="49"/>
                  </a:lnTo>
                  <a:lnTo>
                    <a:pt x="582" y="33"/>
                  </a:lnTo>
                  <a:lnTo>
                    <a:pt x="600" y="18"/>
                  </a:lnTo>
                  <a:lnTo>
                    <a:pt x="611" y="1"/>
                  </a:lnTo>
                  <a:lnTo>
                    <a:pt x="625" y="0"/>
                  </a:lnTo>
                  <a:lnTo>
                    <a:pt x="645" y="6"/>
                  </a:lnTo>
                  <a:lnTo>
                    <a:pt x="659" y="17"/>
                  </a:lnTo>
                  <a:lnTo>
                    <a:pt x="696" y="27"/>
                  </a:lnTo>
                  <a:lnTo>
                    <a:pt x="707" y="41"/>
                  </a:lnTo>
                  <a:lnTo>
                    <a:pt x="731" y="47"/>
                  </a:lnTo>
                  <a:lnTo>
                    <a:pt x="755" y="50"/>
                  </a:lnTo>
                  <a:lnTo>
                    <a:pt x="772" y="57"/>
                  </a:lnTo>
                  <a:lnTo>
                    <a:pt x="782" y="73"/>
                  </a:lnTo>
                  <a:lnTo>
                    <a:pt x="787" y="103"/>
                  </a:lnTo>
                  <a:lnTo>
                    <a:pt x="787" y="124"/>
                  </a:lnTo>
                  <a:lnTo>
                    <a:pt x="792" y="124"/>
                  </a:lnTo>
                  <a:lnTo>
                    <a:pt x="807" y="138"/>
                  </a:lnTo>
                  <a:lnTo>
                    <a:pt x="830" y="154"/>
                  </a:lnTo>
                  <a:lnTo>
                    <a:pt x="864" y="165"/>
                  </a:lnTo>
                  <a:lnTo>
                    <a:pt x="892" y="159"/>
                  </a:lnTo>
                  <a:lnTo>
                    <a:pt x="919" y="144"/>
                  </a:lnTo>
                  <a:lnTo>
                    <a:pt x="944" y="132"/>
                  </a:lnTo>
                  <a:lnTo>
                    <a:pt x="975" y="140"/>
                  </a:lnTo>
                  <a:lnTo>
                    <a:pt x="1023" y="157"/>
                  </a:lnTo>
                  <a:lnTo>
                    <a:pt x="1033" y="169"/>
                  </a:lnTo>
                  <a:lnTo>
                    <a:pt x="1034" y="169"/>
                  </a:lnTo>
                  <a:lnTo>
                    <a:pt x="1040" y="174"/>
                  </a:lnTo>
                  <a:lnTo>
                    <a:pt x="1062" y="186"/>
                  </a:lnTo>
                  <a:lnTo>
                    <a:pt x="1083" y="192"/>
                  </a:lnTo>
                  <a:lnTo>
                    <a:pt x="1104" y="201"/>
                  </a:lnTo>
                  <a:lnTo>
                    <a:pt x="1118" y="221"/>
                  </a:lnTo>
                  <a:lnTo>
                    <a:pt x="1145" y="237"/>
                  </a:lnTo>
                  <a:lnTo>
                    <a:pt x="1177" y="242"/>
                  </a:lnTo>
                  <a:lnTo>
                    <a:pt x="1200" y="249"/>
                  </a:lnTo>
                  <a:lnTo>
                    <a:pt x="1218" y="250"/>
                  </a:lnTo>
                  <a:lnTo>
                    <a:pt x="1243" y="248"/>
                  </a:lnTo>
                  <a:lnTo>
                    <a:pt x="1261" y="256"/>
                  </a:lnTo>
                  <a:lnTo>
                    <a:pt x="1317" y="237"/>
                  </a:lnTo>
                  <a:lnTo>
                    <a:pt x="1351" y="229"/>
                  </a:lnTo>
                  <a:lnTo>
                    <a:pt x="1378" y="224"/>
                  </a:lnTo>
                  <a:lnTo>
                    <a:pt x="1415" y="195"/>
                  </a:lnTo>
                  <a:lnTo>
                    <a:pt x="1439" y="179"/>
                  </a:lnTo>
                  <a:lnTo>
                    <a:pt x="1464" y="170"/>
                  </a:lnTo>
                  <a:lnTo>
                    <a:pt x="1489" y="180"/>
                  </a:lnTo>
                  <a:lnTo>
                    <a:pt x="1507" y="195"/>
                  </a:lnTo>
                  <a:lnTo>
                    <a:pt x="1528" y="199"/>
                  </a:lnTo>
                  <a:lnTo>
                    <a:pt x="1545" y="195"/>
                  </a:lnTo>
                  <a:lnTo>
                    <a:pt x="1559" y="187"/>
                  </a:lnTo>
                  <a:lnTo>
                    <a:pt x="1565" y="190"/>
                  </a:lnTo>
                  <a:lnTo>
                    <a:pt x="1565" y="195"/>
                  </a:lnTo>
                  <a:lnTo>
                    <a:pt x="1556" y="203"/>
                  </a:lnTo>
                  <a:lnTo>
                    <a:pt x="1540" y="232"/>
                  </a:lnTo>
                  <a:lnTo>
                    <a:pt x="1529" y="246"/>
                  </a:lnTo>
                  <a:lnTo>
                    <a:pt x="1525" y="255"/>
                  </a:lnTo>
                  <a:lnTo>
                    <a:pt x="1525" y="271"/>
                  </a:lnTo>
                  <a:lnTo>
                    <a:pt x="1528" y="288"/>
                  </a:lnTo>
                  <a:lnTo>
                    <a:pt x="1525" y="308"/>
                  </a:lnTo>
                  <a:lnTo>
                    <a:pt x="1517" y="325"/>
                  </a:lnTo>
                  <a:lnTo>
                    <a:pt x="1517" y="347"/>
                  </a:lnTo>
                  <a:lnTo>
                    <a:pt x="1520" y="367"/>
                  </a:lnTo>
                  <a:lnTo>
                    <a:pt x="1529" y="382"/>
                  </a:lnTo>
                  <a:lnTo>
                    <a:pt x="1570" y="391"/>
                  </a:lnTo>
                  <a:lnTo>
                    <a:pt x="1595" y="389"/>
                  </a:lnTo>
                  <a:lnTo>
                    <a:pt x="1620" y="382"/>
                  </a:lnTo>
                  <a:lnTo>
                    <a:pt x="1638" y="369"/>
                  </a:lnTo>
                  <a:lnTo>
                    <a:pt x="1667" y="348"/>
                  </a:lnTo>
                  <a:lnTo>
                    <a:pt x="1673" y="362"/>
                  </a:lnTo>
                  <a:lnTo>
                    <a:pt x="1686" y="377"/>
                  </a:lnTo>
                  <a:lnTo>
                    <a:pt x="1715" y="401"/>
                  </a:lnTo>
                  <a:lnTo>
                    <a:pt x="1721" y="415"/>
                  </a:lnTo>
                  <a:lnTo>
                    <a:pt x="1719" y="428"/>
                  </a:lnTo>
                  <a:lnTo>
                    <a:pt x="1719" y="437"/>
                  </a:lnTo>
                  <a:lnTo>
                    <a:pt x="1733" y="445"/>
                  </a:lnTo>
                  <a:lnTo>
                    <a:pt x="1734" y="458"/>
                  </a:lnTo>
                  <a:lnTo>
                    <a:pt x="1724" y="464"/>
                  </a:lnTo>
                  <a:lnTo>
                    <a:pt x="1707" y="461"/>
                  </a:lnTo>
                  <a:lnTo>
                    <a:pt x="1688" y="456"/>
                  </a:lnTo>
                  <a:lnTo>
                    <a:pt x="1663" y="461"/>
                  </a:lnTo>
                  <a:lnTo>
                    <a:pt x="1638" y="465"/>
                  </a:lnTo>
                  <a:lnTo>
                    <a:pt x="1613" y="464"/>
                  </a:lnTo>
                  <a:lnTo>
                    <a:pt x="1592" y="468"/>
                  </a:lnTo>
                  <a:lnTo>
                    <a:pt x="1576" y="482"/>
                  </a:lnTo>
                  <a:lnTo>
                    <a:pt x="1525" y="538"/>
                  </a:lnTo>
                  <a:lnTo>
                    <a:pt x="1507" y="550"/>
                  </a:lnTo>
                  <a:lnTo>
                    <a:pt x="1500" y="552"/>
                  </a:lnTo>
                  <a:lnTo>
                    <a:pt x="1489" y="551"/>
                  </a:lnTo>
                  <a:lnTo>
                    <a:pt x="1477" y="551"/>
                  </a:lnTo>
                  <a:lnTo>
                    <a:pt x="1457" y="573"/>
                  </a:lnTo>
                  <a:lnTo>
                    <a:pt x="1438" y="594"/>
                  </a:lnTo>
                  <a:lnTo>
                    <a:pt x="1411" y="611"/>
                  </a:lnTo>
                  <a:lnTo>
                    <a:pt x="1393" y="611"/>
                  </a:lnTo>
                  <a:lnTo>
                    <a:pt x="1372" y="606"/>
                  </a:lnTo>
                  <a:lnTo>
                    <a:pt x="1360" y="593"/>
                  </a:lnTo>
                  <a:lnTo>
                    <a:pt x="1344" y="588"/>
                  </a:lnTo>
                  <a:lnTo>
                    <a:pt x="1323" y="594"/>
                  </a:lnTo>
                  <a:lnTo>
                    <a:pt x="1314" y="611"/>
                  </a:lnTo>
                  <a:lnTo>
                    <a:pt x="1301" y="631"/>
                  </a:lnTo>
                  <a:lnTo>
                    <a:pt x="1298" y="646"/>
                  </a:lnTo>
                  <a:lnTo>
                    <a:pt x="1320" y="675"/>
                  </a:lnTo>
                  <a:lnTo>
                    <a:pt x="1323" y="689"/>
                  </a:lnTo>
                  <a:lnTo>
                    <a:pt x="1265" y="738"/>
                  </a:lnTo>
                  <a:lnTo>
                    <a:pt x="1255" y="752"/>
                  </a:lnTo>
                  <a:lnTo>
                    <a:pt x="1235" y="767"/>
                  </a:lnTo>
                  <a:lnTo>
                    <a:pt x="1221" y="776"/>
                  </a:lnTo>
                  <a:lnTo>
                    <a:pt x="1191" y="787"/>
                  </a:lnTo>
                  <a:lnTo>
                    <a:pt x="1163" y="789"/>
                  </a:lnTo>
                  <a:lnTo>
                    <a:pt x="1158" y="792"/>
                  </a:lnTo>
                  <a:lnTo>
                    <a:pt x="1130" y="783"/>
                  </a:lnTo>
                  <a:lnTo>
                    <a:pt x="1114" y="789"/>
                  </a:lnTo>
                  <a:lnTo>
                    <a:pt x="1088" y="788"/>
                  </a:lnTo>
                  <a:lnTo>
                    <a:pt x="1070" y="795"/>
                  </a:lnTo>
                  <a:lnTo>
                    <a:pt x="1033" y="802"/>
                  </a:lnTo>
                  <a:lnTo>
                    <a:pt x="1022" y="805"/>
                  </a:lnTo>
                  <a:lnTo>
                    <a:pt x="1014" y="815"/>
                  </a:lnTo>
                  <a:lnTo>
                    <a:pt x="1003" y="819"/>
                  </a:lnTo>
                  <a:lnTo>
                    <a:pt x="990" y="821"/>
                  </a:lnTo>
                  <a:lnTo>
                    <a:pt x="960" y="832"/>
                  </a:lnTo>
                  <a:lnTo>
                    <a:pt x="942" y="847"/>
                  </a:lnTo>
                  <a:lnTo>
                    <a:pt x="932" y="848"/>
                  </a:lnTo>
                  <a:lnTo>
                    <a:pt x="920" y="845"/>
                  </a:lnTo>
                  <a:lnTo>
                    <a:pt x="909" y="836"/>
                  </a:lnTo>
                  <a:lnTo>
                    <a:pt x="903" y="834"/>
                  </a:lnTo>
                  <a:lnTo>
                    <a:pt x="874" y="832"/>
                  </a:lnTo>
                  <a:lnTo>
                    <a:pt x="852" y="825"/>
                  </a:lnTo>
                  <a:lnTo>
                    <a:pt x="834" y="815"/>
                  </a:lnTo>
                  <a:lnTo>
                    <a:pt x="801" y="805"/>
                  </a:lnTo>
                  <a:lnTo>
                    <a:pt x="778" y="795"/>
                  </a:lnTo>
                  <a:lnTo>
                    <a:pt x="763" y="782"/>
                  </a:lnTo>
                  <a:lnTo>
                    <a:pt x="754" y="771"/>
                  </a:lnTo>
                  <a:lnTo>
                    <a:pt x="744" y="767"/>
                  </a:lnTo>
                  <a:lnTo>
                    <a:pt x="710" y="756"/>
                  </a:lnTo>
                  <a:lnTo>
                    <a:pt x="693" y="754"/>
                  </a:lnTo>
                  <a:lnTo>
                    <a:pt x="675" y="756"/>
                  </a:lnTo>
                  <a:lnTo>
                    <a:pt x="527" y="766"/>
                  </a:lnTo>
                  <a:lnTo>
                    <a:pt x="506" y="766"/>
                  </a:lnTo>
                  <a:lnTo>
                    <a:pt x="492" y="760"/>
                  </a:lnTo>
                  <a:lnTo>
                    <a:pt x="476" y="746"/>
                  </a:lnTo>
                  <a:lnTo>
                    <a:pt x="463" y="730"/>
                  </a:lnTo>
                  <a:lnTo>
                    <a:pt x="451" y="716"/>
                  </a:lnTo>
                  <a:lnTo>
                    <a:pt x="439" y="696"/>
                  </a:lnTo>
                  <a:lnTo>
                    <a:pt x="432" y="676"/>
                  </a:lnTo>
                  <a:lnTo>
                    <a:pt x="421" y="659"/>
                  </a:lnTo>
                  <a:lnTo>
                    <a:pt x="410" y="644"/>
                  </a:lnTo>
                  <a:lnTo>
                    <a:pt x="398" y="643"/>
                  </a:lnTo>
                  <a:lnTo>
                    <a:pt x="385" y="633"/>
                  </a:lnTo>
                  <a:lnTo>
                    <a:pt x="353" y="625"/>
                  </a:lnTo>
                  <a:lnTo>
                    <a:pt x="337" y="616"/>
                  </a:lnTo>
                  <a:lnTo>
                    <a:pt x="322" y="606"/>
                  </a:lnTo>
                  <a:lnTo>
                    <a:pt x="292" y="596"/>
                  </a:lnTo>
                  <a:lnTo>
                    <a:pt x="280" y="590"/>
                  </a:lnTo>
                  <a:lnTo>
                    <a:pt x="267" y="590"/>
                  </a:lnTo>
                  <a:lnTo>
                    <a:pt x="254" y="595"/>
                  </a:lnTo>
                  <a:lnTo>
                    <a:pt x="245" y="595"/>
                  </a:lnTo>
                  <a:lnTo>
                    <a:pt x="211" y="584"/>
                  </a:lnTo>
                  <a:lnTo>
                    <a:pt x="180" y="581"/>
                  </a:lnTo>
                  <a:lnTo>
                    <a:pt x="164" y="574"/>
                  </a:lnTo>
                  <a:lnTo>
                    <a:pt x="157" y="567"/>
                  </a:lnTo>
                  <a:lnTo>
                    <a:pt x="158" y="552"/>
                  </a:lnTo>
                  <a:lnTo>
                    <a:pt x="166" y="536"/>
                  </a:lnTo>
                  <a:lnTo>
                    <a:pt x="167" y="517"/>
                  </a:lnTo>
                  <a:lnTo>
                    <a:pt x="163" y="498"/>
                  </a:lnTo>
                  <a:lnTo>
                    <a:pt x="163" y="470"/>
                  </a:lnTo>
                  <a:lnTo>
                    <a:pt x="151" y="427"/>
                  </a:lnTo>
                  <a:lnTo>
                    <a:pt x="141" y="410"/>
                  </a:lnTo>
                  <a:lnTo>
                    <a:pt x="134" y="388"/>
                  </a:lnTo>
                  <a:lnTo>
                    <a:pt x="124" y="372"/>
                  </a:lnTo>
                  <a:lnTo>
                    <a:pt x="108" y="369"/>
                  </a:lnTo>
                  <a:lnTo>
                    <a:pt x="93" y="361"/>
                  </a:lnTo>
                  <a:lnTo>
                    <a:pt x="77" y="358"/>
                  </a:lnTo>
                  <a:lnTo>
                    <a:pt x="70" y="369"/>
                  </a:lnTo>
                  <a:lnTo>
                    <a:pt x="55" y="358"/>
                  </a:lnTo>
                  <a:lnTo>
                    <a:pt x="44" y="337"/>
                  </a:lnTo>
                  <a:lnTo>
                    <a:pt x="14" y="314"/>
                  </a:lnTo>
                  <a:lnTo>
                    <a:pt x="3" y="288"/>
                  </a:lnTo>
                  <a:lnTo>
                    <a:pt x="0" y="277"/>
                  </a:lnTo>
                  <a:lnTo>
                    <a:pt x="0" y="273"/>
                  </a:ln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 sz="1950" dirty="0">
                <a:latin typeface="Raleway Light"/>
              </a:endParaRPr>
            </a:p>
          </p:txBody>
        </p:sp>
        <p:sp>
          <p:nvSpPr>
            <p:cNvPr id="60" name="Freeform 113">
              <a:extLst>
                <a:ext uri="{FF2B5EF4-FFF2-40B4-BE49-F238E27FC236}">
                  <a16:creationId xmlns:a16="http://schemas.microsoft.com/office/drawing/2014/main" id="{656197C7-9887-1980-A516-3971EFBCD090}"/>
                </a:ext>
              </a:extLst>
            </p:cNvPr>
            <p:cNvSpPr>
              <a:spLocks noChangeAspect="1"/>
            </p:cNvSpPr>
            <p:nvPr/>
          </p:nvSpPr>
          <p:spPr bwMode="gray">
            <a:xfrm>
              <a:off x="9020156" y="4143788"/>
              <a:ext cx="70883" cy="56505"/>
            </a:xfrm>
            <a:custGeom>
              <a:avLst/>
              <a:gdLst/>
              <a:ahLst/>
              <a:cxnLst>
                <a:cxn ang="0">
                  <a:pos x="102" y="5"/>
                </a:cxn>
                <a:cxn ang="0">
                  <a:pos x="100" y="5"/>
                </a:cxn>
                <a:cxn ang="0">
                  <a:pos x="105" y="0"/>
                </a:cxn>
                <a:cxn ang="0">
                  <a:pos x="112" y="5"/>
                </a:cxn>
                <a:cxn ang="0">
                  <a:pos x="123" y="8"/>
                </a:cxn>
                <a:cxn ang="0">
                  <a:pos x="127" y="20"/>
                </a:cxn>
                <a:cxn ang="0">
                  <a:pos x="127" y="27"/>
                </a:cxn>
                <a:cxn ang="0">
                  <a:pos x="117" y="37"/>
                </a:cxn>
                <a:cxn ang="0">
                  <a:pos x="105" y="61"/>
                </a:cxn>
                <a:cxn ang="0">
                  <a:pos x="100" y="79"/>
                </a:cxn>
                <a:cxn ang="0">
                  <a:pos x="91" y="85"/>
                </a:cxn>
                <a:cxn ang="0">
                  <a:pos x="78" y="99"/>
                </a:cxn>
                <a:cxn ang="0">
                  <a:pos x="66" y="101"/>
                </a:cxn>
                <a:cxn ang="0">
                  <a:pos x="59" y="113"/>
                </a:cxn>
                <a:cxn ang="0">
                  <a:pos x="53" y="112"/>
                </a:cxn>
                <a:cxn ang="0">
                  <a:pos x="48" y="109"/>
                </a:cxn>
                <a:cxn ang="0">
                  <a:pos x="11" y="97"/>
                </a:cxn>
                <a:cxn ang="0">
                  <a:pos x="3" y="86"/>
                </a:cxn>
                <a:cxn ang="0">
                  <a:pos x="0" y="50"/>
                </a:cxn>
                <a:cxn ang="0">
                  <a:pos x="6" y="45"/>
                </a:cxn>
                <a:cxn ang="0">
                  <a:pos x="19" y="31"/>
                </a:cxn>
                <a:cxn ang="0">
                  <a:pos x="28" y="24"/>
                </a:cxn>
                <a:cxn ang="0">
                  <a:pos x="30" y="20"/>
                </a:cxn>
                <a:cxn ang="0">
                  <a:pos x="37" y="15"/>
                </a:cxn>
                <a:cxn ang="0">
                  <a:pos x="49" y="10"/>
                </a:cxn>
                <a:cxn ang="0">
                  <a:pos x="78" y="9"/>
                </a:cxn>
                <a:cxn ang="0">
                  <a:pos x="85" y="4"/>
                </a:cxn>
                <a:cxn ang="0">
                  <a:pos x="92" y="5"/>
                </a:cxn>
                <a:cxn ang="0">
                  <a:pos x="97" y="4"/>
                </a:cxn>
                <a:cxn ang="0">
                  <a:pos x="102" y="5"/>
                </a:cxn>
              </a:cxnLst>
              <a:rect l="0" t="0" r="r" b="b"/>
              <a:pathLst>
                <a:path w="127" h="113">
                  <a:moveTo>
                    <a:pt x="102" y="5"/>
                  </a:moveTo>
                  <a:lnTo>
                    <a:pt x="100" y="5"/>
                  </a:lnTo>
                  <a:lnTo>
                    <a:pt x="105" y="0"/>
                  </a:lnTo>
                  <a:lnTo>
                    <a:pt x="112" y="5"/>
                  </a:lnTo>
                  <a:lnTo>
                    <a:pt x="123" y="8"/>
                  </a:lnTo>
                  <a:lnTo>
                    <a:pt x="127" y="20"/>
                  </a:lnTo>
                  <a:lnTo>
                    <a:pt x="127" y="27"/>
                  </a:lnTo>
                  <a:lnTo>
                    <a:pt x="117" y="37"/>
                  </a:lnTo>
                  <a:lnTo>
                    <a:pt x="105" y="61"/>
                  </a:lnTo>
                  <a:lnTo>
                    <a:pt x="100" y="79"/>
                  </a:lnTo>
                  <a:lnTo>
                    <a:pt x="91" y="85"/>
                  </a:lnTo>
                  <a:lnTo>
                    <a:pt x="78" y="99"/>
                  </a:lnTo>
                  <a:lnTo>
                    <a:pt x="66" y="101"/>
                  </a:lnTo>
                  <a:lnTo>
                    <a:pt x="59" y="113"/>
                  </a:lnTo>
                  <a:lnTo>
                    <a:pt x="53" y="112"/>
                  </a:lnTo>
                  <a:lnTo>
                    <a:pt x="48" y="109"/>
                  </a:lnTo>
                  <a:lnTo>
                    <a:pt x="11" y="97"/>
                  </a:lnTo>
                  <a:lnTo>
                    <a:pt x="3" y="86"/>
                  </a:lnTo>
                  <a:lnTo>
                    <a:pt x="0" y="50"/>
                  </a:lnTo>
                  <a:lnTo>
                    <a:pt x="6" y="45"/>
                  </a:lnTo>
                  <a:lnTo>
                    <a:pt x="19" y="31"/>
                  </a:lnTo>
                  <a:lnTo>
                    <a:pt x="28" y="24"/>
                  </a:lnTo>
                  <a:lnTo>
                    <a:pt x="30" y="20"/>
                  </a:lnTo>
                  <a:lnTo>
                    <a:pt x="37" y="15"/>
                  </a:lnTo>
                  <a:lnTo>
                    <a:pt x="49" y="10"/>
                  </a:lnTo>
                  <a:lnTo>
                    <a:pt x="78" y="9"/>
                  </a:lnTo>
                  <a:lnTo>
                    <a:pt x="85" y="4"/>
                  </a:lnTo>
                  <a:lnTo>
                    <a:pt x="92" y="5"/>
                  </a:lnTo>
                  <a:lnTo>
                    <a:pt x="97" y="4"/>
                  </a:lnTo>
                  <a:lnTo>
                    <a:pt x="102" y="5"/>
                  </a:ln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 sz="1950" dirty="0">
                <a:latin typeface="Raleway Light"/>
              </a:endParaRPr>
            </a:p>
          </p:txBody>
        </p:sp>
        <p:sp>
          <p:nvSpPr>
            <p:cNvPr id="61" name="Freeform 114">
              <a:extLst>
                <a:ext uri="{FF2B5EF4-FFF2-40B4-BE49-F238E27FC236}">
                  <a16:creationId xmlns:a16="http://schemas.microsoft.com/office/drawing/2014/main" id="{DA20019A-DA8D-B070-638E-2E2F7B1438DA}"/>
                </a:ext>
              </a:extLst>
            </p:cNvPr>
            <p:cNvSpPr>
              <a:spLocks noChangeAspect="1"/>
            </p:cNvSpPr>
            <p:nvPr/>
          </p:nvSpPr>
          <p:spPr bwMode="gray">
            <a:xfrm>
              <a:off x="7973263" y="2994072"/>
              <a:ext cx="1832063" cy="1147261"/>
            </a:xfrm>
            <a:custGeom>
              <a:avLst/>
              <a:gdLst/>
              <a:ahLst/>
              <a:cxnLst>
                <a:cxn ang="0">
                  <a:pos x="2191" y="2191"/>
                </a:cxn>
                <a:cxn ang="0">
                  <a:pos x="2134" y="2244"/>
                </a:cxn>
                <a:cxn ang="0">
                  <a:pos x="2015" y="2329"/>
                </a:cxn>
                <a:cxn ang="0">
                  <a:pos x="1898" y="2261"/>
                </a:cxn>
                <a:cxn ang="0">
                  <a:pos x="1746" y="2168"/>
                </a:cxn>
                <a:cxn ang="0">
                  <a:pos x="1585" y="2194"/>
                </a:cxn>
                <a:cxn ang="0">
                  <a:pos x="1509" y="2247"/>
                </a:cxn>
                <a:cxn ang="0">
                  <a:pos x="1333" y="2120"/>
                </a:cxn>
                <a:cxn ang="0">
                  <a:pos x="1352" y="1901"/>
                </a:cxn>
                <a:cxn ang="0">
                  <a:pos x="1237" y="1793"/>
                </a:cxn>
                <a:cxn ang="0">
                  <a:pos x="1036" y="1874"/>
                </a:cxn>
                <a:cxn ang="0">
                  <a:pos x="881" y="1862"/>
                </a:cxn>
                <a:cxn ang="0">
                  <a:pos x="793" y="1879"/>
                </a:cxn>
                <a:cxn ang="0">
                  <a:pos x="691" y="1881"/>
                </a:cxn>
                <a:cxn ang="0">
                  <a:pos x="603" y="1834"/>
                </a:cxn>
                <a:cxn ang="0">
                  <a:pos x="556" y="1803"/>
                </a:cxn>
                <a:cxn ang="0">
                  <a:pos x="423" y="1731"/>
                </a:cxn>
                <a:cxn ang="0">
                  <a:pos x="348" y="1701"/>
                </a:cxn>
                <a:cxn ang="0">
                  <a:pos x="291" y="1675"/>
                </a:cxn>
                <a:cxn ang="0">
                  <a:pos x="278" y="1580"/>
                </a:cxn>
                <a:cxn ang="0">
                  <a:pos x="322" y="1567"/>
                </a:cxn>
                <a:cxn ang="0">
                  <a:pos x="300" y="1492"/>
                </a:cxn>
                <a:cxn ang="0">
                  <a:pos x="360" y="1411"/>
                </a:cxn>
                <a:cxn ang="0">
                  <a:pos x="326" y="1368"/>
                </a:cxn>
                <a:cxn ang="0">
                  <a:pos x="230" y="1391"/>
                </a:cxn>
                <a:cxn ang="0">
                  <a:pos x="126" y="1355"/>
                </a:cxn>
                <a:cxn ang="0">
                  <a:pos x="88" y="1295"/>
                </a:cxn>
                <a:cxn ang="0">
                  <a:pos x="63" y="1212"/>
                </a:cxn>
                <a:cxn ang="0">
                  <a:pos x="105" y="1043"/>
                </a:cxn>
                <a:cxn ang="0">
                  <a:pos x="364" y="920"/>
                </a:cxn>
                <a:cxn ang="0">
                  <a:pos x="471" y="693"/>
                </a:cxn>
                <a:cxn ang="0">
                  <a:pos x="656" y="507"/>
                </a:cxn>
                <a:cxn ang="0">
                  <a:pos x="854" y="474"/>
                </a:cxn>
                <a:cxn ang="0">
                  <a:pos x="1031" y="711"/>
                </a:cxn>
                <a:cxn ang="0">
                  <a:pos x="1283" y="882"/>
                </a:cxn>
                <a:cxn ang="0">
                  <a:pos x="1719" y="963"/>
                </a:cxn>
                <a:cxn ang="0">
                  <a:pos x="2042" y="854"/>
                </a:cxn>
                <a:cxn ang="0">
                  <a:pos x="2284" y="666"/>
                </a:cxn>
                <a:cxn ang="0">
                  <a:pos x="2450" y="478"/>
                </a:cxn>
                <a:cxn ang="0">
                  <a:pos x="2342" y="311"/>
                </a:cxn>
                <a:cxn ang="0">
                  <a:pos x="2557" y="161"/>
                </a:cxn>
                <a:cxn ang="0">
                  <a:pos x="2738" y="0"/>
                </a:cxn>
                <a:cxn ang="0">
                  <a:pos x="2901" y="155"/>
                </a:cxn>
                <a:cxn ang="0">
                  <a:pos x="3109" y="394"/>
                </a:cxn>
                <a:cxn ang="0">
                  <a:pos x="3323" y="441"/>
                </a:cxn>
                <a:cxn ang="0">
                  <a:pos x="3195" y="693"/>
                </a:cxn>
                <a:cxn ang="0">
                  <a:pos x="2994" y="941"/>
                </a:cxn>
                <a:cxn ang="0">
                  <a:pos x="2729" y="1097"/>
                </a:cxn>
                <a:cxn ang="0">
                  <a:pos x="2616" y="1118"/>
                </a:cxn>
                <a:cxn ang="0">
                  <a:pos x="2542" y="1082"/>
                </a:cxn>
                <a:cxn ang="0">
                  <a:pos x="2444" y="1221"/>
                </a:cxn>
                <a:cxn ang="0">
                  <a:pos x="2611" y="1254"/>
                </a:cxn>
                <a:cxn ang="0">
                  <a:pos x="2643" y="1301"/>
                </a:cxn>
                <a:cxn ang="0">
                  <a:pos x="2521" y="1404"/>
                </a:cxn>
                <a:cxn ang="0">
                  <a:pos x="2646" y="1642"/>
                </a:cxn>
                <a:cxn ang="0">
                  <a:pos x="2640" y="1677"/>
                </a:cxn>
                <a:cxn ang="0">
                  <a:pos x="2624" y="1743"/>
                </a:cxn>
                <a:cxn ang="0">
                  <a:pos x="2628" y="1814"/>
                </a:cxn>
                <a:cxn ang="0">
                  <a:pos x="2555" y="1933"/>
                </a:cxn>
                <a:cxn ang="0">
                  <a:pos x="2512" y="2028"/>
                </a:cxn>
                <a:cxn ang="0">
                  <a:pos x="2435" y="2097"/>
                </a:cxn>
                <a:cxn ang="0">
                  <a:pos x="2344" y="2177"/>
                </a:cxn>
                <a:cxn ang="0">
                  <a:pos x="2245" y="2202"/>
                </a:cxn>
              </a:cxnLst>
              <a:rect l="0" t="0" r="r" b="b"/>
              <a:pathLst>
                <a:path w="3356" h="2335">
                  <a:moveTo>
                    <a:pt x="2243" y="2202"/>
                  </a:moveTo>
                  <a:lnTo>
                    <a:pt x="2240" y="2209"/>
                  </a:lnTo>
                  <a:lnTo>
                    <a:pt x="2239" y="2206"/>
                  </a:lnTo>
                  <a:lnTo>
                    <a:pt x="2239" y="2202"/>
                  </a:lnTo>
                  <a:lnTo>
                    <a:pt x="2235" y="2199"/>
                  </a:lnTo>
                  <a:lnTo>
                    <a:pt x="2226" y="2201"/>
                  </a:lnTo>
                  <a:lnTo>
                    <a:pt x="2225" y="2202"/>
                  </a:lnTo>
                  <a:lnTo>
                    <a:pt x="2224" y="2202"/>
                  </a:lnTo>
                  <a:lnTo>
                    <a:pt x="2224" y="2205"/>
                  </a:lnTo>
                  <a:lnTo>
                    <a:pt x="2229" y="2211"/>
                  </a:lnTo>
                  <a:lnTo>
                    <a:pt x="2224" y="2212"/>
                  </a:lnTo>
                  <a:lnTo>
                    <a:pt x="2211" y="2213"/>
                  </a:lnTo>
                  <a:lnTo>
                    <a:pt x="2210" y="2209"/>
                  </a:lnTo>
                  <a:lnTo>
                    <a:pt x="2211" y="2206"/>
                  </a:lnTo>
                  <a:lnTo>
                    <a:pt x="2209" y="2202"/>
                  </a:lnTo>
                  <a:lnTo>
                    <a:pt x="2199" y="2194"/>
                  </a:lnTo>
                  <a:lnTo>
                    <a:pt x="2191" y="2191"/>
                  </a:lnTo>
                  <a:lnTo>
                    <a:pt x="2188" y="2185"/>
                  </a:lnTo>
                  <a:lnTo>
                    <a:pt x="2186" y="2198"/>
                  </a:lnTo>
                  <a:lnTo>
                    <a:pt x="2186" y="2209"/>
                  </a:lnTo>
                  <a:lnTo>
                    <a:pt x="2187" y="2216"/>
                  </a:lnTo>
                  <a:lnTo>
                    <a:pt x="2187" y="2218"/>
                  </a:lnTo>
                  <a:lnTo>
                    <a:pt x="2183" y="2220"/>
                  </a:lnTo>
                  <a:lnTo>
                    <a:pt x="2180" y="2220"/>
                  </a:lnTo>
                  <a:lnTo>
                    <a:pt x="2171" y="2209"/>
                  </a:lnTo>
                  <a:lnTo>
                    <a:pt x="2164" y="2204"/>
                  </a:lnTo>
                  <a:lnTo>
                    <a:pt x="2161" y="2198"/>
                  </a:lnTo>
                  <a:lnTo>
                    <a:pt x="2155" y="2215"/>
                  </a:lnTo>
                  <a:lnTo>
                    <a:pt x="2155" y="2222"/>
                  </a:lnTo>
                  <a:lnTo>
                    <a:pt x="2156" y="2227"/>
                  </a:lnTo>
                  <a:lnTo>
                    <a:pt x="2156" y="2236"/>
                  </a:lnTo>
                  <a:lnTo>
                    <a:pt x="2153" y="2239"/>
                  </a:lnTo>
                  <a:lnTo>
                    <a:pt x="2149" y="2237"/>
                  </a:lnTo>
                  <a:lnTo>
                    <a:pt x="2134" y="2244"/>
                  </a:lnTo>
                  <a:lnTo>
                    <a:pt x="2123" y="2245"/>
                  </a:lnTo>
                  <a:lnTo>
                    <a:pt x="2116" y="2249"/>
                  </a:lnTo>
                  <a:lnTo>
                    <a:pt x="2107" y="2249"/>
                  </a:lnTo>
                  <a:lnTo>
                    <a:pt x="2105" y="2247"/>
                  </a:lnTo>
                  <a:lnTo>
                    <a:pt x="2094" y="2249"/>
                  </a:lnTo>
                  <a:lnTo>
                    <a:pt x="2084" y="2258"/>
                  </a:lnTo>
                  <a:lnTo>
                    <a:pt x="2073" y="2261"/>
                  </a:lnTo>
                  <a:lnTo>
                    <a:pt x="2059" y="2263"/>
                  </a:lnTo>
                  <a:lnTo>
                    <a:pt x="2051" y="2261"/>
                  </a:lnTo>
                  <a:lnTo>
                    <a:pt x="2048" y="2265"/>
                  </a:lnTo>
                  <a:lnTo>
                    <a:pt x="2038" y="2270"/>
                  </a:lnTo>
                  <a:lnTo>
                    <a:pt x="2024" y="2274"/>
                  </a:lnTo>
                  <a:lnTo>
                    <a:pt x="2015" y="2271"/>
                  </a:lnTo>
                  <a:lnTo>
                    <a:pt x="2004" y="2297"/>
                  </a:lnTo>
                  <a:lnTo>
                    <a:pt x="2011" y="2309"/>
                  </a:lnTo>
                  <a:lnTo>
                    <a:pt x="2015" y="2317"/>
                  </a:lnTo>
                  <a:lnTo>
                    <a:pt x="2015" y="2329"/>
                  </a:lnTo>
                  <a:lnTo>
                    <a:pt x="1999" y="2335"/>
                  </a:lnTo>
                  <a:lnTo>
                    <a:pt x="1988" y="2329"/>
                  </a:lnTo>
                  <a:lnTo>
                    <a:pt x="1973" y="2298"/>
                  </a:lnTo>
                  <a:lnTo>
                    <a:pt x="1971" y="2291"/>
                  </a:lnTo>
                  <a:lnTo>
                    <a:pt x="1972" y="2288"/>
                  </a:lnTo>
                  <a:lnTo>
                    <a:pt x="1978" y="2266"/>
                  </a:lnTo>
                  <a:lnTo>
                    <a:pt x="1974" y="2259"/>
                  </a:lnTo>
                  <a:lnTo>
                    <a:pt x="1968" y="2261"/>
                  </a:lnTo>
                  <a:lnTo>
                    <a:pt x="1958" y="2269"/>
                  </a:lnTo>
                  <a:lnTo>
                    <a:pt x="1947" y="2269"/>
                  </a:lnTo>
                  <a:lnTo>
                    <a:pt x="1942" y="2264"/>
                  </a:lnTo>
                  <a:lnTo>
                    <a:pt x="1941" y="2259"/>
                  </a:lnTo>
                  <a:lnTo>
                    <a:pt x="1923" y="2254"/>
                  </a:lnTo>
                  <a:lnTo>
                    <a:pt x="1915" y="2252"/>
                  </a:lnTo>
                  <a:lnTo>
                    <a:pt x="1911" y="2252"/>
                  </a:lnTo>
                  <a:lnTo>
                    <a:pt x="1907" y="2260"/>
                  </a:lnTo>
                  <a:lnTo>
                    <a:pt x="1898" y="2261"/>
                  </a:lnTo>
                  <a:lnTo>
                    <a:pt x="1898" y="2269"/>
                  </a:lnTo>
                  <a:lnTo>
                    <a:pt x="1895" y="2258"/>
                  </a:lnTo>
                  <a:lnTo>
                    <a:pt x="1890" y="2261"/>
                  </a:lnTo>
                  <a:lnTo>
                    <a:pt x="1881" y="2265"/>
                  </a:lnTo>
                  <a:lnTo>
                    <a:pt x="1874" y="2260"/>
                  </a:lnTo>
                  <a:lnTo>
                    <a:pt x="1855" y="2261"/>
                  </a:lnTo>
                  <a:lnTo>
                    <a:pt x="1845" y="2259"/>
                  </a:lnTo>
                  <a:lnTo>
                    <a:pt x="1840" y="2254"/>
                  </a:lnTo>
                  <a:lnTo>
                    <a:pt x="1817" y="2240"/>
                  </a:lnTo>
                  <a:lnTo>
                    <a:pt x="1810" y="2228"/>
                  </a:lnTo>
                  <a:lnTo>
                    <a:pt x="1805" y="2213"/>
                  </a:lnTo>
                  <a:lnTo>
                    <a:pt x="1810" y="2198"/>
                  </a:lnTo>
                  <a:lnTo>
                    <a:pt x="1806" y="2189"/>
                  </a:lnTo>
                  <a:lnTo>
                    <a:pt x="1786" y="2188"/>
                  </a:lnTo>
                  <a:lnTo>
                    <a:pt x="1773" y="2184"/>
                  </a:lnTo>
                  <a:lnTo>
                    <a:pt x="1758" y="2178"/>
                  </a:lnTo>
                  <a:lnTo>
                    <a:pt x="1746" y="2168"/>
                  </a:lnTo>
                  <a:lnTo>
                    <a:pt x="1731" y="2163"/>
                  </a:lnTo>
                  <a:lnTo>
                    <a:pt x="1724" y="2164"/>
                  </a:lnTo>
                  <a:lnTo>
                    <a:pt x="1714" y="2175"/>
                  </a:lnTo>
                  <a:lnTo>
                    <a:pt x="1704" y="2182"/>
                  </a:lnTo>
                  <a:lnTo>
                    <a:pt x="1689" y="2190"/>
                  </a:lnTo>
                  <a:lnTo>
                    <a:pt x="1683" y="2191"/>
                  </a:lnTo>
                  <a:lnTo>
                    <a:pt x="1675" y="2189"/>
                  </a:lnTo>
                  <a:lnTo>
                    <a:pt x="1666" y="2196"/>
                  </a:lnTo>
                  <a:lnTo>
                    <a:pt x="1656" y="2201"/>
                  </a:lnTo>
                  <a:lnTo>
                    <a:pt x="1653" y="2195"/>
                  </a:lnTo>
                  <a:lnTo>
                    <a:pt x="1639" y="2199"/>
                  </a:lnTo>
                  <a:lnTo>
                    <a:pt x="1633" y="2194"/>
                  </a:lnTo>
                  <a:lnTo>
                    <a:pt x="1627" y="2195"/>
                  </a:lnTo>
                  <a:lnTo>
                    <a:pt x="1612" y="2205"/>
                  </a:lnTo>
                  <a:lnTo>
                    <a:pt x="1606" y="2204"/>
                  </a:lnTo>
                  <a:lnTo>
                    <a:pt x="1598" y="2196"/>
                  </a:lnTo>
                  <a:lnTo>
                    <a:pt x="1585" y="2194"/>
                  </a:lnTo>
                  <a:lnTo>
                    <a:pt x="1583" y="2191"/>
                  </a:lnTo>
                  <a:lnTo>
                    <a:pt x="1579" y="2194"/>
                  </a:lnTo>
                  <a:lnTo>
                    <a:pt x="1575" y="2200"/>
                  </a:lnTo>
                  <a:lnTo>
                    <a:pt x="1569" y="2207"/>
                  </a:lnTo>
                  <a:lnTo>
                    <a:pt x="1569" y="2211"/>
                  </a:lnTo>
                  <a:lnTo>
                    <a:pt x="1562" y="2207"/>
                  </a:lnTo>
                  <a:lnTo>
                    <a:pt x="1562" y="2205"/>
                  </a:lnTo>
                  <a:lnTo>
                    <a:pt x="1542" y="2204"/>
                  </a:lnTo>
                  <a:lnTo>
                    <a:pt x="1533" y="2211"/>
                  </a:lnTo>
                  <a:lnTo>
                    <a:pt x="1532" y="2223"/>
                  </a:lnTo>
                  <a:lnTo>
                    <a:pt x="1535" y="2240"/>
                  </a:lnTo>
                  <a:lnTo>
                    <a:pt x="1541" y="2256"/>
                  </a:lnTo>
                  <a:lnTo>
                    <a:pt x="1540" y="2271"/>
                  </a:lnTo>
                  <a:lnTo>
                    <a:pt x="1536" y="2275"/>
                  </a:lnTo>
                  <a:lnTo>
                    <a:pt x="1515" y="2280"/>
                  </a:lnTo>
                  <a:lnTo>
                    <a:pt x="1510" y="2253"/>
                  </a:lnTo>
                  <a:lnTo>
                    <a:pt x="1509" y="2247"/>
                  </a:lnTo>
                  <a:lnTo>
                    <a:pt x="1497" y="2245"/>
                  </a:lnTo>
                  <a:lnTo>
                    <a:pt x="1482" y="2258"/>
                  </a:lnTo>
                  <a:lnTo>
                    <a:pt x="1462" y="2260"/>
                  </a:lnTo>
                  <a:lnTo>
                    <a:pt x="1444" y="2243"/>
                  </a:lnTo>
                  <a:lnTo>
                    <a:pt x="1441" y="2231"/>
                  </a:lnTo>
                  <a:lnTo>
                    <a:pt x="1423" y="2225"/>
                  </a:lnTo>
                  <a:lnTo>
                    <a:pt x="1408" y="2222"/>
                  </a:lnTo>
                  <a:lnTo>
                    <a:pt x="1412" y="2202"/>
                  </a:lnTo>
                  <a:lnTo>
                    <a:pt x="1418" y="2175"/>
                  </a:lnTo>
                  <a:lnTo>
                    <a:pt x="1402" y="2167"/>
                  </a:lnTo>
                  <a:lnTo>
                    <a:pt x="1388" y="2157"/>
                  </a:lnTo>
                  <a:lnTo>
                    <a:pt x="1387" y="2137"/>
                  </a:lnTo>
                  <a:lnTo>
                    <a:pt x="1382" y="2123"/>
                  </a:lnTo>
                  <a:lnTo>
                    <a:pt x="1382" y="2112"/>
                  </a:lnTo>
                  <a:lnTo>
                    <a:pt x="1363" y="2113"/>
                  </a:lnTo>
                  <a:lnTo>
                    <a:pt x="1344" y="2114"/>
                  </a:lnTo>
                  <a:lnTo>
                    <a:pt x="1333" y="2120"/>
                  </a:lnTo>
                  <a:lnTo>
                    <a:pt x="1320" y="2134"/>
                  </a:lnTo>
                  <a:lnTo>
                    <a:pt x="1315" y="2129"/>
                  </a:lnTo>
                  <a:lnTo>
                    <a:pt x="1325" y="2112"/>
                  </a:lnTo>
                  <a:lnTo>
                    <a:pt x="1326" y="2103"/>
                  </a:lnTo>
                  <a:lnTo>
                    <a:pt x="1322" y="2087"/>
                  </a:lnTo>
                  <a:lnTo>
                    <a:pt x="1328" y="2073"/>
                  </a:lnTo>
                  <a:lnTo>
                    <a:pt x="1332" y="2054"/>
                  </a:lnTo>
                  <a:lnTo>
                    <a:pt x="1343" y="2043"/>
                  </a:lnTo>
                  <a:lnTo>
                    <a:pt x="1347" y="2033"/>
                  </a:lnTo>
                  <a:lnTo>
                    <a:pt x="1354" y="2030"/>
                  </a:lnTo>
                  <a:lnTo>
                    <a:pt x="1363" y="2019"/>
                  </a:lnTo>
                  <a:lnTo>
                    <a:pt x="1372" y="1992"/>
                  </a:lnTo>
                  <a:lnTo>
                    <a:pt x="1372" y="1984"/>
                  </a:lnTo>
                  <a:lnTo>
                    <a:pt x="1376" y="1956"/>
                  </a:lnTo>
                  <a:lnTo>
                    <a:pt x="1375" y="1935"/>
                  </a:lnTo>
                  <a:lnTo>
                    <a:pt x="1368" y="1903"/>
                  </a:lnTo>
                  <a:lnTo>
                    <a:pt x="1352" y="1901"/>
                  </a:lnTo>
                  <a:lnTo>
                    <a:pt x="1347" y="1893"/>
                  </a:lnTo>
                  <a:lnTo>
                    <a:pt x="1343" y="1876"/>
                  </a:lnTo>
                  <a:lnTo>
                    <a:pt x="1331" y="1862"/>
                  </a:lnTo>
                  <a:lnTo>
                    <a:pt x="1318" y="1856"/>
                  </a:lnTo>
                  <a:lnTo>
                    <a:pt x="1315" y="1856"/>
                  </a:lnTo>
                  <a:lnTo>
                    <a:pt x="1311" y="1861"/>
                  </a:lnTo>
                  <a:lnTo>
                    <a:pt x="1302" y="1865"/>
                  </a:lnTo>
                  <a:lnTo>
                    <a:pt x="1298" y="1852"/>
                  </a:lnTo>
                  <a:lnTo>
                    <a:pt x="1288" y="1849"/>
                  </a:lnTo>
                  <a:lnTo>
                    <a:pt x="1274" y="1849"/>
                  </a:lnTo>
                  <a:lnTo>
                    <a:pt x="1264" y="1845"/>
                  </a:lnTo>
                  <a:lnTo>
                    <a:pt x="1246" y="1845"/>
                  </a:lnTo>
                  <a:lnTo>
                    <a:pt x="1248" y="1829"/>
                  </a:lnTo>
                  <a:lnTo>
                    <a:pt x="1250" y="1814"/>
                  </a:lnTo>
                  <a:lnTo>
                    <a:pt x="1237" y="1812"/>
                  </a:lnTo>
                  <a:lnTo>
                    <a:pt x="1235" y="1801"/>
                  </a:lnTo>
                  <a:lnTo>
                    <a:pt x="1237" y="1793"/>
                  </a:lnTo>
                  <a:lnTo>
                    <a:pt x="1226" y="1781"/>
                  </a:lnTo>
                  <a:lnTo>
                    <a:pt x="1214" y="1785"/>
                  </a:lnTo>
                  <a:lnTo>
                    <a:pt x="1199" y="1795"/>
                  </a:lnTo>
                  <a:lnTo>
                    <a:pt x="1186" y="1798"/>
                  </a:lnTo>
                  <a:lnTo>
                    <a:pt x="1166" y="1800"/>
                  </a:lnTo>
                  <a:lnTo>
                    <a:pt x="1157" y="1798"/>
                  </a:lnTo>
                  <a:lnTo>
                    <a:pt x="1151" y="1793"/>
                  </a:lnTo>
                  <a:lnTo>
                    <a:pt x="1146" y="1792"/>
                  </a:lnTo>
                  <a:lnTo>
                    <a:pt x="1137" y="1797"/>
                  </a:lnTo>
                  <a:lnTo>
                    <a:pt x="1128" y="1803"/>
                  </a:lnTo>
                  <a:lnTo>
                    <a:pt x="1122" y="1814"/>
                  </a:lnTo>
                  <a:lnTo>
                    <a:pt x="1102" y="1831"/>
                  </a:lnTo>
                  <a:lnTo>
                    <a:pt x="1087" y="1835"/>
                  </a:lnTo>
                  <a:lnTo>
                    <a:pt x="1073" y="1851"/>
                  </a:lnTo>
                  <a:lnTo>
                    <a:pt x="1063" y="1858"/>
                  </a:lnTo>
                  <a:lnTo>
                    <a:pt x="1048" y="1866"/>
                  </a:lnTo>
                  <a:lnTo>
                    <a:pt x="1036" y="1874"/>
                  </a:lnTo>
                  <a:lnTo>
                    <a:pt x="1008" y="1881"/>
                  </a:lnTo>
                  <a:lnTo>
                    <a:pt x="990" y="1886"/>
                  </a:lnTo>
                  <a:lnTo>
                    <a:pt x="992" y="1888"/>
                  </a:lnTo>
                  <a:lnTo>
                    <a:pt x="992" y="1886"/>
                  </a:lnTo>
                  <a:lnTo>
                    <a:pt x="978" y="1878"/>
                  </a:lnTo>
                  <a:lnTo>
                    <a:pt x="976" y="1874"/>
                  </a:lnTo>
                  <a:lnTo>
                    <a:pt x="973" y="1873"/>
                  </a:lnTo>
                  <a:lnTo>
                    <a:pt x="958" y="1877"/>
                  </a:lnTo>
                  <a:lnTo>
                    <a:pt x="954" y="1877"/>
                  </a:lnTo>
                  <a:lnTo>
                    <a:pt x="940" y="1872"/>
                  </a:lnTo>
                  <a:lnTo>
                    <a:pt x="924" y="1871"/>
                  </a:lnTo>
                  <a:lnTo>
                    <a:pt x="917" y="1866"/>
                  </a:lnTo>
                  <a:lnTo>
                    <a:pt x="917" y="1863"/>
                  </a:lnTo>
                  <a:lnTo>
                    <a:pt x="913" y="1857"/>
                  </a:lnTo>
                  <a:lnTo>
                    <a:pt x="907" y="1856"/>
                  </a:lnTo>
                  <a:lnTo>
                    <a:pt x="893" y="1857"/>
                  </a:lnTo>
                  <a:lnTo>
                    <a:pt x="881" y="1862"/>
                  </a:lnTo>
                  <a:lnTo>
                    <a:pt x="870" y="1873"/>
                  </a:lnTo>
                  <a:lnTo>
                    <a:pt x="860" y="1889"/>
                  </a:lnTo>
                  <a:lnTo>
                    <a:pt x="839" y="1909"/>
                  </a:lnTo>
                  <a:lnTo>
                    <a:pt x="838" y="1915"/>
                  </a:lnTo>
                  <a:lnTo>
                    <a:pt x="833" y="1915"/>
                  </a:lnTo>
                  <a:lnTo>
                    <a:pt x="829" y="1913"/>
                  </a:lnTo>
                  <a:lnTo>
                    <a:pt x="827" y="1910"/>
                  </a:lnTo>
                  <a:lnTo>
                    <a:pt x="827" y="1903"/>
                  </a:lnTo>
                  <a:lnTo>
                    <a:pt x="831" y="1890"/>
                  </a:lnTo>
                  <a:lnTo>
                    <a:pt x="831" y="1884"/>
                  </a:lnTo>
                  <a:lnTo>
                    <a:pt x="828" y="1874"/>
                  </a:lnTo>
                  <a:lnTo>
                    <a:pt x="827" y="1871"/>
                  </a:lnTo>
                  <a:lnTo>
                    <a:pt x="822" y="1868"/>
                  </a:lnTo>
                  <a:lnTo>
                    <a:pt x="817" y="1870"/>
                  </a:lnTo>
                  <a:lnTo>
                    <a:pt x="809" y="1876"/>
                  </a:lnTo>
                  <a:lnTo>
                    <a:pt x="801" y="1876"/>
                  </a:lnTo>
                  <a:lnTo>
                    <a:pt x="793" y="1879"/>
                  </a:lnTo>
                  <a:lnTo>
                    <a:pt x="791" y="1881"/>
                  </a:lnTo>
                  <a:lnTo>
                    <a:pt x="788" y="1879"/>
                  </a:lnTo>
                  <a:lnTo>
                    <a:pt x="780" y="1881"/>
                  </a:lnTo>
                  <a:lnTo>
                    <a:pt x="774" y="1889"/>
                  </a:lnTo>
                  <a:lnTo>
                    <a:pt x="771" y="1889"/>
                  </a:lnTo>
                  <a:lnTo>
                    <a:pt x="757" y="1886"/>
                  </a:lnTo>
                  <a:lnTo>
                    <a:pt x="750" y="1888"/>
                  </a:lnTo>
                  <a:lnTo>
                    <a:pt x="746" y="1887"/>
                  </a:lnTo>
                  <a:lnTo>
                    <a:pt x="739" y="1883"/>
                  </a:lnTo>
                  <a:lnTo>
                    <a:pt x="729" y="1881"/>
                  </a:lnTo>
                  <a:lnTo>
                    <a:pt x="723" y="1873"/>
                  </a:lnTo>
                  <a:lnTo>
                    <a:pt x="713" y="1873"/>
                  </a:lnTo>
                  <a:lnTo>
                    <a:pt x="708" y="1874"/>
                  </a:lnTo>
                  <a:lnTo>
                    <a:pt x="704" y="1881"/>
                  </a:lnTo>
                  <a:lnTo>
                    <a:pt x="702" y="1882"/>
                  </a:lnTo>
                  <a:lnTo>
                    <a:pt x="696" y="1879"/>
                  </a:lnTo>
                  <a:lnTo>
                    <a:pt x="691" y="1881"/>
                  </a:lnTo>
                  <a:lnTo>
                    <a:pt x="685" y="1877"/>
                  </a:lnTo>
                  <a:lnTo>
                    <a:pt x="681" y="1879"/>
                  </a:lnTo>
                  <a:lnTo>
                    <a:pt x="675" y="1881"/>
                  </a:lnTo>
                  <a:lnTo>
                    <a:pt x="671" y="1878"/>
                  </a:lnTo>
                  <a:lnTo>
                    <a:pt x="667" y="1872"/>
                  </a:lnTo>
                  <a:lnTo>
                    <a:pt x="666" y="1868"/>
                  </a:lnTo>
                  <a:lnTo>
                    <a:pt x="661" y="1862"/>
                  </a:lnTo>
                  <a:lnTo>
                    <a:pt x="653" y="1861"/>
                  </a:lnTo>
                  <a:lnTo>
                    <a:pt x="645" y="1863"/>
                  </a:lnTo>
                  <a:lnTo>
                    <a:pt x="630" y="1854"/>
                  </a:lnTo>
                  <a:lnTo>
                    <a:pt x="629" y="1847"/>
                  </a:lnTo>
                  <a:lnTo>
                    <a:pt x="632" y="1834"/>
                  </a:lnTo>
                  <a:lnTo>
                    <a:pt x="629" y="1833"/>
                  </a:lnTo>
                  <a:lnTo>
                    <a:pt x="624" y="1836"/>
                  </a:lnTo>
                  <a:lnTo>
                    <a:pt x="619" y="1838"/>
                  </a:lnTo>
                  <a:lnTo>
                    <a:pt x="611" y="1836"/>
                  </a:lnTo>
                  <a:lnTo>
                    <a:pt x="603" y="1834"/>
                  </a:lnTo>
                  <a:lnTo>
                    <a:pt x="599" y="1835"/>
                  </a:lnTo>
                  <a:lnTo>
                    <a:pt x="592" y="1831"/>
                  </a:lnTo>
                  <a:lnTo>
                    <a:pt x="589" y="1831"/>
                  </a:lnTo>
                  <a:lnTo>
                    <a:pt x="585" y="1828"/>
                  </a:lnTo>
                  <a:lnTo>
                    <a:pt x="583" y="1823"/>
                  </a:lnTo>
                  <a:lnTo>
                    <a:pt x="578" y="1825"/>
                  </a:lnTo>
                  <a:lnTo>
                    <a:pt x="576" y="1822"/>
                  </a:lnTo>
                  <a:lnTo>
                    <a:pt x="579" y="1809"/>
                  </a:lnTo>
                  <a:lnTo>
                    <a:pt x="578" y="1803"/>
                  </a:lnTo>
                  <a:lnTo>
                    <a:pt x="581" y="1797"/>
                  </a:lnTo>
                  <a:lnTo>
                    <a:pt x="579" y="1795"/>
                  </a:lnTo>
                  <a:lnTo>
                    <a:pt x="573" y="1793"/>
                  </a:lnTo>
                  <a:lnTo>
                    <a:pt x="567" y="1795"/>
                  </a:lnTo>
                  <a:lnTo>
                    <a:pt x="563" y="1793"/>
                  </a:lnTo>
                  <a:lnTo>
                    <a:pt x="560" y="1797"/>
                  </a:lnTo>
                  <a:lnTo>
                    <a:pt x="559" y="1800"/>
                  </a:lnTo>
                  <a:lnTo>
                    <a:pt x="556" y="1803"/>
                  </a:lnTo>
                  <a:lnTo>
                    <a:pt x="553" y="1804"/>
                  </a:lnTo>
                  <a:lnTo>
                    <a:pt x="548" y="1809"/>
                  </a:lnTo>
                  <a:lnTo>
                    <a:pt x="544" y="1808"/>
                  </a:lnTo>
                  <a:lnTo>
                    <a:pt x="538" y="1807"/>
                  </a:lnTo>
                  <a:lnTo>
                    <a:pt x="536" y="1802"/>
                  </a:lnTo>
                  <a:lnTo>
                    <a:pt x="533" y="1785"/>
                  </a:lnTo>
                  <a:lnTo>
                    <a:pt x="527" y="1776"/>
                  </a:lnTo>
                  <a:lnTo>
                    <a:pt x="515" y="1766"/>
                  </a:lnTo>
                  <a:lnTo>
                    <a:pt x="503" y="1763"/>
                  </a:lnTo>
                  <a:lnTo>
                    <a:pt x="493" y="1754"/>
                  </a:lnTo>
                  <a:lnTo>
                    <a:pt x="487" y="1745"/>
                  </a:lnTo>
                  <a:lnTo>
                    <a:pt x="482" y="1743"/>
                  </a:lnTo>
                  <a:lnTo>
                    <a:pt x="462" y="1737"/>
                  </a:lnTo>
                  <a:lnTo>
                    <a:pt x="444" y="1733"/>
                  </a:lnTo>
                  <a:lnTo>
                    <a:pt x="441" y="1732"/>
                  </a:lnTo>
                  <a:lnTo>
                    <a:pt x="425" y="1730"/>
                  </a:lnTo>
                  <a:lnTo>
                    <a:pt x="423" y="1731"/>
                  </a:lnTo>
                  <a:lnTo>
                    <a:pt x="423" y="1732"/>
                  </a:lnTo>
                  <a:lnTo>
                    <a:pt x="423" y="1737"/>
                  </a:lnTo>
                  <a:lnTo>
                    <a:pt x="419" y="1742"/>
                  </a:lnTo>
                  <a:lnTo>
                    <a:pt x="420" y="1744"/>
                  </a:lnTo>
                  <a:lnTo>
                    <a:pt x="419" y="1748"/>
                  </a:lnTo>
                  <a:lnTo>
                    <a:pt x="411" y="1741"/>
                  </a:lnTo>
                  <a:lnTo>
                    <a:pt x="408" y="1736"/>
                  </a:lnTo>
                  <a:lnTo>
                    <a:pt x="406" y="1734"/>
                  </a:lnTo>
                  <a:lnTo>
                    <a:pt x="403" y="1733"/>
                  </a:lnTo>
                  <a:lnTo>
                    <a:pt x="386" y="1728"/>
                  </a:lnTo>
                  <a:lnTo>
                    <a:pt x="384" y="1726"/>
                  </a:lnTo>
                  <a:lnTo>
                    <a:pt x="380" y="1720"/>
                  </a:lnTo>
                  <a:lnTo>
                    <a:pt x="375" y="1718"/>
                  </a:lnTo>
                  <a:lnTo>
                    <a:pt x="363" y="1709"/>
                  </a:lnTo>
                  <a:lnTo>
                    <a:pt x="357" y="1709"/>
                  </a:lnTo>
                  <a:lnTo>
                    <a:pt x="350" y="1705"/>
                  </a:lnTo>
                  <a:lnTo>
                    <a:pt x="348" y="1701"/>
                  </a:lnTo>
                  <a:lnTo>
                    <a:pt x="348" y="1698"/>
                  </a:lnTo>
                  <a:lnTo>
                    <a:pt x="345" y="1694"/>
                  </a:lnTo>
                  <a:lnTo>
                    <a:pt x="341" y="1694"/>
                  </a:lnTo>
                  <a:lnTo>
                    <a:pt x="339" y="1691"/>
                  </a:lnTo>
                  <a:lnTo>
                    <a:pt x="334" y="1689"/>
                  </a:lnTo>
                  <a:lnTo>
                    <a:pt x="326" y="1693"/>
                  </a:lnTo>
                  <a:lnTo>
                    <a:pt x="325" y="1691"/>
                  </a:lnTo>
                  <a:lnTo>
                    <a:pt x="323" y="1685"/>
                  </a:lnTo>
                  <a:lnTo>
                    <a:pt x="322" y="1684"/>
                  </a:lnTo>
                  <a:lnTo>
                    <a:pt x="318" y="1683"/>
                  </a:lnTo>
                  <a:lnTo>
                    <a:pt x="315" y="1684"/>
                  </a:lnTo>
                  <a:lnTo>
                    <a:pt x="306" y="1683"/>
                  </a:lnTo>
                  <a:lnTo>
                    <a:pt x="302" y="1684"/>
                  </a:lnTo>
                  <a:lnTo>
                    <a:pt x="296" y="1688"/>
                  </a:lnTo>
                  <a:lnTo>
                    <a:pt x="293" y="1688"/>
                  </a:lnTo>
                  <a:lnTo>
                    <a:pt x="290" y="1685"/>
                  </a:lnTo>
                  <a:lnTo>
                    <a:pt x="291" y="1675"/>
                  </a:lnTo>
                  <a:lnTo>
                    <a:pt x="287" y="1672"/>
                  </a:lnTo>
                  <a:lnTo>
                    <a:pt x="283" y="1666"/>
                  </a:lnTo>
                  <a:lnTo>
                    <a:pt x="283" y="1663"/>
                  </a:lnTo>
                  <a:lnTo>
                    <a:pt x="278" y="1658"/>
                  </a:lnTo>
                  <a:lnTo>
                    <a:pt x="278" y="1653"/>
                  </a:lnTo>
                  <a:lnTo>
                    <a:pt x="280" y="1646"/>
                  </a:lnTo>
                  <a:lnTo>
                    <a:pt x="277" y="1640"/>
                  </a:lnTo>
                  <a:lnTo>
                    <a:pt x="277" y="1636"/>
                  </a:lnTo>
                  <a:lnTo>
                    <a:pt x="278" y="1629"/>
                  </a:lnTo>
                  <a:lnTo>
                    <a:pt x="280" y="1623"/>
                  </a:lnTo>
                  <a:lnTo>
                    <a:pt x="273" y="1613"/>
                  </a:lnTo>
                  <a:lnTo>
                    <a:pt x="266" y="1605"/>
                  </a:lnTo>
                  <a:lnTo>
                    <a:pt x="266" y="1596"/>
                  </a:lnTo>
                  <a:lnTo>
                    <a:pt x="263" y="1588"/>
                  </a:lnTo>
                  <a:lnTo>
                    <a:pt x="264" y="1585"/>
                  </a:lnTo>
                  <a:lnTo>
                    <a:pt x="275" y="1583"/>
                  </a:lnTo>
                  <a:lnTo>
                    <a:pt x="278" y="1580"/>
                  </a:lnTo>
                  <a:lnTo>
                    <a:pt x="279" y="1581"/>
                  </a:lnTo>
                  <a:lnTo>
                    <a:pt x="280" y="1588"/>
                  </a:lnTo>
                  <a:lnTo>
                    <a:pt x="283" y="1593"/>
                  </a:lnTo>
                  <a:lnTo>
                    <a:pt x="285" y="1596"/>
                  </a:lnTo>
                  <a:lnTo>
                    <a:pt x="293" y="1598"/>
                  </a:lnTo>
                  <a:lnTo>
                    <a:pt x="295" y="1597"/>
                  </a:lnTo>
                  <a:lnTo>
                    <a:pt x="298" y="1596"/>
                  </a:lnTo>
                  <a:lnTo>
                    <a:pt x="301" y="1597"/>
                  </a:lnTo>
                  <a:lnTo>
                    <a:pt x="302" y="1591"/>
                  </a:lnTo>
                  <a:lnTo>
                    <a:pt x="306" y="1588"/>
                  </a:lnTo>
                  <a:lnTo>
                    <a:pt x="310" y="1582"/>
                  </a:lnTo>
                  <a:lnTo>
                    <a:pt x="311" y="1582"/>
                  </a:lnTo>
                  <a:lnTo>
                    <a:pt x="315" y="1587"/>
                  </a:lnTo>
                  <a:lnTo>
                    <a:pt x="317" y="1587"/>
                  </a:lnTo>
                  <a:lnTo>
                    <a:pt x="326" y="1576"/>
                  </a:lnTo>
                  <a:lnTo>
                    <a:pt x="326" y="1574"/>
                  </a:lnTo>
                  <a:lnTo>
                    <a:pt x="322" y="1567"/>
                  </a:lnTo>
                  <a:lnTo>
                    <a:pt x="316" y="1559"/>
                  </a:lnTo>
                  <a:lnTo>
                    <a:pt x="315" y="1554"/>
                  </a:lnTo>
                  <a:lnTo>
                    <a:pt x="316" y="1551"/>
                  </a:lnTo>
                  <a:lnTo>
                    <a:pt x="316" y="1548"/>
                  </a:lnTo>
                  <a:lnTo>
                    <a:pt x="306" y="1543"/>
                  </a:lnTo>
                  <a:lnTo>
                    <a:pt x="301" y="1544"/>
                  </a:lnTo>
                  <a:lnTo>
                    <a:pt x="300" y="1540"/>
                  </a:lnTo>
                  <a:lnTo>
                    <a:pt x="291" y="1533"/>
                  </a:lnTo>
                  <a:lnTo>
                    <a:pt x="291" y="1518"/>
                  </a:lnTo>
                  <a:lnTo>
                    <a:pt x="296" y="1517"/>
                  </a:lnTo>
                  <a:lnTo>
                    <a:pt x="294" y="1511"/>
                  </a:lnTo>
                  <a:lnTo>
                    <a:pt x="295" y="1508"/>
                  </a:lnTo>
                  <a:lnTo>
                    <a:pt x="296" y="1507"/>
                  </a:lnTo>
                  <a:lnTo>
                    <a:pt x="289" y="1500"/>
                  </a:lnTo>
                  <a:lnTo>
                    <a:pt x="290" y="1494"/>
                  </a:lnTo>
                  <a:lnTo>
                    <a:pt x="290" y="1492"/>
                  </a:lnTo>
                  <a:lnTo>
                    <a:pt x="300" y="1492"/>
                  </a:lnTo>
                  <a:lnTo>
                    <a:pt x="304" y="1489"/>
                  </a:lnTo>
                  <a:lnTo>
                    <a:pt x="315" y="1492"/>
                  </a:lnTo>
                  <a:lnTo>
                    <a:pt x="317" y="1490"/>
                  </a:lnTo>
                  <a:lnTo>
                    <a:pt x="322" y="1485"/>
                  </a:lnTo>
                  <a:lnTo>
                    <a:pt x="327" y="1475"/>
                  </a:lnTo>
                  <a:lnTo>
                    <a:pt x="327" y="1464"/>
                  </a:lnTo>
                  <a:lnTo>
                    <a:pt x="337" y="1463"/>
                  </a:lnTo>
                  <a:lnTo>
                    <a:pt x="338" y="1462"/>
                  </a:lnTo>
                  <a:lnTo>
                    <a:pt x="336" y="1459"/>
                  </a:lnTo>
                  <a:lnTo>
                    <a:pt x="337" y="1456"/>
                  </a:lnTo>
                  <a:lnTo>
                    <a:pt x="341" y="1453"/>
                  </a:lnTo>
                  <a:lnTo>
                    <a:pt x="342" y="1451"/>
                  </a:lnTo>
                  <a:lnTo>
                    <a:pt x="345" y="1447"/>
                  </a:lnTo>
                  <a:lnTo>
                    <a:pt x="352" y="1442"/>
                  </a:lnTo>
                  <a:lnTo>
                    <a:pt x="352" y="1436"/>
                  </a:lnTo>
                  <a:lnTo>
                    <a:pt x="358" y="1430"/>
                  </a:lnTo>
                  <a:lnTo>
                    <a:pt x="360" y="1411"/>
                  </a:lnTo>
                  <a:lnTo>
                    <a:pt x="363" y="1409"/>
                  </a:lnTo>
                  <a:lnTo>
                    <a:pt x="363" y="1402"/>
                  </a:lnTo>
                  <a:lnTo>
                    <a:pt x="369" y="1394"/>
                  </a:lnTo>
                  <a:lnTo>
                    <a:pt x="369" y="1391"/>
                  </a:lnTo>
                  <a:lnTo>
                    <a:pt x="365" y="1388"/>
                  </a:lnTo>
                  <a:lnTo>
                    <a:pt x="361" y="1388"/>
                  </a:lnTo>
                  <a:lnTo>
                    <a:pt x="354" y="1397"/>
                  </a:lnTo>
                  <a:lnTo>
                    <a:pt x="352" y="1397"/>
                  </a:lnTo>
                  <a:lnTo>
                    <a:pt x="349" y="1393"/>
                  </a:lnTo>
                  <a:lnTo>
                    <a:pt x="347" y="1382"/>
                  </a:lnTo>
                  <a:lnTo>
                    <a:pt x="342" y="1386"/>
                  </a:lnTo>
                  <a:lnTo>
                    <a:pt x="338" y="1386"/>
                  </a:lnTo>
                  <a:lnTo>
                    <a:pt x="336" y="1381"/>
                  </a:lnTo>
                  <a:lnTo>
                    <a:pt x="333" y="1381"/>
                  </a:lnTo>
                  <a:lnTo>
                    <a:pt x="331" y="1379"/>
                  </a:lnTo>
                  <a:lnTo>
                    <a:pt x="330" y="1370"/>
                  </a:lnTo>
                  <a:lnTo>
                    <a:pt x="326" y="1368"/>
                  </a:lnTo>
                  <a:lnTo>
                    <a:pt x="325" y="1366"/>
                  </a:lnTo>
                  <a:lnTo>
                    <a:pt x="322" y="1365"/>
                  </a:lnTo>
                  <a:lnTo>
                    <a:pt x="318" y="1365"/>
                  </a:lnTo>
                  <a:lnTo>
                    <a:pt x="315" y="1360"/>
                  </a:lnTo>
                  <a:lnTo>
                    <a:pt x="312" y="1359"/>
                  </a:lnTo>
                  <a:lnTo>
                    <a:pt x="309" y="1359"/>
                  </a:lnTo>
                  <a:lnTo>
                    <a:pt x="304" y="1361"/>
                  </a:lnTo>
                  <a:lnTo>
                    <a:pt x="298" y="1361"/>
                  </a:lnTo>
                  <a:lnTo>
                    <a:pt x="293" y="1365"/>
                  </a:lnTo>
                  <a:lnTo>
                    <a:pt x="279" y="1365"/>
                  </a:lnTo>
                  <a:lnTo>
                    <a:pt x="269" y="1372"/>
                  </a:lnTo>
                  <a:lnTo>
                    <a:pt x="258" y="1378"/>
                  </a:lnTo>
                  <a:lnTo>
                    <a:pt x="251" y="1383"/>
                  </a:lnTo>
                  <a:lnTo>
                    <a:pt x="246" y="1388"/>
                  </a:lnTo>
                  <a:lnTo>
                    <a:pt x="241" y="1389"/>
                  </a:lnTo>
                  <a:lnTo>
                    <a:pt x="237" y="1394"/>
                  </a:lnTo>
                  <a:lnTo>
                    <a:pt x="230" y="1391"/>
                  </a:lnTo>
                  <a:lnTo>
                    <a:pt x="225" y="1394"/>
                  </a:lnTo>
                  <a:lnTo>
                    <a:pt x="220" y="1394"/>
                  </a:lnTo>
                  <a:lnTo>
                    <a:pt x="209" y="1393"/>
                  </a:lnTo>
                  <a:lnTo>
                    <a:pt x="202" y="1388"/>
                  </a:lnTo>
                  <a:lnTo>
                    <a:pt x="196" y="1389"/>
                  </a:lnTo>
                  <a:lnTo>
                    <a:pt x="188" y="1384"/>
                  </a:lnTo>
                  <a:lnTo>
                    <a:pt x="171" y="1378"/>
                  </a:lnTo>
                  <a:lnTo>
                    <a:pt x="161" y="1372"/>
                  </a:lnTo>
                  <a:lnTo>
                    <a:pt x="161" y="1366"/>
                  </a:lnTo>
                  <a:lnTo>
                    <a:pt x="160" y="1362"/>
                  </a:lnTo>
                  <a:lnTo>
                    <a:pt x="156" y="1363"/>
                  </a:lnTo>
                  <a:lnTo>
                    <a:pt x="151" y="1367"/>
                  </a:lnTo>
                  <a:lnTo>
                    <a:pt x="148" y="1367"/>
                  </a:lnTo>
                  <a:lnTo>
                    <a:pt x="143" y="1368"/>
                  </a:lnTo>
                  <a:lnTo>
                    <a:pt x="139" y="1367"/>
                  </a:lnTo>
                  <a:lnTo>
                    <a:pt x="133" y="1356"/>
                  </a:lnTo>
                  <a:lnTo>
                    <a:pt x="126" y="1355"/>
                  </a:lnTo>
                  <a:lnTo>
                    <a:pt x="124" y="1351"/>
                  </a:lnTo>
                  <a:lnTo>
                    <a:pt x="124" y="1349"/>
                  </a:lnTo>
                  <a:lnTo>
                    <a:pt x="129" y="1348"/>
                  </a:lnTo>
                  <a:lnTo>
                    <a:pt x="131" y="1344"/>
                  </a:lnTo>
                  <a:lnTo>
                    <a:pt x="129" y="1339"/>
                  </a:lnTo>
                  <a:lnTo>
                    <a:pt x="127" y="1336"/>
                  </a:lnTo>
                  <a:lnTo>
                    <a:pt x="129" y="1330"/>
                  </a:lnTo>
                  <a:lnTo>
                    <a:pt x="129" y="1324"/>
                  </a:lnTo>
                  <a:lnTo>
                    <a:pt x="127" y="1318"/>
                  </a:lnTo>
                  <a:lnTo>
                    <a:pt x="121" y="1312"/>
                  </a:lnTo>
                  <a:lnTo>
                    <a:pt x="110" y="1305"/>
                  </a:lnTo>
                  <a:lnTo>
                    <a:pt x="105" y="1305"/>
                  </a:lnTo>
                  <a:lnTo>
                    <a:pt x="99" y="1309"/>
                  </a:lnTo>
                  <a:lnTo>
                    <a:pt x="97" y="1308"/>
                  </a:lnTo>
                  <a:lnTo>
                    <a:pt x="97" y="1296"/>
                  </a:lnTo>
                  <a:lnTo>
                    <a:pt x="95" y="1293"/>
                  </a:lnTo>
                  <a:lnTo>
                    <a:pt x="88" y="1295"/>
                  </a:lnTo>
                  <a:lnTo>
                    <a:pt x="83" y="1292"/>
                  </a:lnTo>
                  <a:lnTo>
                    <a:pt x="79" y="1291"/>
                  </a:lnTo>
                  <a:lnTo>
                    <a:pt x="65" y="1293"/>
                  </a:lnTo>
                  <a:lnTo>
                    <a:pt x="54" y="1290"/>
                  </a:lnTo>
                  <a:lnTo>
                    <a:pt x="56" y="1289"/>
                  </a:lnTo>
                  <a:lnTo>
                    <a:pt x="53" y="1284"/>
                  </a:lnTo>
                  <a:lnTo>
                    <a:pt x="47" y="1281"/>
                  </a:lnTo>
                  <a:lnTo>
                    <a:pt x="46" y="1278"/>
                  </a:lnTo>
                  <a:lnTo>
                    <a:pt x="53" y="1270"/>
                  </a:lnTo>
                  <a:lnTo>
                    <a:pt x="57" y="1269"/>
                  </a:lnTo>
                  <a:lnTo>
                    <a:pt x="62" y="1271"/>
                  </a:lnTo>
                  <a:lnTo>
                    <a:pt x="65" y="1271"/>
                  </a:lnTo>
                  <a:lnTo>
                    <a:pt x="62" y="1271"/>
                  </a:lnTo>
                  <a:lnTo>
                    <a:pt x="70" y="1274"/>
                  </a:lnTo>
                  <a:lnTo>
                    <a:pt x="73" y="1273"/>
                  </a:lnTo>
                  <a:lnTo>
                    <a:pt x="73" y="1237"/>
                  </a:lnTo>
                  <a:lnTo>
                    <a:pt x="63" y="1212"/>
                  </a:lnTo>
                  <a:lnTo>
                    <a:pt x="63" y="1193"/>
                  </a:lnTo>
                  <a:lnTo>
                    <a:pt x="56" y="1182"/>
                  </a:lnTo>
                  <a:lnTo>
                    <a:pt x="37" y="1180"/>
                  </a:lnTo>
                  <a:lnTo>
                    <a:pt x="17" y="1187"/>
                  </a:lnTo>
                  <a:lnTo>
                    <a:pt x="6" y="1179"/>
                  </a:lnTo>
                  <a:lnTo>
                    <a:pt x="2" y="1162"/>
                  </a:lnTo>
                  <a:lnTo>
                    <a:pt x="0" y="1142"/>
                  </a:lnTo>
                  <a:lnTo>
                    <a:pt x="11" y="1108"/>
                  </a:lnTo>
                  <a:lnTo>
                    <a:pt x="10" y="1097"/>
                  </a:lnTo>
                  <a:lnTo>
                    <a:pt x="19" y="1079"/>
                  </a:lnTo>
                  <a:lnTo>
                    <a:pt x="51" y="1064"/>
                  </a:lnTo>
                  <a:lnTo>
                    <a:pt x="56" y="1059"/>
                  </a:lnTo>
                  <a:lnTo>
                    <a:pt x="63" y="1059"/>
                  </a:lnTo>
                  <a:lnTo>
                    <a:pt x="69" y="1044"/>
                  </a:lnTo>
                  <a:lnTo>
                    <a:pt x="79" y="1048"/>
                  </a:lnTo>
                  <a:lnTo>
                    <a:pt x="94" y="1042"/>
                  </a:lnTo>
                  <a:lnTo>
                    <a:pt x="105" y="1043"/>
                  </a:lnTo>
                  <a:lnTo>
                    <a:pt x="111" y="1056"/>
                  </a:lnTo>
                  <a:lnTo>
                    <a:pt x="122" y="1058"/>
                  </a:lnTo>
                  <a:lnTo>
                    <a:pt x="138" y="1054"/>
                  </a:lnTo>
                  <a:lnTo>
                    <a:pt x="148" y="1055"/>
                  </a:lnTo>
                  <a:lnTo>
                    <a:pt x="161" y="1045"/>
                  </a:lnTo>
                  <a:lnTo>
                    <a:pt x="167" y="1027"/>
                  </a:lnTo>
                  <a:lnTo>
                    <a:pt x="176" y="1016"/>
                  </a:lnTo>
                  <a:lnTo>
                    <a:pt x="193" y="1011"/>
                  </a:lnTo>
                  <a:lnTo>
                    <a:pt x="212" y="1010"/>
                  </a:lnTo>
                  <a:lnTo>
                    <a:pt x="239" y="1005"/>
                  </a:lnTo>
                  <a:lnTo>
                    <a:pt x="251" y="1000"/>
                  </a:lnTo>
                  <a:lnTo>
                    <a:pt x="259" y="986"/>
                  </a:lnTo>
                  <a:lnTo>
                    <a:pt x="274" y="973"/>
                  </a:lnTo>
                  <a:lnTo>
                    <a:pt x="310" y="953"/>
                  </a:lnTo>
                  <a:lnTo>
                    <a:pt x="348" y="941"/>
                  </a:lnTo>
                  <a:lnTo>
                    <a:pt x="358" y="934"/>
                  </a:lnTo>
                  <a:lnTo>
                    <a:pt x="364" y="920"/>
                  </a:lnTo>
                  <a:lnTo>
                    <a:pt x="364" y="892"/>
                  </a:lnTo>
                  <a:lnTo>
                    <a:pt x="366" y="881"/>
                  </a:lnTo>
                  <a:lnTo>
                    <a:pt x="374" y="871"/>
                  </a:lnTo>
                  <a:lnTo>
                    <a:pt x="373" y="859"/>
                  </a:lnTo>
                  <a:lnTo>
                    <a:pt x="386" y="849"/>
                  </a:lnTo>
                  <a:lnTo>
                    <a:pt x="386" y="834"/>
                  </a:lnTo>
                  <a:lnTo>
                    <a:pt x="377" y="807"/>
                  </a:lnTo>
                  <a:lnTo>
                    <a:pt x="370" y="795"/>
                  </a:lnTo>
                  <a:lnTo>
                    <a:pt x="366" y="780"/>
                  </a:lnTo>
                  <a:lnTo>
                    <a:pt x="361" y="742"/>
                  </a:lnTo>
                  <a:lnTo>
                    <a:pt x="354" y="727"/>
                  </a:lnTo>
                  <a:lnTo>
                    <a:pt x="347" y="720"/>
                  </a:lnTo>
                  <a:lnTo>
                    <a:pt x="355" y="712"/>
                  </a:lnTo>
                  <a:lnTo>
                    <a:pt x="375" y="705"/>
                  </a:lnTo>
                  <a:lnTo>
                    <a:pt x="393" y="703"/>
                  </a:lnTo>
                  <a:lnTo>
                    <a:pt x="416" y="695"/>
                  </a:lnTo>
                  <a:lnTo>
                    <a:pt x="471" y="693"/>
                  </a:lnTo>
                  <a:lnTo>
                    <a:pt x="478" y="688"/>
                  </a:lnTo>
                  <a:lnTo>
                    <a:pt x="472" y="670"/>
                  </a:lnTo>
                  <a:lnTo>
                    <a:pt x="470" y="655"/>
                  </a:lnTo>
                  <a:lnTo>
                    <a:pt x="473" y="635"/>
                  </a:lnTo>
                  <a:lnTo>
                    <a:pt x="479" y="611"/>
                  </a:lnTo>
                  <a:lnTo>
                    <a:pt x="492" y="584"/>
                  </a:lnTo>
                  <a:lnTo>
                    <a:pt x="500" y="558"/>
                  </a:lnTo>
                  <a:lnTo>
                    <a:pt x="511" y="537"/>
                  </a:lnTo>
                  <a:lnTo>
                    <a:pt x="535" y="537"/>
                  </a:lnTo>
                  <a:lnTo>
                    <a:pt x="544" y="544"/>
                  </a:lnTo>
                  <a:lnTo>
                    <a:pt x="563" y="550"/>
                  </a:lnTo>
                  <a:lnTo>
                    <a:pt x="597" y="547"/>
                  </a:lnTo>
                  <a:lnTo>
                    <a:pt x="606" y="556"/>
                  </a:lnTo>
                  <a:lnTo>
                    <a:pt x="616" y="563"/>
                  </a:lnTo>
                  <a:lnTo>
                    <a:pt x="630" y="552"/>
                  </a:lnTo>
                  <a:lnTo>
                    <a:pt x="653" y="544"/>
                  </a:lnTo>
                  <a:lnTo>
                    <a:pt x="656" y="507"/>
                  </a:lnTo>
                  <a:lnTo>
                    <a:pt x="654" y="484"/>
                  </a:lnTo>
                  <a:lnTo>
                    <a:pt x="659" y="459"/>
                  </a:lnTo>
                  <a:lnTo>
                    <a:pt x="670" y="439"/>
                  </a:lnTo>
                  <a:lnTo>
                    <a:pt x="686" y="440"/>
                  </a:lnTo>
                  <a:lnTo>
                    <a:pt x="705" y="434"/>
                  </a:lnTo>
                  <a:lnTo>
                    <a:pt x="721" y="418"/>
                  </a:lnTo>
                  <a:lnTo>
                    <a:pt x="731" y="398"/>
                  </a:lnTo>
                  <a:lnTo>
                    <a:pt x="756" y="405"/>
                  </a:lnTo>
                  <a:lnTo>
                    <a:pt x="772" y="389"/>
                  </a:lnTo>
                  <a:lnTo>
                    <a:pt x="777" y="389"/>
                  </a:lnTo>
                  <a:lnTo>
                    <a:pt x="777" y="393"/>
                  </a:lnTo>
                  <a:lnTo>
                    <a:pt x="780" y="404"/>
                  </a:lnTo>
                  <a:lnTo>
                    <a:pt x="791" y="430"/>
                  </a:lnTo>
                  <a:lnTo>
                    <a:pt x="821" y="453"/>
                  </a:lnTo>
                  <a:lnTo>
                    <a:pt x="832" y="474"/>
                  </a:lnTo>
                  <a:lnTo>
                    <a:pt x="847" y="485"/>
                  </a:lnTo>
                  <a:lnTo>
                    <a:pt x="854" y="474"/>
                  </a:lnTo>
                  <a:lnTo>
                    <a:pt x="870" y="477"/>
                  </a:lnTo>
                  <a:lnTo>
                    <a:pt x="885" y="485"/>
                  </a:lnTo>
                  <a:lnTo>
                    <a:pt x="901" y="488"/>
                  </a:lnTo>
                  <a:lnTo>
                    <a:pt x="911" y="504"/>
                  </a:lnTo>
                  <a:lnTo>
                    <a:pt x="918" y="526"/>
                  </a:lnTo>
                  <a:lnTo>
                    <a:pt x="928" y="543"/>
                  </a:lnTo>
                  <a:lnTo>
                    <a:pt x="940" y="586"/>
                  </a:lnTo>
                  <a:lnTo>
                    <a:pt x="940" y="614"/>
                  </a:lnTo>
                  <a:lnTo>
                    <a:pt x="944" y="633"/>
                  </a:lnTo>
                  <a:lnTo>
                    <a:pt x="943" y="652"/>
                  </a:lnTo>
                  <a:lnTo>
                    <a:pt x="935" y="668"/>
                  </a:lnTo>
                  <a:lnTo>
                    <a:pt x="934" y="683"/>
                  </a:lnTo>
                  <a:lnTo>
                    <a:pt x="941" y="690"/>
                  </a:lnTo>
                  <a:lnTo>
                    <a:pt x="957" y="697"/>
                  </a:lnTo>
                  <a:lnTo>
                    <a:pt x="988" y="700"/>
                  </a:lnTo>
                  <a:lnTo>
                    <a:pt x="1022" y="711"/>
                  </a:lnTo>
                  <a:lnTo>
                    <a:pt x="1031" y="711"/>
                  </a:lnTo>
                  <a:lnTo>
                    <a:pt x="1044" y="706"/>
                  </a:lnTo>
                  <a:lnTo>
                    <a:pt x="1057" y="706"/>
                  </a:lnTo>
                  <a:lnTo>
                    <a:pt x="1069" y="712"/>
                  </a:lnTo>
                  <a:lnTo>
                    <a:pt x="1099" y="722"/>
                  </a:lnTo>
                  <a:lnTo>
                    <a:pt x="1114" y="732"/>
                  </a:lnTo>
                  <a:lnTo>
                    <a:pt x="1130" y="741"/>
                  </a:lnTo>
                  <a:lnTo>
                    <a:pt x="1162" y="749"/>
                  </a:lnTo>
                  <a:lnTo>
                    <a:pt x="1175" y="759"/>
                  </a:lnTo>
                  <a:lnTo>
                    <a:pt x="1187" y="760"/>
                  </a:lnTo>
                  <a:lnTo>
                    <a:pt x="1198" y="775"/>
                  </a:lnTo>
                  <a:lnTo>
                    <a:pt x="1209" y="792"/>
                  </a:lnTo>
                  <a:lnTo>
                    <a:pt x="1216" y="812"/>
                  </a:lnTo>
                  <a:lnTo>
                    <a:pt x="1228" y="832"/>
                  </a:lnTo>
                  <a:lnTo>
                    <a:pt x="1240" y="846"/>
                  </a:lnTo>
                  <a:lnTo>
                    <a:pt x="1253" y="862"/>
                  </a:lnTo>
                  <a:lnTo>
                    <a:pt x="1269" y="876"/>
                  </a:lnTo>
                  <a:lnTo>
                    <a:pt x="1283" y="882"/>
                  </a:lnTo>
                  <a:lnTo>
                    <a:pt x="1304" y="882"/>
                  </a:lnTo>
                  <a:lnTo>
                    <a:pt x="1452" y="872"/>
                  </a:lnTo>
                  <a:lnTo>
                    <a:pt x="1470" y="870"/>
                  </a:lnTo>
                  <a:lnTo>
                    <a:pt x="1487" y="872"/>
                  </a:lnTo>
                  <a:lnTo>
                    <a:pt x="1521" y="883"/>
                  </a:lnTo>
                  <a:lnTo>
                    <a:pt x="1531" y="887"/>
                  </a:lnTo>
                  <a:lnTo>
                    <a:pt x="1540" y="898"/>
                  </a:lnTo>
                  <a:lnTo>
                    <a:pt x="1555" y="911"/>
                  </a:lnTo>
                  <a:lnTo>
                    <a:pt x="1578" y="921"/>
                  </a:lnTo>
                  <a:lnTo>
                    <a:pt x="1611" y="931"/>
                  </a:lnTo>
                  <a:lnTo>
                    <a:pt x="1629" y="941"/>
                  </a:lnTo>
                  <a:lnTo>
                    <a:pt x="1651" y="948"/>
                  </a:lnTo>
                  <a:lnTo>
                    <a:pt x="1680" y="950"/>
                  </a:lnTo>
                  <a:lnTo>
                    <a:pt x="1686" y="952"/>
                  </a:lnTo>
                  <a:lnTo>
                    <a:pt x="1697" y="961"/>
                  </a:lnTo>
                  <a:lnTo>
                    <a:pt x="1709" y="964"/>
                  </a:lnTo>
                  <a:lnTo>
                    <a:pt x="1719" y="963"/>
                  </a:lnTo>
                  <a:lnTo>
                    <a:pt x="1737" y="948"/>
                  </a:lnTo>
                  <a:lnTo>
                    <a:pt x="1767" y="937"/>
                  </a:lnTo>
                  <a:lnTo>
                    <a:pt x="1780" y="935"/>
                  </a:lnTo>
                  <a:lnTo>
                    <a:pt x="1791" y="931"/>
                  </a:lnTo>
                  <a:lnTo>
                    <a:pt x="1799" y="921"/>
                  </a:lnTo>
                  <a:lnTo>
                    <a:pt x="1810" y="918"/>
                  </a:lnTo>
                  <a:lnTo>
                    <a:pt x="1847" y="911"/>
                  </a:lnTo>
                  <a:lnTo>
                    <a:pt x="1865" y="904"/>
                  </a:lnTo>
                  <a:lnTo>
                    <a:pt x="1891" y="905"/>
                  </a:lnTo>
                  <a:lnTo>
                    <a:pt x="1907" y="899"/>
                  </a:lnTo>
                  <a:lnTo>
                    <a:pt x="1935" y="908"/>
                  </a:lnTo>
                  <a:lnTo>
                    <a:pt x="1940" y="905"/>
                  </a:lnTo>
                  <a:lnTo>
                    <a:pt x="1968" y="903"/>
                  </a:lnTo>
                  <a:lnTo>
                    <a:pt x="1998" y="892"/>
                  </a:lnTo>
                  <a:lnTo>
                    <a:pt x="2012" y="883"/>
                  </a:lnTo>
                  <a:lnTo>
                    <a:pt x="2032" y="868"/>
                  </a:lnTo>
                  <a:lnTo>
                    <a:pt x="2042" y="854"/>
                  </a:lnTo>
                  <a:lnTo>
                    <a:pt x="2100" y="805"/>
                  </a:lnTo>
                  <a:lnTo>
                    <a:pt x="2097" y="791"/>
                  </a:lnTo>
                  <a:lnTo>
                    <a:pt x="2075" y="762"/>
                  </a:lnTo>
                  <a:lnTo>
                    <a:pt x="2078" y="747"/>
                  </a:lnTo>
                  <a:lnTo>
                    <a:pt x="2091" y="727"/>
                  </a:lnTo>
                  <a:lnTo>
                    <a:pt x="2100" y="710"/>
                  </a:lnTo>
                  <a:lnTo>
                    <a:pt x="2121" y="704"/>
                  </a:lnTo>
                  <a:lnTo>
                    <a:pt x="2137" y="709"/>
                  </a:lnTo>
                  <a:lnTo>
                    <a:pt x="2149" y="722"/>
                  </a:lnTo>
                  <a:lnTo>
                    <a:pt x="2170" y="727"/>
                  </a:lnTo>
                  <a:lnTo>
                    <a:pt x="2188" y="727"/>
                  </a:lnTo>
                  <a:lnTo>
                    <a:pt x="2215" y="710"/>
                  </a:lnTo>
                  <a:lnTo>
                    <a:pt x="2234" y="689"/>
                  </a:lnTo>
                  <a:lnTo>
                    <a:pt x="2254" y="667"/>
                  </a:lnTo>
                  <a:lnTo>
                    <a:pt x="2266" y="667"/>
                  </a:lnTo>
                  <a:lnTo>
                    <a:pt x="2277" y="668"/>
                  </a:lnTo>
                  <a:lnTo>
                    <a:pt x="2284" y="666"/>
                  </a:lnTo>
                  <a:lnTo>
                    <a:pt x="2302" y="654"/>
                  </a:lnTo>
                  <a:lnTo>
                    <a:pt x="2353" y="598"/>
                  </a:lnTo>
                  <a:lnTo>
                    <a:pt x="2369" y="584"/>
                  </a:lnTo>
                  <a:lnTo>
                    <a:pt x="2390" y="580"/>
                  </a:lnTo>
                  <a:lnTo>
                    <a:pt x="2415" y="581"/>
                  </a:lnTo>
                  <a:lnTo>
                    <a:pt x="2440" y="577"/>
                  </a:lnTo>
                  <a:lnTo>
                    <a:pt x="2465" y="572"/>
                  </a:lnTo>
                  <a:lnTo>
                    <a:pt x="2484" y="577"/>
                  </a:lnTo>
                  <a:lnTo>
                    <a:pt x="2501" y="580"/>
                  </a:lnTo>
                  <a:lnTo>
                    <a:pt x="2511" y="574"/>
                  </a:lnTo>
                  <a:lnTo>
                    <a:pt x="2510" y="561"/>
                  </a:lnTo>
                  <a:lnTo>
                    <a:pt x="2496" y="553"/>
                  </a:lnTo>
                  <a:lnTo>
                    <a:pt x="2496" y="544"/>
                  </a:lnTo>
                  <a:lnTo>
                    <a:pt x="2498" y="531"/>
                  </a:lnTo>
                  <a:lnTo>
                    <a:pt x="2492" y="517"/>
                  </a:lnTo>
                  <a:lnTo>
                    <a:pt x="2463" y="493"/>
                  </a:lnTo>
                  <a:lnTo>
                    <a:pt x="2450" y="478"/>
                  </a:lnTo>
                  <a:lnTo>
                    <a:pt x="2444" y="464"/>
                  </a:lnTo>
                  <a:lnTo>
                    <a:pt x="2415" y="485"/>
                  </a:lnTo>
                  <a:lnTo>
                    <a:pt x="2397" y="498"/>
                  </a:lnTo>
                  <a:lnTo>
                    <a:pt x="2372" y="505"/>
                  </a:lnTo>
                  <a:lnTo>
                    <a:pt x="2347" y="507"/>
                  </a:lnTo>
                  <a:lnTo>
                    <a:pt x="2306" y="498"/>
                  </a:lnTo>
                  <a:lnTo>
                    <a:pt x="2297" y="483"/>
                  </a:lnTo>
                  <a:lnTo>
                    <a:pt x="2294" y="463"/>
                  </a:lnTo>
                  <a:lnTo>
                    <a:pt x="2294" y="441"/>
                  </a:lnTo>
                  <a:lnTo>
                    <a:pt x="2302" y="424"/>
                  </a:lnTo>
                  <a:lnTo>
                    <a:pt x="2305" y="404"/>
                  </a:lnTo>
                  <a:lnTo>
                    <a:pt x="2302" y="387"/>
                  </a:lnTo>
                  <a:lnTo>
                    <a:pt x="2302" y="371"/>
                  </a:lnTo>
                  <a:lnTo>
                    <a:pt x="2306" y="362"/>
                  </a:lnTo>
                  <a:lnTo>
                    <a:pt x="2317" y="348"/>
                  </a:lnTo>
                  <a:lnTo>
                    <a:pt x="2333" y="319"/>
                  </a:lnTo>
                  <a:lnTo>
                    <a:pt x="2342" y="311"/>
                  </a:lnTo>
                  <a:lnTo>
                    <a:pt x="2342" y="306"/>
                  </a:lnTo>
                  <a:lnTo>
                    <a:pt x="2353" y="308"/>
                  </a:lnTo>
                  <a:lnTo>
                    <a:pt x="2366" y="318"/>
                  </a:lnTo>
                  <a:lnTo>
                    <a:pt x="2398" y="328"/>
                  </a:lnTo>
                  <a:lnTo>
                    <a:pt x="2423" y="340"/>
                  </a:lnTo>
                  <a:lnTo>
                    <a:pt x="2434" y="338"/>
                  </a:lnTo>
                  <a:lnTo>
                    <a:pt x="2449" y="327"/>
                  </a:lnTo>
                  <a:lnTo>
                    <a:pt x="2499" y="296"/>
                  </a:lnTo>
                  <a:lnTo>
                    <a:pt x="2500" y="289"/>
                  </a:lnTo>
                  <a:lnTo>
                    <a:pt x="2498" y="276"/>
                  </a:lnTo>
                  <a:lnTo>
                    <a:pt x="2501" y="264"/>
                  </a:lnTo>
                  <a:lnTo>
                    <a:pt x="2512" y="251"/>
                  </a:lnTo>
                  <a:lnTo>
                    <a:pt x="2519" y="240"/>
                  </a:lnTo>
                  <a:lnTo>
                    <a:pt x="2526" y="210"/>
                  </a:lnTo>
                  <a:lnTo>
                    <a:pt x="2531" y="188"/>
                  </a:lnTo>
                  <a:lnTo>
                    <a:pt x="2538" y="171"/>
                  </a:lnTo>
                  <a:lnTo>
                    <a:pt x="2557" y="161"/>
                  </a:lnTo>
                  <a:lnTo>
                    <a:pt x="2581" y="134"/>
                  </a:lnTo>
                  <a:lnTo>
                    <a:pt x="2581" y="129"/>
                  </a:lnTo>
                  <a:lnTo>
                    <a:pt x="2576" y="118"/>
                  </a:lnTo>
                  <a:lnTo>
                    <a:pt x="2578" y="91"/>
                  </a:lnTo>
                  <a:lnTo>
                    <a:pt x="2571" y="87"/>
                  </a:lnTo>
                  <a:lnTo>
                    <a:pt x="2560" y="87"/>
                  </a:lnTo>
                  <a:lnTo>
                    <a:pt x="2542" y="92"/>
                  </a:lnTo>
                  <a:lnTo>
                    <a:pt x="2538" y="87"/>
                  </a:lnTo>
                  <a:lnTo>
                    <a:pt x="2543" y="74"/>
                  </a:lnTo>
                  <a:lnTo>
                    <a:pt x="2567" y="50"/>
                  </a:lnTo>
                  <a:lnTo>
                    <a:pt x="2575" y="38"/>
                  </a:lnTo>
                  <a:lnTo>
                    <a:pt x="2591" y="26"/>
                  </a:lnTo>
                  <a:lnTo>
                    <a:pt x="2625" y="20"/>
                  </a:lnTo>
                  <a:lnTo>
                    <a:pt x="2666" y="5"/>
                  </a:lnTo>
                  <a:lnTo>
                    <a:pt x="2691" y="6"/>
                  </a:lnTo>
                  <a:lnTo>
                    <a:pt x="2726" y="0"/>
                  </a:lnTo>
                  <a:lnTo>
                    <a:pt x="2738" y="0"/>
                  </a:lnTo>
                  <a:lnTo>
                    <a:pt x="2757" y="9"/>
                  </a:lnTo>
                  <a:lnTo>
                    <a:pt x="2774" y="21"/>
                  </a:lnTo>
                  <a:lnTo>
                    <a:pt x="2785" y="33"/>
                  </a:lnTo>
                  <a:lnTo>
                    <a:pt x="2801" y="37"/>
                  </a:lnTo>
                  <a:lnTo>
                    <a:pt x="2820" y="34"/>
                  </a:lnTo>
                  <a:lnTo>
                    <a:pt x="2836" y="38"/>
                  </a:lnTo>
                  <a:lnTo>
                    <a:pt x="2850" y="44"/>
                  </a:lnTo>
                  <a:lnTo>
                    <a:pt x="2858" y="58"/>
                  </a:lnTo>
                  <a:lnTo>
                    <a:pt x="2870" y="76"/>
                  </a:lnTo>
                  <a:lnTo>
                    <a:pt x="2871" y="89"/>
                  </a:lnTo>
                  <a:lnTo>
                    <a:pt x="2879" y="96"/>
                  </a:lnTo>
                  <a:lnTo>
                    <a:pt x="2888" y="102"/>
                  </a:lnTo>
                  <a:lnTo>
                    <a:pt x="2890" y="111"/>
                  </a:lnTo>
                  <a:lnTo>
                    <a:pt x="2891" y="106"/>
                  </a:lnTo>
                  <a:lnTo>
                    <a:pt x="2893" y="119"/>
                  </a:lnTo>
                  <a:lnTo>
                    <a:pt x="2898" y="134"/>
                  </a:lnTo>
                  <a:lnTo>
                    <a:pt x="2901" y="155"/>
                  </a:lnTo>
                  <a:lnTo>
                    <a:pt x="2909" y="172"/>
                  </a:lnTo>
                  <a:lnTo>
                    <a:pt x="2914" y="189"/>
                  </a:lnTo>
                  <a:lnTo>
                    <a:pt x="2935" y="229"/>
                  </a:lnTo>
                  <a:lnTo>
                    <a:pt x="2941" y="270"/>
                  </a:lnTo>
                  <a:lnTo>
                    <a:pt x="2950" y="289"/>
                  </a:lnTo>
                  <a:lnTo>
                    <a:pt x="2949" y="294"/>
                  </a:lnTo>
                  <a:lnTo>
                    <a:pt x="2950" y="295"/>
                  </a:lnTo>
                  <a:lnTo>
                    <a:pt x="2952" y="313"/>
                  </a:lnTo>
                  <a:lnTo>
                    <a:pt x="2952" y="334"/>
                  </a:lnTo>
                  <a:lnTo>
                    <a:pt x="2965" y="345"/>
                  </a:lnTo>
                  <a:lnTo>
                    <a:pt x="2988" y="348"/>
                  </a:lnTo>
                  <a:lnTo>
                    <a:pt x="3009" y="340"/>
                  </a:lnTo>
                  <a:lnTo>
                    <a:pt x="3025" y="348"/>
                  </a:lnTo>
                  <a:lnTo>
                    <a:pt x="3044" y="350"/>
                  </a:lnTo>
                  <a:lnTo>
                    <a:pt x="3062" y="359"/>
                  </a:lnTo>
                  <a:lnTo>
                    <a:pt x="3094" y="387"/>
                  </a:lnTo>
                  <a:lnTo>
                    <a:pt x="3109" y="394"/>
                  </a:lnTo>
                  <a:lnTo>
                    <a:pt x="3121" y="396"/>
                  </a:lnTo>
                  <a:lnTo>
                    <a:pt x="3125" y="403"/>
                  </a:lnTo>
                  <a:lnTo>
                    <a:pt x="3125" y="408"/>
                  </a:lnTo>
                  <a:lnTo>
                    <a:pt x="3127" y="407"/>
                  </a:lnTo>
                  <a:lnTo>
                    <a:pt x="3128" y="423"/>
                  </a:lnTo>
                  <a:lnTo>
                    <a:pt x="3135" y="432"/>
                  </a:lnTo>
                  <a:lnTo>
                    <a:pt x="3134" y="448"/>
                  </a:lnTo>
                  <a:lnTo>
                    <a:pt x="3135" y="466"/>
                  </a:lnTo>
                  <a:lnTo>
                    <a:pt x="3145" y="482"/>
                  </a:lnTo>
                  <a:lnTo>
                    <a:pt x="3151" y="495"/>
                  </a:lnTo>
                  <a:lnTo>
                    <a:pt x="3170" y="494"/>
                  </a:lnTo>
                  <a:lnTo>
                    <a:pt x="3189" y="500"/>
                  </a:lnTo>
                  <a:lnTo>
                    <a:pt x="3207" y="498"/>
                  </a:lnTo>
                  <a:lnTo>
                    <a:pt x="3238" y="483"/>
                  </a:lnTo>
                  <a:lnTo>
                    <a:pt x="3272" y="461"/>
                  </a:lnTo>
                  <a:lnTo>
                    <a:pt x="3290" y="459"/>
                  </a:lnTo>
                  <a:lnTo>
                    <a:pt x="3323" y="441"/>
                  </a:lnTo>
                  <a:lnTo>
                    <a:pt x="3355" y="432"/>
                  </a:lnTo>
                  <a:lnTo>
                    <a:pt x="3356" y="435"/>
                  </a:lnTo>
                  <a:lnTo>
                    <a:pt x="3348" y="448"/>
                  </a:lnTo>
                  <a:lnTo>
                    <a:pt x="3348" y="468"/>
                  </a:lnTo>
                  <a:lnTo>
                    <a:pt x="3353" y="484"/>
                  </a:lnTo>
                  <a:lnTo>
                    <a:pt x="3350" y="504"/>
                  </a:lnTo>
                  <a:lnTo>
                    <a:pt x="3338" y="514"/>
                  </a:lnTo>
                  <a:lnTo>
                    <a:pt x="3324" y="527"/>
                  </a:lnTo>
                  <a:lnTo>
                    <a:pt x="3322" y="548"/>
                  </a:lnTo>
                  <a:lnTo>
                    <a:pt x="3308" y="581"/>
                  </a:lnTo>
                  <a:lnTo>
                    <a:pt x="3300" y="623"/>
                  </a:lnTo>
                  <a:lnTo>
                    <a:pt x="3281" y="661"/>
                  </a:lnTo>
                  <a:lnTo>
                    <a:pt x="3268" y="679"/>
                  </a:lnTo>
                  <a:lnTo>
                    <a:pt x="3263" y="699"/>
                  </a:lnTo>
                  <a:lnTo>
                    <a:pt x="3251" y="709"/>
                  </a:lnTo>
                  <a:lnTo>
                    <a:pt x="3246" y="705"/>
                  </a:lnTo>
                  <a:lnTo>
                    <a:pt x="3195" y="693"/>
                  </a:lnTo>
                  <a:lnTo>
                    <a:pt x="3182" y="700"/>
                  </a:lnTo>
                  <a:lnTo>
                    <a:pt x="3146" y="735"/>
                  </a:lnTo>
                  <a:lnTo>
                    <a:pt x="3154" y="748"/>
                  </a:lnTo>
                  <a:lnTo>
                    <a:pt x="3160" y="775"/>
                  </a:lnTo>
                  <a:lnTo>
                    <a:pt x="3160" y="834"/>
                  </a:lnTo>
                  <a:lnTo>
                    <a:pt x="3144" y="859"/>
                  </a:lnTo>
                  <a:lnTo>
                    <a:pt x="3124" y="876"/>
                  </a:lnTo>
                  <a:lnTo>
                    <a:pt x="3124" y="894"/>
                  </a:lnTo>
                  <a:lnTo>
                    <a:pt x="3116" y="893"/>
                  </a:lnTo>
                  <a:lnTo>
                    <a:pt x="3108" y="878"/>
                  </a:lnTo>
                  <a:lnTo>
                    <a:pt x="3097" y="867"/>
                  </a:lnTo>
                  <a:lnTo>
                    <a:pt x="3086" y="876"/>
                  </a:lnTo>
                  <a:lnTo>
                    <a:pt x="3079" y="896"/>
                  </a:lnTo>
                  <a:lnTo>
                    <a:pt x="3069" y="911"/>
                  </a:lnTo>
                  <a:lnTo>
                    <a:pt x="3038" y="935"/>
                  </a:lnTo>
                  <a:lnTo>
                    <a:pt x="3014" y="941"/>
                  </a:lnTo>
                  <a:lnTo>
                    <a:pt x="2994" y="941"/>
                  </a:lnTo>
                  <a:lnTo>
                    <a:pt x="2989" y="950"/>
                  </a:lnTo>
                  <a:lnTo>
                    <a:pt x="2995" y="981"/>
                  </a:lnTo>
                  <a:lnTo>
                    <a:pt x="2953" y="985"/>
                  </a:lnTo>
                  <a:lnTo>
                    <a:pt x="2939" y="975"/>
                  </a:lnTo>
                  <a:lnTo>
                    <a:pt x="2920" y="970"/>
                  </a:lnTo>
                  <a:lnTo>
                    <a:pt x="2908" y="980"/>
                  </a:lnTo>
                  <a:lnTo>
                    <a:pt x="2883" y="1009"/>
                  </a:lnTo>
                  <a:lnTo>
                    <a:pt x="2865" y="1024"/>
                  </a:lnTo>
                  <a:lnTo>
                    <a:pt x="2826" y="1045"/>
                  </a:lnTo>
                  <a:lnTo>
                    <a:pt x="2811" y="1052"/>
                  </a:lnTo>
                  <a:lnTo>
                    <a:pt x="2783" y="1087"/>
                  </a:lnTo>
                  <a:lnTo>
                    <a:pt x="2781" y="1091"/>
                  </a:lnTo>
                  <a:lnTo>
                    <a:pt x="2774" y="1094"/>
                  </a:lnTo>
                  <a:lnTo>
                    <a:pt x="2767" y="1097"/>
                  </a:lnTo>
                  <a:lnTo>
                    <a:pt x="2756" y="1097"/>
                  </a:lnTo>
                  <a:lnTo>
                    <a:pt x="2734" y="1104"/>
                  </a:lnTo>
                  <a:lnTo>
                    <a:pt x="2729" y="1097"/>
                  </a:lnTo>
                  <a:lnTo>
                    <a:pt x="2724" y="1102"/>
                  </a:lnTo>
                  <a:lnTo>
                    <a:pt x="2709" y="1113"/>
                  </a:lnTo>
                  <a:lnTo>
                    <a:pt x="2673" y="1128"/>
                  </a:lnTo>
                  <a:lnTo>
                    <a:pt x="2665" y="1136"/>
                  </a:lnTo>
                  <a:lnTo>
                    <a:pt x="2657" y="1149"/>
                  </a:lnTo>
                  <a:lnTo>
                    <a:pt x="2646" y="1157"/>
                  </a:lnTo>
                  <a:lnTo>
                    <a:pt x="2638" y="1157"/>
                  </a:lnTo>
                  <a:lnTo>
                    <a:pt x="2632" y="1163"/>
                  </a:lnTo>
                  <a:lnTo>
                    <a:pt x="2613" y="1172"/>
                  </a:lnTo>
                  <a:lnTo>
                    <a:pt x="2607" y="1168"/>
                  </a:lnTo>
                  <a:lnTo>
                    <a:pt x="2616" y="1156"/>
                  </a:lnTo>
                  <a:lnTo>
                    <a:pt x="2630" y="1151"/>
                  </a:lnTo>
                  <a:lnTo>
                    <a:pt x="2635" y="1140"/>
                  </a:lnTo>
                  <a:lnTo>
                    <a:pt x="2638" y="1129"/>
                  </a:lnTo>
                  <a:lnTo>
                    <a:pt x="2630" y="1126"/>
                  </a:lnTo>
                  <a:lnTo>
                    <a:pt x="2622" y="1119"/>
                  </a:lnTo>
                  <a:lnTo>
                    <a:pt x="2616" y="1118"/>
                  </a:lnTo>
                  <a:lnTo>
                    <a:pt x="2625" y="1112"/>
                  </a:lnTo>
                  <a:lnTo>
                    <a:pt x="2627" y="1101"/>
                  </a:lnTo>
                  <a:lnTo>
                    <a:pt x="2638" y="1093"/>
                  </a:lnTo>
                  <a:lnTo>
                    <a:pt x="2660" y="1063"/>
                  </a:lnTo>
                  <a:lnTo>
                    <a:pt x="2667" y="1050"/>
                  </a:lnTo>
                  <a:lnTo>
                    <a:pt x="2665" y="1042"/>
                  </a:lnTo>
                  <a:lnTo>
                    <a:pt x="2652" y="1028"/>
                  </a:lnTo>
                  <a:lnTo>
                    <a:pt x="2649" y="1016"/>
                  </a:lnTo>
                  <a:lnTo>
                    <a:pt x="2644" y="1010"/>
                  </a:lnTo>
                  <a:lnTo>
                    <a:pt x="2639" y="1016"/>
                  </a:lnTo>
                  <a:lnTo>
                    <a:pt x="2616" y="1017"/>
                  </a:lnTo>
                  <a:lnTo>
                    <a:pt x="2606" y="1021"/>
                  </a:lnTo>
                  <a:lnTo>
                    <a:pt x="2590" y="1038"/>
                  </a:lnTo>
                  <a:lnTo>
                    <a:pt x="2578" y="1053"/>
                  </a:lnTo>
                  <a:lnTo>
                    <a:pt x="2571" y="1065"/>
                  </a:lnTo>
                  <a:lnTo>
                    <a:pt x="2568" y="1070"/>
                  </a:lnTo>
                  <a:lnTo>
                    <a:pt x="2542" y="1082"/>
                  </a:lnTo>
                  <a:lnTo>
                    <a:pt x="2524" y="1096"/>
                  </a:lnTo>
                  <a:lnTo>
                    <a:pt x="2516" y="1098"/>
                  </a:lnTo>
                  <a:lnTo>
                    <a:pt x="2509" y="1112"/>
                  </a:lnTo>
                  <a:lnTo>
                    <a:pt x="2506" y="1126"/>
                  </a:lnTo>
                  <a:lnTo>
                    <a:pt x="2498" y="1135"/>
                  </a:lnTo>
                  <a:lnTo>
                    <a:pt x="2488" y="1141"/>
                  </a:lnTo>
                  <a:lnTo>
                    <a:pt x="2473" y="1144"/>
                  </a:lnTo>
                  <a:lnTo>
                    <a:pt x="2462" y="1147"/>
                  </a:lnTo>
                  <a:lnTo>
                    <a:pt x="2451" y="1147"/>
                  </a:lnTo>
                  <a:lnTo>
                    <a:pt x="2445" y="1144"/>
                  </a:lnTo>
                  <a:lnTo>
                    <a:pt x="2433" y="1142"/>
                  </a:lnTo>
                  <a:lnTo>
                    <a:pt x="2423" y="1152"/>
                  </a:lnTo>
                  <a:lnTo>
                    <a:pt x="2417" y="1172"/>
                  </a:lnTo>
                  <a:lnTo>
                    <a:pt x="2414" y="1189"/>
                  </a:lnTo>
                  <a:lnTo>
                    <a:pt x="2431" y="1207"/>
                  </a:lnTo>
                  <a:lnTo>
                    <a:pt x="2435" y="1216"/>
                  </a:lnTo>
                  <a:lnTo>
                    <a:pt x="2444" y="1221"/>
                  </a:lnTo>
                  <a:lnTo>
                    <a:pt x="2451" y="1221"/>
                  </a:lnTo>
                  <a:lnTo>
                    <a:pt x="2456" y="1228"/>
                  </a:lnTo>
                  <a:lnTo>
                    <a:pt x="2465" y="1228"/>
                  </a:lnTo>
                  <a:lnTo>
                    <a:pt x="2469" y="1239"/>
                  </a:lnTo>
                  <a:lnTo>
                    <a:pt x="2479" y="1247"/>
                  </a:lnTo>
                  <a:lnTo>
                    <a:pt x="2482" y="1255"/>
                  </a:lnTo>
                  <a:lnTo>
                    <a:pt x="2482" y="1265"/>
                  </a:lnTo>
                  <a:lnTo>
                    <a:pt x="2490" y="1276"/>
                  </a:lnTo>
                  <a:lnTo>
                    <a:pt x="2517" y="1286"/>
                  </a:lnTo>
                  <a:lnTo>
                    <a:pt x="2531" y="1285"/>
                  </a:lnTo>
                  <a:lnTo>
                    <a:pt x="2543" y="1269"/>
                  </a:lnTo>
                  <a:lnTo>
                    <a:pt x="2554" y="1260"/>
                  </a:lnTo>
                  <a:lnTo>
                    <a:pt x="2562" y="1249"/>
                  </a:lnTo>
                  <a:lnTo>
                    <a:pt x="2584" y="1239"/>
                  </a:lnTo>
                  <a:lnTo>
                    <a:pt x="2591" y="1238"/>
                  </a:lnTo>
                  <a:lnTo>
                    <a:pt x="2602" y="1249"/>
                  </a:lnTo>
                  <a:lnTo>
                    <a:pt x="2611" y="1254"/>
                  </a:lnTo>
                  <a:lnTo>
                    <a:pt x="2622" y="1255"/>
                  </a:lnTo>
                  <a:lnTo>
                    <a:pt x="2629" y="1264"/>
                  </a:lnTo>
                  <a:lnTo>
                    <a:pt x="2637" y="1265"/>
                  </a:lnTo>
                  <a:lnTo>
                    <a:pt x="2649" y="1263"/>
                  </a:lnTo>
                  <a:lnTo>
                    <a:pt x="2657" y="1258"/>
                  </a:lnTo>
                  <a:lnTo>
                    <a:pt x="2671" y="1264"/>
                  </a:lnTo>
                  <a:lnTo>
                    <a:pt x="2683" y="1266"/>
                  </a:lnTo>
                  <a:lnTo>
                    <a:pt x="2687" y="1268"/>
                  </a:lnTo>
                  <a:lnTo>
                    <a:pt x="2684" y="1281"/>
                  </a:lnTo>
                  <a:lnTo>
                    <a:pt x="2680" y="1290"/>
                  </a:lnTo>
                  <a:lnTo>
                    <a:pt x="2680" y="1295"/>
                  </a:lnTo>
                  <a:lnTo>
                    <a:pt x="2670" y="1307"/>
                  </a:lnTo>
                  <a:lnTo>
                    <a:pt x="2666" y="1303"/>
                  </a:lnTo>
                  <a:lnTo>
                    <a:pt x="2662" y="1293"/>
                  </a:lnTo>
                  <a:lnTo>
                    <a:pt x="2656" y="1297"/>
                  </a:lnTo>
                  <a:lnTo>
                    <a:pt x="2650" y="1295"/>
                  </a:lnTo>
                  <a:lnTo>
                    <a:pt x="2643" y="1301"/>
                  </a:lnTo>
                  <a:lnTo>
                    <a:pt x="2637" y="1311"/>
                  </a:lnTo>
                  <a:lnTo>
                    <a:pt x="2614" y="1313"/>
                  </a:lnTo>
                  <a:lnTo>
                    <a:pt x="2602" y="1319"/>
                  </a:lnTo>
                  <a:lnTo>
                    <a:pt x="2591" y="1319"/>
                  </a:lnTo>
                  <a:lnTo>
                    <a:pt x="2594" y="1333"/>
                  </a:lnTo>
                  <a:lnTo>
                    <a:pt x="2590" y="1333"/>
                  </a:lnTo>
                  <a:lnTo>
                    <a:pt x="2585" y="1338"/>
                  </a:lnTo>
                  <a:lnTo>
                    <a:pt x="2578" y="1355"/>
                  </a:lnTo>
                  <a:lnTo>
                    <a:pt x="2568" y="1356"/>
                  </a:lnTo>
                  <a:lnTo>
                    <a:pt x="2564" y="1345"/>
                  </a:lnTo>
                  <a:lnTo>
                    <a:pt x="2555" y="1345"/>
                  </a:lnTo>
                  <a:lnTo>
                    <a:pt x="2548" y="1354"/>
                  </a:lnTo>
                  <a:lnTo>
                    <a:pt x="2555" y="1362"/>
                  </a:lnTo>
                  <a:lnTo>
                    <a:pt x="2552" y="1371"/>
                  </a:lnTo>
                  <a:lnTo>
                    <a:pt x="2544" y="1381"/>
                  </a:lnTo>
                  <a:lnTo>
                    <a:pt x="2526" y="1391"/>
                  </a:lnTo>
                  <a:lnTo>
                    <a:pt x="2521" y="1404"/>
                  </a:lnTo>
                  <a:lnTo>
                    <a:pt x="2509" y="1421"/>
                  </a:lnTo>
                  <a:lnTo>
                    <a:pt x="2500" y="1437"/>
                  </a:lnTo>
                  <a:lnTo>
                    <a:pt x="2503" y="1446"/>
                  </a:lnTo>
                  <a:lnTo>
                    <a:pt x="2514" y="1448"/>
                  </a:lnTo>
                  <a:lnTo>
                    <a:pt x="2522" y="1456"/>
                  </a:lnTo>
                  <a:lnTo>
                    <a:pt x="2555" y="1473"/>
                  </a:lnTo>
                  <a:lnTo>
                    <a:pt x="2562" y="1483"/>
                  </a:lnTo>
                  <a:lnTo>
                    <a:pt x="2567" y="1499"/>
                  </a:lnTo>
                  <a:lnTo>
                    <a:pt x="2574" y="1508"/>
                  </a:lnTo>
                  <a:lnTo>
                    <a:pt x="2584" y="1548"/>
                  </a:lnTo>
                  <a:lnTo>
                    <a:pt x="2590" y="1561"/>
                  </a:lnTo>
                  <a:lnTo>
                    <a:pt x="2594" y="1578"/>
                  </a:lnTo>
                  <a:lnTo>
                    <a:pt x="2603" y="1592"/>
                  </a:lnTo>
                  <a:lnTo>
                    <a:pt x="2617" y="1598"/>
                  </a:lnTo>
                  <a:lnTo>
                    <a:pt x="2618" y="1608"/>
                  </a:lnTo>
                  <a:lnTo>
                    <a:pt x="2635" y="1625"/>
                  </a:lnTo>
                  <a:lnTo>
                    <a:pt x="2646" y="1642"/>
                  </a:lnTo>
                  <a:lnTo>
                    <a:pt x="2646" y="1646"/>
                  </a:lnTo>
                  <a:lnTo>
                    <a:pt x="2628" y="1637"/>
                  </a:lnTo>
                  <a:lnTo>
                    <a:pt x="2613" y="1632"/>
                  </a:lnTo>
                  <a:lnTo>
                    <a:pt x="2602" y="1632"/>
                  </a:lnTo>
                  <a:lnTo>
                    <a:pt x="2590" y="1624"/>
                  </a:lnTo>
                  <a:lnTo>
                    <a:pt x="2576" y="1620"/>
                  </a:lnTo>
                  <a:lnTo>
                    <a:pt x="2551" y="1625"/>
                  </a:lnTo>
                  <a:lnTo>
                    <a:pt x="2551" y="1631"/>
                  </a:lnTo>
                  <a:lnTo>
                    <a:pt x="2576" y="1626"/>
                  </a:lnTo>
                  <a:lnTo>
                    <a:pt x="2581" y="1630"/>
                  </a:lnTo>
                  <a:lnTo>
                    <a:pt x="2584" y="1637"/>
                  </a:lnTo>
                  <a:lnTo>
                    <a:pt x="2595" y="1639"/>
                  </a:lnTo>
                  <a:lnTo>
                    <a:pt x="2607" y="1647"/>
                  </a:lnTo>
                  <a:lnTo>
                    <a:pt x="2618" y="1660"/>
                  </a:lnTo>
                  <a:lnTo>
                    <a:pt x="2627" y="1664"/>
                  </a:lnTo>
                  <a:lnTo>
                    <a:pt x="2632" y="1667"/>
                  </a:lnTo>
                  <a:lnTo>
                    <a:pt x="2640" y="1677"/>
                  </a:lnTo>
                  <a:lnTo>
                    <a:pt x="2648" y="1690"/>
                  </a:lnTo>
                  <a:lnTo>
                    <a:pt x="2646" y="1695"/>
                  </a:lnTo>
                  <a:lnTo>
                    <a:pt x="2633" y="1696"/>
                  </a:lnTo>
                  <a:lnTo>
                    <a:pt x="2622" y="1706"/>
                  </a:lnTo>
                  <a:lnTo>
                    <a:pt x="2611" y="1710"/>
                  </a:lnTo>
                  <a:lnTo>
                    <a:pt x="2603" y="1715"/>
                  </a:lnTo>
                  <a:lnTo>
                    <a:pt x="2600" y="1720"/>
                  </a:lnTo>
                  <a:lnTo>
                    <a:pt x="2589" y="1727"/>
                  </a:lnTo>
                  <a:lnTo>
                    <a:pt x="2573" y="1727"/>
                  </a:lnTo>
                  <a:lnTo>
                    <a:pt x="2562" y="1730"/>
                  </a:lnTo>
                  <a:lnTo>
                    <a:pt x="2551" y="1734"/>
                  </a:lnTo>
                  <a:lnTo>
                    <a:pt x="2563" y="1733"/>
                  </a:lnTo>
                  <a:lnTo>
                    <a:pt x="2575" y="1737"/>
                  </a:lnTo>
                  <a:lnTo>
                    <a:pt x="2586" y="1742"/>
                  </a:lnTo>
                  <a:lnTo>
                    <a:pt x="2607" y="1733"/>
                  </a:lnTo>
                  <a:lnTo>
                    <a:pt x="2616" y="1736"/>
                  </a:lnTo>
                  <a:lnTo>
                    <a:pt x="2624" y="1743"/>
                  </a:lnTo>
                  <a:lnTo>
                    <a:pt x="2628" y="1749"/>
                  </a:lnTo>
                  <a:lnTo>
                    <a:pt x="2633" y="1753"/>
                  </a:lnTo>
                  <a:lnTo>
                    <a:pt x="2640" y="1755"/>
                  </a:lnTo>
                  <a:lnTo>
                    <a:pt x="2648" y="1755"/>
                  </a:lnTo>
                  <a:lnTo>
                    <a:pt x="2652" y="1758"/>
                  </a:lnTo>
                  <a:lnTo>
                    <a:pt x="2646" y="1761"/>
                  </a:lnTo>
                  <a:lnTo>
                    <a:pt x="2633" y="1776"/>
                  </a:lnTo>
                  <a:lnTo>
                    <a:pt x="2623" y="1781"/>
                  </a:lnTo>
                  <a:lnTo>
                    <a:pt x="2627" y="1782"/>
                  </a:lnTo>
                  <a:lnTo>
                    <a:pt x="2643" y="1775"/>
                  </a:lnTo>
                  <a:lnTo>
                    <a:pt x="2643" y="1788"/>
                  </a:lnTo>
                  <a:lnTo>
                    <a:pt x="2641" y="1798"/>
                  </a:lnTo>
                  <a:lnTo>
                    <a:pt x="2640" y="1795"/>
                  </a:lnTo>
                  <a:lnTo>
                    <a:pt x="2635" y="1798"/>
                  </a:lnTo>
                  <a:lnTo>
                    <a:pt x="2623" y="1802"/>
                  </a:lnTo>
                  <a:lnTo>
                    <a:pt x="2623" y="1804"/>
                  </a:lnTo>
                  <a:lnTo>
                    <a:pt x="2628" y="1814"/>
                  </a:lnTo>
                  <a:lnTo>
                    <a:pt x="2625" y="1829"/>
                  </a:lnTo>
                  <a:lnTo>
                    <a:pt x="2622" y="1833"/>
                  </a:lnTo>
                  <a:lnTo>
                    <a:pt x="2622" y="1850"/>
                  </a:lnTo>
                  <a:lnTo>
                    <a:pt x="2616" y="1865"/>
                  </a:lnTo>
                  <a:lnTo>
                    <a:pt x="2611" y="1862"/>
                  </a:lnTo>
                  <a:lnTo>
                    <a:pt x="2606" y="1856"/>
                  </a:lnTo>
                  <a:lnTo>
                    <a:pt x="2601" y="1860"/>
                  </a:lnTo>
                  <a:lnTo>
                    <a:pt x="2594" y="1871"/>
                  </a:lnTo>
                  <a:lnTo>
                    <a:pt x="2587" y="1879"/>
                  </a:lnTo>
                  <a:lnTo>
                    <a:pt x="2582" y="1887"/>
                  </a:lnTo>
                  <a:lnTo>
                    <a:pt x="2578" y="1890"/>
                  </a:lnTo>
                  <a:lnTo>
                    <a:pt x="2574" y="1897"/>
                  </a:lnTo>
                  <a:lnTo>
                    <a:pt x="2571" y="1904"/>
                  </a:lnTo>
                  <a:lnTo>
                    <a:pt x="2571" y="1911"/>
                  </a:lnTo>
                  <a:lnTo>
                    <a:pt x="2567" y="1921"/>
                  </a:lnTo>
                  <a:lnTo>
                    <a:pt x="2560" y="1930"/>
                  </a:lnTo>
                  <a:lnTo>
                    <a:pt x="2555" y="1933"/>
                  </a:lnTo>
                  <a:lnTo>
                    <a:pt x="2546" y="1943"/>
                  </a:lnTo>
                  <a:lnTo>
                    <a:pt x="2543" y="1957"/>
                  </a:lnTo>
                  <a:lnTo>
                    <a:pt x="2537" y="1964"/>
                  </a:lnTo>
                  <a:lnTo>
                    <a:pt x="2535" y="1962"/>
                  </a:lnTo>
                  <a:lnTo>
                    <a:pt x="2533" y="1948"/>
                  </a:lnTo>
                  <a:lnTo>
                    <a:pt x="2525" y="1949"/>
                  </a:lnTo>
                  <a:lnTo>
                    <a:pt x="2517" y="1956"/>
                  </a:lnTo>
                  <a:lnTo>
                    <a:pt x="2526" y="1973"/>
                  </a:lnTo>
                  <a:lnTo>
                    <a:pt x="2526" y="1976"/>
                  </a:lnTo>
                  <a:lnTo>
                    <a:pt x="2521" y="1992"/>
                  </a:lnTo>
                  <a:lnTo>
                    <a:pt x="2521" y="1997"/>
                  </a:lnTo>
                  <a:lnTo>
                    <a:pt x="2520" y="2003"/>
                  </a:lnTo>
                  <a:lnTo>
                    <a:pt x="2517" y="2010"/>
                  </a:lnTo>
                  <a:lnTo>
                    <a:pt x="2515" y="2013"/>
                  </a:lnTo>
                  <a:lnTo>
                    <a:pt x="2511" y="2014"/>
                  </a:lnTo>
                  <a:lnTo>
                    <a:pt x="2511" y="2021"/>
                  </a:lnTo>
                  <a:lnTo>
                    <a:pt x="2512" y="2028"/>
                  </a:lnTo>
                  <a:lnTo>
                    <a:pt x="2511" y="2030"/>
                  </a:lnTo>
                  <a:lnTo>
                    <a:pt x="2506" y="2028"/>
                  </a:lnTo>
                  <a:lnTo>
                    <a:pt x="2500" y="2028"/>
                  </a:lnTo>
                  <a:lnTo>
                    <a:pt x="2495" y="2033"/>
                  </a:lnTo>
                  <a:lnTo>
                    <a:pt x="2498" y="2040"/>
                  </a:lnTo>
                  <a:lnTo>
                    <a:pt x="2494" y="2046"/>
                  </a:lnTo>
                  <a:lnTo>
                    <a:pt x="2490" y="2044"/>
                  </a:lnTo>
                  <a:lnTo>
                    <a:pt x="2484" y="2045"/>
                  </a:lnTo>
                  <a:lnTo>
                    <a:pt x="2478" y="2060"/>
                  </a:lnTo>
                  <a:lnTo>
                    <a:pt x="2471" y="2065"/>
                  </a:lnTo>
                  <a:lnTo>
                    <a:pt x="2469" y="2075"/>
                  </a:lnTo>
                  <a:lnTo>
                    <a:pt x="2465" y="2081"/>
                  </a:lnTo>
                  <a:lnTo>
                    <a:pt x="2447" y="2083"/>
                  </a:lnTo>
                  <a:lnTo>
                    <a:pt x="2440" y="2081"/>
                  </a:lnTo>
                  <a:lnTo>
                    <a:pt x="2431" y="2088"/>
                  </a:lnTo>
                  <a:lnTo>
                    <a:pt x="2433" y="2091"/>
                  </a:lnTo>
                  <a:lnTo>
                    <a:pt x="2435" y="2097"/>
                  </a:lnTo>
                  <a:lnTo>
                    <a:pt x="2433" y="2105"/>
                  </a:lnTo>
                  <a:lnTo>
                    <a:pt x="2418" y="2119"/>
                  </a:lnTo>
                  <a:lnTo>
                    <a:pt x="2413" y="2119"/>
                  </a:lnTo>
                  <a:lnTo>
                    <a:pt x="2410" y="2131"/>
                  </a:lnTo>
                  <a:lnTo>
                    <a:pt x="2408" y="2123"/>
                  </a:lnTo>
                  <a:lnTo>
                    <a:pt x="2402" y="2127"/>
                  </a:lnTo>
                  <a:lnTo>
                    <a:pt x="2401" y="2135"/>
                  </a:lnTo>
                  <a:lnTo>
                    <a:pt x="2398" y="2134"/>
                  </a:lnTo>
                  <a:lnTo>
                    <a:pt x="2395" y="2134"/>
                  </a:lnTo>
                  <a:lnTo>
                    <a:pt x="2385" y="2141"/>
                  </a:lnTo>
                  <a:lnTo>
                    <a:pt x="2380" y="2140"/>
                  </a:lnTo>
                  <a:lnTo>
                    <a:pt x="2372" y="2141"/>
                  </a:lnTo>
                  <a:lnTo>
                    <a:pt x="2365" y="2152"/>
                  </a:lnTo>
                  <a:lnTo>
                    <a:pt x="2361" y="2159"/>
                  </a:lnTo>
                  <a:lnTo>
                    <a:pt x="2356" y="2164"/>
                  </a:lnTo>
                  <a:lnTo>
                    <a:pt x="2354" y="2170"/>
                  </a:lnTo>
                  <a:lnTo>
                    <a:pt x="2344" y="2177"/>
                  </a:lnTo>
                  <a:lnTo>
                    <a:pt x="2328" y="2183"/>
                  </a:lnTo>
                  <a:lnTo>
                    <a:pt x="2316" y="2189"/>
                  </a:lnTo>
                  <a:lnTo>
                    <a:pt x="2309" y="2186"/>
                  </a:lnTo>
                  <a:lnTo>
                    <a:pt x="2302" y="2184"/>
                  </a:lnTo>
                  <a:lnTo>
                    <a:pt x="2299" y="2189"/>
                  </a:lnTo>
                  <a:lnTo>
                    <a:pt x="2297" y="2193"/>
                  </a:lnTo>
                  <a:lnTo>
                    <a:pt x="2291" y="2195"/>
                  </a:lnTo>
                  <a:lnTo>
                    <a:pt x="2285" y="2193"/>
                  </a:lnTo>
                  <a:lnTo>
                    <a:pt x="2285" y="2188"/>
                  </a:lnTo>
                  <a:lnTo>
                    <a:pt x="2277" y="2184"/>
                  </a:lnTo>
                  <a:lnTo>
                    <a:pt x="2268" y="2190"/>
                  </a:lnTo>
                  <a:lnTo>
                    <a:pt x="2263" y="2199"/>
                  </a:lnTo>
                  <a:lnTo>
                    <a:pt x="2256" y="2199"/>
                  </a:lnTo>
                  <a:lnTo>
                    <a:pt x="2253" y="2193"/>
                  </a:lnTo>
                  <a:lnTo>
                    <a:pt x="2253" y="2189"/>
                  </a:lnTo>
                  <a:lnTo>
                    <a:pt x="2245" y="2191"/>
                  </a:lnTo>
                  <a:lnTo>
                    <a:pt x="2245" y="2202"/>
                  </a:lnTo>
                  <a:lnTo>
                    <a:pt x="2243" y="2202"/>
                  </a:ln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 sz="1950" dirty="0">
                <a:latin typeface="Raleway Light"/>
              </a:endParaRPr>
            </a:p>
          </p:txBody>
        </p:sp>
        <p:sp>
          <p:nvSpPr>
            <p:cNvPr id="62" name="Freeform 115">
              <a:extLst>
                <a:ext uri="{FF2B5EF4-FFF2-40B4-BE49-F238E27FC236}">
                  <a16:creationId xmlns:a16="http://schemas.microsoft.com/office/drawing/2014/main" id="{A3E76D1A-2749-96BC-22F1-0A026FDC1729}"/>
                </a:ext>
              </a:extLst>
            </p:cNvPr>
            <p:cNvSpPr>
              <a:spLocks noChangeAspect="1"/>
            </p:cNvSpPr>
            <p:nvPr/>
          </p:nvSpPr>
          <p:spPr bwMode="gray">
            <a:xfrm>
              <a:off x="9491805" y="3419075"/>
              <a:ext cx="188116" cy="186707"/>
            </a:xfrm>
            <a:custGeom>
              <a:avLst/>
              <a:gdLst/>
              <a:ahLst/>
              <a:cxnLst>
                <a:cxn ang="0">
                  <a:pos x="220" y="310"/>
                </a:cxn>
                <a:cxn ang="0">
                  <a:pos x="185" y="277"/>
                </a:cxn>
                <a:cxn ang="0">
                  <a:pos x="169" y="266"/>
                </a:cxn>
                <a:cxn ang="0">
                  <a:pos x="174" y="262"/>
                </a:cxn>
                <a:cxn ang="0">
                  <a:pos x="174" y="236"/>
                </a:cxn>
                <a:cxn ang="0">
                  <a:pos x="186" y="226"/>
                </a:cxn>
                <a:cxn ang="0">
                  <a:pos x="199" y="212"/>
                </a:cxn>
                <a:cxn ang="0">
                  <a:pos x="235" y="200"/>
                </a:cxn>
                <a:cxn ang="0">
                  <a:pos x="257" y="181"/>
                </a:cxn>
                <a:cxn ang="0">
                  <a:pos x="289" y="155"/>
                </a:cxn>
                <a:cxn ang="0">
                  <a:pos x="297" y="121"/>
                </a:cxn>
                <a:cxn ang="0">
                  <a:pos x="295" y="101"/>
                </a:cxn>
                <a:cxn ang="0">
                  <a:pos x="308" y="80"/>
                </a:cxn>
                <a:cxn ang="0">
                  <a:pos x="342" y="46"/>
                </a:cxn>
                <a:cxn ang="0">
                  <a:pos x="347" y="41"/>
                </a:cxn>
                <a:cxn ang="0">
                  <a:pos x="343" y="27"/>
                </a:cxn>
                <a:cxn ang="0">
                  <a:pos x="327" y="11"/>
                </a:cxn>
                <a:cxn ang="0">
                  <a:pos x="305" y="9"/>
                </a:cxn>
                <a:cxn ang="0">
                  <a:pos x="288" y="44"/>
                </a:cxn>
                <a:cxn ang="0">
                  <a:pos x="233" y="74"/>
                </a:cxn>
                <a:cxn ang="0">
                  <a:pos x="208" y="83"/>
                </a:cxn>
                <a:cxn ang="0">
                  <a:pos x="172" y="118"/>
                </a:cxn>
                <a:cxn ang="0">
                  <a:pos x="139" y="103"/>
                </a:cxn>
                <a:cxn ang="0">
                  <a:pos x="102" y="142"/>
                </a:cxn>
                <a:cxn ang="0">
                  <a:pos x="45" y="178"/>
                </a:cxn>
                <a:cxn ang="0">
                  <a:pos x="2" y="220"/>
                </a:cxn>
                <a:cxn ang="0">
                  <a:pos x="13" y="235"/>
                </a:cxn>
                <a:cxn ang="0">
                  <a:pos x="30" y="239"/>
                </a:cxn>
                <a:cxn ang="0">
                  <a:pos x="57" y="245"/>
                </a:cxn>
                <a:cxn ang="0">
                  <a:pos x="59" y="258"/>
                </a:cxn>
                <a:cxn ang="0">
                  <a:pos x="50" y="301"/>
                </a:cxn>
                <a:cxn ang="0">
                  <a:pos x="59" y="307"/>
                </a:cxn>
                <a:cxn ang="0">
                  <a:pos x="43" y="320"/>
                </a:cxn>
                <a:cxn ang="0">
                  <a:pos x="32" y="339"/>
                </a:cxn>
                <a:cxn ang="0">
                  <a:pos x="40" y="353"/>
                </a:cxn>
                <a:cxn ang="0">
                  <a:pos x="48" y="355"/>
                </a:cxn>
                <a:cxn ang="0">
                  <a:pos x="40" y="361"/>
                </a:cxn>
                <a:cxn ang="0">
                  <a:pos x="47" y="366"/>
                </a:cxn>
                <a:cxn ang="0">
                  <a:pos x="53" y="377"/>
                </a:cxn>
                <a:cxn ang="0">
                  <a:pos x="64" y="372"/>
                </a:cxn>
                <a:cxn ang="0">
                  <a:pos x="74" y="360"/>
                </a:cxn>
                <a:cxn ang="0">
                  <a:pos x="78" y="356"/>
                </a:cxn>
                <a:cxn ang="0">
                  <a:pos x="91" y="368"/>
                </a:cxn>
                <a:cxn ang="0">
                  <a:pos x="102" y="369"/>
                </a:cxn>
                <a:cxn ang="0">
                  <a:pos x="121" y="374"/>
                </a:cxn>
                <a:cxn ang="0">
                  <a:pos x="156" y="340"/>
                </a:cxn>
                <a:cxn ang="0">
                  <a:pos x="191" y="340"/>
                </a:cxn>
                <a:cxn ang="0">
                  <a:pos x="223" y="318"/>
                </a:cxn>
              </a:cxnLst>
              <a:rect l="0" t="0" r="r" b="b"/>
              <a:pathLst>
                <a:path w="349" h="377">
                  <a:moveTo>
                    <a:pt x="223" y="318"/>
                  </a:moveTo>
                  <a:lnTo>
                    <a:pt x="220" y="310"/>
                  </a:lnTo>
                  <a:lnTo>
                    <a:pt x="196" y="290"/>
                  </a:lnTo>
                  <a:lnTo>
                    <a:pt x="185" y="277"/>
                  </a:lnTo>
                  <a:lnTo>
                    <a:pt x="171" y="272"/>
                  </a:lnTo>
                  <a:lnTo>
                    <a:pt x="169" y="266"/>
                  </a:lnTo>
                  <a:lnTo>
                    <a:pt x="174" y="253"/>
                  </a:lnTo>
                  <a:lnTo>
                    <a:pt x="174" y="262"/>
                  </a:lnTo>
                  <a:lnTo>
                    <a:pt x="175" y="255"/>
                  </a:lnTo>
                  <a:lnTo>
                    <a:pt x="174" y="236"/>
                  </a:lnTo>
                  <a:lnTo>
                    <a:pt x="175" y="229"/>
                  </a:lnTo>
                  <a:lnTo>
                    <a:pt x="186" y="226"/>
                  </a:lnTo>
                  <a:lnTo>
                    <a:pt x="196" y="220"/>
                  </a:lnTo>
                  <a:lnTo>
                    <a:pt x="199" y="212"/>
                  </a:lnTo>
                  <a:lnTo>
                    <a:pt x="223" y="209"/>
                  </a:lnTo>
                  <a:lnTo>
                    <a:pt x="235" y="200"/>
                  </a:lnTo>
                  <a:lnTo>
                    <a:pt x="239" y="194"/>
                  </a:lnTo>
                  <a:lnTo>
                    <a:pt x="257" y="181"/>
                  </a:lnTo>
                  <a:lnTo>
                    <a:pt x="274" y="162"/>
                  </a:lnTo>
                  <a:lnTo>
                    <a:pt x="289" y="155"/>
                  </a:lnTo>
                  <a:lnTo>
                    <a:pt x="295" y="150"/>
                  </a:lnTo>
                  <a:lnTo>
                    <a:pt x="297" y="121"/>
                  </a:lnTo>
                  <a:lnTo>
                    <a:pt x="293" y="112"/>
                  </a:lnTo>
                  <a:lnTo>
                    <a:pt x="295" y="101"/>
                  </a:lnTo>
                  <a:lnTo>
                    <a:pt x="304" y="87"/>
                  </a:lnTo>
                  <a:lnTo>
                    <a:pt x="308" y="80"/>
                  </a:lnTo>
                  <a:lnTo>
                    <a:pt x="335" y="49"/>
                  </a:lnTo>
                  <a:lnTo>
                    <a:pt x="342" y="46"/>
                  </a:lnTo>
                  <a:lnTo>
                    <a:pt x="349" y="48"/>
                  </a:lnTo>
                  <a:lnTo>
                    <a:pt x="347" y="41"/>
                  </a:lnTo>
                  <a:lnTo>
                    <a:pt x="343" y="33"/>
                  </a:lnTo>
                  <a:lnTo>
                    <a:pt x="343" y="27"/>
                  </a:lnTo>
                  <a:lnTo>
                    <a:pt x="335" y="26"/>
                  </a:lnTo>
                  <a:lnTo>
                    <a:pt x="327" y="11"/>
                  </a:lnTo>
                  <a:lnTo>
                    <a:pt x="316" y="0"/>
                  </a:lnTo>
                  <a:lnTo>
                    <a:pt x="305" y="9"/>
                  </a:lnTo>
                  <a:lnTo>
                    <a:pt x="298" y="29"/>
                  </a:lnTo>
                  <a:lnTo>
                    <a:pt x="288" y="44"/>
                  </a:lnTo>
                  <a:lnTo>
                    <a:pt x="257" y="68"/>
                  </a:lnTo>
                  <a:lnTo>
                    <a:pt x="233" y="74"/>
                  </a:lnTo>
                  <a:lnTo>
                    <a:pt x="213" y="74"/>
                  </a:lnTo>
                  <a:lnTo>
                    <a:pt x="208" y="83"/>
                  </a:lnTo>
                  <a:lnTo>
                    <a:pt x="214" y="114"/>
                  </a:lnTo>
                  <a:lnTo>
                    <a:pt x="172" y="118"/>
                  </a:lnTo>
                  <a:lnTo>
                    <a:pt x="158" y="108"/>
                  </a:lnTo>
                  <a:lnTo>
                    <a:pt x="139" y="103"/>
                  </a:lnTo>
                  <a:lnTo>
                    <a:pt x="127" y="113"/>
                  </a:lnTo>
                  <a:lnTo>
                    <a:pt x="102" y="142"/>
                  </a:lnTo>
                  <a:lnTo>
                    <a:pt x="84" y="157"/>
                  </a:lnTo>
                  <a:lnTo>
                    <a:pt x="45" y="178"/>
                  </a:lnTo>
                  <a:lnTo>
                    <a:pt x="30" y="185"/>
                  </a:lnTo>
                  <a:lnTo>
                    <a:pt x="2" y="220"/>
                  </a:lnTo>
                  <a:lnTo>
                    <a:pt x="0" y="224"/>
                  </a:lnTo>
                  <a:lnTo>
                    <a:pt x="13" y="235"/>
                  </a:lnTo>
                  <a:lnTo>
                    <a:pt x="16" y="246"/>
                  </a:lnTo>
                  <a:lnTo>
                    <a:pt x="30" y="239"/>
                  </a:lnTo>
                  <a:lnTo>
                    <a:pt x="42" y="243"/>
                  </a:lnTo>
                  <a:lnTo>
                    <a:pt x="57" y="245"/>
                  </a:lnTo>
                  <a:lnTo>
                    <a:pt x="63" y="248"/>
                  </a:lnTo>
                  <a:lnTo>
                    <a:pt x="59" y="258"/>
                  </a:lnTo>
                  <a:lnTo>
                    <a:pt x="56" y="278"/>
                  </a:lnTo>
                  <a:lnTo>
                    <a:pt x="50" y="301"/>
                  </a:lnTo>
                  <a:lnTo>
                    <a:pt x="52" y="307"/>
                  </a:lnTo>
                  <a:lnTo>
                    <a:pt x="59" y="307"/>
                  </a:lnTo>
                  <a:lnTo>
                    <a:pt x="45" y="315"/>
                  </a:lnTo>
                  <a:lnTo>
                    <a:pt x="43" y="320"/>
                  </a:lnTo>
                  <a:lnTo>
                    <a:pt x="37" y="323"/>
                  </a:lnTo>
                  <a:lnTo>
                    <a:pt x="32" y="339"/>
                  </a:lnTo>
                  <a:lnTo>
                    <a:pt x="24" y="352"/>
                  </a:lnTo>
                  <a:lnTo>
                    <a:pt x="40" y="353"/>
                  </a:lnTo>
                  <a:lnTo>
                    <a:pt x="50" y="350"/>
                  </a:lnTo>
                  <a:lnTo>
                    <a:pt x="48" y="355"/>
                  </a:lnTo>
                  <a:lnTo>
                    <a:pt x="45" y="361"/>
                  </a:lnTo>
                  <a:lnTo>
                    <a:pt x="40" y="361"/>
                  </a:lnTo>
                  <a:lnTo>
                    <a:pt x="41" y="368"/>
                  </a:lnTo>
                  <a:lnTo>
                    <a:pt x="47" y="366"/>
                  </a:lnTo>
                  <a:lnTo>
                    <a:pt x="51" y="376"/>
                  </a:lnTo>
                  <a:lnTo>
                    <a:pt x="53" y="377"/>
                  </a:lnTo>
                  <a:lnTo>
                    <a:pt x="61" y="377"/>
                  </a:lnTo>
                  <a:lnTo>
                    <a:pt x="64" y="372"/>
                  </a:lnTo>
                  <a:lnTo>
                    <a:pt x="71" y="370"/>
                  </a:lnTo>
                  <a:lnTo>
                    <a:pt x="74" y="360"/>
                  </a:lnTo>
                  <a:lnTo>
                    <a:pt x="72" y="355"/>
                  </a:lnTo>
                  <a:lnTo>
                    <a:pt x="78" y="356"/>
                  </a:lnTo>
                  <a:lnTo>
                    <a:pt x="84" y="365"/>
                  </a:lnTo>
                  <a:lnTo>
                    <a:pt x="91" y="368"/>
                  </a:lnTo>
                  <a:lnTo>
                    <a:pt x="99" y="374"/>
                  </a:lnTo>
                  <a:lnTo>
                    <a:pt x="102" y="369"/>
                  </a:lnTo>
                  <a:lnTo>
                    <a:pt x="113" y="365"/>
                  </a:lnTo>
                  <a:lnTo>
                    <a:pt x="121" y="374"/>
                  </a:lnTo>
                  <a:lnTo>
                    <a:pt x="134" y="363"/>
                  </a:lnTo>
                  <a:lnTo>
                    <a:pt x="156" y="340"/>
                  </a:lnTo>
                  <a:lnTo>
                    <a:pt x="174" y="339"/>
                  </a:lnTo>
                  <a:lnTo>
                    <a:pt x="191" y="340"/>
                  </a:lnTo>
                  <a:lnTo>
                    <a:pt x="206" y="334"/>
                  </a:lnTo>
                  <a:lnTo>
                    <a:pt x="223" y="318"/>
                  </a:ln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 sz="1950" dirty="0">
                <a:latin typeface="Raleway Light"/>
              </a:endParaRPr>
            </a:p>
          </p:txBody>
        </p:sp>
        <p:sp>
          <p:nvSpPr>
            <p:cNvPr id="63" name="Freeform 118">
              <a:extLst>
                <a:ext uri="{FF2B5EF4-FFF2-40B4-BE49-F238E27FC236}">
                  <a16:creationId xmlns:a16="http://schemas.microsoft.com/office/drawing/2014/main" id="{82EFF657-4C3B-F7BC-85C6-EF9EB579A342}"/>
                </a:ext>
              </a:extLst>
            </p:cNvPr>
            <p:cNvSpPr>
              <a:spLocks noChangeAspect="1"/>
            </p:cNvSpPr>
            <p:nvPr/>
          </p:nvSpPr>
          <p:spPr bwMode="gray">
            <a:xfrm>
              <a:off x="7212629" y="2065456"/>
              <a:ext cx="62705" cy="61416"/>
            </a:xfrm>
            <a:custGeom>
              <a:avLst/>
              <a:gdLst/>
              <a:ahLst/>
              <a:cxnLst>
                <a:cxn ang="0">
                  <a:pos x="27" y="8"/>
                </a:cxn>
                <a:cxn ang="0">
                  <a:pos x="29" y="5"/>
                </a:cxn>
                <a:cxn ang="0">
                  <a:pos x="34" y="3"/>
                </a:cxn>
                <a:cxn ang="0">
                  <a:pos x="38" y="7"/>
                </a:cxn>
                <a:cxn ang="0">
                  <a:pos x="49" y="0"/>
                </a:cxn>
                <a:cxn ang="0">
                  <a:pos x="54" y="0"/>
                </a:cxn>
                <a:cxn ang="0">
                  <a:pos x="94" y="37"/>
                </a:cxn>
                <a:cxn ang="0">
                  <a:pos x="100" y="51"/>
                </a:cxn>
                <a:cxn ang="0">
                  <a:pos x="105" y="53"/>
                </a:cxn>
                <a:cxn ang="0">
                  <a:pos x="105" y="34"/>
                </a:cxn>
                <a:cxn ang="0">
                  <a:pos x="109" y="49"/>
                </a:cxn>
                <a:cxn ang="0">
                  <a:pos x="116" y="65"/>
                </a:cxn>
                <a:cxn ang="0">
                  <a:pos x="115" y="78"/>
                </a:cxn>
                <a:cxn ang="0">
                  <a:pos x="109" y="64"/>
                </a:cxn>
                <a:cxn ang="0">
                  <a:pos x="97" y="76"/>
                </a:cxn>
                <a:cxn ang="0">
                  <a:pos x="77" y="105"/>
                </a:cxn>
                <a:cxn ang="0">
                  <a:pos x="63" y="113"/>
                </a:cxn>
                <a:cxn ang="0">
                  <a:pos x="55" y="113"/>
                </a:cxn>
                <a:cxn ang="0">
                  <a:pos x="45" y="124"/>
                </a:cxn>
                <a:cxn ang="0">
                  <a:pos x="35" y="125"/>
                </a:cxn>
                <a:cxn ang="0">
                  <a:pos x="30" y="118"/>
                </a:cxn>
                <a:cxn ang="0">
                  <a:pos x="28" y="126"/>
                </a:cxn>
                <a:cxn ang="0">
                  <a:pos x="19" y="118"/>
                </a:cxn>
                <a:cxn ang="0">
                  <a:pos x="12" y="105"/>
                </a:cxn>
                <a:cxn ang="0">
                  <a:pos x="6" y="105"/>
                </a:cxn>
                <a:cxn ang="0">
                  <a:pos x="4" y="118"/>
                </a:cxn>
                <a:cxn ang="0">
                  <a:pos x="8" y="125"/>
                </a:cxn>
                <a:cxn ang="0">
                  <a:pos x="2" y="115"/>
                </a:cxn>
                <a:cxn ang="0">
                  <a:pos x="0" y="104"/>
                </a:cxn>
                <a:cxn ang="0">
                  <a:pos x="2" y="91"/>
                </a:cxn>
                <a:cxn ang="0">
                  <a:pos x="3" y="56"/>
                </a:cxn>
                <a:cxn ang="0">
                  <a:pos x="7" y="41"/>
                </a:cxn>
                <a:cxn ang="0">
                  <a:pos x="19" y="17"/>
                </a:cxn>
                <a:cxn ang="0">
                  <a:pos x="27" y="8"/>
                </a:cxn>
              </a:cxnLst>
              <a:rect l="0" t="0" r="r" b="b"/>
              <a:pathLst>
                <a:path w="116" h="126">
                  <a:moveTo>
                    <a:pt x="27" y="8"/>
                  </a:moveTo>
                  <a:lnTo>
                    <a:pt x="29" y="5"/>
                  </a:lnTo>
                  <a:lnTo>
                    <a:pt x="34" y="3"/>
                  </a:lnTo>
                  <a:lnTo>
                    <a:pt x="38" y="7"/>
                  </a:lnTo>
                  <a:lnTo>
                    <a:pt x="49" y="0"/>
                  </a:lnTo>
                  <a:lnTo>
                    <a:pt x="54" y="0"/>
                  </a:lnTo>
                  <a:lnTo>
                    <a:pt x="94" y="37"/>
                  </a:lnTo>
                  <a:lnTo>
                    <a:pt x="100" y="51"/>
                  </a:lnTo>
                  <a:lnTo>
                    <a:pt x="105" y="53"/>
                  </a:lnTo>
                  <a:lnTo>
                    <a:pt x="105" y="34"/>
                  </a:lnTo>
                  <a:lnTo>
                    <a:pt x="109" y="49"/>
                  </a:lnTo>
                  <a:lnTo>
                    <a:pt x="116" y="65"/>
                  </a:lnTo>
                  <a:lnTo>
                    <a:pt x="115" y="78"/>
                  </a:lnTo>
                  <a:lnTo>
                    <a:pt x="109" y="64"/>
                  </a:lnTo>
                  <a:lnTo>
                    <a:pt x="97" y="76"/>
                  </a:lnTo>
                  <a:lnTo>
                    <a:pt x="77" y="105"/>
                  </a:lnTo>
                  <a:lnTo>
                    <a:pt x="63" y="113"/>
                  </a:lnTo>
                  <a:lnTo>
                    <a:pt x="55" y="113"/>
                  </a:lnTo>
                  <a:lnTo>
                    <a:pt x="45" y="124"/>
                  </a:lnTo>
                  <a:lnTo>
                    <a:pt x="35" y="125"/>
                  </a:lnTo>
                  <a:lnTo>
                    <a:pt x="30" y="118"/>
                  </a:lnTo>
                  <a:lnTo>
                    <a:pt x="28" y="126"/>
                  </a:lnTo>
                  <a:lnTo>
                    <a:pt x="19" y="118"/>
                  </a:lnTo>
                  <a:lnTo>
                    <a:pt x="12" y="105"/>
                  </a:lnTo>
                  <a:lnTo>
                    <a:pt x="6" y="105"/>
                  </a:lnTo>
                  <a:lnTo>
                    <a:pt x="4" y="118"/>
                  </a:lnTo>
                  <a:lnTo>
                    <a:pt x="8" y="125"/>
                  </a:lnTo>
                  <a:lnTo>
                    <a:pt x="2" y="115"/>
                  </a:lnTo>
                  <a:lnTo>
                    <a:pt x="0" y="104"/>
                  </a:lnTo>
                  <a:lnTo>
                    <a:pt x="2" y="91"/>
                  </a:lnTo>
                  <a:lnTo>
                    <a:pt x="3" y="56"/>
                  </a:lnTo>
                  <a:lnTo>
                    <a:pt x="7" y="41"/>
                  </a:lnTo>
                  <a:lnTo>
                    <a:pt x="19" y="17"/>
                  </a:lnTo>
                  <a:lnTo>
                    <a:pt x="27" y="8"/>
                  </a:ln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 sz="1950" dirty="0">
                <a:latin typeface="Raleway Light"/>
              </a:endParaRPr>
            </a:p>
          </p:txBody>
        </p:sp>
        <p:sp>
          <p:nvSpPr>
            <p:cNvPr id="64" name="Freeform 119">
              <a:extLst>
                <a:ext uri="{FF2B5EF4-FFF2-40B4-BE49-F238E27FC236}">
                  <a16:creationId xmlns:a16="http://schemas.microsoft.com/office/drawing/2014/main" id="{91EE98C7-FB2E-38A7-018F-9154EC875F02}"/>
                </a:ext>
              </a:extLst>
            </p:cNvPr>
            <p:cNvSpPr>
              <a:spLocks noChangeAspect="1"/>
            </p:cNvSpPr>
            <p:nvPr/>
          </p:nvSpPr>
          <p:spPr bwMode="gray">
            <a:xfrm>
              <a:off x="8742074" y="1031201"/>
              <a:ext cx="182660" cy="206359"/>
            </a:xfrm>
            <a:custGeom>
              <a:avLst/>
              <a:gdLst/>
              <a:ahLst/>
              <a:cxnLst>
                <a:cxn ang="0">
                  <a:pos x="42" y="277"/>
                </a:cxn>
                <a:cxn ang="0">
                  <a:pos x="52" y="238"/>
                </a:cxn>
                <a:cxn ang="0">
                  <a:pos x="66" y="185"/>
                </a:cxn>
                <a:cxn ang="0">
                  <a:pos x="96" y="201"/>
                </a:cxn>
                <a:cxn ang="0">
                  <a:pos x="80" y="149"/>
                </a:cxn>
                <a:cxn ang="0">
                  <a:pos x="92" y="119"/>
                </a:cxn>
                <a:cxn ang="0">
                  <a:pos x="93" y="115"/>
                </a:cxn>
                <a:cxn ang="0">
                  <a:pos x="100" y="94"/>
                </a:cxn>
                <a:cxn ang="0">
                  <a:pos x="105" y="88"/>
                </a:cxn>
                <a:cxn ang="0">
                  <a:pos x="124" y="52"/>
                </a:cxn>
                <a:cxn ang="0">
                  <a:pos x="124" y="29"/>
                </a:cxn>
                <a:cxn ang="0">
                  <a:pos x="136" y="39"/>
                </a:cxn>
                <a:cxn ang="0">
                  <a:pos x="155" y="62"/>
                </a:cxn>
                <a:cxn ang="0">
                  <a:pos x="155" y="16"/>
                </a:cxn>
                <a:cxn ang="0">
                  <a:pos x="194" y="12"/>
                </a:cxn>
                <a:cxn ang="0">
                  <a:pos x="195" y="29"/>
                </a:cxn>
                <a:cxn ang="0">
                  <a:pos x="208" y="30"/>
                </a:cxn>
                <a:cxn ang="0">
                  <a:pos x="195" y="73"/>
                </a:cxn>
                <a:cxn ang="0">
                  <a:pos x="194" y="108"/>
                </a:cxn>
                <a:cxn ang="0">
                  <a:pos x="209" y="103"/>
                </a:cxn>
                <a:cxn ang="0">
                  <a:pos x="219" y="66"/>
                </a:cxn>
                <a:cxn ang="0">
                  <a:pos x="233" y="79"/>
                </a:cxn>
                <a:cxn ang="0">
                  <a:pos x="238" y="99"/>
                </a:cxn>
                <a:cxn ang="0">
                  <a:pos x="249" y="72"/>
                </a:cxn>
                <a:cxn ang="0">
                  <a:pos x="262" y="95"/>
                </a:cxn>
                <a:cxn ang="0">
                  <a:pos x="261" y="119"/>
                </a:cxn>
                <a:cxn ang="0">
                  <a:pos x="273" y="131"/>
                </a:cxn>
                <a:cxn ang="0">
                  <a:pos x="279" y="110"/>
                </a:cxn>
                <a:cxn ang="0">
                  <a:pos x="292" y="163"/>
                </a:cxn>
                <a:cxn ang="0">
                  <a:pos x="334" y="195"/>
                </a:cxn>
                <a:cxn ang="0">
                  <a:pos x="337" y="234"/>
                </a:cxn>
                <a:cxn ang="0">
                  <a:pos x="337" y="259"/>
                </a:cxn>
                <a:cxn ang="0">
                  <a:pos x="318" y="312"/>
                </a:cxn>
                <a:cxn ang="0">
                  <a:pos x="301" y="317"/>
                </a:cxn>
                <a:cxn ang="0">
                  <a:pos x="242" y="344"/>
                </a:cxn>
                <a:cxn ang="0">
                  <a:pos x="216" y="347"/>
                </a:cxn>
                <a:cxn ang="0">
                  <a:pos x="200" y="346"/>
                </a:cxn>
                <a:cxn ang="0">
                  <a:pos x="190" y="360"/>
                </a:cxn>
                <a:cxn ang="0">
                  <a:pos x="149" y="352"/>
                </a:cxn>
                <a:cxn ang="0">
                  <a:pos x="133" y="352"/>
                </a:cxn>
                <a:cxn ang="0">
                  <a:pos x="92" y="368"/>
                </a:cxn>
                <a:cxn ang="0">
                  <a:pos x="77" y="385"/>
                </a:cxn>
                <a:cxn ang="0">
                  <a:pos x="41" y="409"/>
                </a:cxn>
                <a:cxn ang="0">
                  <a:pos x="6" y="416"/>
                </a:cxn>
                <a:cxn ang="0">
                  <a:pos x="12" y="398"/>
                </a:cxn>
                <a:cxn ang="0">
                  <a:pos x="0" y="393"/>
                </a:cxn>
                <a:cxn ang="0">
                  <a:pos x="9" y="355"/>
                </a:cxn>
                <a:cxn ang="0">
                  <a:pos x="33" y="297"/>
                </a:cxn>
              </a:cxnLst>
              <a:rect l="0" t="0" r="r" b="b"/>
              <a:pathLst>
                <a:path w="337" h="418">
                  <a:moveTo>
                    <a:pt x="33" y="286"/>
                  </a:moveTo>
                  <a:lnTo>
                    <a:pt x="42" y="277"/>
                  </a:lnTo>
                  <a:lnTo>
                    <a:pt x="42" y="269"/>
                  </a:lnTo>
                  <a:lnTo>
                    <a:pt x="52" y="238"/>
                  </a:lnTo>
                  <a:lnTo>
                    <a:pt x="49" y="228"/>
                  </a:lnTo>
                  <a:lnTo>
                    <a:pt x="66" y="185"/>
                  </a:lnTo>
                  <a:lnTo>
                    <a:pt x="85" y="202"/>
                  </a:lnTo>
                  <a:lnTo>
                    <a:pt x="96" y="201"/>
                  </a:lnTo>
                  <a:lnTo>
                    <a:pt x="80" y="183"/>
                  </a:lnTo>
                  <a:lnTo>
                    <a:pt x="80" y="149"/>
                  </a:lnTo>
                  <a:lnTo>
                    <a:pt x="81" y="131"/>
                  </a:lnTo>
                  <a:lnTo>
                    <a:pt x="92" y="119"/>
                  </a:lnTo>
                  <a:lnTo>
                    <a:pt x="100" y="118"/>
                  </a:lnTo>
                  <a:lnTo>
                    <a:pt x="93" y="115"/>
                  </a:lnTo>
                  <a:lnTo>
                    <a:pt x="93" y="103"/>
                  </a:lnTo>
                  <a:lnTo>
                    <a:pt x="100" y="94"/>
                  </a:lnTo>
                  <a:lnTo>
                    <a:pt x="109" y="92"/>
                  </a:lnTo>
                  <a:lnTo>
                    <a:pt x="105" y="88"/>
                  </a:lnTo>
                  <a:lnTo>
                    <a:pt x="105" y="73"/>
                  </a:lnTo>
                  <a:lnTo>
                    <a:pt x="124" y="52"/>
                  </a:lnTo>
                  <a:lnTo>
                    <a:pt x="125" y="44"/>
                  </a:lnTo>
                  <a:lnTo>
                    <a:pt x="124" y="29"/>
                  </a:lnTo>
                  <a:lnTo>
                    <a:pt x="130" y="24"/>
                  </a:lnTo>
                  <a:lnTo>
                    <a:pt x="136" y="39"/>
                  </a:lnTo>
                  <a:lnTo>
                    <a:pt x="139" y="56"/>
                  </a:lnTo>
                  <a:lnTo>
                    <a:pt x="155" y="62"/>
                  </a:lnTo>
                  <a:lnTo>
                    <a:pt x="157" y="48"/>
                  </a:lnTo>
                  <a:lnTo>
                    <a:pt x="155" y="16"/>
                  </a:lnTo>
                  <a:lnTo>
                    <a:pt x="166" y="0"/>
                  </a:lnTo>
                  <a:lnTo>
                    <a:pt x="194" y="12"/>
                  </a:lnTo>
                  <a:lnTo>
                    <a:pt x="194" y="36"/>
                  </a:lnTo>
                  <a:lnTo>
                    <a:pt x="195" y="29"/>
                  </a:lnTo>
                  <a:lnTo>
                    <a:pt x="200" y="23"/>
                  </a:lnTo>
                  <a:lnTo>
                    <a:pt x="208" y="30"/>
                  </a:lnTo>
                  <a:lnTo>
                    <a:pt x="208" y="43"/>
                  </a:lnTo>
                  <a:lnTo>
                    <a:pt x="195" y="73"/>
                  </a:lnTo>
                  <a:lnTo>
                    <a:pt x="197" y="94"/>
                  </a:lnTo>
                  <a:lnTo>
                    <a:pt x="194" y="108"/>
                  </a:lnTo>
                  <a:lnTo>
                    <a:pt x="194" y="122"/>
                  </a:lnTo>
                  <a:lnTo>
                    <a:pt x="209" y="103"/>
                  </a:lnTo>
                  <a:lnTo>
                    <a:pt x="219" y="84"/>
                  </a:lnTo>
                  <a:lnTo>
                    <a:pt x="219" y="66"/>
                  </a:lnTo>
                  <a:lnTo>
                    <a:pt x="224" y="65"/>
                  </a:lnTo>
                  <a:lnTo>
                    <a:pt x="233" y="79"/>
                  </a:lnTo>
                  <a:lnTo>
                    <a:pt x="236" y="94"/>
                  </a:lnTo>
                  <a:lnTo>
                    <a:pt x="238" y="99"/>
                  </a:lnTo>
                  <a:lnTo>
                    <a:pt x="245" y="88"/>
                  </a:lnTo>
                  <a:lnTo>
                    <a:pt x="249" y="72"/>
                  </a:lnTo>
                  <a:lnTo>
                    <a:pt x="258" y="77"/>
                  </a:lnTo>
                  <a:lnTo>
                    <a:pt x="262" y="95"/>
                  </a:lnTo>
                  <a:lnTo>
                    <a:pt x="259" y="110"/>
                  </a:lnTo>
                  <a:lnTo>
                    <a:pt x="261" y="119"/>
                  </a:lnTo>
                  <a:lnTo>
                    <a:pt x="267" y="131"/>
                  </a:lnTo>
                  <a:lnTo>
                    <a:pt x="273" y="131"/>
                  </a:lnTo>
                  <a:lnTo>
                    <a:pt x="272" y="118"/>
                  </a:lnTo>
                  <a:lnTo>
                    <a:pt x="279" y="110"/>
                  </a:lnTo>
                  <a:lnTo>
                    <a:pt x="284" y="137"/>
                  </a:lnTo>
                  <a:lnTo>
                    <a:pt x="292" y="163"/>
                  </a:lnTo>
                  <a:lnTo>
                    <a:pt x="326" y="184"/>
                  </a:lnTo>
                  <a:lnTo>
                    <a:pt x="334" y="195"/>
                  </a:lnTo>
                  <a:lnTo>
                    <a:pt x="337" y="217"/>
                  </a:lnTo>
                  <a:lnTo>
                    <a:pt x="337" y="234"/>
                  </a:lnTo>
                  <a:lnTo>
                    <a:pt x="333" y="245"/>
                  </a:lnTo>
                  <a:lnTo>
                    <a:pt x="337" y="259"/>
                  </a:lnTo>
                  <a:lnTo>
                    <a:pt x="337" y="276"/>
                  </a:lnTo>
                  <a:lnTo>
                    <a:pt x="318" y="312"/>
                  </a:lnTo>
                  <a:lnTo>
                    <a:pt x="307" y="323"/>
                  </a:lnTo>
                  <a:lnTo>
                    <a:pt x="301" y="317"/>
                  </a:lnTo>
                  <a:lnTo>
                    <a:pt x="280" y="321"/>
                  </a:lnTo>
                  <a:lnTo>
                    <a:pt x="242" y="344"/>
                  </a:lnTo>
                  <a:lnTo>
                    <a:pt x="226" y="341"/>
                  </a:lnTo>
                  <a:lnTo>
                    <a:pt x="216" y="347"/>
                  </a:lnTo>
                  <a:lnTo>
                    <a:pt x="205" y="344"/>
                  </a:lnTo>
                  <a:lnTo>
                    <a:pt x="200" y="346"/>
                  </a:lnTo>
                  <a:lnTo>
                    <a:pt x="199" y="355"/>
                  </a:lnTo>
                  <a:lnTo>
                    <a:pt x="190" y="360"/>
                  </a:lnTo>
                  <a:lnTo>
                    <a:pt x="176" y="342"/>
                  </a:lnTo>
                  <a:lnTo>
                    <a:pt x="149" y="352"/>
                  </a:lnTo>
                  <a:lnTo>
                    <a:pt x="143" y="346"/>
                  </a:lnTo>
                  <a:lnTo>
                    <a:pt x="133" y="352"/>
                  </a:lnTo>
                  <a:lnTo>
                    <a:pt x="98" y="350"/>
                  </a:lnTo>
                  <a:lnTo>
                    <a:pt x="92" y="368"/>
                  </a:lnTo>
                  <a:lnTo>
                    <a:pt x="86" y="371"/>
                  </a:lnTo>
                  <a:lnTo>
                    <a:pt x="77" y="385"/>
                  </a:lnTo>
                  <a:lnTo>
                    <a:pt x="53" y="396"/>
                  </a:lnTo>
                  <a:lnTo>
                    <a:pt x="41" y="409"/>
                  </a:lnTo>
                  <a:lnTo>
                    <a:pt x="33" y="418"/>
                  </a:lnTo>
                  <a:lnTo>
                    <a:pt x="6" y="416"/>
                  </a:lnTo>
                  <a:lnTo>
                    <a:pt x="7" y="409"/>
                  </a:lnTo>
                  <a:lnTo>
                    <a:pt x="12" y="398"/>
                  </a:lnTo>
                  <a:lnTo>
                    <a:pt x="11" y="387"/>
                  </a:lnTo>
                  <a:lnTo>
                    <a:pt x="0" y="393"/>
                  </a:lnTo>
                  <a:lnTo>
                    <a:pt x="4" y="366"/>
                  </a:lnTo>
                  <a:lnTo>
                    <a:pt x="9" y="355"/>
                  </a:lnTo>
                  <a:lnTo>
                    <a:pt x="38" y="302"/>
                  </a:lnTo>
                  <a:lnTo>
                    <a:pt x="33" y="297"/>
                  </a:lnTo>
                  <a:lnTo>
                    <a:pt x="33" y="286"/>
                  </a:ln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 sz="1950" dirty="0">
                <a:latin typeface="Raleway Light"/>
              </a:endParaRPr>
            </a:p>
          </p:txBody>
        </p:sp>
        <p:sp>
          <p:nvSpPr>
            <p:cNvPr id="65" name="Freeform 120">
              <a:extLst>
                <a:ext uri="{FF2B5EF4-FFF2-40B4-BE49-F238E27FC236}">
                  <a16:creationId xmlns:a16="http://schemas.microsoft.com/office/drawing/2014/main" id="{60590925-EB7B-401F-DC41-E29A7D66088F}"/>
                </a:ext>
              </a:extLst>
            </p:cNvPr>
            <p:cNvSpPr>
              <a:spLocks noChangeAspect="1"/>
            </p:cNvSpPr>
            <p:nvPr/>
          </p:nvSpPr>
          <p:spPr bwMode="gray">
            <a:xfrm>
              <a:off x="9859853" y="1443921"/>
              <a:ext cx="199019" cy="164596"/>
            </a:xfrm>
            <a:custGeom>
              <a:avLst/>
              <a:gdLst/>
              <a:ahLst/>
              <a:cxnLst>
                <a:cxn ang="0">
                  <a:pos x="179" y="89"/>
                </a:cxn>
                <a:cxn ang="0">
                  <a:pos x="185" y="89"/>
                </a:cxn>
                <a:cxn ang="0">
                  <a:pos x="200" y="103"/>
                </a:cxn>
                <a:cxn ang="0">
                  <a:pos x="194" y="120"/>
                </a:cxn>
                <a:cxn ang="0">
                  <a:pos x="195" y="127"/>
                </a:cxn>
                <a:cxn ang="0">
                  <a:pos x="205" y="132"/>
                </a:cxn>
                <a:cxn ang="0">
                  <a:pos x="216" y="133"/>
                </a:cxn>
                <a:cxn ang="0">
                  <a:pos x="228" y="133"/>
                </a:cxn>
                <a:cxn ang="0">
                  <a:pos x="233" y="103"/>
                </a:cxn>
                <a:cxn ang="0">
                  <a:pos x="225" y="60"/>
                </a:cxn>
                <a:cxn ang="0">
                  <a:pos x="235" y="34"/>
                </a:cxn>
                <a:cxn ang="0">
                  <a:pos x="268" y="49"/>
                </a:cxn>
                <a:cxn ang="0">
                  <a:pos x="290" y="89"/>
                </a:cxn>
                <a:cxn ang="0">
                  <a:pos x="307" y="109"/>
                </a:cxn>
                <a:cxn ang="0">
                  <a:pos x="314" y="127"/>
                </a:cxn>
                <a:cxn ang="0">
                  <a:pos x="309" y="151"/>
                </a:cxn>
                <a:cxn ang="0">
                  <a:pos x="300" y="170"/>
                </a:cxn>
                <a:cxn ang="0">
                  <a:pos x="296" y="191"/>
                </a:cxn>
                <a:cxn ang="0">
                  <a:pos x="309" y="234"/>
                </a:cxn>
                <a:cxn ang="0">
                  <a:pos x="344" y="259"/>
                </a:cxn>
                <a:cxn ang="0">
                  <a:pos x="365" y="280"/>
                </a:cxn>
                <a:cxn ang="0">
                  <a:pos x="343" y="289"/>
                </a:cxn>
                <a:cxn ang="0">
                  <a:pos x="314" y="287"/>
                </a:cxn>
                <a:cxn ang="0">
                  <a:pos x="305" y="302"/>
                </a:cxn>
                <a:cxn ang="0">
                  <a:pos x="287" y="272"/>
                </a:cxn>
                <a:cxn ang="0">
                  <a:pos x="279" y="253"/>
                </a:cxn>
                <a:cxn ang="0">
                  <a:pos x="238" y="280"/>
                </a:cxn>
                <a:cxn ang="0">
                  <a:pos x="211" y="301"/>
                </a:cxn>
                <a:cxn ang="0">
                  <a:pos x="174" y="310"/>
                </a:cxn>
                <a:cxn ang="0">
                  <a:pos x="172" y="303"/>
                </a:cxn>
                <a:cxn ang="0">
                  <a:pos x="169" y="289"/>
                </a:cxn>
                <a:cxn ang="0">
                  <a:pos x="162" y="256"/>
                </a:cxn>
                <a:cxn ang="0">
                  <a:pos x="146" y="288"/>
                </a:cxn>
                <a:cxn ang="0">
                  <a:pos x="150" y="298"/>
                </a:cxn>
                <a:cxn ang="0">
                  <a:pos x="140" y="331"/>
                </a:cxn>
                <a:cxn ang="0">
                  <a:pos x="113" y="324"/>
                </a:cxn>
                <a:cxn ang="0">
                  <a:pos x="70" y="307"/>
                </a:cxn>
                <a:cxn ang="0">
                  <a:pos x="54" y="260"/>
                </a:cxn>
                <a:cxn ang="0">
                  <a:pos x="15" y="242"/>
                </a:cxn>
                <a:cxn ang="0">
                  <a:pos x="0" y="196"/>
                </a:cxn>
                <a:cxn ang="0">
                  <a:pos x="20" y="196"/>
                </a:cxn>
                <a:cxn ang="0">
                  <a:pos x="27" y="179"/>
                </a:cxn>
                <a:cxn ang="0">
                  <a:pos x="15" y="176"/>
                </a:cxn>
                <a:cxn ang="0">
                  <a:pos x="26" y="173"/>
                </a:cxn>
                <a:cxn ang="0">
                  <a:pos x="13" y="152"/>
                </a:cxn>
                <a:cxn ang="0">
                  <a:pos x="8" y="140"/>
                </a:cxn>
                <a:cxn ang="0">
                  <a:pos x="21" y="143"/>
                </a:cxn>
                <a:cxn ang="0">
                  <a:pos x="17" y="122"/>
                </a:cxn>
                <a:cxn ang="0">
                  <a:pos x="26" y="99"/>
                </a:cxn>
                <a:cxn ang="0">
                  <a:pos x="44" y="95"/>
                </a:cxn>
                <a:cxn ang="0">
                  <a:pos x="33" y="88"/>
                </a:cxn>
                <a:cxn ang="0">
                  <a:pos x="26" y="67"/>
                </a:cxn>
                <a:cxn ang="0">
                  <a:pos x="36" y="51"/>
                </a:cxn>
                <a:cxn ang="0">
                  <a:pos x="67" y="43"/>
                </a:cxn>
                <a:cxn ang="0">
                  <a:pos x="80" y="22"/>
                </a:cxn>
                <a:cxn ang="0">
                  <a:pos x="119" y="0"/>
                </a:cxn>
                <a:cxn ang="0">
                  <a:pos x="117" y="13"/>
                </a:cxn>
                <a:cxn ang="0">
                  <a:pos x="146" y="54"/>
                </a:cxn>
                <a:cxn ang="0">
                  <a:pos x="160" y="54"/>
                </a:cxn>
                <a:cxn ang="0">
                  <a:pos x="169" y="68"/>
                </a:cxn>
                <a:cxn ang="0">
                  <a:pos x="168" y="87"/>
                </a:cxn>
              </a:cxnLst>
              <a:rect l="0" t="0" r="r" b="b"/>
              <a:pathLst>
                <a:path w="365" h="334">
                  <a:moveTo>
                    <a:pt x="178" y="86"/>
                  </a:moveTo>
                  <a:lnTo>
                    <a:pt x="179" y="89"/>
                  </a:lnTo>
                  <a:lnTo>
                    <a:pt x="180" y="95"/>
                  </a:lnTo>
                  <a:lnTo>
                    <a:pt x="185" y="89"/>
                  </a:lnTo>
                  <a:lnTo>
                    <a:pt x="201" y="94"/>
                  </a:lnTo>
                  <a:lnTo>
                    <a:pt x="200" y="103"/>
                  </a:lnTo>
                  <a:lnTo>
                    <a:pt x="201" y="106"/>
                  </a:lnTo>
                  <a:lnTo>
                    <a:pt x="194" y="120"/>
                  </a:lnTo>
                  <a:lnTo>
                    <a:pt x="196" y="121"/>
                  </a:lnTo>
                  <a:lnTo>
                    <a:pt x="195" y="127"/>
                  </a:lnTo>
                  <a:lnTo>
                    <a:pt x="198" y="135"/>
                  </a:lnTo>
                  <a:lnTo>
                    <a:pt x="205" y="132"/>
                  </a:lnTo>
                  <a:lnTo>
                    <a:pt x="210" y="138"/>
                  </a:lnTo>
                  <a:lnTo>
                    <a:pt x="216" y="133"/>
                  </a:lnTo>
                  <a:lnTo>
                    <a:pt x="226" y="137"/>
                  </a:lnTo>
                  <a:lnTo>
                    <a:pt x="228" y="133"/>
                  </a:lnTo>
                  <a:lnTo>
                    <a:pt x="228" y="109"/>
                  </a:lnTo>
                  <a:lnTo>
                    <a:pt x="233" y="103"/>
                  </a:lnTo>
                  <a:lnTo>
                    <a:pt x="226" y="92"/>
                  </a:lnTo>
                  <a:lnTo>
                    <a:pt x="225" y="60"/>
                  </a:lnTo>
                  <a:lnTo>
                    <a:pt x="225" y="47"/>
                  </a:lnTo>
                  <a:lnTo>
                    <a:pt x="235" y="34"/>
                  </a:lnTo>
                  <a:lnTo>
                    <a:pt x="242" y="30"/>
                  </a:lnTo>
                  <a:lnTo>
                    <a:pt x="268" y="49"/>
                  </a:lnTo>
                  <a:lnTo>
                    <a:pt x="287" y="78"/>
                  </a:lnTo>
                  <a:lnTo>
                    <a:pt x="290" y="89"/>
                  </a:lnTo>
                  <a:lnTo>
                    <a:pt x="297" y="109"/>
                  </a:lnTo>
                  <a:lnTo>
                    <a:pt x="307" y="109"/>
                  </a:lnTo>
                  <a:lnTo>
                    <a:pt x="314" y="115"/>
                  </a:lnTo>
                  <a:lnTo>
                    <a:pt x="314" y="127"/>
                  </a:lnTo>
                  <a:lnTo>
                    <a:pt x="311" y="138"/>
                  </a:lnTo>
                  <a:lnTo>
                    <a:pt x="309" y="151"/>
                  </a:lnTo>
                  <a:lnTo>
                    <a:pt x="305" y="163"/>
                  </a:lnTo>
                  <a:lnTo>
                    <a:pt x="300" y="170"/>
                  </a:lnTo>
                  <a:lnTo>
                    <a:pt x="296" y="181"/>
                  </a:lnTo>
                  <a:lnTo>
                    <a:pt x="296" y="191"/>
                  </a:lnTo>
                  <a:lnTo>
                    <a:pt x="298" y="201"/>
                  </a:lnTo>
                  <a:lnTo>
                    <a:pt x="309" y="234"/>
                  </a:lnTo>
                  <a:lnTo>
                    <a:pt x="323" y="254"/>
                  </a:lnTo>
                  <a:lnTo>
                    <a:pt x="344" y="259"/>
                  </a:lnTo>
                  <a:lnTo>
                    <a:pt x="361" y="272"/>
                  </a:lnTo>
                  <a:lnTo>
                    <a:pt x="365" y="280"/>
                  </a:lnTo>
                  <a:lnTo>
                    <a:pt x="364" y="283"/>
                  </a:lnTo>
                  <a:lnTo>
                    <a:pt x="343" y="289"/>
                  </a:lnTo>
                  <a:lnTo>
                    <a:pt x="317" y="277"/>
                  </a:lnTo>
                  <a:lnTo>
                    <a:pt x="314" y="287"/>
                  </a:lnTo>
                  <a:lnTo>
                    <a:pt x="314" y="296"/>
                  </a:lnTo>
                  <a:lnTo>
                    <a:pt x="305" y="302"/>
                  </a:lnTo>
                  <a:lnTo>
                    <a:pt x="281" y="273"/>
                  </a:lnTo>
                  <a:lnTo>
                    <a:pt x="287" y="272"/>
                  </a:lnTo>
                  <a:lnTo>
                    <a:pt x="289" y="261"/>
                  </a:lnTo>
                  <a:lnTo>
                    <a:pt x="279" y="253"/>
                  </a:lnTo>
                  <a:lnTo>
                    <a:pt x="265" y="272"/>
                  </a:lnTo>
                  <a:lnTo>
                    <a:pt x="238" y="280"/>
                  </a:lnTo>
                  <a:lnTo>
                    <a:pt x="225" y="287"/>
                  </a:lnTo>
                  <a:lnTo>
                    <a:pt x="211" y="301"/>
                  </a:lnTo>
                  <a:lnTo>
                    <a:pt x="183" y="312"/>
                  </a:lnTo>
                  <a:lnTo>
                    <a:pt x="174" y="310"/>
                  </a:lnTo>
                  <a:lnTo>
                    <a:pt x="165" y="302"/>
                  </a:lnTo>
                  <a:lnTo>
                    <a:pt x="172" y="303"/>
                  </a:lnTo>
                  <a:lnTo>
                    <a:pt x="179" y="296"/>
                  </a:lnTo>
                  <a:lnTo>
                    <a:pt x="169" y="289"/>
                  </a:lnTo>
                  <a:lnTo>
                    <a:pt x="162" y="276"/>
                  </a:lnTo>
                  <a:lnTo>
                    <a:pt x="162" y="256"/>
                  </a:lnTo>
                  <a:lnTo>
                    <a:pt x="149" y="265"/>
                  </a:lnTo>
                  <a:lnTo>
                    <a:pt x="146" y="288"/>
                  </a:lnTo>
                  <a:lnTo>
                    <a:pt x="155" y="285"/>
                  </a:lnTo>
                  <a:lnTo>
                    <a:pt x="150" y="298"/>
                  </a:lnTo>
                  <a:lnTo>
                    <a:pt x="146" y="320"/>
                  </a:lnTo>
                  <a:lnTo>
                    <a:pt x="140" y="331"/>
                  </a:lnTo>
                  <a:lnTo>
                    <a:pt x="130" y="334"/>
                  </a:lnTo>
                  <a:lnTo>
                    <a:pt x="113" y="324"/>
                  </a:lnTo>
                  <a:lnTo>
                    <a:pt x="90" y="320"/>
                  </a:lnTo>
                  <a:lnTo>
                    <a:pt x="70" y="307"/>
                  </a:lnTo>
                  <a:lnTo>
                    <a:pt x="61" y="289"/>
                  </a:lnTo>
                  <a:lnTo>
                    <a:pt x="54" y="260"/>
                  </a:lnTo>
                  <a:lnTo>
                    <a:pt x="42" y="262"/>
                  </a:lnTo>
                  <a:lnTo>
                    <a:pt x="15" y="242"/>
                  </a:lnTo>
                  <a:lnTo>
                    <a:pt x="10" y="223"/>
                  </a:lnTo>
                  <a:lnTo>
                    <a:pt x="0" y="196"/>
                  </a:lnTo>
                  <a:lnTo>
                    <a:pt x="10" y="190"/>
                  </a:lnTo>
                  <a:lnTo>
                    <a:pt x="20" y="196"/>
                  </a:lnTo>
                  <a:lnTo>
                    <a:pt x="32" y="190"/>
                  </a:lnTo>
                  <a:lnTo>
                    <a:pt x="27" y="179"/>
                  </a:lnTo>
                  <a:lnTo>
                    <a:pt x="17" y="181"/>
                  </a:lnTo>
                  <a:lnTo>
                    <a:pt x="15" y="176"/>
                  </a:lnTo>
                  <a:lnTo>
                    <a:pt x="17" y="173"/>
                  </a:lnTo>
                  <a:lnTo>
                    <a:pt x="26" y="173"/>
                  </a:lnTo>
                  <a:lnTo>
                    <a:pt x="24" y="159"/>
                  </a:lnTo>
                  <a:lnTo>
                    <a:pt x="13" y="152"/>
                  </a:lnTo>
                  <a:lnTo>
                    <a:pt x="7" y="141"/>
                  </a:lnTo>
                  <a:lnTo>
                    <a:pt x="8" y="140"/>
                  </a:lnTo>
                  <a:lnTo>
                    <a:pt x="17" y="151"/>
                  </a:lnTo>
                  <a:lnTo>
                    <a:pt x="21" y="143"/>
                  </a:lnTo>
                  <a:lnTo>
                    <a:pt x="22" y="132"/>
                  </a:lnTo>
                  <a:lnTo>
                    <a:pt x="17" y="122"/>
                  </a:lnTo>
                  <a:lnTo>
                    <a:pt x="17" y="106"/>
                  </a:lnTo>
                  <a:lnTo>
                    <a:pt x="26" y="99"/>
                  </a:lnTo>
                  <a:lnTo>
                    <a:pt x="39" y="103"/>
                  </a:lnTo>
                  <a:lnTo>
                    <a:pt x="44" y="95"/>
                  </a:lnTo>
                  <a:lnTo>
                    <a:pt x="38" y="83"/>
                  </a:lnTo>
                  <a:lnTo>
                    <a:pt x="33" y="88"/>
                  </a:lnTo>
                  <a:lnTo>
                    <a:pt x="29" y="82"/>
                  </a:lnTo>
                  <a:lnTo>
                    <a:pt x="26" y="67"/>
                  </a:lnTo>
                  <a:lnTo>
                    <a:pt x="28" y="62"/>
                  </a:lnTo>
                  <a:lnTo>
                    <a:pt x="36" y="51"/>
                  </a:lnTo>
                  <a:lnTo>
                    <a:pt x="42" y="55"/>
                  </a:lnTo>
                  <a:lnTo>
                    <a:pt x="67" y="43"/>
                  </a:lnTo>
                  <a:lnTo>
                    <a:pt x="77" y="18"/>
                  </a:lnTo>
                  <a:lnTo>
                    <a:pt x="80" y="22"/>
                  </a:lnTo>
                  <a:lnTo>
                    <a:pt x="103" y="4"/>
                  </a:lnTo>
                  <a:lnTo>
                    <a:pt x="119" y="0"/>
                  </a:lnTo>
                  <a:lnTo>
                    <a:pt x="123" y="1"/>
                  </a:lnTo>
                  <a:lnTo>
                    <a:pt x="117" y="13"/>
                  </a:lnTo>
                  <a:lnTo>
                    <a:pt x="119" y="24"/>
                  </a:lnTo>
                  <a:lnTo>
                    <a:pt x="146" y="54"/>
                  </a:lnTo>
                  <a:lnTo>
                    <a:pt x="151" y="57"/>
                  </a:lnTo>
                  <a:lnTo>
                    <a:pt x="160" y="54"/>
                  </a:lnTo>
                  <a:lnTo>
                    <a:pt x="162" y="62"/>
                  </a:lnTo>
                  <a:lnTo>
                    <a:pt x="169" y="68"/>
                  </a:lnTo>
                  <a:lnTo>
                    <a:pt x="163" y="78"/>
                  </a:lnTo>
                  <a:lnTo>
                    <a:pt x="168" y="87"/>
                  </a:lnTo>
                  <a:lnTo>
                    <a:pt x="178" y="86"/>
                  </a:ln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 sz="1950" dirty="0">
                <a:latin typeface="Raleway Light"/>
              </a:endParaRPr>
            </a:p>
          </p:txBody>
        </p:sp>
        <p:sp>
          <p:nvSpPr>
            <p:cNvPr id="66" name="Freeform 121">
              <a:extLst>
                <a:ext uri="{FF2B5EF4-FFF2-40B4-BE49-F238E27FC236}">
                  <a16:creationId xmlns:a16="http://schemas.microsoft.com/office/drawing/2014/main" id="{F4DBB7F6-3F8F-DEC2-B541-68DB13E2809B}"/>
                </a:ext>
              </a:extLst>
            </p:cNvPr>
            <p:cNvSpPr>
              <a:spLocks noChangeAspect="1"/>
            </p:cNvSpPr>
            <p:nvPr/>
          </p:nvSpPr>
          <p:spPr bwMode="gray">
            <a:xfrm>
              <a:off x="9998892" y="1451291"/>
              <a:ext cx="119957" cy="12283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6" y="8"/>
                </a:cxn>
                <a:cxn ang="0">
                  <a:pos x="32" y="30"/>
                </a:cxn>
                <a:cxn ang="0">
                  <a:pos x="42" y="38"/>
                </a:cxn>
                <a:cxn ang="0">
                  <a:pos x="56" y="59"/>
                </a:cxn>
                <a:cxn ang="0">
                  <a:pos x="64" y="66"/>
                </a:cxn>
                <a:cxn ang="0">
                  <a:pos x="89" y="71"/>
                </a:cxn>
                <a:cxn ang="0">
                  <a:pos x="106" y="59"/>
                </a:cxn>
                <a:cxn ang="0">
                  <a:pos x="116" y="56"/>
                </a:cxn>
                <a:cxn ang="0">
                  <a:pos x="138" y="64"/>
                </a:cxn>
                <a:cxn ang="0">
                  <a:pos x="152" y="89"/>
                </a:cxn>
                <a:cxn ang="0">
                  <a:pos x="169" y="97"/>
                </a:cxn>
                <a:cxn ang="0">
                  <a:pos x="182" y="110"/>
                </a:cxn>
                <a:cxn ang="0">
                  <a:pos x="201" y="120"/>
                </a:cxn>
                <a:cxn ang="0">
                  <a:pos x="215" y="136"/>
                </a:cxn>
                <a:cxn ang="0">
                  <a:pos x="222" y="136"/>
                </a:cxn>
                <a:cxn ang="0">
                  <a:pos x="224" y="145"/>
                </a:cxn>
                <a:cxn ang="0">
                  <a:pos x="206" y="142"/>
                </a:cxn>
                <a:cxn ang="0">
                  <a:pos x="197" y="146"/>
                </a:cxn>
                <a:cxn ang="0">
                  <a:pos x="193" y="155"/>
                </a:cxn>
                <a:cxn ang="0">
                  <a:pos x="181" y="156"/>
                </a:cxn>
                <a:cxn ang="0">
                  <a:pos x="185" y="161"/>
                </a:cxn>
                <a:cxn ang="0">
                  <a:pos x="182" y="169"/>
                </a:cxn>
                <a:cxn ang="0">
                  <a:pos x="182" y="183"/>
                </a:cxn>
                <a:cxn ang="0">
                  <a:pos x="188" y="194"/>
                </a:cxn>
                <a:cxn ang="0">
                  <a:pos x="183" y="200"/>
                </a:cxn>
                <a:cxn ang="0">
                  <a:pos x="180" y="217"/>
                </a:cxn>
                <a:cxn ang="0">
                  <a:pos x="167" y="226"/>
                </a:cxn>
                <a:cxn ang="0">
                  <a:pos x="163" y="232"/>
                </a:cxn>
                <a:cxn ang="0">
                  <a:pos x="138" y="248"/>
                </a:cxn>
                <a:cxn ang="0">
                  <a:pos x="128" y="241"/>
                </a:cxn>
                <a:cxn ang="0">
                  <a:pos x="91" y="233"/>
                </a:cxn>
                <a:cxn ang="0">
                  <a:pos x="77" y="222"/>
                </a:cxn>
                <a:cxn ang="0">
                  <a:pos x="54" y="164"/>
                </a:cxn>
                <a:cxn ang="0">
                  <a:pos x="56" y="147"/>
                </a:cxn>
                <a:cxn ang="0">
                  <a:pos x="69" y="108"/>
                </a:cxn>
                <a:cxn ang="0">
                  <a:pos x="73" y="85"/>
                </a:cxn>
                <a:cxn ang="0">
                  <a:pos x="64" y="85"/>
                </a:cxn>
                <a:cxn ang="0">
                  <a:pos x="61" y="73"/>
                </a:cxn>
                <a:cxn ang="0">
                  <a:pos x="16" y="19"/>
                </a:cxn>
                <a:cxn ang="0">
                  <a:pos x="8" y="12"/>
                </a:cxn>
                <a:cxn ang="0">
                  <a:pos x="0" y="0"/>
                </a:cxn>
              </a:cxnLst>
              <a:rect l="0" t="0" r="r" b="b"/>
              <a:pathLst>
                <a:path w="224" h="248">
                  <a:moveTo>
                    <a:pt x="0" y="0"/>
                  </a:moveTo>
                  <a:lnTo>
                    <a:pt x="16" y="8"/>
                  </a:lnTo>
                  <a:lnTo>
                    <a:pt x="32" y="30"/>
                  </a:lnTo>
                  <a:lnTo>
                    <a:pt x="42" y="38"/>
                  </a:lnTo>
                  <a:lnTo>
                    <a:pt x="56" y="59"/>
                  </a:lnTo>
                  <a:lnTo>
                    <a:pt x="64" y="66"/>
                  </a:lnTo>
                  <a:lnTo>
                    <a:pt x="89" y="71"/>
                  </a:lnTo>
                  <a:lnTo>
                    <a:pt x="106" y="59"/>
                  </a:lnTo>
                  <a:lnTo>
                    <a:pt x="116" y="56"/>
                  </a:lnTo>
                  <a:lnTo>
                    <a:pt x="138" y="64"/>
                  </a:lnTo>
                  <a:lnTo>
                    <a:pt x="152" y="89"/>
                  </a:lnTo>
                  <a:lnTo>
                    <a:pt x="169" y="97"/>
                  </a:lnTo>
                  <a:lnTo>
                    <a:pt x="182" y="110"/>
                  </a:lnTo>
                  <a:lnTo>
                    <a:pt x="201" y="120"/>
                  </a:lnTo>
                  <a:lnTo>
                    <a:pt x="215" y="136"/>
                  </a:lnTo>
                  <a:lnTo>
                    <a:pt x="222" y="136"/>
                  </a:lnTo>
                  <a:lnTo>
                    <a:pt x="224" y="145"/>
                  </a:lnTo>
                  <a:lnTo>
                    <a:pt x="206" y="142"/>
                  </a:lnTo>
                  <a:lnTo>
                    <a:pt x="197" y="146"/>
                  </a:lnTo>
                  <a:lnTo>
                    <a:pt x="193" y="155"/>
                  </a:lnTo>
                  <a:lnTo>
                    <a:pt x="181" y="156"/>
                  </a:lnTo>
                  <a:lnTo>
                    <a:pt x="185" y="161"/>
                  </a:lnTo>
                  <a:lnTo>
                    <a:pt x="182" y="169"/>
                  </a:lnTo>
                  <a:lnTo>
                    <a:pt x="182" y="183"/>
                  </a:lnTo>
                  <a:lnTo>
                    <a:pt x="188" y="194"/>
                  </a:lnTo>
                  <a:lnTo>
                    <a:pt x="183" y="200"/>
                  </a:lnTo>
                  <a:lnTo>
                    <a:pt x="180" y="217"/>
                  </a:lnTo>
                  <a:lnTo>
                    <a:pt x="167" y="226"/>
                  </a:lnTo>
                  <a:lnTo>
                    <a:pt x="163" y="232"/>
                  </a:lnTo>
                  <a:lnTo>
                    <a:pt x="138" y="248"/>
                  </a:lnTo>
                  <a:lnTo>
                    <a:pt x="128" y="241"/>
                  </a:lnTo>
                  <a:lnTo>
                    <a:pt x="91" y="233"/>
                  </a:lnTo>
                  <a:lnTo>
                    <a:pt x="77" y="222"/>
                  </a:lnTo>
                  <a:lnTo>
                    <a:pt x="54" y="164"/>
                  </a:lnTo>
                  <a:lnTo>
                    <a:pt x="56" y="147"/>
                  </a:lnTo>
                  <a:lnTo>
                    <a:pt x="69" y="108"/>
                  </a:lnTo>
                  <a:lnTo>
                    <a:pt x="73" y="85"/>
                  </a:lnTo>
                  <a:lnTo>
                    <a:pt x="64" y="85"/>
                  </a:lnTo>
                  <a:lnTo>
                    <a:pt x="61" y="73"/>
                  </a:lnTo>
                  <a:lnTo>
                    <a:pt x="16" y="19"/>
                  </a:lnTo>
                  <a:lnTo>
                    <a:pt x="8" y="1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 sz="1950" dirty="0">
                <a:latin typeface="Raleway Light"/>
              </a:endParaRPr>
            </a:p>
          </p:txBody>
        </p:sp>
        <p:sp>
          <p:nvSpPr>
            <p:cNvPr id="67" name="Freeform 122">
              <a:extLst>
                <a:ext uri="{FF2B5EF4-FFF2-40B4-BE49-F238E27FC236}">
                  <a16:creationId xmlns:a16="http://schemas.microsoft.com/office/drawing/2014/main" id="{6EE212AD-C00E-9F5D-0E39-4BAC7F7B013C}"/>
                </a:ext>
              </a:extLst>
            </p:cNvPr>
            <p:cNvSpPr>
              <a:spLocks noChangeAspect="1"/>
            </p:cNvSpPr>
            <p:nvPr/>
          </p:nvSpPr>
          <p:spPr bwMode="gray">
            <a:xfrm>
              <a:off x="10143386" y="1517621"/>
              <a:ext cx="147220" cy="88439"/>
            </a:xfrm>
            <a:custGeom>
              <a:avLst/>
              <a:gdLst/>
              <a:ahLst/>
              <a:cxnLst>
                <a:cxn ang="0">
                  <a:pos x="3" y="0"/>
                </a:cxn>
                <a:cxn ang="0">
                  <a:pos x="9" y="6"/>
                </a:cxn>
                <a:cxn ang="0">
                  <a:pos x="19" y="10"/>
                </a:cxn>
                <a:cxn ang="0">
                  <a:pos x="24" y="15"/>
                </a:cxn>
                <a:cxn ang="0">
                  <a:pos x="26" y="25"/>
                </a:cxn>
                <a:cxn ang="0">
                  <a:pos x="36" y="30"/>
                </a:cxn>
                <a:cxn ang="0">
                  <a:pos x="51" y="33"/>
                </a:cxn>
                <a:cxn ang="0">
                  <a:pos x="66" y="35"/>
                </a:cxn>
                <a:cxn ang="0">
                  <a:pos x="73" y="31"/>
                </a:cxn>
                <a:cxn ang="0">
                  <a:pos x="127" y="41"/>
                </a:cxn>
                <a:cxn ang="0">
                  <a:pos x="129" y="49"/>
                </a:cxn>
                <a:cxn ang="0">
                  <a:pos x="122" y="49"/>
                </a:cxn>
                <a:cxn ang="0">
                  <a:pos x="121" y="55"/>
                </a:cxn>
                <a:cxn ang="0">
                  <a:pos x="109" y="67"/>
                </a:cxn>
                <a:cxn ang="0">
                  <a:pos x="132" y="64"/>
                </a:cxn>
                <a:cxn ang="0">
                  <a:pos x="154" y="68"/>
                </a:cxn>
                <a:cxn ang="0">
                  <a:pos x="163" y="62"/>
                </a:cxn>
                <a:cxn ang="0">
                  <a:pos x="172" y="62"/>
                </a:cxn>
                <a:cxn ang="0">
                  <a:pos x="182" y="68"/>
                </a:cxn>
                <a:cxn ang="0">
                  <a:pos x="188" y="79"/>
                </a:cxn>
                <a:cxn ang="0">
                  <a:pos x="207" y="75"/>
                </a:cxn>
                <a:cxn ang="0">
                  <a:pos x="218" y="79"/>
                </a:cxn>
                <a:cxn ang="0">
                  <a:pos x="225" y="91"/>
                </a:cxn>
                <a:cxn ang="0">
                  <a:pos x="266" y="100"/>
                </a:cxn>
                <a:cxn ang="0">
                  <a:pos x="256" y="108"/>
                </a:cxn>
                <a:cxn ang="0">
                  <a:pos x="257" y="135"/>
                </a:cxn>
                <a:cxn ang="0">
                  <a:pos x="245" y="154"/>
                </a:cxn>
                <a:cxn ang="0">
                  <a:pos x="208" y="176"/>
                </a:cxn>
                <a:cxn ang="0">
                  <a:pos x="198" y="180"/>
                </a:cxn>
                <a:cxn ang="0">
                  <a:pos x="191" y="171"/>
                </a:cxn>
                <a:cxn ang="0">
                  <a:pos x="186" y="176"/>
                </a:cxn>
                <a:cxn ang="0">
                  <a:pos x="179" y="173"/>
                </a:cxn>
                <a:cxn ang="0">
                  <a:pos x="174" y="164"/>
                </a:cxn>
                <a:cxn ang="0">
                  <a:pos x="171" y="175"/>
                </a:cxn>
                <a:cxn ang="0">
                  <a:pos x="160" y="175"/>
                </a:cxn>
                <a:cxn ang="0">
                  <a:pos x="144" y="170"/>
                </a:cxn>
                <a:cxn ang="0">
                  <a:pos x="133" y="156"/>
                </a:cxn>
                <a:cxn ang="0">
                  <a:pos x="117" y="156"/>
                </a:cxn>
                <a:cxn ang="0">
                  <a:pos x="104" y="151"/>
                </a:cxn>
                <a:cxn ang="0">
                  <a:pos x="95" y="140"/>
                </a:cxn>
                <a:cxn ang="0">
                  <a:pos x="85" y="135"/>
                </a:cxn>
                <a:cxn ang="0">
                  <a:pos x="75" y="123"/>
                </a:cxn>
                <a:cxn ang="0">
                  <a:pos x="57" y="118"/>
                </a:cxn>
                <a:cxn ang="0">
                  <a:pos x="46" y="110"/>
                </a:cxn>
                <a:cxn ang="0">
                  <a:pos x="45" y="81"/>
                </a:cxn>
                <a:cxn ang="0">
                  <a:pos x="31" y="67"/>
                </a:cxn>
                <a:cxn ang="0">
                  <a:pos x="26" y="47"/>
                </a:cxn>
                <a:cxn ang="0">
                  <a:pos x="5" y="20"/>
                </a:cxn>
                <a:cxn ang="0">
                  <a:pos x="0" y="3"/>
                </a:cxn>
                <a:cxn ang="0">
                  <a:pos x="3" y="0"/>
                </a:cxn>
              </a:cxnLst>
              <a:rect l="0" t="0" r="r" b="b"/>
              <a:pathLst>
                <a:path w="266" h="180">
                  <a:moveTo>
                    <a:pt x="3" y="0"/>
                  </a:moveTo>
                  <a:lnTo>
                    <a:pt x="9" y="6"/>
                  </a:lnTo>
                  <a:lnTo>
                    <a:pt x="19" y="10"/>
                  </a:lnTo>
                  <a:lnTo>
                    <a:pt x="24" y="15"/>
                  </a:lnTo>
                  <a:lnTo>
                    <a:pt x="26" y="25"/>
                  </a:lnTo>
                  <a:lnTo>
                    <a:pt x="36" y="30"/>
                  </a:lnTo>
                  <a:lnTo>
                    <a:pt x="51" y="33"/>
                  </a:lnTo>
                  <a:lnTo>
                    <a:pt x="66" y="35"/>
                  </a:lnTo>
                  <a:lnTo>
                    <a:pt x="73" y="31"/>
                  </a:lnTo>
                  <a:lnTo>
                    <a:pt x="127" y="41"/>
                  </a:lnTo>
                  <a:lnTo>
                    <a:pt x="129" y="49"/>
                  </a:lnTo>
                  <a:lnTo>
                    <a:pt x="122" y="49"/>
                  </a:lnTo>
                  <a:lnTo>
                    <a:pt x="121" y="55"/>
                  </a:lnTo>
                  <a:lnTo>
                    <a:pt x="109" y="67"/>
                  </a:lnTo>
                  <a:lnTo>
                    <a:pt x="132" y="64"/>
                  </a:lnTo>
                  <a:lnTo>
                    <a:pt x="154" y="68"/>
                  </a:lnTo>
                  <a:lnTo>
                    <a:pt x="163" y="62"/>
                  </a:lnTo>
                  <a:lnTo>
                    <a:pt x="172" y="62"/>
                  </a:lnTo>
                  <a:lnTo>
                    <a:pt x="182" y="68"/>
                  </a:lnTo>
                  <a:lnTo>
                    <a:pt x="188" y="79"/>
                  </a:lnTo>
                  <a:lnTo>
                    <a:pt x="207" y="75"/>
                  </a:lnTo>
                  <a:lnTo>
                    <a:pt x="218" y="79"/>
                  </a:lnTo>
                  <a:lnTo>
                    <a:pt x="225" y="91"/>
                  </a:lnTo>
                  <a:lnTo>
                    <a:pt x="266" y="100"/>
                  </a:lnTo>
                  <a:lnTo>
                    <a:pt x="256" y="108"/>
                  </a:lnTo>
                  <a:lnTo>
                    <a:pt x="257" y="135"/>
                  </a:lnTo>
                  <a:lnTo>
                    <a:pt x="245" y="154"/>
                  </a:lnTo>
                  <a:lnTo>
                    <a:pt x="208" y="176"/>
                  </a:lnTo>
                  <a:lnTo>
                    <a:pt x="198" y="180"/>
                  </a:lnTo>
                  <a:lnTo>
                    <a:pt x="191" y="171"/>
                  </a:lnTo>
                  <a:lnTo>
                    <a:pt x="186" y="176"/>
                  </a:lnTo>
                  <a:lnTo>
                    <a:pt x="179" y="173"/>
                  </a:lnTo>
                  <a:lnTo>
                    <a:pt x="174" y="164"/>
                  </a:lnTo>
                  <a:lnTo>
                    <a:pt x="171" y="175"/>
                  </a:lnTo>
                  <a:lnTo>
                    <a:pt x="160" y="175"/>
                  </a:lnTo>
                  <a:lnTo>
                    <a:pt x="144" y="170"/>
                  </a:lnTo>
                  <a:lnTo>
                    <a:pt x="133" y="156"/>
                  </a:lnTo>
                  <a:lnTo>
                    <a:pt x="117" y="156"/>
                  </a:lnTo>
                  <a:lnTo>
                    <a:pt x="104" y="151"/>
                  </a:lnTo>
                  <a:lnTo>
                    <a:pt x="95" y="140"/>
                  </a:lnTo>
                  <a:lnTo>
                    <a:pt x="85" y="135"/>
                  </a:lnTo>
                  <a:lnTo>
                    <a:pt x="75" y="123"/>
                  </a:lnTo>
                  <a:lnTo>
                    <a:pt x="57" y="118"/>
                  </a:lnTo>
                  <a:lnTo>
                    <a:pt x="46" y="110"/>
                  </a:lnTo>
                  <a:lnTo>
                    <a:pt x="45" y="81"/>
                  </a:lnTo>
                  <a:lnTo>
                    <a:pt x="31" y="67"/>
                  </a:lnTo>
                  <a:lnTo>
                    <a:pt x="26" y="47"/>
                  </a:lnTo>
                  <a:lnTo>
                    <a:pt x="5" y="20"/>
                  </a:lnTo>
                  <a:lnTo>
                    <a:pt x="0" y="3"/>
                  </a:lnTo>
                  <a:lnTo>
                    <a:pt x="3" y="0"/>
                  </a:ln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 sz="1950" dirty="0">
                <a:latin typeface="Raleway Light"/>
              </a:endParaRPr>
            </a:p>
          </p:txBody>
        </p:sp>
        <p:sp>
          <p:nvSpPr>
            <p:cNvPr id="68" name="Freeform 123">
              <a:extLst>
                <a:ext uri="{FF2B5EF4-FFF2-40B4-BE49-F238E27FC236}">
                  <a16:creationId xmlns:a16="http://schemas.microsoft.com/office/drawing/2014/main" id="{0DB2EA61-A52D-9161-1CE9-8270EB54CB4A}"/>
                </a:ext>
              </a:extLst>
            </p:cNvPr>
            <p:cNvSpPr>
              <a:spLocks noChangeAspect="1"/>
            </p:cNvSpPr>
            <p:nvPr/>
          </p:nvSpPr>
          <p:spPr bwMode="gray">
            <a:xfrm>
              <a:off x="9947092" y="1684673"/>
              <a:ext cx="117231" cy="66330"/>
            </a:xfrm>
            <a:custGeom>
              <a:avLst/>
              <a:gdLst/>
              <a:ahLst/>
              <a:cxnLst>
                <a:cxn ang="0">
                  <a:pos x="92" y="7"/>
                </a:cxn>
                <a:cxn ang="0">
                  <a:pos x="110" y="0"/>
                </a:cxn>
                <a:cxn ang="0">
                  <a:pos x="126" y="2"/>
                </a:cxn>
                <a:cxn ang="0">
                  <a:pos x="137" y="5"/>
                </a:cxn>
                <a:cxn ang="0">
                  <a:pos x="148" y="16"/>
                </a:cxn>
                <a:cxn ang="0">
                  <a:pos x="156" y="18"/>
                </a:cxn>
                <a:cxn ang="0">
                  <a:pos x="169" y="36"/>
                </a:cxn>
                <a:cxn ang="0">
                  <a:pos x="187" y="51"/>
                </a:cxn>
                <a:cxn ang="0">
                  <a:pos x="203" y="78"/>
                </a:cxn>
                <a:cxn ang="0">
                  <a:pos x="207" y="93"/>
                </a:cxn>
                <a:cxn ang="0">
                  <a:pos x="207" y="112"/>
                </a:cxn>
                <a:cxn ang="0">
                  <a:pos x="212" y="126"/>
                </a:cxn>
                <a:cxn ang="0">
                  <a:pos x="212" y="136"/>
                </a:cxn>
                <a:cxn ang="0">
                  <a:pos x="202" y="132"/>
                </a:cxn>
                <a:cxn ang="0">
                  <a:pos x="193" y="136"/>
                </a:cxn>
                <a:cxn ang="0">
                  <a:pos x="181" y="134"/>
                </a:cxn>
                <a:cxn ang="0">
                  <a:pos x="167" y="127"/>
                </a:cxn>
                <a:cxn ang="0">
                  <a:pos x="139" y="128"/>
                </a:cxn>
                <a:cxn ang="0">
                  <a:pos x="122" y="120"/>
                </a:cxn>
                <a:cxn ang="0">
                  <a:pos x="115" y="112"/>
                </a:cxn>
                <a:cxn ang="0">
                  <a:pos x="102" y="115"/>
                </a:cxn>
                <a:cxn ang="0">
                  <a:pos x="85" y="110"/>
                </a:cxn>
                <a:cxn ang="0">
                  <a:pos x="68" y="99"/>
                </a:cxn>
                <a:cxn ang="0">
                  <a:pos x="48" y="95"/>
                </a:cxn>
                <a:cxn ang="0">
                  <a:pos x="21" y="110"/>
                </a:cxn>
                <a:cxn ang="0">
                  <a:pos x="10" y="109"/>
                </a:cxn>
                <a:cxn ang="0">
                  <a:pos x="0" y="95"/>
                </a:cxn>
                <a:cxn ang="0">
                  <a:pos x="8" y="89"/>
                </a:cxn>
                <a:cxn ang="0">
                  <a:pos x="37" y="86"/>
                </a:cxn>
                <a:cxn ang="0">
                  <a:pos x="41" y="79"/>
                </a:cxn>
                <a:cxn ang="0">
                  <a:pos x="48" y="62"/>
                </a:cxn>
                <a:cxn ang="0">
                  <a:pos x="60" y="31"/>
                </a:cxn>
                <a:cxn ang="0">
                  <a:pos x="60" y="19"/>
                </a:cxn>
                <a:cxn ang="0">
                  <a:pos x="65" y="10"/>
                </a:cxn>
                <a:cxn ang="0">
                  <a:pos x="92" y="7"/>
                </a:cxn>
              </a:cxnLst>
              <a:rect l="0" t="0" r="r" b="b"/>
              <a:pathLst>
                <a:path w="212" h="136">
                  <a:moveTo>
                    <a:pt x="92" y="7"/>
                  </a:moveTo>
                  <a:lnTo>
                    <a:pt x="110" y="0"/>
                  </a:lnTo>
                  <a:lnTo>
                    <a:pt x="126" y="2"/>
                  </a:lnTo>
                  <a:lnTo>
                    <a:pt x="137" y="5"/>
                  </a:lnTo>
                  <a:lnTo>
                    <a:pt x="148" y="16"/>
                  </a:lnTo>
                  <a:lnTo>
                    <a:pt x="156" y="18"/>
                  </a:lnTo>
                  <a:lnTo>
                    <a:pt x="169" y="36"/>
                  </a:lnTo>
                  <a:lnTo>
                    <a:pt x="187" y="51"/>
                  </a:lnTo>
                  <a:lnTo>
                    <a:pt x="203" y="78"/>
                  </a:lnTo>
                  <a:lnTo>
                    <a:pt x="207" y="93"/>
                  </a:lnTo>
                  <a:lnTo>
                    <a:pt x="207" y="112"/>
                  </a:lnTo>
                  <a:lnTo>
                    <a:pt x="212" y="126"/>
                  </a:lnTo>
                  <a:lnTo>
                    <a:pt x="212" y="136"/>
                  </a:lnTo>
                  <a:lnTo>
                    <a:pt x="202" y="132"/>
                  </a:lnTo>
                  <a:lnTo>
                    <a:pt x="193" y="136"/>
                  </a:lnTo>
                  <a:lnTo>
                    <a:pt x="181" y="134"/>
                  </a:lnTo>
                  <a:lnTo>
                    <a:pt x="167" y="127"/>
                  </a:lnTo>
                  <a:lnTo>
                    <a:pt x="139" y="128"/>
                  </a:lnTo>
                  <a:lnTo>
                    <a:pt x="122" y="120"/>
                  </a:lnTo>
                  <a:lnTo>
                    <a:pt x="115" y="112"/>
                  </a:lnTo>
                  <a:lnTo>
                    <a:pt x="102" y="115"/>
                  </a:lnTo>
                  <a:lnTo>
                    <a:pt x="85" y="110"/>
                  </a:lnTo>
                  <a:lnTo>
                    <a:pt x="68" y="99"/>
                  </a:lnTo>
                  <a:lnTo>
                    <a:pt x="48" y="95"/>
                  </a:lnTo>
                  <a:lnTo>
                    <a:pt x="21" y="110"/>
                  </a:lnTo>
                  <a:lnTo>
                    <a:pt x="10" y="109"/>
                  </a:lnTo>
                  <a:lnTo>
                    <a:pt x="0" y="95"/>
                  </a:lnTo>
                  <a:lnTo>
                    <a:pt x="8" y="89"/>
                  </a:lnTo>
                  <a:lnTo>
                    <a:pt x="37" y="86"/>
                  </a:lnTo>
                  <a:lnTo>
                    <a:pt x="41" y="79"/>
                  </a:lnTo>
                  <a:lnTo>
                    <a:pt x="48" y="62"/>
                  </a:lnTo>
                  <a:lnTo>
                    <a:pt x="60" y="31"/>
                  </a:lnTo>
                  <a:lnTo>
                    <a:pt x="60" y="19"/>
                  </a:lnTo>
                  <a:lnTo>
                    <a:pt x="65" y="10"/>
                  </a:lnTo>
                  <a:lnTo>
                    <a:pt x="92" y="7"/>
                  </a:ln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 sz="1950" dirty="0">
                <a:latin typeface="Raleway Light"/>
              </a:endParaRPr>
            </a:p>
          </p:txBody>
        </p:sp>
        <p:sp>
          <p:nvSpPr>
            <p:cNvPr id="69" name="Freeform 124">
              <a:extLst>
                <a:ext uri="{FF2B5EF4-FFF2-40B4-BE49-F238E27FC236}">
                  <a16:creationId xmlns:a16="http://schemas.microsoft.com/office/drawing/2014/main" id="{BE1D2702-104C-A034-F140-843D574754BC}"/>
                </a:ext>
              </a:extLst>
            </p:cNvPr>
            <p:cNvSpPr>
              <a:spLocks noChangeAspect="1"/>
            </p:cNvSpPr>
            <p:nvPr/>
          </p:nvSpPr>
          <p:spPr bwMode="gray">
            <a:xfrm>
              <a:off x="7310775" y="1736264"/>
              <a:ext cx="185387" cy="250580"/>
            </a:xfrm>
            <a:custGeom>
              <a:avLst/>
              <a:gdLst/>
              <a:ahLst/>
              <a:cxnLst>
                <a:cxn ang="0">
                  <a:pos x="152" y="22"/>
                </a:cxn>
                <a:cxn ang="0">
                  <a:pos x="199" y="0"/>
                </a:cxn>
                <a:cxn ang="0">
                  <a:pos x="234" y="15"/>
                </a:cxn>
                <a:cxn ang="0">
                  <a:pos x="277" y="45"/>
                </a:cxn>
                <a:cxn ang="0">
                  <a:pos x="272" y="68"/>
                </a:cxn>
                <a:cxn ang="0">
                  <a:pos x="234" y="86"/>
                </a:cxn>
                <a:cxn ang="0">
                  <a:pos x="267" y="94"/>
                </a:cxn>
                <a:cxn ang="0">
                  <a:pos x="245" y="114"/>
                </a:cxn>
                <a:cxn ang="0">
                  <a:pos x="238" y="119"/>
                </a:cxn>
                <a:cxn ang="0">
                  <a:pos x="232" y="158"/>
                </a:cxn>
                <a:cxn ang="0">
                  <a:pos x="226" y="165"/>
                </a:cxn>
                <a:cxn ang="0">
                  <a:pos x="219" y="189"/>
                </a:cxn>
                <a:cxn ang="0">
                  <a:pos x="224" y="226"/>
                </a:cxn>
                <a:cxn ang="0">
                  <a:pos x="218" y="267"/>
                </a:cxn>
                <a:cxn ang="0">
                  <a:pos x="230" y="331"/>
                </a:cxn>
                <a:cxn ang="0">
                  <a:pos x="250" y="373"/>
                </a:cxn>
                <a:cxn ang="0">
                  <a:pos x="278" y="426"/>
                </a:cxn>
                <a:cxn ang="0">
                  <a:pos x="306" y="450"/>
                </a:cxn>
                <a:cxn ang="0">
                  <a:pos x="338" y="472"/>
                </a:cxn>
                <a:cxn ang="0">
                  <a:pos x="322" y="490"/>
                </a:cxn>
                <a:cxn ang="0">
                  <a:pos x="320" y="498"/>
                </a:cxn>
                <a:cxn ang="0">
                  <a:pos x="301" y="502"/>
                </a:cxn>
                <a:cxn ang="0">
                  <a:pos x="284" y="470"/>
                </a:cxn>
                <a:cxn ang="0">
                  <a:pos x="261" y="481"/>
                </a:cxn>
                <a:cxn ang="0">
                  <a:pos x="273" y="487"/>
                </a:cxn>
                <a:cxn ang="0">
                  <a:pos x="251" y="491"/>
                </a:cxn>
                <a:cxn ang="0">
                  <a:pos x="243" y="495"/>
                </a:cxn>
                <a:cxn ang="0">
                  <a:pos x="220" y="476"/>
                </a:cxn>
                <a:cxn ang="0">
                  <a:pos x="210" y="488"/>
                </a:cxn>
                <a:cxn ang="0">
                  <a:pos x="182" y="480"/>
                </a:cxn>
                <a:cxn ang="0">
                  <a:pos x="189" y="466"/>
                </a:cxn>
                <a:cxn ang="0">
                  <a:pos x="144" y="470"/>
                </a:cxn>
                <a:cxn ang="0">
                  <a:pos x="127" y="461"/>
                </a:cxn>
                <a:cxn ang="0">
                  <a:pos x="125" y="438"/>
                </a:cxn>
                <a:cxn ang="0">
                  <a:pos x="124" y="421"/>
                </a:cxn>
                <a:cxn ang="0">
                  <a:pos x="135" y="413"/>
                </a:cxn>
                <a:cxn ang="0">
                  <a:pos x="157" y="412"/>
                </a:cxn>
                <a:cxn ang="0">
                  <a:pos x="143" y="400"/>
                </a:cxn>
                <a:cxn ang="0">
                  <a:pos x="116" y="380"/>
                </a:cxn>
                <a:cxn ang="0">
                  <a:pos x="138" y="348"/>
                </a:cxn>
                <a:cxn ang="0">
                  <a:pos x="109" y="380"/>
                </a:cxn>
                <a:cxn ang="0">
                  <a:pos x="107" y="345"/>
                </a:cxn>
                <a:cxn ang="0">
                  <a:pos x="90" y="342"/>
                </a:cxn>
                <a:cxn ang="0">
                  <a:pos x="76" y="353"/>
                </a:cxn>
                <a:cxn ang="0">
                  <a:pos x="65" y="319"/>
                </a:cxn>
                <a:cxn ang="0">
                  <a:pos x="51" y="331"/>
                </a:cxn>
                <a:cxn ang="0">
                  <a:pos x="32" y="347"/>
                </a:cxn>
                <a:cxn ang="0">
                  <a:pos x="16" y="340"/>
                </a:cxn>
                <a:cxn ang="0">
                  <a:pos x="1" y="294"/>
                </a:cxn>
                <a:cxn ang="0">
                  <a:pos x="3" y="255"/>
                </a:cxn>
                <a:cxn ang="0">
                  <a:pos x="27" y="242"/>
                </a:cxn>
                <a:cxn ang="0">
                  <a:pos x="42" y="244"/>
                </a:cxn>
                <a:cxn ang="0">
                  <a:pos x="53" y="230"/>
                </a:cxn>
                <a:cxn ang="0">
                  <a:pos x="64" y="206"/>
                </a:cxn>
                <a:cxn ang="0">
                  <a:pos x="70" y="186"/>
                </a:cxn>
                <a:cxn ang="0">
                  <a:pos x="79" y="162"/>
                </a:cxn>
                <a:cxn ang="0">
                  <a:pos x="75" y="158"/>
                </a:cxn>
                <a:cxn ang="0">
                  <a:pos x="68" y="141"/>
                </a:cxn>
                <a:cxn ang="0">
                  <a:pos x="73" y="97"/>
                </a:cxn>
                <a:cxn ang="0">
                  <a:pos x="103" y="87"/>
                </a:cxn>
                <a:cxn ang="0">
                  <a:pos x="94" y="74"/>
                </a:cxn>
                <a:cxn ang="0">
                  <a:pos x="92" y="61"/>
                </a:cxn>
                <a:cxn ang="0">
                  <a:pos x="124" y="20"/>
                </a:cxn>
              </a:cxnLst>
              <a:rect l="0" t="0" r="r" b="b"/>
              <a:pathLst>
                <a:path w="338" h="508">
                  <a:moveTo>
                    <a:pt x="124" y="20"/>
                  </a:moveTo>
                  <a:lnTo>
                    <a:pt x="128" y="17"/>
                  </a:lnTo>
                  <a:lnTo>
                    <a:pt x="152" y="22"/>
                  </a:lnTo>
                  <a:lnTo>
                    <a:pt x="161" y="12"/>
                  </a:lnTo>
                  <a:lnTo>
                    <a:pt x="187" y="0"/>
                  </a:lnTo>
                  <a:lnTo>
                    <a:pt x="199" y="0"/>
                  </a:lnTo>
                  <a:lnTo>
                    <a:pt x="210" y="9"/>
                  </a:lnTo>
                  <a:lnTo>
                    <a:pt x="219" y="14"/>
                  </a:lnTo>
                  <a:lnTo>
                    <a:pt x="234" y="15"/>
                  </a:lnTo>
                  <a:lnTo>
                    <a:pt x="256" y="33"/>
                  </a:lnTo>
                  <a:lnTo>
                    <a:pt x="268" y="34"/>
                  </a:lnTo>
                  <a:lnTo>
                    <a:pt x="277" y="45"/>
                  </a:lnTo>
                  <a:lnTo>
                    <a:pt x="279" y="55"/>
                  </a:lnTo>
                  <a:lnTo>
                    <a:pt x="245" y="63"/>
                  </a:lnTo>
                  <a:lnTo>
                    <a:pt x="272" y="68"/>
                  </a:lnTo>
                  <a:lnTo>
                    <a:pt x="268" y="74"/>
                  </a:lnTo>
                  <a:lnTo>
                    <a:pt x="256" y="73"/>
                  </a:lnTo>
                  <a:lnTo>
                    <a:pt x="234" y="86"/>
                  </a:lnTo>
                  <a:lnTo>
                    <a:pt x="246" y="88"/>
                  </a:lnTo>
                  <a:lnTo>
                    <a:pt x="265" y="82"/>
                  </a:lnTo>
                  <a:lnTo>
                    <a:pt x="267" y="94"/>
                  </a:lnTo>
                  <a:lnTo>
                    <a:pt x="262" y="103"/>
                  </a:lnTo>
                  <a:lnTo>
                    <a:pt x="253" y="111"/>
                  </a:lnTo>
                  <a:lnTo>
                    <a:pt x="245" y="114"/>
                  </a:lnTo>
                  <a:lnTo>
                    <a:pt x="225" y="111"/>
                  </a:lnTo>
                  <a:lnTo>
                    <a:pt x="222" y="121"/>
                  </a:lnTo>
                  <a:lnTo>
                    <a:pt x="238" y="119"/>
                  </a:lnTo>
                  <a:lnTo>
                    <a:pt x="242" y="131"/>
                  </a:lnTo>
                  <a:lnTo>
                    <a:pt x="235" y="143"/>
                  </a:lnTo>
                  <a:lnTo>
                    <a:pt x="232" y="158"/>
                  </a:lnTo>
                  <a:lnTo>
                    <a:pt x="226" y="156"/>
                  </a:lnTo>
                  <a:lnTo>
                    <a:pt x="222" y="160"/>
                  </a:lnTo>
                  <a:lnTo>
                    <a:pt x="226" y="165"/>
                  </a:lnTo>
                  <a:lnTo>
                    <a:pt x="225" y="176"/>
                  </a:lnTo>
                  <a:lnTo>
                    <a:pt x="219" y="178"/>
                  </a:lnTo>
                  <a:lnTo>
                    <a:pt x="219" y="189"/>
                  </a:lnTo>
                  <a:lnTo>
                    <a:pt x="218" y="201"/>
                  </a:lnTo>
                  <a:lnTo>
                    <a:pt x="219" y="214"/>
                  </a:lnTo>
                  <a:lnTo>
                    <a:pt x="224" y="226"/>
                  </a:lnTo>
                  <a:lnTo>
                    <a:pt x="224" y="235"/>
                  </a:lnTo>
                  <a:lnTo>
                    <a:pt x="216" y="255"/>
                  </a:lnTo>
                  <a:lnTo>
                    <a:pt x="218" y="267"/>
                  </a:lnTo>
                  <a:lnTo>
                    <a:pt x="222" y="273"/>
                  </a:lnTo>
                  <a:lnTo>
                    <a:pt x="226" y="313"/>
                  </a:lnTo>
                  <a:lnTo>
                    <a:pt x="230" y="331"/>
                  </a:lnTo>
                  <a:lnTo>
                    <a:pt x="234" y="341"/>
                  </a:lnTo>
                  <a:lnTo>
                    <a:pt x="242" y="353"/>
                  </a:lnTo>
                  <a:lnTo>
                    <a:pt x="250" y="373"/>
                  </a:lnTo>
                  <a:lnTo>
                    <a:pt x="253" y="382"/>
                  </a:lnTo>
                  <a:lnTo>
                    <a:pt x="254" y="394"/>
                  </a:lnTo>
                  <a:lnTo>
                    <a:pt x="278" y="426"/>
                  </a:lnTo>
                  <a:lnTo>
                    <a:pt x="288" y="436"/>
                  </a:lnTo>
                  <a:lnTo>
                    <a:pt x="296" y="439"/>
                  </a:lnTo>
                  <a:lnTo>
                    <a:pt x="306" y="450"/>
                  </a:lnTo>
                  <a:lnTo>
                    <a:pt x="322" y="464"/>
                  </a:lnTo>
                  <a:lnTo>
                    <a:pt x="327" y="463"/>
                  </a:lnTo>
                  <a:lnTo>
                    <a:pt x="338" y="472"/>
                  </a:lnTo>
                  <a:lnTo>
                    <a:pt x="332" y="475"/>
                  </a:lnTo>
                  <a:lnTo>
                    <a:pt x="332" y="485"/>
                  </a:lnTo>
                  <a:lnTo>
                    <a:pt x="322" y="490"/>
                  </a:lnTo>
                  <a:lnTo>
                    <a:pt x="301" y="486"/>
                  </a:lnTo>
                  <a:lnTo>
                    <a:pt x="296" y="491"/>
                  </a:lnTo>
                  <a:lnTo>
                    <a:pt x="320" y="498"/>
                  </a:lnTo>
                  <a:lnTo>
                    <a:pt x="311" y="499"/>
                  </a:lnTo>
                  <a:lnTo>
                    <a:pt x="310" y="508"/>
                  </a:lnTo>
                  <a:lnTo>
                    <a:pt x="301" y="502"/>
                  </a:lnTo>
                  <a:lnTo>
                    <a:pt x="286" y="486"/>
                  </a:lnTo>
                  <a:lnTo>
                    <a:pt x="281" y="482"/>
                  </a:lnTo>
                  <a:lnTo>
                    <a:pt x="284" y="470"/>
                  </a:lnTo>
                  <a:lnTo>
                    <a:pt x="274" y="475"/>
                  </a:lnTo>
                  <a:lnTo>
                    <a:pt x="265" y="475"/>
                  </a:lnTo>
                  <a:lnTo>
                    <a:pt x="261" y="481"/>
                  </a:lnTo>
                  <a:lnTo>
                    <a:pt x="262" y="487"/>
                  </a:lnTo>
                  <a:lnTo>
                    <a:pt x="268" y="491"/>
                  </a:lnTo>
                  <a:lnTo>
                    <a:pt x="273" y="487"/>
                  </a:lnTo>
                  <a:lnTo>
                    <a:pt x="275" y="498"/>
                  </a:lnTo>
                  <a:lnTo>
                    <a:pt x="261" y="499"/>
                  </a:lnTo>
                  <a:lnTo>
                    <a:pt x="251" y="491"/>
                  </a:lnTo>
                  <a:lnTo>
                    <a:pt x="246" y="491"/>
                  </a:lnTo>
                  <a:lnTo>
                    <a:pt x="248" y="498"/>
                  </a:lnTo>
                  <a:lnTo>
                    <a:pt x="243" y="495"/>
                  </a:lnTo>
                  <a:lnTo>
                    <a:pt x="237" y="481"/>
                  </a:lnTo>
                  <a:lnTo>
                    <a:pt x="229" y="482"/>
                  </a:lnTo>
                  <a:lnTo>
                    <a:pt x="220" y="476"/>
                  </a:lnTo>
                  <a:lnTo>
                    <a:pt x="216" y="487"/>
                  </a:lnTo>
                  <a:lnTo>
                    <a:pt x="213" y="483"/>
                  </a:lnTo>
                  <a:lnTo>
                    <a:pt x="210" y="488"/>
                  </a:lnTo>
                  <a:lnTo>
                    <a:pt x="209" y="499"/>
                  </a:lnTo>
                  <a:lnTo>
                    <a:pt x="204" y="499"/>
                  </a:lnTo>
                  <a:lnTo>
                    <a:pt x="182" y="480"/>
                  </a:lnTo>
                  <a:lnTo>
                    <a:pt x="178" y="471"/>
                  </a:lnTo>
                  <a:lnTo>
                    <a:pt x="191" y="471"/>
                  </a:lnTo>
                  <a:lnTo>
                    <a:pt x="189" y="466"/>
                  </a:lnTo>
                  <a:lnTo>
                    <a:pt x="173" y="465"/>
                  </a:lnTo>
                  <a:lnTo>
                    <a:pt x="151" y="472"/>
                  </a:lnTo>
                  <a:lnTo>
                    <a:pt x="144" y="470"/>
                  </a:lnTo>
                  <a:lnTo>
                    <a:pt x="139" y="461"/>
                  </a:lnTo>
                  <a:lnTo>
                    <a:pt x="134" y="465"/>
                  </a:lnTo>
                  <a:lnTo>
                    <a:pt x="127" y="461"/>
                  </a:lnTo>
                  <a:lnTo>
                    <a:pt x="125" y="458"/>
                  </a:lnTo>
                  <a:lnTo>
                    <a:pt x="124" y="449"/>
                  </a:lnTo>
                  <a:lnTo>
                    <a:pt x="125" y="438"/>
                  </a:lnTo>
                  <a:lnTo>
                    <a:pt x="125" y="431"/>
                  </a:lnTo>
                  <a:lnTo>
                    <a:pt x="122" y="423"/>
                  </a:lnTo>
                  <a:lnTo>
                    <a:pt x="124" y="421"/>
                  </a:lnTo>
                  <a:lnTo>
                    <a:pt x="137" y="427"/>
                  </a:lnTo>
                  <a:lnTo>
                    <a:pt x="139" y="422"/>
                  </a:lnTo>
                  <a:lnTo>
                    <a:pt x="135" y="413"/>
                  </a:lnTo>
                  <a:lnTo>
                    <a:pt x="144" y="418"/>
                  </a:lnTo>
                  <a:lnTo>
                    <a:pt x="156" y="416"/>
                  </a:lnTo>
                  <a:lnTo>
                    <a:pt x="157" y="412"/>
                  </a:lnTo>
                  <a:lnTo>
                    <a:pt x="145" y="410"/>
                  </a:lnTo>
                  <a:lnTo>
                    <a:pt x="150" y="404"/>
                  </a:lnTo>
                  <a:lnTo>
                    <a:pt x="143" y="400"/>
                  </a:lnTo>
                  <a:lnTo>
                    <a:pt x="124" y="397"/>
                  </a:lnTo>
                  <a:lnTo>
                    <a:pt x="116" y="388"/>
                  </a:lnTo>
                  <a:lnTo>
                    <a:pt x="116" y="380"/>
                  </a:lnTo>
                  <a:lnTo>
                    <a:pt x="119" y="382"/>
                  </a:lnTo>
                  <a:lnTo>
                    <a:pt x="121" y="372"/>
                  </a:lnTo>
                  <a:lnTo>
                    <a:pt x="138" y="348"/>
                  </a:lnTo>
                  <a:lnTo>
                    <a:pt x="124" y="357"/>
                  </a:lnTo>
                  <a:lnTo>
                    <a:pt x="116" y="373"/>
                  </a:lnTo>
                  <a:lnTo>
                    <a:pt x="109" y="380"/>
                  </a:lnTo>
                  <a:lnTo>
                    <a:pt x="109" y="364"/>
                  </a:lnTo>
                  <a:lnTo>
                    <a:pt x="107" y="356"/>
                  </a:lnTo>
                  <a:lnTo>
                    <a:pt x="107" y="345"/>
                  </a:lnTo>
                  <a:lnTo>
                    <a:pt x="109" y="336"/>
                  </a:lnTo>
                  <a:lnTo>
                    <a:pt x="97" y="348"/>
                  </a:lnTo>
                  <a:lnTo>
                    <a:pt x="90" y="342"/>
                  </a:lnTo>
                  <a:lnTo>
                    <a:pt x="86" y="352"/>
                  </a:lnTo>
                  <a:lnTo>
                    <a:pt x="80" y="348"/>
                  </a:lnTo>
                  <a:lnTo>
                    <a:pt x="76" y="353"/>
                  </a:lnTo>
                  <a:lnTo>
                    <a:pt x="73" y="341"/>
                  </a:lnTo>
                  <a:lnTo>
                    <a:pt x="73" y="325"/>
                  </a:lnTo>
                  <a:lnTo>
                    <a:pt x="65" y="319"/>
                  </a:lnTo>
                  <a:lnTo>
                    <a:pt x="57" y="335"/>
                  </a:lnTo>
                  <a:lnTo>
                    <a:pt x="55" y="346"/>
                  </a:lnTo>
                  <a:lnTo>
                    <a:pt x="51" y="331"/>
                  </a:lnTo>
                  <a:lnTo>
                    <a:pt x="46" y="336"/>
                  </a:lnTo>
                  <a:lnTo>
                    <a:pt x="44" y="347"/>
                  </a:lnTo>
                  <a:lnTo>
                    <a:pt x="32" y="347"/>
                  </a:lnTo>
                  <a:lnTo>
                    <a:pt x="26" y="346"/>
                  </a:lnTo>
                  <a:lnTo>
                    <a:pt x="22" y="341"/>
                  </a:lnTo>
                  <a:lnTo>
                    <a:pt x="16" y="340"/>
                  </a:lnTo>
                  <a:lnTo>
                    <a:pt x="10" y="330"/>
                  </a:lnTo>
                  <a:lnTo>
                    <a:pt x="3" y="309"/>
                  </a:lnTo>
                  <a:lnTo>
                    <a:pt x="1" y="294"/>
                  </a:lnTo>
                  <a:lnTo>
                    <a:pt x="0" y="280"/>
                  </a:lnTo>
                  <a:lnTo>
                    <a:pt x="3" y="269"/>
                  </a:lnTo>
                  <a:lnTo>
                    <a:pt x="3" y="255"/>
                  </a:lnTo>
                  <a:lnTo>
                    <a:pt x="6" y="246"/>
                  </a:lnTo>
                  <a:lnTo>
                    <a:pt x="21" y="234"/>
                  </a:lnTo>
                  <a:lnTo>
                    <a:pt x="27" y="242"/>
                  </a:lnTo>
                  <a:lnTo>
                    <a:pt x="33" y="235"/>
                  </a:lnTo>
                  <a:lnTo>
                    <a:pt x="43" y="234"/>
                  </a:lnTo>
                  <a:lnTo>
                    <a:pt x="42" y="244"/>
                  </a:lnTo>
                  <a:lnTo>
                    <a:pt x="48" y="249"/>
                  </a:lnTo>
                  <a:lnTo>
                    <a:pt x="52" y="240"/>
                  </a:lnTo>
                  <a:lnTo>
                    <a:pt x="53" y="230"/>
                  </a:lnTo>
                  <a:lnTo>
                    <a:pt x="57" y="228"/>
                  </a:lnTo>
                  <a:lnTo>
                    <a:pt x="58" y="206"/>
                  </a:lnTo>
                  <a:lnTo>
                    <a:pt x="64" y="206"/>
                  </a:lnTo>
                  <a:lnTo>
                    <a:pt x="65" y="199"/>
                  </a:lnTo>
                  <a:lnTo>
                    <a:pt x="62" y="189"/>
                  </a:lnTo>
                  <a:lnTo>
                    <a:pt x="70" y="186"/>
                  </a:lnTo>
                  <a:lnTo>
                    <a:pt x="70" y="174"/>
                  </a:lnTo>
                  <a:lnTo>
                    <a:pt x="74" y="171"/>
                  </a:lnTo>
                  <a:lnTo>
                    <a:pt x="79" y="162"/>
                  </a:lnTo>
                  <a:lnTo>
                    <a:pt x="85" y="156"/>
                  </a:lnTo>
                  <a:lnTo>
                    <a:pt x="86" y="149"/>
                  </a:lnTo>
                  <a:lnTo>
                    <a:pt x="75" y="158"/>
                  </a:lnTo>
                  <a:lnTo>
                    <a:pt x="71" y="152"/>
                  </a:lnTo>
                  <a:lnTo>
                    <a:pt x="76" y="140"/>
                  </a:lnTo>
                  <a:lnTo>
                    <a:pt x="68" y="141"/>
                  </a:lnTo>
                  <a:lnTo>
                    <a:pt x="52" y="126"/>
                  </a:lnTo>
                  <a:lnTo>
                    <a:pt x="55" y="111"/>
                  </a:lnTo>
                  <a:lnTo>
                    <a:pt x="73" y="97"/>
                  </a:lnTo>
                  <a:lnTo>
                    <a:pt x="85" y="90"/>
                  </a:lnTo>
                  <a:lnTo>
                    <a:pt x="91" y="95"/>
                  </a:lnTo>
                  <a:lnTo>
                    <a:pt x="103" y="87"/>
                  </a:lnTo>
                  <a:lnTo>
                    <a:pt x="95" y="87"/>
                  </a:lnTo>
                  <a:lnTo>
                    <a:pt x="90" y="81"/>
                  </a:lnTo>
                  <a:lnTo>
                    <a:pt x="94" y="74"/>
                  </a:lnTo>
                  <a:lnTo>
                    <a:pt x="100" y="72"/>
                  </a:lnTo>
                  <a:lnTo>
                    <a:pt x="97" y="66"/>
                  </a:lnTo>
                  <a:lnTo>
                    <a:pt x="92" y="61"/>
                  </a:lnTo>
                  <a:lnTo>
                    <a:pt x="91" y="52"/>
                  </a:lnTo>
                  <a:lnTo>
                    <a:pt x="109" y="30"/>
                  </a:lnTo>
                  <a:lnTo>
                    <a:pt x="124" y="20"/>
                  </a:ln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 sz="1950" dirty="0">
                <a:latin typeface="Raleway Light"/>
              </a:endParaRPr>
            </a:p>
          </p:txBody>
        </p:sp>
        <p:sp>
          <p:nvSpPr>
            <p:cNvPr id="70" name="Freeform 125">
              <a:extLst>
                <a:ext uri="{FF2B5EF4-FFF2-40B4-BE49-F238E27FC236}">
                  <a16:creationId xmlns:a16="http://schemas.microsoft.com/office/drawing/2014/main" id="{DEEF0E02-35BD-E2C8-FC9A-A1C298AC0CDA}"/>
                </a:ext>
              </a:extLst>
            </p:cNvPr>
            <p:cNvSpPr>
              <a:spLocks noChangeAspect="1"/>
            </p:cNvSpPr>
            <p:nvPr/>
          </p:nvSpPr>
          <p:spPr bwMode="gray">
            <a:xfrm>
              <a:off x="7376206" y="1360394"/>
              <a:ext cx="460743" cy="390609"/>
            </a:xfrm>
            <a:custGeom>
              <a:avLst/>
              <a:gdLst/>
              <a:ahLst/>
              <a:cxnLst>
                <a:cxn ang="0">
                  <a:pos x="31" y="669"/>
                </a:cxn>
                <a:cxn ang="0">
                  <a:pos x="88" y="629"/>
                </a:cxn>
                <a:cxn ang="0">
                  <a:pos x="84" y="616"/>
                </a:cxn>
                <a:cxn ang="0">
                  <a:pos x="83" y="578"/>
                </a:cxn>
                <a:cxn ang="0">
                  <a:pos x="109" y="554"/>
                </a:cxn>
                <a:cxn ang="0">
                  <a:pos x="106" y="527"/>
                </a:cxn>
                <a:cxn ang="0">
                  <a:pos x="144" y="509"/>
                </a:cxn>
                <a:cxn ang="0">
                  <a:pos x="113" y="481"/>
                </a:cxn>
                <a:cxn ang="0">
                  <a:pos x="103" y="457"/>
                </a:cxn>
                <a:cxn ang="0">
                  <a:pos x="105" y="410"/>
                </a:cxn>
                <a:cxn ang="0">
                  <a:pos x="163" y="404"/>
                </a:cxn>
                <a:cxn ang="0">
                  <a:pos x="230" y="351"/>
                </a:cxn>
                <a:cxn ang="0">
                  <a:pos x="259" y="310"/>
                </a:cxn>
                <a:cxn ang="0">
                  <a:pos x="302" y="253"/>
                </a:cxn>
                <a:cxn ang="0">
                  <a:pos x="372" y="196"/>
                </a:cxn>
                <a:cxn ang="0">
                  <a:pos x="385" y="219"/>
                </a:cxn>
                <a:cxn ang="0">
                  <a:pos x="398" y="169"/>
                </a:cxn>
                <a:cxn ang="0">
                  <a:pos x="426" y="161"/>
                </a:cxn>
                <a:cxn ang="0">
                  <a:pos x="502" y="184"/>
                </a:cxn>
                <a:cxn ang="0">
                  <a:pos x="572" y="161"/>
                </a:cxn>
                <a:cxn ang="0">
                  <a:pos x="615" y="124"/>
                </a:cxn>
                <a:cxn ang="0">
                  <a:pos x="660" y="105"/>
                </a:cxn>
                <a:cxn ang="0">
                  <a:pos x="689" y="39"/>
                </a:cxn>
                <a:cxn ang="0">
                  <a:pos x="750" y="0"/>
                </a:cxn>
                <a:cxn ang="0">
                  <a:pos x="832" y="36"/>
                </a:cxn>
                <a:cxn ang="0">
                  <a:pos x="829" y="110"/>
                </a:cxn>
                <a:cxn ang="0">
                  <a:pos x="799" y="176"/>
                </a:cxn>
                <a:cxn ang="0">
                  <a:pos x="733" y="221"/>
                </a:cxn>
                <a:cxn ang="0">
                  <a:pos x="648" y="244"/>
                </a:cxn>
                <a:cxn ang="0">
                  <a:pos x="614" y="276"/>
                </a:cxn>
                <a:cxn ang="0">
                  <a:pos x="540" y="304"/>
                </a:cxn>
                <a:cxn ang="0">
                  <a:pos x="472" y="372"/>
                </a:cxn>
                <a:cxn ang="0">
                  <a:pos x="391" y="442"/>
                </a:cxn>
                <a:cxn ang="0">
                  <a:pos x="374" y="453"/>
                </a:cxn>
                <a:cxn ang="0">
                  <a:pos x="358" y="511"/>
                </a:cxn>
                <a:cxn ang="0">
                  <a:pos x="331" y="520"/>
                </a:cxn>
                <a:cxn ang="0">
                  <a:pos x="294" y="530"/>
                </a:cxn>
                <a:cxn ang="0">
                  <a:pos x="297" y="562"/>
                </a:cxn>
                <a:cxn ang="0">
                  <a:pos x="249" y="547"/>
                </a:cxn>
                <a:cxn ang="0">
                  <a:pos x="273" y="603"/>
                </a:cxn>
                <a:cxn ang="0">
                  <a:pos x="262" y="625"/>
                </a:cxn>
                <a:cxn ang="0">
                  <a:pos x="251" y="651"/>
                </a:cxn>
                <a:cxn ang="0">
                  <a:pos x="213" y="601"/>
                </a:cxn>
                <a:cxn ang="0">
                  <a:pos x="221" y="652"/>
                </a:cxn>
                <a:cxn ang="0">
                  <a:pos x="228" y="687"/>
                </a:cxn>
                <a:cxn ang="0">
                  <a:pos x="179" y="679"/>
                </a:cxn>
                <a:cxn ang="0">
                  <a:pos x="211" y="723"/>
                </a:cxn>
                <a:cxn ang="0">
                  <a:pos x="185" y="718"/>
                </a:cxn>
                <a:cxn ang="0">
                  <a:pos x="192" y="760"/>
                </a:cxn>
                <a:cxn ang="0">
                  <a:pos x="159" y="794"/>
                </a:cxn>
                <a:cxn ang="0">
                  <a:pos x="82" y="761"/>
                </a:cxn>
                <a:cxn ang="0">
                  <a:pos x="39" y="757"/>
                </a:cxn>
                <a:cxn ang="0">
                  <a:pos x="63" y="724"/>
                </a:cxn>
                <a:cxn ang="0">
                  <a:pos x="52" y="713"/>
                </a:cxn>
                <a:cxn ang="0">
                  <a:pos x="0" y="692"/>
                </a:cxn>
              </a:cxnLst>
              <a:rect l="0" t="0" r="r" b="b"/>
              <a:pathLst>
                <a:path w="843" h="796">
                  <a:moveTo>
                    <a:pt x="0" y="692"/>
                  </a:moveTo>
                  <a:lnTo>
                    <a:pt x="0" y="687"/>
                  </a:lnTo>
                  <a:lnTo>
                    <a:pt x="4" y="692"/>
                  </a:lnTo>
                  <a:lnTo>
                    <a:pt x="17" y="689"/>
                  </a:lnTo>
                  <a:lnTo>
                    <a:pt x="31" y="669"/>
                  </a:lnTo>
                  <a:lnTo>
                    <a:pt x="60" y="659"/>
                  </a:lnTo>
                  <a:lnTo>
                    <a:pt x="55" y="653"/>
                  </a:lnTo>
                  <a:lnTo>
                    <a:pt x="60" y="636"/>
                  </a:lnTo>
                  <a:lnTo>
                    <a:pt x="77" y="621"/>
                  </a:lnTo>
                  <a:lnTo>
                    <a:pt x="88" y="629"/>
                  </a:lnTo>
                  <a:lnTo>
                    <a:pt x="101" y="631"/>
                  </a:lnTo>
                  <a:lnTo>
                    <a:pt x="116" y="641"/>
                  </a:lnTo>
                  <a:lnTo>
                    <a:pt x="133" y="644"/>
                  </a:lnTo>
                  <a:lnTo>
                    <a:pt x="124" y="631"/>
                  </a:lnTo>
                  <a:lnTo>
                    <a:pt x="84" y="616"/>
                  </a:lnTo>
                  <a:lnTo>
                    <a:pt x="77" y="604"/>
                  </a:lnTo>
                  <a:lnTo>
                    <a:pt x="86" y="606"/>
                  </a:lnTo>
                  <a:lnTo>
                    <a:pt x="103" y="604"/>
                  </a:lnTo>
                  <a:lnTo>
                    <a:pt x="108" y="593"/>
                  </a:lnTo>
                  <a:lnTo>
                    <a:pt x="83" y="578"/>
                  </a:lnTo>
                  <a:lnTo>
                    <a:pt x="86" y="572"/>
                  </a:lnTo>
                  <a:lnTo>
                    <a:pt x="120" y="570"/>
                  </a:lnTo>
                  <a:lnTo>
                    <a:pt x="127" y="565"/>
                  </a:lnTo>
                  <a:lnTo>
                    <a:pt x="121" y="556"/>
                  </a:lnTo>
                  <a:lnTo>
                    <a:pt x="109" y="554"/>
                  </a:lnTo>
                  <a:lnTo>
                    <a:pt x="103" y="545"/>
                  </a:lnTo>
                  <a:lnTo>
                    <a:pt x="98" y="536"/>
                  </a:lnTo>
                  <a:lnTo>
                    <a:pt x="98" y="523"/>
                  </a:lnTo>
                  <a:lnTo>
                    <a:pt x="100" y="519"/>
                  </a:lnTo>
                  <a:lnTo>
                    <a:pt x="106" y="527"/>
                  </a:lnTo>
                  <a:lnTo>
                    <a:pt x="129" y="513"/>
                  </a:lnTo>
                  <a:lnTo>
                    <a:pt x="151" y="519"/>
                  </a:lnTo>
                  <a:lnTo>
                    <a:pt x="163" y="511"/>
                  </a:lnTo>
                  <a:lnTo>
                    <a:pt x="152" y="513"/>
                  </a:lnTo>
                  <a:lnTo>
                    <a:pt x="144" y="509"/>
                  </a:lnTo>
                  <a:lnTo>
                    <a:pt x="138" y="496"/>
                  </a:lnTo>
                  <a:lnTo>
                    <a:pt x="127" y="493"/>
                  </a:lnTo>
                  <a:lnTo>
                    <a:pt x="108" y="498"/>
                  </a:lnTo>
                  <a:lnTo>
                    <a:pt x="105" y="490"/>
                  </a:lnTo>
                  <a:lnTo>
                    <a:pt x="113" y="481"/>
                  </a:lnTo>
                  <a:lnTo>
                    <a:pt x="122" y="455"/>
                  </a:lnTo>
                  <a:lnTo>
                    <a:pt x="117" y="457"/>
                  </a:lnTo>
                  <a:lnTo>
                    <a:pt x="116" y="452"/>
                  </a:lnTo>
                  <a:lnTo>
                    <a:pt x="113" y="443"/>
                  </a:lnTo>
                  <a:lnTo>
                    <a:pt x="103" y="457"/>
                  </a:lnTo>
                  <a:lnTo>
                    <a:pt x="103" y="442"/>
                  </a:lnTo>
                  <a:lnTo>
                    <a:pt x="97" y="437"/>
                  </a:lnTo>
                  <a:lnTo>
                    <a:pt x="103" y="426"/>
                  </a:lnTo>
                  <a:lnTo>
                    <a:pt x="100" y="421"/>
                  </a:lnTo>
                  <a:lnTo>
                    <a:pt x="105" y="410"/>
                  </a:lnTo>
                  <a:lnTo>
                    <a:pt x="124" y="410"/>
                  </a:lnTo>
                  <a:lnTo>
                    <a:pt x="124" y="426"/>
                  </a:lnTo>
                  <a:lnTo>
                    <a:pt x="131" y="431"/>
                  </a:lnTo>
                  <a:lnTo>
                    <a:pt x="153" y="418"/>
                  </a:lnTo>
                  <a:lnTo>
                    <a:pt x="163" y="404"/>
                  </a:lnTo>
                  <a:lnTo>
                    <a:pt x="165" y="387"/>
                  </a:lnTo>
                  <a:lnTo>
                    <a:pt x="184" y="378"/>
                  </a:lnTo>
                  <a:lnTo>
                    <a:pt x="208" y="383"/>
                  </a:lnTo>
                  <a:lnTo>
                    <a:pt x="229" y="362"/>
                  </a:lnTo>
                  <a:lnTo>
                    <a:pt x="230" y="351"/>
                  </a:lnTo>
                  <a:lnTo>
                    <a:pt x="226" y="340"/>
                  </a:lnTo>
                  <a:lnTo>
                    <a:pt x="237" y="332"/>
                  </a:lnTo>
                  <a:lnTo>
                    <a:pt x="234" y="320"/>
                  </a:lnTo>
                  <a:lnTo>
                    <a:pt x="249" y="308"/>
                  </a:lnTo>
                  <a:lnTo>
                    <a:pt x="259" y="310"/>
                  </a:lnTo>
                  <a:lnTo>
                    <a:pt x="269" y="304"/>
                  </a:lnTo>
                  <a:lnTo>
                    <a:pt x="265" y="298"/>
                  </a:lnTo>
                  <a:lnTo>
                    <a:pt x="271" y="277"/>
                  </a:lnTo>
                  <a:lnTo>
                    <a:pt x="278" y="269"/>
                  </a:lnTo>
                  <a:lnTo>
                    <a:pt x="302" y="253"/>
                  </a:lnTo>
                  <a:lnTo>
                    <a:pt x="334" y="240"/>
                  </a:lnTo>
                  <a:lnTo>
                    <a:pt x="341" y="233"/>
                  </a:lnTo>
                  <a:lnTo>
                    <a:pt x="343" y="222"/>
                  </a:lnTo>
                  <a:lnTo>
                    <a:pt x="348" y="211"/>
                  </a:lnTo>
                  <a:lnTo>
                    <a:pt x="372" y="196"/>
                  </a:lnTo>
                  <a:lnTo>
                    <a:pt x="383" y="201"/>
                  </a:lnTo>
                  <a:lnTo>
                    <a:pt x="377" y="212"/>
                  </a:lnTo>
                  <a:lnTo>
                    <a:pt x="371" y="229"/>
                  </a:lnTo>
                  <a:lnTo>
                    <a:pt x="380" y="232"/>
                  </a:lnTo>
                  <a:lnTo>
                    <a:pt x="385" y="219"/>
                  </a:lnTo>
                  <a:lnTo>
                    <a:pt x="404" y="212"/>
                  </a:lnTo>
                  <a:lnTo>
                    <a:pt x="409" y="201"/>
                  </a:lnTo>
                  <a:lnTo>
                    <a:pt x="401" y="195"/>
                  </a:lnTo>
                  <a:lnTo>
                    <a:pt x="398" y="184"/>
                  </a:lnTo>
                  <a:lnTo>
                    <a:pt x="398" y="169"/>
                  </a:lnTo>
                  <a:lnTo>
                    <a:pt x="404" y="170"/>
                  </a:lnTo>
                  <a:lnTo>
                    <a:pt x="407" y="162"/>
                  </a:lnTo>
                  <a:lnTo>
                    <a:pt x="402" y="157"/>
                  </a:lnTo>
                  <a:lnTo>
                    <a:pt x="423" y="152"/>
                  </a:lnTo>
                  <a:lnTo>
                    <a:pt x="426" y="161"/>
                  </a:lnTo>
                  <a:lnTo>
                    <a:pt x="470" y="165"/>
                  </a:lnTo>
                  <a:lnTo>
                    <a:pt x="470" y="185"/>
                  </a:lnTo>
                  <a:lnTo>
                    <a:pt x="481" y="190"/>
                  </a:lnTo>
                  <a:lnTo>
                    <a:pt x="488" y="178"/>
                  </a:lnTo>
                  <a:lnTo>
                    <a:pt x="502" y="184"/>
                  </a:lnTo>
                  <a:lnTo>
                    <a:pt x="546" y="152"/>
                  </a:lnTo>
                  <a:lnTo>
                    <a:pt x="557" y="152"/>
                  </a:lnTo>
                  <a:lnTo>
                    <a:pt x="560" y="161"/>
                  </a:lnTo>
                  <a:lnTo>
                    <a:pt x="562" y="162"/>
                  </a:lnTo>
                  <a:lnTo>
                    <a:pt x="572" y="161"/>
                  </a:lnTo>
                  <a:lnTo>
                    <a:pt x="577" y="154"/>
                  </a:lnTo>
                  <a:lnTo>
                    <a:pt x="583" y="156"/>
                  </a:lnTo>
                  <a:lnTo>
                    <a:pt x="588" y="147"/>
                  </a:lnTo>
                  <a:lnTo>
                    <a:pt x="595" y="146"/>
                  </a:lnTo>
                  <a:lnTo>
                    <a:pt x="615" y="124"/>
                  </a:lnTo>
                  <a:lnTo>
                    <a:pt x="633" y="124"/>
                  </a:lnTo>
                  <a:lnTo>
                    <a:pt x="638" y="118"/>
                  </a:lnTo>
                  <a:lnTo>
                    <a:pt x="643" y="102"/>
                  </a:lnTo>
                  <a:lnTo>
                    <a:pt x="653" y="109"/>
                  </a:lnTo>
                  <a:lnTo>
                    <a:pt x="660" y="105"/>
                  </a:lnTo>
                  <a:lnTo>
                    <a:pt x="667" y="97"/>
                  </a:lnTo>
                  <a:lnTo>
                    <a:pt x="663" y="70"/>
                  </a:lnTo>
                  <a:lnTo>
                    <a:pt x="668" y="56"/>
                  </a:lnTo>
                  <a:lnTo>
                    <a:pt x="680" y="51"/>
                  </a:lnTo>
                  <a:lnTo>
                    <a:pt x="689" y="39"/>
                  </a:lnTo>
                  <a:lnTo>
                    <a:pt x="697" y="39"/>
                  </a:lnTo>
                  <a:lnTo>
                    <a:pt x="708" y="25"/>
                  </a:lnTo>
                  <a:lnTo>
                    <a:pt x="713" y="14"/>
                  </a:lnTo>
                  <a:lnTo>
                    <a:pt x="726" y="20"/>
                  </a:lnTo>
                  <a:lnTo>
                    <a:pt x="750" y="0"/>
                  </a:lnTo>
                  <a:lnTo>
                    <a:pt x="782" y="1"/>
                  </a:lnTo>
                  <a:lnTo>
                    <a:pt x="812" y="12"/>
                  </a:lnTo>
                  <a:lnTo>
                    <a:pt x="820" y="20"/>
                  </a:lnTo>
                  <a:lnTo>
                    <a:pt x="825" y="29"/>
                  </a:lnTo>
                  <a:lnTo>
                    <a:pt x="832" y="36"/>
                  </a:lnTo>
                  <a:lnTo>
                    <a:pt x="831" y="46"/>
                  </a:lnTo>
                  <a:lnTo>
                    <a:pt x="842" y="76"/>
                  </a:lnTo>
                  <a:lnTo>
                    <a:pt x="842" y="87"/>
                  </a:lnTo>
                  <a:lnTo>
                    <a:pt x="834" y="93"/>
                  </a:lnTo>
                  <a:lnTo>
                    <a:pt x="829" y="110"/>
                  </a:lnTo>
                  <a:lnTo>
                    <a:pt x="843" y="111"/>
                  </a:lnTo>
                  <a:lnTo>
                    <a:pt x="841" y="119"/>
                  </a:lnTo>
                  <a:lnTo>
                    <a:pt x="829" y="127"/>
                  </a:lnTo>
                  <a:lnTo>
                    <a:pt x="819" y="141"/>
                  </a:lnTo>
                  <a:lnTo>
                    <a:pt x="799" y="176"/>
                  </a:lnTo>
                  <a:lnTo>
                    <a:pt x="807" y="189"/>
                  </a:lnTo>
                  <a:lnTo>
                    <a:pt x="789" y="180"/>
                  </a:lnTo>
                  <a:lnTo>
                    <a:pt x="781" y="180"/>
                  </a:lnTo>
                  <a:lnTo>
                    <a:pt x="772" y="184"/>
                  </a:lnTo>
                  <a:lnTo>
                    <a:pt x="733" y="221"/>
                  </a:lnTo>
                  <a:lnTo>
                    <a:pt x="712" y="229"/>
                  </a:lnTo>
                  <a:lnTo>
                    <a:pt x="702" y="229"/>
                  </a:lnTo>
                  <a:lnTo>
                    <a:pt x="680" y="240"/>
                  </a:lnTo>
                  <a:lnTo>
                    <a:pt x="669" y="238"/>
                  </a:lnTo>
                  <a:lnTo>
                    <a:pt x="648" y="244"/>
                  </a:lnTo>
                  <a:lnTo>
                    <a:pt x="641" y="251"/>
                  </a:lnTo>
                  <a:lnTo>
                    <a:pt x="638" y="261"/>
                  </a:lnTo>
                  <a:lnTo>
                    <a:pt x="628" y="271"/>
                  </a:lnTo>
                  <a:lnTo>
                    <a:pt x="624" y="260"/>
                  </a:lnTo>
                  <a:lnTo>
                    <a:pt x="614" y="276"/>
                  </a:lnTo>
                  <a:lnTo>
                    <a:pt x="558" y="310"/>
                  </a:lnTo>
                  <a:lnTo>
                    <a:pt x="552" y="309"/>
                  </a:lnTo>
                  <a:lnTo>
                    <a:pt x="545" y="289"/>
                  </a:lnTo>
                  <a:lnTo>
                    <a:pt x="539" y="294"/>
                  </a:lnTo>
                  <a:lnTo>
                    <a:pt x="540" y="304"/>
                  </a:lnTo>
                  <a:lnTo>
                    <a:pt x="538" y="308"/>
                  </a:lnTo>
                  <a:lnTo>
                    <a:pt x="534" y="318"/>
                  </a:lnTo>
                  <a:lnTo>
                    <a:pt x="506" y="350"/>
                  </a:lnTo>
                  <a:lnTo>
                    <a:pt x="481" y="356"/>
                  </a:lnTo>
                  <a:lnTo>
                    <a:pt x="472" y="372"/>
                  </a:lnTo>
                  <a:lnTo>
                    <a:pt x="469" y="363"/>
                  </a:lnTo>
                  <a:lnTo>
                    <a:pt x="449" y="398"/>
                  </a:lnTo>
                  <a:lnTo>
                    <a:pt x="422" y="431"/>
                  </a:lnTo>
                  <a:lnTo>
                    <a:pt x="395" y="436"/>
                  </a:lnTo>
                  <a:lnTo>
                    <a:pt x="391" y="442"/>
                  </a:lnTo>
                  <a:lnTo>
                    <a:pt x="389" y="434"/>
                  </a:lnTo>
                  <a:lnTo>
                    <a:pt x="378" y="436"/>
                  </a:lnTo>
                  <a:lnTo>
                    <a:pt x="373" y="430"/>
                  </a:lnTo>
                  <a:lnTo>
                    <a:pt x="367" y="445"/>
                  </a:lnTo>
                  <a:lnTo>
                    <a:pt x="374" y="453"/>
                  </a:lnTo>
                  <a:lnTo>
                    <a:pt x="383" y="454"/>
                  </a:lnTo>
                  <a:lnTo>
                    <a:pt x="385" y="465"/>
                  </a:lnTo>
                  <a:lnTo>
                    <a:pt x="359" y="491"/>
                  </a:lnTo>
                  <a:lnTo>
                    <a:pt x="362" y="501"/>
                  </a:lnTo>
                  <a:lnTo>
                    <a:pt x="358" y="511"/>
                  </a:lnTo>
                  <a:lnTo>
                    <a:pt x="340" y="514"/>
                  </a:lnTo>
                  <a:lnTo>
                    <a:pt x="331" y="504"/>
                  </a:lnTo>
                  <a:lnTo>
                    <a:pt x="316" y="498"/>
                  </a:lnTo>
                  <a:lnTo>
                    <a:pt x="319" y="506"/>
                  </a:lnTo>
                  <a:lnTo>
                    <a:pt x="331" y="520"/>
                  </a:lnTo>
                  <a:lnTo>
                    <a:pt x="341" y="543"/>
                  </a:lnTo>
                  <a:lnTo>
                    <a:pt x="304" y="517"/>
                  </a:lnTo>
                  <a:lnTo>
                    <a:pt x="294" y="520"/>
                  </a:lnTo>
                  <a:lnTo>
                    <a:pt x="296" y="524"/>
                  </a:lnTo>
                  <a:lnTo>
                    <a:pt x="294" y="530"/>
                  </a:lnTo>
                  <a:lnTo>
                    <a:pt x="299" y="544"/>
                  </a:lnTo>
                  <a:lnTo>
                    <a:pt x="304" y="549"/>
                  </a:lnTo>
                  <a:lnTo>
                    <a:pt x="293" y="541"/>
                  </a:lnTo>
                  <a:lnTo>
                    <a:pt x="291" y="547"/>
                  </a:lnTo>
                  <a:lnTo>
                    <a:pt x="297" y="562"/>
                  </a:lnTo>
                  <a:lnTo>
                    <a:pt x="293" y="570"/>
                  </a:lnTo>
                  <a:lnTo>
                    <a:pt x="285" y="571"/>
                  </a:lnTo>
                  <a:lnTo>
                    <a:pt x="280" y="561"/>
                  </a:lnTo>
                  <a:lnTo>
                    <a:pt x="251" y="538"/>
                  </a:lnTo>
                  <a:lnTo>
                    <a:pt x="249" y="547"/>
                  </a:lnTo>
                  <a:lnTo>
                    <a:pt x="262" y="561"/>
                  </a:lnTo>
                  <a:lnTo>
                    <a:pt x="270" y="574"/>
                  </a:lnTo>
                  <a:lnTo>
                    <a:pt x="278" y="593"/>
                  </a:lnTo>
                  <a:lnTo>
                    <a:pt x="278" y="604"/>
                  </a:lnTo>
                  <a:lnTo>
                    <a:pt x="273" y="603"/>
                  </a:lnTo>
                  <a:lnTo>
                    <a:pt x="271" y="610"/>
                  </a:lnTo>
                  <a:lnTo>
                    <a:pt x="270" y="620"/>
                  </a:lnTo>
                  <a:lnTo>
                    <a:pt x="264" y="613"/>
                  </a:lnTo>
                  <a:lnTo>
                    <a:pt x="261" y="613"/>
                  </a:lnTo>
                  <a:lnTo>
                    <a:pt x="262" y="625"/>
                  </a:lnTo>
                  <a:lnTo>
                    <a:pt x="265" y="629"/>
                  </a:lnTo>
                  <a:lnTo>
                    <a:pt x="260" y="633"/>
                  </a:lnTo>
                  <a:lnTo>
                    <a:pt x="251" y="625"/>
                  </a:lnTo>
                  <a:lnTo>
                    <a:pt x="249" y="636"/>
                  </a:lnTo>
                  <a:lnTo>
                    <a:pt x="251" y="651"/>
                  </a:lnTo>
                  <a:lnTo>
                    <a:pt x="244" y="653"/>
                  </a:lnTo>
                  <a:lnTo>
                    <a:pt x="239" y="644"/>
                  </a:lnTo>
                  <a:lnTo>
                    <a:pt x="232" y="643"/>
                  </a:lnTo>
                  <a:lnTo>
                    <a:pt x="228" y="630"/>
                  </a:lnTo>
                  <a:lnTo>
                    <a:pt x="213" y="601"/>
                  </a:lnTo>
                  <a:lnTo>
                    <a:pt x="207" y="621"/>
                  </a:lnTo>
                  <a:lnTo>
                    <a:pt x="210" y="633"/>
                  </a:lnTo>
                  <a:lnTo>
                    <a:pt x="197" y="640"/>
                  </a:lnTo>
                  <a:lnTo>
                    <a:pt x="213" y="646"/>
                  </a:lnTo>
                  <a:lnTo>
                    <a:pt x="221" y="652"/>
                  </a:lnTo>
                  <a:lnTo>
                    <a:pt x="221" y="663"/>
                  </a:lnTo>
                  <a:lnTo>
                    <a:pt x="230" y="668"/>
                  </a:lnTo>
                  <a:lnTo>
                    <a:pt x="226" y="671"/>
                  </a:lnTo>
                  <a:lnTo>
                    <a:pt x="228" y="678"/>
                  </a:lnTo>
                  <a:lnTo>
                    <a:pt x="228" y="687"/>
                  </a:lnTo>
                  <a:lnTo>
                    <a:pt x="226" y="700"/>
                  </a:lnTo>
                  <a:lnTo>
                    <a:pt x="216" y="701"/>
                  </a:lnTo>
                  <a:lnTo>
                    <a:pt x="211" y="686"/>
                  </a:lnTo>
                  <a:lnTo>
                    <a:pt x="205" y="684"/>
                  </a:lnTo>
                  <a:lnTo>
                    <a:pt x="179" y="679"/>
                  </a:lnTo>
                  <a:lnTo>
                    <a:pt x="170" y="681"/>
                  </a:lnTo>
                  <a:lnTo>
                    <a:pt x="179" y="689"/>
                  </a:lnTo>
                  <a:lnTo>
                    <a:pt x="194" y="691"/>
                  </a:lnTo>
                  <a:lnTo>
                    <a:pt x="207" y="712"/>
                  </a:lnTo>
                  <a:lnTo>
                    <a:pt x="211" y="723"/>
                  </a:lnTo>
                  <a:lnTo>
                    <a:pt x="207" y="730"/>
                  </a:lnTo>
                  <a:lnTo>
                    <a:pt x="202" y="733"/>
                  </a:lnTo>
                  <a:lnTo>
                    <a:pt x="200" y="739"/>
                  </a:lnTo>
                  <a:lnTo>
                    <a:pt x="190" y="730"/>
                  </a:lnTo>
                  <a:lnTo>
                    <a:pt x="185" y="718"/>
                  </a:lnTo>
                  <a:lnTo>
                    <a:pt x="174" y="714"/>
                  </a:lnTo>
                  <a:lnTo>
                    <a:pt x="179" y="732"/>
                  </a:lnTo>
                  <a:lnTo>
                    <a:pt x="184" y="744"/>
                  </a:lnTo>
                  <a:lnTo>
                    <a:pt x="191" y="751"/>
                  </a:lnTo>
                  <a:lnTo>
                    <a:pt x="192" y="760"/>
                  </a:lnTo>
                  <a:lnTo>
                    <a:pt x="185" y="769"/>
                  </a:lnTo>
                  <a:lnTo>
                    <a:pt x="180" y="781"/>
                  </a:lnTo>
                  <a:lnTo>
                    <a:pt x="174" y="782"/>
                  </a:lnTo>
                  <a:lnTo>
                    <a:pt x="167" y="796"/>
                  </a:lnTo>
                  <a:lnTo>
                    <a:pt x="159" y="794"/>
                  </a:lnTo>
                  <a:lnTo>
                    <a:pt x="152" y="788"/>
                  </a:lnTo>
                  <a:lnTo>
                    <a:pt x="133" y="789"/>
                  </a:lnTo>
                  <a:lnTo>
                    <a:pt x="115" y="777"/>
                  </a:lnTo>
                  <a:lnTo>
                    <a:pt x="97" y="776"/>
                  </a:lnTo>
                  <a:lnTo>
                    <a:pt x="82" y="761"/>
                  </a:lnTo>
                  <a:lnTo>
                    <a:pt x="61" y="764"/>
                  </a:lnTo>
                  <a:lnTo>
                    <a:pt x="39" y="777"/>
                  </a:lnTo>
                  <a:lnTo>
                    <a:pt x="24" y="776"/>
                  </a:lnTo>
                  <a:lnTo>
                    <a:pt x="35" y="766"/>
                  </a:lnTo>
                  <a:lnTo>
                    <a:pt x="39" y="757"/>
                  </a:lnTo>
                  <a:lnTo>
                    <a:pt x="33" y="757"/>
                  </a:lnTo>
                  <a:lnTo>
                    <a:pt x="34" y="745"/>
                  </a:lnTo>
                  <a:lnTo>
                    <a:pt x="39" y="738"/>
                  </a:lnTo>
                  <a:lnTo>
                    <a:pt x="56" y="723"/>
                  </a:lnTo>
                  <a:lnTo>
                    <a:pt x="63" y="724"/>
                  </a:lnTo>
                  <a:lnTo>
                    <a:pt x="78" y="713"/>
                  </a:lnTo>
                  <a:lnTo>
                    <a:pt x="77" y="711"/>
                  </a:lnTo>
                  <a:lnTo>
                    <a:pt x="68" y="703"/>
                  </a:lnTo>
                  <a:lnTo>
                    <a:pt x="63" y="711"/>
                  </a:lnTo>
                  <a:lnTo>
                    <a:pt x="52" y="713"/>
                  </a:lnTo>
                  <a:lnTo>
                    <a:pt x="40" y="727"/>
                  </a:lnTo>
                  <a:lnTo>
                    <a:pt x="18" y="724"/>
                  </a:lnTo>
                  <a:lnTo>
                    <a:pt x="17" y="714"/>
                  </a:lnTo>
                  <a:lnTo>
                    <a:pt x="4" y="706"/>
                  </a:lnTo>
                  <a:lnTo>
                    <a:pt x="0" y="692"/>
                  </a:ln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 sz="1950" dirty="0">
                <a:latin typeface="Raleway Light"/>
              </a:endParaRPr>
            </a:p>
          </p:txBody>
        </p:sp>
        <p:sp>
          <p:nvSpPr>
            <p:cNvPr id="71" name="Freeform 126">
              <a:extLst>
                <a:ext uri="{FF2B5EF4-FFF2-40B4-BE49-F238E27FC236}">
                  <a16:creationId xmlns:a16="http://schemas.microsoft.com/office/drawing/2014/main" id="{9069F1F0-F58A-4CEA-74A7-4721A7727517}"/>
                </a:ext>
              </a:extLst>
            </p:cNvPr>
            <p:cNvSpPr>
              <a:spLocks noChangeAspect="1"/>
            </p:cNvSpPr>
            <p:nvPr/>
          </p:nvSpPr>
          <p:spPr bwMode="gray">
            <a:xfrm>
              <a:off x="7338038" y="1915600"/>
              <a:ext cx="24537" cy="39307"/>
            </a:xfrm>
            <a:custGeom>
              <a:avLst/>
              <a:gdLst/>
              <a:ahLst/>
              <a:cxnLst>
                <a:cxn ang="0">
                  <a:pos x="0" y="11"/>
                </a:cxn>
                <a:cxn ang="0">
                  <a:pos x="0" y="8"/>
                </a:cxn>
                <a:cxn ang="0">
                  <a:pos x="13" y="0"/>
                </a:cxn>
                <a:cxn ang="0">
                  <a:pos x="23" y="5"/>
                </a:cxn>
                <a:cxn ang="0">
                  <a:pos x="33" y="16"/>
                </a:cxn>
                <a:cxn ang="0">
                  <a:pos x="35" y="10"/>
                </a:cxn>
                <a:cxn ang="0">
                  <a:pos x="47" y="30"/>
                </a:cxn>
                <a:cxn ang="0">
                  <a:pos x="48" y="40"/>
                </a:cxn>
                <a:cxn ang="0">
                  <a:pos x="47" y="53"/>
                </a:cxn>
                <a:cxn ang="0">
                  <a:pos x="44" y="57"/>
                </a:cxn>
                <a:cxn ang="0">
                  <a:pos x="45" y="68"/>
                </a:cxn>
                <a:cxn ang="0">
                  <a:pos x="48" y="78"/>
                </a:cxn>
                <a:cxn ang="0">
                  <a:pos x="44" y="81"/>
                </a:cxn>
                <a:cxn ang="0">
                  <a:pos x="38" y="59"/>
                </a:cxn>
                <a:cxn ang="0">
                  <a:pos x="31" y="46"/>
                </a:cxn>
                <a:cxn ang="0">
                  <a:pos x="24" y="27"/>
                </a:cxn>
                <a:cxn ang="0">
                  <a:pos x="4" y="19"/>
                </a:cxn>
                <a:cxn ang="0">
                  <a:pos x="0" y="11"/>
                </a:cxn>
              </a:cxnLst>
              <a:rect l="0" t="0" r="r" b="b"/>
              <a:pathLst>
                <a:path w="48" h="81">
                  <a:moveTo>
                    <a:pt x="0" y="11"/>
                  </a:moveTo>
                  <a:lnTo>
                    <a:pt x="0" y="8"/>
                  </a:lnTo>
                  <a:lnTo>
                    <a:pt x="13" y="0"/>
                  </a:lnTo>
                  <a:lnTo>
                    <a:pt x="23" y="5"/>
                  </a:lnTo>
                  <a:lnTo>
                    <a:pt x="33" y="16"/>
                  </a:lnTo>
                  <a:lnTo>
                    <a:pt x="35" y="10"/>
                  </a:lnTo>
                  <a:lnTo>
                    <a:pt x="47" y="30"/>
                  </a:lnTo>
                  <a:lnTo>
                    <a:pt x="48" y="40"/>
                  </a:lnTo>
                  <a:lnTo>
                    <a:pt x="47" y="53"/>
                  </a:lnTo>
                  <a:lnTo>
                    <a:pt x="44" y="57"/>
                  </a:lnTo>
                  <a:lnTo>
                    <a:pt x="45" y="68"/>
                  </a:lnTo>
                  <a:lnTo>
                    <a:pt x="48" y="78"/>
                  </a:lnTo>
                  <a:lnTo>
                    <a:pt x="44" y="81"/>
                  </a:lnTo>
                  <a:lnTo>
                    <a:pt x="38" y="59"/>
                  </a:lnTo>
                  <a:lnTo>
                    <a:pt x="31" y="46"/>
                  </a:lnTo>
                  <a:lnTo>
                    <a:pt x="24" y="27"/>
                  </a:lnTo>
                  <a:lnTo>
                    <a:pt x="4" y="19"/>
                  </a:lnTo>
                  <a:lnTo>
                    <a:pt x="0" y="11"/>
                  </a:ln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 sz="1950" dirty="0">
                <a:latin typeface="Raleway Light"/>
              </a:endParaRPr>
            </a:p>
          </p:txBody>
        </p:sp>
        <p:sp>
          <p:nvSpPr>
            <p:cNvPr id="72" name="Freeform 127">
              <a:extLst>
                <a:ext uri="{FF2B5EF4-FFF2-40B4-BE49-F238E27FC236}">
                  <a16:creationId xmlns:a16="http://schemas.microsoft.com/office/drawing/2014/main" id="{754336DD-D6A1-06D7-7589-62562824DA2A}"/>
                </a:ext>
              </a:extLst>
            </p:cNvPr>
            <p:cNvSpPr>
              <a:spLocks noChangeAspect="1"/>
            </p:cNvSpPr>
            <p:nvPr/>
          </p:nvSpPr>
          <p:spPr bwMode="gray">
            <a:xfrm>
              <a:off x="9933463" y="1814877"/>
              <a:ext cx="46347" cy="31937"/>
            </a:xfrm>
            <a:custGeom>
              <a:avLst/>
              <a:gdLst/>
              <a:ahLst/>
              <a:cxnLst>
                <a:cxn ang="0">
                  <a:pos x="44" y="7"/>
                </a:cxn>
                <a:cxn ang="0">
                  <a:pos x="57" y="9"/>
                </a:cxn>
                <a:cxn ang="0">
                  <a:pos x="84" y="4"/>
                </a:cxn>
                <a:cxn ang="0">
                  <a:pos x="85" y="7"/>
                </a:cxn>
                <a:cxn ang="0">
                  <a:pos x="84" y="14"/>
                </a:cxn>
                <a:cxn ang="0">
                  <a:pos x="79" y="27"/>
                </a:cxn>
                <a:cxn ang="0">
                  <a:pos x="76" y="37"/>
                </a:cxn>
                <a:cxn ang="0">
                  <a:pos x="71" y="45"/>
                </a:cxn>
                <a:cxn ang="0">
                  <a:pos x="70" y="40"/>
                </a:cxn>
                <a:cxn ang="0">
                  <a:pos x="70" y="26"/>
                </a:cxn>
                <a:cxn ang="0">
                  <a:pos x="62" y="51"/>
                </a:cxn>
                <a:cxn ang="0">
                  <a:pos x="54" y="50"/>
                </a:cxn>
                <a:cxn ang="0">
                  <a:pos x="44" y="42"/>
                </a:cxn>
                <a:cxn ang="0">
                  <a:pos x="36" y="52"/>
                </a:cxn>
                <a:cxn ang="0">
                  <a:pos x="20" y="51"/>
                </a:cxn>
                <a:cxn ang="0">
                  <a:pos x="17" y="57"/>
                </a:cxn>
                <a:cxn ang="0">
                  <a:pos x="13" y="61"/>
                </a:cxn>
                <a:cxn ang="0">
                  <a:pos x="0" y="46"/>
                </a:cxn>
                <a:cxn ang="0">
                  <a:pos x="4" y="40"/>
                </a:cxn>
                <a:cxn ang="0">
                  <a:pos x="11" y="37"/>
                </a:cxn>
                <a:cxn ang="0">
                  <a:pos x="10" y="29"/>
                </a:cxn>
                <a:cxn ang="0">
                  <a:pos x="13" y="23"/>
                </a:cxn>
                <a:cxn ang="0">
                  <a:pos x="19" y="20"/>
                </a:cxn>
                <a:cxn ang="0">
                  <a:pos x="19" y="14"/>
                </a:cxn>
                <a:cxn ang="0">
                  <a:pos x="16" y="4"/>
                </a:cxn>
                <a:cxn ang="0">
                  <a:pos x="25" y="0"/>
                </a:cxn>
                <a:cxn ang="0">
                  <a:pos x="41" y="2"/>
                </a:cxn>
                <a:cxn ang="0">
                  <a:pos x="44" y="3"/>
                </a:cxn>
                <a:cxn ang="0">
                  <a:pos x="44" y="7"/>
                </a:cxn>
              </a:cxnLst>
              <a:rect l="0" t="0" r="r" b="b"/>
              <a:pathLst>
                <a:path w="85" h="61">
                  <a:moveTo>
                    <a:pt x="44" y="7"/>
                  </a:moveTo>
                  <a:lnTo>
                    <a:pt x="57" y="9"/>
                  </a:lnTo>
                  <a:lnTo>
                    <a:pt x="84" y="4"/>
                  </a:lnTo>
                  <a:lnTo>
                    <a:pt x="85" y="7"/>
                  </a:lnTo>
                  <a:lnTo>
                    <a:pt x="84" y="14"/>
                  </a:lnTo>
                  <a:lnTo>
                    <a:pt x="79" y="27"/>
                  </a:lnTo>
                  <a:lnTo>
                    <a:pt x="76" y="37"/>
                  </a:lnTo>
                  <a:lnTo>
                    <a:pt x="71" y="45"/>
                  </a:lnTo>
                  <a:lnTo>
                    <a:pt x="70" y="40"/>
                  </a:lnTo>
                  <a:lnTo>
                    <a:pt x="70" y="26"/>
                  </a:lnTo>
                  <a:lnTo>
                    <a:pt x="62" y="51"/>
                  </a:lnTo>
                  <a:lnTo>
                    <a:pt x="54" y="50"/>
                  </a:lnTo>
                  <a:lnTo>
                    <a:pt x="44" y="42"/>
                  </a:lnTo>
                  <a:lnTo>
                    <a:pt x="36" y="52"/>
                  </a:lnTo>
                  <a:lnTo>
                    <a:pt x="20" y="51"/>
                  </a:lnTo>
                  <a:lnTo>
                    <a:pt x="17" y="57"/>
                  </a:lnTo>
                  <a:lnTo>
                    <a:pt x="13" y="61"/>
                  </a:lnTo>
                  <a:lnTo>
                    <a:pt x="0" y="46"/>
                  </a:lnTo>
                  <a:lnTo>
                    <a:pt x="4" y="40"/>
                  </a:lnTo>
                  <a:lnTo>
                    <a:pt x="11" y="37"/>
                  </a:lnTo>
                  <a:lnTo>
                    <a:pt x="10" y="29"/>
                  </a:lnTo>
                  <a:lnTo>
                    <a:pt x="13" y="23"/>
                  </a:lnTo>
                  <a:lnTo>
                    <a:pt x="19" y="20"/>
                  </a:lnTo>
                  <a:lnTo>
                    <a:pt x="19" y="14"/>
                  </a:lnTo>
                  <a:lnTo>
                    <a:pt x="16" y="4"/>
                  </a:lnTo>
                  <a:lnTo>
                    <a:pt x="25" y="0"/>
                  </a:lnTo>
                  <a:lnTo>
                    <a:pt x="41" y="2"/>
                  </a:lnTo>
                  <a:lnTo>
                    <a:pt x="44" y="3"/>
                  </a:lnTo>
                  <a:lnTo>
                    <a:pt x="44" y="7"/>
                  </a:ln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 sz="1950" dirty="0">
                <a:latin typeface="Raleway Light"/>
              </a:endParaRPr>
            </a:p>
          </p:txBody>
        </p:sp>
        <p:sp>
          <p:nvSpPr>
            <p:cNvPr id="73" name="Freeform 128">
              <a:extLst>
                <a:ext uri="{FF2B5EF4-FFF2-40B4-BE49-F238E27FC236}">
                  <a16:creationId xmlns:a16="http://schemas.microsoft.com/office/drawing/2014/main" id="{7075D10F-E82C-202E-C09C-F5F86D66CE38}"/>
                </a:ext>
              </a:extLst>
            </p:cNvPr>
            <p:cNvSpPr>
              <a:spLocks noChangeAspect="1"/>
            </p:cNvSpPr>
            <p:nvPr/>
          </p:nvSpPr>
          <p:spPr bwMode="gray">
            <a:xfrm>
              <a:off x="7523425" y="1991756"/>
              <a:ext cx="59979" cy="61416"/>
            </a:xfrm>
            <a:custGeom>
              <a:avLst/>
              <a:gdLst/>
              <a:ahLst/>
              <a:cxnLst>
                <a:cxn ang="0">
                  <a:pos x="15" y="75"/>
                </a:cxn>
                <a:cxn ang="0">
                  <a:pos x="12" y="75"/>
                </a:cxn>
                <a:cxn ang="0">
                  <a:pos x="7" y="57"/>
                </a:cxn>
                <a:cxn ang="0">
                  <a:pos x="7" y="49"/>
                </a:cxn>
                <a:cxn ang="0">
                  <a:pos x="3" y="47"/>
                </a:cxn>
                <a:cxn ang="0">
                  <a:pos x="0" y="36"/>
                </a:cxn>
                <a:cxn ang="0">
                  <a:pos x="10" y="41"/>
                </a:cxn>
                <a:cxn ang="0">
                  <a:pos x="19" y="38"/>
                </a:cxn>
                <a:cxn ang="0">
                  <a:pos x="6" y="25"/>
                </a:cxn>
                <a:cxn ang="0">
                  <a:pos x="10" y="23"/>
                </a:cxn>
                <a:cxn ang="0">
                  <a:pos x="15" y="15"/>
                </a:cxn>
                <a:cxn ang="0">
                  <a:pos x="19" y="3"/>
                </a:cxn>
                <a:cxn ang="0">
                  <a:pos x="27" y="0"/>
                </a:cxn>
                <a:cxn ang="0">
                  <a:pos x="37" y="16"/>
                </a:cxn>
                <a:cxn ang="0">
                  <a:pos x="46" y="23"/>
                </a:cxn>
                <a:cxn ang="0">
                  <a:pos x="52" y="38"/>
                </a:cxn>
                <a:cxn ang="0">
                  <a:pos x="68" y="46"/>
                </a:cxn>
                <a:cxn ang="0">
                  <a:pos x="82" y="62"/>
                </a:cxn>
                <a:cxn ang="0">
                  <a:pos x="109" y="98"/>
                </a:cxn>
                <a:cxn ang="0">
                  <a:pos x="112" y="108"/>
                </a:cxn>
                <a:cxn ang="0">
                  <a:pos x="103" y="123"/>
                </a:cxn>
                <a:cxn ang="0">
                  <a:pos x="96" y="118"/>
                </a:cxn>
                <a:cxn ang="0">
                  <a:pos x="89" y="117"/>
                </a:cxn>
                <a:cxn ang="0">
                  <a:pos x="85" y="122"/>
                </a:cxn>
                <a:cxn ang="0">
                  <a:pos x="74" y="122"/>
                </a:cxn>
                <a:cxn ang="0">
                  <a:pos x="60" y="112"/>
                </a:cxn>
                <a:cxn ang="0">
                  <a:pos x="64" y="103"/>
                </a:cxn>
                <a:cxn ang="0">
                  <a:pos x="54" y="96"/>
                </a:cxn>
                <a:cxn ang="0">
                  <a:pos x="44" y="95"/>
                </a:cxn>
                <a:cxn ang="0">
                  <a:pos x="26" y="82"/>
                </a:cxn>
                <a:cxn ang="0">
                  <a:pos x="31" y="95"/>
                </a:cxn>
                <a:cxn ang="0">
                  <a:pos x="39" y="106"/>
                </a:cxn>
                <a:cxn ang="0">
                  <a:pos x="37" y="113"/>
                </a:cxn>
                <a:cxn ang="0">
                  <a:pos x="28" y="95"/>
                </a:cxn>
                <a:cxn ang="0">
                  <a:pos x="15" y="75"/>
                </a:cxn>
              </a:cxnLst>
              <a:rect l="0" t="0" r="r" b="b"/>
              <a:pathLst>
                <a:path w="112" h="123">
                  <a:moveTo>
                    <a:pt x="15" y="75"/>
                  </a:moveTo>
                  <a:lnTo>
                    <a:pt x="12" y="75"/>
                  </a:lnTo>
                  <a:lnTo>
                    <a:pt x="7" y="57"/>
                  </a:lnTo>
                  <a:lnTo>
                    <a:pt x="7" y="49"/>
                  </a:lnTo>
                  <a:lnTo>
                    <a:pt x="3" y="47"/>
                  </a:lnTo>
                  <a:lnTo>
                    <a:pt x="0" y="36"/>
                  </a:lnTo>
                  <a:lnTo>
                    <a:pt x="10" y="41"/>
                  </a:lnTo>
                  <a:lnTo>
                    <a:pt x="19" y="38"/>
                  </a:lnTo>
                  <a:lnTo>
                    <a:pt x="6" y="25"/>
                  </a:lnTo>
                  <a:lnTo>
                    <a:pt x="10" y="23"/>
                  </a:lnTo>
                  <a:lnTo>
                    <a:pt x="15" y="15"/>
                  </a:lnTo>
                  <a:lnTo>
                    <a:pt x="19" y="3"/>
                  </a:lnTo>
                  <a:lnTo>
                    <a:pt x="27" y="0"/>
                  </a:lnTo>
                  <a:lnTo>
                    <a:pt x="37" y="16"/>
                  </a:lnTo>
                  <a:lnTo>
                    <a:pt x="46" y="23"/>
                  </a:lnTo>
                  <a:lnTo>
                    <a:pt x="52" y="38"/>
                  </a:lnTo>
                  <a:lnTo>
                    <a:pt x="68" y="46"/>
                  </a:lnTo>
                  <a:lnTo>
                    <a:pt x="82" y="62"/>
                  </a:lnTo>
                  <a:lnTo>
                    <a:pt x="109" y="98"/>
                  </a:lnTo>
                  <a:lnTo>
                    <a:pt x="112" y="108"/>
                  </a:lnTo>
                  <a:lnTo>
                    <a:pt x="103" y="123"/>
                  </a:lnTo>
                  <a:lnTo>
                    <a:pt x="96" y="118"/>
                  </a:lnTo>
                  <a:lnTo>
                    <a:pt x="89" y="117"/>
                  </a:lnTo>
                  <a:lnTo>
                    <a:pt x="85" y="122"/>
                  </a:lnTo>
                  <a:lnTo>
                    <a:pt x="74" y="122"/>
                  </a:lnTo>
                  <a:lnTo>
                    <a:pt x="60" y="112"/>
                  </a:lnTo>
                  <a:lnTo>
                    <a:pt x="64" y="103"/>
                  </a:lnTo>
                  <a:lnTo>
                    <a:pt x="54" y="96"/>
                  </a:lnTo>
                  <a:lnTo>
                    <a:pt x="44" y="95"/>
                  </a:lnTo>
                  <a:lnTo>
                    <a:pt x="26" y="82"/>
                  </a:lnTo>
                  <a:lnTo>
                    <a:pt x="31" y="95"/>
                  </a:lnTo>
                  <a:lnTo>
                    <a:pt x="39" y="106"/>
                  </a:lnTo>
                  <a:lnTo>
                    <a:pt x="37" y="113"/>
                  </a:lnTo>
                  <a:lnTo>
                    <a:pt x="28" y="95"/>
                  </a:lnTo>
                  <a:lnTo>
                    <a:pt x="15" y="75"/>
                  </a:ln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 sz="1950" dirty="0">
                <a:latin typeface="Raleway Light"/>
              </a:endParaRPr>
            </a:p>
          </p:txBody>
        </p:sp>
        <p:sp>
          <p:nvSpPr>
            <p:cNvPr id="74" name="Freeform 129">
              <a:extLst>
                <a:ext uri="{FF2B5EF4-FFF2-40B4-BE49-F238E27FC236}">
                  <a16:creationId xmlns:a16="http://schemas.microsoft.com/office/drawing/2014/main" id="{0D0423E2-A3D6-E089-BA2F-4B0E769304BA}"/>
                </a:ext>
              </a:extLst>
            </p:cNvPr>
            <p:cNvSpPr>
              <a:spLocks noChangeAspect="1"/>
            </p:cNvSpPr>
            <p:nvPr/>
          </p:nvSpPr>
          <p:spPr bwMode="gray">
            <a:xfrm>
              <a:off x="8548508" y="945219"/>
              <a:ext cx="220828" cy="184250"/>
            </a:xfrm>
            <a:custGeom>
              <a:avLst/>
              <a:gdLst/>
              <a:ahLst/>
              <a:cxnLst>
                <a:cxn ang="0">
                  <a:pos x="81" y="49"/>
                </a:cxn>
                <a:cxn ang="0">
                  <a:pos x="90" y="63"/>
                </a:cxn>
                <a:cxn ang="0">
                  <a:pos x="54" y="79"/>
                </a:cxn>
                <a:cxn ang="0">
                  <a:pos x="47" y="106"/>
                </a:cxn>
                <a:cxn ang="0">
                  <a:pos x="0" y="138"/>
                </a:cxn>
                <a:cxn ang="0">
                  <a:pos x="17" y="168"/>
                </a:cxn>
                <a:cxn ang="0">
                  <a:pos x="19" y="154"/>
                </a:cxn>
                <a:cxn ang="0">
                  <a:pos x="31" y="142"/>
                </a:cxn>
                <a:cxn ang="0">
                  <a:pos x="45" y="154"/>
                </a:cxn>
                <a:cxn ang="0">
                  <a:pos x="51" y="168"/>
                </a:cxn>
                <a:cxn ang="0">
                  <a:pos x="71" y="160"/>
                </a:cxn>
                <a:cxn ang="0">
                  <a:pos x="75" y="181"/>
                </a:cxn>
                <a:cxn ang="0">
                  <a:pos x="76" y="220"/>
                </a:cxn>
                <a:cxn ang="0">
                  <a:pos x="83" y="247"/>
                </a:cxn>
                <a:cxn ang="0">
                  <a:pos x="103" y="276"/>
                </a:cxn>
                <a:cxn ang="0">
                  <a:pos x="120" y="302"/>
                </a:cxn>
                <a:cxn ang="0">
                  <a:pos x="157" y="255"/>
                </a:cxn>
                <a:cxn ang="0">
                  <a:pos x="161" y="298"/>
                </a:cxn>
                <a:cxn ang="0">
                  <a:pos x="176" y="300"/>
                </a:cxn>
                <a:cxn ang="0">
                  <a:pos x="185" y="313"/>
                </a:cxn>
                <a:cxn ang="0">
                  <a:pos x="233" y="338"/>
                </a:cxn>
                <a:cxn ang="0">
                  <a:pos x="260" y="354"/>
                </a:cxn>
                <a:cxn ang="0">
                  <a:pos x="327" y="373"/>
                </a:cxn>
                <a:cxn ang="0">
                  <a:pos x="350" y="366"/>
                </a:cxn>
                <a:cxn ang="0">
                  <a:pos x="365" y="348"/>
                </a:cxn>
                <a:cxn ang="0">
                  <a:pos x="375" y="322"/>
                </a:cxn>
                <a:cxn ang="0">
                  <a:pos x="377" y="295"/>
                </a:cxn>
                <a:cxn ang="0">
                  <a:pos x="366" y="262"/>
                </a:cxn>
                <a:cxn ang="0">
                  <a:pos x="339" y="232"/>
                </a:cxn>
                <a:cxn ang="0">
                  <a:pos x="371" y="232"/>
                </a:cxn>
                <a:cxn ang="0">
                  <a:pos x="376" y="190"/>
                </a:cxn>
                <a:cxn ang="0">
                  <a:pos x="377" y="160"/>
                </a:cxn>
                <a:cxn ang="0">
                  <a:pos x="383" y="139"/>
                </a:cxn>
                <a:cxn ang="0">
                  <a:pos x="405" y="107"/>
                </a:cxn>
                <a:cxn ang="0">
                  <a:pos x="386" y="103"/>
                </a:cxn>
                <a:cxn ang="0">
                  <a:pos x="390" y="72"/>
                </a:cxn>
                <a:cxn ang="0">
                  <a:pos x="384" y="65"/>
                </a:cxn>
                <a:cxn ang="0">
                  <a:pos x="367" y="18"/>
                </a:cxn>
                <a:cxn ang="0">
                  <a:pos x="359" y="0"/>
                </a:cxn>
                <a:cxn ang="0">
                  <a:pos x="335" y="2"/>
                </a:cxn>
                <a:cxn ang="0">
                  <a:pos x="306" y="0"/>
                </a:cxn>
                <a:cxn ang="0">
                  <a:pos x="306" y="32"/>
                </a:cxn>
                <a:cxn ang="0">
                  <a:pos x="269" y="75"/>
                </a:cxn>
                <a:cxn ang="0">
                  <a:pos x="237" y="95"/>
                </a:cxn>
                <a:cxn ang="0">
                  <a:pos x="255" y="66"/>
                </a:cxn>
                <a:cxn ang="0">
                  <a:pos x="265" y="45"/>
                </a:cxn>
                <a:cxn ang="0">
                  <a:pos x="291" y="2"/>
                </a:cxn>
                <a:cxn ang="0">
                  <a:pos x="97" y="0"/>
                </a:cxn>
                <a:cxn ang="0">
                  <a:pos x="77" y="32"/>
                </a:cxn>
              </a:cxnLst>
              <a:rect l="0" t="0" r="r" b="b"/>
              <a:pathLst>
                <a:path w="405" h="373">
                  <a:moveTo>
                    <a:pt x="77" y="32"/>
                  </a:moveTo>
                  <a:lnTo>
                    <a:pt x="81" y="49"/>
                  </a:lnTo>
                  <a:lnTo>
                    <a:pt x="91" y="55"/>
                  </a:lnTo>
                  <a:lnTo>
                    <a:pt x="90" y="63"/>
                  </a:lnTo>
                  <a:lnTo>
                    <a:pt x="80" y="72"/>
                  </a:lnTo>
                  <a:lnTo>
                    <a:pt x="54" y="79"/>
                  </a:lnTo>
                  <a:lnTo>
                    <a:pt x="49" y="91"/>
                  </a:lnTo>
                  <a:lnTo>
                    <a:pt x="47" y="106"/>
                  </a:lnTo>
                  <a:lnTo>
                    <a:pt x="16" y="141"/>
                  </a:lnTo>
                  <a:lnTo>
                    <a:pt x="0" y="138"/>
                  </a:lnTo>
                  <a:lnTo>
                    <a:pt x="13" y="149"/>
                  </a:lnTo>
                  <a:lnTo>
                    <a:pt x="17" y="168"/>
                  </a:lnTo>
                  <a:lnTo>
                    <a:pt x="21" y="163"/>
                  </a:lnTo>
                  <a:lnTo>
                    <a:pt x="19" y="154"/>
                  </a:lnTo>
                  <a:lnTo>
                    <a:pt x="21" y="146"/>
                  </a:lnTo>
                  <a:lnTo>
                    <a:pt x="31" y="142"/>
                  </a:lnTo>
                  <a:lnTo>
                    <a:pt x="38" y="160"/>
                  </a:lnTo>
                  <a:lnTo>
                    <a:pt x="45" y="154"/>
                  </a:lnTo>
                  <a:lnTo>
                    <a:pt x="50" y="158"/>
                  </a:lnTo>
                  <a:lnTo>
                    <a:pt x="51" y="168"/>
                  </a:lnTo>
                  <a:lnTo>
                    <a:pt x="64" y="160"/>
                  </a:lnTo>
                  <a:lnTo>
                    <a:pt x="71" y="160"/>
                  </a:lnTo>
                  <a:lnTo>
                    <a:pt x="71" y="168"/>
                  </a:lnTo>
                  <a:lnTo>
                    <a:pt x="75" y="181"/>
                  </a:lnTo>
                  <a:lnTo>
                    <a:pt x="76" y="192"/>
                  </a:lnTo>
                  <a:lnTo>
                    <a:pt x="76" y="220"/>
                  </a:lnTo>
                  <a:lnTo>
                    <a:pt x="77" y="236"/>
                  </a:lnTo>
                  <a:lnTo>
                    <a:pt x="83" y="247"/>
                  </a:lnTo>
                  <a:lnTo>
                    <a:pt x="97" y="257"/>
                  </a:lnTo>
                  <a:lnTo>
                    <a:pt x="103" y="276"/>
                  </a:lnTo>
                  <a:lnTo>
                    <a:pt x="115" y="289"/>
                  </a:lnTo>
                  <a:lnTo>
                    <a:pt x="120" y="302"/>
                  </a:lnTo>
                  <a:lnTo>
                    <a:pt x="144" y="278"/>
                  </a:lnTo>
                  <a:lnTo>
                    <a:pt x="157" y="255"/>
                  </a:lnTo>
                  <a:lnTo>
                    <a:pt x="160" y="269"/>
                  </a:lnTo>
                  <a:lnTo>
                    <a:pt x="161" y="298"/>
                  </a:lnTo>
                  <a:lnTo>
                    <a:pt x="166" y="306"/>
                  </a:lnTo>
                  <a:lnTo>
                    <a:pt x="176" y="300"/>
                  </a:lnTo>
                  <a:lnTo>
                    <a:pt x="187" y="303"/>
                  </a:lnTo>
                  <a:lnTo>
                    <a:pt x="185" y="313"/>
                  </a:lnTo>
                  <a:lnTo>
                    <a:pt x="228" y="327"/>
                  </a:lnTo>
                  <a:lnTo>
                    <a:pt x="233" y="338"/>
                  </a:lnTo>
                  <a:lnTo>
                    <a:pt x="254" y="348"/>
                  </a:lnTo>
                  <a:lnTo>
                    <a:pt x="260" y="354"/>
                  </a:lnTo>
                  <a:lnTo>
                    <a:pt x="265" y="366"/>
                  </a:lnTo>
                  <a:lnTo>
                    <a:pt x="327" y="373"/>
                  </a:lnTo>
                  <a:lnTo>
                    <a:pt x="338" y="365"/>
                  </a:lnTo>
                  <a:lnTo>
                    <a:pt x="350" y="366"/>
                  </a:lnTo>
                  <a:lnTo>
                    <a:pt x="351" y="351"/>
                  </a:lnTo>
                  <a:lnTo>
                    <a:pt x="365" y="348"/>
                  </a:lnTo>
                  <a:lnTo>
                    <a:pt x="376" y="338"/>
                  </a:lnTo>
                  <a:lnTo>
                    <a:pt x="375" y="322"/>
                  </a:lnTo>
                  <a:lnTo>
                    <a:pt x="377" y="313"/>
                  </a:lnTo>
                  <a:lnTo>
                    <a:pt x="377" y="295"/>
                  </a:lnTo>
                  <a:lnTo>
                    <a:pt x="365" y="275"/>
                  </a:lnTo>
                  <a:lnTo>
                    <a:pt x="366" y="262"/>
                  </a:lnTo>
                  <a:lnTo>
                    <a:pt x="356" y="259"/>
                  </a:lnTo>
                  <a:lnTo>
                    <a:pt x="339" y="232"/>
                  </a:lnTo>
                  <a:lnTo>
                    <a:pt x="336" y="212"/>
                  </a:lnTo>
                  <a:lnTo>
                    <a:pt x="371" y="232"/>
                  </a:lnTo>
                  <a:lnTo>
                    <a:pt x="376" y="216"/>
                  </a:lnTo>
                  <a:lnTo>
                    <a:pt x="376" y="190"/>
                  </a:lnTo>
                  <a:lnTo>
                    <a:pt x="375" y="163"/>
                  </a:lnTo>
                  <a:lnTo>
                    <a:pt x="377" y="160"/>
                  </a:lnTo>
                  <a:lnTo>
                    <a:pt x="378" y="147"/>
                  </a:lnTo>
                  <a:lnTo>
                    <a:pt x="383" y="139"/>
                  </a:lnTo>
                  <a:lnTo>
                    <a:pt x="388" y="113"/>
                  </a:lnTo>
                  <a:lnTo>
                    <a:pt x="405" y="107"/>
                  </a:lnTo>
                  <a:lnTo>
                    <a:pt x="399" y="102"/>
                  </a:lnTo>
                  <a:lnTo>
                    <a:pt x="386" y="103"/>
                  </a:lnTo>
                  <a:lnTo>
                    <a:pt x="384" y="90"/>
                  </a:lnTo>
                  <a:lnTo>
                    <a:pt x="390" y="72"/>
                  </a:lnTo>
                  <a:lnTo>
                    <a:pt x="392" y="60"/>
                  </a:lnTo>
                  <a:lnTo>
                    <a:pt x="384" y="65"/>
                  </a:lnTo>
                  <a:lnTo>
                    <a:pt x="386" y="53"/>
                  </a:lnTo>
                  <a:lnTo>
                    <a:pt x="367" y="18"/>
                  </a:lnTo>
                  <a:lnTo>
                    <a:pt x="366" y="6"/>
                  </a:lnTo>
                  <a:lnTo>
                    <a:pt x="359" y="0"/>
                  </a:lnTo>
                  <a:lnTo>
                    <a:pt x="344" y="0"/>
                  </a:lnTo>
                  <a:lnTo>
                    <a:pt x="335" y="2"/>
                  </a:lnTo>
                  <a:lnTo>
                    <a:pt x="330" y="0"/>
                  </a:lnTo>
                  <a:lnTo>
                    <a:pt x="306" y="0"/>
                  </a:lnTo>
                  <a:lnTo>
                    <a:pt x="308" y="2"/>
                  </a:lnTo>
                  <a:lnTo>
                    <a:pt x="306" y="32"/>
                  </a:lnTo>
                  <a:lnTo>
                    <a:pt x="282" y="50"/>
                  </a:lnTo>
                  <a:lnTo>
                    <a:pt x="269" y="75"/>
                  </a:lnTo>
                  <a:lnTo>
                    <a:pt x="253" y="77"/>
                  </a:lnTo>
                  <a:lnTo>
                    <a:pt x="237" y="95"/>
                  </a:lnTo>
                  <a:lnTo>
                    <a:pt x="223" y="92"/>
                  </a:lnTo>
                  <a:lnTo>
                    <a:pt x="255" y="66"/>
                  </a:lnTo>
                  <a:lnTo>
                    <a:pt x="265" y="68"/>
                  </a:lnTo>
                  <a:lnTo>
                    <a:pt x="265" y="45"/>
                  </a:lnTo>
                  <a:lnTo>
                    <a:pt x="290" y="33"/>
                  </a:lnTo>
                  <a:lnTo>
                    <a:pt x="291" y="2"/>
                  </a:lnTo>
                  <a:lnTo>
                    <a:pt x="290" y="0"/>
                  </a:lnTo>
                  <a:lnTo>
                    <a:pt x="97" y="0"/>
                  </a:lnTo>
                  <a:lnTo>
                    <a:pt x="83" y="15"/>
                  </a:lnTo>
                  <a:lnTo>
                    <a:pt x="77" y="32"/>
                  </a:ln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 sz="1950" dirty="0">
                <a:latin typeface="Raleway Light"/>
              </a:endParaRPr>
            </a:p>
          </p:txBody>
        </p:sp>
        <p:sp>
          <p:nvSpPr>
            <p:cNvPr id="75" name="Freeform 130">
              <a:extLst>
                <a:ext uri="{FF2B5EF4-FFF2-40B4-BE49-F238E27FC236}">
                  <a16:creationId xmlns:a16="http://schemas.microsoft.com/office/drawing/2014/main" id="{BA765841-5AD5-880A-81ED-1654C31D4B19}"/>
                </a:ext>
              </a:extLst>
            </p:cNvPr>
            <p:cNvSpPr>
              <a:spLocks noChangeAspect="1"/>
            </p:cNvSpPr>
            <p:nvPr/>
          </p:nvSpPr>
          <p:spPr bwMode="gray">
            <a:xfrm>
              <a:off x="11108490" y="1898403"/>
              <a:ext cx="119957" cy="61416"/>
            </a:xfrm>
            <a:custGeom>
              <a:avLst/>
              <a:gdLst/>
              <a:ahLst/>
              <a:cxnLst>
                <a:cxn ang="0">
                  <a:pos x="82" y="99"/>
                </a:cxn>
                <a:cxn ang="0">
                  <a:pos x="78" y="98"/>
                </a:cxn>
                <a:cxn ang="0">
                  <a:pos x="69" y="103"/>
                </a:cxn>
                <a:cxn ang="0">
                  <a:pos x="63" y="110"/>
                </a:cxn>
                <a:cxn ang="0">
                  <a:pos x="60" y="119"/>
                </a:cxn>
                <a:cxn ang="0">
                  <a:pos x="38" y="121"/>
                </a:cxn>
                <a:cxn ang="0">
                  <a:pos x="36" y="118"/>
                </a:cxn>
                <a:cxn ang="0">
                  <a:pos x="16" y="125"/>
                </a:cxn>
                <a:cxn ang="0">
                  <a:pos x="15" y="116"/>
                </a:cxn>
                <a:cxn ang="0">
                  <a:pos x="4" y="100"/>
                </a:cxn>
                <a:cxn ang="0">
                  <a:pos x="0" y="91"/>
                </a:cxn>
                <a:cxn ang="0">
                  <a:pos x="4" y="78"/>
                </a:cxn>
                <a:cxn ang="0">
                  <a:pos x="12" y="72"/>
                </a:cxn>
                <a:cxn ang="0">
                  <a:pos x="16" y="60"/>
                </a:cxn>
                <a:cxn ang="0">
                  <a:pos x="36" y="43"/>
                </a:cxn>
                <a:cxn ang="0">
                  <a:pos x="42" y="33"/>
                </a:cxn>
                <a:cxn ang="0">
                  <a:pos x="55" y="19"/>
                </a:cxn>
                <a:cxn ang="0">
                  <a:pos x="63" y="19"/>
                </a:cxn>
                <a:cxn ang="0">
                  <a:pos x="66" y="10"/>
                </a:cxn>
                <a:cxn ang="0">
                  <a:pos x="82" y="5"/>
                </a:cxn>
                <a:cxn ang="0">
                  <a:pos x="82" y="3"/>
                </a:cxn>
                <a:cxn ang="0">
                  <a:pos x="82" y="5"/>
                </a:cxn>
                <a:cxn ang="0">
                  <a:pos x="84" y="3"/>
                </a:cxn>
                <a:cxn ang="0">
                  <a:pos x="84" y="5"/>
                </a:cxn>
                <a:cxn ang="0">
                  <a:pos x="90" y="6"/>
                </a:cxn>
                <a:cxn ang="0">
                  <a:pos x="101" y="1"/>
                </a:cxn>
                <a:cxn ang="0">
                  <a:pos x="114" y="10"/>
                </a:cxn>
                <a:cxn ang="0">
                  <a:pos x="127" y="1"/>
                </a:cxn>
                <a:cxn ang="0">
                  <a:pos x="133" y="3"/>
                </a:cxn>
                <a:cxn ang="0">
                  <a:pos x="135" y="0"/>
                </a:cxn>
                <a:cxn ang="0">
                  <a:pos x="156" y="11"/>
                </a:cxn>
                <a:cxn ang="0">
                  <a:pos x="184" y="19"/>
                </a:cxn>
                <a:cxn ang="0">
                  <a:pos x="188" y="24"/>
                </a:cxn>
                <a:cxn ang="0">
                  <a:pos x="186" y="28"/>
                </a:cxn>
                <a:cxn ang="0">
                  <a:pos x="186" y="32"/>
                </a:cxn>
                <a:cxn ang="0">
                  <a:pos x="214" y="55"/>
                </a:cxn>
                <a:cxn ang="0">
                  <a:pos x="218" y="67"/>
                </a:cxn>
                <a:cxn ang="0">
                  <a:pos x="214" y="77"/>
                </a:cxn>
                <a:cxn ang="0">
                  <a:pos x="193" y="91"/>
                </a:cxn>
                <a:cxn ang="0">
                  <a:pos x="143" y="107"/>
                </a:cxn>
                <a:cxn ang="0">
                  <a:pos x="133" y="113"/>
                </a:cxn>
                <a:cxn ang="0">
                  <a:pos x="113" y="109"/>
                </a:cxn>
                <a:cxn ang="0">
                  <a:pos x="107" y="104"/>
                </a:cxn>
                <a:cxn ang="0">
                  <a:pos x="82" y="100"/>
                </a:cxn>
                <a:cxn ang="0">
                  <a:pos x="82" y="99"/>
                </a:cxn>
              </a:cxnLst>
              <a:rect l="0" t="0" r="r" b="b"/>
              <a:pathLst>
                <a:path w="218" h="125">
                  <a:moveTo>
                    <a:pt x="82" y="99"/>
                  </a:moveTo>
                  <a:lnTo>
                    <a:pt x="78" y="98"/>
                  </a:lnTo>
                  <a:lnTo>
                    <a:pt x="69" y="103"/>
                  </a:lnTo>
                  <a:lnTo>
                    <a:pt x="63" y="110"/>
                  </a:lnTo>
                  <a:lnTo>
                    <a:pt x="60" y="119"/>
                  </a:lnTo>
                  <a:lnTo>
                    <a:pt x="38" y="121"/>
                  </a:lnTo>
                  <a:lnTo>
                    <a:pt x="36" y="118"/>
                  </a:lnTo>
                  <a:lnTo>
                    <a:pt x="16" y="125"/>
                  </a:lnTo>
                  <a:lnTo>
                    <a:pt x="15" y="116"/>
                  </a:lnTo>
                  <a:lnTo>
                    <a:pt x="4" y="100"/>
                  </a:lnTo>
                  <a:lnTo>
                    <a:pt x="0" y="91"/>
                  </a:lnTo>
                  <a:lnTo>
                    <a:pt x="4" y="78"/>
                  </a:lnTo>
                  <a:lnTo>
                    <a:pt x="12" y="72"/>
                  </a:lnTo>
                  <a:lnTo>
                    <a:pt x="16" y="60"/>
                  </a:lnTo>
                  <a:lnTo>
                    <a:pt x="36" y="43"/>
                  </a:lnTo>
                  <a:lnTo>
                    <a:pt x="42" y="33"/>
                  </a:lnTo>
                  <a:lnTo>
                    <a:pt x="55" y="19"/>
                  </a:lnTo>
                  <a:lnTo>
                    <a:pt x="63" y="19"/>
                  </a:lnTo>
                  <a:lnTo>
                    <a:pt x="66" y="10"/>
                  </a:lnTo>
                  <a:lnTo>
                    <a:pt x="82" y="5"/>
                  </a:lnTo>
                  <a:lnTo>
                    <a:pt x="82" y="3"/>
                  </a:lnTo>
                  <a:lnTo>
                    <a:pt x="82" y="5"/>
                  </a:lnTo>
                  <a:lnTo>
                    <a:pt x="84" y="3"/>
                  </a:lnTo>
                  <a:lnTo>
                    <a:pt x="84" y="5"/>
                  </a:lnTo>
                  <a:lnTo>
                    <a:pt x="90" y="6"/>
                  </a:lnTo>
                  <a:lnTo>
                    <a:pt x="101" y="1"/>
                  </a:lnTo>
                  <a:lnTo>
                    <a:pt x="114" y="10"/>
                  </a:lnTo>
                  <a:lnTo>
                    <a:pt x="127" y="1"/>
                  </a:lnTo>
                  <a:lnTo>
                    <a:pt x="133" y="3"/>
                  </a:lnTo>
                  <a:lnTo>
                    <a:pt x="135" y="0"/>
                  </a:lnTo>
                  <a:lnTo>
                    <a:pt x="156" y="11"/>
                  </a:lnTo>
                  <a:lnTo>
                    <a:pt x="184" y="19"/>
                  </a:lnTo>
                  <a:lnTo>
                    <a:pt x="188" y="24"/>
                  </a:lnTo>
                  <a:lnTo>
                    <a:pt x="186" y="28"/>
                  </a:lnTo>
                  <a:lnTo>
                    <a:pt x="186" y="32"/>
                  </a:lnTo>
                  <a:lnTo>
                    <a:pt x="214" y="55"/>
                  </a:lnTo>
                  <a:lnTo>
                    <a:pt x="218" y="67"/>
                  </a:lnTo>
                  <a:lnTo>
                    <a:pt x="214" y="77"/>
                  </a:lnTo>
                  <a:lnTo>
                    <a:pt x="193" y="91"/>
                  </a:lnTo>
                  <a:lnTo>
                    <a:pt x="143" y="107"/>
                  </a:lnTo>
                  <a:lnTo>
                    <a:pt x="133" y="113"/>
                  </a:lnTo>
                  <a:lnTo>
                    <a:pt x="113" y="109"/>
                  </a:lnTo>
                  <a:lnTo>
                    <a:pt x="107" y="104"/>
                  </a:lnTo>
                  <a:lnTo>
                    <a:pt x="82" y="100"/>
                  </a:lnTo>
                  <a:lnTo>
                    <a:pt x="82" y="99"/>
                  </a:ln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 sz="1950" dirty="0">
                <a:latin typeface="Raleway Light"/>
              </a:endParaRPr>
            </a:p>
          </p:txBody>
        </p:sp>
        <p:sp>
          <p:nvSpPr>
            <p:cNvPr id="76" name="Freeform 131">
              <a:extLst>
                <a:ext uri="{FF2B5EF4-FFF2-40B4-BE49-F238E27FC236}">
                  <a16:creationId xmlns:a16="http://schemas.microsoft.com/office/drawing/2014/main" id="{DE66AFB0-7B6E-0DD5-A41C-8FC7FE591F4A}"/>
                </a:ext>
              </a:extLst>
            </p:cNvPr>
            <p:cNvSpPr>
              <a:spLocks noChangeAspect="1"/>
            </p:cNvSpPr>
            <p:nvPr/>
          </p:nvSpPr>
          <p:spPr bwMode="gray">
            <a:xfrm>
              <a:off x="10012523" y="2952310"/>
              <a:ext cx="92694" cy="353759"/>
            </a:xfrm>
            <a:custGeom>
              <a:avLst/>
              <a:gdLst/>
              <a:ahLst/>
              <a:cxnLst>
                <a:cxn ang="0">
                  <a:pos x="55" y="0"/>
                </a:cxn>
                <a:cxn ang="0">
                  <a:pos x="69" y="22"/>
                </a:cxn>
                <a:cxn ang="0">
                  <a:pos x="76" y="79"/>
                </a:cxn>
                <a:cxn ang="0">
                  <a:pos x="92" y="144"/>
                </a:cxn>
                <a:cxn ang="0">
                  <a:pos x="90" y="187"/>
                </a:cxn>
                <a:cxn ang="0">
                  <a:pos x="84" y="210"/>
                </a:cxn>
                <a:cxn ang="0">
                  <a:pos x="90" y="243"/>
                </a:cxn>
                <a:cxn ang="0">
                  <a:pos x="92" y="257"/>
                </a:cxn>
                <a:cxn ang="0">
                  <a:pos x="102" y="289"/>
                </a:cxn>
                <a:cxn ang="0">
                  <a:pos x="116" y="344"/>
                </a:cxn>
                <a:cxn ang="0">
                  <a:pos x="139" y="425"/>
                </a:cxn>
                <a:cxn ang="0">
                  <a:pos x="150" y="459"/>
                </a:cxn>
                <a:cxn ang="0">
                  <a:pos x="168" y="487"/>
                </a:cxn>
                <a:cxn ang="0">
                  <a:pos x="149" y="466"/>
                </a:cxn>
                <a:cxn ang="0">
                  <a:pos x="119" y="448"/>
                </a:cxn>
                <a:cxn ang="0">
                  <a:pos x="92" y="447"/>
                </a:cxn>
                <a:cxn ang="0">
                  <a:pos x="75" y="475"/>
                </a:cxn>
                <a:cxn ang="0">
                  <a:pos x="65" y="509"/>
                </a:cxn>
                <a:cxn ang="0">
                  <a:pos x="53" y="566"/>
                </a:cxn>
                <a:cxn ang="0">
                  <a:pos x="61" y="602"/>
                </a:cxn>
                <a:cxn ang="0">
                  <a:pos x="80" y="635"/>
                </a:cxn>
                <a:cxn ang="0">
                  <a:pos x="89" y="651"/>
                </a:cxn>
                <a:cxn ang="0">
                  <a:pos x="100" y="654"/>
                </a:cxn>
                <a:cxn ang="0">
                  <a:pos x="108" y="684"/>
                </a:cxn>
                <a:cxn ang="0">
                  <a:pos x="102" y="713"/>
                </a:cxn>
                <a:cxn ang="0">
                  <a:pos x="69" y="663"/>
                </a:cxn>
                <a:cxn ang="0">
                  <a:pos x="46" y="673"/>
                </a:cxn>
                <a:cxn ang="0">
                  <a:pos x="31" y="721"/>
                </a:cxn>
                <a:cxn ang="0">
                  <a:pos x="15" y="689"/>
                </a:cxn>
                <a:cxn ang="0">
                  <a:pos x="21" y="623"/>
                </a:cxn>
                <a:cxn ang="0">
                  <a:pos x="32" y="554"/>
                </a:cxn>
                <a:cxn ang="0">
                  <a:pos x="23" y="522"/>
                </a:cxn>
                <a:cxn ang="0">
                  <a:pos x="17" y="479"/>
                </a:cxn>
                <a:cxn ang="0">
                  <a:pos x="28" y="425"/>
                </a:cxn>
                <a:cxn ang="0">
                  <a:pos x="32" y="392"/>
                </a:cxn>
                <a:cxn ang="0">
                  <a:pos x="30" y="375"/>
                </a:cxn>
                <a:cxn ang="0">
                  <a:pos x="25" y="348"/>
                </a:cxn>
                <a:cxn ang="0">
                  <a:pos x="31" y="297"/>
                </a:cxn>
                <a:cxn ang="0">
                  <a:pos x="21" y="260"/>
                </a:cxn>
                <a:cxn ang="0">
                  <a:pos x="4" y="243"/>
                </a:cxn>
                <a:cxn ang="0">
                  <a:pos x="3" y="226"/>
                </a:cxn>
                <a:cxn ang="0">
                  <a:pos x="0" y="188"/>
                </a:cxn>
                <a:cxn ang="0">
                  <a:pos x="12" y="125"/>
                </a:cxn>
                <a:cxn ang="0">
                  <a:pos x="9" y="96"/>
                </a:cxn>
                <a:cxn ang="0">
                  <a:pos x="25" y="79"/>
                </a:cxn>
                <a:cxn ang="0">
                  <a:pos x="37" y="87"/>
                </a:cxn>
                <a:cxn ang="0">
                  <a:pos x="50" y="81"/>
                </a:cxn>
                <a:cxn ang="0">
                  <a:pos x="50" y="66"/>
                </a:cxn>
                <a:cxn ang="0">
                  <a:pos x="59" y="64"/>
                </a:cxn>
                <a:cxn ang="0">
                  <a:pos x="49" y="33"/>
                </a:cxn>
                <a:cxn ang="0">
                  <a:pos x="38" y="9"/>
                </a:cxn>
                <a:cxn ang="0">
                  <a:pos x="47" y="6"/>
                </a:cxn>
              </a:cxnLst>
              <a:rect l="0" t="0" r="r" b="b"/>
              <a:pathLst>
                <a:path w="170" h="721">
                  <a:moveTo>
                    <a:pt x="52" y="3"/>
                  </a:moveTo>
                  <a:lnTo>
                    <a:pt x="55" y="0"/>
                  </a:lnTo>
                  <a:lnTo>
                    <a:pt x="63" y="4"/>
                  </a:lnTo>
                  <a:lnTo>
                    <a:pt x="69" y="22"/>
                  </a:lnTo>
                  <a:lnTo>
                    <a:pt x="73" y="59"/>
                  </a:lnTo>
                  <a:lnTo>
                    <a:pt x="76" y="79"/>
                  </a:lnTo>
                  <a:lnTo>
                    <a:pt x="87" y="113"/>
                  </a:lnTo>
                  <a:lnTo>
                    <a:pt x="92" y="144"/>
                  </a:lnTo>
                  <a:lnTo>
                    <a:pt x="93" y="166"/>
                  </a:lnTo>
                  <a:lnTo>
                    <a:pt x="90" y="187"/>
                  </a:lnTo>
                  <a:lnTo>
                    <a:pt x="82" y="192"/>
                  </a:lnTo>
                  <a:lnTo>
                    <a:pt x="84" y="210"/>
                  </a:lnTo>
                  <a:lnTo>
                    <a:pt x="89" y="229"/>
                  </a:lnTo>
                  <a:lnTo>
                    <a:pt x="90" y="243"/>
                  </a:lnTo>
                  <a:lnTo>
                    <a:pt x="89" y="258"/>
                  </a:lnTo>
                  <a:lnTo>
                    <a:pt x="92" y="257"/>
                  </a:lnTo>
                  <a:lnTo>
                    <a:pt x="98" y="272"/>
                  </a:lnTo>
                  <a:lnTo>
                    <a:pt x="102" y="289"/>
                  </a:lnTo>
                  <a:lnTo>
                    <a:pt x="103" y="292"/>
                  </a:lnTo>
                  <a:lnTo>
                    <a:pt x="116" y="344"/>
                  </a:lnTo>
                  <a:lnTo>
                    <a:pt x="135" y="407"/>
                  </a:lnTo>
                  <a:lnTo>
                    <a:pt x="139" y="425"/>
                  </a:lnTo>
                  <a:lnTo>
                    <a:pt x="144" y="445"/>
                  </a:lnTo>
                  <a:lnTo>
                    <a:pt x="150" y="459"/>
                  </a:lnTo>
                  <a:lnTo>
                    <a:pt x="157" y="474"/>
                  </a:lnTo>
                  <a:lnTo>
                    <a:pt x="168" y="487"/>
                  </a:lnTo>
                  <a:lnTo>
                    <a:pt x="170" y="496"/>
                  </a:lnTo>
                  <a:lnTo>
                    <a:pt x="149" y="466"/>
                  </a:lnTo>
                  <a:lnTo>
                    <a:pt x="135" y="456"/>
                  </a:lnTo>
                  <a:lnTo>
                    <a:pt x="119" y="448"/>
                  </a:lnTo>
                  <a:lnTo>
                    <a:pt x="104" y="445"/>
                  </a:lnTo>
                  <a:lnTo>
                    <a:pt x="92" y="447"/>
                  </a:lnTo>
                  <a:lnTo>
                    <a:pt x="80" y="457"/>
                  </a:lnTo>
                  <a:lnTo>
                    <a:pt x="75" y="475"/>
                  </a:lnTo>
                  <a:lnTo>
                    <a:pt x="73" y="491"/>
                  </a:lnTo>
                  <a:lnTo>
                    <a:pt x="65" y="509"/>
                  </a:lnTo>
                  <a:lnTo>
                    <a:pt x="55" y="549"/>
                  </a:lnTo>
                  <a:lnTo>
                    <a:pt x="53" y="566"/>
                  </a:lnTo>
                  <a:lnTo>
                    <a:pt x="53" y="586"/>
                  </a:lnTo>
                  <a:lnTo>
                    <a:pt x="61" y="602"/>
                  </a:lnTo>
                  <a:lnTo>
                    <a:pt x="77" y="623"/>
                  </a:lnTo>
                  <a:lnTo>
                    <a:pt x="80" y="635"/>
                  </a:lnTo>
                  <a:lnTo>
                    <a:pt x="84" y="645"/>
                  </a:lnTo>
                  <a:lnTo>
                    <a:pt x="89" y="651"/>
                  </a:lnTo>
                  <a:lnTo>
                    <a:pt x="97" y="656"/>
                  </a:lnTo>
                  <a:lnTo>
                    <a:pt x="100" y="654"/>
                  </a:lnTo>
                  <a:lnTo>
                    <a:pt x="103" y="657"/>
                  </a:lnTo>
                  <a:lnTo>
                    <a:pt x="108" y="684"/>
                  </a:lnTo>
                  <a:lnTo>
                    <a:pt x="107" y="700"/>
                  </a:lnTo>
                  <a:lnTo>
                    <a:pt x="102" y="713"/>
                  </a:lnTo>
                  <a:lnTo>
                    <a:pt x="95" y="674"/>
                  </a:lnTo>
                  <a:lnTo>
                    <a:pt x="69" y="663"/>
                  </a:lnTo>
                  <a:lnTo>
                    <a:pt x="55" y="662"/>
                  </a:lnTo>
                  <a:lnTo>
                    <a:pt x="46" y="673"/>
                  </a:lnTo>
                  <a:lnTo>
                    <a:pt x="36" y="706"/>
                  </a:lnTo>
                  <a:lnTo>
                    <a:pt x="31" y="721"/>
                  </a:lnTo>
                  <a:lnTo>
                    <a:pt x="18" y="714"/>
                  </a:lnTo>
                  <a:lnTo>
                    <a:pt x="15" y="689"/>
                  </a:lnTo>
                  <a:lnTo>
                    <a:pt x="15" y="666"/>
                  </a:lnTo>
                  <a:lnTo>
                    <a:pt x="21" y="623"/>
                  </a:lnTo>
                  <a:lnTo>
                    <a:pt x="26" y="565"/>
                  </a:lnTo>
                  <a:lnTo>
                    <a:pt x="32" y="554"/>
                  </a:lnTo>
                  <a:lnTo>
                    <a:pt x="31" y="539"/>
                  </a:lnTo>
                  <a:lnTo>
                    <a:pt x="23" y="522"/>
                  </a:lnTo>
                  <a:lnTo>
                    <a:pt x="17" y="499"/>
                  </a:lnTo>
                  <a:lnTo>
                    <a:pt x="17" y="479"/>
                  </a:lnTo>
                  <a:lnTo>
                    <a:pt x="22" y="463"/>
                  </a:lnTo>
                  <a:lnTo>
                    <a:pt x="28" y="425"/>
                  </a:lnTo>
                  <a:lnTo>
                    <a:pt x="28" y="394"/>
                  </a:lnTo>
                  <a:lnTo>
                    <a:pt x="32" y="392"/>
                  </a:lnTo>
                  <a:lnTo>
                    <a:pt x="30" y="386"/>
                  </a:lnTo>
                  <a:lnTo>
                    <a:pt x="30" y="375"/>
                  </a:lnTo>
                  <a:lnTo>
                    <a:pt x="28" y="360"/>
                  </a:lnTo>
                  <a:lnTo>
                    <a:pt x="25" y="348"/>
                  </a:lnTo>
                  <a:lnTo>
                    <a:pt x="25" y="331"/>
                  </a:lnTo>
                  <a:lnTo>
                    <a:pt x="31" y="297"/>
                  </a:lnTo>
                  <a:lnTo>
                    <a:pt x="31" y="284"/>
                  </a:lnTo>
                  <a:lnTo>
                    <a:pt x="21" y="260"/>
                  </a:lnTo>
                  <a:lnTo>
                    <a:pt x="11" y="249"/>
                  </a:lnTo>
                  <a:lnTo>
                    <a:pt x="4" y="243"/>
                  </a:lnTo>
                  <a:lnTo>
                    <a:pt x="6" y="237"/>
                  </a:lnTo>
                  <a:lnTo>
                    <a:pt x="3" y="226"/>
                  </a:lnTo>
                  <a:lnTo>
                    <a:pt x="0" y="205"/>
                  </a:lnTo>
                  <a:lnTo>
                    <a:pt x="0" y="188"/>
                  </a:lnTo>
                  <a:lnTo>
                    <a:pt x="10" y="160"/>
                  </a:lnTo>
                  <a:lnTo>
                    <a:pt x="12" y="125"/>
                  </a:lnTo>
                  <a:lnTo>
                    <a:pt x="11" y="108"/>
                  </a:lnTo>
                  <a:lnTo>
                    <a:pt x="9" y="96"/>
                  </a:lnTo>
                  <a:lnTo>
                    <a:pt x="14" y="85"/>
                  </a:lnTo>
                  <a:lnTo>
                    <a:pt x="25" y="79"/>
                  </a:lnTo>
                  <a:lnTo>
                    <a:pt x="31" y="81"/>
                  </a:lnTo>
                  <a:lnTo>
                    <a:pt x="37" y="87"/>
                  </a:lnTo>
                  <a:lnTo>
                    <a:pt x="48" y="86"/>
                  </a:lnTo>
                  <a:lnTo>
                    <a:pt x="50" y="81"/>
                  </a:lnTo>
                  <a:lnTo>
                    <a:pt x="48" y="75"/>
                  </a:lnTo>
                  <a:lnTo>
                    <a:pt x="50" y="66"/>
                  </a:lnTo>
                  <a:lnTo>
                    <a:pt x="57" y="66"/>
                  </a:lnTo>
                  <a:lnTo>
                    <a:pt x="59" y="64"/>
                  </a:lnTo>
                  <a:lnTo>
                    <a:pt x="54" y="52"/>
                  </a:lnTo>
                  <a:lnTo>
                    <a:pt x="49" y="33"/>
                  </a:lnTo>
                  <a:lnTo>
                    <a:pt x="39" y="16"/>
                  </a:lnTo>
                  <a:lnTo>
                    <a:pt x="38" y="9"/>
                  </a:lnTo>
                  <a:lnTo>
                    <a:pt x="41" y="6"/>
                  </a:lnTo>
                  <a:lnTo>
                    <a:pt x="47" y="6"/>
                  </a:lnTo>
                  <a:lnTo>
                    <a:pt x="52" y="3"/>
                  </a:ln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 sz="1950" dirty="0">
                <a:latin typeface="Raleway Light"/>
              </a:endParaRPr>
            </a:p>
          </p:txBody>
        </p:sp>
        <p:sp>
          <p:nvSpPr>
            <p:cNvPr id="77" name="Freeform 132">
              <a:extLst>
                <a:ext uri="{FF2B5EF4-FFF2-40B4-BE49-F238E27FC236}">
                  <a16:creationId xmlns:a16="http://schemas.microsoft.com/office/drawing/2014/main" id="{B5BF3D1A-F51F-5CFE-399F-B62FA97BE3D5}"/>
                </a:ext>
              </a:extLst>
            </p:cNvPr>
            <p:cNvSpPr>
              <a:spLocks noChangeAspect="1"/>
            </p:cNvSpPr>
            <p:nvPr/>
          </p:nvSpPr>
          <p:spPr bwMode="gray">
            <a:xfrm>
              <a:off x="6593764" y="1267041"/>
              <a:ext cx="4869145" cy="2213451"/>
            </a:xfrm>
            <a:custGeom>
              <a:avLst/>
              <a:gdLst/>
              <a:ahLst/>
              <a:cxnLst>
                <a:cxn ang="0">
                  <a:pos x="3264" y="3913"/>
                </a:cxn>
                <a:cxn ang="0">
                  <a:pos x="4333" y="3788"/>
                </a:cxn>
                <a:cxn ang="0">
                  <a:pos x="5307" y="3536"/>
                </a:cxn>
                <a:cxn ang="0">
                  <a:pos x="5833" y="4138"/>
                </a:cxn>
                <a:cxn ang="0">
                  <a:pos x="6066" y="4138"/>
                </a:cxn>
                <a:cxn ang="0">
                  <a:pos x="6189" y="3482"/>
                </a:cxn>
                <a:cxn ang="0">
                  <a:pos x="5968" y="3336"/>
                </a:cxn>
                <a:cxn ang="0">
                  <a:pos x="6672" y="2912"/>
                </a:cxn>
                <a:cxn ang="0">
                  <a:pos x="6999" y="2815"/>
                </a:cxn>
                <a:cxn ang="0">
                  <a:pos x="7448" y="2593"/>
                </a:cxn>
                <a:cxn ang="0">
                  <a:pos x="7045" y="3206"/>
                </a:cxn>
                <a:cxn ang="0">
                  <a:pos x="7368" y="3293"/>
                </a:cxn>
                <a:cxn ang="0">
                  <a:pos x="7505" y="2864"/>
                </a:cxn>
                <a:cxn ang="0">
                  <a:pos x="7925" y="2760"/>
                </a:cxn>
                <a:cxn ang="0">
                  <a:pos x="8227" y="2553"/>
                </a:cxn>
                <a:cxn ang="0">
                  <a:pos x="8363" y="2256"/>
                </a:cxn>
                <a:cxn ang="0">
                  <a:pos x="8646" y="2287"/>
                </a:cxn>
                <a:cxn ang="0">
                  <a:pos x="8841" y="2201"/>
                </a:cxn>
                <a:cxn ang="0">
                  <a:pos x="8685" y="1981"/>
                </a:cxn>
                <a:cxn ang="0">
                  <a:pos x="8538" y="1863"/>
                </a:cxn>
                <a:cxn ang="0">
                  <a:pos x="7819" y="1608"/>
                </a:cxn>
                <a:cxn ang="0">
                  <a:pos x="7284" y="1590"/>
                </a:cxn>
                <a:cxn ang="0">
                  <a:pos x="6685" y="1267"/>
                </a:cxn>
                <a:cxn ang="0">
                  <a:pos x="6173" y="1286"/>
                </a:cxn>
                <a:cxn ang="0">
                  <a:pos x="5674" y="1395"/>
                </a:cxn>
                <a:cxn ang="0">
                  <a:pos x="5597" y="1031"/>
                </a:cxn>
                <a:cxn ang="0">
                  <a:pos x="5210" y="1036"/>
                </a:cxn>
                <a:cxn ang="0">
                  <a:pos x="4698" y="872"/>
                </a:cxn>
                <a:cxn ang="0">
                  <a:pos x="4354" y="1003"/>
                </a:cxn>
                <a:cxn ang="0">
                  <a:pos x="4584" y="721"/>
                </a:cxn>
                <a:cxn ang="0">
                  <a:pos x="4684" y="394"/>
                </a:cxn>
                <a:cxn ang="0">
                  <a:pos x="4372" y="204"/>
                </a:cxn>
                <a:cxn ang="0">
                  <a:pos x="4025" y="232"/>
                </a:cxn>
                <a:cxn ang="0">
                  <a:pos x="3791" y="419"/>
                </a:cxn>
                <a:cxn ang="0">
                  <a:pos x="3374" y="550"/>
                </a:cxn>
                <a:cxn ang="0">
                  <a:pos x="3254" y="832"/>
                </a:cxn>
                <a:cxn ang="0">
                  <a:pos x="2949" y="1149"/>
                </a:cxn>
                <a:cxn ang="0">
                  <a:pos x="2945" y="1235"/>
                </a:cxn>
                <a:cxn ang="0">
                  <a:pos x="2627" y="1222"/>
                </a:cxn>
                <a:cxn ang="0">
                  <a:pos x="2758" y="1734"/>
                </a:cxn>
                <a:cxn ang="0">
                  <a:pos x="2590" y="1842"/>
                </a:cxn>
                <a:cxn ang="0">
                  <a:pos x="2499" y="1888"/>
                </a:cxn>
                <a:cxn ang="0">
                  <a:pos x="2297" y="1040"/>
                </a:cxn>
                <a:cxn ang="0">
                  <a:pos x="2235" y="1800"/>
                </a:cxn>
                <a:cxn ang="0">
                  <a:pos x="1570" y="1757"/>
                </a:cxn>
                <a:cxn ang="0">
                  <a:pos x="1175" y="1897"/>
                </a:cxn>
                <a:cxn ang="0">
                  <a:pos x="933" y="2056"/>
                </a:cxn>
                <a:cxn ang="0">
                  <a:pos x="501" y="2289"/>
                </a:cxn>
                <a:cxn ang="0">
                  <a:pos x="306" y="2013"/>
                </a:cxn>
                <a:cxn ang="0">
                  <a:pos x="589" y="1783"/>
                </a:cxn>
                <a:cxn ang="0">
                  <a:pos x="191" y="1600"/>
                </a:cxn>
                <a:cxn ang="0">
                  <a:pos x="215" y="2548"/>
                </a:cxn>
                <a:cxn ang="0">
                  <a:pos x="14" y="3054"/>
                </a:cxn>
                <a:cxn ang="0">
                  <a:pos x="241" y="3470"/>
                </a:cxn>
                <a:cxn ang="0">
                  <a:pos x="440" y="3762"/>
                </a:cxn>
                <a:cxn ang="0">
                  <a:pos x="644" y="4043"/>
                </a:cxn>
                <a:cxn ang="0">
                  <a:pos x="898" y="4398"/>
                </a:cxn>
                <a:cxn ang="0">
                  <a:pos x="1107" y="4133"/>
                </a:cxn>
                <a:cxn ang="0">
                  <a:pos x="1169" y="3800"/>
                </a:cxn>
                <a:cxn ang="0">
                  <a:pos x="1520" y="3752"/>
                </a:cxn>
                <a:cxn ang="0">
                  <a:pos x="1831" y="3572"/>
                </a:cxn>
                <a:cxn ang="0">
                  <a:pos x="2183" y="3384"/>
                </a:cxn>
                <a:cxn ang="0">
                  <a:pos x="2523" y="3466"/>
                </a:cxn>
              </a:cxnLst>
              <a:rect l="0" t="0" r="r" b="b"/>
              <a:pathLst>
                <a:path w="8931" h="4504">
                  <a:moveTo>
                    <a:pt x="2688" y="3454"/>
                  </a:moveTo>
                  <a:lnTo>
                    <a:pt x="2691" y="3461"/>
                  </a:lnTo>
                  <a:lnTo>
                    <a:pt x="2695" y="3463"/>
                  </a:lnTo>
                  <a:lnTo>
                    <a:pt x="2768" y="3530"/>
                  </a:lnTo>
                  <a:lnTo>
                    <a:pt x="2887" y="3748"/>
                  </a:lnTo>
                  <a:lnTo>
                    <a:pt x="2902" y="3737"/>
                  </a:lnTo>
                  <a:lnTo>
                    <a:pt x="2904" y="3730"/>
                  </a:lnTo>
                  <a:lnTo>
                    <a:pt x="2904" y="3723"/>
                  </a:lnTo>
                  <a:lnTo>
                    <a:pt x="2915" y="3709"/>
                  </a:lnTo>
                  <a:lnTo>
                    <a:pt x="2923" y="3708"/>
                  </a:lnTo>
                  <a:lnTo>
                    <a:pt x="2928" y="3714"/>
                  </a:lnTo>
                  <a:lnTo>
                    <a:pt x="2936" y="3717"/>
                  </a:lnTo>
                  <a:lnTo>
                    <a:pt x="2950" y="3725"/>
                  </a:lnTo>
                  <a:lnTo>
                    <a:pt x="2946" y="3732"/>
                  </a:lnTo>
                  <a:lnTo>
                    <a:pt x="2951" y="3739"/>
                  </a:lnTo>
                  <a:lnTo>
                    <a:pt x="2956" y="3740"/>
                  </a:lnTo>
                  <a:lnTo>
                    <a:pt x="2961" y="3753"/>
                  </a:lnTo>
                  <a:lnTo>
                    <a:pt x="2985" y="3751"/>
                  </a:lnTo>
                  <a:lnTo>
                    <a:pt x="3003" y="3756"/>
                  </a:lnTo>
                  <a:lnTo>
                    <a:pt x="3010" y="3753"/>
                  </a:lnTo>
                  <a:lnTo>
                    <a:pt x="3026" y="3753"/>
                  </a:lnTo>
                  <a:lnTo>
                    <a:pt x="3028" y="3746"/>
                  </a:lnTo>
                  <a:lnTo>
                    <a:pt x="3033" y="3740"/>
                  </a:lnTo>
                  <a:lnTo>
                    <a:pt x="3042" y="3741"/>
                  </a:lnTo>
                  <a:lnTo>
                    <a:pt x="3049" y="3741"/>
                  </a:lnTo>
                  <a:lnTo>
                    <a:pt x="3053" y="3734"/>
                  </a:lnTo>
                  <a:lnTo>
                    <a:pt x="3060" y="3729"/>
                  </a:lnTo>
                  <a:lnTo>
                    <a:pt x="3075" y="3734"/>
                  </a:lnTo>
                  <a:lnTo>
                    <a:pt x="3082" y="3737"/>
                  </a:lnTo>
                  <a:lnTo>
                    <a:pt x="3086" y="3745"/>
                  </a:lnTo>
                  <a:lnTo>
                    <a:pt x="3093" y="3748"/>
                  </a:lnTo>
                  <a:lnTo>
                    <a:pt x="3103" y="3761"/>
                  </a:lnTo>
                  <a:lnTo>
                    <a:pt x="3112" y="3764"/>
                  </a:lnTo>
                  <a:lnTo>
                    <a:pt x="3114" y="3772"/>
                  </a:lnTo>
                  <a:lnTo>
                    <a:pt x="3112" y="3779"/>
                  </a:lnTo>
                  <a:lnTo>
                    <a:pt x="3113" y="3788"/>
                  </a:lnTo>
                  <a:lnTo>
                    <a:pt x="3117" y="3795"/>
                  </a:lnTo>
                  <a:lnTo>
                    <a:pt x="3125" y="3796"/>
                  </a:lnTo>
                  <a:lnTo>
                    <a:pt x="3146" y="3807"/>
                  </a:lnTo>
                  <a:lnTo>
                    <a:pt x="3150" y="3815"/>
                  </a:lnTo>
                  <a:lnTo>
                    <a:pt x="3150" y="3822"/>
                  </a:lnTo>
                  <a:lnTo>
                    <a:pt x="3157" y="3826"/>
                  </a:lnTo>
                  <a:lnTo>
                    <a:pt x="3162" y="3831"/>
                  </a:lnTo>
                  <a:lnTo>
                    <a:pt x="3170" y="3845"/>
                  </a:lnTo>
                  <a:lnTo>
                    <a:pt x="3176" y="3849"/>
                  </a:lnTo>
                  <a:lnTo>
                    <a:pt x="3193" y="3852"/>
                  </a:lnTo>
                  <a:lnTo>
                    <a:pt x="3199" y="3857"/>
                  </a:lnTo>
                  <a:lnTo>
                    <a:pt x="3208" y="3859"/>
                  </a:lnTo>
                  <a:lnTo>
                    <a:pt x="3215" y="3860"/>
                  </a:lnTo>
                  <a:lnTo>
                    <a:pt x="3224" y="3860"/>
                  </a:lnTo>
                  <a:lnTo>
                    <a:pt x="3226" y="3853"/>
                  </a:lnTo>
                  <a:lnTo>
                    <a:pt x="3231" y="3847"/>
                  </a:lnTo>
                  <a:lnTo>
                    <a:pt x="3246" y="3841"/>
                  </a:lnTo>
                  <a:lnTo>
                    <a:pt x="3248" y="3849"/>
                  </a:lnTo>
                  <a:lnTo>
                    <a:pt x="3252" y="3857"/>
                  </a:lnTo>
                  <a:lnTo>
                    <a:pt x="3259" y="3861"/>
                  </a:lnTo>
                  <a:lnTo>
                    <a:pt x="3267" y="3875"/>
                  </a:lnTo>
                  <a:lnTo>
                    <a:pt x="3273" y="3880"/>
                  </a:lnTo>
                  <a:lnTo>
                    <a:pt x="3277" y="3887"/>
                  </a:lnTo>
                  <a:lnTo>
                    <a:pt x="3264" y="3913"/>
                  </a:lnTo>
                  <a:lnTo>
                    <a:pt x="3289" y="3920"/>
                  </a:lnTo>
                  <a:lnTo>
                    <a:pt x="3305" y="3904"/>
                  </a:lnTo>
                  <a:lnTo>
                    <a:pt x="3310" y="3904"/>
                  </a:lnTo>
                  <a:lnTo>
                    <a:pt x="3322" y="3882"/>
                  </a:lnTo>
                  <a:lnTo>
                    <a:pt x="3338" y="3865"/>
                  </a:lnTo>
                  <a:lnTo>
                    <a:pt x="3356" y="3858"/>
                  </a:lnTo>
                  <a:lnTo>
                    <a:pt x="3375" y="3852"/>
                  </a:lnTo>
                  <a:lnTo>
                    <a:pt x="3394" y="3839"/>
                  </a:lnTo>
                  <a:lnTo>
                    <a:pt x="3414" y="3823"/>
                  </a:lnTo>
                  <a:lnTo>
                    <a:pt x="3439" y="3811"/>
                  </a:lnTo>
                  <a:lnTo>
                    <a:pt x="3464" y="3789"/>
                  </a:lnTo>
                  <a:lnTo>
                    <a:pt x="3505" y="3777"/>
                  </a:lnTo>
                  <a:lnTo>
                    <a:pt x="3530" y="3766"/>
                  </a:lnTo>
                  <a:lnTo>
                    <a:pt x="3553" y="3763"/>
                  </a:lnTo>
                  <a:lnTo>
                    <a:pt x="3575" y="3767"/>
                  </a:lnTo>
                  <a:lnTo>
                    <a:pt x="3591" y="3773"/>
                  </a:lnTo>
                  <a:lnTo>
                    <a:pt x="3604" y="3784"/>
                  </a:lnTo>
                  <a:lnTo>
                    <a:pt x="3623" y="3780"/>
                  </a:lnTo>
                  <a:lnTo>
                    <a:pt x="3644" y="3779"/>
                  </a:lnTo>
                  <a:lnTo>
                    <a:pt x="3661" y="3782"/>
                  </a:lnTo>
                  <a:lnTo>
                    <a:pt x="3692" y="3811"/>
                  </a:lnTo>
                  <a:lnTo>
                    <a:pt x="3697" y="3818"/>
                  </a:lnTo>
                  <a:lnTo>
                    <a:pt x="3714" y="3821"/>
                  </a:lnTo>
                  <a:lnTo>
                    <a:pt x="3761" y="3814"/>
                  </a:lnTo>
                  <a:lnTo>
                    <a:pt x="3774" y="3820"/>
                  </a:lnTo>
                  <a:lnTo>
                    <a:pt x="3818" y="3821"/>
                  </a:lnTo>
                  <a:lnTo>
                    <a:pt x="3856" y="3816"/>
                  </a:lnTo>
                  <a:lnTo>
                    <a:pt x="3866" y="3811"/>
                  </a:lnTo>
                  <a:lnTo>
                    <a:pt x="3866" y="3803"/>
                  </a:lnTo>
                  <a:lnTo>
                    <a:pt x="3862" y="3791"/>
                  </a:lnTo>
                  <a:lnTo>
                    <a:pt x="3865" y="3777"/>
                  </a:lnTo>
                  <a:lnTo>
                    <a:pt x="3875" y="3761"/>
                  </a:lnTo>
                  <a:lnTo>
                    <a:pt x="3875" y="3745"/>
                  </a:lnTo>
                  <a:lnTo>
                    <a:pt x="3864" y="3730"/>
                  </a:lnTo>
                  <a:lnTo>
                    <a:pt x="3860" y="3712"/>
                  </a:lnTo>
                  <a:lnTo>
                    <a:pt x="3862" y="3694"/>
                  </a:lnTo>
                  <a:lnTo>
                    <a:pt x="3878" y="3680"/>
                  </a:lnTo>
                  <a:lnTo>
                    <a:pt x="3892" y="3664"/>
                  </a:lnTo>
                  <a:lnTo>
                    <a:pt x="3910" y="3649"/>
                  </a:lnTo>
                  <a:lnTo>
                    <a:pt x="3921" y="3632"/>
                  </a:lnTo>
                  <a:lnTo>
                    <a:pt x="3935" y="3631"/>
                  </a:lnTo>
                  <a:lnTo>
                    <a:pt x="3955" y="3637"/>
                  </a:lnTo>
                  <a:lnTo>
                    <a:pt x="3969" y="3648"/>
                  </a:lnTo>
                  <a:lnTo>
                    <a:pt x="4006" y="3658"/>
                  </a:lnTo>
                  <a:lnTo>
                    <a:pt x="4017" y="3672"/>
                  </a:lnTo>
                  <a:lnTo>
                    <a:pt x="4041" y="3678"/>
                  </a:lnTo>
                  <a:lnTo>
                    <a:pt x="4065" y="3681"/>
                  </a:lnTo>
                  <a:lnTo>
                    <a:pt x="4082" y="3688"/>
                  </a:lnTo>
                  <a:lnTo>
                    <a:pt x="4092" y="3704"/>
                  </a:lnTo>
                  <a:lnTo>
                    <a:pt x="4097" y="3734"/>
                  </a:lnTo>
                  <a:lnTo>
                    <a:pt x="4097" y="3755"/>
                  </a:lnTo>
                  <a:lnTo>
                    <a:pt x="4102" y="3755"/>
                  </a:lnTo>
                  <a:lnTo>
                    <a:pt x="4117" y="3769"/>
                  </a:lnTo>
                  <a:lnTo>
                    <a:pt x="4140" y="3785"/>
                  </a:lnTo>
                  <a:lnTo>
                    <a:pt x="4174" y="3796"/>
                  </a:lnTo>
                  <a:lnTo>
                    <a:pt x="4202" y="3790"/>
                  </a:lnTo>
                  <a:lnTo>
                    <a:pt x="4229" y="3775"/>
                  </a:lnTo>
                  <a:lnTo>
                    <a:pt x="4254" y="3763"/>
                  </a:lnTo>
                  <a:lnTo>
                    <a:pt x="4285" y="3771"/>
                  </a:lnTo>
                  <a:lnTo>
                    <a:pt x="4333" y="3788"/>
                  </a:lnTo>
                  <a:lnTo>
                    <a:pt x="4343" y="3800"/>
                  </a:lnTo>
                  <a:lnTo>
                    <a:pt x="4344" y="3800"/>
                  </a:lnTo>
                  <a:lnTo>
                    <a:pt x="4350" y="3805"/>
                  </a:lnTo>
                  <a:lnTo>
                    <a:pt x="4372" y="3817"/>
                  </a:lnTo>
                  <a:lnTo>
                    <a:pt x="4393" y="3823"/>
                  </a:lnTo>
                  <a:lnTo>
                    <a:pt x="4414" y="3832"/>
                  </a:lnTo>
                  <a:lnTo>
                    <a:pt x="4428" y="3852"/>
                  </a:lnTo>
                  <a:lnTo>
                    <a:pt x="4455" y="3868"/>
                  </a:lnTo>
                  <a:lnTo>
                    <a:pt x="4487" y="3873"/>
                  </a:lnTo>
                  <a:lnTo>
                    <a:pt x="4510" y="3880"/>
                  </a:lnTo>
                  <a:lnTo>
                    <a:pt x="4528" y="3881"/>
                  </a:lnTo>
                  <a:lnTo>
                    <a:pt x="4553" y="3879"/>
                  </a:lnTo>
                  <a:lnTo>
                    <a:pt x="4571" y="3887"/>
                  </a:lnTo>
                  <a:lnTo>
                    <a:pt x="4627" y="3868"/>
                  </a:lnTo>
                  <a:lnTo>
                    <a:pt x="4661" y="3860"/>
                  </a:lnTo>
                  <a:lnTo>
                    <a:pt x="4688" y="3855"/>
                  </a:lnTo>
                  <a:lnTo>
                    <a:pt x="4725" y="3826"/>
                  </a:lnTo>
                  <a:lnTo>
                    <a:pt x="4749" y="3810"/>
                  </a:lnTo>
                  <a:lnTo>
                    <a:pt x="4774" y="3801"/>
                  </a:lnTo>
                  <a:lnTo>
                    <a:pt x="4799" y="3811"/>
                  </a:lnTo>
                  <a:lnTo>
                    <a:pt x="4817" y="3826"/>
                  </a:lnTo>
                  <a:lnTo>
                    <a:pt x="4838" y="3830"/>
                  </a:lnTo>
                  <a:lnTo>
                    <a:pt x="4855" y="3826"/>
                  </a:lnTo>
                  <a:lnTo>
                    <a:pt x="4869" y="3818"/>
                  </a:lnTo>
                  <a:lnTo>
                    <a:pt x="4875" y="3821"/>
                  </a:lnTo>
                  <a:lnTo>
                    <a:pt x="4886" y="3823"/>
                  </a:lnTo>
                  <a:lnTo>
                    <a:pt x="4899" y="3833"/>
                  </a:lnTo>
                  <a:lnTo>
                    <a:pt x="4931" y="3843"/>
                  </a:lnTo>
                  <a:lnTo>
                    <a:pt x="4956" y="3855"/>
                  </a:lnTo>
                  <a:lnTo>
                    <a:pt x="4967" y="3853"/>
                  </a:lnTo>
                  <a:lnTo>
                    <a:pt x="4982" y="3842"/>
                  </a:lnTo>
                  <a:lnTo>
                    <a:pt x="5032" y="3811"/>
                  </a:lnTo>
                  <a:lnTo>
                    <a:pt x="5033" y="3804"/>
                  </a:lnTo>
                  <a:lnTo>
                    <a:pt x="5031" y="3791"/>
                  </a:lnTo>
                  <a:lnTo>
                    <a:pt x="5034" y="3779"/>
                  </a:lnTo>
                  <a:lnTo>
                    <a:pt x="5045" y="3766"/>
                  </a:lnTo>
                  <a:lnTo>
                    <a:pt x="5052" y="3755"/>
                  </a:lnTo>
                  <a:lnTo>
                    <a:pt x="5059" y="3725"/>
                  </a:lnTo>
                  <a:lnTo>
                    <a:pt x="5064" y="3703"/>
                  </a:lnTo>
                  <a:lnTo>
                    <a:pt x="5071" y="3686"/>
                  </a:lnTo>
                  <a:lnTo>
                    <a:pt x="5090" y="3676"/>
                  </a:lnTo>
                  <a:lnTo>
                    <a:pt x="5114" y="3649"/>
                  </a:lnTo>
                  <a:lnTo>
                    <a:pt x="5114" y="3644"/>
                  </a:lnTo>
                  <a:lnTo>
                    <a:pt x="5109" y="3633"/>
                  </a:lnTo>
                  <a:lnTo>
                    <a:pt x="5111" y="3606"/>
                  </a:lnTo>
                  <a:lnTo>
                    <a:pt x="5104" y="3602"/>
                  </a:lnTo>
                  <a:lnTo>
                    <a:pt x="5093" y="3602"/>
                  </a:lnTo>
                  <a:lnTo>
                    <a:pt x="5075" y="3607"/>
                  </a:lnTo>
                  <a:lnTo>
                    <a:pt x="5071" y="3602"/>
                  </a:lnTo>
                  <a:lnTo>
                    <a:pt x="5076" y="3589"/>
                  </a:lnTo>
                  <a:lnTo>
                    <a:pt x="5100" y="3565"/>
                  </a:lnTo>
                  <a:lnTo>
                    <a:pt x="5108" y="3553"/>
                  </a:lnTo>
                  <a:lnTo>
                    <a:pt x="5124" y="3541"/>
                  </a:lnTo>
                  <a:lnTo>
                    <a:pt x="5158" y="3535"/>
                  </a:lnTo>
                  <a:lnTo>
                    <a:pt x="5199" y="3520"/>
                  </a:lnTo>
                  <a:lnTo>
                    <a:pt x="5224" y="3521"/>
                  </a:lnTo>
                  <a:lnTo>
                    <a:pt x="5259" y="3515"/>
                  </a:lnTo>
                  <a:lnTo>
                    <a:pt x="5271" y="3515"/>
                  </a:lnTo>
                  <a:lnTo>
                    <a:pt x="5290" y="3524"/>
                  </a:lnTo>
                  <a:lnTo>
                    <a:pt x="5307" y="3536"/>
                  </a:lnTo>
                  <a:lnTo>
                    <a:pt x="5318" y="3548"/>
                  </a:lnTo>
                  <a:lnTo>
                    <a:pt x="5334" y="3552"/>
                  </a:lnTo>
                  <a:lnTo>
                    <a:pt x="5353" y="3549"/>
                  </a:lnTo>
                  <a:lnTo>
                    <a:pt x="5369" y="3553"/>
                  </a:lnTo>
                  <a:lnTo>
                    <a:pt x="5383" y="3559"/>
                  </a:lnTo>
                  <a:lnTo>
                    <a:pt x="5391" y="3573"/>
                  </a:lnTo>
                  <a:lnTo>
                    <a:pt x="5403" y="3591"/>
                  </a:lnTo>
                  <a:lnTo>
                    <a:pt x="5404" y="3604"/>
                  </a:lnTo>
                  <a:lnTo>
                    <a:pt x="5412" y="3611"/>
                  </a:lnTo>
                  <a:lnTo>
                    <a:pt x="5421" y="3617"/>
                  </a:lnTo>
                  <a:lnTo>
                    <a:pt x="5423" y="3626"/>
                  </a:lnTo>
                  <a:lnTo>
                    <a:pt x="5424" y="3621"/>
                  </a:lnTo>
                  <a:lnTo>
                    <a:pt x="5426" y="3634"/>
                  </a:lnTo>
                  <a:lnTo>
                    <a:pt x="5431" y="3649"/>
                  </a:lnTo>
                  <a:lnTo>
                    <a:pt x="5434" y="3670"/>
                  </a:lnTo>
                  <a:lnTo>
                    <a:pt x="5442" y="3687"/>
                  </a:lnTo>
                  <a:lnTo>
                    <a:pt x="5447" y="3704"/>
                  </a:lnTo>
                  <a:lnTo>
                    <a:pt x="5468" y="3744"/>
                  </a:lnTo>
                  <a:lnTo>
                    <a:pt x="5474" y="3785"/>
                  </a:lnTo>
                  <a:lnTo>
                    <a:pt x="5483" y="3804"/>
                  </a:lnTo>
                  <a:lnTo>
                    <a:pt x="5482" y="3809"/>
                  </a:lnTo>
                  <a:lnTo>
                    <a:pt x="5483" y="3810"/>
                  </a:lnTo>
                  <a:lnTo>
                    <a:pt x="5485" y="3828"/>
                  </a:lnTo>
                  <a:lnTo>
                    <a:pt x="5485" y="3849"/>
                  </a:lnTo>
                  <a:lnTo>
                    <a:pt x="5498" y="3860"/>
                  </a:lnTo>
                  <a:lnTo>
                    <a:pt x="5521" y="3863"/>
                  </a:lnTo>
                  <a:lnTo>
                    <a:pt x="5542" y="3855"/>
                  </a:lnTo>
                  <a:lnTo>
                    <a:pt x="5558" y="3863"/>
                  </a:lnTo>
                  <a:lnTo>
                    <a:pt x="5577" y="3865"/>
                  </a:lnTo>
                  <a:lnTo>
                    <a:pt x="5595" y="3874"/>
                  </a:lnTo>
                  <a:lnTo>
                    <a:pt x="5627" y="3902"/>
                  </a:lnTo>
                  <a:lnTo>
                    <a:pt x="5642" y="3909"/>
                  </a:lnTo>
                  <a:lnTo>
                    <a:pt x="5654" y="3911"/>
                  </a:lnTo>
                  <a:lnTo>
                    <a:pt x="5658" y="3918"/>
                  </a:lnTo>
                  <a:lnTo>
                    <a:pt x="5658" y="3923"/>
                  </a:lnTo>
                  <a:lnTo>
                    <a:pt x="5660" y="3922"/>
                  </a:lnTo>
                  <a:lnTo>
                    <a:pt x="5661" y="3938"/>
                  </a:lnTo>
                  <a:lnTo>
                    <a:pt x="5668" y="3947"/>
                  </a:lnTo>
                  <a:lnTo>
                    <a:pt x="5667" y="3963"/>
                  </a:lnTo>
                  <a:lnTo>
                    <a:pt x="5668" y="3981"/>
                  </a:lnTo>
                  <a:lnTo>
                    <a:pt x="5678" y="3997"/>
                  </a:lnTo>
                  <a:lnTo>
                    <a:pt x="5684" y="4010"/>
                  </a:lnTo>
                  <a:lnTo>
                    <a:pt x="5703" y="4009"/>
                  </a:lnTo>
                  <a:lnTo>
                    <a:pt x="5722" y="4015"/>
                  </a:lnTo>
                  <a:lnTo>
                    <a:pt x="5740" y="4013"/>
                  </a:lnTo>
                  <a:lnTo>
                    <a:pt x="5771" y="3998"/>
                  </a:lnTo>
                  <a:lnTo>
                    <a:pt x="5805" y="3976"/>
                  </a:lnTo>
                  <a:lnTo>
                    <a:pt x="5823" y="3974"/>
                  </a:lnTo>
                  <a:lnTo>
                    <a:pt x="5856" y="3956"/>
                  </a:lnTo>
                  <a:lnTo>
                    <a:pt x="5888" y="3947"/>
                  </a:lnTo>
                  <a:lnTo>
                    <a:pt x="5889" y="3950"/>
                  </a:lnTo>
                  <a:lnTo>
                    <a:pt x="5881" y="3963"/>
                  </a:lnTo>
                  <a:lnTo>
                    <a:pt x="5881" y="3983"/>
                  </a:lnTo>
                  <a:lnTo>
                    <a:pt x="5886" y="3999"/>
                  </a:lnTo>
                  <a:lnTo>
                    <a:pt x="5883" y="4019"/>
                  </a:lnTo>
                  <a:lnTo>
                    <a:pt x="5871" y="4029"/>
                  </a:lnTo>
                  <a:lnTo>
                    <a:pt x="5857" y="4042"/>
                  </a:lnTo>
                  <a:lnTo>
                    <a:pt x="5855" y="4063"/>
                  </a:lnTo>
                  <a:lnTo>
                    <a:pt x="5841" y="4096"/>
                  </a:lnTo>
                  <a:lnTo>
                    <a:pt x="5833" y="4138"/>
                  </a:lnTo>
                  <a:lnTo>
                    <a:pt x="5814" y="4176"/>
                  </a:lnTo>
                  <a:lnTo>
                    <a:pt x="5801" y="4194"/>
                  </a:lnTo>
                  <a:lnTo>
                    <a:pt x="5796" y="4214"/>
                  </a:lnTo>
                  <a:lnTo>
                    <a:pt x="5784" y="4224"/>
                  </a:lnTo>
                  <a:lnTo>
                    <a:pt x="5779" y="4220"/>
                  </a:lnTo>
                  <a:lnTo>
                    <a:pt x="5728" y="4208"/>
                  </a:lnTo>
                  <a:lnTo>
                    <a:pt x="5715" y="4215"/>
                  </a:lnTo>
                  <a:lnTo>
                    <a:pt x="5679" y="4250"/>
                  </a:lnTo>
                  <a:lnTo>
                    <a:pt x="5687" y="4263"/>
                  </a:lnTo>
                  <a:lnTo>
                    <a:pt x="5693" y="4290"/>
                  </a:lnTo>
                  <a:lnTo>
                    <a:pt x="5693" y="4349"/>
                  </a:lnTo>
                  <a:lnTo>
                    <a:pt x="5677" y="4374"/>
                  </a:lnTo>
                  <a:lnTo>
                    <a:pt x="5657" y="4391"/>
                  </a:lnTo>
                  <a:lnTo>
                    <a:pt x="5657" y="4409"/>
                  </a:lnTo>
                  <a:lnTo>
                    <a:pt x="5657" y="4415"/>
                  </a:lnTo>
                  <a:lnTo>
                    <a:pt x="5661" y="4423"/>
                  </a:lnTo>
                  <a:lnTo>
                    <a:pt x="5669" y="4419"/>
                  </a:lnTo>
                  <a:lnTo>
                    <a:pt x="5667" y="4412"/>
                  </a:lnTo>
                  <a:lnTo>
                    <a:pt x="5665" y="4407"/>
                  </a:lnTo>
                  <a:lnTo>
                    <a:pt x="5673" y="4404"/>
                  </a:lnTo>
                  <a:lnTo>
                    <a:pt x="5693" y="4406"/>
                  </a:lnTo>
                  <a:lnTo>
                    <a:pt x="5699" y="4396"/>
                  </a:lnTo>
                  <a:lnTo>
                    <a:pt x="5705" y="4390"/>
                  </a:lnTo>
                  <a:lnTo>
                    <a:pt x="5709" y="4382"/>
                  </a:lnTo>
                  <a:lnTo>
                    <a:pt x="5721" y="4369"/>
                  </a:lnTo>
                  <a:lnTo>
                    <a:pt x="5728" y="4345"/>
                  </a:lnTo>
                  <a:lnTo>
                    <a:pt x="5730" y="4354"/>
                  </a:lnTo>
                  <a:lnTo>
                    <a:pt x="5737" y="4355"/>
                  </a:lnTo>
                  <a:lnTo>
                    <a:pt x="5732" y="4365"/>
                  </a:lnTo>
                  <a:lnTo>
                    <a:pt x="5736" y="4370"/>
                  </a:lnTo>
                  <a:lnTo>
                    <a:pt x="5748" y="4361"/>
                  </a:lnTo>
                  <a:lnTo>
                    <a:pt x="5754" y="4359"/>
                  </a:lnTo>
                  <a:lnTo>
                    <a:pt x="5754" y="4366"/>
                  </a:lnTo>
                  <a:lnTo>
                    <a:pt x="5753" y="4374"/>
                  </a:lnTo>
                  <a:lnTo>
                    <a:pt x="5753" y="4385"/>
                  </a:lnTo>
                  <a:lnTo>
                    <a:pt x="5755" y="4387"/>
                  </a:lnTo>
                  <a:lnTo>
                    <a:pt x="5764" y="4387"/>
                  </a:lnTo>
                  <a:lnTo>
                    <a:pt x="5774" y="4390"/>
                  </a:lnTo>
                  <a:lnTo>
                    <a:pt x="5784" y="4396"/>
                  </a:lnTo>
                  <a:lnTo>
                    <a:pt x="5787" y="4395"/>
                  </a:lnTo>
                  <a:lnTo>
                    <a:pt x="5794" y="4398"/>
                  </a:lnTo>
                  <a:lnTo>
                    <a:pt x="5806" y="4401"/>
                  </a:lnTo>
                  <a:lnTo>
                    <a:pt x="5828" y="4393"/>
                  </a:lnTo>
                  <a:lnTo>
                    <a:pt x="5835" y="4393"/>
                  </a:lnTo>
                  <a:lnTo>
                    <a:pt x="5846" y="4387"/>
                  </a:lnTo>
                  <a:lnTo>
                    <a:pt x="5860" y="4376"/>
                  </a:lnTo>
                  <a:lnTo>
                    <a:pt x="5903" y="4347"/>
                  </a:lnTo>
                  <a:lnTo>
                    <a:pt x="5916" y="4332"/>
                  </a:lnTo>
                  <a:lnTo>
                    <a:pt x="5925" y="4318"/>
                  </a:lnTo>
                  <a:lnTo>
                    <a:pt x="5939" y="4299"/>
                  </a:lnTo>
                  <a:lnTo>
                    <a:pt x="5940" y="4290"/>
                  </a:lnTo>
                  <a:lnTo>
                    <a:pt x="5947" y="4279"/>
                  </a:lnTo>
                  <a:lnTo>
                    <a:pt x="5957" y="4269"/>
                  </a:lnTo>
                  <a:lnTo>
                    <a:pt x="5968" y="4263"/>
                  </a:lnTo>
                  <a:lnTo>
                    <a:pt x="5982" y="4240"/>
                  </a:lnTo>
                  <a:lnTo>
                    <a:pt x="5989" y="4232"/>
                  </a:lnTo>
                  <a:lnTo>
                    <a:pt x="6000" y="4215"/>
                  </a:lnTo>
                  <a:lnTo>
                    <a:pt x="6050" y="4161"/>
                  </a:lnTo>
                  <a:lnTo>
                    <a:pt x="6055" y="4148"/>
                  </a:lnTo>
                  <a:lnTo>
                    <a:pt x="6066" y="4138"/>
                  </a:lnTo>
                  <a:lnTo>
                    <a:pt x="6069" y="4134"/>
                  </a:lnTo>
                  <a:lnTo>
                    <a:pt x="6083" y="4106"/>
                  </a:lnTo>
                  <a:lnTo>
                    <a:pt x="6095" y="4070"/>
                  </a:lnTo>
                  <a:lnTo>
                    <a:pt x="6102" y="4056"/>
                  </a:lnTo>
                  <a:lnTo>
                    <a:pt x="6123" y="4031"/>
                  </a:lnTo>
                  <a:lnTo>
                    <a:pt x="6140" y="4001"/>
                  </a:lnTo>
                  <a:lnTo>
                    <a:pt x="6160" y="3979"/>
                  </a:lnTo>
                  <a:lnTo>
                    <a:pt x="6169" y="3967"/>
                  </a:lnTo>
                  <a:lnTo>
                    <a:pt x="6172" y="3961"/>
                  </a:lnTo>
                  <a:lnTo>
                    <a:pt x="6179" y="3957"/>
                  </a:lnTo>
                  <a:lnTo>
                    <a:pt x="6188" y="3949"/>
                  </a:lnTo>
                  <a:lnTo>
                    <a:pt x="6192" y="3924"/>
                  </a:lnTo>
                  <a:lnTo>
                    <a:pt x="6194" y="3912"/>
                  </a:lnTo>
                  <a:lnTo>
                    <a:pt x="6193" y="3902"/>
                  </a:lnTo>
                  <a:lnTo>
                    <a:pt x="6195" y="3890"/>
                  </a:lnTo>
                  <a:lnTo>
                    <a:pt x="6204" y="3871"/>
                  </a:lnTo>
                  <a:lnTo>
                    <a:pt x="6205" y="3861"/>
                  </a:lnTo>
                  <a:lnTo>
                    <a:pt x="6201" y="3827"/>
                  </a:lnTo>
                  <a:lnTo>
                    <a:pt x="6210" y="3816"/>
                  </a:lnTo>
                  <a:lnTo>
                    <a:pt x="6209" y="3810"/>
                  </a:lnTo>
                  <a:lnTo>
                    <a:pt x="6205" y="3806"/>
                  </a:lnTo>
                  <a:lnTo>
                    <a:pt x="6199" y="3778"/>
                  </a:lnTo>
                  <a:lnTo>
                    <a:pt x="6199" y="3757"/>
                  </a:lnTo>
                  <a:lnTo>
                    <a:pt x="6205" y="3747"/>
                  </a:lnTo>
                  <a:lnTo>
                    <a:pt x="6208" y="3734"/>
                  </a:lnTo>
                  <a:lnTo>
                    <a:pt x="6209" y="3713"/>
                  </a:lnTo>
                  <a:lnTo>
                    <a:pt x="6214" y="3712"/>
                  </a:lnTo>
                  <a:lnTo>
                    <a:pt x="6214" y="3705"/>
                  </a:lnTo>
                  <a:lnTo>
                    <a:pt x="6219" y="3702"/>
                  </a:lnTo>
                  <a:lnTo>
                    <a:pt x="6216" y="3696"/>
                  </a:lnTo>
                  <a:lnTo>
                    <a:pt x="6228" y="3676"/>
                  </a:lnTo>
                  <a:lnTo>
                    <a:pt x="6236" y="3671"/>
                  </a:lnTo>
                  <a:lnTo>
                    <a:pt x="6241" y="3661"/>
                  </a:lnTo>
                  <a:lnTo>
                    <a:pt x="6247" y="3653"/>
                  </a:lnTo>
                  <a:lnTo>
                    <a:pt x="6248" y="3643"/>
                  </a:lnTo>
                  <a:lnTo>
                    <a:pt x="6253" y="3631"/>
                  </a:lnTo>
                  <a:lnTo>
                    <a:pt x="6233" y="3610"/>
                  </a:lnTo>
                  <a:lnTo>
                    <a:pt x="6241" y="3591"/>
                  </a:lnTo>
                  <a:lnTo>
                    <a:pt x="6238" y="3578"/>
                  </a:lnTo>
                  <a:lnTo>
                    <a:pt x="6235" y="3565"/>
                  </a:lnTo>
                  <a:lnTo>
                    <a:pt x="6225" y="3559"/>
                  </a:lnTo>
                  <a:lnTo>
                    <a:pt x="6214" y="3549"/>
                  </a:lnTo>
                  <a:lnTo>
                    <a:pt x="6203" y="3551"/>
                  </a:lnTo>
                  <a:lnTo>
                    <a:pt x="6190" y="3542"/>
                  </a:lnTo>
                  <a:lnTo>
                    <a:pt x="6176" y="3537"/>
                  </a:lnTo>
                  <a:lnTo>
                    <a:pt x="6168" y="3538"/>
                  </a:lnTo>
                  <a:lnTo>
                    <a:pt x="6174" y="3532"/>
                  </a:lnTo>
                  <a:lnTo>
                    <a:pt x="6188" y="3532"/>
                  </a:lnTo>
                  <a:lnTo>
                    <a:pt x="6200" y="3542"/>
                  </a:lnTo>
                  <a:lnTo>
                    <a:pt x="6209" y="3543"/>
                  </a:lnTo>
                  <a:lnTo>
                    <a:pt x="6219" y="3542"/>
                  </a:lnTo>
                  <a:lnTo>
                    <a:pt x="6237" y="3554"/>
                  </a:lnTo>
                  <a:lnTo>
                    <a:pt x="6241" y="3551"/>
                  </a:lnTo>
                  <a:lnTo>
                    <a:pt x="6249" y="3540"/>
                  </a:lnTo>
                  <a:lnTo>
                    <a:pt x="6248" y="3529"/>
                  </a:lnTo>
                  <a:lnTo>
                    <a:pt x="6241" y="3526"/>
                  </a:lnTo>
                  <a:lnTo>
                    <a:pt x="6215" y="3508"/>
                  </a:lnTo>
                  <a:lnTo>
                    <a:pt x="6203" y="3495"/>
                  </a:lnTo>
                  <a:lnTo>
                    <a:pt x="6192" y="3487"/>
                  </a:lnTo>
                  <a:lnTo>
                    <a:pt x="6189" y="3482"/>
                  </a:lnTo>
                  <a:lnTo>
                    <a:pt x="6189" y="3468"/>
                  </a:lnTo>
                  <a:lnTo>
                    <a:pt x="6182" y="3461"/>
                  </a:lnTo>
                  <a:lnTo>
                    <a:pt x="6173" y="3454"/>
                  </a:lnTo>
                  <a:lnTo>
                    <a:pt x="6163" y="3450"/>
                  </a:lnTo>
                  <a:lnTo>
                    <a:pt x="6161" y="3445"/>
                  </a:lnTo>
                  <a:lnTo>
                    <a:pt x="6161" y="3440"/>
                  </a:lnTo>
                  <a:lnTo>
                    <a:pt x="6158" y="3440"/>
                  </a:lnTo>
                  <a:lnTo>
                    <a:pt x="6150" y="3440"/>
                  </a:lnTo>
                  <a:lnTo>
                    <a:pt x="6135" y="3446"/>
                  </a:lnTo>
                  <a:lnTo>
                    <a:pt x="6124" y="3446"/>
                  </a:lnTo>
                  <a:lnTo>
                    <a:pt x="6103" y="3438"/>
                  </a:lnTo>
                  <a:lnTo>
                    <a:pt x="6103" y="3457"/>
                  </a:lnTo>
                  <a:lnTo>
                    <a:pt x="6106" y="3459"/>
                  </a:lnTo>
                  <a:lnTo>
                    <a:pt x="6103" y="3467"/>
                  </a:lnTo>
                  <a:lnTo>
                    <a:pt x="6101" y="3483"/>
                  </a:lnTo>
                  <a:lnTo>
                    <a:pt x="6093" y="3504"/>
                  </a:lnTo>
                  <a:lnTo>
                    <a:pt x="6082" y="3510"/>
                  </a:lnTo>
                  <a:lnTo>
                    <a:pt x="6086" y="3495"/>
                  </a:lnTo>
                  <a:lnTo>
                    <a:pt x="6095" y="3481"/>
                  </a:lnTo>
                  <a:lnTo>
                    <a:pt x="6090" y="3471"/>
                  </a:lnTo>
                  <a:lnTo>
                    <a:pt x="6071" y="3493"/>
                  </a:lnTo>
                  <a:lnTo>
                    <a:pt x="6058" y="3500"/>
                  </a:lnTo>
                  <a:lnTo>
                    <a:pt x="6038" y="3505"/>
                  </a:lnTo>
                  <a:lnTo>
                    <a:pt x="6023" y="3504"/>
                  </a:lnTo>
                  <a:lnTo>
                    <a:pt x="6023" y="3499"/>
                  </a:lnTo>
                  <a:lnTo>
                    <a:pt x="6032" y="3495"/>
                  </a:lnTo>
                  <a:lnTo>
                    <a:pt x="6038" y="3488"/>
                  </a:lnTo>
                  <a:lnTo>
                    <a:pt x="6045" y="3477"/>
                  </a:lnTo>
                  <a:lnTo>
                    <a:pt x="6043" y="3470"/>
                  </a:lnTo>
                  <a:lnTo>
                    <a:pt x="6033" y="3465"/>
                  </a:lnTo>
                  <a:lnTo>
                    <a:pt x="6028" y="3455"/>
                  </a:lnTo>
                  <a:lnTo>
                    <a:pt x="6034" y="3452"/>
                  </a:lnTo>
                  <a:lnTo>
                    <a:pt x="6043" y="3443"/>
                  </a:lnTo>
                  <a:lnTo>
                    <a:pt x="6044" y="3438"/>
                  </a:lnTo>
                  <a:lnTo>
                    <a:pt x="6028" y="3439"/>
                  </a:lnTo>
                  <a:lnTo>
                    <a:pt x="6018" y="3445"/>
                  </a:lnTo>
                  <a:lnTo>
                    <a:pt x="6015" y="3454"/>
                  </a:lnTo>
                  <a:lnTo>
                    <a:pt x="6021" y="3462"/>
                  </a:lnTo>
                  <a:lnTo>
                    <a:pt x="6018" y="3470"/>
                  </a:lnTo>
                  <a:lnTo>
                    <a:pt x="6010" y="3479"/>
                  </a:lnTo>
                  <a:lnTo>
                    <a:pt x="6001" y="3479"/>
                  </a:lnTo>
                  <a:lnTo>
                    <a:pt x="5996" y="3487"/>
                  </a:lnTo>
                  <a:lnTo>
                    <a:pt x="5994" y="3484"/>
                  </a:lnTo>
                  <a:lnTo>
                    <a:pt x="5993" y="3466"/>
                  </a:lnTo>
                  <a:lnTo>
                    <a:pt x="5995" y="3455"/>
                  </a:lnTo>
                  <a:lnTo>
                    <a:pt x="5996" y="3444"/>
                  </a:lnTo>
                  <a:lnTo>
                    <a:pt x="5997" y="3434"/>
                  </a:lnTo>
                  <a:lnTo>
                    <a:pt x="5996" y="3430"/>
                  </a:lnTo>
                  <a:lnTo>
                    <a:pt x="5997" y="3417"/>
                  </a:lnTo>
                  <a:lnTo>
                    <a:pt x="5995" y="3408"/>
                  </a:lnTo>
                  <a:lnTo>
                    <a:pt x="5985" y="3406"/>
                  </a:lnTo>
                  <a:lnTo>
                    <a:pt x="5962" y="3412"/>
                  </a:lnTo>
                  <a:lnTo>
                    <a:pt x="5939" y="3413"/>
                  </a:lnTo>
                  <a:lnTo>
                    <a:pt x="5929" y="3405"/>
                  </a:lnTo>
                  <a:lnTo>
                    <a:pt x="5910" y="3396"/>
                  </a:lnTo>
                  <a:lnTo>
                    <a:pt x="5910" y="3390"/>
                  </a:lnTo>
                  <a:lnTo>
                    <a:pt x="5915" y="3376"/>
                  </a:lnTo>
                  <a:lnTo>
                    <a:pt x="5942" y="3354"/>
                  </a:lnTo>
                  <a:lnTo>
                    <a:pt x="5950" y="3350"/>
                  </a:lnTo>
                  <a:lnTo>
                    <a:pt x="5968" y="3336"/>
                  </a:lnTo>
                  <a:lnTo>
                    <a:pt x="5977" y="3320"/>
                  </a:lnTo>
                  <a:lnTo>
                    <a:pt x="5983" y="3314"/>
                  </a:lnTo>
                  <a:lnTo>
                    <a:pt x="5989" y="3312"/>
                  </a:lnTo>
                  <a:lnTo>
                    <a:pt x="5999" y="3305"/>
                  </a:lnTo>
                  <a:lnTo>
                    <a:pt x="6047" y="3260"/>
                  </a:lnTo>
                  <a:lnTo>
                    <a:pt x="6056" y="3241"/>
                  </a:lnTo>
                  <a:lnTo>
                    <a:pt x="6065" y="3235"/>
                  </a:lnTo>
                  <a:lnTo>
                    <a:pt x="6069" y="3226"/>
                  </a:lnTo>
                  <a:lnTo>
                    <a:pt x="6070" y="3218"/>
                  </a:lnTo>
                  <a:lnTo>
                    <a:pt x="6076" y="3212"/>
                  </a:lnTo>
                  <a:lnTo>
                    <a:pt x="6083" y="3202"/>
                  </a:lnTo>
                  <a:lnTo>
                    <a:pt x="6087" y="3194"/>
                  </a:lnTo>
                  <a:lnTo>
                    <a:pt x="6093" y="3196"/>
                  </a:lnTo>
                  <a:lnTo>
                    <a:pt x="6099" y="3182"/>
                  </a:lnTo>
                  <a:lnTo>
                    <a:pt x="6114" y="3169"/>
                  </a:lnTo>
                  <a:lnTo>
                    <a:pt x="6130" y="3145"/>
                  </a:lnTo>
                  <a:lnTo>
                    <a:pt x="6140" y="3147"/>
                  </a:lnTo>
                  <a:lnTo>
                    <a:pt x="6158" y="3127"/>
                  </a:lnTo>
                  <a:lnTo>
                    <a:pt x="6166" y="3111"/>
                  </a:lnTo>
                  <a:lnTo>
                    <a:pt x="6169" y="3112"/>
                  </a:lnTo>
                  <a:lnTo>
                    <a:pt x="6182" y="3101"/>
                  </a:lnTo>
                  <a:lnTo>
                    <a:pt x="6193" y="3095"/>
                  </a:lnTo>
                  <a:lnTo>
                    <a:pt x="6201" y="3078"/>
                  </a:lnTo>
                  <a:lnTo>
                    <a:pt x="6204" y="3063"/>
                  </a:lnTo>
                  <a:lnTo>
                    <a:pt x="6219" y="3043"/>
                  </a:lnTo>
                  <a:lnTo>
                    <a:pt x="6258" y="3011"/>
                  </a:lnTo>
                  <a:lnTo>
                    <a:pt x="6270" y="2994"/>
                  </a:lnTo>
                  <a:lnTo>
                    <a:pt x="6280" y="2976"/>
                  </a:lnTo>
                  <a:lnTo>
                    <a:pt x="6298" y="2960"/>
                  </a:lnTo>
                  <a:lnTo>
                    <a:pt x="6316" y="2946"/>
                  </a:lnTo>
                  <a:lnTo>
                    <a:pt x="6345" y="2932"/>
                  </a:lnTo>
                  <a:lnTo>
                    <a:pt x="6400" y="2927"/>
                  </a:lnTo>
                  <a:lnTo>
                    <a:pt x="6436" y="2927"/>
                  </a:lnTo>
                  <a:lnTo>
                    <a:pt x="6456" y="2924"/>
                  </a:lnTo>
                  <a:lnTo>
                    <a:pt x="6464" y="2927"/>
                  </a:lnTo>
                  <a:lnTo>
                    <a:pt x="6475" y="2925"/>
                  </a:lnTo>
                  <a:lnTo>
                    <a:pt x="6488" y="2929"/>
                  </a:lnTo>
                  <a:lnTo>
                    <a:pt x="6495" y="2929"/>
                  </a:lnTo>
                  <a:lnTo>
                    <a:pt x="6495" y="2941"/>
                  </a:lnTo>
                  <a:lnTo>
                    <a:pt x="6500" y="2950"/>
                  </a:lnTo>
                  <a:lnTo>
                    <a:pt x="6507" y="2951"/>
                  </a:lnTo>
                  <a:lnTo>
                    <a:pt x="6518" y="2949"/>
                  </a:lnTo>
                  <a:lnTo>
                    <a:pt x="6521" y="2944"/>
                  </a:lnTo>
                  <a:lnTo>
                    <a:pt x="6522" y="2923"/>
                  </a:lnTo>
                  <a:lnTo>
                    <a:pt x="6527" y="2919"/>
                  </a:lnTo>
                  <a:lnTo>
                    <a:pt x="6585" y="2943"/>
                  </a:lnTo>
                  <a:lnTo>
                    <a:pt x="6602" y="2940"/>
                  </a:lnTo>
                  <a:lnTo>
                    <a:pt x="6602" y="2932"/>
                  </a:lnTo>
                  <a:lnTo>
                    <a:pt x="6610" y="2927"/>
                  </a:lnTo>
                  <a:lnTo>
                    <a:pt x="6630" y="2928"/>
                  </a:lnTo>
                  <a:lnTo>
                    <a:pt x="6638" y="2937"/>
                  </a:lnTo>
                  <a:lnTo>
                    <a:pt x="6641" y="2944"/>
                  </a:lnTo>
                  <a:lnTo>
                    <a:pt x="6646" y="2945"/>
                  </a:lnTo>
                  <a:lnTo>
                    <a:pt x="6660" y="2941"/>
                  </a:lnTo>
                  <a:lnTo>
                    <a:pt x="6660" y="2932"/>
                  </a:lnTo>
                  <a:lnTo>
                    <a:pt x="6656" y="2932"/>
                  </a:lnTo>
                  <a:lnTo>
                    <a:pt x="6651" y="2923"/>
                  </a:lnTo>
                  <a:lnTo>
                    <a:pt x="6660" y="2918"/>
                  </a:lnTo>
                  <a:lnTo>
                    <a:pt x="6673" y="2918"/>
                  </a:lnTo>
                  <a:lnTo>
                    <a:pt x="6672" y="2912"/>
                  </a:lnTo>
                  <a:lnTo>
                    <a:pt x="6667" y="2905"/>
                  </a:lnTo>
                  <a:lnTo>
                    <a:pt x="6668" y="2898"/>
                  </a:lnTo>
                  <a:lnTo>
                    <a:pt x="6679" y="2891"/>
                  </a:lnTo>
                  <a:lnTo>
                    <a:pt x="6692" y="2890"/>
                  </a:lnTo>
                  <a:lnTo>
                    <a:pt x="6705" y="2892"/>
                  </a:lnTo>
                  <a:lnTo>
                    <a:pt x="6737" y="2905"/>
                  </a:lnTo>
                  <a:lnTo>
                    <a:pt x="6747" y="2905"/>
                  </a:lnTo>
                  <a:lnTo>
                    <a:pt x="6760" y="2913"/>
                  </a:lnTo>
                  <a:lnTo>
                    <a:pt x="6762" y="2918"/>
                  </a:lnTo>
                  <a:lnTo>
                    <a:pt x="6770" y="2921"/>
                  </a:lnTo>
                  <a:lnTo>
                    <a:pt x="6775" y="2908"/>
                  </a:lnTo>
                  <a:lnTo>
                    <a:pt x="6785" y="2906"/>
                  </a:lnTo>
                  <a:lnTo>
                    <a:pt x="6798" y="2910"/>
                  </a:lnTo>
                  <a:lnTo>
                    <a:pt x="6808" y="2916"/>
                  </a:lnTo>
                  <a:lnTo>
                    <a:pt x="6817" y="2927"/>
                  </a:lnTo>
                  <a:lnTo>
                    <a:pt x="6822" y="2937"/>
                  </a:lnTo>
                  <a:lnTo>
                    <a:pt x="6841" y="2940"/>
                  </a:lnTo>
                  <a:lnTo>
                    <a:pt x="6845" y="2948"/>
                  </a:lnTo>
                  <a:lnTo>
                    <a:pt x="6833" y="2953"/>
                  </a:lnTo>
                  <a:lnTo>
                    <a:pt x="6817" y="2954"/>
                  </a:lnTo>
                  <a:lnTo>
                    <a:pt x="6795" y="2954"/>
                  </a:lnTo>
                  <a:lnTo>
                    <a:pt x="6784" y="2959"/>
                  </a:lnTo>
                  <a:lnTo>
                    <a:pt x="6785" y="2965"/>
                  </a:lnTo>
                  <a:lnTo>
                    <a:pt x="6800" y="2984"/>
                  </a:lnTo>
                  <a:lnTo>
                    <a:pt x="6816" y="2986"/>
                  </a:lnTo>
                  <a:lnTo>
                    <a:pt x="6829" y="2984"/>
                  </a:lnTo>
                  <a:lnTo>
                    <a:pt x="6843" y="2981"/>
                  </a:lnTo>
                  <a:lnTo>
                    <a:pt x="6849" y="2971"/>
                  </a:lnTo>
                  <a:lnTo>
                    <a:pt x="6859" y="2966"/>
                  </a:lnTo>
                  <a:lnTo>
                    <a:pt x="6866" y="2973"/>
                  </a:lnTo>
                  <a:lnTo>
                    <a:pt x="6878" y="2978"/>
                  </a:lnTo>
                  <a:lnTo>
                    <a:pt x="6886" y="2972"/>
                  </a:lnTo>
                  <a:lnTo>
                    <a:pt x="6892" y="2962"/>
                  </a:lnTo>
                  <a:lnTo>
                    <a:pt x="6905" y="2960"/>
                  </a:lnTo>
                  <a:lnTo>
                    <a:pt x="6907" y="2953"/>
                  </a:lnTo>
                  <a:lnTo>
                    <a:pt x="6919" y="2946"/>
                  </a:lnTo>
                  <a:lnTo>
                    <a:pt x="6935" y="2951"/>
                  </a:lnTo>
                  <a:lnTo>
                    <a:pt x="6942" y="2962"/>
                  </a:lnTo>
                  <a:lnTo>
                    <a:pt x="6951" y="2962"/>
                  </a:lnTo>
                  <a:lnTo>
                    <a:pt x="6963" y="2959"/>
                  </a:lnTo>
                  <a:lnTo>
                    <a:pt x="6967" y="2950"/>
                  </a:lnTo>
                  <a:lnTo>
                    <a:pt x="6981" y="2951"/>
                  </a:lnTo>
                  <a:lnTo>
                    <a:pt x="6988" y="2956"/>
                  </a:lnTo>
                  <a:lnTo>
                    <a:pt x="6991" y="2950"/>
                  </a:lnTo>
                  <a:lnTo>
                    <a:pt x="7001" y="2950"/>
                  </a:lnTo>
                  <a:lnTo>
                    <a:pt x="7002" y="2943"/>
                  </a:lnTo>
                  <a:lnTo>
                    <a:pt x="7000" y="2933"/>
                  </a:lnTo>
                  <a:lnTo>
                    <a:pt x="6993" y="2922"/>
                  </a:lnTo>
                  <a:lnTo>
                    <a:pt x="6972" y="2913"/>
                  </a:lnTo>
                  <a:lnTo>
                    <a:pt x="6951" y="2917"/>
                  </a:lnTo>
                  <a:lnTo>
                    <a:pt x="6952" y="2910"/>
                  </a:lnTo>
                  <a:lnTo>
                    <a:pt x="6958" y="2902"/>
                  </a:lnTo>
                  <a:lnTo>
                    <a:pt x="6950" y="2879"/>
                  </a:lnTo>
                  <a:lnTo>
                    <a:pt x="6953" y="2875"/>
                  </a:lnTo>
                  <a:lnTo>
                    <a:pt x="6959" y="2879"/>
                  </a:lnTo>
                  <a:lnTo>
                    <a:pt x="6962" y="2879"/>
                  </a:lnTo>
                  <a:lnTo>
                    <a:pt x="6975" y="2849"/>
                  </a:lnTo>
                  <a:lnTo>
                    <a:pt x="6983" y="2837"/>
                  </a:lnTo>
                  <a:lnTo>
                    <a:pt x="6986" y="2827"/>
                  </a:lnTo>
                  <a:lnTo>
                    <a:pt x="6999" y="2815"/>
                  </a:lnTo>
                  <a:lnTo>
                    <a:pt x="7011" y="2809"/>
                  </a:lnTo>
                  <a:lnTo>
                    <a:pt x="7047" y="2776"/>
                  </a:lnTo>
                  <a:lnTo>
                    <a:pt x="7047" y="2767"/>
                  </a:lnTo>
                  <a:lnTo>
                    <a:pt x="7051" y="2757"/>
                  </a:lnTo>
                  <a:lnTo>
                    <a:pt x="7074" y="2731"/>
                  </a:lnTo>
                  <a:lnTo>
                    <a:pt x="7083" y="2723"/>
                  </a:lnTo>
                  <a:lnTo>
                    <a:pt x="7088" y="2697"/>
                  </a:lnTo>
                  <a:lnTo>
                    <a:pt x="7099" y="2690"/>
                  </a:lnTo>
                  <a:lnTo>
                    <a:pt x="7118" y="2670"/>
                  </a:lnTo>
                  <a:lnTo>
                    <a:pt x="7128" y="2666"/>
                  </a:lnTo>
                  <a:lnTo>
                    <a:pt x="7137" y="2659"/>
                  </a:lnTo>
                  <a:lnTo>
                    <a:pt x="7165" y="2661"/>
                  </a:lnTo>
                  <a:lnTo>
                    <a:pt x="7205" y="2653"/>
                  </a:lnTo>
                  <a:lnTo>
                    <a:pt x="7211" y="2648"/>
                  </a:lnTo>
                  <a:lnTo>
                    <a:pt x="7215" y="2642"/>
                  </a:lnTo>
                  <a:lnTo>
                    <a:pt x="7221" y="2643"/>
                  </a:lnTo>
                  <a:lnTo>
                    <a:pt x="7235" y="2652"/>
                  </a:lnTo>
                  <a:lnTo>
                    <a:pt x="7241" y="2659"/>
                  </a:lnTo>
                  <a:lnTo>
                    <a:pt x="7244" y="2670"/>
                  </a:lnTo>
                  <a:lnTo>
                    <a:pt x="7260" y="2669"/>
                  </a:lnTo>
                  <a:lnTo>
                    <a:pt x="7270" y="2658"/>
                  </a:lnTo>
                  <a:lnTo>
                    <a:pt x="7290" y="2638"/>
                  </a:lnTo>
                  <a:lnTo>
                    <a:pt x="7281" y="2685"/>
                  </a:lnTo>
                  <a:lnTo>
                    <a:pt x="7273" y="2693"/>
                  </a:lnTo>
                  <a:lnTo>
                    <a:pt x="7269" y="2703"/>
                  </a:lnTo>
                  <a:lnTo>
                    <a:pt x="7263" y="2712"/>
                  </a:lnTo>
                  <a:lnTo>
                    <a:pt x="7263" y="2725"/>
                  </a:lnTo>
                  <a:lnTo>
                    <a:pt x="7269" y="2733"/>
                  </a:lnTo>
                  <a:lnTo>
                    <a:pt x="7268" y="2741"/>
                  </a:lnTo>
                  <a:lnTo>
                    <a:pt x="7263" y="2745"/>
                  </a:lnTo>
                  <a:lnTo>
                    <a:pt x="7260" y="2752"/>
                  </a:lnTo>
                  <a:lnTo>
                    <a:pt x="7265" y="2756"/>
                  </a:lnTo>
                  <a:lnTo>
                    <a:pt x="7280" y="2749"/>
                  </a:lnTo>
                  <a:lnTo>
                    <a:pt x="7292" y="2746"/>
                  </a:lnTo>
                  <a:lnTo>
                    <a:pt x="7281" y="2771"/>
                  </a:lnTo>
                  <a:lnTo>
                    <a:pt x="7278" y="2787"/>
                  </a:lnTo>
                  <a:lnTo>
                    <a:pt x="7279" y="2797"/>
                  </a:lnTo>
                  <a:lnTo>
                    <a:pt x="7286" y="2793"/>
                  </a:lnTo>
                  <a:lnTo>
                    <a:pt x="7300" y="2781"/>
                  </a:lnTo>
                  <a:lnTo>
                    <a:pt x="7309" y="2781"/>
                  </a:lnTo>
                  <a:lnTo>
                    <a:pt x="7345" y="2734"/>
                  </a:lnTo>
                  <a:lnTo>
                    <a:pt x="7355" y="2728"/>
                  </a:lnTo>
                  <a:lnTo>
                    <a:pt x="7367" y="2713"/>
                  </a:lnTo>
                  <a:lnTo>
                    <a:pt x="7378" y="2704"/>
                  </a:lnTo>
                  <a:lnTo>
                    <a:pt x="7399" y="2680"/>
                  </a:lnTo>
                  <a:lnTo>
                    <a:pt x="7414" y="2679"/>
                  </a:lnTo>
                  <a:lnTo>
                    <a:pt x="7420" y="2675"/>
                  </a:lnTo>
                  <a:lnTo>
                    <a:pt x="7422" y="2666"/>
                  </a:lnTo>
                  <a:lnTo>
                    <a:pt x="7430" y="2671"/>
                  </a:lnTo>
                  <a:lnTo>
                    <a:pt x="7429" y="2680"/>
                  </a:lnTo>
                  <a:lnTo>
                    <a:pt x="7431" y="2688"/>
                  </a:lnTo>
                  <a:lnTo>
                    <a:pt x="7438" y="2687"/>
                  </a:lnTo>
                  <a:lnTo>
                    <a:pt x="7447" y="2669"/>
                  </a:lnTo>
                  <a:lnTo>
                    <a:pt x="7437" y="2666"/>
                  </a:lnTo>
                  <a:lnTo>
                    <a:pt x="7434" y="2656"/>
                  </a:lnTo>
                  <a:lnTo>
                    <a:pt x="7437" y="2642"/>
                  </a:lnTo>
                  <a:lnTo>
                    <a:pt x="7438" y="2627"/>
                  </a:lnTo>
                  <a:lnTo>
                    <a:pt x="7438" y="2618"/>
                  </a:lnTo>
                  <a:lnTo>
                    <a:pt x="7448" y="2601"/>
                  </a:lnTo>
                  <a:lnTo>
                    <a:pt x="7448" y="2593"/>
                  </a:lnTo>
                  <a:lnTo>
                    <a:pt x="7452" y="2583"/>
                  </a:lnTo>
                  <a:lnTo>
                    <a:pt x="7467" y="2569"/>
                  </a:lnTo>
                  <a:lnTo>
                    <a:pt x="7511" y="2553"/>
                  </a:lnTo>
                  <a:lnTo>
                    <a:pt x="7526" y="2557"/>
                  </a:lnTo>
                  <a:lnTo>
                    <a:pt x="7542" y="2572"/>
                  </a:lnTo>
                  <a:lnTo>
                    <a:pt x="7535" y="2585"/>
                  </a:lnTo>
                  <a:lnTo>
                    <a:pt x="7524" y="2582"/>
                  </a:lnTo>
                  <a:lnTo>
                    <a:pt x="7506" y="2596"/>
                  </a:lnTo>
                  <a:lnTo>
                    <a:pt x="7496" y="2607"/>
                  </a:lnTo>
                  <a:lnTo>
                    <a:pt x="7494" y="2623"/>
                  </a:lnTo>
                  <a:lnTo>
                    <a:pt x="7490" y="2631"/>
                  </a:lnTo>
                  <a:lnTo>
                    <a:pt x="7489" y="2644"/>
                  </a:lnTo>
                  <a:lnTo>
                    <a:pt x="7489" y="2670"/>
                  </a:lnTo>
                  <a:lnTo>
                    <a:pt x="7478" y="2681"/>
                  </a:lnTo>
                  <a:lnTo>
                    <a:pt x="7477" y="2688"/>
                  </a:lnTo>
                  <a:lnTo>
                    <a:pt x="7478" y="2699"/>
                  </a:lnTo>
                  <a:lnTo>
                    <a:pt x="7480" y="2706"/>
                  </a:lnTo>
                  <a:lnTo>
                    <a:pt x="7479" y="2718"/>
                  </a:lnTo>
                  <a:lnTo>
                    <a:pt x="7472" y="2728"/>
                  </a:lnTo>
                  <a:lnTo>
                    <a:pt x="7465" y="2731"/>
                  </a:lnTo>
                  <a:lnTo>
                    <a:pt x="7464" y="2738"/>
                  </a:lnTo>
                  <a:lnTo>
                    <a:pt x="7463" y="2749"/>
                  </a:lnTo>
                  <a:lnTo>
                    <a:pt x="7472" y="2755"/>
                  </a:lnTo>
                  <a:lnTo>
                    <a:pt x="7472" y="2762"/>
                  </a:lnTo>
                  <a:lnTo>
                    <a:pt x="7462" y="2771"/>
                  </a:lnTo>
                  <a:lnTo>
                    <a:pt x="7451" y="2777"/>
                  </a:lnTo>
                  <a:lnTo>
                    <a:pt x="7440" y="2774"/>
                  </a:lnTo>
                  <a:lnTo>
                    <a:pt x="7427" y="2779"/>
                  </a:lnTo>
                  <a:lnTo>
                    <a:pt x="7415" y="2797"/>
                  </a:lnTo>
                  <a:lnTo>
                    <a:pt x="7402" y="2798"/>
                  </a:lnTo>
                  <a:lnTo>
                    <a:pt x="7376" y="2809"/>
                  </a:lnTo>
                  <a:lnTo>
                    <a:pt x="7372" y="2814"/>
                  </a:lnTo>
                  <a:lnTo>
                    <a:pt x="7372" y="2826"/>
                  </a:lnTo>
                  <a:lnTo>
                    <a:pt x="7367" y="2838"/>
                  </a:lnTo>
                  <a:lnTo>
                    <a:pt x="7356" y="2848"/>
                  </a:lnTo>
                  <a:lnTo>
                    <a:pt x="7343" y="2864"/>
                  </a:lnTo>
                  <a:lnTo>
                    <a:pt x="7318" y="2897"/>
                  </a:lnTo>
                  <a:lnTo>
                    <a:pt x="7293" y="2911"/>
                  </a:lnTo>
                  <a:lnTo>
                    <a:pt x="7286" y="2929"/>
                  </a:lnTo>
                  <a:lnTo>
                    <a:pt x="7276" y="2934"/>
                  </a:lnTo>
                  <a:lnTo>
                    <a:pt x="7258" y="2960"/>
                  </a:lnTo>
                  <a:lnTo>
                    <a:pt x="7255" y="2978"/>
                  </a:lnTo>
                  <a:lnTo>
                    <a:pt x="7236" y="3002"/>
                  </a:lnTo>
                  <a:lnTo>
                    <a:pt x="7225" y="3019"/>
                  </a:lnTo>
                  <a:lnTo>
                    <a:pt x="7210" y="3031"/>
                  </a:lnTo>
                  <a:lnTo>
                    <a:pt x="7195" y="3047"/>
                  </a:lnTo>
                  <a:lnTo>
                    <a:pt x="7182" y="3066"/>
                  </a:lnTo>
                  <a:lnTo>
                    <a:pt x="7162" y="3075"/>
                  </a:lnTo>
                  <a:lnTo>
                    <a:pt x="7144" y="3075"/>
                  </a:lnTo>
                  <a:lnTo>
                    <a:pt x="7137" y="3085"/>
                  </a:lnTo>
                  <a:lnTo>
                    <a:pt x="7128" y="3096"/>
                  </a:lnTo>
                  <a:lnTo>
                    <a:pt x="7108" y="3091"/>
                  </a:lnTo>
                  <a:lnTo>
                    <a:pt x="7098" y="3093"/>
                  </a:lnTo>
                  <a:lnTo>
                    <a:pt x="7103" y="3105"/>
                  </a:lnTo>
                  <a:lnTo>
                    <a:pt x="7106" y="3124"/>
                  </a:lnTo>
                  <a:lnTo>
                    <a:pt x="7093" y="3164"/>
                  </a:lnTo>
                  <a:lnTo>
                    <a:pt x="7077" y="3174"/>
                  </a:lnTo>
                  <a:lnTo>
                    <a:pt x="7065" y="3186"/>
                  </a:lnTo>
                  <a:lnTo>
                    <a:pt x="7051" y="3193"/>
                  </a:lnTo>
                  <a:lnTo>
                    <a:pt x="7045" y="3206"/>
                  </a:lnTo>
                  <a:lnTo>
                    <a:pt x="7040" y="3229"/>
                  </a:lnTo>
                  <a:lnTo>
                    <a:pt x="7028" y="3279"/>
                  </a:lnTo>
                  <a:lnTo>
                    <a:pt x="7027" y="3328"/>
                  </a:lnTo>
                  <a:lnTo>
                    <a:pt x="7028" y="3352"/>
                  </a:lnTo>
                  <a:lnTo>
                    <a:pt x="7031" y="3374"/>
                  </a:lnTo>
                  <a:lnTo>
                    <a:pt x="7032" y="3403"/>
                  </a:lnTo>
                  <a:lnTo>
                    <a:pt x="7036" y="3418"/>
                  </a:lnTo>
                  <a:lnTo>
                    <a:pt x="7040" y="3459"/>
                  </a:lnTo>
                  <a:lnTo>
                    <a:pt x="7042" y="3463"/>
                  </a:lnTo>
                  <a:lnTo>
                    <a:pt x="7044" y="3467"/>
                  </a:lnTo>
                  <a:lnTo>
                    <a:pt x="7051" y="3503"/>
                  </a:lnTo>
                  <a:lnTo>
                    <a:pt x="7056" y="3524"/>
                  </a:lnTo>
                  <a:lnTo>
                    <a:pt x="7058" y="3551"/>
                  </a:lnTo>
                  <a:lnTo>
                    <a:pt x="7061" y="3573"/>
                  </a:lnTo>
                  <a:lnTo>
                    <a:pt x="7066" y="3596"/>
                  </a:lnTo>
                  <a:lnTo>
                    <a:pt x="7075" y="3617"/>
                  </a:lnTo>
                  <a:lnTo>
                    <a:pt x="7081" y="3640"/>
                  </a:lnTo>
                  <a:lnTo>
                    <a:pt x="7081" y="3685"/>
                  </a:lnTo>
                  <a:lnTo>
                    <a:pt x="7082" y="3705"/>
                  </a:lnTo>
                  <a:lnTo>
                    <a:pt x="7092" y="3729"/>
                  </a:lnTo>
                  <a:lnTo>
                    <a:pt x="7094" y="3742"/>
                  </a:lnTo>
                  <a:lnTo>
                    <a:pt x="7108" y="3728"/>
                  </a:lnTo>
                  <a:lnTo>
                    <a:pt x="7120" y="3718"/>
                  </a:lnTo>
                  <a:lnTo>
                    <a:pt x="7131" y="3704"/>
                  </a:lnTo>
                  <a:lnTo>
                    <a:pt x="7139" y="3691"/>
                  </a:lnTo>
                  <a:lnTo>
                    <a:pt x="7150" y="3682"/>
                  </a:lnTo>
                  <a:lnTo>
                    <a:pt x="7172" y="3656"/>
                  </a:lnTo>
                  <a:lnTo>
                    <a:pt x="7184" y="3626"/>
                  </a:lnTo>
                  <a:lnTo>
                    <a:pt x="7185" y="3613"/>
                  </a:lnTo>
                  <a:lnTo>
                    <a:pt x="7184" y="3595"/>
                  </a:lnTo>
                  <a:lnTo>
                    <a:pt x="7188" y="3589"/>
                  </a:lnTo>
                  <a:lnTo>
                    <a:pt x="7192" y="3573"/>
                  </a:lnTo>
                  <a:lnTo>
                    <a:pt x="7187" y="3569"/>
                  </a:lnTo>
                  <a:lnTo>
                    <a:pt x="7192" y="3561"/>
                  </a:lnTo>
                  <a:lnTo>
                    <a:pt x="7198" y="3562"/>
                  </a:lnTo>
                  <a:lnTo>
                    <a:pt x="7203" y="3567"/>
                  </a:lnTo>
                  <a:lnTo>
                    <a:pt x="7212" y="3556"/>
                  </a:lnTo>
                  <a:lnTo>
                    <a:pt x="7228" y="3545"/>
                  </a:lnTo>
                  <a:lnTo>
                    <a:pt x="7252" y="3536"/>
                  </a:lnTo>
                  <a:lnTo>
                    <a:pt x="7269" y="3542"/>
                  </a:lnTo>
                  <a:lnTo>
                    <a:pt x="7268" y="3536"/>
                  </a:lnTo>
                  <a:lnTo>
                    <a:pt x="7264" y="3529"/>
                  </a:lnTo>
                  <a:lnTo>
                    <a:pt x="7262" y="3516"/>
                  </a:lnTo>
                  <a:lnTo>
                    <a:pt x="7262" y="3479"/>
                  </a:lnTo>
                  <a:lnTo>
                    <a:pt x="7263" y="3463"/>
                  </a:lnTo>
                  <a:lnTo>
                    <a:pt x="7273" y="3450"/>
                  </a:lnTo>
                  <a:lnTo>
                    <a:pt x="7301" y="3423"/>
                  </a:lnTo>
                  <a:lnTo>
                    <a:pt x="7319" y="3413"/>
                  </a:lnTo>
                  <a:lnTo>
                    <a:pt x="7335" y="3409"/>
                  </a:lnTo>
                  <a:lnTo>
                    <a:pt x="7341" y="3418"/>
                  </a:lnTo>
                  <a:lnTo>
                    <a:pt x="7354" y="3418"/>
                  </a:lnTo>
                  <a:lnTo>
                    <a:pt x="7366" y="3414"/>
                  </a:lnTo>
                  <a:lnTo>
                    <a:pt x="7382" y="3398"/>
                  </a:lnTo>
                  <a:lnTo>
                    <a:pt x="7384" y="3390"/>
                  </a:lnTo>
                  <a:lnTo>
                    <a:pt x="7365" y="3362"/>
                  </a:lnTo>
                  <a:lnTo>
                    <a:pt x="7360" y="3347"/>
                  </a:lnTo>
                  <a:lnTo>
                    <a:pt x="7357" y="3335"/>
                  </a:lnTo>
                  <a:lnTo>
                    <a:pt x="7359" y="3322"/>
                  </a:lnTo>
                  <a:lnTo>
                    <a:pt x="7362" y="3305"/>
                  </a:lnTo>
                  <a:lnTo>
                    <a:pt x="7368" y="3293"/>
                  </a:lnTo>
                  <a:lnTo>
                    <a:pt x="7372" y="3279"/>
                  </a:lnTo>
                  <a:lnTo>
                    <a:pt x="7381" y="3267"/>
                  </a:lnTo>
                  <a:lnTo>
                    <a:pt x="7397" y="3256"/>
                  </a:lnTo>
                  <a:lnTo>
                    <a:pt x="7394" y="3247"/>
                  </a:lnTo>
                  <a:lnTo>
                    <a:pt x="7391" y="3242"/>
                  </a:lnTo>
                  <a:lnTo>
                    <a:pt x="7389" y="3237"/>
                  </a:lnTo>
                  <a:lnTo>
                    <a:pt x="7405" y="3231"/>
                  </a:lnTo>
                  <a:lnTo>
                    <a:pt x="7422" y="3229"/>
                  </a:lnTo>
                  <a:lnTo>
                    <a:pt x="7429" y="3222"/>
                  </a:lnTo>
                  <a:lnTo>
                    <a:pt x="7431" y="3226"/>
                  </a:lnTo>
                  <a:lnTo>
                    <a:pt x="7424" y="3237"/>
                  </a:lnTo>
                  <a:lnTo>
                    <a:pt x="7416" y="3242"/>
                  </a:lnTo>
                  <a:lnTo>
                    <a:pt x="7413" y="3251"/>
                  </a:lnTo>
                  <a:lnTo>
                    <a:pt x="7422" y="3271"/>
                  </a:lnTo>
                  <a:lnTo>
                    <a:pt x="7431" y="3274"/>
                  </a:lnTo>
                  <a:lnTo>
                    <a:pt x="7435" y="3274"/>
                  </a:lnTo>
                  <a:lnTo>
                    <a:pt x="7445" y="3258"/>
                  </a:lnTo>
                  <a:lnTo>
                    <a:pt x="7447" y="3247"/>
                  </a:lnTo>
                  <a:lnTo>
                    <a:pt x="7442" y="3212"/>
                  </a:lnTo>
                  <a:lnTo>
                    <a:pt x="7437" y="3203"/>
                  </a:lnTo>
                  <a:lnTo>
                    <a:pt x="7421" y="3206"/>
                  </a:lnTo>
                  <a:lnTo>
                    <a:pt x="7419" y="3202"/>
                  </a:lnTo>
                  <a:lnTo>
                    <a:pt x="7419" y="3180"/>
                  </a:lnTo>
                  <a:lnTo>
                    <a:pt x="7416" y="3159"/>
                  </a:lnTo>
                  <a:lnTo>
                    <a:pt x="7418" y="3147"/>
                  </a:lnTo>
                  <a:lnTo>
                    <a:pt x="7421" y="3137"/>
                  </a:lnTo>
                  <a:lnTo>
                    <a:pt x="7434" y="3126"/>
                  </a:lnTo>
                  <a:lnTo>
                    <a:pt x="7445" y="3106"/>
                  </a:lnTo>
                  <a:lnTo>
                    <a:pt x="7443" y="3097"/>
                  </a:lnTo>
                  <a:lnTo>
                    <a:pt x="7413" y="3079"/>
                  </a:lnTo>
                  <a:lnTo>
                    <a:pt x="7400" y="3083"/>
                  </a:lnTo>
                  <a:lnTo>
                    <a:pt x="7397" y="3096"/>
                  </a:lnTo>
                  <a:lnTo>
                    <a:pt x="7394" y="3100"/>
                  </a:lnTo>
                  <a:lnTo>
                    <a:pt x="7387" y="3097"/>
                  </a:lnTo>
                  <a:lnTo>
                    <a:pt x="7381" y="3093"/>
                  </a:lnTo>
                  <a:lnTo>
                    <a:pt x="7377" y="3081"/>
                  </a:lnTo>
                  <a:lnTo>
                    <a:pt x="7377" y="3063"/>
                  </a:lnTo>
                  <a:lnTo>
                    <a:pt x="7381" y="3051"/>
                  </a:lnTo>
                  <a:lnTo>
                    <a:pt x="7386" y="3032"/>
                  </a:lnTo>
                  <a:lnTo>
                    <a:pt x="7393" y="3019"/>
                  </a:lnTo>
                  <a:lnTo>
                    <a:pt x="7407" y="2999"/>
                  </a:lnTo>
                  <a:lnTo>
                    <a:pt x="7420" y="2983"/>
                  </a:lnTo>
                  <a:lnTo>
                    <a:pt x="7427" y="2970"/>
                  </a:lnTo>
                  <a:lnTo>
                    <a:pt x="7426" y="2960"/>
                  </a:lnTo>
                  <a:lnTo>
                    <a:pt x="7430" y="2954"/>
                  </a:lnTo>
                  <a:lnTo>
                    <a:pt x="7440" y="2957"/>
                  </a:lnTo>
                  <a:lnTo>
                    <a:pt x="7437" y="2950"/>
                  </a:lnTo>
                  <a:lnTo>
                    <a:pt x="7437" y="2943"/>
                  </a:lnTo>
                  <a:lnTo>
                    <a:pt x="7446" y="2938"/>
                  </a:lnTo>
                  <a:lnTo>
                    <a:pt x="7450" y="2932"/>
                  </a:lnTo>
                  <a:lnTo>
                    <a:pt x="7446" y="2918"/>
                  </a:lnTo>
                  <a:lnTo>
                    <a:pt x="7447" y="2905"/>
                  </a:lnTo>
                  <a:lnTo>
                    <a:pt x="7454" y="2892"/>
                  </a:lnTo>
                  <a:lnTo>
                    <a:pt x="7456" y="2881"/>
                  </a:lnTo>
                  <a:lnTo>
                    <a:pt x="7462" y="2875"/>
                  </a:lnTo>
                  <a:lnTo>
                    <a:pt x="7472" y="2871"/>
                  </a:lnTo>
                  <a:lnTo>
                    <a:pt x="7485" y="2862"/>
                  </a:lnTo>
                  <a:lnTo>
                    <a:pt x="7492" y="2867"/>
                  </a:lnTo>
                  <a:lnTo>
                    <a:pt x="7496" y="2876"/>
                  </a:lnTo>
                  <a:lnTo>
                    <a:pt x="7505" y="2864"/>
                  </a:lnTo>
                  <a:lnTo>
                    <a:pt x="7517" y="2855"/>
                  </a:lnTo>
                  <a:lnTo>
                    <a:pt x="7527" y="2865"/>
                  </a:lnTo>
                  <a:lnTo>
                    <a:pt x="7532" y="2879"/>
                  </a:lnTo>
                  <a:lnTo>
                    <a:pt x="7542" y="2881"/>
                  </a:lnTo>
                  <a:lnTo>
                    <a:pt x="7547" y="2864"/>
                  </a:lnTo>
                  <a:lnTo>
                    <a:pt x="7547" y="2852"/>
                  </a:lnTo>
                  <a:lnTo>
                    <a:pt x="7556" y="2840"/>
                  </a:lnTo>
                  <a:lnTo>
                    <a:pt x="7563" y="2836"/>
                  </a:lnTo>
                  <a:lnTo>
                    <a:pt x="7581" y="2830"/>
                  </a:lnTo>
                  <a:lnTo>
                    <a:pt x="7588" y="2824"/>
                  </a:lnTo>
                  <a:lnTo>
                    <a:pt x="7598" y="2809"/>
                  </a:lnTo>
                  <a:lnTo>
                    <a:pt x="7604" y="2803"/>
                  </a:lnTo>
                  <a:lnTo>
                    <a:pt x="7609" y="2806"/>
                  </a:lnTo>
                  <a:lnTo>
                    <a:pt x="7612" y="2814"/>
                  </a:lnTo>
                  <a:lnTo>
                    <a:pt x="7607" y="2821"/>
                  </a:lnTo>
                  <a:lnTo>
                    <a:pt x="7610" y="2841"/>
                  </a:lnTo>
                  <a:lnTo>
                    <a:pt x="7606" y="2855"/>
                  </a:lnTo>
                  <a:lnTo>
                    <a:pt x="7606" y="2864"/>
                  </a:lnTo>
                  <a:lnTo>
                    <a:pt x="7604" y="2870"/>
                  </a:lnTo>
                  <a:lnTo>
                    <a:pt x="7602" y="2875"/>
                  </a:lnTo>
                  <a:lnTo>
                    <a:pt x="7602" y="2880"/>
                  </a:lnTo>
                  <a:lnTo>
                    <a:pt x="7606" y="2880"/>
                  </a:lnTo>
                  <a:lnTo>
                    <a:pt x="7618" y="2863"/>
                  </a:lnTo>
                  <a:lnTo>
                    <a:pt x="7647" y="2835"/>
                  </a:lnTo>
                  <a:lnTo>
                    <a:pt x="7649" y="2828"/>
                  </a:lnTo>
                  <a:lnTo>
                    <a:pt x="7647" y="2819"/>
                  </a:lnTo>
                  <a:lnTo>
                    <a:pt x="7650" y="2815"/>
                  </a:lnTo>
                  <a:lnTo>
                    <a:pt x="7658" y="2822"/>
                  </a:lnTo>
                  <a:lnTo>
                    <a:pt x="7667" y="2814"/>
                  </a:lnTo>
                  <a:lnTo>
                    <a:pt x="7678" y="2812"/>
                  </a:lnTo>
                  <a:lnTo>
                    <a:pt x="7694" y="2800"/>
                  </a:lnTo>
                  <a:lnTo>
                    <a:pt x="7706" y="2799"/>
                  </a:lnTo>
                  <a:lnTo>
                    <a:pt x="7714" y="2790"/>
                  </a:lnTo>
                  <a:lnTo>
                    <a:pt x="7720" y="2795"/>
                  </a:lnTo>
                  <a:lnTo>
                    <a:pt x="7726" y="2794"/>
                  </a:lnTo>
                  <a:lnTo>
                    <a:pt x="7755" y="2795"/>
                  </a:lnTo>
                  <a:lnTo>
                    <a:pt x="7770" y="2799"/>
                  </a:lnTo>
                  <a:lnTo>
                    <a:pt x="7781" y="2804"/>
                  </a:lnTo>
                  <a:lnTo>
                    <a:pt x="7795" y="2815"/>
                  </a:lnTo>
                  <a:lnTo>
                    <a:pt x="7800" y="2827"/>
                  </a:lnTo>
                  <a:lnTo>
                    <a:pt x="7819" y="2857"/>
                  </a:lnTo>
                  <a:lnTo>
                    <a:pt x="7820" y="2863"/>
                  </a:lnTo>
                  <a:lnTo>
                    <a:pt x="7833" y="2865"/>
                  </a:lnTo>
                  <a:lnTo>
                    <a:pt x="7836" y="2863"/>
                  </a:lnTo>
                  <a:lnTo>
                    <a:pt x="7836" y="2846"/>
                  </a:lnTo>
                  <a:lnTo>
                    <a:pt x="7848" y="2820"/>
                  </a:lnTo>
                  <a:lnTo>
                    <a:pt x="7848" y="2814"/>
                  </a:lnTo>
                  <a:lnTo>
                    <a:pt x="7845" y="2811"/>
                  </a:lnTo>
                  <a:lnTo>
                    <a:pt x="7852" y="2809"/>
                  </a:lnTo>
                  <a:lnTo>
                    <a:pt x="7865" y="2800"/>
                  </a:lnTo>
                  <a:lnTo>
                    <a:pt x="7871" y="2799"/>
                  </a:lnTo>
                  <a:lnTo>
                    <a:pt x="7875" y="2792"/>
                  </a:lnTo>
                  <a:lnTo>
                    <a:pt x="7879" y="2795"/>
                  </a:lnTo>
                  <a:lnTo>
                    <a:pt x="7886" y="2795"/>
                  </a:lnTo>
                  <a:lnTo>
                    <a:pt x="7899" y="2778"/>
                  </a:lnTo>
                  <a:lnTo>
                    <a:pt x="7903" y="2777"/>
                  </a:lnTo>
                  <a:lnTo>
                    <a:pt x="7903" y="2772"/>
                  </a:lnTo>
                  <a:lnTo>
                    <a:pt x="7913" y="2765"/>
                  </a:lnTo>
                  <a:lnTo>
                    <a:pt x="7921" y="2763"/>
                  </a:lnTo>
                  <a:lnTo>
                    <a:pt x="7925" y="2760"/>
                  </a:lnTo>
                  <a:lnTo>
                    <a:pt x="7931" y="2758"/>
                  </a:lnTo>
                  <a:lnTo>
                    <a:pt x="7932" y="2754"/>
                  </a:lnTo>
                  <a:lnTo>
                    <a:pt x="7931" y="2749"/>
                  </a:lnTo>
                  <a:lnTo>
                    <a:pt x="7926" y="2744"/>
                  </a:lnTo>
                  <a:lnTo>
                    <a:pt x="7927" y="2739"/>
                  </a:lnTo>
                  <a:lnTo>
                    <a:pt x="7936" y="2746"/>
                  </a:lnTo>
                  <a:lnTo>
                    <a:pt x="7941" y="2749"/>
                  </a:lnTo>
                  <a:lnTo>
                    <a:pt x="7946" y="2745"/>
                  </a:lnTo>
                  <a:lnTo>
                    <a:pt x="7948" y="2733"/>
                  </a:lnTo>
                  <a:lnTo>
                    <a:pt x="7946" y="2727"/>
                  </a:lnTo>
                  <a:lnTo>
                    <a:pt x="7957" y="2727"/>
                  </a:lnTo>
                  <a:lnTo>
                    <a:pt x="7968" y="2719"/>
                  </a:lnTo>
                  <a:lnTo>
                    <a:pt x="7970" y="2719"/>
                  </a:lnTo>
                  <a:lnTo>
                    <a:pt x="7973" y="2714"/>
                  </a:lnTo>
                  <a:lnTo>
                    <a:pt x="7968" y="2703"/>
                  </a:lnTo>
                  <a:lnTo>
                    <a:pt x="7972" y="2701"/>
                  </a:lnTo>
                  <a:lnTo>
                    <a:pt x="7978" y="2706"/>
                  </a:lnTo>
                  <a:lnTo>
                    <a:pt x="7981" y="2706"/>
                  </a:lnTo>
                  <a:lnTo>
                    <a:pt x="7988" y="2702"/>
                  </a:lnTo>
                  <a:lnTo>
                    <a:pt x="7992" y="2696"/>
                  </a:lnTo>
                  <a:lnTo>
                    <a:pt x="7996" y="2688"/>
                  </a:lnTo>
                  <a:lnTo>
                    <a:pt x="8000" y="2688"/>
                  </a:lnTo>
                  <a:lnTo>
                    <a:pt x="8002" y="2684"/>
                  </a:lnTo>
                  <a:lnTo>
                    <a:pt x="8004" y="2671"/>
                  </a:lnTo>
                  <a:lnTo>
                    <a:pt x="8006" y="2664"/>
                  </a:lnTo>
                  <a:lnTo>
                    <a:pt x="8012" y="2665"/>
                  </a:lnTo>
                  <a:lnTo>
                    <a:pt x="8017" y="2674"/>
                  </a:lnTo>
                  <a:lnTo>
                    <a:pt x="8022" y="2675"/>
                  </a:lnTo>
                  <a:lnTo>
                    <a:pt x="8027" y="2672"/>
                  </a:lnTo>
                  <a:lnTo>
                    <a:pt x="8040" y="2660"/>
                  </a:lnTo>
                  <a:lnTo>
                    <a:pt x="8067" y="2652"/>
                  </a:lnTo>
                  <a:lnTo>
                    <a:pt x="8075" y="2644"/>
                  </a:lnTo>
                  <a:lnTo>
                    <a:pt x="8090" y="2637"/>
                  </a:lnTo>
                  <a:lnTo>
                    <a:pt x="8093" y="2629"/>
                  </a:lnTo>
                  <a:lnTo>
                    <a:pt x="8094" y="2623"/>
                  </a:lnTo>
                  <a:lnTo>
                    <a:pt x="8094" y="2616"/>
                  </a:lnTo>
                  <a:lnTo>
                    <a:pt x="8103" y="2614"/>
                  </a:lnTo>
                  <a:lnTo>
                    <a:pt x="8102" y="2618"/>
                  </a:lnTo>
                  <a:lnTo>
                    <a:pt x="8099" y="2625"/>
                  </a:lnTo>
                  <a:lnTo>
                    <a:pt x="8103" y="2625"/>
                  </a:lnTo>
                  <a:lnTo>
                    <a:pt x="8126" y="2612"/>
                  </a:lnTo>
                  <a:lnTo>
                    <a:pt x="8133" y="2612"/>
                  </a:lnTo>
                  <a:lnTo>
                    <a:pt x="8146" y="2605"/>
                  </a:lnTo>
                  <a:lnTo>
                    <a:pt x="8182" y="2579"/>
                  </a:lnTo>
                  <a:lnTo>
                    <a:pt x="8209" y="2569"/>
                  </a:lnTo>
                  <a:lnTo>
                    <a:pt x="8212" y="2566"/>
                  </a:lnTo>
                  <a:lnTo>
                    <a:pt x="8210" y="2563"/>
                  </a:lnTo>
                  <a:lnTo>
                    <a:pt x="8205" y="2559"/>
                  </a:lnTo>
                  <a:lnTo>
                    <a:pt x="8199" y="2543"/>
                  </a:lnTo>
                  <a:lnTo>
                    <a:pt x="8196" y="2534"/>
                  </a:lnTo>
                  <a:lnTo>
                    <a:pt x="8200" y="2530"/>
                  </a:lnTo>
                  <a:lnTo>
                    <a:pt x="8204" y="2536"/>
                  </a:lnTo>
                  <a:lnTo>
                    <a:pt x="8209" y="2548"/>
                  </a:lnTo>
                  <a:lnTo>
                    <a:pt x="8215" y="2557"/>
                  </a:lnTo>
                  <a:lnTo>
                    <a:pt x="8219" y="2557"/>
                  </a:lnTo>
                  <a:lnTo>
                    <a:pt x="8219" y="2563"/>
                  </a:lnTo>
                  <a:lnTo>
                    <a:pt x="8221" y="2566"/>
                  </a:lnTo>
                  <a:lnTo>
                    <a:pt x="8232" y="2567"/>
                  </a:lnTo>
                  <a:lnTo>
                    <a:pt x="8231" y="2559"/>
                  </a:lnTo>
                  <a:lnTo>
                    <a:pt x="8227" y="2553"/>
                  </a:lnTo>
                  <a:lnTo>
                    <a:pt x="8233" y="2553"/>
                  </a:lnTo>
                  <a:lnTo>
                    <a:pt x="8237" y="2561"/>
                  </a:lnTo>
                  <a:lnTo>
                    <a:pt x="8243" y="2568"/>
                  </a:lnTo>
                  <a:lnTo>
                    <a:pt x="8253" y="2568"/>
                  </a:lnTo>
                  <a:lnTo>
                    <a:pt x="8266" y="2573"/>
                  </a:lnTo>
                  <a:lnTo>
                    <a:pt x="8275" y="2582"/>
                  </a:lnTo>
                  <a:lnTo>
                    <a:pt x="8290" y="2591"/>
                  </a:lnTo>
                  <a:lnTo>
                    <a:pt x="8306" y="2596"/>
                  </a:lnTo>
                  <a:lnTo>
                    <a:pt x="8309" y="2594"/>
                  </a:lnTo>
                  <a:lnTo>
                    <a:pt x="8313" y="2582"/>
                  </a:lnTo>
                  <a:lnTo>
                    <a:pt x="8320" y="2580"/>
                  </a:lnTo>
                  <a:lnTo>
                    <a:pt x="8334" y="2558"/>
                  </a:lnTo>
                  <a:lnTo>
                    <a:pt x="8338" y="2545"/>
                  </a:lnTo>
                  <a:lnTo>
                    <a:pt x="8334" y="2535"/>
                  </a:lnTo>
                  <a:lnTo>
                    <a:pt x="8324" y="2526"/>
                  </a:lnTo>
                  <a:lnTo>
                    <a:pt x="8311" y="2521"/>
                  </a:lnTo>
                  <a:lnTo>
                    <a:pt x="8308" y="2518"/>
                  </a:lnTo>
                  <a:lnTo>
                    <a:pt x="8307" y="2512"/>
                  </a:lnTo>
                  <a:lnTo>
                    <a:pt x="8309" y="2512"/>
                  </a:lnTo>
                  <a:lnTo>
                    <a:pt x="8316" y="2509"/>
                  </a:lnTo>
                  <a:lnTo>
                    <a:pt x="8327" y="2510"/>
                  </a:lnTo>
                  <a:lnTo>
                    <a:pt x="8332" y="2507"/>
                  </a:lnTo>
                  <a:lnTo>
                    <a:pt x="8324" y="2491"/>
                  </a:lnTo>
                  <a:lnTo>
                    <a:pt x="8317" y="2491"/>
                  </a:lnTo>
                  <a:lnTo>
                    <a:pt x="8308" y="2478"/>
                  </a:lnTo>
                  <a:lnTo>
                    <a:pt x="8301" y="2464"/>
                  </a:lnTo>
                  <a:lnTo>
                    <a:pt x="8297" y="2443"/>
                  </a:lnTo>
                  <a:lnTo>
                    <a:pt x="8295" y="2435"/>
                  </a:lnTo>
                  <a:lnTo>
                    <a:pt x="8291" y="2396"/>
                  </a:lnTo>
                  <a:lnTo>
                    <a:pt x="8280" y="2402"/>
                  </a:lnTo>
                  <a:lnTo>
                    <a:pt x="8271" y="2390"/>
                  </a:lnTo>
                  <a:lnTo>
                    <a:pt x="8270" y="2384"/>
                  </a:lnTo>
                  <a:lnTo>
                    <a:pt x="8280" y="2381"/>
                  </a:lnTo>
                  <a:lnTo>
                    <a:pt x="8284" y="2384"/>
                  </a:lnTo>
                  <a:lnTo>
                    <a:pt x="8280" y="2369"/>
                  </a:lnTo>
                  <a:lnTo>
                    <a:pt x="8273" y="2347"/>
                  </a:lnTo>
                  <a:lnTo>
                    <a:pt x="8266" y="2359"/>
                  </a:lnTo>
                  <a:lnTo>
                    <a:pt x="8260" y="2363"/>
                  </a:lnTo>
                  <a:lnTo>
                    <a:pt x="8249" y="2358"/>
                  </a:lnTo>
                  <a:lnTo>
                    <a:pt x="8242" y="2349"/>
                  </a:lnTo>
                  <a:lnTo>
                    <a:pt x="8231" y="2346"/>
                  </a:lnTo>
                  <a:lnTo>
                    <a:pt x="8222" y="2335"/>
                  </a:lnTo>
                  <a:lnTo>
                    <a:pt x="8221" y="2321"/>
                  </a:lnTo>
                  <a:lnTo>
                    <a:pt x="8221" y="2311"/>
                  </a:lnTo>
                  <a:lnTo>
                    <a:pt x="8222" y="2300"/>
                  </a:lnTo>
                  <a:lnTo>
                    <a:pt x="8230" y="2292"/>
                  </a:lnTo>
                  <a:lnTo>
                    <a:pt x="8239" y="2300"/>
                  </a:lnTo>
                  <a:lnTo>
                    <a:pt x="8258" y="2305"/>
                  </a:lnTo>
                  <a:lnTo>
                    <a:pt x="8268" y="2298"/>
                  </a:lnTo>
                  <a:lnTo>
                    <a:pt x="8266" y="2302"/>
                  </a:lnTo>
                  <a:lnTo>
                    <a:pt x="8271" y="2309"/>
                  </a:lnTo>
                  <a:lnTo>
                    <a:pt x="8289" y="2305"/>
                  </a:lnTo>
                  <a:lnTo>
                    <a:pt x="8285" y="2314"/>
                  </a:lnTo>
                  <a:lnTo>
                    <a:pt x="8286" y="2319"/>
                  </a:lnTo>
                  <a:lnTo>
                    <a:pt x="8298" y="2310"/>
                  </a:lnTo>
                  <a:lnTo>
                    <a:pt x="8306" y="2299"/>
                  </a:lnTo>
                  <a:lnTo>
                    <a:pt x="8320" y="2292"/>
                  </a:lnTo>
                  <a:lnTo>
                    <a:pt x="8335" y="2288"/>
                  </a:lnTo>
                  <a:lnTo>
                    <a:pt x="8355" y="2263"/>
                  </a:lnTo>
                  <a:lnTo>
                    <a:pt x="8363" y="2256"/>
                  </a:lnTo>
                  <a:lnTo>
                    <a:pt x="8363" y="2254"/>
                  </a:lnTo>
                  <a:lnTo>
                    <a:pt x="8377" y="2243"/>
                  </a:lnTo>
                  <a:lnTo>
                    <a:pt x="8393" y="2219"/>
                  </a:lnTo>
                  <a:lnTo>
                    <a:pt x="8395" y="2204"/>
                  </a:lnTo>
                  <a:lnTo>
                    <a:pt x="8404" y="2193"/>
                  </a:lnTo>
                  <a:lnTo>
                    <a:pt x="8403" y="2179"/>
                  </a:lnTo>
                  <a:lnTo>
                    <a:pt x="8390" y="2170"/>
                  </a:lnTo>
                  <a:lnTo>
                    <a:pt x="8373" y="2149"/>
                  </a:lnTo>
                  <a:lnTo>
                    <a:pt x="8372" y="2130"/>
                  </a:lnTo>
                  <a:lnTo>
                    <a:pt x="8370" y="2115"/>
                  </a:lnTo>
                  <a:lnTo>
                    <a:pt x="8378" y="2115"/>
                  </a:lnTo>
                  <a:lnTo>
                    <a:pt x="8384" y="2111"/>
                  </a:lnTo>
                  <a:lnTo>
                    <a:pt x="8389" y="2119"/>
                  </a:lnTo>
                  <a:lnTo>
                    <a:pt x="8402" y="2112"/>
                  </a:lnTo>
                  <a:lnTo>
                    <a:pt x="8400" y="2088"/>
                  </a:lnTo>
                  <a:lnTo>
                    <a:pt x="8408" y="2095"/>
                  </a:lnTo>
                  <a:lnTo>
                    <a:pt x="8410" y="2085"/>
                  </a:lnTo>
                  <a:lnTo>
                    <a:pt x="8413" y="2096"/>
                  </a:lnTo>
                  <a:lnTo>
                    <a:pt x="8424" y="2110"/>
                  </a:lnTo>
                  <a:lnTo>
                    <a:pt x="8431" y="2107"/>
                  </a:lnTo>
                  <a:lnTo>
                    <a:pt x="8437" y="2095"/>
                  </a:lnTo>
                  <a:lnTo>
                    <a:pt x="8440" y="2085"/>
                  </a:lnTo>
                  <a:lnTo>
                    <a:pt x="8446" y="2084"/>
                  </a:lnTo>
                  <a:lnTo>
                    <a:pt x="8447" y="2087"/>
                  </a:lnTo>
                  <a:lnTo>
                    <a:pt x="8443" y="2106"/>
                  </a:lnTo>
                  <a:lnTo>
                    <a:pt x="8445" y="2120"/>
                  </a:lnTo>
                  <a:lnTo>
                    <a:pt x="8436" y="2126"/>
                  </a:lnTo>
                  <a:lnTo>
                    <a:pt x="8430" y="2126"/>
                  </a:lnTo>
                  <a:lnTo>
                    <a:pt x="8422" y="2123"/>
                  </a:lnTo>
                  <a:lnTo>
                    <a:pt x="8427" y="2137"/>
                  </a:lnTo>
                  <a:lnTo>
                    <a:pt x="8432" y="2147"/>
                  </a:lnTo>
                  <a:lnTo>
                    <a:pt x="8437" y="2158"/>
                  </a:lnTo>
                  <a:lnTo>
                    <a:pt x="8443" y="2159"/>
                  </a:lnTo>
                  <a:lnTo>
                    <a:pt x="8448" y="2173"/>
                  </a:lnTo>
                  <a:lnTo>
                    <a:pt x="8448" y="2190"/>
                  </a:lnTo>
                  <a:lnTo>
                    <a:pt x="8459" y="2195"/>
                  </a:lnTo>
                  <a:lnTo>
                    <a:pt x="8473" y="2195"/>
                  </a:lnTo>
                  <a:lnTo>
                    <a:pt x="8491" y="2200"/>
                  </a:lnTo>
                  <a:lnTo>
                    <a:pt x="8511" y="2193"/>
                  </a:lnTo>
                  <a:lnTo>
                    <a:pt x="8516" y="2185"/>
                  </a:lnTo>
                  <a:lnTo>
                    <a:pt x="8526" y="2184"/>
                  </a:lnTo>
                  <a:lnTo>
                    <a:pt x="8546" y="2187"/>
                  </a:lnTo>
                  <a:lnTo>
                    <a:pt x="8556" y="2185"/>
                  </a:lnTo>
                  <a:lnTo>
                    <a:pt x="8564" y="2192"/>
                  </a:lnTo>
                  <a:lnTo>
                    <a:pt x="8569" y="2200"/>
                  </a:lnTo>
                  <a:lnTo>
                    <a:pt x="8578" y="2200"/>
                  </a:lnTo>
                  <a:lnTo>
                    <a:pt x="8589" y="2204"/>
                  </a:lnTo>
                  <a:lnTo>
                    <a:pt x="8588" y="2222"/>
                  </a:lnTo>
                  <a:lnTo>
                    <a:pt x="8593" y="2233"/>
                  </a:lnTo>
                  <a:lnTo>
                    <a:pt x="8593" y="2247"/>
                  </a:lnTo>
                  <a:lnTo>
                    <a:pt x="8591" y="2259"/>
                  </a:lnTo>
                  <a:lnTo>
                    <a:pt x="8613" y="2278"/>
                  </a:lnTo>
                  <a:lnTo>
                    <a:pt x="8618" y="2286"/>
                  </a:lnTo>
                  <a:lnTo>
                    <a:pt x="8619" y="2293"/>
                  </a:lnTo>
                  <a:lnTo>
                    <a:pt x="8630" y="2294"/>
                  </a:lnTo>
                  <a:lnTo>
                    <a:pt x="8640" y="2299"/>
                  </a:lnTo>
                  <a:lnTo>
                    <a:pt x="8645" y="2298"/>
                  </a:lnTo>
                  <a:lnTo>
                    <a:pt x="8637" y="2292"/>
                  </a:lnTo>
                  <a:lnTo>
                    <a:pt x="8644" y="2281"/>
                  </a:lnTo>
                  <a:lnTo>
                    <a:pt x="8646" y="2287"/>
                  </a:lnTo>
                  <a:lnTo>
                    <a:pt x="8656" y="2288"/>
                  </a:lnTo>
                  <a:lnTo>
                    <a:pt x="8656" y="2272"/>
                  </a:lnTo>
                  <a:lnTo>
                    <a:pt x="8660" y="2266"/>
                  </a:lnTo>
                  <a:lnTo>
                    <a:pt x="8661" y="2270"/>
                  </a:lnTo>
                  <a:lnTo>
                    <a:pt x="8660" y="2286"/>
                  </a:lnTo>
                  <a:lnTo>
                    <a:pt x="8652" y="2295"/>
                  </a:lnTo>
                  <a:lnTo>
                    <a:pt x="8668" y="2309"/>
                  </a:lnTo>
                  <a:lnTo>
                    <a:pt x="8678" y="2309"/>
                  </a:lnTo>
                  <a:lnTo>
                    <a:pt x="8684" y="2313"/>
                  </a:lnTo>
                  <a:lnTo>
                    <a:pt x="8682" y="2319"/>
                  </a:lnTo>
                  <a:lnTo>
                    <a:pt x="8693" y="2329"/>
                  </a:lnTo>
                  <a:lnTo>
                    <a:pt x="8693" y="2340"/>
                  </a:lnTo>
                  <a:lnTo>
                    <a:pt x="8705" y="2340"/>
                  </a:lnTo>
                  <a:lnTo>
                    <a:pt x="8709" y="2330"/>
                  </a:lnTo>
                  <a:lnTo>
                    <a:pt x="8707" y="2345"/>
                  </a:lnTo>
                  <a:lnTo>
                    <a:pt x="8718" y="2348"/>
                  </a:lnTo>
                  <a:lnTo>
                    <a:pt x="8727" y="2343"/>
                  </a:lnTo>
                  <a:lnTo>
                    <a:pt x="8731" y="2331"/>
                  </a:lnTo>
                  <a:lnTo>
                    <a:pt x="8732" y="2317"/>
                  </a:lnTo>
                  <a:lnTo>
                    <a:pt x="8737" y="2324"/>
                  </a:lnTo>
                  <a:lnTo>
                    <a:pt x="8736" y="2332"/>
                  </a:lnTo>
                  <a:lnTo>
                    <a:pt x="8728" y="2351"/>
                  </a:lnTo>
                  <a:lnTo>
                    <a:pt x="8736" y="2358"/>
                  </a:lnTo>
                  <a:lnTo>
                    <a:pt x="8744" y="2360"/>
                  </a:lnTo>
                  <a:lnTo>
                    <a:pt x="8749" y="2359"/>
                  </a:lnTo>
                  <a:lnTo>
                    <a:pt x="8757" y="2352"/>
                  </a:lnTo>
                  <a:lnTo>
                    <a:pt x="8757" y="2335"/>
                  </a:lnTo>
                  <a:lnTo>
                    <a:pt x="8747" y="2333"/>
                  </a:lnTo>
                  <a:lnTo>
                    <a:pt x="8746" y="2329"/>
                  </a:lnTo>
                  <a:lnTo>
                    <a:pt x="8755" y="2326"/>
                  </a:lnTo>
                  <a:lnTo>
                    <a:pt x="8764" y="2331"/>
                  </a:lnTo>
                  <a:lnTo>
                    <a:pt x="8773" y="2341"/>
                  </a:lnTo>
                  <a:lnTo>
                    <a:pt x="8785" y="2337"/>
                  </a:lnTo>
                  <a:lnTo>
                    <a:pt x="8776" y="2319"/>
                  </a:lnTo>
                  <a:lnTo>
                    <a:pt x="8776" y="2315"/>
                  </a:lnTo>
                  <a:lnTo>
                    <a:pt x="8770" y="2309"/>
                  </a:lnTo>
                  <a:lnTo>
                    <a:pt x="8758" y="2311"/>
                  </a:lnTo>
                  <a:lnTo>
                    <a:pt x="8758" y="2309"/>
                  </a:lnTo>
                  <a:lnTo>
                    <a:pt x="8752" y="2305"/>
                  </a:lnTo>
                  <a:lnTo>
                    <a:pt x="8750" y="2300"/>
                  </a:lnTo>
                  <a:lnTo>
                    <a:pt x="8761" y="2299"/>
                  </a:lnTo>
                  <a:lnTo>
                    <a:pt x="8764" y="2293"/>
                  </a:lnTo>
                  <a:lnTo>
                    <a:pt x="8758" y="2287"/>
                  </a:lnTo>
                  <a:lnTo>
                    <a:pt x="8744" y="2290"/>
                  </a:lnTo>
                  <a:lnTo>
                    <a:pt x="8753" y="2283"/>
                  </a:lnTo>
                  <a:lnTo>
                    <a:pt x="8765" y="2283"/>
                  </a:lnTo>
                  <a:lnTo>
                    <a:pt x="8770" y="2278"/>
                  </a:lnTo>
                  <a:lnTo>
                    <a:pt x="8769" y="2270"/>
                  </a:lnTo>
                  <a:lnTo>
                    <a:pt x="8779" y="2276"/>
                  </a:lnTo>
                  <a:lnTo>
                    <a:pt x="8801" y="2256"/>
                  </a:lnTo>
                  <a:lnTo>
                    <a:pt x="8796" y="2249"/>
                  </a:lnTo>
                  <a:lnTo>
                    <a:pt x="8790" y="2236"/>
                  </a:lnTo>
                  <a:lnTo>
                    <a:pt x="8780" y="2238"/>
                  </a:lnTo>
                  <a:lnTo>
                    <a:pt x="8769" y="2233"/>
                  </a:lnTo>
                  <a:lnTo>
                    <a:pt x="8795" y="2232"/>
                  </a:lnTo>
                  <a:lnTo>
                    <a:pt x="8792" y="2220"/>
                  </a:lnTo>
                  <a:lnTo>
                    <a:pt x="8796" y="2209"/>
                  </a:lnTo>
                  <a:lnTo>
                    <a:pt x="8811" y="2197"/>
                  </a:lnTo>
                  <a:lnTo>
                    <a:pt x="8824" y="2195"/>
                  </a:lnTo>
                  <a:lnTo>
                    <a:pt x="8841" y="2201"/>
                  </a:lnTo>
                  <a:lnTo>
                    <a:pt x="8852" y="2201"/>
                  </a:lnTo>
                  <a:lnTo>
                    <a:pt x="8857" y="2195"/>
                  </a:lnTo>
                  <a:lnTo>
                    <a:pt x="8854" y="2186"/>
                  </a:lnTo>
                  <a:lnTo>
                    <a:pt x="8839" y="2176"/>
                  </a:lnTo>
                  <a:lnTo>
                    <a:pt x="8835" y="2160"/>
                  </a:lnTo>
                  <a:lnTo>
                    <a:pt x="8840" y="2153"/>
                  </a:lnTo>
                  <a:lnTo>
                    <a:pt x="8850" y="2166"/>
                  </a:lnTo>
                  <a:lnTo>
                    <a:pt x="8861" y="2173"/>
                  </a:lnTo>
                  <a:lnTo>
                    <a:pt x="8867" y="2182"/>
                  </a:lnTo>
                  <a:lnTo>
                    <a:pt x="8881" y="2184"/>
                  </a:lnTo>
                  <a:lnTo>
                    <a:pt x="8883" y="2174"/>
                  </a:lnTo>
                  <a:lnTo>
                    <a:pt x="8882" y="2164"/>
                  </a:lnTo>
                  <a:lnTo>
                    <a:pt x="8886" y="2142"/>
                  </a:lnTo>
                  <a:lnTo>
                    <a:pt x="8898" y="2137"/>
                  </a:lnTo>
                  <a:lnTo>
                    <a:pt x="8906" y="2126"/>
                  </a:lnTo>
                  <a:lnTo>
                    <a:pt x="8916" y="2125"/>
                  </a:lnTo>
                  <a:lnTo>
                    <a:pt x="8926" y="2127"/>
                  </a:lnTo>
                  <a:lnTo>
                    <a:pt x="8931" y="2116"/>
                  </a:lnTo>
                  <a:lnTo>
                    <a:pt x="8921" y="2114"/>
                  </a:lnTo>
                  <a:lnTo>
                    <a:pt x="8917" y="2116"/>
                  </a:lnTo>
                  <a:lnTo>
                    <a:pt x="8909" y="2110"/>
                  </a:lnTo>
                  <a:lnTo>
                    <a:pt x="8902" y="2109"/>
                  </a:lnTo>
                  <a:lnTo>
                    <a:pt x="8904" y="2101"/>
                  </a:lnTo>
                  <a:lnTo>
                    <a:pt x="8895" y="2091"/>
                  </a:lnTo>
                  <a:lnTo>
                    <a:pt x="8883" y="2104"/>
                  </a:lnTo>
                  <a:lnTo>
                    <a:pt x="8878" y="2098"/>
                  </a:lnTo>
                  <a:lnTo>
                    <a:pt x="8886" y="2093"/>
                  </a:lnTo>
                  <a:lnTo>
                    <a:pt x="8886" y="2089"/>
                  </a:lnTo>
                  <a:lnTo>
                    <a:pt x="8874" y="2078"/>
                  </a:lnTo>
                  <a:lnTo>
                    <a:pt x="8862" y="2071"/>
                  </a:lnTo>
                  <a:lnTo>
                    <a:pt x="8856" y="2058"/>
                  </a:lnTo>
                  <a:lnTo>
                    <a:pt x="8841" y="2046"/>
                  </a:lnTo>
                  <a:lnTo>
                    <a:pt x="8834" y="2035"/>
                  </a:lnTo>
                  <a:lnTo>
                    <a:pt x="8834" y="2026"/>
                  </a:lnTo>
                  <a:lnTo>
                    <a:pt x="8823" y="2020"/>
                  </a:lnTo>
                  <a:lnTo>
                    <a:pt x="8819" y="2013"/>
                  </a:lnTo>
                  <a:lnTo>
                    <a:pt x="8817" y="2002"/>
                  </a:lnTo>
                  <a:lnTo>
                    <a:pt x="8769" y="1992"/>
                  </a:lnTo>
                  <a:lnTo>
                    <a:pt x="8759" y="1996"/>
                  </a:lnTo>
                  <a:lnTo>
                    <a:pt x="8781" y="2002"/>
                  </a:lnTo>
                  <a:lnTo>
                    <a:pt x="8777" y="2009"/>
                  </a:lnTo>
                  <a:lnTo>
                    <a:pt x="8766" y="2010"/>
                  </a:lnTo>
                  <a:lnTo>
                    <a:pt x="8755" y="2008"/>
                  </a:lnTo>
                  <a:lnTo>
                    <a:pt x="8737" y="1997"/>
                  </a:lnTo>
                  <a:lnTo>
                    <a:pt x="8741" y="2010"/>
                  </a:lnTo>
                  <a:lnTo>
                    <a:pt x="8737" y="2019"/>
                  </a:lnTo>
                  <a:lnTo>
                    <a:pt x="8732" y="2019"/>
                  </a:lnTo>
                  <a:lnTo>
                    <a:pt x="8728" y="2009"/>
                  </a:lnTo>
                  <a:lnTo>
                    <a:pt x="8723" y="2002"/>
                  </a:lnTo>
                  <a:lnTo>
                    <a:pt x="8726" y="1992"/>
                  </a:lnTo>
                  <a:lnTo>
                    <a:pt x="8734" y="1990"/>
                  </a:lnTo>
                  <a:lnTo>
                    <a:pt x="8723" y="1983"/>
                  </a:lnTo>
                  <a:lnTo>
                    <a:pt x="8717" y="1983"/>
                  </a:lnTo>
                  <a:lnTo>
                    <a:pt x="8715" y="1977"/>
                  </a:lnTo>
                  <a:lnTo>
                    <a:pt x="8707" y="1975"/>
                  </a:lnTo>
                  <a:lnTo>
                    <a:pt x="8709" y="1982"/>
                  </a:lnTo>
                  <a:lnTo>
                    <a:pt x="8704" y="1993"/>
                  </a:lnTo>
                  <a:lnTo>
                    <a:pt x="8700" y="1991"/>
                  </a:lnTo>
                  <a:lnTo>
                    <a:pt x="8698" y="1985"/>
                  </a:lnTo>
                  <a:lnTo>
                    <a:pt x="8685" y="1981"/>
                  </a:lnTo>
                  <a:lnTo>
                    <a:pt x="8674" y="1982"/>
                  </a:lnTo>
                  <a:lnTo>
                    <a:pt x="8663" y="1987"/>
                  </a:lnTo>
                  <a:lnTo>
                    <a:pt x="8668" y="1994"/>
                  </a:lnTo>
                  <a:lnTo>
                    <a:pt x="8671" y="1987"/>
                  </a:lnTo>
                  <a:lnTo>
                    <a:pt x="8683" y="1983"/>
                  </a:lnTo>
                  <a:lnTo>
                    <a:pt x="8684" y="1988"/>
                  </a:lnTo>
                  <a:lnTo>
                    <a:pt x="8677" y="1992"/>
                  </a:lnTo>
                  <a:lnTo>
                    <a:pt x="8690" y="1997"/>
                  </a:lnTo>
                  <a:lnTo>
                    <a:pt x="8690" y="2023"/>
                  </a:lnTo>
                  <a:lnTo>
                    <a:pt x="8685" y="2046"/>
                  </a:lnTo>
                  <a:lnTo>
                    <a:pt x="8693" y="2048"/>
                  </a:lnTo>
                  <a:lnTo>
                    <a:pt x="8696" y="2044"/>
                  </a:lnTo>
                  <a:lnTo>
                    <a:pt x="8700" y="2047"/>
                  </a:lnTo>
                  <a:lnTo>
                    <a:pt x="8706" y="2060"/>
                  </a:lnTo>
                  <a:lnTo>
                    <a:pt x="8706" y="2069"/>
                  </a:lnTo>
                  <a:lnTo>
                    <a:pt x="8704" y="2079"/>
                  </a:lnTo>
                  <a:lnTo>
                    <a:pt x="8696" y="2080"/>
                  </a:lnTo>
                  <a:lnTo>
                    <a:pt x="8693" y="2088"/>
                  </a:lnTo>
                  <a:lnTo>
                    <a:pt x="8693" y="2080"/>
                  </a:lnTo>
                  <a:lnTo>
                    <a:pt x="8695" y="2076"/>
                  </a:lnTo>
                  <a:lnTo>
                    <a:pt x="8695" y="2061"/>
                  </a:lnTo>
                  <a:lnTo>
                    <a:pt x="8683" y="2056"/>
                  </a:lnTo>
                  <a:lnTo>
                    <a:pt x="8673" y="2057"/>
                  </a:lnTo>
                  <a:lnTo>
                    <a:pt x="8671" y="2047"/>
                  </a:lnTo>
                  <a:lnTo>
                    <a:pt x="8672" y="2041"/>
                  </a:lnTo>
                  <a:lnTo>
                    <a:pt x="8660" y="2034"/>
                  </a:lnTo>
                  <a:lnTo>
                    <a:pt x="8655" y="2025"/>
                  </a:lnTo>
                  <a:lnTo>
                    <a:pt x="8657" y="2013"/>
                  </a:lnTo>
                  <a:lnTo>
                    <a:pt x="8656" y="2002"/>
                  </a:lnTo>
                  <a:lnTo>
                    <a:pt x="8650" y="1987"/>
                  </a:lnTo>
                  <a:lnTo>
                    <a:pt x="8647" y="1971"/>
                  </a:lnTo>
                  <a:lnTo>
                    <a:pt x="8642" y="1949"/>
                  </a:lnTo>
                  <a:lnTo>
                    <a:pt x="8637" y="1940"/>
                  </a:lnTo>
                  <a:lnTo>
                    <a:pt x="8640" y="1932"/>
                  </a:lnTo>
                  <a:lnTo>
                    <a:pt x="8647" y="1940"/>
                  </a:lnTo>
                  <a:lnTo>
                    <a:pt x="8648" y="1951"/>
                  </a:lnTo>
                  <a:lnTo>
                    <a:pt x="8651" y="1947"/>
                  </a:lnTo>
                  <a:lnTo>
                    <a:pt x="8647" y="1938"/>
                  </a:lnTo>
                  <a:lnTo>
                    <a:pt x="8623" y="1920"/>
                  </a:lnTo>
                  <a:lnTo>
                    <a:pt x="8619" y="1906"/>
                  </a:lnTo>
                  <a:lnTo>
                    <a:pt x="8618" y="1897"/>
                  </a:lnTo>
                  <a:lnTo>
                    <a:pt x="8592" y="1884"/>
                  </a:lnTo>
                  <a:lnTo>
                    <a:pt x="8588" y="1886"/>
                  </a:lnTo>
                  <a:lnTo>
                    <a:pt x="8592" y="1897"/>
                  </a:lnTo>
                  <a:lnTo>
                    <a:pt x="8599" y="1910"/>
                  </a:lnTo>
                  <a:lnTo>
                    <a:pt x="8605" y="1916"/>
                  </a:lnTo>
                  <a:lnTo>
                    <a:pt x="8610" y="1916"/>
                  </a:lnTo>
                  <a:lnTo>
                    <a:pt x="8615" y="1923"/>
                  </a:lnTo>
                  <a:lnTo>
                    <a:pt x="8617" y="1932"/>
                  </a:lnTo>
                  <a:lnTo>
                    <a:pt x="8608" y="1928"/>
                  </a:lnTo>
                  <a:lnTo>
                    <a:pt x="8578" y="1906"/>
                  </a:lnTo>
                  <a:lnTo>
                    <a:pt x="8569" y="1904"/>
                  </a:lnTo>
                  <a:lnTo>
                    <a:pt x="8559" y="1897"/>
                  </a:lnTo>
                  <a:lnTo>
                    <a:pt x="8564" y="1891"/>
                  </a:lnTo>
                  <a:lnTo>
                    <a:pt x="8574" y="1889"/>
                  </a:lnTo>
                  <a:lnTo>
                    <a:pt x="8575" y="1879"/>
                  </a:lnTo>
                  <a:lnTo>
                    <a:pt x="8577" y="1874"/>
                  </a:lnTo>
                  <a:lnTo>
                    <a:pt x="8556" y="1869"/>
                  </a:lnTo>
                  <a:lnTo>
                    <a:pt x="8545" y="1869"/>
                  </a:lnTo>
                  <a:lnTo>
                    <a:pt x="8538" y="1863"/>
                  </a:lnTo>
                  <a:lnTo>
                    <a:pt x="8527" y="1859"/>
                  </a:lnTo>
                  <a:lnTo>
                    <a:pt x="8532" y="1852"/>
                  </a:lnTo>
                  <a:lnTo>
                    <a:pt x="8537" y="1851"/>
                  </a:lnTo>
                  <a:lnTo>
                    <a:pt x="8534" y="1845"/>
                  </a:lnTo>
                  <a:lnTo>
                    <a:pt x="8532" y="1836"/>
                  </a:lnTo>
                  <a:lnTo>
                    <a:pt x="8515" y="1836"/>
                  </a:lnTo>
                  <a:lnTo>
                    <a:pt x="8517" y="1829"/>
                  </a:lnTo>
                  <a:lnTo>
                    <a:pt x="8510" y="1818"/>
                  </a:lnTo>
                  <a:lnTo>
                    <a:pt x="8501" y="1820"/>
                  </a:lnTo>
                  <a:lnTo>
                    <a:pt x="8501" y="1816"/>
                  </a:lnTo>
                  <a:lnTo>
                    <a:pt x="8489" y="1808"/>
                  </a:lnTo>
                  <a:lnTo>
                    <a:pt x="8470" y="1816"/>
                  </a:lnTo>
                  <a:lnTo>
                    <a:pt x="8469" y="1810"/>
                  </a:lnTo>
                  <a:lnTo>
                    <a:pt x="8472" y="1802"/>
                  </a:lnTo>
                  <a:lnTo>
                    <a:pt x="8470" y="1795"/>
                  </a:lnTo>
                  <a:lnTo>
                    <a:pt x="8465" y="1787"/>
                  </a:lnTo>
                  <a:lnTo>
                    <a:pt x="8453" y="1776"/>
                  </a:lnTo>
                  <a:lnTo>
                    <a:pt x="8463" y="1789"/>
                  </a:lnTo>
                  <a:lnTo>
                    <a:pt x="8448" y="1782"/>
                  </a:lnTo>
                  <a:lnTo>
                    <a:pt x="8442" y="1782"/>
                  </a:lnTo>
                  <a:lnTo>
                    <a:pt x="8433" y="1773"/>
                  </a:lnTo>
                  <a:lnTo>
                    <a:pt x="8431" y="1752"/>
                  </a:lnTo>
                  <a:lnTo>
                    <a:pt x="8425" y="1740"/>
                  </a:lnTo>
                  <a:lnTo>
                    <a:pt x="8419" y="1740"/>
                  </a:lnTo>
                  <a:lnTo>
                    <a:pt x="8394" y="1729"/>
                  </a:lnTo>
                  <a:lnTo>
                    <a:pt x="8387" y="1721"/>
                  </a:lnTo>
                  <a:lnTo>
                    <a:pt x="8375" y="1722"/>
                  </a:lnTo>
                  <a:lnTo>
                    <a:pt x="8363" y="1716"/>
                  </a:lnTo>
                  <a:lnTo>
                    <a:pt x="8363" y="1716"/>
                  </a:lnTo>
                  <a:lnTo>
                    <a:pt x="8317" y="1666"/>
                  </a:lnTo>
                  <a:lnTo>
                    <a:pt x="8295" y="1652"/>
                  </a:lnTo>
                  <a:lnTo>
                    <a:pt x="8282" y="1648"/>
                  </a:lnTo>
                  <a:lnTo>
                    <a:pt x="8276" y="1637"/>
                  </a:lnTo>
                  <a:lnTo>
                    <a:pt x="8271" y="1641"/>
                  </a:lnTo>
                  <a:lnTo>
                    <a:pt x="8234" y="1622"/>
                  </a:lnTo>
                  <a:lnTo>
                    <a:pt x="8220" y="1606"/>
                  </a:lnTo>
                  <a:lnTo>
                    <a:pt x="8212" y="1609"/>
                  </a:lnTo>
                  <a:lnTo>
                    <a:pt x="8191" y="1599"/>
                  </a:lnTo>
                  <a:lnTo>
                    <a:pt x="8179" y="1598"/>
                  </a:lnTo>
                  <a:lnTo>
                    <a:pt x="8150" y="1569"/>
                  </a:lnTo>
                  <a:lnTo>
                    <a:pt x="8137" y="1567"/>
                  </a:lnTo>
                  <a:lnTo>
                    <a:pt x="8086" y="1566"/>
                  </a:lnTo>
                  <a:lnTo>
                    <a:pt x="8081" y="1571"/>
                  </a:lnTo>
                  <a:lnTo>
                    <a:pt x="8066" y="1574"/>
                  </a:lnTo>
                  <a:lnTo>
                    <a:pt x="8056" y="1568"/>
                  </a:lnTo>
                  <a:lnTo>
                    <a:pt x="8042" y="1563"/>
                  </a:lnTo>
                  <a:lnTo>
                    <a:pt x="8028" y="1567"/>
                  </a:lnTo>
                  <a:lnTo>
                    <a:pt x="8005" y="1565"/>
                  </a:lnTo>
                  <a:lnTo>
                    <a:pt x="7992" y="1571"/>
                  </a:lnTo>
                  <a:lnTo>
                    <a:pt x="7978" y="1568"/>
                  </a:lnTo>
                  <a:lnTo>
                    <a:pt x="7952" y="1553"/>
                  </a:lnTo>
                  <a:lnTo>
                    <a:pt x="7945" y="1556"/>
                  </a:lnTo>
                  <a:lnTo>
                    <a:pt x="7877" y="1539"/>
                  </a:lnTo>
                  <a:lnTo>
                    <a:pt x="7850" y="1539"/>
                  </a:lnTo>
                  <a:lnTo>
                    <a:pt x="7840" y="1545"/>
                  </a:lnTo>
                  <a:lnTo>
                    <a:pt x="7839" y="1557"/>
                  </a:lnTo>
                  <a:lnTo>
                    <a:pt x="7843" y="1567"/>
                  </a:lnTo>
                  <a:lnTo>
                    <a:pt x="7841" y="1589"/>
                  </a:lnTo>
                  <a:lnTo>
                    <a:pt x="7824" y="1595"/>
                  </a:lnTo>
                  <a:lnTo>
                    <a:pt x="7819" y="1608"/>
                  </a:lnTo>
                  <a:lnTo>
                    <a:pt x="7849" y="1615"/>
                  </a:lnTo>
                  <a:lnTo>
                    <a:pt x="7860" y="1651"/>
                  </a:lnTo>
                  <a:lnTo>
                    <a:pt x="7866" y="1657"/>
                  </a:lnTo>
                  <a:lnTo>
                    <a:pt x="7866" y="1666"/>
                  </a:lnTo>
                  <a:lnTo>
                    <a:pt x="7871" y="1689"/>
                  </a:lnTo>
                  <a:lnTo>
                    <a:pt x="7840" y="1725"/>
                  </a:lnTo>
                  <a:lnTo>
                    <a:pt x="7820" y="1739"/>
                  </a:lnTo>
                  <a:lnTo>
                    <a:pt x="7797" y="1738"/>
                  </a:lnTo>
                  <a:lnTo>
                    <a:pt x="7790" y="1733"/>
                  </a:lnTo>
                  <a:lnTo>
                    <a:pt x="7782" y="1711"/>
                  </a:lnTo>
                  <a:lnTo>
                    <a:pt x="7777" y="1700"/>
                  </a:lnTo>
                  <a:lnTo>
                    <a:pt x="7762" y="1690"/>
                  </a:lnTo>
                  <a:lnTo>
                    <a:pt x="7760" y="1684"/>
                  </a:lnTo>
                  <a:lnTo>
                    <a:pt x="7750" y="1678"/>
                  </a:lnTo>
                  <a:lnTo>
                    <a:pt x="7727" y="1675"/>
                  </a:lnTo>
                  <a:lnTo>
                    <a:pt x="7721" y="1670"/>
                  </a:lnTo>
                  <a:lnTo>
                    <a:pt x="7719" y="1663"/>
                  </a:lnTo>
                  <a:lnTo>
                    <a:pt x="7717" y="1655"/>
                  </a:lnTo>
                  <a:lnTo>
                    <a:pt x="7720" y="1625"/>
                  </a:lnTo>
                  <a:lnTo>
                    <a:pt x="7716" y="1614"/>
                  </a:lnTo>
                  <a:lnTo>
                    <a:pt x="7698" y="1608"/>
                  </a:lnTo>
                  <a:lnTo>
                    <a:pt x="7700" y="1598"/>
                  </a:lnTo>
                  <a:lnTo>
                    <a:pt x="7707" y="1595"/>
                  </a:lnTo>
                  <a:lnTo>
                    <a:pt x="7706" y="1590"/>
                  </a:lnTo>
                  <a:lnTo>
                    <a:pt x="7693" y="1582"/>
                  </a:lnTo>
                  <a:lnTo>
                    <a:pt x="7685" y="1584"/>
                  </a:lnTo>
                  <a:lnTo>
                    <a:pt x="7679" y="1590"/>
                  </a:lnTo>
                  <a:lnTo>
                    <a:pt x="7650" y="1627"/>
                  </a:lnTo>
                  <a:lnTo>
                    <a:pt x="7641" y="1628"/>
                  </a:lnTo>
                  <a:lnTo>
                    <a:pt x="7635" y="1626"/>
                  </a:lnTo>
                  <a:lnTo>
                    <a:pt x="7613" y="1626"/>
                  </a:lnTo>
                  <a:lnTo>
                    <a:pt x="7591" y="1614"/>
                  </a:lnTo>
                  <a:lnTo>
                    <a:pt x="7559" y="1610"/>
                  </a:lnTo>
                  <a:lnTo>
                    <a:pt x="7547" y="1614"/>
                  </a:lnTo>
                  <a:lnTo>
                    <a:pt x="7544" y="1617"/>
                  </a:lnTo>
                  <a:lnTo>
                    <a:pt x="7542" y="1614"/>
                  </a:lnTo>
                  <a:lnTo>
                    <a:pt x="7518" y="1616"/>
                  </a:lnTo>
                  <a:lnTo>
                    <a:pt x="7504" y="1606"/>
                  </a:lnTo>
                  <a:lnTo>
                    <a:pt x="7489" y="1582"/>
                  </a:lnTo>
                  <a:lnTo>
                    <a:pt x="7469" y="1594"/>
                  </a:lnTo>
                  <a:lnTo>
                    <a:pt x="7438" y="1590"/>
                  </a:lnTo>
                  <a:lnTo>
                    <a:pt x="7420" y="1600"/>
                  </a:lnTo>
                  <a:lnTo>
                    <a:pt x="7405" y="1594"/>
                  </a:lnTo>
                  <a:lnTo>
                    <a:pt x="7398" y="1594"/>
                  </a:lnTo>
                  <a:lnTo>
                    <a:pt x="7393" y="1599"/>
                  </a:lnTo>
                  <a:lnTo>
                    <a:pt x="7389" y="1606"/>
                  </a:lnTo>
                  <a:lnTo>
                    <a:pt x="7382" y="1606"/>
                  </a:lnTo>
                  <a:lnTo>
                    <a:pt x="7378" y="1623"/>
                  </a:lnTo>
                  <a:lnTo>
                    <a:pt x="7362" y="1622"/>
                  </a:lnTo>
                  <a:lnTo>
                    <a:pt x="7356" y="1635"/>
                  </a:lnTo>
                  <a:lnTo>
                    <a:pt x="7346" y="1646"/>
                  </a:lnTo>
                  <a:lnTo>
                    <a:pt x="7338" y="1643"/>
                  </a:lnTo>
                  <a:lnTo>
                    <a:pt x="7339" y="1626"/>
                  </a:lnTo>
                  <a:lnTo>
                    <a:pt x="7336" y="1616"/>
                  </a:lnTo>
                  <a:lnTo>
                    <a:pt x="7327" y="1620"/>
                  </a:lnTo>
                  <a:lnTo>
                    <a:pt x="7322" y="1617"/>
                  </a:lnTo>
                  <a:lnTo>
                    <a:pt x="7314" y="1605"/>
                  </a:lnTo>
                  <a:lnTo>
                    <a:pt x="7306" y="1596"/>
                  </a:lnTo>
                  <a:lnTo>
                    <a:pt x="7293" y="1590"/>
                  </a:lnTo>
                  <a:lnTo>
                    <a:pt x="7284" y="1590"/>
                  </a:lnTo>
                  <a:lnTo>
                    <a:pt x="7273" y="1590"/>
                  </a:lnTo>
                  <a:lnTo>
                    <a:pt x="7268" y="1582"/>
                  </a:lnTo>
                  <a:lnTo>
                    <a:pt x="7250" y="1578"/>
                  </a:lnTo>
                  <a:lnTo>
                    <a:pt x="7250" y="1569"/>
                  </a:lnTo>
                  <a:lnTo>
                    <a:pt x="7270" y="1509"/>
                  </a:lnTo>
                  <a:lnTo>
                    <a:pt x="7270" y="1497"/>
                  </a:lnTo>
                  <a:lnTo>
                    <a:pt x="7268" y="1486"/>
                  </a:lnTo>
                  <a:lnTo>
                    <a:pt x="7268" y="1480"/>
                  </a:lnTo>
                  <a:lnTo>
                    <a:pt x="7258" y="1459"/>
                  </a:lnTo>
                  <a:lnTo>
                    <a:pt x="7258" y="1455"/>
                  </a:lnTo>
                  <a:lnTo>
                    <a:pt x="7247" y="1444"/>
                  </a:lnTo>
                  <a:lnTo>
                    <a:pt x="7238" y="1431"/>
                  </a:lnTo>
                  <a:lnTo>
                    <a:pt x="7232" y="1426"/>
                  </a:lnTo>
                  <a:lnTo>
                    <a:pt x="7222" y="1409"/>
                  </a:lnTo>
                  <a:lnTo>
                    <a:pt x="7212" y="1402"/>
                  </a:lnTo>
                  <a:lnTo>
                    <a:pt x="7204" y="1393"/>
                  </a:lnTo>
                  <a:lnTo>
                    <a:pt x="7192" y="1388"/>
                  </a:lnTo>
                  <a:lnTo>
                    <a:pt x="7152" y="1384"/>
                  </a:lnTo>
                  <a:lnTo>
                    <a:pt x="7139" y="1379"/>
                  </a:lnTo>
                  <a:lnTo>
                    <a:pt x="7112" y="1378"/>
                  </a:lnTo>
                  <a:lnTo>
                    <a:pt x="7090" y="1382"/>
                  </a:lnTo>
                  <a:lnTo>
                    <a:pt x="7064" y="1380"/>
                  </a:lnTo>
                  <a:lnTo>
                    <a:pt x="7051" y="1383"/>
                  </a:lnTo>
                  <a:lnTo>
                    <a:pt x="7047" y="1388"/>
                  </a:lnTo>
                  <a:lnTo>
                    <a:pt x="7024" y="1385"/>
                  </a:lnTo>
                  <a:lnTo>
                    <a:pt x="7017" y="1393"/>
                  </a:lnTo>
                  <a:lnTo>
                    <a:pt x="7006" y="1393"/>
                  </a:lnTo>
                  <a:lnTo>
                    <a:pt x="6979" y="1386"/>
                  </a:lnTo>
                  <a:lnTo>
                    <a:pt x="6973" y="1388"/>
                  </a:lnTo>
                  <a:lnTo>
                    <a:pt x="6964" y="1396"/>
                  </a:lnTo>
                  <a:lnTo>
                    <a:pt x="6951" y="1400"/>
                  </a:lnTo>
                  <a:lnTo>
                    <a:pt x="6941" y="1395"/>
                  </a:lnTo>
                  <a:lnTo>
                    <a:pt x="6920" y="1396"/>
                  </a:lnTo>
                  <a:lnTo>
                    <a:pt x="6913" y="1400"/>
                  </a:lnTo>
                  <a:lnTo>
                    <a:pt x="6905" y="1397"/>
                  </a:lnTo>
                  <a:lnTo>
                    <a:pt x="6881" y="1410"/>
                  </a:lnTo>
                  <a:lnTo>
                    <a:pt x="6870" y="1410"/>
                  </a:lnTo>
                  <a:lnTo>
                    <a:pt x="6861" y="1417"/>
                  </a:lnTo>
                  <a:lnTo>
                    <a:pt x="6855" y="1409"/>
                  </a:lnTo>
                  <a:lnTo>
                    <a:pt x="6837" y="1393"/>
                  </a:lnTo>
                  <a:lnTo>
                    <a:pt x="6823" y="1391"/>
                  </a:lnTo>
                  <a:lnTo>
                    <a:pt x="6817" y="1386"/>
                  </a:lnTo>
                  <a:lnTo>
                    <a:pt x="6840" y="1379"/>
                  </a:lnTo>
                  <a:lnTo>
                    <a:pt x="6848" y="1368"/>
                  </a:lnTo>
                  <a:lnTo>
                    <a:pt x="6850" y="1354"/>
                  </a:lnTo>
                  <a:lnTo>
                    <a:pt x="6814" y="1323"/>
                  </a:lnTo>
                  <a:lnTo>
                    <a:pt x="6811" y="1315"/>
                  </a:lnTo>
                  <a:lnTo>
                    <a:pt x="6808" y="1307"/>
                  </a:lnTo>
                  <a:lnTo>
                    <a:pt x="6786" y="1310"/>
                  </a:lnTo>
                  <a:lnTo>
                    <a:pt x="6769" y="1316"/>
                  </a:lnTo>
                  <a:lnTo>
                    <a:pt x="6759" y="1316"/>
                  </a:lnTo>
                  <a:lnTo>
                    <a:pt x="6755" y="1307"/>
                  </a:lnTo>
                  <a:lnTo>
                    <a:pt x="6755" y="1299"/>
                  </a:lnTo>
                  <a:lnTo>
                    <a:pt x="6737" y="1288"/>
                  </a:lnTo>
                  <a:lnTo>
                    <a:pt x="6732" y="1276"/>
                  </a:lnTo>
                  <a:lnTo>
                    <a:pt x="6725" y="1275"/>
                  </a:lnTo>
                  <a:lnTo>
                    <a:pt x="6706" y="1264"/>
                  </a:lnTo>
                  <a:lnTo>
                    <a:pt x="6701" y="1271"/>
                  </a:lnTo>
                  <a:lnTo>
                    <a:pt x="6692" y="1272"/>
                  </a:lnTo>
                  <a:lnTo>
                    <a:pt x="6685" y="1267"/>
                  </a:lnTo>
                  <a:lnTo>
                    <a:pt x="6671" y="1264"/>
                  </a:lnTo>
                  <a:lnTo>
                    <a:pt x="6665" y="1266"/>
                  </a:lnTo>
                  <a:lnTo>
                    <a:pt x="6665" y="1260"/>
                  </a:lnTo>
                  <a:lnTo>
                    <a:pt x="6684" y="1232"/>
                  </a:lnTo>
                  <a:lnTo>
                    <a:pt x="6690" y="1227"/>
                  </a:lnTo>
                  <a:lnTo>
                    <a:pt x="6703" y="1237"/>
                  </a:lnTo>
                  <a:lnTo>
                    <a:pt x="6709" y="1245"/>
                  </a:lnTo>
                  <a:lnTo>
                    <a:pt x="6722" y="1237"/>
                  </a:lnTo>
                  <a:lnTo>
                    <a:pt x="6722" y="1226"/>
                  </a:lnTo>
                  <a:lnTo>
                    <a:pt x="6721" y="1217"/>
                  </a:lnTo>
                  <a:lnTo>
                    <a:pt x="6708" y="1181"/>
                  </a:lnTo>
                  <a:lnTo>
                    <a:pt x="6689" y="1169"/>
                  </a:lnTo>
                  <a:lnTo>
                    <a:pt x="6678" y="1162"/>
                  </a:lnTo>
                  <a:lnTo>
                    <a:pt x="6662" y="1159"/>
                  </a:lnTo>
                  <a:lnTo>
                    <a:pt x="6656" y="1153"/>
                  </a:lnTo>
                  <a:lnTo>
                    <a:pt x="6636" y="1143"/>
                  </a:lnTo>
                  <a:lnTo>
                    <a:pt x="6617" y="1147"/>
                  </a:lnTo>
                  <a:lnTo>
                    <a:pt x="6615" y="1151"/>
                  </a:lnTo>
                  <a:lnTo>
                    <a:pt x="6612" y="1144"/>
                  </a:lnTo>
                  <a:lnTo>
                    <a:pt x="6603" y="1143"/>
                  </a:lnTo>
                  <a:lnTo>
                    <a:pt x="6575" y="1143"/>
                  </a:lnTo>
                  <a:lnTo>
                    <a:pt x="6565" y="1148"/>
                  </a:lnTo>
                  <a:lnTo>
                    <a:pt x="6540" y="1142"/>
                  </a:lnTo>
                  <a:lnTo>
                    <a:pt x="6528" y="1131"/>
                  </a:lnTo>
                  <a:lnTo>
                    <a:pt x="6512" y="1131"/>
                  </a:lnTo>
                  <a:lnTo>
                    <a:pt x="6490" y="1109"/>
                  </a:lnTo>
                  <a:lnTo>
                    <a:pt x="6484" y="1111"/>
                  </a:lnTo>
                  <a:lnTo>
                    <a:pt x="6443" y="1106"/>
                  </a:lnTo>
                  <a:lnTo>
                    <a:pt x="6419" y="1092"/>
                  </a:lnTo>
                  <a:lnTo>
                    <a:pt x="6378" y="1089"/>
                  </a:lnTo>
                  <a:lnTo>
                    <a:pt x="6365" y="1084"/>
                  </a:lnTo>
                  <a:lnTo>
                    <a:pt x="6319" y="1086"/>
                  </a:lnTo>
                  <a:lnTo>
                    <a:pt x="6264" y="1079"/>
                  </a:lnTo>
                  <a:lnTo>
                    <a:pt x="6257" y="1073"/>
                  </a:lnTo>
                  <a:lnTo>
                    <a:pt x="6252" y="1066"/>
                  </a:lnTo>
                  <a:lnTo>
                    <a:pt x="6242" y="1060"/>
                  </a:lnTo>
                  <a:lnTo>
                    <a:pt x="6232" y="1058"/>
                  </a:lnTo>
                  <a:lnTo>
                    <a:pt x="6225" y="1057"/>
                  </a:lnTo>
                  <a:lnTo>
                    <a:pt x="6217" y="1068"/>
                  </a:lnTo>
                  <a:lnTo>
                    <a:pt x="6216" y="1074"/>
                  </a:lnTo>
                  <a:lnTo>
                    <a:pt x="6226" y="1084"/>
                  </a:lnTo>
                  <a:lnTo>
                    <a:pt x="6227" y="1093"/>
                  </a:lnTo>
                  <a:lnTo>
                    <a:pt x="6235" y="1105"/>
                  </a:lnTo>
                  <a:lnTo>
                    <a:pt x="6227" y="1109"/>
                  </a:lnTo>
                  <a:lnTo>
                    <a:pt x="6216" y="1119"/>
                  </a:lnTo>
                  <a:lnTo>
                    <a:pt x="6211" y="1127"/>
                  </a:lnTo>
                  <a:lnTo>
                    <a:pt x="6206" y="1152"/>
                  </a:lnTo>
                  <a:lnTo>
                    <a:pt x="6199" y="1167"/>
                  </a:lnTo>
                  <a:lnTo>
                    <a:pt x="6192" y="1176"/>
                  </a:lnTo>
                  <a:lnTo>
                    <a:pt x="6179" y="1179"/>
                  </a:lnTo>
                  <a:lnTo>
                    <a:pt x="6166" y="1191"/>
                  </a:lnTo>
                  <a:lnTo>
                    <a:pt x="6158" y="1205"/>
                  </a:lnTo>
                  <a:lnTo>
                    <a:pt x="6157" y="1212"/>
                  </a:lnTo>
                  <a:lnTo>
                    <a:pt x="6163" y="1226"/>
                  </a:lnTo>
                  <a:lnTo>
                    <a:pt x="6165" y="1234"/>
                  </a:lnTo>
                  <a:lnTo>
                    <a:pt x="6155" y="1235"/>
                  </a:lnTo>
                  <a:lnTo>
                    <a:pt x="6156" y="1255"/>
                  </a:lnTo>
                  <a:lnTo>
                    <a:pt x="6161" y="1269"/>
                  </a:lnTo>
                  <a:lnTo>
                    <a:pt x="6171" y="1280"/>
                  </a:lnTo>
                  <a:lnTo>
                    <a:pt x="6173" y="1286"/>
                  </a:lnTo>
                  <a:lnTo>
                    <a:pt x="6173" y="1298"/>
                  </a:lnTo>
                  <a:lnTo>
                    <a:pt x="6171" y="1307"/>
                  </a:lnTo>
                  <a:lnTo>
                    <a:pt x="6161" y="1307"/>
                  </a:lnTo>
                  <a:lnTo>
                    <a:pt x="6141" y="1294"/>
                  </a:lnTo>
                  <a:lnTo>
                    <a:pt x="6135" y="1313"/>
                  </a:lnTo>
                  <a:lnTo>
                    <a:pt x="6120" y="1307"/>
                  </a:lnTo>
                  <a:lnTo>
                    <a:pt x="6115" y="1314"/>
                  </a:lnTo>
                  <a:lnTo>
                    <a:pt x="6113" y="1309"/>
                  </a:lnTo>
                  <a:lnTo>
                    <a:pt x="6093" y="1325"/>
                  </a:lnTo>
                  <a:lnTo>
                    <a:pt x="6088" y="1334"/>
                  </a:lnTo>
                  <a:lnTo>
                    <a:pt x="6080" y="1340"/>
                  </a:lnTo>
                  <a:lnTo>
                    <a:pt x="6076" y="1352"/>
                  </a:lnTo>
                  <a:lnTo>
                    <a:pt x="6065" y="1351"/>
                  </a:lnTo>
                  <a:lnTo>
                    <a:pt x="6060" y="1357"/>
                  </a:lnTo>
                  <a:lnTo>
                    <a:pt x="6054" y="1350"/>
                  </a:lnTo>
                  <a:lnTo>
                    <a:pt x="6047" y="1348"/>
                  </a:lnTo>
                  <a:lnTo>
                    <a:pt x="6042" y="1343"/>
                  </a:lnTo>
                  <a:lnTo>
                    <a:pt x="6042" y="1334"/>
                  </a:lnTo>
                  <a:lnTo>
                    <a:pt x="6033" y="1331"/>
                  </a:lnTo>
                  <a:lnTo>
                    <a:pt x="6029" y="1320"/>
                  </a:lnTo>
                  <a:lnTo>
                    <a:pt x="6021" y="1314"/>
                  </a:lnTo>
                  <a:lnTo>
                    <a:pt x="6013" y="1314"/>
                  </a:lnTo>
                  <a:lnTo>
                    <a:pt x="5985" y="1293"/>
                  </a:lnTo>
                  <a:lnTo>
                    <a:pt x="5972" y="1294"/>
                  </a:lnTo>
                  <a:lnTo>
                    <a:pt x="5956" y="1288"/>
                  </a:lnTo>
                  <a:lnTo>
                    <a:pt x="5950" y="1281"/>
                  </a:lnTo>
                  <a:lnTo>
                    <a:pt x="5941" y="1280"/>
                  </a:lnTo>
                  <a:lnTo>
                    <a:pt x="5929" y="1272"/>
                  </a:lnTo>
                  <a:lnTo>
                    <a:pt x="5898" y="1276"/>
                  </a:lnTo>
                  <a:lnTo>
                    <a:pt x="5887" y="1294"/>
                  </a:lnTo>
                  <a:lnTo>
                    <a:pt x="5886" y="1304"/>
                  </a:lnTo>
                  <a:lnTo>
                    <a:pt x="5888" y="1318"/>
                  </a:lnTo>
                  <a:lnTo>
                    <a:pt x="5887" y="1324"/>
                  </a:lnTo>
                  <a:lnTo>
                    <a:pt x="5877" y="1309"/>
                  </a:lnTo>
                  <a:lnTo>
                    <a:pt x="5872" y="1314"/>
                  </a:lnTo>
                  <a:lnTo>
                    <a:pt x="5845" y="1309"/>
                  </a:lnTo>
                  <a:lnTo>
                    <a:pt x="5834" y="1314"/>
                  </a:lnTo>
                  <a:lnTo>
                    <a:pt x="5824" y="1312"/>
                  </a:lnTo>
                  <a:lnTo>
                    <a:pt x="5811" y="1292"/>
                  </a:lnTo>
                  <a:lnTo>
                    <a:pt x="5802" y="1287"/>
                  </a:lnTo>
                  <a:lnTo>
                    <a:pt x="5792" y="1264"/>
                  </a:lnTo>
                  <a:lnTo>
                    <a:pt x="5783" y="1254"/>
                  </a:lnTo>
                  <a:lnTo>
                    <a:pt x="5775" y="1232"/>
                  </a:lnTo>
                  <a:lnTo>
                    <a:pt x="5774" y="1217"/>
                  </a:lnTo>
                  <a:lnTo>
                    <a:pt x="5773" y="1214"/>
                  </a:lnTo>
                  <a:lnTo>
                    <a:pt x="5767" y="1218"/>
                  </a:lnTo>
                  <a:lnTo>
                    <a:pt x="5762" y="1232"/>
                  </a:lnTo>
                  <a:lnTo>
                    <a:pt x="5744" y="1275"/>
                  </a:lnTo>
                  <a:lnTo>
                    <a:pt x="5737" y="1289"/>
                  </a:lnTo>
                  <a:lnTo>
                    <a:pt x="5736" y="1307"/>
                  </a:lnTo>
                  <a:lnTo>
                    <a:pt x="5733" y="1319"/>
                  </a:lnTo>
                  <a:lnTo>
                    <a:pt x="5735" y="1353"/>
                  </a:lnTo>
                  <a:lnTo>
                    <a:pt x="5727" y="1358"/>
                  </a:lnTo>
                  <a:lnTo>
                    <a:pt x="5719" y="1380"/>
                  </a:lnTo>
                  <a:lnTo>
                    <a:pt x="5712" y="1388"/>
                  </a:lnTo>
                  <a:lnTo>
                    <a:pt x="5710" y="1406"/>
                  </a:lnTo>
                  <a:lnTo>
                    <a:pt x="5700" y="1418"/>
                  </a:lnTo>
                  <a:lnTo>
                    <a:pt x="5697" y="1433"/>
                  </a:lnTo>
                  <a:lnTo>
                    <a:pt x="5684" y="1427"/>
                  </a:lnTo>
                  <a:lnTo>
                    <a:pt x="5674" y="1395"/>
                  </a:lnTo>
                  <a:lnTo>
                    <a:pt x="5671" y="1393"/>
                  </a:lnTo>
                  <a:lnTo>
                    <a:pt x="5669" y="1405"/>
                  </a:lnTo>
                  <a:lnTo>
                    <a:pt x="5662" y="1406"/>
                  </a:lnTo>
                  <a:lnTo>
                    <a:pt x="5656" y="1397"/>
                  </a:lnTo>
                  <a:lnTo>
                    <a:pt x="5649" y="1399"/>
                  </a:lnTo>
                  <a:lnTo>
                    <a:pt x="5641" y="1394"/>
                  </a:lnTo>
                  <a:lnTo>
                    <a:pt x="5636" y="1386"/>
                  </a:lnTo>
                  <a:lnTo>
                    <a:pt x="5636" y="1379"/>
                  </a:lnTo>
                  <a:lnTo>
                    <a:pt x="5627" y="1368"/>
                  </a:lnTo>
                  <a:lnTo>
                    <a:pt x="5620" y="1375"/>
                  </a:lnTo>
                  <a:lnTo>
                    <a:pt x="5618" y="1369"/>
                  </a:lnTo>
                  <a:lnTo>
                    <a:pt x="5613" y="1364"/>
                  </a:lnTo>
                  <a:lnTo>
                    <a:pt x="5609" y="1354"/>
                  </a:lnTo>
                  <a:lnTo>
                    <a:pt x="5607" y="1340"/>
                  </a:lnTo>
                  <a:lnTo>
                    <a:pt x="5599" y="1336"/>
                  </a:lnTo>
                  <a:lnTo>
                    <a:pt x="5596" y="1340"/>
                  </a:lnTo>
                  <a:lnTo>
                    <a:pt x="5596" y="1332"/>
                  </a:lnTo>
                  <a:lnTo>
                    <a:pt x="5588" y="1318"/>
                  </a:lnTo>
                  <a:lnTo>
                    <a:pt x="5586" y="1303"/>
                  </a:lnTo>
                  <a:lnTo>
                    <a:pt x="5582" y="1299"/>
                  </a:lnTo>
                  <a:lnTo>
                    <a:pt x="5582" y="1288"/>
                  </a:lnTo>
                  <a:lnTo>
                    <a:pt x="5579" y="1282"/>
                  </a:lnTo>
                  <a:lnTo>
                    <a:pt x="5576" y="1270"/>
                  </a:lnTo>
                  <a:lnTo>
                    <a:pt x="5575" y="1273"/>
                  </a:lnTo>
                  <a:lnTo>
                    <a:pt x="5565" y="1280"/>
                  </a:lnTo>
                  <a:lnTo>
                    <a:pt x="5559" y="1272"/>
                  </a:lnTo>
                  <a:lnTo>
                    <a:pt x="5561" y="1264"/>
                  </a:lnTo>
                  <a:lnTo>
                    <a:pt x="5559" y="1255"/>
                  </a:lnTo>
                  <a:lnTo>
                    <a:pt x="5555" y="1251"/>
                  </a:lnTo>
                  <a:lnTo>
                    <a:pt x="5554" y="1245"/>
                  </a:lnTo>
                  <a:lnTo>
                    <a:pt x="5553" y="1229"/>
                  </a:lnTo>
                  <a:lnTo>
                    <a:pt x="5572" y="1200"/>
                  </a:lnTo>
                  <a:lnTo>
                    <a:pt x="5577" y="1205"/>
                  </a:lnTo>
                  <a:lnTo>
                    <a:pt x="5582" y="1203"/>
                  </a:lnTo>
                  <a:lnTo>
                    <a:pt x="5579" y="1199"/>
                  </a:lnTo>
                  <a:lnTo>
                    <a:pt x="5580" y="1192"/>
                  </a:lnTo>
                  <a:lnTo>
                    <a:pt x="5591" y="1187"/>
                  </a:lnTo>
                  <a:lnTo>
                    <a:pt x="5597" y="1180"/>
                  </a:lnTo>
                  <a:lnTo>
                    <a:pt x="5591" y="1181"/>
                  </a:lnTo>
                  <a:lnTo>
                    <a:pt x="5591" y="1178"/>
                  </a:lnTo>
                  <a:lnTo>
                    <a:pt x="5596" y="1173"/>
                  </a:lnTo>
                  <a:lnTo>
                    <a:pt x="5593" y="1169"/>
                  </a:lnTo>
                  <a:lnTo>
                    <a:pt x="5593" y="1159"/>
                  </a:lnTo>
                  <a:lnTo>
                    <a:pt x="5603" y="1141"/>
                  </a:lnTo>
                  <a:lnTo>
                    <a:pt x="5581" y="1125"/>
                  </a:lnTo>
                  <a:lnTo>
                    <a:pt x="5582" y="1120"/>
                  </a:lnTo>
                  <a:lnTo>
                    <a:pt x="5590" y="1111"/>
                  </a:lnTo>
                  <a:lnTo>
                    <a:pt x="5580" y="1104"/>
                  </a:lnTo>
                  <a:lnTo>
                    <a:pt x="5582" y="1094"/>
                  </a:lnTo>
                  <a:lnTo>
                    <a:pt x="5588" y="1090"/>
                  </a:lnTo>
                  <a:lnTo>
                    <a:pt x="5588" y="1077"/>
                  </a:lnTo>
                  <a:lnTo>
                    <a:pt x="5591" y="1074"/>
                  </a:lnTo>
                  <a:lnTo>
                    <a:pt x="5587" y="1072"/>
                  </a:lnTo>
                  <a:lnTo>
                    <a:pt x="5586" y="1066"/>
                  </a:lnTo>
                  <a:lnTo>
                    <a:pt x="5587" y="1058"/>
                  </a:lnTo>
                  <a:lnTo>
                    <a:pt x="5585" y="1050"/>
                  </a:lnTo>
                  <a:lnTo>
                    <a:pt x="5592" y="1049"/>
                  </a:lnTo>
                  <a:lnTo>
                    <a:pt x="5593" y="1045"/>
                  </a:lnTo>
                  <a:lnTo>
                    <a:pt x="5595" y="1038"/>
                  </a:lnTo>
                  <a:lnTo>
                    <a:pt x="5597" y="1031"/>
                  </a:lnTo>
                  <a:lnTo>
                    <a:pt x="5593" y="1028"/>
                  </a:lnTo>
                  <a:lnTo>
                    <a:pt x="5593" y="1022"/>
                  </a:lnTo>
                  <a:lnTo>
                    <a:pt x="5577" y="1012"/>
                  </a:lnTo>
                  <a:lnTo>
                    <a:pt x="5572" y="1001"/>
                  </a:lnTo>
                  <a:lnTo>
                    <a:pt x="5565" y="992"/>
                  </a:lnTo>
                  <a:lnTo>
                    <a:pt x="5565" y="985"/>
                  </a:lnTo>
                  <a:lnTo>
                    <a:pt x="5541" y="971"/>
                  </a:lnTo>
                  <a:lnTo>
                    <a:pt x="5542" y="964"/>
                  </a:lnTo>
                  <a:lnTo>
                    <a:pt x="5541" y="957"/>
                  </a:lnTo>
                  <a:lnTo>
                    <a:pt x="5528" y="955"/>
                  </a:lnTo>
                  <a:lnTo>
                    <a:pt x="5523" y="952"/>
                  </a:lnTo>
                  <a:lnTo>
                    <a:pt x="5527" y="948"/>
                  </a:lnTo>
                  <a:lnTo>
                    <a:pt x="5521" y="939"/>
                  </a:lnTo>
                  <a:lnTo>
                    <a:pt x="5504" y="932"/>
                  </a:lnTo>
                  <a:lnTo>
                    <a:pt x="5494" y="936"/>
                  </a:lnTo>
                  <a:lnTo>
                    <a:pt x="5478" y="933"/>
                  </a:lnTo>
                  <a:lnTo>
                    <a:pt x="5461" y="925"/>
                  </a:lnTo>
                  <a:lnTo>
                    <a:pt x="5457" y="930"/>
                  </a:lnTo>
                  <a:lnTo>
                    <a:pt x="5455" y="938"/>
                  </a:lnTo>
                  <a:lnTo>
                    <a:pt x="5447" y="938"/>
                  </a:lnTo>
                  <a:lnTo>
                    <a:pt x="5437" y="950"/>
                  </a:lnTo>
                  <a:lnTo>
                    <a:pt x="5435" y="947"/>
                  </a:lnTo>
                  <a:lnTo>
                    <a:pt x="5434" y="941"/>
                  </a:lnTo>
                  <a:lnTo>
                    <a:pt x="5415" y="918"/>
                  </a:lnTo>
                  <a:lnTo>
                    <a:pt x="5408" y="925"/>
                  </a:lnTo>
                  <a:lnTo>
                    <a:pt x="5399" y="920"/>
                  </a:lnTo>
                  <a:lnTo>
                    <a:pt x="5392" y="922"/>
                  </a:lnTo>
                  <a:lnTo>
                    <a:pt x="5385" y="912"/>
                  </a:lnTo>
                  <a:lnTo>
                    <a:pt x="5380" y="916"/>
                  </a:lnTo>
                  <a:lnTo>
                    <a:pt x="5373" y="910"/>
                  </a:lnTo>
                  <a:lnTo>
                    <a:pt x="5370" y="918"/>
                  </a:lnTo>
                  <a:lnTo>
                    <a:pt x="5361" y="910"/>
                  </a:lnTo>
                  <a:lnTo>
                    <a:pt x="5361" y="904"/>
                  </a:lnTo>
                  <a:lnTo>
                    <a:pt x="5359" y="895"/>
                  </a:lnTo>
                  <a:lnTo>
                    <a:pt x="5354" y="891"/>
                  </a:lnTo>
                  <a:lnTo>
                    <a:pt x="5350" y="896"/>
                  </a:lnTo>
                  <a:lnTo>
                    <a:pt x="5339" y="883"/>
                  </a:lnTo>
                  <a:lnTo>
                    <a:pt x="5333" y="885"/>
                  </a:lnTo>
                  <a:lnTo>
                    <a:pt x="5323" y="879"/>
                  </a:lnTo>
                  <a:lnTo>
                    <a:pt x="5305" y="875"/>
                  </a:lnTo>
                  <a:lnTo>
                    <a:pt x="5292" y="866"/>
                  </a:lnTo>
                  <a:lnTo>
                    <a:pt x="5286" y="866"/>
                  </a:lnTo>
                  <a:lnTo>
                    <a:pt x="5285" y="873"/>
                  </a:lnTo>
                  <a:lnTo>
                    <a:pt x="5285" y="880"/>
                  </a:lnTo>
                  <a:lnTo>
                    <a:pt x="5286" y="890"/>
                  </a:lnTo>
                  <a:lnTo>
                    <a:pt x="5284" y="895"/>
                  </a:lnTo>
                  <a:lnTo>
                    <a:pt x="5268" y="893"/>
                  </a:lnTo>
                  <a:lnTo>
                    <a:pt x="5258" y="877"/>
                  </a:lnTo>
                  <a:lnTo>
                    <a:pt x="5257" y="883"/>
                  </a:lnTo>
                  <a:lnTo>
                    <a:pt x="5256" y="900"/>
                  </a:lnTo>
                  <a:lnTo>
                    <a:pt x="5247" y="942"/>
                  </a:lnTo>
                  <a:lnTo>
                    <a:pt x="5252" y="944"/>
                  </a:lnTo>
                  <a:lnTo>
                    <a:pt x="5249" y="950"/>
                  </a:lnTo>
                  <a:lnTo>
                    <a:pt x="5248" y="955"/>
                  </a:lnTo>
                  <a:lnTo>
                    <a:pt x="5251" y="970"/>
                  </a:lnTo>
                  <a:lnTo>
                    <a:pt x="5264" y="1003"/>
                  </a:lnTo>
                  <a:lnTo>
                    <a:pt x="5260" y="1011"/>
                  </a:lnTo>
                  <a:lnTo>
                    <a:pt x="5252" y="1019"/>
                  </a:lnTo>
                  <a:lnTo>
                    <a:pt x="5225" y="1024"/>
                  </a:lnTo>
                  <a:lnTo>
                    <a:pt x="5210" y="1036"/>
                  </a:lnTo>
                  <a:lnTo>
                    <a:pt x="5204" y="1031"/>
                  </a:lnTo>
                  <a:lnTo>
                    <a:pt x="5200" y="1038"/>
                  </a:lnTo>
                  <a:lnTo>
                    <a:pt x="5195" y="1034"/>
                  </a:lnTo>
                  <a:lnTo>
                    <a:pt x="5179" y="1038"/>
                  </a:lnTo>
                  <a:lnTo>
                    <a:pt x="5168" y="1033"/>
                  </a:lnTo>
                  <a:lnTo>
                    <a:pt x="5161" y="1033"/>
                  </a:lnTo>
                  <a:lnTo>
                    <a:pt x="5136" y="1038"/>
                  </a:lnTo>
                  <a:lnTo>
                    <a:pt x="5131" y="1041"/>
                  </a:lnTo>
                  <a:lnTo>
                    <a:pt x="5112" y="1030"/>
                  </a:lnTo>
                  <a:lnTo>
                    <a:pt x="5082" y="1023"/>
                  </a:lnTo>
                  <a:lnTo>
                    <a:pt x="5074" y="1022"/>
                  </a:lnTo>
                  <a:lnTo>
                    <a:pt x="5074" y="1030"/>
                  </a:lnTo>
                  <a:lnTo>
                    <a:pt x="5071" y="1035"/>
                  </a:lnTo>
                  <a:lnTo>
                    <a:pt x="5042" y="1015"/>
                  </a:lnTo>
                  <a:lnTo>
                    <a:pt x="5023" y="1011"/>
                  </a:lnTo>
                  <a:lnTo>
                    <a:pt x="4994" y="995"/>
                  </a:lnTo>
                  <a:lnTo>
                    <a:pt x="4989" y="987"/>
                  </a:lnTo>
                  <a:lnTo>
                    <a:pt x="4989" y="980"/>
                  </a:lnTo>
                  <a:lnTo>
                    <a:pt x="4989" y="974"/>
                  </a:lnTo>
                  <a:lnTo>
                    <a:pt x="4990" y="969"/>
                  </a:lnTo>
                  <a:lnTo>
                    <a:pt x="4988" y="955"/>
                  </a:lnTo>
                  <a:lnTo>
                    <a:pt x="4990" y="948"/>
                  </a:lnTo>
                  <a:lnTo>
                    <a:pt x="4996" y="944"/>
                  </a:lnTo>
                  <a:lnTo>
                    <a:pt x="5007" y="944"/>
                  </a:lnTo>
                  <a:lnTo>
                    <a:pt x="5009" y="938"/>
                  </a:lnTo>
                  <a:lnTo>
                    <a:pt x="5015" y="938"/>
                  </a:lnTo>
                  <a:lnTo>
                    <a:pt x="5012" y="931"/>
                  </a:lnTo>
                  <a:lnTo>
                    <a:pt x="5005" y="925"/>
                  </a:lnTo>
                  <a:lnTo>
                    <a:pt x="4978" y="926"/>
                  </a:lnTo>
                  <a:lnTo>
                    <a:pt x="4967" y="920"/>
                  </a:lnTo>
                  <a:lnTo>
                    <a:pt x="4948" y="925"/>
                  </a:lnTo>
                  <a:lnTo>
                    <a:pt x="4924" y="920"/>
                  </a:lnTo>
                  <a:lnTo>
                    <a:pt x="4912" y="912"/>
                  </a:lnTo>
                  <a:lnTo>
                    <a:pt x="4900" y="912"/>
                  </a:lnTo>
                  <a:lnTo>
                    <a:pt x="4888" y="907"/>
                  </a:lnTo>
                  <a:lnTo>
                    <a:pt x="4875" y="907"/>
                  </a:lnTo>
                  <a:lnTo>
                    <a:pt x="4858" y="899"/>
                  </a:lnTo>
                  <a:lnTo>
                    <a:pt x="4837" y="895"/>
                  </a:lnTo>
                  <a:lnTo>
                    <a:pt x="4818" y="900"/>
                  </a:lnTo>
                  <a:lnTo>
                    <a:pt x="4818" y="909"/>
                  </a:lnTo>
                  <a:lnTo>
                    <a:pt x="4792" y="918"/>
                  </a:lnTo>
                  <a:lnTo>
                    <a:pt x="4779" y="921"/>
                  </a:lnTo>
                  <a:lnTo>
                    <a:pt x="4756" y="918"/>
                  </a:lnTo>
                  <a:lnTo>
                    <a:pt x="4721" y="932"/>
                  </a:lnTo>
                  <a:lnTo>
                    <a:pt x="4736" y="957"/>
                  </a:lnTo>
                  <a:lnTo>
                    <a:pt x="4738" y="969"/>
                  </a:lnTo>
                  <a:lnTo>
                    <a:pt x="4735" y="974"/>
                  </a:lnTo>
                  <a:lnTo>
                    <a:pt x="4713" y="990"/>
                  </a:lnTo>
                  <a:lnTo>
                    <a:pt x="4698" y="984"/>
                  </a:lnTo>
                  <a:lnTo>
                    <a:pt x="4700" y="976"/>
                  </a:lnTo>
                  <a:lnTo>
                    <a:pt x="4715" y="979"/>
                  </a:lnTo>
                  <a:lnTo>
                    <a:pt x="4719" y="969"/>
                  </a:lnTo>
                  <a:lnTo>
                    <a:pt x="4703" y="964"/>
                  </a:lnTo>
                  <a:lnTo>
                    <a:pt x="4705" y="955"/>
                  </a:lnTo>
                  <a:lnTo>
                    <a:pt x="4700" y="947"/>
                  </a:lnTo>
                  <a:lnTo>
                    <a:pt x="4711" y="922"/>
                  </a:lnTo>
                  <a:lnTo>
                    <a:pt x="4710" y="907"/>
                  </a:lnTo>
                  <a:lnTo>
                    <a:pt x="4705" y="894"/>
                  </a:lnTo>
                  <a:lnTo>
                    <a:pt x="4700" y="889"/>
                  </a:lnTo>
                  <a:lnTo>
                    <a:pt x="4698" y="872"/>
                  </a:lnTo>
                  <a:lnTo>
                    <a:pt x="4690" y="858"/>
                  </a:lnTo>
                  <a:lnTo>
                    <a:pt x="4678" y="832"/>
                  </a:lnTo>
                  <a:lnTo>
                    <a:pt x="4684" y="861"/>
                  </a:lnTo>
                  <a:lnTo>
                    <a:pt x="4682" y="878"/>
                  </a:lnTo>
                  <a:lnTo>
                    <a:pt x="4674" y="891"/>
                  </a:lnTo>
                  <a:lnTo>
                    <a:pt x="4658" y="896"/>
                  </a:lnTo>
                  <a:lnTo>
                    <a:pt x="4628" y="894"/>
                  </a:lnTo>
                  <a:lnTo>
                    <a:pt x="4619" y="896"/>
                  </a:lnTo>
                  <a:lnTo>
                    <a:pt x="4617" y="891"/>
                  </a:lnTo>
                  <a:lnTo>
                    <a:pt x="4596" y="874"/>
                  </a:lnTo>
                  <a:lnTo>
                    <a:pt x="4592" y="862"/>
                  </a:lnTo>
                  <a:lnTo>
                    <a:pt x="4591" y="848"/>
                  </a:lnTo>
                  <a:lnTo>
                    <a:pt x="4596" y="837"/>
                  </a:lnTo>
                  <a:lnTo>
                    <a:pt x="4598" y="847"/>
                  </a:lnTo>
                  <a:lnTo>
                    <a:pt x="4607" y="832"/>
                  </a:lnTo>
                  <a:lnTo>
                    <a:pt x="4608" y="826"/>
                  </a:lnTo>
                  <a:lnTo>
                    <a:pt x="4584" y="834"/>
                  </a:lnTo>
                  <a:lnTo>
                    <a:pt x="4576" y="842"/>
                  </a:lnTo>
                  <a:lnTo>
                    <a:pt x="4574" y="851"/>
                  </a:lnTo>
                  <a:lnTo>
                    <a:pt x="4570" y="855"/>
                  </a:lnTo>
                  <a:lnTo>
                    <a:pt x="4565" y="845"/>
                  </a:lnTo>
                  <a:lnTo>
                    <a:pt x="4553" y="840"/>
                  </a:lnTo>
                  <a:lnTo>
                    <a:pt x="4542" y="831"/>
                  </a:lnTo>
                  <a:lnTo>
                    <a:pt x="4527" y="834"/>
                  </a:lnTo>
                  <a:lnTo>
                    <a:pt x="4515" y="839"/>
                  </a:lnTo>
                  <a:lnTo>
                    <a:pt x="4512" y="852"/>
                  </a:lnTo>
                  <a:lnTo>
                    <a:pt x="4496" y="875"/>
                  </a:lnTo>
                  <a:lnTo>
                    <a:pt x="4495" y="884"/>
                  </a:lnTo>
                  <a:lnTo>
                    <a:pt x="4500" y="899"/>
                  </a:lnTo>
                  <a:lnTo>
                    <a:pt x="4507" y="911"/>
                  </a:lnTo>
                  <a:lnTo>
                    <a:pt x="4514" y="907"/>
                  </a:lnTo>
                  <a:lnTo>
                    <a:pt x="4509" y="905"/>
                  </a:lnTo>
                  <a:lnTo>
                    <a:pt x="4509" y="896"/>
                  </a:lnTo>
                  <a:lnTo>
                    <a:pt x="4515" y="902"/>
                  </a:lnTo>
                  <a:lnTo>
                    <a:pt x="4534" y="902"/>
                  </a:lnTo>
                  <a:lnTo>
                    <a:pt x="4542" y="893"/>
                  </a:lnTo>
                  <a:lnTo>
                    <a:pt x="4552" y="888"/>
                  </a:lnTo>
                  <a:lnTo>
                    <a:pt x="4557" y="879"/>
                  </a:lnTo>
                  <a:lnTo>
                    <a:pt x="4565" y="884"/>
                  </a:lnTo>
                  <a:lnTo>
                    <a:pt x="4573" y="901"/>
                  </a:lnTo>
                  <a:lnTo>
                    <a:pt x="4542" y="916"/>
                  </a:lnTo>
                  <a:lnTo>
                    <a:pt x="4536" y="930"/>
                  </a:lnTo>
                  <a:lnTo>
                    <a:pt x="4531" y="927"/>
                  </a:lnTo>
                  <a:lnTo>
                    <a:pt x="4506" y="948"/>
                  </a:lnTo>
                  <a:lnTo>
                    <a:pt x="4495" y="948"/>
                  </a:lnTo>
                  <a:lnTo>
                    <a:pt x="4478" y="926"/>
                  </a:lnTo>
                  <a:lnTo>
                    <a:pt x="4490" y="949"/>
                  </a:lnTo>
                  <a:lnTo>
                    <a:pt x="4487" y="952"/>
                  </a:lnTo>
                  <a:lnTo>
                    <a:pt x="4480" y="945"/>
                  </a:lnTo>
                  <a:lnTo>
                    <a:pt x="4482" y="953"/>
                  </a:lnTo>
                  <a:lnTo>
                    <a:pt x="4479" y="960"/>
                  </a:lnTo>
                  <a:lnTo>
                    <a:pt x="4444" y="971"/>
                  </a:lnTo>
                  <a:lnTo>
                    <a:pt x="4432" y="970"/>
                  </a:lnTo>
                  <a:lnTo>
                    <a:pt x="4430" y="979"/>
                  </a:lnTo>
                  <a:lnTo>
                    <a:pt x="4432" y="986"/>
                  </a:lnTo>
                  <a:lnTo>
                    <a:pt x="4414" y="982"/>
                  </a:lnTo>
                  <a:lnTo>
                    <a:pt x="4394" y="1001"/>
                  </a:lnTo>
                  <a:lnTo>
                    <a:pt x="4389" y="998"/>
                  </a:lnTo>
                  <a:lnTo>
                    <a:pt x="4361" y="996"/>
                  </a:lnTo>
                  <a:lnTo>
                    <a:pt x="4354" y="1003"/>
                  </a:lnTo>
                  <a:lnTo>
                    <a:pt x="4326" y="996"/>
                  </a:lnTo>
                  <a:lnTo>
                    <a:pt x="4315" y="1004"/>
                  </a:lnTo>
                  <a:lnTo>
                    <a:pt x="4316" y="1018"/>
                  </a:lnTo>
                  <a:lnTo>
                    <a:pt x="4323" y="1036"/>
                  </a:lnTo>
                  <a:lnTo>
                    <a:pt x="4358" y="1054"/>
                  </a:lnTo>
                  <a:lnTo>
                    <a:pt x="4350" y="1056"/>
                  </a:lnTo>
                  <a:lnTo>
                    <a:pt x="4340" y="1054"/>
                  </a:lnTo>
                  <a:lnTo>
                    <a:pt x="4317" y="1044"/>
                  </a:lnTo>
                  <a:lnTo>
                    <a:pt x="4308" y="1038"/>
                  </a:lnTo>
                  <a:lnTo>
                    <a:pt x="4301" y="1047"/>
                  </a:lnTo>
                  <a:lnTo>
                    <a:pt x="4294" y="1052"/>
                  </a:lnTo>
                  <a:lnTo>
                    <a:pt x="4288" y="1065"/>
                  </a:lnTo>
                  <a:lnTo>
                    <a:pt x="4278" y="1071"/>
                  </a:lnTo>
                  <a:lnTo>
                    <a:pt x="4267" y="1072"/>
                  </a:lnTo>
                  <a:lnTo>
                    <a:pt x="4253" y="1082"/>
                  </a:lnTo>
                  <a:lnTo>
                    <a:pt x="4242" y="1090"/>
                  </a:lnTo>
                  <a:lnTo>
                    <a:pt x="4229" y="1109"/>
                  </a:lnTo>
                  <a:lnTo>
                    <a:pt x="4232" y="1104"/>
                  </a:lnTo>
                  <a:lnTo>
                    <a:pt x="4229" y="1101"/>
                  </a:lnTo>
                  <a:lnTo>
                    <a:pt x="4215" y="1105"/>
                  </a:lnTo>
                  <a:lnTo>
                    <a:pt x="4213" y="1111"/>
                  </a:lnTo>
                  <a:lnTo>
                    <a:pt x="4206" y="1110"/>
                  </a:lnTo>
                  <a:lnTo>
                    <a:pt x="4205" y="1103"/>
                  </a:lnTo>
                  <a:lnTo>
                    <a:pt x="4227" y="1083"/>
                  </a:lnTo>
                  <a:lnTo>
                    <a:pt x="4236" y="1078"/>
                  </a:lnTo>
                  <a:lnTo>
                    <a:pt x="4240" y="1072"/>
                  </a:lnTo>
                  <a:lnTo>
                    <a:pt x="4252" y="1063"/>
                  </a:lnTo>
                  <a:lnTo>
                    <a:pt x="4263" y="1067"/>
                  </a:lnTo>
                  <a:lnTo>
                    <a:pt x="4276" y="1055"/>
                  </a:lnTo>
                  <a:lnTo>
                    <a:pt x="4285" y="1044"/>
                  </a:lnTo>
                  <a:lnTo>
                    <a:pt x="4301" y="1008"/>
                  </a:lnTo>
                  <a:lnTo>
                    <a:pt x="4306" y="1002"/>
                  </a:lnTo>
                  <a:lnTo>
                    <a:pt x="4306" y="997"/>
                  </a:lnTo>
                  <a:lnTo>
                    <a:pt x="4310" y="987"/>
                  </a:lnTo>
                  <a:lnTo>
                    <a:pt x="4316" y="972"/>
                  </a:lnTo>
                  <a:lnTo>
                    <a:pt x="4326" y="974"/>
                  </a:lnTo>
                  <a:lnTo>
                    <a:pt x="4349" y="965"/>
                  </a:lnTo>
                  <a:lnTo>
                    <a:pt x="4351" y="952"/>
                  </a:lnTo>
                  <a:lnTo>
                    <a:pt x="4365" y="928"/>
                  </a:lnTo>
                  <a:lnTo>
                    <a:pt x="4369" y="911"/>
                  </a:lnTo>
                  <a:lnTo>
                    <a:pt x="4409" y="910"/>
                  </a:lnTo>
                  <a:lnTo>
                    <a:pt x="4419" y="907"/>
                  </a:lnTo>
                  <a:lnTo>
                    <a:pt x="4425" y="915"/>
                  </a:lnTo>
                  <a:lnTo>
                    <a:pt x="4445" y="875"/>
                  </a:lnTo>
                  <a:lnTo>
                    <a:pt x="4452" y="864"/>
                  </a:lnTo>
                  <a:lnTo>
                    <a:pt x="4456" y="848"/>
                  </a:lnTo>
                  <a:lnTo>
                    <a:pt x="4484" y="820"/>
                  </a:lnTo>
                  <a:lnTo>
                    <a:pt x="4500" y="813"/>
                  </a:lnTo>
                  <a:lnTo>
                    <a:pt x="4511" y="802"/>
                  </a:lnTo>
                  <a:lnTo>
                    <a:pt x="4520" y="788"/>
                  </a:lnTo>
                  <a:lnTo>
                    <a:pt x="4526" y="767"/>
                  </a:lnTo>
                  <a:lnTo>
                    <a:pt x="4547" y="748"/>
                  </a:lnTo>
                  <a:lnTo>
                    <a:pt x="4545" y="743"/>
                  </a:lnTo>
                  <a:lnTo>
                    <a:pt x="4548" y="735"/>
                  </a:lnTo>
                  <a:lnTo>
                    <a:pt x="4559" y="733"/>
                  </a:lnTo>
                  <a:lnTo>
                    <a:pt x="4566" y="727"/>
                  </a:lnTo>
                  <a:lnTo>
                    <a:pt x="4563" y="724"/>
                  </a:lnTo>
                  <a:lnTo>
                    <a:pt x="4569" y="722"/>
                  </a:lnTo>
                  <a:lnTo>
                    <a:pt x="4573" y="726"/>
                  </a:lnTo>
                  <a:lnTo>
                    <a:pt x="4584" y="721"/>
                  </a:lnTo>
                  <a:lnTo>
                    <a:pt x="4587" y="707"/>
                  </a:lnTo>
                  <a:lnTo>
                    <a:pt x="4592" y="708"/>
                  </a:lnTo>
                  <a:lnTo>
                    <a:pt x="4607" y="692"/>
                  </a:lnTo>
                  <a:lnTo>
                    <a:pt x="4625" y="703"/>
                  </a:lnTo>
                  <a:lnTo>
                    <a:pt x="4627" y="695"/>
                  </a:lnTo>
                  <a:lnTo>
                    <a:pt x="4630" y="686"/>
                  </a:lnTo>
                  <a:lnTo>
                    <a:pt x="4625" y="678"/>
                  </a:lnTo>
                  <a:lnTo>
                    <a:pt x="4657" y="665"/>
                  </a:lnTo>
                  <a:lnTo>
                    <a:pt x="4643" y="662"/>
                  </a:lnTo>
                  <a:lnTo>
                    <a:pt x="4645" y="656"/>
                  </a:lnTo>
                  <a:lnTo>
                    <a:pt x="4667" y="645"/>
                  </a:lnTo>
                  <a:lnTo>
                    <a:pt x="4665" y="656"/>
                  </a:lnTo>
                  <a:lnTo>
                    <a:pt x="4672" y="645"/>
                  </a:lnTo>
                  <a:lnTo>
                    <a:pt x="4678" y="643"/>
                  </a:lnTo>
                  <a:lnTo>
                    <a:pt x="4684" y="636"/>
                  </a:lnTo>
                  <a:lnTo>
                    <a:pt x="4679" y="631"/>
                  </a:lnTo>
                  <a:lnTo>
                    <a:pt x="4688" y="622"/>
                  </a:lnTo>
                  <a:lnTo>
                    <a:pt x="4698" y="624"/>
                  </a:lnTo>
                  <a:lnTo>
                    <a:pt x="4704" y="611"/>
                  </a:lnTo>
                  <a:lnTo>
                    <a:pt x="4708" y="599"/>
                  </a:lnTo>
                  <a:lnTo>
                    <a:pt x="4708" y="595"/>
                  </a:lnTo>
                  <a:lnTo>
                    <a:pt x="4719" y="582"/>
                  </a:lnTo>
                  <a:lnTo>
                    <a:pt x="4722" y="573"/>
                  </a:lnTo>
                  <a:lnTo>
                    <a:pt x="4729" y="567"/>
                  </a:lnTo>
                  <a:lnTo>
                    <a:pt x="4729" y="549"/>
                  </a:lnTo>
                  <a:lnTo>
                    <a:pt x="4726" y="548"/>
                  </a:lnTo>
                  <a:lnTo>
                    <a:pt x="4722" y="534"/>
                  </a:lnTo>
                  <a:lnTo>
                    <a:pt x="4731" y="538"/>
                  </a:lnTo>
                  <a:lnTo>
                    <a:pt x="4730" y="518"/>
                  </a:lnTo>
                  <a:lnTo>
                    <a:pt x="4716" y="518"/>
                  </a:lnTo>
                  <a:lnTo>
                    <a:pt x="4703" y="506"/>
                  </a:lnTo>
                  <a:lnTo>
                    <a:pt x="4701" y="491"/>
                  </a:lnTo>
                  <a:lnTo>
                    <a:pt x="4692" y="492"/>
                  </a:lnTo>
                  <a:lnTo>
                    <a:pt x="4689" y="502"/>
                  </a:lnTo>
                  <a:lnTo>
                    <a:pt x="4686" y="507"/>
                  </a:lnTo>
                  <a:lnTo>
                    <a:pt x="4681" y="497"/>
                  </a:lnTo>
                  <a:lnTo>
                    <a:pt x="4681" y="493"/>
                  </a:lnTo>
                  <a:lnTo>
                    <a:pt x="4676" y="481"/>
                  </a:lnTo>
                  <a:lnTo>
                    <a:pt x="4679" y="475"/>
                  </a:lnTo>
                  <a:lnTo>
                    <a:pt x="4666" y="464"/>
                  </a:lnTo>
                  <a:lnTo>
                    <a:pt x="4660" y="454"/>
                  </a:lnTo>
                  <a:lnTo>
                    <a:pt x="4662" y="447"/>
                  </a:lnTo>
                  <a:lnTo>
                    <a:pt x="4670" y="449"/>
                  </a:lnTo>
                  <a:lnTo>
                    <a:pt x="4687" y="470"/>
                  </a:lnTo>
                  <a:lnTo>
                    <a:pt x="4717" y="490"/>
                  </a:lnTo>
                  <a:lnTo>
                    <a:pt x="4711" y="507"/>
                  </a:lnTo>
                  <a:lnTo>
                    <a:pt x="4717" y="505"/>
                  </a:lnTo>
                  <a:lnTo>
                    <a:pt x="4724" y="493"/>
                  </a:lnTo>
                  <a:lnTo>
                    <a:pt x="4736" y="455"/>
                  </a:lnTo>
                  <a:lnTo>
                    <a:pt x="4736" y="441"/>
                  </a:lnTo>
                  <a:lnTo>
                    <a:pt x="4732" y="428"/>
                  </a:lnTo>
                  <a:lnTo>
                    <a:pt x="4726" y="432"/>
                  </a:lnTo>
                  <a:lnTo>
                    <a:pt x="4717" y="428"/>
                  </a:lnTo>
                  <a:lnTo>
                    <a:pt x="4713" y="400"/>
                  </a:lnTo>
                  <a:lnTo>
                    <a:pt x="4714" y="389"/>
                  </a:lnTo>
                  <a:lnTo>
                    <a:pt x="4698" y="360"/>
                  </a:lnTo>
                  <a:lnTo>
                    <a:pt x="4689" y="364"/>
                  </a:lnTo>
                  <a:lnTo>
                    <a:pt x="4695" y="378"/>
                  </a:lnTo>
                  <a:lnTo>
                    <a:pt x="4686" y="387"/>
                  </a:lnTo>
                  <a:lnTo>
                    <a:pt x="4684" y="394"/>
                  </a:lnTo>
                  <a:lnTo>
                    <a:pt x="4679" y="394"/>
                  </a:lnTo>
                  <a:lnTo>
                    <a:pt x="4672" y="374"/>
                  </a:lnTo>
                  <a:lnTo>
                    <a:pt x="4662" y="362"/>
                  </a:lnTo>
                  <a:lnTo>
                    <a:pt x="4670" y="358"/>
                  </a:lnTo>
                  <a:lnTo>
                    <a:pt x="4671" y="349"/>
                  </a:lnTo>
                  <a:lnTo>
                    <a:pt x="4673" y="341"/>
                  </a:lnTo>
                  <a:lnTo>
                    <a:pt x="4647" y="315"/>
                  </a:lnTo>
                  <a:lnTo>
                    <a:pt x="4640" y="318"/>
                  </a:lnTo>
                  <a:lnTo>
                    <a:pt x="4639" y="306"/>
                  </a:lnTo>
                  <a:lnTo>
                    <a:pt x="4624" y="283"/>
                  </a:lnTo>
                  <a:lnTo>
                    <a:pt x="4603" y="271"/>
                  </a:lnTo>
                  <a:lnTo>
                    <a:pt x="4607" y="266"/>
                  </a:lnTo>
                  <a:lnTo>
                    <a:pt x="4603" y="258"/>
                  </a:lnTo>
                  <a:lnTo>
                    <a:pt x="4593" y="255"/>
                  </a:lnTo>
                  <a:lnTo>
                    <a:pt x="4588" y="261"/>
                  </a:lnTo>
                  <a:lnTo>
                    <a:pt x="4585" y="255"/>
                  </a:lnTo>
                  <a:lnTo>
                    <a:pt x="4586" y="244"/>
                  </a:lnTo>
                  <a:lnTo>
                    <a:pt x="4569" y="248"/>
                  </a:lnTo>
                  <a:lnTo>
                    <a:pt x="4539" y="242"/>
                  </a:lnTo>
                  <a:lnTo>
                    <a:pt x="4523" y="255"/>
                  </a:lnTo>
                  <a:lnTo>
                    <a:pt x="4518" y="253"/>
                  </a:lnTo>
                  <a:lnTo>
                    <a:pt x="4509" y="255"/>
                  </a:lnTo>
                  <a:lnTo>
                    <a:pt x="4489" y="238"/>
                  </a:lnTo>
                  <a:lnTo>
                    <a:pt x="4477" y="248"/>
                  </a:lnTo>
                  <a:lnTo>
                    <a:pt x="4469" y="247"/>
                  </a:lnTo>
                  <a:lnTo>
                    <a:pt x="4441" y="253"/>
                  </a:lnTo>
                  <a:lnTo>
                    <a:pt x="4435" y="247"/>
                  </a:lnTo>
                  <a:lnTo>
                    <a:pt x="4426" y="255"/>
                  </a:lnTo>
                  <a:lnTo>
                    <a:pt x="4428" y="248"/>
                  </a:lnTo>
                  <a:lnTo>
                    <a:pt x="4432" y="242"/>
                  </a:lnTo>
                  <a:lnTo>
                    <a:pt x="4430" y="238"/>
                  </a:lnTo>
                  <a:lnTo>
                    <a:pt x="4424" y="237"/>
                  </a:lnTo>
                  <a:lnTo>
                    <a:pt x="4421" y="244"/>
                  </a:lnTo>
                  <a:lnTo>
                    <a:pt x="4410" y="247"/>
                  </a:lnTo>
                  <a:lnTo>
                    <a:pt x="4409" y="258"/>
                  </a:lnTo>
                  <a:lnTo>
                    <a:pt x="4405" y="264"/>
                  </a:lnTo>
                  <a:lnTo>
                    <a:pt x="4416" y="261"/>
                  </a:lnTo>
                  <a:lnTo>
                    <a:pt x="4409" y="272"/>
                  </a:lnTo>
                  <a:lnTo>
                    <a:pt x="4403" y="272"/>
                  </a:lnTo>
                  <a:lnTo>
                    <a:pt x="4402" y="283"/>
                  </a:lnTo>
                  <a:lnTo>
                    <a:pt x="4397" y="294"/>
                  </a:lnTo>
                  <a:lnTo>
                    <a:pt x="4386" y="299"/>
                  </a:lnTo>
                  <a:lnTo>
                    <a:pt x="4382" y="296"/>
                  </a:lnTo>
                  <a:lnTo>
                    <a:pt x="4380" y="307"/>
                  </a:lnTo>
                  <a:lnTo>
                    <a:pt x="4356" y="306"/>
                  </a:lnTo>
                  <a:lnTo>
                    <a:pt x="4349" y="312"/>
                  </a:lnTo>
                  <a:lnTo>
                    <a:pt x="4334" y="306"/>
                  </a:lnTo>
                  <a:lnTo>
                    <a:pt x="4313" y="306"/>
                  </a:lnTo>
                  <a:lnTo>
                    <a:pt x="4313" y="301"/>
                  </a:lnTo>
                  <a:lnTo>
                    <a:pt x="4311" y="299"/>
                  </a:lnTo>
                  <a:lnTo>
                    <a:pt x="4329" y="288"/>
                  </a:lnTo>
                  <a:lnTo>
                    <a:pt x="4333" y="292"/>
                  </a:lnTo>
                  <a:lnTo>
                    <a:pt x="4343" y="264"/>
                  </a:lnTo>
                  <a:lnTo>
                    <a:pt x="4349" y="253"/>
                  </a:lnTo>
                  <a:lnTo>
                    <a:pt x="4353" y="242"/>
                  </a:lnTo>
                  <a:lnTo>
                    <a:pt x="4367" y="238"/>
                  </a:lnTo>
                  <a:lnTo>
                    <a:pt x="4377" y="216"/>
                  </a:lnTo>
                  <a:lnTo>
                    <a:pt x="4373" y="213"/>
                  </a:lnTo>
                  <a:lnTo>
                    <a:pt x="4370" y="207"/>
                  </a:lnTo>
                  <a:lnTo>
                    <a:pt x="4372" y="204"/>
                  </a:lnTo>
                  <a:lnTo>
                    <a:pt x="4380" y="204"/>
                  </a:lnTo>
                  <a:lnTo>
                    <a:pt x="4380" y="197"/>
                  </a:lnTo>
                  <a:lnTo>
                    <a:pt x="4373" y="195"/>
                  </a:lnTo>
                  <a:lnTo>
                    <a:pt x="4373" y="188"/>
                  </a:lnTo>
                  <a:lnTo>
                    <a:pt x="4375" y="183"/>
                  </a:lnTo>
                  <a:lnTo>
                    <a:pt x="4349" y="175"/>
                  </a:lnTo>
                  <a:lnTo>
                    <a:pt x="4344" y="178"/>
                  </a:lnTo>
                  <a:lnTo>
                    <a:pt x="4338" y="168"/>
                  </a:lnTo>
                  <a:lnTo>
                    <a:pt x="4329" y="166"/>
                  </a:lnTo>
                  <a:lnTo>
                    <a:pt x="4321" y="166"/>
                  </a:lnTo>
                  <a:lnTo>
                    <a:pt x="4312" y="173"/>
                  </a:lnTo>
                  <a:lnTo>
                    <a:pt x="4306" y="164"/>
                  </a:lnTo>
                  <a:lnTo>
                    <a:pt x="4289" y="173"/>
                  </a:lnTo>
                  <a:lnTo>
                    <a:pt x="4294" y="157"/>
                  </a:lnTo>
                  <a:lnTo>
                    <a:pt x="4292" y="143"/>
                  </a:lnTo>
                  <a:lnTo>
                    <a:pt x="4286" y="162"/>
                  </a:lnTo>
                  <a:lnTo>
                    <a:pt x="4268" y="161"/>
                  </a:lnTo>
                  <a:lnTo>
                    <a:pt x="4211" y="189"/>
                  </a:lnTo>
                  <a:lnTo>
                    <a:pt x="4224" y="169"/>
                  </a:lnTo>
                  <a:lnTo>
                    <a:pt x="4231" y="166"/>
                  </a:lnTo>
                  <a:lnTo>
                    <a:pt x="4256" y="126"/>
                  </a:lnTo>
                  <a:lnTo>
                    <a:pt x="4268" y="116"/>
                  </a:lnTo>
                  <a:lnTo>
                    <a:pt x="4276" y="115"/>
                  </a:lnTo>
                  <a:lnTo>
                    <a:pt x="4286" y="98"/>
                  </a:lnTo>
                  <a:lnTo>
                    <a:pt x="4286" y="91"/>
                  </a:lnTo>
                  <a:lnTo>
                    <a:pt x="4301" y="88"/>
                  </a:lnTo>
                  <a:lnTo>
                    <a:pt x="4310" y="95"/>
                  </a:lnTo>
                  <a:lnTo>
                    <a:pt x="4301" y="82"/>
                  </a:lnTo>
                  <a:lnTo>
                    <a:pt x="4290" y="43"/>
                  </a:lnTo>
                  <a:lnTo>
                    <a:pt x="4281" y="39"/>
                  </a:lnTo>
                  <a:lnTo>
                    <a:pt x="4276" y="48"/>
                  </a:lnTo>
                  <a:lnTo>
                    <a:pt x="4259" y="45"/>
                  </a:lnTo>
                  <a:lnTo>
                    <a:pt x="4242" y="34"/>
                  </a:lnTo>
                  <a:lnTo>
                    <a:pt x="4226" y="7"/>
                  </a:lnTo>
                  <a:lnTo>
                    <a:pt x="4219" y="17"/>
                  </a:lnTo>
                  <a:lnTo>
                    <a:pt x="4213" y="14"/>
                  </a:lnTo>
                  <a:lnTo>
                    <a:pt x="4211" y="12"/>
                  </a:lnTo>
                  <a:lnTo>
                    <a:pt x="4211" y="5"/>
                  </a:lnTo>
                  <a:lnTo>
                    <a:pt x="4203" y="0"/>
                  </a:lnTo>
                  <a:lnTo>
                    <a:pt x="4193" y="2"/>
                  </a:lnTo>
                  <a:lnTo>
                    <a:pt x="4178" y="14"/>
                  </a:lnTo>
                  <a:lnTo>
                    <a:pt x="4172" y="24"/>
                  </a:lnTo>
                  <a:lnTo>
                    <a:pt x="4166" y="27"/>
                  </a:lnTo>
                  <a:lnTo>
                    <a:pt x="4143" y="22"/>
                  </a:lnTo>
                  <a:lnTo>
                    <a:pt x="4139" y="35"/>
                  </a:lnTo>
                  <a:lnTo>
                    <a:pt x="4122" y="51"/>
                  </a:lnTo>
                  <a:lnTo>
                    <a:pt x="4098" y="88"/>
                  </a:lnTo>
                  <a:lnTo>
                    <a:pt x="4093" y="102"/>
                  </a:lnTo>
                  <a:lnTo>
                    <a:pt x="4073" y="120"/>
                  </a:lnTo>
                  <a:lnTo>
                    <a:pt x="4070" y="126"/>
                  </a:lnTo>
                  <a:lnTo>
                    <a:pt x="4049" y="157"/>
                  </a:lnTo>
                  <a:lnTo>
                    <a:pt x="4043" y="168"/>
                  </a:lnTo>
                  <a:lnTo>
                    <a:pt x="4042" y="178"/>
                  </a:lnTo>
                  <a:lnTo>
                    <a:pt x="4042" y="185"/>
                  </a:lnTo>
                  <a:lnTo>
                    <a:pt x="4039" y="194"/>
                  </a:lnTo>
                  <a:lnTo>
                    <a:pt x="4033" y="194"/>
                  </a:lnTo>
                  <a:lnTo>
                    <a:pt x="4032" y="201"/>
                  </a:lnTo>
                  <a:lnTo>
                    <a:pt x="4023" y="220"/>
                  </a:lnTo>
                  <a:lnTo>
                    <a:pt x="4025" y="222"/>
                  </a:lnTo>
                  <a:lnTo>
                    <a:pt x="4025" y="232"/>
                  </a:lnTo>
                  <a:lnTo>
                    <a:pt x="4030" y="238"/>
                  </a:lnTo>
                  <a:lnTo>
                    <a:pt x="4043" y="244"/>
                  </a:lnTo>
                  <a:lnTo>
                    <a:pt x="4046" y="258"/>
                  </a:lnTo>
                  <a:lnTo>
                    <a:pt x="4052" y="263"/>
                  </a:lnTo>
                  <a:lnTo>
                    <a:pt x="4050" y="267"/>
                  </a:lnTo>
                  <a:lnTo>
                    <a:pt x="4039" y="265"/>
                  </a:lnTo>
                  <a:lnTo>
                    <a:pt x="4037" y="258"/>
                  </a:lnTo>
                  <a:lnTo>
                    <a:pt x="4037" y="282"/>
                  </a:lnTo>
                  <a:lnTo>
                    <a:pt x="4041" y="285"/>
                  </a:lnTo>
                  <a:lnTo>
                    <a:pt x="4039" y="286"/>
                  </a:lnTo>
                  <a:lnTo>
                    <a:pt x="4010" y="303"/>
                  </a:lnTo>
                  <a:lnTo>
                    <a:pt x="3995" y="307"/>
                  </a:lnTo>
                  <a:lnTo>
                    <a:pt x="3975" y="306"/>
                  </a:lnTo>
                  <a:lnTo>
                    <a:pt x="3962" y="312"/>
                  </a:lnTo>
                  <a:lnTo>
                    <a:pt x="3913" y="302"/>
                  </a:lnTo>
                  <a:lnTo>
                    <a:pt x="3915" y="310"/>
                  </a:lnTo>
                  <a:lnTo>
                    <a:pt x="3915" y="315"/>
                  </a:lnTo>
                  <a:lnTo>
                    <a:pt x="3921" y="321"/>
                  </a:lnTo>
                  <a:lnTo>
                    <a:pt x="3923" y="334"/>
                  </a:lnTo>
                  <a:lnTo>
                    <a:pt x="3934" y="335"/>
                  </a:lnTo>
                  <a:lnTo>
                    <a:pt x="3941" y="344"/>
                  </a:lnTo>
                  <a:lnTo>
                    <a:pt x="3941" y="351"/>
                  </a:lnTo>
                  <a:lnTo>
                    <a:pt x="3960" y="351"/>
                  </a:lnTo>
                  <a:lnTo>
                    <a:pt x="3967" y="356"/>
                  </a:lnTo>
                  <a:lnTo>
                    <a:pt x="3968" y="364"/>
                  </a:lnTo>
                  <a:lnTo>
                    <a:pt x="3963" y="377"/>
                  </a:lnTo>
                  <a:lnTo>
                    <a:pt x="3963" y="396"/>
                  </a:lnTo>
                  <a:lnTo>
                    <a:pt x="3960" y="406"/>
                  </a:lnTo>
                  <a:lnTo>
                    <a:pt x="3947" y="401"/>
                  </a:lnTo>
                  <a:lnTo>
                    <a:pt x="3947" y="389"/>
                  </a:lnTo>
                  <a:lnTo>
                    <a:pt x="3944" y="384"/>
                  </a:lnTo>
                  <a:lnTo>
                    <a:pt x="3923" y="380"/>
                  </a:lnTo>
                  <a:lnTo>
                    <a:pt x="3923" y="377"/>
                  </a:lnTo>
                  <a:lnTo>
                    <a:pt x="3926" y="366"/>
                  </a:lnTo>
                  <a:lnTo>
                    <a:pt x="3924" y="361"/>
                  </a:lnTo>
                  <a:lnTo>
                    <a:pt x="3907" y="364"/>
                  </a:lnTo>
                  <a:lnTo>
                    <a:pt x="3908" y="353"/>
                  </a:lnTo>
                  <a:lnTo>
                    <a:pt x="3902" y="352"/>
                  </a:lnTo>
                  <a:lnTo>
                    <a:pt x="3865" y="379"/>
                  </a:lnTo>
                  <a:lnTo>
                    <a:pt x="3869" y="389"/>
                  </a:lnTo>
                  <a:lnTo>
                    <a:pt x="3869" y="396"/>
                  </a:lnTo>
                  <a:lnTo>
                    <a:pt x="3864" y="396"/>
                  </a:lnTo>
                  <a:lnTo>
                    <a:pt x="3860" y="390"/>
                  </a:lnTo>
                  <a:lnTo>
                    <a:pt x="3849" y="393"/>
                  </a:lnTo>
                  <a:lnTo>
                    <a:pt x="3844" y="404"/>
                  </a:lnTo>
                  <a:lnTo>
                    <a:pt x="3851" y="405"/>
                  </a:lnTo>
                  <a:lnTo>
                    <a:pt x="3854" y="409"/>
                  </a:lnTo>
                  <a:lnTo>
                    <a:pt x="3855" y="417"/>
                  </a:lnTo>
                  <a:lnTo>
                    <a:pt x="3850" y="419"/>
                  </a:lnTo>
                  <a:lnTo>
                    <a:pt x="3838" y="415"/>
                  </a:lnTo>
                  <a:lnTo>
                    <a:pt x="3821" y="428"/>
                  </a:lnTo>
                  <a:lnTo>
                    <a:pt x="3821" y="415"/>
                  </a:lnTo>
                  <a:lnTo>
                    <a:pt x="3819" y="411"/>
                  </a:lnTo>
                  <a:lnTo>
                    <a:pt x="3815" y="415"/>
                  </a:lnTo>
                  <a:lnTo>
                    <a:pt x="3805" y="431"/>
                  </a:lnTo>
                  <a:lnTo>
                    <a:pt x="3797" y="431"/>
                  </a:lnTo>
                  <a:lnTo>
                    <a:pt x="3784" y="442"/>
                  </a:lnTo>
                  <a:lnTo>
                    <a:pt x="3780" y="439"/>
                  </a:lnTo>
                  <a:lnTo>
                    <a:pt x="3790" y="427"/>
                  </a:lnTo>
                  <a:lnTo>
                    <a:pt x="3791" y="419"/>
                  </a:lnTo>
                  <a:lnTo>
                    <a:pt x="3780" y="417"/>
                  </a:lnTo>
                  <a:lnTo>
                    <a:pt x="3779" y="411"/>
                  </a:lnTo>
                  <a:lnTo>
                    <a:pt x="3774" y="419"/>
                  </a:lnTo>
                  <a:lnTo>
                    <a:pt x="3756" y="423"/>
                  </a:lnTo>
                  <a:lnTo>
                    <a:pt x="3748" y="438"/>
                  </a:lnTo>
                  <a:lnTo>
                    <a:pt x="3740" y="442"/>
                  </a:lnTo>
                  <a:lnTo>
                    <a:pt x="3736" y="436"/>
                  </a:lnTo>
                  <a:lnTo>
                    <a:pt x="3756" y="414"/>
                  </a:lnTo>
                  <a:lnTo>
                    <a:pt x="3761" y="393"/>
                  </a:lnTo>
                  <a:lnTo>
                    <a:pt x="3745" y="380"/>
                  </a:lnTo>
                  <a:lnTo>
                    <a:pt x="3716" y="382"/>
                  </a:lnTo>
                  <a:lnTo>
                    <a:pt x="3711" y="385"/>
                  </a:lnTo>
                  <a:lnTo>
                    <a:pt x="3710" y="393"/>
                  </a:lnTo>
                  <a:lnTo>
                    <a:pt x="3678" y="383"/>
                  </a:lnTo>
                  <a:lnTo>
                    <a:pt x="3676" y="390"/>
                  </a:lnTo>
                  <a:lnTo>
                    <a:pt x="3665" y="399"/>
                  </a:lnTo>
                  <a:lnTo>
                    <a:pt x="3657" y="389"/>
                  </a:lnTo>
                  <a:lnTo>
                    <a:pt x="3629" y="390"/>
                  </a:lnTo>
                  <a:lnTo>
                    <a:pt x="3628" y="394"/>
                  </a:lnTo>
                  <a:lnTo>
                    <a:pt x="3635" y="399"/>
                  </a:lnTo>
                  <a:lnTo>
                    <a:pt x="3635" y="403"/>
                  </a:lnTo>
                  <a:lnTo>
                    <a:pt x="3609" y="409"/>
                  </a:lnTo>
                  <a:lnTo>
                    <a:pt x="3608" y="405"/>
                  </a:lnTo>
                  <a:lnTo>
                    <a:pt x="3611" y="398"/>
                  </a:lnTo>
                  <a:lnTo>
                    <a:pt x="3604" y="399"/>
                  </a:lnTo>
                  <a:lnTo>
                    <a:pt x="3590" y="412"/>
                  </a:lnTo>
                  <a:lnTo>
                    <a:pt x="3586" y="401"/>
                  </a:lnTo>
                  <a:lnTo>
                    <a:pt x="3581" y="405"/>
                  </a:lnTo>
                  <a:lnTo>
                    <a:pt x="3581" y="423"/>
                  </a:lnTo>
                  <a:lnTo>
                    <a:pt x="3585" y="427"/>
                  </a:lnTo>
                  <a:lnTo>
                    <a:pt x="3604" y="417"/>
                  </a:lnTo>
                  <a:lnTo>
                    <a:pt x="3607" y="428"/>
                  </a:lnTo>
                  <a:lnTo>
                    <a:pt x="3611" y="435"/>
                  </a:lnTo>
                  <a:lnTo>
                    <a:pt x="3612" y="432"/>
                  </a:lnTo>
                  <a:lnTo>
                    <a:pt x="3612" y="426"/>
                  </a:lnTo>
                  <a:lnTo>
                    <a:pt x="3619" y="423"/>
                  </a:lnTo>
                  <a:lnTo>
                    <a:pt x="3618" y="428"/>
                  </a:lnTo>
                  <a:lnTo>
                    <a:pt x="3620" y="435"/>
                  </a:lnTo>
                  <a:lnTo>
                    <a:pt x="3614" y="446"/>
                  </a:lnTo>
                  <a:lnTo>
                    <a:pt x="3549" y="471"/>
                  </a:lnTo>
                  <a:lnTo>
                    <a:pt x="3520" y="475"/>
                  </a:lnTo>
                  <a:lnTo>
                    <a:pt x="3516" y="473"/>
                  </a:lnTo>
                  <a:lnTo>
                    <a:pt x="3514" y="481"/>
                  </a:lnTo>
                  <a:lnTo>
                    <a:pt x="3514" y="492"/>
                  </a:lnTo>
                  <a:lnTo>
                    <a:pt x="3514" y="489"/>
                  </a:lnTo>
                  <a:lnTo>
                    <a:pt x="3501" y="487"/>
                  </a:lnTo>
                  <a:lnTo>
                    <a:pt x="3488" y="496"/>
                  </a:lnTo>
                  <a:lnTo>
                    <a:pt x="3473" y="490"/>
                  </a:lnTo>
                  <a:lnTo>
                    <a:pt x="3455" y="502"/>
                  </a:lnTo>
                  <a:lnTo>
                    <a:pt x="3436" y="502"/>
                  </a:lnTo>
                  <a:lnTo>
                    <a:pt x="3420" y="516"/>
                  </a:lnTo>
                  <a:lnTo>
                    <a:pt x="3434" y="524"/>
                  </a:lnTo>
                  <a:lnTo>
                    <a:pt x="3415" y="529"/>
                  </a:lnTo>
                  <a:lnTo>
                    <a:pt x="3401" y="541"/>
                  </a:lnTo>
                  <a:lnTo>
                    <a:pt x="3385" y="528"/>
                  </a:lnTo>
                  <a:lnTo>
                    <a:pt x="3378" y="536"/>
                  </a:lnTo>
                  <a:lnTo>
                    <a:pt x="3366" y="539"/>
                  </a:lnTo>
                  <a:lnTo>
                    <a:pt x="3365" y="544"/>
                  </a:lnTo>
                  <a:lnTo>
                    <a:pt x="3371" y="544"/>
                  </a:lnTo>
                  <a:lnTo>
                    <a:pt x="3374" y="550"/>
                  </a:lnTo>
                  <a:lnTo>
                    <a:pt x="3355" y="555"/>
                  </a:lnTo>
                  <a:lnTo>
                    <a:pt x="3354" y="562"/>
                  </a:lnTo>
                  <a:lnTo>
                    <a:pt x="3344" y="566"/>
                  </a:lnTo>
                  <a:lnTo>
                    <a:pt x="3333" y="584"/>
                  </a:lnTo>
                  <a:lnTo>
                    <a:pt x="3322" y="593"/>
                  </a:lnTo>
                  <a:lnTo>
                    <a:pt x="3321" y="598"/>
                  </a:lnTo>
                  <a:lnTo>
                    <a:pt x="3322" y="604"/>
                  </a:lnTo>
                  <a:lnTo>
                    <a:pt x="3319" y="608"/>
                  </a:lnTo>
                  <a:lnTo>
                    <a:pt x="3305" y="614"/>
                  </a:lnTo>
                  <a:lnTo>
                    <a:pt x="3300" y="605"/>
                  </a:lnTo>
                  <a:lnTo>
                    <a:pt x="3292" y="604"/>
                  </a:lnTo>
                  <a:lnTo>
                    <a:pt x="3269" y="602"/>
                  </a:lnTo>
                  <a:lnTo>
                    <a:pt x="3261" y="606"/>
                  </a:lnTo>
                  <a:lnTo>
                    <a:pt x="3256" y="611"/>
                  </a:lnTo>
                  <a:lnTo>
                    <a:pt x="3262" y="618"/>
                  </a:lnTo>
                  <a:lnTo>
                    <a:pt x="3279" y="625"/>
                  </a:lnTo>
                  <a:lnTo>
                    <a:pt x="3301" y="626"/>
                  </a:lnTo>
                  <a:lnTo>
                    <a:pt x="3297" y="633"/>
                  </a:lnTo>
                  <a:lnTo>
                    <a:pt x="3288" y="642"/>
                  </a:lnTo>
                  <a:lnTo>
                    <a:pt x="3281" y="640"/>
                  </a:lnTo>
                  <a:lnTo>
                    <a:pt x="3279" y="633"/>
                  </a:lnTo>
                  <a:lnTo>
                    <a:pt x="3272" y="640"/>
                  </a:lnTo>
                  <a:lnTo>
                    <a:pt x="3274" y="645"/>
                  </a:lnTo>
                  <a:lnTo>
                    <a:pt x="3268" y="659"/>
                  </a:lnTo>
                  <a:lnTo>
                    <a:pt x="3262" y="667"/>
                  </a:lnTo>
                  <a:lnTo>
                    <a:pt x="3256" y="683"/>
                  </a:lnTo>
                  <a:lnTo>
                    <a:pt x="3249" y="683"/>
                  </a:lnTo>
                  <a:lnTo>
                    <a:pt x="3247" y="694"/>
                  </a:lnTo>
                  <a:lnTo>
                    <a:pt x="3253" y="702"/>
                  </a:lnTo>
                  <a:lnTo>
                    <a:pt x="3246" y="708"/>
                  </a:lnTo>
                  <a:lnTo>
                    <a:pt x="3236" y="691"/>
                  </a:lnTo>
                  <a:lnTo>
                    <a:pt x="3222" y="684"/>
                  </a:lnTo>
                  <a:lnTo>
                    <a:pt x="3221" y="674"/>
                  </a:lnTo>
                  <a:lnTo>
                    <a:pt x="3204" y="667"/>
                  </a:lnTo>
                  <a:lnTo>
                    <a:pt x="3203" y="668"/>
                  </a:lnTo>
                  <a:lnTo>
                    <a:pt x="3209" y="681"/>
                  </a:lnTo>
                  <a:lnTo>
                    <a:pt x="3194" y="690"/>
                  </a:lnTo>
                  <a:lnTo>
                    <a:pt x="3197" y="699"/>
                  </a:lnTo>
                  <a:lnTo>
                    <a:pt x="3192" y="701"/>
                  </a:lnTo>
                  <a:lnTo>
                    <a:pt x="3193" y="707"/>
                  </a:lnTo>
                  <a:lnTo>
                    <a:pt x="3222" y="711"/>
                  </a:lnTo>
                  <a:lnTo>
                    <a:pt x="3229" y="717"/>
                  </a:lnTo>
                  <a:lnTo>
                    <a:pt x="3242" y="724"/>
                  </a:lnTo>
                  <a:lnTo>
                    <a:pt x="3238" y="728"/>
                  </a:lnTo>
                  <a:lnTo>
                    <a:pt x="3238" y="735"/>
                  </a:lnTo>
                  <a:lnTo>
                    <a:pt x="3242" y="739"/>
                  </a:lnTo>
                  <a:lnTo>
                    <a:pt x="3240" y="743"/>
                  </a:lnTo>
                  <a:lnTo>
                    <a:pt x="3227" y="740"/>
                  </a:lnTo>
                  <a:lnTo>
                    <a:pt x="3224" y="744"/>
                  </a:lnTo>
                  <a:lnTo>
                    <a:pt x="3211" y="750"/>
                  </a:lnTo>
                  <a:lnTo>
                    <a:pt x="3215" y="756"/>
                  </a:lnTo>
                  <a:lnTo>
                    <a:pt x="3204" y="756"/>
                  </a:lnTo>
                  <a:lnTo>
                    <a:pt x="3202" y="761"/>
                  </a:lnTo>
                  <a:lnTo>
                    <a:pt x="3203" y="771"/>
                  </a:lnTo>
                  <a:lnTo>
                    <a:pt x="3209" y="777"/>
                  </a:lnTo>
                  <a:lnTo>
                    <a:pt x="3246" y="788"/>
                  </a:lnTo>
                  <a:lnTo>
                    <a:pt x="3249" y="814"/>
                  </a:lnTo>
                  <a:lnTo>
                    <a:pt x="3253" y="821"/>
                  </a:lnTo>
                  <a:lnTo>
                    <a:pt x="3259" y="826"/>
                  </a:lnTo>
                  <a:lnTo>
                    <a:pt x="3254" y="832"/>
                  </a:lnTo>
                  <a:lnTo>
                    <a:pt x="3242" y="828"/>
                  </a:lnTo>
                  <a:lnTo>
                    <a:pt x="3242" y="831"/>
                  </a:lnTo>
                  <a:lnTo>
                    <a:pt x="3245" y="839"/>
                  </a:lnTo>
                  <a:lnTo>
                    <a:pt x="3240" y="841"/>
                  </a:lnTo>
                  <a:lnTo>
                    <a:pt x="3242" y="847"/>
                  </a:lnTo>
                  <a:lnTo>
                    <a:pt x="3247" y="850"/>
                  </a:lnTo>
                  <a:lnTo>
                    <a:pt x="3247" y="856"/>
                  </a:lnTo>
                  <a:lnTo>
                    <a:pt x="3237" y="861"/>
                  </a:lnTo>
                  <a:lnTo>
                    <a:pt x="3215" y="863"/>
                  </a:lnTo>
                  <a:lnTo>
                    <a:pt x="3202" y="872"/>
                  </a:lnTo>
                  <a:lnTo>
                    <a:pt x="3189" y="871"/>
                  </a:lnTo>
                  <a:lnTo>
                    <a:pt x="3182" y="874"/>
                  </a:lnTo>
                  <a:lnTo>
                    <a:pt x="3179" y="883"/>
                  </a:lnTo>
                  <a:lnTo>
                    <a:pt x="3166" y="894"/>
                  </a:lnTo>
                  <a:lnTo>
                    <a:pt x="3148" y="889"/>
                  </a:lnTo>
                  <a:lnTo>
                    <a:pt x="3145" y="883"/>
                  </a:lnTo>
                  <a:lnTo>
                    <a:pt x="3143" y="883"/>
                  </a:lnTo>
                  <a:lnTo>
                    <a:pt x="3130" y="888"/>
                  </a:lnTo>
                  <a:lnTo>
                    <a:pt x="3105" y="893"/>
                  </a:lnTo>
                  <a:lnTo>
                    <a:pt x="3082" y="900"/>
                  </a:lnTo>
                  <a:lnTo>
                    <a:pt x="3035" y="906"/>
                  </a:lnTo>
                  <a:lnTo>
                    <a:pt x="3026" y="900"/>
                  </a:lnTo>
                  <a:lnTo>
                    <a:pt x="3007" y="904"/>
                  </a:lnTo>
                  <a:lnTo>
                    <a:pt x="2989" y="901"/>
                  </a:lnTo>
                  <a:lnTo>
                    <a:pt x="2952" y="912"/>
                  </a:lnTo>
                  <a:lnTo>
                    <a:pt x="2952" y="917"/>
                  </a:lnTo>
                  <a:lnTo>
                    <a:pt x="2950" y="920"/>
                  </a:lnTo>
                  <a:lnTo>
                    <a:pt x="2939" y="914"/>
                  </a:lnTo>
                  <a:lnTo>
                    <a:pt x="2929" y="918"/>
                  </a:lnTo>
                  <a:lnTo>
                    <a:pt x="2928" y="922"/>
                  </a:lnTo>
                  <a:lnTo>
                    <a:pt x="2912" y="926"/>
                  </a:lnTo>
                  <a:lnTo>
                    <a:pt x="2913" y="936"/>
                  </a:lnTo>
                  <a:lnTo>
                    <a:pt x="2917" y="944"/>
                  </a:lnTo>
                  <a:lnTo>
                    <a:pt x="2920" y="943"/>
                  </a:lnTo>
                  <a:lnTo>
                    <a:pt x="2921" y="938"/>
                  </a:lnTo>
                  <a:lnTo>
                    <a:pt x="2926" y="939"/>
                  </a:lnTo>
                  <a:lnTo>
                    <a:pt x="2924" y="947"/>
                  </a:lnTo>
                  <a:lnTo>
                    <a:pt x="2912" y="958"/>
                  </a:lnTo>
                  <a:lnTo>
                    <a:pt x="2912" y="964"/>
                  </a:lnTo>
                  <a:lnTo>
                    <a:pt x="2904" y="960"/>
                  </a:lnTo>
                  <a:lnTo>
                    <a:pt x="2901" y="966"/>
                  </a:lnTo>
                  <a:lnTo>
                    <a:pt x="2904" y="975"/>
                  </a:lnTo>
                  <a:lnTo>
                    <a:pt x="2913" y="977"/>
                  </a:lnTo>
                  <a:lnTo>
                    <a:pt x="2913" y="987"/>
                  </a:lnTo>
                  <a:lnTo>
                    <a:pt x="2901" y="996"/>
                  </a:lnTo>
                  <a:lnTo>
                    <a:pt x="2918" y="1009"/>
                  </a:lnTo>
                  <a:lnTo>
                    <a:pt x="2917" y="1014"/>
                  </a:lnTo>
                  <a:lnTo>
                    <a:pt x="2923" y="1019"/>
                  </a:lnTo>
                  <a:lnTo>
                    <a:pt x="2926" y="1018"/>
                  </a:lnTo>
                  <a:lnTo>
                    <a:pt x="2931" y="1040"/>
                  </a:lnTo>
                  <a:lnTo>
                    <a:pt x="2937" y="1046"/>
                  </a:lnTo>
                  <a:lnTo>
                    <a:pt x="2934" y="1052"/>
                  </a:lnTo>
                  <a:lnTo>
                    <a:pt x="2933" y="1058"/>
                  </a:lnTo>
                  <a:lnTo>
                    <a:pt x="2929" y="1066"/>
                  </a:lnTo>
                  <a:lnTo>
                    <a:pt x="2924" y="1082"/>
                  </a:lnTo>
                  <a:lnTo>
                    <a:pt x="2925" y="1097"/>
                  </a:lnTo>
                  <a:lnTo>
                    <a:pt x="2930" y="1105"/>
                  </a:lnTo>
                  <a:lnTo>
                    <a:pt x="2930" y="1122"/>
                  </a:lnTo>
                  <a:lnTo>
                    <a:pt x="2935" y="1133"/>
                  </a:lnTo>
                  <a:lnTo>
                    <a:pt x="2949" y="1149"/>
                  </a:lnTo>
                  <a:lnTo>
                    <a:pt x="2962" y="1153"/>
                  </a:lnTo>
                  <a:lnTo>
                    <a:pt x="2987" y="1157"/>
                  </a:lnTo>
                  <a:lnTo>
                    <a:pt x="3001" y="1168"/>
                  </a:lnTo>
                  <a:lnTo>
                    <a:pt x="3009" y="1168"/>
                  </a:lnTo>
                  <a:lnTo>
                    <a:pt x="3015" y="1184"/>
                  </a:lnTo>
                  <a:lnTo>
                    <a:pt x="3010" y="1196"/>
                  </a:lnTo>
                  <a:lnTo>
                    <a:pt x="3006" y="1200"/>
                  </a:lnTo>
                  <a:lnTo>
                    <a:pt x="3017" y="1203"/>
                  </a:lnTo>
                  <a:lnTo>
                    <a:pt x="3023" y="1211"/>
                  </a:lnTo>
                  <a:lnTo>
                    <a:pt x="3031" y="1227"/>
                  </a:lnTo>
                  <a:lnTo>
                    <a:pt x="3041" y="1233"/>
                  </a:lnTo>
                  <a:lnTo>
                    <a:pt x="3060" y="1239"/>
                  </a:lnTo>
                  <a:lnTo>
                    <a:pt x="3069" y="1246"/>
                  </a:lnTo>
                  <a:lnTo>
                    <a:pt x="3073" y="1239"/>
                  </a:lnTo>
                  <a:lnTo>
                    <a:pt x="3076" y="1254"/>
                  </a:lnTo>
                  <a:lnTo>
                    <a:pt x="3084" y="1272"/>
                  </a:lnTo>
                  <a:lnTo>
                    <a:pt x="3084" y="1282"/>
                  </a:lnTo>
                  <a:lnTo>
                    <a:pt x="3080" y="1302"/>
                  </a:lnTo>
                  <a:lnTo>
                    <a:pt x="3069" y="1312"/>
                  </a:lnTo>
                  <a:lnTo>
                    <a:pt x="3068" y="1329"/>
                  </a:lnTo>
                  <a:lnTo>
                    <a:pt x="3060" y="1343"/>
                  </a:lnTo>
                  <a:lnTo>
                    <a:pt x="3064" y="1358"/>
                  </a:lnTo>
                  <a:lnTo>
                    <a:pt x="3063" y="1372"/>
                  </a:lnTo>
                  <a:lnTo>
                    <a:pt x="3079" y="1394"/>
                  </a:lnTo>
                  <a:lnTo>
                    <a:pt x="3082" y="1426"/>
                  </a:lnTo>
                  <a:lnTo>
                    <a:pt x="3087" y="1440"/>
                  </a:lnTo>
                  <a:lnTo>
                    <a:pt x="3090" y="1459"/>
                  </a:lnTo>
                  <a:lnTo>
                    <a:pt x="3090" y="1474"/>
                  </a:lnTo>
                  <a:lnTo>
                    <a:pt x="3085" y="1487"/>
                  </a:lnTo>
                  <a:lnTo>
                    <a:pt x="3075" y="1501"/>
                  </a:lnTo>
                  <a:lnTo>
                    <a:pt x="3063" y="1504"/>
                  </a:lnTo>
                  <a:lnTo>
                    <a:pt x="3055" y="1501"/>
                  </a:lnTo>
                  <a:lnTo>
                    <a:pt x="3054" y="1509"/>
                  </a:lnTo>
                  <a:lnTo>
                    <a:pt x="3063" y="1530"/>
                  </a:lnTo>
                  <a:lnTo>
                    <a:pt x="3059" y="1539"/>
                  </a:lnTo>
                  <a:lnTo>
                    <a:pt x="3035" y="1529"/>
                  </a:lnTo>
                  <a:lnTo>
                    <a:pt x="3017" y="1528"/>
                  </a:lnTo>
                  <a:lnTo>
                    <a:pt x="3006" y="1517"/>
                  </a:lnTo>
                  <a:lnTo>
                    <a:pt x="3004" y="1504"/>
                  </a:lnTo>
                  <a:lnTo>
                    <a:pt x="3004" y="1458"/>
                  </a:lnTo>
                  <a:lnTo>
                    <a:pt x="3012" y="1428"/>
                  </a:lnTo>
                  <a:lnTo>
                    <a:pt x="3009" y="1422"/>
                  </a:lnTo>
                  <a:lnTo>
                    <a:pt x="3007" y="1393"/>
                  </a:lnTo>
                  <a:lnTo>
                    <a:pt x="3010" y="1379"/>
                  </a:lnTo>
                  <a:lnTo>
                    <a:pt x="3009" y="1362"/>
                  </a:lnTo>
                  <a:lnTo>
                    <a:pt x="3007" y="1352"/>
                  </a:lnTo>
                  <a:lnTo>
                    <a:pt x="3015" y="1340"/>
                  </a:lnTo>
                  <a:lnTo>
                    <a:pt x="3047" y="1319"/>
                  </a:lnTo>
                  <a:lnTo>
                    <a:pt x="3049" y="1313"/>
                  </a:lnTo>
                  <a:lnTo>
                    <a:pt x="3049" y="1300"/>
                  </a:lnTo>
                  <a:lnTo>
                    <a:pt x="3052" y="1288"/>
                  </a:lnTo>
                  <a:lnTo>
                    <a:pt x="3060" y="1287"/>
                  </a:lnTo>
                  <a:lnTo>
                    <a:pt x="3063" y="1270"/>
                  </a:lnTo>
                  <a:lnTo>
                    <a:pt x="3039" y="1254"/>
                  </a:lnTo>
                  <a:lnTo>
                    <a:pt x="3010" y="1264"/>
                  </a:lnTo>
                  <a:lnTo>
                    <a:pt x="2982" y="1267"/>
                  </a:lnTo>
                  <a:lnTo>
                    <a:pt x="2966" y="1260"/>
                  </a:lnTo>
                  <a:lnTo>
                    <a:pt x="2955" y="1248"/>
                  </a:lnTo>
                  <a:lnTo>
                    <a:pt x="2952" y="1250"/>
                  </a:lnTo>
                  <a:lnTo>
                    <a:pt x="2945" y="1235"/>
                  </a:lnTo>
                  <a:lnTo>
                    <a:pt x="2931" y="1219"/>
                  </a:lnTo>
                  <a:lnTo>
                    <a:pt x="2928" y="1212"/>
                  </a:lnTo>
                  <a:lnTo>
                    <a:pt x="2928" y="1203"/>
                  </a:lnTo>
                  <a:lnTo>
                    <a:pt x="2902" y="1191"/>
                  </a:lnTo>
                  <a:lnTo>
                    <a:pt x="2880" y="1174"/>
                  </a:lnTo>
                  <a:lnTo>
                    <a:pt x="2871" y="1163"/>
                  </a:lnTo>
                  <a:lnTo>
                    <a:pt x="2844" y="1149"/>
                  </a:lnTo>
                  <a:lnTo>
                    <a:pt x="2792" y="1148"/>
                  </a:lnTo>
                  <a:lnTo>
                    <a:pt x="2777" y="1151"/>
                  </a:lnTo>
                  <a:lnTo>
                    <a:pt x="2763" y="1171"/>
                  </a:lnTo>
                  <a:lnTo>
                    <a:pt x="2741" y="1181"/>
                  </a:lnTo>
                  <a:lnTo>
                    <a:pt x="2737" y="1201"/>
                  </a:lnTo>
                  <a:lnTo>
                    <a:pt x="2764" y="1202"/>
                  </a:lnTo>
                  <a:lnTo>
                    <a:pt x="2778" y="1213"/>
                  </a:lnTo>
                  <a:lnTo>
                    <a:pt x="2773" y="1227"/>
                  </a:lnTo>
                  <a:lnTo>
                    <a:pt x="2763" y="1240"/>
                  </a:lnTo>
                  <a:lnTo>
                    <a:pt x="2743" y="1246"/>
                  </a:lnTo>
                  <a:lnTo>
                    <a:pt x="2729" y="1259"/>
                  </a:lnTo>
                  <a:lnTo>
                    <a:pt x="2708" y="1265"/>
                  </a:lnTo>
                  <a:lnTo>
                    <a:pt x="2708" y="1249"/>
                  </a:lnTo>
                  <a:lnTo>
                    <a:pt x="2692" y="1233"/>
                  </a:lnTo>
                  <a:lnTo>
                    <a:pt x="2683" y="1217"/>
                  </a:lnTo>
                  <a:lnTo>
                    <a:pt x="2672" y="1218"/>
                  </a:lnTo>
                  <a:lnTo>
                    <a:pt x="2662" y="1232"/>
                  </a:lnTo>
                  <a:lnTo>
                    <a:pt x="2668" y="1239"/>
                  </a:lnTo>
                  <a:lnTo>
                    <a:pt x="2673" y="1260"/>
                  </a:lnTo>
                  <a:lnTo>
                    <a:pt x="2678" y="1275"/>
                  </a:lnTo>
                  <a:lnTo>
                    <a:pt x="2681" y="1287"/>
                  </a:lnTo>
                  <a:lnTo>
                    <a:pt x="2687" y="1289"/>
                  </a:lnTo>
                  <a:lnTo>
                    <a:pt x="2709" y="1308"/>
                  </a:lnTo>
                  <a:lnTo>
                    <a:pt x="2724" y="1314"/>
                  </a:lnTo>
                  <a:lnTo>
                    <a:pt x="2732" y="1326"/>
                  </a:lnTo>
                  <a:lnTo>
                    <a:pt x="2741" y="1327"/>
                  </a:lnTo>
                  <a:lnTo>
                    <a:pt x="2747" y="1335"/>
                  </a:lnTo>
                  <a:lnTo>
                    <a:pt x="2757" y="1329"/>
                  </a:lnTo>
                  <a:lnTo>
                    <a:pt x="2767" y="1319"/>
                  </a:lnTo>
                  <a:lnTo>
                    <a:pt x="2764" y="1334"/>
                  </a:lnTo>
                  <a:lnTo>
                    <a:pt x="2769" y="1341"/>
                  </a:lnTo>
                  <a:lnTo>
                    <a:pt x="2780" y="1337"/>
                  </a:lnTo>
                  <a:lnTo>
                    <a:pt x="2781" y="1367"/>
                  </a:lnTo>
                  <a:lnTo>
                    <a:pt x="2795" y="1383"/>
                  </a:lnTo>
                  <a:lnTo>
                    <a:pt x="2795" y="1393"/>
                  </a:lnTo>
                  <a:lnTo>
                    <a:pt x="2779" y="1390"/>
                  </a:lnTo>
                  <a:lnTo>
                    <a:pt x="2769" y="1384"/>
                  </a:lnTo>
                  <a:lnTo>
                    <a:pt x="2762" y="1377"/>
                  </a:lnTo>
                  <a:lnTo>
                    <a:pt x="2758" y="1367"/>
                  </a:lnTo>
                  <a:lnTo>
                    <a:pt x="2748" y="1358"/>
                  </a:lnTo>
                  <a:lnTo>
                    <a:pt x="2713" y="1354"/>
                  </a:lnTo>
                  <a:lnTo>
                    <a:pt x="2702" y="1348"/>
                  </a:lnTo>
                  <a:lnTo>
                    <a:pt x="2668" y="1345"/>
                  </a:lnTo>
                  <a:lnTo>
                    <a:pt x="2636" y="1332"/>
                  </a:lnTo>
                  <a:lnTo>
                    <a:pt x="2627" y="1325"/>
                  </a:lnTo>
                  <a:lnTo>
                    <a:pt x="2617" y="1310"/>
                  </a:lnTo>
                  <a:lnTo>
                    <a:pt x="2619" y="1307"/>
                  </a:lnTo>
                  <a:lnTo>
                    <a:pt x="2633" y="1304"/>
                  </a:lnTo>
                  <a:lnTo>
                    <a:pt x="2634" y="1299"/>
                  </a:lnTo>
                  <a:lnTo>
                    <a:pt x="2633" y="1278"/>
                  </a:lnTo>
                  <a:lnTo>
                    <a:pt x="2622" y="1256"/>
                  </a:lnTo>
                  <a:lnTo>
                    <a:pt x="2621" y="1246"/>
                  </a:lnTo>
                  <a:lnTo>
                    <a:pt x="2627" y="1222"/>
                  </a:lnTo>
                  <a:lnTo>
                    <a:pt x="2618" y="1211"/>
                  </a:lnTo>
                  <a:lnTo>
                    <a:pt x="2627" y="1202"/>
                  </a:lnTo>
                  <a:lnTo>
                    <a:pt x="2641" y="1163"/>
                  </a:lnTo>
                  <a:lnTo>
                    <a:pt x="2634" y="1137"/>
                  </a:lnTo>
                  <a:lnTo>
                    <a:pt x="2632" y="1120"/>
                  </a:lnTo>
                  <a:lnTo>
                    <a:pt x="2640" y="1115"/>
                  </a:lnTo>
                  <a:lnTo>
                    <a:pt x="2630" y="1100"/>
                  </a:lnTo>
                  <a:lnTo>
                    <a:pt x="2628" y="1090"/>
                  </a:lnTo>
                  <a:lnTo>
                    <a:pt x="2629" y="1082"/>
                  </a:lnTo>
                  <a:lnTo>
                    <a:pt x="2613" y="1066"/>
                  </a:lnTo>
                  <a:lnTo>
                    <a:pt x="2608" y="1055"/>
                  </a:lnTo>
                  <a:lnTo>
                    <a:pt x="2593" y="1063"/>
                  </a:lnTo>
                  <a:lnTo>
                    <a:pt x="2595" y="1074"/>
                  </a:lnTo>
                  <a:lnTo>
                    <a:pt x="2602" y="1094"/>
                  </a:lnTo>
                  <a:lnTo>
                    <a:pt x="2607" y="1115"/>
                  </a:lnTo>
                  <a:lnTo>
                    <a:pt x="2607" y="1160"/>
                  </a:lnTo>
                  <a:lnTo>
                    <a:pt x="2598" y="1176"/>
                  </a:lnTo>
                  <a:lnTo>
                    <a:pt x="2566" y="1207"/>
                  </a:lnTo>
                  <a:lnTo>
                    <a:pt x="2546" y="1217"/>
                  </a:lnTo>
                  <a:lnTo>
                    <a:pt x="2516" y="1239"/>
                  </a:lnTo>
                  <a:lnTo>
                    <a:pt x="2517" y="1253"/>
                  </a:lnTo>
                  <a:lnTo>
                    <a:pt x="2517" y="1261"/>
                  </a:lnTo>
                  <a:lnTo>
                    <a:pt x="2514" y="1272"/>
                  </a:lnTo>
                  <a:lnTo>
                    <a:pt x="2498" y="1289"/>
                  </a:lnTo>
                  <a:lnTo>
                    <a:pt x="2498" y="1298"/>
                  </a:lnTo>
                  <a:lnTo>
                    <a:pt x="2519" y="1321"/>
                  </a:lnTo>
                  <a:lnTo>
                    <a:pt x="2532" y="1343"/>
                  </a:lnTo>
                  <a:lnTo>
                    <a:pt x="2541" y="1362"/>
                  </a:lnTo>
                  <a:lnTo>
                    <a:pt x="2547" y="1395"/>
                  </a:lnTo>
                  <a:lnTo>
                    <a:pt x="2560" y="1417"/>
                  </a:lnTo>
                  <a:lnTo>
                    <a:pt x="2569" y="1438"/>
                  </a:lnTo>
                  <a:lnTo>
                    <a:pt x="2569" y="1448"/>
                  </a:lnTo>
                  <a:lnTo>
                    <a:pt x="2565" y="1468"/>
                  </a:lnTo>
                  <a:lnTo>
                    <a:pt x="2557" y="1488"/>
                  </a:lnTo>
                  <a:lnTo>
                    <a:pt x="2555" y="1496"/>
                  </a:lnTo>
                  <a:lnTo>
                    <a:pt x="2541" y="1514"/>
                  </a:lnTo>
                  <a:lnTo>
                    <a:pt x="2538" y="1528"/>
                  </a:lnTo>
                  <a:lnTo>
                    <a:pt x="2539" y="1545"/>
                  </a:lnTo>
                  <a:lnTo>
                    <a:pt x="2532" y="1555"/>
                  </a:lnTo>
                  <a:lnTo>
                    <a:pt x="2530" y="1568"/>
                  </a:lnTo>
                  <a:lnTo>
                    <a:pt x="2527" y="1588"/>
                  </a:lnTo>
                  <a:lnTo>
                    <a:pt x="2541" y="1611"/>
                  </a:lnTo>
                  <a:lnTo>
                    <a:pt x="2548" y="1632"/>
                  </a:lnTo>
                  <a:lnTo>
                    <a:pt x="2546" y="1647"/>
                  </a:lnTo>
                  <a:lnTo>
                    <a:pt x="2539" y="1664"/>
                  </a:lnTo>
                  <a:lnTo>
                    <a:pt x="2538" y="1673"/>
                  </a:lnTo>
                  <a:lnTo>
                    <a:pt x="2547" y="1689"/>
                  </a:lnTo>
                  <a:lnTo>
                    <a:pt x="2559" y="1691"/>
                  </a:lnTo>
                  <a:lnTo>
                    <a:pt x="2575" y="1686"/>
                  </a:lnTo>
                  <a:lnTo>
                    <a:pt x="2586" y="1686"/>
                  </a:lnTo>
                  <a:lnTo>
                    <a:pt x="2600" y="1691"/>
                  </a:lnTo>
                  <a:lnTo>
                    <a:pt x="2616" y="1694"/>
                  </a:lnTo>
                  <a:lnTo>
                    <a:pt x="2618" y="1685"/>
                  </a:lnTo>
                  <a:lnTo>
                    <a:pt x="2641" y="1670"/>
                  </a:lnTo>
                  <a:lnTo>
                    <a:pt x="2665" y="1670"/>
                  </a:lnTo>
                  <a:lnTo>
                    <a:pt x="2698" y="1690"/>
                  </a:lnTo>
                  <a:lnTo>
                    <a:pt x="2708" y="1700"/>
                  </a:lnTo>
                  <a:lnTo>
                    <a:pt x="2734" y="1716"/>
                  </a:lnTo>
                  <a:lnTo>
                    <a:pt x="2753" y="1724"/>
                  </a:lnTo>
                  <a:lnTo>
                    <a:pt x="2758" y="1734"/>
                  </a:lnTo>
                  <a:lnTo>
                    <a:pt x="2758" y="1750"/>
                  </a:lnTo>
                  <a:lnTo>
                    <a:pt x="2757" y="1761"/>
                  </a:lnTo>
                  <a:lnTo>
                    <a:pt x="2775" y="1802"/>
                  </a:lnTo>
                  <a:lnTo>
                    <a:pt x="2779" y="1802"/>
                  </a:lnTo>
                  <a:lnTo>
                    <a:pt x="2780" y="1814"/>
                  </a:lnTo>
                  <a:lnTo>
                    <a:pt x="2774" y="1822"/>
                  </a:lnTo>
                  <a:lnTo>
                    <a:pt x="2761" y="1824"/>
                  </a:lnTo>
                  <a:lnTo>
                    <a:pt x="2750" y="1832"/>
                  </a:lnTo>
                  <a:lnTo>
                    <a:pt x="2746" y="1845"/>
                  </a:lnTo>
                  <a:lnTo>
                    <a:pt x="2745" y="1868"/>
                  </a:lnTo>
                  <a:lnTo>
                    <a:pt x="2747" y="1886"/>
                  </a:lnTo>
                  <a:lnTo>
                    <a:pt x="2751" y="1896"/>
                  </a:lnTo>
                  <a:lnTo>
                    <a:pt x="2763" y="1894"/>
                  </a:lnTo>
                  <a:lnTo>
                    <a:pt x="2781" y="1904"/>
                  </a:lnTo>
                  <a:lnTo>
                    <a:pt x="2800" y="1902"/>
                  </a:lnTo>
                  <a:lnTo>
                    <a:pt x="2820" y="1915"/>
                  </a:lnTo>
                  <a:lnTo>
                    <a:pt x="2817" y="1918"/>
                  </a:lnTo>
                  <a:lnTo>
                    <a:pt x="2792" y="1923"/>
                  </a:lnTo>
                  <a:lnTo>
                    <a:pt x="2779" y="1920"/>
                  </a:lnTo>
                  <a:lnTo>
                    <a:pt x="2754" y="1921"/>
                  </a:lnTo>
                  <a:lnTo>
                    <a:pt x="2752" y="1912"/>
                  </a:lnTo>
                  <a:lnTo>
                    <a:pt x="2748" y="1905"/>
                  </a:lnTo>
                  <a:lnTo>
                    <a:pt x="2727" y="1894"/>
                  </a:lnTo>
                  <a:lnTo>
                    <a:pt x="2726" y="1883"/>
                  </a:lnTo>
                  <a:lnTo>
                    <a:pt x="2730" y="1878"/>
                  </a:lnTo>
                  <a:lnTo>
                    <a:pt x="2732" y="1868"/>
                  </a:lnTo>
                  <a:lnTo>
                    <a:pt x="2731" y="1857"/>
                  </a:lnTo>
                  <a:lnTo>
                    <a:pt x="2732" y="1842"/>
                  </a:lnTo>
                  <a:lnTo>
                    <a:pt x="2740" y="1825"/>
                  </a:lnTo>
                  <a:lnTo>
                    <a:pt x="2736" y="1821"/>
                  </a:lnTo>
                  <a:lnTo>
                    <a:pt x="2730" y="1824"/>
                  </a:lnTo>
                  <a:lnTo>
                    <a:pt x="2729" y="1814"/>
                  </a:lnTo>
                  <a:lnTo>
                    <a:pt x="2732" y="1800"/>
                  </a:lnTo>
                  <a:lnTo>
                    <a:pt x="2734" y="1798"/>
                  </a:lnTo>
                  <a:lnTo>
                    <a:pt x="2732" y="1791"/>
                  </a:lnTo>
                  <a:lnTo>
                    <a:pt x="2735" y="1783"/>
                  </a:lnTo>
                  <a:lnTo>
                    <a:pt x="2732" y="1776"/>
                  </a:lnTo>
                  <a:lnTo>
                    <a:pt x="2726" y="1767"/>
                  </a:lnTo>
                  <a:lnTo>
                    <a:pt x="2718" y="1762"/>
                  </a:lnTo>
                  <a:lnTo>
                    <a:pt x="2713" y="1754"/>
                  </a:lnTo>
                  <a:lnTo>
                    <a:pt x="2703" y="1749"/>
                  </a:lnTo>
                  <a:lnTo>
                    <a:pt x="2699" y="1739"/>
                  </a:lnTo>
                  <a:lnTo>
                    <a:pt x="2700" y="1727"/>
                  </a:lnTo>
                  <a:lnTo>
                    <a:pt x="2694" y="1708"/>
                  </a:lnTo>
                  <a:lnTo>
                    <a:pt x="2667" y="1712"/>
                  </a:lnTo>
                  <a:lnTo>
                    <a:pt x="2652" y="1718"/>
                  </a:lnTo>
                  <a:lnTo>
                    <a:pt x="2621" y="1724"/>
                  </a:lnTo>
                  <a:lnTo>
                    <a:pt x="2602" y="1737"/>
                  </a:lnTo>
                  <a:lnTo>
                    <a:pt x="2582" y="1744"/>
                  </a:lnTo>
                  <a:lnTo>
                    <a:pt x="2574" y="1750"/>
                  </a:lnTo>
                  <a:lnTo>
                    <a:pt x="2574" y="1760"/>
                  </a:lnTo>
                  <a:lnTo>
                    <a:pt x="2576" y="1772"/>
                  </a:lnTo>
                  <a:lnTo>
                    <a:pt x="2573" y="1786"/>
                  </a:lnTo>
                  <a:lnTo>
                    <a:pt x="2566" y="1794"/>
                  </a:lnTo>
                  <a:lnTo>
                    <a:pt x="2570" y="1805"/>
                  </a:lnTo>
                  <a:lnTo>
                    <a:pt x="2575" y="1808"/>
                  </a:lnTo>
                  <a:lnTo>
                    <a:pt x="2579" y="1818"/>
                  </a:lnTo>
                  <a:lnTo>
                    <a:pt x="2585" y="1825"/>
                  </a:lnTo>
                  <a:lnTo>
                    <a:pt x="2584" y="1835"/>
                  </a:lnTo>
                  <a:lnTo>
                    <a:pt x="2590" y="1842"/>
                  </a:lnTo>
                  <a:lnTo>
                    <a:pt x="2593" y="1854"/>
                  </a:lnTo>
                  <a:lnTo>
                    <a:pt x="2595" y="1873"/>
                  </a:lnTo>
                  <a:lnTo>
                    <a:pt x="2590" y="1900"/>
                  </a:lnTo>
                  <a:lnTo>
                    <a:pt x="2576" y="1911"/>
                  </a:lnTo>
                  <a:lnTo>
                    <a:pt x="2547" y="1948"/>
                  </a:lnTo>
                  <a:lnTo>
                    <a:pt x="2544" y="1954"/>
                  </a:lnTo>
                  <a:lnTo>
                    <a:pt x="2544" y="1969"/>
                  </a:lnTo>
                  <a:lnTo>
                    <a:pt x="2541" y="1988"/>
                  </a:lnTo>
                  <a:lnTo>
                    <a:pt x="2525" y="2013"/>
                  </a:lnTo>
                  <a:lnTo>
                    <a:pt x="2515" y="2023"/>
                  </a:lnTo>
                  <a:lnTo>
                    <a:pt x="2499" y="2031"/>
                  </a:lnTo>
                  <a:lnTo>
                    <a:pt x="2490" y="2042"/>
                  </a:lnTo>
                  <a:lnTo>
                    <a:pt x="2462" y="2053"/>
                  </a:lnTo>
                  <a:lnTo>
                    <a:pt x="2457" y="2061"/>
                  </a:lnTo>
                  <a:lnTo>
                    <a:pt x="2465" y="2078"/>
                  </a:lnTo>
                  <a:lnTo>
                    <a:pt x="2458" y="2098"/>
                  </a:lnTo>
                  <a:lnTo>
                    <a:pt x="2445" y="2103"/>
                  </a:lnTo>
                  <a:lnTo>
                    <a:pt x="2407" y="2085"/>
                  </a:lnTo>
                  <a:lnTo>
                    <a:pt x="2387" y="2083"/>
                  </a:lnTo>
                  <a:lnTo>
                    <a:pt x="2374" y="2087"/>
                  </a:lnTo>
                  <a:lnTo>
                    <a:pt x="2363" y="2088"/>
                  </a:lnTo>
                  <a:lnTo>
                    <a:pt x="2338" y="2083"/>
                  </a:lnTo>
                  <a:lnTo>
                    <a:pt x="2334" y="2080"/>
                  </a:lnTo>
                  <a:lnTo>
                    <a:pt x="2334" y="2071"/>
                  </a:lnTo>
                  <a:lnTo>
                    <a:pt x="2337" y="2064"/>
                  </a:lnTo>
                  <a:lnTo>
                    <a:pt x="2334" y="2040"/>
                  </a:lnTo>
                  <a:lnTo>
                    <a:pt x="2321" y="2037"/>
                  </a:lnTo>
                  <a:lnTo>
                    <a:pt x="2318" y="2030"/>
                  </a:lnTo>
                  <a:lnTo>
                    <a:pt x="2321" y="2026"/>
                  </a:lnTo>
                  <a:lnTo>
                    <a:pt x="2332" y="2021"/>
                  </a:lnTo>
                  <a:lnTo>
                    <a:pt x="2343" y="2030"/>
                  </a:lnTo>
                  <a:lnTo>
                    <a:pt x="2347" y="2037"/>
                  </a:lnTo>
                  <a:lnTo>
                    <a:pt x="2360" y="2037"/>
                  </a:lnTo>
                  <a:lnTo>
                    <a:pt x="2366" y="2028"/>
                  </a:lnTo>
                  <a:lnTo>
                    <a:pt x="2375" y="2028"/>
                  </a:lnTo>
                  <a:lnTo>
                    <a:pt x="2385" y="2012"/>
                  </a:lnTo>
                  <a:lnTo>
                    <a:pt x="2393" y="2018"/>
                  </a:lnTo>
                  <a:lnTo>
                    <a:pt x="2407" y="2012"/>
                  </a:lnTo>
                  <a:lnTo>
                    <a:pt x="2409" y="2005"/>
                  </a:lnTo>
                  <a:lnTo>
                    <a:pt x="2415" y="2003"/>
                  </a:lnTo>
                  <a:lnTo>
                    <a:pt x="2424" y="2004"/>
                  </a:lnTo>
                  <a:lnTo>
                    <a:pt x="2439" y="2001"/>
                  </a:lnTo>
                  <a:lnTo>
                    <a:pt x="2445" y="1992"/>
                  </a:lnTo>
                  <a:lnTo>
                    <a:pt x="2439" y="1983"/>
                  </a:lnTo>
                  <a:lnTo>
                    <a:pt x="2422" y="1983"/>
                  </a:lnTo>
                  <a:lnTo>
                    <a:pt x="2415" y="1988"/>
                  </a:lnTo>
                  <a:lnTo>
                    <a:pt x="2407" y="1982"/>
                  </a:lnTo>
                  <a:lnTo>
                    <a:pt x="2408" y="1969"/>
                  </a:lnTo>
                  <a:lnTo>
                    <a:pt x="2428" y="1981"/>
                  </a:lnTo>
                  <a:lnTo>
                    <a:pt x="2449" y="1977"/>
                  </a:lnTo>
                  <a:lnTo>
                    <a:pt x="2451" y="1974"/>
                  </a:lnTo>
                  <a:lnTo>
                    <a:pt x="2452" y="1956"/>
                  </a:lnTo>
                  <a:lnTo>
                    <a:pt x="2461" y="1956"/>
                  </a:lnTo>
                  <a:lnTo>
                    <a:pt x="2468" y="1947"/>
                  </a:lnTo>
                  <a:lnTo>
                    <a:pt x="2469" y="1937"/>
                  </a:lnTo>
                  <a:lnTo>
                    <a:pt x="2474" y="1924"/>
                  </a:lnTo>
                  <a:lnTo>
                    <a:pt x="2477" y="1915"/>
                  </a:lnTo>
                  <a:lnTo>
                    <a:pt x="2494" y="1906"/>
                  </a:lnTo>
                  <a:lnTo>
                    <a:pt x="2503" y="1895"/>
                  </a:lnTo>
                  <a:lnTo>
                    <a:pt x="2499" y="1888"/>
                  </a:lnTo>
                  <a:lnTo>
                    <a:pt x="2504" y="1878"/>
                  </a:lnTo>
                  <a:lnTo>
                    <a:pt x="2501" y="1843"/>
                  </a:lnTo>
                  <a:lnTo>
                    <a:pt x="2501" y="1832"/>
                  </a:lnTo>
                  <a:lnTo>
                    <a:pt x="2506" y="1815"/>
                  </a:lnTo>
                  <a:lnTo>
                    <a:pt x="2521" y="1792"/>
                  </a:lnTo>
                  <a:lnTo>
                    <a:pt x="2520" y="1762"/>
                  </a:lnTo>
                  <a:lnTo>
                    <a:pt x="2490" y="1735"/>
                  </a:lnTo>
                  <a:lnTo>
                    <a:pt x="2468" y="1701"/>
                  </a:lnTo>
                  <a:lnTo>
                    <a:pt x="2468" y="1684"/>
                  </a:lnTo>
                  <a:lnTo>
                    <a:pt x="2472" y="1670"/>
                  </a:lnTo>
                  <a:lnTo>
                    <a:pt x="2473" y="1657"/>
                  </a:lnTo>
                  <a:lnTo>
                    <a:pt x="2471" y="1643"/>
                  </a:lnTo>
                  <a:lnTo>
                    <a:pt x="2478" y="1630"/>
                  </a:lnTo>
                  <a:lnTo>
                    <a:pt x="2473" y="1606"/>
                  </a:lnTo>
                  <a:lnTo>
                    <a:pt x="2479" y="1592"/>
                  </a:lnTo>
                  <a:lnTo>
                    <a:pt x="2479" y="1571"/>
                  </a:lnTo>
                  <a:lnTo>
                    <a:pt x="2476" y="1565"/>
                  </a:lnTo>
                  <a:lnTo>
                    <a:pt x="2476" y="1558"/>
                  </a:lnTo>
                  <a:lnTo>
                    <a:pt x="2473" y="1555"/>
                  </a:lnTo>
                  <a:lnTo>
                    <a:pt x="2472" y="1545"/>
                  </a:lnTo>
                  <a:lnTo>
                    <a:pt x="2474" y="1530"/>
                  </a:lnTo>
                  <a:lnTo>
                    <a:pt x="2473" y="1524"/>
                  </a:lnTo>
                  <a:lnTo>
                    <a:pt x="2467" y="1518"/>
                  </a:lnTo>
                  <a:lnTo>
                    <a:pt x="2465" y="1504"/>
                  </a:lnTo>
                  <a:lnTo>
                    <a:pt x="2469" y="1492"/>
                  </a:lnTo>
                  <a:lnTo>
                    <a:pt x="2482" y="1482"/>
                  </a:lnTo>
                  <a:lnTo>
                    <a:pt x="2483" y="1475"/>
                  </a:lnTo>
                  <a:lnTo>
                    <a:pt x="2480" y="1442"/>
                  </a:lnTo>
                  <a:lnTo>
                    <a:pt x="2485" y="1427"/>
                  </a:lnTo>
                  <a:lnTo>
                    <a:pt x="2485" y="1406"/>
                  </a:lnTo>
                  <a:lnTo>
                    <a:pt x="2471" y="1373"/>
                  </a:lnTo>
                  <a:lnTo>
                    <a:pt x="2473" y="1350"/>
                  </a:lnTo>
                  <a:lnTo>
                    <a:pt x="2453" y="1334"/>
                  </a:lnTo>
                  <a:lnTo>
                    <a:pt x="2442" y="1321"/>
                  </a:lnTo>
                  <a:lnTo>
                    <a:pt x="2429" y="1297"/>
                  </a:lnTo>
                  <a:lnTo>
                    <a:pt x="2430" y="1283"/>
                  </a:lnTo>
                  <a:lnTo>
                    <a:pt x="2431" y="1281"/>
                  </a:lnTo>
                  <a:lnTo>
                    <a:pt x="2447" y="1271"/>
                  </a:lnTo>
                  <a:lnTo>
                    <a:pt x="2450" y="1260"/>
                  </a:lnTo>
                  <a:lnTo>
                    <a:pt x="2457" y="1250"/>
                  </a:lnTo>
                  <a:lnTo>
                    <a:pt x="2457" y="1243"/>
                  </a:lnTo>
                  <a:lnTo>
                    <a:pt x="2456" y="1233"/>
                  </a:lnTo>
                  <a:lnTo>
                    <a:pt x="2465" y="1217"/>
                  </a:lnTo>
                  <a:lnTo>
                    <a:pt x="2472" y="1187"/>
                  </a:lnTo>
                  <a:lnTo>
                    <a:pt x="2478" y="1173"/>
                  </a:lnTo>
                  <a:lnTo>
                    <a:pt x="2480" y="1147"/>
                  </a:lnTo>
                  <a:lnTo>
                    <a:pt x="2477" y="1132"/>
                  </a:lnTo>
                  <a:lnTo>
                    <a:pt x="2476" y="1114"/>
                  </a:lnTo>
                  <a:lnTo>
                    <a:pt x="2477" y="1092"/>
                  </a:lnTo>
                  <a:lnTo>
                    <a:pt x="2473" y="1084"/>
                  </a:lnTo>
                  <a:lnTo>
                    <a:pt x="2477" y="1079"/>
                  </a:lnTo>
                  <a:lnTo>
                    <a:pt x="2476" y="1078"/>
                  </a:lnTo>
                  <a:lnTo>
                    <a:pt x="2434" y="1058"/>
                  </a:lnTo>
                  <a:lnTo>
                    <a:pt x="2419" y="1046"/>
                  </a:lnTo>
                  <a:lnTo>
                    <a:pt x="2376" y="1052"/>
                  </a:lnTo>
                  <a:lnTo>
                    <a:pt x="2359" y="1050"/>
                  </a:lnTo>
                  <a:lnTo>
                    <a:pt x="2331" y="1051"/>
                  </a:lnTo>
                  <a:lnTo>
                    <a:pt x="2318" y="1045"/>
                  </a:lnTo>
                  <a:lnTo>
                    <a:pt x="2326" y="1038"/>
                  </a:lnTo>
                  <a:lnTo>
                    <a:pt x="2297" y="1040"/>
                  </a:lnTo>
                  <a:lnTo>
                    <a:pt x="2293" y="1050"/>
                  </a:lnTo>
                  <a:lnTo>
                    <a:pt x="2293" y="1056"/>
                  </a:lnTo>
                  <a:lnTo>
                    <a:pt x="2288" y="1071"/>
                  </a:lnTo>
                  <a:lnTo>
                    <a:pt x="2279" y="1084"/>
                  </a:lnTo>
                  <a:lnTo>
                    <a:pt x="2273" y="1103"/>
                  </a:lnTo>
                  <a:lnTo>
                    <a:pt x="2265" y="1143"/>
                  </a:lnTo>
                  <a:lnTo>
                    <a:pt x="2261" y="1164"/>
                  </a:lnTo>
                  <a:lnTo>
                    <a:pt x="2254" y="1176"/>
                  </a:lnTo>
                  <a:lnTo>
                    <a:pt x="2248" y="1228"/>
                  </a:lnTo>
                  <a:lnTo>
                    <a:pt x="2243" y="1246"/>
                  </a:lnTo>
                  <a:lnTo>
                    <a:pt x="2225" y="1282"/>
                  </a:lnTo>
                  <a:lnTo>
                    <a:pt x="2204" y="1305"/>
                  </a:lnTo>
                  <a:lnTo>
                    <a:pt x="2186" y="1323"/>
                  </a:lnTo>
                  <a:lnTo>
                    <a:pt x="2159" y="1336"/>
                  </a:lnTo>
                  <a:lnTo>
                    <a:pt x="2152" y="1369"/>
                  </a:lnTo>
                  <a:lnTo>
                    <a:pt x="2152" y="1374"/>
                  </a:lnTo>
                  <a:lnTo>
                    <a:pt x="2156" y="1375"/>
                  </a:lnTo>
                  <a:lnTo>
                    <a:pt x="2167" y="1358"/>
                  </a:lnTo>
                  <a:lnTo>
                    <a:pt x="2171" y="1361"/>
                  </a:lnTo>
                  <a:lnTo>
                    <a:pt x="2171" y="1375"/>
                  </a:lnTo>
                  <a:lnTo>
                    <a:pt x="2166" y="1385"/>
                  </a:lnTo>
                  <a:lnTo>
                    <a:pt x="2148" y="1397"/>
                  </a:lnTo>
                  <a:lnTo>
                    <a:pt x="2143" y="1415"/>
                  </a:lnTo>
                  <a:lnTo>
                    <a:pt x="2149" y="1428"/>
                  </a:lnTo>
                  <a:lnTo>
                    <a:pt x="2162" y="1422"/>
                  </a:lnTo>
                  <a:lnTo>
                    <a:pt x="2171" y="1415"/>
                  </a:lnTo>
                  <a:lnTo>
                    <a:pt x="2186" y="1416"/>
                  </a:lnTo>
                  <a:lnTo>
                    <a:pt x="2192" y="1432"/>
                  </a:lnTo>
                  <a:lnTo>
                    <a:pt x="2187" y="1445"/>
                  </a:lnTo>
                  <a:lnTo>
                    <a:pt x="2187" y="1487"/>
                  </a:lnTo>
                  <a:lnTo>
                    <a:pt x="2178" y="1499"/>
                  </a:lnTo>
                  <a:lnTo>
                    <a:pt x="2181" y="1522"/>
                  </a:lnTo>
                  <a:lnTo>
                    <a:pt x="2187" y="1534"/>
                  </a:lnTo>
                  <a:lnTo>
                    <a:pt x="2181" y="1550"/>
                  </a:lnTo>
                  <a:lnTo>
                    <a:pt x="2170" y="1550"/>
                  </a:lnTo>
                  <a:lnTo>
                    <a:pt x="2164" y="1540"/>
                  </a:lnTo>
                  <a:lnTo>
                    <a:pt x="2161" y="1563"/>
                  </a:lnTo>
                  <a:lnTo>
                    <a:pt x="2161" y="1606"/>
                  </a:lnTo>
                  <a:lnTo>
                    <a:pt x="2168" y="1621"/>
                  </a:lnTo>
                  <a:lnTo>
                    <a:pt x="2168" y="1606"/>
                  </a:lnTo>
                  <a:lnTo>
                    <a:pt x="2182" y="1601"/>
                  </a:lnTo>
                  <a:lnTo>
                    <a:pt x="2205" y="1616"/>
                  </a:lnTo>
                  <a:lnTo>
                    <a:pt x="2218" y="1628"/>
                  </a:lnTo>
                  <a:lnTo>
                    <a:pt x="2225" y="1625"/>
                  </a:lnTo>
                  <a:lnTo>
                    <a:pt x="2230" y="1625"/>
                  </a:lnTo>
                  <a:lnTo>
                    <a:pt x="2227" y="1647"/>
                  </a:lnTo>
                  <a:lnTo>
                    <a:pt x="2236" y="1671"/>
                  </a:lnTo>
                  <a:lnTo>
                    <a:pt x="2243" y="1686"/>
                  </a:lnTo>
                  <a:lnTo>
                    <a:pt x="2251" y="1706"/>
                  </a:lnTo>
                  <a:lnTo>
                    <a:pt x="2267" y="1717"/>
                  </a:lnTo>
                  <a:lnTo>
                    <a:pt x="2279" y="1713"/>
                  </a:lnTo>
                  <a:lnTo>
                    <a:pt x="2279" y="1719"/>
                  </a:lnTo>
                  <a:lnTo>
                    <a:pt x="2285" y="1727"/>
                  </a:lnTo>
                  <a:lnTo>
                    <a:pt x="2274" y="1743"/>
                  </a:lnTo>
                  <a:lnTo>
                    <a:pt x="2264" y="1776"/>
                  </a:lnTo>
                  <a:lnTo>
                    <a:pt x="2256" y="1799"/>
                  </a:lnTo>
                  <a:lnTo>
                    <a:pt x="2253" y="1811"/>
                  </a:lnTo>
                  <a:lnTo>
                    <a:pt x="2238" y="1822"/>
                  </a:lnTo>
                  <a:lnTo>
                    <a:pt x="2234" y="1814"/>
                  </a:lnTo>
                  <a:lnTo>
                    <a:pt x="2235" y="1800"/>
                  </a:lnTo>
                  <a:lnTo>
                    <a:pt x="2225" y="1787"/>
                  </a:lnTo>
                  <a:lnTo>
                    <a:pt x="2207" y="1776"/>
                  </a:lnTo>
                  <a:lnTo>
                    <a:pt x="2172" y="1733"/>
                  </a:lnTo>
                  <a:lnTo>
                    <a:pt x="2161" y="1724"/>
                  </a:lnTo>
                  <a:lnTo>
                    <a:pt x="2144" y="1721"/>
                  </a:lnTo>
                  <a:lnTo>
                    <a:pt x="2119" y="1701"/>
                  </a:lnTo>
                  <a:lnTo>
                    <a:pt x="2092" y="1691"/>
                  </a:lnTo>
                  <a:lnTo>
                    <a:pt x="2094" y="1682"/>
                  </a:lnTo>
                  <a:lnTo>
                    <a:pt x="2101" y="1682"/>
                  </a:lnTo>
                  <a:lnTo>
                    <a:pt x="2097" y="1679"/>
                  </a:lnTo>
                  <a:lnTo>
                    <a:pt x="2079" y="1675"/>
                  </a:lnTo>
                  <a:lnTo>
                    <a:pt x="2057" y="1658"/>
                  </a:lnTo>
                  <a:lnTo>
                    <a:pt x="2043" y="1652"/>
                  </a:lnTo>
                  <a:lnTo>
                    <a:pt x="2011" y="1622"/>
                  </a:lnTo>
                  <a:lnTo>
                    <a:pt x="1993" y="1617"/>
                  </a:lnTo>
                  <a:lnTo>
                    <a:pt x="1965" y="1603"/>
                  </a:lnTo>
                  <a:lnTo>
                    <a:pt x="1956" y="1603"/>
                  </a:lnTo>
                  <a:lnTo>
                    <a:pt x="1936" y="1589"/>
                  </a:lnTo>
                  <a:lnTo>
                    <a:pt x="1922" y="1590"/>
                  </a:lnTo>
                  <a:lnTo>
                    <a:pt x="1869" y="1587"/>
                  </a:lnTo>
                  <a:lnTo>
                    <a:pt x="1865" y="1581"/>
                  </a:lnTo>
                  <a:lnTo>
                    <a:pt x="1848" y="1573"/>
                  </a:lnTo>
                  <a:lnTo>
                    <a:pt x="1834" y="1573"/>
                  </a:lnTo>
                  <a:lnTo>
                    <a:pt x="1829" y="1577"/>
                  </a:lnTo>
                  <a:lnTo>
                    <a:pt x="1828" y="1587"/>
                  </a:lnTo>
                  <a:lnTo>
                    <a:pt x="1823" y="1595"/>
                  </a:lnTo>
                  <a:lnTo>
                    <a:pt x="1802" y="1609"/>
                  </a:lnTo>
                  <a:lnTo>
                    <a:pt x="1804" y="1617"/>
                  </a:lnTo>
                  <a:lnTo>
                    <a:pt x="1810" y="1635"/>
                  </a:lnTo>
                  <a:lnTo>
                    <a:pt x="1823" y="1655"/>
                  </a:lnTo>
                  <a:lnTo>
                    <a:pt x="1833" y="1690"/>
                  </a:lnTo>
                  <a:lnTo>
                    <a:pt x="1832" y="1682"/>
                  </a:lnTo>
                  <a:lnTo>
                    <a:pt x="1837" y="1684"/>
                  </a:lnTo>
                  <a:lnTo>
                    <a:pt x="1832" y="1718"/>
                  </a:lnTo>
                  <a:lnTo>
                    <a:pt x="1829" y="1724"/>
                  </a:lnTo>
                  <a:lnTo>
                    <a:pt x="1810" y="1746"/>
                  </a:lnTo>
                  <a:lnTo>
                    <a:pt x="1779" y="1750"/>
                  </a:lnTo>
                  <a:lnTo>
                    <a:pt x="1778" y="1765"/>
                  </a:lnTo>
                  <a:lnTo>
                    <a:pt x="1783" y="1773"/>
                  </a:lnTo>
                  <a:lnTo>
                    <a:pt x="1784" y="1783"/>
                  </a:lnTo>
                  <a:lnTo>
                    <a:pt x="1773" y="1799"/>
                  </a:lnTo>
                  <a:lnTo>
                    <a:pt x="1761" y="1805"/>
                  </a:lnTo>
                  <a:lnTo>
                    <a:pt x="1747" y="1798"/>
                  </a:lnTo>
                  <a:lnTo>
                    <a:pt x="1736" y="1787"/>
                  </a:lnTo>
                  <a:lnTo>
                    <a:pt x="1736" y="1770"/>
                  </a:lnTo>
                  <a:lnTo>
                    <a:pt x="1741" y="1759"/>
                  </a:lnTo>
                  <a:lnTo>
                    <a:pt x="1747" y="1750"/>
                  </a:lnTo>
                  <a:lnTo>
                    <a:pt x="1754" y="1745"/>
                  </a:lnTo>
                  <a:lnTo>
                    <a:pt x="1732" y="1713"/>
                  </a:lnTo>
                  <a:lnTo>
                    <a:pt x="1735" y="1705"/>
                  </a:lnTo>
                  <a:lnTo>
                    <a:pt x="1724" y="1703"/>
                  </a:lnTo>
                  <a:lnTo>
                    <a:pt x="1684" y="1721"/>
                  </a:lnTo>
                  <a:lnTo>
                    <a:pt x="1675" y="1737"/>
                  </a:lnTo>
                  <a:lnTo>
                    <a:pt x="1660" y="1743"/>
                  </a:lnTo>
                  <a:lnTo>
                    <a:pt x="1640" y="1773"/>
                  </a:lnTo>
                  <a:lnTo>
                    <a:pt x="1628" y="1775"/>
                  </a:lnTo>
                  <a:lnTo>
                    <a:pt x="1622" y="1766"/>
                  </a:lnTo>
                  <a:lnTo>
                    <a:pt x="1606" y="1762"/>
                  </a:lnTo>
                  <a:lnTo>
                    <a:pt x="1587" y="1767"/>
                  </a:lnTo>
                  <a:lnTo>
                    <a:pt x="1570" y="1757"/>
                  </a:lnTo>
                  <a:lnTo>
                    <a:pt x="1547" y="1772"/>
                  </a:lnTo>
                  <a:lnTo>
                    <a:pt x="1536" y="1771"/>
                  </a:lnTo>
                  <a:lnTo>
                    <a:pt x="1512" y="1792"/>
                  </a:lnTo>
                  <a:lnTo>
                    <a:pt x="1508" y="1802"/>
                  </a:lnTo>
                  <a:lnTo>
                    <a:pt x="1506" y="1822"/>
                  </a:lnTo>
                  <a:lnTo>
                    <a:pt x="1504" y="1831"/>
                  </a:lnTo>
                  <a:lnTo>
                    <a:pt x="1495" y="1831"/>
                  </a:lnTo>
                  <a:lnTo>
                    <a:pt x="1487" y="1824"/>
                  </a:lnTo>
                  <a:lnTo>
                    <a:pt x="1478" y="1813"/>
                  </a:lnTo>
                  <a:lnTo>
                    <a:pt x="1474" y="1816"/>
                  </a:lnTo>
                  <a:lnTo>
                    <a:pt x="1467" y="1821"/>
                  </a:lnTo>
                  <a:lnTo>
                    <a:pt x="1456" y="1807"/>
                  </a:lnTo>
                  <a:lnTo>
                    <a:pt x="1456" y="1779"/>
                  </a:lnTo>
                  <a:lnTo>
                    <a:pt x="1450" y="1773"/>
                  </a:lnTo>
                  <a:lnTo>
                    <a:pt x="1450" y="1766"/>
                  </a:lnTo>
                  <a:lnTo>
                    <a:pt x="1457" y="1751"/>
                  </a:lnTo>
                  <a:lnTo>
                    <a:pt x="1458" y="1737"/>
                  </a:lnTo>
                  <a:lnTo>
                    <a:pt x="1452" y="1724"/>
                  </a:lnTo>
                  <a:lnTo>
                    <a:pt x="1447" y="1722"/>
                  </a:lnTo>
                  <a:lnTo>
                    <a:pt x="1446" y="1730"/>
                  </a:lnTo>
                  <a:lnTo>
                    <a:pt x="1442" y="1730"/>
                  </a:lnTo>
                  <a:lnTo>
                    <a:pt x="1444" y="1721"/>
                  </a:lnTo>
                  <a:lnTo>
                    <a:pt x="1451" y="1716"/>
                  </a:lnTo>
                  <a:lnTo>
                    <a:pt x="1477" y="1713"/>
                  </a:lnTo>
                  <a:lnTo>
                    <a:pt x="1488" y="1707"/>
                  </a:lnTo>
                  <a:lnTo>
                    <a:pt x="1490" y="1705"/>
                  </a:lnTo>
                  <a:lnTo>
                    <a:pt x="1484" y="1707"/>
                  </a:lnTo>
                  <a:lnTo>
                    <a:pt x="1467" y="1712"/>
                  </a:lnTo>
                  <a:lnTo>
                    <a:pt x="1460" y="1711"/>
                  </a:lnTo>
                  <a:lnTo>
                    <a:pt x="1445" y="1712"/>
                  </a:lnTo>
                  <a:lnTo>
                    <a:pt x="1423" y="1723"/>
                  </a:lnTo>
                  <a:lnTo>
                    <a:pt x="1424" y="1730"/>
                  </a:lnTo>
                  <a:lnTo>
                    <a:pt x="1415" y="1734"/>
                  </a:lnTo>
                  <a:lnTo>
                    <a:pt x="1413" y="1738"/>
                  </a:lnTo>
                  <a:lnTo>
                    <a:pt x="1417" y="1751"/>
                  </a:lnTo>
                  <a:lnTo>
                    <a:pt x="1417" y="1759"/>
                  </a:lnTo>
                  <a:lnTo>
                    <a:pt x="1406" y="1765"/>
                  </a:lnTo>
                  <a:lnTo>
                    <a:pt x="1397" y="1760"/>
                  </a:lnTo>
                  <a:lnTo>
                    <a:pt x="1393" y="1751"/>
                  </a:lnTo>
                  <a:lnTo>
                    <a:pt x="1398" y="1743"/>
                  </a:lnTo>
                  <a:lnTo>
                    <a:pt x="1391" y="1743"/>
                  </a:lnTo>
                  <a:lnTo>
                    <a:pt x="1369" y="1767"/>
                  </a:lnTo>
                  <a:lnTo>
                    <a:pt x="1377" y="1766"/>
                  </a:lnTo>
                  <a:lnTo>
                    <a:pt x="1381" y="1775"/>
                  </a:lnTo>
                  <a:lnTo>
                    <a:pt x="1381" y="1783"/>
                  </a:lnTo>
                  <a:lnTo>
                    <a:pt x="1380" y="1793"/>
                  </a:lnTo>
                  <a:lnTo>
                    <a:pt x="1371" y="1800"/>
                  </a:lnTo>
                  <a:lnTo>
                    <a:pt x="1366" y="1803"/>
                  </a:lnTo>
                  <a:lnTo>
                    <a:pt x="1361" y="1789"/>
                  </a:lnTo>
                  <a:lnTo>
                    <a:pt x="1354" y="1777"/>
                  </a:lnTo>
                  <a:lnTo>
                    <a:pt x="1326" y="1786"/>
                  </a:lnTo>
                  <a:lnTo>
                    <a:pt x="1328" y="1789"/>
                  </a:lnTo>
                  <a:lnTo>
                    <a:pt x="1291" y="1807"/>
                  </a:lnTo>
                  <a:lnTo>
                    <a:pt x="1288" y="1804"/>
                  </a:lnTo>
                  <a:lnTo>
                    <a:pt x="1282" y="1807"/>
                  </a:lnTo>
                  <a:lnTo>
                    <a:pt x="1254" y="1832"/>
                  </a:lnTo>
                  <a:lnTo>
                    <a:pt x="1181" y="1880"/>
                  </a:lnTo>
                  <a:lnTo>
                    <a:pt x="1172" y="1880"/>
                  </a:lnTo>
                  <a:lnTo>
                    <a:pt x="1171" y="1895"/>
                  </a:lnTo>
                  <a:lnTo>
                    <a:pt x="1175" y="1897"/>
                  </a:lnTo>
                  <a:lnTo>
                    <a:pt x="1166" y="1905"/>
                  </a:lnTo>
                  <a:lnTo>
                    <a:pt x="1144" y="1908"/>
                  </a:lnTo>
                  <a:lnTo>
                    <a:pt x="1135" y="1916"/>
                  </a:lnTo>
                  <a:lnTo>
                    <a:pt x="1129" y="1913"/>
                  </a:lnTo>
                  <a:lnTo>
                    <a:pt x="1123" y="1927"/>
                  </a:lnTo>
                  <a:lnTo>
                    <a:pt x="1114" y="1958"/>
                  </a:lnTo>
                  <a:lnTo>
                    <a:pt x="1111" y="1970"/>
                  </a:lnTo>
                  <a:lnTo>
                    <a:pt x="1113" y="1996"/>
                  </a:lnTo>
                  <a:lnTo>
                    <a:pt x="1106" y="2008"/>
                  </a:lnTo>
                  <a:lnTo>
                    <a:pt x="1090" y="2017"/>
                  </a:lnTo>
                  <a:lnTo>
                    <a:pt x="1079" y="2015"/>
                  </a:lnTo>
                  <a:lnTo>
                    <a:pt x="1058" y="2024"/>
                  </a:lnTo>
                  <a:lnTo>
                    <a:pt x="1053" y="2044"/>
                  </a:lnTo>
                  <a:lnTo>
                    <a:pt x="1048" y="2030"/>
                  </a:lnTo>
                  <a:lnTo>
                    <a:pt x="1047" y="2015"/>
                  </a:lnTo>
                  <a:lnTo>
                    <a:pt x="1033" y="2023"/>
                  </a:lnTo>
                  <a:lnTo>
                    <a:pt x="1024" y="2023"/>
                  </a:lnTo>
                  <a:lnTo>
                    <a:pt x="1015" y="2017"/>
                  </a:lnTo>
                  <a:lnTo>
                    <a:pt x="1004" y="1997"/>
                  </a:lnTo>
                  <a:lnTo>
                    <a:pt x="1000" y="1985"/>
                  </a:lnTo>
                  <a:lnTo>
                    <a:pt x="978" y="1960"/>
                  </a:lnTo>
                  <a:lnTo>
                    <a:pt x="968" y="1950"/>
                  </a:lnTo>
                  <a:lnTo>
                    <a:pt x="963" y="1935"/>
                  </a:lnTo>
                  <a:lnTo>
                    <a:pt x="962" y="1921"/>
                  </a:lnTo>
                  <a:lnTo>
                    <a:pt x="973" y="1920"/>
                  </a:lnTo>
                  <a:lnTo>
                    <a:pt x="981" y="1910"/>
                  </a:lnTo>
                  <a:lnTo>
                    <a:pt x="984" y="1896"/>
                  </a:lnTo>
                  <a:lnTo>
                    <a:pt x="999" y="1891"/>
                  </a:lnTo>
                  <a:lnTo>
                    <a:pt x="1054" y="1880"/>
                  </a:lnTo>
                  <a:lnTo>
                    <a:pt x="1046" y="1863"/>
                  </a:lnTo>
                  <a:lnTo>
                    <a:pt x="1044" y="1845"/>
                  </a:lnTo>
                  <a:lnTo>
                    <a:pt x="1041" y="1826"/>
                  </a:lnTo>
                  <a:lnTo>
                    <a:pt x="1031" y="1832"/>
                  </a:lnTo>
                  <a:lnTo>
                    <a:pt x="1021" y="1814"/>
                  </a:lnTo>
                  <a:lnTo>
                    <a:pt x="1015" y="1809"/>
                  </a:lnTo>
                  <a:lnTo>
                    <a:pt x="1015" y="1792"/>
                  </a:lnTo>
                  <a:lnTo>
                    <a:pt x="1004" y="1783"/>
                  </a:lnTo>
                  <a:lnTo>
                    <a:pt x="978" y="1776"/>
                  </a:lnTo>
                  <a:lnTo>
                    <a:pt x="955" y="1776"/>
                  </a:lnTo>
                  <a:lnTo>
                    <a:pt x="930" y="1773"/>
                  </a:lnTo>
                  <a:lnTo>
                    <a:pt x="919" y="1777"/>
                  </a:lnTo>
                  <a:lnTo>
                    <a:pt x="909" y="1775"/>
                  </a:lnTo>
                  <a:lnTo>
                    <a:pt x="868" y="1754"/>
                  </a:lnTo>
                  <a:lnTo>
                    <a:pt x="870" y="1764"/>
                  </a:lnTo>
                  <a:lnTo>
                    <a:pt x="917" y="1805"/>
                  </a:lnTo>
                  <a:lnTo>
                    <a:pt x="917" y="1838"/>
                  </a:lnTo>
                  <a:lnTo>
                    <a:pt x="919" y="1853"/>
                  </a:lnTo>
                  <a:lnTo>
                    <a:pt x="914" y="1873"/>
                  </a:lnTo>
                  <a:lnTo>
                    <a:pt x="915" y="1890"/>
                  </a:lnTo>
                  <a:lnTo>
                    <a:pt x="901" y="1939"/>
                  </a:lnTo>
                  <a:lnTo>
                    <a:pt x="901" y="1953"/>
                  </a:lnTo>
                  <a:lnTo>
                    <a:pt x="902" y="1970"/>
                  </a:lnTo>
                  <a:lnTo>
                    <a:pt x="907" y="1975"/>
                  </a:lnTo>
                  <a:lnTo>
                    <a:pt x="919" y="1975"/>
                  </a:lnTo>
                  <a:lnTo>
                    <a:pt x="929" y="1982"/>
                  </a:lnTo>
                  <a:lnTo>
                    <a:pt x="938" y="2002"/>
                  </a:lnTo>
                  <a:lnTo>
                    <a:pt x="938" y="2013"/>
                  </a:lnTo>
                  <a:lnTo>
                    <a:pt x="933" y="2026"/>
                  </a:lnTo>
                  <a:lnTo>
                    <a:pt x="936" y="2037"/>
                  </a:lnTo>
                  <a:lnTo>
                    <a:pt x="933" y="2056"/>
                  </a:lnTo>
                  <a:lnTo>
                    <a:pt x="922" y="2072"/>
                  </a:lnTo>
                  <a:lnTo>
                    <a:pt x="915" y="2096"/>
                  </a:lnTo>
                  <a:lnTo>
                    <a:pt x="922" y="2114"/>
                  </a:lnTo>
                  <a:lnTo>
                    <a:pt x="918" y="2149"/>
                  </a:lnTo>
                  <a:lnTo>
                    <a:pt x="908" y="2134"/>
                  </a:lnTo>
                  <a:lnTo>
                    <a:pt x="906" y="2123"/>
                  </a:lnTo>
                  <a:lnTo>
                    <a:pt x="898" y="2114"/>
                  </a:lnTo>
                  <a:lnTo>
                    <a:pt x="890" y="2115"/>
                  </a:lnTo>
                  <a:lnTo>
                    <a:pt x="877" y="2126"/>
                  </a:lnTo>
                  <a:lnTo>
                    <a:pt x="885" y="2111"/>
                  </a:lnTo>
                  <a:lnTo>
                    <a:pt x="886" y="2099"/>
                  </a:lnTo>
                  <a:lnTo>
                    <a:pt x="869" y="2085"/>
                  </a:lnTo>
                  <a:lnTo>
                    <a:pt x="860" y="2080"/>
                  </a:lnTo>
                  <a:lnTo>
                    <a:pt x="837" y="2080"/>
                  </a:lnTo>
                  <a:lnTo>
                    <a:pt x="816" y="2062"/>
                  </a:lnTo>
                  <a:lnTo>
                    <a:pt x="807" y="2072"/>
                  </a:lnTo>
                  <a:lnTo>
                    <a:pt x="804" y="2083"/>
                  </a:lnTo>
                  <a:lnTo>
                    <a:pt x="788" y="2099"/>
                  </a:lnTo>
                  <a:lnTo>
                    <a:pt x="779" y="2114"/>
                  </a:lnTo>
                  <a:lnTo>
                    <a:pt x="768" y="2126"/>
                  </a:lnTo>
                  <a:lnTo>
                    <a:pt x="743" y="2136"/>
                  </a:lnTo>
                  <a:lnTo>
                    <a:pt x="735" y="2136"/>
                  </a:lnTo>
                  <a:lnTo>
                    <a:pt x="723" y="2144"/>
                  </a:lnTo>
                  <a:lnTo>
                    <a:pt x="716" y="2159"/>
                  </a:lnTo>
                  <a:lnTo>
                    <a:pt x="704" y="2170"/>
                  </a:lnTo>
                  <a:lnTo>
                    <a:pt x="693" y="2180"/>
                  </a:lnTo>
                  <a:lnTo>
                    <a:pt x="681" y="2184"/>
                  </a:lnTo>
                  <a:lnTo>
                    <a:pt x="681" y="2197"/>
                  </a:lnTo>
                  <a:lnTo>
                    <a:pt x="683" y="2223"/>
                  </a:lnTo>
                  <a:lnTo>
                    <a:pt x="696" y="2246"/>
                  </a:lnTo>
                  <a:lnTo>
                    <a:pt x="707" y="2261"/>
                  </a:lnTo>
                  <a:lnTo>
                    <a:pt x="714" y="2276"/>
                  </a:lnTo>
                  <a:lnTo>
                    <a:pt x="727" y="2308"/>
                  </a:lnTo>
                  <a:lnTo>
                    <a:pt x="730" y="2316"/>
                  </a:lnTo>
                  <a:lnTo>
                    <a:pt x="739" y="2330"/>
                  </a:lnTo>
                  <a:lnTo>
                    <a:pt x="739" y="2336"/>
                  </a:lnTo>
                  <a:lnTo>
                    <a:pt x="720" y="2324"/>
                  </a:lnTo>
                  <a:lnTo>
                    <a:pt x="714" y="2326"/>
                  </a:lnTo>
                  <a:lnTo>
                    <a:pt x="686" y="2315"/>
                  </a:lnTo>
                  <a:lnTo>
                    <a:pt x="687" y="2321"/>
                  </a:lnTo>
                  <a:lnTo>
                    <a:pt x="684" y="2325"/>
                  </a:lnTo>
                  <a:lnTo>
                    <a:pt x="671" y="2322"/>
                  </a:lnTo>
                  <a:lnTo>
                    <a:pt x="653" y="2314"/>
                  </a:lnTo>
                  <a:lnTo>
                    <a:pt x="634" y="2300"/>
                  </a:lnTo>
                  <a:lnTo>
                    <a:pt x="619" y="2298"/>
                  </a:lnTo>
                  <a:lnTo>
                    <a:pt x="610" y="2290"/>
                  </a:lnTo>
                  <a:lnTo>
                    <a:pt x="595" y="2304"/>
                  </a:lnTo>
                  <a:lnTo>
                    <a:pt x="587" y="2317"/>
                  </a:lnTo>
                  <a:lnTo>
                    <a:pt x="584" y="2297"/>
                  </a:lnTo>
                  <a:lnTo>
                    <a:pt x="599" y="2288"/>
                  </a:lnTo>
                  <a:lnTo>
                    <a:pt x="586" y="2283"/>
                  </a:lnTo>
                  <a:lnTo>
                    <a:pt x="570" y="2279"/>
                  </a:lnTo>
                  <a:lnTo>
                    <a:pt x="567" y="2266"/>
                  </a:lnTo>
                  <a:lnTo>
                    <a:pt x="549" y="2255"/>
                  </a:lnTo>
                  <a:lnTo>
                    <a:pt x="531" y="2246"/>
                  </a:lnTo>
                  <a:lnTo>
                    <a:pt x="520" y="2244"/>
                  </a:lnTo>
                  <a:lnTo>
                    <a:pt x="517" y="2265"/>
                  </a:lnTo>
                  <a:lnTo>
                    <a:pt x="509" y="2276"/>
                  </a:lnTo>
                  <a:lnTo>
                    <a:pt x="499" y="2279"/>
                  </a:lnTo>
                  <a:lnTo>
                    <a:pt x="501" y="2289"/>
                  </a:lnTo>
                  <a:lnTo>
                    <a:pt x="508" y="2304"/>
                  </a:lnTo>
                  <a:lnTo>
                    <a:pt x="516" y="2309"/>
                  </a:lnTo>
                  <a:lnTo>
                    <a:pt x="527" y="2332"/>
                  </a:lnTo>
                  <a:lnTo>
                    <a:pt x="543" y="2349"/>
                  </a:lnTo>
                  <a:lnTo>
                    <a:pt x="574" y="2336"/>
                  </a:lnTo>
                  <a:lnTo>
                    <a:pt x="580" y="2352"/>
                  </a:lnTo>
                  <a:lnTo>
                    <a:pt x="587" y="2399"/>
                  </a:lnTo>
                  <a:lnTo>
                    <a:pt x="592" y="2407"/>
                  </a:lnTo>
                  <a:lnTo>
                    <a:pt x="575" y="2400"/>
                  </a:lnTo>
                  <a:lnTo>
                    <a:pt x="560" y="2410"/>
                  </a:lnTo>
                  <a:lnTo>
                    <a:pt x="557" y="2417"/>
                  </a:lnTo>
                  <a:lnTo>
                    <a:pt x="557" y="2421"/>
                  </a:lnTo>
                  <a:lnTo>
                    <a:pt x="543" y="2413"/>
                  </a:lnTo>
                  <a:lnTo>
                    <a:pt x="533" y="2411"/>
                  </a:lnTo>
                  <a:lnTo>
                    <a:pt x="501" y="2395"/>
                  </a:lnTo>
                  <a:lnTo>
                    <a:pt x="484" y="2390"/>
                  </a:lnTo>
                  <a:lnTo>
                    <a:pt x="482" y="2383"/>
                  </a:lnTo>
                  <a:lnTo>
                    <a:pt x="474" y="2372"/>
                  </a:lnTo>
                  <a:lnTo>
                    <a:pt x="466" y="2364"/>
                  </a:lnTo>
                  <a:lnTo>
                    <a:pt x="460" y="2354"/>
                  </a:lnTo>
                  <a:lnTo>
                    <a:pt x="450" y="2348"/>
                  </a:lnTo>
                  <a:lnTo>
                    <a:pt x="444" y="2354"/>
                  </a:lnTo>
                  <a:lnTo>
                    <a:pt x="433" y="2356"/>
                  </a:lnTo>
                  <a:lnTo>
                    <a:pt x="415" y="2342"/>
                  </a:lnTo>
                  <a:lnTo>
                    <a:pt x="409" y="2330"/>
                  </a:lnTo>
                  <a:lnTo>
                    <a:pt x="396" y="2337"/>
                  </a:lnTo>
                  <a:lnTo>
                    <a:pt x="398" y="2329"/>
                  </a:lnTo>
                  <a:lnTo>
                    <a:pt x="408" y="2319"/>
                  </a:lnTo>
                  <a:lnTo>
                    <a:pt x="406" y="2299"/>
                  </a:lnTo>
                  <a:lnTo>
                    <a:pt x="408" y="2282"/>
                  </a:lnTo>
                  <a:lnTo>
                    <a:pt x="397" y="2272"/>
                  </a:lnTo>
                  <a:lnTo>
                    <a:pt x="398" y="2257"/>
                  </a:lnTo>
                  <a:lnTo>
                    <a:pt x="380" y="2222"/>
                  </a:lnTo>
                  <a:lnTo>
                    <a:pt x="385" y="2213"/>
                  </a:lnTo>
                  <a:lnTo>
                    <a:pt x="398" y="2209"/>
                  </a:lnTo>
                  <a:lnTo>
                    <a:pt x="402" y="2187"/>
                  </a:lnTo>
                  <a:lnTo>
                    <a:pt x="404" y="2161"/>
                  </a:lnTo>
                  <a:lnTo>
                    <a:pt x="402" y="2150"/>
                  </a:lnTo>
                  <a:lnTo>
                    <a:pt x="395" y="2142"/>
                  </a:lnTo>
                  <a:lnTo>
                    <a:pt x="388" y="2122"/>
                  </a:lnTo>
                  <a:lnTo>
                    <a:pt x="384" y="2116"/>
                  </a:lnTo>
                  <a:lnTo>
                    <a:pt x="368" y="2114"/>
                  </a:lnTo>
                  <a:lnTo>
                    <a:pt x="363" y="2101"/>
                  </a:lnTo>
                  <a:lnTo>
                    <a:pt x="353" y="2100"/>
                  </a:lnTo>
                  <a:lnTo>
                    <a:pt x="336" y="2094"/>
                  </a:lnTo>
                  <a:lnTo>
                    <a:pt x="336" y="2087"/>
                  </a:lnTo>
                  <a:lnTo>
                    <a:pt x="338" y="2078"/>
                  </a:lnTo>
                  <a:lnTo>
                    <a:pt x="336" y="2073"/>
                  </a:lnTo>
                  <a:lnTo>
                    <a:pt x="318" y="2071"/>
                  </a:lnTo>
                  <a:lnTo>
                    <a:pt x="285" y="2041"/>
                  </a:lnTo>
                  <a:lnTo>
                    <a:pt x="291" y="2035"/>
                  </a:lnTo>
                  <a:lnTo>
                    <a:pt x="275" y="2020"/>
                  </a:lnTo>
                  <a:lnTo>
                    <a:pt x="272" y="2004"/>
                  </a:lnTo>
                  <a:lnTo>
                    <a:pt x="264" y="1992"/>
                  </a:lnTo>
                  <a:lnTo>
                    <a:pt x="248" y="1987"/>
                  </a:lnTo>
                  <a:lnTo>
                    <a:pt x="256" y="1980"/>
                  </a:lnTo>
                  <a:lnTo>
                    <a:pt x="275" y="1976"/>
                  </a:lnTo>
                  <a:lnTo>
                    <a:pt x="295" y="1987"/>
                  </a:lnTo>
                  <a:lnTo>
                    <a:pt x="296" y="1999"/>
                  </a:lnTo>
                  <a:lnTo>
                    <a:pt x="306" y="2013"/>
                  </a:lnTo>
                  <a:lnTo>
                    <a:pt x="334" y="2033"/>
                  </a:lnTo>
                  <a:lnTo>
                    <a:pt x="338" y="2030"/>
                  </a:lnTo>
                  <a:lnTo>
                    <a:pt x="342" y="2020"/>
                  </a:lnTo>
                  <a:lnTo>
                    <a:pt x="350" y="2035"/>
                  </a:lnTo>
                  <a:lnTo>
                    <a:pt x="359" y="2042"/>
                  </a:lnTo>
                  <a:lnTo>
                    <a:pt x="365" y="2036"/>
                  </a:lnTo>
                  <a:lnTo>
                    <a:pt x="370" y="2039"/>
                  </a:lnTo>
                  <a:lnTo>
                    <a:pt x="375" y="2033"/>
                  </a:lnTo>
                  <a:lnTo>
                    <a:pt x="381" y="2034"/>
                  </a:lnTo>
                  <a:lnTo>
                    <a:pt x="384" y="2047"/>
                  </a:lnTo>
                  <a:lnTo>
                    <a:pt x="387" y="2060"/>
                  </a:lnTo>
                  <a:lnTo>
                    <a:pt x="402" y="2053"/>
                  </a:lnTo>
                  <a:lnTo>
                    <a:pt x="420" y="2058"/>
                  </a:lnTo>
                  <a:lnTo>
                    <a:pt x="427" y="2068"/>
                  </a:lnTo>
                  <a:lnTo>
                    <a:pt x="439" y="2068"/>
                  </a:lnTo>
                  <a:lnTo>
                    <a:pt x="447" y="2078"/>
                  </a:lnTo>
                  <a:lnTo>
                    <a:pt x="479" y="2087"/>
                  </a:lnTo>
                  <a:lnTo>
                    <a:pt x="494" y="2094"/>
                  </a:lnTo>
                  <a:lnTo>
                    <a:pt x="522" y="2096"/>
                  </a:lnTo>
                  <a:lnTo>
                    <a:pt x="548" y="2106"/>
                  </a:lnTo>
                  <a:lnTo>
                    <a:pt x="557" y="2116"/>
                  </a:lnTo>
                  <a:lnTo>
                    <a:pt x="576" y="2120"/>
                  </a:lnTo>
                  <a:lnTo>
                    <a:pt x="624" y="2123"/>
                  </a:lnTo>
                  <a:lnTo>
                    <a:pt x="637" y="2117"/>
                  </a:lnTo>
                  <a:lnTo>
                    <a:pt x="649" y="2115"/>
                  </a:lnTo>
                  <a:lnTo>
                    <a:pt x="693" y="2095"/>
                  </a:lnTo>
                  <a:lnTo>
                    <a:pt x="703" y="2085"/>
                  </a:lnTo>
                  <a:lnTo>
                    <a:pt x="712" y="2079"/>
                  </a:lnTo>
                  <a:lnTo>
                    <a:pt x="731" y="2057"/>
                  </a:lnTo>
                  <a:lnTo>
                    <a:pt x="752" y="2023"/>
                  </a:lnTo>
                  <a:lnTo>
                    <a:pt x="761" y="1998"/>
                  </a:lnTo>
                  <a:lnTo>
                    <a:pt x="764" y="1975"/>
                  </a:lnTo>
                  <a:lnTo>
                    <a:pt x="755" y="1970"/>
                  </a:lnTo>
                  <a:lnTo>
                    <a:pt x="752" y="1966"/>
                  </a:lnTo>
                  <a:lnTo>
                    <a:pt x="751" y="1944"/>
                  </a:lnTo>
                  <a:lnTo>
                    <a:pt x="746" y="1929"/>
                  </a:lnTo>
                  <a:lnTo>
                    <a:pt x="746" y="1907"/>
                  </a:lnTo>
                  <a:lnTo>
                    <a:pt x="735" y="1892"/>
                  </a:lnTo>
                  <a:lnTo>
                    <a:pt x="724" y="1886"/>
                  </a:lnTo>
                  <a:lnTo>
                    <a:pt x="718" y="1890"/>
                  </a:lnTo>
                  <a:lnTo>
                    <a:pt x="709" y="1883"/>
                  </a:lnTo>
                  <a:lnTo>
                    <a:pt x="710" y="1873"/>
                  </a:lnTo>
                  <a:lnTo>
                    <a:pt x="704" y="1869"/>
                  </a:lnTo>
                  <a:lnTo>
                    <a:pt x="693" y="1854"/>
                  </a:lnTo>
                  <a:lnTo>
                    <a:pt x="689" y="1845"/>
                  </a:lnTo>
                  <a:lnTo>
                    <a:pt x="683" y="1841"/>
                  </a:lnTo>
                  <a:lnTo>
                    <a:pt x="676" y="1835"/>
                  </a:lnTo>
                  <a:lnTo>
                    <a:pt x="681" y="1848"/>
                  </a:lnTo>
                  <a:lnTo>
                    <a:pt x="672" y="1851"/>
                  </a:lnTo>
                  <a:lnTo>
                    <a:pt x="650" y="1835"/>
                  </a:lnTo>
                  <a:lnTo>
                    <a:pt x="642" y="1825"/>
                  </a:lnTo>
                  <a:lnTo>
                    <a:pt x="639" y="1834"/>
                  </a:lnTo>
                  <a:lnTo>
                    <a:pt x="635" y="1827"/>
                  </a:lnTo>
                  <a:lnTo>
                    <a:pt x="632" y="1815"/>
                  </a:lnTo>
                  <a:lnTo>
                    <a:pt x="619" y="1800"/>
                  </a:lnTo>
                  <a:lnTo>
                    <a:pt x="627" y="1818"/>
                  </a:lnTo>
                  <a:lnTo>
                    <a:pt x="606" y="1811"/>
                  </a:lnTo>
                  <a:lnTo>
                    <a:pt x="599" y="1800"/>
                  </a:lnTo>
                  <a:lnTo>
                    <a:pt x="596" y="1793"/>
                  </a:lnTo>
                  <a:lnTo>
                    <a:pt x="589" y="1783"/>
                  </a:lnTo>
                  <a:lnTo>
                    <a:pt x="558" y="1751"/>
                  </a:lnTo>
                  <a:lnTo>
                    <a:pt x="542" y="1739"/>
                  </a:lnTo>
                  <a:lnTo>
                    <a:pt x="535" y="1730"/>
                  </a:lnTo>
                  <a:lnTo>
                    <a:pt x="509" y="1712"/>
                  </a:lnTo>
                  <a:lnTo>
                    <a:pt x="500" y="1701"/>
                  </a:lnTo>
                  <a:lnTo>
                    <a:pt x="466" y="1682"/>
                  </a:lnTo>
                  <a:lnTo>
                    <a:pt x="461" y="1678"/>
                  </a:lnTo>
                  <a:lnTo>
                    <a:pt x="427" y="1669"/>
                  </a:lnTo>
                  <a:lnTo>
                    <a:pt x="429" y="1675"/>
                  </a:lnTo>
                  <a:lnTo>
                    <a:pt x="427" y="1679"/>
                  </a:lnTo>
                  <a:lnTo>
                    <a:pt x="420" y="1679"/>
                  </a:lnTo>
                  <a:lnTo>
                    <a:pt x="403" y="1670"/>
                  </a:lnTo>
                  <a:lnTo>
                    <a:pt x="369" y="1662"/>
                  </a:lnTo>
                  <a:lnTo>
                    <a:pt x="354" y="1655"/>
                  </a:lnTo>
                  <a:lnTo>
                    <a:pt x="350" y="1662"/>
                  </a:lnTo>
                  <a:lnTo>
                    <a:pt x="333" y="1664"/>
                  </a:lnTo>
                  <a:lnTo>
                    <a:pt x="326" y="1670"/>
                  </a:lnTo>
                  <a:lnTo>
                    <a:pt x="322" y="1660"/>
                  </a:lnTo>
                  <a:lnTo>
                    <a:pt x="317" y="1657"/>
                  </a:lnTo>
                  <a:lnTo>
                    <a:pt x="320" y="1644"/>
                  </a:lnTo>
                  <a:lnTo>
                    <a:pt x="317" y="1641"/>
                  </a:lnTo>
                  <a:lnTo>
                    <a:pt x="299" y="1657"/>
                  </a:lnTo>
                  <a:lnTo>
                    <a:pt x="302" y="1637"/>
                  </a:lnTo>
                  <a:lnTo>
                    <a:pt x="293" y="1644"/>
                  </a:lnTo>
                  <a:lnTo>
                    <a:pt x="294" y="1633"/>
                  </a:lnTo>
                  <a:lnTo>
                    <a:pt x="291" y="1632"/>
                  </a:lnTo>
                  <a:lnTo>
                    <a:pt x="283" y="1632"/>
                  </a:lnTo>
                  <a:lnTo>
                    <a:pt x="268" y="1638"/>
                  </a:lnTo>
                  <a:lnTo>
                    <a:pt x="271" y="1631"/>
                  </a:lnTo>
                  <a:lnTo>
                    <a:pt x="269" y="1625"/>
                  </a:lnTo>
                  <a:lnTo>
                    <a:pt x="267" y="1617"/>
                  </a:lnTo>
                  <a:lnTo>
                    <a:pt x="251" y="1619"/>
                  </a:lnTo>
                  <a:lnTo>
                    <a:pt x="257" y="1589"/>
                  </a:lnTo>
                  <a:lnTo>
                    <a:pt x="261" y="1603"/>
                  </a:lnTo>
                  <a:lnTo>
                    <a:pt x="267" y="1606"/>
                  </a:lnTo>
                  <a:lnTo>
                    <a:pt x="273" y="1606"/>
                  </a:lnTo>
                  <a:lnTo>
                    <a:pt x="279" y="1614"/>
                  </a:lnTo>
                  <a:lnTo>
                    <a:pt x="290" y="1612"/>
                  </a:lnTo>
                  <a:lnTo>
                    <a:pt x="299" y="1616"/>
                  </a:lnTo>
                  <a:lnTo>
                    <a:pt x="307" y="1600"/>
                  </a:lnTo>
                  <a:lnTo>
                    <a:pt x="309" y="1589"/>
                  </a:lnTo>
                  <a:lnTo>
                    <a:pt x="290" y="1583"/>
                  </a:lnTo>
                  <a:lnTo>
                    <a:pt x="283" y="1585"/>
                  </a:lnTo>
                  <a:lnTo>
                    <a:pt x="275" y="1579"/>
                  </a:lnTo>
                  <a:lnTo>
                    <a:pt x="274" y="1573"/>
                  </a:lnTo>
                  <a:lnTo>
                    <a:pt x="259" y="1565"/>
                  </a:lnTo>
                  <a:lnTo>
                    <a:pt x="242" y="1558"/>
                  </a:lnTo>
                  <a:lnTo>
                    <a:pt x="248" y="1567"/>
                  </a:lnTo>
                  <a:lnTo>
                    <a:pt x="247" y="1582"/>
                  </a:lnTo>
                  <a:lnTo>
                    <a:pt x="239" y="1583"/>
                  </a:lnTo>
                  <a:lnTo>
                    <a:pt x="235" y="1579"/>
                  </a:lnTo>
                  <a:lnTo>
                    <a:pt x="232" y="1587"/>
                  </a:lnTo>
                  <a:lnTo>
                    <a:pt x="235" y="1598"/>
                  </a:lnTo>
                  <a:lnTo>
                    <a:pt x="231" y="1604"/>
                  </a:lnTo>
                  <a:lnTo>
                    <a:pt x="221" y="1604"/>
                  </a:lnTo>
                  <a:lnTo>
                    <a:pt x="210" y="1593"/>
                  </a:lnTo>
                  <a:lnTo>
                    <a:pt x="191" y="1583"/>
                  </a:lnTo>
                  <a:lnTo>
                    <a:pt x="189" y="1584"/>
                  </a:lnTo>
                  <a:lnTo>
                    <a:pt x="192" y="1589"/>
                  </a:lnTo>
                  <a:lnTo>
                    <a:pt x="191" y="1600"/>
                  </a:lnTo>
                  <a:lnTo>
                    <a:pt x="187" y="1612"/>
                  </a:lnTo>
                  <a:lnTo>
                    <a:pt x="185" y="1617"/>
                  </a:lnTo>
                  <a:lnTo>
                    <a:pt x="172" y="1621"/>
                  </a:lnTo>
                  <a:lnTo>
                    <a:pt x="150" y="1606"/>
                  </a:lnTo>
                  <a:lnTo>
                    <a:pt x="144" y="1637"/>
                  </a:lnTo>
                  <a:lnTo>
                    <a:pt x="138" y="1644"/>
                  </a:lnTo>
                  <a:lnTo>
                    <a:pt x="106" y="1664"/>
                  </a:lnTo>
                  <a:lnTo>
                    <a:pt x="103" y="1669"/>
                  </a:lnTo>
                  <a:lnTo>
                    <a:pt x="102" y="1680"/>
                  </a:lnTo>
                  <a:lnTo>
                    <a:pt x="101" y="1684"/>
                  </a:lnTo>
                  <a:lnTo>
                    <a:pt x="92" y="1692"/>
                  </a:lnTo>
                  <a:lnTo>
                    <a:pt x="90" y="1694"/>
                  </a:lnTo>
                  <a:lnTo>
                    <a:pt x="59" y="1721"/>
                  </a:lnTo>
                  <a:lnTo>
                    <a:pt x="69" y="1725"/>
                  </a:lnTo>
                  <a:lnTo>
                    <a:pt x="69" y="1730"/>
                  </a:lnTo>
                  <a:lnTo>
                    <a:pt x="58" y="1759"/>
                  </a:lnTo>
                  <a:lnTo>
                    <a:pt x="57" y="1768"/>
                  </a:lnTo>
                  <a:lnTo>
                    <a:pt x="59" y="1794"/>
                  </a:lnTo>
                  <a:lnTo>
                    <a:pt x="64" y="1814"/>
                  </a:lnTo>
                  <a:lnTo>
                    <a:pt x="69" y="1821"/>
                  </a:lnTo>
                  <a:lnTo>
                    <a:pt x="79" y="1827"/>
                  </a:lnTo>
                  <a:lnTo>
                    <a:pt x="92" y="1830"/>
                  </a:lnTo>
                  <a:lnTo>
                    <a:pt x="107" y="1837"/>
                  </a:lnTo>
                  <a:lnTo>
                    <a:pt x="127" y="1875"/>
                  </a:lnTo>
                  <a:lnTo>
                    <a:pt x="137" y="1890"/>
                  </a:lnTo>
                  <a:lnTo>
                    <a:pt x="140" y="1912"/>
                  </a:lnTo>
                  <a:lnTo>
                    <a:pt x="122" y="1949"/>
                  </a:lnTo>
                  <a:lnTo>
                    <a:pt x="103" y="1992"/>
                  </a:lnTo>
                  <a:lnTo>
                    <a:pt x="97" y="2005"/>
                  </a:lnTo>
                  <a:lnTo>
                    <a:pt x="99" y="2026"/>
                  </a:lnTo>
                  <a:lnTo>
                    <a:pt x="108" y="2046"/>
                  </a:lnTo>
                  <a:lnTo>
                    <a:pt x="116" y="2063"/>
                  </a:lnTo>
                  <a:lnTo>
                    <a:pt x="118" y="2082"/>
                  </a:lnTo>
                  <a:lnTo>
                    <a:pt x="133" y="2109"/>
                  </a:lnTo>
                  <a:lnTo>
                    <a:pt x="144" y="2143"/>
                  </a:lnTo>
                  <a:lnTo>
                    <a:pt x="146" y="2160"/>
                  </a:lnTo>
                  <a:lnTo>
                    <a:pt x="148" y="2175"/>
                  </a:lnTo>
                  <a:lnTo>
                    <a:pt x="134" y="2187"/>
                  </a:lnTo>
                  <a:lnTo>
                    <a:pt x="132" y="2209"/>
                  </a:lnTo>
                  <a:lnTo>
                    <a:pt x="127" y="2225"/>
                  </a:lnTo>
                  <a:lnTo>
                    <a:pt x="130" y="2235"/>
                  </a:lnTo>
                  <a:lnTo>
                    <a:pt x="132" y="2254"/>
                  </a:lnTo>
                  <a:lnTo>
                    <a:pt x="126" y="2265"/>
                  </a:lnTo>
                  <a:lnTo>
                    <a:pt x="127" y="2286"/>
                  </a:lnTo>
                  <a:lnTo>
                    <a:pt x="143" y="2289"/>
                  </a:lnTo>
                  <a:lnTo>
                    <a:pt x="151" y="2306"/>
                  </a:lnTo>
                  <a:lnTo>
                    <a:pt x="149" y="2327"/>
                  </a:lnTo>
                  <a:lnTo>
                    <a:pt x="156" y="2343"/>
                  </a:lnTo>
                  <a:lnTo>
                    <a:pt x="172" y="2358"/>
                  </a:lnTo>
                  <a:lnTo>
                    <a:pt x="173" y="2378"/>
                  </a:lnTo>
                  <a:lnTo>
                    <a:pt x="167" y="2396"/>
                  </a:lnTo>
                  <a:lnTo>
                    <a:pt x="157" y="2411"/>
                  </a:lnTo>
                  <a:lnTo>
                    <a:pt x="153" y="2427"/>
                  </a:lnTo>
                  <a:lnTo>
                    <a:pt x="159" y="2445"/>
                  </a:lnTo>
                  <a:lnTo>
                    <a:pt x="167" y="2458"/>
                  </a:lnTo>
                  <a:lnTo>
                    <a:pt x="197" y="2481"/>
                  </a:lnTo>
                  <a:lnTo>
                    <a:pt x="202" y="2498"/>
                  </a:lnTo>
                  <a:lnTo>
                    <a:pt x="212" y="2515"/>
                  </a:lnTo>
                  <a:lnTo>
                    <a:pt x="216" y="2509"/>
                  </a:lnTo>
                  <a:lnTo>
                    <a:pt x="215" y="2548"/>
                  </a:lnTo>
                  <a:lnTo>
                    <a:pt x="199" y="2586"/>
                  </a:lnTo>
                  <a:lnTo>
                    <a:pt x="186" y="2606"/>
                  </a:lnTo>
                  <a:lnTo>
                    <a:pt x="134" y="2675"/>
                  </a:lnTo>
                  <a:lnTo>
                    <a:pt x="96" y="2718"/>
                  </a:lnTo>
                  <a:lnTo>
                    <a:pt x="46" y="2767"/>
                  </a:lnTo>
                  <a:lnTo>
                    <a:pt x="10" y="2794"/>
                  </a:lnTo>
                  <a:lnTo>
                    <a:pt x="33" y="2798"/>
                  </a:lnTo>
                  <a:lnTo>
                    <a:pt x="44" y="2785"/>
                  </a:lnTo>
                  <a:lnTo>
                    <a:pt x="63" y="2776"/>
                  </a:lnTo>
                  <a:lnTo>
                    <a:pt x="64" y="2783"/>
                  </a:lnTo>
                  <a:lnTo>
                    <a:pt x="63" y="2788"/>
                  </a:lnTo>
                  <a:lnTo>
                    <a:pt x="63" y="2805"/>
                  </a:lnTo>
                  <a:lnTo>
                    <a:pt x="58" y="2798"/>
                  </a:lnTo>
                  <a:lnTo>
                    <a:pt x="54" y="2797"/>
                  </a:lnTo>
                  <a:lnTo>
                    <a:pt x="54" y="2811"/>
                  </a:lnTo>
                  <a:lnTo>
                    <a:pt x="59" y="2820"/>
                  </a:lnTo>
                  <a:lnTo>
                    <a:pt x="64" y="2821"/>
                  </a:lnTo>
                  <a:lnTo>
                    <a:pt x="70" y="2824"/>
                  </a:lnTo>
                  <a:lnTo>
                    <a:pt x="87" y="2838"/>
                  </a:lnTo>
                  <a:lnTo>
                    <a:pt x="99" y="2838"/>
                  </a:lnTo>
                  <a:lnTo>
                    <a:pt x="117" y="2833"/>
                  </a:lnTo>
                  <a:lnTo>
                    <a:pt x="128" y="2837"/>
                  </a:lnTo>
                  <a:lnTo>
                    <a:pt x="137" y="2844"/>
                  </a:lnTo>
                  <a:lnTo>
                    <a:pt x="137" y="2854"/>
                  </a:lnTo>
                  <a:lnTo>
                    <a:pt x="143" y="2858"/>
                  </a:lnTo>
                  <a:lnTo>
                    <a:pt x="150" y="2859"/>
                  </a:lnTo>
                  <a:lnTo>
                    <a:pt x="151" y="2863"/>
                  </a:lnTo>
                  <a:lnTo>
                    <a:pt x="145" y="2868"/>
                  </a:lnTo>
                  <a:lnTo>
                    <a:pt x="137" y="2868"/>
                  </a:lnTo>
                  <a:lnTo>
                    <a:pt x="110" y="2860"/>
                  </a:lnTo>
                  <a:lnTo>
                    <a:pt x="91" y="2859"/>
                  </a:lnTo>
                  <a:lnTo>
                    <a:pt x="85" y="2865"/>
                  </a:lnTo>
                  <a:lnTo>
                    <a:pt x="83" y="2873"/>
                  </a:lnTo>
                  <a:lnTo>
                    <a:pt x="68" y="2881"/>
                  </a:lnTo>
                  <a:lnTo>
                    <a:pt x="60" y="2876"/>
                  </a:lnTo>
                  <a:lnTo>
                    <a:pt x="54" y="2879"/>
                  </a:lnTo>
                  <a:lnTo>
                    <a:pt x="51" y="2889"/>
                  </a:lnTo>
                  <a:lnTo>
                    <a:pt x="44" y="2892"/>
                  </a:lnTo>
                  <a:lnTo>
                    <a:pt x="38" y="2886"/>
                  </a:lnTo>
                  <a:lnTo>
                    <a:pt x="31" y="2883"/>
                  </a:lnTo>
                  <a:lnTo>
                    <a:pt x="27" y="2891"/>
                  </a:lnTo>
                  <a:lnTo>
                    <a:pt x="30" y="2907"/>
                  </a:lnTo>
                  <a:lnTo>
                    <a:pt x="37" y="2908"/>
                  </a:lnTo>
                  <a:lnTo>
                    <a:pt x="42" y="2914"/>
                  </a:lnTo>
                  <a:lnTo>
                    <a:pt x="44" y="2922"/>
                  </a:lnTo>
                  <a:lnTo>
                    <a:pt x="41" y="2930"/>
                  </a:lnTo>
                  <a:lnTo>
                    <a:pt x="30" y="2941"/>
                  </a:lnTo>
                  <a:lnTo>
                    <a:pt x="21" y="2956"/>
                  </a:lnTo>
                  <a:lnTo>
                    <a:pt x="15" y="2970"/>
                  </a:lnTo>
                  <a:lnTo>
                    <a:pt x="19" y="2983"/>
                  </a:lnTo>
                  <a:lnTo>
                    <a:pt x="16" y="3002"/>
                  </a:lnTo>
                  <a:lnTo>
                    <a:pt x="17" y="3008"/>
                  </a:lnTo>
                  <a:lnTo>
                    <a:pt x="20" y="3013"/>
                  </a:lnTo>
                  <a:lnTo>
                    <a:pt x="20" y="3019"/>
                  </a:lnTo>
                  <a:lnTo>
                    <a:pt x="17" y="3026"/>
                  </a:lnTo>
                  <a:lnTo>
                    <a:pt x="9" y="3035"/>
                  </a:lnTo>
                  <a:lnTo>
                    <a:pt x="4" y="3038"/>
                  </a:lnTo>
                  <a:lnTo>
                    <a:pt x="1" y="3046"/>
                  </a:lnTo>
                  <a:lnTo>
                    <a:pt x="5" y="3053"/>
                  </a:lnTo>
                  <a:lnTo>
                    <a:pt x="14" y="3054"/>
                  </a:lnTo>
                  <a:lnTo>
                    <a:pt x="27" y="3053"/>
                  </a:lnTo>
                  <a:lnTo>
                    <a:pt x="38" y="3070"/>
                  </a:lnTo>
                  <a:lnTo>
                    <a:pt x="37" y="3086"/>
                  </a:lnTo>
                  <a:lnTo>
                    <a:pt x="27" y="3086"/>
                  </a:lnTo>
                  <a:lnTo>
                    <a:pt x="19" y="3075"/>
                  </a:lnTo>
                  <a:lnTo>
                    <a:pt x="10" y="3068"/>
                  </a:lnTo>
                  <a:lnTo>
                    <a:pt x="10" y="3083"/>
                  </a:lnTo>
                  <a:lnTo>
                    <a:pt x="6" y="3090"/>
                  </a:lnTo>
                  <a:lnTo>
                    <a:pt x="0" y="3105"/>
                  </a:lnTo>
                  <a:lnTo>
                    <a:pt x="1" y="3112"/>
                  </a:lnTo>
                  <a:lnTo>
                    <a:pt x="6" y="3118"/>
                  </a:lnTo>
                  <a:lnTo>
                    <a:pt x="10" y="3126"/>
                  </a:lnTo>
                  <a:lnTo>
                    <a:pt x="17" y="3129"/>
                  </a:lnTo>
                  <a:lnTo>
                    <a:pt x="21" y="3137"/>
                  </a:lnTo>
                  <a:lnTo>
                    <a:pt x="22" y="3145"/>
                  </a:lnTo>
                  <a:lnTo>
                    <a:pt x="17" y="3169"/>
                  </a:lnTo>
                  <a:lnTo>
                    <a:pt x="14" y="3176"/>
                  </a:lnTo>
                  <a:lnTo>
                    <a:pt x="22" y="3179"/>
                  </a:lnTo>
                  <a:lnTo>
                    <a:pt x="29" y="3183"/>
                  </a:lnTo>
                  <a:lnTo>
                    <a:pt x="29" y="3191"/>
                  </a:lnTo>
                  <a:lnTo>
                    <a:pt x="42" y="3213"/>
                  </a:lnTo>
                  <a:lnTo>
                    <a:pt x="44" y="3222"/>
                  </a:lnTo>
                  <a:lnTo>
                    <a:pt x="48" y="3229"/>
                  </a:lnTo>
                  <a:lnTo>
                    <a:pt x="48" y="3245"/>
                  </a:lnTo>
                  <a:lnTo>
                    <a:pt x="47" y="3252"/>
                  </a:lnTo>
                  <a:lnTo>
                    <a:pt x="49" y="3260"/>
                  </a:lnTo>
                  <a:lnTo>
                    <a:pt x="65" y="3257"/>
                  </a:lnTo>
                  <a:lnTo>
                    <a:pt x="73" y="3261"/>
                  </a:lnTo>
                  <a:lnTo>
                    <a:pt x="76" y="3268"/>
                  </a:lnTo>
                  <a:lnTo>
                    <a:pt x="92" y="3266"/>
                  </a:lnTo>
                  <a:lnTo>
                    <a:pt x="101" y="3267"/>
                  </a:lnTo>
                  <a:lnTo>
                    <a:pt x="113" y="3276"/>
                  </a:lnTo>
                  <a:lnTo>
                    <a:pt x="111" y="3296"/>
                  </a:lnTo>
                  <a:lnTo>
                    <a:pt x="126" y="3288"/>
                  </a:lnTo>
                  <a:lnTo>
                    <a:pt x="133" y="3287"/>
                  </a:lnTo>
                  <a:lnTo>
                    <a:pt x="139" y="3282"/>
                  </a:lnTo>
                  <a:lnTo>
                    <a:pt x="155" y="3280"/>
                  </a:lnTo>
                  <a:lnTo>
                    <a:pt x="162" y="3282"/>
                  </a:lnTo>
                  <a:lnTo>
                    <a:pt x="170" y="3287"/>
                  </a:lnTo>
                  <a:lnTo>
                    <a:pt x="176" y="3292"/>
                  </a:lnTo>
                  <a:lnTo>
                    <a:pt x="185" y="3305"/>
                  </a:lnTo>
                  <a:lnTo>
                    <a:pt x="193" y="3306"/>
                  </a:lnTo>
                  <a:lnTo>
                    <a:pt x="194" y="3317"/>
                  </a:lnTo>
                  <a:lnTo>
                    <a:pt x="192" y="3325"/>
                  </a:lnTo>
                  <a:lnTo>
                    <a:pt x="192" y="3333"/>
                  </a:lnTo>
                  <a:lnTo>
                    <a:pt x="197" y="3341"/>
                  </a:lnTo>
                  <a:lnTo>
                    <a:pt x="199" y="3348"/>
                  </a:lnTo>
                  <a:lnTo>
                    <a:pt x="198" y="3355"/>
                  </a:lnTo>
                  <a:lnTo>
                    <a:pt x="196" y="3363"/>
                  </a:lnTo>
                  <a:lnTo>
                    <a:pt x="189" y="3368"/>
                  </a:lnTo>
                  <a:lnTo>
                    <a:pt x="187" y="3376"/>
                  </a:lnTo>
                  <a:lnTo>
                    <a:pt x="189" y="3384"/>
                  </a:lnTo>
                  <a:lnTo>
                    <a:pt x="202" y="3395"/>
                  </a:lnTo>
                  <a:lnTo>
                    <a:pt x="205" y="3411"/>
                  </a:lnTo>
                  <a:lnTo>
                    <a:pt x="216" y="3433"/>
                  </a:lnTo>
                  <a:lnTo>
                    <a:pt x="221" y="3439"/>
                  </a:lnTo>
                  <a:lnTo>
                    <a:pt x="236" y="3448"/>
                  </a:lnTo>
                  <a:lnTo>
                    <a:pt x="241" y="3454"/>
                  </a:lnTo>
                  <a:lnTo>
                    <a:pt x="242" y="3462"/>
                  </a:lnTo>
                  <a:lnTo>
                    <a:pt x="241" y="3470"/>
                  </a:lnTo>
                  <a:lnTo>
                    <a:pt x="245" y="3477"/>
                  </a:lnTo>
                  <a:lnTo>
                    <a:pt x="268" y="3475"/>
                  </a:lnTo>
                  <a:lnTo>
                    <a:pt x="274" y="3479"/>
                  </a:lnTo>
                  <a:lnTo>
                    <a:pt x="282" y="3482"/>
                  </a:lnTo>
                  <a:lnTo>
                    <a:pt x="279" y="3489"/>
                  </a:lnTo>
                  <a:lnTo>
                    <a:pt x="284" y="3495"/>
                  </a:lnTo>
                  <a:lnTo>
                    <a:pt x="294" y="3497"/>
                  </a:lnTo>
                  <a:lnTo>
                    <a:pt x="295" y="3510"/>
                  </a:lnTo>
                  <a:lnTo>
                    <a:pt x="288" y="3515"/>
                  </a:lnTo>
                  <a:lnTo>
                    <a:pt x="284" y="3522"/>
                  </a:lnTo>
                  <a:lnTo>
                    <a:pt x="272" y="3532"/>
                  </a:lnTo>
                  <a:lnTo>
                    <a:pt x="264" y="3537"/>
                  </a:lnTo>
                  <a:lnTo>
                    <a:pt x="247" y="3535"/>
                  </a:lnTo>
                  <a:lnTo>
                    <a:pt x="235" y="3524"/>
                  </a:lnTo>
                  <a:lnTo>
                    <a:pt x="228" y="3524"/>
                  </a:lnTo>
                  <a:lnTo>
                    <a:pt x="220" y="3527"/>
                  </a:lnTo>
                  <a:lnTo>
                    <a:pt x="219" y="3535"/>
                  </a:lnTo>
                  <a:lnTo>
                    <a:pt x="212" y="3538"/>
                  </a:lnTo>
                  <a:lnTo>
                    <a:pt x="213" y="3546"/>
                  </a:lnTo>
                  <a:lnTo>
                    <a:pt x="224" y="3557"/>
                  </a:lnTo>
                  <a:lnTo>
                    <a:pt x="226" y="3564"/>
                  </a:lnTo>
                  <a:lnTo>
                    <a:pt x="224" y="3573"/>
                  </a:lnTo>
                  <a:lnTo>
                    <a:pt x="229" y="3578"/>
                  </a:lnTo>
                  <a:lnTo>
                    <a:pt x="228" y="3586"/>
                  </a:lnTo>
                  <a:lnTo>
                    <a:pt x="235" y="3590"/>
                  </a:lnTo>
                  <a:lnTo>
                    <a:pt x="237" y="3597"/>
                  </a:lnTo>
                  <a:lnTo>
                    <a:pt x="236" y="3606"/>
                  </a:lnTo>
                  <a:lnTo>
                    <a:pt x="241" y="3627"/>
                  </a:lnTo>
                  <a:lnTo>
                    <a:pt x="241" y="3627"/>
                  </a:lnTo>
                  <a:lnTo>
                    <a:pt x="247" y="3633"/>
                  </a:lnTo>
                  <a:lnTo>
                    <a:pt x="255" y="3635"/>
                  </a:lnTo>
                  <a:lnTo>
                    <a:pt x="262" y="3632"/>
                  </a:lnTo>
                  <a:lnTo>
                    <a:pt x="267" y="3626"/>
                  </a:lnTo>
                  <a:lnTo>
                    <a:pt x="269" y="3617"/>
                  </a:lnTo>
                  <a:lnTo>
                    <a:pt x="277" y="3612"/>
                  </a:lnTo>
                  <a:lnTo>
                    <a:pt x="293" y="3616"/>
                  </a:lnTo>
                  <a:lnTo>
                    <a:pt x="301" y="3616"/>
                  </a:lnTo>
                  <a:lnTo>
                    <a:pt x="317" y="3611"/>
                  </a:lnTo>
                  <a:lnTo>
                    <a:pt x="333" y="3613"/>
                  </a:lnTo>
                  <a:lnTo>
                    <a:pt x="349" y="3610"/>
                  </a:lnTo>
                  <a:lnTo>
                    <a:pt x="361" y="3619"/>
                  </a:lnTo>
                  <a:lnTo>
                    <a:pt x="366" y="3627"/>
                  </a:lnTo>
                  <a:lnTo>
                    <a:pt x="366" y="3635"/>
                  </a:lnTo>
                  <a:lnTo>
                    <a:pt x="379" y="3647"/>
                  </a:lnTo>
                  <a:lnTo>
                    <a:pt x="384" y="3653"/>
                  </a:lnTo>
                  <a:lnTo>
                    <a:pt x="384" y="3662"/>
                  </a:lnTo>
                  <a:lnTo>
                    <a:pt x="375" y="3666"/>
                  </a:lnTo>
                  <a:lnTo>
                    <a:pt x="368" y="3667"/>
                  </a:lnTo>
                  <a:lnTo>
                    <a:pt x="371" y="3675"/>
                  </a:lnTo>
                  <a:lnTo>
                    <a:pt x="371" y="3682"/>
                  </a:lnTo>
                  <a:lnTo>
                    <a:pt x="375" y="3698"/>
                  </a:lnTo>
                  <a:lnTo>
                    <a:pt x="382" y="3703"/>
                  </a:lnTo>
                  <a:lnTo>
                    <a:pt x="390" y="3705"/>
                  </a:lnTo>
                  <a:lnTo>
                    <a:pt x="406" y="3710"/>
                  </a:lnTo>
                  <a:lnTo>
                    <a:pt x="413" y="3707"/>
                  </a:lnTo>
                  <a:lnTo>
                    <a:pt x="422" y="3707"/>
                  </a:lnTo>
                  <a:lnTo>
                    <a:pt x="424" y="3715"/>
                  </a:lnTo>
                  <a:lnTo>
                    <a:pt x="435" y="3726"/>
                  </a:lnTo>
                  <a:lnTo>
                    <a:pt x="442" y="3753"/>
                  </a:lnTo>
                  <a:lnTo>
                    <a:pt x="440" y="3762"/>
                  </a:lnTo>
                  <a:lnTo>
                    <a:pt x="442" y="3769"/>
                  </a:lnTo>
                  <a:lnTo>
                    <a:pt x="449" y="3774"/>
                  </a:lnTo>
                  <a:lnTo>
                    <a:pt x="456" y="3779"/>
                  </a:lnTo>
                  <a:lnTo>
                    <a:pt x="463" y="3775"/>
                  </a:lnTo>
                  <a:lnTo>
                    <a:pt x="471" y="3774"/>
                  </a:lnTo>
                  <a:lnTo>
                    <a:pt x="479" y="3775"/>
                  </a:lnTo>
                  <a:lnTo>
                    <a:pt x="490" y="3787"/>
                  </a:lnTo>
                  <a:lnTo>
                    <a:pt x="499" y="3784"/>
                  </a:lnTo>
                  <a:lnTo>
                    <a:pt x="506" y="3788"/>
                  </a:lnTo>
                  <a:lnTo>
                    <a:pt x="531" y="3780"/>
                  </a:lnTo>
                  <a:lnTo>
                    <a:pt x="546" y="3773"/>
                  </a:lnTo>
                  <a:lnTo>
                    <a:pt x="553" y="3775"/>
                  </a:lnTo>
                  <a:lnTo>
                    <a:pt x="558" y="3782"/>
                  </a:lnTo>
                  <a:lnTo>
                    <a:pt x="569" y="3804"/>
                  </a:lnTo>
                  <a:lnTo>
                    <a:pt x="580" y="3816"/>
                  </a:lnTo>
                  <a:lnTo>
                    <a:pt x="587" y="3816"/>
                  </a:lnTo>
                  <a:lnTo>
                    <a:pt x="591" y="3809"/>
                  </a:lnTo>
                  <a:lnTo>
                    <a:pt x="600" y="3809"/>
                  </a:lnTo>
                  <a:lnTo>
                    <a:pt x="605" y="3815"/>
                  </a:lnTo>
                  <a:lnTo>
                    <a:pt x="612" y="3816"/>
                  </a:lnTo>
                  <a:lnTo>
                    <a:pt x="619" y="3820"/>
                  </a:lnTo>
                  <a:lnTo>
                    <a:pt x="626" y="3826"/>
                  </a:lnTo>
                  <a:lnTo>
                    <a:pt x="642" y="3825"/>
                  </a:lnTo>
                  <a:lnTo>
                    <a:pt x="655" y="3834"/>
                  </a:lnTo>
                  <a:lnTo>
                    <a:pt x="662" y="3833"/>
                  </a:lnTo>
                  <a:lnTo>
                    <a:pt x="675" y="3844"/>
                  </a:lnTo>
                  <a:lnTo>
                    <a:pt x="683" y="3845"/>
                  </a:lnTo>
                  <a:lnTo>
                    <a:pt x="692" y="3845"/>
                  </a:lnTo>
                  <a:lnTo>
                    <a:pt x="698" y="3850"/>
                  </a:lnTo>
                  <a:lnTo>
                    <a:pt x="691" y="3854"/>
                  </a:lnTo>
                  <a:lnTo>
                    <a:pt x="699" y="3877"/>
                  </a:lnTo>
                  <a:lnTo>
                    <a:pt x="691" y="3892"/>
                  </a:lnTo>
                  <a:lnTo>
                    <a:pt x="675" y="3896"/>
                  </a:lnTo>
                  <a:lnTo>
                    <a:pt x="680" y="3902"/>
                  </a:lnTo>
                  <a:lnTo>
                    <a:pt x="688" y="3904"/>
                  </a:lnTo>
                  <a:lnTo>
                    <a:pt x="693" y="3911"/>
                  </a:lnTo>
                  <a:lnTo>
                    <a:pt x="676" y="3916"/>
                  </a:lnTo>
                  <a:lnTo>
                    <a:pt x="673" y="3922"/>
                  </a:lnTo>
                  <a:lnTo>
                    <a:pt x="672" y="3930"/>
                  </a:lnTo>
                  <a:lnTo>
                    <a:pt x="677" y="3936"/>
                  </a:lnTo>
                  <a:lnTo>
                    <a:pt x="680" y="3944"/>
                  </a:lnTo>
                  <a:lnTo>
                    <a:pt x="678" y="3952"/>
                  </a:lnTo>
                  <a:lnTo>
                    <a:pt x="686" y="3956"/>
                  </a:lnTo>
                  <a:lnTo>
                    <a:pt x="682" y="3972"/>
                  </a:lnTo>
                  <a:lnTo>
                    <a:pt x="675" y="3995"/>
                  </a:lnTo>
                  <a:lnTo>
                    <a:pt x="667" y="3999"/>
                  </a:lnTo>
                  <a:lnTo>
                    <a:pt x="653" y="3995"/>
                  </a:lnTo>
                  <a:lnTo>
                    <a:pt x="644" y="3997"/>
                  </a:lnTo>
                  <a:lnTo>
                    <a:pt x="629" y="3989"/>
                  </a:lnTo>
                  <a:lnTo>
                    <a:pt x="623" y="3994"/>
                  </a:lnTo>
                  <a:lnTo>
                    <a:pt x="614" y="4008"/>
                  </a:lnTo>
                  <a:lnTo>
                    <a:pt x="600" y="4014"/>
                  </a:lnTo>
                  <a:lnTo>
                    <a:pt x="592" y="4029"/>
                  </a:lnTo>
                  <a:lnTo>
                    <a:pt x="594" y="4037"/>
                  </a:lnTo>
                  <a:lnTo>
                    <a:pt x="594" y="4052"/>
                  </a:lnTo>
                  <a:lnTo>
                    <a:pt x="607" y="4047"/>
                  </a:lnTo>
                  <a:lnTo>
                    <a:pt x="617" y="4048"/>
                  </a:lnTo>
                  <a:lnTo>
                    <a:pt x="623" y="4043"/>
                  </a:lnTo>
                  <a:lnTo>
                    <a:pt x="638" y="4041"/>
                  </a:lnTo>
                  <a:lnTo>
                    <a:pt x="644" y="4043"/>
                  </a:lnTo>
                  <a:lnTo>
                    <a:pt x="645" y="4049"/>
                  </a:lnTo>
                  <a:lnTo>
                    <a:pt x="653" y="4051"/>
                  </a:lnTo>
                  <a:lnTo>
                    <a:pt x="655" y="4053"/>
                  </a:lnTo>
                  <a:lnTo>
                    <a:pt x="654" y="4058"/>
                  </a:lnTo>
                  <a:lnTo>
                    <a:pt x="644" y="4058"/>
                  </a:lnTo>
                  <a:lnTo>
                    <a:pt x="632" y="4063"/>
                  </a:lnTo>
                  <a:lnTo>
                    <a:pt x="616" y="4073"/>
                  </a:lnTo>
                  <a:lnTo>
                    <a:pt x="605" y="4076"/>
                  </a:lnTo>
                  <a:lnTo>
                    <a:pt x="605" y="4081"/>
                  </a:lnTo>
                  <a:lnTo>
                    <a:pt x="610" y="4086"/>
                  </a:lnTo>
                  <a:lnTo>
                    <a:pt x="605" y="4089"/>
                  </a:lnTo>
                  <a:lnTo>
                    <a:pt x="594" y="4086"/>
                  </a:lnTo>
                  <a:lnTo>
                    <a:pt x="569" y="4090"/>
                  </a:lnTo>
                  <a:lnTo>
                    <a:pt x="567" y="4100"/>
                  </a:lnTo>
                  <a:lnTo>
                    <a:pt x="575" y="4107"/>
                  </a:lnTo>
                  <a:lnTo>
                    <a:pt x="587" y="4112"/>
                  </a:lnTo>
                  <a:lnTo>
                    <a:pt x="597" y="4126"/>
                  </a:lnTo>
                  <a:lnTo>
                    <a:pt x="607" y="4135"/>
                  </a:lnTo>
                  <a:lnTo>
                    <a:pt x="605" y="4137"/>
                  </a:lnTo>
                  <a:lnTo>
                    <a:pt x="591" y="4133"/>
                  </a:lnTo>
                  <a:lnTo>
                    <a:pt x="585" y="4143"/>
                  </a:lnTo>
                  <a:lnTo>
                    <a:pt x="579" y="4143"/>
                  </a:lnTo>
                  <a:lnTo>
                    <a:pt x="567" y="4160"/>
                  </a:lnTo>
                  <a:lnTo>
                    <a:pt x="557" y="4172"/>
                  </a:lnTo>
                  <a:lnTo>
                    <a:pt x="548" y="4191"/>
                  </a:lnTo>
                  <a:lnTo>
                    <a:pt x="535" y="4192"/>
                  </a:lnTo>
                  <a:lnTo>
                    <a:pt x="519" y="4189"/>
                  </a:lnTo>
                  <a:lnTo>
                    <a:pt x="516" y="4194"/>
                  </a:lnTo>
                  <a:lnTo>
                    <a:pt x="516" y="4200"/>
                  </a:lnTo>
                  <a:lnTo>
                    <a:pt x="506" y="4205"/>
                  </a:lnTo>
                  <a:lnTo>
                    <a:pt x="519" y="4210"/>
                  </a:lnTo>
                  <a:lnTo>
                    <a:pt x="531" y="4220"/>
                  </a:lnTo>
                  <a:lnTo>
                    <a:pt x="536" y="4235"/>
                  </a:lnTo>
                  <a:lnTo>
                    <a:pt x="546" y="4246"/>
                  </a:lnTo>
                  <a:lnTo>
                    <a:pt x="556" y="4247"/>
                  </a:lnTo>
                  <a:lnTo>
                    <a:pt x="560" y="4242"/>
                  </a:lnTo>
                  <a:lnTo>
                    <a:pt x="565" y="4250"/>
                  </a:lnTo>
                  <a:lnTo>
                    <a:pt x="580" y="4262"/>
                  </a:lnTo>
                  <a:lnTo>
                    <a:pt x="623" y="4280"/>
                  </a:lnTo>
                  <a:lnTo>
                    <a:pt x="649" y="4301"/>
                  </a:lnTo>
                  <a:lnTo>
                    <a:pt x="656" y="4313"/>
                  </a:lnTo>
                  <a:lnTo>
                    <a:pt x="662" y="4321"/>
                  </a:lnTo>
                  <a:lnTo>
                    <a:pt x="671" y="4323"/>
                  </a:lnTo>
                  <a:lnTo>
                    <a:pt x="683" y="4336"/>
                  </a:lnTo>
                  <a:lnTo>
                    <a:pt x="698" y="4331"/>
                  </a:lnTo>
                  <a:lnTo>
                    <a:pt x="707" y="4329"/>
                  </a:lnTo>
                  <a:lnTo>
                    <a:pt x="714" y="4332"/>
                  </a:lnTo>
                  <a:lnTo>
                    <a:pt x="723" y="4331"/>
                  </a:lnTo>
                  <a:lnTo>
                    <a:pt x="737" y="4336"/>
                  </a:lnTo>
                  <a:lnTo>
                    <a:pt x="743" y="4342"/>
                  </a:lnTo>
                  <a:lnTo>
                    <a:pt x="759" y="4344"/>
                  </a:lnTo>
                  <a:lnTo>
                    <a:pt x="782" y="4354"/>
                  </a:lnTo>
                  <a:lnTo>
                    <a:pt x="791" y="4355"/>
                  </a:lnTo>
                  <a:lnTo>
                    <a:pt x="815" y="4353"/>
                  </a:lnTo>
                  <a:lnTo>
                    <a:pt x="831" y="4358"/>
                  </a:lnTo>
                  <a:lnTo>
                    <a:pt x="847" y="4358"/>
                  </a:lnTo>
                  <a:lnTo>
                    <a:pt x="854" y="4363"/>
                  </a:lnTo>
                  <a:lnTo>
                    <a:pt x="858" y="4368"/>
                  </a:lnTo>
                  <a:lnTo>
                    <a:pt x="896" y="4390"/>
                  </a:lnTo>
                  <a:lnTo>
                    <a:pt x="898" y="4398"/>
                  </a:lnTo>
                  <a:lnTo>
                    <a:pt x="906" y="4402"/>
                  </a:lnTo>
                  <a:lnTo>
                    <a:pt x="914" y="4399"/>
                  </a:lnTo>
                  <a:lnTo>
                    <a:pt x="920" y="4395"/>
                  </a:lnTo>
                  <a:lnTo>
                    <a:pt x="935" y="4388"/>
                  </a:lnTo>
                  <a:lnTo>
                    <a:pt x="944" y="4388"/>
                  </a:lnTo>
                  <a:lnTo>
                    <a:pt x="950" y="4393"/>
                  </a:lnTo>
                  <a:lnTo>
                    <a:pt x="957" y="4392"/>
                  </a:lnTo>
                  <a:lnTo>
                    <a:pt x="973" y="4395"/>
                  </a:lnTo>
                  <a:lnTo>
                    <a:pt x="978" y="4401"/>
                  </a:lnTo>
                  <a:lnTo>
                    <a:pt x="985" y="4404"/>
                  </a:lnTo>
                  <a:lnTo>
                    <a:pt x="993" y="4404"/>
                  </a:lnTo>
                  <a:lnTo>
                    <a:pt x="1000" y="4408"/>
                  </a:lnTo>
                  <a:lnTo>
                    <a:pt x="1004" y="4415"/>
                  </a:lnTo>
                  <a:lnTo>
                    <a:pt x="1000" y="4430"/>
                  </a:lnTo>
                  <a:lnTo>
                    <a:pt x="1012" y="4440"/>
                  </a:lnTo>
                  <a:lnTo>
                    <a:pt x="1028" y="4445"/>
                  </a:lnTo>
                  <a:lnTo>
                    <a:pt x="1035" y="4450"/>
                  </a:lnTo>
                  <a:lnTo>
                    <a:pt x="1040" y="4453"/>
                  </a:lnTo>
                  <a:lnTo>
                    <a:pt x="1048" y="4458"/>
                  </a:lnTo>
                  <a:lnTo>
                    <a:pt x="1055" y="4458"/>
                  </a:lnTo>
                  <a:lnTo>
                    <a:pt x="1067" y="4469"/>
                  </a:lnTo>
                  <a:lnTo>
                    <a:pt x="1071" y="4477"/>
                  </a:lnTo>
                  <a:lnTo>
                    <a:pt x="1079" y="4477"/>
                  </a:lnTo>
                  <a:lnTo>
                    <a:pt x="1084" y="4493"/>
                  </a:lnTo>
                  <a:lnTo>
                    <a:pt x="1087" y="4500"/>
                  </a:lnTo>
                  <a:lnTo>
                    <a:pt x="1095" y="4500"/>
                  </a:lnTo>
                  <a:lnTo>
                    <a:pt x="1111" y="4504"/>
                  </a:lnTo>
                  <a:lnTo>
                    <a:pt x="1119" y="4501"/>
                  </a:lnTo>
                  <a:lnTo>
                    <a:pt x="1124" y="4496"/>
                  </a:lnTo>
                  <a:lnTo>
                    <a:pt x="1130" y="4481"/>
                  </a:lnTo>
                  <a:lnTo>
                    <a:pt x="1138" y="4477"/>
                  </a:lnTo>
                  <a:lnTo>
                    <a:pt x="1145" y="4473"/>
                  </a:lnTo>
                  <a:lnTo>
                    <a:pt x="1148" y="4466"/>
                  </a:lnTo>
                  <a:lnTo>
                    <a:pt x="1154" y="4456"/>
                  </a:lnTo>
                  <a:lnTo>
                    <a:pt x="1144" y="4451"/>
                  </a:lnTo>
                  <a:lnTo>
                    <a:pt x="1132" y="4423"/>
                  </a:lnTo>
                  <a:lnTo>
                    <a:pt x="1113" y="4391"/>
                  </a:lnTo>
                  <a:lnTo>
                    <a:pt x="1105" y="4380"/>
                  </a:lnTo>
                  <a:lnTo>
                    <a:pt x="1101" y="4366"/>
                  </a:lnTo>
                  <a:lnTo>
                    <a:pt x="1101" y="4344"/>
                  </a:lnTo>
                  <a:lnTo>
                    <a:pt x="1108" y="4317"/>
                  </a:lnTo>
                  <a:lnTo>
                    <a:pt x="1106" y="4305"/>
                  </a:lnTo>
                  <a:lnTo>
                    <a:pt x="1097" y="4326"/>
                  </a:lnTo>
                  <a:lnTo>
                    <a:pt x="1094" y="4320"/>
                  </a:lnTo>
                  <a:lnTo>
                    <a:pt x="1091" y="4302"/>
                  </a:lnTo>
                  <a:lnTo>
                    <a:pt x="1081" y="4285"/>
                  </a:lnTo>
                  <a:lnTo>
                    <a:pt x="1069" y="4268"/>
                  </a:lnTo>
                  <a:lnTo>
                    <a:pt x="1059" y="4268"/>
                  </a:lnTo>
                  <a:lnTo>
                    <a:pt x="1054" y="4253"/>
                  </a:lnTo>
                  <a:lnTo>
                    <a:pt x="1063" y="4240"/>
                  </a:lnTo>
                  <a:lnTo>
                    <a:pt x="1064" y="4229"/>
                  </a:lnTo>
                  <a:lnTo>
                    <a:pt x="1071" y="4218"/>
                  </a:lnTo>
                  <a:lnTo>
                    <a:pt x="1075" y="4218"/>
                  </a:lnTo>
                  <a:lnTo>
                    <a:pt x="1076" y="4215"/>
                  </a:lnTo>
                  <a:lnTo>
                    <a:pt x="1079" y="4207"/>
                  </a:lnTo>
                  <a:lnTo>
                    <a:pt x="1089" y="4198"/>
                  </a:lnTo>
                  <a:lnTo>
                    <a:pt x="1095" y="4162"/>
                  </a:lnTo>
                  <a:lnTo>
                    <a:pt x="1102" y="4165"/>
                  </a:lnTo>
                  <a:lnTo>
                    <a:pt x="1106" y="4144"/>
                  </a:lnTo>
                  <a:lnTo>
                    <a:pt x="1107" y="4133"/>
                  </a:lnTo>
                  <a:lnTo>
                    <a:pt x="1098" y="4117"/>
                  </a:lnTo>
                  <a:lnTo>
                    <a:pt x="1110" y="4121"/>
                  </a:lnTo>
                  <a:lnTo>
                    <a:pt x="1121" y="4121"/>
                  </a:lnTo>
                  <a:lnTo>
                    <a:pt x="1119" y="4128"/>
                  </a:lnTo>
                  <a:lnTo>
                    <a:pt x="1126" y="4139"/>
                  </a:lnTo>
                  <a:lnTo>
                    <a:pt x="1130" y="4154"/>
                  </a:lnTo>
                  <a:lnTo>
                    <a:pt x="1138" y="4154"/>
                  </a:lnTo>
                  <a:lnTo>
                    <a:pt x="1143" y="4151"/>
                  </a:lnTo>
                  <a:lnTo>
                    <a:pt x="1148" y="4151"/>
                  </a:lnTo>
                  <a:lnTo>
                    <a:pt x="1160" y="4123"/>
                  </a:lnTo>
                  <a:lnTo>
                    <a:pt x="1166" y="4119"/>
                  </a:lnTo>
                  <a:lnTo>
                    <a:pt x="1159" y="4117"/>
                  </a:lnTo>
                  <a:lnTo>
                    <a:pt x="1155" y="4111"/>
                  </a:lnTo>
                  <a:lnTo>
                    <a:pt x="1149" y="4107"/>
                  </a:lnTo>
                  <a:lnTo>
                    <a:pt x="1140" y="4107"/>
                  </a:lnTo>
                  <a:lnTo>
                    <a:pt x="1133" y="4105"/>
                  </a:lnTo>
                  <a:lnTo>
                    <a:pt x="1130" y="4099"/>
                  </a:lnTo>
                  <a:lnTo>
                    <a:pt x="1137" y="4091"/>
                  </a:lnTo>
                  <a:lnTo>
                    <a:pt x="1138" y="4084"/>
                  </a:lnTo>
                  <a:lnTo>
                    <a:pt x="1145" y="4081"/>
                  </a:lnTo>
                  <a:lnTo>
                    <a:pt x="1154" y="4087"/>
                  </a:lnTo>
                  <a:lnTo>
                    <a:pt x="1166" y="4084"/>
                  </a:lnTo>
                  <a:lnTo>
                    <a:pt x="1157" y="4027"/>
                  </a:lnTo>
                  <a:lnTo>
                    <a:pt x="1150" y="4025"/>
                  </a:lnTo>
                  <a:lnTo>
                    <a:pt x="1145" y="4019"/>
                  </a:lnTo>
                  <a:lnTo>
                    <a:pt x="1143" y="4010"/>
                  </a:lnTo>
                  <a:lnTo>
                    <a:pt x="1139" y="4004"/>
                  </a:lnTo>
                  <a:lnTo>
                    <a:pt x="1133" y="3998"/>
                  </a:lnTo>
                  <a:lnTo>
                    <a:pt x="1126" y="3998"/>
                  </a:lnTo>
                  <a:lnTo>
                    <a:pt x="1108" y="4000"/>
                  </a:lnTo>
                  <a:lnTo>
                    <a:pt x="1095" y="3997"/>
                  </a:lnTo>
                  <a:lnTo>
                    <a:pt x="1094" y="4005"/>
                  </a:lnTo>
                  <a:lnTo>
                    <a:pt x="1081" y="3993"/>
                  </a:lnTo>
                  <a:lnTo>
                    <a:pt x="1081" y="3986"/>
                  </a:lnTo>
                  <a:lnTo>
                    <a:pt x="1076" y="3978"/>
                  </a:lnTo>
                  <a:lnTo>
                    <a:pt x="1081" y="3971"/>
                  </a:lnTo>
                  <a:lnTo>
                    <a:pt x="1076" y="3965"/>
                  </a:lnTo>
                  <a:lnTo>
                    <a:pt x="1076" y="3957"/>
                  </a:lnTo>
                  <a:lnTo>
                    <a:pt x="1047" y="3947"/>
                  </a:lnTo>
                  <a:lnTo>
                    <a:pt x="1058" y="3903"/>
                  </a:lnTo>
                  <a:lnTo>
                    <a:pt x="1071" y="3896"/>
                  </a:lnTo>
                  <a:lnTo>
                    <a:pt x="1076" y="3888"/>
                  </a:lnTo>
                  <a:lnTo>
                    <a:pt x="1074" y="3881"/>
                  </a:lnTo>
                  <a:lnTo>
                    <a:pt x="1063" y="3870"/>
                  </a:lnTo>
                  <a:lnTo>
                    <a:pt x="1073" y="3825"/>
                  </a:lnTo>
                  <a:lnTo>
                    <a:pt x="1086" y="3816"/>
                  </a:lnTo>
                  <a:lnTo>
                    <a:pt x="1091" y="3810"/>
                  </a:lnTo>
                  <a:lnTo>
                    <a:pt x="1090" y="3801"/>
                  </a:lnTo>
                  <a:lnTo>
                    <a:pt x="1092" y="3794"/>
                  </a:lnTo>
                  <a:lnTo>
                    <a:pt x="1092" y="3787"/>
                  </a:lnTo>
                  <a:lnTo>
                    <a:pt x="1096" y="3778"/>
                  </a:lnTo>
                  <a:lnTo>
                    <a:pt x="1101" y="3772"/>
                  </a:lnTo>
                  <a:lnTo>
                    <a:pt x="1107" y="3777"/>
                  </a:lnTo>
                  <a:lnTo>
                    <a:pt x="1111" y="3784"/>
                  </a:lnTo>
                  <a:lnTo>
                    <a:pt x="1123" y="3794"/>
                  </a:lnTo>
                  <a:lnTo>
                    <a:pt x="1140" y="3831"/>
                  </a:lnTo>
                  <a:lnTo>
                    <a:pt x="1149" y="3833"/>
                  </a:lnTo>
                  <a:lnTo>
                    <a:pt x="1175" y="3816"/>
                  </a:lnTo>
                  <a:lnTo>
                    <a:pt x="1172" y="3807"/>
                  </a:lnTo>
                  <a:lnTo>
                    <a:pt x="1169" y="3800"/>
                  </a:lnTo>
                  <a:lnTo>
                    <a:pt x="1165" y="3775"/>
                  </a:lnTo>
                  <a:lnTo>
                    <a:pt x="1157" y="3762"/>
                  </a:lnTo>
                  <a:lnTo>
                    <a:pt x="1166" y="3763"/>
                  </a:lnTo>
                  <a:lnTo>
                    <a:pt x="1173" y="3760"/>
                  </a:lnTo>
                  <a:lnTo>
                    <a:pt x="1193" y="3746"/>
                  </a:lnTo>
                  <a:lnTo>
                    <a:pt x="1200" y="3742"/>
                  </a:lnTo>
                  <a:lnTo>
                    <a:pt x="1205" y="3736"/>
                  </a:lnTo>
                  <a:lnTo>
                    <a:pt x="1205" y="3728"/>
                  </a:lnTo>
                  <a:lnTo>
                    <a:pt x="1205" y="3719"/>
                  </a:lnTo>
                  <a:lnTo>
                    <a:pt x="1213" y="3718"/>
                  </a:lnTo>
                  <a:lnTo>
                    <a:pt x="1221" y="3719"/>
                  </a:lnTo>
                  <a:lnTo>
                    <a:pt x="1229" y="3715"/>
                  </a:lnTo>
                  <a:lnTo>
                    <a:pt x="1234" y="3709"/>
                  </a:lnTo>
                  <a:lnTo>
                    <a:pt x="1241" y="3705"/>
                  </a:lnTo>
                  <a:lnTo>
                    <a:pt x="1248" y="3703"/>
                  </a:lnTo>
                  <a:lnTo>
                    <a:pt x="1253" y="3697"/>
                  </a:lnTo>
                  <a:lnTo>
                    <a:pt x="1261" y="3692"/>
                  </a:lnTo>
                  <a:lnTo>
                    <a:pt x="1266" y="3686"/>
                  </a:lnTo>
                  <a:lnTo>
                    <a:pt x="1267" y="3678"/>
                  </a:lnTo>
                  <a:lnTo>
                    <a:pt x="1274" y="3672"/>
                  </a:lnTo>
                  <a:lnTo>
                    <a:pt x="1289" y="3669"/>
                  </a:lnTo>
                  <a:lnTo>
                    <a:pt x="1305" y="3669"/>
                  </a:lnTo>
                  <a:lnTo>
                    <a:pt x="1306" y="3677"/>
                  </a:lnTo>
                  <a:lnTo>
                    <a:pt x="1310" y="3685"/>
                  </a:lnTo>
                  <a:lnTo>
                    <a:pt x="1326" y="3681"/>
                  </a:lnTo>
                  <a:lnTo>
                    <a:pt x="1331" y="3687"/>
                  </a:lnTo>
                  <a:lnTo>
                    <a:pt x="1336" y="3680"/>
                  </a:lnTo>
                  <a:lnTo>
                    <a:pt x="1338" y="3671"/>
                  </a:lnTo>
                  <a:lnTo>
                    <a:pt x="1343" y="3665"/>
                  </a:lnTo>
                  <a:lnTo>
                    <a:pt x="1350" y="3665"/>
                  </a:lnTo>
                  <a:lnTo>
                    <a:pt x="1358" y="3662"/>
                  </a:lnTo>
                  <a:lnTo>
                    <a:pt x="1366" y="3662"/>
                  </a:lnTo>
                  <a:lnTo>
                    <a:pt x="1371" y="3678"/>
                  </a:lnTo>
                  <a:lnTo>
                    <a:pt x="1376" y="3685"/>
                  </a:lnTo>
                  <a:lnTo>
                    <a:pt x="1385" y="3681"/>
                  </a:lnTo>
                  <a:lnTo>
                    <a:pt x="1392" y="3681"/>
                  </a:lnTo>
                  <a:lnTo>
                    <a:pt x="1399" y="3683"/>
                  </a:lnTo>
                  <a:lnTo>
                    <a:pt x="1415" y="3680"/>
                  </a:lnTo>
                  <a:lnTo>
                    <a:pt x="1423" y="3681"/>
                  </a:lnTo>
                  <a:lnTo>
                    <a:pt x="1430" y="3685"/>
                  </a:lnTo>
                  <a:lnTo>
                    <a:pt x="1436" y="3691"/>
                  </a:lnTo>
                  <a:lnTo>
                    <a:pt x="1442" y="3705"/>
                  </a:lnTo>
                  <a:lnTo>
                    <a:pt x="1463" y="3718"/>
                  </a:lnTo>
                  <a:lnTo>
                    <a:pt x="1468" y="3724"/>
                  </a:lnTo>
                  <a:lnTo>
                    <a:pt x="1471" y="3732"/>
                  </a:lnTo>
                  <a:lnTo>
                    <a:pt x="1482" y="3745"/>
                  </a:lnTo>
                  <a:lnTo>
                    <a:pt x="1481" y="3752"/>
                  </a:lnTo>
                  <a:lnTo>
                    <a:pt x="1482" y="3761"/>
                  </a:lnTo>
                  <a:lnTo>
                    <a:pt x="1487" y="3767"/>
                  </a:lnTo>
                  <a:lnTo>
                    <a:pt x="1494" y="3764"/>
                  </a:lnTo>
                  <a:lnTo>
                    <a:pt x="1494" y="3757"/>
                  </a:lnTo>
                  <a:lnTo>
                    <a:pt x="1493" y="3748"/>
                  </a:lnTo>
                  <a:lnTo>
                    <a:pt x="1494" y="3741"/>
                  </a:lnTo>
                  <a:lnTo>
                    <a:pt x="1489" y="3734"/>
                  </a:lnTo>
                  <a:lnTo>
                    <a:pt x="1494" y="3728"/>
                  </a:lnTo>
                  <a:lnTo>
                    <a:pt x="1503" y="3726"/>
                  </a:lnTo>
                  <a:lnTo>
                    <a:pt x="1505" y="3734"/>
                  </a:lnTo>
                  <a:lnTo>
                    <a:pt x="1511" y="3739"/>
                  </a:lnTo>
                  <a:lnTo>
                    <a:pt x="1514" y="3747"/>
                  </a:lnTo>
                  <a:lnTo>
                    <a:pt x="1520" y="3752"/>
                  </a:lnTo>
                  <a:lnTo>
                    <a:pt x="1536" y="3757"/>
                  </a:lnTo>
                  <a:lnTo>
                    <a:pt x="1549" y="3766"/>
                  </a:lnTo>
                  <a:lnTo>
                    <a:pt x="1558" y="3763"/>
                  </a:lnTo>
                  <a:lnTo>
                    <a:pt x="1578" y="3750"/>
                  </a:lnTo>
                  <a:lnTo>
                    <a:pt x="1578" y="3741"/>
                  </a:lnTo>
                  <a:lnTo>
                    <a:pt x="1584" y="3737"/>
                  </a:lnTo>
                  <a:lnTo>
                    <a:pt x="1590" y="3732"/>
                  </a:lnTo>
                  <a:lnTo>
                    <a:pt x="1598" y="3731"/>
                  </a:lnTo>
                  <a:lnTo>
                    <a:pt x="1606" y="3734"/>
                  </a:lnTo>
                  <a:lnTo>
                    <a:pt x="1606" y="3725"/>
                  </a:lnTo>
                  <a:lnTo>
                    <a:pt x="1614" y="3725"/>
                  </a:lnTo>
                  <a:lnTo>
                    <a:pt x="1622" y="3728"/>
                  </a:lnTo>
                  <a:lnTo>
                    <a:pt x="1629" y="3723"/>
                  </a:lnTo>
                  <a:lnTo>
                    <a:pt x="1637" y="3728"/>
                  </a:lnTo>
                  <a:lnTo>
                    <a:pt x="1648" y="3739"/>
                  </a:lnTo>
                  <a:lnTo>
                    <a:pt x="1662" y="3730"/>
                  </a:lnTo>
                  <a:lnTo>
                    <a:pt x="1666" y="3723"/>
                  </a:lnTo>
                  <a:lnTo>
                    <a:pt x="1682" y="3723"/>
                  </a:lnTo>
                  <a:lnTo>
                    <a:pt x="1689" y="3719"/>
                  </a:lnTo>
                  <a:lnTo>
                    <a:pt x="1704" y="3725"/>
                  </a:lnTo>
                  <a:lnTo>
                    <a:pt x="1709" y="3731"/>
                  </a:lnTo>
                  <a:lnTo>
                    <a:pt x="1710" y="3747"/>
                  </a:lnTo>
                  <a:lnTo>
                    <a:pt x="1716" y="3753"/>
                  </a:lnTo>
                  <a:lnTo>
                    <a:pt x="1721" y="3760"/>
                  </a:lnTo>
                  <a:lnTo>
                    <a:pt x="1737" y="3757"/>
                  </a:lnTo>
                  <a:lnTo>
                    <a:pt x="1752" y="3761"/>
                  </a:lnTo>
                  <a:lnTo>
                    <a:pt x="1752" y="3761"/>
                  </a:lnTo>
                  <a:lnTo>
                    <a:pt x="1754" y="3772"/>
                  </a:lnTo>
                  <a:lnTo>
                    <a:pt x="1772" y="3771"/>
                  </a:lnTo>
                  <a:lnTo>
                    <a:pt x="1778" y="3766"/>
                  </a:lnTo>
                  <a:lnTo>
                    <a:pt x="1785" y="3751"/>
                  </a:lnTo>
                  <a:lnTo>
                    <a:pt x="1790" y="3745"/>
                  </a:lnTo>
                  <a:lnTo>
                    <a:pt x="1796" y="3747"/>
                  </a:lnTo>
                  <a:lnTo>
                    <a:pt x="1807" y="3760"/>
                  </a:lnTo>
                  <a:lnTo>
                    <a:pt x="1824" y="3761"/>
                  </a:lnTo>
                  <a:lnTo>
                    <a:pt x="1839" y="3757"/>
                  </a:lnTo>
                  <a:lnTo>
                    <a:pt x="1847" y="3752"/>
                  </a:lnTo>
                  <a:lnTo>
                    <a:pt x="1863" y="3747"/>
                  </a:lnTo>
                  <a:lnTo>
                    <a:pt x="1874" y="3709"/>
                  </a:lnTo>
                  <a:lnTo>
                    <a:pt x="1877" y="3702"/>
                  </a:lnTo>
                  <a:lnTo>
                    <a:pt x="1872" y="3696"/>
                  </a:lnTo>
                  <a:lnTo>
                    <a:pt x="1870" y="3692"/>
                  </a:lnTo>
                  <a:lnTo>
                    <a:pt x="1856" y="3691"/>
                  </a:lnTo>
                  <a:lnTo>
                    <a:pt x="1840" y="3689"/>
                  </a:lnTo>
                  <a:lnTo>
                    <a:pt x="1834" y="3682"/>
                  </a:lnTo>
                  <a:lnTo>
                    <a:pt x="1831" y="3677"/>
                  </a:lnTo>
                  <a:lnTo>
                    <a:pt x="1813" y="3674"/>
                  </a:lnTo>
                  <a:lnTo>
                    <a:pt x="1806" y="3671"/>
                  </a:lnTo>
                  <a:lnTo>
                    <a:pt x="1807" y="3662"/>
                  </a:lnTo>
                  <a:lnTo>
                    <a:pt x="1802" y="3655"/>
                  </a:lnTo>
                  <a:lnTo>
                    <a:pt x="1786" y="3653"/>
                  </a:lnTo>
                  <a:lnTo>
                    <a:pt x="1788" y="3644"/>
                  </a:lnTo>
                  <a:lnTo>
                    <a:pt x="1795" y="3642"/>
                  </a:lnTo>
                  <a:lnTo>
                    <a:pt x="1807" y="3632"/>
                  </a:lnTo>
                  <a:lnTo>
                    <a:pt x="1823" y="3626"/>
                  </a:lnTo>
                  <a:lnTo>
                    <a:pt x="1837" y="3617"/>
                  </a:lnTo>
                  <a:lnTo>
                    <a:pt x="1840" y="3611"/>
                  </a:lnTo>
                  <a:lnTo>
                    <a:pt x="1842" y="3602"/>
                  </a:lnTo>
                  <a:lnTo>
                    <a:pt x="1823" y="3575"/>
                  </a:lnTo>
                  <a:lnTo>
                    <a:pt x="1831" y="3572"/>
                  </a:lnTo>
                  <a:lnTo>
                    <a:pt x="1838" y="3565"/>
                  </a:lnTo>
                  <a:lnTo>
                    <a:pt x="1839" y="3558"/>
                  </a:lnTo>
                  <a:lnTo>
                    <a:pt x="1845" y="3553"/>
                  </a:lnTo>
                  <a:lnTo>
                    <a:pt x="1854" y="3552"/>
                  </a:lnTo>
                  <a:lnTo>
                    <a:pt x="1863" y="3553"/>
                  </a:lnTo>
                  <a:lnTo>
                    <a:pt x="1870" y="3552"/>
                  </a:lnTo>
                  <a:lnTo>
                    <a:pt x="1877" y="3554"/>
                  </a:lnTo>
                  <a:lnTo>
                    <a:pt x="1893" y="3554"/>
                  </a:lnTo>
                  <a:lnTo>
                    <a:pt x="1902" y="3551"/>
                  </a:lnTo>
                  <a:lnTo>
                    <a:pt x="1904" y="3543"/>
                  </a:lnTo>
                  <a:lnTo>
                    <a:pt x="1901" y="3537"/>
                  </a:lnTo>
                  <a:lnTo>
                    <a:pt x="1886" y="3529"/>
                  </a:lnTo>
                  <a:lnTo>
                    <a:pt x="1854" y="3524"/>
                  </a:lnTo>
                  <a:lnTo>
                    <a:pt x="1850" y="3518"/>
                  </a:lnTo>
                  <a:lnTo>
                    <a:pt x="1852" y="3509"/>
                  </a:lnTo>
                  <a:lnTo>
                    <a:pt x="1859" y="3509"/>
                  </a:lnTo>
                  <a:lnTo>
                    <a:pt x="1866" y="3506"/>
                  </a:lnTo>
                  <a:lnTo>
                    <a:pt x="1871" y="3499"/>
                  </a:lnTo>
                  <a:lnTo>
                    <a:pt x="1865" y="3494"/>
                  </a:lnTo>
                  <a:lnTo>
                    <a:pt x="1858" y="3498"/>
                  </a:lnTo>
                  <a:lnTo>
                    <a:pt x="1842" y="3498"/>
                  </a:lnTo>
                  <a:lnTo>
                    <a:pt x="1842" y="3489"/>
                  </a:lnTo>
                  <a:lnTo>
                    <a:pt x="1844" y="3482"/>
                  </a:lnTo>
                  <a:lnTo>
                    <a:pt x="1849" y="3476"/>
                  </a:lnTo>
                  <a:lnTo>
                    <a:pt x="1838" y="3463"/>
                  </a:lnTo>
                  <a:lnTo>
                    <a:pt x="1854" y="3463"/>
                  </a:lnTo>
                  <a:lnTo>
                    <a:pt x="1859" y="3457"/>
                  </a:lnTo>
                  <a:lnTo>
                    <a:pt x="1867" y="3457"/>
                  </a:lnTo>
                  <a:lnTo>
                    <a:pt x="1872" y="3463"/>
                  </a:lnTo>
                  <a:lnTo>
                    <a:pt x="1880" y="3462"/>
                  </a:lnTo>
                  <a:lnTo>
                    <a:pt x="1888" y="3463"/>
                  </a:lnTo>
                  <a:lnTo>
                    <a:pt x="1896" y="3461"/>
                  </a:lnTo>
                  <a:lnTo>
                    <a:pt x="1920" y="3461"/>
                  </a:lnTo>
                  <a:lnTo>
                    <a:pt x="1925" y="3468"/>
                  </a:lnTo>
                  <a:lnTo>
                    <a:pt x="1935" y="3456"/>
                  </a:lnTo>
                  <a:lnTo>
                    <a:pt x="1942" y="3452"/>
                  </a:lnTo>
                  <a:lnTo>
                    <a:pt x="1958" y="3454"/>
                  </a:lnTo>
                  <a:lnTo>
                    <a:pt x="1966" y="3449"/>
                  </a:lnTo>
                  <a:lnTo>
                    <a:pt x="1973" y="3446"/>
                  </a:lnTo>
                  <a:lnTo>
                    <a:pt x="1987" y="3436"/>
                  </a:lnTo>
                  <a:lnTo>
                    <a:pt x="1994" y="3439"/>
                  </a:lnTo>
                  <a:lnTo>
                    <a:pt x="2000" y="3444"/>
                  </a:lnTo>
                  <a:lnTo>
                    <a:pt x="2008" y="3444"/>
                  </a:lnTo>
                  <a:lnTo>
                    <a:pt x="2010" y="3436"/>
                  </a:lnTo>
                  <a:lnTo>
                    <a:pt x="2027" y="3432"/>
                  </a:lnTo>
                  <a:lnTo>
                    <a:pt x="2033" y="3428"/>
                  </a:lnTo>
                  <a:lnTo>
                    <a:pt x="2042" y="3427"/>
                  </a:lnTo>
                  <a:lnTo>
                    <a:pt x="2049" y="3424"/>
                  </a:lnTo>
                  <a:lnTo>
                    <a:pt x="2057" y="3424"/>
                  </a:lnTo>
                  <a:lnTo>
                    <a:pt x="2064" y="3427"/>
                  </a:lnTo>
                  <a:lnTo>
                    <a:pt x="2069" y="3419"/>
                  </a:lnTo>
                  <a:lnTo>
                    <a:pt x="2070" y="3412"/>
                  </a:lnTo>
                  <a:lnTo>
                    <a:pt x="2074" y="3403"/>
                  </a:lnTo>
                  <a:lnTo>
                    <a:pt x="2081" y="3400"/>
                  </a:lnTo>
                  <a:lnTo>
                    <a:pt x="2089" y="3398"/>
                  </a:lnTo>
                  <a:lnTo>
                    <a:pt x="2096" y="3402"/>
                  </a:lnTo>
                  <a:lnTo>
                    <a:pt x="2114" y="3396"/>
                  </a:lnTo>
                  <a:lnTo>
                    <a:pt x="2114" y="3397"/>
                  </a:lnTo>
                  <a:lnTo>
                    <a:pt x="2151" y="3387"/>
                  </a:lnTo>
                  <a:lnTo>
                    <a:pt x="2183" y="3384"/>
                  </a:lnTo>
                  <a:lnTo>
                    <a:pt x="2211" y="3375"/>
                  </a:lnTo>
                  <a:lnTo>
                    <a:pt x="2218" y="3369"/>
                  </a:lnTo>
                  <a:lnTo>
                    <a:pt x="2226" y="3370"/>
                  </a:lnTo>
                  <a:lnTo>
                    <a:pt x="2234" y="3368"/>
                  </a:lnTo>
                  <a:lnTo>
                    <a:pt x="2238" y="3362"/>
                  </a:lnTo>
                  <a:lnTo>
                    <a:pt x="2238" y="3353"/>
                  </a:lnTo>
                  <a:lnTo>
                    <a:pt x="2238" y="3346"/>
                  </a:lnTo>
                  <a:lnTo>
                    <a:pt x="2247" y="3347"/>
                  </a:lnTo>
                  <a:lnTo>
                    <a:pt x="2254" y="3344"/>
                  </a:lnTo>
                  <a:lnTo>
                    <a:pt x="2259" y="3338"/>
                  </a:lnTo>
                  <a:lnTo>
                    <a:pt x="2265" y="3333"/>
                  </a:lnTo>
                  <a:lnTo>
                    <a:pt x="2274" y="3333"/>
                  </a:lnTo>
                  <a:lnTo>
                    <a:pt x="2279" y="3326"/>
                  </a:lnTo>
                  <a:lnTo>
                    <a:pt x="2286" y="3326"/>
                  </a:lnTo>
                  <a:lnTo>
                    <a:pt x="2293" y="3332"/>
                  </a:lnTo>
                  <a:lnTo>
                    <a:pt x="2300" y="3330"/>
                  </a:lnTo>
                  <a:lnTo>
                    <a:pt x="2307" y="3333"/>
                  </a:lnTo>
                  <a:lnTo>
                    <a:pt x="2316" y="3331"/>
                  </a:lnTo>
                  <a:lnTo>
                    <a:pt x="2323" y="3335"/>
                  </a:lnTo>
                  <a:lnTo>
                    <a:pt x="2328" y="3341"/>
                  </a:lnTo>
                  <a:lnTo>
                    <a:pt x="2342" y="3349"/>
                  </a:lnTo>
                  <a:lnTo>
                    <a:pt x="2349" y="3346"/>
                  </a:lnTo>
                  <a:lnTo>
                    <a:pt x="2355" y="3341"/>
                  </a:lnTo>
                  <a:lnTo>
                    <a:pt x="2371" y="3338"/>
                  </a:lnTo>
                  <a:lnTo>
                    <a:pt x="2379" y="3341"/>
                  </a:lnTo>
                  <a:lnTo>
                    <a:pt x="2385" y="3347"/>
                  </a:lnTo>
                  <a:lnTo>
                    <a:pt x="2388" y="3354"/>
                  </a:lnTo>
                  <a:lnTo>
                    <a:pt x="2390" y="3370"/>
                  </a:lnTo>
                  <a:lnTo>
                    <a:pt x="2388" y="3379"/>
                  </a:lnTo>
                  <a:lnTo>
                    <a:pt x="2391" y="3386"/>
                  </a:lnTo>
                  <a:lnTo>
                    <a:pt x="2403" y="3397"/>
                  </a:lnTo>
                  <a:lnTo>
                    <a:pt x="2399" y="3403"/>
                  </a:lnTo>
                  <a:lnTo>
                    <a:pt x="2401" y="3420"/>
                  </a:lnTo>
                  <a:lnTo>
                    <a:pt x="2396" y="3427"/>
                  </a:lnTo>
                  <a:lnTo>
                    <a:pt x="2391" y="3433"/>
                  </a:lnTo>
                  <a:lnTo>
                    <a:pt x="2394" y="3440"/>
                  </a:lnTo>
                  <a:lnTo>
                    <a:pt x="2397" y="3448"/>
                  </a:lnTo>
                  <a:lnTo>
                    <a:pt x="2413" y="3444"/>
                  </a:lnTo>
                  <a:lnTo>
                    <a:pt x="2420" y="3449"/>
                  </a:lnTo>
                  <a:lnTo>
                    <a:pt x="2428" y="3448"/>
                  </a:lnTo>
                  <a:lnTo>
                    <a:pt x="2431" y="3439"/>
                  </a:lnTo>
                  <a:lnTo>
                    <a:pt x="2439" y="3439"/>
                  </a:lnTo>
                  <a:lnTo>
                    <a:pt x="2446" y="3441"/>
                  </a:lnTo>
                  <a:lnTo>
                    <a:pt x="2449" y="3433"/>
                  </a:lnTo>
                  <a:lnTo>
                    <a:pt x="2449" y="3425"/>
                  </a:lnTo>
                  <a:lnTo>
                    <a:pt x="2456" y="3427"/>
                  </a:lnTo>
                  <a:lnTo>
                    <a:pt x="2460" y="3434"/>
                  </a:lnTo>
                  <a:lnTo>
                    <a:pt x="2462" y="3443"/>
                  </a:lnTo>
                  <a:lnTo>
                    <a:pt x="2467" y="3448"/>
                  </a:lnTo>
                  <a:lnTo>
                    <a:pt x="2465" y="3455"/>
                  </a:lnTo>
                  <a:lnTo>
                    <a:pt x="2463" y="3463"/>
                  </a:lnTo>
                  <a:lnTo>
                    <a:pt x="2479" y="3465"/>
                  </a:lnTo>
                  <a:lnTo>
                    <a:pt x="2477" y="3457"/>
                  </a:lnTo>
                  <a:lnTo>
                    <a:pt x="2472" y="3451"/>
                  </a:lnTo>
                  <a:lnTo>
                    <a:pt x="2479" y="3448"/>
                  </a:lnTo>
                  <a:lnTo>
                    <a:pt x="2495" y="3451"/>
                  </a:lnTo>
                  <a:lnTo>
                    <a:pt x="2503" y="3456"/>
                  </a:lnTo>
                  <a:lnTo>
                    <a:pt x="2508" y="3462"/>
                  </a:lnTo>
                  <a:lnTo>
                    <a:pt x="2516" y="3466"/>
                  </a:lnTo>
                  <a:lnTo>
                    <a:pt x="2523" y="3466"/>
                  </a:lnTo>
                  <a:lnTo>
                    <a:pt x="2527" y="3459"/>
                  </a:lnTo>
                  <a:lnTo>
                    <a:pt x="2535" y="3455"/>
                  </a:lnTo>
                  <a:lnTo>
                    <a:pt x="2537" y="3463"/>
                  </a:lnTo>
                  <a:lnTo>
                    <a:pt x="2537" y="3471"/>
                  </a:lnTo>
                  <a:lnTo>
                    <a:pt x="2528" y="3473"/>
                  </a:lnTo>
                  <a:lnTo>
                    <a:pt x="2522" y="3478"/>
                  </a:lnTo>
                  <a:lnTo>
                    <a:pt x="2517" y="3486"/>
                  </a:lnTo>
                  <a:lnTo>
                    <a:pt x="2515" y="3493"/>
                  </a:lnTo>
                  <a:lnTo>
                    <a:pt x="2516" y="3502"/>
                  </a:lnTo>
                  <a:lnTo>
                    <a:pt x="2521" y="3508"/>
                  </a:lnTo>
                  <a:lnTo>
                    <a:pt x="2528" y="3508"/>
                  </a:lnTo>
                  <a:lnTo>
                    <a:pt x="2533" y="3502"/>
                  </a:lnTo>
                  <a:lnTo>
                    <a:pt x="2548" y="3495"/>
                  </a:lnTo>
                  <a:lnTo>
                    <a:pt x="2555" y="3498"/>
                  </a:lnTo>
                  <a:lnTo>
                    <a:pt x="2564" y="3498"/>
                  </a:lnTo>
                  <a:lnTo>
                    <a:pt x="2570" y="3503"/>
                  </a:lnTo>
                  <a:lnTo>
                    <a:pt x="2578" y="3503"/>
                  </a:lnTo>
                  <a:lnTo>
                    <a:pt x="2575" y="3495"/>
                  </a:lnTo>
                  <a:lnTo>
                    <a:pt x="2580" y="3489"/>
                  </a:lnTo>
                  <a:lnTo>
                    <a:pt x="2589" y="3488"/>
                  </a:lnTo>
                  <a:lnTo>
                    <a:pt x="2598" y="3477"/>
                  </a:lnTo>
                  <a:lnTo>
                    <a:pt x="2614" y="3475"/>
                  </a:lnTo>
                  <a:lnTo>
                    <a:pt x="2627" y="3463"/>
                  </a:lnTo>
                  <a:lnTo>
                    <a:pt x="2633" y="3449"/>
                  </a:lnTo>
                  <a:lnTo>
                    <a:pt x="2639" y="3444"/>
                  </a:lnTo>
                  <a:lnTo>
                    <a:pt x="2648" y="3445"/>
                  </a:lnTo>
                  <a:lnTo>
                    <a:pt x="2664" y="3441"/>
                  </a:lnTo>
                  <a:lnTo>
                    <a:pt x="2671" y="3439"/>
                  </a:lnTo>
                  <a:lnTo>
                    <a:pt x="2675" y="3432"/>
                  </a:lnTo>
                  <a:lnTo>
                    <a:pt x="2691" y="3430"/>
                  </a:lnTo>
                  <a:lnTo>
                    <a:pt x="2704" y="3422"/>
                  </a:lnTo>
                  <a:lnTo>
                    <a:pt x="2708" y="3429"/>
                  </a:lnTo>
                  <a:lnTo>
                    <a:pt x="2709" y="3436"/>
                  </a:lnTo>
                  <a:lnTo>
                    <a:pt x="2704" y="3444"/>
                  </a:lnTo>
                  <a:lnTo>
                    <a:pt x="2697" y="3446"/>
                  </a:lnTo>
                  <a:lnTo>
                    <a:pt x="2689" y="3446"/>
                  </a:lnTo>
                  <a:lnTo>
                    <a:pt x="2688" y="3454"/>
                  </a:ln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 sz="1950" dirty="0">
                <a:latin typeface="Raleway Light"/>
              </a:endParaRPr>
            </a:p>
          </p:txBody>
        </p:sp>
        <p:sp>
          <p:nvSpPr>
            <p:cNvPr id="78" name="Freeform 133">
              <a:extLst>
                <a:ext uri="{FF2B5EF4-FFF2-40B4-BE49-F238E27FC236}">
                  <a16:creationId xmlns:a16="http://schemas.microsoft.com/office/drawing/2014/main" id="{5AF82F55-A62C-4393-F033-B2DCE6DFB4F9}"/>
                </a:ext>
              </a:extLst>
            </p:cNvPr>
            <p:cNvSpPr>
              <a:spLocks noChangeAspect="1"/>
            </p:cNvSpPr>
            <p:nvPr/>
          </p:nvSpPr>
          <p:spPr bwMode="gray">
            <a:xfrm>
              <a:off x="6356576" y="2885980"/>
              <a:ext cx="98146" cy="66330"/>
            </a:xfrm>
            <a:custGeom>
              <a:avLst/>
              <a:gdLst/>
              <a:ahLst/>
              <a:cxnLst>
                <a:cxn ang="0">
                  <a:pos x="0" y="118"/>
                </a:cxn>
                <a:cxn ang="0">
                  <a:pos x="2" y="114"/>
                </a:cxn>
                <a:cxn ang="0">
                  <a:pos x="12" y="107"/>
                </a:cxn>
                <a:cxn ang="0">
                  <a:pos x="14" y="102"/>
                </a:cxn>
                <a:cxn ang="0">
                  <a:pos x="19" y="87"/>
                </a:cxn>
                <a:cxn ang="0">
                  <a:pos x="21" y="76"/>
                </a:cxn>
                <a:cxn ang="0">
                  <a:pos x="25" y="70"/>
                </a:cxn>
                <a:cxn ang="0">
                  <a:pos x="46" y="69"/>
                </a:cxn>
                <a:cxn ang="0">
                  <a:pos x="55" y="63"/>
                </a:cxn>
                <a:cxn ang="0">
                  <a:pos x="67" y="48"/>
                </a:cxn>
                <a:cxn ang="0">
                  <a:pos x="77" y="32"/>
                </a:cxn>
                <a:cxn ang="0">
                  <a:pos x="82" y="15"/>
                </a:cxn>
                <a:cxn ang="0">
                  <a:pos x="83" y="0"/>
                </a:cxn>
                <a:cxn ang="0">
                  <a:pos x="79" y="27"/>
                </a:cxn>
                <a:cxn ang="0">
                  <a:pos x="71" y="46"/>
                </a:cxn>
                <a:cxn ang="0">
                  <a:pos x="65" y="55"/>
                </a:cxn>
                <a:cxn ang="0">
                  <a:pos x="57" y="64"/>
                </a:cxn>
                <a:cxn ang="0">
                  <a:pos x="61" y="71"/>
                </a:cxn>
                <a:cxn ang="0">
                  <a:pos x="67" y="70"/>
                </a:cxn>
                <a:cxn ang="0">
                  <a:pos x="76" y="75"/>
                </a:cxn>
                <a:cxn ang="0">
                  <a:pos x="87" y="75"/>
                </a:cxn>
                <a:cxn ang="0">
                  <a:pos x="89" y="66"/>
                </a:cxn>
                <a:cxn ang="0">
                  <a:pos x="89" y="49"/>
                </a:cxn>
                <a:cxn ang="0">
                  <a:pos x="93" y="44"/>
                </a:cxn>
                <a:cxn ang="0">
                  <a:pos x="93" y="41"/>
                </a:cxn>
                <a:cxn ang="0">
                  <a:pos x="103" y="38"/>
                </a:cxn>
                <a:cxn ang="0">
                  <a:pos x="109" y="43"/>
                </a:cxn>
                <a:cxn ang="0">
                  <a:pos x="116" y="46"/>
                </a:cxn>
                <a:cxn ang="0">
                  <a:pos x="122" y="50"/>
                </a:cxn>
                <a:cxn ang="0">
                  <a:pos x="130" y="54"/>
                </a:cxn>
                <a:cxn ang="0">
                  <a:pos x="147" y="57"/>
                </a:cxn>
                <a:cxn ang="0">
                  <a:pos x="163" y="55"/>
                </a:cxn>
                <a:cxn ang="0">
                  <a:pos x="169" y="59"/>
                </a:cxn>
                <a:cxn ang="0">
                  <a:pos x="180" y="82"/>
                </a:cxn>
                <a:cxn ang="0">
                  <a:pos x="174" y="97"/>
                </a:cxn>
                <a:cxn ang="0">
                  <a:pos x="174" y="114"/>
                </a:cxn>
                <a:cxn ang="0">
                  <a:pos x="177" y="124"/>
                </a:cxn>
                <a:cxn ang="0">
                  <a:pos x="153" y="127"/>
                </a:cxn>
                <a:cxn ang="0">
                  <a:pos x="126" y="133"/>
                </a:cxn>
                <a:cxn ang="0">
                  <a:pos x="78" y="134"/>
                </a:cxn>
                <a:cxn ang="0">
                  <a:pos x="14" y="123"/>
                </a:cxn>
                <a:cxn ang="0">
                  <a:pos x="0" y="118"/>
                </a:cxn>
              </a:cxnLst>
              <a:rect l="0" t="0" r="r" b="b"/>
              <a:pathLst>
                <a:path w="180" h="134">
                  <a:moveTo>
                    <a:pt x="0" y="118"/>
                  </a:moveTo>
                  <a:lnTo>
                    <a:pt x="2" y="114"/>
                  </a:lnTo>
                  <a:lnTo>
                    <a:pt x="12" y="107"/>
                  </a:lnTo>
                  <a:lnTo>
                    <a:pt x="14" y="102"/>
                  </a:lnTo>
                  <a:lnTo>
                    <a:pt x="19" y="87"/>
                  </a:lnTo>
                  <a:lnTo>
                    <a:pt x="21" y="76"/>
                  </a:lnTo>
                  <a:lnTo>
                    <a:pt x="25" y="70"/>
                  </a:lnTo>
                  <a:lnTo>
                    <a:pt x="46" y="69"/>
                  </a:lnTo>
                  <a:lnTo>
                    <a:pt x="55" y="63"/>
                  </a:lnTo>
                  <a:lnTo>
                    <a:pt x="67" y="48"/>
                  </a:lnTo>
                  <a:lnTo>
                    <a:pt x="77" y="32"/>
                  </a:lnTo>
                  <a:lnTo>
                    <a:pt x="82" y="15"/>
                  </a:lnTo>
                  <a:lnTo>
                    <a:pt x="83" y="0"/>
                  </a:lnTo>
                  <a:lnTo>
                    <a:pt x="79" y="27"/>
                  </a:lnTo>
                  <a:lnTo>
                    <a:pt x="71" y="46"/>
                  </a:lnTo>
                  <a:lnTo>
                    <a:pt x="65" y="55"/>
                  </a:lnTo>
                  <a:lnTo>
                    <a:pt x="57" y="64"/>
                  </a:lnTo>
                  <a:lnTo>
                    <a:pt x="61" y="71"/>
                  </a:lnTo>
                  <a:lnTo>
                    <a:pt x="67" y="70"/>
                  </a:lnTo>
                  <a:lnTo>
                    <a:pt x="76" y="75"/>
                  </a:lnTo>
                  <a:lnTo>
                    <a:pt x="87" y="75"/>
                  </a:lnTo>
                  <a:lnTo>
                    <a:pt x="89" y="66"/>
                  </a:lnTo>
                  <a:lnTo>
                    <a:pt x="89" y="49"/>
                  </a:lnTo>
                  <a:lnTo>
                    <a:pt x="93" y="44"/>
                  </a:lnTo>
                  <a:lnTo>
                    <a:pt x="93" y="41"/>
                  </a:lnTo>
                  <a:lnTo>
                    <a:pt x="103" y="38"/>
                  </a:lnTo>
                  <a:lnTo>
                    <a:pt x="109" y="43"/>
                  </a:lnTo>
                  <a:lnTo>
                    <a:pt x="116" y="46"/>
                  </a:lnTo>
                  <a:lnTo>
                    <a:pt x="122" y="50"/>
                  </a:lnTo>
                  <a:lnTo>
                    <a:pt x="130" y="54"/>
                  </a:lnTo>
                  <a:lnTo>
                    <a:pt x="147" y="57"/>
                  </a:lnTo>
                  <a:lnTo>
                    <a:pt x="163" y="55"/>
                  </a:lnTo>
                  <a:lnTo>
                    <a:pt x="169" y="59"/>
                  </a:lnTo>
                  <a:lnTo>
                    <a:pt x="180" y="82"/>
                  </a:lnTo>
                  <a:lnTo>
                    <a:pt x="174" y="97"/>
                  </a:lnTo>
                  <a:lnTo>
                    <a:pt x="174" y="114"/>
                  </a:lnTo>
                  <a:lnTo>
                    <a:pt x="177" y="124"/>
                  </a:lnTo>
                  <a:lnTo>
                    <a:pt x="153" y="127"/>
                  </a:lnTo>
                  <a:lnTo>
                    <a:pt x="126" y="133"/>
                  </a:lnTo>
                  <a:lnTo>
                    <a:pt x="78" y="134"/>
                  </a:lnTo>
                  <a:lnTo>
                    <a:pt x="14" y="123"/>
                  </a:lnTo>
                  <a:lnTo>
                    <a:pt x="0" y="118"/>
                  </a:ln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 sz="1950" dirty="0">
                <a:latin typeface="Raleway Light"/>
              </a:endParaRPr>
            </a:p>
          </p:txBody>
        </p:sp>
        <p:sp>
          <p:nvSpPr>
            <p:cNvPr id="79" name="Freeform 136">
              <a:extLst>
                <a:ext uri="{FF2B5EF4-FFF2-40B4-BE49-F238E27FC236}">
                  <a16:creationId xmlns:a16="http://schemas.microsoft.com/office/drawing/2014/main" id="{1754DCB6-CD2D-7B65-70FD-C027698BF470}"/>
                </a:ext>
              </a:extLst>
            </p:cNvPr>
            <p:cNvSpPr>
              <a:spLocks noChangeAspect="1"/>
            </p:cNvSpPr>
            <p:nvPr/>
          </p:nvSpPr>
          <p:spPr bwMode="gray">
            <a:xfrm>
              <a:off x="6817317" y="3701593"/>
              <a:ext cx="51799" cy="56503"/>
            </a:xfrm>
            <a:custGeom>
              <a:avLst/>
              <a:gdLst/>
              <a:ahLst/>
              <a:cxnLst>
                <a:cxn ang="0">
                  <a:pos x="39" y="96"/>
                </a:cxn>
                <a:cxn ang="0">
                  <a:pos x="45" y="93"/>
                </a:cxn>
                <a:cxn ang="0">
                  <a:pos x="55" y="83"/>
                </a:cxn>
                <a:cxn ang="0">
                  <a:pos x="58" y="78"/>
                </a:cxn>
                <a:cxn ang="0">
                  <a:pos x="53" y="75"/>
                </a:cxn>
                <a:cxn ang="0">
                  <a:pos x="58" y="68"/>
                </a:cxn>
                <a:cxn ang="0">
                  <a:pos x="72" y="62"/>
                </a:cxn>
                <a:cxn ang="0">
                  <a:pos x="79" y="62"/>
                </a:cxn>
                <a:cxn ang="0">
                  <a:pos x="77" y="59"/>
                </a:cxn>
                <a:cxn ang="0">
                  <a:pos x="74" y="53"/>
                </a:cxn>
                <a:cxn ang="0">
                  <a:pos x="77" y="48"/>
                </a:cxn>
                <a:cxn ang="0">
                  <a:pos x="87" y="42"/>
                </a:cxn>
                <a:cxn ang="0">
                  <a:pos x="91" y="38"/>
                </a:cxn>
                <a:cxn ang="0">
                  <a:pos x="91" y="34"/>
                </a:cxn>
                <a:cxn ang="0">
                  <a:pos x="88" y="25"/>
                </a:cxn>
                <a:cxn ang="0">
                  <a:pos x="85" y="19"/>
                </a:cxn>
                <a:cxn ang="0">
                  <a:pos x="77" y="15"/>
                </a:cxn>
                <a:cxn ang="0">
                  <a:pos x="81" y="10"/>
                </a:cxn>
                <a:cxn ang="0">
                  <a:pos x="85" y="9"/>
                </a:cxn>
                <a:cxn ang="0">
                  <a:pos x="84" y="4"/>
                </a:cxn>
                <a:cxn ang="0">
                  <a:pos x="77" y="0"/>
                </a:cxn>
                <a:cxn ang="0">
                  <a:pos x="72" y="4"/>
                </a:cxn>
                <a:cxn ang="0">
                  <a:pos x="58" y="14"/>
                </a:cxn>
                <a:cxn ang="0">
                  <a:pos x="41" y="29"/>
                </a:cxn>
                <a:cxn ang="0">
                  <a:pos x="27" y="54"/>
                </a:cxn>
                <a:cxn ang="0">
                  <a:pos x="25" y="58"/>
                </a:cxn>
                <a:cxn ang="0">
                  <a:pos x="17" y="73"/>
                </a:cxn>
                <a:cxn ang="0">
                  <a:pos x="11" y="85"/>
                </a:cxn>
                <a:cxn ang="0">
                  <a:pos x="1" y="106"/>
                </a:cxn>
                <a:cxn ang="0">
                  <a:pos x="2" y="113"/>
                </a:cxn>
                <a:cxn ang="0">
                  <a:pos x="16" y="116"/>
                </a:cxn>
                <a:cxn ang="0">
                  <a:pos x="21" y="113"/>
                </a:cxn>
                <a:cxn ang="0">
                  <a:pos x="27" y="101"/>
                </a:cxn>
                <a:cxn ang="0">
                  <a:pos x="31" y="100"/>
                </a:cxn>
              </a:cxnLst>
              <a:rect l="0" t="0" r="r" b="b"/>
              <a:pathLst>
                <a:path w="95" h="116">
                  <a:moveTo>
                    <a:pt x="32" y="102"/>
                  </a:moveTo>
                  <a:lnTo>
                    <a:pt x="39" y="96"/>
                  </a:lnTo>
                  <a:lnTo>
                    <a:pt x="44" y="95"/>
                  </a:lnTo>
                  <a:lnTo>
                    <a:pt x="45" y="93"/>
                  </a:lnTo>
                  <a:lnTo>
                    <a:pt x="52" y="88"/>
                  </a:lnTo>
                  <a:lnTo>
                    <a:pt x="55" y="83"/>
                  </a:lnTo>
                  <a:lnTo>
                    <a:pt x="58" y="83"/>
                  </a:lnTo>
                  <a:lnTo>
                    <a:pt x="58" y="78"/>
                  </a:lnTo>
                  <a:lnTo>
                    <a:pt x="53" y="75"/>
                  </a:lnTo>
                  <a:lnTo>
                    <a:pt x="53" y="75"/>
                  </a:lnTo>
                  <a:lnTo>
                    <a:pt x="55" y="69"/>
                  </a:lnTo>
                  <a:lnTo>
                    <a:pt x="58" y="68"/>
                  </a:lnTo>
                  <a:lnTo>
                    <a:pt x="59" y="63"/>
                  </a:lnTo>
                  <a:lnTo>
                    <a:pt x="72" y="62"/>
                  </a:lnTo>
                  <a:lnTo>
                    <a:pt x="77" y="63"/>
                  </a:lnTo>
                  <a:lnTo>
                    <a:pt x="79" y="62"/>
                  </a:lnTo>
                  <a:lnTo>
                    <a:pt x="80" y="62"/>
                  </a:lnTo>
                  <a:lnTo>
                    <a:pt x="77" y="59"/>
                  </a:lnTo>
                  <a:lnTo>
                    <a:pt x="72" y="56"/>
                  </a:lnTo>
                  <a:lnTo>
                    <a:pt x="74" y="53"/>
                  </a:lnTo>
                  <a:lnTo>
                    <a:pt x="77" y="52"/>
                  </a:lnTo>
                  <a:lnTo>
                    <a:pt x="77" y="48"/>
                  </a:lnTo>
                  <a:lnTo>
                    <a:pt x="82" y="47"/>
                  </a:lnTo>
                  <a:lnTo>
                    <a:pt x="87" y="42"/>
                  </a:lnTo>
                  <a:lnTo>
                    <a:pt x="90" y="42"/>
                  </a:lnTo>
                  <a:lnTo>
                    <a:pt x="91" y="38"/>
                  </a:lnTo>
                  <a:lnTo>
                    <a:pt x="95" y="36"/>
                  </a:lnTo>
                  <a:lnTo>
                    <a:pt x="91" y="34"/>
                  </a:lnTo>
                  <a:lnTo>
                    <a:pt x="92" y="30"/>
                  </a:lnTo>
                  <a:lnTo>
                    <a:pt x="88" y="25"/>
                  </a:lnTo>
                  <a:lnTo>
                    <a:pt x="90" y="21"/>
                  </a:lnTo>
                  <a:lnTo>
                    <a:pt x="85" y="19"/>
                  </a:lnTo>
                  <a:lnTo>
                    <a:pt x="84" y="15"/>
                  </a:lnTo>
                  <a:lnTo>
                    <a:pt x="77" y="15"/>
                  </a:lnTo>
                  <a:lnTo>
                    <a:pt x="77" y="13"/>
                  </a:lnTo>
                  <a:lnTo>
                    <a:pt x="81" y="10"/>
                  </a:lnTo>
                  <a:lnTo>
                    <a:pt x="81" y="9"/>
                  </a:lnTo>
                  <a:lnTo>
                    <a:pt x="85" y="9"/>
                  </a:lnTo>
                  <a:lnTo>
                    <a:pt x="85" y="7"/>
                  </a:lnTo>
                  <a:lnTo>
                    <a:pt x="84" y="4"/>
                  </a:lnTo>
                  <a:lnTo>
                    <a:pt x="79" y="4"/>
                  </a:lnTo>
                  <a:lnTo>
                    <a:pt x="77" y="0"/>
                  </a:lnTo>
                  <a:lnTo>
                    <a:pt x="75" y="0"/>
                  </a:lnTo>
                  <a:lnTo>
                    <a:pt x="72" y="4"/>
                  </a:lnTo>
                  <a:lnTo>
                    <a:pt x="55" y="4"/>
                  </a:lnTo>
                  <a:lnTo>
                    <a:pt x="58" y="14"/>
                  </a:lnTo>
                  <a:lnTo>
                    <a:pt x="48" y="21"/>
                  </a:lnTo>
                  <a:lnTo>
                    <a:pt x="41" y="29"/>
                  </a:lnTo>
                  <a:lnTo>
                    <a:pt x="33" y="53"/>
                  </a:lnTo>
                  <a:lnTo>
                    <a:pt x="27" y="54"/>
                  </a:lnTo>
                  <a:lnTo>
                    <a:pt x="27" y="58"/>
                  </a:lnTo>
                  <a:lnTo>
                    <a:pt x="25" y="58"/>
                  </a:lnTo>
                  <a:lnTo>
                    <a:pt x="22" y="63"/>
                  </a:lnTo>
                  <a:lnTo>
                    <a:pt x="17" y="73"/>
                  </a:lnTo>
                  <a:lnTo>
                    <a:pt x="16" y="77"/>
                  </a:lnTo>
                  <a:lnTo>
                    <a:pt x="11" y="85"/>
                  </a:lnTo>
                  <a:lnTo>
                    <a:pt x="6" y="99"/>
                  </a:lnTo>
                  <a:lnTo>
                    <a:pt x="1" y="106"/>
                  </a:lnTo>
                  <a:lnTo>
                    <a:pt x="0" y="111"/>
                  </a:lnTo>
                  <a:lnTo>
                    <a:pt x="2" y="113"/>
                  </a:lnTo>
                  <a:lnTo>
                    <a:pt x="14" y="112"/>
                  </a:lnTo>
                  <a:lnTo>
                    <a:pt x="16" y="116"/>
                  </a:lnTo>
                  <a:lnTo>
                    <a:pt x="18" y="116"/>
                  </a:lnTo>
                  <a:lnTo>
                    <a:pt x="21" y="113"/>
                  </a:lnTo>
                  <a:lnTo>
                    <a:pt x="26" y="115"/>
                  </a:lnTo>
                  <a:lnTo>
                    <a:pt x="27" y="101"/>
                  </a:lnTo>
                  <a:lnTo>
                    <a:pt x="29" y="99"/>
                  </a:lnTo>
                  <a:lnTo>
                    <a:pt x="31" y="100"/>
                  </a:lnTo>
                  <a:lnTo>
                    <a:pt x="32" y="102"/>
                  </a:ln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 sz="1950" dirty="0">
                <a:latin typeface="Raleway Light"/>
              </a:endParaRPr>
            </a:p>
          </p:txBody>
        </p:sp>
        <p:sp>
          <p:nvSpPr>
            <p:cNvPr id="80" name="Freeform 138">
              <a:extLst>
                <a:ext uri="{FF2B5EF4-FFF2-40B4-BE49-F238E27FC236}">
                  <a16:creationId xmlns:a16="http://schemas.microsoft.com/office/drawing/2014/main" id="{E102AA22-756B-2F9D-FC97-0028EF458374}"/>
                </a:ext>
              </a:extLst>
            </p:cNvPr>
            <p:cNvSpPr>
              <a:spLocks noChangeAspect="1"/>
            </p:cNvSpPr>
            <p:nvPr/>
          </p:nvSpPr>
          <p:spPr bwMode="gray">
            <a:xfrm>
              <a:off x="6811865" y="3772835"/>
              <a:ext cx="21810" cy="39307"/>
            </a:xfrm>
            <a:custGeom>
              <a:avLst/>
              <a:gdLst/>
              <a:ahLst/>
              <a:cxnLst>
                <a:cxn ang="0">
                  <a:pos x="30" y="66"/>
                </a:cxn>
                <a:cxn ang="0">
                  <a:pos x="32" y="64"/>
                </a:cxn>
                <a:cxn ang="0">
                  <a:pos x="33" y="55"/>
                </a:cxn>
                <a:cxn ang="0">
                  <a:pos x="36" y="49"/>
                </a:cxn>
                <a:cxn ang="0">
                  <a:pos x="33" y="40"/>
                </a:cxn>
                <a:cxn ang="0">
                  <a:pos x="35" y="29"/>
                </a:cxn>
                <a:cxn ang="0">
                  <a:pos x="36" y="21"/>
                </a:cxn>
                <a:cxn ang="0">
                  <a:pos x="37" y="12"/>
                </a:cxn>
                <a:cxn ang="0">
                  <a:pos x="37" y="10"/>
                </a:cxn>
                <a:cxn ang="0">
                  <a:pos x="37" y="10"/>
                </a:cxn>
                <a:cxn ang="0">
                  <a:pos x="33" y="10"/>
                </a:cxn>
                <a:cxn ang="0">
                  <a:pos x="30" y="7"/>
                </a:cxn>
                <a:cxn ang="0">
                  <a:pos x="28" y="0"/>
                </a:cxn>
                <a:cxn ang="0">
                  <a:pos x="24" y="1"/>
                </a:cxn>
                <a:cxn ang="0">
                  <a:pos x="16" y="0"/>
                </a:cxn>
                <a:cxn ang="0">
                  <a:pos x="12" y="1"/>
                </a:cxn>
                <a:cxn ang="0">
                  <a:pos x="10" y="3"/>
                </a:cxn>
                <a:cxn ang="0">
                  <a:pos x="10" y="13"/>
                </a:cxn>
                <a:cxn ang="0">
                  <a:pos x="4" y="19"/>
                </a:cxn>
                <a:cxn ang="0">
                  <a:pos x="4" y="34"/>
                </a:cxn>
                <a:cxn ang="0">
                  <a:pos x="6" y="39"/>
                </a:cxn>
                <a:cxn ang="0">
                  <a:pos x="5" y="45"/>
                </a:cxn>
                <a:cxn ang="0">
                  <a:pos x="15" y="44"/>
                </a:cxn>
                <a:cxn ang="0">
                  <a:pos x="19" y="45"/>
                </a:cxn>
                <a:cxn ang="0">
                  <a:pos x="19" y="48"/>
                </a:cxn>
                <a:cxn ang="0">
                  <a:pos x="17" y="49"/>
                </a:cxn>
                <a:cxn ang="0">
                  <a:pos x="11" y="50"/>
                </a:cxn>
                <a:cxn ang="0">
                  <a:pos x="8" y="53"/>
                </a:cxn>
                <a:cxn ang="0">
                  <a:pos x="6" y="56"/>
                </a:cxn>
                <a:cxn ang="0">
                  <a:pos x="4" y="65"/>
                </a:cxn>
                <a:cxn ang="0">
                  <a:pos x="0" y="69"/>
                </a:cxn>
                <a:cxn ang="0">
                  <a:pos x="0" y="75"/>
                </a:cxn>
                <a:cxn ang="0">
                  <a:pos x="4" y="80"/>
                </a:cxn>
                <a:cxn ang="0">
                  <a:pos x="4" y="76"/>
                </a:cxn>
                <a:cxn ang="0">
                  <a:pos x="16" y="75"/>
                </a:cxn>
                <a:cxn ang="0">
                  <a:pos x="26" y="66"/>
                </a:cxn>
                <a:cxn ang="0">
                  <a:pos x="30" y="66"/>
                </a:cxn>
              </a:cxnLst>
              <a:rect l="0" t="0" r="r" b="b"/>
              <a:pathLst>
                <a:path w="37" h="80">
                  <a:moveTo>
                    <a:pt x="30" y="66"/>
                  </a:moveTo>
                  <a:lnTo>
                    <a:pt x="32" y="64"/>
                  </a:lnTo>
                  <a:lnTo>
                    <a:pt x="33" y="55"/>
                  </a:lnTo>
                  <a:lnTo>
                    <a:pt x="36" y="49"/>
                  </a:lnTo>
                  <a:lnTo>
                    <a:pt x="33" y="40"/>
                  </a:lnTo>
                  <a:lnTo>
                    <a:pt x="35" y="29"/>
                  </a:lnTo>
                  <a:lnTo>
                    <a:pt x="36" y="21"/>
                  </a:lnTo>
                  <a:lnTo>
                    <a:pt x="37" y="12"/>
                  </a:lnTo>
                  <a:lnTo>
                    <a:pt x="37" y="10"/>
                  </a:lnTo>
                  <a:lnTo>
                    <a:pt x="37" y="10"/>
                  </a:lnTo>
                  <a:lnTo>
                    <a:pt x="33" y="10"/>
                  </a:lnTo>
                  <a:lnTo>
                    <a:pt x="30" y="7"/>
                  </a:lnTo>
                  <a:lnTo>
                    <a:pt x="28" y="0"/>
                  </a:lnTo>
                  <a:lnTo>
                    <a:pt x="24" y="1"/>
                  </a:lnTo>
                  <a:lnTo>
                    <a:pt x="16" y="0"/>
                  </a:lnTo>
                  <a:lnTo>
                    <a:pt x="12" y="1"/>
                  </a:lnTo>
                  <a:lnTo>
                    <a:pt x="10" y="3"/>
                  </a:lnTo>
                  <a:lnTo>
                    <a:pt x="10" y="13"/>
                  </a:lnTo>
                  <a:lnTo>
                    <a:pt x="4" y="19"/>
                  </a:lnTo>
                  <a:lnTo>
                    <a:pt x="4" y="34"/>
                  </a:lnTo>
                  <a:lnTo>
                    <a:pt x="6" y="39"/>
                  </a:lnTo>
                  <a:lnTo>
                    <a:pt x="5" y="45"/>
                  </a:lnTo>
                  <a:lnTo>
                    <a:pt x="15" y="44"/>
                  </a:lnTo>
                  <a:lnTo>
                    <a:pt x="19" y="45"/>
                  </a:lnTo>
                  <a:lnTo>
                    <a:pt x="19" y="48"/>
                  </a:lnTo>
                  <a:lnTo>
                    <a:pt x="17" y="49"/>
                  </a:lnTo>
                  <a:lnTo>
                    <a:pt x="11" y="50"/>
                  </a:lnTo>
                  <a:lnTo>
                    <a:pt x="8" y="53"/>
                  </a:lnTo>
                  <a:lnTo>
                    <a:pt x="6" y="56"/>
                  </a:lnTo>
                  <a:lnTo>
                    <a:pt x="4" y="65"/>
                  </a:lnTo>
                  <a:lnTo>
                    <a:pt x="0" y="69"/>
                  </a:lnTo>
                  <a:lnTo>
                    <a:pt x="0" y="75"/>
                  </a:lnTo>
                  <a:lnTo>
                    <a:pt x="4" y="80"/>
                  </a:lnTo>
                  <a:lnTo>
                    <a:pt x="4" y="76"/>
                  </a:lnTo>
                  <a:lnTo>
                    <a:pt x="16" y="75"/>
                  </a:lnTo>
                  <a:lnTo>
                    <a:pt x="26" y="66"/>
                  </a:lnTo>
                  <a:lnTo>
                    <a:pt x="30" y="66"/>
                  </a:ln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 sz="1950" dirty="0">
                <a:latin typeface="Raleway Light"/>
              </a:endParaRPr>
            </a:p>
          </p:txBody>
        </p:sp>
        <p:sp>
          <p:nvSpPr>
            <p:cNvPr id="81" name="Freeform 139">
              <a:extLst>
                <a:ext uri="{FF2B5EF4-FFF2-40B4-BE49-F238E27FC236}">
                  <a16:creationId xmlns:a16="http://schemas.microsoft.com/office/drawing/2014/main" id="{D5874B05-6BB9-77FC-0FF4-016D66B37E35}"/>
                </a:ext>
              </a:extLst>
            </p:cNvPr>
            <p:cNvSpPr>
              <a:spLocks noChangeAspect="1"/>
            </p:cNvSpPr>
            <p:nvPr/>
          </p:nvSpPr>
          <p:spPr bwMode="gray">
            <a:xfrm>
              <a:off x="6790054" y="3804770"/>
              <a:ext cx="10905" cy="12283"/>
            </a:xfrm>
            <a:custGeom>
              <a:avLst/>
              <a:gdLst/>
              <a:ahLst/>
              <a:cxnLst>
                <a:cxn ang="0">
                  <a:pos x="1" y="24"/>
                </a:cxn>
                <a:cxn ang="0">
                  <a:pos x="8" y="21"/>
                </a:cxn>
                <a:cxn ang="0">
                  <a:pos x="7" y="16"/>
                </a:cxn>
                <a:cxn ang="0">
                  <a:pos x="18" y="5"/>
                </a:cxn>
                <a:cxn ang="0">
                  <a:pos x="14" y="0"/>
                </a:cxn>
                <a:cxn ang="0">
                  <a:pos x="0" y="14"/>
                </a:cxn>
                <a:cxn ang="0">
                  <a:pos x="1" y="24"/>
                </a:cxn>
              </a:cxnLst>
              <a:rect l="0" t="0" r="r" b="b"/>
              <a:pathLst>
                <a:path w="18" h="24">
                  <a:moveTo>
                    <a:pt x="1" y="24"/>
                  </a:moveTo>
                  <a:lnTo>
                    <a:pt x="8" y="21"/>
                  </a:lnTo>
                  <a:lnTo>
                    <a:pt x="7" y="16"/>
                  </a:lnTo>
                  <a:lnTo>
                    <a:pt x="18" y="5"/>
                  </a:lnTo>
                  <a:lnTo>
                    <a:pt x="14" y="0"/>
                  </a:lnTo>
                  <a:lnTo>
                    <a:pt x="0" y="14"/>
                  </a:lnTo>
                  <a:lnTo>
                    <a:pt x="1" y="24"/>
                  </a:ln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 sz="1950" dirty="0">
                <a:latin typeface="Raleway Light"/>
              </a:endParaRPr>
            </a:p>
          </p:txBody>
        </p:sp>
        <p:sp>
          <p:nvSpPr>
            <p:cNvPr id="82" name="Freeform 140">
              <a:extLst>
                <a:ext uri="{FF2B5EF4-FFF2-40B4-BE49-F238E27FC236}">
                  <a16:creationId xmlns:a16="http://schemas.microsoft.com/office/drawing/2014/main" id="{D93C117A-DDC8-BE50-BEE4-875F160A8CB4}"/>
                </a:ext>
              </a:extLst>
            </p:cNvPr>
            <p:cNvSpPr>
              <a:spLocks noChangeAspect="1"/>
            </p:cNvSpPr>
            <p:nvPr/>
          </p:nvSpPr>
          <p:spPr bwMode="gray">
            <a:xfrm>
              <a:off x="6792781" y="3748269"/>
              <a:ext cx="43621" cy="125290"/>
            </a:xfrm>
            <a:custGeom>
              <a:avLst/>
              <a:gdLst/>
              <a:ahLst/>
              <a:cxnLst>
                <a:cxn ang="0">
                  <a:pos x="45" y="242"/>
                </a:cxn>
                <a:cxn ang="0">
                  <a:pos x="55" y="178"/>
                </a:cxn>
                <a:cxn ang="0">
                  <a:pos x="70" y="140"/>
                </a:cxn>
                <a:cxn ang="0">
                  <a:pos x="71" y="119"/>
                </a:cxn>
                <a:cxn ang="0">
                  <a:pos x="65" y="115"/>
                </a:cxn>
                <a:cxn ang="0">
                  <a:pos x="43" y="125"/>
                </a:cxn>
                <a:cxn ang="0">
                  <a:pos x="39" y="124"/>
                </a:cxn>
                <a:cxn ang="0">
                  <a:pos x="43" y="114"/>
                </a:cxn>
                <a:cxn ang="0">
                  <a:pos x="47" y="102"/>
                </a:cxn>
                <a:cxn ang="0">
                  <a:pos x="56" y="98"/>
                </a:cxn>
                <a:cxn ang="0">
                  <a:pos x="58" y="94"/>
                </a:cxn>
                <a:cxn ang="0">
                  <a:pos x="44" y="94"/>
                </a:cxn>
                <a:cxn ang="0">
                  <a:pos x="43" y="83"/>
                </a:cxn>
                <a:cxn ang="0">
                  <a:pos x="49" y="62"/>
                </a:cxn>
                <a:cxn ang="0">
                  <a:pos x="51" y="50"/>
                </a:cxn>
                <a:cxn ang="0">
                  <a:pos x="63" y="50"/>
                </a:cxn>
                <a:cxn ang="0">
                  <a:pos x="69" y="56"/>
                </a:cxn>
                <a:cxn ang="0">
                  <a:pos x="76" y="59"/>
                </a:cxn>
                <a:cxn ang="0">
                  <a:pos x="81" y="33"/>
                </a:cxn>
                <a:cxn ang="0">
                  <a:pos x="80" y="22"/>
                </a:cxn>
                <a:cxn ang="0">
                  <a:pos x="81" y="13"/>
                </a:cxn>
                <a:cxn ang="0">
                  <a:pos x="80" y="1"/>
                </a:cxn>
                <a:cxn ang="0">
                  <a:pos x="76" y="2"/>
                </a:cxn>
                <a:cxn ang="0">
                  <a:pos x="70" y="14"/>
                </a:cxn>
                <a:cxn ang="0">
                  <a:pos x="65" y="17"/>
                </a:cxn>
                <a:cxn ang="0">
                  <a:pos x="51" y="14"/>
                </a:cxn>
                <a:cxn ang="0">
                  <a:pos x="47" y="17"/>
                </a:cxn>
                <a:cxn ang="0">
                  <a:pos x="39" y="41"/>
                </a:cxn>
                <a:cxn ang="0">
                  <a:pos x="29" y="80"/>
                </a:cxn>
                <a:cxn ang="0">
                  <a:pos x="13" y="113"/>
                </a:cxn>
                <a:cxn ang="0">
                  <a:pos x="6" y="129"/>
                </a:cxn>
                <a:cxn ang="0">
                  <a:pos x="0" y="137"/>
                </a:cxn>
                <a:cxn ang="0">
                  <a:pos x="4" y="148"/>
                </a:cxn>
                <a:cxn ang="0">
                  <a:pos x="39" y="251"/>
                </a:cxn>
              </a:cxnLst>
              <a:rect l="0" t="0" r="r" b="b"/>
              <a:pathLst>
                <a:path w="81" h="251">
                  <a:moveTo>
                    <a:pt x="44" y="248"/>
                  </a:moveTo>
                  <a:lnTo>
                    <a:pt x="45" y="242"/>
                  </a:lnTo>
                  <a:lnTo>
                    <a:pt x="49" y="232"/>
                  </a:lnTo>
                  <a:lnTo>
                    <a:pt x="55" y="178"/>
                  </a:lnTo>
                  <a:lnTo>
                    <a:pt x="61" y="158"/>
                  </a:lnTo>
                  <a:lnTo>
                    <a:pt x="70" y="140"/>
                  </a:lnTo>
                  <a:lnTo>
                    <a:pt x="67" y="132"/>
                  </a:lnTo>
                  <a:lnTo>
                    <a:pt x="71" y="119"/>
                  </a:lnTo>
                  <a:lnTo>
                    <a:pt x="69" y="115"/>
                  </a:lnTo>
                  <a:lnTo>
                    <a:pt x="65" y="115"/>
                  </a:lnTo>
                  <a:lnTo>
                    <a:pt x="55" y="124"/>
                  </a:lnTo>
                  <a:lnTo>
                    <a:pt x="43" y="125"/>
                  </a:lnTo>
                  <a:lnTo>
                    <a:pt x="43" y="129"/>
                  </a:lnTo>
                  <a:lnTo>
                    <a:pt x="39" y="124"/>
                  </a:lnTo>
                  <a:lnTo>
                    <a:pt x="39" y="118"/>
                  </a:lnTo>
                  <a:lnTo>
                    <a:pt x="43" y="114"/>
                  </a:lnTo>
                  <a:lnTo>
                    <a:pt x="45" y="105"/>
                  </a:lnTo>
                  <a:lnTo>
                    <a:pt x="47" y="102"/>
                  </a:lnTo>
                  <a:lnTo>
                    <a:pt x="50" y="99"/>
                  </a:lnTo>
                  <a:lnTo>
                    <a:pt x="56" y="98"/>
                  </a:lnTo>
                  <a:lnTo>
                    <a:pt x="58" y="97"/>
                  </a:lnTo>
                  <a:lnTo>
                    <a:pt x="58" y="94"/>
                  </a:lnTo>
                  <a:lnTo>
                    <a:pt x="54" y="93"/>
                  </a:lnTo>
                  <a:lnTo>
                    <a:pt x="44" y="94"/>
                  </a:lnTo>
                  <a:lnTo>
                    <a:pt x="45" y="88"/>
                  </a:lnTo>
                  <a:lnTo>
                    <a:pt x="43" y="83"/>
                  </a:lnTo>
                  <a:lnTo>
                    <a:pt x="43" y="68"/>
                  </a:lnTo>
                  <a:lnTo>
                    <a:pt x="49" y="62"/>
                  </a:lnTo>
                  <a:lnTo>
                    <a:pt x="49" y="52"/>
                  </a:lnTo>
                  <a:lnTo>
                    <a:pt x="51" y="50"/>
                  </a:lnTo>
                  <a:lnTo>
                    <a:pt x="55" y="49"/>
                  </a:lnTo>
                  <a:lnTo>
                    <a:pt x="63" y="50"/>
                  </a:lnTo>
                  <a:lnTo>
                    <a:pt x="67" y="49"/>
                  </a:lnTo>
                  <a:lnTo>
                    <a:pt x="69" y="56"/>
                  </a:lnTo>
                  <a:lnTo>
                    <a:pt x="72" y="59"/>
                  </a:lnTo>
                  <a:lnTo>
                    <a:pt x="76" y="59"/>
                  </a:lnTo>
                  <a:lnTo>
                    <a:pt x="76" y="39"/>
                  </a:lnTo>
                  <a:lnTo>
                    <a:pt x="81" y="33"/>
                  </a:lnTo>
                  <a:lnTo>
                    <a:pt x="78" y="27"/>
                  </a:lnTo>
                  <a:lnTo>
                    <a:pt x="80" y="22"/>
                  </a:lnTo>
                  <a:lnTo>
                    <a:pt x="78" y="17"/>
                  </a:lnTo>
                  <a:lnTo>
                    <a:pt x="81" y="13"/>
                  </a:lnTo>
                  <a:lnTo>
                    <a:pt x="81" y="3"/>
                  </a:lnTo>
                  <a:lnTo>
                    <a:pt x="80" y="1"/>
                  </a:lnTo>
                  <a:lnTo>
                    <a:pt x="78" y="0"/>
                  </a:lnTo>
                  <a:lnTo>
                    <a:pt x="76" y="2"/>
                  </a:lnTo>
                  <a:lnTo>
                    <a:pt x="75" y="16"/>
                  </a:lnTo>
                  <a:lnTo>
                    <a:pt x="70" y="14"/>
                  </a:lnTo>
                  <a:lnTo>
                    <a:pt x="67" y="17"/>
                  </a:lnTo>
                  <a:lnTo>
                    <a:pt x="65" y="17"/>
                  </a:lnTo>
                  <a:lnTo>
                    <a:pt x="63" y="13"/>
                  </a:lnTo>
                  <a:lnTo>
                    <a:pt x="51" y="14"/>
                  </a:lnTo>
                  <a:lnTo>
                    <a:pt x="49" y="12"/>
                  </a:lnTo>
                  <a:lnTo>
                    <a:pt x="47" y="17"/>
                  </a:lnTo>
                  <a:lnTo>
                    <a:pt x="47" y="27"/>
                  </a:lnTo>
                  <a:lnTo>
                    <a:pt x="39" y="41"/>
                  </a:lnTo>
                  <a:lnTo>
                    <a:pt x="38" y="49"/>
                  </a:lnTo>
                  <a:lnTo>
                    <a:pt x="29" y="80"/>
                  </a:lnTo>
                  <a:lnTo>
                    <a:pt x="22" y="104"/>
                  </a:lnTo>
                  <a:lnTo>
                    <a:pt x="13" y="113"/>
                  </a:lnTo>
                  <a:lnTo>
                    <a:pt x="17" y="118"/>
                  </a:lnTo>
                  <a:lnTo>
                    <a:pt x="6" y="129"/>
                  </a:lnTo>
                  <a:lnTo>
                    <a:pt x="7" y="134"/>
                  </a:lnTo>
                  <a:lnTo>
                    <a:pt x="0" y="137"/>
                  </a:lnTo>
                  <a:lnTo>
                    <a:pt x="1" y="142"/>
                  </a:lnTo>
                  <a:lnTo>
                    <a:pt x="4" y="148"/>
                  </a:lnTo>
                  <a:lnTo>
                    <a:pt x="23" y="206"/>
                  </a:lnTo>
                  <a:lnTo>
                    <a:pt x="39" y="251"/>
                  </a:lnTo>
                  <a:lnTo>
                    <a:pt x="44" y="248"/>
                  </a:ln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 sz="1950" dirty="0">
                <a:latin typeface="Raleway Light"/>
              </a:endParaRPr>
            </a:p>
          </p:txBody>
        </p:sp>
        <p:sp>
          <p:nvSpPr>
            <p:cNvPr id="83" name="Freeform 141">
              <a:extLst>
                <a:ext uri="{FF2B5EF4-FFF2-40B4-BE49-F238E27FC236}">
                  <a16:creationId xmlns:a16="http://schemas.microsoft.com/office/drawing/2014/main" id="{E50AE424-C75C-BD9C-01E1-E58EB715A5D7}"/>
                </a:ext>
              </a:extLst>
            </p:cNvPr>
            <p:cNvSpPr>
              <a:spLocks noChangeAspect="1"/>
            </p:cNvSpPr>
            <p:nvPr/>
          </p:nvSpPr>
          <p:spPr bwMode="gray">
            <a:xfrm>
              <a:off x="7166282" y="3851448"/>
              <a:ext cx="51799" cy="46677"/>
            </a:xfrm>
            <a:custGeom>
              <a:avLst/>
              <a:gdLst/>
              <a:ahLst/>
              <a:cxnLst>
                <a:cxn ang="0">
                  <a:pos x="96" y="95"/>
                </a:cxn>
                <a:cxn ang="0">
                  <a:pos x="94" y="84"/>
                </a:cxn>
                <a:cxn ang="0">
                  <a:pos x="90" y="81"/>
                </a:cxn>
                <a:cxn ang="0">
                  <a:pos x="86" y="73"/>
                </a:cxn>
                <a:cxn ang="0">
                  <a:pos x="81" y="52"/>
                </a:cxn>
                <a:cxn ang="0">
                  <a:pos x="73" y="48"/>
                </a:cxn>
                <a:cxn ang="0">
                  <a:pos x="62" y="47"/>
                </a:cxn>
                <a:cxn ang="0">
                  <a:pos x="64" y="42"/>
                </a:cxn>
                <a:cxn ang="0">
                  <a:pos x="67" y="39"/>
                </a:cxn>
                <a:cxn ang="0">
                  <a:pos x="73" y="36"/>
                </a:cxn>
                <a:cxn ang="0">
                  <a:pos x="85" y="33"/>
                </a:cxn>
                <a:cxn ang="0">
                  <a:pos x="92" y="26"/>
                </a:cxn>
                <a:cxn ang="0">
                  <a:pos x="92" y="22"/>
                </a:cxn>
                <a:cxn ang="0">
                  <a:pos x="90" y="18"/>
                </a:cxn>
                <a:cxn ang="0">
                  <a:pos x="79" y="11"/>
                </a:cxn>
                <a:cxn ang="0">
                  <a:pos x="78" y="6"/>
                </a:cxn>
                <a:cxn ang="0">
                  <a:pos x="79" y="5"/>
                </a:cxn>
                <a:cxn ang="0">
                  <a:pos x="67" y="1"/>
                </a:cxn>
                <a:cxn ang="0">
                  <a:pos x="53" y="0"/>
                </a:cxn>
                <a:cxn ang="0">
                  <a:pos x="38" y="6"/>
                </a:cxn>
                <a:cxn ang="0">
                  <a:pos x="26" y="23"/>
                </a:cxn>
                <a:cxn ang="0">
                  <a:pos x="16" y="43"/>
                </a:cxn>
                <a:cxn ang="0">
                  <a:pos x="0" y="59"/>
                </a:cxn>
                <a:cxn ang="0">
                  <a:pos x="4" y="61"/>
                </a:cxn>
                <a:cxn ang="0">
                  <a:pos x="26" y="65"/>
                </a:cxn>
                <a:cxn ang="0">
                  <a:pos x="46" y="73"/>
                </a:cxn>
                <a:cxn ang="0">
                  <a:pos x="53" y="80"/>
                </a:cxn>
                <a:cxn ang="0">
                  <a:pos x="63" y="95"/>
                </a:cxn>
                <a:cxn ang="0">
                  <a:pos x="96" y="95"/>
                </a:cxn>
              </a:cxnLst>
              <a:rect l="0" t="0" r="r" b="b"/>
              <a:pathLst>
                <a:path w="96" h="95">
                  <a:moveTo>
                    <a:pt x="96" y="95"/>
                  </a:moveTo>
                  <a:lnTo>
                    <a:pt x="94" y="84"/>
                  </a:lnTo>
                  <a:lnTo>
                    <a:pt x="90" y="81"/>
                  </a:lnTo>
                  <a:lnTo>
                    <a:pt x="86" y="73"/>
                  </a:lnTo>
                  <a:lnTo>
                    <a:pt x="81" y="52"/>
                  </a:lnTo>
                  <a:lnTo>
                    <a:pt x="73" y="48"/>
                  </a:lnTo>
                  <a:lnTo>
                    <a:pt x="62" y="47"/>
                  </a:lnTo>
                  <a:lnTo>
                    <a:pt x="64" y="42"/>
                  </a:lnTo>
                  <a:lnTo>
                    <a:pt x="67" y="39"/>
                  </a:lnTo>
                  <a:lnTo>
                    <a:pt x="73" y="36"/>
                  </a:lnTo>
                  <a:lnTo>
                    <a:pt x="85" y="33"/>
                  </a:lnTo>
                  <a:lnTo>
                    <a:pt x="92" y="26"/>
                  </a:lnTo>
                  <a:lnTo>
                    <a:pt x="92" y="22"/>
                  </a:lnTo>
                  <a:lnTo>
                    <a:pt x="90" y="18"/>
                  </a:lnTo>
                  <a:lnTo>
                    <a:pt x="79" y="11"/>
                  </a:lnTo>
                  <a:lnTo>
                    <a:pt x="78" y="6"/>
                  </a:lnTo>
                  <a:lnTo>
                    <a:pt x="79" y="5"/>
                  </a:lnTo>
                  <a:lnTo>
                    <a:pt x="67" y="1"/>
                  </a:lnTo>
                  <a:lnTo>
                    <a:pt x="53" y="0"/>
                  </a:lnTo>
                  <a:lnTo>
                    <a:pt x="38" y="6"/>
                  </a:lnTo>
                  <a:lnTo>
                    <a:pt x="26" y="23"/>
                  </a:lnTo>
                  <a:lnTo>
                    <a:pt x="16" y="43"/>
                  </a:lnTo>
                  <a:lnTo>
                    <a:pt x="0" y="59"/>
                  </a:lnTo>
                  <a:lnTo>
                    <a:pt x="4" y="61"/>
                  </a:lnTo>
                  <a:lnTo>
                    <a:pt x="26" y="65"/>
                  </a:lnTo>
                  <a:lnTo>
                    <a:pt x="46" y="73"/>
                  </a:lnTo>
                  <a:lnTo>
                    <a:pt x="53" y="80"/>
                  </a:lnTo>
                  <a:lnTo>
                    <a:pt x="63" y="95"/>
                  </a:lnTo>
                  <a:lnTo>
                    <a:pt x="96" y="95"/>
                  </a:ln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 sz="1950" dirty="0">
                <a:latin typeface="Raleway Light"/>
              </a:endParaRPr>
            </a:p>
          </p:txBody>
        </p:sp>
        <p:sp>
          <p:nvSpPr>
            <p:cNvPr id="84" name="Freeform 143">
              <a:extLst>
                <a:ext uri="{FF2B5EF4-FFF2-40B4-BE49-F238E27FC236}">
                  <a16:creationId xmlns:a16="http://schemas.microsoft.com/office/drawing/2014/main" id="{F44B0024-8D06-982C-5DB0-D6630337D29E}"/>
                </a:ext>
              </a:extLst>
            </p:cNvPr>
            <p:cNvSpPr>
              <a:spLocks noChangeAspect="1"/>
            </p:cNvSpPr>
            <p:nvPr/>
          </p:nvSpPr>
          <p:spPr bwMode="gray">
            <a:xfrm>
              <a:off x="6809139" y="3785119"/>
              <a:ext cx="629772" cy="464309"/>
            </a:xfrm>
            <a:custGeom>
              <a:avLst/>
              <a:gdLst/>
              <a:ahLst/>
              <a:cxnLst>
                <a:cxn ang="0">
                  <a:pos x="9706" y="2910"/>
                </a:cxn>
                <a:cxn ang="0">
                  <a:pos x="10455" y="3296"/>
                </a:cxn>
                <a:cxn ang="0">
                  <a:pos x="10697" y="3824"/>
                </a:cxn>
                <a:cxn ang="0">
                  <a:pos x="11100" y="4189"/>
                </a:cxn>
                <a:cxn ang="0">
                  <a:pos x="11258" y="4460"/>
                </a:cxn>
                <a:cxn ang="0">
                  <a:pos x="11663" y="4798"/>
                </a:cxn>
                <a:cxn ang="0">
                  <a:pos x="11788" y="5234"/>
                </a:cxn>
                <a:cxn ang="0">
                  <a:pos x="11824" y="5695"/>
                </a:cxn>
                <a:cxn ang="0">
                  <a:pos x="12147" y="6336"/>
                </a:cxn>
                <a:cxn ang="0">
                  <a:pos x="12348" y="6619"/>
                </a:cxn>
                <a:cxn ang="0">
                  <a:pos x="13158" y="7915"/>
                </a:cxn>
                <a:cxn ang="0">
                  <a:pos x="15424" y="10363"/>
                </a:cxn>
                <a:cxn ang="0">
                  <a:pos x="10244" y="11935"/>
                </a:cxn>
                <a:cxn ang="0">
                  <a:pos x="9104" y="12745"/>
                </a:cxn>
                <a:cxn ang="0">
                  <a:pos x="7168" y="12457"/>
                </a:cxn>
                <a:cxn ang="0">
                  <a:pos x="6570" y="12466"/>
                </a:cxn>
                <a:cxn ang="0">
                  <a:pos x="6524" y="12554"/>
                </a:cxn>
                <a:cxn ang="0">
                  <a:pos x="6474" y="12661"/>
                </a:cxn>
                <a:cxn ang="0">
                  <a:pos x="6461" y="12671"/>
                </a:cxn>
                <a:cxn ang="0">
                  <a:pos x="6442" y="12664"/>
                </a:cxn>
                <a:cxn ang="0">
                  <a:pos x="6434" y="12672"/>
                </a:cxn>
                <a:cxn ang="0">
                  <a:pos x="6449" y="12718"/>
                </a:cxn>
                <a:cxn ang="0">
                  <a:pos x="6493" y="12822"/>
                </a:cxn>
                <a:cxn ang="0">
                  <a:pos x="6493" y="12849"/>
                </a:cxn>
                <a:cxn ang="0">
                  <a:pos x="6127" y="13229"/>
                </a:cxn>
                <a:cxn ang="0">
                  <a:pos x="5877" y="12675"/>
                </a:cxn>
                <a:cxn ang="0">
                  <a:pos x="5396" y="12043"/>
                </a:cxn>
                <a:cxn ang="0">
                  <a:pos x="4967" y="11398"/>
                </a:cxn>
                <a:cxn ang="0">
                  <a:pos x="4842" y="10911"/>
                </a:cxn>
                <a:cxn ang="0">
                  <a:pos x="4559" y="10532"/>
                </a:cxn>
                <a:cxn ang="0">
                  <a:pos x="4050" y="10087"/>
                </a:cxn>
                <a:cxn ang="0">
                  <a:pos x="3642" y="9870"/>
                </a:cxn>
                <a:cxn ang="0">
                  <a:pos x="3359" y="8893"/>
                </a:cxn>
                <a:cxn ang="0">
                  <a:pos x="3366" y="8593"/>
                </a:cxn>
                <a:cxn ang="0">
                  <a:pos x="3225" y="8044"/>
                </a:cxn>
                <a:cxn ang="0">
                  <a:pos x="3034" y="7550"/>
                </a:cxn>
                <a:cxn ang="0">
                  <a:pos x="2492" y="6909"/>
                </a:cxn>
                <a:cxn ang="0">
                  <a:pos x="2243" y="6803"/>
                </a:cxn>
                <a:cxn ang="0">
                  <a:pos x="2042" y="6580"/>
                </a:cxn>
                <a:cxn ang="0">
                  <a:pos x="1833" y="5901"/>
                </a:cxn>
                <a:cxn ang="0">
                  <a:pos x="1507" y="5504"/>
                </a:cxn>
                <a:cxn ang="0">
                  <a:pos x="1117" y="4757"/>
                </a:cxn>
                <a:cxn ang="0">
                  <a:pos x="724" y="4245"/>
                </a:cxn>
                <a:cxn ang="0">
                  <a:pos x="242" y="3599"/>
                </a:cxn>
                <a:cxn ang="0">
                  <a:pos x="0" y="3649"/>
                </a:cxn>
                <a:cxn ang="0">
                  <a:pos x="249" y="2682"/>
                </a:cxn>
                <a:cxn ang="0">
                  <a:pos x="1352" y="2467"/>
                </a:cxn>
                <a:cxn ang="0">
                  <a:pos x="2171" y="1850"/>
                </a:cxn>
                <a:cxn ang="0">
                  <a:pos x="1840" y="685"/>
                </a:cxn>
                <a:cxn ang="0">
                  <a:pos x="3424" y="0"/>
                </a:cxn>
                <a:cxn ang="0">
                  <a:pos x="6284" y="1324"/>
                </a:cxn>
                <a:cxn ang="0">
                  <a:pos x="6826" y="2203"/>
                </a:cxn>
              </a:cxnLst>
              <a:rect l="0" t="0" r="r" b="b"/>
              <a:pathLst>
                <a:path w="15957" h="13229">
                  <a:moveTo>
                    <a:pt x="9071" y="2723"/>
                  </a:moveTo>
                  <a:lnTo>
                    <a:pt x="9131" y="2757"/>
                  </a:lnTo>
                  <a:lnTo>
                    <a:pt x="9432" y="2810"/>
                  </a:lnTo>
                  <a:lnTo>
                    <a:pt x="9706" y="2910"/>
                  </a:lnTo>
                  <a:lnTo>
                    <a:pt x="9809" y="2999"/>
                  </a:lnTo>
                  <a:lnTo>
                    <a:pt x="9934" y="3216"/>
                  </a:lnTo>
                  <a:lnTo>
                    <a:pt x="10393" y="3219"/>
                  </a:lnTo>
                  <a:lnTo>
                    <a:pt x="10455" y="3296"/>
                  </a:lnTo>
                  <a:lnTo>
                    <a:pt x="10504" y="3434"/>
                  </a:lnTo>
                  <a:lnTo>
                    <a:pt x="10545" y="3497"/>
                  </a:lnTo>
                  <a:lnTo>
                    <a:pt x="10573" y="3599"/>
                  </a:lnTo>
                  <a:lnTo>
                    <a:pt x="10697" y="3824"/>
                  </a:lnTo>
                  <a:lnTo>
                    <a:pt x="10817" y="3869"/>
                  </a:lnTo>
                  <a:lnTo>
                    <a:pt x="10903" y="4039"/>
                  </a:lnTo>
                  <a:lnTo>
                    <a:pt x="11097" y="4175"/>
                  </a:lnTo>
                  <a:lnTo>
                    <a:pt x="11100" y="4189"/>
                  </a:lnTo>
                  <a:lnTo>
                    <a:pt x="11062" y="4232"/>
                  </a:lnTo>
                  <a:lnTo>
                    <a:pt x="11097" y="4290"/>
                  </a:lnTo>
                  <a:lnTo>
                    <a:pt x="11134" y="4426"/>
                  </a:lnTo>
                  <a:lnTo>
                    <a:pt x="11258" y="4460"/>
                  </a:lnTo>
                  <a:lnTo>
                    <a:pt x="11313" y="4512"/>
                  </a:lnTo>
                  <a:lnTo>
                    <a:pt x="11537" y="4658"/>
                  </a:lnTo>
                  <a:lnTo>
                    <a:pt x="11613" y="4723"/>
                  </a:lnTo>
                  <a:lnTo>
                    <a:pt x="11663" y="4798"/>
                  </a:lnTo>
                  <a:lnTo>
                    <a:pt x="11680" y="4839"/>
                  </a:lnTo>
                  <a:lnTo>
                    <a:pt x="11658" y="4977"/>
                  </a:lnTo>
                  <a:lnTo>
                    <a:pt x="11764" y="5127"/>
                  </a:lnTo>
                  <a:lnTo>
                    <a:pt x="11788" y="5234"/>
                  </a:lnTo>
                  <a:lnTo>
                    <a:pt x="11781" y="5294"/>
                  </a:lnTo>
                  <a:lnTo>
                    <a:pt x="11711" y="5381"/>
                  </a:lnTo>
                  <a:lnTo>
                    <a:pt x="11715" y="5546"/>
                  </a:lnTo>
                  <a:lnTo>
                    <a:pt x="11824" y="5695"/>
                  </a:lnTo>
                  <a:lnTo>
                    <a:pt x="12016" y="5908"/>
                  </a:lnTo>
                  <a:lnTo>
                    <a:pt x="12063" y="6177"/>
                  </a:lnTo>
                  <a:lnTo>
                    <a:pt x="12135" y="6264"/>
                  </a:lnTo>
                  <a:lnTo>
                    <a:pt x="12147" y="6336"/>
                  </a:lnTo>
                  <a:lnTo>
                    <a:pt x="12184" y="6371"/>
                  </a:lnTo>
                  <a:lnTo>
                    <a:pt x="12207" y="6448"/>
                  </a:lnTo>
                  <a:lnTo>
                    <a:pt x="12243" y="6448"/>
                  </a:lnTo>
                  <a:lnTo>
                    <a:pt x="12348" y="6619"/>
                  </a:lnTo>
                  <a:lnTo>
                    <a:pt x="12423" y="6638"/>
                  </a:lnTo>
                  <a:lnTo>
                    <a:pt x="12480" y="6842"/>
                  </a:lnTo>
                  <a:lnTo>
                    <a:pt x="12935" y="7241"/>
                  </a:lnTo>
                  <a:lnTo>
                    <a:pt x="13158" y="7915"/>
                  </a:lnTo>
                  <a:lnTo>
                    <a:pt x="15429" y="8331"/>
                  </a:lnTo>
                  <a:lnTo>
                    <a:pt x="15576" y="8167"/>
                  </a:lnTo>
                  <a:lnTo>
                    <a:pt x="15957" y="8740"/>
                  </a:lnTo>
                  <a:lnTo>
                    <a:pt x="15424" y="10363"/>
                  </a:lnTo>
                  <a:lnTo>
                    <a:pt x="13158" y="11166"/>
                  </a:lnTo>
                  <a:lnTo>
                    <a:pt x="11049" y="11512"/>
                  </a:lnTo>
                  <a:lnTo>
                    <a:pt x="10746" y="11729"/>
                  </a:lnTo>
                  <a:lnTo>
                    <a:pt x="10244" y="11935"/>
                  </a:lnTo>
                  <a:lnTo>
                    <a:pt x="9691" y="12918"/>
                  </a:lnTo>
                  <a:lnTo>
                    <a:pt x="9503" y="13060"/>
                  </a:lnTo>
                  <a:lnTo>
                    <a:pt x="9370" y="13076"/>
                  </a:lnTo>
                  <a:lnTo>
                    <a:pt x="9104" y="12745"/>
                  </a:lnTo>
                  <a:lnTo>
                    <a:pt x="8174" y="12657"/>
                  </a:lnTo>
                  <a:lnTo>
                    <a:pt x="8036" y="12551"/>
                  </a:lnTo>
                  <a:lnTo>
                    <a:pt x="7547" y="12502"/>
                  </a:lnTo>
                  <a:lnTo>
                    <a:pt x="7168" y="12457"/>
                  </a:lnTo>
                  <a:lnTo>
                    <a:pt x="6859" y="12543"/>
                  </a:lnTo>
                  <a:lnTo>
                    <a:pt x="6711" y="12286"/>
                  </a:lnTo>
                  <a:lnTo>
                    <a:pt x="6580" y="12452"/>
                  </a:lnTo>
                  <a:lnTo>
                    <a:pt x="6570" y="12466"/>
                  </a:lnTo>
                  <a:lnTo>
                    <a:pt x="6560" y="12481"/>
                  </a:lnTo>
                  <a:lnTo>
                    <a:pt x="6551" y="12499"/>
                  </a:lnTo>
                  <a:lnTo>
                    <a:pt x="6542" y="12517"/>
                  </a:lnTo>
                  <a:lnTo>
                    <a:pt x="6524" y="12554"/>
                  </a:lnTo>
                  <a:lnTo>
                    <a:pt x="6507" y="12592"/>
                  </a:lnTo>
                  <a:lnTo>
                    <a:pt x="6492" y="12625"/>
                  </a:lnTo>
                  <a:lnTo>
                    <a:pt x="6480" y="12652"/>
                  </a:lnTo>
                  <a:lnTo>
                    <a:pt x="6474" y="12661"/>
                  </a:lnTo>
                  <a:lnTo>
                    <a:pt x="6468" y="12668"/>
                  </a:lnTo>
                  <a:lnTo>
                    <a:pt x="6466" y="12670"/>
                  </a:lnTo>
                  <a:lnTo>
                    <a:pt x="6464" y="12671"/>
                  </a:lnTo>
                  <a:lnTo>
                    <a:pt x="6461" y="12671"/>
                  </a:lnTo>
                  <a:lnTo>
                    <a:pt x="6460" y="12670"/>
                  </a:lnTo>
                  <a:lnTo>
                    <a:pt x="6452" y="12667"/>
                  </a:lnTo>
                  <a:lnTo>
                    <a:pt x="6447" y="12665"/>
                  </a:lnTo>
                  <a:lnTo>
                    <a:pt x="6442" y="12664"/>
                  </a:lnTo>
                  <a:lnTo>
                    <a:pt x="6439" y="12665"/>
                  </a:lnTo>
                  <a:lnTo>
                    <a:pt x="6436" y="12666"/>
                  </a:lnTo>
                  <a:lnTo>
                    <a:pt x="6435" y="12669"/>
                  </a:lnTo>
                  <a:lnTo>
                    <a:pt x="6434" y="12672"/>
                  </a:lnTo>
                  <a:lnTo>
                    <a:pt x="6434" y="12676"/>
                  </a:lnTo>
                  <a:lnTo>
                    <a:pt x="6437" y="12688"/>
                  </a:lnTo>
                  <a:lnTo>
                    <a:pt x="6442" y="12702"/>
                  </a:lnTo>
                  <a:lnTo>
                    <a:pt x="6449" y="12718"/>
                  </a:lnTo>
                  <a:lnTo>
                    <a:pt x="6457" y="12735"/>
                  </a:lnTo>
                  <a:lnTo>
                    <a:pt x="6474" y="12773"/>
                  </a:lnTo>
                  <a:lnTo>
                    <a:pt x="6488" y="12807"/>
                  </a:lnTo>
                  <a:lnTo>
                    <a:pt x="6493" y="12822"/>
                  </a:lnTo>
                  <a:lnTo>
                    <a:pt x="6495" y="12835"/>
                  </a:lnTo>
                  <a:lnTo>
                    <a:pt x="6495" y="12841"/>
                  </a:lnTo>
                  <a:lnTo>
                    <a:pt x="6495" y="12845"/>
                  </a:lnTo>
                  <a:lnTo>
                    <a:pt x="6493" y="12849"/>
                  </a:lnTo>
                  <a:lnTo>
                    <a:pt x="6490" y="12851"/>
                  </a:lnTo>
                  <a:lnTo>
                    <a:pt x="6442" y="13138"/>
                  </a:lnTo>
                  <a:lnTo>
                    <a:pt x="6289" y="13180"/>
                  </a:lnTo>
                  <a:lnTo>
                    <a:pt x="6127" y="13229"/>
                  </a:lnTo>
                  <a:lnTo>
                    <a:pt x="6092" y="13137"/>
                  </a:lnTo>
                  <a:lnTo>
                    <a:pt x="6092" y="13002"/>
                  </a:lnTo>
                  <a:lnTo>
                    <a:pt x="5928" y="12707"/>
                  </a:lnTo>
                  <a:lnTo>
                    <a:pt x="5877" y="12675"/>
                  </a:lnTo>
                  <a:lnTo>
                    <a:pt x="5820" y="12590"/>
                  </a:lnTo>
                  <a:lnTo>
                    <a:pt x="5760" y="12346"/>
                  </a:lnTo>
                  <a:lnTo>
                    <a:pt x="5511" y="12104"/>
                  </a:lnTo>
                  <a:lnTo>
                    <a:pt x="5396" y="12043"/>
                  </a:lnTo>
                  <a:lnTo>
                    <a:pt x="5329" y="11966"/>
                  </a:lnTo>
                  <a:lnTo>
                    <a:pt x="5175" y="11749"/>
                  </a:lnTo>
                  <a:lnTo>
                    <a:pt x="5026" y="11439"/>
                  </a:lnTo>
                  <a:lnTo>
                    <a:pt x="4967" y="11398"/>
                  </a:lnTo>
                  <a:lnTo>
                    <a:pt x="4943" y="11357"/>
                  </a:lnTo>
                  <a:lnTo>
                    <a:pt x="4900" y="11197"/>
                  </a:lnTo>
                  <a:lnTo>
                    <a:pt x="4893" y="11035"/>
                  </a:lnTo>
                  <a:lnTo>
                    <a:pt x="4842" y="10911"/>
                  </a:lnTo>
                  <a:lnTo>
                    <a:pt x="4758" y="10766"/>
                  </a:lnTo>
                  <a:lnTo>
                    <a:pt x="4661" y="10672"/>
                  </a:lnTo>
                  <a:lnTo>
                    <a:pt x="4617" y="10581"/>
                  </a:lnTo>
                  <a:lnTo>
                    <a:pt x="4559" y="10532"/>
                  </a:lnTo>
                  <a:lnTo>
                    <a:pt x="4443" y="10363"/>
                  </a:lnTo>
                  <a:lnTo>
                    <a:pt x="4361" y="10288"/>
                  </a:lnTo>
                  <a:lnTo>
                    <a:pt x="4157" y="10146"/>
                  </a:lnTo>
                  <a:lnTo>
                    <a:pt x="4050" y="10087"/>
                  </a:lnTo>
                  <a:lnTo>
                    <a:pt x="4015" y="10102"/>
                  </a:lnTo>
                  <a:lnTo>
                    <a:pt x="3932" y="10071"/>
                  </a:lnTo>
                  <a:lnTo>
                    <a:pt x="3740" y="9952"/>
                  </a:lnTo>
                  <a:lnTo>
                    <a:pt x="3642" y="9870"/>
                  </a:lnTo>
                  <a:lnTo>
                    <a:pt x="3582" y="9793"/>
                  </a:lnTo>
                  <a:lnTo>
                    <a:pt x="3491" y="9608"/>
                  </a:lnTo>
                  <a:lnTo>
                    <a:pt x="3451" y="9466"/>
                  </a:lnTo>
                  <a:lnTo>
                    <a:pt x="3359" y="8893"/>
                  </a:lnTo>
                  <a:lnTo>
                    <a:pt x="3309" y="8803"/>
                  </a:lnTo>
                  <a:lnTo>
                    <a:pt x="3299" y="8728"/>
                  </a:lnTo>
                  <a:lnTo>
                    <a:pt x="3333" y="8694"/>
                  </a:lnTo>
                  <a:lnTo>
                    <a:pt x="3366" y="8593"/>
                  </a:lnTo>
                  <a:lnTo>
                    <a:pt x="3383" y="8406"/>
                  </a:lnTo>
                  <a:lnTo>
                    <a:pt x="3326" y="8203"/>
                  </a:lnTo>
                  <a:lnTo>
                    <a:pt x="3283" y="8114"/>
                  </a:lnTo>
                  <a:lnTo>
                    <a:pt x="3225" y="8044"/>
                  </a:lnTo>
                  <a:lnTo>
                    <a:pt x="3174" y="7927"/>
                  </a:lnTo>
                  <a:lnTo>
                    <a:pt x="3141" y="7785"/>
                  </a:lnTo>
                  <a:lnTo>
                    <a:pt x="3091" y="7700"/>
                  </a:lnTo>
                  <a:lnTo>
                    <a:pt x="3034" y="7550"/>
                  </a:lnTo>
                  <a:lnTo>
                    <a:pt x="2859" y="7241"/>
                  </a:lnTo>
                  <a:lnTo>
                    <a:pt x="2650" y="7038"/>
                  </a:lnTo>
                  <a:lnTo>
                    <a:pt x="2518" y="6946"/>
                  </a:lnTo>
                  <a:lnTo>
                    <a:pt x="2492" y="6909"/>
                  </a:lnTo>
                  <a:lnTo>
                    <a:pt x="2451" y="6902"/>
                  </a:lnTo>
                  <a:lnTo>
                    <a:pt x="2435" y="6861"/>
                  </a:lnTo>
                  <a:lnTo>
                    <a:pt x="2326" y="6803"/>
                  </a:lnTo>
                  <a:lnTo>
                    <a:pt x="2243" y="6803"/>
                  </a:lnTo>
                  <a:lnTo>
                    <a:pt x="2193" y="6818"/>
                  </a:lnTo>
                  <a:lnTo>
                    <a:pt x="2135" y="6791"/>
                  </a:lnTo>
                  <a:lnTo>
                    <a:pt x="2108" y="6692"/>
                  </a:lnTo>
                  <a:lnTo>
                    <a:pt x="2042" y="6580"/>
                  </a:lnTo>
                  <a:lnTo>
                    <a:pt x="1949" y="6472"/>
                  </a:lnTo>
                  <a:lnTo>
                    <a:pt x="1949" y="6336"/>
                  </a:lnTo>
                  <a:lnTo>
                    <a:pt x="1965" y="6312"/>
                  </a:lnTo>
                  <a:lnTo>
                    <a:pt x="1833" y="5901"/>
                  </a:lnTo>
                  <a:lnTo>
                    <a:pt x="1757" y="5789"/>
                  </a:lnTo>
                  <a:lnTo>
                    <a:pt x="1665" y="5616"/>
                  </a:lnTo>
                  <a:lnTo>
                    <a:pt x="1549" y="5562"/>
                  </a:lnTo>
                  <a:lnTo>
                    <a:pt x="1507" y="5504"/>
                  </a:lnTo>
                  <a:lnTo>
                    <a:pt x="1483" y="5405"/>
                  </a:lnTo>
                  <a:lnTo>
                    <a:pt x="1326" y="5202"/>
                  </a:lnTo>
                  <a:lnTo>
                    <a:pt x="1198" y="4866"/>
                  </a:lnTo>
                  <a:lnTo>
                    <a:pt x="1117" y="4757"/>
                  </a:lnTo>
                  <a:lnTo>
                    <a:pt x="1016" y="4682"/>
                  </a:lnTo>
                  <a:lnTo>
                    <a:pt x="841" y="4447"/>
                  </a:lnTo>
                  <a:lnTo>
                    <a:pt x="824" y="4372"/>
                  </a:lnTo>
                  <a:lnTo>
                    <a:pt x="724" y="4245"/>
                  </a:lnTo>
                  <a:lnTo>
                    <a:pt x="625" y="4019"/>
                  </a:lnTo>
                  <a:lnTo>
                    <a:pt x="434" y="3656"/>
                  </a:lnTo>
                  <a:lnTo>
                    <a:pt x="357" y="3599"/>
                  </a:lnTo>
                  <a:lnTo>
                    <a:pt x="242" y="3599"/>
                  </a:lnTo>
                  <a:lnTo>
                    <a:pt x="125" y="3581"/>
                  </a:lnTo>
                  <a:lnTo>
                    <a:pt x="101" y="3565"/>
                  </a:lnTo>
                  <a:lnTo>
                    <a:pt x="34" y="3581"/>
                  </a:lnTo>
                  <a:lnTo>
                    <a:pt x="0" y="3649"/>
                  </a:lnTo>
                  <a:lnTo>
                    <a:pt x="159" y="3246"/>
                  </a:lnTo>
                  <a:lnTo>
                    <a:pt x="168" y="2943"/>
                  </a:lnTo>
                  <a:lnTo>
                    <a:pt x="192" y="2825"/>
                  </a:lnTo>
                  <a:lnTo>
                    <a:pt x="249" y="2682"/>
                  </a:lnTo>
                  <a:lnTo>
                    <a:pt x="242" y="2477"/>
                  </a:lnTo>
                  <a:lnTo>
                    <a:pt x="276" y="2595"/>
                  </a:lnTo>
                  <a:lnTo>
                    <a:pt x="1117" y="2702"/>
                  </a:lnTo>
                  <a:lnTo>
                    <a:pt x="1352" y="2467"/>
                  </a:lnTo>
                  <a:lnTo>
                    <a:pt x="1366" y="2419"/>
                  </a:lnTo>
                  <a:lnTo>
                    <a:pt x="1567" y="2061"/>
                  </a:lnTo>
                  <a:lnTo>
                    <a:pt x="2145" y="1974"/>
                  </a:lnTo>
                  <a:lnTo>
                    <a:pt x="2171" y="1850"/>
                  </a:lnTo>
                  <a:lnTo>
                    <a:pt x="2255" y="1618"/>
                  </a:lnTo>
                  <a:lnTo>
                    <a:pt x="2560" y="1448"/>
                  </a:lnTo>
                  <a:lnTo>
                    <a:pt x="2569" y="1429"/>
                  </a:lnTo>
                  <a:lnTo>
                    <a:pt x="1840" y="685"/>
                  </a:lnTo>
                  <a:lnTo>
                    <a:pt x="1731" y="590"/>
                  </a:lnTo>
                  <a:lnTo>
                    <a:pt x="2281" y="464"/>
                  </a:lnTo>
                  <a:lnTo>
                    <a:pt x="3197" y="281"/>
                  </a:lnTo>
                  <a:lnTo>
                    <a:pt x="3424" y="0"/>
                  </a:lnTo>
                  <a:lnTo>
                    <a:pt x="4576" y="321"/>
                  </a:lnTo>
                  <a:lnTo>
                    <a:pt x="5434" y="970"/>
                  </a:lnTo>
                  <a:lnTo>
                    <a:pt x="6203" y="1265"/>
                  </a:lnTo>
                  <a:lnTo>
                    <a:pt x="6284" y="1324"/>
                  </a:lnTo>
                  <a:lnTo>
                    <a:pt x="6395" y="1591"/>
                  </a:lnTo>
                  <a:lnTo>
                    <a:pt x="6793" y="1625"/>
                  </a:lnTo>
                  <a:lnTo>
                    <a:pt x="6826" y="1659"/>
                  </a:lnTo>
                  <a:lnTo>
                    <a:pt x="6826" y="2203"/>
                  </a:lnTo>
                  <a:lnTo>
                    <a:pt x="6859" y="2247"/>
                  </a:lnTo>
                  <a:lnTo>
                    <a:pt x="7719" y="2641"/>
                  </a:lnTo>
                  <a:lnTo>
                    <a:pt x="9071" y="2723"/>
                  </a:ln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 sz="1950" dirty="0">
                <a:latin typeface="Raleway Light"/>
              </a:endParaRPr>
            </a:p>
          </p:txBody>
        </p:sp>
        <p:sp>
          <p:nvSpPr>
            <p:cNvPr id="85" name="Freeform 144">
              <a:extLst>
                <a:ext uri="{FF2B5EF4-FFF2-40B4-BE49-F238E27FC236}">
                  <a16:creationId xmlns:a16="http://schemas.microsoft.com/office/drawing/2014/main" id="{D9A0F0FF-5592-2063-58D3-8C92004C5385}"/>
                </a:ext>
              </a:extLst>
            </p:cNvPr>
            <p:cNvSpPr>
              <a:spLocks noChangeAspect="1"/>
            </p:cNvSpPr>
            <p:nvPr/>
          </p:nvSpPr>
          <p:spPr bwMode="gray">
            <a:xfrm>
              <a:off x="6809139" y="3785119"/>
              <a:ext cx="629772" cy="464309"/>
            </a:xfrm>
            <a:custGeom>
              <a:avLst/>
              <a:gdLst/>
              <a:ahLst/>
              <a:cxnLst>
                <a:cxn ang="0">
                  <a:pos x="9706" y="2910"/>
                </a:cxn>
                <a:cxn ang="0">
                  <a:pos x="10455" y="3296"/>
                </a:cxn>
                <a:cxn ang="0">
                  <a:pos x="10697" y="3824"/>
                </a:cxn>
                <a:cxn ang="0">
                  <a:pos x="11100" y="4189"/>
                </a:cxn>
                <a:cxn ang="0">
                  <a:pos x="11258" y="4460"/>
                </a:cxn>
                <a:cxn ang="0">
                  <a:pos x="11663" y="4798"/>
                </a:cxn>
                <a:cxn ang="0">
                  <a:pos x="11788" y="5234"/>
                </a:cxn>
                <a:cxn ang="0">
                  <a:pos x="11824" y="5695"/>
                </a:cxn>
                <a:cxn ang="0">
                  <a:pos x="12147" y="6336"/>
                </a:cxn>
                <a:cxn ang="0">
                  <a:pos x="12348" y="6619"/>
                </a:cxn>
                <a:cxn ang="0">
                  <a:pos x="13158" y="7915"/>
                </a:cxn>
                <a:cxn ang="0">
                  <a:pos x="15424" y="10363"/>
                </a:cxn>
                <a:cxn ang="0">
                  <a:pos x="10244" y="11935"/>
                </a:cxn>
                <a:cxn ang="0">
                  <a:pos x="9104" y="12745"/>
                </a:cxn>
                <a:cxn ang="0">
                  <a:pos x="7168" y="12457"/>
                </a:cxn>
                <a:cxn ang="0">
                  <a:pos x="6570" y="12466"/>
                </a:cxn>
                <a:cxn ang="0">
                  <a:pos x="6524" y="12554"/>
                </a:cxn>
                <a:cxn ang="0">
                  <a:pos x="6474" y="12661"/>
                </a:cxn>
                <a:cxn ang="0">
                  <a:pos x="6461" y="12671"/>
                </a:cxn>
                <a:cxn ang="0">
                  <a:pos x="6442" y="12664"/>
                </a:cxn>
                <a:cxn ang="0">
                  <a:pos x="6434" y="12672"/>
                </a:cxn>
                <a:cxn ang="0">
                  <a:pos x="6449" y="12718"/>
                </a:cxn>
                <a:cxn ang="0">
                  <a:pos x="6493" y="12822"/>
                </a:cxn>
                <a:cxn ang="0">
                  <a:pos x="6493" y="12849"/>
                </a:cxn>
                <a:cxn ang="0">
                  <a:pos x="6127" y="13229"/>
                </a:cxn>
                <a:cxn ang="0">
                  <a:pos x="5877" y="12675"/>
                </a:cxn>
                <a:cxn ang="0">
                  <a:pos x="5396" y="12043"/>
                </a:cxn>
                <a:cxn ang="0">
                  <a:pos x="4967" y="11398"/>
                </a:cxn>
                <a:cxn ang="0">
                  <a:pos x="4842" y="10911"/>
                </a:cxn>
                <a:cxn ang="0">
                  <a:pos x="4559" y="10532"/>
                </a:cxn>
                <a:cxn ang="0">
                  <a:pos x="4050" y="10087"/>
                </a:cxn>
                <a:cxn ang="0">
                  <a:pos x="3642" y="9870"/>
                </a:cxn>
                <a:cxn ang="0">
                  <a:pos x="3359" y="8893"/>
                </a:cxn>
                <a:cxn ang="0">
                  <a:pos x="3366" y="8593"/>
                </a:cxn>
                <a:cxn ang="0">
                  <a:pos x="3225" y="8044"/>
                </a:cxn>
                <a:cxn ang="0">
                  <a:pos x="3034" y="7550"/>
                </a:cxn>
                <a:cxn ang="0">
                  <a:pos x="2492" y="6909"/>
                </a:cxn>
                <a:cxn ang="0">
                  <a:pos x="2243" y="6803"/>
                </a:cxn>
                <a:cxn ang="0">
                  <a:pos x="2042" y="6580"/>
                </a:cxn>
                <a:cxn ang="0">
                  <a:pos x="1833" y="5901"/>
                </a:cxn>
                <a:cxn ang="0">
                  <a:pos x="1507" y="5504"/>
                </a:cxn>
                <a:cxn ang="0">
                  <a:pos x="1117" y="4757"/>
                </a:cxn>
                <a:cxn ang="0">
                  <a:pos x="724" y="4245"/>
                </a:cxn>
                <a:cxn ang="0">
                  <a:pos x="242" y="3599"/>
                </a:cxn>
                <a:cxn ang="0">
                  <a:pos x="0" y="3649"/>
                </a:cxn>
                <a:cxn ang="0">
                  <a:pos x="249" y="2682"/>
                </a:cxn>
                <a:cxn ang="0">
                  <a:pos x="1352" y="2467"/>
                </a:cxn>
                <a:cxn ang="0">
                  <a:pos x="2171" y="1850"/>
                </a:cxn>
                <a:cxn ang="0">
                  <a:pos x="1840" y="685"/>
                </a:cxn>
                <a:cxn ang="0">
                  <a:pos x="3424" y="0"/>
                </a:cxn>
                <a:cxn ang="0">
                  <a:pos x="6284" y="1324"/>
                </a:cxn>
                <a:cxn ang="0">
                  <a:pos x="6826" y="2203"/>
                </a:cxn>
              </a:cxnLst>
              <a:rect l="0" t="0" r="r" b="b"/>
              <a:pathLst>
                <a:path w="15957" h="13229">
                  <a:moveTo>
                    <a:pt x="9071" y="2723"/>
                  </a:moveTo>
                  <a:lnTo>
                    <a:pt x="9131" y="2757"/>
                  </a:lnTo>
                  <a:lnTo>
                    <a:pt x="9432" y="2810"/>
                  </a:lnTo>
                  <a:lnTo>
                    <a:pt x="9706" y="2910"/>
                  </a:lnTo>
                  <a:lnTo>
                    <a:pt x="9809" y="2999"/>
                  </a:lnTo>
                  <a:lnTo>
                    <a:pt x="9934" y="3216"/>
                  </a:lnTo>
                  <a:lnTo>
                    <a:pt x="10393" y="3219"/>
                  </a:lnTo>
                  <a:lnTo>
                    <a:pt x="10455" y="3296"/>
                  </a:lnTo>
                  <a:lnTo>
                    <a:pt x="10504" y="3434"/>
                  </a:lnTo>
                  <a:lnTo>
                    <a:pt x="10545" y="3497"/>
                  </a:lnTo>
                  <a:lnTo>
                    <a:pt x="10573" y="3599"/>
                  </a:lnTo>
                  <a:lnTo>
                    <a:pt x="10697" y="3824"/>
                  </a:lnTo>
                  <a:lnTo>
                    <a:pt x="10817" y="3869"/>
                  </a:lnTo>
                  <a:lnTo>
                    <a:pt x="10903" y="4039"/>
                  </a:lnTo>
                  <a:lnTo>
                    <a:pt x="11097" y="4175"/>
                  </a:lnTo>
                  <a:lnTo>
                    <a:pt x="11100" y="4189"/>
                  </a:lnTo>
                  <a:lnTo>
                    <a:pt x="11062" y="4232"/>
                  </a:lnTo>
                  <a:lnTo>
                    <a:pt x="11097" y="4290"/>
                  </a:lnTo>
                  <a:lnTo>
                    <a:pt x="11134" y="4426"/>
                  </a:lnTo>
                  <a:lnTo>
                    <a:pt x="11258" y="4460"/>
                  </a:lnTo>
                  <a:lnTo>
                    <a:pt x="11313" y="4512"/>
                  </a:lnTo>
                  <a:lnTo>
                    <a:pt x="11537" y="4658"/>
                  </a:lnTo>
                  <a:lnTo>
                    <a:pt x="11613" y="4723"/>
                  </a:lnTo>
                  <a:lnTo>
                    <a:pt x="11663" y="4798"/>
                  </a:lnTo>
                  <a:lnTo>
                    <a:pt x="11680" y="4839"/>
                  </a:lnTo>
                  <a:lnTo>
                    <a:pt x="11658" y="4977"/>
                  </a:lnTo>
                  <a:lnTo>
                    <a:pt x="11764" y="5127"/>
                  </a:lnTo>
                  <a:lnTo>
                    <a:pt x="11788" y="5234"/>
                  </a:lnTo>
                  <a:lnTo>
                    <a:pt x="11781" y="5294"/>
                  </a:lnTo>
                  <a:lnTo>
                    <a:pt x="11711" y="5381"/>
                  </a:lnTo>
                  <a:lnTo>
                    <a:pt x="11715" y="5546"/>
                  </a:lnTo>
                  <a:lnTo>
                    <a:pt x="11824" y="5695"/>
                  </a:lnTo>
                  <a:lnTo>
                    <a:pt x="12016" y="5908"/>
                  </a:lnTo>
                  <a:lnTo>
                    <a:pt x="12063" y="6177"/>
                  </a:lnTo>
                  <a:lnTo>
                    <a:pt x="12135" y="6264"/>
                  </a:lnTo>
                  <a:lnTo>
                    <a:pt x="12147" y="6336"/>
                  </a:lnTo>
                  <a:lnTo>
                    <a:pt x="12184" y="6371"/>
                  </a:lnTo>
                  <a:lnTo>
                    <a:pt x="12207" y="6448"/>
                  </a:lnTo>
                  <a:lnTo>
                    <a:pt x="12243" y="6448"/>
                  </a:lnTo>
                  <a:lnTo>
                    <a:pt x="12348" y="6619"/>
                  </a:lnTo>
                  <a:lnTo>
                    <a:pt x="12423" y="6638"/>
                  </a:lnTo>
                  <a:lnTo>
                    <a:pt x="12480" y="6842"/>
                  </a:lnTo>
                  <a:lnTo>
                    <a:pt x="12935" y="7241"/>
                  </a:lnTo>
                  <a:lnTo>
                    <a:pt x="13158" y="7915"/>
                  </a:lnTo>
                  <a:lnTo>
                    <a:pt x="15429" y="8331"/>
                  </a:lnTo>
                  <a:lnTo>
                    <a:pt x="15576" y="8167"/>
                  </a:lnTo>
                  <a:lnTo>
                    <a:pt x="15957" y="8740"/>
                  </a:lnTo>
                  <a:lnTo>
                    <a:pt x="15424" y="10363"/>
                  </a:lnTo>
                  <a:lnTo>
                    <a:pt x="13158" y="11166"/>
                  </a:lnTo>
                  <a:lnTo>
                    <a:pt x="11049" y="11512"/>
                  </a:lnTo>
                  <a:lnTo>
                    <a:pt x="10746" y="11729"/>
                  </a:lnTo>
                  <a:lnTo>
                    <a:pt x="10244" y="11935"/>
                  </a:lnTo>
                  <a:lnTo>
                    <a:pt x="9691" y="12918"/>
                  </a:lnTo>
                  <a:lnTo>
                    <a:pt x="9503" y="13060"/>
                  </a:lnTo>
                  <a:lnTo>
                    <a:pt x="9370" y="13076"/>
                  </a:lnTo>
                  <a:lnTo>
                    <a:pt x="9104" y="12745"/>
                  </a:lnTo>
                  <a:lnTo>
                    <a:pt x="8174" y="12657"/>
                  </a:lnTo>
                  <a:lnTo>
                    <a:pt x="8036" y="12551"/>
                  </a:lnTo>
                  <a:lnTo>
                    <a:pt x="7547" y="12502"/>
                  </a:lnTo>
                  <a:lnTo>
                    <a:pt x="7168" y="12457"/>
                  </a:lnTo>
                  <a:lnTo>
                    <a:pt x="6859" y="12543"/>
                  </a:lnTo>
                  <a:lnTo>
                    <a:pt x="6711" y="12286"/>
                  </a:lnTo>
                  <a:lnTo>
                    <a:pt x="6580" y="12452"/>
                  </a:lnTo>
                  <a:lnTo>
                    <a:pt x="6570" y="12466"/>
                  </a:lnTo>
                  <a:lnTo>
                    <a:pt x="6560" y="12481"/>
                  </a:lnTo>
                  <a:lnTo>
                    <a:pt x="6551" y="12499"/>
                  </a:lnTo>
                  <a:lnTo>
                    <a:pt x="6542" y="12517"/>
                  </a:lnTo>
                  <a:lnTo>
                    <a:pt x="6524" y="12554"/>
                  </a:lnTo>
                  <a:lnTo>
                    <a:pt x="6507" y="12592"/>
                  </a:lnTo>
                  <a:lnTo>
                    <a:pt x="6492" y="12625"/>
                  </a:lnTo>
                  <a:lnTo>
                    <a:pt x="6480" y="12652"/>
                  </a:lnTo>
                  <a:lnTo>
                    <a:pt x="6474" y="12661"/>
                  </a:lnTo>
                  <a:lnTo>
                    <a:pt x="6468" y="12668"/>
                  </a:lnTo>
                  <a:lnTo>
                    <a:pt x="6466" y="12670"/>
                  </a:lnTo>
                  <a:lnTo>
                    <a:pt x="6464" y="12671"/>
                  </a:lnTo>
                  <a:lnTo>
                    <a:pt x="6461" y="12671"/>
                  </a:lnTo>
                  <a:lnTo>
                    <a:pt x="6460" y="12670"/>
                  </a:lnTo>
                  <a:lnTo>
                    <a:pt x="6452" y="12667"/>
                  </a:lnTo>
                  <a:lnTo>
                    <a:pt x="6447" y="12665"/>
                  </a:lnTo>
                  <a:lnTo>
                    <a:pt x="6442" y="12664"/>
                  </a:lnTo>
                  <a:lnTo>
                    <a:pt x="6439" y="12665"/>
                  </a:lnTo>
                  <a:lnTo>
                    <a:pt x="6436" y="12666"/>
                  </a:lnTo>
                  <a:lnTo>
                    <a:pt x="6435" y="12669"/>
                  </a:lnTo>
                  <a:lnTo>
                    <a:pt x="6434" y="12672"/>
                  </a:lnTo>
                  <a:lnTo>
                    <a:pt x="6434" y="12676"/>
                  </a:lnTo>
                  <a:lnTo>
                    <a:pt x="6437" y="12688"/>
                  </a:lnTo>
                  <a:lnTo>
                    <a:pt x="6442" y="12702"/>
                  </a:lnTo>
                  <a:lnTo>
                    <a:pt x="6449" y="12718"/>
                  </a:lnTo>
                  <a:lnTo>
                    <a:pt x="6457" y="12735"/>
                  </a:lnTo>
                  <a:lnTo>
                    <a:pt x="6474" y="12773"/>
                  </a:lnTo>
                  <a:lnTo>
                    <a:pt x="6488" y="12807"/>
                  </a:lnTo>
                  <a:lnTo>
                    <a:pt x="6493" y="12822"/>
                  </a:lnTo>
                  <a:lnTo>
                    <a:pt x="6495" y="12835"/>
                  </a:lnTo>
                  <a:lnTo>
                    <a:pt x="6495" y="12841"/>
                  </a:lnTo>
                  <a:lnTo>
                    <a:pt x="6495" y="12845"/>
                  </a:lnTo>
                  <a:lnTo>
                    <a:pt x="6493" y="12849"/>
                  </a:lnTo>
                  <a:lnTo>
                    <a:pt x="6490" y="12851"/>
                  </a:lnTo>
                  <a:lnTo>
                    <a:pt x="6442" y="13138"/>
                  </a:lnTo>
                  <a:lnTo>
                    <a:pt x="6289" y="13180"/>
                  </a:lnTo>
                  <a:lnTo>
                    <a:pt x="6127" y="13229"/>
                  </a:lnTo>
                  <a:lnTo>
                    <a:pt x="6092" y="13137"/>
                  </a:lnTo>
                  <a:lnTo>
                    <a:pt x="6092" y="13002"/>
                  </a:lnTo>
                  <a:lnTo>
                    <a:pt x="5928" y="12707"/>
                  </a:lnTo>
                  <a:lnTo>
                    <a:pt x="5877" y="12675"/>
                  </a:lnTo>
                  <a:lnTo>
                    <a:pt x="5820" y="12590"/>
                  </a:lnTo>
                  <a:lnTo>
                    <a:pt x="5760" y="12346"/>
                  </a:lnTo>
                  <a:lnTo>
                    <a:pt x="5511" y="12104"/>
                  </a:lnTo>
                  <a:lnTo>
                    <a:pt x="5396" y="12043"/>
                  </a:lnTo>
                  <a:lnTo>
                    <a:pt x="5329" y="11966"/>
                  </a:lnTo>
                  <a:lnTo>
                    <a:pt x="5175" y="11749"/>
                  </a:lnTo>
                  <a:lnTo>
                    <a:pt x="5026" y="11439"/>
                  </a:lnTo>
                  <a:lnTo>
                    <a:pt x="4967" y="11398"/>
                  </a:lnTo>
                  <a:lnTo>
                    <a:pt x="4943" y="11357"/>
                  </a:lnTo>
                  <a:lnTo>
                    <a:pt x="4900" y="11197"/>
                  </a:lnTo>
                  <a:lnTo>
                    <a:pt x="4893" y="11035"/>
                  </a:lnTo>
                  <a:lnTo>
                    <a:pt x="4842" y="10911"/>
                  </a:lnTo>
                  <a:lnTo>
                    <a:pt x="4758" y="10766"/>
                  </a:lnTo>
                  <a:lnTo>
                    <a:pt x="4661" y="10672"/>
                  </a:lnTo>
                  <a:lnTo>
                    <a:pt x="4617" y="10581"/>
                  </a:lnTo>
                  <a:lnTo>
                    <a:pt x="4559" y="10532"/>
                  </a:lnTo>
                  <a:lnTo>
                    <a:pt x="4443" y="10363"/>
                  </a:lnTo>
                  <a:lnTo>
                    <a:pt x="4361" y="10288"/>
                  </a:lnTo>
                  <a:lnTo>
                    <a:pt x="4157" y="10146"/>
                  </a:lnTo>
                  <a:lnTo>
                    <a:pt x="4050" y="10087"/>
                  </a:lnTo>
                  <a:lnTo>
                    <a:pt x="4015" y="10102"/>
                  </a:lnTo>
                  <a:lnTo>
                    <a:pt x="3932" y="10071"/>
                  </a:lnTo>
                  <a:lnTo>
                    <a:pt x="3740" y="9952"/>
                  </a:lnTo>
                  <a:lnTo>
                    <a:pt x="3642" y="9870"/>
                  </a:lnTo>
                  <a:lnTo>
                    <a:pt x="3582" y="9793"/>
                  </a:lnTo>
                  <a:lnTo>
                    <a:pt x="3491" y="9608"/>
                  </a:lnTo>
                  <a:lnTo>
                    <a:pt x="3451" y="9466"/>
                  </a:lnTo>
                  <a:lnTo>
                    <a:pt x="3359" y="8893"/>
                  </a:lnTo>
                  <a:lnTo>
                    <a:pt x="3309" y="8803"/>
                  </a:lnTo>
                  <a:lnTo>
                    <a:pt x="3299" y="8728"/>
                  </a:lnTo>
                  <a:lnTo>
                    <a:pt x="3333" y="8694"/>
                  </a:lnTo>
                  <a:lnTo>
                    <a:pt x="3366" y="8593"/>
                  </a:lnTo>
                  <a:lnTo>
                    <a:pt x="3383" y="8406"/>
                  </a:lnTo>
                  <a:lnTo>
                    <a:pt x="3326" y="8203"/>
                  </a:lnTo>
                  <a:lnTo>
                    <a:pt x="3283" y="8114"/>
                  </a:lnTo>
                  <a:lnTo>
                    <a:pt x="3225" y="8044"/>
                  </a:lnTo>
                  <a:lnTo>
                    <a:pt x="3174" y="7927"/>
                  </a:lnTo>
                  <a:lnTo>
                    <a:pt x="3141" y="7785"/>
                  </a:lnTo>
                  <a:lnTo>
                    <a:pt x="3091" y="7700"/>
                  </a:lnTo>
                  <a:lnTo>
                    <a:pt x="3034" y="7550"/>
                  </a:lnTo>
                  <a:lnTo>
                    <a:pt x="2859" y="7241"/>
                  </a:lnTo>
                  <a:lnTo>
                    <a:pt x="2650" y="7038"/>
                  </a:lnTo>
                  <a:lnTo>
                    <a:pt x="2518" y="6946"/>
                  </a:lnTo>
                  <a:lnTo>
                    <a:pt x="2492" y="6909"/>
                  </a:lnTo>
                  <a:lnTo>
                    <a:pt x="2451" y="6902"/>
                  </a:lnTo>
                  <a:lnTo>
                    <a:pt x="2435" y="6861"/>
                  </a:lnTo>
                  <a:lnTo>
                    <a:pt x="2326" y="6803"/>
                  </a:lnTo>
                  <a:lnTo>
                    <a:pt x="2243" y="6803"/>
                  </a:lnTo>
                  <a:lnTo>
                    <a:pt x="2193" y="6818"/>
                  </a:lnTo>
                  <a:lnTo>
                    <a:pt x="2135" y="6791"/>
                  </a:lnTo>
                  <a:lnTo>
                    <a:pt x="2108" y="6692"/>
                  </a:lnTo>
                  <a:lnTo>
                    <a:pt x="2042" y="6580"/>
                  </a:lnTo>
                  <a:lnTo>
                    <a:pt x="1949" y="6472"/>
                  </a:lnTo>
                  <a:lnTo>
                    <a:pt x="1949" y="6336"/>
                  </a:lnTo>
                  <a:lnTo>
                    <a:pt x="1965" y="6312"/>
                  </a:lnTo>
                  <a:lnTo>
                    <a:pt x="1833" y="5901"/>
                  </a:lnTo>
                  <a:lnTo>
                    <a:pt x="1757" y="5789"/>
                  </a:lnTo>
                  <a:lnTo>
                    <a:pt x="1665" y="5616"/>
                  </a:lnTo>
                  <a:lnTo>
                    <a:pt x="1549" y="5562"/>
                  </a:lnTo>
                  <a:lnTo>
                    <a:pt x="1507" y="5504"/>
                  </a:lnTo>
                  <a:lnTo>
                    <a:pt x="1483" y="5405"/>
                  </a:lnTo>
                  <a:lnTo>
                    <a:pt x="1326" y="5202"/>
                  </a:lnTo>
                  <a:lnTo>
                    <a:pt x="1198" y="4866"/>
                  </a:lnTo>
                  <a:lnTo>
                    <a:pt x="1117" y="4757"/>
                  </a:lnTo>
                  <a:lnTo>
                    <a:pt x="1016" y="4682"/>
                  </a:lnTo>
                  <a:lnTo>
                    <a:pt x="841" y="4447"/>
                  </a:lnTo>
                  <a:lnTo>
                    <a:pt x="824" y="4372"/>
                  </a:lnTo>
                  <a:lnTo>
                    <a:pt x="724" y="4245"/>
                  </a:lnTo>
                  <a:lnTo>
                    <a:pt x="625" y="4019"/>
                  </a:lnTo>
                  <a:lnTo>
                    <a:pt x="434" y="3656"/>
                  </a:lnTo>
                  <a:lnTo>
                    <a:pt x="357" y="3599"/>
                  </a:lnTo>
                  <a:lnTo>
                    <a:pt x="242" y="3599"/>
                  </a:lnTo>
                  <a:lnTo>
                    <a:pt x="125" y="3581"/>
                  </a:lnTo>
                  <a:lnTo>
                    <a:pt x="101" y="3565"/>
                  </a:lnTo>
                  <a:lnTo>
                    <a:pt x="34" y="3581"/>
                  </a:lnTo>
                  <a:lnTo>
                    <a:pt x="0" y="3649"/>
                  </a:lnTo>
                  <a:lnTo>
                    <a:pt x="159" y="3246"/>
                  </a:lnTo>
                  <a:lnTo>
                    <a:pt x="168" y="2943"/>
                  </a:lnTo>
                  <a:lnTo>
                    <a:pt x="192" y="2825"/>
                  </a:lnTo>
                  <a:lnTo>
                    <a:pt x="249" y="2682"/>
                  </a:lnTo>
                  <a:lnTo>
                    <a:pt x="242" y="2477"/>
                  </a:lnTo>
                  <a:lnTo>
                    <a:pt x="276" y="2595"/>
                  </a:lnTo>
                  <a:lnTo>
                    <a:pt x="1117" y="2702"/>
                  </a:lnTo>
                  <a:lnTo>
                    <a:pt x="1352" y="2467"/>
                  </a:lnTo>
                  <a:lnTo>
                    <a:pt x="1366" y="2419"/>
                  </a:lnTo>
                  <a:lnTo>
                    <a:pt x="1567" y="2061"/>
                  </a:lnTo>
                  <a:lnTo>
                    <a:pt x="2145" y="1974"/>
                  </a:lnTo>
                  <a:lnTo>
                    <a:pt x="2171" y="1850"/>
                  </a:lnTo>
                  <a:lnTo>
                    <a:pt x="2255" y="1618"/>
                  </a:lnTo>
                  <a:lnTo>
                    <a:pt x="2560" y="1448"/>
                  </a:lnTo>
                  <a:lnTo>
                    <a:pt x="2569" y="1429"/>
                  </a:lnTo>
                  <a:lnTo>
                    <a:pt x="1840" y="685"/>
                  </a:lnTo>
                  <a:lnTo>
                    <a:pt x="1731" y="590"/>
                  </a:lnTo>
                  <a:lnTo>
                    <a:pt x="2281" y="464"/>
                  </a:lnTo>
                  <a:lnTo>
                    <a:pt x="3197" y="281"/>
                  </a:lnTo>
                  <a:lnTo>
                    <a:pt x="3424" y="0"/>
                  </a:lnTo>
                  <a:lnTo>
                    <a:pt x="4576" y="321"/>
                  </a:lnTo>
                  <a:lnTo>
                    <a:pt x="5434" y="970"/>
                  </a:lnTo>
                  <a:lnTo>
                    <a:pt x="6203" y="1265"/>
                  </a:lnTo>
                  <a:lnTo>
                    <a:pt x="6284" y="1324"/>
                  </a:lnTo>
                  <a:lnTo>
                    <a:pt x="6395" y="1591"/>
                  </a:lnTo>
                  <a:lnTo>
                    <a:pt x="6793" y="1625"/>
                  </a:lnTo>
                  <a:lnTo>
                    <a:pt x="6826" y="1659"/>
                  </a:lnTo>
                  <a:lnTo>
                    <a:pt x="6826" y="2203"/>
                  </a:lnTo>
                  <a:lnTo>
                    <a:pt x="6859" y="2247"/>
                  </a:lnTo>
                  <a:lnTo>
                    <a:pt x="7719" y="2641"/>
                  </a:lnTo>
                  <a:lnTo>
                    <a:pt x="9071" y="2723"/>
                  </a:lnTo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 sz="1950" dirty="0">
                <a:latin typeface="Raleway Light"/>
              </a:endParaRPr>
            </a:p>
          </p:txBody>
        </p:sp>
        <p:sp>
          <p:nvSpPr>
            <p:cNvPr id="86" name="Freeform 146">
              <a:extLst>
                <a:ext uri="{FF2B5EF4-FFF2-40B4-BE49-F238E27FC236}">
                  <a16:creationId xmlns:a16="http://schemas.microsoft.com/office/drawing/2014/main" id="{52ADC2EF-36EF-C985-BD2B-823F8699FC09}"/>
                </a:ext>
              </a:extLst>
            </p:cNvPr>
            <p:cNvSpPr>
              <a:spLocks noChangeAspect="1"/>
            </p:cNvSpPr>
            <p:nvPr/>
          </p:nvSpPr>
          <p:spPr bwMode="gray">
            <a:xfrm>
              <a:off x="7049052" y="4178185"/>
              <a:ext cx="310798" cy="176880"/>
            </a:xfrm>
            <a:custGeom>
              <a:avLst/>
              <a:gdLst/>
              <a:ahLst/>
              <a:cxnLst>
                <a:cxn ang="0">
                  <a:pos x="14868" y="4199"/>
                </a:cxn>
                <a:cxn ang="0">
                  <a:pos x="14514" y="5031"/>
                </a:cxn>
                <a:cxn ang="0">
                  <a:pos x="14466" y="5374"/>
                </a:cxn>
                <a:cxn ang="0">
                  <a:pos x="14027" y="5466"/>
                </a:cxn>
                <a:cxn ang="0">
                  <a:pos x="13073" y="5967"/>
                </a:cxn>
                <a:cxn ang="0">
                  <a:pos x="12036" y="6264"/>
                </a:cxn>
                <a:cxn ang="0">
                  <a:pos x="10929" y="6593"/>
                </a:cxn>
                <a:cxn ang="0">
                  <a:pos x="9740" y="7051"/>
                </a:cxn>
                <a:cxn ang="0">
                  <a:pos x="9205" y="7739"/>
                </a:cxn>
                <a:cxn ang="0">
                  <a:pos x="8905" y="7936"/>
                </a:cxn>
                <a:cxn ang="0">
                  <a:pos x="7539" y="8146"/>
                </a:cxn>
                <a:cxn ang="0">
                  <a:pos x="6784" y="8623"/>
                </a:cxn>
                <a:cxn ang="0">
                  <a:pos x="5672" y="8733"/>
                </a:cxn>
                <a:cxn ang="0">
                  <a:pos x="4779" y="8801"/>
                </a:cxn>
                <a:cxn ang="0">
                  <a:pos x="3686" y="9598"/>
                </a:cxn>
                <a:cxn ang="0">
                  <a:pos x="2368" y="9909"/>
                </a:cxn>
                <a:cxn ang="0">
                  <a:pos x="1652" y="9818"/>
                </a:cxn>
                <a:cxn ang="0">
                  <a:pos x="898" y="9087"/>
                </a:cxn>
                <a:cxn ang="0">
                  <a:pos x="716" y="7955"/>
                </a:cxn>
                <a:cxn ang="0">
                  <a:pos x="482" y="6794"/>
                </a:cxn>
                <a:cxn ang="0">
                  <a:pos x="320" y="6215"/>
                </a:cxn>
                <a:cxn ang="0">
                  <a:pos x="67" y="5752"/>
                </a:cxn>
                <a:cxn ang="0">
                  <a:pos x="86" y="5552"/>
                </a:cxn>
                <a:cxn ang="0">
                  <a:pos x="201" y="5007"/>
                </a:cxn>
                <a:cxn ang="0">
                  <a:pos x="153" y="4142"/>
                </a:cxn>
                <a:cxn ang="0">
                  <a:pos x="850" y="3308"/>
                </a:cxn>
                <a:cxn ang="0">
                  <a:pos x="854" y="3271"/>
                </a:cxn>
                <a:cxn ang="0">
                  <a:pos x="847" y="3234"/>
                </a:cxn>
                <a:cxn ang="0">
                  <a:pos x="825" y="3184"/>
                </a:cxn>
                <a:cxn ang="0">
                  <a:pos x="777" y="3110"/>
                </a:cxn>
                <a:cxn ang="0">
                  <a:pos x="741" y="3050"/>
                </a:cxn>
                <a:cxn ang="0">
                  <a:pos x="727" y="3014"/>
                </a:cxn>
                <a:cxn ang="0">
                  <a:pos x="722" y="2979"/>
                </a:cxn>
                <a:cxn ang="0">
                  <a:pos x="730" y="2945"/>
                </a:cxn>
                <a:cxn ang="0">
                  <a:pos x="1266" y="2241"/>
                </a:cxn>
                <a:cxn ang="0">
                  <a:pos x="3858" y="2689"/>
                </a:cxn>
                <a:cxn ang="0">
                  <a:pos x="6615" y="3737"/>
                </a:cxn>
                <a:cxn ang="0">
                  <a:pos x="6718" y="3700"/>
                </a:cxn>
                <a:cxn ang="0">
                  <a:pos x="6894" y="3652"/>
                </a:cxn>
                <a:cxn ang="0">
                  <a:pos x="6943" y="3637"/>
                </a:cxn>
                <a:cxn ang="0">
                  <a:pos x="6990" y="3616"/>
                </a:cxn>
                <a:cxn ang="0">
                  <a:pos x="7033" y="3591"/>
                </a:cxn>
                <a:cxn ang="0">
                  <a:pos x="7072" y="3559"/>
                </a:cxn>
                <a:cxn ang="0">
                  <a:pos x="7105" y="3519"/>
                </a:cxn>
                <a:cxn ang="0">
                  <a:pos x="9312" y="1068"/>
                </a:cxn>
                <a:cxn ang="0">
                  <a:pos x="10014" y="620"/>
                </a:cxn>
                <a:cxn ang="0">
                  <a:pos x="10264" y="564"/>
                </a:cxn>
                <a:cxn ang="0">
                  <a:pos x="10633" y="503"/>
                </a:cxn>
                <a:cxn ang="0">
                  <a:pos x="11090" y="440"/>
                </a:cxn>
                <a:cxn ang="0">
                  <a:pos x="11961" y="328"/>
                </a:cxn>
                <a:cxn ang="0">
                  <a:pos x="12844" y="217"/>
                </a:cxn>
                <a:cxn ang="0">
                  <a:pos x="13320" y="152"/>
                </a:cxn>
                <a:cxn ang="0">
                  <a:pos x="13716" y="91"/>
                </a:cxn>
                <a:cxn ang="0">
                  <a:pos x="14003" y="35"/>
                </a:cxn>
                <a:cxn ang="0">
                  <a:pos x="15675" y="3780"/>
                </a:cxn>
              </a:cxnLst>
              <a:rect l="0" t="0" r="r" b="b"/>
              <a:pathLst>
                <a:path w="15675" h="9942">
                  <a:moveTo>
                    <a:pt x="15675" y="3780"/>
                  </a:moveTo>
                  <a:lnTo>
                    <a:pt x="15169" y="3985"/>
                  </a:lnTo>
                  <a:lnTo>
                    <a:pt x="14868" y="4199"/>
                  </a:lnTo>
                  <a:lnTo>
                    <a:pt x="14648" y="4443"/>
                  </a:lnTo>
                  <a:lnTo>
                    <a:pt x="14447" y="4864"/>
                  </a:lnTo>
                  <a:lnTo>
                    <a:pt x="14514" y="5031"/>
                  </a:lnTo>
                  <a:lnTo>
                    <a:pt x="14543" y="5260"/>
                  </a:lnTo>
                  <a:lnTo>
                    <a:pt x="14538" y="5308"/>
                  </a:lnTo>
                  <a:lnTo>
                    <a:pt x="14466" y="5374"/>
                  </a:lnTo>
                  <a:lnTo>
                    <a:pt x="14385" y="5418"/>
                  </a:lnTo>
                  <a:lnTo>
                    <a:pt x="14190" y="5385"/>
                  </a:lnTo>
                  <a:lnTo>
                    <a:pt x="14027" y="5466"/>
                  </a:lnTo>
                  <a:lnTo>
                    <a:pt x="13627" y="5576"/>
                  </a:lnTo>
                  <a:lnTo>
                    <a:pt x="13364" y="5843"/>
                  </a:lnTo>
                  <a:lnTo>
                    <a:pt x="13073" y="5967"/>
                  </a:lnTo>
                  <a:lnTo>
                    <a:pt x="12652" y="6020"/>
                  </a:lnTo>
                  <a:lnTo>
                    <a:pt x="12404" y="6082"/>
                  </a:lnTo>
                  <a:lnTo>
                    <a:pt x="12036" y="6264"/>
                  </a:lnTo>
                  <a:lnTo>
                    <a:pt x="11764" y="6336"/>
                  </a:lnTo>
                  <a:lnTo>
                    <a:pt x="11211" y="6574"/>
                  </a:lnTo>
                  <a:lnTo>
                    <a:pt x="10929" y="6593"/>
                  </a:lnTo>
                  <a:lnTo>
                    <a:pt x="10470" y="6679"/>
                  </a:lnTo>
                  <a:lnTo>
                    <a:pt x="9988" y="6908"/>
                  </a:lnTo>
                  <a:lnTo>
                    <a:pt x="9740" y="7051"/>
                  </a:lnTo>
                  <a:lnTo>
                    <a:pt x="9645" y="7262"/>
                  </a:lnTo>
                  <a:lnTo>
                    <a:pt x="9521" y="7448"/>
                  </a:lnTo>
                  <a:lnTo>
                    <a:pt x="9205" y="7739"/>
                  </a:lnTo>
                  <a:lnTo>
                    <a:pt x="9072" y="7825"/>
                  </a:lnTo>
                  <a:lnTo>
                    <a:pt x="9020" y="7897"/>
                  </a:lnTo>
                  <a:lnTo>
                    <a:pt x="8905" y="7936"/>
                  </a:lnTo>
                  <a:lnTo>
                    <a:pt x="8198" y="7906"/>
                  </a:lnTo>
                  <a:lnTo>
                    <a:pt x="7845" y="7951"/>
                  </a:lnTo>
                  <a:lnTo>
                    <a:pt x="7539" y="8146"/>
                  </a:lnTo>
                  <a:lnTo>
                    <a:pt x="7391" y="8347"/>
                  </a:lnTo>
                  <a:lnTo>
                    <a:pt x="6962" y="8585"/>
                  </a:lnTo>
                  <a:lnTo>
                    <a:pt x="6784" y="8623"/>
                  </a:lnTo>
                  <a:lnTo>
                    <a:pt x="6259" y="8776"/>
                  </a:lnTo>
                  <a:lnTo>
                    <a:pt x="5978" y="8801"/>
                  </a:lnTo>
                  <a:lnTo>
                    <a:pt x="5672" y="8733"/>
                  </a:lnTo>
                  <a:lnTo>
                    <a:pt x="5353" y="8786"/>
                  </a:lnTo>
                  <a:lnTo>
                    <a:pt x="5109" y="8762"/>
                  </a:lnTo>
                  <a:lnTo>
                    <a:pt x="4779" y="8801"/>
                  </a:lnTo>
                  <a:lnTo>
                    <a:pt x="4497" y="8977"/>
                  </a:lnTo>
                  <a:lnTo>
                    <a:pt x="4292" y="9321"/>
                  </a:lnTo>
                  <a:lnTo>
                    <a:pt x="3686" y="9598"/>
                  </a:lnTo>
                  <a:lnTo>
                    <a:pt x="3405" y="9771"/>
                  </a:lnTo>
                  <a:lnTo>
                    <a:pt x="2769" y="9785"/>
                  </a:lnTo>
                  <a:lnTo>
                    <a:pt x="2368" y="9909"/>
                  </a:lnTo>
                  <a:lnTo>
                    <a:pt x="2149" y="9890"/>
                  </a:lnTo>
                  <a:lnTo>
                    <a:pt x="1934" y="9942"/>
                  </a:lnTo>
                  <a:lnTo>
                    <a:pt x="1652" y="9818"/>
                  </a:lnTo>
                  <a:lnTo>
                    <a:pt x="1309" y="9832"/>
                  </a:lnTo>
                  <a:lnTo>
                    <a:pt x="1180" y="9435"/>
                  </a:lnTo>
                  <a:lnTo>
                    <a:pt x="898" y="9087"/>
                  </a:lnTo>
                  <a:lnTo>
                    <a:pt x="898" y="8356"/>
                  </a:lnTo>
                  <a:lnTo>
                    <a:pt x="865" y="8108"/>
                  </a:lnTo>
                  <a:lnTo>
                    <a:pt x="716" y="7955"/>
                  </a:lnTo>
                  <a:lnTo>
                    <a:pt x="635" y="7758"/>
                  </a:lnTo>
                  <a:lnTo>
                    <a:pt x="535" y="7310"/>
                  </a:lnTo>
                  <a:lnTo>
                    <a:pt x="482" y="6794"/>
                  </a:lnTo>
                  <a:lnTo>
                    <a:pt x="401" y="6584"/>
                  </a:lnTo>
                  <a:lnTo>
                    <a:pt x="320" y="6450"/>
                  </a:lnTo>
                  <a:lnTo>
                    <a:pt x="320" y="6215"/>
                  </a:lnTo>
                  <a:lnTo>
                    <a:pt x="86" y="5886"/>
                  </a:lnTo>
                  <a:lnTo>
                    <a:pt x="0" y="5814"/>
                  </a:lnTo>
                  <a:lnTo>
                    <a:pt x="67" y="5752"/>
                  </a:lnTo>
                  <a:lnTo>
                    <a:pt x="134" y="5767"/>
                  </a:lnTo>
                  <a:lnTo>
                    <a:pt x="134" y="5666"/>
                  </a:lnTo>
                  <a:lnTo>
                    <a:pt x="86" y="5552"/>
                  </a:lnTo>
                  <a:lnTo>
                    <a:pt x="86" y="5303"/>
                  </a:lnTo>
                  <a:lnTo>
                    <a:pt x="34" y="5155"/>
                  </a:lnTo>
                  <a:lnTo>
                    <a:pt x="201" y="5007"/>
                  </a:lnTo>
                  <a:lnTo>
                    <a:pt x="234" y="4888"/>
                  </a:lnTo>
                  <a:lnTo>
                    <a:pt x="201" y="4438"/>
                  </a:lnTo>
                  <a:lnTo>
                    <a:pt x="153" y="4142"/>
                  </a:lnTo>
                  <a:lnTo>
                    <a:pt x="101" y="4075"/>
                  </a:lnTo>
                  <a:lnTo>
                    <a:pt x="710" y="3760"/>
                  </a:lnTo>
                  <a:lnTo>
                    <a:pt x="850" y="3308"/>
                  </a:lnTo>
                  <a:lnTo>
                    <a:pt x="853" y="3295"/>
                  </a:lnTo>
                  <a:lnTo>
                    <a:pt x="854" y="3283"/>
                  </a:lnTo>
                  <a:lnTo>
                    <a:pt x="854" y="3271"/>
                  </a:lnTo>
                  <a:lnTo>
                    <a:pt x="853" y="3258"/>
                  </a:lnTo>
                  <a:lnTo>
                    <a:pt x="850" y="3246"/>
                  </a:lnTo>
                  <a:lnTo>
                    <a:pt x="847" y="3234"/>
                  </a:lnTo>
                  <a:lnTo>
                    <a:pt x="843" y="3222"/>
                  </a:lnTo>
                  <a:lnTo>
                    <a:pt x="838" y="3209"/>
                  </a:lnTo>
                  <a:lnTo>
                    <a:pt x="825" y="3184"/>
                  </a:lnTo>
                  <a:lnTo>
                    <a:pt x="809" y="3159"/>
                  </a:lnTo>
                  <a:lnTo>
                    <a:pt x="793" y="3135"/>
                  </a:lnTo>
                  <a:lnTo>
                    <a:pt x="777" y="3110"/>
                  </a:lnTo>
                  <a:lnTo>
                    <a:pt x="761" y="3086"/>
                  </a:lnTo>
                  <a:lnTo>
                    <a:pt x="747" y="3061"/>
                  </a:lnTo>
                  <a:lnTo>
                    <a:pt x="741" y="3050"/>
                  </a:lnTo>
                  <a:lnTo>
                    <a:pt x="736" y="3038"/>
                  </a:lnTo>
                  <a:lnTo>
                    <a:pt x="731" y="3026"/>
                  </a:lnTo>
                  <a:lnTo>
                    <a:pt x="727" y="3014"/>
                  </a:lnTo>
                  <a:lnTo>
                    <a:pt x="724" y="3002"/>
                  </a:lnTo>
                  <a:lnTo>
                    <a:pt x="722" y="2991"/>
                  </a:lnTo>
                  <a:lnTo>
                    <a:pt x="722" y="2979"/>
                  </a:lnTo>
                  <a:lnTo>
                    <a:pt x="723" y="2967"/>
                  </a:lnTo>
                  <a:lnTo>
                    <a:pt x="725" y="2956"/>
                  </a:lnTo>
                  <a:lnTo>
                    <a:pt x="730" y="2945"/>
                  </a:lnTo>
                  <a:lnTo>
                    <a:pt x="735" y="2934"/>
                  </a:lnTo>
                  <a:lnTo>
                    <a:pt x="743" y="2922"/>
                  </a:lnTo>
                  <a:lnTo>
                    <a:pt x="1266" y="2241"/>
                  </a:lnTo>
                  <a:lnTo>
                    <a:pt x="1614" y="2657"/>
                  </a:lnTo>
                  <a:lnTo>
                    <a:pt x="2120" y="2602"/>
                  </a:lnTo>
                  <a:lnTo>
                    <a:pt x="3858" y="2689"/>
                  </a:lnTo>
                  <a:lnTo>
                    <a:pt x="4187" y="2967"/>
                  </a:lnTo>
                  <a:lnTo>
                    <a:pt x="6020" y="3083"/>
                  </a:lnTo>
                  <a:lnTo>
                    <a:pt x="6615" y="3737"/>
                  </a:lnTo>
                  <a:lnTo>
                    <a:pt x="6648" y="3723"/>
                  </a:lnTo>
                  <a:lnTo>
                    <a:pt x="6683" y="3710"/>
                  </a:lnTo>
                  <a:lnTo>
                    <a:pt x="6718" y="3700"/>
                  </a:lnTo>
                  <a:lnTo>
                    <a:pt x="6754" y="3690"/>
                  </a:lnTo>
                  <a:lnTo>
                    <a:pt x="6825" y="3671"/>
                  </a:lnTo>
                  <a:lnTo>
                    <a:pt x="6894" y="3652"/>
                  </a:lnTo>
                  <a:lnTo>
                    <a:pt x="6910" y="3648"/>
                  </a:lnTo>
                  <a:lnTo>
                    <a:pt x="6927" y="3642"/>
                  </a:lnTo>
                  <a:lnTo>
                    <a:pt x="6943" y="3637"/>
                  </a:lnTo>
                  <a:lnTo>
                    <a:pt x="6959" y="3630"/>
                  </a:lnTo>
                  <a:lnTo>
                    <a:pt x="6974" y="3624"/>
                  </a:lnTo>
                  <a:lnTo>
                    <a:pt x="6990" y="3616"/>
                  </a:lnTo>
                  <a:lnTo>
                    <a:pt x="7005" y="3609"/>
                  </a:lnTo>
                  <a:lnTo>
                    <a:pt x="7019" y="3600"/>
                  </a:lnTo>
                  <a:lnTo>
                    <a:pt x="7033" y="3591"/>
                  </a:lnTo>
                  <a:lnTo>
                    <a:pt x="7047" y="3582"/>
                  </a:lnTo>
                  <a:lnTo>
                    <a:pt x="7059" y="3571"/>
                  </a:lnTo>
                  <a:lnTo>
                    <a:pt x="7072" y="3559"/>
                  </a:lnTo>
                  <a:lnTo>
                    <a:pt x="7084" y="3547"/>
                  </a:lnTo>
                  <a:lnTo>
                    <a:pt x="7095" y="3534"/>
                  </a:lnTo>
                  <a:lnTo>
                    <a:pt x="7105" y="3519"/>
                  </a:lnTo>
                  <a:lnTo>
                    <a:pt x="7116" y="3504"/>
                  </a:lnTo>
                  <a:lnTo>
                    <a:pt x="8300" y="1543"/>
                  </a:lnTo>
                  <a:lnTo>
                    <a:pt x="9312" y="1068"/>
                  </a:lnTo>
                  <a:lnTo>
                    <a:pt x="9929" y="654"/>
                  </a:lnTo>
                  <a:lnTo>
                    <a:pt x="9962" y="638"/>
                  </a:lnTo>
                  <a:lnTo>
                    <a:pt x="10014" y="620"/>
                  </a:lnTo>
                  <a:lnTo>
                    <a:pt x="10082" y="602"/>
                  </a:lnTo>
                  <a:lnTo>
                    <a:pt x="10166" y="583"/>
                  </a:lnTo>
                  <a:lnTo>
                    <a:pt x="10264" y="564"/>
                  </a:lnTo>
                  <a:lnTo>
                    <a:pt x="10375" y="544"/>
                  </a:lnTo>
                  <a:lnTo>
                    <a:pt x="10498" y="524"/>
                  </a:lnTo>
                  <a:lnTo>
                    <a:pt x="10633" y="503"/>
                  </a:lnTo>
                  <a:lnTo>
                    <a:pt x="10777" y="483"/>
                  </a:lnTo>
                  <a:lnTo>
                    <a:pt x="10930" y="461"/>
                  </a:lnTo>
                  <a:lnTo>
                    <a:pt x="11090" y="440"/>
                  </a:lnTo>
                  <a:lnTo>
                    <a:pt x="11257" y="417"/>
                  </a:lnTo>
                  <a:lnTo>
                    <a:pt x="11603" y="373"/>
                  </a:lnTo>
                  <a:lnTo>
                    <a:pt x="11961" y="328"/>
                  </a:lnTo>
                  <a:lnTo>
                    <a:pt x="12321" y="284"/>
                  </a:lnTo>
                  <a:lnTo>
                    <a:pt x="12673" y="238"/>
                  </a:lnTo>
                  <a:lnTo>
                    <a:pt x="12844" y="217"/>
                  </a:lnTo>
                  <a:lnTo>
                    <a:pt x="13010" y="195"/>
                  </a:lnTo>
                  <a:lnTo>
                    <a:pt x="13168" y="174"/>
                  </a:lnTo>
                  <a:lnTo>
                    <a:pt x="13320" y="152"/>
                  </a:lnTo>
                  <a:lnTo>
                    <a:pt x="13462" y="131"/>
                  </a:lnTo>
                  <a:lnTo>
                    <a:pt x="13595" y="111"/>
                  </a:lnTo>
                  <a:lnTo>
                    <a:pt x="13716" y="91"/>
                  </a:lnTo>
                  <a:lnTo>
                    <a:pt x="13826" y="72"/>
                  </a:lnTo>
                  <a:lnTo>
                    <a:pt x="13921" y="53"/>
                  </a:lnTo>
                  <a:lnTo>
                    <a:pt x="14003" y="35"/>
                  </a:lnTo>
                  <a:lnTo>
                    <a:pt x="14069" y="17"/>
                  </a:lnTo>
                  <a:lnTo>
                    <a:pt x="14118" y="0"/>
                  </a:lnTo>
                  <a:lnTo>
                    <a:pt x="15675" y="3780"/>
                  </a:ln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 sz="1950" dirty="0">
                <a:latin typeface="Raleway Light"/>
              </a:endParaRPr>
            </a:p>
          </p:txBody>
        </p:sp>
        <p:sp>
          <p:nvSpPr>
            <p:cNvPr id="87" name="Freeform 147">
              <a:extLst>
                <a:ext uri="{FF2B5EF4-FFF2-40B4-BE49-F238E27FC236}">
                  <a16:creationId xmlns:a16="http://schemas.microsoft.com/office/drawing/2014/main" id="{8F778FAD-F640-CA9F-79EB-33C75450B9D2}"/>
                </a:ext>
              </a:extLst>
            </p:cNvPr>
            <p:cNvSpPr>
              <a:spLocks noChangeAspect="1"/>
            </p:cNvSpPr>
            <p:nvPr/>
          </p:nvSpPr>
          <p:spPr bwMode="gray">
            <a:xfrm>
              <a:off x="7049052" y="4178185"/>
              <a:ext cx="310798" cy="176880"/>
            </a:xfrm>
            <a:custGeom>
              <a:avLst/>
              <a:gdLst/>
              <a:ahLst/>
              <a:cxnLst>
                <a:cxn ang="0">
                  <a:pos x="14868" y="4199"/>
                </a:cxn>
                <a:cxn ang="0">
                  <a:pos x="14514" y="5031"/>
                </a:cxn>
                <a:cxn ang="0">
                  <a:pos x="14466" y="5374"/>
                </a:cxn>
                <a:cxn ang="0">
                  <a:pos x="14027" y="5466"/>
                </a:cxn>
                <a:cxn ang="0">
                  <a:pos x="13073" y="5967"/>
                </a:cxn>
                <a:cxn ang="0">
                  <a:pos x="12036" y="6264"/>
                </a:cxn>
                <a:cxn ang="0">
                  <a:pos x="10929" y="6593"/>
                </a:cxn>
                <a:cxn ang="0">
                  <a:pos x="9740" y="7051"/>
                </a:cxn>
                <a:cxn ang="0">
                  <a:pos x="9205" y="7739"/>
                </a:cxn>
                <a:cxn ang="0">
                  <a:pos x="8905" y="7936"/>
                </a:cxn>
                <a:cxn ang="0">
                  <a:pos x="7539" y="8146"/>
                </a:cxn>
                <a:cxn ang="0">
                  <a:pos x="6784" y="8623"/>
                </a:cxn>
                <a:cxn ang="0">
                  <a:pos x="5672" y="8733"/>
                </a:cxn>
                <a:cxn ang="0">
                  <a:pos x="4779" y="8801"/>
                </a:cxn>
                <a:cxn ang="0">
                  <a:pos x="3686" y="9598"/>
                </a:cxn>
                <a:cxn ang="0">
                  <a:pos x="2368" y="9909"/>
                </a:cxn>
                <a:cxn ang="0">
                  <a:pos x="1652" y="9818"/>
                </a:cxn>
                <a:cxn ang="0">
                  <a:pos x="898" y="9087"/>
                </a:cxn>
                <a:cxn ang="0">
                  <a:pos x="716" y="7955"/>
                </a:cxn>
                <a:cxn ang="0">
                  <a:pos x="482" y="6794"/>
                </a:cxn>
                <a:cxn ang="0">
                  <a:pos x="320" y="6215"/>
                </a:cxn>
                <a:cxn ang="0">
                  <a:pos x="67" y="5752"/>
                </a:cxn>
                <a:cxn ang="0">
                  <a:pos x="86" y="5552"/>
                </a:cxn>
                <a:cxn ang="0">
                  <a:pos x="201" y="5007"/>
                </a:cxn>
                <a:cxn ang="0">
                  <a:pos x="153" y="4142"/>
                </a:cxn>
                <a:cxn ang="0">
                  <a:pos x="850" y="3308"/>
                </a:cxn>
                <a:cxn ang="0">
                  <a:pos x="854" y="3271"/>
                </a:cxn>
                <a:cxn ang="0">
                  <a:pos x="847" y="3234"/>
                </a:cxn>
                <a:cxn ang="0">
                  <a:pos x="825" y="3184"/>
                </a:cxn>
                <a:cxn ang="0">
                  <a:pos x="777" y="3110"/>
                </a:cxn>
                <a:cxn ang="0">
                  <a:pos x="741" y="3050"/>
                </a:cxn>
                <a:cxn ang="0">
                  <a:pos x="727" y="3014"/>
                </a:cxn>
                <a:cxn ang="0">
                  <a:pos x="722" y="2979"/>
                </a:cxn>
                <a:cxn ang="0">
                  <a:pos x="730" y="2945"/>
                </a:cxn>
                <a:cxn ang="0">
                  <a:pos x="1266" y="2241"/>
                </a:cxn>
                <a:cxn ang="0">
                  <a:pos x="3858" y="2689"/>
                </a:cxn>
                <a:cxn ang="0">
                  <a:pos x="6615" y="3737"/>
                </a:cxn>
                <a:cxn ang="0">
                  <a:pos x="6718" y="3700"/>
                </a:cxn>
                <a:cxn ang="0">
                  <a:pos x="6894" y="3652"/>
                </a:cxn>
                <a:cxn ang="0">
                  <a:pos x="6943" y="3637"/>
                </a:cxn>
                <a:cxn ang="0">
                  <a:pos x="6990" y="3616"/>
                </a:cxn>
                <a:cxn ang="0">
                  <a:pos x="7033" y="3591"/>
                </a:cxn>
                <a:cxn ang="0">
                  <a:pos x="7072" y="3559"/>
                </a:cxn>
                <a:cxn ang="0">
                  <a:pos x="7105" y="3519"/>
                </a:cxn>
                <a:cxn ang="0">
                  <a:pos x="9312" y="1068"/>
                </a:cxn>
                <a:cxn ang="0">
                  <a:pos x="10014" y="620"/>
                </a:cxn>
                <a:cxn ang="0">
                  <a:pos x="10264" y="564"/>
                </a:cxn>
                <a:cxn ang="0">
                  <a:pos x="10633" y="503"/>
                </a:cxn>
                <a:cxn ang="0">
                  <a:pos x="11090" y="440"/>
                </a:cxn>
                <a:cxn ang="0">
                  <a:pos x="11961" y="328"/>
                </a:cxn>
                <a:cxn ang="0">
                  <a:pos x="12844" y="217"/>
                </a:cxn>
                <a:cxn ang="0">
                  <a:pos x="13320" y="152"/>
                </a:cxn>
                <a:cxn ang="0">
                  <a:pos x="13716" y="91"/>
                </a:cxn>
                <a:cxn ang="0">
                  <a:pos x="14003" y="35"/>
                </a:cxn>
                <a:cxn ang="0">
                  <a:pos x="15675" y="3780"/>
                </a:cxn>
              </a:cxnLst>
              <a:rect l="0" t="0" r="r" b="b"/>
              <a:pathLst>
                <a:path w="15675" h="9942">
                  <a:moveTo>
                    <a:pt x="15675" y="3780"/>
                  </a:moveTo>
                  <a:lnTo>
                    <a:pt x="15169" y="3985"/>
                  </a:lnTo>
                  <a:lnTo>
                    <a:pt x="14868" y="4199"/>
                  </a:lnTo>
                  <a:lnTo>
                    <a:pt x="14648" y="4443"/>
                  </a:lnTo>
                  <a:lnTo>
                    <a:pt x="14447" y="4864"/>
                  </a:lnTo>
                  <a:lnTo>
                    <a:pt x="14514" y="5031"/>
                  </a:lnTo>
                  <a:lnTo>
                    <a:pt x="14543" y="5260"/>
                  </a:lnTo>
                  <a:lnTo>
                    <a:pt x="14538" y="5308"/>
                  </a:lnTo>
                  <a:lnTo>
                    <a:pt x="14466" y="5374"/>
                  </a:lnTo>
                  <a:lnTo>
                    <a:pt x="14385" y="5418"/>
                  </a:lnTo>
                  <a:lnTo>
                    <a:pt x="14190" y="5385"/>
                  </a:lnTo>
                  <a:lnTo>
                    <a:pt x="14027" y="5466"/>
                  </a:lnTo>
                  <a:lnTo>
                    <a:pt x="13627" y="5576"/>
                  </a:lnTo>
                  <a:lnTo>
                    <a:pt x="13364" y="5843"/>
                  </a:lnTo>
                  <a:lnTo>
                    <a:pt x="13073" y="5967"/>
                  </a:lnTo>
                  <a:lnTo>
                    <a:pt x="12652" y="6020"/>
                  </a:lnTo>
                  <a:lnTo>
                    <a:pt x="12404" y="6082"/>
                  </a:lnTo>
                  <a:lnTo>
                    <a:pt x="12036" y="6264"/>
                  </a:lnTo>
                  <a:lnTo>
                    <a:pt x="11764" y="6336"/>
                  </a:lnTo>
                  <a:lnTo>
                    <a:pt x="11211" y="6574"/>
                  </a:lnTo>
                  <a:lnTo>
                    <a:pt x="10929" y="6593"/>
                  </a:lnTo>
                  <a:lnTo>
                    <a:pt x="10470" y="6679"/>
                  </a:lnTo>
                  <a:lnTo>
                    <a:pt x="9988" y="6908"/>
                  </a:lnTo>
                  <a:lnTo>
                    <a:pt x="9740" y="7051"/>
                  </a:lnTo>
                  <a:lnTo>
                    <a:pt x="9645" y="7262"/>
                  </a:lnTo>
                  <a:lnTo>
                    <a:pt x="9521" y="7448"/>
                  </a:lnTo>
                  <a:lnTo>
                    <a:pt x="9205" y="7739"/>
                  </a:lnTo>
                  <a:lnTo>
                    <a:pt x="9072" y="7825"/>
                  </a:lnTo>
                  <a:lnTo>
                    <a:pt x="9020" y="7897"/>
                  </a:lnTo>
                  <a:lnTo>
                    <a:pt x="8905" y="7936"/>
                  </a:lnTo>
                  <a:lnTo>
                    <a:pt x="8198" y="7906"/>
                  </a:lnTo>
                  <a:lnTo>
                    <a:pt x="7845" y="7951"/>
                  </a:lnTo>
                  <a:lnTo>
                    <a:pt x="7539" y="8146"/>
                  </a:lnTo>
                  <a:lnTo>
                    <a:pt x="7391" y="8347"/>
                  </a:lnTo>
                  <a:lnTo>
                    <a:pt x="6962" y="8585"/>
                  </a:lnTo>
                  <a:lnTo>
                    <a:pt x="6784" y="8623"/>
                  </a:lnTo>
                  <a:lnTo>
                    <a:pt x="6259" y="8776"/>
                  </a:lnTo>
                  <a:lnTo>
                    <a:pt x="5978" y="8801"/>
                  </a:lnTo>
                  <a:lnTo>
                    <a:pt x="5672" y="8733"/>
                  </a:lnTo>
                  <a:lnTo>
                    <a:pt x="5353" y="8786"/>
                  </a:lnTo>
                  <a:lnTo>
                    <a:pt x="5109" y="8762"/>
                  </a:lnTo>
                  <a:lnTo>
                    <a:pt x="4779" y="8801"/>
                  </a:lnTo>
                  <a:lnTo>
                    <a:pt x="4497" y="8977"/>
                  </a:lnTo>
                  <a:lnTo>
                    <a:pt x="4292" y="9321"/>
                  </a:lnTo>
                  <a:lnTo>
                    <a:pt x="3686" y="9598"/>
                  </a:lnTo>
                  <a:lnTo>
                    <a:pt x="3405" y="9771"/>
                  </a:lnTo>
                  <a:lnTo>
                    <a:pt x="2769" y="9785"/>
                  </a:lnTo>
                  <a:lnTo>
                    <a:pt x="2368" y="9909"/>
                  </a:lnTo>
                  <a:lnTo>
                    <a:pt x="2149" y="9890"/>
                  </a:lnTo>
                  <a:lnTo>
                    <a:pt x="1934" y="9942"/>
                  </a:lnTo>
                  <a:lnTo>
                    <a:pt x="1652" y="9818"/>
                  </a:lnTo>
                  <a:lnTo>
                    <a:pt x="1309" y="9832"/>
                  </a:lnTo>
                  <a:lnTo>
                    <a:pt x="1180" y="9435"/>
                  </a:lnTo>
                  <a:lnTo>
                    <a:pt x="898" y="9087"/>
                  </a:lnTo>
                  <a:lnTo>
                    <a:pt x="898" y="8356"/>
                  </a:lnTo>
                  <a:lnTo>
                    <a:pt x="865" y="8108"/>
                  </a:lnTo>
                  <a:lnTo>
                    <a:pt x="716" y="7955"/>
                  </a:lnTo>
                  <a:lnTo>
                    <a:pt x="635" y="7758"/>
                  </a:lnTo>
                  <a:lnTo>
                    <a:pt x="535" y="7310"/>
                  </a:lnTo>
                  <a:lnTo>
                    <a:pt x="482" y="6794"/>
                  </a:lnTo>
                  <a:lnTo>
                    <a:pt x="401" y="6584"/>
                  </a:lnTo>
                  <a:lnTo>
                    <a:pt x="320" y="6450"/>
                  </a:lnTo>
                  <a:lnTo>
                    <a:pt x="320" y="6215"/>
                  </a:lnTo>
                  <a:lnTo>
                    <a:pt x="86" y="5886"/>
                  </a:lnTo>
                  <a:lnTo>
                    <a:pt x="0" y="5814"/>
                  </a:lnTo>
                  <a:lnTo>
                    <a:pt x="67" y="5752"/>
                  </a:lnTo>
                  <a:lnTo>
                    <a:pt x="134" y="5767"/>
                  </a:lnTo>
                  <a:lnTo>
                    <a:pt x="134" y="5666"/>
                  </a:lnTo>
                  <a:lnTo>
                    <a:pt x="86" y="5552"/>
                  </a:lnTo>
                  <a:lnTo>
                    <a:pt x="86" y="5303"/>
                  </a:lnTo>
                  <a:lnTo>
                    <a:pt x="34" y="5155"/>
                  </a:lnTo>
                  <a:lnTo>
                    <a:pt x="201" y="5007"/>
                  </a:lnTo>
                  <a:lnTo>
                    <a:pt x="234" y="4888"/>
                  </a:lnTo>
                  <a:lnTo>
                    <a:pt x="201" y="4438"/>
                  </a:lnTo>
                  <a:lnTo>
                    <a:pt x="153" y="4142"/>
                  </a:lnTo>
                  <a:lnTo>
                    <a:pt x="101" y="4075"/>
                  </a:lnTo>
                  <a:lnTo>
                    <a:pt x="710" y="3760"/>
                  </a:lnTo>
                  <a:lnTo>
                    <a:pt x="850" y="3308"/>
                  </a:lnTo>
                  <a:lnTo>
                    <a:pt x="853" y="3295"/>
                  </a:lnTo>
                  <a:lnTo>
                    <a:pt x="854" y="3283"/>
                  </a:lnTo>
                  <a:lnTo>
                    <a:pt x="854" y="3271"/>
                  </a:lnTo>
                  <a:lnTo>
                    <a:pt x="853" y="3258"/>
                  </a:lnTo>
                  <a:lnTo>
                    <a:pt x="850" y="3246"/>
                  </a:lnTo>
                  <a:lnTo>
                    <a:pt x="847" y="3234"/>
                  </a:lnTo>
                  <a:lnTo>
                    <a:pt x="843" y="3222"/>
                  </a:lnTo>
                  <a:lnTo>
                    <a:pt x="838" y="3209"/>
                  </a:lnTo>
                  <a:lnTo>
                    <a:pt x="825" y="3184"/>
                  </a:lnTo>
                  <a:lnTo>
                    <a:pt x="809" y="3159"/>
                  </a:lnTo>
                  <a:lnTo>
                    <a:pt x="793" y="3135"/>
                  </a:lnTo>
                  <a:lnTo>
                    <a:pt x="777" y="3110"/>
                  </a:lnTo>
                  <a:lnTo>
                    <a:pt x="761" y="3086"/>
                  </a:lnTo>
                  <a:lnTo>
                    <a:pt x="747" y="3061"/>
                  </a:lnTo>
                  <a:lnTo>
                    <a:pt x="741" y="3050"/>
                  </a:lnTo>
                  <a:lnTo>
                    <a:pt x="736" y="3038"/>
                  </a:lnTo>
                  <a:lnTo>
                    <a:pt x="731" y="3026"/>
                  </a:lnTo>
                  <a:lnTo>
                    <a:pt x="727" y="3014"/>
                  </a:lnTo>
                  <a:lnTo>
                    <a:pt x="724" y="3002"/>
                  </a:lnTo>
                  <a:lnTo>
                    <a:pt x="722" y="2991"/>
                  </a:lnTo>
                  <a:lnTo>
                    <a:pt x="722" y="2979"/>
                  </a:lnTo>
                  <a:lnTo>
                    <a:pt x="723" y="2967"/>
                  </a:lnTo>
                  <a:lnTo>
                    <a:pt x="725" y="2956"/>
                  </a:lnTo>
                  <a:lnTo>
                    <a:pt x="730" y="2945"/>
                  </a:lnTo>
                  <a:lnTo>
                    <a:pt x="735" y="2934"/>
                  </a:lnTo>
                  <a:lnTo>
                    <a:pt x="743" y="2922"/>
                  </a:lnTo>
                  <a:lnTo>
                    <a:pt x="1266" y="2241"/>
                  </a:lnTo>
                  <a:lnTo>
                    <a:pt x="1614" y="2657"/>
                  </a:lnTo>
                  <a:lnTo>
                    <a:pt x="2120" y="2602"/>
                  </a:lnTo>
                  <a:lnTo>
                    <a:pt x="3858" y="2689"/>
                  </a:lnTo>
                  <a:lnTo>
                    <a:pt x="4187" y="2967"/>
                  </a:lnTo>
                  <a:lnTo>
                    <a:pt x="6020" y="3083"/>
                  </a:lnTo>
                  <a:lnTo>
                    <a:pt x="6615" y="3737"/>
                  </a:lnTo>
                  <a:lnTo>
                    <a:pt x="6648" y="3723"/>
                  </a:lnTo>
                  <a:lnTo>
                    <a:pt x="6683" y="3710"/>
                  </a:lnTo>
                  <a:lnTo>
                    <a:pt x="6718" y="3700"/>
                  </a:lnTo>
                  <a:lnTo>
                    <a:pt x="6754" y="3690"/>
                  </a:lnTo>
                  <a:lnTo>
                    <a:pt x="6825" y="3671"/>
                  </a:lnTo>
                  <a:lnTo>
                    <a:pt x="6894" y="3652"/>
                  </a:lnTo>
                  <a:lnTo>
                    <a:pt x="6910" y="3648"/>
                  </a:lnTo>
                  <a:lnTo>
                    <a:pt x="6927" y="3642"/>
                  </a:lnTo>
                  <a:lnTo>
                    <a:pt x="6943" y="3637"/>
                  </a:lnTo>
                  <a:lnTo>
                    <a:pt x="6959" y="3630"/>
                  </a:lnTo>
                  <a:lnTo>
                    <a:pt x="6974" y="3624"/>
                  </a:lnTo>
                  <a:lnTo>
                    <a:pt x="6990" y="3616"/>
                  </a:lnTo>
                  <a:lnTo>
                    <a:pt x="7005" y="3609"/>
                  </a:lnTo>
                  <a:lnTo>
                    <a:pt x="7019" y="3600"/>
                  </a:lnTo>
                  <a:lnTo>
                    <a:pt x="7033" y="3591"/>
                  </a:lnTo>
                  <a:lnTo>
                    <a:pt x="7047" y="3582"/>
                  </a:lnTo>
                  <a:lnTo>
                    <a:pt x="7059" y="3571"/>
                  </a:lnTo>
                  <a:lnTo>
                    <a:pt x="7072" y="3559"/>
                  </a:lnTo>
                  <a:lnTo>
                    <a:pt x="7084" y="3547"/>
                  </a:lnTo>
                  <a:lnTo>
                    <a:pt x="7095" y="3534"/>
                  </a:lnTo>
                  <a:lnTo>
                    <a:pt x="7105" y="3519"/>
                  </a:lnTo>
                  <a:lnTo>
                    <a:pt x="7116" y="3504"/>
                  </a:lnTo>
                  <a:lnTo>
                    <a:pt x="8300" y="1543"/>
                  </a:lnTo>
                  <a:lnTo>
                    <a:pt x="9312" y="1068"/>
                  </a:lnTo>
                  <a:lnTo>
                    <a:pt x="9929" y="654"/>
                  </a:lnTo>
                  <a:lnTo>
                    <a:pt x="9962" y="638"/>
                  </a:lnTo>
                  <a:lnTo>
                    <a:pt x="10014" y="620"/>
                  </a:lnTo>
                  <a:lnTo>
                    <a:pt x="10082" y="602"/>
                  </a:lnTo>
                  <a:lnTo>
                    <a:pt x="10166" y="583"/>
                  </a:lnTo>
                  <a:lnTo>
                    <a:pt x="10264" y="564"/>
                  </a:lnTo>
                  <a:lnTo>
                    <a:pt x="10375" y="544"/>
                  </a:lnTo>
                  <a:lnTo>
                    <a:pt x="10498" y="524"/>
                  </a:lnTo>
                  <a:lnTo>
                    <a:pt x="10633" y="503"/>
                  </a:lnTo>
                  <a:lnTo>
                    <a:pt x="10777" y="483"/>
                  </a:lnTo>
                  <a:lnTo>
                    <a:pt x="10930" y="461"/>
                  </a:lnTo>
                  <a:lnTo>
                    <a:pt x="11090" y="440"/>
                  </a:lnTo>
                  <a:lnTo>
                    <a:pt x="11257" y="417"/>
                  </a:lnTo>
                  <a:lnTo>
                    <a:pt x="11603" y="373"/>
                  </a:lnTo>
                  <a:lnTo>
                    <a:pt x="11961" y="328"/>
                  </a:lnTo>
                  <a:lnTo>
                    <a:pt x="12321" y="284"/>
                  </a:lnTo>
                  <a:lnTo>
                    <a:pt x="12673" y="238"/>
                  </a:lnTo>
                  <a:lnTo>
                    <a:pt x="12844" y="217"/>
                  </a:lnTo>
                  <a:lnTo>
                    <a:pt x="13010" y="195"/>
                  </a:lnTo>
                  <a:lnTo>
                    <a:pt x="13168" y="174"/>
                  </a:lnTo>
                  <a:lnTo>
                    <a:pt x="13320" y="152"/>
                  </a:lnTo>
                  <a:lnTo>
                    <a:pt x="13462" y="131"/>
                  </a:lnTo>
                  <a:lnTo>
                    <a:pt x="13595" y="111"/>
                  </a:lnTo>
                  <a:lnTo>
                    <a:pt x="13716" y="91"/>
                  </a:lnTo>
                  <a:lnTo>
                    <a:pt x="13826" y="72"/>
                  </a:lnTo>
                  <a:lnTo>
                    <a:pt x="13921" y="53"/>
                  </a:lnTo>
                  <a:lnTo>
                    <a:pt x="14003" y="35"/>
                  </a:lnTo>
                  <a:lnTo>
                    <a:pt x="14069" y="17"/>
                  </a:lnTo>
                  <a:lnTo>
                    <a:pt x="14118" y="0"/>
                  </a:lnTo>
                  <a:lnTo>
                    <a:pt x="15675" y="3780"/>
                  </a:lnTo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 sz="1950" dirty="0">
                <a:latin typeface="Raleway Light"/>
              </a:endParaRPr>
            </a:p>
          </p:txBody>
        </p:sp>
        <p:sp>
          <p:nvSpPr>
            <p:cNvPr id="88" name="Freeform 148">
              <a:extLst>
                <a:ext uri="{FF2B5EF4-FFF2-40B4-BE49-F238E27FC236}">
                  <a16:creationId xmlns:a16="http://schemas.microsoft.com/office/drawing/2014/main" id="{7ABB09C6-A14C-C8F5-8E64-DCA49A146B7C}"/>
                </a:ext>
              </a:extLst>
            </p:cNvPr>
            <p:cNvSpPr>
              <a:spLocks noChangeAspect="1"/>
            </p:cNvSpPr>
            <p:nvPr/>
          </p:nvSpPr>
          <p:spPr bwMode="gray">
            <a:xfrm>
              <a:off x="7376206" y="4025872"/>
              <a:ext cx="8180" cy="4914"/>
            </a:xfrm>
            <a:custGeom>
              <a:avLst/>
              <a:gdLst/>
              <a:ahLst/>
              <a:cxnLst>
                <a:cxn ang="0">
                  <a:pos x="0" y="8"/>
                </a:cxn>
                <a:cxn ang="0">
                  <a:pos x="7" y="9"/>
                </a:cxn>
                <a:cxn ang="0">
                  <a:pos x="10" y="6"/>
                </a:cxn>
                <a:cxn ang="0">
                  <a:pos x="12" y="9"/>
                </a:cxn>
                <a:cxn ang="0">
                  <a:pos x="16" y="5"/>
                </a:cxn>
                <a:cxn ang="0">
                  <a:pos x="14" y="4"/>
                </a:cxn>
                <a:cxn ang="0">
                  <a:pos x="11" y="4"/>
                </a:cxn>
                <a:cxn ang="0">
                  <a:pos x="10" y="1"/>
                </a:cxn>
                <a:cxn ang="0">
                  <a:pos x="7" y="0"/>
                </a:cxn>
                <a:cxn ang="0">
                  <a:pos x="3" y="1"/>
                </a:cxn>
                <a:cxn ang="0">
                  <a:pos x="0" y="8"/>
                </a:cxn>
              </a:cxnLst>
              <a:rect l="0" t="0" r="r" b="b"/>
              <a:pathLst>
                <a:path w="16" h="9">
                  <a:moveTo>
                    <a:pt x="0" y="8"/>
                  </a:moveTo>
                  <a:lnTo>
                    <a:pt x="7" y="9"/>
                  </a:lnTo>
                  <a:lnTo>
                    <a:pt x="10" y="6"/>
                  </a:lnTo>
                  <a:lnTo>
                    <a:pt x="12" y="9"/>
                  </a:lnTo>
                  <a:lnTo>
                    <a:pt x="16" y="5"/>
                  </a:lnTo>
                  <a:lnTo>
                    <a:pt x="14" y="4"/>
                  </a:lnTo>
                  <a:lnTo>
                    <a:pt x="11" y="4"/>
                  </a:lnTo>
                  <a:lnTo>
                    <a:pt x="10" y="1"/>
                  </a:lnTo>
                  <a:lnTo>
                    <a:pt x="7" y="0"/>
                  </a:lnTo>
                  <a:lnTo>
                    <a:pt x="3" y="1"/>
                  </a:lnTo>
                  <a:lnTo>
                    <a:pt x="0" y="8"/>
                  </a:ln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 sz="1950" dirty="0">
                <a:latin typeface="Raleway Light"/>
              </a:endParaRPr>
            </a:p>
          </p:txBody>
        </p:sp>
        <p:sp>
          <p:nvSpPr>
            <p:cNvPr id="89" name="Freeform 150">
              <a:extLst>
                <a:ext uri="{FF2B5EF4-FFF2-40B4-BE49-F238E27FC236}">
                  <a16:creationId xmlns:a16="http://schemas.microsoft.com/office/drawing/2014/main" id="{B757A01D-80F1-0267-10CC-90704D90AB48}"/>
                </a:ext>
              </a:extLst>
            </p:cNvPr>
            <p:cNvSpPr>
              <a:spLocks noChangeAspect="1"/>
            </p:cNvSpPr>
            <p:nvPr/>
          </p:nvSpPr>
          <p:spPr bwMode="gray">
            <a:xfrm>
              <a:off x="7447088" y="3964455"/>
              <a:ext cx="10905" cy="19653"/>
            </a:xfrm>
            <a:custGeom>
              <a:avLst/>
              <a:gdLst/>
              <a:ahLst/>
              <a:cxnLst>
                <a:cxn ang="0">
                  <a:pos x="0" y="15"/>
                </a:cxn>
                <a:cxn ang="0">
                  <a:pos x="1" y="19"/>
                </a:cxn>
                <a:cxn ang="0">
                  <a:pos x="3" y="25"/>
                </a:cxn>
                <a:cxn ang="0">
                  <a:pos x="2" y="27"/>
                </a:cxn>
                <a:cxn ang="0">
                  <a:pos x="3" y="31"/>
                </a:cxn>
                <a:cxn ang="0">
                  <a:pos x="1" y="36"/>
                </a:cxn>
                <a:cxn ang="0">
                  <a:pos x="3" y="37"/>
                </a:cxn>
                <a:cxn ang="0">
                  <a:pos x="11" y="40"/>
                </a:cxn>
                <a:cxn ang="0">
                  <a:pos x="12" y="36"/>
                </a:cxn>
                <a:cxn ang="0">
                  <a:pos x="17" y="27"/>
                </a:cxn>
                <a:cxn ang="0">
                  <a:pos x="17" y="18"/>
                </a:cxn>
                <a:cxn ang="0">
                  <a:pos x="15" y="15"/>
                </a:cxn>
                <a:cxn ang="0">
                  <a:pos x="15" y="11"/>
                </a:cxn>
                <a:cxn ang="0">
                  <a:pos x="18" y="9"/>
                </a:cxn>
                <a:cxn ang="0">
                  <a:pos x="19" y="4"/>
                </a:cxn>
                <a:cxn ang="0">
                  <a:pos x="15" y="0"/>
                </a:cxn>
                <a:cxn ang="0">
                  <a:pos x="9" y="4"/>
                </a:cxn>
                <a:cxn ang="0">
                  <a:pos x="7" y="4"/>
                </a:cxn>
                <a:cxn ang="0">
                  <a:pos x="0" y="15"/>
                </a:cxn>
              </a:cxnLst>
              <a:rect l="0" t="0" r="r" b="b"/>
              <a:pathLst>
                <a:path w="19" h="40">
                  <a:moveTo>
                    <a:pt x="0" y="15"/>
                  </a:moveTo>
                  <a:lnTo>
                    <a:pt x="1" y="19"/>
                  </a:lnTo>
                  <a:lnTo>
                    <a:pt x="3" y="25"/>
                  </a:lnTo>
                  <a:lnTo>
                    <a:pt x="2" y="27"/>
                  </a:lnTo>
                  <a:lnTo>
                    <a:pt x="3" y="31"/>
                  </a:lnTo>
                  <a:lnTo>
                    <a:pt x="1" y="36"/>
                  </a:lnTo>
                  <a:lnTo>
                    <a:pt x="3" y="37"/>
                  </a:lnTo>
                  <a:lnTo>
                    <a:pt x="11" y="40"/>
                  </a:lnTo>
                  <a:lnTo>
                    <a:pt x="12" y="36"/>
                  </a:lnTo>
                  <a:lnTo>
                    <a:pt x="17" y="27"/>
                  </a:lnTo>
                  <a:lnTo>
                    <a:pt x="17" y="18"/>
                  </a:lnTo>
                  <a:lnTo>
                    <a:pt x="15" y="15"/>
                  </a:lnTo>
                  <a:lnTo>
                    <a:pt x="15" y="11"/>
                  </a:lnTo>
                  <a:lnTo>
                    <a:pt x="18" y="9"/>
                  </a:lnTo>
                  <a:lnTo>
                    <a:pt x="19" y="4"/>
                  </a:lnTo>
                  <a:lnTo>
                    <a:pt x="15" y="0"/>
                  </a:lnTo>
                  <a:lnTo>
                    <a:pt x="9" y="4"/>
                  </a:lnTo>
                  <a:lnTo>
                    <a:pt x="7" y="4"/>
                  </a:lnTo>
                  <a:lnTo>
                    <a:pt x="0" y="15"/>
                  </a:ln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 sz="1950" dirty="0">
                <a:latin typeface="Raleway Light"/>
              </a:endParaRPr>
            </a:p>
          </p:txBody>
        </p:sp>
        <p:sp>
          <p:nvSpPr>
            <p:cNvPr id="90" name="Freeform 151">
              <a:extLst>
                <a:ext uri="{FF2B5EF4-FFF2-40B4-BE49-F238E27FC236}">
                  <a16:creationId xmlns:a16="http://schemas.microsoft.com/office/drawing/2014/main" id="{2570D1BF-FE11-451E-A216-4A02B81B924E}"/>
                </a:ext>
              </a:extLst>
            </p:cNvPr>
            <p:cNvSpPr>
              <a:spLocks noChangeAspect="1"/>
            </p:cNvSpPr>
            <p:nvPr/>
          </p:nvSpPr>
          <p:spPr bwMode="gray">
            <a:xfrm>
              <a:off x="7327132" y="4008675"/>
              <a:ext cx="231735" cy="235840"/>
            </a:xfrm>
            <a:custGeom>
              <a:avLst/>
              <a:gdLst/>
              <a:ahLst/>
              <a:cxnLst>
                <a:cxn ang="0">
                  <a:pos x="203" y="0"/>
                </a:cxn>
                <a:cxn ang="0">
                  <a:pos x="187" y="59"/>
                </a:cxn>
                <a:cxn ang="0">
                  <a:pos x="203" y="170"/>
                </a:cxn>
                <a:cxn ang="0">
                  <a:pos x="0" y="345"/>
                </a:cxn>
                <a:cxn ang="0">
                  <a:pos x="83" y="474"/>
                </a:cxn>
                <a:cxn ang="0">
                  <a:pos x="107" y="466"/>
                </a:cxn>
                <a:cxn ang="0">
                  <a:pos x="137" y="459"/>
                </a:cxn>
                <a:cxn ang="0">
                  <a:pos x="154" y="464"/>
                </a:cxn>
                <a:cxn ang="0">
                  <a:pos x="165" y="460"/>
                </a:cxn>
                <a:cxn ang="0">
                  <a:pos x="179" y="447"/>
                </a:cxn>
                <a:cxn ang="0">
                  <a:pos x="180" y="436"/>
                </a:cxn>
                <a:cxn ang="0">
                  <a:pos x="186" y="425"/>
                </a:cxn>
                <a:cxn ang="0">
                  <a:pos x="224" y="407"/>
                </a:cxn>
                <a:cxn ang="0">
                  <a:pos x="241" y="404"/>
                </a:cxn>
                <a:cxn ang="0">
                  <a:pos x="253" y="382"/>
                </a:cxn>
                <a:cxn ang="0">
                  <a:pos x="262" y="361"/>
                </a:cxn>
                <a:cxn ang="0">
                  <a:pos x="278" y="352"/>
                </a:cxn>
                <a:cxn ang="0">
                  <a:pos x="289" y="348"/>
                </a:cxn>
                <a:cxn ang="0">
                  <a:pos x="309" y="346"/>
                </a:cxn>
                <a:cxn ang="0">
                  <a:pos x="319" y="337"/>
                </a:cxn>
                <a:cxn ang="0">
                  <a:pos x="314" y="325"/>
                </a:cxn>
                <a:cxn ang="0">
                  <a:pos x="312" y="303"/>
                </a:cxn>
                <a:cxn ang="0">
                  <a:pos x="314" y="285"/>
                </a:cxn>
                <a:cxn ang="0">
                  <a:pos x="335" y="256"/>
                </a:cxn>
                <a:cxn ang="0">
                  <a:pos x="342" y="255"/>
                </a:cxn>
                <a:cxn ang="0">
                  <a:pos x="347" y="262"/>
                </a:cxn>
                <a:cxn ang="0">
                  <a:pos x="355" y="261"/>
                </a:cxn>
                <a:cxn ang="0">
                  <a:pos x="369" y="239"/>
                </a:cxn>
                <a:cxn ang="0">
                  <a:pos x="382" y="216"/>
                </a:cxn>
                <a:cxn ang="0">
                  <a:pos x="416" y="178"/>
                </a:cxn>
                <a:cxn ang="0">
                  <a:pos x="422" y="161"/>
                </a:cxn>
                <a:cxn ang="0">
                  <a:pos x="427" y="143"/>
                </a:cxn>
                <a:cxn ang="0">
                  <a:pos x="419" y="137"/>
                </a:cxn>
                <a:cxn ang="0">
                  <a:pos x="406" y="131"/>
                </a:cxn>
                <a:cxn ang="0">
                  <a:pos x="391" y="111"/>
                </a:cxn>
                <a:cxn ang="0">
                  <a:pos x="382" y="103"/>
                </a:cxn>
                <a:cxn ang="0">
                  <a:pos x="375" y="92"/>
                </a:cxn>
                <a:cxn ang="0">
                  <a:pos x="366" y="79"/>
                </a:cxn>
                <a:cxn ang="0">
                  <a:pos x="347" y="73"/>
                </a:cxn>
                <a:cxn ang="0">
                  <a:pos x="315" y="63"/>
                </a:cxn>
                <a:cxn ang="0">
                  <a:pos x="285" y="51"/>
                </a:cxn>
                <a:cxn ang="0">
                  <a:pos x="266" y="40"/>
                </a:cxn>
                <a:cxn ang="0">
                  <a:pos x="252" y="23"/>
                </a:cxn>
                <a:cxn ang="0">
                  <a:pos x="241" y="12"/>
                </a:cxn>
              </a:cxnLst>
              <a:rect l="0" t="0" r="r" b="b"/>
              <a:pathLst>
                <a:path w="427" h="482">
                  <a:moveTo>
                    <a:pt x="236" y="0"/>
                  </a:moveTo>
                  <a:lnTo>
                    <a:pt x="203" y="0"/>
                  </a:lnTo>
                  <a:lnTo>
                    <a:pt x="220" y="46"/>
                  </a:lnTo>
                  <a:lnTo>
                    <a:pt x="187" y="59"/>
                  </a:lnTo>
                  <a:lnTo>
                    <a:pt x="176" y="130"/>
                  </a:lnTo>
                  <a:lnTo>
                    <a:pt x="203" y="170"/>
                  </a:lnTo>
                  <a:lnTo>
                    <a:pt x="165" y="287"/>
                  </a:lnTo>
                  <a:lnTo>
                    <a:pt x="0" y="345"/>
                  </a:lnTo>
                  <a:lnTo>
                    <a:pt x="57" y="482"/>
                  </a:lnTo>
                  <a:lnTo>
                    <a:pt x="83" y="474"/>
                  </a:lnTo>
                  <a:lnTo>
                    <a:pt x="94" y="473"/>
                  </a:lnTo>
                  <a:lnTo>
                    <a:pt x="107" y="466"/>
                  </a:lnTo>
                  <a:lnTo>
                    <a:pt x="117" y="460"/>
                  </a:lnTo>
                  <a:lnTo>
                    <a:pt x="137" y="459"/>
                  </a:lnTo>
                  <a:lnTo>
                    <a:pt x="150" y="461"/>
                  </a:lnTo>
                  <a:lnTo>
                    <a:pt x="154" y="464"/>
                  </a:lnTo>
                  <a:lnTo>
                    <a:pt x="161" y="464"/>
                  </a:lnTo>
                  <a:lnTo>
                    <a:pt x="165" y="460"/>
                  </a:lnTo>
                  <a:lnTo>
                    <a:pt x="172" y="455"/>
                  </a:lnTo>
                  <a:lnTo>
                    <a:pt x="179" y="447"/>
                  </a:lnTo>
                  <a:lnTo>
                    <a:pt x="180" y="443"/>
                  </a:lnTo>
                  <a:lnTo>
                    <a:pt x="180" y="436"/>
                  </a:lnTo>
                  <a:lnTo>
                    <a:pt x="180" y="430"/>
                  </a:lnTo>
                  <a:lnTo>
                    <a:pt x="186" y="425"/>
                  </a:lnTo>
                  <a:lnTo>
                    <a:pt x="194" y="414"/>
                  </a:lnTo>
                  <a:lnTo>
                    <a:pt x="224" y="407"/>
                  </a:lnTo>
                  <a:lnTo>
                    <a:pt x="234" y="407"/>
                  </a:lnTo>
                  <a:lnTo>
                    <a:pt x="241" y="404"/>
                  </a:lnTo>
                  <a:lnTo>
                    <a:pt x="250" y="394"/>
                  </a:lnTo>
                  <a:lnTo>
                    <a:pt x="253" y="382"/>
                  </a:lnTo>
                  <a:lnTo>
                    <a:pt x="256" y="371"/>
                  </a:lnTo>
                  <a:lnTo>
                    <a:pt x="262" y="361"/>
                  </a:lnTo>
                  <a:lnTo>
                    <a:pt x="269" y="355"/>
                  </a:lnTo>
                  <a:lnTo>
                    <a:pt x="278" y="352"/>
                  </a:lnTo>
                  <a:lnTo>
                    <a:pt x="282" y="347"/>
                  </a:lnTo>
                  <a:lnTo>
                    <a:pt x="289" y="348"/>
                  </a:lnTo>
                  <a:lnTo>
                    <a:pt x="301" y="346"/>
                  </a:lnTo>
                  <a:lnTo>
                    <a:pt x="309" y="346"/>
                  </a:lnTo>
                  <a:lnTo>
                    <a:pt x="316" y="342"/>
                  </a:lnTo>
                  <a:lnTo>
                    <a:pt x="319" y="337"/>
                  </a:lnTo>
                  <a:lnTo>
                    <a:pt x="316" y="328"/>
                  </a:lnTo>
                  <a:lnTo>
                    <a:pt x="314" y="325"/>
                  </a:lnTo>
                  <a:lnTo>
                    <a:pt x="312" y="312"/>
                  </a:lnTo>
                  <a:lnTo>
                    <a:pt x="312" y="303"/>
                  </a:lnTo>
                  <a:lnTo>
                    <a:pt x="315" y="293"/>
                  </a:lnTo>
                  <a:lnTo>
                    <a:pt x="314" y="285"/>
                  </a:lnTo>
                  <a:lnTo>
                    <a:pt x="327" y="265"/>
                  </a:lnTo>
                  <a:lnTo>
                    <a:pt x="335" y="256"/>
                  </a:lnTo>
                  <a:lnTo>
                    <a:pt x="339" y="253"/>
                  </a:lnTo>
                  <a:lnTo>
                    <a:pt x="342" y="255"/>
                  </a:lnTo>
                  <a:lnTo>
                    <a:pt x="344" y="260"/>
                  </a:lnTo>
                  <a:lnTo>
                    <a:pt x="347" y="262"/>
                  </a:lnTo>
                  <a:lnTo>
                    <a:pt x="353" y="264"/>
                  </a:lnTo>
                  <a:lnTo>
                    <a:pt x="355" y="261"/>
                  </a:lnTo>
                  <a:lnTo>
                    <a:pt x="365" y="244"/>
                  </a:lnTo>
                  <a:lnTo>
                    <a:pt x="369" y="239"/>
                  </a:lnTo>
                  <a:lnTo>
                    <a:pt x="376" y="224"/>
                  </a:lnTo>
                  <a:lnTo>
                    <a:pt x="382" y="216"/>
                  </a:lnTo>
                  <a:lnTo>
                    <a:pt x="396" y="206"/>
                  </a:lnTo>
                  <a:lnTo>
                    <a:pt x="416" y="178"/>
                  </a:lnTo>
                  <a:lnTo>
                    <a:pt x="421" y="167"/>
                  </a:lnTo>
                  <a:lnTo>
                    <a:pt x="422" y="161"/>
                  </a:lnTo>
                  <a:lnTo>
                    <a:pt x="427" y="147"/>
                  </a:lnTo>
                  <a:lnTo>
                    <a:pt x="427" y="143"/>
                  </a:lnTo>
                  <a:lnTo>
                    <a:pt x="423" y="140"/>
                  </a:lnTo>
                  <a:lnTo>
                    <a:pt x="419" y="137"/>
                  </a:lnTo>
                  <a:lnTo>
                    <a:pt x="418" y="134"/>
                  </a:lnTo>
                  <a:lnTo>
                    <a:pt x="406" y="131"/>
                  </a:lnTo>
                  <a:lnTo>
                    <a:pt x="396" y="124"/>
                  </a:lnTo>
                  <a:lnTo>
                    <a:pt x="391" y="111"/>
                  </a:lnTo>
                  <a:lnTo>
                    <a:pt x="386" y="108"/>
                  </a:lnTo>
                  <a:lnTo>
                    <a:pt x="382" y="103"/>
                  </a:lnTo>
                  <a:lnTo>
                    <a:pt x="381" y="98"/>
                  </a:lnTo>
                  <a:lnTo>
                    <a:pt x="375" y="92"/>
                  </a:lnTo>
                  <a:lnTo>
                    <a:pt x="373" y="88"/>
                  </a:lnTo>
                  <a:lnTo>
                    <a:pt x="366" y="79"/>
                  </a:lnTo>
                  <a:lnTo>
                    <a:pt x="354" y="73"/>
                  </a:lnTo>
                  <a:lnTo>
                    <a:pt x="347" y="73"/>
                  </a:lnTo>
                  <a:lnTo>
                    <a:pt x="332" y="66"/>
                  </a:lnTo>
                  <a:lnTo>
                    <a:pt x="315" y="63"/>
                  </a:lnTo>
                  <a:lnTo>
                    <a:pt x="309" y="61"/>
                  </a:lnTo>
                  <a:lnTo>
                    <a:pt x="285" y="51"/>
                  </a:lnTo>
                  <a:lnTo>
                    <a:pt x="274" y="43"/>
                  </a:lnTo>
                  <a:lnTo>
                    <a:pt x="266" y="40"/>
                  </a:lnTo>
                  <a:lnTo>
                    <a:pt x="260" y="30"/>
                  </a:lnTo>
                  <a:lnTo>
                    <a:pt x="252" y="23"/>
                  </a:lnTo>
                  <a:lnTo>
                    <a:pt x="250" y="19"/>
                  </a:lnTo>
                  <a:lnTo>
                    <a:pt x="241" y="12"/>
                  </a:lnTo>
                  <a:lnTo>
                    <a:pt x="236" y="0"/>
                  </a:ln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 sz="1950" dirty="0">
                <a:latin typeface="Raleway Light"/>
              </a:endParaRPr>
            </a:p>
          </p:txBody>
        </p:sp>
        <p:sp>
          <p:nvSpPr>
            <p:cNvPr id="91" name="Freeform 152">
              <a:extLst>
                <a:ext uri="{FF2B5EF4-FFF2-40B4-BE49-F238E27FC236}">
                  <a16:creationId xmlns:a16="http://schemas.microsoft.com/office/drawing/2014/main" id="{F50B308D-5392-38BE-5A3F-4B0D0232A418}"/>
                </a:ext>
              </a:extLst>
            </p:cNvPr>
            <p:cNvSpPr>
              <a:spLocks noChangeAspect="1"/>
            </p:cNvSpPr>
            <p:nvPr/>
          </p:nvSpPr>
          <p:spPr bwMode="gray">
            <a:xfrm>
              <a:off x="7280786" y="3966911"/>
              <a:ext cx="2727" cy="7370"/>
            </a:xfrm>
            <a:custGeom>
              <a:avLst/>
              <a:gdLst/>
              <a:ahLst/>
              <a:cxnLst>
                <a:cxn ang="0">
                  <a:pos x="8" y="3"/>
                </a:cxn>
                <a:cxn ang="0">
                  <a:pos x="0" y="0"/>
                </a:cxn>
                <a:cxn ang="0">
                  <a:pos x="0" y="11"/>
                </a:cxn>
                <a:cxn ang="0">
                  <a:pos x="3" y="19"/>
                </a:cxn>
                <a:cxn ang="0">
                  <a:pos x="8" y="17"/>
                </a:cxn>
                <a:cxn ang="0">
                  <a:pos x="8" y="3"/>
                </a:cxn>
              </a:cxnLst>
              <a:rect l="0" t="0" r="r" b="b"/>
              <a:pathLst>
                <a:path w="8" h="19">
                  <a:moveTo>
                    <a:pt x="8" y="3"/>
                  </a:moveTo>
                  <a:lnTo>
                    <a:pt x="0" y="0"/>
                  </a:lnTo>
                  <a:lnTo>
                    <a:pt x="0" y="11"/>
                  </a:lnTo>
                  <a:lnTo>
                    <a:pt x="3" y="19"/>
                  </a:lnTo>
                  <a:lnTo>
                    <a:pt x="8" y="17"/>
                  </a:lnTo>
                  <a:lnTo>
                    <a:pt x="8" y="3"/>
                  </a:ln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 sz="1950" dirty="0">
                <a:latin typeface="Raleway Light"/>
              </a:endParaRPr>
            </a:p>
          </p:txBody>
        </p:sp>
        <p:sp>
          <p:nvSpPr>
            <p:cNvPr id="92" name="Freeform 154">
              <a:extLst>
                <a:ext uri="{FF2B5EF4-FFF2-40B4-BE49-F238E27FC236}">
                  <a16:creationId xmlns:a16="http://schemas.microsoft.com/office/drawing/2014/main" id="{FF61C021-5802-5B2F-904F-09916C66ADCA}"/>
                </a:ext>
              </a:extLst>
            </p:cNvPr>
            <p:cNvSpPr>
              <a:spLocks noChangeAspect="1"/>
            </p:cNvSpPr>
            <p:nvPr/>
          </p:nvSpPr>
          <p:spPr bwMode="gray">
            <a:xfrm>
              <a:off x="7425280" y="3947257"/>
              <a:ext cx="27263" cy="12283"/>
            </a:xfrm>
            <a:custGeom>
              <a:avLst/>
              <a:gdLst/>
              <a:ahLst/>
              <a:cxnLst>
                <a:cxn ang="0">
                  <a:pos x="50" y="2"/>
                </a:cxn>
                <a:cxn ang="0">
                  <a:pos x="45" y="0"/>
                </a:cxn>
                <a:cxn ang="0">
                  <a:pos x="27" y="2"/>
                </a:cxn>
                <a:cxn ang="0">
                  <a:pos x="23" y="10"/>
                </a:cxn>
                <a:cxn ang="0">
                  <a:pos x="12" y="18"/>
                </a:cxn>
                <a:cxn ang="0">
                  <a:pos x="0" y="22"/>
                </a:cxn>
                <a:cxn ang="0">
                  <a:pos x="1" y="26"/>
                </a:cxn>
                <a:cxn ang="0">
                  <a:pos x="27" y="19"/>
                </a:cxn>
                <a:cxn ang="0">
                  <a:pos x="50" y="2"/>
                </a:cxn>
              </a:cxnLst>
              <a:rect l="0" t="0" r="r" b="b"/>
              <a:pathLst>
                <a:path w="50" h="26">
                  <a:moveTo>
                    <a:pt x="50" y="2"/>
                  </a:moveTo>
                  <a:lnTo>
                    <a:pt x="45" y="0"/>
                  </a:lnTo>
                  <a:lnTo>
                    <a:pt x="27" y="2"/>
                  </a:lnTo>
                  <a:lnTo>
                    <a:pt x="23" y="10"/>
                  </a:lnTo>
                  <a:lnTo>
                    <a:pt x="12" y="18"/>
                  </a:lnTo>
                  <a:lnTo>
                    <a:pt x="0" y="22"/>
                  </a:lnTo>
                  <a:lnTo>
                    <a:pt x="1" y="26"/>
                  </a:lnTo>
                  <a:lnTo>
                    <a:pt x="27" y="19"/>
                  </a:lnTo>
                  <a:lnTo>
                    <a:pt x="50" y="2"/>
                  </a:ln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 sz="1950" dirty="0">
                <a:latin typeface="Raleway Light"/>
              </a:endParaRPr>
            </a:p>
          </p:txBody>
        </p:sp>
        <p:sp>
          <p:nvSpPr>
            <p:cNvPr id="93" name="Freeform 155">
              <a:extLst>
                <a:ext uri="{FF2B5EF4-FFF2-40B4-BE49-F238E27FC236}">
                  <a16:creationId xmlns:a16="http://schemas.microsoft.com/office/drawing/2014/main" id="{F94D962A-1392-53C8-EA76-DAA650DB6024}"/>
                </a:ext>
              </a:extLst>
            </p:cNvPr>
            <p:cNvSpPr>
              <a:spLocks noChangeAspect="1"/>
            </p:cNvSpPr>
            <p:nvPr/>
          </p:nvSpPr>
          <p:spPr bwMode="gray">
            <a:xfrm>
              <a:off x="7092672" y="3529626"/>
              <a:ext cx="572520" cy="471680"/>
            </a:xfrm>
            <a:custGeom>
              <a:avLst/>
              <a:gdLst/>
              <a:ahLst/>
              <a:cxnLst>
                <a:cxn ang="0">
                  <a:pos x="920" y="957"/>
                </a:cxn>
                <a:cxn ang="0">
                  <a:pos x="836" y="944"/>
                </a:cxn>
                <a:cxn ang="0">
                  <a:pos x="792" y="933"/>
                </a:cxn>
                <a:cxn ang="0">
                  <a:pos x="717" y="912"/>
                </a:cxn>
                <a:cxn ang="0">
                  <a:pos x="673" y="839"/>
                </a:cxn>
                <a:cxn ang="0">
                  <a:pos x="610" y="865"/>
                </a:cxn>
                <a:cxn ang="0">
                  <a:pos x="551" y="868"/>
                </a:cxn>
                <a:cxn ang="0">
                  <a:pos x="511" y="859"/>
                </a:cxn>
                <a:cxn ang="0">
                  <a:pos x="462" y="822"/>
                </a:cxn>
                <a:cxn ang="0">
                  <a:pos x="400" y="794"/>
                </a:cxn>
                <a:cxn ang="0">
                  <a:pos x="351" y="713"/>
                </a:cxn>
                <a:cxn ang="0">
                  <a:pos x="323" y="661"/>
                </a:cxn>
                <a:cxn ang="0">
                  <a:pos x="292" y="661"/>
                </a:cxn>
                <a:cxn ang="0">
                  <a:pos x="270" y="632"/>
                </a:cxn>
                <a:cxn ang="0">
                  <a:pos x="252" y="640"/>
                </a:cxn>
                <a:cxn ang="0">
                  <a:pos x="237" y="653"/>
                </a:cxn>
                <a:cxn ang="0">
                  <a:pos x="188" y="595"/>
                </a:cxn>
                <a:cxn ang="0">
                  <a:pos x="172" y="506"/>
                </a:cxn>
                <a:cxn ang="0">
                  <a:pos x="111" y="466"/>
                </a:cxn>
                <a:cxn ang="0">
                  <a:pos x="82" y="422"/>
                </a:cxn>
                <a:cxn ang="0">
                  <a:pos x="72" y="393"/>
                </a:cxn>
                <a:cxn ang="0">
                  <a:pos x="100" y="328"/>
                </a:cxn>
                <a:cxn ang="0">
                  <a:pos x="102" y="278"/>
                </a:cxn>
                <a:cxn ang="0">
                  <a:pos x="40" y="213"/>
                </a:cxn>
                <a:cxn ang="0">
                  <a:pos x="12" y="118"/>
                </a:cxn>
                <a:cxn ang="0">
                  <a:pos x="0" y="34"/>
                </a:cxn>
                <a:cxn ang="0">
                  <a:pos x="38" y="16"/>
                </a:cxn>
                <a:cxn ang="0">
                  <a:pos x="121" y="68"/>
                </a:cxn>
                <a:cxn ang="0">
                  <a:pos x="166" y="27"/>
                </a:cxn>
                <a:cxn ang="0">
                  <a:pos x="227" y="57"/>
                </a:cxn>
                <a:cxn ang="0">
                  <a:pos x="232" y="85"/>
                </a:cxn>
                <a:cxn ang="0">
                  <a:pos x="260" y="123"/>
                </a:cxn>
                <a:cxn ang="0">
                  <a:pos x="303" y="171"/>
                </a:cxn>
                <a:cxn ang="0">
                  <a:pos x="357" y="203"/>
                </a:cxn>
                <a:cxn ang="0">
                  <a:pos x="497" y="207"/>
                </a:cxn>
                <a:cxn ang="0">
                  <a:pos x="543" y="207"/>
                </a:cxn>
                <a:cxn ang="0">
                  <a:pos x="600" y="135"/>
                </a:cxn>
                <a:cxn ang="0">
                  <a:pos x="664" y="121"/>
                </a:cxn>
                <a:cxn ang="0">
                  <a:pos x="722" y="119"/>
                </a:cxn>
                <a:cxn ang="0">
                  <a:pos x="804" y="150"/>
                </a:cxn>
                <a:cxn ang="0">
                  <a:pos x="851" y="187"/>
                </a:cxn>
                <a:cxn ang="0">
                  <a:pos x="936" y="230"/>
                </a:cxn>
                <a:cxn ang="0">
                  <a:pos x="935" y="321"/>
                </a:cxn>
                <a:cxn ang="0">
                  <a:pos x="895" y="398"/>
                </a:cxn>
                <a:cxn ang="0">
                  <a:pos x="899" y="470"/>
                </a:cxn>
                <a:cxn ang="0">
                  <a:pos x="909" y="546"/>
                </a:cxn>
                <a:cxn ang="0">
                  <a:pos x="960" y="586"/>
                </a:cxn>
                <a:cxn ang="0">
                  <a:pos x="915" y="676"/>
                </a:cxn>
                <a:cxn ang="0">
                  <a:pos x="986" y="759"/>
                </a:cxn>
                <a:cxn ang="0">
                  <a:pos x="1023" y="829"/>
                </a:cxn>
                <a:cxn ang="0">
                  <a:pos x="1033" y="866"/>
                </a:cxn>
                <a:cxn ang="0">
                  <a:pos x="970" y="902"/>
                </a:cxn>
              </a:cxnLst>
              <a:rect l="0" t="0" r="r" b="b"/>
              <a:pathLst>
                <a:path w="1049" h="961">
                  <a:moveTo>
                    <a:pt x="957" y="958"/>
                  </a:moveTo>
                  <a:lnTo>
                    <a:pt x="954" y="957"/>
                  </a:lnTo>
                  <a:lnTo>
                    <a:pt x="947" y="961"/>
                  </a:lnTo>
                  <a:lnTo>
                    <a:pt x="932" y="960"/>
                  </a:lnTo>
                  <a:lnTo>
                    <a:pt x="920" y="957"/>
                  </a:lnTo>
                  <a:lnTo>
                    <a:pt x="903" y="951"/>
                  </a:lnTo>
                  <a:lnTo>
                    <a:pt x="895" y="944"/>
                  </a:lnTo>
                  <a:lnTo>
                    <a:pt x="889" y="949"/>
                  </a:lnTo>
                  <a:lnTo>
                    <a:pt x="855" y="947"/>
                  </a:lnTo>
                  <a:lnTo>
                    <a:pt x="836" y="944"/>
                  </a:lnTo>
                  <a:lnTo>
                    <a:pt x="825" y="939"/>
                  </a:lnTo>
                  <a:lnTo>
                    <a:pt x="820" y="941"/>
                  </a:lnTo>
                  <a:lnTo>
                    <a:pt x="818" y="945"/>
                  </a:lnTo>
                  <a:lnTo>
                    <a:pt x="806" y="938"/>
                  </a:lnTo>
                  <a:lnTo>
                    <a:pt x="792" y="933"/>
                  </a:lnTo>
                  <a:lnTo>
                    <a:pt x="775" y="933"/>
                  </a:lnTo>
                  <a:lnTo>
                    <a:pt x="755" y="930"/>
                  </a:lnTo>
                  <a:lnTo>
                    <a:pt x="744" y="926"/>
                  </a:lnTo>
                  <a:lnTo>
                    <a:pt x="726" y="925"/>
                  </a:lnTo>
                  <a:lnTo>
                    <a:pt x="717" y="912"/>
                  </a:lnTo>
                  <a:lnTo>
                    <a:pt x="710" y="893"/>
                  </a:lnTo>
                  <a:lnTo>
                    <a:pt x="705" y="869"/>
                  </a:lnTo>
                  <a:lnTo>
                    <a:pt x="697" y="852"/>
                  </a:lnTo>
                  <a:lnTo>
                    <a:pt x="683" y="843"/>
                  </a:lnTo>
                  <a:lnTo>
                    <a:pt x="673" y="839"/>
                  </a:lnTo>
                  <a:lnTo>
                    <a:pt x="665" y="838"/>
                  </a:lnTo>
                  <a:lnTo>
                    <a:pt x="645" y="847"/>
                  </a:lnTo>
                  <a:lnTo>
                    <a:pt x="625" y="853"/>
                  </a:lnTo>
                  <a:lnTo>
                    <a:pt x="619" y="860"/>
                  </a:lnTo>
                  <a:lnTo>
                    <a:pt x="610" y="865"/>
                  </a:lnTo>
                  <a:lnTo>
                    <a:pt x="600" y="865"/>
                  </a:lnTo>
                  <a:lnTo>
                    <a:pt x="584" y="875"/>
                  </a:lnTo>
                  <a:lnTo>
                    <a:pt x="573" y="877"/>
                  </a:lnTo>
                  <a:lnTo>
                    <a:pt x="559" y="874"/>
                  </a:lnTo>
                  <a:lnTo>
                    <a:pt x="551" y="868"/>
                  </a:lnTo>
                  <a:lnTo>
                    <a:pt x="537" y="865"/>
                  </a:lnTo>
                  <a:lnTo>
                    <a:pt x="523" y="868"/>
                  </a:lnTo>
                  <a:lnTo>
                    <a:pt x="516" y="868"/>
                  </a:lnTo>
                  <a:lnTo>
                    <a:pt x="507" y="856"/>
                  </a:lnTo>
                  <a:lnTo>
                    <a:pt x="511" y="859"/>
                  </a:lnTo>
                  <a:lnTo>
                    <a:pt x="509" y="854"/>
                  </a:lnTo>
                  <a:lnTo>
                    <a:pt x="502" y="849"/>
                  </a:lnTo>
                  <a:lnTo>
                    <a:pt x="470" y="838"/>
                  </a:lnTo>
                  <a:lnTo>
                    <a:pt x="462" y="826"/>
                  </a:lnTo>
                  <a:lnTo>
                    <a:pt x="462" y="822"/>
                  </a:lnTo>
                  <a:lnTo>
                    <a:pt x="453" y="812"/>
                  </a:lnTo>
                  <a:lnTo>
                    <a:pt x="438" y="805"/>
                  </a:lnTo>
                  <a:lnTo>
                    <a:pt x="425" y="800"/>
                  </a:lnTo>
                  <a:lnTo>
                    <a:pt x="409" y="799"/>
                  </a:lnTo>
                  <a:lnTo>
                    <a:pt x="400" y="794"/>
                  </a:lnTo>
                  <a:lnTo>
                    <a:pt x="392" y="785"/>
                  </a:lnTo>
                  <a:lnTo>
                    <a:pt x="384" y="762"/>
                  </a:lnTo>
                  <a:lnTo>
                    <a:pt x="374" y="745"/>
                  </a:lnTo>
                  <a:lnTo>
                    <a:pt x="371" y="730"/>
                  </a:lnTo>
                  <a:lnTo>
                    <a:pt x="351" y="713"/>
                  </a:lnTo>
                  <a:lnTo>
                    <a:pt x="347" y="699"/>
                  </a:lnTo>
                  <a:lnTo>
                    <a:pt x="342" y="689"/>
                  </a:lnTo>
                  <a:lnTo>
                    <a:pt x="334" y="685"/>
                  </a:lnTo>
                  <a:lnTo>
                    <a:pt x="324" y="669"/>
                  </a:lnTo>
                  <a:lnTo>
                    <a:pt x="323" y="661"/>
                  </a:lnTo>
                  <a:lnTo>
                    <a:pt x="319" y="655"/>
                  </a:lnTo>
                  <a:lnTo>
                    <a:pt x="313" y="651"/>
                  </a:lnTo>
                  <a:lnTo>
                    <a:pt x="301" y="656"/>
                  </a:lnTo>
                  <a:lnTo>
                    <a:pt x="293" y="664"/>
                  </a:lnTo>
                  <a:lnTo>
                    <a:pt x="292" y="661"/>
                  </a:lnTo>
                  <a:lnTo>
                    <a:pt x="286" y="659"/>
                  </a:lnTo>
                  <a:lnTo>
                    <a:pt x="283" y="654"/>
                  </a:lnTo>
                  <a:lnTo>
                    <a:pt x="276" y="649"/>
                  </a:lnTo>
                  <a:lnTo>
                    <a:pt x="271" y="642"/>
                  </a:lnTo>
                  <a:lnTo>
                    <a:pt x="270" y="632"/>
                  </a:lnTo>
                  <a:lnTo>
                    <a:pt x="265" y="627"/>
                  </a:lnTo>
                  <a:lnTo>
                    <a:pt x="256" y="624"/>
                  </a:lnTo>
                  <a:lnTo>
                    <a:pt x="252" y="628"/>
                  </a:lnTo>
                  <a:lnTo>
                    <a:pt x="254" y="634"/>
                  </a:lnTo>
                  <a:lnTo>
                    <a:pt x="252" y="640"/>
                  </a:lnTo>
                  <a:lnTo>
                    <a:pt x="253" y="646"/>
                  </a:lnTo>
                  <a:lnTo>
                    <a:pt x="244" y="646"/>
                  </a:lnTo>
                  <a:lnTo>
                    <a:pt x="243" y="656"/>
                  </a:lnTo>
                  <a:lnTo>
                    <a:pt x="240" y="655"/>
                  </a:lnTo>
                  <a:lnTo>
                    <a:pt x="237" y="653"/>
                  </a:lnTo>
                  <a:lnTo>
                    <a:pt x="217" y="638"/>
                  </a:lnTo>
                  <a:lnTo>
                    <a:pt x="210" y="630"/>
                  </a:lnTo>
                  <a:lnTo>
                    <a:pt x="205" y="622"/>
                  </a:lnTo>
                  <a:lnTo>
                    <a:pt x="201" y="602"/>
                  </a:lnTo>
                  <a:lnTo>
                    <a:pt x="188" y="595"/>
                  </a:lnTo>
                  <a:lnTo>
                    <a:pt x="189" y="574"/>
                  </a:lnTo>
                  <a:lnTo>
                    <a:pt x="193" y="547"/>
                  </a:lnTo>
                  <a:lnTo>
                    <a:pt x="186" y="533"/>
                  </a:lnTo>
                  <a:lnTo>
                    <a:pt x="179" y="521"/>
                  </a:lnTo>
                  <a:lnTo>
                    <a:pt x="172" y="506"/>
                  </a:lnTo>
                  <a:lnTo>
                    <a:pt x="163" y="497"/>
                  </a:lnTo>
                  <a:lnTo>
                    <a:pt x="150" y="493"/>
                  </a:lnTo>
                  <a:lnTo>
                    <a:pt x="140" y="488"/>
                  </a:lnTo>
                  <a:lnTo>
                    <a:pt x="126" y="477"/>
                  </a:lnTo>
                  <a:lnTo>
                    <a:pt x="111" y="466"/>
                  </a:lnTo>
                  <a:lnTo>
                    <a:pt x="99" y="460"/>
                  </a:lnTo>
                  <a:lnTo>
                    <a:pt x="99" y="449"/>
                  </a:lnTo>
                  <a:lnTo>
                    <a:pt x="93" y="435"/>
                  </a:lnTo>
                  <a:lnTo>
                    <a:pt x="86" y="429"/>
                  </a:lnTo>
                  <a:lnTo>
                    <a:pt x="82" y="422"/>
                  </a:lnTo>
                  <a:lnTo>
                    <a:pt x="73" y="422"/>
                  </a:lnTo>
                  <a:lnTo>
                    <a:pt x="67" y="417"/>
                  </a:lnTo>
                  <a:lnTo>
                    <a:pt x="65" y="401"/>
                  </a:lnTo>
                  <a:lnTo>
                    <a:pt x="68" y="400"/>
                  </a:lnTo>
                  <a:lnTo>
                    <a:pt x="72" y="393"/>
                  </a:lnTo>
                  <a:lnTo>
                    <a:pt x="76" y="368"/>
                  </a:lnTo>
                  <a:lnTo>
                    <a:pt x="80" y="360"/>
                  </a:lnTo>
                  <a:lnTo>
                    <a:pt x="88" y="358"/>
                  </a:lnTo>
                  <a:lnTo>
                    <a:pt x="87" y="349"/>
                  </a:lnTo>
                  <a:lnTo>
                    <a:pt x="100" y="328"/>
                  </a:lnTo>
                  <a:lnTo>
                    <a:pt x="109" y="317"/>
                  </a:lnTo>
                  <a:lnTo>
                    <a:pt x="104" y="299"/>
                  </a:lnTo>
                  <a:lnTo>
                    <a:pt x="110" y="285"/>
                  </a:lnTo>
                  <a:lnTo>
                    <a:pt x="116" y="278"/>
                  </a:lnTo>
                  <a:lnTo>
                    <a:pt x="102" y="278"/>
                  </a:lnTo>
                  <a:lnTo>
                    <a:pt x="80" y="273"/>
                  </a:lnTo>
                  <a:lnTo>
                    <a:pt x="68" y="262"/>
                  </a:lnTo>
                  <a:lnTo>
                    <a:pt x="62" y="240"/>
                  </a:lnTo>
                  <a:lnTo>
                    <a:pt x="50" y="230"/>
                  </a:lnTo>
                  <a:lnTo>
                    <a:pt x="40" y="213"/>
                  </a:lnTo>
                  <a:lnTo>
                    <a:pt x="35" y="180"/>
                  </a:lnTo>
                  <a:lnTo>
                    <a:pt x="34" y="164"/>
                  </a:lnTo>
                  <a:lnTo>
                    <a:pt x="22" y="147"/>
                  </a:lnTo>
                  <a:lnTo>
                    <a:pt x="8" y="139"/>
                  </a:lnTo>
                  <a:lnTo>
                    <a:pt x="12" y="118"/>
                  </a:lnTo>
                  <a:lnTo>
                    <a:pt x="10" y="102"/>
                  </a:lnTo>
                  <a:lnTo>
                    <a:pt x="10" y="85"/>
                  </a:lnTo>
                  <a:lnTo>
                    <a:pt x="8" y="58"/>
                  </a:lnTo>
                  <a:lnTo>
                    <a:pt x="1" y="41"/>
                  </a:lnTo>
                  <a:lnTo>
                    <a:pt x="0" y="34"/>
                  </a:lnTo>
                  <a:lnTo>
                    <a:pt x="14" y="25"/>
                  </a:lnTo>
                  <a:lnTo>
                    <a:pt x="16" y="18"/>
                  </a:lnTo>
                  <a:lnTo>
                    <a:pt x="25" y="0"/>
                  </a:lnTo>
                  <a:lnTo>
                    <a:pt x="34" y="11"/>
                  </a:lnTo>
                  <a:lnTo>
                    <a:pt x="38" y="16"/>
                  </a:lnTo>
                  <a:lnTo>
                    <a:pt x="70" y="62"/>
                  </a:lnTo>
                  <a:lnTo>
                    <a:pt x="86" y="65"/>
                  </a:lnTo>
                  <a:lnTo>
                    <a:pt x="99" y="68"/>
                  </a:lnTo>
                  <a:lnTo>
                    <a:pt x="104" y="68"/>
                  </a:lnTo>
                  <a:lnTo>
                    <a:pt x="121" y="68"/>
                  </a:lnTo>
                  <a:lnTo>
                    <a:pt x="127" y="68"/>
                  </a:lnTo>
                  <a:lnTo>
                    <a:pt x="138" y="65"/>
                  </a:lnTo>
                  <a:lnTo>
                    <a:pt x="150" y="53"/>
                  </a:lnTo>
                  <a:lnTo>
                    <a:pt x="156" y="37"/>
                  </a:lnTo>
                  <a:lnTo>
                    <a:pt x="166" y="27"/>
                  </a:lnTo>
                  <a:lnTo>
                    <a:pt x="178" y="19"/>
                  </a:lnTo>
                  <a:lnTo>
                    <a:pt x="204" y="13"/>
                  </a:lnTo>
                  <a:lnTo>
                    <a:pt x="221" y="22"/>
                  </a:lnTo>
                  <a:lnTo>
                    <a:pt x="220" y="36"/>
                  </a:lnTo>
                  <a:lnTo>
                    <a:pt x="227" y="57"/>
                  </a:lnTo>
                  <a:lnTo>
                    <a:pt x="212" y="65"/>
                  </a:lnTo>
                  <a:lnTo>
                    <a:pt x="209" y="70"/>
                  </a:lnTo>
                  <a:lnTo>
                    <a:pt x="220" y="77"/>
                  </a:lnTo>
                  <a:lnTo>
                    <a:pt x="224" y="81"/>
                  </a:lnTo>
                  <a:lnTo>
                    <a:pt x="232" y="85"/>
                  </a:lnTo>
                  <a:lnTo>
                    <a:pt x="240" y="92"/>
                  </a:lnTo>
                  <a:lnTo>
                    <a:pt x="247" y="95"/>
                  </a:lnTo>
                  <a:lnTo>
                    <a:pt x="254" y="95"/>
                  </a:lnTo>
                  <a:lnTo>
                    <a:pt x="258" y="94"/>
                  </a:lnTo>
                  <a:lnTo>
                    <a:pt x="260" y="123"/>
                  </a:lnTo>
                  <a:lnTo>
                    <a:pt x="265" y="142"/>
                  </a:lnTo>
                  <a:lnTo>
                    <a:pt x="270" y="155"/>
                  </a:lnTo>
                  <a:lnTo>
                    <a:pt x="282" y="165"/>
                  </a:lnTo>
                  <a:lnTo>
                    <a:pt x="293" y="167"/>
                  </a:lnTo>
                  <a:lnTo>
                    <a:pt x="303" y="171"/>
                  </a:lnTo>
                  <a:lnTo>
                    <a:pt x="318" y="170"/>
                  </a:lnTo>
                  <a:lnTo>
                    <a:pt x="329" y="171"/>
                  </a:lnTo>
                  <a:lnTo>
                    <a:pt x="336" y="176"/>
                  </a:lnTo>
                  <a:lnTo>
                    <a:pt x="344" y="192"/>
                  </a:lnTo>
                  <a:lnTo>
                    <a:pt x="357" y="203"/>
                  </a:lnTo>
                  <a:lnTo>
                    <a:pt x="377" y="214"/>
                  </a:lnTo>
                  <a:lnTo>
                    <a:pt x="411" y="225"/>
                  </a:lnTo>
                  <a:lnTo>
                    <a:pt x="423" y="226"/>
                  </a:lnTo>
                  <a:lnTo>
                    <a:pt x="479" y="209"/>
                  </a:lnTo>
                  <a:lnTo>
                    <a:pt x="497" y="207"/>
                  </a:lnTo>
                  <a:lnTo>
                    <a:pt x="519" y="202"/>
                  </a:lnTo>
                  <a:lnTo>
                    <a:pt x="516" y="205"/>
                  </a:lnTo>
                  <a:lnTo>
                    <a:pt x="502" y="208"/>
                  </a:lnTo>
                  <a:lnTo>
                    <a:pt x="519" y="210"/>
                  </a:lnTo>
                  <a:lnTo>
                    <a:pt x="543" y="207"/>
                  </a:lnTo>
                  <a:lnTo>
                    <a:pt x="543" y="187"/>
                  </a:lnTo>
                  <a:lnTo>
                    <a:pt x="534" y="166"/>
                  </a:lnTo>
                  <a:lnTo>
                    <a:pt x="548" y="166"/>
                  </a:lnTo>
                  <a:lnTo>
                    <a:pt x="566" y="162"/>
                  </a:lnTo>
                  <a:lnTo>
                    <a:pt x="600" y="135"/>
                  </a:lnTo>
                  <a:lnTo>
                    <a:pt x="615" y="121"/>
                  </a:lnTo>
                  <a:lnTo>
                    <a:pt x="631" y="117"/>
                  </a:lnTo>
                  <a:lnTo>
                    <a:pt x="642" y="117"/>
                  </a:lnTo>
                  <a:lnTo>
                    <a:pt x="653" y="121"/>
                  </a:lnTo>
                  <a:lnTo>
                    <a:pt x="664" y="121"/>
                  </a:lnTo>
                  <a:lnTo>
                    <a:pt x="669" y="116"/>
                  </a:lnTo>
                  <a:lnTo>
                    <a:pt x="672" y="107"/>
                  </a:lnTo>
                  <a:lnTo>
                    <a:pt x="686" y="105"/>
                  </a:lnTo>
                  <a:lnTo>
                    <a:pt x="707" y="107"/>
                  </a:lnTo>
                  <a:lnTo>
                    <a:pt x="722" y="119"/>
                  </a:lnTo>
                  <a:lnTo>
                    <a:pt x="731" y="131"/>
                  </a:lnTo>
                  <a:lnTo>
                    <a:pt x="769" y="143"/>
                  </a:lnTo>
                  <a:lnTo>
                    <a:pt x="782" y="150"/>
                  </a:lnTo>
                  <a:lnTo>
                    <a:pt x="793" y="153"/>
                  </a:lnTo>
                  <a:lnTo>
                    <a:pt x="804" y="150"/>
                  </a:lnTo>
                  <a:lnTo>
                    <a:pt x="819" y="153"/>
                  </a:lnTo>
                  <a:lnTo>
                    <a:pt x="828" y="158"/>
                  </a:lnTo>
                  <a:lnTo>
                    <a:pt x="837" y="171"/>
                  </a:lnTo>
                  <a:lnTo>
                    <a:pt x="841" y="183"/>
                  </a:lnTo>
                  <a:lnTo>
                    <a:pt x="851" y="187"/>
                  </a:lnTo>
                  <a:lnTo>
                    <a:pt x="867" y="197"/>
                  </a:lnTo>
                  <a:lnTo>
                    <a:pt x="889" y="215"/>
                  </a:lnTo>
                  <a:lnTo>
                    <a:pt x="905" y="225"/>
                  </a:lnTo>
                  <a:lnTo>
                    <a:pt x="931" y="225"/>
                  </a:lnTo>
                  <a:lnTo>
                    <a:pt x="936" y="230"/>
                  </a:lnTo>
                  <a:lnTo>
                    <a:pt x="936" y="267"/>
                  </a:lnTo>
                  <a:lnTo>
                    <a:pt x="939" y="278"/>
                  </a:lnTo>
                  <a:lnTo>
                    <a:pt x="937" y="291"/>
                  </a:lnTo>
                  <a:lnTo>
                    <a:pt x="935" y="305"/>
                  </a:lnTo>
                  <a:lnTo>
                    <a:pt x="935" y="321"/>
                  </a:lnTo>
                  <a:lnTo>
                    <a:pt x="930" y="343"/>
                  </a:lnTo>
                  <a:lnTo>
                    <a:pt x="916" y="365"/>
                  </a:lnTo>
                  <a:lnTo>
                    <a:pt x="916" y="380"/>
                  </a:lnTo>
                  <a:lnTo>
                    <a:pt x="895" y="388"/>
                  </a:lnTo>
                  <a:lnTo>
                    <a:pt x="895" y="398"/>
                  </a:lnTo>
                  <a:lnTo>
                    <a:pt x="895" y="418"/>
                  </a:lnTo>
                  <a:lnTo>
                    <a:pt x="909" y="423"/>
                  </a:lnTo>
                  <a:lnTo>
                    <a:pt x="910" y="434"/>
                  </a:lnTo>
                  <a:lnTo>
                    <a:pt x="903" y="452"/>
                  </a:lnTo>
                  <a:lnTo>
                    <a:pt x="899" y="470"/>
                  </a:lnTo>
                  <a:lnTo>
                    <a:pt x="901" y="482"/>
                  </a:lnTo>
                  <a:lnTo>
                    <a:pt x="907" y="498"/>
                  </a:lnTo>
                  <a:lnTo>
                    <a:pt x="910" y="516"/>
                  </a:lnTo>
                  <a:lnTo>
                    <a:pt x="907" y="533"/>
                  </a:lnTo>
                  <a:lnTo>
                    <a:pt x="909" y="546"/>
                  </a:lnTo>
                  <a:lnTo>
                    <a:pt x="919" y="557"/>
                  </a:lnTo>
                  <a:lnTo>
                    <a:pt x="931" y="560"/>
                  </a:lnTo>
                  <a:lnTo>
                    <a:pt x="943" y="560"/>
                  </a:lnTo>
                  <a:lnTo>
                    <a:pt x="954" y="570"/>
                  </a:lnTo>
                  <a:lnTo>
                    <a:pt x="960" y="586"/>
                  </a:lnTo>
                  <a:lnTo>
                    <a:pt x="960" y="601"/>
                  </a:lnTo>
                  <a:lnTo>
                    <a:pt x="954" y="618"/>
                  </a:lnTo>
                  <a:lnTo>
                    <a:pt x="931" y="646"/>
                  </a:lnTo>
                  <a:lnTo>
                    <a:pt x="919" y="671"/>
                  </a:lnTo>
                  <a:lnTo>
                    <a:pt x="915" y="676"/>
                  </a:lnTo>
                  <a:lnTo>
                    <a:pt x="923" y="686"/>
                  </a:lnTo>
                  <a:lnTo>
                    <a:pt x="937" y="698"/>
                  </a:lnTo>
                  <a:lnTo>
                    <a:pt x="958" y="741"/>
                  </a:lnTo>
                  <a:lnTo>
                    <a:pt x="970" y="751"/>
                  </a:lnTo>
                  <a:lnTo>
                    <a:pt x="986" y="759"/>
                  </a:lnTo>
                  <a:lnTo>
                    <a:pt x="1013" y="768"/>
                  </a:lnTo>
                  <a:lnTo>
                    <a:pt x="1018" y="774"/>
                  </a:lnTo>
                  <a:lnTo>
                    <a:pt x="1023" y="800"/>
                  </a:lnTo>
                  <a:lnTo>
                    <a:pt x="1024" y="815"/>
                  </a:lnTo>
                  <a:lnTo>
                    <a:pt x="1023" y="829"/>
                  </a:lnTo>
                  <a:lnTo>
                    <a:pt x="1043" y="833"/>
                  </a:lnTo>
                  <a:lnTo>
                    <a:pt x="1048" y="838"/>
                  </a:lnTo>
                  <a:lnTo>
                    <a:pt x="1049" y="848"/>
                  </a:lnTo>
                  <a:lnTo>
                    <a:pt x="1046" y="854"/>
                  </a:lnTo>
                  <a:lnTo>
                    <a:pt x="1033" y="866"/>
                  </a:lnTo>
                  <a:lnTo>
                    <a:pt x="1021" y="869"/>
                  </a:lnTo>
                  <a:lnTo>
                    <a:pt x="1006" y="875"/>
                  </a:lnTo>
                  <a:lnTo>
                    <a:pt x="992" y="880"/>
                  </a:lnTo>
                  <a:lnTo>
                    <a:pt x="979" y="890"/>
                  </a:lnTo>
                  <a:lnTo>
                    <a:pt x="970" y="902"/>
                  </a:lnTo>
                  <a:lnTo>
                    <a:pt x="959" y="931"/>
                  </a:lnTo>
                  <a:lnTo>
                    <a:pt x="957" y="944"/>
                  </a:lnTo>
                  <a:lnTo>
                    <a:pt x="957" y="958"/>
                  </a:ln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 sz="1950" dirty="0">
                <a:latin typeface="Raleway Light"/>
              </a:endParaRPr>
            </a:p>
          </p:txBody>
        </p:sp>
        <p:sp>
          <p:nvSpPr>
            <p:cNvPr id="94" name="Freeform 156">
              <a:extLst>
                <a:ext uri="{FF2B5EF4-FFF2-40B4-BE49-F238E27FC236}">
                  <a16:creationId xmlns:a16="http://schemas.microsoft.com/office/drawing/2014/main" id="{284942A2-BCB2-CDC1-E481-00B211B217D8}"/>
                </a:ext>
              </a:extLst>
            </p:cNvPr>
            <p:cNvSpPr>
              <a:spLocks noChangeAspect="1"/>
            </p:cNvSpPr>
            <p:nvPr/>
          </p:nvSpPr>
          <p:spPr bwMode="gray">
            <a:xfrm>
              <a:off x="6931821" y="3610694"/>
              <a:ext cx="291713" cy="267776"/>
            </a:xfrm>
            <a:custGeom>
              <a:avLst/>
              <a:gdLst/>
              <a:ahLst/>
              <a:cxnLst>
                <a:cxn ang="0">
                  <a:pos x="527" y="500"/>
                </a:cxn>
                <a:cxn ang="0">
                  <a:pos x="510" y="490"/>
                </a:cxn>
                <a:cxn ang="0">
                  <a:pos x="505" y="494"/>
                </a:cxn>
                <a:cxn ang="0">
                  <a:pos x="479" y="489"/>
                </a:cxn>
                <a:cxn ang="0">
                  <a:pos x="452" y="512"/>
                </a:cxn>
                <a:cxn ang="0">
                  <a:pos x="426" y="548"/>
                </a:cxn>
                <a:cxn ang="0">
                  <a:pos x="265" y="515"/>
                </a:cxn>
                <a:cxn ang="0">
                  <a:pos x="263" y="472"/>
                </a:cxn>
                <a:cxn ang="0">
                  <a:pos x="232" y="467"/>
                </a:cxn>
                <a:cxn ang="0">
                  <a:pos x="218" y="444"/>
                </a:cxn>
                <a:cxn ang="0">
                  <a:pos x="100" y="376"/>
                </a:cxn>
                <a:cxn ang="0">
                  <a:pos x="0" y="278"/>
                </a:cxn>
                <a:cxn ang="0">
                  <a:pos x="58" y="237"/>
                </a:cxn>
                <a:cxn ang="0">
                  <a:pos x="95" y="220"/>
                </a:cxn>
                <a:cxn ang="0">
                  <a:pos x="111" y="209"/>
                </a:cxn>
                <a:cxn ang="0">
                  <a:pos x="133" y="180"/>
                </a:cxn>
                <a:cxn ang="0">
                  <a:pos x="140" y="73"/>
                </a:cxn>
                <a:cxn ang="0">
                  <a:pos x="189" y="31"/>
                </a:cxn>
                <a:cxn ang="0">
                  <a:pos x="229" y="0"/>
                </a:cxn>
                <a:cxn ang="0">
                  <a:pos x="279" y="10"/>
                </a:cxn>
                <a:cxn ang="0">
                  <a:pos x="306" y="20"/>
                </a:cxn>
                <a:cxn ang="0">
                  <a:pos x="329" y="14"/>
                </a:cxn>
                <a:cxn ang="0">
                  <a:pos x="344" y="64"/>
                </a:cxn>
                <a:cxn ang="0">
                  <a:pos x="362" y="96"/>
                </a:cxn>
                <a:cxn ang="0">
                  <a:pos x="396" y="112"/>
                </a:cxn>
                <a:cxn ang="0">
                  <a:pos x="404" y="119"/>
                </a:cxn>
                <a:cxn ang="0">
                  <a:pos x="403" y="152"/>
                </a:cxn>
                <a:cxn ang="0">
                  <a:pos x="381" y="184"/>
                </a:cxn>
                <a:cxn ang="0">
                  <a:pos x="374" y="195"/>
                </a:cxn>
                <a:cxn ang="0">
                  <a:pos x="366" y="227"/>
                </a:cxn>
                <a:cxn ang="0">
                  <a:pos x="359" y="236"/>
                </a:cxn>
                <a:cxn ang="0">
                  <a:pos x="367" y="256"/>
                </a:cxn>
                <a:cxn ang="0">
                  <a:pos x="380" y="264"/>
                </a:cxn>
                <a:cxn ang="0">
                  <a:pos x="393" y="283"/>
                </a:cxn>
                <a:cxn ang="0">
                  <a:pos x="405" y="301"/>
                </a:cxn>
                <a:cxn ang="0">
                  <a:pos x="432" y="322"/>
                </a:cxn>
                <a:cxn ang="0">
                  <a:pos x="457" y="331"/>
                </a:cxn>
                <a:cxn ang="0">
                  <a:pos x="473" y="355"/>
                </a:cxn>
                <a:cxn ang="0">
                  <a:pos x="487" y="381"/>
                </a:cxn>
                <a:cxn ang="0">
                  <a:pos x="482" y="429"/>
                </a:cxn>
                <a:cxn ang="0">
                  <a:pos x="499" y="456"/>
                </a:cxn>
                <a:cxn ang="0">
                  <a:pos x="511" y="472"/>
                </a:cxn>
                <a:cxn ang="0">
                  <a:pos x="534" y="489"/>
                </a:cxn>
              </a:cxnLst>
              <a:rect l="0" t="0" r="r" b="b"/>
              <a:pathLst>
                <a:path w="534" h="548">
                  <a:moveTo>
                    <a:pt x="534" y="489"/>
                  </a:moveTo>
                  <a:lnTo>
                    <a:pt x="527" y="500"/>
                  </a:lnTo>
                  <a:lnTo>
                    <a:pt x="520" y="495"/>
                  </a:lnTo>
                  <a:lnTo>
                    <a:pt x="510" y="490"/>
                  </a:lnTo>
                  <a:lnTo>
                    <a:pt x="507" y="491"/>
                  </a:lnTo>
                  <a:lnTo>
                    <a:pt x="505" y="494"/>
                  </a:lnTo>
                  <a:lnTo>
                    <a:pt x="493" y="490"/>
                  </a:lnTo>
                  <a:lnTo>
                    <a:pt x="479" y="489"/>
                  </a:lnTo>
                  <a:lnTo>
                    <a:pt x="463" y="495"/>
                  </a:lnTo>
                  <a:lnTo>
                    <a:pt x="452" y="512"/>
                  </a:lnTo>
                  <a:lnTo>
                    <a:pt x="442" y="532"/>
                  </a:lnTo>
                  <a:lnTo>
                    <a:pt x="426" y="548"/>
                  </a:lnTo>
                  <a:lnTo>
                    <a:pt x="328" y="543"/>
                  </a:lnTo>
                  <a:lnTo>
                    <a:pt x="265" y="515"/>
                  </a:lnTo>
                  <a:lnTo>
                    <a:pt x="263" y="511"/>
                  </a:lnTo>
                  <a:lnTo>
                    <a:pt x="263" y="472"/>
                  </a:lnTo>
                  <a:lnTo>
                    <a:pt x="261" y="469"/>
                  </a:lnTo>
                  <a:lnTo>
                    <a:pt x="232" y="467"/>
                  </a:lnTo>
                  <a:lnTo>
                    <a:pt x="224" y="449"/>
                  </a:lnTo>
                  <a:lnTo>
                    <a:pt x="218" y="444"/>
                  </a:lnTo>
                  <a:lnTo>
                    <a:pt x="162" y="423"/>
                  </a:lnTo>
                  <a:lnTo>
                    <a:pt x="100" y="376"/>
                  </a:lnTo>
                  <a:lnTo>
                    <a:pt x="16" y="353"/>
                  </a:lnTo>
                  <a:lnTo>
                    <a:pt x="0" y="278"/>
                  </a:lnTo>
                  <a:lnTo>
                    <a:pt x="43" y="248"/>
                  </a:lnTo>
                  <a:lnTo>
                    <a:pt x="58" y="237"/>
                  </a:lnTo>
                  <a:lnTo>
                    <a:pt x="73" y="232"/>
                  </a:lnTo>
                  <a:lnTo>
                    <a:pt x="95" y="220"/>
                  </a:lnTo>
                  <a:lnTo>
                    <a:pt x="107" y="213"/>
                  </a:lnTo>
                  <a:lnTo>
                    <a:pt x="111" y="209"/>
                  </a:lnTo>
                  <a:lnTo>
                    <a:pt x="123" y="204"/>
                  </a:lnTo>
                  <a:lnTo>
                    <a:pt x="133" y="180"/>
                  </a:lnTo>
                  <a:lnTo>
                    <a:pt x="136" y="143"/>
                  </a:lnTo>
                  <a:lnTo>
                    <a:pt x="140" y="73"/>
                  </a:lnTo>
                  <a:lnTo>
                    <a:pt x="171" y="60"/>
                  </a:lnTo>
                  <a:lnTo>
                    <a:pt x="189" y="31"/>
                  </a:lnTo>
                  <a:lnTo>
                    <a:pt x="204" y="22"/>
                  </a:lnTo>
                  <a:lnTo>
                    <a:pt x="229" y="0"/>
                  </a:lnTo>
                  <a:lnTo>
                    <a:pt x="249" y="9"/>
                  </a:lnTo>
                  <a:lnTo>
                    <a:pt x="279" y="10"/>
                  </a:lnTo>
                  <a:lnTo>
                    <a:pt x="297" y="9"/>
                  </a:lnTo>
                  <a:lnTo>
                    <a:pt x="306" y="20"/>
                  </a:lnTo>
                  <a:lnTo>
                    <a:pt x="322" y="22"/>
                  </a:lnTo>
                  <a:lnTo>
                    <a:pt x="329" y="14"/>
                  </a:lnTo>
                  <a:lnTo>
                    <a:pt x="334" y="47"/>
                  </a:lnTo>
                  <a:lnTo>
                    <a:pt x="344" y="64"/>
                  </a:lnTo>
                  <a:lnTo>
                    <a:pt x="356" y="74"/>
                  </a:lnTo>
                  <a:lnTo>
                    <a:pt x="362" y="96"/>
                  </a:lnTo>
                  <a:lnTo>
                    <a:pt x="374" y="107"/>
                  </a:lnTo>
                  <a:lnTo>
                    <a:pt x="396" y="112"/>
                  </a:lnTo>
                  <a:lnTo>
                    <a:pt x="410" y="112"/>
                  </a:lnTo>
                  <a:lnTo>
                    <a:pt x="404" y="119"/>
                  </a:lnTo>
                  <a:lnTo>
                    <a:pt x="398" y="133"/>
                  </a:lnTo>
                  <a:lnTo>
                    <a:pt x="403" y="152"/>
                  </a:lnTo>
                  <a:lnTo>
                    <a:pt x="394" y="162"/>
                  </a:lnTo>
                  <a:lnTo>
                    <a:pt x="381" y="184"/>
                  </a:lnTo>
                  <a:lnTo>
                    <a:pt x="382" y="192"/>
                  </a:lnTo>
                  <a:lnTo>
                    <a:pt x="374" y="195"/>
                  </a:lnTo>
                  <a:lnTo>
                    <a:pt x="370" y="202"/>
                  </a:lnTo>
                  <a:lnTo>
                    <a:pt x="366" y="227"/>
                  </a:lnTo>
                  <a:lnTo>
                    <a:pt x="362" y="234"/>
                  </a:lnTo>
                  <a:lnTo>
                    <a:pt x="359" y="236"/>
                  </a:lnTo>
                  <a:lnTo>
                    <a:pt x="361" y="251"/>
                  </a:lnTo>
                  <a:lnTo>
                    <a:pt x="367" y="256"/>
                  </a:lnTo>
                  <a:lnTo>
                    <a:pt x="376" y="256"/>
                  </a:lnTo>
                  <a:lnTo>
                    <a:pt x="380" y="264"/>
                  </a:lnTo>
                  <a:lnTo>
                    <a:pt x="387" y="269"/>
                  </a:lnTo>
                  <a:lnTo>
                    <a:pt x="393" y="283"/>
                  </a:lnTo>
                  <a:lnTo>
                    <a:pt x="393" y="294"/>
                  </a:lnTo>
                  <a:lnTo>
                    <a:pt x="405" y="301"/>
                  </a:lnTo>
                  <a:lnTo>
                    <a:pt x="420" y="311"/>
                  </a:lnTo>
                  <a:lnTo>
                    <a:pt x="432" y="322"/>
                  </a:lnTo>
                  <a:lnTo>
                    <a:pt x="444" y="327"/>
                  </a:lnTo>
                  <a:lnTo>
                    <a:pt x="457" y="331"/>
                  </a:lnTo>
                  <a:lnTo>
                    <a:pt x="466" y="340"/>
                  </a:lnTo>
                  <a:lnTo>
                    <a:pt x="473" y="355"/>
                  </a:lnTo>
                  <a:lnTo>
                    <a:pt x="480" y="367"/>
                  </a:lnTo>
                  <a:lnTo>
                    <a:pt x="487" y="381"/>
                  </a:lnTo>
                  <a:lnTo>
                    <a:pt x="483" y="408"/>
                  </a:lnTo>
                  <a:lnTo>
                    <a:pt x="482" y="429"/>
                  </a:lnTo>
                  <a:lnTo>
                    <a:pt x="495" y="436"/>
                  </a:lnTo>
                  <a:lnTo>
                    <a:pt x="499" y="456"/>
                  </a:lnTo>
                  <a:lnTo>
                    <a:pt x="504" y="464"/>
                  </a:lnTo>
                  <a:lnTo>
                    <a:pt x="511" y="472"/>
                  </a:lnTo>
                  <a:lnTo>
                    <a:pt x="531" y="487"/>
                  </a:lnTo>
                  <a:lnTo>
                    <a:pt x="534" y="489"/>
                  </a:ln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 sz="1950" dirty="0">
                <a:latin typeface="Raleway Light"/>
              </a:endParaRPr>
            </a:p>
          </p:txBody>
        </p:sp>
        <p:sp>
          <p:nvSpPr>
            <p:cNvPr id="95" name="Freeform 157">
              <a:extLst>
                <a:ext uri="{FF2B5EF4-FFF2-40B4-BE49-F238E27FC236}">
                  <a16:creationId xmlns:a16="http://schemas.microsoft.com/office/drawing/2014/main" id="{793F5FE4-6BFE-B7B1-CD67-DB3C6C443694}"/>
                </a:ext>
              </a:extLst>
            </p:cNvPr>
            <p:cNvSpPr>
              <a:spLocks noChangeAspect="1"/>
            </p:cNvSpPr>
            <p:nvPr/>
          </p:nvSpPr>
          <p:spPr bwMode="gray">
            <a:xfrm>
              <a:off x="7288965" y="3969368"/>
              <a:ext cx="24537" cy="49133"/>
            </a:xfrm>
            <a:custGeom>
              <a:avLst/>
              <a:gdLst/>
              <a:ahLst/>
              <a:cxnLst>
                <a:cxn ang="0">
                  <a:pos x="16" y="98"/>
                </a:cxn>
                <a:cxn ang="0">
                  <a:pos x="35" y="90"/>
                </a:cxn>
                <a:cxn ang="0">
                  <a:pos x="38" y="87"/>
                </a:cxn>
                <a:cxn ang="0">
                  <a:pos x="39" y="81"/>
                </a:cxn>
                <a:cxn ang="0">
                  <a:pos x="43" y="74"/>
                </a:cxn>
                <a:cxn ang="0">
                  <a:pos x="44" y="70"/>
                </a:cxn>
                <a:cxn ang="0">
                  <a:pos x="44" y="55"/>
                </a:cxn>
                <a:cxn ang="0">
                  <a:pos x="40" y="50"/>
                </a:cxn>
                <a:cxn ang="0">
                  <a:pos x="40" y="42"/>
                </a:cxn>
                <a:cxn ang="0">
                  <a:pos x="40" y="33"/>
                </a:cxn>
                <a:cxn ang="0">
                  <a:pos x="43" y="32"/>
                </a:cxn>
                <a:cxn ang="0">
                  <a:pos x="41" y="29"/>
                </a:cxn>
                <a:cxn ang="0">
                  <a:pos x="44" y="25"/>
                </a:cxn>
                <a:cxn ang="0">
                  <a:pos x="44" y="21"/>
                </a:cxn>
                <a:cxn ang="0">
                  <a:pos x="45" y="16"/>
                </a:cxn>
                <a:cxn ang="0">
                  <a:pos x="43" y="15"/>
                </a:cxn>
                <a:cxn ang="0">
                  <a:pos x="36" y="12"/>
                </a:cxn>
                <a:cxn ang="0">
                  <a:pos x="34" y="10"/>
                </a:cxn>
                <a:cxn ang="0">
                  <a:pos x="34" y="6"/>
                </a:cxn>
                <a:cxn ang="0">
                  <a:pos x="30" y="4"/>
                </a:cxn>
                <a:cxn ang="0">
                  <a:pos x="24" y="0"/>
                </a:cxn>
                <a:cxn ang="0">
                  <a:pos x="18" y="4"/>
                </a:cxn>
                <a:cxn ang="0">
                  <a:pos x="13" y="12"/>
                </a:cxn>
                <a:cxn ang="0">
                  <a:pos x="11" y="26"/>
                </a:cxn>
                <a:cxn ang="0">
                  <a:pos x="7" y="36"/>
                </a:cxn>
                <a:cxn ang="0">
                  <a:pos x="1" y="43"/>
                </a:cxn>
                <a:cxn ang="0">
                  <a:pos x="1" y="50"/>
                </a:cxn>
                <a:cxn ang="0">
                  <a:pos x="0" y="55"/>
                </a:cxn>
                <a:cxn ang="0">
                  <a:pos x="2" y="58"/>
                </a:cxn>
                <a:cxn ang="0">
                  <a:pos x="0" y="63"/>
                </a:cxn>
                <a:cxn ang="0">
                  <a:pos x="1" y="66"/>
                </a:cxn>
                <a:cxn ang="0">
                  <a:pos x="5" y="74"/>
                </a:cxn>
                <a:cxn ang="0">
                  <a:pos x="2" y="77"/>
                </a:cxn>
                <a:cxn ang="0">
                  <a:pos x="5" y="80"/>
                </a:cxn>
                <a:cxn ang="0">
                  <a:pos x="3" y="84"/>
                </a:cxn>
                <a:cxn ang="0">
                  <a:pos x="2" y="85"/>
                </a:cxn>
                <a:cxn ang="0">
                  <a:pos x="9" y="97"/>
                </a:cxn>
                <a:cxn ang="0">
                  <a:pos x="16" y="98"/>
                </a:cxn>
              </a:cxnLst>
              <a:rect l="0" t="0" r="r" b="b"/>
              <a:pathLst>
                <a:path w="45" h="98">
                  <a:moveTo>
                    <a:pt x="16" y="98"/>
                  </a:moveTo>
                  <a:lnTo>
                    <a:pt x="35" y="90"/>
                  </a:lnTo>
                  <a:lnTo>
                    <a:pt x="38" y="87"/>
                  </a:lnTo>
                  <a:lnTo>
                    <a:pt x="39" y="81"/>
                  </a:lnTo>
                  <a:lnTo>
                    <a:pt x="43" y="74"/>
                  </a:lnTo>
                  <a:lnTo>
                    <a:pt x="44" y="70"/>
                  </a:lnTo>
                  <a:lnTo>
                    <a:pt x="44" y="55"/>
                  </a:lnTo>
                  <a:lnTo>
                    <a:pt x="40" y="50"/>
                  </a:lnTo>
                  <a:lnTo>
                    <a:pt x="40" y="42"/>
                  </a:lnTo>
                  <a:lnTo>
                    <a:pt x="40" y="33"/>
                  </a:lnTo>
                  <a:lnTo>
                    <a:pt x="43" y="32"/>
                  </a:lnTo>
                  <a:lnTo>
                    <a:pt x="41" y="29"/>
                  </a:lnTo>
                  <a:lnTo>
                    <a:pt x="44" y="25"/>
                  </a:lnTo>
                  <a:lnTo>
                    <a:pt x="44" y="21"/>
                  </a:lnTo>
                  <a:lnTo>
                    <a:pt x="45" y="16"/>
                  </a:lnTo>
                  <a:lnTo>
                    <a:pt x="43" y="15"/>
                  </a:lnTo>
                  <a:lnTo>
                    <a:pt x="36" y="12"/>
                  </a:lnTo>
                  <a:lnTo>
                    <a:pt x="34" y="10"/>
                  </a:lnTo>
                  <a:lnTo>
                    <a:pt x="34" y="6"/>
                  </a:lnTo>
                  <a:lnTo>
                    <a:pt x="30" y="4"/>
                  </a:lnTo>
                  <a:lnTo>
                    <a:pt x="24" y="0"/>
                  </a:lnTo>
                  <a:lnTo>
                    <a:pt x="18" y="4"/>
                  </a:lnTo>
                  <a:lnTo>
                    <a:pt x="13" y="12"/>
                  </a:lnTo>
                  <a:lnTo>
                    <a:pt x="11" y="26"/>
                  </a:lnTo>
                  <a:lnTo>
                    <a:pt x="7" y="36"/>
                  </a:lnTo>
                  <a:lnTo>
                    <a:pt x="1" y="43"/>
                  </a:lnTo>
                  <a:lnTo>
                    <a:pt x="1" y="50"/>
                  </a:lnTo>
                  <a:lnTo>
                    <a:pt x="0" y="55"/>
                  </a:lnTo>
                  <a:lnTo>
                    <a:pt x="2" y="58"/>
                  </a:lnTo>
                  <a:lnTo>
                    <a:pt x="0" y="63"/>
                  </a:lnTo>
                  <a:lnTo>
                    <a:pt x="1" y="66"/>
                  </a:lnTo>
                  <a:lnTo>
                    <a:pt x="5" y="74"/>
                  </a:lnTo>
                  <a:lnTo>
                    <a:pt x="2" y="77"/>
                  </a:lnTo>
                  <a:lnTo>
                    <a:pt x="5" y="80"/>
                  </a:lnTo>
                  <a:lnTo>
                    <a:pt x="3" y="84"/>
                  </a:lnTo>
                  <a:lnTo>
                    <a:pt x="2" y="85"/>
                  </a:lnTo>
                  <a:lnTo>
                    <a:pt x="9" y="97"/>
                  </a:lnTo>
                  <a:lnTo>
                    <a:pt x="16" y="98"/>
                  </a:ln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 sz="1950" dirty="0">
                <a:latin typeface="Raleway Light"/>
              </a:endParaRPr>
            </a:p>
          </p:txBody>
        </p:sp>
        <p:sp>
          <p:nvSpPr>
            <p:cNvPr id="96" name="Freeform 158">
              <a:extLst>
                <a:ext uri="{FF2B5EF4-FFF2-40B4-BE49-F238E27FC236}">
                  <a16:creationId xmlns:a16="http://schemas.microsoft.com/office/drawing/2014/main" id="{93AF7DCF-BFE3-A5F8-4821-9BC090A0C231}"/>
                </a:ext>
              </a:extLst>
            </p:cNvPr>
            <p:cNvSpPr>
              <a:spLocks noChangeAspect="1"/>
            </p:cNvSpPr>
            <p:nvPr/>
          </p:nvSpPr>
          <p:spPr bwMode="gray">
            <a:xfrm>
              <a:off x="7297143" y="3971825"/>
              <a:ext cx="158125" cy="105637"/>
            </a:xfrm>
            <a:custGeom>
              <a:avLst/>
              <a:gdLst/>
              <a:ahLst/>
              <a:cxnLst>
                <a:cxn ang="0">
                  <a:pos x="217" y="215"/>
                </a:cxn>
                <a:cxn ang="0">
                  <a:pos x="36" y="136"/>
                </a:cxn>
                <a:cxn ang="0">
                  <a:pos x="0" y="92"/>
                </a:cxn>
                <a:cxn ang="0">
                  <a:pos x="17" y="89"/>
                </a:cxn>
                <a:cxn ang="0">
                  <a:pos x="20" y="95"/>
                </a:cxn>
                <a:cxn ang="0">
                  <a:pos x="17" y="107"/>
                </a:cxn>
                <a:cxn ang="0">
                  <a:pos x="30" y="109"/>
                </a:cxn>
                <a:cxn ang="0">
                  <a:pos x="35" y="107"/>
                </a:cxn>
                <a:cxn ang="0">
                  <a:pos x="41" y="122"/>
                </a:cxn>
                <a:cxn ang="0">
                  <a:pos x="70" y="124"/>
                </a:cxn>
                <a:cxn ang="0">
                  <a:pos x="79" y="118"/>
                </a:cxn>
                <a:cxn ang="0">
                  <a:pos x="110" y="114"/>
                </a:cxn>
                <a:cxn ang="0">
                  <a:pos x="125" y="118"/>
                </a:cxn>
                <a:cxn ang="0">
                  <a:pos x="159" y="119"/>
                </a:cxn>
                <a:cxn ang="0">
                  <a:pos x="169" y="109"/>
                </a:cxn>
                <a:cxn ang="0">
                  <a:pos x="180" y="106"/>
                </a:cxn>
                <a:cxn ang="0">
                  <a:pos x="186" y="102"/>
                </a:cxn>
                <a:cxn ang="0">
                  <a:pos x="184" y="97"/>
                </a:cxn>
                <a:cxn ang="0">
                  <a:pos x="192" y="95"/>
                </a:cxn>
                <a:cxn ang="0">
                  <a:pos x="195" y="91"/>
                </a:cxn>
                <a:cxn ang="0">
                  <a:pos x="197" y="84"/>
                </a:cxn>
                <a:cxn ang="0">
                  <a:pos x="201" y="76"/>
                </a:cxn>
                <a:cxn ang="0">
                  <a:pos x="213" y="65"/>
                </a:cxn>
                <a:cxn ang="0">
                  <a:pos x="219" y="59"/>
                </a:cxn>
                <a:cxn ang="0">
                  <a:pos x="233" y="48"/>
                </a:cxn>
                <a:cxn ang="0">
                  <a:pos x="238" y="43"/>
                </a:cxn>
                <a:cxn ang="0">
                  <a:pos x="240" y="39"/>
                </a:cxn>
                <a:cxn ang="0">
                  <a:pos x="245" y="32"/>
                </a:cxn>
                <a:cxn ang="0">
                  <a:pos x="249" y="27"/>
                </a:cxn>
                <a:cxn ang="0">
                  <a:pos x="270" y="10"/>
                </a:cxn>
                <a:cxn ang="0">
                  <a:pos x="275" y="4"/>
                </a:cxn>
                <a:cxn ang="0">
                  <a:pos x="276" y="12"/>
                </a:cxn>
                <a:cxn ang="0">
                  <a:pos x="275" y="21"/>
                </a:cxn>
                <a:cxn ang="0">
                  <a:pos x="285" y="25"/>
                </a:cxn>
                <a:cxn ang="0">
                  <a:pos x="287" y="64"/>
                </a:cxn>
                <a:cxn ang="0">
                  <a:pos x="255" y="73"/>
                </a:cxn>
                <a:cxn ang="0">
                  <a:pos x="239" y="132"/>
                </a:cxn>
              </a:cxnLst>
              <a:rect l="0" t="0" r="r" b="b"/>
              <a:pathLst>
                <a:path w="288" h="215">
                  <a:moveTo>
                    <a:pt x="228" y="203"/>
                  </a:moveTo>
                  <a:lnTo>
                    <a:pt x="217" y="215"/>
                  </a:lnTo>
                  <a:lnTo>
                    <a:pt x="52" y="184"/>
                  </a:lnTo>
                  <a:lnTo>
                    <a:pt x="36" y="136"/>
                  </a:lnTo>
                  <a:lnTo>
                    <a:pt x="3" y="107"/>
                  </a:lnTo>
                  <a:lnTo>
                    <a:pt x="0" y="92"/>
                  </a:lnTo>
                  <a:lnTo>
                    <a:pt x="19" y="84"/>
                  </a:lnTo>
                  <a:lnTo>
                    <a:pt x="17" y="89"/>
                  </a:lnTo>
                  <a:lnTo>
                    <a:pt x="17" y="92"/>
                  </a:lnTo>
                  <a:lnTo>
                    <a:pt x="20" y="95"/>
                  </a:lnTo>
                  <a:lnTo>
                    <a:pt x="17" y="100"/>
                  </a:lnTo>
                  <a:lnTo>
                    <a:pt x="17" y="107"/>
                  </a:lnTo>
                  <a:lnTo>
                    <a:pt x="24" y="107"/>
                  </a:lnTo>
                  <a:lnTo>
                    <a:pt x="30" y="109"/>
                  </a:lnTo>
                  <a:lnTo>
                    <a:pt x="34" y="107"/>
                  </a:lnTo>
                  <a:lnTo>
                    <a:pt x="35" y="107"/>
                  </a:lnTo>
                  <a:lnTo>
                    <a:pt x="36" y="118"/>
                  </a:lnTo>
                  <a:lnTo>
                    <a:pt x="41" y="122"/>
                  </a:lnTo>
                  <a:lnTo>
                    <a:pt x="55" y="124"/>
                  </a:lnTo>
                  <a:lnTo>
                    <a:pt x="70" y="124"/>
                  </a:lnTo>
                  <a:lnTo>
                    <a:pt x="73" y="123"/>
                  </a:lnTo>
                  <a:lnTo>
                    <a:pt x="79" y="118"/>
                  </a:lnTo>
                  <a:lnTo>
                    <a:pt x="88" y="112"/>
                  </a:lnTo>
                  <a:lnTo>
                    <a:pt x="110" y="114"/>
                  </a:lnTo>
                  <a:lnTo>
                    <a:pt x="119" y="118"/>
                  </a:lnTo>
                  <a:lnTo>
                    <a:pt x="125" y="118"/>
                  </a:lnTo>
                  <a:lnTo>
                    <a:pt x="135" y="121"/>
                  </a:lnTo>
                  <a:lnTo>
                    <a:pt x="159" y="119"/>
                  </a:lnTo>
                  <a:lnTo>
                    <a:pt x="164" y="116"/>
                  </a:lnTo>
                  <a:lnTo>
                    <a:pt x="169" y="109"/>
                  </a:lnTo>
                  <a:lnTo>
                    <a:pt x="178" y="107"/>
                  </a:lnTo>
                  <a:lnTo>
                    <a:pt x="180" y="106"/>
                  </a:lnTo>
                  <a:lnTo>
                    <a:pt x="185" y="103"/>
                  </a:lnTo>
                  <a:lnTo>
                    <a:pt x="186" y="102"/>
                  </a:lnTo>
                  <a:lnTo>
                    <a:pt x="184" y="98"/>
                  </a:lnTo>
                  <a:lnTo>
                    <a:pt x="184" y="97"/>
                  </a:lnTo>
                  <a:lnTo>
                    <a:pt x="184" y="96"/>
                  </a:lnTo>
                  <a:lnTo>
                    <a:pt x="192" y="95"/>
                  </a:lnTo>
                  <a:lnTo>
                    <a:pt x="191" y="92"/>
                  </a:lnTo>
                  <a:lnTo>
                    <a:pt x="195" y="91"/>
                  </a:lnTo>
                  <a:lnTo>
                    <a:pt x="194" y="87"/>
                  </a:lnTo>
                  <a:lnTo>
                    <a:pt x="197" y="84"/>
                  </a:lnTo>
                  <a:lnTo>
                    <a:pt x="197" y="80"/>
                  </a:lnTo>
                  <a:lnTo>
                    <a:pt x="201" y="76"/>
                  </a:lnTo>
                  <a:lnTo>
                    <a:pt x="211" y="73"/>
                  </a:lnTo>
                  <a:lnTo>
                    <a:pt x="213" y="65"/>
                  </a:lnTo>
                  <a:lnTo>
                    <a:pt x="217" y="63"/>
                  </a:lnTo>
                  <a:lnTo>
                    <a:pt x="219" y="59"/>
                  </a:lnTo>
                  <a:lnTo>
                    <a:pt x="228" y="53"/>
                  </a:lnTo>
                  <a:lnTo>
                    <a:pt x="233" y="48"/>
                  </a:lnTo>
                  <a:lnTo>
                    <a:pt x="237" y="46"/>
                  </a:lnTo>
                  <a:lnTo>
                    <a:pt x="238" y="43"/>
                  </a:lnTo>
                  <a:lnTo>
                    <a:pt x="239" y="42"/>
                  </a:lnTo>
                  <a:lnTo>
                    <a:pt x="240" y="39"/>
                  </a:lnTo>
                  <a:lnTo>
                    <a:pt x="245" y="35"/>
                  </a:lnTo>
                  <a:lnTo>
                    <a:pt x="245" y="32"/>
                  </a:lnTo>
                  <a:lnTo>
                    <a:pt x="248" y="31"/>
                  </a:lnTo>
                  <a:lnTo>
                    <a:pt x="249" y="27"/>
                  </a:lnTo>
                  <a:lnTo>
                    <a:pt x="259" y="21"/>
                  </a:lnTo>
                  <a:lnTo>
                    <a:pt x="270" y="10"/>
                  </a:lnTo>
                  <a:lnTo>
                    <a:pt x="274" y="0"/>
                  </a:lnTo>
                  <a:lnTo>
                    <a:pt x="275" y="4"/>
                  </a:lnTo>
                  <a:lnTo>
                    <a:pt x="277" y="10"/>
                  </a:lnTo>
                  <a:lnTo>
                    <a:pt x="276" y="12"/>
                  </a:lnTo>
                  <a:lnTo>
                    <a:pt x="277" y="16"/>
                  </a:lnTo>
                  <a:lnTo>
                    <a:pt x="275" y="21"/>
                  </a:lnTo>
                  <a:lnTo>
                    <a:pt x="277" y="22"/>
                  </a:lnTo>
                  <a:lnTo>
                    <a:pt x="285" y="25"/>
                  </a:lnTo>
                  <a:lnTo>
                    <a:pt x="288" y="31"/>
                  </a:lnTo>
                  <a:lnTo>
                    <a:pt x="287" y="64"/>
                  </a:lnTo>
                  <a:lnTo>
                    <a:pt x="288" y="73"/>
                  </a:lnTo>
                  <a:lnTo>
                    <a:pt x="255" y="73"/>
                  </a:lnTo>
                  <a:lnTo>
                    <a:pt x="272" y="119"/>
                  </a:lnTo>
                  <a:lnTo>
                    <a:pt x="239" y="132"/>
                  </a:lnTo>
                  <a:lnTo>
                    <a:pt x="228" y="203"/>
                  </a:ln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 sz="1950" dirty="0">
                <a:latin typeface="Raleway Light"/>
              </a:endParaRPr>
            </a:p>
          </p:txBody>
        </p:sp>
        <p:sp>
          <p:nvSpPr>
            <p:cNvPr id="97" name="Freeform 160">
              <a:extLst>
                <a:ext uri="{FF2B5EF4-FFF2-40B4-BE49-F238E27FC236}">
                  <a16:creationId xmlns:a16="http://schemas.microsoft.com/office/drawing/2014/main" id="{1CFE8E5C-0E48-77C6-D46D-FCB94B5D22A7}"/>
                </a:ext>
              </a:extLst>
            </p:cNvPr>
            <p:cNvSpPr>
              <a:spLocks noChangeAspect="1"/>
            </p:cNvSpPr>
            <p:nvPr/>
          </p:nvSpPr>
          <p:spPr bwMode="gray">
            <a:xfrm>
              <a:off x="6555593" y="3448555"/>
              <a:ext cx="556163" cy="216187"/>
            </a:xfrm>
            <a:custGeom>
              <a:avLst/>
              <a:gdLst/>
              <a:ahLst/>
              <a:cxnLst>
                <a:cxn ang="0">
                  <a:pos x="552" y="379"/>
                </a:cxn>
                <a:cxn ang="0">
                  <a:pos x="503" y="390"/>
                </a:cxn>
                <a:cxn ang="0">
                  <a:pos x="460" y="379"/>
                </a:cxn>
                <a:cxn ang="0">
                  <a:pos x="408" y="418"/>
                </a:cxn>
                <a:cxn ang="0">
                  <a:pos x="341" y="409"/>
                </a:cxn>
                <a:cxn ang="0">
                  <a:pos x="283" y="370"/>
                </a:cxn>
                <a:cxn ang="0">
                  <a:pos x="245" y="391"/>
                </a:cxn>
                <a:cxn ang="0">
                  <a:pos x="196" y="417"/>
                </a:cxn>
                <a:cxn ang="0">
                  <a:pos x="164" y="381"/>
                </a:cxn>
                <a:cxn ang="0">
                  <a:pos x="143" y="380"/>
                </a:cxn>
                <a:cxn ang="0">
                  <a:pos x="107" y="386"/>
                </a:cxn>
                <a:cxn ang="0">
                  <a:pos x="79" y="378"/>
                </a:cxn>
                <a:cxn ang="0">
                  <a:pos x="118" y="362"/>
                </a:cxn>
                <a:cxn ang="0">
                  <a:pos x="67" y="355"/>
                </a:cxn>
                <a:cxn ang="0">
                  <a:pos x="64" y="325"/>
                </a:cxn>
                <a:cxn ang="0">
                  <a:pos x="52" y="312"/>
                </a:cxn>
                <a:cxn ang="0">
                  <a:pos x="37" y="283"/>
                </a:cxn>
                <a:cxn ang="0">
                  <a:pos x="10" y="268"/>
                </a:cxn>
                <a:cxn ang="0">
                  <a:pos x="22" y="246"/>
                </a:cxn>
                <a:cxn ang="0">
                  <a:pos x="52" y="260"/>
                </a:cxn>
                <a:cxn ang="0">
                  <a:pos x="44" y="226"/>
                </a:cxn>
                <a:cxn ang="0">
                  <a:pos x="43" y="186"/>
                </a:cxn>
                <a:cxn ang="0">
                  <a:pos x="3" y="160"/>
                </a:cxn>
                <a:cxn ang="0">
                  <a:pos x="35" y="122"/>
                </a:cxn>
                <a:cxn ang="0">
                  <a:pos x="91" y="126"/>
                </a:cxn>
                <a:cxn ang="0">
                  <a:pos x="108" y="123"/>
                </a:cxn>
                <a:cxn ang="0">
                  <a:pos x="151" y="111"/>
                </a:cxn>
                <a:cxn ang="0">
                  <a:pos x="196" y="94"/>
                </a:cxn>
                <a:cxn ang="0">
                  <a:pos x="167" y="83"/>
                </a:cxn>
                <a:cxn ang="0">
                  <a:pos x="180" y="66"/>
                </a:cxn>
                <a:cxn ang="0">
                  <a:pos x="253" y="74"/>
                </a:cxn>
                <a:cxn ang="0">
                  <a:pos x="318" y="41"/>
                </a:cxn>
                <a:cxn ang="0">
                  <a:pos x="398" y="7"/>
                </a:cxn>
                <a:cxn ang="0">
                  <a:pos x="493" y="0"/>
                </a:cxn>
                <a:cxn ang="0">
                  <a:pos x="533" y="35"/>
                </a:cxn>
                <a:cxn ang="0">
                  <a:pos x="623" y="80"/>
                </a:cxn>
                <a:cxn ang="0">
                  <a:pos x="693" y="77"/>
                </a:cxn>
                <a:cxn ang="0">
                  <a:pos x="838" y="40"/>
                </a:cxn>
                <a:cxn ang="0">
                  <a:pos x="887" y="43"/>
                </a:cxn>
                <a:cxn ang="0">
                  <a:pos x="919" y="42"/>
                </a:cxn>
                <a:cxn ang="0">
                  <a:pos x="958" y="89"/>
                </a:cxn>
                <a:cxn ang="0">
                  <a:pos x="990" y="143"/>
                </a:cxn>
                <a:cxn ang="0">
                  <a:pos x="1001" y="186"/>
                </a:cxn>
                <a:cxn ang="0">
                  <a:pos x="997" y="263"/>
                </a:cxn>
                <a:cxn ang="0">
                  <a:pos x="1022" y="341"/>
                </a:cxn>
                <a:cxn ang="0">
                  <a:pos x="942" y="336"/>
                </a:cxn>
                <a:cxn ang="0">
                  <a:pos x="887" y="342"/>
                </a:cxn>
                <a:cxn ang="0">
                  <a:pos x="820" y="354"/>
                </a:cxn>
                <a:cxn ang="0">
                  <a:pos x="767" y="368"/>
                </a:cxn>
                <a:cxn ang="0">
                  <a:pos x="678" y="366"/>
                </a:cxn>
                <a:cxn ang="0">
                  <a:pos x="626" y="380"/>
                </a:cxn>
                <a:cxn ang="0">
                  <a:pos x="597" y="379"/>
                </a:cxn>
                <a:cxn ang="0">
                  <a:pos x="578" y="370"/>
                </a:cxn>
                <a:cxn ang="0">
                  <a:pos x="579" y="408"/>
                </a:cxn>
                <a:cxn ang="0">
                  <a:pos x="560" y="418"/>
                </a:cxn>
                <a:cxn ang="0">
                  <a:pos x="542" y="435"/>
                </a:cxn>
              </a:cxnLst>
              <a:rect l="0" t="0" r="r" b="b"/>
              <a:pathLst>
                <a:path w="1022" h="439">
                  <a:moveTo>
                    <a:pt x="538" y="424"/>
                  </a:moveTo>
                  <a:lnTo>
                    <a:pt x="535" y="411"/>
                  </a:lnTo>
                  <a:lnTo>
                    <a:pt x="538" y="395"/>
                  </a:lnTo>
                  <a:lnTo>
                    <a:pt x="548" y="389"/>
                  </a:lnTo>
                  <a:lnTo>
                    <a:pt x="552" y="379"/>
                  </a:lnTo>
                  <a:lnTo>
                    <a:pt x="543" y="370"/>
                  </a:lnTo>
                  <a:lnTo>
                    <a:pt x="526" y="378"/>
                  </a:lnTo>
                  <a:lnTo>
                    <a:pt x="524" y="389"/>
                  </a:lnTo>
                  <a:lnTo>
                    <a:pt x="516" y="391"/>
                  </a:lnTo>
                  <a:lnTo>
                    <a:pt x="503" y="390"/>
                  </a:lnTo>
                  <a:lnTo>
                    <a:pt x="493" y="381"/>
                  </a:lnTo>
                  <a:lnTo>
                    <a:pt x="484" y="376"/>
                  </a:lnTo>
                  <a:lnTo>
                    <a:pt x="477" y="374"/>
                  </a:lnTo>
                  <a:lnTo>
                    <a:pt x="471" y="374"/>
                  </a:lnTo>
                  <a:lnTo>
                    <a:pt x="460" y="379"/>
                  </a:lnTo>
                  <a:lnTo>
                    <a:pt x="441" y="397"/>
                  </a:lnTo>
                  <a:lnTo>
                    <a:pt x="436" y="406"/>
                  </a:lnTo>
                  <a:lnTo>
                    <a:pt x="427" y="407"/>
                  </a:lnTo>
                  <a:lnTo>
                    <a:pt x="419" y="414"/>
                  </a:lnTo>
                  <a:lnTo>
                    <a:pt x="408" y="418"/>
                  </a:lnTo>
                  <a:lnTo>
                    <a:pt x="397" y="417"/>
                  </a:lnTo>
                  <a:lnTo>
                    <a:pt x="379" y="422"/>
                  </a:lnTo>
                  <a:lnTo>
                    <a:pt x="369" y="427"/>
                  </a:lnTo>
                  <a:lnTo>
                    <a:pt x="350" y="421"/>
                  </a:lnTo>
                  <a:lnTo>
                    <a:pt x="341" y="409"/>
                  </a:lnTo>
                  <a:lnTo>
                    <a:pt x="337" y="402"/>
                  </a:lnTo>
                  <a:lnTo>
                    <a:pt x="331" y="397"/>
                  </a:lnTo>
                  <a:lnTo>
                    <a:pt x="321" y="391"/>
                  </a:lnTo>
                  <a:lnTo>
                    <a:pt x="295" y="379"/>
                  </a:lnTo>
                  <a:lnTo>
                    <a:pt x="283" y="370"/>
                  </a:lnTo>
                  <a:lnTo>
                    <a:pt x="267" y="368"/>
                  </a:lnTo>
                  <a:lnTo>
                    <a:pt x="257" y="370"/>
                  </a:lnTo>
                  <a:lnTo>
                    <a:pt x="248" y="370"/>
                  </a:lnTo>
                  <a:lnTo>
                    <a:pt x="245" y="379"/>
                  </a:lnTo>
                  <a:lnTo>
                    <a:pt x="245" y="391"/>
                  </a:lnTo>
                  <a:lnTo>
                    <a:pt x="242" y="396"/>
                  </a:lnTo>
                  <a:lnTo>
                    <a:pt x="240" y="407"/>
                  </a:lnTo>
                  <a:lnTo>
                    <a:pt x="220" y="412"/>
                  </a:lnTo>
                  <a:lnTo>
                    <a:pt x="207" y="417"/>
                  </a:lnTo>
                  <a:lnTo>
                    <a:pt x="196" y="417"/>
                  </a:lnTo>
                  <a:lnTo>
                    <a:pt x="186" y="414"/>
                  </a:lnTo>
                  <a:lnTo>
                    <a:pt x="176" y="409"/>
                  </a:lnTo>
                  <a:lnTo>
                    <a:pt x="167" y="401"/>
                  </a:lnTo>
                  <a:lnTo>
                    <a:pt x="164" y="386"/>
                  </a:lnTo>
                  <a:lnTo>
                    <a:pt x="164" y="381"/>
                  </a:lnTo>
                  <a:lnTo>
                    <a:pt x="156" y="378"/>
                  </a:lnTo>
                  <a:lnTo>
                    <a:pt x="154" y="382"/>
                  </a:lnTo>
                  <a:lnTo>
                    <a:pt x="155" y="386"/>
                  </a:lnTo>
                  <a:lnTo>
                    <a:pt x="151" y="386"/>
                  </a:lnTo>
                  <a:lnTo>
                    <a:pt x="143" y="380"/>
                  </a:lnTo>
                  <a:lnTo>
                    <a:pt x="137" y="374"/>
                  </a:lnTo>
                  <a:lnTo>
                    <a:pt x="134" y="373"/>
                  </a:lnTo>
                  <a:lnTo>
                    <a:pt x="119" y="374"/>
                  </a:lnTo>
                  <a:lnTo>
                    <a:pt x="117" y="380"/>
                  </a:lnTo>
                  <a:lnTo>
                    <a:pt x="107" y="386"/>
                  </a:lnTo>
                  <a:lnTo>
                    <a:pt x="105" y="386"/>
                  </a:lnTo>
                  <a:lnTo>
                    <a:pt x="108" y="379"/>
                  </a:lnTo>
                  <a:lnTo>
                    <a:pt x="107" y="375"/>
                  </a:lnTo>
                  <a:lnTo>
                    <a:pt x="73" y="385"/>
                  </a:lnTo>
                  <a:lnTo>
                    <a:pt x="79" y="378"/>
                  </a:lnTo>
                  <a:lnTo>
                    <a:pt x="87" y="371"/>
                  </a:lnTo>
                  <a:lnTo>
                    <a:pt x="101" y="371"/>
                  </a:lnTo>
                  <a:lnTo>
                    <a:pt x="108" y="368"/>
                  </a:lnTo>
                  <a:lnTo>
                    <a:pt x="110" y="366"/>
                  </a:lnTo>
                  <a:lnTo>
                    <a:pt x="118" y="362"/>
                  </a:lnTo>
                  <a:lnTo>
                    <a:pt x="122" y="357"/>
                  </a:lnTo>
                  <a:lnTo>
                    <a:pt x="113" y="355"/>
                  </a:lnTo>
                  <a:lnTo>
                    <a:pt x="92" y="360"/>
                  </a:lnTo>
                  <a:lnTo>
                    <a:pt x="69" y="360"/>
                  </a:lnTo>
                  <a:lnTo>
                    <a:pt x="67" y="355"/>
                  </a:lnTo>
                  <a:lnTo>
                    <a:pt x="79" y="344"/>
                  </a:lnTo>
                  <a:lnTo>
                    <a:pt x="71" y="336"/>
                  </a:lnTo>
                  <a:lnTo>
                    <a:pt x="68" y="333"/>
                  </a:lnTo>
                  <a:lnTo>
                    <a:pt x="63" y="333"/>
                  </a:lnTo>
                  <a:lnTo>
                    <a:pt x="64" y="325"/>
                  </a:lnTo>
                  <a:lnTo>
                    <a:pt x="69" y="321"/>
                  </a:lnTo>
                  <a:lnTo>
                    <a:pt x="71" y="316"/>
                  </a:lnTo>
                  <a:lnTo>
                    <a:pt x="64" y="317"/>
                  </a:lnTo>
                  <a:lnTo>
                    <a:pt x="57" y="320"/>
                  </a:lnTo>
                  <a:lnTo>
                    <a:pt x="52" y="312"/>
                  </a:lnTo>
                  <a:lnTo>
                    <a:pt x="59" y="309"/>
                  </a:lnTo>
                  <a:lnTo>
                    <a:pt x="60" y="300"/>
                  </a:lnTo>
                  <a:lnTo>
                    <a:pt x="56" y="290"/>
                  </a:lnTo>
                  <a:lnTo>
                    <a:pt x="51" y="287"/>
                  </a:lnTo>
                  <a:lnTo>
                    <a:pt x="37" y="283"/>
                  </a:lnTo>
                  <a:lnTo>
                    <a:pt x="30" y="277"/>
                  </a:lnTo>
                  <a:lnTo>
                    <a:pt x="20" y="279"/>
                  </a:lnTo>
                  <a:lnTo>
                    <a:pt x="16" y="277"/>
                  </a:lnTo>
                  <a:lnTo>
                    <a:pt x="10" y="271"/>
                  </a:lnTo>
                  <a:lnTo>
                    <a:pt x="10" y="268"/>
                  </a:lnTo>
                  <a:lnTo>
                    <a:pt x="16" y="266"/>
                  </a:lnTo>
                  <a:lnTo>
                    <a:pt x="17" y="256"/>
                  </a:lnTo>
                  <a:lnTo>
                    <a:pt x="16" y="251"/>
                  </a:lnTo>
                  <a:lnTo>
                    <a:pt x="19" y="245"/>
                  </a:lnTo>
                  <a:lnTo>
                    <a:pt x="22" y="246"/>
                  </a:lnTo>
                  <a:lnTo>
                    <a:pt x="28" y="262"/>
                  </a:lnTo>
                  <a:lnTo>
                    <a:pt x="35" y="263"/>
                  </a:lnTo>
                  <a:lnTo>
                    <a:pt x="43" y="262"/>
                  </a:lnTo>
                  <a:lnTo>
                    <a:pt x="54" y="262"/>
                  </a:lnTo>
                  <a:lnTo>
                    <a:pt x="52" y="260"/>
                  </a:lnTo>
                  <a:lnTo>
                    <a:pt x="42" y="255"/>
                  </a:lnTo>
                  <a:lnTo>
                    <a:pt x="37" y="246"/>
                  </a:lnTo>
                  <a:lnTo>
                    <a:pt x="38" y="239"/>
                  </a:lnTo>
                  <a:lnTo>
                    <a:pt x="47" y="231"/>
                  </a:lnTo>
                  <a:lnTo>
                    <a:pt x="44" y="226"/>
                  </a:lnTo>
                  <a:lnTo>
                    <a:pt x="38" y="220"/>
                  </a:lnTo>
                  <a:lnTo>
                    <a:pt x="38" y="214"/>
                  </a:lnTo>
                  <a:lnTo>
                    <a:pt x="32" y="206"/>
                  </a:lnTo>
                  <a:lnTo>
                    <a:pt x="33" y="195"/>
                  </a:lnTo>
                  <a:lnTo>
                    <a:pt x="43" y="186"/>
                  </a:lnTo>
                  <a:lnTo>
                    <a:pt x="41" y="182"/>
                  </a:lnTo>
                  <a:lnTo>
                    <a:pt x="25" y="186"/>
                  </a:lnTo>
                  <a:lnTo>
                    <a:pt x="0" y="186"/>
                  </a:lnTo>
                  <a:lnTo>
                    <a:pt x="0" y="181"/>
                  </a:lnTo>
                  <a:lnTo>
                    <a:pt x="3" y="160"/>
                  </a:lnTo>
                  <a:lnTo>
                    <a:pt x="8" y="150"/>
                  </a:lnTo>
                  <a:lnTo>
                    <a:pt x="14" y="149"/>
                  </a:lnTo>
                  <a:lnTo>
                    <a:pt x="20" y="138"/>
                  </a:lnTo>
                  <a:lnTo>
                    <a:pt x="27" y="132"/>
                  </a:lnTo>
                  <a:lnTo>
                    <a:pt x="35" y="122"/>
                  </a:lnTo>
                  <a:lnTo>
                    <a:pt x="48" y="123"/>
                  </a:lnTo>
                  <a:lnTo>
                    <a:pt x="63" y="118"/>
                  </a:lnTo>
                  <a:lnTo>
                    <a:pt x="68" y="123"/>
                  </a:lnTo>
                  <a:lnTo>
                    <a:pt x="80" y="127"/>
                  </a:lnTo>
                  <a:lnTo>
                    <a:pt x="91" y="126"/>
                  </a:lnTo>
                  <a:lnTo>
                    <a:pt x="87" y="112"/>
                  </a:lnTo>
                  <a:lnTo>
                    <a:pt x="96" y="113"/>
                  </a:lnTo>
                  <a:lnTo>
                    <a:pt x="102" y="117"/>
                  </a:lnTo>
                  <a:lnTo>
                    <a:pt x="101" y="122"/>
                  </a:lnTo>
                  <a:lnTo>
                    <a:pt x="108" y="123"/>
                  </a:lnTo>
                  <a:lnTo>
                    <a:pt x="122" y="121"/>
                  </a:lnTo>
                  <a:lnTo>
                    <a:pt x="149" y="121"/>
                  </a:lnTo>
                  <a:lnTo>
                    <a:pt x="161" y="120"/>
                  </a:lnTo>
                  <a:lnTo>
                    <a:pt x="160" y="113"/>
                  </a:lnTo>
                  <a:lnTo>
                    <a:pt x="151" y="111"/>
                  </a:lnTo>
                  <a:lnTo>
                    <a:pt x="150" y="107"/>
                  </a:lnTo>
                  <a:lnTo>
                    <a:pt x="160" y="104"/>
                  </a:lnTo>
                  <a:lnTo>
                    <a:pt x="204" y="100"/>
                  </a:lnTo>
                  <a:lnTo>
                    <a:pt x="204" y="96"/>
                  </a:lnTo>
                  <a:lnTo>
                    <a:pt x="196" y="94"/>
                  </a:lnTo>
                  <a:lnTo>
                    <a:pt x="189" y="96"/>
                  </a:lnTo>
                  <a:lnTo>
                    <a:pt x="176" y="94"/>
                  </a:lnTo>
                  <a:lnTo>
                    <a:pt x="173" y="90"/>
                  </a:lnTo>
                  <a:lnTo>
                    <a:pt x="170" y="89"/>
                  </a:lnTo>
                  <a:lnTo>
                    <a:pt x="167" y="83"/>
                  </a:lnTo>
                  <a:lnTo>
                    <a:pt x="161" y="79"/>
                  </a:lnTo>
                  <a:lnTo>
                    <a:pt x="164" y="73"/>
                  </a:lnTo>
                  <a:lnTo>
                    <a:pt x="170" y="62"/>
                  </a:lnTo>
                  <a:lnTo>
                    <a:pt x="171" y="66"/>
                  </a:lnTo>
                  <a:lnTo>
                    <a:pt x="180" y="66"/>
                  </a:lnTo>
                  <a:lnTo>
                    <a:pt x="193" y="69"/>
                  </a:lnTo>
                  <a:lnTo>
                    <a:pt x="231" y="68"/>
                  </a:lnTo>
                  <a:lnTo>
                    <a:pt x="242" y="72"/>
                  </a:lnTo>
                  <a:lnTo>
                    <a:pt x="248" y="75"/>
                  </a:lnTo>
                  <a:lnTo>
                    <a:pt x="253" y="74"/>
                  </a:lnTo>
                  <a:lnTo>
                    <a:pt x="274" y="77"/>
                  </a:lnTo>
                  <a:lnTo>
                    <a:pt x="288" y="70"/>
                  </a:lnTo>
                  <a:lnTo>
                    <a:pt x="295" y="57"/>
                  </a:lnTo>
                  <a:lnTo>
                    <a:pt x="307" y="51"/>
                  </a:lnTo>
                  <a:lnTo>
                    <a:pt x="318" y="41"/>
                  </a:lnTo>
                  <a:lnTo>
                    <a:pt x="332" y="36"/>
                  </a:lnTo>
                  <a:lnTo>
                    <a:pt x="343" y="26"/>
                  </a:lnTo>
                  <a:lnTo>
                    <a:pt x="355" y="19"/>
                  </a:lnTo>
                  <a:lnTo>
                    <a:pt x="381" y="9"/>
                  </a:lnTo>
                  <a:lnTo>
                    <a:pt x="398" y="7"/>
                  </a:lnTo>
                  <a:lnTo>
                    <a:pt x="414" y="5"/>
                  </a:lnTo>
                  <a:lnTo>
                    <a:pt x="436" y="8"/>
                  </a:lnTo>
                  <a:lnTo>
                    <a:pt x="473" y="8"/>
                  </a:lnTo>
                  <a:lnTo>
                    <a:pt x="485" y="2"/>
                  </a:lnTo>
                  <a:lnTo>
                    <a:pt x="493" y="0"/>
                  </a:lnTo>
                  <a:lnTo>
                    <a:pt x="499" y="3"/>
                  </a:lnTo>
                  <a:lnTo>
                    <a:pt x="499" y="10"/>
                  </a:lnTo>
                  <a:lnTo>
                    <a:pt x="506" y="21"/>
                  </a:lnTo>
                  <a:lnTo>
                    <a:pt x="520" y="29"/>
                  </a:lnTo>
                  <a:lnTo>
                    <a:pt x="533" y="35"/>
                  </a:lnTo>
                  <a:lnTo>
                    <a:pt x="546" y="26"/>
                  </a:lnTo>
                  <a:lnTo>
                    <a:pt x="553" y="37"/>
                  </a:lnTo>
                  <a:lnTo>
                    <a:pt x="560" y="58"/>
                  </a:lnTo>
                  <a:lnTo>
                    <a:pt x="587" y="61"/>
                  </a:lnTo>
                  <a:lnTo>
                    <a:pt x="623" y="80"/>
                  </a:lnTo>
                  <a:lnTo>
                    <a:pt x="629" y="77"/>
                  </a:lnTo>
                  <a:lnTo>
                    <a:pt x="635" y="74"/>
                  </a:lnTo>
                  <a:lnTo>
                    <a:pt x="656" y="84"/>
                  </a:lnTo>
                  <a:lnTo>
                    <a:pt x="677" y="83"/>
                  </a:lnTo>
                  <a:lnTo>
                    <a:pt x="693" y="77"/>
                  </a:lnTo>
                  <a:lnTo>
                    <a:pt x="724" y="72"/>
                  </a:lnTo>
                  <a:lnTo>
                    <a:pt x="758" y="80"/>
                  </a:lnTo>
                  <a:lnTo>
                    <a:pt x="779" y="79"/>
                  </a:lnTo>
                  <a:lnTo>
                    <a:pt x="820" y="51"/>
                  </a:lnTo>
                  <a:lnTo>
                    <a:pt x="838" y="40"/>
                  </a:lnTo>
                  <a:lnTo>
                    <a:pt x="840" y="35"/>
                  </a:lnTo>
                  <a:lnTo>
                    <a:pt x="847" y="41"/>
                  </a:lnTo>
                  <a:lnTo>
                    <a:pt x="855" y="41"/>
                  </a:lnTo>
                  <a:lnTo>
                    <a:pt x="868" y="37"/>
                  </a:lnTo>
                  <a:lnTo>
                    <a:pt x="887" y="43"/>
                  </a:lnTo>
                  <a:lnTo>
                    <a:pt x="893" y="43"/>
                  </a:lnTo>
                  <a:lnTo>
                    <a:pt x="898" y="36"/>
                  </a:lnTo>
                  <a:lnTo>
                    <a:pt x="903" y="32"/>
                  </a:lnTo>
                  <a:lnTo>
                    <a:pt x="911" y="35"/>
                  </a:lnTo>
                  <a:lnTo>
                    <a:pt x="919" y="42"/>
                  </a:lnTo>
                  <a:lnTo>
                    <a:pt x="930" y="58"/>
                  </a:lnTo>
                  <a:lnTo>
                    <a:pt x="935" y="59"/>
                  </a:lnTo>
                  <a:lnTo>
                    <a:pt x="944" y="69"/>
                  </a:lnTo>
                  <a:lnTo>
                    <a:pt x="951" y="75"/>
                  </a:lnTo>
                  <a:lnTo>
                    <a:pt x="958" y="89"/>
                  </a:lnTo>
                  <a:lnTo>
                    <a:pt x="960" y="109"/>
                  </a:lnTo>
                  <a:lnTo>
                    <a:pt x="963" y="123"/>
                  </a:lnTo>
                  <a:lnTo>
                    <a:pt x="971" y="133"/>
                  </a:lnTo>
                  <a:lnTo>
                    <a:pt x="982" y="137"/>
                  </a:lnTo>
                  <a:lnTo>
                    <a:pt x="990" y="143"/>
                  </a:lnTo>
                  <a:lnTo>
                    <a:pt x="1000" y="153"/>
                  </a:lnTo>
                  <a:lnTo>
                    <a:pt x="1008" y="156"/>
                  </a:lnTo>
                  <a:lnTo>
                    <a:pt x="1012" y="161"/>
                  </a:lnTo>
                  <a:lnTo>
                    <a:pt x="1003" y="179"/>
                  </a:lnTo>
                  <a:lnTo>
                    <a:pt x="1001" y="186"/>
                  </a:lnTo>
                  <a:lnTo>
                    <a:pt x="987" y="195"/>
                  </a:lnTo>
                  <a:lnTo>
                    <a:pt x="988" y="202"/>
                  </a:lnTo>
                  <a:lnTo>
                    <a:pt x="995" y="219"/>
                  </a:lnTo>
                  <a:lnTo>
                    <a:pt x="997" y="246"/>
                  </a:lnTo>
                  <a:lnTo>
                    <a:pt x="997" y="263"/>
                  </a:lnTo>
                  <a:lnTo>
                    <a:pt x="999" y="279"/>
                  </a:lnTo>
                  <a:lnTo>
                    <a:pt x="995" y="300"/>
                  </a:lnTo>
                  <a:lnTo>
                    <a:pt x="1009" y="308"/>
                  </a:lnTo>
                  <a:lnTo>
                    <a:pt x="1021" y="325"/>
                  </a:lnTo>
                  <a:lnTo>
                    <a:pt x="1022" y="341"/>
                  </a:lnTo>
                  <a:lnTo>
                    <a:pt x="1015" y="348"/>
                  </a:lnTo>
                  <a:lnTo>
                    <a:pt x="1000" y="347"/>
                  </a:lnTo>
                  <a:lnTo>
                    <a:pt x="990" y="336"/>
                  </a:lnTo>
                  <a:lnTo>
                    <a:pt x="973" y="337"/>
                  </a:lnTo>
                  <a:lnTo>
                    <a:pt x="942" y="336"/>
                  </a:lnTo>
                  <a:lnTo>
                    <a:pt x="922" y="327"/>
                  </a:lnTo>
                  <a:lnTo>
                    <a:pt x="897" y="348"/>
                  </a:lnTo>
                  <a:lnTo>
                    <a:pt x="888" y="349"/>
                  </a:lnTo>
                  <a:lnTo>
                    <a:pt x="887" y="347"/>
                  </a:lnTo>
                  <a:lnTo>
                    <a:pt x="887" y="342"/>
                  </a:lnTo>
                  <a:lnTo>
                    <a:pt x="883" y="339"/>
                  </a:lnTo>
                  <a:lnTo>
                    <a:pt x="881" y="337"/>
                  </a:lnTo>
                  <a:lnTo>
                    <a:pt x="872" y="344"/>
                  </a:lnTo>
                  <a:lnTo>
                    <a:pt x="855" y="352"/>
                  </a:lnTo>
                  <a:lnTo>
                    <a:pt x="820" y="354"/>
                  </a:lnTo>
                  <a:lnTo>
                    <a:pt x="810" y="351"/>
                  </a:lnTo>
                  <a:lnTo>
                    <a:pt x="801" y="351"/>
                  </a:lnTo>
                  <a:lnTo>
                    <a:pt x="785" y="355"/>
                  </a:lnTo>
                  <a:lnTo>
                    <a:pt x="775" y="364"/>
                  </a:lnTo>
                  <a:lnTo>
                    <a:pt x="767" y="368"/>
                  </a:lnTo>
                  <a:lnTo>
                    <a:pt x="754" y="371"/>
                  </a:lnTo>
                  <a:lnTo>
                    <a:pt x="750" y="375"/>
                  </a:lnTo>
                  <a:lnTo>
                    <a:pt x="716" y="381"/>
                  </a:lnTo>
                  <a:lnTo>
                    <a:pt x="689" y="378"/>
                  </a:lnTo>
                  <a:lnTo>
                    <a:pt x="678" y="366"/>
                  </a:lnTo>
                  <a:lnTo>
                    <a:pt x="671" y="365"/>
                  </a:lnTo>
                  <a:lnTo>
                    <a:pt x="657" y="366"/>
                  </a:lnTo>
                  <a:lnTo>
                    <a:pt x="648" y="373"/>
                  </a:lnTo>
                  <a:lnTo>
                    <a:pt x="634" y="378"/>
                  </a:lnTo>
                  <a:lnTo>
                    <a:pt x="626" y="380"/>
                  </a:lnTo>
                  <a:lnTo>
                    <a:pt x="622" y="384"/>
                  </a:lnTo>
                  <a:lnTo>
                    <a:pt x="607" y="381"/>
                  </a:lnTo>
                  <a:lnTo>
                    <a:pt x="598" y="384"/>
                  </a:lnTo>
                  <a:lnTo>
                    <a:pt x="597" y="381"/>
                  </a:lnTo>
                  <a:lnTo>
                    <a:pt x="597" y="379"/>
                  </a:lnTo>
                  <a:lnTo>
                    <a:pt x="597" y="378"/>
                  </a:lnTo>
                  <a:lnTo>
                    <a:pt x="597" y="378"/>
                  </a:lnTo>
                  <a:lnTo>
                    <a:pt x="592" y="374"/>
                  </a:lnTo>
                  <a:lnTo>
                    <a:pt x="583" y="373"/>
                  </a:lnTo>
                  <a:lnTo>
                    <a:pt x="578" y="370"/>
                  </a:lnTo>
                  <a:lnTo>
                    <a:pt x="573" y="381"/>
                  </a:lnTo>
                  <a:lnTo>
                    <a:pt x="571" y="382"/>
                  </a:lnTo>
                  <a:lnTo>
                    <a:pt x="571" y="387"/>
                  </a:lnTo>
                  <a:lnTo>
                    <a:pt x="569" y="396"/>
                  </a:lnTo>
                  <a:lnTo>
                    <a:pt x="579" y="408"/>
                  </a:lnTo>
                  <a:lnTo>
                    <a:pt x="579" y="411"/>
                  </a:lnTo>
                  <a:lnTo>
                    <a:pt x="576" y="412"/>
                  </a:lnTo>
                  <a:lnTo>
                    <a:pt x="569" y="412"/>
                  </a:lnTo>
                  <a:lnTo>
                    <a:pt x="560" y="414"/>
                  </a:lnTo>
                  <a:lnTo>
                    <a:pt x="560" y="418"/>
                  </a:lnTo>
                  <a:lnTo>
                    <a:pt x="560" y="427"/>
                  </a:lnTo>
                  <a:lnTo>
                    <a:pt x="554" y="432"/>
                  </a:lnTo>
                  <a:lnTo>
                    <a:pt x="551" y="433"/>
                  </a:lnTo>
                  <a:lnTo>
                    <a:pt x="548" y="439"/>
                  </a:lnTo>
                  <a:lnTo>
                    <a:pt x="542" y="435"/>
                  </a:lnTo>
                  <a:lnTo>
                    <a:pt x="540" y="432"/>
                  </a:lnTo>
                  <a:lnTo>
                    <a:pt x="536" y="432"/>
                  </a:lnTo>
                  <a:lnTo>
                    <a:pt x="538" y="424"/>
                  </a:ln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 sz="1950" dirty="0">
                <a:latin typeface="Raleway Light"/>
              </a:endParaRPr>
            </a:p>
          </p:txBody>
        </p:sp>
        <p:sp>
          <p:nvSpPr>
            <p:cNvPr id="98" name="Freeform 161">
              <a:extLst>
                <a:ext uri="{FF2B5EF4-FFF2-40B4-BE49-F238E27FC236}">
                  <a16:creationId xmlns:a16="http://schemas.microsoft.com/office/drawing/2014/main" id="{7FFE3FFD-4DFD-2B3E-DF11-5D68631BC9F6}"/>
                </a:ext>
              </a:extLst>
            </p:cNvPr>
            <p:cNvSpPr>
              <a:spLocks noChangeAspect="1"/>
            </p:cNvSpPr>
            <p:nvPr/>
          </p:nvSpPr>
          <p:spPr bwMode="gray">
            <a:xfrm>
              <a:off x="6552867" y="3451013"/>
              <a:ext cx="89967" cy="68787"/>
            </a:xfrm>
            <a:custGeom>
              <a:avLst/>
              <a:gdLst/>
              <a:ahLst/>
              <a:cxnLst>
                <a:cxn ang="0">
                  <a:pos x="108" y="8"/>
                </a:cxn>
                <a:cxn ang="0">
                  <a:pos x="100" y="6"/>
                </a:cxn>
                <a:cxn ang="0">
                  <a:pos x="77" y="10"/>
                </a:cxn>
                <a:cxn ang="0">
                  <a:pos x="59" y="0"/>
                </a:cxn>
                <a:cxn ang="0">
                  <a:pos x="39" y="8"/>
                </a:cxn>
                <a:cxn ang="0">
                  <a:pos x="25" y="10"/>
                </a:cxn>
                <a:cxn ang="0">
                  <a:pos x="16" y="18"/>
                </a:cxn>
                <a:cxn ang="0">
                  <a:pos x="19" y="24"/>
                </a:cxn>
                <a:cxn ang="0">
                  <a:pos x="28" y="31"/>
                </a:cxn>
                <a:cxn ang="0">
                  <a:pos x="27" y="42"/>
                </a:cxn>
                <a:cxn ang="0">
                  <a:pos x="16" y="51"/>
                </a:cxn>
                <a:cxn ang="0">
                  <a:pos x="14" y="67"/>
                </a:cxn>
                <a:cxn ang="0">
                  <a:pos x="10" y="81"/>
                </a:cxn>
                <a:cxn ang="0">
                  <a:pos x="0" y="96"/>
                </a:cxn>
                <a:cxn ang="0">
                  <a:pos x="3" y="100"/>
                </a:cxn>
                <a:cxn ang="0">
                  <a:pos x="10" y="104"/>
                </a:cxn>
                <a:cxn ang="0">
                  <a:pos x="43" y="100"/>
                </a:cxn>
                <a:cxn ang="0">
                  <a:pos x="36" y="107"/>
                </a:cxn>
                <a:cxn ang="0">
                  <a:pos x="21" y="113"/>
                </a:cxn>
                <a:cxn ang="0">
                  <a:pos x="10" y="120"/>
                </a:cxn>
                <a:cxn ang="0">
                  <a:pos x="9" y="127"/>
                </a:cxn>
                <a:cxn ang="0">
                  <a:pos x="9" y="140"/>
                </a:cxn>
                <a:cxn ang="0">
                  <a:pos x="17" y="137"/>
                </a:cxn>
                <a:cxn ang="0">
                  <a:pos x="23" y="127"/>
                </a:cxn>
                <a:cxn ang="0">
                  <a:pos x="33" y="118"/>
                </a:cxn>
                <a:cxn ang="0">
                  <a:pos x="58" y="101"/>
                </a:cxn>
                <a:cxn ang="0">
                  <a:pos x="76" y="86"/>
                </a:cxn>
                <a:cxn ang="0">
                  <a:pos x="85" y="75"/>
                </a:cxn>
                <a:cxn ang="0">
                  <a:pos x="97" y="75"/>
                </a:cxn>
                <a:cxn ang="0">
                  <a:pos x="108" y="73"/>
                </a:cxn>
                <a:cxn ang="0">
                  <a:pos x="124" y="73"/>
                </a:cxn>
                <a:cxn ang="0">
                  <a:pos x="138" y="74"/>
                </a:cxn>
                <a:cxn ang="0">
                  <a:pos x="145" y="78"/>
                </a:cxn>
                <a:cxn ang="0">
                  <a:pos x="160" y="73"/>
                </a:cxn>
                <a:cxn ang="0">
                  <a:pos x="166" y="64"/>
                </a:cxn>
                <a:cxn ang="0">
                  <a:pos x="166" y="56"/>
                </a:cxn>
                <a:cxn ang="0">
                  <a:pos x="156" y="54"/>
                </a:cxn>
                <a:cxn ang="0">
                  <a:pos x="139" y="48"/>
                </a:cxn>
                <a:cxn ang="0">
                  <a:pos x="125" y="42"/>
                </a:cxn>
                <a:cxn ang="0">
                  <a:pos x="117" y="36"/>
                </a:cxn>
                <a:cxn ang="0">
                  <a:pos x="109" y="27"/>
                </a:cxn>
                <a:cxn ang="0">
                  <a:pos x="107" y="16"/>
                </a:cxn>
                <a:cxn ang="0">
                  <a:pos x="108" y="8"/>
                </a:cxn>
              </a:cxnLst>
              <a:rect l="0" t="0" r="r" b="b"/>
              <a:pathLst>
                <a:path w="166" h="140">
                  <a:moveTo>
                    <a:pt x="108" y="8"/>
                  </a:moveTo>
                  <a:lnTo>
                    <a:pt x="100" y="6"/>
                  </a:lnTo>
                  <a:lnTo>
                    <a:pt x="77" y="10"/>
                  </a:lnTo>
                  <a:lnTo>
                    <a:pt x="59" y="0"/>
                  </a:lnTo>
                  <a:lnTo>
                    <a:pt x="39" y="8"/>
                  </a:lnTo>
                  <a:lnTo>
                    <a:pt x="25" y="10"/>
                  </a:lnTo>
                  <a:lnTo>
                    <a:pt x="16" y="18"/>
                  </a:lnTo>
                  <a:lnTo>
                    <a:pt x="19" y="24"/>
                  </a:lnTo>
                  <a:lnTo>
                    <a:pt x="28" y="31"/>
                  </a:lnTo>
                  <a:lnTo>
                    <a:pt x="27" y="42"/>
                  </a:lnTo>
                  <a:lnTo>
                    <a:pt x="16" y="51"/>
                  </a:lnTo>
                  <a:lnTo>
                    <a:pt x="14" y="67"/>
                  </a:lnTo>
                  <a:lnTo>
                    <a:pt x="10" y="81"/>
                  </a:lnTo>
                  <a:lnTo>
                    <a:pt x="0" y="96"/>
                  </a:lnTo>
                  <a:lnTo>
                    <a:pt x="3" y="100"/>
                  </a:lnTo>
                  <a:lnTo>
                    <a:pt x="10" y="104"/>
                  </a:lnTo>
                  <a:lnTo>
                    <a:pt x="43" y="100"/>
                  </a:lnTo>
                  <a:lnTo>
                    <a:pt x="36" y="107"/>
                  </a:lnTo>
                  <a:lnTo>
                    <a:pt x="21" y="113"/>
                  </a:lnTo>
                  <a:lnTo>
                    <a:pt x="10" y="120"/>
                  </a:lnTo>
                  <a:lnTo>
                    <a:pt x="9" y="127"/>
                  </a:lnTo>
                  <a:lnTo>
                    <a:pt x="9" y="140"/>
                  </a:lnTo>
                  <a:lnTo>
                    <a:pt x="17" y="137"/>
                  </a:lnTo>
                  <a:lnTo>
                    <a:pt x="23" y="127"/>
                  </a:lnTo>
                  <a:lnTo>
                    <a:pt x="33" y="118"/>
                  </a:lnTo>
                  <a:lnTo>
                    <a:pt x="58" y="101"/>
                  </a:lnTo>
                  <a:lnTo>
                    <a:pt x="76" y="86"/>
                  </a:lnTo>
                  <a:lnTo>
                    <a:pt x="85" y="75"/>
                  </a:lnTo>
                  <a:lnTo>
                    <a:pt x="97" y="75"/>
                  </a:lnTo>
                  <a:lnTo>
                    <a:pt x="108" y="73"/>
                  </a:lnTo>
                  <a:lnTo>
                    <a:pt x="124" y="73"/>
                  </a:lnTo>
                  <a:lnTo>
                    <a:pt x="138" y="74"/>
                  </a:lnTo>
                  <a:lnTo>
                    <a:pt x="145" y="78"/>
                  </a:lnTo>
                  <a:lnTo>
                    <a:pt x="160" y="73"/>
                  </a:lnTo>
                  <a:lnTo>
                    <a:pt x="166" y="64"/>
                  </a:lnTo>
                  <a:lnTo>
                    <a:pt x="166" y="56"/>
                  </a:lnTo>
                  <a:lnTo>
                    <a:pt x="156" y="54"/>
                  </a:lnTo>
                  <a:lnTo>
                    <a:pt x="139" y="48"/>
                  </a:lnTo>
                  <a:lnTo>
                    <a:pt x="125" y="42"/>
                  </a:lnTo>
                  <a:lnTo>
                    <a:pt x="117" y="36"/>
                  </a:lnTo>
                  <a:lnTo>
                    <a:pt x="109" y="27"/>
                  </a:lnTo>
                  <a:lnTo>
                    <a:pt x="107" y="16"/>
                  </a:lnTo>
                  <a:lnTo>
                    <a:pt x="108" y="8"/>
                  </a:ln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 sz="1950" dirty="0">
                <a:latin typeface="Raleway Light"/>
              </a:endParaRPr>
            </a:p>
          </p:txBody>
        </p:sp>
        <p:sp>
          <p:nvSpPr>
            <p:cNvPr id="99" name="Freeform 162">
              <a:extLst>
                <a:ext uri="{FF2B5EF4-FFF2-40B4-BE49-F238E27FC236}">
                  <a16:creationId xmlns:a16="http://schemas.microsoft.com/office/drawing/2014/main" id="{D1D425B6-582E-6E1F-63B7-44B52750F6C3}"/>
                </a:ext>
              </a:extLst>
            </p:cNvPr>
            <p:cNvSpPr>
              <a:spLocks noChangeAspect="1"/>
            </p:cNvSpPr>
            <p:nvPr/>
          </p:nvSpPr>
          <p:spPr bwMode="gray">
            <a:xfrm>
              <a:off x="6814592" y="3745812"/>
              <a:ext cx="128135" cy="132660"/>
            </a:xfrm>
            <a:custGeom>
              <a:avLst/>
              <a:gdLst/>
              <a:ahLst/>
              <a:cxnLst>
                <a:cxn ang="0">
                  <a:pos x="215" y="94"/>
                </a:cxn>
                <a:cxn ang="0">
                  <a:pos x="231" y="75"/>
                </a:cxn>
                <a:cxn ang="0">
                  <a:pos x="215" y="0"/>
                </a:cxn>
                <a:cxn ang="0">
                  <a:pos x="165" y="26"/>
                </a:cxn>
                <a:cxn ang="0">
                  <a:pos x="141" y="39"/>
                </a:cxn>
                <a:cxn ang="0">
                  <a:pos x="96" y="67"/>
                </a:cxn>
                <a:cxn ang="0">
                  <a:pos x="87" y="69"/>
                </a:cxn>
                <a:cxn ang="0">
                  <a:pos x="75" y="67"/>
                </a:cxn>
                <a:cxn ang="0">
                  <a:pos x="70" y="65"/>
                </a:cxn>
                <a:cxn ang="0">
                  <a:pos x="62" y="55"/>
                </a:cxn>
                <a:cxn ang="0">
                  <a:pos x="54" y="51"/>
                </a:cxn>
                <a:cxn ang="0">
                  <a:pos x="48" y="43"/>
                </a:cxn>
                <a:cxn ang="0">
                  <a:pos x="44" y="42"/>
                </a:cxn>
                <a:cxn ang="0">
                  <a:pos x="32" y="44"/>
                </a:cxn>
                <a:cxn ang="0">
                  <a:pos x="32" y="64"/>
                </a:cxn>
                <a:cxn ang="0">
                  <a:pos x="32" y="66"/>
                </a:cxn>
                <a:cxn ang="0">
                  <a:pos x="31" y="75"/>
                </a:cxn>
                <a:cxn ang="0">
                  <a:pos x="30" y="82"/>
                </a:cxn>
                <a:cxn ang="0">
                  <a:pos x="28" y="94"/>
                </a:cxn>
                <a:cxn ang="0">
                  <a:pos x="31" y="103"/>
                </a:cxn>
                <a:cxn ang="0">
                  <a:pos x="28" y="109"/>
                </a:cxn>
                <a:cxn ang="0">
                  <a:pos x="27" y="118"/>
                </a:cxn>
                <a:cxn ang="0">
                  <a:pos x="25" y="120"/>
                </a:cxn>
                <a:cxn ang="0">
                  <a:pos x="27" y="124"/>
                </a:cxn>
                <a:cxn ang="0">
                  <a:pos x="23" y="137"/>
                </a:cxn>
                <a:cxn ang="0">
                  <a:pos x="26" y="145"/>
                </a:cxn>
                <a:cxn ang="0">
                  <a:pos x="17" y="163"/>
                </a:cxn>
                <a:cxn ang="0">
                  <a:pos x="11" y="183"/>
                </a:cxn>
                <a:cxn ang="0">
                  <a:pos x="5" y="236"/>
                </a:cxn>
                <a:cxn ang="0">
                  <a:pos x="1" y="247"/>
                </a:cxn>
                <a:cxn ang="0">
                  <a:pos x="0" y="253"/>
                </a:cxn>
                <a:cxn ang="0">
                  <a:pos x="0" y="253"/>
                </a:cxn>
                <a:cxn ang="0">
                  <a:pos x="3" y="261"/>
                </a:cxn>
                <a:cxn ang="0">
                  <a:pos x="64" y="269"/>
                </a:cxn>
                <a:cxn ang="0">
                  <a:pos x="81" y="252"/>
                </a:cxn>
                <a:cxn ang="0">
                  <a:pos x="82" y="248"/>
                </a:cxn>
                <a:cxn ang="0">
                  <a:pos x="97" y="223"/>
                </a:cxn>
                <a:cxn ang="0">
                  <a:pos x="139" y="217"/>
                </a:cxn>
                <a:cxn ang="0">
                  <a:pos x="140" y="207"/>
                </a:cxn>
                <a:cxn ang="0">
                  <a:pos x="146" y="191"/>
                </a:cxn>
                <a:cxn ang="0">
                  <a:pos x="168" y="179"/>
                </a:cxn>
                <a:cxn ang="0">
                  <a:pos x="170" y="178"/>
                </a:cxn>
                <a:cxn ang="0">
                  <a:pos x="117" y="124"/>
                </a:cxn>
                <a:cxn ang="0">
                  <a:pos x="108" y="118"/>
                </a:cxn>
                <a:cxn ang="0">
                  <a:pos x="149" y="108"/>
                </a:cxn>
                <a:cxn ang="0">
                  <a:pos x="215" y="94"/>
                </a:cxn>
              </a:cxnLst>
              <a:rect l="0" t="0" r="r" b="b"/>
              <a:pathLst>
                <a:path w="231" h="269">
                  <a:moveTo>
                    <a:pt x="215" y="94"/>
                  </a:moveTo>
                  <a:lnTo>
                    <a:pt x="231" y="75"/>
                  </a:lnTo>
                  <a:lnTo>
                    <a:pt x="215" y="0"/>
                  </a:lnTo>
                  <a:lnTo>
                    <a:pt x="165" y="26"/>
                  </a:lnTo>
                  <a:lnTo>
                    <a:pt x="141" y="39"/>
                  </a:lnTo>
                  <a:lnTo>
                    <a:pt x="96" y="67"/>
                  </a:lnTo>
                  <a:lnTo>
                    <a:pt x="87" y="69"/>
                  </a:lnTo>
                  <a:lnTo>
                    <a:pt x="75" y="67"/>
                  </a:lnTo>
                  <a:lnTo>
                    <a:pt x="70" y="65"/>
                  </a:lnTo>
                  <a:lnTo>
                    <a:pt x="62" y="55"/>
                  </a:lnTo>
                  <a:lnTo>
                    <a:pt x="54" y="51"/>
                  </a:lnTo>
                  <a:lnTo>
                    <a:pt x="48" y="43"/>
                  </a:lnTo>
                  <a:lnTo>
                    <a:pt x="44" y="42"/>
                  </a:lnTo>
                  <a:lnTo>
                    <a:pt x="32" y="44"/>
                  </a:lnTo>
                  <a:lnTo>
                    <a:pt x="32" y="64"/>
                  </a:lnTo>
                  <a:lnTo>
                    <a:pt x="32" y="66"/>
                  </a:lnTo>
                  <a:lnTo>
                    <a:pt x="31" y="75"/>
                  </a:lnTo>
                  <a:lnTo>
                    <a:pt x="30" y="82"/>
                  </a:lnTo>
                  <a:lnTo>
                    <a:pt x="28" y="94"/>
                  </a:lnTo>
                  <a:lnTo>
                    <a:pt x="31" y="103"/>
                  </a:lnTo>
                  <a:lnTo>
                    <a:pt x="28" y="109"/>
                  </a:lnTo>
                  <a:lnTo>
                    <a:pt x="27" y="118"/>
                  </a:lnTo>
                  <a:lnTo>
                    <a:pt x="25" y="120"/>
                  </a:lnTo>
                  <a:lnTo>
                    <a:pt x="27" y="124"/>
                  </a:lnTo>
                  <a:lnTo>
                    <a:pt x="23" y="137"/>
                  </a:lnTo>
                  <a:lnTo>
                    <a:pt x="26" y="145"/>
                  </a:lnTo>
                  <a:lnTo>
                    <a:pt x="17" y="163"/>
                  </a:lnTo>
                  <a:lnTo>
                    <a:pt x="11" y="183"/>
                  </a:lnTo>
                  <a:lnTo>
                    <a:pt x="5" y="236"/>
                  </a:lnTo>
                  <a:lnTo>
                    <a:pt x="1" y="247"/>
                  </a:lnTo>
                  <a:lnTo>
                    <a:pt x="0" y="253"/>
                  </a:lnTo>
                  <a:lnTo>
                    <a:pt x="0" y="253"/>
                  </a:lnTo>
                  <a:lnTo>
                    <a:pt x="3" y="261"/>
                  </a:lnTo>
                  <a:lnTo>
                    <a:pt x="64" y="269"/>
                  </a:lnTo>
                  <a:lnTo>
                    <a:pt x="81" y="252"/>
                  </a:lnTo>
                  <a:lnTo>
                    <a:pt x="82" y="248"/>
                  </a:lnTo>
                  <a:lnTo>
                    <a:pt x="97" y="223"/>
                  </a:lnTo>
                  <a:lnTo>
                    <a:pt x="139" y="217"/>
                  </a:lnTo>
                  <a:lnTo>
                    <a:pt x="140" y="207"/>
                  </a:lnTo>
                  <a:lnTo>
                    <a:pt x="146" y="191"/>
                  </a:lnTo>
                  <a:lnTo>
                    <a:pt x="168" y="179"/>
                  </a:lnTo>
                  <a:lnTo>
                    <a:pt x="170" y="178"/>
                  </a:lnTo>
                  <a:lnTo>
                    <a:pt x="117" y="124"/>
                  </a:lnTo>
                  <a:lnTo>
                    <a:pt x="108" y="118"/>
                  </a:lnTo>
                  <a:lnTo>
                    <a:pt x="149" y="108"/>
                  </a:lnTo>
                  <a:lnTo>
                    <a:pt x="215" y="94"/>
                  </a:ln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 sz="1950" dirty="0">
                <a:latin typeface="Raleway Light"/>
              </a:endParaRPr>
            </a:p>
          </p:txBody>
        </p:sp>
        <p:sp>
          <p:nvSpPr>
            <p:cNvPr id="100" name="Freeform 163">
              <a:extLst>
                <a:ext uri="{FF2B5EF4-FFF2-40B4-BE49-F238E27FC236}">
                  <a16:creationId xmlns:a16="http://schemas.microsoft.com/office/drawing/2014/main" id="{35A51739-3409-268F-1DC0-97B00445ACC9}"/>
                </a:ext>
              </a:extLst>
            </p:cNvPr>
            <p:cNvSpPr>
              <a:spLocks noChangeAspect="1"/>
            </p:cNvSpPr>
            <p:nvPr/>
          </p:nvSpPr>
          <p:spPr bwMode="gray">
            <a:xfrm>
              <a:off x="6833675" y="3615608"/>
              <a:ext cx="209924" cy="164596"/>
            </a:xfrm>
            <a:custGeom>
              <a:avLst/>
              <a:gdLst/>
              <a:ahLst/>
              <a:cxnLst>
                <a:cxn ang="0">
                  <a:pos x="241" y="227"/>
                </a:cxn>
                <a:cxn ang="0">
                  <a:pos x="290" y="203"/>
                </a:cxn>
                <a:cxn ang="0">
                  <a:pos x="316" y="170"/>
                </a:cxn>
                <a:cxn ang="0">
                  <a:pos x="354" y="50"/>
                </a:cxn>
                <a:cxn ang="0">
                  <a:pos x="378" y="12"/>
                </a:cxn>
                <a:cxn ang="0">
                  <a:pos x="373" y="2"/>
                </a:cxn>
                <a:cxn ang="0">
                  <a:pos x="345" y="15"/>
                </a:cxn>
                <a:cxn ang="0">
                  <a:pos x="291" y="14"/>
                </a:cxn>
                <a:cxn ang="0">
                  <a:pos x="257" y="31"/>
                </a:cxn>
                <a:cxn ang="0">
                  <a:pos x="206" y="45"/>
                </a:cxn>
                <a:cxn ang="0">
                  <a:pos x="161" y="28"/>
                </a:cxn>
                <a:cxn ang="0">
                  <a:pos x="124" y="41"/>
                </a:cxn>
                <a:cxn ang="0">
                  <a:pos x="97" y="44"/>
                </a:cxn>
                <a:cxn ang="0">
                  <a:pos x="87" y="42"/>
                </a:cxn>
                <a:cxn ang="0">
                  <a:pos x="73" y="36"/>
                </a:cxn>
                <a:cxn ang="0">
                  <a:pos x="61" y="45"/>
                </a:cxn>
                <a:cxn ang="0">
                  <a:pos x="68" y="71"/>
                </a:cxn>
                <a:cxn ang="0">
                  <a:pos x="59" y="75"/>
                </a:cxn>
                <a:cxn ang="0">
                  <a:pos x="50" y="90"/>
                </a:cxn>
                <a:cxn ang="0">
                  <a:pos x="38" y="102"/>
                </a:cxn>
                <a:cxn ang="0">
                  <a:pos x="26" y="95"/>
                </a:cxn>
                <a:cxn ang="0">
                  <a:pos x="23" y="123"/>
                </a:cxn>
                <a:cxn ang="0">
                  <a:pos x="26" y="167"/>
                </a:cxn>
                <a:cxn ang="0">
                  <a:pos x="48" y="174"/>
                </a:cxn>
                <a:cxn ang="0">
                  <a:pos x="57" y="179"/>
                </a:cxn>
                <a:cxn ang="0">
                  <a:pos x="53" y="183"/>
                </a:cxn>
                <a:cxn ang="0">
                  <a:pos x="50" y="189"/>
                </a:cxn>
                <a:cxn ang="0">
                  <a:pos x="63" y="195"/>
                </a:cxn>
                <a:cxn ang="0">
                  <a:pos x="64" y="208"/>
                </a:cxn>
                <a:cxn ang="0">
                  <a:pos x="63" y="216"/>
                </a:cxn>
                <a:cxn ang="0">
                  <a:pos x="50" y="222"/>
                </a:cxn>
                <a:cxn ang="0">
                  <a:pos x="45" y="230"/>
                </a:cxn>
                <a:cxn ang="0">
                  <a:pos x="52" y="236"/>
                </a:cxn>
                <a:cxn ang="0">
                  <a:pos x="32" y="237"/>
                </a:cxn>
                <a:cxn ang="0">
                  <a:pos x="26" y="249"/>
                </a:cxn>
                <a:cxn ang="0">
                  <a:pos x="31" y="257"/>
                </a:cxn>
                <a:cxn ang="0">
                  <a:pos x="18" y="267"/>
                </a:cxn>
                <a:cxn ang="0">
                  <a:pos x="5" y="276"/>
                </a:cxn>
                <a:cxn ang="0">
                  <a:pos x="4" y="295"/>
                </a:cxn>
                <a:cxn ang="0">
                  <a:pos x="0" y="312"/>
                </a:cxn>
                <a:cxn ang="0">
                  <a:pos x="22" y="319"/>
                </a:cxn>
                <a:cxn ang="0">
                  <a:pos x="43" y="335"/>
                </a:cxn>
                <a:cxn ang="0">
                  <a:pos x="109" y="307"/>
                </a:cxn>
              </a:cxnLst>
              <a:rect l="0" t="0" r="r" b="b"/>
              <a:pathLst>
                <a:path w="387" h="337">
                  <a:moveTo>
                    <a:pt x="183" y="268"/>
                  </a:moveTo>
                  <a:lnTo>
                    <a:pt x="226" y="238"/>
                  </a:lnTo>
                  <a:lnTo>
                    <a:pt x="241" y="227"/>
                  </a:lnTo>
                  <a:lnTo>
                    <a:pt x="256" y="222"/>
                  </a:lnTo>
                  <a:lnTo>
                    <a:pt x="278" y="210"/>
                  </a:lnTo>
                  <a:lnTo>
                    <a:pt x="290" y="203"/>
                  </a:lnTo>
                  <a:lnTo>
                    <a:pt x="294" y="199"/>
                  </a:lnTo>
                  <a:lnTo>
                    <a:pt x="306" y="194"/>
                  </a:lnTo>
                  <a:lnTo>
                    <a:pt x="316" y="170"/>
                  </a:lnTo>
                  <a:lnTo>
                    <a:pt x="319" y="133"/>
                  </a:lnTo>
                  <a:lnTo>
                    <a:pt x="323" y="63"/>
                  </a:lnTo>
                  <a:lnTo>
                    <a:pt x="354" y="50"/>
                  </a:lnTo>
                  <a:lnTo>
                    <a:pt x="372" y="21"/>
                  </a:lnTo>
                  <a:lnTo>
                    <a:pt x="387" y="12"/>
                  </a:lnTo>
                  <a:lnTo>
                    <a:pt x="378" y="12"/>
                  </a:lnTo>
                  <a:lnTo>
                    <a:pt x="377" y="10"/>
                  </a:lnTo>
                  <a:lnTo>
                    <a:pt x="377" y="5"/>
                  </a:lnTo>
                  <a:lnTo>
                    <a:pt x="373" y="2"/>
                  </a:lnTo>
                  <a:lnTo>
                    <a:pt x="371" y="0"/>
                  </a:lnTo>
                  <a:lnTo>
                    <a:pt x="362" y="7"/>
                  </a:lnTo>
                  <a:lnTo>
                    <a:pt x="345" y="15"/>
                  </a:lnTo>
                  <a:lnTo>
                    <a:pt x="310" y="17"/>
                  </a:lnTo>
                  <a:lnTo>
                    <a:pt x="300" y="14"/>
                  </a:lnTo>
                  <a:lnTo>
                    <a:pt x="291" y="14"/>
                  </a:lnTo>
                  <a:lnTo>
                    <a:pt x="275" y="18"/>
                  </a:lnTo>
                  <a:lnTo>
                    <a:pt x="265" y="27"/>
                  </a:lnTo>
                  <a:lnTo>
                    <a:pt x="257" y="31"/>
                  </a:lnTo>
                  <a:lnTo>
                    <a:pt x="244" y="34"/>
                  </a:lnTo>
                  <a:lnTo>
                    <a:pt x="238" y="38"/>
                  </a:lnTo>
                  <a:lnTo>
                    <a:pt x="206" y="45"/>
                  </a:lnTo>
                  <a:lnTo>
                    <a:pt x="179" y="41"/>
                  </a:lnTo>
                  <a:lnTo>
                    <a:pt x="168" y="31"/>
                  </a:lnTo>
                  <a:lnTo>
                    <a:pt x="161" y="28"/>
                  </a:lnTo>
                  <a:lnTo>
                    <a:pt x="147" y="29"/>
                  </a:lnTo>
                  <a:lnTo>
                    <a:pt x="138" y="36"/>
                  </a:lnTo>
                  <a:lnTo>
                    <a:pt x="124" y="41"/>
                  </a:lnTo>
                  <a:lnTo>
                    <a:pt x="116" y="43"/>
                  </a:lnTo>
                  <a:lnTo>
                    <a:pt x="112" y="47"/>
                  </a:lnTo>
                  <a:lnTo>
                    <a:pt x="97" y="44"/>
                  </a:lnTo>
                  <a:lnTo>
                    <a:pt x="88" y="47"/>
                  </a:lnTo>
                  <a:lnTo>
                    <a:pt x="87" y="44"/>
                  </a:lnTo>
                  <a:lnTo>
                    <a:pt x="87" y="42"/>
                  </a:lnTo>
                  <a:lnTo>
                    <a:pt x="87" y="41"/>
                  </a:lnTo>
                  <a:lnTo>
                    <a:pt x="82" y="37"/>
                  </a:lnTo>
                  <a:lnTo>
                    <a:pt x="73" y="36"/>
                  </a:lnTo>
                  <a:lnTo>
                    <a:pt x="68" y="33"/>
                  </a:lnTo>
                  <a:lnTo>
                    <a:pt x="63" y="44"/>
                  </a:lnTo>
                  <a:lnTo>
                    <a:pt x="61" y="45"/>
                  </a:lnTo>
                  <a:lnTo>
                    <a:pt x="61" y="50"/>
                  </a:lnTo>
                  <a:lnTo>
                    <a:pt x="59" y="59"/>
                  </a:lnTo>
                  <a:lnTo>
                    <a:pt x="68" y="71"/>
                  </a:lnTo>
                  <a:lnTo>
                    <a:pt x="69" y="74"/>
                  </a:lnTo>
                  <a:lnTo>
                    <a:pt x="66" y="75"/>
                  </a:lnTo>
                  <a:lnTo>
                    <a:pt x="59" y="75"/>
                  </a:lnTo>
                  <a:lnTo>
                    <a:pt x="50" y="77"/>
                  </a:lnTo>
                  <a:lnTo>
                    <a:pt x="50" y="81"/>
                  </a:lnTo>
                  <a:lnTo>
                    <a:pt x="50" y="90"/>
                  </a:lnTo>
                  <a:lnTo>
                    <a:pt x="44" y="95"/>
                  </a:lnTo>
                  <a:lnTo>
                    <a:pt x="41" y="96"/>
                  </a:lnTo>
                  <a:lnTo>
                    <a:pt x="38" y="102"/>
                  </a:lnTo>
                  <a:lnTo>
                    <a:pt x="32" y="98"/>
                  </a:lnTo>
                  <a:lnTo>
                    <a:pt x="30" y="95"/>
                  </a:lnTo>
                  <a:lnTo>
                    <a:pt x="26" y="95"/>
                  </a:lnTo>
                  <a:lnTo>
                    <a:pt x="26" y="106"/>
                  </a:lnTo>
                  <a:lnTo>
                    <a:pt x="21" y="119"/>
                  </a:lnTo>
                  <a:lnTo>
                    <a:pt x="23" y="123"/>
                  </a:lnTo>
                  <a:lnTo>
                    <a:pt x="28" y="136"/>
                  </a:lnTo>
                  <a:lnTo>
                    <a:pt x="28" y="155"/>
                  </a:lnTo>
                  <a:lnTo>
                    <a:pt x="26" y="167"/>
                  </a:lnTo>
                  <a:lnTo>
                    <a:pt x="28" y="178"/>
                  </a:lnTo>
                  <a:lnTo>
                    <a:pt x="45" y="178"/>
                  </a:lnTo>
                  <a:lnTo>
                    <a:pt x="48" y="174"/>
                  </a:lnTo>
                  <a:lnTo>
                    <a:pt x="50" y="174"/>
                  </a:lnTo>
                  <a:lnTo>
                    <a:pt x="52" y="179"/>
                  </a:lnTo>
                  <a:lnTo>
                    <a:pt x="57" y="179"/>
                  </a:lnTo>
                  <a:lnTo>
                    <a:pt x="58" y="181"/>
                  </a:lnTo>
                  <a:lnTo>
                    <a:pt x="58" y="183"/>
                  </a:lnTo>
                  <a:lnTo>
                    <a:pt x="53" y="183"/>
                  </a:lnTo>
                  <a:lnTo>
                    <a:pt x="53" y="185"/>
                  </a:lnTo>
                  <a:lnTo>
                    <a:pt x="50" y="187"/>
                  </a:lnTo>
                  <a:lnTo>
                    <a:pt x="50" y="189"/>
                  </a:lnTo>
                  <a:lnTo>
                    <a:pt x="57" y="189"/>
                  </a:lnTo>
                  <a:lnTo>
                    <a:pt x="58" y="193"/>
                  </a:lnTo>
                  <a:lnTo>
                    <a:pt x="63" y="195"/>
                  </a:lnTo>
                  <a:lnTo>
                    <a:pt x="61" y="199"/>
                  </a:lnTo>
                  <a:lnTo>
                    <a:pt x="65" y="204"/>
                  </a:lnTo>
                  <a:lnTo>
                    <a:pt x="64" y="208"/>
                  </a:lnTo>
                  <a:lnTo>
                    <a:pt x="66" y="210"/>
                  </a:lnTo>
                  <a:lnTo>
                    <a:pt x="64" y="212"/>
                  </a:lnTo>
                  <a:lnTo>
                    <a:pt x="63" y="216"/>
                  </a:lnTo>
                  <a:lnTo>
                    <a:pt x="60" y="216"/>
                  </a:lnTo>
                  <a:lnTo>
                    <a:pt x="55" y="221"/>
                  </a:lnTo>
                  <a:lnTo>
                    <a:pt x="50" y="222"/>
                  </a:lnTo>
                  <a:lnTo>
                    <a:pt x="50" y="226"/>
                  </a:lnTo>
                  <a:lnTo>
                    <a:pt x="47" y="227"/>
                  </a:lnTo>
                  <a:lnTo>
                    <a:pt x="45" y="230"/>
                  </a:lnTo>
                  <a:lnTo>
                    <a:pt x="50" y="233"/>
                  </a:lnTo>
                  <a:lnTo>
                    <a:pt x="52" y="236"/>
                  </a:lnTo>
                  <a:lnTo>
                    <a:pt x="52" y="236"/>
                  </a:lnTo>
                  <a:lnTo>
                    <a:pt x="50" y="237"/>
                  </a:lnTo>
                  <a:lnTo>
                    <a:pt x="45" y="236"/>
                  </a:lnTo>
                  <a:lnTo>
                    <a:pt x="32" y="237"/>
                  </a:lnTo>
                  <a:lnTo>
                    <a:pt x="31" y="242"/>
                  </a:lnTo>
                  <a:lnTo>
                    <a:pt x="28" y="243"/>
                  </a:lnTo>
                  <a:lnTo>
                    <a:pt x="26" y="249"/>
                  </a:lnTo>
                  <a:lnTo>
                    <a:pt x="26" y="249"/>
                  </a:lnTo>
                  <a:lnTo>
                    <a:pt x="31" y="252"/>
                  </a:lnTo>
                  <a:lnTo>
                    <a:pt x="31" y="257"/>
                  </a:lnTo>
                  <a:lnTo>
                    <a:pt x="28" y="257"/>
                  </a:lnTo>
                  <a:lnTo>
                    <a:pt x="25" y="263"/>
                  </a:lnTo>
                  <a:lnTo>
                    <a:pt x="18" y="267"/>
                  </a:lnTo>
                  <a:lnTo>
                    <a:pt x="17" y="270"/>
                  </a:lnTo>
                  <a:lnTo>
                    <a:pt x="12" y="270"/>
                  </a:lnTo>
                  <a:lnTo>
                    <a:pt x="5" y="276"/>
                  </a:lnTo>
                  <a:lnTo>
                    <a:pt x="5" y="286"/>
                  </a:lnTo>
                  <a:lnTo>
                    <a:pt x="2" y="290"/>
                  </a:lnTo>
                  <a:lnTo>
                    <a:pt x="4" y="295"/>
                  </a:lnTo>
                  <a:lnTo>
                    <a:pt x="2" y="300"/>
                  </a:lnTo>
                  <a:lnTo>
                    <a:pt x="5" y="306"/>
                  </a:lnTo>
                  <a:lnTo>
                    <a:pt x="0" y="312"/>
                  </a:lnTo>
                  <a:lnTo>
                    <a:pt x="12" y="310"/>
                  </a:lnTo>
                  <a:lnTo>
                    <a:pt x="16" y="311"/>
                  </a:lnTo>
                  <a:lnTo>
                    <a:pt x="22" y="319"/>
                  </a:lnTo>
                  <a:lnTo>
                    <a:pt x="30" y="324"/>
                  </a:lnTo>
                  <a:lnTo>
                    <a:pt x="38" y="333"/>
                  </a:lnTo>
                  <a:lnTo>
                    <a:pt x="43" y="335"/>
                  </a:lnTo>
                  <a:lnTo>
                    <a:pt x="55" y="337"/>
                  </a:lnTo>
                  <a:lnTo>
                    <a:pt x="63" y="335"/>
                  </a:lnTo>
                  <a:lnTo>
                    <a:pt x="109" y="307"/>
                  </a:lnTo>
                  <a:lnTo>
                    <a:pt x="133" y="294"/>
                  </a:lnTo>
                  <a:lnTo>
                    <a:pt x="183" y="268"/>
                  </a:ln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 sz="1950" dirty="0">
                <a:latin typeface="Raleway Light"/>
              </a:endParaRPr>
            </a:p>
          </p:txBody>
        </p:sp>
        <p:sp>
          <p:nvSpPr>
            <p:cNvPr id="101" name="Freeform 164">
              <a:extLst>
                <a:ext uri="{FF2B5EF4-FFF2-40B4-BE49-F238E27FC236}">
                  <a16:creationId xmlns:a16="http://schemas.microsoft.com/office/drawing/2014/main" id="{359750CD-5F82-8DB1-41EB-B75EA0EC4379}"/>
                </a:ext>
              </a:extLst>
            </p:cNvPr>
            <p:cNvSpPr>
              <a:spLocks noChangeAspect="1"/>
            </p:cNvSpPr>
            <p:nvPr/>
          </p:nvSpPr>
          <p:spPr bwMode="gray">
            <a:xfrm>
              <a:off x="6740982" y="3669655"/>
              <a:ext cx="68157" cy="36850"/>
            </a:xfrm>
            <a:custGeom>
              <a:avLst/>
              <a:gdLst/>
              <a:ahLst/>
              <a:cxnLst>
                <a:cxn ang="0">
                  <a:pos x="92" y="16"/>
                </a:cxn>
                <a:cxn ang="0">
                  <a:pos x="106" y="11"/>
                </a:cxn>
                <a:cxn ang="0">
                  <a:pos x="112" y="5"/>
                </a:cxn>
                <a:cxn ang="0">
                  <a:pos x="122" y="0"/>
                </a:cxn>
                <a:cxn ang="0">
                  <a:pos x="126" y="0"/>
                </a:cxn>
                <a:cxn ang="0">
                  <a:pos x="123" y="9"/>
                </a:cxn>
                <a:cxn ang="0">
                  <a:pos x="115" y="17"/>
                </a:cxn>
                <a:cxn ang="0">
                  <a:pos x="107" y="21"/>
                </a:cxn>
                <a:cxn ang="0">
                  <a:pos x="96" y="37"/>
                </a:cxn>
                <a:cxn ang="0">
                  <a:pos x="99" y="43"/>
                </a:cxn>
                <a:cxn ang="0">
                  <a:pos x="92" y="52"/>
                </a:cxn>
                <a:cxn ang="0">
                  <a:pos x="80" y="54"/>
                </a:cxn>
                <a:cxn ang="0">
                  <a:pos x="69" y="64"/>
                </a:cxn>
                <a:cxn ang="0">
                  <a:pos x="53" y="68"/>
                </a:cxn>
                <a:cxn ang="0">
                  <a:pos x="43" y="75"/>
                </a:cxn>
                <a:cxn ang="0">
                  <a:pos x="25" y="72"/>
                </a:cxn>
                <a:cxn ang="0">
                  <a:pos x="13" y="66"/>
                </a:cxn>
                <a:cxn ang="0">
                  <a:pos x="5" y="57"/>
                </a:cxn>
                <a:cxn ang="0">
                  <a:pos x="0" y="45"/>
                </a:cxn>
                <a:cxn ang="0">
                  <a:pos x="13" y="42"/>
                </a:cxn>
                <a:cxn ang="0">
                  <a:pos x="21" y="37"/>
                </a:cxn>
                <a:cxn ang="0">
                  <a:pos x="31" y="36"/>
                </a:cxn>
                <a:cxn ang="0">
                  <a:pos x="38" y="33"/>
                </a:cxn>
                <a:cxn ang="0">
                  <a:pos x="40" y="25"/>
                </a:cxn>
                <a:cxn ang="0">
                  <a:pos x="43" y="26"/>
                </a:cxn>
                <a:cxn ang="0">
                  <a:pos x="63" y="25"/>
                </a:cxn>
                <a:cxn ang="0">
                  <a:pos x="92" y="16"/>
                </a:cxn>
              </a:cxnLst>
              <a:rect l="0" t="0" r="r" b="b"/>
              <a:pathLst>
                <a:path w="126" h="75">
                  <a:moveTo>
                    <a:pt x="92" y="16"/>
                  </a:moveTo>
                  <a:lnTo>
                    <a:pt x="106" y="11"/>
                  </a:lnTo>
                  <a:lnTo>
                    <a:pt x="112" y="5"/>
                  </a:lnTo>
                  <a:lnTo>
                    <a:pt x="122" y="0"/>
                  </a:lnTo>
                  <a:lnTo>
                    <a:pt x="126" y="0"/>
                  </a:lnTo>
                  <a:lnTo>
                    <a:pt x="123" y="9"/>
                  </a:lnTo>
                  <a:lnTo>
                    <a:pt x="115" y="17"/>
                  </a:lnTo>
                  <a:lnTo>
                    <a:pt x="107" y="21"/>
                  </a:lnTo>
                  <a:lnTo>
                    <a:pt x="96" y="37"/>
                  </a:lnTo>
                  <a:lnTo>
                    <a:pt x="99" y="43"/>
                  </a:lnTo>
                  <a:lnTo>
                    <a:pt x="92" y="52"/>
                  </a:lnTo>
                  <a:lnTo>
                    <a:pt x="80" y="54"/>
                  </a:lnTo>
                  <a:lnTo>
                    <a:pt x="69" y="64"/>
                  </a:lnTo>
                  <a:lnTo>
                    <a:pt x="53" y="68"/>
                  </a:lnTo>
                  <a:lnTo>
                    <a:pt x="43" y="75"/>
                  </a:lnTo>
                  <a:lnTo>
                    <a:pt x="25" y="72"/>
                  </a:lnTo>
                  <a:lnTo>
                    <a:pt x="13" y="66"/>
                  </a:lnTo>
                  <a:lnTo>
                    <a:pt x="5" y="57"/>
                  </a:lnTo>
                  <a:lnTo>
                    <a:pt x="0" y="45"/>
                  </a:lnTo>
                  <a:lnTo>
                    <a:pt x="13" y="42"/>
                  </a:lnTo>
                  <a:lnTo>
                    <a:pt x="21" y="37"/>
                  </a:lnTo>
                  <a:lnTo>
                    <a:pt x="31" y="36"/>
                  </a:lnTo>
                  <a:lnTo>
                    <a:pt x="38" y="33"/>
                  </a:lnTo>
                  <a:lnTo>
                    <a:pt x="40" y="25"/>
                  </a:lnTo>
                  <a:lnTo>
                    <a:pt x="43" y="26"/>
                  </a:lnTo>
                  <a:lnTo>
                    <a:pt x="63" y="25"/>
                  </a:lnTo>
                  <a:lnTo>
                    <a:pt x="92" y="16"/>
                  </a:ln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 sz="1950" dirty="0">
                <a:latin typeface="Raleway Light"/>
              </a:endParaRPr>
            </a:p>
          </p:txBody>
        </p:sp>
        <p:sp>
          <p:nvSpPr>
            <p:cNvPr id="102" name="Freeform 165">
              <a:extLst>
                <a:ext uri="{FF2B5EF4-FFF2-40B4-BE49-F238E27FC236}">
                  <a16:creationId xmlns:a16="http://schemas.microsoft.com/office/drawing/2014/main" id="{BC35AD08-923A-1E9C-BEF4-C0B171A50291}"/>
                </a:ext>
              </a:extLst>
            </p:cNvPr>
            <p:cNvSpPr>
              <a:spLocks noChangeAspect="1"/>
            </p:cNvSpPr>
            <p:nvPr/>
          </p:nvSpPr>
          <p:spPr bwMode="gray">
            <a:xfrm>
              <a:off x="7070861" y="3475578"/>
              <a:ext cx="92694" cy="85984"/>
            </a:xfrm>
            <a:custGeom>
              <a:avLst/>
              <a:gdLst/>
              <a:ahLst/>
              <a:cxnLst>
                <a:cxn ang="0">
                  <a:pos x="77" y="118"/>
                </a:cxn>
                <a:cxn ang="0">
                  <a:pos x="68" y="107"/>
                </a:cxn>
                <a:cxn ang="0">
                  <a:pos x="64" y="102"/>
                </a:cxn>
                <a:cxn ang="0">
                  <a:pos x="56" y="99"/>
                </a:cxn>
                <a:cxn ang="0">
                  <a:pos x="46" y="89"/>
                </a:cxn>
                <a:cxn ang="0">
                  <a:pos x="38" y="83"/>
                </a:cxn>
                <a:cxn ang="0">
                  <a:pos x="27" y="79"/>
                </a:cxn>
                <a:cxn ang="0">
                  <a:pos x="19" y="69"/>
                </a:cxn>
                <a:cxn ang="0">
                  <a:pos x="16" y="55"/>
                </a:cxn>
                <a:cxn ang="0">
                  <a:pos x="14" y="35"/>
                </a:cxn>
                <a:cxn ang="0">
                  <a:pos x="7" y="21"/>
                </a:cxn>
                <a:cxn ang="0">
                  <a:pos x="0" y="15"/>
                </a:cxn>
                <a:cxn ang="0">
                  <a:pos x="21" y="14"/>
                </a:cxn>
                <a:cxn ang="0">
                  <a:pos x="28" y="9"/>
                </a:cxn>
                <a:cxn ang="0">
                  <a:pos x="44" y="8"/>
                </a:cxn>
                <a:cxn ang="0">
                  <a:pos x="51" y="4"/>
                </a:cxn>
                <a:cxn ang="0">
                  <a:pos x="67" y="7"/>
                </a:cxn>
                <a:cxn ang="0">
                  <a:pos x="76" y="5"/>
                </a:cxn>
                <a:cxn ang="0">
                  <a:pos x="86" y="0"/>
                </a:cxn>
                <a:cxn ang="0">
                  <a:pos x="87" y="0"/>
                </a:cxn>
                <a:cxn ang="0">
                  <a:pos x="89" y="8"/>
                </a:cxn>
                <a:cxn ang="0">
                  <a:pos x="99" y="20"/>
                </a:cxn>
                <a:cxn ang="0">
                  <a:pos x="107" y="21"/>
                </a:cxn>
                <a:cxn ang="0">
                  <a:pos x="114" y="26"/>
                </a:cxn>
                <a:cxn ang="0">
                  <a:pos x="115" y="34"/>
                </a:cxn>
                <a:cxn ang="0">
                  <a:pos x="110" y="40"/>
                </a:cxn>
                <a:cxn ang="0">
                  <a:pos x="110" y="48"/>
                </a:cxn>
                <a:cxn ang="0">
                  <a:pos x="113" y="56"/>
                </a:cxn>
                <a:cxn ang="0">
                  <a:pos x="118" y="63"/>
                </a:cxn>
                <a:cxn ang="0">
                  <a:pos x="123" y="68"/>
                </a:cxn>
                <a:cxn ang="0">
                  <a:pos x="137" y="77"/>
                </a:cxn>
                <a:cxn ang="0">
                  <a:pos x="138" y="84"/>
                </a:cxn>
                <a:cxn ang="0">
                  <a:pos x="135" y="93"/>
                </a:cxn>
                <a:cxn ang="0">
                  <a:pos x="126" y="94"/>
                </a:cxn>
                <a:cxn ang="0">
                  <a:pos x="129" y="101"/>
                </a:cxn>
                <a:cxn ang="0">
                  <a:pos x="138" y="113"/>
                </a:cxn>
                <a:cxn ang="0">
                  <a:pos x="153" y="122"/>
                </a:cxn>
                <a:cxn ang="0">
                  <a:pos x="161" y="122"/>
                </a:cxn>
                <a:cxn ang="0">
                  <a:pos x="168" y="123"/>
                </a:cxn>
                <a:cxn ang="0">
                  <a:pos x="164" y="131"/>
                </a:cxn>
                <a:cxn ang="0">
                  <a:pos x="163" y="139"/>
                </a:cxn>
                <a:cxn ang="0">
                  <a:pos x="169" y="144"/>
                </a:cxn>
                <a:cxn ang="0">
                  <a:pos x="168" y="152"/>
                </a:cxn>
                <a:cxn ang="0">
                  <a:pos x="161" y="154"/>
                </a:cxn>
                <a:cxn ang="0">
                  <a:pos x="166" y="160"/>
                </a:cxn>
                <a:cxn ang="0">
                  <a:pos x="169" y="168"/>
                </a:cxn>
                <a:cxn ang="0">
                  <a:pos x="170" y="175"/>
                </a:cxn>
                <a:cxn ang="0">
                  <a:pos x="164" y="175"/>
                </a:cxn>
                <a:cxn ang="0">
                  <a:pos x="147" y="175"/>
                </a:cxn>
                <a:cxn ang="0">
                  <a:pos x="142" y="175"/>
                </a:cxn>
                <a:cxn ang="0">
                  <a:pos x="141" y="150"/>
                </a:cxn>
                <a:cxn ang="0">
                  <a:pos x="137" y="143"/>
                </a:cxn>
                <a:cxn ang="0">
                  <a:pos x="132" y="136"/>
                </a:cxn>
                <a:cxn ang="0">
                  <a:pos x="129" y="128"/>
                </a:cxn>
                <a:cxn ang="0">
                  <a:pos x="121" y="126"/>
                </a:cxn>
                <a:cxn ang="0">
                  <a:pos x="114" y="128"/>
                </a:cxn>
                <a:cxn ang="0">
                  <a:pos x="107" y="128"/>
                </a:cxn>
                <a:cxn ang="0">
                  <a:pos x="99" y="125"/>
                </a:cxn>
                <a:cxn ang="0">
                  <a:pos x="94" y="117"/>
                </a:cxn>
                <a:cxn ang="0">
                  <a:pos x="87" y="116"/>
                </a:cxn>
                <a:cxn ang="0">
                  <a:pos x="77" y="118"/>
                </a:cxn>
              </a:cxnLst>
              <a:rect l="0" t="0" r="r" b="b"/>
              <a:pathLst>
                <a:path w="170" h="175">
                  <a:moveTo>
                    <a:pt x="77" y="118"/>
                  </a:moveTo>
                  <a:lnTo>
                    <a:pt x="68" y="107"/>
                  </a:lnTo>
                  <a:lnTo>
                    <a:pt x="64" y="102"/>
                  </a:lnTo>
                  <a:lnTo>
                    <a:pt x="56" y="99"/>
                  </a:lnTo>
                  <a:lnTo>
                    <a:pt x="46" y="89"/>
                  </a:lnTo>
                  <a:lnTo>
                    <a:pt x="38" y="83"/>
                  </a:lnTo>
                  <a:lnTo>
                    <a:pt x="27" y="79"/>
                  </a:lnTo>
                  <a:lnTo>
                    <a:pt x="19" y="69"/>
                  </a:lnTo>
                  <a:lnTo>
                    <a:pt x="16" y="55"/>
                  </a:lnTo>
                  <a:lnTo>
                    <a:pt x="14" y="35"/>
                  </a:lnTo>
                  <a:lnTo>
                    <a:pt x="7" y="21"/>
                  </a:lnTo>
                  <a:lnTo>
                    <a:pt x="0" y="15"/>
                  </a:lnTo>
                  <a:lnTo>
                    <a:pt x="21" y="14"/>
                  </a:lnTo>
                  <a:lnTo>
                    <a:pt x="28" y="9"/>
                  </a:lnTo>
                  <a:lnTo>
                    <a:pt x="44" y="8"/>
                  </a:lnTo>
                  <a:lnTo>
                    <a:pt x="51" y="4"/>
                  </a:lnTo>
                  <a:lnTo>
                    <a:pt x="67" y="7"/>
                  </a:lnTo>
                  <a:lnTo>
                    <a:pt x="76" y="5"/>
                  </a:lnTo>
                  <a:lnTo>
                    <a:pt x="86" y="0"/>
                  </a:lnTo>
                  <a:lnTo>
                    <a:pt x="87" y="0"/>
                  </a:lnTo>
                  <a:lnTo>
                    <a:pt x="89" y="8"/>
                  </a:lnTo>
                  <a:lnTo>
                    <a:pt x="99" y="20"/>
                  </a:lnTo>
                  <a:lnTo>
                    <a:pt x="107" y="21"/>
                  </a:lnTo>
                  <a:lnTo>
                    <a:pt x="114" y="26"/>
                  </a:lnTo>
                  <a:lnTo>
                    <a:pt x="115" y="34"/>
                  </a:lnTo>
                  <a:lnTo>
                    <a:pt x="110" y="40"/>
                  </a:lnTo>
                  <a:lnTo>
                    <a:pt x="110" y="48"/>
                  </a:lnTo>
                  <a:lnTo>
                    <a:pt x="113" y="56"/>
                  </a:lnTo>
                  <a:lnTo>
                    <a:pt x="118" y="63"/>
                  </a:lnTo>
                  <a:lnTo>
                    <a:pt x="123" y="68"/>
                  </a:lnTo>
                  <a:lnTo>
                    <a:pt x="137" y="77"/>
                  </a:lnTo>
                  <a:lnTo>
                    <a:pt x="138" y="84"/>
                  </a:lnTo>
                  <a:lnTo>
                    <a:pt x="135" y="93"/>
                  </a:lnTo>
                  <a:lnTo>
                    <a:pt x="126" y="94"/>
                  </a:lnTo>
                  <a:lnTo>
                    <a:pt x="129" y="101"/>
                  </a:lnTo>
                  <a:lnTo>
                    <a:pt x="138" y="113"/>
                  </a:lnTo>
                  <a:lnTo>
                    <a:pt x="153" y="122"/>
                  </a:lnTo>
                  <a:lnTo>
                    <a:pt x="161" y="122"/>
                  </a:lnTo>
                  <a:lnTo>
                    <a:pt x="168" y="123"/>
                  </a:lnTo>
                  <a:lnTo>
                    <a:pt x="164" y="131"/>
                  </a:lnTo>
                  <a:lnTo>
                    <a:pt x="163" y="139"/>
                  </a:lnTo>
                  <a:lnTo>
                    <a:pt x="169" y="144"/>
                  </a:lnTo>
                  <a:lnTo>
                    <a:pt x="168" y="152"/>
                  </a:lnTo>
                  <a:lnTo>
                    <a:pt x="161" y="154"/>
                  </a:lnTo>
                  <a:lnTo>
                    <a:pt x="166" y="160"/>
                  </a:lnTo>
                  <a:lnTo>
                    <a:pt x="169" y="168"/>
                  </a:lnTo>
                  <a:lnTo>
                    <a:pt x="170" y="175"/>
                  </a:lnTo>
                  <a:lnTo>
                    <a:pt x="164" y="175"/>
                  </a:lnTo>
                  <a:lnTo>
                    <a:pt x="147" y="175"/>
                  </a:lnTo>
                  <a:lnTo>
                    <a:pt x="142" y="175"/>
                  </a:lnTo>
                  <a:lnTo>
                    <a:pt x="141" y="150"/>
                  </a:lnTo>
                  <a:lnTo>
                    <a:pt x="137" y="143"/>
                  </a:lnTo>
                  <a:lnTo>
                    <a:pt x="132" y="136"/>
                  </a:lnTo>
                  <a:lnTo>
                    <a:pt x="129" y="128"/>
                  </a:lnTo>
                  <a:lnTo>
                    <a:pt x="121" y="126"/>
                  </a:lnTo>
                  <a:lnTo>
                    <a:pt x="114" y="128"/>
                  </a:lnTo>
                  <a:lnTo>
                    <a:pt x="107" y="128"/>
                  </a:lnTo>
                  <a:lnTo>
                    <a:pt x="99" y="125"/>
                  </a:lnTo>
                  <a:lnTo>
                    <a:pt x="94" y="117"/>
                  </a:lnTo>
                  <a:lnTo>
                    <a:pt x="87" y="116"/>
                  </a:lnTo>
                  <a:lnTo>
                    <a:pt x="77" y="118"/>
                  </a:ln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 sz="1950" dirty="0">
                <a:latin typeface="Raleway Light"/>
              </a:endParaRPr>
            </a:p>
          </p:txBody>
        </p:sp>
        <p:sp>
          <p:nvSpPr>
            <p:cNvPr id="103" name="Freeform 166">
              <a:extLst>
                <a:ext uri="{FF2B5EF4-FFF2-40B4-BE49-F238E27FC236}">
                  <a16:creationId xmlns:a16="http://schemas.microsoft.com/office/drawing/2014/main" id="{5FAB9184-3A82-7ECC-4F58-399D99BECFD8}"/>
                </a:ext>
              </a:extLst>
            </p:cNvPr>
            <p:cNvSpPr>
              <a:spLocks noChangeAspect="1"/>
            </p:cNvSpPr>
            <p:nvPr/>
          </p:nvSpPr>
          <p:spPr bwMode="gray">
            <a:xfrm>
              <a:off x="7163556" y="2900718"/>
              <a:ext cx="1215922" cy="584684"/>
            </a:xfrm>
            <a:custGeom>
              <a:avLst/>
              <a:gdLst/>
              <a:ahLst/>
              <a:cxnLst>
                <a:cxn ang="0">
                  <a:pos x="464" y="1136"/>
                </a:cxn>
                <a:cxn ang="0">
                  <a:pos x="355" y="1109"/>
                </a:cxn>
                <a:cxn ang="0">
                  <a:pos x="262" y="1035"/>
                </a:cxn>
                <a:cxn ang="0">
                  <a:pos x="250" y="932"/>
                </a:cxn>
                <a:cxn ang="0">
                  <a:pos x="298" y="882"/>
                </a:cxn>
                <a:cxn ang="0">
                  <a:pos x="413" y="881"/>
                </a:cxn>
                <a:cxn ang="0">
                  <a:pos x="420" y="823"/>
                </a:cxn>
                <a:cxn ang="0">
                  <a:pos x="336" y="731"/>
                </a:cxn>
                <a:cxn ang="0">
                  <a:pos x="242" y="718"/>
                </a:cxn>
                <a:cxn ang="0">
                  <a:pos x="102" y="781"/>
                </a:cxn>
                <a:cxn ang="0">
                  <a:pos x="103" y="699"/>
                </a:cxn>
                <a:cxn ang="0">
                  <a:pos x="33" y="660"/>
                </a:cxn>
                <a:cxn ang="0">
                  <a:pos x="16" y="544"/>
                </a:cxn>
                <a:cxn ang="0">
                  <a:pos x="64" y="458"/>
                </a:cxn>
                <a:cxn ang="0">
                  <a:pos x="126" y="435"/>
                </a:cxn>
                <a:cxn ang="0">
                  <a:pos x="193" y="379"/>
                </a:cxn>
                <a:cxn ang="0">
                  <a:pos x="263" y="359"/>
                </a:cxn>
                <a:cxn ang="0">
                  <a:pos x="329" y="359"/>
                </a:cxn>
                <a:cxn ang="0">
                  <a:pos x="421" y="398"/>
                </a:cxn>
                <a:cxn ang="0">
                  <a:pos x="442" y="408"/>
                </a:cxn>
                <a:cxn ang="0">
                  <a:pos x="531" y="424"/>
                </a:cxn>
                <a:cxn ang="0">
                  <a:pos x="590" y="402"/>
                </a:cxn>
                <a:cxn ang="0">
                  <a:pos x="674" y="434"/>
                </a:cxn>
                <a:cxn ang="0">
                  <a:pos x="760" y="434"/>
                </a:cxn>
                <a:cxn ang="0">
                  <a:pos x="793" y="363"/>
                </a:cxn>
                <a:cxn ang="0">
                  <a:pos x="760" y="306"/>
                </a:cxn>
                <a:cxn ang="0">
                  <a:pos x="807" y="226"/>
                </a:cxn>
                <a:cxn ang="0">
                  <a:pos x="803" y="192"/>
                </a:cxn>
                <a:cxn ang="0">
                  <a:pos x="802" y="150"/>
                </a:cxn>
                <a:cxn ang="0">
                  <a:pos x="878" y="142"/>
                </a:cxn>
                <a:cxn ang="0">
                  <a:pos x="963" y="110"/>
                </a:cxn>
                <a:cxn ang="0">
                  <a:pos x="1034" y="74"/>
                </a:cxn>
                <a:cxn ang="0">
                  <a:pos x="1187" y="42"/>
                </a:cxn>
                <a:cxn ang="0">
                  <a:pos x="1239" y="0"/>
                </a:cxn>
                <a:cxn ang="0">
                  <a:pos x="1324" y="12"/>
                </a:cxn>
                <a:cxn ang="0">
                  <a:pos x="1349" y="102"/>
                </a:cxn>
                <a:cxn ang="0">
                  <a:pos x="1402" y="107"/>
                </a:cxn>
                <a:cxn ang="0">
                  <a:pos x="1425" y="125"/>
                </a:cxn>
                <a:cxn ang="0">
                  <a:pos x="1490" y="145"/>
                </a:cxn>
                <a:cxn ang="0">
                  <a:pos x="1508" y="173"/>
                </a:cxn>
                <a:cxn ang="0">
                  <a:pos x="1586" y="123"/>
                </a:cxn>
                <a:cxn ang="0">
                  <a:pos x="1657" y="118"/>
                </a:cxn>
                <a:cxn ang="0">
                  <a:pos x="1857" y="397"/>
                </a:cxn>
                <a:cxn ang="0">
                  <a:pos x="1938" y="425"/>
                </a:cxn>
                <a:cxn ang="0">
                  <a:pos x="2028" y="408"/>
                </a:cxn>
                <a:cxn ang="0">
                  <a:pos x="2078" y="470"/>
                </a:cxn>
                <a:cxn ang="0">
                  <a:pos x="2159" y="533"/>
                </a:cxn>
                <a:cxn ang="0">
                  <a:pos x="2226" y="554"/>
                </a:cxn>
                <a:cxn ang="0">
                  <a:pos x="2139" y="733"/>
                </a:cxn>
                <a:cxn ang="0">
                  <a:pos x="1978" y="773"/>
                </a:cxn>
                <a:cxn ang="0">
                  <a:pos x="1841" y="901"/>
                </a:cxn>
                <a:cxn ang="0">
                  <a:pos x="1860" y="1061"/>
                </a:cxn>
                <a:cxn ang="0">
                  <a:pos x="1768" y="1061"/>
                </a:cxn>
                <a:cxn ang="0">
                  <a:pos x="1620" y="1050"/>
                </a:cxn>
                <a:cxn ang="0">
                  <a:pos x="1506" y="1034"/>
                </a:cxn>
                <a:cxn ang="0">
                  <a:pos x="1421" y="1070"/>
                </a:cxn>
                <a:cxn ang="0">
                  <a:pos x="1343" y="1081"/>
                </a:cxn>
                <a:cxn ang="0">
                  <a:pos x="1257" y="1153"/>
                </a:cxn>
                <a:cxn ang="0">
                  <a:pos x="1185" y="1180"/>
                </a:cxn>
                <a:cxn ang="0">
                  <a:pos x="1048" y="1021"/>
                </a:cxn>
                <a:cxn ang="0">
                  <a:pos x="742" y="899"/>
                </a:cxn>
              </a:cxnLst>
              <a:rect l="0" t="0" r="r" b="b"/>
              <a:pathLst>
                <a:path w="2230" h="1190">
                  <a:moveTo>
                    <a:pt x="518" y="898"/>
                  </a:moveTo>
                  <a:lnTo>
                    <a:pt x="518" y="968"/>
                  </a:lnTo>
                  <a:lnTo>
                    <a:pt x="518" y="1042"/>
                  </a:lnTo>
                  <a:lnTo>
                    <a:pt x="518" y="1107"/>
                  </a:lnTo>
                  <a:lnTo>
                    <a:pt x="518" y="1168"/>
                  </a:lnTo>
                  <a:lnTo>
                    <a:pt x="506" y="1174"/>
                  </a:lnTo>
                  <a:lnTo>
                    <a:pt x="486" y="1173"/>
                  </a:lnTo>
                  <a:lnTo>
                    <a:pt x="477" y="1166"/>
                  </a:lnTo>
                  <a:lnTo>
                    <a:pt x="468" y="1143"/>
                  </a:lnTo>
                  <a:lnTo>
                    <a:pt x="464" y="1136"/>
                  </a:lnTo>
                  <a:lnTo>
                    <a:pt x="458" y="1130"/>
                  </a:lnTo>
                  <a:lnTo>
                    <a:pt x="452" y="1115"/>
                  </a:lnTo>
                  <a:lnTo>
                    <a:pt x="447" y="1108"/>
                  </a:lnTo>
                  <a:lnTo>
                    <a:pt x="432" y="1102"/>
                  </a:lnTo>
                  <a:lnTo>
                    <a:pt x="425" y="1097"/>
                  </a:lnTo>
                  <a:lnTo>
                    <a:pt x="418" y="1092"/>
                  </a:lnTo>
                  <a:lnTo>
                    <a:pt x="410" y="1092"/>
                  </a:lnTo>
                  <a:lnTo>
                    <a:pt x="402" y="1093"/>
                  </a:lnTo>
                  <a:lnTo>
                    <a:pt x="378" y="1100"/>
                  </a:lnTo>
                  <a:lnTo>
                    <a:pt x="355" y="1109"/>
                  </a:lnTo>
                  <a:lnTo>
                    <a:pt x="325" y="1135"/>
                  </a:lnTo>
                  <a:lnTo>
                    <a:pt x="324" y="1096"/>
                  </a:lnTo>
                  <a:lnTo>
                    <a:pt x="333" y="1085"/>
                  </a:lnTo>
                  <a:lnTo>
                    <a:pt x="335" y="1065"/>
                  </a:lnTo>
                  <a:lnTo>
                    <a:pt x="323" y="1060"/>
                  </a:lnTo>
                  <a:lnTo>
                    <a:pt x="311" y="1059"/>
                  </a:lnTo>
                  <a:lnTo>
                    <a:pt x="291" y="1050"/>
                  </a:lnTo>
                  <a:lnTo>
                    <a:pt x="281" y="1037"/>
                  </a:lnTo>
                  <a:lnTo>
                    <a:pt x="274" y="1037"/>
                  </a:lnTo>
                  <a:lnTo>
                    <a:pt x="262" y="1035"/>
                  </a:lnTo>
                  <a:lnTo>
                    <a:pt x="259" y="996"/>
                  </a:lnTo>
                  <a:lnTo>
                    <a:pt x="247" y="976"/>
                  </a:lnTo>
                  <a:lnTo>
                    <a:pt x="239" y="970"/>
                  </a:lnTo>
                  <a:lnTo>
                    <a:pt x="232" y="956"/>
                  </a:lnTo>
                  <a:lnTo>
                    <a:pt x="209" y="947"/>
                  </a:lnTo>
                  <a:lnTo>
                    <a:pt x="198" y="930"/>
                  </a:lnTo>
                  <a:lnTo>
                    <a:pt x="205" y="924"/>
                  </a:lnTo>
                  <a:lnTo>
                    <a:pt x="223" y="924"/>
                  </a:lnTo>
                  <a:lnTo>
                    <a:pt x="241" y="927"/>
                  </a:lnTo>
                  <a:lnTo>
                    <a:pt x="250" y="932"/>
                  </a:lnTo>
                  <a:lnTo>
                    <a:pt x="258" y="930"/>
                  </a:lnTo>
                  <a:lnTo>
                    <a:pt x="271" y="931"/>
                  </a:lnTo>
                  <a:lnTo>
                    <a:pt x="268" y="924"/>
                  </a:lnTo>
                  <a:lnTo>
                    <a:pt x="264" y="913"/>
                  </a:lnTo>
                  <a:lnTo>
                    <a:pt x="262" y="894"/>
                  </a:lnTo>
                  <a:lnTo>
                    <a:pt x="266" y="883"/>
                  </a:lnTo>
                  <a:lnTo>
                    <a:pt x="276" y="878"/>
                  </a:lnTo>
                  <a:lnTo>
                    <a:pt x="276" y="886"/>
                  </a:lnTo>
                  <a:lnTo>
                    <a:pt x="287" y="887"/>
                  </a:lnTo>
                  <a:lnTo>
                    <a:pt x="298" y="882"/>
                  </a:lnTo>
                  <a:lnTo>
                    <a:pt x="301" y="873"/>
                  </a:lnTo>
                  <a:lnTo>
                    <a:pt x="311" y="865"/>
                  </a:lnTo>
                  <a:lnTo>
                    <a:pt x="328" y="863"/>
                  </a:lnTo>
                  <a:lnTo>
                    <a:pt x="344" y="873"/>
                  </a:lnTo>
                  <a:lnTo>
                    <a:pt x="360" y="879"/>
                  </a:lnTo>
                  <a:lnTo>
                    <a:pt x="376" y="876"/>
                  </a:lnTo>
                  <a:lnTo>
                    <a:pt x="386" y="868"/>
                  </a:lnTo>
                  <a:lnTo>
                    <a:pt x="389" y="870"/>
                  </a:lnTo>
                  <a:lnTo>
                    <a:pt x="394" y="874"/>
                  </a:lnTo>
                  <a:lnTo>
                    <a:pt x="413" y="881"/>
                  </a:lnTo>
                  <a:lnTo>
                    <a:pt x="424" y="887"/>
                  </a:lnTo>
                  <a:lnTo>
                    <a:pt x="435" y="884"/>
                  </a:lnTo>
                  <a:lnTo>
                    <a:pt x="447" y="887"/>
                  </a:lnTo>
                  <a:lnTo>
                    <a:pt x="451" y="879"/>
                  </a:lnTo>
                  <a:lnTo>
                    <a:pt x="443" y="867"/>
                  </a:lnTo>
                  <a:lnTo>
                    <a:pt x="453" y="867"/>
                  </a:lnTo>
                  <a:lnTo>
                    <a:pt x="446" y="855"/>
                  </a:lnTo>
                  <a:lnTo>
                    <a:pt x="435" y="841"/>
                  </a:lnTo>
                  <a:lnTo>
                    <a:pt x="425" y="834"/>
                  </a:lnTo>
                  <a:lnTo>
                    <a:pt x="420" y="823"/>
                  </a:lnTo>
                  <a:lnTo>
                    <a:pt x="409" y="823"/>
                  </a:lnTo>
                  <a:lnTo>
                    <a:pt x="398" y="806"/>
                  </a:lnTo>
                  <a:lnTo>
                    <a:pt x="392" y="782"/>
                  </a:lnTo>
                  <a:lnTo>
                    <a:pt x="384" y="771"/>
                  </a:lnTo>
                  <a:lnTo>
                    <a:pt x="382" y="777"/>
                  </a:lnTo>
                  <a:lnTo>
                    <a:pt x="375" y="760"/>
                  </a:lnTo>
                  <a:lnTo>
                    <a:pt x="370" y="760"/>
                  </a:lnTo>
                  <a:lnTo>
                    <a:pt x="367" y="749"/>
                  </a:lnTo>
                  <a:lnTo>
                    <a:pt x="348" y="732"/>
                  </a:lnTo>
                  <a:lnTo>
                    <a:pt x="336" y="731"/>
                  </a:lnTo>
                  <a:lnTo>
                    <a:pt x="336" y="725"/>
                  </a:lnTo>
                  <a:lnTo>
                    <a:pt x="323" y="723"/>
                  </a:lnTo>
                  <a:lnTo>
                    <a:pt x="312" y="728"/>
                  </a:lnTo>
                  <a:lnTo>
                    <a:pt x="303" y="730"/>
                  </a:lnTo>
                  <a:lnTo>
                    <a:pt x="292" y="736"/>
                  </a:lnTo>
                  <a:lnTo>
                    <a:pt x="289" y="725"/>
                  </a:lnTo>
                  <a:lnTo>
                    <a:pt x="274" y="725"/>
                  </a:lnTo>
                  <a:lnTo>
                    <a:pt x="270" y="722"/>
                  </a:lnTo>
                  <a:lnTo>
                    <a:pt x="257" y="720"/>
                  </a:lnTo>
                  <a:lnTo>
                    <a:pt x="242" y="718"/>
                  </a:lnTo>
                  <a:lnTo>
                    <a:pt x="207" y="752"/>
                  </a:lnTo>
                  <a:lnTo>
                    <a:pt x="188" y="753"/>
                  </a:lnTo>
                  <a:lnTo>
                    <a:pt x="162" y="761"/>
                  </a:lnTo>
                  <a:lnTo>
                    <a:pt x="136" y="765"/>
                  </a:lnTo>
                  <a:lnTo>
                    <a:pt x="114" y="771"/>
                  </a:lnTo>
                  <a:lnTo>
                    <a:pt x="136" y="786"/>
                  </a:lnTo>
                  <a:lnTo>
                    <a:pt x="119" y="793"/>
                  </a:lnTo>
                  <a:lnTo>
                    <a:pt x="112" y="791"/>
                  </a:lnTo>
                  <a:lnTo>
                    <a:pt x="108" y="785"/>
                  </a:lnTo>
                  <a:lnTo>
                    <a:pt x="102" y="781"/>
                  </a:lnTo>
                  <a:lnTo>
                    <a:pt x="93" y="781"/>
                  </a:lnTo>
                  <a:lnTo>
                    <a:pt x="86" y="779"/>
                  </a:lnTo>
                  <a:lnTo>
                    <a:pt x="83" y="773"/>
                  </a:lnTo>
                  <a:lnTo>
                    <a:pt x="90" y="766"/>
                  </a:lnTo>
                  <a:lnTo>
                    <a:pt x="91" y="758"/>
                  </a:lnTo>
                  <a:lnTo>
                    <a:pt x="98" y="755"/>
                  </a:lnTo>
                  <a:lnTo>
                    <a:pt x="107" y="761"/>
                  </a:lnTo>
                  <a:lnTo>
                    <a:pt x="119" y="758"/>
                  </a:lnTo>
                  <a:lnTo>
                    <a:pt x="110" y="701"/>
                  </a:lnTo>
                  <a:lnTo>
                    <a:pt x="103" y="699"/>
                  </a:lnTo>
                  <a:lnTo>
                    <a:pt x="98" y="693"/>
                  </a:lnTo>
                  <a:lnTo>
                    <a:pt x="96" y="684"/>
                  </a:lnTo>
                  <a:lnTo>
                    <a:pt x="92" y="678"/>
                  </a:lnTo>
                  <a:lnTo>
                    <a:pt x="86" y="672"/>
                  </a:lnTo>
                  <a:lnTo>
                    <a:pt x="79" y="672"/>
                  </a:lnTo>
                  <a:lnTo>
                    <a:pt x="61" y="674"/>
                  </a:lnTo>
                  <a:lnTo>
                    <a:pt x="48" y="671"/>
                  </a:lnTo>
                  <a:lnTo>
                    <a:pt x="47" y="679"/>
                  </a:lnTo>
                  <a:lnTo>
                    <a:pt x="34" y="667"/>
                  </a:lnTo>
                  <a:lnTo>
                    <a:pt x="33" y="660"/>
                  </a:lnTo>
                  <a:lnTo>
                    <a:pt x="29" y="652"/>
                  </a:lnTo>
                  <a:lnTo>
                    <a:pt x="34" y="646"/>
                  </a:lnTo>
                  <a:lnTo>
                    <a:pt x="29" y="639"/>
                  </a:lnTo>
                  <a:lnTo>
                    <a:pt x="28" y="631"/>
                  </a:lnTo>
                  <a:lnTo>
                    <a:pt x="0" y="621"/>
                  </a:lnTo>
                  <a:lnTo>
                    <a:pt x="11" y="577"/>
                  </a:lnTo>
                  <a:lnTo>
                    <a:pt x="24" y="570"/>
                  </a:lnTo>
                  <a:lnTo>
                    <a:pt x="29" y="562"/>
                  </a:lnTo>
                  <a:lnTo>
                    <a:pt x="27" y="555"/>
                  </a:lnTo>
                  <a:lnTo>
                    <a:pt x="16" y="544"/>
                  </a:lnTo>
                  <a:lnTo>
                    <a:pt x="26" y="499"/>
                  </a:lnTo>
                  <a:lnTo>
                    <a:pt x="39" y="490"/>
                  </a:lnTo>
                  <a:lnTo>
                    <a:pt x="44" y="484"/>
                  </a:lnTo>
                  <a:lnTo>
                    <a:pt x="42" y="475"/>
                  </a:lnTo>
                  <a:lnTo>
                    <a:pt x="45" y="468"/>
                  </a:lnTo>
                  <a:lnTo>
                    <a:pt x="45" y="461"/>
                  </a:lnTo>
                  <a:lnTo>
                    <a:pt x="49" y="452"/>
                  </a:lnTo>
                  <a:lnTo>
                    <a:pt x="54" y="446"/>
                  </a:lnTo>
                  <a:lnTo>
                    <a:pt x="60" y="451"/>
                  </a:lnTo>
                  <a:lnTo>
                    <a:pt x="64" y="458"/>
                  </a:lnTo>
                  <a:lnTo>
                    <a:pt x="76" y="468"/>
                  </a:lnTo>
                  <a:lnTo>
                    <a:pt x="93" y="505"/>
                  </a:lnTo>
                  <a:lnTo>
                    <a:pt x="102" y="507"/>
                  </a:lnTo>
                  <a:lnTo>
                    <a:pt x="128" y="490"/>
                  </a:lnTo>
                  <a:lnTo>
                    <a:pt x="125" y="481"/>
                  </a:lnTo>
                  <a:lnTo>
                    <a:pt x="122" y="474"/>
                  </a:lnTo>
                  <a:lnTo>
                    <a:pt x="118" y="449"/>
                  </a:lnTo>
                  <a:lnTo>
                    <a:pt x="110" y="436"/>
                  </a:lnTo>
                  <a:lnTo>
                    <a:pt x="119" y="437"/>
                  </a:lnTo>
                  <a:lnTo>
                    <a:pt x="126" y="435"/>
                  </a:lnTo>
                  <a:lnTo>
                    <a:pt x="146" y="420"/>
                  </a:lnTo>
                  <a:lnTo>
                    <a:pt x="153" y="416"/>
                  </a:lnTo>
                  <a:lnTo>
                    <a:pt x="158" y="410"/>
                  </a:lnTo>
                  <a:lnTo>
                    <a:pt x="158" y="402"/>
                  </a:lnTo>
                  <a:lnTo>
                    <a:pt x="158" y="393"/>
                  </a:lnTo>
                  <a:lnTo>
                    <a:pt x="166" y="392"/>
                  </a:lnTo>
                  <a:lnTo>
                    <a:pt x="174" y="393"/>
                  </a:lnTo>
                  <a:lnTo>
                    <a:pt x="182" y="391"/>
                  </a:lnTo>
                  <a:lnTo>
                    <a:pt x="187" y="383"/>
                  </a:lnTo>
                  <a:lnTo>
                    <a:pt x="193" y="379"/>
                  </a:lnTo>
                  <a:lnTo>
                    <a:pt x="201" y="377"/>
                  </a:lnTo>
                  <a:lnTo>
                    <a:pt x="206" y="371"/>
                  </a:lnTo>
                  <a:lnTo>
                    <a:pt x="214" y="366"/>
                  </a:lnTo>
                  <a:lnTo>
                    <a:pt x="219" y="360"/>
                  </a:lnTo>
                  <a:lnTo>
                    <a:pt x="220" y="352"/>
                  </a:lnTo>
                  <a:lnTo>
                    <a:pt x="227" y="348"/>
                  </a:lnTo>
                  <a:lnTo>
                    <a:pt x="242" y="343"/>
                  </a:lnTo>
                  <a:lnTo>
                    <a:pt x="258" y="343"/>
                  </a:lnTo>
                  <a:lnTo>
                    <a:pt x="259" y="351"/>
                  </a:lnTo>
                  <a:lnTo>
                    <a:pt x="263" y="359"/>
                  </a:lnTo>
                  <a:lnTo>
                    <a:pt x="279" y="355"/>
                  </a:lnTo>
                  <a:lnTo>
                    <a:pt x="284" y="361"/>
                  </a:lnTo>
                  <a:lnTo>
                    <a:pt x="289" y="354"/>
                  </a:lnTo>
                  <a:lnTo>
                    <a:pt x="291" y="345"/>
                  </a:lnTo>
                  <a:lnTo>
                    <a:pt x="296" y="339"/>
                  </a:lnTo>
                  <a:lnTo>
                    <a:pt x="303" y="340"/>
                  </a:lnTo>
                  <a:lnTo>
                    <a:pt x="311" y="336"/>
                  </a:lnTo>
                  <a:lnTo>
                    <a:pt x="318" y="336"/>
                  </a:lnTo>
                  <a:lnTo>
                    <a:pt x="324" y="352"/>
                  </a:lnTo>
                  <a:lnTo>
                    <a:pt x="329" y="359"/>
                  </a:lnTo>
                  <a:lnTo>
                    <a:pt x="338" y="355"/>
                  </a:lnTo>
                  <a:lnTo>
                    <a:pt x="345" y="355"/>
                  </a:lnTo>
                  <a:lnTo>
                    <a:pt x="352" y="357"/>
                  </a:lnTo>
                  <a:lnTo>
                    <a:pt x="368" y="354"/>
                  </a:lnTo>
                  <a:lnTo>
                    <a:pt x="376" y="355"/>
                  </a:lnTo>
                  <a:lnTo>
                    <a:pt x="383" y="360"/>
                  </a:lnTo>
                  <a:lnTo>
                    <a:pt x="389" y="365"/>
                  </a:lnTo>
                  <a:lnTo>
                    <a:pt x="395" y="379"/>
                  </a:lnTo>
                  <a:lnTo>
                    <a:pt x="416" y="392"/>
                  </a:lnTo>
                  <a:lnTo>
                    <a:pt x="421" y="398"/>
                  </a:lnTo>
                  <a:lnTo>
                    <a:pt x="424" y="406"/>
                  </a:lnTo>
                  <a:lnTo>
                    <a:pt x="435" y="419"/>
                  </a:lnTo>
                  <a:lnTo>
                    <a:pt x="434" y="426"/>
                  </a:lnTo>
                  <a:lnTo>
                    <a:pt x="435" y="435"/>
                  </a:lnTo>
                  <a:lnTo>
                    <a:pt x="440" y="441"/>
                  </a:lnTo>
                  <a:lnTo>
                    <a:pt x="447" y="438"/>
                  </a:lnTo>
                  <a:lnTo>
                    <a:pt x="447" y="431"/>
                  </a:lnTo>
                  <a:lnTo>
                    <a:pt x="446" y="422"/>
                  </a:lnTo>
                  <a:lnTo>
                    <a:pt x="447" y="415"/>
                  </a:lnTo>
                  <a:lnTo>
                    <a:pt x="442" y="408"/>
                  </a:lnTo>
                  <a:lnTo>
                    <a:pt x="447" y="402"/>
                  </a:lnTo>
                  <a:lnTo>
                    <a:pt x="456" y="400"/>
                  </a:lnTo>
                  <a:lnTo>
                    <a:pt x="458" y="408"/>
                  </a:lnTo>
                  <a:lnTo>
                    <a:pt x="464" y="414"/>
                  </a:lnTo>
                  <a:lnTo>
                    <a:pt x="467" y="421"/>
                  </a:lnTo>
                  <a:lnTo>
                    <a:pt x="473" y="426"/>
                  </a:lnTo>
                  <a:lnTo>
                    <a:pt x="488" y="432"/>
                  </a:lnTo>
                  <a:lnTo>
                    <a:pt x="502" y="440"/>
                  </a:lnTo>
                  <a:lnTo>
                    <a:pt x="511" y="437"/>
                  </a:lnTo>
                  <a:lnTo>
                    <a:pt x="531" y="424"/>
                  </a:lnTo>
                  <a:lnTo>
                    <a:pt x="531" y="415"/>
                  </a:lnTo>
                  <a:lnTo>
                    <a:pt x="537" y="411"/>
                  </a:lnTo>
                  <a:lnTo>
                    <a:pt x="543" y="406"/>
                  </a:lnTo>
                  <a:lnTo>
                    <a:pt x="551" y="405"/>
                  </a:lnTo>
                  <a:lnTo>
                    <a:pt x="559" y="408"/>
                  </a:lnTo>
                  <a:lnTo>
                    <a:pt x="559" y="400"/>
                  </a:lnTo>
                  <a:lnTo>
                    <a:pt x="567" y="399"/>
                  </a:lnTo>
                  <a:lnTo>
                    <a:pt x="575" y="402"/>
                  </a:lnTo>
                  <a:lnTo>
                    <a:pt x="582" y="397"/>
                  </a:lnTo>
                  <a:lnTo>
                    <a:pt x="590" y="402"/>
                  </a:lnTo>
                  <a:lnTo>
                    <a:pt x="601" y="413"/>
                  </a:lnTo>
                  <a:lnTo>
                    <a:pt x="615" y="404"/>
                  </a:lnTo>
                  <a:lnTo>
                    <a:pt x="619" y="397"/>
                  </a:lnTo>
                  <a:lnTo>
                    <a:pt x="634" y="397"/>
                  </a:lnTo>
                  <a:lnTo>
                    <a:pt x="641" y="393"/>
                  </a:lnTo>
                  <a:lnTo>
                    <a:pt x="657" y="399"/>
                  </a:lnTo>
                  <a:lnTo>
                    <a:pt x="662" y="405"/>
                  </a:lnTo>
                  <a:lnTo>
                    <a:pt x="663" y="421"/>
                  </a:lnTo>
                  <a:lnTo>
                    <a:pt x="669" y="427"/>
                  </a:lnTo>
                  <a:lnTo>
                    <a:pt x="674" y="434"/>
                  </a:lnTo>
                  <a:lnTo>
                    <a:pt x="690" y="432"/>
                  </a:lnTo>
                  <a:lnTo>
                    <a:pt x="705" y="435"/>
                  </a:lnTo>
                  <a:lnTo>
                    <a:pt x="705" y="435"/>
                  </a:lnTo>
                  <a:lnTo>
                    <a:pt x="707" y="446"/>
                  </a:lnTo>
                  <a:lnTo>
                    <a:pt x="725" y="445"/>
                  </a:lnTo>
                  <a:lnTo>
                    <a:pt x="731" y="440"/>
                  </a:lnTo>
                  <a:lnTo>
                    <a:pt x="738" y="425"/>
                  </a:lnTo>
                  <a:lnTo>
                    <a:pt x="743" y="419"/>
                  </a:lnTo>
                  <a:lnTo>
                    <a:pt x="749" y="421"/>
                  </a:lnTo>
                  <a:lnTo>
                    <a:pt x="760" y="434"/>
                  </a:lnTo>
                  <a:lnTo>
                    <a:pt x="776" y="435"/>
                  </a:lnTo>
                  <a:lnTo>
                    <a:pt x="792" y="432"/>
                  </a:lnTo>
                  <a:lnTo>
                    <a:pt x="800" y="426"/>
                  </a:lnTo>
                  <a:lnTo>
                    <a:pt x="814" y="421"/>
                  </a:lnTo>
                  <a:lnTo>
                    <a:pt x="827" y="383"/>
                  </a:lnTo>
                  <a:lnTo>
                    <a:pt x="830" y="376"/>
                  </a:lnTo>
                  <a:lnTo>
                    <a:pt x="824" y="370"/>
                  </a:lnTo>
                  <a:lnTo>
                    <a:pt x="823" y="366"/>
                  </a:lnTo>
                  <a:lnTo>
                    <a:pt x="809" y="365"/>
                  </a:lnTo>
                  <a:lnTo>
                    <a:pt x="793" y="363"/>
                  </a:lnTo>
                  <a:lnTo>
                    <a:pt x="787" y="356"/>
                  </a:lnTo>
                  <a:lnTo>
                    <a:pt x="784" y="351"/>
                  </a:lnTo>
                  <a:lnTo>
                    <a:pt x="766" y="348"/>
                  </a:lnTo>
                  <a:lnTo>
                    <a:pt x="759" y="345"/>
                  </a:lnTo>
                  <a:lnTo>
                    <a:pt x="760" y="336"/>
                  </a:lnTo>
                  <a:lnTo>
                    <a:pt x="755" y="329"/>
                  </a:lnTo>
                  <a:lnTo>
                    <a:pt x="739" y="327"/>
                  </a:lnTo>
                  <a:lnTo>
                    <a:pt x="741" y="318"/>
                  </a:lnTo>
                  <a:lnTo>
                    <a:pt x="748" y="316"/>
                  </a:lnTo>
                  <a:lnTo>
                    <a:pt x="760" y="306"/>
                  </a:lnTo>
                  <a:lnTo>
                    <a:pt x="776" y="301"/>
                  </a:lnTo>
                  <a:lnTo>
                    <a:pt x="790" y="291"/>
                  </a:lnTo>
                  <a:lnTo>
                    <a:pt x="793" y="285"/>
                  </a:lnTo>
                  <a:lnTo>
                    <a:pt x="795" y="276"/>
                  </a:lnTo>
                  <a:lnTo>
                    <a:pt x="776" y="249"/>
                  </a:lnTo>
                  <a:lnTo>
                    <a:pt x="784" y="246"/>
                  </a:lnTo>
                  <a:lnTo>
                    <a:pt x="790" y="241"/>
                  </a:lnTo>
                  <a:lnTo>
                    <a:pt x="792" y="232"/>
                  </a:lnTo>
                  <a:lnTo>
                    <a:pt x="798" y="227"/>
                  </a:lnTo>
                  <a:lnTo>
                    <a:pt x="807" y="226"/>
                  </a:lnTo>
                  <a:lnTo>
                    <a:pt x="814" y="227"/>
                  </a:lnTo>
                  <a:lnTo>
                    <a:pt x="823" y="226"/>
                  </a:lnTo>
                  <a:lnTo>
                    <a:pt x="830" y="228"/>
                  </a:lnTo>
                  <a:lnTo>
                    <a:pt x="846" y="228"/>
                  </a:lnTo>
                  <a:lnTo>
                    <a:pt x="855" y="226"/>
                  </a:lnTo>
                  <a:lnTo>
                    <a:pt x="857" y="217"/>
                  </a:lnTo>
                  <a:lnTo>
                    <a:pt x="854" y="211"/>
                  </a:lnTo>
                  <a:lnTo>
                    <a:pt x="839" y="203"/>
                  </a:lnTo>
                  <a:lnTo>
                    <a:pt x="807" y="199"/>
                  </a:lnTo>
                  <a:lnTo>
                    <a:pt x="803" y="192"/>
                  </a:lnTo>
                  <a:lnTo>
                    <a:pt x="805" y="183"/>
                  </a:lnTo>
                  <a:lnTo>
                    <a:pt x="812" y="183"/>
                  </a:lnTo>
                  <a:lnTo>
                    <a:pt x="819" y="180"/>
                  </a:lnTo>
                  <a:lnTo>
                    <a:pt x="823" y="173"/>
                  </a:lnTo>
                  <a:lnTo>
                    <a:pt x="818" y="168"/>
                  </a:lnTo>
                  <a:lnTo>
                    <a:pt x="811" y="172"/>
                  </a:lnTo>
                  <a:lnTo>
                    <a:pt x="795" y="172"/>
                  </a:lnTo>
                  <a:lnTo>
                    <a:pt x="795" y="163"/>
                  </a:lnTo>
                  <a:lnTo>
                    <a:pt x="797" y="156"/>
                  </a:lnTo>
                  <a:lnTo>
                    <a:pt x="802" y="150"/>
                  </a:lnTo>
                  <a:lnTo>
                    <a:pt x="791" y="139"/>
                  </a:lnTo>
                  <a:lnTo>
                    <a:pt x="807" y="137"/>
                  </a:lnTo>
                  <a:lnTo>
                    <a:pt x="811" y="131"/>
                  </a:lnTo>
                  <a:lnTo>
                    <a:pt x="820" y="131"/>
                  </a:lnTo>
                  <a:lnTo>
                    <a:pt x="825" y="137"/>
                  </a:lnTo>
                  <a:lnTo>
                    <a:pt x="833" y="136"/>
                  </a:lnTo>
                  <a:lnTo>
                    <a:pt x="841" y="137"/>
                  </a:lnTo>
                  <a:lnTo>
                    <a:pt x="849" y="135"/>
                  </a:lnTo>
                  <a:lnTo>
                    <a:pt x="873" y="136"/>
                  </a:lnTo>
                  <a:lnTo>
                    <a:pt x="878" y="142"/>
                  </a:lnTo>
                  <a:lnTo>
                    <a:pt x="888" y="130"/>
                  </a:lnTo>
                  <a:lnTo>
                    <a:pt x="895" y="128"/>
                  </a:lnTo>
                  <a:lnTo>
                    <a:pt x="911" y="128"/>
                  </a:lnTo>
                  <a:lnTo>
                    <a:pt x="918" y="123"/>
                  </a:lnTo>
                  <a:lnTo>
                    <a:pt x="926" y="120"/>
                  </a:lnTo>
                  <a:lnTo>
                    <a:pt x="938" y="110"/>
                  </a:lnTo>
                  <a:lnTo>
                    <a:pt x="947" y="113"/>
                  </a:lnTo>
                  <a:lnTo>
                    <a:pt x="952" y="118"/>
                  </a:lnTo>
                  <a:lnTo>
                    <a:pt x="961" y="118"/>
                  </a:lnTo>
                  <a:lnTo>
                    <a:pt x="963" y="110"/>
                  </a:lnTo>
                  <a:lnTo>
                    <a:pt x="980" y="107"/>
                  </a:lnTo>
                  <a:lnTo>
                    <a:pt x="986" y="102"/>
                  </a:lnTo>
                  <a:lnTo>
                    <a:pt x="995" y="102"/>
                  </a:lnTo>
                  <a:lnTo>
                    <a:pt x="1002" y="98"/>
                  </a:lnTo>
                  <a:lnTo>
                    <a:pt x="1010" y="98"/>
                  </a:lnTo>
                  <a:lnTo>
                    <a:pt x="1017" y="101"/>
                  </a:lnTo>
                  <a:lnTo>
                    <a:pt x="1022" y="93"/>
                  </a:lnTo>
                  <a:lnTo>
                    <a:pt x="1023" y="86"/>
                  </a:lnTo>
                  <a:lnTo>
                    <a:pt x="1027" y="79"/>
                  </a:lnTo>
                  <a:lnTo>
                    <a:pt x="1034" y="74"/>
                  </a:lnTo>
                  <a:lnTo>
                    <a:pt x="1042" y="72"/>
                  </a:lnTo>
                  <a:lnTo>
                    <a:pt x="1049" y="76"/>
                  </a:lnTo>
                  <a:lnTo>
                    <a:pt x="1067" y="70"/>
                  </a:lnTo>
                  <a:lnTo>
                    <a:pt x="1067" y="71"/>
                  </a:lnTo>
                  <a:lnTo>
                    <a:pt x="1104" y="61"/>
                  </a:lnTo>
                  <a:lnTo>
                    <a:pt x="1136" y="58"/>
                  </a:lnTo>
                  <a:lnTo>
                    <a:pt x="1164" y="49"/>
                  </a:lnTo>
                  <a:lnTo>
                    <a:pt x="1171" y="44"/>
                  </a:lnTo>
                  <a:lnTo>
                    <a:pt x="1179" y="44"/>
                  </a:lnTo>
                  <a:lnTo>
                    <a:pt x="1187" y="42"/>
                  </a:lnTo>
                  <a:lnTo>
                    <a:pt x="1191" y="36"/>
                  </a:lnTo>
                  <a:lnTo>
                    <a:pt x="1191" y="28"/>
                  </a:lnTo>
                  <a:lnTo>
                    <a:pt x="1191" y="20"/>
                  </a:lnTo>
                  <a:lnTo>
                    <a:pt x="1200" y="21"/>
                  </a:lnTo>
                  <a:lnTo>
                    <a:pt x="1207" y="20"/>
                  </a:lnTo>
                  <a:lnTo>
                    <a:pt x="1212" y="12"/>
                  </a:lnTo>
                  <a:lnTo>
                    <a:pt x="1218" y="7"/>
                  </a:lnTo>
                  <a:lnTo>
                    <a:pt x="1227" y="7"/>
                  </a:lnTo>
                  <a:lnTo>
                    <a:pt x="1232" y="1"/>
                  </a:lnTo>
                  <a:lnTo>
                    <a:pt x="1239" y="0"/>
                  </a:lnTo>
                  <a:lnTo>
                    <a:pt x="1244" y="6"/>
                  </a:lnTo>
                  <a:lnTo>
                    <a:pt x="1253" y="4"/>
                  </a:lnTo>
                  <a:lnTo>
                    <a:pt x="1260" y="7"/>
                  </a:lnTo>
                  <a:lnTo>
                    <a:pt x="1269" y="5"/>
                  </a:lnTo>
                  <a:lnTo>
                    <a:pt x="1276" y="9"/>
                  </a:lnTo>
                  <a:lnTo>
                    <a:pt x="1281" y="15"/>
                  </a:lnTo>
                  <a:lnTo>
                    <a:pt x="1295" y="23"/>
                  </a:lnTo>
                  <a:lnTo>
                    <a:pt x="1302" y="20"/>
                  </a:lnTo>
                  <a:lnTo>
                    <a:pt x="1308" y="15"/>
                  </a:lnTo>
                  <a:lnTo>
                    <a:pt x="1324" y="12"/>
                  </a:lnTo>
                  <a:lnTo>
                    <a:pt x="1332" y="15"/>
                  </a:lnTo>
                  <a:lnTo>
                    <a:pt x="1338" y="21"/>
                  </a:lnTo>
                  <a:lnTo>
                    <a:pt x="1341" y="28"/>
                  </a:lnTo>
                  <a:lnTo>
                    <a:pt x="1343" y="44"/>
                  </a:lnTo>
                  <a:lnTo>
                    <a:pt x="1341" y="53"/>
                  </a:lnTo>
                  <a:lnTo>
                    <a:pt x="1344" y="60"/>
                  </a:lnTo>
                  <a:lnTo>
                    <a:pt x="1356" y="71"/>
                  </a:lnTo>
                  <a:lnTo>
                    <a:pt x="1352" y="79"/>
                  </a:lnTo>
                  <a:lnTo>
                    <a:pt x="1354" y="94"/>
                  </a:lnTo>
                  <a:lnTo>
                    <a:pt x="1349" y="102"/>
                  </a:lnTo>
                  <a:lnTo>
                    <a:pt x="1344" y="107"/>
                  </a:lnTo>
                  <a:lnTo>
                    <a:pt x="1347" y="114"/>
                  </a:lnTo>
                  <a:lnTo>
                    <a:pt x="1350" y="123"/>
                  </a:lnTo>
                  <a:lnTo>
                    <a:pt x="1366" y="118"/>
                  </a:lnTo>
                  <a:lnTo>
                    <a:pt x="1373" y="123"/>
                  </a:lnTo>
                  <a:lnTo>
                    <a:pt x="1381" y="122"/>
                  </a:lnTo>
                  <a:lnTo>
                    <a:pt x="1384" y="113"/>
                  </a:lnTo>
                  <a:lnTo>
                    <a:pt x="1392" y="113"/>
                  </a:lnTo>
                  <a:lnTo>
                    <a:pt x="1399" y="115"/>
                  </a:lnTo>
                  <a:lnTo>
                    <a:pt x="1402" y="107"/>
                  </a:lnTo>
                  <a:lnTo>
                    <a:pt x="1402" y="99"/>
                  </a:lnTo>
                  <a:lnTo>
                    <a:pt x="1409" y="101"/>
                  </a:lnTo>
                  <a:lnTo>
                    <a:pt x="1413" y="108"/>
                  </a:lnTo>
                  <a:lnTo>
                    <a:pt x="1415" y="117"/>
                  </a:lnTo>
                  <a:lnTo>
                    <a:pt x="1420" y="122"/>
                  </a:lnTo>
                  <a:lnTo>
                    <a:pt x="1418" y="129"/>
                  </a:lnTo>
                  <a:lnTo>
                    <a:pt x="1416" y="137"/>
                  </a:lnTo>
                  <a:lnTo>
                    <a:pt x="1432" y="139"/>
                  </a:lnTo>
                  <a:lnTo>
                    <a:pt x="1430" y="131"/>
                  </a:lnTo>
                  <a:lnTo>
                    <a:pt x="1425" y="125"/>
                  </a:lnTo>
                  <a:lnTo>
                    <a:pt x="1432" y="123"/>
                  </a:lnTo>
                  <a:lnTo>
                    <a:pt x="1448" y="125"/>
                  </a:lnTo>
                  <a:lnTo>
                    <a:pt x="1456" y="130"/>
                  </a:lnTo>
                  <a:lnTo>
                    <a:pt x="1461" y="136"/>
                  </a:lnTo>
                  <a:lnTo>
                    <a:pt x="1469" y="140"/>
                  </a:lnTo>
                  <a:lnTo>
                    <a:pt x="1476" y="140"/>
                  </a:lnTo>
                  <a:lnTo>
                    <a:pt x="1480" y="133"/>
                  </a:lnTo>
                  <a:lnTo>
                    <a:pt x="1488" y="129"/>
                  </a:lnTo>
                  <a:lnTo>
                    <a:pt x="1490" y="137"/>
                  </a:lnTo>
                  <a:lnTo>
                    <a:pt x="1490" y="145"/>
                  </a:lnTo>
                  <a:lnTo>
                    <a:pt x="1481" y="147"/>
                  </a:lnTo>
                  <a:lnTo>
                    <a:pt x="1475" y="152"/>
                  </a:lnTo>
                  <a:lnTo>
                    <a:pt x="1470" y="160"/>
                  </a:lnTo>
                  <a:lnTo>
                    <a:pt x="1468" y="167"/>
                  </a:lnTo>
                  <a:lnTo>
                    <a:pt x="1469" y="176"/>
                  </a:lnTo>
                  <a:lnTo>
                    <a:pt x="1474" y="183"/>
                  </a:lnTo>
                  <a:lnTo>
                    <a:pt x="1481" y="182"/>
                  </a:lnTo>
                  <a:lnTo>
                    <a:pt x="1486" y="176"/>
                  </a:lnTo>
                  <a:lnTo>
                    <a:pt x="1501" y="169"/>
                  </a:lnTo>
                  <a:lnTo>
                    <a:pt x="1508" y="173"/>
                  </a:lnTo>
                  <a:lnTo>
                    <a:pt x="1517" y="172"/>
                  </a:lnTo>
                  <a:lnTo>
                    <a:pt x="1522" y="177"/>
                  </a:lnTo>
                  <a:lnTo>
                    <a:pt x="1531" y="177"/>
                  </a:lnTo>
                  <a:lnTo>
                    <a:pt x="1528" y="169"/>
                  </a:lnTo>
                  <a:lnTo>
                    <a:pt x="1533" y="163"/>
                  </a:lnTo>
                  <a:lnTo>
                    <a:pt x="1542" y="163"/>
                  </a:lnTo>
                  <a:lnTo>
                    <a:pt x="1551" y="151"/>
                  </a:lnTo>
                  <a:lnTo>
                    <a:pt x="1567" y="149"/>
                  </a:lnTo>
                  <a:lnTo>
                    <a:pt x="1580" y="137"/>
                  </a:lnTo>
                  <a:lnTo>
                    <a:pt x="1586" y="123"/>
                  </a:lnTo>
                  <a:lnTo>
                    <a:pt x="1592" y="118"/>
                  </a:lnTo>
                  <a:lnTo>
                    <a:pt x="1601" y="119"/>
                  </a:lnTo>
                  <a:lnTo>
                    <a:pt x="1617" y="115"/>
                  </a:lnTo>
                  <a:lnTo>
                    <a:pt x="1624" y="113"/>
                  </a:lnTo>
                  <a:lnTo>
                    <a:pt x="1628" y="106"/>
                  </a:lnTo>
                  <a:lnTo>
                    <a:pt x="1644" y="104"/>
                  </a:lnTo>
                  <a:lnTo>
                    <a:pt x="1657" y="96"/>
                  </a:lnTo>
                  <a:lnTo>
                    <a:pt x="1661" y="103"/>
                  </a:lnTo>
                  <a:lnTo>
                    <a:pt x="1662" y="110"/>
                  </a:lnTo>
                  <a:lnTo>
                    <a:pt x="1657" y="118"/>
                  </a:lnTo>
                  <a:lnTo>
                    <a:pt x="1650" y="122"/>
                  </a:lnTo>
                  <a:lnTo>
                    <a:pt x="1642" y="120"/>
                  </a:lnTo>
                  <a:lnTo>
                    <a:pt x="1641" y="128"/>
                  </a:lnTo>
                  <a:lnTo>
                    <a:pt x="1644" y="135"/>
                  </a:lnTo>
                  <a:lnTo>
                    <a:pt x="1648" y="137"/>
                  </a:lnTo>
                  <a:lnTo>
                    <a:pt x="1720" y="204"/>
                  </a:lnTo>
                  <a:lnTo>
                    <a:pt x="1840" y="422"/>
                  </a:lnTo>
                  <a:lnTo>
                    <a:pt x="1854" y="411"/>
                  </a:lnTo>
                  <a:lnTo>
                    <a:pt x="1857" y="404"/>
                  </a:lnTo>
                  <a:lnTo>
                    <a:pt x="1857" y="397"/>
                  </a:lnTo>
                  <a:lnTo>
                    <a:pt x="1868" y="383"/>
                  </a:lnTo>
                  <a:lnTo>
                    <a:pt x="1876" y="382"/>
                  </a:lnTo>
                  <a:lnTo>
                    <a:pt x="1881" y="388"/>
                  </a:lnTo>
                  <a:lnTo>
                    <a:pt x="1889" y="391"/>
                  </a:lnTo>
                  <a:lnTo>
                    <a:pt x="1903" y="399"/>
                  </a:lnTo>
                  <a:lnTo>
                    <a:pt x="1899" y="406"/>
                  </a:lnTo>
                  <a:lnTo>
                    <a:pt x="1903" y="413"/>
                  </a:lnTo>
                  <a:lnTo>
                    <a:pt x="1909" y="414"/>
                  </a:lnTo>
                  <a:lnTo>
                    <a:pt x="1914" y="427"/>
                  </a:lnTo>
                  <a:lnTo>
                    <a:pt x="1938" y="425"/>
                  </a:lnTo>
                  <a:lnTo>
                    <a:pt x="1956" y="430"/>
                  </a:lnTo>
                  <a:lnTo>
                    <a:pt x="1963" y="427"/>
                  </a:lnTo>
                  <a:lnTo>
                    <a:pt x="1979" y="427"/>
                  </a:lnTo>
                  <a:lnTo>
                    <a:pt x="1981" y="420"/>
                  </a:lnTo>
                  <a:lnTo>
                    <a:pt x="1986" y="414"/>
                  </a:lnTo>
                  <a:lnTo>
                    <a:pt x="1995" y="415"/>
                  </a:lnTo>
                  <a:lnTo>
                    <a:pt x="2002" y="415"/>
                  </a:lnTo>
                  <a:lnTo>
                    <a:pt x="2006" y="408"/>
                  </a:lnTo>
                  <a:lnTo>
                    <a:pt x="2012" y="403"/>
                  </a:lnTo>
                  <a:lnTo>
                    <a:pt x="2028" y="408"/>
                  </a:lnTo>
                  <a:lnTo>
                    <a:pt x="2035" y="411"/>
                  </a:lnTo>
                  <a:lnTo>
                    <a:pt x="2039" y="419"/>
                  </a:lnTo>
                  <a:lnTo>
                    <a:pt x="2046" y="422"/>
                  </a:lnTo>
                  <a:lnTo>
                    <a:pt x="2056" y="435"/>
                  </a:lnTo>
                  <a:lnTo>
                    <a:pt x="2064" y="438"/>
                  </a:lnTo>
                  <a:lnTo>
                    <a:pt x="2067" y="446"/>
                  </a:lnTo>
                  <a:lnTo>
                    <a:pt x="2065" y="454"/>
                  </a:lnTo>
                  <a:lnTo>
                    <a:pt x="2066" y="462"/>
                  </a:lnTo>
                  <a:lnTo>
                    <a:pt x="2070" y="469"/>
                  </a:lnTo>
                  <a:lnTo>
                    <a:pt x="2078" y="470"/>
                  </a:lnTo>
                  <a:lnTo>
                    <a:pt x="2099" y="481"/>
                  </a:lnTo>
                  <a:lnTo>
                    <a:pt x="2103" y="489"/>
                  </a:lnTo>
                  <a:lnTo>
                    <a:pt x="2103" y="496"/>
                  </a:lnTo>
                  <a:lnTo>
                    <a:pt x="2110" y="500"/>
                  </a:lnTo>
                  <a:lnTo>
                    <a:pt x="2115" y="505"/>
                  </a:lnTo>
                  <a:lnTo>
                    <a:pt x="2123" y="519"/>
                  </a:lnTo>
                  <a:lnTo>
                    <a:pt x="2129" y="524"/>
                  </a:lnTo>
                  <a:lnTo>
                    <a:pt x="2145" y="526"/>
                  </a:lnTo>
                  <a:lnTo>
                    <a:pt x="2152" y="531"/>
                  </a:lnTo>
                  <a:lnTo>
                    <a:pt x="2159" y="533"/>
                  </a:lnTo>
                  <a:lnTo>
                    <a:pt x="2168" y="534"/>
                  </a:lnTo>
                  <a:lnTo>
                    <a:pt x="2177" y="534"/>
                  </a:lnTo>
                  <a:lnTo>
                    <a:pt x="2179" y="527"/>
                  </a:lnTo>
                  <a:lnTo>
                    <a:pt x="2184" y="521"/>
                  </a:lnTo>
                  <a:lnTo>
                    <a:pt x="2199" y="515"/>
                  </a:lnTo>
                  <a:lnTo>
                    <a:pt x="2201" y="523"/>
                  </a:lnTo>
                  <a:lnTo>
                    <a:pt x="2205" y="531"/>
                  </a:lnTo>
                  <a:lnTo>
                    <a:pt x="2212" y="535"/>
                  </a:lnTo>
                  <a:lnTo>
                    <a:pt x="2218" y="549"/>
                  </a:lnTo>
                  <a:lnTo>
                    <a:pt x="2226" y="554"/>
                  </a:lnTo>
                  <a:lnTo>
                    <a:pt x="2230" y="561"/>
                  </a:lnTo>
                  <a:lnTo>
                    <a:pt x="2217" y="587"/>
                  </a:lnTo>
                  <a:lnTo>
                    <a:pt x="2207" y="607"/>
                  </a:lnTo>
                  <a:lnTo>
                    <a:pt x="2191" y="623"/>
                  </a:lnTo>
                  <a:lnTo>
                    <a:pt x="2171" y="629"/>
                  </a:lnTo>
                  <a:lnTo>
                    <a:pt x="2156" y="628"/>
                  </a:lnTo>
                  <a:lnTo>
                    <a:pt x="2145" y="648"/>
                  </a:lnTo>
                  <a:lnTo>
                    <a:pt x="2140" y="673"/>
                  </a:lnTo>
                  <a:lnTo>
                    <a:pt x="2142" y="696"/>
                  </a:lnTo>
                  <a:lnTo>
                    <a:pt x="2139" y="733"/>
                  </a:lnTo>
                  <a:lnTo>
                    <a:pt x="2116" y="741"/>
                  </a:lnTo>
                  <a:lnTo>
                    <a:pt x="2102" y="753"/>
                  </a:lnTo>
                  <a:lnTo>
                    <a:pt x="2092" y="745"/>
                  </a:lnTo>
                  <a:lnTo>
                    <a:pt x="2082" y="736"/>
                  </a:lnTo>
                  <a:lnTo>
                    <a:pt x="2048" y="739"/>
                  </a:lnTo>
                  <a:lnTo>
                    <a:pt x="2030" y="733"/>
                  </a:lnTo>
                  <a:lnTo>
                    <a:pt x="2021" y="726"/>
                  </a:lnTo>
                  <a:lnTo>
                    <a:pt x="1996" y="726"/>
                  </a:lnTo>
                  <a:lnTo>
                    <a:pt x="1986" y="747"/>
                  </a:lnTo>
                  <a:lnTo>
                    <a:pt x="1978" y="773"/>
                  </a:lnTo>
                  <a:lnTo>
                    <a:pt x="1965" y="800"/>
                  </a:lnTo>
                  <a:lnTo>
                    <a:pt x="1959" y="824"/>
                  </a:lnTo>
                  <a:lnTo>
                    <a:pt x="1956" y="844"/>
                  </a:lnTo>
                  <a:lnTo>
                    <a:pt x="1958" y="859"/>
                  </a:lnTo>
                  <a:lnTo>
                    <a:pt x="1964" y="877"/>
                  </a:lnTo>
                  <a:lnTo>
                    <a:pt x="1957" y="882"/>
                  </a:lnTo>
                  <a:lnTo>
                    <a:pt x="1902" y="884"/>
                  </a:lnTo>
                  <a:lnTo>
                    <a:pt x="1879" y="892"/>
                  </a:lnTo>
                  <a:lnTo>
                    <a:pt x="1861" y="894"/>
                  </a:lnTo>
                  <a:lnTo>
                    <a:pt x="1841" y="901"/>
                  </a:lnTo>
                  <a:lnTo>
                    <a:pt x="1831" y="909"/>
                  </a:lnTo>
                  <a:lnTo>
                    <a:pt x="1840" y="916"/>
                  </a:lnTo>
                  <a:lnTo>
                    <a:pt x="1847" y="931"/>
                  </a:lnTo>
                  <a:lnTo>
                    <a:pt x="1852" y="969"/>
                  </a:lnTo>
                  <a:lnTo>
                    <a:pt x="1856" y="984"/>
                  </a:lnTo>
                  <a:lnTo>
                    <a:pt x="1863" y="996"/>
                  </a:lnTo>
                  <a:lnTo>
                    <a:pt x="1872" y="1023"/>
                  </a:lnTo>
                  <a:lnTo>
                    <a:pt x="1872" y="1038"/>
                  </a:lnTo>
                  <a:lnTo>
                    <a:pt x="1859" y="1048"/>
                  </a:lnTo>
                  <a:lnTo>
                    <a:pt x="1860" y="1061"/>
                  </a:lnTo>
                  <a:lnTo>
                    <a:pt x="1852" y="1070"/>
                  </a:lnTo>
                  <a:lnTo>
                    <a:pt x="1850" y="1081"/>
                  </a:lnTo>
                  <a:lnTo>
                    <a:pt x="1850" y="1099"/>
                  </a:lnTo>
                  <a:lnTo>
                    <a:pt x="1850" y="1099"/>
                  </a:lnTo>
                  <a:lnTo>
                    <a:pt x="1843" y="1099"/>
                  </a:lnTo>
                  <a:lnTo>
                    <a:pt x="1823" y="1086"/>
                  </a:lnTo>
                  <a:lnTo>
                    <a:pt x="1807" y="1083"/>
                  </a:lnTo>
                  <a:lnTo>
                    <a:pt x="1792" y="1065"/>
                  </a:lnTo>
                  <a:lnTo>
                    <a:pt x="1776" y="1064"/>
                  </a:lnTo>
                  <a:lnTo>
                    <a:pt x="1768" y="1061"/>
                  </a:lnTo>
                  <a:lnTo>
                    <a:pt x="1760" y="1061"/>
                  </a:lnTo>
                  <a:lnTo>
                    <a:pt x="1753" y="1057"/>
                  </a:lnTo>
                  <a:lnTo>
                    <a:pt x="1745" y="1056"/>
                  </a:lnTo>
                  <a:lnTo>
                    <a:pt x="1721" y="1057"/>
                  </a:lnTo>
                  <a:lnTo>
                    <a:pt x="1698" y="1054"/>
                  </a:lnTo>
                  <a:lnTo>
                    <a:pt x="1689" y="1055"/>
                  </a:lnTo>
                  <a:lnTo>
                    <a:pt x="1674" y="1048"/>
                  </a:lnTo>
                  <a:lnTo>
                    <a:pt x="1667" y="1048"/>
                  </a:lnTo>
                  <a:lnTo>
                    <a:pt x="1652" y="1054"/>
                  </a:lnTo>
                  <a:lnTo>
                    <a:pt x="1620" y="1050"/>
                  </a:lnTo>
                  <a:lnTo>
                    <a:pt x="1612" y="1050"/>
                  </a:lnTo>
                  <a:lnTo>
                    <a:pt x="1596" y="1054"/>
                  </a:lnTo>
                  <a:lnTo>
                    <a:pt x="1580" y="1054"/>
                  </a:lnTo>
                  <a:lnTo>
                    <a:pt x="1571" y="1053"/>
                  </a:lnTo>
                  <a:lnTo>
                    <a:pt x="1565" y="1048"/>
                  </a:lnTo>
                  <a:lnTo>
                    <a:pt x="1556" y="1046"/>
                  </a:lnTo>
                  <a:lnTo>
                    <a:pt x="1540" y="1048"/>
                  </a:lnTo>
                  <a:lnTo>
                    <a:pt x="1534" y="1043"/>
                  </a:lnTo>
                  <a:lnTo>
                    <a:pt x="1513" y="1030"/>
                  </a:lnTo>
                  <a:lnTo>
                    <a:pt x="1506" y="1034"/>
                  </a:lnTo>
                  <a:lnTo>
                    <a:pt x="1499" y="1035"/>
                  </a:lnTo>
                  <a:lnTo>
                    <a:pt x="1491" y="1038"/>
                  </a:lnTo>
                  <a:lnTo>
                    <a:pt x="1479" y="1048"/>
                  </a:lnTo>
                  <a:lnTo>
                    <a:pt x="1478" y="1056"/>
                  </a:lnTo>
                  <a:lnTo>
                    <a:pt x="1473" y="1064"/>
                  </a:lnTo>
                  <a:lnTo>
                    <a:pt x="1470" y="1080"/>
                  </a:lnTo>
                  <a:lnTo>
                    <a:pt x="1467" y="1086"/>
                  </a:lnTo>
                  <a:lnTo>
                    <a:pt x="1451" y="1082"/>
                  </a:lnTo>
                  <a:lnTo>
                    <a:pt x="1437" y="1075"/>
                  </a:lnTo>
                  <a:lnTo>
                    <a:pt x="1421" y="1070"/>
                  </a:lnTo>
                  <a:lnTo>
                    <a:pt x="1414" y="1066"/>
                  </a:lnTo>
                  <a:lnTo>
                    <a:pt x="1406" y="1064"/>
                  </a:lnTo>
                  <a:lnTo>
                    <a:pt x="1398" y="1064"/>
                  </a:lnTo>
                  <a:lnTo>
                    <a:pt x="1383" y="1061"/>
                  </a:lnTo>
                  <a:lnTo>
                    <a:pt x="1375" y="1062"/>
                  </a:lnTo>
                  <a:lnTo>
                    <a:pt x="1367" y="1060"/>
                  </a:lnTo>
                  <a:lnTo>
                    <a:pt x="1351" y="1062"/>
                  </a:lnTo>
                  <a:lnTo>
                    <a:pt x="1344" y="1066"/>
                  </a:lnTo>
                  <a:lnTo>
                    <a:pt x="1341" y="1073"/>
                  </a:lnTo>
                  <a:lnTo>
                    <a:pt x="1343" y="1081"/>
                  </a:lnTo>
                  <a:lnTo>
                    <a:pt x="1338" y="1088"/>
                  </a:lnTo>
                  <a:lnTo>
                    <a:pt x="1334" y="1096"/>
                  </a:lnTo>
                  <a:lnTo>
                    <a:pt x="1332" y="1103"/>
                  </a:lnTo>
                  <a:lnTo>
                    <a:pt x="1320" y="1115"/>
                  </a:lnTo>
                  <a:lnTo>
                    <a:pt x="1313" y="1118"/>
                  </a:lnTo>
                  <a:lnTo>
                    <a:pt x="1306" y="1115"/>
                  </a:lnTo>
                  <a:lnTo>
                    <a:pt x="1300" y="1130"/>
                  </a:lnTo>
                  <a:lnTo>
                    <a:pt x="1293" y="1135"/>
                  </a:lnTo>
                  <a:lnTo>
                    <a:pt x="1271" y="1145"/>
                  </a:lnTo>
                  <a:lnTo>
                    <a:pt x="1257" y="1153"/>
                  </a:lnTo>
                  <a:lnTo>
                    <a:pt x="1252" y="1159"/>
                  </a:lnTo>
                  <a:lnTo>
                    <a:pt x="1244" y="1162"/>
                  </a:lnTo>
                  <a:lnTo>
                    <a:pt x="1237" y="1167"/>
                  </a:lnTo>
                  <a:lnTo>
                    <a:pt x="1233" y="1174"/>
                  </a:lnTo>
                  <a:lnTo>
                    <a:pt x="1231" y="1182"/>
                  </a:lnTo>
                  <a:lnTo>
                    <a:pt x="1225" y="1186"/>
                  </a:lnTo>
                  <a:lnTo>
                    <a:pt x="1217" y="1190"/>
                  </a:lnTo>
                  <a:lnTo>
                    <a:pt x="1209" y="1189"/>
                  </a:lnTo>
                  <a:lnTo>
                    <a:pt x="1194" y="1183"/>
                  </a:lnTo>
                  <a:lnTo>
                    <a:pt x="1185" y="1180"/>
                  </a:lnTo>
                  <a:lnTo>
                    <a:pt x="1172" y="1172"/>
                  </a:lnTo>
                  <a:lnTo>
                    <a:pt x="1115" y="1178"/>
                  </a:lnTo>
                  <a:lnTo>
                    <a:pt x="1105" y="1132"/>
                  </a:lnTo>
                  <a:lnTo>
                    <a:pt x="1072" y="1126"/>
                  </a:lnTo>
                  <a:lnTo>
                    <a:pt x="1071" y="1113"/>
                  </a:lnTo>
                  <a:lnTo>
                    <a:pt x="1071" y="1097"/>
                  </a:lnTo>
                  <a:lnTo>
                    <a:pt x="1080" y="1096"/>
                  </a:lnTo>
                  <a:lnTo>
                    <a:pt x="1078" y="1053"/>
                  </a:lnTo>
                  <a:lnTo>
                    <a:pt x="1065" y="1054"/>
                  </a:lnTo>
                  <a:lnTo>
                    <a:pt x="1048" y="1021"/>
                  </a:lnTo>
                  <a:lnTo>
                    <a:pt x="1035" y="1011"/>
                  </a:lnTo>
                  <a:lnTo>
                    <a:pt x="1028" y="1007"/>
                  </a:lnTo>
                  <a:lnTo>
                    <a:pt x="1016" y="997"/>
                  </a:lnTo>
                  <a:lnTo>
                    <a:pt x="1010" y="991"/>
                  </a:lnTo>
                  <a:lnTo>
                    <a:pt x="996" y="997"/>
                  </a:lnTo>
                  <a:lnTo>
                    <a:pt x="920" y="996"/>
                  </a:lnTo>
                  <a:lnTo>
                    <a:pt x="849" y="1008"/>
                  </a:lnTo>
                  <a:lnTo>
                    <a:pt x="820" y="980"/>
                  </a:lnTo>
                  <a:lnTo>
                    <a:pt x="777" y="932"/>
                  </a:lnTo>
                  <a:lnTo>
                    <a:pt x="742" y="899"/>
                  </a:lnTo>
                  <a:lnTo>
                    <a:pt x="728" y="889"/>
                  </a:lnTo>
                  <a:lnTo>
                    <a:pt x="709" y="874"/>
                  </a:lnTo>
                  <a:lnTo>
                    <a:pt x="689" y="860"/>
                  </a:lnTo>
                  <a:lnTo>
                    <a:pt x="658" y="847"/>
                  </a:lnTo>
                  <a:lnTo>
                    <a:pt x="518" y="898"/>
                  </a:ln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 sz="1950" dirty="0">
                <a:latin typeface="Raleway Light"/>
              </a:endParaRPr>
            </a:p>
          </p:txBody>
        </p:sp>
        <p:sp>
          <p:nvSpPr>
            <p:cNvPr id="104" name="Freeform 167">
              <a:extLst>
                <a:ext uri="{FF2B5EF4-FFF2-40B4-BE49-F238E27FC236}">
                  <a16:creationId xmlns:a16="http://schemas.microsoft.com/office/drawing/2014/main" id="{9932B91A-DD67-9057-623A-633B43E7C9BF}"/>
                </a:ext>
              </a:extLst>
            </p:cNvPr>
            <p:cNvSpPr>
              <a:spLocks noChangeAspect="1"/>
            </p:cNvSpPr>
            <p:nvPr/>
          </p:nvSpPr>
          <p:spPr bwMode="gray">
            <a:xfrm>
              <a:off x="6964537" y="3394509"/>
              <a:ext cx="201747" cy="88439"/>
            </a:xfrm>
            <a:custGeom>
              <a:avLst/>
              <a:gdLst/>
              <a:ahLst/>
              <a:cxnLst>
                <a:cxn ang="0">
                  <a:pos x="94" y="154"/>
                </a:cxn>
                <a:cxn ang="0">
                  <a:pos x="115" y="150"/>
                </a:cxn>
                <a:cxn ang="0">
                  <a:pos x="140" y="156"/>
                </a:cxn>
                <a:cxn ang="0">
                  <a:pos x="150" y="145"/>
                </a:cxn>
                <a:cxn ang="0">
                  <a:pos x="166" y="155"/>
                </a:cxn>
                <a:cxn ang="0">
                  <a:pos x="182" y="172"/>
                </a:cxn>
                <a:cxn ang="0">
                  <a:pos x="212" y="181"/>
                </a:cxn>
                <a:cxn ang="0">
                  <a:pos x="235" y="175"/>
                </a:cxn>
                <a:cxn ang="0">
                  <a:pos x="258" y="174"/>
                </a:cxn>
                <a:cxn ang="0">
                  <a:pos x="277" y="167"/>
                </a:cxn>
                <a:cxn ang="0">
                  <a:pos x="296" y="156"/>
                </a:cxn>
                <a:cxn ang="0">
                  <a:pos x="311" y="160"/>
                </a:cxn>
                <a:cxn ang="0">
                  <a:pos x="332" y="174"/>
                </a:cxn>
                <a:cxn ang="0">
                  <a:pos x="355" y="179"/>
                </a:cxn>
                <a:cxn ang="0">
                  <a:pos x="368" y="174"/>
                </a:cxn>
                <a:cxn ang="0">
                  <a:pos x="352" y="156"/>
                </a:cxn>
                <a:cxn ang="0">
                  <a:pos x="343" y="143"/>
                </a:cxn>
                <a:cxn ang="0">
                  <a:pos x="355" y="124"/>
                </a:cxn>
                <a:cxn ang="0">
                  <a:pos x="352" y="121"/>
                </a:cxn>
                <a:cxn ang="0">
                  <a:pos x="329" y="111"/>
                </a:cxn>
                <a:cxn ang="0">
                  <a:pos x="321" y="86"/>
                </a:cxn>
                <a:cxn ang="0">
                  <a:pos x="310" y="75"/>
                </a:cxn>
                <a:cxn ang="0">
                  <a:pos x="295" y="72"/>
                </a:cxn>
                <a:cxn ang="0">
                  <a:pos x="274" y="63"/>
                </a:cxn>
                <a:cxn ang="0">
                  <a:pos x="261" y="59"/>
                </a:cxn>
                <a:cxn ang="0">
                  <a:pos x="237" y="66"/>
                </a:cxn>
                <a:cxn ang="0">
                  <a:pos x="223" y="73"/>
                </a:cxn>
                <a:cxn ang="0">
                  <a:pos x="213" y="61"/>
                </a:cxn>
                <a:cxn ang="0">
                  <a:pos x="171" y="34"/>
                </a:cxn>
                <a:cxn ang="0">
                  <a:pos x="148" y="29"/>
                </a:cxn>
                <a:cxn ang="0">
                  <a:pos x="108" y="26"/>
                </a:cxn>
                <a:cxn ang="0">
                  <a:pos x="76" y="15"/>
                </a:cxn>
                <a:cxn ang="0">
                  <a:pos x="54" y="7"/>
                </a:cxn>
                <a:cxn ang="0">
                  <a:pos x="31" y="3"/>
                </a:cxn>
                <a:cxn ang="0">
                  <a:pos x="15" y="2"/>
                </a:cxn>
                <a:cxn ang="0">
                  <a:pos x="5" y="11"/>
                </a:cxn>
                <a:cxn ang="0">
                  <a:pos x="21" y="27"/>
                </a:cxn>
                <a:cxn ang="0">
                  <a:pos x="56" y="39"/>
                </a:cxn>
                <a:cxn ang="0">
                  <a:pos x="78" y="57"/>
                </a:cxn>
                <a:cxn ang="0">
                  <a:pos x="87" y="82"/>
                </a:cxn>
                <a:cxn ang="0">
                  <a:pos x="100" y="113"/>
                </a:cxn>
                <a:cxn ang="0">
                  <a:pos x="99" y="138"/>
                </a:cxn>
                <a:cxn ang="0">
                  <a:pos x="87" y="148"/>
                </a:cxn>
              </a:cxnLst>
              <a:rect l="0" t="0" r="r" b="b"/>
              <a:pathLst>
                <a:path w="368" h="182">
                  <a:moveTo>
                    <a:pt x="87" y="148"/>
                  </a:moveTo>
                  <a:lnTo>
                    <a:pt x="94" y="154"/>
                  </a:lnTo>
                  <a:lnTo>
                    <a:pt x="102" y="154"/>
                  </a:lnTo>
                  <a:lnTo>
                    <a:pt x="115" y="150"/>
                  </a:lnTo>
                  <a:lnTo>
                    <a:pt x="134" y="156"/>
                  </a:lnTo>
                  <a:lnTo>
                    <a:pt x="140" y="156"/>
                  </a:lnTo>
                  <a:lnTo>
                    <a:pt x="145" y="149"/>
                  </a:lnTo>
                  <a:lnTo>
                    <a:pt x="150" y="145"/>
                  </a:lnTo>
                  <a:lnTo>
                    <a:pt x="158" y="148"/>
                  </a:lnTo>
                  <a:lnTo>
                    <a:pt x="166" y="155"/>
                  </a:lnTo>
                  <a:lnTo>
                    <a:pt x="177" y="171"/>
                  </a:lnTo>
                  <a:lnTo>
                    <a:pt x="182" y="172"/>
                  </a:lnTo>
                  <a:lnTo>
                    <a:pt x="191" y="182"/>
                  </a:lnTo>
                  <a:lnTo>
                    <a:pt x="212" y="181"/>
                  </a:lnTo>
                  <a:lnTo>
                    <a:pt x="219" y="176"/>
                  </a:lnTo>
                  <a:lnTo>
                    <a:pt x="235" y="175"/>
                  </a:lnTo>
                  <a:lnTo>
                    <a:pt x="242" y="171"/>
                  </a:lnTo>
                  <a:lnTo>
                    <a:pt x="258" y="174"/>
                  </a:lnTo>
                  <a:lnTo>
                    <a:pt x="267" y="172"/>
                  </a:lnTo>
                  <a:lnTo>
                    <a:pt x="277" y="167"/>
                  </a:lnTo>
                  <a:lnTo>
                    <a:pt x="282" y="166"/>
                  </a:lnTo>
                  <a:lnTo>
                    <a:pt x="296" y="156"/>
                  </a:lnTo>
                  <a:lnTo>
                    <a:pt x="304" y="158"/>
                  </a:lnTo>
                  <a:lnTo>
                    <a:pt x="311" y="160"/>
                  </a:lnTo>
                  <a:lnTo>
                    <a:pt x="317" y="166"/>
                  </a:lnTo>
                  <a:lnTo>
                    <a:pt x="332" y="174"/>
                  </a:lnTo>
                  <a:lnTo>
                    <a:pt x="341" y="172"/>
                  </a:lnTo>
                  <a:lnTo>
                    <a:pt x="355" y="179"/>
                  </a:lnTo>
                  <a:lnTo>
                    <a:pt x="364" y="180"/>
                  </a:lnTo>
                  <a:lnTo>
                    <a:pt x="368" y="174"/>
                  </a:lnTo>
                  <a:lnTo>
                    <a:pt x="365" y="166"/>
                  </a:lnTo>
                  <a:lnTo>
                    <a:pt x="352" y="156"/>
                  </a:lnTo>
                  <a:lnTo>
                    <a:pt x="349" y="149"/>
                  </a:lnTo>
                  <a:lnTo>
                    <a:pt x="343" y="143"/>
                  </a:lnTo>
                  <a:lnTo>
                    <a:pt x="344" y="134"/>
                  </a:lnTo>
                  <a:lnTo>
                    <a:pt x="355" y="124"/>
                  </a:lnTo>
                  <a:lnTo>
                    <a:pt x="357" y="124"/>
                  </a:lnTo>
                  <a:lnTo>
                    <a:pt x="352" y="121"/>
                  </a:lnTo>
                  <a:lnTo>
                    <a:pt x="345" y="116"/>
                  </a:lnTo>
                  <a:lnTo>
                    <a:pt x="329" y="111"/>
                  </a:lnTo>
                  <a:lnTo>
                    <a:pt x="317" y="101"/>
                  </a:lnTo>
                  <a:lnTo>
                    <a:pt x="321" y="86"/>
                  </a:lnTo>
                  <a:lnTo>
                    <a:pt x="317" y="79"/>
                  </a:lnTo>
                  <a:lnTo>
                    <a:pt x="310" y="75"/>
                  </a:lnTo>
                  <a:lnTo>
                    <a:pt x="302" y="75"/>
                  </a:lnTo>
                  <a:lnTo>
                    <a:pt x="295" y="72"/>
                  </a:lnTo>
                  <a:lnTo>
                    <a:pt x="290" y="66"/>
                  </a:lnTo>
                  <a:lnTo>
                    <a:pt x="274" y="63"/>
                  </a:lnTo>
                  <a:lnTo>
                    <a:pt x="267" y="64"/>
                  </a:lnTo>
                  <a:lnTo>
                    <a:pt x="261" y="59"/>
                  </a:lnTo>
                  <a:lnTo>
                    <a:pt x="252" y="59"/>
                  </a:lnTo>
                  <a:lnTo>
                    <a:pt x="237" y="66"/>
                  </a:lnTo>
                  <a:lnTo>
                    <a:pt x="231" y="70"/>
                  </a:lnTo>
                  <a:lnTo>
                    <a:pt x="223" y="73"/>
                  </a:lnTo>
                  <a:lnTo>
                    <a:pt x="215" y="69"/>
                  </a:lnTo>
                  <a:lnTo>
                    <a:pt x="213" y="61"/>
                  </a:lnTo>
                  <a:lnTo>
                    <a:pt x="175" y="39"/>
                  </a:lnTo>
                  <a:lnTo>
                    <a:pt x="171" y="34"/>
                  </a:lnTo>
                  <a:lnTo>
                    <a:pt x="164" y="29"/>
                  </a:lnTo>
                  <a:lnTo>
                    <a:pt x="148" y="29"/>
                  </a:lnTo>
                  <a:lnTo>
                    <a:pt x="132" y="24"/>
                  </a:lnTo>
                  <a:lnTo>
                    <a:pt x="108" y="26"/>
                  </a:lnTo>
                  <a:lnTo>
                    <a:pt x="99" y="25"/>
                  </a:lnTo>
                  <a:lnTo>
                    <a:pt x="76" y="15"/>
                  </a:lnTo>
                  <a:lnTo>
                    <a:pt x="60" y="13"/>
                  </a:lnTo>
                  <a:lnTo>
                    <a:pt x="54" y="7"/>
                  </a:lnTo>
                  <a:lnTo>
                    <a:pt x="40" y="2"/>
                  </a:lnTo>
                  <a:lnTo>
                    <a:pt x="31" y="3"/>
                  </a:lnTo>
                  <a:lnTo>
                    <a:pt x="24" y="0"/>
                  </a:lnTo>
                  <a:lnTo>
                    <a:pt x="15" y="2"/>
                  </a:lnTo>
                  <a:lnTo>
                    <a:pt x="0" y="7"/>
                  </a:lnTo>
                  <a:lnTo>
                    <a:pt x="5" y="11"/>
                  </a:lnTo>
                  <a:lnTo>
                    <a:pt x="14" y="18"/>
                  </a:lnTo>
                  <a:lnTo>
                    <a:pt x="21" y="27"/>
                  </a:lnTo>
                  <a:lnTo>
                    <a:pt x="31" y="32"/>
                  </a:lnTo>
                  <a:lnTo>
                    <a:pt x="56" y="39"/>
                  </a:lnTo>
                  <a:lnTo>
                    <a:pt x="67" y="51"/>
                  </a:lnTo>
                  <a:lnTo>
                    <a:pt x="78" y="57"/>
                  </a:lnTo>
                  <a:lnTo>
                    <a:pt x="84" y="68"/>
                  </a:lnTo>
                  <a:lnTo>
                    <a:pt x="87" y="82"/>
                  </a:lnTo>
                  <a:lnTo>
                    <a:pt x="91" y="104"/>
                  </a:lnTo>
                  <a:lnTo>
                    <a:pt x="100" y="113"/>
                  </a:lnTo>
                  <a:lnTo>
                    <a:pt x="100" y="124"/>
                  </a:lnTo>
                  <a:lnTo>
                    <a:pt x="99" y="138"/>
                  </a:lnTo>
                  <a:lnTo>
                    <a:pt x="92" y="145"/>
                  </a:lnTo>
                  <a:lnTo>
                    <a:pt x="87" y="148"/>
                  </a:ln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 sz="1950" dirty="0">
                <a:latin typeface="Raleway Light"/>
              </a:endParaRPr>
            </a:p>
          </p:txBody>
        </p:sp>
        <p:sp>
          <p:nvSpPr>
            <p:cNvPr id="105" name="Freeform 168">
              <a:extLst>
                <a:ext uri="{FF2B5EF4-FFF2-40B4-BE49-F238E27FC236}">
                  <a16:creationId xmlns:a16="http://schemas.microsoft.com/office/drawing/2014/main" id="{813A643C-6274-F4B3-7A5C-C1DE5FC07B66}"/>
                </a:ext>
              </a:extLst>
            </p:cNvPr>
            <p:cNvSpPr>
              <a:spLocks noChangeAspect="1"/>
            </p:cNvSpPr>
            <p:nvPr/>
          </p:nvSpPr>
          <p:spPr bwMode="gray">
            <a:xfrm>
              <a:off x="7447090" y="3318352"/>
              <a:ext cx="512542" cy="299713"/>
            </a:xfrm>
            <a:custGeom>
              <a:avLst/>
              <a:gdLst/>
              <a:ahLst/>
              <a:cxnLst>
                <a:cxn ang="0">
                  <a:pos x="0" y="260"/>
                </a:cxn>
                <a:cxn ang="0">
                  <a:pos x="56" y="310"/>
                </a:cxn>
                <a:cxn ang="0">
                  <a:pos x="63" y="274"/>
                </a:cxn>
                <a:cxn ang="0">
                  <a:pos x="96" y="260"/>
                </a:cxn>
                <a:cxn ang="0">
                  <a:pos x="115" y="238"/>
                </a:cxn>
                <a:cxn ang="0">
                  <a:pos x="127" y="234"/>
                </a:cxn>
                <a:cxn ang="0">
                  <a:pos x="143" y="220"/>
                </a:cxn>
                <a:cxn ang="0">
                  <a:pos x="183" y="250"/>
                </a:cxn>
                <a:cxn ang="0">
                  <a:pos x="220" y="262"/>
                </a:cxn>
                <a:cxn ang="0">
                  <a:pos x="231" y="287"/>
                </a:cxn>
                <a:cxn ang="0">
                  <a:pos x="223" y="314"/>
                </a:cxn>
                <a:cxn ang="0">
                  <a:pos x="267" y="330"/>
                </a:cxn>
                <a:cxn ang="0">
                  <a:pos x="306" y="321"/>
                </a:cxn>
                <a:cxn ang="0">
                  <a:pos x="333" y="351"/>
                </a:cxn>
                <a:cxn ang="0">
                  <a:pos x="350" y="384"/>
                </a:cxn>
                <a:cxn ang="0">
                  <a:pos x="365" y="429"/>
                </a:cxn>
                <a:cxn ang="0">
                  <a:pos x="460" y="489"/>
                </a:cxn>
                <a:cxn ang="0">
                  <a:pos x="521" y="542"/>
                </a:cxn>
                <a:cxn ang="0">
                  <a:pos x="567" y="547"/>
                </a:cxn>
                <a:cxn ang="0">
                  <a:pos x="581" y="569"/>
                </a:cxn>
                <a:cxn ang="0">
                  <a:pos x="578" y="606"/>
                </a:cxn>
                <a:cxn ang="0">
                  <a:pos x="630" y="610"/>
                </a:cxn>
                <a:cxn ang="0">
                  <a:pos x="646" y="595"/>
                </a:cxn>
                <a:cxn ang="0">
                  <a:pos x="671" y="559"/>
                </a:cxn>
                <a:cxn ang="0">
                  <a:pos x="670" y="536"/>
                </a:cxn>
                <a:cxn ang="0">
                  <a:pos x="666" y="498"/>
                </a:cxn>
                <a:cxn ang="0">
                  <a:pos x="640" y="486"/>
                </a:cxn>
                <a:cxn ang="0">
                  <a:pos x="632" y="462"/>
                </a:cxn>
                <a:cxn ang="0">
                  <a:pos x="650" y="443"/>
                </a:cxn>
                <a:cxn ang="0">
                  <a:pos x="687" y="446"/>
                </a:cxn>
                <a:cxn ang="0">
                  <a:pos x="723" y="409"/>
                </a:cxn>
                <a:cxn ang="0">
                  <a:pos x="726" y="382"/>
                </a:cxn>
                <a:cxn ang="0">
                  <a:pos x="747" y="370"/>
                </a:cxn>
                <a:cxn ang="0">
                  <a:pos x="788" y="347"/>
                </a:cxn>
                <a:cxn ang="0">
                  <a:pos x="807" y="357"/>
                </a:cxn>
                <a:cxn ang="0">
                  <a:pos x="791" y="380"/>
                </a:cxn>
                <a:cxn ang="0">
                  <a:pos x="816" y="398"/>
                </a:cxn>
                <a:cxn ang="0">
                  <a:pos x="855" y="403"/>
                </a:cxn>
                <a:cxn ang="0">
                  <a:pos x="888" y="385"/>
                </a:cxn>
                <a:cxn ang="0">
                  <a:pos x="915" y="378"/>
                </a:cxn>
                <a:cxn ang="0">
                  <a:pos x="933" y="354"/>
                </a:cxn>
                <a:cxn ang="0">
                  <a:pos x="890" y="342"/>
                </a:cxn>
                <a:cxn ang="0">
                  <a:pos x="865" y="314"/>
                </a:cxn>
                <a:cxn ang="0">
                  <a:pos x="843" y="337"/>
                </a:cxn>
                <a:cxn ang="0">
                  <a:pos x="796" y="317"/>
                </a:cxn>
                <a:cxn ang="0">
                  <a:pos x="798" y="292"/>
                </a:cxn>
                <a:cxn ang="0">
                  <a:pos x="833" y="253"/>
                </a:cxn>
                <a:cxn ang="0">
                  <a:pos x="795" y="271"/>
                </a:cxn>
                <a:cxn ang="0">
                  <a:pos x="753" y="298"/>
                </a:cxn>
                <a:cxn ang="0">
                  <a:pos x="719" y="320"/>
                </a:cxn>
                <a:cxn ang="0">
                  <a:pos x="699" y="343"/>
                </a:cxn>
                <a:cxn ang="0">
                  <a:pos x="654" y="325"/>
                </a:cxn>
                <a:cxn ang="0">
                  <a:pos x="553" y="266"/>
                </a:cxn>
                <a:cxn ang="0">
                  <a:pos x="547" y="207"/>
                </a:cxn>
                <a:cxn ang="0">
                  <a:pos x="498" y="150"/>
                </a:cxn>
                <a:cxn ang="0">
                  <a:pos x="331" y="161"/>
                </a:cxn>
                <a:cxn ang="0">
                  <a:pos x="210" y="42"/>
                </a:cxn>
                <a:cxn ang="0">
                  <a:pos x="0" y="51"/>
                </a:cxn>
              </a:cxnLst>
              <a:rect l="0" t="0" r="r" b="b"/>
              <a:pathLst>
                <a:path w="940" h="612">
                  <a:moveTo>
                    <a:pt x="0" y="51"/>
                  </a:moveTo>
                  <a:lnTo>
                    <a:pt x="0" y="121"/>
                  </a:lnTo>
                  <a:lnTo>
                    <a:pt x="0" y="195"/>
                  </a:lnTo>
                  <a:lnTo>
                    <a:pt x="0" y="260"/>
                  </a:lnTo>
                  <a:lnTo>
                    <a:pt x="0" y="321"/>
                  </a:lnTo>
                  <a:lnTo>
                    <a:pt x="54" y="330"/>
                  </a:lnTo>
                  <a:lnTo>
                    <a:pt x="62" y="325"/>
                  </a:lnTo>
                  <a:lnTo>
                    <a:pt x="56" y="310"/>
                  </a:lnTo>
                  <a:lnTo>
                    <a:pt x="57" y="303"/>
                  </a:lnTo>
                  <a:lnTo>
                    <a:pt x="52" y="287"/>
                  </a:lnTo>
                  <a:lnTo>
                    <a:pt x="56" y="279"/>
                  </a:lnTo>
                  <a:lnTo>
                    <a:pt x="63" y="274"/>
                  </a:lnTo>
                  <a:lnTo>
                    <a:pt x="67" y="268"/>
                  </a:lnTo>
                  <a:lnTo>
                    <a:pt x="72" y="261"/>
                  </a:lnTo>
                  <a:lnTo>
                    <a:pt x="80" y="260"/>
                  </a:lnTo>
                  <a:lnTo>
                    <a:pt x="96" y="260"/>
                  </a:lnTo>
                  <a:lnTo>
                    <a:pt x="105" y="256"/>
                  </a:lnTo>
                  <a:lnTo>
                    <a:pt x="107" y="249"/>
                  </a:lnTo>
                  <a:lnTo>
                    <a:pt x="107" y="241"/>
                  </a:lnTo>
                  <a:lnTo>
                    <a:pt x="115" y="238"/>
                  </a:lnTo>
                  <a:lnTo>
                    <a:pt x="127" y="246"/>
                  </a:lnTo>
                  <a:lnTo>
                    <a:pt x="135" y="249"/>
                  </a:lnTo>
                  <a:lnTo>
                    <a:pt x="132" y="241"/>
                  </a:lnTo>
                  <a:lnTo>
                    <a:pt x="127" y="234"/>
                  </a:lnTo>
                  <a:lnTo>
                    <a:pt x="121" y="229"/>
                  </a:lnTo>
                  <a:lnTo>
                    <a:pt x="128" y="225"/>
                  </a:lnTo>
                  <a:lnTo>
                    <a:pt x="135" y="225"/>
                  </a:lnTo>
                  <a:lnTo>
                    <a:pt x="143" y="220"/>
                  </a:lnTo>
                  <a:lnTo>
                    <a:pt x="144" y="214"/>
                  </a:lnTo>
                  <a:lnTo>
                    <a:pt x="165" y="235"/>
                  </a:lnTo>
                  <a:lnTo>
                    <a:pt x="178" y="244"/>
                  </a:lnTo>
                  <a:lnTo>
                    <a:pt x="183" y="250"/>
                  </a:lnTo>
                  <a:lnTo>
                    <a:pt x="192" y="253"/>
                  </a:lnTo>
                  <a:lnTo>
                    <a:pt x="201" y="251"/>
                  </a:lnTo>
                  <a:lnTo>
                    <a:pt x="216" y="255"/>
                  </a:lnTo>
                  <a:lnTo>
                    <a:pt x="220" y="262"/>
                  </a:lnTo>
                  <a:lnTo>
                    <a:pt x="218" y="269"/>
                  </a:lnTo>
                  <a:lnTo>
                    <a:pt x="219" y="278"/>
                  </a:lnTo>
                  <a:lnTo>
                    <a:pt x="225" y="283"/>
                  </a:lnTo>
                  <a:lnTo>
                    <a:pt x="231" y="287"/>
                  </a:lnTo>
                  <a:lnTo>
                    <a:pt x="224" y="290"/>
                  </a:lnTo>
                  <a:lnTo>
                    <a:pt x="224" y="298"/>
                  </a:lnTo>
                  <a:lnTo>
                    <a:pt x="225" y="306"/>
                  </a:lnTo>
                  <a:lnTo>
                    <a:pt x="223" y="314"/>
                  </a:lnTo>
                  <a:lnTo>
                    <a:pt x="228" y="320"/>
                  </a:lnTo>
                  <a:lnTo>
                    <a:pt x="242" y="328"/>
                  </a:lnTo>
                  <a:lnTo>
                    <a:pt x="259" y="331"/>
                  </a:lnTo>
                  <a:lnTo>
                    <a:pt x="267" y="330"/>
                  </a:lnTo>
                  <a:lnTo>
                    <a:pt x="291" y="335"/>
                  </a:lnTo>
                  <a:lnTo>
                    <a:pt x="299" y="332"/>
                  </a:lnTo>
                  <a:lnTo>
                    <a:pt x="300" y="325"/>
                  </a:lnTo>
                  <a:lnTo>
                    <a:pt x="306" y="321"/>
                  </a:lnTo>
                  <a:lnTo>
                    <a:pt x="314" y="326"/>
                  </a:lnTo>
                  <a:lnTo>
                    <a:pt x="326" y="337"/>
                  </a:lnTo>
                  <a:lnTo>
                    <a:pt x="331" y="343"/>
                  </a:lnTo>
                  <a:lnTo>
                    <a:pt x="333" y="351"/>
                  </a:lnTo>
                  <a:lnTo>
                    <a:pt x="334" y="366"/>
                  </a:lnTo>
                  <a:lnTo>
                    <a:pt x="338" y="374"/>
                  </a:lnTo>
                  <a:lnTo>
                    <a:pt x="345" y="378"/>
                  </a:lnTo>
                  <a:lnTo>
                    <a:pt x="350" y="384"/>
                  </a:lnTo>
                  <a:lnTo>
                    <a:pt x="355" y="400"/>
                  </a:lnTo>
                  <a:lnTo>
                    <a:pt x="354" y="408"/>
                  </a:lnTo>
                  <a:lnTo>
                    <a:pt x="360" y="423"/>
                  </a:lnTo>
                  <a:lnTo>
                    <a:pt x="365" y="429"/>
                  </a:lnTo>
                  <a:lnTo>
                    <a:pt x="416" y="459"/>
                  </a:lnTo>
                  <a:lnTo>
                    <a:pt x="436" y="483"/>
                  </a:lnTo>
                  <a:lnTo>
                    <a:pt x="443" y="488"/>
                  </a:lnTo>
                  <a:lnTo>
                    <a:pt x="460" y="489"/>
                  </a:lnTo>
                  <a:lnTo>
                    <a:pt x="473" y="498"/>
                  </a:lnTo>
                  <a:lnTo>
                    <a:pt x="493" y="513"/>
                  </a:lnTo>
                  <a:lnTo>
                    <a:pt x="515" y="536"/>
                  </a:lnTo>
                  <a:lnTo>
                    <a:pt x="521" y="542"/>
                  </a:lnTo>
                  <a:lnTo>
                    <a:pt x="530" y="543"/>
                  </a:lnTo>
                  <a:lnTo>
                    <a:pt x="536" y="538"/>
                  </a:lnTo>
                  <a:lnTo>
                    <a:pt x="544" y="537"/>
                  </a:lnTo>
                  <a:lnTo>
                    <a:pt x="567" y="547"/>
                  </a:lnTo>
                  <a:lnTo>
                    <a:pt x="572" y="553"/>
                  </a:lnTo>
                  <a:lnTo>
                    <a:pt x="579" y="557"/>
                  </a:lnTo>
                  <a:lnTo>
                    <a:pt x="585" y="562"/>
                  </a:lnTo>
                  <a:lnTo>
                    <a:pt x="581" y="569"/>
                  </a:lnTo>
                  <a:lnTo>
                    <a:pt x="578" y="577"/>
                  </a:lnTo>
                  <a:lnTo>
                    <a:pt x="578" y="592"/>
                  </a:lnTo>
                  <a:lnTo>
                    <a:pt x="579" y="601"/>
                  </a:lnTo>
                  <a:lnTo>
                    <a:pt x="578" y="606"/>
                  </a:lnTo>
                  <a:lnTo>
                    <a:pt x="607" y="605"/>
                  </a:lnTo>
                  <a:lnTo>
                    <a:pt x="615" y="607"/>
                  </a:lnTo>
                  <a:lnTo>
                    <a:pt x="621" y="612"/>
                  </a:lnTo>
                  <a:lnTo>
                    <a:pt x="630" y="610"/>
                  </a:lnTo>
                  <a:lnTo>
                    <a:pt x="643" y="611"/>
                  </a:lnTo>
                  <a:lnTo>
                    <a:pt x="648" y="608"/>
                  </a:lnTo>
                  <a:lnTo>
                    <a:pt x="648" y="601"/>
                  </a:lnTo>
                  <a:lnTo>
                    <a:pt x="646" y="595"/>
                  </a:lnTo>
                  <a:lnTo>
                    <a:pt x="653" y="581"/>
                  </a:lnTo>
                  <a:lnTo>
                    <a:pt x="661" y="570"/>
                  </a:lnTo>
                  <a:lnTo>
                    <a:pt x="664" y="564"/>
                  </a:lnTo>
                  <a:lnTo>
                    <a:pt x="671" y="559"/>
                  </a:lnTo>
                  <a:lnTo>
                    <a:pt x="676" y="554"/>
                  </a:lnTo>
                  <a:lnTo>
                    <a:pt x="678" y="547"/>
                  </a:lnTo>
                  <a:lnTo>
                    <a:pt x="677" y="541"/>
                  </a:lnTo>
                  <a:lnTo>
                    <a:pt x="670" y="536"/>
                  </a:lnTo>
                  <a:lnTo>
                    <a:pt x="665" y="529"/>
                  </a:lnTo>
                  <a:lnTo>
                    <a:pt x="661" y="513"/>
                  </a:lnTo>
                  <a:lnTo>
                    <a:pt x="665" y="507"/>
                  </a:lnTo>
                  <a:lnTo>
                    <a:pt x="666" y="498"/>
                  </a:lnTo>
                  <a:lnTo>
                    <a:pt x="664" y="491"/>
                  </a:lnTo>
                  <a:lnTo>
                    <a:pt x="658" y="486"/>
                  </a:lnTo>
                  <a:lnTo>
                    <a:pt x="649" y="487"/>
                  </a:lnTo>
                  <a:lnTo>
                    <a:pt x="640" y="486"/>
                  </a:lnTo>
                  <a:lnTo>
                    <a:pt x="638" y="478"/>
                  </a:lnTo>
                  <a:lnTo>
                    <a:pt x="630" y="473"/>
                  </a:lnTo>
                  <a:lnTo>
                    <a:pt x="624" y="467"/>
                  </a:lnTo>
                  <a:lnTo>
                    <a:pt x="632" y="462"/>
                  </a:lnTo>
                  <a:lnTo>
                    <a:pt x="630" y="454"/>
                  </a:lnTo>
                  <a:lnTo>
                    <a:pt x="634" y="448"/>
                  </a:lnTo>
                  <a:lnTo>
                    <a:pt x="642" y="444"/>
                  </a:lnTo>
                  <a:lnTo>
                    <a:pt x="650" y="443"/>
                  </a:lnTo>
                  <a:lnTo>
                    <a:pt x="656" y="449"/>
                  </a:lnTo>
                  <a:lnTo>
                    <a:pt x="664" y="450"/>
                  </a:lnTo>
                  <a:lnTo>
                    <a:pt x="680" y="449"/>
                  </a:lnTo>
                  <a:lnTo>
                    <a:pt x="687" y="446"/>
                  </a:lnTo>
                  <a:lnTo>
                    <a:pt x="699" y="424"/>
                  </a:lnTo>
                  <a:lnTo>
                    <a:pt x="699" y="417"/>
                  </a:lnTo>
                  <a:lnTo>
                    <a:pt x="707" y="412"/>
                  </a:lnTo>
                  <a:lnTo>
                    <a:pt x="723" y="409"/>
                  </a:lnTo>
                  <a:lnTo>
                    <a:pt x="729" y="405"/>
                  </a:lnTo>
                  <a:lnTo>
                    <a:pt x="731" y="397"/>
                  </a:lnTo>
                  <a:lnTo>
                    <a:pt x="731" y="389"/>
                  </a:lnTo>
                  <a:lnTo>
                    <a:pt x="726" y="382"/>
                  </a:lnTo>
                  <a:lnTo>
                    <a:pt x="732" y="378"/>
                  </a:lnTo>
                  <a:lnTo>
                    <a:pt x="734" y="369"/>
                  </a:lnTo>
                  <a:lnTo>
                    <a:pt x="741" y="365"/>
                  </a:lnTo>
                  <a:lnTo>
                    <a:pt x="747" y="370"/>
                  </a:lnTo>
                  <a:lnTo>
                    <a:pt x="756" y="369"/>
                  </a:lnTo>
                  <a:lnTo>
                    <a:pt x="769" y="362"/>
                  </a:lnTo>
                  <a:lnTo>
                    <a:pt x="784" y="354"/>
                  </a:lnTo>
                  <a:lnTo>
                    <a:pt x="788" y="347"/>
                  </a:lnTo>
                  <a:lnTo>
                    <a:pt x="794" y="342"/>
                  </a:lnTo>
                  <a:lnTo>
                    <a:pt x="801" y="342"/>
                  </a:lnTo>
                  <a:lnTo>
                    <a:pt x="802" y="351"/>
                  </a:lnTo>
                  <a:lnTo>
                    <a:pt x="807" y="357"/>
                  </a:lnTo>
                  <a:lnTo>
                    <a:pt x="809" y="364"/>
                  </a:lnTo>
                  <a:lnTo>
                    <a:pt x="805" y="371"/>
                  </a:lnTo>
                  <a:lnTo>
                    <a:pt x="798" y="375"/>
                  </a:lnTo>
                  <a:lnTo>
                    <a:pt x="791" y="380"/>
                  </a:lnTo>
                  <a:lnTo>
                    <a:pt x="796" y="396"/>
                  </a:lnTo>
                  <a:lnTo>
                    <a:pt x="800" y="403"/>
                  </a:lnTo>
                  <a:lnTo>
                    <a:pt x="809" y="402"/>
                  </a:lnTo>
                  <a:lnTo>
                    <a:pt x="816" y="398"/>
                  </a:lnTo>
                  <a:lnTo>
                    <a:pt x="820" y="398"/>
                  </a:lnTo>
                  <a:lnTo>
                    <a:pt x="832" y="397"/>
                  </a:lnTo>
                  <a:lnTo>
                    <a:pt x="839" y="398"/>
                  </a:lnTo>
                  <a:lnTo>
                    <a:pt x="855" y="403"/>
                  </a:lnTo>
                  <a:lnTo>
                    <a:pt x="871" y="401"/>
                  </a:lnTo>
                  <a:lnTo>
                    <a:pt x="877" y="396"/>
                  </a:lnTo>
                  <a:lnTo>
                    <a:pt x="881" y="389"/>
                  </a:lnTo>
                  <a:lnTo>
                    <a:pt x="888" y="385"/>
                  </a:lnTo>
                  <a:lnTo>
                    <a:pt x="896" y="385"/>
                  </a:lnTo>
                  <a:lnTo>
                    <a:pt x="901" y="379"/>
                  </a:lnTo>
                  <a:lnTo>
                    <a:pt x="909" y="381"/>
                  </a:lnTo>
                  <a:lnTo>
                    <a:pt x="915" y="378"/>
                  </a:lnTo>
                  <a:lnTo>
                    <a:pt x="919" y="369"/>
                  </a:lnTo>
                  <a:lnTo>
                    <a:pt x="935" y="365"/>
                  </a:lnTo>
                  <a:lnTo>
                    <a:pt x="940" y="358"/>
                  </a:lnTo>
                  <a:lnTo>
                    <a:pt x="933" y="354"/>
                  </a:lnTo>
                  <a:lnTo>
                    <a:pt x="925" y="357"/>
                  </a:lnTo>
                  <a:lnTo>
                    <a:pt x="909" y="352"/>
                  </a:lnTo>
                  <a:lnTo>
                    <a:pt x="898" y="342"/>
                  </a:lnTo>
                  <a:lnTo>
                    <a:pt x="890" y="342"/>
                  </a:lnTo>
                  <a:lnTo>
                    <a:pt x="884" y="337"/>
                  </a:lnTo>
                  <a:lnTo>
                    <a:pt x="870" y="328"/>
                  </a:lnTo>
                  <a:lnTo>
                    <a:pt x="870" y="320"/>
                  </a:lnTo>
                  <a:lnTo>
                    <a:pt x="865" y="314"/>
                  </a:lnTo>
                  <a:lnTo>
                    <a:pt x="858" y="310"/>
                  </a:lnTo>
                  <a:lnTo>
                    <a:pt x="853" y="325"/>
                  </a:lnTo>
                  <a:lnTo>
                    <a:pt x="845" y="330"/>
                  </a:lnTo>
                  <a:lnTo>
                    <a:pt x="843" y="337"/>
                  </a:lnTo>
                  <a:lnTo>
                    <a:pt x="836" y="337"/>
                  </a:lnTo>
                  <a:lnTo>
                    <a:pt x="812" y="327"/>
                  </a:lnTo>
                  <a:lnTo>
                    <a:pt x="804" y="314"/>
                  </a:lnTo>
                  <a:lnTo>
                    <a:pt x="796" y="317"/>
                  </a:lnTo>
                  <a:lnTo>
                    <a:pt x="790" y="312"/>
                  </a:lnTo>
                  <a:lnTo>
                    <a:pt x="782" y="310"/>
                  </a:lnTo>
                  <a:lnTo>
                    <a:pt x="783" y="301"/>
                  </a:lnTo>
                  <a:lnTo>
                    <a:pt x="798" y="292"/>
                  </a:lnTo>
                  <a:lnTo>
                    <a:pt x="810" y="280"/>
                  </a:lnTo>
                  <a:lnTo>
                    <a:pt x="820" y="268"/>
                  </a:lnTo>
                  <a:lnTo>
                    <a:pt x="834" y="262"/>
                  </a:lnTo>
                  <a:lnTo>
                    <a:pt x="833" y="253"/>
                  </a:lnTo>
                  <a:lnTo>
                    <a:pt x="816" y="249"/>
                  </a:lnTo>
                  <a:lnTo>
                    <a:pt x="814" y="256"/>
                  </a:lnTo>
                  <a:lnTo>
                    <a:pt x="802" y="268"/>
                  </a:lnTo>
                  <a:lnTo>
                    <a:pt x="795" y="271"/>
                  </a:lnTo>
                  <a:lnTo>
                    <a:pt x="788" y="268"/>
                  </a:lnTo>
                  <a:lnTo>
                    <a:pt x="782" y="283"/>
                  </a:lnTo>
                  <a:lnTo>
                    <a:pt x="775" y="288"/>
                  </a:lnTo>
                  <a:lnTo>
                    <a:pt x="753" y="298"/>
                  </a:lnTo>
                  <a:lnTo>
                    <a:pt x="739" y="306"/>
                  </a:lnTo>
                  <a:lnTo>
                    <a:pt x="734" y="312"/>
                  </a:lnTo>
                  <a:lnTo>
                    <a:pt x="726" y="315"/>
                  </a:lnTo>
                  <a:lnTo>
                    <a:pt x="719" y="320"/>
                  </a:lnTo>
                  <a:lnTo>
                    <a:pt x="715" y="327"/>
                  </a:lnTo>
                  <a:lnTo>
                    <a:pt x="713" y="335"/>
                  </a:lnTo>
                  <a:lnTo>
                    <a:pt x="707" y="339"/>
                  </a:lnTo>
                  <a:lnTo>
                    <a:pt x="699" y="343"/>
                  </a:lnTo>
                  <a:lnTo>
                    <a:pt x="691" y="342"/>
                  </a:lnTo>
                  <a:lnTo>
                    <a:pt x="676" y="335"/>
                  </a:lnTo>
                  <a:lnTo>
                    <a:pt x="667" y="333"/>
                  </a:lnTo>
                  <a:lnTo>
                    <a:pt x="654" y="325"/>
                  </a:lnTo>
                  <a:lnTo>
                    <a:pt x="597" y="331"/>
                  </a:lnTo>
                  <a:lnTo>
                    <a:pt x="587" y="285"/>
                  </a:lnTo>
                  <a:lnTo>
                    <a:pt x="554" y="279"/>
                  </a:lnTo>
                  <a:lnTo>
                    <a:pt x="553" y="266"/>
                  </a:lnTo>
                  <a:lnTo>
                    <a:pt x="554" y="250"/>
                  </a:lnTo>
                  <a:lnTo>
                    <a:pt x="562" y="249"/>
                  </a:lnTo>
                  <a:lnTo>
                    <a:pt x="560" y="206"/>
                  </a:lnTo>
                  <a:lnTo>
                    <a:pt x="547" y="207"/>
                  </a:lnTo>
                  <a:lnTo>
                    <a:pt x="530" y="174"/>
                  </a:lnTo>
                  <a:lnTo>
                    <a:pt x="517" y="164"/>
                  </a:lnTo>
                  <a:lnTo>
                    <a:pt x="510" y="160"/>
                  </a:lnTo>
                  <a:lnTo>
                    <a:pt x="498" y="150"/>
                  </a:lnTo>
                  <a:lnTo>
                    <a:pt x="492" y="144"/>
                  </a:lnTo>
                  <a:lnTo>
                    <a:pt x="478" y="150"/>
                  </a:lnTo>
                  <a:lnTo>
                    <a:pt x="402" y="149"/>
                  </a:lnTo>
                  <a:lnTo>
                    <a:pt x="331" y="161"/>
                  </a:lnTo>
                  <a:lnTo>
                    <a:pt x="304" y="133"/>
                  </a:lnTo>
                  <a:lnTo>
                    <a:pt x="259" y="85"/>
                  </a:lnTo>
                  <a:lnTo>
                    <a:pt x="224" y="52"/>
                  </a:lnTo>
                  <a:lnTo>
                    <a:pt x="210" y="42"/>
                  </a:lnTo>
                  <a:lnTo>
                    <a:pt x="191" y="26"/>
                  </a:lnTo>
                  <a:lnTo>
                    <a:pt x="171" y="13"/>
                  </a:lnTo>
                  <a:lnTo>
                    <a:pt x="142" y="0"/>
                  </a:lnTo>
                  <a:lnTo>
                    <a:pt x="0" y="51"/>
                  </a:ln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 sz="1950" dirty="0">
                <a:latin typeface="Raleway Light"/>
              </a:endParaRPr>
            </a:p>
          </p:txBody>
        </p:sp>
        <p:sp>
          <p:nvSpPr>
            <p:cNvPr id="106" name="Freeform 169">
              <a:extLst>
                <a:ext uri="{FF2B5EF4-FFF2-40B4-BE49-F238E27FC236}">
                  <a16:creationId xmlns:a16="http://schemas.microsoft.com/office/drawing/2014/main" id="{2BB5AD9F-252F-E956-1E8D-EED5F5FD2871}"/>
                </a:ext>
              </a:extLst>
            </p:cNvPr>
            <p:cNvSpPr>
              <a:spLocks noChangeAspect="1"/>
            </p:cNvSpPr>
            <p:nvPr/>
          </p:nvSpPr>
          <p:spPr bwMode="gray">
            <a:xfrm>
              <a:off x="7340765" y="3421532"/>
              <a:ext cx="425300" cy="265318"/>
            </a:xfrm>
            <a:custGeom>
              <a:avLst/>
              <a:gdLst/>
              <a:ahLst/>
              <a:cxnLst>
                <a:cxn ang="0">
                  <a:pos x="249" y="96"/>
                </a:cxn>
                <a:cxn ang="0">
                  <a:pos x="256" y="60"/>
                </a:cxn>
                <a:cxn ang="0">
                  <a:pos x="289" y="46"/>
                </a:cxn>
                <a:cxn ang="0">
                  <a:pos x="308" y="24"/>
                </a:cxn>
                <a:cxn ang="0">
                  <a:pos x="320" y="20"/>
                </a:cxn>
                <a:cxn ang="0">
                  <a:pos x="336" y="6"/>
                </a:cxn>
                <a:cxn ang="0">
                  <a:pos x="376" y="36"/>
                </a:cxn>
                <a:cxn ang="0">
                  <a:pos x="413" y="48"/>
                </a:cxn>
                <a:cxn ang="0">
                  <a:pos x="424" y="73"/>
                </a:cxn>
                <a:cxn ang="0">
                  <a:pos x="416" y="100"/>
                </a:cxn>
                <a:cxn ang="0">
                  <a:pos x="460" y="116"/>
                </a:cxn>
                <a:cxn ang="0">
                  <a:pos x="499" y="107"/>
                </a:cxn>
                <a:cxn ang="0">
                  <a:pos x="526" y="137"/>
                </a:cxn>
                <a:cxn ang="0">
                  <a:pos x="543" y="170"/>
                </a:cxn>
                <a:cxn ang="0">
                  <a:pos x="558" y="215"/>
                </a:cxn>
                <a:cxn ang="0">
                  <a:pos x="653" y="275"/>
                </a:cxn>
                <a:cxn ang="0">
                  <a:pos x="714" y="328"/>
                </a:cxn>
                <a:cxn ang="0">
                  <a:pos x="760" y="333"/>
                </a:cxn>
                <a:cxn ang="0">
                  <a:pos x="774" y="355"/>
                </a:cxn>
                <a:cxn ang="0">
                  <a:pos x="771" y="392"/>
                </a:cxn>
                <a:cxn ang="0">
                  <a:pos x="728" y="380"/>
                </a:cxn>
                <a:cxn ang="0">
                  <a:pos x="717" y="397"/>
                </a:cxn>
                <a:cxn ang="0">
                  <a:pos x="685" y="398"/>
                </a:cxn>
                <a:cxn ang="0">
                  <a:pos x="675" y="417"/>
                </a:cxn>
                <a:cxn ang="0">
                  <a:pos x="664" y="457"/>
                </a:cxn>
                <a:cxn ang="0">
                  <a:pos x="634" y="479"/>
                </a:cxn>
                <a:cxn ang="0">
                  <a:pos x="594" y="494"/>
                </a:cxn>
                <a:cxn ang="0">
                  <a:pos x="589" y="509"/>
                </a:cxn>
                <a:cxn ang="0">
                  <a:pos x="570" y="528"/>
                </a:cxn>
                <a:cxn ang="0">
                  <a:pos x="538" y="536"/>
                </a:cxn>
                <a:cxn ang="0">
                  <a:pos x="508" y="523"/>
                </a:cxn>
                <a:cxn ang="0">
                  <a:pos x="482" y="507"/>
                </a:cxn>
                <a:cxn ang="0">
                  <a:pos x="476" y="441"/>
                </a:cxn>
                <a:cxn ang="0">
                  <a:pos x="396" y="403"/>
                </a:cxn>
                <a:cxn ang="0">
                  <a:pos x="364" y="369"/>
                </a:cxn>
                <a:cxn ang="0">
                  <a:pos x="314" y="359"/>
                </a:cxn>
                <a:cxn ang="0">
                  <a:pos x="231" y="321"/>
                </a:cxn>
                <a:cxn ang="0">
                  <a:pos x="198" y="337"/>
                </a:cxn>
                <a:cxn ang="0">
                  <a:pos x="145" y="351"/>
                </a:cxn>
                <a:cxn ang="0">
                  <a:pos x="80" y="378"/>
                </a:cxn>
                <a:cxn ang="0">
                  <a:pos x="86" y="275"/>
                </a:cxn>
                <a:cxn ang="0">
                  <a:pos x="50" y="250"/>
                </a:cxn>
                <a:cxn ang="0">
                  <a:pos x="66" y="230"/>
                </a:cxn>
                <a:cxn ang="0">
                  <a:pos x="68" y="214"/>
                </a:cxn>
                <a:cxn ang="0">
                  <a:pos x="34" y="203"/>
                </a:cxn>
                <a:cxn ang="0">
                  <a:pos x="16" y="166"/>
                </a:cxn>
                <a:cxn ang="0">
                  <a:pos x="27" y="143"/>
                </a:cxn>
                <a:cxn ang="0">
                  <a:pos x="84" y="156"/>
                </a:cxn>
                <a:cxn ang="0">
                  <a:pos x="97" y="148"/>
                </a:cxn>
                <a:cxn ang="0">
                  <a:pos x="86" y="91"/>
                </a:cxn>
                <a:cxn ang="0">
                  <a:pos x="57" y="57"/>
                </a:cxn>
                <a:cxn ang="0">
                  <a:pos x="14" y="91"/>
                </a:cxn>
                <a:cxn ang="0">
                  <a:pos x="4" y="92"/>
                </a:cxn>
                <a:cxn ang="0">
                  <a:pos x="77" y="32"/>
                </a:cxn>
                <a:cxn ang="0">
                  <a:pos x="107" y="41"/>
                </a:cxn>
                <a:cxn ang="0">
                  <a:pos x="139" y="75"/>
                </a:cxn>
                <a:cxn ang="0">
                  <a:pos x="181" y="113"/>
                </a:cxn>
              </a:cxnLst>
              <a:rect l="0" t="0" r="r" b="b"/>
              <a:pathLst>
                <a:path w="778" h="536">
                  <a:moveTo>
                    <a:pt x="193" y="107"/>
                  </a:moveTo>
                  <a:lnTo>
                    <a:pt x="247" y="116"/>
                  </a:lnTo>
                  <a:lnTo>
                    <a:pt x="255" y="111"/>
                  </a:lnTo>
                  <a:lnTo>
                    <a:pt x="249" y="96"/>
                  </a:lnTo>
                  <a:lnTo>
                    <a:pt x="250" y="89"/>
                  </a:lnTo>
                  <a:lnTo>
                    <a:pt x="245" y="73"/>
                  </a:lnTo>
                  <a:lnTo>
                    <a:pt x="249" y="65"/>
                  </a:lnTo>
                  <a:lnTo>
                    <a:pt x="256" y="60"/>
                  </a:lnTo>
                  <a:lnTo>
                    <a:pt x="260" y="54"/>
                  </a:lnTo>
                  <a:lnTo>
                    <a:pt x="265" y="47"/>
                  </a:lnTo>
                  <a:lnTo>
                    <a:pt x="273" y="46"/>
                  </a:lnTo>
                  <a:lnTo>
                    <a:pt x="289" y="46"/>
                  </a:lnTo>
                  <a:lnTo>
                    <a:pt x="298" y="42"/>
                  </a:lnTo>
                  <a:lnTo>
                    <a:pt x="300" y="35"/>
                  </a:lnTo>
                  <a:lnTo>
                    <a:pt x="300" y="27"/>
                  </a:lnTo>
                  <a:lnTo>
                    <a:pt x="308" y="24"/>
                  </a:lnTo>
                  <a:lnTo>
                    <a:pt x="320" y="32"/>
                  </a:lnTo>
                  <a:lnTo>
                    <a:pt x="328" y="35"/>
                  </a:lnTo>
                  <a:lnTo>
                    <a:pt x="325" y="27"/>
                  </a:lnTo>
                  <a:lnTo>
                    <a:pt x="320" y="20"/>
                  </a:lnTo>
                  <a:lnTo>
                    <a:pt x="314" y="15"/>
                  </a:lnTo>
                  <a:lnTo>
                    <a:pt x="321" y="11"/>
                  </a:lnTo>
                  <a:lnTo>
                    <a:pt x="328" y="11"/>
                  </a:lnTo>
                  <a:lnTo>
                    <a:pt x="336" y="6"/>
                  </a:lnTo>
                  <a:lnTo>
                    <a:pt x="337" y="0"/>
                  </a:lnTo>
                  <a:lnTo>
                    <a:pt x="358" y="21"/>
                  </a:lnTo>
                  <a:lnTo>
                    <a:pt x="371" y="30"/>
                  </a:lnTo>
                  <a:lnTo>
                    <a:pt x="376" y="36"/>
                  </a:lnTo>
                  <a:lnTo>
                    <a:pt x="385" y="39"/>
                  </a:lnTo>
                  <a:lnTo>
                    <a:pt x="394" y="37"/>
                  </a:lnTo>
                  <a:lnTo>
                    <a:pt x="409" y="41"/>
                  </a:lnTo>
                  <a:lnTo>
                    <a:pt x="413" y="48"/>
                  </a:lnTo>
                  <a:lnTo>
                    <a:pt x="411" y="55"/>
                  </a:lnTo>
                  <a:lnTo>
                    <a:pt x="412" y="64"/>
                  </a:lnTo>
                  <a:lnTo>
                    <a:pt x="418" y="69"/>
                  </a:lnTo>
                  <a:lnTo>
                    <a:pt x="424" y="73"/>
                  </a:lnTo>
                  <a:lnTo>
                    <a:pt x="417" y="76"/>
                  </a:lnTo>
                  <a:lnTo>
                    <a:pt x="417" y="84"/>
                  </a:lnTo>
                  <a:lnTo>
                    <a:pt x="418" y="92"/>
                  </a:lnTo>
                  <a:lnTo>
                    <a:pt x="416" y="100"/>
                  </a:lnTo>
                  <a:lnTo>
                    <a:pt x="421" y="106"/>
                  </a:lnTo>
                  <a:lnTo>
                    <a:pt x="435" y="114"/>
                  </a:lnTo>
                  <a:lnTo>
                    <a:pt x="452" y="117"/>
                  </a:lnTo>
                  <a:lnTo>
                    <a:pt x="460" y="116"/>
                  </a:lnTo>
                  <a:lnTo>
                    <a:pt x="484" y="121"/>
                  </a:lnTo>
                  <a:lnTo>
                    <a:pt x="492" y="118"/>
                  </a:lnTo>
                  <a:lnTo>
                    <a:pt x="493" y="111"/>
                  </a:lnTo>
                  <a:lnTo>
                    <a:pt x="499" y="107"/>
                  </a:lnTo>
                  <a:lnTo>
                    <a:pt x="507" y="112"/>
                  </a:lnTo>
                  <a:lnTo>
                    <a:pt x="519" y="123"/>
                  </a:lnTo>
                  <a:lnTo>
                    <a:pt x="524" y="129"/>
                  </a:lnTo>
                  <a:lnTo>
                    <a:pt x="526" y="137"/>
                  </a:lnTo>
                  <a:lnTo>
                    <a:pt x="527" y="152"/>
                  </a:lnTo>
                  <a:lnTo>
                    <a:pt x="531" y="160"/>
                  </a:lnTo>
                  <a:lnTo>
                    <a:pt x="538" y="164"/>
                  </a:lnTo>
                  <a:lnTo>
                    <a:pt x="543" y="170"/>
                  </a:lnTo>
                  <a:lnTo>
                    <a:pt x="548" y="186"/>
                  </a:lnTo>
                  <a:lnTo>
                    <a:pt x="547" y="194"/>
                  </a:lnTo>
                  <a:lnTo>
                    <a:pt x="553" y="209"/>
                  </a:lnTo>
                  <a:lnTo>
                    <a:pt x="558" y="215"/>
                  </a:lnTo>
                  <a:lnTo>
                    <a:pt x="609" y="245"/>
                  </a:lnTo>
                  <a:lnTo>
                    <a:pt x="629" y="269"/>
                  </a:lnTo>
                  <a:lnTo>
                    <a:pt x="636" y="274"/>
                  </a:lnTo>
                  <a:lnTo>
                    <a:pt x="653" y="275"/>
                  </a:lnTo>
                  <a:lnTo>
                    <a:pt x="666" y="284"/>
                  </a:lnTo>
                  <a:lnTo>
                    <a:pt x="686" y="299"/>
                  </a:lnTo>
                  <a:lnTo>
                    <a:pt x="708" y="322"/>
                  </a:lnTo>
                  <a:lnTo>
                    <a:pt x="714" y="328"/>
                  </a:lnTo>
                  <a:lnTo>
                    <a:pt x="723" y="329"/>
                  </a:lnTo>
                  <a:lnTo>
                    <a:pt x="729" y="324"/>
                  </a:lnTo>
                  <a:lnTo>
                    <a:pt x="737" y="323"/>
                  </a:lnTo>
                  <a:lnTo>
                    <a:pt x="760" y="333"/>
                  </a:lnTo>
                  <a:lnTo>
                    <a:pt x="765" y="339"/>
                  </a:lnTo>
                  <a:lnTo>
                    <a:pt x="772" y="343"/>
                  </a:lnTo>
                  <a:lnTo>
                    <a:pt x="778" y="348"/>
                  </a:lnTo>
                  <a:lnTo>
                    <a:pt x="774" y="355"/>
                  </a:lnTo>
                  <a:lnTo>
                    <a:pt x="771" y="363"/>
                  </a:lnTo>
                  <a:lnTo>
                    <a:pt x="771" y="378"/>
                  </a:lnTo>
                  <a:lnTo>
                    <a:pt x="772" y="387"/>
                  </a:lnTo>
                  <a:lnTo>
                    <a:pt x="771" y="392"/>
                  </a:lnTo>
                  <a:lnTo>
                    <a:pt x="756" y="392"/>
                  </a:lnTo>
                  <a:lnTo>
                    <a:pt x="746" y="388"/>
                  </a:lnTo>
                  <a:lnTo>
                    <a:pt x="733" y="380"/>
                  </a:lnTo>
                  <a:lnTo>
                    <a:pt x="728" y="380"/>
                  </a:lnTo>
                  <a:lnTo>
                    <a:pt x="723" y="380"/>
                  </a:lnTo>
                  <a:lnTo>
                    <a:pt x="720" y="383"/>
                  </a:lnTo>
                  <a:lnTo>
                    <a:pt x="719" y="391"/>
                  </a:lnTo>
                  <a:lnTo>
                    <a:pt x="717" y="397"/>
                  </a:lnTo>
                  <a:lnTo>
                    <a:pt x="714" y="398"/>
                  </a:lnTo>
                  <a:lnTo>
                    <a:pt x="699" y="398"/>
                  </a:lnTo>
                  <a:lnTo>
                    <a:pt x="693" y="397"/>
                  </a:lnTo>
                  <a:lnTo>
                    <a:pt x="685" y="398"/>
                  </a:lnTo>
                  <a:lnTo>
                    <a:pt x="680" y="404"/>
                  </a:lnTo>
                  <a:lnTo>
                    <a:pt x="676" y="408"/>
                  </a:lnTo>
                  <a:lnTo>
                    <a:pt x="675" y="410"/>
                  </a:lnTo>
                  <a:lnTo>
                    <a:pt x="675" y="417"/>
                  </a:lnTo>
                  <a:lnTo>
                    <a:pt x="669" y="434"/>
                  </a:lnTo>
                  <a:lnTo>
                    <a:pt x="666" y="437"/>
                  </a:lnTo>
                  <a:lnTo>
                    <a:pt x="664" y="450"/>
                  </a:lnTo>
                  <a:lnTo>
                    <a:pt x="664" y="457"/>
                  </a:lnTo>
                  <a:lnTo>
                    <a:pt x="663" y="462"/>
                  </a:lnTo>
                  <a:lnTo>
                    <a:pt x="648" y="472"/>
                  </a:lnTo>
                  <a:lnTo>
                    <a:pt x="640" y="473"/>
                  </a:lnTo>
                  <a:lnTo>
                    <a:pt x="634" y="479"/>
                  </a:lnTo>
                  <a:lnTo>
                    <a:pt x="626" y="483"/>
                  </a:lnTo>
                  <a:lnTo>
                    <a:pt x="618" y="488"/>
                  </a:lnTo>
                  <a:lnTo>
                    <a:pt x="601" y="491"/>
                  </a:lnTo>
                  <a:lnTo>
                    <a:pt x="594" y="494"/>
                  </a:lnTo>
                  <a:lnTo>
                    <a:pt x="586" y="493"/>
                  </a:lnTo>
                  <a:lnTo>
                    <a:pt x="586" y="499"/>
                  </a:lnTo>
                  <a:lnTo>
                    <a:pt x="593" y="504"/>
                  </a:lnTo>
                  <a:lnTo>
                    <a:pt x="589" y="509"/>
                  </a:lnTo>
                  <a:lnTo>
                    <a:pt x="585" y="510"/>
                  </a:lnTo>
                  <a:lnTo>
                    <a:pt x="583" y="522"/>
                  </a:lnTo>
                  <a:lnTo>
                    <a:pt x="579" y="525"/>
                  </a:lnTo>
                  <a:lnTo>
                    <a:pt x="570" y="528"/>
                  </a:lnTo>
                  <a:lnTo>
                    <a:pt x="564" y="534"/>
                  </a:lnTo>
                  <a:lnTo>
                    <a:pt x="551" y="534"/>
                  </a:lnTo>
                  <a:lnTo>
                    <a:pt x="543" y="536"/>
                  </a:lnTo>
                  <a:lnTo>
                    <a:pt x="538" y="536"/>
                  </a:lnTo>
                  <a:lnTo>
                    <a:pt x="534" y="530"/>
                  </a:lnTo>
                  <a:lnTo>
                    <a:pt x="526" y="526"/>
                  </a:lnTo>
                  <a:lnTo>
                    <a:pt x="520" y="521"/>
                  </a:lnTo>
                  <a:lnTo>
                    <a:pt x="508" y="523"/>
                  </a:lnTo>
                  <a:lnTo>
                    <a:pt x="497" y="520"/>
                  </a:lnTo>
                  <a:lnTo>
                    <a:pt x="494" y="517"/>
                  </a:lnTo>
                  <a:lnTo>
                    <a:pt x="488" y="511"/>
                  </a:lnTo>
                  <a:lnTo>
                    <a:pt x="482" y="507"/>
                  </a:lnTo>
                  <a:lnTo>
                    <a:pt x="484" y="494"/>
                  </a:lnTo>
                  <a:lnTo>
                    <a:pt x="481" y="483"/>
                  </a:lnTo>
                  <a:lnTo>
                    <a:pt x="481" y="446"/>
                  </a:lnTo>
                  <a:lnTo>
                    <a:pt x="476" y="441"/>
                  </a:lnTo>
                  <a:lnTo>
                    <a:pt x="450" y="441"/>
                  </a:lnTo>
                  <a:lnTo>
                    <a:pt x="434" y="431"/>
                  </a:lnTo>
                  <a:lnTo>
                    <a:pt x="412" y="413"/>
                  </a:lnTo>
                  <a:lnTo>
                    <a:pt x="396" y="403"/>
                  </a:lnTo>
                  <a:lnTo>
                    <a:pt x="386" y="399"/>
                  </a:lnTo>
                  <a:lnTo>
                    <a:pt x="382" y="387"/>
                  </a:lnTo>
                  <a:lnTo>
                    <a:pt x="373" y="374"/>
                  </a:lnTo>
                  <a:lnTo>
                    <a:pt x="364" y="369"/>
                  </a:lnTo>
                  <a:lnTo>
                    <a:pt x="349" y="366"/>
                  </a:lnTo>
                  <a:lnTo>
                    <a:pt x="338" y="369"/>
                  </a:lnTo>
                  <a:lnTo>
                    <a:pt x="327" y="366"/>
                  </a:lnTo>
                  <a:lnTo>
                    <a:pt x="314" y="359"/>
                  </a:lnTo>
                  <a:lnTo>
                    <a:pt x="276" y="347"/>
                  </a:lnTo>
                  <a:lnTo>
                    <a:pt x="267" y="335"/>
                  </a:lnTo>
                  <a:lnTo>
                    <a:pt x="252" y="323"/>
                  </a:lnTo>
                  <a:lnTo>
                    <a:pt x="231" y="321"/>
                  </a:lnTo>
                  <a:lnTo>
                    <a:pt x="217" y="323"/>
                  </a:lnTo>
                  <a:lnTo>
                    <a:pt x="214" y="332"/>
                  </a:lnTo>
                  <a:lnTo>
                    <a:pt x="209" y="337"/>
                  </a:lnTo>
                  <a:lnTo>
                    <a:pt x="198" y="337"/>
                  </a:lnTo>
                  <a:lnTo>
                    <a:pt x="187" y="333"/>
                  </a:lnTo>
                  <a:lnTo>
                    <a:pt x="176" y="333"/>
                  </a:lnTo>
                  <a:lnTo>
                    <a:pt x="160" y="337"/>
                  </a:lnTo>
                  <a:lnTo>
                    <a:pt x="145" y="351"/>
                  </a:lnTo>
                  <a:lnTo>
                    <a:pt x="111" y="378"/>
                  </a:lnTo>
                  <a:lnTo>
                    <a:pt x="93" y="382"/>
                  </a:lnTo>
                  <a:lnTo>
                    <a:pt x="79" y="382"/>
                  </a:lnTo>
                  <a:lnTo>
                    <a:pt x="80" y="378"/>
                  </a:lnTo>
                  <a:lnTo>
                    <a:pt x="74" y="338"/>
                  </a:lnTo>
                  <a:lnTo>
                    <a:pt x="73" y="312"/>
                  </a:lnTo>
                  <a:lnTo>
                    <a:pt x="77" y="289"/>
                  </a:lnTo>
                  <a:lnTo>
                    <a:pt x="86" y="275"/>
                  </a:lnTo>
                  <a:lnTo>
                    <a:pt x="75" y="272"/>
                  </a:lnTo>
                  <a:lnTo>
                    <a:pt x="64" y="262"/>
                  </a:lnTo>
                  <a:lnTo>
                    <a:pt x="57" y="252"/>
                  </a:lnTo>
                  <a:lnTo>
                    <a:pt x="50" y="250"/>
                  </a:lnTo>
                  <a:lnTo>
                    <a:pt x="50" y="247"/>
                  </a:lnTo>
                  <a:lnTo>
                    <a:pt x="70" y="238"/>
                  </a:lnTo>
                  <a:lnTo>
                    <a:pt x="77" y="234"/>
                  </a:lnTo>
                  <a:lnTo>
                    <a:pt x="66" y="230"/>
                  </a:lnTo>
                  <a:lnTo>
                    <a:pt x="58" y="225"/>
                  </a:lnTo>
                  <a:lnTo>
                    <a:pt x="51" y="219"/>
                  </a:lnTo>
                  <a:lnTo>
                    <a:pt x="61" y="209"/>
                  </a:lnTo>
                  <a:lnTo>
                    <a:pt x="68" y="214"/>
                  </a:lnTo>
                  <a:lnTo>
                    <a:pt x="78" y="218"/>
                  </a:lnTo>
                  <a:lnTo>
                    <a:pt x="72" y="207"/>
                  </a:lnTo>
                  <a:lnTo>
                    <a:pt x="51" y="199"/>
                  </a:lnTo>
                  <a:lnTo>
                    <a:pt x="34" y="203"/>
                  </a:lnTo>
                  <a:lnTo>
                    <a:pt x="26" y="211"/>
                  </a:lnTo>
                  <a:lnTo>
                    <a:pt x="21" y="211"/>
                  </a:lnTo>
                  <a:lnTo>
                    <a:pt x="14" y="181"/>
                  </a:lnTo>
                  <a:lnTo>
                    <a:pt x="16" y="166"/>
                  </a:lnTo>
                  <a:lnTo>
                    <a:pt x="23" y="155"/>
                  </a:lnTo>
                  <a:lnTo>
                    <a:pt x="24" y="151"/>
                  </a:lnTo>
                  <a:lnTo>
                    <a:pt x="21" y="128"/>
                  </a:lnTo>
                  <a:lnTo>
                    <a:pt x="27" y="143"/>
                  </a:lnTo>
                  <a:lnTo>
                    <a:pt x="32" y="151"/>
                  </a:lnTo>
                  <a:lnTo>
                    <a:pt x="53" y="151"/>
                  </a:lnTo>
                  <a:lnTo>
                    <a:pt x="73" y="157"/>
                  </a:lnTo>
                  <a:lnTo>
                    <a:pt x="84" y="156"/>
                  </a:lnTo>
                  <a:lnTo>
                    <a:pt x="99" y="160"/>
                  </a:lnTo>
                  <a:lnTo>
                    <a:pt x="109" y="155"/>
                  </a:lnTo>
                  <a:lnTo>
                    <a:pt x="99" y="154"/>
                  </a:lnTo>
                  <a:lnTo>
                    <a:pt x="97" y="148"/>
                  </a:lnTo>
                  <a:lnTo>
                    <a:pt x="112" y="144"/>
                  </a:lnTo>
                  <a:lnTo>
                    <a:pt x="126" y="127"/>
                  </a:lnTo>
                  <a:lnTo>
                    <a:pt x="102" y="109"/>
                  </a:lnTo>
                  <a:lnTo>
                    <a:pt x="86" y="91"/>
                  </a:lnTo>
                  <a:lnTo>
                    <a:pt x="80" y="74"/>
                  </a:lnTo>
                  <a:lnTo>
                    <a:pt x="70" y="60"/>
                  </a:lnTo>
                  <a:lnTo>
                    <a:pt x="68" y="58"/>
                  </a:lnTo>
                  <a:lnTo>
                    <a:pt x="57" y="57"/>
                  </a:lnTo>
                  <a:lnTo>
                    <a:pt x="39" y="62"/>
                  </a:lnTo>
                  <a:lnTo>
                    <a:pt x="23" y="70"/>
                  </a:lnTo>
                  <a:lnTo>
                    <a:pt x="14" y="82"/>
                  </a:lnTo>
                  <a:lnTo>
                    <a:pt x="14" y="91"/>
                  </a:lnTo>
                  <a:lnTo>
                    <a:pt x="19" y="94"/>
                  </a:lnTo>
                  <a:lnTo>
                    <a:pt x="20" y="119"/>
                  </a:lnTo>
                  <a:lnTo>
                    <a:pt x="18" y="117"/>
                  </a:lnTo>
                  <a:lnTo>
                    <a:pt x="4" y="92"/>
                  </a:lnTo>
                  <a:lnTo>
                    <a:pt x="0" y="74"/>
                  </a:lnTo>
                  <a:lnTo>
                    <a:pt x="30" y="48"/>
                  </a:lnTo>
                  <a:lnTo>
                    <a:pt x="53" y="39"/>
                  </a:lnTo>
                  <a:lnTo>
                    <a:pt x="77" y="32"/>
                  </a:lnTo>
                  <a:lnTo>
                    <a:pt x="85" y="31"/>
                  </a:lnTo>
                  <a:lnTo>
                    <a:pt x="93" y="31"/>
                  </a:lnTo>
                  <a:lnTo>
                    <a:pt x="100" y="35"/>
                  </a:lnTo>
                  <a:lnTo>
                    <a:pt x="107" y="41"/>
                  </a:lnTo>
                  <a:lnTo>
                    <a:pt x="122" y="47"/>
                  </a:lnTo>
                  <a:lnTo>
                    <a:pt x="127" y="54"/>
                  </a:lnTo>
                  <a:lnTo>
                    <a:pt x="133" y="69"/>
                  </a:lnTo>
                  <a:lnTo>
                    <a:pt x="139" y="75"/>
                  </a:lnTo>
                  <a:lnTo>
                    <a:pt x="143" y="82"/>
                  </a:lnTo>
                  <a:lnTo>
                    <a:pt x="153" y="105"/>
                  </a:lnTo>
                  <a:lnTo>
                    <a:pt x="163" y="112"/>
                  </a:lnTo>
                  <a:lnTo>
                    <a:pt x="181" y="113"/>
                  </a:lnTo>
                  <a:lnTo>
                    <a:pt x="193" y="107"/>
                  </a:ln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 sz="1950" dirty="0">
                <a:latin typeface="Raleway Light"/>
              </a:endParaRPr>
            </a:p>
          </p:txBody>
        </p:sp>
        <p:sp>
          <p:nvSpPr>
            <p:cNvPr id="107" name="Freeform 171">
              <a:extLst>
                <a:ext uri="{FF2B5EF4-FFF2-40B4-BE49-F238E27FC236}">
                  <a16:creationId xmlns:a16="http://schemas.microsoft.com/office/drawing/2014/main" id="{3B20E9F2-78BC-61B8-406F-94B939B9B820}"/>
                </a:ext>
              </a:extLst>
            </p:cNvPr>
            <p:cNvSpPr>
              <a:spLocks noChangeAspect="1"/>
            </p:cNvSpPr>
            <p:nvPr/>
          </p:nvSpPr>
          <p:spPr bwMode="gray">
            <a:xfrm>
              <a:off x="7111757" y="3532079"/>
              <a:ext cx="35442" cy="29480"/>
            </a:xfrm>
            <a:custGeom>
              <a:avLst/>
              <a:gdLst/>
              <a:ahLst/>
              <a:cxnLst>
                <a:cxn ang="0">
                  <a:pos x="65" y="59"/>
                </a:cxn>
                <a:cxn ang="0">
                  <a:pos x="52" y="56"/>
                </a:cxn>
                <a:cxn ang="0">
                  <a:pos x="36" y="53"/>
                </a:cxn>
                <a:cxn ang="0">
                  <a:pos x="4" y="7"/>
                </a:cxn>
                <a:cxn ang="0">
                  <a:pos x="0" y="2"/>
                </a:cxn>
                <a:cxn ang="0">
                  <a:pos x="10" y="0"/>
                </a:cxn>
                <a:cxn ang="0">
                  <a:pos x="17" y="1"/>
                </a:cxn>
                <a:cxn ang="0">
                  <a:pos x="22" y="9"/>
                </a:cxn>
                <a:cxn ang="0">
                  <a:pos x="30" y="12"/>
                </a:cxn>
                <a:cxn ang="0">
                  <a:pos x="37" y="13"/>
                </a:cxn>
                <a:cxn ang="0">
                  <a:pos x="44" y="10"/>
                </a:cxn>
                <a:cxn ang="0">
                  <a:pos x="52" y="12"/>
                </a:cxn>
                <a:cxn ang="0">
                  <a:pos x="55" y="20"/>
                </a:cxn>
                <a:cxn ang="0">
                  <a:pos x="60" y="27"/>
                </a:cxn>
                <a:cxn ang="0">
                  <a:pos x="64" y="34"/>
                </a:cxn>
                <a:cxn ang="0">
                  <a:pos x="65" y="59"/>
                </a:cxn>
              </a:cxnLst>
              <a:rect l="0" t="0" r="r" b="b"/>
              <a:pathLst>
                <a:path w="65" h="59">
                  <a:moveTo>
                    <a:pt x="65" y="59"/>
                  </a:moveTo>
                  <a:lnTo>
                    <a:pt x="52" y="56"/>
                  </a:lnTo>
                  <a:lnTo>
                    <a:pt x="36" y="53"/>
                  </a:lnTo>
                  <a:lnTo>
                    <a:pt x="4" y="7"/>
                  </a:lnTo>
                  <a:lnTo>
                    <a:pt x="0" y="2"/>
                  </a:lnTo>
                  <a:lnTo>
                    <a:pt x="10" y="0"/>
                  </a:lnTo>
                  <a:lnTo>
                    <a:pt x="17" y="1"/>
                  </a:lnTo>
                  <a:lnTo>
                    <a:pt x="22" y="9"/>
                  </a:lnTo>
                  <a:lnTo>
                    <a:pt x="30" y="12"/>
                  </a:lnTo>
                  <a:lnTo>
                    <a:pt x="37" y="13"/>
                  </a:lnTo>
                  <a:lnTo>
                    <a:pt x="44" y="10"/>
                  </a:lnTo>
                  <a:lnTo>
                    <a:pt x="52" y="12"/>
                  </a:lnTo>
                  <a:lnTo>
                    <a:pt x="55" y="20"/>
                  </a:lnTo>
                  <a:lnTo>
                    <a:pt x="60" y="27"/>
                  </a:lnTo>
                  <a:lnTo>
                    <a:pt x="64" y="34"/>
                  </a:lnTo>
                  <a:lnTo>
                    <a:pt x="65" y="59"/>
                  </a:ln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 sz="1950" dirty="0">
                <a:latin typeface="Raleway Light"/>
              </a:endParaRPr>
            </a:p>
          </p:txBody>
        </p:sp>
        <p:sp>
          <p:nvSpPr>
            <p:cNvPr id="108" name="Freeform 172">
              <a:extLst>
                <a:ext uri="{FF2B5EF4-FFF2-40B4-BE49-F238E27FC236}">
                  <a16:creationId xmlns:a16="http://schemas.microsoft.com/office/drawing/2014/main" id="{BB5A75B3-7E69-EF28-5E35-92D91854F835}"/>
                </a:ext>
              </a:extLst>
            </p:cNvPr>
            <p:cNvSpPr>
              <a:spLocks noChangeAspect="1"/>
            </p:cNvSpPr>
            <p:nvPr/>
          </p:nvSpPr>
          <p:spPr bwMode="gray">
            <a:xfrm>
              <a:off x="7117210" y="3455924"/>
              <a:ext cx="160852" cy="120377"/>
            </a:xfrm>
            <a:custGeom>
              <a:avLst/>
              <a:gdLst/>
              <a:ahLst/>
              <a:cxnLst>
                <a:cxn ang="0">
                  <a:pos x="88" y="5"/>
                </a:cxn>
                <a:cxn ang="0">
                  <a:pos x="107" y="16"/>
                </a:cxn>
                <a:cxn ang="0">
                  <a:pos x="119" y="24"/>
                </a:cxn>
                <a:cxn ang="0">
                  <a:pos x="126" y="47"/>
                </a:cxn>
                <a:cxn ang="0">
                  <a:pos x="151" y="51"/>
                </a:cxn>
                <a:cxn ang="0">
                  <a:pos x="164" y="43"/>
                </a:cxn>
                <a:cxn ang="0">
                  <a:pos x="178" y="24"/>
                </a:cxn>
                <a:cxn ang="0">
                  <a:pos x="188" y="13"/>
                </a:cxn>
                <a:cxn ang="0">
                  <a:pos x="220" y="34"/>
                </a:cxn>
                <a:cxn ang="0">
                  <a:pos x="245" y="83"/>
                </a:cxn>
                <a:cxn ang="0">
                  <a:pos x="261" y="98"/>
                </a:cxn>
                <a:cxn ang="0">
                  <a:pos x="281" y="98"/>
                </a:cxn>
                <a:cxn ang="0">
                  <a:pos x="292" y="109"/>
                </a:cxn>
                <a:cxn ang="0">
                  <a:pos x="283" y="109"/>
                </a:cxn>
                <a:cxn ang="0">
                  <a:pos x="259" y="117"/>
                </a:cxn>
                <a:cxn ang="0">
                  <a:pos x="248" y="147"/>
                </a:cxn>
                <a:cxn ang="0">
                  <a:pos x="240" y="180"/>
                </a:cxn>
                <a:cxn ang="0">
                  <a:pos x="223" y="192"/>
                </a:cxn>
                <a:cxn ang="0">
                  <a:pos x="213" y="206"/>
                </a:cxn>
                <a:cxn ang="0">
                  <a:pos x="215" y="244"/>
                </a:cxn>
                <a:cxn ang="0">
                  <a:pos x="204" y="245"/>
                </a:cxn>
                <a:cxn ang="0">
                  <a:pos x="189" y="235"/>
                </a:cxn>
                <a:cxn ang="0">
                  <a:pos x="177" y="227"/>
                </a:cxn>
                <a:cxn ang="0">
                  <a:pos x="169" y="215"/>
                </a:cxn>
                <a:cxn ang="0">
                  <a:pos x="177" y="186"/>
                </a:cxn>
                <a:cxn ang="0">
                  <a:pos x="161" y="163"/>
                </a:cxn>
                <a:cxn ang="0">
                  <a:pos x="123" y="177"/>
                </a:cxn>
                <a:cxn ang="0">
                  <a:pos x="107" y="203"/>
                </a:cxn>
                <a:cxn ang="0">
                  <a:pos x="84" y="218"/>
                </a:cxn>
                <a:cxn ang="0">
                  <a:pos x="80" y="203"/>
                </a:cxn>
                <a:cxn ang="0">
                  <a:pos x="82" y="196"/>
                </a:cxn>
                <a:cxn ang="0">
                  <a:pos x="77" y="182"/>
                </a:cxn>
                <a:cxn ang="0">
                  <a:pos x="82" y="166"/>
                </a:cxn>
                <a:cxn ang="0">
                  <a:pos x="67" y="165"/>
                </a:cxn>
                <a:cxn ang="0">
                  <a:pos x="43" y="144"/>
                </a:cxn>
                <a:cxn ang="0">
                  <a:pos x="49" y="136"/>
                </a:cxn>
                <a:cxn ang="0">
                  <a:pos x="51" y="120"/>
                </a:cxn>
                <a:cxn ang="0">
                  <a:pos x="32" y="106"/>
                </a:cxn>
                <a:cxn ang="0">
                  <a:pos x="24" y="91"/>
                </a:cxn>
                <a:cxn ang="0">
                  <a:pos x="29" y="77"/>
                </a:cxn>
                <a:cxn ang="0">
                  <a:pos x="21" y="64"/>
                </a:cxn>
                <a:cxn ang="0">
                  <a:pos x="3" y="51"/>
                </a:cxn>
                <a:cxn ang="0">
                  <a:pos x="0" y="43"/>
                </a:cxn>
                <a:cxn ang="0">
                  <a:pos x="19" y="32"/>
                </a:cxn>
                <a:cxn ang="0">
                  <a:pos x="34" y="36"/>
                </a:cxn>
                <a:cxn ang="0">
                  <a:pos x="55" y="50"/>
                </a:cxn>
                <a:cxn ang="0">
                  <a:pos x="78" y="55"/>
                </a:cxn>
                <a:cxn ang="0">
                  <a:pos x="91" y="50"/>
                </a:cxn>
                <a:cxn ang="0">
                  <a:pos x="75" y="32"/>
                </a:cxn>
                <a:cxn ang="0">
                  <a:pos x="66" y="19"/>
                </a:cxn>
                <a:cxn ang="0">
                  <a:pos x="78" y="0"/>
                </a:cxn>
              </a:cxnLst>
              <a:rect l="0" t="0" r="r" b="b"/>
              <a:pathLst>
                <a:path w="294" h="245">
                  <a:moveTo>
                    <a:pt x="80" y="0"/>
                  </a:moveTo>
                  <a:lnTo>
                    <a:pt x="88" y="5"/>
                  </a:lnTo>
                  <a:lnTo>
                    <a:pt x="95" y="5"/>
                  </a:lnTo>
                  <a:lnTo>
                    <a:pt x="107" y="16"/>
                  </a:lnTo>
                  <a:lnTo>
                    <a:pt x="111" y="24"/>
                  </a:lnTo>
                  <a:lnTo>
                    <a:pt x="119" y="24"/>
                  </a:lnTo>
                  <a:lnTo>
                    <a:pt x="124" y="40"/>
                  </a:lnTo>
                  <a:lnTo>
                    <a:pt x="126" y="47"/>
                  </a:lnTo>
                  <a:lnTo>
                    <a:pt x="135" y="47"/>
                  </a:lnTo>
                  <a:lnTo>
                    <a:pt x="151" y="51"/>
                  </a:lnTo>
                  <a:lnTo>
                    <a:pt x="159" y="48"/>
                  </a:lnTo>
                  <a:lnTo>
                    <a:pt x="164" y="43"/>
                  </a:lnTo>
                  <a:lnTo>
                    <a:pt x="170" y="28"/>
                  </a:lnTo>
                  <a:lnTo>
                    <a:pt x="178" y="24"/>
                  </a:lnTo>
                  <a:lnTo>
                    <a:pt x="185" y="20"/>
                  </a:lnTo>
                  <a:lnTo>
                    <a:pt x="188" y="13"/>
                  </a:lnTo>
                  <a:lnTo>
                    <a:pt x="194" y="3"/>
                  </a:lnTo>
                  <a:lnTo>
                    <a:pt x="220" y="34"/>
                  </a:lnTo>
                  <a:lnTo>
                    <a:pt x="236" y="68"/>
                  </a:lnTo>
                  <a:lnTo>
                    <a:pt x="245" y="83"/>
                  </a:lnTo>
                  <a:lnTo>
                    <a:pt x="253" y="93"/>
                  </a:lnTo>
                  <a:lnTo>
                    <a:pt x="261" y="98"/>
                  </a:lnTo>
                  <a:lnTo>
                    <a:pt x="274" y="93"/>
                  </a:lnTo>
                  <a:lnTo>
                    <a:pt x="281" y="98"/>
                  </a:lnTo>
                  <a:lnTo>
                    <a:pt x="287" y="100"/>
                  </a:lnTo>
                  <a:lnTo>
                    <a:pt x="292" y="109"/>
                  </a:lnTo>
                  <a:lnTo>
                    <a:pt x="294" y="118"/>
                  </a:lnTo>
                  <a:lnTo>
                    <a:pt x="283" y="109"/>
                  </a:lnTo>
                  <a:lnTo>
                    <a:pt x="269" y="110"/>
                  </a:lnTo>
                  <a:lnTo>
                    <a:pt x="259" y="117"/>
                  </a:lnTo>
                  <a:lnTo>
                    <a:pt x="251" y="127"/>
                  </a:lnTo>
                  <a:lnTo>
                    <a:pt x="248" y="147"/>
                  </a:lnTo>
                  <a:lnTo>
                    <a:pt x="247" y="164"/>
                  </a:lnTo>
                  <a:lnTo>
                    <a:pt x="240" y="180"/>
                  </a:lnTo>
                  <a:lnTo>
                    <a:pt x="236" y="206"/>
                  </a:lnTo>
                  <a:lnTo>
                    <a:pt x="223" y="192"/>
                  </a:lnTo>
                  <a:lnTo>
                    <a:pt x="216" y="197"/>
                  </a:lnTo>
                  <a:lnTo>
                    <a:pt x="213" y="206"/>
                  </a:lnTo>
                  <a:lnTo>
                    <a:pt x="213" y="227"/>
                  </a:lnTo>
                  <a:lnTo>
                    <a:pt x="215" y="244"/>
                  </a:lnTo>
                  <a:lnTo>
                    <a:pt x="211" y="245"/>
                  </a:lnTo>
                  <a:lnTo>
                    <a:pt x="204" y="245"/>
                  </a:lnTo>
                  <a:lnTo>
                    <a:pt x="197" y="242"/>
                  </a:lnTo>
                  <a:lnTo>
                    <a:pt x="189" y="235"/>
                  </a:lnTo>
                  <a:lnTo>
                    <a:pt x="181" y="231"/>
                  </a:lnTo>
                  <a:lnTo>
                    <a:pt x="177" y="227"/>
                  </a:lnTo>
                  <a:lnTo>
                    <a:pt x="166" y="220"/>
                  </a:lnTo>
                  <a:lnTo>
                    <a:pt x="169" y="215"/>
                  </a:lnTo>
                  <a:lnTo>
                    <a:pt x="184" y="207"/>
                  </a:lnTo>
                  <a:lnTo>
                    <a:pt x="177" y="186"/>
                  </a:lnTo>
                  <a:lnTo>
                    <a:pt x="178" y="172"/>
                  </a:lnTo>
                  <a:lnTo>
                    <a:pt x="161" y="163"/>
                  </a:lnTo>
                  <a:lnTo>
                    <a:pt x="135" y="169"/>
                  </a:lnTo>
                  <a:lnTo>
                    <a:pt x="123" y="177"/>
                  </a:lnTo>
                  <a:lnTo>
                    <a:pt x="113" y="187"/>
                  </a:lnTo>
                  <a:lnTo>
                    <a:pt x="107" y="203"/>
                  </a:lnTo>
                  <a:lnTo>
                    <a:pt x="95" y="217"/>
                  </a:lnTo>
                  <a:lnTo>
                    <a:pt x="84" y="218"/>
                  </a:lnTo>
                  <a:lnTo>
                    <a:pt x="83" y="211"/>
                  </a:lnTo>
                  <a:lnTo>
                    <a:pt x="80" y="203"/>
                  </a:lnTo>
                  <a:lnTo>
                    <a:pt x="75" y="197"/>
                  </a:lnTo>
                  <a:lnTo>
                    <a:pt x="82" y="196"/>
                  </a:lnTo>
                  <a:lnTo>
                    <a:pt x="83" y="187"/>
                  </a:lnTo>
                  <a:lnTo>
                    <a:pt x="77" y="182"/>
                  </a:lnTo>
                  <a:lnTo>
                    <a:pt x="78" y="175"/>
                  </a:lnTo>
                  <a:lnTo>
                    <a:pt x="82" y="166"/>
                  </a:lnTo>
                  <a:lnTo>
                    <a:pt x="75" y="165"/>
                  </a:lnTo>
                  <a:lnTo>
                    <a:pt x="67" y="165"/>
                  </a:lnTo>
                  <a:lnTo>
                    <a:pt x="52" y="156"/>
                  </a:lnTo>
                  <a:lnTo>
                    <a:pt x="43" y="144"/>
                  </a:lnTo>
                  <a:lnTo>
                    <a:pt x="40" y="137"/>
                  </a:lnTo>
                  <a:lnTo>
                    <a:pt x="49" y="136"/>
                  </a:lnTo>
                  <a:lnTo>
                    <a:pt x="52" y="127"/>
                  </a:lnTo>
                  <a:lnTo>
                    <a:pt x="51" y="120"/>
                  </a:lnTo>
                  <a:lnTo>
                    <a:pt x="37" y="111"/>
                  </a:lnTo>
                  <a:lnTo>
                    <a:pt x="32" y="106"/>
                  </a:lnTo>
                  <a:lnTo>
                    <a:pt x="27" y="99"/>
                  </a:lnTo>
                  <a:lnTo>
                    <a:pt x="24" y="91"/>
                  </a:lnTo>
                  <a:lnTo>
                    <a:pt x="24" y="83"/>
                  </a:lnTo>
                  <a:lnTo>
                    <a:pt x="29" y="77"/>
                  </a:lnTo>
                  <a:lnTo>
                    <a:pt x="28" y="69"/>
                  </a:lnTo>
                  <a:lnTo>
                    <a:pt x="21" y="64"/>
                  </a:lnTo>
                  <a:lnTo>
                    <a:pt x="13" y="64"/>
                  </a:lnTo>
                  <a:lnTo>
                    <a:pt x="3" y="51"/>
                  </a:lnTo>
                  <a:lnTo>
                    <a:pt x="1" y="43"/>
                  </a:lnTo>
                  <a:lnTo>
                    <a:pt x="0" y="43"/>
                  </a:lnTo>
                  <a:lnTo>
                    <a:pt x="5" y="42"/>
                  </a:lnTo>
                  <a:lnTo>
                    <a:pt x="19" y="32"/>
                  </a:lnTo>
                  <a:lnTo>
                    <a:pt x="27" y="34"/>
                  </a:lnTo>
                  <a:lnTo>
                    <a:pt x="34" y="36"/>
                  </a:lnTo>
                  <a:lnTo>
                    <a:pt x="40" y="42"/>
                  </a:lnTo>
                  <a:lnTo>
                    <a:pt x="55" y="50"/>
                  </a:lnTo>
                  <a:lnTo>
                    <a:pt x="64" y="48"/>
                  </a:lnTo>
                  <a:lnTo>
                    <a:pt x="78" y="55"/>
                  </a:lnTo>
                  <a:lnTo>
                    <a:pt x="87" y="56"/>
                  </a:lnTo>
                  <a:lnTo>
                    <a:pt x="91" y="50"/>
                  </a:lnTo>
                  <a:lnTo>
                    <a:pt x="88" y="42"/>
                  </a:lnTo>
                  <a:lnTo>
                    <a:pt x="75" y="32"/>
                  </a:lnTo>
                  <a:lnTo>
                    <a:pt x="72" y="25"/>
                  </a:lnTo>
                  <a:lnTo>
                    <a:pt x="66" y="19"/>
                  </a:lnTo>
                  <a:lnTo>
                    <a:pt x="67" y="10"/>
                  </a:lnTo>
                  <a:lnTo>
                    <a:pt x="78" y="0"/>
                  </a:lnTo>
                  <a:lnTo>
                    <a:pt x="80" y="0"/>
                  </a:ln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 sz="1950" dirty="0">
                <a:latin typeface="Raleway Light"/>
              </a:endParaRPr>
            </a:p>
          </p:txBody>
        </p:sp>
        <p:sp>
          <p:nvSpPr>
            <p:cNvPr id="109" name="Freeform 173">
              <a:extLst>
                <a:ext uri="{FF2B5EF4-FFF2-40B4-BE49-F238E27FC236}">
                  <a16:creationId xmlns:a16="http://schemas.microsoft.com/office/drawing/2014/main" id="{91F254C5-09D0-AEEB-0856-6A4366BCBD54}"/>
                </a:ext>
              </a:extLst>
            </p:cNvPr>
            <p:cNvSpPr>
              <a:spLocks noChangeAspect="1"/>
            </p:cNvSpPr>
            <p:nvPr/>
          </p:nvSpPr>
          <p:spPr bwMode="gray">
            <a:xfrm>
              <a:off x="5039782" y="2279184"/>
              <a:ext cx="327154" cy="201445"/>
            </a:xfrm>
            <a:custGeom>
              <a:avLst/>
              <a:gdLst/>
              <a:ahLst/>
              <a:cxnLst>
                <a:cxn ang="0">
                  <a:pos x="221" y="370"/>
                </a:cxn>
                <a:cxn ang="0">
                  <a:pos x="145" y="352"/>
                </a:cxn>
                <a:cxn ang="0">
                  <a:pos x="103" y="337"/>
                </a:cxn>
                <a:cxn ang="0">
                  <a:pos x="150" y="308"/>
                </a:cxn>
                <a:cxn ang="0">
                  <a:pos x="141" y="270"/>
                </a:cxn>
                <a:cxn ang="0">
                  <a:pos x="127" y="259"/>
                </a:cxn>
                <a:cxn ang="0">
                  <a:pos x="108" y="227"/>
                </a:cxn>
                <a:cxn ang="0">
                  <a:pos x="59" y="228"/>
                </a:cxn>
                <a:cxn ang="0">
                  <a:pos x="48" y="218"/>
                </a:cxn>
                <a:cxn ang="0">
                  <a:pos x="102" y="205"/>
                </a:cxn>
                <a:cxn ang="0">
                  <a:pos x="146" y="180"/>
                </a:cxn>
                <a:cxn ang="0">
                  <a:pos x="118" y="167"/>
                </a:cxn>
                <a:cxn ang="0">
                  <a:pos x="138" y="137"/>
                </a:cxn>
                <a:cxn ang="0">
                  <a:pos x="119" y="136"/>
                </a:cxn>
                <a:cxn ang="0">
                  <a:pos x="71" y="138"/>
                </a:cxn>
                <a:cxn ang="0">
                  <a:pos x="0" y="144"/>
                </a:cxn>
                <a:cxn ang="0">
                  <a:pos x="43" y="130"/>
                </a:cxn>
                <a:cxn ang="0">
                  <a:pos x="21" y="97"/>
                </a:cxn>
                <a:cxn ang="0">
                  <a:pos x="68" y="108"/>
                </a:cxn>
                <a:cxn ang="0">
                  <a:pos x="53" y="86"/>
                </a:cxn>
                <a:cxn ang="0">
                  <a:pos x="54" y="71"/>
                </a:cxn>
                <a:cxn ang="0">
                  <a:pos x="77" y="57"/>
                </a:cxn>
                <a:cxn ang="0">
                  <a:pos x="102" y="79"/>
                </a:cxn>
                <a:cxn ang="0">
                  <a:pos x="112" y="66"/>
                </a:cxn>
                <a:cxn ang="0">
                  <a:pos x="103" y="40"/>
                </a:cxn>
                <a:cxn ang="0">
                  <a:pos x="95" y="24"/>
                </a:cxn>
                <a:cxn ang="0">
                  <a:pos x="77" y="9"/>
                </a:cxn>
                <a:cxn ang="0">
                  <a:pos x="109" y="17"/>
                </a:cxn>
                <a:cxn ang="0">
                  <a:pos x="155" y="60"/>
                </a:cxn>
                <a:cxn ang="0">
                  <a:pos x="176" y="100"/>
                </a:cxn>
                <a:cxn ang="0">
                  <a:pos x="156" y="117"/>
                </a:cxn>
                <a:cxn ang="0">
                  <a:pos x="172" y="146"/>
                </a:cxn>
                <a:cxn ang="0">
                  <a:pos x="189" y="152"/>
                </a:cxn>
                <a:cxn ang="0">
                  <a:pos x="217" y="127"/>
                </a:cxn>
                <a:cxn ang="0">
                  <a:pos x="229" y="72"/>
                </a:cxn>
                <a:cxn ang="0">
                  <a:pos x="265" y="95"/>
                </a:cxn>
                <a:cxn ang="0">
                  <a:pos x="283" y="76"/>
                </a:cxn>
                <a:cxn ang="0">
                  <a:pos x="318" y="45"/>
                </a:cxn>
                <a:cxn ang="0">
                  <a:pos x="333" y="77"/>
                </a:cxn>
                <a:cxn ang="0">
                  <a:pos x="355" y="103"/>
                </a:cxn>
                <a:cxn ang="0">
                  <a:pos x="349" y="47"/>
                </a:cxn>
                <a:cxn ang="0">
                  <a:pos x="392" y="65"/>
                </a:cxn>
                <a:cxn ang="0">
                  <a:pos x="424" y="57"/>
                </a:cxn>
                <a:cxn ang="0">
                  <a:pos x="437" y="7"/>
                </a:cxn>
                <a:cxn ang="0">
                  <a:pos x="480" y="19"/>
                </a:cxn>
                <a:cxn ang="0">
                  <a:pos x="504" y="44"/>
                </a:cxn>
                <a:cxn ang="0">
                  <a:pos x="543" y="19"/>
                </a:cxn>
                <a:cxn ang="0">
                  <a:pos x="523" y="72"/>
                </a:cxn>
                <a:cxn ang="0">
                  <a:pos x="560" y="106"/>
                </a:cxn>
                <a:cxn ang="0">
                  <a:pos x="582" y="120"/>
                </a:cxn>
                <a:cxn ang="0">
                  <a:pos x="600" y="179"/>
                </a:cxn>
                <a:cxn ang="0">
                  <a:pos x="591" y="217"/>
                </a:cxn>
                <a:cxn ang="0">
                  <a:pos x="550" y="243"/>
                </a:cxn>
                <a:cxn ang="0">
                  <a:pos x="555" y="270"/>
                </a:cxn>
                <a:cxn ang="0">
                  <a:pos x="516" y="285"/>
                </a:cxn>
                <a:cxn ang="0">
                  <a:pos x="483" y="309"/>
                </a:cxn>
                <a:cxn ang="0">
                  <a:pos x="413" y="347"/>
                </a:cxn>
                <a:cxn ang="0">
                  <a:pos x="385" y="364"/>
                </a:cxn>
                <a:cxn ang="0">
                  <a:pos x="302" y="407"/>
                </a:cxn>
              </a:cxnLst>
              <a:rect l="0" t="0" r="r" b="b"/>
              <a:pathLst>
                <a:path w="603" h="409">
                  <a:moveTo>
                    <a:pt x="251" y="389"/>
                  </a:moveTo>
                  <a:lnTo>
                    <a:pt x="248" y="390"/>
                  </a:lnTo>
                  <a:lnTo>
                    <a:pt x="240" y="384"/>
                  </a:lnTo>
                  <a:lnTo>
                    <a:pt x="231" y="382"/>
                  </a:lnTo>
                  <a:lnTo>
                    <a:pt x="221" y="370"/>
                  </a:lnTo>
                  <a:lnTo>
                    <a:pt x="202" y="356"/>
                  </a:lnTo>
                  <a:lnTo>
                    <a:pt x="182" y="348"/>
                  </a:lnTo>
                  <a:lnTo>
                    <a:pt x="170" y="353"/>
                  </a:lnTo>
                  <a:lnTo>
                    <a:pt x="151" y="348"/>
                  </a:lnTo>
                  <a:lnTo>
                    <a:pt x="145" y="352"/>
                  </a:lnTo>
                  <a:lnTo>
                    <a:pt x="135" y="352"/>
                  </a:lnTo>
                  <a:lnTo>
                    <a:pt x="118" y="351"/>
                  </a:lnTo>
                  <a:lnTo>
                    <a:pt x="111" y="357"/>
                  </a:lnTo>
                  <a:lnTo>
                    <a:pt x="102" y="355"/>
                  </a:lnTo>
                  <a:lnTo>
                    <a:pt x="103" y="337"/>
                  </a:lnTo>
                  <a:lnTo>
                    <a:pt x="100" y="324"/>
                  </a:lnTo>
                  <a:lnTo>
                    <a:pt x="113" y="334"/>
                  </a:lnTo>
                  <a:lnTo>
                    <a:pt x="119" y="325"/>
                  </a:lnTo>
                  <a:lnTo>
                    <a:pt x="135" y="319"/>
                  </a:lnTo>
                  <a:lnTo>
                    <a:pt x="150" y="308"/>
                  </a:lnTo>
                  <a:lnTo>
                    <a:pt x="150" y="288"/>
                  </a:lnTo>
                  <a:lnTo>
                    <a:pt x="131" y="293"/>
                  </a:lnTo>
                  <a:lnTo>
                    <a:pt x="141" y="283"/>
                  </a:lnTo>
                  <a:lnTo>
                    <a:pt x="143" y="278"/>
                  </a:lnTo>
                  <a:lnTo>
                    <a:pt x="141" y="270"/>
                  </a:lnTo>
                  <a:lnTo>
                    <a:pt x="150" y="259"/>
                  </a:lnTo>
                  <a:lnTo>
                    <a:pt x="140" y="260"/>
                  </a:lnTo>
                  <a:lnTo>
                    <a:pt x="134" y="271"/>
                  </a:lnTo>
                  <a:lnTo>
                    <a:pt x="128" y="266"/>
                  </a:lnTo>
                  <a:lnTo>
                    <a:pt x="127" y="259"/>
                  </a:lnTo>
                  <a:lnTo>
                    <a:pt x="122" y="260"/>
                  </a:lnTo>
                  <a:lnTo>
                    <a:pt x="120" y="255"/>
                  </a:lnTo>
                  <a:lnTo>
                    <a:pt x="119" y="245"/>
                  </a:lnTo>
                  <a:lnTo>
                    <a:pt x="116" y="228"/>
                  </a:lnTo>
                  <a:lnTo>
                    <a:pt x="108" y="227"/>
                  </a:lnTo>
                  <a:lnTo>
                    <a:pt x="95" y="232"/>
                  </a:lnTo>
                  <a:lnTo>
                    <a:pt x="90" y="227"/>
                  </a:lnTo>
                  <a:lnTo>
                    <a:pt x="81" y="226"/>
                  </a:lnTo>
                  <a:lnTo>
                    <a:pt x="69" y="226"/>
                  </a:lnTo>
                  <a:lnTo>
                    <a:pt x="59" y="228"/>
                  </a:lnTo>
                  <a:lnTo>
                    <a:pt x="49" y="235"/>
                  </a:lnTo>
                  <a:lnTo>
                    <a:pt x="37" y="238"/>
                  </a:lnTo>
                  <a:lnTo>
                    <a:pt x="32" y="232"/>
                  </a:lnTo>
                  <a:lnTo>
                    <a:pt x="33" y="219"/>
                  </a:lnTo>
                  <a:lnTo>
                    <a:pt x="48" y="218"/>
                  </a:lnTo>
                  <a:lnTo>
                    <a:pt x="66" y="213"/>
                  </a:lnTo>
                  <a:lnTo>
                    <a:pt x="73" y="207"/>
                  </a:lnTo>
                  <a:lnTo>
                    <a:pt x="85" y="207"/>
                  </a:lnTo>
                  <a:lnTo>
                    <a:pt x="96" y="197"/>
                  </a:lnTo>
                  <a:lnTo>
                    <a:pt x="102" y="205"/>
                  </a:lnTo>
                  <a:lnTo>
                    <a:pt x="111" y="196"/>
                  </a:lnTo>
                  <a:lnTo>
                    <a:pt x="122" y="200"/>
                  </a:lnTo>
                  <a:lnTo>
                    <a:pt x="144" y="201"/>
                  </a:lnTo>
                  <a:lnTo>
                    <a:pt x="152" y="178"/>
                  </a:lnTo>
                  <a:lnTo>
                    <a:pt x="146" y="180"/>
                  </a:lnTo>
                  <a:lnTo>
                    <a:pt x="140" y="191"/>
                  </a:lnTo>
                  <a:lnTo>
                    <a:pt x="133" y="187"/>
                  </a:lnTo>
                  <a:lnTo>
                    <a:pt x="111" y="184"/>
                  </a:lnTo>
                  <a:lnTo>
                    <a:pt x="111" y="176"/>
                  </a:lnTo>
                  <a:lnTo>
                    <a:pt x="118" y="167"/>
                  </a:lnTo>
                  <a:lnTo>
                    <a:pt x="125" y="165"/>
                  </a:lnTo>
                  <a:lnTo>
                    <a:pt x="130" y="159"/>
                  </a:lnTo>
                  <a:lnTo>
                    <a:pt x="147" y="147"/>
                  </a:lnTo>
                  <a:lnTo>
                    <a:pt x="147" y="144"/>
                  </a:lnTo>
                  <a:lnTo>
                    <a:pt x="138" y="137"/>
                  </a:lnTo>
                  <a:lnTo>
                    <a:pt x="131" y="143"/>
                  </a:lnTo>
                  <a:lnTo>
                    <a:pt x="124" y="143"/>
                  </a:lnTo>
                  <a:lnTo>
                    <a:pt x="124" y="137"/>
                  </a:lnTo>
                  <a:lnTo>
                    <a:pt x="119" y="133"/>
                  </a:lnTo>
                  <a:lnTo>
                    <a:pt x="119" y="136"/>
                  </a:lnTo>
                  <a:lnTo>
                    <a:pt x="116" y="127"/>
                  </a:lnTo>
                  <a:lnTo>
                    <a:pt x="112" y="126"/>
                  </a:lnTo>
                  <a:lnTo>
                    <a:pt x="90" y="124"/>
                  </a:lnTo>
                  <a:lnTo>
                    <a:pt x="82" y="127"/>
                  </a:lnTo>
                  <a:lnTo>
                    <a:pt x="71" y="138"/>
                  </a:lnTo>
                  <a:lnTo>
                    <a:pt x="64" y="138"/>
                  </a:lnTo>
                  <a:lnTo>
                    <a:pt x="48" y="147"/>
                  </a:lnTo>
                  <a:lnTo>
                    <a:pt x="42" y="147"/>
                  </a:lnTo>
                  <a:lnTo>
                    <a:pt x="25" y="137"/>
                  </a:lnTo>
                  <a:lnTo>
                    <a:pt x="0" y="144"/>
                  </a:lnTo>
                  <a:lnTo>
                    <a:pt x="4" y="132"/>
                  </a:lnTo>
                  <a:lnTo>
                    <a:pt x="9" y="122"/>
                  </a:lnTo>
                  <a:lnTo>
                    <a:pt x="15" y="127"/>
                  </a:lnTo>
                  <a:lnTo>
                    <a:pt x="34" y="136"/>
                  </a:lnTo>
                  <a:lnTo>
                    <a:pt x="43" y="130"/>
                  </a:lnTo>
                  <a:lnTo>
                    <a:pt x="31" y="125"/>
                  </a:lnTo>
                  <a:lnTo>
                    <a:pt x="34" y="124"/>
                  </a:lnTo>
                  <a:lnTo>
                    <a:pt x="36" y="116"/>
                  </a:lnTo>
                  <a:lnTo>
                    <a:pt x="26" y="110"/>
                  </a:lnTo>
                  <a:lnTo>
                    <a:pt x="21" y="97"/>
                  </a:lnTo>
                  <a:lnTo>
                    <a:pt x="44" y="108"/>
                  </a:lnTo>
                  <a:lnTo>
                    <a:pt x="53" y="120"/>
                  </a:lnTo>
                  <a:lnTo>
                    <a:pt x="70" y="116"/>
                  </a:lnTo>
                  <a:lnTo>
                    <a:pt x="63" y="111"/>
                  </a:lnTo>
                  <a:lnTo>
                    <a:pt x="68" y="108"/>
                  </a:lnTo>
                  <a:lnTo>
                    <a:pt x="69" y="100"/>
                  </a:lnTo>
                  <a:lnTo>
                    <a:pt x="50" y="103"/>
                  </a:lnTo>
                  <a:lnTo>
                    <a:pt x="41" y="92"/>
                  </a:lnTo>
                  <a:lnTo>
                    <a:pt x="42" y="88"/>
                  </a:lnTo>
                  <a:lnTo>
                    <a:pt x="53" y="86"/>
                  </a:lnTo>
                  <a:lnTo>
                    <a:pt x="44" y="78"/>
                  </a:lnTo>
                  <a:lnTo>
                    <a:pt x="37" y="65"/>
                  </a:lnTo>
                  <a:lnTo>
                    <a:pt x="38" y="67"/>
                  </a:lnTo>
                  <a:lnTo>
                    <a:pt x="52" y="73"/>
                  </a:lnTo>
                  <a:lnTo>
                    <a:pt x="54" y="71"/>
                  </a:lnTo>
                  <a:lnTo>
                    <a:pt x="47" y="59"/>
                  </a:lnTo>
                  <a:lnTo>
                    <a:pt x="58" y="63"/>
                  </a:lnTo>
                  <a:lnTo>
                    <a:pt x="50" y="51"/>
                  </a:lnTo>
                  <a:lnTo>
                    <a:pt x="58" y="47"/>
                  </a:lnTo>
                  <a:lnTo>
                    <a:pt x="77" y="57"/>
                  </a:lnTo>
                  <a:lnTo>
                    <a:pt x="77" y="73"/>
                  </a:lnTo>
                  <a:lnTo>
                    <a:pt x="80" y="74"/>
                  </a:lnTo>
                  <a:lnTo>
                    <a:pt x="87" y="77"/>
                  </a:lnTo>
                  <a:lnTo>
                    <a:pt x="93" y="70"/>
                  </a:lnTo>
                  <a:lnTo>
                    <a:pt x="102" y="79"/>
                  </a:lnTo>
                  <a:lnTo>
                    <a:pt x="104" y="93"/>
                  </a:lnTo>
                  <a:lnTo>
                    <a:pt x="108" y="81"/>
                  </a:lnTo>
                  <a:lnTo>
                    <a:pt x="113" y="93"/>
                  </a:lnTo>
                  <a:lnTo>
                    <a:pt x="119" y="79"/>
                  </a:lnTo>
                  <a:lnTo>
                    <a:pt x="112" y="66"/>
                  </a:lnTo>
                  <a:lnTo>
                    <a:pt x="113" y="60"/>
                  </a:lnTo>
                  <a:lnTo>
                    <a:pt x="97" y="51"/>
                  </a:lnTo>
                  <a:lnTo>
                    <a:pt x="89" y="44"/>
                  </a:lnTo>
                  <a:lnTo>
                    <a:pt x="95" y="33"/>
                  </a:lnTo>
                  <a:lnTo>
                    <a:pt x="103" y="40"/>
                  </a:lnTo>
                  <a:lnTo>
                    <a:pt x="108" y="40"/>
                  </a:lnTo>
                  <a:lnTo>
                    <a:pt x="112" y="38"/>
                  </a:lnTo>
                  <a:lnTo>
                    <a:pt x="103" y="29"/>
                  </a:lnTo>
                  <a:lnTo>
                    <a:pt x="101" y="24"/>
                  </a:lnTo>
                  <a:lnTo>
                    <a:pt x="95" y="24"/>
                  </a:lnTo>
                  <a:lnTo>
                    <a:pt x="85" y="30"/>
                  </a:lnTo>
                  <a:lnTo>
                    <a:pt x="76" y="27"/>
                  </a:lnTo>
                  <a:lnTo>
                    <a:pt x="76" y="25"/>
                  </a:lnTo>
                  <a:lnTo>
                    <a:pt x="80" y="18"/>
                  </a:lnTo>
                  <a:lnTo>
                    <a:pt x="77" y="9"/>
                  </a:lnTo>
                  <a:lnTo>
                    <a:pt x="87" y="11"/>
                  </a:lnTo>
                  <a:lnTo>
                    <a:pt x="87" y="6"/>
                  </a:lnTo>
                  <a:lnTo>
                    <a:pt x="97" y="16"/>
                  </a:lnTo>
                  <a:lnTo>
                    <a:pt x="103" y="13"/>
                  </a:lnTo>
                  <a:lnTo>
                    <a:pt x="109" y="17"/>
                  </a:lnTo>
                  <a:lnTo>
                    <a:pt x="114" y="14"/>
                  </a:lnTo>
                  <a:lnTo>
                    <a:pt x="124" y="33"/>
                  </a:lnTo>
                  <a:lnTo>
                    <a:pt x="139" y="36"/>
                  </a:lnTo>
                  <a:lnTo>
                    <a:pt x="145" y="47"/>
                  </a:lnTo>
                  <a:lnTo>
                    <a:pt x="155" y="60"/>
                  </a:lnTo>
                  <a:lnTo>
                    <a:pt x="166" y="63"/>
                  </a:lnTo>
                  <a:lnTo>
                    <a:pt x="173" y="71"/>
                  </a:lnTo>
                  <a:lnTo>
                    <a:pt x="163" y="78"/>
                  </a:lnTo>
                  <a:lnTo>
                    <a:pt x="174" y="86"/>
                  </a:lnTo>
                  <a:lnTo>
                    <a:pt x="176" y="100"/>
                  </a:lnTo>
                  <a:lnTo>
                    <a:pt x="171" y="104"/>
                  </a:lnTo>
                  <a:lnTo>
                    <a:pt x="170" y="109"/>
                  </a:lnTo>
                  <a:lnTo>
                    <a:pt x="166" y="114"/>
                  </a:lnTo>
                  <a:lnTo>
                    <a:pt x="152" y="106"/>
                  </a:lnTo>
                  <a:lnTo>
                    <a:pt x="156" y="117"/>
                  </a:lnTo>
                  <a:lnTo>
                    <a:pt x="170" y="124"/>
                  </a:lnTo>
                  <a:lnTo>
                    <a:pt x="168" y="133"/>
                  </a:lnTo>
                  <a:lnTo>
                    <a:pt x="174" y="126"/>
                  </a:lnTo>
                  <a:lnTo>
                    <a:pt x="177" y="140"/>
                  </a:lnTo>
                  <a:lnTo>
                    <a:pt x="172" y="146"/>
                  </a:lnTo>
                  <a:lnTo>
                    <a:pt x="181" y="149"/>
                  </a:lnTo>
                  <a:lnTo>
                    <a:pt x="182" y="157"/>
                  </a:lnTo>
                  <a:lnTo>
                    <a:pt x="182" y="175"/>
                  </a:lnTo>
                  <a:lnTo>
                    <a:pt x="189" y="162"/>
                  </a:lnTo>
                  <a:lnTo>
                    <a:pt x="189" y="152"/>
                  </a:lnTo>
                  <a:lnTo>
                    <a:pt x="202" y="151"/>
                  </a:lnTo>
                  <a:lnTo>
                    <a:pt x="202" y="127"/>
                  </a:lnTo>
                  <a:lnTo>
                    <a:pt x="206" y="116"/>
                  </a:lnTo>
                  <a:lnTo>
                    <a:pt x="215" y="117"/>
                  </a:lnTo>
                  <a:lnTo>
                    <a:pt x="217" y="127"/>
                  </a:lnTo>
                  <a:lnTo>
                    <a:pt x="222" y="137"/>
                  </a:lnTo>
                  <a:lnTo>
                    <a:pt x="229" y="127"/>
                  </a:lnTo>
                  <a:lnTo>
                    <a:pt x="232" y="113"/>
                  </a:lnTo>
                  <a:lnTo>
                    <a:pt x="233" y="97"/>
                  </a:lnTo>
                  <a:lnTo>
                    <a:pt x="229" y="72"/>
                  </a:lnTo>
                  <a:lnTo>
                    <a:pt x="227" y="59"/>
                  </a:lnTo>
                  <a:lnTo>
                    <a:pt x="233" y="56"/>
                  </a:lnTo>
                  <a:lnTo>
                    <a:pt x="240" y="59"/>
                  </a:lnTo>
                  <a:lnTo>
                    <a:pt x="256" y="76"/>
                  </a:lnTo>
                  <a:lnTo>
                    <a:pt x="265" y="95"/>
                  </a:lnTo>
                  <a:lnTo>
                    <a:pt x="269" y="106"/>
                  </a:lnTo>
                  <a:lnTo>
                    <a:pt x="275" y="106"/>
                  </a:lnTo>
                  <a:lnTo>
                    <a:pt x="281" y="104"/>
                  </a:lnTo>
                  <a:lnTo>
                    <a:pt x="284" y="88"/>
                  </a:lnTo>
                  <a:lnTo>
                    <a:pt x="283" y="76"/>
                  </a:lnTo>
                  <a:lnTo>
                    <a:pt x="280" y="66"/>
                  </a:lnTo>
                  <a:lnTo>
                    <a:pt x="292" y="61"/>
                  </a:lnTo>
                  <a:lnTo>
                    <a:pt x="299" y="65"/>
                  </a:lnTo>
                  <a:lnTo>
                    <a:pt x="305" y="54"/>
                  </a:lnTo>
                  <a:lnTo>
                    <a:pt x="318" y="45"/>
                  </a:lnTo>
                  <a:lnTo>
                    <a:pt x="318" y="55"/>
                  </a:lnTo>
                  <a:lnTo>
                    <a:pt x="321" y="55"/>
                  </a:lnTo>
                  <a:lnTo>
                    <a:pt x="323" y="61"/>
                  </a:lnTo>
                  <a:lnTo>
                    <a:pt x="331" y="63"/>
                  </a:lnTo>
                  <a:lnTo>
                    <a:pt x="333" y="77"/>
                  </a:lnTo>
                  <a:lnTo>
                    <a:pt x="340" y="84"/>
                  </a:lnTo>
                  <a:lnTo>
                    <a:pt x="346" y="95"/>
                  </a:lnTo>
                  <a:lnTo>
                    <a:pt x="349" y="111"/>
                  </a:lnTo>
                  <a:lnTo>
                    <a:pt x="353" y="117"/>
                  </a:lnTo>
                  <a:lnTo>
                    <a:pt x="355" y="103"/>
                  </a:lnTo>
                  <a:lnTo>
                    <a:pt x="355" y="89"/>
                  </a:lnTo>
                  <a:lnTo>
                    <a:pt x="353" y="81"/>
                  </a:lnTo>
                  <a:lnTo>
                    <a:pt x="344" y="60"/>
                  </a:lnTo>
                  <a:lnTo>
                    <a:pt x="344" y="50"/>
                  </a:lnTo>
                  <a:lnTo>
                    <a:pt x="349" y="47"/>
                  </a:lnTo>
                  <a:lnTo>
                    <a:pt x="360" y="50"/>
                  </a:lnTo>
                  <a:lnTo>
                    <a:pt x="370" y="59"/>
                  </a:lnTo>
                  <a:lnTo>
                    <a:pt x="377" y="72"/>
                  </a:lnTo>
                  <a:lnTo>
                    <a:pt x="387" y="70"/>
                  </a:lnTo>
                  <a:lnTo>
                    <a:pt x="392" y="65"/>
                  </a:lnTo>
                  <a:lnTo>
                    <a:pt x="397" y="55"/>
                  </a:lnTo>
                  <a:lnTo>
                    <a:pt x="397" y="49"/>
                  </a:lnTo>
                  <a:lnTo>
                    <a:pt x="410" y="46"/>
                  </a:lnTo>
                  <a:lnTo>
                    <a:pt x="412" y="56"/>
                  </a:lnTo>
                  <a:lnTo>
                    <a:pt x="424" y="57"/>
                  </a:lnTo>
                  <a:lnTo>
                    <a:pt x="432" y="51"/>
                  </a:lnTo>
                  <a:lnTo>
                    <a:pt x="444" y="50"/>
                  </a:lnTo>
                  <a:lnTo>
                    <a:pt x="444" y="28"/>
                  </a:lnTo>
                  <a:lnTo>
                    <a:pt x="441" y="16"/>
                  </a:lnTo>
                  <a:lnTo>
                    <a:pt x="437" y="7"/>
                  </a:lnTo>
                  <a:lnTo>
                    <a:pt x="448" y="8"/>
                  </a:lnTo>
                  <a:lnTo>
                    <a:pt x="456" y="0"/>
                  </a:lnTo>
                  <a:lnTo>
                    <a:pt x="464" y="1"/>
                  </a:lnTo>
                  <a:lnTo>
                    <a:pt x="468" y="13"/>
                  </a:lnTo>
                  <a:lnTo>
                    <a:pt x="480" y="19"/>
                  </a:lnTo>
                  <a:lnTo>
                    <a:pt x="482" y="31"/>
                  </a:lnTo>
                  <a:lnTo>
                    <a:pt x="479" y="36"/>
                  </a:lnTo>
                  <a:lnTo>
                    <a:pt x="495" y="49"/>
                  </a:lnTo>
                  <a:lnTo>
                    <a:pt x="501" y="49"/>
                  </a:lnTo>
                  <a:lnTo>
                    <a:pt x="504" y="44"/>
                  </a:lnTo>
                  <a:lnTo>
                    <a:pt x="502" y="36"/>
                  </a:lnTo>
                  <a:lnTo>
                    <a:pt x="518" y="36"/>
                  </a:lnTo>
                  <a:lnTo>
                    <a:pt x="523" y="23"/>
                  </a:lnTo>
                  <a:lnTo>
                    <a:pt x="530" y="20"/>
                  </a:lnTo>
                  <a:lnTo>
                    <a:pt x="543" y="19"/>
                  </a:lnTo>
                  <a:lnTo>
                    <a:pt x="547" y="23"/>
                  </a:lnTo>
                  <a:lnTo>
                    <a:pt x="532" y="30"/>
                  </a:lnTo>
                  <a:lnTo>
                    <a:pt x="515" y="59"/>
                  </a:lnTo>
                  <a:lnTo>
                    <a:pt x="518" y="67"/>
                  </a:lnTo>
                  <a:lnTo>
                    <a:pt x="523" y="72"/>
                  </a:lnTo>
                  <a:lnTo>
                    <a:pt x="538" y="63"/>
                  </a:lnTo>
                  <a:lnTo>
                    <a:pt x="542" y="82"/>
                  </a:lnTo>
                  <a:lnTo>
                    <a:pt x="536" y="99"/>
                  </a:lnTo>
                  <a:lnTo>
                    <a:pt x="536" y="109"/>
                  </a:lnTo>
                  <a:lnTo>
                    <a:pt x="560" y="106"/>
                  </a:lnTo>
                  <a:lnTo>
                    <a:pt x="559" y="115"/>
                  </a:lnTo>
                  <a:lnTo>
                    <a:pt x="560" y="124"/>
                  </a:lnTo>
                  <a:lnTo>
                    <a:pt x="576" y="129"/>
                  </a:lnTo>
                  <a:lnTo>
                    <a:pt x="577" y="115"/>
                  </a:lnTo>
                  <a:lnTo>
                    <a:pt x="582" y="120"/>
                  </a:lnTo>
                  <a:lnTo>
                    <a:pt x="593" y="147"/>
                  </a:lnTo>
                  <a:lnTo>
                    <a:pt x="592" y="159"/>
                  </a:lnTo>
                  <a:lnTo>
                    <a:pt x="586" y="165"/>
                  </a:lnTo>
                  <a:lnTo>
                    <a:pt x="592" y="180"/>
                  </a:lnTo>
                  <a:lnTo>
                    <a:pt x="600" y="179"/>
                  </a:lnTo>
                  <a:lnTo>
                    <a:pt x="603" y="174"/>
                  </a:lnTo>
                  <a:lnTo>
                    <a:pt x="603" y="189"/>
                  </a:lnTo>
                  <a:lnTo>
                    <a:pt x="600" y="202"/>
                  </a:lnTo>
                  <a:lnTo>
                    <a:pt x="591" y="206"/>
                  </a:lnTo>
                  <a:lnTo>
                    <a:pt x="591" y="217"/>
                  </a:lnTo>
                  <a:lnTo>
                    <a:pt x="587" y="219"/>
                  </a:lnTo>
                  <a:lnTo>
                    <a:pt x="580" y="229"/>
                  </a:lnTo>
                  <a:lnTo>
                    <a:pt x="560" y="234"/>
                  </a:lnTo>
                  <a:lnTo>
                    <a:pt x="560" y="244"/>
                  </a:lnTo>
                  <a:lnTo>
                    <a:pt x="550" y="243"/>
                  </a:lnTo>
                  <a:lnTo>
                    <a:pt x="553" y="246"/>
                  </a:lnTo>
                  <a:lnTo>
                    <a:pt x="548" y="253"/>
                  </a:lnTo>
                  <a:lnTo>
                    <a:pt x="555" y="254"/>
                  </a:lnTo>
                  <a:lnTo>
                    <a:pt x="565" y="246"/>
                  </a:lnTo>
                  <a:lnTo>
                    <a:pt x="555" y="270"/>
                  </a:lnTo>
                  <a:lnTo>
                    <a:pt x="545" y="282"/>
                  </a:lnTo>
                  <a:lnTo>
                    <a:pt x="532" y="287"/>
                  </a:lnTo>
                  <a:lnTo>
                    <a:pt x="528" y="299"/>
                  </a:lnTo>
                  <a:lnTo>
                    <a:pt x="516" y="292"/>
                  </a:lnTo>
                  <a:lnTo>
                    <a:pt x="516" y="285"/>
                  </a:lnTo>
                  <a:lnTo>
                    <a:pt x="510" y="278"/>
                  </a:lnTo>
                  <a:lnTo>
                    <a:pt x="504" y="277"/>
                  </a:lnTo>
                  <a:lnTo>
                    <a:pt x="501" y="291"/>
                  </a:lnTo>
                  <a:lnTo>
                    <a:pt x="488" y="300"/>
                  </a:lnTo>
                  <a:lnTo>
                    <a:pt x="483" y="309"/>
                  </a:lnTo>
                  <a:lnTo>
                    <a:pt x="467" y="325"/>
                  </a:lnTo>
                  <a:lnTo>
                    <a:pt x="450" y="337"/>
                  </a:lnTo>
                  <a:lnTo>
                    <a:pt x="437" y="345"/>
                  </a:lnTo>
                  <a:lnTo>
                    <a:pt x="423" y="343"/>
                  </a:lnTo>
                  <a:lnTo>
                    <a:pt x="413" y="347"/>
                  </a:lnTo>
                  <a:lnTo>
                    <a:pt x="410" y="341"/>
                  </a:lnTo>
                  <a:lnTo>
                    <a:pt x="404" y="346"/>
                  </a:lnTo>
                  <a:lnTo>
                    <a:pt x="401" y="351"/>
                  </a:lnTo>
                  <a:lnTo>
                    <a:pt x="401" y="359"/>
                  </a:lnTo>
                  <a:lnTo>
                    <a:pt x="385" y="364"/>
                  </a:lnTo>
                  <a:lnTo>
                    <a:pt x="356" y="394"/>
                  </a:lnTo>
                  <a:lnTo>
                    <a:pt x="332" y="402"/>
                  </a:lnTo>
                  <a:lnTo>
                    <a:pt x="324" y="409"/>
                  </a:lnTo>
                  <a:lnTo>
                    <a:pt x="310" y="404"/>
                  </a:lnTo>
                  <a:lnTo>
                    <a:pt x="302" y="407"/>
                  </a:lnTo>
                  <a:lnTo>
                    <a:pt x="291" y="399"/>
                  </a:lnTo>
                  <a:lnTo>
                    <a:pt x="279" y="396"/>
                  </a:lnTo>
                  <a:lnTo>
                    <a:pt x="260" y="388"/>
                  </a:lnTo>
                  <a:lnTo>
                    <a:pt x="251" y="389"/>
                  </a:ln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 sz="1950" dirty="0">
                <a:latin typeface="Raleway Light"/>
              </a:endParaRPr>
            </a:p>
          </p:txBody>
        </p:sp>
        <p:sp>
          <p:nvSpPr>
            <p:cNvPr id="110" name="Freeform 223">
              <a:extLst>
                <a:ext uri="{FF2B5EF4-FFF2-40B4-BE49-F238E27FC236}">
                  <a16:creationId xmlns:a16="http://schemas.microsoft.com/office/drawing/2014/main" id="{B196F40C-617A-F740-325B-45C29D246A47}"/>
                </a:ext>
              </a:extLst>
            </p:cNvPr>
            <p:cNvSpPr>
              <a:spLocks noChangeAspect="1"/>
            </p:cNvSpPr>
            <p:nvPr/>
          </p:nvSpPr>
          <p:spPr bwMode="gray">
            <a:xfrm>
              <a:off x="6092128" y="945217"/>
              <a:ext cx="321701" cy="459397"/>
            </a:xfrm>
            <a:custGeom>
              <a:avLst/>
              <a:gdLst/>
              <a:ahLst/>
              <a:cxnLst>
                <a:cxn ang="0">
                  <a:pos x="274" y="96"/>
                </a:cxn>
                <a:cxn ang="0">
                  <a:pos x="291" y="233"/>
                </a:cxn>
                <a:cxn ang="0">
                  <a:pos x="264" y="255"/>
                </a:cxn>
                <a:cxn ang="0">
                  <a:pos x="253" y="151"/>
                </a:cxn>
                <a:cxn ang="0">
                  <a:pos x="197" y="102"/>
                </a:cxn>
                <a:cxn ang="0">
                  <a:pos x="189" y="232"/>
                </a:cxn>
                <a:cxn ang="0">
                  <a:pos x="145" y="192"/>
                </a:cxn>
                <a:cxn ang="0">
                  <a:pos x="94" y="145"/>
                </a:cxn>
                <a:cxn ang="0">
                  <a:pos x="170" y="96"/>
                </a:cxn>
                <a:cxn ang="0">
                  <a:pos x="98" y="77"/>
                </a:cxn>
                <a:cxn ang="0">
                  <a:pos x="74" y="104"/>
                </a:cxn>
                <a:cxn ang="0">
                  <a:pos x="35" y="115"/>
                </a:cxn>
                <a:cxn ang="0">
                  <a:pos x="15" y="152"/>
                </a:cxn>
                <a:cxn ang="0">
                  <a:pos x="15" y="206"/>
                </a:cxn>
                <a:cxn ang="0">
                  <a:pos x="33" y="276"/>
                </a:cxn>
                <a:cxn ang="0">
                  <a:pos x="74" y="224"/>
                </a:cxn>
                <a:cxn ang="0">
                  <a:pos x="70" y="301"/>
                </a:cxn>
                <a:cxn ang="0">
                  <a:pos x="37" y="316"/>
                </a:cxn>
                <a:cxn ang="0">
                  <a:pos x="66" y="400"/>
                </a:cxn>
                <a:cxn ang="0">
                  <a:pos x="100" y="450"/>
                </a:cxn>
                <a:cxn ang="0">
                  <a:pos x="129" y="522"/>
                </a:cxn>
                <a:cxn ang="0">
                  <a:pos x="191" y="516"/>
                </a:cxn>
                <a:cxn ang="0">
                  <a:pos x="213" y="458"/>
                </a:cxn>
                <a:cxn ang="0">
                  <a:pos x="231" y="394"/>
                </a:cxn>
                <a:cxn ang="0">
                  <a:pos x="266" y="366"/>
                </a:cxn>
                <a:cxn ang="0">
                  <a:pos x="307" y="435"/>
                </a:cxn>
                <a:cxn ang="0">
                  <a:pos x="336" y="400"/>
                </a:cxn>
                <a:cxn ang="0">
                  <a:pos x="326" y="453"/>
                </a:cxn>
                <a:cxn ang="0">
                  <a:pos x="336" y="485"/>
                </a:cxn>
                <a:cxn ang="0">
                  <a:pos x="264" y="516"/>
                </a:cxn>
                <a:cxn ang="0">
                  <a:pos x="224" y="555"/>
                </a:cxn>
                <a:cxn ang="0">
                  <a:pos x="167" y="569"/>
                </a:cxn>
                <a:cxn ang="0">
                  <a:pos x="195" y="640"/>
                </a:cxn>
                <a:cxn ang="0">
                  <a:pos x="231" y="636"/>
                </a:cxn>
                <a:cxn ang="0">
                  <a:pos x="315" y="624"/>
                </a:cxn>
                <a:cxn ang="0">
                  <a:pos x="338" y="637"/>
                </a:cxn>
                <a:cxn ang="0">
                  <a:pos x="281" y="649"/>
                </a:cxn>
                <a:cxn ang="0">
                  <a:pos x="291" y="714"/>
                </a:cxn>
                <a:cxn ang="0">
                  <a:pos x="215" y="716"/>
                </a:cxn>
                <a:cxn ang="0">
                  <a:pos x="199" y="774"/>
                </a:cxn>
                <a:cxn ang="0">
                  <a:pos x="278" y="830"/>
                </a:cxn>
                <a:cxn ang="0">
                  <a:pos x="302" y="848"/>
                </a:cxn>
                <a:cxn ang="0">
                  <a:pos x="323" y="922"/>
                </a:cxn>
                <a:cxn ang="0">
                  <a:pos x="348" y="888"/>
                </a:cxn>
                <a:cxn ang="0">
                  <a:pos x="364" y="822"/>
                </a:cxn>
                <a:cxn ang="0">
                  <a:pos x="380" y="731"/>
                </a:cxn>
                <a:cxn ang="0">
                  <a:pos x="423" y="680"/>
                </a:cxn>
                <a:cxn ang="0">
                  <a:pos x="426" y="588"/>
                </a:cxn>
                <a:cxn ang="0">
                  <a:pos x="455" y="529"/>
                </a:cxn>
                <a:cxn ang="0">
                  <a:pos x="473" y="462"/>
                </a:cxn>
                <a:cxn ang="0">
                  <a:pos x="536" y="404"/>
                </a:cxn>
                <a:cxn ang="0">
                  <a:pos x="586" y="341"/>
                </a:cxn>
                <a:cxn ang="0">
                  <a:pos x="477" y="254"/>
                </a:cxn>
                <a:cxn ang="0">
                  <a:pos x="435" y="150"/>
                </a:cxn>
                <a:cxn ang="0">
                  <a:pos x="391" y="181"/>
                </a:cxn>
                <a:cxn ang="0">
                  <a:pos x="379" y="144"/>
                </a:cxn>
                <a:cxn ang="0">
                  <a:pos x="339" y="39"/>
                </a:cxn>
                <a:cxn ang="0">
                  <a:pos x="290" y="22"/>
                </a:cxn>
              </a:cxnLst>
              <a:rect l="0" t="0" r="r" b="b"/>
              <a:pathLst>
                <a:path w="591" h="937">
                  <a:moveTo>
                    <a:pt x="290" y="22"/>
                  </a:moveTo>
                  <a:lnTo>
                    <a:pt x="289" y="29"/>
                  </a:lnTo>
                  <a:lnTo>
                    <a:pt x="294" y="43"/>
                  </a:lnTo>
                  <a:lnTo>
                    <a:pt x="279" y="45"/>
                  </a:lnTo>
                  <a:lnTo>
                    <a:pt x="278" y="57"/>
                  </a:lnTo>
                  <a:lnTo>
                    <a:pt x="278" y="68"/>
                  </a:lnTo>
                  <a:lnTo>
                    <a:pt x="274" y="79"/>
                  </a:lnTo>
                  <a:lnTo>
                    <a:pt x="274" y="96"/>
                  </a:lnTo>
                  <a:lnTo>
                    <a:pt x="279" y="96"/>
                  </a:lnTo>
                  <a:lnTo>
                    <a:pt x="279" y="109"/>
                  </a:lnTo>
                  <a:lnTo>
                    <a:pt x="280" y="133"/>
                  </a:lnTo>
                  <a:lnTo>
                    <a:pt x="283" y="140"/>
                  </a:lnTo>
                  <a:lnTo>
                    <a:pt x="283" y="182"/>
                  </a:lnTo>
                  <a:lnTo>
                    <a:pt x="285" y="195"/>
                  </a:lnTo>
                  <a:lnTo>
                    <a:pt x="288" y="226"/>
                  </a:lnTo>
                  <a:lnTo>
                    <a:pt x="291" y="233"/>
                  </a:lnTo>
                  <a:lnTo>
                    <a:pt x="293" y="258"/>
                  </a:lnTo>
                  <a:lnTo>
                    <a:pt x="318" y="325"/>
                  </a:lnTo>
                  <a:lnTo>
                    <a:pt x="317" y="329"/>
                  </a:lnTo>
                  <a:lnTo>
                    <a:pt x="308" y="327"/>
                  </a:lnTo>
                  <a:lnTo>
                    <a:pt x="296" y="312"/>
                  </a:lnTo>
                  <a:lnTo>
                    <a:pt x="283" y="274"/>
                  </a:lnTo>
                  <a:lnTo>
                    <a:pt x="272" y="254"/>
                  </a:lnTo>
                  <a:lnTo>
                    <a:pt x="264" y="255"/>
                  </a:lnTo>
                  <a:lnTo>
                    <a:pt x="263" y="262"/>
                  </a:lnTo>
                  <a:lnTo>
                    <a:pt x="261" y="263"/>
                  </a:lnTo>
                  <a:lnTo>
                    <a:pt x="259" y="258"/>
                  </a:lnTo>
                  <a:lnTo>
                    <a:pt x="264" y="244"/>
                  </a:lnTo>
                  <a:lnTo>
                    <a:pt x="264" y="217"/>
                  </a:lnTo>
                  <a:lnTo>
                    <a:pt x="259" y="197"/>
                  </a:lnTo>
                  <a:lnTo>
                    <a:pt x="258" y="178"/>
                  </a:lnTo>
                  <a:lnTo>
                    <a:pt x="253" y="151"/>
                  </a:lnTo>
                  <a:lnTo>
                    <a:pt x="252" y="125"/>
                  </a:lnTo>
                  <a:lnTo>
                    <a:pt x="246" y="104"/>
                  </a:lnTo>
                  <a:lnTo>
                    <a:pt x="240" y="96"/>
                  </a:lnTo>
                  <a:lnTo>
                    <a:pt x="238" y="87"/>
                  </a:lnTo>
                  <a:lnTo>
                    <a:pt x="224" y="81"/>
                  </a:lnTo>
                  <a:lnTo>
                    <a:pt x="208" y="69"/>
                  </a:lnTo>
                  <a:lnTo>
                    <a:pt x="199" y="86"/>
                  </a:lnTo>
                  <a:lnTo>
                    <a:pt x="197" y="102"/>
                  </a:lnTo>
                  <a:lnTo>
                    <a:pt x="188" y="114"/>
                  </a:lnTo>
                  <a:lnTo>
                    <a:pt x="187" y="120"/>
                  </a:lnTo>
                  <a:lnTo>
                    <a:pt x="177" y="133"/>
                  </a:lnTo>
                  <a:lnTo>
                    <a:pt x="173" y="146"/>
                  </a:lnTo>
                  <a:lnTo>
                    <a:pt x="176" y="157"/>
                  </a:lnTo>
                  <a:lnTo>
                    <a:pt x="176" y="171"/>
                  </a:lnTo>
                  <a:lnTo>
                    <a:pt x="184" y="215"/>
                  </a:lnTo>
                  <a:lnTo>
                    <a:pt x="189" y="232"/>
                  </a:lnTo>
                  <a:lnTo>
                    <a:pt x="195" y="242"/>
                  </a:lnTo>
                  <a:lnTo>
                    <a:pt x="188" y="241"/>
                  </a:lnTo>
                  <a:lnTo>
                    <a:pt x="176" y="222"/>
                  </a:lnTo>
                  <a:lnTo>
                    <a:pt x="168" y="205"/>
                  </a:lnTo>
                  <a:lnTo>
                    <a:pt x="164" y="183"/>
                  </a:lnTo>
                  <a:lnTo>
                    <a:pt x="152" y="167"/>
                  </a:lnTo>
                  <a:lnTo>
                    <a:pt x="151" y="179"/>
                  </a:lnTo>
                  <a:lnTo>
                    <a:pt x="145" y="192"/>
                  </a:lnTo>
                  <a:lnTo>
                    <a:pt x="140" y="183"/>
                  </a:lnTo>
                  <a:lnTo>
                    <a:pt x="143" y="171"/>
                  </a:lnTo>
                  <a:lnTo>
                    <a:pt x="139" y="158"/>
                  </a:lnTo>
                  <a:lnTo>
                    <a:pt x="148" y="152"/>
                  </a:lnTo>
                  <a:lnTo>
                    <a:pt x="152" y="138"/>
                  </a:lnTo>
                  <a:lnTo>
                    <a:pt x="134" y="136"/>
                  </a:lnTo>
                  <a:lnTo>
                    <a:pt x="106" y="150"/>
                  </a:lnTo>
                  <a:lnTo>
                    <a:pt x="94" y="145"/>
                  </a:lnTo>
                  <a:lnTo>
                    <a:pt x="97" y="135"/>
                  </a:lnTo>
                  <a:lnTo>
                    <a:pt x="113" y="128"/>
                  </a:lnTo>
                  <a:lnTo>
                    <a:pt x="125" y="112"/>
                  </a:lnTo>
                  <a:lnTo>
                    <a:pt x="129" y="102"/>
                  </a:lnTo>
                  <a:lnTo>
                    <a:pt x="143" y="102"/>
                  </a:lnTo>
                  <a:lnTo>
                    <a:pt x="146" y="96"/>
                  </a:lnTo>
                  <a:lnTo>
                    <a:pt x="152" y="104"/>
                  </a:lnTo>
                  <a:lnTo>
                    <a:pt x="170" y="96"/>
                  </a:lnTo>
                  <a:lnTo>
                    <a:pt x="175" y="86"/>
                  </a:lnTo>
                  <a:lnTo>
                    <a:pt x="175" y="76"/>
                  </a:lnTo>
                  <a:lnTo>
                    <a:pt x="170" y="54"/>
                  </a:lnTo>
                  <a:lnTo>
                    <a:pt x="160" y="53"/>
                  </a:lnTo>
                  <a:lnTo>
                    <a:pt x="141" y="58"/>
                  </a:lnTo>
                  <a:lnTo>
                    <a:pt x="122" y="75"/>
                  </a:lnTo>
                  <a:lnTo>
                    <a:pt x="100" y="82"/>
                  </a:lnTo>
                  <a:lnTo>
                    <a:pt x="98" y="77"/>
                  </a:lnTo>
                  <a:lnTo>
                    <a:pt x="91" y="74"/>
                  </a:lnTo>
                  <a:lnTo>
                    <a:pt x="91" y="63"/>
                  </a:lnTo>
                  <a:lnTo>
                    <a:pt x="89" y="54"/>
                  </a:lnTo>
                  <a:lnTo>
                    <a:pt x="80" y="58"/>
                  </a:lnTo>
                  <a:lnTo>
                    <a:pt x="85" y="103"/>
                  </a:lnTo>
                  <a:lnTo>
                    <a:pt x="81" y="104"/>
                  </a:lnTo>
                  <a:lnTo>
                    <a:pt x="78" y="97"/>
                  </a:lnTo>
                  <a:lnTo>
                    <a:pt x="74" y="104"/>
                  </a:lnTo>
                  <a:lnTo>
                    <a:pt x="53" y="58"/>
                  </a:lnTo>
                  <a:lnTo>
                    <a:pt x="43" y="66"/>
                  </a:lnTo>
                  <a:lnTo>
                    <a:pt x="46" y="77"/>
                  </a:lnTo>
                  <a:lnTo>
                    <a:pt x="41" y="86"/>
                  </a:lnTo>
                  <a:lnTo>
                    <a:pt x="30" y="77"/>
                  </a:lnTo>
                  <a:lnTo>
                    <a:pt x="26" y="81"/>
                  </a:lnTo>
                  <a:lnTo>
                    <a:pt x="25" y="91"/>
                  </a:lnTo>
                  <a:lnTo>
                    <a:pt x="35" y="115"/>
                  </a:lnTo>
                  <a:lnTo>
                    <a:pt x="33" y="122"/>
                  </a:lnTo>
                  <a:lnTo>
                    <a:pt x="21" y="119"/>
                  </a:lnTo>
                  <a:lnTo>
                    <a:pt x="12" y="99"/>
                  </a:lnTo>
                  <a:lnTo>
                    <a:pt x="6" y="98"/>
                  </a:lnTo>
                  <a:lnTo>
                    <a:pt x="6" y="107"/>
                  </a:lnTo>
                  <a:lnTo>
                    <a:pt x="8" y="118"/>
                  </a:lnTo>
                  <a:lnTo>
                    <a:pt x="19" y="140"/>
                  </a:lnTo>
                  <a:lnTo>
                    <a:pt x="15" y="152"/>
                  </a:lnTo>
                  <a:lnTo>
                    <a:pt x="8" y="146"/>
                  </a:lnTo>
                  <a:lnTo>
                    <a:pt x="0" y="150"/>
                  </a:lnTo>
                  <a:lnTo>
                    <a:pt x="1" y="158"/>
                  </a:lnTo>
                  <a:lnTo>
                    <a:pt x="6" y="163"/>
                  </a:lnTo>
                  <a:lnTo>
                    <a:pt x="8" y="176"/>
                  </a:lnTo>
                  <a:lnTo>
                    <a:pt x="8" y="201"/>
                  </a:lnTo>
                  <a:lnTo>
                    <a:pt x="9" y="215"/>
                  </a:lnTo>
                  <a:lnTo>
                    <a:pt x="15" y="206"/>
                  </a:lnTo>
                  <a:lnTo>
                    <a:pt x="16" y="217"/>
                  </a:lnTo>
                  <a:lnTo>
                    <a:pt x="17" y="236"/>
                  </a:lnTo>
                  <a:lnTo>
                    <a:pt x="17" y="220"/>
                  </a:lnTo>
                  <a:lnTo>
                    <a:pt x="24" y="236"/>
                  </a:lnTo>
                  <a:lnTo>
                    <a:pt x="25" y="248"/>
                  </a:lnTo>
                  <a:lnTo>
                    <a:pt x="27" y="254"/>
                  </a:lnTo>
                  <a:lnTo>
                    <a:pt x="27" y="271"/>
                  </a:lnTo>
                  <a:lnTo>
                    <a:pt x="33" y="276"/>
                  </a:lnTo>
                  <a:lnTo>
                    <a:pt x="43" y="270"/>
                  </a:lnTo>
                  <a:lnTo>
                    <a:pt x="53" y="244"/>
                  </a:lnTo>
                  <a:lnTo>
                    <a:pt x="38" y="225"/>
                  </a:lnTo>
                  <a:lnTo>
                    <a:pt x="55" y="228"/>
                  </a:lnTo>
                  <a:lnTo>
                    <a:pt x="60" y="238"/>
                  </a:lnTo>
                  <a:lnTo>
                    <a:pt x="62" y="233"/>
                  </a:lnTo>
                  <a:lnTo>
                    <a:pt x="66" y="226"/>
                  </a:lnTo>
                  <a:lnTo>
                    <a:pt x="74" y="224"/>
                  </a:lnTo>
                  <a:lnTo>
                    <a:pt x="71" y="238"/>
                  </a:lnTo>
                  <a:lnTo>
                    <a:pt x="73" y="246"/>
                  </a:lnTo>
                  <a:lnTo>
                    <a:pt x="65" y="253"/>
                  </a:lnTo>
                  <a:lnTo>
                    <a:pt x="63" y="264"/>
                  </a:lnTo>
                  <a:lnTo>
                    <a:pt x="65" y="274"/>
                  </a:lnTo>
                  <a:lnTo>
                    <a:pt x="57" y="279"/>
                  </a:lnTo>
                  <a:lnTo>
                    <a:pt x="54" y="291"/>
                  </a:lnTo>
                  <a:lnTo>
                    <a:pt x="70" y="301"/>
                  </a:lnTo>
                  <a:lnTo>
                    <a:pt x="71" y="313"/>
                  </a:lnTo>
                  <a:lnTo>
                    <a:pt x="80" y="318"/>
                  </a:lnTo>
                  <a:lnTo>
                    <a:pt x="91" y="312"/>
                  </a:lnTo>
                  <a:lnTo>
                    <a:pt x="96" y="325"/>
                  </a:lnTo>
                  <a:lnTo>
                    <a:pt x="94" y="335"/>
                  </a:lnTo>
                  <a:lnTo>
                    <a:pt x="55" y="325"/>
                  </a:lnTo>
                  <a:lnTo>
                    <a:pt x="49" y="314"/>
                  </a:lnTo>
                  <a:lnTo>
                    <a:pt x="37" y="316"/>
                  </a:lnTo>
                  <a:lnTo>
                    <a:pt x="43" y="327"/>
                  </a:lnTo>
                  <a:lnTo>
                    <a:pt x="62" y="348"/>
                  </a:lnTo>
                  <a:lnTo>
                    <a:pt x="71" y="351"/>
                  </a:lnTo>
                  <a:lnTo>
                    <a:pt x="68" y="359"/>
                  </a:lnTo>
                  <a:lnTo>
                    <a:pt x="59" y="360"/>
                  </a:lnTo>
                  <a:lnTo>
                    <a:pt x="54" y="381"/>
                  </a:lnTo>
                  <a:lnTo>
                    <a:pt x="68" y="392"/>
                  </a:lnTo>
                  <a:lnTo>
                    <a:pt x="66" y="400"/>
                  </a:lnTo>
                  <a:lnTo>
                    <a:pt x="73" y="407"/>
                  </a:lnTo>
                  <a:lnTo>
                    <a:pt x="75" y="414"/>
                  </a:lnTo>
                  <a:lnTo>
                    <a:pt x="111" y="435"/>
                  </a:lnTo>
                  <a:lnTo>
                    <a:pt x="128" y="435"/>
                  </a:lnTo>
                  <a:lnTo>
                    <a:pt x="138" y="427"/>
                  </a:lnTo>
                  <a:lnTo>
                    <a:pt x="137" y="441"/>
                  </a:lnTo>
                  <a:lnTo>
                    <a:pt x="127" y="447"/>
                  </a:lnTo>
                  <a:lnTo>
                    <a:pt x="100" y="450"/>
                  </a:lnTo>
                  <a:lnTo>
                    <a:pt x="97" y="457"/>
                  </a:lnTo>
                  <a:lnTo>
                    <a:pt x="106" y="469"/>
                  </a:lnTo>
                  <a:lnTo>
                    <a:pt x="108" y="481"/>
                  </a:lnTo>
                  <a:lnTo>
                    <a:pt x="121" y="486"/>
                  </a:lnTo>
                  <a:lnTo>
                    <a:pt x="128" y="483"/>
                  </a:lnTo>
                  <a:lnTo>
                    <a:pt x="130" y="501"/>
                  </a:lnTo>
                  <a:lnTo>
                    <a:pt x="124" y="509"/>
                  </a:lnTo>
                  <a:lnTo>
                    <a:pt x="129" y="522"/>
                  </a:lnTo>
                  <a:lnTo>
                    <a:pt x="132" y="517"/>
                  </a:lnTo>
                  <a:lnTo>
                    <a:pt x="148" y="526"/>
                  </a:lnTo>
                  <a:lnTo>
                    <a:pt x="152" y="518"/>
                  </a:lnTo>
                  <a:lnTo>
                    <a:pt x="156" y="527"/>
                  </a:lnTo>
                  <a:lnTo>
                    <a:pt x="160" y="522"/>
                  </a:lnTo>
                  <a:lnTo>
                    <a:pt x="173" y="527"/>
                  </a:lnTo>
                  <a:lnTo>
                    <a:pt x="177" y="516"/>
                  </a:lnTo>
                  <a:lnTo>
                    <a:pt x="191" y="516"/>
                  </a:lnTo>
                  <a:lnTo>
                    <a:pt x="193" y="501"/>
                  </a:lnTo>
                  <a:lnTo>
                    <a:pt x="192" y="495"/>
                  </a:lnTo>
                  <a:lnTo>
                    <a:pt x="198" y="479"/>
                  </a:lnTo>
                  <a:lnTo>
                    <a:pt x="208" y="477"/>
                  </a:lnTo>
                  <a:lnTo>
                    <a:pt x="215" y="483"/>
                  </a:lnTo>
                  <a:lnTo>
                    <a:pt x="221" y="478"/>
                  </a:lnTo>
                  <a:lnTo>
                    <a:pt x="218" y="466"/>
                  </a:lnTo>
                  <a:lnTo>
                    <a:pt x="213" y="458"/>
                  </a:lnTo>
                  <a:lnTo>
                    <a:pt x="205" y="457"/>
                  </a:lnTo>
                  <a:lnTo>
                    <a:pt x="210" y="443"/>
                  </a:lnTo>
                  <a:lnTo>
                    <a:pt x="211" y="414"/>
                  </a:lnTo>
                  <a:lnTo>
                    <a:pt x="214" y="396"/>
                  </a:lnTo>
                  <a:lnTo>
                    <a:pt x="218" y="386"/>
                  </a:lnTo>
                  <a:lnTo>
                    <a:pt x="224" y="381"/>
                  </a:lnTo>
                  <a:lnTo>
                    <a:pt x="230" y="382"/>
                  </a:lnTo>
                  <a:lnTo>
                    <a:pt x="231" y="394"/>
                  </a:lnTo>
                  <a:lnTo>
                    <a:pt x="230" y="404"/>
                  </a:lnTo>
                  <a:lnTo>
                    <a:pt x="235" y="416"/>
                  </a:lnTo>
                  <a:lnTo>
                    <a:pt x="241" y="416"/>
                  </a:lnTo>
                  <a:lnTo>
                    <a:pt x="250" y="399"/>
                  </a:lnTo>
                  <a:lnTo>
                    <a:pt x="250" y="388"/>
                  </a:lnTo>
                  <a:lnTo>
                    <a:pt x="252" y="368"/>
                  </a:lnTo>
                  <a:lnTo>
                    <a:pt x="261" y="353"/>
                  </a:lnTo>
                  <a:lnTo>
                    <a:pt x="266" y="366"/>
                  </a:lnTo>
                  <a:lnTo>
                    <a:pt x="267" y="382"/>
                  </a:lnTo>
                  <a:lnTo>
                    <a:pt x="253" y="421"/>
                  </a:lnTo>
                  <a:lnTo>
                    <a:pt x="257" y="446"/>
                  </a:lnTo>
                  <a:lnTo>
                    <a:pt x="264" y="452"/>
                  </a:lnTo>
                  <a:lnTo>
                    <a:pt x="270" y="462"/>
                  </a:lnTo>
                  <a:lnTo>
                    <a:pt x="296" y="450"/>
                  </a:lnTo>
                  <a:lnTo>
                    <a:pt x="299" y="439"/>
                  </a:lnTo>
                  <a:lnTo>
                    <a:pt x="307" y="435"/>
                  </a:lnTo>
                  <a:lnTo>
                    <a:pt x="313" y="424"/>
                  </a:lnTo>
                  <a:lnTo>
                    <a:pt x="315" y="409"/>
                  </a:lnTo>
                  <a:lnTo>
                    <a:pt x="313" y="396"/>
                  </a:lnTo>
                  <a:lnTo>
                    <a:pt x="322" y="389"/>
                  </a:lnTo>
                  <a:lnTo>
                    <a:pt x="326" y="381"/>
                  </a:lnTo>
                  <a:lnTo>
                    <a:pt x="329" y="383"/>
                  </a:lnTo>
                  <a:lnTo>
                    <a:pt x="331" y="398"/>
                  </a:lnTo>
                  <a:lnTo>
                    <a:pt x="336" y="400"/>
                  </a:lnTo>
                  <a:lnTo>
                    <a:pt x="327" y="419"/>
                  </a:lnTo>
                  <a:lnTo>
                    <a:pt x="320" y="425"/>
                  </a:lnTo>
                  <a:lnTo>
                    <a:pt x="318" y="437"/>
                  </a:lnTo>
                  <a:lnTo>
                    <a:pt x="315" y="443"/>
                  </a:lnTo>
                  <a:lnTo>
                    <a:pt x="313" y="453"/>
                  </a:lnTo>
                  <a:lnTo>
                    <a:pt x="316" y="462"/>
                  </a:lnTo>
                  <a:lnTo>
                    <a:pt x="322" y="464"/>
                  </a:lnTo>
                  <a:lnTo>
                    <a:pt x="326" y="453"/>
                  </a:lnTo>
                  <a:lnTo>
                    <a:pt x="334" y="470"/>
                  </a:lnTo>
                  <a:lnTo>
                    <a:pt x="342" y="474"/>
                  </a:lnTo>
                  <a:lnTo>
                    <a:pt x="364" y="461"/>
                  </a:lnTo>
                  <a:lnTo>
                    <a:pt x="367" y="467"/>
                  </a:lnTo>
                  <a:lnTo>
                    <a:pt x="363" y="473"/>
                  </a:lnTo>
                  <a:lnTo>
                    <a:pt x="350" y="474"/>
                  </a:lnTo>
                  <a:lnTo>
                    <a:pt x="347" y="481"/>
                  </a:lnTo>
                  <a:lnTo>
                    <a:pt x="336" y="485"/>
                  </a:lnTo>
                  <a:lnTo>
                    <a:pt x="334" y="491"/>
                  </a:lnTo>
                  <a:lnTo>
                    <a:pt x="316" y="491"/>
                  </a:lnTo>
                  <a:lnTo>
                    <a:pt x="306" y="483"/>
                  </a:lnTo>
                  <a:lnTo>
                    <a:pt x="284" y="485"/>
                  </a:lnTo>
                  <a:lnTo>
                    <a:pt x="268" y="500"/>
                  </a:lnTo>
                  <a:lnTo>
                    <a:pt x="275" y="516"/>
                  </a:lnTo>
                  <a:lnTo>
                    <a:pt x="272" y="524"/>
                  </a:lnTo>
                  <a:lnTo>
                    <a:pt x="264" y="516"/>
                  </a:lnTo>
                  <a:lnTo>
                    <a:pt x="257" y="516"/>
                  </a:lnTo>
                  <a:lnTo>
                    <a:pt x="253" y="526"/>
                  </a:lnTo>
                  <a:lnTo>
                    <a:pt x="247" y="528"/>
                  </a:lnTo>
                  <a:lnTo>
                    <a:pt x="243" y="538"/>
                  </a:lnTo>
                  <a:lnTo>
                    <a:pt x="240" y="540"/>
                  </a:lnTo>
                  <a:lnTo>
                    <a:pt x="240" y="556"/>
                  </a:lnTo>
                  <a:lnTo>
                    <a:pt x="230" y="559"/>
                  </a:lnTo>
                  <a:lnTo>
                    <a:pt x="224" y="555"/>
                  </a:lnTo>
                  <a:lnTo>
                    <a:pt x="193" y="563"/>
                  </a:lnTo>
                  <a:lnTo>
                    <a:pt x="192" y="570"/>
                  </a:lnTo>
                  <a:lnTo>
                    <a:pt x="198" y="581"/>
                  </a:lnTo>
                  <a:lnTo>
                    <a:pt x="194" y="590"/>
                  </a:lnTo>
                  <a:lnTo>
                    <a:pt x="187" y="586"/>
                  </a:lnTo>
                  <a:lnTo>
                    <a:pt x="183" y="572"/>
                  </a:lnTo>
                  <a:lnTo>
                    <a:pt x="178" y="565"/>
                  </a:lnTo>
                  <a:lnTo>
                    <a:pt x="167" y="569"/>
                  </a:lnTo>
                  <a:lnTo>
                    <a:pt x="164" y="575"/>
                  </a:lnTo>
                  <a:lnTo>
                    <a:pt x="165" y="609"/>
                  </a:lnTo>
                  <a:lnTo>
                    <a:pt x="172" y="635"/>
                  </a:lnTo>
                  <a:lnTo>
                    <a:pt x="170" y="642"/>
                  </a:lnTo>
                  <a:lnTo>
                    <a:pt x="170" y="649"/>
                  </a:lnTo>
                  <a:lnTo>
                    <a:pt x="176" y="652"/>
                  </a:lnTo>
                  <a:lnTo>
                    <a:pt x="186" y="652"/>
                  </a:lnTo>
                  <a:lnTo>
                    <a:pt x="195" y="640"/>
                  </a:lnTo>
                  <a:lnTo>
                    <a:pt x="200" y="646"/>
                  </a:lnTo>
                  <a:lnTo>
                    <a:pt x="208" y="646"/>
                  </a:lnTo>
                  <a:lnTo>
                    <a:pt x="216" y="645"/>
                  </a:lnTo>
                  <a:lnTo>
                    <a:pt x="216" y="639"/>
                  </a:lnTo>
                  <a:lnTo>
                    <a:pt x="221" y="637"/>
                  </a:lnTo>
                  <a:lnTo>
                    <a:pt x="223" y="646"/>
                  </a:lnTo>
                  <a:lnTo>
                    <a:pt x="229" y="645"/>
                  </a:lnTo>
                  <a:lnTo>
                    <a:pt x="231" y="636"/>
                  </a:lnTo>
                  <a:lnTo>
                    <a:pt x="235" y="641"/>
                  </a:lnTo>
                  <a:lnTo>
                    <a:pt x="251" y="636"/>
                  </a:lnTo>
                  <a:lnTo>
                    <a:pt x="261" y="624"/>
                  </a:lnTo>
                  <a:lnTo>
                    <a:pt x="267" y="622"/>
                  </a:lnTo>
                  <a:lnTo>
                    <a:pt x="277" y="623"/>
                  </a:lnTo>
                  <a:lnTo>
                    <a:pt x="281" y="629"/>
                  </a:lnTo>
                  <a:lnTo>
                    <a:pt x="306" y="622"/>
                  </a:lnTo>
                  <a:lnTo>
                    <a:pt x="315" y="624"/>
                  </a:lnTo>
                  <a:lnTo>
                    <a:pt x="327" y="617"/>
                  </a:lnTo>
                  <a:lnTo>
                    <a:pt x="329" y="606"/>
                  </a:lnTo>
                  <a:lnTo>
                    <a:pt x="339" y="603"/>
                  </a:lnTo>
                  <a:lnTo>
                    <a:pt x="340" y="613"/>
                  </a:lnTo>
                  <a:lnTo>
                    <a:pt x="336" y="612"/>
                  </a:lnTo>
                  <a:lnTo>
                    <a:pt x="340" y="619"/>
                  </a:lnTo>
                  <a:lnTo>
                    <a:pt x="343" y="634"/>
                  </a:lnTo>
                  <a:lnTo>
                    <a:pt x="338" y="637"/>
                  </a:lnTo>
                  <a:lnTo>
                    <a:pt x="323" y="633"/>
                  </a:lnTo>
                  <a:lnTo>
                    <a:pt x="316" y="639"/>
                  </a:lnTo>
                  <a:lnTo>
                    <a:pt x="311" y="629"/>
                  </a:lnTo>
                  <a:lnTo>
                    <a:pt x="308" y="641"/>
                  </a:lnTo>
                  <a:lnTo>
                    <a:pt x="296" y="641"/>
                  </a:lnTo>
                  <a:lnTo>
                    <a:pt x="296" y="647"/>
                  </a:lnTo>
                  <a:lnTo>
                    <a:pt x="286" y="652"/>
                  </a:lnTo>
                  <a:lnTo>
                    <a:pt x="281" y="649"/>
                  </a:lnTo>
                  <a:lnTo>
                    <a:pt x="270" y="651"/>
                  </a:lnTo>
                  <a:lnTo>
                    <a:pt x="237" y="668"/>
                  </a:lnTo>
                  <a:lnTo>
                    <a:pt x="229" y="668"/>
                  </a:lnTo>
                  <a:lnTo>
                    <a:pt x="231" y="676"/>
                  </a:lnTo>
                  <a:lnTo>
                    <a:pt x="240" y="684"/>
                  </a:lnTo>
                  <a:lnTo>
                    <a:pt x="286" y="694"/>
                  </a:lnTo>
                  <a:lnTo>
                    <a:pt x="293" y="706"/>
                  </a:lnTo>
                  <a:lnTo>
                    <a:pt x="291" y="714"/>
                  </a:lnTo>
                  <a:lnTo>
                    <a:pt x="261" y="705"/>
                  </a:lnTo>
                  <a:lnTo>
                    <a:pt x="258" y="701"/>
                  </a:lnTo>
                  <a:lnTo>
                    <a:pt x="246" y="705"/>
                  </a:lnTo>
                  <a:lnTo>
                    <a:pt x="236" y="699"/>
                  </a:lnTo>
                  <a:lnTo>
                    <a:pt x="225" y="700"/>
                  </a:lnTo>
                  <a:lnTo>
                    <a:pt x="225" y="708"/>
                  </a:lnTo>
                  <a:lnTo>
                    <a:pt x="223" y="715"/>
                  </a:lnTo>
                  <a:lnTo>
                    <a:pt x="215" y="716"/>
                  </a:lnTo>
                  <a:lnTo>
                    <a:pt x="211" y="694"/>
                  </a:lnTo>
                  <a:lnTo>
                    <a:pt x="198" y="690"/>
                  </a:lnTo>
                  <a:lnTo>
                    <a:pt x="183" y="706"/>
                  </a:lnTo>
                  <a:lnTo>
                    <a:pt x="188" y="722"/>
                  </a:lnTo>
                  <a:lnTo>
                    <a:pt x="183" y="738"/>
                  </a:lnTo>
                  <a:lnTo>
                    <a:pt x="191" y="753"/>
                  </a:lnTo>
                  <a:lnTo>
                    <a:pt x="195" y="771"/>
                  </a:lnTo>
                  <a:lnTo>
                    <a:pt x="199" y="774"/>
                  </a:lnTo>
                  <a:lnTo>
                    <a:pt x="205" y="792"/>
                  </a:lnTo>
                  <a:lnTo>
                    <a:pt x="236" y="807"/>
                  </a:lnTo>
                  <a:lnTo>
                    <a:pt x="241" y="806"/>
                  </a:lnTo>
                  <a:lnTo>
                    <a:pt x="248" y="817"/>
                  </a:lnTo>
                  <a:lnTo>
                    <a:pt x="248" y="829"/>
                  </a:lnTo>
                  <a:lnTo>
                    <a:pt x="254" y="833"/>
                  </a:lnTo>
                  <a:lnTo>
                    <a:pt x="270" y="834"/>
                  </a:lnTo>
                  <a:lnTo>
                    <a:pt x="278" y="830"/>
                  </a:lnTo>
                  <a:lnTo>
                    <a:pt x="283" y="833"/>
                  </a:lnTo>
                  <a:lnTo>
                    <a:pt x="288" y="829"/>
                  </a:lnTo>
                  <a:lnTo>
                    <a:pt x="300" y="828"/>
                  </a:lnTo>
                  <a:lnTo>
                    <a:pt x="306" y="835"/>
                  </a:lnTo>
                  <a:lnTo>
                    <a:pt x="312" y="834"/>
                  </a:lnTo>
                  <a:lnTo>
                    <a:pt x="312" y="841"/>
                  </a:lnTo>
                  <a:lnTo>
                    <a:pt x="304" y="856"/>
                  </a:lnTo>
                  <a:lnTo>
                    <a:pt x="302" y="848"/>
                  </a:lnTo>
                  <a:lnTo>
                    <a:pt x="288" y="849"/>
                  </a:lnTo>
                  <a:lnTo>
                    <a:pt x="270" y="859"/>
                  </a:lnTo>
                  <a:lnTo>
                    <a:pt x="270" y="868"/>
                  </a:lnTo>
                  <a:lnTo>
                    <a:pt x="308" y="904"/>
                  </a:lnTo>
                  <a:lnTo>
                    <a:pt x="311" y="911"/>
                  </a:lnTo>
                  <a:lnTo>
                    <a:pt x="311" y="936"/>
                  </a:lnTo>
                  <a:lnTo>
                    <a:pt x="316" y="935"/>
                  </a:lnTo>
                  <a:lnTo>
                    <a:pt x="323" y="922"/>
                  </a:lnTo>
                  <a:lnTo>
                    <a:pt x="323" y="930"/>
                  </a:lnTo>
                  <a:lnTo>
                    <a:pt x="329" y="937"/>
                  </a:lnTo>
                  <a:lnTo>
                    <a:pt x="338" y="936"/>
                  </a:lnTo>
                  <a:lnTo>
                    <a:pt x="349" y="925"/>
                  </a:lnTo>
                  <a:lnTo>
                    <a:pt x="350" y="910"/>
                  </a:lnTo>
                  <a:lnTo>
                    <a:pt x="354" y="908"/>
                  </a:lnTo>
                  <a:lnTo>
                    <a:pt x="353" y="900"/>
                  </a:lnTo>
                  <a:lnTo>
                    <a:pt x="348" y="888"/>
                  </a:lnTo>
                  <a:lnTo>
                    <a:pt x="351" y="878"/>
                  </a:lnTo>
                  <a:lnTo>
                    <a:pt x="349" y="873"/>
                  </a:lnTo>
                  <a:lnTo>
                    <a:pt x="351" y="866"/>
                  </a:lnTo>
                  <a:lnTo>
                    <a:pt x="363" y="855"/>
                  </a:lnTo>
                  <a:lnTo>
                    <a:pt x="367" y="840"/>
                  </a:lnTo>
                  <a:lnTo>
                    <a:pt x="365" y="839"/>
                  </a:lnTo>
                  <a:lnTo>
                    <a:pt x="369" y="832"/>
                  </a:lnTo>
                  <a:lnTo>
                    <a:pt x="364" y="822"/>
                  </a:lnTo>
                  <a:lnTo>
                    <a:pt x="370" y="802"/>
                  </a:lnTo>
                  <a:lnTo>
                    <a:pt x="367" y="792"/>
                  </a:lnTo>
                  <a:lnTo>
                    <a:pt x="367" y="771"/>
                  </a:lnTo>
                  <a:lnTo>
                    <a:pt x="370" y="762"/>
                  </a:lnTo>
                  <a:lnTo>
                    <a:pt x="381" y="742"/>
                  </a:lnTo>
                  <a:lnTo>
                    <a:pt x="392" y="741"/>
                  </a:lnTo>
                  <a:lnTo>
                    <a:pt x="387" y="728"/>
                  </a:lnTo>
                  <a:lnTo>
                    <a:pt x="380" y="731"/>
                  </a:lnTo>
                  <a:lnTo>
                    <a:pt x="379" y="722"/>
                  </a:lnTo>
                  <a:lnTo>
                    <a:pt x="406" y="710"/>
                  </a:lnTo>
                  <a:lnTo>
                    <a:pt x="413" y="715"/>
                  </a:lnTo>
                  <a:lnTo>
                    <a:pt x="417" y="714"/>
                  </a:lnTo>
                  <a:lnTo>
                    <a:pt x="417" y="704"/>
                  </a:lnTo>
                  <a:lnTo>
                    <a:pt x="420" y="698"/>
                  </a:lnTo>
                  <a:lnTo>
                    <a:pt x="420" y="688"/>
                  </a:lnTo>
                  <a:lnTo>
                    <a:pt x="423" y="680"/>
                  </a:lnTo>
                  <a:lnTo>
                    <a:pt x="425" y="669"/>
                  </a:lnTo>
                  <a:lnTo>
                    <a:pt x="425" y="661"/>
                  </a:lnTo>
                  <a:lnTo>
                    <a:pt x="423" y="662"/>
                  </a:lnTo>
                  <a:lnTo>
                    <a:pt x="424" y="646"/>
                  </a:lnTo>
                  <a:lnTo>
                    <a:pt x="429" y="626"/>
                  </a:lnTo>
                  <a:lnTo>
                    <a:pt x="426" y="620"/>
                  </a:lnTo>
                  <a:lnTo>
                    <a:pt x="425" y="607"/>
                  </a:lnTo>
                  <a:lnTo>
                    <a:pt x="426" y="588"/>
                  </a:lnTo>
                  <a:lnTo>
                    <a:pt x="425" y="583"/>
                  </a:lnTo>
                  <a:lnTo>
                    <a:pt x="425" y="576"/>
                  </a:lnTo>
                  <a:lnTo>
                    <a:pt x="440" y="570"/>
                  </a:lnTo>
                  <a:lnTo>
                    <a:pt x="451" y="577"/>
                  </a:lnTo>
                  <a:lnTo>
                    <a:pt x="455" y="575"/>
                  </a:lnTo>
                  <a:lnTo>
                    <a:pt x="456" y="563"/>
                  </a:lnTo>
                  <a:lnTo>
                    <a:pt x="455" y="552"/>
                  </a:lnTo>
                  <a:lnTo>
                    <a:pt x="455" y="529"/>
                  </a:lnTo>
                  <a:lnTo>
                    <a:pt x="460" y="522"/>
                  </a:lnTo>
                  <a:lnTo>
                    <a:pt x="457" y="511"/>
                  </a:lnTo>
                  <a:lnTo>
                    <a:pt x="461" y="510"/>
                  </a:lnTo>
                  <a:lnTo>
                    <a:pt x="458" y="502"/>
                  </a:lnTo>
                  <a:lnTo>
                    <a:pt x="460" y="491"/>
                  </a:lnTo>
                  <a:lnTo>
                    <a:pt x="460" y="477"/>
                  </a:lnTo>
                  <a:lnTo>
                    <a:pt x="457" y="464"/>
                  </a:lnTo>
                  <a:lnTo>
                    <a:pt x="473" y="462"/>
                  </a:lnTo>
                  <a:lnTo>
                    <a:pt x="477" y="453"/>
                  </a:lnTo>
                  <a:lnTo>
                    <a:pt x="485" y="453"/>
                  </a:lnTo>
                  <a:lnTo>
                    <a:pt x="489" y="432"/>
                  </a:lnTo>
                  <a:lnTo>
                    <a:pt x="485" y="424"/>
                  </a:lnTo>
                  <a:lnTo>
                    <a:pt x="498" y="420"/>
                  </a:lnTo>
                  <a:lnTo>
                    <a:pt x="508" y="423"/>
                  </a:lnTo>
                  <a:lnTo>
                    <a:pt x="521" y="404"/>
                  </a:lnTo>
                  <a:lnTo>
                    <a:pt x="536" y="404"/>
                  </a:lnTo>
                  <a:lnTo>
                    <a:pt x="552" y="392"/>
                  </a:lnTo>
                  <a:lnTo>
                    <a:pt x="570" y="399"/>
                  </a:lnTo>
                  <a:lnTo>
                    <a:pt x="581" y="398"/>
                  </a:lnTo>
                  <a:lnTo>
                    <a:pt x="585" y="392"/>
                  </a:lnTo>
                  <a:lnTo>
                    <a:pt x="591" y="371"/>
                  </a:lnTo>
                  <a:lnTo>
                    <a:pt x="589" y="354"/>
                  </a:lnTo>
                  <a:lnTo>
                    <a:pt x="590" y="345"/>
                  </a:lnTo>
                  <a:lnTo>
                    <a:pt x="586" y="341"/>
                  </a:lnTo>
                  <a:lnTo>
                    <a:pt x="570" y="341"/>
                  </a:lnTo>
                  <a:lnTo>
                    <a:pt x="531" y="327"/>
                  </a:lnTo>
                  <a:lnTo>
                    <a:pt x="525" y="314"/>
                  </a:lnTo>
                  <a:lnTo>
                    <a:pt x="503" y="305"/>
                  </a:lnTo>
                  <a:lnTo>
                    <a:pt x="495" y="283"/>
                  </a:lnTo>
                  <a:lnTo>
                    <a:pt x="492" y="267"/>
                  </a:lnTo>
                  <a:lnTo>
                    <a:pt x="484" y="264"/>
                  </a:lnTo>
                  <a:lnTo>
                    <a:pt x="477" y="254"/>
                  </a:lnTo>
                  <a:lnTo>
                    <a:pt x="444" y="252"/>
                  </a:lnTo>
                  <a:lnTo>
                    <a:pt x="441" y="231"/>
                  </a:lnTo>
                  <a:lnTo>
                    <a:pt x="445" y="217"/>
                  </a:lnTo>
                  <a:lnTo>
                    <a:pt x="445" y="210"/>
                  </a:lnTo>
                  <a:lnTo>
                    <a:pt x="447" y="204"/>
                  </a:lnTo>
                  <a:lnTo>
                    <a:pt x="449" y="192"/>
                  </a:lnTo>
                  <a:lnTo>
                    <a:pt x="440" y="172"/>
                  </a:lnTo>
                  <a:lnTo>
                    <a:pt x="435" y="150"/>
                  </a:lnTo>
                  <a:lnTo>
                    <a:pt x="426" y="133"/>
                  </a:lnTo>
                  <a:lnTo>
                    <a:pt x="417" y="133"/>
                  </a:lnTo>
                  <a:lnTo>
                    <a:pt x="413" y="123"/>
                  </a:lnTo>
                  <a:lnTo>
                    <a:pt x="408" y="128"/>
                  </a:lnTo>
                  <a:lnTo>
                    <a:pt x="401" y="145"/>
                  </a:lnTo>
                  <a:lnTo>
                    <a:pt x="401" y="157"/>
                  </a:lnTo>
                  <a:lnTo>
                    <a:pt x="404" y="167"/>
                  </a:lnTo>
                  <a:lnTo>
                    <a:pt x="391" y="181"/>
                  </a:lnTo>
                  <a:lnTo>
                    <a:pt x="379" y="204"/>
                  </a:lnTo>
                  <a:lnTo>
                    <a:pt x="377" y="195"/>
                  </a:lnTo>
                  <a:lnTo>
                    <a:pt x="382" y="188"/>
                  </a:lnTo>
                  <a:lnTo>
                    <a:pt x="386" y="171"/>
                  </a:lnTo>
                  <a:lnTo>
                    <a:pt x="382" y="155"/>
                  </a:lnTo>
                  <a:lnTo>
                    <a:pt x="379" y="150"/>
                  </a:lnTo>
                  <a:lnTo>
                    <a:pt x="376" y="152"/>
                  </a:lnTo>
                  <a:lnTo>
                    <a:pt x="379" y="144"/>
                  </a:lnTo>
                  <a:lnTo>
                    <a:pt x="385" y="136"/>
                  </a:lnTo>
                  <a:lnTo>
                    <a:pt x="390" y="106"/>
                  </a:lnTo>
                  <a:lnTo>
                    <a:pt x="394" y="101"/>
                  </a:lnTo>
                  <a:lnTo>
                    <a:pt x="397" y="81"/>
                  </a:lnTo>
                  <a:lnTo>
                    <a:pt x="385" y="60"/>
                  </a:lnTo>
                  <a:lnTo>
                    <a:pt x="350" y="22"/>
                  </a:lnTo>
                  <a:lnTo>
                    <a:pt x="337" y="29"/>
                  </a:lnTo>
                  <a:lnTo>
                    <a:pt x="339" y="39"/>
                  </a:lnTo>
                  <a:lnTo>
                    <a:pt x="339" y="47"/>
                  </a:lnTo>
                  <a:lnTo>
                    <a:pt x="329" y="41"/>
                  </a:lnTo>
                  <a:lnTo>
                    <a:pt x="324" y="43"/>
                  </a:lnTo>
                  <a:lnTo>
                    <a:pt x="324" y="14"/>
                  </a:lnTo>
                  <a:lnTo>
                    <a:pt x="323" y="0"/>
                  </a:lnTo>
                  <a:lnTo>
                    <a:pt x="293" y="0"/>
                  </a:lnTo>
                  <a:lnTo>
                    <a:pt x="293" y="0"/>
                  </a:lnTo>
                  <a:lnTo>
                    <a:pt x="290" y="22"/>
                  </a:ln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 sz="1950" dirty="0">
                <a:latin typeface="Raleway Light"/>
              </a:endParaRPr>
            </a:p>
          </p:txBody>
        </p:sp>
        <p:sp>
          <p:nvSpPr>
            <p:cNvPr id="111" name="Freeform 224">
              <a:extLst>
                <a:ext uri="{FF2B5EF4-FFF2-40B4-BE49-F238E27FC236}">
                  <a16:creationId xmlns:a16="http://schemas.microsoft.com/office/drawing/2014/main" id="{0EF145DE-CF09-92E5-D703-2DFDE7E6ED78}"/>
                </a:ext>
              </a:extLst>
            </p:cNvPr>
            <p:cNvSpPr>
              <a:spLocks noChangeAspect="1"/>
            </p:cNvSpPr>
            <p:nvPr/>
          </p:nvSpPr>
          <p:spPr bwMode="gray">
            <a:xfrm>
              <a:off x="6375662" y="1146662"/>
              <a:ext cx="68157" cy="56503"/>
            </a:xfrm>
            <a:custGeom>
              <a:avLst/>
              <a:gdLst/>
              <a:ahLst/>
              <a:cxnLst>
                <a:cxn ang="0">
                  <a:pos x="52" y="117"/>
                </a:cxn>
                <a:cxn ang="0">
                  <a:pos x="54" y="111"/>
                </a:cxn>
                <a:cxn ang="0">
                  <a:pos x="65" y="112"/>
                </a:cxn>
                <a:cxn ang="0">
                  <a:pos x="81" y="99"/>
                </a:cxn>
                <a:cxn ang="0">
                  <a:pos x="105" y="97"/>
                </a:cxn>
                <a:cxn ang="0">
                  <a:pos x="107" y="86"/>
                </a:cxn>
                <a:cxn ang="0">
                  <a:pos x="106" y="81"/>
                </a:cxn>
                <a:cxn ang="0">
                  <a:pos x="111" y="52"/>
                </a:cxn>
                <a:cxn ang="0">
                  <a:pos x="126" y="37"/>
                </a:cxn>
                <a:cxn ang="0">
                  <a:pos x="111" y="22"/>
                </a:cxn>
                <a:cxn ang="0">
                  <a:pos x="107" y="14"/>
                </a:cxn>
                <a:cxn ang="0">
                  <a:pos x="106" y="8"/>
                </a:cxn>
                <a:cxn ang="0">
                  <a:pos x="67" y="13"/>
                </a:cxn>
                <a:cxn ang="0">
                  <a:pos x="62" y="13"/>
                </a:cxn>
                <a:cxn ang="0">
                  <a:pos x="67" y="10"/>
                </a:cxn>
                <a:cxn ang="0">
                  <a:pos x="69" y="0"/>
                </a:cxn>
                <a:cxn ang="0">
                  <a:pos x="65" y="3"/>
                </a:cxn>
                <a:cxn ang="0">
                  <a:pos x="51" y="4"/>
                </a:cxn>
                <a:cxn ang="0">
                  <a:pos x="44" y="20"/>
                </a:cxn>
                <a:cxn ang="0">
                  <a:pos x="38" y="26"/>
                </a:cxn>
                <a:cxn ang="0">
                  <a:pos x="32" y="22"/>
                </a:cxn>
                <a:cxn ang="0">
                  <a:pos x="27" y="30"/>
                </a:cxn>
                <a:cxn ang="0">
                  <a:pos x="0" y="40"/>
                </a:cxn>
                <a:cxn ang="0">
                  <a:pos x="11" y="52"/>
                </a:cxn>
                <a:cxn ang="0">
                  <a:pos x="25" y="54"/>
                </a:cxn>
                <a:cxn ang="0">
                  <a:pos x="25" y="65"/>
                </a:cxn>
                <a:cxn ang="0">
                  <a:pos x="24" y="73"/>
                </a:cxn>
                <a:cxn ang="0">
                  <a:pos x="26" y="87"/>
                </a:cxn>
                <a:cxn ang="0">
                  <a:pos x="31" y="99"/>
                </a:cxn>
                <a:cxn ang="0">
                  <a:pos x="33" y="106"/>
                </a:cxn>
                <a:cxn ang="0">
                  <a:pos x="38" y="114"/>
                </a:cxn>
                <a:cxn ang="0">
                  <a:pos x="52" y="117"/>
                </a:cxn>
              </a:cxnLst>
              <a:rect l="0" t="0" r="r" b="b"/>
              <a:pathLst>
                <a:path w="126" h="117">
                  <a:moveTo>
                    <a:pt x="52" y="117"/>
                  </a:moveTo>
                  <a:lnTo>
                    <a:pt x="54" y="111"/>
                  </a:lnTo>
                  <a:lnTo>
                    <a:pt x="65" y="112"/>
                  </a:lnTo>
                  <a:lnTo>
                    <a:pt x="81" y="99"/>
                  </a:lnTo>
                  <a:lnTo>
                    <a:pt x="105" y="97"/>
                  </a:lnTo>
                  <a:lnTo>
                    <a:pt x="107" y="86"/>
                  </a:lnTo>
                  <a:lnTo>
                    <a:pt x="106" y="81"/>
                  </a:lnTo>
                  <a:lnTo>
                    <a:pt x="111" y="52"/>
                  </a:lnTo>
                  <a:lnTo>
                    <a:pt x="126" y="37"/>
                  </a:lnTo>
                  <a:lnTo>
                    <a:pt x="111" y="22"/>
                  </a:lnTo>
                  <a:lnTo>
                    <a:pt x="107" y="14"/>
                  </a:lnTo>
                  <a:lnTo>
                    <a:pt x="106" y="8"/>
                  </a:lnTo>
                  <a:lnTo>
                    <a:pt x="67" y="13"/>
                  </a:lnTo>
                  <a:lnTo>
                    <a:pt x="62" y="13"/>
                  </a:lnTo>
                  <a:lnTo>
                    <a:pt x="67" y="10"/>
                  </a:lnTo>
                  <a:lnTo>
                    <a:pt x="69" y="0"/>
                  </a:lnTo>
                  <a:lnTo>
                    <a:pt x="65" y="3"/>
                  </a:lnTo>
                  <a:lnTo>
                    <a:pt x="51" y="4"/>
                  </a:lnTo>
                  <a:lnTo>
                    <a:pt x="44" y="20"/>
                  </a:lnTo>
                  <a:lnTo>
                    <a:pt x="38" y="26"/>
                  </a:lnTo>
                  <a:lnTo>
                    <a:pt x="32" y="22"/>
                  </a:lnTo>
                  <a:lnTo>
                    <a:pt x="27" y="30"/>
                  </a:lnTo>
                  <a:lnTo>
                    <a:pt x="0" y="40"/>
                  </a:lnTo>
                  <a:lnTo>
                    <a:pt x="11" y="52"/>
                  </a:lnTo>
                  <a:lnTo>
                    <a:pt x="25" y="54"/>
                  </a:lnTo>
                  <a:lnTo>
                    <a:pt x="25" y="65"/>
                  </a:lnTo>
                  <a:lnTo>
                    <a:pt x="24" y="73"/>
                  </a:lnTo>
                  <a:lnTo>
                    <a:pt x="26" y="87"/>
                  </a:lnTo>
                  <a:lnTo>
                    <a:pt x="31" y="99"/>
                  </a:lnTo>
                  <a:lnTo>
                    <a:pt x="33" y="106"/>
                  </a:lnTo>
                  <a:lnTo>
                    <a:pt x="38" y="114"/>
                  </a:lnTo>
                  <a:lnTo>
                    <a:pt x="52" y="117"/>
                  </a:ln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 sz="1950" dirty="0">
                <a:latin typeface="Raleway Light"/>
              </a:endParaRPr>
            </a:p>
          </p:txBody>
        </p:sp>
        <p:sp>
          <p:nvSpPr>
            <p:cNvPr id="112" name="Freeform 225">
              <a:extLst>
                <a:ext uri="{FF2B5EF4-FFF2-40B4-BE49-F238E27FC236}">
                  <a16:creationId xmlns:a16="http://schemas.microsoft.com/office/drawing/2014/main" id="{21FC44FB-CCFD-4BA6-C02F-9E8D2789B007}"/>
                </a:ext>
              </a:extLst>
            </p:cNvPr>
            <p:cNvSpPr>
              <a:spLocks noChangeAspect="1"/>
            </p:cNvSpPr>
            <p:nvPr/>
          </p:nvSpPr>
          <p:spPr bwMode="gray">
            <a:xfrm>
              <a:off x="6468356" y="1215451"/>
              <a:ext cx="2727" cy="245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2"/>
                </a:cxn>
                <a:cxn ang="0">
                  <a:pos x="1" y="2"/>
                </a:cxn>
                <a:cxn ang="0">
                  <a:pos x="0" y="0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lnTo>
                    <a:pt x="0" y="2"/>
                  </a:lnTo>
                  <a:lnTo>
                    <a:pt x="1" y="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 sz="1950" dirty="0">
                <a:latin typeface="Raleway Light"/>
              </a:endParaRPr>
            </a:p>
          </p:txBody>
        </p:sp>
        <p:sp>
          <p:nvSpPr>
            <p:cNvPr id="113" name="Freeform 226">
              <a:extLst>
                <a:ext uri="{FF2B5EF4-FFF2-40B4-BE49-F238E27FC236}">
                  <a16:creationId xmlns:a16="http://schemas.microsoft.com/office/drawing/2014/main" id="{D0EBB5FA-5737-E5CD-7FAA-D2600EB02DE0}"/>
                </a:ext>
              </a:extLst>
            </p:cNvPr>
            <p:cNvSpPr>
              <a:spLocks noChangeAspect="1"/>
            </p:cNvSpPr>
            <p:nvPr/>
          </p:nvSpPr>
          <p:spPr bwMode="gray">
            <a:xfrm>
              <a:off x="6468356" y="1217907"/>
              <a:ext cx="2727" cy="245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0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 sz="1950" dirty="0">
                <a:latin typeface="Raleway Light"/>
              </a:endParaRPr>
            </a:p>
          </p:txBody>
        </p:sp>
        <p:sp>
          <p:nvSpPr>
            <p:cNvPr id="114" name="Freeform 227">
              <a:extLst>
                <a:ext uri="{FF2B5EF4-FFF2-40B4-BE49-F238E27FC236}">
                  <a16:creationId xmlns:a16="http://schemas.microsoft.com/office/drawing/2014/main" id="{0AC4869C-5976-090D-4B23-0E7475573CA3}"/>
                </a:ext>
              </a:extLst>
            </p:cNvPr>
            <p:cNvSpPr>
              <a:spLocks noChangeAspect="1"/>
            </p:cNvSpPr>
            <p:nvPr/>
          </p:nvSpPr>
          <p:spPr bwMode="gray">
            <a:xfrm>
              <a:off x="6394746" y="1190884"/>
              <a:ext cx="122684" cy="132660"/>
            </a:xfrm>
            <a:custGeom>
              <a:avLst/>
              <a:gdLst/>
              <a:ahLst/>
              <a:cxnLst>
                <a:cxn ang="0">
                  <a:pos x="206" y="133"/>
                </a:cxn>
                <a:cxn ang="0">
                  <a:pos x="201" y="128"/>
                </a:cxn>
                <a:cxn ang="0">
                  <a:pos x="190" y="116"/>
                </a:cxn>
                <a:cxn ang="0">
                  <a:pos x="180" y="107"/>
                </a:cxn>
                <a:cxn ang="0">
                  <a:pos x="162" y="124"/>
                </a:cxn>
                <a:cxn ang="0">
                  <a:pos x="145" y="108"/>
                </a:cxn>
                <a:cxn ang="0">
                  <a:pos x="131" y="90"/>
                </a:cxn>
                <a:cxn ang="0">
                  <a:pos x="120" y="75"/>
                </a:cxn>
                <a:cxn ang="0">
                  <a:pos x="125" y="51"/>
                </a:cxn>
                <a:cxn ang="0">
                  <a:pos x="134" y="43"/>
                </a:cxn>
                <a:cxn ang="0">
                  <a:pos x="128" y="19"/>
                </a:cxn>
                <a:cxn ang="0">
                  <a:pos x="114" y="15"/>
                </a:cxn>
                <a:cxn ang="0">
                  <a:pos x="112" y="0"/>
                </a:cxn>
                <a:cxn ang="0">
                  <a:pos x="106" y="15"/>
                </a:cxn>
                <a:cxn ang="0">
                  <a:pos x="87" y="26"/>
                </a:cxn>
                <a:cxn ang="0">
                  <a:pos x="50" y="23"/>
                </a:cxn>
                <a:cxn ang="0">
                  <a:pos x="2" y="51"/>
                </a:cxn>
                <a:cxn ang="0">
                  <a:pos x="0" y="62"/>
                </a:cxn>
                <a:cxn ang="0">
                  <a:pos x="11" y="75"/>
                </a:cxn>
                <a:cxn ang="0">
                  <a:pos x="16" y="86"/>
                </a:cxn>
                <a:cxn ang="0">
                  <a:pos x="35" y="108"/>
                </a:cxn>
                <a:cxn ang="0">
                  <a:pos x="27" y="134"/>
                </a:cxn>
                <a:cxn ang="0">
                  <a:pos x="21" y="150"/>
                </a:cxn>
                <a:cxn ang="0">
                  <a:pos x="21" y="165"/>
                </a:cxn>
                <a:cxn ang="0">
                  <a:pos x="21" y="172"/>
                </a:cxn>
                <a:cxn ang="0">
                  <a:pos x="5" y="187"/>
                </a:cxn>
                <a:cxn ang="0">
                  <a:pos x="4" y="195"/>
                </a:cxn>
                <a:cxn ang="0">
                  <a:pos x="1" y="205"/>
                </a:cxn>
                <a:cxn ang="0">
                  <a:pos x="8" y="222"/>
                </a:cxn>
                <a:cxn ang="0">
                  <a:pos x="26" y="222"/>
                </a:cxn>
                <a:cxn ang="0">
                  <a:pos x="66" y="214"/>
                </a:cxn>
                <a:cxn ang="0">
                  <a:pos x="77" y="208"/>
                </a:cxn>
                <a:cxn ang="0">
                  <a:pos x="87" y="189"/>
                </a:cxn>
                <a:cxn ang="0">
                  <a:pos x="98" y="193"/>
                </a:cxn>
                <a:cxn ang="0">
                  <a:pos x="96" y="205"/>
                </a:cxn>
                <a:cxn ang="0">
                  <a:pos x="103" y="195"/>
                </a:cxn>
                <a:cxn ang="0">
                  <a:pos x="107" y="205"/>
                </a:cxn>
                <a:cxn ang="0">
                  <a:pos x="99" y="214"/>
                </a:cxn>
                <a:cxn ang="0">
                  <a:pos x="97" y="235"/>
                </a:cxn>
                <a:cxn ang="0">
                  <a:pos x="85" y="253"/>
                </a:cxn>
                <a:cxn ang="0">
                  <a:pos x="99" y="259"/>
                </a:cxn>
                <a:cxn ang="0">
                  <a:pos x="110" y="259"/>
                </a:cxn>
                <a:cxn ang="0">
                  <a:pos x="112" y="248"/>
                </a:cxn>
                <a:cxn ang="0">
                  <a:pos x="125" y="232"/>
                </a:cxn>
                <a:cxn ang="0">
                  <a:pos x="129" y="237"/>
                </a:cxn>
                <a:cxn ang="0">
                  <a:pos x="142" y="235"/>
                </a:cxn>
                <a:cxn ang="0">
                  <a:pos x="146" y="225"/>
                </a:cxn>
                <a:cxn ang="0">
                  <a:pos x="151" y="216"/>
                </a:cxn>
                <a:cxn ang="0">
                  <a:pos x="166" y="202"/>
                </a:cxn>
                <a:cxn ang="0">
                  <a:pos x="169" y="184"/>
                </a:cxn>
                <a:cxn ang="0">
                  <a:pos x="180" y="165"/>
                </a:cxn>
                <a:cxn ang="0">
                  <a:pos x="222" y="152"/>
                </a:cxn>
                <a:cxn ang="0">
                  <a:pos x="221" y="145"/>
                </a:cxn>
              </a:cxnLst>
              <a:rect l="0" t="0" r="r" b="b"/>
              <a:pathLst>
                <a:path w="222" h="268">
                  <a:moveTo>
                    <a:pt x="207" y="140"/>
                  </a:moveTo>
                  <a:lnTo>
                    <a:pt x="206" y="133"/>
                  </a:lnTo>
                  <a:lnTo>
                    <a:pt x="201" y="133"/>
                  </a:lnTo>
                  <a:lnTo>
                    <a:pt x="201" y="128"/>
                  </a:lnTo>
                  <a:lnTo>
                    <a:pt x="196" y="117"/>
                  </a:lnTo>
                  <a:lnTo>
                    <a:pt x="190" y="116"/>
                  </a:lnTo>
                  <a:lnTo>
                    <a:pt x="184" y="106"/>
                  </a:lnTo>
                  <a:lnTo>
                    <a:pt x="180" y="107"/>
                  </a:lnTo>
                  <a:lnTo>
                    <a:pt x="178" y="114"/>
                  </a:lnTo>
                  <a:lnTo>
                    <a:pt x="162" y="124"/>
                  </a:lnTo>
                  <a:lnTo>
                    <a:pt x="150" y="116"/>
                  </a:lnTo>
                  <a:lnTo>
                    <a:pt x="145" y="108"/>
                  </a:lnTo>
                  <a:lnTo>
                    <a:pt x="139" y="106"/>
                  </a:lnTo>
                  <a:lnTo>
                    <a:pt x="131" y="90"/>
                  </a:lnTo>
                  <a:lnTo>
                    <a:pt x="124" y="86"/>
                  </a:lnTo>
                  <a:lnTo>
                    <a:pt x="120" y="75"/>
                  </a:lnTo>
                  <a:lnTo>
                    <a:pt x="120" y="64"/>
                  </a:lnTo>
                  <a:lnTo>
                    <a:pt x="125" y="51"/>
                  </a:lnTo>
                  <a:lnTo>
                    <a:pt x="134" y="53"/>
                  </a:lnTo>
                  <a:lnTo>
                    <a:pt x="134" y="43"/>
                  </a:lnTo>
                  <a:lnTo>
                    <a:pt x="137" y="37"/>
                  </a:lnTo>
                  <a:lnTo>
                    <a:pt x="128" y="19"/>
                  </a:lnTo>
                  <a:lnTo>
                    <a:pt x="119" y="25"/>
                  </a:lnTo>
                  <a:lnTo>
                    <a:pt x="114" y="15"/>
                  </a:lnTo>
                  <a:lnTo>
                    <a:pt x="114" y="6"/>
                  </a:lnTo>
                  <a:lnTo>
                    <a:pt x="112" y="0"/>
                  </a:lnTo>
                  <a:lnTo>
                    <a:pt x="110" y="0"/>
                  </a:lnTo>
                  <a:lnTo>
                    <a:pt x="106" y="15"/>
                  </a:lnTo>
                  <a:lnTo>
                    <a:pt x="93" y="17"/>
                  </a:lnTo>
                  <a:lnTo>
                    <a:pt x="87" y="26"/>
                  </a:lnTo>
                  <a:lnTo>
                    <a:pt x="66" y="28"/>
                  </a:lnTo>
                  <a:lnTo>
                    <a:pt x="50" y="23"/>
                  </a:lnTo>
                  <a:lnTo>
                    <a:pt x="28" y="32"/>
                  </a:lnTo>
                  <a:lnTo>
                    <a:pt x="2" y="51"/>
                  </a:lnTo>
                  <a:lnTo>
                    <a:pt x="2" y="59"/>
                  </a:lnTo>
                  <a:lnTo>
                    <a:pt x="0" y="62"/>
                  </a:lnTo>
                  <a:lnTo>
                    <a:pt x="6" y="66"/>
                  </a:lnTo>
                  <a:lnTo>
                    <a:pt x="11" y="75"/>
                  </a:lnTo>
                  <a:lnTo>
                    <a:pt x="16" y="75"/>
                  </a:lnTo>
                  <a:lnTo>
                    <a:pt x="16" y="86"/>
                  </a:lnTo>
                  <a:lnTo>
                    <a:pt x="39" y="101"/>
                  </a:lnTo>
                  <a:lnTo>
                    <a:pt x="35" y="108"/>
                  </a:lnTo>
                  <a:lnTo>
                    <a:pt x="34" y="119"/>
                  </a:lnTo>
                  <a:lnTo>
                    <a:pt x="27" y="134"/>
                  </a:lnTo>
                  <a:lnTo>
                    <a:pt x="27" y="140"/>
                  </a:lnTo>
                  <a:lnTo>
                    <a:pt x="21" y="150"/>
                  </a:lnTo>
                  <a:lnTo>
                    <a:pt x="22" y="156"/>
                  </a:lnTo>
                  <a:lnTo>
                    <a:pt x="21" y="165"/>
                  </a:lnTo>
                  <a:lnTo>
                    <a:pt x="20" y="166"/>
                  </a:lnTo>
                  <a:lnTo>
                    <a:pt x="21" y="172"/>
                  </a:lnTo>
                  <a:lnTo>
                    <a:pt x="20" y="177"/>
                  </a:lnTo>
                  <a:lnTo>
                    <a:pt x="5" y="187"/>
                  </a:lnTo>
                  <a:lnTo>
                    <a:pt x="5" y="192"/>
                  </a:lnTo>
                  <a:lnTo>
                    <a:pt x="4" y="195"/>
                  </a:lnTo>
                  <a:lnTo>
                    <a:pt x="0" y="198"/>
                  </a:lnTo>
                  <a:lnTo>
                    <a:pt x="1" y="205"/>
                  </a:lnTo>
                  <a:lnTo>
                    <a:pt x="0" y="214"/>
                  </a:lnTo>
                  <a:lnTo>
                    <a:pt x="8" y="222"/>
                  </a:lnTo>
                  <a:lnTo>
                    <a:pt x="17" y="216"/>
                  </a:lnTo>
                  <a:lnTo>
                    <a:pt x="26" y="222"/>
                  </a:lnTo>
                  <a:lnTo>
                    <a:pt x="32" y="215"/>
                  </a:lnTo>
                  <a:lnTo>
                    <a:pt x="66" y="214"/>
                  </a:lnTo>
                  <a:lnTo>
                    <a:pt x="67" y="210"/>
                  </a:lnTo>
                  <a:lnTo>
                    <a:pt x="77" y="208"/>
                  </a:lnTo>
                  <a:lnTo>
                    <a:pt x="80" y="198"/>
                  </a:lnTo>
                  <a:lnTo>
                    <a:pt x="87" y="189"/>
                  </a:lnTo>
                  <a:lnTo>
                    <a:pt x="97" y="191"/>
                  </a:lnTo>
                  <a:lnTo>
                    <a:pt x="98" y="193"/>
                  </a:lnTo>
                  <a:lnTo>
                    <a:pt x="94" y="200"/>
                  </a:lnTo>
                  <a:lnTo>
                    <a:pt x="96" y="205"/>
                  </a:lnTo>
                  <a:lnTo>
                    <a:pt x="98" y="209"/>
                  </a:lnTo>
                  <a:lnTo>
                    <a:pt x="103" y="195"/>
                  </a:lnTo>
                  <a:lnTo>
                    <a:pt x="110" y="195"/>
                  </a:lnTo>
                  <a:lnTo>
                    <a:pt x="107" y="205"/>
                  </a:lnTo>
                  <a:lnTo>
                    <a:pt x="107" y="210"/>
                  </a:lnTo>
                  <a:lnTo>
                    <a:pt x="99" y="214"/>
                  </a:lnTo>
                  <a:lnTo>
                    <a:pt x="94" y="222"/>
                  </a:lnTo>
                  <a:lnTo>
                    <a:pt x="97" y="235"/>
                  </a:lnTo>
                  <a:lnTo>
                    <a:pt x="96" y="240"/>
                  </a:lnTo>
                  <a:lnTo>
                    <a:pt x="85" y="253"/>
                  </a:lnTo>
                  <a:lnTo>
                    <a:pt x="91" y="265"/>
                  </a:lnTo>
                  <a:lnTo>
                    <a:pt x="99" y="259"/>
                  </a:lnTo>
                  <a:lnTo>
                    <a:pt x="101" y="268"/>
                  </a:lnTo>
                  <a:lnTo>
                    <a:pt x="110" y="259"/>
                  </a:lnTo>
                  <a:lnTo>
                    <a:pt x="109" y="252"/>
                  </a:lnTo>
                  <a:lnTo>
                    <a:pt x="112" y="248"/>
                  </a:lnTo>
                  <a:lnTo>
                    <a:pt x="125" y="238"/>
                  </a:lnTo>
                  <a:lnTo>
                    <a:pt x="125" y="232"/>
                  </a:lnTo>
                  <a:lnTo>
                    <a:pt x="126" y="232"/>
                  </a:lnTo>
                  <a:lnTo>
                    <a:pt x="129" y="237"/>
                  </a:lnTo>
                  <a:lnTo>
                    <a:pt x="133" y="240"/>
                  </a:lnTo>
                  <a:lnTo>
                    <a:pt x="142" y="235"/>
                  </a:lnTo>
                  <a:lnTo>
                    <a:pt x="144" y="229"/>
                  </a:lnTo>
                  <a:lnTo>
                    <a:pt x="146" y="225"/>
                  </a:lnTo>
                  <a:lnTo>
                    <a:pt x="151" y="226"/>
                  </a:lnTo>
                  <a:lnTo>
                    <a:pt x="151" y="216"/>
                  </a:lnTo>
                  <a:lnTo>
                    <a:pt x="160" y="213"/>
                  </a:lnTo>
                  <a:lnTo>
                    <a:pt x="166" y="202"/>
                  </a:lnTo>
                  <a:lnTo>
                    <a:pt x="166" y="193"/>
                  </a:lnTo>
                  <a:lnTo>
                    <a:pt x="169" y="184"/>
                  </a:lnTo>
                  <a:lnTo>
                    <a:pt x="179" y="175"/>
                  </a:lnTo>
                  <a:lnTo>
                    <a:pt x="180" y="165"/>
                  </a:lnTo>
                  <a:lnTo>
                    <a:pt x="204" y="152"/>
                  </a:lnTo>
                  <a:lnTo>
                    <a:pt x="222" y="152"/>
                  </a:lnTo>
                  <a:lnTo>
                    <a:pt x="222" y="148"/>
                  </a:lnTo>
                  <a:lnTo>
                    <a:pt x="221" y="145"/>
                  </a:lnTo>
                  <a:lnTo>
                    <a:pt x="207" y="140"/>
                  </a:ln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 sz="1950" dirty="0">
                <a:latin typeface="Raleway Light"/>
              </a:endParaRPr>
            </a:p>
          </p:txBody>
        </p:sp>
        <p:sp>
          <p:nvSpPr>
            <p:cNvPr id="115" name="Freeform 228">
              <a:extLst>
                <a:ext uri="{FF2B5EF4-FFF2-40B4-BE49-F238E27FC236}">
                  <a16:creationId xmlns:a16="http://schemas.microsoft.com/office/drawing/2014/main" id="{BD929639-8F5D-CE4A-B105-0FD62507E2BE}"/>
                </a:ext>
              </a:extLst>
            </p:cNvPr>
            <p:cNvSpPr>
              <a:spLocks noChangeAspect="1"/>
            </p:cNvSpPr>
            <p:nvPr/>
          </p:nvSpPr>
          <p:spPr bwMode="gray">
            <a:xfrm>
              <a:off x="6315684" y="945217"/>
              <a:ext cx="269902" cy="127746"/>
            </a:xfrm>
            <a:custGeom>
              <a:avLst/>
              <a:gdLst/>
              <a:ahLst/>
              <a:cxnLst>
                <a:cxn ang="0">
                  <a:pos x="20" y="11"/>
                </a:cxn>
                <a:cxn ang="0">
                  <a:pos x="23" y="22"/>
                </a:cxn>
                <a:cxn ang="0">
                  <a:pos x="2" y="41"/>
                </a:cxn>
                <a:cxn ang="0">
                  <a:pos x="15" y="61"/>
                </a:cxn>
                <a:cxn ang="0">
                  <a:pos x="23" y="72"/>
                </a:cxn>
                <a:cxn ang="0">
                  <a:pos x="29" y="76"/>
                </a:cxn>
                <a:cxn ang="0">
                  <a:pos x="36" y="91"/>
                </a:cxn>
                <a:cxn ang="0">
                  <a:pos x="70" y="97"/>
                </a:cxn>
                <a:cxn ang="0">
                  <a:pos x="85" y="86"/>
                </a:cxn>
                <a:cxn ang="0">
                  <a:pos x="121" y="79"/>
                </a:cxn>
                <a:cxn ang="0">
                  <a:pos x="144" y="69"/>
                </a:cxn>
                <a:cxn ang="0">
                  <a:pos x="202" y="66"/>
                </a:cxn>
                <a:cxn ang="0">
                  <a:pos x="199" y="76"/>
                </a:cxn>
                <a:cxn ang="0">
                  <a:pos x="209" y="88"/>
                </a:cxn>
                <a:cxn ang="0">
                  <a:pos x="202" y="96"/>
                </a:cxn>
                <a:cxn ang="0">
                  <a:pos x="153" y="106"/>
                </a:cxn>
                <a:cxn ang="0">
                  <a:pos x="133" y="106"/>
                </a:cxn>
                <a:cxn ang="0">
                  <a:pos x="145" y="123"/>
                </a:cxn>
                <a:cxn ang="0">
                  <a:pos x="158" y="130"/>
                </a:cxn>
                <a:cxn ang="0">
                  <a:pos x="153" y="144"/>
                </a:cxn>
                <a:cxn ang="0">
                  <a:pos x="117" y="131"/>
                </a:cxn>
                <a:cxn ang="0">
                  <a:pos x="98" y="119"/>
                </a:cxn>
                <a:cxn ang="0">
                  <a:pos x="86" y="138"/>
                </a:cxn>
                <a:cxn ang="0">
                  <a:pos x="106" y="158"/>
                </a:cxn>
                <a:cxn ang="0">
                  <a:pos x="142" y="183"/>
                </a:cxn>
                <a:cxn ang="0">
                  <a:pos x="160" y="199"/>
                </a:cxn>
                <a:cxn ang="0">
                  <a:pos x="175" y="188"/>
                </a:cxn>
                <a:cxn ang="0">
                  <a:pos x="186" y="183"/>
                </a:cxn>
                <a:cxn ang="0">
                  <a:pos x="218" y="187"/>
                </a:cxn>
                <a:cxn ang="0">
                  <a:pos x="249" y="187"/>
                </a:cxn>
                <a:cxn ang="0">
                  <a:pos x="244" y="206"/>
                </a:cxn>
                <a:cxn ang="0">
                  <a:pos x="257" y="228"/>
                </a:cxn>
                <a:cxn ang="0">
                  <a:pos x="261" y="246"/>
                </a:cxn>
                <a:cxn ang="0">
                  <a:pos x="279" y="259"/>
                </a:cxn>
                <a:cxn ang="0">
                  <a:pos x="287" y="259"/>
                </a:cxn>
                <a:cxn ang="0">
                  <a:pos x="332" y="236"/>
                </a:cxn>
                <a:cxn ang="0">
                  <a:pos x="354" y="211"/>
                </a:cxn>
                <a:cxn ang="0">
                  <a:pos x="376" y="209"/>
                </a:cxn>
                <a:cxn ang="0">
                  <a:pos x="391" y="208"/>
                </a:cxn>
                <a:cxn ang="0">
                  <a:pos x="413" y="182"/>
                </a:cxn>
                <a:cxn ang="0">
                  <a:pos x="424" y="163"/>
                </a:cxn>
                <a:cxn ang="0">
                  <a:pos x="428" y="150"/>
                </a:cxn>
                <a:cxn ang="0">
                  <a:pos x="421" y="124"/>
                </a:cxn>
                <a:cxn ang="0">
                  <a:pos x="443" y="112"/>
                </a:cxn>
                <a:cxn ang="0">
                  <a:pos x="459" y="87"/>
                </a:cxn>
                <a:cxn ang="0">
                  <a:pos x="462" y="79"/>
                </a:cxn>
                <a:cxn ang="0">
                  <a:pos x="491" y="57"/>
                </a:cxn>
                <a:cxn ang="0">
                  <a:pos x="487" y="28"/>
                </a:cxn>
                <a:cxn ang="0">
                  <a:pos x="492" y="11"/>
                </a:cxn>
                <a:cxn ang="0">
                  <a:pos x="235" y="0"/>
                </a:cxn>
                <a:cxn ang="0">
                  <a:pos x="228" y="11"/>
                </a:cxn>
                <a:cxn ang="0">
                  <a:pos x="67" y="0"/>
                </a:cxn>
                <a:cxn ang="0">
                  <a:pos x="35" y="0"/>
                </a:cxn>
              </a:cxnLst>
              <a:rect l="0" t="0" r="r" b="b"/>
              <a:pathLst>
                <a:path w="496" h="260">
                  <a:moveTo>
                    <a:pt x="32" y="12"/>
                  </a:moveTo>
                  <a:lnTo>
                    <a:pt x="30" y="17"/>
                  </a:lnTo>
                  <a:lnTo>
                    <a:pt x="20" y="11"/>
                  </a:lnTo>
                  <a:lnTo>
                    <a:pt x="18" y="12"/>
                  </a:lnTo>
                  <a:lnTo>
                    <a:pt x="23" y="18"/>
                  </a:lnTo>
                  <a:lnTo>
                    <a:pt x="23" y="22"/>
                  </a:lnTo>
                  <a:lnTo>
                    <a:pt x="13" y="22"/>
                  </a:lnTo>
                  <a:lnTo>
                    <a:pt x="0" y="36"/>
                  </a:lnTo>
                  <a:lnTo>
                    <a:pt x="2" y="41"/>
                  </a:lnTo>
                  <a:lnTo>
                    <a:pt x="9" y="43"/>
                  </a:lnTo>
                  <a:lnTo>
                    <a:pt x="8" y="54"/>
                  </a:lnTo>
                  <a:lnTo>
                    <a:pt x="15" y="61"/>
                  </a:lnTo>
                  <a:lnTo>
                    <a:pt x="15" y="68"/>
                  </a:lnTo>
                  <a:lnTo>
                    <a:pt x="21" y="80"/>
                  </a:lnTo>
                  <a:lnTo>
                    <a:pt x="23" y="72"/>
                  </a:lnTo>
                  <a:lnTo>
                    <a:pt x="29" y="68"/>
                  </a:lnTo>
                  <a:lnTo>
                    <a:pt x="27" y="72"/>
                  </a:lnTo>
                  <a:lnTo>
                    <a:pt x="29" y="76"/>
                  </a:lnTo>
                  <a:lnTo>
                    <a:pt x="32" y="77"/>
                  </a:lnTo>
                  <a:lnTo>
                    <a:pt x="29" y="85"/>
                  </a:lnTo>
                  <a:lnTo>
                    <a:pt x="36" y="91"/>
                  </a:lnTo>
                  <a:lnTo>
                    <a:pt x="67" y="88"/>
                  </a:lnTo>
                  <a:lnTo>
                    <a:pt x="70" y="91"/>
                  </a:lnTo>
                  <a:lnTo>
                    <a:pt x="70" y="97"/>
                  </a:lnTo>
                  <a:lnTo>
                    <a:pt x="75" y="98"/>
                  </a:lnTo>
                  <a:lnTo>
                    <a:pt x="85" y="90"/>
                  </a:lnTo>
                  <a:lnTo>
                    <a:pt x="85" y="86"/>
                  </a:lnTo>
                  <a:lnTo>
                    <a:pt x="102" y="86"/>
                  </a:lnTo>
                  <a:lnTo>
                    <a:pt x="107" y="79"/>
                  </a:lnTo>
                  <a:lnTo>
                    <a:pt x="121" y="79"/>
                  </a:lnTo>
                  <a:lnTo>
                    <a:pt x="122" y="74"/>
                  </a:lnTo>
                  <a:lnTo>
                    <a:pt x="142" y="76"/>
                  </a:lnTo>
                  <a:lnTo>
                    <a:pt x="144" y="69"/>
                  </a:lnTo>
                  <a:lnTo>
                    <a:pt x="187" y="70"/>
                  </a:lnTo>
                  <a:lnTo>
                    <a:pt x="192" y="63"/>
                  </a:lnTo>
                  <a:lnTo>
                    <a:pt x="202" y="66"/>
                  </a:lnTo>
                  <a:lnTo>
                    <a:pt x="207" y="60"/>
                  </a:lnTo>
                  <a:lnTo>
                    <a:pt x="207" y="71"/>
                  </a:lnTo>
                  <a:lnTo>
                    <a:pt x="199" y="76"/>
                  </a:lnTo>
                  <a:lnTo>
                    <a:pt x="211" y="77"/>
                  </a:lnTo>
                  <a:lnTo>
                    <a:pt x="209" y="81"/>
                  </a:lnTo>
                  <a:lnTo>
                    <a:pt x="209" y="88"/>
                  </a:lnTo>
                  <a:lnTo>
                    <a:pt x="201" y="91"/>
                  </a:lnTo>
                  <a:lnTo>
                    <a:pt x="201" y="95"/>
                  </a:lnTo>
                  <a:lnTo>
                    <a:pt x="202" y="96"/>
                  </a:lnTo>
                  <a:lnTo>
                    <a:pt x="201" y="99"/>
                  </a:lnTo>
                  <a:lnTo>
                    <a:pt x="156" y="98"/>
                  </a:lnTo>
                  <a:lnTo>
                    <a:pt x="153" y="106"/>
                  </a:lnTo>
                  <a:lnTo>
                    <a:pt x="149" y="104"/>
                  </a:lnTo>
                  <a:lnTo>
                    <a:pt x="149" y="98"/>
                  </a:lnTo>
                  <a:lnTo>
                    <a:pt x="133" y="106"/>
                  </a:lnTo>
                  <a:lnTo>
                    <a:pt x="136" y="112"/>
                  </a:lnTo>
                  <a:lnTo>
                    <a:pt x="132" y="118"/>
                  </a:lnTo>
                  <a:lnTo>
                    <a:pt x="145" y="123"/>
                  </a:lnTo>
                  <a:lnTo>
                    <a:pt x="147" y="128"/>
                  </a:lnTo>
                  <a:lnTo>
                    <a:pt x="156" y="127"/>
                  </a:lnTo>
                  <a:lnTo>
                    <a:pt x="158" y="130"/>
                  </a:lnTo>
                  <a:lnTo>
                    <a:pt x="158" y="135"/>
                  </a:lnTo>
                  <a:lnTo>
                    <a:pt x="161" y="140"/>
                  </a:lnTo>
                  <a:lnTo>
                    <a:pt x="153" y="144"/>
                  </a:lnTo>
                  <a:lnTo>
                    <a:pt x="144" y="135"/>
                  </a:lnTo>
                  <a:lnTo>
                    <a:pt x="118" y="138"/>
                  </a:lnTo>
                  <a:lnTo>
                    <a:pt x="117" y="131"/>
                  </a:lnTo>
                  <a:lnTo>
                    <a:pt x="112" y="130"/>
                  </a:lnTo>
                  <a:lnTo>
                    <a:pt x="112" y="124"/>
                  </a:lnTo>
                  <a:lnTo>
                    <a:pt x="98" y="119"/>
                  </a:lnTo>
                  <a:lnTo>
                    <a:pt x="85" y="128"/>
                  </a:lnTo>
                  <a:lnTo>
                    <a:pt x="84" y="131"/>
                  </a:lnTo>
                  <a:lnTo>
                    <a:pt x="86" y="138"/>
                  </a:lnTo>
                  <a:lnTo>
                    <a:pt x="94" y="145"/>
                  </a:lnTo>
                  <a:lnTo>
                    <a:pt x="96" y="154"/>
                  </a:lnTo>
                  <a:lnTo>
                    <a:pt x="106" y="158"/>
                  </a:lnTo>
                  <a:lnTo>
                    <a:pt x="115" y="172"/>
                  </a:lnTo>
                  <a:lnTo>
                    <a:pt x="139" y="174"/>
                  </a:lnTo>
                  <a:lnTo>
                    <a:pt x="142" y="183"/>
                  </a:lnTo>
                  <a:lnTo>
                    <a:pt x="142" y="194"/>
                  </a:lnTo>
                  <a:lnTo>
                    <a:pt x="150" y="203"/>
                  </a:lnTo>
                  <a:lnTo>
                    <a:pt x="160" y="199"/>
                  </a:lnTo>
                  <a:lnTo>
                    <a:pt x="161" y="199"/>
                  </a:lnTo>
                  <a:lnTo>
                    <a:pt x="161" y="194"/>
                  </a:lnTo>
                  <a:lnTo>
                    <a:pt x="175" y="188"/>
                  </a:lnTo>
                  <a:lnTo>
                    <a:pt x="181" y="195"/>
                  </a:lnTo>
                  <a:lnTo>
                    <a:pt x="182" y="183"/>
                  </a:lnTo>
                  <a:lnTo>
                    <a:pt x="186" y="183"/>
                  </a:lnTo>
                  <a:lnTo>
                    <a:pt x="187" y="190"/>
                  </a:lnTo>
                  <a:lnTo>
                    <a:pt x="203" y="199"/>
                  </a:lnTo>
                  <a:lnTo>
                    <a:pt x="218" y="187"/>
                  </a:lnTo>
                  <a:lnTo>
                    <a:pt x="241" y="195"/>
                  </a:lnTo>
                  <a:lnTo>
                    <a:pt x="246" y="192"/>
                  </a:lnTo>
                  <a:lnTo>
                    <a:pt x="249" y="187"/>
                  </a:lnTo>
                  <a:lnTo>
                    <a:pt x="250" y="188"/>
                  </a:lnTo>
                  <a:lnTo>
                    <a:pt x="249" y="198"/>
                  </a:lnTo>
                  <a:lnTo>
                    <a:pt x="244" y="206"/>
                  </a:lnTo>
                  <a:lnTo>
                    <a:pt x="246" y="224"/>
                  </a:lnTo>
                  <a:lnTo>
                    <a:pt x="254" y="232"/>
                  </a:lnTo>
                  <a:lnTo>
                    <a:pt x="257" y="228"/>
                  </a:lnTo>
                  <a:lnTo>
                    <a:pt x="255" y="236"/>
                  </a:lnTo>
                  <a:lnTo>
                    <a:pt x="263" y="243"/>
                  </a:lnTo>
                  <a:lnTo>
                    <a:pt x="261" y="246"/>
                  </a:lnTo>
                  <a:lnTo>
                    <a:pt x="262" y="249"/>
                  </a:lnTo>
                  <a:lnTo>
                    <a:pt x="278" y="253"/>
                  </a:lnTo>
                  <a:lnTo>
                    <a:pt x="279" y="259"/>
                  </a:lnTo>
                  <a:lnTo>
                    <a:pt x="283" y="260"/>
                  </a:lnTo>
                  <a:lnTo>
                    <a:pt x="287" y="254"/>
                  </a:lnTo>
                  <a:lnTo>
                    <a:pt x="287" y="259"/>
                  </a:lnTo>
                  <a:lnTo>
                    <a:pt x="315" y="255"/>
                  </a:lnTo>
                  <a:lnTo>
                    <a:pt x="328" y="247"/>
                  </a:lnTo>
                  <a:lnTo>
                    <a:pt x="332" y="236"/>
                  </a:lnTo>
                  <a:lnTo>
                    <a:pt x="333" y="221"/>
                  </a:lnTo>
                  <a:lnTo>
                    <a:pt x="337" y="217"/>
                  </a:lnTo>
                  <a:lnTo>
                    <a:pt x="354" y="211"/>
                  </a:lnTo>
                  <a:lnTo>
                    <a:pt x="367" y="199"/>
                  </a:lnTo>
                  <a:lnTo>
                    <a:pt x="376" y="204"/>
                  </a:lnTo>
                  <a:lnTo>
                    <a:pt x="376" y="209"/>
                  </a:lnTo>
                  <a:lnTo>
                    <a:pt x="379" y="211"/>
                  </a:lnTo>
                  <a:lnTo>
                    <a:pt x="385" y="204"/>
                  </a:lnTo>
                  <a:lnTo>
                    <a:pt x="391" y="208"/>
                  </a:lnTo>
                  <a:lnTo>
                    <a:pt x="405" y="194"/>
                  </a:lnTo>
                  <a:lnTo>
                    <a:pt x="414" y="188"/>
                  </a:lnTo>
                  <a:lnTo>
                    <a:pt x="413" y="182"/>
                  </a:lnTo>
                  <a:lnTo>
                    <a:pt x="418" y="174"/>
                  </a:lnTo>
                  <a:lnTo>
                    <a:pt x="417" y="166"/>
                  </a:lnTo>
                  <a:lnTo>
                    <a:pt x="424" y="163"/>
                  </a:lnTo>
                  <a:lnTo>
                    <a:pt x="425" y="156"/>
                  </a:lnTo>
                  <a:lnTo>
                    <a:pt x="425" y="150"/>
                  </a:lnTo>
                  <a:lnTo>
                    <a:pt x="428" y="150"/>
                  </a:lnTo>
                  <a:lnTo>
                    <a:pt x="427" y="142"/>
                  </a:lnTo>
                  <a:lnTo>
                    <a:pt x="422" y="140"/>
                  </a:lnTo>
                  <a:lnTo>
                    <a:pt x="421" y="124"/>
                  </a:lnTo>
                  <a:lnTo>
                    <a:pt x="433" y="114"/>
                  </a:lnTo>
                  <a:lnTo>
                    <a:pt x="434" y="109"/>
                  </a:lnTo>
                  <a:lnTo>
                    <a:pt x="443" y="112"/>
                  </a:lnTo>
                  <a:lnTo>
                    <a:pt x="448" y="98"/>
                  </a:lnTo>
                  <a:lnTo>
                    <a:pt x="455" y="99"/>
                  </a:lnTo>
                  <a:lnTo>
                    <a:pt x="459" y="87"/>
                  </a:lnTo>
                  <a:lnTo>
                    <a:pt x="465" y="86"/>
                  </a:lnTo>
                  <a:lnTo>
                    <a:pt x="462" y="84"/>
                  </a:lnTo>
                  <a:lnTo>
                    <a:pt x="462" y="79"/>
                  </a:lnTo>
                  <a:lnTo>
                    <a:pt x="472" y="66"/>
                  </a:lnTo>
                  <a:lnTo>
                    <a:pt x="473" y="60"/>
                  </a:lnTo>
                  <a:lnTo>
                    <a:pt x="491" y="57"/>
                  </a:lnTo>
                  <a:lnTo>
                    <a:pt x="494" y="44"/>
                  </a:lnTo>
                  <a:lnTo>
                    <a:pt x="496" y="37"/>
                  </a:lnTo>
                  <a:lnTo>
                    <a:pt x="487" y="28"/>
                  </a:lnTo>
                  <a:lnTo>
                    <a:pt x="488" y="26"/>
                  </a:lnTo>
                  <a:lnTo>
                    <a:pt x="487" y="21"/>
                  </a:lnTo>
                  <a:lnTo>
                    <a:pt x="492" y="11"/>
                  </a:lnTo>
                  <a:lnTo>
                    <a:pt x="491" y="4"/>
                  </a:lnTo>
                  <a:lnTo>
                    <a:pt x="492" y="0"/>
                  </a:lnTo>
                  <a:lnTo>
                    <a:pt x="235" y="0"/>
                  </a:lnTo>
                  <a:lnTo>
                    <a:pt x="235" y="4"/>
                  </a:lnTo>
                  <a:lnTo>
                    <a:pt x="230" y="2"/>
                  </a:lnTo>
                  <a:lnTo>
                    <a:pt x="228" y="11"/>
                  </a:lnTo>
                  <a:lnTo>
                    <a:pt x="222" y="5"/>
                  </a:lnTo>
                  <a:lnTo>
                    <a:pt x="219" y="0"/>
                  </a:lnTo>
                  <a:lnTo>
                    <a:pt x="67" y="0"/>
                  </a:lnTo>
                  <a:lnTo>
                    <a:pt x="67" y="0"/>
                  </a:lnTo>
                  <a:lnTo>
                    <a:pt x="66" y="0"/>
                  </a:lnTo>
                  <a:lnTo>
                    <a:pt x="35" y="0"/>
                  </a:lnTo>
                  <a:lnTo>
                    <a:pt x="31" y="6"/>
                  </a:lnTo>
                  <a:lnTo>
                    <a:pt x="32" y="12"/>
                  </a:ln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 sz="1950" dirty="0">
                <a:latin typeface="Raleway Light"/>
              </a:endParaRPr>
            </a:p>
          </p:txBody>
        </p:sp>
        <p:sp>
          <p:nvSpPr>
            <p:cNvPr id="116" name="Freeform 229">
              <a:extLst>
                <a:ext uri="{FF2B5EF4-FFF2-40B4-BE49-F238E27FC236}">
                  <a16:creationId xmlns:a16="http://schemas.microsoft.com/office/drawing/2014/main" id="{0620D7D4-77B3-9BC4-0C62-0D9C4241DF29}"/>
                </a:ext>
              </a:extLst>
            </p:cNvPr>
            <p:cNvSpPr>
              <a:spLocks noChangeAspect="1"/>
            </p:cNvSpPr>
            <p:nvPr/>
          </p:nvSpPr>
          <p:spPr bwMode="gray">
            <a:xfrm>
              <a:off x="4456357" y="2674705"/>
              <a:ext cx="10906" cy="9826"/>
            </a:xfrm>
            <a:custGeom>
              <a:avLst/>
              <a:gdLst/>
              <a:ahLst/>
              <a:cxnLst>
                <a:cxn ang="0">
                  <a:pos x="3" y="0"/>
                </a:cxn>
                <a:cxn ang="0">
                  <a:pos x="3" y="22"/>
                </a:cxn>
                <a:cxn ang="0">
                  <a:pos x="2" y="0"/>
                </a:cxn>
                <a:cxn ang="0">
                  <a:pos x="0" y="10"/>
                </a:cxn>
                <a:cxn ang="0">
                  <a:pos x="0" y="13"/>
                </a:cxn>
                <a:cxn ang="0">
                  <a:pos x="1" y="15"/>
                </a:cxn>
                <a:cxn ang="0">
                  <a:pos x="13" y="13"/>
                </a:cxn>
                <a:cxn ang="0">
                  <a:pos x="19" y="10"/>
                </a:cxn>
                <a:cxn ang="0">
                  <a:pos x="19" y="6"/>
                </a:cxn>
                <a:cxn ang="0">
                  <a:pos x="8" y="0"/>
                </a:cxn>
                <a:cxn ang="0">
                  <a:pos x="3" y="0"/>
                </a:cxn>
              </a:cxnLst>
              <a:rect l="0" t="0" r="r" b="b"/>
              <a:pathLst>
                <a:path w="19" h="22">
                  <a:moveTo>
                    <a:pt x="3" y="0"/>
                  </a:moveTo>
                  <a:lnTo>
                    <a:pt x="3" y="22"/>
                  </a:lnTo>
                  <a:lnTo>
                    <a:pt x="2" y="0"/>
                  </a:lnTo>
                  <a:lnTo>
                    <a:pt x="0" y="10"/>
                  </a:lnTo>
                  <a:lnTo>
                    <a:pt x="0" y="13"/>
                  </a:lnTo>
                  <a:lnTo>
                    <a:pt x="1" y="15"/>
                  </a:lnTo>
                  <a:lnTo>
                    <a:pt x="13" y="13"/>
                  </a:lnTo>
                  <a:lnTo>
                    <a:pt x="19" y="10"/>
                  </a:lnTo>
                  <a:lnTo>
                    <a:pt x="19" y="6"/>
                  </a:lnTo>
                  <a:lnTo>
                    <a:pt x="8" y="0"/>
                  </a:lnTo>
                  <a:lnTo>
                    <a:pt x="3" y="0"/>
                  </a:ln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 sz="1950" dirty="0">
                <a:latin typeface="Raleway Light"/>
              </a:endParaRPr>
            </a:p>
          </p:txBody>
        </p:sp>
        <p:sp>
          <p:nvSpPr>
            <p:cNvPr id="117" name="Freeform 230">
              <a:extLst>
                <a:ext uri="{FF2B5EF4-FFF2-40B4-BE49-F238E27FC236}">
                  <a16:creationId xmlns:a16="http://schemas.microsoft.com/office/drawing/2014/main" id="{878EB569-CC75-B1DC-0C8E-2ED812EF1E9D}"/>
                </a:ext>
              </a:extLst>
            </p:cNvPr>
            <p:cNvSpPr>
              <a:spLocks noChangeAspect="1"/>
            </p:cNvSpPr>
            <p:nvPr/>
          </p:nvSpPr>
          <p:spPr bwMode="gray">
            <a:xfrm>
              <a:off x="5037054" y="1782939"/>
              <a:ext cx="79063" cy="68785"/>
            </a:xfrm>
            <a:custGeom>
              <a:avLst/>
              <a:gdLst/>
              <a:ahLst/>
              <a:cxnLst>
                <a:cxn ang="0">
                  <a:pos x="82" y="27"/>
                </a:cxn>
                <a:cxn ang="0">
                  <a:pos x="96" y="46"/>
                </a:cxn>
                <a:cxn ang="0">
                  <a:pos x="118" y="55"/>
                </a:cxn>
                <a:cxn ang="0">
                  <a:pos x="128" y="70"/>
                </a:cxn>
                <a:cxn ang="0">
                  <a:pos x="137" y="68"/>
                </a:cxn>
                <a:cxn ang="0">
                  <a:pos x="141" y="90"/>
                </a:cxn>
                <a:cxn ang="0">
                  <a:pos x="130" y="87"/>
                </a:cxn>
                <a:cxn ang="0">
                  <a:pos x="123" y="82"/>
                </a:cxn>
                <a:cxn ang="0">
                  <a:pos x="107" y="81"/>
                </a:cxn>
                <a:cxn ang="0">
                  <a:pos x="97" y="92"/>
                </a:cxn>
                <a:cxn ang="0">
                  <a:pos x="110" y="101"/>
                </a:cxn>
                <a:cxn ang="0">
                  <a:pos x="118" y="112"/>
                </a:cxn>
                <a:cxn ang="0">
                  <a:pos x="129" y="113"/>
                </a:cxn>
                <a:cxn ang="0">
                  <a:pos x="128" y="138"/>
                </a:cxn>
                <a:cxn ang="0">
                  <a:pos x="121" y="140"/>
                </a:cxn>
                <a:cxn ang="0">
                  <a:pos x="110" y="133"/>
                </a:cxn>
                <a:cxn ang="0">
                  <a:pos x="110" y="122"/>
                </a:cxn>
                <a:cxn ang="0">
                  <a:pos x="97" y="128"/>
                </a:cxn>
                <a:cxn ang="0">
                  <a:pos x="75" y="98"/>
                </a:cxn>
                <a:cxn ang="0">
                  <a:pos x="31" y="76"/>
                </a:cxn>
                <a:cxn ang="0">
                  <a:pos x="24" y="62"/>
                </a:cxn>
                <a:cxn ang="0">
                  <a:pos x="10" y="50"/>
                </a:cxn>
                <a:cxn ang="0">
                  <a:pos x="8" y="39"/>
                </a:cxn>
                <a:cxn ang="0">
                  <a:pos x="4" y="33"/>
                </a:cxn>
                <a:cxn ang="0">
                  <a:pos x="4" y="26"/>
                </a:cxn>
                <a:cxn ang="0">
                  <a:pos x="1" y="11"/>
                </a:cxn>
                <a:cxn ang="0">
                  <a:pos x="0" y="7"/>
                </a:cxn>
                <a:cxn ang="0">
                  <a:pos x="15" y="0"/>
                </a:cxn>
                <a:cxn ang="0">
                  <a:pos x="49" y="9"/>
                </a:cxn>
                <a:cxn ang="0">
                  <a:pos x="58" y="5"/>
                </a:cxn>
                <a:cxn ang="0">
                  <a:pos x="75" y="15"/>
                </a:cxn>
                <a:cxn ang="0">
                  <a:pos x="82" y="27"/>
                </a:cxn>
              </a:cxnLst>
              <a:rect l="0" t="0" r="r" b="b"/>
              <a:pathLst>
                <a:path w="141" h="140">
                  <a:moveTo>
                    <a:pt x="82" y="27"/>
                  </a:moveTo>
                  <a:lnTo>
                    <a:pt x="96" y="46"/>
                  </a:lnTo>
                  <a:lnTo>
                    <a:pt x="118" y="55"/>
                  </a:lnTo>
                  <a:lnTo>
                    <a:pt x="128" y="70"/>
                  </a:lnTo>
                  <a:lnTo>
                    <a:pt x="137" y="68"/>
                  </a:lnTo>
                  <a:lnTo>
                    <a:pt x="141" y="90"/>
                  </a:lnTo>
                  <a:lnTo>
                    <a:pt x="130" y="87"/>
                  </a:lnTo>
                  <a:lnTo>
                    <a:pt x="123" y="82"/>
                  </a:lnTo>
                  <a:lnTo>
                    <a:pt x="107" y="81"/>
                  </a:lnTo>
                  <a:lnTo>
                    <a:pt x="97" y="92"/>
                  </a:lnTo>
                  <a:lnTo>
                    <a:pt x="110" y="101"/>
                  </a:lnTo>
                  <a:lnTo>
                    <a:pt x="118" y="112"/>
                  </a:lnTo>
                  <a:lnTo>
                    <a:pt x="129" y="113"/>
                  </a:lnTo>
                  <a:lnTo>
                    <a:pt x="128" y="138"/>
                  </a:lnTo>
                  <a:lnTo>
                    <a:pt x="121" y="140"/>
                  </a:lnTo>
                  <a:lnTo>
                    <a:pt x="110" y="133"/>
                  </a:lnTo>
                  <a:lnTo>
                    <a:pt x="110" y="122"/>
                  </a:lnTo>
                  <a:lnTo>
                    <a:pt x="97" y="128"/>
                  </a:lnTo>
                  <a:lnTo>
                    <a:pt x="75" y="98"/>
                  </a:lnTo>
                  <a:lnTo>
                    <a:pt x="31" y="76"/>
                  </a:lnTo>
                  <a:lnTo>
                    <a:pt x="24" y="62"/>
                  </a:lnTo>
                  <a:lnTo>
                    <a:pt x="10" y="50"/>
                  </a:lnTo>
                  <a:lnTo>
                    <a:pt x="8" y="39"/>
                  </a:lnTo>
                  <a:lnTo>
                    <a:pt x="4" y="33"/>
                  </a:lnTo>
                  <a:lnTo>
                    <a:pt x="4" y="26"/>
                  </a:lnTo>
                  <a:lnTo>
                    <a:pt x="1" y="11"/>
                  </a:lnTo>
                  <a:lnTo>
                    <a:pt x="0" y="7"/>
                  </a:lnTo>
                  <a:lnTo>
                    <a:pt x="15" y="0"/>
                  </a:lnTo>
                  <a:lnTo>
                    <a:pt x="49" y="9"/>
                  </a:lnTo>
                  <a:lnTo>
                    <a:pt x="58" y="5"/>
                  </a:lnTo>
                  <a:lnTo>
                    <a:pt x="75" y="15"/>
                  </a:lnTo>
                  <a:lnTo>
                    <a:pt x="82" y="27"/>
                  </a:ln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 sz="1950" dirty="0">
                <a:latin typeface="Raleway Light"/>
              </a:endParaRPr>
            </a:p>
          </p:txBody>
        </p:sp>
        <p:sp>
          <p:nvSpPr>
            <p:cNvPr id="118" name="Freeform 231">
              <a:extLst>
                <a:ext uri="{FF2B5EF4-FFF2-40B4-BE49-F238E27FC236}">
                  <a16:creationId xmlns:a16="http://schemas.microsoft.com/office/drawing/2014/main" id="{585F9BE3-5EA1-F7F3-2F75-CE28F08B6AC5}"/>
                </a:ext>
              </a:extLst>
            </p:cNvPr>
            <p:cNvSpPr>
              <a:spLocks noChangeAspect="1"/>
            </p:cNvSpPr>
            <p:nvPr/>
          </p:nvSpPr>
          <p:spPr bwMode="gray">
            <a:xfrm>
              <a:off x="4933455" y="1942620"/>
              <a:ext cx="79063" cy="49133"/>
            </a:xfrm>
            <a:custGeom>
              <a:avLst/>
              <a:gdLst/>
              <a:ahLst/>
              <a:cxnLst>
                <a:cxn ang="0">
                  <a:pos x="144" y="31"/>
                </a:cxn>
                <a:cxn ang="0">
                  <a:pos x="144" y="51"/>
                </a:cxn>
                <a:cxn ang="0">
                  <a:pos x="146" y="69"/>
                </a:cxn>
                <a:cxn ang="0">
                  <a:pos x="134" y="78"/>
                </a:cxn>
                <a:cxn ang="0">
                  <a:pos x="123" y="79"/>
                </a:cxn>
                <a:cxn ang="0">
                  <a:pos x="116" y="76"/>
                </a:cxn>
                <a:cxn ang="0">
                  <a:pos x="112" y="86"/>
                </a:cxn>
                <a:cxn ang="0">
                  <a:pos x="94" y="80"/>
                </a:cxn>
                <a:cxn ang="0">
                  <a:pos x="76" y="87"/>
                </a:cxn>
                <a:cxn ang="0">
                  <a:pos x="32" y="98"/>
                </a:cxn>
                <a:cxn ang="0">
                  <a:pos x="10" y="102"/>
                </a:cxn>
                <a:cxn ang="0">
                  <a:pos x="0" y="100"/>
                </a:cxn>
                <a:cxn ang="0">
                  <a:pos x="1" y="82"/>
                </a:cxn>
                <a:cxn ang="0">
                  <a:pos x="4" y="70"/>
                </a:cxn>
                <a:cxn ang="0">
                  <a:pos x="25" y="58"/>
                </a:cxn>
                <a:cxn ang="0">
                  <a:pos x="46" y="39"/>
                </a:cxn>
                <a:cxn ang="0">
                  <a:pos x="51" y="33"/>
                </a:cxn>
                <a:cxn ang="0">
                  <a:pos x="91" y="22"/>
                </a:cxn>
                <a:cxn ang="0">
                  <a:pos x="105" y="9"/>
                </a:cxn>
                <a:cxn ang="0">
                  <a:pos x="118" y="0"/>
                </a:cxn>
                <a:cxn ang="0">
                  <a:pos x="123" y="8"/>
                </a:cxn>
                <a:cxn ang="0">
                  <a:pos x="140" y="22"/>
                </a:cxn>
                <a:cxn ang="0">
                  <a:pos x="144" y="31"/>
                </a:cxn>
              </a:cxnLst>
              <a:rect l="0" t="0" r="r" b="b"/>
              <a:pathLst>
                <a:path w="146" h="102">
                  <a:moveTo>
                    <a:pt x="144" y="31"/>
                  </a:moveTo>
                  <a:lnTo>
                    <a:pt x="144" y="51"/>
                  </a:lnTo>
                  <a:lnTo>
                    <a:pt x="146" y="69"/>
                  </a:lnTo>
                  <a:lnTo>
                    <a:pt x="134" y="78"/>
                  </a:lnTo>
                  <a:lnTo>
                    <a:pt x="123" y="79"/>
                  </a:lnTo>
                  <a:lnTo>
                    <a:pt x="116" y="76"/>
                  </a:lnTo>
                  <a:lnTo>
                    <a:pt x="112" y="86"/>
                  </a:lnTo>
                  <a:lnTo>
                    <a:pt x="94" y="80"/>
                  </a:lnTo>
                  <a:lnTo>
                    <a:pt x="76" y="87"/>
                  </a:lnTo>
                  <a:lnTo>
                    <a:pt x="32" y="98"/>
                  </a:lnTo>
                  <a:lnTo>
                    <a:pt x="10" y="102"/>
                  </a:lnTo>
                  <a:lnTo>
                    <a:pt x="0" y="100"/>
                  </a:lnTo>
                  <a:lnTo>
                    <a:pt x="1" y="82"/>
                  </a:lnTo>
                  <a:lnTo>
                    <a:pt x="4" y="70"/>
                  </a:lnTo>
                  <a:lnTo>
                    <a:pt x="25" y="58"/>
                  </a:lnTo>
                  <a:lnTo>
                    <a:pt x="46" y="39"/>
                  </a:lnTo>
                  <a:lnTo>
                    <a:pt x="51" y="33"/>
                  </a:lnTo>
                  <a:lnTo>
                    <a:pt x="91" y="22"/>
                  </a:lnTo>
                  <a:lnTo>
                    <a:pt x="105" y="9"/>
                  </a:lnTo>
                  <a:lnTo>
                    <a:pt x="118" y="0"/>
                  </a:lnTo>
                  <a:lnTo>
                    <a:pt x="123" y="8"/>
                  </a:lnTo>
                  <a:lnTo>
                    <a:pt x="140" y="22"/>
                  </a:lnTo>
                  <a:lnTo>
                    <a:pt x="144" y="31"/>
                  </a:ln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 sz="1950" dirty="0">
                <a:latin typeface="Raleway Light"/>
              </a:endParaRPr>
            </a:p>
          </p:txBody>
        </p:sp>
        <p:sp>
          <p:nvSpPr>
            <p:cNvPr id="119" name="Freeform 232">
              <a:extLst>
                <a:ext uri="{FF2B5EF4-FFF2-40B4-BE49-F238E27FC236}">
                  <a16:creationId xmlns:a16="http://schemas.microsoft.com/office/drawing/2014/main" id="{9C05CADA-F623-30FA-5DA7-9E150E109B06}"/>
                </a:ext>
              </a:extLst>
            </p:cNvPr>
            <p:cNvSpPr>
              <a:spLocks noChangeAspect="1"/>
            </p:cNvSpPr>
            <p:nvPr/>
          </p:nvSpPr>
          <p:spPr bwMode="gray">
            <a:xfrm>
              <a:off x="4459083" y="2667336"/>
              <a:ext cx="24537" cy="7372"/>
            </a:xfrm>
            <a:custGeom>
              <a:avLst/>
              <a:gdLst/>
              <a:ahLst/>
              <a:cxnLst>
                <a:cxn ang="0">
                  <a:pos x="44" y="4"/>
                </a:cxn>
                <a:cxn ang="0">
                  <a:pos x="41" y="6"/>
                </a:cxn>
                <a:cxn ang="0">
                  <a:pos x="14" y="0"/>
                </a:cxn>
                <a:cxn ang="0">
                  <a:pos x="5" y="0"/>
                </a:cxn>
                <a:cxn ang="0">
                  <a:pos x="0" y="3"/>
                </a:cxn>
                <a:cxn ang="0">
                  <a:pos x="1" y="9"/>
                </a:cxn>
                <a:cxn ang="0">
                  <a:pos x="6" y="15"/>
                </a:cxn>
                <a:cxn ang="0">
                  <a:pos x="15" y="15"/>
                </a:cxn>
                <a:cxn ang="0">
                  <a:pos x="25" y="15"/>
                </a:cxn>
                <a:cxn ang="0">
                  <a:pos x="25" y="10"/>
                </a:cxn>
                <a:cxn ang="0">
                  <a:pos x="27" y="6"/>
                </a:cxn>
                <a:cxn ang="0">
                  <a:pos x="41" y="7"/>
                </a:cxn>
                <a:cxn ang="0">
                  <a:pos x="44" y="4"/>
                </a:cxn>
              </a:cxnLst>
              <a:rect l="0" t="0" r="r" b="b"/>
              <a:pathLst>
                <a:path w="44" h="15">
                  <a:moveTo>
                    <a:pt x="44" y="4"/>
                  </a:moveTo>
                  <a:lnTo>
                    <a:pt x="41" y="6"/>
                  </a:lnTo>
                  <a:lnTo>
                    <a:pt x="14" y="0"/>
                  </a:lnTo>
                  <a:lnTo>
                    <a:pt x="5" y="0"/>
                  </a:lnTo>
                  <a:lnTo>
                    <a:pt x="0" y="3"/>
                  </a:lnTo>
                  <a:lnTo>
                    <a:pt x="1" y="9"/>
                  </a:lnTo>
                  <a:lnTo>
                    <a:pt x="6" y="15"/>
                  </a:lnTo>
                  <a:lnTo>
                    <a:pt x="15" y="15"/>
                  </a:lnTo>
                  <a:lnTo>
                    <a:pt x="25" y="15"/>
                  </a:lnTo>
                  <a:lnTo>
                    <a:pt x="25" y="10"/>
                  </a:lnTo>
                  <a:lnTo>
                    <a:pt x="27" y="6"/>
                  </a:lnTo>
                  <a:lnTo>
                    <a:pt x="41" y="7"/>
                  </a:lnTo>
                  <a:lnTo>
                    <a:pt x="44" y="4"/>
                  </a:ln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 sz="1950" dirty="0">
                <a:latin typeface="Raleway Light"/>
              </a:endParaRPr>
            </a:p>
          </p:txBody>
        </p:sp>
        <p:sp>
          <p:nvSpPr>
            <p:cNvPr id="120" name="Freeform 233">
              <a:extLst>
                <a:ext uri="{FF2B5EF4-FFF2-40B4-BE49-F238E27FC236}">
                  <a16:creationId xmlns:a16="http://schemas.microsoft.com/office/drawing/2014/main" id="{6CF2D4B6-6613-80BF-A620-565AC329FAD9}"/>
                </a:ext>
              </a:extLst>
            </p:cNvPr>
            <p:cNvSpPr>
              <a:spLocks noChangeAspect="1"/>
            </p:cNvSpPr>
            <p:nvPr/>
          </p:nvSpPr>
          <p:spPr bwMode="gray">
            <a:xfrm>
              <a:off x="3592125" y="945217"/>
              <a:ext cx="1654855" cy="1724575"/>
            </a:xfrm>
            <a:custGeom>
              <a:avLst/>
              <a:gdLst/>
              <a:ahLst/>
              <a:cxnLst>
                <a:cxn ang="0">
                  <a:pos x="334" y="269"/>
                </a:cxn>
                <a:cxn ang="0">
                  <a:pos x="56" y="423"/>
                </a:cxn>
                <a:cxn ang="0">
                  <a:pos x="87" y="620"/>
                </a:cxn>
                <a:cxn ang="0">
                  <a:pos x="345" y="649"/>
                </a:cxn>
                <a:cxn ang="0">
                  <a:pos x="370" y="802"/>
                </a:cxn>
                <a:cxn ang="0">
                  <a:pos x="203" y="910"/>
                </a:cxn>
                <a:cxn ang="0">
                  <a:pos x="382" y="1005"/>
                </a:cxn>
                <a:cxn ang="0">
                  <a:pos x="663" y="1060"/>
                </a:cxn>
                <a:cxn ang="0">
                  <a:pos x="789" y="1212"/>
                </a:cxn>
                <a:cxn ang="0">
                  <a:pos x="914" y="1457"/>
                </a:cxn>
                <a:cxn ang="0">
                  <a:pos x="957" y="1666"/>
                </a:cxn>
                <a:cxn ang="0">
                  <a:pos x="946" y="1937"/>
                </a:cxn>
                <a:cxn ang="0">
                  <a:pos x="1155" y="1924"/>
                </a:cxn>
                <a:cxn ang="0">
                  <a:pos x="1212" y="2100"/>
                </a:cxn>
                <a:cxn ang="0">
                  <a:pos x="1198" y="2196"/>
                </a:cxn>
                <a:cxn ang="0">
                  <a:pos x="1193" y="2371"/>
                </a:cxn>
                <a:cxn ang="0">
                  <a:pos x="1189" y="2458"/>
                </a:cxn>
                <a:cxn ang="0">
                  <a:pos x="1066" y="2539"/>
                </a:cxn>
                <a:cxn ang="0">
                  <a:pos x="1064" y="2750"/>
                </a:cxn>
                <a:cxn ang="0">
                  <a:pos x="1125" y="2895"/>
                </a:cxn>
                <a:cxn ang="0">
                  <a:pos x="1211" y="2960"/>
                </a:cxn>
                <a:cxn ang="0">
                  <a:pos x="1195" y="3116"/>
                </a:cxn>
                <a:cxn ang="0">
                  <a:pos x="1279" y="3272"/>
                </a:cxn>
                <a:cxn ang="0">
                  <a:pos x="1338" y="3337"/>
                </a:cxn>
                <a:cxn ang="0">
                  <a:pos x="1363" y="3416"/>
                </a:cxn>
                <a:cxn ang="0">
                  <a:pos x="1470" y="3433"/>
                </a:cxn>
                <a:cxn ang="0">
                  <a:pos x="1537" y="3452"/>
                </a:cxn>
                <a:cxn ang="0">
                  <a:pos x="1629" y="3467"/>
                </a:cxn>
                <a:cxn ang="0">
                  <a:pos x="1687" y="3305"/>
                </a:cxn>
                <a:cxn ang="0">
                  <a:pos x="1689" y="3152"/>
                </a:cxn>
                <a:cxn ang="0">
                  <a:pos x="1764" y="3101"/>
                </a:cxn>
                <a:cxn ang="0">
                  <a:pos x="1753" y="2943"/>
                </a:cxn>
                <a:cxn ang="0">
                  <a:pos x="1812" y="2852"/>
                </a:cxn>
                <a:cxn ang="0">
                  <a:pos x="1901" y="2792"/>
                </a:cxn>
                <a:cxn ang="0">
                  <a:pos x="1930" y="2799"/>
                </a:cxn>
                <a:cxn ang="0">
                  <a:pos x="2028" y="2774"/>
                </a:cxn>
                <a:cxn ang="0">
                  <a:pos x="2118" y="2690"/>
                </a:cxn>
                <a:cxn ang="0">
                  <a:pos x="2174" y="2551"/>
                </a:cxn>
                <a:cxn ang="0">
                  <a:pos x="2221" y="2438"/>
                </a:cxn>
                <a:cxn ang="0">
                  <a:pos x="2324" y="2497"/>
                </a:cxn>
                <a:cxn ang="0">
                  <a:pos x="2398" y="2454"/>
                </a:cxn>
                <a:cxn ang="0">
                  <a:pos x="2533" y="2404"/>
                </a:cxn>
                <a:cxn ang="0">
                  <a:pos x="2608" y="2324"/>
                </a:cxn>
                <a:cxn ang="0">
                  <a:pos x="2693" y="2260"/>
                </a:cxn>
                <a:cxn ang="0">
                  <a:pos x="2744" y="2191"/>
                </a:cxn>
                <a:cxn ang="0">
                  <a:pos x="2518" y="2132"/>
                </a:cxn>
                <a:cxn ang="0">
                  <a:pos x="2535" y="1960"/>
                </a:cxn>
                <a:cxn ang="0">
                  <a:pos x="2675" y="2082"/>
                </a:cxn>
                <a:cxn ang="0">
                  <a:pos x="2798" y="2021"/>
                </a:cxn>
                <a:cxn ang="0">
                  <a:pos x="2734" y="1919"/>
                </a:cxn>
                <a:cxn ang="0">
                  <a:pos x="2637" y="1764"/>
                </a:cxn>
                <a:cxn ang="0">
                  <a:pos x="2526" y="1666"/>
                </a:cxn>
                <a:cxn ang="0">
                  <a:pos x="2780" y="1635"/>
                </a:cxn>
                <a:cxn ang="0">
                  <a:pos x="2761" y="1433"/>
                </a:cxn>
                <a:cxn ang="0">
                  <a:pos x="2855" y="1350"/>
                </a:cxn>
                <a:cxn ang="0">
                  <a:pos x="2914" y="1260"/>
                </a:cxn>
                <a:cxn ang="0">
                  <a:pos x="2866" y="1034"/>
                </a:cxn>
                <a:cxn ang="0">
                  <a:pos x="2763" y="931"/>
                </a:cxn>
                <a:cxn ang="0">
                  <a:pos x="3000" y="845"/>
                </a:cxn>
                <a:cxn ang="0">
                  <a:pos x="2868" y="650"/>
                </a:cxn>
                <a:cxn ang="0">
                  <a:pos x="2831" y="472"/>
                </a:cxn>
                <a:cxn ang="0">
                  <a:pos x="2931" y="232"/>
                </a:cxn>
                <a:cxn ang="0">
                  <a:pos x="3035" y="0"/>
                </a:cxn>
              </a:cxnLst>
              <a:rect l="0" t="0" r="r" b="b"/>
              <a:pathLst>
                <a:path w="3035" h="3510">
                  <a:moveTo>
                    <a:pt x="430" y="18"/>
                  </a:moveTo>
                  <a:lnTo>
                    <a:pt x="443" y="28"/>
                  </a:lnTo>
                  <a:lnTo>
                    <a:pt x="454" y="26"/>
                  </a:lnTo>
                  <a:lnTo>
                    <a:pt x="467" y="50"/>
                  </a:lnTo>
                  <a:lnTo>
                    <a:pt x="458" y="63"/>
                  </a:lnTo>
                  <a:lnTo>
                    <a:pt x="442" y="66"/>
                  </a:lnTo>
                  <a:lnTo>
                    <a:pt x="427" y="63"/>
                  </a:lnTo>
                  <a:lnTo>
                    <a:pt x="420" y="93"/>
                  </a:lnTo>
                  <a:lnTo>
                    <a:pt x="430" y="101"/>
                  </a:lnTo>
                  <a:lnTo>
                    <a:pt x="438" y="117"/>
                  </a:lnTo>
                  <a:lnTo>
                    <a:pt x="442" y="131"/>
                  </a:lnTo>
                  <a:lnTo>
                    <a:pt x="442" y="147"/>
                  </a:lnTo>
                  <a:lnTo>
                    <a:pt x="443" y="157"/>
                  </a:lnTo>
                  <a:lnTo>
                    <a:pt x="424" y="183"/>
                  </a:lnTo>
                  <a:lnTo>
                    <a:pt x="416" y="204"/>
                  </a:lnTo>
                  <a:lnTo>
                    <a:pt x="406" y="212"/>
                  </a:lnTo>
                  <a:lnTo>
                    <a:pt x="382" y="255"/>
                  </a:lnTo>
                  <a:lnTo>
                    <a:pt x="377" y="276"/>
                  </a:lnTo>
                  <a:lnTo>
                    <a:pt x="368" y="283"/>
                  </a:lnTo>
                  <a:lnTo>
                    <a:pt x="363" y="278"/>
                  </a:lnTo>
                  <a:lnTo>
                    <a:pt x="351" y="278"/>
                  </a:lnTo>
                  <a:lnTo>
                    <a:pt x="334" y="269"/>
                  </a:lnTo>
                  <a:lnTo>
                    <a:pt x="322" y="278"/>
                  </a:lnTo>
                  <a:lnTo>
                    <a:pt x="311" y="258"/>
                  </a:lnTo>
                  <a:lnTo>
                    <a:pt x="275" y="274"/>
                  </a:lnTo>
                  <a:lnTo>
                    <a:pt x="274" y="284"/>
                  </a:lnTo>
                  <a:lnTo>
                    <a:pt x="263" y="278"/>
                  </a:lnTo>
                  <a:lnTo>
                    <a:pt x="231" y="285"/>
                  </a:lnTo>
                  <a:lnTo>
                    <a:pt x="204" y="305"/>
                  </a:lnTo>
                  <a:lnTo>
                    <a:pt x="195" y="314"/>
                  </a:lnTo>
                  <a:lnTo>
                    <a:pt x="201" y="325"/>
                  </a:lnTo>
                  <a:lnTo>
                    <a:pt x="217" y="330"/>
                  </a:lnTo>
                  <a:lnTo>
                    <a:pt x="216" y="343"/>
                  </a:lnTo>
                  <a:lnTo>
                    <a:pt x="199" y="337"/>
                  </a:lnTo>
                  <a:lnTo>
                    <a:pt x="191" y="341"/>
                  </a:lnTo>
                  <a:lnTo>
                    <a:pt x="189" y="350"/>
                  </a:lnTo>
                  <a:lnTo>
                    <a:pt x="183" y="355"/>
                  </a:lnTo>
                  <a:lnTo>
                    <a:pt x="153" y="357"/>
                  </a:lnTo>
                  <a:lnTo>
                    <a:pt x="140" y="370"/>
                  </a:lnTo>
                  <a:lnTo>
                    <a:pt x="114" y="378"/>
                  </a:lnTo>
                  <a:lnTo>
                    <a:pt x="106" y="411"/>
                  </a:lnTo>
                  <a:lnTo>
                    <a:pt x="87" y="402"/>
                  </a:lnTo>
                  <a:lnTo>
                    <a:pt x="65" y="409"/>
                  </a:lnTo>
                  <a:lnTo>
                    <a:pt x="56" y="423"/>
                  </a:lnTo>
                  <a:lnTo>
                    <a:pt x="32" y="432"/>
                  </a:lnTo>
                  <a:lnTo>
                    <a:pt x="18" y="443"/>
                  </a:lnTo>
                  <a:lnTo>
                    <a:pt x="15" y="458"/>
                  </a:lnTo>
                  <a:lnTo>
                    <a:pt x="16" y="464"/>
                  </a:lnTo>
                  <a:lnTo>
                    <a:pt x="5" y="485"/>
                  </a:lnTo>
                  <a:lnTo>
                    <a:pt x="6" y="494"/>
                  </a:lnTo>
                  <a:lnTo>
                    <a:pt x="26" y="499"/>
                  </a:lnTo>
                  <a:lnTo>
                    <a:pt x="13" y="504"/>
                  </a:lnTo>
                  <a:lnTo>
                    <a:pt x="13" y="510"/>
                  </a:lnTo>
                  <a:lnTo>
                    <a:pt x="10" y="526"/>
                  </a:lnTo>
                  <a:lnTo>
                    <a:pt x="0" y="529"/>
                  </a:lnTo>
                  <a:lnTo>
                    <a:pt x="4" y="540"/>
                  </a:lnTo>
                  <a:lnTo>
                    <a:pt x="18" y="555"/>
                  </a:lnTo>
                  <a:lnTo>
                    <a:pt x="33" y="563"/>
                  </a:lnTo>
                  <a:lnTo>
                    <a:pt x="37" y="572"/>
                  </a:lnTo>
                  <a:lnTo>
                    <a:pt x="37" y="586"/>
                  </a:lnTo>
                  <a:lnTo>
                    <a:pt x="39" y="591"/>
                  </a:lnTo>
                  <a:lnTo>
                    <a:pt x="58" y="601"/>
                  </a:lnTo>
                  <a:lnTo>
                    <a:pt x="65" y="598"/>
                  </a:lnTo>
                  <a:lnTo>
                    <a:pt x="76" y="607"/>
                  </a:lnTo>
                  <a:lnTo>
                    <a:pt x="91" y="608"/>
                  </a:lnTo>
                  <a:lnTo>
                    <a:pt x="87" y="620"/>
                  </a:lnTo>
                  <a:lnTo>
                    <a:pt x="92" y="634"/>
                  </a:lnTo>
                  <a:lnTo>
                    <a:pt x="114" y="630"/>
                  </a:lnTo>
                  <a:lnTo>
                    <a:pt x="155" y="614"/>
                  </a:lnTo>
                  <a:lnTo>
                    <a:pt x="134" y="641"/>
                  </a:lnTo>
                  <a:lnTo>
                    <a:pt x="128" y="660"/>
                  </a:lnTo>
                  <a:lnTo>
                    <a:pt x="160" y="660"/>
                  </a:lnTo>
                  <a:lnTo>
                    <a:pt x="180" y="649"/>
                  </a:lnTo>
                  <a:lnTo>
                    <a:pt x="180" y="657"/>
                  </a:lnTo>
                  <a:lnTo>
                    <a:pt x="153" y="678"/>
                  </a:lnTo>
                  <a:lnTo>
                    <a:pt x="158" y="693"/>
                  </a:lnTo>
                  <a:lnTo>
                    <a:pt x="196" y="709"/>
                  </a:lnTo>
                  <a:lnTo>
                    <a:pt x="214" y="711"/>
                  </a:lnTo>
                  <a:lnTo>
                    <a:pt x="236" y="700"/>
                  </a:lnTo>
                  <a:lnTo>
                    <a:pt x="237" y="685"/>
                  </a:lnTo>
                  <a:lnTo>
                    <a:pt x="230" y="663"/>
                  </a:lnTo>
                  <a:lnTo>
                    <a:pt x="239" y="660"/>
                  </a:lnTo>
                  <a:lnTo>
                    <a:pt x="253" y="678"/>
                  </a:lnTo>
                  <a:lnTo>
                    <a:pt x="258" y="694"/>
                  </a:lnTo>
                  <a:lnTo>
                    <a:pt x="289" y="694"/>
                  </a:lnTo>
                  <a:lnTo>
                    <a:pt x="314" y="688"/>
                  </a:lnTo>
                  <a:lnTo>
                    <a:pt x="329" y="663"/>
                  </a:lnTo>
                  <a:lnTo>
                    <a:pt x="345" y="649"/>
                  </a:lnTo>
                  <a:lnTo>
                    <a:pt x="356" y="646"/>
                  </a:lnTo>
                  <a:lnTo>
                    <a:pt x="354" y="658"/>
                  </a:lnTo>
                  <a:lnTo>
                    <a:pt x="340" y="666"/>
                  </a:lnTo>
                  <a:lnTo>
                    <a:pt x="345" y="673"/>
                  </a:lnTo>
                  <a:lnTo>
                    <a:pt x="352" y="671"/>
                  </a:lnTo>
                  <a:lnTo>
                    <a:pt x="360" y="658"/>
                  </a:lnTo>
                  <a:lnTo>
                    <a:pt x="375" y="655"/>
                  </a:lnTo>
                  <a:lnTo>
                    <a:pt x="379" y="665"/>
                  </a:lnTo>
                  <a:lnTo>
                    <a:pt x="381" y="678"/>
                  </a:lnTo>
                  <a:lnTo>
                    <a:pt x="393" y="688"/>
                  </a:lnTo>
                  <a:lnTo>
                    <a:pt x="389" y="706"/>
                  </a:lnTo>
                  <a:lnTo>
                    <a:pt x="381" y="716"/>
                  </a:lnTo>
                  <a:lnTo>
                    <a:pt x="365" y="714"/>
                  </a:lnTo>
                  <a:lnTo>
                    <a:pt x="356" y="725"/>
                  </a:lnTo>
                  <a:lnTo>
                    <a:pt x="359" y="736"/>
                  </a:lnTo>
                  <a:lnTo>
                    <a:pt x="365" y="747"/>
                  </a:lnTo>
                  <a:lnTo>
                    <a:pt x="395" y="763"/>
                  </a:lnTo>
                  <a:lnTo>
                    <a:pt x="398" y="769"/>
                  </a:lnTo>
                  <a:lnTo>
                    <a:pt x="397" y="776"/>
                  </a:lnTo>
                  <a:lnTo>
                    <a:pt x="391" y="785"/>
                  </a:lnTo>
                  <a:lnTo>
                    <a:pt x="373" y="791"/>
                  </a:lnTo>
                  <a:lnTo>
                    <a:pt x="370" y="802"/>
                  </a:lnTo>
                  <a:lnTo>
                    <a:pt x="360" y="803"/>
                  </a:lnTo>
                  <a:lnTo>
                    <a:pt x="346" y="796"/>
                  </a:lnTo>
                  <a:lnTo>
                    <a:pt x="289" y="781"/>
                  </a:lnTo>
                  <a:lnTo>
                    <a:pt x="258" y="789"/>
                  </a:lnTo>
                  <a:lnTo>
                    <a:pt x="203" y="776"/>
                  </a:lnTo>
                  <a:lnTo>
                    <a:pt x="146" y="774"/>
                  </a:lnTo>
                  <a:lnTo>
                    <a:pt x="117" y="787"/>
                  </a:lnTo>
                  <a:lnTo>
                    <a:pt x="119" y="797"/>
                  </a:lnTo>
                  <a:lnTo>
                    <a:pt x="106" y="800"/>
                  </a:lnTo>
                  <a:lnTo>
                    <a:pt x="88" y="829"/>
                  </a:lnTo>
                  <a:lnTo>
                    <a:pt x="81" y="840"/>
                  </a:lnTo>
                  <a:lnTo>
                    <a:pt x="87" y="838"/>
                  </a:lnTo>
                  <a:lnTo>
                    <a:pt x="110" y="851"/>
                  </a:lnTo>
                  <a:lnTo>
                    <a:pt x="114" y="860"/>
                  </a:lnTo>
                  <a:lnTo>
                    <a:pt x="113" y="872"/>
                  </a:lnTo>
                  <a:lnTo>
                    <a:pt x="129" y="884"/>
                  </a:lnTo>
                  <a:lnTo>
                    <a:pt x="149" y="881"/>
                  </a:lnTo>
                  <a:lnTo>
                    <a:pt x="173" y="828"/>
                  </a:lnTo>
                  <a:lnTo>
                    <a:pt x="179" y="833"/>
                  </a:lnTo>
                  <a:lnTo>
                    <a:pt x="160" y="870"/>
                  </a:lnTo>
                  <a:lnTo>
                    <a:pt x="166" y="894"/>
                  </a:lnTo>
                  <a:lnTo>
                    <a:pt x="203" y="910"/>
                  </a:lnTo>
                  <a:lnTo>
                    <a:pt x="233" y="915"/>
                  </a:lnTo>
                  <a:lnTo>
                    <a:pt x="262" y="909"/>
                  </a:lnTo>
                  <a:lnTo>
                    <a:pt x="260" y="924"/>
                  </a:lnTo>
                  <a:lnTo>
                    <a:pt x="243" y="937"/>
                  </a:lnTo>
                  <a:lnTo>
                    <a:pt x="222" y="937"/>
                  </a:lnTo>
                  <a:lnTo>
                    <a:pt x="185" y="976"/>
                  </a:lnTo>
                  <a:lnTo>
                    <a:pt x="198" y="996"/>
                  </a:lnTo>
                  <a:lnTo>
                    <a:pt x="214" y="1012"/>
                  </a:lnTo>
                  <a:lnTo>
                    <a:pt x="225" y="1031"/>
                  </a:lnTo>
                  <a:lnTo>
                    <a:pt x="262" y="1061"/>
                  </a:lnTo>
                  <a:lnTo>
                    <a:pt x="292" y="1070"/>
                  </a:lnTo>
                  <a:lnTo>
                    <a:pt x="309" y="1081"/>
                  </a:lnTo>
                  <a:lnTo>
                    <a:pt x="336" y="1087"/>
                  </a:lnTo>
                  <a:lnTo>
                    <a:pt x="362" y="1099"/>
                  </a:lnTo>
                  <a:lnTo>
                    <a:pt x="329" y="1048"/>
                  </a:lnTo>
                  <a:lnTo>
                    <a:pt x="313" y="1037"/>
                  </a:lnTo>
                  <a:lnTo>
                    <a:pt x="328" y="1016"/>
                  </a:lnTo>
                  <a:lnTo>
                    <a:pt x="340" y="1016"/>
                  </a:lnTo>
                  <a:lnTo>
                    <a:pt x="357" y="1043"/>
                  </a:lnTo>
                  <a:lnTo>
                    <a:pt x="368" y="1044"/>
                  </a:lnTo>
                  <a:lnTo>
                    <a:pt x="372" y="1024"/>
                  </a:lnTo>
                  <a:lnTo>
                    <a:pt x="382" y="1005"/>
                  </a:lnTo>
                  <a:lnTo>
                    <a:pt x="410" y="1015"/>
                  </a:lnTo>
                  <a:lnTo>
                    <a:pt x="404" y="1028"/>
                  </a:lnTo>
                  <a:lnTo>
                    <a:pt x="402" y="1054"/>
                  </a:lnTo>
                  <a:lnTo>
                    <a:pt x="419" y="1071"/>
                  </a:lnTo>
                  <a:lnTo>
                    <a:pt x="430" y="1062"/>
                  </a:lnTo>
                  <a:lnTo>
                    <a:pt x="440" y="1042"/>
                  </a:lnTo>
                  <a:lnTo>
                    <a:pt x="453" y="1034"/>
                  </a:lnTo>
                  <a:lnTo>
                    <a:pt x="462" y="1038"/>
                  </a:lnTo>
                  <a:lnTo>
                    <a:pt x="465" y="1023"/>
                  </a:lnTo>
                  <a:lnTo>
                    <a:pt x="476" y="1010"/>
                  </a:lnTo>
                  <a:lnTo>
                    <a:pt x="491" y="1001"/>
                  </a:lnTo>
                  <a:lnTo>
                    <a:pt x="491" y="1021"/>
                  </a:lnTo>
                  <a:lnTo>
                    <a:pt x="502" y="1039"/>
                  </a:lnTo>
                  <a:lnTo>
                    <a:pt x="521" y="1022"/>
                  </a:lnTo>
                  <a:lnTo>
                    <a:pt x="534" y="992"/>
                  </a:lnTo>
                  <a:lnTo>
                    <a:pt x="554" y="997"/>
                  </a:lnTo>
                  <a:lnTo>
                    <a:pt x="562" y="1018"/>
                  </a:lnTo>
                  <a:lnTo>
                    <a:pt x="575" y="1024"/>
                  </a:lnTo>
                  <a:lnTo>
                    <a:pt x="581" y="1019"/>
                  </a:lnTo>
                  <a:lnTo>
                    <a:pt x="593" y="1021"/>
                  </a:lnTo>
                  <a:lnTo>
                    <a:pt x="657" y="1040"/>
                  </a:lnTo>
                  <a:lnTo>
                    <a:pt x="663" y="1060"/>
                  </a:lnTo>
                  <a:lnTo>
                    <a:pt x="671" y="1066"/>
                  </a:lnTo>
                  <a:lnTo>
                    <a:pt x="672" y="1075"/>
                  </a:lnTo>
                  <a:lnTo>
                    <a:pt x="672" y="1054"/>
                  </a:lnTo>
                  <a:lnTo>
                    <a:pt x="673" y="1054"/>
                  </a:lnTo>
                  <a:lnTo>
                    <a:pt x="698" y="1075"/>
                  </a:lnTo>
                  <a:lnTo>
                    <a:pt x="715" y="1085"/>
                  </a:lnTo>
                  <a:lnTo>
                    <a:pt x="723" y="1082"/>
                  </a:lnTo>
                  <a:lnTo>
                    <a:pt x="727" y="1092"/>
                  </a:lnTo>
                  <a:lnTo>
                    <a:pt x="725" y="1118"/>
                  </a:lnTo>
                  <a:lnTo>
                    <a:pt x="737" y="1115"/>
                  </a:lnTo>
                  <a:lnTo>
                    <a:pt x="750" y="1099"/>
                  </a:lnTo>
                  <a:lnTo>
                    <a:pt x="758" y="1121"/>
                  </a:lnTo>
                  <a:lnTo>
                    <a:pt x="763" y="1123"/>
                  </a:lnTo>
                  <a:lnTo>
                    <a:pt x="771" y="1132"/>
                  </a:lnTo>
                  <a:lnTo>
                    <a:pt x="787" y="1128"/>
                  </a:lnTo>
                  <a:lnTo>
                    <a:pt x="791" y="1140"/>
                  </a:lnTo>
                  <a:lnTo>
                    <a:pt x="798" y="1153"/>
                  </a:lnTo>
                  <a:lnTo>
                    <a:pt x="800" y="1166"/>
                  </a:lnTo>
                  <a:lnTo>
                    <a:pt x="803" y="1169"/>
                  </a:lnTo>
                  <a:lnTo>
                    <a:pt x="802" y="1180"/>
                  </a:lnTo>
                  <a:lnTo>
                    <a:pt x="792" y="1199"/>
                  </a:lnTo>
                  <a:lnTo>
                    <a:pt x="789" y="1212"/>
                  </a:lnTo>
                  <a:lnTo>
                    <a:pt x="800" y="1200"/>
                  </a:lnTo>
                  <a:lnTo>
                    <a:pt x="802" y="1215"/>
                  </a:lnTo>
                  <a:lnTo>
                    <a:pt x="801" y="1221"/>
                  </a:lnTo>
                  <a:lnTo>
                    <a:pt x="812" y="1241"/>
                  </a:lnTo>
                  <a:lnTo>
                    <a:pt x="814" y="1261"/>
                  </a:lnTo>
                  <a:lnTo>
                    <a:pt x="823" y="1275"/>
                  </a:lnTo>
                  <a:lnTo>
                    <a:pt x="877" y="1314"/>
                  </a:lnTo>
                  <a:lnTo>
                    <a:pt x="878" y="1322"/>
                  </a:lnTo>
                  <a:lnTo>
                    <a:pt x="871" y="1329"/>
                  </a:lnTo>
                  <a:lnTo>
                    <a:pt x="867" y="1336"/>
                  </a:lnTo>
                  <a:lnTo>
                    <a:pt x="872" y="1349"/>
                  </a:lnTo>
                  <a:lnTo>
                    <a:pt x="886" y="1352"/>
                  </a:lnTo>
                  <a:lnTo>
                    <a:pt x="914" y="1392"/>
                  </a:lnTo>
                  <a:lnTo>
                    <a:pt x="906" y="1397"/>
                  </a:lnTo>
                  <a:lnTo>
                    <a:pt x="882" y="1404"/>
                  </a:lnTo>
                  <a:lnTo>
                    <a:pt x="900" y="1409"/>
                  </a:lnTo>
                  <a:lnTo>
                    <a:pt x="913" y="1406"/>
                  </a:lnTo>
                  <a:lnTo>
                    <a:pt x="915" y="1422"/>
                  </a:lnTo>
                  <a:lnTo>
                    <a:pt x="892" y="1422"/>
                  </a:lnTo>
                  <a:lnTo>
                    <a:pt x="915" y="1433"/>
                  </a:lnTo>
                  <a:lnTo>
                    <a:pt x="918" y="1440"/>
                  </a:lnTo>
                  <a:lnTo>
                    <a:pt x="914" y="1457"/>
                  </a:lnTo>
                  <a:lnTo>
                    <a:pt x="911" y="1483"/>
                  </a:lnTo>
                  <a:lnTo>
                    <a:pt x="922" y="1480"/>
                  </a:lnTo>
                  <a:lnTo>
                    <a:pt x="930" y="1489"/>
                  </a:lnTo>
                  <a:lnTo>
                    <a:pt x="921" y="1501"/>
                  </a:lnTo>
                  <a:lnTo>
                    <a:pt x="941" y="1521"/>
                  </a:lnTo>
                  <a:lnTo>
                    <a:pt x="937" y="1542"/>
                  </a:lnTo>
                  <a:lnTo>
                    <a:pt x="938" y="1549"/>
                  </a:lnTo>
                  <a:lnTo>
                    <a:pt x="929" y="1544"/>
                  </a:lnTo>
                  <a:lnTo>
                    <a:pt x="927" y="1555"/>
                  </a:lnTo>
                  <a:lnTo>
                    <a:pt x="929" y="1564"/>
                  </a:lnTo>
                  <a:lnTo>
                    <a:pt x="952" y="1581"/>
                  </a:lnTo>
                  <a:lnTo>
                    <a:pt x="954" y="1587"/>
                  </a:lnTo>
                  <a:lnTo>
                    <a:pt x="956" y="1597"/>
                  </a:lnTo>
                  <a:lnTo>
                    <a:pt x="949" y="1618"/>
                  </a:lnTo>
                  <a:lnTo>
                    <a:pt x="958" y="1616"/>
                  </a:lnTo>
                  <a:lnTo>
                    <a:pt x="975" y="1607"/>
                  </a:lnTo>
                  <a:lnTo>
                    <a:pt x="967" y="1615"/>
                  </a:lnTo>
                  <a:lnTo>
                    <a:pt x="963" y="1624"/>
                  </a:lnTo>
                  <a:lnTo>
                    <a:pt x="960" y="1636"/>
                  </a:lnTo>
                  <a:lnTo>
                    <a:pt x="972" y="1646"/>
                  </a:lnTo>
                  <a:lnTo>
                    <a:pt x="962" y="1652"/>
                  </a:lnTo>
                  <a:lnTo>
                    <a:pt x="957" y="1666"/>
                  </a:lnTo>
                  <a:lnTo>
                    <a:pt x="947" y="1673"/>
                  </a:lnTo>
                  <a:lnTo>
                    <a:pt x="980" y="1683"/>
                  </a:lnTo>
                  <a:lnTo>
                    <a:pt x="999" y="1693"/>
                  </a:lnTo>
                  <a:lnTo>
                    <a:pt x="1006" y="1710"/>
                  </a:lnTo>
                  <a:lnTo>
                    <a:pt x="1005" y="1728"/>
                  </a:lnTo>
                  <a:lnTo>
                    <a:pt x="1000" y="1733"/>
                  </a:lnTo>
                  <a:lnTo>
                    <a:pt x="999" y="1748"/>
                  </a:lnTo>
                  <a:lnTo>
                    <a:pt x="1000" y="1765"/>
                  </a:lnTo>
                  <a:lnTo>
                    <a:pt x="1001" y="1781"/>
                  </a:lnTo>
                  <a:lnTo>
                    <a:pt x="992" y="1785"/>
                  </a:lnTo>
                  <a:lnTo>
                    <a:pt x="996" y="1801"/>
                  </a:lnTo>
                  <a:lnTo>
                    <a:pt x="990" y="1808"/>
                  </a:lnTo>
                  <a:lnTo>
                    <a:pt x="986" y="1825"/>
                  </a:lnTo>
                  <a:lnTo>
                    <a:pt x="981" y="1834"/>
                  </a:lnTo>
                  <a:lnTo>
                    <a:pt x="967" y="1854"/>
                  </a:lnTo>
                  <a:lnTo>
                    <a:pt x="953" y="1860"/>
                  </a:lnTo>
                  <a:lnTo>
                    <a:pt x="969" y="1878"/>
                  </a:lnTo>
                  <a:lnTo>
                    <a:pt x="992" y="1869"/>
                  </a:lnTo>
                  <a:lnTo>
                    <a:pt x="968" y="1898"/>
                  </a:lnTo>
                  <a:lnTo>
                    <a:pt x="951" y="1906"/>
                  </a:lnTo>
                  <a:lnTo>
                    <a:pt x="941" y="1921"/>
                  </a:lnTo>
                  <a:lnTo>
                    <a:pt x="946" y="1937"/>
                  </a:lnTo>
                  <a:lnTo>
                    <a:pt x="963" y="1968"/>
                  </a:lnTo>
                  <a:lnTo>
                    <a:pt x="973" y="1954"/>
                  </a:lnTo>
                  <a:lnTo>
                    <a:pt x="988" y="1970"/>
                  </a:lnTo>
                  <a:lnTo>
                    <a:pt x="1007" y="1976"/>
                  </a:lnTo>
                  <a:lnTo>
                    <a:pt x="1037" y="1960"/>
                  </a:lnTo>
                  <a:lnTo>
                    <a:pt x="1038" y="1943"/>
                  </a:lnTo>
                  <a:lnTo>
                    <a:pt x="1028" y="1931"/>
                  </a:lnTo>
                  <a:lnTo>
                    <a:pt x="1032" y="1919"/>
                  </a:lnTo>
                  <a:lnTo>
                    <a:pt x="1039" y="1926"/>
                  </a:lnTo>
                  <a:lnTo>
                    <a:pt x="1046" y="1917"/>
                  </a:lnTo>
                  <a:lnTo>
                    <a:pt x="1044" y="1908"/>
                  </a:lnTo>
                  <a:lnTo>
                    <a:pt x="1061" y="1895"/>
                  </a:lnTo>
                  <a:lnTo>
                    <a:pt x="1062" y="1865"/>
                  </a:lnTo>
                  <a:lnTo>
                    <a:pt x="1069" y="1882"/>
                  </a:lnTo>
                  <a:lnTo>
                    <a:pt x="1078" y="1899"/>
                  </a:lnTo>
                  <a:lnTo>
                    <a:pt x="1096" y="1883"/>
                  </a:lnTo>
                  <a:lnTo>
                    <a:pt x="1087" y="1904"/>
                  </a:lnTo>
                  <a:lnTo>
                    <a:pt x="1086" y="1919"/>
                  </a:lnTo>
                  <a:lnTo>
                    <a:pt x="1105" y="1926"/>
                  </a:lnTo>
                  <a:lnTo>
                    <a:pt x="1104" y="1930"/>
                  </a:lnTo>
                  <a:lnTo>
                    <a:pt x="1114" y="1930"/>
                  </a:lnTo>
                  <a:lnTo>
                    <a:pt x="1155" y="1924"/>
                  </a:lnTo>
                  <a:lnTo>
                    <a:pt x="1141" y="1941"/>
                  </a:lnTo>
                  <a:lnTo>
                    <a:pt x="1104" y="1953"/>
                  </a:lnTo>
                  <a:lnTo>
                    <a:pt x="1092" y="1969"/>
                  </a:lnTo>
                  <a:lnTo>
                    <a:pt x="1120" y="1973"/>
                  </a:lnTo>
                  <a:lnTo>
                    <a:pt x="1152" y="1962"/>
                  </a:lnTo>
                  <a:lnTo>
                    <a:pt x="1132" y="1975"/>
                  </a:lnTo>
                  <a:lnTo>
                    <a:pt x="1128" y="1994"/>
                  </a:lnTo>
                  <a:lnTo>
                    <a:pt x="1118" y="2011"/>
                  </a:lnTo>
                  <a:lnTo>
                    <a:pt x="1164" y="1981"/>
                  </a:lnTo>
                  <a:lnTo>
                    <a:pt x="1136" y="2017"/>
                  </a:lnTo>
                  <a:lnTo>
                    <a:pt x="1180" y="2012"/>
                  </a:lnTo>
                  <a:lnTo>
                    <a:pt x="1175" y="2025"/>
                  </a:lnTo>
                  <a:lnTo>
                    <a:pt x="1183" y="2033"/>
                  </a:lnTo>
                  <a:lnTo>
                    <a:pt x="1180" y="2041"/>
                  </a:lnTo>
                  <a:lnTo>
                    <a:pt x="1152" y="2029"/>
                  </a:lnTo>
                  <a:lnTo>
                    <a:pt x="1167" y="2045"/>
                  </a:lnTo>
                  <a:lnTo>
                    <a:pt x="1199" y="2059"/>
                  </a:lnTo>
                  <a:lnTo>
                    <a:pt x="1212" y="2075"/>
                  </a:lnTo>
                  <a:lnTo>
                    <a:pt x="1218" y="2091"/>
                  </a:lnTo>
                  <a:lnTo>
                    <a:pt x="1196" y="2082"/>
                  </a:lnTo>
                  <a:lnTo>
                    <a:pt x="1212" y="2092"/>
                  </a:lnTo>
                  <a:lnTo>
                    <a:pt x="1212" y="2100"/>
                  </a:lnTo>
                  <a:lnTo>
                    <a:pt x="1200" y="2103"/>
                  </a:lnTo>
                  <a:lnTo>
                    <a:pt x="1204" y="2111"/>
                  </a:lnTo>
                  <a:lnTo>
                    <a:pt x="1188" y="2105"/>
                  </a:lnTo>
                  <a:lnTo>
                    <a:pt x="1190" y="2121"/>
                  </a:lnTo>
                  <a:lnTo>
                    <a:pt x="1199" y="2132"/>
                  </a:lnTo>
                  <a:lnTo>
                    <a:pt x="1218" y="2124"/>
                  </a:lnTo>
                  <a:lnTo>
                    <a:pt x="1223" y="2136"/>
                  </a:lnTo>
                  <a:lnTo>
                    <a:pt x="1221" y="2148"/>
                  </a:lnTo>
                  <a:lnTo>
                    <a:pt x="1191" y="2142"/>
                  </a:lnTo>
                  <a:lnTo>
                    <a:pt x="1164" y="2131"/>
                  </a:lnTo>
                  <a:lnTo>
                    <a:pt x="1124" y="2094"/>
                  </a:lnTo>
                  <a:lnTo>
                    <a:pt x="1102" y="2080"/>
                  </a:lnTo>
                  <a:lnTo>
                    <a:pt x="1039" y="2071"/>
                  </a:lnTo>
                  <a:lnTo>
                    <a:pt x="1023" y="2073"/>
                  </a:lnTo>
                  <a:lnTo>
                    <a:pt x="1010" y="2091"/>
                  </a:lnTo>
                  <a:lnTo>
                    <a:pt x="1042" y="2138"/>
                  </a:lnTo>
                  <a:lnTo>
                    <a:pt x="1070" y="2147"/>
                  </a:lnTo>
                  <a:lnTo>
                    <a:pt x="1102" y="2162"/>
                  </a:lnTo>
                  <a:lnTo>
                    <a:pt x="1125" y="2190"/>
                  </a:lnTo>
                  <a:lnTo>
                    <a:pt x="1174" y="2201"/>
                  </a:lnTo>
                  <a:lnTo>
                    <a:pt x="1183" y="2194"/>
                  </a:lnTo>
                  <a:lnTo>
                    <a:pt x="1198" y="2196"/>
                  </a:lnTo>
                  <a:lnTo>
                    <a:pt x="1204" y="2202"/>
                  </a:lnTo>
                  <a:lnTo>
                    <a:pt x="1234" y="2200"/>
                  </a:lnTo>
                  <a:lnTo>
                    <a:pt x="1232" y="2216"/>
                  </a:lnTo>
                  <a:lnTo>
                    <a:pt x="1238" y="2232"/>
                  </a:lnTo>
                  <a:lnTo>
                    <a:pt x="1221" y="2238"/>
                  </a:lnTo>
                  <a:lnTo>
                    <a:pt x="1225" y="2255"/>
                  </a:lnTo>
                  <a:lnTo>
                    <a:pt x="1211" y="2261"/>
                  </a:lnTo>
                  <a:lnTo>
                    <a:pt x="1215" y="2276"/>
                  </a:lnTo>
                  <a:lnTo>
                    <a:pt x="1217" y="2281"/>
                  </a:lnTo>
                  <a:lnTo>
                    <a:pt x="1204" y="2288"/>
                  </a:lnTo>
                  <a:lnTo>
                    <a:pt x="1202" y="2313"/>
                  </a:lnTo>
                  <a:lnTo>
                    <a:pt x="1217" y="2324"/>
                  </a:lnTo>
                  <a:lnTo>
                    <a:pt x="1234" y="2312"/>
                  </a:lnTo>
                  <a:lnTo>
                    <a:pt x="1242" y="2326"/>
                  </a:lnTo>
                  <a:lnTo>
                    <a:pt x="1226" y="2337"/>
                  </a:lnTo>
                  <a:lnTo>
                    <a:pt x="1234" y="2349"/>
                  </a:lnTo>
                  <a:lnTo>
                    <a:pt x="1221" y="2350"/>
                  </a:lnTo>
                  <a:lnTo>
                    <a:pt x="1215" y="2337"/>
                  </a:lnTo>
                  <a:lnTo>
                    <a:pt x="1201" y="2334"/>
                  </a:lnTo>
                  <a:lnTo>
                    <a:pt x="1194" y="2341"/>
                  </a:lnTo>
                  <a:lnTo>
                    <a:pt x="1193" y="2356"/>
                  </a:lnTo>
                  <a:lnTo>
                    <a:pt x="1193" y="2371"/>
                  </a:lnTo>
                  <a:lnTo>
                    <a:pt x="1199" y="2378"/>
                  </a:lnTo>
                  <a:lnTo>
                    <a:pt x="1188" y="2392"/>
                  </a:lnTo>
                  <a:lnTo>
                    <a:pt x="1191" y="2398"/>
                  </a:lnTo>
                  <a:lnTo>
                    <a:pt x="1204" y="2395"/>
                  </a:lnTo>
                  <a:lnTo>
                    <a:pt x="1199" y="2404"/>
                  </a:lnTo>
                  <a:lnTo>
                    <a:pt x="1193" y="2421"/>
                  </a:lnTo>
                  <a:lnTo>
                    <a:pt x="1171" y="2428"/>
                  </a:lnTo>
                  <a:lnTo>
                    <a:pt x="1155" y="2421"/>
                  </a:lnTo>
                  <a:lnTo>
                    <a:pt x="1140" y="2420"/>
                  </a:lnTo>
                  <a:lnTo>
                    <a:pt x="1118" y="2426"/>
                  </a:lnTo>
                  <a:lnTo>
                    <a:pt x="1114" y="2436"/>
                  </a:lnTo>
                  <a:lnTo>
                    <a:pt x="1098" y="2452"/>
                  </a:lnTo>
                  <a:lnTo>
                    <a:pt x="1102" y="2462"/>
                  </a:lnTo>
                  <a:lnTo>
                    <a:pt x="1099" y="2463"/>
                  </a:lnTo>
                  <a:lnTo>
                    <a:pt x="1103" y="2474"/>
                  </a:lnTo>
                  <a:lnTo>
                    <a:pt x="1115" y="2468"/>
                  </a:lnTo>
                  <a:lnTo>
                    <a:pt x="1128" y="2476"/>
                  </a:lnTo>
                  <a:lnTo>
                    <a:pt x="1182" y="2459"/>
                  </a:lnTo>
                  <a:lnTo>
                    <a:pt x="1172" y="2442"/>
                  </a:lnTo>
                  <a:lnTo>
                    <a:pt x="1191" y="2443"/>
                  </a:lnTo>
                  <a:lnTo>
                    <a:pt x="1194" y="2447"/>
                  </a:lnTo>
                  <a:lnTo>
                    <a:pt x="1189" y="2458"/>
                  </a:lnTo>
                  <a:lnTo>
                    <a:pt x="1174" y="2466"/>
                  </a:lnTo>
                  <a:lnTo>
                    <a:pt x="1198" y="2479"/>
                  </a:lnTo>
                  <a:lnTo>
                    <a:pt x="1184" y="2476"/>
                  </a:lnTo>
                  <a:lnTo>
                    <a:pt x="1188" y="2485"/>
                  </a:lnTo>
                  <a:lnTo>
                    <a:pt x="1205" y="2493"/>
                  </a:lnTo>
                  <a:lnTo>
                    <a:pt x="1199" y="2498"/>
                  </a:lnTo>
                  <a:lnTo>
                    <a:pt x="1188" y="2493"/>
                  </a:lnTo>
                  <a:lnTo>
                    <a:pt x="1171" y="2500"/>
                  </a:lnTo>
                  <a:lnTo>
                    <a:pt x="1155" y="2502"/>
                  </a:lnTo>
                  <a:lnTo>
                    <a:pt x="1114" y="2481"/>
                  </a:lnTo>
                  <a:lnTo>
                    <a:pt x="1101" y="2487"/>
                  </a:lnTo>
                  <a:lnTo>
                    <a:pt x="1101" y="2492"/>
                  </a:lnTo>
                  <a:lnTo>
                    <a:pt x="1078" y="2485"/>
                  </a:lnTo>
                  <a:lnTo>
                    <a:pt x="1071" y="2491"/>
                  </a:lnTo>
                  <a:lnTo>
                    <a:pt x="1088" y="2491"/>
                  </a:lnTo>
                  <a:lnTo>
                    <a:pt x="1104" y="2508"/>
                  </a:lnTo>
                  <a:lnTo>
                    <a:pt x="1098" y="2513"/>
                  </a:lnTo>
                  <a:lnTo>
                    <a:pt x="1081" y="2503"/>
                  </a:lnTo>
                  <a:lnTo>
                    <a:pt x="1091" y="2516"/>
                  </a:lnTo>
                  <a:lnTo>
                    <a:pt x="1078" y="2516"/>
                  </a:lnTo>
                  <a:lnTo>
                    <a:pt x="1064" y="2525"/>
                  </a:lnTo>
                  <a:lnTo>
                    <a:pt x="1066" y="2539"/>
                  </a:lnTo>
                  <a:lnTo>
                    <a:pt x="1065" y="2555"/>
                  </a:lnTo>
                  <a:lnTo>
                    <a:pt x="1067" y="2556"/>
                  </a:lnTo>
                  <a:lnTo>
                    <a:pt x="1056" y="2570"/>
                  </a:lnTo>
                  <a:lnTo>
                    <a:pt x="1067" y="2578"/>
                  </a:lnTo>
                  <a:lnTo>
                    <a:pt x="1072" y="2575"/>
                  </a:lnTo>
                  <a:lnTo>
                    <a:pt x="1051" y="2590"/>
                  </a:lnTo>
                  <a:lnTo>
                    <a:pt x="1055" y="2600"/>
                  </a:lnTo>
                  <a:lnTo>
                    <a:pt x="1049" y="2605"/>
                  </a:lnTo>
                  <a:lnTo>
                    <a:pt x="1044" y="2615"/>
                  </a:lnTo>
                  <a:lnTo>
                    <a:pt x="1043" y="2640"/>
                  </a:lnTo>
                  <a:lnTo>
                    <a:pt x="1061" y="2653"/>
                  </a:lnTo>
                  <a:lnTo>
                    <a:pt x="1059" y="2667"/>
                  </a:lnTo>
                  <a:lnTo>
                    <a:pt x="1074" y="2664"/>
                  </a:lnTo>
                  <a:lnTo>
                    <a:pt x="1091" y="2665"/>
                  </a:lnTo>
                  <a:lnTo>
                    <a:pt x="1089" y="2685"/>
                  </a:lnTo>
                  <a:lnTo>
                    <a:pt x="1082" y="2690"/>
                  </a:lnTo>
                  <a:lnTo>
                    <a:pt x="1071" y="2705"/>
                  </a:lnTo>
                  <a:lnTo>
                    <a:pt x="1085" y="2719"/>
                  </a:lnTo>
                  <a:lnTo>
                    <a:pt x="1065" y="2716"/>
                  </a:lnTo>
                  <a:lnTo>
                    <a:pt x="1060" y="2728"/>
                  </a:lnTo>
                  <a:lnTo>
                    <a:pt x="1061" y="2742"/>
                  </a:lnTo>
                  <a:lnTo>
                    <a:pt x="1064" y="2750"/>
                  </a:lnTo>
                  <a:lnTo>
                    <a:pt x="1076" y="2750"/>
                  </a:lnTo>
                  <a:lnTo>
                    <a:pt x="1065" y="2764"/>
                  </a:lnTo>
                  <a:lnTo>
                    <a:pt x="1072" y="2767"/>
                  </a:lnTo>
                  <a:lnTo>
                    <a:pt x="1086" y="2767"/>
                  </a:lnTo>
                  <a:lnTo>
                    <a:pt x="1097" y="2764"/>
                  </a:lnTo>
                  <a:lnTo>
                    <a:pt x="1071" y="2787"/>
                  </a:lnTo>
                  <a:lnTo>
                    <a:pt x="1071" y="2797"/>
                  </a:lnTo>
                  <a:lnTo>
                    <a:pt x="1085" y="2802"/>
                  </a:lnTo>
                  <a:lnTo>
                    <a:pt x="1086" y="2810"/>
                  </a:lnTo>
                  <a:lnTo>
                    <a:pt x="1102" y="2802"/>
                  </a:lnTo>
                  <a:lnTo>
                    <a:pt x="1096" y="2805"/>
                  </a:lnTo>
                  <a:lnTo>
                    <a:pt x="1089" y="2815"/>
                  </a:lnTo>
                  <a:lnTo>
                    <a:pt x="1092" y="2823"/>
                  </a:lnTo>
                  <a:lnTo>
                    <a:pt x="1086" y="2834"/>
                  </a:lnTo>
                  <a:lnTo>
                    <a:pt x="1099" y="2830"/>
                  </a:lnTo>
                  <a:lnTo>
                    <a:pt x="1108" y="2825"/>
                  </a:lnTo>
                  <a:lnTo>
                    <a:pt x="1110" y="2856"/>
                  </a:lnTo>
                  <a:lnTo>
                    <a:pt x="1125" y="2855"/>
                  </a:lnTo>
                  <a:lnTo>
                    <a:pt x="1125" y="2864"/>
                  </a:lnTo>
                  <a:lnTo>
                    <a:pt x="1137" y="2864"/>
                  </a:lnTo>
                  <a:lnTo>
                    <a:pt x="1120" y="2882"/>
                  </a:lnTo>
                  <a:lnTo>
                    <a:pt x="1125" y="2895"/>
                  </a:lnTo>
                  <a:lnTo>
                    <a:pt x="1135" y="2880"/>
                  </a:lnTo>
                  <a:lnTo>
                    <a:pt x="1137" y="2896"/>
                  </a:lnTo>
                  <a:lnTo>
                    <a:pt x="1134" y="2900"/>
                  </a:lnTo>
                  <a:lnTo>
                    <a:pt x="1131" y="2916"/>
                  </a:lnTo>
                  <a:lnTo>
                    <a:pt x="1140" y="2920"/>
                  </a:lnTo>
                  <a:lnTo>
                    <a:pt x="1141" y="2932"/>
                  </a:lnTo>
                  <a:lnTo>
                    <a:pt x="1144" y="2945"/>
                  </a:lnTo>
                  <a:lnTo>
                    <a:pt x="1151" y="2937"/>
                  </a:lnTo>
                  <a:lnTo>
                    <a:pt x="1151" y="2941"/>
                  </a:lnTo>
                  <a:lnTo>
                    <a:pt x="1157" y="2943"/>
                  </a:lnTo>
                  <a:lnTo>
                    <a:pt x="1145" y="2957"/>
                  </a:lnTo>
                  <a:lnTo>
                    <a:pt x="1142" y="2965"/>
                  </a:lnTo>
                  <a:lnTo>
                    <a:pt x="1142" y="2979"/>
                  </a:lnTo>
                  <a:lnTo>
                    <a:pt x="1141" y="2990"/>
                  </a:lnTo>
                  <a:lnTo>
                    <a:pt x="1141" y="3002"/>
                  </a:lnTo>
                  <a:lnTo>
                    <a:pt x="1145" y="3017"/>
                  </a:lnTo>
                  <a:lnTo>
                    <a:pt x="1151" y="3013"/>
                  </a:lnTo>
                  <a:lnTo>
                    <a:pt x="1164" y="3013"/>
                  </a:lnTo>
                  <a:lnTo>
                    <a:pt x="1175" y="2990"/>
                  </a:lnTo>
                  <a:lnTo>
                    <a:pt x="1190" y="2961"/>
                  </a:lnTo>
                  <a:lnTo>
                    <a:pt x="1198" y="2965"/>
                  </a:lnTo>
                  <a:lnTo>
                    <a:pt x="1211" y="2960"/>
                  </a:lnTo>
                  <a:lnTo>
                    <a:pt x="1218" y="2944"/>
                  </a:lnTo>
                  <a:lnTo>
                    <a:pt x="1237" y="2954"/>
                  </a:lnTo>
                  <a:lnTo>
                    <a:pt x="1248" y="2952"/>
                  </a:lnTo>
                  <a:lnTo>
                    <a:pt x="1255" y="2968"/>
                  </a:lnTo>
                  <a:lnTo>
                    <a:pt x="1226" y="2960"/>
                  </a:lnTo>
                  <a:lnTo>
                    <a:pt x="1216" y="2970"/>
                  </a:lnTo>
                  <a:lnTo>
                    <a:pt x="1215" y="2977"/>
                  </a:lnTo>
                  <a:lnTo>
                    <a:pt x="1228" y="2988"/>
                  </a:lnTo>
                  <a:lnTo>
                    <a:pt x="1247" y="2988"/>
                  </a:lnTo>
                  <a:lnTo>
                    <a:pt x="1218" y="3000"/>
                  </a:lnTo>
                  <a:lnTo>
                    <a:pt x="1206" y="3002"/>
                  </a:lnTo>
                  <a:lnTo>
                    <a:pt x="1202" y="3018"/>
                  </a:lnTo>
                  <a:lnTo>
                    <a:pt x="1191" y="3025"/>
                  </a:lnTo>
                  <a:lnTo>
                    <a:pt x="1175" y="3027"/>
                  </a:lnTo>
                  <a:lnTo>
                    <a:pt x="1173" y="3036"/>
                  </a:lnTo>
                  <a:lnTo>
                    <a:pt x="1179" y="3057"/>
                  </a:lnTo>
                  <a:lnTo>
                    <a:pt x="1177" y="3082"/>
                  </a:lnTo>
                  <a:lnTo>
                    <a:pt x="1187" y="3078"/>
                  </a:lnTo>
                  <a:lnTo>
                    <a:pt x="1177" y="3093"/>
                  </a:lnTo>
                  <a:lnTo>
                    <a:pt x="1187" y="3110"/>
                  </a:lnTo>
                  <a:lnTo>
                    <a:pt x="1190" y="3119"/>
                  </a:lnTo>
                  <a:lnTo>
                    <a:pt x="1195" y="3116"/>
                  </a:lnTo>
                  <a:lnTo>
                    <a:pt x="1198" y="3136"/>
                  </a:lnTo>
                  <a:lnTo>
                    <a:pt x="1212" y="3160"/>
                  </a:lnTo>
                  <a:lnTo>
                    <a:pt x="1217" y="3162"/>
                  </a:lnTo>
                  <a:lnTo>
                    <a:pt x="1217" y="3165"/>
                  </a:lnTo>
                  <a:lnTo>
                    <a:pt x="1218" y="3170"/>
                  </a:lnTo>
                  <a:lnTo>
                    <a:pt x="1234" y="3173"/>
                  </a:lnTo>
                  <a:lnTo>
                    <a:pt x="1236" y="3186"/>
                  </a:lnTo>
                  <a:lnTo>
                    <a:pt x="1241" y="3195"/>
                  </a:lnTo>
                  <a:lnTo>
                    <a:pt x="1242" y="3203"/>
                  </a:lnTo>
                  <a:lnTo>
                    <a:pt x="1249" y="3196"/>
                  </a:lnTo>
                  <a:lnTo>
                    <a:pt x="1254" y="3195"/>
                  </a:lnTo>
                  <a:lnTo>
                    <a:pt x="1247" y="3212"/>
                  </a:lnTo>
                  <a:lnTo>
                    <a:pt x="1247" y="3226"/>
                  </a:lnTo>
                  <a:lnTo>
                    <a:pt x="1250" y="3232"/>
                  </a:lnTo>
                  <a:lnTo>
                    <a:pt x="1260" y="3233"/>
                  </a:lnTo>
                  <a:lnTo>
                    <a:pt x="1269" y="3238"/>
                  </a:lnTo>
                  <a:lnTo>
                    <a:pt x="1265" y="3246"/>
                  </a:lnTo>
                  <a:lnTo>
                    <a:pt x="1265" y="3255"/>
                  </a:lnTo>
                  <a:lnTo>
                    <a:pt x="1276" y="3260"/>
                  </a:lnTo>
                  <a:lnTo>
                    <a:pt x="1285" y="3260"/>
                  </a:lnTo>
                  <a:lnTo>
                    <a:pt x="1275" y="3265"/>
                  </a:lnTo>
                  <a:lnTo>
                    <a:pt x="1279" y="3272"/>
                  </a:lnTo>
                  <a:lnTo>
                    <a:pt x="1288" y="3270"/>
                  </a:lnTo>
                  <a:lnTo>
                    <a:pt x="1281" y="3275"/>
                  </a:lnTo>
                  <a:lnTo>
                    <a:pt x="1273" y="3277"/>
                  </a:lnTo>
                  <a:lnTo>
                    <a:pt x="1276" y="3282"/>
                  </a:lnTo>
                  <a:lnTo>
                    <a:pt x="1277" y="3288"/>
                  </a:lnTo>
                  <a:lnTo>
                    <a:pt x="1291" y="3286"/>
                  </a:lnTo>
                  <a:lnTo>
                    <a:pt x="1308" y="3272"/>
                  </a:lnTo>
                  <a:lnTo>
                    <a:pt x="1313" y="3276"/>
                  </a:lnTo>
                  <a:lnTo>
                    <a:pt x="1314" y="3283"/>
                  </a:lnTo>
                  <a:lnTo>
                    <a:pt x="1300" y="3292"/>
                  </a:lnTo>
                  <a:lnTo>
                    <a:pt x="1291" y="3298"/>
                  </a:lnTo>
                  <a:lnTo>
                    <a:pt x="1293" y="3304"/>
                  </a:lnTo>
                  <a:lnTo>
                    <a:pt x="1300" y="3313"/>
                  </a:lnTo>
                  <a:lnTo>
                    <a:pt x="1308" y="3319"/>
                  </a:lnTo>
                  <a:lnTo>
                    <a:pt x="1308" y="3324"/>
                  </a:lnTo>
                  <a:lnTo>
                    <a:pt x="1316" y="3325"/>
                  </a:lnTo>
                  <a:lnTo>
                    <a:pt x="1311" y="3332"/>
                  </a:lnTo>
                  <a:lnTo>
                    <a:pt x="1297" y="3339"/>
                  </a:lnTo>
                  <a:lnTo>
                    <a:pt x="1300" y="3343"/>
                  </a:lnTo>
                  <a:lnTo>
                    <a:pt x="1312" y="3350"/>
                  </a:lnTo>
                  <a:lnTo>
                    <a:pt x="1320" y="3347"/>
                  </a:lnTo>
                  <a:lnTo>
                    <a:pt x="1338" y="3337"/>
                  </a:lnTo>
                  <a:lnTo>
                    <a:pt x="1344" y="3337"/>
                  </a:lnTo>
                  <a:lnTo>
                    <a:pt x="1355" y="3342"/>
                  </a:lnTo>
                  <a:lnTo>
                    <a:pt x="1311" y="3358"/>
                  </a:lnTo>
                  <a:lnTo>
                    <a:pt x="1314" y="3361"/>
                  </a:lnTo>
                  <a:lnTo>
                    <a:pt x="1322" y="3358"/>
                  </a:lnTo>
                  <a:lnTo>
                    <a:pt x="1334" y="3358"/>
                  </a:lnTo>
                  <a:lnTo>
                    <a:pt x="1336" y="3361"/>
                  </a:lnTo>
                  <a:lnTo>
                    <a:pt x="1335" y="3364"/>
                  </a:lnTo>
                  <a:lnTo>
                    <a:pt x="1334" y="3373"/>
                  </a:lnTo>
                  <a:lnTo>
                    <a:pt x="1340" y="3378"/>
                  </a:lnTo>
                  <a:lnTo>
                    <a:pt x="1344" y="3379"/>
                  </a:lnTo>
                  <a:lnTo>
                    <a:pt x="1356" y="3374"/>
                  </a:lnTo>
                  <a:lnTo>
                    <a:pt x="1360" y="3379"/>
                  </a:lnTo>
                  <a:lnTo>
                    <a:pt x="1362" y="3386"/>
                  </a:lnTo>
                  <a:lnTo>
                    <a:pt x="1363" y="3388"/>
                  </a:lnTo>
                  <a:lnTo>
                    <a:pt x="1373" y="3390"/>
                  </a:lnTo>
                  <a:lnTo>
                    <a:pt x="1382" y="3395"/>
                  </a:lnTo>
                  <a:lnTo>
                    <a:pt x="1386" y="3394"/>
                  </a:lnTo>
                  <a:lnTo>
                    <a:pt x="1389" y="3397"/>
                  </a:lnTo>
                  <a:lnTo>
                    <a:pt x="1388" y="3400"/>
                  </a:lnTo>
                  <a:lnTo>
                    <a:pt x="1373" y="3411"/>
                  </a:lnTo>
                  <a:lnTo>
                    <a:pt x="1363" y="3416"/>
                  </a:lnTo>
                  <a:lnTo>
                    <a:pt x="1359" y="3422"/>
                  </a:lnTo>
                  <a:lnTo>
                    <a:pt x="1370" y="3420"/>
                  </a:lnTo>
                  <a:lnTo>
                    <a:pt x="1377" y="3421"/>
                  </a:lnTo>
                  <a:lnTo>
                    <a:pt x="1400" y="3420"/>
                  </a:lnTo>
                  <a:lnTo>
                    <a:pt x="1397" y="3410"/>
                  </a:lnTo>
                  <a:lnTo>
                    <a:pt x="1397" y="3407"/>
                  </a:lnTo>
                  <a:lnTo>
                    <a:pt x="1399" y="3406"/>
                  </a:lnTo>
                  <a:lnTo>
                    <a:pt x="1410" y="3410"/>
                  </a:lnTo>
                  <a:lnTo>
                    <a:pt x="1419" y="3407"/>
                  </a:lnTo>
                  <a:lnTo>
                    <a:pt x="1442" y="3410"/>
                  </a:lnTo>
                  <a:lnTo>
                    <a:pt x="1462" y="3397"/>
                  </a:lnTo>
                  <a:lnTo>
                    <a:pt x="1464" y="3401"/>
                  </a:lnTo>
                  <a:lnTo>
                    <a:pt x="1480" y="3394"/>
                  </a:lnTo>
                  <a:lnTo>
                    <a:pt x="1478" y="3401"/>
                  </a:lnTo>
                  <a:lnTo>
                    <a:pt x="1476" y="3407"/>
                  </a:lnTo>
                  <a:lnTo>
                    <a:pt x="1483" y="3410"/>
                  </a:lnTo>
                  <a:lnTo>
                    <a:pt x="1499" y="3404"/>
                  </a:lnTo>
                  <a:lnTo>
                    <a:pt x="1495" y="3409"/>
                  </a:lnTo>
                  <a:lnTo>
                    <a:pt x="1470" y="3422"/>
                  </a:lnTo>
                  <a:lnTo>
                    <a:pt x="1478" y="3422"/>
                  </a:lnTo>
                  <a:lnTo>
                    <a:pt x="1465" y="3431"/>
                  </a:lnTo>
                  <a:lnTo>
                    <a:pt x="1470" y="3433"/>
                  </a:lnTo>
                  <a:lnTo>
                    <a:pt x="1474" y="3432"/>
                  </a:lnTo>
                  <a:lnTo>
                    <a:pt x="1483" y="3426"/>
                  </a:lnTo>
                  <a:lnTo>
                    <a:pt x="1491" y="3427"/>
                  </a:lnTo>
                  <a:lnTo>
                    <a:pt x="1501" y="3418"/>
                  </a:lnTo>
                  <a:lnTo>
                    <a:pt x="1508" y="3407"/>
                  </a:lnTo>
                  <a:lnTo>
                    <a:pt x="1512" y="3410"/>
                  </a:lnTo>
                  <a:lnTo>
                    <a:pt x="1508" y="3421"/>
                  </a:lnTo>
                  <a:lnTo>
                    <a:pt x="1496" y="3429"/>
                  </a:lnTo>
                  <a:lnTo>
                    <a:pt x="1491" y="3437"/>
                  </a:lnTo>
                  <a:lnTo>
                    <a:pt x="1495" y="3442"/>
                  </a:lnTo>
                  <a:lnTo>
                    <a:pt x="1497" y="3450"/>
                  </a:lnTo>
                  <a:lnTo>
                    <a:pt x="1500" y="3455"/>
                  </a:lnTo>
                  <a:lnTo>
                    <a:pt x="1502" y="3461"/>
                  </a:lnTo>
                  <a:lnTo>
                    <a:pt x="1506" y="3455"/>
                  </a:lnTo>
                  <a:lnTo>
                    <a:pt x="1511" y="3444"/>
                  </a:lnTo>
                  <a:lnTo>
                    <a:pt x="1516" y="3440"/>
                  </a:lnTo>
                  <a:lnTo>
                    <a:pt x="1521" y="3440"/>
                  </a:lnTo>
                  <a:lnTo>
                    <a:pt x="1519" y="3448"/>
                  </a:lnTo>
                  <a:lnTo>
                    <a:pt x="1516" y="3461"/>
                  </a:lnTo>
                  <a:lnTo>
                    <a:pt x="1518" y="3465"/>
                  </a:lnTo>
                  <a:lnTo>
                    <a:pt x="1528" y="3461"/>
                  </a:lnTo>
                  <a:lnTo>
                    <a:pt x="1537" y="3452"/>
                  </a:lnTo>
                  <a:lnTo>
                    <a:pt x="1537" y="3458"/>
                  </a:lnTo>
                  <a:lnTo>
                    <a:pt x="1534" y="3474"/>
                  </a:lnTo>
                  <a:lnTo>
                    <a:pt x="1529" y="3477"/>
                  </a:lnTo>
                  <a:lnTo>
                    <a:pt x="1522" y="3487"/>
                  </a:lnTo>
                  <a:lnTo>
                    <a:pt x="1522" y="3493"/>
                  </a:lnTo>
                  <a:lnTo>
                    <a:pt x="1524" y="3493"/>
                  </a:lnTo>
                  <a:lnTo>
                    <a:pt x="1527" y="3501"/>
                  </a:lnTo>
                  <a:lnTo>
                    <a:pt x="1530" y="3502"/>
                  </a:lnTo>
                  <a:lnTo>
                    <a:pt x="1542" y="3501"/>
                  </a:lnTo>
                  <a:lnTo>
                    <a:pt x="1550" y="3510"/>
                  </a:lnTo>
                  <a:lnTo>
                    <a:pt x="1564" y="3507"/>
                  </a:lnTo>
                  <a:lnTo>
                    <a:pt x="1577" y="3492"/>
                  </a:lnTo>
                  <a:lnTo>
                    <a:pt x="1583" y="3482"/>
                  </a:lnTo>
                  <a:lnTo>
                    <a:pt x="1583" y="3487"/>
                  </a:lnTo>
                  <a:lnTo>
                    <a:pt x="1586" y="3497"/>
                  </a:lnTo>
                  <a:lnTo>
                    <a:pt x="1618" y="3499"/>
                  </a:lnTo>
                  <a:lnTo>
                    <a:pt x="1636" y="3498"/>
                  </a:lnTo>
                  <a:lnTo>
                    <a:pt x="1636" y="3497"/>
                  </a:lnTo>
                  <a:lnTo>
                    <a:pt x="1634" y="3490"/>
                  </a:lnTo>
                  <a:lnTo>
                    <a:pt x="1635" y="3485"/>
                  </a:lnTo>
                  <a:lnTo>
                    <a:pt x="1632" y="3476"/>
                  </a:lnTo>
                  <a:lnTo>
                    <a:pt x="1629" y="3467"/>
                  </a:lnTo>
                  <a:lnTo>
                    <a:pt x="1624" y="3466"/>
                  </a:lnTo>
                  <a:lnTo>
                    <a:pt x="1605" y="3454"/>
                  </a:lnTo>
                  <a:lnTo>
                    <a:pt x="1624" y="3458"/>
                  </a:lnTo>
                  <a:lnTo>
                    <a:pt x="1632" y="3458"/>
                  </a:lnTo>
                  <a:lnTo>
                    <a:pt x="1636" y="3453"/>
                  </a:lnTo>
                  <a:lnTo>
                    <a:pt x="1645" y="3454"/>
                  </a:lnTo>
                  <a:lnTo>
                    <a:pt x="1650" y="3449"/>
                  </a:lnTo>
                  <a:lnTo>
                    <a:pt x="1648" y="3432"/>
                  </a:lnTo>
                  <a:lnTo>
                    <a:pt x="1650" y="3420"/>
                  </a:lnTo>
                  <a:lnTo>
                    <a:pt x="1651" y="3412"/>
                  </a:lnTo>
                  <a:lnTo>
                    <a:pt x="1656" y="3405"/>
                  </a:lnTo>
                  <a:lnTo>
                    <a:pt x="1661" y="3379"/>
                  </a:lnTo>
                  <a:lnTo>
                    <a:pt x="1661" y="3373"/>
                  </a:lnTo>
                  <a:lnTo>
                    <a:pt x="1658" y="3372"/>
                  </a:lnTo>
                  <a:lnTo>
                    <a:pt x="1661" y="3367"/>
                  </a:lnTo>
                  <a:lnTo>
                    <a:pt x="1669" y="3358"/>
                  </a:lnTo>
                  <a:lnTo>
                    <a:pt x="1674" y="3348"/>
                  </a:lnTo>
                  <a:lnTo>
                    <a:pt x="1669" y="3348"/>
                  </a:lnTo>
                  <a:lnTo>
                    <a:pt x="1672" y="3340"/>
                  </a:lnTo>
                  <a:lnTo>
                    <a:pt x="1684" y="3318"/>
                  </a:lnTo>
                  <a:lnTo>
                    <a:pt x="1690" y="3311"/>
                  </a:lnTo>
                  <a:lnTo>
                    <a:pt x="1687" y="3305"/>
                  </a:lnTo>
                  <a:lnTo>
                    <a:pt x="1690" y="3296"/>
                  </a:lnTo>
                  <a:lnTo>
                    <a:pt x="1689" y="3287"/>
                  </a:lnTo>
                  <a:lnTo>
                    <a:pt x="1682" y="3282"/>
                  </a:lnTo>
                  <a:lnTo>
                    <a:pt x="1679" y="3239"/>
                  </a:lnTo>
                  <a:lnTo>
                    <a:pt x="1673" y="3235"/>
                  </a:lnTo>
                  <a:lnTo>
                    <a:pt x="1674" y="3230"/>
                  </a:lnTo>
                  <a:lnTo>
                    <a:pt x="1669" y="3216"/>
                  </a:lnTo>
                  <a:lnTo>
                    <a:pt x="1651" y="3210"/>
                  </a:lnTo>
                  <a:lnTo>
                    <a:pt x="1667" y="3205"/>
                  </a:lnTo>
                  <a:lnTo>
                    <a:pt x="1669" y="3201"/>
                  </a:lnTo>
                  <a:lnTo>
                    <a:pt x="1669" y="3195"/>
                  </a:lnTo>
                  <a:lnTo>
                    <a:pt x="1673" y="3191"/>
                  </a:lnTo>
                  <a:lnTo>
                    <a:pt x="1680" y="3190"/>
                  </a:lnTo>
                  <a:lnTo>
                    <a:pt x="1684" y="3192"/>
                  </a:lnTo>
                  <a:lnTo>
                    <a:pt x="1691" y="3192"/>
                  </a:lnTo>
                  <a:lnTo>
                    <a:pt x="1711" y="3189"/>
                  </a:lnTo>
                  <a:lnTo>
                    <a:pt x="1715" y="3180"/>
                  </a:lnTo>
                  <a:lnTo>
                    <a:pt x="1723" y="3179"/>
                  </a:lnTo>
                  <a:lnTo>
                    <a:pt x="1723" y="3169"/>
                  </a:lnTo>
                  <a:lnTo>
                    <a:pt x="1714" y="3170"/>
                  </a:lnTo>
                  <a:lnTo>
                    <a:pt x="1700" y="3160"/>
                  </a:lnTo>
                  <a:lnTo>
                    <a:pt x="1689" y="3152"/>
                  </a:lnTo>
                  <a:lnTo>
                    <a:pt x="1696" y="3152"/>
                  </a:lnTo>
                  <a:lnTo>
                    <a:pt x="1702" y="3158"/>
                  </a:lnTo>
                  <a:lnTo>
                    <a:pt x="1709" y="3160"/>
                  </a:lnTo>
                  <a:lnTo>
                    <a:pt x="1729" y="3162"/>
                  </a:lnTo>
                  <a:lnTo>
                    <a:pt x="1729" y="3156"/>
                  </a:lnTo>
                  <a:lnTo>
                    <a:pt x="1716" y="3154"/>
                  </a:lnTo>
                  <a:lnTo>
                    <a:pt x="1714" y="3146"/>
                  </a:lnTo>
                  <a:lnTo>
                    <a:pt x="1720" y="3144"/>
                  </a:lnTo>
                  <a:lnTo>
                    <a:pt x="1722" y="3140"/>
                  </a:lnTo>
                  <a:lnTo>
                    <a:pt x="1716" y="3133"/>
                  </a:lnTo>
                  <a:lnTo>
                    <a:pt x="1717" y="3130"/>
                  </a:lnTo>
                  <a:lnTo>
                    <a:pt x="1728" y="3138"/>
                  </a:lnTo>
                  <a:lnTo>
                    <a:pt x="1739" y="3141"/>
                  </a:lnTo>
                  <a:lnTo>
                    <a:pt x="1737" y="3131"/>
                  </a:lnTo>
                  <a:lnTo>
                    <a:pt x="1745" y="3130"/>
                  </a:lnTo>
                  <a:lnTo>
                    <a:pt x="1742" y="3124"/>
                  </a:lnTo>
                  <a:lnTo>
                    <a:pt x="1741" y="3117"/>
                  </a:lnTo>
                  <a:lnTo>
                    <a:pt x="1748" y="3121"/>
                  </a:lnTo>
                  <a:lnTo>
                    <a:pt x="1755" y="3119"/>
                  </a:lnTo>
                  <a:lnTo>
                    <a:pt x="1757" y="3115"/>
                  </a:lnTo>
                  <a:lnTo>
                    <a:pt x="1758" y="3103"/>
                  </a:lnTo>
                  <a:lnTo>
                    <a:pt x="1764" y="3101"/>
                  </a:lnTo>
                  <a:lnTo>
                    <a:pt x="1764" y="3090"/>
                  </a:lnTo>
                  <a:lnTo>
                    <a:pt x="1760" y="3085"/>
                  </a:lnTo>
                  <a:lnTo>
                    <a:pt x="1727" y="3077"/>
                  </a:lnTo>
                  <a:lnTo>
                    <a:pt x="1728" y="3071"/>
                  </a:lnTo>
                  <a:lnTo>
                    <a:pt x="1759" y="3079"/>
                  </a:lnTo>
                  <a:lnTo>
                    <a:pt x="1774" y="3077"/>
                  </a:lnTo>
                  <a:lnTo>
                    <a:pt x="1763" y="3045"/>
                  </a:lnTo>
                  <a:lnTo>
                    <a:pt x="1768" y="3041"/>
                  </a:lnTo>
                  <a:lnTo>
                    <a:pt x="1770" y="3036"/>
                  </a:lnTo>
                  <a:lnTo>
                    <a:pt x="1764" y="3027"/>
                  </a:lnTo>
                  <a:lnTo>
                    <a:pt x="1726" y="3022"/>
                  </a:lnTo>
                  <a:lnTo>
                    <a:pt x="1722" y="3008"/>
                  </a:lnTo>
                  <a:lnTo>
                    <a:pt x="1732" y="3011"/>
                  </a:lnTo>
                  <a:lnTo>
                    <a:pt x="1755" y="2997"/>
                  </a:lnTo>
                  <a:lnTo>
                    <a:pt x="1772" y="2997"/>
                  </a:lnTo>
                  <a:lnTo>
                    <a:pt x="1784" y="3002"/>
                  </a:lnTo>
                  <a:lnTo>
                    <a:pt x="1786" y="2998"/>
                  </a:lnTo>
                  <a:lnTo>
                    <a:pt x="1777" y="2995"/>
                  </a:lnTo>
                  <a:lnTo>
                    <a:pt x="1770" y="2987"/>
                  </a:lnTo>
                  <a:lnTo>
                    <a:pt x="1766" y="2966"/>
                  </a:lnTo>
                  <a:lnTo>
                    <a:pt x="1758" y="2958"/>
                  </a:lnTo>
                  <a:lnTo>
                    <a:pt x="1753" y="2943"/>
                  </a:lnTo>
                  <a:lnTo>
                    <a:pt x="1747" y="2938"/>
                  </a:lnTo>
                  <a:lnTo>
                    <a:pt x="1744" y="2928"/>
                  </a:lnTo>
                  <a:lnTo>
                    <a:pt x="1733" y="2931"/>
                  </a:lnTo>
                  <a:lnTo>
                    <a:pt x="1743" y="2906"/>
                  </a:lnTo>
                  <a:lnTo>
                    <a:pt x="1749" y="2912"/>
                  </a:lnTo>
                  <a:lnTo>
                    <a:pt x="1760" y="2911"/>
                  </a:lnTo>
                  <a:lnTo>
                    <a:pt x="1768" y="2916"/>
                  </a:lnTo>
                  <a:lnTo>
                    <a:pt x="1768" y="2905"/>
                  </a:lnTo>
                  <a:lnTo>
                    <a:pt x="1776" y="2907"/>
                  </a:lnTo>
                  <a:lnTo>
                    <a:pt x="1782" y="2915"/>
                  </a:lnTo>
                  <a:lnTo>
                    <a:pt x="1786" y="2909"/>
                  </a:lnTo>
                  <a:lnTo>
                    <a:pt x="1793" y="2917"/>
                  </a:lnTo>
                  <a:lnTo>
                    <a:pt x="1801" y="2909"/>
                  </a:lnTo>
                  <a:lnTo>
                    <a:pt x="1801" y="2901"/>
                  </a:lnTo>
                  <a:lnTo>
                    <a:pt x="1813" y="2885"/>
                  </a:lnTo>
                  <a:lnTo>
                    <a:pt x="1808" y="2877"/>
                  </a:lnTo>
                  <a:lnTo>
                    <a:pt x="1809" y="2871"/>
                  </a:lnTo>
                  <a:lnTo>
                    <a:pt x="1807" y="2863"/>
                  </a:lnTo>
                  <a:lnTo>
                    <a:pt x="1793" y="2855"/>
                  </a:lnTo>
                  <a:lnTo>
                    <a:pt x="1801" y="2852"/>
                  </a:lnTo>
                  <a:lnTo>
                    <a:pt x="1804" y="2848"/>
                  </a:lnTo>
                  <a:lnTo>
                    <a:pt x="1812" y="2852"/>
                  </a:lnTo>
                  <a:lnTo>
                    <a:pt x="1819" y="2832"/>
                  </a:lnTo>
                  <a:lnTo>
                    <a:pt x="1827" y="2836"/>
                  </a:lnTo>
                  <a:lnTo>
                    <a:pt x="1829" y="2845"/>
                  </a:lnTo>
                  <a:lnTo>
                    <a:pt x="1836" y="2846"/>
                  </a:lnTo>
                  <a:lnTo>
                    <a:pt x="1841" y="2830"/>
                  </a:lnTo>
                  <a:lnTo>
                    <a:pt x="1851" y="2839"/>
                  </a:lnTo>
                  <a:lnTo>
                    <a:pt x="1854" y="2845"/>
                  </a:lnTo>
                  <a:lnTo>
                    <a:pt x="1862" y="2842"/>
                  </a:lnTo>
                  <a:lnTo>
                    <a:pt x="1878" y="2841"/>
                  </a:lnTo>
                  <a:lnTo>
                    <a:pt x="1871" y="2831"/>
                  </a:lnTo>
                  <a:lnTo>
                    <a:pt x="1886" y="2831"/>
                  </a:lnTo>
                  <a:lnTo>
                    <a:pt x="1898" y="2837"/>
                  </a:lnTo>
                  <a:lnTo>
                    <a:pt x="1899" y="2828"/>
                  </a:lnTo>
                  <a:lnTo>
                    <a:pt x="1904" y="2828"/>
                  </a:lnTo>
                  <a:lnTo>
                    <a:pt x="1901" y="2818"/>
                  </a:lnTo>
                  <a:lnTo>
                    <a:pt x="1904" y="2815"/>
                  </a:lnTo>
                  <a:lnTo>
                    <a:pt x="1900" y="2812"/>
                  </a:lnTo>
                  <a:lnTo>
                    <a:pt x="1895" y="2812"/>
                  </a:lnTo>
                  <a:lnTo>
                    <a:pt x="1888" y="2803"/>
                  </a:lnTo>
                  <a:lnTo>
                    <a:pt x="1890" y="2788"/>
                  </a:lnTo>
                  <a:lnTo>
                    <a:pt x="1900" y="2801"/>
                  </a:lnTo>
                  <a:lnTo>
                    <a:pt x="1901" y="2792"/>
                  </a:lnTo>
                  <a:lnTo>
                    <a:pt x="1906" y="2796"/>
                  </a:lnTo>
                  <a:lnTo>
                    <a:pt x="1911" y="2796"/>
                  </a:lnTo>
                  <a:lnTo>
                    <a:pt x="1914" y="2782"/>
                  </a:lnTo>
                  <a:lnTo>
                    <a:pt x="1904" y="2774"/>
                  </a:lnTo>
                  <a:lnTo>
                    <a:pt x="1916" y="2767"/>
                  </a:lnTo>
                  <a:lnTo>
                    <a:pt x="1914" y="2761"/>
                  </a:lnTo>
                  <a:lnTo>
                    <a:pt x="1919" y="2755"/>
                  </a:lnTo>
                  <a:lnTo>
                    <a:pt x="1925" y="2756"/>
                  </a:lnTo>
                  <a:lnTo>
                    <a:pt x="1911" y="2745"/>
                  </a:lnTo>
                  <a:lnTo>
                    <a:pt x="1910" y="2739"/>
                  </a:lnTo>
                  <a:lnTo>
                    <a:pt x="1919" y="2744"/>
                  </a:lnTo>
                  <a:lnTo>
                    <a:pt x="1922" y="2731"/>
                  </a:lnTo>
                  <a:lnTo>
                    <a:pt x="1933" y="2746"/>
                  </a:lnTo>
                  <a:lnTo>
                    <a:pt x="1941" y="2744"/>
                  </a:lnTo>
                  <a:lnTo>
                    <a:pt x="1947" y="2746"/>
                  </a:lnTo>
                  <a:lnTo>
                    <a:pt x="1960" y="2745"/>
                  </a:lnTo>
                  <a:lnTo>
                    <a:pt x="1936" y="2765"/>
                  </a:lnTo>
                  <a:lnTo>
                    <a:pt x="1935" y="2777"/>
                  </a:lnTo>
                  <a:lnTo>
                    <a:pt x="1925" y="2787"/>
                  </a:lnTo>
                  <a:lnTo>
                    <a:pt x="1927" y="2793"/>
                  </a:lnTo>
                  <a:lnTo>
                    <a:pt x="1927" y="2797"/>
                  </a:lnTo>
                  <a:lnTo>
                    <a:pt x="1930" y="2799"/>
                  </a:lnTo>
                  <a:lnTo>
                    <a:pt x="1936" y="2799"/>
                  </a:lnTo>
                  <a:lnTo>
                    <a:pt x="1943" y="2803"/>
                  </a:lnTo>
                  <a:lnTo>
                    <a:pt x="1954" y="2812"/>
                  </a:lnTo>
                  <a:lnTo>
                    <a:pt x="1956" y="2804"/>
                  </a:lnTo>
                  <a:lnTo>
                    <a:pt x="1947" y="2796"/>
                  </a:lnTo>
                  <a:lnTo>
                    <a:pt x="1957" y="2801"/>
                  </a:lnTo>
                  <a:lnTo>
                    <a:pt x="1956" y="2788"/>
                  </a:lnTo>
                  <a:lnTo>
                    <a:pt x="1957" y="2775"/>
                  </a:lnTo>
                  <a:lnTo>
                    <a:pt x="1967" y="2785"/>
                  </a:lnTo>
                  <a:lnTo>
                    <a:pt x="1973" y="2802"/>
                  </a:lnTo>
                  <a:lnTo>
                    <a:pt x="1983" y="2801"/>
                  </a:lnTo>
                  <a:lnTo>
                    <a:pt x="1987" y="2810"/>
                  </a:lnTo>
                  <a:lnTo>
                    <a:pt x="1992" y="2794"/>
                  </a:lnTo>
                  <a:lnTo>
                    <a:pt x="1997" y="2782"/>
                  </a:lnTo>
                  <a:lnTo>
                    <a:pt x="2005" y="2781"/>
                  </a:lnTo>
                  <a:lnTo>
                    <a:pt x="2002" y="2797"/>
                  </a:lnTo>
                  <a:lnTo>
                    <a:pt x="2007" y="2793"/>
                  </a:lnTo>
                  <a:lnTo>
                    <a:pt x="2012" y="2797"/>
                  </a:lnTo>
                  <a:lnTo>
                    <a:pt x="2014" y="2793"/>
                  </a:lnTo>
                  <a:lnTo>
                    <a:pt x="2022" y="2801"/>
                  </a:lnTo>
                  <a:lnTo>
                    <a:pt x="2023" y="2788"/>
                  </a:lnTo>
                  <a:lnTo>
                    <a:pt x="2028" y="2774"/>
                  </a:lnTo>
                  <a:lnTo>
                    <a:pt x="2038" y="2778"/>
                  </a:lnTo>
                  <a:lnTo>
                    <a:pt x="2038" y="2767"/>
                  </a:lnTo>
                  <a:lnTo>
                    <a:pt x="2042" y="2758"/>
                  </a:lnTo>
                  <a:lnTo>
                    <a:pt x="2034" y="2746"/>
                  </a:lnTo>
                  <a:lnTo>
                    <a:pt x="2030" y="2740"/>
                  </a:lnTo>
                  <a:lnTo>
                    <a:pt x="2033" y="2731"/>
                  </a:lnTo>
                  <a:lnTo>
                    <a:pt x="2044" y="2744"/>
                  </a:lnTo>
                  <a:lnTo>
                    <a:pt x="2065" y="2753"/>
                  </a:lnTo>
                  <a:lnTo>
                    <a:pt x="2072" y="2753"/>
                  </a:lnTo>
                  <a:lnTo>
                    <a:pt x="2065" y="2740"/>
                  </a:lnTo>
                  <a:lnTo>
                    <a:pt x="2073" y="2728"/>
                  </a:lnTo>
                  <a:lnTo>
                    <a:pt x="2076" y="2740"/>
                  </a:lnTo>
                  <a:lnTo>
                    <a:pt x="2081" y="2744"/>
                  </a:lnTo>
                  <a:lnTo>
                    <a:pt x="2086" y="2739"/>
                  </a:lnTo>
                  <a:lnTo>
                    <a:pt x="2093" y="2739"/>
                  </a:lnTo>
                  <a:lnTo>
                    <a:pt x="2097" y="2734"/>
                  </a:lnTo>
                  <a:lnTo>
                    <a:pt x="2098" y="2724"/>
                  </a:lnTo>
                  <a:lnTo>
                    <a:pt x="2102" y="2717"/>
                  </a:lnTo>
                  <a:lnTo>
                    <a:pt x="2105" y="2700"/>
                  </a:lnTo>
                  <a:lnTo>
                    <a:pt x="2110" y="2685"/>
                  </a:lnTo>
                  <a:lnTo>
                    <a:pt x="2114" y="2700"/>
                  </a:lnTo>
                  <a:lnTo>
                    <a:pt x="2118" y="2690"/>
                  </a:lnTo>
                  <a:lnTo>
                    <a:pt x="2120" y="2702"/>
                  </a:lnTo>
                  <a:lnTo>
                    <a:pt x="2123" y="2691"/>
                  </a:lnTo>
                  <a:lnTo>
                    <a:pt x="2126" y="2683"/>
                  </a:lnTo>
                  <a:lnTo>
                    <a:pt x="2126" y="2679"/>
                  </a:lnTo>
                  <a:lnTo>
                    <a:pt x="2131" y="2680"/>
                  </a:lnTo>
                  <a:lnTo>
                    <a:pt x="2130" y="2672"/>
                  </a:lnTo>
                  <a:lnTo>
                    <a:pt x="2137" y="2678"/>
                  </a:lnTo>
                  <a:lnTo>
                    <a:pt x="2132" y="2664"/>
                  </a:lnTo>
                  <a:lnTo>
                    <a:pt x="2134" y="2660"/>
                  </a:lnTo>
                  <a:lnTo>
                    <a:pt x="2140" y="2656"/>
                  </a:lnTo>
                  <a:lnTo>
                    <a:pt x="2142" y="2649"/>
                  </a:lnTo>
                  <a:lnTo>
                    <a:pt x="2156" y="2642"/>
                  </a:lnTo>
                  <a:lnTo>
                    <a:pt x="2158" y="2619"/>
                  </a:lnTo>
                  <a:lnTo>
                    <a:pt x="2161" y="2615"/>
                  </a:lnTo>
                  <a:lnTo>
                    <a:pt x="2159" y="2604"/>
                  </a:lnTo>
                  <a:lnTo>
                    <a:pt x="2156" y="2599"/>
                  </a:lnTo>
                  <a:lnTo>
                    <a:pt x="2164" y="2599"/>
                  </a:lnTo>
                  <a:lnTo>
                    <a:pt x="2163" y="2590"/>
                  </a:lnTo>
                  <a:lnTo>
                    <a:pt x="2168" y="2573"/>
                  </a:lnTo>
                  <a:lnTo>
                    <a:pt x="2175" y="2571"/>
                  </a:lnTo>
                  <a:lnTo>
                    <a:pt x="2177" y="2560"/>
                  </a:lnTo>
                  <a:lnTo>
                    <a:pt x="2174" y="2551"/>
                  </a:lnTo>
                  <a:lnTo>
                    <a:pt x="2184" y="2555"/>
                  </a:lnTo>
                  <a:lnTo>
                    <a:pt x="2196" y="2547"/>
                  </a:lnTo>
                  <a:lnTo>
                    <a:pt x="2209" y="2534"/>
                  </a:lnTo>
                  <a:lnTo>
                    <a:pt x="2207" y="2528"/>
                  </a:lnTo>
                  <a:lnTo>
                    <a:pt x="2215" y="2519"/>
                  </a:lnTo>
                  <a:lnTo>
                    <a:pt x="2220" y="2528"/>
                  </a:lnTo>
                  <a:lnTo>
                    <a:pt x="2226" y="2522"/>
                  </a:lnTo>
                  <a:lnTo>
                    <a:pt x="2229" y="2525"/>
                  </a:lnTo>
                  <a:lnTo>
                    <a:pt x="2231" y="2518"/>
                  </a:lnTo>
                  <a:lnTo>
                    <a:pt x="2234" y="2514"/>
                  </a:lnTo>
                  <a:lnTo>
                    <a:pt x="2233" y="2501"/>
                  </a:lnTo>
                  <a:lnTo>
                    <a:pt x="2242" y="2498"/>
                  </a:lnTo>
                  <a:lnTo>
                    <a:pt x="2237" y="2489"/>
                  </a:lnTo>
                  <a:lnTo>
                    <a:pt x="2217" y="2477"/>
                  </a:lnTo>
                  <a:lnTo>
                    <a:pt x="2225" y="2475"/>
                  </a:lnTo>
                  <a:lnTo>
                    <a:pt x="2216" y="2454"/>
                  </a:lnTo>
                  <a:lnTo>
                    <a:pt x="2202" y="2436"/>
                  </a:lnTo>
                  <a:lnTo>
                    <a:pt x="2201" y="2428"/>
                  </a:lnTo>
                  <a:lnTo>
                    <a:pt x="2214" y="2427"/>
                  </a:lnTo>
                  <a:lnTo>
                    <a:pt x="2211" y="2415"/>
                  </a:lnTo>
                  <a:lnTo>
                    <a:pt x="2221" y="2425"/>
                  </a:lnTo>
                  <a:lnTo>
                    <a:pt x="2221" y="2438"/>
                  </a:lnTo>
                  <a:lnTo>
                    <a:pt x="2223" y="2448"/>
                  </a:lnTo>
                  <a:lnTo>
                    <a:pt x="2229" y="2436"/>
                  </a:lnTo>
                  <a:lnTo>
                    <a:pt x="2232" y="2439"/>
                  </a:lnTo>
                  <a:lnTo>
                    <a:pt x="2233" y="2449"/>
                  </a:lnTo>
                  <a:lnTo>
                    <a:pt x="2239" y="2458"/>
                  </a:lnTo>
                  <a:lnTo>
                    <a:pt x="2241" y="2465"/>
                  </a:lnTo>
                  <a:lnTo>
                    <a:pt x="2260" y="2471"/>
                  </a:lnTo>
                  <a:lnTo>
                    <a:pt x="2256" y="2480"/>
                  </a:lnTo>
                  <a:lnTo>
                    <a:pt x="2248" y="2476"/>
                  </a:lnTo>
                  <a:lnTo>
                    <a:pt x="2250" y="2489"/>
                  </a:lnTo>
                  <a:lnTo>
                    <a:pt x="2261" y="2495"/>
                  </a:lnTo>
                  <a:lnTo>
                    <a:pt x="2260" y="2501"/>
                  </a:lnTo>
                  <a:lnTo>
                    <a:pt x="2270" y="2493"/>
                  </a:lnTo>
                  <a:lnTo>
                    <a:pt x="2280" y="2493"/>
                  </a:lnTo>
                  <a:lnTo>
                    <a:pt x="2297" y="2501"/>
                  </a:lnTo>
                  <a:lnTo>
                    <a:pt x="2288" y="2490"/>
                  </a:lnTo>
                  <a:lnTo>
                    <a:pt x="2291" y="2486"/>
                  </a:lnTo>
                  <a:lnTo>
                    <a:pt x="2290" y="2481"/>
                  </a:lnTo>
                  <a:lnTo>
                    <a:pt x="2295" y="2481"/>
                  </a:lnTo>
                  <a:lnTo>
                    <a:pt x="2296" y="2485"/>
                  </a:lnTo>
                  <a:lnTo>
                    <a:pt x="2314" y="2497"/>
                  </a:lnTo>
                  <a:lnTo>
                    <a:pt x="2324" y="2497"/>
                  </a:lnTo>
                  <a:lnTo>
                    <a:pt x="2322" y="2486"/>
                  </a:lnTo>
                  <a:lnTo>
                    <a:pt x="2311" y="2481"/>
                  </a:lnTo>
                  <a:lnTo>
                    <a:pt x="2311" y="2468"/>
                  </a:lnTo>
                  <a:lnTo>
                    <a:pt x="2317" y="2473"/>
                  </a:lnTo>
                  <a:lnTo>
                    <a:pt x="2330" y="2474"/>
                  </a:lnTo>
                  <a:lnTo>
                    <a:pt x="2330" y="2484"/>
                  </a:lnTo>
                  <a:lnTo>
                    <a:pt x="2339" y="2493"/>
                  </a:lnTo>
                  <a:lnTo>
                    <a:pt x="2346" y="2484"/>
                  </a:lnTo>
                  <a:lnTo>
                    <a:pt x="2338" y="2475"/>
                  </a:lnTo>
                  <a:lnTo>
                    <a:pt x="2341" y="2469"/>
                  </a:lnTo>
                  <a:lnTo>
                    <a:pt x="2351" y="2474"/>
                  </a:lnTo>
                  <a:lnTo>
                    <a:pt x="2349" y="2460"/>
                  </a:lnTo>
                  <a:lnTo>
                    <a:pt x="2350" y="2452"/>
                  </a:lnTo>
                  <a:lnTo>
                    <a:pt x="2357" y="2448"/>
                  </a:lnTo>
                  <a:lnTo>
                    <a:pt x="2360" y="2448"/>
                  </a:lnTo>
                  <a:lnTo>
                    <a:pt x="2366" y="2460"/>
                  </a:lnTo>
                  <a:lnTo>
                    <a:pt x="2378" y="2473"/>
                  </a:lnTo>
                  <a:lnTo>
                    <a:pt x="2381" y="2471"/>
                  </a:lnTo>
                  <a:lnTo>
                    <a:pt x="2384" y="2466"/>
                  </a:lnTo>
                  <a:lnTo>
                    <a:pt x="2387" y="2459"/>
                  </a:lnTo>
                  <a:lnTo>
                    <a:pt x="2395" y="2465"/>
                  </a:lnTo>
                  <a:lnTo>
                    <a:pt x="2398" y="2454"/>
                  </a:lnTo>
                  <a:lnTo>
                    <a:pt x="2424" y="2450"/>
                  </a:lnTo>
                  <a:lnTo>
                    <a:pt x="2435" y="2441"/>
                  </a:lnTo>
                  <a:lnTo>
                    <a:pt x="2443" y="2446"/>
                  </a:lnTo>
                  <a:lnTo>
                    <a:pt x="2443" y="2436"/>
                  </a:lnTo>
                  <a:lnTo>
                    <a:pt x="2452" y="2441"/>
                  </a:lnTo>
                  <a:lnTo>
                    <a:pt x="2458" y="2438"/>
                  </a:lnTo>
                  <a:lnTo>
                    <a:pt x="2460" y="2426"/>
                  </a:lnTo>
                  <a:lnTo>
                    <a:pt x="2468" y="2430"/>
                  </a:lnTo>
                  <a:lnTo>
                    <a:pt x="2473" y="2439"/>
                  </a:lnTo>
                  <a:lnTo>
                    <a:pt x="2478" y="2438"/>
                  </a:lnTo>
                  <a:lnTo>
                    <a:pt x="2476" y="2428"/>
                  </a:lnTo>
                  <a:lnTo>
                    <a:pt x="2483" y="2426"/>
                  </a:lnTo>
                  <a:lnTo>
                    <a:pt x="2489" y="2425"/>
                  </a:lnTo>
                  <a:lnTo>
                    <a:pt x="2494" y="2431"/>
                  </a:lnTo>
                  <a:lnTo>
                    <a:pt x="2499" y="2428"/>
                  </a:lnTo>
                  <a:lnTo>
                    <a:pt x="2499" y="2422"/>
                  </a:lnTo>
                  <a:lnTo>
                    <a:pt x="2501" y="2420"/>
                  </a:lnTo>
                  <a:lnTo>
                    <a:pt x="2510" y="2419"/>
                  </a:lnTo>
                  <a:lnTo>
                    <a:pt x="2514" y="2423"/>
                  </a:lnTo>
                  <a:lnTo>
                    <a:pt x="2517" y="2411"/>
                  </a:lnTo>
                  <a:lnTo>
                    <a:pt x="2521" y="2407"/>
                  </a:lnTo>
                  <a:lnTo>
                    <a:pt x="2533" y="2404"/>
                  </a:lnTo>
                  <a:lnTo>
                    <a:pt x="2537" y="2411"/>
                  </a:lnTo>
                  <a:lnTo>
                    <a:pt x="2539" y="2406"/>
                  </a:lnTo>
                  <a:lnTo>
                    <a:pt x="2554" y="2406"/>
                  </a:lnTo>
                  <a:lnTo>
                    <a:pt x="2551" y="2400"/>
                  </a:lnTo>
                  <a:lnTo>
                    <a:pt x="2555" y="2393"/>
                  </a:lnTo>
                  <a:lnTo>
                    <a:pt x="2573" y="2389"/>
                  </a:lnTo>
                  <a:lnTo>
                    <a:pt x="2577" y="2383"/>
                  </a:lnTo>
                  <a:lnTo>
                    <a:pt x="2577" y="2378"/>
                  </a:lnTo>
                  <a:lnTo>
                    <a:pt x="2586" y="2378"/>
                  </a:lnTo>
                  <a:lnTo>
                    <a:pt x="2591" y="2363"/>
                  </a:lnTo>
                  <a:lnTo>
                    <a:pt x="2600" y="2363"/>
                  </a:lnTo>
                  <a:lnTo>
                    <a:pt x="2593" y="2360"/>
                  </a:lnTo>
                  <a:lnTo>
                    <a:pt x="2591" y="2353"/>
                  </a:lnTo>
                  <a:lnTo>
                    <a:pt x="2591" y="2345"/>
                  </a:lnTo>
                  <a:lnTo>
                    <a:pt x="2608" y="2353"/>
                  </a:lnTo>
                  <a:lnTo>
                    <a:pt x="2607" y="2342"/>
                  </a:lnTo>
                  <a:lnTo>
                    <a:pt x="2613" y="2340"/>
                  </a:lnTo>
                  <a:lnTo>
                    <a:pt x="2623" y="2345"/>
                  </a:lnTo>
                  <a:lnTo>
                    <a:pt x="2620" y="2337"/>
                  </a:lnTo>
                  <a:lnTo>
                    <a:pt x="2621" y="2334"/>
                  </a:lnTo>
                  <a:lnTo>
                    <a:pt x="2621" y="2329"/>
                  </a:lnTo>
                  <a:lnTo>
                    <a:pt x="2608" y="2324"/>
                  </a:lnTo>
                  <a:lnTo>
                    <a:pt x="2619" y="2314"/>
                  </a:lnTo>
                  <a:lnTo>
                    <a:pt x="2627" y="2318"/>
                  </a:lnTo>
                  <a:lnTo>
                    <a:pt x="2635" y="2324"/>
                  </a:lnTo>
                  <a:lnTo>
                    <a:pt x="2639" y="2320"/>
                  </a:lnTo>
                  <a:lnTo>
                    <a:pt x="2634" y="2319"/>
                  </a:lnTo>
                  <a:lnTo>
                    <a:pt x="2635" y="2314"/>
                  </a:lnTo>
                  <a:lnTo>
                    <a:pt x="2646" y="2310"/>
                  </a:lnTo>
                  <a:lnTo>
                    <a:pt x="2646" y="2301"/>
                  </a:lnTo>
                  <a:lnTo>
                    <a:pt x="2661" y="2296"/>
                  </a:lnTo>
                  <a:lnTo>
                    <a:pt x="2658" y="2288"/>
                  </a:lnTo>
                  <a:lnTo>
                    <a:pt x="2673" y="2294"/>
                  </a:lnTo>
                  <a:lnTo>
                    <a:pt x="2666" y="2283"/>
                  </a:lnTo>
                  <a:lnTo>
                    <a:pt x="2674" y="2286"/>
                  </a:lnTo>
                  <a:lnTo>
                    <a:pt x="2669" y="2276"/>
                  </a:lnTo>
                  <a:lnTo>
                    <a:pt x="2661" y="2272"/>
                  </a:lnTo>
                  <a:lnTo>
                    <a:pt x="2666" y="2267"/>
                  </a:lnTo>
                  <a:lnTo>
                    <a:pt x="2675" y="2269"/>
                  </a:lnTo>
                  <a:lnTo>
                    <a:pt x="2679" y="2264"/>
                  </a:lnTo>
                  <a:lnTo>
                    <a:pt x="2684" y="2271"/>
                  </a:lnTo>
                  <a:lnTo>
                    <a:pt x="2693" y="2276"/>
                  </a:lnTo>
                  <a:lnTo>
                    <a:pt x="2698" y="2265"/>
                  </a:lnTo>
                  <a:lnTo>
                    <a:pt x="2693" y="2260"/>
                  </a:lnTo>
                  <a:lnTo>
                    <a:pt x="2698" y="2259"/>
                  </a:lnTo>
                  <a:lnTo>
                    <a:pt x="2686" y="2245"/>
                  </a:lnTo>
                  <a:lnTo>
                    <a:pt x="2699" y="2239"/>
                  </a:lnTo>
                  <a:lnTo>
                    <a:pt x="2717" y="2236"/>
                  </a:lnTo>
                  <a:lnTo>
                    <a:pt x="2720" y="2226"/>
                  </a:lnTo>
                  <a:lnTo>
                    <a:pt x="2736" y="2236"/>
                  </a:lnTo>
                  <a:lnTo>
                    <a:pt x="2732" y="2229"/>
                  </a:lnTo>
                  <a:lnTo>
                    <a:pt x="2726" y="2228"/>
                  </a:lnTo>
                  <a:lnTo>
                    <a:pt x="2722" y="2223"/>
                  </a:lnTo>
                  <a:lnTo>
                    <a:pt x="2728" y="2222"/>
                  </a:lnTo>
                  <a:lnTo>
                    <a:pt x="2729" y="2212"/>
                  </a:lnTo>
                  <a:lnTo>
                    <a:pt x="2738" y="2216"/>
                  </a:lnTo>
                  <a:lnTo>
                    <a:pt x="2744" y="2208"/>
                  </a:lnTo>
                  <a:lnTo>
                    <a:pt x="2750" y="2212"/>
                  </a:lnTo>
                  <a:lnTo>
                    <a:pt x="2758" y="2212"/>
                  </a:lnTo>
                  <a:lnTo>
                    <a:pt x="2763" y="2205"/>
                  </a:lnTo>
                  <a:lnTo>
                    <a:pt x="2769" y="2212"/>
                  </a:lnTo>
                  <a:lnTo>
                    <a:pt x="2781" y="2193"/>
                  </a:lnTo>
                  <a:lnTo>
                    <a:pt x="2786" y="2178"/>
                  </a:lnTo>
                  <a:lnTo>
                    <a:pt x="2783" y="2178"/>
                  </a:lnTo>
                  <a:lnTo>
                    <a:pt x="2760" y="2190"/>
                  </a:lnTo>
                  <a:lnTo>
                    <a:pt x="2744" y="2191"/>
                  </a:lnTo>
                  <a:lnTo>
                    <a:pt x="2693" y="2184"/>
                  </a:lnTo>
                  <a:lnTo>
                    <a:pt x="2634" y="2154"/>
                  </a:lnTo>
                  <a:lnTo>
                    <a:pt x="2627" y="2157"/>
                  </a:lnTo>
                  <a:lnTo>
                    <a:pt x="2627" y="2145"/>
                  </a:lnTo>
                  <a:lnTo>
                    <a:pt x="2618" y="2148"/>
                  </a:lnTo>
                  <a:lnTo>
                    <a:pt x="2607" y="2154"/>
                  </a:lnTo>
                  <a:lnTo>
                    <a:pt x="2602" y="2142"/>
                  </a:lnTo>
                  <a:lnTo>
                    <a:pt x="2564" y="2161"/>
                  </a:lnTo>
                  <a:lnTo>
                    <a:pt x="2549" y="2173"/>
                  </a:lnTo>
                  <a:lnTo>
                    <a:pt x="2529" y="2164"/>
                  </a:lnTo>
                  <a:lnTo>
                    <a:pt x="2507" y="2174"/>
                  </a:lnTo>
                  <a:lnTo>
                    <a:pt x="2497" y="2201"/>
                  </a:lnTo>
                  <a:lnTo>
                    <a:pt x="2463" y="2200"/>
                  </a:lnTo>
                  <a:lnTo>
                    <a:pt x="2427" y="2195"/>
                  </a:lnTo>
                  <a:lnTo>
                    <a:pt x="2446" y="2179"/>
                  </a:lnTo>
                  <a:lnTo>
                    <a:pt x="2463" y="2186"/>
                  </a:lnTo>
                  <a:lnTo>
                    <a:pt x="2479" y="2180"/>
                  </a:lnTo>
                  <a:lnTo>
                    <a:pt x="2508" y="2156"/>
                  </a:lnTo>
                  <a:lnTo>
                    <a:pt x="2528" y="2154"/>
                  </a:lnTo>
                  <a:lnTo>
                    <a:pt x="2541" y="2147"/>
                  </a:lnTo>
                  <a:lnTo>
                    <a:pt x="2534" y="2135"/>
                  </a:lnTo>
                  <a:lnTo>
                    <a:pt x="2518" y="2132"/>
                  </a:lnTo>
                  <a:lnTo>
                    <a:pt x="2465" y="2141"/>
                  </a:lnTo>
                  <a:lnTo>
                    <a:pt x="2437" y="2138"/>
                  </a:lnTo>
                  <a:lnTo>
                    <a:pt x="2425" y="2127"/>
                  </a:lnTo>
                  <a:lnTo>
                    <a:pt x="2409" y="2126"/>
                  </a:lnTo>
                  <a:lnTo>
                    <a:pt x="2441" y="2111"/>
                  </a:lnTo>
                  <a:lnTo>
                    <a:pt x="2449" y="2099"/>
                  </a:lnTo>
                  <a:lnTo>
                    <a:pt x="2458" y="2073"/>
                  </a:lnTo>
                  <a:lnTo>
                    <a:pt x="2444" y="2055"/>
                  </a:lnTo>
                  <a:lnTo>
                    <a:pt x="2448" y="2046"/>
                  </a:lnTo>
                  <a:lnTo>
                    <a:pt x="2465" y="2044"/>
                  </a:lnTo>
                  <a:lnTo>
                    <a:pt x="2476" y="2050"/>
                  </a:lnTo>
                  <a:lnTo>
                    <a:pt x="2478" y="2029"/>
                  </a:lnTo>
                  <a:lnTo>
                    <a:pt x="2494" y="2045"/>
                  </a:lnTo>
                  <a:lnTo>
                    <a:pt x="2535" y="2045"/>
                  </a:lnTo>
                  <a:lnTo>
                    <a:pt x="2571" y="2024"/>
                  </a:lnTo>
                  <a:lnTo>
                    <a:pt x="2584" y="2008"/>
                  </a:lnTo>
                  <a:lnTo>
                    <a:pt x="2578" y="1991"/>
                  </a:lnTo>
                  <a:lnTo>
                    <a:pt x="2594" y="2001"/>
                  </a:lnTo>
                  <a:lnTo>
                    <a:pt x="2592" y="1975"/>
                  </a:lnTo>
                  <a:lnTo>
                    <a:pt x="2577" y="1959"/>
                  </a:lnTo>
                  <a:lnTo>
                    <a:pt x="2553" y="1955"/>
                  </a:lnTo>
                  <a:lnTo>
                    <a:pt x="2535" y="1960"/>
                  </a:lnTo>
                  <a:lnTo>
                    <a:pt x="2516" y="1949"/>
                  </a:lnTo>
                  <a:lnTo>
                    <a:pt x="2499" y="1958"/>
                  </a:lnTo>
                  <a:lnTo>
                    <a:pt x="2501" y="1944"/>
                  </a:lnTo>
                  <a:lnTo>
                    <a:pt x="2490" y="1938"/>
                  </a:lnTo>
                  <a:lnTo>
                    <a:pt x="2471" y="1931"/>
                  </a:lnTo>
                  <a:lnTo>
                    <a:pt x="2487" y="1927"/>
                  </a:lnTo>
                  <a:lnTo>
                    <a:pt x="2483" y="1912"/>
                  </a:lnTo>
                  <a:lnTo>
                    <a:pt x="2480" y="1898"/>
                  </a:lnTo>
                  <a:lnTo>
                    <a:pt x="2505" y="1915"/>
                  </a:lnTo>
                  <a:lnTo>
                    <a:pt x="2521" y="1938"/>
                  </a:lnTo>
                  <a:lnTo>
                    <a:pt x="2538" y="1942"/>
                  </a:lnTo>
                  <a:lnTo>
                    <a:pt x="2550" y="1932"/>
                  </a:lnTo>
                  <a:lnTo>
                    <a:pt x="2565" y="1941"/>
                  </a:lnTo>
                  <a:lnTo>
                    <a:pt x="2583" y="1944"/>
                  </a:lnTo>
                  <a:lnTo>
                    <a:pt x="2604" y="1964"/>
                  </a:lnTo>
                  <a:lnTo>
                    <a:pt x="2620" y="1984"/>
                  </a:lnTo>
                  <a:lnTo>
                    <a:pt x="2640" y="1982"/>
                  </a:lnTo>
                  <a:lnTo>
                    <a:pt x="2646" y="1990"/>
                  </a:lnTo>
                  <a:lnTo>
                    <a:pt x="2651" y="2008"/>
                  </a:lnTo>
                  <a:lnTo>
                    <a:pt x="2667" y="2027"/>
                  </a:lnTo>
                  <a:lnTo>
                    <a:pt x="2669" y="2049"/>
                  </a:lnTo>
                  <a:lnTo>
                    <a:pt x="2675" y="2082"/>
                  </a:lnTo>
                  <a:lnTo>
                    <a:pt x="2689" y="2107"/>
                  </a:lnTo>
                  <a:lnTo>
                    <a:pt x="2710" y="2124"/>
                  </a:lnTo>
                  <a:lnTo>
                    <a:pt x="2734" y="2134"/>
                  </a:lnTo>
                  <a:lnTo>
                    <a:pt x="2755" y="2130"/>
                  </a:lnTo>
                  <a:lnTo>
                    <a:pt x="2756" y="2087"/>
                  </a:lnTo>
                  <a:lnTo>
                    <a:pt x="2759" y="2068"/>
                  </a:lnTo>
                  <a:lnTo>
                    <a:pt x="2765" y="2070"/>
                  </a:lnTo>
                  <a:lnTo>
                    <a:pt x="2768" y="2099"/>
                  </a:lnTo>
                  <a:lnTo>
                    <a:pt x="2772" y="2123"/>
                  </a:lnTo>
                  <a:lnTo>
                    <a:pt x="2788" y="2119"/>
                  </a:lnTo>
                  <a:lnTo>
                    <a:pt x="2796" y="2132"/>
                  </a:lnTo>
                  <a:lnTo>
                    <a:pt x="2811" y="2126"/>
                  </a:lnTo>
                  <a:lnTo>
                    <a:pt x="2812" y="2108"/>
                  </a:lnTo>
                  <a:lnTo>
                    <a:pt x="2803" y="2104"/>
                  </a:lnTo>
                  <a:lnTo>
                    <a:pt x="2804" y="2087"/>
                  </a:lnTo>
                  <a:lnTo>
                    <a:pt x="2797" y="2070"/>
                  </a:lnTo>
                  <a:lnTo>
                    <a:pt x="2802" y="2064"/>
                  </a:lnTo>
                  <a:lnTo>
                    <a:pt x="2799" y="2045"/>
                  </a:lnTo>
                  <a:lnTo>
                    <a:pt x="2802" y="2038"/>
                  </a:lnTo>
                  <a:lnTo>
                    <a:pt x="2797" y="2027"/>
                  </a:lnTo>
                  <a:lnTo>
                    <a:pt x="2785" y="2029"/>
                  </a:lnTo>
                  <a:lnTo>
                    <a:pt x="2798" y="2021"/>
                  </a:lnTo>
                  <a:lnTo>
                    <a:pt x="2799" y="2003"/>
                  </a:lnTo>
                  <a:lnTo>
                    <a:pt x="2797" y="1991"/>
                  </a:lnTo>
                  <a:lnTo>
                    <a:pt x="2801" y="1984"/>
                  </a:lnTo>
                  <a:lnTo>
                    <a:pt x="2802" y="1955"/>
                  </a:lnTo>
                  <a:lnTo>
                    <a:pt x="2795" y="1952"/>
                  </a:lnTo>
                  <a:lnTo>
                    <a:pt x="2781" y="1965"/>
                  </a:lnTo>
                  <a:lnTo>
                    <a:pt x="2774" y="1963"/>
                  </a:lnTo>
                  <a:lnTo>
                    <a:pt x="2766" y="1989"/>
                  </a:lnTo>
                  <a:lnTo>
                    <a:pt x="2759" y="1991"/>
                  </a:lnTo>
                  <a:lnTo>
                    <a:pt x="2759" y="1962"/>
                  </a:lnTo>
                  <a:lnTo>
                    <a:pt x="2781" y="1930"/>
                  </a:lnTo>
                  <a:lnTo>
                    <a:pt x="2786" y="1915"/>
                  </a:lnTo>
                  <a:lnTo>
                    <a:pt x="2776" y="1915"/>
                  </a:lnTo>
                  <a:lnTo>
                    <a:pt x="2769" y="1922"/>
                  </a:lnTo>
                  <a:lnTo>
                    <a:pt x="2760" y="1936"/>
                  </a:lnTo>
                  <a:lnTo>
                    <a:pt x="2754" y="1939"/>
                  </a:lnTo>
                  <a:lnTo>
                    <a:pt x="2761" y="1920"/>
                  </a:lnTo>
                  <a:lnTo>
                    <a:pt x="2763" y="1905"/>
                  </a:lnTo>
                  <a:lnTo>
                    <a:pt x="2742" y="1920"/>
                  </a:lnTo>
                  <a:lnTo>
                    <a:pt x="2732" y="1936"/>
                  </a:lnTo>
                  <a:lnTo>
                    <a:pt x="2726" y="1939"/>
                  </a:lnTo>
                  <a:lnTo>
                    <a:pt x="2734" y="1919"/>
                  </a:lnTo>
                  <a:lnTo>
                    <a:pt x="2747" y="1904"/>
                  </a:lnTo>
                  <a:lnTo>
                    <a:pt x="2749" y="1894"/>
                  </a:lnTo>
                  <a:lnTo>
                    <a:pt x="2758" y="1882"/>
                  </a:lnTo>
                  <a:lnTo>
                    <a:pt x="2723" y="1867"/>
                  </a:lnTo>
                  <a:lnTo>
                    <a:pt x="2720" y="1855"/>
                  </a:lnTo>
                  <a:lnTo>
                    <a:pt x="2691" y="1844"/>
                  </a:lnTo>
                  <a:lnTo>
                    <a:pt x="2689" y="1834"/>
                  </a:lnTo>
                  <a:lnTo>
                    <a:pt x="2680" y="1822"/>
                  </a:lnTo>
                  <a:lnTo>
                    <a:pt x="2643" y="1792"/>
                  </a:lnTo>
                  <a:lnTo>
                    <a:pt x="2632" y="1790"/>
                  </a:lnTo>
                  <a:lnTo>
                    <a:pt x="2616" y="1799"/>
                  </a:lnTo>
                  <a:lnTo>
                    <a:pt x="2609" y="1813"/>
                  </a:lnTo>
                  <a:lnTo>
                    <a:pt x="2605" y="1834"/>
                  </a:lnTo>
                  <a:lnTo>
                    <a:pt x="2597" y="1850"/>
                  </a:lnTo>
                  <a:lnTo>
                    <a:pt x="2597" y="1835"/>
                  </a:lnTo>
                  <a:lnTo>
                    <a:pt x="2602" y="1819"/>
                  </a:lnTo>
                  <a:lnTo>
                    <a:pt x="2605" y="1801"/>
                  </a:lnTo>
                  <a:lnTo>
                    <a:pt x="2593" y="1797"/>
                  </a:lnTo>
                  <a:lnTo>
                    <a:pt x="2594" y="1790"/>
                  </a:lnTo>
                  <a:lnTo>
                    <a:pt x="2621" y="1785"/>
                  </a:lnTo>
                  <a:lnTo>
                    <a:pt x="2637" y="1779"/>
                  </a:lnTo>
                  <a:lnTo>
                    <a:pt x="2637" y="1764"/>
                  </a:lnTo>
                  <a:lnTo>
                    <a:pt x="2634" y="1743"/>
                  </a:lnTo>
                  <a:lnTo>
                    <a:pt x="2599" y="1721"/>
                  </a:lnTo>
                  <a:lnTo>
                    <a:pt x="2583" y="1725"/>
                  </a:lnTo>
                  <a:lnTo>
                    <a:pt x="2564" y="1739"/>
                  </a:lnTo>
                  <a:lnTo>
                    <a:pt x="2549" y="1755"/>
                  </a:lnTo>
                  <a:lnTo>
                    <a:pt x="2546" y="1755"/>
                  </a:lnTo>
                  <a:lnTo>
                    <a:pt x="2546" y="1736"/>
                  </a:lnTo>
                  <a:lnTo>
                    <a:pt x="2526" y="1741"/>
                  </a:lnTo>
                  <a:lnTo>
                    <a:pt x="2533" y="1732"/>
                  </a:lnTo>
                  <a:lnTo>
                    <a:pt x="2540" y="1729"/>
                  </a:lnTo>
                  <a:lnTo>
                    <a:pt x="2530" y="1720"/>
                  </a:lnTo>
                  <a:lnTo>
                    <a:pt x="2561" y="1723"/>
                  </a:lnTo>
                  <a:lnTo>
                    <a:pt x="2580" y="1717"/>
                  </a:lnTo>
                  <a:lnTo>
                    <a:pt x="2593" y="1706"/>
                  </a:lnTo>
                  <a:lnTo>
                    <a:pt x="2612" y="1701"/>
                  </a:lnTo>
                  <a:lnTo>
                    <a:pt x="2624" y="1678"/>
                  </a:lnTo>
                  <a:lnTo>
                    <a:pt x="2613" y="1672"/>
                  </a:lnTo>
                  <a:lnTo>
                    <a:pt x="2592" y="1669"/>
                  </a:lnTo>
                  <a:lnTo>
                    <a:pt x="2580" y="1657"/>
                  </a:lnTo>
                  <a:lnTo>
                    <a:pt x="2564" y="1648"/>
                  </a:lnTo>
                  <a:lnTo>
                    <a:pt x="2539" y="1655"/>
                  </a:lnTo>
                  <a:lnTo>
                    <a:pt x="2526" y="1666"/>
                  </a:lnTo>
                  <a:lnTo>
                    <a:pt x="2517" y="1656"/>
                  </a:lnTo>
                  <a:lnTo>
                    <a:pt x="2534" y="1648"/>
                  </a:lnTo>
                  <a:lnTo>
                    <a:pt x="2544" y="1639"/>
                  </a:lnTo>
                  <a:lnTo>
                    <a:pt x="2521" y="1627"/>
                  </a:lnTo>
                  <a:lnTo>
                    <a:pt x="2543" y="1623"/>
                  </a:lnTo>
                  <a:lnTo>
                    <a:pt x="2557" y="1639"/>
                  </a:lnTo>
                  <a:lnTo>
                    <a:pt x="2577" y="1640"/>
                  </a:lnTo>
                  <a:lnTo>
                    <a:pt x="2598" y="1619"/>
                  </a:lnTo>
                  <a:lnTo>
                    <a:pt x="2605" y="1607"/>
                  </a:lnTo>
                  <a:lnTo>
                    <a:pt x="2634" y="1592"/>
                  </a:lnTo>
                  <a:lnTo>
                    <a:pt x="2630" y="1582"/>
                  </a:lnTo>
                  <a:lnTo>
                    <a:pt x="2625" y="1561"/>
                  </a:lnTo>
                  <a:lnTo>
                    <a:pt x="2643" y="1575"/>
                  </a:lnTo>
                  <a:lnTo>
                    <a:pt x="2655" y="1577"/>
                  </a:lnTo>
                  <a:lnTo>
                    <a:pt x="2658" y="1540"/>
                  </a:lnTo>
                  <a:lnTo>
                    <a:pt x="2668" y="1535"/>
                  </a:lnTo>
                  <a:lnTo>
                    <a:pt x="2677" y="1537"/>
                  </a:lnTo>
                  <a:lnTo>
                    <a:pt x="2680" y="1564"/>
                  </a:lnTo>
                  <a:lnTo>
                    <a:pt x="2696" y="1587"/>
                  </a:lnTo>
                  <a:lnTo>
                    <a:pt x="2732" y="1620"/>
                  </a:lnTo>
                  <a:lnTo>
                    <a:pt x="2766" y="1636"/>
                  </a:lnTo>
                  <a:lnTo>
                    <a:pt x="2780" y="1635"/>
                  </a:lnTo>
                  <a:lnTo>
                    <a:pt x="2786" y="1619"/>
                  </a:lnTo>
                  <a:lnTo>
                    <a:pt x="2802" y="1612"/>
                  </a:lnTo>
                  <a:lnTo>
                    <a:pt x="2820" y="1591"/>
                  </a:lnTo>
                  <a:lnTo>
                    <a:pt x="2840" y="1598"/>
                  </a:lnTo>
                  <a:lnTo>
                    <a:pt x="2863" y="1597"/>
                  </a:lnTo>
                  <a:lnTo>
                    <a:pt x="2872" y="1588"/>
                  </a:lnTo>
                  <a:lnTo>
                    <a:pt x="2869" y="1577"/>
                  </a:lnTo>
                  <a:lnTo>
                    <a:pt x="2871" y="1546"/>
                  </a:lnTo>
                  <a:lnTo>
                    <a:pt x="2878" y="1530"/>
                  </a:lnTo>
                  <a:lnTo>
                    <a:pt x="2879" y="1522"/>
                  </a:lnTo>
                  <a:lnTo>
                    <a:pt x="2867" y="1514"/>
                  </a:lnTo>
                  <a:lnTo>
                    <a:pt x="2835" y="1503"/>
                  </a:lnTo>
                  <a:lnTo>
                    <a:pt x="2819" y="1496"/>
                  </a:lnTo>
                  <a:lnTo>
                    <a:pt x="2808" y="1484"/>
                  </a:lnTo>
                  <a:lnTo>
                    <a:pt x="2785" y="1490"/>
                  </a:lnTo>
                  <a:lnTo>
                    <a:pt x="2766" y="1484"/>
                  </a:lnTo>
                  <a:lnTo>
                    <a:pt x="2768" y="1475"/>
                  </a:lnTo>
                  <a:lnTo>
                    <a:pt x="2774" y="1474"/>
                  </a:lnTo>
                  <a:lnTo>
                    <a:pt x="2771" y="1460"/>
                  </a:lnTo>
                  <a:lnTo>
                    <a:pt x="2782" y="1448"/>
                  </a:lnTo>
                  <a:lnTo>
                    <a:pt x="2781" y="1436"/>
                  </a:lnTo>
                  <a:lnTo>
                    <a:pt x="2761" y="1433"/>
                  </a:lnTo>
                  <a:lnTo>
                    <a:pt x="2792" y="1420"/>
                  </a:lnTo>
                  <a:lnTo>
                    <a:pt x="2791" y="1404"/>
                  </a:lnTo>
                  <a:lnTo>
                    <a:pt x="2786" y="1383"/>
                  </a:lnTo>
                  <a:lnTo>
                    <a:pt x="2797" y="1387"/>
                  </a:lnTo>
                  <a:lnTo>
                    <a:pt x="2806" y="1398"/>
                  </a:lnTo>
                  <a:lnTo>
                    <a:pt x="2833" y="1395"/>
                  </a:lnTo>
                  <a:lnTo>
                    <a:pt x="2852" y="1400"/>
                  </a:lnTo>
                  <a:lnTo>
                    <a:pt x="2868" y="1398"/>
                  </a:lnTo>
                  <a:lnTo>
                    <a:pt x="2881" y="1404"/>
                  </a:lnTo>
                  <a:lnTo>
                    <a:pt x="2887" y="1425"/>
                  </a:lnTo>
                  <a:lnTo>
                    <a:pt x="2897" y="1440"/>
                  </a:lnTo>
                  <a:lnTo>
                    <a:pt x="2922" y="1446"/>
                  </a:lnTo>
                  <a:lnTo>
                    <a:pt x="2949" y="1408"/>
                  </a:lnTo>
                  <a:lnTo>
                    <a:pt x="2946" y="1392"/>
                  </a:lnTo>
                  <a:lnTo>
                    <a:pt x="2935" y="1379"/>
                  </a:lnTo>
                  <a:lnTo>
                    <a:pt x="2927" y="1358"/>
                  </a:lnTo>
                  <a:lnTo>
                    <a:pt x="2905" y="1371"/>
                  </a:lnTo>
                  <a:lnTo>
                    <a:pt x="2890" y="1361"/>
                  </a:lnTo>
                  <a:lnTo>
                    <a:pt x="2862" y="1356"/>
                  </a:lnTo>
                  <a:lnTo>
                    <a:pt x="2844" y="1358"/>
                  </a:lnTo>
                  <a:lnTo>
                    <a:pt x="2842" y="1355"/>
                  </a:lnTo>
                  <a:lnTo>
                    <a:pt x="2855" y="1350"/>
                  </a:lnTo>
                  <a:lnTo>
                    <a:pt x="2857" y="1334"/>
                  </a:lnTo>
                  <a:lnTo>
                    <a:pt x="2856" y="1318"/>
                  </a:lnTo>
                  <a:lnTo>
                    <a:pt x="2858" y="1298"/>
                  </a:lnTo>
                  <a:lnTo>
                    <a:pt x="2860" y="1284"/>
                  </a:lnTo>
                  <a:lnTo>
                    <a:pt x="2852" y="1276"/>
                  </a:lnTo>
                  <a:lnTo>
                    <a:pt x="2840" y="1274"/>
                  </a:lnTo>
                  <a:lnTo>
                    <a:pt x="2825" y="1285"/>
                  </a:lnTo>
                  <a:lnTo>
                    <a:pt x="2812" y="1288"/>
                  </a:lnTo>
                  <a:lnTo>
                    <a:pt x="2826" y="1269"/>
                  </a:lnTo>
                  <a:lnTo>
                    <a:pt x="2852" y="1258"/>
                  </a:lnTo>
                  <a:lnTo>
                    <a:pt x="2866" y="1260"/>
                  </a:lnTo>
                  <a:lnTo>
                    <a:pt x="2863" y="1243"/>
                  </a:lnTo>
                  <a:lnTo>
                    <a:pt x="2833" y="1215"/>
                  </a:lnTo>
                  <a:lnTo>
                    <a:pt x="2818" y="1196"/>
                  </a:lnTo>
                  <a:lnTo>
                    <a:pt x="2796" y="1195"/>
                  </a:lnTo>
                  <a:lnTo>
                    <a:pt x="2782" y="1184"/>
                  </a:lnTo>
                  <a:lnTo>
                    <a:pt x="2817" y="1187"/>
                  </a:lnTo>
                  <a:lnTo>
                    <a:pt x="2797" y="1166"/>
                  </a:lnTo>
                  <a:lnTo>
                    <a:pt x="2889" y="1216"/>
                  </a:lnTo>
                  <a:lnTo>
                    <a:pt x="2898" y="1231"/>
                  </a:lnTo>
                  <a:lnTo>
                    <a:pt x="2900" y="1252"/>
                  </a:lnTo>
                  <a:lnTo>
                    <a:pt x="2914" y="1260"/>
                  </a:lnTo>
                  <a:lnTo>
                    <a:pt x="2922" y="1257"/>
                  </a:lnTo>
                  <a:lnTo>
                    <a:pt x="2930" y="1225"/>
                  </a:lnTo>
                  <a:lnTo>
                    <a:pt x="2930" y="1194"/>
                  </a:lnTo>
                  <a:lnTo>
                    <a:pt x="2925" y="1160"/>
                  </a:lnTo>
                  <a:lnTo>
                    <a:pt x="2925" y="1130"/>
                  </a:lnTo>
                  <a:lnTo>
                    <a:pt x="2910" y="1105"/>
                  </a:lnTo>
                  <a:lnTo>
                    <a:pt x="2897" y="1090"/>
                  </a:lnTo>
                  <a:lnTo>
                    <a:pt x="2883" y="1093"/>
                  </a:lnTo>
                  <a:lnTo>
                    <a:pt x="2873" y="1090"/>
                  </a:lnTo>
                  <a:lnTo>
                    <a:pt x="2862" y="1081"/>
                  </a:lnTo>
                  <a:lnTo>
                    <a:pt x="2842" y="1078"/>
                  </a:lnTo>
                  <a:lnTo>
                    <a:pt x="2842" y="1070"/>
                  </a:lnTo>
                  <a:lnTo>
                    <a:pt x="2868" y="1070"/>
                  </a:lnTo>
                  <a:lnTo>
                    <a:pt x="2885" y="1066"/>
                  </a:lnTo>
                  <a:lnTo>
                    <a:pt x="2898" y="1059"/>
                  </a:lnTo>
                  <a:lnTo>
                    <a:pt x="2911" y="1056"/>
                  </a:lnTo>
                  <a:lnTo>
                    <a:pt x="2912" y="1045"/>
                  </a:lnTo>
                  <a:lnTo>
                    <a:pt x="2904" y="1019"/>
                  </a:lnTo>
                  <a:lnTo>
                    <a:pt x="2889" y="1016"/>
                  </a:lnTo>
                  <a:lnTo>
                    <a:pt x="2869" y="1021"/>
                  </a:lnTo>
                  <a:lnTo>
                    <a:pt x="2844" y="1001"/>
                  </a:lnTo>
                  <a:lnTo>
                    <a:pt x="2866" y="1034"/>
                  </a:lnTo>
                  <a:lnTo>
                    <a:pt x="2854" y="1033"/>
                  </a:lnTo>
                  <a:lnTo>
                    <a:pt x="2841" y="1016"/>
                  </a:lnTo>
                  <a:lnTo>
                    <a:pt x="2833" y="1010"/>
                  </a:lnTo>
                  <a:lnTo>
                    <a:pt x="2839" y="1029"/>
                  </a:lnTo>
                  <a:lnTo>
                    <a:pt x="2824" y="1024"/>
                  </a:lnTo>
                  <a:lnTo>
                    <a:pt x="2820" y="1016"/>
                  </a:lnTo>
                  <a:lnTo>
                    <a:pt x="2808" y="1015"/>
                  </a:lnTo>
                  <a:lnTo>
                    <a:pt x="2809" y="1004"/>
                  </a:lnTo>
                  <a:lnTo>
                    <a:pt x="2809" y="990"/>
                  </a:lnTo>
                  <a:lnTo>
                    <a:pt x="2811" y="985"/>
                  </a:lnTo>
                  <a:lnTo>
                    <a:pt x="2808" y="973"/>
                  </a:lnTo>
                  <a:lnTo>
                    <a:pt x="2775" y="976"/>
                  </a:lnTo>
                  <a:lnTo>
                    <a:pt x="2759" y="968"/>
                  </a:lnTo>
                  <a:lnTo>
                    <a:pt x="2766" y="962"/>
                  </a:lnTo>
                  <a:lnTo>
                    <a:pt x="2801" y="968"/>
                  </a:lnTo>
                  <a:lnTo>
                    <a:pt x="2792" y="961"/>
                  </a:lnTo>
                  <a:lnTo>
                    <a:pt x="2799" y="951"/>
                  </a:lnTo>
                  <a:lnTo>
                    <a:pt x="2783" y="947"/>
                  </a:lnTo>
                  <a:lnTo>
                    <a:pt x="2779" y="934"/>
                  </a:lnTo>
                  <a:lnTo>
                    <a:pt x="2771" y="931"/>
                  </a:lnTo>
                  <a:lnTo>
                    <a:pt x="2763" y="946"/>
                  </a:lnTo>
                  <a:lnTo>
                    <a:pt x="2763" y="931"/>
                  </a:lnTo>
                  <a:lnTo>
                    <a:pt x="2753" y="906"/>
                  </a:lnTo>
                  <a:lnTo>
                    <a:pt x="2766" y="897"/>
                  </a:lnTo>
                  <a:lnTo>
                    <a:pt x="2768" y="884"/>
                  </a:lnTo>
                  <a:lnTo>
                    <a:pt x="2785" y="881"/>
                  </a:lnTo>
                  <a:lnTo>
                    <a:pt x="2797" y="898"/>
                  </a:lnTo>
                  <a:lnTo>
                    <a:pt x="2806" y="916"/>
                  </a:lnTo>
                  <a:lnTo>
                    <a:pt x="2823" y="903"/>
                  </a:lnTo>
                  <a:lnTo>
                    <a:pt x="2831" y="888"/>
                  </a:lnTo>
                  <a:lnTo>
                    <a:pt x="2855" y="881"/>
                  </a:lnTo>
                  <a:lnTo>
                    <a:pt x="2809" y="868"/>
                  </a:lnTo>
                  <a:lnTo>
                    <a:pt x="2815" y="862"/>
                  </a:lnTo>
                  <a:lnTo>
                    <a:pt x="2852" y="866"/>
                  </a:lnTo>
                  <a:lnTo>
                    <a:pt x="2863" y="859"/>
                  </a:lnTo>
                  <a:lnTo>
                    <a:pt x="2860" y="855"/>
                  </a:lnTo>
                  <a:lnTo>
                    <a:pt x="2807" y="841"/>
                  </a:lnTo>
                  <a:lnTo>
                    <a:pt x="2874" y="844"/>
                  </a:lnTo>
                  <a:lnTo>
                    <a:pt x="2915" y="854"/>
                  </a:lnTo>
                  <a:lnTo>
                    <a:pt x="2943" y="870"/>
                  </a:lnTo>
                  <a:lnTo>
                    <a:pt x="2985" y="884"/>
                  </a:lnTo>
                  <a:lnTo>
                    <a:pt x="2997" y="865"/>
                  </a:lnTo>
                  <a:lnTo>
                    <a:pt x="2997" y="856"/>
                  </a:lnTo>
                  <a:lnTo>
                    <a:pt x="3000" y="845"/>
                  </a:lnTo>
                  <a:lnTo>
                    <a:pt x="3000" y="833"/>
                  </a:lnTo>
                  <a:lnTo>
                    <a:pt x="3000" y="805"/>
                  </a:lnTo>
                  <a:lnTo>
                    <a:pt x="2995" y="757"/>
                  </a:lnTo>
                  <a:lnTo>
                    <a:pt x="2992" y="754"/>
                  </a:lnTo>
                  <a:lnTo>
                    <a:pt x="2986" y="758"/>
                  </a:lnTo>
                  <a:lnTo>
                    <a:pt x="2963" y="741"/>
                  </a:lnTo>
                  <a:lnTo>
                    <a:pt x="2954" y="752"/>
                  </a:lnTo>
                  <a:lnTo>
                    <a:pt x="2955" y="773"/>
                  </a:lnTo>
                  <a:lnTo>
                    <a:pt x="2949" y="775"/>
                  </a:lnTo>
                  <a:lnTo>
                    <a:pt x="2936" y="771"/>
                  </a:lnTo>
                  <a:lnTo>
                    <a:pt x="2935" y="754"/>
                  </a:lnTo>
                  <a:lnTo>
                    <a:pt x="2915" y="738"/>
                  </a:lnTo>
                  <a:lnTo>
                    <a:pt x="2868" y="733"/>
                  </a:lnTo>
                  <a:lnTo>
                    <a:pt x="2889" y="730"/>
                  </a:lnTo>
                  <a:lnTo>
                    <a:pt x="2887" y="720"/>
                  </a:lnTo>
                  <a:lnTo>
                    <a:pt x="2863" y="709"/>
                  </a:lnTo>
                  <a:lnTo>
                    <a:pt x="2873" y="706"/>
                  </a:lnTo>
                  <a:lnTo>
                    <a:pt x="2873" y="695"/>
                  </a:lnTo>
                  <a:lnTo>
                    <a:pt x="2889" y="696"/>
                  </a:lnTo>
                  <a:lnTo>
                    <a:pt x="2862" y="676"/>
                  </a:lnTo>
                  <a:lnTo>
                    <a:pt x="2858" y="667"/>
                  </a:lnTo>
                  <a:lnTo>
                    <a:pt x="2868" y="650"/>
                  </a:lnTo>
                  <a:lnTo>
                    <a:pt x="2884" y="657"/>
                  </a:lnTo>
                  <a:lnTo>
                    <a:pt x="2910" y="657"/>
                  </a:lnTo>
                  <a:lnTo>
                    <a:pt x="2941" y="689"/>
                  </a:lnTo>
                  <a:lnTo>
                    <a:pt x="2955" y="680"/>
                  </a:lnTo>
                  <a:lnTo>
                    <a:pt x="2953" y="660"/>
                  </a:lnTo>
                  <a:lnTo>
                    <a:pt x="2943" y="646"/>
                  </a:lnTo>
                  <a:lnTo>
                    <a:pt x="2884" y="618"/>
                  </a:lnTo>
                  <a:lnTo>
                    <a:pt x="2869" y="607"/>
                  </a:lnTo>
                  <a:lnTo>
                    <a:pt x="2867" y="592"/>
                  </a:lnTo>
                  <a:lnTo>
                    <a:pt x="2857" y="585"/>
                  </a:lnTo>
                  <a:lnTo>
                    <a:pt x="2846" y="593"/>
                  </a:lnTo>
                  <a:lnTo>
                    <a:pt x="2820" y="663"/>
                  </a:lnTo>
                  <a:lnTo>
                    <a:pt x="2807" y="666"/>
                  </a:lnTo>
                  <a:lnTo>
                    <a:pt x="2798" y="646"/>
                  </a:lnTo>
                  <a:lnTo>
                    <a:pt x="2808" y="619"/>
                  </a:lnTo>
                  <a:lnTo>
                    <a:pt x="2811" y="594"/>
                  </a:lnTo>
                  <a:lnTo>
                    <a:pt x="2813" y="579"/>
                  </a:lnTo>
                  <a:lnTo>
                    <a:pt x="2826" y="561"/>
                  </a:lnTo>
                  <a:lnTo>
                    <a:pt x="2829" y="550"/>
                  </a:lnTo>
                  <a:lnTo>
                    <a:pt x="2824" y="537"/>
                  </a:lnTo>
                  <a:lnTo>
                    <a:pt x="2829" y="505"/>
                  </a:lnTo>
                  <a:lnTo>
                    <a:pt x="2831" y="472"/>
                  </a:lnTo>
                  <a:lnTo>
                    <a:pt x="2844" y="425"/>
                  </a:lnTo>
                  <a:lnTo>
                    <a:pt x="2849" y="411"/>
                  </a:lnTo>
                  <a:lnTo>
                    <a:pt x="2833" y="413"/>
                  </a:lnTo>
                  <a:lnTo>
                    <a:pt x="2829" y="404"/>
                  </a:lnTo>
                  <a:lnTo>
                    <a:pt x="2841" y="403"/>
                  </a:lnTo>
                  <a:lnTo>
                    <a:pt x="2842" y="391"/>
                  </a:lnTo>
                  <a:lnTo>
                    <a:pt x="2842" y="376"/>
                  </a:lnTo>
                  <a:lnTo>
                    <a:pt x="2839" y="366"/>
                  </a:lnTo>
                  <a:lnTo>
                    <a:pt x="2842" y="359"/>
                  </a:lnTo>
                  <a:lnTo>
                    <a:pt x="2852" y="362"/>
                  </a:lnTo>
                  <a:lnTo>
                    <a:pt x="2872" y="345"/>
                  </a:lnTo>
                  <a:lnTo>
                    <a:pt x="2890" y="353"/>
                  </a:lnTo>
                  <a:lnTo>
                    <a:pt x="2908" y="333"/>
                  </a:lnTo>
                  <a:lnTo>
                    <a:pt x="2908" y="314"/>
                  </a:lnTo>
                  <a:lnTo>
                    <a:pt x="2904" y="297"/>
                  </a:lnTo>
                  <a:lnTo>
                    <a:pt x="2904" y="270"/>
                  </a:lnTo>
                  <a:lnTo>
                    <a:pt x="2908" y="274"/>
                  </a:lnTo>
                  <a:lnTo>
                    <a:pt x="2919" y="265"/>
                  </a:lnTo>
                  <a:lnTo>
                    <a:pt x="2920" y="273"/>
                  </a:lnTo>
                  <a:lnTo>
                    <a:pt x="2924" y="270"/>
                  </a:lnTo>
                  <a:lnTo>
                    <a:pt x="2924" y="248"/>
                  </a:lnTo>
                  <a:lnTo>
                    <a:pt x="2931" y="232"/>
                  </a:lnTo>
                  <a:lnTo>
                    <a:pt x="2941" y="228"/>
                  </a:lnTo>
                  <a:lnTo>
                    <a:pt x="2941" y="248"/>
                  </a:lnTo>
                  <a:lnTo>
                    <a:pt x="2944" y="240"/>
                  </a:lnTo>
                  <a:lnTo>
                    <a:pt x="2951" y="215"/>
                  </a:lnTo>
                  <a:lnTo>
                    <a:pt x="2924" y="211"/>
                  </a:lnTo>
                  <a:lnTo>
                    <a:pt x="2920" y="235"/>
                  </a:lnTo>
                  <a:lnTo>
                    <a:pt x="2910" y="260"/>
                  </a:lnTo>
                  <a:lnTo>
                    <a:pt x="2909" y="237"/>
                  </a:lnTo>
                  <a:lnTo>
                    <a:pt x="2919" y="211"/>
                  </a:lnTo>
                  <a:lnTo>
                    <a:pt x="2921" y="182"/>
                  </a:lnTo>
                  <a:lnTo>
                    <a:pt x="2916" y="173"/>
                  </a:lnTo>
                  <a:lnTo>
                    <a:pt x="2921" y="154"/>
                  </a:lnTo>
                  <a:lnTo>
                    <a:pt x="2925" y="104"/>
                  </a:lnTo>
                  <a:lnTo>
                    <a:pt x="2936" y="81"/>
                  </a:lnTo>
                  <a:lnTo>
                    <a:pt x="2944" y="74"/>
                  </a:lnTo>
                  <a:lnTo>
                    <a:pt x="2979" y="86"/>
                  </a:lnTo>
                  <a:lnTo>
                    <a:pt x="3005" y="77"/>
                  </a:lnTo>
                  <a:lnTo>
                    <a:pt x="3018" y="54"/>
                  </a:lnTo>
                  <a:lnTo>
                    <a:pt x="3021" y="39"/>
                  </a:lnTo>
                  <a:lnTo>
                    <a:pt x="3030" y="21"/>
                  </a:lnTo>
                  <a:lnTo>
                    <a:pt x="3033" y="5"/>
                  </a:lnTo>
                  <a:lnTo>
                    <a:pt x="3035" y="0"/>
                  </a:lnTo>
                  <a:lnTo>
                    <a:pt x="2920" y="0"/>
                  </a:lnTo>
                  <a:lnTo>
                    <a:pt x="2901" y="25"/>
                  </a:lnTo>
                  <a:lnTo>
                    <a:pt x="2894" y="47"/>
                  </a:lnTo>
                  <a:lnTo>
                    <a:pt x="2894" y="63"/>
                  </a:lnTo>
                  <a:lnTo>
                    <a:pt x="2906" y="65"/>
                  </a:lnTo>
                  <a:lnTo>
                    <a:pt x="2887" y="79"/>
                  </a:lnTo>
                  <a:lnTo>
                    <a:pt x="2877" y="52"/>
                  </a:lnTo>
                  <a:lnTo>
                    <a:pt x="2868" y="48"/>
                  </a:lnTo>
                  <a:lnTo>
                    <a:pt x="2877" y="20"/>
                  </a:lnTo>
                  <a:lnTo>
                    <a:pt x="2877" y="7"/>
                  </a:lnTo>
                  <a:lnTo>
                    <a:pt x="2874" y="0"/>
                  </a:lnTo>
                  <a:lnTo>
                    <a:pt x="451" y="0"/>
                  </a:lnTo>
                  <a:lnTo>
                    <a:pt x="430" y="18"/>
                  </a:ln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 sz="1950" dirty="0">
                <a:latin typeface="Raleway Light"/>
              </a:endParaRPr>
            </a:p>
          </p:txBody>
        </p:sp>
        <p:sp>
          <p:nvSpPr>
            <p:cNvPr id="121" name="Freeform 234">
              <a:extLst>
                <a:ext uri="{FF2B5EF4-FFF2-40B4-BE49-F238E27FC236}">
                  <a16:creationId xmlns:a16="http://schemas.microsoft.com/office/drawing/2014/main" id="{0E23CC00-384E-99D8-27C5-D2F9C9ABAA62}"/>
                </a:ext>
              </a:extLst>
            </p:cNvPr>
            <p:cNvSpPr>
              <a:spLocks noChangeAspect="1"/>
            </p:cNvSpPr>
            <p:nvPr/>
          </p:nvSpPr>
          <p:spPr bwMode="gray">
            <a:xfrm>
              <a:off x="4131928" y="2001582"/>
              <a:ext cx="89969" cy="81070"/>
            </a:xfrm>
            <a:custGeom>
              <a:avLst/>
              <a:gdLst/>
              <a:ahLst/>
              <a:cxnLst>
                <a:cxn ang="0">
                  <a:pos x="29" y="0"/>
                </a:cxn>
                <a:cxn ang="0">
                  <a:pos x="49" y="10"/>
                </a:cxn>
                <a:cxn ang="0">
                  <a:pos x="67" y="13"/>
                </a:cxn>
                <a:cxn ang="0">
                  <a:pos x="92" y="25"/>
                </a:cxn>
                <a:cxn ang="0">
                  <a:pos x="128" y="80"/>
                </a:cxn>
                <a:cxn ang="0">
                  <a:pos x="150" y="86"/>
                </a:cxn>
                <a:cxn ang="0">
                  <a:pos x="163" y="99"/>
                </a:cxn>
                <a:cxn ang="0">
                  <a:pos x="163" y="116"/>
                </a:cxn>
                <a:cxn ang="0">
                  <a:pos x="161" y="126"/>
                </a:cxn>
                <a:cxn ang="0">
                  <a:pos x="146" y="143"/>
                </a:cxn>
                <a:cxn ang="0">
                  <a:pos x="87" y="162"/>
                </a:cxn>
                <a:cxn ang="0">
                  <a:pos x="70" y="166"/>
                </a:cxn>
                <a:cxn ang="0">
                  <a:pos x="60" y="165"/>
                </a:cxn>
                <a:cxn ang="0">
                  <a:pos x="40" y="150"/>
                </a:cxn>
                <a:cxn ang="0">
                  <a:pos x="40" y="142"/>
                </a:cxn>
                <a:cxn ang="0">
                  <a:pos x="53" y="139"/>
                </a:cxn>
                <a:cxn ang="0">
                  <a:pos x="66" y="143"/>
                </a:cxn>
                <a:cxn ang="0">
                  <a:pos x="77" y="139"/>
                </a:cxn>
                <a:cxn ang="0">
                  <a:pos x="77" y="130"/>
                </a:cxn>
                <a:cxn ang="0">
                  <a:pos x="69" y="138"/>
                </a:cxn>
                <a:cxn ang="0">
                  <a:pos x="67" y="130"/>
                </a:cxn>
                <a:cxn ang="0">
                  <a:pos x="55" y="129"/>
                </a:cxn>
                <a:cxn ang="0">
                  <a:pos x="55" y="117"/>
                </a:cxn>
                <a:cxn ang="0">
                  <a:pos x="45" y="126"/>
                </a:cxn>
                <a:cxn ang="0">
                  <a:pos x="22" y="126"/>
                </a:cxn>
                <a:cxn ang="0">
                  <a:pos x="2" y="117"/>
                </a:cxn>
                <a:cxn ang="0">
                  <a:pos x="1" y="103"/>
                </a:cxn>
                <a:cxn ang="0">
                  <a:pos x="11" y="100"/>
                </a:cxn>
                <a:cxn ang="0">
                  <a:pos x="28" y="106"/>
                </a:cxn>
                <a:cxn ang="0">
                  <a:pos x="16" y="91"/>
                </a:cxn>
                <a:cxn ang="0">
                  <a:pos x="0" y="79"/>
                </a:cxn>
                <a:cxn ang="0">
                  <a:pos x="5" y="72"/>
                </a:cxn>
                <a:cxn ang="0">
                  <a:pos x="34" y="69"/>
                </a:cxn>
                <a:cxn ang="0">
                  <a:pos x="19" y="58"/>
                </a:cxn>
                <a:cxn ang="0">
                  <a:pos x="7" y="35"/>
                </a:cxn>
                <a:cxn ang="0">
                  <a:pos x="7" y="15"/>
                </a:cxn>
                <a:cxn ang="0">
                  <a:pos x="29" y="0"/>
                </a:cxn>
              </a:cxnLst>
              <a:rect l="0" t="0" r="r" b="b"/>
              <a:pathLst>
                <a:path w="163" h="166">
                  <a:moveTo>
                    <a:pt x="29" y="0"/>
                  </a:moveTo>
                  <a:lnTo>
                    <a:pt x="49" y="10"/>
                  </a:lnTo>
                  <a:lnTo>
                    <a:pt x="67" y="13"/>
                  </a:lnTo>
                  <a:lnTo>
                    <a:pt x="92" y="25"/>
                  </a:lnTo>
                  <a:lnTo>
                    <a:pt x="128" y="80"/>
                  </a:lnTo>
                  <a:lnTo>
                    <a:pt x="150" y="86"/>
                  </a:lnTo>
                  <a:lnTo>
                    <a:pt x="163" y="99"/>
                  </a:lnTo>
                  <a:lnTo>
                    <a:pt x="163" y="116"/>
                  </a:lnTo>
                  <a:lnTo>
                    <a:pt x="161" y="126"/>
                  </a:lnTo>
                  <a:lnTo>
                    <a:pt x="146" y="143"/>
                  </a:lnTo>
                  <a:lnTo>
                    <a:pt x="87" y="162"/>
                  </a:lnTo>
                  <a:lnTo>
                    <a:pt x="70" y="166"/>
                  </a:lnTo>
                  <a:lnTo>
                    <a:pt x="60" y="165"/>
                  </a:lnTo>
                  <a:lnTo>
                    <a:pt x="40" y="150"/>
                  </a:lnTo>
                  <a:lnTo>
                    <a:pt x="40" y="142"/>
                  </a:lnTo>
                  <a:lnTo>
                    <a:pt x="53" y="139"/>
                  </a:lnTo>
                  <a:lnTo>
                    <a:pt x="66" y="143"/>
                  </a:lnTo>
                  <a:lnTo>
                    <a:pt x="77" y="139"/>
                  </a:lnTo>
                  <a:lnTo>
                    <a:pt x="77" y="130"/>
                  </a:lnTo>
                  <a:lnTo>
                    <a:pt x="69" y="138"/>
                  </a:lnTo>
                  <a:lnTo>
                    <a:pt x="67" y="130"/>
                  </a:lnTo>
                  <a:lnTo>
                    <a:pt x="55" y="129"/>
                  </a:lnTo>
                  <a:lnTo>
                    <a:pt x="55" y="117"/>
                  </a:lnTo>
                  <a:lnTo>
                    <a:pt x="45" y="126"/>
                  </a:lnTo>
                  <a:lnTo>
                    <a:pt x="22" y="126"/>
                  </a:lnTo>
                  <a:lnTo>
                    <a:pt x="2" y="117"/>
                  </a:lnTo>
                  <a:lnTo>
                    <a:pt x="1" y="103"/>
                  </a:lnTo>
                  <a:lnTo>
                    <a:pt x="11" y="100"/>
                  </a:lnTo>
                  <a:lnTo>
                    <a:pt x="28" y="106"/>
                  </a:lnTo>
                  <a:lnTo>
                    <a:pt x="16" y="91"/>
                  </a:lnTo>
                  <a:lnTo>
                    <a:pt x="0" y="79"/>
                  </a:lnTo>
                  <a:lnTo>
                    <a:pt x="5" y="72"/>
                  </a:lnTo>
                  <a:lnTo>
                    <a:pt x="34" y="69"/>
                  </a:lnTo>
                  <a:lnTo>
                    <a:pt x="19" y="58"/>
                  </a:lnTo>
                  <a:lnTo>
                    <a:pt x="7" y="35"/>
                  </a:lnTo>
                  <a:lnTo>
                    <a:pt x="7" y="15"/>
                  </a:lnTo>
                  <a:lnTo>
                    <a:pt x="29" y="0"/>
                  </a:ln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 sz="1950" dirty="0">
                <a:latin typeface="Raleway Light"/>
              </a:endParaRPr>
            </a:p>
          </p:txBody>
        </p:sp>
        <p:sp>
          <p:nvSpPr>
            <p:cNvPr id="122" name="Freeform 235">
              <a:extLst>
                <a:ext uri="{FF2B5EF4-FFF2-40B4-BE49-F238E27FC236}">
                  <a16:creationId xmlns:a16="http://schemas.microsoft.com/office/drawing/2014/main" id="{F8B26627-AE0D-B607-FF5D-68B0E4947870}"/>
                </a:ext>
              </a:extLst>
            </p:cNvPr>
            <p:cNvSpPr>
              <a:spLocks noChangeAspect="1"/>
            </p:cNvSpPr>
            <p:nvPr/>
          </p:nvSpPr>
          <p:spPr bwMode="gray">
            <a:xfrm>
              <a:off x="3712081" y="1303888"/>
              <a:ext cx="89969" cy="29481"/>
            </a:xfrm>
            <a:custGeom>
              <a:avLst/>
              <a:gdLst/>
              <a:ahLst/>
              <a:cxnLst>
                <a:cxn ang="0">
                  <a:pos x="0" y="35"/>
                </a:cxn>
                <a:cxn ang="0">
                  <a:pos x="0" y="30"/>
                </a:cxn>
                <a:cxn ang="0">
                  <a:pos x="17" y="20"/>
                </a:cxn>
                <a:cxn ang="0">
                  <a:pos x="31" y="5"/>
                </a:cxn>
                <a:cxn ang="0">
                  <a:pos x="94" y="0"/>
                </a:cxn>
                <a:cxn ang="0">
                  <a:pos x="119" y="6"/>
                </a:cxn>
                <a:cxn ang="0">
                  <a:pos x="131" y="14"/>
                </a:cxn>
                <a:cxn ang="0">
                  <a:pos x="137" y="25"/>
                </a:cxn>
                <a:cxn ang="0">
                  <a:pos x="165" y="38"/>
                </a:cxn>
                <a:cxn ang="0">
                  <a:pos x="167" y="44"/>
                </a:cxn>
                <a:cxn ang="0">
                  <a:pos x="153" y="55"/>
                </a:cxn>
                <a:cxn ang="0">
                  <a:pos x="124" y="61"/>
                </a:cxn>
                <a:cxn ang="0">
                  <a:pos x="67" y="43"/>
                </a:cxn>
                <a:cxn ang="0">
                  <a:pos x="47" y="48"/>
                </a:cxn>
                <a:cxn ang="0">
                  <a:pos x="30" y="46"/>
                </a:cxn>
                <a:cxn ang="0">
                  <a:pos x="0" y="35"/>
                </a:cxn>
              </a:cxnLst>
              <a:rect l="0" t="0" r="r" b="b"/>
              <a:pathLst>
                <a:path w="167" h="61">
                  <a:moveTo>
                    <a:pt x="0" y="35"/>
                  </a:moveTo>
                  <a:lnTo>
                    <a:pt x="0" y="30"/>
                  </a:lnTo>
                  <a:lnTo>
                    <a:pt x="17" y="20"/>
                  </a:lnTo>
                  <a:lnTo>
                    <a:pt x="31" y="5"/>
                  </a:lnTo>
                  <a:lnTo>
                    <a:pt x="94" y="0"/>
                  </a:lnTo>
                  <a:lnTo>
                    <a:pt x="119" y="6"/>
                  </a:lnTo>
                  <a:lnTo>
                    <a:pt x="131" y="14"/>
                  </a:lnTo>
                  <a:lnTo>
                    <a:pt x="137" y="25"/>
                  </a:lnTo>
                  <a:lnTo>
                    <a:pt x="165" y="38"/>
                  </a:lnTo>
                  <a:lnTo>
                    <a:pt x="167" y="44"/>
                  </a:lnTo>
                  <a:lnTo>
                    <a:pt x="153" y="55"/>
                  </a:lnTo>
                  <a:lnTo>
                    <a:pt x="124" y="61"/>
                  </a:lnTo>
                  <a:lnTo>
                    <a:pt x="67" y="43"/>
                  </a:lnTo>
                  <a:lnTo>
                    <a:pt x="47" y="48"/>
                  </a:lnTo>
                  <a:lnTo>
                    <a:pt x="30" y="46"/>
                  </a:lnTo>
                  <a:lnTo>
                    <a:pt x="0" y="35"/>
                  </a:ln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 sz="1950" dirty="0">
                <a:latin typeface="Raleway Light"/>
              </a:endParaRPr>
            </a:p>
          </p:txBody>
        </p:sp>
        <p:sp>
          <p:nvSpPr>
            <p:cNvPr id="123" name="Freeform 237">
              <a:extLst>
                <a:ext uri="{FF2B5EF4-FFF2-40B4-BE49-F238E27FC236}">
                  <a16:creationId xmlns:a16="http://schemas.microsoft.com/office/drawing/2014/main" id="{30576247-1A1B-C5F1-63F5-94795FC8D3D2}"/>
                </a:ext>
              </a:extLst>
            </p:cNvPr>
            <p:cNvSpPr>
              <a:spLocks noChangeAspect="1"/>
            </p:cNvSpPr>
            <p:nvPr/>
          </p:nvSpPr>
          <p:spPr bwMode="gray">
            <a:xfrm>
              <a:off x="3573041" y="6335130"/>
              <a:ext cx="62705" cy="66330"/>
            </a:xfrm>
            <a:custGeom>
              <a:avLst/>
              <a:gdLst/>
              <a:ahLst/>
              <a:cxnLst>
                <a:cxn ang="0">
                  <a:pos x="4" y="17"/>
                </a:cxn>
                <a:cxn ang="0">
                  <a:pos x="7" y="12"/>
                </a:cxn>
                <a:cxn ang="0">
                  <a:pos x="17" y="17"/>
                </a:cxn>
                <a:cxn ang="0">
                  <a:pos x="28" y="10"/>
                </a:cxn>
                <a:cxn ang="0">
                  <a:pos x="33" y="23"/>
                </a:cxn>
                <a:cxn ang="0">
                  <a:pos x="41" y="23"/>
                </a:cxn>
                <a:cxn ang="0">
                  <a:pos x="41" y="7"/>
                </a:cxn>
                <a:cxn ang="0">
                  <a:pos x="43" y="1"/>
                </a:cxn>
                <a:cxn ang="0">
                  <a:pos x="53" y="15"/>
                </a:cxn>
                <a:cxn ang="0">
                  <a:pos x="43" y="39"/>
                </a:cxn>
                <a:cxn ang="0">
                  <a:pos x="45" y="60"/>
                </a:cxn>
                <a:cxn ang="0">
                  <a:pos x="53" y="72"/>
                </a:cxn>
                <a:cxn ang="0">
                  <a:pos x="80" y="61"/>
                </a:cxn>
                <a:cxn ang="0">
                  <a:pos x="100" y="64"/>
                </a:cxn>
                <a:cxn ang="0">
                  <a:pos x="115" y="70"/>
                </a:cxn>
                <a:cxn ang="0">
                  <a:pos x="92" y="97"/>
                </a:cxn>
                <a:cxn ang="0">
                  <a:pos x="77" y="99"/>
                </a:cxn>
                <a:cxn ang="0">
                  <a:pos x="74" y="107"/>
                </a:cxn>
                <a:cxn ang="0">
                  <a:pos x="66" y="107"/>
                </a:cxn>
                <a:cxn ang="0">
                  <a:pos x="63" y="117"/>
                </a:cxn>
                <a:cxn ang="0">
                  <a:pos x="59" y="128"/>
                </a:cxn>
                <a:cxn ang="0">
                  <a:pos x="53" y="131"/>
                </a:cxn>
                <a:cxn ang="0">
                  <a:pos x="26" y="106"/>
                </a:cxn>
                <a:cxn ang="0">
                  <a:pos x="43" y="108"/>
                </a:cxn>
                <a:cxn ang="0">
                  <a:pos x="49" y="99"/>
                </a:cxn>
                <a:cxn ang="0">
                  <a:pos x="39" y="83"/>
                </a:cxn>
                <a:cxn ang="0">
                  <a:pos x="33" y="93"/>
                </a:cxn>
                <a:cxn ang="0">
                  <a:pos x="20" y="86"/>
                </a:cxn>
                <a:cxn ang="0">
                  <a:pos x="10" y="77"/>
                </a:cxn>
                <a:cxn ang="0">
                  <a:pos x="7" y="66"/>
                </a:cxn>
                <a:cxn ang="0">
                  <a:pos x="0" y="66"/>
                </a:cxn>
                <a:cxn ang="0">
                  <a:pos x="1" y="50"/>
                </a:cxn>
                <a:cxn ang="0">
                  <a:pos x="1" y="31"/>
                </a:cxn>
              </a:cxnLst>
              <a:rect l="0" t="0" r="r" b="b"/>
              <a:pathLst>
                <a:path w="115" h="134">
                  <a:moveTo>
                    <a:pt x="2" y="17"/>
                  </a:moveTo>
                  <a:lnTo>
                    <a:pt x="4" y="17"/>
                  </a:lnTo>
                  <a:lnTo>
                    <a:pt x="5" y="13"/>
                  </a:lnTo>
                  <a:lnTo>
                    <a:pt x="7" y="12"/>
                  </a:lnTo>
                  <a:lnTo>
                    <a:pt x="12" y="16"/>
                  </a:lnTo>
                  <a:lnTo>
                    <a:pt x="17" y="17"/>
                  </a:lnTo>
                  <a:lnTo>
                    <a:pt x="22" y="12"/>
                  </a:lnTo>
                  <a:lnTo>
                    <a:pt x="28" y="10"/>
                  </a:lnTo>
                  <a:lnTo>
                    <a:pt x="32" y="13"/>
                  </a:lnTo>
                  <a:lnTo>
                    <a:pt x="33" y="23"/>
                  </a:lnTo>
                  <a:lnTo>
                    <a:pt x="36" y="27"/>
                  </a:lnTo>
                  <a:lnTo>
                    <a:pt x="41" y="23"/>
                  </a:lnTo>
                  <a:lnTo>
                    <a:pt x="44" y="11"/>
                  </a:lnTo>
                  <a:lnTo>
                    <a:pt x="41" y="7"/>
                  </a:lnTo>
                  <a:lnTo>
                    <a:pt x="41" y="0"/>
                  </a:lnTo>
                  <a:lnTo>
                    <a:pt x="43" y="1"/>
                  </a:lnTo>
                  <a:lnTo>
                    <a:pt x="50" y="6"/>
                  </a:lnTo>
                  <a:lnTo>
                    <a:pt x="53" y="15"/>
                  </a:lnTo>
                  <a:lnTo>
                    <a:pt x="54" y="27"/>
                  </a:lnTo>
                  <a:lnTo>
                    <a:pt x="43" y="39"/>
                  </a:lnTo>
                  <a:lnTo>
                    <a:pt x="37" y="55"/>
                  </a:lnTo>
                  <a:lnTo>
                    <a:pt x="45" y="60"/>
                  </a:lnTo>
                  <a:lnTo>
                    <a:pt x="52" y="66"/>
                  </a:lnTo>
                  <a:lnTo>
                    <a:pt x="53" y="72"/>
                  </a:lnTo>
                  <a:lnTo>
                    <a:pt x="63" y="80"/>
                  </a:lnTo>
                  <a:lnTo>
                    <a:pt x="80" y="61"/>
                  </a:lnTo>
                  <a:lnTo>
                    <a:pt x="87" y="61"/>
                  </a:lnTo>
                  <a:lnTo>
                    <a:pt x="100" y="64"/>
                  </a:lnTo>
                  <a:lnTo>
                    <a:pt x="112" y="63"/>
                  </a:lnTo>
                  <a:lnTo>
                    <a:pt x="115" y="70"/>
                  </a:lnTo>
                  <a:lnTo>
                    <a:pt x="115" y="79"/>
                  </a:lnTo>
                  <a:lnTo>
                    <a:pt x="92" y="97"/>
                  </a:lnTo>
                  <a:lnTo>
                    <a:pt x="85" y="102"/>
                  </a:lnTo>
                  <a:lnTo>
                    <a:pt x="77" y="99"/>
                  </a:lnTo>
                  <a:lnTo>
                    <a:pt x="74" y="101"/>
                  </a:lnTo>
                  <a:lnTo>
                    <a:pt x="74" y="107"/>
                  </a:lnTo>
                  <a:lnTo>
                    <a:pt x="71" y="109"/>
                  </a:lnTo>
                  <a:lnTo>
                    <a:pt x="66" y="107"/>
                  </a:lnTo>
                  <a:lnTo>
                    <a:pt x="60" y="110"/>
                  </a:lnTo>
                  <a:lnTo>
                    <a:pt x="63" y="117"/>
                  </a:lnTo>
                  <a:lnTo>
                    <a:pt x="59" y="120"/>
                  </a:lnTo>
                  <a:lnTo>
                    <a:pt x="59" y="128"/>
                  </a:lnTo>
                  <a:lnTo>
                    <a:pt x="61" y="134"/>
                  </a:lnTo>
                  <a:lnTo>
                    <a:pt x="53" y="131"/>
                  </a:lnTo>
                  <a:lnTo>
                    <a:pt x="28" y="108"/>
                  </a:lnTo>
                  <a:lnTo>
                    <a:pt x="26" y="106"/>
                  </a:lnTo>
                  <a:lnTo>
                    <a:pt x="34" y="104"/>
                  </a:lnTo>
                  <a:lnTo>
                    <a:pt x="43" y="108"/>
                  </a:lnTo>
                  <a:lnTo>
                    <a:pt x="49" y="106"/>
                  </a:lnTo>
                  <a:lnTo>
                    <a:pt x="49" y="99"/>
                  </a:lnTo>
                  <a:lnTo>
                    <a:pt x="44" y="95"/>
                  </a:lnTo>
                  <a:lnTo>
                    <a:pt x="39" y="83"/>
                  </a:lnTo>
                  <a:lnTo>
                    <a:pt x="37" y="88"/>
                  </a:lnTo>
                  <a:lnTo>
                    <a:pt x="33" y="93"/>
                  </a:lnTo>
                  <a:lnTo>
                    <a:pt x="17" y="92"/>
                  </a:lnTo>
                  <a:lnTo>
                    <a:pt x="20" y="86"/>
                  </a:lnTo>
                  <a:lnTo>
                    <a:pt x="20" y="81"/>
                  </a:lnTo>
                  <a:lnTo>
                    <a:pt x="10" y="77"/>
                  </a:lnTo>
                  <a:lnTo>
                    <a:pt x="7" y="74"/>
                  </a:lnTo>
                  <a:lnTo>
                    <a:pt x="7" y="66"/>
                  </a:lnTo>
                  <a:lnTo>
                    <a:pt x="6" y="65"/>
                  </a:lnTo>
                  <a:lnTo>
                    <a:pt x="0" y="66"/>
                  </a:lnTo>
                  <a:lnTo>
                    <a:pt x="1" y="60"/>
                  </a:lnTo>
                  <a:lnTo>
                    <a:pt x="1" y="50"/>
                  </a:lnTo>
                  <a:lnTo>
                    <a:pt x="2" y="40"/>
                  </a:lnTo>
                  <a:lnTo>
                    <a:pt x="1" y="31"/>
                  </a:lnTo>
                  <a:lnTo>
                    <a:pt x="2" y="17"/>
                  </a:ln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 sz="1950" dirty="0">
                <a:latin typeface="Raleway Light"/>
              </a:endParaRPr>
            </a:p>
          </p:txBody>
        </p:sp>
        <p:sp>
          <p:nvSpPr>
            <p:cNvPr id="124" name="Freeform 238">
              <a:extLst>
                <a:ext uri="{FF2B5EF4-FFF2-40B4-BE49-F238E27FC236}">
                  <a16:creationId xmlns:a16="http://schemas.microsoft.com/office/drawing/2014/main" id="{179741B0-1059-488F-1083-B5071347CE89}"/>
                </a:ext>
              </a:extLst>
            </p:cNvPr>
            <p:cNvSpPr>
              <a:spLocks noChangeAspect="1"/>
            </p:cNvSpPr>
            <p:nvPr/>
          </p:nvSpPr>
          <p:spPr bwMode="gray">
            <a:xfrm>
              <a:off x="3581219" y="4367346"/>
              <a:ext cx="403489" cy="309540"/>
            </a:xfrm>
            <a:custGeom>
              <a:avLst/>
              <a:gdLst/>
              <a:ahLst/>
              <a:cxnLst>
                <a:cxn ang="0">
                  <a:pos x="84" y="47"/>
                </a:cxn>
                <a:cxn ang="0">
                  <a:pos x="97" y="77"/>
                </a:cxn>
                <a:cxn ang="0">
                  <a:pos x="73" y="133"/>
                </a:cxn>
                <a:cxn ang="0">
                  <a:pos x="98" y="176"/>
                </a:cxn>
                <a:cxn ang="0">
                  <a:pos x="126" y="148"/>
                </a:cxn>
                <a:cxn ang="0">
                  <a:pos x="108" y="74"/>
                </a:cxn>
                <a:cxn ang="0">
                  <a:pos x="196" y="42"/>
                </a:cxn>
                <a:cxn ang="0">
                  <a:pos x="169" y="27"/>
                </a:cxn>
                <a:cxn ang="0">
                  <a:pos x="191" y="2"/>
                </a:cxn>
                <a:cxn ang="0">
                  <a:pos x="243" y="46"/>
                </a:cxn>
                <a:cxn ang="0">
                  <a:pos x="285" y="88"/>
                </a:cxn>
                <a:cxn ang="0">
                  <a:pos x="366" y="88"/>
                </a:cxn>
                <a:cxn ang="0">
                  <a:pos x="411" y="106"/>
                </a:cxn>
                <a:cxn ang="0">
                  <a:pos x="495" y="99"/>
                </a:cxn>
                <a:cxn ang="0">
                  <a:pos x="499" y="88"/>
                </a:cxn>
                <a:cxn ang="0">
                  <a:pos x="621" y="86"/>
                </a:cxn>
                <a:cxn ang="0">
                  <a:pos x="573" y="95"/>
                </a:cxn>
                <a:cxn ang="0">
                  <a:pos x="593" y="117"/>
                </a:cxn>
                <a:cxn ang="0">
                  <a:pos x="663" y="150"/>
                </a:cxn>
                <a:cxn ang="0">
                  <a:pos x="689" y="197"/>
                </a:cxn>
                <a:cxn ang="0">
                  <a:pos x="695" y="211"/>
                </a:cxn>
                <a:cxn ang="0">
                  <a:pos x="737" y="209"/>
                </a:cxn>
                <a:cxn ang="0">
                  <a:pos x="728" y="231"/>
                </a:cxn>
                <a:cxn ang="0">
                  <a:pos x="689" y="252"/>
                </a:cxn>
                <a:cxn ang="0">
                  <a:pos x="702" y="279"/>
                </a:cxn>
                <a:cxn ang="0">
                  <a:pos x="673" y="321"/>
                </a:cxn>
                <a:cxn ang="0">
                  <a:pos x="674" y="359"/>
                </a:cxn>
                <a:cxn ang="0">
                  <a:pos x="699" y="401"/>
                </a:cxn>
                <a:cxn ang="0">
                  <a:pos x="646" y="432"/>
                </a:cxn>
                <a:cxn ang="0">
                  <a:pos x="568" y="459"/>
                </a:cxn>
                <a:cxn ang="0">
                  <a:pos x="474" y="437"/>
                </a:cxn>
                <a:cxn ang="0">
                  <a:pos x="497" y="467"/>
                </a:cxn>
                <a:cxn ang="0">
                  <a:pos x="501" y="524"/>
                </a:cxn>
                <a:cxn ang="0">
                  <a:pos x="546" y="550"/>
                </a:cxn>
                <a:cxn ang="0">
                  <a:pos x="518" y="565"/>
                </a:cxn>
                <a:cxn ang="0">
                  <a:pos x="486" y="593"/>
                </a:cxn>
                <a:cxn ang="0">
                  <a:pos x="452" y="607"/>
                </a:cxn>
                <a:cxn ang="0">
                  <a:pos x="402" y="631"/>
                </a:cxn>
                <a:cxn ang="0">
                  <a:pos x="361" y="612"/>
                </a:cxn>
                <a:cxn ang="0">
                  <a:pos x="321" y="532"/>
                </a:cxn>
                <a:cxn ang="0">
                  <a:pos x="328" y="492"/>
                </a:cxn>
                <a:cxn ang="0">
                  <a:pos x="315" y="459"/>
                </a:cxn>
                <a:cxn ang="0">
                  <a:pos x="299" y="419"/>
                </a:cxn>
                <a:cxn ang="0">
                  <a:pos x="314" y="357"/>
                </a:cxn>
                <a:cxn ang="0">
                  <a:pos x="314" y="330"/>
                </a:cxn>
                <a:cxn ang="0">
                  <a:pos x="253" y="337"/>
                </a:cxn>
                <a:cxn ang="0">
                  <a:pos x="217" y="338"/>
                </a:cxn>
                <a:cxn ang="0">
                  <a:pos x="169" y="289"/>
                </a:cxn>
                <a:cxn ang="0">
                  <a:pos x="90" y="287"/>
                </a:cxn>
                <a:cxn ang="0">
                  <a:pos x="52" y="229"/>
                </a:cxn>
                <a:cxn ang="0">
                  <a:pos x="31" y="196"/>
                </a:cxn>
                <a:cxn ang="0">
                  <a:pos x="14" y="140"/>
                </a:cxn>
                <a:cxn ang="0">
                  <a:pos x="79" y="29"/>
                </a:cxn>
              </a:cxnLst>
              <a:rect l="0" t="0" r="r" b="b"/>
              <a:pathLst>
                <a:path w="743" h="631">
                  <a:moveTo>
                    <a:pt x="109" y="21"/>
                  </a:moveTo>
                  <a:lnTo>
                    <a:pt x="99" y="29"/>
                  </a:lnTo>
                  <a:lnTo>
                    <a:pt x="88" y="31"/>
                  </a:lnTo>
                  <a:lnTo>
                    <a:pt x="82" y="35"/>
                  </a:lnTo>
                  <a:lnTo>
                    <a:pt x="82" y="39"/>
                  </a:lnTo>
                  <a:lnTo>
                    <a:pt x="84" y="47"/>
                  </a:lnTo>
                  <a:lnTo>
                    <a:pt x="87" y="56"/>
                  </a:lnTo>
                  <a:lnTo>
                    <a:pt x="94" y="66"/>
                  </a:lnTo>
                  <a:lnTo>
                    <a:pt x="95" y="69"/>
                  </a:lnTo>
                  <a:lnTo>
                    <a:pt x="93" y="72"/>
                  </a:lnTo>
                  <a:lnTo>
                    <a:pt x="93" y="73"/>
                  </a:lnTo>
                  <a:lnTo>
                    <a:pt x="97" y="77"/>
                  </a:lnTo>
                  <a:lnTo>
                    <a:pt x="97" y="83"/>
                  </a:lnTo>
                  <a:lnTo>
                    <a:pt x="93" y="95"/>
                  </a:lnTo>
                  <a:lnTo>
                    <a:pt x="78" y="109"/>
                  </a:lnTo>
                  <a:lnTo>
                    <a:pt x="76" y="111"/>
                  </a:lnTo>
                  <a:lnTo>
                    <a:pt x="73" y="118"/>
                  </a:lnTo>
                  <a:lnTo>
                    <a:pt x="73" y="133"/>
                  </a:lnTo>
                  <a:lnTo>
                    <a:pt x="74" y="140"/>
                  </a:lnTo>
                  <a:lnTo>
                    <a:pt x="78" y="145"/>
                  </a:lnTo>
                  <a:lnTo>
                    <a:pt x="87" y="152"/>
                  </a:lnTo>
                  <a:lnTo>
                    <a:pt x="93" y="165"/>
                  </a:lnTo>
                  <a:lnTo>
                    <a:pt x="95" y="174"/>
                  </a:lnTo>
                  <a:lnTo>
                    <a:pt x="98" y="176"/>
                  </a:lnTo>
                  <a:lnTo>
                    <a:pt x="105" y="176"/>
                  </a:lnTo>
                  <a:lnTo>
                    <a:pt x="113" y="174"/>
                  </a:lnTo>
                  <a:lnTo>
                    <a:pt x="119" y="169"/>
                  </a:lnTo>
                  <a:lnTo>
                    <a:pt x="125" y="161"/>
                  </a:lnTo>
                  <a:lnTo>
                    <a:pt x="126" y="159"/>
                  </a:lnTo>
                  <a:lnTo>
                    <a:pt x="126" y="148"/>
                  </a:lnTo>
                  <a:lnTo>
                    <a:pt x="125" y="134"/>
                  </a:lnTo>
                  <a:lnTo>
                    <a:pt x="115" y="117"/>
                  </a:lnTo>
                  <a:lnTo>
                    <a:pt x="109" y="110"/>
                  </a:lnTo>
                  <a:lnTo>
                    <a:pt x="104" y="101"/>
                  </a:lnTo>
                  <a:lnTo>
                    <a:pt x="104" y="77"/>
                  </a:lnTo>
                  <a:lnTo>
                    <a:pt x="108" y="74"/>
                  </a:lnTo>
                  <a:lnTo>
                    <a:pt x="110" y="70"/>
                  </a:lnTo>
                  <a:lnTo>
                    <a:pt x="111" y="68"/>
                  </a:lnTo>
                  <a:lnTo>
                    <a:pt x="120" y="66"/>
                  </a:lnTo>
                  <a:lnTo>
                    <a:pt x="140" y="53"/>
                  </a:lnTo>
                  <a:lnTo>
                    <a:pt x="173" y="43"/>
                  </a:lnTo>
                  <a:lnTo>
                    <a:pt x="196" y="42"/>
                  </a:lnTo>
                  <a:lnTo>
                    <a:pt x="196" y="36"/>
                  </a:lnTo>
                  <a:lnTo>
                    <a:pt x="195" y="32"/>
                  </a:lnTo>
                  <a:lnTo>
                    <a:pt x="190" y="30"/>
                  </a:lnTo>
                  <a:lnTo>
                    <a:pt x="174" y="29"/>
                  </a:lnTo>
                  <a:lnTo>
                    <a:pt x="172" y="27"/>
                  </a:lnTo>
                  <a:lnTo>
                    <a:pt x="169" y="27"/>
                  </a:lnTo>
                  <a:lnTo>
                    <a:pt x="168" y="25"/>
                  </a:lnTo>
                  <a:lnTo>
                    <a:pt x="169" y="18"/>
                  </a:lnTo>
                  <a:lnTo>
                    <a:pt x="175" y="5"/>
                  </a:lnTo>
                  <a:lnTo>
                    <a:pt x="181" y="0"/>
                  </a:lnTo>
                  <a:lnTo>
                    <a:pt x="186" y="0"/>
                  </a:lnTo>
                  <a:lnTo>
                    <a:pt x="191" y="2"/>
                  </a:lnTo>
                  <a:lnTo>
                    <a:pt x="192" y="4"/>
                  </a:lnTo>
                  <a:lnTo>
                    <a:pt x="201" y="29"/>
                  </a:lnTo>
                  <a:lnTo>
                    <a:pt x="201" y="29"/>
                  </a:lnTo>
                  <a:lnTo>
                    <a:pt x="207" y="40"/>
                  </a:lnTo>
                  <a:lnTo>
                    <a:pt x="223" y="42"/>
                  </a:lnTo>
                  <a:lnTo>
                    <a:pt x="243" y="46"/>
                  </a:lnTo>
                  <a:lnTo>
                    <a:pt x="246" y="46"/>
                  </a:lnTo>
                  <a:lnTo>
                    <a:pt x="260" y="50"/>
                  </a:lnTo>
                  <a:lnTo>
                    <a:pt x="271" y="56"/>
                  </a:lnTo>
                  <a:lnTo>
                    <a:pt x="276" y="61"/>
                  </a:lnTo>
                  <a:lnTo>
                    <a:pt x="280" y="77"/>
                  </a:lnTo>
                  <a:lnTo>
                    <a:pt x="285" y="88"/>
                  </a:lnTo>
                  <a:lnTo>
                    <a:pt x="286" y="90"/>
                  </a:lnTo>
                  <a:lnTo>
                    <a:pt x="292" y="95"/>
                  </a:lnTo>
                  <a:lnTo>
                    <a:pt x="303" y="95"/>
                  </a:lnTo>
                  <a:lnTo>
                    <a:pt x="329" y="90"/>
                  </a:lnTo>
                  <a:lnTo>
                    <a:pt x="340" y="91"/>
                  </a:lnTo>
                  <a:lnTo>
                    <a:pt x="366" y="88"/>
                  </a:lnTo>
                  <a:lnTo>
                    <a:pt x="395" y="88"/>
                  </a:lnTo>
                  <a:lnTo>
                    <a:pt x="398" y="89"/>
                  </a:lnTo>
                  <a:lnTo>
                    <a:pt x="401" y="91"/>
                  </a:lnTo>
                  <a:lnTo>
                    <a:pt x="405" y="97"/>
                  </a:lnTo>
                  <a:lnTo>
                    <a:pt x="405" y="101"/>
                  </a:lnTo>
                  <a:lnTo>
                    <a:pt x="411" y="106"/>
                  </a:lnTo>
                  <a:lnTo>
                    <a:pt x="422" y="112"/>
                  </a:lnTo>
                  <a:lnTo>
                    <a:pt x="432" y="115"/>
                  </a:lnTo>
                  <a:lnTo>
                    <a:pt x="450" y="115"/>
                  </a:lnTo>
                  <a:lnTo>
                    <a:pt x="476" y="110"/>
                  </a:lnTo>
                  <a:lnTo>
                    <a:pt x="484" y="106"/>
                  </a:lnTo>
                  <a:lnTo>
                    <a:pt x="495" y="99"/>
                  </a:lnTo>
                  <a:lnTo>
                    <a:pt x="512" y="99"/>
                  </a:lnTo>
                  <a:lnTo>
                    <a:pt x="523" y="96"/>
                  </a:lnTo>
                  <a:lnTo>
                    <a:pt x="527" y="94"/>
                  </a:lnTo>
                  <a:lnTo>
                    <a:pt x="525" y="91"/>
                  </a:lnTo>
                  <a:lnTo>
                    <a:pt x="506" y="90"/>
                  </a:lnTo>
                  <a:lnTo>
                    <a:pt x="499" y="88"/>
                  </a:lnTo>
                  <a:lnTo>
                    <a:pt x="499" y="88"/>
                  </a:lnTo>
                  <a:lnTo>
                    <a:pt x="506" y="84"/>
                  </a:lnTo>
                  <a:lnTo>
                    <a:pt x="520" y="83"/>
                  </a:lnTo>
                  <a:lnTo>
                    <a:pt x="608" y="83"/>
                  </a:lnTo>
                  <a:lnTo>
                    <a:pt x="620" y="86"/>
                  </a:lnTo>
                  <a:lnTo>
                    <a:pt x="621" y="86"/>
                  </a:lnTo>
                  <a:lnTo>
                    <a:pt x="619" y="88"/>
                  </a:lnTo>
                  <a:lnTo>
                    <a:pt x="606" y="90"/>
                  </a:lnTo>
                  <a:lnTo>
                    <a:pt x="605" y="93"/>
                  </a:lnTo>
                  <a:lnTo>
                    <a:pt x="600" y="95"/>
                  </a:lnTo>
                  <a:lnTo>
                    <a:pt x="587" y="93"/>
                  </a:lnTo>
                  <a:lnTo>
                    <a:pt x="573" y="95"/>
                  </a:lnTo>
                  <a:lnTo>
                    <a:pt x="570" y="99"/>
                  </a:lnTo>
                  <a:lnTo>
                    <a:pt x="571" y="102"/>
                  </a:lnTo>
                  <a:lnTo>
                    <a:pt x="579" y="106"/>
                  </a:lnTo>
                  <a:lnTo>
                    <a:pt x="583" y="107"/>
                  </a:lnTo>
                  <a:lnTo>
                    <a:pt x="590" y="111"/>
                  </a:lnTo>
                  <a:lnTo>
                    <a:pt x="593" y="117"/>
                  </a:lnTo>
                  <a:lnTo>
                    <a:pt x="599" y="122"/>
                  </a:lnTo>
                  <a:lnTo>
                    <a:pt x="600" y="129"/>
                  </a:lnTo>
                  <a:lnTo>
                    <a:pt x="604" y="134"/>
                  </a:lnTo>
                  <a:lnTo>
                    <a:pt x="621" y="132"/>
                  </a:lnTo>
                  <a:lnTo>
                    <a:pt x="638" y="136"/>
                  </a:lnTo>
                  <a:lnTo>
                    <a:pt x="663" y="150"/>
                  </a:lnTo>
                  <a:lnTo>
                    <a:pt x="670" y="152"/>
                  </a:lnTo>
                  <a:lnTo>
                    <a:pt x="678" y="159"/>
                  </a:lnTo>
                  <a:lnTo>
                    <a:pt x="686" y="172"/>
                  </a:lnTo>
                  <a:lnTo>
                    <a:pt x="687" y="177"/>
                  </a:lnTo>
                  <a:lnTo>
                    <a:pt x="689" y="193"/>
                  </a:lnTo>
                  <a:lnTo>
                    <a:pt x="689" y="197"/>
                  </a:lnTo>
                  <a:lnTo>
                    <a:pt x="686" y="199"/>
                  </a:lnTo>
                  <a:lnTo>
                    <a:pt x="676" y="203"/>
                  </a:lnTo>
                  <a:lnTo>
                    <a:pt x="676" y="206"/>
                  </a:lnTo>
                  <a:lnTo>
                    <a:pt x="679" y="207"/>
                  </a:lnTo>
                  <a:lnTo>
                    <a:pt x="689" y="208"/>
                  </a:lnTo>
                  <a:lnTo>
                    <a:pt x="695" y="211"/>
                  </a:lnTo>
                  <a:lnTo>
                    <a:pt x="701" y="211"/>
                  </a:lnTo>
                  <a:lnTo>
                    <a:pt x="705" y="209"/>
                  </a:lnTo>
                  <a:lnTo>
                    <a:pt x="712" y="202"/>
                  </a:lnTo>
                  <a:lnTo>
                    <a:pt x="721" y="201"/>
                  </a:lnTo>
                  <a:lnTo>
                    <a:pt x="727" y="203"/>
                  </a:lnTo>
                  <a:lnTo>
                    <a:pt x="737" y="209"/>
                  </a:lnTo>
                  <a:lnTo>
                    <a:pt x="741" y="214"/>
                  </a:lnTo>
                  <a:lnTo>
                    <a:pt x="743" y="217"/>
                  </a:lnTo>
                  <a:lnTo>
                    <a:pt x="743" y="225"/>
                  </a:lnTo>
                  <a:lnTo>
                    <a:pt x="739" y="228"/>
                  </a:lnTo>
                  <a:lnTo>
                    <a:pt x="734" y="228"/>
                  </a:lnTo>
                  <a:lnTo>
                    <a:pt x="728" y="231"/>
                  </a:lnTo>
                  <a:lnTo>
                    <a:pt x="724" y="234"/>
                  </a:lnTo>
                  <a:lnTo>
                    <a:pt x="708" y="241"/>
                  </a:lnTo>
                  <a:lnTo>
                    <a:pt x="705" y="245"/>
                  </a:lnTo>
                  <a:lnTo>
                    <a:pt x="702" y="247"/>
                  </a:lnTo>
                  <a:lnTo>
                    <a:pt x="691" y="250"/>
                  </a:lnTo>
                  <a:lnTo>
                    <a:pt x="689" y="252"/>
                  </a:lnTo>
                  <a:lnTo>
                    <a:pt x="686" y="258"/>
                  </a:lnTo>
                  <a:lnTo>
                    <a:pt x="686" y="267"/>
                  </a:lnTo>
                  <a:lnTo>
                    <a:pt x="689" y="279"/>
                  </a:lnTo>
                  <a:lnTo>
                    <a:pt x="694" y="281"/>
                  </a:lnTo>
                  <a:lnTo>
                    <a:pt x="700" y="279"/>
                  </a:lnTo>
                  <a:lnTo>
                    <a:pt x="702" y="279"/>
                  </a:lnTo>
                  <a:lnTo>
                    <a:pt x="707" y="284"/>
                  </a:lnTo>
                  <a:lnTo>
                    <a:pt x="702" y="290"/>
                  </a:lnTo>
                  <a:lnTo>
                    <a:pt x="691" y="298"/>
                  </a:lnTo>
                  <a:lnTo>
                    <a:pt x="674" y="304"/>
                  </a:lnTo>
                  <a:lnTo>
                    <a:pt x="673" y="306"/>
                  </a:lnTo>
                  <a:lnTo>
                    <a:pt x="673" y="321"/>
                  </a:lnTo>
                  <a:lnTo>
                    <a:pt x="669" y="327"/>
                  </a:lnTo>
                  <a:lnTo>
                    <a:pt x="663" y="336"/>
                  </a:lnTo>
                  <a:lnTo>
                    <a:pt x="662" y="337"/>
                  </a:lnTo>
                  <a:lnTo>
                    <a:pt x="662" y="341"/>
                  </a:lnTo>
                  <a:lnTo>
                    <a:pt x="662" y="343"/>
                  </a:lnTo>
                  <a:lnTo>
                    <a:pt x="674" y="359"/>
                  </a:lnTo>
                  <a:lnTo>
                    <a:pt x="685" y="370"/>
                  </a:lnTo>
                  <a:lnTo>
                    <a:pt x="689" y="378"/>
                  </a:lnTo>
                  <a:lnTo>
                    <a:pt x="695" y="384"/>
                  </a:lnTo>
                  <a:lnTo>
                    <a:pt x="699" y="386"/>
                  </a:lnTo>
                  <a:lnTo>
                    <a:pt x="699" y="389"/>
                  </a:lnTo>
                  <a:lnTo>
                    <a:pt x="699" y="401"/>
                  </a:lnTo>
                  <a:lnTo>
                    <a:pt x="687" y="414"/>
                  </a:lnTo>
                  <a:lnTo>
                    <a:pt x="680" y="421"/>
                  </a:lnTo>
                  <a:lnTo>
                    <a:pt x="676" y="423"/>
                  </a:lnTo>
                  <a:lnTo>
                    <a:pt x="660" y="424"/>
                  </a:lnTo>
                  <a:lnTo>
                    <a:pt x="654" y="428"/>
                  </a:lnTo>
                  <a:lnTo>
                    <a:pt x="646" y="432"/>
                  </a:lnTo>
                  <a:lnTo>
                    <a:pt x="640" y="440"/>
                  </a:lnTo>
                  <a:lnTo>
                    <a:pt x="635" y="443"/>
                  </a:lnTo>
                  <a:lnTo>
                    <a:pt x="606" y="445"/>
                  </a:lnTo>
                  <a:lnTo>
                    <a:pt x="590" y="449"/>
                  </a:lnTo>
                  <a:lnTo>
                    <a:pt x="572" y="455"/>
                  </a:lnTo>
                  <a:lnTo>
                    <a:pt x="568" y="459"/>
                  </a:lnTo>
                  <a:lnTo>
                    <a:pt x="567" y="460"/>
                  </a:lnTo>
                  <a:lnTo>
                    <a:pt x="542" y="459"/>
                  </a:lnTo>
                  <a:lnTo>
                    <a:pt x="524" y="454"/>
                  </a:lnTo>
                  <a:lnTo>
                    <a:pt x="503" y="441"/>
                  </a:lnTo>
                  <a:lnTo>
                    <a:pt x="481" y="439"/>
                  </a:lnTo>
                  <a:lnTo>
                    <a:pt x="474" y="437"/>
                  </a:lnTo>
                  <a:lnTo>
                    <a:pt x="470" y="437"/>
                  </a:lnTo>
                  <a:lnTo>
                    <a:pt x="469" y="437"/>
                  </a:lnTo>
                  <a:lnTo>
                    <a:pt x="470" y="446"/>
                  </a:lnTo>
                  <a:lnTo>
                    <a:pt x="474" y="455"/>
                  </a:lnTo>
                  <a:lnTo>
                    <a:pt x="485" y="460"/>
                  </a:lnTo>
                  <a:lnTo>
                    <a:pt x="497" y="467"/>
                  </a:lnTo>
                  <a:lnTo>
                    <a:pt x="499" y="470"/>
                  </a:lnTo>
                  <a:lnTo>
                    <a:pt x="498" y="482"/>
                  </a:lnTo>
                  <a:lnTo>
                    <a:pt x="495" y="495"/>
                  </a:lnTo>
                  <a:lnTo>
                    <a:pt x="495" y="502"/>
                  </a:lnTo>
                  <a:lnTo>
                    <a:pt x="496" y="507"/>
                  </a:lnTo>
                  <a:lnTo>
                    <a:pt x="501" y="524"/>
                  </a:lnTo>
                  <a:lnTo>
                    <a:pt x="502" y="532"/>
                  </a:lnTo>
                  <a:lnTo>
                    <a:pt x="503" y="538"/>
                  </a:lnTo>
                  <a:lnTo>
                    <a:pt x="518" y="541"/>
                  </a:lnTo>
                  <a:lnTo>
                    <a:pt x="522" y="542"/>
                  </a:lnTo>
                  <a:lnTo>
                    <a:pt x="546" y="541"/>
                  </a:lnTo>
                  <a:lnTo>
                    <a:pt x="546" y="550"/>
                  </a:lnTo>
                  <a:lnTo>
                    <a:pt x="546" y="551"/>
                  </a:lnTo>
                  <a:lnTo>
                    <a:pt x="544" y="554"/>
                  </a:lnTo>
                  <a:lnTo>
                    <a:pt x="533" y="556"/>
                  </a:lnTo>
                  <a:lnTo>
                    <a:pt x="525" y="559"/>
                  </a:lnTo>
                  <a:lnTo>
                    <a:pt x="524" y="562"/>
                  </a:lnTo>
                  <a:lnTo>
                    <a:pt x="518" y="565"/>
                  </a:lnTo>
                  <a:lnTo>
                    <a:pt x="511" y="565"/>
                  </a:lnTo>
                  <a:lnTo>
                    <a:pt x="506" y="573"/>
                  </a:lnTo>
                  <a:lnTo>
                    <a:pt x="499" y="588"/>
                  </a:lnTo>
                  <a:lnTo>
                    <a:pt x="496" y="591"/>
                  </a:lnTo>
                  <a:lnTo>
                    <a:pt x="491" y="593"/>
                  </a:lnTo>
                  <a:lnTo>
                    <a:pt x="486" y="593"/>
                  </a:lnTo>
                  <a:lnTo>
                    <a:pt x="480" y="596"/>
                  </a:lnTo>
                  <a:lnTo>
                    <a:pt x="477" y="597"/>
                  </a:lnTo>
                  <a:lnTo>
                    <a:pt x="475" y="602"/>
                  </a:lnTo>
                  <a:lnTo>
                    <a:pt x="466" y="602"/>
                  </a:lnTo>
                  <a:lnTo>
                    <a:pt x="454" y="607"/>
                  </a:lnTo>
                  <a:lnTo>
                    <a:pt x="452" y="607"/>
                  </a:lnTo>
                  <a:lnTo>
                    <a:pt x="444" y="611"/>
                  </a:lnTo>
                  <a:lnTo>
                    <a:pt x="436" y="615"/>
                  </a:lnTo>
                  <a:lnTo>
                    <a:pt x="431" y="618"/>
                  </a:lnTo>
                  <a:lnTo>
                    <a:pt x="423" y="626"/>
                  </a:lnTo>
                  <a:lnTo>
                    <a:pt x="421" y="627"/>
                  </a:lnTo>
                  <a:lnTo>
                    <a:pt x="402" y="631"/>
                  </a:lnTo>
                  <a:lnTo>
                    <a:pt x="385" y="631"/>
                  </a:lnTo>
                  <a:lnTo>
                    <a:pt x="383" y="629"/>
                  </a:lnTo>
                  <a:lnTo>
                    <a:pt x="380" y="629"/>
                  </a:lnTo>
                  <a:lnTo>
                    <a:pt x="368" y="621"/>
                  </a:lnTo>
                  <a:lnTo>
                    <a:pt x="364" y="617"/>
                  </a:lnTo>
                  <a:lnTo>
                    <a:pt x="361" y="612"/>
                  </a:lnTo>
                  <a:lnTo>
                    <a:pt x="358" y="607"/>
                  </a:lnTo>
                  <a:lnTo>
                    <a:pt x="353" y="600"/>
                  </a:lnTo>
                  <a:lnTo>
                    <a:pt x="348" y="591"/>
                  </a:lnTo>
                  <a:lnTo>
                    <a:pt x="346" y="580"/>
                  </a:lnTo>
                  <a:lnTo>
                    <a:pt x="330" y="543"/>
                  </a:lnTo>
                  <a:lnTo>
                    <a:pt x="321" y="532"/>
                  </a:lnTo>
                  <a:lnTo>
                    <a:pt x="304" y="519"/>
                  </a:lnTo>
                  <a:lnTo>
                    <a:pt x="304" y="515"/>
                  </a:lnTo>
                  <a:lnTo>
                    <a:pt x="316" y="504"/>
                  </a:lnTo>
                  <a:lnTo>
                    <a:pt x="321" y="497"/>
                  </a:lnTo>
                  <a:lnTo>
                    <a:pt x="324" y="495"/>
                  </a:lnTo>
                  <a:lnTo>
                    <a:pt x="328" y="492"/>
                  </a:lnTo>
                  <a:lnTo>
                    <a:pt x="330" y="491"/>
                  </a:lnTo>
                  <a:lnTo>
                    <a:pt x="331" y="488"/>
                  </a:lnTo>
                  <a:lnTo>
                    <a:pt x="330" y="481"/>
                  </a:lnTo>
                  <a:lnTo>
                    <a:pt x="328" y="476"/>
                  </a:lnTo>
                  <a:lnTo>
                    <a:pt x="323" y="467"/>
                  </a:lnTo>
                  <a:lnTo>
                    <a:pt x="315" y="459"/>
                  </a:lnTo>
                  <a:lnTo>
                    <a:pt x="308" y="454"/>
                  </a:lnTo>
                  <a:lnTo>
                    <a:pt x="307" y="451"/>
                  </a:lnTo>
                  <a:lnTo>
                    <a:pt x="305" y="441"/>
                  </a:lnTo>
                  <a:lnTo>
                    <a:pt x="303" y="435"/>
                  </a:lnTo>
                  <a:lnTo>
                    <a:pt x="303" y="427"/>
                  </a:lnTo>
                  <a:lnTo>
                    <a:pt x="299" y="419"/>
                  </a:lnTo>
                  <a:lnTo>
                    <a:pt x="299" y="407"/>
                  </a:lnTo>
                  <a:lnTo>
                    <a:pt x="303" y="401"/>
                  </a:lnTo>
                  <a:lnTo>
                    <a:pt x="305" y="391"/>
                  </a:lnTo>
                  <a:lnTo>
                    <a:pt x="305" y="380"/>
                  </a:lnTo>
                  <a:lnTo>
                    <a:pt x="314" y="370"/>
                  </a:lnTo>
                  <a:lnTo>
                    <a:pt x="314" y="357"/>
                  </a:lnTo>
                  <a:lnTo>
                    <a:pt x="316" y="352"/>
                  </a:lnTo>
                  <a:lnTo>
                    <a:pt x="323" y="346"/>
                  </a:lnTo>
                  <a:lnTo>
                    <a:pt x="323" y="341"/>
                  </a:lnTo>
                  <a:lnTo>
                    <a:pt x="320" y="332"/>
                  </a:lnTo>
                  <a:lnTo>
                    <a:pt x="318" y="330"/>
                  </a:lnTo>
                  <a:lnTo>
                    <a:pt x="314" y="330"/>
                  </a:lnTo>
                  <a:lnTo>
                    <a:pt x="304" y="330"/>
                  </a:lnTo>
                  <a:lnTo>
                    <a:pt x="285" y="338"/>
                  </a:lnTo>
                  <a:lnTo>
                    <a:pt x="273" y="341"/>
                  </a:lnTo>
                  <a:lnTo>
                    <a:pt x="266" y="341"/>
                  </a:lnTo>
                  <a:lnTo>
                    <a:pt x="257" y="338"/>
                  </a:lnTo>
                  <a:lnTo>
                    <a:pt x="253" y="337"/>
                  </a:lnTo>
                  <a:lnTo>
                    <a:pt x="248" y="335"/>
                  </a:lnTo>
                  <a:lnTo>
                    <a:pt x="242" y="333"/>
                  </a:lnTo>
                  <a:lnTo>
                    <a:pt x="234" y="336"/>
                  </a:lnTo>
                  <a:lnTo>
                    <a:pt x="232" y="338"/>
                  </a:lnTo>
                  <a:lnTo>
                    <a:pt x="226" y="338"/>
                  </a:lnTo>
                  <a:lnTo>
                    <a:pt x="217" y="338"/>
                  </a:lnTo>
                  <a:lnTo>
                    <a:pt x="213" y="336"/>
                  </a:lnTo>
                  <a:lnTo>
                    <a:pt x="212" y="336"/>
                  </a:lnTo>
                  <a:lnTo>
                    <a:pt x="184" y="295"/>
                  </a:lnTo>
                  <a:lnTo>
                    <a:pt x="183" y="293"/>
                  </a:lnTo>
                  <a:lnTo>
                    <a:pt x="180" y="290"/>
                  </a:lnTo>
                  <a:lnTo>
                    <a:pt x="169" y="289"/>
                  </a:lnTo>
                  <a:lnTo>
                    <a:pt x="163" y="285"/>
                  </a:lnTo>
                  <a:lnTo>
                    <a:pt x="151" y="281"/>
                  </a:lnTo>
                  <a:lnTo>
                    <a:pt x="133" y="282"/>
                  </a:lnTo>
                  <a:lnTo>
                    <a:pt x="115" y="287"/>
                  </a:lnTo>
                  <a:lnTo>
                    <a:pt x="105" y="288"/>
                  </a:lnTo>
                  <a:lnTo>
                    <a:pt x="90" y="287"/>
                  </a:lnTo>
                  <a:lnTo>
                    <a:pt x="73" y="279"/>
                  </a:lnTo>
                  <a:lnTo>
                    <a:pt x="70" y="272"/>
                  </a:lnTo>
                  <a:lnTo>
                    <a:pt x="66" y="271"/>
                  </a:lnTo>
                  <a:lnTo>
                    <a:pt x="54" y="265"/>
                  </a:lnTo>
                  <a:lnTo>
                    <a:pt x="52" y="262"/>
                  </a:lnTo>
                  <a:lnTo>
                    <a:pt x="52" y="229"/>
                  </a:lnTo>
                  <a:lnTo>
                    <a:pt x="50" y="220"/>
                  </a:lnTo>
                  <a:lnTo>
                    <a:pt x="47" y="214"/>
                  </a:lnTo>
                  <a:lnTo>
                    <a:pt x="43" y="211"/>
                  </a:lnTo>
                  <a:lnTo>
                    <a:pt x="41" y="208"/>
                  </a:lnTo>
                  <a:lnTo>
                    <a:pt x="34" y="199"/>
                  </a:lnTo>
                  <a:lnTo>
                    <a:pt x="31" y="196"/>
                  </a:lnTo>
                  <a:lnTo>
                    <a:pt x="28" y="176"/>
                  </a:lnTo>
                  <a:lnTo>
                    <a:pt x="25" y="170"/>
                  </a:lnTo>
                  <a:lnTo>
                    <a:pt x="24" y="168"/>
                  </a:lnTo>
                  <a:lnTo>
                    <a:pt x="0" y="169"/>
                  </a:lnTo>
                  <a:lnTo>
                    <a:pt x="6" y="155"/>
                  </a:lnTo>
                  <a:lnTo>
                    <a:pt x="14" y="140"/>
                  </a:lnTo>
                  <a:lnTo>
                    <a:pt x="27" y="95"/>
                  </a:lnTo>
                  <a:lnTo>
                    <a:pt x="40" y="73"/>
                  </a:lnTo>
                  <a:lnTo>
                    <a:pt x="65" y="50"/>
                  </a:lnTo>
                  <a:lnTo>
                    <a:pt x="68" y="45"/>
                  </a:lnTo>
                  <a:lnTo>
                    <a:pt x="73" y="35"/>
                  </a:lnTo>
                  <a:lnTo>
                    <a:pt x="79" y="29"/>
                  </a:lnTo>
                  <a:lnTo>
                    <a:pt x="94" y="23"/>
                  </a:lnTo>
                  <a:lnTo>
                    <a:pt x="109" y="21"/>
                  </a:ln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sz="1950" dirty="0">
                <a:latin typeface="Raleway Light"/>
              </a:endParaRPr>
            </a:p>
          </p:txBody>
        </p:sp>
        <p:sp>
          <p:nvSpPr>
            <p:cNvPr id="125" name="Freeform 239">
              <a:extLst>
                <a:ext uri="{FF2B5EF4-FFF2-40B4-BE49-F238E27FC236}">
                  <a16:creationId xmlns:a16="http://schemas.microsoft.com/office/drawing/2014/main" id="{E4239258-394D-8475-FE74-D37A462B091C}"/>
                </a:ext>
              </a:extLst>
            </p:cNvPr>
            <p:cNvSpPr>
              <a:spLocks noChangeAspect="1"/>
            </p:cNvSpPr>
            <p:nvPr/>
          </p:nvSpPr>
          <p:spPr bwMode="gray">
            <a:xfrm>
              <a:off x="3354938" y="4662146"/>
              <a:ext cx="169029" cy="169510"/>
            </a:xfrm>
            <a:custGeom>
              <a:avLst/>
              <a:gdLst/>
              <a:ahLst/>
              <a:cxnLst>
                <a:cxn ang="0">
                  <a:pos x="112" y="2"/>
                </a:cxn>
                <a:cxn ang="0">
                  <a:pos x="147" y="18"/>
                </a:cxn>
                <a:cxn ang="0">
                  <a:pos x="189" y="41"/>
                </a:cxn>
                <a:cxn ang="0">
                  <a:pos x="194" y="57"/>
                </a:cxn>
                <a:cxn ang="0">
                  <a:pos x="209" y="62"/>
                </a:cxn>
                <a:cxn ang="0">
                  <a:pos x="222" y="60"/>
                </a:cxn>
                <a:cxn ang="0">
                  <a:pos x="253" y="62"/>
                </a:cxn>
                <a:cxn ang="0">
                  <a:pos x="259" y="54"/>
                </a:cxn>
                <a:cxn ang="0">
                  <a:pos x="271" y="56"/>
                </a:cxn>
                <a:cxn ang="0">
                  <a:pos x="284" y="65"/>
                </a:cxn>
                <a:cxn ang="0">
                  <a:pos x="304" y="76"/>
                </a:cxn>
                <a:cxn ang="0">
                  <a:pos x="291" y="78"/>
                </a:cxn>
                <a:cxn ang="0">
                  <a:pos x="295" y="89"/>
                </a:cxn>
                <a:cxn ang="0">
                  <a:pos x="302" y="103"/>
                </a:cxn>
                <a:cxn ang="0">
                  <a:pos x="311" y="125"/>
                </a:cxn>
                <a:cxn ang="0">
                  <a:pos x="302" y="126"/>
                </a:cxn>
                <a:cxn ang="0">
                  <a:pos x="280" y="165"/>
                </a:cxn>
                <a:cxn ang="0">
                  <a:pos x="260" y="186"/>
                </a:cxn>
                <a:cxn ang="0">
                  <a:pos x="241" y="207"/>
                </a:cxn>
                <a:cxn ang="0">
                  <a:pos x="216" y="221"/>
                </a:cxn>
                <a:cxn ang="0">
                  <a:pos x="162" y="239"/>
                </a:cxn>
                <a:cxn ang="0">
                  <a:pos x="152" y="247"/>
                </a:cxn>
                <a:cxn ang="0">
                  <a:pos x="146" y="266"/>
                </a:cxn>
                <a:cxn ang="0">
                  <a:pos x="140" y="269"/>
                </a:cxn>
                <a:cxn ang="0">
                  <a:pos x="134" y="265"/>
                </a:cxn>
                <a:cxn ang="0">
                  <a:pos x="120" y="286"/>
                </a:cxn>
                <a:cxn ang="0">
                  <a:pos x="118" y="320"/>
                </a:cxn>
                <a:cxn ang="0">
                  <a:pos x="114" y="329"/>
                </a:cxn>
                <a:cxn ang="0">
                  <a:pos x="97" y="340"/>
                </a:cxn>
                <a:cxn ang="0">
                  <a:pos x="78" y="344"/>
                </a:cxn>
                <a:cxn ang="0">
                  <a:pos x="71" y="330"/>
                </a:cxn>
                <a:cxn ang="0">
                  <a:pos x="60" y="321"/>
                </a:cxn>
                <a:cxn ang="0">
                  <a:pos x="46" y="318"/>
                </a:cxn>
                <a:cxn ang="0">
                  <a:pos x="33" y="314"/>
                </a:cxn>
                <a:cxn ang="0">
                  <a:pos x="21" y="320"/>
                </a:cxn>
                <a:cxn ang="0">
                  <a:pos x="17" y="304"/>
                </a:cxn>
                <a:cxn ang="0">
                  <a:pos x="15" y="297"/>
                </a:cxn>
                <a:cxn ang="0">
                  <a:pos x="28" y="290"/>
                </a:cxn>
                <a:cxn ang="0">
                  <a:pos x="32" y="276"/>
                </a:cxn>
                <a:cxn ang="0">
                  <a:pos x="28" y="264"/>
                </a:cxn>
                <a:cxn ang="0">
                  <a:pos x="27" y="261"/>
                </a:cxn>
                <a:cxn ang="0">
                  <a:pos x="40" y="254"/>
                </a:cxn>
                <a:cxn ang="0">
                  <a:pos x="53" y="243"/>
                </a:cxn>
                <a:cxn ang="0">
                  <a:pos x="59" y="213"/>
                </a:cxn>
                <a:cxn ang="0">
                  <a:pos x="53" y="205"/>
                </a:cxn>
                <a:cxn ang="0">
                  <a:pos x="45" y="197"/>
                </a:cxn>
                <a:cxn ang="0">
                  <a:pos x="30" y="217"/>
                </a:cxn>
                <a:cxn ang="0">
                  <a:pos x="21" y="210"/>
                </a:cxn>
                <a:cxn ang="0">
                  <a:pos x="2" y="199"/>
                </a:cxn>
                <a:cxn ang="0">
                  <a:pos x="0" y="164"/>
                </a:cxn>
                <a:cxn ang="0">
                  <a:pos x="1" y="130"/>
                </a:cxn>
                <a:cxn ang="0">
                  <a:pos x="17" y="120"/>
                </a:cxn>
                <a:cxn ang="0">
                  <a:pos x="26" y="97"/>
                </a:cxn>
                <a:cxn ang="0">
                  <a:pos x="40" y="72"/>
                </a:cxn>
                <a:cxn ang="0">
                  <a:pos x="44" y="60"/>
                </a:cxn>
                <a:cxn ang="0">
                  <a:pos x="42" y="33"/>
                </a:cxn>
                <a:cxn ang="0">
                  <a:pos x="66" y="27"/>
                </a:cxn>
                <a:cxn ang="0">
                  <a:pos x="71" y="24"/>
                </a:cxn>
                <a:cxn ang="0">
                  <a:pos x="88" y="9"/>
                </a:cxn>
                <a:cxn ang="0">
                  <a:pos x="103" y="7"/>
                </a:cxn>
                <a:cxn ang="0">
                  <a:pos x="109" y="0"/>
                </a:cxn>
              </a:cxnLst>
              <a:rect l="0" t="0" r="r" b="b"/>
              <a:pathLst>
                <a:path w="311" h="345">
                  <a:moveTo>
                    <a:pt x="109" y="0"/>
                  </a:moveTo>
                  <a:lnTo>
                    <a:pt x="112" y="2"/>
                  </a:lnTo>
                  <a:lnTo>
                    <a:pt x="115" y="5"/>
                  </a:lnTo>
                  <a:lnTo>
                    <a:pt x="147" y="18"/>
                  </a:lnTo>
                  <a:lnTo>
                    <a:pt x="177" y="33"/>
                  </a:lnTo>
                  <a:lnTo>
                    <a:pt x="189" y="41"/>
                  </a:lnTo>
                  <a:lnTo>
                    <a:pt x="191" y="46"/>
                  </a:lnTo>
                  <a:lnTo>
                    <a:pt x="194" y="57"/>
                  </a:lnTo>
                  <a:lnTo>
                    <a:pt x="196" y="61"/>
                  </a:lnTo>
                  <a:lnTo>
                    <a:pt x="209" y="62"/>
                  </a:lnTo>
                  <a:lnTo>
                    <a:pt x="217" y="60"/>
                  </a:lnTo>
                  <a:lnTo>
                    <a:pt x="222" y="60"/>
                  </a:lnTo>
                  <a:lnTo>
                    <a:pt x="243" y="62"/>
                  </a:lnTo>
                  <a:lnTo>
                    <a:pt x="253" y="62"/>
                  </a:lnTo>
                  <a:lnTo>
                    <a:pt x="254" y="60"/>
                  </a:lnTo>
                  <a:lnTo>
                    <a:pt x="259" y="54"/>
                  </a:lnTo>
                  <a:lnTo>
                    <a:pt x="264" y="54"/>
                  </a:lnTo>
                  <a:lnTo>
                    <a:pt x="271" y="56"/>
                  </a:lnTo>
                  <a:lnTo>
                    <a:pt x="277" y="62"/>
                  </a:lnTo>
                  <a:lnTo>
                    <a:pt x="284" y="65"/>
                  </a:lnTo>
                  <a:lnTo>
                    <a:pt x="298" y="76"/>
                  </a:lnTo>
                  <a:lnTo>
                    <a:pt x="304" y="76"/>
                  </a:lnTo>
                  <a:lnTo>
                    <a:pt x="302" y="78"/>
                  </a:lnTo>
                  <a:lnTo>
                    <a:pt x="291" y="78"/>
                  </a:lnTo>
                  <a:lnTo>
                    <a:pt x="290" y="87"/>
                  </a:lnTo>
                  <a:lnTo>
                    <a:pt x="295" y="89"/>
                  </a:lnTo>
                  <a:lnTo>
                    <a:pt x="297" y="92"/>
                  </a:lnTo>
                  <a:lnTo>
                    <a:pt x="302" y="103"/>
                  </a:lnTo>
                  <a:lnTo>
                    <a:pt x="303" y="108"/>
                  </a:lnTo>
                  <a:lnTo>
                    <a:pt x="311" y="125"/>
                  </a:lnTo>
                  <a:lnTo>
                    <a:pt x="311" y="126"/>
                  </a:lnTo>
                  <a:lnTo>
                    <a:pt x="302" y="126"/>
                  </a:lnTo>
                  <a:lnTo>
                    <a:pt x="295" y="141"/>
                  </a:lnTo>
                  <a:lnTo>
                    <a:pt x="280" y="165"/>
                  </a:lnTo>
                  <a:lnTo>
                    <a:pt x="268" y="180"/>
                  </a:lnTo>
                  <a:lnTo>
                    <a:pt x="260" y="186"/>
                  </a:lnTo>
                  <a:lnTo>
                    <a:pt x="250" y="195"/>
                  </a:lnTo>
                  <a:lnTo>
                    <a:pt x="241" y="207"/>
                  </a:lnTo>
                  <a:lnTo>
                    <a:pt x="232" y="213"/>
                  </a:lnTo>
                  <a:lnTo>
                    <a:pt x="216" y="221"/>
                  </a:lnTo>
                  <a:lnTo>
                    <a:pt x="180" y="232"/>
                  </a:lnTo>
                  <a:lnTo>
                    <a:pt x="162" y="239"/>
                  </a:lnTo>
                  <a:lnTo>
                    <a:pt x="155" y="244"/>
                  </a:lnTo>
                  <a:lnTo>
                    <a:pt x="152" y="247"/>
                  </a:lnTo>
                  <a:lnTo>
                    <a:pt x="147" y="256"/>
                  </a:lnTo>
                  <a:lnTo>
                    <a:pt x="146" y="266"/>
                  </a:lnTo>
                  <a:lnTo>
                    <a:pt x="142" y="269"/>
                  </a:lnTo>
                  <a:lnTo>
                    <a:pt x="140" y="269"/>
                  </a:lnTo>
                  <a:lnTo>
                    <a:pt x="136" y="265"/>
                  </a:lnTo>
                  <a:lnTo>
                    <a:pt x="134" y="265"/>
                  </a:lnTo>
                  <a:lnTo>
                    <a:pt x="134" y="266"/>
                  </a:lnTo>
                  <a:lnTo>
                    <a:pt x="120" y="286"/>
                  </a:lnTo>
                  <a:lnTo>
                    <a:pt x="118" y="299"/>
                  </a:lnTo>
                  <a:lnTo>
                    <a:pt x="118" y="320"/>
                  </a:lnTo>
                  <a:lnTo>
                    <a:pt x="115" y="328"/>
                  </a:lnTo>
                  <a:lnTo>
                    <a:pt x="114" y="329"/>
                  </a:lnTo>
                  <a:lnTo>
                    <a:pt x="104" y="333"/>
                  </a:lnTo>
                  <a:lnTo>
                    <a:pt x="97" y="340"/>
                  </a:lnTo>
                  <a:lnTo>
                    <a:pt x="86" y="345"/>
                  </a:lnTo>
                  <a:lnTo>
                    <a:pt x="78" y="344"/>
                  </a:lnTo>
                  <a:lnTo>
                    <a:pt x="73" y="336"/>
                  </a:lnTo>
                  <a:lnTo>
                    <a:pt x="71" y="330"/>
                  </a:lnTo>
                  <a:lnTo>
                    <a:pt x="66" y="321"/>
                  </a:lnTo>
                  <a:lnTo>
                    <a:pt x="60" y="321"/>
                  </a:lnTo>
                  <a:lnTo>
                    <a:pt x="50" y="321"/>
                  </a:lnTo>
                  <a:lnTo>
                    <a:pt x="46" y="318"/>
                  </a:lnTo>
                  <a:lnTo>
                    <a:pt x="43" y="314"/>
                  </a:lnTo>
                  <a:lnTo>
                    <a:pt x="33" y="314"/>
                  </a:lnTo>
                  <a:lnTo>
                    <a:pt x="26" y="319"/>
                  </a:lnTo>
                  <a:lnTo>
                    <a:pt x="21" y="320"/>
                  </a:lnTo>
                  <a:lnTo>
                    <a:pt x="18" y="318"/>
                  </a:lnTo>
                  <a:lnTo>
                    <a:pt x="17" y="304"/>
                  </a:lnTo>
                  <a:lnTo>
                    <a:pt x="15" y="299"/>
                  </a:lnTo>
                  <a:lnTo>
                    <a:pt x="15" y="297"/>
                  </a:lnTo>
                  <a:lnTo>
                    <a:pt x="18" y="292"/>
                  </a:lnTo>
                  <a:lnTo>
                    <a:pt x="28" y="290"/>
                  </a:lnTo>
                  <a:lnTo>
                    <a:pt x="33" y="285"/>
                  </a:lnTo>
                  <a:lnTo>
                    <a:pt x="32" y="276"/>
                  </a:lnTo>
                  <a:lnTo>
                    <a:pt x="30" y="274"/>
                  </a:lnTo>
                  <a:lnTo>
                    <a:pt x="28" y="264"/>
                  </a:lnTo>
                  <a:lnTo>
                    <a:pt x="27" y="264"/>
                  </a:lnTo>
                  <a:lnTo>
                    <a:pt x="27" y="261"/>
                  </a:lnTo>
                  <a:lnTo>
                    <a:pt x="30" y="258"/>
                  </a:lnTo>
                  <a:lnTo>
                    <a:pt x="40" y="254"/>
                  </a:lnTo>
                  <a:lnTo>
                    <a:pt x="46" y="250"/>
                  </a:lnTo>
                  <a:lnTo>
                    <a:pt x="53" y="243"/>
                  </a:lnTo>
                  <a:lnTo>
                    <a:pt x="55" y="237"/>
                  </a:lnTo>
                  <a:lnTo>
                    <a:pt x="59" y="213"/>
                  </a:lnTo>
                  <a:lnTo>
                    <a:pt x="56" y="207"/>
                  </a:lnTo>
                  <a:lnTo>
                    <a:pt x="53" y="205"/>
                  </a:lnTo>
                  <a:lnTo>
                    <a:pt x="51" y="191"/>
                  </a:lnTo>
                  <a:lnTo>
                    <a:pt x="45" y="197"/>
                  </a:lnTo>
                  <a:lnTo>
                    <a:pt x="37" y="210"/>
                  </a:lnTo>
                  <a:lnTo>
                    <a:pt x="30" y="217"/>
                  </a:lnTo>
                  <a:lnTo>
                    <a:pt x="26" y="215"/>
                  </a:lnTo>
                  <a:lnTo>
                    <a:pt x="21" y="210"/>
                  </a:lnTo>
                  <a:lnTo>
                    <a:pt x="11" y="206"/>
                  </a:lnTo>
                  <a:lnTo>
                    <a:pt x="2" y="199"/>
                  </a:lnTo>
                  <a:lnTo>
                    <a:pt x="0" y="173"/>
                  </a:lnTo>
                  <a:lnTo>
                    <a:pt x="0" y="164"/>
                  </a:lnTo>
                  <a:lnTo>
                    <a:pt x="2" y="156"/>
                  </a:lnTo>
                  <a:lnTo>
                    <a:pt x="1" y="130"/>
                  </a:lnTo>
                  <a:lnTo>
                    <a:pt x="3" y="126"/>
                  </a:lnTo>
                  <a:lnTo>
                    <a:pt x="17" y="120"/>
                  </a:lnTo>
                  <a:lnTo>
                    <a:pt x="24" y="111"/>
                  </a:lnTo>
                  <a:lnTo>
                    <a:pt x="26" y="97"/>
                  </a:lnTo>
                  <a:lnTo>
                    <a:pt x="28" y="89"/>
                  </a:lnTo>
                  <a:lnTo>
                    <a:pt x="40" y="72"/>
                  </a:lnTo>
                  <a:lnTo>
                    <a:pt x="44" y="66"/>
                  </a:lnTo>
                  <a:lnTo>
                    <a:pt x="44" y="60"/>
                  </a:lnTo>
                  <a:lnTo>
                    <a:pt x="42" y="46"/>
                  </a:lnTo>
                  <a:lnTo>
                    <a:pt x="42" y="33"/>
                  </a:lnTo>
                  <a:lnTo>
                    <a:pt x="46" y="27"/>
                  </a:lnTo>
                  <a:lnTo>
                    <a:pt x="66" y="27"/>
                  </a:lnTo>
                  <a:lnTo>
                    <a:pt x="67" y="27"/>
                  </a:lnTo>
                  <a:lnTo>
                    <a:pt x="71" y="24"/>
                  </a:lnTo>
                  <a:lnTo>
                    <a:pt x="82" y="13"/>
                  </a:lnTo>
                  <a:lnTo>
                    <a:pt x="88" y="9"/>
                  </a:lnTo>
                  <a:lnTo>
                    <a:pt x="97" y="8"/>
                  </a:lnTo>
                  <a:lnTo>
                    <a:pt x="103" y="7"/>
                  </a:lnTo>
                  <a:lnTo>
                    <a:pt x="108" y="2"/>
                  </a:lnTo>
                  <a:lnTo>
                    <a:pt x="109" y="0"/>
                  </a:ln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 sz="1950" dirty="0">
                <a:latin typeface="Raleway Light"/>
              </a:endParaRPr>
            </a:p>
          </p:txBody>
        </p:sp>
        <p:sp>
          <p:nvSpPr>
            <p:cNvPr id="126" name="Freeform 240">
              <a:extLst>
                <a:ext uri="{FF2B5EF4-FFF2-40B4-BE49-F238E27FC236}">
                  <a16:creationId xmlns:a16="http://schemas.microsoft.com/office/drawing/2014/main" id="{7BE6C780-5437-4950-B755-A520F4C2B3C7}"/>
                </a:ext>
              </a:extLst>
            </p:cNvPr>
            <p:cNvSpPr>
              <a:spLocks noChangeAspect="1"/>
            </p:cNvSpPr>
            <p:nvPr/>
          </p:nvSpPr>
          <p:spPr bwMode="gray">
            <a:xfrm>
              <a:off x="3897470" y="5222265"/>
              <a:ext cx="250818" cy="240753"/>
            </a:xfrm>
            <a:custGeom>
              <a:avLst/>
              <a:gdLst/>
              <a:ahLst/>
              <a:cxnLst>
                <a:cxn ang="0">
                  <a:pos x="8" y="164"/>
                </a:cxn>
                <a:cxn ang="0">
                  <a:pos x="19" y="117"/>
                </a:cxn>
                <a:cxn ang="0">
                  <a:pos x="18" y="87"/>
                </a:cxn>
                <a:cxn ang="0">
                  <a:pos x="29" y="66"/>
                </a:cxn>
                <a:cxn ang="0">
                  <a:pos x="43" y="35"/>
                </a:cxn>
                <a:cxn ang="0">
                  <a:pos x="64" y="25"/>
                </a:cxn>
                <a:cxn ang="0">
                  <a:pos x="121" y="8"/>
                </a:cxn>
                <a:cxn ang="0">
                  <a:pos x="156" y="0"/>
                </a:cxn>
                <a:cxn ang="0">
                  <a:pos x="212" y="3"/>
                </a:cxn>
                <a:cxn ang="0">
                  <a:pos x="232" y="19"/>
                </a:cxn>
                <a:cxn ang="0">
                  <a:pos x="248" y="44"/>
                </a:cxn>
                <a:cxn ang="0">
                  <a:pos x="252" y="55"/>
                </a:cxn>
                <a:cxn ang="0">
                  <a:pos x="260" y="71"/>
                </a:cxn>
                <a:cxn ang="0">
                  <a:pos x="261" y="121"/>
                </a:cxn>
                <a:cxn ang="0">
                  <a:pos x="265" y="163"/>
                </a:cxn>
                <a:cxn ang="0">
                  <a:pos x="286" y="169"/>
                </a:cxn>
                <a:cxn ang="0">
                  <a:pos x="311" y="175"/>
                </a:cxn>
                <a:cxn ang="0">
                  <a:pos x="335" y="174"/>
                </a:cxn>
                <a:cxn ang="0">
                  <a:pos x="349" y="168"/>
                </a:cxn>
                <a:cxn ang="0">
                  <a:pos x="378" y="180"/>
                </a:cxn>
                <a:cxn ang="0">
                  <a:pos x="386" y="195"/>
                </a:cxn>
                <a:cxn ang="0">
                  <a:pos x="392" y="230"/>
                </a:cxn>
                <a:cxn ang="0">
                  <a:pos x="392" y="260"/>
                </a:cxn>
                <a:cxn ang="0">
                  <a:pos x="404" y="272"/>
                </a:cxn>
                <a:cxn ang="0">
                  <a:pos x="421" y="275"/>
                </a:cxn>
                <a:cxn ang="0">
                  <a:pos x="440" y="272"/>
                </a:cxn>
                <a:cxn ang="0">
                  <a:pos x="454" y="275"/>
                </a:cxn>
                <a:cxn ang="0">
                  <a:pos x="459" y="308"/>
                </a:cxn>
                <a:cxn ang="0">
                  <a:pos x="454" y="327"/>
                </a:cxn>
                <a:cxn ang="0">
                  <a:pos x="449" y="374"/>
                </a:cxn>
                <a:cxn ang="0">
                  <a:pos x="443" y="420"/>
                </a:cxn>
                <a:cxn ang="0">
                  <a:pos x="433" y="438"/>
                </a:cxn>
                <a:cxn ang="0">
                  <a:pos x="411" y="458"/>
                </a:cxn>
                <a:cxn ang="0">
                  <a:pos x="404" y="463"/>
                </a:cxn>
                <a:cxn ang="0">
                  <a:pos x="388" y="479"/>
                </a:cxn>
                <a:cxn ang="0">
                  <a:pos x="378" y="482"/>
                </a:cxn>
                <a:cxn ang="0">
                  <a:pos x="356" y="483"/>
                </a:cxn>
                <a:cxn ang="0">
                  <a:pos x="345" y="491"/>
                </a:cxn>
                <a:cxn ang="0">
                  <a:pos x="333" y="488"/>
                </a:cxn>
                <a:cxn ang="0">
                  <a:pos x="313" y="487"/>
                </a:cxn>
                <a:cxn ang="0">
                  <a:pos x="290" y="474"/>
                </a:cxn>
                <a:cxn ang="0">
                  <a:pos x="236" y="469"/>
                </a:cxn>
                <a:cxn ang="0">
                  <a:pos x="233" y="459"/>
                </a:cxn>
                <a:cxn ang="0">
                  <a:pos x="238" y="442"/>
                </a:cxn>
                <a:cxn ang="0">
                  <a:pos x="264" y="395"/>
                </a:cxn>
                <a:cxn ang="0">
                  <a:pos x="273" y="372"/>
                </a:cxn>
                <a:cxn ang="0">
                  <a:pos x="269" y="358"/>
                </a:cxn>
                <a:cxn ang="0">
                  <a:pos x="260" y="348"/>
                </a:cxn>
                <a:cxn ang="0">
                  <a:pos x="238" y="339"/>
                </a:cxn>
                <a:cxn ang="0">
                  <a:pos x="214" y="319"/>
                </a:cxn>
                <a:cxn ang="0">
                  <a:pos x="173" y="293"/>
                </a:cxn>
                <a:cxn ang="0">
                  <a:pos x="155" y="287"/>
                </a:cxn>
                <a:cxn ang="0">
                  <a:pos x="118" y="283"/>
                </a:cxn>
                <a:cxn ang="0">
                  <a:pos x="102" y="276"/>
                </a:cxn>
                <a:cxn ang="0">
                  <a:pos x="89" y="256"/>
                </a:cxn>
                <a:cxn ang="0">
                  <a:pos x="74" y="246"/>
                </a:cxn>
                <a:cxn ang="0">
                  <a:pos x="46" y="223"/>
                </a:cxn>
                <a:cxn ang="0">
                  <a:pos x="22" y="189"/>
                </a:cxn>
                <a:cxn ang="0">
                  <a:pos x="0" y="179"/>
                </a:cxn>
              </a:cxnLst>
              <a:rect l="0" t="0" r="r" b="b"/>
              <a:pathLst>
                <a:path w="459" h="491">
                  <a:moveTo>
                    <a:pt x="0" y="179"/>
                  </a:moveTo>
                  <a:lnTo>
                    <a:pt x="8" y="164"/>
                  </a:lnTo>
                  <a:lnTo>
                    <a:pt x="19" y="124"/>
                  </a:lnTo>
                  <a:lnTo>
                    <a:pt x="19" y="117"/>
                  </a:lnTo>
                  <a:lnTo>
                    <a:pt x="18" y="113"/>
                  </a:lnTo>
                  <a:lnTo>
                    <a:pt x="18" y="87"/>
                  </a:lnTo>
                  <a:lnTo>
                    <a:pt x="18" y="84"/>
                  </a:lnTo>
                  <a:lnTo>
                    <a:pt x="29" y="66"/>
                  </a:lnTo>
                  <a:lnTo>
                    <a:pt x="40" y="50"/>
                  </a:lnTo>
                  <a:lnTo>
                    <a:pt x="43" y="35"/>
                  </a:lnTo>
                  <a:lnTo>
                    <a:pt x="45" y="29"/>
                  </a:lnTo>
                  <a:lnTo>
                    <a:pt x="64" y="25"/>
                  </a:lnTo>
                  <a:lnTo>
                    <a:pt x="118" y="8"/>
                  </a:lnTo>
                  <a:lnTo>
                    <a:pt x="121" y="8"/>
                  </a:lnTo>
                  <a:lnTo>
                    <a:pt x="152" y="0"/>
                  </a:lnTo>
                  <a:lnTo>
                    <a:pt x="156" y="0"/>
                  </a:lnTo>
                  <a:lnTo>
                    <a:pt x="199" y="0"/>
                  </a:lnTo>
                  <a:lnTo>
                    <a:pt x="212" y="3"/>
                  </a:lnTo>
                  <a:lnTo>
                    <a:pt x="222" y="11"/>
                  </a:lnTo>
                  <a:lnTo>
                    <a:pt x="232" y="19"/>
                  </a:lnTo>
                  <a:lnTo>
                    <a:pt x="247" y="40"/>
                  </a:lnTo>
                  <a:lnTo>
                    <a:pt x="248" y="44"/>
                  </a:lnTo>
                  <a:lnTo>
                    <a:pt x="254" y="50"/>
                  </a:lnTo>
                  <a:lnTo>
                    <a:pt x="252" y="55"/>
                  </a:lnTo>
                  <a:lnTo>
                    <a:pt x="252" y="57"/>
                  </a:lnTo>
                  <a:lnTo>
                    <a:pt x="260" y="71"/>
                  </a:lnTo>
                  <a:lnTo>
                    <a:pt x="261" y="73"/>
                  </a:lnTo>
                  <a:lnTo>
                    <a:pt x="261" y="121"/>
                  </a:lnTo>
                  <a:lnTo>
                    <a:pt x="261" y="154"/>
                  </a:lnTo>
                  <a:lnTo>
                    <a:pt x="265" y="163"/>
                  </a:lnTo>
                  <a:lnTo>
                    <a:pt x="271" y="165"/>
                  </a:lnTo>
                  <a:lnTo>
                    <a:pt x="286" y="169"/>
                  </a:lnTo>
                  <a:lnTo>
                    <a:pt x="293" y="173"/>
                  </a:lnTo>
                  <a:lnTo>
                    <a:pt x="311" y="175"/>
                  </a:lnTo>
                  <a:lnTo>
                    <a:pt x="323" y="175"/>
                  </a:lnTo>
                  <a:lnTo>
                    <a:pt x="335" y="174"/>
                  </a:lnTo>
                  <a:lnTo>
                    <a:pt x="340" y="171"/>
                  </a:lnTo>
                  <a:lnTo>
                    <a:pt x="349" y="168"/>
                  </a:lnTo>
                  <a:lnTo>
                    <a:pt x="355" y="173"/>
                  </a:lnTo>
                  <a:lnTo>
                    <a:pt x="378" y="180"/>
                  </a:lnTo>
                  <a:lnTo>
                    <a:pt x="384" y="189"/>
                  </a:lnTo>
                  <a:lnTo>
                    <a:pt x="386" y="195"/>
                  </a:lnTo>
                  <a:lnTo>
                    <a:pt x="388" y="218"/>
                  </a:lnTo>
                  <a:lnTo>
                    <a:pt x="392" y="230"/>
                  </a:lnTo>
                  <a:lnTo>
                    <a:pt x="390" y="255"/>
                  </a:lnTo>
                  <a:lnTo>
                    <a:pt x="392" y="260"/>
                  </a:lnTo>
                  <a:lnTo>
                    <a:pt x="397" y="267"/>
                  </a:lnTo>
                  <a:lnTo>
                    <a:pt x="404" y="272"/>
                  </a:lnTo>
                  <a:lnTo>
                    <a:pt x="411" y="275"/>
                  </a:lnTo>
                  <a:lnTo>
                    <a:pt x="421" y="275"/>
                  </a:lnTo>
                  <a:lnTo>
                    <a:pt x="426" y="272"/>
                  </a:lnTo>
                  <a:lnTo>
                    <a:pt x="440" y="272"/>
                  </a:lnTo>
                  <a:lnTo>
                    <a:pt x="449" y="270"/>
                  </a:lnTo>
                  <a:lnTo>
                    <a:pt x="454" y="275"/>
                  </a:lnTo>
                  <a:lnTo>
                    <a:pt x="459" y="283"/>
                  </a:lnTo>
                  <a:lnTo>
                    <a:pt x="459" y="308"/>
                  </a:lnTo>
                  <a:lnTo>
                    <a:pt x="458" y="311"/>
                  </a:lnTo>
                  <a:lnTo>
                    <a:pt x="454" y="327"/>
                  </a:lnTo>
                  <a:lnTo>
                    <a:pt x="451" y="353"/>
                  </a:lnTo>
                  <a:lnTo>
                    <a:pt x="449" y="374"/>
                  </a:lnTo>
                  <a:lnTo>
                    <a:pt x="446" y="404"/>
                  </a:lnTo>
                  <a:lnTo>
                    <a:pt x="443" y="420"/>
                  </a:lnTo>
                  <a:lnTo>
                    <a:pt x="440" y="428"/>
                  </a:lnTo>
                  <a:lnTo>
                    <a:pt x="433" y="438"/>
                  </a:lnTo>
                  <a:lnTo>
                    <a:pt x="425" y="447"/>
                  </a:lnTo>
                  <a:lnTo>
                    <a:pt x="411" y="458"/>
                  </a:lnTo>
                  <a:lnTo>
                    <a:pt x="409" y="461"/>
                  </a:lnTo>
                  <a:lnTo>
                    <a:pt x="404" y="463"/>
                  </a:lnTo>
                  <a:lnTo>
                    <a:pt x="390" y="475"/>
                  </a:lnTo>
                  <a:lnTo>
                    <a:pt x="388" y="479"/>
                  </a:lnTo>
                  <a:lnTo>
                    <a:pt x="386" y="480"/>
                  </a:lnTo>
                  <a:lnTo>
                    <a:pt x="378" y="482"/>
                  </a:lnTo>
                  <a:lnTo>
                    <a:pt x="363" y="480"/>
                  </a:lnTo>
                  <a:lnTo>
                    <a:pt x="356" y="483"/>
                  </a:lnTo>
                  <a:lnTo>
                    <a:pt x="352" y="488"/>
                  </a:lnTo>
                  <a:lnTo>
                    <a:pt x="345" y="491"/>
                  </a:lnTo>
                  <a:lnTo>
                    <a:pt x="338" y="491"/>
                  </a:lnTo>
                  <a:lnTo>
                    <a:pt x="333" y="488"/>
                  </a:lnTo>
                  <a:lnTo>
                    <a:pt x="323" y="490"/>
                  </a:lnTo>
                  <a:lnTo>
                    <a:pt x="313" y="487"/>
                  </a:lnTo>
                  <a:lnTo>
                    <a:pt x="296" y="476"/>
                  </a:lnTo>
                  <a:lnTo>
                    <a:pt x="290" y="474"/>
                  </a:lnTo>
                  <a:lnTo>
                    <a:pt x="258" y="469"/>
                  </a:lnTo>
                  <a:lnTo>
                    <a:pt x="236" y="469"/>
                  </a:lnTo>
                  <a:lnTo>
                    <a:pt x="233" y="465"/>
                  </a:lnTo>
                  <a:lnTo>
                    <a:pt x="233" y="459"/>
                  </a:lnTo>
                  <a:lnTo>
                    <a:pt x="236" y="450"/>
                  </a:lnTo>
                  <a:lnTo>
                    <a:pt x="238" y="442"/>
                  </a:lnTo>
                  <a:lnTo>
                    <a:pt x="249" y="417"/>
                  </a:lnTo>
                  <a:lnTo>
                    <a:pt x="264" y="395"/>
                  </a:lnTo>
                  <a:lnTo>
                    <a:pt x="273" y="382"/>
                  </a:lnTo>
                  <a:lnTo>
                    <a:pt x="273" y="372"/>
                  </a:lnTo>
                  <a:lnTo>
                    <a:pt x="271" y="363"/>
                  </a:lnTo>
                  <a:lnTo>
                    <a:pt x="269" y="358"/>
                  </a:lnTo>
                  <a:lnTo>
                    <a:pt x="265" y="357"/>
                  </a:lnTo>
                  <a:lnTo>
                    <a:pt x="260" y="348"/>
                  </a:lnTo>
                  <a:lnTo>
                    <a:pt x="252" y="342"/>
                  </a:lnTo>
                  <a:lnTo>
                    <a:pt x="238" y="339"/>
                  </a:lnTo>
                  <a:lnTo>
                    <a:pt x="230" y="327"/>
                  </a:lnTo>
                  <a:lnTo>
                    <a:pt x="214" y="319"/>
                  </a:lnTo>
                  <a:lnTo>
                    <a:pt x="199" y="311"/>
                  </a:lnTo>
                  <a:lnTo>
                    <a:pt x="173" y="293"/>
                  </a:lnTo>
                  <a:lnTo>
                    <a:pt x="167" y="291"/>
                  </a:lnTo>
                  <a:lnTo>
                    <a:pt x="155" y="287"/>
                  </a:lnTo>
                  <a:lnTo>
                    <a:pt x="126" y="286"/>
                  </a:lnTo>
                  <a:lnTo>
                    <a:pt x="118" y="283"/>
                  </a:lnTo>
                  <a:lnTo>
                    <a:pt x="107" y="280"/>
                  </a:lnTo>
                  <a:lnTo>
                    <a:pt x="102" y="276"/>
                  </a:lnTo>
                  <a:lnTo>
                    <a:pt x="101" y="275"/>
                  </a:lnTo>
                  <a:lnTo>
                    <a:pt x="89" y="256"/>
                  </a:lnTo>
                  <a:lnTo>
                    <a:pt x="85" y="253"/>
                  </a:lnTo>
                  <a:lnTo>
                    <a:pt x="74" y="246"/>
                  </a:lnTo>
                  <a:lnTo>
                    <a:pt x="49" y="228"/>
                  </a:lnTo>
                  <a:lnTo>
                    <a:pt x="46" y="223"/>
                  </a:lnTo>
                  <a:lnTo>
                    <a:pt x="33" y="210"/>
                  </a:lnTo>
                  <a:lnTo>
                    <a:pt x="22" y="189"/>
                  </a:lnTo>
                  <a:lnTo>
                    <a:pt x="16" y="184"/>
                  </a:lnTo>
                  <a:lnTo>
                    <a:pt x="0" y="179"/>
                  </a:ln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 sz="1950" dirty="0">
                <a:latin typeface="Raleway Light"/>
              </a:endParaRPr>
            </a:p>
          </p:txBody>
        </p:sp>
        <p:sp>
          <p:nvSpPr>
            <p:cNvPr id="127" name="Freeform 241">
              <a:extLst>
                <a:ext uri="{FF2B5EF4-FFF2-40B4-BE49-F238E27FC236}">
                  <a16:creationId xmlns:a16="http://schemas.microsoft.com/office/drawing/2014/main" id="{91A036C2-450D-9FC4-2BEA-9A1ECE4F2582}"/>
                </a:ext>
              </a:extLst>
            </p:cNvPr>
            <p:cNvSpPr>
              <a:spLocks noChangeAspect="1"/>
            </p:cNvSpPr>
            <p:nvPr/>
          </p:nvSpPr>
          <p:spPr bwMode="gray">
            <a:xfrm>
              <a:off x="3513064" y="5173131"/>
              <a:ext cx="253544" cy="1243070"/>
            </a:xfrm>
            <a:custGeom>
              <a:avLst/>
              <a:gdLst/>
              <a:ahLst/>
              <a:cxnLst>
                <a:cxn ang="0">
                  <a:pos x="375" y="93"/>
                </a:cxn>
                <a:cxn ang="0">
                  <a:pos x="368" y="149"/>
                </a:cxn>
                <a:cxn ang="0">
                  <a:pos x="398" y="209"/>
                </a:cxn>
                <a:cxn ang="0">
                  <a:pos x="429" y="311"/>
                </a:cxn>
                <a:cxn ang="0">
                  <a:pos x="436" y="385"/>
                </a:cxn>
                <a:cxn ang="0">
                  <a:pos x="387" y="508"/>
                </a:cxn>
                <a:cxn ang="0">
                  <a:pos x="329" y="628"/>
                </a:cxn>
                <a:cxn ang="0">
                  <a:pos x="300" y="766"/>
                </a:cxn>
                <a:cxn ang="0">
                  <a:pos x="284" y="863"/>
                </a:cxn>
                <a:cxn ang="0">
                  <a:pos x="298" y="1032"/>
                </a:cxn>
                <a:cxn ang="0">
                  <a:pos x="269" y="1148"/>
                </a:cxn>
                <a:cxn ang="0">
                  <a:pos x="242" y="1290"/>
                </a:cxn>
                <a:cxn ang="0">
                  <a:pos x="208" y="1440"/>
                </a:cxn>
                <a:cxn ang="0">
                  <a:pos x="190" y="1597"/>
                </a:cxn>
                <a:cxn ang="0">
                  <a:pos x="201" y="1739"/>
                </a:cxn>
                <a:cxn ang="0">
                  <a:pos x="214" y="1785"/>
                </a:cxn>
                <a:cxn ang="0">
                  <a:pos x="212" y="1915"/>
                </a:cxn>
                <a:cxn ang="0">
                  <a:pos x="171" y="2027"/>
                </a:cxn>
                <a:cxn ang="0">
                  <a:pos x="137" y="2139"/>
                </a:cxn>
                <a:cxn ang="0">
                  <a:pos x="129" y="2264"/>
                </a:cxn>
                <a:cxn ang="0">
                  <a:pos x="179" y="2283"/>
                </a:cxn>
                <a:cxn ang="0">
                  <a:pos x="306" y="2367"/>
                </a:cxn>
                <a:cxn ang="0">
                  <a:pos x="355" y="2386"/>
                </a:cxn>
                <a:cxn ang="0">
                  <a:pos x="268" y="2429"/>
                </a:cxn>
                <a:cxn ang="0">
                  <a:pos x="214" y="2525"/>
                </a:cxn>
                <a:cxn ang="0">
                  <a:pos x="208" y="2477"/>
                </a:cxn>
                <a:cxn ang="0">
                  <a:pos x="189" y="2413"/>
                </a:cxn>
                <a:cxn ang="0">
                  <a:pos x="171" y="2376"/>
                </a:cxn>
                <a:cxn ang="0">
                  <a:pos x="160" y="2345"/>
                </a:cxn>
                <a:cxn ang="0">
                  <a:pos x="125" y="2343"/>
                </a:cxn>
                <a:cxn ang="0">
                  <a:pos x="81" y="2285"/>
                </a:cxn>
                <a:cxn ang="0">
                  <a:pos x="79" y="2240"/>
                </a:cxn>
                <a:cxn ang="0">
                  <a:pos x="70" y="2173"/>
                </a:cxn>
                <a:cxn ang="0">
                  <a:pos x="93" y="2117"/>
                </a:cxn>
                <a:cxn ang="0">
                  <a:pos x="70" y="2076"/>
                </a:cxn>
                <a:cxn ang="0">
                  <a:pos x="59" y="2042"/>
                </a:cxn>
                <a:cxn ang="0">
                  <a:pos x="109" y="2032"/>
                </a:cxn>
                <a:cxn ang="0">
                  <a:pos x="63" y="1979"/>
                </a:cxn>
                <a:cxn ang="0">
                  <a:pos x="66" y="1920"/>
                </a:cxn>
                <a:cxn ang="0">
                  <a:pos x="15" y="1930"/>
                </a:cxn>
                <a:cxn ang="0">
                  <a:pos x="44" y="1871"/>
                </a:cxn>
                <a:cxn ang="0">
                  <a:pos x="72" y="1856"/>
                </a:cxn>
                <a:cxn ang="0">
                  <a:pos x="91" y="1888"/>
                </a:cxn>
                <a:cxn ang="0">
                  <a:pos x="118" y="1879"/>
                </a:cxn>
                <a:cxn ang="0">
                  <a:pos x="114" y="1849"/>
                </a:cxn>
                <a:cxn ang="0">
                  <a:pos x="117" y="1818"/>
                </a:cxn>
                <a:cxn ang="0">
                  <a:pos x="120" y="1806"/>
                </a:cxn>
                <a:cxn ang="0">
                  <a:pos x="149" y="1740"/>
                </a:cxn>
                <a:cxn ang="0">
                  <a:pos x="146" y="1691"/>
                </a:cxn>
                <a:cxn ang="0">
                  <a:pos x="158" y="1601"/>
                </a:cxn>
                <a:cxn ang="0">
                  <a:pos x="153" y="1558"/>
                </a:cxn>
                <a:cxn ang="0">
                  <a:pos x="141" y="1525"/>
                </a:cxn>
                <a:cxn ang="0">
                  <a:pos x="92" y="1504"/>
                </a:cxn>
                <a:cxn ang="0">
                  <a:pos x="115" y="1329"/>
                </a:cxn>
                <a:cxn ang="0">
                  <a:pos x="122" y="1219"/>
                </a:cxn>
                <a:cxn ang="0">
                  <a:pos x="166" y="1105"/>
                </a:cxn>
                <a:cxn ang="0">
                  <a:pos x="221" y="928"/>
                </a:cxn>
                <a:cxn ang="0">
                  <a:pos x="226" y="719"/>
                </a:cxn>
                <a:cxn ang="0">
                  <a:pos x="253" y="565"/>
                </a:cxn>
                <a:cxn ang="0">
                  <a:pos x="275" y="461"/>
                </a:cxn>
                <a:cxn ang="0">
                  <a:pos x="279" y="317"/>
                </a:cxn>
                <a:cxn ang="0">
                  <a:pos x="292" y="142"/>
                </a:cxn>
                <a:cxn ang="0">
                  <a:pos x="312" y="25"/>
                </a:cxn>
              </a:cxnLst>
              <a:rect l="0" t="0" r="r" b="b"/>
              <a:pathLst>
                <a:path w="463" h="2531">
                  <a:moveTo>
                    <a:pt x="325" y="0"/>
                  </a:moveTo>
                  <a:lnTo>
                    <a:pt x="328" y="0"/>
                  </a:lnTo>
                  <a:lnTo>
                    <a:pt x="339" y="14"/>
                  </a:lnTo>
                  <a:lnTo>
                    <a:pt x="343" y="18"/>
                  </a:lnTo>
                  <a:lnTo>
                    <a:pt x="350" y="27"/>
                  </a:lnTo>
                  <a:lnTo>
                    <a:pt x="350" y="37"/>
                  </a:lnTo>
                  <a:lnTo>
                    <a:pt x="354" y="69"/>
                  </a:lnTo>
                  <a:lnTo>
                    <a:pt x="357" y="78"/>
                  </a:lnTo>
                  <a:lnTo>
                    <a:pt x="362" y="83"/>
                  </a:lnTo>
                  <a:lnTo>
                    <a:pt x="375" y="93"/>
                  </a:lnTo>
                  <a:lnTo>
                    <a:pt x="382" y="100"/>
                  </a:lnTo>
                  <a:lnTo>
                    <a:pt x="383" y="110"/>
                  </a:lnTo>
                  <a:lnTo>
                    <a:pt x="379" y="115"/>
                  </a:lnTo>
                  <a:lnTo>
                    <a:pt x="378" y="121"/>
                  </a:lnTo>
                  <a:lnTo>
                    <a:pt x="382" y="127"/>
                  </a:lnTo>
                  <a:lnTo>
                    <a:pt x="382" y="131"/>
                  </a:lnTo>
                  <a:lnTo>
                    <a:pt x="379" y="132"/>
                  </a:lnTo>
                  <a:lnTo>
                    <a:pt x="372" y="136"/>
                  </a:lnTo>
                  <a:lnTo>
                    <a:pt x="371" y="137"/>
                  </a:lnTo>
                  <a:lnTo>
                    <a:pt x="368" y="149"/>
                  </a:lnTo>
                  <a:lnTo>
                    <a:pt x="368" y="155"/>
                  </a:lnTo>
                  <a:lnTo>
                    <a:pt x="376" y="159"/>
                  </a:lnTo>
                  <a:lnTo>
                    <a:pt x="379" y="164"/>
                  </a:lnTo>
                  <a:lnTo>
                    <a:pt x="379" y="172"/>
                  </a:lnTo>
                  <a:lnTo>
                    <a:pt x="379" y="180"/>
                  </a:lnTo>
                  <a:lnTo>
                    <a:pt x="382" y="183"/>
                  </a:lnTo>
                  <a:lnTo>
                    <a:pt x="387" y="185"/>
                  </a:lnTo>
                  <a:lnTo>
                    <a:pt x="394" y="192"/>
                  </a:lnTo>
                  <a:lnTo>
                    <a:pt x="395" y="196"/>
                  </a:lnTo>
                  <a:lnTo>
                    <a:pt x="398" y="209"/>
                  </a:lnTo>
                  <a:lnTo>
                    <a:pt x="398" y="218"/>
                  </a:lnTo>
                  <a:lnTo>
                    <a:pt x="404" y="228"/>
                  </a:lnTo>
                  <a:lnTo>
                    <a:pt x="407" y="250"/>
                  </a:lnTo>
                  <a:lnTo>
                    <a:pt x="407" y="268"/>
                  </a:lnTo>
                  <a:lnTo>
                    <a:pt x="411" y="290"/>
                  </a:lnTo>
                  <a:lnTo>
                    <a:pt x="411" y="294"/>
                  </a:lnTo>
                  <a:lnTo>
                    <a:pt x="415" y="306"/>
                  </a:lnTo>
                  <a:lnTo>
                    <a:pt x="415" y="308"/>
                  </a:lnTo>
                  <a:lnTo>
                    <a:pt x="422" y="311"/>
                  </a:lnTo>
                  <a:lnTo>
                    <a:pt x="429" y="311"/>
                  </a:lnTo>
                  <a:lnTo>
                    <a:pt x="441" y="311"/>
                  </a:lnTo>
                  <a:lnTo>
                    <a:pt x="447" y="309"/>
                  </a:lnTo>
                  <a:lnTo>
                    <a:pt x="457" y="309"/>
                  </a:lnTo>
                  <a:lnTo>
                    <a:pt x="457" y="311"/>
                  </a:lnTo>
                  <a:lnTo>
                    <a:pt x="458" y="311"/>
                  </a:lnTo>
                  <a:lnTo>
                    <a:pt x="458" y="314"/>
                  </a:lnTo>
                  <a:lnTo>
                    <a:pt x="463" y="319"/>
                  </a:lnTo>
                  <a:lnTo>
                    <a:pt x="463" y="331"/>
                  </a:lnTo>
                  <a:lnTo>
                    <a:pt x="454" y="378"/>
                  </a:lnTo>
                  <a:lnTo>
                    <a:pt x="436" y="385"/>
                  </a:lnTo>
                  <a:lnTo>
                    <a:pt x="388" y="407"/>
                  </a:lnTo>
                  <a:lnTo>
                    <a:pt x="387" y="414"/>
                  </a:lnTo>
                  <a:lnTo>
                    <a:pt x="387" y="422"/>
                  </a:lnTo>
                  <a:lnTo>
                    <a:pt x="389" y="432"/>
                  </a:lnTo>
                  <a:lnTo>
                    <a:pt x="389" y="441"/>
                  </a:lnTo>
                  <a:lnTo>
                    <a:pt x="383" y="449"/>
                  </a:lnTo>
                  <a:lnTo>
                    <a:pt x="382" y="451"/>
                  </a:lnTo>
                  <a:lnTo>
                    <a:pt x="382" y="467"/>
                  </a:lnTo>
                  <a:lnTo>
                    <a:pt x="387" y="482"/>
                  </a:lnTo>
                  <a:lnTo>
                    <a:pt x="387" y="508"/>
                  </a:lnTo>
                  <a:lnTo>
                    <a:pt x="389" y="519"/>
                  </a:lnTo>
                  <a:lnTo>
                    <a:pt x="393" y="534"/>
                  </a:lnTo>
                  <a:lnTo>
                    <a:pt x="395" y="548"/>
                  </a:lnTo>
                  <a:lnTo>
                    <a:pt x="394" y="551"/>
                  </a:lnTo>
                  <a:lnTo>
                    <a:pt x="389" y="554"/>
                  </a:lnTo>
                  <a:lnTo>
                    <a:pt x="379" y="558"/>
                  </a:lnTo>
                  <a:lnTo>
                    <a:pt x="364" y="573"/>
                  </a:lnTo>
                  <a:lnTo>
                    <a:pt x="361" y="575"/>
                  </a:lnTo>
                  <a:lnTo>
                    <a:pt x="354" y="600"/>
                  </a:lnTo>
                  <a:lnTo>
                    <a:pt x="329" y="628"/>
                  </a:lnTo>
                  <a:lnTo>
                    <a:pt x="323" y="654"/>
                  </a:lnTo>
                  <a:lnTo>
                    <a:pt x="318" y="675"/>
                  </a:lnTo>
                  <a:lnTo>
                    <a:pt x="317" y="682"/>
                  </a:lnTo>
                  <a:lnTo>
                    <a:pt x="311" y="696"/>
                  </a:lnTo>
                  <a:lnTo>
                    <a:pt x="308" y="704"/>
                  </a:lnTo>
                  <a:lnTo>
                    <a:pt x="307" y="729"/>
                  </a:lnTo>
                  <a:lnTo>
                    <a:pt x="308" y="739"/>
                  </a:lnTo>
                  <a:lnTo>
                    <a:pt x="308" y="749"/>
                  </a:lnTo>
                  <a:lnTo>
                    <a:pt x="305" y="762"/>
                  </a:lnTo>
                  <a:lnTo>
                    <a:pt x="300" y="766"/>
                  </a:lnTo>
                  <a:lnTo>
                    <a:pt x="300" y="769"/>
                  </a:lnTo>
                  <a:lnTo>
                    <a:pt x="298" y="776"/>
                  </a:lnTo>
                  <a:lnTo>
                    <a:pt x="292" y="782"/>
                  </a:lnTo>
                  <a:lnTo>
                    <a:pt x="289" y="796"/>
                  </a:lnTo>
                  <a:lnTo>
                    <a:pt x="281" y="811"/>
                  </a:lnTo>
                  <a:lnTo>
                    <a:pt x="280" y="814"/>
                  </a:lnTo>
                  <a:lnTo>
                    <a:pt x="276" y="825"/>
                  </a:lnTo>
                  <a:lnTo>
                    <a:pt x="274" y="841"/>
                  </a:lnTo>
                  <a:lnTo>
                    <a:pt x="274" y="854"/>
                  </a:lnTo>
                  <a:lnTo>
                    <a:pt x="284" y="863"/>
                  </a:lnTo>
                  <a:lnTo>
                    <a:pt x="284" y="892"/>
                  </a:lnTo>
                  <a:lnTo>
                    <a:pt x="296" y="925"/>
                  </a:lnTo>
                  <a:lnTo>
                    <a:pt x="297" y="935"/>
                  </a:lnTo>
                  <a:lnTo>
                    <a:pt x="296" y="947"/>
                  </a:lnTo>
                  <a:lnTo>
                    <a:pt x="303" y="955"/>
                  </a:lnTo>
                  <a:lnTo>
                    <a:pt x="306" y="960"/>
                  </a:lnTo>
                  <a:lnTo>
                    <a:pt x="309" y="979"/>
                  </a:lnTo>
                  <a:lnTo>
                    <a:pt x="311" y="997"/>
                  </a:lnTo>
                  <a:lnTo>
                    <a:pt x="311" y="1013"/>
                  </a:lnTo>
                  <a:lnTo>
                    <a:pt x="298" y="1032"/>
                  </a:lnTo>
                  <a:lnTo>
                    <a:pt x="292" y="1045"/>
                  </a:lnTo>
                  <a:lnTo>
                    <a:pt x="290" y="1052"/>
                  </a:lnTo>
                  <a:lnTo>
                    <a:pt x="286" y="1075"/>
                  </a:lnTo>
                  <a:lnTo>
                    <a:pt x="285" y="1078"/>
                  </a:lnTo>
                  <a:lnTo>
                    <a:pt x="274" y="1088"/>
                  </a:lnTo>
                  <a:lnTo>
                    <a:pt x="275" y="1117"/>
                  </a:lnTo>
                  <a:lnTo>
                    <a:pt x="278" y="1134"/>
                  </a:lnTo>
                  <a:lnTo>
                    <a:pt x="278" y="1142"/>
                  </a:lnTo>
                  <a:lnTo>
                    <a:pt x="275" y="1144"/>
                  </a:lnTo>
                  <a:lnTo>
                    <a:pt x="269" y="1148"/>
                  </a:lnTo>
                  <a:lnTo>
                    <a:pt x="266" y="1151"/>
                  </a:lnTo>
                  <a:lnTo>
                    <a:pt x="265" y="1159"/>
                  </a:lnTo>
                  <a:lnTo>
                    <a:pt x="263" y="1161"/>
                  </a:lnTo>
                  <a:lnTo>
                    <a:pt x="257" y="1161"/>
                  </a:lnTo>
                  <a:lnTo>
                    <a:pt x="253" y="1164"/>
                  </a:lnTo>
                  <a:lnTo>
                    <a:pt x="247" y="1172"/>
                  </a:lnTo>
                  <a:lnTo>
                    <a:pt x="242" y="1186"/>
                  </a:lnTo>
                  <a:lnTo>
                    <a:pt x="238" y="1225"/>
                  </a:lnTo>
                  <a:lnTo>
                    <a:pt x="238" y="1262"/>
                  </a:lnTo>
                  <a:lnTo>
                    <a:pt x="242" y="1290"/>
                  </a:lnTo>
                  <a:lnTo>
                    <a:pt x="247" y="1301"/>
                  </a:lnTo>
                  <a:lnTo>
                    <a:pt x="247" y="1314"/>
                  </a:lnTo>
                  <a:lnTo>
                    <a:pt x="243" y="1323"/>
                  </a:lnTo>
                  <a:lnTo>
                    <a:pt x="235" y="1332"/>
                  </a:lnTo>
                  <a:lnTo>
                    <a:pt x="230" y="1337"/>
                  </a:lnTo>
                  <a:lnTo>
                    <a:pt x="227" y="1343"/>
                  </a:lnTo>
                  <a:lnTo>
                    <a:pt x="225" y="1358"/>
                  </a:lnTo>
                  <a:lnTo>
                    <a:pt x="208" y="1419"/>
                  </a:lnTo>
                  <a:lnTo>
                    <a:pt x="206" y="1424"/>
                  </a:lnTo>
                  <a:lnTo>
                    <a:pt x="208" y="1440"/>
                  </a:lnTo>
                  <a:lnTo>
                    <a:pt x="199" y="1481"/>
                  </a:lnTo>
                  <a:lnTo>
                    <a:pt x="196" y="1510"/>
                  </a:lnTo>
                  <a:lnTo>
                    <a:pt x="200" y="1525"/>
                  </a:lnTo>
                  <a:lnTo>
                    <a:pt x="209" y="1533"/>
                  </a:lnTo>
                  <a:lnTo>
                    <a:pt x="210" y="1537"/>
                  </a:lnTo>
                  <a:lnTo>
                    <a:pt x="210" y="1549"/>
                  </a:lnTo>
                  <a:lnTo>
                    <a:pt x="209" y="1554"/>
                  </a:lnTo>
                  <a:lnTo>
                    <a:pt x="205" y="1563"/>
                  </a:lnTo>
                  <a:lnTo>
                    <a:pt x="195" y="1576"/>
                  </a:lnTo>
                  <a:lnTo>
                    <a:pt x="190" y="1597"/>
                  </a:lnTo>
                  <a:lnTo>
                    <a:pt x="190" y="1633"/>
                  </a:lnTo>
                  <a:lnTo>
                    <a:pt x="193" y="1639"/>
                  </a:lnTo>
                  <a:lnTo>
                    <a:pt x="196" y="1641"/>
                  </a:lnTo>
                  <a:lnTo>
                    <a:pt x="198" y="1646"/>
                  </a:lnTo>
                  <a:lnTo>
                    <a:pt x="196" y="1673"/>
                  </a:lnTo>
                  <a:lnTo>
                    <a:pt x="198" y="1678"/>
                  </a:lnTo>
                  <a:lnTo>
                    <a:pt x="203" y="1688"/>
                  </a:lnTo>
                  <a:lnTo>
                    <a:pt x="205" y="1703"/>
                  </a:lnTo>
                  <a:lnTo>
                    <a:pt x="201" y="1732"/>
                  </a:lnTo>
                  <a:lnTo>
                    <a:pt x="201" y="1739"/>
                  </a:lnTo>
                  <a:lnTo>
                    <a:pt x="209" y="1739"/>
                  </a:lnTo>
                  <a:lnTo>
                    <a:pt x="223" y="1742"/>
                  </a:lnTo>
                  <a:lnTo>
                    <a:pt x="231" y="1751"/>
                  </a:lnTo>
                  <a:lnTo>
                    <a:pt x="232" y="1759"/>
                  </a:lnTo>
                  <a:lnTo>
                    <a:pt x="230" y="1768"/>
                  </a:lnTo>
                  <a:lnTo>
                    <a:pt x="216" y="1769"/>
                  </a:lnTo>
                  <a:lnTo>
                    <a:pt x="200" y="1767"/>
                  </a:lnTo>
                  <a:lnTo>
                    <a:pt x="196" y="1769"/>
                  </a:lnTo>
                  <a:lnTo>
                    <a:pt x="200" y="1779"/>
                  </a:lnTo>
                  <a:lnTo>
                    <a:pt x="214" y="1785"/>
                  </a:lnTo>
                  <a:lnTo>
                    <a:pt x="223" y="1797"/>
                  </a:lnTo>
                  <a:lnTo>
                    <a:pt x="223" y="1807"/>
                  </a:lnTo>
                  <a:lnTo>
                    <a:pt x="219" y="1812"/>
                  </a:lnTo>
                  <a:lnTo>
                    <a:pt x="215" y="1817"/>
                  </a:lnTo>
                  <a:lnTo>
                    <a:pt x="214" y="1827"/>
                  </a:lnTo>
                  <a:lnTo>
                    <a:pt x="214" y="1853"/>
                  </a:lnTo>
                  <a:lnTo>
                    <a:pt x="212" y="1858"/>
                  </a:lnTo>
                  <a:lnTo>
                    <a:pt x="212" y="1871"/>
                  </a:lnTo>
                  <a:lnTo>
                    <a:pt x="214" y="1879"/>
                  </a:lnTo>
                  <a:lnTo>
                    <a:pt x="212" y="1915"/>
                  </a:lnTo>
                  <a:lnTo>
                    <a:pt x="206" y="1930"/>
                  </a:lnTo>
                  <a:lnTo>
                    <a:pt x="200" y="1945"/>
                  </a:lnTo>
                  <a:lnTo>
                    <a:pt x="199" y="1955"/>
                  </a:lnTo>
                  <a:lnTo>
                    <a:pt x="189" y="1973"/>
                  </a:lnTo>
                  <a:lnTo>
                    <a:pt x="176" y="1992"/>
                  </a:lnTo>
                  <a:lnTo>
                    <a:pt x="172" y="1998"/>
                  </a:lnTo>
                  <a:lnTo>
                    <a:pt x="171" y="2004"/>
                  </a:lnTo>
                  <a:lnTo>
                    <a:pt x="169" y="2019"/>
                  </a:lnTo>
                  <a:lnTo>
                    <a:pt x="171" y="2019"/>
                  </a:lnTo>
                  <a:lnTo>
                    <a:pt x="171" y="2027"/>
                  </a:lnTo>
                  <a:lnTo>
                    <a:pt x="173" y="2033"/>
                  </a:lnTo>
                  <a:lnTo>
                    <a:pt x="176" y="2044"/>
                  </a:lnTo>
                  <a:lnTo>
                    <a:pt x="176" y="2053"/>
                  </a:lnTo>
                  <a:lnTo>
                    <a:pt x="172" y="2055"/>
                  </a:lnTo>
                  <a:lnTo>
                    <a:pt x="171" y="2059"/>
                  </a:lnTo>
                  <a:lnTo>
                    <a:pt x="168" y="2080"/>
                  </a:lnTo>
                  <a:lnTo>
                    <a:pt x="165" y="2093"/>
                  </a:lnTo>
                  <a:lnTo>
                    <a:pt x="162" y="2098"/>
                  </a:lnTo>
                  <a:lnTo>
                    <a:pt x="151" y="2112"/>
                  </a:lnTo>
                  <a:lnTo>
                    <a:pt x="137" y="2139"/>
                  </a:lnTo>
                  <a:lnTo>
                    <a:pt x="133" y="2143"/>
                  </a:lnTo>
                  <a:lnTo>
                    <a:pt x="128" y="2154"/>
                  </a:lnTo>
                  <a:lnTo>
                    <a:pt x="120" y="2186"/>
                  </a:lnTo>
                  <a:lnTo>
                    <a:pt x="120" y="2198"/>
                  </a:lnTo>
                  <a:lnTo>
                    <a:pt x="119" y="2208"/>
                  </a:lnTo>
                  <a:lnTo>
                    <a:pt x="119" y="2238"/>
                  </a:lnTo>
                  <a:lnTo>
                    <a:pt x="120" y="2241"/>
                  </a:lnTo>
                  <a:lnTo>
                    <a:pt x="123" y="2256"/>
                  </a:lnTo>
                  <a:lnTo>
                    <a:pt x="125" y="2263"/>
                  </a:lnTo>
                  <a:lnTo>
                    <a:pt x="129" y="2264"/>
                  </a:lnTo>
                  <a:lnTo>
                    <a:pt x="133" y="2261"/>
                  </a:lnTo>
                  <a:lnTo>
                    <a:pt x="136" y="2253"/>
                  </a:lnTo>
                  <a:lnTo>
                    <a:pt x="144" y="2248"/>
                  </a:lnTo>
                  <a:lnTo>
                    <a:pt x="163" y="2252"/>
                  </a:lnTo>
                  <a:lnTo>
                    <a:pt x="168" y="2246"/>
                  </a:lnTo>
                  <a:lnTo>
                    <a:pt x="169" y="2246"/>
                  </a:lnTo>
                  <a:lnTo>
                    <a:pt x="173" y="2247"/>
                  </a:lnTo>
                  <a:lnTo>
                    <a:pt x="176" y="2249"/>
                  </a:lnTo>
                  <a:lnTo>
                    <a:pt x="178" y="2268"/>
                  </a:lnTo>
                  <a:lnTo>
                    <a:pt x="179" y="2283"/>
                  </a:lnTo>
                  <a:lnTo>
                    <a:pt x="178" y="2340"/>
                  </a:lnTo>
                  <a:lnTo>
                    <a:pt x="179" y="2345"/>
                  </a:lnTo>
                  <a:lnTo>
                    <a:pt x="185" y="2359"/>
                  </a:lnTo>
                  <a:lnTo>
                    <a:pt x="190" y="2364"/>
                  </a:lnTo>
                  <a:lnTo>
                    <a:pt x="204" y="2370"/>
                  </a:lnTo>
                  <a:lnTo>
                    <a:pt x="259" y="2370"/>
                  </a:lnTo>
                  <a:lnTo>
                    <a:pt x="264" y="2371"/>
                  </a:lnTo>
                  <a:lnTo>
                    <a:pt x="269" y="2371"/>
                  </a:lnTo>
                  <a:lnTo>
                    <a:pt x="289" y="2371"/>
                  </a:lnTo>
                  <a:lnTo>
                    <a:pt x="306" y="2367"/>
                  </a:lnTo>
                  <a:lnTo>
                    <a:pt x="317" y="2369"/>
                  </a:lnTo>
                  <a:lnTo>
                    <a:pt x="343" y="2377"/>
                  </a:lnTo>
                  <a:lnTo>
                    <a:pt x="375" y="2383"/>
                  </a:lnTo>
                  <a:lnTo>
                    <a:pt x="389" y="2391"/>
                  </a:lnTo>
                  <a:lnTo>
                    <a:pt x="394" y="2392"/>
                  </a:lnTo>
                  <a:lnTo>
                    <a:pt x="394" y="2396"/>
                  </a:lnTo>
                  <a:lnTo>
                    <a:pt x="391" y="2397"/>
                  </a:lnTo>
                  <a:lnTo>
                    <a:pt x="379" y="2393"/>
                  </a:lnTo>
                  <a:lnTo>
                    <a:pt x="368" y="2393"/>
                  </a:lnTo>
                  <a:lnTo>
                    <a:pt x="355" y="2386"/>
                  </a:lnTo>
                  <a:lnTo>
                    <a:pt x="348" y="2385"/>
                  </a:lnTo>
                  <a:lnTo>
                    <a:pt x="333" y="2392"/>
                  </a:lnTo>
                  <a:lnTo>
                    <a:pt x="330" y="2399"/>
                  </a:lnTo>
                  <a:lnTo>
                    <a:pt x="327" y="2405"/>
                  </a:lnTo>
                  <a:lnTo>
                    <a:pt x="311" y="2409"/>
                  </a:lnTo>
                  <a:lnTo>
                    <a:pt x="294" y="2419"/>
                  </a:lnTo>
                  <a:lnTo>
                    <a:pt x="290" y="2424"/>
                  </a:lnTo>
                  <a:lnTo>
                    <a:pt x="281" y="2426"/>
                  </a:lnTo>
                  <a:lnTo>
                    <a:pt x="275" y="2425"/>
                  </a:lnTo>
                  <a:lnTo>
                    <a:pt x="268" y="2429"/>
                  </a:lnTo>
                  <a:lnTo>
                    <a:pt x="259" y="2431"/>
                  </a:lnTo>
                  <a:lnTo>
                    <a:pt x="259" y="2455"/>
                  </a:lnTo>
                  <a:lnTo>
                    <a:pt x="253" y="2479"/>
                  </a:lnTo>
                  <a:lnTo>
                    <a:pt x="251" y="2512"/>
                  </a:lnTo>
                  <a:lnTo>
                    <a:pt x="249" y="2521"/>
                  </a:lnTo>
                  <a:lnTo>
                    <a:pt x="246" y="2527"/>
                  </a:lnTo>
                  <a:lnTo>
                    <a:pt x="243" y="2531"/>
                  </a:lnTo>
                  <a:lnTo>
                    <a:pt x="237" y="2531"/>
                  </a:lnTo>
                  <a:lnTo>
                    <a:pt x="222" y="2526"/>
                  </a:lnTo>
                  <a:lnTo>
                    <a:pt x="214" y="2525"/>
                  </a:lnTo>
                  <a:lnTo>
                    <a:pt x="194" y="2515"/>
                  </a:lnTo>
                  <a:lnTo>
                    <a:pt x="183" y="2505"/>
                  </a:lnTo>
                  <a:lnTo>
                    <a:pt x="178" y="2495"/>
                  </a:lnTo>
                  <a:lnTo>
                    <a:pt x="179" y="2485"/>
                  </a:lnTo>
                  <a:lnTo>
                    <a:pt x="188" y="2480"/>
                  </a:lnTo>
                  <a:lnTo>
                    <a:pt x="190" y="2488"/>
                  </a:lnTo>
                  <a:lnTo>
                    <a:pt x="189" y="2494"/>
                  </a:lnTo>
                  <a:lnTo>
                    <a:pt x="198" y="2490"/>
                  </a:lnTo>
                  <a:lnTo>
                    <a:pt x="201" y="2483"/>
                  </a:lnTo>
                  <a:lnTo>
                    <a:pt x="208" y="2477"/>
                  </a:lnTo>
                  <a:lnTo>
                    <a:pt x="220" y="2475"/>
                  </a:lnTo>
                  <a:lnTo>
                    <a:pt x="231" y="2468"/>
                  </a:lnTo>
                  <a:lnTo>
                    <a:pt x="238" y="2461"/>
                  </a:lnTo>
                  <a:lnTo>
                    <a:pt x="243" y="2450"/>
                  </a:lnTo>
                  <a:lnTo>
                    <a:pt x="244" y="2442"/>
                  </a:lnTo>
                  <a:lnTo>
                    <a:pt x="233" y="2436"/>
                  </a:lnTo>
                  <a:lnTo>
                    <a:pt x="227" y="2428"/>
                  </a:lnTo>
                  <a:lnTo>
                    <a:pt x="222" y="2417"/>
                  </a:lnTo>
                  <a:lnTo>
                    <a:pt x="211" y="2414"/>
                  </a:lnTo>
                  <a:lnTo>
                    <a:pt x="189" y="2413"/>
                  </a:lnTo>
                  <a:lnTo>
                    <a:pt x="176" y="2418"/>
                  </a:lnTo>
                  <a:lnTo>
                    <a:pt x="171" y="2424"/>
                  </a:lnTo>
                  <a:lnTo>
                    <a:pt x="171" y="2417"/>
                  </a:lnTo>
                  <a:lnTo>
                    <a:pt x="168" y="2412"/>
                  </a:lnTo>
                  <a:lnTo>
                    <a:pt x="153" y="2414"/>
                  </a:lnTo>
                  <a:lnTo>
                    <a:pt x="153" y="2409"/>
                  </a:lnTo>
                  <a:lnTo>
                    <a:pt x="156" y="2404"/>
                  </a:lnTo>
                  <a:lnTo>
                    <a:pt x="168" y="2398"/>
                  </a:lnTo>
                  <a:lnTo>
                    <a:pt x="171" y="2388"/>
                  </a:lnTo>
                  <a:lnTo>
                    <a:pt x="171" y="2376"/>
                  </a:lnTo>
                  <a:lnTo>
                    <a:pt x="160" y="2364"/>
                  </a:lnTo>
                  <a:lnTo>
                    <a:pt x="168" y="2360"/>
                  </a:lnTo>
                  <a:lnTo>
                    <a:pt x="169" y="2354"/>
                  </a:lnTo>
                  <a:lnTo>
                    <a:pt x="168" y="2345"/>
                  </a:lnTo>
                  <a:lnTo>
                    <a:pt x="160" y="2335"/>
                  </a:lnTo>
                  <a:lnTo>
                    <a:pt x="145" y="2322"/>
                  </a:lnTo>
                  <a:lnTo>
                    <a:pt x="134" y="2316"/>
                  </a:lnTo>
                  <a:lnTo>
                    <a:pt x="129" y="2316"/>
                  </a:lnTo>
                  <a:lnTo>
                    <a:pt x="160" y="2338"/>
                  </a:lnTo>
                  <a:lnTo>
                    <a:pt x="160" y="2345"/>
                  </a:lnTo>
                  <a:lnTo>
                    <a:pt x="153" y="2348"/>
                  </a:lnTo>
                  <a:lnTo>
                    <a:pt x="146" y="2344"/>
                  </a:lnTo>
                  <a:lnTo>
                    <a:pt x="137" y="2335"/>
                  </a:lnTo>
                  <a:lnTo>
                    <a:pt x="135" y="2338"/>
                  </a:lnTo>
                  <a:lnTo>
                    <a:pt x="141" y="2351"/>
                  </a:lnTo>
                  <a:lnTo>
                    <a:pt x="137" y="2361"/>
                  </a:lnTo>
                  <a:lnTo>
                    <a:pt x="133" y="2365"/>
                  </a:lnTo>
                  <a:lnTo>
                    <a:pt x="130" y="2360"/>
                  </a:lnTo>
                  <a:lnTo>
                    <a:pt x="126" y="2353"/>
                  </a:lnTo>
                  <a:lnTo>
                    <a:pt x="125" y="2343"/>
                  </a:lnTo>
                  <a:lnTo>
                    <a:pt x="119" y="2329"/>
                  </a:lnTo>
                  <a:lnTo>
                    <a:pt x="125" y="2344"/>
                  </a:lnTo>
                  <a:lnTo>
                    <a:pt x="126" y="2359"/>
                  </a:lnTo>
                  <a:lnTo>
                    <a:pt x="125" y="2371"/>
                  </a:lnTo>
                  <a:lnTo>
                    <a:pt x="119" y="2370"/>
                  </a:lnTo>
                  <a:lnTo>
                    <a:pt x="114" y="2367"/>
                  </a:lnTo>
                  <a:lnTo>
                    <a:pt x="110" y="2355"/>
                  </a:lnTo>
                  <a:lnTo>
                    <a:pt x="113" y="2332"/>
                  </a:lnTo>
                  <a:lnTo>
                    <a:pt x="106" y="2312"/>
                  </a:lnTo>
                  <a:lnTo>
                    <a:pt x="81" y="2285"/>
                  </a:lnTo>
                  <a:lnTo>
                    <a:pt x="79" y="2274"/>
                  </a:lnTo>
                  <a:lnTo>
                    <a:pt x="81" y="2267"/>
                  </a:lnTo>
                  <a:lnTo>
                    <a:pt x="92" y="2267"/>
                  </a:lnTo>
                  <a:lnTo>
                    <a:pt x="102" y="2263"/>
                  </a:lnTo>
                  <a:lnTo>
                    <a:pt x="101" y="2252"/>
                  </a:lnTo>
                  <a:lnTo>
                    <a:pt x="97" y="2249"/>
                  </a:lnTo>
                  <a:lnTo>
                    <a:pt x="94" y="2256"/>
                  </a:lnTo>
                  <a:lnTo>
                    <a:pt x="90" y="2256"/>
                  </a:lnTo>
                  <a:lnTo>
                    <a:pt x="83" y="2251"/>
                  </a:lnTo>
                  <a:lnTo>
                    <a:pt x="79" y="2240"/>
                  </a:lnTo>
                  <a:lnTo>
                    <a:pt x="82" y="2234"/>
                  </a:lnTo>
                  <a:lnTo>
                    <a:pt x="93" y="2237"/>
                  </a:lnTo>
                  <a:lnTo>
                    <a:pt x="92" y="2234"/>
                  </a:lnTo>
                  <a:lnTo>
                    <a:pt x="86" y="2227"/>
                  </a:lnTo>
                  <a:lnTo>
                    <a:pt x="74" y="2225"/>
                  </a:lnTo>
                  <a:lnTo>
                    <a:pt x="66" y="2221"/>
                  </a:lnTo>
                  <a:lnTo>
                    <a:pt x="60" y="2214"/>
                  </a:lnTo>
                  <a:lnTo>
                    <a:pt x="55" y="2204"/>
                  </a:lnTo>
                  <a:lnTo>
                    <a:pt x="69" y="2189"/>
                  </a:lnTo>
                  <a:lnTo>
                    <a:pt x="70" y="2173"/>
                  </a:lnTo>
                  <a:lnTo>
                    <a:pt x="72" y="2170"/>
                  </a:lnTo>
                  <a:lnTo>
                    <a:pt x="72" y="2164"/>
                  </a:lnTo>
                  <a:lnTo>
                    <a:pt x="87" y="2154"/>
                  </a:lnTo>
                  <a:lnTo>
                    <a:pt x="93" y="2156"/>
                  </a:lnTo>
                  <a:lnTo>
                    <a:pt x="97" y="2156"/>
                  </a:lnTo>
                  <a:lnTo>
                    <a:pt x="97" y="2154"/>
                  </a:lnTo>
                  <a:lnTo>
                    <a:pt x="92" y="2150"/>
                  </a:lnTo>
                  <a:lnTo>
                    <a:pt x="90" y="2144"/>
                  </a:lnTo>
                  <a:lnTo>
                    <a:pt x="97" y="2116"/>
                  </a:lnTo>
                  <a:lnTo>
                    <a:pt x="93" y="2117"/>
                  </a:lnTo>
                  <a:lnTo>
                    <a:pt x="85" y="2125"/>
                  </a:lnTo>
                  <a:lnTo>
                    <a:pt x="82" y="2134"/>
                  </a:lnTo>
                  <a:lnTo>
                    <a:pt x="77" y="2144"/>
                  </a:lnTo>
                  <a:lnTo>
                    <a:pt x="72" y="2141"/>
                  </a:lnTo>
                  <a:lnTo>
                    <a:pt x="70" y="2134"/>
                  </a:lnTo>
                  <a:lnTo>
                    <a:pt x="69" y="2119"/>
                  </a:lnTo>
                  <a:lnTo>
                    <a:pt x="69" y="2089"/>
                  </a:lnTo>
                  <a:lnTo>
                    <a:pt x="72" y="2082"/>
                  </a:lnTo>
                  <a:lnTo>
                    <a:pt x="77" y="2084"/>
                  </a:lnTo>
                  <a:lnTo>
                    <a:pt x="70" y="2076"/>
                  </a:lnTo>
                  <a:lnTo>
                    <a:pt x="72" y="2065"/>
                  </a:lnTo>
                  <a:lnTo>
                    <a:pt x="88" y="2064"/>
                  </a:lnTo>
                  <a:lnTo>
                    <a:pt x="98" y="2073"/>
                  </a:lnTo>
                  <a:lnTo>
                    <a:pt x="96" y="2064"/>
                  </a:lnTo>
                  <a:lnTo>
                    <a:pt x="93" y="2052"/>
                  </a:lnTo>
                  <a:lnTo>
                    <a:pt x="90" y="2057"/>
                  </a:lnTo>
                  <a:lnTo>
                    <a:pt x="69" y="2062"/>
                  </a:lnTo>
                  <a:lnTo>
                    <a:pt x="65" y="2058"/>
                  </a:lnTo>
                  <a:lnTo>
                    <a:pt x="63" y="2048"/>
                  </a:lnTo>
                  <a:lnTo>
                    <a:pt x="59" y="2042"/>
                  </a:lnTo>
                  <a:lnTo>
                    <a:pt x="59" y="2021"/>
                  </a:lnTo>
                  <a:lnTo>
                    <a:pt x="66" y="2022"/>
                  </a:lnTo>
                  <a:lnTo>
                    <a:pt x="72" y="2032"/>
                  </a:lnTo>
                  <a:lnTo>
                    <a:pt x="76" y="2042"/>
                  </a:lnTo>
                  <a:lnTo>
                    <a:pt x="75" y="2027"/>
                  </a:lnTo>
                  <a:lnTo>
                    <a:pt x="79" y="2025"/>
                  </a:lnTo>
                  <a:lnTo>
                    <a:pt x="99" y="2028"/>
                  </a:lnTo>
                  <a:lnTo>
                    <a:pt x="115" y="2041"/>
                  </a:lnTo>
                  <a:lnTo>
                    <a:pt x="122" y="2041"/>
                  </a:lnTo>
                  <a:lnTo>
                    <a:pt x="109" y="2032"/>
                  </a:lnTo>
                  <a:lnTo>
                    <a:pt x="102" y="2019"/>
                  </a:lnTo>
                  <a:lnTo>
                    <a:pt x="99" y="2005"/>
                  </a:lnTo>
                  <a:lnTo>
                    <a:pt x="97" y="1999"/>
                  </a:lnTo>
                  <a:lnTo>
                    <a:pt x="94" y="2006"/>
                  </a:lnTo>
                  <a:lnTo>
                    <a:pt x="81" y="2005"/>
                  </a:lnTo>
                  <a:lnTo>
                    <a:pt x="76" y="2000"/>
                  </a:lnTo>
                  <a:lnTo>
                    <a:pt x="77" y="1995"/>
                  </a:lnTo>
                  <a:lnTo>
                    <a:pt x="85" y="1989"/>
                  </a:lnTo>
                  <a:lnTo>
                    <a:pt x="76" y="1987"/>
                  </a:lnTo>
                  <a:lnTo>
                    <a:pt x="63" y="1979"/>
                  </a:lnTo>
                  <a:lnTo>
                    <a:pt x="60" y="1976"/>
                  </a:lnTo>
                  <a:lnTo>
                    <a:pt x="65" y="1966"/>
                  </a:lnTo>
                  <a:lnTo>
                    <a:pt x="76" y="1961"/>
                  </a:lnTo>
                  <a:lnTo>
                    <a:pt x="85" y="1958"/>
                  </a:lnTo>
                  <a:lnTo>
                    <a:pt x="77" y="1951"/>
                  </a:lnTo>
                  <a:lnTo>
                    <a:pt x="87" y="1941"/>
                  </a:lnTo>
                  <a:lnTo>
                    <a:pt x="83" y="1939"/>
                  </a:lnTo>
                  <a:lnTo>
                    <a:pt x="81" y="1931"/>
                  </a:lnTo>
                  <a:lnTo>
                    <a:pt x="74" y="1925"/>
                  </a:lnTo>
                  <a:lnTo>
                    <a:pt x="66" y="1920"/>
                  </a:lnTo>
                  <a:lnTo>
                    <a:pt x="59" y="1920"/>
                  </a:lnTo>
                  <a:lnTo>
                    <a:pt x="54" y="1926"/>
                  </a:lnTo>
                  <a:lnTo>
                    <a:pt x="48" y="1929"/>
                  </a:lnTo>
                  <a:lnTo>
                    <a:pt x="33" y="1922"/>
                  </a:lnTo>
                  <a:lnTo>
                    <a:pt x="28" y="1914"/>
                  </a:lnTo>
                  <a:lnTo>
                    <a:pt x="22" y="1909"/>
                  </a:lnTo>
                  <a:lnTo>
                    <a:pt x="13" y="1914"/>
                  </a:lnTo>
                  <a:lnTo>
                    <a:pt x="7" y="1919"/>
                  </a:lnTo>
                  <a:lnTo>
                    <a:pt x="12" y="1923"/>
                  </a:lnTo>
                  <a:lnTo>
                    <a:pt x="15" y="1930"/>
                  </a:lnTo>
                  <a:lnTo>
                    <a:pt x="12" y="1939"/>
                  </a:lnTo>
                  <a:lnTo>
                    <a:pt x="1" y="1937"/>
                  </a:lnTo>
                  <a:lnTo>
                    <a:pt x="0" y="1929"/>
                  </a:lnTo>
                  <a:lnTo>
                    <a:pt x="4" y="1908"/>
                  </a:lnTo>
                  <a:lnTo>
                    <a:pt x="12" y="1903"/>
                  </a:lnTo>
                  <a:lnTo>
                    <a:pt x="20" y="1896"/>
                  </a:lnTo>
                  <a:lnTo>
                    <a:pt x="27" y="1885"/>
                  </a:lnTo>
                  <a:lnTo>
                    <a:pt x="36" y="1883"/>
                  </a:lnTo>
                  <a:lnTo>
                    <a:pt x="44" y="1879"/>
                  </a:lnTo>
                  <a:lnTo>
                    <a:pt x="44" y="1871"/>
                  </a:lnTo>
                  <a:lnTo>
                    <a:pt x="42" y="1870"/>
                  </a:lnTo>
                  <a:lnTo>
                    <a:pt x="36" y="1871"/>
                  </a:lnTo>
                  <a:lnTo>
                    <a:pt x="32" y="1869"/>
                  </a:lnTo>
                  <a:lnTo>
                    <a:pt x="29" y="1865"/>
                  </a:lnTo>
                  <a:lnTo>
                    <a:pt x="29" y="1856"/>
                  </a:lnTo>
                  <a:lnTo>
                    <a:pt x="47" y="1853"/>
                  </a:lnTo>
                  <a:lnTo>
                    <a:pt x="55" y="1855"/>
                  </a:lnTo>
                  <a:lnTo>
                    <a:pt x="59" y="1859"/>
                  </a:lnTo>
                  <a:lnTo>
                    <a:pt x="66" y="1853"/>
                  </a:lnTo>
                  <a:lnTo>
                    <a:pt x="72" y="1856"/>
                  </a:lnTo>
                  <a:lnTo>
                    <a:pt x="79" y="1860"/>
                  </a:lnTo>
                  <a:lnTo>
                    <a:pt x="76" y="1867"/>
                  </a:lnTo>
                  <a:lnTo>
                    <a:pt x="77" y="1874"/>
                  </a:lnTo>
                  <a:lnTo>
                    <a:pt x="82" y="1869"/>
                  </a:lnTo>
                  <a:lnTo>
                    <a:pt x="82" y="1876"/>
                  </a:lnTo>
                  <a:lnTo>
                    <a:pt x="76" y="1883"/>
                  </a:lnTo>
                  <a:lnTo>
                    <a:pt x="74" y="1890"/>
                  </a:lnTo>
                  <a:lnTo>
                    <a:pt x="79" y="1897"/>
                  </a:lnTo>
                  <a:lnTo>
                    <a:pt x="86" y="1898"/>
                  </a:lnTo>
                  <a:lnTo>
                    <a:pt x="91" y="1888"/>
                  </a:lnTo>
                  <a:lnTo>
                    <a:pt x="96" y="1882"/>
                  </a:lnTo>
                  <a:lnTo>
                    <a:pt x="97" y="1888"/>
                  </a:lnTo>
                  <a:lnTo>
                    <a:pt x="94" y="1899"/>
                  </a:lnTo>
                  <a:lnTo>
                    <a:pt x="94" y="1906"/>
                  </a:lnTo>
                  <a:lnTo>
                    <a:pt x="99" y="1903"/>
                  </a:lnTo>
                  <a:lnTo>
                    <a:pt x="101" y="1896"/>
                  </a:lnTo>
                  <a:lnTo>
                    <a:pt x="104" y="1892"/>
                  </a:lnTo>
                  <a:lnTo>
                    <a:pt x="112" y="1886"/>
                  </a:lnTo>
                  <a:lnTo>
                    <a:pt x="118" y="1882"/>
                  </a:lnTo>
                  <a:lnTo>
                    <a:pt x="118" y="1879"/>
                  </a:lnTo>
                  <a:lnTo>
                    <a:pt x="120" y="1870"/>
                  </a:lnTo>
                  <a:lnTo>
                    <a:pt x="125" y="1859"/>
                  </a:lnTo>
                  <a:lnTo>
                    <a:pt x="125" y="1852"/>
                  </a:lnTo>
                  <a:lnTo>
                    <a:pt x="120" y="1855"/>
                  </a:lnTo>
                  <a:lnTo>
                    <a:pt x="117" y="1860"/>
                  </a:lnTo>
                  <a:lnTo>
                    <a:pt x="115" y="1866"/>
                  </a:lnTo>
                  <a:lnTo>
                    <a:pt x="108" y="1880"/>
                  </a:lnTo>
                  <a:lnTo>
                    <a:pt x="110" y="1855"/>
                  </a:lnTo>
                  <a:lnTo>
                    <a:pt x="113" y="1850"/>
                  </a:lnTo>
                  <a:lnTo>
                    <a:pt x="114" y="1849"/>
                  </a:lnTo>
                  <a:lnTo>
                    <a:pt x="128" y="1847"/>
                  </a:lnTo>
                  <a:lnTo>
                    <a:pt x="119" y="1844"/>
                  </a:lnTo>
                  <a:lnTo>
                    <a:pt x="119" y="1839"/>
                  </a:lnTo>
                  <a:lnTo>
                    <a:pt x="124" y="1834"/>
                  </a:lnTo>
                  <a:lnTo>
                    <a:pt x="131" y="1831"/>
                  </a:lnTo>
                  <a:lnTo>
                    <a:pt x="131" y="1827"/>
                  </a:lnTo>
                  <a:lnTo>
                    <a:pt x="124" y="1828"/>
                  </a:lnTo>
                  <a:lnTo>
                    <a:pt x="112" y="1833"/>
                  </a:lnTo>
                  <a:lnTo>
                    <a:pt x="113" y="1823"/>
                  </a:lnTo>
                  <a:lnTo>
                    <a:pt x="117" y="1818"/>
                  </a:lnTo>
                  <a:lnTo>
                    <a:pt x="122" y="1813"/>
                  </a:lnTo>
                  <a:lnTo>
                    <a:pt x="126" y="1812"/>
                  </a:lnTo>
                  <a:lnTo>
                    <a:pt x="134" y="1818"/>
                  </a:lnTo>
                  <a:lnTo>
                    <a:pt x="140" y="1821"/>
                  </a:lnTo>
                  <a:lnTo>
                    <a:pt x="144" y="1824"/>
                  </a:lnTo>
                  <a:lnTo>
                    <a:pt x="150" y="1823"/>
                  </a:lnTo>
                  <a:lnTo>
                    <a:pt x="150" y="1816"/>
                  </a:lnTo>
                  <a:lnTo>
                    <a:pt x="142" y="1816"/>
                  </a:lnTo>
                  <a:lnTo>
                    <a:pt x="129" y="1807"/>
                  </a:lnTo>
                  <a:lnTo>
                    <a:pt x="120" y="1806"/>
                  </a:lnTo>
                  <a:lnTo>
                    <a:pt x="122" y="1795"/>
                  </a:lnTo>
                  <a:lnTo>
                    <a:pt x="122" y="1789"/>
                  </a:lnTo>
                  <a:lnTo>
                    <a:pt x="126" y="1786"/>
                  </a:lnTo>
                  <a:lnTo>
                    <a:pt x="136" y="1786"/>
                  </a:lnTo>
                  <a:lnTo>
                    <a:pt x="145" y="1784"/>
                  </a:lnTo>
                  <a:lnTo>
                    <a:pt x="156" y="1773"/>
                  </a:lnTo>
                  <a:lnTo>
                    <a:pt x="157" y="1767"/>
                  </a:lnTo>
                  <a:lnTo>
                    <a:pt x="157" y="1750"/>
                  </a:lnTo>
                  <a:lnTo>
                    <a:pt x="153" y="1742"/>
                  </a:lnTo>
                  <a:lnTo>
                    <a:pt x="149" y="1740"/>
                  </a:lnTo>
                  <a:lnTo>
                    <a:pt x="136" y="1729"/>
                  </a:lnTo>
                  <a:lnTo>
                    <a:pt x="130" y="1726"/>
                  </a:lnTo>
                  <a:lnTo>
                    <a:pt x="126" y="1723"/>
                  </a:lnTo>
                  <a:lnTo>
                    <a:pt x="126" y="1720"/>
                  </a:lnTo>
                  <a:lnTo>
                    <a:pt x="128" y="1720"/>
                  </a:lnTo>
                  <a:lnTo>
                    <a:pt x="129" y="1718"/>
                  </a:lnTo>
                  <a:lnTo>
                    <a:pt x="135" y="1711"/>
                  </a:lnTo>
                  <a:lnTo>
                    <a:pt x="137" y="1704"/>
                  </a:lnTo>
                  <a:lnTo>
                    <a:pt x="141" y="1697"/>
                  </a:lnTo>
                  <a:lnTo>
                    <a:pt x="146" y="1691"/>
                  </a:lnTo>
                  <a:lnTo>
                    <a:pt x="144" y="1686"/>
                  </a:lnTo>
                  <a:lnTo>
                    <a:pt x="146" y="1680"/>
                  </a:lnTo>
                  <a:lnTo>
                    <a:pt x="140" y="1675"/>
                  </a:lnTo>
                  <a:lnTo>
                    <a:pt x="139" y="1667"/>
                  </a:lnTo>
                  <a:lnTo>
                    <a:pt x="140" y="1661"/>
                  </a:lnTo>
                  <a:lnTo>
                    <a:pt x="142" y="1656"/>
                  </a:lnTo>
                  <a:lnTo>
                    <a:pt x="149" y="1651"/>
                  </a:lnTo>
                  <a:lnTo>
                    <a:pt x="153" y="1633"/>
                  </a:lnTo>
                  <a:lnTo>
                    <a:pt x="151" y="1612"/>
                  </a:lnTo>
                  <a:lnTo>
                    <a:pt x="158" y="1601"/>
                  </a:lnTo>
                  <a:lnTo>
                    <a:pt x="166" y="1603"/>
                  </a:lnTo>
                  <a:lnTo>
                    <a:pt x="161" y="1597"/>
                  </a:lnTo>
                  <a:lnTo>
                    <a:pt x="155" y="1587"/>
                  </a:lnTo>
                  <a:lnTo>
                    <a:pt x="160" y="1578"/>
                  </a:lnTo>
                  <a:lnTo>
                    <a:pt x="167" y="1580"/>
                  </a:lnTo>
                  <a:lnTo>
                    <a:pt x="172" y="1594"/>
                  </a:lnTo>
                  <a:lnTo>
                    <a:pt x="172" y="1583"/>
                  </a:lnTo>
                  <a:lnTo>
                    <a:pt x="171" y="1562"/>
                  </a:lnTo>
                  <a:lnTo>
                    <a:pt x="162" y="1562"/>
                  </a:lnTo>
                  <a:lnTo>
                    <a:pt x="153" y="1558"/>
                  </a:lnTo>
                  <a:lnTo>
                    <a:pt x="156" y="1548"/>
                  </a:lnTo>
                  <a:lnTo>
                    <a:pt x="166" y="1541"/>
                  </a:lnTo>
                  <a:lnTo>
                    <a:pt x="172" y="1540"/>
                  </a:lnTo>
                  <a:lnTo>
                    <a:pt x="178" y="1533"/>
                  </a:lnTo>
                  <a:lnTo>
                    <a:pt x="178" y="1532"/>
                  </a:lnTo>
                  <a:lnTo>
                    <a:pt x="169" y="1536"/>
                  </a:lnTo>
                  <a:lnTo>
                    <a:pt x="163" y="1536"/>
                  </a:lnTo>
                  <a:lnTo>
                    <a:pt x="157" y="1533"/>
                  </a:lnTo>
                  <a:lnTo>
                    <a:pt x="151" y="1525"/>
                  </a:lnTo>
                  <a:lnTo>
                    <a:pt x="141" y="1525"/>
                  </a:lnTo>
                  <a:lnTo>
                    <a:pt x="135" y="1528"/>
                  </a:lnTo>
                  <a:lnTo>
                    <a:pt x="134" y="1535"/>
                  </a:lnTo>
                  <a:lnTo>
                    <a:pt x="130" y="1540"/>
                  </a:lnTo>
                  <a:lnTo>
                    <a:pt x="117" y="1543"/>
                  </a:lnTo>
                  <a:lnTo>
                    <a:pt x="103" y="1537"/>
                  </a:lnTo>
                  <a:lnTo>
                    <a:pt x="104" y="1531"/>
                  </a:lnTo>
                  <a:lnTo>
                    <a:pt x="101" y="1525"/>
                  </a:lnTo>
                  <a:lnTo>
                    <a:pt x="97" y="1524"/>
                  </a:lnTo>
                  <a:lnTo>
                    <a:pt x="93" y="1516"/>
                  </a:lnTo>
                  <a:lnTo>
                    <a:pt x="92" y="1504"/>
                  </a:lnTo>
                  <a:lnTo>
                    <a:pt x="93" y="1489"/>
                  </a:lnTo>
                  <a:lnTo>
                    <a:pt x="96" y="1466"/>
                  </a:lnTo>
                  <a:lnTo>
                    <a:pt x="101" y="1454"/>
                  </a:lnTo>
                  <a:lnTo>
                    <a:pt x="102" y="1407"/>
                  </a:lnTo>
                  <a:lnTo>
                    <a:pt x="112" y="1402"/>
                  </a:lnTo>
                  <a:lnTo>
                    <a:pt x="113" y="1396"/>
                  </a:lnTo>
                  <a:lnTo>
                    <a:pt x="118" y="1390"/>
                  </a:lnTo>
                  <a:lnTo>
                    <a:pt x="122" y="1379"/>
                  </a:lnTo>
                  <a:lnTo>
                    <a:pt x="120" y="1349"/>
                  </a:lnTo>
                  <a:lnTo>
                    <a:pt x="115" y="1329"/>
                  </a:lnTo>
                  <a:lnTo>
                    <a:pt x="108" y="1314"/>
                  </a:lnTo>
                  <a:lnTo>
                    <a:pt x="108" y="1311"/>
                  </a:lnTo>
                  <a:lnTo>
                    <a:pt x="109" y="1311"/>
                  </a:lnTo>
                  <a:lnTo>
                    <a:pt x="112" y="1285"/>
                  </a:lnTo>
                  <a:lnTo>
                    <a:pt x="109" y="1274"/>
                  </a:lnTo>
                  <a:lnTo>
                    <a:pt x="104" y="1261"/>
                  </a:lnTo>
                  <a:lnTo>
                    <a:pt x="106" y="1244"/>
                  </a:lnTo>
                  <a:lnTo>
                    <a:pt x="106" y="1225"/>
                  </a:lnTo>
                  <a:lnTo>
                    <a:pt x="113" y="1215"/>
                  </a:lnTo>
                  <a:lnTo>
                    <a:pt x="122" y="1219"/>
                  </a:lnTo>
                  <a:lnTo>
                    <a:pt x="130" y="1215"/>
                  </a:lnTo>
                  <a:lnTo>
                    <a:pt x="129" y="1182"/>
                  </a:lnTo>
                  <a:lnTo>
                    <a:pt x="134" y="1178"/>
                  </a:lnTo>
                  <a:lnTo>
                    <a:pt x="137" y="1182"/>
                  </a:lnTo>
                  <a:lnTo>
                    <a:pt x="141" y="1180"/>
                  </a:lnTo>
                  <a:lnTo>
                    <a:pt x="149" y="1161"/>
                  </a:lnTo>
                  <a:lnTo>
                    <a:pt x="152" y="1139"/>
                  </a:lnTo>
                  <a:lnTo>
                    <a:pt x="158" y="1132"/>
                  </a:lnTo>
                  <a:lnTo>
                    <a:pt x="162" y="1116"/>
                  </a:lnTo>
                  <a:lnTo>
                    <a:pt x="166" y="1105"/>
                  </a:lnTo>
                  <a:lnTo>
                    <a:pt x="182" y="1076"/>
                  </a:lnTo>
                  <a:lnTo>
                    <a:pt x="183" y="1068"/>
                  </a:lnTo>
                  <a:lnTo>
                    <a:pt x="194" y="1037"/>
                  </a:lnTo>
                  <a:lnTo>
                    <a:pt x="195" y="1025"/>
                  </a:lnTo>
                  <a:lnTo>
                    <a:pt x="196" y="1024"/>
                  </a:lnTo>
                  <a:lnTo>
                    <a:pt x="204" y="994"/>
                  </a:lnTo>
                  <a:lnTo>
                    <a:pt x="210" y="987"/>
                  </a:lnTo>
                  <a:lnTo>
                    <a:pt x="210" y="950"/>
                  </a:lnTo>
                  <a:lnTo>
                    <a:pt x="217" y="939"/>
                  </a:lnTo>
                  <a:lnTo>
                    <a:pt x="221" y="928"/>
                  </a:lnTo>
                  <a:lnTo>
                    <a:pt x="221" y="903"/>
                  </a:lnTo>
                  <a:lnTo>
                    <a:pt x="216" y="882"/>
                  </a:lnTo>
                  <a:lnTo>
                    <a:pt x="215" y="855"/>
                  </a:lnTo>
                  <a:lnTo>
                    <a:pt x="210" y="821"/>
                  </a:lnTo>
                  <a:lnTo>
                    <a:pt x="209" y="789"/>
                  </a:lnTo>
                  <a:lnTo>
                    <a:pt x="211" y="763"/>
                  </a:lnTo>
                  <a:lnTo>
                    <a:pt x="223" y="756"/>
                  </a:lnTo>
                  <a:lnTo>
                    <a:pt x="228" y="737"/>
                  </a:lnTo>
                  <a:lnTo>
                    <a:pt x="226" y="731"/>
                  </a:lnTo>
                  <a:lnTo>
                    <a:pt x="226" y="719"/>
                  </a:lnTo>
                  <a:lnTo>
                    <a:pt x="219" y="698"/>
                  </a:lnTo>
                  <a:lnTo>
                    <a:pt x="216" y="694"/>
                  </a:lnTo>
                  <a:lnTo>
                    <a:pt x="217" y="685"/>
                  </a:lnTo>
                  <a:lnTo>
                    <a:pt x="220" y="678"/>
                  </a:lnTo>
                  <a:lnTo>
                    <a:pt x="231" y="664"/>
                  </a:lnTo>
                  <a:lnTo>
                    <a:pt x="236" y="643"/>
                  </a:lnTo>
                  <a:lnTo>
                    <a:pt x="242" y="606"/>
                  </a:lnTo>
                  <a:lnTo>
                    <a:pt x="251" y="591"/>
                  </a:lnTo>
                  <a:lnTo>
                    <a:pt x="251" y="572"/>
                  </a:lnTo>
                  <a:lnTo>
                    <a:pt x="253" y="565"/>
                  </a:lnTo>
                  <a:lnTo>
                    <a:pt x="257" y="562"/>
                  </a:lnTo>
                  <a:lnTo>
                    <a:pt x="262" y="548"/>
                  </a:lnTo>
                  <a:lnTo>
                    <a:pt x="263" y="530"/>
                  </a:lnTo>
                  <a:lnTo>
                    <a:pt x="265" y="521"/>
                  </a:lnTo>
                  <a:lnTo>
                    <a:pt x="265" y="511"/>
                  </a:lnTo>
                  <a:lnTo>
                    <a:pt x="262" y="497"/>
                  </a:lnTo>
                  <a:lnTo>
                    <a:pt x="262" y="483"/>
                  </a:lnTo>
                  <a:lnTo>
                    <a:pt x="264" y="475"/>
                  </a:lnTo>
                  <a:lnTo>
                    <a:pt x="268" y="467"/>
                  </a:lnTo>
                  <a:lnTo>
                    <a:pt x="275" y="461"/>
                  </a:lnTo>
                  <a:lnTo>
                    <a:pt x="275" y="452"/>
                  </a:lnTo>
                  <a:lnTo>
                    <a:pt x="275" y="438"/>
                  </a:lnTo>
                  <a:lnTo>
                    <a:pt x="274" y="423"/>
                  </a:lnTo>
                  <a:lnTo>
                    <a:pt x="274" y="375"/>
                  </a:lnTo>
                  <a:lnTo>
                    <a:pt x="276" y="363"/>
                  </a:lnTo>
                  <a:lnTo>
                    <a:pt x="276" y="351"/>
                  </a:lnTo>
                  <a:lnTo>
                    <a:pt x="270" y="343"/>
                  </a:lnTo>
                  <a:lnTo>
                    <a:pt x="270" y="337"/>
                  </a:lnTo>
                  <a:lnTo>
                    <a:pt x="274" y="324"/>
                  </a:lnTo>
                  <a:lnTo>
                    <a:pt x="279" y="317"/>
                  </a:lnTo>
                  <a:lnTo>
                    <a:pt x="284" y="317"/>
                  </a:lnTo>
                  <a:lnTo>
                    <a:pt x="286" y="310"/>
                  </a:lnTo>
                  <a:lnTo>
                    <a:pt x="289" y="268"/>
                  </a:lnTo>
                  <a:lnTo>
                    <a:pt x="292" y="256"/>
                  </a:lnTo>
                  <a:lnTo>
                    <a:pt x="292" y="244"/>
                  </a:lnTo>
                  <a:lnTo>
                    <a:pt x="296" y="233"/>
                  </a:lnTo>
                  <a:lnTo>
                    <a:pt x="297" y="224"/>
                  </a:lnTo>
                  <a:lnTo>
                    <a:pt x="296" y="222"/>
                  </a:lnTo>
                  <a:lnTo>
                    <a:pt x="290" y="195"/>
                  </a:lnTo>
                  <a:lnTo>
                    <a:pt x="292" y="142"/>
                  </a:lnTo>
                  <a:lnTo>
                    <a:pt x="290" y="132"/>
                  </a:lnTo>
                  <a:lnTo>
                    <a:pt x="287" y="122"/>
                  </a:lnTo>
                  <a:lnTo>
                    <a:pt x="285" y="95"/>
                  </a:lnTo>
                  <a:lnTo>
                    <a:pt x="279" y="57"/>
                  </a:lnTo>
                  <a:lnTo>
                    <a:pt x="274" y="39"/>
                  </a:lnTo>
                  <a:lnTo>
                    <a:pt x="284" y="30"/>
                  </a:lnTo>
                  <a:lnTo>
                    <a:pt x="286" y="30"/>
                  </a:lnTo>
                  <a:lnTo>
                    <a:pt x="303" y="29"/>
                  </a:lnTo>
                  <a:lnTo>
                    <a:pt x="311" y="26"/>
                  </a:lnTo>
                  <a:lnTo>
                    <a:pt x="312" y="25"/>
                  </a:lnTo>
                  <a:lnTo>
                    <a:pt x="313" y="16"/>
                  </a:lnTo>
                  <a:lnTo>
                    <a:pt x="318" y="7"/>
                  </a:lnTo>
                  <a:lnTo>
                    <a:pt x="323" y="2"/>
                  </a:lnTo>
                  <a:lnTo>
                    <a:pt x="325" y="0"/>
                  </a:ln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 sz="1950" dirty="0">
                <a:latin typeface="Raleway Light"/>
              </a:endParaRPr>
            </a:p>
          </p:txBody>
        </p:sp>
        <p:sp>
          <p:nvSpPr>
            <p:cNvPr id="128" name="Freeform 242">
              <a:extLst>
                <a:ext uri="{FF2B5EF4-FFF2-40B4-BE49-F238E27FC236}">
                  <a16:creationId xmlns:a16="http://schemas.microsoft.com/office/drawing/2014/main" id="{9CD5DB36-90DE-EE93-BC77-070668FFCA1C}"/>
                </a:ext>
              </a:extLst>
            </p:cNvPr>
            <p:cNvSpPr>
              <a:spLocks noChangeAspect="1"/>
            </p:cNvSpPr>
            <p:nvPr/>
          </p:nvSpPr>
          <p:spPr bwMode="gray">
            <a:xfrm>
              <a:off x="3638471" y="6354784"/>
              <a:ext cx="84515" cy="115463"/>
            </a:xfrm>
            <a:custGeom>
              <a:avLst/>
              <a:gdLst/>
              <a:ahLst/>
              <a:cxnLst>
                <a:cxn ang="0">
                  <a:pos x="141" y="225"/>
                </a:cxn>
                <a:cxn ang="0">
                  <a:pos x="135" y="231"/>
                </a:cxn>
                <a:cxn ang="0">
                  <a:pos x="115" y="225"/>
                </a:cxn>
                <a:cxn ang="0">
                  <a:pos x="77" y="221"/>
                </a:cxn>
                <a:cxn ang="0">
                  <a:pos x="61" y="225"/>
                </a:cxn>
                <a:cxn ang="0">
                  <a:pos x="35" y="220"/>
                </a:cxn>
                <a:cxn ang="0">
                  <a:pos x="30" y="215"/>
                </a:cxn>
                <a:cxn ang="0">
                  <a:pos x="23" y="213"/>
                </a:cxn>
                <a:cxn ang="0">
                  <a:pos x="30" y="205"/>
                </a:cxn>
                <a:cxn ang="0">
                  <a:pos x="12" y="205"/>
                </a:cxn>
                <a:cxn ang="0">
                  <a:pos x="5" y="202"/>
                </a:cxn>
                <a:cxn ang="0">
                  <a:pos x="0" y="189"/>
                </a:cxn>
                <a:cxn ang="0">
                  <a:pos x="16" y="181"/>
                </a:cxn>
                <a:cxn ang="0">
                  <a:pos x="29" y="176"/>
                </a:cxn>
                <a:cxn ang="0">
                  <a:pos x="36" y="176"/>
                </a:cxn>
                <a:cxn ang="0">
                  <a:pos x="23" y="160"/>
                </a:cxn>
                <a:cxn ang="0">
                  <a:pos x="38" y="165"/>
                </a:cxn>
                <a:cxn ang="0">
                  <a:pos x="64" y="184"/>
                </a:cxn>
                <a:cxn ang="0">
                  <a:pos x="73" y="178"/>
                </a:cxn>
                <a:cxn ang="0">
                  <a:pos x="62" y="171"/>
                </a:cxn>
                <a:cxn ang="0">
                  <a:pos x="81" y="178"/>
                </a:cxn>
                <a:cxn ang="0">
                  <a:pos x="92" y="170"/>
                </a:cxn>
                <a:cxn ang="0">
                  <a:pos x="100" y="176"/>
                </a:cxn>
                <a:cxn ang="0">
                  <a:pos x="106" y="167"/>
                </a:cxn>
                <a:cxn ang="0">
                  <a:pos x="72" y="151"/>
                </a:cxn>
                <a:cxn ang="0">
                  <a:pos x="70" y="113"/>
                </a:cxn>
                <a:cxn ang="0">
                  <a:pos x="82" y="108"/>
                </a:cxn>
                <a:cxn ang="0">
                  <a:pos x="111" y="89"/>
                </a:cxn>
                <a:cxn ang="0">
                  <a:pos x="99" y="79"/>
                </a:cxn>
                <a:cxn ang="0">
                  <a:pos x="66" y="90"/>
                </a:cxn>
                <a:cxn ang="0">
                  <a:pos x="49" y="73"/>
                </a:cxn>
                <a:cxn ang="0">
                  <a:pos x="50" y="51"/>
                </a:cxn>
                <a:cxn ang="0">
                  <a:pos x="60" y="53"/>
                </a:cxn>
                <a:cxn ang="0">
                  <a:pos x="68" y="43"/>
                </a:cxn>
                <a:cxn ang="0">
                  <a:pos x="62" y="30"/>
                </a:cxn>
                <a:cxn ang="0">
                  <a:pos x="67" y="25"/>
                </a:cxn>
                <a:cxn ang="0">
                  <a:pos x="78" y="29"/>
                </a:cxn>
                <a:cxn ang="0">
                  <a:pos x="94" y="5"/>
                </a:cxn>
                <a:cxn ang="0">
                  <a:pos x="115" y="16"/>
                </a:cxn>
                <a:cxn ang="0">
                  <a:pos x="135" y="15"/>
                </a:cxn>
                <a:cxn ang="0">
                  <a:pos x="148" y="17"/>
                </a:cxn>
                <a:cxn ang="0">
                  <a:pos x="152" y="213"/>
                </a:cxn>
              </a:cxnLst>
              <a:rect l="0" t="0" r="r" b="b"/>
              <a:pathLst>
                <a:path w="152" h="235">
                  <a:moveTo>
                    <a:pt x="152" y="225"/>
                  </a:moveTo>
                  <a:lnTo>
                    <a:pt x="141" y="225"/>
                  </a:lnTo>
                  <a:lnTo>
                    <a:pt x="143" y="231"/>
                  </a:lnTo>
                  <a:lnTo>
                    <a:pt x="135" y="231"/>
                  </a:lnTo>
                  <a:lnTo>
                    <a:pt x="129" y="235"/>
                  </a:lnTo>
                  <a:lnTo>
                    <a:pt x="115" y="225"/>
                  </a:lnTo>
                  <a:lnTo>
                    <a:pt x="99" y="221"/>
                  </a:lnTo>
                  <a:lnTo>
                    <a:pt x="77" y="221"/>
                  </a:lnTo>
                  <a:lnTo>
                    <a:pt x="75" y="225"/>
                  </a:lnTo>
                  <a:lnTo>
                    <a:pt x="61" y="225"/>
                  </a:lnTo>
                  <a:lnTo>
                    <a:pt x="41" y="216"/>
                  </a:lnTo>
                  <a:lnTo>
                    <a:pt x="35" y="220"/>
                  </a:lnTo>
                  <a:lnTo>
                    <a:pt x="25" y="219"/>
                  </a:lnTo>
                  <a:lnTo>
                    <a:pt x="30" y="215"/>
                  </a:lnTo>
                  <a:lnTo>
                    <a:pt x="30" y="213"/>
                  </a:lnTo>
                  <a:lnTo>
                    <a:pt x="23" y="213"/>
                  </a:lnTo>
                  <a:lnTo>
                    <a:pt x="24" y="209"/>
                  </a:lnTo>
                  <a:lnTo>
                    <a:pt x="30" y="205"/>
                  </a:lnTo>
                  <a:lnTo>
                    <a:pt x="16" y="202"/>
                  </a:lnTo>
                  <a:lnTo>
                    <a:pt x="12" y="205"/>
                  </a:lnTo>
                  <a:lnTo>
                    <a:pt x="3" y="205"/>
                  </a:lnTo>
                  <a:lnTo>
                    <a:pt x="5" y="202"/>
                  </a:lnTo>
                  <a:lnTo>
                    <a:pt x="5" y="194"/>
                  </a:lnTo>
                  <a:lnTo>
                    <a:pt x="0" y="189"/>
                  </a:lnTo>
                  <a:lnTo>
                    <a:pt x="16" y="186"/>
                  </a:lnTo>
                  <a:lnTo>
                    <a:pt x="16" y="181"/>
                  </a:lnTo>
                  <a:lnTo>
                    <a:pt x="24" y="181"/>
                  </a:lnTo>
                  <a:lnTo>
                    <a:pt x="29" y="176"/>
                  </a:lnTo>
                  <a:lnTo>
                    <a:pt x="34" y="177"/>
                  </a:lnTo>
                  <a:lnTo>
                    <a:pt x="36" y="176"/>
                  </a:lnTo>
                  <a:lnTo>
                    <a:pt x="34" y="167"/>
                  </a:lnTo>
                  <a:lnTo>
                    <a:pt x="23" y="160"/>
                  </a:lnTo>
                  <a:lnTo>
                    <a:pt x="23" y="151"/>
                  </a:lnTo>
                  <a:lnTo>
                    <a:pt x="38" y="165"/>
                  </a:lnTo>
                  <a:lnTo>
                    <a:pt x="59" y="177"/>
                  </a:lnTo>
                  <a:lnTo>
                    <a:pt x="64" y="184"/>
                  </a:lnTo>
                  <a:lnTo>
                    <a:pt x="67" y="181"/>
                  </a:lnTo>
                  <a:lnTo>
                    <a:pt x="73" y="178"/>
                  </a:lnTo>
                  <a:lnTo>
                    <a:pt x="64" y="176"/>
                  </a:lnTo>
                  <a:lnTo>
                    <a:pt x="62" y="171"/>
                  </a:lnTo>
                  <a:lnTo>
                    <a:pt x="68" y="165"/>
                  </a:lnTo>
                  <a:lnTo>
                    <a:pt x="81" y="178"/>
                  </a:lnTo>
                  <a:lnTo>
                    <a:pt x="82" y="167"/>
                  </a:lnTo>
                  <a:lnTo>
                    <a:pt x="92" y="170"/>
                  </a:lnTo>
                  <a:lnTo>
                    <a:pt x="99" y="181"/>
                  </a:lnTo>
                  <a:lnTo>
                    <a:pt x="100" y="176"/>
                  </a:lnTo>
                  <a:lnTo>
                    <a:pt x="110" y="176"/>
                  </a:lnTo>
                  <a:lnTo>
                    <a:pt x="106" y="167"/>
                  </a:lnTo>
                  <a:lnTo>
                    <a:pt x="75" y="156"/>
                  </a:lnTo>
                  <a:lnTo>
                    <a:pt x="72" y="151"/>
                  </a:lnTo>
                  <a:lnTo>
                    <a:pt x="67" y="121"/>
                  </a:lnTo>
                  <a:lnTo>
                    <a:pt x="70" y="113"/>
                  </a:lnTo>
                  <a:lnTo>
                    <a:pt x="79" y="113"/>
                  </a:lnTo>
                  <a:lnTo>
                    <a:pt x="82" y="108"/>
                  </a:lnTo>
                  <a:lnTo>
                    <a:pt x="109" y="101"/>
                  </a:lnTo>
                  <a:lnTo>
                    <a:pt x="111" y="89"/>
                  </a:lnTo>
                  <a:lnTo>
                    <a:pt x="106" y="80"/>
                  </a:lnTo>
                  <a:lnTo>
                    <a:pt x="99" y="79"/>
                  </a:lnTo>
                  <a:lnTo>
                    <a:pt x="87" y="80"/>
                  </a:lnTo>
                  <a:lnTo>
                    <a:pt x="66" y="90"/>
                  </a:lnTo>
                  <a:lnTo>
                    <a:pt x="52" y="80"/>
                  </a:lnTo>
                  <a:lnTo>
                    <a:pt x="49" y="73"/>
                  </a:lnTo>
                  <a:lnTo>
                    <a:pt x="50" y="62"/>
                  </a:lnTo>
                  <a:lnTo>
                    <a:pt x="50" y="51"/>
                  </a:lnTo>
                  <a:lnTo>
                    <a:pt x="55" y="48"/>
                  </a:lnTo>
                  <a:lnTo>
                    <a:pt x="60" y="53"/>
                  </a:lnTo>
                  <a:lnTo>
                    <a:pt x="66" y="52"/>
                  </a:lnTo>
                  <a:lnTo>
                    <a:pt x="68" y="43"/>
                  </a:lnTo>
                  <a:lnTo>
                    <a:pt x="64" y="36"/>
                  </a:lnTo>
                  <a:lnTo>
                    <a:pt x="62" y="30"/>
                  </a:lnTo>
                  <a:lnTo>
                    <a:pt x="52" y="27"/>
                  </a:lnTo>
                  <a:lnTo>
                    <a:pt x="67" y="25"/>
                  </a:lnTo>
                  <a:lnTo>
                    <a:pt x="75" y="31"/>
                  </a:lnTo>
                  <a:lnTo>
                    <a:pt x="78" y="29"/>
                  </a:lnTo>
                  <a:lnTo>
                    <a:pt x="88" y="25"/>
                  </a:lnTo>
                  <a:lnTo>
                    <a:pt x="94" y="5"/>
                  </a:lnTo>
                  <a:lnTo>
                    <a:pt x="106" y="0"/>
                  </a:lnTo>
                  <a:lnTo>
                    <a:pt x="115" y="16"/>
                  </a:lnTo>
                  <a:lnTo>
                    <a:pt x="124" y="17"/>
                  </a:lnTo>
                  <a:lnTo>
                    <a:pt x="135" y="15"/>
                  </a:lnTo>
                  <a:lnTo>
                    <a:pt x="143" y="8"/>
                  </a:lnTo>
                  <a:lnTo>
                    <a:pt x="148" y="17"/>
                  </a:lnTo>
                  <a:lnTo>
                    <a:pt x="151" y="209"/>
                  </a:lnTo>
                  <a:lnTo>
                    <a:pt x="152" y="213"/>
                  </a:lnTo>
                  <a:lnTo>
                    <a:pt x="152" y="225"/>
                  </a:ln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 sz="1950" dirty="0">
                <a:latin typeface="Raleway Light"/>
              </a:endParaRPr>
            </a:p>
          </p:txBody>
        </p:sp>
        <p:sp>
          <p:nvSpPr>
            <p:cNvPr id="129" name="Freeform 243">
              <a:extLst>
                <a:ext uri="{FF2B5EF4-FFF2-40B4-BE49-F238E27FC236}">
                  <a16:creationId xmlns:a16="http://schemas.microsoft.com/office/drawing/2014/main" id="{377CABA0-19B6-E008-F44B-19175145E3A2}"/>
                </a:ext>
              </a:extLst>
            </p:cNvPr>
            <p:cNvSpPr>
              <a:spLocks noChangeAspect="1"/>
            </p:cNvSpPr>
            <p:nvPr/>
          </p:nvSpPr>
          <p:spPr bwMode="gray">
            <a:xfrm>
              <a:off x="4268243" y="4684255"/>
              <a:ext cx="16358" cy="12283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0" y="9"/>
                </a:cxn>
                <a:cxn ang="0">
                  <a:pos x="0" y="15"/>
                </a:cxn>
                <a:cxn ang="0">
                  <a:pos x="6" y="22"/>
                </a:cxn>
                <a:cxn ang="0">
                  <a:pos x="16" y="23"/>
                </a:cxn>
                <a:cxn ang="0">
                  <a:pos x="23" y="27"/>
                </a:cxn>
                <a:cxn ang="0">
                  <a:pos x="31" y="26"/>
                </a:cxn>
                <a:cxn ang="0">
                  <a:pos x="32" y="19"/>
                </a:cxn>
                <a:cxn ang="0">
                  <a:pos x="26" y="14"/>
                </a:cxn>
                <a:cxn ang="0">
                  <a:pos x="19" y="12"/>
                </a:cxn>
                <a:cxn ang="0">
                  <a:pos x="11" y="7"/>
                </a:cxn>
                <a:cxn ang="0">
                  <a:pos x="7" y="0"/>
                </a:cxn>
              </a:cxnLst>
              <a:rect l="0" t="0" r="r" b="b"/>
              <a:pathLst>
                <a:path w="32" h="27">
                  <a:moveTo>
                    <a:pt x="7" y="0"/>
                  </a:moveTo>
                  <a:lnTo>
                    <a:pt x="0" y="9"/>
                  </a:lnTo>
                  <a:lnTo>
                    <a:pt x="0" y="15"/>
                  </a:lnTo>
                  <a:lnTo>
                    <a:pt x="6" y="22"/>
                  </a:lnTo>
                  <a:lnTo>
                    <a:pt x="16" y="23"/>
                  </a:lnTo>
                  <a:lnTo>
                    <a:pt x="23" y="27"/>
                  </a:lnTo>
                  <a:lnTo>
                    <a:pt x="31" y="26"/>
                  </a:lnTo>
                  <a:lnTo>
                    <a:pt x="32" y="19"/>
                  </a:lnTo>
                  <a:lnTo>
                    <a:pt x="26" y="14"/>
                  </a:lnTo>
                  <a:lnTo>
                    <a:pt x="19" y="12"/>
                  </a:lnTo>
                  <a:lnTo>
                    <a:pt x="11" y="7"/>
                  </a:lnTo>
                  <a:lnTo>
                    <a:pt x="7" y="0"/>
                  </a:ln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 sz="1950" dirty="0">
                <a:latin typeface="Raleway Light"/>
              </a:endParaRPr>
            </a:p>
          </p:txBody>
        </p:sp>
        <p:sp>
          <p:nvSpPr>
            <p:cNvPr id="130" name="Freeform 244">
              <a:extLst>
                <a:ext uri="{FF2B5EF4-FFF2-40B4-BE49-F238E27FC236}">
                  <a16:creationId xmlns:a16="http://schemas.microsoft.com/office/drawing/2014/main" id="{2CBC7C92-B9A4-680B-5E12-3C3F3C2E34F5}"/>
                </a:ext>
              </a:extLst>
            </p:cNvPr>
            <p:cNvSpPr>
              <a:spLocks noChangeAspect="1"/>
            </p:cNvSpPr>
            <p:nvPr/>
          </p:nvSpPr>
          <p:spPr bwMode="gray">
            <a:xfrm>
              <a:off x="4287328" y="4696538"/>
              <a:ext cx="10905" cy="4914"/>
            </a:xfrm>
            <a:custGeom>
              <a:avLst/>
              <a:gdLst/>
              <a:ahLst/>
              <a:cxnLst>
                <a:cxn ang="0">
                  <a:pos x="17" y="8"/>
                </a:cxn>
                <a:cxn ang="0">
                  <a:pos x="11" y="12"/>
                </a:cxn>
                <a:cxn ang="0">
                  <a:pos x="1" y="12"/>
                </a:cxn>
                <a:cxn ang="0">
                  <a:pos x="0" y="11"/>
                </a:cxn>
                <a:cxn ang="0">
                  <a:pos x="0" y="8"/>
                </a:cxn>
                <a:cxn ang="0">
                  <a:pos x="1" y="6"/>
                </a:cxn>
                <a:cxn ang="0">
                  <a:pos x="2" y="6"/>
                </a:cxn>
                <a:cxn ang="0">
                  <a:pos x="8" y="1"/>
                </a:cxn>
                <a:cxn ang="0">
                  <a:pos x="11" y="0"/>
                </a:cxn>
                <a:cxn ang="0">
                  <a:pos x="14" y="0"/>
                </a:cxn>
                <a:cxn ang="0">
                  <a:pos x="18" y="1"/>
                </a:cxn>
                <a:cxn ang="0">
                  <a:pos x="18" y="6"/>
                </a:cxn>
                <a:cxn ang="0">
                  <a:pos x="17" y="8"/>
                </a:cxn>
              </a:cxnLst>
              <a:rect l="0" t="0" r="r" b="b"/>
              <a:pathLst>
                <a:path w="18" h="12">
                  <a:moveTo>
                    <a:pt x="17" y="8"/>
                  </a:moveTo>
                  <a:lnTo>
                    <a:pt x="11" y="12"/>
                  </a:lnTo>
                  <a:lnTo>
                    <a:pt x="1" y="12"/>
                  </a:lnTo>
                  <a:lnTo>
                    <a:pt x="0" y="11"/>
                  </a:lnTo>
                  <a:lnTo>
                    <a:pt x="0" y="8"/>
                  </a:lnTo>
                  <a:lnTo>
                    <a:pt x="1" y="6"/>
                  </a:lnTo>
                  <a:lnTo>
                    <a:pt x="2" y="6"/>
                  </a:lnTo>
                  <a:lnTo>
                    <a:pt x="8" y="1"/>
                  </a:lnTo>
                  <a:lnTo>
                    <a:pt x="11" y="0"/>
                  </a:lnTo>
                  <a:lnTo>
                    <a:pt x="14" y="0"/>
                  </a:lnTo>
                  <a:lnTo>
                    <a:pt x="18" y="1"/>
                  </a:lnTo>
                  <a:lnTo>
                    <a:pt x="18" y="6"/>
                  </a:lnTo>
                  <a:lnTo>
                    <a:pt x="17" y="8"/>
                  </a:ln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 sz="1950" dirty="0">
                <a:latin typeface="Raleway Light"/>
              </a:endParaRPr>
            </a:p>
          </p:txBody>
        </p:sp>
        <p:sp>
          <p:nvSpPr>
            <p:cNvPr id="131" name="Freeform 245">
              <a:extLst>
                <a:ext uri="{FF2B5EF4-FFF2-40B4-BE49-F238E27FC236}">
                  <a16:creationId xmlns:a16="http://schemas.microsoft.com/office/drawing/2014/main" id="{3855C0A2-F053-3955-8A4B-21EE0DC12BE9}"/>
                </a:ext>
              </a:extLst>
            </p:cNvPr>
            <p:cNvSpPr>
              <a:spLocks noChangeAspect="1"/>
            </p:cNvSpPr>
            <p:nvPr/>
          </p:nvSpPr>
          <p:spPr bwMode="gray">
            <a:xfrm>
              <a:off x="4262792" y="4701451"/>
              <a:ext cx="62705" cy="41762"/>
            </a:xfrm>
            <a:custGeom>
              <a:avLst/>
              <a:gdLst/>
              <a:ahLst/>
              <a:cxnLst>
                <a:cxn ang="0">
                  <a:pos x="116" y="9"/>
                </a:cxn>
                <a:cxn ang="0">
                  <a:pos x="116" y="33"/>
                </a:cxn>
                <a:cxn ang="0">
                  <a:pos x="116" y="38"/>
                </a:cxn>
                <a:cxn ang="0">
                  <a:pos x="96" y="64"/>
                </a:cxn>
                <a:cxn ang="0">
                  <a:pos x="82" y="75"/>
                </a:cxn>
                <a:cxn ang="0">
                  <a:pos x="70" y="80"/>
                </a:cxn>
                <a:cxn ang="0">
                  <a:pos x="42" y="87"/>
                </a:cxn>
                <a:cxn ang="0">
                  <a:pos x="37" y="86"/>
                </a:cxn>
                <a:cxn ang="0">
                  <a:pos x="16" y="86"/>
                </a:cxn>
                <a:cxn ang="0">
                  <a:pos x="7" y="82"/>
                </a:cxn>
                <a:cxn ang="0">
                  <a:pos x="4" y="77"/>
                </a:cxn>
                <a:cxn ang="0">
                  <a:pos x="4" y="64"/>
                </a:cxn>
                <a:cxn ang="0">
                  <a:pos x="3" y="54"/>
                </a:cxn>
                <a:cxn ang="0">
                  <a:pos x="3" y="48"/>
                </a:cxn>
                <a:cxn ang="0">
                  <a:pos x="0" y="39"/>
                </a:cxn>
                <a:cxn ang="0">
                  <a:pos x="0" y="16"/>
                </a:cxn>
                <a:cxn ang="0">
                  <a:pos x="4" y="11"/>
                </a:cxn>
                <a:cxn ang="0">
                  <a:pos x="14" y="7"/>
                </a:cxn>
                <a:cxn ang="0">
                  <a:pos x="15" y="4"/>
                </a:cxn>
                <a:cxn ang="0">
                  <a:pos x="25" y="1"/>
                </a:cxn>
                <a:cxn ang="0">
                  <a:pos x="37" y="1"/>
                </a:cxn>
                <a:cxn ang="0">
                  <a:pos x="43" y="1"/>
                </a:cxn>
                <a:cxn ang="0">
                  <a:pos x="55" y="5"/>
                </a:cxn>
                <a:cxn ang="0">
                  <a:pos x="63" y="5"/>
                </a:cxn>
                <a:cxn ang="0">
                  <a:pos x="76" y="1"/>
                </a:cxn>
                <a:cxn ang="0">
                  <a:pos x="95" y="0"/>
                </a:cxn>
                <a:cxn ang="0">
                  <a:pos x="107" y="1"/>
                </a:cxn>
                <a:cxn ang="0">
                  <a:pos x="111" y="4"/>
                </a:cxn>
                <a:cxn ang="0">
                  <a:pos x="114" y="7"/>
                </a:cxn>
                <a:cxn ang="0">
                  <a:pos x="114" y="9"/>
                </a:cxn>
                <a:cxn ang="0">
                  <a:pos x="116" y="9"/>
                </a:cxn>
              </a:cxnLst>
              <a:rect l="0" t="0" r="r" b="b"/>
              <a:pathLst>
                <a:path w="116" h="87">
                  <a:moveTo>
                    <a:pt x="116" y="9"/>
                  </a:moveTo>
                  <a:lnTo>
                    <a:pt x="116" y="33"/>
                  </a:lnTo>
                  <a:lnTo>
                    <a:pt x="116" y="38"/>
                  </a:lnTo>
                  <a:lnTo>
                    <a:pt x="96" y="64"/>
                  </a:lnTo>
                  <a:lnTo>
                    <a:pt x="82" y="75"/>
                  </a:lnTo>
                  <a:lnTo>
                    <a:pt x="70" y="80"/>
                  </a:lnTo>
                  <a:lnTo>
                    <a:pt x="42" y="87"/>
                  </a:lnTo>
                  <a:lnTo>
                    <a:pt x="37" y="86"/>
                  </a:lnTo>
                  <a:lnTo>
                    <a:pt x="16" y="86"/>
                  </a:lnTo>
                  <a:lnTo>
                    <a:pt x="7" y="82"/>
                  </a:lnTo>
                  <a:lnTo>
                    <a:pt x="4" y="77"/>
                  </a:lnTo>
                  <a:lnTo>
                    <a:pt x="4" y="64"/>
                  </a:lnTo>
                  <a:lnTo>
                    <a:pt x="3" y="54"/>
                  </a:lnTo>
                  <a:lnTo>
                    <a:pt x="3" y="48"/>
                  </a:lnTo>
                  <a:lnTo>
                    <a:pt x="0" y="39"/>
                  </a:lnTo>
                  <a:lnTo>
                    <a:pt x="0" y="16"/>
                  </a:lnTo>
                  <a:lnTo>
                    <a:pt x="4" y="11"/>
                  </a:lnTo>
                  <a:lnTo>
                    <a:pt x="14" y="7"/>
                  </a:lnTo>
                  <a:lnTo>
                    <a:pt x="15" y="4"/>
                  </a:lnTo>
                  <a:lnTo>
                    <a:pt x="25" y="1"/>
                  </a:lnTo>
                  <a:lnTo>
                    <a:pt x="37" y="1"/>
                  </a:lnTo>
                  <a:lnTo>
                    <a:pt x="43" y="1"/>
                  </a:lnTo>
                  <a:lnTo>
                    <a:pt x="55" y="5"/>
                  </a:lnTo>
                  <a:lnTo>
                    <a:pt x="63" y="5"/>
                  </a:lnTo>
                  <a:lnTo>
                    <a:pt x="76" y="1"/>
                  </a:lnTo>
                  <a:lnTo>
                    <a:pt x="95" y="0"/>
                  </a:lnTo>
                  <a:lnTo>
                    <a:pt x="107" y="1"/>
                  </a:lnTo>
                  <a:lnTo>
                    <a:pt x="111" y="4"/>
                  </a:lnTo>
                  <a:lnTo>
                    <a:pt x="114" y="7"/>
                  </a:lnTo>
                  <a:lnTo>
                    <a:pt x="114" y="9"/>
                  </a:lnTo>
                  <a:lnTo>
                    <a:pt x="116" y="9"/>
                  </a:ln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 sz="1950" dirty="0">
                <a:latin typeface="Raleway Light"/>
              </a:endParaRPr>
            </a:p>
          </p:txBody>
        </p:sp>
        <p:sp>
          <p:nvSpPr>
            <p:cNvPr id="132" name="Freeform 246">
              <a:extLst>
                <a:ext uri="{FF2B5EF4-FFF2-40B4-BE49-F238E27FC236}">
                  <a16:creationId xmlns:a16="http://schemas.microsoft.com/office/drawing/2014/main" id="{A339629B-F8A9-AA5E-7F2D-AD06804180EC}"/>
                </a:ext>
              </a:extLst>
            </p:cNvPr>
            <p:cNvSpPr>
              <a:spLocks noChangeAspect="1"/>
            </p:cNvSpPr>
            <p:nvPr/>
          </p:nvSpPr>
          <p:spPr bwMode="gray">
            <a:xfrm>
              <a:off x="4243708" y="4696538"/>
              <a:ext cx="19084" cy="19653"/>
            </a:xfrm>
            <a:custGeom>
              <a:avLst/>
              <a:gdLst/>
              <a:ahLst/>
              <a:cxnLst>
                <a:cxn ang="0">
                  <a:pos x="31" y="16"/>
                </a:cxn>
                <a:cxn ang="0">
                  <a:pos x="31" y="18"/>
                </a:cxn>
                <a:cxn ang="0">
                  <a:pos x="24" y="25"/>
                </a:cxn>
                <a:cxn ang="0">
                  <a:pos x="24" y="27"/>
                </a:cxn>
                <a:cxn ang="0">
                  <a:pos x="13" y="38"/>
                </a:cxn>
                <a:cxn ang="0">
                  <a:pos x="5" y="38"/>
                </a:cxn>
                <a:cxn ang="0">
                  <a:pos x="5" y="34"/>
                </a:cxn>
                <a:cxn ang="0">
                  <a:pos x="0" y="30"/>
                </a:cxn>
                <a:cxn ang="0">
                  <a:pos x="0" y="27"/>
                </a:cxn>
                <a:cxn ang="0">
                  <a:pos x="2" y="22"/>
                </a:cxn>
                <a:cxn ang="0">
                  <a:pos x="9" y="15"/>
                </a:cxn>
                <a:cxn ang="0">
                  <a:pos x="10" y="10"/>
                </a:cxn>
                <a:cxn ang="0">
                  <a:pos x="11" y="6"/>
                </a:cxn>
                <a:cxn ang="0">
                  <a:pos x="15" y="5"/>
                </a:cxn>
                <a:cxn ang="0">
                  <a:pos x="24" y="3"/>
                </a:cxn>
                <a:cxn ang="0">
                  <a:pos x="24" y="2"/>
                </a:cxn>
                <a:cxn ang="0">
                  <a:pos x="31" y="0"/>
                </a:cxn>
                <a:cxn ang="0">
                  <a:pos x="31" y="3"/>
                </a:cxn>
                <a:cxn ang="0">
                  <a:pos x="24" y="6"/>
                </a:cxn>
                <a:cxn ang="0">
                  <a:pos x="20" y="10"/>
                </a:cxn>
                <a:cxn ang="0">
                  <a:pos x="20" y="13"/>
                </a:cxn>
                <a:cxn ang="0">
                  <a:pos x="30" y="11"/>
                </a:cxn>
                <a:cxn ang="0">
                  <a:pos x="30" y="15"/>
                </a:cxn>
                <a:cxn ang="0">
                  <a:pos x="31" y="16"/>
                </a:cxn>
              </a:cxnLst>
              <a:rect l="0" t="0" r="r" b="b"/>
              <a:pathLst>
                <a:path w="31" h="38">
                  <a:moveTo>
                    <a:pt x="31" y="16"/>
                  </a:moveTo>
                  <a:lnTo>
                    <a:pt x="31" y="18"/>
                  </a:lnTo>
                  <a:lnTo>
                    <a:pt x="24" y="25"/>
                  </a:lnTo>
                  <a:lnTo>
                    <a:pt x="24" y="27"/>
                  </a:lnTo>
                  <a:lnTo>
                    <a:pt x="13" y="38"/>
                  </a:lnTo>
                  <a:lnTo>
                    <a:pt x="5" y="38"/>
                  </a:lnTo>
                  <a:lnTo>
                    <a:pt x="5" y="34"/>
                  </a:lnTo>
                  <a:lnTo>
                    <a:pt x="0" y="30"/>
                  </a:lnTo>
                  <a:lnTo>
                    <a:pt x="0" y="27"/>
                  </a:lnTo>
                  <a:lnTo>
                    <a:pt x="2" y="22"/>
                  </a:lnTo>
                  <a:lnTo>
                    <a:pt x="9" y="15"/>
                  </a:lnTo>
                  <a:lnTo>
                    <a:pt x="10" y="10"/>
                  </a:lnTo>
                  <a:lnTo>
                    <a:pt x="11" y="6"/>
                  </a:lnTo>
                  <a:lnTo>
                    <a:pt x="15" y="5"/>
                  </a:lnTo>
                  <a:lnTo>
                    <a:pt x="24" y="3"/>
                  </a:lnTo>
                  <a:lnTo>
                    <a:pt x="24" y="2"/>
                  </a:lnTo>
                  <a:lnTo>
                    <a:pt x="31" y="0"/>
                  </a:lnTo>
                  <a:lnTo>
                    <a:pt x="31" y="3"/>
                  </a:lnTo>
                  <a:lnTo>
                    <a:pt x="24" y="6"/>
                  </a:lnTo>
                  <a:lnTo>
                    <a:pt x="20" y="10"/>
                  </a:lnTo>
                  <a:lnTo>
                    <a:pt x="20" y="13"/>
                  </a:lnTo>
                  <a:lnTo>
                    <a:pt x="30" y="11"/>
                  </a:lnTo>
                  <a:lnTo>
                    <a:pt x="30" y="15"/>
                  </a:lnTo>
                  <a:lnTo>
                    <a:pt x="31" y="16"/>
                  </a:ln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 sz="1950" dirty="0">
                <a:latin typeface="Raleway Light"/>
              </a:endParaRPr>
            </a:p>
          </p:txBody>
        </p:sp>
        <p:sp>
          <p:nvSpPr>
            <p:cNvPr id="133" name="Freeform 247">
              <a:extLst>
                <a:ext uri="{FF2B5EF4-FFF2-40B4-BE49-F238E27FC236}">
                  <a16:creationId xmlns:a16="http://schemas.microsoft.com/office/drawing/2014/main" id="{0E551627-4497-8F69-3799-EC1D5AF30993}"/>
                </a:ext>
              </a:extLst>
            </p:cNvPr>
            <p:cNvSpPr>
              <a:spLocks noChangeAspect="1"/>
            </p:cNvSpPr>
            <p:nvPr/>
          </p:nvSpPr>
          <p:spPr bwMode="gray">
            <a:xfrm>
              <a:off x="4276423" y="4684255"/>
              <a:ext cx="2727" cy="2457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6" y="5"/>
                </a:cxn>
                <a:cxn ang="0">
                  <a:pos x="5" y="7"/>
                </a:cxn>
                <a:cxn ang="0">
                  <a:pos x="3" y="7"/>
                </a:cxn>
                <a:cxn ang="0">
                  <a:pos x="0" y="7"/>
                </a:cxn>
                <a:cxn ang="0">
                  <a:pos x="0" y="3"/>
                </a:cxn>
                <a:cxn ang="0">
                  <a:pos x="1" y="1"/>
                </a:cxn>
                <a:cxn ang="0">
                  <a:pos x="5" y="0"/>
                </a:cxn>
              </a:cxnLst>
              <a:rect l="0" t="0" r="r" b="b"/>
              <a:pathLst>
                <a:path w="6" h="7">
                  <a:moveTo>
                    <a:pt x="5" y="0"/>
                  </a:moveTo>
                  <a:lnTo>
                    <a:pt x="6" y="5"/>
                  </a:lnTo>
                  <a:lnTo>
                    <a:pt x="5" y="7"/>
                  </a:lnTo>
                  <a:lnTo>
                    <a:pt x="3" y="7"/>
                  </a:lnTo>
                  <a:lnTo>
                    <a:pt x="0" y="7"/>
                  </a:lnTo>
                  <a:lnTo>
                    <a:pt x="0" y="3"/>
                  </a:lnTo>
                  <a:lnTo>
                    <a:pt x="1" y="1"/>
                  </a:lnTo>
                  <a:lnTo>
                    <a:pt x="5" y="0"/>
                  </a:ln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 sz="1950" dirty="0">
                <a:latin typeface="Raleway Light"/>
              </a:endParaRPr>
            </a:p>
          </p:txBody>
        </p:sp>
        <p:sp>
          <p:nvSpPr>
            <p:cNvPr id="134" name="Freeform 248">
              <a:extLst>
                <a:ext uri="{FF2B5EF4-FFF2-40B4-BE49-F238E27FC236}">
                  <a16:creationId xmlns:a16="http://schemas.microsoft.com/office/drawing/2014/main" id="{3FBBBB52-80C8-767C-EC7A-71DAC881A4F4}"/>
                </a:ext>
              </a:extLst>
            </p:cNvPr>
            <p:cNvSpPr>
              <a:spLocks noChangeAspect="1"/>
            </p:cNvSpPr>
            <p:nvPr/>
          </p:nvSpPr>
          <p:spPr bwMode="gray">
            <a:xfrm>
              <a:off x="4265518" y="4696538"/>
              <a:ext cx="5453" cy="2457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8" y="2"/>
                </a:cxn>
                <a:cxn ang="0">
                  <a:pos x="8" y="6"/>
                </a:cxn>
                <a:cxn ang="0">
                  <a:pos x="3" y="6"/>
                </a:cxn>
                <a:cxn ang="0">
                  <a:pos x="0" y="1"/>
                </a:cxn>
                <a:cxn ang="0">
                  <a:pos x="7" y="0"/>
                </a:cxn>
              </a:cxnLst>
              <a:rect l="0" t="0" r="r" b="b"/>
              <a:pathLst>
                <a:path w="8" h="6">
                  <a:moveTo>
                    <a:pt x="7" y="0"/>
                  </a:moveTo>
                  <a:lnTo>
                    <a:pt x="8" y="2"/>
                  </a:lnTo>
                  <a:lnTo>
                    <a:pt x="8" y="6"/>
                  </a:lnTo>
                  <a:lnTo>
                    <a:pt x="3" y="6"/>
                  </a:lnTo>
                  <a:lnTo>
                    <a:pt x="0" y="1"/>
                  </a:lnTo>
                  <a:lnTo>
                    <a:pt x="7" y="0"/>
                  </a:ln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 sz="1950" dirty="0">
                <a:latin typeface="Raleway Light"/>
              </a:endParaRPr>
            </a:p>
          </p:txBody>
        </p:sp>
        <p:sp>
          <p:nvSpPr>
            <p:cNvPr id="135" name="Freeform 249">
              <a:extLst>
                <a:ext uri="{FF2B5EF4-FFF2-40B4-BE49-F238E27FC236}">
                  <a16:creationId xmlns:a16="http://schemas.microsoft.com/office/drawing/2014/main" id="{03857C03-91CA-A34E-9ADD-66B16FCD1CC4}"/>
                </a:ext>
              </a:extLst>
            </p:cNvPr>
            <p:cNvSpPr>
              <a:spLocks noChangeAspect="1"/>
            </p:cNvSpPr>
            <p:nvPr/>
          </p:nvSpPr>
          <p:spPr bwMode="gray">
            <a:xfrm>
              <a:off x="3564863" y="4556509"/>
              <a:ext cx="1164125" cy="1100583"/>
            </a:xfrm>
            <a:custGeom>
              <a:avLst/>
              <a:gdLst/>
              <a:ahLst/>
              <a:cxnLst>
                <a:cxn ang="0">
                  <a:pos x="598" y="69"/>
                </a:cxn>
                <a:cxn ang="0">
                  <a:pos x="523" y="81"/>
                </a:cxn>
                <a:cxn ang="0">
                  <a:pos x="572" y="165"/>
                </a:cxn>
                <a:cxn ang="0">
                  <a:pos x="503" y="211"/>
                </a:cxn>
                <a:cxn ang="0">
                  <a:pos x="408" y="243"/>
                </a:cxn>
                <a:cxn ang="0">
                  <a:pos x="317" y="186"/>
                </a:cxn>
                <a:cxn ang="0">
                  <a:pos x="225" y="231"/>
                </a:cxn>
                <a:cxn ang="0">
                  <a:pos x="210" y="254"/>
                </a:cxn>
                <a:cxn ang="0">
                  <a:pos x="220" y="460"/>
                </a:cxn>
                <a:cxn ang="0">
                  <a:pos x="83" y="554"/>
                </a:cxn>
                <a:cxn ang="0">
                  <a:pos x="0" y="698"/>
                </a:cxn>
                <a:cxn ang="0">
                  <a:pos x="82" y="806"/>
                </a:cxn>
                <a:cxn ang="0">
                  <a:pos x="180" y="853"/>
                </a:cxn>
                <a:cxn ang="0">
                  <a:pos x="303" y="883"/>
                </a:cxn>
                <a:cxn ang="0">
                  <a:pos x="468" y="840"/>
                </a:cxn>
                <a:cxn ang="0">
                  <a:pos x="573" y="973"/>
                </a:cxn>
                <a:cxn ang="0">
                  <a:pos x="720" y="1039"/>
                </a:cxn>
                <a:cxn ang="0">
                  <a:pos x="749" y="1181"/>
                </a:cxn>
                <a:cxn ang="0">
                  <a:pos x="863" y="1243"/>
                </a:cxn>
                <a:cxn ang="0">
                  <a:pos x="872" y="1398"/>
                </a:cxn>
                <a:cxn ang="0">
                  <a:pos x="901" y="1526"/>
                </a:cxn>
                <a:cxn ang="0">
                  <a:pos x="1000" y="1613"/>
                </a:cxn>
                <a:cxn ang="0">
                  <a:pos x="1059" y="1706"/>
                </a:cxn>
                <a:cxn ang="0">
                  <a:pos x="1054" y="1841"/>
                </a:cxn>
                <a:cxn ang="0">
                  <a:pos x="904" y="2000"/>
                </a:cxn>
                <a:cxn ang="0">
                  <a:pos x="973" y="2055"/>
                </a:cxn>
                <a:cxn ang="0">
                  <a:pos x="1052" y="2092"/>
                </a:cxn>
                <a:cxn ang="0">
                  <a:pos x="1126" y="2180"/>
                </a:cxn>
                <a:cxn ang="0">
                  <a:pos x="1156" y="2196"/>
                </a:cxn>
                <a:cxn ang="0">
                  <a:pos x="1275" y="2045"/>
                </a:cxn>
                <a:cxn ang="0">
                  <a:pos x="1377" y="1895"/>
                </a:cxn>
                <a:cxn ang="0">
                  <a:pos x="1376" y="1762"/>
                </a:cxn>
                <a:cxn ang="0">
                  <a:pos x="1474" y="1650"/>
                </a:cxn>
                <a:cxn ang="0">
                  <a:pos x="1598" y="1588"/>
                </a:cxn>
                <a:cxn ang="0">
                  <a:pos x="1657" y="1570"/>
                </a:cxn>
                <a:cxn ang="0">
                  <a:pos x="1787" y="1512"/>
                </a:cxn>
                <a:cxn ang="0">
                  <a:pos x="1868" y="1305"/>
                </a:cxn>
                <a:cxn ang="0">
                  <a:pos x="1901" y="1102"/>
                </a:cxn>
                <a:cxn ang="0">
                  <a:pos x="1975" y="947"/>
                </a:cxn>
                <a:cxn ang="0">
                  <a:pos x="2115" y="776"/>
                </a:cxn>
                <a:cxn ang="0">
                  <a:pos x="2040" y="565"/>
                </a:cxn>
                <a:cxn ang="0">
                  <a:pos x="1896" y="463"/>
                </a:cxn>
                <a:cxn ang="0">
                  <a:pos x="1659" y="413"/>
                </a:cxn>
                <a:cxn ang="0">
                  <a:pos x="1605" y="404"/>
                </a:cxn>
                <a:cxn ang="0">
                  <a:pos x="1561" y="364"/>
                </a:cxn>
                <a:cxn ang="0">
                  <a:pos x="1403" y="342"/>
                </a:cxn>
                <a:cxn ang="0">
                  <a:pos x="1344" y="419"/>
                </a:cxn>
                <a:cxn ang="0">
                  <a:pos x="1277" y="387"/>
                </a:cxn>
                <a:cxn ang="0">
                  <a:pos x="1238" y="381"/>
                </a:cxn>
                <a:cxn ang="0">
                  <a:pos x="1261" y="339"/>
                </a:cxn>
                <a:cxn ang="0">
                  <a:pos x="1231" y="308"/>
                </a:cxn>
                <a:cxn ang="0">
                  <a:pos x="1312" y="195"/>
                </a:cxn>
                <a:cxn ang="0">
                  <a:pos x="1247" y="69"/>
                </a:cxn>
                <a:cxn ang="0">
                  <a:pos x="1141" y="170"/>
                </a:cxn>
                <a:cxn ang="0">
                  <a:pos x="1034" y="149"/>
                </a:cxn>
                <a:cxn ang="0">
                  <a:pos x="921" y="177"/>
                </a:cxn>
                <a:cxn ang="0">
                  <a:pos x="812" y="213"/>
                </a:cxn>
                <a:cxn ang="0">
                  <a:pos x="774" y="96"/>
                </a:cxn>
                <a:cxn ang="0">
                  <a:pos x="755" y="0"/>
                </a:cxn>
              </a:cxnLst>
              <a:rect l="0" t="0" r="r" b="b"/>
              <a:pathLst>
                <a:path w="2135" h="2241">
                  <a:moveTo>
                    <a:pt x="725" y="3"/>
                  </a:moveTo>
                  <a:lnTo>
                    <a:pt x="725" y="15"/>
                  </a:lnTo>
                  <a:lnTo>
                    <a:pt x="713" y="28"/>
                  </a:lnTo>
                  <a:lnTo>
                    <a:pt x="706" y="35"/>
                  </a:lnTo>
                  <a:lnTo>
                    <a:pt x="702" y="37"/>
                  </a:lnTo>
                  <a:lnTo>
                    <a:pt x="686" y="38"/>
                  </a:lnTo>
                  <a:lnTo>
                    <a:pt x="680" y="42"/>
                  </a:lnTo>
                  <a:lnTo>
                    <a:pt x="672" y="46"/>
                  </a:lnTo>
                  <a:lnTo>
                    <a:pt x="666" y="54"/>
                  </a:lnTo>
                  <a:lnTo>
                    <a:pt x="661" y="57"/>
                  </a:lnTo>
                  <a:lnTo>
                    <a:pt x="632" y="59"/>
                  </a:lnTo>
                  <a:lnTo>
                    <a:pt x="616" y="63"/>
                  </a:lnTo>
                  <a:lnTo>
                    <a:pt x="598" y="69"/>
                  </a:lnTo>
                  <a:lnTo>
                    <a:pt x="594" y="73"/>
                  </a:lnTo>
                  <a:lnTo>
                    <a:pt x="593" y="74"/>
                  </a:lnTo>
                  <a:lnTo>
                    <a:pt x="568" y="73"/>
                  </a:lnTo>
                  <a:lnTo>
                    <a:pt x="550" y="68"/>
                  </a:lnTo>
                  <a:lnTo>
                    <a:pt x="529" y="55"/>
                  </a:lnTo>
                  <a:lnTo>
                    <a:pt x="507" y="53"/>
                  </a:lnTo>
                  <a:lnTo>
                    <a:pt x="500" y="51"/>
                  </a:lnTo>
                  <a:lnTo>
                    <a:pt x="496" y="51"/>
                  </a:lnTo>
                  <a:lnTo>
                    <a:pt x="495" y="51"/>
                  </a:lnTo>
                  <a:lnTo>
                    <a:pt x="496" y="60"/>
                  </a:lnTo>
                  <a:lnTo>
                    <a:pt x="500" y="69"/>
                  </a:lnTo>
                  <a:lnTo>
                    <a:pt x="511" y="74"/>
                  </a:lnTo>
                  <a:lnTo>
                    <a:pt x="523" y="81"/>
                  </a:lnTo>
                  <a:lnTo>
                    <a:pt x="525" y="84"/>
                  </a:lnTo>
                  <a:lnTo>
                    <a:pt x="524" y="96"/>
                  </a:lnTo>
                  <a:lnTo>
                    <a:pt x="521" y="109"/>
                  </a:lnTo>
                  <a:lnTo>
                    <a:pt x="521" y="116"/>
                  </a:lnTo>
                  <a:lnTo>
                    <a:pt x="522" y="121"/>
                  </a:lnTo>
                  <a:lnTo>
                    <a:pt x="527" y="138"/>
                  </a:lnTo>
                  <a:lnTo>
                    <a:pt x="528" y="146"/>
                  </a:lnTo>
                  <a:lnTo>
                    <a:pt x="530" y="152"/>
                  </a:lnTo>
                  <a:lnTo>
                    <a:pt x="545" y="155"/>
                  </a:lnTo>
                  <a:lnTo>
                    <a:pt x="548" y="156"/>
                  </a:lnTo>
                  <a:lnTo>
                    <a:pt x="572" y="155"/>
                  </a:lnTo>
                  <a:lnTo>
                    <a:pt x="572" y="164"/>
                  </a:lnTo>
                  <a:lnTo>
                    <a:pt x="572" y="165"/>
                  </a:lnTo>
                  <a:lnTo>
                    <a:pt x="570" y="168"/>
                  </a:lnTo>
                  <a:lnTo>
                    <a:pt x="559" y="170"/>
                  </a:lnTo>
                  <a:lnTo>
                    <a:pt x="551" y="173"/>
                  </a:lnTo>
                  <a:lnTo>
                    <a:pt x="550" y="176"/>
                  </a:lnTo>
                  <a:lnTo>
                    <a:pt x="545" y="179"/>
                  </a:lnTo>
                  <a:lnTo>
                    <a:pt x="537" y="179"/>
                  </a:lnTo>
                  <a:lnTo>
                    <a:pt x="532" y="187"/>
                  </a:lnTo>
                  <a:lnTo>
                    <a:pt x="527" y="202"/>
                  </a:lnTo>
                  <a:lnTo>
                    <a:pt x="522" y="205"/>
                  </a:lnTo>
                  <a:lnTo>
                    <a:pt x="517" y="207"/>
                  </a:lnTo>
                  <a:lnTo>
                    <a:pt x="512" y="207"/>
                  </a:lnTo>
                  <a:lnTo>
                    <a:pt x="506" y="210"/>
                  </a:lnTo>
                  <a:lnTo>
                    <a:pt x="503" y="211"/>
                  </a:lnTo>
                  <a:lnTo>
                    <a:pt x="501" y="216"/>
                  </a:lnTo>
                  <a:lnTo>
                    <a:pt x="492" y="216"/>
                  </a:lnTo>
                  <a:lnTo>
                    <a:pt x="480" y="221"/>
                  </a:lnTo>
                  <a:lnTo>
                    <a:pt x="478" y="221"/>
                  </a:lnTo>
                  <a:lnTo>
                    <a:pt x="470" y="225"/>
                  </a:lnTo>
                  <a:lnTo>
                    <a:pt x="462" y="229"/>
                  </a:lnTo>
                  <a:lnTo>
                    <a:pt x="457" y="232"/>
                  </a:lnTo>
                  <a:lnTo>
                    <a:pt x="449" y="240"/>
                  </a:lnTo>
                  <a:lnTo>
                    <a:pt x="447" y="241"/>
                  </a:lnTo>
                  <a:lnTo>
                    <a:pt x="428" y="245"/>
                  </a:lnTo>
                  <a:lnTo>
                    <a:pt x="411" y="245"/>
                  </a:lnTo>
                  <a:lnTo>
                    <a:pt x="409" y="243"/>
                  </a:lnTo>
                  <a:lnTo>
                    <a:pt x="408" y="243"/>
                  </a:lnTo>
                  <a:lnTo>
                    <a:pt x="394" y="235"/>
                  </a:lnTo>
                  <a:lnTo>
                    <a:pt x="390" y="231"/>
                  </a:lnTo>
                  <a:lnTo>
                    <a:pt x="387" y="226"/>
                  </a:lnTo>
                  <a:lnTo>
                    <a:pt x="384" y="221"/>
                  </a:lnTo>
                  <a:lnTo>
                    <a:pt x="379" y="214"/>
                  </a:lnTo>
                  <a:lnTo>
                    <a:pt x="379" y="216"/>
                  </a:lnTo>
                  <a:lnTo>
                    <a:pt x="368" y="221"/>
                  </a:lnTo>
                  <a:lnTo>
                    <a:pt x="362" y="192"/>
                  </a:lnTo>
                  <a:lnTo>
                    <a:pt x="354" y="181"/>
                  </a:lnTo>
                  <a:lnTo>
                    <a:pt x="349" y="176"/>
                  </a:lnTo>
                  <a:lnTo>
                    <a:pt x="338" y="176"/>
                  </a:lnTo>
                  <a:lnTo>
                    <a:pt x="319" y="186"/>
                  </a:lnTo>
                  <a:lnTo>
                    <a:pt x="317" y="186"/>
                  </a:lnTo>
                  <a:lnTo>
                    <a:pt x="313" y="179"/>
                  </a:lnTo>
                  <a:lnTo>
                    <a:pt x="309" y="177"/>
                  </a:lnTo>
                  <a:lnTo>
                    <a:pt x="307" y="177"/>
                  </a:lnTo>
                  <a:lnTo>
                    <a:pt x="303" y="182"/>
                  </a:lnTo>
                  <a:lnTo>
                    <a:pt x="302" y="188"/>
                  </a:lnTo>
                  <a:lnTo>
                    <a:pt x="298" y="192"/>
                  </a:lnTo>
                  <a:lnTo>
                    <a:pt x="218" y="192"/>
                  </a:lnTo>
                  <a:lnTo>
                    <a:pt x="217" y="191"/>
                  </a:lnTo>
                  <a:lnTo>
                    <a:pt x="217" y="222"/>
                  </a:lnTo>
                  <a:lnTo>
                    <a:pt x="217" y="222"/>
                  </a:lnTo>
                  <a:lnTo>
                    <a:pt x="217" y="225"/>
                  </a:lnTo>
                  <a:lnTo>
                    <a:pt x="221" y="226"/>
                  </a:lnTo>
                  <a:lnTo>
                    <a:pt x="225" y="231"/>
                  </a:lnTo>
                  <a:lnTo>
                    <a:pt x="232" y="231"/>
                  </a:lnTo>
                  <a:lnTo>
                    <a:pt x="234" y="229"/>
                  </a:lnTo>
                  <a:lnTo>
                    <a:pt x="244" y="227"/>
                  </a:lnTo>
                  <a:lnTo>
                    <a:pt x="249" y="235"/>
                  </a:lnTo>
                  <a:lnTo>
                    <a:pt x="250" y="242"/>
                  </a:lnTo>
                  <a:lnTo>
                    <a:pt x="254" y="252"/>
                  </a:lnTo>
                  <a:lnTo>
                    <a:pt x="254" y="253"/>
                  </a:lnTo>
                  <a:lnTo>
                    <a:pt x="249" y="254"/>
                  </a:lnTo>
                  <a:lnTo>
                    <a:pt x="248" y="252"/>
                  </a:lnTo>
                  <a:lnTo>
                    <a:pt x="244" y="251"/>
                  </a:lnTo>
                  <a:lnTo>
                    <a:pt x="234" y="249"/>
                  </a:lnTo>
                  <a:lnTo>
                    <a:pt x="227" y="252"/>
                  </a:lnTo>
                  <a:lnTo>
                    <a:pt x="210" y="254"/>
                  </a:lnTo>
                  <a:lnTo>
                    <a:pt x="205" y="257"/>
                  </a:lnTo>
                  <a:lnTo>
                    <a:pt x="205" y="295"/>
                  </a:lnTo>
                  <a:lnTo>
                    <a:pt x="210" y="300"/>
                  </a:lnTo>
                  <a:lnTo>
                    <a:pt x="222" y="310"/>
                  </a:lnTo>
                  <a:lnTo>
                    <a:pt x="228" y="316"/>
                  </a:lnTo>
                  <a:lnTo>
                    <a:pt x="233" y="326"/>
                  </a:lnTo>
                  <a:lnTo>
                    <a:pt x="240" y="354"/>
                  </a:lnTo>
                  <a:lnTo>
                    <a:pt x="239" y="360"/>
                  </a:lnTo>
                  <a:lnTo>
                    <a:pt x="238" y="370"/>
                  </a:lnTo>
                  <a:lnTo>
                    <a:pt x="228" y="433"/>
                  </a:lnTo>
                  <a:lnTo>
                    <a:pt x="227" y="434"/>
                  </a:lnTo>
                  <a:lnTo>
                    <a:pt x="223" y="452"/>
                  </a:lnTo>
                  <a:lnTo>
                    <a:pt x="220" y="460"/>
                  </a:lnTo>
                  <a:lnTo>
                    <a:pt x="218" y="472"/>
                  </a:lnTo>
                  <a:lnTo>
                    <a:pt x="217" y="475"/>
                  </a:lnTo>
                  <a:lnTo>
                    <a:pt x="216" y="483"/>
                  </a:lnTo>
                  <a:lnTo>
                    <a:pt x="213" y="498"/>
                  </a:lnTo>
                  <a:lnTo>
                    <a:pt x="211" y="504"/>
                  </a:lnTo>
                  <a:lnTo>
                    <a:pt x="210" y="511"/>
                  </a:lnTo>
                  <a:lnTo>
                    <a:pt x="209" y="514"/>
                  </a:lnTo>
                  <a:lnTo>
                    <a:pt x="202" y="517"/>
                  </a:lnTo>
                  <a:lnTo>
                    <a:pt x="182" y="516"/>
                  </a:lnTo>
                  <a:lnTo>
                    <a:pt x="169" y="521"/>
                  </a:lnTo>
                  <a:lnTo>
                    <a:pt x="118" y="536"/>
                  </a:lnTo>
                  <a:lnTo>
                    <a:pt x="99" y="543"/>
                  </a:lnTo>
                  <a:lnTo>
                    <a:pt x="83" y="554"/>
                  </a:lnTo>
                  <a:lnTo>
                    <a:pt x="72" y="563"/>
                  </a:lnTo>
                  <a:lnTo>
                    <a:pt x="59" y="579"/>
                  </a:lnTo>
                  <a:lnTo>
                    <a:pt x="50" y="591"/>
                  </a:lnTo>
                  <a:lnTo>
                    <a:pt x="41" y="607"/>
                  </a:lnTo>
                  <a:lnTo>
                    <a:pt x="39" y="613"/>
                  </a:lnTo>
                  <a:lnTo>
                    <a:pt x="39" y="643"/>
                  </a:lnTo>
                  <a:lnTo>
                    <a:pt x="30" y="644"/>
                  </a:lnTo>
                  <a:lnTo>
                    <a:pt x="21" y="646"/>
                  </a:lnTo>
                  <a:lnTo>
                    <a:pt x="17" y="651"/>
                  </a:lnTo>
                  <a:lnTo>
                    <a:pt x="13" y="668"/>
                  </a:lnTo>
                  <a:lnTo>
                    <a:pt x="1" y="690"/>
                  </a:lnTo>
                  <a:lnTo>
                    <a:pt x="0" y="694"/>
                  </a:lnTo>
                  <a:lnTo>
                    <a:pt x="0" y="698"/>
                  </a:lnTo>
                  <a:lnTo>
                    <a:pt x="11" y="721"/>
                  </a:lnTo>
                  <a:lnTo>
                    <a:pt x="13" y="733"/>
                  </a:lnTo>
                  <a:lnTo>
                    <a:pt x="14" y="737"/>
                  </a:lnTo>
                  <a:lnTo>
                    <a:pt x="23" y="748"/>
                  </a:lnTo>
                  <a:lnTo>
                    <a:pt x="27" y="756"/>
                  </a:lnTo>
                  <a:lnTo>
                    <a:pt x="39" y="769"/>
                  </a:lnTo>
                  <a:lnTo>
                    <a:pt x="49" y="775"/>
                  </a:lnTo>
                  <a:lnTo>
                    <a:pt x="50" y="784"/>
                  </a:lnTo>
                  <a:lnTo>
                    <a:pt x="44" y="794"/>
                  </a:lnTo>
                  <a:lnTo>
                    <a:pt x="45" y="797"/>
                  </a:lnTo>
                  <a:lnTo>
                    <a:pt x="57" y="801"/>
                  </a:lnTo>
                  <a:lnTo>
                    <a:pt x="77" y="802"/>
                  </a:lnTo>
                  <a:lnTo>
                    <a:pt x="82" y="806"/>
                  </a:lnTo>
                  <a:lnTo>
                    <a:pt x="86" y="811"/>
                  </a:lnTo>
                  <a:lnTo>
                    <a:pt x="88" y="822"/>
                  </a:lnTo>
                  <a:lnTo>
                    <a:pt x="91" y="826"/>
                  </a:lnTo>
                  <a:lnTo>
                    <a:pt x="104" y="829"/>
                  </a:lnTo>
                  <a:lnTo>
                    <a:pt x="119" y="830"/>
                  </a:lnTo>
                  <a:lnTo>
                    <a:pt x="127" y="829"/>
                  </a:lnTo>
                  <a:lnTo>
                    <a:pt x="145" y="819"/>
                  </a:lnTo>
                  <a:lnTo>
                    <a:pt x="167" y="803"/>
                  </a:lnTo>
                  <a:lnTo>
                    <a:pt x="177" y="794"/>
                  </a:lnTo>
                  <a:lnTo>
                    <a:pt x="180" y="792"/>
                  </a:lnTo>
                  <a:lnTo>
                    <a:pt x="180" y="795"/>
                  </a:lnTo>
                  <a:lnTo>
                    <a:pt x="180" y="849"/>
                  </a:lnTo>
                  <a:lnTo>
                    <a:pt x="180" y="853"/>
                  </a:lnTo>
                  <a:lnTo>
                    <a:pt x="180" y="882"/>
                  </a:lnTo>
                  <a:lnTo>
                    <a:pt x="183" y="886"/>
                  </a:lnTo>
                  <a:lnTo>
                    <a:pt x="189" y="889"/>
                  </a:lnTo>
                  <a:lnTo>
                    <a:pt x="194" y="889"/>
                  </a:lnTo>
                  <a:lnTo>
                    <a:pt x="201" y="887"/>
                  </a:lnTo>
                  <a:lnTo>
                    <a:pt x="201" y="887"/>
                  </a:lnTo>
                  <a:lnTo>
                    <a:pt x="209" y="883"/>
                  </a:lnTo>
                  <a:lnTo>
                    <a:pt x="226" y="882"/>
                  </a:lnTo>
                  <a:lnTo>
                    <a:pt x="228" y="880"/>
                  </a:lnTo>
                  <a:lnTo>
                    <a:pt x="236" y="880"/>
                  </a:lnTo>
                  <a:lnTo>
                    <a:pt x="254" y="886"/>
                  </a:lnTo>
                  <a:lnTo>
                    <a:pt x="295" y="887"/>
                  </a:lnTo>
                  <a:lnTo>
                    <a:pt x="303" y="883"/>
                  </a:lnTo>
                  <a:lnTo>
                    <a:pt x="308" y="880"/>
                  </a:lnTo>
                  <a:lnTo>
                    <a:pt x="334" y="871"/>
                  </a:lnTo>
                  <a:lnTo>
                    <a:pt x="341" y="867"/>
                  </a:lnTo>
                  <a:lnTo>
                    <a:pt x="366" y="845"/>
                  </a:lnTo>
                  <a:lnTo>
                    <a:pt x="383" y="826"/>
                  </a:lnTo>
                  <a:lnTo>
                    <a:pt x="389" y="819"/>
                  </a:lnTo>
                  <a:lnTo>
                    <a:pt x="405" y="816"/>
                  </a:lnTo>
                  <a:lnTo>
                    <a:pt x="411" y="816"/>
                  </a:lnTo>
                  <a:lnTo>
                    <a:pt x="438" y="812"/>
                  </a:lnTo>
                  <a:lnTo>
                    <a:pt x="457" y="813"/>
                  </a:lnTo>
                  <a:lnTo>
                    <a:pt x="460" y="816"/>
                  </a:lnTo>
                  <a:lnTo>
                    <a:pt x="465" y="823"/>
                  </a:lnTo>
                  <a:lnTo>
                    <a:pt x="468" y="840"/>
                  </a:lnTo>
                  <a:lnTo>
                    <a:pt x="468" y="872"/>
                  </a:lnTo>
                  <a:lnTo>
                    <a:pt x="467" y="882"/>
                  </a:lnTo>
                  <a:lnTo>
                    <a:pt x="462" y="889"/>
                  </a:lnTo>
                  <a:lnTo>
                    <a:pt x="460" y="893"/>
                  </a:lnTo>
                  <a:lnTo>
                    <a:pt x="459" y="900"/>
                  </a:lnTo>
                  <a:lnTo>
                    <a:pt x="465" y="924"/>
                  </a:lnTo>
                  <a:lnTo>
                    <a:pt x="474" y="937"/>
                  </a:lnTo>
                  <a:lnTo>
                    <a:pt x="481" y="943"/>
                  </a:lnTo>
                  <a:lnTo>
                    <a:pt x="508" y="963"/>
                  </a:lnTo>
                  <a:lnTo>
                    <a:pt x="521" y="967"/>
                  </a:lnTo>
                  <a:lnTo>
                    <a:pt x="538" y="969"/>
                  </a:lnTo>
                  <a:lnTo>
                    <a:pt x="557" y="969"/>
                  </a:lnTo>
                  <a:lnTo>
                    <a:pt x="573" y="973"/>
                  </a:lnTo>
                  <a:lnTo>
                    <a:pt x="580" y="979"/>
                  </a:lnTo>
                  <a:lnTo>
                    <a:pt x="582" y="983"/>
                  </a:lnTo>
                  <a:lnTo>
                    <a:pt x="589" y="991"/>
                  </a:lnTo>
                  <a:lnTo>
                    <a:pt x="597" y="995"/>
                  </a:lnTo>
                  <a:lnTo>
                    <a:pt x="635" y="1005"/>
                  </a:lnTo>
                  <a:lnTo>
                    <a:pt x="651" y="1020"/>
                  </a:lnTo>
                  <a:lnTo>
                    <a:pt x="656" y="1023"/>
                  </a:lnTo>
                  <a:lnTo>
                    <a:pt x="666" y="1023"/>
                  </a:lnTo>
                  <a:lnTo>
                    <a:pt x="675" y="1021"/>
                  </a:lnTo>
                  <a:lnTo>
                    <a:pt x="680" y="1021"/>
                  </a:lnTo>
                  <a:lnTo>
                    <a:pt x="693" y="1023"/>
                  </a:lnTo>
                  <a:lnTo>
                    <a:pt x="712" y="1034"/>
                  </a:lnTo>
                  <a:lnTo>
                    <a:pt x="720" y="1039"/>
                  </a:lnTo>
                  <a:lnTo>
                    <a:pt x="726" y="1050"/>
                  </a:lnTo>
                  <a:lnTo>
                    <a:pt x="731" y="1065"/>
                  </a:lnTo>
                  <a:lnTo>
                    <a:pt x="732" y="1080"/>
                  </a:lnTo>
                  <a:lnTo>
                    <a:pt x="736" y="1088"/>
                  </a:lnTo>
                  <a:lnTo>
                    <a:pt x="739" y="1093"/>
                  </a:lnTo>
                  <a:lnTo>
                    <a:pt x="739" y="1102"/>
                  </a:lnTo>
                  <a:lnTo>
                    <a:pt x="737" y="1119"/>
                  </a:lnTo>
                  <a:lnTo>
                    <a:pt x="729" y="1120"/>
                  </a:lnTo>
                  <a:lnTo>
                    <a:pt x="729" y="1124"/>
                  </a:lnTo>
                  <a:lnTo>
                    <a:pt x="729" y="1129"/>
                  </a:lnTo>
                  <a:lnTo>
                    <a:pt x="736" y="1145"/>
                  </a:lnTo>
                  <a:lnTo>
                    <a:pt x="743" y="1168"/>
                  </a:lnTo>
                  <a:lnTo>
                    <a:pt x="749" y="1181"/>
                  </a:lnTo>
                  <a:lnTo>
                    <a:pt x="764" y="1181"/>
                  </a:lnTo>
                  <a:lnTo>
                    <a:pt x="775" y="1182"/>
                  </a:lnTo>
                  <a:lnTo>
                    <a:pt x="788" y="1182"/>
                  </a:lnTo>
                  <a:lnTo>
                    <a:pt x="793" y="1184"/>
                  </a:lnTo>
                  <a:lnTo>
                    <a:pt x="836" y="1184"/>
                  </a:lnTo>
                  <a:lnTo>
                    <a:pt x="841" y="1185"/>
                  </a:lnTo>
                  <a:lnTo>
                    <a:pt x="844" y="1188"/>
                  </a:lnTo>
                  <a:lnTo>
                    <a:pt x="846" y="1193"/>
                  </a:lnTo>
                  <a:lnTo>
                    <a:pt x="844" y="1203"/>
                  </a:lnTo>
                  <a:lnTo>
                    <a:pt x="841" y="1211"/>
                  </a:lnTo>
                  <a:lnTo>
                    <a:pt x="841" y="1217"/>
                  </a:lnTo>
                  <a:lnTo>
                    <a:pt x="846" y="1237"/>
                  </a:lnTo>
                  <a:lnTo>
                    <a:pt x="863" y="1243"/>
                  </a:lnTo>
                  <a:lnTo>
                    <a:pt x="866" y="1246"/>
                  </a:lnTo>
                  <a:lnTo>
                    <a:pt x="871" y="1260"/>
                  </a:lnTo>
                  <a:lnTo>
                    <a:pt x="881" y="1279"/>
                  </a:lnTo>
                  <a:lnTo>
                    <a:pt x="883" y="1289"/>
                  </a:lnTo>
                  <a:lnTo>
                    <a:pt x="883" y="1312"/>
                  </a:lnTo>
                  <a:lnTo>
                    <a:pt x="882" y="1341"/>
                  </a:lnTo>
                  <a:lnTo>
                    <a:pt x="881" y="1345"/>
                  </a:lnTo>
                  <a:lnTo>
                    <a:pt x="876" y="1356"/>
                  </a:lnTo>
                  <a:lnTo>
                    <a:pt x="871" y="1367"/>
                  </a:lnTo>
                  <a:lnTo>
                    <a:pt x="869" y="1373"/>
                  </a:lnTo>
                  <a:lnTo>
                    <a:pt x="869" y="1381"/>
                  </a:lnTo>
                  <a:lnTo>
                    <a:pt x="871" y="1386"/>
                  </a:lnTo>
                  <a:lnTo>
                    <a:pt x="872" y="1398"/>
                  </a:lnTo>
                  <a:lnTo>
                    <a:pt x="871" y="1399"/>
                  </a:lnTo>
                  <a:lnTo>
                    <a:pt x="863" y="1402"/>
                  </a:lnTo>
                  <a:lnTo>
                    <a:pt x="862" y="1403"/>
                  </a:lnTo>
                  <a:lnTo>
                    <a:pt x="861" y="1408"/>
                  </a:lnTo>
                  <a:lnTo>
                    <a:pt x="861" y="1410"/>
                  </a:lnTo>
                  <a:lnTo>
                    <a:pt x="868" y="1424"/>
                  </a:lnTo>
                  <a:lnTo>
                    <a:pt x="869" y="1426"/>
                  </a:lnTo>
                  <a:lnTo>
                    <a:pt x="871" y="1474"/>
                  </a:lnTo>
                  <a:lnTo>
                    <a:pt x="869" y="1507"/>
                  </a:lnTo>
                  <a:lnTo>
                    <a:pt x="873" y="1516"/>
                  </a:lnTo>
                  <a:lnTo>
                    <a:pt x="879" y="1518"/>
                  </a:lnTo>
                  <a:lnTo>
                    <a:pt x="894" y="1522"/>
                  </a:lnTo>
                  <a:lnTo>
                    <a:pt x="901" y="1526"/>
                  </a:lnTo>
                  <a:lnTo>
                    <a:pt x="919" y="1528"/>
                  </a:lnTo>
                  <a:lnTo>
                    <a:pt x="931" y="1528"/>
                  </a:lnTo>
                  <a:lnTo>
                    <a:pt x="943" y="1527"/>
                  </a:lnTo>
                  <a:lnTo>
                    <a:pt x="948" y="1524"/>
                  </a:lnTo>
                  <a:lnTo>
                    <a:pt x="957" y="1521"/>
                  </a:lnTo>
                  <a:lnTo>
                    <a:pt x="963" y="1526"/>
                  </a:lnTo>
                  <a:lnTo>
                    <a:pt x="986" y="1533"/>
                  </a:lnTo>
                  <a:lnTo>
                    <a:pt x="992" y="1542"/>
                  </a:lnTo>
                  <a:lnTo>
                    <a:pt x="994" y="1548"/>
                  </a:lnTo>
                  <a:lnTo>
                    <a:pt x="996" y="1571"/>
                  </a:lnTo>
                  <a:lnTo>
                    <a:pt x="1000" y="1583"/>
                  </a:lnTo>
                  <a:lnTo>
                    <a:pt x="998" y="1608"/>
                  </a:lnTo>
                  <a:lnTo>
                    <a:pt x="1000" y="1613"/>
                  </a:lnTo>
                  <a:lnTo>
                    <a:pt x="1006" y="1620"/>
                  </a:lnTo>
                  <a:lnTo>
                    <a:pt x="1013" y="1625"/>
                  </a:lnTo>
                  <a:lnTo>
                    <a:pt x="1019" y="1628"/>
                  </a:lnTo>
                  <a:lnTo>
                    <a:pt x="1029" y="1628"/>
                  </a:lnTo>
                  <a:lnTo>
                    <a:pt x="1035" y="1625"/>
                  </a:lnTo>
                  <a:lnTo>
                    <a:pt x="1048" y="1625"/>
                  </a:lnTo>
                  <a:lnTo>
                    <a:pt x="1057" y="1623"/>
                  </a:lnTo>
                  <a:lnTo>
                    <a:pt x="1062" y="1628"/>
                  </a:lnTo>
                  <a:lnTo>
                    <a:pt x="1067" y="1636"/>
                  </a:lnTo>
                  <a:lnTo>
                    <a:pt x="1067" y="1661"/>
                  </a:lnTo>
                  <a:lnTo>
                    <a:pt x="1066" y="1664"/>
                  </a:lnTo>
                  <a:lnTo>
                    <a:pt x="1062" y="1680"/>
                  </a:lnTo>
                  <a:lnTo>
                    <a:pt x="1059" y="1706"/>
                  </a:lnTo>
                  <a:lnTo>
                    <a:pt x="1057" y="1726"/>
                  </a:lnTo>
                  <a:lnTo>
                    <a:pt x="1066" y="1726"/>
                  </a:lnTo>
                  <a:lnTo>
                    <a:pt x="1070" y="1725"/>
                  </a:lnTo>
                  <a:lnTo>
                    <a:pt x="1084" y="1725"/>
                  </a:lnTo>
                  <a:lnTo>
                    <a:pt x="1091" y="1732"/>
                  </a:lnTo>
                  <a:lnTo>
                    <a:pt x="1103" y="1771"/>
                  </a:lnTo>
                  <a:lnTo>
                    <a:pt x="1103" y="1803"/>
                  </a:lnTo>
                  <a:lnTo>
                    <a:pt x="1102" y="1814"/>
                  </a:lnTo>
                  <a:lnTo>
                    <a:pt x="1099" y="1818"/>
                  </a:lnTo>
                  <a:lnTo>
                    <a:pt x="1097" y="1822"/>
                  </a:lnTo>
                  <a:lnTo>
                    <a:pt x="1073" y="1838"/>
                  </a:lnTo>
                  <a:lnTo>
                    <a:pt x="1066" y="1840"/>
                  </a:lnTo>
                  <a:lnTo>
                    <a:pt x="1054" y="1841"/>
                  </a:lnTo>
                  <a:lnTo>
                    <a:pt x="1046" y="1845"/>
                  </a:lnTo>
                  <a:lnTo>
                    <a:pt x="1037" y="1857"/>
                  </a:lnTo>
                  <a:lnTo>
                    <a:pt x="1028" y="1867"/>
                  </a:lnTo>
                  <a:lnTo>
                    <a:pt x="984" y="1905"/>
                  </a:lnTo>
                  <a:lnTo>
                    <a:pt x="982" y="1909"/>
                  </a:lnTo>
                  <a:lnTo>
                    <a:pt x="978" y="1916"/>
                  </a:lnTo>
                  <a:lnTo>
                    <a:pt x="958" y="1941"/>
                  </a:lnTo>
                  <a:lnTo>
                    <a:pt x="955" y="1947"/>
                  </a:lnTo>
                  <a:lnTo>
                    <a:pt x="937" y="1968"/>
                  </a:lnTo>
                  <a:lnTo>
                    <a:pt x="922" y="1980"/>
                  </a:lnTo>
                  <a:lnTo>
                    <a:pt x="915" y="1989"/>
                  </a:lnTo>
                  <a:lnTo>
                    <a:pt x="906" y="1995"/>
                  </a:lnTo>
                  <a:lnTo>
                    <a:pt x="904" y="2000"/>
                  </a:lnTo>
                  <a:lnTo>
                    <a:pt x="895" y="2010"/>
                  </a:lnTo>
                  <a:lnTo>
                    <a:pt x="885" y="2015"/>
                  </a:lnTo>
                  <a:lnTo>
                    <a:pt x="904" y="2017"/>
                  </a:lnTo>
                  <a:lnTo>
                    <a:pt x="911" y="2013"/>
                  </a:lnTo>
                  <a:lnTo>
                    <a:pt x="915" y="2007"/>
                  </a:lnTo>
                  <a:lnTo>
                    <a:pt x="920" y="2005"/>
                  </a:lnTo>
                  <a:lnTo>
                    <a:pt x="925" y="2005"/>
                  </a:lnTo>
                  <a:lnTo>
                    <a:pt x="931" y="2007"/>
                  </a:lnTo>
                  <a:lnTo>
                    <a:pt x="943" y="2017"/>
                  </a:lnTo>
                  <a:lnTo>
                    <a:pt x="948" y="2022"/>
                  </a:lnTo>
                  <a:lnTo>
                    <a:pt x="959" y="2032"/>
                  </a:lnTo>
                  <a:lnTo>
                    <a:pt x="968" y="2040"/>
                  </a:lnTo>
                  <a:lnTo>
                    <a:pt x="973" y="2055"/>
                  </a:lnTo>
                  <a:lnTo>
                    <a:pt x="974" y="2064"/>
                  </a:lnTo>
                  <a:lnTo>
                    <a:pt x="982" y="2065"/>
                  </a:lnTo>
                  <a:lnTo>
                    <a:pt x="986" y="2064"/>
                  </a:lnTo>
                  <a:lnTo>
                    <a:pt x="1000" y="2053"/>
                  </a:lnTo>
                  <a:lnTo>
                    <a:pt x="1005" y="2056"/>
                  </a:lnTo>
                  <a:lnTo>
                    <a:pt x="1006" y="2060"/>
                  </a:lnTo>
                  <a:lnTo>
                    <a:pt x="1011" y="2070"/>
                  </a:lnTo>
                  <a:lnTo>
                    <a:pt x="1018" y="2078"/>
                  </a:lnTo>
                  <a:lnTo>
                    <a:pt x="1021" y="2081"/>
                  </a:lnTo>
                  <a:lnTo>
                    <a:pt x="1025" y="2082"/>
                  </a:lnTo>
                  <a:lnTo>
                    <a:pt x="1033" y="2082"/>
                  </a:lnTo>
                  <a:lnTo>
                    <a:pt x="1040" y="2091"/>
                  </a:lnTo>
                  <a:lnTo>
                    <a:pt x="1052" y="2092"/>
                  </a:lnTo>
                  <a:lnTo>
                    <a:pt x="1055" y="2096"/>
                  </a:lnTo>
                  <a:lnTo>
                    <a:pt x="1062" y="2107"/>
                  </a:lnTo>
                  <a:lnTo>
                    <a:pt x="1068" y="2112"/>
                  </a:lnTo>
                  <a:lnTo>
                    <a:pt x="1077" y="2117"/>
                  </a:lnTo>
                  <a:lnTo>
                    <a:pt x="1082" y="2118"/>
                  </a:lnTo>
                  <a:lnTo>
                    <a:pt x="1097" y="2125"/>
                  </a:lnTo>
                  <a:lnTo>
                    <a:pt x="1100" y="2131"/>
                  </a:lnTo>
                  <a:lnTo>
                    <a:pt x="1104" y="2150"/>
                  </a:lnTo>
                  <a:lnTo>
                    <a:pt x="1107" y="2153"/>
                  </a:lnTo>
                  <a:lnTo>
                    <a:pt x="1127" y="2168"/>
                  </a:lnTo>
                  <a:lnTo>
                    <a:pt x="1132" y="2177"/>
                  </a:lnTo>
                  <a:lnTo>
                    <a:pt x="1131" y="2179"/>
                  </a:lnTo>
                  <a:lnTo>
                    <a:pt x="1126" y="2180"/>
                  </a:lnTo>
                  <a:lnTo>
                    <a:pt x="1124" y="2188"/>
                  </a:lnTo>
                  <a:lnTo>
                    <a:pt x="1121" y="2189"/>
                  </a:lnTo>
                  <a:lnTo>
                    <a:pt x="1116" y="2196"/>
                  </a:lnTo>
                  <a:lnTo>
                    <a:pt x="1114" y="2204"/>
                  </a:lnTo>
                  <a:lnTo>
                    <a:pt x="1114" y="2220"/>
                  </a:lnTo>
                  <a:lnTo>
                    <a:pt x="1111" y="2234"/>
                  </a:lnTo>
                  <a:lnTo>
                    <a:pt x="1113" y="2236"/>
                  </a:lnTo>
                  <a:lnTo>
                    <a:pt x="1116" y="2241"/>
                  </a:lnTo>
                  <a:lnTo>
                    <a:pt x="1116" y="2237"/>
                  </a:lnTo>
                  <a:lnTo>
                    <a:pt x="1121" y="2232"/>
                  </a:lnTo>
                  <a:lnTo>
                    <a:pt x="1130" y="2227"/>
                  </a:lnTo>
                  <a:lnTo>
                    <a:pt x="1145" y="2215"/>
                  </a:lnTo>
                  <a:lnTo>
                    <a:pt x="1156" y="2196"/>
                  </a:lnTo>
                  <a:lnTo>
                    <a:pt x="1167" y="2184"/>
                  </a:lnTo>
                  <a:lnTo>
                    <a:pt x="1173" y="2156"/>
                  </a:lnTo>
                  <a:lnTo>
                    <a:pt x="1178" y="2148"/>
                  </a:lnTo>
                  <a:lnTo>
                    <a:pt x="1193" y="2132"/>
                  </a:lnTo>
                  <a:lnTo>
                    <a:pt x="1199" y="2129"/>
                  </a:lnTo>
                  <a:lnTo>
                    <a:pt x="1221" y="2112"/>
                  </a:lnTo>
                  <a:lnTo>
                    <a:pt x="1229" y="2108"/>
                  </a:lnTo>
                  <a:lnTo>
                    <a:pt x="1238" y="2102"/>
                  </a:lnTo>
                  <a:lnTo>
                    <a:pt x="1244" y="2096"/>
                  </a:lnTo>
                  <a:lnTo>
                    <a:pt x="1247" y="2088"/>
                  </a:lnTo>
                  <a:lnTo>
                    <a:pt x="1253" y="2078"/>
                  </a:lnTo>
                  <a:lnTo>
                    <a:pt x="1267" y="2059"/>
                  </a:lnTo>
                  <a:lnTo>
                    <a:pt x="1275" y="2045"/>
                  </a:lnTo>
                  <a:lnTo>
                    <a:pt x="1286" y="2032"/>
                  </a:lnTo>
                  <a:lnTo>
                    <a:pt x="1291" y="2010"/>
                  </a:lnTo>
                  <a:lnTo>
                    <a:pt x="1303" y="1981"/>
                  </a:lnTo>
                  <a:lnTo>
                    <a:pt x="1309" y="1973"/>
                  </a:lnTo>
                  <a:lnTo>
                    <a:pt x="1314" y="1963"/>
                  </a:lnTo>
                  <a:lnTo>
                    <a:pt x="1318" y="1956"/>
                  </a:lnTo>
                  <a:lnTo>
                    <a:pt x="1324" y="1951"/>
                  </a:lnTo>
                  <a:lnTo>
                    <a:pt x="1339" y="1930"/>
                  </a:lnTo>
                  <a:lnTo>
                    <a:pt x="1346" y="1922"/>
                  </a:lnTo>
                  <a:lnTo>
                    <a:pt x="1352" y="1919"/>
                  </a:lnTo>
                  <a:lnTo>
                    <a:pt x="1363" y="1915"/>
                  </a:lnTo>
                  <a:lnTo>
                    <a:pt x="1368" y="1902"/>
                  </a:lnTo>
                  <a:lnTo>
                    <a:pt x="1377" y="1895"/>
                  </a:lnTo>
                  <a:lnTo>
                    <a:pt x="1380" y="1873"/>
                  </a:lnTo>
                  <a:lnTo>
                    <a:pt x="1382" y="1834"/>
                  </a:lnTo>
                  <a:lnTo>
                    <a:pt x="1384" y="1829"/>
                  </a:lnTo>
                  <a:lnTo>
                    <a:pt x="1390" y="1829"/>
                  </a:lnTo>
                  <a:lnTo>
                    <a:pt x="1392" y="1825"/>
                  </a:lnTo>
                  <a:lnTo>
                    <a:pt x="1389" y="1820"/>
                  </a:lnTo>
                  <a:lnTo>
                    <a:pt x="1382" y="1813"/>
                  </a:lnTo>
                  <a:lnTo>
                    <a:pt x="1380" y="1809"/>
                  </a:lnTo>
                  <a:lnTo>
                    <a:pt x="1380" y="1795"/>
                  </a:lnTo>
                  <a:lnTo>
                    <a:pt x="1378" y="1792"/>
                  </a:lnTo>
                  <a:lnTo>
                    <a:pt x="1378" y="1777"/>
                  </a:lnTo>
                  <a:lnTo>
                    <a:pt x="1376" y="1769"/>
                  </a:lnTo>
                  <a:lnTo>
                    <a:pt x="1376" y="1762"/>
                  </a:lnTo>
                  <a:lnTo>
                    <a:pt x="1378" y="1758"/>
                  </a:lnTo>
                  <a:lnTo>
                    <a:pt x="1380" y="1752"/>
                  </a:lnTo>
                  <a:lnTo>
                    <a:pt x="1380" y="1742"/>
                  </a:lnTo>
                  <a:lnTo>
                    <a:pt x="1390" y="1726"/>
                  </a:lnTo>
                  <a:lnTo>
                    <a:pt x="1395" y="1719"/>
                  </a:lnTo>
                  <a:lnTo>
                    <a:pt x="1409" y="1706"/>
                  </a:lnTo>
                  <a:lnTo>
                    <a:pt x="1428" y="1684"/>
                  </a:lnTo>
                  <a:lnTo>
                    <a:pt x="1431" y="1684"/>
                  </a:lnTo>
                  <a:lnTo>
                    <a:pt x="1436" y="1680"/>
                  </a:lnTo>
                  <a:lnTo>
                    <a:pt x="1446" y="1672"/>
                  </a:lnTo>
                  <a:lnTo>
                    <a:pt x="1459" y="1662"/>
                  </a:lnTo>
                  <a:lnTo>
                    <a:pt x="1464" y="1656"/>
                  </a:lnTo>
                  <a:lnTo>
                    <a:pt x="1474" y="1650"/>
                  </a:lnTo>
                  <a:lnTo>
                    <a:pt x="1487" y="1636"/>
                  </a:lnTo>
                  <a:lnTo>
                    <a:pt x="1501" y="1628"/>
                  </a:lnTo>
                  <a:lnTo>
                    <a:pt x="1511" y="1628"/>
                  </a:lnTo>
                  <a:lnTo>
                    <a:pt x="1516" y="1625"/>
                  </a:lnTo>
                  <a:lnTo>
                    <a:pt x="1522" y="1618"/>
                  </a:lnTo>
                  <a:lnTo>
                    <a:pt x="1533" y="1614"/>
                  </a:lnTo>
                  <a:lnTo>
                    <a:pt x="1550" y="1614"/>
                  </a:lnTo>
                  <a:lnTo>
                    <a:pt x="1561" y="1606"/>
                  </a:lnTo>
                  <a:lnTo>
                    <a:pt x="1565" y="1604"/>
                  </a:lnTo>
                  <a:lnTo>
                    <a:pt x="1573" y="1593"/>
                  </a:lnTo>
                  <a:lnTo>
                    <a:pt x="1578" y="1591"/>
                  </a:lnTo>
                  <a:lnTo>
                    <a:pt x="1591" y="1588"/>
                  </a:lnTo>
                  <a:lnTo>
                    <a:pt x="1598" y="1588"/>
                  </a:lnTo>
                  <a:lnTo>
                    <a:pt x="1600" y="1585"/>
                  </a:lnTo>
                  <a:lnTo>
                    <a:pt x="1600" y="1581"/>
                  </a:lnTo>
                  <a:lnTo>
                    <a:pt x="1597" y="1579"/>
                  </a:lnTo>
                  <a:lnTo>
                    <a:pt x="1597" y="1576"/>
                  </a:lnTo>
                  <a:lnTo>
                    <a:pt x="1605" y="1569"/>
                  </a:lnTo>
                  <a:lnTo>
                    <a:pt x="1608" y="1569"/>
                  </a:lnTo>
                  <a:lnTo>
                    <a:pt x="1608" y="1567"/>
                  </a:lnTo>
                  <a:lnTo>
                    <a:pt x="1609" y="1571"/>
                  </a:lnTo>
                  <a:lnTo>
                    <a:pt x="1615" y="1572"/>
                  </a:lnTo>
                  <a:lnTo>
                    <a:pt x="1638" y="1566"/>
                  </a:lnTo>
                  <a:lnTo>
                    <a:pt x="1643" y="1566"/>
                  </a:lnTo>
                  <a:lnTo>
                    <a:pt x="1647" y="1569"/>
                  </a:lnTo>
                  <a:lnTo>
                    <a:pt x="1657" y="1570"/>
                  </a:lnTo>
                  <a:lnTo>
                    <a:pt x="1673" y="1564"/>
                  </a:lnTo>
                  <a:lnTo>
                    <a:pt x="1680" y="1564"/>
                  </a:lnTo>
                  <a:lnTo>
                    <a:pt x="1686" y="1566"/>
                  </a:lnTo>
                  <a:lnTo>
                    <a:pt x="1697" y="1567"/>
                  </a:lnTo>
                  <a:lnTo>
                    <a:pt x="1708" y="1567"/>
                  </a:lnTo>
                  <a:lnTo>
                    <a:pt x="1732" y="1564"/>
                  </a:lnTo>
                  <a:lnTo>
                    <a:pt x="1736" y="1563"/>
                  </a:lnTo>
                  <a:lnTo>
                    <a:pt x="1740" y="1554"/>
                  </a:lnTo>
                  <a:lnTo>
                    <a:pt x="1743" y="1542"/>
                  </a:lnTo>
                  <a:lnTo>
                    <a:pt x="1751" y="1533"/>
                  </a:lnTo>
                  <a:lnTo>
                    <a:pt x="1759" y="1529"/>
                  </a:lnTo>
                  <a:lnTo>
                    <a:pt x="1778" y="1521"/>
                  </a:lnTo>
                  <a:lnTo>
                    <a:pt x="1787" y="1512"/>
                  </a:lnTo>
                  <a:lnTo>
                    <a:pt x="1791" y="1505"/>
                  </a:lnTo>
                  <a:lnTo>
                    <a:pt x="1792" y="1497"/>
                  </a:lnTo>
                  <a:lnTo>
                    <a:pt x="1793" y="1483"/>
                  </a:lnTo>
                  <a:lnTo>
                    <a:pt x="1796" y="1469"/>
                  </a:lnTo>
                  <a:lnTo>
                    <a:pt x="1808" y="1452"/>
                  </a:lnTo>
                  <a:lnTo>
                    <a:pt x="1825" y="1431"/>
                  </a:lnTo>
                  <a:lnTo>
                    <a:pt x="1834" y="1416"/>
                  </a:lnTo>
                  <a:lnTo>
                    <a:pt x="1845" y="1388"/>
                  </a:lnTo>
                  <a:lnTo>
                    <a:pt x="1858" y="1373"/>
                  </a:lnTo>
                  <a:lnTo>
                    <a:pt x="1864" y="1365"/>
                  </a:lnTo>
                  <a:lnTo>
                    <a:pt x="1867" y="1335"/>
                  </a:lnTo>
                  <a:lnTo>
                    <a:pt x="1867" y="1318"/>
                  </a:lnTo>
                  <a:lnTo>
                    <a:pt x="1868" y="1305"/>
                  </a:lnTo>
                  <a:lnTo>
                    <a:pt x="1872" y="1291"/>
                  </a:lnTo>
                  <a:lnTo>
                    <a:pt x="1878" y="1282"/>
                  </a:lnTo>
                  <a:lnTo>
                    <a:pt x="1890" y="1268"/>
                  </a:lnTo>
                  <a:lnTo>
                    <a:pt x="1894" y="1260"/>
                  </a:lnTo>
                  <a:lnTo>
                    <a:pt x="1894" y="1244"/>
                  </a:lnTo>
                  <a:lnTo>
                    <a:pt x="1898" y="1206"/>
                  </a:lnTo>
                  <a:lnTo>
                    <a:pt x="1900" y="1199"/>
                  </a:lnTo>
                  <a:lnTo>
                    <a:pt x="1904" y="1173"/>
                  </a:lnTo>
                  <a:lnTo>
                    <a:pt x="1907" y="1156"/>
                  </a:lnTo>
                  <a:lnTo>
                    <a:pt x="1906" y="1144"/>
                  </a:lnTo>
                  <a:lnTo>
                    <a:pt x="1904" y="1134"/>
                  </a:lnTo>
                  <a:lnTo>
                    <a:pt x="1904" y="1111"/>
                  </a:lnTo>
                  <a:lnTo>
                    <a:pt x="1901" y="1102"/>
                  </a:lnTo>
                  <a:lnTo>
                    <a:pt x="1901" y="1080"/>
                  </a:lnTo>
                  <a:lnTo>
                    <a:pt x="1904" y="1052"/>
                  </a:lnTo>
                  <a:lnTo>
                    <a:pt x="1907" y="1034"/>
                  </a:lnTo>
                  <a:lnTo>
                    <a:pt x="1907" y="1022"/>
                  </a:lnTo>
                  <a:lnTo>
                    <a:pt x="1910" y="1009"/>
                  </a:lnTo>
                  <a:lnTo>
                    <a:pt x="1911" y="1006"/>
                  </a:lnTo>
                  <a:lnTo>
                    <a:pt x="1922" y="995"/>
                  </a:lnTo>
                  <a:lnTo>
                    <a:pt x="1926" y="995"/>
                  </a:lnTo>
                  <a:lnTo>
                    <a:pt x="1935" y="998"/>
                  </a:lnTo>
                  <a:lnTo>
                    <a:pt x="1937" y="998"/>
                  </a:lnTo>
                  <a:lnTo>
                    <a:pt x="1952" y="984"/>
                  </a:lnTo>
                  <a:lnTo>
                    <a:pt x="1963" y="969"/>
                  </a:lnTo>
                  <a:lnTo>
                    <a:pt x="1975" y="947"/>
                  </a:lnTo>
                  <a:lnTo>
                    <a:pt x="1981" y="929"/>
                  </a:lnTo>
                  <a:lnTo>
                    <a:pt x="1989" y="914"/>
                  </a:lnTo>
                  <a:lnTo>
                    <a:pt x="1997" y="902"/>
                  </a:lnTo>
                  <a:lnTo>
                    <a:pt x="2013" y="889"/>
                  </a:lnTo>
                  <a:lnTo>
                    <a:pt x="2018" y="881"/>
                  </a:lnTo>
                  <a:lnTo>
                    <a:pt x="2028" y="871"/>
                  </a:lnTo>
                  <a:lnTo>
                    <a:pt x="2049" y="860"/>
                  </a:lnTo>
                  <a:lnTo>
                    <a:pt x="2055" y="853"/>
                  </a:lnTo>
                  <a:lnTo>
                    <a:pt x="2063" y="840"/>
                  </a:lnTo>
                  <a:lnTo>
                    <a:pt x="2076" y="824"/>
                  </a:lnTo>
                  <a:lnTo>
                    <a:pt x="2094" y="805"/>
                  </a:lnTo>
                  <a:lnTo>
                    <a:pt x="2111" y="779"/>
                  </a:lnTo>
                  <a:lnTo>
                    <a:pt x="2115" y="776"/>
                  </a:lnTo>
                  <a:lnTo>
                    <a:pt x="2120" y="767"/>
                  </a:lnTo>
                  <a:lnTo>
                    <a:pt x="2120" y="767"/>
                  </a:lnTo>
                  <a:lnTo>
                    <a:pt x="2130" y="724"/>
                  </a:lnTo>
                  <a:lnTo>
                    <a:pt x="2132" y="709"/>
                  </a:lnTo>
                  <a:lnTo>
                    <a:pt x="2135" y="673"/>
                  </a:lnTo>
                  <a:lnTo>
                    <a:pt x="2135" y="650"/>
                  </a:lnTo>
                  <a:lnTo>
                    <a:pt x="2126" y="629"/>
                  </a:lnTo>
                  <a:lnTo>
                    <a:pt x="2120" y="597"/>
                  </a:lnTo>
                  <a:lnTo>
                    <a:pt x="2111" y="582"/>
                  </a:lnTo>
                  <a:lnTo>
                    <a:pt x="2102" y="570"/>
                  </a:lnTo>
                  <a:lnTo>
                    <a:pt x="2093" y="565"/>
                  </a:lnTo>
                  <a:lnTo>
                    <a:pt x="2046" y="565"/>
                  </a:lnTo>
                  <a:lnTo>
                    <a:pt x="2040" y="565"/>
                  </a:lnTo>
                  <a:lnTo>
                    <a:pt x="2034" y="564"/>
                  </a:lnTo>
                  <a:lnTo>
                    <a:pt x="2030" y="560"/>
                  </a:lnTo>
                  <a:lnTo>
                    <a:pt x="2022" y="558"/>
                  </a:lnTo>
                  <a:lnTo>
                    <a:pt x="2014" y="558"/>
                  </a:lnTo>
                  <a:lnTo>
                    <a:pt x="2009" y="550"/>
                  </a:lnTo>
                  <a:lnTo>
                    <a:pt x="2000" y="542"/>
                  </a:lnTo>
                  <a:lnTo>
                    <a:pt x="1993" y="538"/>
                  </a:lnTo>
                  <a:lnTo>
                    <a:pt x="1985" y="534"/>
                  </a:lnTo>
                  <a:lnTo>
                    <a:pt x="1971" y="526"/>
                  </a:lnTo>
                  <a:lnTo>
                    <a:pt x="1942" y="496"/>
                  </a:lnTo>
                  <a:lnTo>
                    <a:pt x="1930" y="485"/>
                  </a:lnTo>
                  <a:lnTo>
                    <a:pt x="1915" y="474"/>
                  </a:lnTo>
                  <a:lnTo>
                    <a:pt x="1896" y="463"/>
                  </a:lnTo>
                  <a:lnTo>
                    <a:pt x="1883" y="455"/>
                  </a:lnTo>
                  <a:lnTo>
                    <a:pt x="1872" y="448"/>
                  </a:lnTo>
                  <a:lnTo>
                    <a:pt x="1860" y="445"/>
                  </a:lnTo>
                  <a:lnTo>
                    <a:pt x="1808" y="444"/>
                  </a:lnTo>
                  <a:lnTo>
                    <a:pt x="1799" y="445"/>
                  </a:lnTo>
                  <a:lnTo>
                    <a:pt x="1790" y="445"/>
                  </a:lnTo>
                  <a:lnTo>
                    <a:pt x="1760" y="444"/>
                  </a:lnTo>
                  <a:lnTo>
                    <a:pt x="1751" y="442"/>
                  </a:lnTo>
                  <a:lnTo>
                    <a:pt x="1731" y="437"/>
                  </a:lnTo>
                  <a:lnTo>
                    <a:pt x="1678" y="420"/>
                  </a:lnTo>
                  <a:lnTo>
                    <a:pt x="1668" y="420"/>
                  </a:lnTo>
                  <a:lnTo>
                    <a:pt x="1665" y="420"/>
                  </a:lnTo>
                  <a:lnTo>
                    <a:pt x="1659" y="413"/>
                  </a:lnTo>
                  <a:lnTo>
                    <a:pt x="1652" y="417"/>
                  </a:lnTo>
                  <a:lnTo>
                    <a:pt x="1645" y="423"/>
                  </a:lnTo>
                  <a:lnTo>
                    <a:pt x="1636" y="426"/>
                  </a:lnTo>
                  <a:lnTo>
                    <a:pt x="1620" y="433"/>
                  </a:lnTo>
                  <a:lnTo>
                    <a:pt x="1611" y="434"/>
                  </a:lnTo>
                  <a:lnTo>
                    <a:pt x="1610" y="428"/>
                  </a:lnTo>
                  <a:lnTo>
                    <a:pt x="1613" y="421"/>
                  </a:lnTo>
                  <a:lnTo>
                    <a:pt x="1619" y="415"/>
                  </a:lnTo>
                  <a:lnTo>
                    <a:pt x="1619" y="410"/>
                  </a:lnTo>
                  <a:lnTo>
                    <a:pt x="1616" y="405"/>
                  </a:lnTo>
                  <a:lnTo>
                    <a:pt x="1611" y="403"/>
                  </a:lnTo>
                  <a:lnTo>
                    <a:pt x="1609" y="403"/>
                  </a:lnTo>
                  <a:lnTo>
                    <a:pt x="1605" y="404"/>
                  </a:lnTo>
                  <a:lnTo>
                    <a:pt x="1602" y="404"/>
                  </a:lnTo>
                  <a:lnTo>
                    <a:pt x="1600" y="403"/>
                  </a:lnTo>
                  <a:lnTo>
                    <a:pt x="1600" y="399"/>
                  </a:lnTo>
                  <a:lnTo>
                    <a:pt x="1604" y="397"/>
                  </a:lnTo>
                  <a:lnTo>
                    <a:pt x="1605" y="387"/>
                  </a:lnTo>
                  <a:lnTo>
                    <a:pt x="1598" y="375"/>
                  </a:lnTo>
                  <a:lnTo>
                    <a:pt x="1587" y="366"/>
                  </a:lnTo>
                  <a:lnTo>
                    <a:pt x="1582" y="367"/>
                  </a:lnTo>
                  <a:lnTo>
                    <a:pt x="1576" y="370"/>
                  </a:lnTo>
                  <a:lnTo>
                    <a:pt x="1570" y="375"/>
                  </a:lnTo>
                  <a:lnTo>
                    <a:pt x="1564" y="378"/>
                  </a:lnTo>
                  <a:lnTo>
                    <a:pt x="1564" y="369"/>
                  </a:lnTo>
                  <a:lnTo>
                    <a:pt x="1561" y="364"/>
                  </a:lnTo>
                  <a:lnTo>
                    <a:pt x="1555" y="355"/>
                  </a:lnTo>
                  <a:lnTo>
                    <a:pt x="1543" y="353"/>
                  </a:lnTo>
                  <a:lnTo>
                    <a:pt x="1533" y="347"/>
                  </a:lnTo>
                  <a:lnTo>
                    <a:pt x="1522" y="345"/>
                  </a:lnTo>
                  <a:lnTo>
                    <a:pt x="1517" y="340"/>
                  </a:lnTo>
                  <a:lnTo>
                    <a:pt x="1502" y="340"/>
                  </a:lnTo>
                  <a:lnTo>
                    <a:pt x="1497" y="339"/>
                  </a:lnTo>
                  <a:lnTo>
                    <a:pt x="1465" y="322"/>
                  </a:lnTo>
                  <a:lnTo>
                    <a:pt x="1454" y="318"/>
                  </a:lnTo>
                  <a:lnTo>
                    <a:pt x="1425" y="320"/>
                  </a:lnTo>
                  <a:lnTo>
                    <a:pt x="1416" y="324"/>
                  </a:lnTo>
                  <a:lnTo>
                    <a:pt x="1409" y="339"/>
                  </a:lnTo>
                  <a:lnTo>
                    <a:pt x="1403" y="342"/>
                  </a:lnTo>
                  <a:lnTo>
                    <a:pt x="1399" y="350"/>
                  </a:lnTo>
                  <a:lnTo>
                    <a:pt x="1396" y="359"/>
                  </a:lnTo>
                  <a:lnTo>
                    <a:pt x="1392" y="366"/>
                  </a:lnTo>
                  <a:lnTo>
                    <a:pt x="1383" y="366"/>
                  </a:lnTo>
                  <a:lnTo>
                    <a:pt x="1374" y="370"/>
                  </a:lnTo>
                  <a:lnTo>
                    <a:pt x="1371" y="371"/>
                  </a:lnTo>
                  <a:lnTo>
                    <a:pt x="1365" y="376"/>
                  </a:lnTo>
                  <a:lnTo>
                    <a:pt x="1358" y="396"/>
                  </a:lnTo>
                  <a:lnTo>
                    <a:pt x="1355" y="403"/>
                  </a:lnTo>
                  <a:lnTo>
                    <a:pt x="1352" y="404"/>
                  </a:lnTo>
                  <a:lnTo>
                    <a:pt x="1351" y="408"/>
                  </a:lnTo>
                  <a:lnTo>
                    <a:pt x="1349" y="418"/>
                  </a:lnTo>
                  <a:lnTo>
                    <a:pt x="1344" y="419"/>
                  </a:lnTo>
                  <a:lnTo>
                    <a:pt x="1344" y="419"/>
                  </a:lnTo>
                  <a:lnTo>
                    <a:pt x="1341" y="412"/>
                  </a:lnTo>
                  <a:lnTo>
                    <a:pt x="1341" y="401"/>
                  </a:lnTo>
                  <a:lnTo>
                    <a:pt x="1345" y="386"/>
                  </a:lnTo>
                  <a:lnTo>
                    <a:pt x="1342" y="386"/>
                  </a:lnTo>
                  <a:lnTo>
                    <a:pt x="1334" y="386"/>
                  </a:lnTo>
                  <a:lnTo>
                    <a:pt x="1326" y="388"/>
                  </a:lnTo>
                  <a:lnTo>
                    <a:pt x="1319" y="387"/>
                  </a:lnTo>
                  <a:lnTo>
                    <a:pt x="1296" y="388"/>
                  </a:lnTo>
                  <a:lnTo>
                    <a:pt x="1287" y="387"/>
                  </a:lnTo>
                  <a:lnTo>
                    <a:pt x="1286" y="388"/>
                  </a:lnTo>
                  <a:lnTo>
                    <a:pt x="1280" y="388"/>
                  </a:lnTo>
                  <a:lnTo>
                    <a:pt x="1277" y="387"/>
                  </a:lnTo>
                  <a:lnTo>
                    <a:pt x="1271" y="387"/>
                  </a:lnTo>
                  <a:lnTo>
                    <a:pt x="1256" y="392"/>
                  </a:lnTo>
                  <a:lnTo>
                    <a:pt x="1250" y="392"/>
                  </a:lnTo>
                  <a:lnTo>
                    <a:pt x="1238" y="387"/>
                  </a:lnTo>
                  <a:lnTo>
                    <a:pt x="1234" y="387"/>
                  </a:lnTo>
                  <a:lnTo>
                    <a:pt x="1232" y="388"/>
                  </a:lnTo>
                  <a:lnTo>
                    <a:pt x="1229" y="397"/>
                  </a:lnTo>
                  <a:lnTo>
                    <a:pt x="1228" y="399"/>
                  </a:lnTo>
                  <a:lnTo>
                    <a:pt x="1226" y="397"/>
                  </a:lnTo>
                  <a:lnTo>
                    <a:pt x="1224" y="390"/>
                  </a:lnTo>
                  <a:lnTo>
                    <a:pt x="1226" y="387"/>
                  </a:lnTo>
                  <a:lnTo>
                    <a:pt x="1232" y="381"/>
                  </a:lnTo>
                  <a:lnTo>
                    <a:pt x="1238" y="381"/>
                  </a:lnTo>
                  <a:lnTo>
                    <a:pt x="1247" y="385"/>
                  </a:lnTo>
                  <a:lnTo>
                    <a:pt x="1259" y="386"/>
                  </a:lnTo>
                  <a:lnTo>
                    <a:pt x="1269" y="382"/>
                  </a:lnTo>
                  <a:lnTo>
                    <a:pt x="1271" y="380"/>
                  </a:lnTo>
                  <a:lnTo>
                    <a:pt x="1272" y="377"/>
                  </a:lnTo>
                  <a:lnTo>
                    <a:pt x="1272" y="355"/>
                  </a:lnTo>
                  <a:lnTo>
                    <a:pt x="1271" y="353"/>
                  </a:lnTo>
                  <a:lnTo>
                    <a:pt x="1265" y="353"/>
                  </a:lnTo>
                  <a:lnTo>
                    <a:pt x="1264" y="349"/>
                  </a:lnTo>
                  <a:lnTo>
                    <a:pt x="1258" y="345"/>
                  </a:lnTo>
                  <a:lnTo>
                    <a:pt x="1256" y="344"/>
                  </a:lnTo>
                  <a:lnTo>
                    <a:pt x="1256" y="340"/>
                  </a:lnTo>
                  <a:lnTo>
                    <a:pt x="1261" y="339"/>
                  </a:lnTo>
                  <a:lnTo>
                    <a:pt x="1266" y="334"/>
                  </a:lnTo>
                  <a:lnTo>
                    <a:pt x="1267" y="329"/>
                  </a:lnTo>
                  <a:lnTo>
                    <a:pt x="1261" y="329"/>
                  </a:lnTo>
                  <a:lnTo>
                    <a:pt x="1258" y="332"/>
                  </a:lnTo>
                  <a:lnTo>
                    <a:pt x="1254" y="332"/>
                  </a:lnTo>
                  <a:lnTo>
                    <a:pt x="1249" y="340"/>
                  </a:lnTo>
                  <a:lnTo>
                    <a:pt x="1247" y="348"/>
                  </a:lnTo>
                  <a:lnTo>
                    <a:pt x="1236" y="348"/>
                  </a:lnTo>
                  <a:lnTo>
                    <a:pt x="1234" y="345"/>
                  </a:lnTo>
                  <a:lnTo>
                    <a:pt x="1234" y="343"/>
                  </a:lnTo>
                  <a:lnTo>
                    <a:pt x="1234" y="327"/>
                  </a:lnTo>
                  <a:lnTo>
                    <a:pt x="1231" y="317"/>
                  </a:lnTo>
                  <a:lnTo>
                    <a:pt x="1231" y="308"/>
                  </a:lnTo>
                  <a:lnTo>
                    <a:pt x="1232" y="306"/>
                  </a:lnTo>
                  <a:lnTo>
                    <a:pt x="1238" y="299"/>
                  </a:lnTo>
                  <a:lnTo>
                    <a:pt x="1243" y="292"/>
                  </a:lnTo>
                  <a:lnTo>
                    <a:pt x="1253" y="281"/>
                  </a:lnTo>
                  <a:lnTo>
                    <a:pt x="1266" y="267"/>
                  </a:lnTo>
                  <a:lnTo>
                    <a:pt x="1283" y="254"/>
                  </a:lnTo>
                  <a:lnTo>
                    <a:pt x="1291" y="242"/>
                  </a:lnTo>
                  <a:lnTo>
                    <a:pt x="1297" y="238"/>
                  </a:lnTo>
                  <a:lnTo>
                    <a:pt x="1303" y="232"/>
                  </a:lnTo>
                  <a:lnTo>
                    <a:pt x="1306" y="222"/>
                  </a:lnTo>
                  <a:lnTo>
                    <a:pt x="1306" y="218"/>
                  </a:lnTo>
                  <a:lnTo>
                    <a:pt x="1312" y="199"/>
                  </a:lnTo>
                  <a:lnTo>
                    <a:pt x="1312" y="195"/>
                  </a:lnTo>
                  <a:lnTo>
                    <a:pt x="1308" y="192"/>
                  </a:lnTo>
                  <a:lnTo>
                    <a:pt x="1301" y="192"/>
                  </a:lnTo>
                  <a:lnTo>
                    <a:pt x="1285" y="187"/>
                  </a:lnTo>
                  <a:lnTo>
                    <a:pt x="1279" y="175"/>
                  </a:lnTo>
                  <a:lnTo>
                    <a:pt x="1272" y="152"/>
                  </a:lnTo>
                  <a:lnTo>
                    <a:pt x="1271" y="150"/>
                  </a:lnTo>
                  <a:lnTo>
                    <a:pt x="1269" y="138"/>
                  </a:lnTo>
                  <a:lnTo>
                    <a:pt x="1264" y="129"/>
                  </a:lnTo>
                  <a:lnTo>
                    <a:pt x="1260" y="116"/>
                  </a:lnTo>
                  <a:lnTo>
                    <a:pt x="1256" y="105"/>
                  </a:lnTo>
                  <a:lnTo>
                    <a:pt x="1253" y="91"/>
                  </a:lnTo>
                  <a:lnTo>
                    <a:pt x="1253" y="80"/>
                  </a:lnTo>
                  <a:lnTo>
                    <a:pt x="1247" y="69"/>
                  </a:lnTo>
                  <a:lnTo>
                    <a:pt x="1237" y="57"/>
                  </a:lnTo>
                  <a:lnTo>
                    <a:pt x="1232" y="53"/>
                  </a:lnTo>
                  <a:lnTo>
                    <a:pt x="1229" y="54"/>
                  </a:lnTo>
                  <a:lnTo>
                    <a:pt x="1227" y="62"/>
                  </a:lnTo>
                  <a:lnTo>
                    <a:pt x="1222" y="63"/>
                  </a:lnTo>
                  <a:lnTo>
                    <a:pt x="1209" y="76"/>
                  </a:lnTo>
                  <a:lnTo>
                    <a:pt x="1206" y="84"/>
                  </a:lnTo>
                  <a:lnTo>
                    <a:pt x="1193" y="102"/>
                  </a:lnTo>
                  <a:lnTo>
                    <a:pt x="1183" y="114"/>
                  </a:lnTo>
                  <a:lnTo>
                    <a:pt x="1179" y="121"/>
                  </a:lnTo>
                  <a:lnTo>
                    <a:pt x="1170" y="143"/>
                  </a:lnTo>
                  <a:lnTo>
                    <a:pt x="1143" y="167"/>
                  </a:lnTo>
                  <a:lnTo>
                    <a:pt x="1141" y="170"/>
                  </a:lnTo>
                  <a:lnTo>
                    <a:pt x="1136" y="172"/>
                  </a:lnTo>
                  <a:lnTo>
                    <a:pt x="1126" y="172"/>
                  </a:lnTo>
                  <a:lnTo>
                    <a:pt x="1119" y="168"/>
                  </a:lnTo>
                  <a:lnTo>
                    <a:pt x="1113" y="168"/>
                  </a:lnTo>
                  <a:lnTo>
                    <a:pt x="1109" y="170"/>
                  </a:lnTo>
                  <a:lnTo>
                    <a:pt x="1093" y="177"/>
                  </a:lnTo>
                  <a:lnTo>
                    <a:pt x="1087" y="177"/>
                  </a:lnTo>
                  <a:lnTo>
                    <a:pt x="1084" y="176"/>
                  </a:lnTo>
                  <a:lnTo>
                    <a:pt x="1075" y="170"/>
                  </a:lnTo>
                  <a:lnTo>
                    <a:pt x="1065" y="159"/>
                  </a:lnTo>
                  <a:lnTo>
                    <a:pt x="1059" y="157"/>
                  </a:lnTo>
                  <a:lnTo>
                    <a:pt x="1055" y="155"/>
                  </a:lnTo>
                  <a:lnTo>
                    <a:pt x="1034" y="149"/>
                  </a:lnTo>
                  <a:lnTo>
                    <a:pt x="1012" y="155"/>
                  </a:lnTo>
                  <a:lnTo>
                    <a:pt x="1008" y="155"/>
                  </a:lnTo>
                  <a:lnTo>
                    <a:pt x="998" y="152"/>
                  </a:lnTo>
                  <a:lnTo>
                    <a:pt x="991" y="152"/>
                  </a:lnTo>
                  <a:lnTo>
                    <a:pt x="985" y="155"/>
                  </a:lnTo>
                  <a:lnTo>
                    <a:pt x="986" y="179"/>
                  </a:lnTo>
                  <a:lnTo>
                    <a:pt x="982" y="183"/>
                  </a:lnTo>
                  <a:lnTo>
                    <a:pt x="965" y="183"/>
                  </a:lnTo>
                  <a:lnTo>
                    <a:pt x="953" y="178"/>
                  </a:lnTo>
                  <a:lnTo>
                    <a:pt x="942" y="179"/>
                  </a:lnTo>
                  <a:lnTo>
                    <a:pt x="928" y="181"/>
                  </a:lnTo>
                  <a:lnTo>
                    <a:pt x="922" y="178"/>
                  </a:lnTo>
                  <a:lnTo>
                    <a:pt x="921" y="177"/>
                  </a:lnTo>
                  <a:lnTo>
                    <a:pt x="917" y="176"/>
                  </a:lnTo>
                  <a:lnTo>
                    <a:pt x="912" y="176"/>
                  </a:lnTo>
                  <a:lnTo>
                    <a:pt x="901" y="182"/>
                  </a:lnTo>
                  <a:lnTo>
                    <a:pt x="893" y="192"/>
                  </a:lnTo>
                  <a:lnTo>
                    <a:pt x="879" y="192"/>
                  </a:lnTo>
                  <a:lnTo>
                    <a:pt x="871" y="195"/>
                  </a:lnTo>
                  <a:lnTo>
                    <a:pt x="866" y="200"/>
                  </a:lnTo>
                  <a:lnTo>
                    <a:pt x="855" y="200"/>
                  </a:lnTo>
                  <a:lnTo>
                    <a:pt x="846" y="203"/>
                  </a:lnTo>
                  <a:lnTo>
                    <a:pt x="840" y="213"/>
                  </a:lnTo>
                  <a:lnTo>
                    <a:pt x="835" y="215"/>
                  </a:lnTo>
                  <a:lnTo>
                    <a:pt x="822" y="215"/>
                  </a:lnTo>
                  <a:lnTo>
                    <a:pt x="812" y="213"/>
                  </a:lnTo>
                  <a:lnTo>
                    <a:pt x="796" y="203"/>
                  </a:lnTo>
                  <a:lnTo>
                    <a:pt x="790" y="198"/>
                  </a:lnTo>
                  <a:lnTo>
                    <a:pt x="786" y="192"/>
                  </a:lnTo>
                  <a:lnTo>
                    <a:pt x="783" y="191"/>
                  </a:lnTo>
                  <a:lnTo>
                    <a:pt x="779" y="186"/>
                  </a:lnTo>
                  <a:lnTo>
                    <a:pt x="777" y="183"/>
                  </a:lnTo>
                  <a:lnTo>
                    <a:pt x="779" y="170"/>
                  </a:lnTo>
                  <a:lnTo>
                    <a:pt x="777" y="161"/>
                  </a:lnTo>
                  <a:lnTo>
                    <a:pt x="766" y="151"/>
                  </a:lnTo>
                  <a:lnTo>
                    <a:pt x="765" y="148"/>
                  </a:lnTo>
                  <a:lnTo>
                    <a:pt x="765" y="117"/>
                  </a:lnTo>
                  <a:lnTo>
                    <a:pt x="771" y="103"/>
                  </a:lnTo>
                  <a:lnTo>
                    <a:pt x="774" y="96"/>
                  </a:lnTo>
                  <a:lnTo>
                    <a:pt x="774" y="86"/>
                  </a:lnTo>
                  <a:lnTo>
                    <a:pt x="783" y="73"/>
                  </a:lnTo>
                  <a:lnTo>
                    <a:pt x="785" y="70"/>
                  </a:lnTo>
                  <a:lnTo>
                    <a:pt x="783" y="63"/>
                  </a:lnTo>
                  <a:lnTo>
                    <a:pt x="779" y="57"/>
                  </a:lnTo>
                  <a:lnTo>
                    <a:pt x="779" y="42"/>
                  </a:lnTo>
                  <a:lnTo>
                    <a:pt x="767" y="38"/>
                  </a:lnTo>
                  <a:lnTo>
                    <a:pt x="765" y="37"/>
                  </a:lnTo>
                  <a:lnTo>
                    <a:pt x="756" y="36"/>
                  </a:lnTo>
                  <a:lnTo>
                    <a:pt x="760" y="22"/>
                  </a:lnTo>
                  <a:lnTo>
                    <a:pt x="760" y="15"/>
                  </a:lnTo>
                  <a:lnTo>
                    <a:pt x="760" y="9"/>
                  </a:lnTo>
                  <a:lnTo>
                    <a:pt x="755" y="0"/>
                  </a:lnTo>
                  <a:lnTo>
                    <a:pt x="747" y="0"/>
                  </a:lnTo>
                  <a:lnTo>
                    <a:pt x="734" y="4"/>
                  </a:lnTo>
                  <a:lnTo>
                    <a:pt x="725" y="3"/>
                  </a:ln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sz="1950" dirty="0">
                <a:latin typeface="Raleway Light"/>
              </a:endParaRPr>
            </a:p>
          </p:txBody>
        </p:sp>
        <p:sp>
          <p:nvSpPr>
            <p:cNvPr id="136" name="Freeform 250">
              <a:extLst>
                <a:ext uri="{FF2B5EF4-FFF2-40B4-BE49-F238E27FC236}">
                  <a16:creationId xmlns:a16="http://schemas.microsoft.com/office/drawing/2014/main" id="{CA0A4A37-FFC7-74E4-915A-B765ABDA15C4}"/>
                </a:ext>
              </a:extLst>
            </p:cNvPr>
            <p:cNvSpPr>
              <a:spLocks noChangeAspect="1"/>
            </p:cNvSpPr>
            <p:nvPr/>
          </p:nvSpPr>
          <p:spPr bwMode="gray">
            <a:xfrm>
              <a:off x="3412190" y="4359976"/>
              <a:ext cx="359870" cy="447112"/>
            </a:xfrm>
            <a:custGeom>
              <a:avLst/>
              <a:gdLst/>
              <a:ahLst/>
              <a:cxnLst>
                <a:cxn ang="0">
                  <a:pos x="404" y="0"/>
                </a:cxn>
                <a:cxn ang="0">
                  <a:pos x="380" y="12"/>
                </a:cxn>
                <a:cxn ang="0">
                  <a:pos x="314" y="58"/>
                </a:cxn>
                <a:cxn ang="0">
                  <a:pos x="260" y="65"/>
                </a:cxn>
                <a:cxn ang="0">
                  <a:pos x="244" y="82"/>
                </a:cxn>
                <a:cxn ang="0">
                  <a:pos x="187" y="102"/>
                </a:cxn>
                <a:cxn ang="0">
                  <a:pos x="158" y="170"/>
                </a:cxn>
                <a:cxn ang="0">
                  <a:pos x="115" y="213"/>
                </a:cxn>
                <a:cxn ang="0">
                  <a:pos x="113" y="242"/>
                </a:cxn>
                <a:cxn ang="0">
                  <a:pos x="88" y="226"/>
                </a:cxn>
                <a:cxn ang="0">
                  <a:pos x="91" y="251"/>
                </a:cxn>
                <a:cxn ang="0">
                  <a:pos x="60" y="278"/>
                </a:cxn>
                <a:cxn ang="0">
                  <a:pos x="81" y="320"/>
                </a:cxn>
                <a:cxn ang="0">
                  <a:pos x="83" y="380"/>
                </a:cxn>
                <a:cxn ang="0">
                  <a:pos x="83" y="462"/>
                </a:cxn>
                <a:cxn ang="0">
                  <a:pos x="111" y="472"/>
                </a:cxn>
                <a:cxn ang="0">
                  <a:pos x="71" y="533"/>
                </a:cxn>
                <a:cxn ang="0">
                  <a:pos x="20" y="560"/>
                </a:cxn>
                <a:cxn ang="0">
                  <a:pos x="0" y="596"/>
                </a:cxn>
                <a:cxn ang="0">
                  <a:pos x="44" y="629"/>
                </a:cxn>
                <a:cxn ang="0">
                  <a:pos x="106" y="673"/>
                </a:cxn>
                <a:cxn ang="0">
                  <a:pos x="156" y="665"/>
                </a:cxn>
                <a:cxn ang="0">
                  <a:pos x="201" y="687"/>
                </a:cxn>
                <a:cxn ang="0">
                  <a:pos x="238" y="708"/>
                </a:cxn>
                <a:cxn ang="0">
                  <a:pos x="273" y="743"/>
                </a:cxn>
                <a:cxn ang="0">
                  <a:pos x="297" y="776"/>
                </a:cxn>
                <a:cxn ang="0">
                  <a:pos x="319" y="811"/>
                </a:cxn>
                <a:cxn ang="0">
                  <a:pos x="365" y="821"/>
                </a:cxn>
                <a:cxn ang="0">
                  <a:pos x="389" y="807"/>
                </a:cxn>
                <a:cxn ang="0">
                  <a:pos x="435" y="807"/>
                </a:cxn>
                <a:cxn ang="0">
                  <a:pos x="488" y="842"/>
                </a:cxn>
                <a:cxn ang="0">
                  <a:pos x="459" y="892"/>
                </a:cxn>
                <a:cxn ang="0">
                  <a:pos x="494" y="909"/>
                </a:cxn>
                <a:cxn ang="0">
                  <a:pos x="504" y="858"/>
                </a:cxn>
                <a:cxn ang="0">
                  <a:pos x="524" y="752"/>
                </a:cxn>
                <a:cxn ang="0">
                  <a:pos x="489" y="655"/>
                </a:cxn>
                <a:cxn ang="0">
                  <a:pos x="532" y="652"/>
                </a:cxn>
                <a:cxn ang="0">
                  <a:pos x="518" y="627"/>
                </a:cxn>
                <a:cxn ang="0">
                  <a:pos x="501" y="620"/>
                </a:cxn>
                <a:cxn ang="0">
                  <a:pos x="591" y="575"/>
                </a:cxn>
                <a:cxn ang="0">
                  <a:pos x="633" y="574"/>
                </a:cxn>
                <a:cxn ang="0">
                  <a:pos x="658" y="603"/>
                </a:cxn>
                <a:cxn ang="0">
                  <a:pos x="626" y="516"/>
                </a:cxn>
                <a:cxn ang="0">
                  <a:pos x="640" y="493"/>
                </a:cxn>
                <a:cxn ang="0">
                  <a:pos x="615" y="453"/>
                </a:cxn>
                <a:cxn ang="0">
                  <a:pos x="615" y="403"/>
                </a:cxn>
                <a:cxn ang="0">
                  <a:pos x="633" y="353"/>
                </a:cxn>
                <a:cxn ang="0">
                  <a:pos x="583" y="353"/>
                </a:cxn>
                <a:cxn ang="0">
                  <a:pos x="544" y="348"/>
                </a:cxn>
                <a:cxn ang="0">
                  <a:pos x="494" y="307"/>
                </a:cxn>
                <a:cxn ang="0">
                  <a:pos x="443" y="294"/>
                </a:cxn>
                <a:cxn ang="0">
                  <a:pos x="376" y="283"/>
                </a:cxn>
                <a:cxn ang="0">
                  <a:pos x="353" y="223"/>
                </a:cxn>
                <a:cxn ang="0">
                  <a:pos x="334" y="180"/>
                </a:cxn>
                <a:cxn ang="0">
                  <a:pos x="375" y="62"/>
                </a:cxn>
              </a:cxnLst>
              <a:rect l="0" t="0" r="r" b="b"/>
              <a:pathLst>
                <a:path w="663" h="909">
                  <a:moveTo>
                    <a:pt x="419" y="33"/>
                  </a:moveTo>
                  <a:lnTo>
                    <a:pt x="424" y="28"/>
                  </a:lnTo>
                  <a:lnTo>
                    <a:pt x="429" y="21"/>
                  </a:lnTo>
                  <a:lnTo>
                    <a:pt x="427" y="12"/>
                  </a:lnTo>
                  <a:lnTo>
                    <a:pt x="418" y="6"/>
                  </a:lnTo>
                  <a:lnTo>
                    <a:pt x="404" y="0"/>
                  </a:lnTo>
                  <a:lnTo>
                    <a:pt x="396" y="5"/>
                  </a:lnTo>
                  <a:lnTo>
                    <a:pt x="393" y="5"/>
                  </a:lnTo>
                  <a:lnTo>
                    <a:pt x="391" y="5"/>
                  </a:lnTo>
                  <a:lnTo>
                    <a:pt x="391" y="14"/>
                  </a:lnTo>
                  <a:lnTo>
                    <a:pt x="386" y="14"/>
                  </a:lnTo>
                  <a:lnTo>
                    <a:pt x="380" y="12"/>
                  </a:lnTo>
                  <a:lnTo>
                    <a:pt x="378" y="16"/>
                  </a:lnTo>
                  <a:lnTo>
                    <a:pt x="377" y="24"/>
                  </a:lnTo>
                  <a:lnTo>
                    <a:pt x="372" y="31"/>
                  </a:lnTo>
                  <a:lnTo>
                    <a:pt x="366" y="35"/>
                  </a:lnTo>
                  <a:lnTo>
                    <a:pt x="341" y="43"/>
                  </a:lnTo>
                  <a:lnTo>
                    <a:pt x="314" y="58"/>
                  </a:lnTo>
                  <a:lnTo>
                    <a:pt x="310" y="60"/>
                  </a:lnTo>
                  <a:lnTo>
                    <a:pt x="289" y="65"/>
                  </a:lnTo>
                  <a:lnTo>
                    <a:pt x="281" y="65"/>
                  </a:lnTo>
                  <a:lnTo>
                    <a:pt x="271" y="63"/>
                  </a:lnTo>
                  <a:lnTo>
                    <a:pt x="263" y="63"/>
                  </a:lnTo>
                  <a:lnTo>
                    <a:pt x="260" y="65"/>
                  </a:lnTo>
                  <a:lnTo>
                    <a:pt x="257" y="70"/>
                  </a:lnTo>
                  <a:lnTo>
                    <a:pt x="253" y="81"/>
                  </a:lnTo>
                  <a:lnTo>
                    <a:pt x="249" y="90"/>
                  </a:lnTo>
                  <a:lnTo>
                    <a:pt x="247" y="91"/>
                  </a:lnTo>
                  <a:lnTo>
                    <a:pt x="244" y="91"/>
                  </a:lnTo>
                  <a:lnTo>
                    <a:pt x="244" y="82"/>
                  </a:lnTo>
                  <a:lnTo>
                    <a:pt x="242" y="80"/>
                  </a:lnTo>
                  <a:lnTo>
                    <a:pt x="231" y="80"/>
                  </a:lnTo>
                  <a:lnTo>
                    <a:pt x="220" y="80"/>
                  </a:lnTo>
                  <a:lnTo>
                    <a:pt x="216" y="80"/>
                  </a:lnTo>
                  <a:lnTo>
                    <a:pt x="194" y="96"/>
                  </a:lnTo>
                  <a:lnTo>
                    <a:pt x="187" y="102"/>
                  </a:lnTo>
                  <a:lnTo>
                    <a:pt x="185" y="107"/>
                  </a:lnTo>
                  <a:lnTo>
                    <a:pt x="183" y="128"/>
                  </a:lnTo>
                  <a:lnTo>
                    <a:pt x="181" y="144"/>
                  </a:lnTo>
                  <a:lnTo>
                    <a:pt x="179" y="160"/>
                  </a:lnTo>
                  <a:lnTo>
                    <a:pt x="173" y="166"/>
                  </a:lnTo>
                  <a:lnTo>
                    <a:pt x="158" y="170"/>
                  </a:lnTo>
                  <a:lnTo>
                    <a:pt x="155" y="173"/>
                  </a:lnTo>
                  <a:lnTo>
                    <a:pt x="146" y="188"/>
                  </a:lnTo>
                  <a:lnTo>
                    <a:pt x="142" y="192"/>
                  </a:lnTo>
                  <a:lnTo>
                    <a:pt x="135" y="198"/>
                  </a:lnTo>
                  <a:lnTo>
                    <a:pt x="117" y="209"/>
                  </a:lnTo>
                  <a:lnTo>
                    <a:pt x="115" y="213"/>
                  </a:lnTo>
                  <a:lnTo>
                    <a:pt x="117" y="216"/>
                  </a:lnTo>
                  <a:lnTo>
                    <a:pt x="118" y="219"/>
                  </a:lnTo>
                  <a:lnTo>
                    <a:pt x="122" y="238"/>
                  </a:lnTo>
                  <a:lnTo>
                    <a:pt x="119" y="245"/>
                  </a:lnTo>
                  <a:lnTo>
                    <a:pt x="118" y="246"/>
                  </a:lnTo>
                  <a:lnTo>
                    <a:pt x="113" y="242"/>
                  </a:lnTo>
                  <a:lnTo>
                    <a:pt x="103" y="229"/>
                  </a:lnTo>
                  <a:lnTo>
                    <a:pt x="86" y="209"/>
                  </a:lnTo>
                  <a:lnTo>
                    <a:pt x="85" y="213"/>
                  </a:lnTo>
                  <a:lnTo>
                    <a:pt x="83" y="221"/>
                  </a:lnTo>
                  <a:lnTo>
                    <a:pt x="83" y="223"/>
                  </a:lnTo>
                  <a:lnTo>
                    <a:pt x="88" y="226"/>
                  </a:lnTo>
                  <a:lnTo>
                    <a:pt x="92" y="232"/>
                  </a:lnTo>
                  <a:lnTo>
                    <a:pt x="92" y="238"/>
                  </a:lnTo>
                  <a:lnTo>
                    <a:pt x="93" y="240"/>
                  </a:lnTo>
                  <a:lnTo>
                    <a:pt x="97" y="242"/>
                  </a:lnTo>
                  <a:lnTo>
                    <a:pt x="97" y="246"/>
                  </a:lnTo>
                  <a:lnTo>
                    <a:pt x="91" y="251"/>
                  </a:lnTo>
                  <a:lnTo>
                    <a:pt x="81" y="264"/>
                  </a:lnTo>
                  <a:lnTo>
                    <a:pt x="77" y="267"/>
                  </a:lnTo>
                  <a:lnTo>
                    <a:pt x="72" y="263"/>
                  </a:lnTo>
                  <a:lnTo>
                    <a:pt x="69" y="264"/>
                  </a:lnTo>
                  <a:lnTo>
                    <a:pt x="69" y="272"/>
                  </a:lnTo>
                  <a:lnTo>
                    <a:pt x="60" y="278"/>
                  </a:lnTo>
                  <a:lnTo>
                    <a:pt x="60" y="283"/>
                  </a:lnTo>
                  <a:lnTo>
                    <a:pt x="59" y="283"/>
                  </a:lnTo>
                  <a:lnTo>
                    <a:pt x="61" y="288"/>
                  </a:lnTo>
                  <a:lnTo>
                    <a:pt x="66" y="306"/>
                  </a:lnTo>
                  <a:lnTo>
                    <a:pt x="70" y="311"/>
                  </a:lnTo>
                  <a:lnTo>
                    <a:pt x="81" y="320"/>
                  </a:lnTo>
                  <a:lnTo>
                    <a:pt x="86" y="327"/>
                  </a:lnTo>
                  <a:lnTo>
                    <a:pt x="87" y="331"/>
                  </a:lnTo>
                  <a:lnTo>
                    <a:pt x="85" y="353"/>
                  </a:lnTo>
                  <a:lnTo>
                    <a:pt x="88" y="367"/>
                  </a:lnTo>
                  <a:lnTo>
                    <a:pt x="88" y="372"/>
                  </a:lnTo>
                  <a:lnTo>
                    <a:pt x="83" y="380"/>
                  </a:lnTo>
                  <a:lnTo>
                    <a:pt x="81" y="386"/>
                  </a:lnTo>
                  <a:lnTo>
                    <a:pt x="85" y="412"/>
                  </a:lnTo>
                  <a:lnTo>
                    <a:pt x="90" y="431"/>
                  </a:lnTo>
                  <a:lnTo>
                    <a:pt x="90" y="439"/>
                  </a:lnTo>
                  <a:lnTo>
                    <a:pt x="85" y="455"/>
                  </a:lnTo>
                  <a:lnTo>
                    <a:pt x="83" y="462"/>
                  </a:lnTo>
                  <a:lnTo>
                    <a:pt x="85" y="469"/>
                  </a:lnTo>
                  <a:lnTo>
                    <a:pt x="92" y="472"/>
                  </a:lnTo>
                  <a:lnTo>
                    <a:pt x="98" y="473"/>
                  </a:lnTo>
                  <a:lnTo>
                    <a:pt x="103" y="472"/>
                  </a:lnTo>
                  <a:lnTo>
                    <a:pt x="111" y="467"/>
                  </a:lnTo>
                  <a:lnTo>
                    <a:pt x="111" y="472"/>
                  </a:lnTo>
                  <a:lnTo>
                    <a:pt x="111" y="474"/>
                  </a:lnTo>
                  <a:lnTo>
                    <a:pt x="107" y="479"/>
                  </a:lnTo>
                  <a:lnTo>
                    <a:pt x="95" y="490"/>
                  </a:lnTo>
                  <a:lnTo>
                    <a:pt x="81" y="507"/>
                  </a:lnTo>
                  <a:lnTo>
                    <a:pt x="74" y="531"/>
                  </a:lnTo>
                  <a:lnTo>
                    <a:pt x="71" y="533"/>
                  </a:lnTo>
                  <a:lnTo>
                    <a:pt x="69" y="536"/>
                  </a:lnTo>
                  <a:lnTo>
                    <a:pt x="54" y="541"/>
                  </a:lnTo>
                  <a:lnTo>
                    <a:pt x="40" y="539"/>
                  </a:lnTo>
                  <a:lnTo>
                    <a:pt x="37" y="541"/>
                  </a:lnTo>
                  <a:lnTo>
                    <a:pt x="26" y="547"/>
                  </a:lnTo>
                  <a:lnTo>
                    <a:pt x="20" y="560"/>
                  </a:lnTo>
                  <a:lnTo>
                    <a:pt x="18" y="569"/>
                  </a:lnTo>
                  <a:lnTo>
                    <a:pt x="21" y="577"/>
                  </a:lnTo>
                  <a:lnTo>
                    <a:pt x="20" y="584"/>
                  </a:lnTo>
                  <a:lnTo>
                    <a:pt x="7" y="585"/>
                  </a:lnTo>
                  <a:lnTo>
                    <a:pt x="4" y="590"/>
                  </a:lnTo>
                  <a:lnTo>
                    <a:pt x="0" y="596"/>
                  </a:lnTo>
                  <a:lnTo>
                    <a:pt x="0" y="601"/>
                  </a:lnTo>
                  <a:lnTo>
                    <a:pt x="5" y="607"/>
                  </a:lnTo>
                  <a:lnTo>
                    <a:pt x="6" y="611"/>
                  </a:lnTo>
                  <a:lnTo>
                    <a:pt x="9" y="613"/>
                  </a:lnTo>
                  <a:lnTo>
                    <a:pt x="12" y="616"/>
                  </a:lnTo>
                  <a:lnTo>
                    <a:pt x="44" y="629"/>
                  </a:lnTo>
                  <a:lnTo>
                    <a:pt x="74" y="644"/>
                  </a:lnTo>
                  <a:lnTo>
                    <a:pt x="86" y="652"/>
                  </a:lnTo>
                  <a:lnTo>
                    <a:pt x="88" y="657"/>
                  </a:lnTo>
                  <a:lnTo>
                    <a:pt x="91" y="668"/>
                  </a:lnTo>
                  <a:lnTo>
                    <a:pt x="93" y="672"/>
                  </a:lnTo>
                  <a:lnTo>
                    <a:pt x="106" y="673"/>
                  </a:lnTo>
                  <a:lnTo>
                    <a:pt x="114" y="671"/>
                  </a:lnTo>
                  <a:lnTo>
                    <a:pt x="119" y="671"/>
                  </a:lnTo>
                  <a:lnTo>
                    <a:pt x="140" y="673"/>
                  </a:lnTo>
                  <a:lnTo>
                    <a:pt x="150" y="673"/>
                  </a:lnTo>
                  <a:lnTo>
                    <a:pt x="151" y="671"/>
                  </a:lnTo>
                  <a:lnTo>
                    <a:pt x="156" y="665"/>
                  </a:lnTo>
                  <a:lnTo>
                    <a:pt x="161" y="665"/>
                  </a:lnTo>
                  <a:lnTo>
                    <a:pt x="168" y="667"/>
                  </a:lnTo>
                  <a:lnTo>
                    <a:pt x="174" y="673"/>
                  </a:lnTo>
                  <a:lnTo>
                    <a:pt x="181" y="676"/>
                  </a:lnTo>
                  <a:lnTo>
                    <a:pt x="195" y="687"/>
                  </a:lnTo>
                  <a:lnTo>
                    <a:pt x="201" y="687"/>
                  </a:lnTo>
                  <a:lnTo>
                    <a:pt x="205" y="687"/>
                  </a:lnTo>
                  <a:lnTo>
                    <a:pt x="215" y="690"/>
                  </a:lnTo>
                  <a:lnTo>
                    <a:pt x="224" y="693"/>
                  </a:lnTo>
                  <a:lnTo>
                    <a:pt x="230" y="695"/>
                  </a:lnTo>
                  <a:lnTo>
                    <a:pt x="235" y="704"/>
                  </a:lnTo>
                  <a:lnTo>
                    <a:pt x="238" y="708"/>
                  </a:lnTo>
                  <a:lnTo>
                    <a:pt x="248" y="711"/>
                  </a:lnTo>
                  <a:lnTo>
                    <a:pt x="253" y="725"/>
                  </a:lnTo>
                  <a:lnTo>
                    <a:pt x="258" y="733"/>
                  </a:lnTo>
                  <a:lnTo>
                    <a:pt x="264" y="737"/>
                  </a:lnTo>
                  <a:lnTo>
                    <a:pt x="267" y="742"/>
                  </a:lnTo>
                  <a:lnTo>
                    <a:pt x="273" y="743"/>
                  </a:lnTo>
                  <a:lnTo>
                    <a:pt x="278" y="743"/>
                  </a:lnTo>
                  <a:lnTo>
                    <a:pt x="284" y="746"/>
                  </a:lnTo>
                  <a:lnTo>
                    <a:pt x="289" y="749"/>
                  </a:lnTo>
                  <a:lnTo>
                    <a:pt x="292" y="756"/>
                  </a:lnTo>
                  <a:lnTo>
                    <a:pt x="294" y="768"/>
                  </a:lnTo>
                  <a:lnTo>
                    <a:pt x="297" y="776"/>
                  </a:lnTo>
                  <a:lnTo>
                    <a:pt x="298" y="780"/>
                  </a:lnTo>
                  <a:lnTo>
                    <a:pt x="302" y="783"/>
                  </a:lnTo>
                  <a:lnTo>
                    <a:pt x="311" y="783"/>
                  </a:lnTo>
                  <a:lnTo>
                    <a:pt x="316" y="784"/>
                  </a:lnTo>
                  <a:lnTo>
                    <a:pt x="316" y="806"/>
                  </a:lnTo>
                  <a:lnTo>
                    <a:pt x="319" y="811"/>
                  </a:lnTo>
                  <a:lnTo>
                    <a:pt x="324" y="816"/>
                  </a:lnTo>
                  <a:lnTo>
                    <a:pt x="334" y="817"/>
                  </a:lnTo>
                  <a:lnTo>
                    <a:pt x="339" y="816"/>
                  </a:lnTo>
                  <a:lnTo>
                    <a:pt x="353" y="817"/>
                  </a:lnTo>
                  <a:lnTo>
                    <a:pt x="361" y="821"/>
                  </a:lnTo>
                  <a:lnTo>
                    <a:pt x="365" y="821"/>
                  </a:lnTo>
                  <a:lnTo>
                    <a:pt x="372" y="819"/>
                  </a:lnTo>
                  <a:lnTo>
                    <a:pt x="376" y="817"/>
                  </a:lnTo>
                  <a:lnTo>
                    <a:pt x="378" y="813"/>
                  </a:lnTo>
                  <a:lnTo>
                    <a:pt x="382" y="812"/>
                  </a:lnTo>
                  <a:lnTo>
                    <a:pt x="386" y="808"/>
                  </a:lnTo>
                  <a:lnTo>
                    <a:pt x="389" y="807"/>
                  </a:lnTo>
                  <a:lnTo>
                    <a:pt x="398" y="807"/>
                  </a:lnTo>
                  <a:lnTo>
                    <a:pt x="405" y="808"/>
                  </a:lnTo>
                  <a:lnTo>
                    <a:pt x="410" y="813"/>
                  </a:lnTo>
                  <a:lnTo>
                    <a:pt x="418" y="815"/>
                  </a:lnTo>
                  <a:lnTo>
                    <a:pt x="426" y="813"/>
                  </a:lnTo>
                  <a:lnTo>
                    <a:pt x="435" y="807"/>
                  </a:lnTo>
                  <a:lnTo>
                    <a:pt x="437" y="807"/>
                  </a:lnTo>
                  <a:lnTo>
                    <a:pt x="445" y="808"/>
                  </a:lnTo>
                  <a:lnTo>
                    <a:pt x="461" y="815"/>
                  </a:lnTo>
                  <a:lnTo>
                    <a:pt x="477" y="824"/>
                  </a:lnTo>
                  <a:lnTo>
                    <a:pt x="488" y="837"/>
                  </a:lnTo>
                  <a:lnTo>
                    <a:pt x="488" y="842"/>
                  </a:lnTo>
                  <a:lnTo>
                    <a:pt x="484" y="849"/>
                  </a:lnTo>
                  <a:lnTo>
                    <a:pt x="478" y="856"/>
                  </a:lnTo>
                  <a:lnTo>
                    <a:pt x="466" y="869"/>
                  </a:lnTo>
                  <a:lnTo>
                    <a:pt x="458" y="880"/>
                  </a:lnTo>
                  <a:lnTo>
                    <a:pt x="458" y="889"/>
                  </a:lnTo>
                  <a:lnTo>
                    <a:pt x="459" y="892"/>
                  </a:lnTo>
                  <a:lnTo>
                    <a:pt x="464" y="893"/>
                  </a:lnTo>
                  <a:lnTo>
                    <a:pt x="469" y="892"/>
                  </a:lnTo>
                  <a:lnTo>
                    <a:pt x="473" y="893"/>
                  </a:lnTo>
                  <a:lnTo>
                    <a:pt x="478" y="897"/>
                  </a:lnTo>
                  <a:lnTo>
                    <a:pt x="486" y="908"/>
                  </a:lnTo>
                  <a:lnTo>
                    <a:pt x="494" y="909"/>
                  </a:lnTo>
                  <a:lnTo>
                    <a:pt x="495" y="902"/>
                  </a:lnTo>
                  <a:lnTo>
                    <a:pt x="497" y="896"/>
                  </a:lnTo>
                  <a:lnTo>
                    <a:pt x="499" y="881"/>
                  </a:lnTo>
                  <a:lnTo>
                    <a:pt x="501" y="873"/>
                  </a:lnTo>
                  <a:lnTo>
                    <a:pt x="502" y="870"/>
                  </a:lnTo>
                  <a:lnTo>
                    <a:pt x="504" y="858"/>
                  </a:lnTo>
                  <a:lnTo>
                    <a:pt x="506" y="850"/>
                  </a:lnTo>
                  <a:lnTo>
                    <a:pt x="511" y="832"/>
                  </a:lnTo>
                  <a:lnTo>
                    <a:pt x="512" y="831"/>
                  </a:lnTo>
                  <a:lnTo>
                    <a:pt x="522" y="768"/>
                  </a:lnTo>
                  <a:lnTo>
                    <a:pt x="523" y="758"/>
                  </a:lnTo>
                  <a:lnTo>
                    <a:pt x="524" y="752"/>
                  </a:lnTo>
                  <a:lnTo>
                    <a:pt x="517" y="724"/>
                  </a:lnTo>
                  <a:lnTo>
                    <a:pt x="512" y="714"/>
                  </a:lnTo>
                  <a:lnTo>
                    <a:pt x="506" y="708"/>
                  </a:lnTo>
                  <a:lnTo>
                    <a:pt x="494" y="698"/>
                  </a:lnTo>
                  <a:lnTo>
                    <a:pt x="489" y="693"/>
                  </a:lnTo>
                  <a:lnTo>
                    <a:pt x="489" y="655"/>
                  </a:lnTo>
                  <a:lnTo>
                    <a:pt x="494" y="652"/>
                  </a:lnTo>
                  <a:lnTo>
                    <a:pt x="511" y="650"/>
                  </a:lnTo>
                  <a:lnTo>
                    <a:pt x="517" y="647"/>
                  </a:lnTo>
                  <a:lnTo>
                    <a:pt x="528" y="649"/>
                  </a:lnTo>
                  <a:lnTo>
                    <a:pt x="532" y="650"/>
                  </a:lnTo>
                  <a:lnTo>
                    <a:pt x="532" y="652"/>
                  </a:lnTo>
                  <a:lnTo>
                    <a:pt x="538" y="651"/>
                  </a:lnTo>
                  <a:lnTo>
                    <a:pt x="538" y="650"/>
                  </a:lnTo>
                  <a:lnTo>
                    <a:pt x="534" y="640"/>
                  </a:lnTo>
                  <a:lnTo>
                    <a:pt x="533" y="633"/>
                  </a:lnTo>
                  <a:lnTo>
                    <a:pt x="528" y="625"/>
                  </a:lnTo>
                  <a:lnTo>
                    <a:pt x="518" y="627"/>
                  </a:lnTo>
                  <a:lnTo>
                    <a:pt x="516" y="629"/>
                  </a:lnTo>
                  <a:lnTo>
                    <a:pt x="509" y="629"/>
                  </a:lnTo>
                  <a:lnTo>
                    <a:pt x="505" y="624"/>
                  </a:lnTo>
                  <a:lnTo>
                    <a:pt x="501" y="623"/>
                  </a:lnTo>
                  <a:lnTo>
                    <a:pt x="501" y="620"/>
                  </a:lnTo>
                  <a:lnTo>
                    <a:pt x="501" y="620"/>
                  </a:lnTo>
                  <a:lnTo>
                    <a:pt x="501" y="589"/>
                  </a:lnTo>
                  <a:lnTo>
                    <a:pt x="502" y="590"/>
                  </a:lnTo>
                  <a:lnTo>
                    <a:pt x="582" y="590"/>
                  </a:lnTo>
                  <a:lnTo>
                    <a:pt x="586" y="586"/>
                  </a:lnTo>
                  <a:lnTo>
                    <a:pt x="587" y="580"/>
                  </a:lnTo>
                  <a:lnTo>
                    <a:pt x="591" y="575"/>
                  </a:lnTo>
                  <a:lnTo>
                    <a:pt x="593" y="575"/>
                  </a:lnTo>
                  <a:lnTo>
                    <a:pt x="597" y="577"/>
                  </a:lnTo>
                  <a:lnTo>
                    <a:pt x="601" y="584"/>
                  </a:lnTo>
                  <a:lnTo>
                    <a:pt x="603" y="584"/>
                  </a:lnTo>
                  <a:lnTo>
                    <a:pt x="622" y="574"/>
                  </a:lnTo>
                  <a:lnTo>
                    <a:pt x="633" y="574"/>
                  </a:lnTo>
                  <a:lnTo>
                    <a:pt x="638" y="579"/>
                  </a:lnTo>
                  <a:lnTo>
                    <a:pt x="646" y="590"/>
                  </a:lnTo>
                  <a:lnTo>
                    <a:pt x="652" y="619"/>
                  </a:lnTo>
                  <a:lnTo>
                    <a:pt x="662" y="614"/>
                  </a:lnTo>
                  <a:lnTo>
                    <a:pt x="663" y="612"/>
                  </a:lnTo>
                  <a:lnTo>
                    <a:pt x="658" y="603"/>
                  </a:lnTo>
                  <a:lnTo>
                    <a:pt x="656" y="592"/>
                  </a:lnTo>
                  <a:lnTo>
                    <a:pt x="640" y="555"/>
                  </a:lnTo>
                  <a:lnTo>
                    <a:pt x="631" y="544"/>
                  </a:lnTo>
                  <a:lnTo>
                    <a:pt x="614" y="531"/>
                  </a:lnTo>
                  <a:lnTo>
                    <a:pt x="614" y="527"/>
                  </a:lnTo>
                  <a:lnTo>
                    <a:pt x="626" y="516"/>
                  </a:lnTo>
                  <a:lnTo>
                    <a:pt x="631" y="509"/>
                  </a:lnTo>
                  <a:lnTo>
                    <a:pt x="634" y="507"/>
                  </a:lnTo>
                  <a:lnTo>
                    <a:pt x="638" y="504"/>
                  </a:lnTo>
                  <a:lnTo>
                    <a:pt x="640" y="503"/>
                  </a:lnTo>
                  <a:lnTo>
                    <a:pt x="641" y="500"/>
                  </a:lnTo>
                  <a:lnTo>
                    <a:pt x="640" y="493"/>
                  </a:lnTo>
                  <a:lnTo>
                    <a:pt x="638" y="488"/>
                  </a:lnTo>
                  <a:lnTo>
                    <a:pt x="633" y="479"/>
                  </a:lnTo>
                  <a:lnTo>
                    <a:pt x="625" y="471"/>
                  </a:lnTo>
                  <a:lnTo>
                    <a:pt x="618" y="466"/>
                  </a:lnTo>
                  <a:lnTo>
                    <a:pt x="617" y="463"/>
                  </a:lnTo>
                  <a:lnTo>
                    <a:pt x="615" y="453"/>
                  </a:lnTo>
                  <a:lnTo>
                    <a:pt x="613" y="447"/>
                  </a:lnTo>
                  <a:lnTo>
                    <a:pt x="613" y="439"/>
                  </a:lnTo>
                  <a:lnTo>
                    <a:pt x="609" y="431"/>
                  </a:lnTo>
                  <a:lnTo>
                    <a:pt x="609" y="419"/>
                  </a:lnTo>
                  <a:lnTo>
                    <a:pt x="613" y="413"/>
                  </a:lnTo>
                  <a:lnTo>
                    <a:pt x="615" y="403"/>
                  </a:lnTo>
                  <a:lnTo>
                    <a:pt x="615" y="392"/>
                  </a:lnTo>
                  <a:lnTo>
                    <a:pt x="624" y="382"/>
                  </a:lnTo>
                  <a:lnTo>
                    <a:pt x="624" y="369"/>
                  </a:lnTo>
                  <a:lnTo>
                    <a:pt x="626" y="364"/>
                  </a:lnTo>
                  <a:lnTo>
                    <a:pt x="633" y="358"/>
                  </a:lnTo>
                  <a:lnTo>
                    <a:pt x="633" y="353"/>
                  </a:lnTo>
                  <a:lnTo>
                    <a:pt x="630" y="344"/>
                  </a:lnTo>
                  <a:lnTo>
                    <a:pt x="628" y="342"/>
                  </a:lnTo>
                  <a:lnTo>
                    <a:pt x="624" y="342"/>
                  </a:lnTo>
                  <a:lnTo>
                    <a:pt x="614" y="342"/>
                  </a:lnTo>
                  <a:lnTo>
                    <a:pt x="595" y="350"/>
                  </a:lnTo>
                  <a:lnTo>
                    <a:pt x="583" y="353"/>
                  </a:lnTo>
                  <a:lnTo>
                    <a:pt x="576" y="353"/>
                  </a:lnTo>
                  <a:lnTo>
                    <a:pt x="567" y="350"/>
                  </a:lnTo>
                  <a:lnTo>
                    <a:pt x="563" y="349"/>
                  </a:lnTo>
                  <a:lnTo>
                    <a:pt x="558" y="347"/>
                  </a:lnTo>
                  <a:lnTo>
                    <a:pt x="552" y="345"/>
                  </a:lnTo>
                  <a:lnTo>
                    <a:pt x="544" y="348"/>
                  </a:lnTo>
                  <a:lnTo>
                    <a:pt x="542" y="350"/>
                  </a:lnTo>
                  <a:lnTo>
                    <a:pt x="536" y="350"/>
                  </a:lnTo>
                  <a:lnTo>
                    <a:pt x="527" y="350"/>
                  </a:lnTo>
                  <a:lnTo>
                    <a:pt x="523" y="348"/>
                  </a:lnTo>
                  <a:lnTo>
                    <a:pt x="522" y="348"/>
                  </a:lnTo>
                  <a:lnTo>
                    <a:pt x="494" y="307"/>
                  </a:lnTo>
                  <a:lnTo>
                    <a:pt x="493" y="305"/>
                  </a:lnTo>
                  <a:lnTo>
                    <a:pt x="490" y="302"/>
                  </a:lnTo>
                  <a:lnTo>
                    <a:pt x="479" y="301"/>
                  </a:lnTo>
                  <a:lnTo>
                    <a:pt x="473" y="297"/>
                  </a:lnTo>
                  <a:lnTo>
                    <a:pt x="461" y="293"/>
                  </a:lnTo>
                  <a:lnTo>
                    <a:pt x="443" y="294"/>
                  </a:lnTo>
                  <a:lnTo>
                    <a:pt x="425" y="299"/>
                  </a:lnTo>
                  <a:lnTo>
                    <a:pt x="415" y="300"/>
                  </a:lnTo>
                  <a:lnTo>
                    <a:pt x="400" y="299"/>
                  </a:lnTo>
                  <a:lnTo>
                    <a:pt x="383" y="291"/>
                  </a:lnTo>
                  <a:lnTo>
                    <a:pt x="380" y="284"/>
                  </a:lnTo>
                  <a:lnTo>
                    <a:pt x="376" y="283"/>
                  </a:lnTo>
                  <a:lnTo>
                    <a:pt x="364" y="277"/>
                  </a:lnTo>
                  <a:lnTo>
                    <a:pt x="362" y="274"/>
                  </a:lnTo>
                  <a:lnTo>
                    <a:pt x="362" y="241"/>
                  </a:lnTo>
                  <a:lnTo>
                    <a:pt x="360" y="232"/>
                  </a:lnTo>
                  <a:lnTo>
                    <a:pt x="357" y="226"/>
                  </a:lnTo>
                  <a:lnTo>
                    <a:pt x="353" y="223"/>
                  </a:lnTo>
                  <a:lnTo>
                    <a:pt x="351" y="220"/>
                  </a:lnTo>
                  <a:lnTo>
                    <a:pt x="344" y="211"/>
                  </a:lnTo>
                  <a:lnTo>
                    <a:pt x="341" y="208"/>
                  </a:lnTo>
                  <a:lnTo>
                    <a:pt x="338" y="188"/>
                  </a:lnTo>
                  <a:lnTo>
                    <a:pt x="335" y="182"/>
                  </a:lnTo>
                  <a:lnTo>
                    <a:pt x="334" y="180"/>
                  </a:lnTo>
                  <a:lnTo>
                    <a:pt x="310" y="181"/>
                  </a:lnTo>
                  <a:lnTo>
                    <a:pt x="316" y="167"/>
                  </a:lnTo>
                  <a:lnTo>
                    <a:pt x="324" y="152"/>
                  </a:lnTo>
                  <a:lnTo>
                    <a:pt x="337" y="107"/>
                  </a:lnTo>
                  <a:lnTo>
                    <a:pt x="350" y="85"/>
                  </a:lnTo>
                  <a:lnTo>
                    <a:pt x="375" y="62"/>
                  </a:lnTo>
                  <a:lnTo>
                    <a:pt x="378" y="57"/>
                  </a:lnTo>
                  <a:lnTo>
                    <a:pt x="383" y="47"/>
                  </a:lnTo>
                  <a:lnTo>
                    <a:pt x="389" y="41"/>
                  </a:lnTo>
                  <a:lnTo>
                    <a:pt x="404" y="35"/>
                  </a:lnTo>
                  <a:lnTo>
                    <a:pt x="419" y="33"/>
                  </a:ln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sz="1950" dirty="0">
                <a:latin typeface="Raleway Light"/>
              </a:endParaRPr>
            </a:p>
          </p:txBody>
        </p:sp>
        <p:sp>
          <p:nvSpPr>
            <p:cNvPr id="137" name="Freeform 251">
              <a:extLst>
                <a:ext uri="{FF2B5EF4-FFF2-40B4-BE49-F238E27FC236}">
                  <a16:creationId xmlns:a16="http://schemas.microsoft.com/office/drawing/2014/main" id="{7E787A0D-DEB2-320F-5D31-C65FDC39C4EA}"/>
                </a:ext>
              </a:extLst>
            </p:cNvPr>
            <p:cNvSpPr>
              <a:spLocks noChangeAspect="1"/>
            </p:cNvSpPr>
            <p:nvPr/>
          </p:nvSpPr>
          <p:spPr bwMode="gray">
            <a:xfrm>
              <a:off x="3687546" y="4954488"/>
              <a:ext cx="359870" cy="370955"/>
            </a:xfrm>
            <a:custGeom>
              <a:avLst/>
              <a:gdLst/>
              <a:ahLst/>
              <a:cxnLst>
                <a:cxn ang="0">
                  <a:pos x="29" y="74"/>
                </a:cxn>
                <a:cxn ang="0">
                  <a:pos x="109" y="59"/>
                </a:cxn>
                <a:cxn ang="0">
                  <a:pos x="164" y="7"/>
                </a:cxn>
                <a:cxn ang="0">
                  <a:pos x="232" y="1"/>
                </a:cxn>
                <a:cxn ang="0">
                  <a:pos x="243" y="60"/>
                </a:cxn>
                <a:cxn ang="0">
                  <a:pos x="234" y="88"/>
                </a:cxn>
                <a:cxn ang="0">
                  <a:pos x="283" y="151"/>
                </a:cxn>
                <a:cxn ang="0">
                  <a:pos x="348" y="161"/>
                </a:cxn>
                <a:cxn ang="0">
                  <a:pos x="372" y="183"/>
                </a:cxn>
                <a:cxn ang="0">
                  <a:pos x="441" y="211"/>
                </a:cxn>
                <a:cxn ang="0">
                  <a:pos x="487" y="222"/>
                </a:cxn>
                <a:cxn ang="0">
                  <a:pos x="507" y="268"/>
                </a:cxn>
                <a:cxn ang="0">
                  <a:pos x="512" y="307"/>
                </a:cxn>
                <a:cxn ang="0">
                  <a:pos x="511" y="334"/>
                </a:cxn>
                <a:cxn ang="0">
                  <a:pos x="550" y="370"/>
                </a:cxn>
                <a:cxn ang="0">
                  <a:pos x="616" y="373"/>
                </a:cxn>
                <a:cxn ang="0">
                  <a:pos x="616" y="399"/>
                </a:cxn>
                <a:cxn ang="0">
                  <a:pos x="641" y="434"/>
                </a:cxn>
                <a:cxn ang="0">
                  <a:pos x="658" y="500"/>
                </a:cxn>
                <a:cxn ang="0">
                  <a:pos x="644" y="555"/>
                </a:cxn>
                <a:cxn ang="0">
                  <a:pos x="647" y="586"/>
                </a:cxn>
                <a:cxn ang="0">
                  <a:pos x="631" y="585"/>
                </a:cxn>
                <a:cxn ang="0">
                  <a:pos x="595" y="544"/>
                </a:cxn>
                <a:cxn ang="0">
                  <a:pos x="504" y="549"/>
                </a:cxn>
                <a:cxn ang="0">
                  <a:pos x="426" y="576"/>
                </a:cxn>
                <a:cxn ang="0">
                  <a:pos x="401" y="628"/>
                </a:cxn>
                <a:cxn ang="0">
                  <a:pos x="391" y="705"/>
                </a:cxn>
                <a:cxn ang="0">
                  <a:pos x="362" y="706"/>
                </a:cxn>
                <a:cxn ang="0">
                  <a:pos x="315" y="701"/>
                </a:cxn>
                <a:cxn ang="0">
                  <a:pos x="297" y="735"/>
                </a:cxn>
                <a:cxn ang="0">
                  <a:pos x="281" y="726"/>
                </a:cxn>
                <a:cxn ang="0">
                  <a:pos x="250" y="710"/>
                </a:cxn>
                <a:cxn ang="0">
                  <a:pos x="202" y="695"/>
                </a:cxn>
                <a:cxn ang="0">
                  <a:pos x="176" y="708"/>
                </a:cxn>
                <a:cxn ang="0">
                  <a:pos x="149" y="737"/>
                </a:cxn>
                <a:cxn ang="0">
                  <a:pos x="126" y="752"/>
                </a:cxn>
                <a:cxn ang="0">
                  <a:pos x="94" y="751"/>
                </a:cxn>
                <a:cxn ang="0">
                  <a:pos x="86" y="711"/>
                </a:cxn>
                <a:cxn ang="0">
                  <a:pos x="77" y="652"/>
                </a:cxn>
                <a:cxn ang="0">
                  <a:pos x="61" y="626"/>
                </a:cxn>
                <a:cxn ang="0">
                  <a:pos x="55" y="602"/>
                </a:cxn>
                <a:cxn ang="0">
                  <a:pos x="51" y="579"/>
                </a:cxn>
                <a:cxn ang="0">
                  <a:pos x="57" y="564"/>
                </a:cxn>
                <a:cxn ang="0">
                  <a:pos x="54" y="536"/>
                </a:cxn>
                <a:cxn ang="0">
                  <a:pos x="29" y="480"/>
                </a:cxn>
                <a:cxn ang="0">
                  <a:pos x="7" y="443"/>
                </a:cxn>
                <a:cxn ang="0">
                  <a:pos x="1" y="431"/>
                </a:cxn>
                <a:cxn ang="0">
                  <a:pos x="36" y="373"/>
                </a:cxn>
                <a:cxn ang="0">
                  <a:pos x="20" y="357"/>
                </a:cxn>
                <a:cxn ang="0">
                  <a:pos x="17" y="328"/>
                </a:cxn>
                <a:cxn ang="0">
                  <a:pos x="29" y="303"/>
                </a:cxn>
                <a:cxn ang="0">
                  <a:pos x="22" y="276"/>
                </a:cxn>
                <a:cxn ang="0">
                  <a:pos x="33" y="231"/>
                </a:cxn>
                <a:cxn ang="0">
                  <a:pos x="40" y="166"/>
                </a:cxn>
                <a:cxn ang="0">
                  <a:pos x="35" y="129"/>
                </a:cxn>
              </a:cxnLst>
              <a:rect l="0" t="0" r="r" b="b"/>
              <a:pathLst>
                <a:path w="658" h="754">
                  <a:moveTo>
                    <a:pt x="1" y="70"/>
                  </a:moveTo>
                  <a:lnTo>
                    <a:pt x="3" y="68"/>
                  </a:lnTo>
                  <a:lnTo>
                    <a:pt x="11" y="68"/>
                  </a:lnTo>
                  <a:lnTo>
                    <a:pt x="29" y="74"/>
                  </a:lnTo>
                  <a:lnTo>
                    <a:pt x="70" y="75"/>
                  </a:lnTo>
                  <a:lnTo>
                    <a:pt x="78" y="71"/>
                  </a:lnTo>
                  <a:lnTo>
                    <a:pt x="83" y="68"/>
                  </a:lnTo>
                  <a:lnTo>
                    <a:pt x="109" y="59"/>
                  </a:lnTo>
                  <a:lnTo>
                    <a:pt x="116" y="55"/>
                  </a:lnTo>
                  <a:lnTo>
                    <a:pt x="141" y="33"/>
                  </a:lnTo>
                  <a:lnTo>
                    <a:pt x="158" y="14"/>
                  </a:lnTo>
                  <a:lnTo>
                    <a:pt x="164" y="7"/>
                  </a:lnTo>
                  <a:lnTo>
                    <a:pt x="180" y="4"/>
                  </a:lnTo>
                  <a:lnTo>
                    <a:pt x="186" y="4"/>
                  </a:lnTo>
                  <a:lnTo>
                    <a:pt x="213" y="0"/>
                  </a:lnTo>
                  <a:lnTo>
                    <a:pt x="232" y="1"/>
                  </a:lnTo>
                  <a:lnTo>
                    <a:pt x="235" y="4"/>
                  </a:lnTo>
                  <a:lnTo>
                    <a:pt x="240" y="11"/>
                  </a:lnTo>
                  <a:lnTo>
                    <a:pt x="243" y="28"/>
                  </a:lnTo>
                  <a:lnTo>
                    <a:pt x="243" y="60"/>
                  </a:lnTo>
                  <a:lnTo>
                    <a:pt x="242" y="70"/>
                  </a:lnTo>
                  <a:lnTo>
                    <a:pt x="237" y="77"/>
                  </a:lnTo>
                  <a:lnTo>
                    <a:pt x="235" y="81"/>
                  </a:lnTo>
                  <a:lnTo>
                    <a:pt x="234" y="88"/>
                  </a:lnTo>
                  <a:lnTo>
                    <a:pt x="240" y="112"/>
                  </a:lnTo>
                  <a:lnTo>
                    <a:pt x="249" y="125"/>
                  </a:lnTo>
                  <a:lnTo>
                    <a:pt x="256" y="131"/>
                  </a:lnTo>
                  <a:lnTo>
                    <a:pt x="283" y="151"/>
                  </a:lnTo>
                  <a:lnTo>
                    <a:pt x="296" y="155"/>
                  </a:lnTo>
                  <a:lnTo>
                    <a:pt x="313" y="157"/>
                  </a:lnTo>
                  <a:lnTo>
                    <a:pt x="332" y="157"/>
                  </a:lnTo>
                  <a:lnTo>
                    <a:pt x="348" y="161"/>
                  </a:lnTo>
                  <a:lnTo>
                    <a:pt x="355" y="167"/>
                  </a:lnTo>
                  <a:lnTo>
                    <a:pt x="356" y="171"/>
                  </a:lnTo>
                  <a:lnTo>
                    <a:pt x="363" y="179"/>
                  </a:lnTo>
                  <a:lnTo>
                    <a:pt x="372" y="183"/>
                  </a:lnTo>
                  <a:lnTo>
                    <a:pt x="410" y="193"/>
                  </a:lnTo>
                  <a:lnTo>
                    <a:pt x="426" y="208"/>
                  </a:lnTo>
                  <a:lnTo>
                    <a:pt x="431" y="211"/>
                  </a:lnTo>
                  <a:lnTo>
                    <a:pt x="441" y="211"/>
                  </a:lnTo>
                  <a:lnTo>
                    <a:pt x="450" y="209"/>
                  </a:lnTo>
                  <a:lnTo>
                    <a:pt x="455" y="209"/>
                  </a:lnTo>
                  <a:lnTo>
                    <a:pt x="468" y="211"/>
                  </a:lnTo>
                  <a:lnTo>
                    <a:pt x="487" y="222"/>
                  </a:lnTo>
                  <a:lnTo>
                    <a:pt x="493" y="227"/>
                  </a:lnTo>
                  <a:lnTo>
                    <a:pt x="501" y="238"/>
                  </a:lnTo>
                  <a:lnTo>
                    <a:pt x="506" y="253"/>
                  </a:lnTo>
                  <a:lnTo>
                    <a:pt x="507" y="268"/>
                  </a:lnTo>
                  <a:lnTo>
                    <a:pt x="511" y="276"/>
                  </a:lnTo>
                  <a:lnTo>
                    <a:pt x="514" y="281"/>
                  </a:lnTo>
                  <a:lnTo>
                    <a:pt x="514" y="290"/>
                  </a:lnTo>
                  <a:lnTo>
                    <a:pt x="512" y="307"/>
                  </a:lnTo>
                  <a:lnTo>
                    <a:pt x="503" y="308"/>
                  </a:lnTo>
                  <a:lnTo>
                    <a:pt x="503" y="312"/>
                  </a:lnTo>
                  <a:lnTo>
                    <a:pt x="504" y="317"/>
                  </a:lnTo>
                  <a:lnTo>
                    <a:pt x="511" y="334"/>
                  </a:lnTo>
                  <a:lnTo>
                    <a:pt x="518" y="356"/>
                  </a:lnTo>
                  <a:lnTo>
                    <a:pt x="524" y="369"/>
                  </a:lnTo>
                  <a:lnTo>
                    <a:pt x="539" y="369"/>
                  </a:lnTo>
                  <a:lnTo>
                    <a:pt x="550" y="370"/>
                  </a:lnTo>
                  <a:lnTo>
                    <a:pt x="563" y="370"/>
                  </a:lnTo>
                  <a:lnTo>
                    <a:pt x="568" y="372"/>
                  </a:lnTo>
                  <a:lnTo>
                    <a:pt x="611" y="372"/>
                  </a:lnTo>
                  <a:lnTo>
                    <a:pt x="616" y="373"/>
                  </a:lnTo>
                  <a:lnTo>
                    <a:pt x="619" y="376"/>
                  </a:lnTo>
                  <a:lnTo>
                    <a:pt x="620" y="381"/>
                  </a:lnTo>
                  <a:lnTo>
                    <a:pt x="619" y="391"/>
                  </a:lnTo>
                  <a:lnTo>
                    <a:pt x="616" y="399"/>
                  </a:lnTo>
                  <a:lnTo>
                    <a:pt x="616" y="405"/>
                  </a:lnTo>
                  <a:lnTo>
                    <a:pt x="620" y="425"/>
                  </a:lnTo>
                  <a:lnTo>
                    <a:pt x="638" y="431"/>
                  </a:lnTo>
                  <a:lnTo>
                    <a:pt x="641" y="434"/>
                  </a:lnTo>
                  <a:lnTo>
                    <a:pt x="644" y="448"/>
                  </a:lnTo>
                  <a:lnTo>
                    <a:pt x="656" y="467"/>
                  </a:lnTo>
                  <a:lnTo>
                    <a:pt x="658" y="477"/>
                  </a:lnTo>
                  <a:lnTo>
                    <a:pt x="658" y="500"/>
                  </a:lnTo>
                  <a:lnTo>
                    <a:pt x="657" y="529"/>
                  </a:lnTo>
                  <a:lnTo>
                    <a:pt x="656" y="533"/>
                  </a:lnTo>
                  <a:lnTo>
                    <a:pt x="649" y="544"/>
                  </a:lnTo>
                  <a:lnTo>
                    <a:pt x="644" y="555"/>
                  </a:lnTo>
                  <a:lnTo>
                    <a:pt x="644" y="561"/>
                  </a:lnTo>
                  <a:lnTo>
                    <a:pt x="644" y="569"/>
                  </a:lnTo>
                  <a:lnTo>
                    <a:pt x="646" y="574"/>
                  </a:lnTo>
                  <a:lnTo>
                    <a:pt x="647" y="586"/>
                  </a:lnTo>
                  <a:lnTo>
                    <a:pt x="646" y="587"/>
                  </a:lnTo>
                  <a:lnTo>
                    <a:pt x="638" y="590"/>
                  </a:lnTo>
                  <a:lnTo>
                    <a:pt x="637" y="591"/>
                  </a:lnTo>
                  <a:lnTo>
                    <a:pt x="631" y="585"/>
                  </a:lnTo>
                  <a:lnTo>
                    <a:pt x="630" y="581"/>
                  </a:lnTo>
                  <a:lnTo>
                    <a:pt x="615" y="560"/>
                  </a:lnTo>
                  <a:lnTo>
                    <a:pt x="605" y="552"/>
                  </a:lnTo>
                  <a:lnTo>
                    <a:pt x="595" y="544"/>
                  </a:lnTo>
                  <a:lnTo>
                    <a:pt x="582" y="541"/>
                  </a:lnTo>
                  <a:lnTo>
                    <a:pt x="539" y="541"/>
                  </a:lnTo>
                  <a:lnTo>
                    <a:pt x="535" y="541"/>
                  </a:lnTo>
                  <a:lnTo>
                    <a:pt x="504" y="549"/>
                  </a:lnTo>
                  <a:lnTo>
                    <a:pt x="501" y="549"/>
                  </a:lnTo>
                  <a:lnTo>
                    <a:pt x="447" y="566"/>
                  </a:lnTo>
                  <a:lnTo>
                    <a:pt x="428" y="570"/>
                  </a:lnTo>
                  <a:lnTo>
                    <a:pt x="426" y="576"/>
                  </a:lnTo>
                  <a:lnTo>
                    <a:pt x="423" y="591"/>
                  </a:lnTo>
                  <a:lnTo>
                    <a:pt x="412" y="607"/>
                  </a:lnTo>
                  <a:lnTo>
                    <a:pt x="401" y="625"/>
                  </a:lnTo>
                  <a:lnTo>
                    <a:pt x="401" y="628"/>
                  </a:lnTo>
                  <a:lnTo>
                    <a:pt x="401" y="654"/>
                  </a:lnTo>
                  <a:lnTo>
                    <a:pt x="402" y="658"/>
                  </a:lnTo>
                  <a:lnTo>
                    <a:pt x="402" y="665"/>
                  </a:lnTo>
                  <a:lnTo>
                    <a:pt x="391" y="705"/>
                  </a:lnTo>
                  <a:lnTo>
                    <a:pt x="383" y="720"/>
                  </a:lnTo>
                  <a:lnTo>
                    <a:pt x="375" y="716"/>
                  </a:lnTo>
                  <a:lnTo>
                    <a:pt x="369" y="711"/>
                  </a:lnTo>
                  <a:lnTo>
                    <a:pt x="362" y="706"/>
                  </a:lnTo>
                  <a:lnTo>
                    <a:pt x="359" y="705"/>
                  </a:lnTo>
                  <a:lnTo>
                    <a:pt x="351" y="704"/>
                  </a:lnTo>
                  <a:lnTo>
                    <a:pt x="334" y="704"/>
                  </a:lnTo>
                  <a:lnTo>
                    <a:pt x="315" y="701"/>
                  </a:lnTo>
                  <a:lnTo>
                    <a:pt x="307" y="701"/>
                  </a:lnTo>
                  <a:lnTo>
                    <a:pt x="304" y="705"/>
                  </a:lnTo>
                  <a:lnTo>
                    <a:pt x="300" y="724"/>
                  </a:lnTo>
                  <a:lnTo>
                    <a:pt x="297" y="735"/>
                  </a:lnTo>
                  <a:lnTo>
                    <a:pt x="296" y="741"/>
                  </a:lnTo>
                  <a:lnTo>
                    <a:pt x="293" y="741"/>
                  </a:lnTo>
                  <a:lnTo>
                    <a:pt x="282" y="730"/>
                  </a:lnTo>
                  <a:lnTo>
                    <a:pt x="281" y="726"/>
                  </a:lnTo>
                  <a:lnTo>
                    <a:pt x="278" y="725"/>
                  </a:lnTo>
                  <a:lnTo>
                    <a:pt x="275" y="719"/>
                  </a:lnTo>
                  <a:lnTo>
                    <a:pt x="271" y="715"/>
                  </a:lnTo>
                  <a:lnTo>
                    <a:pt x="250" y="710"/>
                  </a:lnTo>
                  <a:lnTo>
                    <a:pt x="245" y="710"/>
                  </a:lnTo>
                  <a:lnTo>
                    <a:pt x="237" y="708"/>
                  </a:lnTo>
                  <a:lnTo>
                    <a:pt x="211" y="708"/>
                  </a:lnTo>
                  <a:lnTo>
                    <a:pt x="202" y="695"/>
                  </a:lnTo>
                  <a:lnTo>
                    <a:pt x="196" y="689"/>
                  </a:lnTo>
                  <a:lnTo>
                    <a:pt x="192" y="689"/>
                  </a:lnTo>
                  <a:lnTo>
                    <a:pt x="189" y="690"/>
                  </a:lnTo>
                  <a:lnTo>
                    <a:pt x="176" y="708"/>
                  </a:lnTo>
                  <a:lnTo>
                    <a:pt x="165" y="716"/>
                  </a:lnTo>
                  <a:lnTo>
                    <a:pt x="157" y="725"/>
                  </a:lnTo>
                  <a:lnTo>
                    <a:pt x="151" y="733"/>
                  </a:lnTo>
                  <a:lnTo>
                    <a:pt x="149" y="737"/>
                  </a:lnTo>
                  <a:lnTo>
                    <a:pt x="143" y="747"/>
                  </a:lnTo>
                  <a:lnTo>
                    <a:pt x="138" y="752"/>
                  </a:lnTo>
                  <a:lnTo>
                    <a:pt x="136" y="752"/>
                  </a:lnTo>
                  <a:lnTo>
                    <a:pt x="126" y="752"/>
                  </a:lnTo>
                  <a:lnTo>
                    <a:pt x="120" y="754"/>
                  </a:lnTo>
                  <a:lnTo>
                    <a:pt x="108" y="754"/>
                  </a:lnTo>
                  <a:lnTo>
                    <a:pt x="101" y="754"/>
                  </a:lnTo>
                  <a:lnTo>
                    <a:pt x="94" y="751"/>
                  </a:lnTo>
                  <a:lnTo>
                    <a:pt x="94" y="749"/>
                  </a:lnTo>
                  <a:lnTo>
                    <a:pt x="90" y="737"/>
                  </a:lnTo>
                  <a:lnTo>
                    <a:pt x="90" y="733"/>
                  </a:lnTo>
                  <a:lnTo>
                    <a:pt x="86" y="711"/>
                  </a:lnTo>
                  <a:lnTo>
                    <a:pt x="86" y="693"/>
                  </a:lnTo>
                  <a:lnTo>
                    <a:pt x="83" y="671"/>
                  </a:lnTo>
                  <a:lnTo>
                    <a:pt x="77" y="661"/>
                  </a:lnTo>
                  <a:lnTo>
                    <a:pt x="77" y="652"/>
                  </a:lnTo>
                  <a:lnTo>
                    <a:pt x="74" y="639"/>
                  </a:lnTo>
                  <a:lnTo>
                    <a:pt x="73" y="635"/>
                  </a:lnTo>
                  <a:lnTo>
                    <a:pt x="66" y="628"/>
                  </a:lnTo>
                  <a:lnTo>
                    <a:pt x="61" y="626"/>
                  </a:lnTo>
                  <a:lnTo>
                    <a:pt x="58" y="623"/>
                  </a:lnTo>
                  <a:lnTo>
                    <a:pt x="58" y="615"/>
                  </a:lnTo>
                  <a:lnTo>
                    <a:pt x="58" y="607"/>
                  </a:lnTo>
                  <a:lnTo>
                    <a:pt x="55" y="602"/>
                  </a:lnTo>
                  <a:lnTo>
                    <a:pt x="47" y="598"/>
                  </a:lnTo>
                  <a:lnTo>
                    <a:pt x="47" y="592"/>
                  </a:lnTo>
                  <a:lnTo>
                    <a:pt x="50" y="580"/>
                  </a:lnTo>
                  <a:lnTo>
                    <a:pt x="51" y="579"/>
                  </a:lnTo>
                  <a:lnTo>
                    <a:pt x="58" y="575"/>
                  </a:lnTo>
                  <a:lnTo>
                    <a:pt x="61" y="574"/>
                  </a:lnTo>
                  <a:lnTo>
                    <a:pt x="61" y="570"/>
                  </a:lnTo>
                  <a:lnTo>
                    <a:pt x="57" y="564"/>
                  </a:lnTo>
                  <a:lnTo>
                    <a:pt x="58" y="558"/>
                  </a:lnTo>
                  <a:lnTo>
                    <a:pt x="62" y="553"/>
                  </a:lnTo>
                  <a:lnTo>
                    <a:pt x="61" y="543"/>
                  </a:lnTo>
                  <a:lnTo>
                    <a:pt x="54" y="536"/>
                  </a:lnTo>
                  <a:lnTo>
                    <a:pt x="41" y="526"/>
                  </a:lnTo>
                  <a:lnTo>
                    <a:pt x="36" y="521"/>
                  </a:lnTo>
                  <a:lnTo>
                    <a:pt x="33" y="512"/>
                  </a:lnTo>
                  <a:lnTo>
                    <a:pt x="29" y="480"/>
                  </a:lnTo>
                  <a:lnTo>
                    <a:pt x="29" y="470"/>
                  </a:lnTo>
                  <a:lnTo>
                    <a:pt x="22" y="461"/>
                  </a:lnTo>
                  <a:lnTo>
                    <a:pt x="18" y="457"/>
                  </a:lnTo>
                  <a:lnTo>
                    <a:pt x="7" y="443"/>
                  </a:lnTo>
                  <a:lnTo>
                    <a:pt x="4" y="443"/>
                  </a:lnTo>
                  <a:lnTo>
                    <a:pt x="2" y="439"/>
                  </a:lnTo>
                  <a:lnTo>
                    <a:pt x="0" y="437"/>
                  </a:lnTo>
                  <a:lnTo>
                    <a:pt x="1" y="431"/>
                  </a:lnTo>
                  <a:lnTo>
                    <a:pt x="12" y="412"/>
                  </a:lnTo>
                  <a:lnTo>
                    <a:pt x="23" y="400"/>
                  </a:lnTo>
                  <a:lnTo>
                    <a:pt x="35" y="383"/>
                  </a:lnTo>
                  <a:lnTo>
                    <a:pt x="36" y="373"/>
                  </a:lnTo>
                  <a:lnTo>
                    <a:pt x="35" y="370"/>
                  </a:lnTo>
                  <a:lnTo>
                    <a:pt x="29" y="365"/>
                  </a:lnTo>
                  <a:lnTo>
                    <a:pt x="24" y="362"/>
                  </a:lnTo>
                  <a:lnTo>
                    <a:pt x="20" y="357"/>
                  </a:lnTo>
                  <a:lnTo>
                    <a:pt x="18" y="356"/>
                  </a:lnTo>
                  <a:lnTo>
                    <a:pt x="17" y="350"/>
                  </a:lnTo>
                  <a:lnTo>
                    <a:pt x="15" y="342"/>
                  </a:lnTo>
                  <a:lnTo>
                    <a:pt x="17" y="328"/>
                  </a:lnTo>
                  <a:lnTo>
                    <a:pt x="22" y="319"/>
                  </a:lnTo>
                  <a:lnTo>
                    <a:pt x="27" y="316"/>
                  </a:lnTo>
                  <a:lnTo>
                    <a:pt x="29" y="308"/>
                  </a:lnTo>
                  <a:lnTo>
                    <a:pt x="29" y="303"/>
                  </a:lnTo>
                  <a:lnTo>
                    <a:pt x="27" y="297"/>
                  </a:lnTo>
                  <a:lnTo>
                    <a:pt x="18" y="286"/>
                  </a:lnTo>
                  <a:lnTo>
                    <a:pt x="18" y="283"/>
                  </a:lnTo>
                  <a:lnTo>
                    <a:pt x="22" y="276"/>
                  </a:lnTo>
                  <a:lnTo>
                    <a:pt x="35" y="270"/>
                  </a:lnTo>
                  <a:lnTo>
                    <a:pt x="36" y="268"/>
                  </a:lnTo>
                  <a:lnTo>
                    <a:pt x="36" y="249"/>
                  </a:lnTo>
                  <a:lnTo>
                    <a:pt x="33" y="231"/>
                  </a:lnTo>
                  <a:lnTo>
                    <a:pt x="33" y="220"/>
                  </a:lnTo>
                  <a:lnTo>
                    <a:pt x="35" y="201"/>
                  </a:lnTo>
                  <a:lnTo>
                    <a:pt x="35" y="177"/>
                  </a:lnTo>
                  <a:lnTo>
                    <a:pt x="40" y="166"/>
                  </a:lnTo>
                  <a:lnTo>
                    <a:pt x="47" y="157"/>
                  </a:lnTo>
                  <a:lnTo>
                    <a:pt x="50" y="155"/>
                  </a:lnTo>
                  <a:lnTo>
                    <a:pt x="50" y="152"/>
                  </a:lnTo>
                  <a:lnTo>
                    <a:pt x="35" y="129"/>
                  </a:lnTo>
                  <a:lnTo>
                    <a:pt x="1" y="70"/>
                  </a:ln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sz="1950" dirty="0">
                <a:latin typeface="Raleway Light"/>
              </a:endParaRPr>
            </a:p>
          </p:txBody>
        </p:sp>
        <p:sp>
          <p:nvSpPr>
            <p:cNvPr id="138" name="Freeform 252">
              <a:extLst>
                <a:ext uri="{FF2B5EF4-FFF2-40B4-BE49-F238E27FC236}">
                  <a16:creationId xmlns:a16="http://schemas.microsoft.com/office/drawing/2014/main" id="{BF62524F-609B-3DDB-7924-BA0686C20D97}"/>
                </a:ext>
              </a:extLst>
            </p:cNvPr>
            <p:cNvSpPr>
              <a:spLocks noChangeAspect="1"/>
            </p:cNvSpPr>
            <p:nvPr/>
          </p:nvSpPr>
          <p:spPr bwMode="gray">
            <a:xfrm>
              <a:off x="4022877" y="5541628"/>
              <a:ext cx="160851" cy="154769"/>
            </a:xfrm>
            <a:custGeom>
              <a:avLst/>
              <a:gdLst/>
              <a:ahLst/>
              <a:cxnLst>
                <a:cxn ang="0">
                  <a:pos x="2" y="252"/>
                </a:cxn>
                <a:cxn ang="0">
                  <a:pos x="26" y="272"/>
                </a:cxn>
                <a:cxn ang="0">
                  <a:pos x="56" y="283"/>
                </a:cxn>
                <a:cxn ang="0">
                  <a:pos x="91" y="297"/>
                </a:cxn>
                <a:cxn ang="0">
                  <a:pos x="115" y="304"/>
                </a:cxn>
                <a:cxn ang="0">
                  <a:pos x="129" y="310"/>
                </a:cxn>
                <a:cxn ang="0">
                  <a:pos x="162" y="307"/>
                </a:cxn>
                <a:cxn ang="0">
                  <a:pos x="197" y="314"/>
                </a:cxn>
                <a:cxn ang="0">
                  <a:pos x="225" y="303"/>
                </a:cxn>
                <a:cxn ang="0">
                  <a:pos x="246" y="283"/>
                </a:cxn>
                <a:cxn ang="0">
                  <a:pos x="253" y="272"/>
                </a:cxn>
                <a:cxn ang="0">
                  <a:pos x="268" y="253"/>
                </a:cxn>
                <a:cxn ang="0">
                  <a:pos x="276" y="236"/>
                </a:cxn>
                <a:cxn ang="0">
                  <a:pos x="271" y="229"/>
                </a:cxn>
                <a:cxn ang="0">
                  <a:pos x="274" y="199"/>
                </a:cxn>
                <a:cxn ang="0">
                  <a:pos x="281" y="184"/>
                </a:cxn>
                <a:cxn ang="0">
                  <a:pos x="286" y="175"/>
                </a:cxn>
                <a:cxn ang="0">
                  <a:pos x="292" y="172"/>
                </a:cxn>
                <a:cxn ang="0">
                  <a:pos x="267" y="148"/>
                </a:cxn>
                <a:cxn ang="0">
                  <a:pos x="260" y="126"/>
                </a:cxn>
                <a:cxn ang="0">
                  <a:pos x="242" y="113"/>
                </a:cxn>
                <a:cxn ang="0">
                  <a:pos x="228" y="108"/>
                </a:cxn>
                <a:cxn ang="0">
                  <a:pos x="215" y="91"/>
                </a:cxn>
                <a:cxn ang="0">
                  <a:pos x="200" y="86"/>
                </a:cxn>
                <a:cxn ang="0">
                  <a:pos x="185" y="77"/>
                </a:cxn>
                <a:cxn ang="0">
                  <a:pos x="178" y="73"/>
                </a:cxn>
                <a:cxn ang="0">
                  <a:pos x="166" y="55"/>
                </a:cxn>
                <a:cxn ang="0">
                  <a:pos x="160" y="48"/>
                </a:cxn>
                <a:cxn ang="0">
                  <a:pos x="142" y="60"/>
                </a:cxn>
                <a:cxn ang="0">
                  <a:pos x="133" y="50"/>
                </a:cxn>
                <a:cxn ang="0">
                  <a:pos x="119" y="27"/>
                </a:cxn>
                <a:cxn ang="0">
                  <a:pos x="103" y="12"/>
                </a:cxn>
                <a:cxn ang="0">
                  <a:pos x="85" y="0"/>
                </a:cxn>
                <a:cxn ang="0">
                  <a:pos x="75" y="2"/>
                </a:cxn>
                <a:cxn ang="0">
                  <a:pos x="64" y="12"/>
                </a:cxn>
                <a:cxn ang="0">
                  <a:pos x="44" y="16"/>
                </a:cxn>
                <a:cxn ang="0">
                  <a:pos x="33" y="27"/>
                </a:cxn>
                <a:cxn ang="0">
                  <a:pos x="31" y="72"/>
                </a:cxn>
                <a:cxn ang="0">
                  <a:pos x="29" y="97"/>
                </a:cxn>
                <a:cxn ang="0">
                  <a:pos x="20" y="172"/>
                </a:cxn>
                <a:cxn ang="0">
                  <a:pos x="16" y="188"/>
                </a:cxn>
                <a:cxn ang="0">
                  <a:pos x="5" y="210"/>
                </a:cxn>
                <a:cxn ang="0">
                  <a:pos x="0" y="252"/>
                </a:cxn>
              </a:cxnLst>
              <a:rect l="0" t="0" r="r" b="b"/>
              <a:pathLst>
                <a:path w="292" h="314">
                  <a:moveTo>
                    <a:pt x="0" y="252"/>
                  </a:moveTo>
                  <a:lnTo>
                    <a:pt x="2" y="252"/>
                  </a:lnTo>
                  <a:lnTo>
                    <a:pt x="9" y="253"/>
                  </a:lnTo>
                  <a:lnTo>
                    <a:pt x="26" y="272"/>
                  </a:lnTo>
                  <a:lnTo>
                    <a:pt x="29" y="281"/>
                  </a:lnTo>
                  <a:lnTo>
                    <a:pt x="56" y="283"/>
                  </a:lnTo>
                  <a:lnTo>
                    <a:pt x="66" y="283"/>
                  </a:lnTo>
                  <a:lnTo>
                    <a:pt x="91" y="297"/>
                  </a:lnTo>
                  <a:lnTo>
                    <a:pt x="104" y="302"/>
                  </a:lnTo>
                  <a:lnTo>
                    <a:pt x="115" y="304"/>
                  </a:lnTo>
                  <a:lnTo>
                    <a:pt x="123" y="309"/>
                  </a:lnTo>
                  <a:lnTo>
                    <a:pt x="129" y="310"/>
                  </a:lnTo>
                  <a:lnTo>
                    <a:pt x="149" y="307"/>
                  </a:lnTo>
                  <a:lnTo>
                    <a:pt x="162" y="307"/>
                  </a:lnTo>
                  <a:lnTo>
                    <a:pt x="183" y="310"/>
                  </a:lnTo>
                  <a:lnTo>
                    <a:pt x="197" y="314"/>
                  </a:lnTo>
                  <a:lnTo>
                    <a:pt x="212" y="309"/>
                  </a:lnTo>
                  <a:lnTo>
                    <a:pt x="225" y="303"/>
                  </a:lnTo>
                  <a:lnTo>
                    <a:pt x="236" y="295"/>
                  </a:lnTo>
                  <a:lnTo>
                    <a:pt x="246" y="283"/>
                  </a:lnTo>
                  <a:lnTo>
                    <a:pt x="249" y="281"/>
                  </a:lnTo>
                  <a:lnTo>
                    <a:pt x="253" y="272"/>
                  </a:lnTo>
                  <a:lnTo>
                    <a:pt x="260" y="265"/>
                  </a:lnTo>
                  <a:lnTo>
                    <a:pt x="268" y="253"/>
                  </a:lnTo>
                  <a:lnTo>
                    <a:pt x="271" y="240"/>
                  </a:lnTo>
                  <a:lnTo>
                    <a:pt x="276" y="236"/>
                  </a:lnTo>
                  <a:lnTo>
                    <a:pt x="273" y="231"/>
                  </a:lnTo>
                  <a:lnTo>
                    <a:pt x="271" y="229"/>
                  </a:lnTo>
                  <a:lnTo>
                    <a:pt x="274" y="215"/>
                  </a:lnTo>
                  <a:lnTo>
                    <a:pt x="274" y="199"/>
                  </a:lnTo>
                  <a:lnTo>
                    <a:pt x="276" y="191"/>
                  </a:lnTo>
                  <a:lnTo>
                    <a:pt x="281" y="184"/>
                  </a:lnTo>
                  <a:lnTo>
                    <a:pt x="284" y="183"/>
                  </a:lnTo>
                  <a:lnTo>
                    <a:pt x="286" y="175"/>
                  </a:lnTo>
                  <a:lnTo>
                    <a:pt x="291" y="174"/>
                  </a:lnTo>
                  <a:lnTo>
                    <a:pt x="292" y="172"/>
                  </a:lnTo>
                  <a:lnTo>
                    <a:pt x="287" y="163"/>
                  </a:lnTo>
                  <a:lnTo>
                    <a:pt x="267" y="148"/>
                  </a:lnTo>
                  <a:lnTo>
                    <a:pt x="264" y="145"/>
                  </a:lnTo>
                  <a:lnTo>
                    <a:pt x="260" y="126"/>
                  </a:lnTo>
                  <a:lnTo>
                    <a:pt x="257" y="120"/>
                  </a:lnTo>
                  <a:lnTo>
                    <a:pt x="242" y="113"/>
                  </a:lnTo>
                  <a:lnTo>
                    <a:pt x="237" y="112"/>
                  </a:lnTo>
                  <a:lnTo>
                    <a:pt x="228" y="108"/>
                  </a:lnTo>
                  <a:lnTo>
                    <a:pt x="222" y="102"/>
                  </a:lnTo>
                  <a:lnTo>
                    <a:pt x="215" y="91"/>
                  </a:lnTo>
                  <a:lnTo>
                    <a:pt x="212" y="87"/>
                  </a:lnTo>
                  <a:lnTo>
                    <a:pt x="200" y="86"/>
                  </a:lnTo>
                  <a:lnTo>
                    <a:pt x="193" y="77"/>
                  </a:lnTo>
                  <a:lnTo>
                    <a:pt x="185" y="77"/>
                  </a:lnTo>
                  <a:lnTo>
                    <a:pt x="181" y="76"/>
                  </a:lnTo>
                  <a:lnTo>
                    <a:pt x="178" y="73"/>
                  </a:lnTo>
                  <a:lnTo>
                    <a:pt x="171" y="65"/>
                  </a:lnTo>
                  <a:lnTo>
                    <a:pt x="166" y="55"/>
                  </a:lnTo>
                  <a:lnTo>
                    <a:pt x="165" y="51"/>
                  </a:lnTo>
                  <a:lnTo>
                    <a:pt x="160" y="48"/>
                  </a:lnTo>
                  <a:lnTo>
                    <a:pt x="146" y="59"/>
                  </a:lnTo>
                  <a:lnTo>
                    <a:pt x="142" y="60"/>
                  </a:lnTo>
                  <a:lnTo>
                    <a:pt x="134" y="59"/>
                  </a:lnTo>
                  <a:lnTo>
                    <a:pt x="133" y="50"/>
                  </a:lnTo>
                  <a:lnTo>
                    <a:pt x="128" y="35"/>
                  </a:lnTo>
                  <a:lnTo>
                    <a:pt x="119" y="27"/>
                  </a:lnTo>
                  <a:lnTo>
                    <a:pt x="108" y="17"/>
                  </a:lnTo>
                  <a:lnTo>
                    <a:pt x="103" y="12"/>
                  </a:lnTo>
                  <a:lnTo>
                    <a:pt x="91" y="2"/>
                  </a:lnTo>
                  <a:lnTo>
                    <a:pt x="85" y="0"/>
                  </a:lnTo>
                  <a:lnTo>
                    <a:pt x="80" y="0"/>
                  </a:lnTo>
                  <a:lnTo>
                    <a:pt x="75" y="2"/>
                  </a:lnTo>
                  <a:lnTo>
                    <a:pt x="71" y="8"/>
                  </a:lnTo>
                  <a:lnTo>
                    <a:pt x="64" y="12"/>
                  </a:lnTo>
                  <a:lnTo>
                    <a:pt x="45" y="10"/>
                  </a:lnTo>
                  <a:lnTo>
                    <a:pt x="44" y="16"/>
                  </a:lnTo>
                  <a:lnTo>
                    <a:pt x="34" y="24"/>
                  </a:lnTo>
                  <a:lnTo>
                    <a:pt x="33" y="27"/>
                  </a:lnTo>
                  <a:lnTo>
                    <a:pt x="34" y="50"/>
                  </a:lnTo>
                  <a:lnTo>
                    <a:pt x="31" y="72"/>
                  </a:lnTo>
                  <a:lnTo>
                    <a:pt x="31" y="87"/>
                  </a:lnTo>
                  <a:lnTo>
                    <a:pt x="29" y="97"/>
                  </a:lnTo>
                  <a:lnTo>
                    <a:pt x="20" y="121"/>
                  </a:lnTo>
                  <a:lnTo>
                    <a:pt x="20" y="172"/>
                  </a:lnTo>
                  <a:lnTo>
                    <a:pt x="18" y="182"/>
                  </a:lnTo>
                  <a:lnTo>
                    <a:pt x="16" y="188"/>
                  </a:lnTo>
                  <a:lnTo>
                    <a:pt x="9" y="201"/>
                  </a:lnTo>
                  <a:lnTo>
                    <a:pt x="5" y="210"/>
                  </a:lnTo>
                  <a:lnTo>
                    <a:pt x="1" y="236"/>
                  </a:lnTo>
                  <a:lnTo>
                    <a:pt x="0" y="252"/>
                  </a:ln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 sz="1950" dirty="0">
                <a:latin typeface="Raleway Light"/>
              </a:endParaRPr>
            </a:p>
          </p:txBody>
        </p:sp>
        <p:sp>
          <p:nvSpPr>
            <p:cNvPr id="139" name="Freeform 253">
              <a:extLst>
                <a:ext uri="{FF2B5EF4-FFF2-40B4-BE49-F238E27FC236}">
                  <a16:creationId xmlns:a16="http://schemas.microsoft.com/office/drawing/2014/main" id="{72F91FF8-4FEA-DF04-CF00-64413ED6A91E}"/>
                </a:ext>
              </a:extLst>
            </p:cNvPr>
            <p:cNvSpPr>
              <a:spLocks noChangeAspect="1"/>
            </p:cNvSpPr>
            <p:nvPr/>
          </p:nvSpPr>
          <p:spPr bwMode="gray">
            <a:xfrm>
              <a:off x="3941091" y="4472983"/>
              <a:ext cx="144493" cy="189163"/>
            </a:xfrm>
            <a:custGeom>
              <a:avLst/>
              <a:gdLst/>
              <a:ahLst/>
              <a:cxnLst>
                <a:cxn ang="0">
                  <a:pos x="89" y="0"/>
                </a:cxn>
                <a:cxn ang="0">
                  <a:pos x="141" y="41"/>
                </a:cxn>
                <a:cxn ang="0">
                  <a:pos x="152" y="83"/>
                </a:cxn>
                <a:cxn ang="0">
                  <a:pos x="172" y="84"/>
                </a:cxn>
                <a:cxn ang="0">
                  <a:pos x="195" y="94"/>
                </a:cxn>
                <a:cxn ang="0">
                  <a:pos x="211" y="112"/>
                </a:cxn>
                <a:cxn ang="0">
                  <a:pos x="232" y="139"/>
                </a:cxn>
                <a:cxn ang="0">
                  <a:pos x="217" y="159"/>
                </a:cxn>
                <a:cxn ang="0">
                  <a:pos x="220" y="165"/>
                </a:cxn>
                <a:cxn ang="0">
                  <a:pos x="212" y="182"/>
                </a:cxn>
                <a:cxn ang="0">
                  <a:pos x="189" y="186"/>
                </a:cxn>
                <a:cxn ang="0">
                  <a:pos x="183" y="193"/>
                </a:cxn>
                <a:cxn ang="0">
                  <a:pos x="174" y="228"/>
                </a:cxn>
                <a:cxn ang="0">
                  <a:pos x="189" y="255"/>
                </a:cxn>
                <a:cxn ang="0">
                  <a:pos x="200" y="268"/>
                </a:cxn>
                <a:cxn ang="0">
                  <a:pos x="217" y="273"/>
                </a:cxn>
                <a:cxn ang="0">
                  <a:pos x="226" y="289"/>
                </a:cxn>
                <a:cxn ang="0">
                  <a:pos x="233" y="311"/>
                </a:cxn>
                <a:cxn ang="0">
                  <a:pos x="263" y="347"/>
                </a:cxn>
                <a:cxn ang="0">
                  <a:pos x="254" y="350"/>
                </a:cxn>
                <a:cxn ang="0">
                  <a:pos x="233" y="348"/>
                </a:cxn>
                <a:cxn ang="0">
                  <a:pos x="213" y="353"/>
                </a:cxn>
                <a:cxn ang="0">
                  <a:pos x="183" y="366"/>
                </a:cxn>
                <a:cxn ang="0">
                  <a:pos x="158" y="374"/>
                </a:cxn>
                <a:cxn ang="0">
                  <a:pos x="134" y="386"/>
                </a:cxn>
                <a:cxn ang="0">
                  <a:pos x="102" y="369"/>
                </a:cxn>
                <a:cxn ang="0">
                  <a:pos x="91" y="357"/>
                </a:cxn>
                <a:cxn ang="0">
                  <a:pos x="89" y="332"/>
                </a:cxn>
                <a:cxn ang="0">
                  <a:pos x="77" y="288"/>
                </a:cxn>
                <a:cxn ang="0">
                  <a:pos x="86" y="257"/>
                </a:cxn>
                <a:cxn ang="0">
                  <a:pos x="95" y="234"/>
                </a:cxn>
                <a:cxn ang="0">
                  <a:pos x="79" y="209"/>
                </a:cxn>
                <a:cxn ang="0">
                  <a:pos x="72" y="193"/>
                </a:cxn>
                <a:cxn ang="0">
                  <a:pos x="67" y="171"/>
                </a:cxn>
                <a:cxn ang="0">
                  <a:pos x="37" y="174"/>
                </a:cxn>
                <a:cxn ang="0">
                  <a:pos x="27" y="163"/>
                </a:cxn>
                <a:cxn ang="0">
                  <a:pos x="0" y="128"/>
                </a:cxn>
                <a:cxn ang="0">
                  <a:pos x="1" y="121"/>
                </a:cxn>
                <a:cxn ang="0">
                  <a:pos x="11" y="91"/>
                </a:cxn>
                <a:cxn ang="0">
                  <a:pos x="40" y="75"/>
                </a:cxn>
                <a:cxn ang="0">
                  <a:pos x="38" y="64"/>
                </a:cxn>
                <a:cxn ang="0">
                  <a:pos x="24" y="52"/>
                </a:cxn>
                <a:cxn ang="0">
                  <a:pos x="29" y="35"/>
                </a:cxn>
                <a:cxn ang="0">
                  <a:pos x="46" y="26"/>
                </a:cxn>
                <a:cxn ang="0">
                  <a:pos x="72" y="13"/>
                </a:cxn>
                <a:cxn ang="0">
                  <a:pos x="81" y="2"/>
                </a:cxn>
              </a:cxnLst>
              <a:rect l="0" t="0" r="r" b="b"/>
              <a:pathLst>
                <a:path w="265" h="386">
                  <a:moveTo>
                    <a:pt x="81" y="2"/>
                  </a:moveTo>
                  <a:lnTo>
                    <a:pt x="87" y="3"/>
                  </a:lnTo>
                  <a:lnTo>
                    <a:pt x="89" y="0"/>
                  </a:lnTo>
                  <a:lnTo>
                    <a:pt x="94" y="0"/>
                  </a:lnTo>
                  <a:lnTo>
                    <a:pt x="108" y="10"/>
                  </a:lnTo>
                  <a:lnTo>
                    <a:pt x="141" y="41"/>
                  </a:lnTo>
                  <a:lnTo>
                    <a:pt x="150" y="53"/>
                  </a:lnTo>
                  <a:lnTo>
                    <a:pt x="151" y="59"/>
                  </a:lnTo>
                  <a:lnTo>
                    <a:pt x="152" y="83"/>
                  </a:lnTo>
                  <a:lnTo>
                    <a:pt x="156" y="84"/>
                  </a:lnTo>
                  <a:lnTo>
                    <a:pt x="162" y="84"/>
                  </a:lnTo>
                  <a:lnTo>
                    <a:pt x="172" y="84"/>
                  </a:lnTo>
                  <a:lnTo>
                    <a:pt x="179" y="85"/>
                  </a:lnTo>
                  <a:lnTo>
                    <a:pt x="183" y="88"/>
                  </a:lnTo>
                  <a:lnTo>
                    <a:pt x="195" y="94"/>
                  </a:lnTo>
                  <a:lnTo>
                    <a:pt x="197" y="96"/>
                  </a:lnTo>
                  <a:lnTo>
                    <a:pt x="202" y="104"/>
                  </a:lnTo>
                  <a:lnTo>
                    <a:pt x="211" y="112"/>
                  </a:lnTo>
                  <a:lnTo>
                    <a:pt x="222" y="120"/>
                  </a:lnTo>
                  <a:lnTo>
                    <a:pt x="228" y="136"/>
                  </a:lnTo>
                  <a:lnTo>
                    <a:pt x="232" y="139"/>
                  </a:lnTo>
                  <a:lnTo>
                    <a:pt x="231" y="142"/>
                  </a:lnTo>
                  <a:lnTo>
                    <a:pt x="224" y="148"/>
                  </a:lnTo>
                  <a:lnTo>
                    <a:pt x="217" y="159"/>
                  </a:lnTo>
                  <a:lnTo>
                    <a:pt x="216" y="163"/>
                  </a:lnTo>
                  <a:lnTo>
                    <a:pt x="218" y="165"/>
                  </a:lnTo>
                  <a:lnTo>
                    <a:pt x="220" y="165"/>
                  </a:lnTo>
                  <a:lnTo>
                    <a:pt x="220" y="172"/>
                  </a:lnTo>
                  <a:lnTo>
                    <a:pt x="213" y="179"/>
                  </a:lnTo>
                  <a:lnTo>
                    <a:pt x="212" y="182"/>
                  </a:lnTo>
                  <a:lnTo>
                    <a:pt x="205" y="183"/>
                  </a:lnTo>
                  <a:lnTo>
                    <a:pt x="196" y="183"/>
                  </a:lnTo>
                  <a:lnTo>
                    <a:pt x="189" y="186"/>
                  </a:lnTo>
                  <a:lnTo>
                    <a:pt x="185" y="188"/>
                  </a:lnTo>
                  <a:lnTo>
                    <a:pt x="184" y="191"/>
                  </a:lnTo>
                  <a:lnTo>
                    <a:pt x="183" y="193"/>
                  </a:lnTo>
                  <a:lnTo>
                    <a:pt x="181" y="208"/>
                  </a:lnTo>
                  <a:lnTo>
                    <a:pt x="178" y="217"/>
                  </a:lnTo>
                  <a:lnTo>
                    <a:pt x="174" y="228"/>
                  </a:lnTo>
                  <a:lnTo>
                    <a:pt x="174" y="234"/>
                  </a:lnTo>
                  <a:lnTo>
                    <a:pt x="180" y="240"/>
                  </a:lnTo>
                  <a:lnTo>
                    <a:pt x="189" y="255"/>
                  </a:lnTo>
                  <a:lnTo>
                    <a:pt x="191" y="256"/>
                  </a:lnTo>
                  <a:lnTo>
                    <a:pt x="200" y="263"/>
                  </a:lnTo>
                  <a:lnTo>
                    <a:pt x="200" y="268"/>
                  </a:lnTo>
                  <a:lnTo>
                    <a:pt x="204" y="272"/>
                  </a:lnTo>
                  <a:lnTo>
                    <a:pt x="205" y="273"/>
                  </a:lnTo>
                  <a:lnTo>
                    <a:pt x="217" y="273"/>
                  </a:lnTo>
                  <a:lnTo>
                    <a:pt x="220" y="276"/>
                  </a:lnTo>
                  <a:lnTo>
                    <a:pt x="221" y="284"/>
                  </a:lnTo>
                  <a:lnTo>
                    <a:pt x="226" y="289"/>
                  </a:lnTo>
                  <a:lnTo>
                    <a:pt x="226" y="299"/>
                  </a:lnTo>
                  <a:lnTo>
                    <a:pt x="232" y="305"/>
                  </a:lnTo>
                  <a:lnTo>
                    <a:pt x="233" y="311"/>
                  </a:lnTo>
                  <a:lnTo>
                    <a:pt x="239" y="321"/>
                  </a:lnTo>
                  <a:lnTo>
                    <a:pt x="253" y="338"/>
                  </a:lnTo>
                  <a:lnTo>
                    <a:pt x="263" y="347"/>
                  </a:lnTo>
                  <a:lnTo>
                    <a:pt x="265" y="347"/>
                  </a:lnTo>
                  <a:lnTo>
                    <a:pt x="265" y="349"/>
                  </a:lnTo>
                  <a:lnTo>
                    <a:pt x="254" y="350"/>
                  </a:lnTo>
                  <a:lnTo>
                    <a:pt x="240" y="352"/>
                  </a:lnTo>
                  <a:lnTo>
                    <a:pt x="234" y="349"/>
                  </a:lnTo>
                  <a:lnTo>
                    <a:pt x="233" y="348"/>
                  </a:lnTo>
                  <a:lnTo>
                    <a:pt x="229" y="347"/>
                  </a:lnTo>
                  <a:lnTo>
                    <a:pt x="224" y="347"/>
                  </a:lnTo>
                  <a:lnTo>
                    <a:pt x="213" y="353"/>
                  </a:lnTo>
                  <a:lnTo>
                    <a:pt x="205" y="363"/>
                  </a:lnTo>
                  <a:lnTo>
                    <a:pt x="191" y="363"/>
                  </a:lnTo>
                  <a:lnTo>
                    <a:pt x="183" y="366"/>
                  </a:lnTo>
                  <a:lnTo>
                    <a:pt x="178" y="371"/>
                  </a:lnTo>
                  <a:lnTo>
                    <a:pt x="167" y="371"/>
                  </a:lnTo>
                  <a:lnTo>
                    <a:pt x="158" y="374"/>
                  </a:lnTo>
                  <a:lnTo>
                    <a:pt x="152" y="384"/>
                  </a:lnTo>
                  <a:lnTo>
                    <a:pt x="147" y="386"/>
                  </a:lnTo>
                  <a:lnTo>
                    <a:pt x="134" y="386"/>
                  </a:lnTo>
                  <a:lnTo>
                    <a:pt x="124" y="384"/>
                  </a:lnTo>
                  <a:lnTo>
                    <a:pt x="108" y="374"/>
                  </a:lnTo>
                  <a:lnTo>
                    <a:pt x="102" y="369"/>
                  </a:lnTo>
                  <a:lnTo>
                    <a:pt x="98" y="363"/>
                  </a:lnTo>
                  <a:lnTo>
                    <a:pt x="95" y="362"/>
                  </a:lnTo>
                  <a:lnTo>
                    <a:pt x="91" y="357"/>
                  </a:lnTo>
                  <a:lnTo>
                    <a:pt x="89" y="354"/>
                  </a:lnTo>
                  <a:lnTo>
                    <a:pt x="91" y="341"/>
                  </a:lnTo>
                  <a:lnTo>
                    <a:pt x="89" y="332"/>
                  </a:lnTo>
                  <a:lnTo>
                    <a:pt x="78" y="322"/>
                  </a:lnTo>
                  <a:lnTo>
                    <a:pt x="77" y="319"/>
                  </a:lnTo>
                  <a:lnTo>
                    <a:pt x="77" y="288"/>
                  </a:lnTo>
                  <a:lnTo>
                    <a:pt x="83" y="274"/>
                  </a:lnTo>
                  <a:lnTo>
                    <a:pt x="86" y="267"/>
                  </a:lnTo>
                  <a:lnTo>
                    <a:pt x="86" y="257"/>
                  </a:lnTo>
                  <a:lnTo>
                    <a:pt x="95" y="244"/>
                  </a:lnTo>
                  <a:lnTo>
                    <a:pt x="97" y="241"/>
                  </a:lnTo>
                  <a:lnTo>
                    <a:pt x="95" y="234"/>
                  </a:lnTo>
                  <a:lnTo>
                    <a:pt x="91" y="228"/>
                  </a:lnTo>
                  <a:lnTo>
                    <a:pt x="91" y="213"/>
                  </a:lnTo>
                  <a:lnTo>
                    <a:pt x="79" y="209"/>
                  </a:lnTo>
                  <a:lnTo>
                    <a:pt x="77" y="208"/>
                  </a:lnTo>
                  <a:lnTo>
                    <a:pt x="68" y="207"/>
                  </a:lnTo>
                  <a:lnTo>
                    <a:pt x="72" y="193"/>
                  </a:lnTo>
                  <a:lnTo>
                    <a:pt x="72" y="186"/>
                  </a:lnTo>
                  <a:lnTo>
                    <a:pt x="72" y="180"/>
                  </a:lnTo>
                  <a:lnTo>
                    <a:pt x="67" y="171"/>
                  </a:lnTo>
                  <a:lnTo>
                    <a:pt x="59" y="171"/>
                  </a:lnTo>
                  <a:lnTo>
                    <a:pt x="46" y="175"/>
                  </a:lnTo>
                  <a:lnTo>
                    <a:pt x="37" y="174"/>
                  </a:lnTo>
                  <a:lnTo>
                    <a:pt x="37" y="171"/>
                  </a:lnTo>
                  <a:lnTo>
                    <a:pt x="33" y="169"/>
                  </a:lnTo>
                  <a:lnTo>
                    <a:pt x="27" y="163"/>
                  </a:lnTo>
                  <a:lnTo>
                    <a:pt x="23" y="155"/>
                  </a:lnTo>
                  <a:lnTo>
                    <a:pt x="12" y="144"/>
                  </a:lnTo>
                  <a:lnTo>
                    <a:pt x="0" y="128"/>
                  </a:lnTo>
                  <a:lnTo>
                    <a:pt x="0" y="126"/>
                  </a:lnTo>
                  <a:lnTo>
                    <a:pt x="0" y="122"/>
                  </a:lnTo>
                  <a:lnTo>
                    <a:pt x="1" y="121"/>
                  </a:lnTo>
                  <a:lnTo>
                    <a:pt x="7" y="112"/>
                  </a:lnTo>
                  <a:lnTo>
                    <a:pt x="11" y="106"/>
                  </a:lnTo>
                  <a:lnTo>
                    <a:pt x="11" y="91"/>
                  </a:lnTo>
                  <a:lnTo>
                    <a:pt x="12" y="89"/>
                  </a:lnTo>
                  <a:lnTo>
                    <a:pt x="29" y="83"/>
                  </a:lnTo>
                  <a:lnTo>
                    <a:pt x="40" y="75"/>
                  </a:lnTo>
                  <a:lnTo>
                    <a:pt x="45" y="69"/>
                  </a:lnTo>
                  <a:lnTo>
                    <a:pt x="40" y="64"/>
                  </a:lnTo>
                  <a:lnTo>
                    <a:pt x="38" y="64"/>
                  </a:lnTo>
                  <a:lnTo>
                    <a:pt x="32" y="66"/>
                  </a:lnTo>
                  <a:lnTo>
                    <a:pt x="27" y="64"/>
                  </a:lnTo>
                  <a:lnTo>
                    <a:pt x="24" y="52"/>
                  </a:lnTo>
                  <a:lnTo>
                    <a:pt x="24" y="43"/>
                  </a:lnTo>
                  <a:lnTo>
                    <a:pt x="27" y="37"/>
                  </a:lnTo>
                  <a:lnTo>
                    <a:pt x="29" y="35"/>
                  </a:lnTo>
                  <a:lnTo>
                    <a:pt x="40" y="32"/>
                  </a:lnTo>
                  <a:lnTo>
                    <a:pt x="43" y="30"/>
                  </a:lnTo>
                  <a:lnTo>
                    <a:pt x="46" y="26"/>
                  </a:lnTo>
                  <a:lnTo>
                    <a:pt x="62" y="19"/>
                  </a:lnTo>
                  <a:lnTo>
                    <a:pt x="66" y="16"/>
                  </a:lnTo>
                  <a:lnTo>
                    <a:pt x="72" y="13"/>
                  </a:lnTo>
                  <a:lnTo>
                    <a:pt x="77" y="13"/>
                  </a:lnTo>
                  <a:lnTo>
                    <a:pt x="81" y="10"/>
                  </a:lnTo>
                  <a:lnTo>
                    <a:pt x="81" y="2"/>
                  </a:ln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 sz="1950" dirty="0">
                <a:latin typeface="Raleway Light"/>
              </a:endParaRPr>
            </a:p>
          </p:txBody>
        </p:sp>
        <p:sp>
          <p:nvSpPr>
            <p:cNvPr id="140" name="Freeform 254">
              <a:extLst>
                <a:ext uri="{FF2B5EF4-FFF2-40B4-BE49-F238E27FC236}">
                  <a16:creationId xmlns:a16="http://schemas.microsoft.com/office/drawing/2014/main" id="{50C0D0CD-B071-1066-E491-53CC4DFCA37F}"/>
                </a:ext>
              </a:extLst>
            </p:cNvPr>
            <p:cNvSpPr>
              <a:spLocks noChangeAspect="1"/>
            </p:cNvSpPr>
            <p:nvPr/>
          </p:nvSpPr>
          <p:spPr bwMode="gray">
            <a:xfrm>
              <a:off x="4145561" y="4544225"/>
              <a:ext cx="87241" cy="98266"/>
            </a:xfrm>
            <a:custGeom>
              <a:avLst/>
              <a:gdLst/>
              <a:ahLst/>
              <a:cxnLst>
                <a:cxn ang="0">
                  <a:pos x="0" y="182"/>
                </a:cxn>
                <a:cxn ang="0">
                  <a:pos x="13" y="169"/>
                </a:cxn>
                <a:cxn ang="0">
                  <a:pos x="15" y="166"/>
                </a:cxn>
                <a:cxn ang="0">
                  <a:pos x="17" y="147"/>
                </a:cxn>
                <a:cxn ang="0">
                  <a:pos x="22" y="125"/>
                </a:cxn>
                <a:cxn ang="0">
                  <a:pos x="23" y="110"/>
                </a:cxn>
                <a:cxn ang="0">
                  <a:pos x="18" y="102"/>
                </a:cxn>
                <a:cxn ang="0">
                  <a:pos x="17" y="101"/>
                </a:cxn>
                <a:cxn ang="0">
                  <a:pos x="17" y="99"/>
                </a:cxn>
                <a:cxn ang="0">
                  <a:pos x="8" y="86"/>
                </a:cxn>
                <a:cxn ang="0">
                  <a:pos x="5" y="75"/>
                </a:cxn>
                <a:cxn ang="0">
                  <a:pos x="3" y="56"/>
                </a:cxn>
                <a:cxn ang="0">
                  <a:pos x="3" y="34"/>
                </a:cxn>
                <a:cxn ang="0">
                  <a:pos x="7" y="24"/>
                </a:cxn>
                <a:cxn ang="0">
                  <a:pos x="15" y="18"/>
                </a:cxn>
                <a:cxn ang="0">
                  <a:pos x="19" y="12"/>
                </a:cxn>
                <a:cxn ang="0">
                  <a:pos x="19" y="10"/>
                </a:cxn>
                <a:cxn ang="0">
                  <a:pos x="22" y="7"/>
                </a:cxn>
                <a:cxn ang="0">
                  <a:pos x="28" y="5"/>
                </a:cxn>
                <a:cxn ang="0">
                  <a:pos x="32" y="1"/>
                </a:cxn>
                <a:cxn ang="0">
                  <a:pos x="35" y="0"/>
                </a:cxn>
                <a:cxn ang="0">
                  <a:pos x="49" y="8"/>
                </a:cxn>
                <a:cxn ang="0">
                  <a:pos x="61" y="13"/>
                </a:cxn>
                <a:cxn ang="0">
                  <a:pos x="73" y="19"/>
                </a:cxn>
                <a:cxn ang="0">
                  <a:pos x="85" y="21"/>
                </a:cxn>
                <a:cxn ang="0">
                  <a:pos x="98" y="28"/>
                </a:cxn>
                <a:cxn ang="0">
                  <a:pos x="113" y="39"/>
                </a:cxn>
                <a:cxn ang="0">
                  <a:pos x="116" y="40"/>
                </a:cxn>
                <a:cxn ang="0">
                  <a:pos x="130" y="53"/>
                </a:cxn>
                <a:cxn ang="0">
                  <a:pos x="135" y="59"/>
                </a:cxn>
                <a:cxn ang="0">
                  <a:pos x="146" y="65"/>
                </a:cxn>
                <a:cxn ang="0">
                  <a:pos x="156" y="75"/>
                </a:cxn>
                <a:cxn ang="0">
                  <a:pos x="156" y="86"/>
                </a:cxn>
                <a:cxn ang="0">
                  <a:pos x="157" y="86"/>
                </a:cxn>
                <a:cxn ang="0">
                  <a:pos x="144" y="99"/>
                </a:cxn>
                <a:cxn ang="0">
                  <a:pos x="141" y="107"/>
                </a:cxn>
                <a:cxn ang="0">
                  <a:pos x="128" y="125"/>
                </a:cxn>
                <a:cxn ang="0">
                  <a:pos x="118" y="137"/>
                </a:cxn>
                <a:cxn ang="0">
                  <a:pos x="114" y="144"/>
                </a:cxn>
                <a:cxn ang="0">
                  <a:pos x="105" y="166"/>
                </a:cxn>
                <a:cxn ang="0">
                  <a:pos x="78" y="190"/>
                </a:cxn>
                <a:cxn ang="0">
                  <a:pos x="76" y="193"/>
                </a:cxn>
                <a:cxn ang="0">
                  <a:pos x="71" y="195"/>
                </a:cxn>
                <a:cxn ang="0">
                  <a:pos x="61" y="195"/>
                </a:cxn>
                <a:cxn ang="0">
                  <a:pos x="54" y="191"/>
                </a:cxn>
                <a:cxn ang="0">
                  <a:pos x="48" y="191"/>
                </a:cxn>
                <a:cxn ang="0">
                  <a:pos x="44" y="193"/>
                </a:cxn>
                <a:cxn ang="0">
                  <a:pos x="28" y="200"/>
                </a:cxn>
                <a:cxn ang="0">
                  <a:pos x="22" y="200"/>
                </a:cxn>
                <a:cxn ang="0">
                  <a:pos x="19" y="199"/>
                </a:cxn>
                <a:cxn ang="0">
                  <a:pos x="10" y="193"/>
                </a:cxn>
                <a:cxn ang="0">
                  <a:pos x="0" y="182"/>
                </a:cxn>
              </a:cxnLst>
              <a:rect l="0" t="0" r="r" b="b"/>
              <a:pathLst>
                <a:path w="157" h="200">
                  <a:moveTo>
                    <a:pt x="0" y="182"/>
                  </a:moveTo>
                  <a:lnTo>
                    <a:pt x="13" y="169"/>
                  </a:lnTo>
                  <a:lnTo>
                    <a:pt x="15" y="166"/>
                  </a:lnTo>
                  <a:lnTo>
                    <a:pt x="17" y="147"/>
                  </a:lnTo>
                  <a:lnTo>
                    <a:pt x="22" y="125"/>
                  </a:lnTo>
                  <a:lnTo>
                    <a:pt x="23" y="110"/>
                  </a:lnTo>
                  <a:lnTo>
                    <a:pt x="18" y="102"/>
                  </a:lnTo>
                  <a:lnTo>
                    <a:pt x="17" y="101"/>
                  </a:lnTo>
                  <a:lnTo>
                    <a:pt x="17" y="99"/>
                  </a:lnTo>
                  <a:lnTo>
                    <a:pt x="8" y="86"/>
                  </a:lnTo>
                  <a:lnTo>
                    <a:pt x="5" y="75"/>
                  </a:lnTo>
                  <a:lnTo>
                    <a:pt x="3" y="56"/>
                  </a:lnTo>
                  <a:lnTo>
                    <a:pt x="3" y="34"/>
                  </a:lnTo>
                  <a:lnTo>
                    <a:pt x="7" y="24"/>
                  </a:lnTo>
                  <a:lnTo>
                    <a:pt x="15" y="18"/>
                  </a:lnTo>
                  <a:lnTo>
                    <a:pt x="19" y="12"/>
                  </a:lnTo>
                  <a:lnTo>
                    <a:pt x="19" y="10"/>
                  </a:lnTo>
                  <a:lnTo>
                    <a:pt x="22" y="7"/>
                  </a:lnTo>
                  <a:lnTo>
                    <a:pt x="28" y="5"/>
                  </a:lnTo>
                  <a:lnTo>
                    <a:pt x="32" y="1"/>
                  </a:lnTo>
                  <a:lnTo>
                    <a:pt x="35" y="0"/>
                  </a:lnTo>
                  <a:lnTo>
                    <a:pt x="49" y="8"/>
                  </a:lnTo>
                  <a:lnTo>
                    <a:pt x="61" y="13"/>
                  </a:lnTo>
                  <a:lnTo>
                    <a:pt x="73" y="19"/>
                  </a:lnTo>
                  <a:lnTo>
                    <a:pt x="85" y="21"/>
                  </a:lnTo>
                  <a:lnTo>
                    <a:pt x="98" y="28"/>
                  </a:lnTo>
                  <a:lnTo>
                    <a:pt x="113" y="39"/>
                  </a:lnTo>
                  <a:lnTo>
                    <a:pt x="116" y="40"/>
                  </a:lnTo>
                  <a:lnTo>
                    <a:pt x="130" y="53"/>
                  </a:lnTo>
                  <a:lnTo>
                    <a:pt x="135" y="59"/>
                  </a:lnTo>
                  <a:lnTo>
                    <a:pt x="146" y="65"/>
                  </a:lnTo>
                  <a:lnTo>
                    <a:pt x="156" y="75"/>
                  </a:lnTo>
                  <a:lnTo>
                    <a:pt x="156" y="86"/>
                  </a:lnTo>
                  <a:lnTo>
                    <a:pt x="157" y="86"/>
                  </a:lnTo>
                  <a:lnTo>
                    <a:pt x="144" y="99"/>
                  </a:lnTo>
                  <a:lnTo>
                    <a:pt x="141" y="107"/>
                  </a:lnTo>
                  <a:lnTo>
                    <a:pt x="128" y="125"/>
                  </a:lnTo>
                  <a:lnTo>
                    <a:pt x="118" y="137"/>
                  </a:lnTo>
                  <a:lnTo>
                    <a:pt x="114" y="144"/>
                  </a:lnTo>
                  <a:lnTo>
                    <a:pt x="105" y="166"/>
                  </a:lnTo>
                  <a:lnTo>
                    <a:pt x="78" y="190"/>
                  </a:lnTo>
                  <a:lnTo>
                    <a:pt x="76" y="193"/>
                  </a:lnTo>
                  <a:lnTo>
                    <a:pt x="71" y="195"/>
                  </a:lnTo>
                  <a:lnTo>
                    <a:pt x="61" y="195"/>
                  </a:lnTo>
                  <a:lnTo>
                    <a:pt x="54" y="191"/>
                  </a:lnTo>
                  <a:lnTo>
                    <a:pt x="48" y="191"/>
                  </a:lnTo>
                  <a:lnTo>
                    <a:pt x="44" y="193"/>
                  </a:lnTo>
                  <a:lnTo>
                    <a:pt x="28" y="200"/>
                  </a:lnTo>
                  <a:lnTo>
                    <a:pt x="22" y="200"/>
                  </a:lnTo>
                  <a:lnTo>
                    <a:pt x="19" y="199"/>
                  </a:lnTo>
                  <a:lnTo>
                    <a:pt x="10" y="193"/>
                  </a:lnTo>
                  <a:lnTo>
                    <a:pt x="0" y="182"/>
                  </a:ln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 sz="1950" dirty="0">
                <a:latin typeface="Raleway Light"/>
              </a:endParaRPr>
            </a:p>
          </p:txBody>
        </p:sp>
        <p:sp>
          <p:nvSpPr>
            <p:cNvPr id="141" name="Freeform 255">
              <a:extLst>
                <a:ext uri="{FF2B5EF4-FFF2-40B4-BE49-F238E27FC236}">
                  <a16:creationId xmlns:a16="http://schemas.microsoft.com/office/drawing/2014/main" id="{0D67A7AA-9F29-9D67-1BCD-9E9B5A9D546D}"/>
                </a:ext>
              </a:extLst>
            </p:cNvPr>
            <p:cNvSpPr>
              <a:spLocks noChangeAspect="1"/>
            </p:cNvSpPr>
            <p:nvPr/>
          </p:nvSpPr>
          <p:spPr bwMode="gray">
            <a:xfrm>
              <a:off x="3341306" y="4698996"/>
              <a:ext cx="373501" cy="493788"/>
            </a:xfrm>
            <a:custGeom>
              <a:avLst/>
              <a:gdLst/>
              <a:ahLst/>
              <a:cxnLst>
                <a:cxn ang="0">
                  <a:pos x="319" y="13"/>
                </a:cxn>
                <a:cxn ang="0">
                  <a:pos x="335" y="50"/>
                </a:cxn>
                <a:cxn ang="0">
                  <a:pos x="284" y="110"/>
                </a:cxn>
                <a:cxn ang="0">
                  <a:pos x="204" y="156"/>
                </a:cxn>
                <a:cxn ang="0">
                  <a:pos x="170" y="190"/>
                </a:cxn>
                <a:cxn ang="0">
                  <a:pos x="159" y="190"/>
                </a:cxn>
                <a:cxn ang="0">
                  <a:pos x="138" y="253"/>
                </a:cxn>
                <a:cxn ang="0">
                  <a:pos x="97" y="260"/>
                </a:cxn>
                <a:cxn ang="0">
                  <a:pos x="72" y="242"/>
                </a:cxn>
                <a:cxn ang="0">
                  <a:pos x="43" y="242"/>
                </a:cxn>
                <a:cxn ang="0">
                  <a:pos x="52" y="214"/>
                </a:cxn>
                <a:cxn ang="0">
                  <a:pos x="51" y="188"/>
                </a:cxn>
                <a:cxn ang="0">
                  <a:pos x="3" y="231"/>
                </a:cxn>
                <a:cxn ang="0">
                  <a:pos x="9" y="271"/>
                </a:cxn>
                <a:cxn ang="0">
                  <a:pos x="21" y="308"/>
                </a:cxn>
                <a:cxn ang="0">
                  <a:pos x="51" y="350"/>
                </a:cxn>
                <a:cxn ang="0">
                  <a:pos x="89" y="387"/>
                </a:cxn>
                <a:cxn ang="0">
                  <a:pos x="140" y="478"/>
                </a:cxn>
                <a:cxn ang="0">
                  <a:pos x="188" y="578"/>
                </a:cxn>
                <a:cxn ang="0">
                  <a:pos x="212" y="632"/>
                </a:cxn>
                <a:cxn ang="0">
                  <a:pos x="256" y="711"/>
                </a:cxn>
                <a:cxn ang="0">
                  <a:pos x="267" y="764"/>
                </a:cxn>
                <a:cxn ang="0">
                  <a:pos x="298" y="807"/>
                </a:cxn>
                <a:cxn ang="0">
                  <a:pos x="391" y="874"/>
                </a:cxn>
                <a:cxn ang="0">
                  <a:pos x="481" y="922"/>
                </a:cxn>
                <a:cxn ang="0">
                  <a:pos x="532" y="957"/>
                </a:cxn>
                <a:cxn ang="0">
                  <a:pos x="584" y="1001"/>
                </a:cxn>
                <a:cxn ang="0">
                  <a:pos x="620" y="995"/>
                </a:cxn>
                <a:cxn ang="0">
                  <a:pos x="638" y="968"/>
                </a:cxn>
                <a:cxn ang="0">
                  <a:pos x="649" y="935"/>
                </a:cxn>
                <a:cxn ang="0">
                  <a:pos x="665" y="888"/>
                </a:cxn>
                <a:cxn ang="0">
                  <a:pos x="651" y="865"/>
                </a:cxn>
                <a:cxn ang="0">
                  <a:pos x="665" y="826"/>
                </a:cxn>
                <a:cxn ang="0">
                  <a:pos x="671" y="793"/>
                </a:cxn>
                <a:cxn ang="0">
                  <a:pos x="671" y="724"/>
                </a:cxn>
                <a:cxn ang="0">
                  <a:pos x="686" y="675"/>
                </a:cxn>
                <a:cxn ang="0">
                  <a:pos x="612" y="598"/>
                </a:cxn>
                <a:cxn ang="0">
                  <a:pos x="591" y="564"/>
                </a:cxn>
                <a:cxn ang="0">
                  <a:pos x="578" y="514"/>
                </a:cxn>
                <a:cxn ang="0">
                  <a:pos x="502" y="537"/>
                </a:cxn>
                <a:cxn ang="0">
                  <a:pos x="468" y="512"/>
                </a:cxn>
                <a:cxn ang="0">
                  <a:pos x="450" y="480"/>
                </a:cxn>
                <a:cxn ang="0">
                  <a:pos x="422" y="432"/>
                </a:cxn>
                <a:cxn ang="0">
                  <a:pos x="428" y="362"/>
                </a:cxn>
                <a:cxn ang="0">
                  <a:pos x="452" y="318"/>
                </a:cxn>
                <a:cxn ang="0">
                  <a:pos x="510" y="254"/>
                </a:cxn>
                <a:cxn ang="0">
                  <a:pos x="620" y="225"/>
                </a:cxn>
                <a:cxn ang="0">
                  <a:pos x="596" y="205"/>
                </a:cxn>
                <a:cxn ang="0">
                  <a:pos x="593" y="182"/>
                </a:cxn>
                <a:cxn ang="0">
                  <a:pos x="605" y="137"/>
                </a:cxn>
                <a:cxn ang="0">
                  <a:pos x="553" y="126"/>
                </a:cxn>
                <a:cxn ang="0">
                  <a:pos x="516" y="120"/>
                </a:cxn>
                <a:cxn ang="0">
                  <a:pos x="499" y="132"/>
                </a:cxn>
                <a:cxn ang="0">
                  <a:pos x="461" y="130"/>
                </a:cxn>
                <a:cxn ang="0">
                  <a:pos x="438" y="96"/>
                </a:cxn>
                <a:cxn ang="0">
                  <a:pos x="419" y="69"/>
                </a:cxn>
                <a:cxn ang="0">
                  <a:pos x="394" y="55"/>
                </a:cxn>
                <a:cxn ang="0">
                  <a:pos x="366" y="21"/>
                </a:cxn>
                <a:cxn ang="0">
                  <a:pos x="332" y="0"/>
                </a:cxn>
              </a:cxnLst>
              <a:rect l="0" t="0" r="r" b="b"/>
              <a:pathLst>
                <a:path w="686" h="1005">
                  <a:moveTo>
                    <a:pt x="328" y="0"/>
                  </a:moveTo>
                  <a:lnTo>
                    <a:pt x="326" y="2"/>
                  </a:lnTo>
                  <a:lnTo>
                    <a:pt x="315" y="2"/>
                  </a:lnTo>
                  <a:lnTo>
                    <a:pt x="314" y="11"/>
                  </a:lnTo>
                  <a:lnTo>
                    <a:pt x="319" y="13"/>
                  </a:lnTo>
                  <a:lnTo>
                    <a:pt x="321" y="16"/>
                  </a:lnTo>
                  <a:lnTo>
                    <a:pt x="326" y="27"/>
                  </a:lnTo>
                  <a:lnTo>
                    <a:pt x="327" y="32"/>
                  </a:lnTo>
                  <a:lnTo>
                    <a:pt x="335" y="49"/>
                  </a:lnTo>
                  <a:lnTo>
                    <a:pt x="335" y="50"/>
                  </a:lnTo>
                  <a:lnTo>
                    <a:pt x="326" y="50"/>
                  </a:lnTo>
                  <a:lnTo>
                    <a:pt x="319" y="65"/>
                  </a:lnTo>
                  <a:lnTo>
                    <a:pt x="305" y="89"/>
                  </a:lnTo>
                  <a:lnTo>
                    <a:pt x="292" y="104"/>
                  </a:lnTo>
                  <a:lnTo>
                    <a:pt x="284" y="110"/>
                  </a:lnTo>
                  <a:lnTo>
                    <a:pt x="274" y="119"/>
                  </a:lnTo>
                  <a:lnTo>
                    <a:pt x="265" y="131"/>
                  </a:lnTo>
                  <a:lnTo>
                    <a:pt x="256" y="137"/>
                  </a:lnTo>
                  <a:lnTo>
                    <a:pt x="240" y="145"/>
                  </a:lnTo>
                  <a:lnTo>
                    <a:pt x="204" y="156"/>
                  </a:lnTo>
                  <a:lnTo>
                    <a:pt x="186" y="163"/>
                  </a:lnTo>
                  <a:lnTo>
                    <a:pt x="179" y="168"/>
                  </a:lnTo>
                  <a:lnTo>
                    <a:pt x="176" y="171"/>
                  </a:lnTo>
                  <a:lnTo>
                    <a:pt x="171" y="180"/>
                  </a:lnTo>
                  <a:lnTo>
                    <a:pt x="170" y="190"/>
                  </a:lnTo>
                  <a:lnTo>
                    <a:pt x="166" y="193"/>
                  </a:lnTo>
                  <a:lnTo>
                    <a:pt x="164" y="193"/>
                  </a:lnTo>
                  <a:lnTo>
                    <a:pt x="160" y="189"/>
                  </a:lnTo>
                  <a:lnTo>
                    <a:pt x="159" y="189"/>
                  </a:lnTo>
                  <a:lnTo>
                    <a:pt x="159" y="190"/>
                  </a:lnTo>
                  <a:lnTo>
                    <a:pt x="144" y="210"/>
                  </a:lnTo>
                  <a:lnTo>
                    <a:pt x="142" y="223"/>
                  </a:lnTo>
                  <a:lnTo>
                    <a:pt x="142" y="244"/>
                  </a:lnTo>
                  <a:lnTo>
                    <a:pt x="139" y="252"/>
                  </a:lnTo>
                  <a:lnTo>
                    <a:pt x="138" y="253"/>
                  </a:lnTo>
                  <a:lnTo>
                    <a:pt x="128" y="257"/>
                  </a:lnTo>
                  <a:lnTo>
                    <a:pt x="121" y="264"/>
                  </a:lnTo>
                  <a:lnTo>
                    <a:pt x="110" y="269"/>
                  </a:lnTo>
                  <a:lnTo>
                    <a:pt x="102" y="268"/>
                  </a:lnTo>
                  <a:lnTo>
                    <a:pt x="97" y="260"/>
                  </a:lnTo>
                  <a:lnTo>
                    <a:pt x="95" y="254"/>
                  </a:lnTo>
                  <a:lnTo>
                    <a:pt x="90" y="245"/>
                  </a:lnTo>
                  <a:lnTo>
                    <a:pt x="84" y="245"/>
                  </a:lnTo>
                  <a:lnTo>
                    <a:pt x="74" y="245"/>
                  </a:lnTo>
                  <a:lnTo>
                    <a:pt x="72" y="242"/>
                  </a:lnTo>
                  <a:lnTo>
                    <a:pt x="67" y="238"/>
                  </a:lnTo>
                  <a:lnTo>
                    <a:pt x="58" y="238"/>
                  </a:lnTo>
                  <a:lnTo>
                    <a:pt x="50" y="243"/>
                  </a:lnTo>
                  <a:lnTo>
                    <a:pt x="45" y="244"/>
                  </a:lnTo>
                  <a:lnTo>
                    <a:pt x="43" y="242"/>
                  </a:lnTo>
                  <a:lnTo>
                    <a:pt x="41" y="228"/>
                  </a:lnTo>
                  <a:lnTo>
                    <a:pt x="39" y="223"/>
                  </a:lnTo>
                  <a:lnTo>
                    <a:pt x="39" y="221"/>
                  </a:lnTo>
                  <a:lnTo>
                    <a:pt x="42" y="216"/>
                  </a:lnTo>
                  <a:lnTo>
                    <a:pt x="52" y="214"/>
                  </a:lnTo>
                  <a:lnTo>
                    <a:pt x="57" y="209"/>
                  </a:lnTo>
                  <a:lnTo>
                    <a:pt x="56" y="200"/>
                  </a:lnTo>
                  <a:lnTo>
                    <a:pt x="54" y="198"/>
                  </a:lnTo>
                  <a:lnTo>
                    <a:pt x="52" y="188"/>
                  </a:lnTo>
                  <a:lnTo>
                    <a:pt x="51" y="188"/>
                  </a:lnTo>
                  <a:lnTo>
                    <a:pt x="51" y="185"/>
                  </a:lnTo>
                  <a:lnTo>
                    <a:pt x="43" y="193"/>
                  </a:lnTo>
                  <a:lnTo>
                    <a:pt x="32" y="200"/>
                  </a:lnTo>
                  <a:lnTo>
                    <a:pt x="18" y="216"/>
                  </a:lnTo>
                  <a:lnTo>
                    <a:pt x="3" y="231"/>
                  </a:lnTo>
                  <a:lnTo>
                    <a:pt x="2" y="236"/>
                  </a:lnTo>
                  <a:lnTo>
                    <a:pt x="0" y="245"/>
                  </a:lnTo>
                  <a:lnTo>
                    <a:pt x="3" y="260"/>
                  </a:lnTo>
                  <a:lnTo>
                    <a:pt x="4" y="263"/>
                  </a:lnTo>
                  <a:lnTo>
                    <a:pt x="9" y="271"/>
                  </a:lnTo>
                  <a:lnTo>
                    <a:pt x="10" y="284"/>
                  </a:lnTo>
                  <a:lnTo>
                    <a:pt x="19" y="292"/>
                  </a:lnTo>
                  <a:lnTo>
                    <a:pt x="24" y="298"/>
                  </a:lnTo>
                  <a:lnTo>
                    <a:pt x="24" y="302"/>
                  </a:lnTo>
                  <a:lnTo>
                    <a:pt x="21" y="308"/>
                  </a:lnTo>
                  <a:lnTo>
                    <a:pt x="11" y="318"/>
                  </a:lnTo>
                  <a:lnTo>
                    <a:pt x="14" y="323"/>
                  </a:lnTo>
                  <a:lnTo>
                    <a:pt x="29" y="333"/>
                  </a:lnTo>
                  <a:lnTo>
                    <a:pt x="37" y="340"/>
                  </a:lnTo>
                  <a:lnTo>
                    <a:pt x="51" y="350"/>
                  </a:lnTo>
                  <a:lnTo>
                    <a:pt x="58" y="355"/>
                  </a:lnTo>
                  <a:lnTo>
                    <a:pt x="73" y="367"/>
                  </a:lnTo>
                  <a:lnTo>
                    <a:pt x="80" y="379"/>
                  </a:lnTo>
                  <a:lnTo>
                    <a:pt x="83" y="379"/>
                  </a:lnTo>
                  <a:lnTo>
                    <a:pt x="89" y="387"/>
                  </a:lnTo>
                  <a:lnTo>
                    <a:pt x="97" y="413"/>
                  </a:lnTo>
                  <a:lnTo>
                    <a:pt x="102" y="422"/>
                  </a:lnTo>
                  <a:lnTo>
                    <a:pt x="133" y="452"/>
                  </a:lnTo>
                  <a:lnTo>
                    <a:pt x="139" y="467"/>
                  </a:lnTo>
                  <a:lnTo>
                    <a:pt x="140" y="478"/>
                  </a:lnTo>
                  <a:lnTo>
                    <a:pt x="143" y="484"/>
                  </a:lnTo>
                  <a:lnTo>
                    <a:pt x="155" y="507"/>
                  </a:lnTo>
                  <a:lnTo>
                    <a:pt x="161" y="522"/>
                  </a:lnTo>
                  <a:lnTo>
                    <a:pt x="170" y="549"/>
                  </a:lnTo>
                  <a:lnTo>
                    <a:pt x="188" y="578"/>
                  </a:lnTo>
                  <a:lnTo>
                    <a:pt x="191" y="584"/>
                  </a:lnTo>
                  <a:lnTo>
                    <a:pt x="193" y="608"/>
                  </a:lnTo>
                  <a:lnTo>
                    <a:pt x="199" y="624"/>
                  </a:lnTo>
                  <a:lnTo>
                    <a:pt x="204" y="629"/>
                  </a:lnTo>
                  <a:lnTo>
                    <a:pt x="212" y="632"/>
                  </a:lnTo>
                  <a:lnTo>
                    <a:pt x="217" y="639"/>
                  </a:lnTo>
                  <a:lnTo>
                    <a:pt x="225" y="659"/>
                  </a:lnTo>
                  <a:lnTo>
                    <a:pt x="239" y="678"/>
                  </a:lnTo>
                  <a:lnTo>
                    <a:pt x="249" y="693"/>
                  </a:lnTo>
                  <a:lnTo>
                    <a:pt x="256" y="711"/>
                  </a:lnTo>
                  <a:lnTo>
                    <a:pt x="269" y="726"/>
                  </a:lnTo>
                  <a:lnTo>
                    <a:pt x="274" y="742"/>
                  </a:lnTo>
                  <a:lnTo>
                    <a:pt x="277" y="754"/>
                  </a:lnTo>
                  <a:lnTo>
                    <a:pt x="271" y="758"/>
                  </a:lnTo>
                  <a:lnTo>
                    <a:pt x="267" y="764"/>
                  </a:lnTo>
                  <a:lnTo>
                    <a:pt x="269" y="776"/>
                  </a:lnTo>
                  <a:lnTo>
                    <a:pt x="272" y="780"/>
                  </a:lnTo>
                  <a:lnTo>
                    <a:pt x="283" y="791"/>
                  </a:lnTo>
                  <a:lnTo>
                    <a:pt x="290" y="802"/>
                  </a:lnTo>
                  <a:lnTo>
                    <a:pt x="298" y="807"/>
                  </a:lnTo>
                  <a:lnTo>
                    <a:pt x="317" y="828"/>
                  </a:lnTo>
                  <a:lnTo>
                    <a:pt x="327" y="834"/>
                  </a:lnTo>
                  <a:lnTo>
                    <a:pt x="335" y="842"/>
                  </a:lnTo>
                  <a:lnTo>
                    <a:pt x="359" y="858"/>
                  </a:lnTo>
                  <a:lnTo>
                    <a:pt x="391" y="874"/>
                  </a:lnTo>
                  <a:lnTo>
                    <a:pt x="411" y="890"/>
                  </a:lnTo>
                  <a:lnTo>
                    <a:pt x="414" y="892"/>
                  </a:lnTo>
                  <a:lnTo>
                    <a:pt x="455" y="908"/>
                  </a:lnTo>
                  <a:lnTo>
                    <a:pt x="478" y="921"/>
                  </a:lnTo>
                  <a:lnTo>
                    <a:pt x="481" y="922"/>
                  </a:lnTo>
                  <a:lnTo>
                    <a:pt x="486" y="922"/>
                  </a:lnTo>
                  <a:lnTo>
                    <a:pt x="491" y="923"/>
                  </a:lnTo>
                  <a:lnTo>
                    <a:pt x="513" y="941"/>
                  </a:lnTo>
                  <a:lnTo>
                    <a:pt x="525" y="948"/>
                  </a:lnTo>
                  <a:lnTo>
                    <a:pt x="532" y="957"/>
                  </a:lnTo>
                  <a:lnTo>
                    <a:pt x="541" y="964"/>
                  </a:lnTo>
                  <a:lnTo>
                    <a:pt x="551" y="974"/>
                  </a:lnTo>
                  <a:lnTo>
                    <a:pt x="562" y="989"/>
                  </a:lnTo>
                  <a:lnTo>
                    <a:pt x="574" y="995"/>
                  </a:lnTo>
                  <a:lnTo>
                    <a:pt x="584" y="1001"/>
                  </a:lnTo>
                  <a:lnTo>
                    <a:pt x="585" y="1001"/>
                  </a:lnTo>
                  <a:lnTo>
                    <a:pt x="589" y="1005"/>
                  </a:lnTo>
                  <a:lnTo>
                    <a:pt x="599" y="996"/>
                  </a:lnTo>
                  <a:lnTo>
                    <a:pt x="601" y="996"/>
                  </a:lnTo>
                  <a:lnTo>
                    <a:pt x="620" y="995"/>
                  </a:lnTo>
                  <a:lnTo>
                    <a:pt x="626" y="992"/>
                  </a:lnTo>
                  <a:lnTo>
                    <a:pt x="627" y="991"/>
                  </a:lnTo>
                  <a:lnTo>
                    <a:pt x="628" y="982"/>
                  </a:lnTo>
                  <a:lnTo>
                    <a:pt x="634" y="973"/>
                  </a:lnTo>
                  <a:lnTo>
                    <a:pt x="638" y="968"/>
                  </a:lnTo>
                  <a:lnTo>
                    <a:pt x="642" y="966"/>
                  </a:lnTo>
                  <a:lnTo>
                    <a:pt x="638" y="960"/>
                  </a:lnTo>
                  <a:lnTo>
                    <a:pt x="636" y="960"/>
                  </a:lnTo>
                  <a:lnTo>
                    <a:pt x="637" y="954"/>
                  </a:lnTo>
                  <a:lnTo>
                    <a:pt x="649" y="935"/>
                  </a:lnTo>
                  <a:lnTo>
                    <a:pt x="659" y="923"/>
                  </a:lnTo>
                  <a:lnTo>
                    <a:pt x="671" y="906"/>
                  </a:lnTo>
                  <a:lnTo>
                    <a:pt x="672" y="896"/>
                  </a:lnTo>
                  <a:lnTo>
                    <a:pt x="671" y="893"/>
                  </a:lnTo>
                  <a:lnTo>
                    <a:pt x="665" y="888"/>
                  </a:lnTo>
                  <a:lnTo>
                    <a:pt x="660" y="885"/>
                  </a:lnTo>
                  <a:lnTo>
                    <a:pt x="656" y="880"/>
                  </a:lnTo>
                  <a:lnTo>
                    <a:pt x="654" y="879"/>
                  </a:lnTo>
                  <a:lnTo>
                    <a:pt x="653" y="873"/>
                  </a:lnTo>
                  <a:lnTo>
                    <a:pt x="651" y="865"/>
                  </a:lnTo>
                  <a:lnTo>
                    <a:pt x="653" y="851"/>
                  </a:lnTo>
                  <a:lnTo>
                    <a:pt x="658" y="842"/>
                  </a:lnTo>
                  <a:lnTo>
                    <a:pt x="663" y="839"/>
                  </a:lnTo>
                  <a:lnTo>
                    <a:pt x="665" y="831"/>
                  </a:lnTo>
                  <a:lnTo>
                    <a:pt x="665" y="826"/>
                  </a:lnTo>
                  <a:lnTo>
                    <a:pt x="664" y="820"/>
                  </a:lnTo>
                  <a:lnTo>
                    <a:pt x="654" y="809"/>
                  </a:lnTo>
                  <a:lnTo>
                    <a:pt x="654" y="806"/>
                  </a:lnTo>
                  <a:lnTo>
                    <a:pt x="658" y="799"/>
                  </a:lnTo>
                  <a:lnTo>
                    <a:pt x="671" y="793"/>
                  </a:lnTo>
                  <a:lnTo>
                    <a:pt x="672" y="791"/>
                  </a:lnTo>
                  <a:lnTo>
                    <a:pt x="672" y="772"/>
                  </a:lnTo>
                  <a:lnTo>
                    <a:pt x="669" y="754"/>
                  </a:lnTo>
                  <a:lnTo>
                    <a:pt x="669" y="743"/>
                  </a:lnTo>
                  <a:lnTo>
                    <a:pt x="671" y="724"/>
                  </a:lnTo>
                  <a:lnTo>
                    <a:pt x="671" y="700"/>
                  </a:lnTo>
                  <a:lnTo>
                    <a:pt x="676" y="689"/>
                  </a:lnTo>
                  <a:lnTo>
                    <a:pt x="683" y="680"/>
                  </a:lnTo>
                  <a:lnTo>
                    <a:pt x="686" y="678"/>
                  </a:lnTo>
                  <a:lnTo>
                    <a:pt x="686" y="675"/>
                  </a:lnTo>
                  <a:lnTo>
                    <a:pt x="671" y="652"/>
                  </a:lnTo>
                  <a:lnTo>
                    <a:pt x="637" y="593"/>
                  </a:lnTo>
                  <a:lnTo>
                    <a:pt x="620" y="594"/>
                  </a:lnTo>
                  <a:lnTo>
                    <a:pt x="612" y="598"/>
                  </a:lnTo>
                  <a:lnTo>
                    <a:pt x="612" y="598"/>
                  </a:lnTo>
                  <a:lnTo>
                    <a:pt x="605" y="600"/>
                  </a:lnTo>
                  <a:lnTo>
                    <a:pt x="600" y="600"/>
                  </a:lnTo>
                  <a:lnTo>
                    <a:pt x="594" y="597"/>
                  </a:lnTo>
                  <a:lnTo>
                    <a:pt x="591" y="593"/>
                  </a:lnTo>
                  <a:lnTo>
                    <a:pt x="591" y="564"/>
                  </a:lnTo>
                  <a:lnTo>
                    <a:pt x="591" y="560"/>
                  </a:lnTo>
                  <a:lnTo>
                    <a:pt x="591" y="506"/>
                  </a:lnTo>
                  <a:lnTo>
                    <a:pt x="591" y="503"/>
                  </a:lnTo>
                  <a:lnTo>
                    <a:pt x="588" y="505"/>
                  </a:lnTo>
                  <a:lnTo>
                    <a:pt x="578" y="514"/>
                  </a:lnTo>
                  <a:lnTo>
                    <a:pt x="556" y="530"/>
                  </a:lnTo>
                  <a:lnTo>
                    <a:pt x="538" y="540"/>
                  </a:lnTo>
                  <a:lnTo>
                    <a:pt x="530" y="541"/>
                  </a:lnTo>
                  <a:lnTo>
                    <a:pt x="515" y="540"/>
                  </a:lnTo>
                  <a:lnTo>
                    <a:pt x="502" y="537"/>
                  </a:lnTo>
                  <a:lnTo>
                    <a:pt x="499" y="533"/>
                  </a:lnTo>
                  <a:lnTo>
                    <a:pt x="497" y="522"/>
                  </a:lnTo>
                  <a:lnTo>
                    <a:pt x="493" y="517"/>
                  </a:lnTo>
                  <a:lnTo>
                    <a:pt x="488" y="513"/>
                  </a:lnTo>
                  <a:lnTo>
                    <a:pt x="468" y="512"/>
                  </a:lnTo>
                  <a:lnTo>
                    <a:pt x="456" y="508"/>
                  </a:lnTo>
                  <a:lnTo>
                    <a:pt x="455" y="505"/>
                  </a:lnTo>
                  <a:lnTo>
                    <a:pt x="461" y="495"/>
                  </a:lnTo>
                  <a:lnTo>
                    <a:pt x="460" y="486"/>
                  </a:lnTo>
                  <a:lnTo>
                    <a:pt x="450" y="480"/>
                  </a:lnTo>
                  <a:lnTo>
                    <a:pt x="438" y="467"/>
                  </a:lnTo>
                  <a:lnTo>
                    <a:pt x="434" y="459"/>
                  </a:lnTo>
                  <a:lnTo>
                    <a:pt x="425" y="448"/>
                  </a:lnTo>
                  <a:lnTo>
                    <a:pt x="424" y="444"/>
                  </a:lnTo>
                  <a:lnTo>
                    <a:pt x="422" y="432"/>
                  </a:lnTo>
                  <a:lnTo>
                    <a:pt x="411" y="409"/>
                  </a:lnTo>
                  <a:lnTo>
                    <a:pt x="411" y="405"/>
                  </a:lnTo>
                  <a:lnTo>
                    <a:pt x="412" y="401"/>
                  </a:lnTo>
                  <a:lnTo>
                    <a:pt x="424" y="379"/>
                  </a:lnTo>
                  <a:lnTo>
                    <a:pt x="428" y="362"/>
                  </a:lnTo>
                  <a:lnTo>
                    <a:pt x="432" y="357"/>
                  </a:lnTo>
                  <a:lnTo>
                    <a:pt x="441" y="355"/>
                  </a:lnTo>
                  <a:lnTo>
                    <a:pt x="450" y="354"/>
                  </a:lnTo>
                  <a:lnTo>
                    <a:pt x="450" y="324"/>
                  </a:lnTo>
                  <a:lnTo>
                    <a:pt x="452" y="318"/>
                  </a:lnTo>
                  <a:lnTo>
                    <a:pt x="461" y="302"/>
                  </a:lnTo>
                  <a:lnTo>
                    <a:pt x="470" y="290"/>
                  </a:lnTo>
                  <a:lnTo>
                    <a:pt x="483" y="274"/>
                  </a:lnTo>
                  <a:lnTo>
                    <a:pt x="494" y="265"/>
                  </a:lnTo>
                  <a:lnTo>
                    <a:pt x="510" y="254"/>
                  </a:lnTo>
                  <a:lnTo>
                    <a:pt x="529" y="247"/>
                  </a:lnTo>
                  <a:lnTo>
                    <a:pt x="580" y="232"/>
                  </a:lnTo>
                  <a:lnTo>
                    <a:pt x="593" y="227"/>
                  </a:lnTo>
                  <a:lnTo>
                    <a:pt x="613" y="228"/>
                  </a:lnTo>
                  <a:lnTo>
                    <a:pt x="620" y="225"/>
                  </a:lnTo>
                  <a:lnTo>
                    <a:pt x="621" y="222"/>
                  </a:lnTo>
                  <a:lnTo>
                    <a:pt x="613" y="221"/>
                  </a:lnTo>
                  <a:lnTo>
                    <a:pt x="605" y="210"/>
                  </a:lnTo>
                  <a:lnTo>
                    <a:pt x="600" y="206"/>
                  </a:lnTo>
                  <a:lnTo>
                    <a:pt x="596" y="205"/>
                  </a:lnTo>
                  <a:lnTo>
                    <a:pt x="591" y="206"/>
                  </a:lnTo>
                  <a:lnTo>
                    <a:pt x="586" y="205"/>
                  </a:lnTo>
                  <a:lnTo>
                    <a:pt x="585" y="202"/>
                  </a:lnTo>
                  <a:lnTo>
                    <a:pt x="585" y="193"/>
                  </a:lnTo>
                  <a:lnTo>
                    <a:pt x="593" y="182"/>
                  </a:lnTo>
                  <a:lnTo>
                    <a:pt x="605" y="169"/>
                  </a:lnTo>
                  <a:lnTo>
                    <a:pt x="611" y="162"/>
                  </a:lnTo>
                  <a:lnTo>
                    <a:pt x="615" y="155"/>
                  </a:lnTo>
                  <a:lnTo>
                    <a:pt x="615" y="150"/>
                  </a:lnTo>
                  <a:lnTo>
                    <a:pt x="605" y="137"/>
                  </a:lnTo>
                  <a:lnTo>
                    <a:pt x="588" y="128"/>
                  </a:lnTo>
                  <a:lnTo>
                    <a:pt x="572" y="121"/>
                  </a:lnTo>
                  <a:lnTo>
                    <a:pt x="564" y="120"/>
                  </a:lnTo>
                  <a:lnTo>
                    <a:pt x="562" y="120"/>
                  </a:lnTo>
                  <a:lnTo>
                    <a:pt x="553" y="126"/>
                  </a:lnTo>
                  <a:lnTo>
                    <a:pt x="545" y="128"/>
                  </a:lnTo>
                  <a:lnTo>
                    <a:pt x="537" y="126"/>
                  </a:lnTo>
                  <a:lnTo>
                    <a:pt x="532" y="121"/>
                  </a:lnTo>
                  <a:lnTo>
                    <a:pt x="525" y="120"/>
                  </a:lnTo>
                  <a:lnTo>
                    <a:pt x="516" y="120"/>
                  </a:lnTo>
                  <a:lnTo>
                    <a:pt x="513" y="121"/>
                  </a:lnTo>
                  <a:lnTo>
                    <a:pt x="509" y="125"/>
                  </a:lnTo>
                  <a:lnTo>
                    <a:pt x="505" y="126"/>
                  </a:lnTo>
                  <a:lnTo>
                    <a:pt x="503" y="130"/>
                  </a:lnTo>
                  <a:lnTo>
                    <a:pt x="499" y="132"/>
                  </a:lnTo>
                  <a:lnTo>
                    <a:pt x="492" y="134"/>
                  </a:lnTo>
                  <a:lnTo>
                    <a:pt x="488" y="134"/>
                  </a:lnTo>
                  <a:lnTo>
                    <a:pt x="480" y="130"/>
                  </a:lnTo>
                  <a:lnTo>
                    <a:pt x="466" y="129"/>
                  </a:lnTo>
                  <a:lnTo>
                    <a:pt x="461" y="130"/>
                  </a:lnTo>
                  <a:lnTo>
                    <a:pt x="451" y="129"/>
                  </a:lnTo>
                  <a:lnTo>
                    <a:pt x="446" y="124"/>
                  </a:lnTo>
                  <a:lnTo>
                    <a:pt x="443" y="119"/>
                  </a:lnTo>
                  <a:lnTo>
                    <a:pt x="443" y="97"/>
                  </a:lnTo>
                  <a:lnTo>
                    <a:pt x="438" y="96"/>
                  </a:lnTo>
                  <a:lnTo>
                    <a:pt x="429" y="96"/>
                  </a:lnTo>
                  <a:lnTo>
                    <a:pt x="425" y="93"/>
                  </a:lnTo>
                  <a:lnTo>
                    <a:pt x="424" y="89"/>
                  </a:lnTo>
                  <a:lnTo>
                    <a:pt x="421" y="81"/>
                  </a:lnTo>
                  <a:lnTo>
                    <a:pt x="419" y="69"/>
                  </a:lnTo>
                  <a:lnTo>
                    <a:pt x="416" y="62"/>
                  </a:lnTo>
                  <a:lnTo>
                    <a:pt x="411" y="59"/>
                  </a:lnTo>
                  <a:lnTo>
                    <a:pt x="405" y="56"/>
                  </a:lnTo>
                  <a:lnTo>
                    <a:pt x="400" y="56"/>
                  </a:lnTo>
                  <a:lnTo>
                    <a:pt x="394" y="55"/>
                  </a:lnTo>
                  <a:lnTo>
                    <a:pt x="391" y="50"/>
                  </a:lnTo>
                  <a:lnTo>
                    <a:pt x="385" y="46"/>
                  </a:lnTo>
                  <a:lnTo>
                    <a:pt x="380" y="38"/>
                  </a:lnTo>
                  <a:lnTo>
                    <a:pt x="375" y="24"/>
                  </a:lnTo>
                  <a:lnTo>
                    <a:pt x="366" y="21"/>
                  </a:lnTo>
                  <a:lnTo>
                    <a:pt x="362" y="17"/>
                  </a:lnTo>
                  <a:lnTo>
                    <a:pt x="357" y="8"/>
                  </a:lnTo>
                  <a:lnTo>
                    <a:pt x="352" y="6"/>
                  </a:lnTo>
                  <a:lnTo>
                    <a:pt x="342" y="3"/>
                  </a:lnTo>
                  <a:lnTo>
                    <a:pt x="332" y="0"/>
                  </a:lnTo>
                  <a:lnTo>
                    <a:pt x="328" y="0"/>
                  </a:ln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sz="1950" dirty="0">
                <a:latin typeface="Raleway Light"/>
              </a:endParaRPr>
            </a:p>
          </p:txBody>
        </p:sp>
        <p:sp>
          <p:nvSpPr>
            <p:cNvPr id="142" name="Freeform 256">
              <a:extLst>
                <a:ext uri="{FF2B5EF4-FFF2-40B4-BE49-F238E27FC236}">
                  <a16:creationId xmlns:a16="http://schemas.microsoft.com/office/drawing/2014/main" id="{FBD4994F-BF6E-0DC7-23F1-1EB7864C40E7}"/>
                </a:ext>
              </a:extLst>
            </p:cNvPr>
            <p:cNvSpPr>
              <a:spLocks noChangeAspect="1"/>
            </p:cNvSpPr>
            <p:nvPr/>
          </p:nvSpPr>
          <p:spPr bwMode="gray">
            <a:xfrm>
              <a:off x="3578493" y="5293507"/>
              <a:ext cx="588878" cy="1053907"/>
            </a:xfrm>
            <a:custGeom>
              <a:avLst/>
              <a:gdLst/>
              <a:ahLst/>
              <a:cxnLst>
                <a:cxn ang="0">
                  <a:pos x="150" y="2125"/>
                </a:cxn>
                <a:cxn ang="0">
                  <a:pos x="60" y="2037"/>
                </a:cxn>
                <a:cxn ang="0">
                  <a:pos x="17" y="2007"/>
                </a:cxn>
                <a:cxn ang="0">
                  <a:pos x="1" y="1952"/>
                </a:cxn>
                <a:cxn ang="0">
                  <a:pos x="49" y="1834"/>
                </a:cxn>
                <a:cxn ang="0">
                  <a:pos x="52" y="1773"/>
                </a:cxn>
                <a:cxn ang="0">
                  <a:pos x="93" y="1669"/>
                </a:cxn>
                <a:cxn ang="0">
                  <a:pos x="104" y="1561"/>
                </a:cxn>
                <a:cxn ang="0">
                  <a:pos x="113" y="1513"/>
                </a:cxn>
                <a:cxn ang="0">
                  <a:pos x="79" y="1432"/>
                </a:cxn>
                <a:cxn ang="0">
                  <a:pos x="86" y="1317"/>
                </a:cxn>
                <a:cxn ang="0">
                  <a:pos x="89" y="1194"/>
                </a:cxn>
                <a:cxn ang="0">
                  <a:pos x="128" y="1068"/>
                </a:cxn>
                <a:cxn ang="0">
                  <a:pos x="138" y="915"/>
                </a:cxn>
                <a:cxn ang="0">
                  <a:pos x="156" y="871"/>
                </a:cxn>
                <a:cxn ang="0">
                  <a:pos x="192" y="751"/>
                </a:cxn>
                <a:cxn ang="0">
                  <a:pos x="165" y="617"/>
                </a:cxn>
                <a:cxn ang="0">
                  <a:pos x="179" y="530"/>
                </a:cxn>
                <a:cxn ang="0">
                  <a:pos x="192" y="450"/>
                </a:cxn>
                <a:cxn ang="0">
                  <a:pos x="260" y="312"/>
                </a:cxn>
                <a:cxn ang="0">
                  <a:pos x="263" y="221"/>
                </a:cxn>
                <a:cxn ang="0">
                  <a:pos x="317" y="139"/>
                </a:cxn>
                <a:cxn ang="0">
                  <a:pos x="340" y="62"/>
                </a:cxn>
                <a:cxn ang="0">
                  <a:pos x="396" y="0"/>
                </a:cxn>
                <a:cxn ang="0">
                  <a:pos x="477" y="30"/>
                </a:cxn>
                <a:cxn ang="0">
                  <a:pos x="507" y="16"/>
                </a:cxn>
                <a:cxn ang="0">
                  <a:pos x="577" y="27"/>
                </a:cxn>
                <a:cxn ang="0">
                  <a:pos x="671" y="105"/>
                </a:cxn>
                <a:cxn ang="0">
                  <a:pos x="752" y="143"/>
                </a:cxn>
                <a:cxn ang="0">
                  <a:pos x="850" y="209"/>
                </a:cxn>
                <a:cxn ang="0">
                  <a:pos x="821" y="302"/>
                </a:cxn>
                <a:cxn ang="0">
                  <a:pos x="908" y="342"/>
                </a:cxn>
                <a:cxn ang="0">
                  <a:pos x="972" y="332"/>
                </a:cxn>
                <a:cxn ang="0">
                  <a:pos x="1025" y="280"/>
                </a:cxn>
                <a:cxn ang="0">
                  <a:pos x="1080" y="270"/>
                </a:cxn>
                <a:cxn ang="0">
                  <a:pos x="1023" y="344"/>
                </a:cxn>
                <a:cxn ang="0">
                  <a:pos x="914" y="467"/>
                </a:cxn>
                <a:cxn ang="0">
                  <a:pos x="851" y="528"/>
                </a:cxn>
                <a:cxn ang="0">
                  <a:pos x="835" y="686"/>
                </a:cxn>
                <a:cxn ang="0">
                  <a:pos x="813" y="776"/>
                </a:cxn>
                <a:cxn ang="0">
                  <a:pos x="878" y="892"/>
                </a:cxn>
                <a:cxn ang="0">
                  <a:pos x="877" y="1004"/>
                </a:cxn>
                <a:cxn ang="0">
                  <a:pos x="765" y="1080"/>
                </a:cxn>
                <a:cxn ang="0">
                  <a:pos x="604" y="1088"/>
                </a:cxn>
                <a:cxn ang="0">
                  <a:pos x="604" y="1169"/>
                </a:cxn>
                <a:cxn ang="0">
                  <a:pos x="526" y="1251"/>
                </a:cxn>
                <a:cxn ang="0">
                  <a:pos x="457" y="1270"/>
                </a:cxn>
                <a:cxn ang="0">
                  <a:pos x="505" y="1332"/>
                </a:cxn>
                <a:cxn ang="0">
                  <a:pos x="518" y="1376"/>
                </a:cxn>
                <a:cxn ang="0">
                  <a:pos x="463" y="1361"/>
                </a:cxn>
                <a:cxn ang="0">
                  <a:pos x="466" y="1407"/>
                </a:cxn>
                <a:cxn ang="0">
                  <a:pos x="445" y="1501"/>
                </a:cxn>
                <a:cxn ang="0">
                  <a:pos x="386" y="1547"/>
                </a:cxn>
                <a:cxn ang="0">
                  <a:pos x="318" y="1633"/>
                </a:cxn>
                <a:cxn ang="0">
                  <a:pos x="414" y="1705"/>
                </a:cxn>
                <a:cxn ang="0">
                  <a:pos x="410" y="1780"/>
                </a:cxn>
                <a:cxn ang="0">
                  <a:pos x="321" y="1862"/>
                </a:cxn>
                <a:cxn ang="0">
                  <a:pos x="276" y="1953"/>
                </a:cxn>
                <a:cxn ang="0">
                  <a:pos x="238" y="1983"/>
                </a:cxn>
                <a:cxn ang="0">
                  <a:pos x="225" y="2080"/>
                </a:cxn>
              </a:cxnLst>
              <a:rect l="0" t="0" r="r" b="b"/>
              <a:pathLst>
                <a:path w="1080" h="2146">
                  <a:moveTo>
                    <a:pt x="275" y="2146"/>
                  </a:moveTo>
                  <a:lnTo>
                    <a:pt x="270" y="2145"/>
                  </a:lnTo>
                  <a:lnTo>
                    <a:pt x="256" y="2136"/>
                  </a:lnTo>
                  <a:lnTo>
                    <a:pt x="224" y="2131"/>
                  </a:lnTo>
                  <a:lnTo>
                    <a:pt x="198" y="2123"/>
                  </a:lnTo>
                  <a:lnTo>
                    <a:pt x="187" y="2121"/>
                  </a:lnTo>
                  <a:lnTo>
                    <a:pt x="170" y="2125"/>
                  </a:lnTo>
                  <a:lnTo>
                    <a:pt x="150" y="2125"/>
                  </a:lnTo>
                  <a:lnTo>
                    <a:pt x="145" y="2125"/>
                  </a:lnTo>
                  <a:lnTo>
                    <a:pt x="140" y="2124"/>
                  </a:lnTo>
                  <a:lnTo>
                    <a:pt x="85" y="2124"/>
                  </a:lnTo>
                  <a:lnTo>
                    <a:pt x="71" y="2118"/>
                  </a:lnTo>
                  <a:lnTo>
                    <a:pt x="66" y="2113"/>
                  </a:lnTo>
                  <a:lnTo>
                    <a:pt x="60" y="2099"/>
                  </a:lnTo>
                  <a:lnTo>
                    <a:pt x="59" y="2094"/>
                  </a:lnTo>
                  <a:lnTo>
                    <a:pt x="60" y="2037"/>
                  </a:lnTo>
                  <a:lnTo>
                    <a:pt x="59" y="2022"/>
                  </a:lnTo>
                  <a:lnTo>
                    <a:pt x="57" y="2003"/>
                  </a:lnTo>
                  <a:lnTo>
                    <a:pt x="55" y="2001"/>
                  </a:lnTo>
                  <a:lnTo>
                    <a:pt x="50" y="2000"/>
                  </a:lnTo>
                  <a:lnTo>
                    <a:pt x="49" y="2000"/>
                  </a:lnTo>
                  <a:lnTo>
                    <a:pt x="44" y="2006"/>
                  </a:lnTo>
                  <a:lnTo>
                    <a:pt x="26" y="2002"/>
                  </a:lnTo>
                  <a:lnTo>
                    <a:pt x="17" y="2007"/>
                  </a:lnTo>
                  <a:lnTo>
                    <a:pt x="14" y="2015"/>
                  </a:lnTo>
                  <a:lnTo>
                    <a:pt x="10" y="2018"/>
                  </a:lnTo>
                  <a:lnTo>
                    <a:pt x="6" y="2016"/>
                  </a:lnTo>
                  <a:lnTo>
                    <a:pt x="4" y="2010"/>
                  </a:lnTo>
                  <a:lnTo>
                    <a:pt x="1" y="1995"/>
                  </a:lnTo>
                  <a:lnTo>
                    <a:pt x="0" y="1992"/>
                  </a:lnTo>
                  <a:lnTo>
                    <a:pt x="0" y="1962"/>
                  </a:lnTo>
                  <a:lnTo>
                    <a:pt x="1" y="1952"/>
                  </a:lnTo>
                  <a:lnTo>
                    <a:pt x="1" y="1940"/>
                  </a:lnTo>
                  <a:lnTo>
                    <a:pt x="9" y="1908"/>
                  </a:lnTo>
                  <a:lnTo>
                    <a:pt x="14" y="1897"/>
                  </a:lnTo>
                  <a:lnTo>
                    <a:pt x="18" y="1893"/>
                  </a:lnTo>
                  <a:lnTo>
                    <a:pt x="32" y="1866"/>
                  </a:lnTo>
                  <a:lnTo>
                    <a:pt x="43" y="1852"/>
                  </a:lnTo>
                  <a:lnTo>
                    <a:pt x="46" y="1847"/>
                  </a:lnTo>
                  <a:lnTo>
                    <a:pt x="49" y="1834"/>
                  </a:lnTo>
                  <a:lnTo>
                    <a:pt x="52" y="1813"/>
                  </a:lnTo>
                  <a:lnTo>
                    <a:pt x="53" y="1809"/>
                  </a:lnTo>
                  <a:lnTo>
                    <a:pt x="57" y="1807"/>
                  </a:lnTo>
                  <a:lnTo>
                    <a:pt x="57" y="1798"/>
                  </a:lnTo>
                  <a:lnTo>
                    <a:pt x="55" y="1787"/>
                  </a:lnTo>
                  <a:lnTo>
                    <a:pt x="52" y="1781"/>
                  </a:lnTo>
                  <a:lnTo>
                    <a:pt x="52" y="1773"/>
                  </a:lnTo>
                  <a:lnTo>
                    <a:pt x="52" y="1773"/>
                  </a:lnTo>
                  <a:lnTo>
                    <a:pt x="52" y="1758"/>
                  </a:lnTo>
                  <a:lnTo>
                    <a:pt x="53" y="1752"/>
                  </a:lnTo>
                  <a:lnTo>
                    <a:pt x="57" y="1746"/>
                  </a:lnTo>
                  <a:lnTo>
                    <a:pt x="70" y="1727"/>
                  </a:lnTo>
                  <a:lnTo>
                    <a:pt x="80" y="1709"/>
                  </a:lnTo>
                  <a:lnTo>
                    <a:pt x="81" y="1699"/>
                  </a:lnTo>
                  <a:lnTo>
                    <a:pt x="89" y="1684"/>
                  </a:lnTo>
                  <a:lnTo>
                    <a:pt x="93" y="1669"/>
                  </a:lnTo>
                  <a:lnTo>
                    <a:pt x="95" y="1631"/>
                  </a:lnTo>
                  <a:lnTo>
                    <a:pt x="93" y="1624"/>
                  </a:lnTo>
                  <a:lnTo>
                    <a:pt x="93" y="1612"/>
                  </a:lnTo>
                  <a:lnTo>
                    <a:pt x="95" y="1607"/>
                  </a:lnTo>
                  <a:lnTo>
                    <a:pt x="95" y="1580"/>
                  </a:lnTo>
                  <a:lnTo>
                    <a:pt x="96" y="1571"/>
                  </a:lnTo>
                  <a:lnTo>
                    <a:pt x="100" y="1566"/>
                  </a:lnTo>
                  <a:lnTo>
                    <a:pt x="104" y="1561"/>
                  </a:lnTo>
                  <a:lnTo>
                    <a:pt x="104" y="1550"/>
                  </a:lnTo>
                  <a:lnTo>
                    <a:pt x="95" y="1539"/>
                  </a:lnTo>
                  <a:lnTo>
                    <a:pt x="81" y="1533"/>
                  </a:lnTo>
                  <a:lnTo>
                    <a:pt x="77" y="1523"/>
                  </a:lnTo>
                  <a:lnTo>
                    <a:pt x="81" y="1521"/>
                  </a:lnTo>
                  <a:lnTo>
                    <a:pt x="97" y="1523"/>
                  </a:lnTo>
                  <a:lnTo>
                    <a:pt x="111" y="1522"/>
                  </a:lnTo>
                  <a:lnTo>
                    <a:pt x="113" y="1513"/>
                  </a:lnTo>
                  <a:lnTo>
                    <a:pt x="112" y="1505"/>
                  </a:lnTo>
                  <a:lnTo>
                    <a:pt x="104" y="1496"/>
                  </a:lnTo>
                  <a:lnTo>
                    <a:pt x="90" y="1491"/>
                  </a:lnTo>
                  <a:lnTo>
                    <a:pt x="82" y="1491"/>
                  </a:lnTo>
                  <a:lnTo>
                    <a:pt x="82" y="1486"/>
                  </a:lnTo>
                  <a:lnTo>
                    <a:pt x="86" y="1457"/>
                  </a:lnTo>
                  <a:lnTo>
                    <a:pt x="85" y="1442"/>
                  </a:lnTo>
                  <a:lnTo>
                    <a:pt x="79" y="1432"/>
                  </a:lnTo>
                  <a:lnTo>
                    <a:pt x="77" y="1427"/>
                  </a:lnTo>
                  <a:lnTo>
                    <a:pt x="79" y="1400"/>
                  </a:lnTo>
                  <a:lnTo>
                    <a:pt x="77" y="1395"/>
                  </a:lnTo>
                  <a:lnTo>
                    <a:pt x="74" y="1392"/>
                  </a:lnTo>
                  <a:lnTo>
                    <a:pt x="71" y="1387"/>
                  </a:lnTo>
                  <a:lnTo>
                    <a:pt x="71" y="1351"/>
                  </a:lnTo>
                  <a:lnTo>
                    <a:pt x="77" y="1329"/>
                  </a:lnTo>
                  <a:lnTo>
                    <a:pt x="86" y="1317"/>
                  </a:lnTo>
                  <a:lnTo>
                    <a:pt x="90" y="1308"/>
                  </a:lnTo>
                  <a:lnTo>
                    <a:pt x="91" y="1303"/>
                  </a:lnTo>
                  <a:lnTo>
                    <a:pt x="91" y="1291"/>
                  </a:lnTo>
                  <a:lnTo>
                    <a:pt x="90" y="1287"/>
                  </a:lnTo>
                  <a:lnTo>
                    <a:pt x="81" y="1279"/>
                  </a:lnTo>
                  <a:lnTo>
                    <a:pt x="77" y="1264"/>
                  </a:lnTo>
                  <a:lnTo>
                    <a:pt x="80" y="1235"/>
                  </a:lnTo>
                  <a:lnTo>
                    <a:pt x="89" y="1194"/>
                  </a:lnTo>
                  <a:lnTo>
                    <a:pt x="89" y="1178"/>
                  </a:lnTo>
                  <a:lnTo>
                    <a:pt x="89" y="1173"/>
                  </a:lnTo>
                  <a:lnTo>
                    <a:pt x="106" y="1112"/>
                  </a:lnTo>
                  <a:lnTo>
                    <a:pt x="108" y="1097"/>
                  </a:lnTo>
                  <a:lnTo>
                    <a:pt x="111" y="1091"/>
                  </a:lnTo>
                  <a:lnTo>
                    <a:pt x="116" y="1086"/>
                  </a:lnTo>
                  <a:lnTo>
                    <a:pt x="124" y="1077"/>
                  </a:lnTo>
                  <a:lnTo>
                    <a:pt x="128" y="1068"/>
                  </a:lnTo>
                  <a:lnTo>
                    <a:pt x="128" y="1055"/>
                  </a:lnTo>
                  <a:lnTo>
                    <a:pt x="123" y="1043"/>
                  </a:lnTo>
                  <a:lnTo>
                    <a:pt x="119" y="1016"/>
                  </a:lnTo>
                  <a:lnTo>
                    <a:pt x="119" y="979"/>
                  </a:lnTo>
                  <a:lnTo>
                    <a:pt x="123" y="940"/>
                  </a:lnTo>
                  <a:lnTo>
                    <a:pt x="128" y="926"/>
                  </a:lnTo>
                  <a:lnTo>
                    <a:pt x="134" y="918"/>
                  </a:lnTo>
                  <a:lnTo>
                    <a:pt x="138" y="915"/>
                  </a:lnTo>
                  <a:lnTo>
                    <a:pt x="144" y="915"/>
                  </a:lnTo>
                  <a:lnTo>
                    <a:pt x="146" y="913"/>
                  </a:lnTo>
                  <a:lnTo>
                    <a:pt x="147" y="905"/>
                  </a:lnTo>
                  <a:lnTo>
                    <a:pt x="150" y="902"/>
                  </a:lnTo>
                  <a:lnTo>
                    <a:pt x="156" y="898"/>
                  </a:lnTo>
                  <a:lnTo>
                    <a:pt x="159" y="896"/>
                  </a:lnTo>
                  <a:lnTo>
                    <a:pt x="159" y="888"/>
                  </a:lnTo>
                  <a:lnTo>
                    <a:pt x="156" y="871"/>
                  </a:lnTo>
                  <a:lnTo>
                    <a:pt x="155" y="842"/>
                  </a:lnTo>
                  <a:lnTo>
                    <a:pt x="166" y="832"/>
                  </a:lnTo>
                  <a:lnTo>
                    <a:pt x="167" y="829"/>
                  </a:lnTo>
                  <a:lnTo>
                    <a:pt x="171" y="806"/>
                  </a:lnTo>
                  <a:lnTo>
                    <a:pt x="173" y="799"/>
                  </a:lnTo>
                  <a:lnTo>
                    <a:pt x="179" y="786"/>
                  </a:lnTo>
                  <a:lnTo>
                    <a:pt x="192" y="767"/>
                  </a:lnTo>
                  <a:lnTo>
                    <a:pt x="192" y="751"/>
                  </a:lnTo>
                  <a:lnTo>
                    <a:pt x="190" y="733"/>
                  </a:lnTo>
                  <a:lnTo>
                    <a:pt x="187" y="714"/>
                  </a:lnTo>
                  <a:lnTo>
                    <a:pt x="186" y="709"/>
                  </a:lnTo>
                  <a:lnTo>
                    <a:pt x="178" y="701"/>
                  </a:lnTo>
                  <a:lnTo>
                    <a:pt x="178" y="689"/>
                  </a:lnTo>
                  <a:lnTo>
                    <a:pt x="178" y="679"/>
                  </a:lnTo>
                  <a:lnTo>
                    <a:pt x="165" y="646"/>
                  </a:lnTo>
                  <a:lnTo>
                    <a:pt x="165" y="617"/>
                  </a:lnTo>
                  <a:lnTo>
                    <a:pt x="155" y="607"/>
                  </a:lnTo>
                  <a:lnTo>
                    <a:pt x="155" y="595"/>
                  </a:lnTo>
                  <a:lnTo>
                    <a:pt x="157" y="579"/>
                  </a:lnTo>
                  <a:lnTo>
                    <a:pt x="161" y="568"/>
                  </a:lnTo>
                  <a:lnTo>
                    <a:pt x="162" y="565"/>
                  </a:lnTo>
                  <a:lnTo>
                    <a:pt x="171" y="550"/>
                  </a:lnTo>
                  <a:lnTo>
                    <a:pt x="173" y="536"/>
                  </a:lnTo>
                  <a:lnTo>
                    <a:pt x="179" y="530"/>
                  </a:lnTo>
                  <a:lnTo>
                    <a:pt x="182" y="523"/>
                  </a:lnTo>
                  <a:lnTo>
                    <a:pt x="182" y="520"/>
                  </a:lnTo>
                  <a:lnTo>
                    <a:pt x="186" y="516"/>
                  </a:lnTo>
                  <a:lnTo>
                    <a:pt x="189" y="503"/>
                  </a:lnTo>
                  <a:lnTo>
                    <a:pt x="189" y="493"/>
                  </a:lnTo>
                  <a:lnTo>
                    <a:pt x="188" y="482"/>
                  </a:lnTo>
                  <a:lnTo>
                    <a:pt x="189" y="458"/>
                  </a:lnTo>
                  <a:lnTo>
                    <a:pt x="192" y="450"/>
                  </a:lnTo>
                  <a:lnTo>
                    <a:pt x="198" y="436"/>
                  </a:lnTo>
                  <a:lnTo>
                    <a:pt x="200" y="429"/>
                  </a:lnTo>
                  <a:lnTo>
                    <a:pt x="204" y="408"/>
                  </a:lnTo>
                  <a:lnTo>
                    <a:pt x="210" y="382"/>
                  </a:lnTo>
                  <a:lnTo>
                    <a:pt x="235" y="354"/>
                  </a:lnTo>
                  <a:lnTo>
                    <a:pt x="242" y="329"/>
                  </a:lnTo>
                  <a:lnTo>
                    <a:pt x="245" y="327"/>
                  </a:lnTo>
                  <a:lnTo>
                    <a:pt x="260" y="312"/>
                  </a:lnTo>
                  <a:lnTo>
                    <a:pt x="270" y="308"/>
                  </a:lnTo>
                  <a:lnTo>
                    <a:pt x="275" y="305"/>
                  </a:lnTo>
                  <a:lnTo>
                    <a:pt x="276" y="302"/>
                  </a:lnTo>
                  <a:lnTo>
                    <a:pt x="274" y="288"/>
                  </a:lnTo>
                  <a:lnTo>
                    <a:pt x="270" y="273"/>
                  </a:lnTo>
                  <a:lnTo>
                    <a:pt x="268" y="262"/>
                  </a:lnTo>
                  <a:lnTo>
                    <a:pt x="268" y="236"/>
                  </a:lnTo>
                  <a:lnTo>
                    <a:pt x="263" y="221"/>
                  </a:lnTo>
                  <a:lnTo>
                    <a:pt x="263" y="205"/>
                  </a:lnTo>
                  <a:lnTo>
                    <a:pt x="264" y="203"/>
                  </a:lnTo>
                  <a:lnTo>
                    <a:pt x="270" y="195"/>
                  </a:lnTo>
                  <a:lnTo>
                    <a:pt x="270" y="186"/>
                  </a:lnTo>
                  <a:lnTo>
                    <a:pt x="268" y="176"/>
                  </a:lnTo>
                  <a:lnTo>
                    <a:pt x="268" y="168"/>
                  </a:lnTo>
                  <a:lnTo>
                    <a:pt x="269" y="161"/>
                  </a:lnTo>
                  <a:lnTo>
                    <a:pt x="317" y="139"/>
                  </a:lnTo>
                  <a:lnTo>
                    <a:pt x="335" y="132"/>
                  </a:lnTo>
                  <a:lnTo>
                    <a:pt x="344" y="85"/>
                  </a:lnTo>
                  <a:lnTo>
                    <a:pt x="344" y="73"/>
                  </a:lnTo>
                  <a:lnTo>
                    <a:pt x="339" y="68"/>
                  </a:lnTo>
                  <a:lnTo>
                    <a:pt x="339" y="65"/>
                  </a:lnTo>
                  <a:lnTo>
                    <a:pt x="338" y="65"/>
                  </a:lnTo>
                  <a:lnTo>
                    <a:pt x="338" y="63"/>
                  </a:lnTo>
                  <a:lnTo>
                    <a:pt x="340" y="62"/>
                  </a:lnTo>
                  <a:lnTo>
                    <a:pt x="345" y="58"/>
                  </a:lnTo>
                  <a:lnTo>
                    <a:pt x="351" y="48"/>
                  </a:lnTo>
                  <a:lnTo>
                    <a:pt x="353" y="44"/>
                  </a:lnTo>
                  <a:lnTo>
                    <a:pt x="359" y="36"/>
                  </a:lnTo>
                  <a:lnTo>
                    <a:pt x="367" y="27"/>
                  </a:lnTo>
                  <a:lnTo>
                    <a:pt x="378" y="19"/>
                  </a:lnTo>
                  <a:lnTo>
                    <a:pt x="392" y="1"/>
                  </a:lnTo>
                  <a:lnTo>
                    <a:pt x="396" y="0"/>
                  </a:lnTo>
                  <a:lnTo>
                    <a:pt x="399" y="0"/>
                  </a:lnTo>
                  <a:lnTo>
                    <a:pt x="404" y="6"/>
                  </a:lnTo>
                  <a:lnTo>
                    <a:pt x="413" y="19"/>
                  </a:lnTo>
                  <a:lnTo>
                    <a:pt x="439" y="19"/>
                  </a:lnTo>
                  <a:lnTo>
                    <a:pt x="447" y="21"/>
                  </a:lnTo>
                  <a:lnTo>
                    <a:pt x="452" y="21"/>
                  </a:lnTo>
                  <a:lnTo>
                    <a:pt x="473" y="26"/>
                  </a:lnTo>
                  <a:lnTo>
                    <a:pt x="477" y="30"/>
                  </a:lnTo>
                  <a:lnTo>
                    <a:pt x="480" y="36"/>
                  </a:lnTo>
                  <a:lnTo>
                    <a:pt x="483" y="37"/>
                  </a:lnTo>
                  <a:lnTo>
                    <a:pt x="484" y="41"/>
                  </a:lnTo>
                  <a:lnTo>
                    <a:pt x="495" y="52"/>
                  </a:lnTo>
                  <a:lnTo>
                    <a:pt x="498" y="52"/>
                  </a:lnTo>
                  <a:lnTo>
                    <a:pt x="499" y="46"/>
                  </a:lnTo>
                  <a:lnTo>
                    <a:pt x="504" y="35"/>
                  </a:lnTo>
                  <a:lnTo>
                    <a:pt x="507" y="16"/>
                  </a:lnTo>
                  <a:lnTo>
                    <a:pt x="509" y="12"/>
                  </a:lnTo>
                  <a:lnTo>
                    <a:pt x="517" y="12"/>
                  </a:lnTo>
                  <a:lnTo>
                    <a:pt x="536" y="15"/>
                  </a:lnTo>
                  <a:lnTo>
                    <a:pt x="553" y="15"/>
                  </a:lnTo>
                  <a:lnTo>
                    <a:pt x="561" y="16"/>
                  </a:lnTo>
                  <a:lnTo>
                    <a:pt x="564" y="17"/>
                  </a:lnTo>
                  <a:lnTo>
                    <a:pt x="571" y="22"/>
                  </a:lnTo>
                  <a:lnTo>
                    <a:pt x="577" y="27"/>
                  </a:lnTo>
                  <a:lnTo>
                    <a:pt x="585" y="31"/>
                  </a:lnTo>
                  <a:lnTo>
                    <a:pt x="601" y="36"/>
                  </a:lnTo>
                  <a:lnTo>
                    <a:pt x="607" y="41"/>
                  </a:lnTo>
                  <a:lnTo>
                    <a:pt x="618" y="62"/>
                  </a:lnTo>
                  <a:lnTo>
                    <a:pt x="631" y="75"/>
                  </a:lnTo>
                  <a:lnTo>
                    <a:pt x="634" y="80"/>
                  </a:lnTo>
                  <a:lnTo>
                    <a:pt x="659" y="98"/>
                  </a:lnTo>
                  <a:lnTo>
                    <a:pt x="671" y="105"/>
                  </a:lnTo>
                  <a:lnTo>
                    <a:pt x="674" y="108"/>
                  </a:lnTo>
                  <a:lnTo>
                    <a:pt x="686" y="127"/>
                  </a:lnTo>
                  <a:lnTo>
                    <a:pt x="687" y="128"/>
                  </a:lnTo>
                  <a:lnTo>
                    <a:pt x="692" y="132"/>
                  </a:lnTo>
                  <a:lnTo>
                    <a:pt x="703" y="135"/>
                  </a:lnTo>
                  <a:lnTo>
                    <a:pt x="711" y="136"/>
                  </a:lnTo>
                  <a:lnTo>
                    <a:pt x="740" y="139"/>
                  </a:lnTo>
                  <a:lnTo>
                    <a:pt x="752" y="143"/>
                  </a:lnTo>
                  <a:lnTo>
                    <a:pt x="758" y="145"/>
                  </a:lnTo>
                  <a:lnTo>
                    <a:pt x="784" y="163"/>
                  </a:lnTo>
                  <a:lnTo>
                    <a:pt x="799" y="171"/>
                  </a:lnTo>
                  <a:lnTo>
                    <a:pt x="815" y="179"/>
                  </a:lnTo>
                  <a:lnTo>
                    <a:pt x="823" y="191"/>
                  </a:lnTo>
                  <a:lnTo>
                    <a:pt x="838" y="194"/>
                  </a:lnTo>
                  <a:lnTo>
                    <a:pt x="845" y="200"/>
                  </a:lnTo>
                  <a:lnTo>
                    <a:pt x="850" y="209"/>
                  </a:lnTo>
                  <a:lnTo>
                    <a:pt x="854" y="210"/>
                  </a:lnTo>
                  <a:lnTo>
                    <a:pt x="856" y="214"/>
                  </a:lnTo>
                  <a:lnTo>
                    <a:pt x="858" y="224"/>
                  </a:lnTo>
                  <a:lnTo>
                    <a:pt x="858" y="234"/>
                  </a:lnTo>
                  <a:lnTo>
                    <a:pt x="849" y="247"/>
                  </a:lnTo>
                  <a:lnTo>
                    <a:pt x="834" y="269"/>
                  </a:lnTo>
                  <a:lnTo>
                    <a:pt x="823" y="294"/>
                  </a:lnTo>
                  <a:lnTo>
                    <a:pt x="821" y="302"/>
                  </a:lnTo>
                  <a:lnTo>
                    <a:pt x="819" y="311"/>
                  </a:lnTo>
                  <a:lnTo>
                    <a:pt x="819" y="317"/>
                  </a:lnTo>
                  <a:lnTo>
                    <a:pt x="821" y="321"/>
                  </a:lnTo>
                  <a:lnTo>
                    <a:pt x="843" y="321"/>
                  </a:lnTo>
                  <a:lnTo>
                    <a:pt x="875" y="326"/>
                  </a:lnTo>
                  <a:lnTo>
                    <a:pt x="881" y="328"/>
                  </a:lnTo>
                  <a:lnTo>
                    <a:pt x="898" y="339"/>
                  </a:lnTo>
                  <a:lnTo>
                    <a:pt x="908" y="342"/>
                  </a:lnTo>
                  <a:lnTo>
                    <a:pt x="918" y="340"/>
                  </a:lnTo>
                  <a:lnTo>
                    <a:pt x="923" y="343"/>
                  </a:lnTo>
                  <a:lnTo>
                    <a:pt x="930" y="343"/>
                  </a:lnTo>
                  <a:lnTo>
                    <a:pt x="937" y="340"/>
                  </a:lnTo>
                  <a:lnTo>
                    <a:pt x="941" y="335"/>
                  </a:lnTo>
                  <a:lnTo>
                    <a:pt x="948" y="332"/>
                  </a:lnTo>
                  <a:lnTo>
                    <a:pt x="963" y="333"/>
                  </a:lnTo>
                  <a:lnTo>
                    <a:pt x="972" y="332"/>
                  </a:lnTo>
                  <a:lnTo>
                    <a:pt x="973" y="331"/>
                  </a:lnTo>
                  <a:lnTo>
                    <a:pt x="975" y="327"/>
                  </a:lnTo>
                  <a:lnTo>
                    <a:pt x="990" y="315"/>
                  </a:lnTo>
                  <a:lnTo>
                    <a:pt x="994" y="313"/>
                  </a:lnTo>
                  <a:lnTo>
                    <a:pt x="996" y="310"/>
                  </a:lnTo>
                  <a:lnTo>
                    <a:pt x="1010" y="299"/>
                  </a:lnTo>
                  <a:lnTo>
                    <a:pt x="1018" y="290"/>
                  </a:lnTo>
                  <a:lnTo>
                    <a:pt x="1025" y="280"/>
                  </a:lnTo>
                  <a:lnTo>
                    <a:pt x="1028" y="272"/>
                  </a:lnTo>
                  <a:lnTo>
                    <a:pt x="1031" y="256"/>
                  </a:lnTo>
                  <a:lnTo>
                    <a:pt x="1034" y="225"/>
                  </a:lnTo>
                  <a:lnTo>
                    <a:pt x="1043" y="225"/>
                  </a:lnTo>
                  <a:lnTo>
                    <a:pt x="1047" y="224"/>
                  </a:lnTo>
                  <a:lnTo>
                    <a:pt x="1061" y="224"/>
                  </a:lnTo>
                  <a:lnTo>
                    <a:pt x="1068" y="231"/>
                  </a:lnTo>
                  <a:lnTo>
                    <a:pt x="1080" y="270"/>
                  </a:lnTo>
                  <a:lnTo>
                    <a:pt x="1080" y="302"/>
                  </a:lnTo>
                  <a:lnTo>
                    <a:pt x="1079" y="313"/>
                  </a:lnTo>
                  <a:lnTo>
                    <a:pt x="1076" y="317"/>
                  </a:lnTo>
                  <a:lnTo>
                    <a:pt x="1074" y="321"/>
                  </a:lnTo>
                  <a:lnTo>
                    <a:pt x="1050" y="337"/>
                  </a:lnTo>
                  <a:lnTo>
                    <a:pt x="1043" y="339"/>
                  </a:lnTo>
                  <a:lnTo>
                    <a:pt x="1031" y="340"/>
                  </a:lnTo>
                  <a:lnTo>
                    <a:pt x="1023" y="344"/>
                  </a:lnTo>
                  <a:lnTo>
                    <a:pt x="1014" y="356"/>
                  </a:lnTo>
                  <a:lnTo>
                    <a:pt x="1005" y="366"/>
                  </a:lnTo>
                  <a:lnTo>
                    <a:pt x="961" y="404"/>
                  </a:lnTo>
                  <a:lnTo>
                    <a:pt x="959" y="408"/>
                  </a:lnTo>
                  <a:lnTo>
                    <a:pt x="955" y="415"/>
                  </a:lnTo>
                  <a:lnTo>
                    <a:pt x="935" y="440"/>
                  </a:lnTo>
                  <a:lnTo>
                    <a:pt x="932" y="446"/>
                  </a:lnTo>
                  <a:lnTo>
                    <a:pt x="914" y="467"/>
                  </a:lnTo>
                  <a:lnTo>
                    <a:pt x="899" y="479"/>
                  </a:lnTo>
                  <a:lnTo>
                    <a:pt x="892" y="488"/>
                  </a:lnTo>
                  <a:lnTo>
                    <a:pt x="883" y="494"/>
                  </a:lnTo>
                  <a:lnTo>
                    <a:pt x="881" y="499"/>
                  </a:lnTo>
                  <a:lnTo>
                    <a:pt x="872" y="509"/>
                  </a:lnTo>
                  <a:lnTo>
                    <a:pt x="862" y="514"/>
                  </a:lnTo>
                  <a:lnTo>
                    <a:pt x="861" y="520"/>
                  </a:lnTo>
                  <a:lnTo>
                    <a:pt x="851" y="528"/>
                  </a:lnTo>
                  <a:lnTo>
                    <a:pt x="850" y="531"/>
                  </a:lnTo>
                  <a:lnTo>
                    <a:pt x="853" y="554"/>
                  </a:lnTo>
                  <a:lnTo>
                    <a:pt x="848" y="576"/>
                  </a:lnTo>
                  <a:lnTo>
                    <a:pt x="848" y="591"/>
                  </a:lnTo>
                  <a:lnTo>
                    <a:pt x="846" y="601"/>
                  </a:lnTo>
                  <a:lnTo>
                    <a:pt x="838" y="625"/>
                  </a:lnTo>
                  <a:lnTo>
                    <a:pt x="838" y="676"/>
                  </a:lnTo>
                  <a:lnTo>
                    <a:pt x="835" y="686"/>
                  </a:lnTo>
                  <a:lnTo>
                    <a:pt x="834" y="692"/>
                  </a:lnTo>
                  <a:lnTo>
                    <a:pt x="826" y="705"/>
                  </a:lnTo>
                  <a:lnTo>
                    <a:pt x="823" y="714"/>
                  </a:lnTo>
                  <a:lnTo>
                    <a:pt x="818" y="740"/>
                  </a:lnTo>
                  <a:lnTo>
                    <a:pt x="817" y="756"/>
                  </a:lnTo>
                  <a:lnTo>
                    <a:pt x="818" y="765"/>
                  </a:lnTo>
                  <a:lnTo>
                    <a:pt x="817" y="774"/>
                  </a:lnTo>
                  <a:lnTo>
                    <a:pt x="813" y="776"/>
                  </a:lnTo>
                  <a:lnTo>
                    <a:pt x="822" y="796"/>
                  </a:lnTo>
                  <a:lnTo>
                    <a:pt x="846" y="810"/>
                  </a:lnTo>
                  <a:lnTo>
                    <a:pt x="856" y="817"/>
                  </a:lnTo>
                  <a:lnTo>
                    <a:pt x="869" y="828"/>
                  </a:lnTo>
                  <a:lnTo>
                    <a:pt x="885" y="845"/>
                  </a:lnTo>
                  <a:lnTo>
                    <a:pt x="886" y="855"/>
                  </a:lnTo>
                  <a:lnTo>
                    <a:pt x="875" y="880"/>
                  </a:lnTo>
                  <a:lnTo>
                    <a:pt x="878" y="892"/>
                  </a:lnTo>
                  <a:lnTo>
                    <a:pt x="889" y="907"/>
                  </a:lnTo>
                  <a:lnTo>
                    <a:pt x="903" y="913"/>
                  </a:lnTo>
                  <a:lnTo>
                    <a:pt x="913" y="912"/>
                  </a:lnTo>
                  <a:lnTo>
                    <a:pt x="914" y="921"/>
                  </a:lnTo>
                  <a:lnTo>
                    <a:pt x="914" y="950"/>
                  </a:lnTo>
                  <a:lnTo>
                    <a:pt x="908" y="963"/>
                  </a:lnTo>
                  <a:lnTo>
                    <a:pt x="889" y="991"/>
                  </a:lnTo>
                  <a:lnTo>
                    <a:pt x="877" y="1004"/>
                  </a:lnTo>
                  <a:lnTo>
                    <a:pt x="870" y="1015"/>
                  </a:lnTo>
                  <a:lnTo>
                    <a:pt x="865" y="1039"/>
                  </a:lnTo>
                  <a:lnTo>
                    <a:pt x="854" y="1049"/>
                  </a:lnTo>
                  <a:lnTo>
                    <a:pt x="840" y="1056"/>
                  </a:lnTo>
                  <a:lnTo>
                    <a:pt x="815" y="1065"/>
                  </a:lnTo>
                  <a:lnTo>
                    <a:pt x="805" y="1065"/>
                  </a:lnTo>
                  <a:lnTo>
                    <a:pt x="790" y="1072"/>
                  </a:lnTo>
                  <a:lnTo>
                    <a:pt x="765" y="1080"/>
                  </a:lnTo>
                  <a:lnTo>
                    <a:pt x="753" y="1082"/>
                  </a:lnTo>
                  <a:lnTo>
                    <a:pt x="733" y="1083"/>
                  </a:lnTo>
                  <a:lnTo>
                    <a:pt x="711" y="1091"/>
                  </a:lnTo>
                  <a:lnTo>
                    <a:pt x="677" y="1096"/>
                  </a:lnTo>
                  <a:lnTo>
                    <a:pt x="650" y="1096"/>
                  </a:lnTo>
                  <a:lnTo>
                    <a:pt x="620" y="1091"/>
                  </a:lnTo>
                  <a:lnTo>
                    <a:pt x="607" y="1079"/>
                  </a:lnTo>
                  <a:lnTo>
                    <a:pt x="604" y="1088"/>
                  </a:lnTo>
                  <a:lnTo>
                    <a:pt x="607" y="1113"/>
                  </a:lnTo>
                  <a:lnTo>
                    <a:pt x="616" y="1122"/>
                  </a:lnTo>
                  <a:lnTo>
                    <a:pt x="619" y="1130"/>
                  </a:lnTo>
                  <a:lnTo>
                    <a:pt x="617" y="1147"/>
                  </a:lnTo>
                  <a:lnTo>
                    <a:pt x="614" y="1155"/>
                  </a:lnTo>
                  <a:lnTo>
                    <a:pt x="611" y="1157"/>
                  </a:lnTo>
                  <a:lnTo>
                    <a:pt x="609" y="1156"/>
                  </a:lnTo>
                  <a:lnTo>
                    <a:pt x="604" y="1169"/>
                  </a:lnTo>
                  <a:lnTo>
                    <a:pt x="602" y="1184"/>
                  </a:lnTo>
                  <a:lnTo>
                    <a:pt x="607" y="1214"/>
                  </a:lnTo>
                  <a:lnTo>
                    <a:pt x="607" y="1221"/>
                  </a:lnTo>
                  <a:lnTo>
                    <a:pt x="603" y="1230"/>
                  </a:lnTo>
                  <a:lnTo>
                    <a:pt x="597" y="1237"/>
                  </a:lnTo>
                  <a:lnTo>
                    <a:pt x="580" y="1241"/>
                  </a:lnTo>
                  <a:lnTo>
                    <a:pt x="564" y="1252"/>
                  </a:lnTo>
                  <a:lnTo>
                    <a:pt x="526" y="1251"/>
                  </a:lnTo>
                  <a:lnTo>
                    <a:pt x="517" y="1247"/>
                  </a:lnTo>
                  <a:lnTo>
                    <a:pt x="507" y="1241"/>
                  </a:lnTo>
                  <a:lnTo>
                    <a:pt x="487" y="1232"/>
                  </a:lnTo>
                  <a:lnTo>
                    <a:pt x="472" y="1227"/>
                  </a:lnTo>
                  <a:lnTo>
                    <a:pt x="462" y="1216"/>
                  </a:lnTo>
                  <a:lnTo>
                    <a:pt x="451" y="1230"/>
                  </a:lnTo>
                  <a:lnTo>
                    <a:pt x="451" y="1251"/>
                  </a:lnTo>
                  <a:lnTo>
                    <a:pt x="457" y="1270"/>
                  </a:lnTo>
                  <a:lnTo>
                    <a:pt x="458" y="1302"/>
                  </a:lnTo>
                  <a:lnTo>
                    <a:pt x="459" y="1317"/>
                  </a:lnTo>
                  <a:lnTo>
                    <a:pt x="473" y="1329"/>
                  </a:lnTo>
                  <a:lnTo>
                    <a:pt x="487" y="1333"/>
                  </a:lnTo>
                  <a:lnTo>
                    <a:pt x="482" y="1340"/>
                  </a:lnTo>
                  <a:lnTo>
                    <a:pt x="489" y="1345"/>
                  </a:lnTo>
                  <a:lnTo>
                    <a:pt x="509" y="1340"/>
                  </a:lnTo>
                  <a:lnTo>
                    <a:pt x="505" y="1332"/>
                  </a:lnTo>
                  <a:lnTo>
                    <a:pt x="499" y="1328"/>
                  </a:lnTo>
                  <a:lnTo>
                    <a:pt x="515" y="1325"/>
                  </a:lnTo>
                  <a:lnTo>
                    <a:pt x="527" y="1317"/>
                  </a:lnTo>
                  <a:lnTo>
                    <a:pt x="534" y="1329"/>
                  </a:lnTo>
                  <a:lnTo>
                    <a:pt x="538" y="1355"/>
                  </a:lnTo>
                  <a:lnTo>
                    <a:pt x="536" y="1367"/>
                  </a:lnTo>
                  <a:lnTo>
                    <a:pt x="528" y="1372"/>
                  </a:lnTo>
                  <a:lnTo>
                    <a:pt x="518" y="1376"/>
                  </a:lnTo>
                  <a:lnTo>
                    <a:pt x="509" y="1376"/>
                  </a:lnTo>
                  <a:lnTo>
                    <a:pt x="501" y="1372"/>
                  </a:lnTo>
                  <a:lnTo>
                    <a:pt x="500" y="1360"/>
                  </a:lnTo>
                  <a:lnTo>
                    <a:pt x="495" y="1354"/>
                  </a:lnTo>
                  <a:lnTo>
                    <a:pt x="484" y="1351"/>
                  </a:lnTo>
                  <a:lnTo>
                    <a:pt x="475" y="1354"/>
                  </a:lnTo>
                  <a:lnTo>
                    <a:pt x="469" y="1360"/>
                  </a:lnTo>
                  <a:lnTo>
                    <a:pt x="463" y="1361"/>
                  </a:lnTo>
                  <a:lnTo>
                    <a:pt x="458" y="1366"/>
                  </a:lnTo>
                  <a:lnTo>
                    <a:pt x="458" y="1372"/>
                  </a:lnTo>
                  <a:lnTo>
                    <a:pt x="475" y="1381"/>
                  </a:lnTo>
                  <a:lnTo>
                    <a:pt x="487" y="1382"/>
                  </a:lnTo>
                  <a:lnTo>
                    <a:pt x="494" y="1384"/>
                  </a:lnTo>
                  <a:lnTo>
                    <a:pt x="500" y="1387"/>
                  </a:lnTo>
                  <a:lnTo>
                    <a:pt x="499" y="1389"/>
                  </a:lnTo>
                  <a:lnTo>
                    <a:pt x="466" y="1407"/>
                  </a:lnTo>
                  <a:lnTo>
                    <a:pt x="461" y="1414"/>
                  </a:lnTo>
                  <a:lnTo>
                    <a:pt x="457" y="1423"/>
                  </a:lnTo>
                  <a:lnTo>
                    <a:pt x="448" y="1432"/>
                  </a:lnTo>
                  <a:lnTo>
                    <a:pt x="446" y="1445"/>
                  </a:lnTo>
                  <a:lnTo>
                    <a:pt x="450" y="1461"/>
                  </a:lnTo>
                  <a:lnTo>
                    <a:pt x="448" y="1474"/>
                  </a:lnTo>
                  <a:lnTo>
                    <a:pt x="448" y="1490"/>
                  </a:lnTo>
                  <a:lnTo>
                    <a:pt x="445" y="1501"/>
                  </a:lnTo>
                  <a:lnTo>
                    <a:pt x="440" y="1506"/>
                  </a:lnTo>
                  <a:lnTo>
                    <a:pt x="432" y="1508"/>
                  </a:lnTo>
                  <a:lnTo>
                    <a:pt x="426" y="1520"/>
                  </a:lnTo>
                  <a:lnTo>
                    <a:pt x="431" y="1533"/>
                  </a:lnTo>
                  <a:lnTo>
                    <a:pt x="432" y="1538"/>
                  </a:lnTo>
                  <a:lnTo>
                    <a:pt x="429" y="1544"/>
                  </a:lnTo>
                  <a:lnTo>
                    <a:pt x="396" y="1542"/>
                  </a:lnTo>
                  <a:lnTo>
                    <a:pt x="386" y="1547"/>
                  </a:lnTo>
                  <a:lnTo>
                    <a:pt x="378" y="1556"/>
                  </a:lnTo>
                  <a:lnTo>
                    <a:pt x="369" y="1556"/>
                  </a:lnTo>
                  <a:lnTo>
                    <a:pt x="359" y="1561"/>
                  </a:lnTo>
                  <a:lnTo>
                    <a:pt x="342" y="1580"/>
                  </a:lnTo>
                  <a:lnTo>
                    <a:pt x="335" y="1588"/>
                  </a:lnTo>
                  <a:lnTo>
                    <a:pt x="333" y="1597"/>
                  </a:lnTo>
                  <a:lnTo>
                    <a:pt x="322" y="1615"/>
                  </a:lnTo>
                  <a:lnTo>
                    <a:pt x="318" y="1633"/>
                  </a:lnTo>
                  <a:lnTo>
                    <a:pt x="321" y="1640"/>
                  </a:lnTo>
                  <a:lnTo>
                    <a:pt x="327" y="1653"/>
                  </a:lnTo>
                  <a:lnTo>
                    <a:pt x="333" y="1664"/>
                  </a:lnTo>
                  <a:lnTo>
                    <a:pt x="343" y="1672"/>
                  </a:lnTo>
                  <a:lnTo>
                    <a:pt x="365" y="1696"/>
                  </a:lnTo>
                  <a:lnTo>
                    <a:pt x="389" y="1706"/>
                  </a:lnTo>
                  <a:lnTo>
                    <a:pt x="402" y="1707"/>
                  </a:lnTo>
                  <a:lnTo>
                    <a:pt x="414" y="1705"/>
                  </a:lnTo>
                  <a:lnTo>
                    <a:pt x="421" y="1712"/>
                  </a:lnTo>
                  <a:lnTo>
                    <a:pt x="424" y="1723"/>
                  </a:lnTo>
                  <a:lnTo>
                    <a:pt x="424" y="1739"/>
                  </a:lnTo>
                  <a:lnTo>
                    <a:pt x="417" y="1752"/>
                  </a:lnTo>
                  <a:lnTo>
                    <a:pt x="413" y="1754"/>
                  </a:lnTo>
                  <a:lnTo>
                    <a:pt x="417" y="1766"/>
                  </a:lnTo>
                  <a:lnTo>
                    <a:pt x="418" y="1776"/>
                  </a:lnTo>
                  <a:lnTo>
                    <a:pt x="410" y="1780"/>
                  </a:lnTo>
                  <a:lnTo>
                    <a:pt x="409" y="1791"/>
                  </a:lnTo>
                  <a:lnTo>
                    <a:pt x="402" y="1791"/>
                  </a:lnTo>
                  <a:lnTo>
                    <a:pt x="393" y="1796"/>
                  </a:lnTo>
                  <a:lnTo>
                    <a:pt x="376" y="1813"/>
                  </a:lnTo>
                  <a:lnTo>
                    <a:pt x="358" y="1829"/>
                  </a:lnTo>
                  <a:lnTo>
                    <a:pt x="350" y="1833"/>
                  </a:lnTo>
                  <a:lnTo>
                    <a:pt x="335" y="1849"/>
                  </a:lnTo>
                  <a:lnTo>
                    <a:pt x="321" y="1862"/>
                  </a:lnTo>
                  <a:lnTo>
                    <a:pt x="312" y="1882"/>
                  </a:lnTo>
                  <a:lnTo>
                    <a:pt x="310" y="1894"/>
                  </a:lnTo>
                  <a:lnTo>
                    <a:pt x="318" y="1887"/>
                  </a:lnTo>
                  <a:lnTo>
                    <a:pt x="310" y="1924"/>
                  </a:lnTo>
                  <a:lnTo>
                    <a:pt x="305" y="1940"/>
                  </a:lnTo>
                  <a:lnTo>
                    <a:pt x="296" y="1948"/>
                  </a:lnTo>
                  <a:lnTo>
                    <a:pt x="286" y="1953"/>
                  </a:lnTo>
                  <a:lnTo>
                    <a:pt x="276" y="1953"/>
                  </a:lnTo>
                  <a:lnTo>
                    <a:pt x="269" y="1946"/>
                  </a:lnTo>
                  <a:lnTo>
                    <a:pt x="258" y="1925"/>
                  </a:lnTo>
                  <a:lnTo>
                    <a:pt x="260" y="1945"/>
                  </a:lnTo>
                  <a:lnTo>
                    <a:pt x="268" y="1948"/>
                  </a:lnTo>
                  <a:lnTo>
                    <a:pt x="270" y="1954"/>
                  </a:lnTo>
                  <a:lnTo>
                    <a:pt x="270" y="1959"/>
                  </a:lnTo>
                  <a:lnTo>
                    <a:pt x="248" y="1974"/>
                  </a:lnTo>
                  <a:lnTo>
                    <a:pt x="238" y="1983"/>
                  </a:lnTo>
                  <a:lnTo>
                    <a:pt x="226" y="2026"/>
                  </a:lnTo>
                  <a:lnTo>
                    <a:pt x="219" y="2037"/>
                  </a:lnTo>
                  <a:lnTo>
                    <a:pt x="225" y="2037"/>
                  </a:lnTo>
                  <a:lnTo>
                    <a:pt x="230" y="2033"/>
                  </a:lnTo>
                  <a:lnTo>
                    <a:pt x="237" y="2058"/>
                  </a:lnTo>
                  <a:lnTo>
                    <a:pt x="241" y="2074"/>
                  </a:lnTo>
                  <a:lnTo>
                    <a:pt x="237" y="2081"/>
                  </a:lnTo>
                  <a:lnTo>
                    <a:pt x="225" y="2080"/>
                  </a:lnTo>
                  <a:lnTo>
                    <a:pt x="220" y="2082"/>
                  </a:lnTo>
                  <a:lnTo>
                    <a:pt x="229" y="2089"/>
                  </a:lnTo>
                  <a:lnTo>
                    <a:pt x="233" y="2088"/>
                  </a:lnTo>
                  <a:lnTo>
                    <a:pt x="240" y="2089"/>
                  </a:lnTo>
                  <a:lnTo>
                    <a:pt x="256" y="2120"/>
                  </a:lnTo>
                  <a:lnTo>
                    <a:pt x="275" y="2145"/>
                  </a:lnTo>
                  <a:lnTo>
                    <a:pt x="275" y="2146"/>
                  </a:ln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sz="1950" dirty="0">
                <a:latin typeface="Raleway Light"/>
              </a:endParaRPr>
            </a:p>
          </p:txBody>
        </p:sp>
        <p:sp>
          <p:nvSpPr>
            <p:cNvPr id="143" name="Freeform 257">
              <a:extLst>
                <a:ext uri="{FF2B5EF4-FFF2-40B4-BE49-F238E27FC236}">
                  <a16:creationId xmlns:a16="http://schemas.microsoft.com/office/drawing/2014/main" id="{726CE61A-ADD2-B85E-EF78-8145E679372D}"/>
                </a:ext>
              </a:extLst>
            </p:cNvPr>
            <p:cNvSpPr>
              <a:spLocks noChangeAspect="1"/>
            </p:cNvSpPr>
            <p:nvPr/>
          </p:nvSpPr>
          <p:spPr bwMode="gray">
            <a:xfrm>
              <a:off x="3720260" y="6362152"/>
              <a:ext cx="103599" cy="110550"/>
            </a:xfrm>
            <a:custGeom>
              <a:avLst/>
              <a:gdLst/>
              <a:ahLst/>
              <a:cxnLst>
                <a:cxn ang="0">
                  <a:pos x="4" y="208"/>
                </a:cxn>
                <a:cxn ang="0">
                  <a:pos x="4" y="196"/>
                </a:cxn>
                <a:cxn ang="0">
                  <a:pos x="3" y="191"/>
                </a:cxn>
                <a:cxn ang="0">
                  <a:pos x="0" y="0"/>
                </a:cxn>
                <a:cxn ang="0">
                  <a:pos x="6" y="5"/>
                </a:cxn>
                <a:cxn ang="0">
                  <a:pos x="11" y="14"/>
                </a:cxn>
                <a:cxn ang="0">
                  <a:pos x="29" y="43"/>
                </a:cxn>
                <a:cxn ang="0">
                  <a:pos x="29" y="48"/>
                </a:cxn>
                <a:cxn ang="0">
                  <a:pos x="25" y="42"/>
                </a:cxn>
                <a:cxn ang="0">
                  <a:pos x="17" y="40"/>
                </a:cxn>
                <a:cxn ang="0">
                  <a:pos x="11" y="42"/>
                </a:cxn>
                <a:cxn ang="0">
                  <a:pos x="10" y="50"/>
                </a:cxn>
                <a:cxn ang="0">
                  <a:pos x="14" y="58"/>
                </a:cxn>
                <a:cxn ang="0">
                  <a:pos x="20" y="61"/>
                </a:cxn>
                <a:cxn ang="0">
                  <a:pos x="26" y="67"/>
                </a:cxn>
                <a:cxn ang="0">
                  <a:pos x="31" y="74"/>
                </a:cxn>
                <a:cxn ang="0">
                  <a:pos x="37" y="94"/>
                </a:cxn>
                <a:cxn ang="0">
                  <a:pos x="42" y="99"/>
                </a:cxn>
                <a:cxn ang="0">
                  <a:pos x="59" y="111"/>
                </a:cxn>
                <a:cxn ang="0">
                  <a:pos x="74" y="129"/>
                </a:cxn>
                <a:cxn ang="0">
                  <a:pos x="81" y="132"/>
                </a:cxn>
                <a:cxn ang="0">
                  <a:pos x="86" y="136"/>
                </a:cxn>
                <a:cxn ang="0">
                  <a:pos x="94" y="138"/>
                </a:cxn>
                <a:cxn ang="0">
                  <a:pos x="97" y="144"/>
                </a:cxn>
                <a:cxn ang="0">
                  <a:pos x="108" y="148"/>
                </a:cxn>
                <a:cxn ang="0">
                  <a:pos x="119" y="161"/>
                </a:cxn>
                <a:cxn ang="0">
                  <a:pos x="142" y="179"/>
                </a:cxn>
                <a:cxn ang="0">
                  <a:pos x="156" y="187"/>
                </a:cxn>
                <a:cxn ang="0">
                  <a:pos x="182" y="190"/>
                </a:cxn>
                <a:cxn ang="0">
                  <a:pos x="192" y="187"/>
                </a:cxn>
                <a:cxn ang="0">
                  <a:pos x="193" y="193"/>
                </a:cxn>
                <a:cxn ang="0">
                  <a:pos x="191" y="206"/>
                </a:cxn>
                <a:cxn ang="0">
                  <a:pos x="187" y="210"/>
                </a:cxn>
                <a:cxn ang="0">
                  <a:pos x="175" y="215"/>
                </a:cxn>
                <a:cxn ang="0">
                  <a:pos x="155" y="212"/>
                </a:cxn>
                <a:cxn ang="0">
                  <a:pos x="129" y="220"/>
                </a:cxn>
                <a:cxn ang="0">
                  <a:pos x="127" y="224"/>
                </a:cxn>
                <a:cxn ang="0">
                  <a:pos x="118" y="222"/>
                </a:cxn>
                <a:cxn ang="0">
                  <a:pos x="102" y="212"/>
                </a:cxn>
                <a:cxn ang="0">
                  <a:pos x="74" y="206"/>
                </a:cxn>
                <a:cxn ang="0">
                  <a:pos x="48" y="206"/>
                </a:cxn>
                <a:cxn ang="0">
                  <a:pos x="40" y="202"/>
                </a:cxn>
                <a:cxn ang="0">
                  <a:pos x="33" y="201"/>
                </a:cxn>
                <a:cxn ang="0">
                  <a:pos x="25" y="199"/>
                </a:cxn>
                <a:cxn ang="0">
                  <a:pos x="9" y="208"/>
                </a:cxn>
                <a:cxn ang="0">
                  <a:pos x="4" y="208"/>
                </a:cxn>
              </a:cxnLst>
              <a:rect l="0" t="0" r="r" b="b"/>
              <a:pathLst>
                <a:path w="193" h="224">
                  <a:moveTo>
                    <a:pt x="4" y="208"/>
                  </a:moveTo>
                  <a:lnTo>
                    <a:pt x="4" y="196"/>
                  </a:lnTo>
                  <a:lnTo>
                    <a:pt x="3" y="191"/>
                  </a:lnTo>
                  <a:lnTo>
                    <a:pt x="0" y="0"/>
                  </a:lnTo>
                  <a:lnTo>
                    <a:pt x="6" y="5"/>
                  </a:lnTo>
                  <a:lnTo>
                    <a:pt x="11" y="14"/>
                  </a:lnTo>
                  <a:lnTo>
                    <a:pt x="29" y="43"/>
                  </a:lnTo>
                  <a:lnTo>
                    <a:pt x="29" y="48"/>
                  </a:lnTo>
                  <a:lnTo>
                    <a:pt x="25" y="42"/>
                  </a:lnTo>
                  <a:lnTo>
                    <a:pt x="17" y="40"/>
                  </a:lnTo>
                  <a:lnTo>
                    <a:pt x="11" y="42"/>
                  </a:lnTo>
                  <a:lnTo>
                    <a:pt x="10" y="50"/>
                  </a:lnTo>
                  <a:lnTo>
                    <a:pt x="14" y="58"/>
                  </a:lnTo>
                  <a:lnTo>
                    <a:pt x="20" y="61"/>
                  </a:lnTo>
                  <a:lnTo>
                    <a:pt x="26" y="67"/>
                  </a:lnTo>
                  <a:lnTo>
                    <a:pt x="31" y="74"/>
                  </a:lnTo>
                  <a:lnTo>
                    <a:pt x="37" y="94"/>
                  </a:lnTo>
                  <a:lnTo>
                    <a:pt x="42" y="99"/>
                  </a:lnTo>
                  <a:lnTo>
                    <a:pt x="59" y="111"/>
                  </a:lnTo>
                  <a:lnTo>
                    <a:pt x="74" y="129"/>
                  </a:lnTo>
                  <a:lnTo>
                    <a:pt x="81" y="132"/>
                  </a:lnTo>
                  <a:lnTo>
                    <a:pt x="86" y="136"/>
                  </a:lnTo>
                  <a:lnTo>
                    <a:pt x="94" y="138"/>
                  </a:lnTo>
                  <a:lnTo>
                    <a:pt x="97" y="144"/>
                  </a:lnTo>
                  <a:lnTo>
                    <a:pt x="108" y="148"/>
                  </a:lnTo>
                  <a:lnTo>
                    <a:pt x="119" y="161"/>
                  </a:lnTo>
                  <a:lnTo>
                    <a:pt x="142" y="179"/>
                  </a:lnTo>
                  <a:lnTo>
                    <a:pt x="156" y="187"/>
                  </a:lnTo>
                  <a:lnTo>
                    <a:pt x="182" y="190"/>
                  </a:lnTo>
                  <a:lnTo>
                    <a:pt x="192" y="187"/>
                  </a:lnTo>
                  <a:lnTo>
                    <a:pt x="193" y="193"/>
                  </a:lnTo>
                  <a:lnTo>
                    <a:pt x="191" y="206"/>
                  </a:lnTo>
                  <a:lnTo>
                    <a:pt x="187" y="210"/>
                  </a:lnTo>
                  <a:lnTo>
                    <a:pt x="175" y="215"/>
                  </a:lnTo>
                  <a:lnTo>
                    <a:pt x="155" y="212"/>
                  </a:lnTo>
                  <a:lnTo>
                    <a:pt x="129" y="220"/>
                  </a:lnTo>
                  <a:lnTo>
                    <a:pt x="127" y="224"/>
                  </a:lnTo>
                  <a:lnTo>
                    <a:pt x="118" y="222"/>
                  </a:lnTo>
                  <a:lnTo>
                    <a:pt x="102" y="212"/>
                  </a:lnTo>
                  <a:lnTo>
                    <a:pt x="74" y="206"/>
                  </a:lnTo>
                  <a:lnTo>
                    <a:pt x="48" y="206"/>
                  </a:lnTo>
                  <a:lnTo>
                    <a:pt x="40" y="202"/>
                  </a:lnTo>
                  <a:lnTo>
                    <a:pt x="33" y="201"/>
                  </a:lnTo>
                  <a:lnTo>
                    <a:pt x="25" y="199"/>
                  </a:lnTo>
                  <a:lnTo>
                    <a:pt x="9" y="208"/>
                  </a:lnTo>
                  <a:lnTo>
                    <a:pt x="4" y="208"/>
                  </a:ln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 sz="1950" dirty="0">
                <a:latin typeface="Raleway Light"/>
              </a:endParaRPr>
            </a:p>
          </p:txBody>
        </p:sp>
        <p:sp>
          <p:nvSpPr>
            <p:cNvPr id="144" name="Freeform 258">
              <a:extLst>
                <a:ext uri="{FF2B5EF4-FFF2-40B4-BE49-F238E27FC236}">
                  <a16:creationId xmlns:a16="http://schemas.microsoft.com/office/drawing/2014/main" id="{A8E40E31-654B-B178-9813-8B326793AD8D}"/>
                </a:ext>
              </a:extLst>
            </p:cNvPr>
            <p:cNvSpPr>
              <a:spLocks noChangeAspect="1"/>
            </p:cNvSpPr>
            <p:nvPr/>
          </p:nvSpPr>
          <p:spPr bwMode="gray">
            <a:xfrm>
              <a:off x="4036511" y="4536856"/>
              <a:ext cx="122684" cy="110550"/>
            </a:xfrm>
            <a:custGeom>
              <a:avLst/>
              <a:gdLst/>
              <a:ahLst/>
              <a:cxnLst>
                <a:cxn ang="0">
                  <a:pos x="197" y="195"/>
                </a:cxn>
                <a:cxn ang="0">
                  <a:pos x="172" y="187"/>
                </a:cxn>
                <a:cxn ang="0">
                  <a:pos x="146" y="193"/>
                </a:cxn>
                <a:cxn ang="0">
                  <a:pos x="129" y="190"/>
                </a:cxn>
                <a:cxn ang="0">
                  <a:pos x="124" y="217"/>
                </a:cxn>
                <a:cxn ang="0">
                  <a:pos x="103" y="221"/>
                </a:cxn>
                <a:cxn ang="0">
                  <a:pos x="91" y="214"/>
                </a:cxn>
                <a:cxn ang="0">
                  <a:pos x="79" y="205"/>
                </a:cxn>
                <a:cxn ang="0">
                  <a:pos x="59" y="178"/>
                </a:cxn>
                <a:cxn ang="0">
                  <a:pos x="52" y="166"/>
                </a:cxn>
                <a:cxn ang="0">
                  <a:pos x="47" y="151"/>
                </a:cxn>
                <a:cxn ang="0">
                  <a:pos x="43" y="140"/>
                </a:cxn>
                <a:cxn ang="0">
                  <a:pos x="30" y="139"/>
                </a:cxn>
                <a:cxn ang="0">
                  <a:pos x="26" y="130"/>
                </a:cxn>
                <a:cxn ang="0">
                  <a:pos x="15" y="122"/>
                </a:cxn>
                <a:cxn ang="0">
                  <a:pos x="0" y="101"/>
                </a:cxn>
                <a:cxn ang="0">
                  <a:pos x="4" y="84"/>
                </a:cxn>
                <a:cxn ang="0">
                  <a:pos x="9" y="60"/>
                </a:cxn>
                <a:cxn ang="0">
                  <a:pos x="11" y="55"/>
                </a:cxn>
                <a:cxn ang="0">
                  <a:pos x="22" y="50"/>
                </a:cxn>
                <a:cxn ang="0">
                  <a:pos x="38" y="49"/>
                </a:cxn>
                <a:cxn ang="0">
                  <a:pos x="46" y="39"/>
                </a:cxn>
                <a:cxn ang="0">
                  <a:pos x="44" y="32"/>
                </a:cxn>
                <a:cxn ang="0">
                  <a:pos x="43" y="26"/>
                </a:cxn>
                <a:cxn ang="0">
                  <a:pos x="57" y="9"/>
                </a:cxn>
                <a:cxn ang="0">
                  <a:pos x="62" y="5"/>
                </a:cxn>
                <a:cxn ang="0">
                  <a:pos x="71" y="0"/>
                </a:cxn>
                <a:cxn ang="0">
                  <a:pos x="114" y="6"/>
                </a:cxn>
                <a:cxn ang="0">
                  <a:pos x="154" y="3"/>
                </a:cxn>
                <a:cxn ang="0">
                  <a:pos x="168" y="0"/>
                </a:cxn>
                <a:cxn ang="0">
                  <a:pos x="200" y="3"/>
                </a:cxn>
                <a:cxn ang="0">
                  <a:pos x="225" y="11"/>
                </a:cxn>
                <a:cxn ang="0">
                  <a:pos x="222" y="25"/>
                </a:cxn>
                <a:cxn ang="0">
                  <a:pos x="218" y="33"/>
                </a:cxn>
                <a:cxn ang="0">
                  <a:pos x="206" y="49"/>
                </a:cxn>
                <a:cxn ang="0">
                  <a:pos x="208" y="90"/>
                </a:cxn>
                <a:cxn ang="0">
                  <a:pos x="220" y="114"/>
                </a:cxn>
                <a:cxn ang="0">
                  <a:pos x="221" y="117"/>
                </a:cxn>
                <a:cxn ang="0">
                  <a:pos x="225" y="140"/>
                </a:cxn>
                <a:cxn ang="0">
                  <a:pos x="218" y="181"/>
                </a:cxn>
                <a:cxn ang="0">
                  <a:pos x="203" y="197"/>
                </a:cxn>
              </a:cxnLst>
              <a:rect l="0" t="0" r="r" b="b"/>
              <a:pathLst>
                <a:path w="226" h="221">
                  <a:moveTo>
                    <a:pt x="203" y="197"/>
                  </a:moveTo>
                  <a:lnTo>
                    <a:pt x="197" y="195"/>
                  </a:lnTo>
                  <a:lnTo>
                    <a:pt x="193" y="193"/>
                  </a:lnTo>
                  <a:lnTo>
                    <a:pt x="172" y="187"/>
                  </a:lnTo>
                  <a:lnTo>
                    <a:pt x="150" y="193"/>
                  </a:lnTo>
                  <a:lnTo>
                    <a:pt x="146" y="193"/>
                  </a:lnTo>
                  <a:lnTo>
                    <a:pt x="136" y="190"/>
                  </a:lnTo>
                  <a:lnTo>
                    <a:pt x="129" y="190"/>
                  </a:lnTo>
                  <a:lnTo>
                    <a:pt x="123" y="193"/>
                  </a:lnTo>
                  <a:lnTo>
                    <a:pt x="124" y="217"/>
                  </a:lnTo>
                  <a:lnTo>
                    <a:pt x="120" y="221"/>
                  </a:lnTo>
                  <a:lnTo>
                    <a:pt x="103" y="221"/>
                  </a:lnTo>
                  <a:lnTo>
                    <a:pt x="91" y="216"/>
                  </a:lnTo>
                  <a:lnTo>
                    <a:pt x="91" y="214"/>
                  </a:lnTo>
                  <a:lnTo>
                    <a:pt x="89" y="214"/>
                  </a:lnTo>
                  <a:lnTo>
                    <a:pt x="79" y="205"/>
                  </a:lnTo>
                  <a:lnTo>
                    <a:pt x="65" y="188"/>
                  </a:lnTo>
                  <a:lnTo>
                    <a:pt x="59" y="178"/>
                  </a:lnTo>
                  <a:lnTo>
                    <a:pt x="58" y="172"/>
                  </a:lnTo>
                  <a:lnTo>
                    <a:pt x="52" y="166"/>
                  </a:lnTo>
                  <a:lnTo>
                    <a:pt x="52" y="156"/>
                  </a:lnTo>
                  <a:lnTo>
                    <a:pt x="47" y="151"/>
                  </a:lnTo>
                  <a:lnTo>
                    <a:pt x="46" y="143"/>
                  </a:lnTo>
                  <a:lnTo>
                    <a:pt x="43" y="140"/>
                  </a:lnTo>
                  <a:lnTo>
                    <a:pt x="32" y="140"/>
                  </a:lnTo>
                  <a:lnTo>
                    <a:pt x="30" y="139"/>
                  </a:lnTo>
                  <a:lnTo>
                    <a:pt x="26" y="135"/>
                  </a:lnTo>
                  <a:lnTo>
                    <a:pt x="26" y="130"/>
                  </a:lnTo>
                  <a:lnTo>
                    <a:pt x="17" y="123"/>
                  </a:lnTo>
                  <a:lnTo>
                    <a:pt x="15" y="122"/>
                  </a:lnTo>
                  <a:lnTo>
                    <a:pt x="6" y="107"/>
                  </a:lnTo>
                  <a:lnTo>
                    <a:pt x="0" y="101"/>
                  </a:lnTo>
                  <a:lnTo>
                    <a:pt x="0" y="95"/>
                  </a:lnTo>
                  <a:lnTo>
                    <a:pt x="4" y="84"/>
                  </a:lnTo>
                  <a:lnTo>
                    <a:pt x="9" y="75"/>
                  </a:lnTo>
                  <a:lnTo>
                    <a:pt x="9" y="60"/>
                  </a:lnTo>
                  <a:lnTo>
                    <a:pt x="10" y="58"/>
                  </a:lnTo>
                  <a:lnTo>
                    <a:pt x="11" y="55"/>
                  </a:lnTo>
                  <a:lnTo>
                    <a:pt x="15" y="53"/>
                  </a:lnTo>
                  <a:lnTo>
                    <a:pt x="22" y="50"/>
                  </a:lnTo>
                  <a:lnTo>
                    <a:pt x="32" y="50"/>
                  </a:lnTo>
                  <a:lnTo>
                    <a:pt x="38" y="49"/>
                  </a:lnTo>
                  <a:lnTo>
                    <a:pt x="39" y="46"/>
                  </a:lnTo>
                  <a:lnTo>
                    <a:pt x="46" y="39"/>
                  </a:lnTo>
                  <a:lnTo>
                    <a:pt x="46" y="32"/>
                  </a:lnTo>
                  <a:lnTo>
                    <a:pt x="44" y="32"/>
                  </a:lnTo>
                  <a:lnTo>
                    <a:pt x="42" y="30"/>
                  </a:lnTo>
                  <a:lnTo>
                    <a:pt x="43" y="26"/>
                  </a:lnTo>
                  <a:lnTo>
                    <a:pt x="50" y="15"/>
                  </a:lnTo>
                  <a:lnTo>
                    <a:pt x="57" y="9"/>
                  </a:lnTo>
                  <a:lnTo>
                    <a:pt x="58" y="6"/>
                  </a:lnTo>
                  <a:lnTo>
                    <a:pt x="62" y="5"/>
                  </a:lnTo>
                  <a:lnTo>
                    <a:pt x="66" y="0"/>
                  </a:lnTo>
                  <a:lnTo>
                    <a:pt x="71" y="0"/>
                  </a:lnTo>
                  <a:lnTo>
                    <a:pt x="95" y="6"/>
                  </a:lnTo>
                  <a:lnTo>
                    <a:pt x="114" y="6"/>
                  </a:lnTo>
                  <a:lnTo>
                    <a:pt x="139" y="1"/>
                  </a:lnTo>
                  <a:lnTo>
                    <a:pt x="154" y="3"/>
                  </a:lnTo>
                  <a:lnTo>
                    <a:pt x="166" y="1"/>
                  </a:lnTo>
                  <a:lnTo>
                    <a:pt x="168" y="0"/>
                  </a:lnTo>
                  <a:lnTo>
                    <a:pt x="175" y="0"/>
                  </a:lnTo>
                  <a:lnTo>
                    <a:pt x="200" y="3"/>
                  </a:lnTo>
                  <a:lnTo>
                    <a:pt x="225" y="10"/>
                  </a:lnTo>
                  <a:lnTo>
                    <a:pt x="225" y="11"/>
                  </a:lnTo>
                  <a:lnTo>
                    <a:pt x="225" y="22"/>
                  </a:lnTo>
                  <a:lnTo>
                    <a:pt x="222" y="25"/>
                  </a:lnTo>
                  <a:lnTo>
                    <a:pt x="222" y="27"/>
                  </a:lnTo>
                  <a:lnTo>
                    <a:pt x="218" y="33"/>
                  </a:lnTo>
                  <a:lnTo>
                    <a:pt x="210" y="39"/>
                  </a:lnTo>
                  <a:lnTo>
                    <a:pt x="206" y="49"/>
                  </a:lnTo>
                  <a:lnTo>
                    <a:pt x="206" y="71"/>
                  </a:lnTo>
                  <a:lnTo>
                    <a:pt x="208" y="90"/>
                  </a:lnTo>
                  <a:lnTo>
                    <a:pt x="211" y="101"/>
                  </a:lnTo>
                  <a:lnTo>
                    <a:pt x="220" y="114"/>
                  </a:lnTo>
                  <a:lnTo>
                    <a:pt x="220" y="116"/>
                  </a:lnTo>
                  <a:lnTo>
                    <a:pt x="221" y="117"/>
                  </a:lnTo>
                  <a:lnTo>
                    <a:pt x="226" y="125"/>
                  </a:lnTo>
                  <a:lnTo>
                    <a:pt x="225" y="140"/>
                  </a:lnTo>
                  <a:lnTo>
                    <a:pt x="220" y="162"/>
                  </a:lnTo>
                  <a:lnTo>
                    <a:pt x="218" y="181"/>
                  </a:lnTo>
                  <a:lnTo>
                    <a:pt x="216" y="184"/>
                  </a:lnTo>
                  <a:lnTo>
                    <a:pt x="203" y="197"/>
                  </a:ln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 sz="1950" dirty="0">
                <a:latin typeface="Raleway Light"/>
              </a:endParaRPr>
            </a:p>
          </p:txBody>
        </p:sp>
        <p:sp>
          <p:nvSpPr>
            <p:cNvPr id="145" name="Freeform 259">
              <a:extLst>
                <a:ext uri="{FF2B5EF4-FFF2-40B4-BE49-F238E27FC236}">
                  <a16:creationId xmlns:a16="http://schemas.microsoft.com/office/drawing/2014/main" id="{DF41097F-6481-C496-9397-E70EF5C4F243}"/>
                </a:ext>
              </a:extLst>
            </p:cNvPr>
            <p:cNvSpPr>
              <a:spLocks noChangeAspect="1"/>
            </p:cNvSpPr>
            <p:nvPr/>
          </p:nvSpPr>
          <p:spPr bwMode="gray">
            <a:xfrm rot="20552049">
              <a:off x="3793871" y="4377172"/>
              <a:ext cx="10905" cy="9827"/>
            </a:xfrm>
            <a:custGeom>
              <a:avLst/>
              <a:gdLst/>
              <a:ahLst/>
              <a:cxnLst>
                <a:cxn ang="0">
                  <a:pos x="148" y="0"/>
                </a:cxn>
                <a:cxn ang="0">
                  <a:pos x="169" y="17"/>
                </a:cxn>
                <a:cxn ang="0">
                  <a:pos x="183" y="54"/>
                </a:cxn>
                <a:cxn ang="0">
                  <a:pos x="114" y="93"/>
                </a:cxn>
                <a:cxn ang="0">
                  <a:pos x="86" y="86"/>
                </a:cxn>
                <a:cxn ang="0">
                  <a:pos x="66" y="72"/>
                </a:cxn>
                <a:cxn ang="0">
                  <a:pos x="14" y="72"/>
                </a:cxn>
                <a:cxn ang="0">
                  <a:pos x="0" y="41"/>
                </a:cxn>
                <a:cxn ang="0">
                  <a:pos x="24" y="24"/>
                </a:cxn>
                <a:cxn ang="0">
                  <a:pos x="54" y="24"/>
                </a:cxn>
                <a:cxn ang="0">
                  <a:pos x="83" y="44"/>
                </a:cxn>
                <a:cxn ang="0">
                  <a:pos x="148" y="0"/>
                </a:cxn>
              </a:cxnLst>
              <a:rect l="0" t="0" r="r" b="b"/>
              <a:pathLst>
                <a:path w="183" h="93">
                  <a:moveTo>
                    <a:pt x="148" y="0"/>
                  </a:moveTo>
                  <a:lnTo>
                    <a:pt x="169" y="17"/>
                  </a:lnTo>
                  <a:lnTo>
                    <a:pt x="183" y="54"/>
                  </a:lnTo>
                  <a:lnTo>
                    <a:pt x="114" y="93"/>
                  </a:lnTo>
                  <a:lnTo>
                    <a:pt x="86" y="86"/>
                  </a:lnTo>
                  <a:lnTo>
                    <a:pt x="66" y="72"/>
                  </a:lnTo>
                  <a:lnTo>
                    <a:pt x="14" y="72"/>
                  </a:lnTo>
                  <a:lnTo>
                    <a:pt x="0" y="41"/>
                  </a:lnTo>
                  <a:lnTo>
                    <a:pt x="24" y="24"/>
                  </a:lnTo>
                  <a:lnTo>
                    <a:pt x="54" y="24"/>
                  </a:lnTo>
                  <a:lnTo>
                    <a:pt x="83" y="44"/>
                  </a:lnTo>
                  <a:lnTo>
                    <a:pt x="148" y="0"/>
                  </a:ln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 sz="1950" dirty="0">
                <a:latin typeface="Raleway Light"/>
              </a:endParaRPr>
            </a:p>
          </p:txBody>
        </p:sp>
        <p:sp>
          <p:nvSpPr>
            <p:cNvPr id="146" name="Freeform 260">
              <a:extLst>
                <a:ext uri="{FF2B5EF4-FFF2-40B4-BE49-F238E27FC236}">
                  <a16:creationId xmlns:a16="http://schemas.microsoft.com/office/drawing/2014/main" id="{5E5FFF3E-167C-686E-AB96-F21944B44D9D}"/>
                </a:ext>
              </a:extLst>
            </p:cNvPr>
            <p:cNvSpPr>
              <a:spLocks noChangeAspect="1"/>
            </p:cNvSpPr>
            <p:nvPr/>
          </p:nvSpPr>
          <p:spPr bwMode="gray">
            <a:xfrm rot="20552049">
              <a:off x="3692997" y="4364889"/>
              <a:ext cx="8180" cy="9827"/>
            </a:xfrm>
            <a:custGeom>
              <a:avLst/>
              <a:gdLst/>
              <a:ahLst/>
              <a:cxnLst>
                <a:cxn ang="0">
                  <a:pos x="24" y="37"/>
                </a:cxn>
                <a:cxn ang="0">
                  <a:pos x="0" y="0"/>
                </a:cxn>
                <a:cxn ang="0">
                  <a:pos x="0" y="10"/>
                </a:cxn>
                <a:cxn ang="0">
                  <a:pos x="5" y="41"/>
                </a:cxn>
                <a:cxn ang="0">
                  <a:pos x="24" y="72"/>
                </a:cxn>
                <a:cxn ang="0">
                  <a:pos x="101" y="102"/>
                </a:cxn>
                <a:cxn ang="0">
                  <a:pos x="101" y="85"/>
                </a:cxn>
                <a:cxn ang="0">
                  <a:pos x="59" y="68"/>
                </a:cxn>
                <a:cxn ang="0">
                  <a:pos x="24" y="37"/>
                </a:cxn>
              </a:cxnLst>
              <a:rect l="0" t="0" r="r" b="b"/>
              <a:pathLst>
                <a:path w="101" h="102">
                  <a:moveTo>
                    <a:pt x="24" y="37"/>
                  </a:moveTo>
                  <a:lnTo>
                    <a:pt x="0" y="0"/>
                  </a:lnTo>
                  <a:lnTo>
                    <a:pt x="0" y="10"/>
                  </a:lnTo>
                  <a:lnTo>
                    <a:pt x="5" y="41"/>
                  </a:lnTo>
                  <a:lnTo>
                    <a:pt x="24" y="72"/>
                  </a:lnTo>
                  <a:lnTo>
                    <a:pt x="101" y="102"/>
                  </a:lnTo>
                  <a:lnTo>
                    <a:pt x="101" y="85"/>
                  </a:lnTo>
                  <a:lnTo>
                    <a:pt x="59" y="68"/>
                  </a:lnTo>
                  <a:lnTo>
                    <a:pt x="24" y="37"/>
                  </a:ln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 sz="1950" dirty="0">
                <a:latin typeface="Raleway Light"/>
              </a:endParaRPr>
            </a:p>
          </p:txBody>
        </p:sp>
        <p:sp>
          <p:nvSpPr>
            <p:cNvPr id="147" name="Freeform 261">
              <a:extLst>
                <a:ext uri="{FF2B5EF4-FFF2-40B4-BE49-F238E27FC236}">
                  <a16:creationId xmlns:a16="http://schemas.microsoft.com/office/drawing/2014/main" id="{5757CE56-8E7B-A487-7911-71DE95BECA03}"/>
                </a:ext>
              </a:extLst>
            </p:cNvPr>
            <p:cNvSpPr>
              <a:spLocks noChangeAspect="1"/>
            </p:cNvSpPr>
            <p:nvPr/>
          </p:nvSpPr>
          <p:spPr bwMode="gray">
            <a:xfrm rot="20552049">
              <a:off x="3706629" y="4362432"/>
              <a:ext cx="5453" cy="9827"/>
            </a:xfrm>
            <a:custGeom>
              <a:avLst/>
              <a:gdLst/>
              <a:ahLst/>
              <a:cxnLst>
                <a:cxn ang="0">
                  <a:pos x="20" y="17"/>
                </a:cxn>
                <a:cxn ang="0">
                  <a:pos x="0" y="0"/>
                </a:cxn>
                <a:cxn ang="0">
                  <a:pos x="13" y="26"/>
                </a:cxn>
                <a:cxn ang="0">
                  <a:pos x="38" y="51"/>
                </a:cxn>
                <a:cxn ang="0">
                  <a:pos x="52" y="82"/>
                </a:cxn>
                <a:cxn ang="0">
                  <a:pos x="62" y="85"/>
                </a:cxn>
                <a:cxn ang="0">
                  <a:pos x="69" y="38"/>
                </a:cxn>
                <a:cxn ang="0">
                  <a:pos x="52" y="23"/>
                </a:cxn>
                <a:cxn ang="0">
                  <a:pos x="20" y="17"/>
                </a:cxn>
              </a:cxnLst>
              <a:rect l="0" t="0" r="r" b="b"/>
              <a:pathLst>
                <a:path w="69" h="85">
                  <a:moveTo>
                    <a:pt x="20" y="17"/>
                  </a:moveTo>
                  <a:lnTo>
                    <a:pt x="0" y="0"/>
                  </a:lnTo>
                  <a:lnTo>
                    <a:pt x="13" y="26"/>
                  </a:lnTo>
                  <a:lnTo>
                    <a:pt x="38" y="51"/>
                  </a:lnTo>
                  <a:lnTo>
                    <a:pt x="52" y="82"/>
                  </a:lnTo>
                  <a:lnTo>
                    <a:pt x="62" y="85"/>
                  </a:lnTo>
                  <a:lnTo>
                    <a:pt x="69" y="38"/>
                  </a:lnTo>
                  <a:lnTo>
                    <a:pt x="52" y="23"/>
                  </a:lnTo>
                  <a:lnTo>
                    <a:pt x="20" y="17"/>
                  </a:ln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 sz="1950" dirty="0">
                <a:latin typeface="Raleway Light"/>
              </a:endParaRPr>
            </a:p>
          </p:txBody>
        </p:sp>
        <p:sp>
          <p:nvSpPr>
            <p:cNvPr id="148" name="Freeform 262">
              <a:extLst>
                <a:ext uri="{FF2B5EF4-FFF2-40B4-BE49-F238E27FC236}">
                  <a16:creationId xmlns:a16="http://schemas.microsoft.com/office/drawing/2014/main" id="{A0EA2293-E45A-DA4B-E3AE-24AC414D0743}"/>
                </a:ext>
              </a:extLst>
            </p:cNvPr>
            <p:cNvSpPr>
              <a:spLocks noChangeAspect="1"/>
            </p:cNvSpPr>
            <p:nvPr/>
          </p:nvSpPr>
          <p:spPr bwMode="gray">
            <a:xfrm>
              <a:off x="3153194" y="4288732"/>
              <a:ext cx="128137" cy="115464"/>
            </a:xfrm>
            <a:custGeom>
              <a:avLst/>
              <a:gdLst/>
              <a:ahLst/>
              <a:cxnLst>
                <a:cxn ang="0">
                  <a:pos x="223" y="0"/>
                </a:cxn>
                <a:cxn ang="0">
                  <a:pos x="206" y="11"/>
                </a:cxn>
                <a:cxn ang="0">
                  <a:pos x="187" y="16"/>
                </a:cxn>
                <a:cxn ang="0">
                  <a:pos x="163" y="21"/>
                </a:cxn>
                <a:cxn ang="0">
                  <a:pos x="156" y="14"/>
                </a:cxn>
                <a:cxn ang="0">
                  <a:pos x="149" y="16"/>
                </a:cxn>
                <a:cxn ang="0">
                  <a:pos x="143" y="18"/>
                </a:cxn>
                <a:cxn ang="0">
                  <a:pos x="136" y="38"/>
                </a:cxn>
                <a:cxn ang="0">
                  <a:pos x="123" y="43"/>
                </a:cxn>
                <a:cxn ang="0">
                  <a:pos x="117" y="50"/>
                </a:cxn>
                <a:cxn ang="0">
                  <a:pos x="110" y="58"/>
                </a:cxn>
                <a:cxn ang="0">
                  <a:pos x="101" y="61"/>
                </a:cxn>
                <a:cxn ang="0">
                  <a:pos x="93" y="63"/>
                </a:cxn>
                <a:cxn ang="0">
                  <a:pos x="78" y="54"/>
                </a:cxn>
                <a:cxn ang="0">
                  <a:pos x="68" y="72"/>
                </a:cxn>
                <a:cxn ang="0">
                  <a:pos x="46" y="72"/>
                </a:cxn>
                <a:cxn ang="0">
                  <a:pos x="43" y="95"/>
                </a:cxn>
                <a:cxn ang="0">
                  <a:pos x="35" y="101"/>
                </a:cxn>
                <a:cxn ang="0">
                  <a:pos x="29" y="111"/>
                </a:cxn>
                <a:cxn ang="0">
                  <a:pos x="2" y="112"/>
                </a:cxn>
                <a:cxn ang="0">
                  <a:pos x="2" y="120"/>
                </a:cxn>
                <a:cxn ang="0">
                  <a:pos x="20" y="141"/>
                </a:cxn>
                <a:cxn ang="0">
                  <a:pos x="57" y="181"/>
                </a:cxn>
                <a:cxn ang="0">
                  <a:pos x="70" y="194"/>
                </a:cxn>
                <a:cxn ang="0">
                  <a:pos x="95" y="211"/>
                </a:cxn>
                <a:cxn ang="0">
                  <a:pos x="98" y="221"/>
                </a:cxn>
                <a:cxn ang="0">
                  <a:pos x="105" y="215"/>
                </a:cxn>
                <a:cxn ang="0">
                  <a:pos x="120" y="220"/>
                </a:cxn>
                <a:cxn ang="0">
                  <a:pos x="152" y="226"/>
                </a:cxn>
                <a:cxn ang="0">
                  <a:pos x="165" y="224"/>
                </a:cxn>
                <a:cxn ang="0">
                  <a:pos x="182" y="235"/>
                </a:cxn>
                <a:cxn ang="0">
                  <a:pos x="197" y="236"/>
                </a:cxn>
                <a:cxn ang="0">
                  <a:pos x="214" y="231"/>
                </a:cxn>
                <a:cxn ang="0">
                  <a:pos x="212" y="224"/>
                </a:cxn>
                <a:cxn ang="0">
                  <a:pos x="204" y="200"/>
                </a:cxn>
                <a:cxn ang="0">
                  <a:pos x="212" y="181"/>
                </a:cxn>
                <a:cxn ang="0">
                  <a:pos x="219" y="117"/>
                </a:cxn>
                <a:cxn ang="0">
                  <a:pos x="231" y="43"/>
                </a:cxn>
                <a:cxn ang="0">
                  <a:pos x="234" y="0"/>
                </a:cxn>
              </a:cxnLst>
              <a:rect l="0" t="0" r="r" b="b"/>
              <a:pathLst>
                <a:path w="234" h="236">
                  <a:moveTo>
                    <a:pt x="234" y="0"/>
                  </a:moveTo>
                  <a:lnTo>
                    <a:pt x="223" y="0"/>
                  </a:lnTo>
                  <a:lnTo>
                    <a:pt x="209" y="6"/>
                  </a:lnTo>
                  <a:lnTo>
                    <a:pt x="206" y="11"/>
                  </a:lnTo>
                  <a:lnTo>
                    <a:pt x="197" y="16"/>
                  </a:lnTo>
                  <a:lnTo>
                    <a:pt x="187" y="16"/>
                  </a:lnTo>
                  <a:lnTo>
                    <a:pt x="180" y="21"/>
                  </a:lnTo>
                  <a:lnTo>
                    <a:pt x="163" y="21"/>
                  </a:lnTo>
                  <a:lnTo>
                    <a:pt x="160" y="18"/>
                  </a:lnTo>
                  <a:lnTo>
                    <a:pt x="156" y="14"/>
                  </a:lnTo>
                  <a:lnTo>
                    <a:pt x="150" y="12"/>
                  </a:lnTo>
                  <a:lnTo>
                    <a:pt x="149" y="16"/>
                  </a:lnTo>
                  <a:lnTo>
                    <a:pt x="147" y="17"/>
                  </a:lnTo>
                  <a:lnTo>
                    <a:pt x="143" y="18"/>
                  </a:lnTo>
                  <a:lnTo>
                    <a:pt x="139" y="25"/>
                  </a:lnTo>
                  <a:lnTo>
                    <a:pt x="136" y="38"/>
                  </a:lnTo>
                  <a:lnTo>
                    <a:pt x="133" y="41"/>
                  </a:lnTo>
                  <a:lnTo>
                    <a:pt x="123" y="43"/>
                  </a:lnTo>
                  <a:lnTo>
                    <a:pt x="118" y="48"/>
                  </a:lnTo>
                  <a:lnTo>
                    <a:pt x="117" y="50"/>
                  </a:lnTo>
                  <a:lnTo>
                    <a:pt x="113" y="52"/>
                  </a:lnTo>
                  <a:lnTo>
                    <a:pt x="110" y="58"/>
                  </a:lnTo>
                  <a:lnTo>
                    <a:pt x="101" y="59"/>
                  </a:lnTo>
                  <a:lnTo>
                    <a:pt x="101" y="61"/>
                  </a:lnTo>
                  <a:lnTo>
                    <a:pt x="99" y="63"/>
                  </a:lnTo>
                  <a:lnTo>
                    <a:pt x="93" y="63"/>
                  </a:lnTo>
                  <a:lnTo>
                    <a:pt x="85" y="57"/>
                  </a:lnTo>
                  <a:lnTo>
                    <a:pt x="78" y="54"/>
                  </a:lnTo>
                  <a:lnTo>
                    <a:pt x="72" y="64"/>
                  </a:lnTo>
                  <a:lnTo>
                    <a:pt x="68" y="72"/>
                  </a:lnTo>
                  <a:lnTo>
                    <a:pt x="51" y="74"/>
                  </a:lnTo>
                  <a:lnTo>
                    <a:pt x="46" y="72"/>
                  </a:lnTo>
                  <a:lnTo>
                    <a:pt x="43" y="80"/>
                  </a:lnTo>
                  <a:lnTo>
                    <a:pt x="43" y="95"/>
                  </a:lnTo>
                  <a:lnTo>
                    <a:pt x="41" y="96"/>
                  </a:lnTo>
                  <a:lnTo>
                    <a:pt x="35" y="101"/>
                  </a:lnTo>
                  <a:lnTo>
                    <a:pt x="32" y="108"/>
                  </a:lnTo>
                  <a:lnTo>
                    <a:pt x="29" y="111"/>
                  </a:lnTo>
                  <a:lnTo>
                    <a:pt x="12" y="112"/>
                  </a:lnTo>
                  <a:lnTo>
                    <a:pt x="2" y="112"/>
                  </a:lnTo>
                  <a:lnTo>
                    <a:pt x="0" y="118"/>
                  </a:lnTo>
                  <a:lnTo>
                    <a:pt x="2" y="120"/>
                  </a:lnTo>
                  <a:lnTo>
                    <a:pt x="16" y="136"/>
                  </a:lnTo>
                  <a:lnTo>
                    <a:pt x="20" y="141"/>
                  </a:lnTo>
                  <a:lnTo>
                    <a:pt x="42" y="162"/>
                  </a:lnTo>
                  <a:lnTo>
                    <a:pt x="57" y="181"/>
                  </a:lnTo>
                  <a:lnTo>
                    <a:pt x="66" y="189"/>
                  </a:lnTo>
                  <a:lnTo>
                    <a:pt x="70" y="194"/>
                  </a:lnTo>
                  <a:lnTo>
                    <a:pt x="77" y="197"/>
                  </a:lnTo>
                  <a:lnTo>
                    <a:pt x="95" y="211"/>
                  </a:lnTo>
                  <a:lnTo>
                    <a:pt x="98" y="217"/>
                  </a:lnTo>
                  <a:lnTo>
                    <a:pt x="98" y="221"/>
                  </a:lnTo>
                  <a:lnTo>
                    <a:pt x="99" y="221"/>
                  </a:lnTo>
                  <a:lnTo>
                    <a:pt x="105" y="215"/>
                  </a:lnTo>
                  <a:lnTo>
                    <a:pt x="110" y="215"/>
                  </a:lnTo>
                  <a:lnTo>
                    <a:pt x="120" y="220"/>
                  </a:lnTo>
                  <a:lnTo>
                    <a:pt x="143" y="226"/>
                  </a:lnTo>
                  <a:lnTo>
                    <a:pt x="152" y="226"/>
                  </a:lnTo>
                  <a:lnTo>
                    <a:pt x="160" y="224"/>
                  </a:lnTo>
                  <a:lnTo>
                    <a:pt x="165" y="224"/>
                  </a:lnTo>
                  <a:lnTo>
                    <a:pt x="174" y="227"/>
                  </a:lnTo>
                  <a:lnTo>
                    <a:pt x="182" y="235"/>
                  </a:lnTo>
                  <a:lnTo>
                    <a:pt x="187" y="236"/>
                  </a:lnTo>
                  <a:lnTo>
                    <a:pt x="197" y="236"/>
                  </a:lnTo>
                  <a:lnTo>
                    <a:pt x="209" y="233"/>
                  </a:lnTo>
                  <a:lnTo>
                    <a:pt x="214" y="231"/>
                  </a:lnTo>
                  <a:lnTo>
                    <a:pt x="214" y="230"/>
                  </a:lnTo>
                  <a:lnTo>
                    <a:pt x="212" y="224"/>
                  </a:lnTo>
                  <a:lnTo>
                    <a:pt x="204" y="211"/>
                  </a:lnTo>
                  <a:lnTo>
                    <a:pt x="204" y="200"/>
                  </a:lnTo>
                  <a:lnTo>
                    <a:pt x="209" y="190"/>
                  </a:lnTo>
                  <a:lnTo>
                    <a:pt x="212" y="181"/>
                  </a:lnTo>
                  <a:lnTo>
                    <a:pt x="213" y="156"/>
                  </a:lnTo>
                  <a:lnTo>
                    <a:pt x="219" y="117"/>
                  </a:lnTo>
                  <a:lnTo>
                    <a:pt x="219" y="82"/>
                  </a:lnTo>
                  <a:lnTo>
                    <a:pt x="231" y="43"/>
                  </a:lnTo>
                  <a:lnTo>
                    <a:pt x="234" y="23"/>
                  </a:lnTo>
                  <a:lnTo>
                    <a:pt x="234" y="0"/>
                  </a:ln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 sz="1950" dirty="0">
                <a:latin typeface="Raleway Light"/>
              </a:endParaRPr>
            </a:p>
          </p:txBody>
        </p:sp>
        <p:sp>
          <p:nvSpPr>
            <p:cNvPr id="149" name="Freeform 263">
              <a:extLst>
                <a:ext uri="{FF2B5EF4-FFF2-40B4-BE49-F238E27FC236}">
                  <a16:creationId xmlns:a16="http://schemas.microsoft.com/office/drawing/2014/main" id="{8A99C492-17A4-BE9F-148A-0D2D7F1F6103}"/>
                </a:ext>
              </a:extLst>
            </p:cNvPr>
            <p:cNvSpPr>
              <a:spLocks noChangeAspect="1"/>
            </p:cNvSpPr>
            <p:nvPr/>
          </p:nvSpPr>
          <p:spPr bwMode="gray">
            <a:xfrm>
              <a:off x="3289508" y="4436133"/>
              <a:ext cx="174483" cy="66331"/>
            </a:xfrm>
            <a:custGeom>
              <a:avLst/>
              <a:gdLst/>
              <a:ahLst/>
              <a:cxnLst>
                <a:cxn ang="0">
                  <a:pos x="19" y="1"/>
                </a:cxn>
                <a:cxn ang="0">
                  <a:pos x="6" y="9"/>
                </a:cxn>
                <a:cxn ang="0">
                  <a:pos x="16" y="32"/>
                </a:cxn>
                <a:cxn ang="0">
                  <a:pos x="10" y="44"/>
                </a:cxn>
                <a:cxn ang="0">
                  <a:pos x="1" y="71"/>
                </a:cxn>
                <a:cxn ang="0">
                  <a:pos x="7" y="82"/>
                </a:cxn>
                <a:cxn ang="0">
                  <a:pos x="22" y="72"/>
                </a:cxn>
                <a:cxn ang="0">
                  <a:pos x="58" y="80"/>
                </a:cxn>
                <a:cxn ang="0">
                  <a:pos x="75" y="87"/>
                </a:cxn>
                <a:cxn ang="0">
                  <a:pos x="92" y="112"/>
                </a:cxn>
                <a:cxn ang="0">
                  <a:pos x="109" y="103"/>
                </a:cxn>
                <a:cxn ang="0">
                  <a:pos x="117" y="131"/>
                </a:cxn>
                <a:cxn ang="0">
                  <a:pos x="135" y="134"/>
                </a:cxn>
                <a:cxn ang="0">
                  <a:pos x="157" y="110"/>
                </a:cxn>
                <a:cxn ang="0">
                  <a:pos x="139" y="95"/>
                </a:cxn>
                <a:cxn ang="0">
                  <a:pos x="140" y="81"/>
                </a:cxn>
                <a:cxn ang="0">
                  <a:pos x="160" y="72"/>
                </a:cxn>
                <a:cxn ang="0">
                  <a:pos x="187" y="43"/>
                </a:cxn>
                <a:cxn ang="0">
                  <a:pos x="201" y="34"/>
                </a:cxn>
                <a:cxn ang="0">
                  <a:pos x="222" y="45"/>
                </a:cxn>
                <a:cxn ang="0">
                  <a:pos x="260" y="63"/>
                </a:cxn>
                <a:cxn ang="0">
                  <a:pos x="273" y="71"/>
                </a:cxn>
                <a:cxn ang="0">
                  <a:pos x="258" y="85"/>
                </a:cxn>
                <a:cxn ang="0">
                  <a:pos x="261" y="110"/>
                </a:cxn>
                <a:cxn ang="0">
                  <a:pos x="281" y="128"/>
                </a:cxn>
                <a:cxn ang="0">
                  <a:pos x="290" y="109"/>
                </a:cxn>
                <a:cxn ang="0">
                  <a:pos x="302" y="109"/>
                </a:cxn>
                <a:cxn ang="0">
                  <a:pos x="318" y="87"/>
                </a:cxn>
                <a:cxn ang="0">
                  <a:pos x="313" y="77"/>
                </a:cxn>
                <a:cxn ang="0">
                  <a:pos x="304" y="66"/>
                </a:cxn>
                <a:cxn ang="0">
                  <a:pos x="297" y="48"/>
                </a:cxn>
                <a:cxn ang="0">
                  <a:pos x="266" y="18"/>
                </a:cxn>
                <a:cxn ang="0">
                  <a:pos x="231" y="11"/>
                </a:cxn>
                <a:cxn ang="0">
                  <a:pos x="189" y="1"/>
                </a:cxn>
                <a:cxn ang="0">
                  <a:pos x="176" y="11"/>
                </a:cxn>
                <a:cxn ang="0">
                  <a:pos x="164" y="31"/>
                </a:cxn>
                <a:cxn ang="0">
                  <a:pos x="156" y="20"/>
                </a:cxn>
                <a:cxn ang="0">
                  <a:pos x="118" y="36"/>
                </a:cxn>
                <a:cxn ang="0">
                  <a:pos x="101" y="44"/>
                </a:cxn>
                <a:cxn ang="0">
                  <a:pos x="71" y="34"/>
                </a:cxn>
                <a:cxn ang="0">
                  <a:pos x="45" y="23"/>
                </a:cxn>
                <a:cxn ang="0">
                  <a:pos x="35" y="7"/>
                </a:cxn>
              </a:cxnLst>
              <a:rect l="0" t="0" r="r" b="b"/>
              <a:pathLst>
                <a:path w="318" h="135">
                  <a:moveTo>
                    <a:pt x="23" y="0"/>
                  </a:moveTo>
                  <a:lnTo>
                    <a:pt x="22" y="1"/>
                  </a:lnTo>
                  <a:lnTo>
                    <a:pt x="19" y="1"/>
                  </a:lnTo>
                  <a:lnTo>
                    <a:pt x="17" y="0"/>
                  </a:lnTo>
                  <a:lnTo>
                    <a:pt x="13" y="0"/>
                  </a:lnTo>
                  <a:lnTo>
                    <a:pt x="6" y="9"/>
                  </a:lnTo>
                  <a:lnTo>
                    <a:pt x="5" y="23"/>
                  </a:lnTo>
                  <a:lnTo>
                    <a:pt x="12" y="28"/>
                  </a:lnTo>
                  <a:lnTo>
                    <a:pt x="16" y="32"/>
                  </a:lnTo>
                  <a:lnTo>
                    <a:pt x="15" y="37"/>
                  </a:lnTo>
                  <a:lnTo>
                    <a:pt x="11" y="40"/>
                  </a:lnTo>
                  <a:lnTo>
                    <a:pt x="10" y="44"/>
                  </a:lnTo>
                  <a:lnTo>
                    <a:pt x="10" y="56"/>
                  </a:lnTo>
                  <a:lnTo>
                    <a:pt x="8" y="61"/>
                  </a:lnTo>
                  <a:lnTo>
                    <a:pt x="1" y="71"/>
                  </a:lnTo>
                  <a:lnTo>
                    <a:pt x="0" y="71"/>
                  </a:lnTo>
                  <a:lnTo>
                    <a:pt x="6" y="82"/>
                  </a:lnTo>
                  <a:lnTo>
                    <a:pt x="7" y="82"/>
                  </a:lnTo>
                  <a:lnTo>
                    <a:pt x="10" y="75"/>
                  </a:lnTo>
                  <a:lnTo>
                    <a:pt x="12" y="72"/>
                  </a:lnTo>
                  <a:lnTo>
                    <a:pt x="22" y="72"/>
                  </a:lnTo>
                  <a:lnTo>
                    <a:pt x="40" y="75"/>
                  </a:lnTo>
                  <a:lnTo>
                    <a:pt x="48" y="76"/>
                  </a:lnTo>
                  <a:lnTo>
                    <a:pt x="58" y="80"/>
                  </a:lnTo>
                  <a:lnTo>
                    <a:pt x="67" y="81"/>
                  </a:lnTo>
                  <a:lnTo>
                    <a:pt x="70" y="82"/>
                  </a:lnTo>
                  <a:lnTo>
                    <a:pt x="75" y="87"/>
                  </a:lnTo>
                  <a:lnTo>
                    <a:pt x="78" y="96"/>
                  </a:lnTo>
                  <a:lnTo>
                    <a:pt x="85" y="103"/>
                  </a:lnTo>
                  <a:lnTo>
                    <a:pt x="92" y="112"/>
                  </a:lnTo>
                  <a:lnTo>
                    <a:pt x="98" y="112"/>
                  </a:lnTo>
                  <a:lnTo>
                    <a:pt x="103" y="106"/>
                  </a:lnTo>
                  <a:lnTo>
                    <a:pt x="109" y="103"/>
                  </a:lnTo>
                  <a:lnTo>
                    <a:pt x="113" y="112"/>
                  </a:lnTo>
                  <a:lnTo>
                    <a:pt x="113" y="122"/>
                  </a:lnTo>
                  <a:lnTo>
                    <a:pt x="117" y="131"/>
                  </a:lnTo>
                  <a:lnTo>
                    <a:pt x="118" y="134"/>
                  </a:lnTo>
                  <a:lnTo>
                    <a:pt x="130" y="135"/>
                  </a:lnTo>
                  <a:lnTo>
                    <a:pt x="135" y="134"/>
                  </a:lnTo>
                  <a:lnTo>
                    <a:pt x="152" y="124"/>
                  </a:lnTo>
                  <a:lnTo>
                    <a:pt x="160" y="117"/>
                  </a:lnTo>
                  <a:lnTo>
                    <a:pt x="157" y="110"/>
                  </a:lnTo>
                  <a:lnTo>
                    <a:pt x="152" y="107"/>
                  </a:lnTo>
                  <a:lnTo>
                    <a:pt x="148" y="102"/>
                  </a:lnTo>
                  <a:lnTo>
                    <a:pt x="139" y="95"/>
                  </a:lnTo>
                  <a:lnTo>
                    <a:pt x="137" y="91"/>
                  </a:lnTo>
                  <a:lnTo>
                    <a:pt x="137" y="87"/>
                  </a:lnTo>
                  <a:lnTo>
                    <a:pt x="140" y="81"/>
                  </a:lnTo>
                  <a:lnTo>
                    <a:pt x="148" y="75"/>
                  </a:lnTo>
                  <a:lnTo>
                    <a:pt x="156" y="72"/>
                  </a:lnTo>
                  <a:lnTo>
                    <a:pt x="160" y="72"/>
                  </a:lnTo>
                  <a:lnTo>
                    <a:pt x="168" y="68"/>
                  </a:lnTo>
                  <a:lnTo>
                    <a:pt x="177" y="58"/>
                  </a:lnTo>
                  <a:lnTo>
                    <a:pt x="187" y="43"/>
                  </a:lnTo>
                  <a:lnTo>
                    <a:pt x="189" y="39"/>
                  </a:lnTo>
                  <a:lnTo>
                    <a:pt x="190" y="38"/>
                  </a:lnTo>
                  <a:lnTo>
                    <a:pt x="201" y="34"/>
                  </a:lnTo>
                  <a:lnTo>
                    <a:pt x="205" y="34"/>
                  </a:lnTo>
                  <a:lnTo>
                    <a:pt x="209" y="36"/>
                  </a:lnTo>
                  <a:lnTo>
                    <a:pt x="222" y="45"/>
                  </a:lnTo>
                  <a:lnTo>
                    <a:pt x="241" y="54"/>
                  </a:lnTo>
                  <a:lnTo>
                    <a:pt x="252" y="66"/>
                  </a:lnTo>
                  <a:lnTo>
                    <a:pt x="260" y="63"/>
                  </a:lnTo>
                  <a:lnTo>
                    <a:pt x="266" y="63"/>
                  </a:lnTo>
                  <a:lnTo>
                    <a:pt x="273" y="68"/>
                  </a:lnTo>
                  <a:lnTo>
                    <a:pt x="273" y="71"/>
                  </a:lnTo>
                  <a:lnTo>
                    <a:pt x="269" y="71"/>
                  </a:lnTo>
                  <a:lnTo>
                    <a:pt x="259" y="80"/>
                  </a:lnTo>
                  <a:lnTo>
                    <a:pt x="258" y="85"/>
                  </a:lnTo>
                  <a:lnTo>
                    <a:pt x="257" y="93"/>
                  </a:lnTo>
                  <a:lnTo>
                    <a:pt x="258" y="104"/>
                  </a:lnTo>
                  <a:lnTo>
                    <a:pt x="261" y="110"/>
                  </a:lnTo>
                  <a:lnTo>
                    <a:pt x="273" y="123"/>
                  </a:lnTo>
                  <a:lnTo>
                    <a:pt x="280" y="128"/>
                  </a:lnTo>
                  <a:lnTo>
                    <a:pt x="281" y="128"/>
                  </a:lnTo>
                  <a:lnTo>
                    <a:pt x="281" y="123"/>
                  </a:lnTo>
                  <a:lnTo>
                    <a:pt x="290" y="117"/>
                  </a:lnTo>
                  <a:lnTo>
                    <a:pt x="290" y="109"/>
                  </a:lnTo>
                  <a:lnTo>
                    <a:pt x="293" y="108"/>
                  </a:lnTo>
                  <a:lnTo>
                    <a:pt x="298" y="112"/>
                  </a:lnTo>
                  <a:lnTo>
                    <a:pt x="302" y="109"/>
                  </a:lnTo>
                  <a:lnTo>
                    <a:pt x="312" y="96"/>
                  </a:lnTo>
                  <a:lnTo>
                    <a:pt x="318" y="91"/>
                  </a:lnTo>
                  <a:lnTo>
                    <a:pt x="318" y="87"/>
                  </a:lnTo>
                  <a:lnTo>
                    <a:pt x="314" y="85"/>
                  </a:lnTo>
                  <a:lnTo>
                    <a:pt x="313" y="83"/>
                  </a:lnTo>
                  <a:lnTo>
                    <a:pt x="313" y="77"/>
                  </a:lnTo>
                  <a:lnTo>
                    <a:pt x="309" y="71"/>
                  </a:lnTo>
                  <a:lnTo>
                    <a:pt x="304" y="68"/>
                  </a:lnTo>
                  <a:lnTo>
                    <a:pt x="304" y="66"/>
                  </a:lnTo>
                  <a:lnTo>
                    <a:pt x="306" y="58"/>
                  </a:lnTo>
                  <a:lnTo>
                    <a:pt x="307" y="54"/>
                  </a:lnTo>
                  <a:lnTo>
                    <a:pt x="297" y="48"/>
                  </a:lnTo>
                  <a:lnTo>
                    <a:pt x="287" y="37"/>
                  </a:lnTo>
                  <a:lnTo>
                    <a:pt x="284" y="33"/>
                  </a:lnTo>
                  <a:lnTo>
                    <a:pt x="266" y="18"/>
                  </a:lnTo>
                  <a:lnTo>
                    <a:pt x="257" y="15"/>
                  </a:lnTo>
                  <a:lnTo>
                    <a:pt x="244" y="11"/>
                  </a:lnTo>
                  <a:lnTo>
                    <a:pt x="231" y="11"/>
                  </a:lnTo>
                  <a:lnTo>
                    <a:pt x="218" y="7"/>
                  </a:lnTo>
                  <a:lnTo>
                    <a:pt x="209" y="1"/>
                  </a:lnTo>
                  <a:lnTo>
                    <a:pt x="189" y="1"/>
                  </a:lnTo>
                  <a:lnTo>
                    <a:pt x="184" y="2"/>
                  </a:lnTo>
                  <a:lnTo>
                    <a:pt x="182" y="4"/>
                  </a:lnTo>
                  <a:lnTo>
                    <a:pt x="176" y="11"/>
                  </a:lnTo>
                  <a:lnTo>
                    <a:pt x="174" y="27"/>
                  </a:lnTo>
                  <a:lnTo>
                    <a:pt x="167" y="31"/>
                  </a:lnTo>
                  <a:lnTo>
                    <a:pt x="164" y="31"/>
                  </a:lnTo>
                  <a:lnTo>
                    <a:pt x="164" y="21"/>
                  </a:lnTo>
                  <a:lnTo>
                    <a:pt x="160" y="20"/>
                  </a:lnTo>
                  <a:lnTo>
                    <a:pt x="156" y="20"/>
                  </a:lnTo>
                  <a:lnTo>
                    <a:pt x="137" y="31"/>
                  </a:lnTo>
                  <a:lnTo>
                    <a:pt x="121" y="33"/>
                  </a:lnTo>
                  <a:lnTo>
                    <a:pt x="118" y="36"/>
                  </a:lnTo>
                  <a:lnTo>
                    <a:pt x="110" y="43"/>
                  </a:lnTo>
                  <a:lnTo>
                    <a:pt x="105" y="44"/>
                  </a:lnTo>
                  <a:lnTo>
                    <a:pt x="101" y="44"/>
                  </a:lnTo>
                  <a:lnTo>
                    <a:pt x="92" y="43"/>
                  </a:lnTo>
                  <a:lnTo>
                    <a:pt x="75" y="36"/>
                  </a:lnTo>
                  <a:lnTo>
                    <a:pt x="71" y="34"/>
                  </a:lnTo>
                  <a:lnTo>
                    <a:pt x="48" y="34"/>
                  </a:lnTo>
                  <a:lnTo>
                    <a:pt x="45" y="28"/>
                  </a:lnTo>
                  <a:lnTo>
                    <a:pt x="45" y="23"/>
                  </a:lnTo>
                  <a:lnTo>
                    <a:pt x="39" y="20"/>
                  </a:lnTo>
                  <a:lnTo>
                    <a:pt x="37" y="9"/>
                  </a:lnTo>
                  <a:lnTo>
                    <a:pt x="35" y="7"/>
                  </a:lnTo>
                  <a:lnTo>
                    <a:pt x="27" y="5"/>
                  </a:lnTo>
                  <a:lnTo>
                    <a:pt x="23" y="0"/>
                  </a:ln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 sz="1950" dirty="0">
                <a:latin typeface="Raleway Light"/>
              </a:endParaRPr>
            </a:p>
          </p:txBody>
        </p:sp>
        <p:sp>
          <p:nvSpPr>
            <p:cNvPr id="150" name="Freeform 264">
              <a:extLst>
                <a:ext uri="{FF2B5EF4-FFF2-40B4-BE49-F238E27FC236}">
                  <a16:creationId xmlns:a16="http://schemas.microsoft.com/office/drawing/2014/main" id="{1FBE3145-3F34-A574-E52C-1099FAE81790}"/>
                </a:ext>
              </a:extLst>
            </p:cNvPr>
            <p:cNvSpPr>
              <a:spLocks noChangeAspect="1"/>
            </p:cNvSpPr>
            <p:nvPr/>
          </p:nvSpPr>
          <p:spPr bwMode="gray">
            <a:xfrm>
              <a:off x="3014154" y="4210119"/>
              <a:ext cx="117231" cy="115464"/>
            </a:xfrm>
            <a:custGeom>
              <a:avLst/>
              <a:gdLst/>
              <a:ahLst/>
              <a:cxnLst>
                <a:cxn ang="0">
                  <a:pos x="71" y="1"/>
                </a:cxn>
                <a:cxn ang="0">
                  <a:pos x="39" y="28"/>
                </a:cxn>
                <a:cxn ang="0">
                  <a:pos x="63" y="52"/>
                </a:cxn>
                <a:cxn ang="0">
                  <a:pos x="82" y="71"/>
                </a:cxn>
                <a:cxn ang="0">
                  <a:pos x="95" y="84"/>
                </a:cxn>
                <a:cxn ang="0">
                  <a:pos x="93" y="100"/>
                </a:cxn>
                <a:cxn ang="0">
                  <a:pos x="69" y="99"/>
                </a:cxn>
                <a:cxn ang="0">
                  <a:pos x="16" y="138"/>
                </a:cxn>
                <a:cxn ang="0">
                  <a:pos x="9" y="152"/>
                </a:cxn>
                <a:cxn ang="0">
                  <a:pos x="5" y="158"/>
                </a:cxn>
                <a:cxn ang="0">
                  <a:pos x="6" y="168"/>
                </a:cxn>
                <a:cxn ang="0">
                  <a:pos x="2" y="186"/>
                </a:cxn>
                <a:cxn ang="0">
                  <a:pos x="2" y="191"/>
                </a:cxn>
                <a:cxn ang="0">
                  <a:pos x="9" y="196"/>
                </a:cxn>
                <a:cxn ang="0">
                  <a:pos x="17" y="204"/>
                </a:cxn>
                <a:cxn ang="0">
                  <a:pos x="37" y="217"/>
                </a:cxn>
                <a:cxn ang="0">
                  <a:pos x="55" y="226"/>
                </a:cxn>
                <a:cxn ang="0">
                  <a:pos x="86" y="227"/>
                </a:cxn>
                <a:cxn ang="0">
                  <a:pos x="112" y="232"/>
                </a:cxn>
                <a:cxn ang="0">
                  <a:pos x="119" y="232"/>
                </a:cxn>
                <a:cxn ang="0">
                  <a:pos x="134" y="220"/>
                </a:cxn>
                <a:cxn ang="0">
                  <a:pos x="145" y="211"/>
                </a:cxn>
                <a:cxn ang="0">
                  <a:pos x="149" y="199"/>
                </a:cxn>
                <a:cxn ang="0">
                  <a:pos x="155" y="194"/>
                </a:cxn>
                <a:cxn ang="0">
                  <a:pos x="165" y="184"/>
                </a:cxn>
                <a:cxn ang="0">
                  <a:pos x="163" y="175"/>
                </a:cxn>
                <a:cxn ang="0">
                  <a:pos x="162" y="169"/>
                </a:cxn>
                <a:cxn ang="0">
                  <a:pos x="172" y="159"/>
                </a:cxn>
                <a:cxn ang="0">
                  <a:pos x="177" y="157"/>
                </a:cxn>
                <a:cxn ang="0">
                  <a:pos x="208" y="134"/>
                </a:cxn>
                <a:cxn ang="0">
                  <a:pos x="212" y="124"/>
                </a:cxn>
                <a:cxn ang="0">
                  <a:pos x="211" y="121"/>
                </a:cxn>
                <a:cxn ang="0">
                  <a:pos x="209" y="118"/>
                </a:cxn>
                <a:cxn ang="0">
                  <a:pos x="195" y="121"/>
                </a:cxn>
                <a:cxn ang="0">
                  <a:pos x="187" y="116"/>
                </a:cxn>
                <a:cxn ang="0">
                  <a:pos x="184" y="111"/>
                </a:cxn>
                <a:cxn ang="0">
                  <a:pos x="163" y="108"/>
                </a:cxn>
                <a:cxn ang="0">
                  <a:pos x="166" y="72"/>
                </a:cxn>
              </a:cxnLst>
              <a:rect l="0" t="0" r="r" b="b"/>
              <a:pathLst>
                <a:path w="212" h="235">
                  <a:moveTo>
                    <a:pt x="166" y="0"/>
                  </a:moveTo>
                  <a:lnTo>
                    <a:pt x="71" y="1"/>
                  </a:lnTo>
                  <a:lnTo>
                    <a:pt x="71" y="28"/>
                  </a:lnTo>
                  <a:lnTo>
                    <a:pt x="39" y="28"/>
                  </a:lnTo>
                  <a:lnTo>
                    <a:pt x="37" y="27"/>
                  </a:lnTo>
                  <a:lnTo>
                    <a:pt x="63" y="52"/>
                  </a:lnTo>
                  <a:lnTo>
                    <a:pt x="79" y="62"/>
                  </a:lnTo>
                  <a:lnTo>
                    <a:pt x="82" y="71"/>
                  </a:lnTo>
                  <a:lnTo>
                    <a:pt x="92" y="79"/>
                  </a:lnTo>
                  <a:lnTo>
                    <a:pt x="95" y="84"/>
                  </a:lnTo>
                  <a:lnTo>
                    <a:pt x="93" y="99"/>
                  </a:lnTo>
                  <a:lnTo>
                    <a:pt x="93" y="100"/>
                  </a:lnTo>
                  <a:lnTo>
                    <a:pt x="92" y="99"/>
                  </a:lnTo>
                  <a:lnTo>
                    <a:pt x="69" y="99"/>
                  </a:lnTo>
                  <a:lnTo>
                    <a:pt x="39" y="102"/>
                  </a:lnTo>
                  <a:lnTo>
                    <a:pt x="16" y="138"/>
                  </a:lnTo>
                  <a:lnTo>
                    <a:pt x="15" y="142"/>
                  </a:lnTo>
                  <a:lnTo>
                    <a:pt x="9" y="152"/>
                  </a:lnTo>
                  <a:lnTo>
                    <a:pt x="6" y="157"/>
                  </a:lnTo>
                  <a:lnTo>
                    <a:pt x="5" y="158"/>
                  </a:lnTo>
                  <a:lnTo>
                    <a:pt x="7" y="165"/>
                  </a:lnTo>
                  <a:lnTo>
                    <a:pt x="6" y="168"/>
                  </a:lnTo>
                  <a:lnTo>
                    <a:pt x="4" y="170"/>
                  </a:lnTo>
                  <a:lnTo>
                    <a:pt x="2" y="186"/>
                  </a:lnTo>
                  <a:lnTo>
                    <a:pt x="0" y="188"/>
                  </a:lnTo>
                  <a:lnTo>
                    <a:pt x="2" y="191"/>
                  </a:lnTo>
                  <a:lnTo>
                    <a:pt x="7" y="195"/>
                  </a:lnTo>
                  <a:lnTo>
                    <a:pt x="9" y="196"/>
                  </a:lnTo>
                  <a:lnTo>
                    <a:pt x="16" y="201"/>
                  </a:lnTo>
                  <a:lnTo>
                    <a:pt x="17" y="204"/>
                  </a:lnTo>
                  <a:lnTo>
                    <a:pt x="31" y="213"/>
                  </a:lnTo>
                  <a:lnTo>
                    <a:pt x="37" y="217"/>
                  </a:lnTo>
                  <a:lnTo>
                    <a:pt x="47" y="222"/>
                  </a:lnTo>
                  <a:lnTo>
                    <a:pt x="55" y="226"/>
                  </a:lnTo>
                  <a:lnTo>
                    <a:pt x="66" y="227"/>
                  </a:lnTo>
                  <a:lnTo>
                    <a:pt x="86" y="227"/>
                  </a:lnTo>
                  <a:lnTo>
                    <a:pt x="96" y="228"/>
                  </a:lnTo>
                  <a:lnTo>
                    <a:pt x="112" y="232"/>
                  </a:lnTo>
                  <a:lnTo>
                    <a:pt x="119" y="235"/>
                  </a:lnTo>
                  <a:lnTo>
                    <a:pt x="119" y="232"/>
                  </a:lnTo>
                  <a:lnTo>
                    <a:pt x="125" y="222"/>
                  </a:lnTo>
                  <a:lnTo>
                    <a:pt x="134" y="220"/>
                  </a:lnTo>
                  <a:lnTo>
                    <a:pt x="138" y="213"/>
                  </a:lnTo>
                  <a:lnTo>
                    <a:pt x="145" y="211"/>
                  </a:lnTo>
                  <a:lnTo>
                    <a:pt x="147" y="206"/>
                  </a:lnTo>
                  <a:lnTo>
                    <a:pt x="149" y="199"/>
                  </a:lnTo>
                  <a:lnTo>
                    <a:pt x="152" y="195"/>
                  </a:lnTo>
                  <a:lnTo>
                    <a:pt x="155" y="194"/>
                  </a:lnTo>
                  <a:lnTo>
                    <a:pt x="156" y="189"/>
                  </a:lnTo>
                  <a:lnTo>
                    <a:pt x="165" y="184"/>
                  </a:lnTo>
                  <a:lnTo>
                    <a:pt x="165" y="180"/>
                  </a:lnTo>
                  <a:lnTo>
                    <a:pt x="163" y="175"/>
                  </a:lnTo>
                  <a:lnTo>
                    <a:pt x="162" y="174"/>
                  </a:lnTo>
                  <a:lnTo>
                    <a:pt x="162" y="169"/>
                  </a:lnTo>
                  <a:lnTo>
                    <a:pt x="163" y="165"/>
                  </a:lnTo>
                  <a:lnTo>
                    <a:pt x="172" y="159"/>
                  </a:lnTo>
                  <a:lnTo>
                    <a:pt x="173" y="158"/>
                  </a:lnTo>
                  <a:lnTo>
                    <a:pt x="177" y="157"/>
                  </a:lnTo>
                  <a:lnTo>
                    <a:pt x="189" y="146"/>
                  </a:lnTo>
                  <a:lnTo>
                    <a:pt x="208" y="134"/>
                  </a:lnTo>
                  <a:lnTo>
                    <a:pt x="211" y="127"/>
                  </a:lnTo>
                  <a:lnTo>
                    <a:pt x="212" y="124"/>
                  </a:lnTo>
                  <a:lnTo>
                    <a:pt x="212" y="121"/>
                  </a:lnTo>
                  <a:lnTo>
                    <a:pt x="211" y="121"/>
                  </a:lnTo>
                  <a:lnTo>
                    <a:pt x="210" y="121"/>
                  </a:lnTo>
                  <a:lnTo>
                    <a:pt x="209" y="118"/>
                  </a:lnTo>
                  <a:lnTo>
                    <a:pt x="203" y="116"/>
                  </a:lnTo>
                  <a:lnTo>
                    <a:pt x="195" y="121"/>
                  </a:lnTo>
                  <a:lnTo>
                    <a:pt x="193" y="121"/>
                  </a:lnTo>
                  <a:lnTo>
                    <a:pt x="187" y="116"/>
                  </a:lnTo>
                  <a:lnTo>
                    <a:pt x="183" y="110"/>
                  </a:lnTo>
                  <a:lnTo>
                    <a:pt x="184" y="111"/>
                  </a:lnTo>
                  <a:lnTo>
                    <a:pt x="172" y="110"/>
                  </a:lnTo>
                  <a:lnTo>
                    <a:pt x="163" y="108"/>
                  </a:lnTo>
                  <a:lnTo>
                    <a:pt x="163" y="107"/>
                  </a:lnTo>
                  <a:lnTo>
                    <a:pt x="166" y="72"/>
                  </a:lnTo>
                  <a:lnTo>
                    <a:pt x="166" y="0"/>
                  </a:ln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 sz="1950" dirty="0">
                <a:latin typeface="Raleway Light"/>
              </a:endParaRPr>
            </a:p>
          </p:txBody>
        </p:sp>
        <p:sp>
          <p:nvSpPr>
            <p:cNvPr id="151" name="Freeform 265">
              <a:extLst>
                <a:ext uri="{FF2B5EF4-FFF2-40B4-BE49-F238E27FC236}">
                  <a16:creationId xmlns:a16="http://schemas.microsoft.com/office/drawing/2014/main" id="{36F411F8-5819-EB4E-6B0E-F32357502D8B}"/>
                </a:ext>
              </a:extLst>
            </p:cNvPr>
            <p:cNvSpPr>
              <a:spLocks noChangeAspect="1"/>
            </p:cNvSpPr>
            <p:nvPr/>
          </p:nvSpPr>
          <p:spPr bwMode="gray">
            <a:xfrm>
              <a:off x="3104119" y="4192921"/>
              <a:ext cx="32716" cy="71243"/>
            </a:xfrm>
            <a:custGeom>
              <a:avLst/>
              <a:gdLst/>
              <a:ahLst/>
              <a:cxnLst>
                <a:cxn ang="0">
                  <a:pos x="46" y="2"/>
                </a:cxn>
                <a:cxn ang="0">
                  <a:pos x="41" y="0"/>
                </a:cxn>
                <a:cxn ang="0">
                  <a:pos x="36" y="3"/>
                </a:cxn>
                <a:cxn ang="0">
                  <a:pos x="21" y="31"/>
                </a:cxn>
                <a:cxn ang="0">
                  <a:pos x="16" y="31"/>
                </a:cxn>
                <a:cxn ang="0">
                  <a:pos x="3" y="34"/>
                </a:cxn>
                <a:cxn ang="0">
                  <a:pos x="3" y="106"/>
                </a:cxn>
                <a:cxn ang="0">
                  <a:pos x="2" y="141"/>
                </a:cxn>
                <a:cxn ang="0">
                  <a:pos x="0" y="142"/>
                </a:cxn>
                <a:cxn ang="0">
                  <a:pos x="9" y="144"/>
                </a:cxn>
                <a:cxn ang="0">
                  <a:pos x="21" y="145"/>
                </a:cxn>
                <a:cxn ang="0">
                  <a:pos x="20" y="144"/>
                </a:cxn>
                <a:cxn ang="0">
                  <a:pos x="20" y="136"/>
                </a:cxn>
                <a:cxn ang="0">
                  <a:pos x="21" y="132"/>
                </a:cxn>
                <a:cxn ang="0">
                  <a:pos x="27" y="126"/>
                </a:cxn>
                <a:cxn ang="0">
                  <a:pos x="38" y="118"/>
                </a:cxn>
                <a:cxn ang="0">
                  <a:pos x="45" y="110"/>
                </a:cxn>
                <a:cxn ang="0">
                  <a:pos x="47" y="102"/>
                </a:cxn>
                <a:cxn ang="0">
                  <a:pos x="48" y="102"/>
                </a:cxn>
                <a:cxn ang="0">
                  <a:pos x="51" y="89"/>
                </a:cxn>
                <a:cxn ang="0">
                  <a:pos x="52" y="77"/>
                </a:cxn>
                <a:cxn ang="0">
                  <a:pos x="51" y="56"/>
                </a:cxn>
                <a:cxn ang="0">
                  <a:pos x="53" y="41"/>
                </a:cxn>
                <a:cxn ang="0">
                  <a:pos x="57" y="28"/>
                </a:cxn>
                <a:cxn ang="0">
                  <a:pos x="62" y="18"/>
                </a:cxn>
                <a:cxn ang="0">
                  <a:pos x="62" y="13"/>
                </a:cxn>
                <a:cxn ang="0">
                  <a:pos x="58" y="8"/>
                </a:cxn>
                <a:cxn ang="0">
                  <a:pos x="47" y="3"/>
                </a:cxn>
                <a:cxn ang="0">
                  <a:pos x="46" y="2"/>
                </a:cxn>
              </a:cxnLst>
              <a:rect l="0" t="0" r="r" b="b"/>
              <a:pathLst>
                <a:path w="62" h="145">
                  <a:moveTo>
                    <a:pt x="46" y="2"/>
                  </a:moveTo>
                  <a:lnTo>
                    <a:pt x="41" y="0"/>
                  </a:lnTo>
                  <a:lnTo>
                    <a:pt x="36" y="3"/>
                  </a:lnTo>
                  <a:lnTo>
                    <a:pt x="21" y="31"/>
                  </a:lnTo>
                  <a:lnTo>
                    <a:pt x="16" y="31"/>
                  </a:lnTo>
                  <a:lnTo>
                    <a:pt x="3" y="34"/>
                  </a:lnTo>
                  <a:lnTo>
                    <a:pt x="3" y="106"/>
                  </a:lnTo>
                  <a:lnTo>
                    <a:pt x="2" y="141"/>
                  </a:lnTo>
                  <a:lnTo>
                    <a:pt x="0" y="142"/>
                  </a:lnTo>
                  <a:lnTo>
                    <a:pt x="9" y="144"/>
                  </a:lnTo>
                  <a:lnTo>
                    <a:pt x="21" y="145"/>
                  </a:lnTo>
                  <a:lnTo>
                    <a:pt x="20" y="144"/>
                  </a:lnTo>
                  <a:lnTo>
                    <a:pt x="20" y="136"/>
                  </a:lnTo>
                  <a:lnTo>
                    <a:pt x="21" y="132"/>
                  </a:lnTo>
                  <a:lnTo>
                    <a:pt x="27" y="126"/>
                  </a:lnTo>
                  <a:lnTo>
                    <a:pt x="38" y="118"/>
                  </a:lnTo>
                  <a:lnTo>
                    <a:pt x="45" y="110"/>
                  </a:lnTo>
                  <a:lnTo>
                    <a:pt x="47" y="102"/>
                  </a:lnTo>
                  <a:lnTo>
                    <a:pt x="48" y="102"/>
                  </a:lnTo>
                  <a:lnTo>
                    <a:pt x="51" y="89"/>
                  </a:lnTo>
                  <a:lnTo>
                    <a:pt x="52" y="77"/>
                  </a:lnTo>
                  <a:lnTo>
                    <a:pt x="51" y="56"/>
                  </a:lnTo>
                  <a:lnTo>
                    <a:pt x="53" y="41"/>
                  </a:lnTo>
                  <a:lnTo>
                    <a:pt x="57" y="28"/>
                  </a:lnTo>
                  <a:lnTo>
                    <a:pt x="62" y="18"/>
                  </a:lnTo>
                  <a:lnTo>
                    <a:pt x="62" y="13"/>
                  </a:lnTo>
                  <a:lnTo>
                    <a:pt x="58" y="8"/>
                  </a:lnTo>
                  <a:lnTo>
                    <a:pt x="47" y="3"/>
                  </a:lnTo>
                  <a:lnTo>
                    <a:pt x="46" y="2"/>
                  </a:ln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 sz="1950" dirty="0">
                <a:latin typeface="Raleway Light"/>
              </a:endParaRPr>
            </a:p>
          </p:txBody>
        </p:sp>
        <p:sp>
          <p:nvSpPr>
            <p:cNvPr id="152" name="Freeform 266">
              <a:extLst>
                <a:ext uri="{FF2B5EF4-FFF2-40B4-BE49-F238E27FC236}">
                  <a16:creationId xmlns:a16="http://schemas.microsoft.com/office/drawing/2014/main" id="{407FA7A1-FC87-9146-B1C3-B7A63B26CE76}"/>
                </a:ext>
              </a:extLst>
            </p:cNvPr>
            <p:cNvSpPr>
              <a:spLocks noChangeAspect="1"/>
            </p:cNvSpPr>
            <p:nvPr/>
          </p:nvSpPr>
          <p:spPr bwMode="gray">
            <a:xfrm>
              <a:off x="3079584" y="4305928"/>
              <a:ext cx="68159" cy="34395"/>
            </a:xfrm>
            <a:custGeom>
              <a:avLst/>
              <a:gdLst/>
              <a:ahLst/>
              <a:cxnLst>
                <a:cxn ang="0">
                  <a:pos x="33" y="0"/>
                </a:cxn>
                <a:cxn ang="0">
                  <a:pos x="31" y="4"/>
                </a:cxn>
                <a:cxn ang="0">
                  <a:pos x="28" y="11"/>
                </a:cxn>
                <a:cxn ang="0">
                  <a:pos x="26" y="16"/>
                </a:cxn>
                <a:cxn ang="0">
                  <a:pos x="19" y="18"/>
                </a:cxn>
                <a:cxn ang="0">
                  <a:pos x="15" y="25"/>
                </a:cxn>
                <a:cxn ang="0">
                  <a:pos x="6" y="27"/>
                </a:cxn>
                <a:cxn ang="0">
                  <a:pos x="0" y="37"/>
                </a:cxn>
                <a:cxn ang="0">
                  <a:pos x="0" y="40"/>
                </a:cxn>
                <a:cxn ang="0">
                  <a:pos x="9" y="48"/>
                </a:cxn>
                <a:cxn ang="0">
                  <a:pos x="21" y="53"/>
                </a:cxn>
                <a:cxn ang="0">
                  <a:pos x="36" y="55"/>
                </a:cxn>
                <a:cxn ang="0">
                  <a:pos x="46" y="56"/>
                </a:cxn>
                <a:cxn ang="0">
                  <a:pos x="58" y="65"/>
                </a:cxn>
                <a:cxn ang="0">
                  <a:pos x="76" y="70"/>
                </a:cxn>
                <a:cxn ang="0">
                  <a:pos x="103" y="71"/>
                </a:cxn>
                <a:cxn ang="0">
                  <a:pos x="120" y="64"/>
                </a:cxn>
                <a:cxn ang="0">
                  <a:pos x="125" y="59"/>
                </a:cxn>
                <a:cxn ang="0">
                  <a:pos x="123" y="56"/>
                </a:cxn>
                <a:cxn ang="0">
                  <a:pos x="123" y="38"/>
                </a:cxn>
                <a:cxn ang="0">
                  <a:pos x="123" y="37"/>
                </a:cxn>
                <a:cxn ang="0">
                  <a:pos x="118" y="32"/>
                </a:cxn>
                <a:cxn ang="0">
                  <a:pos x="109" y="29"/>
                </a:cxn>
                <a:cxn ang="0">
                  <a:pos x="107" y="27"/>
                </a:cxn>
                <a:cxn ang="0">
                  <a:pos x="100" y="28"/>
                </a:cxn>
                <a:cxn ang="0">
                  <a:pos x="95" y="33"/>
                </a:cxn>
                <a:cxn ang="0">
                  <a:pos x="90" y="33"/>
                </a:cxn>
                <a:cxn ang="0">
                  <a:pos x="85" y="31"/>
                </a:cxn>
                <a:cxn ang="0">
                  <a:pos x="82" y="28"/>
                </a:cxn>
                <a:cxn ang="0">
                  <a:pos x="82" y="26"/>
                </a:cxn>
                <a:cxn ang="0">
                  <a:pos x="75" y="26"/>
                </a:cxn>
                <a:cxn ang="0">
                  <a:pos x="73" y="23"/>
                </a:cxn>
                <a:cxn ang="0">
                  <a:pos x="71" y="20"/>
                </a:cxn>
                <a:cxn ang="0">
                  <a:pos x="66" y="20"/>
                </a:cxn>
                <a:cxn ang="0">
                  <a:pos x="59" y="15"/>
                </a:cxn>
                <a:cxn ang="0">
                  <a:pos x="57" y="10"/>
                </a:cxn>
                <a:cxn ang="0">
                  <a:pos x="52" y="4"/>
                </a:cxn>
                <a:cxn ang="0">
                  <a:pos x="39" y="4"/>
                </a:cxn>
                <a:cxn ang="0">
                  <a:pos x="33" y="0"/>
                </a:cxn>
              </a:cxnLst>
              <a:rect l="0" t="0" r="r" b="b"/>
              <a:pathLst>
                <a:path w="125" h="71">
                  <a:moveTo>
                    <a:pt x="33" y="0"/>
                  </a:moveTo>
                  <a:lnTo>
                    <a:pt x="31" y="4"/>
                  </a:lnTo>
                  <a:lnTo>
                    <a:pt x="28" y="11"/>
                  </a:lnTo>
                  <a:lnTo>
                    <a:pt x="26" y="16"/>
                  </a:lnTo>
                  <a:lnTo>
                    <a:pt x="19" y="18"/>
                  </a:lnTo>
                  <a:lnTo>
                    <a:pt x="15" y="25"/>
                  </a:lnTo>
                  <a:lnTo>
                    <a:pt x="6" y="27"/>
                  </a:lnTo>
                  <a:lnTo>
                    <a:pt x="0" y="37"/>
                  </a:lnTo>
                  <a:lnTo>
                    <a:pt x="0" y="40"/>
                  </a:lnTo>
                  <a:lnTo>
                    <a:pt x="9" y="48"/>
                  </a:lnTo>
                  <a:lnTo>
                    <a:pt x="21" y="53"/>
                  </a:lnTo>
                  <a:lnTo>
                    <a:pt x="36" y="55"/>
                  </a:lnTo>
                  <a:lnTo>
                    <a:pt x="46" y="56"/>
                  </a:lnTo>
                  <a:lnTo>
                    <a:pt x="58" y="65"/>
                  </a:lnTo>
                  <a:lnTo>
                    <a:pt x="76" y="70"/>
                  </a:lnTo>
                  <a:lnTo>
                    <a:pt x="103" y="71"/>
                  </a:lnTo>
                  <a:lnTo>
                    <a:pt x="120" y="64"/>
                  </a:lnTo>
                  <a:lnTo>
                    <a:pt x="125" y="59"/>
                  </a:lnTo>
                  <a:lnTo>
                    <a:pt x="123" y="56"/>
                  </a:lnTo>
                  <a:lnTo>
                    <a:pt x="123" y="38"/>
                  </a:lnTo>
                  <a:lnTo>
                    <a:pt x="123" y="37"/>
                  </a:lnTo>
                  <a:lnTo>
                    <a:pt x="118" y="32"/>
                  </a:lnTo>
                  <a:lnTo>
                    <a:pt x="109" y="29"/>
                  </a:lnTo>
                  <a:lnTo>
                    <a:pt x="107" y="27"/>
                  </a:lnTo>
                  <a:lnTo>
                    <a:pt x="100" y="28"/>
                  </a:lnTo>
                  <a:lnTo>
                    <a:pt x="95" y="33"/>
                  </a:lnTo>
                  <a:lnTo>
                    <a:pt x="90" y="33"/>
                  </a:lnTo>
                  <a:lnTo>
                    <a:pt x="85" y="31"/>
                  </a:lnTo>
                  <a:lnTo>
                    <a:pt x="82" y="28"/>
                  </a:lnTo>
                  <a:lnTo>
                    <a:pt x="82" y="26"/>
                  </a:lnTo>
                  <a:lnTo>
                    <a:pt x="75" y="26"/>
                  </a:lnTo>
                  <a:lnTo>
                    <a:pt x="73" y="23"/>
                  </a:lnTo>
                  <a:lnTo>
                    <a:pt x="71" y="20"/>
                  </a:lnTo>
                  <a:lnTo>
                    <a:pt x="66" y="20"/>
                  </a:lnTo>
                  <a:lnTo>
                    <a:pt x="59" y="15"/>
                  </a:lnTo>
                  <a:lnTo>
                    <a:pt x="57" y="10"/>
                  </a:lnTo>
                  <a:lnTo>
                    <a:pt x="52" y="4"/>
                  </a:lnTo>
                  <a:lnTo>
                    <a:pt x="39" y="4"/>
                  </a:lnTo>
                  <a:lnTo>
                    <a:pt x="33" y="0"/>
                  </a:ln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 sz="1950" dirty="0">
                <a:latin typeface="Raleway Light"/>
              </a:endParaRPr>
            </a:p>
          </p:txBody>
        </p:sp>
        <p:sp>
          <p:nvSpPr>
            <p:cNvPr id="153" name="Freeform 267">
              <a:extLst>
                <a:ext uri="{FF2B5EF4-FFF2-40B4-BE49-F238E27FC236}">
                  <a16:creationId xmlns:a16="http://schemas.microsoft.com/office/drawing/2014/main" id="{06972CBE-780B-E97B-0AE6-0CC35D83B375}"/>
                </a:ext>
              </a:extLst>
            </p:cNvPr>
            <p:cNvSpPr>
              <a:spLocks noChangeAspect="1"/>
            </p:cNvSpPr>
            <p:nvPr/>
          </p:nvSpPr>
          <p:spPr bwMode="gray">
            <a:xfrm>
              <a:off x="3204991" y="4394369"/>
              <a:ext cx="98147" cy="78614"/>
            </a:xfrm>
            <a:custGeom>
              <a:avLst/>
              <a:gdLst/>
              <a:ahLst/>
              <a:cxnLst>
                <a:cxn ang="0">
                  <a:pos x="118" y="18"/>
                </a:cxn>
                <a:cxn ang="0">
                  <a:pos x="94" y="21"/>
                </a:cxn>
                <a:cxn ang="0">
                  <a:pos x="81" y="12"/>
                </a:cxn>
                <a:cxn ang="0">
                  <a:pos x="67" y="9"/>
                </a:cxn>
                <a:cxn ang="0">
                  <a:pos x="50" y="11"/>
                </a:cxn>
                <a:cxn ang="0">
                  <a:pos x="17" y="0"/>
                </a:cxn>
                <a:cxn ang="0">
                  <a:pos x="6" y="6"/>
                </a:cxn>
                <a:cxn ang="0">
                  <a:pos x="2" y="12"/>
                </a:cxn>
                <a:cxn ang="0">
                  <a:pos x="6" y="21"/>
                </a:cxn>
                <a:cxn ang="0">
                  <a:pos x="2" y="36"/>
                </a:cxn>
                <a:cxn ang="0">
                  <a:pos x="3" y="53"/>
                </a:cxn>
                <a:cxn ang="0">
                  <a:pos x="11" y="66"/>
                </a:cxn>
                <a:cxn ang="0">
                  <a:pos x="23" y="71"/>
                </a:cxn>
                <a:cxn ang="0">
                  <a:pos x="39" y="82"/>
                </a:cxn>
                <a:cxn ang="0">
                  <a:pos x="45" y="85"/>
                </a:cxn>
                <a:cxn ang="0">
                  <a:pos x="49" y="69"/>
                </a:cxn>
                <a:cxn ang="0">
                  <a:pos x="39" y="61"/>
                </a:cxn>
                <a:cxn ang="0">
                  <a:pos x="51" y="60"/>
                </a:cxn>
                <a:cxn ang="0">
                  <a:pos x="65" y="77"/>
                </a:cxn>
                <a:cxn ang="0">
                  <a:pos x="76" y="92"/>
                </a:cxn>
                <a:cxn ang="0">
                  <a:pos x="106" y="104"/>
                </a:cxn>
                <a:cxn ang="0">
                  <a:pos x="121" y="142"/>
                </a:cxn>
                <a:cxn ang="0">
                  <a:pos x="130" y="149"/>
                </a:cxn>
                <a:cxn ang="0">
                  <a:pos x="141" y="150"/>
                </a:cxn>
                <a:cxn ang="0">
                  <a:pos x="140" y="136"/>
                </a:cxn>
                <a:cxn ang="0">
                  <a:pos x="145" y="139"/>
                </a:cxn>
                <a:cxn ang="0">
                  <a:pos x="154" y="156"/>
                </a:cxn>
                <a:cxn ang="0">
                  <a:pos x="158" y="157"/>
                </a:cxn>
                <a:cxn ang="0">
                  <a:pos x="168" y="142"/>
                </a:cxn>
                <a:cxn ang="0">
                  <a:pos x="168" y="126"/>
                </a:cxn>
                <a:cxn ang="0">
                  <a:pos x="173" y="118"/>
                </a:cxn>
                <a:cxn ang="0">
                  <a:pos x="162" y="109"/>
                </a:cxn>
                <a:cxn ang="0">
                  <a:pos x="170" y="86"/>
                </a:cxn>
                <a:cxn ang="0">
                  <a:pos x="176" y="87"/>
                </a:cxn>
                <a:cxn ang="0">
                  <a:pos x="180" y="86"/>
                </a:cxn>
                <a:cxn ang="0">
                  <a:pos x="161" y="72"/>
                </a:cxn>
                <a:cxn ang="0">
                  <a:pos x="133" y="43"/>
                </a:cxn>
                <a:cxn ang="0">
                  <a:pos x="125" y="25"/>
                </a:cxn>
                <a:cxn ang="0">
                  <a:pos x="121" y="16"/>
                </a:cxn>
              </a:cxnLst>
              <a:rect l="0" t="0" r="r" b="b"/>
              <a:pathLst>
                <a:path w="180" h="157">
                  <a:moveTo>
                    <a:pt x="121" y="16"/>
                  </a:moveTo>
                  <a:lnTo>
                    <a:pt x="118" y="18"/>
                  </a:lnTo>
                  <a:lnTo>
                    <a:pt x="104" y="21"/>
                  </a:lnTo>
                  <a:lnTo>
                    <a:pt x="94" y="21"/>
                  </a:lnTo>
                  <a:lnTo>
                    <a:pt x="89" y="20"/>
                  </a:lnTo>
                  <a:lnTo>
                    <a:pt x="81" y="12"/>
                  </a:lnTo>
                  <a:lnTo>
                    <a:pt x="72" y="9"/>
                  </a:lnTo>
                  <a:lnTo>
                    <a:pt x="67" y="9"/>
                  </a:lnTo>
                  <a:lnTo>
                    <a:pt x="59" y="11"/>
                  </a:lnTo>
                  <a:lnTo>
                    <a:pt x="50" y="11"/>
                  </a:lnTo>
                  <a:lnTo>
                    <a:pt x="27" y="5"/>
                  </a:lnTo>
                  <a:lnTo>
                    <a:pt x="17" y="0"/>
                  </a:lnTo>
                  <a:lnTo>
                    <a:pt x="13" y="0"/>
                  </a:lnTo>
                  <a:lnTo>
                    <a:pt x="6" y="6"/>
                  </a:lnTo>
                  <a:lnTo>
                    <a:pt x="5" y="7"/>
                  </a:lnTo>
                  <a:lnTo>
                    <a:pt x="2" y="12"/>
                  </a:lnTo>
                  <a:lnTo>
                    <a:pt x="2" y="15"/>
                  </a:lnTo>
                  <a:lnTo>
                    <a:pt x="6" y="21"/>
                  </a:lnTo>
                  <a:lnTo>
                    <a:pt x="6" y="33"/>
                  </a:lnTo>
                  <a:lnTo>
                    <a:pt x="2" y="36"/>
                  </a:lnTo>
                  <a:lnTo>
                    <a:pt x="0" y="42"/>
                  </a:lnTo>
                  <a:lnTo>
                    <a:pt x="3" y="53"/>
                  </a:lnTo>
                  <a:lnTo>
                    <a:pt x="7" y="60"/>
                  </a:lnTo>
                  <a:lnTo>
                    <a:pt x="11" y="66"/>
                  </a:lnTo>
                  <a:lnTo>
                    <a:pt x="18" y="71"/>
                  </a:lnTo>
                  <a:lnTo>
                    <a:pt x="23" y="71"/>
                  </a:lnTo>
                  <a:lnTo>
                    <a:pt x="33" y="76"/>
                  </a:lnTo>
                  <a:lnTo>
                    <a:pt x="39" y="82"/>
                  </a:lnTo>
                  <a:lnTo>
                    <a:pt x="44" y="85"/>
                  </a:lnTo>
                  <a:lnTo>
                    <a:pt x="45" y="85"/>
                  </a:lnTo>
                  <a:lnTo>
                    <a:pt x="50" y="74"/>
                  </a:lnTo>
                  <a:lnTo>
                    <a:pt x="49" y="69"/>
                  </a:lnTo>
                  <a:lnTo>
                    <a:pt x="40" y="65"/>
                  </a:lnTo>
                  <a:lnTo>
                    <a:pt x="39" y="61"/>
                  </a:lnTo>
                  <a:lnTo>
                    <a:pt x="45" y="59"/>
                  </a:lnTo>
                  <a:lnTo>
                    <a:pt x="51" y="60"/>
                  </a:lnTo>
                  <a:lnTo>
                    <a:pt x="59" y="68"/>
                  </a:lnTo>
                  <a:lnTo>
                    <a:pt x="65" y="77"/>
                  </a:lnTo>
                  <a:lnTo>
                    <a:pt x="68" y="83"/>
                  </a:lnTo>
                  <a:lnTo>
                    <a:pt x="76" y="92"/>
                  </a:lnTo>
                  <a:lnTo>
                    <a:pt x="78" y="92"/>
                  </a:lnTo>
                  <a:lnTo>
                    <a:pt x="106" y="104"/>
                  </a:lnTo>
                  <a:lnTo>
                    <a:pt x="119" y="115"/>
                  </a:lnTo>
                  <a:lnTo>
                    <a:pt x="121" y="142"/>
                  </a:lnTo>
                  <a:lnTo>
                    <a:pt x="122" y="144"/>
                  </a:lnTo>
                  <a:lnTo>
                    <a:pt x="130" y="149"/>
                  </a:lnTo>
                  <a:lnTo>
                    <a:pt x="138" y="151"/>
                  </a:lnTo>
                  <a:lnTo>
                    <a:pt x="141" y="150"/>
                  </a:lnTo>
                  <a:lnTo>
                    <a:pt x="136" y="139"/>
                  </a:lnTo>
                  <a:lnTo>
                    <a:pt x="140" y="136"/>
                  </a:lnTo>
                  <a:lnTo>
                    <a:pt x="141" y="136"/>
                  </a:lnTo>
                  <a:lnTo>
                    <a:pt x="145" y="139"/>
                  </a:lnTo>
                  <a:lnTo>
                    <a:pt x="151" y="145"/>
                  </a:lnTo>
                  <a:lnTo>
                    <a:pt x="154" y="156"/>
                  </a:lnTo>
                  <a:lnTo>
                    <a:pt x="157" y="157"/>
                  </a:lnTo>
                  <a:lnTo>
                    <a:pt x="158" y="157"/>
                  </a:lnTo>
                  <a:lnTo>
                    <a:pt x="165" y="147"/>
                  </a:lnTo>
                  <a:lnTo>
                    <a:pt x="168" y="142"/>
                  </a:lnTo>
                  <a:lnTo>
                    <a:pt x="167" y="130"/>
                  </a:lnTo>
                  <a:lnTo>
                    <a:pt x="168" y="126"/>
                  </a:lnTo>
                  <a:lnTo>
                    <a:pt x="172" y="123"/>
                  </a:lnTo>
                  <a:lnTo>
                    <a:pt x="173" y="118"/>
                  </a:lnTo>
                  <a:lnTo>
                    <a:pt x="169" y="114"/>
                  </a:lnTo>
                  <a:lnTo>
                    <a:pt x="162" y="109"/>
                  </a:lnTo>
                  <a:lnTo>
                    <a:pt x="164" y="95"/>
                  </a:lnTo>
                  <a:lnTo>
                    <a:pt x="170" y="86"/>
                  </a:lnTo>
                  <a:lnTo>
                    <a:pt x="174" y="86"/>
                  </a:lnTo>
                  <a:lnTo>
                    <a:pt x="176" y="87"/>
                  </a:lnTo>
                  <a:lnTo>
                    <a:pt x="179" y="87"/>
                  </a:lnTo>
                  <a:lnTo>
                    <a:pt x="180" y="86"/>
                  </a:lnTo>
                  <a:lnTo>
                    <a:pt x="174" y="81"/>
                  </a:lnTo>
                  <a:lnTo>
                    <a:pt x="161" y="72"/>
                  </a:lnTo>
                  <a:lnTo>
                    <a:pt x="141" y="54"/>
                  </a:lnTo>
                  <a:lnTo>
                    <a:pt x="133" y="43"/>
                  </a:lnTo>
                  <a:lnTo>
                    <a:pt x="127" y="27"/>
                  </a:lnTo>
                  <a:lnTo>
                    <a:pt x="125" y="25"/>
                  </a:lnTo>
                  <a:lnTo>
                    <a:pt x="122" y="16"/>
                  </a:lnTo>
                  <a:lnTo>
                    <a:pt x="121" y="16"/>
                  </a:ln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 sz="1950" dirty="0">
                <a:latin typeface="Raleway Light"/>
              </a:endParaRPr>
            </a:p>
          </p:txBody>
        </p:sp>
        <p:sp>
          <p:nvSpPr>
            <p:cNvPr id="154" name="Freeform 268">
              <a:extLst>
                <a:ext uri="{FF2B5EF4-FFF2-40B4-BE49-F238E27FC236}">
                  <a16:creationId xmlns:a16="http://schemas.microsoft.com/office/drawing/2014/main" id="{32799806-0703-CFA0-6E56-CF12A2A76779}"/>
                </a:ext>
              </a:extLst>
            </p:cNvPr>
            <p:cNvSpPr>
              <a:spLocks noChangeAspect="1"/>
            </p:cNvSpPr>
            <p:nvPr/>
          </p:nvSpPr>
          <p:spPr bwMode="gray">
            <a:xfrm>
              <a:off x="3098667" y="4261708"/>
              <a:ext cx="182660" cy="83527"/>
            </a:xfrm>
            <a:custGeom>
              <a:avLst/>
              <a:gdLst/>
              <a:ahLst/>
              <a:cxnLst>
                <a:cxn ang="0">
                  <a:pos x="326" y="54"/>
                </a:cxn>
                <a:cxn ang="0">
                  <a:pos x="309" y="65"/>
                </a:cxn>
                <a:cxn ang="0">
                  <a:pos x="290" y="70"/>
                </a:cxn>
                <a:cxn ang="0">
                  <a:pos x="266" y="75"/>
                </a:cxn>
                <a:cxn ang="0">
                  <a:pos x="259" y="68"/>
                </a:cxn>
                <a:cxn ang="0">
                  <a:pos x="252" y="70"/>
                </a:cxn>
                <a:cxn ang="0">
                  <a:pos x="246" y="72"/>
                </a:cxn>
                <a:cxn ang="0">
                  <a:pos x="239" y="92"/>
                </a:cxn>
                <a:cxn ang="0">
                  <a:pos x="226" y="97"/>
                </a:cxn>
                <a:cxn ang="0">
                  <a:pos x="220" y="104"/>
                </a:cxn>
                <a:cxn ang="0">
                  <a:pos x="213" y="112"/>
                </a:cxn>
                <a:cxn ang="0">
                  <a:pos x="205" y="115"/>
                </a:cxn>
                <a:cxn ang="0">
                  <a:pos x="196" y="117"/>
                </a:cxn>
                <a:cxn ang="0">
                  <a:pos x="181" y="108"/>
                </a:cxn>
                <a:cxn ang="0">
                  <a:pos x="171" y="126"/>
                </a:cxn>
                <a:cxn ang="0">
                  <a:pos x="149" y="126"/>
                </a:cxn>
                <a:cxn ang="0">
                  <a:pos x="148" y="149"/>
                </a:cxn>
                <a:cxn ang="0">
                  <a:pos x="139" y="155"/>
                </a:cxn>
                <a:cxn ang="0">
                  <a:pos x="132" y="165"/>
                </a:cxn>
                <a:cxn ang="0">
                  <a:pos x="115" y="163"/>
                </a:cxn>
                <a:cxn ang="0">
                  <a:pos x="107" y="152"/>
                </a:cxn>
                <a:cxn ang="0">
                  <a:pos x="99" y="144"/>
                </a:cxn>
                <a:cxn ang="0">
                  <a:pos x="90" y="142"/>
                </a:cxn>
                <a:cxn ang="0">
                  <a:pos x="90" y="123"/>
                </a:cxn>
                <a:cxn ang="0">
                  <a:pos x="76" y="115"/>
                </a:cxn>
                <a:cxn ang="0">
                  <a:pos x="67" y="114"/>
                </a:cxn>
                <a:cxn ang="0">
                  <a:pos x="57" y="119"/>
                </a:cxn>
                <a:cxn ang="0">
                  <a:pos x="49" y="114"/>
                </a:cxn>
                <a:cxn ang="0">
                  <a:pos x="42" y="112"/>
                </a:cxn>
                <a:cxn ang="0">
                  <a:pos x="38" y="106"/>
                </a:cxn>
                <a:cxn ang="0">
                  <a:pos x="26" y="101"/>
                </a:cxn>
                <a:cxn ang="0">
                  <a:pos x="19" y="90"/>
                </a:cxn>
                <a:cxn ang="0">
                  <a:pos x="0" y="86"/>
                </a:cxn>
                <a:cxn ang="0">
                  <a:pos x="5" y="80"/>
                </a:cxn>
                <a:cxn ang="0">
                  <a:pos x="13" y="71"/>
                </a:cxn>
                <a:cxn ang="0">
                  <a:pos x="10" y="65"/>
                </a:cxn>
                <a:cxn ang="0">
                  <a:pos x="11" y="56"/>
                </a:cxn>
                <a:cxn ang="0">
                  <a:pos x="21" y="49"/>
                </a:cxn>
                <a:cxn ang="0">
                  <a:pos x="38" y="37"/>
                </a:cxn>
                <a:cxn ang="0">
                  <a:pos x="59" y="18"/>
                </a:cxn>
                <a:cxn ang="0">
                  <a:pos x="74" y="13"/>
                </a:cxn>
                <a:cxn ang="0">
                  <a:pos x="92" y="7"/>
                </a:cxn>
                <a:cxn ang="0">
                  <a:pos x="124" y="11"/>
                </a:cxn>
                <a:cxn ang="0">
                  <a:pos x="166" y="7"/>
                </a:cxn>
                <a:cxn ang="0">
                  <a:pos x="183" y="5"/>
                </a:cxn>
                <a:cxn ang="0">
                  <a:pos x="199" y="0"/>
                </a:cxn>
                <a:cxn ang="0">
                  <a:pos x="209" y="5"/>
                </a:cxn>
                <a:cxn ang="0">
                  <a:pos x="231" y="1"/>
                </a:cxn>
                <a:cxn ang="0">
                  <a:pos x="245" y="2"/>
                </a:cxn>
                <a:cxn ang="0">
                  <a:pos x="271" y="9"/>
                </a:cxn>
                <a:cxn ang="0">
                  <a:pos x="293" y="16"/>
                </a:cxn>
                <a:cxn ang="0">
                  <a:pos x="327" y="38"/>
                </a:cxn>
                <a:cxn ang="0">
                  <a:pos x="337" y="52"/>
                </a:cxn>
              </a:cxnLst>
              <a:rect l="0" t="0" r="r" b="b"/>
              <a:pathLst>
                <a:path w="337" h="166">
                  <a:moveTo>
                    <a:pt x="337" y="54"/>
                  </a:moveTo>
                  <a:lnTo>
                    <a:pt x="326" y="54"/>
                  </a:lnTo>
                  <a:lnTo>
                    <a:pt x="312" y="60"/>
                  </a:lnTo>
                  <a:lnTo>
                    <a:pt x="309" y="65"/>
                  </a:lnTo>
                  <a:lnTo>
                    <a:pt x="300" y="70"/>
                  </a:lnTo>
                  <a:lnTo>
                    <a:pt x="290" y="70"/>
                  </a:lnTo>
                  <a:lnTo>
                    <a:pt x="283" y="75"/>
                  </a:lnTo>
                  <a:lnTo>
                    <a:pt x="266" y="75"/>
                  </a:lnTo>
                  <a:lnTo>
                    <a:pt x="263" y="72"/>
                  </a:lnTo>
                  <a:lnTo>
                    <a:pt x="259" y="68"/>
                  </a:lnTo>
                  <a:lnTo>
                    <a:pt x="253" y="66"/>
                  </a:lnTo>
                  <a:lnTo>
                    <a:pt x="252" y="70"/>
                  </a:lnTo>
                  <a:lnTo>
                    <a:pt x="250" y="71"/>
                  </a:lnTo>
                  <a:lnTo>
                    <a:pt x="246" y="72"/>
                  </a:lnTo>
                  <a:lnTo>
                    <a:pt x="242" y="79"/>
                  </a:lnTo>
                  <a:lnTo>
                    <a:pt x="239" y="92"/>
                  </a:lnTo>
                  <a:lnTo>
                    <a:pt x="236" y="95"/>
                  </a:lnTo>
                  <a:lnTo>
                    <a:pt x="226" y="97"/>
                  </a:lnTo>
                  <a:lnTo>
                    <a:pt x="221" y="102"/>
                  </a:lnTo>
                  <a:lnTo>
                    <a:pt x="220" y="104"/>
                  </a:lnTo>
                  <a:lnTo>
                    <a:pt x="216" y="106"/>
                  </a:lnTo>
                  <a:lnTo>
                    <a:pt x="213" y="112"/>
                  </a:lnTo>
                  <a:lnTo>
                    <a:pt x="205" y="113"/>
                  </a:lnTo>
                  <a:lnTo>
                    <a:pt x="205" y="115"/>
                  </a:lnTo>
                  <a:lnTo>
                    <a:pt x="202" y="117"/>
                  </a:lnTo>
                  <a:lnTo>
                    <a:pt x="196" y="117"/>
                  </a:lnTo>
                  <a:lnTo>
                    <a:pt x="188" y="111"/>
                  </a:lnTo>
                  <a:lnTo>
                    <a:pt x="181" y="108"/>
                  </a:lnTo>
                  <a:lnTo>
                    <a:pt x="175" y="118"/>
                  </a:lnTo>
                  <a:lnTo>
                    <a:pt x="171" y="126"/>
                  </a:lnTo>
                  <a:lnTo>
                    <a:pt x="154" y="128"/>
                  </a:lnTo>
                  <a:lnTo>
                    <a:pt x="149" y="126"/>
                  </a:lnTo>
                  <a:lnTo>
                    <a:pt x="146" y="134"/>
                  </a:lnTo>
                  <a:lnTo>
                    <a:pt x="148" y="149"/>
                  </a:lnTo>
                  <a:lnTo>
                    <a:pt x="144" y="150"/>
                  </a:lnTo>
                  <a:lnTo>
                    <a:pt x="139" y="155"/>
                  </a:lnTo>
                  <a:lnTo>
                    <a:pt x="135" y="162"/>
                  </a:lnTo>
                  <a:lnTo>
                    <a:pt x="132" y="165"/>
                  </a:lnTo>
                  <a:lnTo>
                    <a:pt x="115" y="166"/>
                  </a:lnTo>
                  <a:lnTo>
                    <a:pt x="115" y="163"/>
                  </a:lnTo>
                  <a:lnTo>
                    <a:pt x="107" y="156"/>
                  </a:lnTo>
                  <a:lnTo>
                    <a:pt x="107" y="152"/>
                  </a:lnTo>
                  <a:lnTo>
                    <a:pt x="106" y="147"/>
                  </a:lnTo>
                  <a:lnTo>
                    <a:pt x="99" y="144"/>
                  </a:lnTo>
                  <a:lnTo>
                    <a:pt x="92" y="145"/>
                  </a:lnTo>
                  <a:lnTo>
                    <a:pt x="90" y="142"/>
                  </a:lnTo>
                  <a:lnTo>
                    <a:pt x="90" y="124"/>
                  </a:lnTo>
                  <a:lnTo>
                    <a:pt x="90" y="123"/>
                  </a:lnTo>
                  <a:lnTo>
                    <a:pt x="85" y="118"/>
                  </a:lnTo>
                  <a:lnTo>
                    <a:pt x="76" y="115"/>
                  </a:lnTo>
                  <a:lnTo>
                    <a:pt x="74" y="113"/>
                  </a:lnTo>
                  <a:lnTo>
                    <a:pt x="67" y="114"/>
                  </a:lnTo>
                  <a:lnTo>
                    <a:pt x="62" y="119"/>
                  </a:lnTo>
                  <a:lnTo>
                    <a:pt x="57" y="119"/>
                  </a:lnTo>
                  <a:lnTo>
                    <a:pt x="52" y="117"/>
                  </a:lnTo>
                  <a:lnTo>
                    <a:pt x="49" y="114"/>
                  </a:lnTo>
                  <a:lnTo>
                    <a:pt x="49" y="112"/>
                  </a:lnTo>
                  <a:lnTo>
                    <a:pt x="42" y="112"/>
                  </a:lnTo>
                  <a:lnTo>
                    <a:pt x="40" y="109"/>
                  </a:lnTo>
                  <a:lnTo>
                    <a:pt x="38" y="106"/>
                  </a:lnTo>
                  <a:lnTo>
                    <a:pt x="33" y="106"/>
                  </a:lnTo>
                  <a:lnTo>
                    <a:pt x="26" y="101"/>
                  </a:lnTo>
                  <a:lnTo>
                    <a:pt x="24" y="96"/>
                  </a:lnTo>
                  <a:lnTo>
                    <a:pt x="19" y="90"/>
                  </a:lnTo>
                  <a:lnTo>
                    <a:pt x="6" y="90"/>
                  </a:lnTo>
                  <a:lnTo>
                    <a:pt x="0" y="86"/>
                  </a:lnTo>
                  <a:lnTo>
                    <a:pt x="3" y="85"/>
                  </a:lnTo>
                  <a:lnTo>
                    <a:pt x="5" y="80"/>
                  </a:lnTo>
                  <a:lnTo>
                    <a:pt x="13" y="75"/>
                  </a:lnTo>
                  <a:lnTo>
                    <a:pt x="13" y="71"/>
                  </a:lnTo>
                  <a:lnTo>
                    <a:pt x="11" y="66"/>
                  </a:lnTo>
                  <a:lnTo>
                    <a:pt x="10" y="65"/>
                  </a:lnTo>
                  <a:lnTo>
                    <a:pt x="10" y="60"/>
                  </a:lnTo>
                  <a:lnTo>
                    <a:pt x="11" y="56"/>
                  </a:lnTo>
                  <a:lnTo>
                    <a:pt x="20" y="50"/>
                  </a:lnTo>
                  <a:lnTo>
                    <a:pt x="21" y="49"/>
                  </a:lnTo>
                  <a:lnTo>
                    <a:pt x="25" y="48"/>
                  </a:lnTo>
                  <a:lnTo>
                    <a:pt x="38" y="37"/>
                  </a:lnTo>
                  <a:lnTo>
                    <a:pt x="56" y="25"/>
                  </a:lnTo>
                  <a:lnTo>
                    <a:pt x="59" y="18"/>
                  </a:lnTo>
                  <a:lnTo>
                    <a:pt x="60" y="15"/>
                  </a:lnTo>
                  <a:lnTo>
                    <a:pt x="74" y="13"/>
                  </a:lnTo>
                  <a:lnTo>
                    <a:pt x="85" y="9"/>
                  </a:lnTo>
                  <a:lnTo>
                    <a:pt x="92" y="7"/>
                  </a:lnTo>
                  <a:lnTo>
                    <a:pt x="110" y="9"/>
                  </a:lnTo>
                  <a:lnTo>
                    <a:pt x="124" y="11"/>
                  </a:lnTo>
                  <a:lnTo>
                    <a:pt x="148" y="11"/>
                  </a:lnTo>
                  <a:lnTo>
                    <a:pt x="166" y="7"/>
                  </a:lnTo>
                  <a:lnTo>
                    <a:pt x="178" y="6"/>
                  </a:lnTo>
                  <a:lnTo>
                    <a:pt x="183" y="5"/>
                  </a:lnTo>
                  <a:lnTo>
                    <a:pt x="188" y="1"/>
                  </a:lnTo>
                  <a:lnTo>
                    <a:pt x="199" y="0"/>
                  </a:lnTo>
                  <a:lnTo>
                    <a:pt x="207" y="2"/>
                  </a:lnTo>
                  <a:lnTo>
                    <a:pt x="209" y="5"/>
                  </a:lnTo>
                  <a:lnTo>
                    <a:pt x="223" y="5"/>
                  </a:lnTo>
                  <a:lnTo>
                    <a:pt x="231" y="1"/>
                  </a:lnTo>
                  <a:lnTo>
                    <a:pt x="240" y="1"/>
                  </a:lnTo>
                  <a:lnTo>
                    <a:pt x="245" y="2"/>
                  </a:lnTo>
                  <a:lnTo>
                    <a:pt x="257" y="9"/>
                  </a:lnTo>
                  <a:lnTo>
                    <a:pt x="271" y="9"/>
                  </a:lnTo>
                  <a:lnTo>
                    <a:pt x="283" y="11"/>
                  </a:lnTo>
                  <a:lnTo>
                    <a:pt x="293" y="16"/>
                  </a:lnTo>
                  <a:lnTo>
                    <a:pt x="304" y="27"/>
                  </a:lnTo>
                  <a:lnTo>
                    <a:pt x="327" y="38"/>
                  </a:lnTo>
                  <a:lnTo>
                    <a:pt x="332" y="43"/>
                  </a:lnTo>
                  <a:lnTo>
                    <a:pt x="337" y="52"/>
                  </a:lnTo>
                  <a:lnTo>
                    <a:pt x="337" y="54"/>
                  </a:ln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 sz="1950" dirty="0">
                <a:latin typeface="Raleway Light"/>
              </a:endParaRPr>
            </a:p>
          </p:txBody>
        </p:sp>
        <p:sp>
          <p:nvSpPr>
            <p:cNvPr id="155" name="Freeform 269">
              <a:extLst>
                <a:ext uri="{FF2B5EF4-FFF2-40B4-BE49-F238E27FC236}">
                  <a16:creationId xmlns:a16="http://schemas.microsoft.com/office/drawing/2014/main" id="{7791B3E1-1F32-EF23-EE4B-702024001341}"/>
                </a:ext>
              </a:extLst>
            </p:cNvPr>
            <p:cNvSpPr>
              <a:spLocks noChangeAspect="1"/>
            </p:cNvSpPr>
            <p:nvPr/>
          </p:nvSpPr>
          <p:spPr bwMode="gray">
            <a:xfrm>
              <a:off x="2272601" y="3770377"/>
              <a:ext cx="902399" cy="530638"/>
            </a:xfrm>
            <a:custGeom>
              <a:avLst/>
              <a:gdLst/>
              <a:ahLst/>
              <a:cxnLst>
                <a:cxn ang="0">
                  <a:pos x="183" y="77"/>
                </a:cxn>
                <a:cxn ang="0">
                  <a:pos x="233" y="144"/>
                </a:cxn>
                <a:cxn ang="0">
                  <a:pos x="260" y="212"/>
                </a:cxn>
                <a:cxn ang="0">
                  <a:pos x="324" y="292"/>
                </a:cxn>
                <a:cxn ang="0">
                  <a:pos x="367" y="342"/>
                </a:cxn>
                <a:cxn ang="0">
                  <a:pos x="433" y="395"/>
                </a:cxn>
                <a:cxn ang="0">
                  <a:pos x="432" y="445"/>
                </a:cxn>
                <a:cxn ang="0">
                  <a:pos x="501" y="481"/>
                </a:cxn>
                <a:cxn ang="0">
                  <a:pos x="567" y="558"/>
                </a:cxn>
                <a:cxn ang="0">
                  <a:pos x="630" y="627"/>
                </a:cxn>
                <a:cxn ang="0">
                  <a:pos x="658" y="703"/>
                </a:cxn>
                <a:cxn ang="0">
                  <a:pos x="635" y="752"/>
                </a:cxn>
                <a:cxn ang="0">
                  <a:pos x="683" y="821"/>
                </a:cxn>
                <a:cxn ang="0">
                  <a:pos x="740" y="858"/>
                </a:cxn>
                <a:cxn ang="0">
                  <a:pos x="782" y="884"/>
                </a:cxn>
                <a:cxn ang="0">
                  <a:pos x="860" y="913"/>
                </a:cxn>
                <a:cxn ang="0">
                  <a:pos x="905" y="941"/>
                </a:cxn>
                <a:cxn ang="0">
                  <a:pos x="1019" y="983"/>
                </a:cxn>
                <a:cxn ang="0">
                  <a:pos x="1120" y="1020"/>
                </a:cxn>
                <a:cxn ang="0">
                  <a:pos x="1202" y="995"/>
                </a:cxn>
                <a:cxn ang="0">
                  <a:pos x="1336" y="1060"/>
                </a:cxn>
                <a:cxn ang="0">
                  <a:pos x="1371" y="1047"/>
                </a:cxn>
                <a:cxn ang="0">
                  <a:pos x="1454" y="974"/>
                </a:cxn>
                <a:cxn ang="0">
                  <a:pos x="1541" y="892"/>
                </a:cxn>
                <a:cxn ang="0">
                  <a:pos x="1593" y="859"/>
                </a:cxn>
                <a:cxn ang="0">
                  <a:pos x="1616" y="810"/>
                </a:cxn>
                <a:cxn ang="0">
                  <a:pos x="1641" y="736"/>
                </a:cxn>
                <a:cxn ang="0">
                  <a:pos x="1588" y="675"/>
                </a:cxn>
                <a:cxn ang="0">
                  <a:pos x="1464" y="708"/>
                </a:cxn>
                <a:cxn ang="0">
                  <a:pos x="1411" y="830"/>
                </a:cxn>
                <a:cxn ang="0">
                  <a:pos x="1345" y="848"/>
                </a:cxn>
                <a:cxn ang="0">
                  <a:pos x="1215" y="853"/>
                </a:cxn>
                <a:cxn ang="0">
                  <a:pos x="1154" y="822"/>
                </a:cxn>
                <a:cxn ang="0">
                  <a:pos x="1103" y="741"/>
                </a:cxn>
                <a:cxn ang="0">
                  <a:pos x="1063" y="634"/>
                </a:cxn>
                <a:cxn ang="0">
                  <a:pos x="1057" y="498"/>
                </a:cxn>
                <a:cxn ang="0">
                  <a:pos x="1098" y="444"/>
                </a:cxn>
                <a:cxn ang="0">
                  <a:pos x="1078" y="424"/>
                </a:cxn>
                <a:cxn ang="0">
                  <a:pos x="930" y="288"/>
                </a:cxn>
                <a:cxn ang="0">
                  <a:pos x="785" y="185"/>
                </a:cxn>
                <a:cxn ang="0">
                  <a:pos x="615" y="93"/>
                </a:cxn>
                <a:cxn ang="0">
                  <a:pos x="334" y="84"/>
                </a:cxn>
                <a:cxn ang="0">
                  <a:pos x="22" y="52"/>
                </a:cxn>
                <a:cxn ang="0">
                  <a:pos x="57" y="120"/>
                </a:cxn>
                <a:cxn ang="0">
                  <a:pos x="84" y="191"/>
                </a:cxn>
                <a:cxn ang="0">
                  <a:pos x="147" y="241"/>
                </a:cxn>
                <a:cxn ang="0">
                  <a:pos x="164" y="300"/>
                </a:cxn>
                <a:cxn ang="0">
                  <a:pos x="126" y="315"/>
                </a:cxn>
                <a:cxn ang="0">
                  <a:pos x="179" y="358"/>
                </a:cxn>
                <a:cxn ang="0">
                  <a:pos x="239" y="397"/>
                </a:cxn>
                <a:cxn ang="0">
                  <a:pos x="272" y="491"/>
                </a:cxn>
                <a:cxn ang="0">
                  <a:pos x="305" y="509"/>
                </a:cxn>
                <a:cxn ang="0">
                  <a:pos x="394" y="606"/>
                </a:cxn>
                <a:cxn ang="0">
                  <a:pos x="412" y="557"/>
                </a:cxn>
                <a:cxn ang="0">
                  <a:pos x="353" y="507"/>
                </a:cxn>
                <a:cxn ang="0">
                  <a:pos x="323" y="424"/>
                </a:cxn>
                <a:cxn ang="0">
                  <a:pos x="298" y="387"/>
                </a:cxn>
                <a:cxn ang="0">
                  <a:pos x="266" y="330"/>
                </a:cxn>
                <a:cxn ang="0">
                  <a:pos x="231" y="271"/>
                </a:cxn>
                <a:cxn ang="0">
                  <a:pos x="195" y="218"/>
                </a:cxn>
                <a:cxn ang="0">
                  <a:pos x="143" y="164"/>
                </a:cxn>
                <a:cxn ang="0">
                  <a:pos x="127" y="56"/>
                </a:cxn>
              </a:cxnLst>
              <a:rect l="0" t="0" r="r" b="b"/>
              <a:pathLst>
                <a:path w="1657" h="1083">
                  <a:moveTo>
                    <a:pt x="127" y="56"/>
                  </a:moveTo>
                  <a:lnTo>
                    <a:pt x="136" y="59"/>
                  </a:lnTo>
                  <a:lnTo>
                    <a:pt x="140" y="61"/>
                  </a:lnTo>
                  <a:lnTo>
                    <a:pt x="148" y="68"/>
                  </a:lnTo>
                  <a:lnTo>
                    <a:pt x="151" y="67"/>
                  </a:lnTo>
                  <a:lnTo>
                    <a:pt x="152" y="72"/>
                  </a:lnTo>
                  <a:lnTo>
                    <a:pt x="162" y="77"/>
                  </a:lnTo>
                  <a:lnTo>
                    <a:pt x="168" y="79"/>
                  </a:lnTo>
                  <a:lnTo>
                    <a:pt x="183" y="77"/>
                  </a:lnTo>
                  <a:lnTo>
                    <a:pt x="191" y="82"/>
                  </a:lnTo>
                  <a:lnTo>
                    <a:pt x="191" y="88"/>
                  </a:lnTo>
                  <a:lnTo>
                    <a:pt x="196" y="90"/>
                  </a:lnTo>
                  <a:lnTo>
                    <a:pt x="215" y="95"/>
                  </a:lnTo>
                  <a:lnTo>
                    <a:pt x="219" y="99"/>
                  </a:lnTo>
                  <a:lnTo>
                    <a:pt x="223" y="105"/>
                  </a:lnTo>
                  <a:lnTo>
                    <a:pt x="223" y="125"/>
                  </a:lnTo>
                  <a:lnTo>
                    <a:pt x="226" y="131"/>
                  </a:lnTo>
                  <a:lnTo>
                    <a:pt x="233" y="144"/>
                  </a:lnTo>
                  <a:lnTo>
                    <a:pt x="234" y="152"/>
                  </a:lnTo>
                  <a:lnTo>
                    <a:pt x="237" y="154"/>
                  </a:lnTo>
                  <a:lnTo>
                    <a:pt x="240" y="161"/>
                  </a:lnTo>
                  <a:lnTo>
                    <a:pt x="243" y="177"/>
                  </a:lnTo>
                  <a:lnTo>
                    <a:pt x="248" y="183"/>
                  </a:lnTo>
                  <a:lnTo>
                    <a:pt x="251" y="185"/>
                  </a:lnTo>
                  <a:lnTo>
                    <a:pt x="254" y="188"/>
                  </a:lnTo>
                  <a:lnTo>
                    <a:pt x="258" y="207"/>
                  </a:lnTo>
                  <a:lnTo>
                    <a:pt x="260" y="212"/>
                  </a:lnTo>
                  <a:lnTo>
                    <a:pt x="262" y="215"/>
                  </a:lnTo>
                  <a:lnTo>
                    <a:pt x="269" y="219"/>
                  </a:lnTo>
                  <a:lnTo>
                    <a:pt x="272" y="224"/>
                  </a:lnTo>
                  <a:lnTo>
                    <a:pt x="277" y="239"/>
                  </a:lnTo>
                  <a:lnTo>
                    <a:pt x="286" y="245"/>
                  </a:lnTo>
                  <a:lnTo>
                    <a:pt x="290" y="257"/>
                  </a:lnTo>
                  <a:lnTo>
                    <a:pt x="299" y="268"/>
                  </a:lnTo>
                  <a:lnTo>
                    <a:pt x="310" y="272"/>
                  </a:lnTo>
                  <a:lnTo>
                    <a:pt x="324" y="292"/>
                  </a:lnTo>
                  <a:lnTo>
                    <a:pt x="334" y="299"/>
                  </a:lnTo>
                  <a:lnTo>
                    <a:pt x="351" y="303"/>
                  </a:lnTo>
                  <a:lnTo>
                    <a:pt x="357" y="304"/>
                  </a:lnTo>
                  <a:lnTo>
                    <a:pt x="360" y="306"/>
                  </a:lnTo>
                  <a:lnTo>
                    <a:pt x="361" y="320"/>
                  </a:lnTo>
                  <a:lnTo>
                    <a:pt x="358" y="325"/>
                  </a:lnTo>
                  <a:lnTo>
                    <a:pt x="361" y="330"/>
                  </a:lnTo>
                  <a:lnTo>
                    <a:pt x="361" y="335"/>
                  </a:lnTo>
                  <a:lnTo>
                    <a:pt x="367" y="342"/>
                  </a:lnTo>
                  <a:lnTo>
                    <a:pt x="374" y="348"/>
                  </a:lnTo>
                  <a:lnTo>
                    <a:pt x="390" y="355"/>
                  </a:lnTo>
                  <a:lnTo>
                    <a:pt x="398" y="364"/>
                  </a:lnTo>
                  <a:lnTo>
                    <a:pt x="401" y="374"/>
                  </a:lnTo>
                  <a:lnTo>
                    <a:pt x="406" y="376"/>
                  </a:lnTo>
                  <a:lnTo>
                    <a:pt x="407" y="379"/>
                  </a:lnTo>
                  <a:lnTo>
                    <a:pt x="421" y="379"/>
                  </a:lnTo>
                  <a:lnTo>
                    <a:pt x="428" y="384"/>
                  </a:lnTo>
                  <a:lnTo>
                    <a:pt x="433" y="395"/>
                  </a:lnTo>
                  <a:lnTo>
                    <a:pt x="439" y="397"/>
                  </a:lnTo>
                  <a:lnTo>
                    <a:pt x="439" y="402"/>
                  </a:lnTo>
                  <a:lnTo>
                    <a:pt x="433" y="412"/>
                  </a:lnTo>
                  <a:lnTo>
                    <a:pt x="430" y="414"/>
                  </a:lnTo>
                  <a:lnTo>
                    <a:pt x="428" y="421"/>
                  </a:lnTo>
                  <a:lnTo>
                    <a:pt x="427" y="425"/>
                  </a:lnTo>
                  <a:lnTo>
                    <a:pt x="426" y="433"/>
                  </a:lnTo>
                  <a:lnTo>
                    <a:pt x="427" y="438"/>
                  </a:lnTo>
                  <a:lnTo>
                    <a:pt x="432" y="445"/>
                  </a:lnTo>
                  <a:lnTo>
                    <a:pt x="444" y="445"/>
                  </a:lnTo>
                  <a:lnTo>
                    <a:pt x="452" y="439"/>
                  </a:lnTo>
                  <a:lnTo>
                    <a:pt x="454" y="443"/>
                  </a:lnTo>
                  <a:lnTo>
                    <a:pt x="450" y="451"/>
                  </a:lnTo>
                  <a:lnTo>
                    <a:pt x="453" y="456"/>
                  </a:lnTo>
                  <a:lnTo>
                    <a:pt x="476" y="468"/>
                  </a:lnTo>
                  <a:lnTo>
                    <a:pt x="482" y="470"/>
                  </a:lnTo>
                  <a:lnTo>
                    <a:pt x="487" y="466"/>
                  </a:lnTo>
                  <a:lnTo>
                    <a:pt x="501" y="481"/>
                  </a:lnTo>
                  <a:lnTo>
                    <a:pt x="506" y="484"/>
                  </a:lnTo>
                  <a:lnTo>
                    <a:pt x="507" y="492"/>
                  </a:lnTo>
                  <a:lnTo>
                    <a:pt x="507" y="503"/>
                  </a:lnTo>
                  <a:lnTo>
                    <a:pt x="509" y="507"/>
                  </a:lnTo>
                  <a:lnTo>
                    <a:pt x="543" y="535"/>
                  </a:lnTo>
                  <a:lnTo>
                    <a:pt x="554" y="545"/>
                  </a:lnTo>
                  <a:lnTo>
                    <a:pt x="561" y="548"/>
                  </a:lnTo>
                  <a:lnTo>
                    <a:pt x="565" y="553"/>
                  </a:lnTo>
                  <a:lnTo>
                    <a:pt x="567" y="558"/>
                  </a:lnTo>
                  <a:lnTo>
                    <a:pt x="567" y="564"/>
                  </a:lnTo>
                  <a:lnTo>
                    <a:pt x="570" y="568"/>
                  </a:lnTo>
                  <a:lnTo>
                    <a:pt x="576" y="568"/>
                  </a:lnTo>
                  <a:lnTo>
                    <a:pt x="582" y="577"/>
                  </a:lnTo>
                  <a:lnTo>
                    <a:pt x="588" y="589"/>
                  </a:lnTo>
                  <a:lnTo>
                    <a:pt x="592" y="595"/>
                  </a:lnTo>
                  <a:lnTo>
                    <a:pt x="604" y="604"/>
                  </a:lnTo>
                  <a:lnTo>
                    <a:pt x="615" y="617"/>
                  </a:lnTo>
                  <a:lnTo>
                    <a:pt x="630" y="627"/>
                  </a:lnTo>
                  <a:lnTo>
                    <a:pt x="632" y="633"/>
                  </a:lnTo>
                  <a:lnTo>
                    <a:pt x="631" y="635"/>
                  </a:lnTo>
                  <a:lnTo>
                    <a:pt x="631" y="640"/>
                  </a:lnTo>
                  <a:lnTo>
                    <a:pt x="638" y="664"/>
                  </a:lnTo>
                  <a:lnTo>
                    <a:pt x="645" y="672"/>
                  </a:lnTo>
                  <a:lnTo>
                    <a:pt x="646" y="681"/>
                  </a:lnTo>
                  <a:lnTo>
                    <a:pt x="652" y="687"/>
                  </a:lnTo>
                  <a:lnTo>
                    <a:pt x="656" y="694"/>
                  </a:lnTo>
                  <a:lnTo>
                    <a:pt x="658" y="703"/>
                  </a:lnTo>
                  <a:lnTo>
                    <a:pt x="658" y="712"/>
                  </a:lnTo>
                  <a:lnTo>
                    <a:pt x="656" y="717"/>
                  </a:lnTo>
                  <a:lnTo>
                    <a:pt x="646" y="728"/>
                  </a:lnTo>
                  <a:lnTo>
                    <a:pt x="645" y="729"/>
                  </a:lnTo>
                  <a:lnTo>
                    <a:pt x="646" y="733"/>
                  </a:lnTo>
                  <a:lnTo>
                    <a:pt x="653" y="739"/>
                  </a:lnTo>
                  <a:lnTo>
                    <a:pt x="654" y="742"/>
                  </a:lnTo>
                  <a:lnTo>
                    <a:pt x="640" y="748"/>
                  </a:lnTo>
                  <a:lnTo>
                    <a:pt x="635" y="752"/>
                  </a:lnTo>
                  <a:lnTo>
                    <a:pt x="635" y="756"/>
                  </a:lnTo>
                  <a:lnTo>
                    <a:pt x="637" y="758"/>
                  </a:lnTo>
                  <a:lnTo>
                    <a:pt x="642" y="771"/>
                  </a:lnTo>
                  <a:lnTo>
                    <a:pt x="643" y="779"/>
                  </a:lnTo>
                  <a:lnTo>
                    <a:pt x="646" y="788"/>
                  </a:lnTo>
                  <a:lnTo>
                    <a:pt x="656" y="793"/>
                  </a:lnTo>
                  <a:lnTo>
                    <a:pt x="670" y="810"/>
                  </a:lnTo>
                  <a:lnTo>
                    <a:pt x="675" y="815"/>
                  </a:lnTo>
                  <a:lnTo>
                    <a:pt x="683" y="821"/>
                  </a:lnTo>
                  <a:lnTo>
                    <a:pt x="689" y="823"/>
                  </a:lnTo>
                  <a:lnTo>
                    <a:pt x="699" y="827"/>
                  </a:lnTo>
                  <a:lnTo>
                    <a:pt x="706" y="827"/>
                  </a:lnTo>
                  <a:lnTo>
                    <a:pt x="710" y="830"/>
                  </a:lnTo>
                  <a:lnTo>
                    <a:pt x="722" y="841"/>
                  </a:lnTo>
                  <a:lnTo>
                    <a:pt x="731" y="843"/>
                  </a:lnTo>
                  <a:lnTo>
                    <a:pt x="738" y="850"/>
                  </a:lnTo>
                  <a:lnTo>
                    <a:pt x="740" y="855"/>
                  </a:lnTo>
                  <a:lnTo>
                    <a:pt x="740" y="858"/>
                  </a:lnTo>
                  <a:lnTo>
                    <a:pt x="744" y="859"/>
                  </a:lnTo>
                  <a:lnTo>
                    <a:pt x="746" y="861"/>
                  </a:lnTo>
                  <a:lnTo>
                    <a:pt x="748" y="865"/>
                  </a:lnTo>
                  <a:lnTo>
                    <a:pt x="750" y="870"/>
                  </a:lnTo>
                  <a:lnTo>
                    <a:pt x="755" y="874"/>
                  </a:lnTo>
                  <a:lnTo>
                    <a:pt x="769" y="875"/>
                  </a:lnTo>
                  <a:lnTo>
                    <a:pt x="775" y="879"/>
                  </a:lnTo>
                  <a:lnTo>
                    <a:pt x="780" y="880"/>
                  </a:lnTo>
                  <a:lnTo>
                    <a:pt x="782" y="884"/>
                  </a:lnTo>
                  <a:lnTo>
                    <a:pt x="814" y="892"/>
                  </a:lnTo>
                  <a:lnTo>
                    <a:pt x="820" y="895"/>
                  </a:lnTo>
                  <a:lnTo>
                    <a:pt x="828" y="895"/>
                  </a:lnTo>
                  <a:lnTo>
                    <a:pt x="832" y="892"/>
                  </a:lnTo>
                  <a:lnTo>
                    <a:pt x="836" y="895"/>
                  </a:lnTo>
                  <a:lnTo>
                    <a:pt x="850" y="902"/>
                  </a:lnTo>
                  <a:lnTo>
                    <a:pt x="855" y="909"/>
                  </a:lnTo>
                  <a:lnTo>
                    <a:pt x="856" y="912"/>
                  </a:lnTo>
                  <a:lnTo>
                    <a:pt x="860" y="913"/>
                  </a:lnTo>
                  <a:lnTo>
                    <a:pt x="862" y="917"/>
                  </a:lnTo>
                  <a:lnTo>
                    <a:pt x="869" y="919"/>
                  </a:lnTo>
                  <a:lnTo>
                    <a:pt x="875" y="924"/>
                  </a:lnTo>
                  <a:lnTo>
                    <a:pt x="884" y="928"/>
                  </a:lnTo>
                  <a:lnTo>
                    <a:pt x="884" y="931"/>
                  </a:lnTo>
                  <a:lnTo>
                    <a:pt x="890" y="936"/>
                  </a:lnTo>
                  <a:lnTo>
                    <a:pt x="894" y="935"/>
                  </a:lnTo>
                  <a:lnTo>
                    <a:pt x="900" y="939"/>
                  </a:lnTo>
                  <a:lnTo>
                    <a:pt x="905" y="941"/>
                  </a:lnTo>
                  <a:lnTo>
                    <a:pt x="916" y="945"/>
                  </a:lnTo>
                  <a:lnTo>
                    <a:pt x="926" y="946"/>
                  </a:lnTo>
                  <a:lnTo>
                    <a:pt x="943" y="951"/>
                  </a:lnTo>
                  <a:lnTo>
                    <a:pt x="953" y="959"/>
                  </a:lnTo>
                  <a:lnTo>
                    <a:pt x="960" y="961"/>
                  </a:lnTo>
                  <a:lnTo>
                    <a:pt x="985" y="968"/>
                  </a:lnTo>
                  <a:lnTo>
                    <a:pt x="1000" y="974"/>
                  </a:lnTo>
                  <a:lnTo>
                    <a:pt x="1009" y="973"/>
                  </a:lnTo>
                  <a:lnTo>
                    <a:pt x="1019" y="983"/>
                  </a:lnTo>
                  <a:lnTo>
                    <a:pt x="1043" y="998"/>
                  </a:lnTo>
                  <a:lnTo>
                    <a:pt x="1049" y="999"/>
                  </a:lnTo>
                  <a:lnTo>
                    <a:pt x="1052" y="999"/>
                  </a:lnTo>
                  <a:lnTo>
                    <a:pt x="1057" y="1003"/>
                  </a:lnTo>
                  <a:lnTo>
                    <a:pt x="1063" y="1005"/>
                  </a:lnTo>
                  <a:lnTo>
                    <a:pt x="1074" y="1009"/>
                  </a:lnTo>
                  <a:lnTo>
                    <a:pt x="1103" y="1011"/>
                  </a:lnTo>
                  <a:lnTo>
                    <a:pt x="1113" y="1017"/>
                  </a:lnTo>
                  <a:lnTo>
                    <a:pt x="1120" y="1020"/>
                  </a:lnTo>
                  <a:lnTo>
                    <a:pt x="1122" y="1020"/>
                  </a:lnTo>
                  <a:lnTo>
                    <a:pt x="1130" y="1024"/>
                  </a:lnTo>
                  <a:lnTo>
                    <a:pt x="1145" y="1025"/>
                  </a:lnTo>
                  <a:lnTo>
                    <a:pt x="1152" y="1024"/>
                  </a:lnTo>
                  <a:lnTo>
                    <a:pt x="1158" y="1021"/>
                  </a:lnTo>
                  <a:lnTo>
                    <a:pt x="1162" y="1017"/>
                  </a:lnTo>
                  <a:lnTo>
                    <a:pt x="1173" y="1013"/>
                  </a:lnTo>
                  <a:lnTo>
                    <a:pt x="1181" y="1010"/>
                  </a:lnTo>
                  <a:lnTo>
                    <a:pt x="1202" y="995"/>
                  </a:lnTo>
                  <a:lnTo>
                    <a:pt x="1207" y="994"/>
                  </a:lnTo>
                  <a:lnTo>
                    <a:pt x="1215" y="992"/>
                  </a:lnTo>
                  <a:lnTo>
                    <a:pt x="1232" y="992"/>
                  </a:lnTo>
                  <a:lnTo>
                    <a:pt x="1244" y="995"/>
                  </a:lnTo>
                  <a:lnTo>
                    <a:pt x="1266" y="1004"/>
                  </a:lnTo>
                  <a:lnTo>
                    <a:pt x="1291" y="1015"/>
                  </a:lnTo>
                  <a:lnTo>
                    <a:pt x="1309" y="1033"/>
                  </a:lnTo>
                  <a:lnTo>
                    <a:pt x="1316" y="1042"/>
                  </a:lnTo>
                  <a:lnTo>
                    <a:pt x="1336" y="1060"/>
                  </a:lnTo>
                  <a:lnTo>
                    <a:pt x="1345" y="1070"/>
                  </a:lnTo>
                  <a:lnTo>
                    <a:pt x="1362" y="1083"/>
                  </a:lnTo>
                  <a:lnTo>
                    <a:pt x="1364" y="1081"/>
                  </a:lnTo>
                  <a:lnTo>
                    <a:pt x="1366" y="1065"/>
                  </a:lnTo>
                  <a:lnTo>
                    <a:pt x="1368" y="1063"/>
                  </a:lnTo>
                  <a:lnTo>
                    <a:pt x="1369" y="1060"/>
                  </a:lnTo>
                  <a:lnTo>
                    <a:pt x="1367" y="1053"/>
                  </a:lnTo>
                  <a:lnTo>
                    <a:pt x="1368" y="1052"/>
                  </a:lnTo>
                  <a:lnTo>
                    <a:pt x="1371" y="1047"/>
                  </a:lnTo>
                  <a:lnTo>
                    <a:pt x="1377" y="1037"/>
                  </a:lnTo>
                  <a:lnTo>
                    <a:pt x="1378" y="1033"/>
                  </a:lnTo>
                  <a:lnTo>
                    <a:pt x="1401" y="997"/>
                  </a:lnTo>
                  <a:lnTo>
                    <a:pt x="1431" y="994"/>
                  </a:lnTo>
                  <a:lnTo>
                    <a:pt x="1454" y="994"/>
                  </a:lnTo>
                  <a:lnTo>
                    <a:pt x="1455" y="995"/>
                  </a:lnTo>
                  <a:lnTo>
                    <a:pt x="1455" y="994"/>
                  </a:lnTo>
                  <a:lnTo>
                    <a:pt x="1457" y="979"/>
                  </a:lnTo>
                  <a:lnTo>
                    <a:pt x="1454" y="974"/>
                  </a:lnTo>
                  <a:lnTo>
                    <a:pt x="1444" y="966"/>
                  </a:lnTo>
                  <a:lnTo>
                    <a:pt x="1441" y="957"/>
                  </a:lnTo>
                  <a:lnTo>
                    <a:pt x="1425" y="947"/>
                  </a:lnTo>
                  <a:lnTo>
                    <a:pt x="1399" y="922"/>
                  </a:lnTo>
                  <a:lnTo>
                    <a:pt x="1401" y="923"/>
                  </a:lnTo>
                  <a:lnTo>
                    <a:pt x="1433" y="923"/>
                  </a:lnTo>
                  <a:lnTo>
                    <a:pt x="1433" y="896"/>
                  </a:lnTo>
                  <a:lnTo>
                    <a:pt x="1528" y="895"/>
                  </a:lnTo>
                  <a:lnTo>
                    <a:pt x="1541" y="892"/>
                  </a:lnTo>
                  <a:lnTo>
                    <a:pt x="1546" y="892"/>
                  </a:lnTo>
                  <a:lnTo>
                    <a:pt x="1561" y="864"/>
                  </a:lnTo>
                  <a:lnTo>
                    <a:pt x="1565" y="861"/>
                  </a:lnTo>
                  <a:lnTo>
                    <a:pt x="1571" y="863"/>
                  </a:lnTo>
                  <a:lnTo>
                    <a:pt x="1572" y="855"/>
                  </a:lnTo>
                  <a:lnTo>
                    <a:pt x="1583" y="839"/>
                  </a:lnTo>
                  <a:lnTo>
                    <a:pt x="1590" y="842"/>
                  </a:lnTo>
                  <a:lnTo>
                    <a:pt x="1588" y="858"/>
                  </a:lnTo>
                  <a:lnTo>
                    <a:pt x="1593" y="859"/>
                  </a:lnTo>
                  <a:lnTo>
                    <a:pt x="1595" y="861"/>
                  </a:lnTo>
                  <a:lnTo>
                    <a:pt x="1594" y="876"/>
                  </a:lnTo>
                  <a:lnTo>
                    <a:pt x="1597" y="886"/>
                  </a:lnTo>
                  <a:lnTo>
                    <a:pt x="1600" y="881"/>
                  </a:lnTo>
                  <a:lnTo>
                    <a:pt x="1606" y="860"/>
                  </a:lnTo>
                  <a:lnTo>
                    <a:pt x="1608" y="849"/>
                  </a:lnTo>
                  <a:lnTo>
                    <a:pt x="1616" y="825"/>
                  </a:lnTo>
                  <a:lnTo>
                    <a:pt x="1619" y="815"/>
                  </a:lnTo>
                  <a:lnTo>
                    <a:pt x="1616" y="810"/>
                  </a:lnTo>
                  <a:lnTo>
                    <a:pt x="1611" y="806"/>
                  </a:lnTo>
                  <a:lnTo>
                    <a:pt x="1620" y="801"/>
                  </a:lnTo>
                  <a:lnTo>
                    <a:pt x="1619" y="794"/>
                  </a:lnTo>
                  <a:lnTo>
                    <a:pt x="1611" y="790"/>
                  </a:lnTo>
                  <a:lnTo>
                    <a:pt x="1617" y="782"/>
                  </a:lnTo>
                  <a:lnTo>
                    <a:pt x="1622" y="772"/>
                  </a:lnTo>
                  <a:lnTo>
                    <a:pt x="1622" y="763"/>
                  </a:lnTo>
                  <a:lnTo>
                    <a:pt x="1632" y="744"/>
                  </a:lnTo>
                  <a:lnTo>
                    <a:pt x="1641" y="736"/>
                  </a:lnTo>
                  <a:lnTo>
                    <a:pt x="1653" y="723"/>
                  </a:lnTo>
                  <a:lnTo>
                    <a:pt x="1656" y="714"/>
                  </a:lnTo>
                  <a:lnTo>
                    <a:pt x="1657" y="703"/>
                  </a:lnTo>
                  <a:lnTo>
                    <a:pt x="1654" y="692"/>
                  </a:lnTo>
                  <a:lnTo>
                    <a:pt x="1648" y="683"/>
                  </a:lnTo>
                  <a:lnTo>
                    <a:pt x="1617" y="680"/>
                  </a:lnTo>
                  <a:lnTo>
                    <a:pt x="1605" y="691"/>
                  </a:lnTo>
                  <a:lnTo>
                    <a:pt x="1605" y="678"/>
                  </a:lnTo>
                  <a:lnTo>
                    <a:pt x="1588" y="675"/>
                  </a:lnTo>
                  <a:lnTo>
                    <a:pt x="1576" y="676"/>
                  </a:lnTo>
                  <a:lnTo>
                    <a:pt x="1555" y="682"/>
                  </a:lnTo>
                  <a:lnTo>
                    <a:pt x="1544" y="690"/>
                  </a:lnTo>
                  <a:lnTo>
                    <a:pt x="1519" y="691"/>
                  </a:lnTo>
                  <a:lnTo>
                    <a:pt x="1504" y="691"/>
                  </a:lnTo>
                  <a:lnTo>
                    <a:pt x="1495" y="692"/>
                  </a:lnTo>
                  <a:lnTo>
                    <a:pt x="1484" y="697"/>
                  </a:lnTo>
                  <a:lnTo>
                    <a:pt x="1474" y="699"/>
                  </a:lnTo>
                  <a:lnTo>
                    <a:pt x="1464" y="708"/>
                  </a:lnTo>
                  <a:lnTo>
                    <a:pt x="1459" y="720"/>
                  </a:lnTo>
                  <a:lnTo>
                    <a:pt x="1457" y="750"/>
                  </a:lnTo>
                  <a:lnTo>
                    <a:pt x="1453" y="767"/>
                  </a:lnTo>
                  <a:lnTo>
                    <a:pt x="1449" y="779"/>
                  </a:lnTo>
                  <a:lnTo>
                    <a:pt x="1443" y="788"/>
                  </a:lnTo>
                  <a:lnTo>
                    <a:pt x="1441" y="801"/>
                  </a:lnTo>
                  <a:lnTo>
                    <a:pt x="1436" y="812"/>
                  </a:lnTo>
                  <a:lnTo>
                    <a:pt x="1426" y="823"/>
                  </a:lnTo>
                  <a:lnTo>
                    <a:pt x="1411" y="830"/>
                  </a:lnTo>
                  <a:lnTo>
                    <a:pt x="1414" y="849"/>
                  </a:lnTo>
                  <a:lnTo>
                    <a:pt x="1395" y="859"/>
                  </a:lnTo>
                  <a:lnTo>
                    <a:pt x="1387" y="860"/>
                  </a:lnTo>
                  <a:lnTo>
                    <a:pt x="1380" y="859"/>
                  </a:lnTo>
                  <a:lnTo>
                    <a:pt x="1377" y="854"/>
                  </a:lnTo>
                  <a:lnTo>
                    <a:pt x="1377" y="848"/>
                  </a:lnTo>
                  <a:lnTo>
                    <a:pt x="1368" y="846"/>
                  </a:lnTo>
                  <a:lnTo>
                    <a:pt x="1351" y="846"/>
                  </a:lnTo>
                  <a:lnTo>
                    <a:pt x="1345" y="848"/>
                  </a:lnTo>
                  <a:lnTo>
                    <a:pt x="1335" y="850"/>
                  </a:lnTo>
                  <a:lnTo>
                    <a:pt x="1321" y="858"/>
                  </a:lnTo>
                  <a:lnTo>
                    <a:pt x="1312" y="860"/>
                  </a:lnTo>
                  <a:lnTo>
                    <a:pt x="1303" y="859"/>
                  </a:lnTo>
                  <a:lnTo>
                    <a:pt x="1275" y="864"/>
                  </a:lnTo>
                  <a:lnTo>
                    <a:pt x="1251" y="876"/>
                  </a:lnTo>
                  <a:lnTo>
                    <a:pt x="1238" y="876"/>
                  </a:lnTo>
                  <a:lnTo>
                    <a:pt x="1226" y="868"/>
                  </a:lnTo>
                  <a:lnTo>
                    <a:pt x="1215" y="853"/>
                  </a:lnTo>
                  <a:lnTo>
                    <a:pt x="1210" y="849"/>
                  </a:lnTo>
                  <a:lnTo>
                    <a:pt x="1210" y="852"/>
                  </a:lnTo>
                  <a:lnTo>
                    <a:pt x="1195" y="850"/>
                  </a:lnTo>
                  <a:lnTo>
                    <a:pt x="1183" y="846"/>
                  </a:lnTo>
                  <a:lnTo>
                    <a:pt x="1175" y="843"/>
                  </a:lnTo>
                  <a:lnTo>
                    <a:pt x="1169" y="839"/>
                  </a:lnTo>
                  <a:lnTo>
                    <a:pt x="1164" y="832"/>
                  </a:lnTo>
                  <a:lnTo>
                    <a:pt x="1160" y="830"/>
                  </a:lnTo>
                  <a:lnTo>
                    <a:pt x="1154" y="822"/>
                  </a:lnTo>
                  <a:lnTo>
                    <a:pt x="1152" y="820"/>
                  </a:lnTo>
                  <a:lnTo>
                    <a:pt x="1149" y="820"/>
                  </a:lnTo>
                  <a:lnTo>
                    <a:pt x="1148" y="818"/>
                  </a:lnTo>
                  <a:lnTo>
                    <a:pt x="1146" y="809"/>
                  </a:lnTo>
                  <a:lnTo>
                    <a:pt x="1130" y="773"/>
                  </a:lnTo>
                  <a:lnTo>
                    <a:pt x="1126" y="766"/>
                  </a:lnTo>
                  <a:lnTo>
                    <a:pt x="1120" y="761"/>
                  </a:lnTo>
                  <a:lnTo>
                    <a:pt x="1108" y="747"/>
                  </a:lnTo>
                  <a:lnTo>
                    <a:pt x="1103" y="741"/>
                  </a:lnTo>
                  <a:lnTo>
                    <a:pt x="1088" y="717"/>
                  </a:lnTo>
                  <a:lnTo>
                    <a:pt x="1084" y="705"/>
                  </a:lnTo>
                  <a:lnTo>
                    <a:pt x="1086" y="703"/>
                  </a:lnTo>
                  <a:lnTo>
                    <a:pt x="1090" y="696"/>
                  </a:lnTo>
                  <a:lnTo>
                    <a:pt x="1090" y="690"/>
                  </a:lnTo>
                  <a:lnTo>
                    <a:pt x="1089" y="686"/>
                  </a:lnTo>
                  <a:lnTo>
                    <a:pt x="1071" y="664"/>
                  </a:lnTo>
                  <a:lnTo>
                    <a:pt x="1063" y="645"/>
                  </a:lnTo>
                  <a:lnTo>
                    <a:pt x="1063" y="634"/>
                  </a:lnTo>
                  <a:lnTo>
                    <a:pt x="1068" y="611"/>
                  </a:lnTo>
                  <a:lnTo>
                    <a:pt x="1067" y="574"/>
                  </a:lnTo>
                  <a:lnTo>
                    <a:pt x="1067" y="562"/>
                  </a:lnTo>
                  <a:lnTo>
                    <a:pt x="1065" y="552"/>
                  </a:lnTo>
                  <a:lnTo>
                    <a:pt x="1061" y="547"/>
                  </a:lnTo>
                  <a:lnTo>
                    <a:pt x="1060" y="529"/>
                  </a:lnTo>
                  <a:lnTo>
                    <a:pt x="1060" y="505"/>
                  </a:lnTo>
                  <a:lnTo>
                    <a:pt x="1057" y="502"/>
                  </a:lnTo>
                  <a:lnTo>
                    <a:pt x="1057" y="498"/>
                  </a:lnTo>
                  <a:lnTo>
                    <a:pt x="1062" y="484"/>
                  </a:lnTo>
                  <a:lnTo>
                    <a:pt x="1068" y="479"/>
                  </a:lnTo>
                  <a:lnTo>
                    <a:pt x="1071" y="467"/>
                  </a:lnTo>
                  <a:lnTo>
                    <a:pt x="1071" y="459"/>
                  </a:lnTo>
                  <a:lnTo>
                    <a:pt x="1073" y="455"/>
                  </a:lnTo>
                  <a:lnTo>
                    <a:pt x="1086" y="459"/>
                  </a:lnTo>
                  <a:lnTo>
                    <a:pt x="1089" y="457"/>
                  </a:lnTo>
                  <a:lnTo>
                    <a:pt x="1095" y="450"/>
                  </a:lnTo>
                  <a:lnTo>
                    <a:pt x="1098" y="444"/>
                  </a:lnTo>
                  <a:lnTo>
                    <a:pt x="1099" y="434"/>
                  </a:lnTo>
                  <a:lnTo>
                    <a:pt x="1098" y="433"/>
                  </a:lnTo>
                  <a:lnTo>
                    <a:pt x="1095" y="439"/>
                  </a:lnTo>
                  <a:lnTo>
                    <a:pt x="1093" y="443"/>
                  </a:lnTo>
                  <a:lnTo>
                    <a:pt x="1090" y="444"/>
                  </a:lnTo>
                  <a:lnTo>
                    <a:pt x="1089" y="444"/>
                  </a:lnTo>
                  <a:lnTo>
                    <a:pt x="1090" y="438"/>
                  </a:lnTo>
                  <a:lnTo>
                    <a:pt x="1095" y="425"/>
                  </a:lnTo>
                  <a:lnTo>
                    <a:pt x="1078" y="424"/>
                  </a:lnTo>
                  <a:lnTo>
                    <a:pt x="1060" y="416"/>
                  </a:lnTo>
                  <a:lnTo>
                    <a:pt x="1033" y="413"/>
                  </a:lnTo>
                  <a:lnTo>
                    <a:pt x="1018" y="405"/>
                  </a:lnTo>
                  <a:lnTo>
                    <a:pt x="1004" y="403"/>
                  </a:lnTo>
                  <a:lnTo>
                    <a:pt x="987" y="392"/>
                  </a:lnTo>
                  <a:lnTo>
                    <a:pt x="970" y="366"/>
                  </a:lnTo>
                  <a:lnTo>
                    <a:pt x="955" y="319"/>
                  </a:lnTo>
                  <a:lnTo>
                    <a:pt x="938" y="308"/>
                  </a:lnTo>
                  <a:lnTo>
                    <a:pt x="930" y="288"/>
                  </a:lnTo>
                  <a:lnTo>
                    <a:pt x="914" y="271"/>
                  </a:lnTo>
                  <a:lnTo>
                    <a:pt x="894" y="225"/>
                  </a:lnTo>
                  <a:lnTo>
                    <a:pt x="883" y="217"/>
                  </a:lnTo>
                  <a:lnTo>
                    <a:pt x="877" y="207"/>
                  </a:lnTo>
                  <a:lnTo>
                    <a:pt x="860" y="191"/>
                  </a:lnTo>
                  <a:lnTo>
                    <a:pt x="852" y="181"/>
                  </a:lnTo>
                  <a:lnTo>
                    <a:pt x="807" y="183"/>
                  </a:lnTo>
                  <a:lnTo>
                    <a:pt x="796" y="180"/>
                  </a:lnTo>
                  <a:lnTo>
                    <a:pt x="785" y="185"/>
                  </a:lnTo>
                  <a:lnTo>
                    <a:pt x="782" y="188"/>
                  </a:lnTo>
                  <a:lnTo>
                    <a:pt x="759" y="235"/>
                  </a:lnTo>
                  <a:lnTo>
                    <a:pt x="735" y="230"/>
                  </a:lnTo>
                  <a:lnTo>
                    <a:pt x="711" y="214"/>
                  </a:lnTo>
                  <a:lnTo>
                    <a:pt x="692" y="198"/>
                  </a:lnTo>
                  <a:lnTo>
                    <a:pt x="678" y="180"/>
                  </a:lnTo>
                  <a:lnTo>
                    <a:pt x="664" y="129"/>
                  </a:lnTo>
                  <a:lnTo>
                    <a:pt x="635" y="110"/>
                  </a:lnTo>
                  <a:lnTo>
                    <a:pt x="615" y="93"/>
                  </a:lnTo>
                  <a:lnTo>
                    <a:pt x="606" y="80"/>
                  </a:lnTo>
                  <a:lnTo>
                    <a:pt x="594" y="74"/>
                  </a:lnTo>
                  <a:lnTo>
                    <a:pt x="587" y="62"/>
                  </a:lnTo>
                  <a:lnTo>
                    <a:pt x="582" y="59"/>
                  </a:lnTo>
                  <a:lnTo>
                    <a:pt x="572" y="53"/>
                  </a:lnTo>
                  <a:lnTo>
                    <a:pt x="482" y="54"/>
                  </a:lnTo>
                  <a:lnTo>
                    <a:pt x="481" y="84"/>
                  </a:lnTo>
                  <a:lnTo>
                    <a:pt x="437" y="84"/>
                  </a:lnTo>
                  <a:lnTo>
                    <a:pt x="334" y="84"/>
                  </a:lnTo>
                  <a:lnTo>
                    <a:pt x="125" y="7"/>
                  </a:lnTo>
                  <a:lnTo>
                    <a:pt x="124" y="0"/>
                  </a:lnTo>
                  <a:lnTo>
                    <a:pt x="0" y="10"/>
                  </a:lnTo>
                  <a:lnTo>
                    <a:pt x="7" y="18"/>
                  </a:lnTo>
                  <a:lnTo>
                    <a:pt x="8" y="25"/>
                  </a:lnTo>
                  <a:lnTo>
                    <a:pt x="12" y="31"/>
                  </a:lnTo>
                  <a:lnTo>
                    <a:pt x="16" y="41"/>
                  </a:lnTo>
                  <a:lnTo>
                    <a:pt x="22" y="47"/>
                  </a:lnTo>
                  <a:lnTo>
                    <a:pt x="22" y="52"/>
                  </a:lnTo>
                  <a:lnTo>
                    <a:pt x="25" y="52"/>
                  </a:lnTo>
                  <a:lnTo>
                    <a:pt x="29" y="57"/>
                  </a:lnTo>
                  <a:lnTo>
                    <a:pt x="30" y="73"/>
                  </a:lnTo>
                  <a:lnTo>
                    <a:pt x="48" y="99"/>
                  </a:lnTo>
                  <a:lnTo>
                    <a:pt x="50" y="106"/>
                  </a:lnTo>
                  <a:lnTo>
                    <a:pt x="50" y="111"/>
                  </a:lnTo>
                  <a:lnTo>
                    <a:pt x="52" y="112"/>
                  </a:lnTo>
                  <a:lnTo>
                    <a:pt x="54" y="117"/>
                  </a:lnTo>
                  <a:lnTo>
                    <a:pt x="57" y="120"/>
                  </a:lnTo>
                  <a:lnTo>
                    <a:pt x="65" y="137"/>
                  </a:lnTo>
                  <a:lnTo>
                    <a:pt x="65" y="147"/>
                  </a:lnTo>
                  <a:lnTo>
                    <a:pt x="66" y="149"/>
                  </a:lnTo>
                  <a:lnTo>
                    <a:pt x="70" y="145"/>
                  </a:lnTo>
                  <a:lnTo>
                    <a:pt x="72" y="147"/>
                  </a:lnTo>
                  <a:lnTo>
                    <a:pt x="75" y="155"/>
                  </a:lnTo>
                  <a:lnTo>
                    <a:pt x="78" y="176"/>
                  </a:lnTo>
                  <a:lnTo>
                    <a:pt x="82" y="187"/>
                  </a:lnTo>
                  <a:lnTo>
                    <a:pt x="84" y="191"/>
                  </a:lnTo>
                  <a:lnTo>
                    <a:pt x="94" y="195"/>
                  </a:lnTo>
                  <a:lnTo>
                    <a:pt x="98" y="197"/>
                  </a:lnTo>
                  <a:lnTo>
                    <a:pt x="104" y="198"/>
                  </a:lnTo>
                  <a:lnTo>
                    <a:pt x="111" y="208"/>
                  </a:lnTo>
                  <a:lnTo>
                    <a:pt x="121" y="209"/>
                  </a:lnTo>
                  <a:lnTo>
                    <a:pt x="126" y="217"/>
                  </a:lnTo>
                  <a:lnTo>
                    <a:pt x="132" y="228"/>
                  </a:lnTo>
                  <a:lnTo>
                    <a:pt x="136" y="230"/>
                  </a:lnTo>
                  <a:lnTo>
                    <a:pt x="147" y="241"/>
                  </a:lnTo>
                  <a:lnTo>
                    <a:pt x="151" y="244"/>
                  </a:lnTo>
                  <a:lnTo>
                    <a:pt x="170" y="268"/>
                  </a:lnTo>
                  <a:lnTo>
                    <a:pt x="172" y="276"/>
                  </a:lnTo>
                  <a:lnTo>
                    <a:pt x="172" y="284"/>
                  </a:lnTo>
                  <a:lnTo>
                    <a:pt x="173" y="287"/>
                  </a:lnTo>
                  <a:lnTo>
                    <a:pt x="172" y="290"/>
                  </a:lnTo>
                  <a:lnTo>
                    <a:pt x="173" y="295"/>
                  </a:lnTo>
                  <a:lnTo>
                    <a:pt x="168" y="296"/>
                  </a:lnTo>
                  <a:lnTo>
                    <a:pt x="164" y="300"/>
                  </a:lnTo>
                  <a:lnTo>
                    <a:pt x="164" y="305"/>
                  </a:lnTo>
                  <a:lnTo>
                    <a:pt x="167" y="306"/>
                  </a:lnTo>
                  <a:lnTo>
                    <a:pt x="165" y="311"/>
                  </a:lnTo>
                  <a:lnTo>
                    <a:pt x="159" y="306"/>
                  </a:lnTo>
                  <a:lnTo>
                    <a:pt x="142" y="311"/>
                  </a:lnTo>
                  <a:lnTo>
                    <a:pt x="120" y="309"/>
                  </a:lnTo>
                  <a:lnTo>
                    <a:pt x="120" y="317"/>
                  </a:lnTo>
                  <a:lnTo>
                    <a:pt x="122" y="319"/>
                  </a:lnTo>
                  <a:lnTo>
                    <a:pt x="126" y="315"/>
                  </a:lnTo>
                  <a:lnTo>
                    <a:pt x="137" y="326"/>
                  </a:lnTo>
                  <a:lnTo>
                    <a:pt x="147" y="330"/>
                  </a:lnTo>
                  <a:lnTo>
                    <a:pt x="149" y="333"/>
                  </a:lnTo>
                  <a:lnTo>
                    <a:pt x="152" y="344"/>
                  </a:lnTo>
                  <a:lnTo>
                    <a:pt x="156" y="347"/>
                  </a:lnTo>
                  <a:lnTo>
                    <a:pt x="165" y="348"/>
                  </a:lnTo>
                  <a:lnTo>
                    <a:pt x="170" y="351"/>
                  </a:lnTo>
                  <a:lnTo>
                    <a:pt x="173" y="357"/>
                  </a:lnTo>
                  <a:lnTo>
                    <a:pt x="179" y="358"/>
                  </a:lnTo>
                  <a:lnTo>
                    <a:pt x="188" y="363"/>
                  </a:lnTo>
                  <a:lnTo>
                    <a:pt x="192" y="369"/>
                  </a:lnTo>
                  <a:lnTo>
                    <a:pt x="199" y="373"/>
                  </a:lnTo>
                  <a:lnTo>
                    <a:pt x="212" y="375"/>
                  </a:lnTo>
                  <a:lnTo>
                    <a:pt x="222" y="363"/>
                  </a:lnTo>
                  <a:lnTo>
                    <a:pt x="224" y="368"/>
                  </a:lnTo>
                  <a:lnTo>
                    <a:pt x="223" y="375"/>
                  </a:lnTo>
                  <a:lnTo>
                    <a:pt x="227" y="380"/>
                  </a:lnTo>
                  <a:lnTo>
                    <a:pt x="239" y="397"/>
                  </a:lnTo>
                  <a:lnTo>
                    <a:pt x="251" y="405"/>
                  </a:lnTo>
                  <a:lnTo>
                    <a:pt x="258" y="408"/>
                  </a:lnTo>
                  <a:lnTo>
                    <a:pt x="264" y="408"/>
                  </a:lnTo>
                  <a:lnTo>
                    <a:pt x="267" y="414"/>
                  </a:lnTo>
                  <a:lnTo>
                    <a:pt x="277" y="436"/>
                  </a:lnTo>
                  <a:lnTo>
                    <a:pt x="278" y="444"/>
                  </a:lnTo>
                  <a:lnTo>
                    <a:pt x="280" y="466"/>
                  </a:lnTo>
                  <a:lnTo>
                    <a:pt x="276" y="483"/>
                  </a:lnTo>
                  <a:lnTo>
                    <a:pt x="272" y="491"/>
                  </a:lnTo>
                  <a:lnTo>
                    <a:pt x="272" y="497"/>
                  </a:lnTo>
                  <a:lnTo>
                    <a:pt x="275" y="492"/>
                  </a:lnTo>
                  <a:lnTo>
                    <a:pt x="277" y="491"/>
                  </a:lnTo>
                  <a:lnTo>
                    <a:pt x="280" y="495"/>
                  </a:lnTo>
                  <a:lnTo>
                    <a:pt x="286" y="494"/>
                  </a:lnTo>
                  <a:lnTo>
                    <a:pt x="291" y="498"/>
                  </a:lnTo>
                  <a:lnTo>
                    <a:pt x="292" y="504"/>
                  </a:lnTo>
                  <a:lnTo>
                    <a:pt x="294" y="508"/>
                  </a:lnTo>
                  <a:lnTo>
                    <a:pt x="305" y="509"/>
                  </a:lnTo>
                  <a:lnTo>
                    <a:pt x="305" y="514"/>
                  </a:lnTo>
                  <a:lnTo>
                    <a:pt x="315" y="524"/>
                  </a:lnTo>
                  <a:lnTo>
                    <a:pt x="334" y="534"/>
                  </a:lnTo>
                  <a:lnTo>
                    <a:pt x="340" y="541"/>
                  </a:lnTo>
                  <a:lnTo>
                    <a:pt x="361" y="559"/>
                  </a:lnTo>
                  <a:lnTo>
                    <a:pt x="368" y="562"/>
                  </a:lnTo>
                  <a:lnTo>
                    <a:pt x="379" y="575"/>
                  </a:lnTo>
                  <a:lnTo>
                    <a:pt x="388" y="600"/>
                  </a:lnTo>
                  <a:lnTo>
                    <a:pt x="394" y="606"/>
                  </a:lnTo>
                  <a:lnTo>
                    <a:pt x="399" y="607"/>
                  </a:lnTo>
                  <a:lnTo>
                    <a:pt x="404" y="601"/>
                  </a:lnTo>
                  <a:lnTo>
                    <a:pt x="412" y="597"/>
                  </a:lnTo>
                  <a:lnTo>
                    <a:pt x="419" y="590"/>
                  </a:lnTo>
                  <a:lnTo>
                    <a:pt x="422" y="584"/>
                  </a:lnTo>
                  <a:lnTo>
                    <a:pt x="423" y="575"/>
                  </a:lnTo>
                  <a:lnTo>
                    <a:pt x="421" y="569"/>
                  </a:lnTo>
                  <a:lnTo>
                    <a:pt x="415" y="563"/>
                  </a:lnTo>
                  <a:lnTo>
                    <a:pt x="412" y="557"/>
                  </a:lnTo>
                  <a:lnTo>
                    <a:pt x="404" y="546"/>
                  </a:lnTo>
                  <a:lnTo>
                    <a:pt x="404" y="541"/>
                  </a:lnTo>
                  <a:lnTo>
                    <a:pt x="390" y="532"/>
                  </a:lnTo>
                  <a:lnTo>
                    <a:pt x="382" y="524"/>
                  </a:lnTo>
                  <a:lnTo>
                    <a:pt x="373" y="531"/>
                  </a:lnTo>
                  <a:lnTo>
                    <a:pt x="367" y="529"/>
                  </a:lnTo>
                  <a:lnTo>
                    <a:pt x="362" y="524"/>
                  </a:lnTo>
                  <a:lnTo>
                    <a:pt x="355" y="511"/>
                  </a:lnTo>
                  <a:lnTo>
                    <a:pt x="353" y="507"/>
                  </a:lnTo>
                  <a:lnTo>
                    <a:pt x="353" y="488"/>
                  </a:lnTo>
                  <a:lnTo>
                    <a:pt x="346" y="475"/>
                  </a:lnTo>
                  <a:lnTo>
                    <a:pt x="342" y="468"/>
                  </a:lnTo>
                  <a:lnTo>
                    <a:pt x="341" y="470"/>
                  </a:lnTo>
                  <a:lnTo>
                    <a:pt x="341" y="451"/>
                  </a:lnTo>
                  <a:lnTo>
                    <a:pt x="333" y="445"/>
                  </a:lnTo>
                  <a:lnTo>
                    <a:pt x="330" y="441"/>
                  </a:lnTo>
                  <a:lnTo>
                    <a:pt x="324" y="434"/>
                  </a:lnTo>
                  <a:lnTo>
                    <a:pt x="323" y="424"/>
                  </a:lnTo>
                  <a:lnTo>
                    <a:pt x="320" y="405"/>
                  </a:lnTo>
                  <a:lnTo>
                    <a:pt x="317" y="402"/>
                  </a:lnTo>
                  <a:lnTo>
                    <a:pt x="315" y="395"/>
                  </a:lnTo>
                  <a:lnTo>
                    <a:pt x="308" y="379"/>
                  </a:lnTo>
                  <a:lnTo>
                    <a:pt x="299" y="370"/>
                  </a:lnTo>
                  <a:lnTo>
                    <a:pt x="294" y="370"/>
                  </a:lnTo>
                  <a:lnTo>
                    <a:pt x="296" y="382"/>
                  </a:lnTo>
                  <a:lnTo>
                    <a:pt x="299" y="387"/>
                  </a:lnTo>
                  <a:lnTo>
                    <a:pt x="298" y="387"/>
                  </a:lnTo>
                  <a:lnTo>
                    <a:pt x="292" y="380"/>
                  </a:lnTo>
                  <a:lnTo>
                    <a:pt x="292" y="375"/>
                  </a:lnTo>
                  <a:lnTo>
                    <a:pt x="287" y="368"/>
                  </a:lnTo>
                  <a:lnTo>
                    <a:pt x="285" y="360"/>
                  </a:lnTo>
                  <a:lnTo>
                    <a:pt x="285" y="358"/>
                  </a:lnTo>
                  <a:lnTo>
                    <a:pt x="282" y="353"/>
                  </a:lnTo>
                  <a:lnTo>
                    <a:pt x="274" y="349"/>
                  </a:lnTo>
                  <a:lnTo>
                    <a:pt x="272" y="341"/>
                  </a:lnTo>
                  <a:lnTo>
                    <a:pt x="266" y="330"/>
                  </a:lnTo>
                  <a:lnTo>
                    <a:pt x="247" y="309"/>
                  </a:lnTo>
                  <a:lnTo>
                    <a:pt x="244" y="298"/>
                  </a:lnTo>
                  <a:lnTo>
                    <a:pt x="243" y="289"/>
                  </a:lnTo>
                  <a:lnTo>
                    <a:pt x="240" y="282"/>
                  </a:lnTo>
                  <a:lnTo>
                    <a:pt x="239" y="274"/>
                  </a:lnTo>
                  <a:lnTo>
                    <a:pt x="238" y="274"/>
                  </a:lnTo>
                  <a:lnTo>
                    <a:pt x="237" y="271"/>
                  </a:lnTo>
                  <a:lnTo>
                    <a:pt x="234" y="269"/>
                  </a:lnTo>
                  <a:lnTo>
                    <a:pt x="231" y="271"/>
                  </a:lnTo>
                  <a:lnTo>
                    <a:pt x="229" y="269"/>
                  </a:lnTo>
                  <a:lnTo>
                    <a:pt x="224" y="261"/>
                  </a:lnTo>
                  <a:lnTo>
                    <a:pt x="219" y="246"/>
                  </a:lnTo>
                  <a:lnTo>
                    <a:pt x="217" y="247"/>
                  </a:lnTo>
                  <a:lnTo>
                    <a:pt x="215" y="246"/>
                  </a:lnTo>
                  <a:lnTo>
                    <a:pt x="208" y="241"/>
                  </a:lnTo>
                  <a:lnTo>
                    <a:pt x="204" y="242"/>
                  </a:lnTo>
                  <a:lnTo>
                    <a:pt x="197" y="229"/>
                  </a:lnTo>
                  <a:lnTo>
                    <a:pt x="195" y="218"/>
                  </a:lnTo>
                  <a:lnTo>
                    <a:pt x="175" y="202"/>
                  </a:lnTo>
                  <a:lnTo>
                    <a:pt x="170" y="197"/>
                  </a:lnTo>
                  <a:lnTo>
                    <a:pt x="168" y="192"/>
                  </a:lnTo>
                  <a:lnTo>
                    <a:pt x="164" y="190"/>
                  </a:lnTo>
                  <a:lnTo>
                    <a:pt x="157" y="188"/>
                  </a:lnTo>
                  <a:lnTo>
                    <a:pt x="156" y="183"/>
                  </a:lnTo>
                  <a:lnTo>
                    <a:pt x="152" y="176"/>
                  </a:lnTo>
                  <a:lnTo>
                    <a:pt x="148" y="169"/>
                  </a:lnTo>
                  <a:lnTo>
                    <a:pt x="143" y="164"/>
                  </a:lnTo>
                  <a:lnTo>
                    <a:pt x="140" y="143"/>
                  </a:lnTo>
                  <a:lnTo>
                    <a:pt x="138" y="125"/>
                  </a:lnTo>
                  <a:lnTo>
                    <a:pt x="137" y="115"/>
                  </a:lnTo>
                  <a:lnTo>
                    <a:pt x="132" y="107"/>
                  </a:lnTo>
                  <a:lnTo>
                    <a:pt x="130" y="100"/>
                  </a:lnTo>
                  <a:lnTo>
                    <a:pt x="127" y="82"/>
                  </a:lnTo>
                  <a:lnTo>
                    <a:pt x="127" y="72"/>
                  </a:lnTo>
                  <a:lnTo>
                    <a:pt x="129" y="64"/>
                  </a:lnTo>
                  <a:lnTo>
                    <a:pt x="127" y="56"/>
                  </a:ln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sz="1950" dirty="0">
                <a:latin typeface="Raleway Light"/>
              </a:endParaRPr>
            </a:p>
          </p:txBody>
        </p:sp>
        <p:sp>
          <p:nvSpPr>
            <p:cNvPr id="156" name="Freeform 272">
              <a:extLst>
                <a:ext uri="{FF2B5EF4-FFF2-40B4-BE49-F238E27FC236}">
                  <a16:creationId xmlns:a16="http://schemas.microsoft.com/office/drawing/2014/main" id="{3129C2E6-1C9B-6D2B-F890-79FA0679C18F}"/>
                </a:ext>
              </a:extLst>
            </p:cNvPr>
            <p:cNvSpPr>
              <a:spLocks noChangeAspect="1"/>
            </p:cNvSpPr>
            <p:nvPr/>
          </p:nvSpPr>
          <p:spPr bwMode="gray">
            <a:xfrm>
              <a:off x="1029417" y="2856498"/>
              <a:ext cx="8180" cy="17197"/>
            </a:xfrm>
            <a:custGeom>
              <a:avLst/>
              <a:gdLst/>
              <a:ahLst/>
              <a:cxnLst>
                <a:cxn ang="0">
                  <a:pos x="3" y="0"/>
                </a:cxn>
                <a:cxn ang="0">
                  <a:pos x="0" y="5"/>
                </a:cxn>
                <a:cxn ang="0">
                  <a:pos x="1" y="3"/>
                </a:cxn>
                <a:cxn ang="0">
                  <a:pos x="7" y="3"/>
                </a:cxn>
                <a:cxn ang="0">
                  <a:pos x="12" y="6"/>
                </a:cxn>
                <a:cxn ang="0">
                  <a:pos x="9" y="10"/>
                </a:cxn>
                <a:cxn ang="0">
                  <a:pos x="11" y="13"/>
                </a:cxn>
                <a:cxn ang="0">
                  <a:pos x="5" y="33"/>
                </a:cxn>
                <a:cxn ang="0">
                  <a:pos x="4" y="29"/>
                </a:cxn>
                <a:cxn ang="0">
                  <a:pos x="4" y="9"/>
                </a:cxn>
                <a:cxn ang="0">
                  <a:pos x="3" y="6"/>
                </a:cxn>
                <a:cxn ang="0">
                  <a:pos x="3" y="0"/>
                </a:cxn>
              </a:cxnLst>
              <a:rect l="0" t="0" r="r" b="b"/>
              <a:pathLst>
                <a:path w="12" h="33">
                  <a:moveTo>
                    <a:pt x="3" y="0"/>
                  </a:moveTo>
                  <a:lnTo>
                    <a:pt x="0" y="5"/>
                  </a:lnTo>
                  <a:lnTo>
                    <a:pt x="1" y="3"/>
                  </a:lnTo>
                  <a:lnTo>
                    <a:pt x="7" y="3"/>
                  </a:lnTo>
                  <a:lnTo>
                    <a:pt x="12" y="6"/>
                  </a:lnTo>
                  <a:lnTo>
                    <a:pt x="9" y="10"/>
                  </a:lnTo>
                  <a:lnTo>
                    <a:pt x="11" y="13"/>
                  </a:lnTo>
                  <a:lnTo>
                    <a:pt x="5" y="33"/>
                  </a:lnTo>
                  <a:lnTo>
                    <a:pt x="4" y="29"/>
                  </a:lnTo>
                  <a:lnTo>
                    <a:pt x="4" y="9"/>
                  </a:lnTo>
                  <a:lnTo>
                    <a:pt x="3" y="6"/>
                  </a:lnTo>
                  <a:lnTo>
                    <a:pt x="3" y="0"/>
                  </a:ln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 sz="1950" dirty="0">
                <a:latin typeface="Raleway Light"/>
              </a:endParaRPr>
            </a:p>
          </p:txBody>
        </p:sp>
        <p:sp>
          <p:nvSpPr>
            <p:cNvPr id="157" name="Freeform 273">
              <a:extLst>
                <a:ext uri="{FF2B5EF4-FFF2-40B4-BE49-F238E27FC236}">
                  <a16:creationId xmlns:a16="http://schemas.microsoft.com/office/drawing/2014/main" id="{AF52B756-20F4-C70A-1F23-DEDCE22C5926}"/>
                </a:ext>
              </a:extLst>
            </p:cNvPr>
            <p:cNvSpPr>
              <a:spLocks noChangeAspect="1"/>
            </p:cNvSpPr>
            <p:nvPr/>
          </p:nvSpPr>
          <p:spPr bwMode="gray">
            <a:xfrm>
              <a:off x="1184815" y="2814735"/>
              <a:ext cx="16358" cy="9827"/>
            </a:xfrm>
            <a:custGeom>
              <a:avLst/>
              <a:gdLst/>
              <a:ahLst/>
              <a:cxnLst>
                <a:cxn ang="0">
                  <a:pos x="13" y="9"/>
                </a:cxn>
                <a:cxn ang="0">
                  <a:pos x="5" y="18"/>
                </a:cxn>
                <a:cxn ang="0">
                  <a:pos x="0" y="9"/>
                </a:cxn>
                <a:cxn ang="0">
                  <a:pos x="5" y="2"/>
                </a:cxn>
                <a:cxn ang="0">
                  <a:pos x="10" y="0"/>
                </a:cxn>
                <a:cxn ang="0">
                  <a:pos x="13" y="1"/>
                </a:cxn>
                <a:cxn ang="0">
                  <a:pos x="26" y="1"/>
                </a:cxn>
                <a:cxn ang="0">
                  <a:pos x="27" y="3"/>
                </a:cxn>
                <a:cxn ang="0">
                  <a:pos x="13" y="9"/>
                </a:cxn>
              </a:cxnLst>
              <a:rect l="0" t="0" r="r" b="b"/>
              <a:pathLst>
                <a:path w="27" h="18">
                  <a:moveTo>
                    <a:pt x="13" y="9"/>
                  </a:moveTo>
                  <a:lnTo>
                    <a:pt x="5" y="18"/>
                  </a:lnTo>
                  <a:lnTo>
                    <a:pt x="0" y="9"/>
                  </a:lnTo>
                  <a:lnTo>
                    <a:pt x="5" y="2"/>
                  </a:lnTo>
                  <a:lnTo>
                    <a:pt x="10" y="0"/>
                  </a:lnTo>
                  <a:lnTo>
                    <a:pt x="13" y="1"/>
                  </a:lnTo>
                  <a:lnTo>
                    <a:pt x="26" y="1"/>
                  </a:lnTo>
                  <a:lnTo>
                    <a:pt x="27" y="3"/>
                  </a:lnTo>
                  <a:lnTo>
                    <a:pt x="13" y="9"/>
                  </a:ln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 sz="1950" dirty="0">
                <a:latin typeface="Raleway Light"/>
              </a:endParaRPr>
            </a:p>
          </p:txBody>
        </p:sp>
        <p:sp>
          <p:nvSpPr>
            <p:cNvPr id="158" name="Freeform 274">
              <a:extLst>
                <a:ext uri="{FF2B5EF4-FFF2-40B4-BE49-F238E27FC236}">
                  <a16:creationId xmlns:a16="http://schemas.microsoft.com/office/drawing/2014/main" id="{E980948B-762C-53AE-5B86-9857AE83A4D8}"/>
                </a:ext>
              </a:extLst>
            </p:cNvPr>
            <p:cNvSpPr>
              <a:spLocks noChangeAspect="1"/>
            </p:cNvSpPr>
            <p:nvPr/>
          </p:nvSpPr>
          <p:spPr bwMode="gray">
            <a:xfrm>
              <a:off x="1141194" y="2777885"/>
              <a:ext cx="79062" cy="58960"/>
            </a:xfrm>
            <a:custGeom>
              <a:avLst/>
              <a:gdLst/>
              <a:ahLst/>
              <a:cxnLst>
                <a:cxn ang="0">
                  <a:pos x="0" y="60"/>
                </a:cxn>
                <a:cxn ang="0">
                  <a:pos x="9" y="56"/>
                </a:cxn>
                <a:cxn ang="0">
                  <a:pos x="21" y="33"/>
                </a:cxn>
                <a:cxn ang="0">
                  <a:pos x="28" y="30"/>
                </a:cxn>
                <a:cxn ang="0">
                  <a:pos x="45" y="29"/>
                </a:cxn>
                <a:cxn ang="0">
                  <a:pos x="44" y="39"/>
                </a:cxn>
                <a:cxn ang="0">
                  <a:pos x="48" y="51"/>
                </a:cxn>
                <a:cxn ang="0">
                  <a:pos x="58" y="43"/>
                </a:cxn>
                <a:cxn ang="0">
                  <a:pos x="58" y="34"/>
                </a:cxn>
                <a:cxn ang="0">
                  <a:pos x="50" y="16"/>
                </a:cxn>
                <a:cxn ang="0">
                  <a:pos x="53" y="6"/>
                </a:cxn>
                <a:cxn ang="0">
                  <a:pos x="66" y="14"/>
                </a:cxn>
                <a:cxn ang="0">
                  <a:pos x="70" y="25"/>
                </a:cxn>
                <a:cxn ang="0">
                  <a:pos x="80" y="12"/>
                </a:cxn>
                <a:cxn ang="0">
                  <a:pos x="93" y="9"/>
                </a:cxn>
                <a:cxn ang="0">
                  <a:pos x="90" y="0"/>
                </a:cxn>
                <a:cxn ang="0">
                  <a:pos x="100" y="1"/>
                </a:cxn>
                <a:cxn ang="0">
                  <a:pos x="104" y="14"/>
                </a:cxn>
                <a:cxn ang="0">
                  <a:pos x="117" y="4"/>
                </a:cxn>
                <a:cxn ang="0">
                  <a:pos x="128" y="7"/>
                </a:cxn>
                <a:cxn ang="0">
                  <a:pos x="125" y="23"/>
                </a:cxn>
                <a:cxn ang="0">
                  <a:pos x="127" y="29"/>
                </a:cxn>
                <a:cxn ang="0">
                  <a:pos x="145" y="34"/>
                </a:cxn>
                <a:cxn ang="0">
                  <a:pos x="129" y="49"/>
                </a:cxn>
                <a:cxn ang="0">
                  <a:pos x="104" y="40"/>
                </a:cxn>
                <a:cxn ang="0">
                  <a:pos x="118" y="52"/>
                </a:cxn>
                <a:cxn ang="0">
                  <a:pos x="122" y="65"/>
                </a:cxn>
                <a:cxn ang="0">
                  <a:pos x="112" y="56"/>
                </a:cxn>
                <a:cxn ang="0">
                  <a:pos x="103" y="61"/>
                </a:cxn>
                <a:cxn ang="0">
                  <a:pos x="96" y="63"/>
                </a:cxn>
                <a:cxn ang="0">
                  <a:pos x="95" y="68"/>
                </a:cxn>
                <a:cxn ang="0">
                  <a:pos x="74" y="86"/>
                </a:cxn>
                <a:cxn ang="0">
                  <a:pos x="65" y="90"/>
                </a:cxn>
                <a:cxn ang="0">
                  <a:pos x="66" y="102"/>
                </a:cxn>
                <a:cxn ang="0">
                  <a:pos x="43" y="117"/>
                </a:cxn>
                <a:cxn ang="0">
                  <a:pos x="53" y="100"/>
                </a:cxn>
                <a:cxn ang="0">
                  <a:pos x="44" y="93"/>
                </a:cxn>
                <a:cxn ang="0">
                  <a:pos x="44" y="83"/>
                </a:cxn>
                <a:cxn ang="0">
                  <a:pos x="31" y="77"/>
                </a:cxn>
                <a:cxn ang="0">
                  <a:pos x="29" y="82"/>
                </a:cxn>
                <a:cxn ang="0">
                  <a:pos x="37" y="102"/>
                </a:cxn>
                <a:cxn ang="0">
                  <a:pos x="20" y="98"/>
                </a:cxn>
                <a:cxn ang="0">
                  <a:pos x="16" y="78"/>
                </a:cxn>
                <a:cxn ang="0">
                  <a:pos x="7" y="66"/>
                </a:cxn>
              </a:cxnLst>
              <a:rect l="0" t="0" r="r" b="b"/>
              <a:pathLst>
                <a:path w="145" h="117">
                  <a:moveTo>
                    <a:pt x="4" y="59"/>
                  </a:moveTo>
                  <a:lnTo>
                    <a:pt x="0" y="60"/>
                  </a:lnTo>
                  <a:lnTo>
                    <a:pt x="0" y="56"/>
                  </a:lnTo>
                  <a:lnTo>
                    <a:pt x="9" y="56"/>
                  </a:lnTo>
                  <a:lnTo>
                    <a:pt x="9" y="47"/>
                  </a:lnTo>
                  <a:lnTo>
                    <a:pt x="21" y="33"/>
                  </a:lnTo>
                  <a:lnTo>
                    <a:pt x="25" y="34"/>
                  </a:lnTo>
                  <a:lnTo>
                    <a:pt x="28" y="30"/>
                  </a:lnTo>
                  <a:lnTo>
                    <a:pt x="39" y="29"/>
                  </a:lnTo>
                  <a:lnTo>
                    <a:pt x="45" y="29"/>
                  </a:lnTo>
                  <a:lnTo>
                    <a:pt x="39" y="38"/>
                  </a:lnTo>
                  <a:lnTo>
                    <a:pt x="44" y="39"/>
                  </a:lnTo>
                  <a:lnTo>
                    <a:pt x="47" y="44"/>
                  </a:lnTo>
                  <a:lnTo>
                    <a:pt x="48" y="51"/>
                  </a:lnTo>
                  <a:lnTo>
                    <a:pt x="57" y="54"/>
                  </a:lnTo>
                  <a:lnTo>
                    <a:pt x="58" y="43"/>
                  </a:lnTo>
                  <a:lnTo>
                    <a:pt x="60" y="39"/>
                  </a:lnTo>
                  <a:lnTo>
                    <a:pt x="58" y="34"/>
                  </a:lnTo>
                  <a:lnTo>
                    <a:pt x="63" y="32"/>
                  </a:lnTo>
                  <a:lnTo>
                    <a:pt x="50" y="16"/>
                  </a:lnTo>
                  <a:lnTo>
                    <a:pt x="49" y="9"/>
                  </a:lnTo>
                  <a:lnTo>
                    <a:pt x="53" y="6"/>
                  </a:lnTo>
                  <a:lnTo>
                    <a:pt x="61" y="4"/>
                  </a:lnTo>
                  <a:lnTo>
                    <a:pt x="66" y="14"/>
                  </a:lnTo>
                  <a:lnTo>
                    <a:pt x="68" y="24"/>
                  </a:lnTo>
                  <a:lnTo>
                    <a:pt x="70" y="25"/>
                  </a:lnTo>
                  <a:lnTo>
                    <a:pt x="75" y="16"/>
                  </a:lnTo>
                  <a:lnTo>
                    <a:pt x="80" y="12"/>
                  </a:lnTo>
                  <a:lnTo>
                    <a:pt x="90" y="14"/>
                  </a:lnTo>
                  <a:lnTo>
                    <a:pt x="93" y="9"/>
                  </a:lnTo>
                  <a:lnTo>
                    <a:pt x="95" y="6"/>
                  </a:lnTo>
                  <a:lnTo>
                    <a:pt x="90" y="0"/>
                  </a:lnTo>
                  <a:lnTo>
                    <a:pt x="96" y="2"/>
                  </a:lnTo>
                  <a:lnTo>
                    <a:pt x="100" y="1"/>
                  </a:lnTo>
                  <a:lnTo>
                    <a:pt x="104" y="2"/>
                  </a:lnTo>
                  <a:lnTo>
                    <a:pt x="104" y="14"/>
                  </a:lnTo>
                  <a:lnTo>
                    <a:pt x="108" y="18"/>
                  </a:lnTo>
                  <a:lnTo>
                    <a:pt x="117" y="4"/>
                  </a:lnTo>
                  <a:lnTo>
                    <a:pt x="125" y="2"/>
                  </a:lnTo>
                  <a:lnTo>
                    <a:pt x="128" y="7"/>
                  </a:lnTo>
                  <a:lnTo>
                    <a:pt x="127" y="20"/>
                  </a:lnTo>
                  <a:lnTo>
                    <a:pt x="125" y="23"/>
                  </a:lnTo>
                  <a:lnTo>
                    <a:pt x="125" y="29"/>
                  </a:lnTo>
                  <a:lnTo>
                    <a:pt x="127" y="29"/>
                  </a:lnTo>
                  <a:lnTo>
                    <a:pt x="128" y="34"/>
                  </a:lnTo>
                  <a:lnTo>
                    <a:pt x="145" y="34"/>
                  </a:lnTo>
                  <a:lnTo>
                    <a:pt x="138" y="49"/>
                  </a:lnTo>
                  <a:lnTo>
                    <a:pt x="129" y="49"/>
                  </a:lnTo>
                  <a:lnTo>
                    <a:pt x="111" y="39"/>
                  </a:lnTo>
                  <a:lnTo>
                    <a:pt x="104" y="40"/>
                  </a:lnTo>
                  <a:lnTo>
                    <a:pt x="102" y="49"/>
                  </a:lnTo>
                  <a:lnTo>
                    <a:pt x="118" y="52"/>
                  </a:lnTo>
                  <a:lnTo>
                    <a:pt x="122" y="56"/>
                  </a:lnTo>
                  <a:lnTo>
                    <a:pt x="122" y="65"/>
                  </a:lnTo>
                  <a:lnTo>
                    <a:pt x="112" y="63"/>
                  </a:lnTo>
                  <a:lnTo>
                    <a:pt x="112" y="56"/>
                  </a:lnTo>
                  <a:lnTo>
                    <a:pt x="108" y="56"/>
                  </a:lnTo>
                  <a:lnTo>
                    <a:pt x="103" y="61"/>
                  </a:lnTo>
                  <a:lnTo>
                    <a:pt x="93" y="63"/>
                  </a:lnTo>
                  <a:lnTo>
                    <a:pt x="96" y="63"/>
                  </a:lnTo>
                  <a:lnTo>
                    <a:pt x="100" y="68"/>
                  </a:lnTo>
                  <a:lnTo>
                    <a:pt x="95" y="68"/>
                  </a:lnTo>
                  <a:lnTo>
                    <a:pt x="84" y="72"/>
                  </a:lnTo>
                  <a:lnTo>
                    <a:pt x="74" y="86"/>
                  </a:lnTo>
                  <a:lnTo>
                    <a:pt x="66" y="87"/>
                  </a:lnTo>
                  <a:lnTo>
                    <a:pt x="65" y="90"/>
                  </a:lnTo>
                  <a:lnTo>
                    <a:pt x="66" y="94"/>
                  </a:lnTo>
                  <a:lnTo>
                    <a:pt x="66" y="102"/>
                  </a:lnTo>
                  <a:lnTo>
                    <a:pt x="63" y="109"/>
                  </a:lnTo>
                  <a:lnTo>
                    <a:pt x="43" y="117"/>
                  </a:lnTo>
                  <a:lnTo>
                    <a:pt x="47" y="108"/>
                  </a:lnTo>
                  <a:lnTo>
                    <a:pt x="53" y="100"/>
                  </a:lnTo>
                  <a:lnTo>
                    <a:pt x="53" y="95"/>
                  </a:lnTo>
                  <a:lnTo>
                    <a:pt x="44" y="93"/>
                  </a:lnTo>
                  <a:lnTo>
                    <a:pt x="43" y="87"/>
                  </a:lnTo>
                  <a:lnTo>
                    <a:pt x="44" y="83"/>
                  </a:lnTo>
                  <a:lnTo>
                    <a:pt x="39" y="79"/>
                  </a:lnTo>
                  <a:lnTo>
                    <a:pt x="31" y="77"/>
                  </a:lnTo>
                  <a:lnTo>
                    <a:pt x="27" y="79"/>
                  </a:lnTo>
                  <a:lnTo>
                    <a:pt x="29" y="82"/>
                  </a:lnTo>
                  <a:lnTo>
                    <a:pt x="36" y="83"/>
                  </a:lnTo>
                  <a:lnTo>
                    <a:pt x="37" y="102"/>
                  </a:lnTo>
                  <a:lnTo>
                    <a:pt x="29" y="106"/>
                  </a:lnTo>
                  <a:lnTo>
                    <a:pt x="20" y="98"/>
                  </a:lnTo>
                  <a:lnTo>
                    <a:pt x="17" y="88"/>
                  </a:lnTo>
                  <a:lnTo>
                    <a:pt x="16" y="78"/>
                  </a:lnTo>
                  <a:lnTo>
                    <a:pt x="14" y="68"/>
                  </a:lnTo>
                  <a:lnTo>
                    <a:pt x="7" y="66"/>
                  </a:lnTo>
                  <a:lnTo>
                    <a:pt x="4" y="59"/>
                  </a:ln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 sz="1950" dirty="0">
                <a:latin typeface="Raleway Light"/>
              </a:endParaRPr>
            </a:p>
          </p:txBody>
        </p:sp>
        <p:sp>
          <p:nvSpPr>
            <p:cNvPr id="159" name="Freeform 275">
              <a:extLst>
                <a:ext uri="{FF2B5EF4-FFF2-40B4-BE49-F238E27FC236}">
                  <a16:creationId xmlns:a16="http://schemas.microsoft.com/office/drawing/2014/main" id="{D36CFAA5-3734-A603-1FCE-B0ACF5F0DC1B}"/>
                </a:ext>
              </a:extLst>
            </p:cNvPr>
            <p:cNvSpPr>
              <a:spLocks noChangeAspect="1"/>
            </p:cNvSpPr>
            <p:nvPr/>
          </p:nvSpPr>
          <p:spPr bwMode="gray">
            <a:xfrm>
              <a:off x="745883" y="1918055"/>
              <a:ext cx="894221" cy="1009688"/>
            </a:xfrm>
            <a:custGeom>
              <a:avLst/>
              <a:gdLst/>
              <a:ahLst/>
              <a:cxnLst>
                <a:cxn ang="0">
                  <a:pos x="1427" y="242"/>
                </a:cxn>
                <a:cxn ang="0">
                  <a:pos x="1252" y="223"/>
                </a:cxn>
                <a:cxn ang="0">
                  <a:pos x="977" y="152"/>
                </a:cxn>
                <a:cxn ang="0">
                  <a:pos x="845" y="94"/>
                </a:cxn>
                <a:cxn ang="0">
                  <a:pos x="709" y="40"/>
                </a:cxn>
                <a:cxn ang="0">
                  <a:pos x="672" y="64"/>
                </a:cxn>
                <a:cxn ang="0">
                  <a:pos x="602" y="33"/>
                </a:cxn>
                <a:cxn ang="0">
                  <a:pos x="466" y="88"/>
                </a:cxn>
                <a:cxn ang="0">
                  <a:pos x="440" y="158"/>
                </a:cxn>
                <a:cxn ang="0">
                  <a:pos x="353" y="233"/>
                </a:cxn>
                <a:cxn ang="0">
                  <a:pos x="270" y="323"/>
                </a:cxn>
                <a:cxn ang="0">
                  <a:pos x="102" y="459"/>
                </a:cxn>
                <a:cxn ang="0">
                  <a:pos x="233" y="608"/>
                </a:cxn>
                <a:cxn ang="0">
                  <a:pos x="319" y="670"/>
                </a:cxn>
                <a:cxn ang="0">
                  <a:pos x="436" y="717"/>
                </a:cxn>
                <a:cxn ang="0">
                  <a:pos x="392" y="748"/>
                </a:cxn>
                <a:cxn ang="0">
                  <a:pos x="393" y="780"/>
                </a:cxn>
                <a:cxn ang="0">
                  <a:pos x="289" y="796"/>
                </a:cxn>
                <a:cxn ang="0">
                  <a:pos x="160" y="749"/>
                </a:cxn>
                <a:cxn ang="0">
                  <a:pos x="36" y="829"/>
                </a:cxn>
                <a:cxn ang="0">
                  <a:pos x="70" y="906"/>
                </a:cxn>
                <a:cxn ang="0">
                  <a:pos x="270" y="1001"/>
                </a:cxn>
                <a:cxn ang="0">
                  <a:pos x="405" y="970"/>
                </a:cxn>
                <a:cxn ang="0">
                  <a:pos x="394" y="1115"/>
                </a:cxn>
                <a:cxn ang="0">
                  <a:pos x="256" y="1179"/>
                </a:cxn>
                <a:cxn ang="0">
                  <a:pos x="127" y="1305"/>
                </a:cxn>
                <a:cxn ang="0">
                  <a:pos x="155" y="1358"/>
                </a:cxn>
                <a:cxn ang="0">
                  <a:pos x="193" y="1420"/>
                </a:cxn>
                <a:cxn ang="0">
                  <a:pos x="222" y="1535"/>
                </a:cxn>
                <a:cxn ang="0">
                  <a:pos x="313" y="1517"/>
                </a:cxn>
                <a:cxn ang="0">
                  <a:pos x="349" y="1583"/>
                </a:cxn>
                <a:cxn ang="0">
                  <a:pos x="345" y="1683"/>
                </a:cxn>
                <a:cxn ang="0">
                  <a:pos x="461" y="1652"/>
                </a:cxn>
                <a:cxn ang="0">
                  <a:pos x="548" y="1679"/>
                </a:cxn>
                <a:cxn ang="0">
                  <a:pos x="549" y="1814"/>
                </a:cxn>
                <a:cxn ang="0">
                  <a:pos x="414" y="1939"/>
                </a:cxn>
                <a:cxn ang="0">
                  <a:pos x="326" y="1968"/>
                </a:cxn>
                <a:cxn ang="0">
                  <a:pos x="263" y="2054"/>
                </a:cxn>
                <a:cxn ang="0">
                  <a:pos x="334" y="2020"/>
                </a:cxn>
                <a:cxn ang="0">
                  <a:pos x="432" y="1975"/>
                </a:cxn>
                <a:cxn ang="0">
                  <a:pos x="515" y="1925"/>
                </a:cxn>
                <a:cxn ang="0">
                  <a:pos x="576" y="1872"/>
                </a:cxn>
                <a:cxn ang="0">
                  <a:pos x="658" y="1788"/>
                </a:cxn>
                <a:cxn ang="0">
                  <a:pos x="767" y="1707"/>
                </a:cxn>
                <a:cxn ang="0">
                  <a:pos x="785" y="1592"/>
                </a:cxn>
                <a:cxn ang="0">
                  <a:pos x="827" y="1501"/>
                </a:cxn>
                <a:cxn ang="0">
                  <a:pos x="983" y="1287"/>
                </a:cxn>
                <a:cxn ang="0">
                  <a:pos x="1042" y="1436"/>
                </a:cxn>
                <a:cxn ang="0">
                  <a:pos x="892" y="1567"/>
                </a:cxn>
                <a:cxn ang="0">
                  <a:pos x="892" y="1617"/>
                </a:cxn>
                <a:cxn ang="0">
                  <a:pos x="1000" y="1550"/>
                </a:cxn>
                <a:cxn ang="0">
                  <a:pos x="1088" y="1509"/>
                </a:cxn>
                <a:cxn ang="0">
                  <a:pos x="1066" y="1448"/>
                </a:cxn>
                <a:cxn ang="0">
                  <a:pos x="1115" y="1405"/>
                </a:cxn>
                <a:cxn ang="0">
                  <a:pos x="1168" y="1454"/>
                </a:cxn>
                <a:cxn ang="0">
                  <a:pos x="1263" y="1481"/>
                </a:cxn>
                <a:cxn ang="0">
                  <a:pos x="1383" y="1528"/>
                </a:cxn>
                <a:cxn ang="0">
                  <a:pos x="1574" y="1540"/>
                </a:cxn>
                <a:cxn ang="0">
                  <a:pos x="1564" y="1570"/>
                </a:cxn>
                <a:cxn ang="0">
                  <a:pos x="1628" y="1599"/>
                </a:cxn>
              </a:cxnLst>
              <a:rect l="0" t="0" r="r" b="b"/>
              <a:pathLst>
                <a:path w="1638" h="2054">
                  <a:moveTo>
                    <a:pt x="1486" y="1466"/>
                  </a:moveTo>
                  <a:lnTo>
                    <a:pt x="1486" y="1356"/>
                  </a:lnTo>
                  <a:lnTo>
                    <a:pt x="1486" y="1249"/>
                  </a:lnTo>
                  <a:lnTo>
                    <a:pt x="1486" y="1148"/>
                  </a:lnTo>
                  <a:lnTo>
                    <a:pt x="1486" y="1039"/>
                  </a:lnTo>
                  <a:lnTo>
                    <a:pt x="1486" y="915"/>
                  </a:lnTo>
                  <a:lnTo>
                    <a:pt x="1486" y="793"/>
                  </a:lnTo>
                  <a:lnTo>
                    <a:pt x="1486" y="678"/>
                  </a:lnTo>
                  <a:lnTo>
                    <a:pt x="1486" y="553"/>
                  </a:lnTo>
                  <a:lnTo>
                    <a:pt x="1486" y="409"/>
                  </a:lnTo>
                  <a:lnTo>
                    <a:pt x="1486" y="266"/>
                  </a:lnTo>
                  <a:lnTo>
                    <a:pt x="1484" y="263"/>
                  </a:lnTo>
                  <a:lnTo>
                    <a:pt x="1477" y="263"/>
                  </a:lnTo>
                  <a:lnTo>
                    <a:pt x="1475" y="270"/>
                  </a:lnTo>
                  <a:lnTo>
                    <a:pt x="1470" y="280"/>
                  </a:lnTo>
                  <a:lnTo>
                    <a:pt x="1467" y="276"/>
                  </a:lnTo>
                  <a:lnTo>
                    <a:pt x="1456" y="259"/>
                  </a:lnTo>
                  <a:lnTo>
                    <a:pt x="1429" y="248"/>
                  </a:lnTo>
                  <a:lnTo>
                    <a:pt x="1427" y="242"/>
                  </a:lnTo>
                  <a:lnTo>
                    <a:pt x="1408" y="232"/>
                  </a:lnTo>
                  <a:lnTo>
                    <a:pt x="1408" y="228"/>
                  </a:lnTo>
                  <a:lnTo>
                    <a:pt x="1403" y="221"/>
                  </a:lnTo>
                  <a:lnTo>
                    <a:pt x="1365" y="201"/>
                  </a:lnTo>
                  <a:lnTo>
                    <a:pt x="1361" y="205"/>
                  </a:lnTo>
                  <a:lnTo>
                    <a:pt x="1355" y="206"/>
                  </a:lnTo>
                  <a:lnTo>
                    <a:pt x="1350" y="202"/>
                  </a:lnTo>
                  <a:lnTo>
                    <a:pt x="1351" y="214"/>
                  </a:lnTo>
                  <a:lnTo>
                    <a:pt x="1349" y="220"/>
                  </a:lnTo>
                  <a:lnTo>
                    <a:pt x="1341" y="209"/>
                  </a:lnTo>
                  <a:lnTo>
                    <a:pt x="1335" y="205"/>
                  </a:lnTo>
                  <a:lnTo>
                    <a:pt x="1330" y="209"/>
                  </a:lnTo>
                  <a:lnTo>
                    <a:pt x="1303" y="214"/>
                  </a:lnTo>
                  <a:lnTo>
                    <a:pt x="1302" y="217"/>
                  </a:lnTo>
                  <a:lnTo>
                    <a:pt x="1290" y="225"/>
                  </a:lnTo>
                  <a:lnTo>
                    <a:pt x="1280" y="225"/>
                  </a:lnTo>
                  <a:lnTo>
                    <a:pt x="1273" y="217"/>
                  </a:lnTo>
                  <a:lnTo>
                    <a:pt x="1271" y="225"/>
                  </a:lnTo>
                  <a:lnTo>
                    <a:pt x="1252" y="223"/>
                  </a:lnTo>
                  <a:lnTo>
                    <a:pt x="1251" y="221"/>
                  </a:lnTo>
                  <a:lnTo>
                    <a:pt x="1253" y="215"/>
                  </a:lnTo>
                  <a:lnTo>
                    <a:pt x="1232" y="211"/>
                  </a:lnTo>
                  <a:lnTo>
                    <a:pt x="1222" y="201"/>
                  </a:lnTo>
                  <a:lnTo>
                    <a:pt x="1211" y="194"/>
                  </a:lnTo>
                  <a:lnTo>
                    <a:pt x="1178" y="194"/>
                  </a:lnTo>
                  <a:lnTo>
                    <a:pt x="1158" y="199"/>
                  </a:lnTo>
                  <a:lnTo>
                    <a:pt x="1128" y="183"/>
                  </a:lnTo>
                  <a:lnTo>
                    <a:pt x="1115" y="180"/>
                  </a:lnTo>
                  <a:lnTo>
                    <a:pt x="1107" y="172"/>
                  </a:lnTo>
                  <a:lnTo>
                    <a:pt x="1091" y="167"/>
                  </a:lnTo>
                  <a:lnTo>
                    <a:pt x="1074" y="166"/>
                  </a:lnTo>
                  <a:lnTo>
                    <a:pt x="1072" y="156"/>
                  </a:lnTo>
                  <a:lnTo>
                    <a:pt x="1054" y="152"/>
                  </a:lnTo>
                  <a:lnTo>
                    <a:pt x="1032" y="142"/>
                  </a:lnTo>
                  <a:lnTo>
                    <a:pt x="1010" y="142"/>
                  </a:lnTo>
                  <a:lnTo>
                    <a:pt x="1001" y="148"/>
                  </a:lnTo>
                  <a:lnTo>
                    <a:pt x="975" y="158"/>
                  </a:lnTo>
                  <a:lnTo>
                    <a:pt x="977" y="152"/>
                  </a:lnTo>
                  <a:lnTo>
                    <a:pt x="985" y="151"/>
                  </a:lnTo>
                  <a:lnTo>
                    <a:pt x="983" y="144"/>
                  </a:lnTo>
                  <a:lnTo>
                    <a:pt x="977" y="141"/>
                  </a:lnTo>
                  <a:lnTo>
                    <a:pt x="967" y="140"/>
                  </a:lnTo>
                  <a:lnTo>
                    <a:pt x="929" y="151"/>
                  </a:lnTo>
                  <a:lnTo>
                    <a:pt x="899" y="148"/>
                  </a:lnTo>
                  <a:lnTo>
                    <a:pt x="908" y="140"/>
                  </a:lnTo>
                  <a:lnTo>
                    <a:pt x="909" y="132"/>
                  </a:lnTo>
                  <a:lnTo>
                    <a:pt x="872" y="132"/>
                  </a:lnTo>
                  <a:lnTo>
                    <a:pt x="866" y="129"/>
                  </a:lnTo>
                  <a:lnTo>
                    <a:pt x="887" y="128"/>
                  </a:lnTo>
                  <a:lnTo>
                    <a:pt x="882" y="120"/>
                  </a:lnTo>
                  <a:lnTo>
                    <a:pt x="872" y="120"/>
                  </a:lnTo>
                  <a:lnTo>
                    <a:pt x="870" y="114"/>
                  </a:lnTo>
                  <a:lnTo>
                    <a:pt x="877" y="99"/>
                  </a:lnTo>
                  <a:lnTo>
                    <a:pt x="877" y="87"/>
                  </a:lnTo>
                  <a:lnTo>
                    <a:pt x="859" y="80"/>
                  </a:lnTo>
                  <a:lnTo>
                    <a:pt x="843" y="80"/>
                  </a:lnTo>
                  <a:lnTo>
                    <a:pt x="845" y="94"/>
                  </a:lnTo>
                  <a:lnTo>
                    <a:pt x="843" y="91"/>
                  </a:lnTo>
                  <a:lnTo>
                    <a:pt x="835" y="94"/>
                  </a:lnTo>
                  <a:lnTo>
                    <a:pt x="832" y="81"/>
                  </a:lnTo>
                  <a:lnTo>
                    <a:pt x="827" y="69"/>
                  </a:lnTo>
                  <a:lnTo>
                    <a:pt x="817" y="69"/>
                  </a:lnTo>
                  <a:lnTo>
                    <a:pt x="807" y="71"/>
                  </a:lnTo>
                  <a:lnTo>
                    <a:pt x="790" y="83"/>
                  </a:lnTo>
                  <a:lnTo>
                    <a:pt x="785" y="75"/>
                  </a:lnTo>
                  <a:lnTo>
                    <a:pt x="778" y="80"/>
                  </a:lnTo>
                  <a:lnTo>
                    <a:pt x="771" y="91"/>
                  </a:lnTo>
                  <a:lnTo>
                    <a:pt x="763" y="91"/>
                  </a:lnTo>
                  <a:lnTo>
                    <a:pt x="757" y="83"/>
                  </a:lnTo>
                  <a:lnTo>
                    <a:pt x="747" y="83"/>
                  </a:lnTo>
                  <a:lnTo>
                    <a:pt x="740" y="78"/>
                  </a:lnTo>
                  <a:lnTo>
                    <a:pt x="744" y="70"/>
                  </a:lnTo>
                  <a:lnTo>
                    <a:pt x="733" y="45"/>
                  </a:lnTo>
                  <a:lnTo>
                    <a:pt x="716" y="39"/>
                  </a:lnTo>
                  <a:lnTo>
                    <a:pt x="716" y="48"/>
                  </a:lnTo>
                  <a:lnTo>
                    <a:pt x="709" y="40"/>
                  </a:lnTo>
                  <a:lnTo>
                    <a:pt x="710" y="51"/>
                  </a:lnTo>
                  <a:lnTo>
                    <a:pt x="704" y="51"/>
                  </a:lnTo>
                  <a:lnTo>
                    <a:pt x="697" y="58"/>
                  </a:lnTo>
                  <a:lnTo>
                    <a:pt x="695" y="72"/>
                  </a:lnTo>
                  <a:lnTo>
                    <a:pt x="704" y="83"/>
                  </a:lnTo>
                  <a:lnTo>
                    <a:pt x="704" y="91"/>
                  </a:lnTo>
                  <a:lnTo>
                    <a:pt x="705" y="103"/>
                  </a:lnTo>
                  <a:lnTo>
                    <a:pt x="695" y="103"/>
                  </a:lnTo>
                  <a:lnTo>
                    <a:pt x="694" y="94"/>
                  </a:lnTo>
                  <a:lnTo>
                    <a:pt x="688" y="87"/>
                  </a:lnTo>
                  <a:lnTo>
                    <a:pt x="683" y="94"/>
                  </a:lnTo>
                  <a:lnTo>
                    <a:pt x="678" y="83"/>
                  </a:lnTo>
                  <a:lnTo>
                    <a:pt x="676" y="96"/>
                  </a:lnTo>
                  <a:lnTo>
                    <a:pt x="657" y="83"/>
                  </a:lnTo>
                  <a:lnTo>
                    <a:pt x="649" y="82"/>
                  </a:lnTo>
                  <a:lnTo>
                    <a:pt x="646" y="85"/>
                  </a:lnTo>
                  <a:lnTo>
                    <a:pt x="654" y="66"/>
                  </a:lnTo>
                  <a:lnTo>
                    <a:pt x="660" y="70"/>
                  </a:lnTo>
                  <a:lnTo>
                    <a:pt x="672" y="64"/>
                  </a:lnTo>
                  <a:lnTo>
                    <a:pt x="689" y="49"/>
                  </a:lnTo>
                  <a:lnTo>
                    <a:pt x="690" y="42"/>
                  </a:lnTo>
                  <a:lnTo>
                    <a:pt x="689" y="33"/>
                  </a:lnTo>
                  <a:lnTo>
                    <a:pt x="681" y="26"/>
                  </a:lnTo>
                  <a:lnTo>
                    <a:pt x="661" y="30"/>
                  </a:lnTo>
                  <a:lnTo>
                    <a:pt x="660" y="27"/>
                  </a:lnTo>
                  <a:lnTo>
                    <a:pt x="658" y="16"/>
                  </a:lnTo>
                  <a:lnTo>
                    <a:pt x="650" y="11"/>
                  </a:lnTo>
                  <a:lnTo>
                    <a:pt x="642" y="15"/>
                  </a:lnTo>
                  <a:lnTo>
                    <a:pt x="635" y="10"/>
                  </a:lnTo>
                  <a:lnTo>
                    <a:pt x="627" y="0"/>
                  </a:lnTo>
                  <a:lnTo>
                    <a:pt x="622" y="3"/>
                  </a:lnTo>
                  <a:lnTo>
                    <a:pt x="619" y="10"/>
                  </a:lnTo>
                  <a:lnTo>
                    <a:pt x="613" y="17"/>
                  </a:lnTo>
                  <a:lnTo>
                    <a:pt x="612" y="24"/>
                  </a:lnTo>
                  <a:lnTo>
                    <a:pt x="609" y="22"/>
                  </a:lnTo>
                  <a:lnTo>
                    <a:pt x="612" y="33"/>
                  </a:lnTo>
                  <a:lnTo>
                    <a:pt x="608" y="37"/>
                  </a:lnTo>
                  <a:lnTo>
                    <a:pt x="602" y="33"/>
                  </a:lnTo>
                  <a:lnTo>
                    <a:pt x="598" y="35"/>
                  </a:lnTo>
                  <a:lnTo>
                    <a:pt x="597" y="40"/>
                  </a:lnTo>
                  <a:lnTo>
                    <a:pt x="591" y="48"/>
                  </a:lnTo>
                  <a:lnTo>
                    <a:pt x="584" y="60"/>
                  </a:lnTo>
                  <a:lnTo>
                    <a:pt x="558" y="86"/>
                  </a:lnTo>
                  <a:lnTo>
                    <a:pt x="536" y="86"/>
                  </a:lnTo>
                  <a:lnTo>
                    <a:pt x="537" y="91"/>
                  </a:lnTo>
                  <a:lnTo>
                    <a:pt x="511" y="96"/>
                  </a:lnTo>
                  <a:lnTo>
                    <a:pt x="491" y="91"/>
                  </a:lnTo>
                  <a:lnTo>
                    <a:pt x="495" y="96"/>
                  </a:lnTo>
                  <a:lnTo>
                    <a:pt x="486" y="101"/>
                  </a:lnTo>
                  <a:lnTo>
                    <a:pt x="489" y="113"/>
                  </a:lnTo>
                  <a:lnTo>
                    <a:pt x="472" y="103"/>
                  </a:lnTo>
                  <a:lnTo>
                    <a:pt x="480" y="92"/>
                  </a:lnTo>
                  <a:lnTo>
                    <a:pt x="483" y="83"/>
                  </a:lnTo>
                  <a:lnTo>
                    <a:pt x="496" y="78"/>
                  </a:lnTo>
                  <a:lnTo>
                    <a:pt x="500" y="73"/>
                  </a:lnTo>
                  <a:lnTo>
                    <a:pt x="478" y="81"/>
                  </a:lnTo>
                  <a:lnTo>
                    <a:pt x="466" y="88"/>
                  </a:lnTo>
                  <a:lnTo>
                    <a:pt x="452" y="101"/>
                  </a:lnTo>
                  <a:lnTo>
                    <a:pt x="448" y="109"/>
                  </a:lnTo>
                  <a:lnTo>
                    <a:pt x="448" y="113"/>
                  </a:lnTo>
                  <a:lnTo>
                    <a:pt x="440" y="116"/>
                  </a:lnTo>
                  <a:lnTo>
                    <a:pt x="445" y="121"/>
                  </a:lnTo>
                  <a:lnTo>
                    <a:pt x="452" y="124"/>
                  </a:lnTo>
                  <a:lnTo>
                    <a:pt x="457" y="136"/>
                  </a:lnTo>
                  <a:lnTo>
                    <a:pt x="464" y="141"/>
                  </a:lnTo>
                  <a:lnTo>
                    <a:pt x="474" y="139"/>
                  </a:lnTo>
                  <a:lnTo>
                    <a:pt x="461" y="145"/>
                  </a:lnTo>
                  <a:lnTo>
                    <a:pt x="453" y="145"/>
                  </a:lnTo>
                  <a:lnTo>
                    <a:pt x="450" y="155"/>
                  </a:lnTo>
                  <a:lnTo>
                    <a:pt x="453" y="162"/>
                  </a:lnTo>
                  <a:lnTo>
                    <a:pt x="452" y="174"/>
                  </a:lnTo>
                  <a:lnTo>
                    <a:pt x="447" y="182"/>
                  </a:lnTo>
                  <a:lnTo>
                    <a:pt x="442" y="175"/>
                  </a:lnTo>
                  <a:lnTo>
                    <a:pt x="442" y="162"/>
                  </a:lnTo>
                  <a:lnTo>
                    <a:pt x="434" y="168"/>
                  </a:lnTo>
                  <a:lnTo>
                    <a:pt x="440" y="158"/>
                  </a:lnTo>
                  <a:lnTo>
                    <a:pt x="439" y="146"/>
                  </a:lnTo>
                  <a:lnTo>
                    <a:pt x="445" y="140"/>
                  </a:lnTo>
                  <a:lnTo>
                    <a:pt x="442" y="131"/>
                  </a:lnTo>
                  <a:lnTo>
                    <a:pt x="432" y="128"/>
                  </a:lnTo>
                  <a:lnTo>
                    <a:pt x="405" y="148"/>
                  </a:lnTo>
                  <a:lnTo>
                    <a:pt x="405" y="152"/>
                  </a:lnTo>
                  <a:lnTo>
                    <a:pt x="418" y="145"/>
                  </a:lnTo>
                  <a:lnTo>
                    <a:pt x="408" y="156"/>
                  </a:lnTo>
                  <a:lnTo>
                    <a:pt x="366" y="184"/>
                  </a:lnTo>
                  <a:lnTo>
                    <a:pt x="348" y="188"/>
                  </a:lnTo>
                  <a:lnTo>
                    <a:pt x="338" y="200"/>
                  </a:lnTo>
                  <a:lnTo>
                    <a:pt x="342" y="191"/>
                  </a:lnTo>
                  <a:lnTo>
                    <a:pt x="342" y="183"/>
                  </a:lnTo>
                  <a:lnTo>
                    <a:pt x="348" y="177"/>
                  </a:lnTo>
                  <a:lnTo>
                    <a:pt x="337" y="175"/>
                  </a:lnTo>
                  <a:lnTo>
                    <a:pt x="326" y="200"/>
                  </a:lnTo>
                  <a:lnTo>
                    <a:pt x="323" y="211"/>
                  </a:lnTo>
                  <a:lnTo>
                    <a:pt x="342" y="228"/>
                  </a:lnTo>
                  <a:lnTo>
                    <a:pt x="353" y="233"/>
                  </a:lnTo>
                  <a:lnTo>
                    <a:pt x="353" y="239"/>
                  </a:lnTo>
                  <a:lnTo>
                    <a:pt x="324" y="225"/>
                  </a:lnTo>
                  <a:lnTo>
                    <a:pt x="321" y="218"/>
                  </a:lnTo>
                  <a:lnTo>
                    <a:pt x="312" y="217"/>
                  </a:lnTo>
                  <a:lnTo>
                    <a:pt x="307" y="227"/>
                  </a:lnTo>
                  <a:lnTo>
                    <a:pt x="285" y="253"/>
                  </a:lnTo>
                  <a:lnTo>
                    <a:pt x="295" y="258"/>
                  </a:lnTo>
                  <a:lnTo>
                    <a:pt x="318" y="259"/>
                  </a:lnTo>
                  <a:lnTo>
                    <a:pt x="314" y="261"/>
                  </a:lnTo>
                  <a:lnTo>
                    <a:pt x="287" y="261"/>
                  </a:lnTo>
                  <a:lnTo>
                    <a:pt x="280" y="264"/>
                  </a:lnTo>
                  <a:lnTo>
                    <a:pt x="279" y="268"/>
                  </a:lnTo>
                  <a:lnTo>
                    <a:pt x="291" y="282"/>
                  </a:lnTo>
                  <a:lnTo>
                    <a:pt x="302" y="288"/>
                  </a:lnTo>
                  <a:lnTo>
                    <a:pt x="299" y="293"/>
                  </a:lnTo>
                  <a:lnTo>
                    <a:pt x="279" y="279"/>
                  </a:lnTo>
                  <a:lnTo>
                    <a:pt x="280" y="287"/>
                  </a:lnTo>
                  <a:lnTo>
                    <a:pt x="273" y="318"/>
                  </a:lnTo>
                  <a:lnTo>
                    <a:pt x="270" y="323"/>
                  </a:lnTo>
                  <a:lnTo>
                    <a:pt x="269" y="306"/>
                  </a:lnTo>
                  <a:lnTo>
                    <a:pt x="263" y="331"/>
                  </a:lnTo>
                  <a:lnTo>
                    <a:pt x="251" y="356"/>
                  </a:lnTo>
                  <a:lnTo>
                    <a:pt x="226" y="379"/>
                  </a:lnTo>
                  <a:lnTo>
                    <a:pt x="189" y="388"/>
                  </a:lnTo>
                  <a:lnTo>
                    <a:pt x="155" y="393"/>
                  </a:lnTo>
                  <a:lnTo>
                    <a:pt x="127" y="401"/>
                  </a:lnTo>
                  <a:lnTo>
                    <a:pt x="117" y="400"/>
                  </a:lnTo>
                  <a:lnTo>
                    <a:pt x="125" y="397"/>
                  </a:lnTo>
                  <a:lnTo>
                    <a:pt x="124" y="393"/>
                  </a:lnTo>
                  <a:lnTo>
                    <a:pt x="102" y="395"/>
                  </a:lnTo>
                  <a:lnTo>
                    <a:pt x="102" y="397"/>
                  </a:lnTo>
                  <a:lnTo>
                    <a:pt x="103" y="401"/>
                  </a:lnTo>
                  <a:lnTo>
                    <a:pt x="101" y="419"/>
                  </a:lnTo>
                  <a:lnTo>
                    <a:pt x="101" y="435"/>
                  </a:lnTo>
                  <a:lnTo>
                    <a:pt x="98" y="453"/>
                  </a:lnTo>
                  <a:lnTo>
                    <a:pt x="103" y="455"/>
                  </a:lnTo>
                  <a:lnTo>
                    <a:pt x="108" y="452"/>
                  </a:lnTo>
                  <a:lnTo>
                    <a:pt x="102" y="459"/>
                  </a:lnTo>
                  <a:lnTo>
                    <a:pt x="88" y="465"/>
                  </a:lnTo>
                  <a:lnTo>
                    <a:pt x="85" y="471"/>
                  </a:lnTo>
                  <a:lnTo>
                    <a:pt x="79" y="471"/>
                  </a:lnTo>
                  <a:lnTo>
                    <a:pt x="86" y="465"/>
                  </a:lnTo>
                  <a:lnTo>
                    <a:pt x="88" y="457"/>
                  </a:lnTo>
                  <a:lnTo>
                    <a:pt x="86" y="458"/>
                  </a:lnTo>
                  <a:lnTo>
                    <a:pt x="71" y="468"/>
                  </a:lnTo>
                  <a:lnTo>
                    <a:pt x="69" y="474"/>
                  </a:lnTo>
                  <a:lnTo>
                    <a:pt x="102" y="489"/>
                  </a:lnTo>
                  <a:lnTo>
                    <a:pt x="112" y="500"/>
                  </a:lnTo>
                  <a:lnTo>
                    <a:pt x="118" y="511"/>
                  </a:lnTo>
                  <a:lnTo>
                    <a:pt x="140" y="524"/>
                  </a:lnTo>
                  <a:lnTo>
                    <a:pt x="152" y="527"/>
                  </a:lnTo>
                  <a:lnTo>
                    <a:pt x="182" y="556"/>
                  </a:lnTo>
                  <a:lnTo>
                    <a:pt x="206" y="572"/>
                  </a:lnTo>
                  <a:lnTo>
                    <a:pt x="221" y="587"/>
                  </a:lnTo>
                  <a:lnTo>
                    <a:pt x="221" y="592"/>
                  </a:lnTo>
                  <a:lnTo>
                    <a:pt x="230" y="599"/>
                  </a:lnTo>
                  <a:lnTo>
                    <a:pt x="233" y="608"/>
                  </a:lnTo>
                  <a:lnTo>
                    <a:pt x="237" y="621"/>
                  </a:lnTo>
                  <a:lnTo>
                    <a:pt x="241" y="626"/>
                  </a:lnTo>
                  <a:lnTo>
                    <a:pt x="238" y="629"/>
                  </a:lnTo>
                  <a:lnTo>
                    <a:pt x="240" y="641"/>
                  </a:lnTo>
                  <a:lnTo>
                    <a:pt x="244" y="657"/>
                  </a:lnTo>
                  <a:lnTo>
                    <a:pt x="259" y="659"/>
                  </a:lnTo>
                  <a:lnTo>
                    <a:pt x="268" y="666"/>
                  </a:lnTo>
                  <a:lnTo>
                    <a:pt x="291" y="675"/>
                  </a:lnTo>
                  <a:lnTo>
                    <a:pt x="287" y="670"/>
                  </a:lnTo>
                  <a:lnTo>
                    <a:pt x="292" y="666"/>
                  </a:lnTo>
                  <a:lnTo>
                    <a:pt x="294" y="658"/>
                  </a:lnTo>
                  <a:lnTo>
                    <a:pt x="308" y="659"/>
                  </a:lnTo>
                  <a:lnTo>
                    <a:pt x="310" y="657"/>
                  </a:lnTo>
                  <a:lnTo>
                    <a:pt x="307" y="651"/>
                  </a:lnTo>
                  <a:lnTo>
                    <a:pt x="313" y="648"/>
                  </a:lnTo>
                  <a:lnTo>
                    <a:pt x="317" y="648"/>
                  </a:lnTo>
                  <a:lnTo>
                    <a:pt x="305" y="673"/>
                  </a:lnTo>
                  <a:lnTo>
                    <a:pt x="310" y="677"/>
                  </a:lnTo>
                  <a:lnTo>
                    <a:pt x="319" y="670"/>
                  </a:lnTo>
                  <a:lnTo>
                    <a:pt x="335" y="666"/>
                  </a:lnTo>
                  <a:lnTo>
                    <a:pt x="348" y="667"/>
                  </a:lnTo>
                  <a:lnTo>
                    <a:pt x="354" y="669"/>
                  </a:lnTo>
                  <a:lnTo>
                    <a:pt x="362" y="678"/>
                  </a:lnTo>
                  <a:lnTo>
                    <a:pt x="359" y="683"/>
                  </a:lnTo>
                  <a:lnTo>
                    <a:pt x="349" y="686"/>
                  </a:lnTo>
                  <a:lnTo>
                    <a:pt x="343" y="705"/>
                  </a:lnTo>
                  <a:lnTo>
                    <a:pt x="355" y="723"/>
                  </a:lnTo>
                  <a:lnTo>
                    <a:pt x="372" y="736"/>
                  </a:lnTo>
                  <a:lnTo>
                    <a:pt x="375" y="729"/>
                  </a:lnTo>
                  <a:lnTo>
                    <a:pt x="375" y="718"/>
                  </a:lnTo>
                  <a:lnTo>
                    <a:pt x="378" y="713"/>
                  </a:lnTo>
                  <a:lnTo>
                    <a:pt x="377" y="724"/>
                  </a:lnTo>
                  <a:lnTo>
                    <a:pt x="381" y="727"/>
                  </a:lnTo>
                  <a:lnTo>
                    <a:pt x="383" y="721"/>
                  </a:lnTo>
                  <a:lnTo>
                    <a:pt x="399" y="720"/>
                  </a:lnTo>
                  <a:lnTo>
                    <a:pt x="415" y="731"/>
                  </a:lnTo>
                  <a:lnTo>
                    <a:pt x="427" y="727"/>
                  </a:lnTo>
                  <a:lnTo>
                    <a:pt x="436" y="717"/>
                  </a:lnTo>
                  <a:lnTo>
                    <a:pt x="446" y="720"/>
                  </a:lnTo>
                  <a:lnTo>
                    <a:pt x="453" y="713"/>
                  </a:lnTo>
                  <a:lnTo>
                    <a:pt x="469" y="716"/>
                  </a:lnTo>
                  <a:lnTo>
                    <a:pt x="464" y="722"/>
                  </a:lnTo>
                  <a:lnTo>
                    <a:pt x="440" y="731"/>
                  </a:lnTo>
                  <a:lnTo>
                    <a:pt x="435" y="739"/>
                  </a:lnTo>
                  <a:lnTo>
                    <a:pt x="441" y="742"/>
                  </a:lnTo>
                  <a:lnTo>
                    <a:pt x="443" y="736"/>
                  </a:lnTo>
                  <a:lnTo>
                    <a:pt x="467" y="728"/>
                  </a:lnTo>
                  <a:lnTo>
                    <a:pt x="472" y="732"/>
                  </a:lnTo>
                  <a:lnTo>
                    <a:pt x="472" y="739"/>
                  </a:lnTo>
                  <a:lnTo>
                    <a:pt x="464" y="745"/>
                  </a:lnTo>
                  <a:lnTo>
                    <a:pt x="442" y="747"/>
                  </a:lnTo>
                  <a:lnTo>
                    <a:pt x="434" y="750"/>
                  </a:lnTo>
                  <a:lnTo>
                    <a:pt x="430" y="756"/>
                  </a:lnTo>
                  <a:lnTo>
                    <a:pt x="410" y="759"/>
                  </a:lnTo>
                  <a:lnTo>
                    <a:pt x="403" y="758"/>
                  </a:lnTo>
                  <a:lnTo>
                    <a:pt x="398" y="750"/>
                  </a:lnTo>
                  <a:lnTo>
                    <a:pt x="392" y="748"/>
                  </a:lnTo>
                  <a:lnTo>
                    <a:pt x="389" y="744"/>
                  </a:lnTo>
                  <a:lnTo>
                    <a:pt x="382" y="743"/>
                  </a:lnTo>
                  <a:lnTo>
                    <a:pt x="381" y="737"/>
                  </a:lnTo>
                  <a:lnTo>
                    <a:pt x="376" y="738"/>
                  </a:lnTo>
                  <a:lnTo>
                    <a:pt x="369" y="744"/>
                  </a:lnTo>
                  <a:lnTo>
                    <a:pt x="351" y="744"/>
                  </a:lnTo>
                  <a:lnTo>
                    <a:pt x="342" y="736"/>
                  </a:lnTo>
                  <a:lnTo>
                    <a:pt x="332" y="717"/>
                  </a:lnTo>
                  <a:lnTo>
                    <a:pt x="338" y="734"/>
                  </a:lnTo>
                  <a:lnTo>
                    <a:pt x="344" y="744"/>
                  </a:lnTo>
                  <a:lnTo>
                    <a:pt x="339" y="755"/>
                  </a:lnTo>
                  <a:lnTo>
                    <a:pt x="339" y="766"/>
                  </a:lnTo>
                  <a:lnTo>
                    <a:pt x="346" y="769"/>
                  </a:lnTo>
                  <a:lnTo>
                    <a:pt x="344" y="764"/>
                  </a:lnTo>
                  <a:lnTo>
                    <a:pt x="349" y="753"/>
                  </a:lnTo>
                  <a:lnTo>
                    <a:pt x="361" y="755"/>
                  </a:lnTo>
                  <a:lnTo>
                    <a:pt x="388" y="764"/>
                  </a:lnTo>
                  <a:lnTo>
                    <a:pt x="394" y="771"/>
                  </a:lnTo>
                  <a:lnTo>
                    <a:pt x="393" y="780"/>
                  </a:lnTo>
                  <a:lnTo>
                    <a:pt x="385" y="791"/>
                  </a:lnTo>
                  <a:lnTo>
                    <a:pt x="386" y="785"/>
                  </a:lnTo>
                  <a:lnTo>
                    <a:pt x="383" y="779"/>
                  </a:lnTo>
                  <a:lnTo>
                    <a:pt x="364" y="771"/>
                  </a:lnTo>
                  <a:lnTo>
                    <a:pt x="354" y="793"/>
                  </a:lnTo>
                  <a:lnTo>
                    <a:pt x="350" y="802"/>
                  </a:lnTo>
                  <a:lnTo>
                    <a:pt x="350" y="809"/>
                  </a:lnTo>
                  <a:lnTo>
                    <a:pt x="346" y="814"/>
                  </a:lnTo>
                  <a:lnTo>
                    <a:pt x="339" y="810"/>
                  </a:lnTo>
                  <a:lnTo>
                    <a:pt x="337" y="804"/>
                  </a:lnTo>
                  <a:lnTo>
                    <a:pt x="332" y="798"/>
                  </a:lnTo>
                  <a:lnTo>
                    <a:pt x="322" y="801"/>
                  </a:lnTo>
                  <a:lnTo>
                    <a:pt x="321" y="803"/>
                  </a:lnTo>
                  <a:lnTo>
                    <a:pt x="314" y="799"/>
                  </a:lnTo>
                  <a:lnTo>
                    <a:pt x="302" y="802"/>
                  </a:lnTo>
                  <a:lnTo>
                    <a:pt x="300" y="797"/>
                  </a:lnTo>
                  <a:lnTo>
                    <a:pt x="296" y="801"/>
                  </a:lnTo>
                  <a:lnTo>
                    <a:pt x="297" y="795"/>
                  </a:lnTo>
                  <a:lnTo>
                    <a:pt x="289" y="796"/>
                  </a:lnTo>
                  <a:lnTo>
                    <a:pt x="285" y="802"/>
                  </a:lnTo>
                  <a:lnTo>
                    <a:pt x="280" y="799"/>
                  </a:lnTo>
                  <a:lnTo>
                    <a:pt x="269" y="797"/>
                  </a:lnTo>
                  <a:lnTo>
                    <a:pt x="246" y="799"/>
                  </a:lnTo>
                  <a:lnTo>
                    <a:pt x="237" y="792"/>
                  </a:lnTo>
                  <a:lnTo>
                    <a:pt x="237" y="782"/>
                  </a:lnTo>
                  <a:lnTo>
                    <a:pt x="221" y="781"/>
                  </a:lnTo>
                  <a:lnTo>
                    <a:pt x="238" y="767"/>
                  </a:lnTo>
                  <a:lnTo>
                    <a:pt x="237" y="756"/>
                  </a:lnTo>
                  <a:lnTo>
                    <a:pt x="238" y="744"/>
                  </a:lnTo>
                  <a:lnTo>
                    <a:pt x="237" y="736"/>
                  </a:lnTo>
                  <a:lnTo>
                    <a:pt x="227" y="729"/>
                  </a:lnTo>
                  <a:lnTo>
                    <a:pt x="230" y="727"/>
                  </a:lnTo>
                  <a:lnTo>
                    <a:pt x="246" y="724"/>
                  </a:lnTo>
                  <a:lnTo>
                    <a:pt x="227" y="723"/>
                  </a:lnTo>
                  <a:lnTo>
                    <a:pt x="215" y="727"/>
                  </a:lnTo>
                  <a:lnTo>
                    <a:pt x="188" y="728"/>
                  </a:lnTo>
                  <a:lnTo>
                    <a:pt x="172" y="747"/>
                  </a:lnTo>
                  <a:lnTo>
                    <a:pt x="160" y="749"/>
                  </a:lnTo>
                  <a:lnTo>
                    <a:pt x="154" y="753"/>
                  </a:lnTo>
                  <a:lnTo>
                    <a:pt x="149" y="752"/>
                  </a:lnTo>
                  <a:lnTo>
                    <a:pt x="136" y="761"/>
                  </a:lnTo>
                  <a:lnTo>
                    <a:pt x="125" y="772"/>
                  </a:lnTo>
                  <a:lnTo>
                    <a:pt x="135" y="780"/>
                  </a:lnTo>
                  <a:lnTo>
                    <a:pt x="141" y="790"/>
                  </a:lnTo>
                  <a:lnTo>
                    <a:pt x="136" y="792"/>
                  </a:lnTo>
                  <a:lnTo>
                    <a:pt x="115" y="793"/>
                  </a:lnTo>
                  <a:lnTo>
                    <a:pt x="111" y="790"/>
                  </a:lnTo>
                  <a:lnTo>
                    <a:pt x="109" y="783"/>
                  </a:lnTo>
                  <a:lnTo>
                    <a:pt x="101" y="787"/>
                  </a:lnTo>
                  <a:lnTo>
                    <a:pt x="77" y="802"/>
                  </a:lnTo>
                  <a:lnTo>
                    <a:pt x="71" y="810"/>
                  </a:lnTo>
                  <a:lnTo>
                    <a:pt x="68" y="808"/>
                  </a:lnTo>
                  <a:lnTo>
                    <a:pt x="66" y="814"/>
                  </a:lnTo>
                  <a:lnTo>
                    <a:pt x="61" y="823"/>
                  </a:lnTo>
                  <a:lnTo>
                    <a:pt x="50" y="828"/>
                  </a:lnTo>
                  <a:lnTo>
                    <a:pt x="45" y="822"/>
                  </a:lnTo>
                  <a:lnTo>
                    <a:pt x="36" y="829"/>
                  </a:lnTo>
                  <a:lnTo>
                    <a:pt x="32" y="835"/>
                  </a:lnTo>
                  <a:lnTo>
                    <a:pt x="32" y="840"/>
                  </a:lnTo>
                  <a:lnTo>
                    <a:pt x="34" y="842"/>
                  </a:lnTo>
                  <a:lnTo>
                    <a:pt x="11" y="855"/>
                  </a:lnTo>
                  <a:lnTo>
                    <a:pt x="6" y="856"/>
                  </a:lnTo>
                  <a:lnTo>
                    <a:pt x="12" y="842"/>
                  </a:lnTo>
                  <a:lnTo>
                    <a:pt x="0" y="850"/>
                  </a:lnTo>
                  <a:lnTo>
                    <a:pt x="0" y="858"/>
                  </a:lnTo>
                  <a:lnTo>
                    <a:pt x="6" y="865"/>
                  </a:lnTo>
                  <a:lnTo>
                    <a:pt x="43" y="889"/>
                  </a:lnTo>
                  <a:lnTo>
                    <a:pt x="71" y="899"/>
                  </a:lnTo>
                  <a:lnTo>
                    <a:pt x="75" y="898"/>
                  </a:lnTo>
                  <a:lnTo>
                    <a:pt x="70" y="890"/>
                  </a:lnTo>
                  <a:lnTo>
                    <a:pt x="107" y="903"/>
                  </a:lnTo>
                  <a:lnTo>
                    <a:pt x="90" y="910"/>
                  </a:lnTo>
                  <a:lnTo>
                    <a:pt x="81" y="922"/>
                  </a:lnTo>
                  <a:lnTo>
                    <a:pt x="72" y="919"/>
                  </a:lnTo>
                  <a:lnTo>
                    <a:pt x="74" y="911"/>
                  </a:lnTo>
                  <a:lnTo>
                    <a:pt x="70" y="906"/>
                  </a:lnTo>
                  <a:lnTo>
                    <a:pt x="68" y="915"/>
                  </a:lnTo>
                  <a:lnTo>
                    <a:pt x="80" y="941"/>
                  </a:lnTo>
                  <a:lnTo>
                    <a:pt x="91" y="952"/>
                  </a:lnTo>
                  <a:lnTo>
                    <a:pt x="91" y="963"/>
                  </a:lnTo>
                  <a:lnTo>
                    <a:pt x="88" y="976"/>
                  </a:lnTo>
                  <a:lnTo>
                    <a:pt x="100" y="990"/>
                  </a:lnTo>
                  <a:lnTo>
                    <a:pt x="104" y="991"/>
                  </a:lnTo>
                  <a:lnTo>
                    <a:pt x="108" y="996"/>
                  </a:lnTo>
                  <a:lnTo>
                    <a:pt x="150" y="1005"/>
                  </a:lnTo>
                  <a:lnTo>
                    <a:pt x="160" y="1003"/>
                  </a:lnTo>
                  <a:lnTo>
                    <a:pt x="179" y="1013"/>
                  </a:lnTo>
                  <a:lnTo>
                    <a:pt x="210" y="997"/>
                  </a:lnTo>
                  <a:lnTo>
                    <a:pt x="231" y="1001"/>
                  </a:lnTo>
                  <a:lnTo>
                    <a:pt x="247" y="996"/>
                  </a:lnTo>
                  <a:lnTo>
                    <a:pt x="263" y="1003"/>
                  </a:lnTo>
                  <a:lnTo>
                    <a:pt x="275" y="1017"/>
                  </a:lnTo>
                  <a:lnTo>
                    <a:pt x="278" y="1013"/>
                  </a:lnTo>
                  <a:lnTo>
                    <a:pt x="279" y="1003"/>
                  </a:lnTo>
                  <a:lnTo>
                    <a:pt x="270" y="1001"/>
                  </a:lnTo>
                  <a:lnTo>
                    <a:pt x="263" y="995"/>
                  </a:lnTo>
                  <a:lnTo>
                    <a:pt x="260" y="990"/>
                  </a:lnTo>
                  <a:lnTo>
                    <a:pt x="275" y="989"/>
                  </a:lnTo>
                  <a:lnTo>
                    <a:pt x="280" y="997"/>
                  </a:lnTo>
                  <a:lnTo>
                    <a:pt x="290" y="1005"/>
                  </a:lnTo>
                  <a:lnTo>
                    <a:pt x="294" y="1033"/>
                  </a:lnTo>
                  <a:lnTo>
                    <a:pt x="297" y="1033"/>
                  </a:lnTo>
                  <a:lnTo>
                    <a:pt x="303" y="1017"/>
                  </a:lnTo>
                  <a:lnTo>
                    <a:pt x="312" y="1002"/>
                  </a:lnTo>
                  <a:lnTo>
                    <a:pt x="324" y="990"/>
                  </a:lnTo>
                  <a:lnTo>
                    <a:pt x="330" y="981"/>
                  </a:lnTo>
                  <a:lnTo>
                    <a:pt x="351" y="971"/>
                  </a:lnTo>
                  <a:lnTo>
                    <a:pt x="350" y="964"/>
                  </a:lnTo>
                  <a:lnTo>
                    <a:pt x="365" y="970"/>
                  </a:lnTo>
                  <a:lnTo>
                    <a:pt x="371" y="969"/>
                  </a:lnTo>
                  <a:lnTo>
                    <a:pt x="377" y="962"/>
                  </a:lnTo>
                  <a:lnTo>
                    <a:pt x="389" y="954"/>
                  </a:lnTo>
                  <a:lnTo>
                    <a:pt x="400" y="968"/>
                  </a:lnTo>
                  <a:lnTo>
                    <a:pt x="405" y="970"/>
                  </a:lnTo>
                  <a:lnTo>
                    <a:pt x="405" y="984"/>
                  </a:lnTo>
                  <a:lnTo>
                    <a:pt x="400" y="995"/>
                  </a:lnTo>
                  <a:lnTo>
                    <a:pt x="394" y="1003"/>
                  </a:lnTo>
                  <a:lnTo>
                    <a:pt x="382" y="1008"/>
                  </a:lnTo>
                  <a:lnTo>
                    <a:pt x="373" y="1003"/>
                  </a:lnTo>
                  <a:lnTo>
                    <a:pt x="365" y="1003"/>
                  </a:lnTo>
                  <a:lnTo>
                    <a:pt x="365" y="1014"/>
                  </a:lnTo>
                  <a:lnTo>
                    <a:pt x="367" y="1021"/>
                  </a:lnTo>
                  <a:lnTo>
                    <a:pt x="372" y="1016"/>
                  </a:lnTo>
                  <a:lnTo>
                    <a:pt x="382" y="1019"/>
                  </a:lnTo>
                  <a:lnTo>
                    <a:pt x="387" y="1033"/>
                  </a:lnTo>
                  <a:lnTo>
                    <a:pt x="397" y="1052"/>
                  </a:lnTo>
                  <a:lnTo>
                    <a:pt x="396" y="1061"/>
                  </a:lnTo>
                  <a:lnTo>
                    <a:pt x="394" y="1065"/>
                  </a:lnTo>
                  <a:lnTo>
                    <a:pt x="400" y="1070"/>
                  </a:lnTo>
                  <a:lnTo>
                    <a:pt x="403" y="1077"/>
                  </a:lnTo>
                  <a:lnTo>
                    <a:pt x="404" y="1084"/>
                  </a:lnTo>
                  <a:lnTo>
                    <a:pt x="403" y="1098"/>
                  </a:lnTo>
                  <a:lnTo>
                    <a:pt x="394" y="1115"/>
                  </a:lnTo>
                  <a:lnTo>
                    <a:pt x="387" y="1125"/>
                  </a:lnTo>
                  <a:lnTo>
                    <a:pt x="380" y="1132"/>
                  </a:lnTo>
                  <a:lnTo>
                    <a:pt x="371" y="1135"/>
                  </a:lnTo>
                  <a:lnTo>
                    <a:pt x="360" y="1135"/>
                  </a:lnTo>
                  <a:lnTo>
                    <a:pt x="353" y="1140"/>
                  </a:lnTo>
                  <a:lnTo>
                    <a:pt x="344" y="1138"/>
                  </a:lnTo>
                  <a:lnTo>
                    <a:pt x="326" y="1143"/>
                  </a:lnTo>
                  <a:lnTo>
                    <a:pt x="322" y="1143"/>
                  </a:lnTo>
                  <a:lnTo>
                    <a:pt x="332" y="1132"/>
                  </a:lnTo>
                  <a:lnTo>
                    <a:pt x="330" y="1130"/>
                  </a:lnTo>
                  <a:lnTo>
                    <a:pt x="321" y="1131"/>
                  </a:lnTo>
                  <a:lnTo>
                    <a:pt x="317" y="1135"/>
                  </a:lnTo>
                  <a:lnTo>
                    <a:pt x="312" y="1147"/>
                  </a:lnTo>
                  <a:lnTo>
                    <a:pt x="303" y="1158"/>
                  </a:lnTo>
                  <a:lnTo>
                    <a:pt x="286" y="1174"/>
                  </a:lnTo>
                  <a:lnTo>
                    <a:pt x="280" y="1183"/>
                  </a:lnTo>
                  <a:lnTo>
                    <a:pt x="271" y="1186"/>
                  </a:lnTo>
                  <a:lnTo>
                    <a:pt x="260" y="1183"/>
                  </a:lnTo>
                  <a:lnTo>
                    <a:pt x="256" y="1179"/>
                  </a:lnTo>
                  <a:lnTo>
                    <a:pt x="240" y="1191"/>
                  </a:lnTo>
                  <a:lnTo>
                    <a:pt x="222" y="1197"/>
                  </a:lnTo>
                  <a:lnTo>
                    <a:pt x="219" y="1202"/>
                  </a:lnTo>
                  <a:lnTo>
                    <a:pt x="217" y="1207"/>
                  </a:lnTo>
                  <a:lnTo>
                    <a:pt x="220" y="1211"/>
                  </a:lnTo>
                  <a:lnTo>
                    <a:pt x="222" y="1219"/>
                  </a:lnTo>
                  <a:lnTo>
                    <a:pt x="219" y="1224"/>
                  </a:lnTo>
                  <a:lnTo>
                    <a:pt x="201" y="1221"/>
                  </a:lnTo>
                  <a:lnTo>
                    <a:pt x="190" y="1223"/>
                  </a:lnTo>
                  <a:lnTo>
                    <a:pt x="178" y="1237"/>
                  </a:lnTo>
                  <a:lnTo>
                    <a:pt x="174" y="1245"/>
                  </a:lnTo>
                  <a:lnTo>
                    <a:pt x="170" y="1243"/>
                  </a:lnTo>
                  <a:lnTo>
                    <a:pt x="162" y="1244"/>
                  </a:lnTo>
                  <a:lnTo>
                    <a:pt x="145" y="1266"/>
                  </a:lnTo>
                  <a:lnTo>
                    <a:pt x="142" y="1267"/>
                  </a:lnTo>
                  <a:lnTo>
                    <a:pt x="139" y="1271"/>
                  </a:lnTo>
                  <a:lnTo>
                    <a:pt x="138" y="1277"/>
                  </a:lnTo>
                  <a:lnTo>
                    <a:pt x="128" y="1299"/>
                  </a:lnTo>
                  <a:lnTo>
                    <a:pt x="127" y="1305"/>
                  </a:lnTo>
                  <a:lnTo>
                    <a:pt x="128" y="1323"/>
                  </a:lnTo>
                  <a:lnTo>
                    <a:pt x="125" y="1328"/>
                  </a:lnTo>
                  <a:lnTo>
                    <a:pt x="117" y="1330"/>
                  </a:lnTo>
                  <a:lnTo>
                    <a:pt x="111" y="1329"/>
                  </a:lnTo>
                  <a:lnTo>
                    <a:pt x="107" y="1330"/>
                  </a:lnTo>
                  <a:lnTo>
                    <a:pt x="107" y="1336"/>
                  </a:lnTo>
                  <a:lnTo>
                    <a:pt x="118" y="1345"/>
                  </a:lnTo>
                  <a:lnTo>
                    <a:pt x="115" y="1348"/>
                  </a:lnTo>
                  <a:lnTo>
                    <a:pt x="104" y="1351"/>
                  </a:lnTo>
                  <a:lnTo>
                    <a:pt x="102" y="1358"/>
                  </a:lnTo>
                  <a:lnTo>
                    <a:pt x="101" y="1366"/>
                  </a:lnTo>
                  <a:lnTo>
                    <a:pt x="104" y="1363"/>
                  </a:lnTo>
                  <a:lnTo>
                    <a:pt x="124" y="1360"/>
                  </a:lnTo>
                  <a:lnTo>
                    <a:pt x="131" y="1357"/>
                  </a:lnTo>
                  <a:lnTo>
                    <a:pt x="138" y="1351"/>
                  </a:lnTo>
                  <a:lnTo>
                    <a:pt x="156" y="1348"/>
                  </a:lnTo>
                  <a:lnTo>
                    <a:pt x="157" y="1352"/>
                  </a:lnTo>
                  <a:lnTo>
                    <a:pt x="151" y="1355"/>
                  </a:lnTo>
                  <a:lnTo>
                    <a:pt x="155" y="1358"/>
                  </a:lnTo>
                  <a:lnTo>
                    <a:pt x="134" y="1362"/>
                  </a:lnTo>
                  <a:lnTo>
                    <a:pt x="125" y="1366"/>
                  </a:lnTo>
                  <a:lnTo>
                    <a:pt x="119" y="1373"/>
                  </a:lnTo>
                  <a:lnTo>
                    <a:pt x="118" y="1378"/>
                  </a:lnTo>
                  <a:lnTo>
                    <a:pt x="133" y="1388"/>
                  </a:lnTo>
                  <a:lnTo>
                    <a:pt x="145" y="1378"/>
                  </a:lnTo>
                  <a:lnTo>
                    <a:pt x="151" y="1379"/>
                  </a:lnTo>
                  <a:lnTo>
                    <a:pt x="146" y="1385"/>
                  </a:lnTo>
                  <a:lnTo>
                    <a:pt x="144" y="1394"/>
                  </a:lnTo>
                  <a:lnTo>
                    <a:pt x="147" y="1405"/>
                  </a:lnTo>
                  <a:lnTo>
                    <a:pt x="151" y="1410"/>
                  </a:lnTo>
                  <a:lnTo>
                    <a:pt x="152" y="1417"/>
                  </a:lnTo>
                  <a:lnTo>
                    <a:pt x="156" y="1423"/>
                  </a:lnTo>
                  <a:lnTo>
                    <a:pt x="161" y="1427"/>
                  </a:lnTo>
                  <a:lnTo>
                    <a:pt x="165" y="1425"/>
                  </a:lnTo>
                  <a:lnTo>
                    <a:pt x="174" y="1411"/>
                  </a:lnTo>
                  <a:lnTo>
                    <a:pt x="176" y="1420"/>
                  </a:lnTo>
                  <a:lnTo>
                    <a:pt x="179" y="1422"/>
                  </a:lnTo>
                  <a:lnTo>
                    <a:pt x="193" y="1420"/>
                  </a:lnTo>
                  <a:lnTo>
                    <a:pt x="184" y="1436"/>
                  </a:lnTo>
                  <a:lnTo>
                    <a:pt x="197" y="1441"/>
                  </a:lnTo>
                  <a:lnTo>
                    <a:pt x="219" y="1446"/>
                  </a:lnTo>
                  <a:lnTo>
                    <a:pt x="230" y="1439"/>
                  </a:lnTo>
                  <a:lnTo>
                    <a:pt x="238" y="1439"/>
                  </a:lnTo>
                  <a:lnTo>
                    <a:pt x="242" y="1449"/>
                  </a:lnTo>
                  <a:lnTo>
                    <a:pt x="237" y="1457"/>
                  </a:lnTo>
                  <a:lnTo>
                    <a:pt x="220" y="1463"/>
                  </a:lnTo>
                  <a:lnTo>
                    <a:pt x="214" y="1474"/>
                  </a:lnTo>
                  <a:lnTo>
                    <a:pt x="203" y="1487"/>
                  </a:lnTo>
                  <a:lnTo>
                    <a:pt x="197" y="1497"/>
                  </a:lnTo>
                  <a:lnTo>
                    <a:pt x="194" y="1506"/>
                  </a:lnTo>
                  <a:lnTo>
                    <a:pt x="194" y="1514"/>
                  </a:lnTo>
                  <a:lnTo>
                    <a:pt x="204" y="1533"/>
                  </a:lnTo>
                  <a:lnTo>
                    <a:pt x="209" y="1534"/>
                  </a:lnTo>
                  <a:lnTo>
                    <a:pt x="216" y="1529"/>
                  </a:lnTo>
                  <a:lnTo>
                    <a:pt x="224" y="1527"/>
                  </a:lnTo>
                  <a:lnTo>
                    <a:pt x="226" y="1531"/>
                  </a:lnTo>
                  <a:lnTo>
                    <a:pt x="222" y="1535"/>
                  </a:lnTo>
                  <a:lnTo>
                    <a:pt x="224" y="1538"/>
                  </a:lnTo>
                  <a:lnTo>
                    <a:pt x="237" y="1538"/>
                  </a:lnTo>
                  <a:lnTo>
                    <a:pt x="235" y="1540"/>
                  </a:lnTo>
                  <a:lnTo>
                    <a:pt x="222" y="1541"/>
                  </a:lnTo>
                  <a:lnTo>
                    <a:pt x="215" y="1546"/>
                  </a:lnTo>
                  <a:lnTo>
                    <a:pt x="220" y="1554"/>
                  </a:lnTo>
                  <a:lnTo>
                    <a:pt x="232" y="1563"/>
                  </a:lnTo>
                  <a:lnTo>
                    <a:pt x="238" y="1563"/>
                  </a:lnTo>
                  <a:lnTo>
                    <a:pt x="243" y="1566"/>
                  </a:lnTo>
                  <a:lnTo>
                    <a:pt x="248" y="1565"/>
                  </a:lnTo>
                  <a:lnTo>
                    <a:pt x="254" y="1568"/>
                  </a:lnTo>
                  <a:lnTo>
                    <a:pt x="262" y="1567"/>
                  </a:lnTo>
                  <a:lnTo>
                    <a:pt x="269" y="1571"/>
                  </a:lnTo>
                  <a:lnTo>
                    <a:pt x="276" y="1571"/>
                  </a:lnTo>
                  <a:lnTo>
                    <a:pt x="278" y="1565"/>
                  </a:lnTo>
                  <a:lnTo>
                    <a:pt x="285" y="1559"/>
                  </a:lnTo>
                  <a:lnTo>
                    <a:pt x="301" y="1536"/>
                  </a:lnTo>
                  <a:lnTo>
                    <a:pt x="307" y="1519"/>
                  </a:lnTo>
                  <a:lnTo>
                    <a:pt x="313" y="1517"/>
                  </a:lnTo>
                  <a:lnTo>
                    <a:pt x="312" y="1512"/>
                  </a:lnTo>
                  <a:lnTo>
                    <a:pt x="305" y="1507"/>
                  </a:lnTo>
                  <a:lnTo>
                    <a:pt x="301" y="1496"/>
                  </a:lnTo>
                  <a:lnTo>
                    <a:pt x="318" y="1468"/>
                  </a:lnTo>
                  <a:lnTo>
                    <a:pt x="334" y="1457"/>
                  </a:lnTo>
                  <a:lnTo>
                    <a:pt x="342" y="1447"/>
                  </a:lnTo>
                  <a:lnTo>
                    <a:pt x="348" y="1442"/>
                  </a:lnTo>
                  <a:lnTo>
                    <a:pt x="361" y="1441"/>
                  </a:lnTo>
                  <a:lnTo>
                    <a:pt x="328" y="1471"/>
                  </a:lnTo>
                  <a:lnTo>
                    <a:pt x="312" y="1495"/>
                  </a:lnTo>
                  <a:lnTo>
                    <a:pt x="311" y="1501"/>
                  </a:lnTo>
                  <a:lnTo>
                    <a:pt x="312" y="1504"/>
                  </a:lnTo>
                  <a:lnTo>
                    <a:pt x="318" y="1509"/>
                  </a:lnTo>
                  <a:lnTo>
                    <a:pt x="321" y="1519"/>
                  </a:lnTo>
                  <a:lnTo>
                    <a:pt x="322" y="1528"/>
                  </a:lnTo>
                  <a:lnTo>
                    <a:pt x="326" y="1538"/>
                  </a:lnTo>
                  <a:lnTo>
                    <a:pt x="333" y="1546"/>
                  </a:lnTo>
                  <a:lnTo>
                    <a:pt x="343" y="1576"/>
                  </a:lnTo>
                  <a:lnTo>
                    <a:pt x="349" y="1583"/>
                  </a:lnTo>
                  <a:lnTo>
                    <a:pt x="349" y="1589"/>
                  </a:lnTo>
                  <a:lnTo>
                    <a:pt x="338" y="1604"/>
                  </a:lnTo>
                  <a:lnTo>
                    <a:pt x="337" y="1608"/>
                  </a:lnTo>
                  <a:lnTo>
                    <a:pt x="333" y="1609"/>
                  </a:lnTo>
                  <a:lnTo>
                    <a:pt x="332" y="1617"/>
                  </a:lnTo>
                  <a:lnTo>
                    <a:pt x="338" y="1631"/>
                  </a:lnTo>
                  <a:lnTo>
                    <a:pt x="343" y="1627"/>
                  </a:lnTo>
                  <a:lnTo>
                    <a:pt x="350" y="1627"/>
                  </a:lnTo>
                  <a:lnTo>
                    <a:pt x="356" y="1631"/>
                  </a:lnTo>
                  <a:lnTo>
                    <a:pt x="351" y="1633"/>
                  </a:lnTo>
                  <a:lnTo>
                    <a:pt x="345" y="1641"/>
                  </a:lnTo>
                  <a:lnTo>
                    <a:pt x="346" y="1657"/>
                  </a:lnTo>
                  <a:lnTo>
                    <a:pt x="351" y="1657"/>
                  </a:lnTo>
                  <a:lnTo>
                    <a:pt x="355" y="1660"/>
                  </a:lnTo>
                  <a:lnTo>
                    <a:pt x="351" y="1662"/>
                  </a:lnTo>
                  <a:lnTo>
                    <a:pt x="342" y="1673"/>
                  </a:lnTo>
                  <a:lnTo>
                    <a:pt x="333" y="1673"/>
                  </a:lnTo>
                  <a:lnTo>
                    <a:pt x="326" y="1680"/>
                  </a:lnTo>
                  <a:lnTo>
                    <a:pt x="345" y="1683"/>
                  </a:lnTo>
                  <a:lnTo>
                    <a:pt x="357" y="1676"/>
                  </a:lnTo>
                  <a:lnTo>
                    <a:pt x="366" y="1664"/>
                  </a:lnTo>
                  <a:lnTo>
                    <a:pt x="373" y="1662"/>
                  </a:lnTo>
                  <a:lnTo>
                    <a:pt x="388" y="1649"/>
                  </a:lnTo>
                  <a:lnTo>
                    <a:pt x="399" y="1649"/>
                  </a:lnTo>
                  <a:lnTo>
                    <a:pt x="413" y="1637"/>
                  </a:lnTo>
                  <a:lnTo>
                    <a:pt x="426" y="1611"/>
                  </a:lnTo>
                  <a:lnTo>
                    <a:pt x="429" y="1620"/>
                  </a:lnTo>
                  <a:lnTo>
                    <a:pt x="429" y="1630"/>
                  </a:lnTo>
                  <a:lnTo>
                    <a:pt x="425" y="1635"/>
                  </a:lnTo>
                  <a:lnTo>
                    <a:pt x="425" y="1642"/>
                  </a:lnTo>
                  <a:lnTo>
                    <a:pt x="426" y="1648"/>
                  </a:lnTo>
                  <a:lnTo>
                    <a:pt x="432" y="1654"/>
                  </a:lnTo>
                  <a:lnTo>
                    <a:pt x="436" y="1653"/>
                  </a:lnTo>
                  <a:lnTo>
                    <a:pt x="440" y="1659"/>
                  </a:lnTo>
                  <a:lnTo>
                    <a:pt x="446" y="1662"/>
                  </a:lnTo>
                  <a:lnTo>
                    <a:pt x="456" y="1653"/>
                  </a:lnTo>
                  <a:lnTo>
                    <a:pt x="458" y="1648"/>
                  </a:lnTo>
                  <a:lnTo>
                    <a:pt x="461" y="1652"/>
                  </a:lnTo>
                  <a:lnTo>
                    <a:pt x="466" y="1652"/>
                  </a:lnTo>
                  <a:lnTo>
                    <a:pt x="464" y="1658"/>
                  </a:lnTo>
                  <a:lnTo>
                    <a:pt x="470" y="1662"/>
                  </a:lnTo>
                  <a:lnTo>
                    <a:pt x="477" y="1670"/>
                  </a:lnTo>
                  <a:lnTo>
                    <a:pt x="491" y="1699"/>
                  </a:lnTo>
                  <a:lnTo>
                    <a:pt x="498" y="1703"/>
                  </a:lnTo>
                  <a:lnTo>
                    <a:pt x="501" y="1702"/>
                  </a:lnTo>
                  <a:lnTo>
                    <a:pt x="509" y="1694"/>
                  </a:lnTo>
                  <a:lnTo>
                    <a:pt x="509" y="1678"/>
                  </a:lnTo>
                  <a:lnTo>
                    <a:pt x="504" y="1668"/>
                  </a:lnTo>
                  <a:lnTo>
                    <a:pt x="506" y="1664"/>
                  </a:lnTo>
                  <a:lnTo>
                    <a:pt x="511" y="1654"/>
                  </a:lnTo>
                  <a:lnTo>
                    <a:pt x="520" y="1647"/>
                  </a:lnTo>
                  <a:lnTo>
                    <a:pt x="522" y="1641"/>
                  </a:lnTo>
                  <a:lnTo>
                    <a:pt x="526" y="1640"/>
                  </a:lnTo>
                  <a:lnTo>
                    <a:pt x="526" y="1647"/>
                  </a:lnTo>
                  <a:lnTo>
                    <a:pt x="522" y="1660"/>
                  </a:lnTo>
                  <a:lnTo>
                    <a:pt x="538" y="1676"/>
                  </a:lnTo>
                  <a:lnTo>
                    <a:pt x="548" y="1679"/>
                  </a:lnTo>
                  <a:lnTo>
                    <a:pt x="572" y="1667"/>
                  </a:lnTo>
                  <a:lnTo>
                    <a:pt x="590" y="1653"/>
                  </a:lnTo>
                  <a:lnTo>
                    <a:pt x="607" y="1636"/>
                  </a:lnTo>
                  <a:lnTo>
                    <a:pt x="619" y="1629"/>
                  </a:lnTo>
                  <a:lnTo>
                    <a:pt x="620" y="1632"/>
                  </a:lnTo>
                  <a:lnTo>
                    <a:pt x="606" y="1658"/>
                  </a:lnTo>
                  <a:lnTo>
                    <a:pt x="599" y="1663"/>
                  </a:lnTo>
                  <a:lnTo>
                    <a:pt x="603" y="1664"/>
                  </a:lnTo>
                  <a:lnTo>
                    <a:pt x="603" y="1667"/>
                  </a:lnTo>
                  <a:lnTo>
                    <a:pt x="595" y="1679"/>
                  </a:lnTo>
                  <a:lnTo>
                    <a:pt x="584" y="1686"/>
                  </a:lnTo>
                  <a:lnTo>
                    <a:pt x="579" y="1713"/>
                  </a:lnTo>
                  <a:lnTo>
                    <a:pt x="588" y="1714"/>
                  </a:lnTo>
                  <a:lnTo>
                    <a:pt x="575" y="1729"/>
                  </a:lnTo>
                  <a:lnTo>
                    <a:pt x="570" y="1760"/>
                  </a:lnTo>
                  <a:lnTo>
                    <a:pt x="569" y="1775"/>
                  </a:lnTo>
                  <a:lnTo>
                    <a:pt x="566" y="1783"/>
                  </a:lnTo>
                  <a:lnTo>
                    <a:pt x="560" y="1792"/>
                  </a:lnTo>
                  <a:lnTo>
                    <a:pt x="549" y="1814"/>
                  </a:lnTo>
                  <a:lnTo>
                    <a:pt x="545" y="1810"/>
                  </a:lnTo>
                  <a:lnTo>
                    <a:pt x="541" y="1812"/>
                  </a:lnTo>
                  <a:lnTo>
                    <a:pt x="538" y="1819"/>
                  </a:lnTo>
                  <a:lnTo>
                    <a:pt x="525" y="1837"/>
                  </a:lnTo>
                  <a:lnTo>
                    <a:pt x="522" y="1837"/>
                  </a:lnTo>
                  <a:lnTo>
                    <a:pt x="518" y="1846"/>
                  </a:lnTo>
                  <a:lnTo>
                    <a:pt x="516" y="1858"/>
                  </a:lnTo>
                  <a:lnTo>
                    <a:pt x="512" y="1866"/>
                  </a:lnTo>
                  <a:lnTo>
                    <a:pt x="506" y="1863"/>
                  </a:lnTo>
                  <a:lnTo>
                    <a:pt x="502" y="1867"/>
                  </a:lnTo>
                  <a:lnTo>
                    <a:pt x="498" y="1863"/>
                  </a:lnTo>
                  <a:lnTo>
                    <a:pt x="484" y="1877"/>
                  </a:lnTo>
                  <a:lnTo>
                    <a:pt x="472" y="1879"/>
                  </a:lnTo>
                  <a:lnTo>
                    <a:pt x="456" y="1891"/>
                  </a:lnTo>
                  <a:lnTo>
                    <a:pt x="451" y="1890"/>
                  </a:lnTo>
                  <a:lnTo>
                    <a:pt x="431" y="1910"/>
                  </a:lnTo>
                  <a:lnTo>
                    <a:pt x="423" y="1925"/>
                  </a:lnTo>
                  <a:lnTo>
                    <a:pt x="416" y="1932"/>
                  </a:lnTo>
                  <a:lnTo>
                    <a:pt x="414" y="1939"/>
                  </a:lnTo>
                  <a:lnTo>
                    <a:pt x="412" y="1952"/>
                  </a:lnTo>
                  <a:lnTo>
                    <a:pt x="410" y="1953"/>
                  </a:lnTo>
                  <a:lnTo>
                    <a:pt x="424" y="1958"/>
                  </a:lnTo>
                  <a:lnTo>
                    <a:pt x="427" y="1964"/>
                  </a:lnTo>
                  <a:lnTo>
                    <a:pt x="418" y="1963"/>
                  </a:lnTo>
                  <a:lnTo>
                    <a:pt x="412" y="1958"/>
                  </a:lnTo>
                  <a:lnTo>
                    <a:pt x="404" y="1955"/>
                  </a:lnTo>
                  <a:lnTo>
                    <a:pt x="403" y="1960"/>
                  </a:lnTo>
                  <a:lnTo>
                    <a:pt x="399" y="1963"/>
                  </a:lnTo>
                  <a:lnTo>
                    <a:pt x="394" y="1960"/>
                  </a:lnTo>
                  <a:lnTo>
                    <a:pt x="389" y="1953"/>
                  </a:lnTo>
                  <a:lnTo>
                    <a:pt x="393" y="1948"/>
                  </a:lnTo>
                  <a:lnTo>
                    <a:pt x="393" y="1943"/>
                  </a:lnTo>
                  <a:lnTo>
                    <a:pt x="383" y="1945"/>
                  </a:lnTo>
                  <a:lnTo>
                    <a:pt x="375" y="1942"/>
                  </a:lnTo>
                  <a:lnTo>
                    <a:pt x="370" y="1943"/>
                  </a:lnTo>
                  <a:lnTo>
                    <a:pt x="365" y="1947"/>
                  </a:lnTo>
                  <a:lnTo>
                    <a:pt x="349" y="1953"/>
                  </a:lnTo>
                  <a:lnTo>
                    <a:pt x="326" y="1968"/>
                  </a:lnTo>
                  <a:lnTo>
                    <a:pt x="310" y="1982"/>
                  </a:lnTo>
                  <a:lnTo>
                    <a:pt x="303" y="1992"/>
                  </a:lnTo>
                  <a:lnTo>
                    <a:pt x="301" y="1995"/>
                  </a:lnTo>
                  <a:lnTo>
                    <a:pt x="300" y="1997"/>
                  </a:lnTo>
                  <a:lnTo>
                    <a:pt x="300" y="2006"/>
                  </a:lnTo>
                  <a:lnTo>
                    <a:pt x="286" y="2013"/>
                  </a:lnTo>
                  <a:lnTo>
                    <a:pt x="286" y="2018"/>
                  </a:lnTo>
                  <a:lnTo>
                    <a:pt x="281" y="2022"/>
                  </a:lnTo>
                  <a:lnTo>
                    <a:pt x="276" y="2018"/>
                  </a:lnTo>
                  <a:lnTo>
                    <a:pt x="274" y="2018"/>
                  </a:lnTo>
                  <a:lnTo>
                    <a:pt x="270" y="2022"/>
                  </a:lnTo>
                  <a:lnTo>
                    <a:pt x="263" y="2026"/>
                  </a:lnTo>
                  <a:lnTo>
                    <a:pt x="258" y="2028"/>
                  </a:lnTo>
                  <a:lnTo>
                    <a:pt x="252" y="2031"/>
                  </a:lnTo>
                  <a:lnTo>
                    <a:pt x="252" y="2033"/>
                  </a:lnTo>
                  <a:lnTo>
                    <a:pt x="257" y="2033"/>
                  </a:lnTo>
                  <a:lnTo>
                    <a:pt x="260" y="2042"/>
                  </a:lnTo>
                  <a:lnTo>
                    <a:pt x="259" y="2054"/>
                  </a:lnTo>
                  <a:lnTo>
                    <a:pt x="263" y="2054"/>
                  </a:lnTo>
                  <a:lnTo>
                    <a:pt x="269" y="2050"/>
                  </a:lnTo>
                  <a:lnTo>
                    <a:pt x="271" y="2044"/>
                  </a:lnTo>
                  <a:lnTo>
                    <a:pt x="269" y="2031"/>
                  </a:lnTo>
                  <a:lnTo>
                    <a:pt x="274" y="2031"/>
                  </a:lnTo>
                  <a:lnTo>
                    <a:pt x="278" y="2040"/>
                  </a:lnTo>
                  <a:lnTo>
                    <a:pt x="284" y="2045"/>
                  </a:lnTo>
                  <a:lnTo>
                    <a:pt x="301" y="2038"/>
                  </a:lnTo>
                  <a:lnTo>
                    <a:pt x="297" y="2019"/>
                  </a:lnTo>
                  <a:lnTo>
                    <a:pt x="299" y="2017"/>
                  </a:lnTo>
                  <a:lnTo>
                    <a:pt x="305" y="2023"/>
                  </a:lnTo>
                  <a:lnTo>
                    <a:pt x="307" y="2028"/>
                  </a:lnTo>
                  <a:lnTo>
                    <a:pt x="306" y="2034"/>
                  </a:lnTo>
                  <a:lnTo>
                    <a:pt x="312" y="2034"/>
                  </a:lnTo>
                  <a:lnTo>
                    <a:pt x="316" y="2036"/>
                  </a:lnTo>
                  <a:lnTo>
                    <a:pt x="322" y="2033"/>
                  </a:lnTo>
                  <a:lnTo>
                    <a:pt x="324" y="2029"/>
                  </a:lnTo>
                  <a:lnTo>
                    <a:pt x="328" y="2031"/>
                  </a:lnTo>
                  <a:lnTo>
                    <a:pt x="332" y="2028"/>
                  </a:lnTo>
                  <a:lnTo>
                    <a:pt x="334" y="2020"/>
                  </a:lnTo>
                  <a:lnTo>
                    <a:pt x="342" y="2013"/>
                  </a:lnTo>
                  <a:lnTo>
                    <a:pt x="344" y="2001"/>
                  </a:lnTo>
                  <a:lnTo>
                    <a:pt x="349" y="1987"/>
                  </a:lnTo>
                  <a:lnTo>
                    <a:pt x="356" y="1982"/>
                  </a:lnTo>
                  <a:lnTo>
                    <a:pt x="364" y="1981"/>
                  </a:lnTo>
                  <a:lnTo>
                    <a:pt x="365" y="1992"/>
                  </a:lnTo>
                  <a:lnTo>
                    <a:pt x="357" y="2001"/>
                  </a:lnTo>
                  <a:lnTo>
                    <a:pt x="360" y="2006"/>
                  </a:lnTo>
                  <a:lnTo>
                    <a:pt x="373" y="2002"/>
                  </a:lnTo>
                  <a:lnTo>
                    <a:pt x="388" y="1993"/>
                  </a:lnTo>
                  <a:lnTo>
                    <a:pt x="402" y="1996"/>
                  </a:lnTo>
                  <a:lnTo>
                    <a:pt x="402" y="1990"/>
                  </a:lnTo>
                  <a:lnTo>
                    <a:pt x="404" y="1988"/>
                  </a:lnTo>
                  <a:lnTo>
                    <a:pt x="405" y="1983"/>
                  </a:lnTo>
                  <a:lnTo>
                    <a:pt x="413" y="1991"/>
                  </a:lnTo>
                  <a:lnTo>
                    <a:pt x="418" y="1982"/>
                  </a:lnTo>
                  <a:lnTo>
                    <a:pt x="419" y="1980"/>
                  </a:lnTo>
                  <a:lnTo>
                    <a:pt x="423" y="1976"/>
                  </a:lnTo>
                  <a:lnTo>
                    <a:pt x="432" y="1975"/>
                  </a:lnTo>
                  <a:lnTo>
                    <a:pt x="436" y="1969"/>
                  </a:lnTo>
                  <a:lnTo>
                    <a:pt x="441" y="1966"/>
                  </a:lnTo>
                  <a:lnTo>
                    <a:pt x="446" y="1966"/>
                  </a:lnTo>
                  <a:lnTo>
                    <a:pt x="450" y="1961"/>
                  </a:lnTo>
                  <a:lnTo>
                    <a:pt x="457" y="1961"/>
                  </a:lnTo>
                  <a:lnTo>
                    <a:pt x="459" y="1968"/>
                  </a:lnTo>
                  <a:lnTo>
                    <a:pt x="459" y="1979"/>
                  </a:lnTo>
                  <a:lnTo>
                    <a:pt x="458" y="1986"/>
                  </a:lnTo>
                  <a:lnTo>
                    <a:pt x="459" y="1987"/>
                  </a:lnTo>
                  <a:lnTo>
                    <a:pt x="468" y="1969"/>
                  </a:lnTo>
                  <a:lnTo>
                    <a:pt x="470" y="1955"/>
                  </a:lnTo>
                  <a:lnTo>
                    <a:pt x="473" y="1958"/>
                  </a:lnTo>
                  <a:lnTo>
                    <a:pt x="478" y="1958"/>
                  </a:lnTo>
                  <a:lnTo>
                    <a:pt x="495" y="1954"/>
                  </a:lnTo>
                  <a:lnTo>
                    <a:pt x="506" y="1945"/>
                  </a:lnTo>
                  <a:lnTo>
                    <a:pt x="512" y="1945"/>
                  </a:lnTo>
                  <a:lnTo>
                    <a:pt x="516" y="1941"/>
                  </a:lnTo>
                  <a:lnTo>
                    <a:pt x="515" y="1931"/>
                  </a:lnTo>
                  <a:lnTo>
                    <a:pt x="515" y="1925"/>
                  </a:lnTo>
                  <a:lnTo>
                    <a:pt x="506" y="1922"/>
                  </a:lnTo>
                  <a:lnTo>
                    <a:pt x="498" y="1915"/>
                  </a:lnTo>
                  <a:lnTo>
                    <a:pt x="493" y="1907"/>
                  </a:lnTo>
                  <a:lnTo>
                    <a:pt x="490" y="1898"/>
                  </a:lnTo>
                  <a:lnTo>
                    <a:pt x="495" y="1898"/>
                  </a:lnTo>
                  <a:lnTo>
                    <a:pt x="499" y="1909"/>
                  </a:lnTo>
                  <a:lnTo>
                    <a:pt x="504" y="1915"/>
                  </a:lnTo>
                  <a:lnTo>
                    <a:pt x="513" y="1916"/>
                  </a:lnTo>
                  <a:lnTo>
                    <a:pt x="528" y="1902"/>
                  </a:lnTo>
                  <a:lnTo>
                    <a:pt x="538" y="1899"/>
                  </a:lnTo>
                  <a:lnTo>
                    <a:pt x="556" y="1899"/>
                  </a:lnTo>
                  <a:lnTo>
                    <a:pt x="560" y="1890"/>
                  </a:lnTo>
                  <a:lnTo>
                    <a:pt x="558" y="1889"/>
                  </a:lnTo>
                  <a:lnTo>
                    <a:pt x="548" y="1891"/>
                  </a:lnTo>
                  <a:lnTo>
                    <a:pt x="552" y="1886"/>
                  </a:lnTo>
                  <a:lnTo>
                    <a:pt x="564" y="1879"/>
                  </a:lnTo>
                  <a:lnTo>
                    <a:pt x="569" y="1884"/>
                  </a:lnTo>
                  <a:lnTo>
                    <a:pt x="577" y="1884"/>
                  </a:lnTo>
                  <a:lnTo>
                    <a:pt x="576" y="1872"/>
                  </a:lnTo>
                  <a:lnTo>
                    <a:pt x="577" y="1864"/>
                  </a:lnTo>
                  <a:lnTo>
                    <a:pt x="584" y="1862"/>
                  </a:lnTo>
                  <a:lnTo>
                    <a:pt x="596" y="1867"/>
                  </a:lnTo>
                  <a:lnTo>
                    <a:pt x="609" y="1855"/>
                  </a:lnTo>
                  <a:lnTo>
                    <a:pt x="611" y="1850"/>
                  </a:lnTo>
                  <a:lnTo>
                    <a:pt x="615" y="1851"/>
                  </a:lnTo>
                  <a:lnTo>
                    <a:pt x="618" y="1848"/>
                  </a:lnTo>
                  <a:lnTo>
                    <a:pt x="619" y="1843"/>
                  </a:lnTo>
                  <a:lnTo>
                    <a:pt x="625" y="1847"/>
                  </a:lnTo>
                  <a:lnTo>
                    <a:pt x="627" y="1843"/>
                  </a:lnTo>
                  <a:lnTo>
                    <a:pt x="634" y="1839"/>
                  </a:lnTo>
                  <a:lnTo>
                    <a:pt x="639" y="1831"/>
                  </a:lnTo>
                  <a:lnTo>
                    <a:pt x="639" y="1818"/>
                  </a:lnTo>
                  <a:lnTo>
                    <a:pt x="633" y="1818"/>
                  </a:lnTo>
                  <a:lnTo>
                    <a:pt x="630" y="1815"/>
                  </a:lnTo>
                  <a:lnTo>
                    <a:pt x="635" y="1809"/>
                  </a:lnTo>
                  <a:lnTo>
                    <a:pt x="652" y="1797"/>
                  </a:lnTo>
                  <a:lnTo>
                    <a:pt x="655" y="1800"/>
                  </a:lnTo>
                  <a:lnTo>
                    <a:pt x="658" y="1788"/>
                  </a:lnTo>
                  <a:lnTo>
                    <a:pt x="672" y="1788"/>
                  </a:lnTo>
                  <a:lnTo>
                    <a:pt x="673" y="1783"/>
                  </a:lnTo>
                  <a:lnTo>
                    <a:pt x="676" y="1778"/>
                  </a:lnTo>
                  <a:lnTo>
                    <a:pt x="677" y="1770"/>
                  </a:lnTo>
                  <a:lnTo>
                    <a:pt x="684" y="1770"/>
                  </a:lnTo>
                  <a:lnTo>
                    <a:pt x="693" y="1775"/>
                  </a:lnTo>
                  <a:lnTo>
                    <a:pt x="698" y="1764"/>
                  </a:lnTo>
                  <a:lnTo>
                    <a:pt x="701" y="1762"/>
                  </a:lnTo>
                  <a:lnTo>
                    <a:pt x="708" y="1757"/>
                  </a:lnTo>
                  <a:lnTo>
                    <a:pt x="712" y="1751"/>
                  </a:lnTo>
                  <a:lnTo>
                    <a:pt x="714" y="1746"/>
                  </a:lnTo>
                  <a:lnTo>
                    <a:pt x="726" y="1742"/>
                  </a:lnTo>
                  <a:lnTo>
                    <a:pt x="740" y="1739"/>
                  </a:lnTo>
                  <a:lnTo>
                    <a:pt x="746" y="1729"/>
                  </a:lnTo>
                  <a:lnTo>
                    <a:pt x="752" y="1732"/>
                  </a:lnTo>
                  <a:lnTo>
                    <a:pt x="763" y="1726"/>
                  </a:lnTo>
                  <a:lnTo>
                    <a:pt x="764" y="1717"/>
                  </a:lnTo>
                  <a:lnTo>
                    <a:pt x="757" y="1712"/>
                  </a:lnTo>
                  <a:lnTo>
                    <a:pt x="767" y="1707"/>
                  </a:lnTo>
                  <a:lnTo>
                    <a:pt x="767" y="1703"/>
                  </a:lnTo>
                  <a:lnTo>
                    <a:pt x="765" y="1699"/>
                  </a:lnTo>
                  <a:lnTo>
                    <a:pt x="767" y="1692"/>
                  </a:lnTo>
                  <a:lnTo>
                    <a:pt x="773" y="1691"/>
                  </a:lnTo>
                  <a:lnTo>
                    <a:pt x="779" y="1681"/>
                  </a:lnTo>
                  <a:lnTo>
                    <a:pt x="796" y="1675"/>
                  </a:lnTo>
                  <a:lnTo>
                    <a:pt x="803" y="1668"/>
                  </a:lnTo>
                  <a:lnTo>
                    <a:pt x="805" y="1660"/>
                  </a:lnTo>
                  <a:lnTo>
                    <a:pt x="805" y="1653"/>
                  </a:lnTo>
                  <a:lnTo>
                    <a:pt x="801" y="1649"/>
                  </a:lnTo>
                  <a:lnTo>
                    <a:pt x="787" y="1642"/>
                  </a:lnTo>
                  <a:lnTo>
                    <a:pt x="785" y="1637"/>
                  </a:lnTo>
                  <a:lnTo>
                    <a:pt x="776" y="1633"/>
                  </a:lnTo>
                  <a:lnTo>
                    <a:pt x="762" y="1638"/>
                  </a:lnTo>
                  <a:lnTo>
                    <a:pt x="757" y="1636"/>
                  </a:lnTo>
                  <a:lnTo>
                    <a:pt x="765" y="1605"/>
                  </a:lnTo>
                  <a:lnTo>
                    <a:pt x="765" y="1600"/>
                  </a:lnTo>
                  <a:lnTo>
                    <a:pt x="779" y="1598"/>
                  </a:lnTo>
                  <a:lnTo>
                    <a:pt x="785" y="1592"/>
                  </a:lnTo>
                  <a:lnTo>
                    <a:pt x="785" y="1586"/>
                  </a:lnTo>
                  <a:lnTo>
                    <a:pt x="791" y="1582"/>
                  </a:lnTo>
                  <a:lnTo>
                    <a:pt x="791" y="1574"/>
                  </a:lnTo>
                  <a:lnTo>
                    <a:pt x="790" y="1566"/>
                  </a:lnTo>
                  <a:lnTo>
                    <a:pt x="795" y="1570"/>
                  </a:lnTo>
                  <a:lnTo>
                    <a:pt x="797" y="1561"/>
                  </a:lnTo>
                  <a:lnTo>
                    <a:pt x="805" y="1559"/>
                  </a:lnTo>
                  <a:lnTo>
                    <a:pt x="805" y="1568"/>
                  </a:lnTo>
                  <a:lnTo>
                    <a:pt x="816" y="1566"/>
                  </a:lnTo>
                  <a:lnTo>
                    <a:pt x="822" y="1561"/>
                  </a:lnTo>
                  <a:lnTo>
                    <a:pt x="822" y="1554"/>
                  </a:lnTo>
                  <a:lnTo>
                    <a:pt x="812" y="1550"/>
                  </a:lnTo>
                  <a:lnTo>
                    <a:pt x="818" y="1546"/>
                  </a:lnTo>
                  <a:lnTo>
                    <a:pt x="834" y="1545"/>
                  </a:lnTo>
                  <a:lnTo>
                    <a:pt x="843" y="1533"/>
                  </a:lnTo>
                  <a:lnTo>
                    <a:pt x="843" y="1525"/>
                  </a:lnTo>
                  <a:lnTo>
                    <a:pt x="840" y="1519"/>
                  </a:lnTo>
                  <a:lnTo>
                    <a:pt x="821" y="1502"/>
                  </a:lnTo>
                  <a:lnTo>
                    <a:pt x="827" y="1501"/>
                  </a:lnTo>
                  <a:lnTo>
                    <a:pt x="833" y="1508"/>
                  </a:lnTo>
                  <a:lnTo>
                    <a:pt x="846" y="1508"/>
                  </a:lnTo>
                  <a:lnTo>
                    <a:pt x="864" y="1490"/>
                  </a:lnTo>
                  <a:lnTo>
                    <a:pt x="870" y="1470"/>
                  </a:lnTo>
                  <a:lnTo>
                    <a:pt x="889" y="1447"/>
                  </a:lnTo>
                  <a:lnTo>
                    <a:pt x="892" y="1433"/>
                  </a:lnTo>
                  <a:lnTo>
                    <a:pt x="925" y="1415"/>
                  </a:lnTo>
                  <a:lnTo>
                    <a:pt x="950" y="1390"/>
                  </a:lnTo>
                  <a:lnTo>
                    <a:pt x="950" y="1383"/>
                  </a:lnTo>
                  <a:lnTo>
                    <a:pt x="948" y="1374"/>
                  </a:lnTo>
                  <a:lnTo>
                    <a:pt x="950" y="1362"/>
                  </a:lnTo>
                  <a:lnTo>
                    <a:pt x="953" y="1353"/>
                  </a:lnTo>
                  <a:lnTo>
                    <a:pt x="959" y="1342"/>
                  </a:lnTo>
                  <a:lnTo>
                    <a:pt x="973" y="1305"/>
                  </a:lnTo>
                  <a:lnTo>
                    <a:pt x="974" y="1296"/>
                  </a:lnTo>
                  <a:lnTo>
                    <a:pt x="974" y="1287"/>
                  </a:lnTo>
                  <a:lnTo>
                    <a:pt x="977" y="1276"/>
                  </a:lnTo>
                  <a:lnTo>
                    <a:pt x="982" y="1278"/>
                  </a:lnTo>
                  <a:lnTo>
                    <a:pt x="983" y="1287"/>
                  </a:lnTo>
                  <a:lnTo>
                    <a:pt x="978" y="1329"/>
                  </a:lnTo>
                  <a:lnTo>
                    <a:pt x="973" y="1342"/>
                  </a:lnTo>
                  <a:lnTo>
                    <a:pt x="961" y="1364"/>
                  </a:lnTo>
                  <a:lnTo>
                    <a:pt x="957" y="1378"/>
                  </a:lnTo>
                  <a:lnTo>
                    <a:pt x="957" y="1390"/>
                  </a:lnTo>
                  <a:lnTo>
                    <a:pt x="962" y="1395"/>
                  </a:lnTo>
                  <a:lnTo>
                    <a:pt x="983" y="1394"/>
                  </a:lnTo>
                  <a:lnTo>
                    <a:pt x="1002" y="1373"/>
                  </a:lnTo>
                  <a:lnTo>
                    <a:pt x="1017" y="1366"/>
                  </a:lnTo>
                  <a:lnTo>
                    <a:pt x="1027" y="1364"/>
                  </a:lnTo>
                  <a:lnTo>
                    <a:pt x="1018" y="1374"/>
                  </a:lnTo>
                  <a:lnTo>
                    <a:pt x="1011" y="1378"/>
                  </a:lnTo>
                  <a:lnTo>
                    <a:pt x="1001" y="1385"/>
                  </a:lnTo>
                  <a:lnTo>
                    <a:pt x="996" y="1395"/>
                  </a:lnTo>
                  <a:lnTo>
                    <a:pt x="988" y="1401"/>
                  </a:lnTo>
                  <a:lnTo>
                    <a:pt x="988" y="1411"/>
                  </a:lnTo>
                  <a:lnTo>
                    <a:pt x="995" y="1418"/>
                  </a:lnTo>
                  <a:lnTo>
                    <a:pt x="1021" y="1425"/>
                  </a:lnTo>
                  <a:lnTo>
                    <a:pt x="1042" y="1436"/>
                  </a:lnTo>
                  <a:lnTo>
                    <a:pt x="999" y="1428"/>
                  </a:lnTo>
                  <a:lnTo>
                    <a:pt x="983" y="1436"/>
                  </a:lnTo>
                  <a:lnTo>
                    <a:pt x="975" y="1434"/>
                  </a:lnTo>
                  <a:lnTo>
                    <a:pt x="968" y="1422"/>
                  </a:lnTo>
                  <a:lnTo>
                    <a:pt x="962" y="1423"/>
                  </a:lnTo>
                  <a:lnTo>
                    <a:pt x="954" y="1428"/>
                  </a:lnTo>
                  <a:lnTo>
                    <a:pt x="946" y="1437"/>
                  </a:lnTo>
                  <a:lnTo>
                    <a:pt x="918" y="1450"/>
                  </a:lnTo>
                  <a:lnTo>
                    <a:pt x="913" y="1459"/>
                  </a:lnTo>
                  <a:lnTo>
                    <a:pt x="916" y="1471"/>
                  </a:lnTo>
                  <a:lnTo>
                    <a:pt x="916" y="1487"/>
                  </a:lnTo>
                  <a:lnTo>
                    <a:pt x="914" y="1504"/>
                  </a:lnTo>
                  <a:lnTo>
                    <a:pt x="910" y="1513"/>
                  </a:lnTo>
                  <a:lnTo>
                    <a:pt x="902" y="1522"/>
                  </a:lnTo>
                  <a:lnTo>
                    <a:pt x="897" y="1534"/>
                  </a:lnTo>
                  <a:lnTo>
                    <a:pt x="896" y="1541"/>
                  </a:lnTo>
                  <a:lnTo>
                    <a:pt x="891" y="1551"/>
                  </a:lnTo>
                  <a:lnTo>
                    <a:pt x="888" y="1561"/>
                  </a:lnTo>
                  <a:lnTo>
                    <a:pt x="892" y="1567"/>
                  </a:lnTo>
                  <a:lnTo>
                    <a:pt x="904" y="1574"/>
                  </a:lnTo>
                  <a:lnTo>
                    <a:pt x="931" y="1557"/>
                  </a:lnTo>
                  <a:lnTo>
                    <a:pt x="936" y="1559"/>
                  </a:lnTo>
                  <a:lnTo>
                    <a:pt x="931" y="1571"/>
                  </a:lnTo>
                  <a:lnTo>
                    <a:pt x="926" y="1579"/>
                  </a:lnTo>
                  <a:lnTo>
                    <a:pt x="919" y="1586"/>
                  </a:lnTo>
                  <a:lnTo>
                    <a:pt x="913" y="1586"/>
                  </a:lnTo>
                  <a:lnTo>
                    <a:pt x="912" y="1589"/>
                  </a:lnTo>
                  <a:lnTo>
                    <a:pt x="916" y="1593"/>
                  </a:lnTo>
                  <a:lnTo>
                    <a:pt x="904" y="1589"/>
                  </a:lnTo>
                  <a:lnTo>
                    <a:pt x="902" y="1589"/>
                  </a:lnTo>
                  <a:lnTo>
                    <a:pt x="899" y="1592"/>
                  </a:lnTo>
                  <a:lnTo>
                    <a:pt x="898" y="1598"/>
                  </a:lnTo>
                  <a:lnTo>
                    <a:pt x="892" y="1592"/>
                  </a:lnTo>
                  <a:lnTo>
                    <a:pt x="888" y="1598"/>
                  </a:lnTo>
                  <a:lnTo>
                    <a:pt x="889" y="1604"/>
                  </a:lnTo>
                  <a:lnTo>
                    <a:pt x="883" y="1606"/>
                  </a:lnTo>
                  <a:lnTo>
                    <a:pt x="883" y="1615"/>
                  </a:lnTo>
                  <a:lnTo>
                    <a:pt x="892" y="1617"/>
                  </a:lnTo>
                  <a:lnTo>
                    <a:pt x="896" y="1622"/>
                  </a:lnTo>
                  <a:lnTo>
                    <a:pt x="907" y="1619"/>
                  </a:lnTo>
                  <a:lnTo>
                    <a:pt x="923" y="1617"/>
                  </a:lnTo>
                  <a:lnTo>
                    <a:pt x="923" y="1608"/>
                  </a:lnTo>
                  <a:lnTo>
                    <a:pt x="924" y="1605"/>
                  </a:lnTo>
                  <a:lnTo>
                    <a:pt x="932" y="1609"/>
                  </a:lnTo>
                  <a:lnTo>
                    <a:pt x="939" y="1614"/>
                  </a:lnTo>
                  <a:lnTo>
                    <a:pt x="948" y="1595"/>
                  </a:lnTo>
                  <a:lnTo>
                    <a:pt x="957" y="1584"/>
                  </a:lnTo>
                  <a:lnTo>
                    <a:pt x="963" y="1586"/>
                  </a:lnTo>
                  <a:lnTo>
                    <a:pt x="970" y="1581"/>
                  </a:lnTo>
                  <a:lnTo>
                    <a:pt x="970" y="1592"/>
                  </a:lnTo>
                  <a:lnTo>
                    <a:pt x="968" y="1603"/>
                  </a:lnTo>
                  <a:lnTo>
                    <a:pt x="980" y="1583"/>
                  </a:lnTo>
                  <a:lnTo>
                    <a:pt x="980" y="1572"/>
                  </a:lnTo>
                  <a:lnTo>
                    <a:pt x="993" y="1565"/>
                  </a:lnTo>
                  <a:lnTo>
                    <a:pt x="997" y="1568"/>
                  </a:lnTo>
                  <a:lnTo>
                    <a:pt x="1002" y="1560"/>
                  </a:lnTo>
                  <a:lnTo>
                    <a:pt x="1000" y="1550"/>
                  </a:lnTo>
                  <a:lnTo>
                    <a:pt x="1001" y="1546"/>
                  </a:lnTo>
                  <a:lnTo>
                    <a:pt x="1005" y="1540"/>
                  </a:lnTo>
                  <a:lnTo>
                    <a:pt x="1007" y="1554"/>
                  </a:lnTo>
                  <a:lnTo>
                    <a:pt x="1011" y="1566"/>
                  </a:lnTo>
                  <a:lnTo>
                    <a:pt x="1013" y="1551"/>
                  </a:lnTo>
                  <a:lnTo>
                    <a:pt x="1015" y="1540"/>
                  </a:lnTo>
                  <a:lnTo>
                    <a:pt x="1020" y="1534"/>
                  </a:lnTo>
                  <a:lnTo>
                    <a:pt x="1020" y="1524"/>
                  </a:lnTo>
                  <a:lnTo>
                    <a:pt x="1023" y="1536"/>
                  </a:lnTo>
                  <a:lnTo>
                    <a:pt x="1028" y="1534"/>
                  </a:lnTo>
                  <a:lnTo>
                    <a:pt x="1033" y="1534"/>
                  </a:lnTo>
                  <a:lnTo>
                    <a:pt x="1038" y="1538"/>
                  </a:lnTo>
                  <a:lnTo>
                    <a:pt x="1055" y="1540"/>
                  </a:lnTo>
                  <a:lnTo>
                    <a:pt x="1064" y="1534"/>
                  </a:lnTo>
                  <a:lnTo>
                    <a:pt x="1069" y="1533"/>
                  </a:lnTo>
                  <a:lnTo>
                    <a:pt x="1074" y="1518"/>
                  </a:lnTo>
                  <a:lnTo>
                    <a:pt x="1077" y="1519"/>
                  </a:lnTo>
                  <a:lnTo>
                    <a:pt x="1083" y="1517"/>
                  </a:lnTo>
                  <a:lnTo>
                    <a:pt x="1088" y="1509"/>
                  </a:lnTo>
                  <a:lnTo>
                    <a:pt x="1085" y="1508"/>
                  </a:lnTo>
                  <a:lnTo>
                    <a:pt x="1082" y="1504"/>
                  </a:lnTo>
                  <a:lnTo>
                    <a:pt x="1076" y="1506"/>
                  </a:lnTo>
                  <a:lnTo>
                    <a:pt x="1081" y="1496"/>
                  </a:lnTo>
                  <a:lnTo>
                    <a:pt x="1088" y="1486"/>
                  </a:lnTo>
                  <a:lnTo>
                    <a:pt x="1093" y="1486"/>
                  </a:lnTo>
                  <a:lnTo>
                    <a:pt x="1096" y="1476"/>
                  </a:lnTo>
                  <a:lnTo>
                    <a:pt x="1091" y="1469"/>
                  </a:lnTo>
                  <a:lnTo>
                    <a:pt x="1082" y="1477"/>
                  </a:lnTo>
                  <a:lnTo>
                    <a:pt x="1076" y="1477"/>
                  </a:lnTo>
                  <a:lnTo>
                    <a:pt x="1065" y="1482"/>
                  </a:lnTo>
                  <a:lnTo>
                    <a:pt x="1064" y="1474"/>
                  </a:lnTo>
                  <a:lnTo>
                    <a:pt x="1074" y="1470"/>
                  </a:lnTo>
                  <a:lnTo>
                    <a:pt x="1082" y="1463"/>
                  </a:lnTo>
                  <a:lnTo>
                    <a:pt x="1083" y="1453"/>
                  </a:lnTo>
                  <a:lnTo>
                    <a:pt x="1076" y="1458"/>
                  </a:lnTo>
                  <a:lnTo>
                    <a:pt x="1076" y="1453"/>
                  </a:lnTo>
                  <a:lnTo>
                    <a:pt x="1066" y="1454"/>
                  </a:lnTo>
                  <a:lnTo>
                    <a:pt x="1066" y="1448"/>
                  </a:lnTo>
                  <a:lnTo>
                    <a:pt x="1063" y="1447"/>
                  </a:lnTo>
                  <a:lnTo>
                    <a:pt x="1066" y="1439"/>
                  </a:lnTo>
                  <a:lnTo>
                    <a:pt x="1077" y="1436"/>
                  </a:lnTo>
                  <a:lnTo>
                    <a:pt x="1083" y="1425"/>
                  </a:lnTo>
                  <a:lnTo>
                    <a:pt x="1074" y="1423"/>
                  </a:lnTo>
                  <a:lnTo>
                    <a:pt x="1082" y="1411"/>
                  </a:lnTo>
                  <a:lnTo>
                    <a:pt x="1086" y="1409"/>
                  </a:lnTo>
                  <a:lnTo>
                    <a:pt x="1090" y="1417"/>
                  </a:lnTo>
                  <a:lnTo>
                    <a:pt x="1093" y="1416"/>
                  </a:lnTo>
                  <a:lnTo>
                    <a:pt x="1098" y="1405"/>
                  </a:lnTo>
                  <a:lnTo>
                    <a:pt x="1109" y="1394"/>
                  </a:lnTo>
                  <a:lnTo>
                    <a:pt x="1109" y="1404"/>
                  </a:lnTo>
                  <a:lnTo>
                    <a:pt x="1099" y="1421"/>
                  </a:lnTo>
                  <a:lnTo>
                    <a:pt x="1096" y="1431"/>
                  </a:lnTo>
                  <a:lnTo>
                    <a:pt x="1102" y="1437"/>
                  </a:lnTo>
                  <a:lnTo>
                    <a:pt x="1111" y="1436"/>
                  </a:lnTo>
                  <a:lnTo>
                    <a:pt x="1114" y="1431"/>
                  </a:lnTo>
                  <a:lnTo>
                    <a:pt x="1114" y="1415"/>
                  </a:lnTo>
                  <a:lnTo>
                    <a:pt x="1115" y="1405"/>
                  </a:lnTo>
                  <a:lnTo>
                    <a:pt x="1120" y="1418"/>
                  </a:lnTo>
                  <a:lnTo>
                    <a:pt x="1120" y="1426"/>
                  </a:lnTo>
                  <a:lnTo>
                    <a:pt x="1128" y="1427"/>
                  </a:lnTo>
                  <a:lnTo>
                    <a:pt x="1144" y="1425"/>
                  </a:lnTo>
                  <a:lnTo>
                    <a:pt x="1150" y="1426"/>
                  </a:lnTo>
                  <a:lnTo>
                    <a:pt x="1160" y="1423"/>
                  </a:lnTo>
                  <a:lnTo>
                    <a:pt x="1166" y="1414"/>
                  </a:lnTo>
                  <a:lnTo>
                    <a:pt x="1178" y="1409"/>
                  </a:lnTo>
                  <a:lnTo>
                    <a:pt x="1190" y="1409"/>
                  </a:lnTo>
                  <a:lnTo>
                    <a:pt x="1189" y="1412"/>
                  </a:lnTo>
                  <a:lnTo>
                    <a:pt x="1173" y="1415"/>
                  </a:lnTo>
                  <a:lnTo>
                    <a:pt x="1173" y="1422"/>
                  </a:lnTo>
                  <a:lnTo>
                    <a:pt x="1171" y="1432"/>
                  </a:lnTo>
                  <a:lnTo>
                    <a:pt x="1171" y="1439"/>
                  </a:lnTo>
                  <a:lnTo>
                    <a:pt x="1177" y="1442"/>
                  </a:lnTo>
                  <a:lnTo>
                    <a:pt x="1194" y="1436"/>
                  </a:lnTo>
                  <a:lnTo>
                    <a:pt x="1195" y="1441"/>
                  </a:lnTo>
                  <a:lnTo>
                    <a:pt x="1179" y="1450"/>
                  </a:lnTo>
                  <a:lnTo>
                    <a:pt x="1168" y="1454"/>
                  </a:lnTo>
                  <a:lnTo>
                    <a:pt x="1183" y="1457"/>
                  </a:lnTo>
                  <a:lnTo>
                    <a:pt x="1190" y="1448"/>
                  </a:lnTo>
                  <a:lnTo>
                    <a:pt x="1200" y="1443"/>
                  </a:lnTo>
                  <a:lnTo>
                    <a:pt x="1204" y="1446"/>
                  </a:lnTo>
                  <a:lnTo>
                    <a:pt x="1190" y="1463"/>
                  </a:lnTo>
                  <a:lnTo>
                    <a:pt x="1208" y="1458"/>
                  </a:lnTo>
                  <a:lnTo>
                    <a:pt x="1212" y="1461"/>
                  </a:lnTo>
                  <a:lnTo>
                    <a:pt x="1222" y="1460"/>
                  </a:lnTo>
                  <a:lnTo>
                    <a:pt x="1224" y="1463"/>
                  </a:lnTo>
                  <a:lnTo>
                    <a:pt x="1216" y="1475"/>
                  </a:lnTo>
                  <a:lnTo>
                    <a:pt x="1224" y="1477"/>
                  </a:lnTo>
                  <a:lnTo>
                    <a:pt x="1238" y="1495"/>
                  </a:lnTo>
                  <a:lnTo>
                    <a:pt x="1246" y="1498"/>
                  </a:lnTo>
                  <a:lnTo>
                    <a:pt x="1253" y="1497"/>
                  </a:lnTo>
                  <a:lnTo>
                    <a:pt x="1253" y="1493"/>
                  </a:lnTo>
                  <a:lnTo>
                    <a:pt x="1254" y="1490"/>
                  </a:lnTo>
                  <a:lnTo>
                    <a:pt x="1254" y="1485"/>
                  </a:lnTo>
                  <a:lnTo>
                    <a:pt x="1258" y="1482"/>
                  </a:lnTo>
                  <a:lnTo>
                    <a:pt x="1263" y="1481"/>
                  </a:lnTo>
                  <a:lnTo>
                    <a:pt x="1268" y="1485"/>
                  </a:lnTo>
                  <a:lnTo>
                    <a:pt x="1270" y="1491"/>
                  </a:lnTo>
                  <a:lnTo>
                    <a:pt x="1270" y="1500"/>
                  </a:lnTo>
                  <a:lnTo>
                    <a:pt x="1279" y="1506"/>
                  </a:lnTo>
                  <a:lnTo>
                    <a:pt x="1284" y="1512"/>
                  </a:lnTo>
                  <a:lnTo>
                    <a:pt x="1287" y="1514"/>
                  </a:lnTo>
                  <a:lnTo>
                    <a:pt x="1289" y="1509"/>
                  </a:lnTo>
                  <a:lnTo>
                    <a:pt x="1296" y="1514"/>
                  </a:lnTo>
                  <a:lnTo>
                    <a:pt x="1301" y="1513"/>
                  </a:lnTo>
                  <a:lnTo>
                    <a:pt x="1307" y="1517"/>
                  </a:lnTo>
                  <a:lnTo>
                    <a:pt x="1313" y="1524"/>
                  </a:lnTo>
                  <a:lnTo>
                    <a:pt x="1313" y="1528"/>
                  </a:lnTo>
                  <a:lnTo>
                    <a:pt x="1312" y="1531"/>
                  </a:lnTo>
                  <a:lnTo>
                    <a:pt x="1316" y="1534"/>
                  </a:lnTo>
                  <a:lnTo>
                    <a:pt x="1324" y="1535"/>
                  </a:lnTo>
                  <a:lnTo>
                    <a:pt x="1337" y="1530"/>
                  </a:lnTo>
                  <a:lnTo>
                    <a:pt x="1370" y="1529"/>
                  </a:lnTo>
                  <a:lnTo>
                    <a:pt x="1373" y="1523"/>
                  </a:lnTo>
                  <a:lnTo>
                    <a:pt x="1383" y="1528"/>
                  </a:lnTo>
                  <a:lnTo>
                    <a:pt x="1387" y="1523"/>
                  </a:lnTo>
                  <a:lnTo>
                    <a:pt x="1399" y="1525"/>
                  </a:lnTo>
                  <a:lnTo>
                    <a:pt x="1405" y="1531"/>
                  </a:lnTo>
                  <a:lnTo>
                    <a:pt x="1437" y="1538"/>
                  </a:lnTo>
                  <a:lnTo>
                    <a:pt x="1445" y="1539"/>
                  </a:lnTo>
                  <a:lnTo>
                    <a:pt x="1459" y="1531"/>
                  </a:lnTo>
                  <a:lnTo>
                    <a:pt x="1466" y="1536"/>
                  </a:lnTo>
                  <a:lnTo>
                    <a:pt x="1467" y="1539"/>
                  </a:lnTo>
                  <a:lnTo>
                    <a:pt x="1459" y="1541"/>
                  </a:lnTo>
                  <a:lnTo>
                    <a:pt x="1458" y="1545"/>
                  </a:lnTo>
                  <a:lnTo>
                    <a:pt x="1463" y="1549"/>
                  </a:lnTo>
                  <a:lnTo>
                    <a:pt x="1483" y="1557"/>
                  </a:lnTo>
                  <a:lnTo>
                    <a:pt x="1504" y="1562"/>
                  </a:lnTo>
                  <a:lnTo>
                    <a:pt x="1522" y="1565"/>
                  </a:lnTo>
                  <a:lnTo>
                    <a:pt x="1540" y="1556"/>
                  </a:lnTo>
                  <a:lnTo>
                    <a:pt x="1555" y="1538"/>
                  </a:lnTo>
                  <a:lnTo>
                    <a:pt x="1559" y="1529"/>
                  </a:lnTo>
                  <a:lnTo>
                    <a:pt x="1563" y="1525"/>
                  </a:lnTo>
                  <a:lnTo>
                    <a:pt x="1574" y="1540"/>
                  </a:lnTo>
                  <a:lnTo>
                    <a:pt x="1580" y="1546"/>
                  </a:lnTo>
                  <a:lnTo>
                    <a:pt x="1590" y="1550"/>
                  </a:lnTo>
                  <a:lnTo>
                    <a:pt x="1586" y="1551"/>
                  </a:lnTo>
                  <a:lnTo>
                    <a:pt x="1579" y="1557"/>
                  </a:lnTo>
                  <a:lnTo>
                    <a:pt x="1579" y="1565"/>
                  </a:lnTo>
                  <a:lnTo>
                    <a:pt x="1580" y="1571"/>
                  </a:lnTo>
                  <a:lnTo>
                    <a:pt x="1581" y="1578"/>
                  </a:lnTo>
                  <a:lnTo>
                    <a:pt x="1579" y="1582"/>
                  </a:lnTo>
                  <a:lnTo>
                    <a:pt x="1574" y="1577"/>
                  </a:lnTo>
                  <a:lnTo>
                    <a:pt x="1572" y="1557"/>
                  </a:lnTo>
                  <a:lnTo>
                    <a:pt x="1574" y="1552"/>
                  </a:lnTo>
                  <a:lnTo>
                    <a:pt x="1574" y="1545"/>
                  </a:lnTo>
                  <a:lnTo>
                    <a:pt x="1570" y="1539"/>
                  </a:lnTo>
                  <a:lnTo>
                    <a:pt x="1567" y="1536"/>
                  </a:lnTo>
                  <a:lnTo>
                    <a:pt x="1563" y="1541"/>
                  </a:lnTo>
                  <a:lnTo>
                    <a:pt x="1561" y="1546"/>
                  </a:lnTo>
                  <a:lnTo>
                    <a:pt x="1561" y="1560"/>
                  </a:lnTo>
                  <a:lnTo>
                    <a:pt x="1564" y="1563"/>
                  </a:lnTo>
                  <a:lnTo>
                    <a:pt x="1564" y="1570"/>
                  </a:lnTo>
                  <a:lnTo>
                    <a:pt x="1563" y="1574"/>
                  </a:lnTo>
                  <a:lnTo>
                    <a:pt x="1560" y="1578"/>
                  </a:lnTo>
                  <a:lnTo>
                    <a:pt x="1555" y="1579"/>
                  </a:lnTo>
                  <a:lnTo>
                    <a:pt x="1548" y="1587"/>
                  </a:lnTo>
                  <a:lnTo>
                    <a:pt x="1552" y="1592"/>
                  </a:lnTo>
                  <a:lnTo>
                    <a:pt x="1567" y="1595"/>
                  </a:lnTo>
                  <a:lnTo>
                    <a:pt x="1567" y="1599"/>
                  </a:lnTo>
                  <a:lnTo>
                    <a:pt x="1572" y="1601"/>
                  </a:lnTo>
                  <a:lnTo>
                    <a:pt x="1579" y="1601"/>
                  </a:lnTo>
                  <a:lnTo>
                    <a:pt x="1581" y="1603"/>
                  </a:lnTo>
                  <a:lnTo>
                    <a:pt x="1580" y="1606"/>
                  </a:lnTo>
                  <a:lnTo>
                    <a:pt x="1598" y="1614"/>
                  </a:lnTo>
                  <a:lnTo>
                    <a:pt x="1612" y="1627"/>
                  </a:lnTo>
                  <a:lnTo>
                    <a:pt x="1612" y="1624"/>
                  </a:lnTo>
                  <a:lnTo>
                    <a:pt x="1615" y="1620"/>
                  </a:lnTo>
                  <a:lnTo>
                    <a:pt x="1629" y="1620"/>
                  </a:lnTo>
                  <a:lnTo>
                    <a:pt x="1630" y="1619"/>
                  </a:lnTo>
                  <a:lnTo>
                    <a:pt x="1631" y="1608"/>
                  </a:lnTo>
                  <a:lnTo>
                    <a:pt x="1628" y="1599"/>
                  </a:lnTo>
                  <a:lnTo>
                    <a:pt x="1630" y="1598"/>
                  </a:lnTo>
                  <a:lnTo>
                    <a:pt x="1635" y="1600"/>
                  </a:lnTo>
                  <a:lnTo>
                    <a:pt x="1638" y="1595"/>
                  </a:lnTo>
                  <a:lnTo>
                    <a:pt x="1635" y="1592"/>
                  </a:lnTo>
                  <a:lnTo>
                    <a:pt x="1608" y="1557"/>
                  </a:lnTo>
                  <a:lnTo>
                    <a:pt x="1603" y="1546"/>
                  </a:lnTo>
                  <a:lnTo>
                    <a:pt x="1590" y="1535"/>
                  </a:lnTo>
                  <a:lnTo>
                    <a:pt x="1583" y="1529"/>
                  </a:lnTo>
                  <a:lnTo>
                    <a:pt x="1587" y="1529"/>
                  </a:lnTo>
                  <a:lnTo>
                    <a:pt x="1587" y="1523"/>
                  </a:lnTo>
                  <a:lnTo>
                    <a:pt x="1587" y="1501"/>
                  </a:lnTo>
                  <a:lnTo>
                    <a:pt x="1554" y="1502"/>
                  </a:lnTo>
                  <a:lnTo>
                    <a:pt x="1542" y="1517"/>
                  </a:lnTo>
                  <a:lnTo>
                    <a:pt x="1536" y="1514"/>
                  </a:lnTo>
                  <a:lnTo>
                    <a:pt x="1521" y="1503"/>
                  </a:lnTo>
                  <a:lnTo>
                    <a:pt x="1506" y="1514"/>
                  </a:lnTo>
                  <a:lnTo>
                    <a:pt x="1486" y="1502"/>
                  </a:lnTo>
                  <a:lnTo>
                    <a:pt x="1486" y="1466"/>
                  </a:ln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 sz="1950" dirty="0">
                <a:latin typeface="Raleway Light"/>
              </a:endParaRPr>
            </a:p>
          </p:txBody>
        </p:sp>
        <p:sp>
          <p:nvSpPr>
            <p:cNvPr id="160" name="Freeform 276">
              <a:extLst>
                <a:ext uri="{FF2B5EF4-FFF2-40B4-BE49-F238E27FC236}">
                  <a16:creationId xmlns:a16="http://schemas.microsoft.com/office/drawing/2014/main" id="{E47DD2FC-64D6-7EFC-8527-1237AEE566FE}"/>
                </a:ext>
              </a:extLst>
            </p:cNvPr>
            <p:cNvSpPr>
              <a:spLocks noChangeAspect="1"/>
            </p:cNvSpPr>
            <p:nvPr/>
          </p:nvSpPr>
          <p:spPr bwMode="gray">
            <a:xfrm>
              <a:off x="1637378" y="2684533"/>
              <a:ext cx="248092" cy="248122"/>
            </a:xfrm>
            <a:custGeom>
              <a:avLst/>
              <a:gdLst/>
              <a:ahLst/>
              <a:cxnLst>
                <a:cxn ang="0">
                  <a:pos x="39" y="90"/>
                </a:cxn>
                <a:cxn ang="0">
                  <a:pos x="91" y="60"/>
                </a:cxn>
                <a:cxn ang="0">
                  <a:pos x="103" y="29"/>
                </a:cxn>
                <a:cxn ang="0">
                  <a:pos x="162" y="7"/>
                </a:cxn>
                <a:cxn ang="0">
                  <a:pos x="192" y="55"/>
                </a:cxn>
                <a:cxn ang="0">
                  <a:pos x="214" y="100"/>
                </a:cxn>
                <a:cxn ang="0">
                  <a:pos x="292" y="206"/>
                </a:cxn>
                <a:cxn ang="0">
                  <a:pos x="322" y="262"/>
                </a:cxn>
                <a:cxn ang="0">
                  <a:pos x="334" y="292"/>
                </a:cxn>
                <a:cxn ang="0">
                  <a:pos x="353" y="335"/>
                </a:cxn>
                <a:cxn ang="0">
                  <a:pos x="450" y="384"/>
                </a:cxn>
                <a:cxn ang="0">
                  <a:pos x="451" y="416"/>
                </a:cxn>
                <a:cxn ang="0">
                  <a:pos x="451" y="474"/>
                </a:cxn>
                <a:cxn ang="0">
                  <a:pos x="424" y="498"/>
                </a:cxn>
                <a:cxn ang="0">
                  <a:pos x="404" y="506"/>
                </a:cxn>
                <a:cxn ang="0">
                  <a:pos x="416" y="479"/>
                </a:cxn>
                <a:cxn ang="0">
                  <a:pos x="421" y="454"/>
                </a:cxn>
                <a:cxn ang="0">
                  <a:pos x="407" y="439"/>
                </a:cxn>
                <a:cxn ang="0">
                  <a:pos x="394" y="390"/>
                </a:cxn>
                <a:cxn ang="0">
                  <a:pos x="389" y="378"/>
                </a:cxn>
                <a:cxn ang="0">
                  <a:pos x="362" y="396"/>
                </a:cxn>
                <a:cxn ang="0">
                  <a:pos x="354" y="418"/>
                </a:cxn>
                <a:cxn ang="0">
                  <a:pos x="338" y="431"/>
                </a:cxn>
                <a:cxn ang="0">
                  <a:pos x="342" y="405"/>
                </a:cxn>
                <a:cxn ang="0">
                  <a:pos x="369" y="366"/>
                </a:cxn>
                <a:cxn ang="0">
                  <a:pos x="328" y="320"/>
                </a:cxn>
                <a:cxn ang="0">
                  <a:pos x="302" y="305"/>
                </a:cxn>
                <a:cxn ang="0">
                  <a:pos x="305" y="299"/>
                </a:cxn>
                <a:cxn ang="0">
                  <a:pos x="286" y="282"/>
                </a:cxn>
                <a:cxn ang="0">
                  <a:pos x="275" y="276"/>
                </a:cxn>
                <a:cxn ang="0">
                  <a:pos x="279" y="260"/>
                </a:cxn>
                <a:cxn ang="0">
                  <a:pos x="268" y="246"/>
                </a:cxn>
                <a:cxn ang="0">
                  <a:pos x="267" y="229"/>
                </a:cxn>
                <a:cxn ang="0">
                  <a:pos x="284" y="238"/>
                </a:cxn>
                <a:cxn ang="0">
                  <a:pos x="276" y="219"/>
                </a:cxn>
                <a:cxn ang="0">
                  <a:pos x="264" y="198"/>
                </a:cxn>
                <a:cxn ang="0">
                  <a:pos x="254" y="203"/>
                </a:cxn>
                <a:cxn ang="0">
                  <a:pos x="251" y="190"/>
                </a:cxn>
                <a:cxn ang="0">
                  <a:pos x="256" y="169"/>
                </a:cxn>
                <a:cxn ang="0">
                  <a:pos x="233" y="183"/>
                </a:cxn>
                <a:cxn ang="0">
                  <a:pos x="219" y="165"/>
                </a:cxn>
                <a:cxn ang="0">
                  <a:pos x="178" y="124"/>
                </a:cxn>
                <a:cxn ang="0">
                  <a:pos x="156" y="52"/>
                </a:cxn>
                <a:cxn ang="0">
                  <a:pos x="150" y="63"/>
                </a:cxn>
                <a:cxn ang="0">
                  <a:pos x="172" y="142"/>
                </a:cxn>
                <a:cxn ang="0">
                  <a:pos x="152" y="142"/>
                </a:cxn>
                <a:cxn ang="0">
                  <a:pos x="133" y="127"/>
                </a:cxn>
                <a:cxn ang="0">
                  <a:pos x="117" y="90"/>
                </a:cxn>
                <a:cxn ang="0">
                  <a:pos x="90" y="85"/>
                </a:cxn>
                <a:cxn ang="0">
                  <a:pos x="71" y="82"/>
                </a:cxn>
                <a:cxn ang="0">
                  <a:pos x="77" y="95"/>
                </a:cxn>
                <a:cxn ang="0">
                  <a:pos x="98" y="121"/>
                </a:cxn>
                <a:cxn ang="0">
                  <a:pos x="117" y="141"/>
                </a:cxn>
                <a:cxn ang="0">
                  <a:pos x="97" y="149"/>
                </a:cxn>
                <a:cxn ang="0">
                  <a:pos x="48" y="135"/>
                </a:cxn>
                <a:cxn ang="0">
                  <a:pos x="27" y="116"/>
                </a:cxn>
                <a:cxn ang="0">
                  <a:pos x="5" y="47"/>
                </a:cxn>
              </a:cxnLst>
              <a:rect l="0" t="0" r="r" b="b"/>
              <a:pathLst>
                <a:path w="456" h="507">
                  <a:moveTo>
                    <a:pt x="10" y="44"/>
                  </a:moveTo>
                  <a:lnTo>
                    <a:pt x="26" y="57"/>
                  </a:lnTo>
                  <a:lnTo>
                    <a:pt x="36" y="81"/>
                  </a:lnTo>
                  <a:lnTo>
                    <a:pt x="39" y="87"/>
                  </a:lnTo>
                  <a:lnTo>
                    <a:pt x="39" y="90"/>
                  </a:lnTo>
                  <a:lnTo>
                    <a:pt x="42" y="92"/>
                  </a:lnTo>
                  <a:lnTo>
                    <a:pt x="55" y="87"/>
                  </a:lnTo>
                  <a:lnTo>
                    <a:pt x="71" y="73"/>
                  </a:lnTo>
                  <a:lnTo>
                    <a:pt x="87" y="68"/>
                  </a:lnTo>
                  <a:lnTo>
                    <a:pt x="91" y="60"/>
                  </a:lnTo>
                  <a:lnTo>
                    <a:pt x="91" y="51"/>
                  </a:lnTo>
                  <a:lnTo>
                    <a:pt x="93" y="47"/>
                  </a:lnTo>
                  <a:lnTo>
                    <a:pt x="100" y="44"/>
                  </a:lnTo>
                  <a:lnTo>
                    <a:pt x="102" y="41"/>
                  </a:lnTo>
                  <a:lnTo>
                    <a:pt x="103" y="29"/>
                  </a:lnTo>
                  <a:lnTo>
                    <a:pt x="108" y="23"/>
                  </a:lnTo>
                  <a:lnTo>
                    <a:pt x="129" y="17"/>
                  </a:lnTo>
                  <a:lnTo>
                    <a:pt x="151" y="0"/>
                  </a:lnTo>
                  <a:lnTo>
                    <a:pt x="156" y="1"/>
                  </a:lnTo>
                  <a:lnTo>
                    <a:pt x="162" y="7"/>
                  </a:lnTo>
                  <a:lnTo>
                    <a:pt x="171" y="25"/>
                  </a:lnTo>
                  <a:lnTo>
                    <a:pt x="174" y="29"/>
                  </a:lnTo>
                  <a:lnTo>
                    <a:pt x="179" y="29"/>
                  </a:lnTo>
                  <a:lnTo>
                    <a:pt x="183" y="41"/>
                  </a:lnTo>
                  <a:lnTo>
                    <a:pt x="192" y="55"/>
                  </a:lnTo>
                  <a:lnTo>
                    <a:pt x="194" y="63"/>
                  </a:lnTo>
                  <a:lnTo>
                    <a:pt x="206" y="74"/>
                  </a:lnTo>
                  <a:lnTo>
                    <a:pt x="210" y="90"/>
                  </a:lnTo>
                  <a:lnTo>
                    <a:pt x="210" y="93"/>
                  </a:lnTo>
                  <a:lnTo>
                    <a:pt x="214" y="100"/>
                  </a:lnTo>
                  <a:lnTo>
                    <a:pt x="235" y="109"/>
                  </a:lnTo>
                  <a:lnTo>
                    <a:pt x="246" y="120"/>
                  </a:lnTo>
                  <a:lnTo>
                    <a:pt x="253" y="141"/>
                  </a:lnTo>
                  <a:lnTo>
                    <a:pt x="264" y="160"/>
                  </a:lnTo>
                  <a:lnTo>
                    <a:pt x="292" y="206"/>
                  </a:lnTo>
                  <a:lnTo>
                    <a:pt x="299" y="224"/>
                  </a:lnTo>
                  <a:lnTo>
                    <a:pt x="300" y="227"/>
                  </a:lnTo>
                  <a:lnTo>
                    <a:pt x="303" y="227"/>
                  </a:lnTo>
                  <a:lnTo>
                    <a:pt x="308" y="245"/>
                  </a:lnTo>
                  <a:lnTo>
                    <a:pt x="322" y="262"/>
                  </a:lnTo>
                  <a:lnTo>
                    <a:pt x="326" y="270"/>
                  </a:lnTo>
                  <a:lnTo>
                    <a:pt x="326" y="273"/>
                  </a:lnTo>
                  <a:lnTo>
                    <a:pt x="323" y="278"/>
                  </a:lnTo>
                  <a:lnTo>
                    <a:pt x="324" y="283"/>
                  </a:lnTo>
                  <a:lnTo>
                    <a:pt x="334" y="292"/>
                  </a:lnTo>
                  <a:lnTo>
                    <a:pt x="338" y="299"/>
                  </a:lnTo>
                  <a:lnTo>
                    <a:pt x="338" y="303"/>
                  </a:lnTo>
                  <a:lnTo>
                    <a:pt x="343" y="320"/>
                  </a:lnTo>
                  <a:lnTo>
                    <a:pt x="348" y="329"/>
                  </a:lnTo>
                  <a:lnTo>
                    <a:pt x="353" y="335"/>
                  </a:lnTo>
                  <a:lnTo>
                    <a:pt x="365" y="342"/>
                  </a:lnTo>
                  <a:lnTo>
                    <a:pt x="401" y="352"/>
                  </a:lnTo>
                  <a:lnTo>
                    <a:pt x="426" y="373"/>
                  </a:lnTo>
                  <a:lnTo>
                    <a:pt x="431" y="379"/>
                  </a:lnTo>
                  <a:lnTo>
                    <a:pt x="450" y="384"/>
                  </a:lnTo>
                  <a:lnTo>
                    <a:pt x="452" y="388"/>
                  </a:lnTo>
                  <a:lnTo>
                    <a:pt x="456" y="394"/>
                  </a:lnTo>
                  <a:lnTo>
                    <a:pt x="456" y="396"/>
                  </a:lnTo>
                  <a:lnTo>
                    <a:pt x="453" y="401"/>
                  </a:lnTo>
                  <a:lnTo>
                    <a:pt x="451" y="416"/>
                  </a:lnTo>
                  <a:lnTo>
                    <a:pt x="451" y="443"/>
                  </a:lnTo>
                  <a:lnTo>
                    <a:pt x="456" y="459"/>
                  </a:lnTo>
                  <a:lnTo>
                    <a:pt x="456" y="464"/>
                  </a:lnTo>
                  <a:lnTo>
                    <a:pt x="453" y="470"/>
                  </a:lnTo>
                  <a:lnTo>
                    <a:pt x="451" y="474"/>
                  </a:lnTo>
                  <a:lnTo>
                    <a:pt x="450" y="481"/>
                  </a:lnTo>
                  <a:lnTo>
                    <a:pt x="441" y="480"/>
                  </a:lnTo>
                  <a:lnTo>
                    <a:pt x="435" y="488"/>
                  </a:lnTo>
                  <a:lnTo>
                    <a:pt x="429" y="496"/>
                  </a:lnTo>
                  <a:lnTo>
                    <a:pt x="424" y="498"/>
                  </a:lnTo>
                  <a:lnTo>
                    <a:pt x="419" y="498"/>
                  </a:lnTo>
                  <a:lnTo>
                    <a:pt x="415" y="503"/>
                  </a:lnTo>
                  <a:lnTo>
                    <a:pt x="410" y="496"/>
                  </a:lnTo>
                  <a:lnTo>
                    <a:pt x="409" y="507"/>
                  </a:lnTo>
                  <a:lnTo>
                    <a:pt x="404" y="506"/>
                  </a:lnTo>
                  <a:lnTo>
                    <a:pt x="403" y="496"/>
                  </a:lnTo>
                  <a:lnTo>
                    <a:pt x="403" y="482"/>
                  </a:lnTo>
                  <a:lnTo>
                    <a:pt x="409" y="480"/>
                  </a:lnTo>
                  <a:lnTo>
                    <a:pt x="413" y="482"/>
                  </a:lnTo>
                  <a:lnTo>
                    <a:pt x="416" y="479"/>
                  </a:lnTo>
                  <a:lnTo>
                    <a:pt x="419" y="480"/>
                  </a:lnTo>
                  <a:lnTo>
                    <a:pt x="421" y="475"/>
                  </a:lnTo>
                  <a:lnTo>
                    <a:pt x="425" y="474"/>
                  </a:lnTo>
                  <a:lnTo>
                    <a:pt x="423" y="467"/>
                  </a:lnTo>
                  <a:lnTo>
                    <a:pt x="421" y="454"/>
                  </a:lnTo>
                  <a:lnTo>
                    <a:pt x="416" y="453"/>
                  </a:lnTo>
                  <a:lnTo>
                    <a:pt x="414" y="456"/>
                  </a:lnTo>
                  <a:lnTo>
                    <a:pt x="410" y="456"/>
                  </a:lnTo>
                  <a:lnTo>
                    <a:pt x="408" y="454"/>
                  </a:lnTo>
                  <a:lnTo>
                    <a:pt x="407" y="439"/>
                  </a:lnTo>
                  <a:lnTo>
                    <a:pt x="408" y="432"/>
                  </a:lnTo>
                  <a:lnTo>
                    <a:pt x="405" y="426"/>
                  </a:lnTo>
                  <a:lnTo>
                    <a:pt x="404" y="416"/>
                  </a:lnTo>
                  <a:lnTo>
                    <a:pt x="397" y="402"/>
                  </a:lnTo>
                  <a:lnTo>
                    <a:pt x="394" y="390"/>
                  </a:lnTo>
                  <a:lnTo>
                    <a:pt x="392" y="395"/>
                  </a:lnTo>
                  <a:lnTo>
                    <a:pt x="393" y="388"/>
                  </a:lnTo>
                  <a:lnTo>
                    <a:pt x="397" y="382"/>
                  </a:lnTo>
                  <a:lnTo>
                    <a:pt x="394" y="377"/>
                  </a:lnTo>
                  <a:lnTo>
                    <a:pt x="389" y="378"/>
                  </a:lnTo>
                  <a:lnTo>
                    <a:pt x="382" y="386"/>
                  </a:lnTo>
                  <a:lnTo>
                    <a:pt x="377" y="390"/>
                  </a:lnTo>
                  <a:lnTo>
                    <a:pt x="375" y="396"/>
                  </a:lnTo>
                  <a:lnTo>
                    <a:pt x="367" y="393"/>
                  </a:lnTo>
                  <a:lnTo>
                    <a:pt x="362" y="396"/>
                  </a:lnTo>
                  <a:lnTo>
                    <a:pt x="356" y="400"/>
                  </a:lnTo>
                  <a:lnTo>
                    <a:pt x="358" y="404"/>
                  </a:lnTo>
                  <a:lnTo>
                    <a:pt x="355" y="411"/>
                  </a:lnTo>
                  <a:lnTo>
                    <a:pt x="354" y="415"/>
                  </a:lnTo>
                  <a:lnTo>
                    <a:pt x="354" y="418"/>
                  </a:lnTo>
                  <a:lnTo>
                    <a:pt x="350" y="423"/>
                  </a:lnTo>
                  <a:lnTo>
                    <a:pt x="346" y="423"/>
                  </a:lnTo>
                  <a:lnTo>
                    <a:pt x="346" y="429"/>
                  </a:lnTo>
                  <a:lnTo>
                    <a:pt x="342" y="434"/>
                  </a:lnTo>
                  <a:lnTo>
                    <a:pt x="338" y="431"/>
                  </a:lnTo>
                  <a:lnTo>
                    <a:pt x="333" y="423"/>
                  </a:lnTo>
                  <a:lnTo>
                    <a:pt x="331" y="416"/>
                  </a:lnTo>
                  <a:lnTo>
                    <a:pt x="332" y="411"/>
                  </a:lnTo>
                  <a:lnTo>
                    <a:pt x="337" y="410"/>
                  </a:lnTo>
                  <a:lnTo>
                    <a:pt x="342" y="405"/>
                  </a:lnTo>
                  <a:lnTo>
                    <a:pt x="346" y="389"/>
                  </a:lnTo>
                  <a:lnTo>
                    <a:pt x="346" y="375"/>
                  </a:lnTo>
                  <a:lnTo>
                    <a:pt x="351" y="370"/>
                  </a:lnTo>
                  <a:lnTo>
                    <a:pt x="367" y="369"/>
                  </a:lnTo>
                  <a:lnTo>
                    <a:pt x="369" y="366"/>
                  </a:lnTo>
                  <a:lnTo>
                    <a:pt x="350" y="359"/>
                  </a:lnTo>
                  <a:lnTo>
                    <a:pt x="344" y="352"/>
                  </a:lnTo>
                  <a:lnTo>
                    <a:pt x="335" y="348"/>
                  </a:lnTo>
                  <a:lnTo>
                    <a:pt x="329" y="339"/>
                  </a:lnTo>
                  <a:lnTo>
                    <a:pt x="328" y="320"/>
                  </a:lnTo>
                  <a:lnTo>
                    <a:pt x="318" y="319"/>
                  </a:lnTo>
                  <a:lnTo>
                    <a:pt x="317" y="315"/>
                  </a:lnTo>
                  <a:lnTo>
                    <a:pt x="317" y="310"/>
                  </a:lnTo>
                  <a:lnTo>
                    <a:pt x="315" y="307"/>
                  </a:lnTo>
                  <a:lnTo>
                    <a:pt x="302" y="305"/>
                  </a:lnTo>
                  <a:lnTo>
                    <a:pt x="299" y="302"/>
                  </a:lnTo>
                  <a:lnTo>
                    <a:pt x="290" y="288"/>
                  </a:lnTo>
                  <a:lnTo>
                    <a:pt x="289" y="283"/>
                  </a:lnTo>
                  <a:lnTo>
                    <a:pt x="303" y="296"/>
                  </a:lnTo>
                  <a:lnTo>
                    <a:pt x="305" y="299"/>
                  </a:lnTo>
                  <a:lnTo>
                    <a:pt x="300" y="287"/>
                  </a:lnTo>
                  <a:lnTo>
                    <a:pt x="300" y="278"/>
                  </a:lnTo>
                  <a:lnTo>
                    <a:pt x="296" y="278"/>
                  </a:lnTo>
                  <a:lnTo>
                    <a:pt x="291" y="282"/>
                  </a:lnTo>
                  <a:lnTo>
                    <a:pt x="286" y="282"/>
                  </a:lnTo>
                  <a:lnTo>
                    <a:pt x="281" y="278"/>
                  </a:lnTo>
                  <a:lnTo>
                    <a:pt x="281" y="275"/>
                  </a:lnTo>
                  <a:lnTo>
                    <a:pt x="280" y="273"/>
                  </a:lnTo>
                  <a:lnTo>
                    <a:pt x="276" y="273"/>
                  </a:lnTo>
                  <a:lnTo>
                    <a:pt x="275" y="276"/>
                  </a:lnTo>
                  <a:lnTo>
                    <a:pt x="270" y="278"/>
                  </a:lnTo>
                  <a:lnTo>
                    <a:pt x="264" y="271"/>
                  </a:lnTo>
                  <a:lnTo>
                    <a:pt x="263" y="267"/>
                  </a:lnTo>
                  <a:lnTo>
                    <a:pt x="264" y="261"/>
                  </a:lnTo>
                  <a:lnTo>
                    <a:pt x="279" y="260"/>
                  </a:lnTo>
                  <a:lnTo>
                    <a:pt x="281" y="255"/>
                  </a:lnTo>
                  <a:lnTo>
                    <a:pt x="270" y="255"/>
                  </a:lnTo>
                  <a:lnTo>
                    <a:pt x="265" y="253"/>
                  </a:lnTo>
                  <a:lnTo>
                    <a:pt x="265" y="250"/>
                  </a:lnTo>
                  <a:lnTo>
                    <a:pt x="268" y="246"/>
                  </a:lnTo>
                  <a:lnTo>
                    <a:pt x="267" y="244"/>
                  </a:lnTo>
                  <a:lnTo>
                    <a:pt x="262" y="244"/>
                  </a:lnTo>
                  <a:lnTo>
                    <a:pt x="262" y="237"/>
                  </a:lnTo>
                  <a:lnTo>
                    <a:pt x="268" y="233"/>
                  </a:lnTo>
                  <a:lnTo>
                    <a:pt x="267" y="229"/>
                  </a:lnTo>
                  <a:lnTo>
                    <a:pt x="256" y="233"/>
                  </a:lnTo>
                  <a:lnTo>
                    <a:pt x="253" y="229"/>
                  </a:lnTo>
                  <a:lnTo>
                    <a:pt x="257" y="219"/>
                  </a:lnTo>
                  <a:lnTo>
                    <a:pt x="279" y="230"/>
                  </a:lnTo>
                  <a:lnTo>
                    <a:pt x="284" y="238"/>
                  </a:lnTo>
                  <a:lnTo>
                    <a:pt x="289" y="239"/>
                  </a:lnTo>
                  <a:lnTo>
                    <a:pt x="286" y="239"/>
                  </a:lnTo>
                  <a:lnTo>
                    <a:pt x="281" y="232"/>
                  </a:lnTo>
                  <a:lnTo>
                    <a:pt x="280" y="222"/>
                  </a:lnTo>
                  <a:lnTo>
                    <a:pt x="276" y="219"/>
                  </a:lnTo>
                  <a:lnTo>
                    <a:pt x="276" y="223"/>
                  </a:lnTo>
                  <a:lnTo>
                    <a:pt x="272" y="219"/>
                  </a:lnTo>
                  <a:lnTo>
                    <a:pt x="263" y="208"/>
                  </a:lnTo>
                  <a:lnTo>
                    <a:pt x="260" y="203"/>
                  </a:lnTo>
                  <a:lnTo>
                    <a:pt x="264" y="198"/>
                  </a:lnTo>
                  <a:lnTo>
                    <a:pt x="275" y="201"/>
                  </a:lnTo>
                  <a:lnTo>
                    <a:pt x="279" y="198"/>
                  </a:lnTo>
                  <a:lnTo>
                    <a:pt x="273" y="196"/>
                  </a:lnTo>
                  <a:lnTo>
                    <a:pt x="254" y="196"/>
                  </a:lnTo>
                  <a:lnTo>
                    <a:pt x="254" y="203"/>
                  </a:lnTo>
                  <a:lnTo>
                    <a:pt x="249" y="208"/>
                  </a:lnTo>
                  <a:lnTo>
                    <a:pt x="247" y="203"/>
                  </a:lnTo>
                  <a:lnTo>
                    <a:pt x="243" y="196"/>
                  </a:lnTo>
                  <a:lnTo>
                    <a:pt x="245" y="190"/>
                  </a:lnTo>
                  <a:lnTo>
                    <a:pt x="251" y="190"/>
                  </a:lnTo>
                  <a:lnTo>
                    <a:pt x="262" y="181"/>
                  </a:lnTo>
                  <a:lnTo>
                    <a:pt x="259" y="178"/>
                  </a:lnTo>
                  <a:lnTo>
                    <a:pt x="251" y="184"/>
                  </a:lnTo>
                  <a:lnTo>
                    <a:pt x="249" y="180"/>
                  </a:lnTo>
                  <a:lnTo>
                    <a:pt x="256" y="169"/>
                  </a:lnTo>
                  <a:lnTo>
                    <a:pt x="249" y="169"/>
                  </a:lnTo>
                  <a:lnTo>
                    <a:pt x="246" y="173"/>
                  </a:lnTo>
                  <a:lnTo>
                    <a:pt x="243" y="180"/>
                  </a:lnTo>
                  <a:lnTo>
                    <a:pt x="238" y="186"/>
                  </a:lnTo>
                  <a:lnTo>
                    <a:pt x="233" y="183"/>
                  </a:lnTo>
                  <a:lnTo>
                    <a:pt x="230" y="171"/>
                  </a:lnTo>
                  <a:lnTo>
                    <a:pt x="230" y="165"/>
                  </a:lnTo>
                  <a:lnTo>
                    <a:pt x="226" y="162"/>
                  </a:lnTo>
                  <a:lnTo>
                    <a:pt x="224" y="162"/>
                  </a:lnTo>
                  <a:lnTo>
                    <a:pt x="219" y="165"/>
                  </a:lnTo>
                  <a:lnTo>
                    <a:pt x="215" y="159"/>
                  </a:lnTo>
                  <a:lnTo>
                    <a:pt x="202" y="148"/>
                  </a:lnTo>
                  <a:lnTo>
                    <a:pt x="190" y="146"/>
                  </a:lnTo>
                  <a:lnTo>
                    <a:pt x="183" y="130"/>
                  </a:lnTo>
                  <a:lnTo>
                    <a:pt x="178" y="124"/>
                  </a:lnTo>
                  <a:lnTo>
                    <a:pt x="181" y="117"/>
                  </a:lnTo>
                  <a:lnTo>
                    <a:pt x="178" y="104"/>
                  </a:lnTo>
                  <a:lnTo>
                    <a:pt x="173" y="108"/>
                  </a:lnTo>
                  <a:lnTo>
                    <a:pt x="162" y="68"/>
                  </a:lnTo>
                  <a:lnTo>
                    <a:pt x="156" y="52"/>
                  </a:lnTo>
                  <a:lnTo>
                    <a:pt x="154" y="40"/>
                  </a:lnTo>
                  <a:lnTo>
                    <a:pt x="149" y="49"/>
                  </a:lnTo>
                  <a:lnTo>
                    <a:pt x="155" y="63"/>
                  </a:lnTo>
                  <a:lnTo>
                    <a:pt x="154" y="67"/>
                  </a:lnTo>
                  <a:lnTo>
                    <a:pt x="150" y="63"/>
                  </a:lnTo>
                  <a:lnTo>
                    <a:pt x="155" y="81"/>
                  </a:lnTo>
                  <a:lnTo>
                    <a:pt x="155" y="85"/>
                  </a:lnTo>
                  <a:lnTo>
                    <a:pt x="163" y="105"/>
                  </a:lnTo>
                  <a:lnTo>
                    <a:pt x="166" y="126"/>
                  </a:lnTo>
                  <a:lnTo>
                    <a:pt x="172" y="142"/>
                  </a:lnTo>
                  <a:lnTo>
                    <a:pt x="173" y="149"/>
                  </a:lnTo>
                  <a:lnTo>
                    <a:pt x="168" y="160"/>
                  </a:lnTo>
                  <a:lnTo>
                    <a:pt x="166" y="165"/>
                  </a:lnTo>
                  <a:lnTo>
                    <a:pt x="157" y="163"/>
                  </a:lnTo>
                  <a:lnTo>
                    <a:pt x="152" y="142"/>
                  </a:lnTo>
                  <a:lnTo>
                    <a:pt x="147" y="136"/>
                  </a:lnTo>
                  <a:lnTo>
                    <a:pt x="146" y="147"/>
                  </a:lnTo>
                  <a:lnTo>
                    <a:pt x="129" y="146"/>
                  </a:lnTo>
                  <a:lnTo>
                    <a:pt x="129" y="128"/>
                  </a:lnTo>
                  <a:lnTo>
                    <a:pt x="133" y="127"/>
                  </a:lnTo>
                  <a:lnTo>
                    <a:pt x="127" y="122"/>
                  </a:lnTo>
                  <a:lnTo>
                    <a:pt x="120" y="110"/>
                  </a:lnTo>
                  <a:lnTo>
                    <a:pt x="120" y="100"/>
                  </a:lnTo>
                  <a:lnTo>
                    <a:pt x="123" y="98"/>
                  </a:lnTo>
                  <a:lnTo>
                    <a:pt x="117" y="90"/>
                  </a:lnTo>
                  <a:lnTo>
                    <a:pt x="113" y="92"/>
                  </a:lnTo>
                  <a:lnTo>
                    <a:pt x="112" y="104"/>
                  </a:lnTo>
                  <a:lnTo>
                    <a:pt x="106" y="106"/>
                  </a:lnTo>
                  <a:lnTo>
                    <a:pt x="98" y="100"/>
                  </a:lnTo>
                  <a:lnTo>
                    <a:pt x="90" y="85"/>
                  </a:lnTo>
                  <a:lnTo>
                    <a:pt x="86" y="84"/>
                  </a:lnTo>
                  <a:lnTo>
                    <a:pt x="87" y="90"/>
                  </a:lnTo>
                  <a:lnTo>
                    <a:pt x="85" y="93"/>
                  </a:lnTo>
                  <a:lnTo>
                    <a:pt x="77" y="88"/>
                  </a:lnTo>
                  <a:lnTo>
                    <a:pt x="71" y="82"/>
                  </a:lnTo>
                  <a:lnTo>
                    <a:pt x="75" y="88"/>
                  </a:lnTo>
                  <a:lnTo>
                    <a:pt x="73" y="92"/>
                  </a:lnTo>
                  <a:lnTo>
                    <a:pt x="66" y="93"/>
                  </a:lnTo>
                  <a:lnTo>
                    <a:pt x="66" y="94"/>
                  </a:lnTo>
                  <a:lnTo>
                    <a:pt x="77" y="95"/>
                  </a:lnTo>
                  <a:lnTo>
                    <a:pt x="86" y="101"/>
                  </a:lnTo>
                  <a:lnTo>
                    <a:pt x="88" y="106"/>
                  </a:lnTo>
                  <a:lnTo>
                    <a:pt x="87" y="108"/>
                  </a:lnTo>
                  <a:lnTo>
                    <a:pt x="98" y="115"/>
                  </a:lnTo>
                  <a:lnTo>
                    <a:pt x="98" y="121"/>
                  </a:lnTo>
                  <a:lnTo>
                    <a:pt x="101" y="122"/>
                  </a:lnTo>
                  <a:lnTo>
                    <a:pt x="103" y="121"/>
                  </a:lnTo>
                  <a:lnTo>
                    <a:pt x="108" y="121"/>
                  </a:lnTo>
                  <a:lnTo>
                    <a:pt x="116" y="135"/>
                  </a:lnTo>
                  <a:lnTo>
                    <a:pt x="117" y="141"/>
                  </a:lnTo>
                  <a:lnTo>
                    <a:pt x="116" y="148"/>
                  </a:lnTo>
                  <a:lnTo>
                    <a:pt x="108" y="153"/>
                  </a:lnTo>
                  <a:lnTo>
                    <a:pt x="98" y="154"/>
                  </a:lnTo>
                  <a:lnTo>
                    <a:pt x="96" y="148"/>
                  </a:lnTo>
                  <a:lnTo>
                    <a:pt x="97" y="149"/>
                  </a:lnTo>
                  <a:lnTo>
                    <a:pt x="97" y="158"/>
                  </a:lnTo>
                  <a:lnTo>
                    <a:pt x="86" y="162"/>
                  </a:lnTo>
                  <a:lnTo>
                    <a:pt x="66" y="144"/>
                  </a:lnTo>
                  <a:lnTo>
                    <a:pt x="54" y="141"/>
                  </a:lnTo>
                  <a:lnTo>
                    <a:pt x="48" y="135"/>
                  </a:lnTo>
                  <a:lnTo>
                    <a:pt x="41" y="130"/>
                  </a:lnTo>
                  <a:lnTo>
                    <a:pt x="33" y="127"/>
                  </a:lnTo>
                  <a:lnTo>
                    <a:pt x="38" y="115"/>
                  </a:lnTo>
                  <a:lnTo>
                    <a:pt x="33" y="114"/>
                  </a:lnTo>
                  <a:lnTo>
                    <a:pt x="27" y="116"/>
                  </a:lnTo>
                  <a:lnTo>
                    <a:pt x="17" y="105"/>
                  </a:lnTo>
                  <a:lnTo>
                    <a:pt x="1" y="82"/>
                  </a:lnTo>
                  <a:lnTo>
                    <a:pt x="0" y="73"/>
                  </a:lnTo>
                  <a:lnTo>
                    <a:pt x="3" y="66"/>
                  </a:lnTo>
                  <a:lnTo>
                    <a:pt x="5" y="47"/>
                  </a:lnTo>
                  <a:lnTo>
                    <a:pt x="10" y="44"/>
                  </a:ln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 sz="1950" dirty="0">
                <a:latin typeface="Raleway Light"/>
              </a:endParaRPr>
            </a:p>
          </p:txBody>
        </p:sp>
        <p:sp>
          <p:nvSpPr>
            <p:cNvPr id="161" name="Freeform 278">
              <a:extLst>
                <a:ext uri="{FF2B5EF4-FFF2-40B4-BE49-F238E27FC236}">
                  <a16:creationId xmlns:a16="http://schemas.microsoft.com/office/drawing/2014/main" id="{26D72800-055C-8C20-DDC0-EFA1C9965622}"/>
                </a:ext>
              </a:extLst>
            </p:cNvPr>
            <p:cNvSpPr>
              <a:spLocks noChangeAspect="1"/>
            </p:cNvSpPr>
            <p:nvPr/>
          </p:nvSpPr>
          <p:spPr bwMode="gray">
            <a:xfrm>
              <a:off x="3772060" y="3350288"/>
              <a:ext cx="5453" cy="7370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2" y="3"/>
                </a:cxn>
                <a:cxn ang="0">
                  <a:pos x="1" y="10"/>
                </a:cxn>
                <a:cxn ang="0">
                  <a:pos x="0" y="15"/>
                </a:cxn>
                <a:cxn ang="0">
                  <a:pos x="5" y="10"/>
                </a:cxn>
                <a:cxn ang="0">
                  <a:pos x="8" y="10"/>
                </a:cxn>
                <a:cxn ang="0">
                  <a:pos x="8" y="6"/>
                </a:cxn>
                <a:cxn ang="0">
                  <a:pos x="10" y="1"/>
                </a:cxn>
                <a:cxn ang="0">
                  <a:pos x="5" y="0"/>
                </a:cxn>
              </a:cxnLst>
              <a:rect l="0" t="0" r="r" b="b"/>
              <a:pathLst>
                <a:path w="10" h="15">
                  <a:moveTo>
                    <a:pt x="5" y="0"/>
                  </a:moveTo>
                  <a:lnTo>
                    <a:pt x="2" y="3"/>
                  </a:lnTo>
                  <a:lnTo>
                    <a:pt x="1" y="10"/>
                  </a:lnTo>
                  <a:lnTo>
                    <a:pt x="0" y="15"/>
                  </a:lnTo>
                  <a:lnTo>
                    <a:pt x="5" y="10"/>
                  </a:lnTo>
                  <a:lnTo>
                    <a:pt x="8" y="10"/>
                  </a:lnTo>
                  <a:lnTo>
                    <a:pt x="8" y="6"/>
                  </a:lnTo>
                  <a:lnTo>
                    <a:pt x="10" y="1"/>
                  </a:lnTo>
                  <a:lnTo>
                    <a:pt x="5" y="0"/>
                  </a:ln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 sz="1950" dirty="0">
                <a:latin typeface="Raleway Light"/>
              </a:endParaRPr>
            </a:p>
          </p:txBody>
        </p:sp>
        <p:sp>
          <p:nvSpPr>
            <p:cNvPr id="162" name="Freeform 279">
              <a:extLst>
                <a:ext uri="{FF2B5EF4-FFF2-40B4-BE49-F238E27FC236}">
                  <a16:creationId xmlns:a16="http://schemas.microsoft.com/office/drawing/2014/main" id="{20224596-6F1D-50B1-DF37-CFF212F9D6C1}"/>
                </a:ext>
              </a:extLst>
            </p:cNvPr>
            <p:cNvSpPr>
              <a:spLocks noChangeAspect="1"/>
            </p:cNvSpPr>
            <p:nvPr/>
          </p:nvSpPr>
          <p:spPr bwMode="gray">
            <a:xfrm>
              <a:off x="3772060" y="3350288"/>
              <a:ext cx="5453" cy="7370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2" y="3"/>
                </a:cxn>
                <a:cxn ang="0">
                  <a:pos x="1" y="10"/>
                </a:cxn>
                <a:cxn ang="0">
                  <a:pos x="0" y="15"/>
                </a:cxn>
                <a:cxn ang="0">
                  <a:pos x="5" y="10"/>
                </a:cxn>
                <a:cxn ang="0">
                  <a:pos x="8" y="10"/>
                </a:cxn>
                <a:cxn ang="0">
                  <a:pos x="8" y="6"/>
                </a:cxn>
                <a:cxn ang="0">
                  <a:pos x="10" y="1"/>
                </a:cxn>
                <a:cxn ang="0">
                  <a:pos x="5" y="0"/>
                </a:cxn>
              </a:cxnLst>
              <a:rect l="0" t="0" r="r" b="b"/>
              <a:pathLst>
                <a:path w="10" h="15">
                  <a:moveTo>
                    <a:pt x="5" y="0"/>
                  </a:moveTo>
                  <a:lnTo>
                    <a:pt x="2" y="3"/>
                  </a:lnTo>
                  <a:lnTo>
                    <a:pt x="1" y="10"/>
                  </a:lnTo>
                  <a:lnTo>
                    <a:pt x="0" y="15"/>
                  </a:lnTo>
                  <a:lnTo>
                    <a:pt x="5" y="10"/>
                  </a:lnTo>
                  <a:lnTo>
                    <a:pt x="8" y="10"/>
                  </a:lnTo>
                  <a:lnTo>
                    <a:pt x="8" y="6"/>
                  </a:lnTo>
                  <a:lnTo>
                    <a:pt x="10" y="1"/>
                  </a:lnTo>
                  <a:lnTo>
                    <a:pt x="5" y="0"/>
                  </a:ln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 sz="1950" dirty="0">
                <a:latin typeface="Raleway Light"/>
              </a:endParaRPr>
            </a:p>
          </p:txBody>
        </p:sp>
        <p:sp>
          <p:nvSpPr>
            <p:cNvPr id="163" name="Freeform 280">
              <a:extLst>
                <a:ext uri="{FF2B5EF4-FFF2-40B4-BE49-F238E27FC236}">
                  <a16:creationId xmlns:a16="http://schemas.microsoft.com/office/drawing/2014/main" id="{C8FE8A27-7634-F018-A3ED-1709DF95C27F}"/>
                </a:ext>
              </a:extLst>
            </p:cNvPr>
            <p:cNvSpPr>
              <a:spLocks noChangeAspect="1"/>
            </p:cNvSpPr>
            <p:nvPr/>
          </p:nvSpPr>
          <p:spPr bwMode="gray">
            <a:xfrm>
              <a:off x="3469442" y="3566475"/>
              <a:ext cx="2727" cy="2457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0" y="0"/>
                </a:cxn>
                <a:cxn ang="0">
                  <a:pos x="0" y="3"/>
                </a:cxn>
              </a:cxnLst>
              <a:rect l="0" t="0" r="r" b="b"/>
              <a:pathLst>
                <a:path h="3">
                  <a:moveTo>
                    <a:pt x="0" y="3"/>
                  </a:move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 sz="1950" dirty="0">
                <a:latin typeface="Raleway Light"/>
              </a:endParaRPr>
            </a:p>
          </p:txBody>
        </p:sp>
        <p:sp>
          <p:nvSpPr>
            <p:cNvPr id="164" name="Freeform 281">
              <a:extLst>
                <a:ext uri="{FF2B5EF4-FFF2-40B4-BE49-F238E27FC236}">
                  <a16:creationId xmlns:a16="http://schemas.microsoft.com/office/drawing/2014/main" id="{604C5175-386C-11B8-D754-C286E505C5E3}"/>
                </a:ext>
              </a:extLst>
            </p:cNvPr>
            <p:cNvSpPr>
              <a:spLocks noChangeAspect="1"/>
            </p:cNvSpPr>
            <p:nvPr/>
          </p:nvSpPr>
          <p:spPr bwMode="gray">
            <a:xfrm>
              <a:off x="3466717" y="3561561"/>
              <a:ext cx="2727" cy="2457"/>
            </a:xfrm>
            <a:custGeom>
              <a:avLst/>
              <a:gdLst/>
              <a:ahLst/>
              <a:cxnLst>
                <a:cxn ang="0">
                  <a:pos x="3" y="2"/>
                </a:cxn>
                <a:cxn ang="0">
                  <a:pos x="0" y="0"/>
                </a:cxn>
                <a:cxn ang="0">
                  <a:pos x="3" y="2"/>
                </a:cxn>
                <a:cxn ang="0">
                  <a:pos x="5" y="6"/>
                </a:cxn>
                <a:cxn ang="0">
                  <a:pos x="3" y="2"/>
                </a:cxn>
              </a:cxnLst>
              <a:rect l="0" t="0" r="r" b="b"/>
              <a:pathLst>
                <a:path w="5" h="6">
                  <a:moveTo>
                    <a:pt x="3" y="2"/>
                  </a:moveTo>
                  <a:lnTo>
                    <a:pt x="0" y="0"/>
                  </a:lnTo>
                  <a:lnTo>
                    <a:pt x="3" y="2"/>
                  </a:lnTo>
                  <a:lnTo>
                    <a:pt x="5" y="6"/>
                  </a:lnTo>
                  <a:lnTo>
                    <a:pt x="3" y="2"/>
                  </a:ln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 sz="1950" dirty="0">
                <a:latin typeface="Raleway Light"/>
              </a:endParaRPr>
            </a:p>
          </p:txBody>
        </p:sp>
        <p:sp>
          <p:nvSpPr>
            <p:cNvPr id="165" name="Freeform 282">
              <a:extLst>
                <a:ext uri="{FF2B5EF4-FFF2-40B4-BE49-F238E27FC236}">
                  <a16:creationId xmlns:a16="http://schemas.microsoft.com/office/drawing/2014/main" id="{FEB11720-F469-16CD-EDFA-6EFEFA5EDBE7}"/>
                </a:ext>
              </a:extLst>
            </p:cNvPr>
            <p:cNvSpPr>
              <a:spLocks noChangeAspect="1"/>
            </p:cNvSpPr>
            <p:nvPr/>
          </p:nvSpPr>
          <p:spPr bwMode="gray">
            <a:xfrm>
              <a:off x="2046322" y="3168494"/>
              <a:ext cx="1725738" cy="832809"/>
            </a:xfrm>
            <a:custGeom>
              <a:avLst/>
              <a:gdLst/>
              <a:ahLst/>
              <a:cxnLst>
                <a:cxn ang="0">
                  <a:pos x="3079" y="181"/>
                </a:cxn>
                <a:cxn ang="0">
                  <a:pos x="2964" y="328"/>
                </a:cxn>
                <a:cxn ang="0">
                  <a:pos x="2682" y="394"/>
                </a:cxn>
                <a:cxn ang="0">
                  <a:pos x="2593" y="483"/>
                </a:cxn>
                <a:cxn ang="0">
                  <a:pos x="2432" y="575"/>
                </a:cxn>
                <a:cxn ang="0">
                  <a:pos x="2290" y="541"/>
                </a:cxn>
                <a:cxn ang="0">
                  <a:pos x="2235" y="456"/>
                </a:cxn>
                <a:cxn ang="0">
                  <a:pos x="2211" y="306"/>
                </a:cxn>
                <a:cxn ang="0">
                  <a:pos x="2135" y="345"/>
                </a:cxn>
                <a:cxn ang="0">
                  <a:pos x="2081" y="588"/>
                </a:cxn>
                <a:cxn ang="0">
                  <a:pos x="2036" y="404"/>
                </a:cxn>
                <a:cxn ang="0">
                  <a:pos x="2077" y="294"/>
                </a:cxn>
                <a:cxn ang="0">
                  <a:pos x="2231" y="279"/>
                </a:cxn>
                <a:cxn ang="0">
                  <a:pos x="2111" y="222"/>
                </a:cxn>
                <a:cxn ang="0">
                  <a:pos x="2021" y="160"/>
                </a:cxn>
                <a:cxn ang="0">
                  <a:pos x="1811" y="226"/>
                </a:cxn>
                <a:cxn ang="0">
                  <a:pos x="1785" y="86"/>
                </a:cxn>
                <a:cxn ang="0">
                  <a:pos x="1640" y="33"/>
                </a:cxn>
                <a:cxn ang="0">
                  <a:pos x="888" y="36"/>
                </a:cxn>
                <a:cxn ang="0">
                  <a:pos x="133" y="58"/>
                </a:cxn>
                <a:cxn ang="0">
                  <a:pos x="101" y="150"/>
                </a:cxn>
                <a:cxn ang="0">
                  <a:pos x="4" y="86"/>
                </a:cxn>
                <a:cxn ang="0">
                  <a:pos x="46" y="225"/>
                </a:cxn>
                <a:cxn ang="0">
                  <a:pos x="47" y="295"/>
                </a:cxn>
                <a:cxn ang="0">
                  <a:pos x="27" y="576"/>
                </a:cxn>
                <a:cxn ang="0">
                  <a:pos x="98" y="850"/>
                </a:cxn>
                <a:cxn ang="0">
                  <a:pos x="130" y="886"/>
                </a:cxn>
                <a:cxn ang="0">
                  <a:pos x="223" y="1056"/>
                </a:cxn>
                <a:cxn ang="0">
                  <a:pos x="336" y="1131"/>
                </a:cxn>
                <a:cxn ang="0">
                  <a:pos x="989" y="1276"/>
                </a:cxn>
                <a:cxn ang="0">
                  <a:pos x="1294" y="1430"/>
                </a:cxn>
                <a:cxn ang="0">
                  <a:pos x="1501" y="1624"/>
                </a:cxn>
                <a:cxn ang="0">
                  <a:pos x="1515" y="1515"/>
                </a:cxn>
                <a:cxn ang="0">
                  <a:pos x="1564" y="1480"/>
                </a:cxn>
                <a:cxn ang="0">
                  <a:pos x="1629" y="1410"/>
                </a:cxn>
                <a:cxn ang="0">
                  <a:pos x="1784" y="1405"/>
                </a:cxn>
                <a:cxn ang="0">
                  <a:pos x="1912" y="1435"/>
                </a:cxn>
                <a:cxn ang="0">
                  <a:pos x="1905" y="1382"/>
                </a:cxn>
                <a:cxn ang="0">
                  <a:pos x="2012" y="1367"/>
                </a:cxn>
                <a:cxn ang="0">
                  <a:pos x="2117" y="1377"/>
                </a:cxn>
                <a:cxn ang="0">
                  <a:pos x="2264" y="1424"/>
                </a:cxn>
                <a:cxn ang="0">
                  <a:pos x="2323" y="1587"/>
                </a:cxn>
                <a:cxn ang="0">
                  <a:pos x="2409" y="1690"/>
                </a:cxn>
                <a:cxn ang="0">
                  <a:pos x="2365" y="1348"/>
                </a:cxn>
                <a:cxn ang="0">
                  <a:pos x="2446" y="1228"/>
                </a:cxn>
                <a:cxn ang="0">
                  <a:pos x="2579" y="1118"/>
                </a:cxn>
                <a:cxn ang="0">
                  <a:pos x="2645" y="1037"/>
                </a:cxn>
                <a:cxn ang="0">
                  <a:pos x="2634" y="986"/>
                </a:cxn>
                <a:cxn ang="0">
                  <a:pos x="2655" y="940"/>
                </a:cxn>
                <a:cxn ang="0">
                  <a:pos x="2654" y="871"/>
                </a:cxn>
                <a:cxn ang="0">
                  <a:pos x="2651" y="857"/>
                </a:cxn>
                <a:cxn ang="0">
                  <a:pos x="2661" y="778"/>
                </a:cxn>
                <a:cxn ang="0">
                  <a:pos x="2683" y="867"/>
                </a:cxn>
                <a:cxn ang="0">
                  <a:pos x="2708" y="796"/>
                </a:cxn>
                <a:cxn ang="0">
                  <a:pos x="2774" y="727"/>
                </a:cxn>
                <a:cxn ang="0">
                  <a:pos x="2843" y="631"/>
                </a:cxn>
                <a:cxn ang="0">
                  <a:pos x="3004" y="602"/>
                </a:cxn>
                <a:cxn ang="0">
                  <a:pos x="2957" y="538"/>
                </a:cxn>
                <a:cxn ang="0">
                  <a:pos x="3032" y="440"/>
                </a:cxn>
                <a:cxn ang="0">
                  <a:pos x="3107" y="399"/>
                </a:cxn>
              </a:cxnLst>
              <a:rect l="0" t="0" r="r" b="b"/>
              <a:pathLst>
                <a:path w="3166" h="1693">
                  <a:moveTo>
                    <a:pt x="3165" y="365"/>
                  </a:moveTo>
                  <a:lnTo>
                    <a:pt x="3158" y="364"/>
                  </a:lnTo>
                  <a:lnTo>
                    <a:pt x="3160" y="361"/>
                  </a:lnTo>
                  <a:lnTo>
                    <a:pt x="3162" y="355"/>
                  </a:lnTo>
                  <a:lnTo>
                    <a:pt x="3162" y="344"/>
                  </a:lnTo>
                  <a:lnTo>
                    <a:pt x="3161" y="339"/>
                  </a:lnTo>
                  <a:lnTo>
                    <a:pt x="3160" y="343"/>
                  </a:lnTo>
                  <a:lnTo>
                    <a:pt x="3155" y="343"/>
                  </a:lnTo>
                  <a:lnTo>
                    <a:pt x="3146" y="342"/>
                  </a:lnTo>
                  <a:lnTo>
                    <a:pt x="3138" y="335"/>
                  </a:lnTo>
                  <a:lnTo>
                    <a:pt x="3135" y="330"/>
                  </a:lnTo>
                  <a:lnTo>
                    <a:pt x="3134" y="326"/>
                  </a:lnTo>
                  <a:lnTo>
                    <a:pt x="3134" y="310"/>
                  </a:lnTo>
                  <a:lnTo>
                    <a:pt x="3119" y="302"/>
                  </a:lnTo>
                  <a:lnTo>
                    <a:pt x="3119" y="246"/>
                  </a:lnTo>
                  <a:lnTo>
                    <a:pt x="3119" y="195"/>
                  </a:lnTo>
                  <a:lnTo>
                    <a:pt x="3093" y="170"/>
                  </a:lnTo>
                  <a:lnTo>
                    <a:pt x="3086" y="170"/>
                  </a:lnTo>
                  <a:lnTo>
                    <a:pt x="3079" y="181"/>
                  </a:lnTo>
                  <a:lnTo>
                    <a:pt x="3061" y="184"/>
                  </a:lnTo>
                  <a:lnTo>
                    <a:pt x="3049" y="179"/>
                  </a:lnTo>
                  <a:lnTo>
                    <a:pt x="3047" y="176"/>
                  </a:lnTo>
                  <a:lnTo>
                    <a:pt x="3044" y="170"/>
                  </a:lnTo>
                  <a:lnTo>
                    <a:pt x="3037" y="163"/>
                  </a:lnTo>
                  <a:lnTo>
                    <a:pt x="3031" y="162"/>
                  </a:lnTo>
                  <a:lnTo>
                    <a:pt x="3025" y="166"/>
                  </a:lnTo>
                  <a:lnTo>
                    <a:pt x="2998" y="211"/>
                  </a:lnTo>
                  <a:lnTo>
                    <a:pt x="2994" y="235"/>
                  </a:lnTo>
                  <a:lnTo>
                    <a:pt x="2988" y="247"/>
                  </a:lnTo>
                  <a:lnTo>
                    <a:pt x="2987" y="253"/>
                  </a:lnTo>
                  <a:lnTo>
                    <a:pt x="2982" y="262"/>
                  </a:lnTo>
                  <a:lnTo>
                    <a:pt x="2979" y="269"/>
                  </a:lnTo>
                  <a:lnTo>
                    <a:pt x="2975" y="305"/>
                  </a:lnTo>
                  <a:lnTo>
                    <a:pt x="2974" y="307"/>
                  </a:lnTo>
                  <a:lnTo>
                    <a:pt x="2967" y="312"/>
                  </a:lnTo>
                  <a:lnTo>
                    <a:pt x="2964" y="317"/>
                  </a:lnTo>
                  <a:lnTo>
                    <a:pt x="2963" y="322"/>
                  </a:lnTo>
                  <a:lnTo>
                    <a:pt x="2964" y="328"/>
                  </a:lnTo>
                  <a:lnTo>
                    <a:pt x="2964" y="330"/>
                  </a:lnTo>
                  <a:lnTo>
                    <a:pt x="2957" y="327"/>
                  </a:lnTo>
                  <a:lnTo>
                    <a:pt x="2956" y="328"/>
                  </a:lnTo>
                  <a:lnTo>
                    <a:pt x="2956" y="334"/>
                  </a:lnTo>
                  <a:lnTo>
                    <a:pt x="2945" y="330"/>
                  </a:lnTo>
                  <a:lnTo>
                    <a:pt x="2936" y="333"/>
                  </a:lnTo>
                  <a:lnTo>
                    <a:pt x="2934" y="335"/>
                  </a:lnTo>
                  <a:lnTo>
                    <a:pt x="2921" y="337"/>
                  </a:lnTo>
                  <a:lnTo>
                    <a:pt x="2918" y="340"/>
                  </a:lnTo>
                  <a:lnTo>
                    <a:pt x="2912" y="356"/>
                  </a:lnTo>
                  <a:lnTo>
                    <a:pt x="2910" y="356"/>
                  </a:lnTo>
                  <a:lnTo>
                    <a:pt x="2812" y="356"/>
                  </a:lnTo>
                  <a:lnTo>
                    <a:pt x="2737" y="356"/>
                  </a:lnTo>
                  <a:lnTo>
                    <a:pt x="2722" y="356"/>
                  </a:lnTo>
                  <a:lnTo>
                    <a:pt x="2706" y="371"/>
                  </a:lnTo>
                  <a:lnTo>
                    <a:pt x="2687" y="382"/>
                  </a:lnTo>
                  <a:lnTo>
                    <a:pt x="2684" y="387"/>
                  </a:lnTo>
                  <a:lnTo>
                    <a:pt x="2683" y="388"/>
                  </a:lnTo>
                  <a:lnTo>
                    <a:pt x="2682" y="394"/>
                  </a:lnTo>
                  <a:lnTo>
                    <a:pt x="2676" y="404"/>
                  </a:lnTo>
                  <a:lnTo>
                    <a:pt x="2655" y="418"/>
                  </a:lnTo>
                  <a:lnTo>
                    <a:pt x="2651" y="423"/>
                  </a:lnTo>
                  <a:lnTo>
                    <a:pt x="2652" y="428"/>
                  </a:lnTo>
                  <a:lnTo>
                    <a:pt x="2660" y="428"/>
                  </a:lnTo>
                  <a:lnTo>
                    <a:pt x="2663" y="431"/>
                  </a:lnTo>
                  <a:lnTo>
                    <a:pt x="2662" y="436"/>
                  </a:lnTo>
                  <a:lnTo>
                    <a:pt x="2659" y="439"/>
                  </a:lnTo>
                  <a:lnTo>
                    <a:pt x="2655" y="437"/>
                  </a:lnTo>
                  <a:lnTo>
                    <a:pt x="2654" y="440"/>
                  </a:lnTo>
                  <a:lnTo>
                    <a:pt x="2655" y="442"/>
                  </a:lnTo>
                  <a:lnTo>
                    <a:pt x="2660" y="448"/>
                  </a:lnTo>
                  <a:lnTo>
                    <a:pt x="2661" y="458"/>
                  </a:lnTo>
                  <a:lnTo>
                    <a:pt x="2660" y="466"/>
                  </a:lnTo>
                  <a:lnTo>
                    <a:pt x="2643" y="468"/>
                  </a:lnTo>
                  <a:lnTo>
                    <a:pt x="2627" y="480"/>
                  </a:lnTo>
                  <a:lnTo>
                    <a:pt x="2617" y="484"/>
                  </a:lnTo>
                  <a:lnTo>
                    <a:pt x="2597" y="484"/>
                  </a:lnTo>
                  <a:lnTo>
                    <a:pt x="2593" y="483"/>
                  </a:lnTo>
                  <a:lnTo>
                    <a:pt x="2582" y="486"/>
                  </a:lnTo>
                  <a:lnTo>
                    <a:pt x="2575" y="480"/>
                  </a:lnTo>
                  <a:lnTo>
                    <a:pt x="2560" y="477"/>
                  </a:lnTo>
                  <a:lnTo>
                    <a:pt x="2553" y="477"/>
                  </a:lnTo>
                  <a:lnTo>
                    <a:pt x="2532" y="479"/>
                  </a:lnTo>
                  <a:lnTo>
                    <a:pt x="2511" y="484"/>
                  </a:lnTo>
                  <a:lnTo>
                    <a:pt x="2501" y="489"/>
                  </a:lnTo>
                  <a:lnTo>
                    <a:pt x="2504" y="499"/>
                  </a:lnTo>
                  <a:lnTo>
                    <a:pt x="2509" y="506"/>
                  </a:lnTo>
                  <a:lnTo>
                    <a:pt x="2511" y="518"/>
                  </a:lnTo>
                  <a:lnTo>
                    <a:pt x="2499" y="531"/>
                  </a:lnTo>
                  <a:lnTo>
                    <a:pt x="2495" y="536"/>
                  </a:lnTo>
                  <a:lnTo>
                    <a:pt x="2491" y="538"/>
                  </a:lnTo>
                  <a:lnTo>
                    <a:pt x="2488" y="539"/>
                  </a:lnTo>
                  <a:lnTo>
                    <a:pt x="2478" y="549"/>
                  </a:lnTo>
                  <a:lnTo>
                    <a:pt x="2461" y="560"/>
                  </a:lnTo>
                  <a:lnTo>
                    <a:pt x="2452" y="566"/>
                  </a:lnTo>
                  <a:lnTo>
                    <a:pt x="2441" y="568"/>
                  </a:lnTo>
                  <a:lnTo>
                    <a:pt x="2432" y="575"/>
                  </a:lnTo>
                  <a:lnTo>
                    <a:pt x="2419" y="582"/>
                  </a:lnTo>
                  <a:lnTo>
                    <a:pt x="2404" y="585"/>
                  </a:lnTo>
                  <a:lnTo>
                    <a:pt x="2386" y="593"/>
                  </a:lnTo>
                  <a:lnTo>
                    <a:pt x="2350" y="614"/>
                  </a:lnTo>
                  <a:lnTo>
                    <a:pt x="2334" y="614"/>
                  </a:lnTo>
                  <a:lnTo>
                    <a:pt x="2316" y="620"/>
                  </a:lnTo>
                  <a:lnTo>
                    <a:pt x="2296" y="618"/>
                  </a:lnTo>
                  <a:lnTo>
                    <a:pt x="2294" y="614"/>
                  </a:lnTo>
                  <a:lnTo>
                    <a:pt x="2286" y="614"/>
                  </a:lnTo>
                  <a:lnTo>
                    <a:pt x="2281" y="613"/>
                  </a:lnTo>
                  <a:lnTo>
                    <a:pt x="2274" y="607"/>
                  </a:lnTo>
                  <a:lnTo>
                    <a:pt x="2259" y="602"/>
                  </a:lnTo>
                  <a:lnTo>
                    <a:pt x="2264" y="595"/>
                  </a:lnTo>
                  <a:lnTo>
                    <a:pt x="2278" y="581"/>
                  </a:lnTo>
                  <a:lnTo>
                    <a:pt x="2278" y="570"/>
                  </a:lnTo>
                  <a:lnTo>
                    <a:pt x="2283" y="558"/>
                  </a:lnTo>
                  <a:lnTo>
                    <a:pt x="2289" y="553"/>
                  </a:lnTo>
                  <a:lnTo>
                    <a:pt x="2289" y="545"/>
                  </a:lnTo>
                  <a:lnTo>
                    <a:pt x="2290" y="541"/>
                  </a:lnTo>
                  <a:lnTo>
                    <a:pt x="2296" y="534"/>
                  </a:lnTo>
                  <a:lnTo>
                    <a:pt x="2308" y="534"/>
                  </a:lnTo>
                  <a:lnTo>
                    <a:pt x="2308" y="534"/>
                  </a:lnTo>
                  <a:lnTo>
                    <a:pt x="2316" y="507"/>
                  </a:lnTo>
                  <a:lnTo>
                    <a:pt x="2316" y="500"/>
                  </a:lnTo>
                  <a:lnTo>
                    <a:pt x="2315" y="502"/>
                  </a:lnTo>
                  <a:lnTo>
                    <a:pt x="2312" y="496"/>
                  </a:lnTo>
                  <a:lnTo>
                    <a:pt x="2308" y="489"/>
                  </a:lnTo>
                  <a:lnTo>
                    <a:pt x="2306" y="467"/>
                  </a:lnTo>
                  <a:lnTo>
                    <a:pt x="2305" y="456"/>
                  </a:lnTo>
                  <a:lnTo>
                    <a:pt x="2301" y="445"/>
                  </a:lnTo>
                  <a:lnTo>
                    <a:pt x="2289" y="425"/>
                  </a:lnTo>
                  <a:lnTo>
                    <a:pt x="2280" y="426"/>
                  </a:lnTo>
                  <a:lnTo>
                    <a:pt x="2263" y="434"/>
                  </a:lnTo>
                  <a:lnTo>
                    <a:pt x="2262" y="435"/>
                  </a:lnTo>
                  <a:lnTo>
                    <a:pt x="2256" y="451"/>
                  </a:lnTo>
                  <a:lnTo>
                    <a:pt x="2248" y="456"/>
                  </a:lnTo>
                  <a:lnTo>
                    <a:pt x="2242" y="458"/>
                  </a:lnTo>
                  <a:lnTo>
                    <a:pt x="2235" y="456"/>
                  </a:lnTo>
                  <a:lnTo>
                    <a:pt x="2232" y="451"/>
                  </a:lnTo>
                  <a:lnTo>
                    <a:pt x="2235" y="442"/>
                  </a:lnTo>
                  <a:lnTo>
                    <a:pt x="2240" y="432"/>
                  </a:lnTo>
                  <a:lnTo>
                    <a:pt x="2254" y="421"/>
                  </a:lnTo>
                  <a:lnTo>
                    <a:pt x="2258" y="412"/>
                  </a:lnTo>
                  <a:lnTo>
                    <a:pt x="2264" y="404"/>
                  </a:lnTo>
                  <a:lnTo>
                    <a:pt x="2267" y="398"/>
                  </a:lnTo>
                  <a:lnTo>
                    <a:pt x="2267" y="388"/>
                  </a:lnTo>
                  <a:lnTo>
                    <a:pt x="2263" y="367"/>
                  </a:lnTo>
                  <a:lnTo>
                    <a:pt x="2259" y="360"/>
                  </a:lnTo>
                  <a:lnTo>
                    <a:pt x="2259" y="353"/>
                  </a:lnTo>
                  <a:lnTo>
                    <a:pt x="2262" y="349"/>
                  </a:lnTo>
                  <a:lnTo>
                    <a:pt x="2263" y="348"/>
                  </a:lnTo>
                  <a:lnTo>
                    <a:pt x="2257" y="334"/>
                  </a:lnTo>
                  <a:lnTo>
                    <a:pt x="2251" y="328"/>
                  </a:lnTo>
                  <a:lnTo>
                    <a:pt x="2235" y="323"/>
                  </a:lnTo>
                  <a:lnTo>
                    <a:pt x="2229" y="318"/>
                  </a:lnTo>
                  <a:lnTo>
                    <a:pt x="2225" y="316"/>
                  </a:lnTo>
                  <a:lnTo>
                    <a:pt x="2211" y="306"/>
                  </a:lnTo>
                  <a:lnTo>
                    <a:pt x="2206" y="303"/>
                  </a:lnTo>
                  <a:lnTo>
                    <a:pt x="2199" y="305"/>
                  </a:lnTo>
                  <a:lnTo>
                    <a:pt x="2198" y="302"/>
                  </a:lnTo>
                  <a:lnTo>
                    <a:pt x="2186" y="299"/>
                  </a:lnTo>
                  <a:lnTo>
                    <a:pt x="2175" y="300"/>
                  </a:lnTo>
                  <a:lnTo>
                    <a:pt x="2170" y="307"/>
                  </a:lnTo>
                  <a:lnTo>
                    <a:pt x="2170" y="312"/>
                  </a:lnTo>
                  <a:lnTo>
                    <a:pt x="2171" y="318"/>
                  </a:lnTo>
                  <a:lnTo>
                    <a:pt x="2176" y="324"/>
                  </a:lnTo>
                  <a:lnTo>
                    <a:pt x="2173" y="327"/>
                  </a:lnTo>
                  <a:lnTo>
                    <a:pt x="2160" y="333"/>
                  </a:lnTo>
                  <a:lnTo>
                    <a:pt x="2151" y="334"/>
                  </a:lnTo>
                  <a:lnTo>
                    <a:pt x="2150" y="349"/>
                  </a:lnTo>
                  <a:lnTo>
                    <a:pt x="2149" y="360"/>
                  </a:lnTo>
                  <a:lnTo>
                    <a:pt x="2144" y="361"/>
                  </a:lnTo>
                  <a:lnTo>
                    <a:pt x="2140" y="367"/>
                  </a:lnTo>
                  <a:lnTo>
                    <a:pt x="2139" y="364"/>
                  </a:lnTo>
                  <a:lnTo>
                    <a:pt x="2138" y="351"/>
                  </a:lnTo>
                  <a:lnTo>
                    <a:pt x="2135" y="345"/>
                  </a:lnTo>
                  <a:lnTo>
                    <a:pt x="2130" y="349"/>
                  </a:lnTo>
                  <a:lnTo>
                    <a:pt x="2125" y="355"/>
                  </a:lnTo>
                  <a:lnTo>
                    <a:pt x="2112" y="362"/>
                  </a:lnTo>
                  <a:lnTo>
                    <a:pt x="2109" y="372"/>
                  </a:lnTo>
                  <a:lnTo>
                    <a:pt x="2104" y="378"/>
                  </a:lnTo>
                  <a:lnTo>
                    <a:pt x="2104" y="389"/>
                  </a:lnTo>
                  <a:lnTo>
                    <a:pt x="2103" y="396"/>
                  </a:lnTo>
                  <a:lnTo>
                    <a:pt x="2102" y="408"/>
                  </a:lnTo>
                  <a:lnTo>
                    <a:pt x="2103" y="412"/>
                  </a:lnTo>
                  <a:lnTo>
                    <a:pt x="2097" y="416"/>
                  </a:lnTo>
                  <a:lnTo>
                    <a:pt x="2095" y="435"/>
                  </a:lnTo>
                  <a:lnTo>
                    <a:pt x="2090" y="457"/>
                  </a:lnTo>
                  <a:lnTo>
                    <a:pt x="2097" y="480"/>
                  </a:lnTo>
                  <a:lnTo>
                    <a:pt x="2103" y="490"/>
                  </a:lnTo>
                  <a:lnTo>
                    <a:pt x="2106" y="499"/>
                  </a:lnTo>
                  <a:lnTo>
                    <a:pt x="2104" y="533"/>
                  </a:lnTo>
                  <a:lnTo>
                    <a:pt x="2095" y="559"/>
                  </a:lnTo>
                  <a:lnTo>
                    <a:pt x="2084" y="580"/>
                  </a:lnTo>
                  <a:lnTo>
                    <a:pt x="2081" y="588"/>
                  </a:lnTo>
                  <a:lnTo>
                    <a:pt x="2068" y="597"/>
                  </a:lnTo>
                  <a:lnTo>
                    <a:pt x="2054" y="606"/>
                  </a:lnTo>
                  <a:lnTo>
                    <a:pt x="2046" y="606"/>
                  </a:lnTo>
                  <a:lnTo>
                    <a:pt x="2039" y="602"/>
                  </a:lnTo>
                  <a:lnTo>
                    <a:pt x="2034" y="601"/>
                  </a:lnTo>
                  <a:lnTo>
                    <a:pt x="2032" y="595"/>
                  </a:lnTo>
                  <a:lnTo>
                    <a:pt x="2028" y="582"/>
                  </a:lnTo>
                  <a:lnTo>
                    <a:pt x="2020" y="560"/>
                  </a:lnTo>
                  <a:lnTo>
                    <a:pt x="2020" y="545"/>
                  </a:lnTo>
                  <a:lnTo>
                    <a:pt x="2020" y="533"/>
                  </a:lnTo>
                  <a:lnTo>
                    <a:pt x="2020" y="525"/>
                  </a:lnTo>
                  <a:lnTo>
                    <a:pt x="2016" y="506"/>
                  </a:lnTo>
                  <a:lnTo>
                    <a:pt x="2015" y="490"/>
                  </a:lnTo>
                  <a:lnTo>
                    <a:pt x="2018" y="477"/>
                  </a:lnTo>
                  <a:lnTo>
                    <a:pt x="2027" y="456"/>
                  </a:lnTo>
                  <a:lnTo>
                    <a:pt x="2027" y="442"/>
                  </a:lnTo>
                  <a:lnTo>
                    <a:pt x="2030" y="432"/>
                  </a:lnTo>
                  <a:lnTo>
                    <a:pt x="2036" y="413"/>
                  </a:lnTo>
                  <a:lnTo>
                    <a:pt x="2036" y="404"/>
                  </a:lnTo>
                  <a:lnTo>
                    <a:pt x="2038" y="391"/>
                  </a:lnTo>
                  <a:lnTo>
                    <a:pt x="2043" y="378"/>
                  </a:lnTo>
                  <a:lnTo>
                    <a:pt x="2053" y="362"/>
                  </a:lnTo>
                  <a:lnTo>
                    <a:pt x="2060" y="344"/>
                  </a:lnTo>
                  <a:lnTo>
                    <a:pt x="2058" y="334"/>
                  </a:lnTo>
                  <a:lnTo>
                    <a:pt x="2044" y="350"/>
                  </a:lnTo>
                  <a:lnTo>
                    <a:pt x="2043" y="359"/>
                  </a:lnTo>
                  <a:lnTo>
                    <a:pt x="2041" y="367"/>
                  </a:lnTo>
                  <a:lnTo>
                    <a:pt x="2034" y="369"/>
                  </a:lnTo>
                  <a:lnTo>
                    <a:pt x="2011" y="389"/>
                  </a:lnTo>
                  <a:lnTo>
                    <a:pt x="2011" y="385"/>
                  </a:lnTo>
                  <a:lnTo>
                    <a:pt x="2018" y="369"/>
                  </a:lnTo>
                  <a:lnTo>
                    <a:pt x="2021" y="364"/>
                  </a:lnTo>
                  <a:lnTo>
                    <a:pt x="2027" y="359"/>
                  </a:lnTo>
                  <a:lnTo>
                    <a:pt x="2034" y="346"/>
                  </a:lnTo>
                  <a:lnTo>
                    <a:pt x="2057" y="308"/>
                  </a:lnTo>
                  <a:lnTo>
                    <a:pt x="2066" y="296"/>
                  </a:lnTo>
                  <a:lnTo>
                    <a:pt x="2070" y="297"/>
                  </a:lnTo>
                  <a:lnTo>
                    <a:pt x="2077" y="294"/>
                  </a:lnTo>
                  <a:lnTo>
                    <a:pt x="2085" y="287"/>
                  </a:lnTo>
                  <a:lnTo>
                    <a:pt x="2084" y="307"/>
                  </a:lnTo>
                  <a:lnTo>
                    <a:pt x="2090" y="306"/>
                  </a:lnTo>
                  <a:lnTo>
                    <a:pt x="2107" y="287"/>
                  </a:lnTo>
                  <a:lnTo>
                    <a:pt x="2120" y="284"/>
                  </a:lnTo>
                  <a:lnTo>
                    <a:pt x="2136" y="281"/>
                  </a:lnTo>
                  <a:lnTo>
                    <a:pt x="2144" y="273"/>
                  </a:lnTo>
                  <a:lnTo>
                    <a:pt x="2155" y="270"/>
                  </a:lnTo>
                  <a:lnTo>
                    <a:pt x="2167" y="274"/>
                  </a:lnTo>
                  <a:lnTo>
                    <a:pt x="2178" y="279"/>
                  </a:lnTo>
                  <a:lnTo>
                    <a:pt x="2181" y="281"/>
                  </a:lnTo>
                  <a:lnTo>
                    <a:pt x="2184" y="286"/>
                  </a:lnTo>
                  <a:lnTo>
                    <a:pt x="2193" y="286"/>
                  </a:lnTo>
                  <a:lnTo>
                    <a:pt x="2194" y="279"/>
                  </a:lnTo>
                  <a:lnTo>
                    <a:pt x="2197" y="275"/>
                  </a:lnTo>
                  <a:lnTo>
                    <a:pt x="2202" y="278"/>
                  </a:lnTo>
                  <a:lnTo>
                    <a:pt x="2205" y="284"/>
                  </a:lnTo>
                  <a:lnTo>
                    <a:pt x="2224" y="279"/>
                  </a:lnTo>
                  <a:lnTo>
                    <a:pt x="2231" y="279"/>
                  </a:lnTo>
                  <a:lnTo>
                    <a:pt x="2231" y="278"/>
                  </a:lnTo>
                  <a:lnTo>
                    <a:pt x="2230" y="275"/>
                  </a:lnTo>
                  <a:lnTo>
                    <a:pt x="2225" y="272"/>
                  </a:lnTo>
                  <a:lnTo>
                    <a:pt x="2221" y="267"/>
                  </a:lnTo>
                  <a:lnTo>
                    <a:pt x="2215" y="263"/>
                  </a:lnTo>
                  <a:lnTo>
                    <a:pt x="2215" y="252"/>
                  </a:lnTo>
                  <a:lnTo>
                    <a:pt x="2213" y="246"/>
                  </a:lnTo>
                  <a:lnTo>
                    <a:pt x="2211" y="242"/>
                  </a:lnTo>
                  <a:lnTo>
                    <a:pt x="2209" y="238"/>
                  </a:lnTo>
                  <a:lnTo>
                    <a:pt x="2202" y="238"/>
                  </a:lnTo>
                  <a:lnTo>
                    <a:pt x="2187" y="240"/>
                  </a:lnTo>
                  <a:lnTo>
                    <a:pt x="2179" y="238"/>
                  </a:lnTo>
                  <a:lnTo>
                    <a:pt x="2171" y="233"/>
                  </a:lnTo>
                  <a:lnTo>
                    <a:pt x="2171" y="222"/>
                  </a:lnTo>
                  <a:lnTo>
                    <a:pt x="2168" y="216"/>
                  </a:lnTo>
                  <a:lnTo>
                    <a:pt x="2160" y="216"/>
                  </a:lnTo>
                  <a:lnTo>
                    <a:pt x="2150" y="221"/>
                  </a:lnTo>
                  <a:lnTo>
                    <a:pt x="2141" y="224"/>
                  </a:lnTo>
                  <a:lnTo>
                    <a:pt x="2111" y="222"/>
                  </a:lnTo>
                  <a:lnTo>
                    <a:pt x="2101" y="229"/>
                  </a:lnTo>
                  <a:lnTo>
                    <a:pt x="2092" y="232"/>
                  </a:lnTo>
                  <a:lnTo>
                    <a:pt x="2085" y="240"/>
                  </a:lnTo>
                  <a:lnTo>
                    <a:pt x="2080" y="242"/>
                  </a:lnTo>
                  <a:lnTo>
                    <a:pt x="2055" y="237"/>
                  </a:lnTo>
                  <a:lnTo>
                    <a:pt x="2047" y="238"/>
                  </a:lnTo>
                  <a:lnTo>
                    <a:pt x="2036" y="227"/>
                  </a:lnTo>
                  <a:lnTo>
                    <a:pt x="2030" y="217"/>
                  </a:lnTo>
                  <a:lnTo>
                    <a:pt x="2011" y="208"/>
                  </a:lnTo>
                  <a:lnTo>
                    <a:pt x="1995" y="210"/>
                  </a:lnTo>
                  <a:lnTo>
                    <a:pt x="1990" y="209"/>
                  </a:lnTo>
                  <a:lnTo>
                    <a:pt x="1983" y="216"/>
                  </a:lnTo>
                  <a:lnTo>
                    <a:pt x="1982" y="213"/>
                  </a:lnTo>
                  <a:lnTo>
                    <a:pt x="1983" y="200"/>
                  </a:lnTo>
                  <a:lnTo>
                    <a:pt x="1988" y="194"/>
                  </a:lnTo>
                  <a:lnTo>
                    <a:pt x="1995" y="190"/>
                  </a:lnTo>
                  <a:lnTo>
                    <a:pt x="2011" y="171"/>
                  </a:lnTo>
                  <a:lnTo>
                    <a:pt x="2020" y="165"/>
                  </a:lnTo>
                  <a:lnTo>
                    <a:pt x="2021" y="160"/>
                  </a:lnTo>
                  <a:lnTo>
                    <a:pt x="2018" y="159"/>
                  </a:lnTo>
                  <a:lnTo>
                    <a:pt x="2007" y="160"/>
                  </a:lnTo>
                  <a:lnTo>
                    <a:pt x="1996" y="163"/>
                  </a:lnTo>
                  <a:lnTo>
                    <a:pt x="1985" y="170"/>
                  </a:lnTo>
                  <a:lnTo>
                    <a:pt x="1969" y="179"/>
                  </a:lnTo>
                  <a:lnTo>
                    <a:pt x="1958" y="193"/>
                  </a:lnTo>
                  <a:lnTo>
                    <a:pt x="1947" y="199"/>
                  </a:lnTo>
                  <a:lnTo>
                    <a:pt x="1936" y="208"/>
                  </a:lnTo>
                  <a:lnTo>
                    <a:pt x="1921" y="211"/>
                  </a:lnTo>
                  <a:lnTo>
                    <a:pt x="1909" y="215"/>
                  </a:lnTo>
                  <a:lnTo>
                    <a:pt x="1890" y="229"/>
                  </a:lnTo>
                  <a:lnTo>
                    <a:pt x="1877" y="230"/>
                  </a:lnTo>
                  <a:lnTo>
                    <a:pt x="1856" y="227"/>
                  </a:lnTo>
                  <a:lnTo>
                    <a:pt x="1853" y="232"/>
                  </a:lnTo>
                  <a:lnTo>
                    <a:pt x="1851" y="230"/>
                  </a:lnTo>
                  <a:lnTo>
                    <a:pt x="1854" y="219"/>
                  </a:lnTo>
                  <a:lnTo>
                    <a:pt x="1854" y="209"/>
                  </a:lnTo>
                  <a:lnTo>
                    <a:pt x="1848" y="203"/>
                  </a:lnTo>
                  <a:lnTo>
                    <a:pt x="1811" y="226"/>
                  </a:lnTo>
                  <a:lnTo>
                    <a:pt x="1799" y="229"/>
                  </a:lnTo>
                  <a:lnTo>
                    <a:pt x="1790" y="227"/>
                  </a:lnTo>
                  <a:lnTo>
                    <a:pt x="1785" y="221"/>
                  </a:lnTo>
                  <a:lnTo>
                    <a:pt x="1792" y="213"/>
                  </a:lnTo>
                  <a:lnTo>
                    <a:pt x="1831" y="179"/>
                  </a:lnTo>
                  <a:lnTo>
                    <a:pt x="1872" y="145"/>
                  </a:lnTo>
                  <a:lnTo>
                    <a:pt x="1892" y="138"/>
                  </a:lnTo>
                  <a:lnTo>
                    <a:pt x="1915" y="118"/>
                  </a:lnTo>
                  <a:lnTo>
                    <a:pt x="1910" y="118"/>
                  </a:lnTo>
                  <a:lnTo>
                    <a:pt x="1896" y="111"/>
                  </a:lnTo>
                  <a:lnTo>
                    <a:pt x="1870" y="111"/>
                  </a:lnTo>
                  <a:lnTo>
                    <a:pt x="1853" y="103"/>
                  </a:lnTo>
                  <a:lnTo>
                    <a:pt x="1844" y="104"/>
                  </a:lnTo>
                  <a:lnTo>
                    <a:pt x="1831" y="111"/>
                  </a:lnTo>
                  <a:lnTo>
                    <a:pt x="1824" y="112"/>
                  </a:lnTo>
                  <a:lnTo>
                    <a:pt x="1812" y="106"/>
                  </a:lnTo>
                  <a:lnTo>
                    <a:pt x="1805" y="96"/>
                  </a:lnTo>
                  <a:lnTo>
                    <a:pt x="1792" y="92"/>
                  </a:lnTo>
                  <a:lnTo>
                    <a:pt x="1785" y="86"/>
                  </a:lnTo>
                  <a:lnTo>
                    <a:pt x="1776" y="84"/>
                  </a:lnTo>
                  <a:lnTo>
                    <a:pt x="1772" y="81"/>
                  </a:lnTo>
                  <a:lnTo>
                    <a:pt x="1765" y="74"/>
                  </a:lnTo>
                  <a:lnTo>
                    <a:pt x="1757" y="68"/>
                  </a:lnTo>
                  <a:lnTo>
                    <a:pt x="1747" y="64"/>
                  </a:lnTo>
                  <a:lnTo>
                    <a:pt x="1721" y="63"/>
                  </a:lnTo>
                  <a:lnTo>
                    <a:pt x="1713" y="68"/>
                  </a:lnTo>
                  <a:lnTo>
                    <a:pt x="1702" y="68"/>
                  </a:lnTo>
                  <a:lnTo>
                    <a:pt x="1695" y="66"/>
                  </a:lnTo>
                  <a:lnTo>
                    <a:pt x="1695" y="64"/>
                  </a:lnTo>
                  <a:lnTo>
                    <a:pt x="1693" y="63"/>
                  </a:lnTo>
                  <a:lnTo>
                    <a:pt x="1679" y="59"/>
                  </a:lnTo>
                  <a:lnTo>
                    <a:pt x="1675" y="55"/>
                  </a:lnTo>
                  <a:lnTo>
                    <a:pt x="1665" y="58"/>
                  </a:lnTo>
                  <a:lnTo>
                    <a:pt x="1661" y="58"/>
                  </a:lnTo>
                  <a:lnTo>
                    <a:pt x="1660" y="55"/>
                  </a:lnTo>
                  <a:lnTo>
                    <a:pt x="1651" y="57"/>
                  </a:lnTo>
                  <a:lnTo>
                    <a:pt x="1643" y="34"/>
                  </a:lnTo>
                  <a:lnTo>
                    <a:pt x="1640" y="33"/>
                  </a:lnTo>
                  <a:lnTo>
                    <a:pt x="1629" y="1"/>
                  </a:lnTo>
                  <a:lnTo>
                    <a:pt x="1622" y="0"/>
                  </a:lnTo>
                  <a:lnTo>
                    <a:pt x="1617" y="0"/>
                  </a:lnTo>
                  <a:lnTo>
                    <a:pt x="1617" y="36"/>
                  </a:lnTo>
                  <a:lnTo>
                    <a:pt x="1558" y="36"/>
                  </a:lnTo>
                  <a:lnTo>
                    <a:pt x="1503" y="36"/>
                  </a:lnTo>
                  <a:lnTo>
                    <a:pt x="1503" y="36"/>
                  </a:lnTo>
                  <a:lnTo>
                    <a:pt x="1491" y="36"/>
                  </a:lnTo>
                  <a:lnTo>
                    <a:pt x="1445" y="36"/>
                  </a:lnTo>
                  <a:lnTo>
                    <a:pt x="1397" y="36"/>
                  </a:lnTo>
                  <a:lnTo>
                    <a:pt x="1344" y="36"/>
                  </a:lnTo>
                  <a:lnTo>
                    <a:pt x="1294" y="36"/>
                  </a:lnTo>
                  <a:lnTo>
                    <a:pt x="1277" y="36"/>
                  </a:lnTo>
                  <a:lnTo>
                    <a:pt x="1130" y="36"/>
                  </a:lnTo>
                  <a:lnTo>
                    <a:pt x="1086" y="36"/>
                  </a:lnTo>
                  <a:lnTo>
                    <a:pt x="1032" y="36"/>
                  </a:lnTo>
                  <a:lnTo>
                    <a:pt x="983" y="36"/>
                  </a:lnTo>
                  <a:lnTo>
                    <a:pt x="936" y="36"/>
                  </a:lnTo>
                  <a:lnTo>
                    <a:pt x="888" y="36"/>
                  </a:lnTo>
                  <a:lnTo>
                    <a:pt x="834" y="36"/>
                  </a:lnTo>
                  <a:lnTo>
                    <a:pt x="802" y="36"/>
                  </a:lnTo>
                  <a:lnTo>
                    <a:pt x="753" y="34"/>
                  </a:lnTo>
                  <a:lnTo>
                    <a:pt x="699" y="34"/>
                  </a:lnTo>
                  <a:lnTo>
                    <a:pt x="649" y="34"/>
                  </a:lnTo>
                  <a:lnTo>
                    <a:pt x="580" y="34"/>
                  </a:lnTo>
                  <a:lnTo>
                    <a:pt x="471" y="34"/>
                  </a:lnTo>
                  <a:lnTo>
                    <a:pt x="418" y="34"/>
                  </a:lnTo>
                  <a:lnTo>
                    <a:pt x="365" y="34"/>
                  </a:lnTo>
                  <a:lnTo>
                    <a:pt x="320" y="34"/>
                  </a:lnTo>
                  <a:lnTo>
                    <a:pt x="270" y="34"/>
                  </a:lnTo>
                  <a:lnTo>
                    <a:pt x="218" y="34"/>
                  </a:lnTo>
                  <a:lnTo>
                    <a:pt x="167" y="34"/>
                  </a:lnTo>
                  <a:lnTo>
                    <a:pt x="105" y="34"/>
                  </a:lnTo>
                  <a:lnTo>
                    <a:pt x="108" y="43"/>
                  </a:lnTo>
                  <a:lnTo>
                    <a:pt x="113" y="50"/>
                  </a:lnTo>
                  <a:lnTo>
                    <a:pt x="121" y="50"/>
                  </a:lnTo>
                  <a:lnTo>
                    <a:pt x="129" y="53"/>
                  </a:lnTo>
                  <a:lnTo>
                    <a:pt x="133" y="58"/>
                  </a:lnTo>
                  <a:lnTo>
                    <a:pt x="132" y="59"/>
                  </a:lnTo>
                  <a:lnTo>
                    <a:pt x="128" y="57"/>
                  </a:lnTo>
                  <a:lnTo>
                    <a:pt x="124" y="58"/>
                  </a:lnTo>
                  <a:lnTo>
                    <a:pt x="124" y="66"/>
                  </a:lnTo>
                  <a:lnTo>
                    <a:pt x="119" y="74"/>
                  </a:lnTo>
                  <a:lnTo>
                    <a:pt x="116" y="75"/>
                  </a:lnTo>
                  <a:lnTo>
                    <a:pt x="116" y="76"/>
                  </a:lnTo>
                  <a:lnTo>
                    <a:pt x="122" y="81"/>
                  </a:lnTo>
                  <a:lnTo>
                    <a:pt x="127" y="84"/>
                  </a:lnTo>
                  <a:lnTo>
                    <a:pt x="128" y="87"/>
                  </a:lnTo>
                  <a:lnTo>
                    <a:pt x="133" y="103"/>
                  </a:lnTo>
                  <a:lnTo>
                    <a:pt x="133" y="119"/>
                  </a:lnTo>
                  <a:lnTo>
                    <a:pt x="132" y="133"/>
                  </a:lnTo>
                  <a:lnTo>
                    <a:pt x="130" y="133"/>
                  </a:lnTo>
                  <a:lnTo>
                    <a:pt x="127" y="125"/>
                  </a:lnTo>
                  <a:lnTo>
                    <a:pt x="124" y="125"/>
                  </a:lnTo>
                  <a:lnTo>
                    <a:pt x="118" y="127"/>
                  </a:lnTo>
                  <a:lnTo>
                    <a:pt x="111" y="143"/>
                  </a:lnTo>
                  <a:lnTo>
                    <a:pt x="101" y="150"/>
                  </a:lnTo>
                  <a:lnTo>
                    <a:pt x="98" y="155"/>
                  </a:lnTo>
                  <a:lnTo>
                    <a:pt x="101" y="156"/>
                  </a:lnTo>
                  <a:lnTo>
                    <a:pt x="101" y="162"/>
                  </a:lnTo>
                  <a:lnTo>
                    <a:pt x="92" y="162"/>
                  </a:lnTo>
                  <a:lnTo>
                    <a:pt x="92" y="151"/>
                  </a:lnTo>
                  <a:lnTo>
                    <a:pt x="101" y="130"/>
                  </a:lnTo>
                  <a:lnTo>
                    <a:pt x="103" y="127"/>
                  </a:lnTo>
                  <a:lnTo>
                    <a:pt x="109" y="124"/>
                  </a:lnTo>
                  <a:lnTo>
                    <a:pt x="111" y="122"/>
                  </a:lnTo>
                  <a:lnTo>
                    <a:pt x="112" y="112"/>
                  </a:lnTo>
                  <a:lnTo>
                    <a:pt x="109" y="104"/>
                  </a:lnTo>
                  <a:lnTo>
                    <a:pt x="98" y="106"/>
                  </a:lnTo>
                  <a:lnTo>
                    <a:pt x="84" y="100"/>
                  </a:lnTo>
                  <a:lnTo>
                    <a:pt x="70" y="101"/>
                  </a:lnTo>
                  <a:lnTo>
                    <a:pt x="58" y="98"/>
                  </a:lnTo>
                  <a:lnTo>
                    <a:pt x="48" y="98"/>
                  </a:lnTo>
                  <a:lnTo>
                    <a:pt x="19" y="87"/>
                  </a:lnTo>
                  <a:lnTo>
                    <a:pt x="9" y="81"/>
                  </a:lnTo>
                  <a:lnTo>
                    <a:pt x="4" y="86"/>
                  </a:lnTo>
                  <a:lnTo>
                    <a:pt x="1" y="96"/>
                  </a:lnTo>
                  <a:lnTo>
                    <a:pt x="0" y="106"/>
                  </a:lnTo>
                  <a:lnTo>
                    <a:pt x="3" y="113"/>
                  </a:lnTo>
                  <a:lnTo>
                    <a:pt x="6" y="122"/>
                  </a:lnTo>
                  <a:lnTo>
                    <a:pt x="15" y="131"/>
                  </a:lnTo>
                  <a:lnTo>
                    <a:pt x="21" y="147"/>
                  </a:lnTo>
                  <a:lnTo>
                    <a:pt x="28" y="181"/>
                  </a:lnTo>
                  <a:lnTo>
                    <a:pt x="32" y="193"/>
                  </a:lnTo>
                  <a:lnTo>
                    <a:pt x="33" y="194"/>
                  </a:lnTo>
                  <a:lnTo>
                    <a:pt x="38" y="188"/>
                  </a:lnTo>
                  <a:lnTo>
                    <a:pt x="42" y="193"/>
                  </a:lnTo>
                  <a:lnTo>
                    <a:pt x="41" y="199"/>
                  </a:lnTo>
                  <a:lnTo>
                    <a:pt x="37" y="205"/>
                  </a:lnTo>
                  <a:lnTo>
                    <a:pt x="37" y="211"/>
                  </a:lnTo>
                  <a:lnTo>
                    <a:pt x="38" y="215"/>
                  </a:lnTo>
                  <a:lnTo>
                    <a:pt x="42" y="216"/>
                  </a:lnTo>
                  <a:lnTo>
                    <a:pt x="46" y="215"/>
                  </a:lnTo>
                  <a:lnTo>
                    <a:pt x="47" y="217"/>
                  </a:lnTo>
                  <a:lnTo>
                    <a:pt x="46" y="225"/>
                  </a:lnTo>
                  <a:lnTo>
                    <a:pt x="47" y="236"/>
                  </a:lnTo>
                  <a:lnTo>
                    <a:pt x="46" y="240"/>
                  </a:lnTo>
                  <a:lnTo>
                    <a:pt x="43" y="238"/>
                  </a:lnTo>
                  <a:lnTo>
                    <a:pt x="42" y="229"/>
                  </a:lnTo>
                  <a:lnTo>
                    <a:pt x="38" y="225"/>
                  </a:lnTo>
                  <a:lnTo>
                    <a:pt x="37" y="238"/>
                  </a:lnTo>
                  <a:lnTo>
                    <a:pt x="39" y="246"/>
                  </a:lnTo>
                  <a:lnTo>
                    <a:pt x="47" y="252"/>
                  </a:lnTo>
                  <a:lnTo>
                    <a:pt x="68" y="251"/>
                  </a:lnTo>
                  <a:lnTo>
                    <a:pt x="74" y="257"/>
                  </a:lnTo>
                  <a:lnTo>
                    <a:pt x="81" y="260"/>
                  </a:lnTo>
                  <a:lnTo>
                    <a:pt x="80" y="264"/>
                  </a:lnTo>
                  <a:lnTo>
                    <a:pt x="68" y="259"/>
                  </a:lnTo>
                  <a:lnTo>
                    <a:pt x="48" y="262"/>
                  </a:lnTo>
                  <a:lnTo>
                    <a:pt x="46" y="264"/>
                  </a:lnTo>
                  <a:lnTo>
                    <a:pt x="44" y="269"/>
                  </a:lnTo>
                  <a:lnTo>
                    <a:pt x="43" y="285"/>
                  </a:lnTo>
                  <a:lnTo>
                    <a:pt x="43" y="291"/>
                  </a:lnTo>
                  <a:lnTo>
                    <a:pt x="47" y="295"/>
                  </a:lnTo>
                  <a:lnTo>
                    <a:pt x="44" y="301"/>
                  </a:lnTo>
                  <a:lnTo>
                    <a:pt x="46" y="312"/>
                  </a:lnTo>
                  <a:lnTo>
                    <a:pt x="42" y="321"/>
                  </a:lnTo>
                  <a:lnTo>
                    <a:pt x="41" y="353"/>
                  </a:lnTo>
                  <a:lnTo>
                    <a:pt x="37" y="366"/>
                  </a:lnTo>
                  <a:lnTo>
                    <a:pt x="38" y="409"/>
                  </a:lnTo>
                  <a:lnTo>
                    <a:pt x="36" y="419"/>
                  </a:lnTo>
                  <a:lnTo>
                    <a:pt x="36" y="431"/>
                  </a:lnTo>
                  <a:lnTo>
                    <a:pt x="30" y="457"/>
                  </a:lnTo>
                  <a:lnTo>
                    <a:pt x="28" y="464"/>
                  </a:lnTo>
                  <a:lnTo>
                    <a:pt x="30" y="466"/>
                  </a:lnTo>
                  <a:lnTo>
                    <a:pt x="31" y="466"/>
                  </a:lnTo>
                  <a:lnTo>
                    <a:pt x="32" y="474"/>
                  </a:lnTo>
                  <a:lnTo>
                    <a:pt x="26" y="478"/>
                  </a:lnTo>
                  <a:lnTo>
                    <a:pt x="20" y="488"/>
                  </a:lnTo>
                  <a:lnTo>
                    <a:pt x="15" y="515"/>
                  </a:lnTo>
                  <a:lnTo>
                    <a:pt x="17" y="529"/>
                  </a:lnTo>
                  <a:lnTo>
                    <a:pt x="20" y="555"/>
                  </a:lnTo>
                  <a:lnTo>
                    <a:pt x="27" y="576"/>
                  </a:lnTo>
                  <a:lnTo>
                    <a:pt x="28" y="580"/>
                  </a:lnTo>
                  <a:lnTo>
                    <a:pt x="31" y="590"/>
                  </a:lnTo>
                  <a:lnTo>
                    <a:pt x="39" y="624"/>
                  </a:lnTo>
                  <a:lnTo>
                    <a:pt x="36" y="646"/>
                  </a:lnTo>
                  <a:lnTo>
                    <a:pt x="36" y="667"/>
                  </a:lnTo>
                  <a:lnTo>
                    <a:pt x="30" y="678"/>
                  </a:lnTo>
                  <a:lnTo>
                    <a:pt x="22" y="688"/>
                  </a:lnTo>
                  <a:lnTo>
                    <a:pt x="22" y="697"/>
                  </a:lnTo>
                  <a:lnTo>
                    <a:pt x="24" y="701"/>
                  </a:lnTo>
                  <a:lnTo>
                    <a:pt x="30" y="706"/>
                  </a:lnTo>
                  <a:lnTo>
                    <a:pt x="54" y="747"/>
                  </a:lnTo>
                  <a:lnTo>
                    <a:pt x="55" y="752"/>
                  </a:lnTo>
                  <a:lnTo>
                    <a:pt x="54" y="758"/>
                  </a:lnTo>
                  <a:lnTo>
                    <a:pt x="54" y="769"/>
                  </a:lnTo>
                  <a:lnTo>
                    <a:pt x="63" y="806"/>
                  </a:lnTo>
                  <a:lnTo>
                    <a:pt x="69" y="813"/>
                  </a:lnTo>
                  <a:lnTo>
                    <a:pt x="78" y="824"/>
                  </a:lnTo>
                  <a:lnTo>
                    <a:pt x="95" y="841"/>
                  </a:lnTo>
                  <a:lnTo>
                    <a:pt x="98" y="850"/>
                  </a:lnTo>
                  <a:lnTo>
                    <a:pt x="98" y="857"/>
                  </a:lnTo>
                  <a:lnTo>
                    <a:pt x="100" y="862"/>
                  </a:lnTo>
                  <a:lnTo>
                    <a:pt x="108" y="868"/>
                  </a:lnTo>
                  <a:lnTo>
                    <a:pt x="114" y="868"/>
                  </a:lnTo>
                  <a:lnTo>
                    <a:pt x="116" y="872"/>
                  </a:lnTo>
                  <a:lnTo>
                    <a:pt x="119" y="872"/>
                  </a:lnTo>
                  <a:lnTo>
                    <a:pt x="122" y="870"/>
                  </a:lnTo>
                  <a:lnTo>
                    <a:pt x="123" y="868"/>
                  </a:lnTo>
                  <a:lnTo>
                    <a:pt x="124" y="854"/>
                  </a:lnTo>
                  <a:lnTo>
                    <a:pt x="138" y="854"/>
                  </a:lnTo>
                  <a:lnTo>
                    <a:pt x="150" y="859"/>
                  </a:lnTo>
                  <a:lnTo>
                    <a:pt x="144" y="864"/>
                  </a:lnTo>
                  <a:lnTo>
                    <a:pt x="138" y="865"/>
                  </a:lnTo>
                  <a:lnTo>
                    <a:pt x="133" y="870"/>
                  </a:lnTo>
                  <a:lnTo>
                    <a:pt x="134" y="876"/>
                  </a:lnTo>
                  <a:lnTo>
                    <a:pt x="144" y="894"/>
                  </a:lnTo>
                  <a:lnTo>
                    <a:pt x="145" y="899"/>
                  </a:lnTo>
                  <a:lnTo>
                    <a:pt x="137" y="893"/>
                  </a:lnTo>
                  <a:lnTo>
                    <a:pt x="130" y="886"/>
                  </a:lnTo>
                  <a:lnTo>
                    <a:pt x="129" y="881"/>
                  </a:lnTo>
                  <a:lnTo>
                    <a:pt x="124" y="880"/>
                  </a:lnTo>
                  <a:lnTo>
                    <a:pt x="123" y="887"/>
                  </a:lnTo>
                  <a:lnTo>
                    <a:pt x="124" y="894"/>
                  </a:lnTo>
                  <a:lnTo>
                    <a:pt x="129" y="905"/>
                  </a:lnTo>
                  <a:lnTo>
                    <a:pt x="133" y="925"/>
                  </a:lnTo>
                  <a:lnTo>
                    <a:pt x="143" y="934"/>
                  </a:lnTo>
                  <a:lnTo>
                    <a:pt x="155" y="936"/>
                  </a:lnTo>
                  <a:lnTo>
                    <a:pt x="161" y="946"/>
                  </a:lnTo>
                  <a:lnTo>
                    <a:pt x="161" y="958"/>
                  </a:lnTo>
                  <a:lnTo>
                    <a:pt x="155" y="963"/>
                  </a:lnTo>
                  <a:lnTo>
                    <a:pt x="155" y="977"/>
                  </a:lnTo>
                  <a:lnTo>
                    <a:pt x="157" y="980"/>
                  </a:lnTo>
                  <a:lnTo>
                    <a:pt x="180" y="1004"/>
                  </a:lnTo>
                  <a:lnTo>
                    <a:pt x="192" y="1023"/>
                  </a:lnTo>
                  <a:lnTo>
                    <a:pt x="207" y="1038"/>
                  </a:lnTo>
                  <a:lnTo>
                    <a:pt x="213" y="1042"/>
                  </a:lnTo>
                  <a:lnTo>
                    <a:pt x="214" y="1053"/>
                  </a:lnTo>
                  <a:lnTo>
                    <a:pt x="223" y="1056"/>
                  </a:lnTo>
                  <a:lnTo>
                    <a:pt x="227" y="1064"/>
                  </a:lnTo>
                  <a:lnTo>
                    <a:pt x="227" y="1066"/>
                  </a:lnTo>
                  <a:lnTo>
                    <a:pt x="226" y="1072"/>
                  </a:lnTo>
                  <a:lnTo>
                    <a:pt x="226" y="1081"/>
                  </a:lnTo>
                  <a:lnTo>
                    <a:pt x="229" y="1096"/>
                  </a:lnTo>
                  <a:lnTo>
                    <a:pt x="231" y="1099"/>
                  </a:lnTo>
                  <a:lnTo>
                    <a:pt x="238" y="1102"/>
                  </a:lnTo>
                  <a:lnTo>
                    <a:pt x="257" y="1104"/>
                  </a:lnTo>
                  <a:lnTo>
                    <a:pt x="268" y="1110"/>
                  </a:lnTo>
                  <a:lnTo>
                    <a:pt x="273" y="1108"/>
                  </a:lnTo>
                  <a:lnTo>
                    <a:pt x="280" y="1109"/>
                  </a:lnTo>
                  <a:lnTo>
                    <a:pt x="289" y="1114"/>
                  </a:lnTo>
                  <a:lnTo>
                    <a:pt x="299" y="1118"/>
                  </a:lnTo>
                  <a:lnTo>
                    <a:pt x="302" y="1124"/>
                  </a:lnTo>
                  <a:lnTo>
                    <a:pt x="318" y="1130"/>
                  </a:lnTo>
                  <a:lnTo>
                    <a:pt x="324" y="1134"/>
                  </a:lnTo>
                  <a:lnTo>
                    <a:pt x="328" y="1137"/>
                  </a:lnTo>
                  <a:lnTo>
                    <a:pt x="331" y="1131"/>
                  </a:lnTo>
                  <a:lnTo>
                    <a:pt x="336" y="1131"/>
                  </a:lnTo>
                  <a:lnTo>
                    <a:pt x="339" y="1134"/>
                  </a:lnTo>
                  <a:lnTo>
                    <a:pt x="348" y="1141"/>
                  </a:lnTo>
                  <a:lnTo>
                    <a:pt x="349" y="1151"/>
                  </a:lnTo>
                  <a:lnTo>
                    <a:pt x="350" y="1153"/>
                  </a:lnTo>
                  <a:lnTo>
                    <a:pt x="364" y="1155"/>
                  </a:lnTo>
                  <a:lnTo>
                    <a:pt x="376" y="1161"/>
                  </a:lnTo>
                  <a:lnTo>
                    <a:pt x="383" y="1167"/>
                  </a:lnTo>
                  <a:lnTo>
                    <a:pt x="397" y="1183"/>
                  </a:lnTo>
                  <a:lnTo>
                    <a:pt x="406" y="1192"/>
                  </a:lnTo>
                  <a:lnTo>
                    <a:pt x="412" y="1201"/>
                  </a:lnTo>
                  <a:lnTo>
                    <a:pt x="415" y="1227"/>
                  </a:lnTo>
                  <a:lnTo>
                    <a:pt x="417" y="1233"/>
                  </a:lnTo>
                  <a:lnTo>
                    <a:pt x="541" y="1223"/>
                  </a:lnTo>
                  <a:lnTo>
                    <a:pt x="542" y="1230"/>
                  </a:lnTo>
                  <a:lnTo>
                    <a:pt x="751" y="1307"/>
                  </a:lnTo>
                  <a:lnTo>
                    <a:pt x="854" y="1307"/>
                  </a:lnTo>
                  <a:lnTo>
                    <a:pt x="898" y="1307"/>
                  </a:lnTo>
                  <a:lnTo>
                    <a:pt x="899" y="1277"/>
                  </a:lnTo>
                  <a:lnTo>
                    <a:pt x="989" y="1276"/>
                  </a:lnTo>
                  <a:lnTo>
                    <a:pt x="999" y="1282"/>
                  </a:lnTo>
                  <a:lnTo>
                    <a:pt x="1004" y="1285"/>
                  </a:lnTo>
                  <a:lnTo>
                    <a:pt x="1011" y="1297"/>
                  </a:lnTo>
                  <a:lnTo>
                    <a:pt x="1023" y="1303"/>
                  </a:lnTo>
                  <a:lnTo>
                    <a:pt x="1032" y="1316"/>
                  </a:lnTo>
                  <a:lnTo>
                    <a:pt x="1052" y="1333"/>
                  </a:lnTo>
                  <a:lnTo>
                    <a:pt x="1081" y="1352"/>
                  </a:lnTo>
                  <a:lnTo>
                    <a:pt x="1095" y="1403"/>
                  </a:lnTo>
                  <a:lnTo>
                    <a:pt x="1109" y="1421"/>
                  </a:lnTo>
                  <a:lnTo>
                    <a:pt x="1128" y="1437"/>
                  </a:lnTo>
                  <a:lnTo>
                    <a:pt x="1152" y="1453"/>
                  </a:lnTo>
                  <a:lnTo>
                    <a:pt x="1176" y="1458"/>
                  </a:lnTo>
                  <a:lnTo>
                    <a:pt x="1199" y="1411"/>
                  </a:lnTo>
                  <a:lnTo>
                    <a:pt x="1202" y="1408"/>
                  </a:lnTo>
                  <a:lnTo>
                    <a:pt x="1213" y="1403"/>
                  </a:lnTo>
                  <a:lnTo>
                    <a:pt x="1224" y="1406"/>
                  </a:lnTo>
                  <a:lnTo>
                    <a:pt x="1269" y="1404"/>
                  </a:lnTo>
                  <a:lnTo>
                    <a:pt x="1277" y="1414"/>
                  </a:lnTo>
                  <a:lnTo>
                    <a:pt x="1294" y="1430"/>
                  </a:lnTo>
                  <a:lnTo>
                    <a:pt x="1300" y="1440"/>
                  </a:lnTo>
                  <a:lnTo>
                    <a:pt x="1311" y="1448"/>
                  </a:lnTo>
                  <a:lnTo>
                    <a:pt x="1331" y="1494"/>
                  </a:lnTo>
                  <a:lnTo>
                    <a:pt x="1347" y="1511"/>
                  </a:lnTo>
                  <a:lnTo>
                    <a:pt x="1355" y="1531"/>
                  </a:lnTo>
                  <a:lnTo>
                    <a:pt x="1372" y="1542"/>
                  </a:lnTo>
                  <a:lnTo>
                    <a:pt x="1387" y="1589"/>
                  </a:lnTo>
                  <a:lnTo>
                    <a:pt x="1404" y="1615"/>
                  </a:lnTo>
                  <a:lnTo>
                    <a:pt x="1421" y="1626"/>
                  </a:lnTo>
                  <a:lnTo>
                    <a:pt x="1435" y="1628"/>
                  </a:lnTo>
                  <a:lnTo>
                    <a:pt x="1450" y="1636"/>
                  </a:lnTo>
                  <a:lnTo>
                    <a:pt x="1477" y="1639"/>
                  </a:lnTo>
                  <a:lnTo>
                    <a:pt x="1495" y="1647"/>
                  </a:lnTo>
                  <a:lnTo>
                    <a:pt x="1512" y="1648"/>
                  </a:lnTo>
                  <a:lnTo>
                    <a:pt x="1514" y="1647"/>
                  </a:lnTo>
                  <a:lnTo>
                    <a:pt x="1509" y="1644"/>
                  </a:lnTo>
                  <a:lnTo>
                    <a:pt x="1505" y="1632"/>
                  </a:lnTo>
                  <a:lnTo>
                    <a:pt x="1503" y="1625"/>
                  </a:lnTo>
                  <a:lnTo>
                    <a:pt x="1501" y="1624"/>
                  </a:lnTo>
                  <a:lnTo>
                    <a:pt x="1495" y="1598"/>
                  </a:lnTo>
                  <a:lnTo>
                    <a:pt x="1494" y="1588"/>
                  </a:lnTo>
                  <a:lnTo>
                    <a:pt x="1499" y="1585"/>
                  </a:lnTo>
                  <a:lnTo>
                    <a:pt x="1499" y="1572"/>
                  </a:lnTo>
                  <a:lnTo>
                    <a:pt x="1498" y="1571"/>
                  </a:lnTo>
                  <a:lnTo>
                    <a:pt x="1491" y="1570"/>
                  </a:lnTo>
                  <a:lnTo>
                    <a:pt x="1489" y="1567"/>
                  </a:lnTo>
                  <a:lnTo>
                    <a:pt x="1490" y="1564"/>
                  </a:lnTo>
                  <a:lnTo>
                    <a:pt x="1498" y="1564"/>
                  </a:lnTo>
                  <a:lnTo>
                    <a:pt x="1500" y="1566"/>
                  </a:lnTo>
                  <a:lnTo>
                    <a:pt x="1505" y="1564"/>
                  </a:lnTo>
                  <a:lnTo>
                    <a:pt x="1506" y="1556"/>
                  </a:lnTo>
                  <a:lnTo>
                    <a:pt x="1506" y="1543"/>
                  </a:lnTo>
                  <a:lnTo>
                    <a:pt x="1501" y="1533"/>
                  </a:lnTo>
                  <a:lnTo>
                    <a:pt x="1516" y="1531"/>
                  </a:lnTo>
                  <a:lnTo>
                    <a:pt x="1521" y="1521"/>
                  </a:lnTo>
                  <a:lnTo>
                    <a:pt x="1520" y="1518"/>
                  </a:lnTo>
                  <a:lnTo>
                    <a:pt x="1515" y="1519"/>
                  </a:lnTo>
                  <a:lnTo>
                    <a:pt x="1515" y="1515"/>
                  </a:lnTo>
                  <a:lnTo>
                    <a:pt x="1525" y="1508"/>
                  </a:lnTo>
                  <a:lnTo>
                    <a:pt x="1528" y="1510"/>
                  </a:lnTo>
                  <a:lnTo>
                    <a:pt x="1533" y="1502"/>
                  </a:lnTo>
                  <a:lnTo>
                    <a:pt x="1534" y="1500"/>
                  </a:lnTo>
                  <a:lnTo>
                    <a:pt x="1537" y="1496"/>
                  </a:lnTo>
                  <a:lnTo>
                    <a:pt x="1547" y="1496"/>
                  </a:lnTo>
                  <a:lnTo>
                    <a:pt x="1550" y="1494"/>
                  </a:lnTo>
                  <a:lnTo>
                    <a:pt x="1552" y="1489"/>
                  </a:lnTo>
                  <a:lnTo>
                    <a:pt x="1546" y="1485"/>
                  </a:lnTo>
                  <a:lnTo>
                    <a:pt x="1546" y="1480"/>
                  </a:lnTo>
                  <a:lnTo>
                    <a:pt x="1547" y="1476"/>
                  </a:lnTo>
                  <a:lnTo>
                    <a:pt x="1552" y="1479"/>
                  </a:lnTo>
                  <a:lnTo>
                    <a:pt x="1555" y="1481"/>
                  </a:lnTo>
                  <a:lnTo>
                    <a:pt x="1557" y="1481"/>
                  </a:lnTo>
                  <a:lnTo>
                    <a:pt x="1557" y="1476"/>
                  </a:lnTo>
                  <a:lnTo>
                    <a:pt x="1558" y="1475"/>
                  </a:lnTo>
                  <a:lnTo>
                    <a:pt x="1559" y="1476"/>
                  </a:lnTo>
                  <a:lnTo>
                    <a:pt x="1563" y="1480"/>
                  </a:lnTo>
                  <a:lnTo>
                    <a:pt x="1564" y="1480"/>
                  </a:lnTo>
                  <a:lnTo>
                    <a:pt x="1566" y="1479"/>
                  </a:lnTo>
                  <a:lnTo>
                    <a:pt x="1569" y="1475"/>
                  </a:lnTo>
                  <a:lnTo>
                    <a:pt x="1570" y="1474"/>
                  </a:lnTo>
                  <a:lnTo>
                    <a:pt x="1571" y="1483"/>
                  </a:lnTo>
                  <a:lnTo>
                    <a:pt x="1587" y="1476"/>
                  </a:lnTo>
                  <a:lnTo>
                    <a:pt x="1590" y="1478"/>
                  </a:lnTo>
                  <a:lnTo>
                    <a:pt x="1590" y="1479"/>
                  </a:lnTo>
                  <a:lnTo>
                    <a:pt x="1585" y="1481"/>
                  </a:lnTo>
                  <a:lnTo>
                    <a:pt x="1575" y="1485"/>
                  </a:lnTo>
                  <a:lnTo>
                    <a:pt x="1566" y="1489"/>
                  </a:lnTo>
                  <a:lnTo>
                    <a:pt x="1565" y="1492"/>
                  </a:lnTo>
                  <a:lnTo>
                    <a:pt x="1568" y="1492"/>
                  </a:lnTo>
                  <a:lnTo>
                    <a:pt x="1584" y="1486"/>
                  </a:lnTo>
                  <a:lnTo>
                    <a:pt x="1598" y="1479"/>
                  </a:lnTo>
                  <a:lnTo>
                    <a:pt x="1606" y="1473"/>
                  </a:lnTo>
                  <a:lnTo>
                    <a:pt x="1619" y="1463"/>
                  </a:lnTo>
                  <a:lnTo>
                    <a:pt x="1622" y="1459"/>
                  </a:lnTo>
                  <a:lnTo>
                    <a:pt x="1628" y="1443"/>
                  </a:lnTo>
                  <a:lnTo>
                    <a:pt x="1629" y="1410"/>
                  </a:lnTo>
                  <a:lnTo>
                    <a:pt x="1632" y="1408"/>
                  </a:lnTo>
                  <a:lnTo>
                    <a:pt x="1635" y="1406"/>
                  </a:lnTo>
                  <a:lnTo>
                    <a:pt x="1638" y="1406"/>
                  </a:lnTo>
                  <a:lnTo>
                    <a:pt x="1638" y="1419"/>
                  </a:lnTo>
                  <a:lnTo>
                    <a:pt x="1645" y="1419"/>
                  </a:lnTo>
                  <a:lnTo>
                    <a:pt x="1643" y="1422"/>
                  </a:lnTo>
                  <a:lnTo>
                    <a:pt x="1636" y="1425"/>
                  </a:lnTo>
                  <a:lnTo>
                    <a:pt x="1639" y="1426"/>
                  </a:lnTo>
                  <a:lnTo>
                    <a:pt x="1659" y="1419"/>
                  </a:lnTo>
                  <a:lnTo>
                    <a:pt x="1671" y="1411"/>
                  </a:lnTo>
                  <a:lnTo>
                    <a:pt x="1688" y="1411"/>
                  </a:lnTo>
                  <a:lnTo>
                    <a:pt x="1719" y="1406"/>
                  </a:lnTo>
                  <a:lnTo>
                    <a:pt x="1740" y="1413"/>
                  </a:lnTo>
                  <a:lnTo>
                    <a:pt x="1751" y="1418"/>
                  </a:lnTo>
                  <a:lnTo>
                    <a:pt x="1763" y="1420"/>
                  </a:lnTo>
                  <a:lnTo>
                    <a:pt x="1775" y="1420"/>
                  </a:lnTo>
                  <a:lnTo>
                    <a:pt x="1781" y="1414"/>
                  </a:lnTo>
                  <a:lnTo>
                    <a:pt x="1781" y="1409"/>
                  </a:lnTo>
                  <a:lnTo>
                    <a:pt x="1784" y="1405"/>
                  </a:lnTo>
                  <a:lnTo>
                    <a:pt x="1794" y="1405"/>
                  </a:lnTo>
                  <a:lnTo>
                    <a:pt x="1810" y="1414"/>
                  </a:lnTo>
                  <a:lnTo>
                    <a:pt x="1816" y="1421"/>
                  </a:lnTo>
                  <a:lnTo>
                    <a:pt x="1822" y="1422"/>
                  </a:lnTo>
                  <a:lnTo>
                    <a:pt x="1833" y="1440"/>
                  </a:lnTo>
                  <a:lnTo>
                    <a:pt x="1845" y="1440"/>
                  </a:lnTo>
                  <a:lnTo>
                    <a:pt x="1848" y="1442"/>
                  </a:lnTo>
                  <a:lnTo>
                    <a:pt x="1856" y="1445"/>
                  </a:lnTo>
                  <a:lnTo>
                    <a:pt x="1864" y="1441"/>
                  </a:lnTo>
                  <a:lnTo>
                    <a:pt x="1870" y="1445"/>
                  </a:lnTo>
                  <a:lnTo>
                    <a:pt x="1875" y="1442"/>
                  </a:lnTo>
                  <a:lnTo>
                    <a:pt x="1880" y="1442"/>
                  </a:lnTo>
                  <a:lnTo>
                    <a:pt x="1890" y="1445"/>
                  </a:lnTo>
                  <a:lnTo>
                    <a:pt x="1897" y="1436"/>
                  </a:lnTo>
                  <a:lnTo>
                    <a:pt x="1898" y="1433"/>
                  </a:lnTo>
                  <a:lnTo>
                    <a:pt x="1897" y="1429"/>
                  </a:lnTo>
                  <a:lnTo>
                    <a:pt x="1899" y="1427"/>
                  </a:lnTo>
                  <a:lnTo>
                    <a:pt x="1904" y="1427"/>
                  </a:lnTo>
                  <a:lnTo>
                    <a:pt x="1912" y="1435"/>
                  </a:lnTo>
                  <a:lnTo>
                    <a:pt x="1923" y="1440"/>
                  </a:lnTo>
                  <a:lnTo>
                    <a:pt x="1934" y="1453"/>
                  </a:lnTo>
                  <a:lnTo>
                    <a:pt x="1937" y="1452"/>
                  </a:lnTo>
                  <a:lnTo>
                    <a:pt x="1945" y="1449"/>
                  </a:lnTo>
                  <a:lnTo>
                    <a:pt x="1946" y="1445"/>
                  </a:lnTo>
                  <a:lnTo>
                    <a:pt x="1941" y="1438"/>
                  </a:lnTo>
                  <a:lnTo>
                    <a:pt x="1925" y="1430"/>
                  </a:lnTo>
                  <a:lnTo>
                    <a:pt x="1918" y="1420"/>
                  </a:lnTo>
                  <a:lnTo>
                    <a:pt x="1918" y="1418"/>
                  </a:lnTo>
                  <a:lnTo>
                    <a:pt x="1923" y="1410"/>
                  </a:lnTo>
                  <a:lnTo>
                    <a:pt x="1934" y="1402"/>
                  </a:lnTo>
                  <a:lnTo>
                    <a:pt x="1936" y="1387"/>
                  </a:lnTo>
                  <a:lnTo>
                    <a:pt x="1934" y="1386"/>
                  </a:lnTo>
                  <a:lnTo>
                    <a:pt x="1933" y="1384"/>
                  </a:lnTo>
                  <a:lnTo>
                    <a:pt x="1920" y="1389"/>
                  </a:lnTo>
                  <a:lnTo>
                    <a:pt x="1914" y="1395"/>
                  </a:lnTo>
                  <a:lnTo>
                    <a:pt x="1910" y="1394"/>
                  </a:lnTo>
                  <a:lnTo>
                    <a:pt x="1908" y="1383"/>
                  </a:lnTo>
                  <a:lnTo>
                    <a:pt x="1905" y="1382"/>
                  </a:lnTo>
                  <a:lnTo>
                    <a:pt x="1902" y="1383"/>
                  </a:lnTo>
                  <a:lnTo>
                    <a:pt x="1893" y="1388"/>
                  </a:lnTo>
                  <a:lnTo>
                    <a:pt x="1883" y="1389"/>
                  </a:lnTo>
                  <a:lnTo>
                    <a:pt x="1876" y="1382"/>
                  </a:lnTo>
                  <a:lnTo>
                    <a:pt x="1878" y="1371"/>
                  </a:lnTo>
                  <a:lnTo>
                    <a:pt x="1891" y="1367"/>
                  </a:lnTo>
                  <a:lnTo>
                    <a:pt x="1905" y="1375"/>
                  </a:lnTo>
                  <a:lnTo>
                    <a:pt x="1921" y="1377"/>
                  </a:lnTo>
                  <a:lnTo>
                    <a:pt x="1934" y="1371"/>
                  </a:lnTo>
                  <a:lnTo>
                    <a:pt x="1942" y="1373"/>
                  </a:lnTo>
                  <a:lnTo>
                    <a:pt x="1953" y="1366"/>
                  </a:lnTo>
                  <a:lnTo>
                    <a:pt x="1987" y="1368"/>
                  </a:lnTo>
                  <a:lnTo>
                    <a:pt x="1995" y="1370"/>
                  </a:lnTo>
                  <a:lnTo>
                    <a:pt x="1999" y="1367"/>
                  </a:lnTo>
                  <a:lnTo>
                    <a:pt x="2007" y="1334"/>
                  </a:lnTo>
                  <a:lnTo>
                    <a:pt x="2010" y="1341"/>
                  </a:lnTo>
                  <a:lnTo>
                    <a:pt x="2010" y="1350"/>
                  </a:lnTo>
                  <a:lnTo>
                    <a:pt x="2012" y="1363"/>
                  </a:lnTo>
                  <a:lnTo>
                    <a:pt x="2012" y="1367"/>
                  </a:lnTo>
                  <a:lnTo>
                    <a:pt x="2010" y="1373"/>
                  </a:lnTo>
                  <a:lnTo>
                    <a:pt x="2011" y="1377"/>
                  </a:lnTo>
                  <a:lnTo>
                    <a:pt x="2020" y="1376"/>
                  </a:lnTo>
                  <a:lnTo>
                    <a:pt x="2041" y="1370"/>
                  </a:lnTo>
                  <a:lnTo>
                    <a:pt x="2049" y="1361"/>
                  </a:lnTo>
                  <a:lnTo>
                    <a:pt x="2054" y="1361"/>
                  </a:lnTo>
                  <a:lnTo>
                    <a:pt x="2059" y="1356"/>
                  </a:lnTo>
                  <a:lnTo>
                    <a:pt x="2061" y="1356"/>
                  </a:lnTo>
                  <a:lnTo>
                    <a:pt x="2061" y="1359"/>
                  </a:lnTo>
                  <a:lnTo>
                    <a:pt x="2058" y="1366"/>
                  </a:lnTo>
                  <a:lnTo>
                    <a:pt x="2065" y="1366"/>
                  </a:lnTo>
                  <a:lnTo>
                    <a:pt x="2087" y="1361"/>
                  </a:lnTo>
                  <a:lnTo>
                    <a:pt x="2098" y="1361"/>
                  </a:lnTo>
                  <a:lnTo>
                    <a:pt x="2103" y="1362"/>
                  </a:lnTo>
                  <a:lnTo>
                    <a:pt x="2102" y="1366"/>
                  </a:lnTo>
                  <a:lnTo>
                    <a:pt x="2100" y="1367"/>
                  </a:lnTo>
                  <a:lnTo>
                    <a:pt x="2100" y="1370"/>
                  </a:lnTo>
                  <a:lnTo>
                    <a:pt x="2107" y="1373"/>
                  </a:lnTo>
                  <a:lnTo>
                    <a:pt x="2117" y="1377"/>
                  </a:lnTo>
                  <a:lnTo>
                    <a:pt x="2143" y="1392"/>
                  </a:lnTo>
                  <a:lnTo>
                    <a:pt x="2147" y="1397"/>
                  </a:lnTo>
                  <a:lnTo>
                    <a:pt x="2152" y="1406"/>
                  </a:lnTo>
                  <a:lnTo>
                    <a:pt x="2157" y="1410"/>
                  </a:lnTo>
                  <a:lnTo>
                    <a:pt x="2171" y="1406"/>
                  </a:lnTo>
                  <a:lnTo>
                    <a:pt x="2186" y="1404"/>
                  </a:lnTo>
                  <a:lnTo>
                    <a:pt x="2199" y="1397"/>
                  </a:lnTo>
                  <a:lnTo>
                    <a:pt x="2205" y="1397"/>
                  </a:lnTo>
                  <a:lnTo>
                    <a:pt x="2206" y="1397"/>
                  </a:lnTo>
                  <a:lnTo>
                    <a:pt x="2208" y="1390"/>
                  </a:lnTo>
                  <a:lnTo>
                    <a:pt x="2213" y="1387"/>
                  </a:lnTo>
                  <a:lnTo>
                    <a:pt x="2221" y="1387"/>
                  </a:lnTo>
                  <a:lnTo>
                    <a:pt x="2226" y="1387"/>
                  </a:lnTo>
                  <a:lnTo>
                    <a:pt x="2236" y="1390"/>
                  </a:lnTo>
                  <a:lnTo>
                    <a:pt x="2243" y="1398"/>
                  </a:lnTo>
                  <a:lnTo>
                    <a:pt x="2253" y="1409"/>
                  </a:lnTo>
                  <a:lnTo>
                    <a:pt x="2258" y="1411"/>
                  </a:lnTo>
                  <a:lnTo>
                    <a:pt x="2259" y="1421"/>
                  </a:lnTo>
                  <a:lnTo>
                    <a:pt x="2264" y="1424"/>
                  </a:lnTo>
                  <a:lnTo>
                    <a:pt x="2274" y="1437"/>
                  </a:lnTo>
                  <a:lnTo>
                    <a:pt x="2280" y="1441"/>
                  </a:lnTo>
                  <a:lnTo>
                    <a:pt x="2292" y="1446"/>
                  </a:lnTo>
                  <a:lnTo>
                    <a:pt x="2295" y="1449"/>
                  </a:lnTo>
                  <a:lnTo>
                    <a:pt x="2296" y="1457"/>
                  </a:lnTo>
                  <a:lnTo>
                    <a:pt x="2297" y="1476"/>
                  </a:lnTo>
                  <a:lnTo>
                    <a:pt x="2292" y="1511"/>
                  </a:lnTo>
                  <a:lnTo>
                    <a:pt x="2292" y="1517"/>
                  </a:lnTo>
                  <a:lnTo>
                    <a:pt x="2295" y="1527"/>
                  </a:lnTo>
                  <a:lnTo>
                    <a:pt x="2295" y="1528"/>
                  </a:lnTo>
                  <a:lnTo>
                    <a:pt x="2300" y="1528"/>
                  </a:lnTo>
                  <a:lnTo>
                    <a:pt x="2301" y="1518"/>
                  </a:lnTo>
                  <a:lnTo>
                    <a:pt x="2305" y="1521"/>
                  </a:lnTo>
                  <a:lnTo>
                    <a:pt x="2308" y="1524"/>
                  </a:lnTo>
                  <a:lnTo>
                    <a:pt x="2305" y="1537"/>
                  </a:lnTo>
                  <a:lnTo>
                    <a:pt x="2303" y="1545"/>
                  </a:lnTo>
                  <a:lnTo>
                    <a:pt x="2305" y="1556"/>
                  </a:lnTo>
                  <a:lnTo>
                    <a:pt x="2310" y="1566"/>
                  </a:lnTo>
                  <a:lnTo>
                    <a:pt x="2323" y="1587"/>
                  </a:lnTo>
                  <a:lnTo>
                    <a:pt x="2326" y="1587"/>
                  </a:lnTo>
                  <a:lnTo>
                    <a:pt x="2333" y="1585"/>
                  </a:lnTo>
                  <a:lnTo>
                    <a:pt x="2335" y="1602"/>
                  </a:lnTo>
                  <a:lnTo>
                    <a:pt x="2340" y="1601"/>
                  </a:lnTo>
                  <a:lnTo>
                    <a:pt x="2340" y="1601"/>
                  </a:lnTo>
                  <a:lnTo>
                    <a:pt x="2338" y="1605"/>
                  </a:lnTo>
                  <a:lnTo>
                    <a:pt x="2337" y="1609"/>
                  </a:lnTo>
                  <a:lnTo>
                    <a:pt x="2345" y="1623"/>
                  </a:lnTo>
                  <a:lnTo>
                    <a:pt x="2349" y="1635"/>
                  </a:lnTo>
                  <a:lnTo>
                    <a:pt x="2353" y="1641"/>
                  </a:lnTo>
                  <a:lnTo>
                    <a:pt x="2358" y="1647"/>
                  </a:lnTo>
                  <a:lnTo>
                    <a:pt x="2366" y="1647"/>
                  </a:lnTo>
                  <a:lnTo>
                    <a:pt x="2371" y="1653"/>
                  </a:lnTo>
                  <a:lnTo>
                    <a:pt x="2381" y="1674"/>
                  </a:lnTo>
                  <a:lnTo>
                    <a:pt x="2381" y="1688"/>
                  </a:lnTo>
                  <a:lnTo>
                    <a:pt x="2382" y="1690"/>
                  </a:lnTo>
                  <a:lnTo>
                    <a:pt x="2386" y="1693"/>
                  </a:lnTo>
                  <a:lnTo>
                    <a:pt x="2399" y="1693"/>
                  </a:lnTo>
                  <a:lnTo>
                    <a:pt x="2409" y="1690"/>
                  </a:lnTo>
                  <a:lnTo>
                    <a:pt x="2421" y="1684"/>
                  </a:lnTo>
                  <a:lnTo>
                    <a:pt x="2429" y="1688"/>
                  </a:lnTo>
                  <a:lnTo>
                    <a:pt x="2432" y="1680"/>
                  </a:lnTo>
                  <a:lnTo>
                    <a:pt x="2429" y="1677"/>
                  </a:lnTo>
                  <a:lnTo>
                    <a:pt x="2434" y="1657"/>
                  </a:lnTo>
                  <a:lnTo>
                    <a:pt x="2440" y="1636"/>
                  </a:lnTo>
                  <a:lnTo>
                    <a:pt x="2442" y="1617"/>
                  </a:lnTo>
                  <a:lnTo>
                    <a:pt x="2440" y="1597"/>
                  </a:lnTo>
                  <a:lnTo>
                    <a:pt x="2441" y="1583"/>
                  </a:lnTo>
                  <a:lnTo>
                    <a:pt x="2424" y="1539"/>
                  </a:lnTo>
                  <a:lnTo>
                    <a:pt x="2414" y="1522"/>
                  </a:lnTo>
                  <a:lnTo>
                    <a:pt x="2412" y="1508"/>
                  </a:lnTo>
                  <a:lnTo>
                    <a:pt x="2414" y="1492"/>
                  </a:lnTo>
                  <a:lnTo>
                    <a:pt x="2412" y="1483"/>
                  </a:lnTo>
                  <a:lnTo>
                    <a:pt x="2404" y="1469"/>
                  </a:lnTo>
                  <a:lnTo>
                    <a:pt x="2387" y="1441"/>
                  </a:lnTo>
                  <a:lnTo>
                    <a:pt x="2374" y="1400"/>
                  </a:lnTo>
                  <a:lnTo>
                    <a:pt x="2362" y="1354"/>
                  </a:lnTo>
                  <a:lnTo>
                    <a:pt x="2365" y="1348"/>
                  </a:lnTo>
                  <a:lnTo>
                    <a:pt x="2365" y="1332"/>
                  </a:lnTo>
                  <a:lnTo>
                    <a:pt x="2371" y="1322"/>
                  </a:lnTo>
                  <a:lnTo>
                    <a:pt x="2374" y="1311"/>
                  </a:lnTo>
                  <a:lnTo>
                    <a:pt x="2377" y="1302"/>
                  </a:lnTo>
                  <a:lnTo>
                    <a:pt x="2389" y="1274"/>
                  </a:lnTo>
                  <a:lnTo>
                    <a:pt x="2396" y="1264"/>
                  </a:lnTo>
                  <a:lnTo>
                    <a:pt x="2398" y="1264"/>
                  </a:lnTo>
                  <a:lnTo>
                    <a:pt x="2398" y="1259"/>
                  </a:lnTo>
                  <a:lnTo>
                    <a:pt x="2399" y="1257"/>
                  </a:lnTo>
                  <a:lnTo>
                    <a:pt x="2408" y="1252"/>
                  </a:lnTo>
                  <a:lnTo>
                    <a:pt x="2413" y="1252"/>
                  </a:lnTo>
                  <a:lnTo>
                    <a:pt x="2417" y="1247"/>
                  </a:lnTo>
                  <a:lnTo>
                    <a:pt x="2414" y="1242"/>
                  </a:lnTo>
                  <a:lnTo>
                    <a:pt x="2409" y="1234"/>
                  </a:lnTo>
                  <a:lnTo>
                    <a:pt x="2409" y="1232"/>
                  </a:lnTo>
                  <a:lnTo>
                    <a:pt x="2409" y="1230"/>
                  </a:lnTo>
                  <a:lnTo>
                    <a:pt x="2425" y="1228"/>
                  </a:lnTo>
                  <a:lnTo>
                    <a:pt x="2441" y="1230"/>
                  </a:lnTo>
                  <a:lnTo>
                    <a:pt x="2446" y="1228"/>
                  </a:lnTo>
                  <a:lnTo>
                    <a:pt x="2468" y="1210"/>
                  </a:lnTo>
                  <a:lnTo>
                    <a:pt x="2471" y="1210"/>
                  </a:lnTo>
                  <a:lnTo>
                    <a:pt x="2475" y="1206"/>
                  </a:lnTo>
                  <a:lnTo>
                    <a:pt x="2478" y="1199"/>
                  </a:lnTo>
                  <a:lnTo>
                    <a:pt x="2487" y="1196"/>
                  </a:lnTo>
                  <a:lnTo>
                    <a:pt x="2493" y="1192"/>
                  </a:lnTo>
                  <a:lnTo>
                    <a:pt x="2495" y="1185"/>
                  </a:lnTo>
                  <a:lnTo>
                    <a:pt x="2493" y="1179"/>
                  </a:lnTo>
                  <a:lnTo>
                    <a:pt x="2499" y="1174"/>
                  </a:lnTo>
                  <a:lnTo>
                    <a:pt x="2505" y="1163"/>
                  </a:lnTo>
                  <a:lnTo>
                    <a:pt x="2512" y="1156"/>
                  </a:lnTo>
                  <a:lnTo>
                    <a:pt x="2526" y="1150"/>
                  </a:lnTo>
                  <a:lnTo>
                    <a:pt x="2527" y="1145"/>
                  </a:lnTo>
                  <a:lnTo>
                    <a:pt x="2533" y="1144"/>
                  </a:lnTo>
                  <a:lnTo>
                    <a:pt x="2550" y="1141"/>
                  </a:lnTo>
                  <a:lnTo>
                    <a:pt x="2569" y="1133"/>
                  </a:lnTo>
                  <a:lnTo>
                    <a:pt x="2571" y="1126"/>
                  </a:lnTo>
                  <a:lnTo>
                    <a:pt x="2574" y="1123"/>
                  </a:lnTo>
                  <a:lnTo>
                    <a:pt x="2579" y="1118"/>
                  </a:lnTo>
                  <a:lnTo>
                    <a:pt x="2585" y="1109"/>
                  </a:lnTo>
                  <a:lnTo>
                    <a:pt x="2592" y="1103"/>
                  </a:lnTo>
                  <a:lnTo>
                    <a:pt x="2611" y="1094"/>
                  </a:lnTo>
                  <a:lnTo>
                    <a:pt x="2631" y="1093"/>
                  </a:lnTo>
                  <a:lnTo>
                    <a:pt x="2646" y="1083"/>
                  </a:lnTo>
                  <a:lnTo>
                    <a:pt x="2649" y="1079"/>
                  </a:lnTo>
                  <a:lnTo>
                    <a:pt x="2649" y="1071"/>
                  </a:lnTo>
                  <a:lnTo>
                    <a:pt x="2640" y="1069"/>
                  </a:lnTo>
                  <a:lnTo>
                    <a:pt x="2635" y="1071"/>
                  </a:lnTo>
                  <a:lnTo>
                    <a:pt x="2634" y="1074"/>
                  </a:lnTo>
                  <a:lnTo>
                    <a:pt x="2634" y="1071"/>
                  </a:lnTo>
                  <a:lnTo>
                    <a:pt x="2634" y="1065"/>
                  </a:lnTo>
                  <a:lnTo>
                    <a:pt x="2639" y="1061"/>
                  </a:lnTo>
                  <a:lnTo>
                    <a:pt x="2640" y="1056"/>
                  </a:lnTo>
                  <a:lnTo>
                    <a:pt x="2645" y="1053"/>
                  </a:lnTo>
                  <a:lnTo>
                    <a:pt x="2641" y="1048"/>
                  </a:lnTo>
                  <a:lnTo>
                    <a:pt x="2625" y="1042"/>
                  </a:lnTo>
                  <a:lnTo>
                    <a:pt x="2639" y="1042"/>
                  </a:lnTo>
                  <a:lnTo>
                    <a:pt x="2645" y="1037"/>
                  </a:lnTo>
                  <a:lnTo>
                    <a:pt x="2647" y="1043"/>
                  </a:lnTo>
                  <a:lnTo>
                    <a:pt x="2651" y="1043"/>
                  </a:lnTo>
                  <a:lnTo>
                    <a:pt x="2655" y="1048"/>
                  </a:lnTo>
                  <a:lnTo>
                    <a:pt x="2665" y="1048"/>
                  </a:lnTo>
                  <a:lnTo>
                    <a:pt x="2671" y="1044"/>
                  </a:lnTo>
                  <a:lnTo>
                    <a:pt x="2679" y="1032"/>
                  </a:lnTo>
                  <a:lnTo>
                    <a:pt x="2686" y="1028"/>
                  </a:lnTo>
                  <a:lnTo>
                    <a:pt x="2686" y="1020"/>
                  </a:lnTo>
                  <a:lnTo>
                    <a:pt x="2684" y="1013"/>
                  </a:lnTo>
                  <a:lnTo>
                    <a:pt x="2679" y="1007"/>
                  </a:lnTo>
                  <a:lnTo>
                    <a:pt x="2674" y="1012"/>
                  </a:lnTo>
                  <a:lnTo>
                    <a:pt x="2670" y="1023"/>
                  </a:lnTo>
                  <a:lnTo>
                    <a:pt x="2670" y="1023"/>
                  </a:lnTo>
                  <a:lnTo>
                    <a:pt x="2667" y="1018"/>
                  </a:lnTo>
                  <a:lnTo>
                    <a:pt x="2666" y="1006"/>
                  </a:lnTo>
                  <a:lnTo>
                    <a:pt x="2641" y="1010"/>
                  </a:lnTo>
                  <a:lnTo>
                    <a:pt x="2635" y="1008"/>
                  </a:lnTo>
                  <a:lnTo>
                    <a:pt x="2634" y="1001"/>
                  </a:lnTo>
                  <a:lnTo>
                    <a:pt x="2634" y="986"/>
                  </a:lnTo>
                  <a:lnTo>
                    <a:pt x="2635" y="984"/>
                  </a:lnTo>
                  <a:lnTo>
                    <a:pt x="2639" y="997"/>
                  </a:lnTo>
                  <a:lnTo>
                    <a:pt x="2643" y="1000"/>
                  </a:lnTo>
                  <a:lnTo>
                    <a:pt x="2647" y="1000"/>
                  </a:lnTo>
                  <a:lnTo>
                    <a:pt x="2662" y="991"/>
                  </a:lnTo>
                  <a:lnTo>
                    <a:pt x="2666" y="993"/>
                  </a:lnTo>
                  <a:lnTo>
                    <a:pt x="2666" y="989"/>
                  </a:lnTo>
                  <a:lnTo>
                    <a:pt x="2672" y="991"/>
                  </a:lnTo>
                  <a:lnTo>
                    <a:pt x="2678" y="991"/>
                  </a:lnTo>
                  <a:lnTo>
                    <a:pt x="2682" y="999"/>
                  </a:lnTo>
                  <a:lnTo>
                    <a:pt x="2682" y="997"/>
                  </a:lnTo>
                  <a:lnTo>
                    <a:pt x="2679" y="990"/>
                  </a:lnTo>
                  <a:lnTo>
                    <a:pt x="2677" y="984"/>
                  </a:lnTo>
                  <a:lnTo>
                    <a:pt x="2674" y="975"/>
                  </a:lnTo>
                  <a:lnTo>
                    <a:pt x="2673" y="973"/>
                  </a:lnTo>
                  <a:lnTo>
                    <a:pt x="2676" y="957"/>
                  </a:lnTo>
                  <a:lnTo>
                    <a:pt x="2674" y="943"/>
                  </a:lnTo>
                  <a:lnTo>
                    <a:pt x="2657" y="938"/>
                  </a:lnTo>
                  <a:lnTo>
                    <a:pt x="2655" y="940"/>
                  </a:lnTo>
                  <a:lnTo>
                    <a:pt x="2654" y="942"/>
                  </a:lnTo>
                  <a:lnTo>
                    <a:pt x="2647" y="940"/>
                  </a:lnTo>
                  <a:lnTo>
                    <a:pt x="2643" y="936"/>
                  </a:lnTo>
                  <a:lnTo>
                    <a:pt x="2643" y="931"/>
                  </a:lnTo>
                  <a:lnTo>
                    <a:pt x="2652" y="931"/>
                  </a:lnTo>
                  <a:lnTo>
                    <a:pt x="2657" y="929"/>
                  </a:lnTo>
                  <a:lnTo>
                    <a:pt x="2656" y="925"/>
                  </a:lnTo>
                  <a:lnTo>
                    <a:pt x="2651" y="923"/>
                  </a:lnTo>
                  <a:lnTo>
                    <a:pt x="2649" y="916"/>
                  </a:lnTo>
                  <a:lnTo>
                    <a:pt x="2649" y="913"/>
                  </a:lnTo>
                  <a:lnTo>
                    <a:pt x="2654" y="910"/>
                  </a:lnTo>
                  <a:lnTo>
                    <a:pt x="2657" y="910"/>
                  </a:lnTo>
                  <a:lnTo>
                    <a:pt x="2654" y="903"/>
                  </a:lnTo>
                  <a:lnTo>
                    <a:pt x="2649" y="899"/>
                  </a:lnTo>
                  <a:lnTo>
                    <a:pt x="2647" y="892"/>
                  </a:lnTo>
                  <a:lnTo>
                    <a:pt x="2647" y="891"/>
                  </a:lnTo>
                  <a:lnTo>
                    <a:pt x="2651" y="889"/>
                  </a:lnTo>
                  <a:lnTo>
                    <a:pt x="2654" y="877"/>
                  </a:lnTo>
                  <a:lnTo>
                    <a:pt x="2654" y="871"/>
                  </a:lnTo>
                  <a:lnTo>
                    <a:pt x="2647" y="864"/>
                  </a:lnTo>
                  <a:lnTo>
                    <a:pt x="2635" y="857"/>
                  </a:lnTo>
                  <a:lnTo>
                    <a:pt x="2625" y="855"/>
                  </a:lnTo>
                  <a:lnTo>
                    <a:pt x="2616" y="846"/>
                  </a:lnTo>
                  <a:lnTo>
                    <a:pt x="2598" y="838"/>
                  </a:lnTo>
                  <a:lnTo>
                    <a:pt x="2597" y="835"/>
                  </a:lnTo>
                  <a:lnTo>
                    <a:pt x="2597" y="832"/>
                  </a:lnTo>
                  <a:lnTo>
                    <a:pt x="2600" y="825"/>
                  </a:lnTo>
                  <a:lnTo>
                    <a:pt x="2604" y="824"/>
                  </a:lnTo>
                  <a:lnTo>
                    <a:pt x="2604" y="827"/>
                  </a:lnTo>
                  <a:lnTo>
                    <a:pt x="2601" y="833"/>
                  </a:lnTo>
                  <a:lnTo>
                    <a:pt x="2603" y="835"/>
                  </a:lnTo>
                  <a:lnTo>
                    <a:pt x="2611" y="837"/>
                  </a:lnTo>
                  <a:lnTo>
                    <a:pt x="2622" y="843"/>
                  </a:lnTo>
                  <a:lnTo>
                    <a:pt x="2628" y="843"/>
                  </a:lnTo>
                  <a:lnTo>
                    <a:pt x="2631" y="846"/>
                  </a:lnTo>
                  <a:lnTo>
                    <a:pt x="2639" y="849"/>
                  </a:lnTo>
                  <a:lnTo>
                    <a:pt x="2644" y="854"/>
                  </a:lnTo>
                  <a:lnTo>
                    <a:pt x="2651" y="857"/>
                  </a:lnTo>
                  <a:lnTo>
                    <a:pt x="2646" y="841"/>
                  </a:lnTo>
                  <a:lnTo>
                    <a:pt x="2640" y="835"/>
                  </a:lnTo>
                  <a:lnTo>
                    <a:pt x="2645" y="834"/>
                  </a:lnTo>
                  <a:lnTo>
                    <a:pt x="2645" y="833"/>
                  </a:lnTo>
                  <a:lnTo>
                    <a:pt x="2643" y="828"/>
                  </a:lnTo>
                  <a:lnTo>
                    <a:pt x="2641" y="816"/>
                  </a:lnTo>
                  <a:lnTo>
                    <a:pt x="2644" y="790"/>
                  </a:lnTo>
                  <a:lnTo>
                    <a:pt x="2641" y="781"/>
                  </a:lnTo>
                  <a:lnTo>
                    <a:pt x="2649" y="778"/>
                  </a:lnTo>
                  <a:lnTo>
                    <a:pt x="2662" y="767"/>
                  </a:lnTo>
                  <a:lnTo>
                    <a:pt x="2666" y="760"/>
                  </a:lnTo>
                  <a:lnTo>
                    <a:pt x="2668" y="755"/>
                  </a:lnTo>
                  <a:lnTo>
                    <a:pt x="2671" y="755"/>
                  </a:lnTo>
                  <a:lnTo>
                    <a:pt x="2673" y="758"/>
                  </a:lnTo>
                  <a:lnTo>
                    <a:pt x="2674" y="760"/>
                  </a:lnTo>
                  <a:lnTo>
                    <a:pt x="2672" y="767"/>
                  </a:lnTo>
                  <a:lnTo>
                    <a:pt x="2670" y="770"/>
                  </a:lnTo>
                  <a:lnTo>
                    <a:pt x="2665" y="773"/>
                  </a:lnTo>
                  <a:lnTo>
                    <a:pt x="2661" y="778"/>
                  </a:lnTo>
                  <a:lnTo>
                    <a:pt x="2661" y="782"/>
                  </a:lnTo>
                  <a:lnTo>
                    <a:pt x="2663" y="789"/>
                  </a:lnTo>
                  <a:lnTo>
                    <a:pt x="2662" y="792"/>
                  </a:lnTo>
                  <a:lnTo>
                    <a:pt x="2655" y="801"/>
                  </a:lnTo>
                  <a:lnTo>
                    <a:pt x="2656" y="803"/>
                  </a:lnTo>
                  <a:lnTo>
                    <a:pt x="2662" y="803"/>
                  </a:lnTo>
                  <a:lnTo>
                    <a:pt x="2663" y="806"/>
                  </a:lnTo>
                  <a:lnTo>
                    <a:pt x="2663" y="812"/>
                  </a:lnTo>
                  <a:lnTo>
                    <a:pt x="2663" y="821"/>
                  </a:lnTo>
                  <a:lnTo>
                    <a:pt x="2660" y="823"/>
                  </a:lnTo>
                  <a:lnTo>
                    <a:pt x="2657" y="827"/>
                  </a:lnTo>
                  <a:lnTo>
                    <a:pt x="2656" y="832"/>
                  </a:lnTo>
                  <a:lnTo>
                    <a:pt x="2657" y="838"/>
                  </a:lnTo>
                  <a:lnTo>
                    <a:pt x="2663" y="845"/>
                  </a:lnTo>
                  <a:lnTo>
                    <a:pt x="2672" y="846"/>
                  </a:lnTo>
                  <a:lnTo>
                    <a:pt x="2676" y="848"/>
                  </a:lnTo>
                  <a:lnTo>
                    <a:pt x="2681" y="859"/>
                  </a:lnTo>
                  <a:lnTo>
                    <a:pt x="2682" y="865"/>
                  </a:lnTo>
                  <a:lnTo>
                    <a:pt x="2683" y="867"/>
                  </a:lnTo>
                  <a:lnTo>
                    <a:pt x="2688" y="870"/>
                  </a:lnTo>
                  <a:lnTo>
                    <a:pt x="2687" y="876"/>
                  </a:lnTo>
                  <a:lnTo>
                    <a:pt x="2682" y="877"/>
                  </a:lnTo>
                  <a:lnTo>
                    <a:pt x="2679" y="881"/>
                  </a:lnTo>
                  <a:lnTo>
                    <a:pt x="2671" y="903"/>
                  </a:lnTo>
                  <a:lnTo>
                    <a:pt x="2671" y="911"/>
                  </a:lnTo>
                  <a:lnTo>
                    <a:pt x="2672" y="923"/>
                  </a:lnTo>
                  <a:lnTo>
                    <a:pt x="2674" y="925"/>
                  </a:lnTo>
                  <a:lnTo>
                    <a:pt x="2679" y="924"/>
                  </a:lnTo>
                  <a:lnTo>
                    <a:pt x="2683" y="921"/>
                  </a:lnTo>
                  <a:lnTo>
                    <a:pt x="2686" y="916"/>
                  </a:lnTo>
                  <a:lnTo>
                    <a:pt x="2693" y="892"/>
                  </a:lnTo>
                  <a:lnTo>
                    <a:pt x="2709" y="862"/>
                  </a:lnTo>
                  <a:lnTo>
                    <a:pt x="2709" y="854"/>
                  </a:lnTo>
                  <a:lnTo>
                    <a:pt x="2717" y="843"/>
                  </a:lnTo>
                  <a:lnTo>
                    <a:pt x="2720" y="834"/>
                  </a:lnTo>
                  <a:lnTo>
                    <a:pt x="2722" y="828"/>
                  </a:lnTo>
                  <a:lnTo>
                    <a:pt x="2717" y="811"/>
                  </a:lnTo>
                  <a:lnTo>
                    <a:pt x="2708" y="796"/>
                  </a:lnTo>
                  <a:lnTo>
                    <a:pt x="2694" y="771"/>
                  </a:lnTo>
                  <a:lnTo>
                    <a:pt x="2692" y="763"/>
                  </a:lnTo>
                  <a:lnTo>
                    <a:pt x="2694" y="757"/>
                  </a:lnTo>
                  <a:lnTo>
                    <a:pt x="2700" y="764"/>
                  </a:lnTo>
                  <a:lnTo>
                    <a:pt x="2708" y="773"/>
                  </a:lnTo>
                  <a:lnTo>
                    <a:pt x="2715" y="775"/>
                  </a:lnTo>
                  <a:lnTo>
                    <a:pt x="2721" y="780"/>
                  </a:lnTo>
                  <a:lnTo>
                    <a:pt x="2732" y="781"/>
                  </a:lnTo>
                  <a:lnTo>
                    <a:pt x="2731" y="795"/>
                  </a:lnTo>
                  <a:lnTo>
                    <a:pt x="2732" y="797"/>
                  </a:lnTo>
                  <a:lnTo>
                    <a:pt x="2740" y="790"/>
                  </a:lnTo>
                  <a:lnTo>
                    <a:pt x="2751" y="773"/>
                  </a:lnTo>
                  <a:lnTo>
                    <a:pt x="2758" y="765"/>
                  </a:lnTo>
                  <a:lnTo>
                    <a:pt x="2762" y="759"/>
                  </a:lnTo>
                  <a:lnTo>
                    <a:pt x="2762" y="754"/>
                  </a:lnTo>
                  <a:lnTo>
                    <a:pt x="2767" y="752"/>
                  </a:lnTo>
                  <a:lnTo>
                    <a:pt x="2769" y="749"/>
                  </a:lnTo>
                  <a:lnTo>
                    <a:pt x="2773" y="730"/>
                  </a:lnTo>
                  <a:lnTo>
                    <a:pt x="2774" y="727"/>
                  </a:lnTo>
                  <a:lnTo>
                    <a:pt x="2776" y="728"/>
                  </a:lnTo>
                  <a:lnTo>
                    <a:pt x="2779" y="727"/>
                  </a:lnTo>
                  <a:lnTo>
                    <a:pt x="2783" y="712"/>
                  </a:lnTo>
                  <a:lnTo>
                    <a:pt x="2784" y="708"/>
                  </a:lnTo>
                  <a:lnTo>
                    <a:pt x="2781" y="703"/>
                  </a:lnTo>
                  <a:lnTo>
                    <a:pt x="2776" y="697"/>
                  </a:lnTo>
                  <a:lnTo>
                    <a:pt x="2769" y="693"/>
                  </a:lnTo>
                  <a:lnTo>
                    <a:pt x="2769" y="690"/>
                  </a:lnTo>
                  <a:lnTo>
                    <a:pt x="2769" y="687"/>
                  </a:lnTo>
                  <a:lnTo>
                    <a:pt x="2773" y="678"/>
                  </a:lnTo>
                  <a:lnTo>
                    <a:pt x="2775" y="674"/>
                  </a:lnTo>
                  <a:lnTo>
                    <a:pt x="2785" y="662"/>
                  </a:lnTo>
                  <a:lnTo>
                    <a:pt x="2790" y="662"/>
                  </a:lnTo>
                  <a:lnTo>
                    <a:pt x="2796" y="652"/>
                  </a:lnTo>
                  <a:lnTo>
                    <a:pt x="2807" y="650"/>
                  </a:lnTo>
                  <a:lnTo>
                    <a:pt x="2819" y="644"/>
                  </a:lnTo>
                  <a:lnTo>
                    <a:pt x="2830" y="641"/>
                  </a:lnTo>
                  <a:lnTo>
                    <a:pt x="2835" y="635"/>
                  </a:lnTo>
                  <a:lnTo>
                    <a:pt x="2843" y="631"/>
                  </a:lnTo>
                  <a:lnTo>
                    <a:pt x="2856" y="634"/>
                  </a:lnTo>
                  <a:lnTo>
                    <a:pt x="2869" y="631"/>
                  </a:lnTo>
                  <a:lnTo>
                    <a:pt x="2894" y="630"/>
                  </a:lnTo>
                  <a:lnTo>
                    <a:pt x="2913" y="625"/>
                  </a:lnTo>
                  <a:lnTo>
                    <a:pt x="2918" y="623"/>
                  </a:lnTo>
                  <a:lnTo>
                    <a:pt x="2923" y="619"/>
                  </a:lnTo>
                  <a:lnTo>
                    <a:pt x="2929" y="604"/>
                  </a:lnTo>
                  <a:lnTo>
                    <a:pt x="2931" y="602"/>
                  </a:lnTo>
                  <a:lnTo>
                    <a:pt x="2936" y="604"/>
                  </a:lnTo>
                  <a:lnTo>
                    <a:pt x="2937" y="614"/>
                  </a:lnTo>
                  <a:lnTo>
                    <a:pt x="2941" y="614"/>
                  </a:lnTo>
                  <a:lnTo>
                    <a:pt x="2948" y="613"/>
                  </a:lnTo>
                  <a:lnTo>
                    <a:pt x="2963" y="604"/>
                  </a:lnTo>
                  <a:lnTo>
                    <a:pt x="2967" y="604"/>
                  </a:lnTo>
                  <a:lnTo>
                    <a:pt x="2969" y="612"/>
                  </a:lnTo>
                  <a:lnTo>
                    <a:pt x="2974" y="613"/>
                  </a:lnTo>
                  <a:lnTo>
                    <a:pt x="2987" y="608"/>
                  </a:lnTo>
                  <a:lnTo>
                    <a:pt x="2993" y="609"/>
                  </a:lnTo>
                  <a:lnTo>
                    <a:pt x="3004" y="602"/>
                  </a:lnTo>
                  <a:lnTo>
                    <a:pt x="3006" y="599"/>
                  </a:lnTo>
                  <a:lnTo>
                    <a:pt x="3004" y="586"/>
                  </a:lnTo>
                  <a:lnTo>
                    <a:pt x="3002" y="583"/>
                  </a:lnTo>
                  <a:lnTo>
                    <a:pt x="3000" y="583"/>
                  </a:lnTo>
                  <a:lnTo>
                    <a:pt x="3000" y="596"/>
                  </a:lnTo>
                  <a:lnTo>
                    <a:pt x="2999" y="599"/>
                  </a:lnTo>
                  <a:lnTo>
                    <a:pt x="2991" y="602"/>
                  </a:lnTo>
                  <a:lnTo>
                    <a:pt x="2982" y="599"/>
                  </a:lnTo>
                  <a:lnTo>
                    <a:pt x="2972" y="593"/>
                  </a:lnTo>
                  <a:lnTo>
                    <a:pt x="2967" y="582"/>
                  </a:lnTo>
                  <a:lnTo>
                    <a:pt x="2963" y="580"/>
                  </a:lnTo>
                  <a:lnTo>
                    <a:pt x="2962" y="569"/>
                  </a:lnTo>
                  <a:lnTo>
                    <a:pt x="2957" y="564"/>
                  </a:lnTo>
                  <a:lnTo>
                    <a:pt x="2948" y="559"/>
                  </a:lnTo>
                  <a:lnTo>
                    <a:pt x="2947" y="558"/>
                  </a:lnTo>
                  <a:lnTo>
                    <a:pt x="2947" y="552"/>
                  </a:lnTo>
                  <a:lnTo>
                    <a:pt x="2950" y="548"/>
                  </a:lnTo>
                  <a:lnTo>
                    <a:pt x="2953" y="547"/>
                  </a:lnTo>
                  <a:lnTo>
                    <a:pt x="2957" y="538"/>
                  </a:lnTo>
                  <a:lnTo>
                    <a:pt x="2962" y="536"/>
                  </a:lnTo>
                  <a:lnTo>
                    <a:pt x="2957" y="528"/>
                  </a:lnTo>
                  <a:lnTo>
                    <a:pt x="2951" y="515"/>
                  </a:lnTo>
                  <a:lnTo>
                    <a:pt x="2956" y="500"/>
                  </a:lnTo>
                  <a:lnTo>
                    <a:pt x="2971" y="488"/>
                  </a:lnTo>
                  <a:lnTo>
                    <a:pt x="2982" y="470"/>
                  </a:lnTo>
                  <a:lnTo>
                    <a:pt x="2987" y="466"/>
                  </a:lnTo>
                  <a:lnTo>
                    <a:pt x="2989" y="455"/>
                  </a:lnTo>
                  <a:lnTo>
                    <a:pt x="2996" y="446"/>
                  </a:lnTo>
                  <a:lnTo>
                    <a:pt x="3005" y="442"/>
                  </a:lnTo>
                  <a:lnTo>
                    <a:pt x="3009" y="443"/>
                  </a:lnTo>
                  <a:lnTo>
                    <a:pt x="3011" y="451"/>
                  </a:lnTo>
                  <a:lnTo>
                    <a:pt x="3014" y="451"/>
                  </a:lnTo>
                  <a:lnTo>
                    <a:pt x="3017" y="447"/>
                  </a:lnTo>
                  <a:lnTo>
                    <a:pt x="3020" y="437"/>
                  </a:lnTo>
                  <a:lnTo>
                    <a:pt x="3022" y="437"/>
                  </a:lnTo>
                  <a:lnTo>
                    <a:pt x="3025" y="441"/>
                  </a:lnTo>
                  <a:lnTo>
                    <a:pt x="3027" y="441"/>
                  </a:lnTo>
                  <a:lnTo>
                    <a:pt x="3032" y="440"/>
                  </a:lnTo>
                  <a:lnTo>
                    <a:pt x="3036" y="432"/>
                  </a:lnTo>
                  <a:lnTo>
                    <a:pt x="3039" y="429"/>
                  </a:lnTo>
                  <a:lnTo>
                    <a:pt x="3045" y="431"/>
                  </a:lnTo>
                  <a:lnTo>
                    <a:pt x="3048" y="430"/>
                  </a:lnTo>
                  <a:lnTo>
                    <a:pt x="3053" y="421"/>
                  </a:lnTo>
                  <a:lnTo>
                    <a:pt x="3054" y="414"/>
                  </a:lnTo>
                  <a:lnTo>
                    <a:pt x="3058" y="408"/>
                  </a:lnTo>
                  <a:lnTo>
                    <a:pt x="3059" y="398"/>
                  </a:lnTo>
                  <a:lnTo>
                    <a:pt x="3065" y="393"/>
                  </a:lnTo>
                  <a:lnTo>
                    <a:pt x="3068" y="392"/>
                  </a:lnTo>
                  <a:lnTo>
                    <a:pt x="3070" y="393"/>
                  </a:lnTo>
                  <a:lnTo>
                    <a:pt x="3071" y="400"/>
                  </a:lnTo>
                  <a:lnTo>
                    <a:pt x="3072" y="405"/>
                  </a:lnTo>
                  <a:lnTo>
                    <a:pt x="3077" y="407"/>
                  </a:lnTo>
                  <a:lnTo>
                    <a:pt x="3082" y="404"/>
                  </a:lnTo>
                  <a:lnTo>
                    <a:pt x="3092" y="412"/>
                  </a:lnTo>
                  <a:lnTo>
                    <a:pt x="3097" y="410"/>
                  </a:lnTo>
                  <a:lnTo>
                    <a:pt x="3100" y="405"/>
                  </a:lnTo>
                  <a:lnTo>
                    <a:pt x="3107" y="399"/>
                  </a:lnTo>
                  <a:lnTo>
                    <a:pt x="3112" y="399"/>
                  </a:lnTo>
                  <a:lnTo>
                    <a:pt x="3118" y="396"/>
                  </a:lnTo>
                  <a:lnTo>
                    <a:pt x="3120" y="389"/>
                  </a:lnTo>
                  <a:lnTo>
                    <a:pt x="3133" y="388"/>
                  </a:lnTo>
                  <a:lnTo>
                    <a:pt x="3136" y="387"/>
                  </a:lnTo>
                  <a:lnTo>
                    <a:pt x="3141" y="383"/>
                  </a:lnTo>
                  <a:lnTo>
                    <a:pt x="3147" y="383"/>
                  </a:lnTo>
                  <a:lnTo>
                    <a:pt x="3151" y="380"/>
                  </a:lnTo>
                  <a:lnTo>
                    <a:pt x="3158" y="380"/>
                  </a:lnTo>
                  <a:lnTo>
                    <a:pt x="3165" y="375"/>
                  </a:lnTo>
                  <a:lnTo>
                    <a:pt x="3166" y="370"/>
                  </a:lnTo>
                  <a:lnTo>
                    <a:pt x="3165" y="365"/>
                  </a:ln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sz="1950" dirty="0">
                <a:latin typeface="Raleway Light"/>
              </a:endParaRPr>
            </a:p>
          </p:txBody>
        </p:sp>
        <p:sp>
          <p:nvSpPr>
            <p:cNvPr id="166" name="Freeform 284">
              <a:extLst>
                <a:ext uri="{FF2B5EF4-FFF2-40B4-BE49-F238E27FC236}">
                  <a16:creationId xmlns:a16="http://schemas.microsoft.com/office/drawing/2014/main" id="{03202763-31B3-5550-4A15-A3A0E14D726F}"/>
                </a:ext>
              </a:extLst>
            </p:cNvPr>
            <p:cNvSpPr>
              <a:spLocks noChangeAspect="1"/>
            </p:cNvSpPr>
            <p:nvPr/>
          </p:nvSpPr>
          <p:spPr bwMode="gray">
            <a:xfrm>
              <a:off x="4101941" y="2986701"/>
              <a:ext cx="2727" cy="245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"/>
                </a:cxn>
                <a:cxn ang="0">
                  <a:pos x="3" y="2"/>
                </a:cxn>
                <a:cxn ang="0">
                  <a:pos x="0" y="0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lnTo>
                    <a:pt x="0" y="1"/>
                  </a:lnTo>
                  <a:lnTo>
                    <a:pt x="3" y="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 sz="1950" dirty="0">
                <a:latin typeface="Raleway Light"/>
              </a:endParaRPr>
            </a:p>
          </p:txBody>
        </p:sp>
        <p:sp>
          <p:nvSpPr>
            <p:cNvPr id="167" name="Freeform 285">
              <a:extLst>
                <a:ext uri="{FF2B5EF4-FFF2-40B4-BE49-F238E27FC236}">
                  <a16:creationId xmlns:a16="http://schemas.microsoft.com/office/drawing/2014/main" id="{AC21CF34-C259-D7D4-9C1F-9034BE1840AF}"/>
                </a:ext>
              </a:extLst>
            </p:cNvPr>
            <p:cNvSpPr>
              <a:spLocks noChangeAspect="1"/>
            </p:cNvSpPr>
            <p:nvPr/>
          </p:nvSpPr>
          <p:spPr bwMode="gray">
            <a:xfrm>
              <a:off x="3998341" y="3072683"/>
              <a:ext cx="199019" cy="206359"/>
            </a:xfrm>
            <a:custGeom>
              <a:avLst/>
              <a:gdLst/>
              <a:ahLst/>
              <a:cxnLst>
                <a:cxn ang="0">
                  <a:pos x="147" y="25"/>
                </a:cxn>
                <a:cxn ang="0">
                  <a:pos x="138" y="43"/>
                </a:cxn>
                <a:cxn ang="0">
                  <a:pos x="129" y="52"/>
                </a:cxn>
                <a:cxn ang="0">
                  <a:pos x="120" y="75"/>
                </a:cxn>
                <a:cxn ang="0">
                  <a:pos x="115" y="89"/>
                </a:cxn>
                <a:cxn ang="0">
                  <a:pos x="103" y="121"/>
                </a:cxn>
                <a:cxn ang="0">
                  <a:pos x="92" y="139"/>
                </a:cxn>
                <a:cxn ang="0">
                  <a:pos x="82" y="178"/>
                </a:cxn>
                <a:cxn ang="0">
                  <a:pos x="65" y="193"/>
                </a:cxn>
                <a:cxn ang="0">
                  <a:pos x="71" y="208"/>
                </a:cxn>
                <a:cxn ang="0">
                  <a:pos x="71" y="221"/>
                </a:cxn>
                <a:cxn ang="0">
                  <a:pos x="31" y="259"/>
                </a:cxn>
                <a:cxn ang="0">
                  <a:pos x="11" y="263"/>
                </a:cxn>
                <a:cxn ang="0">
                  <a:pos x="44" y="267"/>
                </a:cxn>
                <a:cxn ang="0">
                  <a:pos x="1" y="318"/>
                </a:cxn>
                <a:cxn ang="0">
                  <a:pos x="18" y="344"/>
                </a:cxn>
                <a:cxn ang="0">
                  <a:pos x="90" y="338"/>
                </a:cxn>
                <a:cxn ang="0">
                  <a:pos x="141" y="343"/>
                </a:cxn>
                <a:cxn ang="0">
                  <a:pos x="180" y="329"/>
                </a:cxn>
                <a:cxn ang="0">
                  <a:pos x="194" y="339"/>
                </a:cxn>
                <a:cxn ang="0">
                  <a:pos x="187" y="350"/>
                </a:cxn>
                <a:cxn ang="0">
                  <a:pos x="221" y="336"/>
                </a:cxn>
                <a:cxn ang="0">
                  <a:pos x="248" y="343"/>
                </a:cxn>
                <a:cxn ang="0">
                  <a:pos x="212" y="380"/>
                </a:cxn>
                <a:cxn ang="0">
                  <a:pos x="189" y="397"/>
                </a:cxn>
                <a:cxn ang="0">
                  <a:pos x="224" y="392"/>
                </a:cxn>
                <a:cxn ang="0">
                  <a:pos x="264" y="354"/>
                </a:cxn>
                <a:cxn ang="0">
                  <a:pos x="289" y="315"/>
                </a:cxn>
                <a:cxn ang="0">
                  <a:pos x="297" y="361"/>
                </a:cxn>
                <a:cxn ang="0">
                  <a:pos x="294" y="403"/>
                </a:cxn>
                <a:cxn ang="0">
                  <a:pos x="314" y="392"/>
                </a:cxn>
                <a:cxn ang="0">
                  <a:pos x="320" y="420"/>
                </a:cxn>
                <a:cxn ang="0">
                  <a:pos x="351" y="396"/>
                </a:cxn>
                <a:cxn ang="0">
                  <a:pos x="362" y="332"/>
                </a:cxn>
                <a:cxn ang="0">
                  <a:pos x="339" y="347"/>
                </a:cxn>
                <a:cxn ang="0">
                  <a:pos x="348" y="306"/>
                </a:cxn>
                <a:cxn ang="0">
                  <a:pos x="332" y="307"/>
                </a:cxn>
                <a:cxn ang="0">
                  <a:pos x="313" y="337"/>
                </a:cxn>
                <a:cxn ang="0">
                  <a:pos x="307" y="320"/>
                </a:cxn>
                <a:cxn ang="0">
                  <a:pos x="307" y="300"/>
                </a:cxn>
                <a:cxn ang="0">
                  <a:pos x="326" y="274"/>
                </a:cxn>
                <a:cxn ang="0">
                  <a:pos x="340" y="254"/>
                </a:cxn>
                <a:cxn ang="0">
                  <a:pos x="293" y="272"/>
                </a:cxn>
                <a:cxn ang="0">
                  <a:pos x="304" y="247"/>
                </a:cxn>
                <a:cxn ang="0">
                  <a:pos x="300" y="226"/>
                </a:cxn>
                <a:cxn ang="0">
                  <a:pos x="318" y="197"/>
                </a:cxn>
                <a:cxn ang="0">
                  <a:pos x="275" y="192"/>
                </a:cxn>
                <a:cxn ang="0">
                  <a:pos x="218" y="204"/>
                </a:cxn>
                <a:cxn ang="0">
                  <a:pos x="218" y="184"/>
                </a:cxn>
                <a:cxn ang="0">
                  <a:pos x="189" y="184"/>
                </a:cxn>
                <a:cxn ang="0">
                  <a:pos x="191" y="157"/>
                </a:cxn>
                <a:cxn ang="0">
                  <a:pos x="176" y="144"/>
                </a:cxn>
                <a:cxn ang="0">
                  <a:pos x="162" y="148"/>
                </a:cxn>
                <a:cxn ang="0">
                  <a:pos x="137" y="161"/>
                </a:cxn>
                <a:cxn ang="0">
                  <a:pos x="153" y="122"/>
                </a:cxn>
                <a:cxn ang="0">
                  <a:pos x="172" y="81"/>
                </a:cxn>
                <a:cxn ang="0">
                  <a:pos x="176" y="71"/>
                </a:cxn>
                <a:cxn ang="0">
                  <a:pos x="185" y="33"/>
                </a:cxn>
                <a:cxn ang="0">
                  <a:pos x="207" y="8"/>
                </a:cxn>
                <a:cxn ang="0">
                  <a:pos x="194" y="5"/>
                </a:cxn>
              </a:cxnLst>
              <a:rect l="0" t="0" r="r" b="b"/>
              <a:pathLst>
                <a:path w="362" h="420">
                  <a:moveTo>
                    <a:pt x="170" y="11"/>
                  </a:moveTo>
                  <a:lnTo>
                    <a:pt x="159" y="16"/>
                  </a:lnTo>
                  <a:lnTo>
                    <a:pt x="147" y="25"/>
                  </a:lnTo>
                  <a:lnTo>
                    <a:pt x="144" y="33"/>
                  </a:lnTo>
                  <a:lnTo>
                    <a:pt x="141" y="38"/>
                  </a:lnTo>
                  <a:lnTo>
                    <a:pt x="138" y="43"/>
                  </a:lnTo>
                  <a:lnTo>
                    <a:pt x="135" y="46"/>
                  </a:lnTo>
                  <a:lnTo>
                    <a:pt x="135" y="48"/>
                  </a:lnTo>
                  <a:lnTo>
                    <a:pt x="129" y="52"/>
                  </a:lnTo>
                  <a:lnTo>
                    <a:pt x="127" y="60"/>
                  </a:lnTo>
                  <a:lnTo>
                    <a:pt x="126" y="68"/>
                  </a:lnTo>
                  <a:lnTo>
                    <a:pt x="120" y="75"/>
                  </a:lnTo>
                  <a:lnTo>
                    <a:pt x="111" y="78"/>
                  </a:lnTo>
                  <a:lnTo>
                    <a:pt x="106" y="83"/>
                  </a:lnTo>
                  <a:lnTo>
                    <a:pt x="115" y="89"/>
                  </a:lnTo>
                  <a:lnTo>
                    <a:pt x="109" y="96"/>
                  </a:lnTo>
                  <a:lnTo>
                    <a:pt x="103" y="119"/>
                  </a:lnTo>
                  <a:lnTo>
                    <a:pt x="103" y="121"/>
                  </a:lnTo>
                  <a:lnTo>
                    <a:pt x="110" y="128"/>
                  </a:lnTo>
                  <a:lnTo>
                    <a:pt x="93" y="134"/>
                  </a:lnTo>
                  <a:lnTo>
                    <a:pt x="92" y="139"/>
                  </a:lnTo>
                  <a:lnTo>
                    <a:pt x="81" y="164"/>
                  </a:lnTo>
                  <a:lnTo>
                    <a:pt x="79" y="175"/>
                  </a:lnTo>
                  <a:lnTo>
                    <a:pt x="82" y="178"/>
                  </a:lnTo>
                  <a:lnTo>
                    <a:pt x="82" y="182"/>
                  </a:lnTo>
                  <a:lnTo>
                    <a:pt x="73" y="182"/>
                  </a:lnTo>
                  <a:lnTo>
                    <a:pt x="65" y="193"/>
                  </a:lnTo>
                  <a:lnTo>
                    <a:pt x="61" y="202"/>
                  </a:lnTo>
                  <a:lnTo>
                    <a:pt x="63" y="207"/>
                  </a:lnTo>
                  <a:lnTo>
                    <a:pt x="71" y="208"/>
                  </a:lnTo>
                  <a:lnTo>
                    <a:pt x="71" y="210"/>
                  </a:lnTo>
                  <a:lnTo>
                    <a:pt x="68" y="215"/>
                  </a:lnTo>
                  <a:lnTo>
                    <a:pt x="71" y="221"/>
                  </a:lnTo>
                  <a:lnTo>
                    <a:pt x="52" y="219"/>
                  </a:lnTo>
                  <a:lnTo>
                    <a:pt x="39" y="254"/>
                  </a:lnTo>
                  <a:lnTo>
                    <a:pt x="31" y="259"/>
                  </a:lnTo>
                  <a:lnTo>
                    <a:pt x="27" y="252"/>
                  </a:lnTo>
                  <a:lnTo>
                    <a:pt x="19" y="257"/>
                  </a:lnTo>
                  <a:lnTo>
                    <a:pt x="11" y="263"/>
                  </a:lnTo>
                  <a:lnTo>
                    <a:pt x="11" y="267"/>
                  </a:lnTo>
                  <a:lnTo>
                    <a:pt x="33" y="264"/>
                  </a:lnTo>
                  <a:lnTo>
                    <a:pt x="44" y="267"/>
                  </a:lnTo>
                  <a:lnTo>
                    <a:pt x="47" y="274"/>
                  </a:lnTo>
                  <a:lnTo>
                    <a:pt x="18" y="300"/>
                  </a:lnTo>
                  <a:lnTo>
                    <a:pt x="1" y="318"/>
                  </a:lnTo>
                  <a:lnTo>
                    <a:pt x="0" y="332"/>
                  </a:lnTo>
                  <a:lnTo>
                    <a:pt x="4" y="342"/>
                  </a:lnTo>
                  <a:lnTo>
                    <a:pt x="18" y="344"/>
                  </a:lnTo>
                  <a:lnTo>
                    <a:pt x="38" y="339"/>
                  </a:lnTo>
                  <a:lnTo>
                    <a:pt x="68" y="334"/>
                  </a:lnTo>
                  <a:lnTo>
                    <a:pt x="90" y="338"/>
                  </a:lnTo>
                  <a:lnTo>
                    <a:pt x="103" y="338"/>
                  </a:lnTo>
                  <a:lnTo>
                    <a:pt x="113" y="342"/>
                  </a:lnTo>
                  <a:lnTo>
                    <a:pt x="141" y="343"/>
                  </a:lnTo>
                  <a:lnTo>
                    <a:pt x="156" y="339"/>
                  </a:lnTo>
                  <a:lnTo>
                    <a:pt x="173" y="337"/>
                  </a:lnTo>
                  <a:lnTo>
                    <a:pt x="180" y="329"/>
                  </a:lnTo>
                  <a:lnTo>
                    <a:pt x="196" y="322"/>
                  </a:lnTo>
                  <a:lnTo>
                    <a:pt x="194" y="332"/>
                  </a:lnTo>
                  <a:lnTo>
                    <a:pt x="194" y="339"/>
                  </a:lnTo>
                  <a:lnTo>
                    <a:pt x="179" y="345"/>
                  </a:lnTo>
                  <a:lnTo>
                    <a:pt x="176" y="350"/>
                  </a:lnTo>
                  <a:lnTo>
                    <a:pt x="187" y="350"/>
                  </a:lnTo>
                  <a:lnTo>
                    <a:pt x="189" y="354"/>
                  </a:lnTo>
                  <a:lnTo>
                    <a:pt x="211" y="352"/>
                  </a:lnTo>
                  <a:lnTo>
                    <a:pt x="221" y="336"/>
                  </a:lnTo>
                  <a:lnTo>
                    <a:pt x="229" y="339"/>
                  </a:lnTo>
                  <a:lnTo>
                    <a:pt x="244" y="339"/>
                  </a:lnTo>
                  <a:lnTo>
                    <a:pt x="248" y="343"/>
                  </a:lnTo>
                  <a:lnTo>
                    <a:pt x="235" y="352"/>
                  </a:lnTo>
                  <a:lnTo>
                    <a:pt x="224" y="361"/>
                  </a:lnTo>
                  <a:lnTo>
                    <a:pt x="212" y="380"/>
                  </a:lnTo>
                  <a:lnTo>
                    <a:pt x="199" y="383"/>
                  </a:lnTo>
                  <a:lnTo>
                    <a:pt x="191" y="387"/>
                  </a:lnTo>
                  <a:lnTo>
                    <a:pt x="189" y="397"/>
                  </a:lnTo>
                  <a:lnTo>
                    <a:pt x="200" y="399"/>
                  </a:lnTo>
                  <a:lnTo>
                    <a:pt x="213" y="397"/>
                  </a:lnTo>
                  <a:lnTo>
                    <a:pt x="224" y="392"/>
                  </a:lnTo>
                  <a:lnTo>
                    <a:pt x="234" y="376"/>
                  </a:lnTo>
                  <a:lnTo>
                    <a:pt x="248" y="360"/>
                  </a:lnTo>
                  <a:lnTo>
                    <a:pt x="264" y="354"/>
                  </a:lnTo>
                  <a:lnTo>
                    <a:pt x="267" y="356"/>
                  </a:lnTo>
                  <a:lnTo>
                    <a:pt x="281" y="315"/>
                  </a:lnTo>
                  <a:lnTo>
                    <a:pt x="289" y="315"/>
                  </a:lnTo>
                  <a:lnTo>
                    <a:pt x="291" y="327"/>
                  </a:lnTo>
                  <a:lnTo>
                    <a:pt x="294" y="344"/>
                  </a:lnTo>
                  <a:lnTo>
                    <a:pt x="297" y="361"/>
                  </a:lnTo>
                  <a:lnTo>
                    <a:pt x="289" y="382"/>
                  </a:lnTo>
                  <a:lnTo>
                    <a:pt x="287" y="401"/>
                  </a:lnTo>
                  <a:lnTo>
                    <a:pt x="294" y="403"/>
                  </a:lnTo>
                  <a:lnTo>
                    <a:pt x="314" y="376"/>
                  </a:lnTo>
                  <a:lnTo>
                    <a:pt x="319" y="380"/>
                  </a:lnTo>
                  <a:lnTo>
                    <a:pt x="314" y="392"/>
                  </a:lnTo>
                  <a:lnTo>
                    <a:pt x="315" y="402"/>
                  </a:lnTo>
                  <a:lnTo>
                    <a:pt x="315" y="412"/>
                  </a:lnTo>
                  <a:lnTo>
                    <a:pt x="320" y="420"/>
                  </a:lnTo>
                  <a:lnTo>
                    <a:pt x="330" y="412"/>
                  </a:lnTo>
                  <a:lnTo>
                    <a:pt x="343" y="414"/>
                  </a:lnTo>
                  <a:lnTo>
                    <a:pt x="351" y="396"/>
                  </a:lnTo>
                  <a:lnTo>
                    <a:pt x="356" y="372"/>
                  </a:lnTo>
                  <a:lnTo>
                    <a:pt x="362" y="354"/>
                  </a:lnTo>
                  <a:lnTo>
                    <a:pt x="362" y="332"/>
                  </a:lnTo>
                  <a:lnTo>
                    <a:pt x="357" y="329"/>
                  </a:lnTo>
                  <a:lnTo>
                    <a:pt x="343" y="353"/>
                  </a:lnTo>
                  <a:lnTo>
                    <a:pt x="339" y="347"/>
                  </a:lnTo>
                  <a:lnTo>
                    <a:pt x="339" y="332"/>
                  </a:lnTo>
                  <a:lnTo>
                    <a:pt x="343" y="317"/>
                  </a:lnTo>
                  <a:lnTo>
                    <a:pt x="348" y="306"/>
                  </a:lnTo>
                  <a:lnTo>
                    <a:pt x="353" y="301"/>
                  </a:lnTo>
                  <a:lnTo>
                    <a:pt x="353" y="293"/>
                  </a:lnTo>
                  <a:lnTo>
                    <a:pt x="332" y="307"/>
                  </a:lnTo>
                  <a:lnTo>
                    <a:pt x="324" y="323"/>
                  </a:lnTo>
                  <a:lnTo>
                    <a:pt x="319" y="337"/>
                  </a:lnTo>
                  <a:lnTo>
                    <a:pt x="313" y="337"/>
                  </a:lnTo>
                  <a:lnTo>
                    <a:pt x="307" y="333"/>
                  </a:lnTo>
                  <a:lnTo>
                    <a:pt x="304" y="327"/>
                  </a:lnTo>
                  <a:lnTo>
                    <a:pt x="307" y="320"/>
                  </a:lnTo>
                  <a:lnTo>
                    <a:pt x="310" y="306"/>
                  </a:lnTo>
                  <a:lnTo>
                    <a:pt x="308" y="305"/>
                  </a:lnTo>
                  <a:lnTo>
                    <a:pt x="307" y="300"/>
                  </a:lnTo>
                  <a:lnTo>
                    <a:pt x="298" y="291"/>
                  </a:lnTo>
                  <a:lnTo>
                    <a:pt x="319" y="284"/>
                  </a:lnTo>
                  <a:lnTo>
                    <a:pt x="326" y="274"/>
                  </a:lnTo>
                  <a:lnTo>
                    <a:pt x="336" y="270"/>
                  </a:lnTo>
                  <a:lnTo>
                    <a:pt x="342" y="259"/>
                  </a:lnTo>
                  <a:lnTo>
                    <a:pt x="340" y="254"/>
                  </a:lnTo>
                  <a:lnTo>
                    <a:pt x="314" y="267"/>
                  </a:lnTo>
                  <a:lnTo>
                    <a:pt x="308" y="266"/>
                  </a:lnTo>
                  <a:lnTo>
                    <a:pt x="293" y="272"/>
                  </a:lnTo>
                  <a:lnTo>
                    <a:pt x="291" y="268"/>
                  </a:lnTo>
                  <a:lnTo>
                    <a:pt x="297" y="259"/>
                  </a:lnTo>
                  <a:lnTo>
                    <a:pt x="304" y="247"/>
                  </a:lnTo>
                  <a:lnTo>
                    <a:pt x="300" y="242"/>
                  </a:lnTo>
                  <a:lnTo>
                    <a:pt x="294" y="241"/>
                  </a:lnTo>
                  <a:lnTo>
                    <a:pt x="300" y="226"/>
                  </a:lnTo>
                  <a:lnTo>
                    <a:pt x="312" y="215"/>
                  </a:lnTo>
                  <a:lnTo>
                    <a:pt x="319" y="202"/>
                  </a:lnTo>
                  <a:lnTo>
                    <a:pt x="318" y="197"/>
                  </a:lnTo>
                  <a:lnTo>
                    <a:pt x="313" y="196"/>
                  </a:lnTo>
                  <a:lnTo>
                    <a:pt x="293" y="189"/>
                  </a:lnTo>
                  <a:lnTo>
                    <a:pt x="275" y="192"/>
                  </a:lnTo>
                  <a:lnTo>
                    <a:pt x="267" y="184"/>
                  </a:lnTo>
                  <a:lnTo>
                    <a:pt x="229" y="203"/>
                  </a:lnTo>
                  <a:lnTo>
                    <a:pt x="218" y="204"/>
                  </a:lnTo>
                  <a:lnTo>
                    <a:pt x="228" y="186"/>
                  </a:lnTo>
                  <a:lnTo>
                    <a:pt x="229" y="178"/>
                  </a:lnTo>
                  <a:lnTo>
                    <a:pt x="218" y="184"/>
                  </a:lnTo>
                  <a:lnTo>
                    <a:pt x="216" y="189"/>
                  </a:lnTo>
                  <a:lnTo>
                    <a:pt x="210" y="186"/>
                  </a:lnTo>
                  <a:lnTo>
                    <a:pt x="189" y="184"/>
                  </a:lnTo>
                  <a:lnTo>
                    <a:pt x="190" y="172"/>
                  </a:lnTo>
                  <a:lnTo>
                    <a:pt x="179" y="168"/>
                  </a:lnTo>
                  <a:lnTo>
                    <a:pt x="191" y="157"/>
                  </a:lnTo>
                  <a:lnTo>
                    <a:pt x="210" y="149"/>
                  </a:lnTo>
                  <a:lnTo>
                    <a:pt x="202" y="145"/>
                  </a:lnTo>
                  <a:lnTo>
                    <a:pt x="176" y="144"/>
                  </a:lnTo>
                  <a:lnTo>
                    <a:pt x="179" y="132"/>
                  </a:lnTo>
                  <a:lnTo>
                    <a:pt x="172" y="132"/>
                  </a:lnTo>
                  <a:lnTo>
                    <a:pt x="162" y="148"/>
                  </a:lnTo>
                  <a:lnTo>
                    <a:pt x="149" y="159"/>
                  </a:lnTo>
                  <a:lnTo>
                    <a:pt x="142" y="173"/>
                  </a:lnTo>
                  <a:lnTo>
                    <a:pt x="137" y="161"/>
                  </a:lnTo>
                  <a:lnTo>
                    <a:pt x="142" y="149"/>
                  </a:lnTo>
                  <a:lnTo>
                    <a:pt x="142" y="137"/>
                  </a:lnTo>
                  <a:lnTo>
                    <a:pt x="153" y="122"/>
                  </a:lnTo>
                  <a:lnTo>
                    <a:pt x="160" y="105"/>
                  </a:lnTo>
                  <a:lnTo>
                    <a:pt x="170" y="91"/>
                  </a:lnTo>
                  <a:lnTo>
                    <a:pt x="172" y="81"/>
                  </a:lnTo>
                  <a:lnTo>
                    <a:pt x="170" y="75"/>
                  </a:lnTo>
                  <a:lnTo>
                    <a:pt x="172" y="64"/>
                  </a:lnTo>
                  <a:lnTo>
                    <a:pt x="176" y="71"/>
                  </a:lnTo>
                  <a:lnTo>
                    <a:pt x="187" y="64"/>
                  </a:lnTo>
                  <a:lnTo>
                    <a:pt x="195" y="42"/>
                  </a:lnTo>
                  <a:lnTo>
                    <a:pt x="185" y="33"/>
                  </a:lnTo>
                  <a:lnTo>
                    <a:pt x="186" y="26"/>
                  </a:lnTo>
                  <a:lnTo>
                    <a:pt x="200" y="25"/>
                  </a:lnTo>
                  <a:lnTo>
                    <a:pt x="207" y="8"/>
                  </a:lnTo>
                  <a:lnTo>
                    <a:pt x="207" y="0"/>
                  </a:lnTo>
                  <a:lnTo>
                    <a:pt x="199" y="8"/>
                  </a:lnTo>
                  <a:lnTo>
                    <a:pt x="194" y="5"/>
                  </a:lnTo>
                  <a:lnTo>
                    <a:pt x="183" y="5"/>
                  </a:lnTo>
                  <a:lnTo>
                    <a:pt x="170" y="11"/>
                  </a:ln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 sz="1950" dirty="0">
                <a:latin typeface="Raleway Light"/>
              </a:endParaRPr>
            </a:p>
          </p:txBody>
        </p:sp>
        <p:sp>
          <p:nvSpPr>
            <p:cNvPr id="168" name="Freeform 286">
              <a:extLst>
                <a:ext uri="{FF2B5EF4-FFF2-40B4-BE49-F238E27FC236}">
                  <a16:creationId xmlns:a16="http://schemas.microsoft.com/office/drawing/2014/main" id="{C16F738F-ABE3-5B3D-BA74-27DF5265637B}"/>
                </a:ext>
              </a:extLst>
            </p:cNvPr>
            <p:cNvSpPr>
              <a:spLocks noChangeAspect="1"/>
            </p:cNvSpPr>
            <p:nvPr/>
          </p:nvSpPr>
          <p:spPr bwMode="gray">
            <a:xfrm>
              <a:off x="1934544" y="3104621"/>
              <a:ext cx="149946" cy="105637"/>
            </a:xfrm>
            <a:custGeom>
              <a:avLst/>
              <a:gdLst/>
              <a:ahLst/>
              <a:cxnLst>
                <a:cxn ang="0">
                  <a:pos x="48" y="41"/>
                </a:cxn>
                <a:cxn ang="0">
                  <a:pos x="48" y="41"/>
                </a:cxn>
                <a:cxn ang="0">
                  <a:pos x="45" y="22"/>
                </a:cxn>
                <a:cxn ang="0">
                  <a:pos x="19" y="15"/>
                </a:cxn>
                <a:cxn ang="0">
                  <a:pos x="13" y="27"/>
                </a:cxn>
                <a:cxn ang="0">
                  <a:pos x="0" y="19"/>
                </a:cxn>
                <a:cxn ang="0">
                  <a:pos x="2" y="6"/>
                </a:cxn>
                <a:cxn ang="0">
                  <a:pos x="18" y="0"/>
                </a:cxn>
                <a:cxn ang="0">
                  <a:pos x="38" y="9"/>
                </a:cxn>
                <a:cxn ang="0">
                  <a:pos x="56" y="18"/>
                </a:cxn>
                <a:cxn ang="0">
                  <a:pos x="119" y="38"/>
                </a:cxn>
                <a:cxn ang="0">
                  <a:pos x="148" y="46"/>
                </a:cxn>
                <a:cxn ang="0">
                  <a:pos x="157" y="57"/>
                </a:cxn>
                <a:cxn ang="0">
                  <a:pos x="188" y="99"/>
                </a:cxn>
                <a:cxn ang="0">
                  <a:pos x="188" y="106"/>
                </a:cxn>
                <a:cxn ang="0">
                  <a:pos x="194" y="116"/>
                </a:cxn>
                <a:cxn ang="0">
                  <a:pos x="215" y="129"/>
                </a:cxn>
                <a:cxn ang="0">
                  <a:pos x="228" y="134"/>
                </a:cxn>
                <a:cxn ang="0">
                  <a:pos x="250" y="151"/>
                </a:cxn>
                <a:cxn ang="0">
                  <a:pos x="260" y="174"/>
                </a:cxn>
                <a:cxn ang="0">
                  <a:pos x="264" y="189"/>
                </a:cxn>
                <a:cxn ang="0">
                  <a:pos x="269" y="188"/>
                </a:cxn>
                <a:cxn ang="0">
                  <a:pos x="272" y="203"/>
                </a:cxn>
                <a:cxn ang="0">
                  <a:pos x="264" y="214"/>
                </a:cxn>
                <a:cxn ang="0">
                  <a:pos x="239" y="207"/>
                </a:cxn>
                <a:cxn ang="0">
                  <a:pos x="222" y="196"/>
                </a:cxn>
                <a:cxn ang="0">
                  <a:pos x="211" y="196"/>
                </a:cxn>
                <a:cxn ang="0">
                  <a:pos x="196" y="185"/>
                </a:cxn>
                <a:cxn ang="0">
                  <a:pos x="202" y="175"/>
                </a:cxn>
                <a:cxn ang="0">
                  <a:pos x="196" y="182"/>
                </a:cxn>
                <a:cxn ang="0">
                  <a:pos x="182" y="176"/>
                </a:cxn>
                <a:cxn ang="0">
                  <a:pos x="179" y="167"/>
                </a:cxn>
                <a:cxn ang="0">
                  <a:pos x="190" y="160"/>
                </a:cxn>
                <a:cxn ang="0">
                  <a:pos x="178" y="155"/>
                </a:cxn>
                <a:cxn ang="0">
                  <a:pos x="166" y="160"/>
                </a:cxn>
                <a:cxn ang="0">
                  <a:pos x="143" y="154"/>
                </a:cxn>
                <a:cxn ang="0">
                  <a:pos x="157" y="153"/>
                </a:cxn>
                <a:cxn ang="0">
                  <a:pos x="143" y="135"/>
                </a:cxn>
                <a:cxn ang="0">
                  <a:pos x="130" y="129"/>
                </a:cxn>
                <a:cxn ang="0">
                  <a:pos x="109" y="126"/>
                </a:cxn>
                <a:cxn ang="0">
                  <a:pos x="100" y="112"/>
                </a:cxn>
                <a:cxn ang="0">
                  <a:pos x="118" y="110"/>
                </a:cxn>
                <a:cxn ang="0">
                  <a:pos x="119" y="100"/>
                </a:cxn>
                <a:cxn ang="0">
                  <a:pos x="107" y="100"/>
                </a:cxn>
                <a:cxn ang="0">
                  <a:pos x="99" y="99"/>
                </a:cxn>
                <a:cxn ang="0">
                  <a:pos x="86" y="83"/>
                </a:cxn>
                <a:cxn ang="0">
                  <a:pos x="80" y="80"/>
                </a:cxn>
                <a:cxn ang="0">
                  <a:pos x="65" y="80"/>
                </a:cxn>
                <a:cxn ang="0">
                  <a:pos x="70" y="65"/>
                </a:cxn>
                <a:cxn ang="0">
                  <a:pos x="60" y="61"/>
                </a:cxn>
                <a:cxn ang="0">
                  <a:pos x="49" y="61"/>
                </a:cxn>
                <a:cxn ang="0">
                  <a:pos x="40" y="59"/>
                </a:cxn>
                <a:cxn ang="0">
                  <a:pos x="29" y="64"/>
                </a:cxn>
                <a:cxn ang="0">
                  <a:pos x="29" y="57"/>
                </a:cxn>
                <a:cxn ang="0">
                  <a:pos x="24" y="45"/>
                </a:cxn>
                <a:cxn ang="0">
                  <a:pos x="33" y="35"/>
                </a:cxn>
                <a:cxn ang="0">
                  <a:pos x="45" y="41"/>
                </a:cxn>
              </a:cxnLst>
              <a:rect l="0" t="0" r="r" b="b"/>
              <a:pathLst>
                <a:path w="275" h="214">
                  <a:moveTo>
                    <a:pt x="45" y="41"/>
                  </a:moveTo>
                  <a:lnTo>
                    <a:pt x="48" y="41"/>
                  </a:lnTo>
                  <a:lnTo>
                    <a:pt x="48" y="42"/>
                  </a:lnTo>
                  <a:lnTo>
                    <a:pt x="48" y="41"/>
                  </a:lnTo>
                  <a:lnTo>
                    <a:pt x="45" y="31"/>
                  </a:lnTo>
                  <a:lnTo>
                    <a:pt x="45" y="22"/>
                  </a:lnTo>
                  <a:lnTo>
                    <a:pt x="24" y="20"/>
                  </a:lnTo>
                  <a:lnTo>
                    <a:pt x="19" y="15"/>
                  </a:lnTo>
                  <a:lnTo>
                    <a:pt x="16" y="21"/>
                  </a:lnTo>
                  <a:lnTo>
                    <a:pt x="13" y="27"/>
                  </a:lnTo>
                  <a:lnTo>
                    <a:pt x="6" y="24"/>
                  </a:lnTo>
                  <a:lnTo>
                    <a:pt x="0" y="19"/>
                  </a:lnTo>
                  <a:lnTo>
                    <a:pt x="0" y="11"/>
                  </a:lnTo>
                  <a:lnTo>
                    <a:pt x="2" y="6"/>
                  </a:lnTo>
                  <a:lnTo>
                    <a:pt x="8" y="2"/>
                  </a:lnTo>
                  <a:lnTo>
                    <a:pt x="18" y="0"/>
                  </a:lnTo>
                  <a:lnTo>
                    <a:pt x="28" y="4"/>
                  </a:lnTo>
                  <a:lnTo>
                    <a:pt x="38" y="9"/>
                  </a:lnTo>
                  <a:lnTo>
                    <a:pt x="46" y="10"/>
                  </a:lnTo>
                  <a:lnTo>
                    <a:pt x="56" y="18"/>
                  </a:lnTo>
                  <a:lnTo>
                    <a:pt x="89" y="31"/>
                  </a:lnTo>
                  <a:lnTo>
                    <a:pt x="119" y="38"/>
                  </a:lnTo>
                  <a:lnTo>
                    <a:pt x="134" y="43"/>
                  </a:lnTo>
                  <a:lnTo>
                    <a:pt x="148" y="46"/>
                  </a:lnTo>
                  <a:lnTo>
                    <a:pt x="153" y="51"/>
                  </a:lnTo>
                  <a:lnTo>
                    <a:pt x="157" y="57"/>
                  </a:lnTo>
                  <a:lnTo>
                    <a:pt x="158" y="65"/>
                  </a:lnTo>
                  <a:lnTo>
                    <a:pt x="188" y="99"/>
                  </a:lnTo>
                  <a:lnTo>
                    <a:pt x="189" y="101"/>
                  </a:lnTo>
                  <a:lnTo>
                    <a:pt x="188" y="106"/>
                  </a:lnTo>
                  <a:lnTo>
                    <a:pt x="190" y="112"/>
                  </a:lnTo>
                  <a:lnTo>
                    <a:pt x="194" y="116"/>
                  </a:lnTo>
                  <a:lnTo>
                    <a:pt x="206" y="126"/>
                  </a:lnTo>
                  <a:lnTo>
                    <a:pt x="215" y="129"/>
                  </a:lnTo>
                  <a:lnTo>
                    <a:pt x="225" y="131"/>
                  </a:lnTo>
                  <a:lnTo>
                    <a:pt x="228" y="134"/>
                  </a:lnTo>
                  <a:lnTo>
                    <a:pt x="236" y="137"/>
                  </a:lnTo>
                  <a:lnTo>
                    <a:pt x="250" y="151"/>
                  </a:lnTo>
                  <a:lnTo>
                    <a:pt x="253" y="160"/>
                  </a:lnTo>
                  <a:lnTo>
                    <a:pt x="260" y="174"/>
                  </a:lnTo>
                  <a:lnTo>
                    <a:pt x="261" y="180"/>
                  </a:lnTo>
                  <a:lnTo>
                    <a:pt x="264" y="189"/>
                  </a:lnTo>
                  <a:lnTo>
                    <a:pt x="266" y="194"/>
                  </a:lnTo>
                  <a:lnTo>
                    <a:pt x="269" y="188"/>
                  </a:lnTo>
                  <a:lnTo>
                    <a:pt x="275" y="202"/>
                  </a:lnTo>
                  <a:lnTo>
                    <a:pt x="272" y="203"/>
                  </a:lnTo>
                  <a:lnTo>
                    <a:pt x="271" y="209"/>
                  </a:lnTo>
                  <a:lnTo>
                    <a:pt x="264" y="214"/>
                  </a:lnTo>
                  <a:lnTo>
                    <a:pt x="258" y="214"/>
                  </a:lnTo>
                  <a:lnTo>
                    <a:pt x="239" y="207"/>
                  </a:lnTo>
                  <a:lnTo>
                    <a:pt x="222" y="198"/>
                  </a:lnTo>
                  <a:lnTo>
                    <a:pt x="222" y="196"/>
                  </a:lnTo>
                  <a:lnTo>
                    <a:pt x="217" y="193"/>
                  </a:lnTo>
                  <a:lnTo>
                    <a:pt x="211" y="196"/>
                  </a:lnTo>
                  <a:lnTo>
                    <a:pt x="196" y="189"/>
                  </a:lnTo>
                  <a:lnTo>
                    <a:pt x="196" y="185"/>
                  </a:lnTo>
                  <a:lnTo>
                    <a:pt x="200" y="180"/>
                  </a:lnTo>
                  <a:lnTo>
                    <a:pt x="202" y="175"/>
                  </a:lnTo>
                  <a:lnTo>
                    <a:pt x="199" y="176"/>
                  </a:lnTo>
                  <a:lnTo>
                    <a:pt x="196" y="182"/>
                  </a:lnTo>
                  <a:lnTo>
                    <a:pt x="190" y="183"/>
                  </a:lnTo>
                  <a:lnTo>
                    <a:pt x="182" y="176"/>
                  </a:lnTo>
                  <a:lnTo>
                    <a:pt x="179" y="172"/>
                  </a:lnTo>
                  <a:lnTo>
                    <a:pt x="179" y="167"/>
                  </a:lnTo>
                  <a:lnTo>
                    <a:pt x="184" y="165"/>
                  </a:lnTo>
                  <a:lnTo>
                    <a:pt x="190" y="160"/>
                  </a:lnTo>
                  <a:lnTo>
                    <a:pt x="184" y="159"/>
                  </a:lnTo>
                  <a:lnTo>
                    <a:pt x="178" y="155"/>
                  </a:lnTo>
                  <a:lnTo>
                    <a:pt x="173" y="161"/>
                  </a:lnTo>
                  <a:lnTo>
                    <a:pt x="166" y="160"/>
                  </a:lnTo>
                  <a:lnTo>
                    <a:pt x="153" y="162"/>
                  </a:lnTo>
                  <a:lnTo>
                    <a:pt x="143" y="154"/>
                  </a:lnTo>
                  <a:lnTo>
                    <a:pt x="147" y="155"/>
                  </a:lnTo>
                  <a:lnTo>
                    <a:pt x="157" y="153"/>
                  </a:lnTo>
                  <a:lnTo>
                    <a:pt x="153" y="145"/>
                  </a:lnTo>
                  <a:lnTo>
                    <a:pt x="143" y="135"/>
                  </a:lnTo>
                  <a:lnTo>
                    <a:pt x="132" y="134"/>
                  </a:lnTo>
                  <a:lnTo>
                    <a:pt x="130" y="129"/>
                  </a:lnTo>
                  <a:lnTo>
                    <a:pt x="120" y="124"/>
                  </a:lnTo>
                  <a:lnTo>
                    <a:pt x="109" y="126"/>
                  </a:lnTo>
                  <a:lnTo>
                    <a:pt x="104" y="124"/>
                  </a:lnTo>
                  <a:lnTo>
                    <a:pt x="100" y="112"/>
                  </a:lnTo>
                  <a:lnTo>
                    <a:pt x="105" y="108"/>
                  </a:lnTo>
                  <a:lnTo>
                    <a:pt x="118" y="110"/>
                  </a:lnTo>
                  <a:lnTo>
                    <a:pt x="129" y="105"/>
                  </a:lnTo>
                  <a:lnTo>
                    <a:pt x="119" y="100"/>
                  </a:lnTo>
                  <a:lnTo>
                    <a:pt x="109" y="102"/>
                  </a:lnTo>
                  <a:lnTo>
                    <a:pt x="107" y="100"/>
                  </a:lnTo>
                  <a:lnTo>
                    <a:pt x="105" y="94"/>
                  </a:lnTo>
                  <a:lnTo>
                    <a:pt x="99" y="99"/>
                  </a:lnTo>
                  <a:lnTo>
                    <a:pt x="96" y="89"/>
                  </a:lnTo>
                  <a:lnTo>
                    <a:pt x="86" y="83"/>
                  </a:lnTo>
                  <a:lnTo>
                    <a:pt x="82" y="84"/>
                  </a:lnTo>
                  <a:lnTo>
                    <a:pt x="80" y="80"/>
                  </a:lnTo>
                  <a:lnTo>
                    <a:pt x="72" y="86"/>
                  </a:lnTo>
                  <a:lnTo>
                    <a:pt x="65" y="80"/>
                  </a:lnTo>
                  <a:lnTo>
                    <a:pt x="66" y="70"/>
                  </a:lnTo>
                  <a:lnTo>
                    <a:pt x="70" y="65"/>
                  </a:lnTo>
                  <a:lnTo>
                    <a:pt x="66" y="65"/>
                  </a:lnTo>
                  <a:lnTo>
                    <a:pt x="60" y="61"/>
                  </a:lnTo>
                  <a:lnTo>
                    <a:pt x="56" y="70"/>
                  </a:lnTo>
                  <a:lnTo>
                    <a:pt x="49" y="61"/>
                  </a:lnTo>
                  <a:lnTo>
                    <a:pt x="45" y="62"/>
                  </a:lnTo>
                  <a:lnTo>
                    <a:pt x="40" y="59"/>
                  </a:lnTo>
                  <a:lnTo>
                    <a:pt x="34" y="67"/>
                  </a:lnTo>
                  <a:lnTo>
                    <a:pt x="29" y="64"/>
                  </a:lnTo>
                  <a:lnTo>
                    <a:pt x="27" y="62"/>
                  </a:lnTo>
                  <a:lnTo>
                    <a:pt x="29" y="57"/>
                  </a:lnTo>
                  <a:lnTo>
                    <a:pt x="30" y="48"/>
                  </a:lnTo>
                  <a:lnTo>
                    <a:pt x="24" y="45"/>
                  </a:lnTo>
                  <a:lnTo>
                    <a:pt x="23" y="37"/>
                  </a:lnTo>
                  <a:lnTo>
                    <a:pt x="33" y="35"/>
                  </a:lnTo>
                  <a:lnTo>
                    <a:pt x="41" y="36"/>
                  </a:lnTo>
                  <a:lnTo>
                    <a:pt x="45" y="41"/>
                  </a:ln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 sz="1950" dirty="0">
                <a:latin typeface="Raleway Light"/>
              </a:endParaRPr>
            </a:p>
          </p:txBody>
        </p:sp>
        <p:sp>
          <p:nvSpPr>
            <p:cNvPr id="169" name="Freeform 287">
              <a:extLst>
                <a:ext uri="{FF2B5EF4-FFF2-40B4-BE49-F238E27FC236}">
                  <a16:creationId xmlns:a16="http://schemas.microsoft.com/office/drawing/2014/main" id="{D1F098EE-52CB-1ABE-E3ED-1F8D1A2EB1FD}"/>
                </a:ext>
              </a:extLst>
            </p:cNvPr>
            <p:cNvSpPr>
              <a:spLocks noChangeAspect="1"/>
            </p:cNvSpPr>
            <p:nvPr/>
          </p:nvSpPr>
          <p:spPr bwMode="gray">
            <a:xfrm>
              <a:off x="2798777" y="2035974"/>
              <a:ext cx="128135" cy="108093"/>
            </a:xfrm>
            <a:custGeom>
              <a:avLst/>
              <a:gdLst/>
              <a:ahLst/>
              <a:cxnLst>
                <a:cxn ang="0">
                  <a:pos x="132" y="38"/>
                </a:cxn>
                <a:cxn ang="0">
                  <a:pos x="118" y="33"/>
                </a:cxn>
                <a:cxn ang="0">
                  <a:pos x="118" y="18"/>
                </a:cxn>
                <a:cxn ang="0">
                  <a:pos x="104" y="4"/>
                </a:cxn>
                <a:cxn ang="0">
                  <a:pos x="86" y="0"/>
                </a:cxn>
                <a:cxn ang="0">
                  <a:pos x="73" y="20"/>
                </a:cxn>
                <a:cxn ang="0">
                  <a:pos x="71" y="52"/>
                </a:cxn>
                <a:cxn ang="0">
                  <a:pos x="66" y="51"/>
                </a:cxn>
                <a:cxn ang="0">
                  <a:pos x="53" y="57"/>
                </a:cxn>
                <a:cxn ang="0">
                  <a:pos x="53" y="73"/>
                </a:cxn>
                <a:cxn ang="0">
                  <a:pos x="50" y="98"/>
                </a:cxn>
                <a:cxn ang="0">
                  <a:pos x="40" y="109"/>
                </a:cxn>
                <a:cxn ang="0">
                  <a:pos x="11" y="119"/>
                </a:cxn>
                <a:cxn ang="0">
                  <a:pos x="0" y="136"/>
                </a:cxn>
                <a:cxn ang="0">
                  <a:pos x="10" y="163"/>
                </a:cxn>
                <a:cxn ang="0">
                  <a:pos x="21" y="158"/>
                </a:cxn>
                <a:cxn ang="0">
                  <a:pos x="32" y="152"/>
                </a:cxn>
                <a:cxn ang="0">
                  <a:pos x="44" y="167"/>
                </a:cxn>
                <a:cxn ang="0">
                  <a:pos x="55" y="175"/>
                </a:cxn>
                <a:cxn ang="0">
                  <a:pos x="62" y="165"/>
                </a:cxn>
                <a:cxn ang="0">
                  <a:pos x="71" y="180"/>
                </a:cxn>
                <a:cxn ang="0">
                  <a:pos x="89" y="180"/>
                </a:cxn>
                <a:cxn ang="0">
                  <a:pos x="109" y="202"/>
                </a:cxn>
                <a:cxn ang="0">
                  <a:pos x="132" y="210"/>
                </a:cxn>
                <a:cxn ang="0">
                  <a:pos x="136" y="202"/>
                </a:cxn>
                <a:cxn ang="0">
                  <a:pos x="167" y="221"/>
                </a:cxn>
                <a:cxn ang="0">
                  <a:pos x="186" y="195"/>
                </a:cxn>
                <a:cxn ang="0">
                  <a:pos x="209" y="179"/>
                </a:cxn>
                <a:cxn ang="0">
                  <a:pos x="216" y="186"/>
                </a:cxn>
                <a:cxn ang="0">
                  <a:pos x="233" y="174"/>
                </a:cxn>
                <a:cxn ang="0">
                  <a:pos x="231" y="163"/>
                </a:cxn>
                <a:cxn ang="0">
                  <a:pos x="207" y="153"/>
                </a:cxn>
                <a:cxn ang="0">
                  <a:pos x="202" y="132"/>
                </a:cxn>
                <a:cxn ang="0">
                  <a:pos x="179" y="100"/>
                </a:cxn>
                <a:cxn ang="0">
                  <a:pos x="143" y="60"/>
                </a:cxn>
              </a:cxnLst>
              <a:rect l="0" t="0" r="r" b="b"/>
              <a:pathLst>
                <a:path w="236" h="221">
                  <a:moveTo>
                    <a:pt x="141" y="55"/>
                  </a:moveTo>
                  <a:lnTo>
                    <a:pt x="132" y="38"/>
                  </a:lnTo>
                  <a:lnTo>
                    <a:pt x="126" y="33"/>
                  </a:lnTo>
                  <a:lnTo>
                    <a:pt x="118" y="33"/>
                  </a:lnTo>
                  <a:lnTo>
                    <a:pt x="120" y="24"/>
                  </a:lnTo>
                  <a:lnTo>
                    <a:pt x="118" y="18"/>
                  </a:lnTo>
                  <a:lnTo>
                    <a:pt x="108" y="14"/>
                  </a:lnTo>
                  <a:lnTo>
                    <a:pt x="104" y="4"/>
                  </a:lnTo>
                  <a:lnTo>
                    <a:pt x="96" y="0"/>
                  </a:lnTo>
                  <a:lnTo>
                    <a:pt x="86" y="0"/>
                  </a:lnTo>
                  <a:lnTo>
                    <a:pt x="84" y="11"/>
                  </a:lnTo>
                  <a:lnTo>
                    <a:pt x="73" y="20"/>
                  </a:lnTo>
                  <a:lnTo>
                    <a:pt x="65" y="44"/>
                  </a:lnTo>
                  <a:lnTo>
                    <a:pt x="71" y="52"/>
                  </a:lnTo>
                  <a:lnTo>
                    <a:pt x="71" y="57"/>
                  </a:lnTo>
                  <a:lnTo>
                    <a:pt x="66" y="51"/>
                  </a:lnTo>
                  <a:lnTo>
                    <a:pt x="56" y="51"/>
                  </a:lnTo>
                  <a:lnTo>
                    <a:pt x="53" y="57"/>
                  </a:lnTo>
                  <a:lnTo>
                    <a:pt x="54" y="62"/>
                  </a:lnTo>
                  <a:lnTo>
                    <a:pt x="53" y="73"/>
                  </a:lnTo>
                  <a:lnTo>
                    <a:pt x="57" y="90"/>
                  </a:lnTo>
                  <a:lnTo>
                    <a:pt x="50" y="98"/>
                  </a:lnTo>
                  <a:lnTo>
                    <a:pt x="48" y="108"/>
                  </a:lnTo>
                  <a:lnTo>
                    <a:pt x="40" y="109"/>
                  </a:lnTo>
                  <a:lnTo>
                    <a:pt x="24" y="117"/>
                  </a:lnTo>
                  <a:lnTo>
                    <a:pt x="11" y="119"/>
                  </a:lnTo>
                  <a:lnTo>
                    <a:pt x="2" y="125"/>
                  </a:lnTo>
                  <a:lnTo>
                    <a:pt x="0" y="136"/>
                  </a:lnTo>
                  <a:lnTo>
                    <a:pt x="0" y="152"/>
                  </a:lnTo>
                  <a:lnTo>
                    <a:pt x="10" y="163"/>
                  </a:lnTo>
                  <a:lnTo>
                    <a:pt x="21" y="168"/>
                  </a:lnTo>
                  <a:lnTo>
                    <a:pt x="21" y="158"/>
                  </a:lnTo>
                  <a:lnTo>
                    <a:pt x="24" y="153"/>
                  </a:lnTo>
                  <a:lnTo>
                    <a:pt x="32" y="152"/>
                  </a:lnTo>
                  <a:lnTo>
                    <a:pt x="41" y="158"/>
                  </a:lnTo>
                  <a:lnTo>
                    <a:pt x="44" y="167"/>
                  </a:lnTo>
                  <a:lnTo>
                    <a:pt x="51" y="170"/>
                  </a:lnTo>
                  <a:lnTo>
                    <a:pt x="55" y="175"/>
                  </a:lnTo>
                  <a:lnTo>
                    <a:pt x="60" y="172"/>
                  </a:lnTo>
                  <a:lnTo>
                    <a:pt x="62" y="165"/>
                  </a:lnTo>
                  <a:lnTo>
                    <a:pt x="71" y="172"/>
                  </a:lnTo>
                  <a:lnTo>
                    <a:pt x="71" y="180"/>
                  </a:lnTo>
                  <a:lnTo>
                    <a:pt x="77" y="183"/>
                  </a:lnTo>
                  <a:lnTo>
                    <a:pt x="89" y="180"/>
                  </a:lnTo>
                  <a:lnTo>
                    <a:pt x="99" y="196"/>
                  </a:lnTo>
                  <a:lnTo>
                    <a:pt x="109" y="202"/>
                  </a:lnTo>
                  <a:lnTo>
                    <a:pt x="129" y="206"/>
                  </a:lnTo>
                  <a:lnTo>
                    <a:pt x="132" y="210"/>
                  </a:lnTo>
                  <a:lnTo>
                    <a:pt x="134" y="202"/>
                  </a:lnTo>
                  <a:lnTo>
                    <a:pt x="136" y="202"/>
                  </a:lnTo>
                  <a:lnTo>
                    <a:pt x="152" y="213"/>
                  </a:lnTo>
                  <a:lnTo>
                    <a:pt x="167" y="221"/>
                  </a:lnTo>
                  <a:lnTo>
                    <a:pt x="177" y="216"/>
                  </a:lnTo>
                  <a:lnTo>
                    <a:pt x="186" y="195"/>
                  </a:lnTo>
                  <a:lnTo>
                    <a:pt x="194" y="194"/>
                  </a:lnTo>
                  <a:lnTo>
                    <a:pt x="209" y="179"/>
                  </a:lnTo>
                  <a:lnTo>
                    <a:pt x="216" y="178"/>
                  </a:lnTo>
                  <a:lnTo>
                    <a:pt x="216" y="186"/>
                  </a:lnTo>
                  <a:lnTo>
                    <a:pt x="223" y="183"/>
                  </a:lnTo>
                  <a:lnTo>
                    <a:pt x="233" y="174"/>
                  </a:lnTo>
                  <a:lnTo>
                    <a:pt x="236" y="164"/>
                  </a:lnTo>
                  <a:lnTo>
                    <a:pt x="231" y="163"/>
                  </a:lnTo>
                  <a:lnTo>
                    <a:pt x="220" y="169"/>
                  </a:lnTo>
                  <a:lnTo>
                    <a:pt x="207" y="153"/>
                  </a:lnTo>
                  <a:lnTo>
                    <a:pt x="202" y="142"/>
                  </a:lnTo>
                  <a:lnTo>
                    <a:pt x="202" y="132"/>
                  </a:lnTo>
                  <a:lnTo>
                    <a:pt x="190" y="110"/>
                  </a:lnTo>
                  <a:lnTo>
                    <a:pt x="179" y="100"/>
                  </a:lnTo>
                  <a:lnTo>
                    <a:pt x="174" y="89"/>
                  </a:lnTo>
                  <a:lnTo>
                    <a:pt x="143" y="60"/>
                  </a:lnTo>
                  <a:lnTo>
                    <a:pt x="141" y="55"/>
                  </a:ln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 sz="1950" dirty="0">
                <a:latin typeface="Raleway Light"/>
              </a:endParaRPr>
            </a:p>
          </p:txBody>
        </p:sp>
        <p:sp>
          <p:nvSpPr>
            <p:cNvPr id="170" name="Freeform 288">
              <a:extLst>
                <a:ext uri="{FF2B5EF4-FFF2-40B4-BE49-F238E27FC236}">
                  <a16:creationId xmlns:a16="http://schemas.microsoft.com/office/drawing/2014/main" id="{D89B6DBE-EEF5-590C-8951-32B53F16C2FC}"/>
                </a:ext>
              </a:extLst>
            </p:cNvPr>
            <p:cNvSpPr>
              <a:spLocks noChangeAspect="1"/>
            </p:cNvSpPr>
            <p:nvPr/>
          </p:nvSpPr>
          <p:spPr bwMode="gray">
            <a:xfrm>
              <a:off x="2005427" y="1618342"/>
              <a:ext cx="318976" cy="319366"/>
            </a:xfrm>
            <a:custGeom>
              <a:avLst/>
              <a:gdLst/>
              <a:ahLst/>
              <a:cxnLst>
                <a:cxn ang="0">
                  <a:pos x="109" y="137"/>
                </a:cxn>
                <a:cxn ang="0">
                  <a:pos x="97" y="189"/>
                </a:cxn>
                <a:cxn ang="0">
                  <a:pos x="84" y="213"/>
                </a:cxn>
                <a:cxn ang="0">
                  <a:pos x="72" y="242"/>
                </a:cxn>
                <a:cxn ang="0">
                  <a:pos x="66" y="272"/>
                </a:cxn>
                <a:cxn ang="0">
                  <a:pos x="55" y="288"/>
                </a:cxn>
                <a:cxn ang="0">
                  <a:pos x="66" y="305"/>
                </a:cxn>
                <a:cxn ang="0">
                  <a:pos x="72" y="321"/>
                </a:cxn>
                <a:cxn ang="0">
                  <a:pos x="41" y="333"/>
                </a:cxn>
                <a:cxn ang="0">
                  <a:pos x="46" y="358"/>
                </a:cxn>
                <a:cxn ang="0">
                  <a:pos x="44" y="380"/>
                </a:cxn>
                <a:cxn ang="0">
                  <a:pos x="44" y="391"/>
                </a:cxn>
                <a:cxn ang="0">
                  <a:pos x="40" y="409"/>
                </a:cxn>
                <a:cxn ang="0">
                  <a:pos x="27" y="430"/>
                </a:cxn>
                <a:cxn ang="0">
                  <a:pos x="30" y="449"/>
                </a:cxn>
                <a:cxn ang="0">
                  <a:pos x="18" y="465"/>
                </a:cxn>
                <a:cxn ang="0">
                  <a:pos x="11" y="479"/>
                </a:cxn>
                <a:cxn ang="0">
                  <a:pos x="0" y="500"/>
                </a:cxn>
                <a:cxn ang="0">
                  <a:pos x="49" y="504"/>
                </a:cxn>
                <a:cxn ang="0">
                  <a:pos x="41" y="511"/>
                </a:cxn>
                <a:cxn ang="0">
                  <a:pos x="66" y="519"/>
                </a:cxn>
                <a:cxn ang="0">
                  <a:pos x="99" y="541"/>
                </a:cxn>
                <a:cxn ang="0">
                  <a:pos x="124" y="585"/>
                </a:cxn>
                <a:cxn ang="0">
                  <a:pos x="163" y="650"/>
                </a:cxn>
                <a:cxn ang="0">
                  <a:pos x="215" y="603"/>
                </a:cxn>
                <a:cxn ang="0">
                  <a:pos x="238" y="587"/>
                </a:cxn>
                <a:cxn ang="0">
                  <a:pos x="249" y="601"/>
                </a:cxn>
                <a:cxn ang="0">
                  <a:pos x="264" y="581"/>
                </a:cxn>
                <a:cxn ang="0">
                  <a:pos x="279" y="587"/>
                </a:cxn>
                <a:cxn ang="0">
                  <a:pos x="298" y="549"/>
                </a:cxn>
                <a:cxn ang="0">
                  <a:pos x="299" y="511"/>
                </a:cxn>
                <a:cxn ang="0">
                  <a:pos x="313" y="461"/>
                </a:cxn>
                <a:cxn ang="0">
                  <a:pos x="328" y="455"/>
                </a:cxn>
                <a:cxn ang="0">
                  <a:pos x="362" y="433"/>
                </a:cxn>
                <a:cxn ang="0">
                  <a:pos x="371" y="381"/>
                </a:cxn>
                <a:cxn ang="0">
                  <a:pos x="406" y="357"/>
                </a:cxn>
                <a:cxn ang="0">
                  <a:pos x="462" y="309"/>
                </a:cxn>
                <a:cxn ang="0">
                  <a:pos x="514" y="267"/>
                </a:cxn>
                <a:cxn ang="0">
                  <a:pos x="581" y="203"/>
                </a:cxn>
                <a:cxn ang="0">
                  <a:pos x="552" y="176"/>
                </a:cxn>
                <a:cxn ang="0">
                  <a:pos x="506" y="119"/>
                </a:cxn>
                <a:cxn ang="0">
                  <a:pos x="462" y="69"/>
                </a:cxn>
                <a:cxn ang="0">
                  <a:pos x="385" y="78"/>
                </a:cxn>
                <a:cxn ang="0">
                  <a:pos x="384" y="105"/>
                </a:cxn>
                <a:cxn ang="0">
                  <a:pos x="368" y="108"/>
                </a:cxn>
                <a:cxn ang="0">
                  <a:pos x="373" y="78"/>
                </a:cxn>
                <a:cxn ang="0">
                  <a:pos x="352" y="86"/>
                </a:cxn>
                <a:cxn ang="0">
                  <a:pos x="338" y="102"/>
                </a:cxn>
                <a:cxn ang="0">
                  <a:pos x="304" y="52"/>
                </a:cxn>
                <a:cxn ang="0">
                  <a:pos x="276" y="13"/>
                </a:cxn>
                <a:cxn ang="0">
                  <a:pos x="224" y="14"/>
                </a:cxn>
                <a:cxn ang="0">
                  <a:pos x="157" y="19"/>
                </a:cxn>
                <a:cxn ang="0">
                  <a:pos x="158" y="46"/>
                </a:cxn>
                <a:cxn ang="0">
                  <a:pos x="150" y="21"/>
                </a:cxn>
                <a:cxn ang="0">
                  <a:pos x="139" y="27"/>
                </a:cxn>
                <a:cxn ang="0">
                  <a:pos x="120" y="27"/>
                </a:cxn>
                <a:cxn ang="0">
                  <a:pos x="99" y="31"/>
                </a:cxn>
                <a:cxn ang="0">
                  <a:pos x="75" y="42"/>
                </a:cxn>
                <a:cxn ang="0">
                  <a:pos x="84" y="78"/>
                </a:cxn>
              </a:cxnLst>
              <a:rect l="0" t="0" r="r" b="b"/>
              <a:pathLst>
                <a:path w="582" h="653">
                  <a:moveTo>
                    <a:pt x="93" y="117"/>
                  </a:moveTo>
                  <a:lnTo>
                    <a:pt x="100" y="129"/>
                  </a:lnTo>
                  <a:lnTo>
                    <a:pt x="109" y="137"/>
                  </a:lnTo>
                  <a:lnTo>
                    <a:pt x="113" y="148"/>
                  </a:lnTo>
                  <a:lnTo>
                    <a:pt x="105" y="161"/>
                  </a:lnTo>
                  <a:lnTo>
                    <a:pt x="97" y="189"/>
                  </a:lnTo>
                  <a:lnTo>
                    <a:pt x="93" y="198"/>
                  </a:lnTo>
                  <a:lnTo>
                    <a:pt x="84" y="208"/>
                  </a:lnTo>
                  <a:lnTo>
                    <a:pt x="84" y="213"/>
                  </a:lnTo>
                  <a:lnTo>
                    <a:pt x="81" y="225"/>
                  </a:lnTo>
                  <a:lnTo>
                    <a:pt x="76" y="229"/>
                  </a:lnTo>
                  <a:lnTo>
                    <a:pt x="72" y="242"/>
                  </a:lnTo>
                  <a:lnTo>
                    <a:pt x="72" y="251"/>
                  </a:lnTo>
                  <a:lnTo>
                    <a:pt x="65" y="263"/>
                  </a:lnTo>
                  <a:lnTo>
                    <a:pt x="66" y="272"/>
                  </a:lnTo>
                  <a:lnTo>
                    <a:pt x="64" y="275"/>
                  </a:lnTo>
                  <a:lnTo>
                    <a:pt x="60" y="284"/>
                  </a:lnTo>
                  <a:lnTo>
                    <a:pt x="55" y="288"/>
                  </a:lnTo>
                  <a:lnTo>
                    <a:pt x="57" y="299"/>
                  </a:lnTo>
                  <a:lnTo>
                    <a:pt x="64" y="298"/>
                  </a:lnTo>
                  <a:lnTo>
                    <a:pt x="66" y="305"/>
                  </a:lnTo>
                  <a:lnTo>
                    <a:pt x="72" y="309"/>
                  </a:lnTo>
                  <a:lnTo>
                    <a:pt x="73" y="315"/>
                  </a:lnTo>
                  <a:lnTo>
                    <a:pt x="72" y="321"/>
                  </a:lnTo>
                  <a:lnTo>
                    <a:pt x="51" y="331"/>
                  </a:lnTo>
                  <a:lnTo>
                    <a:pt x="43" y="327"/>
                  </a:lnTo>
                  <a:lnTo>
                    <a:pt x="41" y="333"/>
                  </a:lnTo>
                  <a:lnTo>
                    <a:pt x="44" y="342"/>
                  </a:lnTo>
                  <a:lnTo>
                    <a:pt x="46" y="345"/>
                  </a:lnTo>
                  <a:lnTo>
                    <a:pt x="46" y="358"/>
                  </a:lnTo>
                  <a:lnTo>
                    <a:pt x="48" y="359"/>
                  </a:lnTo>
                  <a:lnTo>
                    <a:pt x="48" y="366"/>
                  </a:lnTo>
                  <a:lnTo>
                    <a:pt x="44" y="380"/>
                  </a:lnTo>
                  <a:lnTo>
                    <a:pt x="49" y="377"/>
                  </a:lnTo>
                  <a:lnTo>
                    <a:pt x="50" y="387"/>
                  </a:lnTo>
                  <a:lnTo>
                    <a:pt x="44" y="391"/>
                  </a:lnTo>
                  <a:lnTo>
                    <a:pt x="38" y="400"/>
                  </a:lnTo>
                  <a:lnTo>
                    <a:pt x="45" y="404"/>
                  </a:lnTo>
                  <a:lnTo>
                    <a:pt x="40" y="409"/>
                  </a:lnTo>
                  <a:lnTo>
                    <a:pt x="33" y="406"/>
                  </a:lnTo>
                  <a:lnTo>
                    <a:pt x="27" y="418"/>
                  </a:lnTo>
                  <a:lnTo>
                    <a:pt x="27" y="430"/>
                  </a:lnTo>
                  <a:lnTo>
                    <a:pt x="21" y="435"/>
                  </a:lnTo>
                  <a:lnTo>
                    <a:pt x="22" y="441"/>
                  </a:lnTo>
                  <a:lnTo>
                    <a:pt x="30" y="449"/>
                  </a:lnTo>
                  <a:lnTo>
                    <a:pt x="12" y="455"/>
                  </a:lnTo>
                  <a:lnTo>
                    <a:pt x="17" y="457"/>
                  </a:lnTo>
                  <a:lnTo>
                    <a:pt x="18" y="465"/>
                  </a:lnTo>
                  <a:lnTo>
                    <a:pt x="13" y="463"/>
                  </a:lnTo>
                  <a:lnTo>
                    <a:pt x="10" y="471"/>
                  </a:lnTo>
                  <a:lnTo>
                    <a:pt x="11" y="479"/>
                  </a:lnTo>
                  <a:lnTo>
                    <a:pt x="16" y="482"/>
                  </a:lnTo>
                  <a:lnTo>
                    <a:pt x="8" y="499"/>
                  </a:lnTo>
                  <a:lnTo>
                    <a:pt x="0" y="500"/>
                  </a:lnTo>
                  <a:lnTo>
                    <a:pt x="3" y="509"/>
                  </a:lnTo>
                  <a:lnTo>
                    <a:pt x="30" y="499"/>
                  </a:lnTo>
                  <a:lnTo>
                    <a:pt x="49" y="504"/>
                  </a:lnTo>
                  <a:lnTo>
                    <a:pt x="51" y="509"/>
                  </a:lnTo>
                  <a:lnTo>
                    <a:pt x="41" y="505"/>
                  </a:lnTo>
                  <a:lnTo>
                    <a:pt x="41" y="511"/>
                  </a:lnTo>
                  <a:lnTo>
                    <a:pt x="60" y="522"/>
                  </a:lnTo>
                  <a:lnTo>
                    <a:pt x="66" y="530"/>
                  </a:lnTo>
                  <a:lnTo>
                    <a:pt x="66" y="519"/>
                  </a:lnTo>
                  <a:lnTo>
                    <a:pt x="75" y="520"/>
                  </a:lnTo>
                  <a:lnTo>
                    <a:pt x="75" y="531"/>
                  </a:lnTo>
                  <a:lnTo>
                    <a:pt x="99" y="541"/>
                  </a:lnTo>
                  <a:lnTo>
                    <a:pt x="113" y="560"/>
                  </a:lnTo>
                  <a:lnTo>
                    <a:pt x="116" y="575"/>
                  </a:lnTo>
                  <a:lnTo>
                    <a:pt x="124" y="585"/>
                  </a:lnTo>
                  <a:lnTo>
                    <a:pt x="139" y="632"/>
                  </a:lnTo>
                  <a:lnTo>
                    <a:pt x="151" y="653"/>
                  </a:lnTo>
                  <a:lnTo>
                    <a:pt x="163" y="650"/>
                  </a:lnTo>
                  <a:lnTo>
                    <a:pt x="180" y="628"/>
                  </a:lnTo>
                  <a:lnTo>
                    <a:pt x="194" y="624"/>
                  </a:lnTo>
                  <a:lnTo>
                    <a:pt x="215" y="603"/>
                  </a:lnTo>
                  <a:lnTo>
                    <a:pt x="223" y="592"/>
                  </a:lnTo>
                  <a:lnTo>
                    <a:pt x="229" y="580"/>
                  </a:lnTo>
                  <a:lnTo>
                    <a:pt x="238" y="587"/>
                  </a:lnTo>
                  <a:lnTo>
                    <a:pt x="239" y="592"/>
                  </a:lnTo>
                  <a:lnTo>
                    <a:pt x="238" y="600"/>
                  </a:lnTo>
                  <a:lnTo>
                    <a:pt x="249" y="601"/>
                  </a:lnTo>
                  <a:lnTo>
                    <a:pt x="259" y="600"/>
                  </a:lnTo>
                  <a:lnTo>
                    <a:pt x="263" y="591"/>
                  </a:lnTo>
                  <a:lnTo>
                    <a:pt x="264" y="581"/>
                  </a:lnTo>
                  <a:lnTo>
                    <a:pt x="269" y="590"/>
                  </a:lnTo>
                  <a:lnTo>
                    <a:pt x="272" y="591"/>
                  </a:lnTo>
                  <a:lnTo>
                    <a:pt x="279" y="587"/>
                  </a:lnTo>
                  <a:lnTo>
                    <a:pt x="291" y="575"/>
                  </a:lnTo>
                  <a:lnTo>
                    <a:pt x="298" y="562"/>
                  </a:lnTo>
                  <a:lnTo>
                    <a:pt x="298" y="549"/>
                  </a:lnTo>
                  <a:lnTo>
                    <a:pt x="301" y="542"/>
                  </a:lnTo>
                  <a:lnTo>
                    <a:pt x="298" y="537"/>
                  </a:lnTo>
                  <a:lnTo>
                    <a:pt x="299" y="511"/>
                  </a:lnTo>
                  <a:lnTo>
                    <a:pt x="297" y="501"/>
                  </a:lnTo>
                  <a:lnTo>
                    <a:pt x="310" y="474"/>
                  </a:lnTo>
                  <a:lnTo>
                    <a:pt x="313" y="461"/>
                  </a:lnTo>
                  <a:lnTo>
                    <a:pt x="314" y="449"/>
                  </a:lnTo>
                  <a:lnTo>
                    <a:pt x="317" y="446"/>
                  </a:lnTo>
                  <a:lnTo>
                    <a:pt x="328" y="455"/>
                  </a:lnTo>
                  <a:lnTo>
                    <a:pt x="336" y="446"/>
                  </a:lnTo>
                  <a:lnTo>
                    <a:pt x="346" y="444"/>
                  </a:lnTo>
                  <a:lnTo>
                    <a:pt x="362" y="433"/>
                  </a:lnTo>
                  <a:lnTo>
                    <a:pt x="366" y="412"/>
                  </a:lnTo>
                  <a:lnTo>
                    <a:pt x="371" y="395"/>
                  </a:lnTo>
                  <a:lnTo>
                    <a:pt x="371" y="381"/>
                  </a:lnTo>
                  <a:lnTo>
                    <a:pt x="379" y="370"/>
                  </a:lnTo>
                  <a:lnTo>
                    <a:pt x="392" y="361"/>
                  </a:lnTo>
                  <a:lnTo>
                    <a:pt x="406" y="357"/>
                  </a:lnTo>
                  <a:lnTo>
                    <a:pt x="416" y="343"/>
                  </a:lnTo>
                  <a:lnTo>
                    <a:pt x="438" y="330"/>
                  </a:lnTo>
                  <a:lnTo>
                    <a:pt x="462" y="309"/>
                  </a:lnTo>
                  <a:lnTo>
                    <a:pt x="474" y="304"/>
                  </a:lnTo>
                  <a:lnTo>
                    <a:pt x="481" y="294"/>
                  </a:lnTo>
                  <a:lnTo>
                    <a:pt x="514" y="267"/>
                  </a:lnTo>
                  <a:lnTo>
                    <a:pt x="550" y="251"/>
                  </a:lnTo>
                  <a:lnTo>
                    <a:pt x="582" y="224"/>
                  </a:lnTo>
                  <a:lnTo>
                    <a:pt x="581" y="203"/>
                  </a:lnTo>
                  <a:lnTo>
                    <a:pt x="573" y="198"/>
                  </a:lnTo>
                  <a:lnTo>
                    <a:pt x="561" y="180"/>
                  </a:lnTo>
                  <a:lnTo>
                    <a:pt x="552" y="176"/>
                  </a:lnTo>
                  <a:lnTo>
                    <a:pt x="535" y="150"/>
                  </a:lnTo>
                  <a:lnTo>
                    <a:pt x="512" y="129"/>
                  </a:lnTo>
                  <a:lnTo>
                    <a:pt x="506" y="119"/>
                  </a:lnTo>
                  <a:lnTo>
                    <a:pt x="487" y="95"/>
                  </a:lnTo>
                  <a:lnTo>
                    <a:pt x="478" y="89"/>
                  </a:lnTo>
                  <a:lnTo>
                    <a:pt x="462" y="69"/>
                  </a:lnTo>
                  <a:lnTo>
                    <a:pt x="420" y="59"/>
                  </a:lnTo>
                  <a:lnTo>
                    <a:pt x="390" y="73"/>
                  </a:lnTo>
                  <a:lnTo>
                    <a:pt x="385" y="78"/>
                  </a:lnTo>
                  <a:lnTo>
                    <a:pt x="382" y="86"/>
                  </a:lnTo>
                  <a:lnTo>
                    <a:pt x="389" y="96"/>
                  </a:lnTo>
                  <a:lnTo>
                    <a:pt x="384" y="105"/>
                  </a:lnTo>
                  <a:lnTo>
                    <a:pt x="382" y="115"/>
                  </a:lnTo>
                  <a:lnTo>
                    <a:pt x="371" y="121"/>
                  </a:lnTo>
                  <a:lnTo>
                    <a:pt x="368" y="108"/>
                  </a:lnTo>
                  <a:lnTo>
                    <a:pt x="374" y="101"/>
                  </a:lnTo>
                  <a:lnTo>
                    <a:pt x="374" y="85"/>
                  </a:lnTo>
                  <a:lnTo>
                    <a:pt x="373" y="78"/>
                  </a:lnTo>
                  <a:lnTo>
                    <a:pt x="358" y="75"/>
                  </a:lnTo>
                  <a:lnTo>
                    <a:pt x="352" y="81"/>
                  </a:lnTo>
                  <a:lnTo>
                    <a:pt x="352" y="86"/>
                  </a:lnTo>
                  <a:lnTo>
                    <a:pt x="345" y="92"/>
                  </a:lnTo>
                  <a:lnTo>
                    <a:pt x="340" y="111"/>
                  </a:lnTo>
                  <a:lnTo>
                    <a:pt x="338" y="102"/>
                  </a:lnTo>
                  <a:lnTo>
                    <a:pt x="336" y="90"/>
                  </a:lnTo>
                  <a:lnTo>
                    <a:pt x="345" y="76"/>
                  </a:lnTo>
                  <a:lnTo>
                    <a:pt x="304" y="52"/>
                  </a:lnTo>
                  <a:lnTo>
                    <a:pt x="291" y="33"/>
                  </a:lnTo>
                  <a:lnTo>
                    <a:pt x="279" y="24"/>
                  </a:lnTo>
                  <a:lnTo>
                    <a:pt x="276" y="13"/>
                  </a:lnTo>
                  <a:lnTo>
                    <a:pt x="244" y="0"/>
                  </a:lnTo>
                  <a:lnTo>
                    <a:pt x="231" y="3"/>
                  </a:lnTo>
                  <a:lnTo>
                    <a:pt x="224" y="14"/>
                  </a:lnTo>
                  <a:lnTo>
                    <a:pt x="213" y="9"/>
                  </a:lnTo>
                  <a:lnTo>
                    <a:pt x="197" y="16"/>
                  </a:lnTo>
                  <a:lnTo>
                    <a:pt x="157" y="19"/>
                  </a:lnTo>
                  <a:lnTo>
                    <a:pt x="156" y="24"/>
                  </a:lnTo>
                  <a:lnTo>
                    <a:pt x="158" y="36"/>
                  </a:lnTo>
                  <a:lnTo>
                    <a:pt x="158" y="46"/>
                  </a:lnTo>
                  <a:lnTo>
                    <a:pt x="154" y="36"/>
                  </a:lnTo>
                  <a:lnTo>
                    <a:pt x="151" y="31"/>
                  </a:lnTo>
                  <a:lnTo>
                    <a:pt x="150" y="21"/>
                  </a:lnTo>
                  <a:lnTo>
                    <a:pt x="146" y="19"/>
                  </a:lnTo>
                  <a:lnTo>
                    <a:pt x="141" y="29"/>
                  </a:lnTo>
                  <a:lnTo>
                    <a:pt x="139" y="27"/>
                  </a:lnTo>
                  <a:lnTo>
                    <a:pt x="136" y="20"/>
                  </a:lnTo>
                  <a:lnTo>
                    <a:pt x="120" y="24"/>
                  </a:lnTo>
                  <a:lnTo>
                    <a:pt x="120" y="27"/>
                  </a:lnTo>
                  <a:lnTo>
                    <a:pt x="105" y="24"/>
                  </a:lnTo>
                  <a:lnTo>
                    <a:pt x="99" y="25"/>
                  </a:lnTo>
                  <a:lnTo>
                    <a:pt x="99" y="31"/>
                  </a:lnTo>
                  <a:lnTo>
                    <a:pt x="83" y="33"/>
                  </a:lnTo>
                  <a:lnTo>
                    <a:pt x="70" y="40"/>
                  </a:lnTo>
                  <a:lnTo>
                    <a:pt x="75" y="42"/>
                  </a:lnTo>
                  <a:lnTo>
                    <a:pt x="80" y="63"/>
                  </a:lnTo>
                  <a:lnTo>
                    <a:pt x="93" y="73"/>
                  </a:lnTo>
                  <a:lnTo>
                    <a:pt x="84" y="78"/>
                  </a:lnTo>
                  <a:lnTo>
                    <a:pt x="83" y="89"/>
                  </a:lnTo>
                  <a:lnTo>
                    <a:pt x="93" y="117"/>
                  </a:ln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 sz="1950" dirty="0">
                <a:latin typeface="Raleway Light"/>
              </a:endParaRPr>
            </a:p>
          </p:txBody>
        </p:sp>
        <p:sp>
          <p:nvSpPr>
            <p:cNvPr id="171" name="Freeform 289">
              <a:extLst>
                <a:ext uri="{FF2B5EF4-FFF2-40B4-BE49-F238E27FC236}">
                  <a16:creationId xmlns:a16="http://schemas.microsoft.com/office/drawing/2014/main" id="{8F53A6C7-0AC7-C233-4E88-757FC61EE1E2}"/>
                </a:ext>
              </a:extLst>
            </p:cNvPr>
            <p:cNvSpPr>
              <a:spLocks noChangeAspect="1"/>
            </p:cNvSpPr>
            <p:nvPr/>
          </p:nvSpPr>
          <p:spPr bwMode="gray">
            <a:xfrm>
              <a:off x="2212624" y="1738718"/>
              <a:ext cx="545256" cy="402893"/>
            </a:xfrm>
            <a:custGeom>
              <a:avLst/>
              <a:gdLst/>
              <a:ahLst/>
              <a:cxnLst>
                <a:cxn ang="0">
                  <a:pos x="126" y="657"/>
                </a:cxn>
                <a:cxn ang="0">
                  <a:pos x="169" y="549"/>
                </a:cxn>
                <a:cxn ang="0">
                  <a:pos x="358" y="544"/>
                </a:cxn>
                <a:cxn ang="0">
                  <a:pos x="368" y="506"/>
                </a:cxn>
                <a:cxn ang="0">
                  <a:pos x="282" y="473"/>
                </a:cxn>
                <a:cxn ang="0">
                  <a:pos x="101" y="478"/>
                </a:cxn>
                <a:cxn ang="0">
                  <a:pos x="62" y="396"/>
                </a:cxn>
                <a:cxn ang="0">
                  <a:pos x="178" y="361"/>
                </a:cxn>
                <a:cxn ang="0">
                  <a:pos x="133" y="340"/>
                </a:cxn>
                <a:cxn ang="0">
                  <a:pos x="79" y="345"/>
                </a:cxn>
                <a:cxn ang="0">
                  <a:pos x="47" y="338"/>
                </a:cxn>
                <a:cxn ang="0">
                  <a:pos x="29" y="309"/>
                </a:cxn>
                <a:cxn ang="0">
                  <a:pos x="52" y="209"/>
                </a:cxn>
                <a:cxn ang="0">
                  <a:pos x="46" y="135"/>
                </a:cxn>
                <a:cxn ang="0">
                  <a:pos x="239" y="0"/>
                </a:cxn>
                <a:cxn ang="0">
                  <a:pos x="272" y="94"/>
                </a:cxn>
                <a:cxn ang="0">
                  <a:pos x="244" y="146"/>
                </a:cxn>
                <a:cxn ang="0">
                  <a:pos x="300" y="81"/>
                </a:cxn>
                <a:cxn ang="0">
                  <a:pos x="406" y="106"/>
                </a:cxn>
                <a:cxn ang="0">
                  <a:pos x="415" y="173"/>
                </a:cxn>
                <a:cxn ang="0">
                  <a:pos x="446" y="157"/>
                </a:cxn>
                <a:cxn ang="0">
                  <a:pos x="486" y="144"/>
                </a:cxn>
                <a:cxn ang="0">
                  <a:pos x="503" y="123"/>
                </a:cxn>
                <a:cxn ang="0">
                  <a:pos x="504" y="76"/>
                </a:cxn>
                <a:cxn ang="0">
                  <a:pos x="546" y="121"/>
                </a:cxn>
                <a:cxn ang="0">
                  <a:pos x="570" y="205"/>
                </a:cxn>
                <a:cxn ang="0">
                  <a:pos x="606" y="310"/>
                </a:cxn>
                <a:cxn ang="0">
                  <a:pos x="627" y="247"/>
                </a:cxn>
                <a:cxn ang="0">
                  <a:pos x="617" y="166"/>
                </a:cxn>
                <a:cxn ang="0">
                  <a:pos x="600" y="49"/>
                </a:cxn>
                <a:cxn ang="0">
                  <a:pos x="602" y="8"/>
                </a:cxn>
                <a:cxn ang="0">
                  <a:pos x="669" y="31"/>
                </a:cxn>
                <a:cxn ang="0">
                  <a:pos x="691" y="44"/>
                </a:cxn>
                <a:cxn ang="0">
                  <a:pos x="751" y="110"/>
                </a:cxn>
                <a:cxn ang="0">
                  <a:pos x="766" y="200"/>
                </a:cxn>
                <a:cxn ang="0">
                  <a:pos x="805" y="336"/>
                </a:cxn>
                <a:cxn ang="0">
                  <a:pos x="815" y="428"/>
                </a:cxn>
                <a:cxn ang="0">
                  <a:pos x="881" y="478"/>
                </a:cxn>
                <a:cxn ang="0">
                  <a:pos x="963" y="543"/>
                </a:cxn>
                <a:cxn ang="0">
                  <a:pos x="999" y="584"/>
                </a:cxn>
                <a:cxn ang="0">
                  <a:pos x="961" y="616"/>
                </a:cxn>
                <a:cxn ang="0">
                  <a:pos x="934" y="597"/>
                </a:cxn>
                <a:cxn ang="0">
                  <a:pos x="906" y="632"/>
                </a:cxn>
                <a:cxn ang="0">
                  <a:pos x="880" y="677"/>
                </a:cxn>
                <a:cxn ang="0">
                  <a:pos x="940" y="671"/>
                </a:cxn>
                <a:cxn ang="0">
                  <a:pos x="933" y="711"/>
                </a:cxn>
                <a:cxn ang="0">
                  <a:pos x="949" y="734"/>
                </a:cxn>
                <a:cxn ang="0">
                  <a:pos x="893" y="767"/>
                </a:cxn>
                <a:cxn ang="0">
                  <a:pos x="809" y="749"/>
                </a:cxn>
                <a:cxn ang="0">
                  <a:pos x="758" y="724"/>
                </a:cxn>
                <a:cxn ang="0">
                  <a:pos x="697" y="677"/>
                </a:cxn>
                <a:cxn ang="0">
                  <a:pos x="655" y="718"/>
                </a:cxn>
                <a:cxn ang="0">
                  <a:pos x="521" y="796"/>
                </a:cxn>
                <a:cxn ang="0">
                  <a:pos x="425" y="805"/>
                </a:cxn>
                <a:cxn ang="0">
                  <a:pos x="320" y="819"/>
                </a:cxn>
                <a:cxn ang="0">
                  <a:pos x="300" y="732"/>
                </a:cxn>
                <a:cxn ang="0">
                  <a:pos x="230" y="698"/>
                </a:cxn>
              </a:cxnLst>
              <a:rect l="0" t="0" r="r" b="b"/>
              <a:pathLst>
                <a:path w="999" h="819">
                  <a:moveTo>
                    <a:pt x="230" y="698"/>
                  </a:moveTo>
                  <a:lnTo>
                    <a:pt x="225" y="704"/>
                  </a:lnTo>
                  <a:lnTo>
                    <a:pt x="203" y="704"/>
                  </a:lnTo>
                  <a:lnTo>
                    <a:pt x="196" y="698"/>
                  </a:lnTo>
                  <a:lnTo>
                    <a:pt x="173" y="697"/>
                  </a:lnTo>
                  <a:lnTo>
                    <a:pt x="137" y="671"/>
                  </a:lnTo>
                  <a:lnTo>
                    <a:pt x="137" y="660"/>
                  </a:lnTo>
                  <a:lnTo>
                    <a:pt x="126" y="657"/>
                  </a:lnTo>
                  <a:lnTo>
                    <a:pt x="118" y="650"/>
                  </a:lnTo>
                  <a:lnTo>
                    <a:pt x="116" y="630"/>
                  </a:lnTo>
                  <a:lnTo>
                    <a:pt x="105" y="622"/>
                  </a:lnTo>
                  <a:lnTo>
                    <a:pt x="101" y="613"/>
                  </a:lnTo>
                  <a:lnTo>
                    <a:pt x="94" y="593"/>
                  </a:lnTo>
                  <a:lnTo>
                    <a:pt x="91" y="581"/>
                  </a:lnTo>
                  <a:lnTo>
                    <a:pt x="112" y="571"/>
                  </a:lnTo>
                  <a:lnTo>
                    <a:pt x="169" y="549"/>
                  </a:lnTo>
                  <a:lnTo>
                    <a:pt x="209" y="539"/>
                  </a:lnTo>
                  <a:lnTo>
                    <a:pt x="232" y="538"/>
                  </a:lnTo>
                  <a:lnTo>
                    <a:pt x="253" y="530"/>
                  </a:lnTo>
                  <a:lnTo>
                    <a:pt x="266" y="528"/>
                  </a:lnTo>
                  <a:lnTo>
                    <a:pt x="279" y="536"/>
                  </a:lnTo>
                  <a:lnTo>
                    <a:pt x="318" y="539"/>
                  </a:lnTo>
                  <a:lnTo>
                    <a:pt x="339" y="546"/>
                  </a:lnTo>
                  <a:lnTo>
                    <a:pt x="358" y="544"/>
                  </a:lnTo>
                  <a:lnTo>
                    <a:pt x="369" y="533"/>
                  </a:lnTo>
                  <a:lnTo>
                    <a:pt x="365" y="526"/>
                  </a:lnTo>
                  <a:lnTo>
                    <a:pt x="365" y="522"/>
                  </a:lnTo>
                  <a:lnTo>
                    <a:pt x="374" y="527"/>
                  </a:lnTo>
                  <a:lnTo>
                    <a:pt x="382" y="525"/>
                  </a:lnTo>
                  <a:lnTo>
                    <a:pt x="381" y="520"/>
                  </a:lnTo>
                  <a:lnTo>
                    <a:pt x="375" y="510"/>
                  </a:lnTo>
                  <a:lnTo>
                    <a:pt x="368" y="506"/>
                  </a:lnTo>
                  <a:lnTo>
                    <a:pt x="348" y="503"/>
                  </a:lnTo>
                  <a:lnTo>
                    <a:pt x="344" y="495"/>
                  </a:lnTo>
                  <a:lnTo>
                    <a:pt x="332" y="495"/>
                  </a:lnTo>
                  <a:lnTo>
                    <a:pt x="317" y="488"/>
                  </a:lnTo>
                  <a:lnTo>
                    <a:pt x="312" y="482"/>
                  </a:lnTo>
                  <a:lnTo>
                    <a:pt x="296" y="479"/>
                  </a:lnTo>
                  <a:lnTo>
                    <a:pt x="289" y="480"/>
                  </a:lnTo>
                  <a:lnTo>
                    <a:pt x="282" y="473"/>
                  </a:lnTo>
                  <a:lnTo>
                    <a:pt x="248" y="479"/>
                  </a:lnTo>
                  <a:lnTo>
                    <a:pt x="196" y="499"/>
                  </a:lnTo>
                  <a:lnTo>
                    <a:pt x="188" y="493"/>
                  </a:lnTo>
                  <a:lnTo>
                    <a:pt x="172" y="493"/>
                  </a:lnTo>
                  <a:lnTo>
                    <a:pt x="162" y="488"/>
                  </a:lnTo>
                  <a:lnTo>
                    <a:pt x="158" y="480"/>
                  </a:lnTo>
                  <a:lnTo>
                    <a:pt x="118" y="489"/>
                  </a:lnTo>
                  <a:lnTo>
                    <a:pt x="101" y="478"/>
                  </a:lnTo>
                  <a:lnTo>
                    <a:pt x="83" y="482"/>
                  </a:lnTo>
                  <a:lnTo>
                    <a:pt x="81" y="476"/>
                  </a:lnTo>
                  <a:lnTo>
                    <a:pt x="81" y="472"/>
                  </a:lnTo>
                  <a:lnTo>
                    <a:pt x="68" y="467"/>
                  </a:lnTo>
                  <a:lnTo>
                    <a:pt x="57" y="452"/>
                  </a:lnTo>
                  <a:lnTo>
                    <a:pt x="46" y="434"/>
                  </a:lnTo>
                  <a:lnTo>
                    <a:pt x="42" y="418"/>
                  </a:lnTo>
                  <a:lnTo>
                    <a:pt x="62" y="396"/>
                  </a:lnTo>
                  <a:lnTo>
                    <a:pt x="83" y="387"/>
                  </a:lnTo>
                  <a:lnTo>
                    <a:pt x="103" y="385"/>
                  </a:lnTo>
                  <a:lnTo>
                    <a:pt x="122" y="377"/>
                  </a:lnTo>
                  <a:lnTo>
                    <a:pt x="142" y="363"/>
                  </a:lnTo>
                  <a:lnTo>
                    <a:pt x="161" y="358"/>
                  </a:lnTo>
                  <a:lnTo>
                    <a:pt x="160" y="361"/>
                  </a:lnTo>
                  <a:lnTo>
                    <a:pt x="165" y="364"/>
                  </a:lnTo>
                  <a:lnTo>
                    <a:pt x="178" y="361"/>
                  </a:lnTo>
                  <a:lnTo>
                    <a:pt x="185" y="358"/>
                  </a:lnTo>
                  <a:lnTo>
                    <a:pt x="181" y="353"/>
                  </a:lnTo>
                  <a:lnTo>
                    <a:pt x="165" y="352"/>
                  </a:lnTo>
                  <a:lnTo>
                    <a:pt x="173" y="342"/>
                  </a:lnTo>
                  <a:lnTo>
                    <a:pt x="187" y="339"/>
                  </a:lnTo>
                  <a:lnTo>
                    <a:pt x="193" y="334"/>
                  </a:lnTo>
                  <a:lnTo>
                    <a:pt x="194" y="329"/>
                  </a:lnTo>
                  <a:lnTo>
                    <a:pt x="133" y="340"/>
                  </a:lnTo>
                  <a:lnTo>
                    <a:pt x="122" y="345"/>
                  </a:lnTo>
                  <a:lnTo>
                    <a:pt x="111" y="347"/>
                  </a:lnTo>
                  <a:lnTo>
                    <a:pt x="105" y="352"/>
                  </a:lnTo>
                  <a:lnTo>
                    <a:pt x="96" y="352"/>
                  </a:lnTo>
                  <a:lnTo>
                    <a:pt x="91" y="348"/>
                  </a:lnTo>
                  <a:lnTo>
                    <a:pt x="90" y="344"/>
                  </a:lnTo>
                  <a:lnTo>
                    <a:pt x="83" y="343"/>
                  </a:lnTo>
                  <a:lnTo>
                    <a:pt x="79" y="345"/>
                  </a:lnTo>
                  <a:lnTo>
                    <a:pt x="83" y="348"/>
                  </a:lnTo>
                  <a:lnTo>
                    <a:pt x="83" y="354"/>
                  </a:lnTo>
                  <a:lnTo>
                    <a:pt x="68" y="354"/>
                  </a:lnTo>
                  <a:lnTo>
                    <a:pt x="64" y="359"/>
                  </a:lnTo>
                  <a:lnTo>
                    <a:pt x="51" y="360"/>
                  </a:lnTo>
                  <a:lnTo>
                    <a:pt x="45" y="355"/>
                  </a:lnTo>
                  <a:lnTo>
                    <a:pt x="43" y="347"/>
                  </a:lnTo>
                  <a:lnTo>
                    <a:pt x="47" y="338"/>
                  </a:lnTo>
                  <a:lnTo>
                    <a:pt x="53" y="333"/>
                  </a:lnTo>
                  <a:lnTo>
                    <a:pt x="69" y="332"/>
                  </a:lnTo>
                  <a:lnTo>
                    <a:pt x="67" y="310"/>
                  </a:lnTo>
                  <a:lnTo>
                    <a:pt x="53" y="313"/>
                  </a:lnTo>
                  <a:lnTo>
                    <a:pt x="41" y="322"/>
                  </a:lnTo>
                  <a:lnTo>
                    <a:pt x="35" y="320"/>
                  </a:lnTo>
                  <a:lnTo>
                    <a:pt x="33" y="311"/>
                  </a:lnTo>
                  <a:lnTo>
                    <a:pt x="29" y="309"/>
                  </a:lnTo>
                  <a:lnTo>
                    <a:pt x="8" y="313"/>
                  </a:lnTo>
                  <a:lnTo>
                    <a:pt x="6" y="304"/>
                  </a:lnTo>
                  <a:lnTo>
                    <a:pt x="2" y="290"/>
                  </a:lnTo>
                  <a:lnTo>
                    <a:pt x="0" y="273"/>
                  </a:lnTo>
                  <a:lnTo>
                    <a:pt x="6" y="256"/>
                  </a:lnTo>
                  <a:lnTo>
                    <a:pt x="22" y="234"/>
                  </a:lnTo>
                  <a:lnTo>
                    <a:pt x="32" y="218"/>
                  </a:lnTo>
                  <a:lnTo>
                    <a:pt x="52" y="209"/>
                  </a:lnTo>
                  <a:lnTo>
                    <a:pt x="53" y="202"/>
                  </a:lnTo>
                  <a:lnTo>
                    <a:pt x="51" y="194"/>
                  </a:lnTo>
                  <a:lnTo>
                    <a:pt x="48" y="189"/>
                  </a:lnTo>
                  <a:lnTo>
                    <a:pt x="36" y="189"/>
                  </a:lnTo>
                  <a:lnTo>
                    <a:pt x="32" y="182"/>
                  </a:lnTo>
                  <a:lnTo>
                    <a:pt x="31" y="165"/>
                  </a:lnTo>
                  <a:lnTo>
                    <a:pt x="36" y="151"/>
                  </a:lnTo>
                  <a:lnTo>
                    <a:pt x="46" y="135"/>
                  </a:lnTo>
                  <a:lnTo>
                    <a:pt x="85" y="94"/>
                  </a:lnTo>
                  <a:lnTo>
                    <a:pt x="122" y="68"/>
                  </a:lnTo>
                  <a:lnTo>
                    <a:pt x="129" y="59"/>
                  </a:lnTo>
                  <a:lnTo>
                    <a:pt x="142" y="55"/>
                  </a:lnTo>
                  <a:lnTo>
                    <a:pt x="148" y="44"/>
                  </a:lnTo>
                  <a:lnTo>
                    <a:pt x="162" y="42"/>
                  </a:lnTo>
                  <a:lnTo>
                    <a:pt x="194" y="22"/>
                  </a:lnTo>
                  <a:lnTo>
                    <a:pt x="239" y="0"/>
                  </a:lnTo>
                  <a:lnTo>
                    <a:pt x="252" y="3"/>
                  </a:lnTo>
                  <a:lnTo>
                    <a:pt x="255" y="10"/>
                  </a:lnTo>
                  <a:lnTo>
                    <a:pt x="261" y="14"/>
                  </a:lnTo>
                  <a:lnTo>
                    <a:pt x="262" y="21"/>
                  </a:lnTo>
                  <a:lnTo>
                    <a:pt x="269" y="31"/>
                  </a:lnTo>
                  <a:lnTo>
                    <a:pt x="272" y="43"/>
                  </a:lnTo>
                  <a:lnTo>
                    <a:pt x="273" y="71"/>
                  </a:lnTo>
                  <a:lnTo>
                    <a:pt x="272" y="94"/>
                  </a:lnTo>
                  <a:lnTo>
                    <a:pt x="259" y="101"/>
                  </a:lnTo>
                  <a:lnTo>
                    <a:pt x="255" y="111"/>
                  </a:lnTo>
                  <a:lnTo>
                    <a:pt x="253" y="117"/>
                  </a:lnTo>
                  <a:lnTo>
                    <a:pt x="255" y="121"/>
                  </a:lnTo>
                  <a:lnTo>
                    <a:pt x="252" y="127"/>
                  </a:lnTo>
                  <a:lnTo>
                    <a:pt x="239" y="133"/>
                  </a:lnTo>
                  <a:lnTo>
                    <a:pt x="237" y="138"/>
                  </a:lnTo>
                  <a:lnTo>
                    <a:pt x="244" y="146"/>
                  </a:lnTo>
                  <a:lnTo>
                    <a:pt x="268" y="126"/>
                  </a:lnTo>
                  <a:lnTo>
                    <a:pt x="274" y="126"/>
                  </a:lnTo>
                  <a:lnTo>
                    <a:pt x="277" y="135"/>
                  </a:lnTo>
                  <a:lnTo>
                    <a:pt x="295" y="127"/>
                  </a:lnTo>
                  <a:lnTo>
                    <a:pt x="300" y="113"/>
                  </a:lnTo>
                  <a:lnTo>
                    <a:pt x="294" y="110"/>
                  </a:lnTo>
                  <a:lnTo>
                    <a:pt x="294" y="97"/>
                  </a:lnTo>
                  <a:lnTo>
                    <a:pt x="300" y="81"/>
                  </a:lnTo>
                  <a:lnTo>
                    <a:pt x="309" y="76"/>
                  </a:lnTo>
                  <a:lnTo>
                    <a:pt x="310" y="69"/>
                  </a:lnTo>
                  <a:lnTo>
                    <a:pt x="315" y="64"/>
                  </a:lnTo>
                  <a:lnTo>
                    <a:pt x="329" y="62"/>
                  </a:lnTo>
                  <a:lnTo>
                    <a:pt x="355" y="80"/>
                  </a:lnTo>
                  <a:lnTo>
                    <a:pt x="388" y="91"/>
                  </a:lnTo>
                  <a:lnTo>
                    <a:pt x="396" y="101"/>
                  </a:lnTo>
                  <a:lnTo>
                    <a:pt x="406" y="106"/>
                  </a:lnTo>
                  <a:lnTo>
                    <a:pt x="415" y="113"/>
                  </a:lnTo>
                  <a:lnTo>
                    <a:pt x="424" y="128"/>
                  </a:lnTo>
                  <a:lnTo>
                    <a:pt x="427" y="145"/>
                  </a:lnTo>
                  <a:lnTo>
                    <a:pt x="408" y="171"/>
                  </a:lnTo>
                  <a:lnTo>
                    <a:pt x="388" y="189"/>
                  </a:lnTo>
                  <a:lnTo>
                    <a:pt x="388" y="192"/>
                  </a:lnTo>
                  <a:lnTo>
                    <a:pt x="406" y="188"/>
                  </a:lnTo>
                  <a:lnTo>
                    <a:pt x="415" y="173"/>
                  </a:lnTo>
                  <a:lnTo>
                    <a:pt x="427" y="166"/>
                  </a:lnTo>
                  <a:lnTo>
                    <a:pt x="425" y="173"/>
                  </a:lnTo>
                  <a:lnTo>
                    <a:pt x="420" y="187"/>
                  </a:lnTo>
                  <a:lnTo>
                    <a:pt x="433" y="192"/>
                  </a:lnTo>
                  <a:lnTo>
                    <a:pt x="435" y="187"/>
                  </a:lnTo>
                  <a:lnTo>
                    <a:pt x="439" y="167"/>
                  </a:lnTo>
                  <a:lnTo>
                    <a:pt x="440" y="161"/>
                  </a:lnTo>
                  <a:lnTo>
                    <a:pt x="446" y="157"/>
                  </a:lnTo>
                  <a:lnTo>
                    <a:pt x="454" y="148"/>
                  </a:lnTo>
                  <a:lnTo>
                    <a:pt x="465" y="150"/>
                  </a:lnTo>
                  <a:lnTo>
                    <a:pt x="472" y="146"/>
                  </a:lnTo>
                  <a:lnTo>
                    <a:pt x="486" y="164"/>
                  </a:lnTo>
                  <a:lnTo>
                    <a:pt x="488" y="157"/>
                  </a:lnTo>
                  <a:lnTo>
                    <a:pt x="486" y="148"/>
                  </a:lnTo>
                  <a:lnTo>
                    <a:pt x="483" y="145"/>
                  </a:lnTo>
                  <a:lnTo>
                    <a:pt x="486" y="144"/>
                  </a:lnTo>
                  <a:lnTo>
                    <a:pt x="494" y="151"/>
                  </a:lnTo>
                  <a:lnTo>
                    <a:pt x="499" y="148"/>
                  </a:lnTo>
                  <a:lnTo>
                    <a:pt x="497" y="138"/>
                  </a:lnTo>
                  <a:lnTo>
                    <a:pt x="484" y="129"/>
                  </a:lnTo>
                  <a:lnTo>
                    <a:pt x="484" y="123"/>
                  </a:lnTo>
                  <a:lnTo>
                    <a:pt x="486" y="122"/>
                  </a:lnTo>
                  <a:lnTo>
                    <a:pt x="498" y="132"/>
                  </a:lnTo>
                  <a:lnTo>
                    <a:pt x="503" y="123"/>
                  </a:lnTo>
                  <a:lnTo>
                    <a:pt x="488" y="103"/>
                  </a:lnTo>
                  <a:lnTo>
                    <a:pt x="481" y="100"/>
                  </a:lnTo>
                  <a:lnTo>
                    <a:pt x="473" y="90"/>
                  </a:lnTo>
                  <a:lnTo>
                    <a:pt x="470" y="78"/>
                  </a:lnTo>
                  <a:lnTo>
                    <a:pt x="468" y="68"/>
                  </a:lnTo>
                  <a:lnTo>
                    <a:pt x="477" y="67"/>
                  </a:lnTo>
                  <a:lnTo>
                    <a:pt x="494" y="71"/>
                  </a:lnTo>
                  <a:lnTo>
                    <a:pt x="504" y="76"/>
                  </a:lnTo>
                  <a:lnTo>
                    <a:pt x="508" y="87"/>
                  </a:lnTo>
                  <a:lnTo>
                    <a:pt x="519" y="86"/>
                  </a:lnTo>
                  <a:lnTo>
                    <a:pt x="519" y="92"/>
                  </a:lnTo>
                  <a:lnTo>
                    <a:pt x="526" y="108"/>
                  </a:lnTo>
                  <a:lnTo>
                    <a:pt x="533" y="113"/>
                  </a:lnTo>
                  <a:lnTo>
                    <a:pt x="540" y="111"/>
                  </a:lnTo>
                  <a:lnTo>
                    <a:pt x="546" y="117"/>
                  </a:lnTo>
                  <a:lnTo>
                    <a:pt x="546" y="121"/>
                  </a:lnTo>
                  <a:lnTo>
                    <a:pt x="554" y="127"/>
                  </a:lnTo>
                  <a:lnTo>
                    <a:pt x="553" y="133"/>
                  </a:lnTo>
                  <a:lnTo>
                    <a:pt x="551" y="135"/>
                  </a:lnTo>
                  <a:lnTo>
                    <a:pt x="560" y="139"/>
                  </a:lnTo>
                  <a:lnTo>
                    <a:pt x="568" y="155"/>
                  </a:lnTo>
                  <a:lnTo>
                    <a:pt x="567" y="186"/>
                  </a:lnTo>
                  <a:lnTo>
                    <a:pt x="568" y="197"/>
                  </a:lnTo>
                  <a:lnTo>
                    <a:pt x="570" y="205"/>
                  </a:lnTo>
                  <a:lnTo>
                    <a:pt x="575" y="214"/>
                  </a:lnTo>
                  <a:lnTo>
                    <a:pt x="578" y="243"/>
                  </a:lnTo>
                  <a:lnTo>
                    <a:pt x="592" y="258"/>
                  </a:lnTo>
                  <a:lnTo>
                    <a:pt x="585" y="273"/>
                  </a:lnTo>
                  <a:lnTo>
                    <a:pt x="585" y="295"/>
                  </a:lnTo>
                  <a:lnTo>
                    <a:pt x="591" y="296"/>
                  </a:lnTo>
                  <a:lnTo>
                    <a:pt x="600" y="311"/>
                  </a:lnTo>
                  <a:lnTo>
                    <a:pt x="606" y="310"/>
                  </a:lnTo>
                  <a:lnTo>
                    <a:pt x="608" y="301"/>
                  </a:lnTo>
                  <a:lnTo>
                    <a:pt x="616" y="297"/>
                  </a:lnTo>
                  <a:lnTo>
                    <a:pt x="622" y="295"/>
                  </a:lnTo>
                  <a:lnTo>
                    <a:pt x="629" y="285"/>
                  </a:lnTo>
                  <a:lnTo>
                    <a:pt x="630" y="274"/>
                  </a:lnTo>
                  <a:lnTo>
                    <a:pt x="639" y="270"/>
                  </a:lnTo>
                  <a:lnTo>
                    <a:pt x="639" y="264"/>
                  </a:lnTo>
                  <a:lnTo>
                    <a:pt x="627" y="247"/>
                  </a:lnTo>
                  <a:lnTo>
                    <a:pt x="624" y="236"/>
                  </a:lnTo>
                  <a:lnTo>
                    <a:pt x="624" y="225"/>
                  </a:lnTo>
                  <a:lnTo>
                    <a:pt x="619" y="220"/>
                  </a:lnTo>
                  <a:lnTo>
                    <a:pt x="617" y="203"/>
                  </a:lnTo>
                  <a:lnTo>
                    <a:pt x="614" y="187"/>
                  </a:lnTo>
                  <a:lnTo>
                    <a:pt x="618" y="186"/>
                  </a:lnTo>
                  <a:lnTo>
                    <a:pt x="617" y="177"/>
                  </a:lnTo>
                  <a:lnTo>
                    <a:pt x="617" y="166"/>
                  </a:lnTo>
                  <a:lnTo>
                    <a:pt x="613" y="160"/>
                  </a:lnTo>
                  <a:lnTo>
                    <a:pt x="612" y="139"/>
                  </a:lnTo>
                  <a:lnTo>
                    <a:pt x="610" y="121"/>
                  </a:lnTo>
                  <a:lnTo>
                    <a:pt x="605" y="103"/>
                  </a:lnTo>
                  <a:lnTo>
                    <a:pt x="597" y="68"/>
                  </a:lnTo>
                  <a:lnTo>
                    <a:pt x="595" y="62"/>
                  </a:lnTo>
                  <a:lnTo>
                    <a:pt x="599" y="62"/>
                  </a:lnTo>
                  <a:lnTo>
                    <a:pt x="600" y="49"/>
                  </a:lnTo>
                  <a:lnTo>
                    <a:pt x="596" y="49"/>
                  </a:lnTo>
                  <a:lnTo>
                    <a:pt x="592" y="38"/>
                  </a:lnTo>
                  <a:lnTo>
                    <a:pt x="596" y="33"/>
                  </a:lnTo>
                  <a:lnTo>
                    <a:pt x="606" y="33"/>
                  </a:lnTo>
                  <a:lnTo>
                    <a:pt x="608" y="27"/>
                  </a:lnTo>
                  <a:lnTo>
                    <a:pt x="597" y="16"/>
                  </a:lnTo>
                  <a:lnTo>
                    <a:pt x="599" y="8"/>
                  </a:lnTo>
                  <a:lnTo>
                    <a:pt x="602" y="8"/>
                  </a:lnTo>
                  <a:lnTo>
                    <a:pt x="602" y="3"/>
                  </a:lnTo>
                  <a:lnTo>
                    <a:pt x="608" y="3"/>
                  </a:lnTo>
                  <a:lnTo>
                    <a:pt x="630" y="9"/>
                  </a:lnTo>
                  <a:lnTo>
                    <a:pt x="632" y="15"/>
                  </a:lnTo>
                  <a:lnTo>
                    <a:pt x="650" y="33"/>
                  </a:lnTo>
                  <a:lnTo>
                    <a:pt x="665" y="40"/>
                  </a:lnTo>
                  <a:lnTo>
                    <a:pt x="667" y="37"/>
                  </a:lnTo>
                  <a:lnTo>
                    <a:pt x="669" y="31"/>
                  </a:lnTo>
                  <a:lnTo>
                    <a:pt x="662" y="28"/>
                  </a:lnTo>
                  <a:lnTo>
                    <a:pt x="661" y="21"/>
                  </a:lnTo>
                  <a:lnTo>
                    <a:pt x="661" y="15"/>
                  </a:lnTo>
                  <a:lnTo>
                    <a:pt x="666" y="14"/>
                  </a:lnTo>
                  <a:lnTo>
                    <a:pt x="676" y="19"/>
                  </a:lnTo>
                  <a:lnTo>
                    <a:pt x="678" y="25"/>
                  </a:lnTo>
                  <a:lnTo>
                    <a:pt x="687" y="28"/>
                  </a:lnTo>
                  <a:lnTo>
                    <a:pt x="691" y="44"/>
                  </a:lnTo>
                  <a:lnTo>
                    <a:pt x="696" y="52"/>
                  </a:lnTo>
                  <a:lnTo>
                    <a:pt x="720" y="67"/>
                  </a:lnTo>
                  <a:lnTo>
                    <a:pt x="720" y="74"/>
                  </a:lnTo>
                  <a:lnTo>
                    <a:pt x="734" y="81"/>
                  </a:lnTo>
                  <a:lnTo>
                    <a:pt x="741" y="91"/>
                  </a:lnTo>
                  <a:lnTo>
                    <a:pt x="742" y="96"/>
                  </a:lnTo>
                  <a:lnTo>
                    <a:pt x="750" y="102"/>
                  </a:lnTo>
                  <a:lnTo>
                    <a:pt x="751" y="110"/>
                  </a:lnTo>
                  <a:lnTo>
                    <a:pt x="745" y="123"/>
                  </a:lnTo>
                  <a:lnTo>
                    <a:pt x="751" y="123"/>
                  </a:lnTo>
                  <a:lnTo>
                    <a:pt x="756" y="140"/>
                  </a:lnTo>
                  <a:lnTo>
                    <a:pt x="756" y="151"/>
                  </a:lnTo>
                  <a:lnTo>
                    <a:pt x="755" y="156"/>
                  </a:lnTo>
                  <a:lnTo>
                    <a:pt x="758" y="166"/>
                  </a:lnTo>
                  <a:lnTo>
                    <a:pt x="759" y="177"/>
                  </a:lnTo>
                  <a:lnTo>
                    <a:pt x="766" y="200"/>
                  </a:lnTo>
                  <a:lnTo>
                    <a:pt x="768" y="246"/>
                  </a:lnTo>
                  <a:lnTo>
                    <a:pt x="771" y="250"/>
                  </a:lnTo>
                  <a:lnTo>
                    <a:pt x="775" y="273"/>
                  </a:lnTo>
                  <a:lnTo>
                    <a:pt x="791" y="294"/>
                  </a:lnTo>
                  <a:lnTo>
                    <a:pt x="799" y="306"/>
                  </a:lnTo>
                  <a:lnTo>
                    <a:pt x="804" y="322"/>
                  </a:lnTo>
                  <a:lnTo>
                    <a:pt x="802" y="329"/>
                  </a:lnTo>
                  <a:lnTo>
                    <a:pt x="805" y="336"/>
                  </a:lnTo>
                  <a:lnTo>
                    <a:pt x="806" y="353"/>
                  </a:lnTo>
                  <a:lnTo>
                    <a:pt x="804" y="353"/>
                  </a:lnTo>
                  <a:lnTo>
                    <a:pt x="796" y="358"/>
                  </a:lnTo>
                  <a:lnTo>
                    <a:pt x="798" y="383"/>
                  </a:lnTo>
                  <a:lnTo>
                    <a:pt x="794" y="396"/>
                  </a:lnTo>
                  <a:lnTo>
                    <a:pt x="798" y="409"/>
                  </a:lnTo>
                  <a:lnTo>
                    <a:pt x="812" y="419"/>
                  </a:lnTo>
                  <a:lnTo>
                    <a:pt x="815" y="428"/>
                  </a:lnTo>
                  <a:lnTo>
                    <a:pt x="829" y="455"/>
                  </a:lnTo>
                  <a:lnTo>
                    <a:pt x="847" y="460"/>
                  </a:lnTo>
                  <a:lnTo>
                    <a:pt x="854" y="479"/>
                  </a:lnTo>
                  <a:lnTo>
                    <a:pt x="860" y="483"/>
                  </a:lnTo>
                  <a:lnTo>
                    <a:pt x="870" y="484"/>
                  </a:lnTo>
                  <a:lnTo>
                    <a:pt x="876" y="492"/>
                  </a:lnTo>
                  <a:lnTo>
                    <a:pt x="881" y="487"/>
                  </a:lnTo>
                  <a:lnTo>
                    <a:pt x="881" y="478"/>
                  </a:lnTo>
                  <a:lnTo>
                    <a:pt x="885" y="476"/>
                  </a:lnTo>
                  <a:lnTo>
                    <a:pt x="896" y="480"/>
                  </a:lnTo>
                  <a:lnTo>
                    <a:pt x="901" y="485"/>
                  </a:lnTo>
                  <a:lnTo>
                    <a:pt x="898" y="494"/>
                  </a:lnTo>
                  <a:lnTo>
                    <a:pt x="938" y="531"/>
                  </a:lnTo>
                  <a:lnTo>
                    <a:pt x="946" y="536"/>
                  </a:lnTo>
                  <a:lnTo>
                    <a:pt x="958" y="536"/>
                  </a:lnTo>
                  <a:lnTo>
                    <a:pt x="963" y="543"/>
                  </a:lnTo>
                  <a:lnTo>
                    <a:pt x="962" y="552"/>
                  </a:lnTo>
                  <a:lnTo>
                    <a:pt x="963" y="560"/>
                  </a:lnTo>
                  <a:lnTo>
                    <a:pt x="972" y="562"/>
                  </a:lnTo>
                  <a:lnTo>
                    <a:pt x="978" y="558"/>
                  </a:lnTo>
                  <a:lnTo>
                    <a:pt x="981" y="562"/>
                  </a:lnTo>
                  <a:lnTo>
                    <a:pt x="989" y="558"/>
                  </a:lnTo>
                  <a:lnTo>
                    <a:pt x="994" y="560"/>
                  </a:lnTo>
                  <a:lnTo>
                    <a:pt x="999" y="584"/>
                  </a:lnTo>
                  <a:lnTo>
                    <a:pt x="994" y="596"/>
                  </a:lnTo>
                  <a:lnTo>
                    <a:pt x="997" y="622"/>
                  </a:lnTo>
                  <a:lnTo>
                    <a:pt x="992" y="635"/>
                  </a:lnTo>
                  <a:lnTo>
                    <a:pt x="984" y="638"/>
                  </a:lnTo>
                  <a:lnTo>
                    <a:pt x="977" y="635"/>
                  </a:lnTo>
                  <a:lnTo>
                    <a:pt x="967" y="617"/>
                  </a:lnTo>
                  <a:lnTo>
                    <a:pt x="967" y="595"/>
                  </a:lnTo>
                  <a:lnTo>
                    <a:pt x="961" y="616"/>
                  </a:lnTo>
                  <a:lnTo>
                    <a:pt x="958" y="635"/>
                  </a:lnTo>
                  <a:lnTo>
                    <a:pt x="956" y="640"/>
                  </a:lnTo>
                  <a:lnTo>
                    <a:pt x="952" y="629"/>
                  </a:lnTo>
                  <a:lnTo>
                    <a:pt x="946" y="627"/>
                  </a:lnTo>
                  <a:lnTo>
                    <a:pt x="944" y="633"/>
                  </a:lnTo>
                  <a:lnTo>
                    <a:pt x="938" y="623"/>
                  </a:lnTo>
                  <a:lnTo>
                    <a:pt x="934" y="611"/>
                  </a:lnTo>
                  <a:lnTo>
                    <a:pt x="934" y="597"/>
                  </a:lnTo>
                  <a:lnTo>
                    <a:pt x="931" y="605"/>
                  </a:lnTo>
                  <a:lnTo>
                    <a:pt x="925" y="606"/>
                  </a:lnTo>
                  <a:lnTo>
                    <a:pt x="924" y="602"/>
                  </a:lnTo>
                  <a:lnTo>
                    <a:pt x="918" y="617"/>
                  </a:lnTo>
                  <a:lnTo>
                    <a:pt x="914" y="617"/>
                  </a:lnTo>
                  <a:lnTo>
                    <a:pt x="902" y="624"/>
                  </a:lnTo>
                  <a:lnTo>
                    <a:pt x="902" y="632"/>
                  </a:lnTo>
                  <a:lnTo>
                    <a:pt x="906" y="632"/>
                  </a:lnTo>
                  <a:lnTo>
                    <a:pt x="907" y="656"/>
                  </a:lnTo>
                  <a:lnTo>
                    <a:pt x="899" y="657"/>
                  </a:lnTo>
                  <a:lnTo>
                    <a:pt x="895" y="652"/>
                  </a:lnTo>
                  <a:lnTo>
                    <a:pt x="881" y="651"/>
                  </a:lnTo>
                  <a:lnTo>
                    <a:pt x="874" y="654"/>
                  </a:lnTo>
                  <a:lnTo>
                    <a:pt x="872" y="657"/>
                  </a:lnTo>
                  <a:lnTo>
                    <a:pt x="879" y="670"/>
                  </a:lnTo>
                  <a:lnTo>
                    <a:pt x="880" y="677"/>
                  </a:lnTo>
                  <a:lnTo>
                    <a:pt x="877" y="694"/>
                  </a:lnTo>
                  <a:lnTo>
                    <a:pt x="879" y="700"/>
                  </a:lnTo>
                  <a:lnTo>
                    <a:pt x="888" y="681"/>
                  </a:lnTo>
                  <a:lnTo>
                    <a:pt x="902" y="672"/>
                  </a:lnTo>
                  <a:lnTo>
                    <a:pt x="906" y="663"/>
                  </a:lnTo>
                  <a:lnTo>
                    <a:pt x="929" y="662"/>
                  </a:lnTo>
                  <a:lnTo>
                    <a:pt x="931" y="668"/>
                  </a:lnTo>
                  <a:lnTo>
                    <a:pt x="940" y="671"/>
                  </a:lnTo>
                  <a:lnTo>
                    <a:pt x="936" y="677"/>
                  </a:lnTo>
                  <a:lnTo>
                    <a:pt x="935" y="684"/>
                  </a:lnTo>
                  <a:lnTo>
                    <a:pt x="929" y="691"/>
                  </a:lnTo>
                  <a:lnTo>
                    <a:pt x="930" y="695"/>
                  </a:lnTo>
                  <a:lnTo>
                    <a:pt x="925" y="694"/>
                  </a:lnTo>
                  <a:lnTo>
                    <a:pt x="923" y="700"/>
                  </a:lnTo>
                  <a:lnTo>
                    <a:pt x="927" y="710"/>
                  </a:lnTo>
                  <a:lnTo>
                    <a:pt x="933" y="711"/>
                  </a:lnTo>
                  <a:lnTo>
                    <a:pt x="935" y="700"/>
                  </a:lnTo>
                  <a:lnTo>
                    <a:pt x="947" y="706"/>
                  </a:lnTo>
                  <a:lnTo>
                    <a:pt x="958" y="708"/>
                  </a:lnTo>
                  <a:lnTo>
                    <a:pt x="961" y="719"/>
                  </a:lnTo>
                  <a:lnTo>
                    <a:pt x="960" y="727"/>
                  </a:lnTo>
                  <a:lnTo>
                    <a:pt x="954" y="729"/>
                  </a:lnTo>
                  <a:lnTo>
                    <a:pt x="951" y="726"/>
                  </a:lnTo>
                  <a:lnTo>
                    <a:pt x="949" y="734"/>
                  </a:lnTo>
                  <a:lnTo>
                    <a:pt x="944" y="740"/>
                  </a:lnTo>
                  <a:lnTo>
                    <a:pt x="944" y="745"/>
                  </a:lnTo>
                  <a:lnTo>
                    <a:pt x="936" y="743"/>
                  </a:lnTo>
                  <a:lnTo>
                    <a:pt x="917" y="751"/>
                  </a:lnTo>
                  <a:lnTo>
                    <a:pt x="914" y="761"/>
                  </a:lnTo>
                  <a:lnTo>
                    <a:pt x="901" y="761"/>
                  </a:lnTo>
                  <a:lnTo>
                    <a:pt x="895" y="757"/>
                  </a:lnTo>
                  <a:lnTo>
                    <a:pt x="893" y="767"/>
                  </a:lnTo>
                  <a:lnTo>
                    <a:pt x="887" y="770"/>
                  </a:lnTo>
                  <a:lnTo>
                    <a:pt x="885" y="774"/>
                  </a:lnTo>
                  <a:lnTo>
                    <a:pt x="876" y="769"/>
                  </a:lnTo>
                  <a:lnTo>
                    <a:pt x="861" y="775"/>
                  </a:lnTo>
                  <a:lnTo>
                    <a:pt x="836" y="769"/>
                  </a:lnTo>
                  <a:lnTo>
                    <a:pt x="831" y="761"/>
                  </a:lnTo>
                  <a:lnTo>
                    <a:pt x="814" y="756"/>
                  </a:lnTo>
                  <a:lnTo>
                    <a:pt x="809" y="749"/>
                  </a:lnTo>
                  <a:lnTo>
                    <a:pt x="800" y="749"/>
                  </a:lnTo>
                  <a:lnTo>
                    <a:pt x="795" y="758"/>
                  </a:lnTo>
                  <a:lnTo>
                    <a:pt x="771" y="754"/>
                  </a:lnTo>
                  <a:lnTo>
                    <a:pt x="758" y="749"/>
                  </a:lnTo>
                  <a:lnTo>
                    <a:pt x="757" y="742"/>
                  </a:lnTo>
                  <a:lnTo>
                    <a:pt x="773" y="726"/>
                  </a:lnTo>
                  <a:lnTo>
                    <a:pt x="768" y="720"/>
                  </a:lnTo>
                  <a:lnTo>
                    <a:pt x="758" y="724"/>
                  </a:lnTo>
                  <a:lnTo>
                    <a:pt x="742" y="722"/>
                  </a:lnTo>
                  <a:lnTo>
                    <a:pt x="740" y="715"/>
                  </a:lnTo>
                  <a:lnTo>
                    <a:pt x="726" y="711"/>
                  </a:lnTo>
                  <a:lnTo>
                    <a:pt x="721" y="714"/>
                  </a:lnTo>
                  <a:lnTo>
                    <a:pt x="697" y="710"/>
                  </a:lnTo>
                  <a:lnTo>
                    <a:pt x="696" y="700"/>
                  </a:lnTo>
                  <a:lnTo>
                    <a:pt x="699" y="693"/>
                  </a:lnTo>
                  <a:lnTo>
                    <a:pt x="697" y="677"/>
                  </a:lnTo>
                  <a:lnTo>
                    <a:pt x="693" y="666"/>
                  </a:lnTo>
                  <a:lnTo>
                    <a:pt x="682" y="662"/>
                  </a:lnTo>
                  <a:lnTo>
                    <a:pt x="678" y="670"/>
                  </a:lnTo>
                  <a:lnTo>
                    <a:pt x="673" y="678"/>
                  </a:lnTo>
                  <a:lnTo>
                    <a:pt x="660" y="684"/>
                  </a:lnTo>
                  <a:lnTo>
                    <a:pt x="665" y="702"/>
                  </a:lnTo>
                  <a:lnTo>
                    <a:pt x="665" y="710"/>
                  </a:lnTo>
                  <a:lnTo>
                    <a:pt x="655" y="718"/>
                  </a:lnTo>
                  <a:lnTo>
                    <a:pt x="639" y="741"/>
                  </a:lnTo>
                  <a:lnTo>
                    <a:pt x="612" y="748"/>
                  </a:lnTo>
                  <a:lnTo>
                    <a:pt x="572" y="748"/>
                  </a:lnTo>
                  <a:lnTo>
                    <a:pt x="578" y="753"/>
                  </a:lnTo>
                  <a:lnTo>
                    <a:pt x="567" y="770"/>
                  </a:lnTo>
                  <a:lnTo>
                    <a:pt x="552" y="781"/>
                  </a:lnTo>
                  <a:lnTo>
                    <a:pt x="535" y="788"/>
                  </a:lnTo>
                  <a:lnTo>
                    <a:pt x="521" y="796"/>
                  </a:lnTo>
                  <a:lnTo>
                    <a:pt x="503" y="799"/>
                  </a:lnTo>
                  <a:lnTo>
                    <a:pt x="495" y="795"/>
                  </a:lnTo>
                  <a:lnTo>
                    <a:pt x="482" y="801"/>
                  </a:lnTo>
                  <a:lnTo>
                    <a:pt x="467" y="797"/>
                  </a:lnTo>
                  <a:lnTo>
                    <a:pt x="460" y="802"/>
                  </a:lnTo>
                  <a:lnTo>
                    <a:pt x="455" y="796"/>
                  </a:lnTo>
                  <a:lnTo>
                    <a:pt x="440" y="802"/>
                  </a:lnTo>
                  <a:lnTo>
                    <a:pt x="425" y="805"/>
                  </a:lnTo>
                  <a:lnTo>
                    <a:pt x="423" y="807"/>
                  </a:lnTo>
                  <a:lnTo>
                    <a:pt x="430" y="807"/>
                  </a:lnTo>
                  <a:lnTo>
                    <a:pt x="429" y="812"/>
                  </a:lnTo>
                  <a:lnTo>
                    <a:pt x="415" y="812"/>
                  </a:lnTo>
                  <a:lnTo>
                    <a:pt x="393" y="818"/>
                  </a:lnTo>
                  <a:lnTo>
                    <a:pt x="387" y="815"/>
                  </a:lnTo>
                  <a:lnTo>
                    <a:pt x="369" y="815"/>
                  </a:lnTo>
                  <a:lnTo>
                    <a:pt x="320" y="819"/>
                  </a:lnTo>
                  <a:lnTo>
                    <a:pt x="321" y="816"/>
                  </a:lnTo>
                  <a:lnTo>
                    <a:pt x="332" y="807"/>
                  </a:lnTo>
                  <a:lnTo>
                    <a:pt x="314" y="796"/>
                  </a:lnTo>
                  <a:lnTo>
                    <a:pt x="305" y="783"/>
                  </a:lnTo>
                  <a:lnTo>
                    <a:pt x="301" y="770"/>
                  </a:lnTo>
                  <a:lnTo>
                    <a:pt x="296" y="758"/>
                  </a:lnTo>
                  <a:lnTo>
                    <a:pt x="296" y="743"/>
                  </a:lnTo>
                  <a:lnTo>
                    <a:pt x="300" y="732"/>
                  </a:lnTo>
                  <a:lnTo>
                    <a:pt x="300" y="729"/>
                  </a:lnTo>
                  <a:lnTo>
                    <a:pt x="291" y="724"/>
                  </a:lnTo>
                  <a:lnTo>
                    <a:pt x="290" y="719"/>
                  </a:lnTo>
                  <a:lnTo>
                    <a:pt x="287" y="713"/>
                  </a:lnTo>
                  <a:lnTo>
                    <a:pt x="277" y="706"/>
                  </a:lnTo>
                  <a:lnTo>
                    <a:pt x="277" y="702"/>
                  </a:lnTo>
                  <a:lnTo>
                    <a:pt x="259" y="697"/>
                  </a:lnTo>
                  <a:lnTo>
                    <a:pt x="230" y="698"/>
                  </a:ln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 sz="1950" dirty="0">
                <a:latin typeface="Raleway Light"/>
              </a:endParaRPr>
            </a:p>
          </p:txBody>
        </p:sp>
        <p:sp>
          <p:nvSpPr>
            <p:cNvPr id="172" name="Freeform 290">
              <a:extLst>
                <a:ext uri="{FF2B5EF4-FFF2-40B4-BE49-F238E27FC236}">
                  <a16:creationId xmlns:a16="http://schemas.microsoft.com/office/drawing/2014/main" id="{E485F8BF-1B2D-BD98-BC04-19C9CBE7CE4E}"/>
                </a:ext>
              </a:extLst>
            </p:cNvPr>
            <p:cNvSpPr>
              <a:spLocks noChangeAspect="1"/>
            </p:cNvSpPr>
            <p:nvPr/>
          </p:nvSpPr>
          <p:spPr bwMode="gray">
            <a:xfrm>
              <a:off x="2572494" y="1699411"/>
              <a:ext cx="73610" cy="83527"/>
            </a:xfrm>
            <a:custGeom>
              <a:avLst/>
              <a:gdLst/>
              <a:ahLst/>
              <a:cxnLst>
                <a:cxn ang="0">
                  <a:pos x="114" y="130"/>
                </a:cxn>
                <a:cxn ang="0">
                  <a:pos x="114" y="121"/>
                </a:cxn>
                <a:cxn ang="0">
                  <a:pos x="118" y="111"/>
                </a:cxn>
                <a:cxn ang="0">
                  <a:pos x="127" y="95"/>
                </a:cxn>
                <a:cxn ang="0">
                  <a:pos x="132" y="76"/>
                </a:cxn>
                <a:cxn ang="0">
                  <a:pos x="135" y="59"/>
                </a:cxn>
                <a:cxn ang="0">
                  <a:pos x="135" y="46"/>
                </a:cxn>
                <a:cxn ang="0">
                  <a:pos x="137" y="39"/>
                </a:cxn>
                <a:cxn ang="0">
                  <a:pos x="134" y="29"/>
                </a:cxn>
                <a:cxn ang="0">
                  <a:pos x="126" y="28"/>
                </a:cxn>
                <a:cxn ang="0">
                  <a:pos x="120" y="16"/>
                </a:cxn>
                <a:cxn ang="0">
                  <a:pos x="99" y="2"/>
                </a:cxn>
                <a:cxn ang="0">
                  <a:pos x="88" y="0"/>
                </a:cxn>
                <a:cxn ang="0">
                  <a:pos x="69" y="6"/>
                </a:cxn>
                <a:cxn ang="0">
                  <a:pos x="34" y="6"/>
                </a:cxn>
                <a:cxn ang="0">
                  <a:pos x="23" y="12"/>
                </a:cxn>
                <a:cxn ang="0">
                  <a:pos x="13" y="32"/>
                </a:cxn>
                <a:cxn ang="0">
                  <a:pos x="2" y="48"/>
                </a:cxn>
                <a:cxn ang="0">
                  <a:pos x="0" y="57"/>
                </a:cxn>
                <a:cxn ang="0">
                  <a:pos x="26" y="71"/>
                </a:cxn>
                <a:cxn ang="0">
                  <a:pos x="32" y="81"/>
                </a:cxn>
                <a:cxn ang="0">
                  <a:pos x="44" y="92"/>
                </a:cxn>
                <a:cxn ang="0">
                  <a:pos x="54" y="109"/>
                </a:cxn>
                <a:cxn ang="0">
                  <a:pos x="60" y="115"/>
                </a:cxn>
                <a:cxn ang="0">
                  <a:pos x="71" y="132"/>
                </a:cxn>
                <a:cxn ang="0">
                  <a:pos x="72" y="141"/>
                </a:cxn>
                <a:cxn ang="0">
                  <a:pos x="93" y="167"/>
                </a:cxn>
                <a:cxn ang="0">
                  <a:pos x="96" y="163"/>
                </a:cxn>
                <a:cxn ang="0">
                  <a:pos x="96" y="158"/>
                </a:cxn>
                <a:cxn ang="0">
                  <a:pos x="100" y="158"/>
                </a:cxn>
                <a:cxn ang="0">
                  <a:pos x="110" y="145"/>
                </a:cxn>
                <a:cxn ang="0">
                  <a:pos x="114" y="136"/>
                </a:cxn>
                <a:cxn ang="0">
                  <a:pos x="114" y="130"/>
                </a:cxn>
              </a:cxnLst>
              <a:rect l="0" t="0" r="r" b="b"/>
              <a:pathLst>
                <a:path w="137" h="167">
                  <a:moveTo>
                    <a:pt x="114" y="130"/>
                  </a:moveTo>
                  <a:lnTo>
                    <a:pt x="114" y="121"/>
                  </a:lnTo>
                  <a:lnTo>
                    <a:pt x="118" y="111"/>
                  </a:lnTo>
                  <a:lnTo>
                    <a:pt x="127" y="95"/>
                  </a:lnTo>
                  <a:lnTo>
                    <a:pt x="132" y="76"/>
                  </a:lnTo>
                  <a:lnTo>
                    <a:pt x="135" y="59"/>
                  </a:lnTo>
                  <a:lnTo>
                    <a:pt x="135" y="46"/>
                  </a:lnTo>
                  <a:lnTo>
                    <a:pt x="137" y="39"/>
                  </a:lnTo>
                  <a:lnTo>
                    <a:pt x="134" y="29"/>
                  </a:lnTo>
                  <a:lnTo>
                    <a:pt x="126" y="28"/>
                  </a:lnTo>
                  <a:lnTo>
                    <a:pt x="120" y="16"/>
                  </a:lnTo>
                  <a:lnTo>
                    <a:pt x="99" y="2"/>
                  </a:lnTo>
                  <a:lnTo>
                    <a:pt x="88" y="0"/>
                  </a:lnTo>
                  <a:lnTo>
                    <a:pt x="69" y="6"/>
                  </a:lnTo>
                  <a:lnTo>
                    <a:pt x="34" y="6"/>
                  </a:lnTo>
                  <a:lnTo>
                    <a:pt x="23" y="12"/>
                  </a:lnTo>
                  <a:lnTo>
                    <a:pt x="13" y="32"/>
                  </a:lnTo>
                  <a:lnTo>
                    <a:pt x="2" y="48"/>
                  </a:lnTo>
                  <a:lnTo>
                    <a:pt x="0" y="57"/>
                  </a:lnTo>
                  <a:lnTo>
                    <a:pt x="26" y="71"/>
                  </a:lnTo>
                  <a:lnTo>
                    <a:pt x="32" y="81"/>
                  </a:lnTo>
                  <a:lnTo>
                    <a:pt x="44" y="92"/>
                  </a:lnTo>
                  <a:lnTo>
                    <a:pt x="54" y="109"/>
                  </a:lnTo>
                  <a:lnTo>
                    <a:pt x="60" y="115"/>
                  </a:lnTo>
                  <a:lnTo>
                    <a:pt x="71" y="132"/>
                  </a:lnTo>
                  <a:lnTo>
                    <a:pt x="72" y="141"/>
                  </a:lnTo>
                  <a:lnTo>
                    <a:pt x="93" y="167"/>
                  </a:lnTo>
                  <a:lnTo>
                    <a:pt x="96" y="163"/>
                  </a:lnTo>
                  <a:lnTo>
                    <a:pt x="96" y="158"/>
                  </a:lnTo>
                  <a:lnTo>
                    <a:pt x="100" y="158"/>
                  </a:lnTo>
                  <a:lnTo>
                    <a:pt x="110" y="145"/>
                  </a:lnTo>
                  <a:lnTo>
                    <a:pt x="114" y="136"/>
                  </a:lnTo>
                  <a:lnTo>
                    <a:pt x="114" y="130"/>
                  </a:ln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 sz="1950" dirty="0">
                <a:latin typeface="Raleway Light"/>
              </a:endParaRPr>
            </a:p>
          </p:txBody>
        </p:sp>
        <p:sp>
          <p:nvSpPr>
            <p:cNvPr id="173" name="Freeform 291">
              <a:extLst>
                <a:ext uri="{FF2B5EF4-FFF2-40B4-BE49-F238E27FC236}">
                  <a16:creationId xmlns:a16="http://schemas.microsoft.com/office/drawing/2014/main" id="{8D49C572-595F-4C28-8F05-1EDC30EA300F}"/>
                </a:ext>
              </a:extLst>
            </p:cNvPr>
            <p:cNvSpPr>
              <a:spLocks noChangeAspect="1"/>
            </p:cNvSpPr>
            <p:nvPr/>
          </p:nvSpPr>
          <p:spPr bwMode="gray">
            <a:xfrm>
              <a:off x="2708808" y="1687128"/>
              <a:ext cx="182660" cy="238295"/>
            </a:xfrm>
            <a:custGeom>
              <a:avLst/>
              <a:gdLst/>
              <a:ahLst/>
              <a:cxnLst>
                <a:cxn ang="0">
                  <a:pos x="124" y="351"/>
                </a:cxn>
                <a:cxn ang="0">
                  <a:pos x="109" y="334"/>
                </a:cxn>
                <a:cxn ang="0">
                  <a:pos x="87" y="317"/>
                </a:cxn>
                <a:cxn ang="0">
                  <a:pos x="55" y="322"/>
                </a:cxn>
                <a:cxn ang="0">
                  <a:pos x="40" y="291"/>
                </a:cxn>
                <a:cxn ang="0">
                  <a:pos x="1" y="245"/>
                </a:cxn>
                <a:cxn ang="0">
                  <a:pos x="6" y="189"/>
                </a:cxn>
                <a:cxn ang="0">
                  <a:pos x="35" y="189"/>
                </a:cxn>
                <a:cxn ang="0">
                  <a:pos x="42" y="202"/>
                </a:cxn>
                <a:cxn ang="0">
                  <a:pos x="64" y="217"/>
                </a:cxn>
                <a:cxn ang="0">
                  <a:pos x="71" y="244"/>
                </a:cxn>
                <a:cxn ang="0">
                  <a:pos x="99" y="236"/>
                </a:cxn>
                <a:cxn ang="0">
                  <a:pos x="124" y="223"/>
                </a:cxn>
                <a:cxn ang="0">
                  <a:pos x="120" y="196"/>
                </a:cxn>
                <a:cxn ang="0">
                  <a:pos x="132" y="190"/>
                </a:cxn>
                <a:cxn ang="0">
                  <a:pos x="116" y="171"/>
                </a:cxn>
                <a:cxn ang="0">
                  <a:pos x="110" y="144"/>
                </a:cxn>
                <a:cxn ang="0">
                  <a:pos x="137" y="151"/>
                </a:cxn>
                <a:cxn ang="0">
                  <a:pos x="114" y="119"/>
                </a:cxn>
                <a:cxn ang="0">
                  <a:pos x="93" y="134"/>
                </a:cxn>
                <a:cxn ang="0">
                  <a:pos x="61" y="105"/>
                </a:cxn>
                <a:cxn ang="0">
                  <a:pos x="80" y="78"/>
                </a:cxn>
                <a:cxn ang="0">
                  <a:pos x="99" y="98"/>
                </a:cxn>
                <a:cxn ang="0">
                  <a:pos x="98" y="71"/>
                </a:cxn>
                <a:cxn ang="0">
                  <a:pos x="71" y="59"/>
                </a:cxn>
                <a:cxn ang="0">
                  <a:pos x="96" y="21"/>
                </a:cxn>
                <a:cxn ang="0">
                  <a:pos x="124" y="39"/>
                </a:cxn>
                <a:cxn ang="0">
                  <a:pos x="113" y="19"/>
                </a:cxn>
                <a:cxn ang="0">
                  <a:pos x="129" y="0"/>
                </a:cxn>
                <a:cxn ang="0">
                  <a:pos x="152" y="22"/>
                </a:cxn>
                <a:cxn ang="0">
                  <a:pos x="188" y="34"/>
                </a:cxn>
                <a:cxn ang="0">
                  <a:pos x="248" y="8"/>
                </a:cxn>
                <a:cxn ang="0">
                  <a:pos x="288" y="26"/>
                </a:cxn>
                <a:cxn ang="0">
                  <a:pos x="284" y="66"/>
                </a:cxn>
                <a:cxn ang="0">
                  <a:pos x="270" y="76"/>
                </a:cxn>
                <a:cxn ang="0">
                  <a:pos x="282" y="112"/>
                </a:cxn>
                <a:cxn ang="0">
                  <a:pos x="250" y="130"/>
                </a:cxn>
                <a:cxn ang="0">
                  <a:pos x="228" y="164"/>
                </a:cxn>
                <a:cxn ang="0">
                  <a:pos x="220" y="195"/>
                </a:cxn>
                <a:cxn ang="0">
                  <a:pos x="265" y="173"/>
                </a:cxn>
                <a:cxn ang="0">
                  <a:pos x="282" y="204"/>
                </a:cxn>
                <a:cxn ang="0">
                  <a:pos x="293" y="222"/>
                </a:cxn>
                <a:cxn ang="0">
                  <a:pos x="290" y="248"/>
                </a:cxn>
                <a:cxn ang="0">
                  <a:pos x="315" y="222"/>
                </a:cxn>
                <a:cxn ang="0">
                  <a:pos x="324" y="247"/>
                </a:cxn>
                <a:cxn ang="0">
                  <a:pos x="329" y="288"/>
                </a:cxn>
                <a:cxn ang="0">
                  <a:pos x="320" y="313"/>
                </a:cxn>
                <a:cxn ang="0">
                  <a:pos x="323" y="344"/>
                </a:cxn>
                <a:cxn ang="0">
                  <a:pos x="325" y="360"/>
                </a:cxn>
                <a:cxn ang="0">
                  <a:pos x="322" y="389"/>
                </a:cxn>
                <a:cxn ang="0">
                  <a:pos x="303" y="410"/>
                </a:cxn>
                <a:cxn ang="0">
                  <a:pos x="249" y="426"/>
                </a:cxn>
                <a:cxn ang="0">
                  <a:pos x="248" y="444"/>
                </a:cxn>
                <a:cxn ang="0">
                  <a:pos x="229" y="475"/>
                </a:cxn>
                <a:cxn ang="0">
                  <a:pos x="205" y="464"/>
                </a:cxn>
                <a:cxn ang="0">
                  <a:pos x="187" y="473"/>
                </a:cxn>
                <a:cxn ang="0">
                  <a:pos x="172" y="424"/>
                </a:cxn>
                <a:cxn ang="0">
                  <a:pos x="144" y="384"/>
                </a:cxn>
              </a:cxnLst>
              <a:rect l="0" t="0" r="r" b="b"/>
              <a:pathLst>
                <a:path w="331" h="484">
                  <a:moveTo>
                    <a:pt x="137" y="376"/>
                  </a:moveTo>
                  <a:lnTo>
                    <a:pt x="132" y="371"/>
                  </a:lnTo>
                  <a:lnTo>
                    <a:pt x="124" y="351"/>
                  </a:lnTo>
                  <a:lnTo>
                    <a:pt x="123" y="344"/>
                  </a:lnTo>
                  <a:lnTo>
                    <a:pt x="116" y="336"/>
                  </a:lnTo>
                  <a:lnTo>
                    <a:pt x="109" y="334"/>
                  </a:lnTo>
                  <a:lnTo>
                    <a:pt x="99" y="341"/>
                  </a:lnTo>
                  <a:lnTo>
                    <a:pt x="94" y="328"/>
                  </a:lnTo>
                  <a:lnTo>
                    <a:pt x="87" y="317"/>
                  </a:lnTo>
                  <a:lnTo>
                    <a:pt x="81" y="317"/>
                  </a:lnTo>
                  <a:lnTo>
                    <a:pt x="78" y="325"/>
                  </a:lnTo>
                  <a:lnTo>
                    <a:pt x="55" y="322"/>
                  </a:lnTo>
                  <a:lnTo>
                    <a:pt x="51" y="307"/>
                  </a:lnTo>
                  <a:lnTo>
                    <a:pt x="42" y="297"/>
                  </a:lnTo>
                  <a:lnTo>
                    <a:pt x="40" y="291"/>
                  </a:lnTo>
                  <a:lnTo>
                    <a:pt x="22" y="275"/>
                  </a:lnTo>
                  <a:lnTo>
                    <a:pt x="18" y="268"/>
                  </a:lnTo>
                  <a:lnTo>
                    <a:pt x="1" y="245"/>
                  </a:lnTo>
                  <a:lnTo>
                    <a:pt x="0" y="227"/>
                  </a:lnTo>
                  <a:lnTo>
                    <a:pt x="2" y="205"/>
                  </a:lnTo>
                  <a:lnTo>
                    <a:pt x="6" y="189"/>
                  </a:lnTo>
                  <a:lnTo>
                    <a:pt x="15" y="182"/>
                  </a:lnTo>
                  <a:lnTo>
                    <a:pt x="28" y="179"/>
                  </a:lnTo>
                  <a:lnTo>
                    <a:pt x="35" y="189"/>
                  </a:lnTo>
                  <a:lnTo>
                    <a:pt x="43" y="194"/>
                  </a:lnTo>
                  <a:lnTo>
                    <a:pt x="44" y="195"/>
                  </a:lnTo>
                  <a:lnTo>
                    <a:pt x="42" y="202"/>
                  </a:lnTo>
                  <a:lnTo>
                    <a:pt x="48" y="209"/>
                  </a:lnTo>
                  <a:lnTo>
                    <a:pt x="59" y="212"/>
                  </a:lnTo>
                  <a:lnTo>
                    <a:pt x="64" y="217"/>
                  </a:lnTo>
                  <a:lnTo>
                    <a:pt x="65" y="228"/>
                  </a:lnTo>
                  <a:lnTo>
                    <a:pt x="69" y="236"/>
                  </a:lnTo>
                  <a:lnTo>
                    <a:pt x="71" y="244"/>
                  </a:lnTo>
                  <a:lnTo>
                    <a:pt x="89" y="245"/>
                  </a:lnTo>
                  <a:lnTo>
                    <a:pt x="97" y="241"/>
                  </a:lnTo>
                  <a:lnTo>
                    <a:pt x="99" y="236"/>
                  </a:lnTo>
                  <a:lnTo>
                    <a:pt x="105" y="238"/>
                  </a:lnTo>
                  <a:lnTo>
                    <a:pt x="113" y="236"/>
                  </a:lnTo>
                  <a:lnTo>
                    <a:pt x="124" y="223"/>
                  </a:lnTo>
                  <a:lnTo>
                    <a:pt x="119" y="214"/>
                  </a:lnTo>
                  <a:lnTo>
                    <a:pt x="116" y="196"/>
                  </a:lnTo>
                  <a:lnTo>
                    <a:pt x="120" y="196"/>
                  </a:lnTo>
                  <a:lnTo>
                    <a:pt x="128" y="206"/>
                  </a:lnTo>
                  <a:lnTo>
                    <a:pt x="132" y="204"/>
                  </a:lnTo>
                  <a:lnTo>
                    <a:pt x="132" y="190"/>
                  </a:lnTo>
                  <a:lnTo>
                    <a:pt x="129" y="183"/>
                  </a:lnTo>
                  <a:lnTo>
                    <a:pt x="119" y="182"/>
                  </a:lnTo>
                  <a:lnTo>
                    <a:pt x="116" y="171"/>
                  </a:lnTo>
                  <a:lnTo>
                    <a:pt x="112" y="168"/>
                  </a:lnTo>
                  <a:lnTo>
                    <a:pt x="112" y="155"/>
                  </a:lnTo>
                  <a:lnTo>
                    <a:pt x="110" y="144"/>
                  </a:lnTo>
                  <a:lnTo>
                    <a:pt x="112" y="140"/>
                  </a:lnTo>
                  <a:lnTo>
                    <a:pt x="121" y="137"/>
                  </a:lnTo>
                  <a:lnTo>
                    <a:pt x="137" y="151"/>
                  </a:lnTo>
                  <a:lnTo>
                    <a:pt x="140" y="146"/>
                  </a:lnTo>
                  <a:lnTo>
                    <a:pt x="118" y="113"/>
                  </a:lnTo>
                  <a:lnTo>
                    <a:pt x="114" y="119"/>
                  </a:lnTo>
                  <a:lnTo>
                    <a:pt x="113" y="128"/>
                  </a:lnTo>
                  <a:lnTo>
                    <a:pt x="104" y="131"/>
                  </a:lnTo>
                  <a:lnTo>
                    <a:pt x="93" y="134"/>
                  </a:lnTo>
                  <a:lnTo>
                    <a:pt x="77" y="123"/>
                  </a:lnTo>
                  <a:lnTo>
                    <a:pt x="69" y="107"/>
                  </a:lnTo>
                  <a:lnTo>
                    <a:pt x="61" y="105"/>
                  </a:lnTo>
                  <a:lnTo>
                    <a:pt x="59" y="89"/>
                  </a:lnTo>
                  <a:lnTo>
                    <a:pt x="60" y="78"/>
                  </a:lnTo>
                  <a:lnTo>
                    <a:pt x="80" y="78"/>
                  </a:lnTo>
                  <a:lnTo>
                    <a:pt x="87" y="85"/>
                  </a:lnTo>
                  <a:lnTo>
                    <a:pt x="89" y="92"/>
                  </a:lnTo>
                  <a:lnTo>
                    <a:pt x="99" y="98"/>
                  </a:lnTo>
                  <a:lnTo>
                    <a:pt x="102" y="92"/>
                  </a:lnTo>
                  <a:lnTo>
                    <a:pt x="98" y="80"/>
                  </a:lnTo>
                  <a:lnTo>
                    <a:pt x="98" y="71"/>
                  </a:lnTo>
                  <a:lnTo>
                    <a:pt x="85" y="67"/>
                  </a:lnTo>
                  <a:lnTo>
                    <a:pt x="80" y="59"/>
                  </a:lnTo>
                  <a:lnTo>
                    <a:pt x="71" y="59"/>
                  </a:lnTo>
                  <a:lnTo>
                    <a:pt x="66" y="45"/>
                  </a:lnTo>
                  <a:lnTo>
                    <a:pt x="77" y="32"/>
                  </a:lnTo>
                  <a:lnTo>
                    <a:pt x="96" y="21"/>
                  </a:lnTo>
                  <a:lnTo>
                    <a:pt x="101" y="28"/>
                  </a:lnTo>
                  <a:lnTo>
                    <a:pt x="114" y="32"/>
                  </a:lnTo>
                  <a:lnTo>
                    <a:pt x="124" y="39"/>
                  </a:lnTo>
                  <a:lnTo>
                    <a:pt x="126" y="32"/>
                  </a:lnTo>
                  <a:lnTo>
                    <a:pt x="126" y="24"/>
                  </a:lnTo>
                  <a:lnTo>
                    <a:pt x="113" y="19"/>
                  </a:lnTo>
                  <a:lnTo>
                    <a:pt x="109" y="12"/>
                  </a:lnTo>
                  <a:lnTo>
                    <a:pt x="119" y="5"/>
                  </a:lnTo>
                  <a:lnTo>
                    <a:pt x="129" y="0"/>
                  </a:lnTo>
                  <a:lnTo>
                    <a:pt x="135" y="5"/>
                  </a:lnTo>
                  <a:lnTo>
                    <a:pt x="144" y="21"/>
                  </a:lnTo>
                  <a:lnTo>
                    <a:pt x="152" y="22"/>
                  </a:lnTo>
                  <a:lnTo>
                    <a:pt x="164" y="32"/>
                  </a:lnTo>
                  <a:lnTo>
                    <a:pt x="175" y="37"/>
                  </a:lnTo>
                  <a:lnTo>
                    <a:pt x="188" y="34"/>
                  </a:lnTo>
                  <a:lnTo>
                    <a:pt x="193" y="38"/>
                  </a:lnTo>
                  <a:lnTo>
                    <a:pt x="217" y="31"/>
                  </a:lnTo>
                  <a:lnTo>
                    <a:pt x="248" y="8"/>
                  </a:lnTo>
                  <a:lnTo>
                    <a:pt x="274" y="1"/>
                  </a:lnTo>
                  <a:lnTo>
                    <a:pt x="276" y="8"/>
                  </a:lnTo>
                  <a:lnTo>
                    <a:pt x="288" y="26"/>
                  </a:lnTo>
                  <a:lnTo>
                    <a:pt x="295" y="28"/>
                  </a:lnTo>
                  <a:lnTo>
                    <a:pt x="293" y="51"/>
                  </a:lnTo>
                  <a:lnTo>
                    <a:pt x="284" y="66"/>
                  </a:lnTo>
                  <a:lnTo>
                    <a:pt x="270" y="69"/>
                  </a:lnTo>
                  <a:lnTo>
                    <a:pt x="266" y="75"/>
                  </a:lnTo>
                  <a:lnTo>
                    <a:pt x="270" y="76"/>
                  </a:lnTo>
                  <a:lnTo>
                    <a:pt x="281" y="86"/>
                  </a:lnTo>
                  <a:lnTo>
                    <a:pt x="284" y="94"/>
                  </a:lnTo>
                  <a:lnTo>
                    <a:pt x="282" y="112"/>
                  </a:lnTo>
                  <a:lnTo>
                    <a:pt x="279" y="108"/>
                  </a:lnTo>
                  <a:lnTo>
                    <a:pt x="268" y="112"/>
                  </a:lnTo>
                  <a:lnTo>
                    <a:pt x="250" y="130"/>
                  </a:lnTo>
                  <a:lnTo>
                    <a:pt x="241" y="148"/>
                  </a:lnTo>
                  <a:lnTo>
                    <a:pt x="233" y="155"/>
                  </a:lnTo>
                  <a:lnTo>
                    <a:pt x="228" y="164"/>
                  </a:lnTo>
                  <a:lnTo>
                    <a:pt x="221" y="172"/>
                  </a:lnTo>
                  <a:lnTo>
                    <a:pt x="220" y="184"/>
                  </a:lnTo>
                  <a:lnTo>
                    <a:pt x="220" y="195"/>
                  </a:lnTo>
                  <a:lnTo>
                    <a:pt x="242" y="172"/>
                  </a:lnTo>
                  <a:lnTo>
                    <a:pt x="257" y="167"/>
                  </a:lnTo>
                  <a:lnTo>
                    <a:pt x="265" y="173"/>
                  </a:lnTo>
                  <a:lnTo>
                    <a:pt x="280" y="189"/>
                  </a:lnTo>
                  <a:lnTo>
                    <a:pt x="279" y="201"/>
                  </a:lnTo>
                  <a:lnTo>
                    <a:pt x="282" y="204"/>
                  </a:lnTo>
                  <a:lnTo>
                    <a:pt x="285" y="215"/>
                  </a:lnTo>
                  <a:lnTo>
                    <a:pt x="290" y="216"/>
                  </a:lnTo>
                  <a:lnTo>
                    <a:pt x="293" y="222"/>
                  </a:lnTo>
                  <a:lnTo>
                    <a:pt x="295" y="228"/>
                  </a:lnTo>
                  <a:lnTo>
                    <a:pt x="290" y="238"/>
                  </a:lnTo>
                  <a:lnTo>
                    <a:pt x="290" y="248"/>
                  </a:lnTo>
                  <a:lnTo>
                    <a:pt x="303" y="236"/>
                  </a:lnTo>
                  <a:lnTo>
                    <a:pt x="314" y="234"/>
                  </a:lnTo>
                  <a:lnTo>
                    <a:pt x="315" y="222"/>
                  </a:lnTo>
                  <a:lnTo>
                    <a:pt x="322" y="232"/>
                  </a:lnTo>
                  <a:lnTo>
                    <a:pt x="322" y="242"/>
                  </a:lnTo>
                  <a:lnTo>
                    <a:pt x="324" y="247"/>
                  </a:lnTo>
                  <a:lnTo>
                    <a:pt x="331" y="274"/>
                  </a:lnTo>
                  <a:lnTo>
                    <a:pt x="331" y="282"/>
                  </a:lnTo>
                  <a:lnTo>
                    <a:pt x="329" y="288"/>
                  </a:lnTo>
                  <a:lnTo>
                    <a:pt x="319" y="300"/>
                  </a:lnTo>
                  <a:lnTo>
                    <a:pt x="314" y="301"/>
                  </a:lnTo>
                  <a:lnTo>
                    <a:pt x="320" y="313"/>
                  </a:lnTo>
                  <a:lnTo>
                    <a:pt x="323" y="322"/>
                  </a:lnTo>
                  <a:lnTo>
                    <a:pt x="324" y="338"/>
                  </a:lnTo>
                  <a:lnTo>
                    <a:pt x="323" y="344"/>
                  </a:lnTo>
                  <a:lnTo>
                    <a:pt x="315" y="355"/>
                  </a:lnTo>
                  <a:lnTo>
                    <a:pt x="323" y="354"/>
                  </a:lnTo>
                  <a:lnTo>
                    <a:pt x="325" y="360"/>
                  </a:lnTo>
                  <a:lnTo>
                    <a:pt x="327" y="373"/>
                  </a:lnTo>
                  <a:lnTo>
                    <a:pt x="327" y="385"/>
                  </a:lnTo>
                  <a:lnTo>
                    <a:pt x="322" y="389"/>
                  </a:lnTo>
                  <a:lnTo>
                    <a:pt x="318" y="384"/>
                  </a:lnTo>
                  <a:lnTo>
                    <a:pt x="307" y="393"/>
                  </a:lnTo>
                  <a:lnTo>
                    <a:pt x="303" y="410"/>
                  </a:lnTo>
                  <a:lnTo>
                    <a:pt x="280" y="428"/>
                  </a:lnTo>
                  <a:lnTo>
                    <a:pt x="266" y="422"/>
                  </a:lnTo>
                  <a:lnTo>
                    <a:pt x="249" y="426"/>
                  </a:lnTo>
                  <a:lnTo>
                    <a:pt x="238" y="422"/>
                  </a:lnTo>
                  <a:lnTo>
                    <a:pt x="236" y="428"/>
                  </a:lnTo>
                  <a:lnTo>
                    <a:pt x="248" y="444"/>
                  </a:lnTo>
                  <a:lnTo>
                    <a:pt x="248" y="454"/>
                  </a:lnTo>
                  <a:lnTo>
                    <a:pt x="231" y="467"/>
                  </a:lnTo>
                  <a:lnTo>
                    <a:pt x="229" y="475"/>
                  </a:lnTo>
                  <a:lnTo>
                    <a:pt x="221" y="483"/>
                  </a:lnTo>
                  <a:lnTo>
                    <a:pt x="212" y="484"/>
                  </a:lnTo>
                  <a:lnTo>
                    <a:pt x="205" y="464"/>
                  </a:lnTo>
                  <a:lnTo>
                    <a:pt x="199" y="465"/>
                  </a:lnTo>
                  <a:lnTo>
                    <a:pt x="195" y="473"/>
                  </a:lnTo>
                  <a:lnTo>
                    <a:pt x="187" y="473"/>
                  </a:lnTo>
                  <a:lnTo>
                    <a:pt x="182" y="454"/>
                  </a:lnTo>
                  <a:lnTo>
                    <a:pt x="178" y="431"/>
                  </a:lnTo>
                  <a:lnTo>
                    <a:pt x="172" y="424"/>
                  </a:lnTo>
                  <a:lnTo>
                    <a:pt x="167" y="406"/>
                  </a:lnTo>
                  <a:lnTo>
                    <a:pt x="158" y="394"/>
                  </a:lnTo>
                  <a:lnTo>
                    <a:pt x="144" y="384"/>
                  </a:lnTo>
                  <a:lnTo>
                    <a:pt x="137" y="376"/>
                  </a:ln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 sz="1950" dirty="0">
                <a:latin typeface="Raleway Light"/>
              </a:endParaRPr>
            </a:p>
          </p:txBody>
        </p:sp>
        <p:sp>
          <p:nvSpPr>
            <p:cNvPr id="174" name="Freeform 292">
              <a:extLst>
                <a:ext uri="{FF2B5EF4-FFF2-40B4-BE49-F238E27FC236}">
                  <a16:creationId xmlns:a16="http://schemas.microsoft.com/office/drawing/2014/main" id="{AEB5F9D9-639E-824D-3F6F-9F5E3A32DB96}"/>
                </a:ext>
              </a:extLst>
            </p:cNvPr>
            <p:cNvSpPr>
              <a:spLocks noChangeAspect="1"/>
            </p:cNvSpPr>
            <p:nvPr/>
          </p:nvSpPr>
          <p:spPr bwMode="gray">
            <a:xfrm>
              <a:off x="2697903" y="1389872"/>
              <a:ext cx="160851" cy="186706"/>
            </a:xfrm>
            <a:custGeom>
              <a:avLst/>
              <a:gdLst/>
              <a:ahLst/>
              <a:cxnLst>
                <a:cxn ang="0">
                  <a:pos x="281" y="171"/>
                </a:cxn>
                <a:cxn ang="0">
                  <a:pos x="266" y="206"/>
                </a:cxn>
                <a:cxn ang="0">
                  <a:pos x="291" y="237"/>
                </a:cxn>
                <a:cxn ang="0">
                  <a:pos x="279" y="244"/>
                </a:cxn>
                <a:cxn ang="0">
                  <a:pos x="260" y="249"/>
                </a:cxn>
                <a:cxn ang="0">
                  <a:pos x="265" y="259"/>
                </a:cxn>
                <a:cxn ang="0">
                  <a:pos x="259" y="280"/>
                </a:cxn>
                <a:cxn ang="0">
                  <a:pos x="253" y="286"/>
                </a:cxn>
                <a:cxn ang="0">
                  <a:pos x="271" y="338"/>
                </a:cxn>
                <a:cxn ang="0">
                  <a:pos x="258" y="334"/>
                </a:cxn>
                <a:cxn ang="0">
                  <a:pos x="250" y="345"/>
                </a:cxn>
                <a:cxn ang="0">
                  <a:pos x="230" y="372"/>
                </a:cxn>
                <a:cxn ang="0">
                  <a:pos x="208" y="370"/>
                </a:cxn>
                <a:cxn ang="0">
                  <a:pos x="190" y="371"/>
                </a:cxn>
                <a:cxn ang="0">
                  <a:pos x="177" y="364"/>
                </a:cxn>
                <a:cxn ang="0">
                  <a:pos x="130" y="373"/>
                </a:cxn>
                <a:cxn ang="0">
                  <a:pos x="119" y="327"/>
                </a:cxn>
                <a:cxn ang="0">
                  <a:pos x="136" y="303"/>
                </a:cxn>
                <a:cxn ang="0">
                  <a:pos x="113" y="280"/>
                </a:cxn>
                <a:cxn ang="0">
                  <a:pos x="141" y="270"/>
                </a:cxn>
                <a:cxn ang="0">
                  <a:pos x="155" y="256"/>
                </a:cxn>
                <a:cxn ang="0">
                  <a:pos x="168" y="237"/>
                </a:cxn>
                <a:cxn ang="0">
                  <a:pos x="211" y="214"/>
                </a:cxn>
                <a:cxn ang="0">
                  <a:pos x="172" y="214"/>
                </a:cxn>
                <a:cxn ang="0">
                  <a:pos x="129" y="225"/>
                </a:cxn>
                <a:cxn ang="0">
                  <a:pos x="60" y="242"/>
                </a:cxn>
                <a:cxn ang="0">
                  <a:pos x="4" y="256"/>
                </a:cxn>
                <a:cxn ang="0">
                  <a:pos x="10" y="222"/>
                </a:cxn>
                <a:cxn ang="0">
                  <a:pos x="31" y="215"/>
                </a:cxn>
                <a:cxn ang="0">
                  <a:pos x="42" y="183"/>
                </a:cxn>
                <a:cxn ang="0">
                  <a:pos x="83" y="205"/>
                </a:cxn>
                <a:cxn ang="0">
                  <a:pos x="69" y="166"/>
                </a:cxn>
                <a:cxn ang="0">
                  <a:pos x="51" y="149"/>
                </a:cxn>
                <a:cxn ang="0">
                  <a:pos x="33" y="109"/>
                </a:cxn>
                <a:cxn ang="0">
                  <a:pos x="43" y="65"/>
                </a:cxn>
                <a:cxn ang="0">
                  <a:pos x="77" y="57"/>
                </a:cxn>
                <a:cxn ang="0">
                  <a:pos x="96" y="82"/>
                </a:cxn>
                <a:cxn ang="0">
                  <a:pos x="114" y="133"/>
                </a:cxn>
                <a:cxn ang="0">
                  <a:pos x="134" y="147"/>
                </a:cxn>
                <a:cxn ang="0">
                  <a:pos x="171" y="156"/>
                </a:cxn>
                <a:cxn ang="0">
                  <a:pos x="158" y="113"/>
                </a:cxn>
                <a:cxn ang="0">
                  <a:pos x="125" y="93"/>
                </a:cxn>
                <a:cxn ang="0">
                  <a:pos x="141" y="82"/>
                </a:cxn>
                <a:cxn ang="0">
                  <a:pos x="96" y="45"/>
                </a:cxn>
                <a:cxn ang="0">
                  <a:pos x="129" y="7"/>
                </a:cxn>
                <a:cxn ang="0">
                  <a:pos x="183" y="28"/>
                </a:cxn>
                <a:cxn ang="0">
                  <a:pos x="205" y="45"/>
                </a:cxn>
                <a:cxn ang="0">
                  <a:pos x="216" y="15"/>
                </a:cxn>
                <a:cxn ang="0">
                  <a:pos x="237" y="0"/>
                </a:cxn>
                <a:cxn ang="0">
                  <a:pos x="246" y="26"/>
                </a:cxn>
                <a:cxn ang="0">
                  <a:pos x="274" y="72"/>
                </a:cxn>
                <a:cxn ang="0">
                  <a:pos x="280" y="134"/>
                </a:cxn>
              </a:cxnLst>
              <a:rect l="0" t="0" r="r" b="b"/>
              <a:pathLst>
                <a:path w="292" h="380">
                  <a:moveTo>
                    <a:pt x="281" y="160"/>
                  </a:moveTo>
                  <a:lnTo>
                    <a:pt x="282" y="162"/>
                  </a:lnTo>
                  <a:lnTo>
                    <a:pt x="281" y="165"/>
                  </a:lnTo>
                  <a:lnTo>
                    <a:pt x="281" y="171"/>
                  </a:lnTo>
                  <a:lnTo>
                    <a:pt x="282" y="177"/>
                  </a:lnTo>
                  <a:lnTo>
                    <a:pt x="281" y="187"/>
                  </a:lnTo>
                  <a:lnTo>
                    <a:pt x="268" y="198"/>
                  </a:lnTo>
                  <a:lnTo>
                    <a:pt x="266" y="206"/>
                  </a:lnTo>
                  <a:lnTo>
                    <a:pt x="285" y="213"/>
                  </a:lnTo>
                  <a:lnTo>
                    <a:pt x="291" y="210"/>
                  </a:lnTo>
                  <a:lnTo>
                    <a:pt x="292" y="224"/>
                  </a:lnTo>
                  <a:lnTo>
                    <a:pt x="291" y="237"/>
                  </a:lnTo>
                  <a:lnTo>
                    <a:pt x="290" y="267"/>
                  </a:lnTo>
                  <a:lnTo>
                    <a:pt x="292" y="285"/>
                  </a:lnTo>
                  <a:lnTo>
                    <a:pt x="284" y="254"/>
                  </a:lnTo>
                  <a:lnTo>
                    <a:pt x="279" y="244"/>
                  </a:lnTo>
                  <a:lnTo>
                    <a:pt x="274" y="240"/>
                  </a:lnTo>
                  <a:lnTo>
                    <a:pt x="270" y="244"/>
                  </a:lnTo>
                  <a:lnTo>
                    <a:pt x="263" y="242"/>
                  </a:lnTo>
                  <a:lnTo>
                    <a:pt x="260" y="249"/>
                  </a:lnTo>
                  <a:lnTo>
                    <a:pt x="268" y="254"/>
                  </a:lnTo>
                  <a:lnTo>
                    <a:pt x="269" y="263"/>
                  </a:lnTo>
                  <a:lnTo>
                    <a:pt x="268" y="267"/>
                  </a:lnTo>
                  <a:lnTo>
                    <a:pt x="265" y="259"/>
                  </a:lnTo>
                  <a:lnTo>
                    <a:pt x="258" y="264"/>
                  </a:lnTo>
                  <a:lnTo>
                    <a:pt x="255" y="270"/>
                  </a:lnTo>
                  <a:lnTo>
                    <a:pt x="263" y="279"/>
                  </a:lnTo>
                  <a:lnTo>
                    <a:pt x="259" y="280"/>
                  </a:lnTo>
                  <a:lnTo>
                    <a:pt x="258" y="285"/>
                  </a:lnTo>
                  <a:lnTo>
                    <a:pt x="260" y="291"/>
                  </a:lnTo>
                  <a:lnTo>
                    <a:pt x="258" y="292"/>
                  </a:lnTo>
                  <a:lnTo>
                    <a:pt x="253" y="286"/>
                  </a:lnTo>
                  <a:lnTo>
                    <a:pt x="248" y="302"/>
                  </a:lnTo>
                  <a:lnTo>
                    <a:pt x="249" y="308"/>
                  </a:lnTo>
                  <a:lnTo>
                    <a:pt x="254" y="306"/>
                  </a:lnTo>
                  <a:lnTo>
                    <a:pt x="271" y="338"/>
                  </a:lnTo>
                  <a:lnTo>
                    <a:pt x="274" y="345"/>
                  </a:lnTo>
                  <a:lnTo>
                    <a:pt x="269" y="349"/>
                  </a:lnTo>
                  <a:lnTo>
                    <a:pt x="263" y="345"/>
                  </a:lnTo>
                  <a:lnTo>
                    <a:pt x="258" y="334"/>
                  </a:lnTo>
                  <a:lnTo>
                    <a:pt x="254" y="330"/>
                  </a:lnTo>
                  <a:lnTo>
                    <a:pt x="248" y="332"/>
                  </a:lnTo>
                  <a:lnTo>
                    <a:pt x="248" y="339"/>
                  </a:lnTo>
                  <a:lnTo>
                    <a:pt x="250" y="345"/>
                  </a:lnTo>
                  <a:lnTo>
                    <a:pt x="250" y="350"/>
                  </a:lnTo>
                  <a:lnTo>
                    <a:pt x="255" y="359"/>
                  </a:lnTo>
                  <a:lnTo>
                    <a:pt x="255" y="369"/>
                  </a:lnTo>
                  <a:lnTo>
                    <a:pt x="230" y="372"/>
                  </a:lnTo>
                  <a:lnTo>
                    <a:pt x="228" y="365"/>
                  </a:lnTo>
                  <a:lnTo>
                    <a:pt x="219" y="375"/>
                  </a:lnTo>
                  <a:lnTo>
                    <a:pt x="211" y="375"/>
                  </a:lnTo>
                  <a:lnTo>
                    <a:pt x="208" y="370"/>
                  </a:lnTo>
                  <a:lnTo>
                    <a:pt x="209" y="360"/>
                  </a:lnTo>
                  <a:lnTo>
                    <a:pt x="203" y="364"/>
                  </a:lnTo>
                  <a:lnTo>
                    <a:pt x="201" y="373"/>
                  </a:lnTo>
                  <a:lnTo>
                    <a:pt x="190" y="371"/>
                  </a:lnTo>
                  <a:lnTo>
                    <a:pt x="190" y="360"/>
                  </a:lnTo>
                  <a:lnTo>
                    <a:pt x="188" y="369"/>
                  </a:lnTo>
                  <a:lnTo>
                    <a:pt x="180" y="372"/>
                  </a:lnTo>
                  <a:lnTo>
                    <a:pt x="177" y="364"/>
                  </a:lnTo>
                  <a:lnTo>
                    <a:pt x="179" y="354"/>
                  </a:lnTo>
                  <a:lnTo>
                    <a:pt x="167" y="380"/>
                  </a:lnTo>
                  <a:lnTo>
                    <a:pt x="144" y="380"/>
                  </a:lnTo>
                  <a:lnTo>
                    <a:pt x="130" y="373"/>
                  </a:lnTo>
                  <a:lnTo>
                    <a:pt x="123" y="365"/>
                  </a:lnTo>
                  <a:lnTo>
                    <a:pt x="122" y="339"/>
                  </a:lnTo>
                  <a:lnTo>
                    <a:pt x="118" y="332"/>
                  </a:lnTo>
                  <a:lnTo>
                    <a:pt x="119" y="327"/>
                  </a:lnTo>
                  <a:lnTo>
                    <a:pt x="142" y="327"/>
                  </a:lnTo>
                  <a:lnTo>
                    <a:pt x="147" y="322"/>
                  </a:lnTo>
                  <a:lnTo>
                    <a:pt x="131" y="319"/>
                  </a:lnTo>
                  <a:lnTo>
                    <a:pt x="136" y="303"/>
                  </a:lnTo>
                  <a:lnTo>
                    <a:pt x="119" y="310"/>
                  </a:lnTo>
                  <a:lnTo>
                    <a:pt x="115" y="300"/>
                  </a:lnTo>
                  <a:lnTo>
                    <a:pt x="128" y="291"/>
                  </a:lnTo>
                  <a:lnTo>
                    <a:pt x="113" y="280"/>
                  </a:lnTo>
                  <a:lnTo>
                    <a:pt x="131" y="276"/>
                  </a:lnTo>
                  <a:lnTo>
                    <a:pt x="141" y="279"/>
                  </a:lnTo>
                  <a:lnTo>
                    <a:pt x="145" y="273"/>
                  </a:lnTo>
                  <a:lnTo>
                    <a:pt x="141" y="270"/>
                  </a:lnTo>
                  <a:lnTo>
                    <a:pt x="162" y="268"/>
                  </a:lnTo>
                  <a:lnTo>
                    <a:pt x="163" y="262"/>
                  </a:lnTo>
                  <a:lnTo>
                    <a:pt x="141" y="265"/>
                  </a:lnTo>
                  <a:lnTo>
                    <a:pt x="155" y="256"/>
                  </a:lnTo>
                  <a:lnTo>
                    <a:pt x="152" y="252"/>
                  </a:lnTo>
                  <a:lnTo>
                    <a:pt x="156" y="247"/>
                  </a:lnTo>
                  <a:lnTo>
                    <a:pt x="169" y="242"/>
                  </a:lnTo>
                  <a:lnTo>
                    <a:pt x="168" y="237"/>
                  </a:lnTo>
                  <a:lnTo>
                    <a:pt x="163" y="232"/>
                  </a:lnTo>
                  <a:lnTo>
                    <a:pt x="166" y="225"/>
                  </a:lnTo>
                  <a:lnTo>
                    <a:pt x="204" y="219"/>
                  </a:lnTo>
                  <a:lnTo>
                    <a:pt x="211" y="214"/>
                  </a:lnTo>
                  <a:lnTo>
                    <a:pt x="210" y="209"/>
                  </a:lnTo>
                  <a:lnTo>
                    <a:pt x="203" y="214"/>
                  </a:lnTo>
                  <a:lnTo>
                    <a:pt x="174" y="216"/>
                  </a:lnTo>
                  <a:lnTo>
                    <a:pt x="172" y="214"/>
                  </a:lnTo>
                  <a:lnTo>
                    <a:pt x="163" y="220"/>
                  </a:lnTo>
                  <a:lnTo>
                    <a:pt x="153" y="219"/>
                  </a:lnTo>
                  <a:lnTo>
                    <a:pt x="135" y="227"/>
                  </a:lnTo>
                  <a:lnTo>
                    <a:pt x="129" y="225"/>
                  </a:lnTo>
                  <a:lnTo>
                    <a:pt x="92" y="241"/>
                  </a:lnTo>
                  <a:lnTo>
                    <a:pt x="72" y="240"/>
                  </a:lnTo>
                  <a:lnTo>
                    <a:pt x="67" y="248"/>
                  </a:lnTo>
                  <a:lnTo>
                    <a:pt x="60" y="242"/>
                  </a:lnTo>
                  <a:lnTo>
                    <a:pt x="50" y="252"/>
                  </a:lnTo>
                  <a:lnTo>
                    <a:pt x="26" y="254"/>
                  </a:lnTo>
                  <a:lnTo>
                    <a:pt x="17" y="263"/>
                  </a:lnTo>
                  <a:lnTo>
                    <a:pt x="4" y="256"/>
                  </a:lnTo>
                  <a:lnTo>
                    <a:pt x="0" y="242"/>
                  </a:lnTo>
                  <a:lnTo>
                    <a:pt x="8" y="240"/>
                  </a:lnTo>
                  <a:lnTo>
                    <a:pt x="7" y="232"/>
                  </a:lnTo>
                  <a:lnTo>
                    <a:pt x="10" y="222"/>
                  </a:lnTo>
                  <a:lnTo>
                    <a:pt x="18" y="220"/>
                  </a:lnTo>
                  <a:lnTo>
                    <a:pt x="39" y="227"/>
                  </a:lnTo>
                  <a:lnTo>
                    <a:pt x="37" y="219"/>
                  </a:lnTo>
                  <a:lnTo>
                    <a:pt x="31" y="215"/>
                  </a:lnTo>
                  <a:lnTo>
                    <a:pt x="33" y="206"/>
                  </a:lnTo>
                  <a:lnTo>
                    <a:pt x="27" y="206"/>
                  </a:lnTo>
                  <a:lnTo>
                    <a:pt x="28" y="193"/>
                  </a:lnTo>
                  <a:lnTo>
                    <a:pt x="42" y="183"/>
                  </a:lnTo>
                  <a:lnTo>
                    <a:pt x="49" y="183"/>
                  </a:lnTo>
                  <a:lnTo>
                    <a:pt x="67" y="198"/>
                  </a:lnTo>
                  <a:lnTo>
                    <a:pt x="71" y="209"/>
                  </a:lnTo>
                  <a:lnTo>
                    <a:pt x="83" y="205"/>
                  </a:lnTo>
                  <a:lnTo>
                    <a:pt x="82" y="195"/>
                  </a:lnTo>
                  <a:lnTo>
                    <a:pt x="81" y="187"/>
                  </a:lnTo>
                  <a:lnTo>
                    <a:pt x="65" y="176"/>
                  </a:lnTo>
                  <a:lnTo>
                    <a:pt x="69" y="166"/>
                  </a:lnTo>
                  <a:lnTo>
                    <a:pt x="77" y="156"/>
                  </a:lnTo>
                  <a:lnTo>
                    <a:pt x="77" y="150"/>
                  </a:lnTo>
                  <a:lnTo>
                    <a:pt x="53" y="161"/>
                  </a:lnTo>
                  <a:lnTo>
                    <a:pt x="51" y="149"/>
                  </a:lnTo>
                  <a:lnTo>
                    <a:pt x="44" y="136"/>
                  </a:lnTo>
                  <a:lnTo>
                    <a:pt x="44" y="122"/>
                  </a:lnTo>
                  <a:lnTo>
                    <a:pt x="48" y="109"/>
                  </a:lnTo>
                  <a:lnTo>
                    <a:pt x="33" y="109"/>
                  </a:lnTo>
                  <a:lnTo>
                    <a:pt x="34" y="95"/>
                  </a:lnTo>
                  <a:lnTo>
                    <a:pt x="33" y="85"/>
                  </a:lnTo>
                  <a:lnTo>
                    <a:pt x="44" y="66"/>
                  </a:lnTo>
                  <a:lnTo>
                    <a:pt x="43" y="65"/>
                  </a:lnTo>
                  <a:lnTo>
                    <a:pt x="47" y="55"/>
                  </a:lnTo>
                  <a:lnTo>
                    <a:pt x="53" y="50"/>
                  </a:lnTo>
                  <a:lnTo>
                    <a:pt x="74" y="58"/>
                  </a:lnTo>
                  <a:lnTo>
                    <a:pt x="77" y="57"/>
                  </a:lnTo>
                  <a:lnTo>
                    <a:pt x="81" y="63"/>
                  </a:lnTo>
                  <a:lnTo>
                    <a:pt x="81" y="74"/>
                  </a:lnTo>
                  <a:lnTo>
                    <a:pt x="85" y="72"/>
                  </a:lnTo>
                  <a:lnTo>
                    <a:pt x="96" y="82"/>
                  </a:lnTo>
                  <a:lnTo>
                    <a:pt x="90" y="93"/>
                  </a:lnTo>
                  <a:lnTo>
                    <a:pt x="110" y="123"/>
                  </a:lnTo>
                  <a:lnTo>
                    <a:pt x="110" y="127"/>
                  </a:lnTo>
                  <a:lnTo>
                    <a:pt x="114" y="133"/>
                  </a:lnTo>
                  <a:lnTo>
                    <a:pt x="122" y="129"/>
                  </a:lnTo>
                  <a:lnTo>
                    <a:pt x="128" y="131"/>
                  </a:lnTo>
                  <a:lnTo>
                    <a:pt x="122" y="140"/>
                  </a:lnTo>
                  <a:lnTo>
                    <a:pt x="134" y="147"/>
                  </a:lnTo>
                  <a:lnTo>
                    <a:pt x="150" y="165"/>
                  </a:lnTo>
                  <a:lnTo>
                    <a:pt x="161" y="167"/>
                  </a:lnTo>
                  <a:lnTo>
                    <a:pt x="169" y="160"/>
                  </a:lnTo>
                  <a:lnTo>
                    <a:pt x="171" y="156"/>
                  </a:lnTo>
                  <a:lnTo>
                    <a:pt x="161" y="158"/>
                  </a:lnTo>
                  <a:lnTo>
                    <a:pt x="152" y="144"/>
                  </a:lnTo>
                  <a:lnTo>
                    <a:pt x="142" y="117"/>
                  </a:lnTo>
                  <a:lnTo>
                    <a:pt x="158" y="113"/>
                  </a:lnTo>
                  <a:lnTo>
                    <a:pt x="153" y="104"/>
                  </a:lnTo>
                  <a:lnTo>
                    <a:pt x="130" y="108"/>
                  </a:lnTo>
                  <a:lnTo>
                    <a:pt x="122" y="100"/>
                  </a:lnTo>
                  <a:lnTo>
                    <a:pt x="125" y="93"/>
                  </a:lnTo>
                  <a:lnTo>
                    <a:pt x="137" y="93"/>
                  </a:lnTo>
                  <a:lnTo>
                    <a:pt x="140" y="86"/>
                  </a:lnTo>
                  <a:lnTo>
                    <a:pt x="147" y="86"/>
                  </a:lnTo>
                  <a:lnTo>
                    <a:pt x="141" y="82"/>
                  </a:lnTo>
                  <a:lnTo>
                    <a:pt x="133" y="71"/>
                  </a:lnTo>
                  <a:lnTo>
                    <a:pt x="115" y="71"/>
                  </a:lnTo>
                  <a:lnTo>
                    <a:pt x="107" y="64"/>
                  </a:lnTo>
                  <a:lnTo>
                    <a:pt x="96" y="45"/>
                  </a:lnTo>
                  <a:lnTo>
                    <a:pt x="97" y="38"/>
                  </a:lnTo>
                  <a:lnTo>
                    <a:pt x="108" y="37"/>
                  </a:lnTo>
                  <a:lnTo>
                    <a:pt x="112" y="21"/>
                  </a:lnTo>
                  <a:lnTo>
                    <a:pt x="129" y="7"/>
                  </a:lnTo>
                  <a:lnTo>
                    <a:pt x="153" y="11"/>
                  </a:lnTo>
                  <a:lnTo>
                    <a:pt x="168" y="6"/>
                  </a:lnTo>
                  <a:lnTo>
                    <a:pt x="172" y="16"/>
                  </a:lnTo>
                  <a:lnTo>
                    <a:pt x="183" y="28"/>
                  </a:lnTo>
                  <a:lnTo>
                    <a:pt x="204" y="36"/>
                  </a:lnTo>
                  <a:lnTo>
                    <a:pt x="201" y="45"/>
                  </a:lnTo>
                  <a:lnTo>
                    <a:pt x="203" y="52"/>
                  </a:lnTo>
                  <a:lnTo>
                    <a:pt x="205" y="45"/>
                  </a:lnTo>
                  <a:lnTo>
                    <a:pt x="216" y="49"/>
                  </a:lnTo>
                  <a:lnTo>
                    <a:pt x="220" y="39"/>
                  </a:lnTo>
                  <a:lnTo>
                    <a:pt x="212" y="21"/>
                  </a:lnTo>
                  <a:lnTo>
                    <a:pt x="216" y="15"/>
                  </a:lnTo>
                  <a:lnTo>
                    <a:pt x="231" y="18"/>
                  </a:lnTo>
                  <a:lnTo>
                    <a:pt x="235" y="6"/>
                  </a:lnTo>
                  <a:lnTo>
                    <a:pt x="219" y="0"/>
                  </a:lnTo>
                  <a:lnTo>
                    <a:pt x="237" y="0"/>
                  </a:lnTo>
                  <a:lnTo>
                    <a:pt x="243" y="11"/>
                  </a:lnTo>
                  <a:lnTo>
                    <a:pt x="255" y="22"/>
                  </a:lnTo>
                  <a:lnTo>
                    <a:pt x="242" y="20"/>
                  </a:lnTo>
                  <a:lnTo>
                    <a:pt x="246" y="26"/>
                  </a:lnTo>
                  <a:lnTo>
                    <a:pt x="265" y="33"/>
                  </a:lnTo>
                  <a:lnTo>
                    <a:pt x="276" y="48"/>
                  </a:lnTo>
                  <a:lnTo>
                    <a:pt x="278" y="60"/>
                  </a:lnTo>
                  <a:lnTo>
                    <a:pt x="274" y="72"/>
                  </a:lnTo>
                  <a:lnTo>
                    <a:pt x="274" y="90"/>
                  </a:lnTo>
                  <a:lnTo>
                    <a:pt x="282" y="107"/>
                  </a:lnTo>
                  <a:lnTo>
                    <a:pt x="284" y="123"/>
                  </a:lnTo>
                  <a:lnTo>
                    <a:pt x="280" y="134"/>
                  </a:lnTo>
                  <a:lnTo>
                    <a:pt x="281" y="140"/>
                  </a:lnTo>
                  <a:lnTo>
                    <a:pt x="280" y="149"/>
                  </a:lnTo>
                  <a:lnTo>
                    <a:pt x="281" y="160"/>
                  </a:ln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 sz="1950" dirty="0">
                <a:latin typeface="Raleway Light"/>
              </a:endParaRPr>
            </a:p>
          </p:txBody>
        </p:sp>
        <p:sp>
          <p:nvSpPr>
            <p:cNvPr id="175" name="Freeform 293">
              <a:extLst>
                <a:ext uri="{FF2B5EF4-FFF2-40B4-BE49-F238E27FC236}">
                  <a16:creationId xmlns:a16="http://schemas.microsoft.com/office/drawing/2014/main" id="{F8648521-0F04-364D-2675-E2761A7E28D5}"/>
                </a:ext>
              </a:extLst>
            </p:cNvPr>
            <p:cNvSpPr>
              <a:spLocks noChangeAspect="1"/>
            </p:cNvSpPr>
            <p:nvPr/>
          </p:nvSpPr>
          <p:spPr bwMode="gray">
            <a:xfrm>
              <a:off x="2253519" y="1370219"/>
              <a:ext cx="365322" cy="262863"/>
            </a:xfrm>
            <a:custGeom>
              <a:avLst/>
              <a:gdLst/>
              <a:ahLst/>
              <a:cxnLst>
                <a:cxn ang="0">
                  <a:pos x="439" y="71"/>
                </a:cxn>
                <a:cxn ang="0">
                  <a:pos x="489" y="0"/>
                </a:cxn>
                <a:cxn ang="0">
                  <a:pos x="501" y="69"/>
                </a:cxn>
                <a:cxn ang="0">
                  <a:pos x="525" y="120"/>
                </a:cxn>
                <a:cxn ang="0">
                  <a:pos x="510" y="172"/>
                </a:cxn>
                <a:cxn ang="0">
                  <a:pos x="548" y="213"/>
                </a:cxn>
                <a:cxn ang="0">
                  <a:pos x="551" y="218"/>
                </a:cxn>
                <a:cxn ang="0">
                  <a:pos x="605" y="240"/>
                </a:cxn>
                <a:cxn ang="0">
                  <a:pos x="637" y="191"/>
                </a:cxn>
                <a:cxn ang="0">
                  <a:pos x="672" y="281"/>
                </a:cxn>
                <a:cxn ang="0">
                  <a:pos x="643" y="385"/>
                </a:cxn>
                <a:cxn ang="0">
                  <a:pos x="575" y="430"/>
                </a:cxn>
                <a:cxn ang="0">
                  <a:pos x="526" y="423"/>
                </a:cxn>
                <a:cxn ang="0">
                  <a:pos x="492" y="389"/>
                </a:cxn>
                <a:cxn ang="0">
                  <a:pos x="450" y="435"/>
                </a:cxn>
                <a:cxn ang="0">
                  <a:pos x="383" y="475"/>
                </a:cxn>
                <a:cxn ang="0">
                  <a:pos x="347" y="502"/>
                </a:cxn>
                <a:cxn ang="0">
                  <a:pos x="231" y="530"/>
                </a:cxn>
                <a:cxn ang="0">
                  <a:pos x="181" y="466"/>
                </a:cxn>
                <a:cxn ang="0">
                  <a:pos x="229" y="448"/>
                </a:cxn>
                <a:cxn ang="0">
                  <a:pos x="304" y="408"/>
                </a:cxn>
                <a:cxn ang="0">
                  <a:pos x="344" y="396"/>
                </a:cxn>
                <a:cxn ang="0">
                  <a:pos x="355" y="352"/>
                </a:cxn>
                <a:cxn ang="0">
                  <a:pos x="293" y="361"/>
                </a:cxn>
                <a:cxn ang="0">
                  <a:pos x="263" y="389"/>
                </a:cxn>
                <a:cxn ang="0">
                  <a:pos x="207" y="408"/>
                </a:cxn>
                <a:cxn ang="0">
                  <a:pos x="209" y="357"/>
                </a:cxn>
                <a:cxn ang="0">
                  <a:pos x="218" y="329"/>
                </a:cxn>
                <a:cxn ang="0">
                  <a:pos x="171" y="346"/>
                </a:cxn>
                <a:cxn ang="0">
                  <a:pos x="155" y="416"/>
                </a:cxn>
                <a:cxn ang="0">
                  <a:pos x="113" y="388"/>
                </a:cxn>
                <a:cxn ang="0">
                  <a:pos x="85" y="389"/>
                </a:cxn>
                <a:cxn ang="0">
                  <a:pos x="25" y="379"/>
                </a:cxn>
                <a:cxn ang="0">
                  <a:pos x="24" y="309"/>
                </a:cxn>
                <a:cxn ang="0">
                  <a:pos x="130" y="276"/>
                </a:cxn>
                <a:cxn ang="0">
                  <a:pos x="60" y="297"/>
                </a:cxn>
                <a:cxn ang="0">
                  <a:pos x="103" y="231"/>
                </a:cxn>
                <a:cxn ang="0">
                  <a:pos x="47" y="225"/>
                </a:cxn>
                <a:cxn ang="0">
                  <a:pos x="51" y="179"/>
                </a:cxn>
                <a:cxn ang="0">
                  <a:pos x="156" y="159"/>
                </a:cxn>
                <a:cxn ang="0">
                  <a:pos x="92" y="129"/>
                </a:cxn>
                <a:cxn ang="0">
                  <a:pos x="166" y="78"/>
                </a:cxn>
                <a:cxn ang="0">
                  <a:pos x="192" y="147"/>
                </a:cxn>
                <a:cxn ang="0">
                  <a:pos x="280" y="152"/>
                </a:cxn>
                <a:cxn ang="0">
                  <a:pos x="301" y="223"/>
                </a:cxn>
                <a:cxn ang="0">
                  <a:pos x="339" y="239"/>
                </a:cxn>
                <a:cxn ang="0">
                  <a:pos x="343" y="287"/>
                </a:cxn>
                <a:cxn ang="0">
                  <a:pos x="377" y="293"/>
                </a:cxn>
                <a:cxn ang="0">
                  <a:pos x="478" y="301"/>
                </a:cxn>
                <a:cxn ang="0">
                  <a:pos x="450" y="236"/>
                </a:cxn>
                <a:cxn ang="0">
                  <a:pos x="449" y="204"/>
                </a:cxn>
                <a:cxn ang="0">
                  <a:pos x="440" y="148"/>
                </a:cxn>
                <a:cxn ang="0">
                  <a:pos x="401" y="100"/>
                </a:cxn>
              </a:cxnLst>
              <a:rect l="0" t="0" r="r" b="b"/>
              <a:pathLst>
                <a:path w="672" h="534">
                  <a:moveTo>
                    <a:pt x="420" y="83"/>
                  </a:moveTo>
                  <a:lnTo>
                    <a:pt x="420" y="80"/>
                  </a:lnTo>
                  <a:lnTo>
                    <a:pt x="420" y="82"/>
                  </a:lnTo>
                  <a:lnTo>
                    <a:pt x="433" y="81"/>
                  </a:lnTo>
                  <a:lnTo>
                    <a:pt x="439" y="71"/>
                  </a:lnTo>
                  <a:lnTo>
                    <a:pt x="439" y="59"/>
                  </a:lnTo>
                  <a:lnTo>
                    <a:pt x="458" y="8"/>
                  </a:lnTo>
                  <a:lnTo>
                    <a:pt x="466" y="3"/>
                  </a:lnTo>
                  <a:lnTo>
                    <a:pt x="478" y="6"/>
                  </a:lnTo>
                  <a:lnTo>
                    <a:pt x="489" y="0"/>
                  </a:lnTo>
                  <a:lnTo>
                    <a:pt x="503" y="26"/>
                  </a:lnTo>
                  <a:lnTo>
                    <a:pt x="503" y="37"/>
                  </a:lnTo>
                  <a:lnTo>
                    <a:pt x="493" y="49"/>
                  </a:lnTo>
                  <a:lnTo>
                    <a:pt x="495" y="61"/>
                  </a:lnTo>
                  <a:lnTo>
                    <a:pt x="501" y="69"/>
                  </a:lnTo>
                  <a:lnTo>
                    <a:pt x="500" y="76"/>
                  </a:lnTo>
                  <a:lnTo>
                    <a:pt x="501" y="94"/>
                  </a:lnTo>
                  <a:lnTo>
                    <a:pt x="504" y="99"/>
                  </a:lnTo>
                  <a:lnTo>
                    <a:pt x="511" y="102"/>
                  </a:lnTo>
                  <a:lnTo>
                    <a:pt x="525" y="120"/>
                  </a:lnTo>
                  <a:lnTo>
                    <a:pt x="526" y="129"/>
                  </a:lnTo>
                  <a:lnTo>
                    <a:pt x="525" y="139"/>
                  </a:lnTo>
                  <a:lnTo>
                    <a:pt x="527" y="143"/>
                  </a:lnTo>
                  <a:lnTo>
                    <a:pt x="519" y="152"/>
                  </a:lnTo>
                  <a:lnTo>
                    <a:pt x="510" y="172"/>
                  </a:lnTo>
                  <a:lnTo>
                    <a:pt x="500" y="178"/>
                  </a:lnTo>
                  <a:lnTo>
                    <a:pt x="512" y="183"/>
                  </a:lnTo>
                  <a:lnTo>
                    <a:pt x="536" y="178"/>
                  </a:lnTo>
                  <a:lnTo>
                    <a:pt x="554" y="196"/>
                  </a:lnTo>
                  <a:lnTo>
                    <a:pt x="548" y="213"/>
                  </a:lnTo>
                  <a:lnTo>
                    <a:pt x="541" y="215"/>
                  </a:lnTo>
                  <a:lnTo>
                    <a:pt x="531" y="234"/>
                  </a:lnTo>
                  <a:lnTo>
                    <a:pt x="533" y="243"/>
                  </a:lnTo>
                  <a:lnTo>
                    <a:pt x="543" y="222"/>
                  </a:lnTo>
                  <a:lnTo>
                    <a:pt x="551" y="218"/>
                  </a:lnTo>
                  <a:lnTo>
                    <a:pt x="560" y="215"/>
                  </a:lnTo>
                  <a:lnTo>
                    <a:pt x="579" y="218"/>
                  </a:lnTo>
                  <a:lnTo>
                    <a:pt x="594" y="266"/>
                  </a:lnTo>
                  <a:lnTo>
                    <a:pt x="600" y="242"/>
                  </a:lnTo>
                  <a:lnTo>
                    <a:pt x="605" y="240"/>
                  </a:lnTo>
                  <a:lnTo>
                    <a:pt x="600" y="236"/>
                  </a:lnTo>
                  <a:lnTo>
                    <a:pt x="595" y="207"/>
                  </a:lnTo>
                  <a:lnTo>
                    <a:pt x="601" y="196"/>
                  </a:lnTo>
                  <a:lnTo>
                    <a:pt x="606" y="184"/>
                  </a:lnTo>
                  <a:lnTo>
                    <a:pt x="637" y="191"/>
                  </a:lnTo>
                  <a:lnTo>
                    <a:pt x="659" y="215"/>
                  </a:lnTo>
                  <a:lnTo>
                    <a:pt x="671" y="245"/>
                  </a:lnTo>
                  <a:lnTo>
                    <a:pt x="670" y="258"/>
                  </a:lnTo>
                  <a:lnTo>
                    <a:pt x="672" y="265"/>
                  </a:lnTo>
                  <a:lnTo>
                    <a:pt x="672" y="281"/>
                  </a:lnTo>
                  <a:lnTo>
                    <a:pt x="670" y="296"/>
                  </a:lnTo>
                  <a:lnTo>
                    <a:pt x="660" y="304"/>
                  </a:lnTo>
                  <a:lnTo>
                    <a:pt x="654" y="347"/>
                  </a:lnTo>
                  <a:lnTo>
                    <a:pt x="649" y="357"/>
                  </a:lnTo>
                  <a:lnTo>
                    <a:pt x="643" y="385"/>
                  </a:lnTo>
                  <a:lnTo>
                    <a:pt x="635" y="404"/>
                  </a:lnTo>
                  <a:lnTo>
                    <a:pt x="618" y="405"/>
                  </a:lnTo>
                  <a:lnTo>
                    <a:pt x="611" y="410"/>
                  </a:lnTo>
                  <a:lnTo>
                    <a:pt x="600" y="425"/>
                  </a:lnTo>
                  <a:lnTo>
                    <a:pt x="575" y="430"/>
                  </a:lnTo>
                  <a:lnTo>
                    <a:pt x="560" y="423"/>
                  </a:lnTo>
                  <a:lnTo>
                    <a:pt x="552" y="416"/>
                  </a:lnTo>
                  <a:lnTo>
                    <a:pt x="546" y="409"/>
                  </a:lnTo>
                  <a:lnTo>
                    <a:pt x="547" y="395"/>
                  </a:lnTo>
                  <a:lnTo>
                    <a:pt x="526" y="423"/>
                  </a:lnTo>
                  <a:lnTo>
                    <a:pt x="509" y="425"/>
                  </a:lnTo>
                  <a:lnTo>
                    <a:pt x="490" y="421"/>
                  </a:lnTo>
                  <a:lnTo>
                    <a:pt x="500" y="411"/>
                  </a:lnTo>
                  <a:lnTo>
                    <a:pt x="492" y="398"/>
                  </a:lnTo>
                  <a:lnTo>
                    <a:pt x="492" y="389"/>
                  </a:lnTo>
                  <a:lnTo>
                    <a:pt x="484" y="394"/>
                  </a:lnTo>
                  <a:lnTo>
                    <a:pt x="481" y="405"/>
                  </a:lnTo>
                  <a:lnTo>
                    <a:pt x="472" y="416"/>
                  </a:lnTo>
                  <a:lnTo>
                    <a:pt x="461" y="421"/>
                  </a:lnTo>
                  <a:lnTo>
                    <a:pt x="450" y="435"/>
                  </a:lnTo>
                  <a:lnTo>
                    <a:pt x="425" y="442"/>
                  </a:lnTo>
                  <a:lnTo>
                    <a:pt x="414" y="442"/>
                  </a:lnTo>
                  <a:lnTo>
                    <a:pt x="386" y="457"/>
                  </a:lnTo>
                  <a:lnTo>
                    <a:pt x="387" y="466"/>
                  </a:lnTo>
                  <a:lnTo>
                    <a:pt x="383" y="475"/>
                  </a:lnTo>
                  <a:lnTo>
                    <a:pt x="376" y="480"/>
                  </a:lnTo>
                  <a:lnTo>
                    <a:pt x="375" y="485"/>
                  </a:lnTo>
                  <a:lnTo>
                    <a:pt x="358" y="495"/>
                  </a:lnTo>
                  <a:lnTo>
                    <a:pt x="348" y="497"/>
                  </a:lnTo>
                  <a:lnTo>
                    <a:pt x="347" y="502"/>
                  </a:lnTo>
                  <a:lnTo>
                    <a:pt x="332" y="503"/>
                  </a:lnTo>
                  <a:lnTo>
                    <a:pt x="325" y="514"/>
                  </a:lnTo>
                  <a:lnTo>
                    <a:pt x="299" y="528"/>
                  </a:lnTo>
                  <a:lnTo>
                    <a:pt x="277" y="534"/>
                  </a:lnTo>
                  <a:lnTo>
                    <a:pt x="231" y="530"/>
                  </a:lnTo>
                  <a:lnTo>
                    <a:pt x="202" y="512"/>
                  </a:lnTo>
                  <a:lnTo>
                    <a:pt x="184" y="495"/>
                  </a:lnTo>
                  <a:lnTo>
                    <a:pt x="177" y="482"/>
                  </a:lnTo>
                  <a:lnTo>
                    <a:pt x="177" y="478"/>
                  </a:lnTo>
                  <a:lnTo>
                    <a:pt x="181" y="466"/>
                  </a:lnTo>
                  <a:lnTo>
                    <a:pt x="191" y="455"/>
                  </a:lnTo>
                  <a:lnTo>
                    <a:pt x="198" y="454"/>
                  </a:lnTo>
                  <a:lnTo>
                    <a:pt x="212" y="446"/>
                  </a:lnTo>
                  <a:lnTo>
                    <a:pt x="224" y="443"/>
                  </a:lnTo>
                  <a:lnTo>
                    <a:pt x="229" y="448"/>
                  </a:lnTo>
                  <a:lnTo>
                    <a:pt x="235" y="447"/>
                  </a:lnTo>
                  <a:lnTo>
                    <a:pt x="242" y="441"/>
                  </a:lnTo>
                  <a:lnTo>
                    <a:pt x="242" y="431"/>
                  </a:lnTo>
                  <a:lnTo>
                    <a:pt x="253" y="415"/>
                  </a:lnTo>
                  <a:lnTo>
                    <a:pt x="304" y="408"/>
                  </a:lnTo>
                  <a:lnTo>
                    <a:pt x="315" y="409"/>
                  </a:lnTo>
                  <a:lnTo>
                    <a:pt x="317" y="420"/>
                  </a:lnTo>
                  <a:lnTo>
                    <a:pt x="327" y="420"/>
                  </a:lnTo>
                  <a:lnTo>
                    <a:pt x="334" y="404"/>
                  </a:lnTo>
                  <a:lnTo>
                    <a:pt x="344" y="396"/>
                  </a:lnTo>
                  <a:lnTo>
                    <a:pt x="350" y="383"/>
                  </a:lnTo>
                  <a:lnTo>
                    <a:pt x="363" y="372"/>
                  </a:lnTo>
                  <a:lnTo>
                    <a:pt x="368" y="362"/>
                  </a:lnTo>
                  <a:lnTo>
                    <a:pt x="366" y="352"/>
                  </a:lnTo>
                  <a:lnTo>
                    <a:pt x="355" y="352"/>
                  </a:lnTo>
                  <a:lnTo>
                    <a:pt x="343" y="376"/>
                  </a:lnTo>
                  <a:lnTo>
                    <a:pt x="331" y="372"/>
                  </a:lnTo>
                  <a:lnTo>
                    <a:pt x="294" y="383"/>
                  </a:lnTo>
                  <a:lnTo>
                    <a:pt x="289" y="372"/>
                  </a:lnTo>
                  <a:lnTo>
                    <a:pt x="293" y="361"/>
                  </a:lnTo>
                  <a:lnTo>
                    <a:pt x="278" y="372"/>
                  </a:lnTo>
                  <a:lnTo>
                    <a:pt x="277" y="358"/>
                  </a:lnTo>
                  <a:lnTo>
                    <a:pt x="272" y="356"/>
                  </a:lnTo>
                  <a:lnTo>
                    <a:pt x="270" y="376"/>
                  </a:lnTo>
                  <a:lnTo>
                    <a:pt x="263" y="389"/>
                  </a:lnTo>
                  <a:lnTo>
                    <a:pt x="251" y="392"/>
                  </a:lnTo>
                  <a:lnTo>
                    <a:pt x="247" y="379"/>
                  </a:lnTo>
                  <a:lnTo>
                    <a:pt x="239" y="394"/>
                  </a:lnTo>
                  <a:lnTo>
                    <a:pt x="224" y="398"/>
                  </a:lnTo>
                  <a:lnTo>
                    <a:pt x="207" y="408"/>
                  </a:lnTo>
                  <a:lnTo>
                    <a:pt x="200" y="396"/>
                  </a:lnTo>
                  <a:lnTo>
                    <a:pt x="202" y="389"/>
                  </a:lnTo>
                  <a:lnTo>
                    <a:pt x="215" y="373"/>
                  </a:lnTo>
                  <a:lnTo>
                    <a:pt x="212" y="372"/>
                  </a:lnTo>
                  <a:lnTo>
                    <a:pt x="209" y="357"/>
                  </a:lnTo>
                  <a:lnTo>
                    <a:pt x="210" y="340"/>
                  </a:lnTo>
                  <a:lnTo>
                    <a:pt x="225" y="330"/>
                  </a:lnTo>
                  <a:lnTo>
                    <a:pt x="235" y="319"/>
                  </a:lnTo>
                  <a:lnTo>
                    <a:pt x="227" y="319"/>
                  </a:lnTo>
                  <a:lnTo>
                    <a:pt x="218" y="329"/>
                  </a:lnTo>
                  <a:lnTo>
                    <a:pt x="199" y="324"/>
                  </a:lnTo>
                  <a:lnTo>
                    <a:pt x="191" y="363"/>
                  </a:lnTo>
                  <a:lnTo>
                    <a:pt x="186" y="367"/>
                  </a:lnTo>
                  <a:lnTo>
                    <a:pt x="180" y="349"/>
                  </a:lnTo>
                  <a:lnTo>
                    <a:pt x="171" y="346"/>
                  </a:lnTo>
                  <a:lnTo>
                    <a:pt x="170" y="363"/>
                  </a:lnTo>
                  <a:lnTo>
                    <a:pt x="178" y="376"/>
                  </a:lnTo>
                  <a:lnTo>
                    <a:pt x="177" y="394"/>
                  </a:lnTo>
                  <a:lnTo>
                    <a:pt x="171" y="396"/>
                  </a:lnTo>
                  <a:lnTo>
                    <a:pt x="155" y="416"/>
                  </a:lnTo>
                  <a:lnTo>
                    <a:pt x="143" y="415"/>
                  </a:lnTo>
                  <a:lnTo>
                    <a:pt x="138" y="396"/>
                  </a:lnTo>
                  <a:lnTo>
                    <a:pt x="138" y="378"/>
                  </a:lnTo>
                  <a:lnTo>
                    <a:pt x="124" y="389"/>
                  </a:lnTo>
                  <a:lnTo>
                    <a:pt x="113" y="388"/>
                  </a:lnTo>
                  <a:lnTo>
                    <a:pt x="114" y="405"/>
                  </a:lnTo>
                  <a:lnTo>
                    <a:pt x="114" y="420"/>
                  </a:lnTo>
                  <a:lnTo>
                    <a:pt x="102" y="417"/>
                  </a:lnTo>
                  <a:lnTo>
                    <a:pt x="80" y="399"/>
                  </a:lnTo>
                  <a:lnTo>
                    <a:pt x="85" y="389"/>
                  </a:lnTo>
                  <a:lnTo>
                    <a:pt x="76" y="383"/>
                  </a:lnTo>
                  <a:lnTo>
                    <a:pt x="78" y="369"/>
                  </a:lnTo>
                  <a:lnTo>
                    <a:pt x="64" y="374"/>
                  </a:lnTo>
                  <a:lnTo>
                    <a:pt x="58" y="388"/>
                  </a:lnTo>
                  <a:lnTo>
                    <a:pt x="25" y="379"/>
                  </a:lnTo>
                  <a:lnTo>
                    <a:pt x="10" y="372"/>
                  </a:lnTo>
                  <a:lnTo>
                    <a:pt x="0" y="358"/>
                  </a:lnTo>
                  <a:lnTo>
                    <a:pt x="1" y="351"/>
                  </a:lnTo>
                  <a:lnTo>
                    <a:pt x="11" y="325"/>
                  </a:lnTo>
                  <a:lnTo>
                    <a:pt x="24" y="309"/>
                  </a:lnTo>
                  <a:lnTo>
                    <a:pt x="51" y="307"/>
                  </a:lnTo>
                  <a:lnTo>
                    <a:pt x="87" y="309"/>
                  </a:lnTo>
                  <a:lnTo>
                    <a:pt x="94" y="306"/>
                  </a:lnTo>
                  <a:lnTo>
                    <a:pt x="105" y="291"/>
                  </a:lnTo>
                  <a:lnTo>
                    <a:pt x="130" y="276"/>
                  </a:lnTo>
                  <a:lnTo>
                    <a:pt x="140" y="259"/>
                  </a:lnTo>
                  <a:lnTo>
                    <a:pt x="122" y="272"/>
                  </a:lnTo>
                  <a:lnTo>
                    <a:pt x="101" y="276"/>
                  </a:lnTo>
                  <a:lnTo>
                    <a:pt x="86" y="288"/>
                  </a:lnTo>
                  <a:lnTo>
                    <a:pt x="60" y="297"/>
                  </a:lnTo>
                  <a:lnTo>
                    <a:pt x="22" y="293"/>
                  </a:lnTo>
                  <a:lnTo>
                    <a:pt x="22" y="270"/>
                  </a:lnTo>
                  <a:lnTo>
                    <a:pt x="33" y="245"/>
                  </a:lnTo>
                  <a:lnTo>
                    <a:pt x="76" y="240"/>
                  </a:lnTo>
                  <a:lnTo>
                    <a:pt x="103" y="231"/>
                  </a:lnTo>
                  <a:lnTo>
                    <a:pt x="144" y="226"/>
                  </a:lnTo>
                  <a:lnTo>
                    <a:pt x="157" y="212"/>
                  </a:lnTo>
                  <a:lnTo>
                    <a:pt x="134" y="222"/>
                  </a:lnTo>
                  <a:lnTo>
                    <a:pt x="55" y="231"/>
                  </a:lnTo>
                  <a:lnTo>
                    <a:pt x="47" y="225"/>
                  </a:lnTo>
                  <a:lnTo>
                    <a:pt x="47" y="210"/>
                  </a:lnTo>
                  <a:lnTo>
                    <a:pt x="53" y="200"/>
                  </a:lnTo>
                  <a:lnTo>
                    <a:pt x="60" y="196"/>
                  </a:lnTo>
                  <a:lnTo>
                    <a:pt x="58" y="188"/>
                  </a:lnTo>
                  <a:lnTo>
                    <a:pt x="51" y="179"/>
                  </a:lnTo>
                  <a:lnTo>
                    <a:pt x="62" y="158"/>
                  </a:lnTo>
                  <a:lnTo>
                    <a:pt x="76" y="151"/>
                  </a:lnTo>
                  <a:lnTo>
                    <a:pt x="103" y="153"/>
                  </a:lnTo>
                  <a:lnTo>
                    <a:pt x="118" y="151"/>
                  </a:lnTo>
                  <a:lnTo>
                    <a:pt x="156" y="159"/>
                  </a:lnTo>
                  <a:lnTo>
                    <a:pt x="161" y="154"/>
                  </a:lnTo>
                  <a:lnTo>
                    <a:pt x="151" y="154"/>
                  </a:lnTo>
                  <a:lnTo>
                    <a:pt x="144" y="143"/>
                  </a:lnTo>
                  <a:lnTo>
                    <a:pt x="100" y="139"/>
                  </a:lnTo>
                  <a:lnTo>
                    <a:pt x="92" y="129"/>
                  </a:lnTo>
                  <a:lnTo>
                    <a:pt x="101" y="103"/>
                  </a:lnTo>
                  <a:lnTo>
                    <a:pt x="113" y="88"/>
                  </a:lnTo>
                  <a:lnTo>
                    <a:pt x="138" y="88"/>
                  </a:lnTo>
                  <a:lnTo>
                    <a:pt x="146" y="78"/>
                  </a:lnTo>
                  <a:lnTo>
                    <a:pt x="166" y="78"/>
                  </a:lnTo>
                  <a:lnTo>
                    <a:pt x="180" y="83"/>
                  </a:lnTo>
                  <a:lnTo>
                    <a:pt x="191" y="97"/>
                  </a:lnTo>
                  <a:lnTo>
                    <a:pt x="191" y="116"/>
                  </a:lnTo>
                  <a:lnTo>
                    <a:pt x="186" y="124"/>
                  </a:lnTo>
                  <a:lnTo>
                    <a:pt x="192" y="147"/>
                  </a:lnTo>
                  <a:lnTo>
                    <a:pt x="219" y="147"/>
                  </a:lnTo>
                  <a:lnTo>
                    <a:pt x="234" y="136"/>
                  </a:lnTo>
                  <a:lnTo>
                    <a:pt x="258" y="135"/>
                  </a:lnTo>
                  <a:lnTo>
                    <a:pt x="258" y="148"/>
                  </a:lnTo>
                  <a:lnTo>
                    <a:pt x="280" y="152"/>
                  </a:lnTo>
                  <a:lnTo>
                    <a:pt x="288" y="179"/>
                  </a:lnTo>
                  <a:lnTo>
                    <a:pt x="302" y="200"/>
                  </a:lnTo>
                  <a:lnTo>
                    <a:pt x="312" y="200"/>
                  </a:lnTo>
                  <a:lnTo>
                    <a:pt x="321" y="210"/>
                  </a:lnTo>
                  <a:lnTo>
                    <a:pt x="301" y="223"/>
                  </a:lnTo>
                  <a:lnTo>
                    <a:pt x="300" y="234"/>
                  </a:lnTo>
                  <a:lnTo>
                    <a:pt x="310" y="237"/>
                  </a:lnTo>
                  <a:lnTo>
                    <a:pt x="336" y="227"/>
                  </a:lnTo>
                  <a:lnTo>
                    <a:pt x="336" y="232"/>
                  </a:lnTo>
                  <a:lnTo>
                    <a:pt x="339" y="239"/>
                  </a:lnTo>
                  <a:lnTo>
                    <a:pt x="342" y="250"/>
                  </a:lnTo>
                  <a:lnTo>
                    <a:pt x="336" y="258"/>
                  </a:lnTo>
                  <a:lnTo>
                    <a:pt x="340" y="256"/>
                  </a:lnTo>
                  <a:lnTo>
                    <a:pt x="344" y="271"/>
                  </a:lnTo>
                  <a:lnTo>
                    <a:pt x="343" y="287"/>
                  </a:lnTo>
                  <a:lnTo>
                    <a:pt x="349" y="297"/>
                  </a:lnTo>
                  <a:lnTo>
                    <a:pt x="359" y="298"/>
                  </a:lnTo>
                  <a:lnTo>
                    <a:pt x="366" y="297"/>
                  </a:lnTo>
                  <a:lnTo>
                    <a:pt x="371" y="292"/>
                  </a:lnTo>
                  <a:lnTo>
                    <a:pt x="377" y="293"/>
                  </a:lnTo>
                  <a:lnTo>
                    <a:pt x="395" y="288"/>
                  </a:lnTo>
                  <a:lnTo>
                    <a:pt x="399" y="297"/>
                  </a:lnTo>
                  <a:lnTo>
                    <a:pt x="419" y="293"/>
                  </a:lnTo>
                  <a:lnTo>
                    <a:pt x="469" y="303"/>
                  </a:lnTo>
                  <a:lnTo>
                    <a:pt x="478" y="301"/>
                  </a:lnTo>
                  <a:lnTo>
                    <a:pt x="482" y="283"/>
                  </a:lnTo>
                  <a:lnTo>
                    <a:pt x="482" y="261"/>
                  </a:lnTo>
                  <a:lnTo>
                    <a:pt x="468" y="245"/>
                  </a:lnTo>
                  <a:lnTo>
                    <a:pt x="462" y="233"/>
                  </a:lnTo>
                  <a:lnTo>
                    <a:pt x="450" y="236"/>
                  </a:lnTo>
                  <a:lnTo>
                    <a:pt x="444" y="229"/>
                  </a:lnTo>
                  <a:lnTo>
                    <a:pt x="440" y="221"/>
                  </a:lnTo>
                  <a:lnTo>
                    <a:pt x="431" y="227"/>
                  </a:lnTo>
                  <a:lnTo>
                    <a:pt x="425" y="218"/>
                  </a:lnTo>
                  <a:lnTo>
                    <a:pt x="449" y="204"/>
                  </a:lnTo>
                  <a:lnTo>
                    <a:pt x="451" y="193"/>
                  </a:lnTo>
                  <a:lnTo>
                    <a:pt x="462" y="190"/>
                  </a:lnTo>
                  <a:lnTo>
                    <a:pt x="456" y="163"/>
                  </a:lnTo>
                  <a:lnTo>
                    <a:pt x="450" y="152"/>
                  </a:lnTo>
                  <a:lnTo>
                    <a:pt x="440" y="148"/>
                  </a:lnTo>
                  <a:lnTo>
                    <a:pt x="438" y="142"/>
                  </a:lnTo>
                  <a:lnTo>
                    <a:pt x="424" y="139"/>
                  </a:lnTo>
                  <a:lnTo>
                    <a:pt x="402" y="120"/>
                  </a:lnTo>
                  <a:lnTo>
                    <a:pt x="401" y="110"/>
                  </a:lnTo>
                  <a:lnTo>
                    <a:pt x="401" y="100"/>
                  </a:lnTo>
                  <a:lnTo>
                    <a:pt x="396" y="93"/>
                  </a:lnTo>
                  <a:lnTo>
                    <a:pt x="412" y="89"/>
                  </a:lnTo>
                  <a:lnTo>
                    <a:pt x="420" y="83"/>
                  </a:ln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 sz="1950" dirty="0">
                <a:latin typeface="Raleway Light"/>
              </a:endParaRPr>
            </a:p>
          </p:txBody>
        </p:sp>
        <p:sp>
          <p:nvSpPr>
            <p:cNvPr id="176" name="Freeform 294">
              <a:extLst>
                <a:ext uri="{FF2B5EF4-FFF2-40B4-BE49-F238E27FC236}">
                  <a16:creationId xmlns:a16="http://schemas.microsoft.com/office/drawing/2014/main" id="{72EAE967-EA83-F170-DAD8-7BFFC4812907}"/>
                </a:ext>
              </a:extLst>
            </p:cNvPr>
            <p:cNvSpPr>
              <a:spLocks noChangeAspect="1"/>
            </p:cNvSpPr>
            <p:nvPr/>
          </p:nvSpPr>
          <p:spPr bwMode="gray">
            <a:xfrm>
              <a:off x="2098120" y="1286692"/>
              <a:ext cx="218103" cy="201445"/>
            </a:xfrm>
            <a:custGeom>
              <a:avLst/>
              <a:gdLst/>
              <a:ahLst/>
              <a:cxnLst>
                <a:cxn ang="0">
                  <a:pos x="157" y="126"/>
                </a:cxn>
                <a:cxn ang="0">
                  <a:pos x="177" y="100"/>
                </a:cxn>
                <a:cxn ang="0">
                  <a:pos x="197" y="75"/>
                </a:cxn>
                <a:cxn ang="0">
                  <a:pos x="224" y="48"/>
                </a:cxn>
                <a:cxn ang="0">
                  <a:pos x="242" y="51"/>
                </a:cxn>
                <a:cxn ang="0">
                  <a:pos x="269" y="44"/>
                </a:cxn>
                <a:cxn ang="0">
                  <a:pos x="274" y="72"/>
                </a:cxn>
                <a:cxn ang="0">
                  <a:pos x="285" y="59"/>
                </a:cxn>
                <a:cxn ang="0">
                  <a:pos x="303" y="57"/>
                </a:cxn>
                <a:cxn ang="0">
                  <a:pos x="329" y="43"/>
                </a:cxn>
                <a:cxn ang="0">
                  <a:pos x="307" y="23"/>
                </a:cxn>
                <a:cxn ang="0">
                  <a:pos x="343" y="0"/>
                </a:cxn>
                <a:cxn ang="0">
                  <a:pos x="382" y="37"/>
                </a:cxn>
                <a:cxn ang="0">
                  <a:pos x="397" y="72"/>
                </a:cxn>
                <a:cxn ang="0">
                  <a:pos x="356" y="91"/>
                </a:cxn>
                <a:cxn ang="0">
                  <a:pos x="353" y="119"/>
                </a:cxn>
                <a:cxn ang="0">
                  <a:pos x="369" y="159"/>
                </a:cxn>
                <a:cxn ang="0">
                  <a:pos x="355" y="173"/>
                </a:cxn>
                <a:cxn ang="0">
                  <a:pos x="370" y="190"/>
                </a:cxn>
                <a:cxn ang="0">
                  <a:pos x="350" y="237"/>
                </a:cxn>
                <a:cxn ang="0">
                  <a:pos x="314" y="258"/>
                </a:cxn>
                <a:cxn ang="0">
                  <a:pos x="300" y="309"/>
                </a:cxn>
                <a:cxn ang="0">
                  <a:pos x="265" y="253"/>
                </a:cxn>
                <a:cxn ang="0">
                  <a:pos x="275" y="195"/>
                </a:cxn>
                <a:cxn ang="0">
                  <a:pos x="262" y="193"/>
                </a:cxn>
                <a:cxn ang="0">
                  <a:pos x="244" y="206"/>
                </a:cxn>
                <a:cxn ang="0">
                  <a:pos x="244" y="244"/>
                </a:cxn>
                <a:cxn ang="0">
                  <a:pos x="216" y="239"/>
                </a:cxn>
                <a:cxn ang="0">
                  <a:pos x="217" y="264"/>
                </a:cxn>
                <a:cxn ang="0">
                  <a:pos x="231" y="302"/>
                </a:cxn>
                <a:cxn ang="0">
                  <a:pos x="211" y="342"/>
                </a:cxn>
                <a:cxn ang="0">
                  <a:pos x="195" y="324"/>
                </a:cxn>
                <a:cxn ang="0">
                  <a:pos x="181" y="295"/>
                </a:cxn>
                <a:cxn ang="0">
                  <a:pos x="174" y="318"/>
                </a:cxn>
                <a:cxn ang="0">
                  <a:pos x="181" y="336"/>
                </a:cxn>
                <a:cxn ang="0">
                  <a:pos x="181" y="368"/>
                </a:cxn>
                <a:cxn ang="0">
                  <a:pos x="171" y="393"/>
                </a:cxn>
                <a:cxn ang="0">
                  <a:pos x="145" y="384"/>
                </a:cxn>
                <a:cxn ang="0">
                  <a:pos x="131" y="393"/>
                </a:cxn>
                <a:cxn ang="0">
                  <a:pos x="114" y="351"/>
                </a:cxn>
                <a:cxn ang="0">
                  <a:pos x="114" y="319"/>
                </a:cxn>
                <a:cxn ang="0">
                  <a:pos x="101" y="360"/>
                </a:cxn>
                <a:cxn ang="0">
                  <a:pos x="56" y="360"/>
                </a:cxn>
                <a:cxn ang="0">
                  <a:pos x="58" y="334"/>
                </a:cxn>
                <a:cxn ang="0">
                  <a:pos x="37" y="378"/>
                </a:cxn>
                <a:cxn ang="0">
                  <a:pos x="12" y="367"/>
                </a:cxn>
                <a:cxn ang="0">
                  <a:pos x="2" y="346"/>
                </a:cxn>
                <a:cxn ang="0">
                  <a:pos x="15" y="308"/>
                </a:cxn>
                <a:cxn ang="0">
                  <a:pos x="29" y="274"/>
                </a:cxn>
                <a:cxn ang="0">
                  <a:pos x="59" y="274"/>
                </a:cxn>
                <a:cxn ang="0">
                  <a:pos x="82" y="239"/>
                </a:cxn>
                <a:cxn ang="0">
                  <a:pos x="90" y="209"/>
                </a:cxn>
                <a:cxn ang="0">
                  <a:pos x="111" y="206"/>
                </a:cxn>
                <a:cxn ang="0">
                  <a:pos x="134" y="178"/>
                </a:cxn>
                <a:cxn ang="0">
                  <a:pos x="147" y="150"/>
                </a:cxn>
              </a:cxnLst>
              <a:rect l="0" t="0" r="r" b="b"/>
              <a:pathLst>
                <a:path w="399" h="411">
                  <a:moveTo>
                    <a:pt x="154" y="134"/>
                  </a:moveTo>
                  <a:lnTo>
                    <a:pt x="156" y="136"/>
                  </a:lnTo>
                  <a:lnTo>
                    <a:pt x="157" y="126"/>
                  </a:lnTo>
                  <a:lnTo>
                    <a:pt x="166" y="120"/>
                  </a:lnTo>
                  <a:lnTo>
                    <a:pt x="170" y="109"/>
                  </a:lnTo>
                  <a:lnTo>
                    <a:pt x="177" y="100"/>
                  </a:lnTo>
                  <a:lnTo>
                    <a:pt x="184" y="99"/>
                  </a:lnTo>
                  <a:lnTo>
                    <a:pt x="187" y="89"/>
                  </a:lnTo>
                  <a:lnTo>
                    <a:pt x="197" y="75"/>
                  </a:lnTo>
                  <a:lnTo>
                    <a:pt x="198" y="61"/>
                  </a:lnTo>
                  <a:lnTo>
                    <a:pt x="221" y="57"/>
                  </a:lnTo>
                  <a:lnTo>
                    <a:pt x="224" y="48"/>
                  </a:lnTo>
                  <a:lnTo>
                    <a:pt x="232" y="49"/>
                  </a:lnTo>
                  <a:lnTo>
                    <a:pt x="238" y="57"/>
                  </a:lnTo>
                  <a:lnTo>
                    <a:pt x="242" y="51"/>
                  </a:lnTo>
                  <a:lnTo>
                    <a:pt x="256" y="50"/>
                  </a:lnTo>
                  <a:lnTo>
                    <a:pt x="260" y="45"/>
                  </a:lnTo>
                  <a:lnTo>
                    <a:pt x="269" y="44"/>
                  </a:lnTo>
                  <a:lnTo>
                    <a:pt x="267" y="60"/>
                  </a:lnTo>
                  <a:lnTo>
                    <a:pt x="270" y="76"/>
                  </a:lnTo>
                  <a:lnTo>
                    <a:pt x="274" y="72"/>
                  </a:lnTo>
                  <a:lnTo>
                    <a:pt x="271" y="57"/>
                  </a:lnTo>
                  <a:lnTo>
                    <a:pt x="275" y="48"/>
                  </a:lnTo>
                  <a:lnTo>
                    <a:pt x="285" y="59"/>
                  </a:lnTo>
                  <a:lnTo>
                    <a:pt x="298" y="66"/>
                  </a:lnTo>
                  <a:lnTo>
                    <a:pt x="306" y="66"/>
                  </a:lnTo>
                  <a:lnTo>
                    <a:pt x="303" y="57"/>
                  </a:lnTo>
                  <a:lnTo>
                    <a:pt x="319" y="61"/>
                  </a:lnTo>
                  <a:lnTo>
                    <a:pt x="330" y="49"/>
                  </a:lnTo>
                  <a:lnTo>
                    <a:pt x="329" y="43"/>
                  </a:lnTo>
                  <a:lnTo>
                    <a:pt x="322" y="44"/>
                  </a:lnTo>
                  <a:lnTo>
                    <a:pt x="313" y="37"/>
                  </a:lnTo>
                  <a:lnTo>
                    <a:pt x="307" y="23"/>
                  </a:lnTo>
                  <a:lnTo>
                    <a:pt x="317" y="19"/>
                  </a:lnTo>
                  <a:lnTo>
                    <a:pt x="323" y="7"/>
                  </a:lnTo>
                  <a:lnTo>
                    <a:pt x="343" y="0"/>
                  </a:lnTo>
                  <a:lnTo>
                    <a:pt x="365" y="18"/>
                  </a:lnTo>
                  <a:lnTo>
                    <a:pt x="365" y="24"/>
                  </a:lnTo>
                  <a:lnTo>
                    <a:pt x="382" y="37"/>
                  </a:lnTo>
                  <a:lnTo>
                    <a:pt x="399" y="57"/>
                  </a:lnTo>
                  <a:lnTo>
                    <a:pt x="399" y="66"/>
                  </a:lnTo>
                  <a:lnTo>
                    <a:pt x="397" y="72"/>
                  </a:lnTo>
                  <a:lnTo>
                    <a:pt x="384" y="77"/>
                  </a:lnTo>
                  <a:lnTo>
                    <a:pt x="381" y="85"/>
                  </a:lnTo>
                  <a:lnTo>
                    <a:pt x="356" y="91"/>
                  </a:lnTo>
                  <a:lnTo>
                    <a:pt x="349" y="99"/>
                  </a:lnTo>
                  <a:lnTo>
                    <a:pt x="348" y="108"/>
                  </a:lnTo>
                  <a:lnTo>
                    <a:pt x="353" y="119"/>
                  </a:lnTo>
                  <a:lnTo>
                    <a:pt x="376" y="148"/>
                  </a:lnTo>
                  <a:lnTo>
                    <a:pt x="377" y="159"/>
                  </a:lnTo>
                  <a:lnTo>
                    <a:pt x="369" y="159"/>
                  </a:lnTo>
                  <a:lnTo>
                    <a:pt x="360" y="152"/>
                  </a:lnTo>
                  <a:lnTo>
                    <a:pt x="353" y="159"/>
                  </a:lnTo>
                  <a:lnTo>
                    <a:pt x="355" y="173"/>
                  </a:lnTo>
                  <a:lnTo>
                    <a:pt x="364" y="174"/>
                  </a:lnTo>
                  <a:lnTo>
                    <a:pt x="366" y="186"/>
                  </a:lnTo>
                  <a:lnTo>
                    <a:pt x="370" y="190"/>
                  </a:lnTo>
                  <a:lnTo>
                    <a:pt x="375" y="210"/>
                  </a:lnTo>
                  <a:lnTo>
                    <a:pt x="366" y="222"/>
                  </a:lnTo>
                  <a:lnTo>
                    <a:pt x="350" y="237"/>
                  </a:lnTo>
                  <a:lnTo>
                    <a:pt x="324" y="237"/>
                  </a:lnTo>
                  <a:lnTo>
                    <a:pt x="318" y="244"/>
                  </a:lnTo>
                  <a:lnTo>
                    <a:pt x="314" y="258"/>
                  </a:lnTo>
                  <a:lnTo>
                    <a:pt x="317" y="288"/>
                  </a:lnTo>
                  <a:lnTo>
                    <a:pt x="313" y="302"/>
                  </a:lnTo>
                  <a:lnTo>
                    <a:pt x="300" y="309"/>
                  </a:lnTo>
                  <a:lnTo>
                    <a:pt x="287" y="307"/>
                  </a:lnTo>
                  <a:lnTo>
                    <a:pt x="265" y="269"/>
                  </a:lnTo>
                  <a:lnTo>
                    <a:pt x="265" y="253"/>
                  </a:lnTo>
                  <a:lnTo>
                    <a:pt x="269" y="237"/>
                  </a:lnTo>
                  <a:lnTo>
                    <a:pt x="268" y="220"/>
                  </a:lnTo>
                  <a:lnTo>
                    <a:pt x="275" y="195"/>
                  </a:lnTo>
                  <a:lnTo>
                    <a:pt x="276" y="183"/>
                  </a:lnTo>
                  <a:lnTo>
                    <a:pt x="270" y="182"/>
                  </a:lnTo>
                  <a:lnTo>
                    <a:pt x="262" y="193"/>
                  </a:lnTo>
                  <a:lnTo>
                    <a:pt x="246" y="189"/>
                  </a:lnTo>
                  <a:lnTo>
                    <a:pt x="244" y="200"/>
                  </a:lnTo>
                  <a:lnTo>
                    <a:pt x="244" y="206"/>
                  </a:lnTo>
                  <a:lnTo>
                    <a:pt x="237" y="213"/>
                  </a:lnTo>
                  <a:lnTo>
                    <a:pt x="243" y="220"/>
                  </a:lnTo>
                  <a:lnTo>
                    <a:pt x="244" y="244"/>
                  </a:lnTo>
                  <a:lnTo>
                    <a:pt x="235" y="255"/>
                  </a:lnTo>
                  <a:lnTo>
                    <a:pt x="225" y="242"/>
                  </a:lnTo>
                  <a:lnTo>
                    <a:pt x="216" y="239"/>
                  </a:lnTo>
                  <a:lnTo>
                    <a:pt x="216" y="247"/>
                  </a:lnTo>
                  <a:lnTo>
                    <a:pt x="211" y="256"/>
                  </a:lnTo>
                  <a:lnTo>
                    <a:pt x="217" y="264"/>
                  </a:lnTo>
                  <a:lnTo>
                    <a:pt x="227" y="268"/>
                  </a:lnTo>
                  <a:lnTo>
                    <a:pt x="233" y="291"/>
                  </a:lnTo>
                  <a:lnTo>
                    <a:pt x="231" y="302"/>
                  </a:lnTo>
                  <a:lnTo>
                    <a:pt x="216" y="311"/>
                  </a:lnTo>
                  <a:lnTo>
                    <a:pt x="215" y="331"/>
                  </a:lnTo>
                  <a:lnTo>
                    <a:pt x="211" y="342"/>
                  </a:lnTo>
                  <a:lnTo>
                    <a:pt x="209" y="340"/>
                  </a:lnTo>
                  <a:lnTo>
                    <a:pt x="201" y="344"/>
                  </a:lnTo>
                  <a:lnTo>
                    <a:pt x="195" y="324"/>
                  </a:lnTo>
                  <a:lnTo>
                    <a:pt x="188" y="308"/>
                  </a:lnTo>
                  <a:lnTo>
                    <a:pt x="185" y="287"/>
                  </a:lnTo>
                  <a:lnTo>
                    <a:pt x="181" y="295"/>
                  </a:lnTo>
                  <a:lnTo>
                    <a:pt x="173" y="290"/>
                  </a:lnTo>
                  <a:lnTo>
                    <a:pt x="172" y="301"/>
                  </a:lnTo>
                  <a:lnTo>
                    <a:pt x="174" y="318"/>
                  </a:lnTo>
                  <a:lnTo>
                    <a:pt x="178" y="324"/>
                  </a:lnTo>
                  <a:lnTo>
                    <a:pt x="173" y="334"/>
                  </a:lnTo>
                  <a:lnTo>
                    <a:pt x="181" y="336"/>
                  </a:lnTo>
                  <a:lnTo>
                    <a:pt x="162" y="346"/>
                  </a:lnTo>
                  <a:lnTo>
                    <a:pt x="173" y="352"/>
                  </a:lnTo>
                  <a:lnTo>
                    <a:pt x="181" y="368"/>
                  </a:lnTo>
                  <a:lnTo>
                    <a:pt x="182" y="376"/>
                  </a:lnTo>
                  <a:lnTo>
                    <a:pt x="173" y="376"/>
                  </a:lnTo>
                  <a:lnTo>
                    <a:pt x="171" y="393"/>
                  </a:lnTo>
                  <a:lnTo>
                    <a:pt x="162" y="398"/>
                  </a:lnTo>
                  <a:lnTo>
                    <a:pt x="154" y="398"/>
                  </a:lnTo>
                  <a:lnTo>
                    <a:pt x="145" y="384"/>
                  </a:lnTo>
                  <a:lnTo>
                    <a:pt x="144" y="400"/>
                  </a:lnTo>
                  <a:lnTo>
                    <a:pt x="139" y="411"/>
                  </a:lnTo>
                  <a:lnTo>
                    <a:pt x="131" y="393"/>
                  </a:lnTo>
                  <a:lnTo>
                    <a:pt x="130" y="367"/>
                  </a:lnTo>
                  <a:lnTo>
                    <a:pt x="123" y="367"/>
                  </a:lnTo>
                  <a:lnTo>
                    <a:pt x="114" y="351"/>
                  </a:lnTo>
                  <a:lnTo>
                    <a:pt x="118" y="339"/>
                  </a:lnTo>
                  <a:lnTo>
                    <a:pt x="117" y="328"/>
                  </a:lnTo>
                  <a:lnTo>
                    <a:pt x="114" y="319"/>
                  </a:lnTo>
                  <a:lnTo>
                    <a:pt x="103" y="329"/>
                  </a:lnTo>
                  <a:lnTo>
                    <a:pt x="101" y="349"/>
                  </a:lnTo>
                  <a:lnTo>
                    <a:pt x="101" y="360"/>
                  </a:lnTo>
                  <a:lnTo>
                    <a:pt x="91" y="382"/>
                  </a:lnTo>
                  <a:lnTo>
                    <a:pt x="82" y="371"/>
                  </a:lnTo>
                  <a:lnTo>
                    <a:pt x="56" y="360"/>
                  </a:lnTo>
                  <a:lnTo>
                    <a:pt x="55" y="352"/>
                  </a:lnTo>
                  <a:lnTo>
                    <a:pt x="58" y="346"/>
                  </a:lnTo>
                  <a:lnTo>
                    <a:pt x="58" y="334"/>
                  </a:lnTo>
                  <a:lnTo>
                    <a:pt x="50" y="356"/>
                  </a:lnTo>
                  <a:lnTo>
                    <a:pt x="44" y="361"/>
                  </a:lnTo>
                  <a:lnTo>
                    <a:pt x="37" y="378"/>
                  </a:lnTo>
                  <a:lnTo>
                    <a:pt x="21" y="383"/>
                  </a:lnTo>
                  <a:lnTo>
                    <a:pt x="12" y="373"/>
                  </a:lnTo>
                  <a:lnTo>
                    <a:pt x="12" y="367"/>
                  </a:lnTo>
                  <a:lnTo>
                    <a:pt x="25" y="333"/>
                  </a:lnTo>
                  <a:lnTo>
                    <a:pt x="16" y="328"/>
                  </a:lnTo>
                  <a:lnTo>
                    <a:pt x="2" y="346"/>
                  </a:lnTo>
                  <a:lnTo>
                    <a:pt x="0" y="326"/>
                  </a:lnTo>
                  <a:lnTo>
                    <a:pt x="5" y="317"/>
                  </a:lnTo>
                  <a:lnTo>
                    <a:pt x="15" y="308"/>
                  </a:lnTo>
                  <a:lnTo>
                    <a:pt x="16" y="285"/>
                  </a:lnTo>
                  <a:lnTo>
                    <a:pt x="27" y="280"/>
                  </a:lnTo>
                  <a:lnTo>
                    <a:pt x="29" y="274"/>
                  </a:lnTo>
                  <a:lnTo>
                    <a:pt x="39" y="266"/>
                  </a:lnTo>
                  <a:lnTo>
                    <a:pt x="47" y="266"/>
                  </a:lnTo>
                  <a:lnTo>
                    <a:pt x="59" y="274"/>
                  </a:lnTo>
                  <a:lnTo>
                    <a:pt x="64" y="269"/>
                  </a:lnTo>
                  <a:lnTo>
                    <a:pt x="70" y="271"/>
                  </a:lnTo>
                  <a:lnTo>
                    <a:pt x="82" y="239"/>
                  </a:lnTo>
                  <a:lnTo>
                    <a:pt x="90" y="231"/>
                  </a:lnTo>
                  <a:lnTo>
                    <a:pt x="91" y="225"/>
                  </a:lnTo>
                  <a:lnTo>
                    <a:pt x="90" y="209"/>
                  </a:lnTo>
                  <a:lnTo>
                    <a:pt x="93" y="216"/>
                  </a:lnTo>
                  <a:lnTo>
                    <a:pt x="99" y="213"/>
                  </a:lnTo>
                  <a:lnTo>
                    <a:pt x="111" y="206"/>
                  </a:lnTo>
                  <a:lnTo>
                    <a:pt x="114" y="198"/>
                  </a:lnTo>
                  <a:lnTo>
                    <a:pt x="120" y="198"/>
                  </a:lnTo>
                  <a:lnTo>
                    <a:pt x="134" y="178"/>
                  </a:lnTo>
                  <a:lnTo>
                    <a:pt x="147" y="174"/>
                  </a:lnTo>
                  <a:lnTo>
                    <a:pt x="138" y="170"/>
                  </a:lnTo>
                  <a:lnTo>
                    <a:pt x="147" y="150"/>
                  </a:lnTo>
                  <a:lnTo>
                    <a:pt x="149" y="139"/>
                  </a:lnTo>
                  <a:lnTo>
                    <a:pt x="154" y="134"/>
                  </a:ln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 sz="1950" dirty="0">
                <a:latin typeface="Raleway Light"/>
              </a:endParaRPr>
            </a:p>
          </p:txBody>
        </p:sp>
        <p:sp>
          <p:nvSpPr>
            <p:cNvPr id="177" name="Freeform 295">
              <a:extLst>
                <a:ext uri="{FF2B5EF4-FFF2-40B4-BE49-F238E27FC236}">
                  <a16:creationId xmlns:a16="http://schemas.microsoft.com/office/drawing/2014/main" id="{B341F9E9-051F-66C3-2CAA-BB06437AD171}"/>
                </a:ext>
              </a:extLst>
            </p:cNvPr>
            <p:cNvSpPr>
              <a:spLocks noChangeAspect="1"/>
            </p:cNvSpPr>
            <p:nvPr/>
          </p:nvSpPr>
          <p:spPr bwMode="gray">
            <a:xfrm>
              <a:off x="2378929" y="1215450"/>
              <a:ext cx="109050" cy="95810"/>
            </a:xfrm>
            <a:custGeom>
              <a:avLst/>
              <a:gdLst/>
              <a:ahLst/>
              <a:cxnLst>
                <a:cxn ang="0">
                  <a:pos x="76" y="19"/>
                </a:cxn>
                <a:cxn ang="0">
                  <a:pos x="84" y="23"/>
                </a:cxn>
                <a:cxn ang="0">
                  <a:pos x="84" y="19"/>
                </a:cxn>
                <a:cxn ang="0">
                  <a:pos x="95" y="13"/>
                </a:cxn>
                <a:cxn ang="0">
                  <a:pos x="127" y="7"/>
                </a:cxn>
                <a:cxn ang="0">
                  <a:pos x="128" y="13"/>
                </a:cxn>
                <a:cxn ang="0">
                  <a:pos x="138" y="16"/>
                </a:cxn>
                <a:cxn ang="0">
                  <a:pos x="145" y="5"/>
                </a:cxn>
                <a:cxn ang="0">
                  <a:pos x="172" y="0"/>
                </a:cxn>
                <a:cxn ang="0">
                  <a:pos x="198" y="8"/>
                </a:cxn>
                <a:cxn ang="0">
                  <a:pos x="200" y="21"/>
                </a:cxn>
                <a:cxn ang="0">
                  <a:pos x="199" y="37"/>
                </a:cxn>
                <a:cxn ang="0">
                  <a:pos x="194" y="46"/>
                </a:cxn>
                <a:cxn ang="0">
                  <a:pos x="149" y="60"/>
                </a:cxn>
                <a:cxn ang="0">
                  <a:pos x="135" y="60"/>
                </a:cxn>
                <a:cxn ang="0">
                  <a:pos x="134" y="65"/>
                </a:cxn>
                <a:cxn ang="0">
                  <a:pos x="127" y="70"/>
                </a:cxn>
                <a:cxn ang="0">
                  <a:pos x="134" y="76"/>
                </a:cxn>
                <a:cxn ang="0">
                  <a:pos x="129" y="80"/>
                </a:cxn>
                <a:cxn ang="0">
                  <a:pos x="105" y="81"/>
                </a:cxn>
                <a:cxn ang="0">
                  <a:pos x="107" y="85"/>
                </a:cxn>
                <a:cxn ang="0">
                  <a:pos x="107" y="97"/>
                </a:cxn>
                <a:cxn ang="0">
                  <a:pos x="114" y="87"/>
                </a:cxn>
                <a:cxn ang="0">
                  <a:pos x="116" y="94"/>
                </a:cxn>
                <a:cxn ang="0">
                  <a:pos x="111" y="104"/>
                </a:cxn>
                <a:cxn ang="0">
                  <a:pos x="123" y="92"/>
                </a:cxn>
                <a:cxn ang="0">
                  <a:pos x="129" y="92"/>
                </a:cxn>
                <a:cxn ang="0">
                  <a:pos x="129" y="104"/>
                </a:cxn>
                <a:cxn ang="0">
                  <a:pos x="134" y="99"/>
                </a:cxn>
                <a:cxn ang="0">
                  <a:pos x="135" y="87"/>
                </a:cxn>
                <a:cxn ang="0">
                  <a:pos x="140" y="81"/>
                </a:cxn>
                <a:cxn ang="0">
                  <a:pos x="144" y="89"/>
                </a:cxn>
                <a:cxn ang="0">
                  <a:pos x="155" y="92"/>
                </a:cxn>
                <a:cxn ang="0">
                  <a:pos x="173" y="87"/>
                </a:cxn>
                <a:cxn ang="0">
                  <a:pos x="177" y="115"/>
                </a:cxn>
                <a:cxn ang="0">
                  <a:pos x="173" y="150"/>
                </a:cxn>
                <a:cxn ang="0">
                  <a:pos x="168" y="157"/>
                </a:cxn>
                <a:cxn ang="0">
                  <a:pos x="161" y="163"/>
                </a:cxn>
                <a:cxn ang="0">
                  <a:pos x="125" y="177"/>
                </a:cxn>
                <a:cxn ang="0">
                  <a:pos x="117" y="172"/>
                </a:cxn>
                <a:cxn ang="0">
                  <a:pos x="76" y="195"/>
                </a:cxn>
                <a:cxn ang="0">
                  <a:pos x="64" y="195"/>
                </a:cxn>
                <a:cxn ang="0">
                  <a:pos x="52" y="190"/>
                </a:cxn>
                <a:cxn ang="0">
                  <a:pos x="46" y="179"/>
                </a:cxn>
                <a:cxn ang="0">
                  <a:pos x="44" y="169"/>
                </a:cxn>
                <a:cxn ang="0">
                  <a:pos x="14" y="158"/>
                </a:cxn>
                <a:cxn ang="0">
                  <a:pos x="6" y="148"/>
                </a:cxn>
                <a:cxn ang="0">
                  <a:pos x="6" y="136"/>
                </a:cxn>
                <a:cxn ang="0">
                  <a:pos x="9" y="129"/>
                </a:cxn>
                <a:cxn ang="0">
                  <a:pos x="6" y="118"/>
                </a:cxn>
                <a:cxn ang="0">
                  <a:pos x="6" y="102"/>
                </a:cxn>
                <a:cxn ang="0">
                  <a:pos x="0" y="83"/>
                </a:cxn>
                <a:cxn ang="0">
                  <a:pos x="4" y="61"/>
                </a:cxn>
                <a:cxn ang="0">
                  <a:pos x="8" y="56"/>
                </a:cxn>
                <a:cxn ang="0">
                  <a:pos x="32" y="49"/>
                </a:cxn>
                <a:cxn ang="0">
                  <a:pos x="37" y="39"/>
                </a:cxn>
                <a:cxn ang="0">
                  <a:pos x="46" y="33"/>
                </a:cxn>
                <a:cxn ang="0">
                  <a:pos x="54" y="37"/>
                </a:cxn>
                <a:cxn ang="0">
                  <a:pos x="63" y="23"/>
                </a:cxn>
                <a:cxn ang="0">
                  <a:pos x="71" y="23"/>
                </a:cxn>
                <a:cxn ang="0">
                  <a:pos x="76" y="19"/>
                </a:cxn>
              </a:cxnLst>
              <a:rect l="0" t="0" r="r" b="b"/>
              <a:pathLst>
                <a:path w="200" h="195">
                  <a:moveTo>
                    <a:pt x="76" y="19"/>
                  </a:moveTo>
                  <a:lnTo>
                    <a:pt x="84" y="23"/>
                  </a:lnTo>
                  <a:lnTo>
                    <a:pt x="84" y="19"/>
                  </a:lnTo>
                  <a:lnTo>
                    <a:pt x="95" y="13"/>
                  </a:lnTo>
                  <a:lnTo>
                    <a:pt x="127" y="7"/>
                  </a:lnTo>
                  <a:lnTo>
                    <a:pt x="128" y="13"/>
                  </a:lnTo>
                  <a:lnTo>
                    <a:pt x="138" y="16"/>
                  </a:lnTo>
                  <a:lnTo>
                    <a:pt x="145" y="5"/>
                  </a:lnTo>
                  <a:lnTo>
                    <a:pt x="172" y="0"/>
                  </a:lnTo>
                  <a:lnTo>
                    <a:pt x="198" y="8"/>
                  </a:lnTo>
                  <a:lnTo>
                    <a:pt x="200" y="21"/>
                  </a:lnTo>
                  <a:lnTo>
                    <a:pt x="199" y="37"/>
                  </a:lnTo>
                  <a:lnTo>
                    <a:pt x="194" y="46"/>
                  </a:lnTo>
                  <a:lnTo>
                    <a:pt x="149" y="60"/>
                  </a:lnTo>
                  <a:lnTo>
                    <a:pt x="135" y="60"/>
                  </a:lnTo>
                  <a:lnTo>
                    <a:pt x="134" y="65"/>
                  </a:lnTo>
                  <a:lnTo>
                    <a:pt x="127" y="70"/>
                  </a:lnTo>
                  <a:lnTo>
                    <a:pt x="134" y="76"/>
                  </a:lnTo>
                  <a:lnTo>
                    <a:pt x="129" y="80"/>
                  </a:lnTo>
                  <a:lnTo>
                    <a:pt x="105" y="81"/>
                  </a:lnTo>
                  <a:lnTo>
                    <a:pt x="107" y="85"/>
                  </a:lnTo>
                  <a:lnTo>
                    <a:pt x="107" y="97"/>
                  </a:lnTo>
                  <a:lnTo>
                    <a:pt x="114" y="87"/>
                  </a:lnTo>
                  <a:lnTo>
                    <a:pt x="116" y="94"/>
                  </a:lnTo>
                  <a:lnTo>
                    <a:pt x="111" y="104"/>
                  </a:lnTo>
                  <a:lnTo>
                    <a:pt x="123" y="92"/>
                  </a:lnTo>
                  <a:lnTo>
                    <a:pt x="129" y="92"/>
                  </a:lnTo>
                  <a:lnTo>
                    <a:pt x="129" y="104"/>
                  </a:lnTo>
                  <a:lnTo>
                    <a:pt x="134" y="99"/>
                  </a:lnTo>
                  <a:lnTo>
                    <a:pt x="135" y="87"/>
                  </a:lnTo>
                  <a:lnTo>
                    <a:pt x="140" y="81"/>
                  </a:lnTo>
                  <a:lnTo>
                    <a:pt x="144" y="89"/>
                  </a:lnTo>
                  <a:lnTo>
                    <a:pt x="155" y="92"/>
                  </a:lnTo>
                  <a:lnTo>
                    <a:pt x="173" y="87"/>
                  </a:lnTo>
                  <a:lnTo>
                    <a:pt x="177" y="115"/>
                  </a:lnTo>
                  <a:lnTo>
                    <a:pt x="173" y="150"/>
                  </a:lnTo>
                  <a:lnTo>
                    <a:pt x="168" y="157"/>
                  </a:lnTo>
                  <a:lnTo>
                    <a:pt x="161" y="163"/>
                  </a:lnTo>
                  <a:lnTo>
                    <a:pt x="125" y="177"/>
                  </a:lnTo>
                  <a:lnTo>
                    <a:pt x="117" y="172"/>
                  </a:lnTo>
                  <a:lnTo>
                    <a:pt x="76" y="195"/>
                  </a:lnTo>
                  <a:lnTo>
                    <a:pt x="64" y="195"/>
                  </a:lnTo>
                  <a:lnTo>
                    <a:pt x="52" y="190"/>
                  </a:lnTo>
                  <a:lnTo>
                    <a:pt x="46" y="179"/>
                  </a:lnTo>
                  <a:lnTo>
                    <a:pt x="44" y="169"/>
                  </a:lnTo>
                  <a:lnTo>
                    <a:pt x="14" y="158"/>
                  </a:lnTo>
                  <a:lnTo>
                    <a:pt x="6" y="148"/>
                  </a:lnTo>
                  <a:lnTo>
                    <a:pt x="6" y="136"/>
                  </a:lnTo>
                  <a:lnTo>
                    <a:pt x="9" y="129"/>
                  </a:lnTo>
                  <a:lnTo>
                    <a:pt x="6" y="118"/>
                  </a:lnTo>
                  <a:lnTo>
                    <a:pt x="6" y="102"/>
                  </a:lnTo>
                  <a:lnTo>
                    <a:pt x="0" y="83"/>
                  </a:lnTo>
                  <a:lnTo>
                    <a:pt x="4" y="61"/>
                  </a:lnTo>
                  <a:lnTo>
                    <a:pt x="8" y="56"/>
                  </a:lnTo>
                  <a:lnTo>
                    <a:pt x="32" y="49"/>
                  </a:lnTo>
                  <a:lnTo>
                    <a:pt x="37" y="39"/>
                  </a:lnTo>
                  <a:lnTo>
                    <a:pt x="46" y="33"/>
                  </a:lnTo>
                  <a:lnTo>
                    <a:pt x="54" y="37"/>
                  </a:lnTo>
                  <a:lnTo>
                    <a:pt x="63" y="23"/>
                  </a:lnTo>
                  <a:lnTo>
                    <a:pt x="71" y="23"/>
                  </a:lnTo>
                  <a:lnTo>
                    <a:pt x="76" y="19"/>
                  </a:ln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 sz="1950" dirty="0">
                <a:latin typeface="Raleway Light"/>
              </a:endParaRPr>
            </a:p>
          </p:txBody>
        </p:sp>
        <p:sp>
          <p:nvSpPr>
            <p:cNvPr id="178" name="Freeform 296">
              <a:extLst>
                <a:ext uri="{FF2B5EF4-FFF2-40B4-BE49-F238E27FC236}">
                  <a16:creationId xmlns:a16="http://schemas.microsoft.com/office/drawing/2014/main" id="{47EC5468-1E09-A585-D40E-DAA61F1652F1}"/>
                </a:ext>
              </a:extLst>
            </p:cNvPr>
            <p:cNvSpPr>
              <a:spLocks noChangeAspect="1"/>
            </p:cNvSpPr>
            <p:nvPr/>
          </p:nvSpPr>
          <p:spPr bwMode="gray">
            <a:xfrm>
              <a:off x="2378929" y="1129467"/>
              <a:ext cx="119957" cy="63873"/>
            </a:xfrm>
            <a:custGeom>
              <a:avLst/>
              <a:gdLst/>
              <a:ahLst/>
              <a:cxnLst>
                <a:cxn ang="0">
                  <a:pos x="184" y="32"/>
                </a:cxn>
                <a:cxn ang="0">
                  <a:pos x="188" y="31"/>
                </a:cxn>
                <a:cxn ang="0">
                  <a:pos x="192" y="46"/>
                </a:cxn>
                <a:cxn ang="0">
                  <a:pos x="207" y="47"/>
                </a:cxn>
                <a:cxn ang="0">
                  <a:pos x="208" y="57"/>
                </a:cxn>
                <a:cxn ang="0">
                  <a:pos x="216" y="66"/>
                </a:cxn>
                <a:cxn ang="0">
                  <a:pos x="216" y="74"/>
                </a:cxn>
                <a:cxn ang="0">
                  <a:pos x="219" y="80"/>
                </a:cxn>
                <a:cxn ang="0">
                  <a:pos x="219" y="101"/>
                </a:cxn>
                <a:cxn ang="0">
                  <a:pos x="216" y="117"/>
                </a:cxn>
                <a:cxn ang="0">
                  <a:pos x="208" y="122"/>
                </a:cxn>
                <a:cxn ang="0">
                  <a:pos x="195" y="126"/>
                </a:cxn>
                <a:cxn ang="0">
                  <a:pos x="188" y="121"/>
                </a:cxn>
                <a:cxn ang="0">
                  <a:pos x="160" y="131"/>
                </a:cxn>
                <a:cxn ang="0">
                  <a:pos x="148" y="127"/>
                </a:cxn>
                <a:cxn ang="0">
                  <a:pos x="130" y="105"/>
                </a:cxn>
                <a:cxn ang="0">
                  <a:pos x="121" y="104"/>
                </a:cxn>
                <a:cxn ang="0">
                  <a:pos x="114" y="94"/>
                </a:cxn>
                <a:cxn ang="0">
                  <a:pos x="109" y="97"/>
                </a:cxn>
                <a:cxn ang="0">
                  <a:pos x="107" y="90"/>
                </a:cxn>
                <a:cxn ang="0">
                  <a:pos x="107" y="105"/>
                </a:cxn>
                <a:cxn ang="0">
                  <a:pos x="111" y="117"/>
                </a:cxn>
                <a:cxn ang="0">
                  <a:pos x="105" y="120"/>
                </a:cxn>
                <a:cxn ang="0">
                  <a:pos x="107" y="131"/>
                </a:cxn>
                <a:cxn ang="0">
                  <a:pos x="86" y="133"/>
                </a:cxn>
                <a:cxn ang="0">
                  <a:pos x="78" y="111"/>
                </a:cxn>
                <a:cxn ang="0">
                  <a:pos x="60" y="107"/>
                </a:cxn>
                <a:cxn ang="0">
                  <a:pos x="57" y="99"/>
                </a:cxn>
                <a:cxn ang="0">
                  <a:pos x="49" y="101"/>
                </a:cxn>
                <a:cxn ang="0">
                  <a:pos x="51" y="107"/>
                </a:cxn>
                <a:cxn ang="0">
                  <a:pos x="51" y="110"/>
                </a:cxn>
                <a:cxn ang="0">
                  <a:pos x="43" y="107"/>
                </a:cxn>
                <a:cxn ang="0">
                  <a:pos x="31" y="115"/>
                </a:cxn>
                <a:cxn ang="0">
                  <a:pos x="32" y="124"/>
                </a:cxn>
                <a:cxn ang="0">
                  <a:pos x="31" y="132"/>
                </a:cxn>
                <a:cxn ang="0">
                  <a:pos x="28" y="126"/>
                </a:cxn>
                <a:cxn ang="0">
                  <a:pos x="15" y="133"/>
                </a:cxn>
                <a:cxn ang="0">
                  <a:pos x="8" y="131"/>
                </a:cxn>
                <a:cxn ang="0">
                  <a:pos x="6" y="120"/>
                </a:cxn>
                <a:cxn ang="0">
                  <a:pos x="0" y="120"/>
                </a:cxn>
                <a:cxn ang="0">
                  <a:pos x="8" y="94"/>
                </a:cxn>
                <a:cxn ang="0">
                  <a:pos x="23" y="79"/>
                </a:cxn>
                <a:cxn ang="0">
                  <a:pos x="27" y="84"/>
                </a:cxn>
                <a:cxn ang="0">
                  <a:pos x="36" y="81"/>
                </a:cxn>
                <a:cxn ang="0">
                  <a:pos x="36" y="75"/>
                </a:cxn>
                <a:cxn ang="0">
                  <a:pos x="53" y="62"/>
                </a:cxn>
                <a:cxn ang="0">
                  <a:pos x="85" y="54"/>
                </a:cxn>
                <a:cxn ang="0">
                  <a:pos x="105" y="45"/>
                </a:cxn>
                <a:cxn ang="0">
                  <a:pos x="117" y="19"/>
                </a:cxn>
                <a:cxn ang="0">
                  <a:pos x="121" y="26"/>
                </a:cxn>
                <a:cxn ang="0">
                  <a:pos x="140" y="3"/>
                </a:cxn>
                <a:cxn ang="0">
                  <a:pos x="159" y="0"/>
                </a:cxn>
                <a:cxn ang="0">
                  <a:pos x="164" y="5"/>
                </a:cxn>
                <a:cxn ang="0">
                  <a:pos x="164" y="13"/>
                </a:cxn>
                <a:cxn ang="0">
                  <a:pos x="168" y="13"/>
                </a:cxn>
                <a:cxn ang="0">
                  <a:pos x="171" y="21"/>
                </a:cxn>
                <a:cxn ang="0">
                  <a:pos x="184" y="26"/>
                </a:cxn>
                <a:cxn ang="0">
                  <a:pos x="184" y="32"/>
                </a:cxn>
              </a:cxnLst>
              <a:rect l="0" t="0" r="r" b="b"/>
              <a:pathLst>
                <a:path w="219" h="133">
                  <a:moveTo>
                    <a:pt x="184" y="32"/>
                  </a:moveTo>
                  <a:lnTo>
                    <a:pt x="188" y="31"/>
                  </a:lnTo>
                  <a:lnTo>
                    <a:pt x="192" y="46"/>
                  </a:lnTo>
                  <a:lnTo>
                    <a:pt x="207" y="47"/>
                  </a:lnTo>
                  <a:lnTo>
                    <a:pt x="208" y="57"/>
                  </a:lnTo>
                  <a:lnTo>
                    <a:pt x="216" y="66"/>
                  </a:lnTo>
                  <a:lnTo>
                    <a:pt x="216" y="74"/>
                  </a:lnTo>
                  <a:lnTo>
                    <a:pt x="219" y="80"/>
                  </a:lnTo>
                  <a:lnTo>
                    <a:pt x="219" y="101"/>
                  </a:lnTo>
                  <a:lnTo>
                    <a:pt x="216" y="117"/>
                  </a:lnTo>
                  <a:lnTo>
                    <a:pt x="208" y="122"/>
                  </a:lnTo>
                  <a:lnTo>
                    <a:pt x="195" y="126"/>
                  </a:lnTo>
                  <a:lnTo>
                    <a:pt x="188" y="121"/>
                  </a:lnTo>
                  <a:lnTo>
                    <a:pt x="160" y="131"/>
                  </a:lnTo>
                  <a:lnTo>
                    <a:pt x="148" y="127"/>
                  </a:lnTo>
                  <a:lnTo>
                    <a:pt x="130" y="105"/>
                  </a:lnTo>
                  <a:lnTo>
                    <a:pt x="121" y="104"/>
                  </a:lnTo>
                  <a:lnTo>
                    <a:pt x="114" y="94"/>
                  </a:lnTo>
                  <a:lnTo>
                    <a:pt x="109" y="97"/>
                  </a:lnTo>
                  <a:lnTo>
                    <a:pt x="107" y="90"/>
                  </a:lnTo>
                  <a:lnTo>
                    <a:pt x="107" y="105"/>
                  </a:lnTo>
                  <a:lnTo>
                    <a:pt x="111" y="117"/>
                  </a:lnTo>
                  <a:lnTo>
                    <a:pt x="105" y="120"/>
                  </a:lnTo>
                  <a:lnTo>
                    <a:pt x="107" y="131"/>
                  </a:lnTo>
                  <a:lnTo>
                    <a:pt x="86" y="133"/>
                  </a:lnTo>
                  <a:lnTo>
                    <a:pt x="78" y="111"/>
                  </a:lnTo>
                  <a:lnTo>
                    <a:pt x="60" y="107"/>
                  </a:lnTo>
                  <a:lnTo>
                    <a:pt x="57" y="99"/>
                  </a:lnTo>
                  <a:lnTo>
                    <a:pt x="49" y="101"/>
                  </a:lnTo>
                  <a:lnTo>
                    <a:pt x="51" y="107"/>
                  </a:lnTo>
                  <a:lnTo>
                    <a:pt x="51" y="110"/>
                  </a:lnTo>
                  <a:lnTo>
                    <a:pt x="43" y="107"/>
                  </a:lnTo>
                  <a:lnTo>
                    <a:pt x="31" y="115"/>
                  </a:lnTo>
                  <a:lnTo>
                    <a:pt x="32" y="124"/>
                  </a:lnTo>
                  <a:lnTo>
                    <a:pt x="31" y="132"/>
                  </a:lnTo>
                  <a:lnTo>
                    <a:pt x="28" y="126"/>
                  </a:lnTo>
                  <a:lnTo>
                    <a:pt x="15" y="133"/>
                  </a:lnTo>
                  <a:lnTo>
                    <a:pt x="8" y="131"/>
                  </a:lnTo>
                  <a:lnTo>
                    <a:pt x="6" y="120"/>
                  </a:lnTo>
                  <a:lnTo>
                    <a:pt x="0" y="120"/>
                  </a:lnTo>
                  <a:lnTo>
                    <a:pt x="8" y="94"/>
                  </a:lnTo>
                  <a:lnTo>
                    <a:pt x="23" y="79"/>
                  </a:lnTo>
                  <a:lnTo>
                    <a:pt x="27" y="84"/>
                  </a:lnTo>
                  <a:lnTo>
                    <a:pt x="36" y="81"/>
                  </a:lnTo>
                  <a:lnTo>
                    <a:pt x="36" y="75"/>
                  </a:lnTo>
                  <a:lnTo>
                    <a:pt x="53" y="62"/>
                  </a:lnTo>
                  <a:lnTo>
                    <a:pt x="85" y="54"/>
                  </a:lnTo>
                  <a:lnTo>
                    <a:pt x="105" y="45"/>
                  </a:lnTo>
                  <a:lnTo>
                    <a:pt x="117" y="19"/>
                  </a:lnTo>
                  <a:lnTo>
                    <a:pt x="121" y="26"/>
                  </a:lnTo>
                  <a:lnTo>
                    <a:pt x="140" y="3"/>
                  </a:lnTo>
                  <a:lnTo>
                    <a:pt x="159" y="0"/>
                  </a:lnTo>
                  <a:lnTo>
                    <a:pt x="164" y="5"/>
                  </a:lnTo>
                  <a:lnTo>
                    <a:pt x="164" y="13"/>
                  </a:lnTo>
                  <a:lnTo>
                    <a:pt x="168" y="13"/>
                  </a:lnTo>
                  <a:lnTo>
                    <a:pt x="171" y="21"/>
                  </a:lnTo>
                  <a:lnTo>
                    <a:pt x="184" y="26"/>
                  </a:lnTo>
                  <a:lnTo>
                    <a:pt x="184" y="32"/>
                  </a:ln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 sz="1950" dirty="0">
                <a:latin typeface="Raleway Light"/>
              </a:endParaRPr>
            </a:p>
          </p:txBody>
        </p:sp>
        <p:sp>
          <p:nvSpPr>
            <p:cNvPr id="179" name="Freeform 297">
              <a:extLst>
                <a:ext uri="{FF2B5EF4-FFF2-40B4-BE49-F238E27FC236}">
                  <a16:creationId xmlns:a16="http://schemas.microsoft.com/office/drawing/2014/main" id="{4B212815-AC1C-9668-3A17-AEC9838DCC12}"/>
                </a:ext>
              </a:extLst>
            </p:cNvPr>
            <p:cNvSpPr>
              <a:spLocks noChangeAspect="1"/>
            </p:cNvSpPr>
            <p:nvPr/>
          </p:nvSpPr>
          <p:spPr bwMode="gray">
            <a:xfrm>
              <a:off x="2896922" y="1254757"/>
              <a:ext cx="89967" cy="51589"/>
            </a:xfrm>
            <a:custGeom>
              <a:avLst/>
              <a:gdLst/>
              <a:ahLst/>
              <a:cxnLst>
                <a:cxn ang="0">
                  <a:pos x="61" y="15"/>
                </a:cxn>
                <a:cxn ang="0">
                  <a:pos x="70" y="20"/>
                </a:cxn>
                <a:cxn ang="0">
                  <a:pos x="73" y="12"/>
                </a:cxn>
                <a:cxn ang="0">
                  <a:pos x="89" y="10"/>
                </a:cxn>
                <a:cxn ang="0">
                  <a:pos x="89" y="15"/>
                </a:cxn>
                <a:cxn ang="0">
                  <a:pos x="103" y="20"/>
                </a:cxn>
                <a:cxn ang="0">
                  <a:pos x="106" y="15"/>
                </a:cxn>
                <a:cxn ang="0">
                  <a:pos x="124" y="26"/>
                </a:cxn>
                <a:cxn ang="0">
                  <a:pos x="135" y="25"/>
                </a:cxn>
                <a:cxn ang="0">
                  <a:pos x="140" y="15"/>
                </a:cxn>
                <a:cxn ang="0">
                  <a:pos x="147" y="25"/>
                </a:cxn>
                <a:cxn ang="0">
                  <a:pos x="158" y="30"/>
                </a:cxn>
                <a:cxn ang="0">
                  <a:pos x="164" y="44"/>
                </a:cxn>
                <a:cxn ang="0">
                  <a:pos x="162" y="49"/>
                </a:cxn>
                <a:cxn ang="0">
                  <a:pos x="151" y="52"/>
                </a:cxn>
                <a:cxn ang="0">
                  <a:pos x="148" y="57"/>
                </a:cxn>
                <a:cxn ang="0">
                  <a:pos x="151" y="62"/>
                </a:cxn>
                <a:cxn ang="0">
                  <a:pos x="152" y="71"/>
                </a:cxn>
                <a:cxn ang="0">
                  <a:pos x="149" y="85"/>
                </a:cxn>
                <a:cxn ang="0">
                  <a:pos x="151" y="91"/>
                </a:cxn>
                <a:cxn ang="0">
                  <a:pos x="146" y="101"/>
                </a:cxn>
                <a:cxn ang="0">
                  <a:pos x="126" y="103"/>
                </a:cxn>
                <a:cxn ang="0">
                  <a:pos x="105" y="98"/>
                </a:cxn>
                <a:cxn ang="0">
                  <a:pos x="99" y="91"/>
                </a:cxn>
                <a:cxn ang="0">
                  <a:pos x="82" y="93"/>
                </a:cxn>
                <a:cxn ang="0">
                  <a:pos x="81" y="89"/>
                </a:cxn>
                <a:cxn ang="0">
                  <a:pos x="65" y="97"/>
                </a:cxn>
                <a:cxn ang="0">
                  <a:pos x="63" y="92"/>
                </a:cxn>
                <a:cxn ang="0">
                  <a:pos x="54" y="87"/>
                </a:cxn>
                <a:cxn ang="0">
                  <a:pos x="34" y="87"/>
                </a:cxn>
                <a:cxn ang="0">
                  <a:pos x="24" y="76"/>
                </a:cxn>
                <a:cxn ang="0">
                  <a:pos x="17" y="76"/>
                </a:cxn>
                <a:cxn ang="0">
                  <a:pos x="7" y="63"/>
                </a:cxn>
                <a:cxn ang="0">
                  <a:pos x="3" y="52"/>
                </a:cxn>
                <a:cxn ang="0">
                  <a:pos x="3" y="44"/>
                </a:cxn>
                <a:cxn ang="0">
                  <a:pos x="0" y="42"/>
                </a:cxn>
                <a:cxn ang="0">
                  <a:pos x="2" y="30"/>
                </a:cxn>
                <a:cxn ang="0">
                  <a:pos x="13" y="20"/>
                </a:cxn>
                <a:cxn ang="0">
                  <a:pos x="30" y="15"/>
                </a:cxn>
                <a:cxn ang="0">
                  <a:pos x="35" y="0"/>
                </a:cxn>
                <a:cxn ang="0">
                  <a:pos x="41" y="0"/>
                </a:cxn>
                <a:cxn ang="0">
                  <a:pos x="45" y="15"/>
                </a:cxn>
                <a:cxn ang="0">
                  <a:pos x="50" y="12"/>
                </a:cxn>
                <a:cxn ang="0">
                  <a:pos x="54" y="17"/>
                </a:cxn>
                <a:cxn ang="0">
                  <a:pos x="61" y="15"/>
                </a:cxn>
              </a:cxnLst>
              <a:rect l="0" t="0" r="r" b="b"/>
              <a:pathLst>
                <a:path w="164" h="103">
                  <a:moveTo>
                    <a:pt x="61" y="15"/>
                  </a:moveTo>
                  <a:lnTo>
                    <a:pt x="70" y="20"/>
                  </a:lnTo>
                  <a:lnTo>
                    <a:pt x="73" y="12"/>
                  </a:lnTo>
                  <a:lnTo>
                    <a:pt x="89" y="10"/>
                  </a:lnTo>
                  <a:lnTo>
                    <a:pt x="89" y="15"/>
                  </a:lnTo>
                  <a:lnTo>
                    <a:pt x="103" y="20"/>
                  </a:lnTo>
                  <a:lnTo>
                    <a:pt x="106" y="15"/>
                  </a:lnTo>
                  <a:lnTo>
                    <a:pt x="124" y="26"/>
                  </a:lnTo>
                  <a:lnTo>
                    <a:pt x="135" y="25"/>
                  </a:lnTo>
                  <a:lnTo>
                    <a:pt x="140" y="15"/>
                  </a:lnTo>
                  <a:lnTo>
                    <a:pt x="147" y="25"/>
                  </a:lnTo>
                  <a:lnTo>
                    <a:pt x="158" y="30"/>
                  </a:lnTo>
                  <a:lnTo>
                    <a:pt x="164" y="44"/>
                  </a:lnTo>
                  <a:lnTo>
                    <a:pt x="162" y="49"/>
                  </a:lnTo>
                  <a:lnTo>
                    <a:pt x="151" y="52"/>
                  </a:lnTo>
                  <a:lnTo>
                    <a:pt x="148" y="57"/>
                  </a:lnTo>
                  <a:lnTo>
                    <a:pt x="151" y="62"/>
                  </a:lnTo>
                  <a:lnTo>
                    <a:pt x="152" y="71"/>
                  </a:lnTo>
                  <a:lnTo>
                    <a:pt x="149" y="85"/>
                  </a:lnTo>
                  <a:lnTo>
                    <a:pt x="151" y="91"/>
                  </a:lnTo>
                  <a:lnTo>
                    <a:pt x="146" y="101"/>
                  </a:lnTo>
                  <a:lnTo>
                    <a:pt x="126" y="103"/>
                  </a:lnTo>
                  <a:lnTo>
                    <a:pt x="105" y="98"/>
                  </a:lnTo>
                  <a:lnTo>
                    <a:pt x="99" y="91"/>
                  </a:lnTo>
                  <a:lnTo>
                    <a:pt x="82" y="93"/>
                  </a:lnTo>
                  <a:lnTo>
                    <a:pt x="81" y="89"/>
                  </a:lnTo>
                  <a:lnTo>
                    <a:pt x="65" y="97"/>
                  </a:lnTo>
                  <a:lnTo>
                    <a:pt x="63" y="92"/>
                  </a:lnTo>
                  <a:lnTo>
                    <a:pt x="54" y="87"/>
                  </a:lnTo>
                  <a:lnTo>
                    <a:pt x="34" y="87"/>
                  </a:lnTo>
                  <a:lnTo>
                    <a:pt x="24" y="76"/>
                  </a:lnTo>
                  <a:lnTo>
                    <a:pt x="17" y="76"/>
                  </a:lnTo>
                  <a:lnTo>
                    <a:pt x="7" y="63"/>
                  </a:lnTo>
                  <a:lnTo>
                    <a:pt x="3" y="52"/>
                  </a:lnTo>
                  <a:lnTo>
                    <a:pt x="3" y="44"/>
                  </a:lnTo>
                  <a:lnTo>
                    <a:pt x="0" y="42"/>
                  </a:lnTo>
                  <a:lnTo>
                    <a:pt x="2" y="30"/>
                  </a:lnTo>
                  <a:lnTo>
                    <a:pt x="13" y="20"/>
                  </a:lnTo>
                  <a:lnTo>
                    <a:pt x="30" y="15"/>
                  </a:lnTo>
                  <a:lnTo>
                    <a:pt x="35" y="0"/>
                  </a:lnTo>
                  <a:lnTo>
                    <a:pt x="41" y="0"/>
                  </a:lnTo>
                  <a:lnTo>
                    <a:pt x="45" y="15"/>
                  </a:lnTo>
                  <a:lnTo>
                    <a:pt x="50" y="12"/>
                  </a:lnTo>
                  <a:lnTo>
                    <a:pt x="54" y="17"/>
                  </a:lnTo>
                  <a:lnTo>
                    <a:pt x="61" y="15"/>
                  </a:ln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 sz="1950" dirty="0">
                <a:latin typeface="Raleway Light"/>
              </a:endParaRPr>
            </a:p>
          </p:txBody>
        </p:sp>
        <p:sp>
          <p:nvSpPr>
            <p:cNvPr id="180" name="Freeform 298">
              <a:extLst>
                <a:ext uri="{FF2B5EF4-FFF2-40B4-BE49-F238E27FC236}">
                  <a16:creationId xmlns:a16="http://schemas.microsoft.com/office/drawing/2014/main" id="{0D9DF4D9-E469-3224-FDB2-5258F8808C18}"/>
                </a:ext>
              </a:extLst>
            </p:cNvPr>
            <p:cNvSpPr>
              <a:spLocks noChangeAspect="1"/>
            </p:cNvSpPr>
            <p:nvPr/>
          </p:nvSpPr>
          <p:spPr bwMode="gray">
            <a:xfrm>
              <a:off x="2872387" y="1340738"/>
              <a:ext cx="515268" cy="292343"/>
            </a:xfrm>
            <a:custGeom>
              <a:avLst/>
              <a:gdLst/>
              <a:ahLst/>
              <a:cxnLst>
                <a:cxn ang="0">
                  <a:pos x="27" y="21"/>
                </a:cxn>
                <a:cxn ang="0">
                  <a:pos x="19" y="52"/>
                </a:cxn>
                <a:cxn ang="0">
                  <a:pos x="3" y="68"/>
                </a:cxn>
                <a:cxn ang="0">
                  <a:pos x="37" y="106"/>
                </a:cxn>
                <a:cxn ang="0">
                  <a:pos x="110" y="210"/>
                </a:cxn>
                <a:cxn ang="0">
                  <a:pos x="169" y="197"/>
                </a:cxn>
                <a:cxn ang="0">
                  <a:pos x="197" y="176"/>
                </a:cxn>
                <a:cxn ang="0">
                  <a:pos x="229" y="268"/>
                </a:cxn>
                <a:cxn ang="0">
                  <a:pos x="266" y="354"/>
                </a:cxn>
                <a:cxn ang="0">
                  <a:pos x="245" y="454"/>
                </a:cxn>
                <a:cxn ang="0">
                  <a:pos x="271" y="534"/>
                </a:cxn>
                <a:cxn ang="0">
                  <a:pos x="307" y="537"/>
                </a:cxn>
                <a:cxn ang="0">
                  <a:pos x="345" y="559"/>
                </a:cxn>
                <a:cxn ang="0">
                  <a:pos x="397" y="580"/>
                </a:cxn>
                <a:cxn ang="0">
                  <a:pos x="412" y="527"/>
                </a:cxn>
                <a:cxn ang="0">
                  <a:pos x="443" y="517"/>
                </a:cxn>
                <a:cxn ang="0">
                  <a:pos x="466" y="591"/>
                </a:cxn>
                <a:cxn ang="0">
                  <a:pos x="517" y="575"/>
                </a:cxn>
                <a:cxn ang="0">
                  <a:pos x="559" y="579"/>
                </a:cxn>
                <a:cxn ang="0">
                  <a:pos x="590" y="579"/>
                </a:cxn>
                <a:cxn ang="0">
                  <a:pos x="640" y="585"/>
                </a:cxn>
                <a:cxn ang="0">
                  <a:pos x="658" y="580"/>
                </a:cxn>
                <a:cxn ang="0">
                  <a:pos x="728" y="497"/>
                </a:cxn>
                <a:cxn ang="0">
                  <a:pos x="775" y="582"/>
                </a:cxn>
                <a:cxn ang="0">
                  <a:pos x="837" y="579"/>
                </a:cxn>
                <a:cxn ang="0">
                  <a:pos x="913" y="528"/>
                </a:cxn>
                <a:cxn ang="0">
                  <a:pos x="917" y="453"/>
                </a:cxn>
                <a:cxn ang="0">
                  <a:pos x="936" y="376"/>
                </a:cxn>
                <a:cxn ang="0">
                  <a:pos x="912" y="346"/>
                </a:cxn>
                <a:cxn ang="0">
                  <a:pos x="859" y="302"/>
                </a:cxn>
                <a:cxn ang="0">
                  <a:pos x="737" y="302"/>
                </a:cxn>
                <a:cxn ang="0">
                  <a:pos x="670" y="330"/>
                </a:cxn>
                <a:cxn ang="0">
                  <a:pos x="635" y="348"/>
                </a:cxn>
                <a:cxn ang="0">
                  <a:pos x="610" y="361"/>
                </a:cxn>
                <a:cxn ang="0">
                  <a:pos x="617" y="399"/>
                </a:cxn>
                <a:cxn ang="0">
                  <a:pos x="560" y="386"/>
                </a:cxn>
                <a:cxn ang="0">
                  <a:pos x="503" y="386"/>
                </a:cxn>
                <a:cxn ang="0">
                  <a:pos x="465" y="383"/>
                </a:cxn>
                <a:cxn ang="0">
                  <a:pos x="436" y="348"/>
                </a:cxn>
                <a:cxn ang="0">
                  <a:pos x="407" y="357"/>
                </a:cxn>
                <a:cxn ang="0">
                  <a:pos x="390" y="354"/>
                </a:cxn>
                <a:cxn ang="0">
                  <a:pos x="381" y="306"/>
                </a:cxn>
                <a:cxn ang="0">
                  <a:pos x="358" y="279"/>
                </a:cxn>
                <a:cxn ang="0">
                  <a:pos x="327" y="289"/>
                </a:cxn>
                <a:cxn ang="0">
                  <a:pos x="354" y="263"/>
                </a:cxn>
                <a:cxn ang="0">
                  <a:pos x="325" y="246"/>
                </a:cxn>
                <a:cxn ang="0">
                  <a:pos x="296" y="206"/>
                </a:cxn>
                <a:cxn ang="0">
                  <a:pos x="347" y="232"/>
                </a:cxn>
                <a:cxn ang="0">
                  <a:pos x="418" y="193"/>
                </a:cxn>
                <a:cxn ang="0">
                  <a:pos x="344" y="172"/>
                </a:cxn>
                <a:cxn ang="0">
                  <a:pos x="323" y="144"/>
                </a:cxn>
                <a:cxn ang="0">
                  <a:pos x="350" y="139"/>
                </a:cxn>
                <a:cxn ang="0">
                  <a:pos x="293" y="95"/>
                </a:cxn>
                <a:cxn ang="0">
                  <a:pos x="232" y="123"/>
                </a:cxn>
                <a:cxn ang="0">
                  <a:pos x="192" y="123"/>
                </a:cxn>
                <a:cxn ang="0">
                  <a:pos x="176" y="36"/>
                </a:cxn>
                <a:cxn ang="0">
                  <a:pos x="111" y="15"/>
                </a:cxn>
              </a:cxnLst>
              <a:rect l="0" t="0" r="r" b="b"/>
              <a:pathLst>
                <a:path w="946" h="593">
                  <a:moveTo>
                    <a:pt x="111" y="15"/>
                  </a:moveTo>
                  <a:lnTo>
                    <a:pt x="101" y="17"/>
                  </a:lnTo>
                  <a:lnTo>
                    <a:pt x="79" y="2"/>
                  </a:lnTo>
                  <a:lnTo>
                    <a:pt x="60" y="0"/>
                  </a:lnTo>
                  <a:lnTo>
                    <a:pt x="27" y="11"/>
                  </a:lnTo>
                  <a:lnTo>
                    <a:pt x="27" y="21"/>
                  </a:lnTo>
                  <a:lnTo>
                    <a:pt x="21" y="27"/>
                  </a:lnTo>
                  <a:lnTo>
                    <a:pt x="6" y="25"/>
                  </a:lnTo>
                  <a:lnTo>
                    <a:pt x="9" y="32"/>
                  </a:lnTo>
                  <a:lnTo>
                    <a:pt x="5" y="39"/>
                  </a:lnTo>
                  <a:lnTo>
                    <a:pt x="8" y="48"/>
                  </a:lnTo>
                  <a:lnTo>
                    <a:pt x="19" y="52"/>
                  </a:lnTo>
                  <a:lnTo>
                    <a:pt x="31" y="66"/>
                  </a:lnTo>
                  <a:lnTo>
                    <a:pt x="36" y="72"/>
                  </a:lnTo>
                  <a:lnTo>
                    <a:pt x="37" y="76"/>
                  </a:lnTo>
                  <a:lnTo>
                    <a:pt x="21" y="76"/>
                  </a:lnTo>
                  <a:lnTo>
                    <a:pt x="6" y="64"/>
                  </a:lnTo>
                  <a:lnTo>
                    <a:pt x="3" y="68"/>
                  </a:lnTo>
                  <a:lnTo>
                    <a:pt x="0" y="84"/>
                  </a:lnTo>
                  <a:lnTo>
                    <a:pt x="6" y="90"/>
                  </a:lnTo>
                  <a:lnTo>
                    <a:pt x="24" y="92"/>
                  </a:lnTo>
                  <a:lnTo>
                    <a:pt x="25" y="99"/>
                  </a:lnTo>
                  <a:lnTo>
                    <a:pt x="35" y="108"/>
                  </a:lnTo>
                  <a:lnTo>
                    <a:pt x="37" y="106"/>
                  </a:lnTo>
                  <a:lnTo>
                    <a:pt x="45" y="122"/>
                  </a:lnTo>
                  <a:lnTo>
                    <a:pt x="52" y="120"/>
                  </a:lnTo>
                  <a:lnTo>
                    <a:pt x="72" y="167"/>
                  </a:lnTo>
                  <a:lnTo>
                    <a:pt x="91" y="169"/>
                  </a:lnTo>
                  <a:lnTo>
                    <a:pt x="101" y="179"/>
                  </a:lnTo>
                  <a:lnTo>
                    <a:pt x="110" y="210"/>
                  </a:lnTo>
                  <a:lnTo>
                    <a:pt x="111" y="192"/>
                  </a:lnTo>
                  <a:lnTo>
                    <a:pt x="118" y="201"/>
                  </a:lnTo>
                  <a:lnTo>
                    <a:pt x="169" y="210"/>
                  </a:lnTo>
                  <a:lnTo>
                    <a:pt x="175" y="209"/>
                  </a:lnTo>
                  <a:lnTo>
                    <a:pt x="167" y="204"/>
                  </a:lnTo>
                  <a:lnTo>
                    <a:pt x="169" y="197"/>
                  </a:lnTo>
                  <a:lnTo>
                    <a:pt x="176" y="194"/>
                  </a:lnTo>
                  <a:lnTo>
                    <a:pt x="177" y="197"/>
                  </a:lnTo>
                  <a:lnTo>
                    <a:pt x="185" y="192"/>
                  </a:lnTo>
                  <a:lnTo>
                    <a:pt x="191" y="187"/>
                  </a:lnTo>
                  <a:lnTo>
                    <a:pt x="192" y="181"/>
                  </a:lnTo>
                  <a:lnTo>
                    <a:pt x="197" y="176"/>
                  </a:lnTo>
                  <a:lnTo>
                    <a:pt x="207" y="183"/>
                  </a:lnTo>
                  <a:lnTo>
                    <a:pt x="210" y="203"/>
                  </a:lnTo>
                  <a:lnTo>
                    <a:pt x="216" y="216"/>
                  </a:lnTo>
                  <a:lnTo>
                    <a:pt x="224" y="230"/>
                  </a:lnTo>
                  <a:lnTo>
                    <a:pt x="229" y="253"/>
                  </a:lnTo>
                  <a:lnTo>
                    <a:pt x="229" y="268"/>
                  </a:lnTo>
                  <a:lnTo>
                    <a:pt x="234" y="271"/>
                  </a:lnTo>
                  <a:lnTo>
                    <a:pt x="246" y="289"/>
                  </a:lnTo>
                  <a:lnTo>
                    <a:pt x="255" y="306"/>
                  </a:lnTo>
                  <a:lnTo>
                    <a:pt x="256" y="328"/>
                  </a:lnTo>
                  <a:lnTo>
                    <a:pt x="258" y="345"/>
                  </a:lnTo>
                  <a:lnTo>
                    <a:pt x="266" y="354"/>
                  </a:lnTo>
                  <a:lnTo>
                    <a:pt x="253" y="367"/>
                  </a:lnTo>
                  <a:lnTo>
                    <a:pt x="239" y="397"/>
                  </a:lnTo>
                  <a:lnTo>
                    <a:pt x="245" y="400"/>
                  </a:lnTo>
                  <a:lnTo>
                    <a:pt x="240" y="426"/>
                  </a:lnTo>
                  <a:lnTo>
                    <a:pt x="239" y="437"/>
                  </a:lnTo>
                  <a:lnTo>
                    <a:pt x="245" y="454"/>
                  </a:lnTo>
                  <a:lnTo>
                    <a:pt x="264" y="450"/>
                  </a:lnTo>
                  <a:lnTo>
                    <a:pt x="261" y="466"/>
                  </a:lnTo>
                  <a:lnTo>
                    <a:pt x="256" y="481"/>
                  </a:lnTo>
                  <a:lnTo>
                    <a:pt x="258" y="507"/>
                  </a:lnTo>
                  <a:lnTo>
                    <a:pt x="257" y="518"/>
                  </a:lnTo>
                  <a:lnTo>
                    <a:pt x="271" y="534"/>
                  </a:lnTo>
                  <a:lnTo>
                    <a:pt x="288" y="540"/>
                  </a:lnTo>
                  <a:lnTo>
                    <a:pt x="282" y="543"/>
                  </a:lnTo>
                  <a:lnTo>
                    <a:pt x="283" y="551"/>
                  </a:lnTo>
                  <a:lnTo>
                    <a:pt x="288" y="558"/>
                  </a:lnTo>
                  <a:lnTo>
                    <a:pt x="306" y="554"/>
                  </a:lnTo>
                  <a:lnTo>
                    <a:pt x="307" y="537"/>
                  </a:lnTo>
                  <a:lnTo>
                    <a:pt x="312" y="533"/>
                  </a:lnTo>
                  <a:lnTo>
                    <a:pt x="330" y="517"/>
                  </a:lnTo>
                  <a:lnTo>
                    <a:pt x="318" y="537"/>
                  </a:lnTo>
                  <a:lnTo>
                    <a:pt x="334" y="560"/>
                  </a:lnTo>
                  <a:lnTo>
                    <a:pt x="334" y="533"/>
                  </a:lnTo>
                  <a:lnTo>
                    <a:pt x="345" y="559"/>
                  </a:lnTo>
                  <a:lnTo>
                    <a:pt x="355" y="559"/>
                  </a:lnTo>
                  <a:lnTo>
                    <a:pt x="352" y="569"/>
                  </a:lnTo>
                  <a:lnTo>
                    <a:pt x="363" y="572"/>
                  </a:lnTo>
                  <a:lnTo>
                    <a:pt x="366" y="564"/>
                  </a:lnTo>
                  <a:lnTo>
                    <a:pt x="369" y="577"/>
                  </a:lnTo>
                  <a:lnTo>
                    <a:pt x="397" y="580"/>
                  </a:lnTo>
                  <a:lnTo>
                    <a:pt x="417" y="558"/>
                  </a:lnTo>
                  <a:lnTo>
                    <a:pt x="416" y="553"/>
                  </a:lnTo>
                  <a:lnTo>
                    <a:pt x="404" y="542"/>
                  </a:lnTo>
                  <a:lnTo>
                    <a:pt x="407" y="529"/>
                  </a:lnTo>
                  <a:lnTo>
                    <a:pt x="404" y="529"/>
                  </a:lnTo>
                  <a:lnTo>
                    <a:pt x="412" y="527"/>
                  </a:lnTo>
                  <a:lnTo>
                    <a:pt x="419" y="531"/>
                  </a:lnTo>
                  <a:lnTo>
                    <a:pt x="418" y="517"/>
                  </a:lnTo>
                  <a:lnTo>
                    <a:pt x="425" y="540"/>
                  </a:lnTo>
                  <a:lnTo>
                    <a:pt x="431" y="550"/>
                  </a:lnTo>
                  <a:lnTo>
                    <a:pt x="441" y="531"/>
                  </a:lnTo>
                  <a:lnTo>
                    <a:pt x="443" y="517"/>
                  </a:lnTo>
                  <a:lnTo>
                    <a:pt x="447" y="518"/>
                  </a:lnTo>
                  <a:lnTo>
                    <a:pt x="456" y="528"/>
                  </a:lnTo>
                  <a:lnTo>
                    <a:pt x="456" y="538"/>
                  </a:lnTo>
                  <a:lnTo>
                    <a:pt x="452" y="561"/>
                  </a:lnTo>
                  <a:lnTo>
                    <a:pt x="451" y="585"/>
                  </a:lnTo>
                  <a:lnTo>
                    <a:pt x="466" y="591"/>
                  </a:lnTo>
                  <a:lnTo>
                    <a:pt x="474" y="585"/>
                  </a:lnTo>
                  <a:lnTo>
                    <a:pt x="486" y="591"/>
                  </a:lnTo>
                  <a:lnTo>
                    <a:pt x="493" y="583"/>
                  </a:lnTo>
                  <a:lnTo>
                    <a:pt x="497" y="593"/>
                  </a:lnTo>
                  <a:lnTo>
                    <a:pt x="516" y="588"/>
                  </a:lnTo>
                  <a:lnTo>
                    <a:pt x="517" y="575"/>
                  </a:lnTo>
                  <a:lnTo>
                    <a:pt x="525" y="575"/>
                  </a:lnTo>
                  <a:lnTo>
                    <a:pt x="524" y="588"/>
                  </a:lnTo>
                  <a:lnTo>
                    <a:pt x="533" y="591"/>
                  </a:lnTo>
                  <a:lnTo>
                    <a:pt x="554" y="592"/>
                  </a:lnTo>
                  <a:lnTo>
                    <a:pt x="560" y="587"/>
                  </a:lnTo>
                  <a:lnTo>
                    <a:pt x="559" y="579"/>
                  </a:lnTo>
                  <a:lnTo>
                    <a:pt x="553" y="566"/>
                  </a:lnTo>
                  <a:lnTo>
                    <a:pt x="557" y="579"/>
                  </a:lnTo>
                  <a:lnTo>
                    <a:pt x="572" y="588"/>
                  </a:lnTo>
                  <a:lnTo>
                    <a:pt x="579" y="580"/>
                  </a:lnTo>
                  <a:lnTo>
                    <a:pt x="583" y="566"/>
                  </a:lnTo>
                  <a:lnTo>
                    <a:pt x="590" y="579"/>
                  </a:lnTo>
                  <a:lnTo>
                    <a:pt x="594" y="592"/>
                  </a:lnTo>
                  <a:lnTo>
                    <a:pt x="613" y="588"/>
                  </a:lnTo>
                  <a:lnTo>
                    <a:pt x="621" y="575"/>
                  </a:lnTo>
                  <a:lnTo>
                    <a:pt x="621" y="549"/>
                  </a:lnTo>
                  <a:lnTo>
                    <a:pt x="634" y="581"/>
                  </a:lnTo>
                  <a:lnTo>
                    <a:pt x="640" y="585"/>
                  </a:lnTo>
                  <a:lnTo>
                    <a:pt x="643" y="576"/>
                  </a:lnTo>
                  <a:lnTo>
                    <a:pt x="651" y="566"/>
                  </a:lnTo>
                  <a:lnTo>
                    <a:pt x="649" y="551"/>
                  </a:lnTo>
                  <a:lnTo>
                    <a:pt x="650" y="543"/>
                  </a:lnTo>
                  <a:lnTo>
                    <a:pt x="651" y="556"/>
                  </a:lnTo>
                  <a:lnTo>
                    <a:pt x="658" y="580"/>
                  </a:lnTo>
                  <a:lnTo>
                    <a:pt x="682" y="580"/>
                  </a:lnTo>
                  <a:lnTo>
                    <a:pt x="730" y="569"/>
                  </a:lnTo>
                  <a:lnTo>
                    <a:pt x="747" y="532"/>
                  </a:lnTo>
                  <a:lnTo>
                    <a:pt x="737" y="521"/>
                  </a:lnTo>
                  <a:lnTo>
                    <a:pt x="731" y="505"/>
                  </a:lnTo>
                  <a:lnTo>
                    <a:pt x="728" y="497"/>
                  </a:lnTo>
                  <a:lnTo>
                    <a:pt x="739" y="504"/>
                  </a:lnTo>
                  <a:lnTo>
                    <a:pt x="746" y="518"/>
                  </a:lnTo>
                  <a:lnTo>
                    <a:pt x="757" y="518"/>
                  </a:lnTo>
                  <a:lnTo>
                    <a:pt x="758" y="533"/>
                  </a:lnTo>
                  <a:lnTo>
                    <a:pt x="758" y="559"/>
                  </a:lnTo>
                  <a:lnTo>
                    <a:pt x="775" y="582"/>
                  </a:lnTo>
                  <a:lnTo>
                    <a:pt x="788" y="580"/>
                  </a:lnTo>
                  <a:lnTo>
                    <a:pt x="790" y="570"/>
                  </a:lnTo>
                  <a:lnTo>
                    <a:pt x="796" y="580"/>
                  </a:lnTo>
                  <a:lnTo>
                    <a:pt x="811" y="588"/>
                  </a:lnTo>
                  <a:lnTo>
                    <a:pt x="825" y="591"/>
                  </a:lnTo>
                  <a:lnTo>
                    <a:pt x="837" y="579"/>
                  </a:lnTo>
                  <a:lnTo>
                    <a:pt x="859" y="570"/>
                  </a:lnTo>
                  <a:lnTo>
                    <a:pt x="892" y="570"/>
                  </a:lnTo>
                  <a:lnTo>
                    <a:pt x="903" y="564"/>
                  </a:lnTo>
                  <a:lnTo>
                    <a:pt x="917" y="563"/>
                  </a:lnTo>
                  <a:lnTo>
                    <a:pt x="917" y="534"/>
                  </a:lnTo>
                  <a:lnTo>
                    <a:pt x="913" y="528"/>
                  </a:lnTo>
                  <a:lnTo>
                    <a:pt x="915" y="521"/>
                  </a:lnTo>
                  <a:lnTo>
                    <a:pt x="909" y="510"/>
                  </a:lnTo>
                  <a:lnTo>
                    <a:pt x="896" y="495"/>
                  </a:lnTo>
                  <a:lnTo>
                    <a:pt x="897" y="468"/>
                  </a:lnTo>
                  <a:lnTo>
                    <a:pt x="907" y="463"/>
                  </a:lnTo>
                  <a:lnTo>
                    <a:pt x="917" y="453"/>
                  </a:lnTo>
                  <a:lnTo>
                    <a:pt x="923" y="440"/>
                  </a:lnTo>
                  <a:lnTo>
                    <a:pt x="935" y="434"/>
                  </a:lnTo>
                  <a:lnTo>
                    <a:pt x="946" y="415"/>
                  </a:lnTo>
                  <a:lnTo>
                    <a:pt x="945" y="378"/>
                  </a:lnTo>
                  <a:lnTo>
                    <a:pt x="944" y="376"/>
                  </a:lnTo>
                  <a:lnTo>
                    <a:pt x="936" y="376"/>
                  </a:lnTo>
                  <a:lnTo>
                    <a:pt x="933" y="367"/>
                  </a:lnTo>
                  <a:lnTo>
                    <a:pt x="935" y="361"/>
                  </a:lnTo>
                  <a:lnTo>
                    <a:pt x="911" y="366"/>
                  </a:lnTo>
                  <a:lnTo>
                    <a:pt x="902" y="362"/>
                  </a:lnTo>
                  <a:lnTo>
                    <a:pt x="913" y="355"/>
                  </a:lnTo>
                  <a:lnTo>
                    <a:pt x="912" y="346"/>
                  </a:lnTo>
                  <a:lnTo>
                    <a:pt x="909" y="341"/>
                  </a:lnTo>
                  <a:lnTo>
                    <a:pt x="892" y="329"/>
                  </a:lnTo>
                  <a:lnTo>
                    <a:pt x="881" y="334"/>
                  </a:lnTo>
                  <a:lnTo>
                    <a:pt x="860" y="328"/>
                  </a:lnTo>
                  <a:lnTo>
                    <a:pt x="863" y="310"/>
                  </a:lnTo>
                  <a:lnTo>
                    <a:pt x="859" y="302"/>
                  </a:lnTo>
                  <a:lnTo>
                    <a:pt x="853" y="305"/>
                  </a:lnTo>
                  <a:lnTo>
                    <a:pt x="798" y="291"/>
                  </a:lnTo>
                  <a:lnTo>
                    <a:pt x="777" y="297"/>
                  </a:lnTo>
                  <a:lnTo>
                    <a:pt x="756" y="313"/>
                  </a:lnTo>
                  <a:lnTo>
                    <a:pt x="741" y="311"/>
                  </a:lnTo>
                  <a:lnTo>
                    <a:pt x="737" y="302"/>
                  </a:lnTo>
                  <a:lnTo>
                    <a:pt x="729" y="306"/>
                  </a:lnTo>
                  <a:lnTo>
                    <a:pt x="720" y="298"/>
                  </a:lnTo>
                  <a:lnTo>
                    <a:pt x="712" y="298"/>
                  </a:lnTo>
                  <a:lnTo>
                    <a:pt x="705" y="310"/>
                  </a:lnTo>
                  <a:lnTo>
                    <a:pt x="676" y="324"/>
                  </a:lnTo>
                  <a:lnTo>
                    <a:pt x="670" y="330"/>
                  </a:lnTo>
                  <a:lnTo>
                    <a:pt x="671" y="338"/>
                  </a:lnTo>
                  <a:lnTo>
                    <a:pt x="673" y="341"/>
                  </a:lnTo>
                  <a:lnTo>
                    <a:pt x="654" y="335"/>
                  </a:lnTo>
                  <a:lnTo>
                    <a:pt x="644" y="339"/>
                  </a:lnTo>
                  <a:lnTo>
                    <a:pt x="638" y="351"/>
                  </a:lnTo>
                  <a:lnTo>
                    <a:pt x="635" y="348"/>
                  </a:lnTo>
                  <a:lnTo>
                    <a:pt x="638" y="362"/>
                  </a:lnTo>
                  <a:lnTo>
                    <a:pt x="637" y="367"/>
                  </a:lnTo>
                  <a:lnTo>
                    <a:pt x="635" y="362"/>
                  </a:lnTo>
                  <a:lnTo>
                    <a:pt x="623" y="357"/>
                  </a:lnTo>
                  <a:lnTo>
                    <a:pt x="621" y="349"/>
                  </a:lnTo>
                  <a:lnTo>
                    <a:pt x="610" y="361"/>
                  </a:lnTo>
                  <a:lnTo>
                    <a:pt x="600" y="361"/>
                  </a:lnTo>
                  <a:lnTo>
                    <a:pt x="584" y="370"/>
                  </a:lnTo>
                  <a:lnTo>
                    <a:pt x="585" y="377"/>
                  </a:lnTo>
                  <a:lnTo>
                    <a:pt x="596" y="386"/>
                  </a:lnTo>
                  <a:lnTo>
                    <a:pt x="615" y="391"/>
                  </a:lnTo>
                  <a:lnTo>
                    <a:pt x="617" y="399"/>
                  </a:lnTo>
                  <a:lnTo>
                    <a:pt x="606" y="394"/>
                  </a:lnTo>
                  <a:lnTo>
                    <a:pt x="583" y="393"/>
                  </a:lnTo>
                  <a:lnTo>
                    <a:pt x="554" y="409"/>
                  </a:lnTo>
                  <a:lnTo>
                    <a:pt x="549" y="403"/>
                  </a:lnTo>
                  <a:lnTo>
                    <a:pt x="567" y="393"/>
                  </a:lnTo>
                  <a:lnTo>
                    <a:pt x="560" y="386"/>
                  </a:lnTo>
                  <a:lnTo>
                    <a:pt x="538" y="377"/>
                  </a:lnTo>
                  <a:lnTo>
                    <a:pt x="529" y="360"/>
                  </a:lnTo>
                  <a:lnTo>
                    <a:pt x="511" y="351"/>
                  </a:lnTo>
                  <a:lnTo>
                    <a:pt x="504" y="364"/>
                  </a:lnTo>
                  <a:lnTo>
                    <a:pt x="505" y="377"/>
                  </a:lnTo>
                  <a:lnTo>
                    <a:pt x="503" y="386"/>
                  </a:lnTo>
                  <a:lnTo>
                    <a:pt x="498" y="364"/>
                  </a:lnTo>
                  <a:lnTo>
                    <a:pt x="492" y="357"/>
                  </a:lnTo>
                  <a:lnTo>
                    <a:pt x="482" y="370"/>
                  </a:lnTo>
                  <a:lnTo>
                    <a:pt x="479" y="377"/>
                  </a:lnTo>
                  <a:lnTo>
                    <a:pt x="474" y="384"/>
                  </a:lnTo>
                  <a:lnTo>
                    <a:pt x="465" y="383"/>
                  </a:lnTo>
                  <a:lnTo>
                    <a:pt x="470" y="371"/>
                  </a:lnTo>
                  <a:lnTo>
                    <a:pt x="467" y="367"/>
                  </a:lnTo>
                  <a:lnTo>
                    <a:pt x="458" y="357"/>
                  </a:lnTo>
                  <a:lnTo>
                    <a:pt x="456" y="350"/>
                  </a:lnTo>
                  <a:lnTo>
                    <a:pt x="445" y="340"/>
                  </a:lnTo>
                  <a:lnTo>
                    <a:pt x="436" y="348"/>
                  </a:lnTo>
                  <a:lnTo>
                    <a:pt x="434" y="359"/>
                  </a:lnTo>
                  <a:lnTo>
                    <a:pt x="439" y="383"/>
                  </a:lnTo>
                  <a:lnTo>
                    <a:pt x="431" y="397"/>
                  </a:lnTo>
                  <a:lnTo>
                    <a:pt x="427" y="388"/>
                  </a:lnTo>
                  <a:lnTo>
                    <a:pt x="422" y="365"/>
                  </a:lnTo>
                  <a:lnTo>
                    <a:pt x="407" y="357"/>
                  </a:lnTo>
                  <a:lnTo>
                    <a:pt x="400" y="367"/>
                  </a:lnTo>
                  <a:lnTo>
                    <a:pt x="395" y="366"/>
                  </a:lnTo>
                  <a:lnTo>
                    <a:pt x="395" y="364"/>
                  </a:lnTo>
                  <a:lnTo>
                    <a:pt x="397" y="357"/>
                  </a:lnTo>
                  <a:lnTo>
                    <a:pt x="388" y="361"/>
                  </a:lnTo>
                  <a:lnTo>
                    <a:pt x="390" y="354"/>
                  </a:lnTo>
                  <a:lnTo>
                    <a:pt x="409" y="349"/>
                  </a:lnTo>
                  <a:lnTo>
                    <a:pt x="417" y="317"/>
                  </a:lnTo>
                  <a:lnTo>
                    <a:pt x="412" y="316"/>
                  </a:lnTo>
                  <a:lnTo>
                    <a:pt x="407" y="302"/>
                  </a:lnTo>
                  <a:lnTo>
                    <a:pt x="393" y="310"/>
                  </a:lnTo>
                  <a:lnTo>
                    <a:pt x="381" y="306"/>
                  </a:lnTo>
                  <a:lnTo>
                    <a:pt x="387" y="295"/>
                  </a:lnTo>
                  <a:lnTo>
                    <a:pt x="380" y="278"/>
                  </a:lnTo>
                  <a:lnTo>
                    <a:pt x="374" y="274"/>
                  </a:lnTo>
                  <a:lnTo>
                    <a:pt x="369" y="284"/>
                  </a:lnTo>
                  <a:lnTo>
                    <a:pt x="365" y="286"/>
                  </a:lnTo>
                  <a:lnTo>
                    <a:pt x="358" y="279"/>
                  </a:lnTo>
                  <a:lnTo>
                    <a:pt x="347" y="289"/>
                  </a:lnTo>
                  <a:lnTo>
                    <a:pt x="347" y="275"/>
                  </a:lnTo>
                  <a:lnTo>
                    <a:pt x="339" y="280"/>
                  </a:lnTo>
                  <a:lnTo>
                    <a:pt x="333" y="279"/>
                  </a:lnTo>
                  <a:lnTo>
                    <a:pt x="332" y="276"/>
                  </a:lnTo>
                  <a:lnTo>
                    <a:pt x="327" y="289"/>
                  </a:lnTo>
                  <a:lnTo>
                    <a:pt x="306" y="312"/>
                  </a:lnTo>
                  <a:lnTo>
                    <a:pt x="309" y="291"/>
                  </a:lnTo>
                  <a:lnTo>
                    <a:pt x="317" y="286"/>
                  </a:lnTo>
                  <a:lnTo>
                    <a:pt x="318" y="281"/>
                  </a:lnTo>
                  <a:lnTo>
                    <a:pt x="312" y="271"/>
                  </a:lnTo>
                  <a:lnTo>
                    <a:pt x="354" y="263"/>
                  </a:lnTo>
                  <a:lnTo>
                    <a:pt x="344" y="255"/>
                  </a:lnTo>
                  <a:lnTo>
                    <a:pt x="332" y="259"/>
                  </a:lnTo>
                  <a:lnTo>
                    <a:pt x="326" y="252"/>
                  </a:lnTo>
                  <a:lnTo>
                    <a:pt x="328" y="249"/>
                  </a:lnTo>
                  <a:lnTo>
                    <a:pt x="330" y="246"/>
                  </a:lnTo>
                  <a:lnTo>
                    <a:pt x="325" y="246"/>
                  </a:lnTo>
                  <a:lnTo>
                    <a:pt x="321" y="238"/>
                  </a:lnTo>
                  <a:lnTo>
                    <a:pt x="307" y="231"/>
                  </a:lnTo>
                  <a:lnTo>
                    <a:pt x="290" y="230"/>
                  </a:lnTo>
                  <a:lnTo>
                    <a:pt x="301" y="217"/>
                  </a:lnTo>
                  <a:lnTo>
                    <a:pt x="295" y="215"/>
                  </a:lnTo>
                  <a:lnTo>
                    <a:pt x="296" y="206"/>
                  </a:lnTo>
                  <a:lnTo>
                    <a:pt x="311" y="225"/>
                  </a:lnTo>
                  <a:lnTo>
                    <a:pt x="326" y="228"/>
                  </a:lnTo>
                  <a:lnTo>
                    <a:pt x="337" y="227"/>
                  </a:lnTo>
                  <a:lnTo>
                    <a:pt x="349" y="241"/>
                  </a:lnTo>
                  <a:lnTo>
                    <a:pt x="357" y="241"/>
                  </a:lnTo>
                  <a:lnTo>
                    <a:pt x="347" y="232"/>
                  </a:lnTo>
                  <a:lnTo>
                    <a:pt x="359" y="231"/>
                  </a:lnTo>
                  <a:lnTo>
                    <a:pt x="387" y="237"/>
                  </a:lnTo>
                  <a:lnTo>
                    <a:pt x="402" y="236"/>
                  </a:lnTo>
                  <a:lnTo>
                    <a:pt x="417" y="222"/>
                  </a:lnTo>
                  <a:lnTo>
                    <a:pt x="420" y="206"/>
                  </a:lnTo>
                  <a:lnTo>
                    <a:pt x="418" y="193"/>
                  </a:lnTo>
                  <a:lnTo>
                    <a:pt x="401" y="197"/>
                  </a:lnTo>
                  <a:lnTo>
                    <a:pt x="386" y="193"/>
                  </a:lnTo>
                  <a:lnTo>
                    <a:pt x="359" y="176"/>
                  </a:lnTo>
                  <a:lnTo>
                    <a:pt x="352" y="174"/>
                  </a:lnTo>
                  <a:lnTo>
                    <a:pt x="347" y="179"/>
                  </a:lnTo>
                  <a:lnTo>
                    <a:pt x="344" y="172"/>
                  </a:lnTo>
                  <a:lnTo>
                    <a:pt x="325" y="160"/>
                  </a:lnTo>
                  <a:lnTo>
                    <a:pt x="298" y="157"/>
                  </a:lnTo>
                  <a:lnTo>
                    <a:pt x="295" y="151"/>
                  </a:lnTo>
                  <a:lnTo>
                    <a:pt x="295" y="146"/>
                  </a:lnTo>
                  <a:lnTo>
                    <a:pt x="320" y="150"/>
                  </a:lnTo>
                  <a:lnTo>
                    <a:pt x="323" y="144"/>
                  </a:lnTo>
                  <a:lnTo>
                    <a:pt x="328" y="151"/>
                  </a:lnTo>
                  <a:lnTo>
                    <a:pt x="337" y="157"/>
                  </a:lnTo>
                  <a:lnTo>
                    <a:pt x="345" y="160"/>
                  </a:lnTo>
                  <a:lnTo>
                    <a:pt x="354" y="156"/>
                  </a:lnTo>
                  <a:lnTo>
                    <a:pt x="352" y="150"/>
                  </a:lnTo>
                  <a:lnTo>
                    <a:pt x="350" y="139"/>
                  </a:lnTo>
                  <a:lnTo>
                    <a:pt x="345" y="130"/>
                  </a:lnTo>
                  <a:lnTo>
                    <a:pt x="320" y="112"/>
                  </a:lnTo>
                  <a:lnTo>
                    <a:pt x="310" y="108"/>
                  </a:lnTo>
                  <a:lnTo>
                    <a:pt x="302" y="102"/>
                  </a:lnTo>
                  <a:lnTo>
                    <a:pt x="301" y="97"/>
                  </a:lnTo>
                  <a:lnTo>
                    <a:pt x="293" y="95"/>
                  </a:lnTo>
                  <a:lnTo>
                    <a:pt x="290" y="99"/>
                  </a:lnTo>
                  <a:lnTo>
                    <a:pt x="269" y="107"/>
                  </a:lnTo>
                  <a:lnTo>
                    <a:pt x="261" y="119"/>
                  </a:lnTo>
                  <a:lnTo>
                    <a:pt x="247" y="123"/>
                  </a:lnTo>
                  <a:lnTo>
                    <a:pt x="241" y="115"/>
                  </a:lnTo>
                  <a:lnTo>
                    <a:pt x="232" y="123"/>
                  </a:lnTo>
                  <a:lnTo>
                    <a:pt x="210" y="120"/>
                  </a:lnTo>
                  <a:lnTo>
                    <a:pt x="193" y="152"/>
                  </a:lnTo>
                  <a:lnTo>
                    <a:pt x="180" y="163"/>
                  </a:lnTo>
                  <a:lnTo>
                    <a:pt x="182" y="154"/>
                  </a:lnTo>
                  <a:lnTo>
                    <a:pt x="181" y="147"/>
                  </a:lnTo>
                  <a:lnTo>
                    <a:pt x="192" y="123"/>
                  </a:lnTo>
                  <a:lnTo>
                    <a:pt x="191" y="112"/>
                  </a:lnTo>
                  <a:lnTo>
                    <a:pt x="197" y="86"/>
                  </a:lnTo>
                  <a:lnTo>
                    <a:pt x="193" y="82"/>
                  </a:lnTo>
                  <a:lnTo>
                    <a:pt x="192" y="70"/>
                  </a:lnTo>
                  <a:lnTo>
                    <a:pt x="186" y="63"/>
                  </a:lnTo>
                  <a:lnTo>
                    <a:pt x="176" y="36"/>
                  </a:lnTo>
                  <a:lnTo>
                    <a:pt x="166" y="39"/>
                  </a:lnTo>
                  <a:lnTo>
                    <a:pt x="161" y="29"/>
                  </a:lnTo>
                  <a:lnTo>
                    <a:pt x="156" y="39"/>
                  </a:lnTo>
                  <a:lnTo>
                    <a:pt x="143" y="45"/>
                  </a:lnTo>
                  <a:lnTo>
                    <a:pt x="137" y="33"/>
                  </a:lnTo>
                  <a:lnTo>
                    <a:pt x="111" y="15"/>
                  </a:ln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 sz="1950" dirty="0">
                <a:latin typeface="Raleway Light"/>
              </a:endParaRPr>
            </a:p>
          </p:txBody>
        </p:sp>
        <p:sp>
          <p:nvSpPr>
            <p:cNvPr id="181" name="Freeform 299">
              <a:extLst>
                <a:ext uri="{FF2B5EF4-FFF2-40B4-BE49-F238E27FC236}">
                  <a16:creationId xmlns:a16="http://schemas.microsoft.com/office/drawing/2014/main" id="{D0FFA154-FF64-E65D-1D1F-199B485D8276}"/>
                </a:ext>
              </a:extLst>
            </p:cNvPr>
            <p:cNvSpPr>
              <a:spLocks noChangeAspect="1"/>
            </p:cNvSpPr>
            <p:nvPr/>
          </p:nvSpPr>
          <p:spPr bwMode="gray">
            <a:xfrm>
              <a:off x="2886017" y="1502878"/>
              <a:ext cx="89967" cy="113007"/>
            </a:xfrm>
            <a:custGeom>
              <a:avLst/>
              <a:gdLst/>
              <a:ahLst/>
              <a:cxnLst>
                <a:cxn ang="0">
                  <a:pos x="82" y="0"/>
                </a:cxn>
                <a:cxn ang="0">
                  <a:pos x="105" y="22"/>
                </a:cxn>
                <a:cxn ang="0">
                  <a:pos x="123" y="39"/>
                </a:cxn>
                <a:cxn ang="0">
                  <a:pos x="129" y="48"/>
                </a:cxn>
                <a:cxn ang="0">
                  <a:pos x="130" y="76"/>
                </a:cxn>
                <a:cxn ang="0">
                  <a:pos x="149" y="76"/>
                </a:cxn>
                <a:cxn ang="0">
                  <a:pos x="156" y="89"/>
                </a:cxn>
                <a:cxn ang="0">
                  <a:pos x="157" y="109"/>
                </a:cxn>
                <a:cxn ang="0">
                  <a:pos x="159" y="145"/>
                </a:cxn>
                <a:cxn ang="0">
                  <a:pos x="161" y="210"/>
                </a:cxn>
                <a:cxn ang="0">
                  <a:pos x="150" y="226"/>
                </a:cxn>
                <a:cxn ang="0">
                  <a:pos x="124" y="229"/>
                </a:cxn>
                <a:cxn ang="0">
                  <a:pos x="98" y="228"/>
                </a:cxn>
                <a:cxn ang="0">
                  <a:pos x="86" y="211"/>
                </a:cxn>
                <a:cxn ang="0">
                  <a:pos x="75" y="197"/>
                </a:cxn>
                <a:cxn ang="0">
                  <a:pos x="62" y="185"/>
                </a:cxn>
                <a:cxn ang="0">
                  <a:pos x="60" y="195"/>
                </a:cxn>
                <a:cxn ang="0">
                  <a:pos x="53" y="193"/>
                </a:cxn>
                <a:cxn ang="0">
                  <a:pos x="50" y="178"/>
                </a:cxn>
                <a:cxn ang="0">
                  <a:pos x="39" y="183"/>
                </a:cxn>
                <a:cxn ang="0">
                  <a:pos x="26" y="159"/>
                </a:cxn>
                <a:cxn ang="0">
                  <a:pos x="31" y="142"/>
                </a:cxn>
                <a:cxn ang="0">
                  <a:pos x="25" y="137"/>
                </a:cxn>
                <a:cxn ang="0">
                  <a:pos x="14" y="158"/>
                </a:cxn>
                <a:cxn ang="0">
                  <a:pos x="6" y="141"/>
                </a:cxn>
                <a:cxn ang="0">
                  <a:pos x="0" y="113"/>
                </a:cxn>
                <a:cxn ang="0">
                  <a:pos x="6" y="103"/>
                </a:cxn>
                <a:cxn ang="0">
                  <a:pos x="7" y="92"/>
                </a:cxn>
                <a:cxn ang="0">
                  <a:pos x="23" y="83"/>
                </a:cxn>
                <a:cxn ang="0">
                  <a:pos x="34" y="73"/>
                </a:cxn>
                <a:cxn ang="0">
                  <a:pos x="26" y="67"/>
                </a:cxn>
                <a:cxn ang="0">
                  <a:pos x="32" y="64"/>
                </a:cxn>
                <a:cxn ang="0">
                  <a:pos x="39" y="50"/>
                </a:cxn>
                <a:cxn ang="0">
                  <a:pos x="23" y="60"/>
                </a:cxn>
                <a:cxn ang="0">
                  <a:pos x="28" y="45"/>
                </a:cxn>
                <a:cxn ang="0">
                  <a:pos x="44" y="43"/>
                </a:cxn>
                <a:cxn ang="0">
                  <a:pos x="65" y="5"/>
                </a:cxn>
                <a:cxn ang="0">
                  <a:pos x="84" y="7"/>
                </a:cxn>
              </a:cxnLst>
              <a:rect l="0" t="0" r="r" b="b"/>
              <a:pathLst>
                <a:path w="163" h="229">
                  <a:moveTo>
                    <a:pt x="84" y="7"/>
                  </a:moveTo>
                  <a:lnTo>
                    <a:pt x="82" y="0"/>
                  </a:lnTo>
                  <a:lnTo>
                    <a:pt x="85" y="12"/>
                  </a:lnTo>
                  <a:lnTo>
                    <a:pt x="105" y="22"/>
                  </a:lnTo>
                  <a:lnTo>
                    <a:pt x="114" y="34"/>
                  </a:lnTo>
                  <a:lnTo>
                    <a:pt x="123" y="39"/>
                  </a:lnTo>
                  <a:lnTo>
                    <a:pt x="123" y="48"/>
                  </a:lnTo>
                  <a:lnTo>
                    <a:pt x="129" y="48"/>
                  </a:lnTo>
                  <a:lnTo>
                    <a:pt x="134" y="59"/>
                  </a:lnTo>
                  <a:lnTo>
                    <a:pt x="130" y="76"/>
                  </a:lnTo>
                  <a:lnTo>
                    <a:pt x="141" y="65"/>
                  </a:lnTo>
                  <a:lnTo>
                    <a:pt x="149" y="76"/>
                  </a:lnTo>
                  <a:lnTo>
                    <a:pt x="147" y="82"/>
                  </a:lnTo>
                  <a:lnTo>
                    <a:pt x="156" y="89"/>
                  </a:lnTo>
                  <a:lnTo>
                    <a:pt x="161" y="99"/>
                  </a:lnTo>
                  <a:lnTo>
                    <a:pt x="157" y="109"/>
                  </a:lnTo>
                  <a:lnTo>
                    <a:pt x="161" y="123"/>
                  </a:lnTo>
                  <a:lnTo>
                    <a:pt x="159" y="145"/>
                  </a:lnTo>
                  <a:lnTo>
                    <a:pt x="163" y="182"/>
                  </a:lnTo>
                  <a:lnTo>
                    <a:pt x="161" y="210"/>
                  </a:lnTo>
                  <a:lnTo>
                    <a:pt x="159" y="218"/>
                  </a:lnTo>
                  <a:lnTo>
                    <a:pt x="150" y="226"/>
                  </a:lnTo>
                  <a:lnTo>
                    <a:pt x="136" y="224"/>
                  </a:lnTo>
                  <a:lnTo>
                    <a:pt x="124" y="229"/>
                  </a:lnTo>
                  <a:lnTo>
                    <a:pt x="112" y="226"/>
                  </a:lnTo>
                  <a:lnTo>
                    <a:pt x="98" y="228"/>
                  </a:lnTo>
                  <a:lnTo>
                    <a:pt x="89" y="220"/>
                  </a:lnTo>
                  <a:lnTo>
                    <a:pt x="86" y="211"/>
                  </a:lnTo>
                  <a:lnTo>
                    <a:pt x="77" y="207"/>
                  </a:lnTo>
                  <a:lnTo>
                    <a:pt x="75" y="197"/>
                  </a:lnTo>
                  <a:lnTo>
                    <a:pt x="68" y="185"/>
                  </a:lnTo>
                  <a:lnTo>
                    <a:pt x="62" y="185"/>
                  </a:lnTo>
                  <a:lnTo>
                    <a:pt x="59" y="190"/>
                  </a:lnTo>
                  <a:lnTo>
                    <a:pt x="60" y="195"/>
                  </a:lnTo>
                  <a:lnTo>
                    <a:pt x="57" y="197"/>
                  </a:lnTo>
                  <a:lnTo>
                    <a:pt x="53" y="193"/>
                  </a:lnTo>
                  <a:lnTo>
                    <a:pt x="52" y="180"/>
                  </a:lnTo>
                  <a:lnTo>
                    <a:pt x="50" y="178"/>
                  </a:lnTo>
                  <a:lnTo>
                    <a:pt x="42" y="177"/>
                  </a:lnTo>
                  <a:lnTo>
                    <a:pt x="39" y="183"/>
                  </a:lnTo>
                  <a:lnTo>
                    <a:pt x="34" y="178"/>
                  </a:lnTo>
                  <a:lnTo>
                    <a:pt x="26" y="159"/>
                  </a:lnTo>
                  <a:lnTo>
                    <a:pt x="26" y="152"/>
                  </a:lnTo>
                  <a:lnTo>
                    <a:pt x="31" y="142"/>
                  </a:lnTo>
                  <a:lnTo>
                    <a:pt x="27" y="146"/>
                  </a:lnTo>
                  <a:lnTo>
                    <a:pt x="25" y="137"/>
                  </a:lnTo>
                  <a:lnTo>
                    <a:pt x="19" y="157"/>
                  </a:lnTo>
                  <a:lnTo>
                    <a:pt x="14" y="158"/>
                  </a:lnTo>
                  <a:lnTo>
                    <a:pt x="11" y="146"/>
                  </a:lnTo>
                  <a:lnTo>
                    <a:pt x="6" y="141"/>
                  </a:lnTo>
                  <a:lnTo>
                    <a:pt x="1" y="123"/>
                  </a:lnTo>
                  <a:lnTo>
                    <a:pt x="0" y="113"/>
                  </a:lnTo>
                  <a:lnTo>
                    <a:pt x="0" y="103"/>
                  </a:lnTo>
                  <a:lnTo>
                    <a:pt x="6" y="103"/>
                  </a:lnTo>
                  <a:lnTo>
                    <a:pt x="11" y="99"/>
                  </a:lnTo>
                  <a:lnTo>
                    <a:pt x="7" y="92"/>
                  </a:lnTo>
                  <a:lnTo>
                    <a:pt x="12" y="89"/>
                  </a:lnTo>
                  <a:lnTo>
                    <a:pt x="23" y="83"/>
                  </a:lnTo>
                  <a:lnTo>
                    <a:pt x="36" y="78"/>
                  </a:lnTo>
                  <a:lnTo>
                    <a:pt x="34" y="73"/>
                  </a:lnTo>
                  <a:lnTo>
                    <a:pt x="26" y="73"/>
                  </a:lnTo>
                  <a:lnTo>
                    <a:pt x="26" y="67"/>
                  </a:lnTo>
                  <a:lnTo>
                    <a:pt x="32" y="56"/>
                  </a:lnTo>
                  <a:lnTo>
                    <a:pt x="32" y="64"/>
                  </a:lnTo>
                  <a:lnTo>
                    <a:pt x="39" y="61"/>
                  </a:lnTo>
                  <a:lnTo>
                    <a:pt x="39" y="50"/>
                  </a:lnTo>
                  <a:lnTo>
                    <a:pt x="31" y="50"/>
                  </a:lnTo>
                  <a:lnTo>
                    <a:pt x="23" y="60"/>
                  </a:lnTo>
                  <a:lnTo>
                    <a:pt x="22" y="50"/>
                  </a:lnTo>
                  <a:lnTo>
                    <a:pt x="28" y="45"/>
                  </a:lnTo>
                  <a:lnTo>
                    <a:pt x="44" y="49"/>
                  </a:lnTo>
                  <a:lnTo>
                    <a:pt x="44" y="43"/>
                  </a:lnTo>
                  <a:lnTo>
                    <a:pt x="41" y="28"/>
                  </a:lnTo>
                  <a:lnTo>
                    <a:pt x="65" y="5"/>
                  </a:lnTo>
                  <a:lnTo>
                    <a:pt x="76" y="2"/>
                  </a:lnTo>
                  <a:lnTo>
                    <a:pt x="84" y="7"/>
                  </a:ln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 sz="1950" dirty="0">
                <a:latin typeface="Raleway Light"/>
              </a:endParaRPr>
            </a:p>
          </p:txBody>
        </p:sp>
        <p:sp>
          <p:nvSpPr>
            <p:cNvPr id="182" name="Freeform 300">
              <a:extLst>
                <a:ext uri="{FF2B5EF4-FFF2-40B4-BE49-F238E27FC236}">
                  <a16:creationId xmlns:a16="http://schemas.microsoft.com/office/drawing/2014/main" id="{7DB895F7-0FA0-2880-A5E6-6BA00190F578}"/>
                </a:ext>
              </a:extLst>
            </p:cNvPr>
            <p:cNvSpPr>
              <a:spLocks noChangeAspect="1"/>
            </p:cNvSpPr>
            <p:nvPr/>
          </p:nvSpPr>
          <p:spPr bwMode="gray">
            <a:xfrm>
              <a:off x="3164099" y="2320946"/>
              <a:ext cx="209924" cy="171967"/>
            </a:xfrm>
            <a:custGeom>
              <a:avLst/>
              <a:gdLst/>
              <a:ahLst/>
              <a:cxnLst>
                <a:cxn ang="0">
                  <a:pos x="91" y="0"/>
                </a:cxn>
                <a:cxn ang="0">
                  <a:pos x="110" y="27"/>
                </a:cxn>
                <a:cxn ang="0">
                  <a:pos x="118" y="61"/>
                </a:cxn>
                <a:cxn ang="0">
                  <a:pos x="134" y="70"/>
                </a:cxn>
                <a:cxn ang="0">
                  <a:pos x="161" y="70"/>
                </a:cxn>
                <a:cxn ang="0">
                  <a:pos x="179" y="96"/>
                </a:cxn>
                <a:cxn ang="0">
                  <a:pos x="212" y="116"/>
                </a:cxn>
                <a:cxn ang="0">
                  <a:pos x="243" y="143"/>
                </a:cxn>
                <a:cxn ang="0">
                  <a:pos x="276" y="157"/>
                </a:cxn>
                <a:cxn ang="0">
                  <a:pos x="296" y="183"/>
                </a:cxn>
                <a:cxn ang="0">
                  <a:pos x="303" y="236"/>
                </a:cxn>
                <a:cxn ang="0">
                  <a:pos x="327" y="237"/>
                </a:cxn>
                <a:cxn ang="0">
                  <a:pos x="351" y="232"/>
                </a:cxn>
                <a:cxn ang="0">
                  <a:pos x="364" y="256"/>
                </a:cxn>
                <a:cxn ang="0">
                  <a:pos x="384" y="272"/>
                </a:cxn>
                <a:cxn ang="0">
                  <a:pos x="351" y="296"/>
                </a:cxn>
                <a:cxn ang="0">
                  <a:pos x="319" y="303"/>
                </a:cxn>
                <a:cxn ang="0">
                  <a:pos x="307" y="298"/>
                </a:cxn>
                <a:cxn ang="0">
                  <a:pos x="285" y="283"/>
                </a:cxn>
                <a:cxn ang="0">
                  <a:pos x="263" y="282"/>
                </a:cxn>
                <a:cxn ang="0">
                  <a:pos x="263" y="253"/>
                </a:cxn>
                <a:cxn ang="0">
                  <a:pos x="233" y="247"/>
                </a:cxn>
                <a:cxn ang="0">
                  <a:pos x="230" y="232"/>
                </a:cxn>
                <a:cxn ang="0">
                  <a:pos x="212" y="227"/>
                </a:cxn>
                <a:cxn ang="0">
                  <a:pos x="195" y="256"/>
                </a:cxn>
                <a:cxn ang="0">
                  <a:pos x="189" y="274"/>
                </a:cxn>
                <a:cxn ang="0">
                  <a:pos x="176" y="290"/>
                </a:cxn>
                <a:cxn ang="0">
                  <a:pos x="155" y="307"/>
                </a:cxn>
                <a:cxn ang="0">
                  <a:pos x="147" y="317"/>
                </a:cxn>
                <a:cxn ang="0">
                  <a:pos x="108" y="349"/>
                </a:cxn>
                <a:cxn ang="0">
                  <a:pos x="88" y="331"/>
                </a:cxn>
                <a:cxn ang="0">
                  <a:pos x="85" y="283"/>
                </a:cxn>
                <a:cxn ang="0">
                  <a:pos x="79" y="264"/>
                </a:cxn>
                <a:cxn ang="0">
                  <a:pos x="63" y="286"/>
                </a:cxn>
                <a:cxn ang="0">
                  <a:pos x="37" y="285"/>
                </a:cxn>
                <a:cxn ang="0">
                  <a:pos x="4" y="293"/>
                </a:cxn>
                <a:cxn ang="0">
                  <a:pos x="20" y="249"/>
                </a:cxn>
                <a:cxn ang="0">
                  <a:pos x="51" y="211"/>
                </a:cxn>
                <a:cxn ang="0">
                  <a:pos x="44" y="174"/>
                </a:cxn>
                <a:cxn ang="0">
                  <a:pos x="55" y="125"/>
                </a:cxn>
                <a:cxn ang="0">
                  <a:pos x="59" y="72"/>
                </a:cxn>
                <a:cxn ang="0">
                  <a:pos x="66" y="29"/>
                </a:cxn>
              </a:cxnLst>
              <a:rect l="0" t="0" r="r" b="b"/>
              <a:pathLst>
                <a:path w="384" h="349">
                  <a:moveTo>
                    <a:pt x="77" y="14"/>
                  </a:moveTo>
                  <a:lnTo>
                    <a:pt x="86" y="1"/>
                  </a:lnTo>
                  <a:lnTo>
                    <a:pt x="91" y="0"/>
                  </a:lnTo>
                  <a:lnTo>
                    <a:pt x="93" y="11"/>
                  </a:lnTo>
                  <a:lnTo>
                    <a:pt x="106" y="10"/>
                  </a:lnTo>
                  <a:lnTo>
                    <a:pt x="110" y="27"/>
                  </a:lnTo>
                  <a:lnTo>
                    <a:pt x="119" y="38"/>
                  </a:lnTo>
                  <a:lnTo>
                    <a:pt x="114" y="48"/>
                  </a:lnTo>
                  <a:lnTo>
                    <a:pt x="118" y="61"/>
                  </a:lnTo>
                  <a:lnTo>
                    <a:pt x="120" y="81"/>
                  </a:lnTo>
                  <a:lnTo>
                    <a:pt x="129" y="85"/>
                  </a:lnTo>
                  <a:lnTo>
                    <a:pt x="134" y="70"/>
                  </a:lnTo>
                  <a:lnTo>
                    <a:pt x="142" y="57"/>
                  </a:lnTo>
                  <a:lnTo>
                    <a:pt x="150" y="59"/>
                  </a:lnTo>
                  <a:lnTo>
                    <a:pt x="161" y="70"/>
                  </a:lnTo>
                  <a:lnTo>
                    <a:pt x="169" y="72"/>
                  </a:lnTo>
                  <a:lnTo>
                    <a:pt x="168" y="89"/>
                  </a:lnTo>
                  <a:lnTo>
                    <a:pt x="179" y="96"/>
                  </a:lnTo>
                  <a:lnTo>
                    <a:pt x="207" y="100"/>
                  </a:lnTo>
                  <a:lnTo>
                    <a:pt x="209" y="108"/>
                  </a:lnTo>
                  <a:lnTo>
                    <a:pt x="212" y="116"/>
                  </a:lnTo>
                  <a:lnTo>
                    <a:pt x="222" y="127"/>
                  </a:lnTo>
                  <a:lnTo>
                    <a:pt x="233" y="132"/>
                  </a:lnTo>
                  <a:lnTo>
                    <a:pt x="243" y="143"/>
                  </a:lnTo>
                  <a:lnTo>
                    <a:pt x="255" y="151"/>
                  </a:lnTo>
                  <a:lnTo>
                    <a:pt x="265" y="148"/>
                  </a:lnTo>
                  <a:lnTo>
                    <a:pt x="276" y="157"/>
                  </a:lnTo>
                  <a:lnTo>
                    <a:pt x="286" y="161"/>
                  </a:lnTo>
                  <a:lnTo>
                    <a:pt x="290" y="172"/>
                  </a:lnTo>
                  <a:lnTo>
                    <a:pt x="296" y="183"/>
                  </a:lnTo>
                  <a:lnTo>
                    <a:pt x="301" y="213"/>
                  </a:lnTo>
                  <a:lnTo>
                    <a:pt x="307" y="222"/>
                  </a:lnTo>
                  <a:lnTo>
                    <a:pt x="303" y="236"/>
                  </a:lnTo>
                  <a:lnTo>
                    <a:pt x="308" y="239"/>
                  </a:lnTo>
                  <a:lnTo>
                    <a:pt x="319" y="236"/>
                  </a:lnTo>
                  <a:lnTo>
                    <a:pt x="327" y="237"/>
                  </a:lnTo>
                  <a:lnTo>
                    <a:pt x="329" y="240"/>
                  </a:lnTo>
                  <a:lnTo>
                    <a:pt x="343" y="227"/>
                  </a:lnTo>
                  <a:lnTo>
                    <a:pt x="351" y="232"/>
                  </a:lnTo>
                  <a:lnTo>
                    <a:pt x="356" y="240"/>
                  </a:lnTo>
                  <a:lnTo>
                    <a:pt x="362" y="245"/>
                  </a:lnTo>
                  <a:lnTo>
                    <a:pt x="364" y="256"/>
                  </a:lnTo>
                  <a:lnTo>
                    <a:pt x="362" y="260"/>
                  </a:lnTo>
                  <a:lnTo>
                    <a:pt x="383" y="266"/>
                  </a:lnTo>
                  <a:lnTo>
                    <a:pt x="384" y="272"/>
                  </a:lnTo>
                  <a:lnTo>
                    <a:pt x="376" y="274"/>
                  </a:lnTo>
                  <a:lnTo>
                    <a:pt x="360" y="291"/>
                  </a:lnTo>
                  <a:lnTo>
                    <a:pt x="351" y="296"/>
                  </a:lnTo>
                  <a:lnTo>
                    <a:pt x="343" y="307"/>
                  </a:lnTo>
                  <a:lnTo>
                    <a:pt x="335" y="309"/>
                  </a:lnTo>
                  <a:lnTo>
                    <a:pt x="319" y="303"/>
                  </a:lnTo>
                  <a:lnTo>
                    <a:pt x="314" y="298"/>
                  </a:lnTo>
                  <a:lnTo>
                    <a:pt x="313" y="295"/>
                  </a:lnTo>
                  <a:lnTo>
                    <a:pt x="307" y="298"/>
                  </a:lnTo>
                  <a:lnTo>
                    <a:pt x="302" y="288"/>
                  </a:lnTo>
                  <a:lnTo>
                    <a:pt x="293" y="285"/>
                  </a:lnTo>
                  <a:lnTo>
                    <a:pt x="285" y="283"/>
                  </a:lnTo>
                  <a:lnTo>
                    <a:pt x="280" y="280"/>
                  </a:lnTo>
                  <a:lnTo>
                    <a:pt x="275" y="283"/>
                  </a:lnTo>
                  <a:lnTo>
                    <a:pt x="263" y="282"/>
                  </a:lnTo>
                  <a:lnTo>
                    <a:pt x="260" y="275"/>
                  </a:lnTo>
                  <a:lnTo>
                    <a:pt x="265" y="264"/>
                  </a:lnTo>
                  <a:lnTo>
                    <a:pt x="263" y="253"/>
                  </a:lnTo>
                  <a:lnTo>
                    <a:pt x="255" y="249"/>
                  </a:lnTo>
                  <a:lnTo>
                    <a:pt x="236" y="244"/>
                  </a:lnTo>
                  <a:lnTo>
                    <a:pt x="233" y="247"/>
                  </a:lnTo>
                  <a:lnTo>
                    <a:pt x="233" y="249"/>
                  </a:lnTo>
                  <a:lnTo>
                    <a:pt x="225" y="245"/>
                  </a:lnTo>
                  <a:lnTo>
                    <a:pt x="230" y="232"/>
                  </a:lnTo>
                  <a:lnTo>
                    <a:pt x="236" y="226"/>
                  </a:lnTo>
                  <a:lnTo>
                    <a:pt x="233" y="222"/>
                  </a:lnTo>
                  <a:lnTo>
                    <a:pt x="212" y="227"/>
                  </a:lnTo>
                  <a:lnTo>
                    <a:pt x="198" y="233"/>
                  </a:lnTo>
                  <a:lnTo>
                    <a:pt x="198" y="239"/>
                  </a:lnTo>
                  <a:lnTo>
                    <a:pt x="195" y="256"/>
                  </a:lnTo>
                  <a:lnTo>
                    <a:pt x="198" y="263"/>
                  </a:lnTo>
                  <a:lnTo>
                    <a:pt x="196" y="274"/>
                  </a:lnTo>
                  <a:lnTo>
                    <a:pt x="189" y="274"/>
                  </a:lnTo>
                  <a:lnTo>
                    <a:pt x="185" y="281"/>
                  </a:lnTo>
                  <a:lnTo>
                    <a:pt x="178" y="283"/>
                  </a:lnTo>
                  <a:lnTo>
                    <a:pt x="176" y="290"/>
                  </a:lnTo>
                  <a:lnTo>
                    <a:pt x="171" y="296"/>
                  </a:lnTo>
                  <a:lnTo>
                    <a:pt x="162" y="296"/>
                  </a:lnTo>
                  <a:lnTo>
                    <a:pt x="155" y="307"/>
                  </a:lnTo>
                  <a:lnTo>
                    <a:pt x="151" y="315"/>
                  </a:lnTo>
                  <a:lnTo>
                    <a:pt x="147" y="314"/>
                  </a:lnTo>
                  <a:lnTo>
                    <a:pt x="147" y="317"/>
                  </a:lnTo>
                  <a:lnTo>
                    <a:pt x="145" y="325"/>
                  </a:lnTo>
                  <a:lnTo>
                    <a:pt x="137" y="335"/>
                  </a:lnTo>
                  <a:lnTo>
                    <a:pt x="108" y="349"/>
                  </a:lnTo>
                  <a:lnTo>
                    <a:pt x="104" y="345"/>
                  </a:lnTo>
                  <a:lnTo>
                    <a:pt x="97" y="349"/>
                  </a:lnTo>
                  <a:lnTo>
                    <a:pt x="88" y="331"/>
                  </a:lnTo>
                  <a:lnTo>
                    <a:pt x="86" y="309"/>
                  </a:lnTo>
                  <a:lnTo>
                    <a:pt x="87" y="290"/>
                  </a:lnTo>
                  <a:lnTo>
                    <a:pt x="85" y="283"/>
                  </a:lnTo>
                  <a:lnTo>
                    <a:pt x="83" y="269"/>
                  </a:lnTo>
                  <a:lnTo>
                    <a:pt x="82" y="259"/>
                  </a:lnTo>
                  <a:lnTo>
                    <a:pt x="79" y="264"/>
                  </a:lnTo>
                  <a:lnTo>
                    <a:pt x="76" y="281"/>
                  </a:lnTo>
                  <a:lnTo>
                    <a:pt x="69" y="281"/>
                  </a:lnTo>
                  <a:lnTo>
                    <a:pt x="63" y="286"/>
                  </a:lnTo>
                  <a:lnTo>
                    <a:pt x="47" y="286"/>
                  </a:lnTo>
                  <a:lnTo>
                    <a:pt x="43" y="283"/>
                  </a:lnTo>
                  <a:lnTo>
                    <a:pt x="37" y="285"/>
                  </a:lnTo>
                  <a:lnTo>
                    <a:pt x="23" y="295"/>
                  </a:lnTo>
                  <a:lnTo>
                    <a:pt x="8" y="299"/>
                  </a:lnTo>
                  <a:lnTo>
                    <a:pt x="4" y="293"/>
                  </a:lnTo>
                  <a:lnTo>
                    <a:pt x="0" y="283"/>
                  </a:lnTo>
                  <a:lnTo>
                    <a:pt x="12" y="256"/>
                  </a:lnTo>
                  <a:lnTo>
                    <a:pt x="20" y="249"/>
                  </a:lnTo>
                  <a:lnTo>
                    <a:pt x="32" y="245"/>
                  </a:lnTo>
                  <a:lnTo>
                    <a:pt x="51" y="223"/>
                  </a:lnTo>
                  <a:lnTo>
                    <a:pt x="51" y="211"/>
                  </a:lnTo>
                  <a:lnTo>
                    <a:pt x="48" y="206"/>
                  </a:lnTo>
                  <a:lnTo>
                    <a:pt x="47" y="182"/>
                  </a:lnTo>
                  <a:lnTo>
                    <a:pt x="44" y="174"/>
                  </a:lnTo>
                  <a:lnTo>
                    <a:pt x="47" y="158"/>
                  </a:lnTo>
                  <a:lnTo>
                    <a:pt x="53" y="141"/>
                  </a:lnTo>
                  <a:lnTo>
                    <a:pt x="55" y="125"/>
                  </a:lnTo>
                  <a:lnTo>
                    <a:pt x="55" y="121"/>
                  </a:lnTo>
                  <a:lnTo>
                    <a:pt x="58" y="110"/>
                  </a:lnTo>
                  <a:lnTo>
                    <a:pt x="59" y="72"/>
                  </a:lnTo>
                  <a:lnTo>
                    <a:pt x="59" y="60"/>
                  </a:lnTo>
                  <a:lnTo>
                    <a:pt x="63" y="49"/>
                  </a:lnTo>
                  <a:lnTo>
                    <a:pt x="66" y="29"/>
                  </a:lnTo>
                  <a:lnTo>
                    <a:pt x="72" y="19"/>
                  </a:lnTo>
                  <a:lnTo>
                    <a:pt x="77" y="14"/>
                  </a:ln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 sz="1950" dirty="0">
                <a:latin typeface="Raleway Light"/>
              </a:endParaRPr>
            </a:p>
          </p:txBody>
        </p:sp>
        <p:sp>
          <p:nvSpPr>
            <p:cNvPr id="183" name="Freeform 301">
              <a:extLst>
                <a:ext uri="{FF2B5EF4-FFF2-40B4-BE49-F238E27FC236}">
                  <a16:creationId xmlns:a16="http://schemas.microsoft.com/office/drawing/2014/main" id="{59DBFC74-558F-EDA2-5CD4-545B01B97DAC}"/>
                </a:ext>
              </a:extLst>
            </p:cNvPr>
            <p:cNvSpPr>
              <a:spLocks noChangeAspect="1"/>
            </p:cNvSpPr>
            <p:nvPr/>
          </p:nvSpPr>
          <p:spPr bwMode="gray">
            <a:xfrm>
              <a:off x="3461265" y="2153893"/>
              <a:ext cx="65432" cy="78612"/>
            </a:xfrm>
            <a:custGeom>
              <a:avLst/>
              <a:gdLst/>
              <a:ahLst/>
              <a:cxnLst>
                <a:cxn ang="0">
                  <a:pos x="52" y="4"/>
                </a:cxn>
                <a:cxn ang="0">
                  <a:pos x="56" y="0"/>
                </a:cxn>
                <a:cxn ang="0">
                  <a:pos x="59" y="5"/>
                </a:cxn>
                <a:cxn ang="0">
                  <a:pos x="65" y="11"/>
                </a:cxn>
                <a:cxn ang="0">
                  <a:pos x="75" y="3"/>
                </a:cxn>
                <a:cxn ang="0">
                  <a:pos x="87" y="5"/>
                </a:cxn>
                <a:cxn ang="0">
                  <a:pos x="92" y="17"/>
                </a:cxn>
                <a:cxn ang="0">
                  <a:pos x="100" y="19"/>
                </a:cxn>
                <a:cxn ang="0">
                  <a:pos x="111" y="17"/>
                </a:cxn>
                <a:cxn ang="0">
                  <a:pos x="119" y="33"/>
                </a:cxn>
                <a:cxn ang="0">
                  <a:pos x="120" y="49"/>
                </a:cxn>
                <a:cxn ang="0">
                  <a:pos x="119" y="74"/>
                </a:cxn>
                <a:cxn ang="0">
                  <a:pos x="122" y="97"/>
                </a:cxn>
                <a:cxn ang="0">
                  <a:pos x="119" y="119"/>
                </a:cxn>
                <a:cxn ang="0">
                  <a:pos x="104" y="139"/>
                </a:cxn>
                <a:cxn ang="0">
                  <a:pos x="88" y="151"/>
                </a:cxn>
                <a:cxn ang="0">
                  <a:pos x="39" y="161"/>
                </a:cxn>
                <a:cxn ang="0">
                  <a:pos x="33" y="158"/>
                </a:cxn>
                <a:cxn ang="0">
                  <a:pos x="17" y="153"/>
                </a:cxn>
                <a:cxn ang="0">
                  <a:pos x="6" y="132"/>
                </a:cxn>
                <a:cxn ang="0">
                  <a:pos x="1" y="110"/>
                </a:cxn>
                <a:cxn ang="0">
                  <a:pos x="0" y="90"/>
                </a:cxn>
                <a:cxn ang="0">
                  <a:pos x="2" y="72"/>
                </a:cxn>
                <a:cxn ang="0">
                  <a:pos x="8" y="62"/>
                </a:cxn>
                <a:cxn ang="0">
                  <a:pos x="13" y="46"/>
                </a:cxn>
                <a:cxn ang="0">
                  <a:pos x="22" y="27"/>
                </a:cxn>
                <a:cxn ang="0">
                  <a:pos x="33" y="13"/>
                </a:cxn>
                <a:cxn ang="0">
                  <a:pos x="44" y="10"/>
                </a:cxn>
                <a:cxn ang="0">
                  <a:pos x="52" y="4"/>
                </a:cxn>
              </a:cxnLst>
              <a:rect l="0" t="0" r="r" b="b"/>
              <a:pathLst>
                <a:path w="122" h="161">
                  <a:moveTo>
                    <a:pt x="52" y="4"/>
                  </a:moveTo>
                  <a:lnTo>
                    <a:pt x="56" y="0"/>
                  </a:lnTo>
                  <a:lnTo>
                    <a:pt x="59" y="5"/>
                  </a:lnTo>
                  <a:lnTo>
                    <a:pt x="65" y="11"/>
                  </a:lnTo>
                  <a:lnTo>
                    <a:pt x="75" y="3"/>
                  </a:lnTo>
                  <a:lnTo>
                    <a:pt x="87" y="5"/>
                  </a:lnTo>
                  <a:lnTo>
                    <a:pt x="92" y="17"/>
                  </a:lnTo>
                  <a:lnTo>
                    <a:pt x="100" y="19"/>
                  </a:lnTo>
                  <a:lnTo>
                    <a:pt x="111" y="17"/>
                  </a:lnTo>
                  <a:lnTo>
                    <a:pt x="119" y="33"/>
                  </a:lnTo>
                  <a:lnTo>
                    <a:pt x="120" y="49"/>
                  </a:lnTo>
                  <a:lnTo>
                    <a:pt x="119" y="74"/>
                  </a:lnTo>
                  <a:lnTo>
                    <a:pt x="122" y="97"/>
                  </a:lnTo>
                  <a:lnTo>
                    <a:pt x="119" y="119"/>
                  </a:lnTo>
                  <a:lnTo>
                    <a:pt x="104" y="139"/>
                  </a:lnTo>
                  <a:lnTo>
                    <a:pt x="88" y="151"/>
                  </a:lnTo>
                  <a:lnTo>
                    <a:pt x="39" y="161"/>
                  </a:lnTo>
                  <a:lnTo>
                    <a:pt x="33" y="158"/>
                  </a:lnTo>
                  <a:lnTo>
                    <a:pt x="17" y="153"/>
                  </a:lnTo>
                  <a:lnTo>
                    <a:pt x="6" y="132"/>
                  </a:lnTo>
                  <a:lnTo>
                    <a:pt x="1" y="110"/>
                  </a:lnTo>
                  <a:lnTo>
                    <a:pt x="0" y="90"/>
                  </a:lnTo>
                  <a:lnTo>
                    <a:pt x="2" y="72"/>
                  </a:lnTo>
                  <a:lnTo>
                    <a:pt x="8" y="62"/>
                  </a:lnTo>
                  <a:lnTo>
                    <a:pt x="13" y="46"/>
                  </a:lnTo>
                  <a:lnTo>
                    <a:pt x="22" y="27"/>
                  </a:lnTo>
                  <a:lnTo>
                    <a:pt x="33" y="13"/>
                  </a:lnTo>
                  <a:lnTo>
                    <a:pt x="44" y="10"/>
                  </a:lnTo>
                  <a:lnTo>
                    <a:pt x="52" y="4"/>
                  </a:ln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 sz="1950" dirty="0">
                <a:latin typeface="Raleway Light"/>
              </a:endParaRPr>
            </a:p>
          </p:txBody>
        </p:sp>
        <p:sp>
          <p:nvSpPr>
            <p:cNvPr id="184" name="Freeform 302">
              <a:extLst>
                <a:ext uri="{FF2B5EF4-FFF2-40B4-BE49-F238E27FC236}">
                  <a16:creationId xmlns:a16="http://schemas.microsoft.com/office/drawing/2014/main" id="{E3DC69F5-262C-C4A6-B43A-15EF8A36658E}"/>
                </a:ext>
              </a:extLst>
            </p:cNvPr>
            <p:cNvSpPr>
              <a:spLocks noChangeAspect="1"/>
            </p:cNvSpPr>
            <p:nvPr/>
          </p:nvSpPr>
          <p:spPr bwMode="gray">
            <a:xfrm>
              <a:off x="3352212" y="1706781"/>
              <a:ext cx="144493" cy="93353"/>
            </a:xfrm>
            <a:custGeom>
              <a:avLst/>
              <a:gdLst/>
              <a:ahLst/>
              <a:cxnLst>
                <a:cxn ang="0">
                  <a:pos x="110" y="18"/>
                </a:cxn>
                <a:cxn ang="0">
                  <a:pos x="129" y="14"/>
                </a:cxn>
                <a:cxn ang="0">
                  <a:pos x="149" y="16"/>
                </a:cxn>
                <a:cxn ang="0">
                  <a:pos x="200" y="45"/>
                </a:cxn>
                <a:cxn ang="0">
                  <a:pos x="207" y="57"/>
                </a:cxn>
                <a:cxn ang="0">
                  <a:pos x="208" y="68"/>
                </a:cxn>
                <a:cxn ang="0">
                  <a:pos x="217" y="81"/>
                </a:cxn>
                <a:cxn ang="0">
                  <a:pos x="227" y="87"/>
                </a:cxn>
                <a:cxn ang="0">
                  <a:pos x="243" y="118"/>
                </a:cxn>
                <a:cxn ang="0">
                  <a:pos x="254" y="129"/>
                </a:cxn>
                <a:cxn ang="0">
                  <a:pos x="253" y="136"/>
                </a:cxn>
                <a:cxn ang="0">
                  <a:pos x="255" y="147"/>
                </a:cxn>
                <a:cxn ang="0">
                  <a:pos x="265" y="158"/>
                </a:cxn>
                <a:cxn ang="0">
                  <a:pos x="256" y="172"/>
                </a:cxn>
                <a:cxn ang="0">
                  <a:pos x="238" y="173"/>
                </a:cxn>
                <a:cxn ang="0">
                  <a:pos x="213" y="170"/>
                </a:cxn>
                <a:cxn ang="0">
                  <a:pos x="186" y="159"/>
                </a:cxn>
                <a:cxn ang="0">
                  <a:pos x="148" y="158"/>
                </a:cxn>
                <a:cxn ang="0">
                  <a:pos x="109" y="183"/>
                </a:cxn>
                <a:cxn ang="0">
                  <a:pos x="86" y="190"/>
                </a:cxn>
                <a:cxn ang="0">
                  <a:pos x="65" y="179"/>
                </a:cxn>
                <a:cxn ang="0">
                  <a:pos x="49" y="165"/>
                </a:cxn>
                <a:cxn ang="0">
                  <a:pos x="41" y="145"/>
                </a:cxn>
                <a:cxn ang="0">
                  <a:pos x="39" y="100"/>
                </a:cxn>
                <a:cxn ang="0">
                  <a:pos x="11" y="92"/>
                </a:cxn>
                <a:cxn ang="0">
                  <a:pos x="0" y="72"/>
                </a:cxn>
                <a:cxn ang="0">
                  <a:pos x="1" y="51"/>
                </a:cxn>
                <a:cxn ang="0">
                  <a:pos x="6" y="44"/>
                </a:cxn>
                <a:cxn ang="0">
                  <a:pos x="6" y="18"/>
                </a:cxn>
                <a:cxn ang="0">
                  <a:pos x="14" y="1"/>
                </a:cxn>
                <a:cxn ang="0">
                  <a:pos x="28" y="0"/>
                </a:cxn>
                <a:cxn ang="0">
                  <a:pos x="40" y="8"/>
                </a:cxn>
                <a:cxn ang="0">
                  <a:pos x="49" y="7"/>
                </a:cxn>
                <a:cxn ang="0">
                  <a:pos x="73" y="17"/>
                </a:cxn>
                <a:cxn ang="0">
                  <a:pos x="102" y="23"/>
                </a:cxn>
                <a:cxn ang="0">
                  <a:pos x="110" y="18"/>
                </a:cxn>
              </a:cxnLst>
              <a:rect l="0" t="0" r="r" b="b"/>
              <a:pathLst>
                <a:path w="265" h="190">
                  <a:moveTo>
                    <a:pt x="110" y="18"/>
                  </a:moveTo>
                  <a:lnTo>
                    <a:pt x="129" y="14"/>
                  </a:lnTo>
                  <a:lnTo>
                    <a:pt x="149" y="16"/>
                  </a:lnTo>
                  <a:lnTo>
                    <a:pt x="200" y="45"/>
                  </a:lnTo>
                  <a:lnTo>
                    <a:pt x="207" y="57"/>
                  </a:lnTo>
                  <a:lnTo>
                    <a:pt x="208" y="68"/>
                  </a:lnTo>
                  <a:lnTo>
                    <a:pt x="217" y="81"/>
                  </a:lnTo>
                  <a:lnTo>
                    <a:pt x="227" y="87"/>
                  </a:lnTo>
                  <a:lnTo>
                    <a:pt x="243" y="118"/>
                  </a:lnTo>
                  <a:lnTo>
                    <a:pt x="254" y="129"/>
                  </a:lnTo>
                  <a:lnTo>
                    <a:pt x="253" y="136"/>
                  </a:lnTo>
                  <a:lnTo>
                    <a:pt x="255" y="147"/>
                  </a:lnTo>
                  <a:lnTo>
                    <a:pt x="265" y="158"/>
                  </a:lnTo>
                  <a:lnTo>
                    <a:pt x="256" y="172"/>
                  </a:lnTo>
                  <a:lnTo>
                    <a:pt x="238" y="173"/>
                  </a:lnTo>
                  <a:lnTo>
                    <a:pt x="213" y="170"/>
                  </a:lnTo>
                  <a:lnTo>
                    <a:pt x="186" y="159"/>
                  </a:lnTo>
                  <a:lnTo>
                    <a:pt x="148" y="158"/>
                  </a:lnTo>
                  <a:lnTo>
                    <a:pt x="109" y="183"/>
                  </a:lnTo>
                  <a:lnTo>
                    <a:pt x="86" y="190"/>
                  </a:lnTo>
                  <a:lnTo>
                    <a:pt x="65" y="179"/>
                  </a:lnTo>
                  <a:lnTo>
                    <a:pt x="49" y="165"/>
                  </a:lnTo>
                  <a:lnTo>
                    <a:pt x="41" y="145"/>
                  </a:lnTo>
                  <a:lnTo>
                    <a:pt x="39" y="100"/>
                  </a:lnTo>
                  <a:lnTo>
                    <a:pt x="11" y="92"/>
                  </a:lnTo>
                  <a:lnTo>
                    <a:pt x="0" y="72"/>
                  </a:lnTo>
                  <a:lnTo>
                    <a:pt x="1" y="51"/>
                  </a:lnTo>
                  <a:lnTo>
                    <a:pt x="6" y="44"/>
                  </a:lnTo>
                  <a:lnTo>
                    <a:pt x="6" y="18"/>
                  </a:lnTo>
                  <a:lnTo>
                    <a:pt x="14" y="1"/>
                  </a:lnTo>
                  <a:lnTo>
                    <a:pt x="28" y="0"/>
                  </a:lnTo>
                  <a:lnTo>
                    <a:pt x="40" y="8"/>
                  </a:lnTo>
                  <a:lnTo>
                    <a:pt x="49" y="7"/>
                  </a:lnTo>
                  <a:lnTo>
                    <a:pt x="73" y="17"/>
                  </a:lnTo>
                  <a:lnTo>
                    <a:pt x="102" y="23"/>
                  </a:lnTo>
                  <a:lnTo>
                    <a:pt x="110" y="18"/>
                  </a:ln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 sz="1950" dirty="0">
                <a:latin typeface="Raleway Light"/>
              </a:endParaRPr>
            </a:p>
          </p:txBody>
        </p:sp>
        <p:sp>
          <p:nvSpPr>
            <p:cNvPr id="185" name="Freeform 303">
              <a:extLst>
                <a:ext uri="{FF2B5EF4-FFF2-40B4-BE49-F238E27FC236}">
                  <a16:creationId xmlns:a16="http://schemas.microsoft.com/office/drawing/2014/main" id="{F3F8B104-C486-1ADB-CB02-5E959B49D0DA}"/>
                </a:ext>
              </a:extLst>
            </p:cNvPr>
            <p:cNvSpPr>
              <a:spLocks noChangeAspect="1"/>
            </p:cNvSpPr>
            <p:nvPr/>
          </p:nvSpPr>
          <p:spPr bwMode="gray">
            <a:xfrm>
              <a:off x="3076858" y="1694499"/>
              <a:ext cx="861507" cy="874571"/>
            </a:xfrm>
            <a:custGeom>
              <a:avLst/>
              <a:gdLst/>
              <a:ahLst/>
              <a:cxnLst>
                <a:cxn ang="0">
                  <a:pos x="1131" y="1671"/>
                </a:cxn>
                <a:cxn ang="0">
                  <a:pos x="1196" y="1735"/>
                </a:cxn>
                <a:cxn ang="0">
                  <a:pos x="1317" y="1753"/>
                </a:cxn>
                <a:cxn ang="0">
                  <a:pos x="1220" y="1622"/>
                </a:cxn>
                <a:cxn ang="0">
                  <a:pos x="1258" y="1612"/>
                </a:cxn>
                <a:cxn ang="0">
                  <a:pos x="1376" y="1663"/>
                </a:cxn>
                <a:cxn ang="0">
                  <a:pos x="1400" y="1662"/>
                </a:cxn>
                <a:cxn ang="0">
                  <a:pos x="1406" y="1612"/>
                </a:cxn>
                <a:cxn ang="0">
                  <a:pos x="1383" y="1464"/>
                </a:cxn>
                <a:cxn ang="0">
                  <a:pos x="1312" y="1405"/>
                </a:cxn>
                <a:cxn ang="0">
                  <a:pos x="1253" y="1334"/>
                </a:cxn>
                <a:cxn ang="0">
                  <a:pos x="1242" y="1240"/>
                </a:cxn>
                <a:cxn ang="0">
                  <a:pos x="1265" y="1192"/>
                </a:cxn>
                <a:cxn ang="0">
                  <a:pos x="1384" y="1340"/>
                </a:cxn>
                <a:cxn ang="0">
                  <a:pos x="1470" y="1359"/>
                </a:cxn>
                <a:cxn ang="0">
                  <a:pos x="1512" y="1254"/>
                </a:cxn>
                <a:cxn ang="0">
                  <a:pos x="1581" y="1182"/>
                </a:cxn>
                <a:cxn ang="0">
                  <a:pos x="1471" y="1095"/>
                </a:cxn>
                <a:cxn ang="0">
                  <a:pos x="1374" y="1010"/>
                </a:cxn>
                <a:cxn ang="0">
                  <a:pos x="1283" y="958"/>
                </a:cxn>
                <a:cxn ang="0">
                  <a:pos x="1226" y="870"/>
                </a:cxn>
                <a:cxn ang="0">
                  <a:pos x="1248" y="812"/>
                </a:cxn>
                <a:cxn ang="0">
                  <a:pos x="1178" y="743"/>
                </a:cxn>
                <a:cxn ang="0">
                  <a:pos x="1201" y="661"/>
                </a:cxn>
                <a:cxn ang="0">
                  <a:pos x="1190" y="606"/>
                </a:cxn>
                <a:cxn ang="0">
                  <a:pos x="1102" y="546"/>
                </a:cxn>
                <a:cxn ang="0">
                  <a:pos x="1018" y="500"/>
                </a:cxn>
                <a:cxn ang="0">
                  <a:pos x="928" y="454"/>
                </a:cxn>
                <a:cxn ang="0">
                  <a:pos x="867" y="385"/>
                </a:cxn>
                <a:cxn ang="0">
                  <a:pos x="828" y="289"/>
                </a:cxn>
                <a:cxn ang="0">
                  <a:pos x="618" y="285"/>
                </a:cxn>
                <a:cxn ang="0">
                  <a:pos x="503" y="357"/>
                </a:cxn>
                <a:cxn ang="0">
                  <a:pos x="510" y="176"/>
                </a:cxn>
                <a:cxn ang="0">
                  <a:pos x="390" y="33"/>
                </a:cxn>
                <a:cxn ang="0">
                  <a:pos x="291" y="94"/>
                </a:cxn>
                <a:cxn ang="0">
                  <a:pos x="293" y="177"/>
                </a:cxn>
                <a:cxn ang="0">
                  <a:pos x="279" y="274"/>
                </a:cxn>
                <a:cxn ang="0">
                  <a:pos x="280" y="406"/>
                </a:cxn>
                <a:cxn ang="0">
                  <a:pos x="277" y="485"/>
                </a:cxn>
                <a:cxn ang="0">
                  <a:pos x="281" y="460"/>
                </a:cxn>
                <a:cxn ang="0">
                  <a:pos x="222" y="102"/>
                </a:cxn>
                <a:cxn ang="0">
                  <a:pos x="75" y="101"/>
                </a:cxn>
                <a:cxn ang="0">
                  <a:pos x="7" y="274"/>
                </a:cxn>
                <a:cxn ang="0">
                  <a:pos x="115" y="476"/>
                </a:cxn>
                <a:cxn ang="0">
                  <a:pos x="83" y="602"/>
                </a:cxn>
                <a:cxn ang="0">
                  <a:pos x="265" y="682"/>
                </a:cxn>
                <a:cxn ang="0">
                  <a:pos x="448" y="709"/>
                </a:cxn>
                <a:cxn ang="0">
                  <a:pos x="549" y="682"/>
                </a:cxn>
                <a:cxn ang="0">
                  <a:pos x="658" y="638"/>
                </a:cxn>
                <a:cxn ang="0">
                  <a:pos x="750" y="759"/>
                </a:cxn>
                <a:cxn ang="0">
                  <a:pos x="849" y="829"/>
                </a:cxn>
                <a:cxn ang="0">
                  <a:pos x="912" y="949"/>
                </a:cxn>
                <a:cxn ang="0">
                  <a:pos x="951" y="1121"/>
                </a:cxn>
                <a:cxn ang="0">
                  <a:pos x="908" y="1313"/>
                </a:cxn>
                <a:cxn ang="0">
                  <a:pos x="743" y="1348"/>
                </a:cxn>
                <a:cxn ang="0">
                  <a:pos x="668" y="1462"/>
                </a:cxn>
                <a:cxn ang="0">
                  <a:pos x="780" y="1452"/>
                </a:cxn>
                <a:cxn ang="0">
                  <a:pos x="846" y="1419"/>
                </a:cxn>
                <a:cxn ang="0">
                  <a:pos x="919" y="1456"/>
                </a:cxn>
                <a:cxn ang="0">
                  <a:pos x="968" y="1547"/>
                </a:cxn>
                <a:cxn ang="0">
                  <a:pos x="1003" y="1593"/>
                </a:cxn>
              </a:cxnLst>
              <a:rect l="0" t="0" r="r" b="b"/>
              <a:pathLst>
                <a:path w="1581" h="1779">
                  <a:moveTo>
                    <a:pt x="1037" y="1646"/>
                  </a:moveTo>
                  <a:lnTo>
                    <a:pt x="1053" y="1650"/>
                  </a:lnTo>
                  <a:lnTo>
                    <a:pt x="1071" y="1657"/>
                  </a:lnTo>
                  <a:lnTo>
                    <a:pt x="1072" y="1665"/>
                  </a:lnTo>
                  <a:lnTo>
                    <a:pt x="1078" y="1665"/>
                  </a:lnTo>
                  <a:lnTo>
                    <a:pt x="1091" y="1673"/>
                  </a:lnTo>
                  <a:lnTo>
                    <a:pt x="1102" y="1667"/>
                  </a:lnTo>
                  <a:lnTo>
                    <a:pt x="1109" y="1654"/>
                  </a:lnTo>
                  <a:lnTo>
                    <a:pt x="1111" y="1659"/>
                  </a:lnTo>
                  <a:lnTo>
                    <a:pt x="1109" y="1672"/>
                  </a:lnTo>
                  <a:lnTo>
                    <a:pt x="1118" y="1677"/>
                  </a:lnTo>
                  <a:lnTo>
                    <a:pt x="1121" y="1668"/>
                  </a:lnTo>
                  <a:lnTo>
                    <a:pt x="1131" y="1671"/>
                  </a:lnTo>
                  <a:lnTo>
                    <a:pt x="1137" y="1667"/>
                  </a:lnTo>
                  <a:lnTo>
                    <a:pt x="1135" y="1678"/>
                  </a:lnTo>
                  <a:lnTo>
                    <a:pt x="1138" y="1688"/>
                  </a:lnTo>
                  <a:lnTo>
                    <a:pt x="1145" y="1688"/>
                  </a:lnTo>
                  <a:lnTo>
                    <a:pt x="1148" y="1693"/>
                  </a:lnTo>
                  <a:lnTo>
                    <a:pt x="1150" y="1703"/>
                  </a:lnTo>
                  <a:lnTo>
                    <a:pt x="1159" y="1716"/>
                  </a:lnTo>
                  <a:lnTo>
                    <a:pt x="1170" y="1720"/>
                  </a:lnTo>
                  <a:lnTo>
                    <a:pt x="1175" y="1708"/>
                  </a:lnTo>
                  <a:lnTo>
                    <a:pt x="1175" y="1720"/>
                  </a:lnTo>
                  <a:lnTo>
                    <a:pt x="1181" y="1722"/>
                  </a:lnTo>
                  <a:lnTo>
                    <a:pt x="1185" y="1730"/>
                  </a:lnTo>
                  <a:lnTo>
                    <a:pt x="1196" y="1735"/>
                  </a:lnTo>
                  <a:lnTo>
                    <a:pt x="1205" y="1732"/>
                  </a:lnTo>
                  <a:lnTo>
                    <a:pt x="1213" y="1740"/>
                  </a:lnTo>
                  <a:lnTo>
                    <a:pt x="1236" y="1741"/>
                  </a:lnTo>
                  <a:lnTo>
                    <a:pt x="1238" y="1748"/>
                  </a:lnTo>
                  <a:lnTo>
                    <a:pt x="1249" y="1758"/>
                  </a:lnTo>
                  <a:lnTo>
                    <a:pt x="1254" y="1759"/>
                  </a:lnTo>
                  <a:lnTo>
                    <a:pt x="1267" y="1758"/>
                  </a:lnTo>
                  <a:lnTo>
                    <a:pt x="1280" y="1751"/>
                  </a:lnTo>
                  <a:lnTo>
                    <a:pt x="1306" y="1779"/>
                  </a:lnTo>
                  <a:lnTo>
                    <a:pt x="1325" y="1776"/>
                  </a:lnTo>
                  <a:lnTo>
                    <a:pt x="1323" y="1768"/>
                  </a:lnTo>
                  <a:lnTo>
                    <a:pt x="1317" y="1759"/>
                  </a:lnTo>
                  <a:lnTo>
                    <a:pt x="1317" y="1753"/>
                  </a:lnTo>
                  <a:lnTo>
                    <a:pt x="1320" y="1747"/>
                  </a:lnTo>
                  <a:lnTo>
                    <a:pt x="1322" y="1735"/>
                  </a:lnTo>
                  <a:lnTo>
                    <a:pt x="1319" y="1726"/>
                  </a:lnTo>
                  <a:lnTo>
                    <a:pt x="1301" y="1705"/>
                  </a:lnTo>
                  <a:lnTo>
                    <a:pt x="1285" y="1692"/>
                  </a:lnTo>
                  <a:lnTo>
                    <a:pt x="1279" y="1683"/>
                  </a:lnTo>
                  <a:lnTo>
                    <a:pt x="1270" y="1679"/>
                  </a:lnTo>
                  <a:lnTo>
                    <a:pt x="1253" y="1665"/>
                  </a:lnTo>
                  <a:lnTo>
                    <a:pt x="1249" y="1652"/>
                  </a:lnTo>
                  <a:lnTo>
                    <a:pt x="1236" y="1645"/>
                  </a:lnTo>
                  <a:lnTo>
                    <a:pt x="1236" y="1633"/>
                  </a:lnTo>
                  <a:lnTo>
                    <a:pt x="1224" y="1635"/>
                  </a:lnTo>
                  <a:lnTo>
                    <a:pt x="1220" y="1622"/>
                  </a:lnTo>
                  <a:lnTo>
                    <a:pt x="1216" y="1619"/>
                  </a:lnTo>
                  <a:lnTo>
                    <a:pt x="1213" y="1622"/>
                  </a:lnTo>
                  <a:lnTo>
                    <a:pt x="1210" y="1618"/>
                  </a:lnTo>
                  <a:lnTo>
                    <a:pt x="1188" y="1587"/>
                  </a:lnTo>
                  <a:lnTo>
                    <a:pt x="1178" y="1577"/>
                  </a:lnTo>
                  <a:lnTo>
                    <a:pt x="1167" y="1557"/>
                  </a:lnTo>
                  <a:lnTo>
                    <a:pt x="1180" y="1552"/>
                  </a:lnTo>
                  <a:lnTo>
                    <a:pt x="1197" y="1565"/>
                  </a:lnTo>
                  <a:lnTo>
                    <a:pt x="1216" y="1587"/>
                  </a:lnTo>
                  <a:lnTo>
                    <a:pt x="1231" y="1590"/>
                  </a:lnTo>
                  <a:lnTo>
                    <a:pt x="1227" y="1579"/>
                  </a:lnTo>
                  <a:lnTo>
                    <a:pt x="1236" y="1576"/>
                  </a:lnTo>
                  <a:lnTo>
                    <a:pt x="1258" y="1612"/>
                  </a:lnTo>
                  <a:lnTo>
                    <a:pt x="1269" y="1618"/>
                  </a:lnTo>
                  <a:lnTo>
                    <a:pt x="1280" y="1619"/>
                  </a:lnTo>
                  <a:lnTo>
                    <a:pt x="1287" y="1641"/>
                  </a:lnTo>
                  <a:lnTo>
                    <a:pt x="1318" y="1641"/>
                  </a:lnTo>
                  <a:lnTo>
                    <a:pt x="1330" y="1657"/>
                  </a:lnTo>
                  <a:lnTo>
                    <a:pt x="1335" y="1649"/>
                  </a:lnTo>
                  <a:lnTo>
                    <a:pt x="1341" y="1654"/>
                  </a:lnTo>
                  <a:lnTo>
                    <a:pt x="1350" y="1657"/>
                  </a:lnTo>
                  <a:lnTo>
                    <a:pt x="1356" y="1649"/>
                  </a:lnTo>
                  <a:lnTo>
                    <a:pt x="1360" y="1651"/>
                  </a:lnTo>
                  <a:lnTo>
                    <a:pt x="1361" y="1657"/>
                  </a:lnTo>
                  <a:lnTo>
                    <a:pt x="1367" y="1668"/>
                  </a:lnTo>
                  <a:lnTo>
                    <a:pt x="1376" y="1663"/>
                  </a:lnTo>
                  <a:lnTo>
                    <a:pt x="1376" y="1670"/>
                  </a:lnTo>
                  <a:lnTo>
                    <a:pt x="1372" y="1679"/>
                  </a:lnTo>
                  <a:lnTo>
                    <a:pt x="1371" y="1684"/>
                  </a:lnTo>
                  <a:lnTo>
                    <a:pt x="1382" y="1690"/>
                  </a:lnTo>
                  <a:lnTo>
                    <a:pt x="1387" y="1700"/>
                  </a:lnTo>
                  <a:lnTo>
                    <a:pt x="1394" y="1698"/>
                  </a:lnTo>
                  <a:lnTo>
                    <a:pt x="1390" y="1690"/>
                  </a:lnTo>
                  <a:lnTo>
                    <a:pt x="1389" y="1683"/>
                  </a:lnTo>
                  <a:lnTo>
                    <a:pt x="1382" y="1666"/>
                  </a:lnTo>
                  <a:lnTo>
                    <a:pt x="1380" y="1659"/>
                  </a:lnTo>
                  <a:lnTo>
                    <a:pt x="1384" y="1651"/>
                  </a:lnTo>
                  <a:lnTo>
                    <a:pt x="1393" y="1654"/>
                  </a:lnTo>
                  <a:lnTo>
                    <a:pt x="1400" y="1662"/>
                  </a:lnTo>
                  <a:lnTo>
                    <a:pt x="1410" y="1665"/>
                  </a:lnTo>
                  <a:lnTo>
                    <a:pt x="1412" y="1657"/>
                  </a:lnTo>
                  <a:lnTo>
                    <a:pt x="1411" y="1651"/>
                  </a:lnTo>
                  <a:lnTo>
                    <a:pt x="1408" y="1649"/>
                  </a:lnTo>
                  <a:lnTo>
                    <a:pt x="1408" y="1645"/>
                  </a:lnTo>
                  <a:lnTo>
                    <a:pt x="1403" y="1643"/>
                  </a:lnTo>
                  <a:lnTo>
                    <a:pt x="1393" y="1644"/>
                  </a:lnTo>
                  <a:lnTo>
                    <a:pt x="1387" y="1625"/>
                  </a:lnTo>
                  <a:lnTo>
                    <a:pt x="1380" y="1613"/>
                  </a:lnTo>
                  <a:lnTo>
                    <a:pt x="1383" y="1606"/>
                  </a:lnTo>
                  <a:lnTo>
                    <a:pt x="1383" y="1589"/>
                  </a:lnTo>
                  <a:lnTo>
                    <a:pt x="1395" y="1598"/>
                  </a:lnTo>
                  <a:lnTo>
                    <a:pt x="1406" y="1612"/>
                  </a:lnTo>
                  <a:lnTo>
                    <a:pt x="1408" y="1607"/>
                  </a:lnTo>
                  <a:lnTo>
                    <a:pt x="1405" y="1593"/>
                  </a:lnTo>
                  <a:lnTo>
                    <a:pt x="1409" y="1589"/>
                  </a:lnTo>
                  <a:lnTo>
                    <a:pt x="1409" y="1570"/>
                  </a:lnTo>
                  <a:lnTo>
                    <a:pt x="1411" y="1560"/>
                  </a:lnTo>
                  <a:lnTo>
                    <a:pt x="1405" y="1547"/>
                  </a:lnTo>
                  <a:lnTo>
                    <a:pt x="1401" y="1520"/>
                  </a:lnTo>
                  <a:lnTo>
                    <a:pt x="1388" y="1518"/>
                  </a:lnTo>
                  <a:lnTo>
                    <a:pt x="1374" y="1511"/>
                  </a:lnTo>
                  <a:lnTo>
                    <a:pt x="1368" y="1505"/>
                  </a:lnTo>
                  <a:lnTo>
                    <a:pt x="1367" y="1485"/>
                  </a:lnTo>
                  <a:lnTo>
                    <a:pt x="1379" y="1482"/>
                  </a:lnTo>
                  <a:lnTo>
                    <a:pt x="1383" y="1464"/>
                  </a:lnTo>
                  <a:lnTo>
                    <a:pt x="1380" y="1450"/>
                  </a:lnTo>
                  <a:lnTo>
                    <a:pt x="1367" y="1453"/>
                  </a:lnTo>
                  <a:lnTo>
                    <a:pt x="1368" y="1445"/>
                  </a:lnTo>
                  <a:lnTo>
                    <a:pt x="1366" y="1436"/>
                  </a:lnTo>
                  <a:lnTo>
                    <a:pt x="1362" y="1434"/>
                  </a:lnTo>
                  <a:lnTo>
                    <a:pt x="1346" y="1447"/>
                  </a:lnTo>
                  <a:lnTo>
                    <a:pt x="1346" y="1425"/>
                  </a:lnTo>
                  <a:lnTo>
                    <a:pt x="1344" y="1414"/>
                  </a:lnTo>
                  <a:lnTo>
                    <a:pt x="1331" y="1413"/>
                  </a:lnTo>
                  <a:lnTo>
                    <a:pt x="1315" y="1426"/>
                  </a:lnTo>
                  <a:lnTo>
                    <a:pt x="1308" y="1420"/>
                  </a:lnTo>
                  <a:lnTo>
                    <a:pt x="1320" y="1404"/>
                  </a:lnTo>
                  <a:lnTo>
                    <a:pt x="1312" y="1405"/>
                  </a:lnTo>
                  <a:lnTo>
                    <a:pt x="1299" y="1402"/>
                  </a:lnTo>
                  <a:lnTo>
                    <a:pt x="1291" y="1404"/>
                  </a:lnTo>
                  <a:lnTo>
                    <a:pt x="1288" y="1421"/>
                  </a:lnTo>
                  <a:lnTo>
                    <a:pt x="1283" y="1402"/>
                  </a:lnTo>
                  <a:lnTo>
                    <a:pt x="1275" y="1388"/>
                  </a:lnTo>
                  <a:lnTo>
                    <a:pt x="1275" y="1382"/>
                  </a:lnTo>
                  <a:lnTo>
                    <a:pt x="1271" y="1371"/>
                  </a:lnTo>
                  <a:lnTo>
                    <a:pt x="1258" y="1367"/>
                  </a:lnTo>
                  <a:lnTo>
                    <a:pt x="1258" y="1363"/>
                  </a:lnTo>
                  <a:lnTo>
                    <a:pt x="1263" y="1354"/>
                  </a:lnTo>
                  <a:lnTo>
                    <a:pt x="1256" y="1347"/>
                  </a:lnTo>
                  <a:lnTo>
                    <a:pt x="1263" y="1344"/>
                  </a:lnTo>
                  <a:lnTo>
                    <a:pt x="1253" y="1334"/>
                  </a:lnTo>
                  <a:lnTo>
                    <a:pt x="1252" y="1326"/>
                  </a:lnTo>
                  <a:lnTo>
                    <a:pt x="1256" y="1316"/>
                  </a:lnTo>
                  <a:lnTo>
                    <a:pt x="1240" y="1311"/>
                  </a:lnTo>
                  <a:lnTo>
                    <a:pt x="1221" y="1321"/>
                  </a:lnTo>
                  <a:lnTo>
                    <a:pt x="1220" y="1316"/>
                  </a:lnTo>
                  <a:lnTo>
                    <a:pt x="1224" y="1299"/>
                  </a:lnTo>
                  <a:lnTo>
                    <a:pt x="1221" y="1280"/>
                  </a:lnTo>
                  <a:lnTo>
                    <a:pt x="1229" y="1278"/>
                  </a:lnTo>
                  <a:lnTo>
                    <a:pt x="1236" y="1280"/>
                  </a:lnTo>
                  <a:lnTo>
                    <a:pt x="1252" y="1272"/>
                  </a:lnTo>
                  <a:lnTo>
                    <a:pt x="1263" y="1272"/>
                  </a:lnTo>
                  <a:lnTo>
                    <a:pt x="1256" y="1254"/>
                  </a:lnTo>
                  <a:lnTo>
                    <a:pt x="1242" y="1240"/>
                  </a:lnTo>
                  <a:lnTo>
                    <a:pt x="1222" y="1236"/>
                  </a:lnTo>
                  <a:lnTo>
                    <a:pt x="1215" y="1230"/>
                  </a:lnTo>
                  <a:lnTo>
                    <a:pt x="1209" y="1211"/>
                  </a:lnTo>
                  <a:lnTo>
                    <a:pt x="1226" y="1213"/>
                  </a:lnTo>
                  <a:lnTo>
                    <a:pt x="1221" y="1203"/>
                  </a:lnTo>
                  <a:lnTo>
                    <a:pt x="1231" y="1202"/>
                  </a:lnTo>
                  <a:lnTo>
                    <a:pt x="1253" y="1224"/>
                  </a:lnTo>
                  <a:lnTo>
                    <a:pt x="1260" y="1224"/>
                  </a:lnTo>
                  <a:lnTo>
                    <a:pt x="1252" y="1204"/>
                  </a:lnTo>
                  <a:lnTo>
                    <a:pt x="1260" y="1205"/>
                  </a:lnTo>
                  <a:lnTo>
                    <a:pt x="1247" y="1192"/>
                  </a:lnTo>
                  <a:lnTo>
                    <a:pt x="1253" y="1183"/>
                  </a:lnTo>
                  <a:lnTo>
                    <a:pt x="1265" y="1192"/>
                  </a:lnTo>
                  <a:lnTo>
                    <a:pt x="1277" y="1194"/>
                  </a:lnTo>
                  <a:lnTo>
                    <a:pt x="1279" y="1211"/>
                  </a:lnTo>
                  <a:lnTo>
                    <a:pt x="1272" y="1220"/>
                  </a:lnTo>
                  <a:lnTo>
                    <a:pt x="1288" y="1224"/>
                  </a:lnTo>
                  <a:lnTo>
                    <a:pt x="1317" y="1245"/>
                  </a:lnTo>
                  <a:lnTo>
                    <a:pt x="1329" y="1251"/>
                  </a:lnTo>
                  <a:lnTo>
                    <a:pt x="1333" y="1272"/>
                  </a:lnTo>
                  <a:lnTo>
                    <a:pt x="1350" y="1272"/>
                  </a:lnTo>
                  <a:lnTo>
                    <a:pt x="1362" y="1265"/>
                  </a:lnTo>
                  <a:lnTo>
                    <a:pt x="1358" y="1283"/>
                  </a:lnTo>
                  <a:lnTo>
                    <a:pt x="1362" y="1306"/>
                  </a:lnTo>
                  <a:lnTo>
                    <a:pt x="1366" y="1315"/>
                  </a:lnTo>
                  <a:lnTo>
                    <a:pt x="1384" y="1340"/>
                  </a:lnTo>
                  <a:lnTo>
                    <a:pt x="1400" y="1332"/>
                  </a:lnTo>
                  <a:lnTo>
                    <a:pt x="1403" y="1343"/>
                  </a:lnTo>
                  <a:lnTo>
                    <a:pt x="1395" y="1359"/>
                  </a:lnTo>
                  <a:lnTo>
                    <a:pt x="1405" y="1375"/>
                  </a:lnTo>
                  <a:lnTo>
                    <a:pt x="1422" y="1365"/>
                  </a:lnTo>
                  <a:lnTo>
                    <a:pt x="1430" y="1388"/>
                  </a:lnTo>
                  <a:lnTo>
                    <a:pt x="1442" y="1380"/>
                  </a:lnTo>
                  <a:lnTo>
                    <a:pt x="1446" y="1392"/>
                  </a:lnTo>
                  <a:lnTo>
                    <a:pt x="1451" y="1403"/>
                  </a:lnTo>
                  <a:lnTo>
                    <a:pt x="1459" y="1409"/>
                  </a:lnTo>
                  <a:lnTo>
                    <a:pt x="1465" y="1386"/>
                  </a:lnTo>
                  <a:lnTo>
                    <a:pt x="1466" y="1374"/>
                  </a:lnTo>
                  <a:lnTo>
                    <a:pt x="1470" y="1359"/>
                  </a:lnTo>
                  <a:lnTo>
                    <a:pt x="1479" y="1358"/>
                  </a:lnTo>
                  <a:lnTo>
                    <a:pt x="1475" y="1339"/>
                  </a:lnTo>
                  <a:lnTo>
                    <a:pt x="1466" y="1311"/>
                  </a:lnTo>
                  <a:lnTo>
                    <a:pt x="1468" y="1297"/>
                  </a:lnTo>
                  <a:lnTo>
                    <a:pt x="1491" y="1320"/>
                  </a:lnTo>
                  <a:lnTo>
                    <a:pt x="1506" y="1321"/>
                  </a:lnTo>
                  <a:lnTo>
                    <a:pt x="1508" y="1310"/>
                  </a:lnTo>
                  <a:lnTo>
                    <a:pt x="1512" y="1299"/>
                  </a:lnTo>
                  <a:lnTo>
                    <a:pt x="1523" y="1294"/>
                  </a:lnTo>
                  <a:lnTo>
                    <a:pt x="1524" y="1269"/>
                  </a:lnTo>
                  <a:lnTo>
                    <a:pt x="1541" y="1263"/>
                  </a:lnTo>
                  <a:lnTo>
                    <a:pt x="1533" y="1251"/>
                  </a:lnTo>
                  <a:lnTo>
                    <a:pt x="1512" y="1254"/>
                  </a:lnTo>
                  <a:lnTo>
                    <a:pt x="1514" y="1241"/>
                  </a:lnTo>
                  <a:lnTo>
                    <a:pt x="1527" y="1242"/>
                  </a:lnTo>
                  <a:lnTo>
                    <a:pt x="1529" y="1229"/>
                  </a:lnTo>
                  <a:lnTo>
                    <a:pt x="1513" y="1224"/>
                  </a:lnTo>
                  <a:lnTo>
                    <a:pt x="1525" y="1218"/>
                  </a:lnTo>
                  <a:lnTo>
                    <a:pt x="1549" y="1232"/>
                  </a:lnTo>
                  <a:lnTo>
                    <a:pt x="1562" y="1232"/>
                  </a:lnTo>
                  <a:lnTo>
                    <a:pt x="1567" y="1224"/>
                  </a:lnTo>
                  <a:lnTo>
                    <a:pt x="1557" y="1211"/>
                  </a:lnTo>
                  <a:lnTo>
                    <a:pt x="1560" y="1207"/>
                  </a:lnTo>
                  <a:lnTo>
                    <a:pt x="1564" y="1197"/>
                  </a:lnTo>
                  <a:lnTo>
                    <a:pt x="1573" y="1193"/>
                  </a:lnTo>
                  <a:lnTo>
                    <a:pt x="1581" y="1182"/>
                  </a:lnTo>
                  <a:lnTo>
                    <a:pt x="1573" y="1165"/>
                  </a:lnTo>
                  <a:lnTo>
                    <a:pt x="1555" y="1144"/>
                  </a:lnTo>
                  <a:lnTo>
                    <a:pt x="1544" y="1139"/>
                  </a:lnTo>
                  <a:lnTo>
                    <a:pt x="1535" y="1132"/>
                  </a:lnTo>
                  <a:lnTo>
                    <a:pt x="1523" y="1134"/>
                  </a:lnTo>
                  <a:lnTo>
                    <a:pt x="1513" y="1130"/>
                  </a:lnTo>
                  <a:lnTo>
                    <a:pt x="1496" y="1132"/>
                  </a:lnTo>
                  <a:lnTo>
                    <a:pt x="1474" y="1144"/>
                  </a:lnTo>
                  <a:lnTo>
                    <a:pt x="1480" y="1112"/>
                  </a:lnTo>
                  <a:lnTo>
                    <a:pt x="1490" y="1100"/>
                  </a:lnTo>
                  <a:lnTo>
                    <a:pt x="1489" y="1089"/>
                  </a:lnTo>
                  <a:lnTo>
                    <a:pt x="1478" y="1087"/>
                  </a:lnTo>
                  <a:lnTo>
                    <a:pt x="1471" y="1095"/>
                  </a:lnTo>
                  <a:lnTo>
                    <a:pt x="1439" y="1100"/>
                  </a:lnTo>
                  <a:lnTo>
                    <a:pt x="1426" y="1098"/>
                  </a:lnTo>
                  <a:lnTo>
                    <a:pt x="1435" y="1091"/>
                  </a:lnTo>
                  <a:lnTo>
                    <a:pt x="1422" y="1087"/>
                  </a:lnTo>
                  <a:lnTo>
                    <a:pt x="1427" y="1081"/>
                  </a:lnTo>
                  <a:lnTo>
                    <a:pt x="1441" y="1080"/>
                  </a:lnTo>
                  <a:lnTo>
                    <a:pt x="1441" y="1070"/>
                  </a:lnTo>
                  <a:lnTo>
                    <a:pt x="1423" y="1035"/>
                  </a:lnTo>
                  <a:lnTo>
                    <a:pt x="1416" y="1022"/>
                  </a:lnTo>
                  <a:lnTo>
                    <a:pt x="1410" y="1017"/>
                  </a:lnTo>
                  <a:lnTo>
                    <a:pt x="1401" y="1011"/>
                  </a:lnTo>
                  <a:lnTo>
                    <a:pt x="1379" y="1016"/>
                  </a:lnTo>
                  <a:lnTo>
                    <a:pt x="1374" y="1010"/>
                  </a:lnTo>
                  <a:lnTo>
                    <a:pt x="1377" y="999"/>
                  </a:lnTo>
                  <a:lnTo>
                    <a:pt x="1382" y="993"/>
                  </a:lnTo>
                  <a:lnTo>
                    <a:pt x="1383" y="979"/>
                  </a:lnTo>
                  <a:lnTo>
                    <a:pt x="1363" y="984"/>
                  </a:lnTo>
                  <a:lnTo>
                    <a:pt x="1342" y="985"/>
                  </a:lnTo>
                  <a:lnTo>
                    <a:pt x="1329" y="1000"/>
                  </a:lnTo>
                  <a:lnTo>
                    <a:pt x="1323" y="989"/>
                  </a:lnTo>
                  <a:lnTo>
                    <a:pt x="1312" y="985"/>
                  </a:lnTo>
                  <a:lnTo>
                    <a:pt x="1314" y="976"/>
                  </a:lnTo>
                  <a:lnTo>
                    <a:pt x="1324" y="968"/>
                  </a:lnTo>
                  <a:lnTo>
                    <a:pt x="1315" y="952"/>
                  </a:lnTo>
                  <a:lnTo>
                    <a:pt x="1297" y="957"/>
                  </a:lnTo>
                  <a:lnTo>
                    <a:pt x="1283" y="958"/>
                  </a:lnTo>
                  <a:lnTo>
                    <a:pt x="1279" y="952"/>
                  </a:lnTo>
                  <a:lnTo>
                    <a:pt x="1285" y="940"/>
                  </a:lnTo>
                  <a:lnTo>
                    <a:pt x="1288" y="929"/>
                  </a:lnTo>
                  <a:lnTo>
                    <a:pt x="1279" y="923"/>
                  </a:lnTo>
                  <a:lnTo>
                    <a:pt x="1252" y="918"/>
                  </a:lnTo>
                  <a:lnTo>
                    <a:pt x="1216" y="908"/>
                  </a:lnTo>
                  <a:lnTo>
                    <a:pt x="1204" y="902"/>
                  </a:lnTo>
                  <a:lnTo>
                    <a:pt x="1199" y="893"/>
                  </a:lnTo>
                  <a:lnTo>
                    <a:pt x="1215" y="893"/>
                  </a:lnTo>
                  <a:lnTo>
                    <a:pt x="1216" y="885"/>
                  </a:lnTo>
                  <a:lnTo>
                    <a:pt x="1233" y="882"/>
                  </a:lnTo>
                  <a:lnTo>
                    <a:pt x="1224" y="875"/>
                  </a:lnTo>
                  <a:lnTo>
                    <a:pt x="1226" y="870"/>
                  </a:lnTo>
                  <a:lnTo>
                    <a:pt x="1209" y="852"/>
                  </a:lnTo>
                  <a:lnTo>
                    <a:pt x="1210" y="842"/>
                  </a:lnTo>
                  <a:lnTo>
                    <a:pt x="1228" y="843"/>
                  </a:lnTo>
                  <a:lnTo>
                    <a:pt x="1231" y="836"/>
                  </a:lnTo>
                  <a:lnTo>
                    <a:pt x="1220" y="826"/>
                  </a:lnTo>
                  <a:lnTo>
                    <a:pt x="1202" y="815"/>
                  </a:lnTo>
                  <a:lnTo>
                    <a:pt x="1188" y="816"/>
                  </a:lnTo>
                  <a:lnTo>
                    <a:pt x="1186" y="807"/>
                  </a:lnTo>
                  <a:lnTo>
                    <a:pt x="1202" y="804"/>
                  </a:lnTo>
                  <a:lnTo>
                    <a:pt x="1207" y="807"/>
                  </a:lnTo>
                  <a:lnTo>
                    <a:pt x="1215" y="804"/>
                  </a:lnTo>
                  <a:lnTo>
                    <a:pt x="1215" y="791"/>
                  </a:lnTo>
                  <a:lnTo>
                    <a:pt x="1248" y="812"/>
                  </a:lnTo>
                  <a:lnTo>
                    <a:pt x="1263" y="812"/>
                  </a:lnTo>
                  <a:lnTo>
                    <a:pt x="1280" y="805"/>
                  </a:lnTo>
                  <a:lnTo>
                    <a:pt x="1295" y="811"/>
                  </a:lnTo>
                  <a:lnTo>
                    <a:pt x="1299" y="802"/>
                  </a:lnTo>
                  <a:lnTo>
                    <a:pt x="1299" y="793"/>
                  </a:lnTo>
                  <a:lnTo>
                    <a:pt x="1286" y="779"/>
                  </a:lnTo>
                  <a:lnTo>
                    <a:pt x="1269" y="768"/>
                  </a:lnTo>
                  <a:lnTo>
                    <a:pt x="1249" y="766"/>
                  </a:lnTo>
                  <a:lnTo>
                    <a:pt x="1228" y="767"/>
                  </a:lnTo>
                  <a:lnTo>
                    <a:pt x="1211" y="757"/>
                  </a:lnTo>
                  <a:lnTo>
                    <a:pt x="1206" y="769"/>
                  </a:lnTo>
                  <a:lnTo>
                    <a:pt x="1191" y="752"/>
                  </a:lnTo>
                  <a:lnTo>
                    <a:pt x="1178" y="743"/>
                  </a:lnTo>
                  <a:lnTo>
                    <a:pt x="1169" y="751"/>
                  </a:lnTo>
                  <a:lnTo>
                    <a:pt x="1180" y="735"/>
                  </a:lnTo>
                  <a:lnTo>
                    <a:pt x="1201" y="736"/>
                  </a:lnTo>
                  <a:lnTo>
                    <a:pt x="1215" y="729"/>
                  </a:lnTo>
                  <a:lnTo>
                    <a:pt x="1222" y="716"/>
                  </a:lnTo>
                  <a:lnTo>
                    <a:pt x="1238" y="713"/>
                  </a:lnTo>
                  <a:lnTo>
                    <a:pt x="1258" y="723"/>
                  </a:lnTo>
                  <a:lnTo>
                    <a:pt x="1267" y="705"/>
                  </a:lnTo>
                  <a:lnTo>
                    <a:pt x="1261" y="691"/>
                  </a:lnTo>
                  <a:lnTo>
                    <a:pt x="1226" y="641"/>
                  </a:lnTo>
                  <a:lnTo>
                    <a:pt x="1207" y="632"/>
                  </a:lnTo>
                  <a:lnTo>
                    <a:pt x="1200" y="646"/>
                  </a:lnTo>
                  <a:lnTo>
                    <a:pt x="1201" y="661"/>
                  </a:lnTo>
                  <a:lnTo>
                    <a:pt x="1185" y="673"/>
                  </a:lnTo>
                  <a:lnTo>
                    <a:pt x="1178" y="688"/>
                  </a:lnTo>
                  <a:lnTo>
                    <a:pt x="1161" y="687"/>
                  </a:lnTo>
                  <a:lnTo>
                    <a:pt x="1178" y="661"/>
                  </a:lnTo>
                  <a:lnTo>
                    <a:pt x="1178" y="649"/>
                  </a:lnTo>
                  <a:lnTo>
                    <a:pt x="1142" y="651"/>
                  </a:lnTo>
                  <a:lnTo>
                    <a:pt x="1130" y="660"/>
                  </a:lnTo>
                  <a:lnTo>
                    <a:pt x="1125" y="653"/>
                  </a:lnTo>
                  <a:lnTo>
                    <a:pt x="1140" y="640"/>
                  </a:lnTo>
                  <a:lnTo>
                    <a:pt x="1169" y="628"/>
                  </a:lnTo>
                  <a:lnTo>
                    <a:pt x="1178" y="606"/>
                  </a:lnTo>
                  <a:lnTo>
                    <a:pt x="1188" y="619"/>
                  </a:lnTo>
                  <a:lnTo>
                    <a:pt x="1190" y="606"/>
                  </a:lnTo>
                  <a:lnTo>
                    <a:pt x="1190" y="585"/>
                  </a:lnTo>
                  <a:lnTo>
                    <a:pt x="1154" y="570"/>
                  </a:lnTo>
                  <a:lnTo>
                    <a:pt x="1143" y="560"/>
                  </a:lnTo>
                  <a:lnTo>
                    <a:pt x="1131" y="557"/>
                  </a:lnTo>
                  <a:lnTo>
                    <a:pt x="1111" y="563"/>
                  </a:lnTo>
                  <a:lnTo>
                    <a:pt x="1099" y="580"/>
                  </a:lnTo>
                  <a:lnTo>
                    <a:pt x="1093" y="585"/>
                  </a:lnTo>
                  <a:lnTo>
                    <a:pt x="1083" y="597"/>
                  </a:lnTo>
                  <a:lnTo>
                    <a:pt x="1083" y="591"/>
                  </a:lnTo>
                  <a:lnTo>
                    <a:pt x="1089" y="575"/>
                  </a:lnTo>
                  <a:lnTo>
                    <a:pt x="1102" y="563"/>
                  </a:lnTo>
                  <a:lnTo>
                    <a:pt x="1110" y="542"/>
                  </a:lnTo>
                  <a:lnTo>
                    <a:pt x="1102" y="546"/>
                  </a:lnTo>
                  <a:lnTo>
                    <a:pt x="1091" y="556"/>
                  </a:lnTo>
                  <a:lnTo>
                    <a:pt x="1076" y="560"/>
                  </a:lnTo>
                  <a:lnTo>
                    <a:pt x="1057" y="575"/>
                  </a:lnTo>
                  <a:lnTo>
                    <a:pt x="1059" y="564"/>
                  </a:lnTo>
                  <a:lnTo>
                    <a:pt x="1066" y="552"/>
                  </a:lnTo>
                  <a:lnTo>
                    <a:pt x="1075" y="528"/>
                  </a:lnTo>
                  <a:lnTo>
                    <a:pt x="1071" y="509"/>
                  </a:lnTo>
                  <a:lnTo>
                    <a:pt x="1060" y="506"/>
                  </a:lnTo>
                  <a:lnTo>
                    <a:pt x="1044" y="520"/>
                  </a:lnTo>
                  <a:lnTo>
                    <a:pt x="1028" y="525"/>
                  </a:lnTo>
                  <a:lnTo>
                    <a:pt x="1021" y="513"/>
                  </a:lnTo>
                  <a:lnTo>
                    <a:pt x="990" y="506"/>
                  </a:lnTo>
                  <a:lnTo>
                    <a:pt x="1018" y="500"/>
                  </a:lnTo>
                  <a:lnTo>
                    <a:pt x="1034" y="501"/>
                  </a:lnTo>
                  <a:lnTo>
                    <a:pt x="1041" y="489"/>
                  </a:lnTo>
                  <a:lnTo>
                    <a:pt x="1048" y="477"/>
                  </a:lnTo>
                  <a:lnTo>
                    <a:pt x="1041" y="455"/>
                  </a:lnTo>
                  <a:lnTo>
                    <a:pt x="1028" y="431"/>
                  </a:lnTo>
                  <a:lnTo>
                    <a:pt x="986" y="412"/>
                  </a:lnTo>
                  <a:lnTo>
                    <a:pt x="968" y="393"/>
                  </a:lnTo>
                  <a:lnTo>
                    <a:pt x="965" y="395"/>
                  </a:lnTo>
                  <a:lnTo>
                    <a:pt x="962" y="412"/>
                  </a:lnTo>
                  <a:lnTo>
                    <a:pt x="949" y="425"/>
                  </a:lnTo>
                  <a:lnTo>
                    <a:pt x="935" y="419"/>
                  </a:lnTo>
                  <a:lnTo>
                    <a:pt x="922" y="423"/>
                  </a:lnTo>
                  <a:lnTo>
                    <a:pt x="928" y="454"/>
                  </a:lnTo>
                  <a:lnTo>
                    <a:pt x="927" y="463"/>
                  </a:lnTo>
                  <a:lnTo>
                    <a:pt x="926" y="455"/>
                  </a:lnTo>
                  <a:lnTo>
                    <a:pt x="914" y="457"/>
                  </a:lnTo>
                  <a:lnTo>
                    <a:pt x="912" y="452"/>
                  </a:lnTo>
                  <a:lnTo>
                    <a:pt x="904" y="443"/>
                  </a:lnTo>
                  <a:lnTo>
                    <a:pt x="906" y="419"/>
                  </a:lnTo>
                  <a:lnTo>
                    <a:pt x="896" y="418"/>
                  </a:lnTo>
                  <a:lnTo>
                    <a:pt x="882" y="438"/>
                  </a:lnTo>
                  <a:lnTo>
                    <a:pt x="895" y="408"/>
                  </a:lnTo>
                  <a:lnTo>
                    <a:pt x="912" y="385"/>
                  </a:lnTo>
                  <a:lnTo>
                    <a:pt x="910" y="379"/>
                  </a:lnTo>
                  <a:lnTo>
                    <a:pt x="883" y="385"/>
                  </a:lnTo>
                  <a:lnTo>
                    <a:pt x="867" y="385"/>
                  </a:lnTo>
                  <a:lnTo>
                    <a:pt x="851" y="406"/>
                  </a:lnTo>
                  <a:lnTo>
                    <a:pt x="844" y="411"/>
                  </a:lnTo>
                  <a:lnTo>
                    <a:pt x="845" y="391"/>
                  </a:lnTo>
                  <a:lnTo>
                    <a:pt x="829" y="401"/>
                  </a:lnTo>
                  <a:lnTo>
                    <a:pt x="846" y="381"/>
                  </a:lnTo>
                  <a:lnTo>
                    <a:pt x="863" y="370"/>
                  </a:lnTo>
                  <a:lnTo>
                    <a:pt x="871" y="357"/>
                  </a:lnTo>
                  <a:lnTo>
                    <a:pt x="867" y="334"/>
                  </a:lnTo>
                  <a:lnTo>
                    <a:pt x="846" y="328"/>
                  </a:lnTo>
                  <a:lnTo>
                    <a:pt x="825" y="328"/>
                  </a:lnTo>
                  <a:lnTo>
                    <a:pt x="819" y="322"/>
                  </a:lnTo>
                  <a:lnTo>
                    <a:pt x="831" y="305"/>
                  </a:lnTo>
                  <a:lnTo>
                    <a:pt x="828" y="289"/>
                  </a:lnTo>
                  <a:lnTo>
                    <a:pt x="818" y="266"/>
                  </a:lnTo>
                  <a:lnTo>
                    <a:pt x="808" y="259"/>
                  </a:lnTo>
                  <a:lnTo>
                    <a:pt x="812" y="250"/>
                  </a:lnTo>
                  <a:lnTo>
                    <a:pt x="791" y="240"/>
                  </a:lnTo>
                  <a:lnTo>
                    <a:pt x="771" y="239"/>
                  </a:lnTo>
                  <a:lnTo>
                    <a:pt x="712" y="209"/>
                  </a:lnTo>
                  <a:lnTo>
                    <a:pt x="685" y="208"/>
                  </a:lnTo>
                  <a:lnTo>
                    <a:pt x="656" y="221"/>
                  </a:lnTo>
                  <a:lnTo>
                    <a:pt x="631" y="245"/>
                  </a:lnTo>
                  <a:lnTo>
                    <a:pt x="630" y="266"/>
                  </a:lnTo>
                  <a:lnTo>
                    <a:pt x="646" y="280"/>
                  </a:lnTo>
                  <a:lnTo>
                    <a:pt x="634" y="285"/>
                  </a:lnTo>
                  <a:lnTo>
                    <a:pt x="618" y="285"/>
                  </a:lnTo>
                  <a:lnTo>
                    <a:pt x="607" y="300"/>
                  </a:lnTo>
                  <a:lnTo>
                    <a:pt x="588" y="274"/>
                  </a:lnTo>
                  <a:lnTo>
                    <a:pt x="575" y="289"/>
                  </a:lnTo>
                  <a:lnTo>
                    <a:pt x="565" y="283"/>
                  </a:lnTo>
                  <a:lnTo>
                    <a:pt x="566" y="267"/>
                  </a:lnTo>
                  <a:lnTo>
                    <a:pt x="562" y="251"/>
                  </a:lnTo>
                  <a:lnTo>
                    <a:pt x="550" y="275"/>
                  </a:lnTo>
                  <a:lnTo>
                    <a:pt x="550" y="283"/>
                  </a:lnTo>
                  <a:lnTo>
                    <a:pt x="545" y="306"/>
                  </a:lnTo>
                  <a:lnTo>
                    <a:pt x="537" y="304"/>
                  </a:lnTo>
                  <a:lnTo>
                    <a:pt x="533" y="322"/>
                  </a:lnTo>
                  <a:lnTo>
                    <a:pt x="519" y="344"/>
                  </a:lnTo>
                  <a:lnTo>
                    <a:pt x="503" y="357"/>
                  </a:lnTo>
                  <a:lnTo>
                    <a:pt x="506" y="347"/>
                  </a:lnTo>
                  <a:lnTo>
                    <a:pt x="498" y="336"/>
                  </a:lnTo>
                  <a:lnTo>
                    <a:pt x="503" y="325"/>
                  </a:lnTo>
                  <a:lnTo>
                    <a:pt x="517" y="328"/>
                  </a:lnTo>
                  <a:lnTo>
                    <a:pt x="519" y="323"/>
                  </a:lnTo>
                  <a:lnTo>
                    <a:pt x="511" y="312"/>
                  </a:lnTo>
                  <a:lnTo>
                    <a:pt x="506" y="312"/>
                  </a:lnTo>
                  <a:lnTo>
                    <a:pt x="512" y="289"/>
                  </a:lnTo>
                  <a:lnTo>
                    <a:pt x="518" y="274"/>
                  </a:lnTo>
                  <a:lnTo>
                    <a:pt x="528" y="230"/>
                  </a:lnTo>
                  <a:lnTo>
                    <a:pt x="534" y="212"/>
                  </a:lnTo>
                  <a:lnTo>
                    <a:pt x="518" y="196"/>
                  </a:lnTo>
                  <a:lnTo>
                    <a:pt x="510" y="176"/>
                  </a:lnTo>
                  <a:lnTo>
                    <a:pt x="508" y="167"/>
                  </a:lnTo>
                  <a:lnTo>
                    <a:pt x="518" y="159"/>
                  </a:lnTo>
                  <a:lnTo>
                    <a:pt x="519" y="148"/>
                  </a:lnTo>
                  <a:lnTo>
                    <a:pt x="512" y="134"/>
                  </a:lnTo>
                  <a:lnTo>
                    <a:pt x="496" y="122"/>
                  </a:lnTo>
                  <a:lnTo>
                    <a:pt x="475" y="115"/>
                  </a:lnTo>
                  <a:lnTo>
                    <a:pt x="489" y="99"/>
                  </a:lnTo>
                  <a:lnTo>
                    <a:pt x="484" y="47"/>
                  </a:lnTo>
                  <a:lnTo>
                    <a:pt x="475" y="33"/>
                  </a:lnTo>
                  <a:lnTo>
                    <a:pt x="470" y="22"/>
                  </a:lnTo>
                  <a:lnTo>
                    <a:pt x="417" y="26"/>
                  </a:lnTo>
                  <a:lnTo>
                    <a:pt x="401" y="25"/>
                  </a:lnTo>
                  <a:lnTo>
                    <a:pt x="390" y="33"/>
                  </a:lnTo>
                  <a:lnTo>
                    <a:pt x="378" y="37"/>
                  </a:lnTo>
                  <a:lnTo>
                    <a:pt x="358" y="49"/>
                  </a:lnTo>
                  <a:lnTo>
                    <a:pt x="339" y="68"/>
                  </a:lnTo>
                  <a:lnTo>
                    <a:pt x="355" y="84"/>
                  </a:lnTo>
                  <a:lnTo>
                    <a:pt x="351" y="103"/>
                  </a:lnTo>
                  <a:lnTo>
                    <a:pt x="347" y="92"/>
                  </a:lnTo>
                  <a:lnTo>
                    <a:pt x="340" y="80"/>
                  </a:lnTo>
                  <a:lnTo>
                    <a:pt x="325" y="73"/>
                  </a:lnTo>
                  <a:lnTo>
                    <a:pt x="307" y="81"/>
                  </a:lnTo>
                  <a:lnTo>
                    <a:pt x="304" y="94"/>
                  </a:lnTo>
                  <a:lnTo>
                    <a:pt x="313" y="118"/>
                  </a:lnTo>
                  <a:lnTo>
                    <a:pt x="303" y="112"/>
                  </a:lnTo>
                  <a:lnTo>
                    <a:pt x="291" y="94"/>
                  </a:lnTo>
                  <a:lnTo>
                    <a:pt x="277" y="97"/>
                  </a:lnTo>
                  <a:lnTo>
                    <a:pt x="272" y="115"/>
                  </a:lnTo>
                  <a:lnTo>
                    <a:pt x="285" y="131"/>
                  </a:lnTo>
                  <a:lnTo>
                    <a:pt x="344" y="153"/>
                  </a:lnTo>
                  <a:lnTo>
                    <a:pt x="341" y="160"/>
                  </a:lnTo>
                  <a:lnTo>
                    <a:pt x="324" y="156"/>
                  </a:lnTo>
                  <a:lnTo>
                    <a:pt x="266" y="138"/>
                  </a:lnTo>
                  <a:lnTo>
                    <a:pt x="264" y="148"/>
                  </a:lnTo>
                  <a:lnTo>
                    <a:pt x="258" y="144"/>
                  </a:lnTo>
                  <a:lnTo>
                    <a:pt x="250" y="148"/>
                  </a:lnTo>
                  <a:lnTo>
                    <a:pt x="261" y="156"/>
                  </a:lnTo>
                  <a:lnTo>
                    <a:pt x="276" y="160"/>
                  </a:lnTo>
                  <a:lnTo>
                    <a:pt x="293" y="177"/>
                  </a:lnTo>
                  <a:lnTo>
                    <a:pt x="312" y="186"/>
                  </a:lnTo>
                  <a:lnTo>
                    <a:pt x="331" y="204"/>
                  </a:lnTo>
                  <a:lnTo>
                    <a:pt x="319" y="207"/>
                  </a:lnTo>
                  <a:lnTo>
                    <a:pt x="280" y="176"/>
                  </a:lnTo>
                  <a:lnTo>
                    <a:pt x="255" y="170"/>
                  </a:lnTo>
                  <a:lnTo>
                    <a:pt x="243" y="171"/>
                  </a:lnTo>
                  <a:lnTo>
                    <a:pt x="238" y="181"/>
                  </a:lnTo>
                  <a:lnTo>
                    <a:pt x="239" y="210"/>
                  </a:lnTo>
                  <a:lnTo>
                    <a:pt x="248" y="237"/>
                  </a:lnTo>
                  <a:lnTo>
                    <a:pt x="243" y="246"/>
                  </a:lnTo>
                  <a:lnTo>
                    <a:pt x="250" y="263"/>
                  </a:lnTo>
                  <a:lnTo>
                    <a:pt x="269" y="274"/>
                  </a:lnTo>
                  <a:lnTo>
                    <a:pt x="279" y="274"/>
                  </a:lnTo>
                  <a:lnTo>
                    <a:pt x="285" y="268"/>
                  </a:lnTo>
                  <a:lnTo>
                    <a:pt x="288" y="273"/>
                  </a:lnTo>
                  <a:lnTo>
                    <a:pt x="282" y="291"/>
                  </a:lnTo>
                  <a:lnTo>
                    <a:pt x="272" y="302"/>
                  </a:lnTo>
                  <a:lnTo>
                    <a:pt x="254" y="299"/>
                  </a:lnTo>
                  <a:lnTo>
                    <a:pt x="249" y="314"/>
                  </a:lnTo>
                  <a:lnTo>
                    <a:pt x="248" y="325"/>
                  </a:lnTo>
                  <a:lnTo>
                    <a:pt x="226" y="343"/>
                  </a:lnTo>
                  <a:lnTo>
                    <a:pt x="229" y="354"/>
                  </a:lnTo>
                  <a:lnTo>
                    <a:pt x="245" y="364"/>
                  </a:lnTo>
                  <a:lnTo>
                    <a:pt x="245" y="381"/>
                  </a:lnTo>
                  <a:lnTo>
                    <a:pt x="259" y="398"/>
                  </a:lnTo>
                  <a:lnTo>
                    <a:pt x="280" y="406"/>
                  </a:lnTo>
                  <a:lnTo>
                    <a:pt x="295" y="406"/>
                  </a:lnTo>
                  <a:lnTo>
                    <a:pt x="298" y="419"/>
                  </a:lnTo>
                  <a:lnTo>
                    <a:pt x="295" y="441"/>
                  </a:lnTo>
                  <a:lnTo>
                    <a:pt x="295" y="447"/>
                  </a:lnTo>
                  <a:lnTo>
                    <a:pt x="290" y="455"/>
                  </a:lnTo>
                  <a:lnTo>
                    <a:pt x="291" y="471"/>
                  </a:lnTo>
                  <a:lnTo>
                    <a:pt x="290" y="485"/>
                  </a:lnTo>
                  <a:lnTo>
                    <a:pt x="288" y="504"/>
                  </a:lnTo>
                  <a:lnTo>
                    <a:pt x="281" y="525"/>
                  </a:lnTo>
                  <a:lnTo>
                    <a:pt x="275" y="519"/>
                  </a:lnTo>
                  <a:lnTo>
                    <a:pt x="277" y="500"/>
                  </a:lnTo>
                  <a:lnTo>
                    <a:pt x="281" y="490"/>
                  </a:lnTo>
                  <a:lnTo>
                    <a:pt x="277" y="485"/>
                  </a:lnTo>
                  <a:lnTo>
                    <a:pt x="271" y="489"/>
                  </a:lnTo>
                  <a:lnTo>
                    <a:pt x="254" y="487"/>
                  </a:lnTo>
                  <a:lnTo>
                    <a:pt x="242" y="490"/>
                  </a:lnTo>
                  <a:lnTo>
                    <a:pt x="227" y="498"/>
                  </a:lnTo>
                  <a:lnTo>
                    <a:pt x="207" y="515"/>
                  </a:lnTo>
                  <a:lnTo>
                    <a:pt x="190" y="513"/>
                  </a:lnTo>
                  <a:lnTo>
                    <a:pt x="215" y="495"/>
                  </a:lnTo>
                  <a:lnTo>
                    <a:pt x="227" y="481"/>
                  </a:lnTo>
                  <a:lnTo>
                    <a:pt x="252" y="476"/>
                  </a:lnTo>
                  <a:lnTo>
                    <a:pt x="256" y="470"/>
                  </a:lnTo>
                  <a:lnTo>
                    <a:pt x="268" y="465"/>
                  </a:lnTo>
                  <a:lnTo>
                    <a:pt x="281" y="467"/>
                  </a:lnTo>
                  <a:lnTo>
                    <a:pt x="281" y="460"/>
                  </a:lnTo>
                  <a:lnTo>
                    <a:pt x="277" y="446"/>
                  </a:lnTo>
                  <a:lnTo>
                    <a:pt x="274" y="438"/>
                  </a:lnTo>
                  <a:lnTo>
                    <a:pt x="255" y="433"/>
                  </a:lnTo>
                  <a:lnTo>
                    <a:pt x="205" y="361"/>
                  </a:lnTo>
                  <a:lnTo>
                    <a:pt x="196" y="334"/>
                  </a:lnTo>
                  <a:lnTo>
                    <a:pt x="198" y="306"/>
                  </a:lnTo>
                  <a:lnTo>
                    <a:pt x="206" y="274"/>
                  </a:lnTo>
                  <a:lnTo>
                    <a:pt x="198" y="252"/>
                  </a:lnTo>
                  <a:lnTo>
                    <a:pt x="185" y="229"/>
                  </a:lnTo>
                  <a:lnTo>
                    <a:pt x="186" y="198"/>
                  </a:lnTo>
                  <a:lnTo>
                    <a:pt x="207" y="155"/>
                  </a:lnTo>
                  <a:lnTo>
                    <a:pt x="211" y="124"/>
                  </a:lnTo>
                  <a:lnTo>
                    <a:pt x="222" y="102"/>
                  </a:lnTo>
                  <a:lnTo>
                    <a:pt x="236" y="88"/>
                  </a:lnTo>
                  <a:lnTo>
                    <a:pt x="247" y="67"/>
                  </a:lnTo>
                  <a:lnTo>
                    <a:pt x="275" y="38"/>
                  </a:lnTo>
                  <a:lnTo>
                    <a:pt x="285" y="25"/>
                  </a:lnTo>
                  <a:lnTo>
                    <a:pt x="285" y="21"/>
                  </a:lnTo>
                  <a:lnTo>
                    <a:pt x="279" y="16"/>
                  </a:lnTo>
                  <a:lnTo>
                    <a:pt x="270" y="8"/>
                  </a:lnTo>
                  <a:lnTo>
                    <a:pt x="206" y="0"/>
                  </a:lnTo>
                  <a:lnTo>
                    <a:pt x="190" y="3"/>
                  </a:lnTo>
                  <a:lnTo>
                    <a:pt x="146" y="20"/>
                  </a:lnTo>
                  <a:lnTo>
                    <a:pt x="114" y="42"/>
                  </a:lnTo>
                  <a:lnTo>
                    <a:pt x="81" y="76"/>
                  </a:lnTo>
                  <a:lnTo>
                    <a:pt x="75" y="101"/>
                  </a:lnTo>
                  <a:lnTo>
                    <a:pt x="61" y="118"/>
                  </a:lnTo>
                  <a:lnTo>
                    <a:pt x="55" y="123"/>
                  </a:lnTo>
                  <a:lnTo>
                    <a:pt x="49" y="134"/>
                  </a:lnTo>
                  <a:lnTo>
                    <a:pt x="44" y="149"/>
                  </a:lnTo>
                  <a:lnTo>
                    <a:pt x="51" y="164"/>
                  </a:lnTo>
                  <a:lnTo>
                    <a:pt x="39" y="172"/>
                  </a:lnTo>
                  <a:lnTo>
                    <a:pt x="38" y="199"/>
                  </a:lnTo>
                  <a:lnTo>
                    <a:pt x="48" y="204"/>
                  </a:lnTo>
                  <a:lnTo>
                    <a:pt x="29" y="204"/>
                  </a:lnTo>
                  <a:lnTo>
                    <a:pt x="24" y="230"/>
                  </a:lnTo>
                  <a:lnTo>
                    <a:pt x="16" y="236"/>
                  </a:lnTo>
                  <a:lnTo>
                    <a:pt x="14" y="261"/>
                  </a:lnTo>
                  <a:lnTo>
                    <a:pt x="7" y="274"/>
                  </a:lnTo>
                  <a:lnTo>
                    <a:pt x="12" y="310"/>
                  </a:lnTo>
                  <a:lnTo>
                    <a:pt x="27" y="310"/>
                  </a:lnTo>
                  <a:lnTo>
                    <a:pt x="17" y="316"/>
                  </a:lnTo>
                  <a:lnTo>
                    <a:pt x="7" y="330"/>
                  </a:lnTo>
                  <a:lnTo>
                    <a:pt x="0" y="347"/>
                  </a:lnTo>
                  <a:lnTo>
                    <a:pt x="7" y="369"/>
                  </a:lnTo>
                  <a:lnTo>
                    <a:pt x="13" y="381"/>
                  </a:lnTo>
                  <a:lnTo>
                    <a:pt x="3" y="401"/>
                  </a:lnTo>
                  <a:lnTo>
                    <a:pt x="3" y="441"/>
                  </a:lnTo>
                  <a:lnTo>
                    <a:pt x="8" y="454"/>
                  </a:lnTo>
                  <a:lnTo>
                    <a:pt x="12" y="460"/>
                  </a:lnTo>
                  <a:lnTo>
                    <a:pt x="62" y="471"/>
                  </a:lnTo>
                  <a:lnTo>
                    <a:pt x="115" y="476"/>
                  </a:lnTo>
                  <a:lnTo>
                    <a:pt x="126" y="490"/>
                  </a:lnTo>
                  <a:lnTo>
                    <a:pt x="145" y="506"/>
                  </a:lnTo>
                  <a:lnTo>
                    <a:pt x="162" y="516"/>
                  </a:lnTo>
                  <a:lnTo>
                    <a:pt x="131" y="528"/>
                  </a:lnTo>
                  <a:lnTo>
                    <a:pt x="107" y="530"/>
                  </a:lnTo>
                  <a:lnTo>
                    <a:pt x="73" y="510"/>
                  </a:lnTo>
                  <a:lnTo>
                    <a:pt x="53" y="509"/>
                  </a:lnTo>
                  <a:lnTo>
                    <a:pt x="37" y="504"/>
                  </a:lnTo>
                  <a:lnTo>
                    <a:pt x="45" y="515"/>
                  </a:lnTo>
                  <a:lnTo>
                    <a:pt x="38" y="532"/>
                  </a:lnTo>
                  <a:lnTo>
                    <a:pt x="48" y="548"/>
                  </a:lnTo>
                  <a:lnTo>
                    <a:pt x="61" y="575"/>
                  </a:lnTo>
                  <a:lnTo>
                    <a:pt x="83" y="602"/>
                  </a:lnTo>
                  <a:lnTo>
                    <a:pt x="118" y="624"/>
                  </a:lnTo>
                  <a:lnTo>
                    <a:pt x="105" y="627"/>
                  </a:lnTo>
                  <a:lnTo>
                    <a:pt x="124" y="634"/>
                  </a:lnTo>
                  <a:lnTo>
                    <a:pt x="126" y="628"/>
                  </a:lnTo>
                  <a:lnTo>
                    <a:pt x="141" y="627"/>
                  </a:lnTo>
                  <a:lnTo>
                    <a:pt x="167" y="632"/>
                  </a:lnTo>
                  <a:lnTo>
                    <a:pt x="186" y="627"/>
                  </a:lnTo>
                  <a:lnTo>
                    <a:pt x="194" y="606"/>
                  </a:lnTo>
                  <a:lnTo>
                    <a:pt x="196" y="635"/>
                  </a:lnTo>
                  <a:lnTo>
                    <a:pt x="209" y="656"/>
                  </a:lnTo>
                  <a:lnTo>
                    <a:pt x="226" y="673"/>
                  </a:lnTo>
                  <a:lnTo>
                    <a:pt x="253" y="682"/>
                  </a:lnTo>
                  <a:lnTo>
                    <a:pt x="265" y="682"/>
                  </a:lnTo>
                  <a:lnTo>
                    <a:pt x="250" y="672"/>
                  </a:lnTo>
                  <a:lnTo>
                    <a:pt x="265" y="670"/>
                  </a:lnTo>
                  <a:lnTo>
                    <a:pt x="292" y="680"/>
                  </a:lnTo>
                  <a:lnTo>
                    <a:pt x="344" y="688"/>
                  </a:lnTo>
                  <a:lnTo>
                    <a:pt x="358" y="696"/>
                  </a:lnTo>
                  <a:lnTo>
                    <a:pt x="360" y="689"/>
                  </a:lnTo>
                  <a:lnTo>
                    <a:pt x="384" y="678"/>
                  </a:lnTo>
                  <a:lnTo>
                    <a:pt x="419" y="702"/>
                  </a:lnTo>
                  <a:lnTo>
                    <a:pt x="435" y="703"/>
                  </a:lnTo>
                  <a:lnTo>
                    <a:pt x="437" y="708"/>
                  </a:lnTo>
                  <a:lnTo>
                    <a:pt x="442" y="700"/>
                  </a:lnTo>
                  <a:lnTo>
                    <a:pt x="441" y="702"/>
                  </a:lnTo>
                  <a:lnTo>
                    <a:pt x="448" y="709"/>
                  </a:lnTo>
                  <a:lnTo>
                    <a:pt x="455" y="693"/>
                  </a:lnTo>
                  <a:lnTo>
                    <a:pt x="469" y="687"/>
                  </a:lnTo>
                  <a:lnTo>
                    <a:pt x="483" y="696"/>
                  </a:lnTo>
                  <a:lnTo>
                    <a:pt x="496" y="718"/>
                  </a:lnTo>
                  <a:lnTo>
                    <a:pt x="506" y="718"/>
                  </a:lnTo>
                  <a:lnTo>
                    <a:pt x="501" y="704"/>
                  </a:lnTo>
                  <a:lnTo>
                    <a:pt x="481" y="680"/>
                  </a:lnTo>
                  <a:lnTo>
                    <a:pt x="462" y="672"/>
                  </a:lnTo>
                  <a:lnTo>
                    <a:pt x="464" y="659"/>
                  </a:lnTo>
                  <a:lnTo>
                    <a:pt x="517" y="676"/>
                  </a:lnTo>
                  <a:lnTo>
                    <a:pt x="530" y="682"/>
                  </a:lnTo>
                  <a:lnTo>
                    <a:pt x="543" y="676"/>
                  </a:lnTo>
                  <a:lnTo>
                    <a:pt x="549" y="682"/>
                  </a:lnTo>
                  <a:lnTo>
                    <a:pt x="556" y="682"/>
                  </a:lnTo>
                  <a:lnTo>
                    <a:pt x="569" y="707"/>
                  </a:lnTo>
                  <a:lnTo>
                    <a:pt x="596" y="698"/>
                  </a:lnTo>
                  <a:lnTo>
                    <a:pt x="618" y="696"/>
                  </a:lnTo>
                  <a:lnTo>
                    <a:pt x="625" y="684"/>
                  </a:lnTo>
                  <a:lnTo>
                    <a:pt x="620" y="659"/>
                  </a:lnTo>
                  <a:lnTo>
                    <a:pt x="605" y="624"/>
                  </a:lnTo>
                  <a:lnTo>
                    <a:pt x="591" y="626"/>
                  </a:lnTo>
                  <a:lnTo>
                    <a:pt x="581" y="618"/>
                  </a:lnTo>
                  <a:lnTo>
                    <a:pt x="593" y="607"/>
                  </a:lnTo>
                  <a:lnTo>
                    <a:pt x="620" y="614"/>
                  </a:lnTo>
                  <a:lnTo>
                    <a:pt x="653" y="649"/>
                  </a:lnTo>
                  <a:lnTo>
                    <a:pt x="658" y="638"/>
                  </a:lnTo>
                  <a:lnTo>
                    <a:pt x="670" y="646"/>
                  </a:lnTo>
                  <a:lnTo>
                    <a:pt x="684" y="643"/>
                  </a:lnTo>
                  <a:lnTo>
                    <a:pt x="685" y="707"/>
                  </a:lnTo>
                  <a:lnTo>
                    <a:pt x="694" y="716"/>
                  </a:lnTo>
                  <a:lnTo>
                    <a:pt x="701" y="700"/>
                  </a:lnTo>
                  <a:lnTo>
                    <a:pt x="711" y="708"/>
                  </a:lnTo>
                  <a:lnTo>
                    <a:pt x="723" y="707"/>
                  </a:lnTo>
                  <a:lnTo>
                    <a:pt x="728" y="714"/>
                  </a:lnTo>
                  <a:lnTo>
                    <a:pt x="727" y="726"/>
                  </a:lnTo>
                  <a:lnTo>
                    <a:pt x="715" y="736"/>
                  </a:lnTo>
                  <a:lnTo>
                    <a:pt x="727" y="737"/>
                  </a:lnTo>
                  <a:lnTo>
                    <a:pt x="738" y="745"/>
                  </a:lnTo>
                  <a:lnTo>
                    <a:pt x="750" y="759"/>
                  </a:lnTo>
                  <a:lnTo>
                    <a:pt x="787" y="793"/>
                  </a:lnTo>
                  <a:lnTo>
                    <a:pt x="792" y="816"/>
                  </a:lnTo>
                  <a:lnTo>
                    <a:pt x="772" y="833"/>
                  </a:lnTo>
                  <a:lnTo>
                    <a:pt x="752" y="828"/>
                  </a:lnTo>
                  <a:lnTo>
                    <a:pt x="737" y="828"/>
                  </a:lnTo>
                  <a:lnTo>
                    <a:pt x="743" y="854"/>
                  </a:lnTo>
                  <a:lnTo>
                    <a:pt x="740" y="887"/>
                  </a:lnTo>
                  <a:lnTo>
                    <a:pt x="761" y="880"/>
                  </a:lnTo>
                  <a:lnTo>
                    <a:pt x="791" y="859"/>
                  </a:lnTo>
                  <a:lnTo>
                    <a:pt x="798" y="843"/>
                  </a:lnTo>
                  <a:lnTo>
                    <a:pt x="812" y="849"/>
                  </a:lnTo>
                  <a:lnTo>
                    <a:pt x="829" y="834"/>
                  </a:lnTo>
                  <a:lnTo>
                    <a:pt x="849" y="829"/>
                  </a:lnTo>
                  <a:lnTo>
                    <a:pt x="868" y="833"/>
                  </a:lnTo>
                  <a:lnTo>
                    <a:pt x="836" y="843"/>
                  </a:lnTo>
                  <a:lnTo>
                    <a:pt x="842" y="848"/>
                  </a:lnTo>
                  <a:lnTo>
                    <a:pt x="835" y="863"/>
                  </a:lnTo>
                  <a:lnTo>
                    <a:pt x="858" y="892"/>
                  </a:lnTo>
                  <a:lnTo>
                    <a:pt x="872" y="906"/>
                  </a:lnTo>
                  <a:lnTo>
                    <a:pt x="878" y="901"/>
                  </a:lnTo>
                  <a:lnTo>
                    <a:pt x="871" y="887"/>
                  </a:lnTo>
                  <a:lnTo>
                    <a:pt x="872" y="877"/>
                  </a:lnTo>
                  <a:lnTo>
                    <a:pt x="892" y="883"/>
                  </a:lnTo>
                  <a:lnTo>
                    <a:pt x="890" y="920"/>
                  </a:lnTo>
                  <a:lnTo>
                    <a:pt x="895" y="936"/>
                  </a:lnTo>
                  <a:lnTo>
                    <a:pt x="912" y="949"/>
                  </a:lnTo>
                  <a:lnTo>
                    <a:pt x="925" y="941"/>
                  </a:lnTo>
                  <a:lnTo>
                    <a:pt x="939" y="963"/>
                  </a:lnTo>
                  <a:lnTo>
                    <a:pt x="942" y="988"/>
                  </a:lnTo>
                  <a:lnTo>
                    <a:pt x="948" y="1004"/>
                  </a:lnTo>
                  <a:lnTo>
                    <a:pt x="955" y="1014"/>
                  </a:lnTo>
                  <a:lnTo>
                    <a:pt x="958" y="1037"/>
                  </a:lnTo>
                  <a:lnTo>
                    <a:pt x="965" y="1049"/>
                  </a:lnTo>
                  <a:lnTo>
                    <a:pt x="967" y="1069"/>
                  </a:lnTo>
                  <a:lnTo>
                    <a:pt x="970" y="1085"/>
                  </a:lnTo>
                  <a:lnTo>
                    <a:pt x="976" y="1089"/>
                  </a:lnTo>
                  <a:lnTo>
                    <a:pt x="971" y="1103"/>
                  </a:lnTo>
                  <a:lnTo>
                    <a:pt x="964" y="1114"/>
                  </a:lnTo>
                  <a:lnTo>
                    <a:pt x="951" y="1121"/>
                  </a:lnTo>
                  <a:lnTo>
                    <a:pt x="942" y="1130"/>
                  </a:lnTo>
                  <a:lnTo>
                    <a:pt x="941" y="1166"/>
                  </a:lnTo>
                  <a:lnTo>
                    <a:pt x="937" y="1170"/>
                  </a:lnTo>
                  <a:lnTo>
                    <a:pt x="924" y="1173"/>
                  </a:lnTo>
                  <a:lnTo>
                    <a:pt x="911" y="1191"/>
                  </a:lnTo>
                  <a:lnTo>
                    <a:pt x="895" y="1204"/>
                  </a:lnTo>
                  <a:lnTo>
                    <a:pt x="882" y="1224"/>
                  </a:lnTo>
                  <a:lnTo>
                    <a:pt x="861" y="1242"/>
                  </a:lnTo>
                  <a:lnTo>
                    <a:pt x="863" y="1254"/>
                  </a:lnTo>
                  <a:lnTo>
                    <a:pt x="877" y="1275"/>
                  </a:lnTo>
                  <a:lnTo>
                    <a:pt x="894" y="1292"/>
                  </a:lnTo>
                  <a:lnTo>
                    <a:pt x="898" y="1310"/>
                  </a:lnTo>
                  <a:lnTo>
                    <a:pt x="908" y="1313"/>
                  </a:lnTo>
                  <a:lnTo>
                    <a:pt x="908" y="1338"/>
                  </a:lnTo>
                  <a:lnTo>
                    <a:pt x="889" y="1328"/>
                  </a:lnTo>
                  <a:lnTo>
                    <a:pt x="888" y="1333"/>
                  </a:lnTo>
                  <a:lnTo>
                    <a:pt x="874" y="1327"/>
                  </a:lnTo>
                  <a:lnTo>
                    <a:pt x="871" y="1334"/>
                  </a:lnTo>
                  <a:lnTo>
                    <a:pt x="862" y="1337"/>
                  </a:lnTo>
                  <a:lnTo>
                    <a:pt x="846" y="1347"/>
                  </a:lnTo>
                  <a:lnTo>
                    <a:pt x="822" y="1347"/>
                  </a:lnTo>
                  <a:lnTo>
                    <a:pt x="820" y="1360"/>
                  </a:lnTo>
                  <a:lnTo>
                    <a:pt x="811" y="1364"/>
                  </a:lnTo>
                  <a:lnTo>
                    <a:pt x="793" y="1354"/>
                  </a:lnTo>
                  <a:lnTo>
                    <a:pt x="765" y="1358"/>
                  </a:lnTo>
                  <a:lnTo>
                    <a:pt x="743" y="1348"/>
                  </a:lnTo>
                  <a:lnTo>
                    <a:pt x="731" y="1348"/>
                  </a:lnTo>
                  <a:lnTo>
                    <a:pt x="718" y="1344"/>
                  </a:lnTo>
                  <a:lnTo>
                    <a:pt x="711" y="1338"/>
                  </a:lnTo>
                  <a:lnTo>
                    <a:pt x="700" y="1339"/>
                  </a:lnTo>
                  <a:lnTo>
                    <a:pt x="707" y="1350"/>
                  </a:lnTo>
                  <a:lnTo>
                    <a:pt x="697" y="1350"/>
                  </a:lnTo>
                  <a:lnTo>
                    <a:pt x="700" y="1374"/>
                  </a:lnTo>
                  <a:lnTo>
                    <a:pt x="688" y="1378"/>
                  </a:lnTo>
                  <a:lnTo>
                    <a:pt x="668" y="1393"/>
                  </a:lnTo>
                  <a:lnTo>
                    <a:pt x="661" y="1408"/>
                  </a:lnTo>
                  <a:lnTo>
                    <a:pt x="658" y="1425"/>
                  </a:lnTo>
                  <a:lnTo>
                    <a:pt x="659" y="1441"/>
                  </a:lnTo>
                  <a:lnTo>
                    <a:pt x="668" y="1462"/>
                  </a:lnTo>
                  <a:lnTo>
                    <a:pt x="680" y="1473"/>
                  </a:lnTo>
                  <a:lnTo>
                    <a:pt x="690" y="1473"/>
                  </a:lnTo>
                  <a:lnTo>
                    <a:pt x="702" y="1488"/>
                  </a:lnTo>
                  <a:lnTo>
                    <a:pt x="710" y="1485"/>
                  </a:lnTo>
                  <a:lnTo>
                    <a:pt x="731" y="1491"/>
                  </a:lnTo>
                  <a:lnTo>
                    <a:pt x="737" y="1496"/>
                  </a:lnTo>
                  <a:lnTo>
                    <a:pt x="739" y="1493"/>
                  </a:lnTo>
                  <a:lnTo>
                    <a:pt x="761" y="1487"/>
                  </a:lnTo>
                  <a:lnTo>
                    <a:pt x="759" y="1478"/>
                  </a:lnTo>
                  <a:lnTo>
                    <a:pt x="776" y="1477"/>
                  </a:lnTo>
                  <a:lnTo>
                    <a:pt x="783" y="1473"/>
                  </a:lnTo>
                  <a:lnTo>
                    <a:pt x="785" y="1463"/>
                  </a:lnTo>
                  <a:lnTo>
                    <a:pt x="780" y="1452"/>
                  </a:lnTo>
                  <a:lnTo>
                    <a:pt x="792" y="1447"/>
                  </a:lnTo>
                  <a:lnTo>
                    <a:pt x="807" y="1447"/>
                  </a:lnTo>
                  <a:lnTo>
                    <a:pt x="812" y="1457"/>
                  </a:lnTo>
                  <a:lnTo>
                    <a:pt x="814" y="1467"/>
                  </a:lnTo>
                  <a:lnTo>
                    <a:pt x="840" y="1468"/>
                  </a:lnTo>
                  <a:lnTo>
                    <a:pt x="849" y="1472"/>
                  </a:lnTo>
                  <a:lnTo>
                    <a:pt x="847" y="1461"/>
                  </a:lnTo>
                  <a:lnTo>
                    <a:pt x="855" y="1453"/>
                  </a:lnTo>
                  <a:lnTo>
                    <a:pt x="857" y="1460"/>
                  </a:lnTo>
                  <a:lnTo>
                    <a:pt x="847" y="1441"/>
                  </a:lnTo>
                  <a:lnTo>
                    <a:pt x="835" y="1436"/>
                  </a:lnTo>
                  <a:lnTo>
                    <a:pt x="834" y="1423"/>
                  </a:lnTo>
                  <a:lnTo>
                    <a:pt x="846" y="1419"/>
                  </a:lnTo>
                  <a:lnTo>
                    <a:pt x="851" y="1413"/>
                  </a:lnTo>
                  <a:lnTo>
                    <a:pt x="851" y="1425"/>
                  </a:lnTo>
                  <a:lnTo>
                    <a:pt x="852" y="1435"/>
                  </a:lnTo>
                  <a:lnTo>
                    <a:pt x="860" y="1426"/>
                  </a:lnTo>
                  <a:lnTo>
                    <a:pt x="862" y="1435"/>
                  </a:lnTo>
                  <a:lnTo>
                    <a:pt x="871" y="1444"/>
                  </a:lnTo>
                  <a:lnTo>
                    <a:pt x="876" y="1439"/>
                  </a:lnTo>
                  <a:lnTo>
                    <a:pt x="885" y="1435"/>
                  </a:lnTo>
                  <a:lnTo>
                    <a:pt x="889" y="1436"/>
                  </a:lnTo>
                  <a:lnTo>
                    <a:pt x="898" y="1450"/>
                  </a:lnTo>
                  <a:lnTo>
                    <a:pt x="906" y="1444"/>
                  </a:lnTo>
                  <a:lnTo>
                    <a:pt x="914" y="1446"/>
                  </a:lnTo>
                  <a:lnTo>
                    <a:pt x="919" y="1456"/>
                  </a:lnTo>
                  <a:lnTo>
                    <a:pt x="916" y="1462"/>
                  </a:lnTo>
                  <a:lnTo>
                    <a:pt x="917" y="1473"/>
                  </a:lnTo>
                  <a:lnTo>
                    <a:pt x="921" y="1485"/>
                  </a:lnTo>
                  <a:lnTo>
                    <a:pt x="927" y="1482"/>
                  </a:lnTo>
                  <a:lnTo>
                    <a:pt x="938" y="1498"/>
                  </a:lnTo>
                  <a:lnTo>
                    <a:pt x="941" y="1507"/>
                  </a:lnTo>
                  <a:lnTo>
                    <a:pt x="939" y="1515"/>
                  </a:lnTo>
                  <a:lnTo>
                    <a:pt x="942" y="1518"/>
                  </a:lnTo>
                  <a:lnTo>
                    <a:pt x="943" y="1528"/>
                  </a:lnTo>
                  <a:lnTo>
                    <a:pt x="951" y="1526"/>
                  </a:lnTo>
                  <a:lnTo>
                    <a:pt x="955" y="1528"/>
                  </a:lnTo>
                  <a:lnTo>
                    <a:pt x="963" y="1544"/>
                  </a:lnTo>
                  <a:lnTo>
                    <a:pt x="968" y="1547"/>
                  </a:lnTo>
                  <a:lnTo>
                    <a:pt x="975" y="1541"/>
                  </a:lnTo>
                  <a:lnTo>
                    <a:pt x="980" y="1543"/>
                  </a:lnTo>
                  <a:lnTo>
                    <a:pt x="980" y="1550"/>
                  </a:lnTo>
                  <a:lnTo>
                    <a:pt x="986" y="1560"/>
                  </a:lnTo>
                  <a:lnTo>
                    <a:pt x="994" y="1563"/>
                  </a:lnTo>
                  <a:lnTo>
                    <a:pt x="995" y="1554"/>
                  </a:lnTo>
                  <a:lnTo>
                    <a:pt x="1001" y="1542"/>
                  </a:lnTo>
                  <a:lnTo>
                    <a:pt x="1012" y="1559"/>
                  </a:lnTo>
                  <a:lnTo>
                    <a:pt x="1018" y="1563"/>
                  </a:lnTo>
                  <a:lnTo>
                    <a:pt x="1022" y="1571"/>
                  </a:lnTo>
                  <a:lnTo>
                    <a:pt x="1033" y="1571"/>
                  </a:lnTo>
                  <a:lnTo>
                    <a:pt x="1019" y="1587"/>
                  </a:lnTo>
                  <a:lnTo>
                    <a:pt x="1003" y="1593"/>
                  </a:lnTo>
                  <a:lnTo>
                    <a:pt x="992" y="1579"/>
                  </a:lnTo>
                  <a:lnTo>
                    <a:pt x="998" y="1595"/>
                  </a:lnTo>
                  <a:lnTo>
                    <a:pt x="1014" y="1628"/>
                  </a:lnTo>
                  <a:lnTo>
                    <a:pt x="1024" y="1630"/>
                  </a:lnTo>
                  <a:lnTo>
                    <a:pt x="1035" y="1643"/>
                  </a:lnTo>
                  <a:lnTo>
                    <a:pt x="1037" y="1646"/>
                  </a:ln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 sz="1950" dirty="0">
                <a:latin typeface="Raleway Light"/>
              </a:endParaRPr>
            </a:p>
          </p:txBody>
        </p:sp>
        <p:sp>
          <p:nvSpPr>
            <p:cNvPr id="186" name="Freeform 304">
              <a:extLst>
                <a:ext uri="{FF2B5EF4-FFF2-40B4-BE49-F238E27FC236}">
                  <a16:creationId xmlns:a16="http://schemas.microsoft.com/office/drawing/2014/main" id="{FBB6F99F-F06D-F456-5002-821C3ABDAD6D}"/>
                </a:ext>
              </a:extLst>
            </p:cNvPr>
            <p:cNvSpPr>
              <a:spLocks noChangeAspect="1"/>
            </p:cNvSpPr>
            <p:nvPr/>
          </p:nvSpPr>
          <p:spPr bwMode="gray">
            <a:xfrm>
              <a:off x="1555591" y="1864007"/>
              <a:ext cx="2554529" cy="1591916"/>
            </a:xfrm>
            <a:custGeom>
              <a:avLst/>
              <a:gdLst/>
              <a:ahLst/>
              <a:cxnLst>
                <a:cxn ang="0">
                  <a:pos x="4121" y="2577"/>
                </a:cxn>
                <a:cxn ang="0">
                  <a:pos x="3985" y="2718"/>
                </a:cxn>
                <a:cxn ang="0">
                  <a:pos x="4193" y="2896"/>
                </a:cxn>
                <a:cxn ang="0">
                  <a:pos x="4252" y="3041"/>
                </a:cxn>
                <a:cxn ang="0">
                  <a:pos x="4261" y="2980"/>
                </a:cxn>
                <a:cxn ang="0">
                  <a:pos x="3928" y="2815"/>
                </a:cxn>
                <a:cxn ang="0">
                  <a:pos x="3510" y="3092"/>
                </a:cxn>
                <a:cxn ang="0">
                  <a:pos x="3186" y="3206"/>
                </a:cxn>
                <a:cxn ang="0">
                  <a:pos x="3305" y="3028"/>
                </a:cxn>
                <a:cxn ang="0">
                  <a:pos x="3138" y="2904"/>
                </a:cxn>
                <a:cxn ang="0">
                  <a:pos x="2884" y="2730"/>
                </a:cxn>
                <a:cxn ang="0">
                  <a:pos x="2558" y="2711"/>
                </a:cxn>
                <a:cxn ang="0">
                  <a:pos x="999" y="2670"/>
                </a:cxn>
                <a:cxn ang="0">
                  <a:pos x="900" y="2578"/>
                </a:cxn>
                <a:cxn ang="0">
                  <a:pos x="745" y="2484"/>
                </a:cxn>
                <a:cxn ang="0">
                  <a:pos x="658" y="2308"/>
                </a:cxn>
                <a:cxn ang="0">
                  <a:pos x="605" y="2062"/>
                </a:cxn>
                <a:cxn ang="0">
                  <a:pos x="257" y="1689"/>
                </a:cxn>
                <a:cxn ang="0">
                  <a:pos x="0" y="1022"/>
                </a:cxn>
                <a:cxn ang="0">
                  <a:pos x="300" y="501"/>
                </a:cxn>
                <a:cxn ang="0">
                  <a:pos x="554" y="316"/>
                </a:cxn>
                <a:cxn ang="0">
                  <a:pos x="516" y="434"/>
                </a:cxn>
                <a:cxn ang="0">
                  <a:pos x="780" y="376"/>
                </a:cxn>
                <a:cxn ang="0">
                  <a:pos x="908" y="308"/>
                </a:cxn>
                <a:cxn ang="0">
                  <a:pos x="1229" y="461"/>
                </a:cxn>
                <a:cxn ang="0">
                  <a:pos x="1409" y="630"/>
                </a:cxn>
                <a:cxn ang="0">
                  <a:pos x="1713" y="655"/>
                </a:cxn>
                <a:cxn ang="0">
                  <a:pos x="1850" y="758"/>
                </a:cxn>
                <a:cxn ang="0">
                  <a:pos x="1884" y="566"/>
                </a:cxn>
                <a:cxn ang="0">
                  <a:pos x="1897" y="496"/>
                </a:cxn>
                <a:cxn ang="0">
                  <a:pos x="2137" y="669"/>
                </a:cxn>
                <a:cxn ang="0">
                  <a:pos x="2360" y="650"/>
                </a:cxn>
                <a:cxn ang="0">
                  <a:pos x="2467" y="619"/>
                </a:cxn>
                <a:cxn ang="0">
                  <a:pos x="2592" y="506"/>
                </a:cxn>
                <a:cxn ang="0">
                  <a:pos x="2465" y="360"/>
                </a:cxn>
                <a:cxn ang="0">
                  <a:pos x="2513" y="2"/>
                </a:cxn>
                <a:cxn ang="0">
                  <a:pos x="2671" y="301"/>
                </a:cxn>
                <a:cxn ang="0">
                  <a:pos x="2773" y="515"/>
                </a:cxn>
                <a:cxn ang="0">
                  <a:pos x="2955" y="732"/>
                </a:cxn>
                <a:cxn ang="0">
                  <a:pos x="3048" y="400"/>
                </a:cxn>
                <a:cxn ang="0">
                  <a:pos x="3223" y="566"/>
                </a:cxn>
                <a:cxn ang="0">
                  <a:pos x="3139" y="886"/>
                </a:cxn>
                <a:cxn ang="0">
                  <a:pos x="2869" y="956"/>
                </a:cxn>
                <a:cxn ang="0">
                  <a:pos x="2806" y="1170"/>
                </a:cxn>
                <a:cxn ang="0">
                  <a:pos x="2662" y="1202"/>
                </a:cxn>
                <a:cxn ang="0">
                  <a:pos x="2634" y="1400"/>
                </a:cxn>
                <a:cxn ang="0">
                  <a:pos x="2596" y="1772"/>
                </a:cxn>
                <a:cxn ang="0">
                  <a:pos x="2978" y="2076"/>
                </a:cxn>
                <a:cxn ang="0">
                  <a:pos x="3253" y="2406"/>
                </a:cxn>
                <a:cxn ang="0">
                  <a:pos x="3435" y="2410"/>
                </a:cxn>
                <a:cxn ang="0">
                  <a:pos x="3543" y="2007"/>
                </a:cxn>
                <a:cxn ang="0">
                  <a:pos x="3489" y="1658"/>
                </a:cxn>
                <a:cxn ang="0">
                  <a:pos x="3454" y="1379"/>
                </a:cxn>
                <a:cxn ang="0">
                  <a:pos x="3782" y="1465"/>
                </a:cxn>
                <a:cxn ang="0">
                  <a:pos x="3908" y="1642"/>
                </a:cxn>
                <a:cxn ang="0">
                  <a:pos x="3931" y="1765"/>
                </a:cxn>
                <a:cxn ang="0">
                  <a:pos x="4124" y="1745"/>
                </a:cxn>
                <a:cxn ang="0">
                  <a:pos x="4254" y="1721"/>
                </a:cxn>
                <a:cxn ang="0">
                  <a:pos x="4305" y="1837"/>
                </a:cxn>
                <a:cxn ang="0">
                  <a:pos x="4379" y="2060"/>
                </a:cxn>
                <a:cxn ang="0">
                  <a:pos x="4580" y="2206"/>
                </a:cxn>
                <a:cxn ang="0">
                  <a:pos x="4538" y="2229"/>
                </a:cxn>
                <a:cxn ang="0">
                  <a:pos x="4668" y="2398"/>
                </a:cxn>
              </a:cxnLst>
              <a:rect l="0" t="0" r="r" b="b"/>
              <a:pathLst>
                <a:path w="4686" h="3236">
                  <a:moveTo>
                    <a:pt x="4668" y="2398"/>
                  </a:moveTo>
                  <a:lnTo>
                    <a:pt x="4678" y="2405"/>
                  </a:lnTo>
                  <a:lnTo>
                    <a:pt x="4684" y="2412"/>
                  </a:lnTo>
                  <a:lnTo>
                    <a:pt x="4675" y="2423"/>
                  </a:lnTo>
                  <a:lnTo>
                    <a:pt x="4664" y="2437"/>
                  </a:lnTo>
                  <a:lnTo>
                    <a:pt x="4646" y="2449"/>
                  </a:lnTo>
                  <a:lnTo>
                    <a:pt x="4630" y="2469"/>
                  </a:lnTo>
                  <a:lnTo>
                    <a:pt x="4619" y="2470"/>
                  </a:lnTo>
                  <a:lnTo>
                    <a:pt x="4616" y="2475"/>
                  </a:lnTo>
                  <a:lnTo>
                    <a:pt x="4601" y="2475"/>
                  </a:lnTo>
                  <a:lnTo>
                    <a:pt x="4578" y="2474"/>
                  </a:lnTo>
                  <a:lnTo>
                    <a:pt x="4564" y="2481"/>
                  </a:lnTo>
                  <a:lnTo>
                    <a:pt x="4533" y="2487"/>
                  </a:lnTo>
                  <a:lnTo>
                    <a:pt x="4521" y="2496"/>
                  </a:lnTo>
                  <a:lnTo>
                    <a:pt x="4510" y="2512"/>
                  </a:lnTo>
                  <a:lnTo>
                    <a:pt x="4505" y="2511"/>
                  </a:lnTo>
                  <a:lnTo>
                    <a:pt x="4493" y="2531"/>
                  </a:lnTo>
                  <a:lnTo>
                    <a:pt x="4476" y="2554"/>
                  </a:lnTo>
                  <a:lnTo>
                    <a:pt x="4465" y="2560"/>
                  </a:lnTo>
                  <a:lnTo>
                    <a:pt x="4453" y="2574"/>
                  </a:lnTo>
                  <a:lnTo>
                    <a:pt x="4444" y="2579"/>
                  </a:lnTo>
                  <a:lnTo>
                    <a:pt x="4438" y="2579"/>
                  </a:lnTo>
                  <a:lnTo>
                    <a:pt x="4433" y="2574"/>
                  </a:lnTo>
                  <a:lnTo>
                    <a:pt x="4438" y="2563"/>
                  </a:lnTo>
                  <a:lnTo>
                    <a:pt x="4431" y="2566"/>
                  </a:lnTo>
                  <a:lnTo>
                    <a:pt x="4425" y="2577"/>
                  </a:lnTo>
                  <a:lnTo>
                    <a:pt x="4385" y="2583"/>
                  </a:lnTo>
                  <a:lnTo>
                    <a:pt x="4359" y="2593"/>
                  </a:lnTo>
                  <a:lnTo>
                    <a:pt x="4353" y="2590"/>
                  </a:lnTo>
                  <a:lnTo>
                    <a:pt x="4352" y="2584"/>
                  </a:lnTo>
                  <a:lnTo>
                    <a:pt x="4343" y="2579"/>
                  </a:lnTo>
                  <a:lnTo>
                    <a:pt x="4325" y="2577"/>
                  </a:lnTo>
                  <a:lnTo>
                    <a:pt x="4280" y="2577"/>
                  </a:lnTo>
                  <a:lnTo>
                    <a:pt x="4264" y="2581"/>
                  </a:lnTo>
                  <a:lnTo>
                    <a:pt x="4232" y="2574"/>
                  </a:lnTo>
                  <a:lnTo>
                    <a:pt x="4225" y="2574"/>
                  </a:lnTo>
                  <a:lnTo>
                    <a:pt x="4200" y="2572"/>
                  </a:lnTo>
                  <a:lnTo>
                    <a:pt x="4173" y="2579"/>
                  </a:lnTo>
                  <a:lnTo>
                    <a:pt x="4164" y="2577"/>
                  </a:lnTo>
                  <a:lnTo>
                    <a:pt x="4151" y="2577"/>
                  </a:lnTo>
                  <a:lnTo>
                    <a:pt x="4134" y="2579"/>
                  </a:lnTo>
                  <a:lnTo>
                    <a:pt x="4121" y="2577"/>
                  </a:lnTo>
                  <a:lnTo>
                    <a:pt x="4113" y="2581"/>
                  </a:lnTo>
                  <a:lnTo>
                    <a:pt x="4100" y="2581"/>
                  </a:lnTo>
                  <a:lnTo>
                    <a:pt x="4095" y="2583"/>
                  </a:lnTo>
                  <a:lnTo>
                    <a:pt x="4094" y="2590"/>
                  </a:lnTo>
                  <a:lnTo>
                    <a:pt x="4084" y="2589"/>
                  </a:lnTo>
                  <a:lnTo>
                    <a:pt x="4080" y="2593"/>
                  </a:lnTo>
                  <a:lnTo>
                    <a:pt x="4074" y="2597"/>
                  </a:lnTo>
                  <a:lnTo>
                    <a:pt x="4068" y="2604"/>
                  </a:lnTo>
                  <a:lnTo>
                    <a:pt x="4058" y="2617"/>
                  </a:lnTo>
                  <a:lnTo>
                    <a:pt x="4053" y="2635"/>
                  </a:lnTo>
                  <a:lnTo>
                    <a:pt x="4044" y="2654"/>
                  </a:lnTo>
                  <a:lnTo>
                    <a:pt x="4042" y="2657"/>
                  </a:lnTo>
                  <a:lnTo>
                    <a:pt x="4004" y="2659"/>
                  </a:lnTo>
                  <a:lnTo>
                    <a:pt x="3993" y="2670"/>
                  </a:lnTo>
                  <a:lnTo>
                    <a:pt x="3987" y="2670"/>
                  </a:lnTo>
                  <a:lnTo>
                    <a:pt x="3987" y="2675"/>
                  </a:lnTo>
                  <a:lnTo>
                    <a:pt x="3968" y="2694"/>
                  </a:lnTo>
                  <a:lnTo>
                    <a:pt x="3958" y="2699"/>
                  </a:lnTo>
                  <a:lnTo>
                    <a:pt x="3930" y="2743"/>
                  </a:lnTo>
                  <a:lnTo>
                    <a:pt x="3919" y="2751"/>
                  </a:lnTo>
                  <a:lnTo>
                    <a:pt x="3908" y="2753"/>
                  </a:lnTo>
                  <a:lnTo>
                    <a:pt x="3909" y="2769"/>
                  </a:lnTo>
                  <a:lnTo>
                    <a:pt x="3887" y="2810"/>
                  </a:lnTo>
                  <a:lnTo>
                    <a:pt x="3882" y="2810"/>
                  </a:lnTo>
                  <a:lnTo>
                    <a:pt x="3860" y="2832"/>
                  </a:lnTo>
                  <a:lnTo>
                    <a:pt x="3834" y="2858"/>
                  </a:lnTo>
                  <a:lnTo>
                    <a:pt x="3834" y="2861"/>
                  </a:lnTo>
                  <a:lnTo>
                    <a:pt x="3848" y="2858"/>
                  </a:lnTo>
                  <a:lnTo>
                    <a:pt x="3859" y="2851"/>
                  </a:lnTo>
                  <a:lnTo>
                    <a:pt x="3859" y="2847"/>
                  </a:lnTo>
                  <a:lnTo>
                    <a:pt x="3864" y="2845"/>
                  </a:lnTo>
                  <a:lnTo>
                    <a:pt x="3879" y="2827"/>
                  </a:lnTo>
                  <a:lnTo>
                    <a:pt x="3888" y="2814"/>
                  </a:lnTo>
                  <a:lnTo>
                    <a:pt x="3898" y="2805"/>
                  </a:lnTo>
                  <a:lnTo>
                    <a:pt x="3908" y="2794"/>
                  </a:lnTo>
                  <a:lnTo>
                    <a:pt x="3920" y="2770"/>
                  </a:lnTo>
                  <a:lnTo>
                    <a:pt x="3930" y="2761"/>
                  </a:lnTo>
                  <a:lnTo>
                    <a:pt x="3952" y="2739"/>
                  </a:lnTo>
                  <a:lnTo>
                    <a:pt x="3958" y="2735"/>
                  </a:lnTo>
                  <a:lnTo>
                    <a:pt x="3968" y="2733"/>
                  </a:lnTo>
                  <a:lnTo>
                    <a:pt x="3974" y="2726"/>
                  </a:lnTo>
                  <a:lnTo>
                    <a:pt x="3985" y="2718"/>
                  </a:lnTo>
                  <a:lnTo>
                    <a:pt x="3998" y="2713"/>
                  </a:lnTo>
                  <a:lnTo>
                    <a:pt x="4030" y="2694"/>
                  </a:lnTo>
                  <a:lnTo>
                    <a:pt x="4084" y="2670"/>
                  </a:lnTo>
                  <a:lnTo>
                    <a:pt x="4114" y="2663"/>
                  </a:lnTo>
                  <a:lnTo>
                    <a:pt x="4128" y="2664"/>
                  </a:lnTo>
                  <a:lnTo>
                    <a:pt x="4139" y="2662"/>
                  </a:lnTo>
                  <a:lnTo>
                    <a:pt x="4167" y="2664"/>
                  </a:lnTo>
                  <a:lnTo>
                    <a:pt x="4194" y="2676"/>
                  </a:lnTo>
                  <a:lnTo>
                    <a:pt x="4207" y="2685"/>
                  </a:lnTo>
                  <a:lnTo>
                    <a:pt x="4214" y="2701"/>
                  </a:lnTo>
                  <a:lnTo>
                    <a:pt x="4207" y="2697"/>
                  </a:lnTo>
                  <a:lnTo>
                    <a:pt x="4205" y="2700"/>
                  </a:lnTo>
                  <a:lnTo>
                    <a:pt x="4211" y="2707"/>
                  </a:lnTo>
                  <a:lnTo>
                    <a:pt x="4211" y="2723"/>
                  </a:lnTo>
                  <a:lnTo>
                    <a:pt x="4200" y="2733"/>
                  </a:lnTo>
                  <a:lnTo>
                    <a:pt x="4176" y="2753"/>
                  </a:lnTo>
                  <a:lnTo>
                    <a:pt x="4160" y="2761"/>
                  </a:lnTo>
                  <a:lnTo>
                    <a:pt x="4141" y="2760"/>
                  </a:lnTo>
                  <a:lnTo>
                    <a:pt x="4126" y="2753"/>
                  </a:lnTo>
                  <a:lnTo>
                    <a:pt x="4105" y="2756"/>
                  </a:lnTo>
                  <a:lnTo>
                    <a:pt x="4089" y="2762"/>
                  </a:lnTo>
                  <a:lnTo>
                    <a:pt x="4085" y="2765"/>
                  </a:lnTo>
                  <a:lnTo>
                    <a:pt x="4100" y="2765"/>
                  </a:lnTo>
                  <a:lnTo>
                    <a:pt x="4127" y="2773"/>
                  </a:lnTo>
                  <a:lnTo>
                    <a:pt x="4132" y="2787"/>
                  </a:lnTo>
                  <a:lnTo>
                    <a:pt x="4137" y="2791"/>
                  </a:lnTo>
                  <a:lnTo>
                    <a:pt x="4166" y="2776"/>
                  </a:lnTo>
                  <a:lnTo>
                    <a:pt x="4170" y="2777"/>
                  </a:lnTo>
                  <a:lnTo>
                    <a:pt x="4168" y="2782"/>
                  </a:lnTo>
                  <a:lnTo>
                    <a:pt x="4177" y="2783"/>
                  </a:lnTo>
                  <a:lnTo>
                    <a:pt x="4183" y="2788"/>
                  </a:lnTo>
                  <a:lnTo>
                    <a:pt x="4182" y="2798"/>
                  </a:lnTo>
                  <a:lnTo>
                    <a:pt x="4173" y="2823"/>
                  </a:lnTo>
                  <a:lnTo>
                    <a:pt x="4157" y="2839"/>
                  </a:lnTo>
                  <a:lnTo>
                    <a:pt x="4157" y="2841"/>
                  </a:lnTo>
                  <a:lnTo>
                    <a:pt x="4165" y="2840"/>
                  </a:lnTo>
                  <a:lnTo>
                    <a:pt x="4180" y="2842"/>
                  </a:lnTo>
                  <a:lnTo>
                    <a:pt x="4178" y="2862"/>
                  </a:lnTo>
                  <a:lnTo>
                    <a:pt x="4180" y="2870"/>
                  </a:lnTo>
                  <a:lnTo>
                    <a:pt x="4184" y="2879"/>
                  </a:lnTo>
                  <a:lnTo>
                    <a:pt x="4188" y="2889"/>
                  </a:lnTo>
                  <a:lnTo>
                    <a:pt x="4193" y="2896"/>
                  </a:lnTo>
                  <a:lnTo>
                    <a:pt x="4199" y="2902"/>
                  </a:lnTo>
                  <a:lnTo>
                    <a:pt x="4198" y="2906"/>
                  </a:lnTo>
                  <a:lnTo>
                    <a:pt x="4215" y="2907"/>
                  </a:lnTo>
                  <a:lnTo>
                    <a:pt x="4236" y="2917"/>
                  </a:lnTo>
                  <a:lnTo>
                    <a:pt x="4240" y="2921"/>
                  </a:lnTo>
                  <a:lnTo>
                    <a:pt x="4231" y="2926"/>
                  </a:lnTo>
                  <a:lnTo>
                    <a:pt x="4230" y="2932"/>
                  </a:lnTo>
                  <a:lnTo>
                    <a:pt x="4239" y="2936"/>
                  </a:lnTo>
                  <a:lnTo>
                    <a:pt x="4250" y="2937"/>
                  </a:lnTo>
                  <a:lnTo>
                    <a:pt x="4266" y="2943"/>
                  </a:lnTo>
                  <a:lnTo>
                    <a:pt x="4294" y="2947"/>
                  </a:lnTo>
                  <a:lnTo>
                    <a:pt x="4297" y="2953"/>
                  </a:lnTo>
                  <a:lnTo>
                    <a:pt x="4320" y="2950"/>
                  </a:lnTo>
                  <a:lnTo>
                    <a:pt x="4339" y="2937"/>
                  </a:lnTo>
                  <a:lnTo>
                    <a:pt x="4344" y="2947"/>
                  </a:lnTo>
                  <a:lnTo>
                    <a:pt x="4342" y="2955"/>
                  </a:lnTo>
                  <a:lnTo>
                    <a:pt x="4348" y="2954"/>
                  </a:lnTo>
                  <a:lnTo>
                    <a:pt x="4358" y="2955"/>
                  </a:lnTo>
                  <a:lnTo>
                    <a:pt x="4368" y="2954"/>
                  </a:lnTo>
                  <a:lnTo>
                    <a:pt x="4375" y="2963"/>
                  </a:lnTo>
                  <a:lnTo>
                    <a:pt x="4379" y="2968"/>
                  </a:lnTo>
                  <a:lnTo>
                    <a:pt x="4372" y="2971"/>
                  </a:lnTo>
                  <a:lnTo>
                    <a:pt x="4371" y="2977"/>
                  </a:lnTo>
                  <a:lnTo>
                    <a:pt x="4387" y="2979"/>
                  </a:lnTo>
                  <a:lnTo>
                    <a:pt x="4391" y="2981"/>
                  </a:lnTo>
                  <a:lnTo>
                    <a:pt x="4385" y="2986"/>
                  </a:lnTo>
                  <a:lnTo>
                    <a:pt x="4375" y="2985"/>
                  </a:lnTo>
                  <a:lnTo>
                    <a:pt x="4366" y="2991"/>
                  </a:lnTo>
                  <a:lnTo>
                    <a:pt x="4359" y="2988"/>
                  </a:lnTo>
                  <a:lnTo>
                    <a:pt x="4345" y="2997"/>
                  </a:lnTo>
                  <a:lnTo>
                    <a:pt x="4325" y="3006"/>
                  </a:lnTo>
                  <a:lnTo>
                    <a:pt x="4316" y="3012"/>
                  </a:lnTo>
                  <a:lnTo>
                    <a:pt x="4311" y="3013"/>
                  </a:lnTo>
                  <a:lnTo>
                    <a:pt x="4309" y="3018"/>
                  </a:lnTo>
                  <a:lnTo>
                    <a:pt x="4300" y="3017"/>
                  </a:lnTo>
                  <a:lnTo>
                    <a:pt x="4289" y="3025"/>
                  </a:lnTo>
                  <a:lnTo>
                    <a:pt x="4279" y="3026"/>
                  </a:lnTo>
                  <a:lnTo>
                    <a:pt x="4277" y="3024"/>
                  </a:lnTo>
                  <a:lnTo>
                    <a:pt x="4269" y="3028"/>
                  </a:lnTo>
                  <a:lnTo>
                    <a:pt x="4262" y="3033"/>
                  </a:lnTo>
                  <a:lnTo>
                    <a:pt x="4250" y="3028"/>
                  </a:lnTo>
                  <a:lnTo>
                    <a:pt x="4252" y="3041"/>
                  </a:lnTo>
                  <a:lnTo>
                    <a:pt x="4251" y="3046"/>
                  </a:lnTo>
                  <a:lnTo>
                    <a:pt x="4239" y="3046"/>
                  </a:lnTo>
                  <a:lnTo>
                    <a:pt x="4232" y="3038"/>
                  </a:lnTo>
                  <a:lnTo>
                    <a:pt x="4232" y="3033"/>
                  </a:lnTo>
                  <a:lnTo>
                    <a:pt x="4224" y="3046"/>
                  </a:lnTo>
                  <a:lnTo>
                    <a:pt x="4220" y="3038"/>
                  </a:lnTo>
                  <a:lnTo>
                    <a:pt x="4215" y="3047"/>
                  </a:lnTo>
                  <a:lnTo>
                    <a:pt x="4213" y="3061"/>
                  </a:lnTo>
                  <a:lnTo>
                    <a:pt x="4203" y="3068"/>
                  </a:lnTo>
                  <a:lnTo>
                    <a:pt x="4189" y="3085"/>
                  </a:lnTo>
                  <a:lnTo>
                    <a:pt x="4187" y="3090"/>
                  </a:lnTo>
                  <a:lnTo>
                    <a:pt x="4176" y="3095"/>
                  </a:lnTo>
                  <a:lnTo>
                    <a:pt x="4170" y="3108"/>
                  </a:lnTo>
                  <a:lnTo>
                    <a:pt x="4162" y="3104"/>
                  </a:lnTo>
                  <a:lnTo>
                    <a:pt x="4156" y="3106"/>
                  </a:lnTo>
                  <a:lnTo>
                    <a:pt x="4155" y="3117"/>
                  </a:lnTo>
                  <a:lnTo>
                    <a:pt x="4149" y="3121"/>
                  </a:lnTo>
                  <a:lnTo>
                    <a:pt x="4145" y="3121"/>
                  </a:lnTo>
                  <a:lnTo>
                    <a:pt x="4134" y="3119"/>
                  </a:lnTo>
                  <a:lnTo>
                    <a:pt x="4129" y="3105"/>
                  </a:lnTo>
                  <a:lnTo>
                    <a:pt x="4124" y="3098"/>
                  </a:lnTo>
                  <a:lnTo>
                    <a:pt x="4116" y="3098"/>
                  </a:lnTo>
                  <a:lnTo>
                    <a:pt x="4111" y="3083"/>
                  </a:lnTo>
                  <a:lnTo>
                    <a:pt x="4110" y="3068"/>
                  </a:lnTo>
                  <a:lnTo>
                    <a:pt x="4112" y="3056"/>
                  </a:lnTo>
                  <a:lnTo>
                    <a:pt x="4124" y="3038"/>
                  </a:lnTo>
                  <a:lnTo>
                    <a:pt x="4119" y="3044"/>
                  </a:lnTo>
                  <a:lnTo>
                    <a:pt x="4108" y="3050"/>
                  </a:lnTo>
                  <a:lnTo>
                    <a:pt x="4111" y="3042"/>
                  </a:lnTo>
                  <a:lnTo>
                    <a:pt x="4127" y="3030"/>
                  </a:lnTo>
                  <a:lnTo>
                    <a:pt x="4133" y="3031"/>
                  </a:lnTo>
                  <a:lnTo>
                    <a:pt x="4143" y="3026"/>
                  </a:lnTo>
                  <a:lnTo>
                    <a:pt x="4143" y="3020"/>
                  </a:lnTo>
                  <a:lnTo>
                    <a:pt x="4166" y="3004"/>
                  </a:lnTo>
                  <a:lnTo>
                    <a:pt x="4189" y="2990"/>
                  </a:lnTo>
                  <a:lnTo>
                    <a:pt x="4203" y="2982"/>
                  </a:lnTo>
                  <a:lnTo>
                    <a:pt x="4207" y="2987"/>
                  </a:lnTo>
                  <a:lnTo>
                    <a:pt x="4209" y="2995"/>
                  </a:lnTo>
                  <a:lnTo>
                    <a:pt x="4218" y="2999"/>
                  </a:lnTo>
                  <a:lnTo>
                    <a:pt x="4227" y="2988"/>
                  </a:lnTo>
                  <a:lnTo>
                    <a:pt x="4237" y="2983"/>
                  </a:lnTo>
                  <a:lnTo>
                    <a:pt x="4261" y="2980"/>
                  </a:lnTo>
                  <a:lnTo>
                    <a:pt x="4262" y="2975"/>
                  </a:lnTo>
                  <a:lnTo>
                    <a:pt x="4247" y="2974"/>
                  </a:lnTo>
                  <a:lnTo>
                    <a:pt x="4232" y="2977"/>
                  </a:lnTo>
                  <a:lnTo>
                    <a:pt x="4207" y="2972"/>
                  </a:lnTo>
                  <a:lnTo>
                    <a:pt x="4194" y="2979"/>
                  </a:lnTo>
                  <a:lnTo>
                    <a:pt x="4183" y="2980"/>
                  </a:lnTo>
                  <a:lnTo>
                    <a:pt x="4182" y="2968"/>
                  </a:lnTo>
                  <a:lnTo>
                    <a:pt x="4196" y="2958"/>
                  </a:lnTo>
                  <a:lnTo>
                    <a:pt x="4207" y="2943"/>
                  </a:lnTo>
                  <a:lnTo>
                    <a:pt x="4199" y="2943"/>
                  </a:lnTo>
                  <a:lnTo>
                    <a:pt x="4197" y="2936"/>
                  </a:lnTo>
                  <a:lnTo>
                    <a:pt x="4187" y="2953"/>
                  </a:lnTo>
                  <a:lnTo>
                    <a:pt x="4176" y="2955"/>
                  </a:lnTo>
                  <a:lnTo>
                    <a:pt x="4144" y="2980"/>
                  </a:lnTo>
                  <a:lnTo>
                    <a:pt x="4134" y="2985"/>
                  </a:lnTo>
                  <a:lnTo>
                    <a:pt x="4124" y="2986"/>
                  </a:lnTo>
                  <a:lnTo>
                    <a:pt x="4116" y="2985"/>
                  </a:lnTo>
                  <a:lnTo>
                    <a:pt x="4110" y="2991"/>
                  </a:lnTo>
                  <a:lnTo>
                    <a:pt x="4101" y="2996"/>
                  </a:lnTo>
                  <a:lnTo>
                    <a:pt x="4079" y="2999"/>
                  </a:lnTo>
                  <a:lnTo>
                    <a:pt x="4074" y="2998"/>
                  </a:lnTo>
                  <a:lnTo>
                    <a:pt x="4068" y="2995"/>
                  </a:lnTo>
                  <a:lnTo>
                    <a:pt x="4058" y="2992"/>
                  </a:lnTo>
                  <a:lnTo>
                    <a:pt x="4057" y="2996"/>
                  </a:lnTo>
                  <a:lnTo>
                    <a:pt x="4052" y="2996"/>
                  </a:lnTo>
                  <a:lnTo>
                    <a:pt x="4043" y="2995"/>
                  </a:lnTo>
                  <a:lnTo>
                    <a:pt x="4035" y="2988"/>
                  </a:lnTo>
                  <a:lnTo>
                    <a:pt x="4032" y="2983"/>
                  </a:lnTo>
                  <a:lnTo>
                    <a:pt x="4031" y="2979"/>
                  </a:lnTo>
                  <a:lnTo>
                    <a:pt x="4031" y="2963"/>
                  </a:lnTo>
                  <a:lnTo>
                    <a:pt x="4016" y="2955"/>
                  </a:lnTo>
                  <a:lnTo>
                    <a:pt x="4016" y="2899"/>
                  </a:lnTo>
                  <a:lnTo>
                    <a:pt x="4016" y="2848"/>
                  </a:lnTo>
                  <a:lnTo>
                    <a:pt x="3990" y="2823"/>
                  </a:lnTo>
                  <a:lnTo>
                    <a:pt x="3983" y="2823"/>
                  </a:lnTo>
                  <a:lnTo>
                    <a:pt x="3976" y="2834"/>
                  </a:lnTo>
                  <a:lnTo>
                    <a:pt x="3958" y="2837"/>
                  </a:lnTo>
                  <a:lnTo>
                    <a:pt x="3946" y="2832"/>
                  </a:lnTo>
                  <a:lnTo>
                    <a:pt x="3944" y="2829"/>
                  </a:lnTo>
                  <a:lnTo>
                    <a:pt x="3941" y="2823"/>
                  </a:lnTo>
                  <a:lnTo>
                    <a:pt x="3934" y="2816"/>
                  </a:lnTo>
                  <a:lnTo>
                    <a:pt x="3928" y="2815"/>
                  </a:lnTo>
                  <a:lnTo>
                    <a:pt x="3922" y="2819"/>
                  </a:lnTo>
                  <a:lnTo>
                    <a:pt x="3895" y="2864"/>
                  </a:lnTo>
                  <a:lnTo>
                    <a:pt x="3891" y="2888"/>
                  </a:lnTo>
                  <a:lnTo>
                    <a:pt x="3885" y="2900"/>
                  </a:lnTo>
                  <a:lnTo>
                    <a:pt x="3884" y="2906"/>
                  </a:lnTo>
                  <a:lnTo>
                    <a:pt x="3879" y="2915"/>
                  </a:lnTo>
                  <a:lnTo>
                    <a:pt x="3876" y="2922"/>
                  </a:lnTo>
                  <a:lnTo>
                    <a:pt x="3872" y="2958"/>
                  </a:lnTo>
                  <a:lnTo>
                    <a:pt x="3871" y="2960"/>
                  </a:lnTo>
                  <a:lnTo>
                    <a:pt x="3864" y="2965"/>
                  </a:lnTo>
                  <a:lnTo>
                    <a:pt x="3861" y="2970"/>
                  </a:lnTo>
                  <a:lnTo>
                    <a:pt x="3860" y="2975"/>
                  </a:lnTo>
                  <a:lnTo>
                    <a:pt x="3861" y="2981"/>
                  </a:lnTo>
                  <a:lnTo>
                    <a:pt x="3861" y="2983"/>
                  </a:lnTo>
                  <a:lnTo>
                    <a:pt x="3854" y="2980"/>
                  </a:lnTo>
                  <a:lnTo>
                    <a:pt x="3853" y="2981"/>
                  </a:lnTo>
                  <a:lnTo>
                    <a:pt x="3853" y="2987"/>
                  </a:lnTo>
                  <a:lnTo>
                    <a:pt x="3842" y="2983"/>
                  </a:lnTo>
                  <a:lnTo>
                    <a:pt x="3833" y="2986"/>
                  </a:lnTo>
                  <a:lnTo>
                    <a:pt x="3831" y="2988"/>
                  </a:lnTo>
                  <a:lnTo>
                    <a:pt x="3818" y="2990"/>
                  </a:lnTo>
                  <a:lnTo>
                    <a:pt x="3815" y="2993"/>
                  </a:lnTo>
                  <a:lnTo>
                    <a:pt x="3809" y="3009"/>
                  </a:lnTo>
                  <a:lnTo>
                    <a:pt x="3807" y="3009"/>
                  </a:lnTo>
                  <a:lnTo>
                    <a:pt x="3709" y="3009"/>
                  </a:lnTo>
                  <a:lnTo>
                    <a:pt x="3634" y="3009"/>
                  </a:lnTo>
                  <a:lnTo>
                    <a:pt x="3619" y="3009"/>
                  </a:lnTo>
                  <a:lnTo>
                    <a:pt x="3603" y="3024"/>
                  </a:lnTo>
                  <a:lnTo>
                    <a:pt x="3584" y="3035"/>
                  </a:lnTo>
                  <a:lnTo>
                    <a:pt x="3581" y="3040"/>
                  </a:lnTo>
                  <a:lnTo>
                    <a:pt x="3580" y="3041"/>
                  </a:lnTo>
                  <a:lnTo>
                    <a:pt x="3567" y="3056"/>
                  </a:lnTo>
                  <a:lnTo>
                    <a:pt x="3554" y="3058"/>
                  </a:lnTo>
                  <a:lnTo>
                    <a:pt x="3524" y="3072"/>
                  </a:lnTo>
                  <a:lnTo>
                    <a:pt x="3514" y="3078"/>
                  </a:lnTo>
                  <a:lnTo>
                    <a:pt x="3511" y="3071"/>
                  </a:lnTo>
                  <a:lnTo>
                    <a:pt x="3508" y="3071"/>
                  </a:lnTo>
                  <a:lnTo>
                    <a:pt x="3499" y="3072"/>
                  </a:lnTo>
                  <a:lnTo>
                    <a:pt x="3498" y="3076"/>
                  </a:lnTo>
                  <a:lnTo>
                    <a:pt x="3503" y="3076"/>
                  </a:lnTo>
                  <a:lnTo>
                    <a:pt x="3509" y="3087"/>
                  </a:lnTo>
                  <a:lnTo>
                    <a:pt x="3510" y="3092"/>
                  </a:lnTo>
                  <a:lnTo>
                    <a:pt x="3501" y="3093"/>
                  </a:lnTo>
                  <a:lnTo>
                    <a:pt x="3497" y="3089"/>
                  </a:lnTo>
                  <a:lnTo>
                    <a:pt x="3485" y="3088"/>
                  </a:lnTo>
                  <a:lnTo>
                    <a:pt x="3479" y="3085"/>
                  </a:lnTo>
                  <a:lnTo>
                    <a:pt x="3466" y="3084"/>
                  </a:lnTo>
                  <a:lnTo>
                    <a:pt x="3449" y="3085"/>
                  </a:lnTo>
                  <a:lnTo>
                    <a:pt x="3392" y="3103"/>
                  </a:lnTo>
                  <a:lnTo>
                    <a:pt x="3377" y="3114"/>
                  </a:lnTo>
                  <a:lnTo>
                    <a:pt x="3371" y="3119"/>
                  </a:lnTo>
                  <a:lnTo>
                    <a:pt x="3369" y="3125"/>
                  </a:lnTo>
                  <a:lnTo>
                    <a:pt x="3358" y="3138"/>
                  </a:lnTo>
                  <a:lnTo>
                    <a:pt x="3380" y="3146"/>
                  </a:lnTo>
                  <a:lnTo>
                    <a:pt x="3388" y="3143"/>
                  </a:lnTo>
                  <a:lnTo>
                    <a:pt x="3398" y="3142"/>
                  </a:lnTo>
                  <a:lnTo>
                    <a:pt x="3401" y="3152"/>
                  </a:lnTo>
                  <a:lnTo>
                    <a:pt x="3406" y="3159"/>
                  </a:lnTo>
                  <a:lnTo>
                    <a:pt x="3408" y="3171"/>
                  </a:lnTo>
                  <a:lnTo>
                    <a:pt x="3386" y="3168"/>
                  </a:lnTo>
                  <a:lnTo>
                    <a:pt x="3379" y="3168"/>
                  </a:lnTo>
                  <a:lnTo>
                    <a:pt x="3368" y="3169"/>
                  </a:lnTo>
                  <a:lnTo>
                    <a:pt x="3363" y="3169"/>
                  </a:lnTo>
                  <a:lnTo>
                    <a:pt x="3344" y="3173"/>
                  </a:lnTo>
                  <a:lnTo>
                    <a:pt x="3332" y="3178"/>
                  </a:lnTo>
                  <a:lnTo>
                    <a:pt x="3317" y="3191"/>
                  </a:lnTo>
                  <a:lnTo>
                    <a:pt x="3305" y="3187"/>
                  </a:lnTo>
                  <a:lnTo>
                    <a:pt x="3285" y="3184"/>
                  </a:lnTo>
                  <a:lnTo>
                    <a:pt x="3266" y="3190"/>
                  </a:lnTo>
                  <a:lnTo>
                    <a:pt x="3261" y="3194"/>
                  </a:lnTo>
                  <a:lnTo>
                    <a:pt x="3256" y="3196"/>
                  </a:lnTo>
                  <a:lnTo>
                    <a:pt x="3248" y="3211"/>
                  </a:lnTo>
                  <a:lnTo>
                    <a:pt x="3246" y="3209"/>
                  </a:lnTo>
                  <a:lnTo>
                    <a:pt x="3234" y="3214"/>
                  </a:lnTo>
                  <a:lnTo>
                    <a:pt x="3228" y="3219"/>
                  </a:lnTo>
                  <a:lnTo>
                    <a:pt x="3218" y="3227"/>
                  </a:lnTo>
                  <a:lnTo>
                    <a:pt x="3213" y="3232"/>
                  </a:lnTo>
                  <a:lnTo>
                    <a:pt x="3212" y="3236"/>
                  </a:lnTo>
                  <a:lnTo>
                    <a:pt x="3197" y="3233"/>
                  </a:lnTo>
                  <a:lnTo>
                    <a:pt x="3191" y="3235"/>
                  </a:lnTo>
                  <a:lnTo>
                    <a:pt x="3175" y="3234"/>
                  </a:lnTo>
                  <a:lnTo>
                    <a:pt x="3175" y="3223"/>
                  </a:lnTo>
                  <a:lnTo>
                    <a:pt x="3180" y="3211"/>
                  </a:lnTo>
                  <a:lnTo>
                    <a:pt x="3186" y="3206"/>
                  </a:lnTo>
                  <a:lnTo>
                    <a:pt x="3187" y="3209"/>
                  </a:lnTo>
                  <a:lnTo>
                    <a:pt x="3198" y="3212"/>
                  </a:lnTo>
                  <a:lnTo>
                    <a:pt x="3207" y="3211"/>
                  </a:lnTo>
                  <a:lnTo>
                    <a:pt x="3210" y="3208"/>
                  </a:lnTo>
                  <a:lnTo>
                    <a:pt x="3212" y="3205"/>
                  </a:lnTo>
                  <a:lnTo>
                    <a:pt x="3213" y="3201"/>
                  </a:lnTo>
                  <a:lnTo>
                    <a:pt x="3212" y="3197"/>
                  </a:lnTo>
                  <a:lnTo>
                    <a:pt x="3207" y="3195"/>
                  </a:lnTo>
                  <a:lnTo>
                    <a:pt x="3205" y="3187"/>
                  </a:lnTo>
                  <a:lnTo>
                    <a:pt x="3205" y="3187"/>
                  </a:lnTo>
                  <a:lnTo>
                    <a:pt x="3213" y="3160"/>
                  </a:lnTo>
                  <a:lnTo>
                    <a:pt x="3213" y="3153"/>
                  </a:lnTo>
                  <a:lnTo>
                    <a:pt x="3223" y="3153"/>
                  </a:lnTo>
                  <a:lnTo>
                    <a:pt x="3228" y="3148"/>
                  </a:lnTo>
                  <a:lnTo>
                    <a:pt x="3230" y="3143"/>
                  </a:lnTo>
                  <a:lnTo>
                    <a:pt x="3239" y="3142"/>
                  </a:lnTo>
                  <a:lnTo>
                    <a:pt x="3247" y="3132"/>
                  </a:lnTo>
                  <a:lnTo>
                    <a:pt x="3251" y="3116"/>
                  </a:lnTo>
                  <a:lnTo>
                    <a:pt x="3250" y="3100"/>
                  </a:lnTo>
                  <a:lnTo>
                    <a:pt x="3248" y="3084"/>
                  </a:lnTo>
                  <a:lnTo>
                    <a:pt x="3248" y="3072"/>
                  </a:lnTo>
                  <a:lnTo>
                    <a:pt x="3266" y="3044"/>
                  </a:lnTo>
                  <a:lnTo>
                    <a:pt x="3269" y="3035"/>
                  </a:lnTo>
                  <a:lnTo>
                    <a:pt x="3271" y="3028"/>
                  </a:lnTo>
                  <a:lnTo>
                    <a:pt x="3271" y="3020"/>
                  </a:lnTo>
                  <a:lnTo>
                    <a:pt x="3267" y="3008"/>
                  </a:lnTo>
                  <a:lnTo>
                    <a:pt x="3261" y="2995"/>
                  </a:lnTo>
                  <a:lnTo>
                    <a:pt x="3257" y="2993"/>
                  </a:lnTo>
                  <a:lnTo>
                    <a:pt x="3255" y="2987"/>
                  </a:lnTo>
                  <a:lnTo>
                    <a:pt x="3257" y="2986"/>
                  </a:lnTo>
                  <a:lnTo>
                    <a:pt x="3273" y="2988"/>
                  </a:lnTo>
                  <a:lnTo>
                    <a:pt x="3275" y="3002"/>
                  </a:lnTo>
                  <a:lnTo>
                    <a:pt x="3282" y="3014"/>
                  </a:lnTo>
                  <a:lnTo>
                    <a:pt x="3284" y="3015"/>
                  </a:lnTo>
                  <a:lnTo>
                    <a:pt x="3286" y="3012"/>
                  </a:lnTo>
                  <a:lnTo>
                    <a:pt x="3290" y="3009"/>
                  </a:lnTo>
                  <a:lnTo>
                    <a:pt x="3288" y="3023"/>
                  </a:lnTo>
                  <a:lnTo>
                    <a:pt x="3293" y="3023"/>
                  </a:lnTo>
                  <a:lnTo>
                    <a:pt x="3294" y="3031"/>
                  </a:lnTo>
                  <a:lnTo>
                    <a:pt x="3294" y="3038"/>
                  </a:lnTo>
                  <a:lnTo>
                    <a:pt x="3302" y="3029"/>
                  </a:lnTo>
                  <a:lnTo>
                    <a:pt x="3305" y="3028"/>
                  </a:lnTo>
                  <a:lnTo>
                    <a:pt x="3310" y="3036"/>
                  </a:lnTo>
                  <a:lnTo>
                    <a:pt x="3315" y="3039"/>
                  </a:lnTo>
                  <a:lnTo>
                    <a:pt x="3327" y="3044"/>
                  </a:lnTo>
                  <a:lnTo>
                    <a:pt x="3342" y="3044"/>
                  </a:lnTo>
                  <a:lnTo>
                    <a:pt x="3345" y="3038"/>
                  </a:lnTo>
                  <a:lnTo>
                    <a:pt x="3345" y="3033"/>
                  </a:lnTo>
                  <a:lnTo>
                    <a:pt x="3341" y="3023"/>
                  </a:lnTo>
                  <a:lnTo>
                    <a:pt x="3342" y="3018"/>
                  </a:lnTo>
                  <a:lnTo>
                    <a:pt x="3344" y="3017"/>
                  </a:lnTo>
                  <a:lnTo>
                    <a:pt x="3350" y="3023"/>
                  </a:lnTo>
                  <a:lnTo>
                    <a:pt x="3359" y="3023"/>
                  </a:lnTo>
                  <a:lnTo>
                    <a:pt x="3363" y="3020"/>
                  </a:lnTo>
                  <a:lnTo>
                    <a:pt x="3363" y="3019"/>
                  </a:lnTo>
                  <a:lnTo>
                    <a:pt x="3361" y="3015"/>
                  </a:lnTo>
                  <a:lnTo>
                    <a:pt x="3360" y="3013"/>
                  </a:lnTo>
                  <a:lnTo>
                    <a:pt x="3350" y="3009"/>
                  </a:lnTo>
                  <a:lnTo>
                    <a:pt x="3343" y="2997"/>
                  </a:lnTo>
                  <a:lnTo>
                    <a:pt x="3345" y="2995"/>
                  </a:lnTo>
                  <a:lnTo>
                    <a:pt x="3343" y="2986"/>
                  </a:lnTo>
                  <a:lnTo>
                    <a:pt x="3343" y="2979"/>
                  </a:lnTo>
                  <a:lnTo>
                    <a:pt x="3337" y="2979"/>
                  </a:lnTo>
                  <a:lnTo>
                    <a:pt x="3331" y="2975"/>
                  </a:lnTo>
                  <a:lnTo>
                    <a:pt x="3326" y="2968"/>
                  </a:lnTo>
                  <a:lnTo>
                    <a:pt x="3316" y="2960"/>
                  </a:lnTo>
                  <a:lnTo>
                    <a:pt x="3311" y="2942"/>
                  </a:lnTo>
                  <a:lnTo>
                    <a:pt x="3301" y="2936"/>
                  </a:lnTo>
                  <a:lnTo>
                    <a:pt x="3291" y="2933"/>
                  </a:lnTo>
                  <a:lnTo>
                    <a:pt x="3272" y="2931"/>
                  </a:lnTo>
                  <a:lnTo>
                    <a:pt x="3259" y="2933"/>
                  </a:lnTo>
                  <a:lnTo>
                    <a:pt x="3258" y="2928"/>
                  </a:lnTo>
                  <a:lnTo>
                    <a:pt x="3258" y="2923"/>
                  </a:lnTo>
                  <a:lnTo>
                    <a:pt x="3246" y="2925"/>
                  </a:lnTo>
                  <a:lnTo>
                    <a:pt x="3231" y="2923"/>
                  </a:lnTo>
                  <a:lnTo>
                    <a:pt x="3214" y="2920"/>
                  </a:lnTo>
                  <a:lnTo>
                    <a:pt x="3209" y="2917"/>
                  </a:lnTo>
                  <a:lnTo>
                    <a:pt x="3205" y="2918"/>
                  </a:lnTo>
                  <a:lnTo>
                    <a:pt x="3198" y="2917"/>
                  </a:lnTo>
                  <a:lnTo>
                    <a:pt x="3193" y="2912"/>
                  </a:lnTo>
                  <a:lnTo>
                    <a:pt x="3181" y="2915"/>
                  </a:lnTo>
                  <a:lnTo>
                    <a:pt x="3177" y="2917"/>
                  </a:lnTo>
                  <a:lnTo>
                    <a:pt x="3171" y="2916"/>
                  </a:lnTo>
                  <a:lnTo>
                    <a:pt x="3138" y="2904"/>
                  </a:lnTo>
                  <a:lnTo>
                    <a:pt x="3126" y="2905"/>
                  </a:lnTo>
                  <a:lnTo>
                    <a:pt x="3119" y="2906"/>
                  </a:lnTo>
                  <a:lnTo>
                    <a:pt x="3119" y="2899"/>
                  </a:lnTo>
                  <a:lnTo>
                    <a:pt x="3111" y="2884"/>
                  </a:lnTo>
                  <a:lnTo>
                    <a:pt x="3108" y="2882"/>
                  </a:lnTo>
                  <a:lnTo>
                    <a:pt x="3107" y="2883"/>
                  </a:lnTo>
                  <a:lnTo>
                    <a:pt x="3106" y="2886"/>
                  </a:lnTo>
                  <a:lnTo>
                    <a:pt x="3106" y="2891"/>
                  </a:lnTo>
                  <a:lnTo>
                    <a:pt x="3099" y="2891"/>
                  </a:lnTo>
                  <a:lnTo>
                    <a:pt x="3101" y="2890"/>
                  </a:lnTo>
                  <a:lnTo>
                    <a:pt x="3101" y="2889"/>
                  </a:lnTo>
                  <a:lnTo>
                    <a:pt x="3099" y="2888"/>
                  </a:lnTo>
                  <a:lnTo>
                    <a:pt x="3096" y="2880"/>
                  </a:lnTo>
                  <a:lnTo>
                    <a:pt x="3100" y="2873"/>
                  </a:lnTo>
                  <a:lnTo>
                    <a:pt x="3097" y="2873"/>
                  </a:lnTo>
                  <a:lnTo>
                    <a:pt x="3096" y="2868"/>
                  </a:lnTo>
                  <a:lnTo>
                    <a:pt x="3102" y="2861"/>
                  </a:lnTo>
                  <a:lnTo>
                    <a:pt x="3089" y="2853"/>
                  </a:lnTo>
                  <a:lnTo>
                    <a:pt x="3085" y="2840"/>
                  </a:lnTo>
                  <a:lnTo>
                    <a:pt x="3090" y="2824"/>
                  </a:lnTo>
                  <a:lnTo>
                    <a:pt x="3075" y="2805"/>
                  </a:lnTo>
                  <a:lnTo>
                    <a:pt x="3072" y="2798"/>
                  </a:lnTo>
                  <a:lnTo>
                    <a:pt x="3074" y="2781"/>
                  </a:lnTo>
                  <a:lnTo>
                    <a:pt x="3076" y="2770"/>
                  </a:lnTo>
                  <a:lnTo>
                    <a:pt x="3053" y="2773"/>
                  </a:lnTo>
                  <a:lnTo>
                    <a:pt x="3031" y="2775"/>
                  </a:lnTo>
                  <a:lnTo>
                    <a:pt x="3020" y="2766"/>
                  </a:lnTo>
                  <a:lnTo>
                    <a:pt x="3005" y="2733"/>
                  </a:lnTo>
                  <a:lnTo>
                    <a:pt x="2999" y="2717"/>
                  </a:lnTo>
                  <a:lnTo>
                    <a:pt x="2994" y="2710"/>
                  </a:lnTo>
                  <a:lnTo>
                    <a:pt x="2986" y="2710"/>
                  </a:lnTo>
                  <a:lnTo>
                    <a:pt x="2972" y="2705"/>
                  </a:lnTo>
                  <a:lnTo>
                    <a:pt x="2957" y="2705"/>
                  </a:lnTo>
                  <a:lnTo>
                    <a:pt x="2957" y="2744"/>
                  </a:lnTo>
                  <a:lnTo>
                    <a:pt x="2938" y="2699"/>
                  </a:lnTo>
                  <a:lnTo>
                    <a:pt x="2903" y="2686"/>
                  </a:lnTo>
                  <a:lnTo>
                    <a:pt x="2898" y="2690"/>
                  </a:lnTo>
                  <a:lnTo>
                    <a:pt x="2897" y="2692"/>
                  </a:lnTo>
                  <a:lnTo>
                    <a:pt x="2898" y="2712"/>
                  </a:lnTo>
                  <a:lnTo>
                    <a:pt x="2897" y="2716"/>
                  </a:lnTo>
                  <a:lnTo>
                    <a:pt x="2888" y="2722"/>
                  </a:lnTo>
                  <a:lnTo>
                    <a:pt x="2884" y="2730"/>
                  </a:lnTo>
                  <a:lnTo>
                    <a:pt x="2880" y="2733"/>
                  </a:lnTo>
                  <a:lnTo>
                    <a:pt x="2877" y="2726"/>
                  </a:lnTo>
                  <a:lnTo>
                    <a:pt x="2882" y="2716"/>
                  </a:lnTo>
                  <a:lnTo>
                    <a:pt x="2885" y="2707"/>
                  </a:lnTo>
                  <a:lnTo>
                    <a:pt x="2884" y="2702"/>
                  </a:lnTo>
                  <a:lnTo>
                    <a:pt x="2879" y="2711"/>
                  </a:lnTo>
                  <a:lnTo>
                    <a:pt x="2869" y="2734"/>
                  </a:lnTo>
                  <a:lnTo>
                    <a:pt x="2866" y="2738"/>
                  </a:lnTo>
                  <a:lnTo>
                    <a:pt x="2860" y="2740"/>
                  </a:lnTo>
                  <a:lnTo>
                    <a:pt x="2858" y="2732"/>
                  </a:lnTo>
                  <a:lnTo>
                    <a:pt x="2859" y="2721"/>
                  </a:lnTo>
                  <a:lnTo>
                    <a:pt x="2845" y="2738"/>
                  </a:lnTo>
                  <a:lnTo>
                    <a:pt x="2839" y="2753"/>
                  </a:lnTo>
                  <a:lnTo>
                    <a:pt x="2834" y="2756"/>
                  </a:lnTo>
                  <a:lnTo>
                    <a:pt x="2833" y="2761"/>
                  </a:lnTo>
                  <a:lnTo>
                    <a:pt x="2812" y="2771"/>
                  </a:lnTo>
                  <a:lnTo>
                    <a:pt x="2807" y="2771"/>
                  </a:lnTo>
                  <a:lnTo>
                    <a:pt x="2793" y="2764"/>
                  </a:lnTo>
                  <a:lnTo>
                    <a:pt x="2767" y="2764"/>
                  </a:lnTo>
                  <a:lnTo>
                    <a:pt x="2750" y="2756"/>
                  </a:lnTo>
                  <a:lnTo>
                    <a:pt x="2741" y="2757"/>
                  </a:lnTo>
                  <a:lnTo>
                    <a:pt x="2728" y="2764"/>
                  </a:lnTo>
                  <a:lnTo>
                    <a:pt x="2721" y="2765"/>
                  </a:lnTo>
                  <a:lnTo>
                    <a:pt x="2709" y="2759"/>
                  </a:lnTo>
                  <a:lnTo>
                    <a:pt x="2702" y="2749"/>
                  </a:lnTo>
                  <a:lnTo>
                    <a:pt x="2689" y="2745"/>
                  </a:lnTo>
                  <a:lnTo>
                    <a:pt x="2682" y="2739"/>
                  </a:lnTo>
                  <a:lnTo>
                    <a:pt x="2673" y="2737"/>
                  </a:lnTo>
                  <a:lnTo>
                    <a:pt x="2669" y="2734"/>
                  </a:lnTo>
                  <a:lnTo>
                    <a:pt x="2662" y="2727"/>
                  </a:lnTo>
                  <a:lnTo>
                    <a:pt x="2654" y="2721"/>
                  </a:lnTo>
                  <a:lnTo>
                    <a:pt x="2644" y="2717"/>
                  </a:lnTo>
                  <a:lnTo>
                    <a:pt x="2618" y="2716"/>
                  </a:lnTo>
                  <a:lnTo>
                    <a:pt x="2610" y="2721"/>
                  </a:lnTo>
                  <a:lnTo>
                    <a:pt x="2599" y="2721"/>
                  </a:lnTo>
                  <a:lnTo>
                    <a:pt x="2592" y="2719"/>
                  </a:lnTo>
                  <a:lnTo>
                    <a:pt x="2592" y="2717"/>
                  </a:lnTo>
                  <a:lnTo>
                    <a:pt x="2590" y="2716"/>
                  </a:lnTo>
                  <a:lnTo>
                    <a:pt x="2576" y="2712"/>
                  </a:lnTo>
                  <a:lnTo>
                    <a:pt x="2572" y="2708"/>
                  </a:lnTo>
                  <a:lnTo>
                    <a:pt x="2562" y="2711"/>
                  </a:lnTo>
                  <a:lnTo>
                    <a:pt x="2558" y="2711"/>
                  </a:lnTo>
                  <a:lnTo>
                    <a:pt x="2557" y="2708"/>
                  </a:lnTo>
                  <a:lnTo>
                    <a:pt x="2548" y="2710"/>
                  </a:lnTo>
                  <a:lnTo>
                    <a:pt x="2540" y="2687"/>
                  </a:lnTo>
                  <a:lnTo>
                    <a:pt x="2537" y="2686"/>
                  </a:lnTo>
                  <a:lnTo>
                    <a:pt x="2526" y="2654"/>
                  </a:lnTo>
                  <a:lnTo>
                    <a:pt x="2519" y="2653"/>
                  </a:lnTo>
                  <a:lnTo>
                    <a:pt x="2514" y="2653"/>
                  </a:lnTo>
                  <a:lnTo>
                    <a:pt x="2514" y="2689"/>
                  </a:lnTo>
                  <a:lnTo>
                    <a:pt x="2455" y="2689"/>
                  </a:lnTo>
                  <a:lnTo>
                    <a:pt x="2400" y="2689"/>
                  </a:lnTo>
                  <a:lnTo>
                    <a:pt x="2388" y="2689"/>
                  </a:lnTo>
                  <a:lnTo>
                    <a:pt x="2342" y="2689"/>
                  </a:lnTo>
                  <a:lnTo>
                    <a:pt x="2294" y="2689"/>
                  </a:lnTo>
                  <a:lnTo>
                    <a:pt x="2241" y="2689"/>
                  </a:lnTo>
                  <a:lnTo>
                    <a:pt x="2191" y="2689"/>
                  </a:lnTo>
                  <a:lnTo>
                    <a:pt x="2174" y="2689"/>
                  </a:lnTo>
                  <a:lnTo>
                    <a:pt x="2027" y="2689"/>
                  </a:lnTo>
                  <a:lnTo>
                    <a:pt x="1983" y="2689"/>
                  </a:lnTo>
                  <a:lnTo>
                    <a:pt x="1929" y="2689"/>
                  </a:lnTo>
                  <a:lnTo>
                    <a:pt x="1880" y="2689"/>
                  </a:lnTo>
                  <a:lnTo>
                    <a:pt x="1833" y="2689"/>
                  </a:lnTo>
                  <a:lnTo>
                    <a:pt x="1785" y="2689"/>
                  </a:lnTo>
                  <a:lnTo>
                    <a:pt x="1731" y="2689"/>
                  </a:lnTo>
                  <a:lnTo>
                    <a:pt x="1699" y="2689"/>
                  </a:lnTo>
                  <a:lnTo>
                    <a:pt x="1650" y="2687"/>
                  </a:lnTo>
                  <a:lnTo>
                    <a:pt x="1596" y="2687"/>
                  </a:lnTo>
                  <a:lnTo>
                    <a:pt x="1546" y="2687"/>
                  </a:lnTo>
                  <a:lnTo>
                    <a:pt x="1477" y="2687"/>
                  </a:lnTo>
                  <a:lnTo>
                    <a:pt x="1368" y="2687"/>
                  </a:lnTo>
                  <a:lnTo>
                    <a:pt x="1315" y="2687"/>
                  </a:lnTo>
                  <a:lnTo>
                    <a:pt x="1262" y="2687"/>
                  </a:lnTo>
                  <a:lnTo>
                    <a:pt x="1217" y="2687"/>
                  </a:lnTo>
                  <a:lnTo>
                    <a:pt x="1167" y="2687"/>
                  </a:lnTo>
                  <a:lnTo>
                    <a:pt x="1115" y="2687"/>
                  </a:lnTo>
                  <a:lnTo>
                    <a:pt x="1064" y="2687"/>
                  </a:lnTo>
                  <a:lnTo>
                    <a:pt x="1002" y="2687"/>
                  </a:lnTo>
                  <a:lnTo>
                    <a:pt x="1000" y="2683"/>
                  </a:lnTo>
                  <a:lnTo>
                    <a:pt x="994" y="2679"/>
                  </a:lnTo>
                  <a:lnTo>
                    <a:pt x="989" y="2680"/>
                  </a:lnTo>
                  <a:lnTo>
                    <a:pt x="988" y="2678"/>
                  </a:lnTo>
                  <a:lnTo>
                    <a:pt x="989" y="2674"/>
                  </a:lnTo>
                  <a:lnTo>
                    <a:pt x="999" y="2670"/>
                  </a:lnTo>
                  <a:lnTo>
                    <a:pt x="1011" y="2671"/>
                  </a:lnTo>
                  <a:lnTo>
                    <a:pt x="1010" y="2665"/>
                  </a:lnTo>
                  <a:lnTo>
                    <a:pt x="1008" y="2665"/>
                  </a:lnTo>
                  <a:lnTo>
                    <a:pt x="1006" y="2663"/>
                  </a:lnTo>
                  <a:lnTo>
                    <a:pt x="1004" y="2662"/>
                  </a:lnTo>
                  <a:lnTo>
                    <a:pt x="992" y="2665"/>
                  </a:lnTo>
                  <a:lnTo>
                    <a:pt x="981" y="2664"/>
                  </a:lnTo>
                  <a:lnTo>
                    <a:pt x="979" y="2660"/>
                  </a:lnTo>
                  <a:lnTo>
                    <a:pt x="979" y="2659"/>
                  </a:lnTo>
                  <a:lnTo>
                    <a:pt x="977" y="2656"/>
                  </a:lnTo>
                  <a:lnTo>
                    <a:pt x="977" y="2652"/>
                  </a:lnTo>
                  <a:lnTo>
                    <a:pt x="979" y="2651"/>
                  </a:lnTo>
                  <a:lnTo>
                    <a:pt x="981" y="2626"/>
                  </a:lnTo>
                  <a:lnTo>
                    <a:pt x="976" y="2625"/>
                  </a:lnTo>
                  <a:lnTo>
                    <a:pt x="975" y="2630"/>
                  </a:lnTo>
                  <a:lnTo>
                    <a:pt x="966" y="2638"/>
                  </a:lnTo>
                  <a:lnTo>
                    <a:pt x="960" y="2649"/>
                  </a:lnTo>
                  <a:lnTo>
                    <a:pt x="955" y="2648"/>
                  </a:lnTo>
                  <a:lnTo>
                    <a:pt x="952" y="2641"/>
                  </a:lnTo>
                  <a:lnTo>
                    <a:pt x="952" y="2637"/>
                  </a:lnTo>
                  <a:lnTo>
                    <a:pt x="955" y="2626"/>
                  </a:lnTo>
                  <a:lnTo>
                    <a:pt x="949" y="2626"/>
                  </a:lnTo>
                  <a:lnTo>
                    <a:pt x="949" y="2621"/>
                  </a:lnTo>
                  <a:lnTo>
                    <a:pt x="946" y="2621"/>
                  </a:lnTo>
                  <a:lnTo>
                    <a:pt x="944" y="2616"/>
                  </a:lnTo>
                  <a:lnTo>
                    <a:pt x="944" y="2611"/>
                  </a:lnTo>
                  <a:lnTo>
                    <a:pt x="939" y="2606"/>
                  </a:lnTo>
                  <a:lnTo>
                    <a:pt x="936" y="2598"/>
                  </a:lnTo>
                  <a:lnTo>
                    <a:pt x="935" y="2600"/>
                  </a:lnTo>
                  <a:lnTo>
                    <a:pt x="938" y="2609"/>
                  </a:lnTo>
                  <a:lnTo>
                    <a:pt x="936" y="2614"/>
                  </a:lnTo>
                  <a:lnTo>
                    <a:pt x="930" y="2605"/>
                  </a:lnTo>
                  <a:lnTo>
                    <a:pt x="927" y="2615"/>
                  </a:lnTo>
                  <a:lnTo>
                    <a:pt x="923" y="2617"/>
                  </a:lnTo>
                  <a:lnTo>
                    <a:pt x="911" y="2617"/>
                  </a:lnTo>
                  <a:lnTo>
                    <a:pt x="902" y="2610"/>
                  </a:lnTo>
                  <a:lnTo>
                    <a:pt x="898" y="2605"/>
                  </a:lnTo>
                  <a:lnTo>
                    <a:pt x="892" y="2599"/>
                  </a:lnTo>
                  <a:lnTo>
                    <a:pt x="891" y="2594"/>
                  </a:lnTo>
                  <a:lnTo>
                    <a:pt x="898" y="2588"/>
                  </a:lnTo>
                  <a:lnTo>
                    <a:pt x="900" y="2584"/>
                  </a:lnTo>
                  <a:lnTo>
                    <a:pt x="900" y="2578"/>
                  </a:lnTo>
                  <a:lnTo>
                    <a:pt x="897" y="2573"/>
                  </a:lnTo>
                  <a:lnTo>
                    <a:pt x="900" y="2565"/>
                  </a:lnTo>
                  <a:lnTo>
                    <a:pt x="896" y="2563"/>
                  </a:lnTo>
                  <a:lnTo>
                    <a:pt x="890" y="2568"/>
                  </a:lnTo>
                  <a:lnTo>
                    <a:pt x="884" y="2570"/>
                  </a:lnTo>
                  <a:lnTo>
                    <a:pt x="880" y="2565"/>
                  </a:lnTo>
                  <a:lnTo>
                    <a:pt x="878" y="2555"/>
                  </a:lnTo>
                  <a:lnTo>
                    <a:pt x="875" y="2555"/>
                  </a:lnTo>
                  <a:lnTo>
                    <a:pt x="864" y="2561"/>
                  </a:lnTo>
                  <a:lnTo>
                    <a:pt x="853" y="2557"/>
                  </a:lnTo>
                  <a:lnTo>
                    <a:pt x="849" y="2560"/>
                  </a:lnTo>
                  <a:lnTo>
                    <a:pt x="842" y="2554"/>
                  </a:lnTo>
                  <a:lnTo>
                    <a:pt x="841" y="2558"/>
                  </a:lnTo>
                  <a:lnTo>
                    <a:pt x="837" y="2561"/>
                  </a:lnTo>
                  <a:lnTo>
                    <a:pt x="833" y="2557"/>
                  </a:lnTo>
                  <a:lnTo>
                    <a:pt x="803" y="2556"/>
                  </a:lnTo>
                  <a:lnTo>
                    <a:pt x="800" y="2552"/>
                  </a:lnTo>
                  <a:lnTo>
                    <a:pt x="826" y="2545"/>
                  </a:lnTo>
                  <a:lnTo>
                    <a:pt x="828" y="2541"/>
                  </a:lnTo>
                  <a:lnTo>
                    <a:pt x="816" y="2541"/>
                  </a:lnTo>
                  <a:lnTo>
                    <a:pt x="819" y="2531"/>
                  </a:lnTo>
                  <a:lnTo>
                    <a:pt x="809" y="2528"/>
                  </a:lnTo>
                  <a:lnTo>
                    <a:pt x="803" y="2527"/>
                  </a:lnTo>
                  <a:lnTo>
                    <a:pt x="803" y="2525"/>
                  </a:lnTo>
                  <a:lnTo>
                    <a:pt x="810" y="2525"/>
                  </a:lnTo>
                  <a:lnTo>
                    <a:pt x="815" y="2523"/>
                  </a:lnTo>
                  <a:lnTo>
                    <a:pt x="810" y="2517"/>
                  </a:lnTo>
                  <a:lnTo>
                    <a:pt x="794" y="2514"/>
                  </a:lnTo>
                  <a:lnTo>
                    <a:pt x="787" y="2522"/>
                  </a:lnTo>
                  <a:lnTo>
                    <a:pt x="783" y="2518"/>
                  </a:lnTo>
                  <a:lnTo>
                    <a:pt x="766" y="2517"/>
                  </a:lnTo>
                  <a:lnTo>
                    <a:pt x="764" y="2520"/>
                  </a:lnTo>
                  <a:lnTo>
                    <a:pt x="767" y="2524"/>
                  </a:lnTo>
                  <a:lnTo>
                    <a:pt x="762" y="2525"/>
                  </a:lnTo>
                  <a:lnTo>
                    <a:pt x="740" y="2514"/>
                  </a:lnTo>
                  <a:lnTo>
                    <a:pt x="731" y="2504"/>
                  </a:lnTo>
                  <a:lnTo>
                    <a:pt x="729" y="2498"/>
                  </a:lnTo>
                  <a:lnTo>
                    <a:pt x="729" y="2492"/>
                  </a:lnTo>
                  <a:lnTo>
                    <a:pt x="735" y="2490"/>
                  </a:lnTo>
                  <a:lnTo>
                    <a:pt x="741" y="2490"/>
                  </a:lnTo>
                  <a:lnTo>
                    <a:pt x="747" y="2487"/>
                  </a:lnTo>
                  <a:lnTo>
                    <a:pt x="745" y="2484"/>
                  </a:lnTo>
                  <a:lnTo>
                    <a:pt x="740" y="2481"/>
                  </a:lnTo>
                  <a:lnTo>
                    <a:pt x="729" y="2484"/>
                  </a:lnTo>
                  <a:lnTo>
                    <a:pt x="730" y="2479"/>
                  </a:lnTo>
                  <a:lnTo>
                    <a:pt x="741" y="2474"/>
                  </a:lnTo>
                  <a:lnTo>
                    <a:pt x="752" y="2475"/>
                  </a:lnTo>
                  <a:lnTo>
                    <a:pt x="756" y="2472"/>
                  </a:lnTo>
                  <a:lnTo>
                    <a:pt x="745" y="2469"/>
                  </a:lnTo>
                  <a:lnTo>
                    <a:pt x="742" y="2465"/>
                  </a:lnTo>
                  <a:lnTo>
                    <a:pt x="750" y="2457"/>
                  </a:lnTo>
                  <a:lnTo>
                    <a:pt x="742" y="2448"/>
                  </a:lnTo>
                  <a:lnTo>
                    <a:pt x="734" y="2461"/>
                  </a:lnTo>
                  <a:lnTo>
                    <a:pt x="728" y="2463"/>
                  </a:lnTo>
                  <a:lnTo>
                    <a:pt x="725" y="2461"/>
                  </a:lnTo>
                  <a:lnTo>
                    <a:pt x="723" y="2454"/>
                  </a:lnTo>
                  <a:lnTo>
                    <a:pt x="723" y="2443"/>
                  </a:lnTo>
                  <a:lnTo>
                    <a:pt x="725" y="2430"/>
                  </a:lnTo>
                  <a:lnTo>
                    <a:pt x="723" y="2428"/>
                  </a:lnTo>
                  <a:lnTo>
                    <a:pt x="722" y="2425"/>
                  </a:lnTo>
                  <a:lnTo>
                    <a:pt x="722" y="2420"/>
                  </a:lnTo>
                  <a:lnTo>
                    <a:pt x="724" y="2409"/>
                  </a:lnTo>
                  <a:lnTo>
                    <a:pt x="723" y="2402"/>
                  </a:lnTo>
                  <a:lnTo>
                    <a:pt x="719" y="2400"/>
                  </a:lnTo>
                  <a:lnTo>
                    <a:pt x="719" y="2393"/>
                  </a:lnTo>
                  <a:lnTo>
                    <a:pt x="718" y="2388"/>
                  </a:lnTo>
                  <a:lnTo>
                    <a:pt x="707" y="2394"/>
                  </a:lnTo>
                  <a:lnTo>
                    <a:pt x="698" y="2395"/>
                  </a:lnTo>
                  <a:lnTo>
                    <a:pt x="699" y="2390"/>
                  </a:lnTo>
                  <a:lnTo>
                    <a:pt x="702" y="2388"/>
                  </a:lnTo>
                  <a:lnTo>
                    <a:pt x="702" y="2383"/>
                  </a:lnTo>
                  <a:lnTo>
                    <a:pt x="699" y="2378"/>
                  </a:lnTo>
                  <a:lnTo>
                    <a:pt x="693" y="2378"/>
                  </a:lnTo>
                  <a:lnTo>
                    <a:pt x="683" y="2382"/>
                  </a:lnTo>
                  <a:lnTo>
                    <a:pt x="674" y="2380"/>
                  </a:lnTo>
                  <a:lnTo>
                    <a:pt x="671" y="2377"/>
                  </a:lnTo>
                  <a:lnTo>
                    <a:pt x="669" y="2363"/>
                  </a:lnTo>
                  <a:lnTo>
                    <a:pt x="663" y="2361"/>
                  </a:lnTo>
                  <a:lnTo>
                    <a:pt x="656" y="2350"/>
                  </a:lnTo>
                  <a:lnTo>
                    <a:pt x="655" y="2345"/>
                  </a:lnTo>
                  <a:lnTo>
                    <a:pt x="651" y="2337"/>
                  </a:lnTo>
                  <a:lnTo>
                    <a:pt x="654" y="2326"/>
                  </a:lnTo>
                  <a:lnTo>
                    <a:pt x="658" y="2321"/>
                  </a:lnTo>
                  <a:lnTo>
                    <a:pt x="658" y="2308"/>
                  </a:lnTo>
                  <a:lnTo>
                    <a:pt x="658" y="2298"/>
                  </a:lnTo>
                  <a:lnTo>
                    <a:pt x="656" y="2296"/>
                  </a:lnTo>
                  <a:lnTo>
                    <a:pt x="653" y="2292"/>
                  </a:lnTo>
                  <a:lnTo>
                    <a:pt x="647" y="2297"/>
                  </a:lnTo>
                  <a:lnTo>
                    <a:pt x="645" y="2299"/>
                  </a:lnTo>
                  <a:lnTo>
                    <a:pt x="643" y="2298"/>
                  </a:lnTo>
                  <a:lnTo>
                    <a:pt x="642" y="2296"/>
                  </a:lnTo>
                  <a:lnTo>
                    <a:pt x="640" y="2296"/>
                  </a:lnTo>
                  <a:lnTo>
                    <a:pt x="624" y="2278"/>
                  </a:lnTo>
                  <a:lnTo>
                    <a:pt x="621" y="2270"/>
                  </a:lnTo>
                  <a:lnTo>
                    <a:pt x="616" y="2264"/>
                  </a:lnTo>
                  <a:lnTo>
                    <a:pt x="600" y="2250"/>
                  </a:lnTo>
                  <a:lnTo>
                    <a:pt x="599" y="2246"/>
                  </a:lnTo>
                  <a:lnTo>
                    <a:pt x="600" y="2238"/>
                  </a:lnTo>
                  <a:lnTo>
                    <a:pt x="605" y="2233"/>
                  </a:lnTo>
                  <a:lnTo>
                    <a:pt x="610" y="2231"/>
                  </a:lnTo>
                  <a:lnTo>
                    <a:pt x="608" y="2226"/>
                  </a:lnTo>
                  <a:lnTo>
                    <a:pt x="595" y="2227"/>
                  </a:lnTo>
                  <a:lnTo>
                    <a:pt x="590" y="2224"/>
                  </a:lnTo>
                  <a:lnTo>
                    <a:pt x="583" y="2211"/>
                  </a:lnTo>
                  <a:lnTo>
                    <a:pt x="580" y="2208"/>
                  </a:lnTo>
                  <a:lnTo>
                    <a:pt x="580" y="2195"/>
                  </a:lnTo>
                  <a:lnTo>
                    <a:pt x="584" y="2189"/>
                  </a:lnTo>
                  <a:lnTo>
                    <a:pt x="586" y="2181"/>
                  </a:lnTo>
                  <a:lnTo>
                    <a:pt x="591" y="2179"/>
                  </a:lnTo>
                  <a:lnTo>
                    <a:pt x="599" y="2185"/>
                  </a:lnTo>
                  <a:lnTo>
                    <a:pt x="600" y="2181"/>
                  </a:lnTo>
                  <a:lnTo>
                    <a:pt x="596" y="2175"/>
                  </a:lnTo>
                  <a:lnTo>
                    <a:pt x="596" y="2170"/>
                  </a:lnTo>
                  <a:lnTo>
                    <a:pt x="599" y="2161"/>
                  </a:lnTo>
                  <a:lnTo>
                    <a:pt x="604" y="2157"/>
                  </a:lnTo>
                  <a:lnTo>
                    <a:pt x="604" y="2153"/>
                  </a:lnTo>
                  <a:lnTo>
                    <a:pt x="601" y="2147"/>
                  </a:lnTo>
                  <a:lnTo>
                    <a:pt x="599" y="2147"/>
                  </a:lnTo>
                  <a:lnTo>
                    <a:pt x="600" y="2140"/>
                  </a:lnTo>
                  <a:lnTo>
                    <a:pt x="602" y="2136"/>
                  </a:lnTo>
                  <a:lnTo>
                    <a:pt x="605" y="2130"/>
                  </a:lnTo>
                  <a:lnTo>
                    <a:pt x="605" y="2125"/>
                  </a:lnTo>
                  <a:lnTo>
                    <a:pt x="600" y="2109"/>
                  </a:lnTo>
                  <a:lnTo>
                    <a:pt x="600" y="2082"/>
                  </a:lnTo>
                  <a:lnTo>
                    <a:pt x="602" y="2067"/>
                  </a:lnTo>
                  <a:lnTo>
                    <a:pt x="605" y="2062"/>
                  </a:lnTo>
                  <a:lnTo>
                    <a:pt x="605" y="2060"/>
                  </a:lnTo>
                  <a:lnTo>
                    <a:pt x="601" y="2054"/>
                  </a:lnTo>
                  <a:lnTo>
                    <a:pt x="599" y="2050"/>
                  </a:lnTo>
                  <a:lnTo>
                    <a:pt x="580" y="2045"/>
                  </a:lnTo>
                  <a:lnTo>
                    <a:pt x="575" y="2039"/>
                  </a:lnTo>
                  <a:lnTo>
                    <a:pt x="550" y="2018"/>
                  </a:lnTo>
                  <a:lnTo>
                    <a:pt x="514" y="2008"/>
                  </a:lnTo>
                  <a:lnTo>
                    <a:pt x="502" y="2001"/>
                  </a:lnTo>
                  <a:lnTo>
                    <a:pt x="497" y="1995"/>
                  </a:lnTo>
                  <a:lnTo>
                    <a:pt x="492" y="1986"/>
                  </a:lnTo>
                  <a:lnTo>
                    <a:pt x="487" y="1969"/>
                  </a:lnTo>
                  <a:lnTo>
                    <a:pt x="487" y="1965"/>
                  </a:lnTo>
                  <a:lnTo>
                    <a:pt x="483" y="1958"/>
                  </a:lnTo>
                  <a:lnTo>
                    <a:pt x="473" y="1949"/>
                  </a:lnTo>
                  <a:lnTo>
                    <a:pt x="472" y="1944"/>
                  </a:lnTo>
                  <a:lnTo>
                    <a:pt x="475" y="1939"/>
                  </a:lnTo>
                  <a:lnTo>
                    <a:pt x="475" y="1936"/>
                  </a:lnTo>
                  <a:lnTo>
                    <a:pt x="471" y="1928"/>
                  </a:lnTo>
                  <a:lnTo>
                    <a:pt x="457" y="1911"/>
                  </a:lnTo>
                  <a:lnTo>
                    <a:pt x="452" y="1893"/>
                  </a:lnTo>
                  <a:lnTo>
                    <a:pt x="449" y="1893"/>
                  </a:lnTo>
                  <a:lnTo>
                    <a:pt x="448" y="1890"/>
                  </a:lnTo>
                  <a:lnTo>
                    <a:pt x="441" y="1872"/>
                  </a:lnTo>
                  <a:lnTo>
                    <a:pt x="413" y="1826"/>
                  </a:lnTo>
                  <a:lnTo>
                    <a:pt x="402" y="1807"/>
                  </a:lnTo>
                  <a:lnTo>
                    <a:pt x="395" y="1786"/>
                  </a:lnTo>
                  <a:lnTo>
                    <a:pt x="384" y="1775"/>
                  </a:lnTo>
                  <a:lnTo>
                    <a:pt x="363" y="1766"/>
                  </a:lnTo>
                  <a:lnTo>
                    <a:pt x="359" y="1759"/>
                  </a:lnTo>
                  <a:lnTo>
                    <a:pt x="359" y="1756"/>
                  </a:lnTo>
                  <a:lnTo>
                    <a:pt x="355" y="1740"/>
                  </a:lnTo>
                  <a:lnTo>
                    <a:pt x="343" y="1729"/>
                  </a:lnTo>
                  <a:lnTo>
                    <a:pt x="341" y="1721"/>
                  </a:lnTo>
                  <a:lnTo>
                    <a:pt x="332" y="1707"/>
                  </a:lnTo>
                  <a:lnTo>
                    <a:pt x="328" y="1695"/>
                  </a:lnTo>
                  <a:lnTo>
                    <a:pt x="323" y="1695"/>
                  </a:lnTo>
                  <a:lnTo>
                    <a:pt x="320" y="1691"/>
                  </a:lnTo>
                  <a:lnTo>
                    <a:pt x="311" y="1673"/>
                  </a:lnTo>
                  <a:lnTo>
                    <a:pt x="305" y="1667"/>
                  </a:lnTo>
                  <a:lnTo>
                    <a:pt x="300" y="1666"/>
                  </a:lnTo>
                  <a:lnTo>
                    <a:pt x="278" y="1683"/>
                  </a:lnTo>
                  <a:lnTo>
                    <a:pt x="257" y="1689"/>
                  </a:lnTo>
                  <a:lnTo>
                    <a:pt x="252" y="1695"/>
                  </a:lnTo>
                  <a:lnTo>
                    <a:pt x="251" y="1707"/>
                  </a:lnTo>
                  <a:lnTo>
                    <a:pt x="249" y="1710"/>
                  </a:lnTo>
                  <a:lnTo>
                    <a:pt x="242" y="1713"/>
                  </a:lnTo>
                  <a:lnTo>
                    <a:pt x="240" y="1717"/>
                  </a:lnTo>
                  <a:lnTo>
                    <a:pt x="240" y="1726"/>
                  </a:lnTo>
                  <a:lnTo>
                    <a:pt x="236" y="1734"/>
                  </a:lnTo>
                  <a:lnTo>
                    <a:pt x="220" y="1739"/>
                  </a:lnTo>
                  <a:lnTo>
                    <a:pt x="204" y="1753"/>
                  </a:lnTo>
                  <a:lnTo>
                    <a:pt x="191" y="1758"/>
                  </a:lnTo>
                  <a:lnTo>
                    <a:pt x="188" y="1756"/>
                  </a:lnTo>
                  <a:lnTo>
                    <a:pt x="188" y="1753"/>
                  </a:lnTo>
                  <a:lnTo>
                    <a:pt x="185" y="1747"/>
                  </a:lnTo>
                  <a:lnTo>
                    <a:pt x="175" y="1723"/>
                  </a:lnTo>
                  <a:lnTo>
                    <a:pt x="159" y="1710"/>
                  </a:lnTo>
                  <a:lnTo>
                    <a:pt x="176" y="1695"/>
                  </a:lnTo>
                  <a:lnTo>
                    <a:pt x="174" y="1691"/>
                  </a:lnTo>
                  <a:lnTo>
                    <a:pt x="158" y="1681"/>
                  </a:lnTo>
                  <a:lnTo>
                    <a:pt x="169" y="1693"/>
                  </a:lnTo>
                  <a:lnTo>
                    <a:pt x="166" y="1697"/>
                  </a:lnTo>
                  <a:lnTo>
                    <a:pt x="155" y="1695"/>
                  </a:lnTo>
                  <a:lnTo>
                    <a:pt x="152" y="1702"/>
                  </a:lnTo>
                  <a:lnTo>
                    <a:pt x="149" y="1699"/>
                  </a:lnTo>
                  <a:lnTo>
                    <a:pt x="122" y="1664"/>
                  </a:lnTo>
                  <a:lnTo>
                    <a:pt x="117" y="1653"/>
                  </a:lnTo>
                  <a:lnTo>
                    <a:pt x="104" y="1642"/>
                  </a:lnTo>
                  <a:lnTo>
                    <a:pt x="97" y="1636"/>
                  </a:lnTo>
                  <a:lnTo>
                    <a:pt x="101" y="1636"/>
                  </a:lnTo>
                  <a:lnTo>
                    <a:pt x="101" y="1630"/>
                  </a:lnTo>
                  <a:lnTo>
                    <a:pt x="101" y="1608"/>
                  </a:lnTo>
                  <a:lnTo>
                    <a:pt x="68" y="1609"/>
                  </a:lnTo>
                  <a:lnTo>
                    <a:pt x="56" y="1624"/>
                  </a:lnTo>
                  <a:lnTo>
                    <a:pt x="50" y="1621"/>
                  </a:lnTo>
                  <a:lnTo>
                    <a:pt x="35" y="1610"/>
                  </a:lnTo>
                  <a:lnTo>
                    <a:pt x="20" y="1621"/>
                  </a:lnTo>
                  <a:lnTo>
                    <a:pt x="0" y="1609"/>
                  </a:lnTo>
                  <a:lnTo>
                    <a:pt x="0" y="1573"/>
                  </a:lnTo>
                  <a:lnTo>
                    <a:pt x="0" y="1463"/>
                  </a:lnTo>
                  <a:lnTo>
                    <a:pt x="0" y="1356"/>
                  </a:lnTo>
                  <a:lnTo>
                    <a:pt x="0" y="1255"/>
                  </a:lnTo>
                  <a:lnTo>
                    <a:pt x="0" y="1146"/>
                  </a:lnTo>
                  <a:lnTo>
                    <a:pt x="0" y="1022"/>
                  </a:lnTo>
                  <a:lnTo>
                    <a:pt x="0" y="900"/>
                  </a:lnTo>
                  <a:lnTo>
                    <a:pt x="0" y="785"/>
                  </a:lnTo>
                  <a:lnTo>
                    <a:pt x="0" y="660"/>
                  </a:lnTo>
                  <a:lnTo>
                    <a:pt x="0" y="516"/>
                  </a:lnTo>
                  <a:lnTo>
                    <a:pt x="0" y="373"/>
                  </a:lnTo>
                  <a:lnTo>
                    <a:pt x="2" y="376"/>
                  </a:lnTo>
                  <a:lnTo>
                    <a:pt x="11" y="381"/>
                  </a:lnTo>
                  <a:lnTo>
                    <a:pt x="21" y="384"/>
                  </a:lnTo>
                  <a:lnTo>
                    <a:pt x="62" y="383"/>
                  </a:lnTo>
                  <a:lnTo>
                    <a:pt x="70" y="386"/>
                  </a:lnTo>
                  <a:lnTo>
                    <a:pt x="74" y="393"/>
                  </a:lnTo>
                  <a:lnTo>
                    <a:pt x="91" y="394"/>
                  </a:lnTo>
                  <a:lnTo>
                    <a:pt x="110" y="413"/>
                  </a:lnTo>
                  <a:lnTo>
                    <a:pt x="132" y="447"/>
                  </a:lnTo>
                  <a:lnTo>
                    <a:pt x="139" y="447"/>
                  </a:lnTo>
                  <a:lnTo>
                    <a:pt x="143" y="451"/>
                  </a:lnTo>
                  <a:lnTo>
                    <a:pt x="145" y="445"/>
                  </a:lnTo>
                  <a:lnTo>
                    <a:pt x="149" y="454"/>
                  </a:lnTo>
                  <a:lnTo>
                    <a:pt x="159" y="465"/>
                  </a:lnTo>
                  <a:lnTo>
                    <a:pt x="170" y="475"/>
                  </a:lnTo>
                  <a:lnTo>
                    <a:pt x="179" y="480"/>
                  </a:lnTo>
                  <a:lnTo>
                    <a:pt x="191" y="492"/>
                  </a:lnTo>
                  <a:lnTo>
                    <a:pt x="198" y="491"/>
                  </a:lnTo>
                  <a:lnTo>
                    <a:pt x="214" y="495"/>
                  </a:lnTo>
                  <a:lnTo>
                    <a:pt x="228" y="502"/>
                  </a:lnTo>
                  <a:lnTo>
                    <a:pt x="235" y="504"/>
                  </a:lnTo>
                  <a:lnTo>
                    <a:pt x="241" y="501"/>
                  </a:lnTo>
                  <a:lnTo>
                    <a:pt x="246" y="505"/>
                  </a:lnTo>
                  <a:lnTo>
                    <a:pt x="246" y="500"/>
                  </a:lnTo>
                  <a:lnTo>
                    <a:pt x="244" y="492"/>
                  </a:lnTo>
                  <a:lnTo>
                    <a:pt x="255" y="497"/>
                  </a:lnTo>
                  <a:lnTo>
                    <a:pt x="265" y="501"/>
                  </a:lnTo>
                  <a:lnTo>
                    <a:pt x="269" y="506"/>
                  </a:lnTo>
                  <a:lnTo>
                    <a:pt x="277" y="507"/>
                  </a:lnTo>
                  <a:lnTo>
                    <a:pt x="288" y="516"/>
                  </a:lnTo>
                  <a:lnTo>
                    <a:pt x="309" y="537"/>
                  </a:lnTo>
                  <a:lnTo>
                    <a:pt x="316" y="535"/>
                  </a:lnTo>
                  <a:lnTo>
                    <a:pt x="321" y="537"/>
                  </a:lnTo>
                  <a:lnTo>
                    <a:pt x="319" y="529"/>
                  </a:lnTo>
                  <a:lnTo>
                    <a:pt x="308" y="517"/>
                  </a:lnTo>
                  <a:lnTo>
                    <a:pt x="304" y="506"/>
                  </a:lnTo>
                  <a:lnTo>
                    <a:pt x="300" y="501"/>
                  </a:lnTo>
                  <a:lnTo>
                    <a:pt x="306" y="499"/>
                  </a:lnTo>
                  <a:lnTo>
                    <a:pt x="322" y="505"/>
                  </a:lnTo>
                  <a:lnTo>
                    <a:pt x="331" y="502"/>
                  </a:lnTo>
                  <a:lnTo>
                    <a:pt x="341" y="505"/>
                  </a:lnTo>
                  <a:lnTo>
                    <a:pt x="347" y="510"/>
                  </a:lnTo>
                  <a:lnTo>
                    <a:pt x="349" y="524"/>
                  </a:lnTo>
                  <a:lnTo>
                    <a:pt x="354" y="532"/>
                  </a:lnTo>
                  <a:lnTo>
                    <a:pt x="370" y="545"/>
                  </a:lnTo>
                  <a:lnTo>
                    <a:pt x="373" y="553"/>
                  </a:lnTo>
                  <a:lnTo>
                    <a:pt x="376" y="542"/>
                  </a:lnTo>
                  <a:lnTo>
                    <a:pt x="375" y="527"/>
                  </a:lnTo>
                  <a:lnTo>
                    <a:pt x="370" y="522"/>
                  </a:lnTo>
                  <a:lnTo>
                    <a:pt x="353" y="490"/>
                  </a:lnTo>
                  <a:lnTo>
                    <a:pt x="349" y="480"/>
                  </a:lnTo>
                  <a:lnTo>
                    <a:pt x="349" y="475"/>
                  </a:lnTo>
                  <a:lnTo>
                    <a:pt x="360" y="468"/>
                  </a:lnTo>
                  <a:lnTo>
                    <a:pt x="369" y="456"/>
                  </a:lnTo>
                  <a:lnTo>
                    <a:pt x="385" y="445"/>
                  </a:lnTo>
                  <a:lnTo>
                    <a:pt x="391" y="435"/>
                  </a:lnTo>
                  <a:lnTo>
                    <a:pt x="396" y="435"/>
                  </a:lnTo>
                  <a:lnTo>
                    <a:pt x="400" y="429"/>
                  </a:lnTo>
                  <a:lnTo>
                    <a:pt x="423" y="425"/>
                  </a:lnTo>
                  <a:lnTo>
                    <a:pt x="430" y="420"/>
                  </a:lnTo>
                  <a:lnTo>
                    <a:pt x="439" y="411"/>
                  </a:lnTo>
                  <a:lnTo>
                    <a:pt x="440" y="391"/>
                  </a:lnTo>
                  <a:lnTo>
                    <a:pt x="448" y="384"/>
                  </a:lnTo>
                  <a:lnTo>
                    <a:pt x="450" y="387"/>
                  </a:lnTo>
                  <a:lnTo>
                    <a:pt x="455" y="387"/>
                  </a:lnTo>
                  <a:lnTo>
                    <a:pt x="457" y="378"/>
                  </a:lnTo>
                  <a:lnTo>
                    <a:pt x="464" y="371"/>
                  </a:lnTo>
                  <a:lnTo>
                    <a:pt x="468" y="371"/>
                  </a:lnTo>
                  <a:lnTo>
                    <a:pt x="470" y="376"/>
                  </a:lnTo>
                  <a:lnTo>
                    <a:pt x="484" y="376"/>
                  </a:lnTo>
                  <a:lnTo>
                    <a:pt x="491" y="370"/>
                  </a:lnTo>
                  <a:lnTo>
                    <a:pt x="492" y="365"/>
                  </a:lnTo>
                  <a:lnTo>
                    <a:pt x="500" y="362"/>
                  </a:lnTo>
                  <a:lnTo>
                    <a:pt x="521" y="348"/>
                  </a:lnTo>
                  <a:lnTo>
                    <a:pt x="524" y="336"/>
                  </a:lnTo>
                  <a:lnTo>
                    <a:pt x="542" y="344"/>
                  </a:lnTo>
                  <a:lnTo>
                    <a:pt x="550" y="334"/>
                  </a:lnTo>
                  <a:lnTo>
                    <a:pt x="551" y="324"/>
                  </a:lnTo>
                  <a:lnTo>
                    <a:pt x="554" y="316"/>
                  </a:lnTo>
                  <a:lnTo>
                    <a:pt x="568" y="309"/>
                  </a:lnTo>
                  <a:lnTo>
                    <a:pt x="574" y="303"/>
                  </a:lnTo>
                  <a:lnTo>
                    <a:pt x="585" y="312"/>
                  </a:lnTo>
                  <a:lnTo>
                    <a:pt x="593" y="312"/>
                  </a:lnTo>
                  <a:lnTo>
                    <a:pt x="597" y="317"/>
                  </a:lnTo>
                  <a:lnTo>
                    <a:pt x="606" y="313"/>
                  </a:lnTo>
                  <a:lnTo>
                    <a:pt x="612" y="302"/>
                  </a:lnTo>
                  <a:lnTo>
                    <a:pt x="613" y="295"/>
                  </a:lnTo>
                  <a:lnTo>
                    <a:pt x="621" y="290"/>
                  </a:lnTo>
                  <a:lnTo>
                    <a:pt x="623" y="297"/>
                  </a:lnTo>
                  <a:lnTo>
                    <a:pt x="629" y="305"/>
                  </a:lnTo>
                  <a:lnTo>
                    <a:pt x="633" y="318"/>
                  </a:lnTo>
                  <a:lnTo>
                    <a:pt x="629" y="321"/>
                  </a:lnTo>
                  <a:lnTo>
                    <a:pt x="622" y="332"/>
                  </a:lnTo>
                  <a:lnTo>
                    <a:pt x="583" y="360"/>
                  </a:lnTo>
                  <a:lnTo>
                    <a:pt x="574" y="372"/>
                  </a:lnTo>
                  <a:lnTo>
                    <a:pt x="564" y="378"/>
                  </a:lnTo>
                  <a:lnTo>
                    <a:pt x="548" y="398"/>
                  </a:lnTo>
                  <a:lnTo>
                    <a:pt x="534" y="392"/>
                  </a:lnTo>
                  <a:lnTo>
                    <a:pt x="499" y="404"/>
                  </a:lnTo>
                  <a:lnTo>
                    <a:pt x="488" y="414"/>
                  </a:lnTo>
                  <a:lnTo>
                    <a:pt x="484" y="424"/>
                  </a:lnTo>
                  <a:lnTo>
                    <a:pt x="492" y="421"/>
                  </a:lnTo>
                  <a:lnTo>
                    <a:pt x="476" y="435"/>
                  </a:lnTo>
                  <a:lnTo>
                    <a:pt x="473" y="443"/>
                  </a:lnTo>
                  <a:lnTo>
                    <a:pt x="468" y="441"/>
                  </a:lnTo>
                  <a:lnTo>
                    <a:pt x="464" y="451"/>
                  </a:lnTo>
                  <a:lnTo>
                    <a:pt x="460" y="461"/>
                  </a:lnTo>
                  <a:lnTo>
                    <a:pt x="459" y="452"/>
                  </a:lnTo>
                  <a:lnTo>
                    <a:pt x="454" y="449"/>
                  </a:lnTo>
                  <a:lnTo>
                    <a:pt x="441" y="469"/>
                  </a:lnTo>
                  <a:lnTo>
                    <a:pt x="441" y="478"/>
                  </a:lnTo>
                  <a:lnTo>
                    <a:pt x="449" y="477"/>
                  </a:lnTo>
                  <a:lnTo>
                    <a:pt x="459" y="467"/>
                  </a:lnTo>
                  <a:lnTo>
                    <a:pt x="483" y="458"/>
                  </a:lnTo>
                  <a:lnTo>
                    <a:pt x="504" y="435"/>
                  </a:lnTo>
                  <a:lnTo>
                    <a:pt x="505" y="431"/>
                  </a:lnTo>
                  <a:lnTo>
                    <a:pt x="502" y="426"/>
                  </a:lnTo>
                  <a:lnTo>
                    <a:pt x="504" y="424"/>
                  </a:lnTo>
                  <a:lnTo>
                    <a:pt x="513" y="418"/>
                  </a:lnTo>
                  <a:lnTo>
                    <a:pt x="518" y="420"/>
                  </a:lnTo>
                  <a:lnTo>
                    <a:pt x="516" y="434"/>
                  </a:lnTo>
                  <a:lnTo>
                    <a:pt x="524" y="421"/>
                  </a:lnTo>
                  <a:lnTo>
                    <a:pt x="526" y="432"/>
                  </a:lnTo>
                  <a:lnTo>
                    <a:pt x="535" y="415"/>
                  </a:lnTo>
                  <a:lnTo>
                    <a:pt x="543" y="411"/>
                  </a:lnTo>
                  <a:lnTo>
                    <a:pt x="550" y="418"/>
                  </a:lnTo>
                  <a:lnTo>
                    <a:pt x="548" y="432"/>
                  </a:lnTo>
                  <a:lnTo>
                    <a:pt x="546" y="454"/>
                  </a:lnTo>
                  <a:lnTo>
                    <a:pt x="564" y="418"/>
                  </a:lnTo>
                  <a:lnTo>
                    <a:pt x="581" y="389"/>
                  </a:lnTo>
                  <a:lnTo>
                    <a:pt x="583" y="378"/>
                  </a:lnTo>
                  <a:lnTo>
                    <a:pt x="596" y="376"/>
                  </a:lnTo>
                  <a:lnTo>
                    <a:pt x="607" y="371"/>
                  </a:lnTo>
                  <a:lnTo>
                    <a:pt x="617" y="360"/>
                  </a:lnTo>
                  <a:lnTo>
                    <a:pt x="645" y="351"/>
                  </a:lnTo>
                  <a:lnTo>
                    <a:pt x="663" y="334"/>
                  </a:lnTo>
                  <a:lnTo>
                    <a:pt x="660" y="354"/>
                  </a:lnTo>
                  <a:lnTo>
                    <a:pt x="656" y="352"/>
                  </a:lnTo>
                  <a:lnTo>
                    <a:pt x="650" y="366"/>
                  </a:lnTo>
                  <a:lnTo>
                    <a:pt x="649" y="376"/>
                  </a:lnTo>
                  <a:lnTo>
                    <a:pt x="672" y="361"/>
                  </a:lnTo>
                  <a:lnTo>
                    <a:pt x="681" y="348"/>
                  </a:lnTo>
                  <a:lnTo>
                    <a:pt x="692" y="336"/>
                  </a:lnTo>
                  <a:lnTo>
                    <a:pt x="697" y="324"/>
                  </a:lnTo>
                  <a:lnTo>
                    <a:pt x="693" y="316"/>
                  </a:lnTo>
                  <a:lnTo>
                    <a:pt x="698" y="309"/>
                  </a:lnTo>
                  <a:lnTo>
                    <a:pt x="725" y="298"/>
                  </a:lnTo>
                  <a:lnTo>
                    <a:pt x="731" y="292"/>
                  </a:lnTo>
                  <a:lnTo>
                    <a:pt x="715" y="287"/>
                  </a:lnTo>
                  <a:lnTo>
                    <a:pt x="709" y="281"/>
                  </a:lnTo>
                  <a:lnTo>
                    <a:pt x="710" y="276"/>
                  </a:lnTo>
                  <a:lnTo>
                    <a:pt x="712" y="266"/>
                  </a:lnTo>
                  <a:lnTo>
                    <a:pt x="709" y="262"/>
                  </a:lnTo>
                  <a:lnTo>
                    <a:pt x="699" y="265"/>
                  </a:lnTo>
                  <a:lnTo>
                    <a:pt x="701" y="255"/>
                  </a:lnTo>
                  <a:lnTo>
                    <a:pt x="706" y="247"/>
                  </a:lnTo>
                  <a:lnTo>
                    <a:pt x="709" y="242"/>
                  </a:lnTo>
                  <a:lnTo>
                    <a:pt x="722" y="247"/>
                  </a:lnTo>
                  <a:lnTo>
                    <a:pt x="751" y="281"/>
                  </a:lnTo>
                  <a:lnTo>
                    <a:pt x="757" y="295"/>
                  </a:lnTo>
                  <a:lnTo>
                    <a:pt x="761" y="323"/>
                  </a:lnTo>
                  <a:lnTo>
                    <a:pt x="768" y="335"/>
                  </a:lnTo>
                  <a:lnTo>
                    <a:pt x="780" y="376"/>
                  </a:lnTo>
                  <a:lnTo>
                    <a:pt x="787" y="389"/>
                  </a:lnTo>
                  <a:lnTo>
                    <a:pt x="796" y="394"/>
                  </a:lnTo>
                  <a:lnTo>
                    <a:pt x="803" y="410"/>
                  </a:lnTo>
                  <a:lnTo>
                    <a:pt x="805" y="409"/>
                  </a:lnTo>
                  <a:lnTo>
                    <a:pt x="821" y="425"/>
                  </a:lnTo>
                  <a:lnTo>
                    <a:pt x="831" y="429"/>
                  </a:lnTo>
                  <a:lnTo>
                    <a:pt x="853" y="430"/>
                  </a:lnTo>
                  <a:lnTo>
                    <a:pt x="853" y="426"/>
                  </a:lnTo>
                  <a:lnTo>
                    <a:pt x="855" y="424"/>
                  </a:lnTo>
                  <a:lnTo>
                    <a:pt x="866" y="424"/>
                  </a:lnTo>
                  <a:lnTo>
                    <a:pt x="866" y="418"/>
                  </a:lnTo>
                  <a:lnTo>
                    <a:pt x="858" y="414"/>
                  </a:lnTo>
                  <a:lnTo>
                    <a:pt x="841" y="420"/>
                  </a:lnTo>
                  <a:lnTo>
                    <a:pt x="844" y="409"/>
                  </a:lnTo>
                  <a:lnTo>
                    <a:pt x="859" y="408"/>
                  </a:lnTo>
                  <a:lnTo>
                    <a:pt x="868" y="403"/>
                  </a:lnTo>
                  <a:lnTo>
                    <a:pt x="863" y="403"/>
                  </a:lnTo>
                  <a:lnTo>
                    <a:pt x="852" y="387"/>
                  </a:lnTo>
                  <a:lnTo>
                    <a:pt x="858" y="381"/>
                  </a:lnTo>
                  <a:lnTo>
                    <a:pt x="871" y="376"/>
                  </a:lnTo>
                  <a:lnTo>
                    <a:pt x="871" y="368"/>
                  </a:lnTo>
                  <a:lnTo>
                    <a:pt x="863" y="366"/>
                  </a:lnTo>
                  <a:lnTo>
                    <a:pt x="863" y="354"/>
                  </a:lnTo>
                  <a:lnTo>
                    <a:pt x="866" y="362"/>
                  </a:lnTo>
                  <a:lnTo>
                    <a:pt x="884" y="341"/>
                  </a:lnTo>
                  <a:lnTo>
                    <a:pt x="887" y="330"/>
                  </a:lnTo>
                  <a:lnTo>
                    <a:pt x="884" y="328"/>
                  </a:lnTo>
                  <a:lnTo>
                    <a:pt x="876" y="333"/>
                  </a:lnTo>
                  <a:lnTo>
                    <a:pt x="873" y="341"/>
                  </a:lnTo>
                  <a:lnTo>
                    <a:pt x="869" y="338"/>
                  </a:lnTo>
                  <a:lnTo>
                    <a:pt x="868" y="328"/>
                  </a:lnTo>
                  <a:lnTo>
                    <a:pt x="871" y="321"/>
                  </a:lnTo>
                  <a:lnTo>
                    <a:pt x="878" y="324"/>
                  </a:lnTo>
                  <a:lnTo>
                    <a:pt x="887" y="322"/>
                  </a:lnTo>
                  <a:lnTo>
                    <a:pt x="892" y="324"/>
                  </a:lnTo>
                  <a:lnTo>
                    <a:pt x="895" y="335"/>
                  </a:lnTo>
                  <a:lnTo>
                    <a:pt x="900" y="325"/>
                  </a:lnTo>
                  <a:lnTo>
                    <a:pt x="907" y="324"/>
                  </a:lnTo>
                  <a:lnTo>
                    <a:pt x="906" y="318"/>
                  </a:lnTo>
                  <a:lnTo>
                    <a:pt x="898" y="316"/>
                  </a:lnTo>
                  <a:lnTo>
                    <a:pt x="893" y="311"/>
                  </a:lnTo>
                  <a:lnTo>
                    <a:pt x="908" y="308"/>
                  </a:lnTo>
                  <a:lnTo>
                    <a:pt x="908" y="313"/>
                  </a:lnTo>
                  <a:lnTo>
                    <a:pt x="912" y="321"/>
                  </a:lnTo>
                  <a:lnTo>
                    <a:pt x="909" y="335"/>
                  </a:lnTo>
                  <a:lnTo>
                    <a:pt x="908" y="359"/>
                  </a:lnTo>
                  <a:lnTo>
                    <a:pt x="906" y="366"/>
                  </a:lnTo>
                  <a:lnTo>
                    <a:pt x="907" y="373"/>
                  </a:lnTo>
                  <a:lnTo>
                    <a:pt x="912" y="378"/>
                  </a:lnTo>
                  <a:lnTo>
                    <a:pt x="919" y="372"/>
                  </a:lnTo>
                  <a:lnTo>
                    <a:pt x="930" y="376"/>
                  </a:lnTo>
                  <a:lnTo>
                    <a:pt x="912" y="409"/>
                  </a:lnTo>
                  <a:lnTo>
                    <a:pt x="907" y="424"/>
                  </a:lnTo>
                  <a:lnTo>
                    <a:pt x="906" y="413"/>
                  </a:lnTo>
                  <a:lnTo>
                    <a:pt x="903" y="424"/>
                  </a:lnTo>
                  <a:lnTo>
                    <a:pt x="903" y="430"/>
                  </a:lnTo>
                  <a:lnTo>
                    <a:pt x="925" y="432"/>
                  </a:lnTo>
                  <a:lnTo>
                    <a:pt x="933" y="425"/>
                  </a:lnTo>
                  <a:lnTo>
                    <a:pt x="938" y="429"/>
                  </a:lnTo>
                  <a:lnTo>
                    <a:pt x="954" y="430"/>
                  </a:lnTo>
                  <a:lnTo>
                    <a:pt x="962" y="424"/>
                  </a:lnTo>
                  <a:lnTo>
                    <a:pt x="965" y="414"/>
                  </a:lnTo>
                  <a:lnTo>
                    <a:pt x="975" y="405"/>
                  </a:lnTo>
                  <a:lnTo>
                    <a:pt x="976" y="394"/>
                  </a:lnTo>
                  <a:lnTo>
                    <a:pt x="981" y="378"/>
                  </a:lnTo>
                  <a:lnTo>
                    <a:pt x="982" y="360"/>
                  </a:lnTo>
                  <a:lnTo>
                    <a:pt x="991" y="360"/>
                  </a:lnTo>
                  <a:lnTo>
                    <a:pt x="1005" y="354"/>
                  </a:lnTo>
                  <a:lnTo>
                    <a:pt x="1016" y="360"/>
                  </a:lnTo>
                  <a:lnTo>
                    <a:pt x="1025" y="359"/>
                  </a:lnTo>
                  <a:lnTo>
                    <a:pt x="1032" y="360"/>
                  </a:lnTo>
                  <a:lnTo>
                    <a:pt x="1032" y="362"/>
                  </a:lnTo>
                  <a:lnTo>
                    <a:pt x="1054" y="360"/>
                  </a:lnTo>
                  <a:lnTo>
                    <a:pt x="1077" y="367"/>
                  </a:lnTo>
                  <a:lnTo>
                    <a:pt x="1107" y="392"/>
                  </a:lnTo>
                  <a:lnTo>
                    <a:pt x="1127" y="418"/>
                  </a:lnTo>
                  <a:lnTo>
                    <a:pt x="1145" y="429"/>
                  </a:lnTo>
                  <a:lnTo>
                    <a:pt x="1166" y="431"/>
                  </a:lnTo>
                  <a:lnTo>
                    <a:pt x="1175" y="438"/>
                  </a:lnTo>
                  <a:lnTo>
                    <a:pt x="1187" y="438"/>
                  </a:lnTo>
                  <a:lnTo>
                    <a:pt x="1207" y="447"/>
                  </a:lnTo>
                  <a:lnTo>
                    <a:pt x="1214" y="446"/>
                  </a:lnTo>
                  <a:lnTo>
                    <a:pt x="1224" y="449"/>
                  </a:lnTo>
                  <a:lnTo>
                    <a:pt x="1229" y="461"/>
                  </a:lnTo>
                  <a:lnTo>
                    <a:pt x="1244" y="470"/>
                  </a:lnTo>
                  <a:lnTo>
                    <a:pt x="1256" y="475"/>
                  </a:lnTo>
                  <a:lnTo>
                    <a:pt x="1282" y="491"/>
                  </a:lnTo>
                  <a:lnTo>
                    <a:pt x="1300" y="492"/>
                  </a:lnTo>
                  <a:lnTo>
                    <a:pt x="1307" y="497"/>
                  </a:lnTo>
                  <a:lnTo>
                    <a:pt x="1319" y="500"/>
                  </a:lnTo>
                  <a:lnTo>
                    <a:pt x="1317" y="496"/>
                  </a:lnTo>
                  <a:lnTo>
                    <a:pt x="1348" y="501"/>
                  </a:lnTo>
                  <a:lnTo>
                    <a:pt x="1360" y="500"/>
                  </a:lnTo>
                  <a:lnTo>
                    <a:pt x="1371" y="513"/>
                  </a:lnTo>
                  <a:lnTo>
                    <a:pt x="1374" y="504"/>
                  </a:lnTo>
                  <a:lnTo>
                    <a:pt x="1357" y="488"/>
                  </a:lnTo>
                  <a:lnTo>
                    <a:pt x="1369" y="485"/>
                  </a:lnTo>
                  <a:lnTo>
                    <a:pt x="1375" y="490"/>
                  </a:lnTo>
                  <a:lnTo>
                    <a:pt x="1386" y="491"/>
                  </a:lnTo>
                  <a:lnTo>
                    <a:pt x="1386" y="485"/>
                  </a:lnTo>
                  <a:lnTo>
                    <a:pt x="1413" y="491"/>
                  </a:lnTo>
                  <a:lnTo>
                    <a:pt x="1407" y="496"/>
                  </a:lnTo>
                  <a:lnTo>
                    <a:pt x="1423" y="505"/>
                  </a:lnTo>
                  <a:lnTo>
                    <a:pt x="1424" y="513"/>
                  </a:lnTo>
                  <a:lnTo>
                    <a:pt x="1434" y="508"/>
                  </a:lnTo>
                  <a:lnTo>
                    <a:pt x="1434" y="517"/>
                  </a:lnTo>
                  <a:lnTo>
                    <a:pt x="1451" y="528"/>
                  </a:lnTo>
                  <a:lnTo>
                    <a:pt x="1463" y="547"/>
                  </a:lnTo>
                  <a:lnTo>
                    <a:pt x="1470" y="553"/>
                  </a:lnTo>
                  <a:lnTo>
                    <a:pt x="1470" y="575"/>
                  </a:lnTo>
                  <a:lnTo>
                    <a:pt x="1478" y="564"/>
                  </a:lnTo>
                  <a:lnTo>
                    <a:pt x="1478" y="576"/>
                  </a:lnTo>
                  <a:lnTo>
                    <a:pt x="1475" y="585"/>
                  </a:lnTo>
                  <a:lnTo>
                    <a:pt x="1479" y="591"/>
                  </a:lnTo>
                  <a:lnTo>
                    <a:pt x="1470" y="590"/>
                  </a:lnTo>
                  <a:lnTo>
                    <a:pt x="1467" y="597"/>
                  </a:lnTo>
                  <a:lnTo>
                    <a:pt x="1461" y="599"/>
                  </a:lnTo>
                  <a:lnTo>
                    <a:pt x="1456" y="590"/>
                  </a:lnTo>
                  <a:lnTo>
                    <a:pt x="1443" y="594"/>
                  </a:lnTo>
                  <a:lnTo>
                    <a:pt x="1424" y="591"/>
                  </a:lnTo>
                  <a:lnTo>
                    <a:pt x="1436" y="597"/>
                  </a:lnTo>
                  <a:lnTo>
                    <a:pt x="1429" y="607"/>
                  </a:lnTo>
                  <a:lnTo>
                    <a:pt x="1409" y="603"/>
                  </a:lnTo>
                  <a:lnTo>
                    <a:pt x="1413" y="609"/>
                  </a:lnTo>
                  <a:lnTo>
                    <a:pt x="1409" y="615"/>
                  </a:lnTo>
                  <a:lnTo>
                    <a:pt x="1409" y="630"/>
                  </a:lnTo>
                  <a:lnTo>
                    <a:pt x="1393" y="639"/>
                  </a:lnTo>
                  <a:lnTo>
                    <a:pt x="1400" y="645"/>
                  </a:lnTo>
                  <a:lnTo>
                    <a:pt x="1405" y="646"/>
                  </a:lnTo>
                  <a:lnTo>
                    <a:pt x="1412" y="644"/>
                  </a:lnTo>
                  <a:lnTo>
                    <a:pt x="1406" y="650"/>
                  </a:lnTo>
                  <a:lnTo>
                    <a:pt x="1420" y="655"/>
                  </a:lnTo>
                  <a:lnTo>
                    <a:pt x="1441" y="667"/>
                  </a:lnTo>
                  <a:lnTo>
                    <a:pt x="1445" y="658"/>
                  </a:lnTo>
                  <a:lnTo>
                    <a:pt x="1454" y="662"/>
                  </a:lnTo>
                  <a:lnTo>
                    <a:pt x="1459" y="668"/>
                  </a:lnTo>
                  <a:lnTo>
                    <a:pt x="1470" y="667"/>
                  </a:lnTo>
                  <a:lnTo>
                    <a:pt x="1482" y="671"/>
                  </a:lnTo>
                  <a:lnTo>
                    <a:pt x="1503" y="669"/>
                  </a:lnTo>
                  <a:lnTo>
                    <a:pt x="1516" y="674"/>
                  </a:lnTo>
                  <a:lnTo>
                    <a:pt x="1535" y="669"/>
                  </a:lnTo>
                  <a:lnTo>
                    <a:pt x="1533" y="673"/>
                  </a:lnTo>
                  <a:lnTo>
                    <a:pt x="1546" y="675"/>
                  </a:lnTo>
                  <a:lnTo>
                    <a:pt x="1570" y="674"/>
                  </a:lnTo>
                  <a:lnTo>
                    <a:pt x="1573" y="667"/>
                  </a:lnTo>
                  <a:lnTo>
                    <a:pt x="1591" y="667"/>
                  </a:lnTo>
                  <a:lnTo>
                    <a:pt x="1588" y="674"/>
                  </a:lnTo>
                  <a:lnTo>
                    <a:pt x="1599" y="674"/>
                  </a:lnTo>
                  <a:lnTo>
                    <a:pt x="1592" y="669"/>
                  </a:lnTo>
                  <a:lnTo>
                    <a:pt x="1601" y="662"/>
                  </a:lnTo>
                  <a:lnTo>
                    <a:pt x="1604" y="669"/>
                  </a:lnTo>
                  <a:lnTo>
                    <a:pt x="1615" y="671"/>
                  </a:lnTo>
                  <a:lnTo>
                    <a:pt x="1616" y="667"/>
                  </a:lnTo>
                  <a:lnTo>
                    <a:pt x="1623" y="668"/>
                  </a:lnTo>
                  <a:lnTo>
                    <a:pt x="1628" y="651"/>
                  </a:lnTo>
                  <a:lnTo>
                    <a:pt x="1639" y="648"/>
                  </a:lnTo>
                  <a:lnTo>
                    <a:pt x="1637" y="667"/>
                  </a:lnTo>
                  <a:lnTo>
                    <a:pt x="1648" y="667"/>
                  </a:lnTo>
                  <a:lnTo>
                    <a:pt x="1655" y="662"/>
                  </a:lnTo>
                  <a:lnTo>
                    <a:pt x="1667" y="644"/>
                  </a:lnTo>
                  <a:lnTo>
                    <a:pt x="1678" y="636"/>
                  </a:lnTo>
                  <a:lnTo>
                    <a:pt x="1691" y="636"/>
                  </a:lnTo>
                  <a:lnTo>
                    <a:pt x="1696" y="626"/>
                  </a:lnTo>
                  <a:lnTo>
                    <a:pt x="1703" y="639"/>
                  </a:lnTo>
                  <a:lnTo>
                    <a:pt x="1701" y="646"/>
                  </a:lnTo>
                  <a:lnTo>
                    <a:pt x="1707" y="650"/>
                  </a:lnTo>
                  <a:lnTo>
                    <a:pt x="1709" y="645"/>
                  </a:lnTo>
                  <a:lnTo>
                    <a:pt x="1713" y="655"/>
                  </a:lnTo>
                  <a:lnTo>
                    <a:pt x="1715" y="658"/>
                  </a:lnTo>
                  <a:lnTo>
                    <a:pt x="1715" y="667"/>
                  </a:lnTo>
                  <a:lnTo>
                    <a:pt x="1713" y="667"/>
                  </a:lnTo>
                  <a:lnTo>
                    <a:pt x="1730" y="673"/>
                  </a:lnTo>
                  <a:lnTo>
                    <a:pt x="1729" y="667"/>
                  </a:lnTo>
                  <a:lnTo>
                    <a:pt x="1757" y="667"/>
                  </a:lnTo>
                  <a:lnTo>
                    <a:pt x="1755" y="675"/>
                  </a:lnTo>
                  <a:lnTo>
                    <a:pt x="1757" y="682"/>
                  </a:lnTo>
                  <a:lnTo>
                    <a:pt x="1755" y="687"/>
                  </a:lnTo>
                  <a:lnTo>
                    <a:pt x="1760" y="695"/>
                  </a:lnTo>
                  <a:lnTo>
                    <a:pt x="1757" y="707"/>
                  </a:lnTo>
                  <a:lnTo>
                    <a:pt x="1763" y="715"/>
                  </a:lnTo>
                  <a:lnTo>
                    <a:pt x="1763" y="709"/>
                  </a:lnTo>
                  <a:lnTo>
                    <a:pt x="1764" y="714"/>
                  </a:lnTo>
                  <a:lnTo>
                    <a:pt x="1769" y="701"/>
                  </a:lnTo>
                  <a:lnTo>
                    <a:pt x="1771" y="683"/>
                  </a:lnTo>
                  <a:lnTo>
                    <a:pt x="1776" y="685"/>
                  </a:lnTo>
                  <a:lnTo>
                    <a:pt x="1776" y="695"/>
                  </a:lnTo>
                  <a:lnTo>
                    <a:pt x="1779" y="695"/>
                  </a:lnTo>
                  <a:lnTo>
                    <a:pt x="1777" y="705"/>
                  </a:lnTo>
                  <a:lnTo>
                    <a:pt x="1777" y="715"/>
                  </a:lnTo>
                  <a:lnTo>
                    <a:pt x="1784" y="718"/>
                  </a:lnTo>
                  <a:lnTo>
                    <a:pt x="1789" y="711"/>
                  </a:lnTo>
                  <a:lnTo>
                    <a:pt x="1796" y="727"/>
                  </a:lnTo>
                  <a:lnTo>
                    <a:pt x="1806" y="727"/>
                  </a:lnTo>
                  <a:lnTo>
                    <a:pt x="1810" y="737"/>
                  </a:lnTo>
                  <a:lnTo>
                    <a:pt x="1817" y="755"/>
                  </a:lnTo>
                  <a:lnTo>
                    <a:pt x="1809" y="764"/>
                  </a:lnTo>
                  <a:lnTo>
                    <a:pt x="1801" y="761"/>
                  </a:lnTo>
                  <a:lnTo>
                    <a:pt x="1791" y="768"/>
                  </a:lnTo>
                  <a:lnTo>
                    <a:pt x="1788" y="764"/>
                  </a:lnTo>
                  <a:lnTo>
                    <a:pt x="1790" y="774"/>
                  </a:lnTo>
                  <a:lnTo>
                    <a:pt x="1801" y="790"/>
                  </a:lnTo>
                  <a:lnTo>
                    <a:pt x="1812" y="804"/>
                  </a:lnTo>
                  <a:lnTo>
                    <a:pt x="1820" y="808"/>
                  </a:lnTo>
                  <a:lnTo>
                    <a:pt x="1821" y="788"/>
                  </a:lnTo>
                  <a:lnTo>
                    <a:pt x="1826" y="787"/>
                  </a:lnTo>
                  <a:lnTo>
                    <a:pt x="1834" y="793"/>
                  </a:lnTo>
                  <a:lnTo>
                    <a:pt x="1843" y="782"/>
                  </a:lnTo>
                  <a:lnTo>
                    <a:pt x="1852" y="785"/>
                  </a:lnTo>
                  <a:lnTo>
                    <a:pt x="1841" y="765"/>
                  </a:lnTo>
                  <a:lnTo>
                    <a:pt x="1850" y="758"/>
                  </a:lnTo>
                  <a:lnTo>
                    <a:pt x="1849" y="755"/>
                  </a:lnTo>
                  <a:lnTo>
                    <a:pt x="1841" y="755"/>
                  </a:lnTo>
                  <a:lnTo>
                    <a:pt x="1834" y="743"/>
                  </a:lnTo>
                  <a:lnTo>
                    <a:pt x="1831" y="727"/>
                  </a:lnTo>
                  <a:lnTo>
                    <a:pt x="1822" y="716"/>
                  </a:lnTo>
                  <a:lnTo>
                    <a:pt x="1827" y="712"/>
                  </a:lnTo>
                  <a:lnTo>
                    <a:pt x="1827" y="695"/>
                  </a:lnTo>
                  <a:lnTo>
                    <a:pt x="1822" y="690"/>
                  </a:lnTo>
                  <a:lnTo>
                    <a:pt x="1822" y="683"/>
                  </a:lnTo>
                  <a:lnTo>
                    <a:pt x="1809" y="675"/>
                  </a:lnTo>
                  <a:lnTo>
                    <a:pt x="1804" y="667"/>
                  </a:lnTo>
                  <a:lnTo>
                    <a:pt x="1812" y="650"/>
                  </a:lnTo>
                  <a:lnTo>
                    <a:pt x="1818" y="651"/>
                  </a:lnTo>
                  <a:lnTo>
                    <a:pt x="1821" y="644"/>
                  </a:lnTo>
                  <a:lnTo>
                    <a:pt x="1827" y="640"/>
                  </a:lnTo>
                  <a:lnTo>
                    <a:pt x="1820" y="637"/>
                  </a:lnTo>
                  <a:lnTo>
                    <a:pt x="1826" y="623"/>
                  </a:lnTo>
                  <a:lnTo>
                    <a:pt x="1839" y="623"/>
                  </a:lnTo>
                  <a:lnTo>
                    <a:pt x="1852" y="614"/>
                  </a:lnTo>
                  <a:lnTo>
                    <a:pt x="1853" y="609"/>
                  </a:lnTo>
                  <a:lnTo>
                    <a:pt x="1853" y="615"/>
                  </a:lnTo>
                  <a:lnTo>
                    <a:pt x="1876" y="613"/>
                  </a:lnTo>
                  <a:lnTo>
                    <a:pt x="1875" y="601"/>
                  </a:lnTo>
                  <a:lnTo>
                    <a:pt x="1884" y="597"/>
                  </a:lnTo>
                  <a:lnTo>
                    <a:pt x="1895" y="599"/>
                  </a:lnTo>
                  <a:lnTo>
                    <a:pt x="1893" y="582"/>
                  </a:lnTo>
                  <a:lnTo>
                    <a:pt x="1897" y="578"/>
                  </a:lnTo>
                  <a:lnTo>
                    <a:pt x="1901" y="591"/>
                  </a:lnTo>
                  <a:lnTo>
                    <a:pt x="1907" y="575"/>
                  </a:lnTo>
                  <a:lnTo>
                    <a:pt x="1912" y="569"/>
                  </a:lnTo>
                  <a:lnTo>
                    <a:pt x="1909" y="559"/>
                  </a:lnTo>
                  <a:lnTo>
                    <a:pt x="1924" y="553"/>
                  </a:lnTo>
                  <a:lnTo>
                    <a:pt x="1918" y="550"/>
                  </a:lnTo>
                  <a:lnTo>
                    <a:pt x="1925" y="542"/>
                  </a:lnTo>
                  <a:lnTo>
                    <a:pt x="1925" y="533"/>
                  </a:lnTo>
                  <a:lnTo>
                    <a:pt x="1918" y="537"/>
                  </a:lnTo>
                  <a:lnTo>
                    <a:pt x="1916" y="533"/>
                  </a:lnTo>
                  <a:lnTo>
                    <a:pt x="1884" y="545"/>
                  </a:lnTo>
                  <a:lnTo>
                    <a:pt x="1891" y="555"/>
                  </a:lnTo>
                  <a:lnTo>
                    <a:pt x="1875" y="558"/>
                  </a:lnTo>
                  <a:lnTo>
                    <a:pt x="1882" y="575"/>
                  </a:lnTo>
                  <a:lnTo>
                    <a:pt x="1884" y="566"/>
                  </a:lnTo>
                  <a:lnTo>
                    <a:pt x="1884" y="585"/>
                  </a:lnTo>
                  <a:lnTo>
                    <a:pt x="1881" y="590"/>
                  </a:lnTo>
                  <a:lnTo>
                    <a:pt x="1877" y="583"/>
                  </a:lnTo>
                  <a:lnTo>
                    <a:pt x="1880" y="578"/>
                  </a:lnTo>
                  <a:lnTo>
                    <a:pt x="1875" y="581"/>
                  </a:lnTo>
                  <a:lnTo>
                    <a:pt x="1874" y="575"/>
                  </a:lnTo>
                  <a:lnTo>
                    <a:pt x="1863" y="575"/>
                  </a:lnTo>
                  <a:lnTo>
                    <a:pt x="1858" y="577"/>
                  </a:lnTo>
                  <a:lnTo>
                    <a:pt x="1852" y="588"/>
                  </a:lnTo>
                  <a:lnTo>
                    <a:pt x="1849" y="582"/>
                  </a:lnTo>
                  <a:lnTo>
                    <a:pt x="1834" y="581"/>
                  </a:lnTo>
                  <a:lnTo>
                    <a:pt x="1832" y="576"/>
                  </a:lnTo>
                  <a:lnTo>
                    <a:pt x="1818" y="581"/>
                  </a:lnTo>
                  <a:lnTo>
                    <a:pt x="1812" y="587"/>
                  </a:lnTo>
                  <a:lnTo>
                    <a:pt x="1815" y="594"/>
                  </a:lnTo>
                  <a:lnTo>
                    <a:pt x="1822" y="596"/>
                  </a:lnTo>
                  <a:lnTo>
                    <a:pt x="1822" y="601"/>
                  </a:lnTo>
                  <a:lnTo>
                    <a:pt x="1827" y="603"/>
                  </a:lnTo>
                  <a:lnTo>
                    <a:pt x="1817" y="605"/>
                  </a:lnTo>
                  <a:lnTo>
                    <a:pt x="1809" y="612"/>
                  </a:lnTo>
                  <a:lnTo>
                    <a:pt x="1804" y="609"/>
                  </a:lnTo>
                  <a:lnTo>
                    <a:pt x="1810" y="605"/>
                  </a:lnTo>
                  <a:lnTo>
                    <a:pt x="1791" y="608"/>
                  </a:lnTo>
                  <a:lnTo>
                    <a:pt x="1791" y="602"/>
                  </a:lnTo>
                  <a:lnTo>
                    <a:pt x="1783" y="605"/>
                  </a:lnTo>
                  <a:lnTo>
                    <a:pt x="1785" y="597"/>
                  </a:lnTo>
                  <a:lnTo>
                    <a:pt x="1777" y="597"/>
                  </a:lnTo>
                  <a:lnTo>
                    <a:pt x="1779" y="590"/>
                  </a:lnTo>
                  <a:lnTo>
                    <a:pt x="1766" y="594"/>
                  </a:lnTo>
                  <a:lnTo>
                    <a:pt x="1763" y="590"/>
                  </a:lnTo>
                  <a:lnTo>
                    <a:pt x="1764" y="578"/>
                  </a:lnTo>
                  <a:lnTo>
                    <a:pt x="1776" y="564"/>
                  </a:lnTo>
                  <a:lnTo>
                    <a:pt x="1776" y="558"/>
                  </a:lnTo>
                  <a:lnTo>
                    <a:pt x="1783" y="542"/>
                  </a:lnTo>
                  <a:lnTo>
                    <a:pt x="1790" y="537"/>
                  </a:lnTo>
                  <a:lnTo>
                    <a:pt x="1822" y="533"/>
                  </a:lnTo>
                  <a:lnTo>
                    <a:pt x="1846" y="521"/>
                  </a:lnTo>
                  <a:lnTo>
                    <a:pt x="1861" y="516"/>
                  </a:lnTo>
                  <a:lnTo>
                    <a:pt x="1868" y="506"/>
                  </a:lnTo>
                  <a:lnTo>
                    <a:pt x="1882" y="501"/>
                  </a:lnTo>
                  <a:lnTo>
                    <a:pt x="1884" y="492"/>
                  </a:lnTo>
                  <a:lnTo>
                    <a:pt x="1897" y="496"/>
                  </a:lnTo>
                  <a:lnTo>
                    <a:pt x="1907" y="486"/>
                  </a:lnTo>
                  <a:lnTo>
                    <a:pt x="1916" y="492"/>
                  </a:lnTo>
                  <a:lnTo>
                    <a:pt x="1919" y="497"/>
                  </a:lnTo>
                  <a:lnTo>
                    <a:pt x="1927" y="499"/>
                  </a:lnTo>
                  <a:lnTo>
                    <a:pt x="1929" y="513"/>
                  </a:lnTo>
                  <a:lnTo>
                    <a:pt x="1944" y="522"/>
                  </a:lnTo>
                  <a:lnTo>
                    <a:pt x="1936" y="528"/>
                  </a:lnTo>
                  <a:lnTo>
                    <a:pt x="1944" y="537"/>
                  </a:lnTo>
                  <a:lnTo>
                    <a:pt x="1945" y="547"/>
                  </a:lnTo>
                  <a:lnTo>
                    <a:pt x="1954" y="551"/>
                  </a:lnTo>
                  <a:lnTo>
                    <a:pt x="1954" y="558"/>
                  </a:lnTo>
                  <a:lnTo>
                    <a:pt x="1945" y="558"/>
                  </a:lnTo>
                  <a:lnTo>
                    <a:pt x="1939" y="560"/>
                  </a:lnTo>
                  <a:lnTo>
                    <a:pt x="1939" y="565"/>
                  </a:lnTo>
                  <a:lnTo>
                    <a:pt x="1945" y="564"/>
                  </a:lnTo>
                  <a:lnTo>
                    <a:pt x="1954" y="575"/>
                  </a:lnTo>
                  <a:lnTo>
                    <a:pt x="1960" y="577"/>
                  </a:lnTo>
                  <a:lnTo>
                    <a:pt x="1962" y="582"/>
                  </a:lnTo>
                  <a:lnTo>
                    <a:pt x="1971" y="593"/>
                  </a:lnTo>
                  <a:lnTo>
                    <a:pt x="1989" y="597"/>
                  </a:lnTo>
                  <a:lnTo>
                    <a:pt x="1988" y="599"/>
                  </a:lnTo>
                  <a:lnTo>
                    <a:pt x="1989" y="608"/>
                  </a:lnTo>
                  <a:lnTo>
                    <a:pt x="1989" y="618"/>
                  </a:lnTo>
                  <a:lnTo>
                    <a:pt x="1999" y="625"/>
                  </a:lnTo>
                  <a:lnTo>
                    <a:pt x="2006" y="624"/>
                  </a:lnTo>
                  <a:lnTo>
                    <a:pt x="2020" y="630"/>
                  </a:lnTo>
                  <a:lnTo>
                    <a:pt x="2030" y="624"/>
                  </a:lnTo>
                  <a:lnTo>
                    <a:pt x="2038" y="628"/>
                  </a:lnTo>
                  <a:lnTo>
                    <a:pt x="2038" y="619"/>
                  </a:lnTo>
                  <a:lnTo>
                    <a:pt x="2046" y="624"/>
                  </a:lnTo>
                  <a:lnTo>
                    <a:pt x="2051" y="615"/>
                  </a:lnTo>
                  <a:lnTo>
                    <a:pt x="2051" y="605"/>
                  </a:lnTo>
                  <a:lnTo>
                    <a:pt x="2068" y="613"/>
                  </a:lnTo>
                  <a:lnTo>
                    <a:pt x="2068" y="630"/>
                  </a:lnTo>
                  <a:lnTo>
                    <a:pt x="2083" y="645"/>
                  </a:lnTo>
                  <a:lnTo>
                    <a:pt x="2090" y="650"/>
                  </a:lnTo>
                  <a:lnTo>
                    <a:pt x="2099" y="667"/>
                  </a:lnTo>
                  <a:lnTo>
                    <a:pt x="2106" y="667"/>
                  </a:lnTo>
                  <a:lnTo>
                    <a:pt x="2121" y="678"/>
                  </a:lnTo>
                  <a:lnTo>
                    <a:pt x="2129" y="677"/>
                  </a:lnTo>
                  <a:lnTo>
                    <a:pt x="2129" y="668"/>
                  </a:lnTo>
                  <a:lnTo>
                    <a:pt x="2137" y="669"/>
                  </a:lnTo>
                  <a:lnTo>
                    <a:pt x="2139" y="667"/>
                  </a:lnTo>
                  <a:lnTo>
                    <a:pt x="2148" y="673"/>
                  </a:lnTo>
                  <a:lnTo>
                    <a:pt x="2150" y="669"/>
                  </a:lnTo>
                  <a:lnTo>
                    <a:pt x="2164" y="677"/>
                  </a:lnTo>
                  <a:lnTo>
                    <a:pt x="2182" y="667"/>
                  </a:lnTo>
                  <a:lnTo>
                    <a:pt x="2204" y="673"/>
                  </a:lnTo>
                  <a:lnTo>
                    <a:pt x="2221" y="667"/>
                  </a:lnTo>
                  <a:lnTo>
                    <a:pt x="2230" y="655"/>
                  </a:lnTo>
                  <a:lnTo>
                    <a:pt x="2267" y="660"/>
                  </a:lnTo>
                  <a:lnTo>
                    <a:pt x="2275" y="657"/>
                  </a:lnTo>
                  <a:lnTo>
                    <a:pt x="2290" y="671"/>
                  </a:lnTo>
                  <a:lnTo>
                    <a:pt x="2293" y="668"/>
                  </a:lnTo>
                  <a:lnTo>
                    <a:pt x="2300" y="667"/>
                  </a:lnTo>
                  <a:lnTo>
                    <a:pt x="2300" y="673"/>
                  </a:lnTo>
                  <a:lnTo>
                    <a:pt x="2322" y="667"/>
                  </a:lnTo>
                  <a:lnTo>
                    <a:pt x="2337" y="667"/>
                  </a:lnTo>
                  <a:lnTo>
                    <a:pt x="2328" y="655"/>
                  </a:lnTo>
                  <a:lnTo>
                    <a:pt x="2328" y="650"/>
                  </a:lnTo>
                  <a:lnTo>
                    <a:pt x="2321" y="640"/>
                  </a:lnTo>
                  <a:lnTo>
                    <a:pt x="2317" y="630"/>
                  </a:lnTo>
                  <a:lnTo>
                    <a:pt x="2322" y="623"/>
                  </a:lnTo>
                  <a:lnTo>
                    <a:pt x="2328" y="623"/>
                  </a:lnTo>
                  <a:lnTo>
                    <a:pt x="2331" y="625"/>
                  </a:lnTo>
                  <a:lnTo>
                    <a:pt x="2336" y="636"/>
                  </a:lnTo>
                  <a:lnTo>
                    <a:pt x="2342" y="641"/>
                  </a:lnTo>
                  <a:lnTo>
                    <a:pt x="2342" y="655"/>
                  </a:lnTo>
                  <a:lnTo>
                    <a:pt x="2349" y="667"/>
                  </a:lnTo>
                  <a:lnTo>
                    <a:pt x="2359" y="669"/>
                  </a:lnTo>
                  <a:lnTo>
                    <a:pt x="2364" y="678"/>
                  </a:lnTo>
                  <a:lnTo>
                    <a:pt x="2377" y="683"/>
                  </a:lnTo>
                  <a:lnTo>
                    <a:pt x="2384" y="689"/>
                  </a:lnTo>
                  <a:lnTo>
                    <a:pt x="2396" y="688"/>
                  </a:lnTo>
                  <a:lnTo>
                    <a:pt x="2404" y="677"/>
                  </a:lnTo>
                  <a:lnTo>
                    <a:pt x="2403" y="641"/>
                  </a:lnTo>
                  <a:lnTo>
                    <a:pt x="2398" y="641"/>
                  </a:lnTo>
                  <a:lnTo>
                    <a:pt x="2397" y="650"/>
                  </a:lnTo>
                  <a:lnTo>
                    <a:pt x="2390" y="650"/>
                  </a:lnTo>
                  <a:lnTo>
                    <a:pt x="2390" y="641"/>
                  </a:lnTo>
                  <a:lnTo>
                    <a:pt x="2385" y="636"/>
                  </a:lnTo>
                  <a:lnTo>
                    <a:pt x="2364" y="637"/>
                  </a:lnTo>
                  <a:lnTo>
                    <a:pt x="2359" y="646"/>
                  </a:lnTo>
                  <a:lnTo>
                    <a:pt x="2360" y="650"/>
                  </a:lnTo>
                  <a:lnTo>
                    <a:pt x="2361" y="658"/>
                  </a:lnTo>
                  <a:lnTo>
                    <a:pt x="2354" y="656"/>
                  </a:lnTo>
                  <a:lnTo>
                    <a:pt x="2348" y="636"/>
                  </a:lnTo>
                  <a:lnTo>
                    <a:pt x="2339" y="624"/>
                  </a:lnTo>
                  <a:lnTo>
                    <a:pt x="2334" y="614"/>
                  </a:lnTo>
                  <a:lnTo>
                    <a:pt x="2342" y="619"/>
                  </a:lnTo>
                  <a:lnTo>
                    <a:pt x="2342" y="605"/>
                  </a:lnTo>
                  <a:lnTo>
                    <a:pt x="2331" y="596"/>
                  </a:lnTo>
                  <a:lnTo>
                    <a:pt x="2331" y="590"/>
                  </a:lnTo>
                  <a:lnTo>
                    <a:pt x="2321" y="575"/>
                  </a:lnTo>
                  <a:lnTo>
                    <a:pt x="2328" y="575"/>
                  </a:lnTo>
                  <a:lnTo>
                    <a:pt x="2334" y="583"/>
                  </a:lnTo>
                  <a:lnTo>
                    <a:pt x="2339" y="578"/>
                  </a:lnTo>
                  <a:lnTo>
                    <a:pt x="2339" y="575"/>
                  </a:lnTo>
                  <a:lnTo>
                    <a:pt x="2349" y="575"/>
                  </a:lnTo>
                  <a:lnTo>
                    <a:pt x="2353" y="581"/>
                  </a:lnTo>
                  <a:lnTo>
                    <a:pt x="2374" y="577"/>
                  </a:lnTo>
                  <a:lnTo>
                    <a:pt x="2374" y="575"/>
                  </a:lnTo>
                  <a:lnTo>
                    <a:pt x="2358" y="554"/>
                  </a:lnTo>
                  <a:lnTo>
                    <a:pt x="2365" y="551"/>
                  </a:lnTo>
                  <a:lnTo>
                    <a:pt x="2377" y="554"/>
                  </a:lnTo>
                  <a:lnTo>
                    <a:pt x="2379" y="562"/>
                  </a:lnTo>
                  <a:lnTo>
                    <a:pt x="2390" y="575"/>
                  </a:lnTo>
                  <a:lnTo>
                    <a:pt x="2385" y="559"/>
                  </a:lnTo>
                  <a:lnTo>
                    <a:pt x="2398" y="560"/>
                  </a:lnTo>
                  <a:lnTo>
                    <a:pt x="2404" y="575"/>
                  </a:lnTo>
                  <a:lnTo>
                    <a:pt x="2420" y="582"/>
                  </a:lnTo>
                  <a:lnTo>
                    <a:pt x="2414" y="590"/>
                  </a:lnTo>
                  <a:lnTo>
                    <a:pt x="2422" y="594"/>
                  </a:lnTo>
                  <a:lnTo>
                    <a:pt x="2439" y="587"/>
                  </a:lnTo>
                  <a:lnTo>
                    <a:pt x="2439" y="594"/>
                  </a:lnTo>
                  <a:lnTo>
                    <a:pt x="2434" y="605"/>
                  </a:lnTo>
                  <a:lnTo>
                    <a:pt x="2433" y="615"/>
                  </a:lnTo>
                  <a:lnTo>
                    <a:pt x="2427" y="623"/>
                  </a:lnTo>
                  <a:lnTo>
                    <a:pt x="2431" y="628"/>
                  </a:lnTo>
                  <a:lnTo>
                    <a:pt x="2439" y="624"/>
                  </a:lnTo>
                  <a:lnTo>
                    <a:pt x="2443" y="631"/>
                  </a:lnTo>
                  <a:lnTo>
                    <a:pt x="2443" y="612"/>
                  </a:lnTo>
                  <a:lnTo>
                    <a:pt x="2466" y="596"/>
                  </a:lnTo>
                  <a:lnTo>
                    <a:pt x="2467" y="597"/>
                  </a:lnTo>
                  <a:lnTo>
                    <a:pt x="2466" y="607"/>
                  </a:lnTo>
                  <a:lnTo>
                    <a:pt x="2467" y="619"/>
                  </a:lnTo>
                  <a:lnTo>
                    <a:pt x="2466" y="636"/>
                  </a:lnTo>
                  <a:lnTo>
                    <a:pt x="2460" y="650"/>
                  </a:lnTo>
                  <a:lnTo>
                    <a:pt x="2459" y="668"/>
                  </a:lnTo>
                  <a:lnTo>
                    <a:pt x="2466" y="683"/>
                  </a:lnTo>
                  <a:lnTo>
                    <a:pt x="2446" y="695"/>
                  </a:lnTo>
                  <a:lnTo>
                    <a:pt x="2451" y="712"/>
                  </a:lnTo>
                  <a:lnTo>
                    <a:pt x="2466" y="711"/>
                  </a:lnTo>
                  <a:lnTo>
                    <a:pt x="2466" y="736"/>
                  </a:lnTo>
                  <a:lnTo>
                    <a:pt x="2482" y="720"/>
                  </a:lnTo>
                  <a:lnTo>
                    <a:pt x="2486" y="727"/>
                  </a:lnTo>
                  <a:lnTo>
                    <a:pt x="2495" y="718"/>
                  </a:lnTo>
                  <a:lnTo>
                    <a:pt x="2495" y="727"/>
                  </a:lnTo>
                  <a:lnTo>
                    <a:pt x="2489" y="733"/>
                  </a:lnTo>
                  <a:lnTo>
                    <a:pt x="2494" y="743"/>
                  </a:lnTo>
                  <a:lnTo>
                    <a:pt x="2504" y="744"/>
                  </a:lnTo>
                  <a:lnTo>
                    <a:pt x="2509" y="727"/>
                  </a:lnTo>
                  <a:lnTo>
                    <a:pt x="2504" y="711"/>
                  </a:lnTo>
                  <a:lnTo>
                    <a:pt x="2506" y="695"/>
                  </a:lnTo>
                  <a:lnTo>
                    <a:pt x="2502" y="682"/>
                  </a:lnTo>
                  <a:lnTo>
                    <a:pt x="2488" y="673"/>
                  </a:lnTo>
                  <a:lnTo>
                    <a:pt x="2488" y="667"/>
                  </a:lnTo>
                  <a:lnTo>
                    <a:pt x="2495" y="636"/>
                  </a:lnTo>
                  <a:lnTo>
                    <a:pt x="2492" y="631"/>
                  </a:lnTo>
                  <a:lnTo>
                    <a:pt x="2489" y="620"/>
                  </a:lnTo>
                  <a:lnTo>
                    <a:pt x="2495" y="620"/>
                  </a:lnTo>
                  <a:lnTo>
                    <a:pt x="2500" y="618"/>
                  </a:lnTo>
                  <a:lnTo>
                    <a:pt x="2504" y="620"/>
                  </a:lnTo>
                  <a:lnTo>
                    <a:pt x="2506" y="625"/>
                  </a:lnTo>
                  <a:lnTo>
                    <a:pt x="2510" y="623"/>
                  </a:lnTo>
                  <a:lnTo>
                    <a:pt x="2521" y="621"/>
                  </a:lnTo>
                  <a:lnTo>
                    <a:pt x="2533" y="628"/>
                  </a:lnTo>
                  <a:lnTo>
                    <a:pt x="2540" y="625"/>
                  </a:lnTo>
                  <a:lnTo>
                    <a:pt x="2545" y="613"/>
                  </a:lnTo>
                  <a:lnTo>
                    <a:pt x="2549" y="607"/>
                  </a:lnTo>
                  <a:lnTo>
                    <a:pt x="2563" y="599"/>
                  </a:lnTo>
                  <a:lnTo>
                    <a:pt x="2563" y="590"/>
                  </a:lnTo>
                  <a:lnTo>
                    <a:pt x="2569" y="574"/>
                  </a:lnTo>
                  <a:lnTo>
                    <a:pt x="2595" y="555"/>
                  </a:lnTo>
                  <a:lnTo>
                    <a:pt x="2602" y="544"/>
                  </a:lnTo>
                  <a:lnTo>
                    <a:pt x="2591" y="542"/>
                  </a:lnTo>
                  <a:lnTo>
                    <a:pt x="2594" y="520"/>
                  </a:lnTo>
                  <a:lnTo>
                    <a:pt x="2592" y="506"/>
                  </a:lnTo>
                  <a:lnTo>
                    <a:pt x="2589" y="491"/>
                  </a:lnTo>
                  <a:lnTo>
                    <a:pt x="2576" y="483"/>
                  </a:lnTo>
                  <a:lnTo>
                    <a:pt x="2575" y="491"/>
                  </a:lnTo>
                  <a:lnTo>
                    <a:pt x="2573" y="499"/>
                  </a:lnTo>
                  <a:lnTo>
                    <a:pt x="2572" y="508"/>
                  </a:lnTo>
                  <a:lnTo>
                    <a:pt x="2579" y="505"/>
                  </a:lnTo>
                  <a:lnTo>
                    <a:pt x="2583" y="497"/>
                  </a:lnTo>
                  <a:lnTo>
                    <a:pt x="2570" y="522"/>
                  </a:lnTo>
                  <a:lnTo>
                    <a:pt x="2551" y="528"/>
                  </a:lnTo>
                  <a:lnTo>
                    <a:pt x="2538" y="526"/>
                  </a:lnTo>
                  <a:lnTo>
                    <a:pt x="2542" y="516"/>
                  </a:lnTo>
                  <a:lnTo>
                    <a:pt x="2543" y="494"/>
                  </a:lnTo>
                  <a:lnTo>
                    <a:pt x="2547" y="491"/>
                  </a:lnTo>
                  <a:lnTo>
                    <a:pt x="2554" y="492"/>
                  </a:lnTo>
                  <a:lnTo>
                    <a:pt x="2563" y="472"/>
                  </a:lnTo>
                  <a:lnTo>
                    <a:pt x="2563" y="462"/>
                  </a:lnTo>
                  <a:lnTo>
                    <a:pt x="2557" y="465"/>
                  </a:lnTo>
                  <a:lnTo>
                    <a:pt x="2557" y="463"/>
                  </a:lnTo>
                  <a:lnTo>
                    <a:pt x="2558" y="449"/>
                  </a:lnTo>
                  <a:lnTo>
                    <a:pt x="2567" y="432"/>
                  </a:lnTo>
                  <a:lnTo>
                    <a:pt x="2586" y="425"/>
                  </a:lnTo>
                  <a:lnTo>
                    <a:pt x="2589" y="421"/>
                  </a:lnTo>
                  <a:lnTo>
                    <a:pt x="2581" y="436"/>
                  </a:lnTo>
                  <a:lnTo>
                    <a:pt x="2581" y="451"/>
                  </a:lnTo>
                  <a:lnTo>
                    <a:pt x="2585" y="458"/>
                  </a:lnTo>
                  <a:lnTo>
                    <a:pt x="2595" y="445"/>
                  </a:lnTo>
                  <a:lnTo>
                    <a:pt x="2599" y="427"/>
                  </a:lnTo>
                  <a:lnTo>
                    <a:pt x="2594" y="408"/>
                  </a:lnTo>
                  <a:lnTo>
                    <a:pt x="2583" y="408"/>
                  </a:lnTo>
                  <a:lnTo>
                    <a:pt x="2569" y="420"/>
                  </a:lnTo>
                  <a:lnTo>
                    <a:pt x="2556" y="418"/>
                  </a:lnTo>
                  <a:lnTo>
                    <a:pt x="2542" y="391"/>
                  </a:lnTo>
                  <a:lnTo>
                    <a:pt x="2536" y="386"/>
                  </a:lnTo>
                  <a:lnTo>
                    <a:pt x="2537" y="394"/>
                  </a:lnTo>
                  <a:lnTo>
                    <a:pt x="2532" y="399"/>
                  </a:lnTo>
                  <a:lnTo>
                    <a:pt x="2524" y="392"/>
                  </a:lnTo>
                  <a:lnTo>
                    <a:pt x="2524" y="387"/>
                  </a:lnTo>
                  <a:lnTo>
                    <a:pt x="2508" y="379"/>
                  </a:lnTo>
                  <a:lnTo>
                    <a:pt x="2505" y="372"/>
                  </a:lnTo>
                  <a:lnTo>
                    <a:pt x="2505" y="367"/>
                  </a:lnTo>
                  <a:lnTo>
                    <a:pt x="2479" y="370"/>
                  </a:lnTo>
                  <a:lnTo>
                    <a:pt x="2465" y="360"/>
                  </a:lnTo>
                  <a:lnTo>
                    <a:pt x="2461" y="352"/>
                  </a:lnTo>
                  <a:lnTo>
                    <a:pt x="2465" y="345"/>
                  </a:lnTo>
                  <a:lnTo>
                    <a:pt x="2447" y="336"/>
                  </a:lnTo>
                  <a:lnTo>
                    <a:pt x="2445" y="328"/>
                  </a:lnTo>
                  <a:lnTo>
                    <a:pt x="2436" y="318"/>
                  </a:lnTo>
                  <a:lnTo>
                    <a:pt x="2434" y="290"/>
                  </a:lnTo>
                  <a:lnTo>
                    <a:pt x="2434" y="275"/>
                  </a:lnTo>
                  <a:lnTo>
                    <a:pt x="2435" y="266"/>
                  </a:lnTo>
                  <a:lnTo>
                    <a:pt x="2441" y="262"/>
                  </a:lnTo>
                  <a:lnTo>
                    <a:pt x="2445" y="262"/>
                  </a:lnTo>
                  <a:lnTo>
                    <a:pt x="2456" y="236"/>
                  </a:lnTo>
                  <a:lnTo>
                    <a:pt x="2459" y="236"/>
                  </a:lnTo>
                  <a:lnTo>
                    <a:pt x="2461" y="242"/>
                  </a:lnTo>
                  <a:lnTo>
                    <a:pt x="2465" y="237"/>
                  </a:lnTo>
                  <a:lnTo>
                    <a:pt x="2466" y="222"/>
                  </a:lnTo>
                  <a:lnTo>
                    <a:pt x="2461" y="227"/>
                  </a:lnTo>
                  <a:lnTo>
                    <a:pt x="2452" y="204"/>
                  </a:lnTo>
                  <a:lnTo>
                    <a:pt x="2444" y="194"/>
                  </a:lnTo>
                  <a:lnTo>
                    <a:pt x="2444" y="184"/>
                  </a:lnTo>
                  <a:lnTo>
                    <a:pt x="2445" y="171"/>
                  </a:lnTo>
                  <a:lnTo>
                    <a:pt x="2452" y="156"/>
                  </a:lnTo>
                  <a:lnTo>
                    <a:pt x="2449" y="156"/>
                  </a:lnTo>
                  <a:lnTo>
                    <a:pt x="2450" y="145"/>
                  </a:lnTo>
                  <a:lnTo>
                    <a:pt x="2451" y="137"/>
                  </a:lnTo>
                  <a:lnTo>
                    <a:pt x="2451" y="122"/>
                  </a:lnTo>
                  <a:lnTo>
                    <a:pt x="2455" y="117"/>
                  </a:lnTo>
                  <a:lnTo>
                    <a:pt x="2460" y="118"/>
                  </a:lnTo>
                  <a:lnTo>
                    <a:pt x="2461" y="114"/>
                  </a:lnTo>
                  <a:lnTo>
                    <a:pt x="2462" y="106"/>
                  </a:lnTo>
                  <a:lnTo>
                    <a:pt x="2470" y="101"/>
                  </a:lnTo>
                  <a:lnTo>
                    <a:pt x="2488" y="124"/>
                  </a:lnTo>
                  <a:lnTo>
                    <a:pt x="2492" y="123"/>
                  </a:lnTo>
                  <a:lnTo>
                    <a:pt x="2495" y="107"/>
                  </a:lnTo>
                  <a:lnTo>
                    <a:pt x="2493" y="86"/>
                  </a:lnTo>
                  <a:lnTo>
                    <a:pt x="2487" y="85"/>
                  </a:lnTo>
                  <a:lnTo>
                    <a:pt x="2481" y="79"/>
                  </a:lnTo>
                  <a:lnTo>
                    <a:pt x="2479" y="67"/>
                  </a:lnTo>
                  <a:lnTo>
                    <a:pt x="2488" y="52"/>
                  </a:lnTo>
                  <a:lnTo>
                    <a:pt x="2502" y="36"/>
                  </a:lnTo>
                  <a:lnTo>
                    <a:pt x="2505" y="26"/>
                  </a:lnTo>
                  <a:lnTo>
                    <a:pt x="2506" y="16"/>
                  </a:lnTo>
                  <a:lnTo>
                    <a:pt x="2513" y="2"/>
                  </a:lnTo>
                  <a:lnTo>
                    <a:pt x="2522" y="0"/>
                  </a:lnTo>
                  <a:lnTo>
                    <a:pt x="2531" y="2"/>
                  </a:lnTo>
                  <a:lnTo>
                    <a:pt x="2541" y="0"/>
                  </a:lnTo>
                  <a:lnTo>
                    <a:pt x="2551" y="10"/>
                  </a:lnTo>
                  <a:lnTo>
                    <a:pt x="2549" y="18"/>
                  </a:lnTo>
                  <a:lnTo>
                    <a:pt x="2546" y="22"/>
                  </a:lnTo>
                  <a:lnTo>
                    <a:pt x="2545" y="32"/>
                  </a:lnTo>
                  <a:lnTo>
                    <a:pt x="2546" y="38"/>
                  </a:lnTo>
                  <a:lnTo>
                    <a:pt x="2554" y="32"/>
                  </a:lnTo>
                  <a:lnTo>
                    <a:pt x="2554" y="49"/>
                  </a:lnTo>
                  <a:lnTo>
                    <a:pt x="2564" y="40"/>
                  </a:lnTo>
                  <a:lnTo>
                    <a:pt x="2567" y="32"/>
                  </a:lnTo>
                  <a:lnTo>
                    <a:pt x="2576" y="44"/>
                  </a:lnTo>
                  <a:lnTo>
                    <a:pt x="2594" y="37"/>
                  </a:lnTo>
                  <a:lnTo>
                    <a:pt x="2594" y="47"/>
                  </a:lnTo>
                  <a:lnTo>
                    <a:pt x="2590" y="63"/>
                  </a:lnTo>
                  <a:lnTo>
                    <a:pt x="2595" y="75"/>
                  </a:lnTo>
                  <a:lnTo>
                    <a:pt x="2605" y="76"/>
                  </a:lnTo>
                  <a:lnTo>
                    <a:pt x="2632" y="115"/>
                  </a:lnTo>
                  <a:lnTo>
                    <a:pt x="2637" y="147"/>
                  </a:lnTo>
                  <a:lnTo>
                    <a:pt x="2638" y="167"/>
                  </a:lnTo>
                  <a:lnTo>
                    <a:pt x="2637" y="190"/>
                  </a:lnTo>
                  <a:lnTo>
                    <a:pt x="2633" y="189"/>
                  </a:lnTo>
                  <a:lnTo>
                    <a:pt x="2634" y="198"/>
                  </a:lnTo>
                  <a:lnTo>
                    <a:pt x="2645" y="201"/>
                  </a:lnTo>
                  <a:lnTo>
                    <a:pt x="2648" y="221"/>
                  </a:lnTo>
                  <a:lnTo>
                    <a:pt x="2662" y="220"/>
                  </a:lnTo>
                  <a:lnTo>
                    <a:pt x="2671" y="230"/>
                  </a:lnTo>
                  <a:lnTo>
                    <a:pt x="2671" y="244"/>
                  </a:lnTo>
                  <a:lnTo>
                    <a:pt x="2672" y="251"/>
                  </a:lnTo>
                  <a:lnTo>
                    <a:pt x="2681" y="264"/>
                  </a:lnTo>
                  <a:lnTo>
                    <a:pt x="2683" y="274"/>
                  </a:lnTo>
                  <a:lnTo>
                    <a:pt x="2685" y="284"/>
                  </a:lnTo>
                  <a:lnTo>
                    <a:pt x="2688" y="284"/>
                  </a:lnTo>
                  <a:lnTo>
                    <a:pt x="2692" y="279"/>
                  </a:lnTo>
                  <a:lnTo>
                    <a:pt x="2693" y="274"/>
                  </a:lnTo>
                  <a:lnTo>
                    <a:pt x="2701" y="280"/>
                  </a:lnTo>
                  <a:lnTo>
                    <a:pt x="2703" y="297"/>
                  </a:lnTo>
                  <a:lnTo>
                    <a:pt x="2709" y="301"/>
                  </a:lnTo>
                  <a:lnTo>
                    <a:pt x="2713" y="308"/>
                  </a:lnTo>
                  <a:lnTo>
                    <a:pt x="2694" y="312"/>
                  </a:lnTo>
                  <a:lnTo>
                    <a:pt x="2671" y="301"/>
                  </a:lnTo>
                  <a:lnTo>
                    <a:pt x="2664" y="302"/>
                  </a:lnTo>
                  <a:lnTo>
                    <a:pt x="2665" y="306"/>
                  </a:lnTo>
                  <a:lnTo>
                    <a:pt x="2665" y="312"/>
                  </a:lnTo>
                  <a:lnTo>
                    <a:pt x="2661" y="316"/>
                  </a:lnTo>
                  <a:lnTo>
                    <a:pt x="2661" y="318"/>
                  </a:lnTo>
                  <a:lnTo>
                    <a:pt x="2680" y="321"/>
                  </a:lnTo>
                  <a:lnTo>
                    <a:pt x="2688" y="334"/>
                  </a:lnTo>
                  <a:lnTo>
                    <a:pt x="2683" y="343"/>
                  </a:lnTo>
                  <a:lnTo>
                    <a:pt x="2676" y="352"/>
                  </a:lnTo>
                  <a:lnTo>
                    <a:pt x="2670" y="352"/>
                  </a:lnTo>
                  <a:lnTo>
                    <a:pt x="2664" y="357"/>
                  </a:lnTo>
                  <a:lnTo>
                    <a:pt x="2658" y="357"/>
                  </a:lnTo>
                  <a:lnTo>
                    <a:pt x="2656" y="364"/>
                  </a:lnTo>
                  <a:lnTo>
                    <a:pt x="2648" y="371"/>
                  </a:lnTo>
                  <a:lnTo>
                    <a:pt x="2650" y="378"/>
                  </a:lnTo>
                  <a:lnTo>
                    <a:pt x="2649" y="381"/>
                  </a:lnTo>
                  <a:lnTo>
                    <a:pt x="2669" y="381"/>
                  </a:lnTo>
                  <a:lnTo>
                    <a:pt x="2673" y="388"/>
                  </a:lnTo>
                  <a:lnTo>
                    <a:pt x="2678" y="402"/>
                  </a:lnTo>
                  <a:lnTo>
                    <a:pt x="2692" y="408"/>
                  </a:lnTo>
                  <a:lnTo>
                    <a:pt x="2705" y="405"/>
                  </a:lnTo>
                  <a:lnTo>
                    <a:pt x="2715" y="391"/>
                  </a:lnTo>
                  <a:lnTo>
                    <a:pt x="2723" y="389"/>
                  </a:lnTo>
                  <a:lnTo>
                    <a:pt x="2724" y="395"/>
                  </a:lnTo>
                  <a:lnTo>
                    <a:pt x="2718" y="404"/>
                  </a:lnTo>
                  <a:lnTo>
                    <a:pt x="2725" y="402"/>
                  </a:lnTo>
                  <a:lnTo>
                    <a:pt x="2731" y="413"/>
                  </a:lnTo>
                  <a:lnTo>
                    <a:pt x="2735" y="409"/>
                  </a:lnTo>
                  <a:lnTo>
                    <a:pt x="2745" y="415"/>
                  </a:lnTo>
                  <a:lnTo>
                    <a:pt x="2748" y="406"/>
                  </a:lnTo>
                  <a:lnTo>
                    <a:pt x="2751" y="421"/>
                  </a:lnTo>
                  <a:lnTo>
                    <a:pt x="2748" y="432"/>
                  </a:lnTo>
                  <a:lnTo>
                    <a:pt x="2744" y="440"/>
                  </a:lnTo>
                  <a:lnTo>
                    <a:pt x="2735" y="430"/>
                  </a:lnTo>
                  <a:lnTo>
                    <a:pt x="2729" y="434"/>
                  </a:lnTo>
                  <a:lnTo>
                    <a:pt x="2720" y="431"/>
                  </a:lnTo>
                  <a:lnTo>
                    <a:pt x="2745" y="465"/>
                  </a:lnTo>
                  <a:lnTo>
                    <a:pt x="2755" y="469"/>
                  </a:lnTo>
                  <a:lnTo>
                    <a:pt x="2756" y="479"/>
                  </a:lnTo>
                  <a:lnTo>
                    <a:pt x="2764" y="494"/>
                  </a:lnTo>
                  <a:lnTo>
                    <a:pt x="2763" y="499"/>
                  </a:lnTo>
                  <a:lnTo>
                    <a:pt x="2773" y="515"/>
                  </a:lnTo>
                  <a:lnTo>
                    <a:pt x="2768" y="531"/>
                  </a:lnTo>
                  <a:lnTo>
                    <a:pt x="2768" y="549"/>
                  </a:lnTo>
                  <a:lnTo>
                    <a:pt x="2766" y="558"/>
                  </a:lnTo>
                  <a:lnTo>
                    <a:pt x="2771" y="574"/>
                  </a:lnTo>
                  <a:lnTo>
                    <a:pt x="2775" y="581"/>
                  </a:lnTo>
                  <a:lnTo>
                    <a:pt x="2779" y="591"/>
                  </a:lnTo>
                  <a:lnTo>
                    <a:pt x="2787" y="581"/>
                  </a:lnTo>
                  <a:lnTo>
                    <a:pt x="2798" y="559"/>
                  </a:lnTo>
                  <a:lnTo>
                    <a:pt x="2798" y="540"/>
                  </a:lnTo>
                  <a:lnTo>
                    <a:pt x="2799" y="535"/>
                  </a:lnTo>
                  <a:lnTo>
                    <a:pt x="2800" y="532"/>
                  </a:lnTo>
                  <a:lnTo>
                    <a:pt x="2806" y="532"/>
                  </a:lnTo>
                  <a:lnTo>
                    <a:pt x="2807" y="513"/>
                  </a:lnTo>
                  <a:lnTo>
                    <a:pt x="2806" y="495"/>
                  </a:lnTo>
                  <a:lnTo>
                    <a:pt x="2806" y="480"/>
                  </a:lnTo>
                  <a:lnTo>
                    <a:pt x="2818" y="465"/>
                  </a:lnTo>
                  <a:lnTo>
                    <a:pt x="2826" y="447"/>
                  </a:lnTo>
                  <a:lnTo>
                    <a:pt x="2837" y="442"/>
                  </a:lnTo>
                  <a:lnTo>
                    <a:pt x="2850" y="443"/>
                  </a:lnTo>
                  <a:lnTo>
                    <a:pt x="2855" y="462"/>
                  </a:lnTo>
                  <a:lnTo>
                    <a:pt x="2866" y="480"/>
                  </a:lnTo>
                  <a:lnTo>
                    <a:pt x="2896" y="505"/>
                  </a:lnTo>
                  <a:lnTo>
                    <a:pt x="2901" y="517"/>
                  </a:lnTo>
                  <a:lnTo>
                    <a:pt x="2907" y="554"/>
                  </a:lnTo>
                  <a:lnTo>
                    <a:pt x="2913" y="575"/>
                  </a:lnTo>
                  <a:lnTo>
                    <a:pt x="2914" y="592"/>
                  </a:lnTo>
                  <a:lnTo>
                    <a:pt x="2906" y="599"/>
                  </a:lnTo>
                  <a:lnTo>
                    <a:pt x="2897" y="597"/>
                  </a:lnTo>
                  <a:lnTo>
                    <a:pt x="2893" y="592"/>
                  </a:lnTo>
                  <a:lnTo>
                    <a:pt x="2893" y="575"/>
                  </a:lnTo>
                  <a:lnTo>
                    <a:pt x="2884" y="598"/>
                  </a:lnTo>
                  <a:lnTo>
                    <a:pt x="2887" y="615"/>
                  </a:lnTo>
                  <a:lnTo>
                    <a:pt x="2884" y="631"/>
                  </a:lnTo>
                  <a:lnTo>
                    <a:pt x="2884" y="641"/>
                  </a:lnTo>
                  <a:lnTo>
                    <a:pt x="2895" y="663"/>
                  </a:lnTo>
                  <a:lnTo>
                    <a:pt x="2900" y="677"/>
                  </a:lnTo>
                  <a:lnTo>
                    <a:pt x="2908" y="689"/>
                  </a:lnTo>
                  <a:lnTo>
                    <a:pt x="2930" y="732"/>
                  </a:lnTo>
                  <a:lnTo>
                    <a:pt x="2936" y="737"/>
                  </a:lnTo>
                  <a:lnTo>
                    <a:pt x="2944" y="746"/>
                  </a:lnTo>
                  <a:lnTo>
                    <a:pt x="2954" y="741"/>
                  </a:lnTo>
                  <a:lnTo>
                    <a:pt x="2955" y="732"/>
                  </a:lnTo>
                  <a:lnTo>
                    <a:pt x="2957" y="721"/>
                  </a:lnTo>
                  <a:lnTo>
                    <a:pt x="2966" y="716"/>
                  </a:lnTo>
                  <a:lnTo>
                    <a:pt x="2971" y="721"/>
                  </a:lnTo>
                  <a:lnTo>
                    <a:pt x="2974" y="715"/>
                  </a:lnTo>
                  <a:lnTo>
                    <a:pt x="2977" y="720"/>
                  </a:lnTo>
                  <a:lnTo>
                    <a:pt x="2983" y="721"/>
                  </a:lnTo>
                  <a:lnTo>
                    <a:pt x="2987" y="699"/>
                  </a:lnTo>
                  <a:lnTo>
                    <a:pt x="2987" y="679"/>
                  </a:lnTo>
                  <a:lnTo>
                    <a:pt x="2988" y="673"/>
                  </a:lnTo>
                  <a:lnTo>
                    <a:pt x="2997" y="653"/>
                  </a:lnTo>
                  <a:lnTo>
                    <a:pt x="3009" y="640"/>
                  </a:lnTo>
                  <a:lnTo>
                    <a:pt x="3020" y="607"/>
                  </a:lnTo>
                  <a:lnTo>
                    <a:pt x="3021" y="592"/>
                  </a:lnTo>
                  <a:lnTo>
                    <a:pt x="3027" y="586"/>
                  </a:lnTo>
                  <a:lnTo>
                    <a:pt x="3030" y="545"/>
                  </a:lnTo>
                  <a:lnTo>
                    <a:pt x="3029" y="538"/>
                  </a:lnTo>
                  <a:lnTo>
                    <a:pt x="3035" y="531"/>
                  </a:lnTo>
                  <a:lnTo>
                    <a:pt x="3047" y="529"/>
                  </a:lnTo>
                  <a:lnTo>
                    <a:pt x="3049" y="523"/>
                  </a:lnTo>
                  <a:lnTo>
                    <a:pt x="3054" y="524"/>
                  </a:lnTo>
                  <a:lnTo>
                    <a:pt x="3064" y="520"/>
                  </a:lnTo>
                  <a:lnTo>
                    <a:pt x="3076" y="524"/>
                  </a:lnTo>
                  <a:lnTo>
                    <a:pt x="3087" y="522"/>
                  </a:lnTo>
                  <a:lnTo>
                    <a:pt x="3083" y="517"/>
                  </a:lnTo>
                  <a:lnTo>
                    <a:pt x="3069" y="515"/>
                  </a:lnTo>
                  <a:lnTo>
                    <a:pt x="3064" y="507"/>
                  </a:lnTo>
                  <a:lnTo>
                    <a:pt x="3068" y="501"/>
                  </a:lnTo>
                  <a:lnTo>
                    <a:pt x="3065" y="496"/>
                  </a:lnTo>
                  <a:lnTo>
                    <a:pt x="3075" y="496"/>
                  </a:lnTo>
                  <a:lnTo>
                    <a:pt x="3074" y="488"/>
                  </a:lnTo>
                  <a:lnTo>
                    <a:pt x="3079" y="485"/>
                  </a:lnTo>
                  <a:lnTo>
                    <a:pt x="3090" y="489"/>
                  </a:lnTo>
                  <a:lnTo>
                    <a:pt x="3087" y="479"/>
                  </a:lnTo>
                  <a:lnTo>
                    <a:pt x="3080" y="479"/>
                  </a:lnTo>
                  <a:lnTo>
                    <a:pt x="3073" y="469"/>
                  </a:lnTo>
                  <a:lnTo>
                    <a:pt x="3059" y="465"/>
                  </a:lnTo>
                  <a:lnTo>
                    <a:pt x="3052" y="456"/>
                  </a:lnTo>
                  <a:lnTo>
                    <a:pt x="3047" y="442"/>
                  </a:lnTo>
                  <a:lnTo>
                    <a:pt x="3048" y="431"/>
                  </a:lnTo>
                  <a:lnTo>
                    <a:pt x="3049" y="426"/>
                  </a:lnTo>
                  <a:lnTo>
                    <a:pt x="3046" y="410"/>
                  </a:lnTo>
                  <a:lnTo>
                    <a:pt x="3048" y="400"/>
                  </a:lnTo>
                  <a:lnTo>
                    <a:pt x="3044" y="386"/>
                  </a:lnTo>
                  <a:lnTo>
                    <a:pt x="3046" y="381"/>
                  </a:lnTo>
                  <a:lnTo>
                    <a:pt x="3048" y="371"/>
                  </a:lnTo>
                  <a:lnTo>
                    <a:pt x="3048" y="360"/>
                  </a:lnTo>
                  <a:lnTo>
                    <a:pt x="3067" y="365"/>
                  </a:lnTo>
                  <a:lnTo>
                    <a:pt x="3075" y="356"/>
                  </a:lnTo>
                  <a:lnTo>
                    <a:pt x="3097" y="355"/>
                  </a:lnTo>
                  <a:lnTo>
                    <a:pt x="3116" y="360"/>
                  </a:lnTo>
                  <a:lnTo>
                    <a:pt x="3126" y="371"/>
                  </a:lnTo>
                  <a:lnTo>
                    <a:pt x="3150" y="384"/>
                  </a:lnTo>
                  <a:lnTo>
                    <a:pt x="3173" y="381"/>
                  </a:lnTo>
                  <a:lnTo>
                    <a:pt x="3181" y="386"/>
                  </a:lnTo>
                  <a:lnTo>
                    <a:pt x="3192" y="383"/>
                  </a:lnTo>
                  <a:lnTo>
                    <a:pt x="3200" y="378"/>
                  </a:lnTo>
                  <a:lnTo>
                    <a:pt x="3205" y="386"/>
                  </a:lnTo>
                  <a:lnTo>
                    <a:pt x="3205" y="403"/>
                  </a:lnTo>
                  <a:lnTo>
                    <a:pt x="3207" y="411"/>
                  </a:lnTo>
                  <a:lnTo>
                    <a:pt x="3198" y="415"/>
                  </a:lnTo>
                  <a:lnTo>
                    <a:pt x="3205" y="415"/>
                  </a:lnTo>
                  <a:lnTo>
                    <a:pt x="3216" y="431"/>
                  </a:lnTo>
                  <a:lnTo>
                    <a:pt x="3224" y="445"/>
                  </a:lnTo>
                  <a:lnTo>
                    <a:pt x="3220" y="451"/>
                  </a:lnTo>
                  <a:lnTo>
                    <a:pt x="3223" y="453"/>
                  </a:lnTo>
                  <a:lnTo>
                    <a:pt x="3251" y="451"/>
                  </a:lnTo>
                  <a:lnTo>
                    <a:pt x="3259" y="458"/>
                  </a:lnTo>
                  <a:lnTo>
                    <a:pt x="3269" y="461"/>
                  </a:lnTo>
                  <a:lnTo>
                    <a:pt x="3272" y="470"/>
                  </a:lnTo>
                  <a:lnTo>
                    <a:pt x="3262" y="484"/>
                  </a:lnTo>
                  <a:lnTo>
                    <a:pt x="3246" y="496"/>
                  </a:lnTo>
                  <a:lnTo>
                    <a:pt x="3240" y="508"/>
                  </a:lnTo>
                  <a:lnTo>
                    <a:pt x="3272" y="513"/>
                  </a:lnTo>
                  <a:lnTo>
                    <a:pt x="3277" y="526"/>
                  </a:lnTo>
                  <a:lnTo>
                    <a:pt x="3275" y="542"/>
                  </a:lnTo>
                  <a:lnTo>
                    <a:pt x="3271" y="549"/>
                  </a:lnTo>
                  <a:lnTo>
                    <a:pt x="3258" y="558"/>
                  </a:lnTo>
                  <a:lnTo>
                    <a:pt x="3252" y="559"/>
                  </a:lnTo>
                  <a:lnTo>
                    <a:pt x="3246" y="570"/>
                  </a:lnTo>
                  <a:lnTo>
                    <a:pt x="3242" y="577"/>
                  </a:lnTo>
                  <a:lnTo>
                    <a:pt x="3236" y="571"/>
                  </a:lnTo>
                  <a:lnTo>
                    <a:pt x="3232" y="556"/>
                  </a:lnTo>
                  <a:lnTo>
                    <a:pt x="3225" y="559"/>
                  </a:lnTo>
                  <a:lnTo>
                    <a:pt x="3223" y="566"/>
                  </a:lnTo>
                  <a:lnTo>
                    <a:pt x="3208" y="559"/>
                  </a:lnTo>
                  <a:lnTo>
                    <a:pt x="3207" y="569"/>
                  </a:lnTo>
                  <a:lnTo>
                    <a:pt x="3220" y="588"/>
                  </a:lnTo>
                  <a:lnTo>
                    <a:pt x="3215" y="592"/>
                  </a:lnTo>
                  <a:lnTo>
                    <a:pt x="3215" y="596"/>
                  </a:lnTo>
                  <a:lnTo>
                    <a:pt x="3221" y="597"/>
                  </a:lnTo>
                  <a:lnTo>
                    <a:pt x="3221" y="605"/>
                  </a:lnTo>
                  <a:lnTo>
                    <a:pt x="3220" y="613"/>
                  </a:lnTo>
                  <a:lnTo>
                    <a:pt x="3239" y="604"/>
                  </a:lnTo>
                  <a:lnTo>
                    <a:pt x="3232" y="620"/>
                  </a:lnTo>
                  <a:lnTo>
                    <a:pt x="3230" y="637"/>
                  </a:lnTo>
                  <a:lnTo>
                    <a:pt x="3231" y="651"/>
                  </a:lnTo>
                  <a:lnTo>
                    <a:pt x="3257" y="688"/>
                  </a:lnTo>
                  <a:lnTo>
                    <a:pt x="3268" y="699"/>
                  </a:lnTo>
                  <a:lnTo>
                    <a:pt x="3275" y="711"/>
                  </a:lnTo>
                  <a:lnTo>
                    <a:pt x="3275" y="717"/>
                  </a:lnTo>
                  <a:lnTo>
                    <a:pt x="3271" y="723"/>
                  </a:lnTo>
                  <a:lnTo>
                    <a:pt x="3271" y="738"/>
                  </a:lnTo>
                  <a:lnTo>
                    <a:pt x="3274" y="748"/>
                  </a:lnTo>
                  <a:lnTo>
                    <a:pt x="3268" y="755"/>
                  </a:lnTo>
                  <a:lnTo>
                    <a:pt x="3268" y="764"/>
                  </a:lnTo>
                  <a:lnTo>
                    <a:pt x="3255" y="770"/>
                  </a:lnTo>
                  <a:lnTo>
                    <a:pt x="3248" y="776"/>
                  </a:lnTo>
                  <a:lnTo>
                    <a:pt x="3236" y="790"/>
                  </a:lnTo>
                  <a:lnTo>
                    <a:pt x="3235" y="798"/>
                  </a:lnTo>
                  <a:lnTo>
                    <a:pt x="3230" y="807"/>
                  </a:lnTo>
                  <a:lnTo>
                    <a:pt x="3202" y="835"/>
                  </a:lnTo>
                  <a:lnTo>
                    <a:pt x="3183" y="840"/>
                  </a:lnTo>
                  <a:lnTo>
                    <a:pt x="3180" y="851"/>
                  </a:lnTo>
                  <a:lnTo>
                    <a:pt x="3170" y="863"/>
                  </a:lnTo>
                  <a:lnTo>
                    <a:pt x="3162" y="863"/>
                  </a:lnTo>
                  <a:lnTo>
                    <a:pt x="3157" y="859"/>
                  </a:lnTo>
                  <a:lnTo>
                    <a:pt x="3155" y="851"/>
                  </a:lnTo>
                  <a:lnTo>
                    <a:pt x="3134" y="831"/>
                  </a:lnTo>
                  <a:lnTo>
                    <a:pt x="3126" y="819"/>
                  </a:lnTo>
                  <a:lnTo>
                    <a:pt x="3119" y="827"/>
                  </a:lnTo>
                  <a:lnTo>
                    <a:pt x="3121" y="836"/>
                  </a:lnTo>
                  <a:lnTo>
                    <a:pt x="3133" y="855"/>
                  </a:lnTo>
                  <a:lnTo>
                    <a:pt x="3134" y="868"/>
                  </a:lnTo>
                  <a:lnTo>
                    <a:pt x="3140" y="886"/>
                  </a:lnTo>
                  <a:lnTo>
                    <a:pt x="3140" y="892"/>
                  </a:lnTo>
                  <a:lnTo>
                    <a:pt x="3139" y="886"/>
                  </a:lnTo>
                  <a:lnTo>
                    <a:pt x="3128" y="884"/>
                  </a:lnTo>
                  <a:lnTo>
                    <a:pt x="3114" y="870"/>
                  </a:lnTo>
                  <a:lnTo>
                    <a:pt x="3106" y="866"/>
                  </a:lnTo>
                  <a:lnTo>
                    <a:pt x="3103" y="863"/>
                  </a:lnTo>
                  <a:lnTo>
                    <a:pt x="3100" y="863"/>
                  </a:lnTo>
                  <a:lnTo>
                    <a:pt x="3100" y="887"/>
                  </a:lnTo>
                  <a:lnTo>
                    <a:pt x="3084" y="881"/>
                  </a:lnTo>
                  <a:lnTo>
                    <a:pt x="3076" y="882"/>
                  </a:lnTo>
                  <a:lnTo>
                    <a:pt x="3065" y="874"/>
                  </a:lnTo>
                  <a:lnTo>
                    <a:pt x="3063" y="879"/>
                  </a:lnTo>
                  <a:lnTo>
                    <a:pt x="3053" y="836"/>
                  </a:lnTo>
                  <a:lnTo>
                    <a:pt x="3044" y="835"/>
                  </a:lnTo>
                  <a:lnTo>
                    <a:pt x="3026" y="849"/>
                  </a:lnTo>
                  <a:lnTo>
                    <a:pt x="3025" y="846"/>
                  </a:lnTo>
                  <a:lnTo>
                    <a:pt x="3017" y="847"/>
                  </a:lnTo>
                  <a:lnTo>
                    <a:pt x="2990" y="838"/>
                  </a:lnTo>
                  <a:lnTo>
                    <a:pt x="2979" y="847"/>
                  </a:lnTo>
                  <a:lnTo>
                    <a:pt x="2981" y="854"/>
                  </a:lnTo>
                  <a:lnTo>
                    <a:pt x="2977" y="856"/>
                  </a:lnTo>
                  <a:lnTo>
                    <a:pt x="2979" y="865"/>
                  </a:lnTo>
                  <a:lnTo>
                    <a:pt x="3003" y="877"/>
                  </a:lnTo>
                  <a:lnTo>
                    <a:pt x="3011" y="878"/>
                  </a:lnTo>
                  <a:lnTo>
                    <a:pt x="3017" y="887"/>
                  </a:lnTo>
                  <a:lnTo>
                    <a:pt x="3015" y="895"/>
                  </a:lnTo>
                  <a:lnTo>
                    <a:pt x="3015" y="905"/>
                  </a:lnTo>
                  <a:lnTo>
                    <a:pt x="3011" y="909"/>
                  </a:lnTo>
                  <a:lnTo>
                    <a:pt x="3011" y="915"/>
                  </a:lnTo>
                  <a:lnTo>
                    <a:pt x="3009" y="921"/>
                  </a:lnTo>
                  <a:lnTo>
                    <a:pt x="3001" y="927"/>
                  </a:lnTo>
                  <a:lnTo>
                    <a:pt x="2994" y="944"/>
                  </a:lnTo>
                  <a:lnTo>
                    <a:pt x="2988" y="953"/>
                  </a:lnTo>
                  <a:lnTo>
                    <a:pt x="2981" y="960"/>
                  </a:lnTo>
                  <a:lnTo>
                    <a:pt x="2978" y="968"/>
                  </a:lnTo>
                  <a:lnTo>
                    <a:pt x="2967" y="973"/>
                  </a:lnTo>
                  <a:lnTo>
                    <a:pt x="2960" y="991"/>
                  </a:lnTo>
                  <a:lnTo>
                    <a:pt x="2956" y="996"/>
                  </a:lnTo>
                  <a:lnTo>
                    <a:pt x="2946" y="999"/>
                  </a:lnTo>
                  <a:lnTo>
                    <a:pt x="2909" y="1002"/>
                  </a:lnTo>
                  <a:lnTo>
                    <a:pt x="2906" y="994"/>
                  </a:lnTo>
                  <a:lnTo>
                    <a:pt x="2900" y="984"/>
                  </a:lnTo>
                  <a:lnTo>
                    <a:pt x="2869" y="958"/>
                  </a:lnTo>
                  <a:lnTo>
                    <a:pt x="2869" y="956"/>
                  </a:lnTo>
                  <a:lnTo>
                    <a:pt x="2847" y="947"/>
                  </a:lnTo>
                  <a:lnTo>
                    <a:pt x="2826" y="930"/>
                  </a:lnTo>
                  <a:lnTo>
                    <a:pt x="2818" y="929"/>
                  </a:lnTo>
                  <a:lnTo>
                    <a:pt x="2810" y="932"/>
                  </a:lnTo>
                  <a:lnTo>
                    <a:pt x="2794" y="927"/>
                  </a:lnTo>
                  <a:lnTo>
                    <a:pt x="2789" y="940"/>
                  </a:lnTo>
                  <a:lnTo>
                    <a:pt x="2807" y="951"/>
                  </a:lnTo>
                  <a:lnTo>
                    <a:pt x="2822" y="967"/>
                  </a:lnTo>
                  <a:lnTo>
                    <a:pt x="2833" y="986"/>
                  </a:lnTo>
                  <a:lnTo>
                    <a:pt x="2850" y="1002"/>
                  </a:lnTo>
                  <a:lnTo>
                    <a:pt x="2879" y="1006"/>
                  </a:lnTo>
                  <a:lnTo>
                    <a:pt x="2903" y="1016"/>
                  </a:lnTo>
                  <a:lnTo>
                    <a:pt x="2912" y="1011"/>
                  </a:lnTo>
                  <a:lnTo>
                    <a:pt x="2936" y="1012"/>
                  </a:lnTo>
                  <a:lnTo>
                    <a:pt x="2961" y="1016"/>
                  </a:lnTo>
                  <a:lnTo>
                    <a:pt x="2962" y="1021"/>
                  </a:lnTo>
                  <a:lnTo>
                    <a:pt x="2968" y="1019"/>
                  </a:lnTo>
                  <a:lnTo>
                    <a:pt x="2965" y="1032"/>
                  </a:lnTo>
                  <a:lnTo>
                    <a:pt x="2960" y="1040"/>
                  </a:lnTo>
                  <a:lnTo>
                    <a:pt x="2960" y="1050"/>
                  </a:lnTo>
                  <a:lnTo>
                    <a:pt x="2950" y="1062"/>
                  </a:lnTo>
                  <a:lnTo>
                    <a:pt x="2946" y="1081"/>
                  </a:lnTo>
                  <a:lnTo>
                    <a:pt x="2939" y="1085"/>
                  </a:lnTo>
                  <a:lnTo>
                    <a:pt x="2931" y="1104"/>
                  </a:lnTo>
                  <a:lnTo>
                    <a:pt x="2918" y="1110"/>
                  </a:lnTo>
                  <a:lnTo>
                    <a:pt x="2918" y="1125"/>
                  </a:lnTo>
                  <a:lnTo>
                    <a:pt x="2913" y="1131"/>
                  </a:lnTo>
                  <a:lnTo>
                    <a:pt x="2903" y="1153"/>
                  </a:lnTo>
                  <a:lnTo>
                    <a:pt x="2900" y="1151"/>
                  </a:lnTo>
                  <a:lnTo>
                    <a:pt x="2888" y="1164"/>
                  </a:lnTo>
                  <a:lnTo>
                    <a:pt x="2871" y="1174"/>
                  </a:lnTo>
                  <a:lnTo>
                    <a:pt x="2850" y="1169"/>
                  </a:lnTo>
                  <a:lnTo>
                    <a:pt x="2847" y="1177"/>
                  </a:lnTo>
                  <a:lnTo>
                    <a:pt x="2827" y="1162"/>
                  </a:lnTo>
                  <a:lnTo>
                    <a:pt x="2826" y="1166"/>
                  </a:lnTo>
                  <a:lnTo>
                    <a:pt x="2826" y="1170"/>
                  </a:lnTo>
                  <a:lnTo>
                    <a:pt x="2820" y="1159"/>
                  </a:lnTo>
                  <a:lnTo>
                    <a:pt x="2816" y="1162"/>
                  </a:lnTo>
                  <a:lnTo>
                    <a:pt x="2809" y="1156"/>
                  </a:lnTo>
                  <a:lnTo>
                    <a:pt x="2804" y="1155"/>
                  </a:lnTo>
                  <a:lnTo>
                    <a:pt x="2806" y="1162"/>
                  </a:lnTo>
                  <a:lnTo>
                    <a:pt x="2806" y="1170"/>
                  </a:lnTo>
                  <a:lnTo>
                    <a:pt x="2809" y="1180"/>
                  </a:lnTo>
                  <a:lnTo>
                    <a:pt x="2809" y="1182"/>
                  </a:lnTo>
                  <a:lnTo>
                    <a:pt x="2804" y="1182"/>
                  </a:lnTo>
                  <a:lnTo>
                    <a:pt x="2796" y="1178"/>
                  </a:lnTo>
                  <a:lnTo>
                    <a:pt x="2795" y="1189"/>
                  </a:lnTo>
                  <a:lnTo>
                    <a:pt x="2800" y="1196"/>
                  </a:lnTo>
                  <a:lnTo>
                    <a:pt x="2796" y="1201"/>
                  </a:lnTo>
                  <a:lnTo>
                    <a:pt x="2793" y="1215"/>
                  </a:lnTo>
                  <a:lnTo>
                    <a:pt x="2788" y="1222"/>
                  </a:lnTo>
                  <a:lnTo>
                    <a:pt x="2780" y="1222"/>
                  </a:lnTo>
                  <a:lnTo>
                    <a:pt x="2778" y="1229"/>
                  </a:lnTo>
                  <a:lnTo>
                    <a:pt x="2773" y="1231"/>
                  </a:lnTo>
                  <a:lnTo>
                    <a:pt x="2767" y="1228"/>
                  </a:lnTo>
                  <a:lnTo>
                    <a:pt x="2763" y="1237"/>
                  </a:lnTo>
                  <a:lnTo>
                    <a:pt x="2758" y="1229"/>
                  </a:lnTo>
                  <a:lnTo>
                    <a:pt x="2752" y="1227"/>
                  </a:lnTo>
                  <a:lnTo>
                    <a:pt x="2746" y="1221"/>
                  </a:lnTo>
                  <a:lnTo>
                    <a:pt x="2734" y="1216"/>
                  </a:lnTo>
                  <a:lnTo>
                    <a:pt x="2721" y="1205"/>
                  </a:lnTo>
                  <a:lnTo>
                    <a:pt x="2716" y="1209"/>
                  </a:lnTo>
                  <a:lnTo>
                    <a:pt x="2714" y="1195"/>
                  </a:lnTo>
                  <a:lnTo>
                    <a:pt x="2707" y="1204"/>
                  </a:lnTo>
                  <a:lnTo>
                    <a:pt x="2697" y="1205"/>
                  </a:lnTo>
                  <a:lnTo>
                    <a:pt x="2692" y="1200"/>
                  </a:lnTo>
                  <a:lnTo>
                    <a:pt x="2688" y="1204"/>
                  </a:lnTo>
                  <a:lnTo>
                    <a:pt x="2678" y="1204"/>
                  </a:lnTo>
                  <a:lnTo>
                    <a:pt x="2658" y="1195"/>
                  </a:lnTo>
                  <a:lnTo>
                    <a:pt x="2654" y="1189"/>
                  </a:lnTo>
                  <a:lnTo>
                    <a:pt x="2608" y="1167"/>
                  </a:lnTo>
                  <a:lnTo>
                    <a:pt x="2606" y="1170"/>
                  </a:lnTo>
                  <a:lnTo>
                    <a:pt x="2600" y="1182"/>
                  </a:lnTo>
                  <a:lnTo>
                    <a:pt x="2602" y="1189"/>
                  </a:lnTo>
                  <a:lnTo>
                    <a:pt x="2611" y="1195"/>
                  </a:lnTo>
                  <a:lnTo>
                    <a:pt x="2618" y="1191"/>
                  </a:lnTo>
                  <a:lnTo>
                    <a:pt x="2617" y="1186"/>
                  </a:lnTo>
                  <a:lnTo>
                    <a:pt x="2617" y="1180"/>
                  </a:lnTo>
                  <a:lnTo>
                    <a:pt x="2626" y="1189"/>
                  </a:lnTo>
                  <a:lnTo>
                    <a:pt x="2642" y="1194"/>
                  </a:lnTo>
                  <a:lnTo>
                    <a:pt x="2654" y="1200"/>
                  </a:lnTo>
                  <a:lnTo>
                    <a:pt x="2656" y="1205"/>
                  </a:lnTo>
                  <a:lnTo>
                    <a:pt x="2656" y="1211"/>
                  </a:lnTo>
                  <a:lnTo>
                    <a:pt x="2662" y="1202"/>
                  </a:lnTo>
                  <a:lnTo>
                    <a:pt x="2682" y="1209"/>
                  </a:lnTo>
                  <a:lnTo>
                    <a:pt x="2683" y="1215"/>
                  </a:lnTo>
                  <a:lnTo>
                    <a:pt x="2676" y="1220"/>
                  </a:lnTo>
                  <a:lnTo>
                    <a:pt x="2672" y="1227"/>
                  </a:lnTo>
                  <a:lnTo>
                    <a:pt x="2678" y="1228"/>
                  </a:lnTo>
                  <a:lnTo>
                    <a:pt x="2682" y="1220"/>
                  </a:lnTo>
                  <a:lnTo>
                    <a:pt x="2689" y="1213"/>
                  </a:lnTo>
                  <a:lnTo>
                    <a:pt x="2701" y="1211"/>
                  </a:lnTo>
                  <a:lnTo>
                    <a:pt x="2709" y="1215"/>
                  </a:lnTo>
                  <a:lnTo>
                    <a:pt x="2712" y="1222"/>
                  </a:lnTo>
                  <a:lnTo>
                    <a:pt x="2724" y="1233"/>
                  </a:lnTo>
                  <a:lnTo>
                    <a:pt x="2737" y="1237"/>
                  </a:lnTo>
                  <a:lnTo>
                    <a:pt x="2740" y="1242"/>
                  </a:lnTo>
                  <a:lnTo>
                    <a:pt x="2748" y="1238"/>
                  </a:lnTo>
                  <a:lnTo>
                    <a:pt x="2751" y="1243"/>
                  </a:lnTo>
                  <a:lnTo>
                    <a:pt x="2750" y="1248"/>
                  </a:lnTo>
                  <a:lnTo>
                    <a:pt x="2758" y="1258"/>
                  </a:lnTo>
                  <a:lnTo>
                    <a:pt x="2759" y="1264"/>
                  </a:lnTo>
                  <a:lnTo>
                    <a:pt x="2764" y="1287"/>
                  </a:lnTo>
                  <a:lnTo>
                    <a:pt x="2763" y="1298"/>
                  </a:lnTo>
                  <a:lnTo>
                    <a:pt x="2761" y="1304"/>
                  </a:lnTo>
                  <a:lnTo>
                    <a:pt x="2756" y="1311"/>
                  </a:lnTo>
                  <a:lnTo>
                    <a:pt x="2734" y="1311"/>
                  </a:lnTo>
                  <a:lnTo>
                    <a:pt x="2726" y="1318"/>
                  </a:lnTo>
                  <a:lnTo>
                    <a:pt x="2719" y="1322"/>
                  </a:lnTo>
                  <a:lnTo>
                    <a:pt x="2708" y="1323"/>
                  </a:lnTo>
                  <a:lnTo>
                    <a:pt x="2685" y="1320"/>
                  </a:lnTo>
                  <a:lnTo>
                    <a:pt x="2676" y="1323"/>
                  </a:lnTo>
                  <a:lnTo>
                    <a:pt x="2665" y="1319"/>
                  </a:lnTo>
                  <a:lnTo>
                    <a:pt x="2661" y="1326"/>
                  </a:lnTo>
                  <a:lnTo>
                    <a:pt x="2670" y="1341"/>
                  </a:lnTo>
                  <a:lnTo>
                    <a:pt x="2686" y="1340"/>
                  </a:lnTo>
                  <a:lnTo>
                    <a:pt x="2688" y="1347"/>
                  </a:lnTo>
                  <a:lnTo>
                    <a:pt x="2676" y="1351"/>
                  </a:lnTo>
                  <a:lnTo>
                    <a:pt x="2667" y="1347"/>
                  </a:lnTo>
                  <a:lnTo>
                    <a:pt x="2655" y="1349"/>
                  </a:lnTo>
                  <a:lnTo>
                    <a:pt x="2651" y="1368"/>
                  </a:lnTo>
                  <a:lnTo>
                    <a:pt x="2651" y="1379"/>
                  </a:lnTo>
                  <a:lnTo>
                    <a:pt x="2656" y="1410"/>
                  </a:lnTo>
                  <a:lnTo>
                    <a:pt x="2639" y="1390"/>
                  </a:lnTo>
                  <a:lnTo>
                    <a:pt x="2633" y="1393"/>
                  </a:lnTo>
                  <a:lnTo>
                    <a:pt x="2634" y="1400"/>
                  </a:lnTo>
                  <a:lnTo>
                    <a:pt x="2626" y="1406"/>
                  </a:lnTo>
                  <a:lnTo>
                    <a:pt x="2626" y="1414"/>
                  </a:lnTo>
                  <a:lnTo>
                    <a:pt x="2622" y="1421"/>
                  </a:lnTo>
                  <a:lnTo>
                    <a:pt x="2621" y="1426"/>
                  </a:lnTo>
                  <a:lnTo>
                    <a:pt x="2605" y="1426"/>
                  </a:lnTo>
                  <a:lnTo>
                    <a:pt x="2608" y="1437"/>
                  </a:lnTo>
                  <a:lnTo>
                    <a:pt x="2613" y="1441"/>
                  </a:lnTo>
                  <a:lnTo>
                    <a:pt x="2603" y="1459"/>
                  </a:lnTo>
                  <a:lnTo>
                    <a:pt x="2581" y="1475"/>
                  </a:lnTo>
                  <a:lnTo>
                    <a:pt x="2575" y="1482"/>
                  </a:lnTo>
                  <a:lnTo>
                    <a:pt x="2551" y="1484"/>
                  </a:lnTo>
                  <a:lnTo>
                    <a:pt x="2546" y="1489"/>
                  </a:lnTo>
                  <a:lnTo>
                    <a:pt x="2568" y="1506"/>
                  </a:lnTo>
                  <a:lnTo>
                    <a:pt x="2568" y="1512"/>
                  </a:lnTo>
                  <a:lnTo>
                    <a:pt x="2565" y="1524"/>
                  </a:lnTo>
                  <a:lnTo>
                    <a:pt x="2563" y="1538"/>
                  </a:lnTo>
                  <a:lnTo>
                    <a:pt x="2560" y="1544"/>
                  </a:lnTo>
                  <a:lnTo>
                    <a:pt x="2549" y="1548"/>
                  </a:lnTo>
                  <a:lnTo>
                    <a:pt x="2551" y="1573"/>
                  </a:lnTo>
                  <a:lnTo>
                    <a:pt x="2547" y="1583"/>
                  </a:lnTo>
                  <a:lnTo>
                    <a:pt x="2540" y="1584"/>
                  </a:lnTo>
                  <a:lnTo>
                    <a:pt x="2537" y="1589"/>
                  </a:lnTo>
                  <a:lnTo>
                    <a:pt x="2541" y="1605"/>
                  </a:lnTo>
                  <a:lnTo>
                    <a:pt x="2538" y="1632"/>
                  </a:lnTo>
                  <a:lnTo>
                    <a:pt x="2537" y="1642"/>
                  </a:lnTo>
                  <a:lnTo>
                    <a:pt x="2533" y="1675"/>
                  </a:lnTo>
                  <a:lnTo>
                    <a:pt x="2533" y="1702"/>
                  </a:lnTo>
                  <a:lnTo>
                    <a:pt x="2535" y="1718"/>
                  </a:lnTo>
                  <a:lnTo>
                    <a:pt x="2535" y="1729"/>
                  </a:lnTo>
                  <a:lnTo>
                    <a:pt x="2525" y="1747"/>
                  </a:lnTo>
                  <a:lnTo>
                    <a:pt x="2533" y="1749"/>
                  </a:lnTo>
                  <a:lnTo>
                    <a:pt x="2537" y="1758"/>
                  </a:lnTo>
                  <a:lnTo>
                    <a:pt x="2545" y="1770"/>
                  </a:lnTo>
                  <a:lnTo>
                    <a:pt x="2551" y="1776"/>
                  </a:lnTo>
                  <a:lnTo>
                    <a:pt x="2552" y="1776"/>
                  </a:lnTo>
                  <a:lnTo>
                    <a:pt x="2558" y="1772"/>
                  </a:lnTo>
                  <a:lnTo>
                    <a:pt x="2559" y="1779"/>
                  </a:lnTo>
                  <a:lnTo>
                    <a:pt x="2560" y="1802"/>
                  </a:lnTo>
                  <a:lnTo>
                    <a:pt x="2564" y="1797"/>
                  </a:lnTo>
                  <a:lnTo>
                    <a:pt x="2564" y="1775"/>
                  </a:lnTo>
                  <a:lnTo>
                    <a:pt x="2568" y="1772"/>
                  </a:lnTo>
                  <a:lnTo>
                    <a:pt x="2596" y="1772"/>
                  </a:lnTo>
                  <a:lnTo>
                    <a:pt x="2601" y="1776"/>
                  </a:lnTo>
                  <a:lnTo>
                    <a:pt x="2608" y="1776"/>
                  </a:lnTo>
                  <a:lnTo>
                    <a:pt x="2613" y="1774"/>
                  </a:lnTo>
                  <a:lnTo>
                    <a:pt x="2622" y="1779"/>
                  </a:lnTo>
                  <a:lnTo>
                    <a:pt x="2624" y="1785"/>
                  </a:lnTo>
                  <a:lnTo>
                    <a:pt x="2628" y="1812"/>
                  </a:lnTo>
                  <a:lnTo>
                    <a:pt x="2646" y="1856"/>
                  </a:lnTo>
                  <a:lnTo>
                    <a:pt x="2646" y="1876"/>
                  </a:lnTo>
                  <a:lnTo>
                    <a:pt x="2648" y="1890"/>
                  </a:lnTo>
                  <a:lnTo>
                    <a:pt x="2660" y="1909"/>
                  </a:lnTo>
                  <a:lnTo>
                    <a:pt x="2662" y="1936"/>
                  </a:lnTo>
                  <a:lnTo>
                    <a:pt x="2661" y="1944"/>
                  </a:lnTo>
                  <a:lnTo>
                    <a:pt x="2658" y="1953"/>
                  </a:lnTo>
                  <a:lnTo>
                    <a:pt x="2650" y="1959"/>
                  </a:lnTo>
                  <a:lnTo>
                    <a:pt x="2644" y="1964"/>
                  </a:lnTo>
                  <a:lnTo>
                    <a:pt x="2645" y="1966"/>
                  </a:lnTo>
                  <a:lnTo>
                    <a:pt x="2666" y="1955"/>
                  </a:lnTo>
                  <a:lnTo>
                    <a:pt x="2666" y="1964"/>
                  </a:lnTo>
                  <a:lnTo>
                    <a:pt x="2670" y="1964"/>
                  </a:lnTo>
                  <a:lnTo>
                    <a:pt x="2686" y="1952"/>
                  </a:lnTo>
                  <a:lnTo>
                    <a:pt x="2734" y="1930"/>
                  </a:lnTo>
                  <a:lnTo>
                    <a:pt x="2756" y="1936"/>
                  </a:lnTo>
                  <a:lnTo>
                    <a:pt x="2762" y="1942"/>
                  </a:lnTo>
                  <a:lnTo>
                    <a:pt x="2774" y="1948"/>
                  </a:lnTo>
                  <a:lnTo>
                    <a:pt x="2779" y="1957"/>
                  </a:lnTo>
                  <a:lnTo>
                    <a:pt x="2796" y="1964"/>
                  </a:lnTo>
                  <a:lnTo>
                    <a:pt x="2821" y="1976"/>
                  </a:lnTo>
                  <a:lnTo>
                    <a:pt x="2842" y="1977"/>
                  </a:lnTo>
                  <a:lnTo>
                    <a:pt x="2847" y="1980"/>
                  </a:lnTo>
                  <a:lnTo>
                    <a:pt x="2885" y="2006"/>
                  </a:lnTo>
                  <a:lnTo>
                    <a:pt x="2900" y="2012"/>
                  </a:lnTo>
                  <a:lnTo>
                    <a:pt x="2920" y="2043"/>
                  </a:lnTo>
                  <a:lnTo>
                    <a:pt x="2924" y="2049"/>
                  </a:lnTo>
                  <a:lnTo>
                    <a:pt x="2923" y="2056"/>
                  </a:lnTo>
                  <a:lnTo>
                    <a:pt x="2929" y="2061"/>
                  </a:lnTo>
                  <a:lnTo>
                    <a:pt x="2934" y="2057"/>
                  </a:lnTo>
                  <a:lnTo>
                    <a:pt x="2939" y="2060"/>
                  </a:lnTo>
                  <a:lnTo>
                    <a:pt x="2943" y="2065"/>
                  </a:lnTo>
                  <a:lnTo>
                    <a:pt x="2950" y="2066"/>
                  </a:lnTo>
                  <a:lnTo>
                    <a:pt x="2958" y="2065"/>
                  </a:lnTo>
                  <a:lnTo>
                    <a:pt x="2966" y="2066"/>
                  </a:lnTo>
                  <a:lnTo>
                    <a:pt x="2978" y="2076"/>
                  </a:lnTo>
                  <a:lnTo>
                    <a:pt x="3020" y="2089"/>
                  </a:lnTo>
                  <a:lnTo>
                    <a:pt x="3032" y="2099"/>
                  </a:lnTo>
                  <a:lnTo>
                    <a:pt x="3035" y="2106"/>
                  </a:lnTo>
                  <a:lnTo>
                    <a:pt x="3051" y="2116"/>
                  </a:lnTo>
                  <a:lnTo>
                    <a:pt x="3052" y="2122"/>
                  </a:lnTo>
                  <a:lnTo>
                    <a:pt x="3046" y="2137"/>
                  </a:lnTo>
                  <a:lnTo>
                    <a:pt x="3042" y="2149"/>
                  </a:lnTo>
                  <a:lnTo>
                    <a:pt x="3033" y="2169"/>
                  </a:lnTo>
                  <a:lnTo>
                    <a:pt x="3046" y="2148"/>
                  </a:lnTo>
                  <a:lnTo>
                    <a:pt x="3051" y="2136"/>
                  </a:lnTo>
                  <a:lnTo>
                    <a:pt x="3056" y="2127"/>
                  </a:lnTo>
                  <a:lnTo>
                    <a:pt x="3112" y="2126"/>
                  </a:lnTo>
                  <a:lnTo>
                    <a:pt x="3139" y="2132"/>
                  </a:lnTo>
                  <a:lnTo>
                    <a:pt x="3160" y="2130"/>
                  </a:lnTo>
                  <a:lnTo>
                    <a:pt x="3166" y="2131"/>
                  </a:lnTo>
                  <a:lnTo>
                    <a:pt x="3171" y="2127"/>
                  </a:lnTo>
                  <a:lnTo>
                    <a:pt x="3182" y="2130"/>
                  </a:lnTo>
                  <a:lnTo>
                    <a:pt x="3185" y="2137"/>
                  </a:lnTo>
                  <a:lnTo>
                    <a:pt x="3193" y="2136"/>
                  </a:lnTo>
                  <a:lnTo>
                    <a:pt x="3203" y="2140"/>
                  </a:lnTo>
                  <a:lnTo>
                    <a:pt x="3210" y="2145"/>
                  </a:lnTo>
                  <a:lnTo>
                    <a:pt x="3216" y="2141"/>
                  </a:lnTo>
                  <a:lnTo>
                    <a:pt x="3221" y="2165"/>
                  </a:lnTo>
                  <a:lnTo>
                    <a:pt x="3219" y="2199"/>
                  </a:lnTo>
                  <a:lnTo>
                    <a:pt x="3214" y="2217"/>
                  </a:lnTo>
                  <a:lnTo>
                    <a:pt x="3213" y="2235"/>
                  </a:lnTo>
                  <a:lnTo>
                    <a:pt x="3219" y="2246"/>
                  </a:lnTo>
                  <a:lnTo>
                    <a:pt x="3221" y="2258"/>
                  </a:lnTo>
                  <a:lnTo>
                    <a:pt x="3221" y="2281"/>
                  </a:lnTo>
                  <a:lnTo>
                    <a:pt x="3225" y="2314"/>
                  </a:lnTo>
                  <a:lnTo>
                    <a:pt x="3219" y="2321"/>
                  </a:lnTo>
                  <a:lnTo>
                    <a:pt x="3219" y="2341"/>
                  </a:lnTo>
                  <a:lnTo>
                    <a:pt x="3223" y="2348"/>
                  </a:lnTo>
                  <a:lnTo>
                    <a:pt x="3228" y="2352"/>
                  </a:lnTo>
                  <a:lnTo>
                    <a:pt x="3230" y="2358"/>
                  </a:lnTo>
                  <a:lnTo>
                    <a:pt x="3239" y="2369"/>
                  </a:lnTo>
                  <a:lnTo>
                    <a:pt x="3247" y="2373"/>
                  </a:lnTo>
                  <a:lnTo>
                    <a:pt x="3255" y="2382"/>
                  </a:lnTo>
                  <a:lnTo>
                    <a:pt x="3259" y="2393"/>
                  </a:lnTo>
                  <a:lnTo>
                    <a:pt x="3267" y="2402"/>
                  </a:lnTo>
                  <a:lnTo>
                    <a:pt x="3267" y="2405"/>
                  </a:lnTo>
                  <a:lnTo>
                    <a:pt x="3253" y="2406"/>
                  </a:lnTo>
                  <a:lnTo>
                    <a:pt x="3234" y="2418"/>
                  </a:lnTo>
                  <a:lnTo>
                    <a:pt x="3229" y="2423"/>
                  </a:lnTo>
                  <a:lnTo>
                    <a:pt x="3229" y="2425"/>
                  </a:lnTo>
                  <a:lnTo>
                    <a:pt x="3262" y="2416"/>
                  </a:lnTo>
                  <a:lnTo>
                    <a:pt x="3272" y="2417"/>
                  </a:lnTo>
                  <a:lnTo>
                    <a:pt x="3279" y="2421"/>
                  </a:lnTo>
                  <a:lnTo>
                    <a:pt x="3307" y="2450"/>
                  </a:lnTo>
                  <a:lnTo>
                    <a:pt x="3312" y="2459"/>
                  </a:lnTo>
                  <a:lnTo>
                    <a:pt x="3317" y="2477"/>
                  </a:lnTo>
                  <a:lnTo>
                    <a:pt x="3314" y="2486"/>
                  </a:lnTo>
                  <a:lnTo>
                    <a:pt x="3289" y="2514"/>
                  </a:lnTo>
                  <a:lnTo>
                    <a:pt x="3314" y="2495"/>
                  </a:lnTo>
                  <a:lnTo>
                    <a:pt x="3318" y="2488"/>
                  </a:lnTo>
                  <a:lnTo>
                    <a:pt x="3323" y="2488"/>
                  </a:lnTo>
                  <a:lnTo>
                    <a:pt x="3337" y="2500"/>
                  </a:lnTo>
                  <a:lnTo>
                    <a:pt x="3344" y="2501"/>
                  </a:lnTo>
                  <a:lnTo>
                    <a:pt x="3359" y="2512"/>
                  </a:lnTo>
                  <a:lnTo>
                    <a:pt x="3363" y="2509"/>
                  </a:lnTo>
                  <a:lnTo>
                    <a:pt x="3360" y="2482"/>
                  </a:lnTo>
                  <a:lnTo>
                    <a:pt x="3363" y="2476"/>
                  </a:lnTo>
                  <a:lnTo>
                    <a:pt x="3370" y="2476"/>
                  </a:lnTo>
                  <a:lnTo>
                    <a:pt x="3370" y="2470"/>
                  </a:lnTo>
                  <a:lnTo>
                    <a:pt x="3371" y="2464"/>
                  </a:lnTo>
                  <a:lnTo>
                    <a:pt x="3379" y="2461"/>
                  </a:lnTo>
                  <a:lnTo>
                    <a:pt x="3386" y="2461"/>
                  </a:lnTo>
                  <a:lnTo>
                    <a:pt x="3386" y="2466"/>
                  </a:lnTo>
                  <a:lnTo>
                    <a:pt x="3399" y="2475"/>
                  </a:lnTo>
                  <a:lnTo>
                    <a:pt x="3402" y="2495"/>
                  </a:lnTo>
                  <a:lnTo>
                    <a:pt x="3408" y="2493"/>
                  </a:lnTo>
                  <a:lnTo>
                    <a:pt x="3415" y="2487"/>
                  </a:lnTo>
                  <a:lnTo>
                    <a:pt x="3415" y="2481"/>
                  </a:lnTo>
                  <a:lnTo>
                    <a:pt x="3419" y="2477"/>
                  </a:lnTo>
                  <a:lnTo>
                    <a:pt x="3420" y="2470"/>
                  </a:lnTo>
                  <a:lnTo>
                    <a:pt x="3412" y="2468"/>
                  </a:lnTo>
                  <a:lnTo>
                    <a:pt x="3401" y="2450"/>
                  </a:lnTo>
                  <a:lnTo>
                    <a:pt x="3399" y="2443"/>
                  </a:lnTo>
                  <a:lnTo>
                    <a:pt x="3412" y="2442"/>
                  </a:lnTo>
                  <a:lnTo>
                    <a:pt x="3412" y="2437"/>
                  </a:lnTo>
                  <a:lnTo>
                    <a:pt x="3420" y="2432"/>
                  </a:lnTo>
                  <a:lnTo>
                    <a:pt x="3424" y="2421"/>
                  </a:lnTo>
                  <a:lnTo>
                    <a:pt x="3429" y="2415"/>
                  </a:lnTo>
                  <a:lnTo>
                    <a:pt x="3435" y="2410"/>
                  </a:lnTo>
                  <a:lnTo>
                    <a:pt x="3454" y="2411"/>
                  </a:lnTo>
                  <a:lnTo>
                    <a:pt x="3460" y="2407"/>
                  </a:lnTo>
                  <a:lnTo>
                    <a:pt x="3460" y="2405"/>
                  </a:lnTo>
                  <a:lnTo>
                    <a:pt x="3444" y="2407"/>
                  </a:lnTo>
                  <a:lnTo>
                    <a:pt x="3436" y="2406"/>
                  </a:lnTo>
                  <a:lnTo>
                    <a:pt x="3429" y="2400"/>
                  </a:lnTo>
                  <a:lnTo>
                    <a:pt x="3427" y="2391"/>
                  </a:lnTo>
                  <a:lnTo>
                    <a:pt x="3424" y="2387"/>
                  </a:lnTo>
                  <a:lnTo>
                    <a:pt x="3417" y="2383"/>
                  </a:lnTo>
                  <a:lnTo>
                    <a:pt x="3411" y="2364"/>
                  </a:lnTo>
                  <a:lnTo>
                    <a:pt x="3414" y="2361"/>
                  </a:lnTo>
                  <a:lnTo>
                    <a:pt x="3415" y="2356"/>
                  </a:lnTo>
                  <a:lnTo>
                    <a:pt x="3411" y="2353"/>
                  </a:lnTo>
                  <a:lnTo>
                    <a:pt x="3407" y="2309"/>
                  </a:lnTo>
                  <a:lnTo>
                    <a:pt x="3404" y="2299"/>
                  </a:lnTo>
                  <a:lnTo>
                    <a:pt x="3403" y="2274"/>
                  </a:lnTo>
                  <a:lnTo>
                    <a:pt x="3404" y="2264"/>
                  </a:lnTo>
                  <a:lnTo>
                    <a:pt x="3402" y="2251"/>
                  </a:lnTo>
                  <a:lnTo>
                    <a:pt x="3399" y="2242"/>
                  </a:lnTo>
                  <a:lnTo>
                    <a:pt x="3391" y="2232"/>
                  </a:lnTo>
                  <a:lnTo>
                    <a:pt x="3379" y="2206"/>
                  </a:lnTo>
                  <a:lnTo>
                    <a:pt x="3374" y="2200"/>
                  </a:lnTo>
                  <a:lnTo>
                    <a:pt x="3366" y="2197"/>
                  </a:lnTo>
                  <a:lnTo>
                    <a:pt x="3361" y="2195"/>
                  </a:lnTo>
                  <a:lnTo>
                    <a:pt x="3380" y="2186"/>
                  </a:lnTo>
                  <a:lnTo>
                    <a:pt x="3407" y="2169"/>
                  </a:lnTo>
                  <a:lnTo>
                    <a:pt x="3422" y="2162"/>
                  </a:lnTo>
                  <a:lnTo>
                    <a:pt x="3449" y="2140"/>
                  </a:lnTo>
                  <a:lnTo>
                    <a:pt x="3461" y="2132"/>
                  </a:lnTo>
                  <a:lnTo>
                    <a:pt x="3476" y="2119"/>
                  </a:lnTo>
                  <a:lnTo>
                    <a:pt x="3489" y="2104"/>
                  </a:lnTo>
                  <a:lnTo>
                    <a:pt x="3476" y="2114"/>
                  </a:lnTo>
                  <a:lnTo>
                    <a:pt x="3492" y="2092"/>
                  </a:lnTo>
                  <a:lnTo>
                    <a:pt x="3513" y="2055"/>
                  </a:lnTo>
                  <a:lnTo>
                    <a:pt x="3519" y="2041"/>
                  </a:lnTo>
                  <a:lnTo>
                    <a:pt x="3524" y="2036"/>
                  </a:lnTo>
                  <a:lnTo>
                    <a:pt x="3532" y="2038"/>
                  </a:lnTo>
                  <a:lnTo>
                    <a:pt x="3541" y="2045"/>
                  </a:lnTo>
                  <a:lnTo>
                    <a:pt x="3551" y="2040"/>
                  </a:lnTo>
                  <a:lnTo>
                    <a:pt x="3554" y="2032"/>
                  </a:lnTo>
                  <a:lnTo>
                    <a:pt x="3548" y="2030"/>
                  </a:lnTo>
                  <a:lnTo>
                    <a:pt x="3543" y="2007"/>
                  </a:lnTo>
                  <a:lnTo>
                    <a:pt x="3540" y="2001"/>
                  </a:lnTo>
                  <a:lnTo>
                    <a:pt x="3531" y="2022"/>
                  </a:lnTo>
                  <a:lnTo>
                    <a:pt x="3527" y="2030"/>
                  </a:lnTo>
                  <a:lnTo>
                    <a:pt x="3525" y="2027"/>
                  </a:lnTo>
                  <a:lnTo>
                    <a:pt x="3524" y="2005"/>
                  </a:lnTo>
                  <a:lnTo>
                    <a:pt x="3521" y="1980"/>
                  </a:lnTo>
                  <a:lnTo>
                    <a:pt x="3517" y="1959"/>
                  </a:lnTo>
                  <a:lnTo>
                    <a:pt x="3514" y="1953"/>
                  </a:lnTo>
                  <a:lnTo>
                    <a:pt x="3511" y="1947"/>
                  </a:lnTo>
                  <a:lnTo>
                    <a:pt x="3510" y="1927"/>
                  </a:lnTo>
                  <a:lnTo>
                    <a:pt x="3500" y="1892"/>
                  </a:lnTo>
                  <a:lnTo>
                    <a:pt x="3492" y="1861"/>
                  </a:lnTo>
                  <a:lnTo>
                    <a:pt x="3490" y="1849"/>
                  </a:lnTo>
                  <a:lnTo>
                    <a:pt x="3483" y="1835"/>
                  </a:lnTo>
                  <a:lnTo>
                    <a:pt x="3483" y="1829"/>
                  </a:lnTo>
                  <a:lnTo>
                    <a:pt x="3482" y="1825"/>
                  </a:lnTo>
                  <a:lnTo>
                    <a:pt x="3472" y="1826"/>
                  </a:lnTo>
                  <a:lnTo>
                    <a:pt x="3454" y="1815"/>
                  </a:lnTo>
                  <a:lnTo>
                    <a:pt x="3449" y="1809"/>
                  </a:lnTo>
                  <a:lnTo>
                    <a:pt x="3428" y="1793"/>
                  </a:lnTo>
                  <a:lnTo>
                    <a:pt x="3413" y="1777"/>
                  </a:lnTo>
                  <a:lnTo>
                    <a:pt x="3411" y="1771"/>
                  </a:lnTo>
                  <a:lnTo>
                    <a:pt x="3414" y="1767"/>
                  </a:lnTo>
                  <a:lnTo>
                    <a:pt x="3412" y="1760"/>
                  </a:lnTo>
                  <a:lnTo>
                    <a:pt x="3411" y="1749"/>
                  </a:lnTo>
                  <a:lnTo>
                    <a:pt x="3413" y="1740"/>
                  </a:lnTo>
                  <a:lnTo>
                    <a:pt x="3419" y="1739"/>
                  </a:lnTo>
                  <a:lnTo>
                    <a:pt x="3433" y="1729"/>
                  </a:lnTo>
                  <a:lnTo>
                    <a:pt x="3451" y="1729"/>
                  </a:lnTo>
                  <a:lnTo>
                    <a:pt x="3455" y="1723"/>
                  </a:lnTo>
                  <a:lnTo>
                    <a:pt x="3471" y="1722"/>
                  </a:lnTo>
                  <a:lnTo>
                    <a:pt x="3471" y="1708"/>
                  </a:lnTo>
                  <a:lnTo>
                    <a:pt x="3465" y="1705"/>
                  </a:lnTo>
                  <a:lnTo>
                    <a:pt x="3465" y="1695"/>
                  </a:lnTo>
                  <a:lnTo>
                    <a:pt x="3470" y="1683"/>
                  </a:lnTo>
                  <a:lnTo>
                    <a:pt x="3483" y="1688"/>
                  </a:lnTo>
                  <a:lnTo>
                    <a:pt x="3487" y="1691"/>
                  </a:lnTo>
                  <a:lnTo>
                    <a:pt x="3508" y="1686"/>
                  </a:lnTo>
                  <a:lnTo>
                    <a:pt x="3492" y="1681"/>
                  </a:lnTo>
                  <a:lnTo>
                    <a:pt x="3487" y="1675"/>
                  </a:lnTo>
                  <a:lnTo>
                    <a:pt x="3487" y="1664"/>
                  </a:lnTo>
                  <a:lnTo>
                    <a:pt x="3489" y="1658"/>
                  </a:lnTo>
                  <a:lnTo>
                    <a:pt x="3493" y="1658"/>
                  </a:lnTo>
                  <a:lnTo>
                    <a:pt x="3500" y="1643"/>
                  </a:lnTo>
                  <a:lnTo>
                    <a:pt x="3493" y="1648"/>
                  </a:lnTo>
                  <a:lnTo>
                    <a:pt x="3471" y="1645"/>
                  </a:lnTo>
                  <a:lnTo>
                    <a:pt x="3471" y="1635"/>
                  </a:lnTo>
                  <a:lnTo>
                    <a:pt x="3476" y="1637"/>
                  </a:lnTo>
                  <a:lnTo>
                    <a:pt x="3482" y="1634"/>
                  </a:lnTo>
                  <a:lnTo>
                    <a:pt x="3483" y="1625"/>
                  </a:lnTo>
                  <a:lnTo>
                    <a:pt x="3477" y="1616"/>
                  </a:lnTo>
                  <a:lnTo>
                    <a:pt x="3476" y="1615"/>
                  </a:lnTo>
                  <a:lnTo>
                    <a:pt x="3467" y="1597"/>
                  </a:lnTo>
                  <a:lnTo>
                    <a:pt x="3472" y="1578"/>
                  </a:lnTo>
                  <a:lnTo>
                    <a:pt x="3466" y="1576"/>
                  </a:lnTo>
                  <a:lnTo>
                    <a:pt x="3465" y="1568"/>
                  </a:lnTo>
                  <a:lnTo>
                    <a:pt x="3483" y="1562"/>
                  </a:lnTo>
                  <a:lnTo>
                    <a:pt x="3483" y="1561"/>
                  </a:lnTo>
                  <a:lnTo>
                    <a:pt x="3473" y="1561"/>
                  </a:lnTo>
                  <a:lnTo>
                    <a:pt x="3468" y="1556"/>
                  </a:lnTo>
                  <a:lnTo>
                    <a:pt x="3460" y="1561"/>
                  </a:lnTo>
                  <a:lnTo>
                    <a:pt x="3452" y="1559"/>
                  </a:lnTo>
                  <a:lnTo>
                    <a:pt x="3445" y="1550"/>
                  </a:lnTo>
                  <a:lnTo>
                    <a:pt x="3445" y="1539"/>
                  </a:lnTo>
                  <a:lnTo>
                    <a:pt x="3456" y="1523"/>
                  </a:lnTo>
                  <a:lnTo>
                    <a:pt x="3461" y="1505"/>
                  </a:lnTo>
                  <a:lnTo>
                    <a:pt x="3467" y="1500"/>
                  </a:lnTo>
                  <a:lnTo>
                    <a:pt x="3467" y="1486"/>
                  </a:lnTo>
                  <a:lnTo>
                    <a:pt x="3471" y="1485"/>
                  </a:lnTo>
                  <a:lnTo>
                    <a:pt x="3476" y="1478"/>
                  </a:lnTo>
                  <a:lnTo>
                    <a:pt x="3476" y="1468"/>
                  </a:lnTo>
                  <a:lnTo>
                    <a:pt x="3483" y="1465"/>
                  </a:lnTo>
                  <a:lnTo>
                    <a:pt x="3485" y="1447"/>
                  </a:lnTo>
                  <a:lnTo>
                    <a:pt x="3481" y="1454"/>
                  </a:lnTo>
                  <a:lnTo>
                    <a:pt x="3472" y="1457"/>
                  </a:lnTo>
                  <a:lnTo>
                    <a:pt x="3466" y="1452"/>
                  </a:lnTo>
                  <a:lnTo>
                    <a:pt x="3458" y="1449"/>
                  </a:lnTo>
                  <a:lnTo>
                    <a:pt x="3449" y="1441"/>
                  </a:lnTo>
                  <a:lnTo>
                    <a:pt x="3447" y="1428"/>
                  </a:lnTo>
                  <a:lnTo>
                    <a:pt x="3442" y="1419"/>
                  </a:lnTo>
                  <a:lnTo>
                    <a:pt x="3441" y="1404"/>
                  </a:lnTo>
                  <a:lnTo>
                    <a:pt x="3441" y="1392"/>
                  </a:lnTo>
                  <a:lnTo>
                    <a:pt x="3442" y="1387"/>
                  </a:lnTo>
                  <a:lnTo>
                    <a:pt x="3454" y="1379"/>
                  </a:lnTo>
                  <a:lnTo>
                    <a:pt x="3466" y="1360"/>
                  </a:lnTo>
                  <a:lnTo>
                    <a:pt x="3474" y="1350"/>
                  </a:lnTo>
                  <a:lnTo>
                    <a:pt x="3481" y="1347"/>
                  </a:lnTo>
                  <a:lnTo>
                    <a:pt x="3481" y="1355"/>
                  </a:lnTo>
                  <a:lnTo>
                    <a:pt x="3490" y="1354"/>
                  </a:lnTo>
                  <a:lnTo>
                    <a:pt x="3516" y="1355"/>
                  </a:lnTo>
                  <a:lnTo>
                    <a:pt x="3547" y="1362"/>
                  </a:lnTo>
                  <a:lnTo>
                    <a:pt x="3552" y="1367"/>
                  </a:lnTo>
                  <a:lnTo>
                    <a:pt x="3553" y="1369"/>
                  </a:lnTo>
                  <a:lnTo>
                    <a:pt x="3562" y="1374"/>
                  </a:lnTo>
                  <a:lnTo>
                    <a:pt x="3579" y="1377"/>
                  </a:lnTo>
                  <a:lnTo>
                    <a:pt x="3586" y="1379"/>
                  </a:lnTo>
                  <a:lnTo>
                    <a:pt x="3583" y="1388"/>
                  </a:lnTo>
                  <a:lnTo>
                    <a:pt x="3585" y="1390"/>
                  </a:lnTo>
                  <a:lnTo>
                    <a:pt x="3596" y="1383"/>
                  </a:lnTo>
                  <a:lnTo>
                    <a:pt x="3612" y="1383"/>
                  </a:lnTo>
                  <a:lnTo>
                    <a:pt x="3616" y="1389"/>
                  </a:lnTo>
                  <a:lnTo>
                    <a:pt x="3613" y="1397"/>
                  </a:lnTo>
                  <a:lnTo>
                    <a:pt x="3633" y="1395"/>
                  </a:lnTo>
                  <a:lnTo>
                    <a:pt x="3630" y="1390"/>
                  </a:lnTo>
                  <a:lnTo>
                    <a:pt x="3637" y="1384"/>
                  </a:lnTo>
                  <a:lnTo>
                    <a:pt x="3670" y="1373"/>
                  </a:lnTo>
                  <a:lnTo>
                    <a:pt x="3682" y="1361"/>
                  </a:lnTo>
                  <a:lnTo>
                    <a:pt x="3715" y="1378"/>
                  </a:lnTo>
                  <a:lnTo>
                    <a:pt x="3724" y="1390"/>
                  </a:lnTo>
                  <a:lnTo>
                    <a:pt x="3739" y="1397"/>
                  </a:lnTo>
                  <a:lnTo>
                    <a:pt x="3748" y="1398"/>
                  </a:lnTo>
                  <a:lnTo>
                    <a:pt x="3751" y="1403"/>
                  </a:lnTo>
                  <a:lnTo>
                    <a:pt x="3752" y="1411"/>
                  </a:lnTo>
                  <a:lnTo>
                    <a:pt x="3740" y="1438"/>
                  </a:lnTo>
                  <a:lnTo>
                    <a:pt x="3743" y="1435"/>
                  </a:lnTo>
                  <a:lnTo>
                    <a:pt x="3751" y="1437"/>
                  </a:lnTo>
                  <a:lnTo>
                    <a:pt x="3753" y="1433"/>
                  </a:lnTo>
                  <a:lnTo>
                    <a:pt x="3753" y="1422"/>
                  </a:lnTo>
                  <a:lnTo>
                    <a:pt x="3759" y="1421"/>
                  </a:lnTo>
                  <a:lnTo>
                    <a:pt x="3769" y="1425"/>
                  </a:lnTo>
                  <a:lnTo>
                    <a:pt x="3769" y="1441"/>
                  </a:lnTo>
                  <a:lnTo>
                    <a:pt x="3775" y="1448"/>
                  </a:lnTo>
                  <a:lnTo>
                    <a:pt x="3778" y="1455"/>
                  </a:lnTo>
                  <a:lnTo>
                    <a:pt x="3770" y="1460"/>
                  </a:lnTo>
                  <a:lnTo>
                    <a:pt x="3772" y="1469"/>
                  </a:lnTo>
                  <a:lnTo>
                    <a:pt x="3782" y="1465"/>
                  </a:lnTo>
                  <a:lnTo>
                    <a:pt x="3784" y="1458"/>
                  </a:lnTo>
                  <a:lnTo>
                    <a:pt x="3793" y="1455"/>
                  </a:lnTo>
                  <a:lnTo>
                    <a:pt x="3801" y="1458"/>
                  </a:lnTo>
                  <a:lnTo>
                    <a:pt x="3807" y="1464"/>
                  </a:lnTo>
                  <a:lnTo>
                    <a:pt x="3802" y="1471"/>
                  </a:lnTo>
                  <a:lnTo>
                    <a:pt x="3798" y="1474"/>
                  </a:lnTo>
                  <a:lnTo>
                    <a:pt x="3791" y="1479"/>
                  </a:lnTo>
                  <a:lnTo>
                    <a:pt x="3791" y="1489"/>
                  </a:lnTo>
                  <a:lnTo>
                    <a:pt x="3794" y="1495"/>
                  </a:lnTo>
                  <a:lnTo>
                    <a:pt x="3799" y="1501"/>
                  </a:lnTo>
                  <a:lnTo>
                    <a:pt x="3807" y="1503"/>
                  </a:lnTo>
                  <a:lnTo>
                    <a:pt x="3805" y="1511"/>
                  </a:lnTo>
                  <a:lnTo>
                    <a:pt x="3806" y="1514"/>
                  </a:lnTo>
                  <a:lnTo>
                    <a:pt x="3823" y="1511"/>
                  </a:lnTo>
                  <a:lnTo>
                    <a:pt x="3834" y="1513"/>
                  </a:lnTo>
                  <a:lnTo>
                    <a:pt x="3837" y="1523"/>
                  </a:lnTo>
                  <a:lnTo>
                    <a:pt x="3843" y="1532"/>
                  </a:lnTo>
                  <a:lnTo>
                    <a:pt x="3849" y="1524"/>
                  </a:lnTo>
                  <a:lnTo>
                    <a:pt x="3864" y="1529"/>
                  </a:lnTo>
                  <a:lnTo>
                    <a:pt x="3877" y="1523"/>
                  </a:lnTo>
                  <a:lnTo>
                    <a:pt x="3882" y="1529"/>
                  </a:lnTo>
                  <a:lnTo>
                    <a:pt x="3884" y="1537"/>
                  </a:lnTo>
                  <a:lnTo>
                    <a:pt x="3884" y="1544"/>
                  </a:lnTo>
                  <a:lnTo>
                    <a:pt x="3888" y="1545"/>
                  </a:lnTo>
                  <a:lnTo>
                    <a:pt x="3908" y="1535"/>
                  </a:lnTo>
                  <a:lnTo>
                    <a:pt x="3907" y="1528"/>
                  </a:lnTo>
                  <a:lnTo>
                    <a:pt x="3914" y="1524"/>
                  </a:lnTo>
                  <a:lnTo>
                    <a:pt x="3925" y="1541"/>
                  </a:lnTo>
                  <a:lnTo>
                    <a:pt x="3926" y="1548"/>
                  </a:lnTo>
                  <a:lnTo>
                    <a:pt x="3925" y="1553"/>
                  </a:lnTo>
                  <a:lnTo>
                    <a:pt x="3920" y="1560"/>
                  </a:lnTo>
                  <a:lnTo>
                    <a:pt x="3912" y="1566"/>
                  </a:lnTo>
                  <a:lnTo>
                    <a:pt x="3912" y="1575"/>
                  </a:lnTo>
                  <a:lnTo>
                    <a:pt x="3909" y="1584"/>
                  </a:lnTo>
                  <a:lnTo>
                    <a:pt x="3912" y="1592"/>
                  </a:lnTo>
                  <a:lnTo>
                    <a:pt x="3911" y="1598"/>
                  </a:lnTo>
                  <a:lnTo>
                    <a:pt x="3915" y="1599"/>
                  </a:lnTo>
                  <a:lnTo>
                    <a:pt x="3918" y="1615"/>
                  </a:lnTo>
                  <a:lnTo>
                    <a:pt x="3926" y="1632"/>
                  </a:lnTo>
                  <a:lnTo>
                    <a:pt x="3913" y="1634"/>
                  </a:lnTo>
                  <a:lnTo>
                    <a:pt x="3912" y="1638"/>
                  </a:lnTo>
                  <a:lnTo>
                    <a:pt x="3908" y="1642"/>
                  </a:lnTo>
                  <a:lnTo>
                    <a:pt x="3896" y="1642"/>
                  </a:lnTo>
                  <a:lnTo>
                    <a:pt x="3887" y="1640"/>
                  </a:lnTo>
                  <a:lnTo>
                    <a:pt x="3869" y="1641"/>
                  </a:lnTo>
                  <a:lnTo>
                    <a:pt x="3853" y="1638"/>
                  </a:lnTo>
                  <a:lnTo>
                    <a:pt x="3842" y="1631"/>
                  </a:lnTo>
                  <a:lnTo>
                    <a:pt x="3831" y="1632"/>
                  </a:lnTo>
                  <a:lnTo>
                    <a:pt x="3826" y="1636"/>
                  </a:lnTo>
                  <a:lnTo>
                    <a:pt x="3845" y="1638"/>
                  </a:lnTo>
                  <a:lnTo>
                    <a:pt x="3863" y="1650"/>
                  </a:lnTo>
                  <a:lnTo>
                    <a:pt x="3899" y="1648"/>
                  </a:lnTo>
                  <a:lnTo>
                    <a:pt x="3912" y="1653"/>
                  </a:lnTo>
                  <a:lnTo>
                    <a:pt x="3924" y="1664"/>
                  </a:lnTo>
                  <a:lnTo>
                    <a:pt x="3926" y="1674"/>
                  </a:lnTo>
                  <a:lnTo>
                    <a:pt x="3924" y="1677"/>
                  </a:lnTo>
                  <a:lnTo>
                    <a:pt x="3926" y="1683"/>
                  </a:lnTo>
                  <a:lnTo>
                    <a:pt x="3913" y="1713"/>
                  </a:lnTo>
                  <a:lnTo>
                    <a:pt x="3915" y="1717"/>
                  </a:lnTo>
                  <a:lnTo>
                    <a:pt x="3931" y="1712"/>
                  </a:lnTo>
                  <a:lnTo>
                    <a:pt x="3938" y="1717"/>
                  </a:lnTo>
                  <a:lnTo>
                    <a:pt x="3935" y="1722"/>
                  </a:lnTo>
                  <a:lnTo>
                    <a:pt x="3923" y="1731"/>
                  </a:lnTo>
                  <a:lnTo>
                    <a:pt x="3924" y="1736"/>
                  </a:lnTo>
                  <a:lnTo>
                    <a:pt x="3934" y="1736"/>
                  </a:lnTo>
                  <a:lnTo>
                    <a:pt x="3938" y="1743"/>
                  </a:lnTo>
                  <a:lnTo>
                    <a:pt x="3938" y="1748"/>
                  </a:lnTo>
                  <a:lnTo>
                    <a:pt x="3935" y="1751"/>
                  </a:lnTo>
                  <a:lnTo>
                    <a:pt x="3931" y="1750"/>
                  </a:lnTo>
                  <a:lnTo>
                    <a:pt x="3930" y="1748"/>
                  </a:lnTo>
                  <a:lnTo>
                    <a:pt x="3924" y="1755"/>
                  </a:lnTo>
                  <a:lnTo>
                    <a:pt x="3912" y="1766"/>
                  </a:lnTo>
                  <a:lnTo>
                    <a:pt x="3909" y="1755"/>
                  </a:lnTo>
                  <a:lnTo>
                    <a:pt x="3903" y="1749"/>
                  </a:lnTo>
                  <a:lnTo>
                    <a:pt x="3893" y="1750"/>
                  </a:lnTo>
                  <a:lnTo>
                    <a:pt x="3899" y="1764"/>
                  </a:lnTo>
                  <a:lnTo>
                    <a:pt x="3899" y="1770"/>
                  </a:lnTo>
                  <a:lnTo>
                    <a:pt x="3879" y="1774"/>
                  </a:lnTo>
                  <a:lnTo>
                    <a:pt x="3885" y="1779"/>
                  </a:lnTo>
                  <a:lnTo>
                    <a:pt x="3895" y="1779"/>
                  </a:lnTo>
                  <a:lnTo>
                    <a:pt x="3901" y="1780"/>
                  </a:lnTo>
                  <a:lnTo>
                    <a:pt x="3907" y="1787"/>
                  </a:lnTo>
                  <a:lnTo>
                    <a:pt x="3924" y="1770"/>
                  </a:lnTo>
                  <a:lnTo>
                    <a:pt x="3931" y="1765"/>
                  </a:lnTo>
                  <a:lnTo>
                    <a:pt x="3945" y="1765"/>
                  </a:lnTo>
                  <a:lnTo>
                    <a:pt x="3956" y="1761"/>
                  </a:lnTo>
                  <a:lnTo>
                    <a:pt x="3969" y="1760"/>
                  </a:lnTo>
                  <a:lnTo>
                    <a:pt x="3979" y="1764"/>
                  </a:lnTo>
                  <a:lnTo>
                    <a:pt x="3985" y="1788"/>
                  </a:lnTo>
                  <a:lnTo>
                    <a:pt x="3990" y="1793"/>
                  </a:lnTo>
                  <a:lnTo>
                    <a:pt x="3992" y="1808"/>
                  </a:lnTo>
                  <a:lnTo>
                    <a:pt x="3987" y="1839"/>
                  </a:lnTo>
                  <a:lnTo>
                    <a:pt x="3972" y="1851"/>
                  </a:lnTo>
                  <a:lnTo>
                    <a:pt x="3934" y="1872"/>
                  </a:lnTo>
                  <a:lnTo>
                    <a:pt x="3966" y="1860"/>
                  </a:lnTo>
                  <a:lnTo>
                    <a:pt x="3987" y="1844"/>
                  </a:lnTo>
                  <a:lnTo>
                    <a:pt x="3994" y="1829"/>
                  </a:lnTo>
                  <a:lnTo>
                    <a:pt x="4000" y="1802"/>
                  </a:lnTo>
                  <a:lnTo>
                    <a:pt x="4008" y="1791"/>
                  </a:lnTo>
                  <a:lnTo>
                    <a:pt x="4008" y="1812"/>
                  </a:lnTo>
                  <a:lnTo>
                    <a:pt x="4005" y="1818"/>
                  </a:lnTo>
                  <a:lnTo>
                    <a:pt x="4015" y="1807"/>
                  </a:lnTo>
                  <a:lnTo>
                    <a:pt x="4017" y="1817"/>
                  </a:lnTo>
                  <a:lnTo>
                    <a:pt x="4015" y="1825"/>
                  </a:lnTo>
                  <a:lnTo>
                    <a:pt x="4016" y="1840"/>
                  </a:lnTo>
                  <a:lnTo>
                    <a:pt x="4019" y="1844"/>
                  </a:lnTo>
                  <a:lnTo>
                    <a:pt x="4026" y="1828"/>
                  </a:lnTo>
                  <a:lnTo>
                    <a:pt x="4055" y="1808"/>
                  </a:lnTo>
                  <a:lnTo>
                    <a:pt x="4078" y="1802"/>
                  </a:lnTo>
                  <a:lnTo>
                    <a:pt x="4079" y="1788"/>
                  </a:lnTo>
                  <a:lnTo>
                    <a:pt x="4085" y="1775"/>
                  </a:lnTo>
                  <a:lnTo>
                    <a:pt x="4091" y="1766"/>
                  </a:lnTo>
                  <a:lnTo>
                    <a:pt x="4100" y="1775"/>
                  </a:lnTo>
                  <a:lnTo>
                    <a:pt x="4112" y="1781"/>
                  </a:lnTo>
                  <a:lnTo>
                    <a:pt x="4116" y="1791"/>
                  </a:lnTo>
                  <a:lnTo>
                    <a:pt x="4111" y="1809"/>
                  </a:lnTo>
                  <a:lnTo>
                    <a:pt x="4114" y="1803"/>
                  </a:lnTo>
                  <a:lnTo>
                    <a:pt x="4123" y="1782"/>
                  </a:lnTo>
                  <a:lnTo>
                    <a:pt x="4116" y="1772"/>
                  </a:lnTo>
                  <a:lnTo>
                    <a:pt x="4110" y="1766"/>
                  </a:lnTo>
                  <a:lnTo>
                    <a:pt x="4106" y="1758"/>
                  </a:lnTo>
                  <a:lnTo>
                    <a:pt x="4116" y="1766"/>
                  </a:lnTo>
                  <a:lnTo>
                    <a:pt x="4122" y="1764"/>
                  </a:lnTo>
                  <a:lnTo>
                    <a:pt x="4127" y="1758"/>
                  </a:lnTo>
                  <a:lnTo>
                    <a:pt x="4123" y="1755"/>
                  </a:lnTo>
                  <a:lnTo>
                    <a:pt x="4124" y="1745"/>
                  </a:lnTo>
                  <a:lnTo>
                    <a:pt x="4133" y="1747"/>
                  </a:lnTo>
                  <a:lnTo>
                    <a:pt x="4135" y="1732"/>
                  </a:lnTo>
                  <a:lnTo>
                    <a:pt x="4130" y="1718"/>
                  </a:lnTo>
                  <a:lnTo>
                    <a:pt x="4137" y="1726"/>
                  </a:lnTo>
                  <a:lnTo>
                    <a:pt x="4141" y="1717"/>
                  </a:lnTo>
                  <a:lnTo>
                    <a:pt x="4149" y="1712"/>
                  </a:lnTo>
                  <a:lnTo>
                    <a:pt x="4149" y="1704"/>
                  </a:lnTo>
                  <a:lnTo>
                    <a:pt x="4157" y="1699"/>
                  </a:lnTo>
                  <a:lnTo>
                    <a:pt x="4150" y="1686"/>
                  </a:lnTo>
                  <a:lnTo>
                    <a:pt x="4143" y="1679"/>
                  </a:lnTo>
                  <a:lnTo>
                    <a:pt x="4138" y="1669"/>
                  </a:lnTo>
                  <a:lnTo>
                    <a:pt x="4143" y="1658"/>
                  </a:lnTo>
                  <a:lnTo>
                    <a:pt x="4157" y="1635"/>
                  </a:lnTo>
                  <a:lnTo>
                    <a:pt x="4165" y="1630"/>
                  </a:lnTo>
                  <a:lnTo>
                    <a:pt x="4172" y="1621"/>
                  </a:lnTo>
                  <a:lnTo>
                    <a:pt x="4172" y="1619"/>
                  </a:lnTo>
                  <a:lnTo>
                    <a:pt x="4177" y="1609"/>
                  </a:lnTo>
                  <a:lnTo>
                    <a:pt x="4186" y="1608"/>
                  </a:lnTo>
                  <a:lnTo>
                    <a:pt x="4196" y="1609"/>
                  </a:lnTo>
                  <a:lnTo>
                    <a:pt x="4198" y="1615"/>
                  </a:lnTo>
                  <a:lnTo>
                    <a:pt x="4194" y="1621"/>
                  </a:lnTo>
                  <a:lnTo>
                    <a:pt x="4202" y="1623"/>
                  </a:lnTo>
                  <a:lnTo>
                    <a:pt x="4200" y="1631"/>
                  </a:lnTo>
                  <a:lnTo>
                    <a:pt x="4203" y="1638"/>
                  </a:lnTo>
                  <a:lnTo>
                    <a:pt x="4203" y="1650"/>
                  </a:lnTo>
                  <a:lnTo>
                    <a:pt x="4198" y="1656"/>
                  </a:lnTo>
                  <a:lnTo>
                    <a:pt x="4207" y="1651"/>
                  </a:lnTo>
                  <a:lnTo>
                    <a:pt x="4211" y="1656"/>
                  </a:lnTo>
                  <a:lnTo>
                    <a:pt x="4211" y="1679"/>
                  </a:lnTo>
                  <a:lnTo>
                    <a:pt x="4223" y="1680"/>
                  </a:lnTo>
                  <a:lnTo>
                    <a:pt x="4218" y="1683"/>
                  </a:lnTo>
                  <a:lnTo>
                    <a:pt x="4219" y="1690"/>
                  </a:lnTo>
                  <a:lnTo>
                    <a:pt x="4229" y="1688"/>
                  </a:lnTo>
                  <a:lnTo>
                    <a:pt x="4239" y="1693"/>
                  </a:lnTo>
                  <a:lnTo>
                    <a:pt x="4234" y="1700"/>
                  </a:lnTo>
                  <a:lnTo>
                    <a:pt x="4226" y="1708"/>
                  </a:lnTo>
                  <a:lnTo>
                    <a:pt x="4237" y="1710"/>
                  </a:lnTo>
                  <a:lnTo>
                    <a:pt x="4240" y="1718"/>
                  </a:lnTo>
                  <a:lnTo>
                    <a:pt x="4243" y="1710"/>
                  </a:lnTo>
                  <a:lnTo>
                    <a:pt x="4248" y="1712"/>
                  </a:lnTo>
                  <a:lnTo>
                    <a:pt x="4248" y="1724"/>
                  </a:lnTo>
                  <a:lnTo>
                    <a:pt x="4254" y="1721"/>
                  </a:lnTo>
                  <a:lnTo>
                    <a:pt x="4259" y="1724"/>
                  </a:lnTo>
                  <a:lnTo>
                    <a:pt x="4258" y="1734"/>
                  </a:lnTo>
                  <a:lnTo>
                    <a:pt x="4247" y="1740"/>
                  </a:lnTo>
                  <a:lnTo>
                    <a:pt x="4226" y="1740"/>
                  </a:lnTo>
                  <a:lnTo>
                    <a:pt x="4214" y="1747"/>
                  </a:lnTo>
                  <a:lnTo>
                    <a:pt x="4211" y="1753"/>
                  </a:lnTo>
                  <a:lnTo>
                    <a:pt x="4221" y="1745"/>
                  </a:lnTo>
                  <a:lnTo>
                    <a:pt x="4226" y="1749"/>
                  </a:lnTo>
                  <a:lnTo>
                    <a:pt x="4234" y="1747"/>
                  </a:lnTo>
                  <a:lnTo>
                    <a:pt x="4250" y="1747"/>
                  </a:lnTo>
                  <a:lnTo>
                    <a:pt x="4266" y="1742"/>
                  </a:lnTo>
                  <a:lnTo>
                    <a:pt x="4269" y="1743"/>
                  </a:lnTo>
                  <a:lnTo>
                    <a:pt x="4266" y="1754"/>
                  </a:lnTo>
                  <a:lnTo>
                    <a:pt x="4268" y="1755"/>
                  </a:lnTo>
                  <a:lnTo>
                    <a:pt x="4268" y="1764"/>
                  </a:lnTo>
                  <a:lnTo>
                    <a:pt x="4266" y="1771"/>
                  </a:lnTo>
                  <a:lnTo>
                    <a:pt x="4270" y="1769"/>
                  </a:lnTo>
                  <a:lnTo>
                    <a:pt x="4283" y="1770"/>
                  </a:lnTo>
                  <a:lnTo>
                    <a:pt x="4280" y="1781"/>
                  </a:lnTo>
                  <a:lnTo>
                    <a:pt x="4282" y="1785"/>
                  </a:lnTo>
                  <a:lnTo>
                    <a:pt x="4289" y="1787"/>
                  </a:lnTo>
                  <a:lnTo>
                    <a:pt x="4286" y="1792"/>
                  </a:lnTo>
                  <a:lnTo>
                    <a:pt x="4278" y="1796"/>
                  </a:lnTo>
                  <a:lnTo>
                    <a:pt x="4264" y="1798"/>
                  </a:lnTo>
                  <a:lnTo>
                    <a:pt x="4257" y="1794"/>
                  </a:lnTo>
                  <a:lnTo>
                    <a:pt x="4251" y="1797"/>
                  </a:lnTo>
                  <a:lnTo>
                    <a:pt x="4251" y="1802"/>
                  </a:lnTo>
                  <a:lnTo>
                    <a:pt x="4256" y="1806"/>
                  </a:lnTo>
                  <a:lnTo>
                    <a:pt x="4266" y="1803"/>
                  </a:lnTo>
                  <a:lnTo>
                    <a:pt x="4284" y="1804"/>
                  </a:lnTo>
                  <a:lnTo>
                    <a:pt x="4301" y="1803"/>
                  </a:lnTo>
                  <a:lnTo>
                    <a:pt x="4304" y="1814"/>
                  </a:lnTo>
                  <a:lnTo>
                    <a:pt x="4297" y="1819"/>
                  </a:lnTo>
                  <a:lnTo>
                    <a:pt x="4294" y="1825"/>
                  </a:lnTo>
                  <a:lnTo>
                    <a:pt x="4299" y="1828"/>
                  </a:lnTo>
                  <a:lnTo>
                    <a:pt x="4293" y="1833"/>
                  </a:lnTo>
                  <a:lnTo>
                    <a:pt x="4280" y="1836"/>
                  </a:lnTo>
                  <a:lnTo>
                    <a:pt x="4269" y="1851"/>
                  </a:lnTo>
                  <a:lnTo>
                    <a:pt x="4278" y="1850"/>
                  </a:lnTo>
                  <a:lnTo>
                    <a:pt x="4286" y="1842"/>
                  </a:lnTo>
                  <a:lnTo>
                    <a:pt x="4296" y="1841"/>
                  </a:lnTo>
                  <a:lnTo>
                    <a:pt x="4305" y="1837"/>
                  </a:lnTo>
                  <a:lnTo>
                    <a:pt x="4315" y="1852"/>
                  </a:lnTo>
                  <a:lnTo>
                    <a:pt x="4310" y="1853"/>
                  </a:lnTo>
                  <a:lnTo>
                    <a:pt x="4304" y="1860"/>
                  </a:lnTo>
                  <a:lnTo>
                    <a:pt x="4304" y="1866"/>
                  </a:lnTo>
                  <a:lnTo>
                    <a:pt x="4315" y="1861"/>
                  </a:lnTo>
                  <a:lnTo>
                    <a:pt x="4322" y="1864"/>
                  </a:lnTo>
                  <a:lnTo>
                    <a:pt x="4322" y="1867"/>
                  </a:lnTo>
                  <a:lnTo>
                    <a:pt x="4331" y="1878"/>
                  </a:lnTo>
                  <a:lnTo>
                    <a:pt x="4339" y="1884"/>
                  </a:lnTo>
                  <a:lnTo>
                    <a:pt x="4342" y="1893"/>
                  </a:lnTo>
                  <a:lnTo>
                    <a:pt x="4323" y="1907"/>
                  </a:lnTo>
                  <a:lnTo>
                    <a:pt x="4312" y="1907"/>
                  </a:lnTo>
                  <a:lnTo>
                    <a:pt x="4312" y="1914"/>
                  </a:lnTo>
                  <a:lnTo>
                    <a:pt x="4339" y="1912"/>
                  </a:lnTo>
                  <a:lnTo>
                    <a:pt x="4347" y="1922"/>
                  </a:lnTo>
                  <a:lnTo>
                    <a:pt x="4342" y="1932"/>
                  </a:lnTo>
                  <a:lnTo>
                    <a:pt x="4364" y="1939"/>
                  </a:lnTo>
                  <a:lnTo>
                    <a:pt x="4368" y="1953"/>
                  </a:lnTo>
                  <a:lnTo>
                    <a:pt x="4358" y="1963"/>
                  </a:lnTo>
                  <a:lnTo>
                    <a:pt x="4347" y="1974"/>
                  </a:lnTo>
                  <a:lnTo>
                    <a:pt x="4350" y="1987"/>
                  </a:lnTo>
                  <a:lnTo>
                    <a:pt x="4343" y="1989"/>
                  </a:lnTo>
                  <a:lnTo>
                    <a:pt x="4315" y="1973"/>
                  </a:lnTo>
                  <a:lnTo>
                    <a:pt x="4312" y="1979"/>
                  </a:lnTo>
                  <a:lnTo>
                    <a:pt x="4326" y="1984"/>
                  </a:lnTo>
                  <a:lnTo>
                    <a:pt x="4326" y="1986"/>
                  </a:lnTo>
                  <a:lnTo>
                    <a:pt x="4295" y="1990"/>
                  </a:lnTo>
                  <a:lnTo>
                    <a:pt x="4286" y="1992"/>
                  </a:lnTo>
                  <a:lnTo>
                    <a:pt x="4302" y="1996"/>
                  </a:lnTo>
                  <a:lnTo>
                    <a:pt x="4334" y="1995"/>
                  </a:lnTo>
                  <a:lnTo>
                    <a:pt x="4348" y="1997"/>
                  </a:lnTo>
                  <a:lnTo>
                    <a:pt x="4350" y="2002"/>
                  </a:lnTo>
                  <a:lnTo>
                    <a:pt x="4342" y="2003"/>
                  </a:lnTo>
                  <a:lnTo>
                    <a:pt x="4334" y="2009"/>
                  </a:lnTo>
                  <a:lnTo>
                    <a:pt x="4336" y="2013"/>
                  </a:lnTo>
                  <a:lnTo>
                    <a:pt x="4350" y="2022"/>
                  </a:lnTo>
                  <a:lnTo>
                    <a:pt x="4352" y="2028"/>
                  </a:lnTo>
                  <a:lnTo>
                    <a:pt x="4342" y="2027"/>
                  </a:lnTo>
                  <a:lnTo>
                    <a:pt x="4338" y="2036"/>
                  </a:lnTo>
                  <a:lnTo>
                    <a:pt x="4371" y="2034"/>
                  </a:lnTo>
                  <a:lnTo>
                    <a:pt x="4375" y="2055"/>
                  </a:lnTo>
                  <a:lnTo>
                    <a:pt x="4379" y="2060"/>
                  </a:lnTo>
                  <a:lnTo>
                    <a:pt x="4374" y="2065"/>
                  </a:lnTo>
                  <a:lnTo>
                    <a:pt x="4403" y="2068"/>
                  </a:lnTo>
                  <a:lnTo>
                    <a:pt x="4411" y="2073"/>
                  </a:lnTo>
                  <a:lnTo>
                    <a:pt x="4412" y="2084"/>
                  </a:lnTo>
                  <a:lnTo>
                    <a:pt x="4418" y="2079"/>
                  </a:lnTo>
                  <a:lnTo>
                    <a:pt x="4428" y="2079"/>
                  </a:lnTo>
                  <a:lnTo>
                    <a:pt x="4428" y="2089"/>
                  </a:lnTo>
                  <a:lnTo>
                    <a:pt x="4424" y="2097"/>
                  </a:lnTo>
                  <a:lnTo>
                    <a:pt x="4429" y="2102"/>
                  </a:lnTo>
                  <a:lnTo>
                    <a:pt x="4431" y="2110"/>
                  </a:lnTo>
                  <a:lnTo>
                    <a:pt x="4420" y="2122"/>
                  </a:lnTo>
                  <a:lnTo>
                    <a:pt x="4420" y="2126"/>
                  </a:lnTo>
                  <a:lnTo>
                    <a:pt x="4433" y="2119"/>
                  </a:lnTo>
                  <a:lnTo>
                    <a:pt x="4447" y="2130"/>
                  </a:lnTo>
                  <a:lnTo>
                    <a:pt x="4452" y="2125"/>
                  </a:lnTo>
                  <a:lnTo>
                    <a:pt x="4462" y="2120"/>
                  </a:lnTo>
                  <a:lnTo>
                    <a:pt x="4463" y="2129"/>
                  </a:lnTo>
                  <a:lnTo>
                    <a:pt x="4473" y="2132"/>
                  </a:lnTo>
                  <a:lnTo>
                    <a:pt x="4461" y="2162"/>
                  </a:lnTo>
                  <a:lnTo>
                    <a:pt x="4469" y="2154"/>
                  </a:lnTo>
                  <a:lnTo>
                    <a:pt x="4481" y="2138"/>
                  </a:lnTo>
                  <a:lnTo>
                    <a:pt x="4490" y="2131"/>
                  </a:lnTo>
                  <a:lnTo>
                    <a:pt x="4489" y="2145"/>
                  </a:lnTo>
                  <a:lnTo>
                    <a:pt x="4493" y="2145"/>
                  </a:lnTo>
                  <a:lnTo>
                    <a:pt x="4499" y="2137"/>
                  </a:lnTo>
                  <a:lnTo>
                    <a:pt x="4501" y="2149"/>
                  </a:lnTo>
                  <a:lnTo>
                    <a:pt x="4504" y="2158"/>
                  </a:lnTo>
                  <a:lnTo>
                    <a:pt x="4510" y="2164"/>
                  </a:lnTo>
                  <a:lnTo>
                    <a:pt x="4522" y="2167"/>
                  </a:lnTo>
                  <a:lnTo>
                    <a:pt x="4536" y="2174"/>
                  </a:lnTo>
                  <a:lnTo>
                    <a:pt x="4543" y="2170"/>
                  </a:lnTo>
                  <a:lnTo>
                    <a:pt x="4542" y="2163"/>
                  </a:lnTo>
                  <a:lnTo>
                    <a:pt x="4552" y="2156"/>
                  </a:lnTo>
                  <a:lnTo>
                    <a:pt x="4559" y="2165"/>
                  </a:lnTo>
                  <a:lnTo>
                    <a:pt x="4557" y="2174"/>
                  </a:lnTo>
                  <a:lnTo>
                    <a:pt x="4568" y="2176"/>
                  </a:lnTo>
                  <a:lnTo>
                    <a:pt x="4575" y="2181"/>
                  </a:lnTo>
                  <a:lnTo>
                    <a:pt x="4581" y="2183"/>
                  </a:lnTo>
                  <a:lnTo>
                    <a:pt x="4586" y="2192"/>
                  </a:lnTo>
                  <a:lnTo>
                    <a:pt x="4581" y="2199"/>
                  </a:lnTo>
                  <a:lnTo>
                    <a:pt x="4581" y="2203"/>
                  </a:lnTo>
                  <a:lnTo>
                    <a:pt x="4580" y="2206"/>
                  </a:lnTo>
                  <a:lnTo>
                    <a:pt x="4571" y="2208"/>
                  </a:lnTo>
                  <a:lnTo>
                    <a:pt x="4565" y="2206"/>
                  </a:lnTo>
                  <a:lnTo>
                    <a:pt x="4558" y="2207"/>
                  </a:lnTo>
                  <a:lnTo>
                    <a:pt x="4544" y="2213"/>
                  </a:lnTo>
                  <a:lnTo>
                    <a:pt x="4539" y="2216"/>
                  </a:lnTo>
                  <a:lnTo>
                    <a:pt x="4539" y="2218"/>
                  </a:lnTo>
                  <a:lnTo>
                    <a:pt x="4524" y="2228"/>
                  </a:lnTo>
                  <a:lnTo>
                    <a:pt x="4494" y="2232"/>
                  </a:lnTo>
                  <a:lnTo>
                    <a:pt x="4477" y="2238"/>
                  </a:lnTo>
                  <a:lnTo>
                    <a:pt x="4469" y="2246"/>
                  </a:lnTo>
                  <a:lnTo>
                    <a:pt x="4482" y="2246"/>
                  </a:lnTo>
                  <a:lnTo>
                    <a:pt x="4495" y="2242"/>
                  </a:lnTo>
                  <a:lnTo>
                    <a:pt x="4510" y="2233"/>
                  </a:lnTo>
                  <a:lnTo>
                    <a:pt x="4515" y="2235"/>
                  </a:lnTo>
                  <a:lnTo>
                    <a:pt x="4482" y="2251"/>
                  </a:lnTo>
                  <a:lnTo>
                    <a:pt x="4467" y="2256"/>
                  </a:lnTo>
                  <a:lnTo>
                    <a:pt x="4452" y="2256"/>
                  </a:lnTo>
                  <a:lnTo>
                    <a:pt x="4436" y="2280"/>
                  </a:lnTo>
                  <a:lnTo>
                    <a:pt x="4424" y="2276"/>
                  </a:lnTo>
                  <a:lnTo>
                    <a:pt x="4413" y="2267"/>
                  </a:lnTo>
                  <a:lnTo>
                    <a:pt x="4399" y="2264"/>
                  </a:lnTo>
                  <a:lnTo>
                    <a:pt x="4386" y="2265"/>
                  </a:lnTo>
                  <a:lnTo>
                    <a:pt x="4387" y="2274"/>
                  </a:lnTo>
                  <a:lnTo>
                    <a:pt x="4404" y="2276"/>
                  </a:lnTo>
                  <a:lnTo>
                    <a:pt x="4419" y="2282"/>
                  </a:lnTo>
                  <a:lnTo>
                    <a:pt x="4430" y="2289"/>
                  </a:lnTo>
                  <a:lnTo>
                    <a:pt x="4426" y="2314"/>
                  </a:lnTo>
                  <a:lnTo>
                    <a:pt x="4438" y="2308"/>
                  </a:lnTo>
                  <a:lnTo>
                    <a:pt x="4451" y="2298"/>
                  </a:lnTo>
                  <a:lnTo>
                    <a:pt x="4456" y="2291"/>
                  </a:lnTo>
                  <a:lnTo>
                    <a:pt x="4468" y="2283"/>
                  </a:lnTo>
                  <a:lnTo>
                    <a:pt x="4479" y="2272"/>
                  </a:lnTo>
                  <a:lnTo>
                    <a:pt x="4496" y="2265"/>
                  </a:lnTo>
                  <a:lnTo>
                    <a:pt x="4506" y="2251"/>
                  </a:lnTo>
                  <a:lnTo>
                    <a:pt x="4519" y="2244"/>
                  </a:lnTo>
                  <a:lnTo>
                    <a:pt x="4547" y="2237"/>
                  </a:lnTo>
                  <a:lnTo>
                    <a:pt x="4563" y="2240"/>
                  </a:lnTo>
                  <a:lnTo>
                    <a:pt x="4569" y="2238"/>
                  </a:lnTo>
                  <a:lnTo>
                    <a:pt x="4560" y="2234"/>
                  </a:lnTo>
                  <a:lnTo>
                    <a:pt x="4546" y="2231"/>
                  </a:lnTo>
                  <a:lnTo>
                    <a:pt x="4530" y="2234"/>
                  </a:lnTo>
                  <a:lnTo>
                    <a:pt x="4538" y="2229"/>
                  </a:lnTo>
                  <a:lnTo>
                    <a:pt x="4555" y="2226"/>
                  </a:lnTo>
                  <a:lnTo>
                    <a:pt x="4582" y="2228"/>
                  </a:lnTo>
                  <a:lnTo>
                    <a:pt x="4594" y="2228"/>
                  </a:lnTo>
                  <a:lnTo>
                    <a:pt x="4596" y="2233"/>
                  </a:lnTo>
                  <a:lnTo>
                    <a:pt x="4595" y="2243"/>
                  </a:lnTo>
                  <a:lnTo>
                    <a:pt x="4597" y="2253"/>
                  </a:lnTo>
                  <a:lnTo>
                    <a:pt x="4598" y="2265"/>
                  </a:lnTo>
                  <a:lnTo>
                    <a:pt x="4591" y="2275"/>
                  </a:lnTo>
                  <a:lnTo>
                    <a:pt x="4590" y="2285"/>
                  </a:lnTo>
                  <a:lnTo>
                    <a:pt x="4592" y="2301"/>
                  </a:lnTo>
                  <a:lnTo>
                    <a:pt x="4595" y="2301"/>
                  </a:lnTo>
                  <a:lnTo>
                    <a:pt x="4607" y="2274"/>
                  </a:lnTo>
                  <a:lnTo>
                    <a:pt x="4616" y="2267"/>
                  </a:lnTo>
                  <a:lnTo>
                    <a:pt x="4629" y="2266"/>
                  </a:lnTo>
                  <a:lnTo>
                    <a:pt x="4637" y="2269"/>
                  </a:lnTo>
                  <a:lnTo>
                    <a:pt x="4633" y="2274"/>
                  </a:lnTo>
                  <a:lnTo>
                    <a:pt x="4667" y="2286"/>
                  </a:lnTo>
                  <a:lnTo>
                    <a:pt x="4668" y="2289"/>
                  </a:lnTo>
                  <a:lnTo>
                    <a:pt x="4662" y="2293"/>
                  </a:lnTo>
                  <a:lnTo>
                    <a:pt x="4668" y="2303"/>
                  </a:lnTo>
                  <a:lnTo>
                    <a:pt x="4675" y="2307"/>
                  </a:lnTo>
                  <a:lnTo>
                    <a:pt x="4676" y="2313"/>
                  </a:lnTo>
                  <a:lnTo>
                    <a:pt x="4680" y="2315"/>
                  </a:lnTo>
                  <a:lnTo>
                    <a:pt x="4680" y="2323"/>
                  </a:lnTo>
                  <a:lnTo>
                    <a:pt x="4675" y="2325"/>
                  </a:lnTo>
                  <a:lnTo>
                    <a:pt x="4670" y="2330"/>
                  </a:lnTo>
                  <a:lnTo>
                    <a:pt x="4648" y="2321"/>
                  </a:lnTo>
                  <a:lnTo>
                    <a:pt x="4655" y="2334"/>
                  </a:lnTo>
                  <a:lnTo>
                    <a:pt x="4660" y="2336"/>
                  </a:lnTo>
                  <a:lnTo>
                    <a:pt x="4668" y="2336"/>
                  </a:lnTo>
                  <a:lnTo>
                    <a:pt x="4672" y="2350"/>
                  </a:lnTo>
                  <a:lnTo>
                    <a:pt x="4668" y="2353"/>
                  </a:lnTo>
                  <a:lnTo>
                    <a:pt x="4668" y="2357"/>
                  </a:lnTo>
                  <a:lnTo>
                    <a:pt x="4677" y="2371"/>
                  </a:lnTo>
                  <a:lnTo>
                    <a:pt x="4677" y="2373"/>
                  </a:lnTo>
                  <a:lnTo>
                    <a:pt x="4667" y="2372"/>
                  </a:lnTo>
                  <a:lnTo>
                    <a:pt x="4664" y="2378"/>
                  </a:lnTo>
                  <a:lnTo>
                    <a:pt x="4681" y="2383"/>
                  </a:lnTo>
                  <a:lnTo>
                    <a:pt x="4686" y="2395"/>
                  </a:lnTo>
                  <a:lnTo>
                    <a:pt x="4671" y="2394"/>
                  </a:lnTo>
                  <a:lnTo>
                    <a:pt x="4664" y="2391"/>
                  </a:lnTo>
                  <a:lnTo>
                    <a:pt x="4668" y="2398"/>
                  </a:ln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 sz="1950" dirty="0">
                <a:latin typeface="Raleway Light"/>
              </a:endParaRPr>
            </a:p>
          </p:txBody>
        </p:sp>
        <p:sp>
          <p:nvSpPr>
            <p:cNvPr id="187" name="Freeform 305">
              <a:extLst>
                <a:ext uri="{FF2B5EF4-FFF2-40B4-BE49-F238E27FC236}">
                  <a16:creationId xmlns:a16="http://schemas.microsoft.com/office/drawing/2014/main" id="{E6046FC0-AF46-A946-E86C-E8AEE2DE51CB}"/>
                </a:ext>
              </a:extLst>
            </p:cNvPr>
            <p:cNvSpPr>
              <a:spLocks noChangeAspect="1"/>
            </p:cNvSpPr>
            <p:nvPr/>
          </p:nvSpPr>
          <p:spPr bwMode="gray">
            <a:xfrm>
              <a:off x="2831492" y="1104899"/>
              <a:ext cx="106324" cy="154769"/>
            </a:xfrm>
            <a:custGeom>
              <a:avLst/>
              <a:gdLst/>
              <a:ahLst/>
              <a:cxnLst>
                <a:cxn ang="0">
                  <a:pos x="197" y="156"/>
                </a:cxn>
                <a:cxn ang="0">
                  <a:pos x="180" y="119"/>
                </a:cxn>
                <a:cxn ang="0">
                  <a:pos x="140" y="109"/>
                </a:cxn>
                <a:cxn ang="0">
                  <a:pos x="128" y="97"/>
                </a:cxn>
                <a:cxn ang="0">
                  <a:pos x="132" y="73"/>
                </a:cxn>
                <a:cxn ang="0">
                  <a:pos x="121" y="63"/>
                </a:cxn>
                <a:cxn ang="0">
                  <a:pos x="95" y="44"/>
                </a:cxn>
                <a:cxn ang="0">
                  <a:pos x="22" y="0"/>
                </a:cxn>
                <a:cxn ang="0">
                  <a:pos x="6" y="25"/>
                </a:cxn>
                <a:cxn ang="0">
                  <a:pos x="4" y="44"/>
                </a:cxn>
                <a:cxn ang="0">
                  <a:pos x="9" y="65"/>
                </a:cxn>
                <a:cxn ang="0">
                  <a:pos x="18" y="82"/>
                </a:cxn>
                <a:cxn ang="0">
                  <a:pos x="0" y="98"/>
                </a:cxn>
                <a:cxn ang="0">
                  <a:pos x="20" y="127"/>
                </a:cxn>
                <a:cxn ang="0">
                  <a:pos x="21" y="161"/>
                </a:cxn>
                <a:cxn ang="0">
                  <a:pos x="34" y="173"/>
                </a:cxn>
                <a:cxn ang="0">
                  <a:pos x="27" y="184"/>
                </a:cxn>
                <a:cxn ang="0">
                  <a:pos x="54" y="187"/>
                </a:cxn>
                <a:cxn ang="0">
                  <a:pos x="83" y="215"/>
                </a:cxn>
                <a:cxn ang="0">
                  <a:pos x="79" y="226"/>
                </a:cxn>
                <a:cxn ang="0">
                  <a:pos x="35" y="236"/>
                </a:cxn>
                <a:cxn ang="0">
                  <a:pos x="63" y="300"/>
                </a:cxn>
                <a:cxn ang="0">
                  <a:pos x="86" y="316"/>
                </a:cxn>
                <a:cxn ang="0">
                  <a:pos x="97" y="295"/>
                </a:cxn>
                <a:cxn ang="0">
                  <a:pos x="91" y="292"/>
                </a:cxn>
                <a:cxn ang="0">
                  <a:pos x="120" y="290"/>
                </a:cxn>
                <a:cxn ang="0">
                  <a:pos x="170" y="268"/>
                </a:cxn>
                <a:cxn ang="0">
                  <a:pos x="185" y="275"/>
                </a:cxn>
                <a:cxn ang="0">
                  <a:pos x="190" y="264"/>
                </a:cxn>
                <a:cxn ang="0">
                  <a:pos x="197" y="233"/>
                </a:cxn>
                <a:cxn ang="0">
                  <a:pos x="186" y="221"/>
                </a:cxn>
                <a:cxn ang="0">
                  <a:pos x="185" y="219"/>
                </a:cxn>
                <a:cxn ang="0">
                  <a:pos x="197" y="163"/>
                </a:cxn>
              </a:cxnLst>
              <a:rect l="0" t="0" r="r" b="b"/>
              <a:pathLst>
                <a:path w="197" h="316">
                  <a:moveTo>
                    <a:pt x="197" y="163"/>
                  </a:moveTo>
                  <a:lnTo>
                    <a:pt x="197" y="156"/>
                  </a:lnTo>
                  <a:lnTo>
                    <a:pt x="196" y="149"/>
                  </a:lnTo>
                  <a:lnTo>
                    <a:pt x="180" y="119"/>
                  </a:lnTo>
                  <a:lnTo>
                    <a:pt x="156" y="102"/>
                  </a:lnTo>
                  <a:lnTo>
                    <a:pt x="140" y="109"/>
                  </a:lnTo>
                  <a:lnTo>
                    <a:pt x="127" y="107"/>
                  </a:lnTo>
                  <a:lnTo>
                    <a:pt x="128" y="97"/>
                  </a:lnTo>
                  <a:lnTo>
                    <a:pt x="128" y="86"/>
                  </a:lnTo>
                  <a:lnTo>
                    <a:pt x="132" y="73"/>
                  </a:lnTo>
                  <a:lnTo>
                    <a:pt x="127" y="65"/>
                  </a:lnTo>
                  <a:lnTo>
                    <a:pt x="121" y="63"/>
                  </a:lnTo>
                  <a:lnTo>
                    <a:pt x="106" y="47"/>
                  </a:lnTo>
                  <a:lnTo>
                    <a:pt x="95" y="44"/>
                  </a:lnTo>
                  <a:lnTo>
                    <a:pt x="53" y="7"/>
                  </a:lnTo>
                  <a:lnTo>
                    <a:pt x="22" y="0"/>
                  </a:lnTo>
                  <a:lnTo>
                    <a:pt x="5" y="16"/>
                  </a:lnTo>
                  <a:lnTo>
                    <a:pt x="6" y="25"/>
                  </a:lnTo>
                  <a:lnTo>
                    <a:pt x="4" y="27"/>
                  </a:lnTo>
                  <a:lnTo>
                    <a:pt x="4" y="44"/>
                  </a:lnTo>
                  <a:lnTo>
                    <a:pt x="5" y="52"/>
                  </a:lnTo>
                  <a:lnTo>
                    <a:pt x="9" y="65"/>
                  </a:lnTo>
                  <a:lnTo>
                    <a:pt x="15" y="70"/>
                  </a:lnTo>
                  <a:lnTo>
                    <a:pt x="18" y="82"/>
                  </a:lnTo>
                  <a:lnTo>
                    <a:pt x="14" y="90"/>
                  </a:lnTo>
                  <a:lnTo>
                    <a:pt x="0" y="98"/>
                  </a:lnTo>
                  <a:lnTo>
                    <a:pt x="13" y="124"/>
                  </a:lnTo>
                  <a:lnTo>
                    <a:pt x="20" y="127"/>
                  </a:lnTo>
                  <a:lnTo>
                    <a:pt x="18" y="139"/>
                  </a:lnTo>
                  <a:lnTo>
                    <a:pt x="21" y="161"/>
                  </a:lnTo>
                  <a:lnTo>
                    <a:pt x="31" y="163"/>
                  </a:lnTo>
                  <a:lnTo>
                    <a:pt x="34" y="173"/>
                  </a:lnTo>
                  <a:lnTo>
                    <a:pt x="24" y="177"/>
                  </a:lnTo>
                  <a:lnTo>
                    <a:pt x="27" y="184"/>
                  </a:lnTo>
                  <a:lnTo>
                    <a:pt x="46" y="190"/>
                  </a:lnTo>
                  <a:lnTo>
                    <a:pt x="54" y="187"/>
                  </a:lnTo>
                  <a:lnTo>
                    <a:pt x="85" y="203"/>
                  </a:lnTo>
                  <a:lnTo>
                    <a:pt x="83" y="215"/>
                  </a:lnTo>
                  <a:lnTo>
                    <a:pt x="89" y="216"/>
                  </a:lnTo>
                  <a:lnTo>
                    <a:pt x="79" y="226"/>
                  </a:lnTo>
                  <a:lnTo>
                    <a:pt x="38" y="224"/>
                  </a:lnTo>
                  <a:lnTo>
                    <a:pt x="35" y="236"/>
                  </a:lnTo>
                  <a:lnTo>
                    <a:pt x="72" y="279"/>
                  </a:lnTo>
                  <a:lnTo>
                    <a:pt x="63" y="300"/>
                  </a:lnTo>
                  <a:lnTo>
                    <a:pt x="65" y="307"/>
                  </a:lnTo>
                  <a:lnTo>
                    <a:pt x="86" y="316"/>
                  </a:lnTo>
                  <a:lnTo>
                    <a:pt x="97" y="300"/>
                  </a:lnTo>
                  <a:lnTo>
                    <a:pt x="97" y="295"/>
                  </a:lnTo>
                  <a:lnTo>
                    <a:pt x="94" y="290"/>
                  </a:lnTo>
                  <a:lnTo>
                    <a:pt x="91" y="292"/>
                  </a:lnTo>
                  <a:lnTo>
                    <a:pt x="106" y="275"/>
                  </a:lnTo>
                  <a:lnTo>
                    <a:pt x="120" y="290"/>
                  </a:lnTo>
                  <a:lnTo>
                    <a:pt x="133" y="287"/>
                  </a:lnTo>
                  <a:lnTo>
                    <a:pt x="170" y="268"/>
                  </a:lnTo>
                  <a:lnTo>
                    <a:pt x="181" y="270"/>
                  </a:lnTo>
                  <a:lnTo>
                    <a:pt x="185" y="275"/>
                  </a:lnTo>
                  <a:lnTo>
                    <a:pt x="188" y="271"/>
                  </a:lnTo>
                  <a:lnTo>
                    <a:pt x="190" y="264"/>
                  </a:lnTo>
                  <a:lnTo>
                    <a:pt x="196" y="249"/>
                  </a:lnTo>
                  <a:lnTo>
                    <a:pt x="197" y="233"/>
                  </a:lnTo>
                  <a:lnTo>
                    <a:pt x="193" y="227"/>
                  </a:lnTo>
                  <a:lnTo>
                    <a:pt x="186" y="221"/>
                  </a:lnTo>
                  <a:lnTo>
                    <a:pt x="186" y="225"/>
                  </a:lnTo>
                  <a:lnTo>
                    <a:pt x="185" y="219"/>
                  </a:lnTo>
                  <a:lnTo>
                    <a:pt x="185" y="174"/>
                  </a:lnTo>
                  <a:lnTo>
                    <a:pt x="197" y="163"/>
                  </a:ln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 sz="1950" dirty="0">
                <a:latin typeface="Raleway Light"/>
              </a:endParaRPr>
            </a:p>
          </p:txBody>
        </p:sp>
        <p:sp>
          <p:nvSpPr>
            <p:cNvPr id="188" name="Freeform 306">
              <a:extLst>
                <a:ext uri="{FF2B5EF4-FFF2-40B4-BE49-F238E27FC236}">
                  <a16:creationId xmlns:a16="http://schemas.microsoft.com/office/drawing/2014/main" id="{0627E4EC-C7F8-F04A-C7AB-392913A8FA83}"/>
                </a:ext>
              </a:extLst>
            </p:cNvPr>
            <p:cNvSpPr>
              <a:spLocks noChangeAspect="1"/>
            </p:cNvSpPr>
            <p:nvPr/>
          </p:nvSpPr>
          <p:spPr bwMode="gray">
            <a:xfrm>
              <a:off x="2610663" y="1043483"/>
              <a:ext cx="201745" cy="211272"/>
            </a:xfrm>
            <a:custGeom>
              <a:avLst/>
              <a:gdLst/>
              <a:ahLst/>
              <a:cxnLst>
                <a:cxn ang="0">
                  <a:pos x="318" y="278"/>
                </a:cxn>
                <a:cxn ang="0">
                  <a:pos x="327" y="224"/>
                </a:cxn>
                <a:cxn ang="0">
                  <a:pos x="332" y="197"/>
                </a:cxn>
                <a:cxn ang="0">
                  <a:pos x="321" y="194"/>
                </a:cxn>
                <a:cxn ang="0">
                  <a:pos x="300" y="176"/>
                </a:cxn>
                <a:cxn ang="0">
                  <a:pos x="297" y="141"/>
                </a:cxn>
                <a:cxn ang="0">
                  <a:pos x="245" y="131"/>
                </a:cxn>
                <a:cxn ang="0">
                  <a:pos x="236" y="133"/>
                </a:cxn>
                <a:cxn ang="0">
                  <a:pos x="232" y="101"/>
                </a:cxn>
                <a:cxn ang="0">
                  <a:pos x="220" y="85"/>
                </a:cxn>
                <a:cxn ang="0">
                  <a:pos x="210" y="76"/>
                </a:cxn>
                <a:cxn ang="0">
                  <a:pos x="176" y="44"/>
                </a:cxn>
                <a:cxn ang="0">
                  <a:pos x="148" y="76"/>
                </a:cxn>
                <a:cxn ang="0">
                  <a:pos x="143" y="114"/>
                </a:cxn>
                <a:cxn ang="0">
                  <a:pos x="130" y="22"/>
                </a:cxn>
                <a:cxn ang="0">
                  <a:pos x="108" y="16"/>
                </a:cxn>
                <a:cxn ang="0">
                  <a:pos x="84" y="0"/>
                </a:cxn>
                <a:cxn ang="0">
                  <a:pos x="11" y="16"/>
                </a:cxn>
                <a:cxn ang="0">
                  <a:pos x="5" y="101"/>
                </a:cxn>
                <a:cxn ang="0">
                  <a:pos x="40" y="96"/>
                </a:cxn>
                <a:cxn ang="0">
                  <a:pos x="42" y="145"/>
                </a:cxn>
                <a:cxn ang="0">
                  <a:pos x="55" y="155"/>
                </a:cxn>
                <a:cxn ang="0">
                  <a:pos x="80" y="109"/>
                </a:cxn>
                <a:cxn ang="0">
                  <a:pos x="95" y="130"/>
                </a:cxn>
                <a:cxn ang="0">
                  <a:pos x="81" y="155"/>
                </a:cxn>
                <a:cxn ang="0">
                  <a:pos x="97" y="162"/>
                </a:cxn>
                <a:cxn ang="0">
                  <a:pos x="123" y="168"/>
                </a:cxn>
                <a:cxn ang="0">
                  <a:pos x="96" y="201"/>
                </a:cxn>
                <a:cxn ang="0">
                  <a:pos x="121" y="228"/>
                </a:cxn>
                <a:cxn ang="0">
                  <a:pos x="65" y="225"/>
                </a:cxn>
                <a:cxn ang="0">
                  <a:pos x="42" y="253"/>
                </a:cxn>
                <a:cxn ang="0">
                  <a:pos x="79" y="307"/>
                </a:cxn>
                <a:cxn ang="0">
                  <a:pos x="118" y="290"/>
                </a:cxn>
                <a:cxn ang="0">
                  <a:pos x="157" y="282"/>
                </a:cxn>
                <a:cxn ang="0">
                  <a:pos x="180" y="305"/>
                </a:cxn>
                <a:cxn ang="0">
                  <a:pos x="230" y="305"/>
                </a:cxn>
                <a:cxn ang="0">
                  <a:pos x="250" y="322"/>
                </a:cxn>
                <a:cxn ang="0">
                  <a:pos x="257" y="328"/>
                </a:cxn>
                <a:cxn ang="0">
                  <a:pos x="277" y="388"/>
                </a:cxn>
                <a:cxn ang="0">
                  <a:pos x="301" y="416"/>
                </a:cxn>
                <a:cxn ang="0">
                  <a:pos x="326" y="415"/>
                </a:cxn>
                <a:cxn ang="0">
                  <a:pos x="360" y="395"/>
                </a:cxn>
                <a:cxn ang="0">
                  <a:pos x="337" y="301"/>
                </a:cxn>
              </a:cxnLst>
              <a:rect l="0" t="0" r="r" b="b"/>
              <a:pathLst>
                <a:path w="368" h="430">
                  <a:moveTo>
                    <a:pt x="337" y="301"/>
                  </a:moveTo>
                  <a:lnTo>
                    <a:pt x="333" y="284"/>
                  </a:lnTo>
                  <a:lnTo>
                    <a:pt x="318" y="278"/>
                  </a:lnTo>
                  <a:lnTo>
                    <a:pt x="320" y="260"/>
                  </a:lnTo>
                  <a:lnTo>
                    <a:pt x="316" y="243"/>
                  </a:lnTo>
                  <a:lnTo>
                    <a:pt x="327" y="224"/>
                  </a:lnTo>
                  <a:lnTo>
                    <a:pt x="328" y="211"/>
                  </a:lnTo>
                  <a:lnTo>
                    <a:pt x="332" y="204"/>
                  </a:lnTo>
                  <a:lnTo>
                    <a:pt x="332" y="197"/>
                  </a:lnTo>
                  <a:lnTo>
                    <a:pt x="327" y="190"/>
                  </a:lnTo>
                  <a:lnTo>
                    <a:pt x="323" y="187"/>
                  </a:lnTo>
                  <a:lnTo>
                    <a:pt x="321" y="194"/>
                  </a:lnTo>
                  <a:lnTo>
                    <a:pt x="311" y="177"/>
                  </a:lnTo>
                  <a:lnTo>
                    <a:pt x="312" y="177"/>
                  </a:lnTo>
                  <a:lnTo>
                    <a:pt x="300" y="176"/>
                  </a:lnTo>
                  <a:lnTo>
                    <a:pt x="299" y="171"/>
                  </a:lnTo>
                  <a:lnTo>
                    <a:pt x="304" y="158"/>
                  </a:lnTo>
                  <a:lnTo>
                    <a:pt x="297" y="141"/>
                  </a:lnTo>
                  <a:lnTo>
                    <a:pt x="266" y="118"/>
                  </a:lnTo>
                  <a:lnTo>
                    <a:pt x="261" y="125"/>
                  </a:lnTo>
                  <a:lnTo>
                    <a:pt x="245" y="131"/>
                  </a:lnTo>
                  <a:lnTo>
                    <a:pt x="237" y="141"/>
                  </a:lnTo>
                  <a:lnTo>
                    <a:pt x="235" y="139"/>
                  </a:lnTo>
                  <a:lnTo>
                    <a:pt x="236" y="133"/>
                  </a:lnTo>
                  <a:lnTo>
                    <a:pt x="227" y="128"/>
                  </a:lnTo>
                  <a:lnTo>
                    <a:pt x="227" y="119"/>
                  </a:lnTo>
                  <a:lnTo>
                    <a:pt x="232" y="101"/>
                  </a:lnTo>
                  <a:lnTo>
                    <a:pt x="231" y="85"/>
                  </a:lnTo>
                  <a:lnTo>
                    <a:pt x="223" y="75"/>
                  </a:lnTo>
                  <a:lnTo>
                    <a:pt x="220" y="85"/>
                  </a:lnTo>
                  <a:lnTo>
                    <a:pt x="211" y="90"/>
                  </a:lnTo>
                  <a:lnTo>
                    <a:pt x="211" y="85"/>
                  </a:lnTo>
                  <a:lnTo>
                    <a:pt x="210" y="76"/>
                  </a:lnTo>
                  <a:lnTo>
                    <a:pt x="200" y="69"/>
                  </a:lnTo>
                  <a:lnTo>
                    <a:pt x="193" y="53"/>
                  </a:lnTo>
                  <a:lnTo>
                    <a:pt x="176" y="44"/>
                  </a:lnTo>
                  <a:lnTo>
                    <a:pt x="166" y="44"/>
                  </a:lnTo>
                  <a:lnTo>
                    <a:pt x="151" y="65"/>
                  </a:lnTo>
                  <a:lnTo>
                    <a:pt x="148" y="76"/>
                  </a:lnTo>
                  <a:lnTo>
                    <a:pt x="148" y="93"/>
                  </a:lnTo>
                  <a:lnTo>
                    <a:pt x="146" y="104"/>
                  </a:lnTo>
                  <a:lnTo>
                    <a:pt x="143" y="114"/>
                  </a:lnTo>
                  <a:lnTo>
                    <a:pt x="129" y="96"/>
                  </a:lnTo>
                  <a:lnTo>
                    <a:pt x="134" y="33"/>
                  </a:lnTo>
                  <a:lnTo>
                    <a:pt x="130" y="22"/>
                  </a:lnTo>
                  <a:lnTo>
                    <a:pt x="116" y="21"/>
                  </a:lnTo>
                  <a:lnTo>
                    <a:pt x="103" y="27"/>
                  </a:lnTo>
                  <a:lnTo>
                    <a:pt x="108" y="16"/>
                  </a:lnTo>
                  <a:lnTo>
                    <a:pt x="106" y="11"/>
                  </a:lnTo>
                  <a:lnTo>
                    <a:pt x="95" y="4"/>
                  </a:lnTo>
                  <a:lnTo>
                    <a:pt x="84" y="0"/>
                  </a:lnTo>
                  <a:lnTo>
                    <a:pt x="62" y="13"/>
                  </a:lnTo>
                  <a:lnTo>
                    <a:pt x="22" y="22"/>
                  </a:lnTo>
                  <a:lnTo>
                    <a:pt x="11" y="16"/>
                  </a:lnTo>
                  <a:lnTo>
                    <a:pt x="9" y="21"/>
                  </a:lnTo>
                  <a:lnTo>
                    <a:pt x="0" y="56"/>
                  </a:lnTo>
                  <a:lnTo>
                    <a:pt x="5" y="101"/>
                  </a:lnTo>
                  <a:lnTo>
                    <a:pt x="6" y="104"/>
                  </a:lnTo>
                  <a:lnTo>
                    <a:pt x="17" y="107"/>
                  </a:lnTo>
                  <a:lnTo>
                    <a:pt x="40" y="96"/>
                  </a:lnTo>
                  <a:lnTo>
                    <a:pt x="52" y="98"/>
                  </a:lnTo>
                  <a:lnTo>
                    <a:pt x="52" y="114"/>
                  </a:lnTo>
                  <a:lnTo>
                    <a:pt x="42" y="145"/>
                  </a:lnTo>
                  <a:lnTo>
                    <a:pt x="36" y="150"/>
                  </a:lnTo>
                  <a:lnTo>
                    <a:pt x="41" y="161"/>
                  </a:lnTo>
                  <a:lnTo>
                    <a:pt x="55" y="155"/>
                  </a:lnTo>
                  <a:lnTo>
                    <a:pt x="67" y="120"/>
                  </a:lnTo>
                  <a:lnTo>
                    <a:pt x="75" y="117"/>
                  </a:lnTo>
                  <a:lnTo>
                    <a:pt x="80" y="109"/>
                  </a:lnTo>
                  <a:lnTo>
                    <a:pt x="87" y="111"/>
                  </a:lnTo>
                  <a:lnTo>
                    <a:pt x="92" y="117"/>
                  </a:lnTo>
                  <a:lnTo>
                    <a:pt x="95" y="130"/>
                  </a:lnTo>
                  <a:lnTo>
                    <a:pt x="92" y="139"/>
                  </a:lnTo>
                  <a:lnTo>
                    <a:pt x="89" y="146"/>
                  </a:lnTo>
                  <a:lnTo>
                    <a:pt x="81" y="155"/>
                  </a:lnTo>
                  <a:lnTo>
                    <a:pt x="83" y="171"/>
                  </a:lnTo>
                  <a:lnTo>
                    <a:pt x="92" y="174"/>
                  </a:lnTo>
                  <a:lnTo>
                    <a:pt x="97" y="162"/>
                  </a:lnTo>
                  <a:lnTo>
                    <a:pt x="102" y="165"/>
                  </a:lnTo>
                  <a:lnTo>
                    <a:pt x="103" y="176"/>
                  </a:lnTo>
                  <a:lnTo>
                    <a:pt x="123" y="168"/>
                  </a:lnTo>
                  <a:lnTo>
                    <a:pt x="122" y="181"/>
                  </a:lnTo>
                  <a:lnTo>
                    <a:pt x="117" y="190"/>
                  </a:lnTo>
                  <a:lnTo>
                    <a:pt x="96" y="201"/>
                  </a:lnTo>
                  <a:lnTo>
                    <a:pt x="94" y="210"/>
                  </a:lnTo>
                  <a:lnTo>
                    <a:pt x="127" y="216"/>
                  </a:lnTo>
                  <a:lnTo>
                    <a:pt x="121" y="228"/>
                  </a:lnTo>
                  <a:lnTo>
                    <a:pt x="118" y="242"/>
                  </a:lnTo>
                  <a:lnTo>
                    <a:pt x="92" y="240"/>
                  </a:lnTo>
                  <a:lnTo>
                    <a:pt x="65" y="225"/>
                  </a:lnTo>
                  <a:lnTo>
                    <a:pt x="47" y="228"/>
                  </a:lnTo>
                  <a:lnTo>
                    <a:pt x="41" y="236"/>
                  </a:lnTo>
                  <a:lnTo>
                    <a:pt x="42" y="253"/>
                  </a:lnTo>
                  <a:lnTo>
                    <a:pt x="43" y="268"/>
                  </a:lnTo>
                  <a:lnTo>
                    <a:pt x="57" y="290"/>
                  </a:lnTo>
                  <a:lnTo>
                    <a:pt x="79" y="307"/>
                  </a:lnTo>
                  <a:lnTo>
                    <a:pt x="103" y="310"/>
                  </a:lnTo>
                  <a:lnTo>
                    <a:pt x="111" y="303"/>
                  </a:lnTo>
                  <a:lnTo>
                    <a:pt x="118" y="290"/>
                  </a:lnTo>
                  <a:lnTo>
                    <a:pt x="127" y="290"/>
                  </a:lnTo>
                  <a:lnTo>
                    <a:pt x="159" y="274"/>
                  </a:lnTo>
                  <a:lnTo>
                    <a:pt x="157" y="282"/>
                  </a:lnTo>
                  <a:lnTo>
                    <a:pt x="159" y="295"/>
                  </a:lnTo>
                  <a:lnTo>
                    <a:pt x="170" y="305"/>
                  </a:lnTo>
                  <a:lnTo>
                    <a:pt x="180" y="305"/>
                  </a:lnTo>
                  <a:lnTo>
                    <a:pt x="191" y="297"/>
                  </a:lnTo>
                  <a:lnTo>
                    <a:pt x="203" y="297"/>
                  </a:lnTo>
                  <a:lnTo>
                    <a:pt x="230" y="305"/>
                  </a:lnTo>
                  <a:lnTo>
                    <a:pt x="234" y="312"/>
                  </a:lnTo>
                  <a:lnTo>
                    <a:pt x="234" y="321"/>
                  </a:lnTo>
                  <a:lnTo>
                    <a:pt x="250" y="322"/>
                  </a:lnTo>
                  <a:lnTo>
                    <a:pt x="253" y="316"/>
                  </a:lnTo>
                  <a:lnTo>
                    <a:pt x="256" y="318"/>
                  </a:lnTo>
                  <a:lnTo>
                    <a:pt x="257" y="328"/>
                  </a:lnTo>
                  <a:lnTo>
                    <a:pt x="268" y="343"/>
                  </a:lnTo>
                  <a:lnTo>
                    <a:pt x="268" y="366"/>
                  </a:lnTo>
                  <a:lnTo>
                    <a:pt x="277" y="388"/>
                  </a:lnTo>
                  <a:lnTo>
                    <a:pt x="278" y="399"/>
                  </a:lnTo>
                  <a:lnTo>
                    <a:pt x="294" y="418"/>
                  </a:lnTo>
                  <a:lnTo>
                    <a:pt x="301" y="416"/>
                  </a:lnTo>
                  <a:lnTo>
                    <a:pt x="313" y="430"/>
                  </a:lnTo>
                  <a:lnTo>
                    <a:pt x="318" y="420"/>
                  </a:lnTo>
                  <a:lnTo>
                    <a:pt x="326" y="415"/>
                  </a:lnTo>
                  <a:lnTo>
                    <a:pt x="339" y="416"/>
                  </a:lnTo>
                  <a:lnTo>
                    <a:pt x="355" y="410"/>
                  </a:lnTo>
                  <a:lnTo>
                    <a:pt x="360" y="395"/>
                  </a:lnTo>
                  <a:lnTo>
                    <a:pt x="359" y="382"/>
                  </a:lnTo>
                  <a:lnTo>
                    <a:pt x="368" y="357"/>
                  </a:lnTo>
                  <a:lnTo>
                    <a:pt x="337" y="301"/>
                  </a:ln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 sz="1950" dirty="0">
                <a:latin typeface="Raleway Light"/>
              </a:endParaRPr>
            </a:p>
          </p:txBody>
        </p:sp>
        <p:sp>
          <p:nvSpPr>
            <p:cNvPr id="189" name="Freeform 307">
              <a:extLst>
                <a:ext uri="{FF2B5EF4-FFF2-40B4-BE49-F238E27FC236}">
                  <a16:creationId xmlns:a16="http://schemas.microsoft.com/office/drawing/2014/main" id="{6724E14B-AF3C-E796-93B2-3BFEF589252C}"/>
                </a:ext>
              </a:extLst>
            </p:cNvPr>
            <p:cNvSpPr>
              <a:spLocks noChangeAspect="1"/>
            </p:cNvSpPr>
            <p:nvPr/>
          </p:nvSpPr>
          <p:spPr bwMode="gray">
            <a:xfrm>
              <a:off x="2899648" y="945217"/>
              <a:ext cx="329879" cy="275145"/>
            </a:xfrm>
            <a:custGeom>
              <a:avLst/>
              <a:gdLst/>
              <a:ahLst/>
              <a:cxnLst>
                <a:cxn ang="0">
                  <a:pos x="22" y="39"/>
                </a:cxn>
                <a:cxn ang="0">
                  <a:pos x="18" y="69"/>
                </a:cxn>
                <a:cxn ang="0">
                  <a:pos x="88" y="118"/>
                </a:cxn>
                <a:cxn ang="0">
                  <a:pos x="103" y="142"/>
                </a:cxn>
                <a:cxn ang="0">
                  <a:pos x="45" y="146"/>
                </a:cxn>
                <a:cxn ang="0">
                  <a:pos x="39" y="178"/>
                </a:cxn>
                <a:cxn ang="0">
                  <a:pos x="70" y="189"/>
                </a:cxn>
                <a:cxn ang="0">
                  <a:pos x="83" y="233"/>
                </a:cxn>
                <a:cxn ang="0">
                  <a:pos x="110" y="200"/>
                </a:cxn>
                <a:cxn ang="0">
                  <a:pos x="143" y="192"/>
                </a:cxn>
                <a:cxn ang="0">
                  <a:pos x="132" y="225"/>
                </a:cxn>
                <a:cxn ang="0">
                  <a:pos x="158" y="204"/>
                </a:cxn>
                <a:cxn ang="0">
                  <a:pos x="177" y="181"/>
                </a:cxn>
                <a:cxn ang="0">
                  <a:pos x="193" y="192"/>
                </a:cxn>
                <a:cxn ang="0">
                  <a:pos x="229" y="209"/>
                </a:cxn>
                <a:cxn ang="0">
                  <a:pos x="260" y="216"/>
                </a:cxn>
                <a:cxn ang="0">
                  <a:pos x="208" y="232"/>
                </a:cxn>
                <a:cxn ang="0">
                  <a:pos x="266" y="236"/>
                </a:cxn>
                <a:cxn ang="0">
                  <a:pos x="313" y="243"/>
                </a:cxn>
                <a:cxn ang="0">
                  <a:pos x="154" y="292"/>
                </a:cxn>
                <a:cxn ang="0">
                  <a:pos x="138" y="340"/>
                </a:cxn>
                <a:cxn ang="0">
                  <a:pos x="185" y="382"/>
                </a:cxn>
                <a:cxn ang="0">
                  <a:pos x="153" y="392"/>
                </a:cxn>
                <a:cxn ang="0">
                  <a:pos x="164" y="416"/>
                </a:cxn>
                <a:cxn ang="0">
                  <a:pos x="243" y="442"/>
                </a:cxn>
                <a:cxn ang="0">
                  <a:pos x="184" y="486"/>
                </a:cxn>
                <a:cxn ang="0">
                  <a:pos x="211" y="506"/>
                </a:cxn>
                <a:cxn ang="0">
                  <a:pos x="210" y="513"/>
                </a:cxn>
                <a:cxn ang="0">
                  <a:pos x="250" y="547"/>
                </a:cxn>
                <a:cxn ang="0">
                  <a:pos x="326" y="549"/>
                </a:cxn>
                <a:cxn ang="0">
                  <a:pos x="326" y="511"/>
                </a:cxn>
                <a:cxn ang="0">
                  <a:pos x="365" y="552"/>
                </a:cxn>
                <a:cxn ang="0">
                  <a:pos x="335" y="475"/>
                </a:cxn>
                <a:cxn ang="0">
                  <a:pos x="330" y="430"/>
                </a:cxn>
                <a:cxn ang="0">
                  <a:pos x="368" y="497"/>
                </a:cxn>
                <a:cxn ang="0">
                  <a:pos x="405" y="533"/>
                </a:cxn>
                <a:cxn ang="0">
                  <a:pos x="398" y="415"/>
                </a:cxn>
                <a:cxn ang="0">
                  <a:pos x="421" y="461"/>
                </a:cxn>
                <a:cxn ang="0">
                  <a:pos x="435" y="416"/>
                </a:cxn>
                <a:cxn ang="0">
                  <a:pos x="420" y="360"/>
                </a:cxn>
                <a:cxn ang="0">
                  <a:pos x="432" y="284"/>
                </a:cxn>
                <a:cxn ang="0">
                  <a:pos x="431" y="321"/>
                </a:cxn>
                <a:cxn ang="0">
                  <a:pos x="455" y="407"/>
                </a:cxn>
                <a:cxn ang="0">
                  <a:pos x="486" y="303"/>
                </a:cxn>
                <a:cxn ang="0">
                  <a:pos x="513" y="310"/>
                </a:cxn>
                <a:cxn ang="0">
                  <a:pos x="602" y="231"/>
                </a:cxn>
                <a:cxn ang="0">
                  <a:pos x="588" y="170"/>
                </a:cxn>
                <a:cxn ang="0">
                  <a:pos x="551" y="135"/>
                </a:cxn>
                <a:cxn ang="0">
                  <a:pos x="535" y="176"/>
                </a:cxn>
                <a:cxn ang="0">
                  <a:pos x="539" y="141"/>
                </a:cxn>
                <a:cxn ang="0">
                  <a:pos x="507" y="93"/>
                </a:cxn>
                <a:cxn ang="0">
                  <a:pos x="468" y="127"/>
                </a:cxn>
                <a:cxn ang="0">
                  <a:pos x="481" y="96"/>
                </a:cxn>
                <a:cxn ang="0">
                  <a:pos x="481" y="33"/>
                </a:cxn>
                <a:cxn ang="0">
                  <a:pos x="104" y="0"/>
                </a:cxn>
                <a:cxn ang="0">
                  <a:pos x="99" y="0"/>
                </a:cxn>
                <a:cxn ang="0">
                  <a:pos x="2" y="0"/>
                </a:cxn>
              </a:cxnLst>
              <a:rect l="0" t="0" r="r" b="b"/>
              <a:pathLst>
                <a:path w="603" h="558">
                  <a:moveTo>
                    <a:pt x="3" y="21"/>
                  </a:moveTo>
                  <a:lnTo>
                    <a:pt x="23" y="26"/>
                  </a:lnTo>
                  <a:lnTo>
                    <a:pt x="25" y="32"/>
                  </a:lnTo>
                  <a:lnTo>
                    <a:pt x="22" y="39"/>
                  </a:lnTo>
                  <a:lnTo>
                    <a:pt x="1" y="42"/>
                  </a:lnTo>
                  <a:lnTo>
                    <a:pt x="12" y="52"/>
                  </a:lnTo>
                  <a:lnTo>
                    <a:pt x="9" y="57"/>
                  </a:lnTo>
                  <a:lnTo>
                    <a:pt x="18" y="69"/>
                  </a:lnTo>
                  <a:lnTo>
                    <a:pt x="34" y="103"/>
                  </a:lnTo>
                  <a:lnTo>
                    <a:pt x="55" y="117"/>
                  </a:lnTo>
                  <a:lnTo>
                    <a:pt x="59" y="124"/>
                  </a:lnTo>
                  <a:lnTo>
                    <a:pt x="88" y="118"/>
                  </a:lnTo>
                  <a:lnTo>
                    <a:pt x="105" y="128"/>
                  </a:lnTo>
                  <a:lnTo>
                    <a:pt x="126" y="104"/>
                  </a:lnTo>
                  <a:lnTo>
                    <a:pt x="120" y="129"/>
                  </a:lnTo>
                  <a:lnTo>
                    <a:pt x="103" y="142"/>
                  </a:lnTo>
                  <a:lnTo>
                    <a:pt x="81" y="144"/>
                  </a:lnTo>
                  <a:lnTo>
                    <a:pt x="80" y="149"/>
                  </a:lnTo>
                  <a:lnTo>
                    <a:pt x="64" y="155"/>
                  </a:lnTo>
                  <a:lnTo>
                    <a:pt x="45" y="146"/>
                  </a:lnTo>
                  <a:lnTo>
                    <a:pt x="39" y="152"/>
                  </a:lnTo>
                  <a:lnTo>
                    <a:pt x="38" y="161"/>
                  </a:lnTo>
                  <a:lnTo>
                    <a:pt x="40" y="168"/>
                  </a:lnTo>
                  <a:lnTo>
                    <a:pt x="39" y="178"/>
                  </a:lnTo>
                  <a:lnTo>
                    <a:pt x="48" y="189"/>
                  </a:lnTo>
                  <a:lnTo>
                    <a:pt x="56" y="188"/>
                  </a:lnTo>
                  <a:lnTo>
                    <a:pt x="60" y="195"/>
                  </a:lnTo>
                  <a:lnTo>
                    <a:pt x="70" y="189"/>
                  </a:lnTo>
                  <a:lnTo>
                    <a:pt x="72" y="200"/>
                  </a:lnTo>
                  <a:lnTo>
                    <a:pt x="77" y="209"/>
                  </a:lnTo>
                  <a:lnTo>
                    <a:pt x="76" y="212"/>
                  </a:lnTo>
                  <a:lnTo>
                    <a:pt x="83" y="233"/>
                  </a:lnTo>
                  <a:lnTo>
                    <a:pt x="88" y="224"/>
                  </a:lnTo>
                  <a:lnTo>
                    <a:pt x="98" y="212"/>
                  </a:lnTo>
                  <a:lnTo>
                    <a:pt x="108" y="209"/>
                  </a:lnTo>
                  <a:lnTo>
                    <a:pt x="110" y="200"/>
                  </a:lnTo>
                  <a:lnTo>
                    <a:pt x="109" y="193"/>
                  </a:lnTo>
                  <a:lnTo>
                    <a:pt x="116" y="183"/>
                  </a:lnTo>
                  <a:lnTo>
                    <a:pt x="135" y="193"/>
                  </a:lnTo>
                  <a:lnTo>
                    <a:pt x="143" y="192"/>
                  </a:lnTo>
                  <a:lnTo>
                    <a:pt x="132" y="203"/>
                  </a:lnTo>
                  <a:lnTo>
                    <a:pt x="130" y="209"/>
                  </a:lnTo>
                  <a:lnTo>
                    <a:pt x="129" y="225"/>
                  </a:lnTo>
                  <a:lnTo>
                    <a:pt x="132" y="225"/>
                  </a:lnTo>
                  <a:lnTo>
                    <a:pt x="138" y="236"/>
                  </a:lnTo>
                  <a:lnTo>
                    <a:pt x="146" y="233"/>
                  </a:lnTo>
                  <a:lnTo>
                    <a:pt x="156" y="221"/>
                  </a:lnTo>
                  <a:lnTo>
                    <a:pt x="158" y="204"/>
                  </a:lnTo>
                  <a:lnTo>
                    <a:pt x="168" y="197"/>
                  </a:lnTo>
                  <a:lnTo>
                    <a:pt x="170" y="181"/>
                  </a:lnTo>
                  <a:lnTo>
                    <a:pt x="175" y="172"/>
                  </a:lnTo>
                  <a:lnTo>
                    <a:pt x="177" y="181"/>
                  </a:lnTo>
                  <a:lnTo>
                    <a:pt x="170" y="208"/>
                  </a:lnTo>
                  <a:lnTo>
                    <a:pt x="174" y="211"/>
                  </a:lnTo>
                  <a:lnTo>
                    <a:pt x="191" y="205"/>
                  </a:lnTo>
                  <a:lnTo>
                    <a:pt x="193" y="192"/>
                  </a:lnTo>
                  <a:lnTo>
                    <a:pt x="194" y="189"/>
                  </a:lnTo>
                  <a:lnTo>
                    <a:pt x="218" y="183"/>
                  </a:lnTo>
                  <a:lnTo>
                    <a:pt x="215" y="200"/>
                  </a:lnTo>
                  <a:lnTo>
                    <a:pt x="229" y="209"/>
                  </a:lnTo>
                  <a:lnTo>
                    <a:pt x="276" y="203"/>
                  </a:lnTo>
                  <a:lnTo>
                    <a:pt x="277" y="206"/>
                  </a:lnTo>
                  <a:lnTo>
                    <a:pt x="272" y="211"/>
                  </a:lnTo>
                  <a:lnTo>
                    <a:pt x="260" y="216"/>
                  </a:lnTo>
                  <a:lnTo>
                    <a:pt x="222" y="216"/>
                  </a:lnTo>
                  <a:lnTo>
                    <a:pt x="220" y="224"/>
                  </a:lnTo>
                  <a:lnTo>
                    <a:pt x="208" y="224"/>
                  </a:lnTo>
                  <a:lnTo>
                    <a:pt x="208" y="232"/>
                  </a:lnTo>
                  <a:lnTo>
                    <a:pt x="213" y="237"/>
                  </a:lnTo>
                  <a:lnTo>
                    <a:pt x="227" y="244"/>
                  </a:lnTo>
                  <a:lnTo>
                    <a:pt x="259" y="243"/>
                  </a:lnTo>
                  <a:lnTo>
                    <a:pt x="266" y="236"/>
                  </a:lnTo>
                  <a:lnTo>
                    <a:pt x="312" y="231"/>
                  </a:lnTo>
                  <a:lnTo>
                    <a:pt x="324" y="222"/>
                  </a:lnTo>
                  <a:lnTo>
                    <a:pt x="315" y="241"/>
                  </a:lnTo>
                  <a:lnTo>
                    <a:pt x="313" y="243"/>
                  </a:lnTo>
                  <a:lnTo>
                    <a:pt x="275" y="247"/>
                  </a:lnTo>
                  <a:lnTo>
                    <a:pt x="242" y="258"/>
                  </a:lnTo>
                  <a:lnTo>
                    <a:pt x="173" y="265"/>
                  </a:lnTo>
                  <a:lnTo>
                    <a:pt x="154" y="292"/>
                  </a:lnTo>
                  <a:lnTo>
                    <a:pt x="138" y="298"/>
                  </a:lnTo>
                  <a:lnTo>
                    <a:pt x="127" y="313"/>
                  </a:lnTo>
                  <a:lnTo>
                    <a:pt x="130" y="325"/>
                  </a:lnTo>
                  <a:lnTo>
                    <a:pt x="138" y="340"/>
                  </a:lnTo>
                  <a:lnTo>
                    <a:pt x="145" y="359"/>
                  </a:lnTo>
                  <a:lnTo>
                    <a:pt x="163" y="356"/>
                  </a:lnTo>
                  <a:lnTo>
                    <a:pt x="183" y="371"/>
                  </a:lnTo>
                  <a:lnTo>
                    <a:pt x="185" y="382"/>
                  </a:lnTo>
                  <a:lnTo>
                    <a:pt x="163" y="380"/>
                  </a:lnTo>
                  <a:lnTo>
                    <a:pt x="156" y="373"/>
                  </a:lnTo>
                  <a:lnTo>
                    <a:pt x="151" y="377"/>
                  </a:lnTo>
                  <a:lnTo>
                    <a:pt x="153" y="392"/>
                  </a:lnTo>
                  <a:lnTo>
                    <a:pt x="158" y="404"/>
                  </a:lnTo>
                  <a:lnTo>
                    <a:pt x="165" y="404"/>
                  </a:lnTo>
                  <a:lnTo>
                    <a:pt x="163" y="410"/>
                  </a:lnTo>
                  <a:lnTo>
                    <a:pt x="164" y="416"/>
                  </a:lnTo>
                  <a:lnTo>
                    <a:pt x="170" y="426"/>
                  </a:lnTo>
                  <a:lnTo>
                    <a:pt x="193" y="420"/>
                  </a:lnTo>
                  <a:lnTo>
                    <a:pt x="201" y="427"/>
                  </a:lnTo>
                  <a:lnTo>
                    <a:pt x="243" y="442"/>
                  </a:lnTo>
                  <a:lnTo>
                    <a:pt x="238" y="448"/>
                  </a:lnTo>
                  <a:lnTo>
                    <a:pt x="178" y="457"/>
                  </a:lnTo>
                  <a:lnTo>
                    <a:pt x="178" y="472"/>
                  </a:lnTo>
                  <a:lnTo>
                    <a:pt x="184" y="486"/>
                  </a:lnTo>
                  <a:lnTo>
                    <a:pt x="193" y="491"/>
                  </a:lnTo>
                  <a:lnTo>
                    <a:pt x="199" y="505"/>
                  </a:lnTo>
                  <a:lnTo>
                    <a:pt x="205" y="509"/>
                  </a:lnTo>
                  <a:lnTo>
                    <a:pt x="211" y="506"/>
                  </a:lnTo>
                  <a:lnTo>
                    <a:pt x="212" y="497"/>
                  </a:lnTo>
                  <a:lnTo>
                    <a:pt x="216" y="500"/>
                  </a:lnTo>
                  <a:lnTo>
                    <a:pt x="216" y="506"/>
                  </a:lnTo>
                  <a:lnTo>
                    <a:pt x="210" y="513"/>
                  </a:lnTo>
                  <a:lnTo>
                    <a:pt x="218" y="523"/>
                  </a:lnTo>
                  <a:lnTo>
                    <a:pt x="223" y="537"/>
                  </a:lnTo>
                  <a:lnTo>
                    <a:pt x="242" y="537"/>
                  </a:lnTo>
                  <a:lnTo>
                    <a:pt x="250" y="547"/>
                  </a:lnTo>
                  <a:lnTo>
                    <a:pt x="269" y="549"/>
                  </a:lnTo>
                  <a:lnTo>
                    <a:pt x="290" y="558"/>
                  </a:lnTo>
                  <a:lnTo>
                    <a:pt x="324" y="558"/>
                  </a:lnTo>
                  <a:lnTo>
                    <a:pt x="326" y="549"/>
                  </a:lnTo>
                  <a:lnTo>
                    <a:pt x="323" y="532"/>
                  </a:lnTo>
                  <a:lnTo>
                    <a:pt x="307" y="523"/>
                  </a:lnTo>
                  <a:lnTo>
                    <a:pt x="299" y="511"/>
                  </a:lnTo>
                  <a:lnTo>
                    <a:pt x="326" y="511"/>
                  </a:lnTo>
                  <a:lnTo>
                    <a:pt x="339" y="515"/>
                  </a:lnTo>
                  <a:lnTo>
                    <a:pt x="347" y="532"/>
                  </a:lnTo>
                  <a:lnTo>
                    <a:pt x="360" y="539"/>
                  </a:lnTo>
                  <a:lnTo>
                    <a:pt x="365" y="552"/>
                  </a:lnTo>
                  <a:lnTo>
                    <a:pt x="367" y="545"/>
                  </a:lnTo>
                  <a:lnTo>
                    <a:pt x="350" y="501"/>
                  </a:lnTo>
                  <a:lnTo>
                    <a:pt x="339" y="486"/>
                  </a:lnTo>
                  <a:lnTo>
                    <a:pt x="335" y="475"/>
                  </a:lnTo>
                  <a:lnTo>
                    <a:pt x="322" y="447"/>
                  </a:lnTo>
                  <a:lnTo>
                    <a:pt x="323" y="426"/>
                  </a:lnTo>
                  <a:lnTo>
                    <a:pt x="328" y="424"/>
                  </a:lnTo>
                  <a:lnTo>
                    <a:pt x="330" y="430"/>
                  </a:lnTo>
                  <a:lnTo>
                    <a:pt x="339" y="457"/>
                  </a:lnTo>
                  <a:lnTo>
                    <a:pt x="346" y="469"/>
                  </a:lnTo>
                  <a:lnTo>
                    <a:pt x="367" y="486"/>
                  </a:lnTo>
                  <a:lnTo>
                    <a:pt x="368" y="497"/>
                  </a:lnTo>
                  <a:lnTo>
                    <a:pt x="384" y="532"/>
                  </a:lnTo>
                  <a:lnTo>
                    <a:pt x="394" y="544"/>
                  </a:lnTo>
                  <a:lnTo>
                    <a:pt x="401" y="545"/>
                  </a:lnTo>
                  <a:lnTo>
                    <a:pt x="405" y="533"/>
                  </a:lnTo>
                  <a:lnTo>
                    <a:pt x="412" y="483"/>
                  </a:lnTo>
                  <a:lnTo>
                    <a:pt x="395" y="451"/>
                  </a:lnTo>
                  <a:lnTo>
                    <a:pt x="394" y="436"/>
                  </a:lnTo>
                  <a:lnTo>
                    <a:pt x="398" y="415"/>
                  </a:lnTo>
                  <a:lnTo>
                    <a:pt x="401" y="416"/>
                  </a:lnTo>
                  <a:lnTo>
                    <a:pt x="403" y="426"/>
                  </a:lnTo>
                  <a:lnTo>
                    <a:pt x="417" y="447"/>
                  </a:lnTo>
                  <a:lnTo>
                    <a:pt x="421" y="461"/>
                  </a:lnTo>
                  <a:lnTo>
                    <a:pt x="436" y="461"/>
                  </a:lnTo>
                  <a:lnTo>
                    <a:pt x="436" y="451"/>
                  </a:lnTo>
                  <a:lnTo>
                    <a:pt x="438" y="434"/>
                  </a:lnTo>
                  <a:lnTo>
                    <a:pt x="435" y="416"/>
                  </a:lnTo>
                  <a:lnTo>
                    <a:pt x="423" y="407"/>
                  </a:lnTo>
                  <a:lnTo>
                    <a:pt x="425" y="396"/>
                  </a:lnTo>
                  <a:lnTo>
                    <a:pt x="420" y="376"/>
                  </a:lnTo>
                  <a:lnTo>
                    <a:pt x="420" y="360"/>
                  </a:lnTo>
                  <a:lnTo>
                    <a:pt x="421" y="348"/>
                  </a:lnTo>
                  <a:lnTo>
                    <a:pt x="421" y="329"/>
                  </a:lnTo>
                  <a:lnTo>
                    <a:pt x="427" y="312"/>
                  </a:lnTo>
                  <a:lnTo>
                    <a:pt x="432" y="284"/>
                  </a:lnTo>
                  <a:lnTo>
                    <a:pt x="436" y="280"/>
                  </a:lnTo>
                  <a:lnTo>
                    <a:pt x="436" y="287"/>
                  </a:lnTo>
                  <a:lnTo>
                    <a:pt x="433" y="298"/>
                  </a:lnTo>
                  <a:lnTo>
                    <a:pt x="431" y="321"/>
                  </a:lnTo>
                  <a:lnTo>
                    <a:pt x="436" y="334"/>
                  </a:lnTo>
                  <a:lnTo>
                    <a:pt x="436" y="361"/>
                  </a:lnTo>
                  <a:lnTo>
                    <a:pt x="438" y="380"/>
                  </a:lnTo>
                  <a:lnTo>
                    <a:pt x="455" y="407"/>
                  </a:lnTo>
                  <a:lnTo>
                    <a:pt x="460" y="404"/>
                  </a:lnTo>
                  <a:lnTo>
                    <a:pt x="475" y="367"/>
                  </a:lnTo>
                  <a:lnTo>
                    <a:pt x="489" y="345"/>
                  </a:lnTo>
                  <a:lnTo>
                    <a:pt x="486" y="303"/>
                  </a:lnTo>
                  <a:lnTo>
                    <a:pt x="486" y="291"/>
                  </a:lnTo>
                  <a:lnTo>
                    <a:pt x="496" y="300"/>
                  </a:lnTo>
                  <a:lnTo>
                    <a:pt x="498" y="329"/>
                  </a:lnTo>
                  <a:lnTo>
                    <a:pt x="513" y="310"/>
                  </a:lnTo>
                  <a:lnTo>
                    <a:pt x="511" y="307"/>
                  </a:lnTo>
                  <a:lnTo>
                    <a:pt x="512" y="292"/>
                  </a:lnTo>
                  <a:lnTo>
                    <a:pt x="565" y="267"/>
                  </a:lnTo>
                  <a:lnTo>
                    <a:pt x="602" y="231"/>
                  </a:lnTo>
                  <a:lnTo>
                    <a:pt x="603" y="204"/>
                  </a:lnTo>
                  <a:lnTo>
                    <a:pt x="600" y="195"/>
                  </a:lnTo>
                  <a:lnTo>
                    <a:pt x="592" y="184"/>
                  </a:lnTo>
                  <a:lnTo>
                    <a:pt x="588" y="170"/>
                  </a:lnTo>
                  <a:lnTo>
                    <a:pt x="571" y="146"/>
                  </a:lnTo>
                  <a:lnTo>
                    <a:pt x="560" y="123"/>
                  </a:lnTo>
                  <a:lnTo>
                    <a:pt x="552" y="128"/>
                  </a:lnTo>
                  <a:lnTo>
                    <a:pt x="551" y="135"/>
                  </a:lnTo>
                  <a:lnTo>
                    <a:pt x="549" y="145"/>
                  </a:lnTo>
                  <a:lnTo>
                    <a:pt x="549" y="156"/>
                  </a:lnTo>
                  <a:lnTo>
                    <a:pt x="545" y="165"/>
                  </a:lnTo>
                  <a:lnTo>
                    <a:pt x="535" y="176"/>
                  </a:lnTo>
                  <a:lnTo>
                    <a:pt x="534" y="168"/>
                  </a:lnTo>
                  <a:lnTo>
                    <a:pt x="540" y="162"/>
                  </a:lnTo>
                  <a:lnTo>
                    <a:pt x="538" y="150"/>
                  </a:lnTo>
                  <a:lnTo>
                    <a:pt x="539" y="141"/>
                  </a:lnTo>
                  <a:lnTo>
                    <a:pt x="538" y="130"/>
                  </a:lnTo>
                  <a:lnTo>
                    <a:pt x="529" y="123"/>
                  </a:lnTo>
                  <a:lnTo>
                    <a:pt x="519" y="103"/>
                  </a:lnTo>
                  <a:lnTo>
                    <a:pt x="507" y="93"/>
                  </a:lnTo>
                  <a:lnTo>
                    <a:pt x="502" y="92"/>
                  </a:lnTo>
                  <a:lnTo>
                    <a:pt x="489" y="107"/>
                  </a:lnTo>
                  <a:lnTo>
                    <a:pt x="479" y="107"/>
                  </a:lnTo>
                  <a:lnTo>
                    <a:pt x="468" y="127"/>
                  </a:lnTo>
                  <a:lnTo>
                    <a:pt x="464" y="128"/>
                  </a:lnTo>
                  <a:lnTo>
                    <a:pt x="464" y="115"/>
                  </a:lnTo>
                  <a:lnTo>
                    <a:pt x="470" y="102"/>
                  </a:lnTo>
                  <a:lnTo>
                    <a:pt x="481" y="96"/>
                  </a:lnTo>
                  <a:lnTo>
                    <a:pt x="487" y="60"/>
                  </a:lnTo>
                  <a:lnTo>
                    <a:pt x="496" y="32"/>
                  </a:lnTo>
                  <a:lnTo>
                    <a:pt x="496" y="27"/>
                  </a:lnTo>
                  <a:lnTo>
                    <a:pt x="481" y="33"/>
                  </a:lnTo>
                  <a:lnTo>
                    <a:pt x="481" y="28"/>
                  </a:lnTo>
                  <a:lnTo>
                    <a:pt x="491" y="17"/>
                  </a:lnTo>
                  <a:lnTo>
                    <a:pt x="487" y="0"/>
                  </a:lnTo>
                  <a:lnTo>
                    <a:pt x="104" y="0"/>
                  </a:lnTo>
                  <a:lnTo>
                    <a:pt x="110" y="9"/>
                  </a:lnTo>
                  <a:lnTo>
                    <a:pt x="111" y="15"/>
                  </a:lnTo>
                  <a:lnTo>
                    <a:pt x="102" y="1"/>
                  </a:lnTo>
                  <a:lnTo>
                    <a:pt x="99" y="0"/>
                  </a:lnTo>
                  <a:lnTo>
                    <a:pt x="78" y="0"/>
                  </a:lnTo>
                  <a:lnTo>
                    <a:pt x="75" y="2"/>
                  </a:lnTo>
                  <a:lnTo>
                    <a:pt x="72" y="0"/>
                  </a:lnTo>
                  <a:lnTo>
                    <a:pt x="2" y="0"/>
                  </a:lnTo>
                  <a:lnTo>
                    <a:pt x="0" y="7"/>
                  </a:lnTo>
                  <a:lnTo>
                    <a:pt x="3" y="21"/>
                  </a:ln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 sz="1950" dirty="0">
                <a:latin typeface="Raleway Light"/>
              </a:endParaRPr>
            </a:p>
          </p:txBody>
        </p:sp>
        <p:sp>
          <p:nvSpPr>
            <p:cNvPr id="190" name="Freeform 308">
              <a:extLst>
                <a:ext uri="{FF2B5EF4-FFF2-40B4-BE49-F238E27FC236}">
                  <a16:creationId xmlns:a16="http://schemas.microsoft.com/office/drawing/2014/main" id="{70684992-DD36-2167-F538-F3AEDB597F5F}"/>
                </a:ext>
              </a:extLst>
            </p:cNvPr>
            <p:cNvSpPr>
              <a:spLocks noChangeAspect="1"/>
            </p:cNvSpPr>
            <p:nvPr/>
          </p:nvSpPr>
          <p:spPr bwMode="gray">
            <a:xfrm>
              <a:off x="3090489" y="945217"/>
              <a:ext cx="561615" cy="508530"/>
            </a:xfrm>
            <a:custGeom>
              <a:avLst/>
              <a:gdLst/>
              <a:ahLst/>
              <a:cxnLst>
                <a:cxn ang="0">
                  <a:pos x="181" y="70"/>
                </a:cxn>
                <a:cxn ang="0">
                  <a:pos x="284" y="215"/>
                </a:cxn>
                <a:cxn ang="0">
                  <a:pos x="322" y="275"/>
                </a:cxn>
                <a:cxn ang="0">
                  <a:pos x="270" y="271"/>
                </a:cxn>
                <a:cxn ang="0">
                  <a:pos x="419" y="334"/>
                </a:cxn>
                <a:cxn ang="0">
                  <a:pos x="416" y="370"/>
                </a:cxn>
                <a:cxn ang="0">
                  <a:pos x="402" y="402"/>
                </a:cxn>
                <a:cxn ang="0">
                  <a:pos x="243" y="332"/>
                </a:cxn>
                <a:cxn ang="0">
                  <a:pos x="144" y="436"/>
                </a:cxn>
                <a:cxn ang="0">
                  <a:pos x="140" y="531"/>
                </a:cxn>
                <a:cxn ang="0">
                  <a:pos x="192" y="511"/>
                </a:cxn>
                <a:cxn ang="0">
                  <a:pos x="221" y="553"/>
                </a:cxn>
                <a:cxn ang="0">
                  <a:pos x="264" y="454"/>
                </a:cxn>
                <a:cxn ang="0">
                  <a:pos x="278" y="529"/>
                </a:cxn>
                <a:cxn ang="0">
                  <a:pos x="246" y="561"/>
                </a:cxn>
                <a:cxn ang="0">
                  <a:pos x="230" y="609"/>
                </a:cxn>
                <a:cxn ang="0">
                  <a:pos x="227" y="620"/>
                </a:cxn>
                <a:cxn ang="0">
                  <a:pos x="267" y="650"/>
                </a:cxn>
                <a:cxn ang="0">
                  <a:pos x="351" y="657"/>
                </a:cxn>
                <a:cxn ang="0">
                  <a:pos x="378" y="623"/>
                </a:cxn>
                <a:cxn ang="0">
                  <a:pos x="335" y="739"/>
                </a:cxn>
                <a:cxn ang="0">
                  <a:pos x="233" y="736"/>
                </a:cxn>
                <a:cxn ang="0">
                  <a:pos x="168" y="622"/>
                </a:cxn>
                <a:cxn ang="0">
                  <a:pos x="88" y="693"/>
                </a:cxn>
                <a:cxn ang="0">
                  <a:pos x="145" y="753"/>
                </a:cxn>
                <a:cxn ang="0">
                  <a:pos x="147" y="801"/>
                </a:cxn>
                <a:cxn ang="0">
                  <a:pos x="92" y="819"/>
                </a:cxn>
                <a:cxn ang="0">
                  <a:pos x="6" y="903"/>
                </a:cxn>
                <a:cxn ang="0">
                  <a:pos x="45" y="897"/>
                </a:cxn>
                <a:cxn ang="0">
                  <a:pos x="108" y="964"/>
                </a:cxn>
                <a:cxn ang="0">
                  <a:pos x="190" y="995"/>
                </a:cxn>
                <a:cxn ang="0">
                  <a:pos x="286" y="925"/>
                </a:cxn>
                <a:cxn ang="0">
                  <a:pos x="399" y="979"/>
                </a:cxn>
                <a:cxn ang="0">
                  <a:pos x="456" y="958"/>
                </a:cxn>
                <a:cxn ang="0">
                  <a:pos x="581" y="943"/>
                </a:cxn>
                <a:cxn ang="0">
                  <a:pos x="595" y="865"/>
                </a:cxn>
                <a:cxn ang="0">
                  <a:pos x="570" y="792"/>
                </a:cxn>
                <a:cxn ang="0">
                  <a:pos x="423" y="805"/>
                </a:cxn>
                <a:cxn ang="0">
                  <a:pos x="498" y="773"/>
                </a:cxn>
                <a:cxn ang="0">
                  <a:pos x="652" y="694"/>
                </a:cxn>
                <a:cxn ang="0">
                  <a:pos x="622" y="596"/>
                </a:cxn>
                <a:cxn ang="0">
                  <a:pos x="768" y="555"/>
                </a:cxn>
                <a:cxn ang="0">
                  <a:pos x="775" y="468"/>
                </a:cxn>
                <a:cxn ang="0">
                  <a:pos x="813" y="411"/>
                </a:cxn>
                <a:cxn ang="0">
                  <a:pos x="757" y="319"/>
                </a:cxn>
                <a:cxn ang="0">
                  <a:pos x="645" y="291"/>
                </a:cxn>
                <a:cxn ang="0">
                  <a:pos x="715" y="247"/>
                </a:cxn>
                <a:cxn ang="0">
                  <a:pos x="828" y="274"/>
                </a:cxn>
                <a:cxn ang="0">
                  <a:pos x="650" y="222"/>
                </a:cxn>
                <a:cxn ang="0">
                  <a:pos x="746" y="209"/>
                </a:cxn>
                <a:cxn ang="0">
                  <a:pos x="801" y="185"/>
                </a:cxn>
                <a:cxn ang="0">
                  <a:pos x="881" y="140"/>
                </a:cxn>
                <a:cxn ang="0">
                  <a:pos x="884" y="103"/>
                </a:cxn>
                <a:cxn ang="0">
                  <a:pos x="978" y="58"/>
                </a:cxn>
                <a:cxn ang="0">
                  <a:pos x="426" y="41"/>
                </a:cxn>
                <a:cxn ang="0">
                  <a:pos x="526" y="107"/>
                </a:cxn>
                <a:cxn ang="0">
                  <a:pos x="432" y="129"/>
                </a:cxn>
                <a:cxn ang="0">
                  <a:pos x="220" y="14"/>
                </a:cxn>
              </a:cxnLst>
              <a:rect l="0" t="0" r="r" b="b"/>
              <a:pathLst>
                <a:path w="1028" h="1037">
                  <a:moveTo>
                    <a:pt x="231" y="23"/>
                  </a:moveTo>
                  <a:lnTo>
                    <a:pt x="231" y="28"/>
                  </a:lnTo>
                  <a:lnTo>
                    <a:pt x="228" y="33"/>
                  </a:lnTo>
                  <a:lnTo>
                    <a:pt x="193" y="18"/>
                  </a:lnTo>
                  <a:lnTo>
                    <a:pt x="184" y="9"/>
                  </a:lnTo>
                  <a:lnTo>
                    <a:pt x="174" y="7"/>
                  </a:lnTo>
                  <a:lnTo>
                    <a:pt x="168" y="11"/>
                  </a:lnTo>
                  <a:lnTo>
                    <a:pt x="168" y="49"/>
                  </a:lnTo>
                  <a:lnTo>
                    <a:pt x="170" y="57"/>
                  </a:lnTo>
                  <a:lnTo>
                    <a:pt x="181" y="70"/>
                  </a:lnTo>
                  <a:lnTo>
                    <a:pt x="204" y="86"/>
                  </a:lnTo>
                  <a:lnTo>
                    <a:pt x="217" y="87"/>
                  </a:lnTo>
                  <a:lnTo>
                    <a:pt x="243" y="111"/>
                  </a:lnTo>
                  <a:lnTo>
                    <a:pt x="247" y="120"/>
                  </a:lnTo>
                  <a:lnTo>
                    <a:pt x="251" y="141"/>
                  </a:lnTo>
                  <a:lnTo>
                    <a:pt x="256" y="151"/>
                  </a:lnTo>
                  <a:lnTo>
                    <a:pt x="279" y="182"/>
                  </a:lnTo>
                  <a:lnTo>
                    <a:pt x="281" y="192"/>
                  </a:lnTo>
                  <a:lnTo>
                    <a:pt x="280" y="204"/>
                  </a:lnTo>
                  <a:lnTo>
                    <a:pt x="284" y="215"/>
                  </a:lnTo>
                  <a:lnTo>
                    <a:pt x="284" y="225"/>
                  </a:lnTo>
                  <a:lnTo>
                    <a:pt x="283" y="228"/>
                  </a:lnTo>
                  <a:lnTo>
                    <a:pt x="286" y="237"/>
                  </a:lnTo>
                  <a:lnTo>
                    <a:pt x="289" y="253"/>
                  </a:lnTo>
                  <a:lnTo>
                    <a:pt x="303" y="249"/>
                  </a:lnTo>
                  <a:lnTo>
                    <a:pt x="310" y="240"/>
                  </a:lnTo>
                  <a:lnTo>
                    <a:pt x="308" y="251"/>
                  </a:lnTo>
                  <a:lnTo>
                    <a:pt x="303" y="259"/>
                  </a:lnTo>
                  <a:lnTo>
                    <a:pt x="314" y="278"/>
                  </a:lnTo>
                  <a:lnTo>
                    <a:pt x="322" y="275"/>
                  </a:lnTo>
                  <a:lnTo>
                    <a:pt x="324" y="290"/>
                  </a:lnTo>
                  <a:lnTo>
                    <a:pt x="330" y="298"/>
                  </a:lnTo>
                  <a:lnTo>
                    <a:pt x="344" y="296"/>
                  </a:lnTo>
                  <a:lnTo>
                    <a:pt x="337" y="307"/>
                  </a:lnTo>
                  <a:lnTo>
                    <a:pt x="318" y="306"/>
                  </a:lnTo>
                  <a:lnTo>
                    <a:pt x="307" y="301"/>
                  </a:lnTo>
                  <a:lnTo>
                    <a:pt x="295" y="280"/>
                  </a:lnTo>
                  <a:lnTo>
                    <a:pt x="283" y="279"/>
                  </a:lnTo>
                  <a:lnTo>
                    <a:pt x="276" y="269"/>
                  </a:lnTo>
                  <a:lnTo>
                    <a:pt x="270" y="271"/>
                  </a:lnTo>
                  <a:lnTo>
                    <a:pt x="262" y="286"/>
                  </a:lnTo>
                  <a:lnTo>
                    <a:pt x="265" y="302"/>
                  </a:lnTo>
                  <a:lnTo>
                    <a:pt x="278" y="307"/>
                  </a:lnTo>
                  <a:lnTo>
                    <a:pt x="295" y="327"/>
                  </a:lnTo>
                  <a:lnTo>
                    <a:pt x="354" y="333"/>
                  </a:lnTo>
                  <a:lnTo>
                    <a:pt x="377" y="346"/>
                  </a:lnTo>
                  <a:lnTo>
                    <a:pt x="407" y="345"/>
                  </a:lnTo>
                  <a:lnTo>
                    <a:pt x="410" y="343"/>
                  </a:lnTo>
                  <a:lnTo>
                    <a:pt x="413" y="335"/>
                  </a:lnTo>
                  <a:lnTo>
                    <a:pt x="419" y="334"/>
                  </a:lnTo>
                  <a:lnTo>
                    <a:pt x="434" y="316"/>
                  </a:lnTo>
                  <a:lnTo>
                    <a:pt x="442" y="313"/>
                  </a:lnTo>
                  <a:lnTo>
                    <a:pt x="442" y="316"/>
                  </a:lnTo>
                  <a:lnTo>
                    <a:pt x="434" y="332"/>
                  </a:lnTo>
                  <a:lnTo>
                    <a:pt x="431" y="349"/>
                  </a:lnTo>
                  <a:lnTo>
                    <a:pt x="434" y="353"/>
                  </a:lnTo>
                  <a:lnTo>
                    <a:pt x="427" y="361"/>
                  </a:lnTo>
                  <a:lnTo>
                    <a:pt x="424" y="360"/>
                  </a:lnTo>
                  <a:lnTo>
                    <a:pt x="421" y="367"/>
                  </a:lnTo>
                  <a:lnTo>
                    <a:pt x="416" y="370"/>
                  </a:lnTo>
                  <a:lnTo>
                    <a:pt x="408" y="357"/>
                  </a:lnTo>
                  <a:lnTo>
                    <a:pt x="398" y="364"/>
                  </a:lnTo>
                  <a:lnTo>
                    <a:pt x="355" y="357"/>
                  </a:lnTo>
                  <a:lnTo>
                    <a:pt x="348" y="366"/>
                  </a:lnTo>
                  <a:lnTo>
                    <a:pt x="351" y="375"/>
                  </a:lnTo>
                  <a:lnTo>
                    <a:pt x="364" y="384"/>
                  </a:lnTo>
                  <a:lnTo>
                    <a:pt x="373" y="386"/>
                  </a:lnTo>
                  <a:lnTo>
                    <a:pt x="377" y="393"/>
                  </a:lnTo>
                  <a:lnTo>
                    <a:pt x="405" y="394"/>
                  </a:lnTo>
                  <a:lnTo>
                    <a:pt x="402" y="402"/>
                  </a:lnTo>
                  <a:lnTo>
                    <a:pt x="388" y="402"/>
                  </a:lnTo>
                  <a:lnTo>
                    <a:pt x="402" y="431"/>
                  </a:lnTo>
                  <a:lnTo>
                    <a:pt x="399" y="437"/>
                  </a:lnTo>
                  <a:lnTo>
                    <a:pt x="380" y="426"/>
                  </a:lnTo>
                  <a:lnTo>
                    <a:pt x="377" y="418"/>
                  </a:lnTo>
                  <a:lnTo>
                    <a:pt x="367" y="400"/>
                  </a:lnTo>
                  <a:lnTo>
                    <a:pt x="356" y="399"/>
                  </a:lnTo>
                  <a:lnTo>
                    <a:pt x="313" y="353"/>
                  </a:lnTo>
                  <a:lnTo>
                    <a:pt x="270" y="345"/>
                  </a:lnTo>
                  <a:lnTo>
                    <a:pt x="243" y="332"/>
                  </a:lnTo>
                  <a:lnTo>
                    <a:pt x="233" y="333"/>
                  </a:lnTo>
                  <a:lnTo>
                    <a:pt x="232" y="341"/>
                  </a:lnTo>
                  <a:lnTo>
                    <a:pt x="225" y="354"/>
                  </a:lnTo>
                  <a:lnTo>
                    <a:pt x="157" y="367"/>
                  </a:lnTo>
                  <a:lnTo>
                    <a:pt x="152" y="371"/>
                  </a:lnTo>
                  <a:lnTo>
                    <a:pt x="146" y="382"/>
                  </a:lnTo>
                  <a:lnTo>
                    <a:pt x="140" y="404"/>
                  </a:lnTo>
                  <a:lnTo>
                    <a:pt x="136" y="426"/>
                  </a:lnTo>
                  <a:lnTo>
                    <a:pt x="147" y="430"/>
                  </a:lnTo>
                  <a:lnTo>
                    <a:pt x="144" y="436"/>
                  </a:lnTo>
                  <a:lnTo>
                    <a:pt x="125" y="442"/>
                  </a:lnTo>
                  <a:lnTo>
                    <a:pt x="118" y="452"/>
                  </a:lnTo>
                  <a:lnTo>
                    <a:pt x="108" y="474"/>
                  </a:lnTo>
                  <a:lnTo>
                    <a:pt x="114" y="488"/>
                  </a:lnTo>
                  <a:lnTo>
                    <a:pt x="115" y="502"/>
                  </a:lnTo>
                  <a:lnTo>
                    <a:pt x="117" y="507"/>
                  </a:lnTo>
                  <a:lnTo>
                    <a:pt x="115" y="523"/>
                  </a:lnTo>
                  <a:lnTo>
                    <a:pt x="117" y="529"/>
                  </a:lnTo>
                  <a:lnTo>
                    <a:pt x="125" y="524"/>
                  </a:lnTo>
                  <a:lnTo>
                    <a:pt x="140" y="531"/>
                  </a:lnTo>
                  <a:lnTo>
                    <a:pt x="127" y="534"/>
                  </a:lnTo>
                  <a:lnTo>
                    <a:pt x="119" y="542"/>
                  </a:lnTo>
                  <a:lnTo>
                    <a:pt x="117" y="549"/>
                  </a:lnTo>
                  <a:lnTo>
                    <a:pt x="118" y="552"/>
                  </a:lnTo>
                  <a:lnTo>
                    <a:pt x="144" y="558"/>
                  </a:lnTo>
                  <a:lnTo>
                    <a:pt x="170" y="545"/>
                  </a:lnTo>
                  <a:lnTo>
                    <a:pt x="176" y="526"/>
                  </a:lnTo>
                  <a:lnTo>
                    <a:pt x="184" y="528"/>
                  </a:lnTo>
                  <a:lnTo>
                    <a:pt x="188" y="523"/>
                  </a:lnTo>
                  <a:lnTo>
                    <a:pt x="192" y="511"/>
                  </a:lnTo>
                  <a:lnTo>
                    <a:pt x="193" y="500"/>
                  </a:lnTo>
                  <a:lnTo>
                    <a:pt x="205" y="486"/>
                  </a:lnTo>
                  <a:lnTo>
                    <a:pt x="205" y="493"/>
                  </a:lnTo>
                  <a:lnTo>
                    <a:pt x="199" y="515"/>
                  </a:lnTo>
                  <a:lnTo>
                    <a:pt x="185" y="542"/>
                  </a:lnTo>
                  <a:lnTo>
                    <a:pt x="187" y="547"/>
                  </a:lnTo>
                  <a:lnTo>
                    <a:pt x="187" y="554"/>
                  </a:lnTo>
                  <a:lnTo>
                    <a:pt x="188" y="561"/>
                  </a:lnTo>
                  <a:lnTo>
                    <a:pt x="194" y="566"/>
                  </a:lnTo>
                  <a:lnTo>
                    <a:pt x="221" y="553"/>
                  </a:lnTo>
                  <a:lnTo>
                    <a:pt x="226" y="558"/>
                  </a:lnTo>
                  <a:lnTo>
                    <a:pt x="233" y="550"/>
                  </a:lnTo>
                  <a:lnTo>
                    <a:pt x="247" y="523"/>
                  </a:lnTo>
                  <a:lnTo>
                    <a:pt x="249" y="510"/>
                  </a:lnTo>
                  <a:lnTo>
                    <a:pt x="254" y="499"/>
                  </a:lnTo>
                  <a:lnTo>
                    <a:pt x="258" y="472"/>
                  </a:lnTo>
                  <a:lnTo>
                    <a:pt x="263" y="458"/>
                  </a:lnTo>
                  <a:lnTo>
                    <a:pt x="263" y="447"/>
                  </a:lnTo>
                  <a:lnTo>
                    <a:pt x="273" y="425"/>
                  </a:lnTo>
                  <a:lnTo>
                    <a:pt x="264" y="454"/>
                  </a:lnTo>
                  <a:lnTo>
                    <a:pt x="263" y="483"/>
                  </a:lnTo>
                  <a:lnTo>
                    <a:pt x="265" y="490"/>
                  </a:lnTo>
                  <a:lnTo>
                    <a:pt x="270" y="491"/>
                  </a:lnTo>
                  <a:lnTo>
                    <a:pt x="276" y="486"/>
                  </a:lnTo>
                  <a:lnTo>
                    <a:pt x="274" y="494"/>
                  </a:lnTo>
                  <a:lnTo>
                    <a:pt x="263" y="505"/>
                  </a:lnTo>
                  <a:lnTo>
                    <a:pt x="259" y="513"/>
                  </a:lnTo>
                  <a:lnTo>
                    <a:pt x="259" y="531"/>
                  </a:lnTo>
                  <a:lnTo>
                    <a:pt x="260" y="536"/>
                  </a:lnTo>
                  <a:lnTo>
                    <a:pt x="278" y="529"/>
                  </a:lnTo>
                  <a:lnTo>
                    <a:pt x="286" y="532"/>
                  </a:lnTo>
                  <a:lnTo>
                    <a:pt x="294" y="536"/>
                  </a:lnTo>
                  <a:lnTo>
                    <a:pt x="296" y="542"/>
                  </a:lnTo>
                  <a:lnTo>
                    <a:pt x="303" y="538"/>
                  </a:lnTo>
                  <a:lnTo>
                    <a:pt x="303" y="545"/>
                  </a:lnTo>
                  <a:lnTo>
                    <a:pt x="298" y="552"/>
                  </a:lnTo>
                  <a:lnTo>
                    <a:pt x="275" y="542"/>
                  </a:lnTo>
                  <a:lnTo>
                    <a:pt x="252" y="547"/>
                  </a:lnTo>
                  <a:lnTo>
                    <a:pt x="246" y="555"/>
                  </a:lnTo>
                  <a:lnTo>
                    <a:pt x="246" y="561"/>
                  </a:lnTo>
                  <a:lnTo>
                    <a:pt x="243" y="570"/>
                  </a:lnTo>
                  <a:lnTo>
                    <a:pt x="257" y="576"/>
                  </a:lnTo>
                  <a:lnTo>
                    <a:pt x="247" y="581"/>
                  </a:lnTo>
                  <a:lnTo>
                    <a:pt x="232" y="576"/>
                  </a:lnTo>
                  <a:lnTo>
                    <a:pt x="226" y="580"/>
                  </a:lnTo>
                  <a:lnTo>
                    <a:pt x="208" y="602"/>
                  </a:lnTo>
                  <a:lnTo>
                    <a:pt x="209" y="607"/>
                  </a:lnTo>
                  <a:lnTo>
                    <a:pt x="214" y="608"/>
                  </a:lnTo>
                  <a:lnTo>
                    <a:pt x="219" y="618"/>
                  </a:lnTo>
                  <a:lnTo>
                    <a:pt x="230" y="609"/>
                  </a:lnTo>
                  <a:lnTo>
                    <a:pt x="253" y="608"/>
                  </a:lnTo>
                  <a:lnTo>
                    <a:pt x="259" y="602"/>
                  </a:lnTo>
                  <a:lnTo>
                    <a:pt x="264" y="604"/>
                  </a:lnTo>
                  <a:lnTo>
                    <a:pt x="265" y="609"/>
                  </a:lnTo>
                  <a:lnTo>
                    <a:pt x="259" y="610"/>
                  </a:lnTo>
                  <a:lnTo>
                    <a:pt x="249" y="620"/>
                  </a:lnTo>
                  <a:lnTo>
                    <a:pt x="251" y="617"/>
                  </a:lnTo>
                  <a:lnTo>
                    <a:pt x="247" y="615"/>
                  </a:lnTo>
                  <a:lnTo>
                    <a:pt x="230" y="618"/>
                  </a:lnTo>
                  <a:lnTo>
                    <a:pt x="227" y="620"/>
                  </a:lnTo>
                  <a:lnTo>
                    <a:pt x="226" y="626"/>
                  </a:lnTo>
                  <a:lnTo>
                    <a:pt x="227" y="631"/>
                  </a:lnTo>
                  <a:lnTo>
                    <a:pt x="247" y="626"/>
                  </a:lnTo>
                  <a:lnTo>
                    <a:pt x="238" y="637"/>
                  </a:lnTo>
                  <a:lnTo>
                    <a:pt x="235" y="651"/>
                  </a:lnTo>
                  <a:lnTo>
                    <a:pt x="235" y="655"/>
                  </a:lnTo>
                  <a:lnTo>
                    <a:pt x="238" y="669"/>
                  </a:lnTo>
                  <a:lnTo>
                    <a:pt x="254" y="682"/>
                  </a:lnTo>
                  <a:lnTo>
                    <a:pt x="265" y="663"/>
                  </a:lnTo>
                  <a:lnTo>
                    <a:pt x="267" y="650"/>
                  </a:lnTo>
                  <a:lnTo>
                    <a:pt x="269" y="645"/>
                  </a:lnTo>
                  <a:lnTo>
                    <a:pt x="271" y="660"/>
                  </a:lnTo>
                  <a:lnTo>
                    <a:pt x="260" y="687"/>
                  </a:lnTo>
                  <a:lnTo>
                    <a:pt x="263" y="701"/>
                  </a:lnTo>
                  <a:lnTo>
                    <a:pt x="278" y="704"/>
                  </a:lnTo>
                  <a:lnTo>
                    <a:pt x="292" y="700"/>
                  </a:lnTo>
                  <a:lnTo>
                    <a:pt x="314" y="708"/>
                  </a:lnTo>
                  <a:lnTo>
                    <a:pt x="333" y="698"/>
                  </a:lnTo>
                  <a:lnTo>
                    <a:pt x="343" y="684"/>
                  </a:lnTo>
                  <a:lnTo>
                    <a:pt x="351" y="657"/>
                  </a:lnTo>
                  <a:lnTo>
                    <a:pt x="359" y="639"/>
                  </a:lnTo>
                  <a:lnTo>
                    <a:pt x="366" y="628"/>
                  </a:lnTo>
                  <a:lnTo>
                    <a:pt x="373" y="599"/>
                  </a:lnTo>
                  <a:lnTo>
                    <a:pt x="373" y="587"/>
                  </a:lnTo>
                  <a:lnTo>
                    <a:pt x="377" y="579"/>
                  </a:lnTo>
                  <a:lnTo>
                    <a:pt x="383" y="571"/>
                  </a:lnTo>
                  <a:lnTo>
                    <a:pt x="396" y="572"/>
                  </a:lnTo>
                  <a:lnTo>
                    <a:pt x="383" y="587"/>
                  </a:lnTo>
                  <a:lnTo>
                    <a:pt x="383" y="602"/>
                  </a:lnTo>
                  <a:lnTo>
                    <a:pt x="378" y="623"/>
                  </a:lnTo>
                  <a:lnTo>
                    <a:pt x="366" y="649"/>
                  </a:lnTo>
                  <a:lnTo>
                    <a:pt x="365" y="657"/>
                  </a:lnTo>
                  <a:lnTo>
                    <a:pt x="360" y="668"/>
                  </a:lnTo>
                  <a:lnTo>
                    <a:pt x="341" y="696"/>
                  </a:lnTo>
                  <a:lnTo>
                    <a:pt x="340" y="701"/>
                  </a:lnTo>
                  <a:lnTo>
                    <a:pt x="323" y="719"/>
                  </a:lnTo>
                  <a:lnTo>
                    <a:pt x="323" y="726"/>
                  </a:lnTo>
                  <a:lnTo>
                    <a:pt x="326" y="730"/>
                  </a:lnTo>
                  <a:lnTo>
                    <a:pt x="335" y="732"/>
                  </a:lnTo>
                  <a:lnTo>
                    <a:pt x="335" y="739"/>
                  </a:lnTo>
                  <a:lnTo>
                    <a:pt x="329" y="742"/>
                  </a:lnTo>
                  <a:lnTo>
                    <a:pt x="313" y="736"/>
                  </a:lnTo>
                  <a:lnTo>
                    <a:pt x="306" y="728"/>
                  </a:lnTo>
                  <a:lnTo>
                    <a:pt x="278" y="733"/>
                  </a:lnTo>
                  <a:lnTo>
                    <a:pt x="284" y="746"/>
                  </a:lnTo>
                  <a:lnTo>
                    <a:pt x="285" y="750"/>
                  </a:lnTo>
                  <a:lnTo>
                    <a:pt x="284" y="757"/>
                  </a:lnTo>
                  <a:lnTo>
                    <a:pt x="276" y="758"/>
                  </a:lnTo>
                  <a:lnTo>
                    <a:pt x="256" y="738"/>
                  </a:lnTo>
                  <a:lnTo>
                    <a:pt x="233" y="736"/>
                  </a:lnTo>
                  <a:lnTo>
                    <a:pt x="215" y="723"/>
                  </a:lnTo>
                  <a:lnTo>
                    <a:pt x="211" y="726"/>
                  </a:lnTo>
                  <a:lnTo>
                    <a:pt x="213" y="716"/>
                  </a:lnTo>
                  <a:lnTo>
                    <a:pt x="209" y="711"/>
                  </a:lnTo>
                  <a:lnTo>
                    <a:pt x="205" y="689"/>
                  </a:lnTo>
                  <a:lnTo>
                    <a:pt x="199" y="678"/>
                  </a:lnTo>
                  <a:lnTo>
                    <a:pt x="194" y="665"/>
                  </a:lnTo>
                  <a:lnTo>
                    <a:pt x="188" y="656"/>
                  </a:lnTo>
                  <a:lnTo>
                    <a:pt x="187" y="646"/>
                  </a:lnTo>
                  <a:lnTo>
                    <a:pt x="168" y="622"/>
                  </a:lnTo>
                  <a:lnTo>
                    <a:pt x="119" y="612"/>
                  </a:lnTo>
                  <a:lnTo>
                    <a:pt x="88" y="628"/>
                  </a:lnTo>
                  <a:lnTo>
                    <a:pt x="82" y="626"/>
                  </a:lnTo>
                  <a:lnTo>
                    <a:pt x="75" y="636"/>
                  </a:lnTo>
                  <a:lnTo>
                    <a:pt x="69" y="636"/>
                  </a:lnTo>
                  <a:lnTo>
                    <a:pt x="70" y="647"/>
                  </a:lnTo>
                  <a:lnTo>
                    <a:pt x="69" y="650"/>
                  </a:lnTo>
                  <a:lnTo>
                    <a:pt x="72" y="655"/>
                  </a:lnTo>
                  <a:lnTo>
                    <a:pt x="70" y="679"/>
                  </a:lnTo>
                  <a:lnTo>
                    <a:pt x="88" y="693"/>
                  </a:lnTo>
                  <a:lnTo>
                    <a:pt x="88" y="699"/>
                  </a:lnTo>
                  <a:lnTo>
                    <a:pt x="99" y="714"/>
                  </a:lnTo>
                  <a:lnTo>
                    <a:pt x="101" y="716"/>
                  </a:lnTo>
                  <a:lnTo>
                    <a:pt x="98" y="735"/>
                  </a:lnTo>
                  <a:lnTo>
                    <a:pt x="102" y="743"/>
                  </a:lnTo>
                  <a:lnTo>
                    <a:pt x="103" y="750"/>
                  </a:lnTo>
                  <a:lnTo>
                    <a:pt x="120" y="757"/>
                  </a:lnTo>
                  <a:lnTo>
                    <a:pt x="131" y="748"/>
                  </a:lnTo>
                  <a:lnTo>
                    <a:pt x="144" y="748"/>
                  </a:lnTo>
                  <a:lnTo>
                    <a:pt x="145" y="753"/>
                  </a:lnTo>
                  <a:lnTo>
                    <a:pt x="127" y="768"/>
                  </a:lnTo>
                  <a:lnTo>
                    <a:pt x="128" y="770"/>
                  </a:lnTo>
                  <a:lnTo>
                    <a:pt x="139" y="773"/>
                  </a:lnTo>
                  <a:lnTo>
                    <a:pt x="139" y="776"/>
                  </a:lnTo>
                  <a:lnTo>
                    <a:pt x="129" y="781"/>
                  </a:lnTo>
                  <a:lnTo>
                    <a:pt x="129" y="790"/>
                  </a:lnTo>
                  <a:lnTo>
                    <a:pt x="130" y="793"/>
                  </a:lnTo>
                  <a:lnTo>
                    <a:pt x="134" y="790"/>
                  </a:lnTo>
                  <a:lnTo>
                    <a:pt x="152" y="796"/>
                  </a:lnTo>
                  <a:lnTo>
                    <a:pt x="147" y="801"/>
                  </a:lnTo>
                  <a:lnTo>
                    <a:pt x="146" y="807"/>
                  </a:lnTo>
                  <a:lnTo>
                    <a:pt x="135" y="801"/>
                  </a:lnTo>
                  <a:lnTo>
                    <a:pt x="134" y="795"/>
                  </a:lnTo>
                  <a:lnTo>
                    <a:pt x="118" y="800"/>
                  </a:lnTo>
                  <a:lnTo>
                    <a:pt x="113" y="807"/>
                  </a:lnTo>
                  <a:lnTo>
                    <a:pt x="118" y="814"/>
                  </a:lnTo>
                  <a:lnTo>
                    <a:pt x="104" y="817"/>
                  </a:lnTo>
                  <a:lnTo>
                    <a:pt x="103" y="811"/>
                  </a:lnTo>
                  <a:lnTo>
                    <a:pt x="101" y="811"/>
                  </a:lnTo>
                  <a:lnTo>
                    <a:pt x="92" y="819"/>
                  </a:lnTo>
                  <a:lnTo>
                    <a:pt x="85" y="813"/>
                  </a:lnTo>
                  <a:lnTo>
                    <a:pt x="72" y="811"/>
                  </a:lnTo>
                  <a:lnTo>
                    <a:pt x="69" y="813"/>
                  </a:lnTo>
                  <a:lnTo>
                    <a:pt x="68" y="824"/>
                  </a:lnTo>
                  <a:lnTo>
                    <a:pt x="56" y="829"/>
                  </a:lnTo>
                  <a:lnTo>
                    <a:pt x="49" y="835"/>
                  </a:lnTo>
                  <a:lnTo>
                    <a:pt x="45" y="845"/>
                  </a:lnTo>
                  <a:lnTo>
                    <a:pt x="10" y="871"/>
                  </a:lnTo>
                  <a:lnTo>
                    <a:pt x="4" y="892"/>
                  </a:lnTo>
                  <a:lnTo>
                    <a:pt x="6" y="903"/>
                  </a:lnTo>
                  <a:lnTo>
                    <a:pt x="5" y="919"/>
                  </a:lnTo>
                  <a:lnTo>
                    <a:pt x="2" y="932"/>
                  </a:lnTo>
                  <a:lnTo>
                    <a:pt x="0" y="941"/>
                  </a:lnTo>
                  <a:lnTo>
                    <a:pt x="18" y="974"/>
                  </a:lnTo>
                  <a:lnTo>
                    <a:pt x="26" y="975"/>
                  </a:lnTo>
                  <a:lnTo>
                    <a:pt x="39" y="958"/>
                  </a:lnTo>
                  <a:lnTo>
                    <a:pt x="42" y="941"/>
                  </a:lnTo>
                  <a:lnTo>
                    <a:pt x="47" y="970"/>
                  </a:lnTo>
                  <a:lnTo>
                    <a:pt x="53" y="946"/>
                  </a:lnTo>
                  <a:lnTo>
                    <a:pt x="45" y="897"/>
                  </a:lnTo>
                  <a:lnTo>
                    <a:pt x="53" y="886"/>
                  </a:lnTo>
                  <a:lnTo>
                    <a:pt x="55" y="904"/>
                  </a:lnTo>
                  <a:lnTo>
                    <a:pt x="55" y="937"/>
                  </a:lnTo>
                  <a:lnTo>
                    <a:pt x="59" y="976"/>
                  </a:lnTo>
                  <a:lnTo>
                    <a:pt x="79" y="979"/>
                  </a:lnTo>
                  <a:lnTo>
                    <a:pt x="84" y="990"/>
                  </a:lnTo>
                  <a:lnTo>
                    <a:pt x="99" y="985"/>
                  </a:lnTo>
                  <a:lnTo>
                    <a:pt x="104" y="967"/>
                  </a:lnTo>
                  <a:lnTo>
                    <a:pt x="102" y="945"/>
                  </a:lnTo>
                  <a:lnTo>
                    <a:pt x="108" y="964"/>
                  </a:lnTo>
                  <a:lnTo>
                    <a:pt x="124" y="975"/>
                  </a:lnTo>
                  <a:lnTo>
                    <a:pt x="129" y="985"/>
                  </a:lnTo>
                  <a:lnTo>
                    <a:pt x="142" y="989"/>
                  </a:lnTo>
                  <a:lnTo>
                    <a:pt x="146" y="970"/>
                  </a:lnTo>
                  <a:lnTo>
                    <a:pt x="158" y="958"/>
                  </a:lnTo>
                  <a:lnTo>
                    <a:pt x="158" y="934"/>
                  </a:lnTo>
                  <a:lnTo>
                    <a:pt x="163" y="945"/>
                  </a:lnTo>
                  <a:lnTo>
                    <a:pt x="165" y="961"/>
                  </a:lnTo>
                  <a:lnTo>
                    <a:pt x="163" y="965"/>
                  </a:lnTo>
                  <a:lnTo>
                    <a:pt x="190" y="995"/>
                  </a:lnTo>
                  <a:lnTo>
                    <a:pt x="200" y="1004"/>
                  </a:lnTo>
                  <a:lnTo>
                    <a:pt x="225" y="1006"/>
                  </a:lnTo>
                  <a:lnTo>
                    <a:pt x="227" y="1016"/>
                  </a:lnTo>
                  <a:lnTo>
                    <a:pt x="274" y="1008"/>
                  </a:lnTo>
                  <a:lnTo>
                    <a:pt x="243" y="964"/>
                  </a:lnTo>
                  <a:lnTo>
                    <a:pt x="242" y="943"/>
                  </a:lnTo>
                  <a:lnTo>
                    <a:pt x="256" y="973"/>
                  </a:lnTo>
                  <a:lnTo>
                    <a:pt x="269" y="974"/>
                  </a:lnTo>
                  <a:lnTo>
                    <a:pt x="286" y="957"/>
                  </a:lnTo>
                  <a:lnTo>
                    <a:pt x="286" y="925"/>
                  </a:lnTo>
                  <a:lnTo>
                    <a:pt x="310" y="964"/>
                  </a:lnTo>
                  <a:lnTo>
                    <a:pt x="330" y="976"/>
                  </a:lnTo>
                  <a:lnTo>
                    <a:pt x="344" y="968"/>
                  </a:lnTo>
                  <a:lnTo>
                    <a:pt x="345" y="942"/>
                  </a:lnTo>
                  <a:lnTo>
                    <a:pt x="333" y="906"/>
                  </a:lnTo>
                  <a:lnTo>
                    <a:pt x="332" y="897"/>
                  </a:lnTo>
                  <a:lnTo>
                    <a:pt x="339" y="909"/>
                  </a:lnTo>
                  <a:lnTo>
                    <a:pt x="357" y="974"/>
                  </a:lnTo>
                  <a:lnTo>
                    <a:pt x="372" y="985"/>
                  </a:lnTo>
                  <a:lnTo>
                    <a:pt x="399" y="979"/>
                  </a:lnTo>
                  <a:lnTo>
                    <a:pt x="407" y="953"/>
                  </a:lnTo>
                  <a:lnTo>
                    <a:pt x="398" y="935"/>
                  </a:lnTo>
                  <a:lnTo>
                    <a:pt x="384" y="913"/>
                  </a:lnTo>
                  <a:lnTo>
                    <a:pt x="394" y="922"/>
                  </a:lnTo>
                  <a:lnTo>
                    <a:pt x="412" y="925"/>
                  </a:lnTo>
                  <a:lnTo>
                    <a:pt x="413" y="932"/>
                  </a:lnTo>
                  <a:lnTo>
                    <a:pt x="413" y="949"/>
                  </a:lnTo>
                  <a:lnTo>
                    <a:pt x="419" y="961"/>
                  </a:lnTo>
                  <a:lnTo>
                    <a:pt x="440" y="965"/>
                  </a:lnTo>
                  <a:lnTo>
                    <a:pt x="456" y="958"/>
                  </a:lnTo>
                  <a:lnTo>
                    <a:pt x="466" y="961"/>
                  </a:lnTo>
                  <a:lnTo>
                    <a:pt x="474" y="974"/>
                  </a:lnTo>
                  <a:lnTo>
                    <a:pt x="475" y="989"/>
                  </a:lnTo>
                  <a:lnTo>
                    <a:pt x="469" y="1012"/>
                  </a:lnTo>
                  <a:lnTo>
                    <a:pt x="463" y="1023"/>
                  </a:lnTo>
                  <a:lnTo>
                    <a:pt x="469" y="1037"/>
                  </a:lnTo>
                  <a:lnTo>
                    <a:pt x="513" y="1013"/>
                  </a:lnTo>
                  <a:lnTo>
                    <a:pt x="541" y="1005"/>
                  </a:lnTo>
                  <a:lnTo>
                    <a:pt x="559" y="985"/>
                  </a:lnTo>
                  <a:lnTo>
                    <a:pt x="581" y="943"/>
                  </a:lnTo>
                  <a:lnTo>
                    <a:pt x="586" y="973"/>
                  </a:lnTo>
                  <a:lnTo>
                    <a:pt x="608" y="957"/>
                  </a:lnTo>
                  <a:lnTo>
                    <a:pt x="612" y="941"/>
                  </a:lnTo>
                  <a:lnTo>
                    <a:pt x="633" y="934"/>
                  </a:lnTo>
                  <a:lnTo>
                    <a:pt x="635" y="919"/>
                  </a:lnTo>
                  <a:lnTo>
                    <a:pt x="638" y="892"/>
                  </a:lnTo>
                  <a:lnTo>
                    <a:pt x="634" y="863"/>
                  </a:lnTo>
                  <a:lnTo>
                    <a:pt x="625" y="844"/>
                  </a:lnTo>
                  <a:lnTo>
                    <a:pt x="606" y="850"/>
                  </a:lnTo>
                  <a:lnTo>
                    <a:pt x="595" y="865"/>
                  </a:lnTo>
                  <a:lnTo>
                    <a:pt x="586" y="879"/>
                  </a:lnTo>
                  <a:lnTo>
                    <a:pt x="575" y="877"/>
                  </a:lnTo>
                  <a:lnTo>
                    <a:pt x="576" y="861"/>
                  </a:lnTo>
                  <a:lnTo>
                    <a:pt x="555" y="849"/>
                  </a:lnTo>
                  <a:lnTo>
                    <a:pt x="558" y="843"/>
                  </a:lnTo>
                  <a:lnTo>
                    <a:pt x="565" y="836"/>
                  </a:lnTo>
                  <a:lnTo>
                    <a:pt x="576" y="829"/>
                  </a:lnTo>
                  <a:lnTo>
                    <a:pt x="581" y="816"/>
                  </a:lnTo>
                  <a:lnTo>
                    <a:pt x="579" y="807"/>
                  </a:lnTo>
                  <a:lnTo>
                    <a:pt x="570" y="792"/>
                  </a:lnTo>
                  <a:lnTo>
                    <a:pt x="556" y="789"/>
                  </a:lnTo>
                  <a:lnTo>
                    <a:pt x="539" y="790"/>
                  </a:lnTo>
                  <a:lnTo>
                    <a:pt x="512" y="821"/>
                  </a:lnTo>
                  <a:lnTo>
                    <a:pt x="506" y="819"/>
                  </a:lnTo>
                  <a:lnTo>
                    <a:pt x="518" y="801"/>
                  </a:lnTo>
                  <a:lnTo>
                    <a:pt x="517" y="789"/>
                  </a:lnTo>
                  <a:lnTo>
                    <a:pt x="473" y="781"/>
                  </a:lnTo>
                  <a:lnTo>
                    <a:pt x="452" y="785"/>
                  </a:lnTo>
                  <a:lnTo>
                    <a:pt x="426" y="818"/>
                  </a:lnTo>
                  <a:lnTo>
                    <a:pt x="423" y="805"/>
                  </a:lnTo>
                  <a:lnTo>
                    <a:pt x="420" y="786"/>
                  </a:lnTo>
                  <a:lnTo>
                    <a:pt x="414" y="776"/>
                  </a:lnTo>
                  <a:lnTo>
                    <a:pt x="429" y="779"/>
                  </a:lnTo>
                  <a:lnTo>
                    <a:pt x="458" y="766"/>
                  </a:lnTo>
                  <a:lnTo>
                    <a:pt x="458" y="760"/>
                  </a:lnTo>
                  <a:lnTo>
                    <a:pt x="441" y="748"/>
                  </a:lnTo>
                  <a:lnTo>
                    <a:pt x="437" y="732"/>
                  </a:lnTo>
                  <a:lnTo>
                    <a:pt x="439" y="722"/>
                  </a:lnTo>
                  <a:lnTo>
                    <a:pt x="467" y="754"/>
                  </a:lnTo>
                  <a:lnTo>
                    <a:pt x="498" y="773"/>
                  </a:lnTo>
                  <a:lnTo>
                    <a:pt x="577" y="770"/>
                  </a:lnTo>
                  <a:lnTo>
                    <a:pt x="585" y="758"/>
                  </a:lnTo>
                  <a:lnTo>
                    <a:pt x="593" y="762"/>
                  </a:lnTo>
                  <a:lnTo>
                    <a:pt x="592" y="768"/>
                  </a:lnTo>
                  <a:lnTo>
                    <a:pt x="592" y="770"/>
                  </a:lnTo>
                  <a:lnTo>
                    <a:pt x="622" y="753"/>
                  </a:lnTo>
                  <a:lnTo>
                    <a:pt x="635" y="725"/>
                  </a:lnTo>
                  <a:lnTo>
                    <a:pt x="638" y="709"/>
                  </a:lnTo>
                  <a:lnTo>
                    <a:pt x="636" y="701"/>
                  </a:lnTo>
                  <a:lnTo>
                    <a:pt x="652" y="694"/>
                  </a:lnTo>
                  <a:lnTo>
                    <a:pt x="654" y="687"/>
                  </a:lnTo>
                  <a:lnTo>
                    <a:pt x="634" y="668"/>
                  </a:lnTo>
                  <a:lnTo>
                    <a:pt x="634" y="658"/>
                  </a:lnTo>
                  <a:lnTo>
                    <a:pt x="636" y="650"/>
                  </a:lnTo>
                  <a:lnTo>
                    <a:pt x="630" y="633"/>
                  </a:lnTo>
                  <a:lnTo>
                    <a:pt x="623" y="628"/>
                  </a:lnTo>
                  <a:lnTo>
                    <a:pt x="624" y="625"/>
                  </a:lnTo>
                  <a:lnTo>
                    <a:pt x="624" y="614"/>
                  </a:lnTo>
                  <a:lnTo>
                    <a:pt x="622" y="603"/>
                  </a:lnTo>
                  <a:lnTo>
                    <a:pt x="622" y="596"/>
                  </a:lnTo>
                  <a:lnTo>
                    <a:pt x="634" y="603"/>
                  </a:lnTo>
                  <a:lnTo>
                    <a:pt x="679" y="604"/>
                  </a:lnTo>
                  <a:lnTo>
                    <a:pt x="687" y="613"/>
                  </a:lnTo>
                  <a:lnTo>
                    <a:pt x="706" y="607"/>
                  </a:lnTo>
                  <a:lnTo>
                    <a:pt x="727" y="583"/>
                  </a:lnTo>
                  <a:lnTo>
                    <a:pt x="743" y="591"/>
                  </a:lnTo>
                  <a:lnTo>
                    <a:pt x="746" y="599"/>
                  </a:lnTo>
                  <a:lnTo>
                    <a:pt x="760" y="574"/>
                  </a:lnTo>
                  <a:lnTo>
                    <a:pt x="760" y="570"/>
                  </a:lnTo>
                  <a:lnTo>
                    <a:pt x="768" y="555"/>
                  </a:lnTo>
                  <a:lnTo>
                    <a:pt x="714" y="545"/>
                  </a:lnTo>
                  <a:lnTo>
                    <a:pt x="690" y="537"/>
                  </a:lnTo>
                  <a:lnTo>
                    <a:pt x="709" y="522"/>
                  </a:lnTo>
                  <a:lnTo>
                    <a:pt x="728" y="523"/>
                  </a:lnTo>
                  <a:lnTo>
                    <a:pt x="764" y="539"/>
                  </a:lnTo>
                  <a:lnTo>
                    <a:pt x="776" y="511"/>
                  </a:lnTo>
                  <a:lnTo>
                    <a:pt x="795" y="501"/>
                  </a:lnTo>
                  <a:lnTo>
                    <a:pt x="797" y="493"/>
                  </a:lnTo>
                  <a:lnTo>
                    <a:pt x="787" y="477"/>
                  </a:lnTo>
                  <a:lnTo>
                    <a:pt x="775" y="468"/>
                  </a:lnTo>
                  <a:lnTo>
                    <a:pt x="751" y="463"/>
                  </a:lnTo>
                  <a:lnTo>
                    <a:pt x="738" y="453"/>
                  </a:lnTo>
                  <a:lnTo>
                    <a:pt x="725" y="450"/>
                  </a:lnTo>
                  <a:lnTo>
                    <a:pt x="733" y="445"/>
                  </a:lnTo>
                  <a:lnTo>
                    <a:pt x="749" y="447"/>
                  </a:lnTo>
                  <a:lnTo>
                    <a:pt x="786" y="443"/>
                  </a:lnTo>
                  <a:lnTo>
                    <a:pt x="798" y="439"/>
                  </a:lnTo>
                  <a:lnTo>
                    <a:pt x="805" y="430"/>
                  </a:lnTo>
                  <a:lnTo>
                    <a:pt x="819" y="420"/>
                  </a:lnTo>
                  <a:lnTo>
                    <a:pt x="813" y="411"/>
                  </a:lnTo>
                  <a:lnTo>
                    <a:pt x="813" y="402"/>
                  </a:lnTo>
                  <a:lnTo>
                    <a:pt x="817" y="392"/>
                  </a:lnTo>
                  <a:lnTo>
                    <a:pt x="816" y="375"/>
                  </a:lnTo>
                  <a:lnTo>
                    <a:pt x="813" y="354"/>
                  </a:lnTo>
                  <a:lnTo>
                    <a:pt x="802" y="344"/>
                  </a:lnTo>
                  <a:lnTo>
                    <a:pt x="774" y="334"/>
                  </a:lnTo>
                  <a:lnTo>
                    <a:pt x="733" y="340"/>
                  </a:lnTo>
                  <a:lnTo>
                    <a:pt x="733" y="332"/>
                  </a:lnTo>
                  <a:lnTo>
                    <a:pt x="748" y="327"/>
                  </a:lnTo>
                  <a:lnTo>
                    <a:pt x="757" y="319"/>
                  </a:lnTo>
                  <a:lnTo>
                    <a:pt x="757" y="313"/>
                  </a:lnTo>
                  <a:lnTo>
                    <a:pt x="749" y="303"/>
                  </a:lnTo>
                  <a:lnTo>
                    <a:pt x="678" y="310"/>
                  </a:lnTo>
                  <a:lnTo>
                    <a:pt x="665" y="316"/>
                  </a:lnTo>
                  <a:lnTo>
                    <a:pt x="655" y="329"/>
                  </a:lnTo>
                  <a:lnTo>
                    <a:pt x="647" y="330"/>
                  </a:lnTo>
                  <a:lnTo>
                    <a:pt x="656" y="314"/>
                  </a:lnTo>
                  <a:lnTo>
                    <a:pt x="658" y="302"/>
                  </a:lnTo>
                  <a:lnTo>
                    <a:pt x="647" y="300"/>
                  </a:lnTo>
                  <a:lnTo>
                    <a:pt x="645" y="291"/>
                  </a:lnTo>
                  <a:lnTo>
                    <a:pt x="669" y="298"/>
                  </a:lnTo>
                  <a:lnTo>
                    <a:pt x="712" y="284"/>
                  </a:lnTo>
                  <a:lnTo>
                    <a:pt x="740" y="287"/>
                  </a:lnTo>
                  <a:lnTo>
                    <a:pt x="740" y="279"/>
                  </a:lnTo>
                  <a:lnTo>
                    <a:pt x="716" y="269"/>
                  </a:lnTo>
                  <a:lnTo>
                    <a:pt x="652" y="267"/>
                  </a:lnTo>
                  <a:lnTo>
                    <a:pt x="644" y="260"/>
                  </a:lnTo>
                  <a:lnTo>
                    <a:pt x="658" y="255"/>
                  </a:lnTo>
                  <a:lnTo>
                    <a:pt x="704" y="255"/>
                  </a:lnTo>
                  <a:lnTo>
                    <a:pt x="715" y="247"/>
                  </a:lnTo>
                  <a:lnTo>
                    <a:pt x="732" y="249"/>
                  </a:lnTo>
                  <a:lnTo>
                    <a:pt x="748" y="255"/>
                  </a:lnTo>
                  <a:lnTo>
                    <a:pt x="754" y="263"/>
                  </a:lnTo>
                  <a:lnTo>
                    <a:pt x="753" y="276"/>
                  </a:lnTo>
                  <a:lnTo>
                    <a:pt x="758" y="289"/>
                  </a:lnTo>
                  <a:lnTo>
                    <a:pt x="769" y="295"/>
                  </a:lnTo>
                  <a:lnTo>
                    <a:pt x="819" y="302"/>
                  </a:lnTo>
                  <a:lnTo>
                    <a:pt x="827" y="298"/>
                  </a:lnTo>
                  <a:lnTo>
                    <a:pt x="829" y="287"/>
                  </a:lnTo>
                  <a:lnTo>
                    <a:pt x="828" y="274"/>
                  </a:lnTo>
                  <a:lnTo>
                    <a:pt x="814" y="257"/>
                  </a:lnTo>
                  <a:lnTo>
                    <a:pt x="825" y="240"/>
                  </a:lnTo>
                  <a:lnTo>
                    <a:pt x="818" y="232"/>
                  </a:lnTo>
                  <a:lnTo>
                    <a:pt x="752" y="236"/>
                  </a:lnTo>
                  <a:lnTo>
                    <a:pt x="746" y="228"/>
                  </a:lnTo>
                  <a:lnTo>
                    <a:pt x="687" y="236"/>
                  </a:lnTo>
                  <a:lnTo>
                    <a:pt x="661" y="243"/>
                  </a:lnTo>
                  <a:lnTo>
                    <a:pt x="671" y="236"/>
                  </a:lnTo>
                  <a:lnTo>
                    <a:pt x="672" y="228"/>
                  </a:lnTo>
                  <a:lnTo>
                    <a:pt x="650" y="222"/>
                  </a:lnTo>
                  <a:lnTo>
                    <a:pt x="641" y="214"/>
                  </a:lnTo>
                  <a:lnTo>
                    <a:pt x="657" y="209"/>
                  </a:lnTo>
                  <a:lnTo>
                    <a:pt x="683" y="212"/>
                  </a:lnTo>
                  <a:lnTo>
                    <a:pt x="677" y="187"/>
                  </a:lnTo>
                  <a:lnTo>
                    <a:pt x="672" y="181"/>
                  </a:lnTo>
                  <a:lnTo>
                    <a:pt x="679" y="178"/>
                  </a:lnTo>
                  <a:lnTo>
                    <a:pt x="684" y="184"/>
                  </a:lnTo>
                  <a:lnTo>
                    <a:pt x="689" y="198"/>
                  </a:lnTo>
                  <a:lnTo>
                    <a:pt x="698" y="204"/>
                  </a:lnTo>
                  <a:lnTo>
                    <a:pt x="746" y="209"/>
                  </a:lnTo>
                  <a:lnTo>
                    <a:pt x="749" y="200"/>
                  </a:lnTo>
                  <a:lnTo>
                    <a:pt x="740" y="188"/>
                  </a:lnTo>
                  <a:lnTo>
                    <a:pt x="737" y="181"/>
                  </a:lnTo>
                  <a:lnTo>
                    <a:pt x="687" y="171"/>
                  </a:lnTo>
                  <a:lnTo>
                    <a:pt x="679" y="158"/>
                  </a:lnTo>
                  <a:lnTo>
                    <a:pt x="687" y="156"/>
                  </a:lnTo>
                  <a:lnTo>
                    <a:pt x="722" y="162"/>
                  </a:lnTo>
                  <a:lnTo>
                    <a:pt x="764" y="189"/>
                  </a:lnTo>
                  <a:lnTo>
                    <a:pt x="794" y="194"/>
                  </a:lnTo>
                  <a:lnTo>
                    <a:pt x="801" y="185"/>
                  </a:lnTo>
                  <a:lnTo>
                    <a:pt x="797" y="170"/>
                  </a:lnTo>
                  <a:lnTo>
                    <a:pt x="810" y="176"/>
                  </a:lnTo>
                  <a:lnTo>
                    <a:pt x="838" y="178"/>
                  </a:lnTo>
                  <a:lnTo>
                    <a:pt x="846" y="165"/>
                  </a:lnTo>
                  <a:lnTo>
                    <a:pt x="845" y="155"/>
                  </a:lnTo>
                  <a:lnTo>
                    <a:pt x="850" y="157"/>
                  </a:lnTo>
                  <a:lnTo>
                    <a:pt x="855" y="146"/>
                  </a:lnTo>
                  <a:lnTo>
                    <a:pt x="861" y="160"/>
                  </a:lnTo>
                  <a:lnTo>
                    <a:pt x="876" y="156"/>
                  </a:lnTo>
                  <a:lnTo>
                    <a:pt x="881" y="140"/>
                  </a:lnTo>
                  <a:lnTo>
                    <a:pt x="880" y="125"/>
                  </a:lnTo>
                  <a:lnTo>
                    <a:pt x="873" y="106"/>
                  </a:lnTo>
                  <a:lnTo>
                    <a:pt x="871" y="91"/>
                  </a:lnTo>
                  <a:lnTo>
                    <a:pt x="813" y="80"/>
                  </a:lnTo>
                  <a:lnTo>
                    <a:pt x="817" y="66"/>
                  </a:lnTo>
                  <a:lnTo>
                    <a:pt x="834" y="61"/>
                  </a:lnTo>
                  <a:lnTo>
                    <a:pt x="856" y="74"/>
                  </a:lnTo>
                  <a:lnTo>
                    <a:pt x="884" y="79"/>
                  </a:lnTo>
                  <a:lnTo>
                    <a:pt x="882" y="91"/>
                  </a:lnTo>
                  <a:lnTo>
                    <a:pt x="884" y="103"/>
                  </a:lnTo>
                  <a:lnTo>
                    <a:pt x="899" y="112"/>
                  </a:lnTo>
                  <a:lnTo>
                    <a:pt x="914" y="111"/>
                  </a:lnTo>
                  <a:lnTo>
                    <a:pt x="914" y="115"/>
                  </a:lnTo>
                  <a:lnTo>
                    <a:pt x="937" y="108"/>
                  </a:lnTo>
                  <a:lnTo>
                    <a:pt x="961" y="109"/>
                  </a:lnTo>
                  <a:lnTo>
                    <a:pt x="969" y="101"/>
                  </a:lnTo>
                  <a:lnTo>
                    <a:pt x="982" y="98"/>
                  </a:lnTo>
                  <a:lnTo>
                    <a:pt x="1004" y="59"/>
                  </a:lnTo>
                  <a:lnTo>
                    <a:pt x="995" y="54"/>
                  </a:lnTo>
                  <a:lnTo>
                    <a:pt x="978" y="58"/>
                  </a:lnTo>
                  <a:lnTo>
                    <a:pt x="980" y="44"/>
                  </a:lnTo>
                  <a:lnTo>
                    <a:pt x="990" y="29"/>
                  </a:lnTo>
                  <a:lnTo>
                    <a:pt x="1011" y="21"/>
                  </a:lnTo>
                  <a:lnTo>
                    <a:pt x="1015" y="12"/>
                  </a:lnTo>
                  <a:lnTo>
                    <a:pt x="1028" y="0"/>
                  </a:lnTo>
                  <a:lnTo>
                    <a:pt x="393" y="0"/>
                  </a:lnTo>
                  <a:lnTo>
                    <a:pt x="394" y="1"/>
                  </a:lnTo>
                  <a:lnTo>
                    <a:pt x="440" y="28"/>
                  </a:lnTo>
                  <a:lnTo>
                    <a:pt x="439" y="33"/>
                  </a:lnTo>
                  <a:lnTo>
                    <a:pt x="426" y="41"/>
                  </a:lnTo>
                  <a:lnTo>
                    <a:pt x="430" y="48"/>
                  </a:lnTo>
                  <a:lnTo>
                    <a:pt x="432" y="72"/>
                  </a:lnTo>
                  <a:lnTo>
                    <a:pt x="432" y="87"/>
                  </a:lnTo>
                  <a:lnTo>
                    <a:pt x="437" y="87"/>
                  </a:lnTo>
                  <a:lnTo>
                    <a:pt x="437" y="92"/>
                  </a:lnTo>
                  <a:lnTo>
                    <a:pt x="441" y="102"/>
                  </a:lnTo>
                  <a:lnTo>
                    <a:pt x="462" y="108"/>
                  </a:lnTo>
                  <a:lnTo>
                    <a:pt x="479" y="123"/>
                  </a:lnTo>
                  <a:lnTo>
                    <a:pt x="515" y="107"/>
                  </a:lnTo>
                  <a:lnTo>
                    <a:pt x="526" y="107"/>
                  </a:lnTo>
                  <a:lnTo>
                    <a:pt x="527" y="113"/>
                  </a:lnTo>
                  <a:lnTo>
                    <a:pt x="525" y="120"/>
                  </a:lnTo>
                  <a:lnTo>
                    <a:pt x="513" y="120"/>
                  </a:lnTo>
                  <a:lnTo>
                    <a:pt x="482" y="136"/>
                  </a:lnTo>
                  <a:lnTo>
                    <a:pt x="478" y="142"/>
                  </a:lnTo>
                  <a:lnTo>
                    <a:pt x="478" y="149"/>
                  </a:lnTo>
                  <a:lnTo>
                    <a:pt x="480" y="154"/>
                  </a:lnTo>
                  <a:lnTo>
                    <a:pt x="479" y="155"/>
                  </a:lnTo>
                  <a:lnTo>
                    <a:pt x="445" y="130"/>
                  </a:lnTo>
                  <a:lnTo>
                    <a:pt x="432" y="129"/>
                  </a:lnTo>
                  <a:lnTo>
                    <a:pt x="423" y="139"/>
                  </a:lnTo>
                  <a:lnTo>
                    <a:pt x="421" y="111"/>
                  </a:lnTo>
                  <a:lnTo>
                    <a:pt x="415" y="111"/>
                  </a:lnTo>
                  <a:lnTo>
                    <a:pt x="412" y="102"/>
                  </a:lnTo>
                  <a:lnTo>
                    <a:pt x="410" y="87"/>
                  </a:lnTo>
                  <a:lnTo>
                    <a:pt x="405" y="82"/>
                  </a:lnTo>
                  <a:lnTo>
                    <a:pt x="405" y="68"/>
                  </a:lnTo>
                  <a:lnTo>
                    <a:pt x="357" y="0"/>
                  </a:lnTo>
                  <a:lnTo>
                    <a:pt x="183" y="0"/>
                  </a:lnTo>
                  <a:lnTo>
                    <a:pt x="220" y="14"/>
                  </a:lnTo>
                  <a:lnTo>
                    <a:pt x="231" y="23"/>
                  </a:ln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 sz="1950" dirty="0">
                <a:latin typeface="Raleway Light"/>
              </a:endParaRPr>
            </a:p>
          </p:txBody>
        </p:sp>
        <p:sp>
          <p:nvSpPr>
            <p:cNvPr id="191" name="Freeform 309">
              <a:extLst>
                <a:ext uri="{FF2B5EF4-FFF2-40B4-BE49-F238E27FC236}">
                  <a16:creationId xmlns:a16="http://schemas.microsoft.com/office/drawing/2014/main" id="{36423F58-3DB6-8C86-0E9F-2F73B0164719}"/>
                </a:ext>
              </a:extLst>
            </p:cNvPr>
            <p:cNvSpPr>
              <a:spLocks noChangeAspect="1"/>
            </p:cNvSpPr>
            <p:nvPr/>
          </p:nvSpPr>
          <p:spPr bwMode="gray">
            <a:xfrm>
              <a:off x="3177730" y="1419352"/>
              <a:ext cx="16358" cy="14741"/>
            </a:xfrm>
            <a:custGeom>
              <a:avLst/>
              <a:gdLst/>
              <a:ahLst/>
              <a:cxnLst>
                <a:cxn ang="0">
                  <a:pos x="0" y="16"/>
                </a:cxn>
                <a:cxn ang="0">
                  <a:pos x="0" y="21"/>
                </a:cxn>
                <a:cxn ang="0">
                  <a:pos x="30" y="30"/>
                </a:cxn>
                <a:cxn ang="0">
                  <a:pos x="3" y="0"/>
                </a:cxn>
                <a:cxn ang="0">
                  <a:pos x="0" y="16"/>
                </a:cxn>
              </a:cxnLst>
              <a:rect l="0" t="0" r="r" b="b"/>
              <a:pathLst>
                <a:path w="30" h="30">
                  <a:moveTo>
                    <a:pt x="0" y="16"/>
                  </a:moveTo>
                  <a:lnTo>
                    <a:pt x="0" y="21"/>
                  </a:lnTo>
                  <a:lnTo>
                    <a:pt x="30" y="30"/>
                  </a:lnTo>
                  <a:lnTo>
                    <a:pt x="3" y="0"/>
                  </a:lnTo>
                  <a:lnTo>
                    <a:pt x="0" y="16"/>
                  </a:ln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 sz="1950" dirty="0">
                <a:latin typeface="Raleway Light"/>
              </a:endParaRPr>
            </a:p>
          </p:txBody>
        </p:sp>
        <p:sp>
          <p:nvSpPr>
            <p:cNvPr id="192" name="Freeform 310">
              <a:extLst>
                <a:ext uri="{FF2B5EF4-FFF2-40B4-BE49-F238E27FC236}">
                  <a16:creationId xmlns:a16="http://schemas.microsoft.com/office/drawing/2014/main" id="{F8483317-B404-7C21-1CC6-2B0F4C000A40}"/>
                </a:ext>
              </a:extLst>
            </p:cNvPr>
            <p:cNvSpPr>
              <a:spLocks noChangeAspect="1"/>
            </p:cNvSpPr>
            <p:nvPr/>
          </p:nvSpPr>
          <p:spPr bwMode="gray">
            <a:xfrm>
              <a:off x="3177730" y="1404614"/>
              <a:ext cx="2727" cy="14741"/>
            </a:xfrm>
            <a:custGeom>
              <a:avLst/>
              <a:gdLst/>
              <a:ahLst/>
              <a:cxnLst>
                <a:cxn ang="0">
                  <a:pos x="5" y="11"/>
                </a:cxn>
                <a:cxn ang="0">
                  <a:pos x="0" y="0"/>
                </a:cxn>
                <a:cxn ang="0">
                  <a:pos x="0" y="24"/>
                </a:cxn>
                <a:cxn ang="0">
                  <a:pos x="5" y="31"/>
                </a:cxn>
                <a:cxn ang="0">
                  <a:pos x="7" y="27"/>
                </a:cxn>
                <a:cxn ang="0">
                  <a:pos x="5" y="11"/>
                </a:cxn>
              </a:cxnLst>
              <a:rect l="0" t="0" r="r" b="b"/>
              <a:pathLst>
                <a:path w="7" h="31">
                  <a:moveTo>
                    <a:pt x="5" y="11"/>
                  </a:moveTo>
                  <a:lnTo>
                    <a:pt x="0" y="0"/>
                  </a:lnTo>
                  <a:lnTo>
                    <a:pt x="0" y="24"/>
                  </a:lnTo>
                  <a:lnTo>
                    <a:pt x="5" y="31"/>
                  </a:lnTo>
                  <a:lnTo>
                    <a:pt x="7" y="27"/>
                  </a:lnTo>
                  <a:lnTo>
                    <a:pt x="5" y="11"/>
                  </a:ln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 sz="1950" dirty="0">
                <a:latin typeface="Raleway Light"/>
              </a:endParaRPr>
            </a:p>
          </p:txBody>
        </p:sp>
        <p:sp>
          <p:nvSpPr>
            <p:cNvPr id="193" name="Freeform 311">
              <a:extLst>
                <a:ext uri="{FF2B5EF4-FFF2-40B4-BE49-F238E27FC236}">
                  <a16:creationId xmlns:a16="http://schemas.microsoft.com/office/drawing/2014/main" id="{4AD8F5F5-FD52-A82A-9D3C-3FEE108FD749}"/>
                </a:ext>
              </a:extLst>
            </p:cNvPr>
            <p:cNvSpPr>
              <a:spLocks noChangeAspect="1"/>
            </p:cNvSpPr>
            <p:nvPr/>
          </p:nvSpPr>
          <p:spPr bwMode="gray">
            <a:xfrm>
              <a:off x="1724620" y="2045802"/>
              <a:ext cx="46347" cy="56503"/>
            </a:xfrm>
            <a:custGeom>
              <a:avLst/>
              <a:gdLst/>
              <a:ahLst/>
              <a:cxnLst>
                <a:cxn ang="0">
                  <a:pos x="16" y="58"/>
                </a:cxn>
                <a:cxn ang="0">
                  <a:pos x="22" y="61"/>
                </a:cxn>
                <a:cxn ang="0">
                  <a:pos x="25" y="56"/>
                </a:cxn>
                <a:cxn ang="0">
                  <a:pos x="19" y="46"/>
                </a:cxn>
                <a:cxn ang="0">
                  <a:pos x="24" y="46"/>
                </a:cxn>
                <a:cxn ang="0">
                  <a:pos x="30" y="52"/>
                </a:cxn>
                <a:cxn ang="0">
                  <a:pos x="35" y="47"/>
                </a:cxn>
                <a:cxn ang="0">
                  <a:pos x="38" y="52"/>
                </a:cxn>
                <a:cxn ang="0">
                  <a:pos x="46" y="46"/>
                </a:cxn>
                <a:cxn ang="0">
                  <a:pos x="47" y="37"/>
                </a:cxn>
                <a:cxn ang="0">
                  <a:pos x="43" y="41"/>
                </a:cxn>
                <a:cxn ang="0">
                  <a:pos x="38" y="37"/>
                </a:cxn>
                <a:cxn ang="0">
                  <a:pos x="43" y="32"/>
                </a:cxn>
                <a:cxn ang="0">
                  <a:pos x="48" y="19"/>
                </a:cxn>
                <a:cxn ang="0">
                  <a:pos x="44" y="11"/>
                </a:cxn>
                <a:cxn ang="0">
                  <a:pos x="43" y="3"/>
                </a:cxn>
                <a:cxn ang="0">
                  <a:pos x="47" y="0"/>
                </a:cxn>
                <a:cxn ang="0">
                  <a:pos x="47" y="10"/>
                </a:cxn>
                <a:cxn ang="0">
                  <a:pos x="58" y="18"/>
                </a:cxn>
                <a:cxn ang="0">
                  <a:pos x="57" y="26"/>
                </a:cxn>
                <a:cxn ang="0">
                  <a:pos x="60" y="32"/>
                </a:cxn>
                <a:cxn ang="0">
                  <a:pos x="67" y="35"/>
                </a:cxn>
                <a:cxn ang="0">
                  <a:pos x="76" y="24"/>
                </a:cxn>
                <a:cxn ang="0">
                  <a:pos x="81" y="30"/>
                </a:cxn>
                <a:cxn ang="0">
                  <a:pos x="81" y="41"/>
                </a:cxn>
                <a:cxn ang="0">
                  <a:pos x="79" y="50"/>
                </a:cxn>
                <a:cxn ang="0">
                  <a:pos x="70" y="58"/>
                </a:cxn>
                <a:cxn ang="0">
                  <a:pos x="49" y="94"/>
                </a:cxn>
                <a:cxn ang="0">
                  <a:pos x="35" y="110"/>
                </a:cxn>
                <a:cxn ang="0">
                  <a:pos x="24" y="106"/>
                </a:cxn>
                <a:cxn ang="0">
                  <a:pos x="22" y="110"/>
                </a:cxn>
                <a:cxn ang="0">
                  <a:pos x="22" y="113"/>
                </a:cxn>
                <a:cxn ang="0">
                  <a:pos x="16" y="106"/>
                </a:cxn>
                <a:cxn ang="0">
                  <a:pos x="17" y="101"/>
                </a:cxn>
                <a:cxn ang="0">
                  <a:pos x="27" y="104"/>
                </a:cxn>
                <a:cxn ang="0">
                  <a:pos x="33" y="96"/>
                </a:cxn>
                <a:cxn ang="0">
                  <a:pos x="38" y="85"/>
                </a:cxn>
                <a:cxn ang="0">
                  <a:pos x="26" y="96"/>
                </a:cxn>
                <a:cxn ang="0">
                  <a:pos x="12" y="86"/>
                </a:cxn>
                <a:cxn ang="0">
                  <a:pos x="8" y="73"/>
                </a:cxn>
                <a:cxn ang="0">
                  <a:pos x="6" y="61"/>
                </a:cxn>
                <a:cxn ang="0">
                  <a:pos x="1" y="57"/>
                </a:cxn>
                <a:cxn ang="0">
                  <a:pos x="0" y="52"/>
                </a:cxn>
                <a:cxn ang="0">
                  <a:pos x="3" y="46"/>
                </a:cxn>
                <a:cxn ang="0">
                  <a:pos x="6" y="46"/>
                </a:cxn>
                <a:cxn ang="0">
                  <a:pos x="16" y="58"/>
                </a:cxn>
              </a:cxnLst>
              <a:rect l="0" t="0" r="r" b="b"/>
              <a:pathLst>
                <a:path w="81" h="113">
                  <a:moveTo>
                    <a:pt x="16" y="58"/>
                  </a:moveTo>
                  <a:lnTo>
                    <a:pt x="22" y="61"/>
                  </a:lnTo>
                  <a:lnTo>
                    <a:pt x="25" y="56"/>
                  </a:lnTo>
                  <a:lnTo>
                    <a:pt x="19" y="46"/>
                  </a:lnTo>
                  <a:lnTo>
                    <a:pt x="24" y="46"/>
                  </a:lnTo>
                  <a:lnTo>
                    <a:pt x="30" y="52"/>
                  </a:lnTo>
                  <a:lnTo>
                    <a:pt x="35" y="47"/>
                  </a:lnTo>
                  <a:lnTo>
                    <a:pt x="38" y="52"/>
                  </a:lnTo>
                  <a:lnTo>
                    <a:pt x="46" y="46"/>
                  </a:lnTo>
                  <a:lnTo>
                    <a:pt x="47" y="37"/>
                  </a:lnTo>
                  <a:lnTo>
                    <a:pt x="43" y="41"/>
                  </a:lnTo>
                  <a:lnTo>
                    <a:pt x="38" y="37"/>
                  </a:lnTo>
                  <a:lnTo>
                    <a:pt x="43" y="32"/>
                  </a:lnTo>
                  <a:lnTo>
                    <a:pt x="48" y="19"/>
                  </a:lnTo>
                  <a:lnTo>
                    <a:pt x="44" y="11"/>
                  </a:lnTo>
                  <a:lnTo>
                    <a:pt x="43" y="3"/>
                  </a:lnTo>
                  <a:lnTo>
                    <a:pt x="47" y="0"/>
                  </a:lnTo>
                  <a:lnTo>
                    <a:pt x="47" y="10"/>
                  </a:lnTo>
                  <a:lnTo>
                    <a:pt x="58" y="18"/>
                  </a:lnTo>
                  <a:lnTo>
                    <a:pt x="57" y="26"/>
                  </a:lnTo>
                  <a:lnTo>
                    <a:pt x="60" y="32"/>
                  </a:lnTo>
                  <a:lnTo>
                    <a:pt x="67" y="35"/>
                  </a:lnTo>
                  <a:lnTo>
                    <a:pt x="76" y="24"/>
                  </a:lnTo>
                  <a:lnTo>
                    <a:pt x="81" y="30"/>
                  </a:lnTo>
                  <a:lnTo>
                    <a:pt x="81" y="41"/>
                  </a:lnTo>
                  <a:lnTo>
                    <a:pt x="79" y="50"/>
                  </a:lnTo>
                  <a:lnTo>
                    <a:pt x="70" y="58"/>
                  </a:lnTo>
                  <a:lnTo>
                    <a:pt x="49" y="94"/>
                  </a:lnTo>
                  <a:lnTo>
                    <a:pt x="35" y="110"/>
                  </a:lnTo>
                  <a:lnTo>
                    <a:pt x="24" y="106"/>
                  </a:lnTo>
                  <a:lnTo>
                    <a:pt x="22" y="110"/>
                  </a:lnTo>
                  <a:lnTo>
                    <a:pt x="22" y="113"/>
                  </a:lnTo>
                  <a:lnTo>
                    <a:pt x="16" y="106"/>
                  </a:lnTo>
                  <a:lnTo>
                    <a:pt x="17" y="101"/>
                  </a:lnTo>
                  <a:lnTo>
                    <a:pt x="27" y="104"/>
                  </a:lnTo>
                  <a:lnTo>
                    <a:pt x="33" y="96"/>
                  </a:lnTo>
                  <a:lnTo>
                    <a:pt x="38" y="85"/>
                  </a:lnTo>
                  <a:lnTo>
                    <a:pt x="26" y="96"/>
                  </a:lnTo>
                  <a:lnTo>
                    <a:pt x="12" y="86"/>
                  </a:lnTo>
                  <a:lnTo>
                    <a:pt x="8" y="73"/>
                  </a:lnTo>
                  <a:lnTo>
                    <a:pt x="6" y="61"/>
                  </a:lnTo>
                  <a:lnTo>
                    <a:pt x="1" y="57"/>
                  </a:lnTo>
                  <a:lnTo>
                    <a:pt x="0" y="52"/>
                  </a:lnTo>
                  <a:lnTo>
                    <a:pt x="3" y="46"/>
                  </a:lnTo>
                  <a:lnTo>
                    <a:pt x="6" y="46"/>
                  </a:lnTo>
                  <a:lnTo>
                    <a:pt x="16" y="58"/>
                  </a:ln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 sz="1950" dirty="0">
                <a:latin typeface="Raleway Light"/>
              </a:endParaRPr>
            </a:p>
          </p:txBody>
        </p:sp>
        <p:sp>
          <p:nvSpPr>
            <p:cNvPr id="194" name="Freeform 312">
              <a:extLst>
                <a:ext uri="{FF2B5EF4-FFF2-40B4-BE49-F238E27FC236}">
                  <a16:creationId xmlns:a16="http://schemas.microsoft.com/office/drawing/2014/main" id="{C99D1D7A-3175-E9B7-C7F6-BE012C411FBA}"/>
                </a:ext>
              </a:extLst>
            </p:cNvPr>
            <p:cNvSpPr>
              <a:spLocks noChangeAspect="1"/>
            </p:cNvSpPr>
            <p:nvPr/>
          </p:nvSpPr>
          <p:spPr bwMode="gray">
            <a:xfrm>
              <a:off x="1705536" y="2082653"/>
              <a:ext cx="29989" cy="27023"/>
            </a:xfrm>
            <a:custGeom>
              <a:avLst/>
              <a:gdLst/>
              <a:ahLst/>
              <a:cxnLst>
                <a:cxn ang="0">
                  <a:pos x="2" y="4"/>
                </a:cxn>
                <a:cxn ang="0">
                  <a:pos x="1" y="4"/>
                </a:cxn>
                <a:cxn ang="0">
                  <a:pos x="0" y="8"/>
                </a:cxn>
                <a:cxn ang="0">
                  <a:pos x="1" y="22"/>
                </a:cxn>
                <a:cxn ang="0">
                  <a:pos x="9" y="28"/>
                </a:cxn>
                <a:cxn ang="0">
                  <a:pos x="12" y="38"/>
                </a:cxn>
                <a:cxn ang="0">
                  <a:pos x="23" y="39"/>
                </a:cxn>
                <a:cxn ang="0">
                  <a:pos x="32" y="49"/>
                </a:cxn>
                <a:cxn ang="0">
                  <a:pos x="41" y="50"/>
                </a:cxn>
                <a:cxn ang="0">
                  <a:pos x="44" y="55"/>
                </a:cxn>
                <a:cxn ang="0">
                  <a:pos x="47" y="58"/>
                </a:cxn>
                <a:cxn ang="0">
                  <a:pos x="52" y="56"/>
                </a:cxn>
                <a:cxn ang="0">
                  <a:pos x="54" y="50"/>
                </a:cxn>
                <a:cxn ang="0">
                  <a:pos x="45" y="39"/>
                </a:cxn>
                <a:cxn ang="0">
                  <a:pos x="30" y="28"/>
                </a:cxn>
                <a:cxn ang="0">
                  <a:pos x="33" y="22"/>
                </a:cxn>
                <a:cxn ang="0">
                  <a:pos x="19" y="15"/>
                </a:cxn>
                <a:cxn ang="0">
                  <a:pos x="14" y="4"/>
                </a:cxn>
                <a:cxn ang="0">
                  <a:pos x="12" y="0"/>
                </a:cxn>
                <a:cxn ang="0">
                  <a:pos x="6" y="0"/>
                </a:cxn>
                <a:cxn ang="0">
                  <a:pos x="2" y="4"/>
                </a:cxn>
              </a:cxnLst>
              <a:rect l="0" t="0" r="r" b="b"/>
              <a:pathLst>
                <a:path w="54" h="58">
                  <a:moveTo>
                    <a:pt x="2" y="4"/>
                  </a:moveTo>
                  <a:lnTo>
                    <a:pt x="1" y="4"/>
                  </a:lnTo>
                  <a:lnTo>
                    <a:pt x="0" y="8"/>
                  </a:lnTo>
                  <a:lnTo>
                    <a:pt x="1" y="22"/>
                  </a:lnTo>
                  <a:lnTo>
                    <a:pt x="9" y="28"/>
                  </a:lnTo>
                  <a:lnTo>
                    <a:pt x="12" y="38"/>
                  </a:lnTo>
                  <a:lnTo>
                    <a:pt x="23" y="39"/>
                  </a:lnTo>
                  <a:lnTo>
                    <a:pt x="32" y="49"/>
                  </a:lnTo>
                  <a:lnTo>
                    <a:pt x="41" y="50"/>
                  </a:lnTo>
                  <a:lnTo>
                    <a:pt x="44" y="55"/>
                  </a:lnTo>
                  <a:lnTo>
                    <a:pt x="47" y="58"/>
                  </a:lnTo>
                  <a:lnTo>
                    <a:pt x="52" y="56"/>
                  </a:lnTo>
                  <a:lnTo>
                    <a:pt x="54" y="50"/>
                  </a:lnTo>
                  <a:lnTo>
                    <a:pt x="45" y="39"/>
                  </a:lnTo>
                  <a:lnTo>
                    <a:pt x="30" y="28"/>
                  </a:lnTo>
                  <a:lnTo>
                    <a:pt x="33" y="22"/>
                  </a:lnTo>
                  <a:lnTo>
                    <a:pt x="19" y="15"/>
                  </a:lnTo>
                  <a:lnTo>
                    <a:pt x="14" y="4"/>
                  </a:lnTo>
                  <a:lnTo>
                    <a:pt x="12" y="0"/>
                  </a:lnTo>
                  <a:lnTo>
                    <a:pt x="6" y="0"/>
                  </a:lnTo>
                  <a:lnTo>
                    <a:pt x="2" y="4"/>
                  </a:ln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 sz="1950" dirty="0">
                <a:latin typeface="Raleway Light"/>
              </a:endParaRPr>
            </a:p>
          </p:txBody>
        </p:sp>
        <p:sp>
          <p:nvSpPr>
            <p:cNvPr id="195" name="Freeform 313">
              <a:extLst>
                <a:ext uri="{FF2B5EF4-FFF2-40B4-BE49-F238E27FC236}">
                  <a16:creationId xmlns:a16="http://schemas.microsoft.com/office/drawing/2014/main" id="{881A9B1E-8438-C81C-7335-937823A3D3CC}"/>
                </a:ext>
              </a:extLst>
            </p:cNvPr>
            <p:cNvSpPr>
              <a:spLocks noChangeAspect="1"/>
            </p:cNvSpPr>
            <p:nvPr/>
          </p:nvSpPr>
          <p:spPr bwMode="gray">
            <a:xfrm rot="21085610">
              <a:off x="3436729" y="3912864"/>
              <a:ext cx="21810" cy="9826"/>
            </a:xfrm>
            <a:custGeom>
              <a:avLst/>
              <a:gdLst/>
              <a:ahLst/>
              <a:cxnLst>
                <a:cxn ang="0">
                  <a:pos x="291" y="10"/>
                </a:cxn>
                <a:cxn ang="0">
                  <a:pos x="281" y="6"/>
                </a:cxn>
                <a:cxn ang="0">
                  <a:pos x="289" y="25"/>
                </a:cxn>
                <a:cxn ang="0">
                  <a:pos x="298" y="25"/>
                </a:cxn>
                <a:cxn ang="0">
                  <a:pos x="326" y="50"/>
                </a:cxn>
                <a:cxn ang="0">
                  <a:pos x="336" y="96"/>
                </a:cxn>
                <a:cxn ang="0">
                  <a:pos x="312" y="69"/>
                </a:cxn>
                <a:cxn ang="0">
                  <a:pos x="274" y="50"/>
                </a:cxn>
                <a:cxn ang="0">
                  <a:pos x="230" y="52"/>
                </a:cxn>
                <a:cxn ang="0">
                  <a:pos x="98" y="96"/>
                </a:cxn>
                <a:cxn ang="0">
                  <a:pos x="21" y="93"/>
                </a:cxn>
                <a:cxn ang="0">
                  <a:pos x="0" y="52"/>
                </a:cxn>
                <a:cxn ang="0">
                  <a:pos x="87" y="45"/>
                </a:cxn>
                <a:cxn ang="0">
                  <a:pos x="208" y="0"/>
                </a:cxn>
                <a:cxn ang="0">
                  <a:pos x="257" y="0"/>
                </a:cxn>
                <a:cxn ang="0">
                  <a:pos x="291" y="10"/>
                </a:cxn>
              </a:cxnLst>
              <a:rect l="0" t="0" r="r" b="b"/>
              <a:pathLst>
                <a:path w="336" h="96">
                  <a:moveTo>
                    <a:pt x="291" y="10"/>
                  </a:moveTo>
                  <a:lnTo>
                    <a:pt x="281" y="6"/>
                  </a:lnTo>
                  <a:lnTo>
                    <a:pt x="289" y="25"/>
                  </a:lnTo>
                  <a:lnTo>
                    <a:pt x="298" y="25"/>
                  </a:lnTo>
                  <a:lnTo>
                    <a:pt x="326" y="50"/>
                  </a:lnTo>
                  <a:lnTo>
                    <a:pt x="336" y="96"/>
                  </a:lnTo>
                  <a:lnTo>
                    <a:pt x="312" y="69"/>
                  </a:lnTo>
                  <a:lnTo>
                    <a:pt x="274" y="50"/>
                  </a:lnTo>
                  <a:lnTo>
                    <a:pt x="230" y="52"/>
                  </a:lnTo>
                  <a:lnTo>
                    <a:pt x="98" y="96"/>
                  </a:lnTo>
                  <a:lnTo>
                    <a:pt x="21" y="93"/>
                  </a:lnTo>
                  <a:lnTo>
                    <a:pt x="0" y="52"/>
                  </a:lnTo>
                  <a:lnTo>
                    <a:pt x="87" y="45"/>
                  </a:lnTo>
                  <a:lnTo>
                    <a:pt x="208" y="0"/>
                  </a:lnTo>
                  <a:lnTo>
                    <a:pt x="257" y="0"/>
                  </a:lnTo>
                  <a:lnTo>
                    <a:pt x="291" y="10"/>
                  </a:ln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 sz="1950" dirty="0">
                <a:latin typeface="Raleway Light"/>
              </a:endParaRPr>
            </a:p>
          </p:txBody>
        </p:sp>
        <p:sp>
          <p:nvSpPr>
            <p:cNvPr id="196" name="Freeform 314">
              <a:extLst>
                <a:ext uri="{FF2B5EF4-FFF2-40B4-BE49-F238E27FC236}">
                  <a16:creationId xmlns:a16="http://schemas.microsoft.com/office/drawing/2014/main" id="{4E9B2E88-8CAC-C2A1-6F30-18FC9155DBE1}"/>
                </a:ext>
              </a:extLst>
            </p:cNvPr>
            <p:cNvSpPr>
              <a:spLocks noChangeAspect="1"/>
            </p:cNvSpPr>
            <p:nvPr/>
          </p:nvSpPr>
          <p:spPr bwMode="gray">
            <a:xfrm rot="21085610">
              <a:off x="3472168" y="3915321"/>
              <a:ext cx="2728" cy="24568"/>
            </a:xfrm>
            <a:custGeom>
              <a:avLst/>
              <a:gdLst/>
              <a:ahLst/>
              <a:cxnLst>
                <a:cxn ang="0">
                  <a:pos x="76" y="83"/>
                </a:cxn>
                <a:cxn ang="0">
                  <a:pos x="86" y="6"/>
                </a:cxn>
                <a:cxn ang="0">
                  <a:pos x="86" y="62"/>
                </a:cxn>
                <a:cxn ang="0">
                  <a:pos x="53" y="146"/>
                </a:cxn>
                <a:cxn ang="0">
                  <a:pos x="39" y="232"/>
                </a:cxn>
                <a:cxn ang="0">
                  <a:pos x="0" y="173"/>
                </a:cxn>
                <a:cxn ang="0">
                  <a:pos x="14" y="159"/>
                </a:cxn>
                <a:cxn ang="0">
                  <a:pos x="21" y="135"/>
                </a:cxn>
                <a:cxn ang="0">
                  <a:pos x="18" y="95"/>
                </a:cxn>
                <a:cxn ang="0">
                  <a:pos x="42" y="6"/>
                </a:cxn>
                <a:cxn ang="0">
                  <a:pos x="53" y="0"/>
                </a:cxn>
                <a:cxn ang="0">
                  <a:pos x="72" y="41"/>
                </a:cxn>
                <a:cxn ang="0">
                  <a:pos x="76" y="83"/>
                </a:cxn>
              </a:cxnLst>
              <a:rect l="0" t="0" r="r" b="b"/>
              <a:pathLst>
                <a:path w="86" h="232">
                  <a:moveTo>
                    <a:pt x="76" y="83"/>
                  </a:moveTo>
                  <a:lnTo>
                    <a:pt x="86" y="6"/>
                  </a:lnTo>
                  <a:lnTo>
                    <a:pt x="86" y="62"/>
                  </a:lnTo>
                  <a:lnTo>
                    <a:pt x="53" y="146"/>
                  </a:lnTo>
                  <a:lnTo>
                    <a:pt x="39" y="232"/>
                  </a:lnTo>
                  <a:lnTo>
                    <a:pt x="0" y="173"/>
                  </a:lnTo>
                  <a:lnTo>
                    <a:pt x="14" y="159"/>
                  </a:lnTo>
                  <a:lnTo>
                    <a:pt x="21" y="135"/>
                  </a:lnTo>
                  <a:lnTo>
                    <a:pt x="18" y="95"/>
                  </a:lnTo>
                  <a:lnTo>
                    <a:pt x="42" y="6"/>
                  </a:lnTo>
                  <a:lnTo>
                    <a:pt x="53" y="0"/>
                  </a:lnTo>
                  <a:lnTo>
                    <a:pt x="72" y="41"/>
                  </a:lnTo>
                  <a:lnTo>
                    <a:pt x="76" y="83"/>
                  </a:ln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 sz="1950" dirty="0">
                <a:latin typeface="Raleway Light"/>
              </a:endParaRPr>
            </a:p>
          </p:txBody>
        </p:sp>
        <p:sp>
          <p:nvSpPr>
            <p:cNvPr id="197" name="Freeform 315">
              <a:extLst>
                <a:ext uri="{FF2B5EF4-FFF2-40B4-BE49-F238E27FC236}">
                  <a16:creationId xmlns:a16="http://schemas.microsoft.com/office/drawing/2014/main" id="{2C618EF2-4E28-C154-65D3-526B3F9AFDAB}"/>
                </a:ext>
              </a:extLst>
            </p:cNvPr>
            <p:cNvSpPr>
              <a:spLocks noChangeAspect="1"/>
            </p:cNvSpPr>
            <p:nvPr/>
          </p:nvSpPr>
          <p:spPr bwMode="gray">
            <a:xfrm rot="21085610">
              <a:off x="3472168" y="3971823"/>
              <a:ext cx="5452" cy="2458"/>
            </a:xfrm>
            <a:custGeom>
              <a:avLst/>
              <a:gdLst/>
              <a:ahLst/>
              <a:cxnLst>
                <a:cxn ang="0">
                  <a:pos x="55" y="25"/>
                </a:cxn>
                <a:cxn ang="0">
                  <a:pos x="73" y="7"/>
                </a:cxn>
                <a:cxn ang="0">
                  <a:pos x="73" y="0"/>
                </a:cxn>
                <a:cxn ang="0">
                  <a:pos x="48" y="0"/>
                </a:cxn>
                <a:cxn ang="0">
                  <a:pos x="8" y="4"/>
                </a:cxn>
                <a:cxn ang="0">
                  <a:pos x="0" y="28"/>
                </a:cxn>
                <a:cxn ang="0">
                  <a:pos x="55" y="25"/>
                </a:cxn>
              </a:cxnLst>
              <a:rect l="0" t="0" r="r" b="b"/>
              <a:pathLst>
                <a:path w="73" h="28">
                  <a:moveTo>
                    <a:pt x="55" y="25"/>
                  </a:moveTo>
                  <a:lnTo>
                    <a:pt x="73" y="7"/>
                  </a:lnTo>
                  <a:lnTo>
                    <a:pt x="73" y="0"/>
                  </a:lnTo>
                  <a:lnTo>
                    <a:pt x="48" y="0"/>
                  </a:lnTo>
                  <a:lnTo>
                    <a:pt x="8" y="4"/>
                  </a:lnTo>
                  <a:lnTo>
                    <a:pt x="0" y="28"/>
                  </a:lnTo>
                  <a:lnTo>
                    <a:pt x="55" y="25"/>
                  </a:ln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 sz="1950" dirty="0">
                <a:latin typeface="Raleway Light"/>
              </a:endParaRPr>
            </a:p>
          </p:txBody>
        </p:sp>
        <p:sp>
          <p:nvSpPr>
            <p:cNvPr id="198" name="Freeform 316">
              <a:extLst>
                <a:ext uri="{FF2B5EF4-FFF2-40B4-BE49-F238E27FC236}">
                  <a16:creationId xmlns:a16="http://schemas.microsoft.com/office/drawing/2014/main" id="{D2BF4C28-D9CC-8A5B-6B33-9CAAC28B0B76}"/>
                </a:ext>
              </a:extLst>
            </p:cNvPr>
            <p:cNvSpPr>
              <a:spLocks noChangeAspect="1"/>
            </p:cNvSpPr>
            <p:nvPr/>
          </p:nvSpPr>
          <p:spPr bwMode="gray">
            <a:xfrm rot="21085610">
              <a:off x="3458538" y="3969367"/>
              <a:ext cx="10906" cy="29481"/>
            </a:xfrm>
            <a:custGeom>
              <a:avLst/>
              <a:gdLst/>
              <a:ahLst/>
              <a:cxnLst>
                <a:cxn ang="0">
                  <a:pos x="93" y="46"/>
                </a:cxn>
                <a:cxn ang="0">
                  <a:pos x="107" y="50"/>
                </a:cxn>
                <a:cxn ang="0">
                  <a:pos x="114" y="81"/>
                </a:cxn>
                <a:cxn ang="0">
                  <a:pos x="175" y="163"/>
                </a:cxn>
                <a:cxn ang="0">
                  <a:pos x="175" y="244"/>
                </a:cxn>
                <a:cxn ang="0">
                  <a:pos x="168" y="268"/>
                </a:cxn>
                <a:cxn ang="0">
                  <a:pos x="141" y="288"/>
                </a:cxn>
                <a:cxn ang="0">
                  <a:pos x="101" y="291"/>
                </a:cxn>
                <a:cxn ang="0">
                  <a:pos x="59" y="244"/>
                </a:cxn>
                <a:cxn ang="0">
                  <a:pos x="10" y="212"/>
                </a:cxn>
                <a:cxn ang="0">
                  <a:pos x="0" y="167"/>
                </a:cxn>
                <a:cxn ang="0">
                  <a:pos x="28" y="84"/>
                </a:cxn>
                <a:cxn ang="0">
                  <a:pos x="35" y="39"/>
                </a:cxn>
                <a:cxn ang="0">
                  <a:pos x="30" y="8"/>
                </a:cxn>
                <a:cxn ang="0">
                  <a:pos x="79" y="0"/>
                </a:cxn>
                <a:cxn ang="0">
                  <a:pos x="93" y="46"/>
                </a:cxn>
              </a:cxnLst>
              <a:rect l="0" t="0" r="r" b="b"/>
              <a:pathLst>
                <a:path w="175" h="291">
                  <a:moveTo>
                    <a:pt x="93" y="46"/>
                  </a:moveTo>
                  <a:lnTo>
                    <a:pt x="107" y="50"/>
                  </a:lnTo>
                  <a:lnTo>
                    <a:pt x="114" y="81"/>
                  </a:lnTo>
                  <a:lnTo>
                    <a:pt x="175" y="163"/>
                  </a:lnTo>
                  <a:lnTo>
                    <a:pt x="175" y="244"/>
                  </a:lnTo>
                  <a:lnTo>
                    <a:pt x="168" y="268"/>
                  </a:lnTo>
                  <a:lnTo>
                    <a:pt x="141" y="288"/>
                  </a:lnTo>
                  <a:lnTo>
                    <a:pt x="101" y="291"/>
                  </a:lnTo>
                  <a:lnTo>
                    <a:pt x="59" y="244"/>
                  </a:lnTo>
                  <a:lnTo>
                    <a:pt x="10" y="212"/>
                  </a:lnTo>
                  <a:lnTo>
                    <a:pt x="0" y="167"/>
                  </a:lnTo>
                  <a:lnTo>
                    <a:pt x="28" y="84"/>
                  </a:lnTo>
                  <a:lnTo>
                    <a:pt x="35" y="39"/>
                  </a:lnTo>
                  <a:lnTo>
                    <a:pt x="30" y="8"/>
                  </a:lnTo>
                  <a:lnTo>
                    <a:pt x="79" y="0"/>
                  </a:lnTo>
                  <a:lnTo>
                    <a:pt x="93" y="46"/>
                  </a:ln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 sz="1950" dirty="0">
                <a:latin typeface="Raleway Light"/>
              </a:endParaRPr>
            </a:p>
          </p:txBody>
        </p:sp>
        <p:sp>
          <p:nvSpPr>
            <p:cNvPr id="199" name="Freeform 317">
              <a:extLst>
                <a:ext uri="{FF2B5EF4-FFF2-40B4-BE49-F238E27FC236}">
                  <a16:creationId xmlns:a16="http://schemas.microsoft.com/office/drawing/2014/main" id="{4D4AB332-E072-DA7A-1116-F87FC2B6106F}"/>
                </a:ext>
              </a:extLst>
            </p:cNvPr>
            <p:cNvSpPr>
              <a:spLocks noChangeAspect="1"/>
            </p:cNvSpPr>
            <p:nvPr/>
          </p:nvSpPr>
          <p:spPr bwMode="gray">
            <a:xfrm rot="21085610">
              <a:off x="3472168" y="4003761"/>
              <a:ext cx="2728" cy="14739"/>
            </a:xfrm>
            <a:custGeom>
              <a:avLst/>
              <a:gdLst/>
              <a:ahLst/>
              <a:cxnLst>
                <a:cxn ang="0">
                  <a:pos x="0" y="70"/>
                </a:cxn>
                <a:cxn ang="0">
                  <a:pos x="47" y="0"/>
                </a:cxn>
                <a:cxn ang="0">
                  <a:pos x="69" y="118"/>
                </a:cxn>
                <a:cxn ang="0">
                  <a:pos x="59" y="144"/>
                </a:cxn>
                <a:cxn ang="0">
                  <a:pos x="17" y="128"/>
                </a:cxn>
                <a:cxn ang="0">
                  <a:pos x="0" y="70"/>
                </a:cxn>
              </a:cxnLst>
              <a:rect l="0" t="0" r="r" b="b"/>
              <a:pathLst>
                <a:path w="69" h="144">
                  <a:moveTo>
                    <a:pt x="0" y="70"/>
                  </a:moveTo>
                  <a:lnTo>
                    <a:pt x="47" y="0"/>
                  </a:lnTo>
                  <a:lnTo>
                    <a:pt x="69" y="118"/>
                  </a:lnTo>
                  <a:lnTo>
                    <a:pt x="59" y="144"/>
                  </a:lnTo>
                  <a:lnTo>
                    <a:pt x="17" y="128"/>
                  </a:lnTo>
                  <a:lnTo>
                    <a:pt x="0" y="70"/>
                  </a:ln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 sz="1950" dirty="0">
                <a:latin typeface="Raleway Light"/>
              </a:endParaRPr>
            </a:p>
          </p:txBody>
        </p:sp>
        <p:sp>
          <p:nvSpPr>
            <p:cNvPr id="200" name="Freeform 318">
              <a:extLst>
                <a:ext uri="{FF2B5EF4-FFF2-40B4-BE49-F238E27FC236}">
                  <a16:creationId xmlns:a16="http://schemas.microsoft.com/office/drawing/2014/main" id="{8510A301-0FFC-E759-CF28-9DEC92206975}"/>
                </a:ext>
              </a:extLst>
            </p:cNvPr>
            <p:cNvSpPr>
              <a:spLocks noChangeAspect="1"/>
            </p:cNvSpPr>
            <p:nvPr/>
          </p:nvSpPr>
          <p:spPr bwMode="gray">
            <a:xfrm rot="21085610">
              <a:off x="3496706" y="3961998"/>
              <a:ext cx="2728" cy="19653"/>
            </a:xfrm>
            <a:custGeom>
              <a:avLst/>
              <a:gdLst/>
              <a:ahLst/>
              <a:cxnLst>
                <a:cxn ang="0">
                  <a:pos x="37" y="20"/>
                </a:cxn>
                <a:cxn ang="0">
                  <a:pos x="37" y="0"/>
                </a:cxn>
                <a:cxn ang="0">
                  <a:pos x="52" y="45"/>
                </a:cxn>
                <a:cxn ang="0">
                  <a:pos x="47" y="192"/>
                </a:cxn>
                <a:cxn ang="0">
                  <a:pos x="10" y="160"/>
                </a:cxn>
                <a:cxn ang="0">
                  <a:pos x="0" y="120"/>
                </a:cxn>
                <a:cxn ang="0">
                  <a:pos x="20" y="99"/>
                </a:cxn>
                <a:cxn ang="0">
                  <a:pos x="37" y="20"/>
                </a:cxn>
              </a:cxnLst>
              <a:rect l="0" t="0" r="r" b="b"/>
              <a:pathLst>
                <a:path w="52" h="192">
                  <a:moveTo>
                    <a:pt x="37" y="20"/>
                  </a:moveTo>
                  <a:lnTo>
                    <a:pt x="37" y="0"/>
                  </a:lnTo>
                  <a:lnTo>
                    <a:pt x="52" y="45"/>
                  </a:lnTo>
                  <a:lnTo>
                    <a:pt x="47" y="192"/>
                  </a:lnTo>
                  <a:lnTo>
                    <a:pt x="10" y="160"/>
                  </a:lnTo>
                  <a:lnTo>
                    <a:pt x="0" y="120"/>
                  </a:lnTo>
                  <a:lnTo>
                    <a:pt x="20" y="99"/>
                  </a:lnTo>
                  <a:lnTo>
                    <a:pt x="37" y="20"/>
                  </a:ln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 sz="1950" dirty="0">
                <a:latin typeface="Raleway Light"/>
              </a:endParaRPr>
            </a:p>
          </p:txBody>
        </p:sp>
        <p:sp>
          <p:nvSpPr>
            <p:cNvPr id="201" name="Freeform 319">
              <a:extLst>
                <a:ext uri="{FF2B5EF4-FFF2-40B4-BE49-F238E27FC236}">
                  <a16:creationId xmlns:a16="http://schemas.microsoft.com/office/drawing/2014/main" id="{B03B8B90-6F2D-7799-9CFC-97EF96C162DE}"/>
                </a:ext>
              </a:extLst>
            </p:cNvPr>
            <p:cNvSpPr>
              <a:spLocks noChangeAspect="1"/>
            </p:cNvSpPr>
            <p:nvPr/>
          </p:nvSpPr>
          <p:spPr bwMode="gray">
            <a:xfrm rot="21085610">
              <a:off x="3510336" y="3979194"/>
              <a:ext cx="8180" cy="22111"/>
            </a:xfrm>
            <a:custGeom>
              <a:avLst/>
              <a:gdLst/>
              <a:ahLst/>
              <a:cxnLst>
                <a:cxn ang="0">
                  <a:pos x="115" y="147"/>
                </a:cxn>
                <a:cxn ang="0">
                  <a:pos x="132" y="142"/>
                </a:cxn>
                <a:cxn ang="0">
                  <a:pos x="146" y="205"/>
                </a:cxn>
                <a:cxn ang="0">
                  <a:pos x="121" y="212"/>
                </a:cxn>
                <a:cxn ang="0">
                  <a:pos x="87" y="202"/>
                </a:cxn>
                <a:cxn ang="0">
                  <a:pos x="101" y="157"/>
                </a:cxn>
                <a:cxn ang="0">
                  <a:pos x="56" y="76"/>
                </a:cxn>
                <a:cxn ang="0">
                  <a:pos x="0" y="0"/>
                </a:cxn>
                <a:cxn ang="0">
                  <a:pos x="24" y="4"/>
                </a:cxn>
                <a:cxn ang="0">
                  <a:pos x="52" y="35"/>
                </a:cxn>
                <a:cxn ang="0">
                  <a:pos x="115" y="147"/>
                </a:cxn>
              </a:cxnLst>
              <a:rect l="0" t="0" r="r" b="b"/>
              <a:pathLst>
                <a:path w="146" h="212">
                  <a:moveTo>
                    <a:pt x="115" y="147"/>
                  </a:moveTo>
                  <a:lnTo>
                    <a:pt x="132" y="142"/>
                  </a:lnTo>
                  <a:lnTo>
                    <a:pt x="146" y="205"/>
                  </a:lnTo>
                  <a:lnTo>
                    <a:pt x="121" y="212"/>
                  </a:lnTo>
                  <a:lnTo>
                    <a:pt x="87" y="202"/>
                  </a:lnTo>
                  <a:lnTo>
                    <a:pt x="101" y="157"/>
                  </a:lnTo>
                  <a:lnTo>
                    <a:pt x="56" y="76"/>
                  </a:lnTo>
                  <a:lnTo>
                    <a:pt x="0" y="0"/>
                  </a:lnTo>
                  <a:lnTo>
                    <a:pt x="24" y="4"/>
                  </a:lnTo>
                  <a:lnTo>
                    <a:pt x="52" y="35"/>
                  </a:lnTo>
                  <a:lnTo>
                    <a:pt x="115" y="147"/>
                  </a:ln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 sz="1950" dirty="0">
                <a:latin typeface="Raleway Light"/>
              </a:endParaRPr>
            </a:p>
          </p:txBody>
        </p:sp>
        <p:sp>
          <p:nvSpPr>
            <p:cNvPr id="202" name="Freeform 320">
              <a:extLst>
                <a:ext uri="{FF2B5EF4-FFF2-40B4-BE49-F238E27FC236}">
                  <a16:creationId xmlns:a16="http://schemas.microsoft.com/office/drawing/2014/main" id="{B944F956-27DD-F0C8-E000-B6552454441E}"/>
                </a:ext>
              </a:extLst>
            </p:cNvPr>
            <p:cNvSpPr>
              <a:spLocks noChangeAspect="1"/>
            </p:cNvSpPr>
            <p:nvPr/>
          </p:nvSpPr>
          <p:spPr bwMode="gray">
            <a:xfrm rot="21085610">
              <a:off x="3534873" y="3996390"/>
              <a:ext cx="5452" cy="4914"/>
            </a:xfrm>
            <a:custGeom>
              <a:avLst/>
              <a:gdLst/>
              <a:ahLst/>
              <a:cxnLst>
                <a:cxn ang="0">
                  <a:pos x="20" y="0"/>
                </a:cxn>
                <a:cxn ang="0">
                  <a:pos x="3" y="28"/>
                </a:cxn>
                <a:cxn ang="0">
                  <a:pos x="0" y="55"/>
                </a:cxn>
                <a:cxn ang="0">
                  <a:pos x="35" y="52"/>
                </a:cxn>
                <a:cxn ang="0">
                  <a:pos x="52" y="0"/>
                </a:cxn>
                <a:cxn ang="0">
                  <a:pos x="20" y="0"/>
                </a:cxn>
              </a:cxnLst>
              <a:rect l="0" t="0" r="r" b="b"/>
              <a:pathLst>
                <a:path w="52" h="55">
                  <a:moveTo>
                    <a:pt x="20" y="0"/>
                  </a:moveTo>
                  <a:lnTo>
                    <a:pt x="3" y="28"/>
                  </a:lnTo>
                  <a:lnTo>
                    <a:pt x="0" y="55"/>
                  </a:lnTo>
                  <a:lnTo>
                    <a:pt x="35" y="52"/>
                  </a:lnTo>
                  <a:lnTo>
                    <a:pt x="52" y="0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 sz="1950" dirty="0">
                <a:latin typeface="Raleway Light"/>
              </a:endParaRPr>
            </a:p>
          </p:txBody>
        </p:sp>
        <p:sp>
          <p:nvSpPr>
            <p:cNvPr id="203" name="Freeform 321">
              <a:extLst>
                <a:ext uri="{FF2B5EF4-FFF2-40B4-BE49-F238E27FC236}">
                  <a16:creationId xmlns:a16="http://schemas.microsoft.com/office/drawing/2014/main" id="{B6B2299C-7E1A-75B9-1527-185BA7329EAB}"/>
                </a:ext>
              </a:extLst>
            </p:cNvPr>
            <p:cNvSpPr>
              <a:spLocks noChangeAspect="1"/>
            </p:cNvSpPr>
            <p:nvPr/>
          </p:nvSpPr>
          <p:spPr bwMode="gray">
            <a:xfrm rot="21085610">
              <a:off x="3523969" y="4018501"/>
              <a:ext cx="8180" cy="2456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0" y="17"/>
                </a:cxn>
                <a:cxn ang="0">
                  <a:pos x="37" y="105"/>
                </a:cxn>
                <a:cxn ang="0">
                  <a:pos x="55" y="135"/>
                </a:cxn>
                <a:cxn ang="0">
                  <a:pos x="93" y="149"/>
                </a:cxn>
                <a:cxn ang="0">
                  <a:pos x="117" y="204"/>
                </a:cxn>
                <a:cxn ang="0">
                  <a:pos x="117" y="232"/>
                </a:cxn>
                <a:cxn ang="0">
                  <a:pos x="96" y="191"/>
                </a:cxn>
                <a:cxn ang="0">
                  <a:pos x="52" y="162"/>
                </a:cxn>
                <a:cxn ang="0">
                  <a:pos x="35" y="118"/>
                </a:cxn>
                <a:cxn ang="0">
                  <a:pos x="24" y="44"/>
                </a:cxn>
                <a:cxn ang="0">
                  <a:pos x="0" y="0"/>
                </a:cxn>
              </a:cxnLst>
              <a:rect l="0" t="0" r="r" b="b"/>
              <a:pathLst>
                <a:path w="117" h="232">
                  <a:moveTo>
                    <a:pt x="0" y="0"/>
                  </a:moveTo>
                  <a:lnTo>
                    <a:pt x="10" y="17"/>
                  </a:lnTo>
                  <a:lnTo>
                    <a:pt x="37" y="105"/>
                  </a:lnTo>
                  <a:lnTo>
                    <a:pt x="55" y="135"/>
                  </a:lnTo>
                  <a:lnTo>
                    <a:pt x="93" y="149"/>
                  </a:lnTo>
                  <a:lnTo>
                    <a:pt x="117" y="204"/>
                  </a:lnTo>
                  <a:lnTo>
                    <a:pt x="117" y="232"/>
                  </a:lnTo>
                  <a:lnTo>
                    <a:pt x="96" y="191"/>
                  </a:lnTo>
                  <a:lnTo>
                    <a:pt x="52" y="162"/>
                  </a:lnTo>
                  <a:lnTo>
                    <a:pt x="35" y="118"/>
                  </a:lnTo>
                  <a:lnTo>
                    <a:pt x="24" y="44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 sz="1950" dirty="0">
                <a:latin typeface="Raleway Light"/>
              </a:endParaRPr>
            </a:p>
          </p:txBody>
        </p:sp>
        <p:sp>
          <p:nvSpPr>
            <p:cNvPr id="204" name="Freeform 322">
              <a:extLst>
                <a:ext uri="{FF2B5EF4-FFF2-40B4-BE49-F238E27FC236}">
                  <a16:creationId xmlns:a16="http://schemas.microsoft.com/office/drawing/2014/main" id="{9D01BE49-A75E-00B3-75FD-8FE55A4F7A12}"/>
                </a:ext>
              </a:extLst>
            </p:cNvPr>
            <p:cNvSpPr>
              <a:spLocks noChangeAspect="1"/>
            </p:cNvSpPr>
            <p:nvPr/>
          </p:nvSpPr>
          <p:spPr bwMode="gray">
            <a:xfrm rot="21085610">
              <a:off x="3548505" y="4040609"/>
              <a:ext cx="8180" cy="22111"/>
            </a:xfrm>
            <a:custGeom>
              <a:avLst/>
              <a:gdLst/>
              <a:ahLst/>
              <a:cxnLst>
                <a:cxn ang="0">
                  <a:pos x="101" y="73"/>
                </a:cxn>
                <a:cxn ang="0">
                  <a:pos x="101" y="48"/>
                </a:cxn>
                <a:cxn ang="0">
                  <a:pos x="101" y="56"/>
                </a:cxn>
                <a:cxn ang="0">
                  <a:pos x="90" y="48"/>
                </a:cxn>
                <a:cxn ang="0">
                  <a:pos x="31" y="48"/>
                </a:cxn>
                <a:cxn ang="0">
                  <a:pos x="4" y="27"/>
                </a:cxn>
                <a:cxn ang="0">
                  <a:pos x="0" y="14"/>
                </a:cxn>
                <a:cxn ang="0">
                  <a:pos x="11" y="0"/>
                </a:cxn>
                <a:cxn ang="0">
                  <a:pos x="46" y="14"/>
                </a:cxn>
                <a:cxn ang="0">
                  <a:pos x="83" y="41"/>
                </a:cxn>
                <a:cxn ang="0">
                  <a:pos x="125" y="41"/>
                </a:cxn>
                <a:cxn ang="0">
                  <a:pos x="145" y="61"/>
                </a:cxn>
                <a:cxn ang="0">
                  <a:pos x="149" y="113"/>
                </a:cxn>
                <a:cxn ang="0">
                  <a:pos x="103" y="172"/>
                </a:cxn>
                <a:cxn ang="0">
                  <a:pos x="49" y="218"/>
                </a:cxn>
                <a:cxn ang="0">
                  <a:pos x="35" y="182"/>
                </a:cxn>
                <a:cxn ang="0">
                  <a:pos x="111" y="100"/>
                </a:cxn>
                <a:cxn ang="0">
                  <a:pos x="101" y="73"/>
                </a:cxn>
              </a:cxnLst>
              <a:rect l="0" t="0" r="r" b="b"/>
              <a:pathLst>
                <a:path w="149" h="218">
                  <a:moveTo>
                    <a:pt x="101" y="73"/>
                  </a:moveTo>
                  <a:lnTo>
                    <a:pt x="101" y="48"/>
                  </a:lnTo>
                  <a:lnTo>
                    <a:pt x="101" y="56"/>
                  </a:lnTo>
                  <a:lnTo>
                    <a:pt x="90" y="48"/>
                  </a:lnTo>
                  <a:lnTo>
                    <a:pt x="31" y="48"/>
                  </a:lnTo>
                  <a:lnTo>
                    <a:pt x="4" y="27"/>
                  </a:lnTo>
                  <a:lnTo>
                    <a:pt x="0" y="14"/>
                  </a:lnTo>
                  <a:lnTo>
                    <a:pt x="11" y="0"/>
                  </a:lnTo>
                  <a:lnTo>
                    <a:pt x="46" y="14"/>
                  </a:lnTo>
                  <a:lnTo>
                    <a:pt x="83" y="41"/>
                  </a:lnTo>
                  <a:lnTo>
                    <a:pt x="125" y="41"/>
                  </a:lnTo>
                  <a:lnTo>
                    <a:pt x="145" y="61"/>
                  </a:lnTo>
                  <a:lnTo>
                    <a:pt x="149" y="113"/>
                  </a:lnTo>
                  <a:lnTo>
                    <a:pt x="103" y="172"/>
                  </a:lnTo>
                  <a:lnTo>
                    <a:pt x="49" y="218"/>
                  </a:lnTo>
                  <a:lnTo>
                    <a:pt x="35" y="182"/>
                  </a:lnTo>
                  <a:lnTo>
                    <a:pt x="111" y="100"/>
                  </a:lnTo>
                  <a:lnTo>
                    <a:pt x="101" y="73"/>
                  </a:ln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 sz="1950" dirty="0">
                <a:latin typeface="Raleway Light"/>
              </a:endParaRPr>
            </a:p>
          </p:txBody>
        </p:sp>
        <p:sp>
          <p:nvSpPr>
            <p:cNvPr id="205" name="Freeform 323">
              <a:extLst>
                <a:ext uri="{FF2B5EF4-FFF2-40B4-BE49-F238E27FC236}">
                  <a16:creationId xmlns:a16="http://schemas.microsoft.com/office/drawing/2014/main" id="{E1534CB4-3D6E-B974-FE2A-81787A64244D}"/>
                </a:ext>
              </a:extLst>
            </p:cNvPr>
            <p:cNvSpPr>
              <a:spLocks noChangeAspect="1"/>
            </p:cNvSpPr>
            <p:nvPr/>
          </p:nvSpPr>
          <p:spPr bwMode="gray">
            <a:xfrm rot="21085610">
              <a:off x="3570316" y="4055351"/>
              <a:ext cx="8180" cy="2458"/>
            </a:xfrm>
            <a:custGeom>
              <a:avLst/>
              <a:gdLst/>
              <a:ahLst/>
              <a:cxnLst>
                <a:cxn ang="0">
                  <a:pos x="118" y="34"/>
                </a:cxn>
                <a:cxn ang="0">
                  <a:pos x="100" y="3"/>
                </a:cxn>
                <a:cxn ang="0">
                  <a:pos x="56" y="0"/>
                </a:cxn>
                <a:cxn ang="0">
                  <a:pos x="0" y="24"/>
                </a:cxn>
                <a:cxn ang="0">
                  <a:pos x="52" y="17"/>
                </a:cxn>
                <a:cxn ang="0">
                  <a:pos x="90" y="34"/>
                </a:cxn>
                <a:cxn ang="0">
                  <a:pos x="118" y="34"/>
                </a:cxn>
              </a:cxnLst>
              <a:rect l="0" t="0" r="r" b="b"/>
              <a:pathLst>
                <a:path w="118" h="34">
                  <a:moveTo>
                    <a:pt x="118" y="34"/>
                  </a:moveTo>
                  <a:lnTo>
                    <a:pt x="100" y="3"/>
                  </a:lnTo>
                  <a:lnTo>
                    <a:pt x="56" y="0"/>
                  </a:lnTo>
                  <a:lnTo>
                    <a:pt x="0" y="24"/>
                  </a:lnTo>
                  <a:lnTo>
                    <a:pt x="52" y="17"/>
                  </a:lnTo>
                  <a:lnTo>
                    <a:pt x="90" y="34"/>
                  </a:lnTo>
                  <a:lnTo>
                    <a:pt x="118" y="34"/>
                  </a:ln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 sz="1950" dirty="0">
                <a:latin typeface="Raleway Light"/>
              </a:endParaRPr>
            </a:p>
          </p:txBody>
        </p:sp>
        <p:sp>
          <p:nvSpPr>
            <p:cNvPr id="206" name="Freeform 324">
              <a:extLst>
                <a:ext uri="{FF2B5EF4-FFF2-40B4-BE49-F238E27FC236}">
                  <a16:creationId xmlns:a16="http://schemas.microsoft.com/office/drawing/2014/main" id="{0C474B4A-687E-F973-8CBC-06F21262B200}"/>
                </a:ext>
              </a:extLst>
            </p:cNvPr>
            <p:cNvSpPr>
              <a:spLocks noChangeAspect="1"/>
            </p:cNvSpPr>
            <p:nvPr/>
          </p:nvSpPr>
          <p:spPr bwMode="gray">
            <a:xfrm rot="21085610">
              <a:off x="3589399" y="4065178"/>
              <a:ext cx="16358" cy="9826"/>
            </a:xfrm>
            <a:custGeom>
              <a:avLst/>
              <a:gdLst/>
              <a:ahLst/>
              <a:cxnLst>
                <a:cxn ang="0">
                  <a:pos x="48" y="19"/>
                </a:cxn>
                <a:cxn ang="0">
                  <a:pos x="86" y="0"/>
                </a:cxn>
                <a:cxn ang="0">
                  <a:pos x="114" y="25"/>
                </a:cxn>
                <a:cxn ang="0">
                  <a:pos x="192" y="61"/>
                </a:cxn>
                <a:cxn ang="0">
                  <a:pos x="241" y="92"/>
                </a:cxn>
                <a:cxn ang="0">
                  <a:pos x="248" y="103"/>
                </a:cxn>
                <a:cxn ang="0">
                  <a:pos x="210" y="98"/>
                </a:cxn>
                <a:cxn ang="0">
                  <a:pos x="148" y="52"/>
                </a:cxn>
                <a:cxn ang="0">
                  <a:pos x="100" y="34"/>
                </a:cxn>
                <a:cxn ang="0">
                  <a:pos x="41" y="73"/>
                </a:cxn>
                <a:cxn ang="0">
                  <a:pos x="0" y="76"/>
                </a:cxn>
                <a:cxn ang="0">
                  <a:pos x="13" y="48"/>
                </a:cxn>
                <a:cxn ang="0">
                  <a:pos x="48" y="19"/>
                </a:cxn>
              </a:cxnLst>
              <a:rect l="0" t="0" r="r" b="b"/>
              <a:pathLst>
                <a:path w="248" h="103">
                  <a:moveTo>
                    <a:pt x="48" y="19"/>
                  </a:moveTo>
                  <a:lnTo>
                    <a:pt x="86" y="0"/>
                  </a:lnTo>
                  <a:lnTo>
                    <a:pt x="114" y="25"/>
                  </a:lnTo>
                  <a:lnTo>
                    <a:pt x="192" y="61"/>
                  </a:lnTo>
                  <a:lnTo>
                    <a:pt x="241" y="92"/>
                  </a:lnTo>
                  <a:lnTo>
                    <a:pt x="248" y="103"/>
                  </a:lnTo>
                  <a:lnTo>
                    <a:pt x="210" y="98"/>
                  </a:lnTo>
                  <a:lnTo>
                    <a:pt x="148" y="52"/>
                  </a:lnTo>
                  <a:lnTo>
                    <a:pt x="100" y="34"/>
                  </a:lnTo>
                  <a:lnTo>
                    <a:pt x="41" y="73"/>
                  </a:lnTo>
                  <a:lnTo>
                    <a:pt x="0" y="76"/>
                  </a:lnTo>
                  <a:lnTo>
                    <a:pt x="13" y="48"/>
                  </a:lnTo>
                  <a:lnTo>
                    <a:pt x="48" y="19"/>
                  </a:ln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 sz="1950" dirty="0">
                <a:latin typeface="Raleway Light"/>
              </a:endParaRPr>
            </a:p>
          </p:txBody>
        </p:sp>
        <p:sp>
          <p:nvSpPr>
            <p:cNvPr id="207" name="Freeform 325">
              <a:extLst>
                <a:ext uri="{FF2B5EF4-FFF2-40B4-BE49-F238E27FC236}">
                  <a16:creationId xmlns:a16="http://schemas.microsoft.com/office/drawing/2014/main" id="{1984988E-8535-B225-47D2-D2FBCF8B45FD}"/>
                </a:ext>
              </a:extLst>
            </p:cNvPr>
            <p:cNvSpPr>
              <a:spLocks noChangeAspect="1"/>
            </p:cNvSpPr>
            <p:nvPr/>
          </p:nvSpPr>
          <p:spPr bwMode="gray">
            <a:xfrm rot="21085610">
              <a:off x="3567588" y="4092201"/>
              <a:ext cx="10906" cy="14739"/>
            </a:xfrm>
            <a:custGeom>
              <a:avLst/>
              <a:gdLst/>
              <a:ahLst/>
              <a:cxnLst>
                <a:cxn ang="0">
                  <a:pos x="192" y="0"/>
                </a:cxn>
                <a:cxn ang="0">
                  <a:pos x="184" y="0"/>
                </a:cxn>
                <a:cxn ang="0">
                  <a:pos x="184" y="56"/>
                </a:cxn>
                <a:cxn ang="0">
                  <a:pos x="175" y="104"/>
                </a:cxn>
                <a:cxn ang="0">
                  <a:pos x="132" y="132"/>
                </a:cxn>
                <a:cxn ang="0">
                  <a:pos x="0" y="146"/>
                </a:cxn>
                <a:cxn ang="0">
                  <a:pos x="4" y="76"/>
                </a:cxn>
                <a:cxn ang="0">
                  <a:pos x="62" y="49"/>
                </a:cxn>
                <a:cxn ang="0">
                  <a:pos x="114" y="67"/>
                </a:cxn>
                <a:cxn ang="0">
                  <a:pos x="192" y="0"/>
                </a:cxn>
              </a:cxnLst>
              <a:rect l="0" t="0" r="r" b="b"/>
              <a:pathLst>
                <a:path w="192" h="146">
                  <a:moveTo>
                    <a:pt x="192" y="0"/>
                  </a:moveTo>
                  <a:lnTo>
                    <a:pt x="184" y="0"/>
                  </a:lnTo>
                  <a:lnTo>
                    <a:pt x="184" y="56"/>
                  </a:lnTo>
                  <a:lnTo>
                    <a:pt x="175" y="104"/>
                  </a:lnTo>
                  <a:lnTo>
                    <a:pt x="132" y="132"/>
                  </a:lnTo>
                  <a:lnTo>
                    <a:pt x="0" y="146"/>
                  </a:lnTo>
                  <a:lnTo>
                    <a:pt x="4" y="76"/>
                  </a:lnTo>
                  <a:lnTo>
                    <a:pt x="62" y="49"/>
                  </a:lnTo>
                  <a:lnTo>
                    <a:pt x="114" y="67"/>
                  </a:lnTo>
                  <a:lnTo>
                    <a:pt x="192" y="0"/>
                  </a:ln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 sz="1950" dirty="0">
                <a:latin typeface="Raleway Light"/>
              </a:endParaRPr>
            </a:p>
          </p:txBody>
        </p:sp>
        <p:sp>
          <p:nvSpPr>
            <p:cNvPr id="208" name="Freeform 326">
              <a:extLst>
                <a:ext uri="{FF2B5EF4-FFF2-40B4-BE49-F238E27FC236}">
                  <a16:creationId xmlns:a16="http://schemas.microsoft.com/office/drawing/2014/main" id="{51F9AD44-5C37-B783-7780-B5FEE2940AB4}"/>
                </a:ext>
              </a:extLst>
            </p:cNvPr>
            <p:cNvSpPr>
              <a:spLocks noChangeAspect="1"/>
            </p:cNvSpPr>
            <p:nvPr/>
          </p:nvSpPr>
          <p:spPr bwMode="gray">
            <a:xfrm rot="21085610">
              <a:off x="3469442" y="4001302"/>
              <a:ext cx="5452" cy="7372"/>
            </a:xfrm>
            <a:custGeom>
              <a:avLst/>
              <a:gdLst/>
              <a:ahLst/>
              <a:cxnLst>
                <a:cxn ang="0">
                  <a:pos x="42" y="0"/>
                </a:cxn>
                <a:cxn ang="0">
                  <a:pos x="0" y="55"/>
                </a:cxn>
                <a:cxn ang="0">
                  <a:pos x="4" y="80"/>
                </a:cxn>
                <a:cxn ang="0">
                  <a:pos x="42" y="57"/>
                </a:cxn>
                <a:cxn ang="0">
                  <a:pos x="70" y="9"/>
                </a:cxn>
                <a:cxn ang="0">
                  <a:pos x="42" y="0"/>
                </a:cxn>
              </a:cxnLst>
              <a:rect l="0" t="0" r="r" b="b"/>
              <a:pathLst>
                <a:path w="70" h="80">
                  <a:moveTo>
                    <a:pt x="42" y="0"/>
                  </a:moveTo>
                  <a:lnTo>
                    <a:pt x="0" y="55"/>
                  </a:lnTo>
                  <a:lnTo>
                    <a:pt x="4" y="80"/>
                  </a:lnTo>
                  <a:lnTo>
                    <a:pt x="42" y="57"/>
                  </a:lnTo>
                  <a:lnTo>
                    <a:pt x="70" y="9"/>
                  </a:lnTo>
                  <a:lnTo>
                    <a:pt x="42" y="0"/>
                  </a:ln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 sz="1950" dirty="0">
                <a:latin typeface="Raleway Light"/>
              </a:endParaRPr>
            </a:p>
          </p:txBody>
        </p:sp>
        <p:sp>
          <p:nvSpPr>
            <p:cNvPr id="209" name="Freeform 327">
              <a:extLst>
                <a:ext uri="{FF2B5EF4-FFF2-40B4-BE49-F238E27FC236}">
                  <a16:creationId xmlns:a16="http://schemas.microsoft.com/office/drawing/2014/main" id="{95BA0672-FDE8-C502-43F8-1241DCB19160}"/>
                </a:ext>
              </a:extLst>
            </p:cNvPr>
            <p:cNvSpPr>
              <a:spLocks noChangeAspect="1"/>
            </p:cNvSpPr>
            <p:nvPr/>
          </p:nvSpPr>
          <p:spPr bwMode="gray">
            <a:xfrm rot="21085610">
              <a:off x="3414918" y="3976737"/>
              <a:ext cx="2728" cy="9826"/>
            </a:xfrm>
            <a:custGeom>
              <a:avLst/>
              <a:gdLst/>
              <a:ahLst/>
              <a:cxnLst>
                <a:cxn ang="0">
                  <a:pos x="72" y="7"/>
                </a:cxn>
                <a:cxn ang="0">
                  <a:pos x="57" y="0"/>
                </a:cxn>
                <a:cxn ang="0">
                  <a:pos x="0" y="79"/>
                </a:cxn>
                <a:cxn ang="0">
                  <a:pos x="7" y="93"/>
                </a:cxn>
                <a:cxn ang="0">
                  <a:pos x="72" y="7"/>
                </a:cxn>
              </a:cxnLst>
              <a:rect l="0" t="0" r="r" b="b"/>
              <a:pathLst>
                <a:path w="72" h="93">
                  <a:moveTo>
                    <a:pt x="72" y="7"/>
                  </a:moveTo>
                  <a:lnTo>
                    <a:pt x="57" y="0"/>
                  </a:lnTo>
                  <a:lnTo>
                    <a:pt x="0" y="79"/>
                  </a:lnTo>
                  <a:lnTo>
                    <a:pt x="7" y="93"/>
                  </a:lnTo>
                  <a:lnTo>
                    <a:pt x="72" y="7"/>
                  </a:ln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 sz="1950" dirty="0">
                <a:latin typeface="Raleway Light"/>
              </a:endParaRPr>
            </a:p>
          </p:txBody>
        </p:sp>
        <p:sp>
          <p:nvSpPr>
            <p:cNvPr id="210" name="Freeform 328">
              <a:extLst>
                <a:ext uri="{FF2B5EF4-FFF2-40B4-BE49-F238E27FC236}">
                  <a16:creationId xmlns:a16="http://schemas.microsoft.com/office/drawing/2014/main" id="{7DCD211F-7206-DF42-6333-456DBE1EFB63}"/>
                </a:ext>
              </a:extLst>
            </p:cNvPr>
            <p:cNvSpPr>
              <a:spLocks noChangeAspect="1"/>
            </p:cNvSpPr>
            <p:nvPr/>
          </p:nvSpPr>
          <p:spPr bwMode="gray">
            <a:xfrm rot="21085610">
              <a:off x="3409463" y="3989021"/>
              <a:ext cx="5452" cy="4914"/>
            </a:xfrm>
            <a:custGeom>
              <a:avLst/>
              <a:gdLst/>
              <a:ahLst/>
              <a:cxnLst>
                <a:cxn ang="0">
                  <a:pos x="56" y="0"/>
                </a:cxn>
                <a:cxn ang="0">
                  <a:pos x="0" y="26"/>
                </a:cxn>
                <a:cxn ang="0">
                  <a:pos x="4" y="36"/>
                </a:cxn>
                <a:cxn ang="0">
                  <a:pos x="53" y="18"/>
                </a:cxn>
                <a:cxn ang="0">
                  <a:pos x="56" y="0"/>
                </a:cxn>
              </a:cxnLst>
              <a:rect l="0" t="0" r="r" b="b"/>
              <a:pathLst>
                <a:path w="56" h="36">
                  <a:moveTo>
                    <a:pt x="56" y="0"/>
                  </a:moveTo>
                  <a:lnTo>
                    <a:pt x="0" y="26"/>
                  </a:lnTo>
                  <a:lnTo>
                    <a:pt x="4" y="36"/>
                  </a:lnTo>
                  <a:lnTo>
                    <a:pt x="53" y="18"/>
                  </a:lnTo>
                  <a:lnTo>
                    <a:pt x="56" y="0"/>
                  </a:ln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 sz="1950" dirty="0">
                <a:latin typeface="Raleway Light"/>
              </a:endParaRPr>
            </a:p>
          </p:txBody>
        </p:sp>
        <p:sp>
          <p:nvSpPr>
            <p:cNvPr id="211" name="Freeform 329">
              <a:extLst>
                <a:ext uri="{FF2B5EF4-FFF2-40B4-BE49-F238E27FC236}">
                  <a16:creationId xmlns:a16="http://schemas.microsoft.com/office/drawing/2014/main" id="{CCB5A448-91D7-6E86-89F4-5319D95EC176}"/>
                </a:ext>
              </a:extLst>
            </p:cNvPr>
            <p:cNvSpPr>
              <a:spLocks noChangeAspect="1"/>
            </p:cNvSpPr>
            <p:nvPr/>
          </p:nvSpPr>
          <p:spPr bwMode="gray">
            <a:xfrm rot="21085610">
              <a:off x="3393107" y="3993934"/>
              <a:ext cx="10906" cy="9826"/>
            </a:xfrm>
            <a:custGeom>
              <a:avLst/>
              <a:gdLst/>
              <a:ahLst/>
              <a:cxnLst>
                <a:cxn ang="0">
                  <a:pos x="152" y="40"/>
                </a:cxn>
                <a:cxn ang="0">
                  <a:pos x="109" y="36"/>
                </a:cxn>
                <a:cxn ang="0">
                  <a:pos x="44" y="67"/>
                </a:cxn>
                <a:cxn ang="0">
                  <a:pos x="0" y="70"/>
                </a:cxn>
                <a:cxn ang="0">
                  <a:pos x="9" y="50"/>
                </a:cxn>
                <a:cxn ang="0">
                  <a:pos x="59" y="36"/>
                </a:cxn>
                <a:cxn ang="0">
                  <a:pos x="119" y="0"/>
                </a:cxn>
                <a:cxn ang="0">
                  <a:pos x="155" y="9"/>
                </a:cxn>
                <a:cxn ang="0">
                  <a:pos x="152" y="40"/>
                </a:cxn>
              </a:cxnLst>
              <a:rect l="0" t="0" r="r" b="b"/>
              <a:pathLst>
                <a:path w="155" h="70">
                  <a:moveTo>
                    <a:pt x="152" y="40"/>
                  </a:moveTo>
                  <a:lnTo>
                    <a:pt x="109" y="36"/>
                  </a:lnTo>
                  <a:lnTo>
                    <a:pt x="44" y="67"/>
                  </a:lnTo>
                  <a:lnTo>
                    <a:pt x="0" y="70"/>
                  </a:lnTo>
                  <a:lnTo>
                    <a:pt x="9" y="50"/>
                  </a:lnTo>
                  <a:lnTo>
                    <a:pt x="59" y="36"/>
                  </a:lnTo>
                  <a:lnTo>
                    <a:pt x="119" y="0"/>
                  </a:lnTo>
                  <a:lnTo>
                    <a:pt x="155" y="9"/>
                  </a:lnTo>
                  <a:lnTo>
                    <a:pt x="152" y="40"/>
                  </a:ln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 sz="1950" dirty="0">
                <a:latin typeface="Raleway Light"/>
              </a:endParaRPr>
            </a:p>
          </p:txBody>
        </p:sp>
        <p:sp>
          <p:nvSpPr>
            <p:cNvPr id="212" name="Freeform 330">
              <a:extLst>
                <a:ext uri="{FF2B5EF4-FFF2-40B4-BE49-F238E27FC236}">
                  <a16:creationId xmlns:a16="http://schemas.microsoft.com/office/drawing/2014/main" id="{64E8A337-0E6D-58AA-8F7F-6A7066D0ACC7}"/>
                </a:ext>
              </a:extLst>
            </p:cNvPr>
            <p:cNvSpPr>
              <a:spLocks noChangeAspect="1"/>
            </p:cNvSpPr>
            <p:nvPr/>
          </p:nvSpPr>
          <p:spPr bwMode="gray">
            <a:xfrm rot="20552049">
              <a:off x="3466717" y="4205206"/>
              <a:ext cx="40894" cy="27024"/>
            </a:xfrm>
            <a:custGeom>
              <a:avLst/>
              <a:gdLst/>
              <a:ahLst/>
              <a:cxnLst>
                <a:cxn ang="0">
                  <a:pos x="373" y="31"/>
                </a:cxn>
                <a:cxn ang="0">
                  <a:pos x="397" y="35"/>
                </a:cxn>
                <a:cxn ang="0">
                  <a:pos x="450" y="63"/>
                </a:cxn>
                <a:cxn ang="0">
                  <a:pos x="483" y="101"/>
                </a:cxn>
                <a:cxn ang="0">
                  <a:pos x="600" y="104"/>
                </a:cxn>
                <a:cxn ang="0">
                  <a:pos x="642" y="212"/>
                </a:cxn>
                <a:cxn ang="0">
                  <a:pos x="588" y="222"/>
                </a:cxn>
                <a:cxn ang="0">
                  <a:pos x="504" y="197"/>
                </a:cxn>
                <a:cxn ang="0">
                  <a:pos x="442" y="222"/>
                </a:cxn>
                <a:cxn ang="0">
                  <a:pos x="390" y="222"/>
                </a:cxn>
                <a:cxn ang="0">
                  <a:pos x="369" y="260"/>
                </a:cxn>
                <a:cxn ang="0">
                  <a:pos x="304" y="256"/>
                </a:cxn>
                <a:cxn ang="0">
                  <a:pos x="273" y="228"/>
                </a:cxn>
                <a:cxn ang="0">
                  <a:pos x="194" y="222"/>
                </a:cxn>
                <a:cxn ang="0">
                  <a:pos x="101" y="135"/>
                </a:cxn>
                <a:cxn ang="0">
                  <a:pos x="39" y="115"/>
                </a:cxn>
                <a:cxn ang="0">
                  <a:pos x="0" y="73"/>
                </a:cxn>
                <a:cxn ang="0">
                  <a:pos x="10" y="44"/>
                </a:cxn>
                <a:cxn ang="0">
                  <a:pos x="138" y="0"/>
                </a:cxn>
                <a:cxn ang="0">
                  <a:pos x="194" y="4"/>
                </a:cxn>
                <a:cxn ang="0">
                  <a:pos x="279" y="21"/>
                </a:cxn>
                <a:cxn ang="0">
                  <a:pos x="373" y="31"/>
                </a:cxn>
              </a:cxnLst>
              <a:rect l="0" t="0" r="r" b="b"/>
              <a:pathLst>
                <a:path w="642" h="260">
                  <a:moveTo>
                    <a:pt x="373" y="31"/>
                  </a:moveTo>
                  <a:lnTo>
                    <a:pt x="397" y="35"/>
                  </a:lnTo>
                  <a:lnTo>
                    <a:pt x="450" y="63"/>
                  </a:lnTo>
                  <a:lnTo>
                    <a:pt x="483" y="101"/>
                  </a:lnTo>
                  <a:lnTo>
                    <a:pt x="600" y="104"/>
                  </a:lnTo>
                  <a:lnTo>
                    <a:pt x="642" y="212"/>
                  </a:lnTo>
                  <a:lnTo>
                    <a:pt x="588" y="222"/>
                  </a:lnTo>
                  <a:lnTo>
                    <a:pt x="504" y="197"/>
                  </a:lnTo>
                  <a:lnTo>
                    <a:pt x="442" y="222"/>
                  </a:lnTo>
                  <a:lnTo>
                    <a:pt x="390" y="222"/>
                  </a:lnTo>
                  <a:lnTo>
                    <a:pt x="369" y="260"/>
                  </a:lnTo>
                  <a:lnTo>
                    <a:pt x="304" y="256"/>
                  </a:lnTo>
                  <a:lnTo>
                    <a:pt x="273" y="228"/>
                  </a:lnTo>
                  <a:lnTo>
                    <a:pt x="194" y="222"/>
                  </a:lnTo>
                  <a:lnTo>
                    <a:pt x="101" y="135"/>
                  </a:lnTo>
                  <a:lnTo>
                    <a:pt x="39" y="115"/>
                  </a:lnTo>
                  <a:lnTo>
                    <a:pt x="0" y="73"/>
                  </a:lnTo>
                  <a:lnTo>
                    <a:pt x="10" y="44"/>
                  </a:lnTo>
                  <a:lnTo>
                    <a:pt x="138" y="0"/>
                  </a:lnTo>
                  <a:lnTo>
                    <a:pt x="194" y="4"/>
                  </a:lnTo>
                  <a:lnTo>
                    <a:pt x="279" y="21"/>
                  </a:lnTo>
                  <a:lnTo>
                    <a:pt x="373" y="31"/>
                  </a:ln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 sz="1950" dirty="0">
                <a:latin typeface="Raleway Light"/>
              </a:endParaRPr>
            </a:p>
          </p:txBody>
        </p:sp>
        <p:sp>
          <p:nvSpPr>
            <p:cNvPr id="213" name="Freeform 331">
              <a:extLst>
                <a:ext uri="{FF2B5EF4-FFF2-40B4-BE49-F238E27FC236}">
                  <a16:creationId xmlns:a16="http://schemas.microsoft.com/office/drawing/2014/main" id="{DE84F453-4014-3EB8-7C00-B21715A70A94}"/>
                </a:ext>
              </a:extLst>
            </p:cNvPr>
            <p:cNvSpPr>
              <a:spLocks noChangeAspect="1"/>
            </p:cNvSpPr>
            <p:nvPr/>
          </p:nvSpPr>
          <p:spPr bwMode="gray">
            <a:xfrm rot="20552049">
              <a:off x="3578493" y="4116767"/>
              <a:ext cx="65430" cy="81070"/>
            </a:xfrm>
            <a:custGeom>
              <a:avLst/>
              <a:gdLst/>
              <a:ahLst/>
              <a:cxnLst>
                <a:cxn ang="0">
                  <a:pos x="25" y="17"/>
                </a:cxn>
                <a:cxn ang="0">
                  <a:pos x="119" y="0"/>
                </a:cxn>
                <a:cxn ang="0">
                  <a:pos x="338" y="4"/>
                </a:cxn>
                <a:cxn ang="0">
                  <a:pos x="512" y="76"/>
                </a:cxn>
                <a:cxn ang="0">
                  <a:pos x="614" y="110"/>
                </a:cxn>
                <a:cxn ang="0">
                  <a:pos x="643" y="181"/>
                </a:cxn>
                <a:cxn ang="0">
                  <a:pos x="805" y="193"/>
                </a:cxn>
                <a:cxn ang="0">
                  <a:pos x="825" y="227"/>
                </a:cxn>
                <a:cxn ang="0">
                  <a:pos x="728" y="244"/>
                </a:cxn>
                <a:cxn ang="0">
                  <a:pos x="796" y="294"/>
                </a:cxn>
                <a:cxn ang="0">
                  <a:pos x="977" y="336"/>
                </a:cxn>
                <a:cxn ang="0">
                  <a:pos x="1076" y="404"/>
                </a:cxn>
                <a:cxn ang="0">
                  <a:pos x="1080" y="462"/>
                </a:cxn>
                <a:cxn ang="0">
                  <a:pos x="1012" y="547"/>
                </a:cxn>
                <a:cxn ang="0">
                  <a:pos x="940" y="522"/>
                </a:cxn>
                <a:cxn ang="0">
                  <a:pos x="706" y="483"/>
                </a:cxn>
                <a:cxn ang="0">
                  <a:pos x="551" y="522"/>
                </a:cxn>
                <a:cxn ang="0">
                  <a:pos x="525" y="556"/>
                </a:cxn>
                <a:cxn ang="0">
                  <a:pos x="406" y="589"/>
                </a:cxn>
                <a:cxn ang="0">
                  <a:pos x="369" y="509"/>
                </a:cxn>
                <a:cxn ang="0">
                  <a:pos x="292" y="517"/>
                </a:cxn>
                <a:cxn ang="0">
                  <a:pos x="233" y="584"/>
                </a:cxn>
                <a:cxn ang="0">
                  <a:pos x="174" y="673"/>
                </a:cxn>
                <a:cxn ang="0">
                  <a:pos x="110" y="745"/>
                </a:cxn>
                <a:cxn ang="0">
                  <a:pos x="85" y="733"/>
                </a:cxn>
                <a:cxn ang="0">
                  <a:pos x="42" y="694"/>
                </a:cxn>
                <a:cxn ang="0">
                  <a:pos x="25" y="619"/>
                </a:cxn>
                <a:cxn ang="0">
                  <a:pos x="42" y="531"/>
                </a:cxn>
                <a:cxn ang="0">
                  <a:pos x="0" y="458"/>
                </a:cxn>
                <a:cxn ang="0">
                  <a:pos x="8" y="417"/>
                </a:cxn>
                <a:cxn ang="0">
                  <a:pos x="46" y="290"/>
                </a:cxn>
                <a:cxn ang="0">
                  <a:pos x="77" y="235"/>
                </a:cxn>
                <a:cxn ang="0">
                  <a:pos x="59" y="127"/>
                </a:cxn>
                <a:cxn ang="0">
                  <a:pos x="12" y="38"/>
                </a:cxn>
              </a:cxnLst>
              <a:rect l="0" t="0" r="r" b="b"/>
              <a:pathLst>
                <a:path w="1080" h="745">
                  <a:moveTo>
                    <a:pt x="17" y="29"/>
                  </a:moveTo>
                  <a:lnTo>
                    <a:pt x="25" y="17"/>
                  </a:lnTo>
                  <a:lnTo>
                    <a:pt x="51" y="0"/>
                  </a:lnTo>
                  <a:lnTo>
                    <a:pt x="119" y="0"/>
                  </a:lnTo>
                  <a:lnTo>
                    <a:pt x="183" y="9"/>
                  </a:lnTo>
                  <a:lnTo>
                    <a:pt x="338" y="4"/>
                  </a:lnTo>
                  <a:lnTo>
                    <a:pt x="423" y="29"/>
                  </a:lnTo>
                  <a:lnTo>
                    <a:pt x="512" y="76"/>
                  </a:lnTo>
                  <a:lnTo>
                    <a:pt x="589" y="84"/>
                  </a:lnTo>
                  <a:lnTo>
                    <a:pt x="614" y="110"/>
                  </a:lnTo>
                  <a:lnTo>
                    <a:pt x="632" y="169"/>
                  </a:lnTo>
                  <a:lnTo>
                    <a:pt x="643" y="181"/>
                  </a:lnTo>
                  <a:lnTo>
                    <a:pt x="699" y="193"/>
                  </a:lnTo>
                  <a:lnTo>
                    <a:pt x="805" y="193"/>
                  </a:lnTo>
                  <a:lnTo>
                    <a:pt x="822" y="203"/>
                  </a:lnTo>
                  <a:lnTo>
                    <a:pt x="825" y="227"/>
                  </a:lnTo>
                  <a:lnTo>
                    <a:pt x="779" y="244"/>
                  </a:lnTo>
                  <a:lnTo>
                    <a:pt x="728" y="244"/>
                  </a:lnTo>
                  <a:lnTo>
                    <a:pt x="723" y="269"/>
                  </a:lnTo>
                  <a:lnTo>
                    <a:pt x="796" y="294"/>
                  </a:lnTo>
                  <a:lnTo>
                    <a:pt x="944" y="298"/>
                  </a:lnTo>
                  <a:lnTo>
                    <a:pt x="977" y="336"/>
                  </a:lnTo>
                  <a:lnTo>
                    <a:pt x="1038" y="387"/>
                  </a:lnTo>
                  <a:lnTo>
                    <a:pt x="1076" y="404"/>
                  </a:lnTo>
                  <a:lnTo>
                    <a:pt x="1080" y="417"/>
                  </a:lnTo>
                  <a:lnTo>
                    <a:pt x="1080" y="462"/>
                  </a:lnTo>
                  <a:lnTo>
                    <a:pt x="1055" y="509"/>
                  </a:lnTo>
                  <a:lnTo>
                    <a:pt x="1012" y="547"/>
                  </a:lnTo>
                  <a:lnTo>
                    <a:pt x="969" y="547"/>
                  </a:lnTo>
                  <a:lnTo>
                    <a:pt x="940" y="522"/>
                  </a:lnTo>
                  <a:lnTo>
                    <a:pt x="872" y="496"/>
                  </a:lnTo>
                  <a:lnTo>
                    <a:pt x="706" y="483"/>
                  </a:lnTo>
                  <a:lnTo>
                    <a:pt x="589" y="500"/>
                  </a:lnTo>
                  <a:lnTo>
                    <a:pt x="551" y="522"/>
                  </a:lnTo>
                  <a:lnTo>
                    <a:pt x="538" y="547"/>
                  </a:lnTo>
                  <a:lnTo>
                    <a:pt x="525" y="556"/>
                  </a:lnTo>
                  <a:lnTo>
                    <a:pt x="474" y="576"/>
                  </a:lnTo>
                  <a:lnTo>
                    <a:pt x="406" y="589"/>
                  </a:lnTo>
                  <a:lnTo>
                    <a:pt x="369" y="522"/>
                  </a:lnTo>
                  <a:lnTo>
                    <a:pt x="369" y="509"/>
                  </a:lnTo>
                  <a:lnTo>
                    <a:pt x="322" y="504"/>
                  </a:lnTo>
                  <a:lnTo>
                    <a:pt x="292" y="517"/>
                  </a:lnTo>
                  <a:lnTo>
                    <a:pt x="271" y="534"/>
                  </a:lnTo>
                  <a:lnTo>
                    <a:pt x="233" y="584"/>
                  </a:lnTo>
                  <a:lnTo>
                    <a:pt x="191" y="656"/>
                  </a:lnTo>
                  <a:lnTo>
                    <a:pt x="174" y="673"/>
                  </a:lnTo>
                  <a:lnTo>
                    <a:pt x="170" y="690"/>
                  </a:lnTo>
                  <a:lnTo>
                    <a:pt x="110" y="745"/>
                  </a:lnTo>
                  <a:lnTo>
                    <a:pt x="88" y="745"/>
                  </a:lnTo>
                  <a:lnTo>
                    <a:pt x="85" y="733"/>
                  </a:lnTo>
                  <a:lnTo>
                    <a:pt x="46" y="702"/>
                  </a:lnTo>
                  <a:lnTo>
                    <a:pt x="42" y="694"/>
                  </a:lnTo>
                  <a:lnTo>
                    <a:pt x="42" y="640"/>
                  </a:lnTo>
                  <a:lnTo>
                    <a:pt x="25" y="619"/>
                  </a:lnTo>
                  <a:lnTo>
                    <a:pt x="34" y="606"/>
                  </a:lnTo>
                  <a:lnTo>
                    <a:pt x="42" y="531"/>
                  </a:lnTo>
                  <a:lnTo>
                    <a:pt x="34" y="496"/>
                  </a:lnTo>
                  <a:lnTo>
                    <a:pt x="0" y="458"/>
                  </a:lnTo>
                  <a:lnTo>
                    <a:pt x="0" y="434"/>
                  </a:lnTo>
                  <a:lnTo>
                    <a:pt x="8" y="417"/>
                  </a:lnTo>
                  <a:lnTo>
                    <a:pt x="51" y="384"/>
                  </a:lnTo>
                  <a:lnTo>
                    <a:pt x="46" y="290"/>
                  </a:lnTo>
                  <a:lnTo>
                    <a:pt x="68" y="269"/>
                  </a:lnTo>
                  <a:lnTo>
                    <a:pt x="77" y="235"/>
                  </a:lnTo>
                  <a:lnTo>
                    <a:pt x="51" y="206"/>
                  </a:lnTo>
                  <a:lnTo>
                    <a:pt x="59" y="127"/>
                  </a:lnTo>
                  <a:lnTo>
                    <a:pt x="46" y="80"/>
                  </a:lnTo>
                  <a:lnTo>
                    <a:pt x="12" y="38"/>
                  </a:lnTo>
                  <a:lnTo>
                    <a:pt x="17" y="29"/>
                  </a:ln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 sz="1950" dirty="0">
                <a:latin typeface="Raleway Light"/>
              </a:endParaRPr>
            </a:p>
          </p:txBody>
        </p:sp>
        <p:sp>
          <p:nvSpPr>
            <p:cNvPr id="214" name="Freeform 332">
              <a:extLst>
                <a:ext uri="{FF2B5EF4-FFF2-40B4-BE49-F238E27FC236}">
                  <a16:creationId xmlns:a16="http://schemas.microsoft.com/office/drawing/2014/main" id="{38F64F0E-4192-2E54-85C8-6278DACB12D9}"/>
                </a:ext>
              </a:extLst>
            </p:cNvPr>
            <p:cNvSpPr>
              <a:spLocks noChangeAspect="1"/>
            </p:cNvSpPr>
            <p:nvPr/>
          </p:nvSpPr>
          <p:spPr bwMode="gray">
            <a:xfrm rot="20552049">
              <a:off x="3774785" y="4165900"/>
              <a:ext cx="2728" cy="2458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11" y="4"/>
                </a:cxn>
                <a:cxn ang="0">
                  <a:pos x="0" y="28"/>
                </a:cxn>
                <a:cxn ang="0">
                  <a:pos x="4" y="48"/>
                </a:cxn>
                <a:cxn ang="0">
                  <a:pos x="24" y="53"/>
                </a:cxn>
                <a:cxn ang="0">
                  <a:pos x="52" y="34"/>
                </a:cxn>
                <a:cxn ang="0">
                  <a:pos x="56" y="22"/>
                </a:cxn>
                <a:cxn ang="0">
                  <a:pos x="18" y="0"/>
                </a:cxn>
              </a:cxnLst>
              <a:rect l="0" t="0" r="r" b="b"/>
              <a:pathLst>
                <a:path w="56" h="53">
                  <a:moveTo>
                    <a:pt x="18" y="0"/>
                  </a:moveTo>
                  <a:lnTo>
                    <a:pt x="11" y="4"/>
                  </a:lnTo>
                  <a:lnTo>
                    <a:pt x="0" y="28"/>
                  </a:lnTo>
                  <a:lnTo>
                    <a:pt x="4" y="48"/>
                  </a:lnTo>
                  <a:lnTo>
                    <a:pt x="24" y="53"/>
                  </a:lnTo>
                  <a:lnTo>
                    <a:pt x="52" y="34"/>
                  </a:lnTo>
                  <a:lnTo>
                    <a:pt x="56" y="22"/>
                  </a:lnTo>
                  <a:lnTo>
                    <a:pt x="18" y="0"/>
                  </a:ln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 sz="1950" dirty="0">
                <a:latin typeface="Raleway Light"/>
              </a:endParaRPr>
            </a:p>
          </p:txBody>
        </p:sp>
        <p:sp>
          <p:nvSpPr>
            <p:cNvPr id="215" name="Freeform 333">
              <a:extLst>
                <a:ext uri="{FF2B5EF4-FFF2-40B4-BE49-F238E27FC236}">
                  <a16:creationId xmlns:a16="http://schemas.microsoft.com/office/drawing/2014/main" id="{2920CA4D-1B06-BF97-AB18-FE6CC0EF7453}"/>
                </a:ext>
              </a:extLst>
            </p:cNvPr>
            <p:cNvSpPr>
              <a:spLocks noChangeAspect="1"/>
            </p:cNvSpPr>
            <p:nvPr/>
          </p:nvSpPr>
          <p:spPr bwMode="gray">
            <a:xfrm rot="20552049">
              <a:off x="3812955" y="4232229"/>
              <a:ext cx="5452" cy="17199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32" y="7"/>
                </a:cxn>
                <a:cxn ang="0">
                  <a:pos x="66" y="41"/>
                </a:cxn>
                <a:cxn ang="0">
                  <a:pos x="111" y="138"/>
                </a:cxn>
                <a:cxn ang="0">
                  <a:pos x="105" y="145"/>
                </a:cxn>
                <a:cxn ang="0">
                  <a:pos x="66" y="152"/>
                </a:cxn>
                <a:cxn ang="0">
                  <a:pos x="49" y="138"/>
                </a:cxn>
                <a:cxn ang="0">
                  <a:pos x="7" y="47"/>
                </a:cxn>
                <a:cxn ang="0">
                  <a:pos x="0" y="23"/>
                </a:cxn>
                <a:cxn ang="0">
                  <a:pos x="4" y="0"/>
                </a:cxn>
              </a:cxnLst>
              <a:rect l="0" t="0" r="r" b="b"/>
              <a:pathLst>
                <a:path w="111" h="152">
                  <a:moveTo>
                    <a:pt x="4" y="0"/>
                  </a:moveTo>
                  <a:lnTo>
                    <a:pt x="32" y="7"/>
                  </a:lnTo>
                  <a:lnTo>
                    <a:pt x="66" y="41"/>
                  </a:lnTo>
                  <a:lnTo>
                    <a:pt x="111" y="138"/>
                  </a:lnTo>
                  <a:lnTo>
                    <a:pt x="105" y="145"/>
                  </a:lnTo>
                  <a:lnTo>
                    <a:pt x="66" y="152"/>
                  </a:lnTo>
                  <a:lnTo>
                    <a:pt x="49" y="138"/>
                  </a:lnTo>
                  <a:lnTo>
                    <a:pt x="7" y="47"/>
                  </a:lnTo>
                  <a:lnTo>
                    <a:pt x="0" y="23"/>
                  </a:lnTo>
                  <a:lnTo>
                    <a:pt x="4" y="0"/>
                  </a:ln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 sz="1950" dirty="0">
                <a:latin typeface="Raleway Light"/>
              </a:endParaRPr>
            </a:p>
          </p:txBody>
        </p:sp>
        <p:sp>
          <p:nvSpPr>
            <p:cNvPr id="216" name="Freeform 334">
              <a:extLst>
                <a:ext uri="{FF2B5EF4-FFF2-40B4-BE49-F238E27FC236}">
                  <a16:creationId xmlns:a16="http://schemas.microsoft.com/office/drawing/2014/main" id="{B8C872C6-8437-43BD-B12E-1EA7C1CC01E8}"/>
                </a:ext>
              </a:extLst>
            </p:cNvPr>
            <p:cNvSpPr>
              <a:spLocks noChangeAspect="1"/>
            </p:cNvSpPr>
            <p:nvPr/>
          </p:nvSpPr>
          <p:spPr bwMode="gray">
            <a:xfrm rot="20552049">
              <a:off x="3853848" y="4352607"/>
              <a:ext cx="5452" cy="7372"/>
            </a:xfrm>
            <a:custGeom>
              <a:avLst/>
              <a:gdLst/>
              <a:ahLst/>
              <a:cxnLst>
                <a:cxn ang="0">
                  <a:pos x="86" y="0"/>
                </a:cxn>
                <a:cxn ang="0">
                  <a:pos x="51" y="11"/>
                </a:cxn>
                <a:cxn ang="0">
                  <a:pos x="0" y="52"/>
                </a:cxn>
                <a:cxn ang="0">
                  <a:pos x="14" y="63"/>
                </a:cxn>
                <a:cxn ang="0">
                  <a:pos x="62" y="31"/>
                </a:cxn>
                <a:cxn ang="0">
                  <a:pos x="86" y="0"/>
                </a:cxn>
              </a:cxnLst>
              <a:rect l="0" t="0" r="r" b="b"/>
              <a:pathLst>
                <a:path w="86" h="63">
                  <a:moveTo>
                    <a:pt x="86" y="0"/>
                  </a:moveTo>
                  <a:lnTo>
                    <a:pt x="51" y="11"/>
                  </a:lnTo>
                  <a:lnTo>
                    <a:pt x="0" y="52"/>
                  </a:lnTo>
                  <a:lnTo>
                    <a:pt x="14" y="63"/>
                  </a:lnTo>
                  <a:lnTo>
                    <a:pt x="62" y="31"/>
                  </a:lnTo>
                  <a:lnTo>
                    <a:pt x="86" y="0"/>
                  </a:ln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 sz="1950" dirty="0">
                <a:latin typeface="Raleway Light"/>
              </a:endParaRPr>
            </a:p>
          </p:txBody>
        </p:sp>
        <p:sp>
          <p:nvSpPr>
            <p:cNvPr id="217" name="Freeform 335">
              <a:extLst>
                <a:ext uri="{FF2B5EF4-FFF2-40B4-BE49-F238E27FC236}">
                  <a16:creationId xmlns:a16="http://schemas.microsoft.com/office/drawing/2014/main" id="{C66CEF37-EF90-BD91-4525-8B6373B61087}"/>
                </a:ext>
              </a:extLst>
            </p:cNvPr>
            <p:cNvSpPr>
              <a:spLocks noChangeAspect="1"/>
            </p:cNvSpPr>
            <p:nvPr/>
          </p:nvSpPr>
          <p:spPr bwMode="gray">
            <a:xfrm rot="20552049">
              <a:off x="3842942" y="4374716"/>
              <a:ext cx="16358" cy="24568"/>
            </a:xfrm>
            <a:custGeom>
              <a:avLst/>
              <a:gdLst/>
              <a:ahLst/>
              <a:cxnLst>
                <a:cxn ang="0">
                  <a:pos x="287" y="26"/>
                </a:cxn>
                <a:cxn ang="0">
                  <a:pos x="267" y="48"/>
                </a:cxn>
                <a:cxn ang="0">
                  <a:pos x="259" y="106"/>
                </a:cxn>
                <a:cxn ang="0">
                  <a:pos x="267" y="144"/>
                </a:cxn>
                <a:cxn ang="0">
                  <a:pos x="276" y="153"/>
                </a:cxn>
                <a:cxn ang="0">
                  <a:pos x="270" y="204"/>
                </a:cxn>
                <a:cxn ang="0">
                  <a:pos x="233" y="232"/>
                </a:cxn>
                <a:cxn ang="0">
                  <a:pos x="173" y="245"/>
                </a:cxn>
                <a:cxn ang="0">
                  <a:pos x="3" y="245"/>
                </a:cxn>
                <a:cxn ang="0">
                  <a:pos x="0" y="232"/>
                </a:cxn>
                <a:cxn ang="0">
                  <a:pos x="102" y="194"/>
                </a:cxn>
                <a:cxn ang="0">
                  <a:pos x="118" y="156"/>
                </a:cxn>
                <a:cxn ang="0">
                  <a:pos x="128" y="85"/>
                </a:cxn>
                <a:cxn ang="0">
                  <a:pos x="123" y="72"/>
                </a:cxn>
                <a:cxn ang="0">
                  <a:pos x="111" y="65"/>
                </a:cxn>
                <a:cxn ang="0">
                  <a:pos x="77" y="60"/>
                </a:cxn>
                <a:cxn ang="0">
                  <a:pos x="72" y="34"/>
                </a:cxn>
                <a:cxn ang="0">
                  <a:pos x="85" y="34"/>
                </a:cxn>
                <a:cxn ang="0">
                  <a:pos x="111" y="23"/>
                </a:cxn>
                <a:cxn ang="0">
                  <a:pos x="207" y="18"/>
                </a:cxn>
                <a:cxn ang="0">
                  <a:pos x="276" y="0"/>
                </a:cxn>
                <a:cxn ang="0">
                  <a:pos x="287" y="0"/>
                </a:cxn>
                <a:cxn ang="0">
                  <a:pos x="287" y="26"/>
                </a:cxn>
              </a:cxnLst>
              <a:rect l="0" t="0" r="r" b="b"/>
              <a:pathLst>
                <a:path w="287" h="245">
                  <a:moveTo>
                    <a:pt x="287" y="26"/>
                  </a:moveTo>
                  <a:lnTo>
                    <a:pt x="267" y="48"/>
                  </a:lnTo>
                  <a:lnTo>
                    <a:pt x="259" y="106"/>
                  </a:lnTo>
                  <a:lnTo>
                    <a:pt x="267" y="144"/>
                  </a:lnTo>
                  <a:lnTo>
                    <a:pt x="276" y="153"/>
                  </a:lnTo>
                  <a:lnTo>
                    <a:pt x="270" y="204"/>
                  </a:lnTo>
                  <a:lnTo>
                    <a:pt x="233" y="232"/>
                  </a:lnTo>
                  <a:lnTo>
                    <a:pt x="173" y="245"/>
                  </a:lnTo>
                  <a:lnTo>
                    <a:pt x="3" y="245"/>
                  </a:lnTo>
                  <a:lnTo>
                    <a:pt x="0" y="232"/>
                  </a:lnTo>
                  <a:lnTo>
                    <a:pt x="102" y="194"/>
                  </a:lnTo>
                  <a:lnTo>
                    <a:pt x="118" y="156"/>
                  </a:lnTo>
                  <a:lnTo>
                    <a:pt x="128" y="85"/>
                  </a:lnTo>
                  <a:lnTo>
                    <a:pt x="123" y="72"/>
                  </a:lnTo>
                  <a:lnTo>
                    <a:pt x="111" y="65"/>
                  </a:lnTo>
                  <a:lnTo>
                    <a:pt x="77" y="60"/>
                  </a:lnTo>
                  <a:lnTo>
                    <a:pt x="72" y="34"/>
                  </a:lnTo>
                  <a:lnTo>
                    <a:pt x="85" y="34"/>
                  </a:lnTo>
                  <a:lnTo>
                    <a:pt x="111" y="23"/>
                  </a:lnTo>
                  <a:lnTo>
                    <a:pt x="207" y="18"/>
                  </a:lnTo>
                  <a:lnTo>
                    <a:pt x="276" y="0"/>
                  </a:lnTo>
                  <a:lnTo>
                    <a:pt x="287" y="0"/>
                  </a:lnTo>
                  <a:lnTo>
                    <a:pt x="287" y="26"/>
                  </a:ln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 sz="1950" dirty="0">
                <a:latin typeface="Raleway Light"/>
              </a:endParaRPr>
            </a:p>
          </p:txBody>
        </p:sp>
        <p:sp>
          <p:nvSpPr>
            <p:cNvPr id="218" name="Freeform 336">
              <a:extLst>
                <a:ext uri="{FF2B5EF4-FFF2-40B4-BE49-F238E27FC236}">
                  <a16:creationId xmlns:a16="http://schemas.microsoft.com/office/drawing/2014/main" id="{64050075-BA2D-3DE8-DE8D-0CC20126D81F}"/>
                </a:ext>
              </a:extLst>
            </p:cNvPr>
            <p:cNvSpPr>
              <a:spLocks noChangeAspect="1"/>
            </p:cNvSpPr>
            <p:nvPr/>
          </p:nvSpPr>
          <p:spPr bwMode="gray">
            <a:xfrm rot="20552049">
              <a:off x="3545780" y="4126593"/>
              <a:ext cx="2728" cy="4914"/>
            </a:xfrm>
            <a:custGeom>
              <a:avLst/>
              <a:gdLst/>
              <a:ahLst/>
              <a:cxnLst>
                <a:cxn ang="0">
                  <a:pos x="26" y="0"/>
                </a:cxn>
                <a:cxn ang="0">
                  <a:pos x="39" y="0"/>
                </a:cxn>
                <a:cxn ang="0">
                  <a:pos x="68" y="20"/>
                </a:cxn>
                <a:cxn ang="0">
                  <a:pos x="63" y="42"/>
                </a:cxn>
                <a:cxn ang="0">
                  <a:pos x="14" y="42"/>
                </a:cxn>
                <a:cxn ang="0">
                  <a:pos x="5" y="34"/>
                </a:cxn>
                <a:cxn ang="0">
                  <a:pos x="0" y="20"/>
                </a:cxn>
                <a:cxn ang="0">
                  <a:pos x="5" y="9"/>
                </a:cxn>
                <a:cxn ang="0">
                  <a:pos x="17" y="9"/>
                </a:cxn>
                <a:cxn ang="0">
                  <a:pos x="26" y="0"/>
                </a:cxn>
              </a:cxnLst>
              <a:rect l="0" t="0" r="r" b="b"/>
              <a:pathLst>
                <a:path w="68" h="42">
                  <a:moveTo>
                    <a:pt x="26" y="0"/>
                  </a:moveTo>
                  <a:lnTo>
                    <a:pt x="39" y="0"/>
                  </a:lnTo>
                  <a:lnTo>
                    <a:pt x="68" y="20"/>
                  </a:lnTo>
                  <a:lnTo>
                    <a:pt x="63" y="42"/>
                  </a:lnTo>
                  <a:lnTo>
                    <a:pt x="14" y="42"/>
                  </a:lnTo>
                  <a:lnTo>
                    <a:pt x="5" y="34"/>
                  </a:lnTo>
                  <a:lnTo>
                    <a:pt x="0" y="20"/>
                  </a:lnTo>
                  <a:lnTo>
                    <a:pt x="5" y="9"/>
                  </a:lnTo>
                  <a:lnTo>
                    <a:pt x="17" y="9"/>
                  </a:lnTo>
                  <a:lnTo>
                    <a:pt x="26" y="0"/>
                  </a:ln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 sz="1950" dirty="0">
                <a:latin typeface="Raleway Light"/>
              </a:endParaRPr>
            </a:p>
          </p:txBody>
        </p:sp>
        <p:sp>
          <p:nvSpPr>
            <p:cNvPr id="219" name="Freeform 338">
              <a:extLst>
                <a:ext uri="{FF2B5EF4-FFF2-40B4-BE49-F238E27FC236}">
                  <a16:creationId xmlns:a16="http://schemas.microsoft.com/office/drawing/2014/main" id="{51D9EBF8-C058-C865-FE33-EABA4DA14086}"/>
                </a:ext>
              </a:extLst>
            </p:cNvPr>
            <p:cNvSpPr>
              <a:spLocks noChangeAspect="1"/>
            </p:cNvSpPr>
            <p:nvPr/>
          </p:nvSpPr>
          <p:spPr bwMode="gray">
            <a:xfrm rot="20552049">
              <a:off x="3551230" y="4163444"/>
              <a:ext cx="8180" cy="9827"/>
            </a:xfrm>
            <a:custGeom>
              <a:avLst/>
              <a:gdLst/>
              <a:ahLst/>
              <a:cxnLst>
                <a:cxn ang="0">
                  <a:pos x="89" y="8"/>
                </a:cxn>
                <a:cxn ang="0">
                  <a:pos x="138" y="32"/>
                </a:cxn>
                <a:cxn ang="0">
                  <a:pos x="147" y="83"/>
                </a:cxn>
                <a:cxn ang="0">
                  <a:pos x="105" y="62"/>
                </a:cxn>
                <a:cxn ang="0">
                  <a:pos x="29" y="56"/>
                </a:cxn>
                <a:cxn ang="0">
                  <a:pos x="0" y="14"/>
                </a:cxn>
                <a:cxn ang="0">
                  <a:pos x="32" y="0"/>
                </a:cxn>
                <a:cxn ang="0">
                  <a:pos x="89" y="8"/>
                </a:cxn>
              </a:cxnLst>
              <a:rect l="0" t="0" r="r" b="b"/>
              <a:pathLst>
                <a:path w="147" h="83">
                  <a:moveTo>
                    <a:pt x="89" y="8"/>
                  </a:moveTo>
                  <a:lnTo>
                    <a:pt x="138" y="32"/>
                  </a:lnTo>
                  <a:lnTo>
                    <a:pt x="147" y="83"/>
                  </a:lnTo>
                  <a:lnTo>
                    <a:pt x="105" y="62"/>
                  </a:lnTo>
                  <a:lnTo>
                    <a:pt x="29" y="56"/>
                  </a:lnTo>
                  <a:lnTo>
                    <a:pt x="0" y="14"/>
                  </a:lnTo>
                  <a:lnTo>
                    <a:pt x="32" y="0"/>
                  </a:lnTo>
                  <a:lnTo>
                    <a:pt x="89" y="8"/>
                  </a:ln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 sz="1950" dirty="0">
                <a:latin typeface="Raleway Light"/>
              </a:endParaRPr>
            </a:p>
          </p:txBody>
        </p:sp>
        <p:sp>
          <p:nvSpPr>
            <p:cNvPr id="220" name="Freeform 339">
              <a:extLst>
                <a:ext uri="{FF2B5EF4-FFF2-40B4-BE49-F238E27FC236}">
                  <a16:creationId xmlns:a16="http://schemas.microsoft.com/office/drawing/2014/main" id="{C7BB2BB3-C34D-CFBC-0014-F1CE3A8AED73}"/>
                </a:ext>
              </a:extLst>
            </p:cNvPr>
            <p:cNvSpPr>
              <a:spLocks noChangeAspect="1"/>
            </p:cNvSpPr>
            <p:nvPr/>
          </p:nvSpPr>
          <p:spPr bwMode="gray">
            <a:xfrm rot="20552049">
              <a:off x="3532147" y="4131508"/>
              <a:ext cx="49072" cy="68785"/>
            </a:xfrm>
            <a:custGeom>
              <a:avLst/>
              <a:gdLst/>
              <a:ahLst/>
              <a:cxnLst>
                <a:cxn ang="0">
                  <a:pos x="826" y="627"/>
                </a:cxn>
                <a:cxn ang="0">
                  <a:pos x="835" y="614"/>
                </a:cxn>
                <a:cxn ang="0">
                  <a:pos x="843" y="539"/>
                </a:cxn>
                <a:cxn ang="0">
                  <a:pos x="835" y="504"/>
                </a:cxn>
                <a:cxn ang="0">
                  <a:pos x="801" y="466"/>
                </a:cxn>
                <a:cxn ang="0">
                  <a:pos x="801" y="442"/>
                </a:cxn>
                <a:cxn ang="0">
                  <a:pos x="809" y="425"/>
                </a:cxn>
                <a:cxn ang="0">
                  <a:pos x="852" y="392"/>
                </a:cxn>
                <a:cxn ang="0">
                  <a:pos x="847" y="298"/>
                </a:cxn>
                <a:cxn ang="0">
                  <a:pos x="868" y="277"/>
                </a:cxn>
                <a:cxn ang="0">
                  <a:pos x="877" y="243"/>
                </a:cxn>
                <a:cxn ang="0">
                  <a:pos x="852" y="214"/>
                </a:cxn>
                <a:cxn ang="0">
                  <a:pos x="860" y="135"/>
                </a:cxn>
                <a:cxn ang="0">
                  <a:pos x="847" y="88"/>
                </a:cxn>
                <a:cxn ang="0">
                  <a:pos x="813" y="46"/>
                </a:cxn>
                <a:cxn ang="0">
                  <a:pos x="818" y="37"/>
                </a:cxn>
                <a:cxn ang="0">
                  <a:pos x="809" y="37"/>
                </a:cxn>
                <a:cxn ang="0">
                  <a:pos x="775" y="63"/>
                </a:cxn>
                <a:cxn ang="0">
                  <a:pos x="639" y="67"/>
                </a:cxn>
                <a:cxn ang="0">
                  <a:pos x="606" y="59"/>
                </a:cxn>
                <a:cxn ang="0">
                  <a:pos x="564" y="29"/>
                </a:cxn>
                <a:cxn ang="0">
                  <a:pos x="513" y="8"/>
                </a:cxn>
                <a:cxn ang="0">
                  <a:pos x="445" y="0"/>
                </a:cxn>
                <a:cxn ang="0">
                  <a:pos x="356" y="17"/>
                </a:cxn>
                <a:cxn ang="0">
                  <a:pos x="317" y="37"/>
                </a:cxn>
                <a:cxn ang="0">
                  <a:pos x="300" y="63"/>
                </a:cxn>
                <a:cxn ang="0">
                  <a:pos x="305" y="101"/>
                </a:cxn>
                <a:cxn ang="0">
                  <a:pos x="326" y="109"/>
                </a:cxn>
                <a:cxn ang="0">
                  <a:pos x="445" y="109"/>
                </a:cxn>
                <a:cxn ang="0">
                  <a:pos x="492" y="135"/>
                </a:cxn>
                <a:cxn ang="0">
                  <a:pos x="504" y="172"/>
                </a:cxn>
                <a:cxn ang="0">
                  <a:pos x="504" y="298"/>
                </a:cxn>
                <a:cxn ang="0">
                  <a:pos x="513" y="327"/>
                </a:cxn>
                <a:cxn ang="0">
                  <a:pos x="584" y="387"/>
                </a:cxn>
                <a:cxn ang="0">
                  <a:pos x="631" y="412"/>
                </a:cxn>
                <a:cxn ang="0">
                  <a:pos x="635" y="442"/>
                </a:cxn>
                <a:cxn ang="0">
                  <a:pos x="618" y="459"/>
                </a:cxn>
                <a:cxn ang="0">
                  <a:pos x="581" y="459"/>
                </a:cxn>
                <a:cxn ang="0">
                  <a:pos x="516" y="476"/>
                </a:cxn>
                <a:cxn ang="0">
                  <a:pos x="377" y="479"/>
                </a:cxn>
                <a:cxn ang="0">
                  <a:pos x="262" y="466"/>
                </a:cxn>
                <a:cxn ang="0">
                  <a:pos x="186" y="445"/>
                </a:cxn>
                <a:cxn ang="0">
                  <a:pos x="8" y="445"/>
                </a:cxn>
                <a:cxn ang="0">
                  <a:pos x="0" y="459"/>
                </a:cxn>
                <a:cxn ang="0">
                  <a:pos x="0" y="491"/>
                </a:cxn>
                <a:cxn ang="0">
                  <a:pos x="42" y="550"/>
                </a:cxn>
                <a:cxn ang="0">
                  <a:pos x="131" y="589"/>
                </a:cxn>
                <a:cxn ang="0">
                  <a:pos x="164" y="623"/>
                </a:cxn>
                <a:cxn ang="0">
                  <a:pos x="186" y="614"/>
                </a:cxn>
                <a:cxn ang="0">
                  <a:pos x="181" y="584"/>
                </a:cxn>
                <a:cxn ang="0">
                  <a:pos x="198" y="567"/>
                </a:cxn>
                <a:cxn ang="0">
                  <a:pos x="224" y="555"/>
                </a:cxn>
                <a:cxn ang="0">
                  <a:pos x="249" y="555"/>
                </a:cxn>
                <a:cxn ang="0">
                  <a:pos x="339" y="559"/>
                </a:cxn>
                <a:cxn ang="0">
                  <a:pos x="504" y="601"/>
                </a:cxn>
                <a:cxn ang="0">
                  <a:pos x="547" y="597"/>
                </a:cxn>
                <a:cxn ang="0">
                  <a:pos x="648" y="567"/>
                </a:cxn>
                <a:cxn ang="0">
                  <a:pos x="690" y="567"/>
                </a:cxn>
                <a:cxn ang="0">
                  <a:pos x="729" y="575"/>
                </a:cxn>
                <a:cxn ang="0">
                  <a:pos x="758" y="592"/>
                </a:cxn>
                <a:cxn ang="0">
                  <a:pos x="787" y="601"/>
                </a:cxn>
                <a:cxn ang="0">
                  <a:pos x="821" y="617"/>
                </a:cxn>
                <a:cxn ang="0">
                  <a:pos x="826" y="627"/>
                </a:cxn>
              </a:cxnLst>
              <a:rect l="0" t="0" r="r" b="b"/>
              <a:pathLst>
                <a:path w="877" h="627">
                  <a:moveTo>
                    <a:pt x="826" y="627"/>
                  </a:moveTo>
                  <a:lnTo>
                    <a:pt x="835" y="614"/>
                  </a:lnTo>
                  <a:lnTo>
                    <a:pt x="843" y="539"/>
                  </a:lnTo>
                  <a:lnTo>
                    <a:pt x="835" y="504"/>
                  </a:lnTo>
                  <a:lnTo>
                    <a:pt x="801" y="466"/>
                  </a:lnTo>
                  <a:lnTo>
                    <a:pt x="801" y="442"/>
                  </a:lnTo>
                  <a:lnTo>
                    <a:pt x="809" y="425"/>
                  </a:lnTo>
                  <a:lnTo>
                    <a:pt x="852" y="392"/>
                  </a:lnTo>
                  <a:lnTo>
                    <a:pt x="847" y="298"/>
                  </a:lnTo>
                  <a:lnTo>
                    <a:pt x="868" y="277"/>
                  </a:lnTo>
                  <a:lnTo>
                    <a:pt x="877" y="243"/>
                  </a:lnTo>
                  <a:lnTo>
                    <a:pt x="852" y="214"/>
                  </a:lnTo>
                  <a:lnTo>
                    <a:pt x="860" y="135"/>
                  </a:lnTo>
                  <a:lnTo>
                    <a:pt x="847" y="88"/>
                  </a:lnTo>
                  <a:lnTo>
                    <a:pt x="813" y="46"/>
                  </a:lnTo>
                  <a:lnTo>
                    <a:pt x="818" y="37"/>
                  </a:lnTo>
                  <a:lnTo>
                    <a:pt x="809" y="37"/>
                  </a:lnTo>
                  <a:lnTo>
                    <a:pt x="775" y="63"/>
                  </a:lnTo>
                  <a:lnTo>
                    <a:pt x="639" y="67"/>
                  </a:lnTo>
                  <a:lnTo>
                    <a:pt x="606" y="59"/>
                  </a:lnTo>
                  <a:lnTo>
                    <a:pt x="564" y="29"/>
                  </a:lnTo>
                  <a:lnTo>
                    <a:pt x="513" y="8"/>
                  </a:lnTo>
                  <a:lnTo>
                    <a:pt x="445" y="0"/>
                  </a:lnTo>
                  <a:lnTo>
                    <a:pt x="356" y="17"/>
                  </a:lnTo>
                  <a:lnTo>
                    <a:pt x="317" y="37"/>
                  </a:lnTo>
                  <a:lnTo>
                    <a:pt x="300" y="63"/>
                  </a:lnTo>
                  <a:lnTo>
                    <a:pt x="305" y="101"/>
                  </a:lnTo>
                  <a:lnTo>
                    <a:pt x="326" y="109"/>
                  </a:lnTo>
                  <a:lnTo>
                    <a:pt x="445" y="109"/>
                  </a:lnTo>
                  <a:lnTo>
                    <a:pt x="492" y="135"/>
                  </a:lnTo>
                  <a:lnTo>
                    <a:pt x="504" y="172"/>
                  </a:lnTo>
                  <a:lnTo>
                    <a:pt x="504" y="298"/>
                  </a:lnTo>
                  <a:lnTo>
                    <a:pt x="513" y="327"/>
                  </a:lnTo>
                  <a:lnTo>
                    <a:pt x="584" y="387"/>
                  </a:lnTo>
                  <a:lnTo>
                    <a:pt x="631" y="412"/>
                  </a:lnTo>
                  <a:lnTo>
                    <a:pt x="635" y="442"/>
                  </a:lnTo>
                  <a:lnTo>
                    <a:pt x="618" y="459"/>
                  </a:lnTo>
                  <a:lnTo>
                    <a:pt x="581" y="459"/>
                  </a:lnTo>
                  <a:lnTo>
                    <a:pt x="516" y="476"/>
                  </a:lnTo>
                  <a:lnTo>
                    <a:pt x="377" y="479"/>
                  </a:lnTo>
                  <a:lnTo>
                    <a:pt x="262" y="466"/>
                  </a:lnTo>
                  <a:lnTo>
                    <a:pt x="186" y="445"/>
                  </a:lnTo>
                  <a:lnTo>
                    <a:pt x="8" y="445"/>
                  </a:lnTo>
                  <a:lnTo>
                    <a:pt x="0" y="459"/>
                  </a:lnTo>
                  <a:lnTo>
                    <a:pt x="0" y="491"/>
                  </a:lnTo>
                  <a:lnTo>
                    <a:pt x="42" y="550"/>
                  </a:lnTo>
                  <a:lnTo>
                    <a:pt x="131" y="589"/>
                  </a:lnTo>
                  <a:lnTo>
                    <a:pt x="164" y="623"/>
                  </a:lnTo>
                  <a:lnTo>
                    <a:pt x="186" y="614"/>
                  </a:lnTo>
                  <a:lnTo>
                    <a:pt x="181" y="584"/>
                  </a:lnTo>
                  <a:lnTo>
                    <a:pt x="198" y="567"/>
                  </a:lnTo>
                  <a:lnTo>
                    <a:pt x="224" y="555"/>
                  </a:lnTo>
                  <a:lnTo>
                    <a:pt x="249" y="555"/>
                  </a:lnTo>
                  <a:lnTo>
                    <a:pt x="339" y="559"/>
                  </a:lnTo>
                  <a:lnTo>
                    <a:pt x="504" y="601"/>
                  </a:lnTo>
                  <a:lnTo>
                    <a:pt x="547" y="597"/>
                  </a:lnTo>
                  <a:lnTo>
                    <a:pt x="648" y="567"/>
                  </a:lnTo>
                  <a:lnTo>
                    <a:pt x="690" y="567"/>
                  </a:lnTo>
                  <a:lnTo>
                    <a:pt x="729" y="575"/>
                  </a:lnTo>
                  <a:lnTo>
                    <a:pt x="758" y="592"/>
                  </a:lnTo>
                  <a:lnTo>
                    <a:pt x="787" y="601"/>
                  </a:lnTo>
                  <a:lnTo>
                    <a:pt x="821" y="617"/>
                  </a:lnTo>
                  <a:lnTo>
                    <a:pt x="826" y="627"/>
                  </a:ln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 sz="1950" dirty="0">
                <a:latin typeface="Raleway Light"/>
              </a:endParaRPr>
            </a:p>
          </p:txBody>
        </p:sp>
        <p:sp>
          <p:nvSpPr>
            <p:cNvPr id="221" name="Freeform 340">
              <a:extLst>
                <a:ext uri="{FF2B5EF4-FFF2-40B4-BE49-F238E27FC236}">
                  <a16:creationId xmlns:a16="http://schemas.microsoft.com/office/drawing/2014/main" id="{60DA369E-7FBC-73DA-7140-E9B9C5B8BD12}"/>
                </a:ext>
              </a:extLst>
            </p:cNvPr>
            <p:cNvSpPr>
              <a:spLocks noChangeAspect="1"/>
            </p:cNvSpPr>
            <p:nvPr/>
          </p:nvSpPr>
          <p:spPr bwMode="gray">
            <a:xfrm rot="20552049">
              <a:off x="3665737" y="4146246"/>
              <a:ext cx="27261" cy="19653"/>
            </a:xfrm>
            <a:custGeom>
              <a:avLst/>
              <a:gdLst/>
              <a:ahLst/>
              <a:cxnLst>
                <a:cxn ang="0">
                  <a:pos x="442" y="20"/>
                </a:cxn>
                <a:cxn ang="0">
                  <a:pos x="462" y="54"/>
                </a:cxn>
                <a:cxn ang="0">
                  <a:pos x="471" y="99"/>
                </a:cxn>
                <a:cxn ang="0">
                  <a:pos x="425" y="141"/>
                </a:cxn>
                <a:cxn ang="0">
                  <a:pos x="393" y="159"/>
                </a:cxn>
                <a:cxn ang="0">
                  <a:pos x="292" y="180"/>
                </a:cxn>
                <a:cxn ang="0">
                  <a:pos x="224" y="180"/>
                </a:cxn>
                <a:cxn ang="0">
                  <a:pos x="156" y="172"/>
                </a:cxn>
                <a:cxn ang="0">
                  <a:pos x="51" y="176"/>
                </a:cxn>
                <a:cxn ang="0">
                  <a:pos x="42" y="172"/>
                </a:cxn>
                <a:cxn ang="0">
                  <a:pos x="30" y="113"/>
                </a:cxn>
                <a:cxn ang="0">
                  <a:pos x="0" y="66"/>
                </a:cxn>
                <a:cxn ang="0">
                  <a:pos x="0" y="23"/>
                </a:cxn>
                <a:cxn ang="0">
                  <a:pos x="30" y="0"/>
                </a:cxn>
                <a:cxn ang="0">
                  <a:pos x="385" y="0"/>
                </a:cxn>
                <a:cxn ang="0">
                  <a:pos x="416" y="3"/>
                </a:cxn>
                <a:cxn ang="0">
                  <a:pos x="437" y="11"/>
                </a:cxn>
                <a:cxn ang="0">
                  <a:pos x="442" y="20"/>
                </a:cxn>
              </a:cxnLst>
              <a:rect l="0" t="0" r="r" b="b"/>
              <a:pathLst>
                <a:path w="471" h="180">
                  <a:moveTo>
                    <a:pt x="442" y="20"/>
                  </a:moveTo>
                  <a:lnTo>
                    <a:pt x="462" y="54"/>
                  </a:lnTo>
                  <a:lnTo>
                    <a:pt x="471" y="99"/>
                  </a:lnTo>
                  <a:lnTo>
                    <a:pt x="425" y="141"/>
                  </a:lnTo>
                  <a:lnTo>
                    <a:pt x="393" y="159"/>
                  </a:lnTo>
                  <a:lnTo>
                    <a:pt x="292" y="180"/>
                  </a:lnTo>
                  <a:lnTo>
                    <a:pt x="224" y="180"/>
                  </a:lnTo>
                  <a:lnTo>
                    <a:pt x="156" y="172"/>
                  </a:lnTo>
                  <a:lnTo>
                    <a:pt x="51" y="176"/>
                  </a:lnTo>
                  <a:lnTo>
                    <a:pt x="42" y="172"/>
                  </a:lnTo>
                  <a:lnTo>
                    <a:pt x="30" y="113"/>
                  </a:lnTo>
                  <a:lnTo>
                    <a:pt x="0" y="66"/>
                  </a:lnTo>
                  <a:lnTo>
                    <a:pt x="0" y="23"/>
                  </a:lnTo>
                  <a:lnTo>
                    <a:pt x="30" y="0"/>
                  </a:lnTo>
                  <a:lnTo>
                    <a:pt x="385" y="0"/>
                  </a:lnTo>
                  <a:lnTo>
                    <a:pt x="416" y="3"/>
                  </a:lnTo>
                  <a:lnTo>
                    <a:pt x="437" y="11"/>
                  </a:lnTo>
                  <a:lnTo>
                    <a:pt x="442" y="20"/>
                  </a:ln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 sz="1950" dirty="0">
                <a:latin typeface="Raleway Light"/>
              </a:endParaRPr>
            </a:p>
          </p:txBody>
        </p:sp>
        <p:sp>
          <p:nvSpPr>
            <p:cNvPr id="222" name="Freeform 341">
              <a:extLst>
                <a:ext uri="{FF2B5EF4-FFF2-40B4-BE49-F238E27FC236}">
                  <a16:creationId xmlns:a16="http://schemas.microsoft.com/office/drawing/2014/main" id="{4A090F6B-F1A0-574A-488C-53EE50E3FE6B}"/>
                </a:ext>
              </a:extLst>
            </p:cNvPr>
            <p:cNvSpPr>
              <a:spLocks noChangeAspect="1"/>
            </p:cNvSpPr>
            <p:nvPr/>
          </p:nvSpPr>
          <p:spPr bwMode="gray">
            <a:xfrm rot="20552049">
              <a:off x="3832037" y="4288734"/>
              <a:ext cx="0" cy="7372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0" y="7"/>
                </a:cxn>
                <a:cxn ang="0">
                  <a:pos x="0" y="76"/>
                </a:cxn>
                <a:cxn ang="0">
                  <a:pos x="14" y="59"/>
                </a:cxn>
                <a:cxn ang="0">
                  <a:pos x="14" y="0"/>
                </a:cxn>
              </a:cxnLst>
              <a:rect l="0" t="0" r="r" b="b"/>
              <a:pathLst>
                <a:path w="14" h="76">
                  <a:moveTo>
                    <a:pt x="14" y="0"/>
                  </a:moveTo>
                  <a:lnTo>
                    <a:pt x="0" y="7"/>
                  </a:lnTo>
                  <a:lnTo>
                    <a:pt x="0" y="76"/>
                  </a:lnTo>
                  <a:lnTo>
                    <a:pt x="14" y="59"/>
                  </a:lnTo>
                  <a:lnTo>
                    <a:pt x="14" y="0"/>
                  </a:ln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 sz="1950" dirty="0">
                <a:latin typeface="Raleway Light"/>
              </a:endParaRPr>
            </a:p>
          </p:txBody>
        </p:sp>
        <p:sp>
          <p:nvSpPr>
            <p:cNvPr id="223" name="Freeform 342">
              <a:extLst>
                <a:ext uri="{FF2B5EF4-FFF2-40B4-BE49-F238E27FC236}">
                  <a16:creationId xmlns:a16="http://schemas.microsoft.com/office/drawing/2014/main" id="{26617474-81CB-C8DB-2279-1B270156A131}"/>
                </a:ext>
              </a:extLst>
            </p:cNvPr>
            <p:cNvSpPr>
              <a:spLocks noChangeAspect="1"/>
            </p:cNvSpPr>
            <p:nvPr/>
          </p:nvSpPr>
          <p:spPr bwMode="gray">
            <a:xfrm rot="20552049">
              <a:off x="3785692" y="4185554"/>
              <a:ext cx="8180" cy="17199"/>
            </a:xfrm>
            <a:custGeom>
              <a:avLst/>
              <a:gdLst/>
              <a:ahLst/>
              <a:cxnLst>
                <a:cxn ang="0">
                  <a:pos x="122" y="0"/>
                </a:cxn>
                <a:cxn ang="0">
                  <a:pos x="98" y="4"/>
                </a:cxn>
                <a:cxn ang="0">
                  <a:pos x="81" y="52"/>
                </a:cxn>
                <a:cxn ang="0">
                  <a:pos x="17" y="45"/>
                </a:cxn>
                <a:cxn ang="0">
                  <a:pos x="0" y="104"/>
                </a:cxn>
                <a:cxn ang="0">
                  <a:pos x="8" y="160"/>
                </a:cxn>
                <a:cxn ang="0">
                  <a:pos x="53" y="163"/>
                </a:cxn>
                <a:cxn ang="0">
                  <a:pos x="70" y="104"/>
                </a:cxn>
                <a:cxn ang="0">
                  <a:pos x="83" y="93"/>
                </a:cxn>
                <a:cxn ang="0">
                  <a:pos x="132" y="91"/>
                </a:cxn>
                <a:cxn ang="0">
                  <a:pos x="173" y="74"/>
                </a:cxn>
                <a:cxn ang="0">
                  <a:pos x="166" y="52"/>
                </a:cxn>
                <a:cxn ang="0">
                  <a:pos x="135" y="38"/>
                </a:cxn>
                <a:cxn ang="0">
                  <a:pos x="122" y="0"/>
                </a:cxn>
              </a:cxnLst>
              <a:rect l="0" t="0" r="r" b="b"/>
              <a:pathLst>
                <a:path w="173" h="163">
                  <a:moveTo>
                    <a:pt x="122" y="0"/>
                  </a:moveTo>
                  <a:lnTo>
                    <a:pt x="98" y="4"/>
                  </a:lnTo>
                  <a:lnTo>
                    <a:pt x="81" y="52"/>
                  </a:lnTo>
                  <a:lnTo>
                    <a:pt x="17" y="45"/>
                  </a:lnTo>
                  <a:lnTo>
                    <a:pt x="0" y="104"/>
                  </a:lnTo>
                  <a:lnTo>
                    <a:pt x="8" y="160"/>
                  </a:lnTo>
                  <a:lnTo>
                    <a:pt x="53" y="163"/>
                  </a:lnTo>
                  <a:lnTo>
                    <a:pt x="70" y="104"/>
                  </a:lnTo>
                  <a:lnTo>
                    <a:pt x="83" y="93"/>
                  </a:lnTo>
                  <a:lnTo>
                    <a:pt x="132" y="91"/>
                  </a:lnTo>
                  <a:lnTo>
                    <a:pt x="173" y="74"/>
                  </a:lnTo>
                  <a:lnTo>
                    <a:pt x="166" y="52"/>
                  </a:lnTo>
                  <a:lnTo>
                    <a:pt x="135" y="38"/>
                  </a:lnTo>
                  <a:lnTo>
                    <a:pt x="122" y="0"/>
                  </a:ln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 sz="1950" dirty="0">
                <a:latin typeface="Raleway Light"/>
              </a:endParaRPr>
            </a:p>
          </p:txBody>
        </p:sp>
        <p:sp>
          <p:nvSpPr>
            <p:cNvPr id="224" name="Freeform 343">
              <a:extLst>
                <a:ext uri="{FF2B5EF4-FFF2-40B4-BE49-F238E27FC236}">
                  <a16:creationId xmlns:a16="http://schemas.microsoft.com/office/drawing/2014/main" id="{4F361B0B-BB59-4FA7-8607-99E20A4198AC}"/>
                </a:ext>
              </a:extLst>
            </p:cNvPr>
            <p:cNvSpPr>
              <a:spLocks noChangeAspect="1"/>
            </p:cNvSpPr>
            <p:nvPr/>
          </p:nvSpPr>
          <p:spPr bwMode="gray">
            <a:xfrm rot="20552049">
              <a:off x="3706627" y="4141333"/>
              <a:ext cx="0" cy="2458"/>
            </a:xfrm>
            <a:custGeom>
              <a:avLst/>
              <a:gdLst/>
              <a:ahLst/>
              <a:cxnLst>
                <a:cxn ang="0">
                  <a:pos x="28" y="0"/>
                </a:cxn>
                <a:cxn ang="0">
                  <a:pos x="0" y="21"/>
                </a:cxn>
                <a:cxn ang="0">
                  <a:pos x="3" y="39"/>
                </a:cxn>
                <a:cxn ang="0">
                  <a:pos x="28" y="32"/>
                </a:cxn>
                <a:cxn ang="0">
                  <a:pos x="28" y="0"/>
                </a:cxn>
              </a:cxnLst>
              <a:rect l="0" t="0" r="r" b="b"/>
              <a:pathLst>
                <a:path w="28" h="39">
                  <a:moveTo>
                    <a:pt x="28" y="0"/>
                  </a:moveTo>
                  <a:lnTo>
                    <a:pt x="0" y="21"/>
                  </a:lnTo>
                  <a:lnTo>
                    <a:pt x="3" y="39"/>
                  </a:lnTo>
                  <a:lnTo>
                    <a:pt x="28" y="32"/>
                  </a:lnTo>
                  <a:lnTo>
                    <a:pt x="28" y="0"/>
                  </a:ln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 sz="1950" dirty="0">
                <a:latin typeface="Raleway Light"/>
              </a:endParaRPr>
            </a:p>
          </p:txBody>
        </p:sp>
        <p:sp>
          <p:nvSpPr>
            <p:cNvPr id="225" name="Freeform 344">
              <a:extLst>
                <a:ext uri="{FF2B5EF4-FFF2-40B4-BE49-F238E27FC236}">
                  <a16:creationId xmlns:a16="http://schemas.microsoft.com/office/drawing/2014/main" id="{B27B4828-0DC0-7EE5-4DF8-90F61BB73CF5}"/>
                </a:ext>
              </a:extLst>
            </p:cNvPr>
            <p:cNvSpPr>
              <a:spLocks noChangeAspect="1"/>
            </p:cNvSpPr>
            <p:nvPr/>
          </p:nvSpPr>
          <p:spPr bwMode="gray">
            <a:xfrm rot="20552049">
              <a:off x="3712081" y="4160987"/>
              <a:ext cx="2728" cy="4914"/>
            </a:xfrm>
            <a:custGeom>
              <a:avLst/>
              <a:gdLst/>
              <a:ahLst/>
              <a:cxnLst>
                <a:cxn ang="0">
                  <a:pos x="6" y="8"/>
                </a:cxn>
                <a:cxn ang="0">
                  <a:pos x="0" y="17"/>
                </a:cxn>
                <a:cxn ang="0">
                  <a:pos x="6" y="34"/>
                </a:cxn>
                <a:cxn ang="0">
                  <a:pos x="42" y="0"/>
                </a:cxn>
                <a:cxn ang="0">
                  <a:pos x="6" y="8"/>
                </a:cxn>
              </a:cxnLst>
              <a:rect l="0" t="0" r="r" b="b"/>
              <a:pathLst>
                <a:path w="42" h="34">
                  <a:moveTo>
                    <a:pt x="6" y="8"/>
                  </a:moveTo>
                  <a:lnTo>
                    <a:pt x="0" y="17"/>
                  </a:lnTo>
                  <a:lnTo>
                    <a:pt x="6" y="34"/>
                  </a:lnTo>
                  <a:lnTo>
                    <a:pt x="42" y="0"/>
                  </a:lnTo>
                  <a:lnTo>
                    <a:pt x="6" y="8"/>
                  </a:ln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 sz="1950" dirty="0">
                <a:latin typeface="Raleway Light"/>
              </a:endParaRPr>
            </a:p>
          </p:txBody>
        </p:sp>
        <p:sp>
          <p:nvSpPr>
            <p:cNvPr id="226" name="Freeform 345">
              <a:extLst>
                <a:ext uri="{FF2B5EF4-FFF2-40B4-BE49-F238E27FC236}">
                  <a16:creationId xmlns:a16="http://schemas.microsoft.com/office/drawing/2014/main" id="{5932AFC0-0201-3D9D-3A83-2DFBFE96ABA7}"/>
                </a:ext>
              </a:extLst>
            </p:cNvPr>
            <p:cNvSpPr>
              <a:spLocks noChangeAspect="1"/>
            </p:cNvSpPr>
            <p:nvPr/>
          </p:nvSpPr>
          <p:spPr bwMode="gray">
            <a:xfrm rot="20552049">
              <a:off x="3799323" y="4212577"/>
              <a:ext cx="5452" cy="12285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0" y="0"/>
                </a:cxn>
                <a:cxn ang="0">
                  <a:pos x="0" y="86"/>
                </a:cxn>
                <a:cxn ang="0">
                  <a:pos x="14" y="124"/>
                </a:cxn>
                <a:cxn ang="0">
                  <a:pos x="42" y="124"/>
                </a:cxn>
                <a:cxn ang="0">
                  <a:pos x="52" y="90"/>
                </a:cxn>
                <a:cxn ang="0">
                  <a:pos x="49" y="20"/>
                </a:cxn>
                <a:cxn ang="0">
                  <a:pos x="18" y="0"/>
                </a:cxn>
              </a:cxnLst>
              <a:rect l="0" t="0" r="r" b="b"/>
              <a:pathLst>
                <a:path w="52" h="124">
                  <a:moveTo>
                    <a:pt x="18" y="0"/>
                  </a:moveTo>
                  <a:lnTo>
                    <a:pt x="0" y="0"/>
                  </a:lnTo>
                  <a:lnTo>
                    <a:pt x="0" y="86"/>
                  </a:lnTo>
                  <a:lnTo>
                    <a:pt x="14" y="124"/>
                  </a:lnTo>
                  <a:lnTo>
                    <a:pt x="42" y="124"/>
                  </a:lnTo>
                  <a:lnTo>
                    <a:pt x="52" y="90"/>
                  </a:lnTo>
                  <a:lnTo>
                    <a:pt x="49" y="20"/>
                  </a:lnTo>
                  <a:lnTo>
                    <a:pt x="18" y="0"/>
                  </a:ln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 sz="1950" dirty="0">
                <a:latin typeface="Raleway Light"/>
              </a:endParaRPr>
            </a:p>
          </p:txBody>
        </p:sp>
        <p:sp>
          <p:nvSpPr>
            <p:cNvPr id="227" name="Freeform 346">
              <a:extLst>
                <a:ext uri="{FF2B5EF4-FFF2-40B4-BE49-F238E27FC236}">
                  <a16:creationId xmlns:a16="http://schemas.microsoft.com/office/drawing/2014/main" id="{3D26DF35-3AEC-E921-0C0F-2E4B5D79B8D3}"/>
                </a:ext>
              </a:extLst>
            </p:cNvPr>
            <p:cNvSpPr>
              <a:spLocks noChangeAspect="1"/>
            </p:cNvSpPr>
            <p:nvPr/>
          </p:nvSpPr>
          <p:spPr bwMode="gray">
            <a:xfrm rot="20552049">
              <a:off x="3832037" y="4328040"/>
              <a:ext cx="2728" cy="7372"/>
            </a:xfrm>
            <a:custGeom>
              <a:avLst/>
              <a:gdLst/>
              <a:ahLst/>
              <a:cxnLst>
                <a:cxn ang="0">
                  <a:pos x="49" y="0"/>
                </a:cxn>
                <a:cxn ang="0">
                  <a:pos x="17" y="14"/>
                </a:cxn>
                <a:cxn ang="0">
                  <a:pos x="0" y="62"/>
                </a:cxn>
                <a:cxn ang="0">
                  <a:pos x="38" y="41"/>
                </a:cxn>
                <a:cxn ang="0">
                  <a:pos x="49" y="0"/>
                </a:cxn>
              </a:cxnLst>
              <a:rect l="0" t="0" r="r" b="b"/>
              <a:pathLst>
                <a:path w="49" h="62">
                  <a:moveTo>
                    <a:pt x="49" y="0"/>
                  </a:moveTo>
                  <a:lnTo>
                    <a:pt x="17" y="14"/>
                  </a:lnTo>
                  <a:lnTo>
                    <a:pt x="0" y="62"/>
                  </a:lnTo>
                  <a:lnTo>
                    <a:pt x="38" y="41"/>
                  </a:lnTo>
                  <a:lnTo>
                    <a:pt x="49" y="0"/>
                  </a:ln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 sz="1950" dirty="0">
                <a:latin typeface="Raleway Light"/>
              </a:endParaRPr>
            </a:p>
          </p:txBody>
        </p:sp>
        <p:sp>
          <p:nvSpPr>
            <p:cNvPr id="228" name="Freeform 347">
              <a:extLst>
                <a:ext uri="{FF2B5EF4-FFF2-40B4-BE49-F238E27FC236}">
                  <a16:creationId xmlns:a16="http://schemas.microsoft.com/office/drawing/2014/main" id="{80F5B2C1-B2D2-D201-9235-9F96483E88C5}"/>
                </a:ext>
              </a:extLst>
            </p:cNvPr>
            <p:cNvSpPr>
              <a:spLocks noChangeAspect="1"/>
            </p:cNvSpPr>
            <p:nvPr/>
          </p:nvSpPr>
          <p:spPr bwMode="gray">
            <a:xfrm rot="20552049">
              <a:off x="3308592" y="4057807"/>
              <a:ext cx="201747" cy="120377"/>
            </a:xfrm>
            <a:custGeom>
              <a:avLst/>
              <a:gdLst/>
              <a:ahLst/>
              <a:cxnLst>
                <a:cxn ang="0">
                  <a:pos x="2488" y="571"/>
                </a:cxn>
                <a:cxn ang="0">
                  <a:pos x="2639" y="644"/>
                </a:cxn>
                <a:cxn ang="0">
                  <a:pos x="2750" y="689"/>
                </a:cxn>
                <a:cxn ang="0">
                  <a:pos x="2869" y="689"/>
                </a:cxn>
                <a:cxn ang="0">
                  <a:pos x="2865" y="787"/>
                </a:cxn>
                <a:cxn ang="0">
                  <a:pos x="2916" y="820"/>
                </a:cxn>
                <a:cxn ang="0">
                  <a:pos x="3170" y="871"/>
                </a:cxn>
                <a:cxn ang="0">
                  <a:pos x="3309" y="951"/>
                </a:cxn>
                <a:cxn ang="0">
                  <a:pos x="3137" y="1073"/>
                </a:cxn>
                <a:cxn ang="0">
                  <a:pos x="2908" y="1111"/>
                </a:cxn>
                <a:cxn ang="0">
                  <a:pos x="2531" y="1086"/>
                </a:cxn>
                <a:cxn ang="0">
                  <a:pos x="2269" y="1123"/>
                </a:cxn>
                <a:cxn ang="0">
                  <a:pos x="2255" y="1069"/>
                </a:cxn>
                <a:cxn ang="0">
                  <a:pos x="2449" y="951"/>
                </a:cxn>
                <a:cxn ang="0">
                  <a:pos x="2416" y="880"/>
                </a:cxn>
                <a:cxn ang="0">
                  <a:pos x="2107" y="803"/>
                </a:cxn>
                <a:cxn ang="0">
                  <a:pos x="1989" y="660"/>
                </a:cxn>
                <a:cxn ang="0">
                  <a:pos x="1832" y="547"/>
                </a:cxn>
                <a:cxn ang="0">
                  <a:pos x="1675" y="534"/>
                </a:cxn>
                <a:cxn ang="0">
                  <a:pos x="1405" y="412"/>
                </a:cxn>
                <a:cxn ang="0">
                  <a:pos x="1184" y="366"/>
                </a:cxn>
                <a:cxn ang="0">
                  <a:pos x="1091" y="383"/>
                </a:cxn>
                <a:cxn ang="0">
                  <a:pos x="955" y="353"/>
                </a:cxn>
                <a:cxn ang="0">
                  <a:pos x="870" y="293"/>
                </a:cxn>
                <a:cxn ang="0">
                  <a:pos x="990" y="231"/>
                </a:cxn>
                <a:cxn ang="0">
                  <a:pos x="929" y="189"/>
                </a:cxn>
                <a:cxn ang="0">
                  <a:pos x="604" y="205"/>
                </a:cxn>
                <a:cxn ang="0">
                  <a:pos x="451" y="325"/>
                </a:cxn>
                <a:cxn ang="0">
                  <a:pos x="281" y="403"/>
                </a:cxn>
                <a:cxn ang="0">
                  <a:pos x="129" y="482"/>
                </a:cxn>
                <a:cxn ang="0">
                  <a:pos x="99" y="449"/>
                </a:cxn>
                <a:cxn ang="0">
                  <a:pos x="78" y="396"/>
                </a:cxn>
                <a:cxn ang="0">
                  <a:pos x="147" y="366"/>
                </a:cxn>
                <a:cxn ang="0">
                  <a:pos x="238" y="176"/>
                </a:cxn>
                <a:cxn ang="0">
                  <a:pos x="454" y="79"/>
                </a:cxn>
                <a:cxn ang="0">
                  <a:pos x="1003" y="0"/>
                </a:cxn>
                <a:cxn ang="0">
                  <a:pos x="1295" y="20"/>
                </a:cxn>
                <a:cxn ang="0">
                  <a:pos x="1490" y="62"/>
                </a:cxn>
                <a:cxn ang="0">
                  <a:pos x="1637" y="189"/>
                </a:cxn>
                <a:cxn ang="0">
                  <a:pos x="1879" y="251"/>
                </a:cxn>
                <a:cxn ang="0">
                  <a:pos x="1985" y="293"/>
                </a:cxn>
                <a:cxn ang="0">
                  <a:pos x="1989" y="325"/>
                </a:cxn>
                <a:cxn ang="0">
                  <a:pos x="2167" y="429"/>
                </a:cxn>
                <a:cxn ang="0">
                  <a:pos x="2394" y="508"/>
                </a:cxn>
              </a:cxnLst>
              <a:rect l="0" t="0" r="r" b="b"/>
              <a:pathLst>
                <a:path w="3347" h="1123">
                  <a:moveTo>
                    <a:pt x="2394" y="508"/>
                  </a:moveTo>
                  <a:lnTo>
                    <a:pt x="2399" y="517"/>
                  </a:lnTo>
                  <a:lnTo>
                    <a:pt x="2488" y="571"/>
                  </a:lnTo>
                  <a:lnTo>
                    <a:pt x="2559" y="627"/>
                  </a:lnTo>
                  <a:lnTo>
                    <a:pt x="2605" y="644"/>
                  </a:lnTo>
                  <a:lnTo>
                    <a:pt x="2639" y="644"/>
                  </a:lnTo>
                  <a:lnTo>
                    <a:pt x="2665" y="652"/>
                  </a:lnTo>
                  <a:lnTo>
                    <a:pt x="2687" y="669"/>
                  </a:lnTo>
                  <a:lnTo>
                    <a:pt x="2750" y="689"/>
                  </a:lnTo>
                  <a:lnTo>
                    <a:pt x="2793" y="689"/>
                  </a:lnTo>
                  <a:lnTo>
                    <a:pt x="2835" y="680"/>
                  </a:lnTo>
                  <a:lnTo>
                    <a:pt x="2869" y="689"/>
                  </a:lnTo>
                  <a:lnTo>
                    <a:pt x="2886" y="719"/>
                  </a:lnTo>
                  <a:lnTo>
                    <a:pt x="2886" y="744"/>
                  </a:lnTo>
                  <a:lnTo>
                    <a:pt x="2865" y="787"/>
                  </a:lnTo>
                  <a:lnTo>
                    <a:pt x="2865" y="803"/>
                  </a:lnTo>
                  <a:lnTo>
                    <a:pt x="2874" y="811"/>
                  </a:lnTo>
                  <a:lnTo>
                    <a:pt x="2916" y="820"/>
                  </a:lnTo>
                  <a:lnTo>
                    <a:pt x="3094" y="816"/>
                  </a:lnTo>
                  <a:lnTo>
                    <a:pt x="3128" y="828"/>
                  </a:lnTo>
                  <a:lnTo>
                    <a:pt x="3170" y="871"/>
                  </a:lnTo>
                  <a:lnTo>
                    <a:pt x="3182" y="891"/>
                  </a:lnTo>
                  <a:lnTo>
                    <a:pt x="3259" y="947"/>
                  </a:lnTo>
                  <a:lnTo>
                    <a:pt x="3309" y="951"/>
                  </a:lnTo>
                  <a:lnTo>
                    <a:pt x="3343" y="964"/>
                  </a:lnTo>
                  <a:lnTo>
                    <a:pt x="3347" y="1002"/>
                  </a:lnTo>
                  <a:lnTo>
                    <a:pt x="3137" y="1073"/>
                  </a:lnTo>
                  <a:lnTo>
                    <a:pt x="3072" y="1103"/>
                  </a:lnTo>
                  <a:lnTo>
                    <a:pt x="2996" y="1115"/>
                  </a:lnTo>
                  <a:lnTo>
                    <a:pt x="2908" y="1111"/>
                  </a:lnTo>
                  <a:lnTo>
                    <a:pt x="2852" y="1094"/>
                  </a:lnTo>
                  <a:lnTo>
                    <a:pt x="2793" y="1090"/>
                  </a:lnTo>
                  <a:lnTo>
                    <a:pt x="2531" y="1086"/>
                  </a:lnTo>
                  <a:lnTo>
                    <a:pt x="2394" y="1103"/>
                  </a:lnTo>
                  <a:lnTo>
                    <a:pt x="2314" y="1123"/>
                  </a:lnTo>
                  <a:lnTo>
                    <a:pt x="2269" y="1123"/>
                  </a:lnTo>
                  <a:lnTo>
                    <a:pt x="2243" y="1115"/>
                  </a:lnTo>
                  <a:lnTo>
                    <a:pt x="2235" y="1094"/>
                  </a:lnTo>
                  <a:lnTo>
                    <a:pt x="2255" y="1069"/>
                  </a:lnTo>
                  <a:lnTo>
                    <a:pt x="2314" y="1019"/>
                  </a:lnTo>
                  <a:lnTo>
                    <a:pt x="2373" y="985"/>
                  </a:lnTo>
                  <a:lnTo>
                    <a:pt x="2449" y="951"/>
                  </a:lnTo>
                  <a:lnTo>
                    <a:pt x="2457" y="917"/>
                  </a:lnTo>
                  <a:lnTo>
                    <a:pt x="2454" y="900"/>
                  </a:lnTo>
                  <a:lnTo>
                    <a:pt x="2416" y="880"/>
                  </a:lnTo>
                  <a:lnTo>
                    <a:pt x="2319" y="849"/>
                  </a:lnTo>
                  <a:lnTo>
                    <a:pt x="2141" y="837"/>
                  </a:lnTo>
                  <a:lnTo>
                    <a:pt x="2107" y="803"/>
                  </a:lnTo>
                  <a:lnTo>
                    <a:pt x="2056" y="770"/>
                  </a:lnTo>
                  <a:lnTo>
                    <a:pt x="2019" y="727"/>
                  </a:lnTo>
                  <a:lnTo>
                    <a:pt x="1989" y="660"/>
                  </a:lnTo>
                  <a:lnTo>
                    <a:pt x="1977" y="606"/>
                  </a:lnTo>
                  <a:lnTo>
                    <a:pt x="1938" y="560"/>
                  </a:lnTo>
                  <a:lnTo>
                    <a:pt x="1832" y="547"/>
                  </a:lnTo>
                  <a:lnTo>
                    <a:pt x="1734" y="551"/>
                  </a:lnTo>
                  <a:lnTo>
                    <a:pt x="1700" y="547"/>
                  </a:lnTo>
                  <a:lnTo>
                    <a:pt x="1675" y="534"/>
                  </a:lnTo>
                  <a:lnTo>
                    <a:pt x="1564" y="513"/>
                  </a:lnTo>
                  <a:lnTo>
                    <a:pt x="1473" y="472"/>
                  </a:lnTo>
                  <a:lnTo>
                    <a:pt x="1405" y="412"/>
                  </a:lnTo>
                  <a:lnTo>
                    <a:pt x="1354" y="387"/>
                  </a:lnTo>
                  <a:lnTo>
                    <a:pt x="1222" y="383"/>
                  </a:lnTo>
                  <a:lnTo>
                    <a:pt x="1184" y="366"/>
                  </a:lnTo>
                  <a:lnTo>
                    <a:pt x="1159" y="366"/>
                  </a:lnTo>
                  <a:lnTo>
                    <a:pt x="1129" y="378"/>
                  </a:lnTo>
                  <a:lnTo>
                    <a:pt x="1091" y="383"/>
                  </a:lnTo>
                  <a:lnTo>
                    <a:pt x="1049" y="370"/>
                  </a:lnTo>
                  <a:lnTo>
                    <a:pt x="1037" y="358"/>
                  </a:lnTo>
                  <a:lnTo>
                    <a:pt x="955" y="353"/>
                  </a:lnTo>
                  <a:lnTo>
                    <a:pt x="904" y="341"/>
                  </a:lnTo>
                  <a:lnTo>
                    <a:pt x="887" y="327"/>
                  </a:lnTo>
                  <a:lnTo>
                    <a:pt x="870" y="293"/>
                  </a:lnTo>
                  <a:lnTo>
                    <a:pt x="870" y="276"/>
                  </a:lnTo>
                  <a:lnTo>
                    <a:pt x="972" y="251"/>
                  </a:lnTo>
                  <a:lnTo>
                    <a:pt x="990" y="231"/>
                  </a:lnTo>
                  <a:lnTo>
                    <a:pt x="981" y="209"/>
                  </a:lnTo>
                  <a:lnTo>
                    <a:pt x="943" y="201"/>
                  </a:lnTo>
                  <a:lnTo>
                    <a:pt x="929" y="189"/>
                  </a:lnTo>
                  <a:lnTo>
                    <a:pt x="718" y="167"/>
                  </a:lnTo>
                  <a:lnTo>
                    <a:pt x="658" y="172"/>
                  </a:lnTo>
                  <a:lnTo>
                    <a:pt x="604" y="205"/>
                  </a:lnTo>
                  <a:lnTo>
                    <a:pt x="557" y="251"/>
                  </a:lnTo>
                  <a:lnTo>
                    <a:pt x="519" y="302"/>
                  </a:lnTo>
                  <a:lnTo>
                    <a:pt x="451" y="325"/>
                  </a:lnTo>
                  <a:lnTo>
                    <a:pt x="370" y="332"/>
                  </a:lnTo>
                  <a:lnTo>
                    <a:pt x="323" y="349"/>
                  </a:lnTo>
                  <a:lnTo>
                    <a:pt x="281" y="403"/>
                  </a:lnTo>
                  <a:lnTo>
                    <a:pt x="230" y="412"/>
                  </a:lnTo>
                  <a:lnTo>
                    <a:pt x="213" y="420"/>
                  </a:lnTo>
                  <a:lnTo>
                    <a:pt x="129" y="482"/>
                  </a:lnTo>
                  <a:lnTo>
                    <a:pt x="120" y="482"/>
                  </a:lnTo>
                  <a:lnTo>
                    <a:pt x="117" y="466"/>
                  </a:lnTo>
                  <a:lnTo>
                    <a:pt x="99" y="449"/>
                  </a:lnTo>
                  <a:lnTo>
                    <a:pt x="0" y="455"/>
                  </a:lnTo>
                  <a:lnTo>
                    <a:pt x="0" y="441"/>
                  </a:lnTo>
                  <a:lnTo>
                    <a:pt x="78" y="396"/>
                  </a:lnTo>
                  <a:lnTo>
                    <a:pt x="133" y="390"/>
                  </a:lnTo>
                  <a:lnTo>
                    <a:pt x="141" y="383"/>
                  </a:lnTo>
                  <a:lnTo>
                    <a:pt x="147" y="366"/>
                  </a:lnTo>
                  <a:lnTo>
                    <a:pt x="147" y="257"/>
                  </a:lnTo>
                  <a:lnTo>
                    <a:pt x="163" y="226"/>
                  </a:lnTo>
                  <a:lnTo>
                    <a:pt x="238" y="176"/>
                  </a:lnTo>
                  <a:lnTo>
                    <a:pt x="337" y="130"/>
                  </a:lnTo>
                  <a:lnTo>
                    <a:pt x="358" y="125"/>
                  </a:lnTo>
                  <a:lnTo>
                    <a:pt x="454" y="79"/>
                  </a:lnTo>
                  <a:lnTo>
                    <a:pt x="675" y="29"/>
                  </a:lnTo>
                  <a:lnTo>
                    <a:pt x="752" y="3"/>
                  </a:lnTo>
                  <a:lnTo>
                    <a:pt x="1003" y="0"/>
                  </a:lnTo>
                  <a:lnTo>
                    <a:pt x="1112" y="20"/>
                  </a:lnTo>
                  <a:lnTo>
                    <a:pt x="1227" y="25"/>
                  </a:lnTo>
                  <a:lnTo>
                    <a:pt x="1295" y="20"/>
                  </a:lnTo>
                  <a:lnTo>
                    <a:pt x="1336" y="54"/>
                  </a:lnTo>
                  <a:lnTo>
                    <a:pt x="1366" y="67"/>
                  </a:lnTo>
                  <a:lnTo>
                    <a:pt x="1490" y="62"/>
                  </a:lnTo>
                  <a:lnTo>
                    <a:pt x="1524" y="79"/>
                  </a:lnTo>
                  <a:lnTo>
                    <a:pt x="1612" y="150"/>
                  </a:lnTo>
                  <a:lnTo>
                    <a:pt x="1637" y="189"/>
                  </a:lnTo>
                  <a:lnTo>
                    <a:pt x="1700" y="240"/>
                  </a:lnTo>
                  <a:lnTo>
                    <a:pt x="1751" y="257"/>
                  </a:lnTo>
                  <a:lnTo>
                    <a:pt x="1879" y="251"/>
                  </a:lnTo>
                  <a:lnTo>
                    <a:pt x="1913" y="273"/>
                  </a:lnTo>
                  <a:lnTo>
                    <a:pt x="1968" y="273"/>
                  </a:lnTo>
                  <a:lnTo>
                    <a:pt x="1985" y="293"/>
                  </a:lnTo>
                  <a:lnTo>
                    <a:pt x="1968" y="293"/>
                  </a:lnTo>
                  <a:lnTo>
                    <a:pt x="1964" y="311"/>
                  </a:lnTo>
                  <a:lnTo>
                    <a:pt x="1989" y="325"/>
                  </a:lnTo>
                  <a:lnTo>
                    <a:pt x="2056" y="335"/>
                  </a:lnTo>
                  <a:lnTo>
                    <a:pt x="2099" y="358"/>
                  </a:lnTo>
                  <a:lnTo>
                    <a:pt x="2167" y="429"/>
                  </a:lnTo>
                  <a:lnTo>
                    <a:pt x="2269" y="458"/>
                  </a:lnTo>
                  <a:lnTo>
                    <a:pt x="2344" y="496"/>
                  </a:lnTo>
                  <a:lnTo>
                    <a:pt x="2394" y="508"/>
                  </a:ln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 sz="1950" dirty="0">
                <a:latin typeface="Raleway Light"/>
              </a:endParaRPr>
            </a:p>
          </p:txBody>
        </p:sp>
        <p:sp>
          <p:nvSpPr>
            <p:cNvPr id="229" name="Freeform 348">
              <a:extLst>
                <a:ext uri="{FF2B5EF4-FFF2-40B4-BE49-F238E27FC236}">
                  <a16:creationId xmlns:a16="http://schemas.microsoft.com/office/drawing/2014/main" id="{F16F12E7-FFFC-4FA3-7D1D-74B227358DEE}"/>
                </a:ext>
              </a:extLst>
            </p:cNvPr>
            <p:cNvSpPr>
              <a:spLocks noChangeAspect="1"/>
            </p:cNvSpPr>
            <p:nvPr/>
          </p:nvSpPr>
          <p:spPr bwMode="gray">
            <a:xfrm rot="20552049">
              <a:off x="3341308" y="4121680"/>
              <a:ext cx="8180" cy="14739"/>
            </a:xfrm>
            <a:custGeom>
              <a:avLst/>
              <a:gdLst/>
              <a:ahLst/>
              <a:cxnLst>
                <a:cxn ang="0">
                  <a:pos x="128" y="5"/>
                </a:cxn>
                <a:cxn ang="0">
                  <a:pos x="136" y="42"/>
                </a:cxn>
                <a:cxn ang="0">
                  <a:pos x="153" y="64"/>
                </a:cxn>
                <a:cxn ang="0">
                  <a:pos x="165" y="128"/>
                </a:cxn>
                <a:cxn ang="0">
                  <a:pos x="77" y="156"/>
                </a:cxn>
                <a:cxn ang="0">
                  <a:pos x="38" y="156"/>
                </a:cxn>
                <a:cxn ang="0">
                  <a:pos x="22" y="144"/>
                </a:cxn>
                <a:cxn ang="0">
                  <a:pos x="8" y="131"/>
                </a:cxn>
                <a:cxn ang="0">
                  <a:pos x="0" y="98"/>
                </a:cxn>
                <a:cxn ang="0">
                  <a:pos x="51" y="123"/>
                </a:cxn>
                <a:cxn ang="0">
                  <a:pos x="63" y="89"/>
                </a:cxn>
                <a:cxn ang="0">
                  <a:pos x="51" y="68"/>
                </a:cxn>
                <a:cxn ang="0">
                  <a:pos x="47" y="42"/>
                </a:cxn>
                <a:cxn ang="0">
                  <a:pos x="51" y="9"/>
                </a:cxn>
                <a:cxn ang="0">
                  <a:pos x="89" y="0"/>
                </a:cxn>
                <a:cxn ang="0">
                  <a:pos x="114" y="5"/>
                </a:cxn>
                <a:cxn ang="0">
                  <a:pos x="128" y="14"/>
                </a:cxn>
                <a:cxn ang="0">
                  <a:pos x="128" y="5"/>
                </a:cxn>
              </a:cxnLst>
              <a:rect l="0" t="0" r="r" b="b"/>
              <a:pathLst>
                <a:path w="165" h="156">
                  <a:moveTo>
                    <a:pt x="128" y="5"/>
                  </a:moveTo>
                  <a:lnTo>
                    <a:pt x="136" y="42"/>
                  </a:lnTo>
                  <a:lnTo>
                    <a:pt x="153" y="64"/>
                  </a:lnTo>
                  <a:lnTo>
                    <a:pt x="165" y="128"/>
                  </a:lnTo>
                  <a:lnTo>
                    <a:pt x="77" y="156"/>
                  </a:lnTo>
                  <a:lnTo>
                    <a:pt x="38" y="156"/>
                  </a:lnTo>
                  <a:lnTo>
                    <a:pt x="22" y="144"/>
                  </a:lnTo>
                  <a:lnTo>
                    <a:pt x="8" y="131"/>
                  </a:lnTo>
                  <a:lnTo>
                    <a:pt x="0" y="98"/>
                  </a:lnTo>
                  <a:lnTo>
                    <a:pt x="51" y="123"/>
                  </a:lnTo>
                  <a:lnTo>
                    <a:pt x="63" y="89"/>
                  </a:lnTo>
                  <a:lnTo>
                    <a:pt x="51" y="68"/>
                  </a:lnTo>
                  <a:lnTo>
                    <a:pt x="47" y="42"/>
                  </a:lnTo>
                  <a:lnTo>
                    <a:pt x="51" y="9"/>
                  </a:lnTo>
                  <a:lnTo>
                    <a:pt x="89" y="0"/>
                  </a:lnTo>
                  <a:lnTo>
                    <a:pt x="114" y="5"/>
                  </a:lnTo>
                  <a:lnTo>
                    <a:pt x="128" y="14"/>
                  </a:lnTo>
                  <a:lnTo>
                    <a:pt x="128" y="5"/>
                  </a:ln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 sz="1950" dirty="0">
                <a:latin typeface="Raleway Light"/>
              </a:endParaRPr>
            </a:p>
          </p:txBody>
        </p:sp>
        <p:sp>
          <p:nvSpPr>
            <p:cNvPr id="230" name="Freeform 349">
              <a:extLst>
                <a:ext uri="{FF2B5EF4-FFF2-40B4-BE49-F238E27FC236}">
                  <a16:creationId xmlns:a16="http://schemas.microsoft.com/office/drawing/2014/main" id="{4F333EE7-485A-9AAE-1C0D-5CC32D34E4F9}"/>
                </a:ext>
              </a:extLst>
            </p:cNvPr>
            <p:cNvSpPr>
              <a:spLocks noChangeAspect="1"/>
            </p:cNvSpPr>
            <p:nvPr/>
          </p:nvSpPr>
          <p:spPr bwMode="gray">
            <a:xfrm rot="20552049">
              <a:off x="3414918" y="4072547"/>
              <a:ext cx="19084" cy="22111"/>
            </a:xfrm>
            <a:custGeom>
              <a:avLst/>
              <a:gdLst/>
              <a:ahLst/>
              <a:cxnLst>
                <a:cxn ang="0">
                  <a:pos x="211" y="85"/>
                </a:cxn>
                <a:cxn ang="0">
                  <a:pos x="283" y="127"/>
                </a:cxn>
                <a:cxn ang="0">
                  <a:pos x="308" y="156"/>
                </a:cxn>
                <a:cxn ang="0">
                  <a:pos x="317" y="201"/>
                </a:cxn>
                <a:cxn ang="0">
                  <a:pos x="266" y="198"/>
                </a:cxn>
                <a:cxn ang="0">
                  <a:pos x="208" y="156"/>
                </a:cxn>
                <a:cxn ang="0">
                  <a:pos x="169" y="97"/>
                </a:cxn>
                <a:cxn ang="0">
                  <a:pos x="135" y="68"/>
                </a:cxn>
                <a:cxn ang="0">
                  <a:pos x="59" y="59"/>
                </a:cxn>
                <a:cxn ang="0">
                  <a:pos x="38" y="50"/>
                </a:cxn>
                <a:cxn ang="0">
                  <a:pos x="8" y="29"/>
                </a:cxn>
                <a:cxn ang="0">
                  <a:pos x="0" y="17"/>
                </a:cxn>
                <a:cxn ang="0">
                  <a:pos x="0" y="0"/>
                </a:cxn>
                <a:cxn ang="0">
                  <a:pos x="85" y="4"/>
                </a:cxn>
                <a:cxn ang="0">
                  <a:pos x="211" y="85"/>
                </a:cxn>
              </a:cxnLst>
              <a:rect l="0" t="0" r="r" b="b"/>
              <a:pathLst>
                <a:path w="317" h="201">
                  <a:moveTo>
                    <a:pt x="211" y="85"/>
                  </a:moveTo>
                  <a:lnTo>
                    <a:pt x="283" y="127"/>
                  </a:lnTo>
                  <a:lnTo>
                    <a:pt x="308" y="156"/>
                  </a:lnTo>
                  <a:lnTo>
                    <a:pt x="317" y="201"/>
                  </a:lnTo>
                  <a:lnTo>
                    <a:pt x="266" y="198"/>
                  </a:lnTo>
                  <a:lnTo>
                    <a:pt x="208" y="156"/>
                  </a:lnTo>
                  <a:lnTo>
                    <a:pt x="169" y="97"/>
                  </a:lnTo>
                  <a:lnTo>
                    <a:pt x="135" y="68"/>
                  </a:lnTo>
                  <a:lnTo>
                    <a:pt x="59" y="59"/>
                  </a:lnTo>
                  <a:lnTo>
                    <a:pt x="38" y="50"/>
                  </a:lnTo>
                  <a:lnTo>
                    <a:pt x="8" y="29"/>
                  </a:lnTo>
                  <a:lnTo>
                    <a:pt x="0" y="17"/>
                  </a:lnTo>
                  <a:lnTo>
                    <a:pt x="0" y="0"/>
                  </a:lnTo>
                  <a:lnTo>
                    <a:pt x="85" y="4"/>
                  </a:lnTo>
                  <a:lnTo>
                    <a:pt x="211" y="85"/>
                  </a:ln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 sz="1950" dirty="0">
                <a:latin typeface="Raleway Light"/>
              </a:endParaRPr>
            </a:p>
          </p:txBody>
        </p:sp>
        <p:sp>
          <p:nvSpPr>
            <p:cNvPr id="231" name="Freeform 350">
              <a:extLst>
                <a:ext uri="{FF2B5EF4-FFF2-40B4-BE49-F238E27FC236}">
                  <a16:creationId xmlns:a16="http://schemas.microsoft.com/office/drawing/2014/main" id="{2AC7BF11-4A94-CFEB-FE89-8D35EE031DA0}"/>
                </a:ext>
              </a:extLst>
            </p:cNvPr>
            <p:cNvSpPr>
              <a:spLocks noChangeAspect="1"/>
            </p:cNvSpPr>
            <p:nvPr/>
          </p:nvSpPr>
          <p:spPr bwMode="gray">
            <a:xfrm rot="20552049">
              <a:off x="3755702" y="4160987"/>
              <a:ext cx="0" cy="7372"/>
            </a:xfrm>
            <a:custGeom>
              <a:avLst/>
              <a:gdLst/>
              <a:ahLst/>
              <a:cxnLst>
                <a:cxn ang="0">
                  <a:pos x="34" y="2"/>
                </a:cxn>
                <a:cxn ang="0">
                  <a:pos x="0" y="0"/>
                </a:cxn>
                <a:cxn ang="0">
                  <a:pos x="11" y="30"/>
                </a:cxn>
                <a:cxn ang="0">
                  <a:pos x="31" y="47"/>
                </a:cxn>
                <a:cxn ang="0">
                  <a:pos x="46" y="42"/>
                </a:cxn>
                <a:cxn ang="0">
                  <a:pos x="46" y="10"/>
                </a:cxn>
                <a:cxn ang="0">
                  <a:pos x="34" y="2"/>
                </a:cxn>
              </a:cxnLst>
              <a:rect l="0" t="0" r="r" b="b"/>
              <a:pathLst>
                <a:path w="46" h="47">
                  <a:moveTo>
                    <a:pt x="34" y="2"/>
                  </a:moveTo>
                  <a:lnTo>
                    <a:pt x="0" y="0"/>
                  </a:lnTo>
                  <a:lnTo>
                    <a:pt x="11" y="30"/>
                  </a:lnTo>
                  <a:lnTo>
                    <a:pt x="31" y="47"/>
                  </a:lnTo>
                  <a:lnTo>
                    <a:pt x="46" y="42"/>
                  </a:lnTo>
                  <a:lnTo>
                    <a:pt x="46" y="10"/>
                  </a:lnTo>
                  <a:lnTo>
                    <a:pt x="34" y="2"/>
                  </a:ln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 sz="1950" dirty="0">
                <a:latin typeface="Raleway Light"/>
              </a:endParaRPr>
            </a:p>
          </p:txBody>
        </p:sp>
        <p:sp>
          <p:nvSpPr>
            <p:cNvPr id="232" name="Freeform 351">
              <a:extLst>
                <a:ext uri="{FF2B5EF4-FFF2-40B4-BE49-F238E27FC236}">
                  <a16:creationId xmlns:a16="http://schemas.microsoft.com/office/drawing/2014/main" id="{15EF396E-B9C1-F2C4-5260-68A1268073E3}"/>
                </a:ext>
              </a:extLst>
            </p:cNvPr>
            <p:cNvSpPr>
              <a:spLocks noChangeAspect="1"/>
            </p:cNvSpPr>
            <p:nvPr/>
          </p:nvSpPr>
          <p:spPr bwMode="gray">
            <a:xfrm rot="20552049">
              <a:off x="3826588" y="4264167"/>
              <a:ext cx="2728" cy="9826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0" y="97"/>
                </a:cxn>
                <a:cxn ang="0">
                  <a:pos x="25" y="103"/>
                </a:cxn>
                <a:cxn ang="0">
                  <a:pos x="45" y="94"/>
                </a:cxn>
                <a:cxn ang="0">
                  <a:pos x="45" y="62"/>
                </a:cxn>
                <a:cxn ang="0">
                  <a:pos x="39" y="20"/>
                </a:cxn>
                <a:cxn ang="0">
                  <a:pos x="25" y="0"/>
                </a:cxn>
              </a:cxnLst>
              <a:rect l="0" t="0" r="r" b="b"/>
              <a:pathLst>
                <a:path w="45" h="103">
                  <a:moveTo>
                    <a:pt x="25" y="0"/>
                  </a:moveTo>
                  <a:lnTo>
                    <a:pt x="0" y="97"/>
                  </a:lnTo>
                  <a:lnTo>
                    <a:pt x="25" y="103"/>
                  </a:lnTo>
                  <a:lnTo>
                    <a:pt x="45" y="94"/>
                  </a:lnTo>
                  <a:lnTo>
                    <a:pt x="45" y="62"/>
                  </a:lnTo>
                  <a:lnTo>
                    <a:pt x="39" y="20"/>
                  </a:lnTo>
                  <a:lnTo>
                    <a:pt x="25" y="0"/>
                  </a:ln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 sz="1950" dirty="0">
                <a:latin typeface="Raleway Light"/>
              </a:endParaRPr>
            </a:p>
          </p:txBody>
        </p:sp>
        <p:sp>
          <p:nvSpPr>
            <p:cNvPr id="233" name="Freeform 175">
              <a:extLst>
                <a:ext uri="{FF2B5EF4-FFF2-40B4-BE49-F238E27FC236}">
                  <a16:creationId xmlns:a16="http://schemas.microsoft.com/office/drawing/2014/main" id="{2E801EC2-6FB7-BD97-0D3B-B22AE606C97E}"/>
                </a:ext>
              </a:extLst>
            </p:cNvPr>
            <p:cNvSpPr>
              <a:spLocks noChangeAspect="1"/>
            </p:cNvSpPr>
            <p:nvPr/>
          </p:nvSpPr>
          <p:spPr bwMode="gray">
            <a:xfrm>
              <a:off x="6053962" y="3185693"/>
              <a:ext cx="229008" cy="100724"/>
            </a:xfrm>
            <a:custGeom>
              <a:avLst/>
              <a:gdLst/>
              <a:ahLst/>
              <a:cxnLst>
                <a:cxn ang="0">
                  <a:pos x="234" y="27"/>
                </a:cxn>
                <a:cxn ang="0">
                  <a:pos x="213" y="43"/>
                </a:cxn>
                <a:cxn ang="0">
                  <a:pos x="188" y="62"/>
                </a:cxn>
                <a:cxn ang="0">
                  <a:pos x="184" y="90"/>
                </a:cxn>
                <a:cxn ang="0">
                  <a:pos x="191" y="113"/>
                </a:cxn>
                <a:cxn ang="0">
                  <a:pos x="179" y="110"/>
                </a:cxn>
                <a:cxn ang="0">
                  <a:pos x="153" y="106"/>
                </a:cxn>
                <a:cxn ang="0">
                  <a:pos x="116" y="114"/>
                </a:cxn>
                <a:cxn ang="0">
                  <a:pos x="83" y="127"/>
                </a:cxn>
                <a:cxn ang="0">
                  <a:pos x="59" y="118"/>
                </a:cxn>
                <a:cxn ang="0">
                  <a:pos x="49" y="132"/>
                </a:cxn>
                <a:cxn ang="0">
                  <a:pos x="34" y="129"/>
                </a:cxn>
                <a:cxn ang="0">
                  <a:pos x="19" y="119"/>
                </a:cxn>
                <a:cxn ang="0">
                  <a:pos x="0" y="123"/>
                </a:cxn>
                <a:cxn ang="0">
                  <a:pos x="16" y="137"/>
                </a:cxn>
                <a:cxn ang="0">
                  <a:pos x="17" y="155"/>
                </a:cxn>
                <a:cxn ang="0">
                  <a:pos x="17" y="167"/>
                </a:cxn>
                <a:cxn ang="0">
                  <a:pos x="36" y="172"/>
                </a:cxn>
                <a:cxn ang="0">
                  <a:pos x="51" y="173"/>
                </a:cxn>
                <a:cxn ang="0">
                  <a:pos x="68" y="177"/>
                </a:cxn>
                <a:cxn ang="0">
                  <a:pos x="104" y="165"/>
                </a:cxn>
                <a:cxn ang="0">
                  <a:pos x="132" y="161"/>
                </a:cxn>
                <a:cxn ang="0">
                  <a:pos x="143" y="156"/>
                </a:cxn>
                <a:cxn ang="0">
                  <a:pos x="146" y="164"/>
                </a:cxn>
                <a:cxn ang="0">
                  <a:pos x="152" y="178"/>
                </a:cxn>
                <a:cxn ang="0">
                  <a:pos x="168" y="187"/>
                </a:cxn>
                <a:cxn ang="0">
                  <a:pos x="208" y="198"/>
                </a:cxn>
                <a:cxn ang="0">
                  <a:pos x="231" y="203"/>
                </a:cxn>
                <a:cxn ang="0">
                  <a:pos x="275" y="205"/>
                </a:cxn>
                <a:cxn ang="0">
                  <a:pos x="292" y="189"/>
                </a:cxn>
                <a:cxn ang="0">
                  <a:pos x="325" y="191"/>
                </a:cxn>
                <a:cxn ang="0">
                  <a:pos x="334" y="182"/>
                </a:cxn>
                <a:cxn ang="0">
                  <a:pos x="353" y="176"/>
                </a:cxn>
                <a:cxn ang="0">
                  <a:pos x="372" y="161"/>
                </a:cxn>
                <a:cxn ang="0">
                  <a:pos x="382" y="148"/>
                </a:cxn>
                <a:cxn ang="0">
                  <a:pos x="390" y="119"/>
                </a:cxn>
                <a:cxn ang="0">
                  <a:pos x="388" y="103"/>
                </a:cxn>
                <a:cxn ang="0">
                  <a:pos x="420" y="95"/>
                </a:cxn>
                <a:cxn ang="0">
                  <a:pos x="412" y="62"/>
                </a:cxn>
                <a:cxn ang="0">
                  <a:pos x="406" y="26"/>
                </a:cxn>
                <a:cxn ang="0">
                  <a:pos x="362" y="19"/>
                </a:cxn>
                <a:cxn ang="0">
                  <a:pos x="340" y="1"/>
                </a:cxn>
                <a:cxn ang="0">
                  <a:pos x="301" y="10"/>
                </a:cxn>
                <a:cxn ang="0">
                  <a:pos x="287" y="27"/>
                </a:cxn>
                <a:cxn ang="0">
                  <a:pos x="267" y="32"/>
                </a:cxn>
                <a:cxn ang="0">
                  <a:pos x="249" y="25"/>
                </a:cxn>
              </a:cxnLst>
              <a:rect l="0" t="0" r="r" b="b"/>
              <a:pathLst>
                <a:path w="420" h="205">
                  <a:moveTo>
                    <a:pt x="235" y="20"/>
                  </a:moveTo>
                  <a:lnTo>
                    <a:pt x="234" y="27"/>
                  </a:lnTo>
                  <a:lnTo>
                    <a:pt x="217" y="35"/>
                  </a:lnTo>
                  <a:lnTo>
                    <a:pt x="213" y="43"/>
                  </a:lnTo>
                  <a:lnTo>
                    <a:pt x="210" y="53"/>
                  </a:lnTo>
                  <a:lnTo>
                    <a:pt x="188" y="62"/>
                  </a:lnTo>
                  <a:lnTo>
                    <a:pt x="183" y="74"/>
                  </a:lnTo>
                  <a:lnTo>
                    <a:pt x="184" y="90"/>
                  </a:lnTo>
                  <a:lnTo>
                    <a:pt x="191" y="106"/>
                  </a:lnTo>
                  <a:lnTo>
                    <a:pt x="191" y="113"/>
                  </a:lnTo>
                  <a:lnTo>
                    <a:pt x="184" y="117"/>
                  </a:lnTo>
                  <a:lnTo>
                    <a:pt x="179" y="110"/>
                  </a:lnTo>
                  <a:lnTo>
                    <a:pt x="164" y="110"/>
                  </a:lnTo>
                  <a:lnTo>
                    <a:pt x="153" y="106"/>
                  </a:lnTo>
                  <a:lnTo>
                    <a:pt x="149" y="111"/>
                  </a:lnTo>
                  <a:lnTo>
                    <a:pt x="116" y="114"/>
                  </a:lnTo>
                  <a:lnTo>
                    <a:pt x="97" y="127"/>
                  </a:lnTo>
                  <a:lnTo>
                    <a:pt x="83" y="127"/>
                  </a:lnTo>
                  <a:lnTo>
                    <a:pt x="70" y="119"/>
                  </a:lnTo>
                  <a:lnTo>
                    <a:pt x="59" y="118"/>
                  </a:lnTo>
                  <a:lnTo>
                    <a:pt x="51" y="124"/>
                  </a:lnTo>
                  <a:lnTo>
                    <a:pt x="49" y="132"/>
                  </a:lnTo>
                  <a:lnTo>
                    <a:pt x="44" y="134"/>
                  </a:lnTo>
                  <a:lnTo>
                    <a:pt x="34" y="129"/>
                  </a:lnTo>
                  <a:lnTo>
                    <a:pt x="28" y="121"/>
                  </a:lnTo>
                  <a:lnTo>
                    <a:pt x="19" y="119"/>
                  </a:lnTo>
                  <a:lnTo>
                    <a:pt x="11" y="119"/>
                  </a:lnTo>
                  <a:lnTo>
                    <a:pt x="0" y="123"/>
                  </a:lnTo>
                  <a:lnTo>
                    <a:pt x="7" y="132"/>
                  </a:lnTo>
                  <a:lnTo>
                    <a:pt x="16" y="137"/>
                  </a:lnTo>
                  <a:lnTo>
                    <a:pt x="17" y="144"/>
                  </a:lnTo>
                  <a:lnTo>
                    <a:pt x="17" y="155"/>
                  </a:lnTo>
                  <a:lnTo>
                    <a:pt x="11" y="162"/>
                  </a:lnTo>
                  <a:lnTo>
                    <a:pt x="17" y="167"/>
                  </a:lnTo>
                  <a:lnTo>
                    <a:pt x="27" y="171"/>
                  </a:lnTo>
                  <a:lnTo>
                    <a:pt x="36" y="172"/>
                  </a:lnTo>
                  <a:lnTo>
                    <a:pt x="44" y="168"/>
                  </a:lnTo>
                  <a:lnTo>
                    <a:pt x="51" y="173"/>
                  </a:lnTo>
                  <a:lnTo>
                    <a:pt x="65" y="178"/>
                  </a:lnTo>
                  <a:lnTo>
                    <a:pt x="68" y="177"/>
                  </a:lnTo>
                  <a:lnTo>
                    <a:pt x="84" y="172"/>
                  </a:lnTo>
                  <a:lnTo>
                    <a:pt x="104" y="165"/>
                  </a:lnTo>
                  <a:lnTo>
                    <a:pt x="122" y="164"/>
                  </a:lnTo>
                  <a:lnTo>
                    <a:pt x="132" y="161"/>
                  </a:lnTo>
                  <a:lnTo>
                    <a:pt x="137" y="157"/>
                  </a:lnTo>
                  <a:lnTo>
                    <a:pt x="143" y="156"/>
                  </a:lnTo>
                  <a:lnTo>
                    <a:pt x="146" y="159"/>
                  </a:lnTo>
                  <a:lnTo>
                    <a:pt x="146" y="164"/>
                  </a:lnTo>
                  <a:lnTo>
                    <a:pt x="148" y="171"/>
                  </a:lnTo>
                  <a:lnTo>
                    <a:pt x="152" y="178"/>
                  </a:lnTo>
                  <a:lnTo>
                    <a:pt x="163" y="187"/>
                  </a:lnTo>
                  <a:lnTo>
                    <a:pt x="168" y="187"/>
                  </a:lnTo>
                  <a:lnTo>
                    <a:pt x="178" y="193"/>
                  </a:lnTo>
                  <a:lnTo>
                    <a:pt x="208" y="198"/>
                  </a:lnTo>
                  <a:lnTo>
                    <a:pt x="222" y="203"/>
                  </a:lnTo>
                  <a:lnTo>
                    <a:pt x="231" y="203"/>
                  </a:lnTo>
                  <a:lnTo>
                    <a:pt x="247" y="203"/>
                  </a:lnTo>
                  <a:lnTo>
                    <a:pt x="275" y="205"/>
                  </a:lnTo>
                  <a:lnTo>
                    <a:pt x="283" y="200"/>
                  </a:lnTo>
                  <a:lnTo>
                    <a:pt x="292" y="189"/>
                  </a:lnTo>
                  <a:lnTo>
                    <a:pt x="305" y="187"/>
                  </a:lnTo>
                  <a:lnTo>
                    <a:pt x="325" y="191"/>
                  </a:lnTo>
                  <a:lnTo>
                    <a:pt x="330" y="182"/>
                  </a:lnTo>
                  <a:lnTo>
                    <a:pt x="334" y="182"/>
                  </a:lnTo>
                  <a:lnTo>
                    <a:pt x="351" y="184"/>
                  </a:lnTo>
                  <a:lnTo>
                    <a:pt x="353" y="176"/>
                  </a:lnTo>
                  <a:lnTo>
                    <a:pt x="362" y="172"/>
                  </a:lnTo>
                  <a:lnTo>
                    <a:pt x="372" y="161"/>
                  </a:lnTo>
                  <a:lnTo>
                    <a:pt x="383" y="159"/>
                  </a:lnTo>
                  <a:lnTo>
                    <a:pt x="382" y="148"/>
                  </a:lnTo>
                  <a:lnTo>
                    <a:pt x="382" y="138"/>
                  </a:lnTo>
                  <a:lnTo>
                    <a:pt x="390" y="119"/>
                  </a:lnTo>
                  <a:lnTo>
                    <a:pt x="384" y="111"/>
                  </a:lnTo>
                  <a:lnTo>
                    <a:pt x="388" y="103"/>
                  </a:lnTo>
                  <a:lnTo>
                    <a:pt x="415" y="103"/>
                  </a:lnTo>
                  <a:lnTo>
                    <a:pt x="420" y="95"/>
                  </a:lnTo>
                  <a:lnTo>
                    <a:pt x="420" y="75"/>
                  </a:lnTo>
                  <a:lnTo>
                    <a:pt x="412" y="62"/>
                  </a:lnTo>
                  <a:lnTo>
                    <a:pt x="406" y="40"/>
                  </a:lnTo>
                  <a:lnTo>
                    <a:pt x="406" y="26"/>
                  </a:lnTo>
                  <a:lnTo>
                    <a:pt x="398" y="15"/>
                  </a:lnTo>
                  <a:lnTo>
                    <a:pt x="362" y="19"/>
                  </a:lnTo>
                  <a:lnTo>
                    <a:pt x="348" y="6"/>
                  </a:lnTo>
                  <a:lnTo>
                    <a:pt x="340" y="1"/>
                  </a:lnTo>
                  <a:lnTo>
                    <a:pt x="307" y="0"/>
                  </a:lnTo>
                  <a:lnTo>
                    <a:pt x="301" y="10"/>
                  </a:lnTo>
                  <a:lnTo>
                    <a:pt x="297" y="19"/>
                  </a:lnTo>
                  <a:lnTo>
                    <a:pt x="287" y="27"/>
                  </a:lnTo>
                  <a:lnTo>
                    <a:pt x="278" y="31"/>
                  </a:lnTo>
                  <a:lnTo>
                    <a:pt x="267" y="32"/>
                  </a:lnTo>
                  <a:lnTo>
                    <a:pt x="256" y="31"/>
                  </a:lnTo>
                  <a:lnTo>
                    <a:pt x="249" y="25"/>
                  </a:lnTo>
                  <a:lnTo>
                    <a:pt x="235" y="20"/>
                  </a:ln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 sz="1950" dirty="0">
                <a:latin typeface="Raleway Light"/>
              </a:endParaRPr>
            </a:p>
          </p:txBody>
        </p:sp>
        <p:sp>
          <p:nvSpPr>
            <p:cNvPr id="234" name="Freeform 176">
              <a:extLst>
                <a:ext uri="{FF2B5EF4-FFF2-40B4-BE49-F238E27FC236}">
                  <a16:creationId xmlns:a16="http://schemas.microsoft.com/office/drawing/2014/main" id="{9F5E876E-520A-E585-BEE8-F8D408E6F09E}"/>
                </a:ext>
              </a:extLst>
            </p:cNvPr>
            <p:cNvSpPr>
              <a:spLocks noChangeAspect="1"/>
            </p:cNvSpPr>
            <p:nvPr/>
          </p:nvSpPr>
          <p:spPr bwMode="gray">
            <a:xfrm>
              <a:off x="5814050" y="3431360"/>
              <a:ext cx="13631" cy="7372"/>
            </a:xfrm>
            <a:custGeom>
              <a:avLst/>
              <a:gdLst/>
              <a:ahLst/>
              <a:cxnLst>
                <a:cxn ang="0">
                  <a:pos x="18" y="7"/>
                </a:cxn>
                <a:cxn ang="0">
                  <a:pos x="21" y="11"/>
                </a:cxn>
                <a:cxn ang="0">
                  <a:pos x="16" y="13"/>
                </a:cxn>
                <a:cxn ang="0">
                  <a:pos x="10" y="12"/>
                </a:cxn>
                <a:cxn ang="0">
                  <a:pos x="6" y="7"/>
                </a:cxn>
                <a:cxn ang="0">
                  <a:pos x="0" y="0"/>
                </a:cxn>
                <a:cxn ang="0">
                  <a:pos x="13" y="1"/>
                </a:cxn>
                <a:cxn ang="0">
                  <a:pos x="18" y="7"/>
                </a:cxn>
              </a:cxnLst>
              <a:rect l="0" t="0" r="r" b="b"/>
              <a:pathLst>
                <a:path w="21" h="13">
                  <a:moveTo>
                    <a:pt x="18" y="7"/>
                  </a:moveTo>
                  <a:lnTo>
                    <a:pt x="21" y="11"/>
                  </a:lnTo>
                  <a:lnTo>
                    <a:pt x="16" y="13"/>
                  </a:lnTo>
                  <a:lnTo>
                    <a:pt x="10" y="12"/>
                  </a:lnTo>
                  <a:lnTo>
                    <a:pt x="6" y="7"/>
                  </a:lnTo>
                  <a:lnTo>
                    <a:pt x="0" y="0"/>
                  </a:lnTo>
                  <a:lnTo>
                    <a:pt x="13" y="1"/>
                  </a:lnTo>
                  <a:lnTo>
                    <a:pt x="18" y="7"/>
                  </a:ln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 sz="1950" dirty="0">
                <a:latin typeface="Raleway Light"/>
              </a:endParaRPr>
            </a:p>
          </p:txBody>
        </p:sp>
        <p:sp>
          <p:nvSpPr>
            <p:cNvPr id="235" name="Freeform 177">
              <a:extLst>
                <a:ext uri="{FF2B5EF4-FFF2-40B4-BE49-F238E27FC236}">
                  <a16:creationId xmlns:a16="http://schemas.microsoft.com/office/drawing/2014/main" id="{5DD265B5-254A-87B3-3FA5-A7F116CF1CB8}"/>
                </a:ext>
              </a:extLst>
            </p:cNvPr>
            <p:cNvSpPr>
              <a:spLocks noChangeAspect="1"/>
            </p:cNvSpPr>
            <p:nvPr/>
          </p:nvSpPr>
          <p:spPr bwMode="gray">
            <a:xfrm>
              <a:off x="6056688" y="3249567"/>
              <a:ext cx="8180" cy="14741"/>
            </a:xfrm>
            <a:custGeom>
              <a:avLst/>
              <a:gdLst/>
              <a:ahLst/>
              <a:cxnLst>
                <a:cxn ang="0">
                  <a:pos x="8" y="30"/>
                </a:cxn>
                <a:cxn ang="0">
                  <a:pos x="14" y="23"/>
                </a:cxn>
                <a:cxn ang="0">
                  <a:pos x="14" y="12"/>
                </a:cxn>
                <a:cxn ang="0">
                  <a:pos x="13" y="5"/>
                </a:cxn>
                <a:cxn ang="0">
                  <a:pos x="4" y="0"/>
                </a:cxn>
                <a:cxn ang="0">
                  <a:pos x="2" y="8"/>
                </a:cxn>
                <a:cxn ang="0">
                  <a:pos x="0" y="18"/>
                </a:cxn>
                <a:cxn ang="0">
                  <a:pos x="8" y="30"/>
                </a:cxn>
              </a:cxnLst>
              <a:rect l="0" t="0" r="r" b="b"/>
              <a:pathLst>
                <a:path w="14" h="30">
                  <a:moveTo>
                    <a:pt x="8" y="30"/>
                  </a:moveTo>
                  <a:lnTo>
                    <a:pt x="14" y="23"/>
                  </a:lnTo>
                  <a:lnTo>
                    <a:pt x="14" y="12"/>
                  </a:lnTo>
                  <a:lnTo>
                    <a:pt x="13" y="5"/>
                  </a:lnTo>
                  <a:lnTo>
                    <a:pt x="4" y="0"/>
                  </a:lnTo>
                  <a:lnTo>
                    <a:pt x="2" y="8"/>
                  </a:lnTo>
                  <a:lnTo>
                    <a:pt x="0" y="18"/>
                  </a:lnTo>
                  <a:lnTo>
                    <a:pt x="8" y="30"/>
                  </a:ln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 sz="1950" dirty="0">
                <a:latin typeface="Raleway Light"/>
              </a:endParaRPr>
            </a:p>
          </p:txBody>
        </p:sp>
        <p:sp>
          <p:nvSpPr>
            <p:cNvPr id="236" name="Freeform 179">
              <a:extLst>
                <a:ext uri="{FF2B5EF4-FFF2-40B4-BE49-F238E27FC236}">
                  <a16:creationId xmlns:a16="http://schemas.microsoft.com/office/drawing/2014/main" id="{00D2C267-BAAB-7BFE-691D-248BD5A7BB1A}"/>
                </a:ext>
              </a:extLst>
            </p:cNvPr>
            <p:cNvSpPr>
              <a:spLocks noChangeAspect="1"/>
            </p:cNvSpPr>
            <p:nvPr/>
          </p:nvSpPr>
          <p:spPr bwMode="gray">
            <a:xfrm>
              <a:off x="6146656" y="3583672"/>
              <a:ext cx="92694" cy="54047"/>
            </a:xfrm>
            <a:custGeom>
              <a:avLst/>
              <a:gdLst/>
              <a:ahLst/>
              <a:cxnLst>
                <a:cxn ang="0">
                  <a:pos x="172" y="0"/>
                </a:cxn>
                <a:cxn ang="0">
                  <a:pos x="168" y="1"/>
                </a:cxn>
                <a:cxn ang="0">
                  <a:pos x="168" y="2"/>
                </a:cxn>
                <a:cxn ang="0">
                  <a:pos x="167" y="12"/>
                </a:cxn>
                <a:cxn ang="0">
                  <a:pos x="153" y="34"/>
                </a:cxn>
                <a:cxn ang="0">
                  <a:pos x="143" y="60"/>
                </a:cxn>
                <a:cxn ang="0">
                  <a:pos x="142" y="66"/>
                </a:cxn>
                <a:cxn ang="0">
                  <a:pos x="146" y="70"/>
                </a:cxn>
                <a:cxn ang="0">
                  <a:pos x="147" y="75"/>
                </a:cxn>
                <a:cxn ang="0">
                  <a:pos x="152" y="87"/>
                </a:cxn>
                <a:cxn ang="0">
                  <a:pos x="146" y="103"/>
                </a:cxn>
                <a:cxn ang="0">
                  <a:pos x="145" y="110"/>
                </a:cxn>
                <a:cxn ang="0">
                  <a:pos x="130" y="110"/>
                </a:cxn>
                <a:cxn ang="0">
                  <a:pos x="118" y="108"/>
                </a:cxn>
                <a:cxn ang="0">
                  <a:pos x="108" y="98"/>
                </a:cxn>
                <a:cxn ang="0">
                  <a:pos x="99" y="88"/>
                </a:cxn>
                <a:cxn ang="0">
                  <a:pos x="84" y="83"/>
                </a:cxn>
                <a:cxn ang="0">
                  <a:pos x="76" y="82"/>
                </a:cxn>
                <a:cxn ang="0">
                  <a:pos x="67" y="79"/>
                </a:cxn>
                <a:cxn ang="0">
                  <a:pos x="61" y="71"/>
                </a:cxn>
                <a:cxn ang="0">
                  <a:pos x="49" y="66"/>
                </a:cxn>
                <a:cxn ang="0">
                  <a:pos x="37" y="56"/>
                </a:cxn>
                <a:cxn ang="0">
                  <a:pos x="25" y="51"/>
                </a:cxn>
                <a:cxn ang="0">
                  <a:pos x="8" y="48"/>
                </a:cxn>
                <a:cxn ang="0">
                  <a:pos x="2" y="40"/>
                </a:cxn>
                <a:cxn ang="0">
                  <a:pos x="0" y="26"/>
                </a:cxn>
                <a:cxn ang="0">
                  <a:pos x="1" y="18"/>
                </a:cxn>
                <a:cxn ang="0">
                  <a:pos x="3" y="15"/>
                </a:cxn>
                <a:cxn ang="0">
                  <a:pos x="6" y="10"/>
                </a:cxn>
                <a:cxn ang="0">
                  <a:pos x="9" y="8"/>
                </a:cxn>
                <a:cxn ang="0">
                  <a:pos x="19" y="15"/>
                </a:cxn>
                <a:cxn ang="0">
                  <a:pos x="25" y="15"/>
                </a:cxn>
                <a:cxn ang="0">
                  <a:pos x="41" y="5"/>
                </a:cxn>
                <a:cxn ang="0">
                  <a:pos x="62" y="15"/>
                </a:cxn>
                <a:cxn ang="0">
                  <a:pos x="66" y="22"/>
                </a:cxn>
                <a:cxn ang="0">
                  <a:pos x="73" y="22"/>
                </a:cxn>
                <a:cxn ang="0">
                  <a:pos x="80" y="20"/>
                </a:cxn>
                <a:cxn ang="0">
                  <a:pos x="110" y="16"/>
                </a:cxn>
                <a:cxn ang="0">
                  <a:pos x="119" y="13"/>
                </a:cxn>
                <a:cxn ang="0">
                  <a:pos x="127" y="8"/>
                </a:cxn>
                <a:cxn ang="0">
                  <a:pos x="146" y="8"/>
                </a:cxn>
                <a:cxn ang="0">
                  <a:pos x="152" y="4"/>
                </a:cxn>
                <a:cxn ang="0">
                  <a:pos x="163" y="2"/>
                </a:cxn>
                <a:cxn ang="0">
                  <a:pos x="172" y="0"/>
                </a:cxn>
              </a:cxnLst>
              <a:rect l="0" t="0" r="r" b="b"/>
              <a:pathLst>
                <a:path w="172" h="110">
                  <a:moveTo>
                    <a:pt x="172" y="0"/>
                  </a:moveTo>
                  <a:lnTo>
                    <a:pt x="168" y="1"/>
                  </a:lnTo>
                  <a:lnTo>
                    <a:pt x="168" y="2"/>
                  </a:lnTo>
                  <a:lnTo>
                    <a:pt x="167" y="12"/>
                  </a:lnTo>
                  <a:lnTo>
                    <a:pt x="153" y="34"/>
                  </a:lnTo>
                  <a:lnTo>
                    <a:pt x="143" y="60"/>
                  </a:lnTo>
                  <a:lnTo>
                    <a:pt x="142" y="66"/>
                  </a:lnTo>
                  <a:lnTo>
                    <a:pt x="146" y="70"/>
                  </a:lnTo>
                  <a:lnTo>
                    <a:pt x="147" y="75"/>
                  </a:lnTo>
                  <a:lnTo>
                    <a:pt x="152" y="87"/>
                  </a:lnTo>
                  <a:lnTo>
                    <a:pt x="146" y="103"/>
                  </a:lnTo>
                  <a:lnTo>
                    <a:pt x="145" y="110"/>
                  </a:lnTo>
                  <a:lnTo>
                    <a:pt x="130" y="110"/>
                  </a:lnTo>
                  <a:lnTo>
                    <a:pt x="118" y="108"/>
                  </a:lnTo>
                  <a:lnTo>
                    <a:pt x="108" y="98"/>
                  </a:lnTo>
                  <a:lnTo>
                    <a:pt x="99" y="88"/>
                  </a:lnTo>
                  <a:lnTo>
                    <a:pt x="84" y="83"/>
                  </a:lnTo>
                  <a:lnTo>
                    <a:pt x="76" y="82"/>
                  </a:lnTo>
                  <a:lnTo>
                    <a:pt x="67" y="79"/>
                  </a:lnTo>
                  <a:lnTo>
                    <a:pt x="61" y="71"/>
                  </a:lnTo>
                  <a:lnTo>
                    <a:pt x="49" y="66"/>
                  </a:lnTo>
                  <a:lnTo>
                    <a:pt x="37" y="56"/>
                  </a:lnTo>
                  <a:lnTo>
                    <a:pt x="25" y="51"/>
                  </a:lnTo>
                  <a:lnTo>
                    <a:pt x="8" y="48"/>
                  </a:lnTo>
                  <a:lnTo>
                    <a:pt x="2" y="40"/>
                  </a:lnTo>
                  <a:lnTo>
                    <a:pt x="0" y="26"/>
                  </a:lnTo>
                  <a:lnTo>
                    <a:pt x="1" y="18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9" y="8"/>
                  </a:lnTo>
                  <a:lnTo>
                    <a:pt x="19" y="15"/>
                  </a:lnTo>
                  <a:lnTo>
                    <a:pt x="25" y="15"/>
                  </a:lnTo>
                  <a:lnTo>
                    <a:pt x="41" y="5"/>
                  </a:lnTo>
                  <a:lnTo>
                    <a:pt x="62" y="15"/>
                  </a:lnTo>
                  <a:lnTo>
                    <a:pt x="66" y="22"/>
                  </a:lnTo>
                  <a:lnTo>
                    <a:pt x="73" y="22"/>
                  </a:lnTo>
                  <a:lnTo>
                    <a:pt x="80" y="20"/>
                  </a:lnTo>
                  <a:lnTo>
                    <a:pt x="110" y="16"/>
                  </a:lnTo>
                  <a:lnTo>
                    <a:pt x="119" y="13"/>
                  </a:lnTo>
                  <a:lnTo>
                    <a:pt x="127" y="8"/>
                  </a:lnTo>
                  <a:lnTo>
                    <a:pt x="146" y="8"/>
                  </a:lnTo>
                  <a:lnTo>
                    <a:pt x="152" y="4"/>
                  </a:lnTo>
                  <a:lnTo>
                    <a:pt x="163" y="2"/>
                  </a:lnTo>
                  <a:lnTo>
                    <a:pt x="172" y="0"/>
                  </a:ln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 sz="1950" dirty="0">
                <a:latin typeface="Raleway Light"/>
              </a:endParaRPr>
            </a:p>
          </p:txBody>
        </p:sp>
        <p:sp>
          <p:nvSpPr>
            <p:cNvPr id="237" name="Freeform 180">
              <a:extLst>
                <a:ext uri="{FF2B5EF4-FFF2-40B4-BE49-F238E27FC236}">
                  <a16:creationId xmlns:a16="http://schemas.microsoft.com/office/drawing/2014/main" id="{A0262DCC-2F69-EFC9-0A41-3557C062EEF7}"/>
                </a:ext>
              </a:extLst>
            </p:cNvPr>
            <p:cNvSpPr>
              <a:spLocks noChangeAspect="1"/>
            </p:cNvSpPr>
            <p:nvPr/>
          </p:nvSpPr>
          <p:spPr bwMode="gray">
            <a:xfrm>
              <a:off x="6018519" y="3478036"/>
              <a:ext cx="43621" cy="85984"/>
            </a:xfrm>
            <a:custGeom>
              <a:avLst/>
              <a:gdLst/>
              <a:ahLst/>
              <a:cxnLst>
                <a:cxn ang="0">
                  <a:pos x="50" y="0"/>
                </a:cxn>
                <a:cxn ang="0">
                  <a:pos x="63" y="5"/>
                </a:cxn>
                <a:cxn ang="0">
                  <a:pos x="64" y="8"/>
                </a:cxn>
                <a:cxn ang="0">
                  <a:pos x="70" y="12"/>
                </a:cxn>
                <a:cxn ang="0">
                  <a:pos x="75" y="24"/>
                </a:cxn>
                <a:cxn ang="0">
                  <a:pos x="81" y="43"/>
                </a:cxn>
                <a:cxn ang="0">
                  <a:pos x="82" y="63"/>
                </a:cxn>
                <a:cxn ang="0">
                  <a:pos x="80" y="79"/>
                </a:cxn>
                <a:cxn ang="0">
                  <a:pos x="81" y="111"/>
                </a:cxn>
                <a:cxn ang="0">
                  <a:pos x="80" y="138"/>
                </a:cxn>
                <a:cxn ang="0">
                  <a:pos x="76" y="144"/>
                </a:cxn>
                <a:cxn ang="0">
                  <a:pos x="76" y="149"/>
                </a:cxn>
                <a:cxn ang="0">
                  <a:pos x="70" y="154"/>
                </a:cxn>
                <a:cxn ang="0">
                  <a:pos x="57" y="150"/>
                </a:cxn>
                <a:cxn ang="0">
                  <a:pos x="52" y="155"/>
                </a:cxn>
                <a:cxn ang="0">
                  <a:pos x="47" y="165"/>
                </a:cxn>
                <a:cxn ang="0">
                  <a:pos x="41" y="171"/>
                </a:cxn>
                <a:cxn ang="0">
                  <a:pos x="31" y="173"/>
                </a:cxn>
                <a:cxn ang="0">
                  <a:pos x="26" y="168"/>
                </a:cxn>
                <a:cxn ang="0">
                  <a:pos x="15" y="152"/>
                </a:cxn>
                <a:cxn ang="0">
                  <a:pos x="14" y="144"/>
                </a:cxn>
                <a:cxn ang="0">
                  <a:pos x="14" y="139"/>
                </a:cxn>
                <a:cxn ang="0">
                  <a:pos x="11" y="130"/>
                </a:cxn>
                <a:cxn ang="0">
                  <a:pos x="14" y="109"/>
                </a:cxn>
                <a:cxn ang="0">
                  <a:pos x="17" y="106"/>
                </a:cxn>
                <a:cxn ang="0">
                  <a:pos x="18" y="101"/>
                </a:cxn>
                <a:cxn ang="0">
                  <a:pos x="16" y="97"/>
                </a:cxn>
                <a:cxn ang="0">
                  <a:pos x="14" y="89"/>
                </a:cxn>
                <a:cxn ang="0">
                  <a:pos x="15" y="80"/>
                </a:cxn>
                <a:cxn ang="0">
                  <a:pos x="15" y="70"/>
                </a:cxn>
                <a:cxn ang="0">
                  <a:pos x="12" y="63"/>
                </a:cxn>
                <a:cxn ang="0">
                  <a:pos x="10" y="54"/>
                </a:cxn>
                <a:cxn ang="0">
                  <a:pos x="7" y="53"/>
                </a:cxn>
                <a:cxn ang="0">
                  <a:pos x="4" y="53"/>
                </a:cxn>
                <a:cxn ang="0">
                  <a:pos x="0" y="47"/>
                </a:cxn>
                <a:cxn ang="0">
                  <a:pos x="0" y="26"/>
                </a:cxn>
                <a:cxn ang="0">
                  <a:pos x="1" y="25"/>
                </a:cxn>
                <a:cxn ang="0">
                  <a:pos x="10" y="33"/>
                </a:cxn>
                <a:cxn ang="0">
                  <a:pos x="20" y="32"/>
                </a:cxn>
                <a:cxn ang="0">
                  <a:pos x="39" y="12"/>
                </a:cxn>
                <a:cxn ang="0">
                  <a:pos x="45" y="10"/>
                </a:cxn>
                <a:cxn ang="0">
                  <a:pos x="50" y="0"/>
                </a:cxn>
              </a:cxnLst>
              <a:rect l="0" t="0" r="r" b="b"/>
              <a:pathLst>
                <a:path w="82" h="173">
                  <a:moveTo>
                    <a:pt x="50" y="0"/>
                  </a:moveTo>
                  <a:lnTo>
                    <a:pt x="63" y="5"/>
                  </a:lnTo>
                  <a:lnTo>
                    <a:pt x="64" y="8"/>
                  </a:lnTo>
                  <a:lnTo>
                    <a:pt x="70" y="12"/>
                  </a:lnTo>
                  <a:lnTo>
                    <a:pt x="75" y="24"/>
                  </a:lnTo>
                  <a:lnTo>
                    <a:pt x="81" y="43"/>
                  </a:lnTo>
                  <a:lnTo>
                    <a:pt x="82" y="63"/>
                  </a:lnTo>
                  <a:lnTo>
                    <a:pt x="80" y="79"/>
                  </a:lnTo>
                  <a:lnTo>
                    <a:pt x="81" y="111"/>
                  </a:lnTo>
                  <a:lnTo>
                    <a:pt x="80" y="138"/>
                  </a:lnTo>
                  <a:lnTo>
                    <a:pt x="76" y="144"/>
                  </a:lnTo>
                  <a:lnTo>
                    <a:pt x="76" y="149"/>
                  </a:lnTo>
                  <a:lnTo>
                    <a:pt x="70" y="154"/>
                  </a:lnTo>
                  <a:lnTo>
                    <a:pt x="57" y="150"/>
                  </a:lnTo>
                  <a:lnTo>
                    <a:pt x="52" y="155"/>
                  </a:lnTo>
                  <a:lnTo>
                    <a:pt x="47" y="165"/>
                  </a:lnTo>
                  <a:lnTo>
                    <a:pt x="41" y="171"/>
                  </a:lnTo>
                  <a:lnTo>
                    <a:pt x="31" y="173"/>
                  </a:lnTo>
                  <a:lnTo>
                    <a:pt x="26" y="168"/>
                  </a:lnTo>
                  <a:lnTo>
                    <a:pt x="15" y="152"/>
                  </a:lnTo>
                  <a:lnTo>
                    <a:pt x="14" y="144"/>
                  </a:lnTo>
                  <a:lnTo>
                    <a:pt x="14" y="139"/>
                  </a:lnTo>
                  <a:lnTo>
                    <a:pt x="11" y="130"/>
                  </a:lnTo>
                  <a:lnTo>
                    <a:pt x="14" y="109"/>
                  </a:lnTo>
                  <a:lnTo>
                    <a:pt x="17" y="106"/>
                  </a:lnTo>
                  <a:lnTo>
                    <a:pt x="18" y="101"/>
                  </a:lnTo>
                  <a:lnTo>
                    <a:pt x="16" y="97"/>
                  </a:lnTo>
                  <a:lnTo>
                    <a:pt x="14" y="89"/>
                  </a:lnTo>
                  <a:lnTo>
                    <a:pt x="15" y="80"/>
                  </a:lnTo>
                  <a:lnTo>
                    <a:pt x="15" y="70"/>
                  </a:lnTo>
                  <a:lnTo>
                    <a:pt x="12" y="63"/>
                  </a:lnTo>
                  <a:lnTo>
                    <a:pt x="10" y="54"/>
                  </a:lnTo>
                  <a:lnTo>
                    <a:pt x="7" y="53"/>
                  </a:lnTo>
                  <a:lnTo>
                    <a:pt x="4" y="53"/>
                  </a:lnTo>
                  <a:lnTo>
                    <a:pt x="0" y="47"/>
                  </a:lnTo>
                  <a:lnTo>
                    <a:pt x="0" y="26"/>
                  </a:lnTo>
                  <a:lnTo>
                    <a:pt x="1" y="25"/>
                  </a:lnTo>
                  <a:lnTo>
                    <a:pt x="10" y="33"/>
                  </a:lnTo>
                  <a:lnTo>
                    <a:pt x="20" y="32"/>
                  </a:lnTo>
                  <a:lnTo>
                    <a:pt x="39" y="12"/>
                  </a:lnTo>
                  <a:lnTo>
                    <a:pt x="45" y="10"/>
                  </a:lnTo>
                  <a:lnTo>
                    <a:pt x="50" y="0"/>
                  </a:ln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 sz="1950" dirty="0">
                <a:latin typeface="Raleway Light"/>
              </a:endParaRPr>
            </a:p>
          </p:txBody>
        </p:sp>
        <p:sp>
          <p:nvSpPr>
            <p:cNvPr id="238" name="Freeform 181">
              <a:extLst>
                <a:ext uri="{FF2B5EF4-FFF2-40B4-BE49-F238E27FC236}">
                  <a16:creationId xmlns:a16="http://schemas.microsoft.com/office/drawing/2014/main" id="{3A47C402-386F-8B76-1DBF-F75A787F7C0B}"/>
                </a:ext>
              </a:extLst>
            </p:cNvPr>
            <p:cNvSpPr>
              <a:spLocks noChangeAspect="1"/>
            </p:cNvSpPr>
            <p:nvPr/>
          </p:nvSpPr>
          <p:spPr bwMode="gray">
            <a:xfrm>
              <a:off x="5972172" y="3261850"/>
              <a:ext cx="351692" cy="334107"/>
            </a:xfrm>
            <a:custGeom>
              <a:avLst/>
              <a:gdLst/>
              <a:ahLst/>
              <a:cxnLst>
                <a:cxn ang="0">
                  <a:pos x="195" y="38"/>
                </a:cxn>
                <a:cxn ang="0">
                  <a:pos x="186" y="59"/>
                </a:cxn>
                <a:cxn ang="0">
                  <a:pos x="147" y="53"/>
                </a:cxn>
                <a:cxn ang="0">
                  <a:pos x="125" y="89"/>
                </a:cxn>
                <a:cxn ang="0">
                  <a:pos x="98" y="73"/>
                </a:cxn>
                <a:cxn ang="0">
                  <a:pos x="75" y="76"/>
                </a:cxn>
                <a:cxn ang="0">
                  <a:pos x="23" y="96"/>
                </a:cxn>
                <a:cxn ang="0">
                  <a:pos x="5" y="107"/>
                </a:cxn>
                <a:cxn ang="0">
                  <a:pos x="2" y="156"/>
                </a:cxn>
                <a:cxn ang="0">
                  <a:pos x="11" y="177"/>
                </a:cxn>
                <a:cxn ang="0">
                  <a:pos x="13" y="216"/>
                </a:cxn>
                <a:cxn ang="0">
                  <a:pos x="48" y="245"/>
                </a:cxn>
                <a:cxn ang="0">
                  <a:pos x="64" y="254"/>
                </a:cxn>
                <a:cxn ang="0">
                  <a:pos x="94" y="224"/>
                </a:cxn>
                <a:cxn ang="0">
                  <a:pos x="132" y="213"/>
                </a:cxn>
                <a:cxn ang="0">
                  <a:pos x="195" y="259"/>
                </a:cxn>
                <a:cxn ang="0">
                  <a:pos x="231" y="333"/>
                </a:cxn>
                <a:cxn ang="0">
                  <a:pos x="259" y="358"/>
                </a:cxn>
                <a:cxn ang="0">
                  <a:pos x="309" y="410"/>
                </a:cxn>
                <a:cxn ang="0">
                  <a:pos x="379" y="444"/>
                </a:cxn>
                <a:cxn ang="0">
                  <a:pos x="421" y="479"/>
                </a:cxn>
                <a:cxn ang="0">
                  <a:pos x="444" y="488"/>
                </a:cxn>
                <a:cxn ang="0">
                  <a:pos x="455" y="520"/>
                </a:cxn>
                <a:cxn ang="0">
                  <a:pos x="483" y="527"/>
                </a:cxn>
                <a:cxn ang="0">
                  <a:pos x="498" y="559"/>
                </a:cxn>
                <a:cxn ang="0">
                  <a:pos x="507" y="624"/>
                </a:cxn>
                <a:cxn ang="0">
                  <a:pos x="492" y="661"/>
                </a:cxn>
                <a:cxn ang="0">
                  <a:pos x="496" y="681"/>
                </a:cxn>
                <a:cxn ang="0">
                  <a:pos x="522" y="661"/>
                </a:cxn>
                <a:cxn ang="0">
                  <a:pos x="540" y="643"/>
                </a:cxn>
                <a:cxn ang="0">
                  <a:pos x="562" y="607"/>
                </a:cxn>
                <a:cxn ang="0">
                  <a:pos x="568" y="585"/>
                </a:cxn>
                <a:cxn ang="0">
                  <a:pos x="549" y="558"/>
                </a:cxn>
                <a:cxn ang="0">
                  <a:pos x="551" y="511"/>
                </a:cxn>
                <a:cxn ang="0">
                  <a:pos x="604" y="512"/>
                </a:cxn>
                <a:cxn ang="0">
                  <a:pos x="637" y="546"/>
                </a:cxn>
                <a:cxn ang="0">
                  <a:pos x="636" y="511"/>
                </a:cxn>
                <a:cxn ang="0">
                  <a:pos x="572" y="460"/>
                </a:cxn>
                <a:cxn ang="0">
                  <a:pos x="510" y="430"/>
                </a:cxn>
                <a:cxn ang="0">
                  <a:pos x="508" y="414"/>
                </a:cxn>
                <a:cxn ang="0">
                  <a:pos x="500" y="392"/>
                </a:cxn>
                <a:cxn ang="0">
                  <a:pos x="465" y="394"/>
                </a:cxn>
                <a:cxn ang="0">
                  <a:pos x="437" y="382"/>
                </a:cxn>
                <a:cxn ang="0">
                  <a:pos x="405" y="345"/>
                </a:cxn>
                <a:cxn ang="0">
                  <a:pos x="382" y="285"/>
                </a:cxn>
                <a:cxn ang="0">
                  <a:pos x="362" y="263"/>
                </a:cxn>
                <a:cxn ang="0">
                  <a:pos x="314" y="230"/>
                </a:cxn>
                <a:cxn ang="0">
                  <a:pos x="308" y="177"/>
                </a:cxn>
                <a:cxn ang="0">
                  <a:pos x="304" y="156"/>
                </a:cxn>
                <a:cxn ang="0">
                  <a:pos x="318" y="126"/>
                </a:cxn>
                <a:cxn ang="0">
                  <a:pos x="366" y="111"/>
                </a:cxn>
                <a:cxn ang="0">
                  <a:pos x="379" y="121"/>
                </a:cxn>
                <a:cxn ang="0">
                  <a:pos x="393" y="119"/>
                </a:cxn>
                <a:cxn ang="0">
                  <a:pos x="385" y="105"/>
                </a:cxn>
                <a:cxn ang="0">
                  <a:pos x="371" y="84"/>
                </a:cxn>
                <a:cxn ang="0">
                  <a:pos x="367" y="69"/>
                </a:cxn>
                <a:cxn ang="0">
                  <a:pos x="372" y="47"/>
                </a:cxn>
                <a:cxn ang="0">
                  <a:pos x="313" y="31"/>
                </a:cxn>
                <a:cxn ang="0">
                  <a:pos x="296" y="3"/>
                </a:cxn>
                <a:cxn ang="0">
                  <a:pos x="272" y="8"/>
                </a:cxn>
                <a:cxn ang="0">
                  <a:pos x="215" y="22"/>
                </a:cxn>
              </a:cxnLst>
              <a:rect l="0" t="0" r="r" b="b"/>
              <a:pathLst>
                <a:path w="645" h="681">
                  <a:moveTo>
                    <a:pt x="201" y="17"/>
                  </a:moveTo>
                  <a:lnTo>
                    <a:pt x="199" y="28"/>
                  </a:lnTo>
                  <a:lnTo>
                    <a:pt x="199" y="36"/>
                  </a:lnTo>
                  <a:lnTo>
                    <a:pt x="195" y="38"/>
                  </a:lnTo>
                  <a:lnTo>
                    <a:pt x="184" y="40"/>
                  </a:lnTo>
                  <a:lnTo>
                    <a:pt x="183" y="46"/>
                  </a:lnTo>
                  <a:lnTo>
                    <a:pt x="184" y="53"/>
                  </a:lnTo>
                  <a:lnTo>
                    <a:pt x="186" y="59"/>
                  </a:lnTo>
                  <a:lnTo>
                    <a:pt x="185" y="63"/>
                  </a:lnTo>
                  <a:lnTo>
                    <a:pt x="164" y="59"/>
                  </a:lnTo>
                  <a:lnTo>
                    <a:pt x="153" y="58"/>
                  </a:lnTo>
                  <a:lnTo>
                    <a:pt x="147" y="53"/>
                  </a:lnTo>
                  <a:lnTo>
                    <a:pt x="140" y="49"/>
                  </a:lnTo>
                  <a:lnTo>
                    <a:pt x="137" y="60"/>
                  </a:lnTo>
                  <a:lnTo>
                    <a:pt x="126" y="79"/>
                  </a:lnTo>
                  <a:lnTo>
                    <a:pt x="125" y="89"/>
                  </a:lnTo>
                  <a:lnTo>
                    <a:pt x="123" y="94"/>
                  </a:lnTo>
                  <a:lnTo>
                    <a:pt x="115" y="89"/>
                  </a:lnTo>
                  <a:lnTo>
                    <a:pt x="109" y="81"/>
                  </a:lnTo>
                  <a:lnTo>
                    <a:pt x="98" y="73"/>
                  </a:lnTo>
                  <a:lnTo>
                    <a:pt x="92" y="53"/>
                  </a:lnTo>
                  <a:lnTo>
                    <a:pt x="81" y="59"/>
                  </a:lnTo>
                  <a:lnTo>
                    <a:pt x="75" y="68"/>
                  </a:lnTo>
                  <a:lnTo>
                    <a:pt x="75" y="76"/>
                  </a:lnTo>
                  <a:lnTo>
                    <a:pt x="71" y="81"/>
                  </a:lnTo>
                  <a:lnTo>
                    <a:pt x="60" y="90"/>
                  </a:lnTo>
                  <a:lnTo>
                    <a:pt x="48" y="90"/>
                  </a:lnTo>
                  <a:lnTo>
                    <a:pt x="23" y="96"/>
                  </a:lnTo>
                  <a:lnTo>
                    <a:pt x="14" y="96"/>
                  </a:lnTo>
                  <a:lnTo>
                    <a:pt x="5" y="97"/>
                  </a:lnTo>
                  <a:lnTo>
                    <a:pt x="3" y="102"/>
                  </a:lnTo>
                  <a:lnTo>
                    <a:pt x="5" y="107"/>
                  </a:lnTo>
                  <a:lnTo>
                    <a:pt x="16" y="133"/>
                  </a:lnTo>
                  <a:lnTo>
                    <a:pt x="18" y="143"/>
                  </a:lnTo>
                  <a:lnTo>
                    <a:pt x="7" y="150"/>
                  </a:lnTo>
                  <a:lnTo>
                    <a:pt x="2" y="156"/>
                  </a:lnTo>
                  <a:lnTo>
                    <a:pt x="0" y="165"/>
                  </a:lnTo>
                  <a:lnTo>
                    <a:pt x="1" y="170"/>
                  </a:lnTo>
                  <a:lnTo>
                    <a:pt x="2" y="175"/>
                  </a:lnTo>
                  <a:lnTo>
                    <a:pt x="11" y="177"/>
                  </a:lnTo>
                  <a:lnTo>
                    <a:pt x="12" y="186"/>
                  </a:lnTo>
                  <a:lnTo>
                    <a:pt x="10" y="194"/>
                  </a:lnTo>
                  <a:lnTo>
                    <a:pt x="11" y="205"/>
                  </a:lnTo>
                  <a:lnTo>
                    <a:pt x="13" y="216"/>
                  </a:lnTo>
                  <a:lnTo>
                    <a:pt x="19" y="225"/>
                  </a:lnTo>
                  <a:lnTo>
                    <a:pt x="44" y="227"/>
                  </a:lnTo>
                  <a:lnTo>
                    <a:pt x="48" y="236"/>
                  </a:lnTo>
                  <a:lnTo>
                    <a:pt x="48" y="245"/>
                  </a:lnTo>
                  <a:lnTo>
                    <a:pt x="45" y="251"/>
                  </a:lnTo>
                  <a:lnTo>
                    <a:pt x="46" y="254"/>
                  </a:lnTo>
                  <a:lnTo>
                    <a:pt x="54" y="254"/>
                  </a:lnTo>
                  <a:lnTo>
                    <a:pt x="64" y="254"/>
                  </a:lnTo>
                  <a:lnTo>
                    <a:pt x="80" y="247"/>
                  </a:lnTo>
                  <a:lnTo>
                    <a:pt x="81" y="240"/>
                  </a:lnTo>
                  <a:lnTo>
                    <a:pt x="89" y="226"/>
                  </a:lnTo>
                  <a:lnTo>
                    <a:pt x="94" y="224"/>
                  </a:lnTo>
                  <a:lnTo>
                    <a:pt x="97" y="218"/>
                  </a:lnTo>
                  <a:lnTo>
                    <a:pt x="114" y="210"/>
                  </a:lnTo>
                  <a:lnTo>
                    <a:pt x="123" y="210"/>
                  </a:lnTo>
                  <a:lnTo>
                    <a:pt x="132" y="213"/>
                  </a:lnTo>
                  <a:lnTo>
                    <a:pt x="173" y="236"/>
                  </a:lnTo>
                  <a:lnTo>
                    <a:pt x="190" y="243"/>
                  </a:lnTo>
                  <a:lnTo>
                    <a:pt x="193" y="248"/>
                  </a:lnTo>
                  <a:lnTo>
                    <a:pt x="195" y="259"/>
                  </a:lnTo>
                  <a:lnTo>
                    <a:pt x="207" y="294"/>
                  </a:lnTo>
                  <a:lnTo>
                    <a:pt x="211" y="306"/>
                  </a:lnTo>
                  <a:lnTo>
                    <a:pt x="210" y="313"/>
                  </a:lnTo>
                  <a:lnTo>
                    <a:pt x="231" y="333"/>
                  </a:lnTo>
                  <a:lnTo>
                    <a:pt x="241" y="345"/>
                  </a:lnTo>
                  <a:lnTo>
                    <a:pt x="244" y="361"/>
                  </a:lnTo>
                  <a:lnTo>
                    <a:pt x="252" y="358"/>
                  </a:lnTo>
                  <a:lnTo>
                    <a:pt x="259" y="358"/>
                  </a:lnTo>
                  <a:lnTo>
                    <a:pt x="269" y="365"/>
                  </a:lnTo>
                  <a:lnTo>
                    <a:pt x="282" y="386"/>
                  </a:lnTo>
                  <a:lnTo>
                    <a:pt x="292" y="387"/>
                  </a:lnTo>
                  <a:lnTo>
                    <a:pt x="309" y="410"/>
                  </a:lnTo>
                  <a:lnTo>
                    <a:pt x="323" y="424"/>
                  </a:lnTo>
                  <a:lnTo>
                    <a:pt x="347" y="444"/>
                  </a:lnTo>
                  <a:lnTo>
                    <a:pt x="352" y="442"/>
                  </a:lnTo>
                  <a:lnTo>
                    <a:pt x="379" y="444"/>
                  </a:lnTo>
                  <a:lnTo>
                    <a:pt x="385" y="445"/>
                  </a:lnTo>
                  <a:lnTo>
                    <a:pt x="400" y="462"/>
                  </a:lnTo>
                  <a:lnTo>
                    <a:pt x="404" y="472"/>
                  </a:lnTo>
                  <a:lnTo>
                    <a:pt x="421" y="479"/>
                  </a:lnTo>
                  <a:lnTo>
                    <a:pt x="422" y="482"/>
                  </a:lnTo>
                  <a:lnTo>
                    <a:pt x="421" y="490"/>
                  </a:lnTo>
                  <a:lnTo>
                    <a:pt x="440" y="487"/>
                  </a:lnTo>
                  <a:lnTo>
                    <a:pt x="444" y="488"/>
                  </a:lnTo>
                  <a:lnTo>
                    <a:pt x="449" y="494"/>
                  </a:lnTo>
                  <a:lnTo>
                    <a:pt x="453" y="505"/>
                  </a:lnTo>
                  <a:lnTo>
                    <a:pt x="451" y="512"/>
                  </a:lnTo>
                  <a:lnTo>
                    <a:pt x="455" y="520"/>
                  </a:lnTo>
                  <a:lnTo>
                    <a:pt x="467" y="525"/>
                  </a:lnTo>
                  <a:lnTo>
                    <a:pt x="473" y="530"/>
                  </a:lnTo>
                  <a:lnTo>
                    <a:pt x="478" y="537"/>
                  </a:lnTo>
                  <a:lnTo>
                    <a:pt x="483" y="527"/>
                  </a:lnTo>
                  <a:lnTo>
                    <a:pt x="487" y="527"/>
                  </a:lnTo>
                  <a:lnTo>
                    <a:pt x="495" y="539"/>
                  </a:lnTo>
                  <a:lnTo>
                    <a:pt x="495" y="546"/>
                  </a:lnTo>
                  <a:lnTo>
                    <a:pt x="498" y="559"/>
                  </a:lnTo>
                  <a:lnTo>
                    <a:pt x="510" y="578"/>
                  </a:lnTo>
                  <a:lnTo>
                    <a:pt x="513" y="596"/>
                  </a:lnTo>
                  <a:lnTo>
                    <a:pt x="522" y="617"/>
                  </a:lnTo>
                  <a:lnTo>
                    <a:pt x="507" y="624"/>
                  </a:lnTo>
                  <a:lnTo>
                    <a:pt x="500" y="629"/>
                  </a:lnTo>
                  <a:lnTo>
                    <a:pt x="503" y="640"/>
                  </a:lnTo>
                  <a:lnTo>
                    <a:pt x="496" y="651"/>
                  </a:lnTo>
                  <a:lnTo>
                    <a:pt x="492" y="661"/>
                  </a:lnTo>
                  <a:lnTo>
                    <a:pt x="494" y="673"/>
                  </a:lnTo>
                  <a:lnTo>
                    <a:pt x="496" y="681"/>
                  </a:lnTo>
                  <a:lnTo>
                    <a:pt x="496" y="678"/>
                  </a:lnTo>
                  <a:lnTo>
                    <a:pt x="496" y="681"/>
                  </a:lnTo>
                  <a:lnTo>
                    <a:pt x="503" y="681"/>
                  </a:lnTo>
                  <a:lnTo>
                    <a:pt x="511" y="681"/>
                  </a:lnTo>
                  <a:lnTo>
                    <a:pt x="514" y="678"/>
                  </a:lnTo>
                  <a:lnTo>
                    <a:pt x="522" y="661"/>
                  </a:lnTo>
                  <a:lnTo>
                    <a:pt x="525" y="656"/>
                  </a:lnTo>
                  <a:lnTo>
                    <a:pt x="532" y="651"/>
                  </a:lnTo>
                  <a:lnTo>
                    <a:pt x="538" y="649"/>
                  </a:lnTo>
                  <a:lnTo>
                    <a:pt x="540" y="643"/>
                  </a:lnTo>
                  <a:lnTo>
                    <a:pt x="541" y="621"/>
                  </a:lnTo>
                  <a:lnTo>
                    <a:pt x="544" y="616"/>
                  </a:lnTo>
                  <a:lnTo>
                    <a:pt x="553" y="613"/>
                  </a:lnTo>
                  <a:lnTo>
                    <a:pt x="562" y="607"/>
                  </a:lnTo>
                  <a:lnTo>
                    <a:pt x="567" y="607"/>
                  </a:lnTo>
                  <a:lnTo>
                    <a:pt x="570" y="603"/>
                  </a:lnTo>
                  <a:lnTo>
                    <a:pt x="570" y="590"/>
                  </a:lnTo>
                  <a:lnTo>
                    <a:pt x="568" y="585"/>
                  </a:lnTo>
                  <a:lnTo>
                    <a:pt x="567" y="575"/>
                  </a:lnTo>
                  <a:lnTo>
                    <a:pt x="564" y="570"/>
                  </a:lnTo>
                  <a:lnTo>
                    <a:pt x="554" y="564"/>
                  </a:lnTo>
                  <a:lnTo>
                    <a:pt x="549" y="558"/>
                  </a:lnTo>
                  <a:lnTo>
                    <a:pt x="538" y="553"/>
                  </a:lnTo>
                  <a:lnTo>
                    <a:pt x="538" y="543"/>
                  </a:lnTo>
                  <a:lnTo>
                    <a:pt x="543" y="523"/>
                  </a:lnTo>
                  <a:lnTo>
                    <a:pt x="551" y="511"/>
                  </a:lnTo>
                  <a:lnTo>
                    <a:pt x="564" y="499"/>
                  </a:lnTo>
                  <a:lnTo>
                    <a:pt x="575" y="496"/>
                  </a:lnTo>
                  <a:lnTo>
                    <a:pt x="591" y="509"/>
                  </a:lnTo>
                  <a:lnTo>
                    <a:pt x="604" y="512"/>
                  </a:lnTo>
                  <a:lnTo>
                    <a:pt x="615" y="519"/>
                  </a:lnTo>
                  <a:lnTo>
                    <a:pt x="619" y="527"/>
                  </a:lnTo>
                  <a:lnTo>
                    <a:pt x="626" y="539"/>
                  </a:lnTo>
                  <a:lnTo>
                    <a:pt x="637" y="546"/>
                  </a:lnTo>
                  <a:lnTo>
                    <a:pt x="637" y="543"/>
                  </a:lnTo>
                  <a:lnTo>
                    <a:pt x="645" y="527"/>
                  </a:lnTo>
                  <a:lnTo>
                    <a:pt x="642" y="520"/>
                  </a:lnTo>
                  <a:lnTo>
                    <a:pt x="636" y="511"/>
                  </a:lnTo>
                  <a:lnTo>
                    <a:pt x="626" y="500"/>
                  </a:lnTo>
                  <a:lnTo>
                    <a:pt x="615" y="482"/>
                  </a:lnTo>
                  <a:lnTo>
                    <a:pt x="580" y="468"/>
                  </a:lnTo>
                  <a:lnTo>
                    <a:pt x="572" y="460"/>
                  </a:lnTo>
                  <a:lnTo>
                    <a:pt x="560" y="452"/>
                  </a:lnTo>
                  <a:lnTo>
                    <a:pt x="524" y="437"/>
                  </a:lnTo>
                  <a:lnTo>
                    <a:pt x="516" y="433"/>
                  </a:lnTo>
                  <a:lnTo>
                    <a:pt x="510" y="430"/>
                  </a:lnTo>
                  <a:lnTo>
                    <a:pt x="506" y="430"/>
                  </a:lnTo>
                  <a:lnTo>
                    <a:pt x="502" y="426"/>
                  </a:lnTo>
                  <a:lnTo>
                    <a:pt x="502" y="420"/>
                  </a:lnTo>
                  <a:lnTo>
                    <a:pt x="508" y="414"/>
                  </a:lnTo>
                  <a:lnTo>
                    <a:pt x="516" y="409"/>
                  </a:lnTo>
                  <a:lnTo>
                    <a:pt x="517" y="401"/>
                  </a:lnTo>
                  <a:lnTo>
                    <a:pt x="511" y="392"/>
                  </a:lnTo>
                  <a:lnTo>
                    <a:pt x="500" y="392"/>
                  </a:lnTo>
                  <a:lnTo>
                    <a:pt x="496" y="394"/>
                  </a:lnTo>
                  <a:lnTo>
                    <a:pt x="503" y="392"/>
                  </a:lnTo>
                  <a:lnTo>
                    <a:pt x="496" y="394"/>
                  </a:lnTo>
                  <a:lnTo>
                    <a:pt x="465" y="394"/>
                  </a:lnTo>
                  <a:lnTo>
                    <a:pt x="465" y="403"/>
                  </a:lnTo>
                  <a:lnTo>
                    <a:pt x="453" y="390"/>
                  </a:lnTo>
                  <a:lnTo>
                    <a:pt x="442" y="382"/>
                  </a:lnTo>
                  <a:lnTo>
                    <a:pt x="437" y="382"/>
                  </a:lnTo>
                  <a:lnTo>
                    <a:pt x="435" y="374"/>
                  </a:lnTo>
                  <a:lnTo>
                    <a:pt x="431" y="374"/>
                  </a:lnTo>
                  <a:lnTo>
                    <a:pt x="410" y="354"/>
                  </a:lnTo>
                  <a:lnTo>
                    <a:pt x="405" y="345"/>
                  </a:lnTo>
                  <a:lnTo>
                    <a:pt x="398" y="332"/>
                  </a:lnTo>
                  <a:lnTo>
                    <a:pt x="392" y="313"/>
                  </a:lnTo>
                  <a:lnTo>
                    <a:pt x="388" y="309"/>
                  </a:lnTo>
                  <a:lnTo>
                    <a:pt x="382" y="285"/>
                  </a:lnTo>
                  <a:lnTo>
                    <a:pt x="374" y="270"/>
                  </a:lnTo>
                  <a:lnTo>
                    <a:pt x="369" y="267"/>
                  </a:lnTo>
                  <a:lnTo>
                    <a:pt x="363" y="267"/>
                  </a:lnTo>
                  <a:lnTo>
                    <a:pt x="362" y="263"/>
                  </a:lnTo>
                  <a:lnTo>
                    <a:pt x="347" y="254"/>
                  </a:lnTo>
                  <a:lnTo>
                    <a:pt x="341" y="247"/>
                  </a:lnTo>
                  <a:lnTo>
                    <a:pt x="320" y="237"/>
                  </a:lnTo>
                  <a:lnTo>
                    <a:pt x="314" y="230"/>
                  </a:lnTo>
                  <a:lnTo>
                    <a:pt x="309" y="220"/>
                  </a:lnTo>
                  <a:lnTo>
                    <a:pt x="306" y="211"/>
                  </a:lnTo>
                  <a:lnTo>
                    <a:pt x="306" y="193"/>
                  </a:lnTo>
                  <a:lnTo>
                    <a:pt x="308" y="177"/>
                  </a:lnTo>
                  <a:lnTo>
                    <a:pt x="313" y="172"/>
                  </a:lnTo>
                  <a:lnTo>
                    <a:pt x="314" y="165"/>
                  </a:lnTo>
                  <a:lnTo>
                    <a:pt x="312" y="159"/>
                  </a:lnTo>
                  <a:lnTo>
                    <a:pt x="304" y="156"/>
                  </a:lnTo>
                  <a:lnTo>
                    <a:pt x="302" y="141"/>
                  </a:lnTo>
                  <a:lnTo>
                    <a:pt x="304" y="134"/>
                  </a:lnTo>
                  <a:lnTo>
                    <a:pt x="314" y="126"/>
                  </a:lnTo>
                  <a:lnTo>
                    <a:pt x="318" y="126"/>
                  </a:lnTo>
                  <a:lnTo>
                    <a:pt x="319" y="127"/>
                  </a:lnTo>
                  <a:lnTo>
                    <a:pt x="324" y="126"/>
                  </a:lnTo>
                  <a:lnTo>
                    <a:pt x="357" y="108"/>
                  </a:lnTo>
                  <a:lnTo>
                    <a:pt x="366" y="111"/>
                  </a:lnTo>
                  <a:lnTo>
                    <a:pt x="376" y="106"/>
                  </a:lnTo>
                  <a:lnTo>
                    <a:pt x="382" y="107"/>
                  </a:lnTo>
                  <a:lnTo>
                    <a:pt x="383" y="113"/>
                  </a:lnTo>
                  <a:lnTo>
                    <a:pt x="379" y="121"/>
                  </a:lnTo>
                  <a:lnTo>
                    <a:pt x="379" y="122"/>
                  </a:lnTo>
                  <a:lnTo>
                    <a:pt x="384" y="123"/>
                  </a:lnTo>
                  <a:lnTo>
                    <a:pt x="389" y="122"/>
                  </a:lnTo>
                  <a:lnTo>
                    <a:pt x="393" y="119"/>
                  </a:lnTo>
                  <a:lnTo>
                    <a:pt x="394" y="114"/>
                  </a:lnTo>
                  <a:lnTo>
                    <a:pt x="392" y="111"/>
                  </a:lnTo>
                  <a:lnTo>
                    <a:pt x="388" y="110"/>
                  </a:lnTo>
                  <a:lnTo>
                    <a:pt x="385" y="105"/>
                  </a:lnTo>
                  <a:lnTo>
                    <a:pt x="378" y="101"/>
                  </a:lnTo>
                  <a:lnTo>
                    <a:pt x="376" y="98"/>
                  </a:lnTo>
                  <a:lnTo>
                    <a:pt x="376" y="90"/>
                  </a:lnTo>
                  <a:lnTo>
                    <a:pt x="371" y="84"/>
                  </a:lnTo>
                  <a:lnTo>
                    <a:pt x="372" y="76"/>
                  </a:lnTo>
                  <a:lnTo>
                    <a:pt x="374" y="69"/>
                  </a:lnTo>
                  <a:lnTo>
                    <a:pt x="369" y="70"/>
                  </a:lnTo>
                  <a:lnTo>
                    <a:pt x="367" y="69"/>
                  </a:lnTo>
                  <a:lnTo>
                    <a:pt x="367" y="64"/>
                  </a:lnTo>
                  <a:lnTo>
                    <a:pt x="369" y="57"/>
                  </a:lnTo>
                  <a:lnTo>
                    <a:pt x="381" y="47"/>
                  </a:lnTo>
                  <a:lnTo>
                    <a:pt x="372" y="47"/>
                  </a:lnTo>
                  <a:lnTo>
                    <a:pt x="358" y="42"/>
                  </a:lnTo>
                  <a:lnTo>
                    <a:pt x="328" y="37"/>
                  </a:lnTo>
                  <a:lnTo>
                    <a:pt x="318" y="31"/>
                  </a:lnTo>
                  <a:lnTo>
                    <a:pt x="313" y="31"/>
                  </a:lnTo>
                  <a:lnTo>
                    <a:pt x="302" y="22"/>
                  </a:lnTo>
                  <a:lnTo>
                    <a:pt x="298" y="15"/>
                  </a:lnTo>
                  <a:lnTo>
                    <a:pt x="296" y="8"/>
                  </a:lnTo>
                  <a:lnTo>
                    <a:pt x="296" y="3"/>
                  </a:lnTo>
                  <a:lnTo>
                    <a:pt x="293" y="0"/>
                  </a:lnTo>
                  <a:lnTo>
                    <a:pt x="287" y="1"/>
                  </a:lnTo>
                  <a:lnTo>
                    <a:pt x="282" y="5"/>
                  </a:lnTo>
                  <a:lnTo>
                    <a:pt x="272" y="8"/>
                  </a:lnTo>
                  <a:lnTo>
                    <a:pt x="254" y="9"/>
                  </a:lnTo>
                  <a:lnTo>
                    <a:pt x="234" y="16"/>
                  </a:lnTo>
                  <a:lnTo>
                    <a:pt x="218" y="21"/>
                  </a:lnTo>
                  <a:lnTo>
                    <a:pt x="215" y="22"/>
                  </a:lnTo>
                  <a:lnTo>
                    <a:pt x="201" y="17"/>
                  </a:ln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 sz="1950" dirty="0">
                <a:latin typeface="Raleway Light"/>
              </a:endParaRPr>
            </a:p>
          </p:txBody>
        </p:sp>
        <p:sp>
          <p:nvSpPr>
            <p:cNvPr id="239" name="Freeform 182">
              <a:extLst>
                <a:ext uri="{FF2B5EF4-FFF2-40B4-BE49-F238E27FC236}">
                  <a16:creationId xmlns:a16="http://schemas.microsoft.com/office/drawing/2014/main" id="{7630217C-399B-87A9-252E-94B252B6DAE1}"/>
                </a:ext>
              </a:extLst>
            </p:cNvPr>
            <p:cNvSpPr>
              <a:spLocks noChangeAspect="1"/>
            </p:cNvSpPr>
            <p:nvPr/>
          </p:nvSpPr>
          <p:spPr bwMode="gray">
            <a:xfrm>
              <a:off x="5942184" y="3136562"/>
              <a:ext cx="19084" cy="27024"/>
            </a:xfrm>
            <a:custGeom>
              <a:avLst/>
              <a:gdLst/>
              <a:ahLst/>
              <a:cxnLst>
                <a:cxn ang="0">
                  <a:pos x="21" y="53"/>
                </a:cxn>
                <a:cxn ang="0">
                  <a:pos x="33" y="52"/>
                </a:cxn>
                <a:cxn ang="0">
                  <a:pos x="38" y="45"/>
                </a:cxn>
                <a:cxn ang="0">
                  <a:pos x="37" y="33"/>
                </a:cxn>
                <a:cxn ang="0">
                  <a:pos x="33" y="26"/>
                </a:cxn>
                <a:cxn ang="0">
                  <a:pos x="28" y="18"/>
                </a:cxn>
                <a:cxn ang="0">
                  <a:pos x="28" y="11"/>
                </a:cxn>
                <a:cxn ang="0">
                  <a:pos x="30" y="4"/>
                </a:cxn>
                <a:cxn ang="0">
                  <a:pos x="22" y="0"/>
                </a:cxn>
                <a:cxn ang="0">
                  <a:pos x="16" y="0"/>
                </a:cxn>
                <a:cxn ang="0">
                  <a:pos x="6" y="7"/>
                </a:cxn>
                <a:cxn ang="0">
                  <a:pos x="0" y="20"/>
                </a:cxn>
                <a:cxn ang="0">
                  <a:pos x="3" y="33"/>
                </a:cxn>
                <a:cxn ang="0">
                  <a:pos x="3" y="48"/>
                </a:cxn>
                <a:cxn ang="0">
                  <a:pos x="21" y="53"/>
                </a:cxn>
              </a:cxnLst>
              <a:rect l="0" t="0" r="r" b="b"/>
              <a:pathLst>
                <a:path w="38" h="53">
                  <a:moveTo>
                    <a:pt x="21" y="53"/>
                  </a:moveTo>
                  <a:lnTo>
                    <a:pt x="33" y="52"/>
                  </a:lnTo>
                  <a:lnTo>
                    <a:pt x="38" y="45"/>
                  </a:lnTo>
                  <a:lnTo>
                    <a:pt x="37" y="33"/>
                  </a:lnTo>
                  <a:lnTo>
                    <a:pt x="33" y="26"/>
                  </a:lnTo>
                  <a:lnTo>
                    <a:pt x="28" y="18"/>
                  </a:lnTo>
                  <a:lnTo>
                    <a:pt x="28" y="11"/>
                  </a:lnTo>
                  <a:lnTo>
                    <a:pt x="30" y="4"/>
                  </a:lnTo>
                  <a:lnTo>
                    <a:pt x="22" y="0"/>
                  </a:lnTo>
                  <a:lnTo>
                    <a:pt x="16" y="0"/>
                  </a:lnTo>
                  <a:lnTo>
                    <a:pt x="6" y="7"/>
                  </a:lnTo>
                  <a:lnTo>
                    <a:pt x="0" y="20"/>
                  </a:lnTo>
                  <a:lnTo>
                    <a:pt x="3" y="33"/>
                  </a:lnTo>
                  <a:lnTo>
                    <a:pt x="3" y="48"/>
                  </a:lnTo>
                  <a:lnTo>
                    <a:pt x="21" y="53"/>
                  </a:ln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 sz="1950" dirty="0">
                <a:latin typeface="Raleway Light"/>
              </a:endParaRPr>
            </a:p>
          </p:txBody>
        </p:sp>
        <p:sp>
          <p:nvSpPr>
            <p:cNvPr id="240" name="Freeform 183">
              <a:extLst>
                <a:ext uri="{FF2B5EF4-FFF2-40B4-BE49-F238E27FC236}">
                  <a16:creationId xmlns:a16="http://schemas.microsoft.com/office/drawing/2014/main" id="{75C22712-A4C5-FF55-D3BA-C4577352097E}"/>
                </a:ext>
              </a:extLst>
            </p:cNvPr>
            <p:cNvSpPr>
              <a:spLocks noChangeAspect="1"/>
            </p:cNvSpPr>
            <p:nvPr/>
          </p:nvSpPr>
          <p:spPr bwMode="gray">
            <a:xfrm>
              <a:off x="5950364" y="3239740"/>
              <a:ext cx="133588" cy="68787"/>
            </a:xfrm>
            <a:custGeom>
              <a:avLst/>
              <a:gdLst/>
              <a:ahLst/>
              <a:cxnLst>
                <a:cxn ang="0">
                  <a:pos x="52" y="131"/>
                </a:cxn>
                <a:cxn ang="0">
                  <a:pos x="42" y="119"/>
                </a:cxn>
                <a:cxn ang="0">
                  <a:pos x="38" y="100"/>
                </a:cxn>
                <a:cxn ang="0">
                  <a:pos x="10" y="117"/>
                </a:cxn>
                <a:cxn ang="0">
                  <a:pos x="0" y="119"/>
                </a:cxn>
                <a:cxn ang="0">
                  <a:pos x="5" y="84"/>
                </a:cxn>
                <a:cxn ang="0">
                  <a:pos x="13" y="74"/>
                </a:cxn>
                <a:cxn ang="0">
                  <a:pos x="21" y="67"/>
                </a:cxn>
                <a:cxn ang="0">
                  <a:pos x="30" y="49"/>
                </a:cxn>
                <a:cxn ang="0">
                  <a:pos x="50" y="18"/>
                </a:cxn>
                <a:cxn ang="0">
                  <a:pos x="70" y="13"/>
                </a:cxn>
                <a:cxn ang="0">
                  <a:pos x="85" y="3"/>
                </a:cxn>
                <a:cxn ang="0">
                  <a:pos x="127" y="6"/>
                </a:cxn>
                <a:cxn ang="0">
                  <a:pos x="172" y="6"/>
                </a:cxn>
                <a:cxn ang="0">
                  <a:pos x="197" y="22"/>
                </a:cxn>
                <a:cxn ang="0">
                  <a:pos x="193" y="40"/>
                </a:cxn>
                <a:cxn ang="0">
                  <a:pos x="207" y="57"/>
                </a:cxn>
                <a:cxn ang="0">
                  <a:pos x="226" y="63"/>
                </a:cxn>
                <a:cxn ang="0">
                  <a:pos x="241" y="63"/>
                </a:cxn>
                <a:cxn ang="0">
                  <a:pos x="239" y="82"/>
                </a:cxn>
                <a:cxn ang="0">
                  <a:pos x="224" y="86"/>
                </a:cxn>
                <a:cxn ang="0">
                  <a:pos x="224" y="99"/>
                </a:cxn>
                <a:cxn ang="0">
                  <a:pos x="225" y="109"/>
                </a:cxn>
                <a:cxn ang="0">
                  <a:pos x="193" y="104"/>
                </a:cxn>
                <a:cxn ang="0">
                  <a:pos x="180" y="95"/>
                </a:cxn>
                <a:cxn ang="0">
                  <a:pos x="166" y="126"/>
                </a:cxn>
                <a:cxn ang="0">
                  <a:pos x="163" y="140"/>
                </a:cxn>
                <a:cxn ang="0">
                  <a:pos x="149" y="127"/>
                </a:cxn>
                <a:cxn ang="0">
                  <a:pos x="132" y="99"/>
                </a:cxn>
                <a:cxn ang="0">
                  <a:pos x="115" y="114"/>
                </a:cxn>
                <a:cxn ang="0">
                  <a:pos x="111" y="127"/>
                </a:cxn>
                <a:cxn ang="0">
                  <a:pos x="88" y="136"/>
                </a:cxn>
                <a:cxn ang="0">
                  <a:pos x="54" y="142"/>
                </a:cxn>
              </a:cxnLst>
              <a:rect l="0" t="0" r="r" b="b"/>
              <a:pathLst>
                <a:path w="241" h="142">
                  <a:moveTo>
                    <a:pt x="54" y="142"/>
                  </a:moveTo>
                  <a:lnTo>
                    <a:pt x="52" y="131"/>
                  </a:lnTo>
                  <a:lnTo>
                    <a:pt x="45" y="130"/>
                  </a:lnTo>
                  <a:lnTo>
                    <a:pt x="42" y="119"/>
                  </a:lnTo>
                  <a:lnTo>
                    <a:pt x="42" y="101"/>
                  </a:lnTo>
                  <a:lnTo>
                    <a:pt x="38" y="100"/>
                  </a:lnTo>
                  <a:lnTo>
                    <a:pt x="21" y="100"/>
                  </a:lnTo>
                  <a:lnTo>
                    <a:pt x="10" y="117"/>
                  </a:lnTo>
                  <a:lnTo>
                    <a:pt x="4" y="121"/>
                  </a:lnTo>
                  <a:lnTo>
                    <a:pt x="0" y="119"/>
                  </a:lnTo>
                  <a:lnTo>
                    <a:pt x="2" y="97"/>
                  </a:lnTo>
                  <a:lnTo>
                    <a:pt x="5" y="84"/>
                  </a:lnTo>
                  <a:lnTo>
                    <a:pt x="9" y="81"/>
                  </a:lnTo>
                  <a:lnTo>
                    <a:pt x="13" y="74"/>
                  </a:lnTo>
                  <a:lnTo>
                    <a:pt x="20" y="70"/>
                  </a:lnTo>
                  <a:lnTo>
                    <a:pt x="21" y="67"/>
                  </a:lnTo>
                  <a:lnTo>
                    <a:pt x="24" y="57"/>
                  </a:lnTo>
                  <a:lnTo>
                    <a:pt x="30" y="49"/>
                  </a:lnTo>
                  <a:lnTo>
                    <a:pt x="53" y="23"/>
                  </a:lnTo>
                  <a:lnTo>
                    <a:pt x="50" y="18"/>
                  </a:lnTo>
                  <a:lnTo>
                    <a:pt x="53" y="11"/>
                  </a:lnTo>
                  <a:lnTo>
                    <a:pt x="70" y="13"/>
                  </a:lnTo>
                  <a:lnTo>
                    <a:pt x="78" y="9"/>
                  </a:lnTo>
                  <a:lnTo>
                    <a:pt x="85" y="3"/>
                  </a:lnTo>
                  <a:lnTo>
                    <a:pt x="91" y="9"/>
                  </a:lnTo>
                  <a:lnTo>
                    <a:pt x="127" y="6"/>
                  </a:lnTo>
                  <a:lnTo>
                    <a:pt x="153" y="0"/>
                  </a:lnTo>
                  <a:lnTo>
                    <a:pt x="172" y="6"/>
                  </a:lnTo>
                  <a:lnTo>
                    <a:pt x="190" y="13"/>
                  </a:lnTo>
                  <a:lnTo>
                    <a:pt x="197" y="22"/>
                  </a:lnTo>
                  <a:lnTo>
                    <a:pt x="195" y="30"/>
                  </a:lnTo>
                  <a:lnTo>
                    <a:pt x="193" y="40"/>
                  </a:lnTo>
                  <a:lnTo>
                    <a:pt x="201" y="52"/>
                  </a:lnTo>
                  <a:lnTo>
                    <a:pt x="207" y="57"/>
                  </a:lnTo>
                  <a:lnTo>
                    <a:pt x="217" y="62"/>
                  </a:lnTo>
                  <a:lnTo>
                    <a:pt x="226" y="63"/>
                  </a:lnTo>
                  <a:lnTo>
                    <a:pt x="234" y="58"/>
                  </a:lnTo>
                  <a:lnTo>
                    <a:pt x="241" y="63"/>
                  </a:lnTo>
                  <a:lnTo>
                    <a:pt x="239" y="74"/>
                  </a:lnTo>
                  <a:lnTo>
                    <a:pt x="239" y="82"/>
                  </a:lnTo>
                  <a:lnTo>
                    <a:pt x="235" y="84"/>
                  </a:lnTo>
                  <a:lnTo>
                    <a:pt x="224" y="86"/>
                  </a:lnTo>
                  <a:lnTo>
                    <a:pt x="223" y="92"/>
                  </a:lnTo>
                  <a:lnTo>
                    <a:pt x="224" y="99"/>
                  </a:lnTo>
                  <a:lnTo>
                    <a:pt x="226" y="105"/>
                  </a:lnTo>
                  <a:lnTo>
                    <a:pt x="225" y="109"/>
                  </a:lnTo>
                  <a:lnTo>
                    <a:pt x="204" y="105"/>
                  </a:lnTo>
                  <a:lnTo>
                    <a:pt x="193" y="104"/>
                  </a:lnTo>
                  <a:lnTo>
                    <a:pt x="187" y="99"/>
                  </a:lnTo>
                  <a:lnTo>
                    <a:pt x="180" y="95"/>
                  </a:lnTo>
                  <a:lnTo>
                    <a:pt x="177" y="106"/>
                  </a:lnTo>
                  <a:lnTo>
                    <a:pt x="166" y="126"/>
                  </a:lnTo>
                  <a:lnTo>
                    <a:pt x="165" y="135"/>
                  </a:lnTo>
                  <a:lnTo>
                    <a:pt x="163" y="140"/>
                  </a:lnTo>
                  <a:lnTo>
                    <a:pt x="155" y="135"/>
                  </a:lnTo>
                  <a:lnTo>
                    <a:pt x="149" y="127"/>
                  </a:lnTo>
                  <a:lnTo>
                    <a:pt x="138" y="119"/>
                  </a:lnTo>
                  <a:lnTo>
                    <a:pt x="132" y="99"/>
                  </a:lnTo>
                  <a:lnTo>
                    <a:pt x="121" y="105"/>
                  </a:lnTo>
                  <a:lnTo>
                    <a:pt x="115" y="114"/>
                  </a:lnTo>
                  <a:lnTo>
                    <a:pt x="115" y="122"/>
                  </a:lnTo>
                  <a:lnTo>
                    <a:pt x="111" y="127"/>
                  </a:lnTo>
                  <a:lnTo>
                    <a:pt x="100" y="136"/>
                  </a:lnTo>
                  <a:lnTo>
                    <a:pt x="88" y="136"/>
                  </a:lnTo>
                  <a:lnTo>
                    <a:pt x="63" y="142"/>
                  </a:lnTo>
                  <a:lnTo>
                    <a:pt x="54" y="142"/>
                  </a:ln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 sz="1950" dirty="0">
                <a:latin typeface="Raleway Light"/>
              </a:endParaRPr>
            </a:p>
          </p:txBody>
        </p:sp>
        <p:sp>
          <p:nvSpPr>
            <p:cNvPr id="241" name="Freeform 184">
              <a:extLst>
                <a:ext uri="{FF2B5EF4-FFF2-40B4-BE49-F238E27FC236}">
                  <a16:creationId xmlns:a16="http://schemas.microsoft.com/office/drawing/2014/main" id="{B1D1DD67-32EA-42E5-62D4-0BB3BD5C5E84}"/>
                </a:ext>
              </a:extLst>
            </p:cNvPr>
            <p:cNvSpPr>
              <a:spLocks noChangeAspect="1"/>
            </p:cNvSpPr>
            <p:nvPr/>
          </p:nvSpPr>
          <p:spPr bwMode="gray">
            <a:xfrm>
              <a:off x="5857668" y="3082514"/>
              <a:ext cx="100873" cy="78612"/>
            </a:xfrm>
            <a:custGeom>
              <a:avLst/>
              <a:gdLst/>
              <a:ahLst/>
              <a:cxnLst>
                <a:cxn ang="0">
                  <a:pos x="158" y="160"/>
                </a:cxn>
                <a:cxn ang="0">
                  <a:pos x="150" y="161"/>
                </a:cxn>
                <a:cxn ang="0">
                  <a:pos x="140" y="159"/>
                </a:cxn>
                <a:cxn ang="0">
                  <a:pos x="131" y="152"/>
                </a:cxn>
                <a:cxn ang="0">
                  <a:pos x="120" y="146"/>
                </a:cxn>
                <a:cxn ang="0">
                  <a:pos x="123" y="140"/>
                </a:cxn>
                <a:cxn ang="0">
                  <a:pos x="118" y="138"/>
                </a:cxn>
                <a:cxn ang="0">
                  <a:pos x="118" y="114"/>
                </a:cxn>
                <a:cxn ang="0">
                  <a:pos x="112" y="114"/>
                </a:cxn>
                <a:cxn ang="0">
                  <a:pos x="106" y="122"/>
                </a:cxn>
                <a:cxn ang="0">
                  <a:pos x="101" y="129"/>
                </a:cxn>
                <a:cxn ang="0">
                  <a:pos x="91" y="129"/>
                </a:cxn>
                <a:cxn ang="0">
                  <a:pos x="81" y="125"/>
                </a:cxn>
                <a:cxn ang="0">
                  <a:pos x="79" y="110"/>
                </a:cxn>
                <a:cxn ang="0">
                  <a:pos x="76" y="101"/>
                </a:cxn>
                <a:cxn ang="0">
                  <a:pos x="70" y="96"/>
                </a:cxn>
                <a:cxn ang="0">
                  <a:pos x="58" y="92"/>
                </a:cxn>
                <a:cxn ang="0">
                  <a:pos x="44" y="84"/>
                </a:cxn>
                <a:cxn ang="0">
                  <a:pos x="34" y="80"/>
                </a:cxn>
                <a:cxn ang="0">
                  <a:pos x="25" y="62"/>
                </a:cxn>
                <a:cxn ang="0">
                  <a:pos x="13" y="63"/>
                </a:cxn>
                <a:cxn ang="0">
                  <a:pos x="2" y="58"/>
                </a:cxn>
                <a:cxn ang="0">
                  <a:pos x="0" y="48"/>
                </a:cxn>
                <a:cxn ang="0">
                  <a:pos x="0" y="32"/>
                </a:cxn>
                <a:cxn ang="0">
                  <a:pos x="0" y="28"/>
                </a:cxn>
                <a:cxn ang="0">
                  <a:pos x="23" y="15"/>
                </a:cxn>
                <a:cxn ang="0">
                  <a:pos x="33" y="11"/>
                </a:cxn>
                <a:cxn ang="0">
                  <a:pos x="39" y="10"/>
                </a:cxn>
                <a:cxn ang="0">
                  <a:pos x="39" y="11"/>
                </a:cxn>
                <a:cxn ang="0">
                  <a:pos x="56" y="20"/>
                </a:cxn>
                <a:cxn ang="0">
                  <a:pos x="76" y="14"/>
                </a:cxn>
                <a:cxn ang="0">
                  <a:pos x="91" y="4"/>
                </a:cxn>
                <a:cxn ang="0">
                  <a:pos x="103" y="1"/>
                </a:cxn>
                <a:cxn ang="0">
                  <a:pos x="118" y="0"/>
                </a:cxn>
                <a:cxn ang="0">
                  <a:pos x="124" y="6"/>
                </a:cxn>
                <a:cxn ang="0">
                  <a:pos x="127" y="6"/>
                </a:cxn>
                <a:cxn ang="0">
                  <a:pos x="129" y="14"/>
                </a:cxn>
                <a:cxn ang="0">
                  <a:pos x="138" y="17"/>
                </a:cxn>
                <a:cxn ang="0">
                  <a:pos x="146" y="19"/>
                </a:cxn>
                <a:cxn ang="0">
                  <a:pos x="155" y="24"/>
                </a:cxn>
                <a:cxn ang="0">
                  <a:pos x="155" y="35"/>
                </a:cxn>
                <a:cxn ang="0">
                  <a:pos x="154" y="44"/>
                </a:cxn>
                <a:cxn ang="0">
                  <a:pos x="156" y="55"/>
                </a:cxn>
                <a:cxn ang="0">
                  <a:pos x="163" y="62"/>
                </a:cxn>
                <a:cxn ang="0">
                  <a:pos x="176" y="62"/>
                </a:cxn>
                <a:cxn ang="0">
                  <a:pos x="181" y="68"/>
                </a:cxn>
                <a:cxn ang="0">
                  <a:pos x="182" y="79"/>
                </a:cxn>
                <a:cxn ang="0">
                  <a:pos x="188" y="87"/>
                </a:cxn>
                <a:cxn ang="0">
                  <a:pos x="188" y="96"/>
                </a:cxn>
                <a:cxn ang="0">
                  <a:pos x="177" y="112"/>
                </a:cxn>
                <a:cxn ang="0">
                  <a:pos x="171" y="112"/>
                </a:cxn>
                <a:cxn ang="0">
                  <a:pos x="161" y="119"/>
                </a:cxn>
                <a:cxn ang="0">
                  <a:pos x="155" y="132"/>
                </a:cxn>
                <a:cxn ang="0">
                  <a:pos x="158" y="145"/>
                </a:cxn>
                <a:cxn ang="0">
                  <a:pos x="158" y="160"/>
                </a:cxn>
              </a:cxnLst>
              <a:rect l="0" t="0" r="r" b="b"/>
              <a:pathLst>
                <a:path w="188" h="161">
                  <a:moveTo>
                    <a:pt x="158" y="160"/>
                  </a:moveTo>
                  <a:lnTo>
                    <a:pt x="150" y="161"/>
                  </a:lnTo>
                  <a:lnTo>
                    <a:pt x="140" y="159"/>
                  </a:lnTo>
                  <a:lnTo>
                    <a:pt x="131" y="152"/>
                  </a:lnTo>
                  <a:lnTo>
                    <a:pt x="120" y="146"/>
                  </a:lnTo>
                  <a:lnTo>
                    <a:pt x="123" y="140"/>
                  </a:lnTo>
                  <a:lnTo>
                    <a:pt x="118" y="138"/>
                  </a:lnTo>
                  <a:lnTo>
                    <a:pt x="118" y="114"/>
                  </a:lnTo>
                  <a:lnTo>
                    <a:pt x="112" y="114"/>
                  </a:lnTo>
                  <a:lnTo>
                    <a:pt x="106" y="122"/>
                  </a:lnTo>
                  <a:lnTo>
                    <a:pt x="101" y="129"/>
                  </a:lnTo>
                  <a:lnTo>
                    <a:pt x="91" y="129"/>
                  </a:lnTo>
                  <a:lnTo>
                    <a:pt x="81" y="125"/>
                  </a:lnTo>
                  <a:lnTo>
                    <a:pt x="79" y="110"/>
                  </a:lnTo>
                  <a:lnTo>
                    <a:pt x="76" y="101"/>
                  </a:lnTo>
                  <a:lnTo>
                    <a:pt x="70" y="96"/>
                  </a:lnTo>
                  <a:lnTo>
                    <a:pt x="58" y="92"/>
                  </a:lnTo>
                  <a:lnTo>
                    <a:pt x="44" y="84"/>
                  </a:lnTo>
                  <a:lnTo>
                    <a:pt x="34" y="80"/>
                  </a:lnTo>
                  <a:lnTo>
                    <a:pt x="25" y="62"/>
                  </a:lnTo>
                  <a:lnTo>
                    <a:pt x="13" y="63"/>
                  </a:lnTo>
                  <a:lnTo>
                    <a:pt x="2" y="58"/>
                  </a:lnTo>
                  <a:lnTo>
                    <a:pt x="0" y="48"/>
                  </a:lnTo>
                  <a:lnTo>
                    <a:pt x="0" y="32"/>
                  </a:lnTo>
                  <a:lnTo>
                    <a:pt x="0" y="28"/>
                  </a:lnTo>
                  <a:lnTo>
                    <a:pt x="23" y="15"/>
                  </a:lnTo>
                  <a:lnTo>
                    <a:pt x="33" y="11"/>
                  </a:lnTo>
                  <a:lnTo>
                    <a:pt x="39" y="10"/>
                  </a:lnTo>
                  <a:lnTo>
                    <a:pt x="39" y="11"/>
                  </a:lnTo>
                  <a:lnTo>
                    <a:pt x="56" y="20"/>
                  </a:lnTo>
                  <a:lnTo>
                    <a:pt x="76" y="14"/>
                  </a:lnTo>
                  <a:lnTo>
                    <a:pt x="91" y="4"/>
                  </a:lnTo>
                  <a:lnTo>
                    <a:pt x="103" y="1"/>
                  </a:lnTo>
                  <a:lnTo>
                    <a:pt x="118" y="0"/>
                  </a:lnTo>
                  <a:lnTo>
                    <a:pt x="124" y="6"/>
                  </a:lnTo>
                  <a:lnTo>
                    <a:pt x="127" y="6"/>
                  </a:lnTo>
                  <a:lnTo>
                    <a:pt x="129" y="14"/>
                  </a:lnTo>
                  <a:lnTo>
                    <a:pt x="138" y="17"/>
                  </a:lnTo>
                  <a:lnTo>
                    <a:pt x="146" y="19"/>
                  </a:lnTo>
                  <a:lnTo>
                    <a:pt x="155" y="24"/>
                  </a:lnTo>
                  <a:lnTo>
                    <a:pt x="155" y="35"/>
                  </a:lnTo>
                  <a:lnTo>
                    <a:pt x="154" y="44"/>
                  </a:lnTo>
                  <a:lnTo>
                    <a:pt x="156" y="55"/>
                  </a:lnTo>
                  <a:lnTo>
                    <a:pt x="163" y="62"/>
                  </a:lnTo>
                  <a:lnTo>
                    <a:pt x="176" y="62"/>
                  </a:lnTo>
                  <a:lnTo>
                    <a:pt x="181" y="68"/>
                  </a:lnTo>
                  <a:lnTo>
                    <a:pt x="182" y="79"/>
                  </a:lnTo>
                  <a:lnTo>
                    <a:pt x="188" y="87"/>
                  </a:lnTo>
                  <a:lnTo>
                    <a:pt x="188" y="96"/>
                  </a:lnTo>
                  <a:lnTo>
                    <a:pt x="177" y="112"/>
                  </a:lnTo>
                  <a:lnTo>
                    <a:pt x="171" y="112"/>
                  </a:lnTo>
                  <a:lnTo>
                    <a:pt x="161" y="119"/>
                  </a:lnTo>
                  <a:lnTo>
                    <a:pt x="155" y="132"/>
                  </a:lnTo>
                  <a:lnTo>
                    <a:pt x="158" y="145"/>
                  </a:lnTo>
                  <a:lnTo>
                    <a:pt x="158" y="160"/>
                  </a:ln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 sz="1950" dirty="0">
                <a:latin typeface="Raleway Light"/>
              </a:endParaRPr>
            </a:p>
          </p:txBody>
        </p:sp>
        <p:sp>
          <p:nvSpPr>
            <p:cNvPr id="242" name="Freeform 185">
              <a:extLst>
                <a:ext uri="{FF2B5EF4-FFF2-40B4-BE49-F238E27FC236}">
                  <a16:creationId xmlns:a16="http://schemas.microsoft.com/office/drawing/2014/main" id="{55D63817-A40D-7B3B-0E22-EC01F128A861}"/>
                </a:ext>
              </a:extLst>
            </p:cNvPr>
            <p:cNvSpPr>
              <a:spLocks noChangeAspect="1"/>
            </p:cNvSpPr>
            <p:nvPr/>
          </p:nvSpPr>
          <p:spPr bwMode="gray">
            <a:xfrm>
              <a:off x="5500527" y="3389596"/>
              <a:ext cx="373501" cy="267776"/>
            </a:xfrm>
            <a:custGeom>
              <a:avLst/>
              <a:gdLst/>
              <a:ahLst/>
              <a:cxnLst>
                <a:cxn ang="0">
                  <a:pos x="100" y="440"/>
                </a:cxn>
                <a:cxn ang="0">
                  <a:pos x="128" y="410"/>
                </a:cxn>
                <a:cxn ang="0">
                  <a:pos x="112" y="376"/>
                </a:cxn>
                <a:cxn ang="0">
                  <a:pos x="124" y="340"/>
                </a:cxn>
                <a:cxn ang="0">
                  <a:pos x="106" y="301"/>
                </a:cxn>
                <a:cxn ang="0">
                  <a:pos x="135" y="280"/>
                </a:cxn>
                <a:cxn ang="0">
                  <a:pos x="129" y="253"/>
                </a:cxn>
                <a:cxn ang="0">
                  <a:pos x="138" y="210"/>
                </a:cxn>
                <a:cxn ang="0">
                  <a:pos x="169" y="165"/>
                </a:cxn>
                <a:cxn ang="0">
                  <a:pos x="155" y="138"/>
                </a:cxn>
                <a:cxn ang="0">
                  <a:pos x="110" y="140"/>
                </a:cxn>
                <a:cxn ang="0">
                  <a:pos x="65" y="135"/>
                </a:cxn>
                <a:cxn ang="0">
                  <a:pos x="36" y="131"/>
                </a:cxn>
                <a:cxn ang="0">
                  <a:pos x="25" y="128"/>
                </a:cxn>
                <a:cxn ang="0">
                  <a:pos x="26" y="108"/>
                </a:cxn>
                <a:cxn ang="0">
                  <a:pos x="27" y="82"/>
                </a:cxn>
                <a:cxn ang="0">
                  <a:pos x="16" y="70"/>
                </a:cxn>
                <a:cxn ang="0">
                  <a:pos x="17" y="34"/>
                </a:cxn>
                <a:cxn ang="0">
                  <a:pos x="56" y="22"/>
                </a:cxn>
                <a:cxn ang="0">
                  <a:pos x="84" y="0"/>
                </a:cxn>
                <a:cxn ang="0">
                  <a:pos x="129" y="14"/>
                </a:cxn>
                <a:cxn ang="0">
                  <a:pos x="192" y="9"/>
                </a:cxn>
                <a:cxn ang="0">
                  <a:pos x="256" y="22"/>
                </a:cxn>
                <a:cxn ang="0">
                  <a:pos x="306" y="18"/>
                </a:cxn>
                <a:cxn ang="0">
                  <a:pos x="366" y="23"/>
                </a:cxn>
                <a:cxn ang="0">
                  <a:pos x="408" y="27"/>
                </a:cxn>
                <a:cxn ang="0">
                  <a:pos x="440" y="54"/>
                </a:cxn>
                <a:cxn ang="0">
                  <a:pos x="469" y="69"/>
                </a:cxn>
                <a:cxn ang="0">
                  <a:pos x="537" y="81"/>
                </a:cxn>
                <a:cxn ang="0">
                  <a:pos x="564" y="75"/>
                </a:cxn>
                <a:cxn ang="0">
                  <a:pos x="589" y="97"/>
                </a:cxn>
                <a:cxn ang="0">
                  <a:pos x="597" y="92"/>
                </a:cxn>
                <a:cxn ang="0">
                  <a:pos x="644" y="101"/>
                </a:cxn>
                <a:cxn ang="0">
                  <a:pos x="678" y="100"/>
                </a:cxn>
                <a:cxn ang="0">
                  <a:pos x="678" y="114"/>
                </a:cxn>
                <a:cxn ang="0">
                  <a:pos x="675" y="144"/>
                </a:cxn>
                <a:cxn ang="0">
                  <a:pos x="564" y="203"/>
                </a:cxn>
                <a:cxn ang="0">
                  <a:pos x="543" y="232"/>
                </a:cxn>
                <a:cxn ang="0">
                  <a:pos x="495" y="300"/>
                </a:cxn>
                <a:cxn ang="0">
                  <a:pos x="489" y="321"/>
                </a:cxn>
                <a:cxn ang="0">
                  <a:pos x="497" y="343"/>
                </a:cxn>
                <a:cxn ang="0">
                  <a:pos x="515" y="354"/>
                </a:cxn>
                <a:cxn ang="0">
                  <a:pos x="500" y="378"/>
                </a:cxn>
                <a:cxn ang="0">
                  <a:pos x="474" y="409"/>
                </a:cxn>
                <a:cxn ang="0">
                  <a:pos x="465" y="435"/>
                </a:cxn>
                <a:cxn ang="0">
                  <a:pos x="415" y="463"/>
                </a:cxn>
                <a:cxn ang="0">
                  <a:pos x="398" y="496"/>
                </a:cxn>
                <a:cxn ang="0">
                  <a:pos x="364" y="501"/>
                </a:cxn>
                <a:cxn ang="0">
                  <a:pos x="318" y="500"/>
                </a:cxn>
                <a:cxn ang="0">
                  <a:pos x="258" y="515"/>
                </a:cxn>
                <a:cxn ang="0">
                  <a:pos x="226" y="529"/>
                </a:cxn>
                <a:cxn ang="0">
                  <a:pos x="210" y="545"/>
                </a:cxn>
                <a:cxn ang="0">
                  <a:pos x="170" y="517"/>
                </a:cxn>
                <a:cxn ang="0">
                  <a:pos x="161" y="491"/>
                </a:cxn>
                <a:cxn ang="0">
                  <a:pos x="148" y="477"/>
                </a:cxn>
                <a:cxn ang="0">
                  <a:pos x="105" y="468"/>
                </a:cxn>
              </a:cxnLst>
              <a:rect l="0" t="0" r="r" b="b"/>
              <a:pathLst>
                <a:path w="687" h="545">
                  <a:moveTo>
                    <a:pt x="105" y="468"/>
                  </a:moveTo>
                  <a:lnTo>
                    <a:pt x="101" y="451"/>
                  </a:lnTo>
                  <a:lnTo>
                    <a:pt x="100" y="440"/>
                  </a:lnTo>
                  <a:lnTo>
                    <a:pt x="107" y="430"/>
                  </a:lnTo>
                  <a:lnTo>
                    <a:pt x="122" y="419"/>
                  </a:lnTo>
                  <a:lnTo>
                    <a:pt x="128" y="410"/>
                  </a:lnTo>
                  <a:lnTo>
                    <a:pt x="126" y="399"/>
                  </a:lnTo>
                  <a:lnTo>
                    <a:pt x="116" y="388"/>
                  </a:lnTo>
                  <a:lnTo>
                    <a:pt x="112" y="376"/>
                  </a:lnTo>
                  <a:lnTo>
                    <a:pt x="113" y="361"/>
                  </a:lnTo>
                  <a:lnTo>
                    <a:pt x="121" y="349"/>
                  </a:lnTo>
                  <a:lnTo>
                    <a:pt x="124" y="340"/>
                  </a:lnTo>
                  <a:lnTo>
                    <a:pt x="122" y="335"/>
                  </a:lnTo>
                  <a:lnTo>
                    <a:pt x="110" y="317"/>
                  </a:lnTo>
                  <a:lnTo>
                    <a:pt x="106" y="301"/>
                  </a:lnTo>
                  <a:lnTo>
                    <a:pt x="114" y="295"/>
                  </a:lnTo>
                  <a:lnTo>
                    <a:pt x="126" y="291"/>
                  </a:lnTo>
                  <a:lnTo>
                    <a:pt x="135" y="280"/>
                  </a:lnTo>
                  <a:lnTo>
                    <a:pt x="137" y="270"/>
                  </a:lnTo>
                  <a:lnTo>
                    <a:pt x="129" y="260"/>
                  </a:lnTo>
                  <a:lnTo>
                    <a:pt x="129" y="253"/>
                  </a:lnTo>
                  <a:lnTo>
                    <a:pt x="135" y="238"/>
                  </a:lnTo>
                  <a:lnTo>
                    <a:pt x="138" y="224"/>
                  </a:lnTo>
                  <a:lnTo>
                    <a:pt x="138" y="210"/>
                  </a:lnTo>
                  <a:lnTo>
                    <a:pt x="139" y="200"/>
                  </a:lnTo>
                  <a:lnTo>
                    <a:pt x="161" y="178"/>
                  </a:lnTo>
                  <a:lnTo>
                    <a:pt x="169" y="165"/>
                  </a:lnTo>
                  <a:lnTo>
                    <a:pt x="169" y="156"/>
                  </a:lnTo>
                  <a:lnTo>
                    <a:pt x="161" y="147"/>
                  </a:lnTo>
                  <a:lnTo>
                    <a:pt x="155" y="138"/>
                  </a:lnTo>
                  <a:lnTo>
                    <a:pt x="140" y="134"/>
                  </a:lnTo>
                  <a:lnTo>
                    <a:pt x="123" y="134"/>
                  </a:lnTo>
                  <a:lnTo>
                    <a:pt x="110" y="140"/>
                  </a:lnTo>
                  <a:lnTo>
                    <a:pt x="86" y="138"/>
                  </a:lnTo>
                  <a:lnTo>
                    <a:pt x="73" y="140"/>
                  </a:lnTo>
                  <a:lnTo>
                    <a:pt x="65" y="135"/>
                  </a:lnTo>
                  <a:lnTo>
                    <a:pt x="64" y="123"/>
                  </a:lnTo>
                  <a:lnTo>
                    <a:pt x="51" y="125"/>
                  </a:lnTo>
                  <a:lnTo>
                    <a:pt x="36" y="131"/>
                  </a:lnTo>
                  <a:lnTo>
                    <a:pt x="27" y="141"/>
                  </a:lnTo>
                  <a:lnTo>
                    <a:pt x="25" y="136"/>
                  </a:lnTo>
                  <a:lnTo>
                    <a:pt x="25" y="128"/>
                  </a:lnTo>
                  <a:lnTo>
                    <a:pt x="28" y="116"/>
                  </a:lnTo>
                  <a:lnTo>
                    <a:pt x="35" y="107"/>
                  </a:lnTo>
                  <a:lnTo>
                    <a:pt x="26" y="108"/>
                  </a:lnTo>
                  <a:lnTo>
                    <a:pt x="30" y="100"/>
                  </a:lnTo>
                  <a:lnTo>
                    <a:pt x="20" y="95"/>
                  </a:lnTo>
                  <a:lnTo>
                    <a:pt x="27" y="82"/>
                  </a:lnTo>
                  <a:lnTo>
                    <a:pt x="22" y="82"/>
                  </a:lnTo>
                  <a:lnTo>
                    <a:pt x="15" y="79"/>
                  </a:lnTo>
                  <a:lnTo>
                    <a:pt x="16" y="70"/>
                  </a:lnTo>
                  <a:lnTo>
                    <a:pt x="0" y="57"/>
                  </a:lnTo>
                  <a:lnTo>
                    <a:pt x="5" y="43"/>
                  </a:lnTo>
                  <a:lnTo>
                    <a:pt x="17" y="34"/>
                  </a:lnTo>
                  <a:lnTo>
                    <a:pt x="28" y="31"/>
                  </a:lnTo>
                  <a:lnTo>
                    <a:pt x="47" y="31"/>
                  </a:lnTo>
                  <a:lnTo>
                    <a:pt x="56" y="22"/>
                  </a:lnTo>
                  <a:lnTo>
                    <a:pt x="54" y="16"/>
                  </a:lnTo>
                  <a:lnTo>
                    <a:pt x="62" y="5"/>
                  </a:lnTo>
                  <a:lnTo>
                    <a:pt x="84" y="0"/>
                  </a:lnTo>
                  <a:lnTo>
                    <a:pt x="95" y="3"/>
                  </a:lnTo>
                  <a:lnTo>
                    <a:pt x="110" y="10"/>
                  </a:lnTo>
                  <a:lnTo>
                    <a:pt x="129" y="14"/>
                  </a:lnTo>
                  <a:lnTo>
                    <a:pt x="170" y="12"/>
                  </a:lnTo>
                  <a:lnTo>
                    <a:pt x="180" y="7"/>
                  </a:lnTo>
                  <a:lnTo>
                    <a:pt x="192" y="9"/>
                  </a:lnTo>
                  <a:lnTo>
                    <a:pt x="212" y="15"/>
                  </a:lnTo>
                  <a:lnTo>
                    <a:pt x="223" y="15"/>
                  </a:lnTo>
                  <a:lnTo>
                    <a:pt x="256" y="22"/>
                  </a:lnTo>
                  <a:lnTo>
                    <a:pt x="273" y="23"/>
                  </a:lnTo>
                  <a:lnTo>
                    <a:pt x="293" y="22"/>
                  </a:lnTo>
                  <a:lnTo>
                    <a:pt x="306" y="18"/>
                  </a:lnTo>
                  <a:lnTo>
                    <a:pt x="317" y="22"/>
                  </a:lnTo>
                  <a:lnTo>
                    <a:pt x="337" y="25"/>
                  </a:lnTo>
                  <a:lnTo>
                    <a:pt x="366" y="23"/>
                  </a:lnTo>
                  <a:lnTo>
                    <a:pt x="381" y="28"/>
                  </a:lnTo>
                  <a:lnTo>
                    <a:pt x="398" y="30"/>
                  </a:lnTo>
                  <a:lnTo>
                    <a:pt x="408" y="27"/>
                  </a:lnTo>
                  <a:lnTo>
                    <a:pt x="409" y="31"/>
                  </a:lnTo>
                  <a:lnTo>
                    <a:pt x="431" y="49"/>
                  </a:lnTo>
                  <a:lnTo>
                    <a:pt x="440" y="54"/>
                  </a:lnTo>
                  <a:lnTo>
                    <a:pt x="451" y="57"/>
                  </a:lnTo>
                  <a:lnTo>
                    <a:pt x="462" y="63"/>
                  </a:lnTo>
                  <a:lnTo>
                    <a:pt x="469" y="69"/>
                  </a:lnTo>
                  <a:lnTo>
                    <a:pt x="515" y="81"/>
                  </a:lnTo>
                  <a:lnTo>
                    <a:pt x="531" y="82"/>
                  </a:lnTo>
                  <a:lnTo>
                    <a:pt x="537" y="81"/>
                  </a:lnTo>
                  <a:lnTo>
                    <a:pt x="547" y="74"/>
                  </a:lnTo>
                  <a:lnTo>
                    <a:pt x="555" y="73"/>
                  </a:lnTo>
                  <a:lnTo>
                    <a:pt x="564" y="75"/>
                  </a:lnTo>
                  <a:lnTo>
                    <a:pt x="579" y="85"/>
                  </a:lnTo>
                  <a:lnTo>
                    <a:pt x="585" y="92"/>
                  </a:lnTo>
                  <a:lnTo>
                    <a:pt x="589" y="97"/>
                  </a:lnTo>
                  <a:lnTo>
                    <a:pt x="595" y="98"/>
                  </a:lnTo>
                  <a:lnTo>
                    <a:pt x="600" y="96"/>
                  </a:lnTo>
                  <a:lnTo>
                    <a:pt x="597" y="92"/>
                  </a:lnTo>
                  <a:lnTo>
                    <a:pt x="608" y="101"/>
                  </a:lnTo>
                  <a:lnTo>
                    <a:pt x="616" y="103"/>
                  </a:lnTo>
                  <a:lnTo>
                    <a:pt x="644" y="101"/>
                  </a:lnTo>
                  <a:lnTo>
                    <a:pt x="657" y="98"/>
                  </a:lnTo>
                  <a:lnTo>
                    <a:pt x="671" y="98"/>
                  </a:lnTo>
                  <a:lnTo>
                    <a:pt x="678" y="100"/>
                  </a:lnTo>
                  <a:lnTo>
                    <a:pt x="686" y="102"/>
                  </a:lnTo>
                  <a:lnTo>
                    <a:pt x="687" y="109"/>
                  </a:lnTo>
                  <a:lnTo>
                    <a:pt x="678" y="114"/>
                  </a:lnTo>
                  <a:lnTo>
                    <a:pt x="680" y="124"/>
                  </a:lnTo>
                  <a:lnTo>
                    <a:pt x="683" y="133"/>
                  </a:lnTo>
                  <a:lnTo>
                    <a:pt x="675" y="144"/>
                  </a:lnTo>
                  <a:lnTo>
                    <a:pt x="637" y="167"/>
                  </a:lnTo>
                  <a:lnTo>
                    <a:pt x="623" y="181"/>
                  </a:lnTo>
                  <a:lnTo>
                    <a:pt x="564" y="203"/>
                  </a:lnTo>
                  <a:lnTo>
                    <a:pt x="552" y="217"/>
                  </a:lnTo>
                  <a:lnTo>
                    <a:pt x="552" y="224"/>
                  </a:lnTo>
                  <a:lnTo>
                    <a:pt x="543" y="232"/>
                  </a:lnTo>
                  <a:lnTo>
                    <a:pt x="531" y="247"/>
                  </a:lnTo>
                  <a:lnTo>
                    <a:pt x="515" y="274"/>
                  </a:lnTo>
                  <a:lnTo>
                    <a:pt x="495" y="300"/>
                  </a:lnTo>
                  <a:lnTo>
                    <a:pt x="492" y="312"/>
                  </a:lnTo>
                  <a:lnTo>
                    <a:pt x="489" y="318"/>
                  </a:lnTo>
                  <a:lnTo>
                    <a:pt x="489" y="321"/>
                  </a:lnTo>
                  <a:lnTo>
                    <a:pt x="492" y="327"/>
                  </a:lnTo>
                  <a:lnTo>
                    <a:pt x="494" y="337"/>
                  </a:lnTo>
                  <a:lnTo>
                    <a:pt x="497" y="343"/>
                  </a:lnTo>
                  <a:lnTo>
                    <a:pt x="501" y="349"/>
                  </a:lnTo>
                  <a:lnTo>
                    <a:pt x="506" y="351"/>
                  </a:lnTo>
                  <a:lnTo>
                    <a:pt x="515" y="354"/>
                  </a:lnTo>
                  <a:lnTo>
                    <a:pt x="519" y="360"/>
                  </a:lnTo>
                  <a:lnTo>
                    <a:pt x="514" y="369"/>
                  </a:lnTo>
                  <a:lnTo>
                    <a:pt x="500" y="378"/>
                  </a:lnTo>
                  <a:lnTo>
                    <a:pt x="492" y="385"/>
                  </a:lnTo>
                  <a:lnTo>
                    <a:pt x="484" y="392"/>
                  </a:lnTo>
                  <a:lnTo>
                    <a:pt x="474" y="409"/>
                  </a:lnTo>
                  <a:lnTo>
                    <a:pt x="472" y="418"/>
                  </a:lnTo>
                  <a:lnTo>
                    <a:pt x="467" y="426"/>
                  </a:lnTo>
                  <a:lnTo>
                    <a:pt x="465" y="435"/>
                  </a:lnTo>
                  <a:lnTo>
                    <a:pt x="467" y="441"/>
                  </a:lnTo>
                  <a:lnTo>
                    <a:pt x="435" y="445"/>
                  </a:lnTo>
                  <a:lnTo>
                    <a:pt x="415" y="463"/>
                  </a:lnTo>
                  <a:lnTo>
                    <a:pt x="408" y="482"/>
                  </a:lnTo>
                  <a:lnTo>
                    <a:pt x="404" y="490"/>
                  </a:lnTo>
                  <a:lnTo>
                    <a:pt x="398" y="496"/>
                  </a:lnTo>
                  <a:lnTo>
                    <a:pt x="391" y="498"/>
                  </a:lnTo>
                  <a:lnTo>
                    <a:pt x="379" y="495"/>
                  </a:lnTo>
                  <a:lnTo>
                    <a:pt x="364" y="501"/>
                  </a:lnTo>
                  <a:lnTo>
                    <a:pt x="350" y="501"/>
                  </a:lnTo>
                  <a:lnTo>
                    <a:pt x="334" y="498"/>
                  </a:lnTo>
                  <a:lnTo>
                    <a:pt x="318" y="500"/>
                  </a:lnTo>
                  <a:lnTo>
                    <a:pt x="306" y="498"/>
                  </a:lnTo>
                  <a:lnTo>
                    <a:pt x="269" y="502"/>
                  </a:lnTo>
                  <a:lnTo>
                    <a:pt x="258" y="515"/>
                  </a:lnTo>
                  <a:lnTo>
                    <a:pt x="246" y="516"/>
                  </a:lnTo>
                  <a:lnTo>
                    <a:pt x="234" y="521"/>
                  </a:lnTo>
                  <a:lnTo>
                    <a:pt x="226" y="529"/>
                  </a:lnTo>
                  <a:lnTo>
                    <a:pt x="223" y="536"/>
                  </a:lnTo>
                  <a:lnTo>
                    <a:pt x="218" y="541"/>
                  </a:lnTo>
                  <a:lnTo>
                    <a:pt x="210" y="545"/>
                  </a:lnTo>
                  <a:lnTo>
                    <a:pt x="193" y="542"/>
                  </a:lnTo>
                  <a:lnTo>
                    <a:pt x="181" y="533"/>
                  </a:lnTo>
                  <a:lnTo>
                    <a:pt x="170" y="517"/>
                  </a:lnTo>
                  <a:lnTo>
                    <a:pt x="169" y="509"/>
                  </a:lnTo>
                  <a:lnTo>
                    <a:pt x="161" y="502"/>
                  </a:lnTo>
                  <a:lnTo>
                    <a:pt x="161" y="491"/>
                  </a:lnTo>
                  <a:lnTo>
                    <a:pt x="160" y="488"/>
                  </a:lnTo>
                  <a:lnTo>
                    <a:pt x="156" y="484"/>
                  </a:lnTo>
                  <a:lnTo>
                    <a:pt x="148" y="477"/>
                  </a:lnTo>
                  <a:lnTo>
                    <a:pt x="133" y="468"/>
                  </a:lnTo>
                  <a:lnTo>
                    <a:pt x="126" y="467"/>
                  </a:lnTo>
                  <a:lnTo>
                    <a:pt x="105" y="468"/>
                  </a:ln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 sz="1950" dirty="0">
                <a:latin typeface="Raleway Light"/>
              </a:endParaRPr>
            </a:p>
          </p:txBody>
        </p:sp>
        <p:sp>
          <p:nvSpPr>
            <p:cNvPr id="243" name="Freeform 186">
              <a:extLst>
                <a:ext uri="{FF2B5EF4-FFF2-40B4-BE49-F238E27FC236}">
                  <a16:creationId xmlns:a16="http://schemas.microsoft.com/office/drawing/2014/main" id="{432A2503-E1B7-C94C-D153-00F7A024C2F0}"/>
                </a:ext>
              </a:extLst>
            </p:cNvPr>
            <p:cNvSpPr>
              <a:spLocks noChangeAspect="1"/>
            </p:cNvSpPr>
            <p:nvPr/>
          </p:nvSpPr>
          <p:spPr bwMode="gray">
            <a:xfrm>
              <a:off x="5876755" y="2994074"/>
              <a:ext cx="109050" cy="117919"/>
            </a:xfrm>
            <a:custGeom>
              <a:avLst/>
              <a:gdLst/>
              <a:ahLst/>
              <a:cxnLst>
                <a:cxn ang="0">
                  <a:pos x="124" y="239"/>
                </a:cxn>
                <a:cxn ang="0">
                  <a:pos x="116" y="221"/>
                </a:cxn>
                <a:cxn ang="0">
                  <a:pos x="116" y="201"/>
                </a:cxn>
                <a:cxn ang="0">
                  <a:pos x="99" y="194"/>
                </a:cxn>
                <a:cxn ang="0">
                  <a:pos x="88" y="183"/>
                </a:cxn>
                <a:cxn ang="0">
                  <a:pos x="79" y="177"/>
                </a:cxn>
                <a:cxn ang="0">
                  <a:pos x="52" y="181"/>
                </a:cxn>
                <a:cxn ang="0">
                  <a:pos x="17" y="197"/>
                </a:cxn>
                <a:cxn ang="0">
                  <a:pos x="0" y="187"/>
                </a:cxn>
                <a:cxn ang="0">
                  <a:pos x="10" y="185"/>
                </a:cxn>
                <a:cxn ang="0">
                  <a:pos x="30" y="186"/>
                </a:cxn>
                <a:cxn ang="0">
                  <a:pos x="42" y="182"/>
                </a:cxn>
                <a:cxn ang="0">
                  <a:pos x="25" y="182"/>
                </a:cxn>
                <a:cxn ang="0">
                  <a:pos x="24" y="172"/>
                </a:cxn>
                <a:cxn ang="0">
                  <a:pos x="54" y="162"/>
                </a:cxn>
                <a:cxn ang="0">
                  <a:pos x="78" y="155"/>
                </a:cxn>
                <a:cxn ang="0">
                  <a:pos x="62" y="156"/>
                </a:cxn>
                <a:cxn ang="0">
                  <a:pos x="45" y="153"/>
                </a:cxn>
                <a:cxn ang="0">
                  <a:pos x="38" y="138"/>
                </a:cxn>
                <a:cxn ang="0">
                  <a:pos x="62" y="106"/>
                </a:cxn>
                <a:cxn ang="0">
                  <a:pos x="74" y="52"/>
                </a:cxn>
                <a:cxn ang="0">
                  <a:pos x="88" y="57"/>
                </a:cxn>
                <a:cxn ang="0">
                  <a:pos x="94" y="65"/>
                </a:cxn>
                <a:cxn ang="0">
                  <a:pos x="85" y="69"/>
                </a:cxn>
                <a:cxn ang="0">
                  <a:pos x="83" y="79"/>
                </a:cxn>
                <a:cxn ang="0">
                  <a:pos x="84" y="94"/>
                </a:cxn>
                <a:cxn ang="0">
                  <a:pos x="100" y="103"/>
                </a:cxn>
                <a:cxn ang="0">
                  <a:pos x="106" y="101"/>
                </a:cxn>
                <a:cxn ang="0">
                  <a:pos x="101" y="88"/>
                </a:cxn>
                <a:cxn ang="0">
                  <a:pos x="103" y="81"/>
                </a:cxn>
                <a:cxn ang="0">
                  <a:pos x="111" y="65"/>
                </a:cxn>
                <a:cxn ang="0">
                  <a:pos x="112" y="51"/>
                </a:cxn>
                <a:cxn ang="0">
                  <a:pos x="105" y="48"/>
                </a:cxn>
                <a:cxn ang="0">
                  <a:pos x="103" y="26"/>
                </a:cxn>
                <a:cxn ang="0">
                  <a:pos x="117" y="11"/>
                </a:cxn>
                <a:cxn ang="0">
                  <a:pos x="138" y="4"/>
                </a:cxn>
                <a:cxn ang="0">
                  <a:pos x="161" y="2"/>
                </a:cxn>
                <a:cxn ang="0">
                  <a:pos x="182" y="3"/>
                </a:cxn>
                <a:cxn ang="0">
                  <a:pos x="196" y="16"/>
                </a:cxn>
                <a:cxn ang="0">
                  <a:pos x="170" y="73"/>
                </a:cxn>
                <a:cxn ang="0">
                  <a:pos x="191" y="90"/>
                </a:cxn>
                <a:cxn ang="0">
                  <a:pos x="182" y="111"/>
                </a:cxn>
                <a:cxn ang="0">
                  <a:pos x="171" y="129"/>
                </a:cxn>
                <a:cxn ang="0">
                  <a:pos x="158" y="142"/>
                </a:cxn>
                <a:cxn ang="0">
                  <a:pos x="135" y="137"/>
                </a:cxn>
                <a:cxn ang="0">
                  <a:pos x="138" y="160"/>
                </a:cxn>
                <a:cxn ang="0">
                  <a:pos x="138" y="182"/>
                </a:cxn>
                <a:cxn ang="0">
                  <a:pos x="132" y="208"/>
                </a:cxn>
                <a:cxn ang="0">
                  <a:pos x="137" y="232"/>
                </a:cxn>
              </a:cxnLst>
              <a:rect l="0" t="0" r="r" b="b"/>
              <a:pathLst>
                <a:path w="196" h="239">
                  <a:moveTo>
                    <a:pt x="137" y="239"/>
                  </a:moveTo>
                  <a:lnTo>
                    <a:pt x="124" y="239"/>
                  </a:lnTo>
                  <a:lnTo>
                    <a:pt x="117" y="232"/>
                  </a:lnTo>
                  <a:lnTo>
                    <a:pt x="116" y="221"/>
                  </a:lnTo>
                  <a:lnTo>
                    <a:pt x="117" y="212"/>
                  </a:lnTo>
                  <a:lnTo>
                    <a:pt x="116" y="201"/>
                  </a:lnTo>
                  <a:lnTo>
                    <a:pt x="107" y="196"/>
                  </a:lnTo>
                  <a:lnTo>
                    <a:pt x="99" y="194"/>
                  </a:lnTo>
                  <a:lnTo>
                    <a:pt x="90" y="189"/>
                  </a:lnTo>
                  <a:lnTo>
                    <a:pt x="88" y="183"/>
                  </a:lnTo>
                  <a:lnTo>
                    <a:pt x="85" y="183"/>
                  </a:lnTo>
                  <a:lnTo>
                    <a:pt x="79" y="177"/>
                  </a:lnTo>
                  <a:lnTo>
                    <a:pt x="64" y="178"/>
                  </a:lnTo>
                  <a:lnTo>
                    <a:pt x="52" y="181"/>
                  </a:lnTo>
                  <a:lnTo>
                    <a:pt x="37" y="191"/>
                  </a:lnTo>
                  <a:lnTo>
                    <a:pt x="17" y="197"/>
                  </a:lnTo>
                  <a:lnTo>
                    <a:pt x="0" y="188"/>
                  </a:lnTo>
                  <a:lnTo>
                    <a:pt x="0" y="187"/>
                  </a:lnTo>
                  <a:lnTo>
                    <a:pt x="3" y="185"/>
                  </a:lnTo>
                  <a:lnTo>
                    <a:pt x="10" y="185"/>
                  </a:lnTo>
                  <a:lnTo>
                    <a:pt x="21" y="191"/>
                  </a:lnTo>
                  <a:lnTo>
                    <a:pt x="30" y="186"/>
                  </a:lnTo>
                  <a:lnTo>
                    <a:pt x="38" y="186"/>
                  </a:lnTo>
                  <a:lnTo>
                    <a:pt x="42" y="182"/>
                  </a:lnTo>
                  <a:lnTo>
                    <a:pt x="35" y="181"/>
                  </a:lnTo>
                  <a:lnTo>
                    <a:pt x="25" y="182"/>
                  </a:lnTo>
                  <a:lnTo>
                    <a:pt x="20" y="181"/>
                  </a:lnTo>
                  <a:lnTo>
                    <a:pt x="24" y="172"/>
                  </a:lnTo>
                  <a:lnTo>
                    <a:pt x="43" y="169"/>
                  </a:lnTo>
                  <a:lnTo>
                    <a:pt x="54" y="162"/>
                  </a:lnTo>
                  <a:lnTo>
                    <a:pt x="72" y="159"/>
                  </a:lnTo>
                  <a:lnTo>
                    <a:pt x="78" y="155"/>
                  </a:lnTo>
                  <a:lnTo>
                    <a:pt x="73" y="151"/>
                  </a:lnTo>
                  <a:lnTo>
                    <a:pt x="62" y="156"/>
                  </a:lnTo>
                  <a:lnTo>
                    <a:pt x="52" y="155"/>
                  </a:lnTo>
                  <a:lnTo>
                    <a:pt x="45" y="153"/>
                  </a:lnTo>
                  <a:lnTo>
                    <a:pt x="38" y="146"/>
                  </a:lnTo>
                  <a:lnTo>
                    <a:pt x="38" y="138"/>
                  </a:lnTo>
                  <a:lnTo>
                    <a:pt x="40" y="133"/>
                  </a:lnTo>
                  <a:lnTo>
                    <a:pt x="62" y="106"/>
                  </a:lnTo>
                  <a:lnTo>
                    <a:pt x="68" y="69"/>
                  </a:lnTo>
                  <a:lnTo>
                    <a:pt x="74" y="52"/>
                  </a:lnTo>
                  <a:lnTo>
                    <a:pt x="84" y="48"/>
                  </a:lnTo>
                  <a:lnTo>
                    <a:pt x="88" y="57"/>
                  </a:lnTo>
                  <a:lnTo>
                    <a:pt x="94" y="62"/>
                  </a:lnTo>
                  <a:lnTo>
                    <a:pt x="94" y="65"/>
                  </a:lnTo>
                  <a:lnTo>
                    <a:pt x="94" y="67"/>
                  </a:lnTo>
                  <a:lnTo>
                    <a:pt x="85" y="69"/>
                  </a:lnTo>
                  <a:lnTo>
                    <a:pt x="84" y="73"/>
                  </a:lnTo>
                  <a:lnTo>
                    <a:pt x="83" y="79"/>
                  </a:lnTo>
                  <a:lnTo>
                    <a:pt x="84" y="90"/>
                  </a:lnTo>
                  <a:lnTo>
                    <a:pt x="84" y="94"/>
                  </a:lnTo>
                  <a:lnTo>
                    <a:pt x="89" y="100"/>
                  </a:lnTo>
                  <a:lnTo>
                    <a:pt x="100" y="103"/>
                  </a:lnTo>
                  <a:lnTo>
                    <a:pt x="105" y="103"/>
                  </a:lnTo>
                  <a:lnTo>
                    <a:pt x="106" y="101"/>
                  </a:lnTo>
                  <a:lnTo>
                    <a:pt x="105" y="94"/>
                  </a:lnTo>
                  <a:lnTo>
                    <a:pt x="101" y="88"/>
                  </a:lnTo>
                  <a:lnTo>
                    <a:pt x="100" y="83"/>
                  </a:lnTo>
                  <a:lnTo>
                    <a:pt x="103" y="81"/>
                  </a:lnTo>
                  <a:lnTo>
                    <a:pt x="110" y="76"/>
                  </a:lnTo>
                  <a:lnTo>
                    <a:pt x="111" y="65"/>
                  </a:lnTo>
                  <a:lnTo>
                    <a:pt x="116" y="53"/>
                  </a:lnTo>
                  <a:lnTo>
                    <a:pt x="112" y="51"/>
                  </a:lnTo>
                  <a:lnTo>
                    <a:pt x="106" y="51"/>
                  </a:lnTo>
                  <a:lnTo>
                    <a:pt x="105" y="48"/>
                  </a:lnTo>
                  <a:lnTo>
                    <a:pt x="102" y="31"/>
                  </a:lnTo>
                  <a:lnTo>
                    <a:pt x="103" y="26"/>
                  </a:lnTo>
                  <a:lnTo>
                    <a:pt x="108" y="19"/>
                  </a:lnTo>
                  <a:lnTo>
                    <a:pt x="117" y="11"/>
                  </a:lnTo>
                  <a:lnTo>
                    <a:pt x="128" y="6"/>
                  </a:lnTo>
                  <a:lnTo>
                    <a:pt x="138" y="4"/>
                  </a:lnTo>
                  <a:lnTo>
                    <a:pt x="151" y="6"/>
                  </a:lnTo>
                  <a:lnTo>
                    <a:pt x="161" y="2"/>
                  </a:lnTo>
                  <a:lnTo>
                    <a:pt x="173" y="0"/>
                  </a:lnTo>
                  <a:lnTo>
                    <a:pt x="182" y="3"/>
                  </a:lnTo>
                  <a:lnTo>
                    <a:pt x="191" y="10"/>
                  </a:lnTo>
                  <a:lnTo>
                    <a:pt x="196" y="16"/>
                  </a:lnTo>
                  <a:lnTo>
                    <a:pt x="186" y="62"/>
                  </a:lnTo>
                  <a:lnTo>
                    <a:pt x="170" y="73"/>
                  </a:lnTo>
                  <a:lnTo>
                    <a:pt x="172" y="81"/>
                  </a:lnTo>
                  <a:lnTo>
                    <a:pt x="191" y="90"/>
                  </a:lnTo>
                  <a:lnTo>
                    <a:pt x="189" y="101"/>
                  </a:lnTo>
                  <a:lnTo>
                    <a:pt x="182" y="111"/>
                  </a:lnTo>
                  <a:lnTo>
                    <a:pt x="172" y="118"/>
                  </a:lnTo>
                  <a:lnTo>
                    <a:pt x="171" y="129"/>
                  </a:lnTo>
                  <a:lnTo>
                    <a:pt x="166" y="140"/>
                  </a:lnTo>
                  <a:lnTo>
                    <a:pt x="158" y="142"/>
                  </a:lnTo>
                  <a:lnTo>
                    <a:pt x="145" y="137"/>
                  </a:lnTo>
                  <a:lnTo>
                    <a:pt x="135" y="137"/>
                  </a:lnTo>
                  <a:lnTo>
                    <a:pt x="134" y="145"/>
                  </a:lnTo>
                  <a:lnTo>
                    <a:pt x="138" y="160"/>
                  </a:lnTo>
                  <a:lnTo>
                    <a:pt x="139" y="170"/>
                  </a:lnTo>
                  <a:lnTo>
                    <a:pt x="138" y="182"/>
                  </a:lnTo>
                  <a:lnTo>
                    <a:pt x="138" y="201"/>
                  </a:lnTo>
                  <a:lnTo>
                    <a:pt x="132" y="208"/>
                  </a:lnTo>
                  <a:lnTo>
                    <a:pt x="132" y="215"/>
                  </a:lnTo>
                  <a:lnTo>
                    <a:pt x="137" y="232"/>
                  </a:lnTo>
                  <a:lnTo>
                    <a:pt x="137" y="239"/>
                  </a:ln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 sz="1950" dirty="0">
                <a:latin typeface="Raleway Light"/>
              </a:endParaRPr>
            </a:p>
          </p:txBody>
        </p:sp>
        <p:sp>
          <p:nvSpPr>
            <p:cNvPr id="244" name="Freeform 187">
              <a:extLst>
                <a:ext uri="{FF2B5EF4-FFF2-40B4-BE49-F238E27FC236}">
                  <a16:creationId xmlns:a16="http://schemas.microsoft.com/office/drawing/2014/main" id="{F3B56EB7-E7A0-2C2A-4545-9248FC397EE7}"/>
                </a:ext>
              </a:extLst>
            </p:cNvPr>
            <p:cNvSpPr>
              <a:spLocks noChangeAspect="1"/>
            </p:cNvSpPr>
            <p:nvPr/>
          </p:nvSpPr>
          <p:spPr bwMode="gray">
            <a:xfrm>
              <a:off x="5495074" y="3451014"/>
              <a:ext cx="95421" cy="174423"/>
            </a:xfrm>
            <a:custGeom>
              <a:avLst/>
              <a:gdLst/>
              <a:ahLst/>
              <a:cxnLst>
                <a:cxn ang="0">
                  <a:pos x="109" y="328"/>
                </a:cxn>
                <a:cxn ang="0">
                  <a:pos x="115" y="307"/>
                </a:cxn>
                <a:cxn ang="0">
                  <a:pos x="136" y="287"/>
                </a:cxn>
                <a:cxn ang="0">
                  <a:pos x="124" y="265"/>
                </a:cxn>
                <a:cxn ang="0">
                  <a:pos x="121" y="238"/>
                </a:cxn>
                <a:cxn ang="0">
                  <a:pos x="132" y="217"/>
                </a:cxn>
                <a:cxn ang="0">
                  <a:pos x="118" y="194"/>
                </a:cxn>
                <a:cxn ang="0">
                  <a:pos x="122" y="172"/>
                </a:cxn>
                <a:cxn ang="0">
                  <a:pos x="143" y="157"/>
                </a:cxn>
                <a:cxn ang="0">
                  <a:pos x="137" y="137"/>
                </a:cxn>
                <a:cxn ang="0">
                  <a:pos x="143" y="115"/>
                </a:cxn>
                <a:cxn ang="0">
                  <a:pos x="146" y="87"/>
                </a:cxn>
                <a:cxn ang="0">
                  <a:pos x="169" y="55"/>
                </a:cxn>
                <a:cxn ang="0">
                  <a:pos x="177" y="33"/>
                </a:cxn>
                <a:cxn ang="0">
                  <a:pos x="163" y="15"/>
                </a:cxn>
                <a:cxn ang="0">
                  <a:pos x="131" y="11"/>
                </a:cxn>
                <a:cxn ang="0">
                  <a:pos x="94" y="15"/>
                </a:cxn>
                <a:cxn ang="0">
                  <a:pos x="73" y="12"/>
                </a:cxn>
                <a:cxn ang="0">
                  <a:pos x="59" y="2"/>
                </a:cxn>
                <a:cxn ang="0">
                  <a:pos x="35" y="18"/>
                </a:cxn>
                <a:cxn ang="0">
                  <a:pos x="45" y="74"/>
                </a:cxn>
                <a:cxn ang="0">
                  <a:pos x="38" y="104"/>
                </a:cxn>
                <a:cxn ang="0">
                  <a:pos x="32" y="129"/>
                </a:cxn>
                <a:cxn ang="0">
                  <a:pos x="28" y="155"/>
                </a:cxn>
                <a:cxn ang="0">
                  <a:pos x="16" y="184"/>
                </a:cxn>
                <a:cxn ang="0">
                  <a:pos x="3" y="220"/>
                </a:cxn>
                <a:cxn ang="0">
                  <a:pos x="1" y="238"/>
                </a:cxn>
                <a:cxn ang="0">
                  <a:pos x="18" y="259"/>
                </a:cxn>
                <a:cxn ang="0">
                  <a:pos x="40" y="253"/>
                </a:cxn>
                <a:cxn ang="0">
                  <a:pos x="36" y="262"/>
                </a:cxn>
                <a:cxn ang="0">
                  <a:pos x="35" y="290"/>
                </a:cxn>
                <a:cxn ang="0">
                  <a:pos x="36" y="319"/>
                </a:cxn>
                <a:cxn ang="0">
                  <a:pos x="29" y="340"/>
                </a:cxn>
                <a:cxn ang="0">
                  <a:pos x="32" y="355"/>
                </a:cxn>
                <a:cxn ang="0">
                  <a:pos x="55" y="352"/>
                </a:cxn>
                <a:cxn ang="0">
                  <a:pos x="76" y="356"/>
                </a:cxn>
                <a:cxn ang="0">
                  <a:pos x="97" y="352"/>
                </a:cxn>
                <a:cxn ang="0">
                  <a:pos x="113" y="345"/>
                </a:cxn>
              </a:cxnLst>
              <a:rect l="0" t="0" r="r" b="b"/>
              <a:pathLst>
                <a:path w="177" h="356">
                  <a:moveTo>
                    <a:pt x="113" y="345"/>
                  </a:moveTo>
                  <a:lnTo>
                    <a:pt x="109" y="328"/>
                  </a:lnTo>
                  <a:lnTo>
                    <a:pt x="108" y="317"/>
                  </a:lnTo>
                  <a:lnTo>
                    <a:pt x="115" y="307"/>
                  </a:lnTo>
                  <a:lnTo>
                    <a:pt x="130" y="296"/>
                  </a:lnTo>
                  <a:lnTo>
                    <a:pt x="136" y="287"/>
                  </a:lnTo>
                  <a:lnTo>
                    <a:pt x="134" y="275"/>
                  </a:lnTo>
                  <a:lnTo>
                    <a:pt x="124" y="265"/>
                  </a:lnTo>
                  <a:lnTo>
                    <a:pt x="120" y="253"/>
                  </a:lnTo>
                  <a:lnTo>
                    <a:pt x="121" y="238"/>
                  </a:lnTo>
                  <a:lnTo>
                    <a:pt x="129" y="226"/>
                  </a:lnTo>
                  <a:lnTo>
                    <a:pt x="132" y="217"/>
                  </a:lnTo>
                  <a:lnTo>
                    <a:pt x="130" y="212"/>
                  </a:lnTo>
                  <a:lnTo>
                    <a:pt x="118" y="194"/>
                  </a:lnTo>
                  <a:lnTo>
                    <a:pt x="114" y="178"/>
                  </a:lnTo>
                  <a:lnTo>
                    <a:pt x="122" y="172"/>
                  </a:lnTo>
                  <a:lnTo>
                    <a:pt x="134" y="168"/>
                  </a:lnTo>
                  <a:lnTo>
                    <a:pt x="143" y="157"/>
                  </a:lnTo>
                  <a:lnTo>
                    <a:pt x="145" y="147"/>
                  </a:lnTo>
                  <a:lnTo>
                    <a:pt x="137" y="137"/>
                  </a:lnTo>
                  <a:lnTo>
                    <a:pt x="137" y="130"/>
                  </a:lnTo>
                  <a:lnTo>
                    <a:pt x="143" y="115"/>
                  </a:lnTo>
                  <a:lnTo>
                    <a:pt x="146" y="101"/>
                  </a:lnTo>
                  <a:lnTo>
                    <a:pt x="146" y="87"/>
                  </a:lnTo>
                  <a:lnTo>
                    <a:pt x="147" y="77"/>
                  </a:lnTo>
                  <a:lnTo>
                    <a:pt x="169" y="55"/>
                  </a:lnTo>
                  <a:lnTo>
                    <a:pt x="177" y="42"/>
                  </a:lnTo>
                  <a:lnTo>
                    <a:pt x="177" y="33"/>
                  </a:lnTo>
                  <a:lnTo>
                    <a:pt x="169" y="24"/>
                  </a:lnTo>
                  <a:lnTo>
                    <a:pt x="163" y="15"/>
                  </a:lnTo>
                  <a:lnTo>
                    <a:pt x="148" y="11"/>
                  </a:lnTo>
                  <a:lnTo>
                    <a:pt x="131" y="11"/>
                  </a:lnTo>
                  <a:lnTo>
                    <a:pt x="118" y="17"/>
                  </a:lnTo>
                  <a:lnTo>
                    <a:pt x="94" y="15"/>
                  </a:lnTo>
                  <a:lnTo>
                    <a:pt x="81" y="17"/>
                  </a:lnTo>
                  <a:lnTo>
                    <a:pt x="73" y="12"/>
                  </a:lnTo>
                  <a:lnTo>
                    <a:pt x="72" y="0"/>
                  </a:lnTo>
                  <a:lnTo>
                    <a:pt x="59" y="2"/>
                  </a:lnTo>
                  <a:lnTo>
                    <a:pt x="44" y="8"/>
                  </a:lnTo>
                  <a:lnTo>
                    <a:pt x="35" y="18"/>
                  </a:lnTo>
                  <a:lnTo>
                    <a:pt x="44" y="63"/>
                  </a:lnTo>
                  <a:lnTo>
                    <a:pt x="45" y="74"/>
                  </a:lnTo>
                  <a:lnTo>
                    <a:pt x="41" y="81"/>
                  </a:lnTo>
                  <a:lnTo>
                    <a:pt x="38" y="104"/>
                  </a:lnTo>
                  <a:lnTo>
                    <a:pt x="35" y="113"/>
                  </a:lnTo>
                  <a:lnTo>
                    <a:pt x="32" y="129"/>
                  </a:lnTo>
                  <a:lnTo>
                    <a:pt x="30" y="144"/>
                  </a:lnTo>
                  <a:lnTo>
                    <a:pt x="28" y="155"/>
                  </a:lnTo>
                  <a:lnTo>
                    <a:pt x="22" y="173"/>
                  </a:lnTo>
                  <a:lnTo>
                    <a:pt x="16" y="184"/>
                  </a:lnTo>
                  <a:lnTo>
                    <a:pt x="3" y="203"/>
                  </a:lnTo>
                  <a:lnTo>
                    <a:pt x="3" y="220"/>
                  </a:lnTo>
                  <a:lnTo>
                    <a:pt x="0" y="235"/>
                  </a:lnTo>
                  <a:lnTo>
                    <a:pt x="1" y="238"/>
                  </a:lnTo>
                  <a:lnTo>
                    <a:pt x="8" y="243"/>
                  </a:lnTo>
                  <a:lnTo>
                    <a:pt x="18" y="259"/>
                  </a:lnTo>
                  <a:lnTo>
                    <a:pt x="25" y="255"/>
                  </a:lnTo>
                  <a:lnTo>
                    <a:pt x="40" y="253"/>
                  </a:lnTo>
                  <a:lnTo>
                    <a:pt x="39" y="258"/>
                  </a:lnTo>
                  <a:lnTo>
                    <a:pt x="36" y="262"/>
                  </a:lnTo>
                  <a:lnTo>
                    <a:pt x="38" y="277"/>
                  </a:lnTo>
                  <a:lnTo>
                    <a:pt x="35" y="290"/>
                  </a:lnTo>
                  <a:lnTo>
                    <a:pt x="36" y="296"/>
                  </a:lnTo>
                  <a:lnTo>
                    <a:pt x="36" y="319"/>
                  </a:lnTo>
                  <a:lnTo>
                    <a:pt x="35" y="328"/>
                  </a:lnTo>
                  <a:lnTo>
                    <a:pt x="29" y="340"/>
                  </a:lnTo>
                  <a:lnTo>
                    <a:pt x="29" y="351"/>
                  </a:lnTo>
                  <a:lnTo>
                    <a:pt x="32" y="355"/>
                  </a:lnTo>
                  <a:lnTo>
                    <a:pt x="43" y="352"/>
                  </a:lnTo>
                  <a:lnTo>
                    <a:pt x="55" y="352"/>
                  </a:lnTo>
                  <a:lnTo>
                    <a:pt x="67" y="352"/>
                  </a:lnTo>
                  <a:lnTo>
                    <a:pt x="76" y="356"/>
                  </a:lnTo>
                  <a:lnTo>
                    <a:pt x="87" y="356"/>
                  </a:lnTo>
                  <a:lnTo>
                    <a:pt x="97" y="352"/>
                  </a:lnTo>
                  <a:lnTo>
                    <a:pt x="104" y="348"/>
                  </a:lnTo>
                  <a:lnTo>
                    <a:pt x="113" y="345"/>
                  </a:ln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 sz="1950" dirty="0">
                <a:latin typeface="Raleway Light"/>
              </a:endParaRPr>
            </a:p>
          </p:txBody>
        </p:sp>
        <p:sp>
          <p:nvSpPr>
            <p:cNvPr id="245" name="Freeform 188">
              <a:extLst>
                <a:ext uri="{FF2B5EF4-FFF2-40B4-BE49-F238E27FC236}">
                  <a16:creationId xmlns:a16="http://schemas.microsoft.com/office/drawing/2014/main" id="{85E8FFD7-4F3D-267F-57E4-302F8EC328AC}"/>
                </a:ext>
              </a:extLst>
            </p:cNvPr>
            <p:cNvSpPr>
              <a:spLocks noChangeAspect="1"/>
            </p:cNvSpPr>
            <p:nvPr/>
          </p:nvSpPr>
          <p:spPr bwMode="gray">
            <a:xfrm>
              <a:off x="5950364" y="2927744"/>
              <a:ext cx="267176" cy="321822"/>
            </a:xfrm>
            <a:custGeom>
              <a:avLst/>
              <a:gdLst/>
              <a:ahLst/>
              <a:cxnLst>
                <a:cxn ang="0">
                  <a:pos x="271" y="68"/>
                </a:cxn>
                <a:cxn ang="0">
                  <a:pos x="255" y="55"/>
                </a:cxn>
                <a:cxn ang="0">
                  <a:pos x="228" y="50"/>
                </a:cxn>
                <a:cxn ang="0">
                  <a:pos x="211" y="39"/>
                </a:cxn>
                <a:cxn ang="0">
                  <a:pos x="196" y="6"/>
                </a:cxn>
                <a:cxn ang="0">
                  <a:pos x="158" y="0"/>
                </a:cxn>
                <a:cxn ang="0">
                  <a:pos x="164" y="31"/>
                </a:cxn>
                <a:cxn ang="0">
                  <a:pos x="148" y="55"/>
                </a:cxn>
                <a:cxn ang="0">
                  <a:pos x="161" y="71"/>
                </a:cxn>
                <a:cxn ang="0">
                  <a:pos x="159" y="87"/>
                </a:cxn>
                <a:cxn ang="0">
                  <a:pos x="145" y="106"/>
                </a:cxn>
                <a:cxn ang="0">
                  <a:pos x="142" y="142"/>
                </a:cxn>
                <a:cxn ang="0">
                  <a:pos x="123" y="137"/>
                </a:cxn>
                <a:cxn ang="0">
                  <a:pos x="72" y="117"/>
                </a:cxn>
                <a:cxn ang="0">
                  <a:pos x="62" y="140"/>
                </a:cxn>
                <a:cxn ang="0">
                  <a:pos x="86" y="160"/>
                </a:cxn>
                <a:cxn ang="0">
                  <a:pos x="54" y="200"/>
                </a:cxn>
                <a:cxn ang="0">
                  <a:pos x="57" y="239"/>
                </a:cxn>
                <a:cxn ang="0">
                  <a:pos x="34" y="278"/>
                </a:cxn>
                <a:cxn ang="0">
                  <a:pos x="2" y="283"/>
                </a:cxn>
                <a:cxn ang="0">
                  <a:pos x="6" y="339"/>
                </a:cxn>
                <a:cxn ang="0">
                  <a:pos x="5" y="377"/>
                </a:cxn>
                <a:cxn ang="0">
                  <a:pos x="17" y="410"/>
                </a:cxn>
                <a:cxn ang="0">
                  <a:pos x="12" y="445"/>
                </a:cxn>
                <a:cxn ang="0">
                  <a:pos x="17" y="479"/>
                </a:cxn>
                <a:cxn ang="0">
                  <a:pos x="61" y="508"/>
                </a:cxn>
                <a:cxn ang="0">
                  <a:pos x="96" y="561"/>
                </a:cxn>
                <a:cxn ang="0">
                  <a:pos x="86" y="636"/>
                </a:cxn>
                <a:cxn ang="0">
                  <a:pos x="156" y="635"/>
                </a:cxn>
                <a:cxn ang="0">
                  <a:pos x="212" y="644"/>
                </a:cxn>
                <a:cxn ang="0">
                  <a:pos x="242" y="657"/>
                </a:cxn>
                <a:cxn ang="0">
                  <a:pos x="276" y="652"/>
                </a:cxn>
                <a:cxn ang="0">
                  <a:pos x="346" y="631"/>
                </a:cxn>
                <a:cxn ang="0">
                  <a:pos x="384" y="638"/>
                </a:cxn>
                <a:cxn ang="0">
                  <a:pos x="381" y="587"/>
                </a:cxn>
                <a:cxn ang="0">
                  <a:pos x="427" y="552"/>
                </a:cxn>
                <a:cxn ang="0">
                  <a:pos x="389" y="506"/>
                </a:cxn>
                <a:cxn ang="0">
                  <a:pos x="349" y="440"/>
                </a:cxn>
                <a:cxn ang="0">
                  <a:pos x="329" y="411"/>
                </a:cxn>
                <a:cxn ang="0">
                  <a:pos x="368" y="405"/>
                </a:cxn>
                <a:cxn ang="0">
                  <a:pos x="447" y="366"/>
                </a:cxn>
                <a:cxn ang="0">
                  <a:pos x="474" y="367"/>
                </a:cxn>
                <a:cxn ang="0">
                  <a:pos x="490" y="320"/>
                </a:cxn>
                <a:cxn ang="0">
                  <a:pos x="470" y="262"/>
                </a:cxn>
                <a:cxn ang="0">
                  <a:pos x="463" y="205"/>
                </a:cxn>
                <a:cxn ang="0">
                  <a:pos x="458" y="162"/>
                </a:cxn>
                <a:cxn ang="0">
                  <a:pos x="448" y="106"/>
                </a:cxn>
                <a:cxn ang="0">
                  <a:pos x="405" y="73"/>
                </a:cxn>
                <a:cxn ang="0">
                  <a:pos x="387" y="55"/>
                </a:cxn>
                <a:cxn ang="0">
                  <a:pos x="351" y="60"/>
                </a:cxn>
                <a:cxn ang="0">
                  <a:pos x="361" y="41"/>
                </a:cxn>
                <a:cxn ang="0">
                  <a:pos x="330" y="72"/>
                </a:cxn>
                <a:cxn ang="0">
                  <a:pos x="299" y="88"/>
                </a:cxn>
                <a:cxn ang="0">
                  <a:pos x="261" y="88"/>
                </a:cxn>
              </a:cxnLst>
              <a:rect l="0" t="0" r="r" b="b"/>
              <a:pathLst>
                <a:path w="490" h="659">
                  <a:moveTo>
                    <a:pt x="261" y="88"/>
                  </a:moveTo>
                  <a:lnTo>
                    <a:pt x="260" y="83"/>
                  </a:lnTo>
                  <a:lnTo>
                    <a:pt x="264" y="73"/>
                  </a:lnTo>
                  <a:lnTo>
                    <a:pt x="271" y="68"/>
                  </a:lnTo>
                  <a:lnTo>
                    <a:pt x="276" y="62"/>
                  </a:lnTo>
                  <a:lnTo>
                    <a:pt x="276" y="52"/>
                  </a:lnTo>
                  <a:lnTo>
                    <a:pt x="272" y="49"/>
                  </a:lnTo>
                  <a:lnTo>
                    <a:pt x="255" y="55"/>
                  </a:lnTo>
                  <a:lnTo>
                    <a:pt x="249" y="55"/>
                  </a:lnTo>
                  <a:lnTo>
                    <a:pt x="244" y="49"/>
                  </a:lnTo>
                  <a:lnTo>
                    <a:pt x="233" y="44"/>
                  </a:lnTo>
                  <a:lnTo>
                    <a:pt x="228" y="50"/>
                  </a:lnTo>
                  <a:lnTo>
                    <a:pt x="223" y="50"/>
                  </a:lnTo>
                  <a:lnTo>
                    <a:pt x="222" y="42"/>
                  </a:lnTo>
                  <a:lnTo>
                    <a:pt x="215" y="42"/>
                  </a:lnTo>
                  <a:lnTo>
                    <a:pt x="211" y="39"/>
                  </a:lnTo>
                  <a:lnTo>
                    <a:pt x="217" y="31"/>
                  </a:lnTo>
                  <a:lnTo>
                    <a:pt x="217" y="22"/>
                  </a:lnTo>
                  <a:lnTo>
                    <a:pt x="212" y="11"/>
                  </a:lnTo>
                  <a:lnTo>
                    <a:pt x="196" y="6"/>
                  </a:lnTo>
                  <a:lnTo>
                    <a:pt x="189" y="7"/>
                  </a:lnTo>
                  <a:lnTo>
                    <a:pt x="190" y="2"/>
                  </a:lnTo>
                  <a:lnTo>
                    <a:pt x="182" y="6"/>
                  </a:lnTo>
                  <a:lnTo>
                    <a:pt x="158" y="0"/>
                  </a:lnTo>
                  <a:lnTo>
                    <a:pt x="150" y="1"/>
                  </a:lnTo>
                  <a:lnTo>
                    <a:pt x="150" y="11"/>
                  </a:lnTo>
                  <a:lnTo>
                    <a:pt x="158" y="25"/>
                  </a:lnTo>
                  <a:lnTo>
                    <a:pt x="164" y="31"/>
                  </a:lnTo>
                  <a:lnTo>
                    <a:pt x="167" y="38"/>
                  </a:lnTo>
                  <a:lnTo>
                    <a:pt x="153" y="46"/>
                  </a:lnTo>
                  <a:lnTo>
                    <a:pt x="152" y="50"/>
                  </a:lnTo>
                  <a:lnTo>
                    <a:pt x="148" y="55"/>
                  </a:lnTo>
                  <a:lnTo>
                    <a:pt x="155" y="55"/>
                  </a:lnTo>
                  <a:lnTo>
                    <a:pt x="159" y="58"/>
                  </a:lnTo>
                  <a:lnTo>
                    <a:pt x="157" y="65"/>
                  </a:lnTo>
                  <a:lnTo>
                    <a:pt x="161" y="71"/>
                  </a:lnTo>
                  <a:lnTo>
                    <a:pt x="166" y="74"/>
                  </a:lnTo>
                  <a:lnTo>
                    <a:pt x="164" y="78"/>
                  </a:lnTo>
                  <a:lnTo>
                    <a:pt x="159" y="79"/>
                  </a:lnTo>
                  <a:lnTo>
                    <a:pt x="159" y="87"/>
                  </a:lnTo>
                  <a:lnTo>
                    <a:pt x="172" y="97"/>
                  </a:lnTo>
                  <a:lnTo>
                    <a:pt x="170" y="99"/>
                  </a:lnTo>
                  <a:lnTo>
                    <a:pt x="148" y="99"/>
                  </a:lnTo>
                  <a:lnTo>
                    <a:pt x="145" y="106"/>
                  </a:lnTo>
                  <a:lnTo>
                    <a:pt x="142" y="110"/>
                  </a:lnTo>
                  <a:lnTo>
                    <a:pt x="142" y="128"/>
                  </a:lnTo>
                  <a:lnTo>
                    <a:pt x="148" y="148"/>
                  </a:lnTo>
                  <a:lnTo>
                    <a:pt x="142" y="142"/>
                  </a:lnTo>
                  <a:lnTo>
                    <a:pt x="137" y="128"/>
                  </a:lnTo>
                  <a:lnTo>
                    <a:pt x="130" y="126"/>
                  </a:lnTo>
                  <a:lnTo>
                    <a:pt x="129" y="137"/>
                  </a:lnTo>
                  <a:lnTo>
                    <a:pt x="123" y="137"/>
                  </a:lnTo>
                  <a:lnTo>
                    <a:pt x="120" y="125"/>
                  </a:lnTo>
                  <a:lnTo>
                    <a:pt x="115" y="115"/>
                  </a:lnTo>
                  <a:lnTo>
                    <a:pt x="99" y="113"/>
                  </a:lnTo>
                  <a:lnTo>
                    <a:pt x="72" y="117"/>
                  </a:lnTo>
                  <a:lnTo>
                    <a:pt x="69" y="126"/>
                  </a:lnTo>
                  <a:lnTo>
                    <a:pt x="65" y="130"/>
                  </a:lnTo>
                  <a:lnTo>
                    <a:pt x="61" y="137"/>
                  </a:lnTo>
                  <a:lnTo>
                    <a:pt x="62" y="140"/>
                  </a:lnTo>
                  <a:lnTo>
                    <a:pt x="73" y="142"/>
                  </a:lnTo>
                  <a:lnTo>
                    <a:pt x="78" y="146"/>
                  </a:lnTo>
                  <a:lnTo>
                    <a:pt x="83" y="152"/>
                  </a:lnTo>
                  <a:lnTo>
                    <a:pt x="86" y="160"/>
                  </a:lnTo>
                  <a:lnTo>
                    <a:pt x="83" y="159"/>
                  </a:lnTo>
                  <a:lnTo>
                    <a:pt x="78" y="151"/>
                  </a:lnTo>
                  <a:lnTo>
                    <a:pt x="64" y="154"/>
                  </a:lnTo>
                  <a:lnTo>
                    <a:pt x="54" y="200"/>
                  </a:lnTo>
                  <a:lnTo>
                    <a:pt x="38" y="211"/>
                  </a:lnTo>
                  <a:lnTo>
                    <a:pt x="40" y="219"/>
                  </a:lnTo>
                  <a:lnTo>
                    <a:pt x="59" y="228"/>
                  </a:lnTo>
                  <a:lnTo>
                    <a:pt x="57" y="239"/>
                  </a:lnTo>
                  <a:lnTo>
                    <a:pt x="50" y="249"/>
                  </a:lnTo>
                  <a:lnTo>
                    <a:pt x="40" y="256"/>
                  </a:lnTo>
                  <a:lnTo>
                    <a:pt x="39" y="267"/>
                  </a:lnTo>
                  <a:lnTo>
                    <a:pt x="34" y="278"/>
                  </a:lnTo>
                  <a:lnTo>
                    <a:pt x="26" y="280"/>
                  </a:lnTo>
                  <a:lnTo>
                    <a:pt x="13" y="275"/>
                  </a:lnTo>
                  <a:lnTo>
                    <a:pt x="3" y="275"/>
                  </a:lnTo>
                  <a:lnTo>
                    <a:pt x="2" y="283"/>
                  </a:lnTo>
                  <a:lnTo>
                    <a:pt x="6" y="298"/>
                  </a:lnTo>
                  <a:lnTo>
                    <a:pt x="7" y="308"/>
                  </a:lnTo>
                  <a:lnTo>
                    <a:pt x="6" y="320"/>
                  </a:lnTo>
                  <a:lnTo>
                    <a:pt x="6" y="339"/>
                  </a:lnTo>
                  <a:lnTo>
                    <a:pt x="0" y="346"/>
                  </a:lnTo>
                  <a:lnTo>
                    <a:pt x="0" y="353"/>
                  </a:lnTo>
                  <a:lnTo>
                    <a:pt x="5" y="370"/>
                  </a:lnTo>
                  <a:lnTo>
                    <a:pt x="5" y="377"/>
                  </a:lnTo>
                  <a:lnTo>
                    <a:pt x="10" y="383"/>
                  </a:lnTo>
                  <a:lnTo>
                    <a:pt x="11" y="394"/>
                  </a:lnTo>
                  <a:lnTo>
                    <a:pt x="17" y="402"/>
                  </a:lnTo>
                  <a:lnTo>
                    <a:pt x="17" y="410"/>
                  </a:lnTo>
                  <a:lnTo>
                    <a:pt x="6" y="427"/>
                  </a:lnTo>
                  <a:lnTo>
                    <a:pt x="14" y="431"/>
                  </a:lnTo>
                  <a:lnTo>
                    <a:pt x="12" y="438"/>
                  </a:lnTo>
                  <a:lnTo>
                    <a:pt x="12" y="445"/>
                  </a:lnTo>
                  <a:lnTo>
                    <a:pt x="17" y="453"/>
                  </a:lnTo>
                  <a:lnTo>
                    <a:pt x="21" y="460"/>
                  </a:lnTo>
                  <a:lnTo>
                    <a:pt x="22" y="472"/>
                  </a:lnTo>
                  <a:lnTo>
                    <a:pt x="17" y="479"/>
                  </a:lnTo>
                  <a:lnTo>
                    <a:pt x="29" y="490"/>
                  </a:lnTo>
                  <a:lnTo>
                    <a:pt x="37" y="496"/>
                  </a:lnTo>
                  <a:lnTo>
                    <a:pt x="43" y="507"/>
                  </a:lnTo>
                  <a:lnTo>
                    <a:pt x="61" y="508"/>
                  </a:lnTo>
                  <a:lnTo>
                    <a:pt x="102" y="520"/>
                  </a:lnTo>
                  <a:lnTo>
                    <a:pt x="115" y="526"/>
                  </a:lnTo>
                  <a:lnTo>
                    <a:pt x="113" y="538"/>
                  </a:lnTo>
                  <a:lnTo>
                    <a:pt x="96" y="561"/>
                  </a:lnTo>
                  <a:lnTo>
                    <a:pt x="93" y="573"/>
                  </a:lnTo>
                  <a:lnTo>
                    <a:pt x="86" y="598"/>
                  </a:lnTo>
                  <a:lnTo>
                    <a:pt x="84" y="626"/>
                  </a:lnTo>
                  <a:lnTo>
                    <a:pt x="86" y="636"/>
                  </a:lnTo>
                  <a:lnTo>
                    <a:pt x="88" y="638"/>
                  </a:lnTo>
                  <a:lnTo>
                    <a:pt x="94" y="644"/>
                  </a:lnTo>
                  <a:lnTo>
                    <a:pt x="130" y="639"/>
                  </a:lnTo>
                  <a:lnTo>
                    <a:pt x="156" y="635"/>
                  </a:lnTo>
                  <a:lnTo>
                    <a:pt x="175" y="639"/>
                  </a:lnTo>
                  <a:lnTo>
                    <a:pt x="193" y="648"/>
                  </a:lnTo>
                  <a:lnTo>
                    <a:pt x="204" y="644"/>
                  </a:lnTo>
                  <a:lnTo>
                    <a:pt x="212" y="644"/>
                  </a:lnTo>
                  <a:lnTo>
                    <a:pt x="221" y="646"/>
                  </a:lnTo>
                  <a:lnTo>
                    <a:pt x="227" y="654"/>
                  </a:lnTo>
                  <a:lnTo>
                    <a:pt x="237" y="659"/>
                  </a:lnTo>
                  <a:lnTo>
                    <a:pt x="242" y="657"/>
                  </a:lnTo>
                  <a:lnTo>
                    <a:pt x="244" y="649"/>
                  </a:lnTo>
                  <a:lnTo>
                    <a:pt x="252" y="643"/>
                  </a:lnTo>
                  <a:lnTo>
                    <a:pt x="263" y="644"/>
                  </a:lnTo>
                  <a:lnTo>
                    <a:pt x="276" y="652"/>
                  </a:lnTo>
                  <a:lnTo>
                    <a:pt x="290" y="652"/>
                  </a:lnTo>
                  <a:lnTo>
                    <a:pt x="309" y="639"/>
                  </a:lnTo>
                  <a:lnTo>
                    <a:pt x="342" y="636"/>
                  </a:lnTo>
                  <a:lnTo>
                    <a:pt x="346" y="631"/>
                  </a:lnTo>
                  <a:lnTo>
                    <a:pt x="357" y="635"/>
                  </a:lnTo>
                  <a:lnTo>
                    <a:pt x="372" y="635"/>
                  </a:lnTo>
                  <a:lnTo>
                    <a:pt x="377" y="642"/>
                  </a:lnTo>
                  <a:lnTo>
                    <a:pt x="384" y="638"/>
                  </a:lnTo>
                  <a:lnTo>
                    <a:pt x="384" y="631"/>
                  </a:lnTo>
                  <a:lnTo>
                    <a:pt x="377" y="615"/>
                  </a:lnTo>
                  <a:lnTo>
                    <a:pt x="376" y="599"/>
                  </a:lnTo>
                  <a:lnTo>
                    <a:pt x="381" y="587"/>
                  </a:lnTo>
                  <a:lnTo>
                    <a:pt x="403" y="578"/>
                  </a:lnTo>
                  <a:lnTo>
                    <a:pt x="406" y="568"/>
                  </a:lnTo>
                  <a:lnTo>
                    <a:pt x="410" y="560"/>
                  </a:lnTo>
                  <a:lnTo>
                    <a:pt x="427" y="552"/>
                  </a:lnTo>
                  <a:lnTo>
                    <a:pt x="428" y="545"/>
                  </a:lnTo>
                  <a:lnTo>
                    <a:pt x="425" y="539"/>
                  </a:lnTo>
                  <a:lnTo>
                    <a:pt x="399" y="519"/>
                  </a:lnTo>
                  <a:lnTo>
                    <a:pt x="389" y="506"/>
                  </a:lnTo>
                  <a:lnTo>
                    <a:pt x="361" y="483"/>
                  </a:lnTo>
                  <a:lnTo>
                    <a:pt x="351" y="470"/>
                  </a:lnTo>
                  <a:lnTo>
                    <a:pt x="351" y="453"/>
                  </a:lnTo>
                  <a:lnTo>
                    <a:pt x="349" y="440"/>
                  </a:lnTo>
                  <a:lnTo>
                    <a:pt x="336" y="434"/>
                  </a:lnTo>
                  <a:lnTo>
                    <a:pt x="328" y="425"/>
                  </a:lnTo>
                  <a:lnTo>
                    <a:pt x="328" y="416"/>
                  </a:lnTo>
                  <a:lnTo>
                    <a:pt x="329" y="411"/>
                  </a:lnTo>
                  <a:lnTo>
                    <a:pt x="345" y="426"/>
                  </a:lnTo>
                  <a:lnTo>
                    <a:pt x="347" y="426"/>
                  </a:lnTo>
                  <a:lnTo>
                    <a:pt x="352" y="412"/>
                  </a:lnTo>
                  <a:lnTo>
                    <a:pt x="368" y="405"/>
                  </a:lnTo>
                  <a:lnTo>
                    <a:pt x="385" y="399"/>
                  </a:lnTo>
                  <a:lnTo>
                    <a:pt x="403" y="391"/>
                  </a:lnTo>
                  <a:lnTo>
                    <a:pt x="409" y="379"/>
                  </a:lnTo>
                  <a:lnTo>
                    <a:pt x="447" y="366"/>
                  </a:lnTo>
                  <a:lnTo>
                    <a:pt x="451" y="343"/>
                  </a:lnTo>
                  <a:lnTo>
                    <a:pt x="460" y="346"/>
                  </a:lnTo>
                  <a:lnTo>
                    <a:pt x="468" y="358"/>
                  </a:lnTo>
                  <a:lnTo>
                    <a:pt x="474" y="367"/>
                  </a:lnTo>
                  <a:lnTo>
                    <a:pt x="481" y="367"/>
                  </a:lnTo>
                  <a:lnTo>
                    <a:pt x="485" y="358"/>
                  </a:lnTo>
                  <a:lnTo>
                    <a:pt x="489" y="341"/>
                  </a:lnTo>
                  <a:lnTo>
                    <a:pt x="490" y="320"/>
                  </a:lnTo>
                  <a:lnTo>
                    <a:pt x="489" y="316"/>
                  </a:lnTo>
                  <a:lnTo>
                    <a:pt x="473" y="297"/>
                  </a:lnTo>
                  <a:lnTo>
                    <a:pt x="470" y="273"/>
                  </a:lnTo>
                  <a:lnTo>
                    <a:pt x="470" y="262"/>
                  </a:lnTo>
                  <a:lnTo>
                    <a:pt x="469" y="246"/>
                  </a:lnTo>
                  <a:lnTo>
                    <a:pt x="467" y="237"/>
                  </a:lnTo>
                  <a:lnTo>
                    <a:pt x="464" y="213"/>
                  </a:lnTo>
                  <a:lnTo>
                    <a:pt x="463" y="205"/>
                  </a:lnTo>
                  <a:lnTo>
                    <a:pt x="448" y="194"/>
                  </a:lnTo>
                  <a:lnTo>
                    <a:pt x="447" y="186"/>
                  </a:lnTo>
                  <a:lnTo>
                    <a:pt x="452" y="174"/>
                  </a:lnTo>
                  <a:lnTo>
                    <a:pt x="458" y="162"/>
                  </a:lnTo>
                  <a:lnTo>
                    <a:pt x="459" y="149"/>
                  </a:lnTo>
                  <a:lnTo>
                    <a:pt x="459" y="132"/>
                  </a:lnTo>
                  <a:lnTo>
                    <a:pt x="451" y="115"/>
                  </a:lnTo>
                  <a:lnTo>
                    <a:pt x="448" y="106"/>
                  </a:lnTo>
                  <a:lnTo>
                    <a:pt x="426" y="99"/>
                  </a:lnTo>
                  <a:lnTo>
                    <a:pt x="424" y="85"/>
                  </a:lnTo>
                  <a:lnTo>
                    <a:pt x="415" y="72"/>
                  </a:lnTo>
                  <a:lnTo>
                    <a:pt x="405" y="73"/>
                  </a:lnTo>
                  <a:lnTo>
                    <a:pt x="399" y="68"/>
                  </a:lnTo>
                  <a:lnTo>
                    <a:pt x="397" y="67"/>
                  </a:lnTo>
                  <a:lnTo>
                    <a:pt x="394" y="60"/>
                  </a:lnTo>
                  <a:lnTo>
                    <a:pt x="387" y="55"/>
                  </a:lnTo>
                  <a:lnTo>
                    <a:pt x="381" y="49"/>
                  </a:lnTo>
                  <a:lnTo>
                    <a:pt x="365" y="51"/>
                  </a:lnTo>
                  <a:lnTo>
                    <a:pt x="357" y="55"/>
                  </a:lnTo>
                  <a:lnTo>
                    <a:pt x="351" y="60"/>
                  </a:lnTo>
                  <a:lnTo>
                    <a:pt x="352" y="54"/>
                  </a:lnTo>
                  <a:lnTo>
                    <a:pt x="358" y="49"/>
                  </a:lnTo>
                  <a:lnTo>
                    <a:pt x="368" y="42"/>
                  </a:lnTo>
                  <a:lnTo>
                    <a:pt x="361" y="41"/>
                  </a:lnTo>
                  <a:lnTo>
                    <a:pt x="352" y="42"/>
                  </a:lnTo>
                  <a:lnTo>
                    <a:pt x="339" y="60"/>
                  </a:lnTo>
                  <a:lnTo>
                    <a:pt x="335" y="70"/>
                  </a:lnTo>
                  <a:lnTo>
                    <a:pt x="330" y="72"/>
                  </a:lnTo>
                  <a:lnTo>
                    <a:pt x="330" y="66"/>
                  </a:lnTo>
                  <a:lnTo>
                    <a:pt x="312" y="71"/>
                  </a:lnTo>
                  <a:lnTo>
                    <a:pt x="296" y="83"/>
                  </a:lnTo>
                  <a:lnTo>
                    <a:pt x="299" y="88"/>
                  </a:lnTo>
                  <a:lnTo>
                    <a:pt x="290" y="88"/>
                  </a:lnTo>
                  <a:lnTo>
                    <a:pt x="277" y="84"/>
                  </a:lnTo>
                  <a:lnTo>
                    <a:pt x="264" y="94"/>
                  </a:lnTo>
                  <a:lnTo>
                    <a:pt x="261" y="88"/>
                  </a:ln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 sz="1950" dirty="0">
                <a:latin typeface="Raleway Light"/>
              </a:endParaRPr>
            </a:p>
          </p:txBody>
        </p:sp>
        <p:sp>
          <p:nvSpPr>
            <p:cNvPr id="246" name="Freeform 190">
              <a:extLst>
                <a:ext uri="{FF2B5EF4-FFF2-40B4-BE49-F238E27FC236}">
                  <a16:creationId xmlns:a16="http://schemas.microsoft.com/office/drawing/2014/main" id="{56C18793-3375-7799-E9BC-76E4903708E8}"/>
                </a:ext>
              </a:extLst>
            </p:cNvPr>
            <p:cNvSpPr>
              <a:spLocks noChangeAspect="1"/>
            </p:cNvSpPr>
            <p:nvPr/>
          </p:nvSpPr>
          <p:spPr bwMode="gray">
            <a:xfrm>
              <a:off x="6029427" y="3416619"/>
              <a:ext cx="29989" cy="58960"/>
            </a:xfrm>
            <a:custGeom>
              <a:avLst/>
              <a:gdLst/>
              <a:ahLst/>
              <a:cxnLst>
                <a:cxn ang="0">
                  <a:pos x="41" y="0"/>
                </a:cxn>
                <a:cxn ang="0">
                  <a:pos x="46" y="2"/>
                </a:cxn>
                <a:cxn ang="0">
                  <a:pos x="47" y="32"/>
                </a:cxn>
                <a:cxn ang="0">
                  <a:pos x="52" y="59"/>
                </a:cxn>
                <a:cxn ang="0">
                  <a:pos x="51" y="70"/>
                </a:cxn>
                <a:cxn ang="0">
                  <a:pos x="47" y="79"/>
                </a:cxn>
                <a:cxn ang="0">
                  <a:pos x="44" y="89"/>
                </a:cxn>
                <a:cxn ang="0">
                  <a:pos x="41" y="103"/>
                </a:cxn>
                <a:cxn ang="0">
                  <a:pos x="33" y="115"/>
                </a:cxn>
                <a:cxn ang="0">
                  <a:pos x="33" y="121"/>
                </a:cxn>
                <a:cxn ang="0">
                  <a:pos x="28" y="114"/>
                </a:cxn>
                <a:cxn ang="0">
                  <a:pos x="22" y="113"/>
                </a:cxn>
                <a:cxn ang="0">
                  <a:pos x="16" y="109"/>
                </a:cxn>
                <a:cxn ang="0">
                  <a:pos x="14" y="103"/>
                </a:cxn>
                <a:cxn ang="0">
                  <a:pos x="14" y="95"/>
                </a:cxn>
                <a:cxn ang="0">
                  <a:pos x="8" y="93"/>
                </a:cxn>
                <a:cxn ang="0">
                  <a:pos x="5" y="87"/>
                </a:cxn>
                <a:cxn ang="0">
                  <a:pos x="4" y="65"/>
                </a:cxn>
                <a:cxn ang="0">
                  <a:pos x="0" y="60"/>
                </a:cxn>
                <a:cxn ang="0">
                  <a:pos x="0" y="44"/>
                </a:cxn>
                <a:cxn ang="0">
                  <a:pos x="5" y="30"/>
                </a:cxn>
                <a:cxn ang="0">
                  <a:pos x="10" y="32"/>
                </a:cxn>
                <a:cxn ang="0">
                  <a:pos x="16" y="29"/>
                </a:cxn>
                <a:cxn ang="0">
                  <a:pos x="27" y="22"/>
                </a:cxn>
                <a:cxn ang="0">
                  <a:pos x="36" y="18"/>
                </a:cxn>
                <a:cxn ang="0">
                  <a:pos x="38" y="14"/>
                </a:cxn>
                <a:cxn ang="0">
                  <a:pos x="41" y="0"/>
                </a:cxn>
              </a:cxnLst>
              <a:rect l="0" t="0" r="r" b="b"/>
              <a:pathLst>
                <a:path w="52" h="121">
                  <a:moveTo>
                    <a:pt x="41" y="0"/>
                  </a:moveTo>
                  <a:lnTo>
                    <a:pt x="46" y="2"/>
                  </a:lnTo>
                  <a:lnTo>
                    <a:pt x="47" y="32"/>
                  </a:lnTo>
                  <a:lnTo>
                    <a:pt x="52" y="59"/>
                  </a:lnTo>
                  <a:lnTo>
                    <a:pt x="51" y="70"/>
                  </a:lnTo>
                  <a:lnTo>
                    <a:pt x="47" y="79"/>
                  </a:lnTo>
                  <a:lnTo>
                    <a:pt x="44" y="89"/>
                  </a:lnTo>
                  <a:lnTo>
                    <a:pt x="41" y="103"/>
                  </a:lnTo>
                  <a:lnTo>
                    <a:pt x="33" y="115"/>
                  </a:lnTo>
                  <a:lnTo>
                    <a:pt x="33" y="121"/>
                  </a:lnTo>
                  <a:lnTo>
                    <a:pt x="28" y="114"/>
                  </a:lnTo>
                  <a:lnTo>
                    <a:pt x="22" y="113"/>
                  </a:lnTo>
                  <a:lnTo>
                    <a:pt x="16" y="109"/>
                  </a:lnTo>
                  <a:lnTo>
                    <a:pt x="14" y="103"/>
                  </a:lnTo>
                  <a:lnTo>
                    <a:pt x="14" y="95"/>
                  </a:lnTo>
                  <a:lnTo>
                    <a:pt x="8" y="93"/>
                  </a:lnTo>
                  <a:lnTo>
                    <a:pt x="5" y="87"/>
                  </a:lnTo>
                  <a:lnTo>
                    <a:pt x="4" y="65"/>
                  </a:lnTo>
                  <a:lnTo>
                    <a:pt x="0" y="60"/>
                  </a:lnTo>
                  <a:lnTo>
                    <a:pt x="0" y="44"/>
                  </a:lnTo>
                  <a:lnTo>
                    <a:pt x="5" y="30"/>
                  </a:lnTo>
                  <a:lnTo>
                    <a:pt x="10" y="32"/>
                  </a:lnTo>
                  <a:lnTo>
                    <a:pt x="16" y="29"/>
                  </a:lnTo>
                  <a:lnTo>
                    <a:pt x="27" y="22"/>
                  </a:lnTo>
                  <a:lnTo>
                    <a:pt x="36" y="18"/>
                  </a:lnTo>
                  <a:lnTo>
                    <a:pt x="38" y="14"/>
                  </a:lnTo>
                  <a:lnTo>
                    <a:pt x="41" y="0"/>
                  </a:ln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 sz="1950" dirty="0">
                <a:latin typeface="Raleway Light"/>
              </a:endParaRPr>
            </a:p>
          </p:txBody>
        </p:sp>
        <p:sp>
          <p:nvSpPr>
            <p:cNvPr id="247" name="Freeform 191">
              <a:extLst>
                <a:ext uri="{FF2B5EF4-FFF2-40B4-BE49-F238E27FC236}">
                  <a16:creationId xmlns:a16="http://schemas.microsoft.com/office/drawing/2014/main" id="{9AD768F5-B4E3-69EF-024D-D8472BA30AD5}"/>
                </a:ext>
              </a:extLst>
            </p:cNvPr>
            <p:cNvSpPr>
              <a:spLocks noChangeAspect="1"/>
            </p:cNvSpPr>
            <p:nvPr/>
          </p:nvSpPr>
          <p:spPr bwMode="gray">
            <a:xfrm>
              <a:off x="5634114" y="3097254"/>
              <a:ext cx="378954" cy="343933"/>
            </a:xfrm>
            <a:custGeom>
              <a:avLst/>
              <a:gdLst/>
              <a:ahLst/>
              <a:cxnLst>
                <a:cxn ang="0">
                  <a:pos x="349" y="36"/>
                </a:cxn>
                <a:cxn ang="0">
                  <a:pos x="322" y="100"/>
                </a:cxn>
                <a:cxn ang="0">
                  <a:pos x="284" y="138"/>
                </a:cxn>
                <a:cxn ang="0">
                  <a:pos x="248" y="154"/>
                </a:cxn>
                <a:cxn ang="0">
                  <a:pos x="191" y="133"/>
                </a:cxn>
                <a:cxn ang="0">
                  <a:pos x="159" y="140"/>
                </a:cxn>
                <a:cxn ang="0">
                  <a:pos x="177" y="202"/>
                </a:cxn>
                <a:cxn ang="0">
                  <a:pos x="160" y="205"/>
                </a:cxn>
                <a:cxn ang="0">
                  <a:pos x="93" y="194"/>
                </a:cxn>
                <a:cxn ang="0">
                  <a:pos x="51" y="206"/>
                </a:cxn>
                <a:cxn ang="0">
                  <a:pos x="0" y="235"/>
                </a:cxn>
                <a:cxn ang="0">
                  <a:pos x="11" y="248"/>
                </a:cxn>
                <a:cxn ang="0">
                  <a:pos x="10" y="263"/>
                </a:cxn>
                <a:cxn ang="0">
                  <a:pos x="43" y="273"/>
                </a:cxn>
                <a:cxn ang="0">
                  <a:pos x="103" y="294"/>
                </a:cxn>
                <a:cxn ang="0">
                  <a:pos x="128" y="302"/>
                </a:cxn>
                <a:cxn ang="0">
                  <a:pos x="148" y="328"/>
                </a:cxn>
                <a:cxn ang="0">
                  <a:pos x="144" y="351"/>
                </a:cxn>
                <a:cxn ang="0">
                  <a:pos x="188" y="397"/>
                </a:cxn>
                <a:cxn ang="0">
                  <a:pos x="199" y="440"/>
                </a:cxn>
                <a:cxn ang="0">
                  <a:pos x="220" y="475"/>
                </a:cxn>
                <a:cxn ang="0">
                  <a:pos x="197" y="527"/>
                </a:cxn>
                <a:cxn ang="0">
                  <a:pos x="197" y="547"/>
                </a:cxn>
                <a:cxn ang="0">
                  <a:pos x="162" y="628"/>
                </a:cxn>
                <a:cxn ang="0">
                  <a:pos x="222" y="666"/>
                </a:cxn>
                <a:cxn ang="0">
                  <a:pos x="308" y="670"/>
                </a:cxn>
                <a:cxn ang="0">
                  <a:pos x="361" y="698"/>
                </a:cxn>
                <a:cxn ang="0">
                  <a:pos x="431" y="697"/>
                </a:cxn>
                <a:cxn ang="0">
                  <a:pos x="452" y="629"/>
                </a:cxn>
                <a:cxn ang="0">
                  <a:pos x="487" y="615"/>
                </a:cxn>
                <a:cxn ang="0">
                  <a:pos x="525" y="625"/>
                </a:cxn>
                <a:cxn ang="0">
                  <a:pos x="552" y="628"/>
                </a:cxn>
                <a:cxn ang="0">
                  <a:pos x="593" y="645"/>
                </a:cxn>
                <a:cxn ang="0">
                  <a:pos x="640" y="608"/>
                </a:cxn>
                <a:cxn ang="0">
                  <a:pos x="667" y="585"/>
                </a:cxn>
                <a:cxn ang="0">
                  <a:pos x="635" y="550"/>
                </a:cxn>
                <a:cxn ang="0">
                  <a:pos x="624" y="509"/>
                </a:cxn>
                <a:cxn ang="0">
                  <a:pos x="640" y="477"/>
                </a:cxn>
                <a:cxn ang="0">
                  <a:pos x="636" y="430"/>
                </a:cxn>
                <a:cxn ang="0">
                  <a:pos x="620" y="388"/>
                </a:cxn>
                <a:cxn ang="0">
                  <a:pos x="584" y="385"/>
                </a:cxn>
                <a:cxn ang="0">
                  <a:pos x="603" y="355"/>
                </a:cxn>
                <a:cxn ang="0">
                  <a:pos x="635" y="299"/>
                </a:cxn>
                <a:cxn ang="0">
                  <a:pos x="663" y="279"/>
                </a:cxn>
                <a:cxn ang="0">
                  <a:pos x="694" y="179"/>
                </a:cxn>
                <a:cxn ang="0">
                  <a:pos x="608" y="143"/>
                </a:cxn>
                <a:cxn ang="0">
                  <a:pos x="548" y="127"/>
                </a:cxn>
                <a:cxn ang="0">
                  <a:pos x="526" y="82"/>
                </a:cxn>
                <a:cxn ang="0">
                  <a:pos x="489" y="93"/>
                </a:cxn>
                <a:cxn ang="0">
                  <a:pos x="452" y="52"/>
                </a:cxn>
                <a:cxn ang="0">
                  <a:pos x="408" y="16"/>
                </a:cxn>
              </a:cxnLst>
              <a:rect l="0" t="0" r="r" b="b"/>
              <a:pathLst>
                <a:path w="694" h="700">
                  <a:moveTo>
                    <a:pt x="408" y="0"/>
                  </a:moveTo>
                  <a:lnTo>
                    <a:pt x="403" y="4"/>
                  </a:lnTo>
                  <a:lnTo>
                    <a:pt x="381" y="7"/>
                  </a:lnTo>
                  <a:lnTo>
                    <a:pt x="355" y="17"/>
                  </a:lnTo>
                  <a:lnTo>
                    <a:pt x="349" y="36"/>
                  </a:lnTo>
                  <a:lnTo>
                    <a:pt x="345" y="66"/>
                  </a:lnTo>
                  <a:lnTo>
                    <a:pt x="349" y="70"/>
                  </a:lnTo>
                  <a:lnTo>
                    <a:pt x="348" y="76"/>
                  </a:lnTo>
                  <a:lnTo>
                    <a:pt x="336" y="90"/>
                  </a:lnTo>
                  <a:lnTo>
                    <a:pt x="322" y="100"/>
                  </a:lnTo>
                  <a:lnTo>
                    <a:pt x="290" y="109"/>
                  </a:lnTo>
                  <a:lnTo>
                    <a:pt x="275" y="119"/>
                  </a:lnTo>
                  <a:lnTo>
                    <a:pt x="268" y="132"/>
                  </a:lnTo>
                  <a:lnTo>
                    <a:pt x="269" y="138"/>
                  </a:lnTo>
                  <a:lnTo>
                    <a:pt x="284" y="138"/>
                  </a:lnTo>
                  <a:lnTo>
                    <a:pt x="289" y="139"/>
                  </a:lnTo>
                  <a:lnTo>
                    <a:pt x="288" y="143"/>
                  </a:lnTo>
                  <a:lnTo>
                    <a:pt x="267" y="145"/>
                  </a:lnTo>
                  <a:lnTo>
                    <a:pt x="257" y="152"/>
                  </a:lnTo>
                  <a:lnTo>
                    <a:pt x="248" y="154"/>
                  </a:lnTo>
                  <a:lnTo>
                    <a:pt x="237" y="154"/>
                  </a:lnTo>
                  <a:lnTo>
                    <a:pt x="224" y="150"/>
                  </a:lnTo>
                  <a:lnTo>
                    <a:pt x="208" y="148"/>
                  </a:lnTo>
                  <a:lnTo>
                    <a:pt x="203" y="149"/>
                  </a:lnTo>
                  <a:lnTo>
                    <a:pt x="191" y="133"/>
                  </a:lnTo>
                  <a:lnTo>
                    <a:pt x="192" y="124"/>
                  </a:lnTo>
                  <a:lnTo>
                    <a:pt x="188" y="122"/>
                  </a:lnTo>
                  <a:lnTo>
                    <a:pt x="167" y="123"/>
                  </a:lnTo>
                  <a:lnTo>
                    <a:pt x="157" y="120"/>
                  </a:lnTo>
                  <a:lnTo>
                    <a:pt x="159" y="140"/>
                  </a:lnTo>
                  <a:lnTo>
                    <a:pt x="162" y="149"/>
                  </a:lnTo>
                  <a:lnTo>
                    <a:pt x="168" y="154"/>
                  </a:lnTo>
                  <a:lnTo>
                    <a:pt x="175" y="177"/>
                  </a:lnTo>
                  <a:lnTo>
                    <a:pt x="175" y="189"/>
                  </a:lnTo>
                  <a:lnTo>
                    <a:pt x="177" y="202"/>
                  </a:lnTo>
                  <a:lnTo>
                    <a:pt x="183" y="206"/>
                  </a:lnTo>
                  <a:lnTo>
                    <a:pt x="179" y="210"/>
                  </a:lnTo>
                  <a:lnTo>
                    <a:pt x="168" y="211"/>
                  </a:lnTo>
                  <a:lnTo>
                    <a:pt x="165" y="208"/>
                  </a:lnTo>
                  <a:lnTo>
                    <a:pt x="160" y="205"/>
                  </a:lnTo>
                  <a:lnTo>
                    <a:pt x="152" y="208"/>
                  </a:lnTo>
                  <a:lnTo>
                    <a:pt x="145" y="210"/>
                  </a:lnTo>
                  <a:lnTo>
                    <a:pt x="136" y="209"/>
                  </a:lnTo>
                  <a:lnTo>
                    <a:pt x="118" y="215"/>
                  </a:lnTo>
                  <a:lnTo>
                    <a:pt x="93" y="194"/>
                  </a:lnTo>
                  <a:lnTo>
                    <a:pt x="76" y="195"/>
                  </a:lnTo>
                  <a:lnTo>
                    <a:pt x="71" y="193"/>
                  </a:lnTo>
                  <a:lnTo>
                    <a:pt x="66" y="197"/>
                  </a:lnTo>
                  <a:lnTo>
                    <a:pt x="65" y="202"/>
                  </a:lnTo>
                  <a:lnTo>
                    <a:pt x="51" y="206"/>
                  </a:lnTo>
                  <a:lnTo>
                    <a:pt x="42" y="206"/>
                  </a:lnTo>
                  <a:lnTo>
                    <a:pt x="26" y="209"/>
                  </a:lnTo>
                  <a:lnTo>
                    <a:pt x="4" y="219"/>
                  </a:lnTo>
                  <a:lnTo>
                    <a:pt x="0" y="229"/>
                  </a:lnTo>
                  <a:lnTo>
                    <a:pt x="0" y="235"/>
                  </a:lnTo>
                  <a:lnTo>
                    <a:pt x="20" y="232"/>
                  </a:lnTo>
                  <a:lnTo>
                    <a:pt x="19" y="237"/>
                  </a:lnTo>
                  <a:lnTo>
                    <a:pt x="14" y="237"/>
                  </a:lnTo>
                  <a:lnTo>
                    <a:pt x="9" y="243"/>
                  </a:lnTo>
                  <a:lnTo>
                    <a:pt x="11" y="248"/>
                  </a:lnTo>
                  <a:lnTo>
                    <a:pt x="19" y="247"/>
                  </a:lnTo>
                  <a:lnTo>
                    <a:pt x="28" y="247"/>
                  </a:lnTo>
                  <a:lnTo>
                    <a:pt x="26" y="254"/>
                  </a:lnTo>
                  <a:lnTo>
                    <a:pt x="5" y="258"/>
                  </a:lnTo>
                  <a:lnTo>
                    <a:pt x="10" y="263"/>
                  </a:lnTo>
                  <a:lnTo>
                    <a:pt x="23" y="268"/>
                  </a:lnTo>
                  <a:lnTo>
                    <a:pt x="23" y="279"/>
                  </a:lnTo>
                  <a:lnTo>
                    <a:pt x="35" y="280"/>
                  </a:lnTo>
                  <a:lnTo>
                    <a:pt x="35" y="274"/>
                  </a:lnTo>
                  <a:lnTo>
                    <a:pt x="43" y="273"/>
                  </a:lnTo>
                  <a:lnTo>
                    <a:pt x="74" y="284"/>
                  </a:lnTo>
                  <a:lnTo>
                    <a:pt x="84" y="291"/>
                  </a:lnTo>
                  <a:lnTo>
                    <a:pt x="86" y="296"/>
                  </a:lnTo>
                  <a:lnTo>
                    <a:pt x="91" y="299"/>
                  </a:lnTo>
                  <a:lnTo>
                    <a:pt x="103" y="294"/>
                  </a:lnTo>
                  <a:lnTo>
                    <a:pt x="111" y="296"/>
                  </a:lnTo>
                  <a:lnTo>
                    <a:pt x="106" y="300"/>
                  </a:lnTo>
                  <a:lnTo>
                    <a:pt x="118" y="305"/>
                  </a:lnTo>
                  <a:lnTo>
                    <a:pt x="124" y="300"/>
                  </a:lnTo>
                  <a:lnTo>
                    <a:pt x="128" y="302"/>
                  </a:lnTo>
                  <a:lnTo>
                    <a:pt x="125" y="318"/>
                  </a:lnTo>
                  <a:lnTo>
                    <a:pt x="140" y="322"/>
                  </a:lnTo>
                  <a:lnTo>
                    <a:pt x="155" y="318"/>
                  </a:lnTo>
                  <a:lnTo>
                    <a:pt x="165" y="323"/>
                  </a:lnTo>
                  <a:lnTo>
                    <a:pt x="148" y="328"/>
                  </a:lnTo>
                  <a:lnTo>
                    <a:pt x="148" y="334"/>
                  </a:lnTo>
                  <a:lnTo>
                    <a:pt x="155" y="342"/>
                  </a:lnTo>
                  <a:lnTo>
                    <a:pt x="150" y="349"/>
                  </a:lnTo>
                  <a:lnTo>
                    <a:pt x="144" y="344"/>
                  </a:lnTo>
                  <a:lnTo>
                    <a:pt x="144" y="351"/>
                  </a:lnTo>
                  <a:lnTo>
                    <a:pt x="155" y="364"/>
                  </a:lnTo>
                  <a:lnTo>
                    <a:pt x="161" y="374"/>
                  </a:lnTo>
                  <a:lnTo>
                    <a:pt x="164" y="381"/>
                  </a:lnTo>
                  <a:lnTo>
                    <a:pt x="176" y="389"/>
                  </a:lnTo>
                  <a:lnTo>
                    <a:pt x="188" y="397"/>
                  </a:lnTo>
                  <a:lnTo>
                    <a:pt x="203" y="401"/>
                  </a:lnTo>
                  <a:lnTo>
                    <a:pt x="200" y="408"/>
                  </a:lnTo>
                  <a:lnTo>
                    <a:pt x="204" y="417"/>
                  </a:lnTo>
                  <a:lnTo>
                    <a:pt x="204" y="429"/>
                  </a:lnTo>
                  <a:lnTo>
                    <a:pt x="199" y="440"/>
                  </a:lnTo>
                  <a:lnTo>
                    <a:pt x="203" y="450"/>
                  </a:lnTo>
                  <a:lnTo>
                    <a:pt x="213" y="457"/>
                  </a:lnTo>
                  <a:lnTo>
                    <a:pt x="220" y="467"/>
                  </a:lnTo>
                  <a:lnTo>
                    <a:pt x="224" y="480"/>
                  </a:lnTo>
                  <a:lnTo>
                    <a:pt x="220" y="475"/>
                  </a:lnTo>
                  <a:lnTo>
                    <a:pt x="207" y="460"/>
                  </a:lnTo>
                  <a:lnTo>
                    <a:pt x="203" y="467"/>
                  </a:lnTo>
                  <a:lnTo>
                    <a:pt x="203" y="484"/>
                  </a:lnTo>
                  <a:lnTo>
                    <a:pt x="198" y="517"/>
                  </a:lnTo>
                  <a:lnTo>
                    <a:pt x="197" y="527"/>
                  </a:lnTo>
                  <a:lnTo>
                    <a:pt x="203" y="518"/>
                  </a:lnTo>
                  <a:lnTo>
                    <a:pt x="207" y="526"/>
                  </a:lnTo>
                  <a:lnTo>
                    <a:pt x="204" y="530"/>
                  </a:lnTo>
                  <a:lnTo>
                    <a:pt x="197" y="534"/>
                  </a:lnTo>
                  <a:lnTo>
                    <a:pt x="197" y="547"/>
                  </a:lnTo>
                  <a:lnTo>
                    <a:pt x="186" y="607"/>
                  </a:lnTo>
                  <a:lnTo>
                    <a:pt x="181" y="618"/>
                  </a:lnTo>
                  <a:lnTo>
                    <a:pt x="171" y="624"/>
                  </a:lnTo>
                  <a:lnTo>
                    <a:pt x="161" y="624"/>
                  </a:lnTo>
                  <a:lnTo>
                    <a:pt x="162" y="628"/>
                  </a:lnTo>
                  <a:lnTo>
                    <a:pt x="184" y="646"/>
                  </a:lnTo>
                  <a:lnTo>
                    <a:pt x="193" y="650"/>
                  </a:lnTo>
                  <a:lnTo>
                    <a:pt x="204" y="652"/>
                  </a:lnTo>
                  <a:lnTo>
                    <a:pt x="215" y="660"/>
                  </a:lnTo>
                  <a:lnTo>
                    <a:pt x="222" y="666"/>
                  </a:lnTo>
                  <a:lnTo>
                    <a:pt x="268" y="678"/>
                  </a:lnTo>
                  <a:lnTo>
                    <a:pt x="284" y="679"/>
                  </a:lnTo>
                  <a:lnTo>
                    <a:pt x="290" y="678"/>
                  </a:lnTo>
                  <a:lnTo>
                    <a:pt x="300" y="671"/>
                  </a:lnTo>
                  <a:lnTo>
                    <a:pt x="308" y="670"/>
                  </a:lnTo>
                  <a:lnTo>
                    <a:pt x="317" y="672"/>
                  </a:lnTo>
                  <a:lnTo>
                    <a:pt x="332" y="682"/>
                  </a:lnTo>
                  <a:lnTo>
                    <a:pt x="345" y="683"/>
                  </a:lnTo>
                  <a:lnTo>
                    <a:pt x="350" y="689"/>
                  </a:lnTo>
                  <a:lnTo>
                    <a:pt x="361" y="698"/>
                  </a:lnTo>
                  <a:lnTo>
                    <a:pt x="369" y="700"/>
                  </a:lnTo>
                  <a:lnTo>
                    <a:pt x="397" y="698"/>
                  </a:lnTo>
                  <a:lnTo>
                    <a:pt x="410" y="695"/>
                  </a:lnTo>
                  <a:lnTo>
                    <a:pt x="424" y="695"/>
                  </a:lnTo>
                  <a:lnTo>
                    <a:pt x="431" y="697"/>
                  </a:lnTo>
                  <a:lnTo>
                    <a:pt x="429" y="667"/>
                  </a:lnTo>
                  <a:lnTo>
                    <a:pt x="425" y="663"/>
                  </a:lnTo>
                  <a:lnTo>
                    <a:pt x="428" y="649"/>
                  </a:lnTo>
                  <a:lnTo>
                    <a:pt x="434" y="638"/>
                  </a:lnTo>
                  <a:lnTo>
                    <a:pt x="452" y="629"/>
                  </a:lnTo>
                  <a:lnTo>
                    <a:pt x="463" y="622"/>
                  </a:lnTo>
                  <a:lnTo>
                    <a:pt x="469" y="617"/>
                  </a:lnTo>
                  <a:lnTo>
                    <a:pt x="478" y="612"/>
                  </a:lnTo>
                  <a:lnTo>
                    <a:pt x="483" y="612"/>
                  </a:lnTo>
                  <a:lnTo>
                    <a:pt x="487" y="615"/>
                  </a:lnTo>
                  <a:lnTo>
                    <a:pt x="503" y="618"/>
                  </a:lnTo>
                  <a:lnTo>
                    <a:pt x="505" y="619"/>
                  </a:lnTo>
                  <a:lnTo>
                    <a:pt x="507" y="623"/>
                  </a:lnTo>
                  <a:lnTo>
                    <a:pt x="512" y="624"/>
                  </a:lnTo>
                  <a:lnTo>
                    <a:pt x="525" y="625"/>
                  </a:lnTo>
                  <a:lnTo>
                    <a:pt x="526" y="622"/>
                  </a:lnTo>
                  <a:lnTo>
                    <a:pt x="536" y="623"/>
                  </a:lnTo>
                  <a:lnTo>
                    <a:pt x="538" y="625"/>
                  </a:lnTo>
                  <a:lnTo>
                    <a:pt x="546" y="625"/>
                  </a:lnTo>
                  <a:lnTo>
                    <a:pt x="552" y="628"/>
                  </a:lnTo>
                  <a:lnTo>
                    <a:pt x="553" y="633"/>
                  </a:lnTo>
                  <a:lnTo>
                    <a:pt x="557" y="634"/>
                  </a:lnTo>
                  <a:lnTo>
                    <a:pt x="569" y="635"/>
                  </a:lnTo>
                  <a:lnTo>
                    <a:pt x="578" y="644"/>
                  </a:lnTo>
                  <a:lnTo>
                    <a:pt x="593" y="645"/>
                  </a:lnTo>
                  <a:lnTo>
                    <a:pt x="617" y="634"/>
                  </a:lnTo>
                  <a:lnTo>
                    <a:pt x="619" y="631"/>
                  </a:lnTo>
                  <a:lnTo>
                    <a:pt x="620" y="625"/>
                  </a:lnTo>
                  <a:lnTo>
                    <a:pt x="629" y="619"/>
                  </a:lnTo>
                  <a:lnTo>
                    <a:pt x="640" y="608"/>
                  </a:lnTo>
                  <a:lnTo>
                    <a:pt x="646" y="604"/>
                  </a:lnTo>
                  <a:lnTo>
                    <a:pt x="648" y="600"/>
                  </a:lnTo>
                  <a:lnTo>
                    <a:pt x="667" y="590"/>
                  </a:lnTo>
                  <a:lnTo>
                    <a:pt x="668" y="588"/>
                  </a:lnTo>
                  <a:lnTo>
                    <a:pt x="667" y="585"/>
                  </a:lnTo>
                  <a:lnTo>
                    <a:pt x="670" y="579"/>
                  </a:lnTo>
                  <a:lnTo>
                    <a:pt x="670" y="570"/>
                  </a:lnTo>
                  <a:lnTo>
                    <a:pt x="666" y="561"/>
                  </a:lnTo>
                  <a:lnTo>
                    <a:pt x="641" y="559"/>
                  </a:lnTo>
                  <a:lnTo>
                    <a:pt x="635" y="550"/>
                  </a:lnTo>
                  <a:lnTo>
                    <a:pt x="633" y="539"/>
                  </a:lnTo>
                  <a:lnTo>
                    <a:pt x="632" y="528"/>
                  </a:lnTo>
                  <a:lnTo>
                    <a:pt x="634" y="520"/>
                  </a:lnTo>
                  <a:lnTo>
                    <a:pt x="633" y="511"/>
                  </a:lnTo>
                  <a:lnTo>
                    <a:pt x="624" y="509"/>
                  </a:lnTo>
                  <a:lnTo>
                    <a:pt x="623" y="504"/>
                  </a:lnTo>
                  <a:lnTo>
                    <a:pt x="622" y="499"/>
                  </a:lnTo>
                  <a:lnTo>
                    <a:pt x="624" y="490"/>
                  </a:lnTo>
                  <a:lnTo>
                    <a:pt x="629" y="484"/>
                  </a:lnTo>
                  <a:lnTo>
                    <a:pt x="640" y="477"/>
                  </a:lnTo>
                  <a:lnTo>
                    <a:pt x="638" y="467"/>
                  </a:lnTo>
                  <a:lnTo>
                    <a:pt x="627" y="441"/>
                  </a:lnTo>
                  <a:lnTo>
                    <a:pt x="625" y="436"/>
                  </a:lnTo>
                  <a:lnTo>
                    <a:pt x="627" y="431"/>
                  </a:lnTo>
                  <a:lnTo>
                    <a:pt x="636" y="430"/>
                  </a:lnTo>
                  <a:lnTo>
                    <a:pt x="634" y="419"/>
                  </a:lnTo>
                  <a:lnTo>
                    <a:pt x="627" y="418"/>
                  </a:lnTo>
                  <a:lnTo>
                    <a:pt x="624" y="407"/>
                  </a:lnTo>
                  <a:lnTo>
                    <a:pt x="624" y="389"/>
                  </a:lnTo>
                  <a:lnTo>
                    <a:pt x="620" y="388"/>
                  </a:lnTo>
                  <a:lnTo>
                    <a:pt x="603" y="388"/>
                  </a:lnTo>
                  <a:lnTo>
                    <a:pt x="592" y="404"/>
                  </a:lnTo>
                  <a:lnTo>
                    <a:pt x="586" y="409"/>
                  </a:lnTo>
                  <a:lnTo>
                    <a:pt x="582" y="407"/>
                  </a:lnTo>
                  <a:lnTo>
                    <a:pt x="584" y="385"/>
                  </a:lnTo>
                  <a:lnTo>
                    <a:pt x="587" y="372"/>
                  </a:lnTo>
                  <a:lnTo>
                    <a:pt x="591" y="369"/>
                  </a:lnTo>
                  <a:lnTo>
                    <a:pt x="595" y="362"/>
                  </a:lnTo>
                  <a:lnTo>
                    <a:pt x="602" y="358"/>
                  </a:lnTo>
                  <a:lnTo>
                    <a:pt x="603" y="355"/>
                  </a:lnTo>
                  <a:lnTo>
                    <a:pt x="606" y="345"/>
                  </a:lnTo>
                  <a:lnTo>
                    <a:pt x="612" y="337"/>
                  </a:lnTo>
                  <a:lnTo>
                    <a:pt x="635" y="311"/>
                  </a:lnTo>
                  <a:lnTo>
                    <a:pt x="632" y="306"/>
                  </a:lnTo>
                  <a:lnTo>
                    <a:pt x="635" y="299"/>
                  </a:lnTo>
                  <a:lnTo>
                    <a:pt x="652" y="300"/>
                  </a:lnTo>
                  <a:lnTo>
                    <a:pt x="660" y="297"/>
                  </a:lnTo>
                  <a:lnTo>
                    <a:pt x="667" y="291"/>
                  </a:lnTo>
                  <a:lnTo>
                    <a:pt x="665" y="289"/>
                  </a:lnTo>
                  <a:lnTo>
                    <a:pt x="663" y="279"/>
                  </a:lnTo>
                  <a:lnTo>
                    <a:pt x="665" y="251"/>
                  </a:lnTo>
                  <a:lnTo>
                    <a:pt x="672" y="226"/>
                  </a:lnTo>
                  <a:lnTo>
                    <a:pt x="675" y="214"/>
                  </a:lnTo>
                  <a:lnTo>
                    <a:pt x="692" y="191"/>
                  </a:lnTo>
                  <a:lnTo>
                    <a:pt x="694" y="179"/>
                  </a:lnTo>
                  <a:lnTo>
                    <a:pt x="681" y="173"/>
                  </a:lnTo>
                  <a:lnTo>
                    <a:pt x="640" y="161"/>
                  </a:lnTo>
                  <a:lnTo>
                    <a:pt x="622" y="160"/>
                  </a:lnTo>
                  <a:lnTo>
                    <a:pt x="616" y="149"/>
                  </a:lnTo>
                  <a:lnTo>
                    <a:pt x="608" y="143"/>
                  </a:lnTo>
                  <a:lnTo>
                    <a:pt x="596" y="132"/>
                  </a:lnTo>
                  <a:lnTo>
                    <a:pt x="584" y="133"/>
                  </a:lnTo>
                  <a:lnTo>
                    <a:pt x="566" y="128"/>
                  </a:lnTo>
                  <a:lnTo>
                    <a:pt x="558" y="129"/>
                  </a:lnTo>
                  <a:lnTo>
                    <a:pt x="548" y="127"/>
                  </a:lnTo>
                  <a:lnTo>
                    <a:pt x="539" y="119"/>
                  </a:lnTo>
                  <a:lnTo>
                    <a:pt x="528" y="114"/>
                  </a:lnTo>
                  <a:lnTo>
                    <a:pt x="531" y="108"/>
                  </a:lnTo>
                  <a:lnTo>
                    <a:pt x="526" y="106"/>
                  </a:lnTo>
                  <a:lnTo>
                    <a:pt x="526" y="82"/>
                  </a:lnTo>
                  <a:lnTo>
                    <a:pt x="520" y="82"/>
                  </a:lnTo>
                  <a:lnTo>
                    <a:pt x="514" y="90"/>
                  </a:lnTo>
                  <a:lnTo>
                    <a:pt x="509" y="97"/>
                  </a:lnTo>
                  <a:lnTo>
                    <a:pt x="499" y="97"/>
                  </a:lnTo>
                  <a:lnTo>
                    <a:pt x="489" y="93"/>
                  </a:lnTo>
                  <a:lnTo>
                    <a:pt x="487" y="78"/>
                  </a:lnTo>
                  <a:lnTo>
                    <a:pt x="484" y="69"/>
                  </a:lnTo>
                  <a:lnTo>
                    <a:pt x="478" y="64"/>
                  </a:lnTo>
                  <a:lnTo>
                    <a:pt x="466" y="60"/>
                  </a:lnTo>
                  <a:lnTo>
                    <a:pt x="452" y="52"/>
                  </a:lnTo>
                  <a:lnTo>
                    <a:pt x="442" y="48"/>
                  </a:lnTo>
                  <a:lnTo>
                    <a:pt x="433" y="30"/>
                  </a:lnTo>
                  <a:lnTo>
                    <a:pt x="421" y="31"/>
                  </a:lnTo>
                  <a:lnTo>
                    <a:pt x="410" y="26"/>
                  </a:lnTo>
                  <a:lnTo>
                    <a:pt x="408" y="16"/>
                  </a:lnTo>
                  <a:lnTo>
                    <a:pt x="408" y="0"/>
                  </a:ln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 sz="1950" dirty="0">
                <a:latin typeface="Raleway Light"/>
              </a:endParaRPr>
            </a:p>
          </p:txBody>
        </p:sp>
        <p:sp>
          <p:nvSpPr>
            <p:cNvPr id="248" name="Freeform 193">
              <a:extLst>
                <a:ext uri="{FF2B5EF4-FFF2-40B4-BE49-F238E27FC236}">
                  <a16:creationId xmlns:a16="http://schemas.microsoft.com/office/drawing/2014/main" id="{72B048B3-CD7A-BDAF-42CB-EFB313CCD584}"/>
                </a:ext>
              </a:extLst>
            </p:cNvPr>
            <p:cNvSpPr>
              <a:spLocks noChangeAspect="1"/>
            </p:cNvSpPr>
            <p:nvPr/>
          </p:nvSpPr>
          <p:spPr bwMode="gray">
            <a:xfrm>
              <a:off x="5593220" y="2743495"/>
              <a:ext cx="234461" cy="400436"/>
            </a:xfrm>
            <a:custGeom>
              <a:avLst/>
              <a:gdLst/>
              <a:ahLst/>
              <a:cxnLst>
                <a:cxn ang="0">
                  <a:pos x="227" y="761"/>
                </a:cxn>
                <a:cxn ang="0">
                  <a:pos x="260" y="737"/>
                </a:cxn>
                <a:cxn ang="0">
                  <a:pos x="328" y="744"/>
                </a:cxn>
                <a:cxn ang="0">
                  <a:pos x="410" y="698"/>
                </a:cxn>
                <a:cxn ang="0">
                  <a:pos x="381" y="674"/>
                </a:cxn>
                <a:cxn ang="0">
                  <a:pos x="394" y="659"/>
                </a:cxn>
                <a:cxn ang="0">
                  <a:pos x="423" y="628"/>
                </a:cxn>
                <a:cxn ang="0">
                  <a:pos x="399" y="554"/>
                </a:cxn>
                <a:cxn ang="0">
                  <a:pos x="337" y="565"/>
                </a:cxn>
                <a:cxn ang="0">
                  <a:pos x="339" y="507"/>
                </a:cxn>
                <a:cxn ang="0">
                  <a:pos x="344" y="495"/>
                </a:cxn>
                <a:cxn ang="0">
                  <a:pos x="316" y="433"/>
                </a:cxn>
                <a:cxn ang="0">
                  <a:pos x="268" y="385"/>
                </a:cxn>
                <a:cxn ang="0">
                  <a:pos x="228" y="293"/>
                </a:cxn>
                <a:cxn ang="0">
                  <a:pos x="155" y="265"/>
                </a:cxn>
                <a:cxn ang="0">
                  <a:pos x="181" y="229"/>
                </a:cxn>
                <a:cxn ang="0">
                  <a:pos x="198" y="202"/>
                </a:cxn>
                <a:cxn ang="0">
                  <a:pos x="233" y="109"/>
                </a:cxn>
                <a:cxn ang="0">
                  <a:pos x="154" y="97"/>
                </a:cxn>
                <a:cxn ang="0">
                  <a:pos x="99" y="104"/>
                </a:cxn>
                <a:cxn ang="0">
                  <a:pos x="109" y="78"/>
                </a:cxn>
                <a:cxn ang="0">
                  <a:pos x="151" y="0"/>
                </a:cxn>
                <a:cxn ang="0">
                  <a:pos x="75" y="6"/>
                </a:cxn>
                <a:cxn ang="0">
                  <a:pos x="37" y="60"/>
                </a:cxn>
                <a:cxn ang="0">
                  <a:pos x="25" y="115"/>
                </a:cxn>
                <a:cxn ang="0">
                  <a:pos x="33" y="133"/>
                </a:cxn>
                <a:cxn ang="0">
                  <a:pos x="26" y="158"/>
                </a:cxn>
                <a:cxn ang="0">
                  <a:pos x="5" y="195"/>
                </a:cxn>
                <a:cxn ang="0">
                  <a:pos x="33" y="215"/>
                </a:cxn>
                <a:cxn ang="0">
                  <a:pos x="31" y="254"/>
                </a:cxn>
                <a:cxn ang="0">
                  <a:pos x="34" y="286"/>
                </a:cxn>
                <a:cxn ang="0">
                  <a:pos x="28" y="330"/>
                </a:cxn>
                <a:cxn ang="0">
                  <a:pos x="54" y="248"/>
                </a:cxn>
                <a:cxn ang="0">
                  <a:pos x="53" y="273"/>
                </a:cxn>
                <a:cxn ang="0">
                  <a:pos x="79" y="272"/>
                </a:cxn>
                <a:cxn ang="0">
                  <a:pos x="77" y="308"/>
                </a:cxn>
                <a:cxn ang="0">
                  <a:pos x="60" y="372"/>
                </a:cxn>
                <a:cxn ang="0">
                  <a:pos x="65" y="384"/>
                </a:cxn>
                <a:cxn ang="0">
                  <a:pos x="95" y="380"/>
                </a:cxn>
                <a:cxn ang="0">
                  <a:pos x="162" y="373"/>
                </a:cxn>
                <a:cxn ang="0">
                  <a:pos x="145" y="431"/>
                </a:cxn>
                <a:cxn ang="0">
                  <a:pos x="181" y="437"/>
                </a:cxn>
                <a:cxn ang="0">
                  <a:pos x="179" y="481"/>
                </a:cxn>
                <a:cxn ang="0">
                  <a:pos x="168" y="523"/>
                </a:cxn>
                <a:cxn ang="0">
                  <a:pos x="98" y="558"/>
                </a:cxn>
                <a:cxn ang="0">
                  <a:pos x="108" y="615"/>
                </a:cxn>
                <a:cxn ang="0">
                  <a:pos x="59" y="674"/>
                </a:cxn>
                <a:cxn ang="0">
                  <a:pos x="97" y="674"/>
                </a:cxn>
                <a:cxn ang="0">
                  <a:pos x="141" y="692"/>
                </a:cxn>
                <a:cxn ang="0">
                  <a:pos x="194" y="663"/>
                </a:cxn>
                <a:cxn ang="0">
                  <a:pos x="156" y="711"/>
                </a:cxn>
                <a:cxn ang="0">
                  <a:pos x="47" y="791"/>
                </a:cxn>
                <a:cxn ang="0">
                  <a:pos x="45" y="810"/>
                </a:cxn>
                <a:cxn ang="0">
                  <a:pos x="77" y="784"/>
                </a:cxn>
                <a:cxn ang="0">
                  <a:pos x="149" y="759"/>
                </a:cxn>
              </a:cxnLst>
              <a:rect l="0" t="0" r="r" b="b"/>
              <a:pathLst>
                <a:path w="430" h="814">
                  <a:moveTo>
                    <a:pt x="199" y="767"/>
                  </a:moveTo>
                  <a:lnTo>
                    <a:pt x="200" y="768"/>
                  </a:lnTo>
                  <a:lnTo>
                    <a:pt x="203" y="762"/>
                  </a:lnTo>
                  <a:lnTo>
                    <a:pt x="212" y="760"/>
                  </a:lnTo>
                  <a:lnTo>
                    <a:pt x="222" y="764"/>
                  </a:lnTo>
                  <a:lnTo>
                    <a:pt x="227" y="761"/>
                  </a:lnTo>
                  <a:lnTo>
                    <a:pt x="225" y="754"/>
                  </a:lnTo>
                  <a:lnTo>
                    <a:pt x="251" y="754"/>
                  </a:lnTo>
                  <a:lnTo>
                    <a:pt x="253" y="750"/>
                  </a:lnTo>
                  <a:lnTo>
                    <a:pt x="259" y="748"/>
                  </a:lnTo>
                  <a:lnTo>
                    <a:pt x="260" y="743"/>
                  </a:lnTo>
                  <a:lnTo>
                    <a:pt x="260" y="737"/>
                  </a:lnTo>
                  <a:lnTo>
                    <a:pt x="267" y="741"/>
                  </a:lnTo>
                  <a:lnTo>
                    <a:pt x="274" y="744"/>
                  </a:lnTo>
                  <a:lnTo>
                    <a:pt x="283" y="741"/>
                  </a:lnTo>
                  <a:lnTo>
                    <a:pt x="285" y="745"/>
                  </a:lnTo>
                  <a:lnTo>
                    <a:pt x="290" y="750"/>
                  </a:lnTo>
                  <a:lnTo>
                    <a:pt x="328" y="744"/>
                  </a:lnTo>
                  <a:lnTo>
                    <a:pt x="339" y="746"/>
                  </a:lnTo>
                  <a:lnTo>
                    <a:pt x="388" y="733"/>
                  </a:lnTo>
                  <a:lnTo>
                    <a:pt x="389" y="729"/>
                  </a:lnTo>
                  <a:lnTo>
                    <a:pt x="410" y="713"/>
                  </a:lnTo>
                  <a:lnTo>
                    <a:pt x="413" y="702"/>
                  </a:lnTo>
                  <a:lnTo>
                    <a:pt x="410" y="698"/>
                  </a:lnTo>
                  <a:lnTo>
                    <a:pt x="386" y="698"/>
                  </a:lnTo>
                  <a:lnTo>
                    <a:pt x="373" y="697"/>
                  </a:lnTo>
                  <a:lnTo>
                    <a:pt x="373" y="689"/>
                  </a:lnTo>
                  <a:lnTo>
                    <a:pt x="369" y="682"/>
                  </a:lnTo>
                  <a:lnTo>
                    <a:pt x="378" y="679"/>
                  </a:lnTo>
                  <a:lnTo>
                    <a:pt x="381" y="674"/>
                  </a:lnTo>
                  <a:lnTo>
                    <a:pt x="386" y="668"/>
                  </a:lnTo>
                  <a:lnTo>
                    <a:pt x="383" y="665"/>
                  </a:lnTo>
                  <a:lnTo>
                    <a:pt x="377" y="663"/>
                  </a:lnTo>
                  <a:lnTo>
                    <a:pt x="383" y="658"/>
                  </a:lnTo>
                  <a:lnTo>
                    <a:pt x="391" y="655"/>
                  </a:lnTo>
                  <a:lnTo>
                    <a:pt x="394" y="659"/>
                  </a:lnTo>
                  <a:lnTo>
                    <a:pt x="403" y="657"/>
                  </a:lnTo>
                  <a:lnTo>
                    <a:pt x="404" y="651"/>
                  </a:lnTo>
                  <a:lnTo>
                    <a:pt x="403" y="642"/>
                  </a:lnTo>
                  <a:lnTo>
                    <a:pt x="408" y="642"/>
                  </a:lnTo>
                  <a:lnTo>
                    <a:pt x="415" y="638"/>
                  </a:lnTo>
                  <a:lnTo>
                    <a:pt x="423" y="628"/>
                  </a:lnTo>
                  <a:lnTo>
                    <a:pt x="429" y="608"/>
                  </a:lnTo>
                  <a:lnTo>
                    <a:pt x="430" y="593"/>
                  </a:lnTo>
                  <a:lnTo>
                    <a:pt x="426" y="577"/>
                  </a:lnTo>
                  <a:lnTo>
                    <a:pt x="418" y="563"/>
                  </a:lnTo>
                  <a:lnTo>
                    <a:pt x="408" y="557"/>
                  </a:lnTo>
                  <a:lnTo>
                    <a:pt x="399" y="554"/>
                  </a:lnTo>
                  <a:lnTo>
                    <a:pt x="387" y="554"/>
                  </a:lnTo>
                  <a:lnTo>
                    <a:pt x="365" y="557"/>
                  </a:lnTo>
                  <a:lnTo>
                    <a:pt x="355" y="572"/>
                  </a:lnTo>
                  <a:lnTo>
                    <a:pt x="350" y="567"/>
                  </a:lnTo>
                  <a:lnTo>
                    <a:pt x="340" y="566"/>
                  </a:lnTo>
                  <a:lnTo>
                    <a:pt x="337" y="565"/>
                  </a:lnTo>
                  <a:lnTo>
                    <a:pt x="340" y="555"/>
                  </a:lnTo>
                  <a:lnTo>
                    <a:pt x="353" y="540"/>
                  </a:lnTo>
                  <a:lnTo>
                    <a:pt x="355" y="534"/>
                  </a:lnTo>
                  <a:lnTo>
                    <a:pt x="355" y="525"/>
                  </a:lnTo>
                  <a:lnTo>
                    <a:pt x="345" y="512"/>
                  </a:lnTo>
                  <a:lnTo>
                    <a:pt x="339" y="507"/>
                  </a:lnTo>
                  <a:lnTo>
                    <a:pt x="335" y="501"/>
                  </a:lnTo>
                  <a:lnTo>
                    <a:pt x="330" y="498"/>
                  </a:lnTo>
                  <a:lnTo>
                    <a:pt x="317" y="485"/>
                  </a:lnTo>
                  <a:lnTo>
                    <a:pt x="321" y="482"/>
                  </a:lnTo>
                  <a:lnTo>
                    <a:pt x="332" y="492"/>
                  </a:lnTo>
                  <a:lnTo>
                    <a:pt x="344" y="495"/>
                  </a:lnTo>
                  <a:lnTo>
                    <a:pt x="345" y="493"/>
                  </a:lnTo>
                  <a:lnTo>
                    <a:pt x="343" y="477"/>
                  </a:lnTo>
                  <a:lnTo>
                    <a:pt x="335" y="471"/>
                  </a:lnTo>
                  <a:lnTo>
                    <a:pt x="326" y="459"/>
                  </a:lnTo>
                  <a:lnTo>
                    <a:pt x="323" y="444"/>
                  </a:lnTo>
                  <a:lnTo>
                    <a:pt x="316" y="433"/>
                  </a:lnTo>
                  <a:lnTo>
                    <a:pt x="311" y="423"/>
                  </a:lnTo>
                  <a:lnTo>
                    <a:pt x="301" y="410"/>
                  </a:lnTo>
                  <a:lnTo>
                    <a:pt x="290" y="405"/>
                  </a:lnTo>
                  <a:lnTo>
                    <a:pt x="276" y="402"/>
                  </a:lnTo>
                  <a:lnTo>
                    <a:pt x="273" y="399"/>
                  </a:lnTo>
                  <a:lnTo>
                    <a:pt x="268" y="385"/>
                  </a:lnTo>
                  <a:lnTo>
                    <a:pt x="260" y="374"/>
                  </a:lnTo>
                  <a:lnTo>
                    <a:pt x="254" y="361"/>
                  </a:lnTo>
                  <a:lnTo>
                    <a:pt x="252" y="350"/>
                  </a:lnTo>
                  <a:lnTo>
                    <a:pt x="248" y="312"/>
                  </a:lnTo>
                  <a:lnTo>
                    <a:pt x="240" y="305"/>
                  </a:lnTo>
                  <a:lnTo>
                    <a:pt x="228" y="293"/>
                  </a:lnTo>
                  <a:lnTo>
                    <a:pt x="221" y="282"/>
                  </a:lnTo>
                  <a:lnTo>
                    <a:pt x="193" y="266"/>
                  </a:lnTo>
                  <a:lnTo>
                    <a:pt x="188" y="265"/>
                  </a:lnTo>
                  <a:lnTo>
                    <a:pt x="171" y="271"/>
                  </a:lnTo>
                  <a:lnTo>
                    <a:pt x="156" y="267"/>
                  </a:lnTo>
                  <a:lnTo>
                    <a:pt x="155" y="265"/>
                  </a:lnTo>
                  <a:lnTo>
                    <a:pt x="157" y="258"/>
                  </a:lnTo>
                  <a:lnTo>
                    <a:pt x="163" y="251"/>
                  </a:lnTo>
                  <a:lnTo>
                    <a:pt x="172" y="249"/>
                  </a:lnTo>
                  <a:lnTo>
                    <a:pt x="182" y="249"/>
                  </a:lnTo>
                  <a:lnTo>
                    <a:pt x="192" y="244"/>
                  </a:lnTo>
                  <a:lnTo>
                    <a:pt x="181" y="229"/>
                  </a:lnTo>
                  <a:lnTo>
                    <a:pt x="176" y="228"/>
                  </a:lnTo>
                  <a:lnTo>
                    <a:pt x="174" y="222"/>
                  </a:lnTo>
                  <a:lnTo>
                    <a:pt x="183" y="223"/>
                  </a:lnTo>
                  <a:lnTo>
                    <a:pt x="189" y="218"/>
                  </a:lnTo>
                  <a:lnTo>
                    <a:pt x="195" y="210"/>
                  </a:lnTo>
                  <a:lnTo>
                    <a:pt x="198" y="202"/>
                  </a:lnTo>
                  <a:lnTo>
                    <a:pt x="211" y="183"/>
                  </a:lnTo>
                  <a:lnTo>
                    <a:pt x="212" y="173"/>
                  </a:lnTo>
                  <a:lnTo>
                    <a:pt x="216" y="160"/>
                  </a:lnTo>
                  <a:lnTo>
                    <a:pt x="220" y="145"/>
                  </a:lnTo>
                  <a:lnTo>
                    <a:pt x="233" y="129"/>
                  </a:lnTo>
                  <a:lnTo>
                    <a:pt x="233" y="109"/>
                  </a:lnTo>
                  <a:lnTo>
                    <a:pt x="230" y="100"/>
                  </a:lnTo>
                  <a:lnTo>
                    <a:pt x="214" y="99"/>
                  </a:lnTo>
                  <a:lnTo>
                    <a:pt x="200" y="102"/>
                  </a:lnTo>
                  <a:lnTo>
                    <a:pt x="178" y="98"/>
                  </a:lnTo>
                  <a:lnTo>
                    <a:pt x="166" y="100"/>
                  </a:lnTo>
                  <a:lnTo>
                    <a:pt x="154" y="97"/>
                  </a:lnTo>
                  <a:lnTo>
                    <a:pt x="118" y="109"/>
                  </a:lnTo>
                  <a:lnTo>
                    <a:pt x="111" y="116"/>
                  </a:lnTo>
                  <a:lnTo>
                    <a:pt x="106" y="113"/>
                  </a:lnTo>
                  <a:lnTo>
                    <a:pt x="108" y="105"/>
                  </a:lnTo>
                  <a:lnTo>
                    <a:pt x="108" y="102"/>
                  </a:lnTo>
                  <a:lnTo>
                    <a:pt x="99" y="104"/>
                  </a:lnTo>
                  <a:lnTo>
                    <a:pt x="99" y="99"/>
                  </a:lnTo>
                  <a:lnTo>
                    <a:pt x="114" y="95"/>
                  </a:lnTo>
                  <a:lnTo>
                    <a:pt x="124" y="86"/>
                  </a:lnTo>
                  <a:lnTo>
                    <a:pt x="107" y="84"/>
                  </a:lnTo>
                  <a:lnTo>
                    <a:pt x="108" y="77"/>
                  </a:lnTo>
                  <a:lnTo>
                    <a:pt x="109" y="78"/>
                  </a:lnTo>
                  <a:lnTo>
                    <a:pt x="119" y="66"/>
                  </a:lnTo>
                  <a:lnTo>
                    <a:pt x="139" y="54"/>
                  </a:lnTo>
                  <a:lnTo>
                    <a:pt x="147" y="39"/>
                  </a:lnTo>
                  <a:lnTo>
                    <a:pt x="161" y="30"/>
                  </a:lnTo>
                  <a:lnTo>
                    <a:pt x="163" y="4"/>
                  </a:lnTo>
                  <a:lnTo>
                    <a:pt x="151" y="0"/>
                  </a:lnTo>
                  <a:lnTo>
                    <a:pt x="138" y="4"/>
                  </a:lnTo>
                  <a:lnTo>
                    <a:pt x="124" y="8"/>
                  </a:lnTo>
                  <a:lnTo>
                    <a:pt x="112" y="8"/>
                  </a:lnTo>
                  <a:lnTo>
                    <a:pt x="96" y="12"/>
                  </a:lnTo>
                  <a:lnTo>
                    <a:pt x="95" y="11"/>
                  </a:lnTo>
                  <a:lnTo>
                    <a:pt x="75" y="6"/>
                  </a:lnTo>
                  <a:lnTo>
                    <a:pt x="64" y="9"/>
                  </a:lnTo>
                  <a:lnTo>
                    <a:pt x="54" y="27"/>
                  </a:lnTo>
                  <a:lnTo>
                    <a:pt x="54" y="41"/>
                  </a:lnTo>
                  <a:lnTo>
                    <a:pt x="42" y="43"/>
                  </a:lnTo>
                  <a:lnTo>
                    <a:pt x="43" y="57"/>
                  </a:lnTo>
                  <a:lnTo>
                    <a:pt x="37" y="60"/>
                  </a:lnTo>
                  <a:lnTo>
                    <a:pt x="39" y="65"/>
                  </a:lnTo>
                  <a:lnTo>
                    <a:pt x="47" y="73"/>
                  </a:lnTo>
                  <a:lnTo>
                    <a:pt x="20" y="88"/>
                  </a:lnTo>
                  <a:lnTo>
                    <a:pt x="20" y="109"/>
                  </a:lnTo>
                  <a:lnTo>
                    <a:pt x="27" y="113"/>
                  </a:lnTo>
                  <a:lnTo>
                    <a:pt x="25" y="115"/>
                  </a:lnTo>
                  <a:lnTo>
                    <a:pt x="18" y="114"/>
                  </a:lnTo>
                  <a:lnTo>
                    <a:pt x="16" y="115"/>
                  </a:lnTo>
                  <a:lnTo>
                    <a:pt x="16" y="130"/>
                  </a:lnTo>
                  <a:lnTo>
                    <a:pt x="22" y="131"/>
                  </a:lnTo>
                  <a:lnTo>
                    <a:pt x="34" y="129"/>
                  </a:lnTo>
                  <a:lnTo>
                    <a:pt x="33" y="133"/>
                  </a:lnTo>
                  <a:lnTo>
                    <a:pt x="27" y="136"/>
                  </a:lnTo>
                  <a:lnTo>
                    <a:pt x="33" y="138"/>
                  </a:lnTo>
                  <a:lnTo>
                    <a:pt x="28" y="147"/>
                  </a:lnTo>
                  <a:lnTo>
                    <a:pt x="27" y="151"/>
                  </a:lnTo>
                  <a:lnTo>
                    <a:pt x="28" y="157"/>
                  </a:lnTo>
                  <a:lnTo>
                    <a:pt x="26" y="158"/>
                  </a:lnTo>
                  <a:lnTo>
                    <a:pt x="22" y="163"/>
                  </a:lnTo>
                  <a:lnTo>
                    <a:pt x="22" y="167"/>
                  </a:lnTo>
                  <a:lnTo>
                    <a:pt x="18" y="170"/>
                  </a:lnTo>
                  <a:lnTo>
                    <a:pt x="16" y="178"/>
                  </a:lnTo>
                  <a:lnTo>
                    <a:pt x="16" y="192"/>
                  </a:lnTo>
                  <a:lnTo>
                    <a:pt x="5" y="195"/>
                  </a:lnTo>
                  <a:lnTo>
                    <a:pt x="0" y="197"/>
                  </a:lnTo>
                  <a:lnTo>
                    <a:pt x="0" y="201"/>
                  </a:lnTo>
                  <a:lnTo>
                    <a:pt x="10" y="202"/>
                  </a:lnTo>
                  <a:lnTo>
                    <a:pt x="11" y="211"/>
                  </a:lnTo>
                  <a:lnTo>
                    <a:pt x="23" y="222"/>
                  </a:lnTo>
                  <a:lnTo>
                    <a:pt x="33" y="215"/>
                  </a:lnTo>
                  <a:lnTo>
                    <a:pt x="43" y="206"/>
                  </a:lnTo>
                  <a:lnTo>
                    <a:pt x="44" y="205"/>
                  </a:lnTo>
                  <a:lnTo>
                    <a:pt x="45" y="206"/>
                  </a:lnTo>
                  <a:lnTo>
                    <a:pt x="45" y="212"/>
                  </a:lnTo>
                  <a:lnTo>
                    <a:pt x="33" y="243"/>
                  </a:lnTo>
                  <a:lnTo>
                    <a:pt x="31" y="254"/>
                  </a:lnTo>
                  <a:lnTo>
                    <a:pt x="31" y="259"/>
                  </a:lnTo>
                  <a:lnTo>
                    <a:pt x="28" y="264"/>
                  </a:lnTo>
                  <a:lnTo>
                    <a:pt x="26" y="275"/>
                  </a:lnTo>
                  <a:lnTo>
                    <a:pt x="26" y="283"/>
                  </a:lnTo>
                  <a:lnTo>
                    <a:pt x="32" y="282"/>
                  </a:lnTo>
                  <a:lnTo>
                    <a:pt x="34" y="286"/>
                  </a:lnTo>
                  <a:lnTo>
                    <a:pt x="33" y="292"/>
                  </a:lnTo>
                  <a:lnTo>
                    <a:pt x="25" y="307"/>
                  </a:lnTo>
                  <a:lnTo>
                    <a:pt x="20" y="331"/>
                  </a:lnTo>
                  <a:lnTo>
                    <a:pt x="20" y="334"/>
                  </a:lnTo>
                  <a:lnTo>
                    <a:pt x="26" y="334"/>
                  </a:lnTo>
                  <a:lnTo>
                    <a:pt x="28" y="330"/>
                  </a:lnTo>
                  <a:lnTo>
                    <a:pt x="32" y="318"/>
                  </a:lnTo>
                  <a:lnTo>
                    <a:pt x="43" y="291"/>
                  </a:lnTo>
                  <a:lnTo>
                    <a:pt x="42" y="277"/>
                  </a:lnTo>
                  <a:lnTo>
                    <a:pt x="39" y="270"/>
                  </a:lnTo>
                  <a:lnTo>
                    <a:pt x="38" y="266"/>
                  </a:lnTo>
                  <a:lnTo>
                    <a:pt x="54" y="248"/>
                  </a:lnTo>
                  <a:lnTo>
                    <a:pt x="54" y="254"/>
                  </a:lnTo>
                  <a:lnTo>
                    <a:pt x="47" y="271"/>
                  </a:lnTo>
                  <a:lnTo>
                    <a:pt x="47" y="282"/>
                  </a:lnTo>
                  <a:lnTo>
                    <a:pt x="49" y="278"/>
                  </a:lnTo>
                  <a:lnTo>
                    <a:pt x="52" y="277"/>
                  </a:lnTo>
                  <a:lnTo>
                    <a:pt x="53" y="273"/>
                  </a:lnTo>
                  <a:lnTo>
                    <a:pt x="55" y="271"/>
                  </a:lnTo>
                  <a:lnTo>
                    <a:pt x="61" y="276"/>
                  </a:lnTo>
                  <a:lnTo>
                    <a:pt x="64" y="275"/>
                  </a:lnTo>
                  <a:lnTo>
                    <a:pt x="64" y="261"/>
                  </a:lnTo>
                  <a:lnTo>
                    <a:pt x="72" y="266"/>
                  </a:lnTo>
                  <a:lnTo>
                    <a:pt x="79" y="272"/>
                  </a:lnTo>
                  <a:lnTo>
                    <a:pt x="74" y="273"/>
                  </a:lnTo>
                  <a:lnTo>
                    <a:pt x="71" y="278"/>
                  </a:lnTo>
                  <a:lnTo>
                    <a:pt x="69" y="283"/>
                  </a:lnTo>
                  <a:lnTo>
                    <a:pt x="68" y="298"/>
                  </a:lnTo>
                  <a:lnTo>
                    <a:pt x="71" y="303"/>
                  </a:lnTo>
                  <a:lnTo>
                    <a:pt x="77" y="308"/>
                  </a:lnTo>
                  <a:lnTo>
                    <a:pt x="79" y="319"/>
                  </a:lnTo>
                  <a:lnTo>
                    <a:pt x="74" y="328"/>
                  </a:lnTo>
                  <a:lnTo>
                    <a:pt x="69" y="341"/>
                  </a:lnTo>
                  <a:lnTo>
                    <a:pt x="61" y="355"/>
                  </a:lnTo>
                  <a:lnTo>
                    <a:pt x="59" y="363"/>
                  </a:lnTo>
                  <a:lnTo>
                    <a:pt x="60" y="372"/>
                  </a:lnTo>
                  <a:lnTo>
                    <a:pt x="54" y="367"/>
                  </a:lnTo>
                  <a:lnTo>
                    <a:pt x="52" y="372"/>
                  </a:lnTo>
                  <a:lnTo>
                    <a:pt x="59" y="395"/>
                  </a:lnTo>
                  <a:lnTo>
                    <a:pt x="64" y="399"/>
                  </a:lnTo>
                  <a:lnTo>
                    <a:pt x="66" y="398"/>
                  </a:lnTo>
                  <a:lnTo>
                    <a:pt x="65" y="384"/>
                  </a:lnTo>
                  <a:lnTo>
                    <a:pt x="66" y="380"/>
                  </a:lnTo>
                  <a:lnTo>
                    <a:pt x="70" y="379"/>
                  </a:lnTo>
                  <a:lnTo>
                    <a:pt x="87" y="391"/>
                  </a:lnTo>
                  <a:lnTo>
                    <a:pt x="92" y="394"/>
                  </a:lnTo>
                  <a:lnTo>
                    <a:pt x="95" y="388"/>
                  </a:lnTo>
                  <a:lnTo>
                    <a:pt x="95" y="380"/>
                  </a:lnTo>
                  <a:lnTo>
                    <a:pt x="119" y="383"/>
                  </a:lnTo>
                  <a:lnTo>
                    <a:pt x="135" y="374"/>
                  </a:lnTo>
                  <a:lnTo>
                    <a:pt x="136" y="372"/>
                  </a:lnTo>
                  <a:lnTo>
                    <a:pt x="144" y="368"/>
                  </a:lnTo>
                  <a:lnTo>
                    <a:pt x="165" y="371"/>
                  </a:lnTo>
                  <a:lnTo>
                    <a:pt x="162" y="373"/>
                  </a:lnTo>
                  <a:lnTo>
                    <a:pt x="158" y="373"/>
                  </a:lnTo>
                  <a:lnTo>
                    <a:pt x="150" y="380"/>
                  </a:lnTo>
                  <a:lnTo>
                    <a:pt x="138" y="406"/>
                  </a:lnTo>
                  <a:lnTo>
                    <a:pt x="135" y="413"/>
                  </a:lnTo>
                  <a:lnTo>
                    <a:pt x="138" y="421"/>
                  </a:lnTo>
                  <a:lnTo>
                    <a:pt x="145" y="431"/>
                  </a:lnTo>
                  <a:lnTo>
                    <a:pt x="149" y="438"/>
                  </a:lnTo>
                  <a:lnTo>
                    <a:pt x="150" y="439"/>
                  </a:lnTo>
                  <a:lnTo>
                    <a:pt x="151" y="437"/>
                  </a:lnTo>
                  <a:lnTo>
                    <a:pt x="158" y="449"/>
                  </a:lnTo>
                  <a:lnTo>
                    <a:pt x="172" y="444"/>
                  </a:lnTo>
                  <a:lnTo>
                    <a:pt x="181" y="437"/>
                  </a:lnTo>
                  <a:lnTo>
                    <a:pt x="184" y="438"/>
                  </a:lnTo>
                  <a:lnTo>
                    <a:pt x="181" y="444"/>
                  </a:lnTo>
                  <a:lnTo>
                    <a:pt x="179" y="461"/>
                  </a:lnTo>
                  <a:lnTo>
                    <a:pt x="174" y="468"/>
                  </a:lnTo>
                  <a:lnTo>
                    <a:pt x="169" y="479"/>
                  </a:lnTo>
                  <a:lnTo>
                    <a:pt x="179" y="481"/>
                  </a:lnTo>
                  <a:lnTo>
                    <a:pt x="174" y="490"/>
                  </a:lnTo>
                  <a:lnTo>
                    <a:pt x="168" y="506"/>
                  </a:lnTo>
                  <a:lnTo>
                    <a:pt x="172" y="509"/>
                  </a:lnTo>
                  <a:lnTo>
                    <a:pt x="177" y="513"/>
                  </a:lnTo>
                  <a:lnTo>
                    <a:pt x="173" y="514"/>
                  </a:lnTo>
                  <a:lnTo>
                    <a:pt x="168" y="523"/>
                  </a:lnTo>
                  <a:lnTo>
                    <a:pt x="128" y="522"/>
                  </a:lnTo>
                  <a:lnTo>
                    <a:pt x="115" y="529"/>
                  </a:lnTo>
                  <a:lnTo>
                    <a:pt x="102" y="540"/>
                  </a:lnTo>
                  <a:lnTo>
                    <a:pt x="79" y="565"/>
                  </a:lnTo>
                  <a:lnTo>
                    <a:pt x="84" y="568"/>
                  </a:lnTo>
                  <a:lnTo>
                    <a:pt x="98" y="558"/>
                  </a:lnTo>
                  <a:lnTo>
                    <a:pt x="109" y="556"/>
                  </a:lnTo>
                  <a:lnTo>
                    <a:pt x="111" y="565"/>
                  </a:lnTo>
                  <a:lnTo>
                    <a:pt x="112" y="585"/>
                  </a:lnTo>
                  <a:lnTo>
                    <a:pt x="113" y="589"/>
                  </a:lnTo>
                  <a:lnTo>
                    <a:pt x="119" y="593"/>
                  </a:lnTo>
                  <a:lnTo>
                    <a:pt x="108" y="615"/>
                  </a:lnTo>
                  <a:lnTo>
                    <a:pt x="79" y="636"/>
                  </a:lnTo>
                  <a:lnTo>
                    <a:pt x="48" y="652"/>
                  </a:lnTo>
                  <a:lnTo>
                    <a:pt x="50" y="654"/>
                  </a:lnTo>
                  <a:lnTo>
                    <a:pt x="52" y="660"/>
                  </a:lnTo>
                  <a:lnTo>
                    <a:pt x="56" y="671"/>
                  </a:lnTo>
                  <a:lnTo>
                    <a:pt x="59" y="674"/>
                  </a:lnTo>
                  <a:lnTo>
                    <a:pt x="65" y="675"/>
                  </a:lnTo>
                  <a:lnTo>
                    <a:pt x="72" y="671"/>
                  </a:lnTo>
                  <a:lnTo>
                    <a:pt x="82" y="663"/>
                  </a:lnTo>
                  <a:lnTo>
                    <a:pt x="91" y="659"/>
                  </a:lnTo>
                  <a:lnTo>
                    <a:pt x="95" y="660"/>
                  </a:lnTo>
                  <a:lnTo>
                    <a:pt x="97" y="674"/>
                  </a:lnTo>
                  <a:lnTo>
                    <a:pt x="101" y="678"/>
                  </a:lnTo>
                  <a:lnTo>
                    <a:pt x="113" y="678"/>
                  </a:lnTo>
                  <a:lnTo>
                    <a:pt x="120" y="671"/>
                  </a:lnTo>
                  <a:lnTo>
                    <a:pt x="123" y="670"/>
                  </a:lnTo>
                  <a:lnTo>
                    <a:pt x="127" y="673"/>
                  </a:lnTo>
                  <a:lnTo>
                    <a:pt x="141" y="692"/>
                  </a:lnTo>
                  <a:lnTo>
                    <a:pt x="147" y="694"/>
                  </a:lnTo>
                  <a:lnTo>
                    <a:pt x="156" y="694"/>
                  </a:lnTo>
                  <a:lnTo>
                    <a:pt x="162" y="689"/>
                  </a:lnTo>
                  <a:lnTo>
                    <a:pt x="166" y="682"/>
                  </a:lnTo>
                  <a:lnTo>
                    <a:pt x="179" y="675"/>
                  </a:lnTo>
                  <a:lnTo>
                    <a:pt x="194" y="663"/>
                  </a:lnTo>
                  <a:lnTo>
                    <a:pt x="195" y="670"/>
                  </a:lnTo>
                  <a:lnTo>
                    <a:pt x="190" y="678"/>
                  </a:lnTo>
                  <a:lnTo>
                    <a:pt x="174" y="697"/>
                  </a:lnTo>
                  <a:lnTo>
                    <a:pt x="172" y="705"/>
                  </a:lnTo>
                  <a:lnTo>
                    <a:pt x="168" y="708"/>
                  </a:lnTo>
                  <a:lnTo>
                    <a:pt x="156" y="711"/>
                  </a:lnTo>
                  <a:lnTo>
                    <a:pt x="124" y="711"/>
                  </a:lnTo>
                  <a:lnTo>
                    <a:pt x="109" y="713"/>
                  </a:lnTo>
                  <a:lnTo>
                    <a:pt x="104" y="724"/>
                  </a:lnTo>
                  <a:lnTo>
                    <a:pt x="95" y="730"/>
                  </a:lnTo>
                  <a:lnTo>
                    <a:pt x="88" y="745"/>
                  </a:lnTo>
                  <a:lnTo>
                    <a:pt x="47" y="791"/>
                  </a:lnTo>
                  <a:lnTo>
                    <a:pt x="31" y="800"/>
                  </a:lnTo>
                  <a:lnTo>
                    <a:pt x="28" y="809"/>
                  </a:lnTo>
                  <a:lnTo>
                    <a:pt x="28" y="813"/>
                  </a:lnTo>
                  <a:lnTo>
                    <a:pt x="31" y="807"/>
                  </a:lnTo>
                  <a:lnTo>
                    <a:pt x="34" y="804"/>
                  </a:lnTo>
                  <a:lnTo>
                    <a:pt x="45" y="810"/>
                  </a:lnTo>
                  <a:lnTo>
                    <a:pt x="50" y="809"/>
                  </a:lnTo>
                  <a:lnTo>
                    <a:pt x="54" y="814"/>
                  </a:lnTo>
                  <a:lnTo>
                    <a:pt x="58" y="809"/>
                  </a:lnTo>
                  <a:lnTo>
                    <a:pt x="60" y="800"/>
                  </a:lnTo>
                  <a:lnTo>
                    <a:pt x="71" y="796"/>
                  </a:lnTo>
                  <a:lnTo>
                    <a:pt x="77" y="784"/>
                  </a:lnTo>
                  <a:lnTo>
                    <a:pt x="107" y="783"/>
                  </a:lnTo>
                  <a:lnTo>
                    <a:pt x="127" y="791"/>
                  </a:lnTo>
                  <a:lnTo>
                    <a:pt x="134" y="791"/>
                  </a:lnTo>
                  <a:lnTo>
                    <a:pt x="141" y="782"/>
                  </a:lnTo>
                  <a:lnTo>
                    <a:pt x="145" y="760"/>
                  </a:lnTo>
                  <a:lnTo>
                    <a:pt x="149" y="759"/>
                  </a:lnTo>
                  <a:lnTo>
                    <a:pt x="156" y="759"/>
                  </a:lnTo>
                  <a:lnTo>
                    <a:pt x="166" y="754"/>
                  </a:lnTo>
                  <a:lnTo>
                    <a:pt x="182" y="750"/>
                  </a:lnTo>
                  <a:lnTo>
                    <a:pt x="199" y="767"/>
                  </a:ln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 sz="1950" dirty="0">
                <a:latin typeface="Raleway Light"/>
              </a:endParaRPr>
            </a:p>
          </p:txBody>
        </p:sp>
        <p:sp>
          <p:nvSpPr>
            <p:cNvPr id="249" name="Freeform 194">
              <a:extLst>
                <a:ext uri="{FF2B5EF4-FFF2-40B4-BE49-F238E27FC236}">
                  <a16:creationId xmlns:a16="http://schemas.microsoft.com/office/drawing/2014/main" id="{2F31F0F8-1B0B-5F08-B854-E5D331296D82}"/>
                </a:ext>
              </a:extLst>
            </p:cNvPr>
            <p:cNvSpPr>
              <a:spLocks noChangeAspect="1"/>
            </p:cNvSpPr>
            <p:nvPr/>
          </p:nvSpPr>
          <p:spPr bwMode="gray">
            <a:xfrm>
              <a:off x="5533243" y="2908091"/>
              <a:ext cx="76336" cy="61416"/>
            </a:xfrm>
            <a:custGeom>
              <a:avLst/>
              <a:gdLst/>
              <a:ahLst/>
              <a:cxnLst>
                <a:cxn ang="0">
                  <a:pos x="28" y="36"/>
                </a:cxn>
                <a:cxn ang="0">
                  <a:pos x="27" y="48"/>
                </a:cxn>
                <a:cxn ang="0">
                  <a:pos x="21" y="58"/>
                </a:cxn>
                <a:cxn ang="0">
                  <a:pos x="11" y="59"/>
                </a:cxn>
                <a:cxn ang="0">
                  <a:pos x="11" y="72"/>
                </a:cxn>
                <a:cxn ang="0">
                  <a:pos x="0" y="80"/>
                </a:cxn>
                <a:cxn ang="0">
                  <a:pos x="16" y="91"/>
                </a:cxn>
                <a:cxn ang="0">
                  <a:pos x="23" y="110"/>
                </a:cxn>
                <a:cxn ang="0">
                  <a:pos x="34" y="115"/>
                </a:cxn>
                <a:cxn ang="0">
                  <a:pos x="47" y="104"/>
                </a:cxn>
                <a:cxn ang="0">
                  <a:pos x="53" y="93"/>
                </a:cxn>
                <a:cxn ang="0">
                  <a:pos x="82" y="85"/>
                </a:cxn>
                <a:cxn ang="0">
                  <a:pos x="97" y="99"/>
                </a:cxn>
                <a:cxn ang="0">
                  <a:pos x="98" y="106"/>
                </a:cxn>
                <a:cxn ang="0">
                  <a:pos x="98" y="121"/>
                </a:cxn>
                <a:cxn ang="0">
                  <a:pos x="101" y="126"/>
                </a:cxn>
                <a:cxn ang="0">
                  <a:pos x="103" y="126"/>
                </a:cxn>
                <a:cxn ang="0">
                  <a:pos x="117" y="117"/>
                </a:cxn>
                <a:cxn ang="0">
                  <a:pos x="119" y="107"/>
                </a:cxn>
                <a:cxn ang="0">
                  <a:pos x="132" y="105"/>
                </a:cxn>
                <a:cxn ang="0">
                  <a:pos x="138" y="97"/>
                </a:cxn>
                <a:cxn ang="0">
                  <a:pos x="132" y="85"/>
                </a:cxn>
                <a:cxn ang="0">
                  <a:pos x="130" y="78"/>
                </a:cxn>
                <a:cxn ang="0">
                  <a:pos x="138" y="90"/>
                </a:cxn>
                <a:cxn ang="0">
                  <a:pos x="140" y="79"/>
                </a:cxn>
                <a:cxn ang="0">
                  <a:pos x="135" y="68"/>
                </a:cxn>
                <a:cxn ang="0">
                  <a:pos x="130" y="66"/>
                </a:cxn>
                <a:cxn ang="0">
                  <a:pos x="116" y="68"/>
                </a:cxn>
                <a:cxn ang="0">
                  <a:pos x="122" y="57"/>
                </a:cxn>
                <a:cxn ang="0">
                  <a:pos x="120" y="39"/>
                </a:cxn>
                <a:cxn ang="0">
                  <a:pos x="112" y="27"/>
                </a:cxn>
                <a:cxn ang="0">
                  <a:pos x="106" y="16"/>
                </a:cxn>
                <a:cxn ang="0">
                  <a:pos x="89" y="10"/>
                </a:cxn>
                <a:cxn ang="0">
                  <a:pos x="64" y="18"/>
                </a:cxn>
                <a:cxn ang="0">
                  <a:pos x="58" y="24"/>
                </a:cxn>
                <a:cxn ang="0">
                  <a:pos x="50" y="27"/>
                </a:cxn>
                <a:cxn ang="0">
                  <a:pos x="48" y="24"/>
                </a:cxn>
                <a:cxn ang="0">
                  <a:pos x="59" y="10"/>
                </a:cxn>
                <a:cxn ang="0">
                  <a:pos x="57" y="7"/>
                </a:cxn>
                <a:cxn ang="0">
                  <a:pos x="48" y="2"/>
                </a:cxn>
                <a:cxn ang="0">
                  <a:pos x="39" y="0"/>
                </a:cxn>
                <a:cxn ang="0">
                  <a:pos x="38" y="5"/>
                </a:cxn>
                <a:cxn ang="0">
                  <a:pos x="36" y="8"/>
                </a:cxn>
                <a:cxn ang="0">
                  <a:pos x="33" y="14"/>
                </a:cxn>
                <a:cxn ang="0">
                  <a:pos x="34" y="20"/>
                </a:cxn>
                <a:cxn ang="0">
                  <a:pos x="34" y="27"/>
                </a:cxn>
                <a:cxn ang="0">
                  <a:pos x="33" y="34"/>
                </a:cxn>
                <a:cxn ang="0">
                  <a:pos x="28" y="36"/>
                </a:cxn>
              </a:cxnLst>
              <a:rect l="0" t="0" r="r" b="b"/>
              <a:pathLst>
                <a:path w="140" h="126">
                  <a:moveTo>
                    <a:pt x="28" y="36"/>
                  </a:moveTo>
                  <a:lnTo>
                    <a:pt x="27" y="48"/>
                  </a:lnTo>
                  <a:lnTo>
                    <a:pt x="21" y="58"/>
                  </a:lnTo>
                  <a:lnTo>
                    <a:pt x="11" y="59"/>
                  </a:lnTo>
                  <a:lnTo>
                    <a:pt x="11" y="72"/>
                  </a:lnTo>
                  <a:lnTo>
                    <a:pt x="0" y="80"/>
                  </a:lnTo>
                  <a:lnTo>
                    <a:pt x="16" y="91"/>
                  </a:lnTo>
                  <a:lnTo>
                    <a:pt x="23" y="110"/>
                  </a:lnTo>
                  <a:lnTo>
                    <a:pt x="34" y="115"/>
                  </a:lnTo>
                  <a:lnTo>
                    <a:pt x="47" y="104"/>
                  </a:lnTo>
                  <a:lnTo>
                    <a:pt x="53" y="93"/>
                  </a:lnTo>
                  <a:lnTo>
                    <a:pt x="82" y="85"/>
                  </a:lnTo>
                  <a:lnTo>
                    <a:pt x="97" y="99"/>
                  </a:lnTo>
                  <a:lnTo>
                    <a:pt x="98" y="106"/>
                  </a:lnTo>
                  <a:lnTo>
                    <a:pt x="98" y="121"/>
                  </a:lnTo>
                  <a:lnTo>
                    <a:pt x="101" y="126"/>
                  </a:lnTo>
                  <a:lnTo>
                    <a:pt x="103" y="126"/>
                  </a:lnTo>
                  <a:lnTo>
                    <a:pt x="117" y="117"/>
                  </a:lnTo>
                  <a:lnTo>
                    <a:pt x="119" y="107"/>
                  </a:lnTo>
                  <a:lnTo>
                    <a:pt x="132" y="105"/>
                  </a:lnTo>
                  <a:lnTo>
                    <a:pt x="138" y="97"/>
                  </a:lnTo>
                  <a:lnTo>
                    <a:pt x="132" y="85"/>
                  </a:lnTo>
                  <a:lnTo>
                    <a:pt x="130" y="78"/>
                  </a:lnTo>
                  <a:lnTo>
                    <a:pt x="138" y="90"/>
                  </a:lnTo>
                  <a:lnTo>
                    <a:pt x="140" y="79"/>
                  </a:lnTo>
                  <a:lnTo>
                    <a:pt x="135" y="68"/>
                  </a:lnTo>
                  <a:lnTo>
                    <a:pt x="130" y="66"/>
                  </a:lnTo>
                  <a:lnTo>
                    <a:pt x="116" y="68"/>
                  </a:lnTo>
                  <a:lnTo>
                    <a:pt x="122" y="57"/>
                  </a:lnTo>
                  <a:lnTo>
                    <a:pt x="120" y="39"/>
                  </a:lnTo>
                  <a:lnTo>
                    <a:pt x="112" y="27"/>
                  </a:lnTo>
                  <a:lnTo>
                    <a:pt x="106" y="16"/>
                  </a:lnTo>
                  <a:lnTo>
                    <a:pt x="89" y="10"/>
                  </a:lnTo>
                  <a:lnTo>
                    <a:pt x="64" y="18"/>
                  </a:lnTo>
                  <a:lnTo>
                    <a:pt x="58" y="24"/>
                  </a:lnTo>
                  <a:lnTo>
                    <a:pt x="50" y="27"/>
                  </a:lnTo>
                  <a:lnTo>
                    <a:pt x="48" y="24"/>
                  </a:lnTo>
                  <a:lnTo>
                    <a:pt x="59" y="10"/>
                  </a:lnTo>
                  <a:lnTo>
                    <a:pt x="57" y="7"/>
                  </a:lnTo>
                  <a:lnTo>
                    <a:pt x="48" y="2"/>
                  </a:lnTo>
                  <a:lnTo>
                    <a:pt x="39" y="0"/>
                  </a:lnTo>
                  <a:lnTo>
                    <a:pt x="38" y="5"/>
                  </a:lnTo>
                  <a:lnTo>
                    <a:pt x="36" y="8"/>
                  </a:lnTo>
                  <a:lnTo>
                    <a:pt x="33" y="14"/>
                  </a:lnTo>
                  <a:lnTo>
                    <a:pt x="34" y="20"/>
                  </a:lnTo>
                  <a:lnTo>
                    <a:pt x="34" y="27"/>
                  </a:lnTo>
                  <a:lnTo>
                    <a:pt x="33" y="34"/>
                  </a:lnTo>
                  <a:lnTo>
                    <a:pt x="28" y="36"/>
                  </a:ln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 sz="1950" dirty="0">
                <a:latin typeface="Raleway Light"/>
              </a:endParaRPr>
            </a:p>
          </p:txBody>
        </p:sp>
        <p:sp>
          <p:nvSpPr>
            <p:cNvPr id="250" name="Freeform 195">
              <a:extLst>
                <a:ext uri="{FF2B5EF4-FFF2-40B4-BE49-F238E27FC236}">
                  <a16:creationId xmlns:a16="http://schemas.microsoft.com/office/drawing/2014/main" id="{95063772-7DF0-84B3-B594-C1730D176A98}"/>
                </a:ext>
              </a:extLst>
            </p:cNvPr>
            <p:cNvSpPr>
              <a:spLocks noChangeAspect="1"/>
            </p:cNvSpPr>
            <p:nvPr/>
          </p:nvSpPr>
          <p:spPr bwMode="gray">
            <a:xfrm>
              <a:off x="5465085" y="2913005"/>
              <a:ext cx="128135" cy="169511"/>
            </a:xfrm>
            <a:custGeom>
              <a:avLst/>
              <a:gdLst/>
              <a:ahLst/>
              <a:cxnLst>
                <a:cxn ang="0">
                  <a:pos x="223" y="97"/>
                </a:cxn>
                <a:cxn ang="0">
                  <a:pos x="178" y="84"/>
                </a:cxn>
                <a:cxn ang="0">
                  <a:pos x="148" y="100"/>
                </a:cxn>
                <a:cxn ang="0">
                  <a:pos x="136" y="63"/>
                </a:cxn>
                <a:cxn ang="0">
                  <a:pos x="152" y="39"/>
                </a:cxn>
                <a:cxn ang="0">
                  <a:pos x="152" y="2"/>
                </a:cxn>
                <a:cxn ang="0">
                  <a:pos x="135" y="6"/>
                </a:cxn>
                <a:cxn ang="0">
                  <a:pos x="113" y="18"/>
                </a:cxn>
                <a:cxn ang="0">
                  <a:pos x="108" y="34"/>
                </a:cxn>
                <a:cxn ang="0">
                  <a:pos x="88" y="53"/>
                </a:cxn>
                <a:cxn ang="0">
                  <a:pos x="104" y="60"/>
                </a:cxn>
                <a:cxn ang="0">
                  <a:pos x="120" y="63"/>
                </a:cxn>
                <a:cxn ang="0">
                  <a:pos x="99" y="87"/>
                </a:cxn>
                <a:cxn ang="0">
                  <a:pos x="65" y="97"/>
                </a:cxn>
                <a:cxn ang="0">
                  <a:pos x="31" y="96"/>
                </a:cxn>
                <a:cxn ang="0">
                  <a:pos x="23" y="118"/>
                </a:cxn>
                <a:cxn ang="0">
                  <a:pos x="43" y="130"/>
                </a:cxn>
                <a:cxn ang="0">
                  <a:pos x="24" y="154"/>
                </a:cxn>
                <a:cxn ang="0">
                  <a:pos x="23" y="173"/>
                </a:cxn>
                <a:cxn ang="0">
                  <a:pos x="40" y="179"/>
                </a:cxn>
                <a:cxn ang="0">
                  <a:pos x="78" y="192"/>
                </a:cxn>
                <a:cxn ang="0">
                  <a:pos x="54" y="209"/>
                </a:cxn>
                <a:cxn ang="0">
                  <a:pos x="32" y="248"/>
                </a:cxn>
                <a:cxn ang="0">
                  <a:pos x="81" y="238"/>
                </a:cxn>
                <a:cxn ang="0">
                  <a:pos x="56" y="249"/>
                </a:cxn>
                <a:cxn ang="0">
                  <a:pos x="29" y="274"/>
                </a:cxn>
                <a:cxn ang="0">
                  <a:pos x="15" y="279"/>
                </a:cxn>
                <a:cxn ang="0">
                  <a:pos x="0" y="291"/>
                </a:cxn>
                <a:cxn ang="0">
                  <a:pos x="13" y="299"/>
                </a:cxn>
                <a:cxn ang="0">
                  <a:pos x="11" y="314"/>
                </a:cxn>
                <a:cxn ang="0">
                  <a:pos x="38" y="312"/>
                </a:cxn>
                <a:cxn ang="0">
                  <a:pos x="16" y="334"/>
                </a:cxn>
                <a:cxn ang="0">
                  <a:pos x="48" y="328"/>
                </a:cxn>
                <a:cxn ang="0">
                  <a:pos x="33" y="338"/>
                </a:cxn>
                <a:cxn ang="0">
                  <a:pos x="44" y="340"/>
                </a:cxn>
                <a:cxn ang="0">
                  <a:pos x="60" y="343"/>
                </a:cxn>
                <a:cxn ang="0">
                  <a:pos x="102" y="329"/>
                </a:cxn>
                <a:cxn ang="0">
                  <a:pos x="109" y="308"/>
                </a:cxn>
                <a:cxn ang="0">
                  <a:pos x="119" y="317"/>
                </a:cxn>
                <a:cxn ang="0">
                  <a:pos x="145" y="306"/>
                </a:cxn>
                <a:cxn ang="0">
                  <a:pos x="153" y="291"/>
                </a:cxn>
                <a:cxn ang="0">
                  <a:pos x="201" y="281"/>
                </a:cxn>
                <a:cxn ang="0">
                  <a:pos x="218" y="278"/>
                </a:cxn>
                <a:cxn ang="0">
                  <a:pos x="225" y="236"/>
                </a:cxn>
                <a:cxn ang="0">
                  <a:pos x="231" y="197"/>
                </a:cxn>
                <a:cxn ang="0">
                  <a:pos x="233" y="160"/>
                </a:cxn>
                <a:cxn ang="0">
                  <a:pos x="226" y="117"/>
                </a:cxn>
              </a:cxnLst>
              <a:rect l="0" t="0" r="r" b="b"/>
              <a:pathLst>
                <a:path w="233" h="345">
                  <a:moveTo>
                    <a:pt x="226" y="117"/>
                  </a:moveTo>
                  <a:lnTo>
                    <a:pt x="223" y="112"/>
                  </a:lnTo>
                  <a:lnTo>
                    <a:pt x="223" y="97"/>
                  </a:lnTo>
                  <a:lnTo>
                    <a:pt x="222" y="90"/>
                  </a:lnTo>
                  <a:lnTo>
                    <a:pt x="207" y="76"/>
                  </a:lnTo>
                  <a:lnTo>
                    <a:pt x="178" y="84"/>
                  </a:lnTo>
                  <a:lnTo>
                    <a:pt x="172" y="95"/>
                  </a:lnTo>
                  <a:lnTo>
                    <a:pt x="159" y="106"/>
                  </a:lnTo>
                  <a:lnTo>
                    <a:pt x="148" y="100"/>
                  </a:lnTo>
                  <a:lnTo>
                    <a:pt x="141" y="82"/>
                  </a:lnTo>
                  <a:lnTo>
                    <a:pt x="125" y="71"/>
                  </a:lnTo>
                  <a:lnTo>
                    <a:pt x="136" y="63"/>
                  </a:lnTo>
                  <a:lnTo>
                    <a:pt x="136" y="50"/>
                  </a:lnTo>
                  <a:lnTo>
                    <a:pt x="146" y="49"/>
                  </a:lnTo>
                  <a:lnTo>
                    <a:pt x="152" y="39"/>
                  </a:lnTo>
                  <a:lnTo>
                    <a:pt x="153" y="27"/>
                  </a:lnTo>
                  <a:lnTo>
                    <a:pt x="155" y="22"/>
                  </a:lnTo>
                  <a:lnTo>
                    <a:pt x="152" y="2"/>
                  </a:lnTo>
                  <a:lnTo>
                    <a:pt x="151" y="0"/>
                  </a:lnTo>
                  <a:lnTo>
                    <a:pt x="145" y="1"/>
                  </a:lnTo>
                  <a:lnTo>
                    <a:pt x="135" y="6"/>
                  </a:lnTo>
                  <a:lnTo>
                    <a:pt x="131" y="4"/>
                  </a:lnTo>
                  <a:lnTo>
                    <a:pt x="121" y="11"/>
                  </a:lnTo>
                  <a:lnTo>
                    <a:pt x="113" y="18"/>
                  </a:lnTo>
                  <a:lnTo>
                    <a:pt x="108" y="20"/>
                  </a:lnTo>
                  <a:lnTo>
                    <a:pt x="105" y="30"/>
                  </a:lnTo>
                  <a:lnTo>
                    <a:pt x="108" y="34"/>
                  </a:lnTo>
                  <a:lnTo>
                    <a:pt x="107" y="37"/>
                  </a:lnTo>
                  <a:lnTo>
                    <a:pt x="99" y="45"/>
                  </a:lnTo>
                  <a:lnTo>
                    <a:pt x="88" y="53"/>
                  </a:lnTo>
                  <a:lnTo>
                    <a:pt x="91" y="59"/>
                  </a:lnTo>
                  <a:lnTo>
                    <a:pt x="99" y="59"/>
                  </a:lnTo>
                  <a:lnTo>
                    <a:pt x="104" y="60"/>
                  </a:lnTo>
                  <a:lnTo>
                    <a:pt x="110" y="59"/>
                  </a:lnTo>
                  <a:lnTo>
                    <a:pt x="119" y="59"/>
                  </a:lnTo>
                  <a:lnTo>
                    <a:pt x="120" y="63"/>
                  </a:lnTo>
                  <a:lnTo>
                    <a:pt x="117" y="71"/>
                  </a:lnTo>
                  <a:lnTo>
                    <a:pt x="98" y="84"/>
                  </a:lnTo>
                  <a:lnTo>
                    <a:pt x="99" y="87"/>
                  </a:lnTo>
                  <a:lnTo>
                    <a:pt x="98" y="95"/>
                  </a:lnTo>
                  <a:lnTo>
                    <a:pt x="83" y="93"/>
                  </a:lnTo>
                  <a:lnTo>
                    <a:pt x="65" y="97"/>
                  </a:lnTo>
                  <a:lnTo>
                    <a:pt x="61" y="90"/>
                  </a:lnTo>
                  <a:lnTo>
                    <a:pt x="37" y="87"/>
                  </a:lnTo>
                  <a:lnTo>
                    <a:pt x="31" y="96"/>
                  </a:lnTo>
                  <a:lnTo>
                    <a:pt x="26" y="104"/>
                  </a:lnTo>
                  <a:lnTo>
                    <a:pt x="29" y="120"/>
                  </a:lnTo>
                  <a:lnTo>
                    <a:pt x="23" y="118"/>
                  </a:lnTo>
                  <a:lnTo>
                    <a:pt x="15" y="119"/>
                  </a:lnTo>
                  <a:lnTo>
                    <a:pt x="21" y="128"/>
                  </a:lnTo>
                  <a:lnTo>
                    <a:pt x="43" y="130"/>
                  </a:lnTo>
                  <a:lnTo>
                    <a:pt x="44" y="136"/>
                  </a:lnTo>
                  <a:lnTo>
                    <a:pt x="28" y="146"/>
                  </a:lnTo>
                  <a:lnTo>
                    <a:pt x="24" y="154"/>
                  </a:lnTo>
                  <a:lnTo>
                    <a:pt x="17" y="158"/>
                  </a:lnTo>
                  <a:lnTo>
                    <a:pt x="17" y="166"/>
                  </a:lnTo>
                  <a:lnTo>
                    <a:pt x="23" y="173"/>
                  </a:lnTo>
                  <a:lnTo>
                    <a:pt x="28" y="174"/>
                  </a:lnTo>
                  <a:lnTo>
                    <a:pt x="28" y="179"/>
                  </a:lnTo>
                  <a:lnTo>
                    <a:pt x="40" y="179"/>
                  </a:lnTo>
                  <a:lnTo>
                    <a:pt x="43" y="186"/>
                  </a:lnTo>
                  <a:lnTo>
                    <a:pt x="75" y="187"/>
                  </a:lnTo>
                  <a:lnTo>
                    <a:pt x="78" y="192"/>
                  </a:lnTo>
                  <a:lnTo>
                    <a:pt x="74" y="197"/>
                  </a:lnTo>
                  <a:lnTo>
                    <a:pt x="61" y="201"/>
                  </a:lnTo>
                  <a:lnTo>
                    <a:pt x="54" y="209"/>
                  </a:lnTo>
                  <a:lnTo>
                    <a:pt x="53" y="224"/>
                  </a:lnTo>
                  <a:lnTo>
                    <a:pt x="48" y="233"/>
                  </a:lnTo>
                  <a:lnTo>
                    <a:pt x="32" y="248"/>
                  </a:lnTo>
                  <a:lnTo>
                    <a:pt x="65" y="243"/>
                  </a:lnTo>
                  <a:lnTo>
                    <a:pt x="81" y="227"/>
                  </a:lnTo>
                  <a:lnTo>
                    <a:pt x="81" y="238"/>
                  </a:lnTo>
                  <a:lnTo>
                    <a:pt x="89" y="240"/>
                  </a:lnTo>
                  <a:lnTo>
                    <a:pt x="91" y="241"/>
                  </a:lnTo>
                  <a:lnTo>
                    <a:pt x="56" y="249"/>
                  </a:lnTo>
                  <a:lnTo>
                    <a:pt x="42" y="251"/>
                  </a:lnTo>
                  <a:lnTo>
                    <a:pt x="31" y="268"/>
                  </a:lnTo>
                  <a:lnTo>
                    <a:pt x="29" y="274"/>
                  </a:lnTo>
                  <a:lnTo>
                    <a:pt x="27" y="278"/>
                  </a:lnTo>
                  <a:lnTo>
                    <a:pt x="21" y="276"/>
                  </a:lnTo>
                  <a:lnTo>
                    <a:pt x="15" y="279"/>
                  </a:lnTo>
                  <a:lnTo>
                    <a:pt x="8" y="278"/>
                  </a:lnTo>
                  <a:lnTo>
                    <a:pt x="2" y="283"/>
                  </a:lnTo>
                  <a:lnTo>
                    <a:pt x="0" y="291"/>
                  </a:lnTo>
                  <a:lnTo>
                    <a:pt x="24" y="289"/>
                  </a:lnTo>
                  <a:lnTo>
                    <a:pt x="26" y="294"/>
                  </a:lnTo>
                  <a:lnTo>
                    <a:pt x="13" y="299"/>
                  </a:lnTo>
                  <a:lnTo>
                    <a:pt x="5" y="308"/>
                  </a:lnTo>
                  <a:lnTo>
                    <a:pt x="3" y="314"/>
                  </a:lnTo>
                  <a:lnTo>
                    <a:pt x="11" y="314"/>
                  </a:lnTo>
                  <a:lnTo>
                    <a:pt x="13" y="319"/>
                  </a:lnTo>
                  <a:lnTo>
                    <a:pt x="16" y="319"/>
                  </a:lnTo>
                  <a:lnTo>
                    <a:pt x="38" y="312"/>
                  </a:lnTo>
                  <a:lnTo>
                    <a:pt x="38" y="318"/>
                  </a:lnTo>
                  <a:lnTo>
                    <a:pt x="29" y="323"/>
                  </a:lnTo>
                  <a:lnTo>
                    <a:pt x="16" y="334"/>
                  </a:lnTo>
                  <a:lnTo>
                    <a:pt x="19" y="334"/>
                  </a:lnTo>
                  <a:lnTo>
                    <a:pt x="45" y="326"/>
                  </a:lnTo>
                  <a:lnTo>
                    <a:pt x="48" y="328"/>
                  </a:lnTo>
                  <a:lnTo>
                    <a:pt x="45" y="334"/>
                  </a:lnTo>
                  <a:lnTo>
                    <a:pt x="39" y="334"/>
                  </a:lnTo>
                  <a:lnTo>
                    <a:pt x="33" y="338"/>
                  </a:lnTo>
                  <a:lnTo>
                    <a:pt x="34" y="340"/>
                  </a:lnTo>
                  <a:lnTo>
                    <a:pt x="34" y="345"/>
                  </a:lnTo>
                  <a:lnTo>
                    <a:pt x="44" y="340"/>
                  </a:lnTo>
                  <a:lnTo>
                    <a:pt x="51" y="339"/>
                  </a:lnTo>
                  <a:lnTo>
                    <a:pt x="55" y="341"/>
                  </a:lnTo>
                  <a:lnTo>
                    <a:pt x="60" y="343"/>
                  </a:lnTo>
                  <a:lnTo>
                    <a:pt x="67" y="338"/>
                  </a:lnTo>
                  <a:lnTo>
                    <a:pt x="74" y="338"/>
                  </a:lnTo>
                  <a:lnTo>
                    <a:pt x="102" y="329"/>
                  </a:lnTo>
                  <a:lnTo>
                    <a:pt x="109" y="323"/>
                  </a:lnTo>
                  <a:lnTo>
                    <a:pt x="110" y="316"/>
                  </a:lnTo>
                  <a:lnTo>
                    <a:pt x="109" y="308"/>
                  </a:lnTo>
                  <a:lnTo>
                    <a:pt x="113" y="310"/>
                  </a:lnTo>
                  <a:lnTo>
                    <a:pt x="115" y="316"/>
                  </a:lnTo>
                  <a:lnTo>
                    <a:pt x="119" y="317"/>
                  </a:lnTo>
                  <a:lnTo>
                    <a:pt x="131" y="311"/>
                  </a:lnTo>
                  <a:lnTo>
                    <a:pt x="135" y="305"/>
                  </a:lnTo>
                  <a:lnTo>
                    <a:pt x="145" y="306"/>
                  </a:lnTo>
                  <a:lnTo>
                    <a:pt x="148" y="301"/>
                  </a:lnTo>
                  <a:lnTo>
                    <a:pt x="151" y="295"/>
                  </a:lnTo>
                  <a:lnTo>
                    <a:pt x="153" y="291"/>
                  </a:lnTo>
                  <a:lnTo>
                    <a:pt x="177" y="286"/>
                  </a:lnTo>
                  <a:lnTo>
                    <a:pt x="189" y="281"/>
                  </a:lnTo>
                  <a:lnTo>
                    <a:pt x="201" y="281"/>
                  </a:lnTo>
                  <a:lnTo>
                    <a:pt x="209" y="285"/>
                  </a:lnTo>
                  <a:lnTo>
                    <a:pt x="216" y="285"/>
                  </a:lnTo>
                  <a:lnTo>
                    <a:pt x="218" y="278"/>
                  </a:lnTo>
                  <a:lnTo>
                    <a:pt x="215" y="269"/>
                  </a:lnTo>
                  <a:lnTo>
                    <a:pt x="222" y="251"/>
                  </a:lnTo>
                  <a:lnTo>
                    <a:pt x="225" y="236"/>
                  </a:lnTo>
                  <a:lnTo>
                    <a:pt x="231" y="225"/>
                  </a:lnTo>
                  <a:lnTo>
                    <a:pt x="233" y="216"/>
                  </a:lnTo>
                  <a:lnTo>
                    <a:pt x="231" y="197"/>
                  </a:lnTo>
                  <a:lnTo>
                    <a:pt x="227" y="178"/>
                  </a:lnTo>
                  <a:lnTo>
                    <a:pt x="231" y="176"/>
                  </a:lnTo>
                  <a:lnTo>
                    <a:pt x="233" y="160"/>
                  </a:lnTo>
                  <a:lnTo>
                    <a:pt x="220" y="128"/>
                  </a:lnTo>
                  <a:lnTo>
                    <a:pt x="220" y="119"/>
                  </a:lnTo>
                  <a:lnTo>
                    <a:pt x="226" y="117"/>
                  </a:ln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 sz="1950" dirty="0">
                <a:latin typeface="Raleway Light"/>
              </a:endParaRPr>
            </a:p>
          </p:txBody>
        </p:sp>
        <p:sp>
          <p:nvSpPr>
            <p:cNvPr id="251" name="Freeform 196">
              <a:extLst>
                <a:ext uri="{FF2B5EF4-FFF2-40B4-BE49-F238E27FC236}">
                  <a16:creationId xmlns:a16="http://schemas.microsoft.com/office/drawing/2014/main" id="{675903D1-8A2B-7B82-02BF-437D4A4B8CEE}"/>
                </a:ext>
              </a:extLst>
            </p:cNvPr>
            <p:cNvSpPr>
              <a:spLocks noChangeAspect="1"/>
            </p:cNvSpPr>
            <p:nvPr/>
          </p:nvSpPr>
          <p:spPr bwMode="gray">
            <a:xfrm>
              <a:off x="6432916" y="3040751"/>
              <a:ext cx="542531" cy="324279"/>
            </a:xfrm>
            <a:custGeom>
              <a:avLst/>
              <a:gdLst/>
              <a:ahLst/>
              <a:cxnLst>
                <a:cxn ang="0">
                  <a:pos x="148" y="384"/>
                </a:cxn>
                <a:cxn ang="0">
                  <a:pos x="40" y="377"/>
                </a:cxn>
                <a:cxn ang="0">
                  <a:pos x="19" y="282"/>
                </a:cxn>
                <a:cxn ang="0">
                  <a:pos x="85" y="184"/>
                </a:cxn>
                <a:cxn ang="0">
                  <a:pos x="84" y="95"/>
                </a:cxn>
                <a:cxn ang="0">
                  <a:pos x="121" y="51"/>
                </a:cxn>
                <a:cxn ang="0">
                  <a:pos x="219" y="44"/>
                </a:cxn>
                <a:cxn ang="0">
                  <a:pos x="275" y="67"/>
                </a:cxn>
                <a:cxn ang="0">
                  <a:pos x="328" y="77"/>
                </a:cxn>
                <a:cxn ang="0">
                  <a:pos x="386" y="70"/>
                </a:cxn>
                <a:cxn ang="0">
                  <a:pos x="449" y="86"/>
                </a:cxn>
                <a:cxn ang="0">
                  <a:pos x="473" y="52"/>
                </a:cxn>
                <a:cxn ang="0">
                  <a:pos x="537" y="18"/>
                </a:cxn>
                <a:cxn ang="0">
                  <a:pos x="589" y="6"/>
                </a:cxn>
                <a:cxn ang="0">
                  <a:pos x="662" y="25"/>
                </a:cxn>
                <a:cxn ang="0">
                  <a:pos x="667" y="72"/>
                </a:cxn>
                <a:cxn ang="0">
                  <a:pos x="720" y="105"/>
                </a:cxn>
                <a:cxn ang="0">
                  <a:pos x="759" y="165"/>
                </a:cxn>
                <a:cxn ang="0">
                  <a:pos x="842" y="163"/>
                </a:cxn>
                <a:cxn ang="0">
                  <a:pos x="896" y="199"/>
                </a:cxn>
                <a:cxn ang="0">
                  <a:pos x="958" y="223"/>
                </a:cxn>
                <a:cxn ang="0">
                  <a:pos x="987" y="282"/>
                </a:cxn>
                <a:cxn ang="0">
                  <a:pos x="968" y="320"/>
                </a:cxn>
                <a:cxn ang="0">
                  <a:pos x="963" y="389"/>
                </a:cxn>
                <a:cxn ang="0">
                  <a:pos x="888" y="419"/>
                </a:cxn>
                <a:cxn ang="0">
                  <a:pos x="817" y="465"/>
                </a:cxn>
                <a:cxn ang="0">
                  <a:pos x="757" y="485"/>
                </a:cxn>
                <a:cxn ang="0">
                  <a:pos x="725" y="517"/>
                </a:cxn>
                <a:cxn ang="0">
                  <a:pos x="709" y="545"/>
                </a:cxn>
                <a:cxn ang="0">
                  <a:pos x="687" y="534"/>
                </a:cxn>
                <a:cxn ang="0">
                  <a:pos x="666" y="507"/>
                </a:cxn>
                <a:cxn ang="0">
                  <a:pos x="660" y="527"/>
                </a:cxn>
                <a:cxn ang="0">
                  <a:pos x="684" y="539"/>
                </a:cxn>
                <a:cxn ang="0">
                  <a:pos x="708" y="559"/>
                </a:cxn>
                <a:cxn ang="0">
                  <a:pos x="750" y="590"/>
                </a:cxn>
                <a:cxn ang="0">
                  <a:pos x="799" y="584"/>
                </a:cxn>
                <a:cxn ang="0">
                  <a:pos x="723" y="619"/>
                </a:cxn>
                <a:cxn ang="0">
                  <a:pos x="680" y="646"/>
                </a:cxn>
                <a:cxn ang="0">
                  <a:pos x="632" y="638"/>
                </a:cxn>
                <a:cxn ang="0">
                  <a:pos x="607" y="590"/>
                </a:cxn>
                <a:cxn ang="0">
                  <a:pos x="613" y="550"/>
                </a:cxn>
                <a:cxn ang="0">
                  <a:pos x="618" y="524"/>
                </a:cxn>
                <a:cxn ang="0">
                  <a:pos x="557" y="518"/>
                </a:cxn>
                <a:cxn ang="0">
                  <a:pos x="528" y="496"/>
                </a:cxn>
                <a:cxn ang="0">
                  <a:pos x="543" y="471"/>
                </a:cxn>
                <a:cxn ang="0">
                  <a:pos x="492" y="489"/>
                </a:cxn>
                <a:cxn ang="0">
                  <a:pos x="450" y="509"/>
                </a:cxn>
                <a:cxn ang="0">
                  <a:pos x="434" y="547"/>
                </a:cxn>
                <a:cxn ang="0">
                  <a:pos x="418" y="566"/>
                </a:cxn>
                <a:cxn ang="0">
                  <a:pos x="368" y="592"/>
                </a:cxn>
                <a:cxn ang="0">
                  <a:pos x="352" y="560"/>
                </a:cxn>
                <a:cxn ang="0">
                  <a:pos x="382" y="498"/>
                </a:cxn>
                <a:cxn ang="0">
                  <a:pos x="431" y="484"/>
                </a:cxn>
                <a:cxn ang="0">
                  <a:pos x="406" y="423"/>
                </a:cxn>
                <a:cxn ang="0">
                  <a:pos x="387" y="369"/>
                </a:cxn>
                <a:cxn ang="0">
                  <a:pos x="310" y="339"/>
                </a:cxn>
              </a:cxnLst>
              <a:rect l="0" t="0" r="r" b="b"/>
              <a:pathLst>
                <a:path w="995" h="658">
                  <a:moveTo>
                    <a:pt x="248" y="353"/>
                  </a:moveTo>
                  <a:lnTo>
                    <a:pt x="242" y="352"/>
                  </a:lnTo>
                  <a:lnTo>
                    <a:pt x="208" y="373"/>
                  </a:lnTo>
                  <a:lnTo>
                    <a:pt x="189" y="374"/>
                  </a:lnTo>
                  <a:lnTo>
                    <a:pt x="173" y="378"/>
                  </a:lnTo>
                  <a:lnTo>
                    <a:pt x="157" y="389"/>
                  </a:lnTo>
                  <a:lnTo>
                    <a:pt x="148" y="384"/>
                  </a:lnTo>
                  <a:lnTo>
                    <a:pt x="137" y="374"/>
                  </a:lnTo>
                  <a:lnTo>
                    <a:pt x="121" y="376"/>
                  </a:lnTo>
                  <a:lnTo>
                    <a:pt x="106" y="379"/>
                  </a:lnTo>
                  <a:lnTo>
                    <a:pt x="83" y="377"/>
                  </a:lnTo>
                  <a:lnTo>
                    <a:pt x="64" y="374"/>
                  </a:lnTo>
                  <a:lnTo>
                    <a:pt x="47" y="374"/>
                  </a:lnTo>
                  <a:lnTo>
                    <a:pt x="40" y="377"/>
                  </a:lnTo>
                  <a:lnTo>
                    <a:pt x="36" y="367"/>
                  </a:lnTo>
                  <a:lnTo>
                    <a:pt x="27" y="358"/>
                  </a:lnTo>
                  <a:lnTo>
                    <a:pt x="15" y="348"/>
                  </a:lnTo>
                  <a:lnTo>
                    <a:pt x="0" y="341"/>
                  </a:lnTo>
                  <a:lnTo>
                    <a:pt x="6" y="318"/>
                  </a:lnTo>
                  <a:lnTo>
                    <a:pt x="17" y="288"/>
                  </a:lnTo>
                  <a:lnTo>
                    <a:pt x="19" y="282"/>
                  </a:lnTo>
                  <a:lnTo>
                    <a:pt x="24" y="283"/>
                  </a:lnTo>
                  <a:lnTo>
                    <a:pt x="33" y="281"/>
                  </a:lnTo>
                  <a:lnTo>
                    <a:pt x="31" y="269"/>
                  </a:lnTo>
                  <a:lnTo>
                    <a:pt x="33" y="254"/>
                  </a:lnTo>
                  <a:lnTo>
                    <a:pt x="51" y="216"/>
                  </a:lnTo>
                  <a:lnTo>
                    <a:pt x="65" y="197"/>
                  </a:lnTo>
                  <a:lnTo>
                    <a:pt x="85" y="184"/>
                  </a:lnTo>
                  <a:lnTo>
                    <a:pt x="103" y="169"/>
                  </a:lnTo>
                  <a:lnTo>
                    <a:pt x="108" y="156"/>
                  </a:lnTo>
                  <a:lnTo>
                    <a:pt x="102" y="140"/>
                  </a:lnTo>
                  <a:lnTo>
                    <a:pt x="103" y="129"/>
                  </a:lnTo>
                  <a:lnTo>
                    <a:pt x="92" y="118"/>
                  </a:lnTo>
                  <a:lnTo>
                    <a:pt x="91" y="114"/>
                  </a:lnTo>
                  <a:lnTo>
                    <a:pt x="84" y="95"/>
                  </a:lnTo>
                  <a:lnTo>
                    <a:pt x="83" y="83"/>
                  </a:lnTo>
                  <a:lnTo>
                    <a:pt x="76" y="71"/>
                  </a:lnTo>
                  <a:lnTo>
                    <a:pt x="83" y="65"/>
                  </a:lnTo>
                  <a:lnTo>
                    <a:pt x="91" y="64"/>
                  </a:lnTo>
                  <a:lnTo>
                    <a:pt x="100" y="65"/>
                  </a:lnTo>
                  <a:lnTo>
                    <a:pt x="114" y="57"/>
                  </a:lnTo>
                  <a:lnTo>
                    <a:pt x="121" y="51"/>
                  </a:lnTo>
                  <a:lnTo>
                    <a:pt x="123" y="44"/>
                  </a:lnTo>
                  <a:lnTo>
                    <a:pt x="130" y="40"/>
                  </a:lnTo>
                  <a:lnTo>
                    <a:pt x="172" y="34"/>
                  </a:lnTo>
                  <a:lnTo>
                    <a:pt x="180" y="37"/>
                  </a:lnTo>
                  <a:lnTo>
                    <a:pt x="197" y="38"/>
                  </a:lnTo>
                  <a:lnTo>
                    <a:pt x="205" y="35"/>
                  </a:lnTo>
                  <a:lnTo>
                    <a:pt x="219" y="44"/>
                  </a:lnTo>
                  <a:lnTo>
                    <a:pt x="235" y="49"/>
                  </a:lnTo>
                  <a:lnTo>
                    <a:pt x="243" y="50"/>
                  </a:lnTo>
                  <a:lnTo>
                    <a:pt x="252" y="49"/>
                  </a:lnTo>
                  <a:lnTo>
                    <a:pt x="258" y="52"/>
                  </a:lnTo>
                  <a:lnTo>
                    <a:pt x="267" y="55"/>
                  </a:lnTo>
                  <a:lnTo>
                    <a:pt x="274" y="59"/>
                  </a:lnTo>
                  <a:lnTo>
                    <a:pt x="275" y="67"/>
                  </a:lnTo>
                  <a:lnTo>
                    <a:pt x="282" y="72"/>
                  </a:lnTo>
                  <a:lnTo>
                    <a:pt x="297" y="71"/>
                  </a:lnTo>
                  <a:lnTo>
                    <a:pt x="299" y="79"/>
                  </a:lnTo>
                  <a:lnTo>
                    <a:pt x="306" y="86"/>
                  </a:lnTo>
                  <a:lnTo>
                    <a:pt x="312" y="79"/>
                  </a:lnTo>
                  <a:lnTo>
                    <a:pt x="320" y="77"/>
                  </a:lnTo>
                  <a:lnTo>
                    <a:pt x="328" y="77"/>
                  </a:lnTo>
                  <a:lnTo>
                    <a:pt x="334" y="71"/>
                  </a:lnTo>
                  <a:lnTo>
                    <a:pt x="340" y="76"/>
                  </a:lnTo>
                  <a:lnTo>
                    <a:pt x="349" y="78"/>
                  </a:lnTo>
                  <a:lnTo>
                    <a:pt x="356" y="76"/>
                  </a:lnTo>
                  <a:lnTo>
                    <a:pt x="361" y="83"/>
                  </a:lnTo>
                  <a:lnTo>
                    <a:pt x="369" y="88"/>
                  </a:lnTo>
                  <a:lnTo>
                    <a:pt x="386" y="70"/>
                  </a:lnTo>
                  <a:lnTo>
                    <a:pt x="398" y="79"/>
                  </a:lnTo>
                  <a:lnTo>
                    <a:pt x="402" y="87"/>
                  </a:lnTo>
                  <a:lnTo>
                    <a:pt x="408" y="93"/>
                  </a:lnTo>
                  <a:lnTo>
                    <a:pt x="415" y="88"/>
                  </a:lnTo>
                  <a:lnTo>
                    <a:pt x="424" y="88"/>
                  </a:lnTo>
                  <a:lnTo>
                    <a:pt x="440" y="86"/>
                  </a:lnTo>
                  <a:lnTo>
                    <a:pt x="449" y="86"/>
                  </a:lnTo>
                  <a:lnTo>
                    <a:pt x="456" y="89"/>
                  </a:lnTo>
                  <a:lnTo>
                    <a:pt x="461" y="95"/>
                  </a:lnTo>
                  <a:lnTo>
                    <a:pt x="469" y="93"/>
                  </a:lnTo>
                  <a:lnTo>
                    <a:pt x="473" y="86"/>
                  </a:lnTo>
                  <a:lnTo>
                    <a:pt x="471" y="70"/>
                  </a:lnTo>
                  <a:lnTo>
                    <a:pt x="473" y="61"/>
                  </a:lnTo>
                  <a:lnTo>
                    <a:pt x="473" y="52"/>
                  </a:lnTo>
                  <a:lnTo>
                    <a:pt x="476" y="44"/>
                  </a:lnTo>
                  <a:lnTo>
                    <a:pt x="494" y="27"/>
                  </a:lnTo>
                  <a:lnTo>
                    <a:pt x="501" y="23"/>
                  </a:lnTo>
                  <a:lnTo>
                    <a:pt x="510" y="23"/>
                  </a:lnTo>
                  <a:lnTo>
                    <a:pt x="517" y="18"/>
                  </a:lnTo>
                  <a:lnTo>
                    <a:pt x="537" y="18"/>
                  </a:lnTo>
                  <a:lnTo>
                    <a:pt x="537" y="18"/>
                  </a:lnTo>
                  <a:lnTo>
                    <a:pt x="543" y="23"/>
                  </a:lnTo>
                  <a:lnTo>
                    <a:pt x="551" y="25"/>
                  </a:lnTo>
                  <a:lnTo>
                    <a:pt x="558" y="22"/>
                  </a:lnTo>
                  <a:lnTo>
                    <a:pt x="563" y="16"/>
                  </a:lnTo>
                  <a:lnTo>
                    <a:pt x="565" y="7"/>
                  </a:lnTo>
                  <a:lnTo>
                    <a:pt x="573" y="2"/>
                  </a:lnTo>
                  <a:lnTo>
                    <a:pt x="589" y="6"/>
                  </a:lnTo>
                  <a:lnTo>
                    <a:pt x="597" y="6"/>
                  </a:lnTo>
                  <a:lnTo>
                    <a:pt x="613" y="1"/>
                  </a:lnTo>
                  <a:lnTo>
                    <a:pt x="629" y="3"/>
                  </a:lnTo>
                  <a:lnTo>
                    <a:pt x="645" y="0"/>
                  </a:lnTo>
                  <a:lnTo>
                    <a:pt x="657" y="9"/>
                  </a:lnTo>
                  <a:lnTo>
                    <a:pt x="662" y="17"/>
                  </a:lnTo>
                  <a:lnTo>
                    <a:pt x="662" y="25"/>
                  </a:lnTo>
                  <a:lnTo>
                    <a:pt x="675" y="37"/>
                  </a:lnTo>
                  <a:lnTo>
                    <a:pt x="680" y="43"/>
                  </a:lnTo>
                  <a:lnTo>
                    <a:pt x="680" y="52"/>
                  </a:lnTo>
                  <a:lnTo>
                    <a:pt x="671" y="56"/>
                  </a:lnTo>
                  <a:lnTo>
                    <a:pt x="664" y="57"/>
                  </a:lnTo>
                  <a:lnTo>
                    <a:pt x="667" y="65"/>
                  </a:lnTo>
                  <a:lnTo>
                    <a:pt x="667" y="72"/>
                  </a:lnTo>
                  <a:lnTo>
                    <a:pt x="671" y="88"/>
                  </a:lnTo>
                  <a:lnTo>
                    <a:pt x="678" y="93"/>
                  </a:lnTo>
                  <a:lnTo>
                    <a:pt x="686" y="97"/>
                  </a:lnTo>
                  <a:lnTo>
                    <a:pt x="702" y="100"/>
                  </a:lnTo>
                  <a:lnTo>
                    <a:pt x="709" y="97"/>
                  </a:lnTo>
                  <a:lnTo>
                    <a:pt x="718" y="97"/>
                  </a:lnTo>
                  <a:lnTo>
                    <a:pt x="720" y="105"/>
                  </a:lnTo>
                  <a:lnTo>
                    <a:pt x="731" y="116"/>
                  </a:lnTo>
                  <a:lnTo>
                    <a:pt x="738" y="145"/>
                  </a:lnTo>
                  <a:lnTo>
                    <a:pt x="736" y="152"/>
                  </a:lnTo>
                  <a:lnTo>
                    <a:pt x="738" y="159"/>
                  </a:lnTo>
                  <a:lnTo>
                    <a:pt x="745" y="165"/>
                  </a:lnTo>
                  <a:lnTo>
                    <a:pt x="752" y="169"/>
                  </a:lnTo>
                  <a:lnTo>
                    <a:pt x="759" y="165"/>
                  </a:lnTo>
                  <a:lnTo>
                    <a:pt x="767" y="164"/>
                  </a:lnTo>
                  <a:lnTo>
                    <a:pt x="775" y="165"/>
                  </a:lnTo>
                  <a:lnTo>
                    <a:pt x="786" y="177"/>
                  </a:lnTo>
                  <a:lnTo>
                    <a:pt x="795" y="174"/>
                  </a:lnTo>
                  <a:lnTo>
                    <a:pt x="801" y="178"/>
                  </a:lnTo>
                  <a:lnTo>
                    <a:pt x="827" y="170"/>
                  </a:lnTo>
                  <a:lnTo>
                    <a:pt x="842" y="163"/>
                  </a:lnTo>
                  <a:lnTo>
                    <a:pt x="849" y="165"/>
                  </a:lnTo>
                  <a:lnTo>
                    <a:pt x="854" y="173"/>
                  </a:lnTo>
                  <a:lnTo>
                    <a:pt x="865" y="195"/>
                  </a:lnTo>
                  <a:lnTo>
                    <a:pt x="876" y="206"/>
                  </a:lnTo>
                  <a:lnTo>
                    <a:pt x="883" y="206"/>
                  </a:lnTo>
                  <a:lnTo>
                    <a:pt x="887" y="199"/>
                  </a:lnTo>
                  <a:lnTo>
                    <a:pt x="896" y="199"/>
                  </a:lnTo>
                  <a:lnTo>
                    <a:pt x="901" y="205"/>
                  </a:lnTo>
                  <a:lnTo>
                    <a:pt x="908" y="206"/>
                  </a:lnTo>
                  <a:lnTo>
                    <a:pt x="915" y="210"/>
                  </a:lnTo>
                  <a:lnTo>
                    <a:pt x="922" y="216"/>
                  </a:lnTo>
                  <a:lnTo>
                    <a:pt x="938" y="215"/>
                  </a:lnTo>
                  <a:lnTo>
                    <a:pt x="951" y="224"/>
                  </a:lnTo>
                  <a:lnTo>
                    <a:pt x="958" y="223"/>
                  </a:lnTo>
                  <a:lnTo>
                    <a:pt x="971" y="234"/>
                  </a:lnTo>
                  <a:lnTo>
                    <a:pt x="979" y="235"/>
                  </a:lnTo>
                  <a:lnTo>
                    <a:pt x="988" y="235"/>
                  </a:lnTo>
                  <a:lnTo>
                    <a:pt x="994" y="240"/>
                  </a:lnTo>
                  <a:lnTo>
                    <a:pt x="987" y="244"/>
                  </a:lnTo>
                  <a:lnTo>
                    <a:pt x="995" y="267"/>
                  </a:lnTo>
                  <a:lnTo>
                    <a:pt x="987" y="282"/>
                  </a:lnTo>
                  <a:lnTo>
                    <a:pt x="971" y="286"/>
                  </a:lnTo>
                  <a:lnTo>
                    <a:pt x="976" y="292"/>
                  </a:lnTo>
                  <a:lnTo>
                    <a:pt x="984" y="294"/>
                  </a:lnTo>
                  <a:lnTo>
                    <a:pt x="988" y="301"/>
                  </a:lnTo>
                  <a:lnTo>
                    <a:pt x="972" y="306"/>
                  </a:lnTo>
                  <a:lnTo>
                    <a:pt x="969" y="313"/>
                  </a:lnTo>
                  <a:lnTo>
                    <a:pt x="968" y="320"/>
                  </a:lnTo>
                  <a:lnTo>
                    <a:pt x="973" y="326"/>
                  </a:lnTo>
                  <a:lnTo>
                    <a:pt x="976" y="335"/>
                  </a:lnTo>
                  <a:lnTo>
                    <a:pt x="974" y="342"/>
                  </a:lnTo>
                  <a:lnTo>
                    <a:pt x="980" y="346"/>
                  </a:lnTo>
                  <a:lnTo>
                    <a:pt x="978" y="362"/>
                  </a:lnTo>
                  <a:lnTo>
                    <a:pt x="971" y="385"/>
                  </a:lnTo>
                  <a:lnTo>
                    <a:pt x="963" y="389"/>
                  </a:lnTo>
                  <a:lnTo>
                    <a:pt x="947" y="385"/>
                  </a:lnTo>
                  <a:lnTo>
                    <a:pt x="940" y="387"/>
                  </a:lnTo>
                  <a:lnTo>
                    <a:pt x="925" y="379"/>
                  </a:lnTo>
                  <a:lnTo>
                    <a:pt x="919" y="384"/>
                  </a:lnTo>
                  <a:lnTo>
                    <a:pt x="910" y="398"/>
                  </a:lnTo>
                  <a:lnTo>
                    <a:pt x="896" y="404"/>
                  </a:lnTo>
                  <a:lnTo>
                    <a:pt x="888" y="419"/>
                  </a:lnTo>
                  <a:lnTo>
                    <a:pt x="890" y="427"/>
                  </a:lnTo>
                  <a:lnTo>
                    <a:pt x="890" y="442"/>
                  </a:lnTo>
                  <a:lnTo>
                    <a:pt x="866" y="446"/>
                  </a:lnTo>
                  <a:lnTo>
                    <a:pt x="853" y="448"/>
                  </a:lnTo>
                  <a:lnTo>
                    <a:pt x="843" y="459"/>
                  </a:lnTo>
                  <a:lnTo>
                    <a:pt x="836" y="458"/>
                  </a:lnTo>
                  <a:lnTo>
                    <a:pt x="817" y="465"/>
                  </a:lnTo>
                  <a:lnTo>
                    <a:pt x="813" y="477"/>
                  </a:lnTo>
                  <a:lnTo>
                    <a:pt x="801" y="470"/>
                  </a:lnTo>
                  <a:lnTo>
                    <a:pt x="779" y="481"/>
                  </a:lnTo>
                  <a:lnTo>
                    <a:pt x="777" y="486"/>
                  </a:lnTo>
                  <a:lnTo>
                    <a:pt x="775" y="481"/>
                  </a:lnTo>
                  <a:lnTo>
                    <a:pt x="764" y="485"/>
                  </a:lnTo>
                  <a:lnTo>
                    <a:pt x="757" y="485"/>
                  </a:lnTo>
                  <a:lnTo>
                    <a:pt x="741" y="500"/>
                  </a:lnTo>
                  <a:lnTo>
                    <a:pt x="737" y="501"/>
                  </a:lnTo>
                  <a:lnTo>
                    <a:pt x="731" y="511"/>
                  </a:lnTo>
                  <a:lnTo>
                    <a:pt x="724" y="522"/>
                  </a:lnTo>
                  <a:lnTo>
                    <a:pt x="716" y="525"/>
                  </a:lnTo>
                  <a:lnTo>
                    <a:pt x="719" y="520"/>
                  </a:lnTo>
                  <a:lnTo>
                    <a:pt x="725" y="517"/>
                  </a:lnTo>
                  <a:lnTo>
                    <a:pt x="730" y="512"/>
                  </a:lnTo>
                  <a:lnTo>
                    <a:pt x="725" y="497"/>
                  </a:lnTo>
                  <a:lnTo>
                    <a:pt x="721" y="497"/>
                  </a:lnTo>
                  <a:lnTo>
                    <a:pt x="716" y="512"/>
                  </a:lnTo>
                  <a:lnTo>
                    <a:pt x="707" y="522"/>
                  </a:lnTo>
                  <a:lnTo>
                    <a:pt x="709" y="536"/>
                  </a:lnTo>
                  <a:lnTo>
                    <a:pt x="709" y="545"/>
                  </a:lnTo>
                  <a:lnTo>
                    <a:pt x="704" y="545"/>
                  </a:lnTo>
                  <a:lnTo>
                    <a:pt x="704" y="541"/>
                  </a:lnTo>
                  <a:lnTo>
                    <a:pt x="698" y="530"/>
                  </a:lnTo>
                  <a:lnTo>
                    <a:pt x="699" y="527"/>
                  </a:lnTo>
                  <a:lnTo>
                    <a:pt x="697" y="523"/>
                  </a:lnTo>
                  <a:lnTo>
                    <a:pt x="691" y="528"/>
                  </a:lnTo>
                  <a:lnTo>
                    <a:pt x="687" y="534"/>
                  </a:lnTo>
                  <a:lnTo>
                    <a:pt x="684" y="533"/>
                  </a:lnTo>
                  <a:lnTo>
                    <a:pt x="687" y="525"/>
                  </a:lnTo>
                  <a:lnTo>
                    <a:pt x="684" y="523"/>
                  </a:lnTo>
                  <a:lnTo>
                    <a:pt x="671" y="523"/>
                  </a:lnTo>
                  <a:lnTo>
                    <a:pt x="670" y="520"/>
                  </a:lnTo>
                  <a:lnTo>
                    <a:pt x="670" y="512"/>
                  </a:lnTo>
                  <a:lnTo>
                    <a:pt x="666" y="507"/>
                  </a:lnTo>
                  <a:lnTo>
                    <a:pt x="664" y="520"/>
                  </a:lnTo>
                  <a:lnTo>
                    <a:pt x="661" y="522"/>
                  </a:lnTo>
                  <a:lnTo>
                    <a:pt x="644" y="517"/>
                  </a:lnTo>
                  <a:lnTo>
                    <a:pt x="649" y="520"/>
                  </a:lnTo>
                  <a:lnTo>
                    <a:pt x="653" y="525"/>
                  </a:lnTo>
                  <a:lnTo>
                    <a:pt x="657" y="525"/>
                  </a:lnTo>
                  <a:lnTo>
                    <a:pt x="660" y="527"/>
                  </a:lnTo>
                  <a:lnTo>
                    <a:pt x="662" y="533"/>
                  </a:lnTo>
                  <a:lnTo>
                    <a:pt x="664" y="538"/>
                  </a:lnTo>
                  <a:lnTo>
                    <a:pt x="667" y="543"/>
                  </a:lnTo>
                  <a:lnTo>
                    <a:pt x="670" y="540"/>
                  </a:lnTo>
                  <a:lnTo>
                    <a:pt x="670" y="533"/>
                  </a:lnTo>
                  <a:lnTo>
                    <a:pt x="680" y="535"/>
                  </a:lnTo>
                  <a:lnTo>
                    <a:pt x="684" y="539"/>
                  </a:lnTo>
                  <a:lnTo>
                    <a:pt x="689" y="539"/>
                  </a:lnTo>
                  <a:lnTo>
                    <a:pt x="686" y="551"/>
                  </a:lnTo>
                  <a:lnTo>
                    <a:pt x="688" y="552"/>
                  </a:lnTo>
                  <a:lnTo>
                    <a:pt x="694" y="550"/>
                  </a:lnTo>
                  <a:lnTo>
                    <a:pt x="697" y="551"/>
                  </a:lnTo>
                  <a:lnTo>
                    <a:pt x="694" y="560"/>
                  </a:lnTo>
                  <a:lnTo>
                    <a:pt x="708" y="559"/>
                  </a:lnTo>
                  <a:lnTo>
                    <a:pt x="714" y="567"/>
                  </a:lnTo>
                  <a:lnTo>
                    <a:pt x="714" y="578"/>
                  </a:lnTo>
                  <a:lnTo>
                    <a:pt x="716" y="588"/>
                  </a:lnTo>
                  <a:lnTo>
                    <a:pt x="720" y="583"/>
                  </a:lnTo>
                  <a:lnTo>
                    <a:pt x="737" y="588"/>
                  </a:lnTo>
                  <a:lnTo>
                    <a:pt x="738" y="582"/>
                  </a:lnTo>
                  <a:lnTo>
                    <a:pt x="750" y="590"/>
                  </a:lnTo>
                  <a:lnTo>
                    <a:pt x="762" y="577"/>
                  </a:lnTo>
                  <a:lnTo>
                    <a:pt x="766" y="577"/>
                  </a:lnTo>
                  <a:lnTo>
                    <a:pt x="768" y="582"/>
                  </a:lnTo>
                  <a:lnTo>
                    <a:pt x="775" y="578"/>
                  </a:lnTo>
                  <a:lnTo>
                    <a:pt x="789" y="575"/>
                  </a:lnTo>
                  <a:lnTo>
                    <a:pt x="800" y="576"/>
                  </a:lnTo>
                  <a:lnTo>
                    <a:pt x="799" y="584"/>
                  </a:lnTo>
                  <a:lnTo>
                    <a:pt x="795" y="588"/>
                  </a:lnTo>
                  <a:lnTo>
                    <a:pt x="794" y="597"/>
                  </a:lnTo>
                  <a:lnTo>
                    <a:pt x="794" y="608"/>
                  </a:lnTo>
                  <a:lnTo>
                    <a:pt x="775" y="608"/>
                  </a:lnTo>
                  <a:lnTo>
                    <a:pt x="772" y="611"/>
                  </a:lnTo>
                  <a:lnTo>
                    <a:pt x="740" y="602"/>
                  </a:lnTo>
                  <a:lnTo>
                    <a:pt x="723" y="619"/>
                  </a:lnTo>
                  <a:lnTo>
                    <a:pt x="714" y="629"/>
                  </a:lnTo>
                  <a:lnTo>
                    <a:pt x="702" y="626"/>
                  </a:lnTo>
                  <a:lnTo>
                    <a:pt x="687" y="630"/>
                  </a:lnTo>
                  <a:lnTo>
                    <a:pt x="692" y="633"/>
                  </a:lnTo>
                  <a:lnTo>
                    <a:pt x="686" y="635"/>
                  </a:lnTo>
                  <a:lnTo>
                    <a:pt x="681" y="641"/>
                  </a:lnTo>
                  <a:lnTo>
                    <a:pt x="680" y="646"/>
                  </a:lnTo>
                  <a:lnTo>
                    <a:pt x="677" y="649"/>
                  </a:lnTo>
                  <a:lnTo>
                    <a:pt x="670" y="651"/>
                  </a:lnTo>
                  <a:lnTo>
                    <a:pt x="659" y="658"/>
                  </a:lnTo>
                  <a:lnTo>
                    <a:pt x="643" y="657"/>
                  </a:lnTo>
                  <a:lnTo>
                    <a:pt x="639" y="656"/>
                  </a:lnTo>
                  <a:lnTo>
                    <a:pt x="628" y="646"/>
                  </a:lnTo>
                  <a:lnTo>
                    <a:pt x="632" y="638"/>
                  </a:lnTo>
                  <a:lnTo>
                    <a:pt x="632" y="629"/>
                  </a:lnTo>
                  <a:lnTo>
                    <a:pt x="634" y="620"/>
                  </a:lnTo>
                  <a:lnTo>
                    <a:pt x="633" y="610"/>
                  </a:lnTo>
                  <a:lnTo>
                    <a:pt x="628" y="599"/>
                  </a:lnTo>
                  <a:lnTo>
                    <a:pt x="621" y="598"/>
                  </a:lnTo>
                  <a:lnTo>
                    <a:pt x="614" y="598"/>
                  </a:lnTo>
                  <a:lnTo>
                    <a:pt x="607" y="590"/>
                  </a:lnTo>
                  <a:lnTo>
                    <a:pt x="595" y="583"/>
                  </a:lnTo>
                  <a:lnTo>
                    <a:pt x="579" y="583"/>
                  </a:lnTo>
                  <a:lnTo>
                    <a:pt x="579" y="581"/>
                  </a:lnTo>
                  <a:lnTo>
                    <a:pt x="581" y="575"/>
                  </a:lnTo>
                  <a:lnTo>
                    <a:pt x="591" y="570"/>
                  </a:lnTo>
                  <a:lnTo>
                    <a:pt x="605" y="556"/>
                  </a:lnTo>
                  <a:lnTo>
                    <a:pt x="613" y="550"/>
                  </a:lnTo>
                  <a:lnTo>
                    <a:pt x="641" y="541"/>
                  </a:lnTo>
                  <a:lnTo>
                    <a:pt x="645" y="539"/>
                  </a:lnTo>
                  <a:lnTo>
                    <a:pt x="641" y="536"/>
                  </a:lnTo>
                  <a:lnTo>
                    <a:pt x="640" y="529"/>
                  </a:lnTo>
                  <a:lnTo>
                    <a:pt x="634" y="523"/>
                  </a:lnTo>
                  <a:lnTo>
                    <a:pt x="628" y="529"/>
                  </a:lnTo>
                  <a:lnTo>
                    <a:pt x="618" y="524"/>
                  </a:lnTo>
                  <a:lnTo>
                    <a:pt x="618" y="519"/>
                  </a:lnTo>
                  <a:lnTo>
                    <a:pt x="610" y="522"/>
                  </a:lnTo>
                  <a:lnTo>
                    <a:pt x="608" y="525"/>
                  </a:lnTo>
                  <a:lnTo>
                    <a:pt x="601" y="525"/>
                  </a:lnTo>
                  <a:lnTo>
                    <a:pt x="579" y="530"/>
                  </a:lnTo>
                  <a:lnTo>
                    <a:pt x="563" y="524"/>
                  </a:lnTo>
                  <a:lnTo>
                    <a:pt x="557" y="518"/>
                  </a:lnTo>
                  <a:lnTo>
                    <a:pt x="551" y="516"/>
                  </a:lnTo>
                  <a:lnTo>
                    <a:pt x="539" y="517"/>
                  </a:lnTo>
                  <a:lnTo>
                    <a:pt x="538" y="513"/>
                  </a:lnTo>
                  <a:lnTo>
                    <a:pt x="551" y="503"/>
                  </a:lnTo>
                  <a:lnTo>
                    <a:pt x="549" y="501"/>
                  </a:lnTo>
                  <a:lnTo>
                    <a:pt x="533" y="498"/>
                  </a:lnTo>
                  <a:lnTo>
                    <a:pt x="528" y="496"/>
                  </a:lnTo>
                  <a:lnTo>
                    <a:pt x="536" y="492"/>
                  </a:lnTo>
                  <a:lnTo>
                    <a:pt x="560" y="496"/>
                  </a:lnTo>
                  <a:lnTo>
                    <a:pt x="563" y="495"/>
                  </a:lnTo>
                  <a:lnTo>
                    <a:pt x="560" y="491"/>
                  </a:lnTo>
                  <a:lnTo>
                    <a:pt x="554" y="490"/>
                  </a:lnTo>
                  <a:lnTo>
                    <a:pt x="548" y="481"/>
                  </a:lnTo>
                  <a:lnTo>
                    <a:pt x="543" y="471"/>
                  </a:lnTo>
                  <a:lnTo>
                    <a:pt x="541" y="479"/>
                  </a:lnTo>
                  <a:lnTo>
                    <a:pt x="533" y="482"/>
                  </a:lnTo>
                  <a:lnTo>
                    <a:pt x="524" y="485"/>
                  </a:lnTo>
                  <a:lnTo>
                    <a:pt x="526" y="475"/>
                  </a:lnTo>
                  <a:lnTo>
                    <a:pt x="520" y="480"/>
                  </a:lnTo>
                  <a:lnTo>
                    <a:pt x="508" y="486"/>
                  </a:lnTo>
                  <a:lnTo>
                    <a:pt x="492" y="489"/>
                  </a:lnTo>
                  <a:lnTo>
                    <a:pt x="485" y="492"/>
                  </a:lnTo>
                  <a:lnTo>
                    <a:pt x="478" y="495"/>
                  </a:lnTo>
                  <a:lnTo>
                    <a:pt x="477" y="502"/>
                  </a:lnTo>
                  <a:lnTo>
                    <a:pt x="466" y="520"/>
                  </a:lnTo>
                  <a:lnTo>
                    <a:pt x="461" y="519"/>
                  </a:lnTo>
                  <a:lnTo>
                    <a:pt x="457" y="511"/>
                  </a:lnTo>
                  <a:lnTo>
                    <a:pt x="450" y="509"/>
                  </a:lnTo>
                  <a:lnTo>
                    <a:pt x="446" y="504"/>
                  </a:lnTo>
                  <a:lnTo>
                    <a:pt x="449" y="512"/>
                  </a:lnTo>
                  <a:lnTo>
                    <a:pt x="457" y="519"/>
                  </a:lnTo>
                  <a:lnTo>
                    <a:pt x="458" y="530"/>
                  </a:lnTo>
                  <a:lnTo>
                    <a:pt x="453" y="541"/>
                  </a:lnTo>
                  <a:lnTo>
                    <a:pt x="449" y="546"/>
                  </a:lnTo>
                  <a:lnTo>
                    <a:pt x="434" y="547"/>
                  </a:lnTo>
                  <a:lnTo>
                    <a:pt x="431" y="552"/>
                  </a:lnTo>
                  <a:lnTo>
                    <a:pt x="426" y="555"/>
                  </a:lnTo>
                  <a:lnTo>
                    <a:pt x="425" y="562"/>
                  </a:lnTo>
                  <a:lnTo>
                    <a:pt x="420" y="560"/>
                  </a:lnTo>
                  <a:lnTo>
                    <a:pt x="419" y="550"/>
                  </a:lnTo>
                  <a:lnTo>
                    <a:pt x="418" y="546"/>
                  </a:lnTo>
                  <a:lnTo>
                    <a:pt x="418" y="566"/>
                  </a:lnTo>
                  <a:lnTo>
                    <a:pt x="419" y="581"/>
                  </a:lnTo>
                  <a:lnTo>
                    <a:pt x="417" y="582"/>
                  </a:lnTo>
                  <a:lnTo>
                    <a:pt x="411" y="578"/>
                  </a:lnTo>
                  <a:lnTo>
                    <a:pt x="402" y="578"/>
                  </a:lnTo>
                  <a:lnTo>
                    <a:pt x="393" y="582"/>
                  </a:lnTo>
                  <a:lnTo>
                    <a:pt x="379" y="584"/>
                  </a:lnTo>
                  <a:lnTo>
                    <a:pt x="368" y="592"/>
                  </a:lnTo>
                  <a:lnTo>
                    <a:pt x="356" y="593"/>
                  </a:lnTo>
                  <a:lnTo>
                    <a:pt x="344" y="576"/>
                  </a:lnTo>
                  <a:lnTo>
                    <a:pt x="336" y="577"/>
                  </a:lnTo>
                  <a:lnTo>
                    <a:pt x="336" y="573"/>
                  </a:lnTo>
                  <a:lnTo>
                    <a:pt x="345" y="573"/>
                  </a:lnTo>
                  <a:lnTo>
                    <a:pt x="350" y="567"/>
                  </a:lnTo>
                  <a:lnTo>
                    <a:pt x="352" y="560"/>
                  </a:lnTo>
                  <a:lnTo>
                    <a:pt x="354" y="552"/>
                  </a:lnTo>
                  <a:lnTo>
                    <a:pt x="363" y="547"/>
                  </a:lnTo>
                  <a:lnTo>
                    <a:pt x="364" y="539"/>
                  </a:lnTo>
                  <a:lnTo>
                    <a:pt x="369" y="534"/>
                  </a:lnTo>
                  <a:lnTo>
                    <a:pt x="376" y="530"/>
                  </a:lnTo>
                  <a:lnTo>
                    <a:pt x="379" y="506"/>
                  </a:lnTo>
                  <a:lnTo>
                    <a:pt x="382" y="498"/>
                  </a:lnTo>
                  <a:lnTo>
                    <a:pt x="391" y="495"/>
                  </a:lnTo>
                  <a:lnTo>
                    <a:pt x="395" y="501"/>
                  </a:lnTo>
                  <a:lnTo>
                    <a:pt x="402" y="497"/>
                  </a:lnTo>
                  <a:lnTo>
                    <a:pt x="425" y="503"/>
                  </a:lnTo>
                  <a:lnTo>
                    <a:pt x="431" y="498"/>
                  </a:lnTo>
                  <a:lnTo>
                    <a:pt x="435" y="491"/>
                  </a:lnTo>
                  <a:lnTo>
                    <a:pt x="431" y="484"/>
                  </a:lnTo>
                  <a:lnTo>
                    <a:pt x="434" y="476"/>
                  </a:lnTo>
                  <a:lnTo>
                    <a:pt x="433" y="468"/>
                  </a:lnTo>
                  <a:lnTo>
                    <a:pt x="428" y="460"/>
                  </a:lnTo>
                  <a:lnTo>
                    <a:pt x="413" y="453"/>
                  </a:lnTo>
                  <a:lnTo>
                    <a:pt x="407" y="439"/>
                  </a:lnTo>
                  <a:lnTo>
                    <a:pt x="408" y="431"/>
                  </a:lnTo>
                  <a:lnTo>
                    <a:pt x="406" y="423"/>
                  </a:lnTo>
                  <a:lnTo>
                    <a:pt x="398" y="422"/>
                  </a:lnTo>
                  <a:lnTo>
                    <a:pt x="395" y="415"/>
                  </a:lnTo>
                  <a:lnTo>
                    <a:pt x="387" y="409"/>
                  </a:lnTo>
                  <a:lnTo>
                    <a:pt x="391" y="393"/>
                  </a:lnTo>
                  <a:lnTo>
                    <a:pt x="391" y="385"/>
                  </a:lnTo>
                  <a:lnTo>
                    <a:pt x="391" y="377"/>
                  </a:lnTo>
                  <a:lnTo>
                    <a:pt x="387" y="369"/>
                  </a:lnTo>
                  <a:lnTo>
                    <a:pt x="379" y="372"/>
                  </a:lnTo>
                  <a:lnTo>
                    <a:pt x="368" y="360"/>
                  </a:lnTo>
                  <a:lnTo>
                    <a:pt x="359" y="358"/>
                  </a:lnTo>
                  <a:lnTo>
                    <a:pt x="343" y="361"/>
                  </a:lnTo>
                  <a:lnTo>
                    <a:pt x="336" y="358"/>
                  </a:lnTo>
                  <a:lnTo>
                    <a:pt x="317" y="342"/>
                  </a:lnTo>
                  <a:lnTo>
                    <a:pt x="310" y="339"/>
                  </a:lnTo>
                  <a:lnTo>
                    <a:pt x="294" y="334"/>
                  </a:lnTo>
                  <a:lnTo>
                    <a:pt x="278" y="339"/>
                  </a:lnTo>
                  <a:lnTo>
                    <a:pt x="269" y="340"/>
                  </a:lnTo>
                  <a:lnTo>
                    <a:pt x="261" y="339"/>
                  </a:lnTo>
                  <a:lnTo>
                    <a:pt x="254" y="342"/>
                  </a:lnTo>
                  <a:lnTo>
                    <a:pt x="248" y="353"/>
                  </a:ln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 sz="1950" dirty="0">
                <a:latin typeface="Raleway Light"/>
              </a:endParaRPr>
            </a:p>
          </p:txBody>
        </p:sp>
        <p:sp>
          <p:nvSpPr>
            <p:cNvPr id="252" name="Freeform 197">
              <a:extLst>
                <a:ext uri="{FF2B5EF4-FFF2-40B4-BE49-F238E27FC236}">
                  <a16:creationId xmlns:a16="http://schemas.microsoft.com/office/drawing/2014/main" id="{30BC2BBF-C443-6F0B-D78A-FACD9B3D0D9D}"/>
                </a:ext>
              </a:extLst>
            </p:cNvPr>
            <p:cNvSpPr>
              <a:spLocks noChangeAspect="1"/>
            </p:cNvSpPr>
            <p:nvPr/>
          </p:nvSpPr>
          <p:spPr bwMode="gray">
            <a:xfrm>
              <a:off x="6566503" y="3205348"/>
              <a:ext cx="103599" cy="117919"/>
            </a:xfrm>
            <a:custGeom>
              <a:avLst/>
              <a:gdLst/>
              <a:ahLst/>
              <a:cxnLst>
                <a:cxn ang="0">
                  <a:pos x="88" y="239"/>
                </a:cxn>
                <a:cxn ang="0">
                  <a:pos x="88" y="225"/>
                </a:cxn>
                <a:cxn ang="0">
                  <a:pos x="86" y="212"/>
                </a:cxn>
                <a:cxn ang="0">
                  <a:pos x="84" y="200"/>
                </a:cxn>
                <a:cxn ang="0">
                  <a:pos x="86" y="184"/>
                </a:cxn>
                <a:cxn ang="0">
                  <a:pos x="86" y="164"/>
                </a:cxn>
                <a:cxn ang="0">
                  <a:pos x="81" y="135"/>
                </a:cxn>
                <a:cxn ang="0">
                  <a:pos x="70" y="115"/>
                </a:cxn>
                <a:cxn ang="0">
                  <a:pos x="57" y="94"/>
                </a:cxn>
                <a:cxn ang="0">
                  <a:pos x="45" y="73"/>
                </a:cxn>
                <a:cxn ang="0">
                  <a:pos x="42" y="56"/>
                </a:cxn>
                <a:cxn ang="0">
                  <a:pos x="34" y="43"/>
                </a:cxn>
                <a:cxn ang="0">
                  <a:pos x="20" y="29"/>
                </a:cxn>
                <a:cxn ang="0">
                  <a:pos x="8" y="19"/>
                </a:cxn>
                <a:cxn ang="0">
                  <a:pos x="0" y="19"/>
                </a:cxn>
                <a:cxn ang="0">
                  <a:pos x="6" y="8"/>
                </a:cxn>
                <a:cxn ang="0">
                  <a:pos x="13" y="3"/>
                </a:cxn>
                <a:cxn ang="0">
                  <a:pos x="21" y="6"/>
                </a:cxn>
                <a:cxn ang="0">
                  <a:pos x="30" y="5"/>
                </a:cxn>
                <a:cxn ang="0">
                  <a:pos x="46" y="0"/>
                </a:cxn>
                <a:cxn ang="0">
                  <a:pos x="62" y="5"/>
                </a:cxn>
                <a:cxn ang="0">
                  <a:pos x="69" y="8"/>
                </a:cxn>
                <a:cxn ang="0">
                  <a:pos x="88" y="24"/>
                </a:cxn>
                <a:cxn ang="0">
                  <a:pos x="95" y="27"/>
                </a:cxn>
                <a:cxn ang="0">
                  <a:pos x="111" y="24"/>
                </a:cxn>
                <a:cxn ang="0">
                  <a:pos x="120" y="26"/>
                </a:cxn>
                <a:cxn ang="0">
                  <a:pos x="131" y="38"/>
                </a:cxn>
                <a:cxn ang="0">
                  <a:pos x="139" y="35"/>
                </a:cxn>
                <a:cxn ang="0">
                  <a:pos x="143" y="43"/>
                </a:cxn>
                <a:cxn ang="0">
                  <a:pos x="143" y="51"/>
                </a:cxn>
                <a:cxn ang="0">
                  <a:pos x="143" y="59"/>
                </a:cxn>
                <a:cxn ang="0">
                  <a:pos x="139" y="75"/>
                </a:cxn>
                <a:cxn ang="0">
                  <a:pos x="147" y="81"/>
                </a:cxn>
                <a:cxn ang="0">
                  <a:pos x="150" y="87"/>
                </a:cxn>
                <a:cxn ang="0">
                  <a:pos x="158" y="89"/>
                </a:cxn>
                <a:cxn ang="0">
                  <a:pos x="160" y="97"/>
                </a:cxn>
                <a:cxn ang="0">
                  <a:pos x="159" y="104"/>
                </a:cxn>
                <a:cxn ang="0">
                  <a:pos x="165" y="119"/>
                </a:cxn>
                <a:cxn ang="0">
                  <a:pos x="180" y="126"/>
                </a:cxn>
                <a:cxn ang="0">
                  <a:pos x="185" y="134"/>
                </a:cxn>
                <a:cxn ang="0">
                  <a:pos x="186" y="141"/>
                </a:cxn>
                <a:cxn ang="0">
                  <a:pos x="183" y="150"/>
                </a:cxn>
                <a:cxn ang="0">
                  <a:pos x="187" y="157"/>
                </a:cxn>
                <a:cxn ang="0">
                  <a:pos x="183" y="164"/>
                </a:cxn>
                <a:cxn ang="0">
                  <a:pos x="177" y="169"/>
                </a:cxn>
                <a:cxn ang="0">
                  <a:pos x="154" y="163"/>
                </a:cxn>
                <a:cxn ang="0">
                  <a:pos x="147" y="167"/>
                </a:cxn>
                <a:cxn ang="0">
                  <a:pos x="143" y="161"/>
                </a:cxn>
                <a:cxn ang="0">
                  <a:pos x="134" y="164"/>
                </a:cxn>
                <a:cxn ang="0">
                  <a:pos x="131" y="172"/>
                </a:cxn>
                <a:cxn ang="0">
                  <a:pos x="128" y="196"/>
                </a:cxn>
                <a:cxn ang="0">
                  <a:pos x="121" y="200"/>
                </a:cxn>
                <a:cxn ang="0">
                  <a:pos x="116" y="205"/>
                </a:cxn>
                <a:cxn ang="0">
                  <a:pos x="115" y="213"/>
                </a:cxn>
                <a:cxn ang="0">
                  <a:pos x="107" y="218"/>
                </a:cxn>
                <a:cxn ang="0">
                  <a:pos x="104" y="226"/>
                </a:cxn>
                <a:cxn ang="0">
                  <a:pos x="104" y="233"/>
                </a:cxn>
                <a:cxn ang="0">
                  <a:pos x="97" y="239"/>
                </a:cxn>
                <a:cxn ang="0">
                  <a:pos x="88" y="239"/>
                </a:cxn>
              </a:cxnLst>
              <a:rect l="0" t="0" r="r" b="b"/>
              <a:pathLst>
                <a:path w="187" h="239">
                  <a:moveTo>
                    <a:pt x="88" y="239"/>
                  </a:moveTo>
                  <a:lnTo>
                    <a:pt x="88" y="225"/>
                  </a:lnTo>
                  <a:lnTo>
                    <a:pt x="86" y="212"/>
                  </a:lnTo>
                  <a:lnTo>
                    <a:pt x="84" y="200"/>
                  </a:lnTo>
                  <a:lnTo>
                    <a:pt x="86" y="184"/>
                  </a:lnTo>
                  <a:lnTo>
                    <a:pt x="86" y="164"/>
                  </a:lnTo>
                  <a:lnTo>
                    <a:pt x="81" y="135"/>
                  </a:lnTo>
                  <a:lnTo>
                    <a:pt x="70" y="115"/>
                  </a:lnTo>
                  <a:lnTo>
                    <a:pt x="57" y="94"/>
                  </a:lnTo>
                  <a:lnTo>
                    <a:pt x="45" y="73"/>
                  </a:lnTo>
                  <a:lnTo>
                    <a:pt x="42" y="56"/>
                  </a:lnTo>
                  <a:lnTo>
                    <a:pt x="34" y="43"/>
                  </a:lnTo>
                  <a:lnTo>
                    <a:pt x="20" y="29"/>
                  </a:lnTo>
                  <a:lnTo>
                    <a:pt x="8" y="19"/>
                  </a:lnTo>
                  <a:lnTo>
                    <a:pt x="0" y="19"/>
                  </a:lnTo>
                  <a:lnTo>
                    <a:pt x="6" y="8"/>
                  </a:lnTo>
                  <a:lnTo>
                    <a:pt x="13" y="3"/>
                  </a:lnTo>
                  <a:lnTo>
                    <a:pt x="21" y="6"/>
                  </a:lnTo>
                  <a:lnTo>
                    <a:pt x="30" y="5"/>
                  </a:lnTo>
                  <a:lnTo>
                    <a:pt x="46" y="0"/>
                  </a:lnTo>
                  <a:lnTo>
                    <a:pt x="62" y="5"/>
                  </a:lnTo>
                  <a:lnTo>
                    <a:pt x="69" y="8"/>
                  </a:lnTo>
                  <a:lnTo>
                    <a:pt x="88" y="24"/>
                  </a:lnTo>
                  <a:lnTo>
                    <a:pt x="95" y="27"/>
                  </a:lnTo>
                  <a:lnTo>
                    <a:pt x="111" y="24"/>
                  </a:lnTo>
                  <a:lnTo>
                    <a:pt x="120" y="26"/>
                  </a:lnTo>
                  <a:lnTo>
                    <a:pt x="131" y="38"/>
                  </a:lnTo>
                  <a:lnTo>
                    <a:pt x="139" y="35"/>
                  </a:lnTo>
                  <a:lnTo>
                    <a:pt x="143" y="43"/>
                  </a:lnTo>
                  <a:lnTo>
                    <a:pt x="143" y="51"/>
                  </a:lnTo>
                  <a:lnTo>
                    <a:pt x="143" y="59"/>
                  </a:lnTo>
                  <a:lnTo>
                    <a:pt x="139" y="75"/>
                  </a:lnTo>
                  <a:lnTo>
                    <a:pt x="147" y="81"/>
                  </a:lnTo>
                  <a:lnTo>
                    <a:pt x="150" y="87"/>
                  </a:lnTo>
                  <a:lnTo>
                    <a:pt x="158" y="89"/>
                  </a:lnTo>
                  <a:lnTo>
                    <a:pt x="160" y="97"/>
                  </a:lnTo>
                  <a:lnTo>
                    <a:pt x="159" y="104"/>
                  </a:lnTo>
                  <a:lnTo>
                    <a:pt x="165" y="119"/>
                  </a:lnTo>
                  <a:lnTo>
                    <a:pt x="180" y="126"/>
                  </a:lnTo>
                  <a:lnTo>
                    <a:pt x="185" y="134"/>
                  </a:lnTo>
                  <a:lnTo>
                    <a:pt x="186" y="141"/>
                  </a:lnTo>
                  <a:lnTo>
                    <a:pt x="183" y="150"/>
                  </a:lnTo>
                  <a:lnTo>
                    <a:pt x="187" y="157"/>
                  </a:lnTo>
                  <a:lnTo>
                    <a:pt x="183" y="164"/>
                  </a:lnTo>
                  <a:lnTo>
                    <a:pt x="177" y="169"/>
                  </a:lnTo>
                  <a:lnTo>
                    <a:pt x="154" y="163"/>
                  </a:lnTo>
                  <a:lnTo>
                    <a:pt x="147" y="167"/>
                  </a:lnTo>
                  <a:lnTo>
                    <a:pt x="143" y="161"/>
                  </a:lnTo>
                  <a:lnTo>
                    <a:pt x="134" y="164"/>
                  </a:lnTo>
                  <a:lnTo>
                    <a:pt x="131" y="172"/>
                  </a:lnTo>
                  <a:lnTo>
                    <a:pt x="128" y="196"/>
                  </a:lnTo>
                  <a:lnTo>
                    <a:pt x="121" y="200"/>
                  </a:lnTo>
                  <a:lnTo>
                    <a:pt x="116" y="205"/>
                  </a:lnTo>
                  <a:lnTo>
                    <a:pt x="115" y="213"/>
                  </a:lnTo>
                  <a:lnTo>
                    <a:pt x="107" y="218"/>
                  </a:lnTo>
                  <a:lnTo>
                    <a:pt x="104" y="226"/>
                  </a:lnTo>
                  <a:lnTo>
                    <a:pt x="104" y="233"/>
                  </a:lnTo>
                  <a:lnTo>
                    <a:pt x="97" y="239"/>
                  </a:lnTo>
                  <a:lnTo>
                    <a:pt x="88" y="239"/>
                  </a:ln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 sz="1950" dirty="0">
                <a:latin typeface="Raleway Light"/>
              </a:endParaRPr>
            </a:p>
          </p:txBody>
        </p:sp>
        <p:sp>
          <p:nvSpPr>
            <p:cNvPr id="253" name="Freeform 198">
              <a:extLst>
                <a:ext uri="{FF2B5EF4-FFF2-40B4-BE49-F238E27FC236}">
                  <a16:creationId xmlns:a16="http://schemas.microsoft.com/office/drawing/2014/main" id="{85D9CFCB-AE1E-0FE1-18BB-F106BACFFCBF}"/>
                </a:ext>
              </a:extLst>
            </p:cNvPr>
            <p:cNvSpPr>
              <a:spLocks noChangeAspect="1"/>
            </p:cNvSpPr>
            <p:nvPr/>
          </p:nvSpPr>
          <p:spPr bwMode="gray">
            <a:xfrm>
              <a:off x="6462904" y="2866329"/>
              <a:ext cx="291713" cy="221099"/>
            </a:xfrm>
            <a:custGeom>
              <a:avLst/>
              <a:gdLst/>
              <a:ahLst/>
              <a:cxnLst>
                <a:cxn ang="0">
                  <a:pos x="6" y="374"/>
                </a:cxn>
                <a:cxn ang="0">
                  <a:pos x="26" y="342"/>
                </a:cxn>
                <a:cxn ang="0">
                  <a:pos x="38" y="292"/>
                </a:cxn>
                <a:cxn ang="0">
                  <a:pos x="33" y="214"/>
                </a:cxn>
                <a:cxn ang="0">
                  <a:pos x="73" y="210"/>
                </a:cxn>
                <a:cxn ang="0">
                  <a:pos x="94" y="207"/>
                </a:cxn>
                <a:cxn ang="0">
                  <a:pos x="106" y="190"/>
                </a:cxn>
                <a:cxn ang="0">
                  <a:pos x="125" y="182"/>
                </a:cxn>
                <a:cxn ang="0">
                  <a:pos x="145" y="190"/>
                </a:cxn>
                <a:cxn ang="0">
                  <a:pos x="135" y="167"/>
                </a:cxn>
                <a:cxn ang="0">
                  <a:pos x="145" y="138"/>
                </a:cxn>
                <a:cxn ang="0">
                  <a:pos x="149" y="113"/>
                </a:cxn>
                <a:cxn ang="0">
                  <a:pos x="170" y="102"/>
                </a:cxn>
                <a:cxn ang="0">
                  <a:pos x="199" y="80"/>
                </a:cxn>
                <a:cxn ang="0">
                  <a:pos x="183" y="69"/>
                </a:cxn>
                <a:cxn ang="0">
                  <a:pos x="197" y="51"/>
                </a:cxn>
                <a:cxn ang="0">
                  <a:pos x="204" y="50"/>
                </a:cxn>
                <a:cxn ang="0">
                  <a:pos x="219" y="32"/>
                </a:cxn>
                <a:cxn ang="0">
                  <a:pos x="253" y="25"/>
                </a:cxn>
                <a:cxn ang="0">
                  <a:pos x="273" y="0"/>
                </a:cxn>
                <a:cxn ang="0">
                  <a:pos x="302" y="5"/>
                </a:cxn>
                <a:cxn ang="0">
                  <a:pos x="329" y="13"/>
                </a:cxn>
                <a:cxn ang="0">
                  <a:pos x="348" y="43"/>
                </a:cxn>
                <a:cxn ang="0">
                  <a:pos x="376" y="29"/>
                </a:cxn>
                <a:cxn ang="0">
                  <a:pos x="407" y="34"/>
                </a:cxn>
                <a:cxn ang="0">
                  <a:pos x="430" y="53"/>
                </a:cxn>
                <a:cxn ang="0">
                  <a:pos x="429" y="80"/>
                </a:cxn>
                <a:cxn ang="0">
                  <a:pos x="435" y="102"/>
                </a:cxn>
                <a:cxn ang="0">
                  <a:pos x="424" y="123"/>
                </a:cxn>
                <a:cxn ang="0">
                  <a:pos x="442" y="158"/>
                </a:cxn>
                <a:cxn ang="0">
                  <a:pos x="473" y="195"/>
                </a:cxn>
                <a:cxn ang="0">
                  <a:pos x="478" y="217"/>
                </a:cxn>
                <a:cxn ang="0">
                  <a:pos x="511" y="226"/>
                </a:cxn>
                <a:cxn ang="0">
                  <a:pos x="521" y="242"/>
                </a:cxn>
                <a:cxn ang="0">
                  <a:pos x="525" y="263"/>
                </a:cxn>
                <a:cxn ang="0">
                  <a:pos x="501" y="284"/>
                </a:cxn>
                <a:cxn ang="0">
                  <a:pos x="465" y="271"/>
                </a:cxn>
                <a:cxn ang="0">
                  <a:pos x="449" y="285"/>
                </a:cxn>
                <a:cxn ang="0">
                  <a:pos x="463" y="311"/>
                </a:cxn>
                <a:cxn ang="0">
                  <a:pos x="465" y="333"/>
                </a:cxn>
                <a:cxn ang="0">
                  <a:pos x="473" y="353"/>
                </a:cxn>
                <a:cxn ang="0">
                  <a:pos x="451" y="380"/>
                </a:cxn>
                <a:cxn ang="0">
                  <a:pos x="417" y="401"/>
                </a:cxn>
                <a:cxn ang="0">
                  <a:pos x="412" y="427"/>
                </a:cxn>
                <a:cxn ang="0">
                  <a:pos x="402" y="452"/>
                </a:cxn>
                <a:cxn ang="0">
                  <a:pos x="381" y="443"/>
                </a:cxn>
                <a:cxn ang="0">
                  <a:pos x="349" y="450"/>
                </a:cxn>
                <a:cxn ang="0">
                  <a:pos x="327" y="427"/>
                </a:cxn>
                <a:cxn ang="0">
                  <a:pos x="297" y="433"/>
                </a:cxn>
                <a:cxn ang="0">
                  <a:pos x="275" y="428"/>
                </a:cxn>
                <a:cxn ang="0">
                  <a:pos x="253" y="436"/>
                </a:cxn>
                <a:cxn ang="0">
                  <a:pos x="238" y="428"/>
                </a:cxn>
                <a:cxn ang="0">
                  <a:pos x="215" y="416"/>
                </a:cxn>
                <a:cxn ang="0">
                  <a:pos x="193" y="406"/>
                </a:cxn>
                <a:cxn ang="0">
                  <a:pos x="160" y="401"/>
                </a:cxn>
                <a:cxn ang="0">
                  <a:pos x="121" y="394"/>
                </a:cxn>
                <a:cxn ang="0">
                  <a:pos x="64" y="401"/>
                </a:cxn>
                <a:cxn ang="0">
                  <a:pos x="41" y="422"/>
                </a:cxn>
                <a:cxn ang="0">
                  <a:pos x="17" y="428"/>
                </a:cxn>
              </a:cxnLst>
              <a:rect l="0" t="0" r="r" b="b"/>
              <a:pathLst>
                <a:path w="532" h="452">
                  <a:moveTo>
                    <a:pt x="17" y="428"/>
                  </a:moveTo>
                  <a:lnTo>
                    <a:pt x="21" y="387"/>
                  </a:lnTo>
                  <a:lnTo>
                    <a:pt x="6" y="374"/>
                  </a:lnTo>
                  <a:lnTo>
                    <a:pt x="0" y="363"/>
                  </a:lnTo>
                  <a:lnTo>
                    <a:pt x="11" y="351"/>
                  </a:lnTo>
                  <a:lnTo>
                    <a:pt x="26" y="342"/>
                  </a:lnTo>
                  <a:lnTo>
                    <a:pt x="37" y="325"/>
                  </a:lnTo>
                  <a:lnTo>
                    <a:pt x="38" y="308"/>
                  </a:lnTo>
                  <a:lnTo>
                    <a:pt x="38" y="292"/>
                  </a:lnTo>
                  <a:lnTo>
                    <a:pt x="20" y="220"/>
                  </a:lnTo>
                  <a:lnTo>
                    <a:pt x="19" y="210"/>
                  </a:lnTo>
                  <a:lnTo>
                    <a:pt x="33" y="214"/>
                  </a:lnTo>
                  <a:lnTo>
                    <a:pt x="49" y="210"/>
                  </a:lnTo>
                  <a:lnTo>
                    <a:pt x="65" y="213"/>
                  </a:lnTo>
                  <a:lnTo>
                    <a:pt x="73" y="210"/>
                  </a:lnTo>
                  <a:lnTo>
                    <a:pt x="79" y="204"/>
                  </a:lnTo>
                  <a:lnTo>
                    <a:pt x="86" y="208"/>
                  </a:lnTo>
                  <a:lnTo>
                    <a:pt x="94" y="207"/>
                  </a:lnTo>
                  <a:lnTo>
                    <a:pt x="91" y="193"/>
                  </a:lnTo>
                  <a:lnTo>
                    <a:pt x="97" y="190"/>
                  </a:lnTo>
                  <a:lnTo>
                    <a:pt x="106" y="190"/>
                  </a:lnTo>
                  <a:lnTo>
                    <a:pt x="111" y="183"/>
                  </a:lnTo>
                  <a:lnTo>
                    <a:pt x="118" y="179"/>
                  </a:lnTo>
                  <a:lnTo>
                    <a:pt x="125" y="182"/>
                  </a:lnTo>
                  <a:lnTo>
                    <a:pt x="130" y="188"/>
                  </a:lnTo>
                  <a:lnTo>
                    <a:pt x="138" y="192"/>
                  </a:lnTo>
                  <a:lnTo>
                    <a:pt x="145" y="190"/>
                  </a:lnTo>
                  <a:lnTo>
                    <a:pt x="144" y="181"/>
                  </a:lnTo>
                  <a:lnTo>
                    <a:pt x="139" y="175"/>
                  </a:lnTo>
                  <a:lnTo>
                    <a:pt x="135" y="167"/>
                  </a:lnTo>
                  <a:lnTo>
                    <a:pt x="137" y="160"/>
                  </a:lnTo>
                  <a:lnTo>
                    <a:pt x="145" y="147"/>
                  </a:lnTo>
                  <a:lnTo>
                    <a:pt x="145" y="138"/>
                  </a:lnTo>
                  <a:lnTo>
                    <a:pt x="148" y="129"/>
                  </a:lnTo>
                  <a:lnTo>
                    <a:pt x="148" y="122"/>
                  </a:lnTo>
                  <a:lnTo>
                    <a:pt x="149" y="113"/>
                  </a:lnTo>
                  <a:lnTo>
                    <a:pt x="156" y="110"/>
                  </a:lnTo>
                  <a:lnTo>
                    <a:pt x="165" y="107"/>
                  </a:lnTo>
                  <a:lnTo>
                    <a:pt x="170" y="102"/>
                  </a:lnTo>
                  <a:lnTo>
                    <a:pt x="177" y="99"/>
                  </a:lnTo>
                  <a:lnTo>
                    <a:pt x="191" y="99"/>
                  </a:lnTo>
                  <a:lnTo>
                    <a:pt x="199" y="80"/>
                  </a:lnTo>
                  <a:lnTo>
                    <a:pt x="192" y="77"/>
                  </a:lnTo>
                  <a:lnTo>
                    <a:pt x="183" y="77"/>
                  </a:lnTo>
                  <a:lnTo>
                    <a:pt x="183" y="69"/>
                  </a:lnTo>
                  <a:lnTo>
                    <a:pt x="183" y="61"/>
                  </a:lnTo>
                  <a:lnTo>
                    <a:pt x="191" y="57"/>
                  </a:lnTo>
                  <a:lnTo>
                    <a:pt x="197" y="51"/>
                  </a:lnTo>
                  <a:lnTo>
                    <a:pt x="195" y="50"/>
                  </a:lnTo>
                  <a:lnTo>
                    <a:pt x="195" y="48"/>
                  </a:lnTo>
                  <a:lnTo>
                    <a:pt x="204" y="50"/>
                  </a:lnTo>
                  <a:lnTo>
                    <a:pt x="210" y="46"/>
                  </a:lnTo>
                  <a:lnTo>
                    <a:pt x="213" y="37"/>
                  </a:lnTo>
                  <a:lnTo>
                    <a:pt x="219" y="32"/>
                  </a:lnTo>
                  <a:lnTo>
                    <a:pt x="235" y="39"/>
                  </a:lnTo>
                  <a:lnTo>
                    <a:pt x="242" y="37"/>
                  </a:lnTo>
                  <a:lnTo>
                    <a:pt x="253" y="25"/>
                  </a:lnTo>
                  <a:lnTo>
                    <a:pt x="254" y="16"/>
                  </a:lnTo>
                  <a:lnTo>
                    <a:pt x="267" y="5"/>
                  </a:lnTo>
                  <a:lnTo>
                    <a:pt x="273" y="0"/>
                  </a:lnTo>
                  <a:lnTo>
                    <a:pt x="284" y="0"/>
                  </a:lnTo>
                  <a:lnTo>
                    <a:pt x="286" y="8"/>
                  </a:lnTo>
                  <a:lnTo>
                    <a:pt x="302" y="5"/>
                  </a:lnTo>
                  <a:lnTo>
                    <a:pt x="310" y="8"/>
                  </a:lnTo>
                  <a:lnTo>
                    <a:pt x="313" y="15"/>
                  </a:lnTo>
                  <a:lnTo>
                    <a:pt x="329" y="13"/>
                  </a:lnTo>
                  <a:lnTo>
                    <a:pt x="338" y="14"/>
                  </a:lnTo>
                  <a:lnTo>
                    <a:pt x="350" y="24"/>
                  </a:lnTo>
                  <a:lnTo>
                    <a:pt x="348" y="43"/>
                  </a:lnTo>
                  <a:lnTo>
                    <a:pt x="363" y="35"/>
                  </a:lnTo>
                  <a:lnTo>
                    <a:pt x="370" y="34"/>
                  </a:lnTo>
                  <a:lnTo>
                    <a:pt x="376" y="29"/>
                  </a:lnTo>
                  <a:lnTo>
                    <a:pt x="392" y="27"/>
                  </a:lnTo>
                  <a:lnTo>
                    <a:pt x="399" y="29"/>
                  </a:lnTo>
                  <a:lnTo>
                    <a:pt x="407" y="34"/>
                  </a:lnTo>
                  <a:lnTo>
                    <a:pt x="413" y="39"/>
                  </a:lnTo>
                  <a:lnTo>
                    <a:pt x="422" y="52"/>
                  </a:lnTo>
                  <a:lnTo>
                    <a:pt x="430" y="53"/>
                  </a:lnTo>
                  <a:lnTo>
                    <a:pt x="431" y="64"/>
                  </a:lnTo>
                  <a:lnTo>
                    <a:pt x="429" y="73"/>
                  </a:lnTo>
                  <a:lnTo>
                    <a:pt x="429" y="80"/>
                  </a:lnTo>
                  <a:lnTo>
                    <a:pt x="434" y="88"/>
                  </a:lnTo>
                  <a:lnTo>
                    <a:pt x="436" y="95"/>
                  </a:lnTo>
                  <a:lnTo>
                    <a:pt x="435" y="102"/>
                  </a:lnTo>
                  <a:lnTo>
                    <a:pt x="433" y="110"/>
                  </a:lnTo>
                  <a:lnTo>
                    <a:pt x="426" y="116"/>
                  </a:lnTo>
                  <a:lnTo>
                    <a:pt x="424" y="123"/>
                  </a:lnTo>
                  <a:lnTo>
                    <a:pt x="426" y="131"/>
                  </a:lnTo>
                  <a:lnTo>
                    <a:pt x="437" y="143"/>
                  </a:lnTo>
                  <a:lnTo>
                    <a:pt x="442" y="158"/>
                  </a:lnTo>
                  <a:lnTo>
                    <a:pt x="453" y="180"/>
                  </a:lnTo>
                  <a:lnTo>
                    <a:pt x="458" y="186"/>
                  </a:lnTo>
                  <a:lnTo>
                    <a:pt x="473" y="195"/>
                  </a:lnTo>
                  <a:lnTo>
                    <a:pt x="478" y="201"/>
                  </a:lnTo>
                  <a:lnTo>
                    <a:pt x="479" y="209"/>
                  </a:lnTo>
                  <a:lnTo>
                    <a:pt x="478" y="217"/>
                  </a:lnTo>
                  <a:lnTo>
                    <a:pt x="482" y="224"/>
                  </a:lnTo>
                  <a:lnTo>
                    <a:pt x="505" y="222"/>
                  </a:lnTo>
                  <a:lnTo>
                    <a:pt x="511" y="226"/>
                  </a:lnTo>
                  <a:lnTo>
                    <a:pt x="519" y="229"/>
                  </a:lnTo>
                  <a:lnTo>
                    <a:pt x="516" y="236"/>
                  </a:lnTo>
                  <a:lnTo>
                    <a:pt x="521" y="242"/>
                  </a:lnTo>
                  <a:lnTo>
                    <a:pt x="531" y="244"/>
                  </a:lnTo>
                  <a:lnTo>
                    <a:pt x="532" y="257"/>
                  </a:lnTo>
                  <a:lnTo>
                    <a:pt x="525" y="263"/>
                  </a:lnTo>
                  <a:lnTo>
                    <a:pt x="521" y="269"/>
                  </a:lnTo>
                  <a:lnTo>
                    <a:pt x="509" y="279"/>
                  </a:lnTo>
                  <a:lnTo>
                    <a:pt x="501" y="284"/>
                  </a:lnTo>
                  <a:lnTo>
                    <a:pt x="484" y="282"/>
                  </a:lnTo>
                  <a:lnTo>
                    <a:pt x="472" y="272"/>
                  </a:lnTo>
                  <a:lnTo>
                    <a:pt x="465" y="271"/>
                  </a:lnTo>
                  <a:lnTo>
                    <a:pt x="457" y="274"/>
                  </a:lnTo>
                  <a:lnTo>
                    <a:pt x="456" y="282"/>
                  </a:lnTo>
                  <a:lnTo>
                    <a:pt x="449" y="285"/>
                  </a:lnTo>
                  <a:lnTo>
                    <a:pt x="450" y="294"/>
                  </a:lnTo>
                  <a:lnTo>
                    <a:pt x="461" y="304"/>
                  </a:lnTo>
                  <a:lnTo>
                    <a:pt x="463" y="311"/>
                  </a:lnTo>
                  <a:lnTo>
                    <a:pt x="461" y="320"/>
                  </a:lnTo>
                  <a:lnTo>
                    <a:pt x="466" y="325"/>
                  </a:lnTo>
                  <a:lnTo>
                    <a:pt x="465" y="333"/>
                  </a:lnTo>
                  <a:lnTo>
                    <a:pt x="472" y="337"/>
                  </a:lnTo>
                  <a:lnTo>
                    <a:pt x="474" y="344"/>
                  </a:lnTo>
                  <a:lnTo>
                    <a:pt x="473" y="353"/>
                  </a:lnTo>
                  <a:lnTo>
                    <a:pt x="478" y="375"/>
                  </a:lnTo>
                  <a:lnTo>
                    <a:pt x="458" y="375"/>
                  </a:lnTo>
                  <a:lnTo>
                    <a:pt x="451" y="380"/>
                  </a:lnTo>
                  <a:lnTo>
                    <a:pt x="442" y="380"/>
                  </a:lnTo>
                  <a:lnTo>
                    <a:pt x="435" y="384"/>
                  </a:lnTo>
                  <a:lnTo>
                    <a:pt x="417" y="401"/>
                  </a:lnTo>
                  <a:lnTo>
                    <a:pt x="414" y="409"/>
                  </a:lnTo>
                  <a:lnTo>
                    <a:pt x="414" y="418"/>
                  </a:lnTo>
                  <a:lnTo>
                    <a:pt x="412" y="427"/>
                  </a:lnTo>
                  <a:lnTo>
                    <a:pt x="414" y="443"/>
                  </a:lnTo>
                  <a:lnTo>
                    <a:pt x="410" y="450"/>
                  </a:lnTo>
                  <a:lnTo>
                    <a:pt x="402" y="452"/>
                  </a:lnTo>
                  <a:lnTo>
                    <a:pt x="397" y="446"/>
                  </a:lnTo>
                  <a:lnTo>
                    <a:pt x="390" y="443"/>
                  </a:lnTo>
                  <a:lnTo>
                    <a:pt x="381" y="443"/>
                  </a:lnTo>
                  <a:lnTo>
                    <a:pt x="365" y="445"/>
                  </a:lnTo>
                  <a:lnTo>
                    <a:pt x="356" y="445"/>
                  </a:lnTo>
                  <a:lnTo>
                    <a:pt x="349" y="450"/>
                  </a:lnTo>
                  <a:lnTo>
                    <a:pt x="343" y="444"/>
                  </a:lnTo>
                  <a:lnTo>
                    <a:pt x="339" y="436"/>
                  </a:lnTo>
                  <a:lnTo>
                    <a:pt x="327" y="427"/>
                  </a:lnTo>
                  <a:lnTo>
                    <a:pt x="310" y="445"/>
                  </a:lnTo>
                  <a:lnTo>
                    <a:pt x="302" y="440"/>
                  </a:lnTo>
                  <a:lnTo>
                    <a:pt x="297" y="433"/>
                  </a:lnTo>
                  <a:lnTo>
                    <a:pt x="290" y="435"/>
                  </a:lnTo>
                  <a:lnTo>
                    <a:pt x="281" y="433"/>
                  </a:lnTo>
                  <a:lnTo>
                    <a:pt x="275" y="428"/>
                  </a:lnTo>
                  <a:lnTo>
                    <a:pt x="269" y="434"/>
                  </a:lnTo>
                  <a:lnTo>
                    <a:pt x="261" y="434"/>
                  </a:lnTo>
                  <a:lnTo>
                    <a:pt x="253" y="436"/>
                  </a:lnTo>
                  <a:lnTo>
                    <a:pt x="247" y="443"/>
                  </a:lnTo>
                  <a:lnTo>
                    <a:pt x="240" y="436"/>
                  </a:lnTo>
                  <a:lnTo>
                    <a:pt x="238" y="428"/>
                  </a:lnTo>
                  <a:lnTo>
                    <a:pt x="223" y="429"/>
                  </a:lnTo>
                  <a:lnTo>
                    <a:pt x="216" y="424"/>
                  </a:lnTo>
                  <a:lnTo>
                    <a:pt x="215" y="416"/>
                  </a:lnTo>
                  <a:lnTo>
                    <a:pt x="208" y="412"/>
                  </a:lnTo>
                  <a:lnTo>
                    <a:pt x="199" y="409"/>
                  </a:lnTo>
                  <a:lnTo>
                    <a:pt x="193" y="406"/>
                  </a:lnTo>
                  <a:lnTo>
                    <a:pt x="184" y="407"/>
                  </a:lnTo>
                  <a:lnTo>
                    <a:pt x="176" y="406"/>
                  </a:lnTo>
                  <a:lnTo>
                    <a:pt x="160" y="401"/>
                  </a:lnTo>
                  <a:lnTo>
                    <a:pt x="146" y="392"/>
                  </a:lnTo>
                  <a:lnTo>
                    <a:pt x="138" y="395"/>
                  </a:lnTo>
                  <a:lnTo>
                    <a:pt x="121" y="394"/>
                  </a:lnTo>
                  <a:lnTo>
                    <a:pt x="113" y="391"/>
                  </a:lnTo>
                  <a:lnTo>
                    <a:pt x="71" y="397"/>
                  </a:lnTo>
                  <a:lnTo>
                    <a:pt x="64" y="401"/>
                  </a:lnTo>
                  <a:lnTo>
                    <a:pt x="62" y="408"/>
                  </a:lnTo>
                  <a:lnTo>
                    <a:pt x="55" y="414"/>
                  </a:lnTo>
                  <a:lnTo>
                    <a:pt x="41" y="422"/>
                  </a:lnTo>
                  <a:lnTo>
                    <a:pt x="32" y="421"/>
                  </a:lnTo>
                  <a:lnTo>
                    <a:pt x="24" y="422"/>
                  </a:lnTo>
                  <a:lnTo>
                    <a:pt x="17" y="428"/>
                  </a:ln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 sz="1950" dirty="0">
                <a:latin typeface="Raleway Light"/>
              </a:endParaRPr>
            </a:p>
          </p:txBody>
        </p:sp>
        <p:sp>
          <p:nvSpPr>
            <p:cNvPr id="254" name="Freeform 200">
              <a:extLst>
                <a:ext uri="{FF2B5EF4-FFF2-40B4-BE49-F238E27FC236}">
                  <a16:creationId xmlns:a16="http://schemas.microsoft.com/office/drawing/2014/main" id="{FFDDCD0F-2676-8841-121D-F62AE0BE4840}"/>
                </a:ext>
              </a:extLst>
            </p:cNvPr>
            <p:cNvSpPr>
              <a:spLocks noChangeAspect="1"/>
            </p:cNvSpPr>
            <p:nvPr/>
          </p:nvSpPr>
          <p:spPr bwMode="gray">
            <a:xfrm>
              <a:off x="6242077" y="3328180"/>
              <a:ext cx="117231" cy="105637"/>
            </a:xfrm>
            <a:custGeom>
              <a:avLst/>
              <a:gdLst/>
              <a:ahLst/>
              <a:cxnLst>
                <a:cxn ang="0">
                  <a:pos x="145" y="208"/>
                </a:cxn>
                <a:cxn ang="0">
                  <a:pos x="129" y="192"/>
                </a:cxn>
                <a:cxn ang="0">
                  <a:pos x="114" y="180"/>
                </a:cxn>
                <a:cxn ang="0">
                  <a:pos x="98" y="179"/>
                </a:cxn>
                <a:cxn ang="0">
                  <a:pos x="82" y="140"/>
                </a:cxn>
                <a:cxn ang="0">
                  <a:pos x="52" y="114"/>
                </a:cxn>
                <a:cxn ang="0">
                  <a:pos x="35" y="93"/>
                </a:cxn>
                <a:cxn ang="0">
                  <a:pos x="23" y="73"/>
                </a:cxn>
                <a:cxn ang="0">
                  <a:pos x="22" y="60"/>
                </a:cxn>
                <a:cxn ang="0">
                  <a:pos x="7" y="40"/>
                </a:cxn>
                <a:cxn ang="0">
                  <a:pos x="3" y="29"/>
                </a:cxn>
                <a:cxn ang="0">
                  <a:pos x="8" y="0"/>
                </a:cxn>
                <a:cxn ang="0">
                  <a:pos x="30" y="19"/>
                </a:cxn>
                <a:cxn ang="0">
                  <a:pos x="61" y="4"/>
                </a:cxn>
                <a:cxn ang="0">
                  <a:pos x="79" y="8"/>
                </a:cxn>
                <a:cxn ang="0">
                  <a:pos x="89" y="9"/>
                </a:cxn>
                <a:cxn ang="0">
                  <a:pos x="108" y="9"/>
                </a:cxn>
                <a:cxn ang="0">
                  <a:pos x="125" y="9"/>
                </a:cxn>
                <a:cxn ang="0">
                  <a:pos x="135" y="16"/>
                </a:cxn>
                <a:cxn ang="0">
                  <a:pos x="152" y="18"/>
                </a:cxn>
                <a:cxn ang="0">
                  <a:pos x="162" y="14"/>
                </a:cxn>
                <a:cxn ang="0">
                  <a:pos x="167" y="28"/>
                </a:cxn>
                <a:cxn ang="0">
                  <a:pos x="186" y="28"/>
                </a:cxn>
                <a:cxn ang="0">
                  <a:pos x="200" y="35"/>
                </a:cxn>
                <a:cxn ang="0">
                  <a:pos x="190" y="57"/>
                </a:cxn>
                <a:cxn ang="0">
                  <a:pos x="189" y="63"/>
                </a:cxn>
                <a:cxn ang="0">
                  <a:pos x="191" y="76"/>
                </a:cxn>
                <a:cxn ang="0">
                  <a:pos x="199" y="79"/>
                </a:cxn>
                <a:cxn ang="0">
                  <a:pos x="207" y="87"/>
                </a:cxn>
                <a:cxn ang="0">
                  <a:pos x="212" y="93"/>
                </a:cxn>
                <a:cxn ang="0">
                  <a:pos x="211" y="102"/>
                </a:cxn>
                <a:cxn ang="0">
                  <a:pos x="195" y="98"/>
                </a:cxn>
                <a:cxn ang="0">
                  <a:pos x="201" y="109"/>
                </a:cxn>
                <a:cxn ang="0">
                  <a:pos x="208" y="126"/>
                </a:cxn>
                <a:cxn ang="0">
                  <a:pos x="202" y="129"/>
                </a:cxn>
                <a:cxn ang="0">
                  <a:pos x="192" y="135"/>
                </a:cxn>
                <a:cxn ang="0">
                  <a:pos x="184" y="136"/>
                </a:cxn>
                <a:cxn ang="0">
                  <a:pos x="176" y="137"/>
                </a:cxn>
                <a:cxn ang="0">
                  <a:pos x="183" y="146"/>
                </a:cxn>
                <a:cxn ang="0">
                  <a:pos x="183" y="157"/>
                </a:cxn>
                <a:cxn ang="0">
                  <a:pos x="178" y="149"/>
                </a:cxn>
                <a:cxn ang="0">
                  <a:pos x="163" y="156"/>
                </a:cxn>
                <a:cxn ang="0">
                  <a:pos x="160" y="170"/>
                </a:cxn>
                <a:cxn ang="0">
                  <a:pos x="151" y="175"/>
                </a:cxn>
                <a:cxn ang="0">
                  <a:pos x="149" y="189"/>
                </a:cxn>
                <a:cxn ang="0">
                  <a:pos x="154" y="201"/>
                </a:cxn>
              </a:cxnLst>
              <a:rect l="0" t="0" r="r" b="b"/>
              <a:pathLst>
                <a:path w="215" h="216">
                  <a:moveTo>
                    <a:pt x="149" y="216"/>
                  </a:moveTo>
                  <a:lnTo>
                    <a:pt x="149" y="208"/>
                  </a:lnTo>
                  <a:lnTo>
                    <a:pt x="145" y="208"/>
                  </a:lnTo>
                  <a:lnTo>
                    <a:pt x="146" y="203"/>
                  </a:lnTo>
                  <a:lnTo>
                    <a:pt x="137" y="202"/>
                  </a:lnTo>
                  <a:lnTo>
                    <a:pt x="129" y="192"/>
                  </a:lnTo>
                  <a:lnTo>
                    <a:pt x="122" y="191"/>
                  </a:lnTo>
                  <a:lnTo>
                    <a:pt x="114" y="185"/>
                  </a:lnTo>
                  <a:lnTo>
                    <a:pt x="114" y="180"/>
                  </a:lnTo>
                  <a:lnTo>
                    <a:pt x="106" y="179"/>
                  </a:lnTo>
                  <a:lnTo>
                    <a:pt x="99" y="184"/>
                  </a:lnTo>
                  <a:lnTo>
                    <a:pt x="98" y="179"/>
                  </a:lnTo>
                  <a:lnTo>
                    <a:pt x="105" y="175"/>
                  </a:lnTo>
                  <a:lnTo>
                    <a:pt x="83" y="151"/>
                  </a:lnTo>
                  <a:lnTo>
                    <a:pt x="82" y="140"/>
                  </a:lnTo>
                  <a:lnTo>
                    <a:pt x="77" y="136"/>
                  </a:lnTo>
                  <a:lnTo>
                    <a:pt x="72" y="133"/>
                  </a:lnTo>
                  <a:lnTo>
                    <a:pt x="52" y="114"/>
                  </a:lnTo>
                  <a:lnTo>
                    <a:pt x="51" y="109"/>
                  </a:lnTo>
                  <a:lnTo>
                    <a:pt x="41" y="95"/>
                  </a:lnTo>
                  <a:lnTo>
                    <a:pt x="35" y="93"/>
                  </a:lnTo>
                  <a:lnTo>
                    <a:pt x="27" y="81"/>
                  </a:lnTo>
                  <a:lnTo>
                    <a:pt x="22" y="79"/>
                  </a:lnTo>
                  <a:lnTo>
                    <a:pt x="23" y="73"/>
                  </a:lnTo>
                  <a:lnTo>
                    <a:pt x="25" y="71"/>
                  </a:lnTo>
                  <a:lnTo>
                    <a:pt x="22" y="65"/>
                  </a:lnTo>
                  <a:lnTo>
                    <a:pt x="22" y="60"/>
                  </a:lnTo>
                  <a:lnTo>
                    <a:pt x="16" y="54"/>
                  </a:lnTo>
                  <a:lnTo>
                    <a:pt x="12" y="41"/>
                  </a:lnTo>
                  <a:lnTo>
                    <a:pt x="7" y="40"/>
                  </a:lnTo>
                  <a:lnTo>
                    <a:pt x="0" y="34"/>
                  </a:lnTo>
                  <a:lnTo>
                    <a:pt x="0" y="31"/>
                  </a:lnTo>
                  <a:lnTo>
                    <a:pt x="3" y="29"/>
                  </a:lnTo>
                  <a:lnTo>
                    <a:pt x="2" y="25"/>
                  </a:lnTo>
                  <a:lnTo>
                    <a:pt x="2" y="6"/>
                  </a:lnTo>
                  <a:lnTo>
                    <a:pt x="8" y="0"/>
                  </a:lnTo>
                  <a:lnTo>
                    <a:pt x="17" y="2"/>
                  </a:lnTo>
                  <a:lnTo>
                    <a:pt x="17" y="4"/>
                  </a:lnTo>
                  <a:lnTo>
                    <a:pt x="30" y="19"/>
                  </a:lnTo>
                  <a:lnTo>
                    <a:pt x="34" y="19"/>
                  </a:lnTo>
                  <a:lnTo>
                    <a:pt x="43" y="2"/>
                  </a:lnTo>
                  <a:lnTo>
                    <a:pt x="61" y="4"/>
                  </a:lnTo>
                  <a:lnTo>
                    <a:pt x="65" y="0"/>
                  </a:lnTo>
                  <a:lnTo>
                    <a:pt x="67" y="0"/>
                  </a:lnTo>
                  <a:lnTo>
                    <a:pt x="79" y="8"/>
                  </a:lnTo>
                  <a:lnTo>
                    <a:pt x="83" y="8"/>
                  </a:lnTo>
                  <a:lnTo>
                    <a:pt x="86" y="6"/>
                  </a:lnTo>
                  <a:lnTo>
                    <a:pt x="89" y="9"/>
                  </a:lnTo>
                  <a:lnTo>
                    <a:pt x="104" y="12"/>
                  </a:lnTo>
                  <a:lnTo>
                    <a:pt x="105" y="9"/>
                  </a:lnTo>
                  <a:lnTo>
                    <a:pt x="108" y="9"/>
                  </a:lnTo>
                  <a:lnTo>
                    <a:pt x="116" y="17"/>
                  </a:lnTo>
                  <a:lnTo>
                    <a:pt x="119" y="17"/>
                  </a:lnTo>
                  <a:lnTo>
                    <a:pt x="125" y="9"/>
                  </a:lnTo>
                  <a:lnTo>
                    <a:pt x="129" y="9"/>
                  </a:lnTo>
                  <a:lnTo>
                    <a:pt x="132" y="14"/>
                  </a:lnTo>
                  <a:lnTo>
                    <a:pt x="135" y="16"/>
                  </a:lnTo>
                  <a:lnTo>
                    <a:pt x="137" y="11"/>
                  </a:lnTo>
                  <a:lnTo>
                    <a:pt x="148" y="12"/>
                  </a:lnTo>
                  <a:lnTo>
                    <a:pt x="152" y="18"/>
                  </a:lnTo>
                  <a:lnTo>
                    <a:pt x="154" y="17"/>
                  </a:lnTo>
                  <a:lnTo>
                    <a:pt x="154" y="14"/>
                  </a:lnTo>
                  <a:lnTo>
                    <a:pt x="162" y="14"/>
                  </a:lnTo>
                  <a:lnTo>
                    <a:pt x="168" y="22"/>
                  </a:lnTo>
                  <a:lnTo>
                    <a:pt x="167" y="27"/>
                  </a:lnTo>
                  <a:lnTo>
                    <a:pt x="167" y="28"/>
                  </a:lnTo>
                  <a:lnTo>
                    <a:pt x="173" y="33"/>
                  </a:lnTo>
                  <a:lnTo>
                    <a:pt x="180" y="33"/>
                  </a:lnTo>
                  <a:lnTo>
                    <a:pt x="186" y="28"/>
                  </a:lnTo>
                  <a:lnTo>
                    <a:pt x="199" y="28"/>
                  </a:lnTo>
                  <a:lnTo>
                    <a:pt x="201" y="31"/>
                  </a:lnTo>
                  <a:lnTo>
                    <a:pt x="200" y="35"/>
                  </a:lnTo>
                  <a:lnTo>
                    <a:pt x="200" y="39"/>
                  </a:lnTo>
                  <a:lnTo>
                    <a:pt x="195" y="46"/>
                  </a:lnTo>
                  <a:lnTo>
                    <a:pt x="190" y="57"/>
                  </a:lnTo>
                  <a:lnTo>
                    <a:pt x="188" y="59"/>
                  </a:lnTo>
                  <a:lnTo>
                    <a:pt x="188" y="61"/>
                  </a:lnTo>
                  <a:lnTo>
                    <a:pt x="189" y="63"/>
                  </a:lnTo>
                  <a:lnTo>
                    <a:pt x="185" y="68"/>
                  </a:lnTo>
                  <a:lnTo>
                    <a:pt x="188" y="76"/>
                  </a:lnTo>
                  <a:lnTo>
                    <a:pt x="191" y="76"/>
                  </a:lnTo>
                  <a:lnTo>
                    <a:pt x="194" y="78"/>
                  </a:lnTo>
                  <a:lnTo>
                    <a:pt x="197" y="77"/>
                  </a:lnTo>
                  <a:lnTo>
                    <a:pt x="199" y="79"/>
                  </a:lnTo>
                  <a:lnTo>
                    <a:pt x="200" y="83"/>
                  </a:lnTo>
                  <a:lnTo>
                    <a:pt x="203" y="87"/>
                  </a:lnTo>
                  <a:lnTo>
                    <a:pt x="207" y="87"/>
                  </a:lnTo>
                  <a:lnTo>
                    <a:pt x="207" y="88"/>
                  </a:lnTo>
                  <a:lnTo>
                    <a:pt x="207" y="90"/>
                  </a:lnTo>
                  <a:lnTo>
                    <a:pt x="212" y="93"/>
                  </a:lnTo>
                  <a:lnTo>
                    <a:pt x="215" y="94"/>
                  </a:lnTo>
                  <a:lnTo>
                    <a:pt x="215" y="97"/>
                  </a:lnTo>
                  <a:lnTo>
                    <a:pt x="211" y="102"/>
                  </a:lnTo>
                  <a:lnTo>
                    <a:pt x="202" y="102"/>
                  </a:lnTo>
                  <a:lnTo>
                    <a:pt x="197" y="98"/>
                  </a:lnTo>
                  <a:lnTo>
                    <a:pt x="195" y="98"/>
                  </a:lnTo>
                  <a:lnTo>
                    <a:pt x="194" y="100"/>
                  </a:lnTo>
                  <a:lnTo>
                    <a:pt x="195" y="102"/>
                  </a:lnTo>
                  <a:lnTo>
                    <a:pt x="201" y="109"/>
                  </a:lnTo>
                  <a:lnTo>
                    <a:pt x="207" y="117"/>
                  </a:lnTo>
                  <a:lnTo>
                    <a:pt x="210" y="119"/>
                  </a:lnTo>
                  <a:lnTo>
                    <a:pt x="208" y="126"/>
                  </a:lnTo>
                  <a:lnTo>
                    <a:pt x="207" y="129"/>
                  </a:lnTo>
                  <a:lnTo>
                    <a:pt x="205" y="130"/>
                  </a:lnTo>
                  <a:lnTo>
                    <a:pt x="202" y="129"/>
                  </a:lnTo>
                  <a:lnTo>
                    <a:pt x="200" y="129"/>
                  </a:lnTo>
                  <a:lnTo>
                    <a:pt x="197" y="132"/>
                  </a:lnTo>
                  <a:lnTo>
                    <a:pt x="192" y="135"/>
                  </a:lnTo>
                  <a:lnTo>
                    <a:pt x="189" y="135"/>
                  </a:lnTo>
                  <a:lnTo>
                    <a:pt x="186" y="136"/>
                  </a:lnTo>
                  <a:lnTo>
                    <a:pt x="184" y="136"/>
                  </a:lnTo>
                  <a:lnTo>
                    <a:pt x="183" y="133"/>
                  </a:lnTo>
                  <a:lnTo>
                    <a:pt x="180" y="133"/>
                  </a:lnTo>
                  <a:lnTo>
                    <a:pt x="176" y="137"/>
                  </a:lnTo>
                  <a:lnTo>
                    <a:pt x="178" y="140"/>
                  </a:lnTo>
                  <a:lnTo>
                    <a:pt x="181" y="141"/>
                  </a:lnTo>
                  <a:lnTo>
                    <a:pt x="183" y="146"/>
                  </a:lnTo>
                  <a:lnTo>
                    <a:pt x="184" y="149"/>
                  </a:lnTo>
                  <a:lnTo>
                    <a:pt x="184" y="154"/>
                  </a:lnTo>
                  <a:lnTo>
                    <a:pt x="183" y="157"/>
                  </a:lnTo>
                  <a:lnTo>
                    <a:pt x="180" y="157"/>
                  </a:lnTo>
                  <a:lnTo>
                    <a:pt x="179" y="154"/>
                  </a:lnTo>
                  <a:lnTo>
                    <a:pt x="178" y="149"/>
                  </a:lnTo>
                  <a:lnTo>
                    <a:pt x="175" y="148"/>
                  </a:lnTo>
                  <a:lnTo>
                    <a:pt x="172" y="148"/>
                  </a:lnTo>
                  <a:lnTo>
                    <a:pt x="163" y="156"/>
                  </a:lnTo>
                  <a:lnTo>
                    <a:pt x="162" y="160"/>
                  </a:lnTo>
                  <a:lnTo>
                    <a:pt x="160" y="163"/>
                  </a:lnTo>
                  <a:lnTo>
                    <a:pt x="160" y="170"/>
                  </a:lnTo>
                  <a:lnTo>
                    <a:pt x="158" y="173"/>
                  </a:lnTo>
                  <a:lnTo>
                    <a:pt x="153" y="173"/>
                  </a:lnTo>
                  <a:lnTo>
                    <a:pt x="151" y="175"/>
                  </a:lnTo>
                  <a:lnTo>
                    <a:pt x="151" y="184"/>
                  </a:lnTo>
                  <a:lnTo>
                    <a:pt x="149" y="185"/>
                  </a:lnTo>
                  <a:lnTo>
                    <a:pt x="149" y="189"/>
                  </a:lnTo>
                  <a:lnTo>
                    <a:pt x="152" y="194"/>
                  </a:lnTo>
                  <a:lnTo>
                    <a:pt x="154" y="196"/>
                  </a:lnTo>
                  <a:lnTo>
                    <a:pt x="154" y="201"/>
                  </a:lnTo>
                  <a:lnTo>
                    <a:pt x="149" y="208"/>
                  </a:lnTo>
                  <a:lnTo>
                    <a:pt x="149" y="216"/>
                  </a:ln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 sz="1950" dirty="0">
                <a:latin typeface="Raleway Light"/>
              </a:endParaRPr>
            </a:p>
          </p:txBody>
        </p:sp>
        <p:sp>
          <p:nvSpPr>
            <p:cNvPr id="255" name="Freeform 201">
              <a:extLst>
                <a:ext uri="{FF2B5EF4-FFF2-40B4-BE49-F238E27FC236}">
                  <a16:creationId xmlns:a16="http://schemas.microsoft.com/office/drawing/2014/main" id="{D62430DC-CCE3-615A-D8CE-0A3D48A83F15}"/>
                </a:ext>
              </a:extLst>
            </p:cNvPr>
            <p:cNvSpPr>
              <a:spLocks noChangeAspect="1"/>
            </p:cNvSpPr>
            <p:nvPr/>
          </p:nvSpPr>
          <p:spPr bwMode="gray">
            <a:xfrm>
              <a:off x="6282971" y="3414165"/>
              <a:ext cx="40895" cy="19653"/>
            </a:xfrm>
            <a:custGeom>
              <a:avLst/>
              <a:gdLst/>
              <a:ahLst/>
              <a:cxnLst>
                <a:cxn ang="0">
                  <a:pos x="75" y="42"/>
                </a:cxn>
                <a:cxn ang="0">
                  <a:pos x="45" y="20"/>
                </a:cxn>
                <a:cxn ang="0">
                  <a:pos x="29" y="17"/>
                </a:cxn>
                <a:cxn ang="0">
                  <a:pos x="13" y="7"/>
                </a:cxn>
                <a:cxn ang="0">
                  <a:pos x="0" y="5"/>
                </a:cxn>
                <a:cxn ang="0">
                  <a:pos x="4" y="0"/>
                </a:cxn>
                <a:cxn ang="0">
                  <a:pos x="15" y="2"/>
                </a:cxn>
                <a:cxn ang="0">
                  <a:pos x="20" y="10"/>
                </a:cxn>
                <a:cxn ang="0">
                  <a:pos x="25" y="10"/>
                </a:cxn>
                <a:cxn ang="0">
                  <a:pos x="32" y="5"/>
                </a:cxn>
                <a:cxn ang="0">
                  <a:pos x="40" y="6"/>
                </a:cxn>
                <a:cxn ang="0">
                  <a:pos x="40" y="11"/>
                </a:cxn>
                <a:cxn ang="0">
                  <a:pos x="48" y="17"/>
                </a:cxn>
                <a:cxn ang="0">
                  <a:pos x="55" y="18"/>
                </a:cxn>
                <a:cxn ang="0">
                  <a:pos x="63" y="28"/>
                </a:cxn>
                <a:cxn ang="0">
                  <a:pos x="72" y="29"/>
                </a:cxn>
                <a:cxn ang="0">
                  <a:pos x="71" y="34"/>
                </a:cxn>
                <a:cxn ang="0">
                  <a:pos x="75" y="34"/>
                </a:cxn>
                <a:cxn ang="0">
                  <a:pos x="75" y="42"/>
                </a:cxn>
              </a:cxnLst>
              <a:rect l="0" t="0" r="r" b="b"/>
              <a:pathLst>
                <a:path w="75" h="42">
                  <a:moveTo>
                    <a:pt x="75" y="42"/>
                  </a:moveTo>
                  <a:lnTo>
                    <a:pt x="45" y="20"/>
                  </a:lnTo>
                  <a:lnTo>
                    <a:pt x="29" y="17"/>
                  </a:lnTo>
                  <a:lnTo>
                    <a:pt x="13" y="7"/>
                  </a:lnTo>
                  <a:lnTo>
                    <a:pt x="0" y="5"/>
                  </a:lnTo>
                  <a:lnTo>
                    <a:pt x="4" y="0"/>
                  </a:lnTo>
                  <a:lnTo>
                    <a:pt x="15" y="2"/>
                  </a:lnTo>
                  <a:lnTo>
                    <a:pt x="20" y="10"/>
                  </a:lnTo>
                  <a:lnTo>
                    <a:pt x="25" y="10"/>
                  </a:lnTo>
                  <a:lnTo>
                    <a:pt x="32" y="5"/>
                  </a:lnTo>
                  <a:lnTo>
                    <a:pt x="40" y="6"/>
                  </a:lnTo>
                  <a:lnTo>
                    <a:pt x="40" y="11"/>
                  </a:lnTo>
                  <a:lnTo>
                    <a:pt x="48" y="17"/>
                  </a:lnTo>
                  <a:lnTo>
                    <a:pt x="55" y="18"/>
                  </a:lnTo>
                  <a:lnTo>
                    <a:pt x="63" y="28"/>
                  </a:lnTo>
                  <a:lnTo>
                    <a:pt x="72" y="29"/>
                  </a:lnTo>
                  <a:lnTo>
                    <a:pt x="71" y="34"/>
                  </a:lnTo>
                  <a:lnTo>
                    <a:pt x="75" y="34"/>
                  </a:lnTo>
                  <a:lnTo>
                    <a:pt x="75" y="42"/>
                  </a:ln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 sz="1950" dirty="0">
                <a:latin typeface="Raleway Light"/>
              </a:endParaRPr>
            </a:p>
          </p:txBody>
        </p:sp>
        <p:sp>
          <p:nvSpPr>
            <p:cNvPr id="256" name="Freeform 202">
              <a:extLst>
                <a:ext uri="{FF2B5EF4-FFF2-40B4-BE49-F238E27FC236}">
                  <a16:creationId xmlns:a16="http://schemas.microsoft.com/office/drawing/2014/main" id="{B2CC3C0C-C04D-9AC8-8805-6A74EA655CEB}"/>
                </a:ext>
              </a:extLst>
            </p:cNvPr>
            <p:cNvSpPr>
              <a:spLocks noChangeAspect="1"/>
            </p:cNvSpPr>
            <p:nvPr/>
          </p:nvSpPr>
          <p:spPr bwMode="gray">
            <a:xfrm>
              <a:off x="6405652" y="3583672"/>
              <a:ext cx="68158" cy="63873"/>
            </a:xfrm>
            <a:custGeom>
              <a:avLst/>
              <a:gdLst/>
              <a:ahLst/>
              <a:cxnLst>
                <a:cxn ang="0">
                  <a:pos x="49" y="0"/>
                </a:cxn>
                <a:cxn ang="0">
                  <a:pos x="35" y="2"/>
                </a:cxn>
                <a:cxn ang="0">
                  <a:pos x="21" y="12"/>
                </a:cxn>
                <a:cxn ang="0">
                  <a:pos x="13" y="8"/>
                </a:cxn>
                <a:cxn ang="0">
                  <a:pos x="2" y="28"/>
                </a:cxn>
                <a:cxn ang="0">
                  <a:pos x="0" y="37"/>
                </a:cxn>
                <a:cxn ang="0">
                  <a:pos x="6" y="50"/>
                </a:cxn>
                <a:cxn ang="0">
                  <a:pos x="21" y="58"/>
                </a:cxn>
                <a:cxn ang="0">
                  <a:pos x="28" y="70"/>
                </a:cxn>
                <a:cxn ang="0">
                  <a:pos x="23" y="86"/>
                </a:cxn>
                <a:cxn ang="0">
                  <a:pos x="26" y="99"/>
                </a:cxn>
                <a:cxn ang="0">
                  <a:pos x="32" y="106"/>
                </a:cxn>
                <a:cxn ang="0">
                  <a:pos x="39" y="108"/>
                </a:cxn>
                <a:cxn ang="0">
                  <a:pos x="42" y="98"/>
                </a:cxn>
                <a:cxn ang="0">
                  <a:pos x="49" y="90"/>
                </a:cxn>
                <a:cxn ang="0">
                  <a:pos x="53" y="96"/>
                </a:cxn>
                <a:cxn ang="0">
                  <a:pos x="60" y="103"/>
                </a:cxn>
                <a:cxn ang="0">
                  <a:pos x="65" y="119"/>
                </a:cxn>
                <a:cxn ang="0">
                  <a:pos x="66" y="130"/>
                </a:cxn>
                <a:cxn ang="0">
                  <a:pos x="71" y="131"/>
                </a:cxn>
                <a:cxn ang="0">
                  <a:pos x="76" y="110"/>
                </a:cxn>
                <a:cxn ang="0">
                  <a:pos x="85" y="107"/>
                </a:cxn>
                <a:cxn ang="0">
                  <a:pos x="91" y="117"/>
                </a:cxn>
                <a:cxn ang="0">
                  <a:pos x="98" y="124"/>
                </a:cxn>
                <a:cxn ang="0">
                  <a:pos x="107" y="129"/>
                </a:cxn>
                <a:cxn ang="0">
                  <a:pos x="105" y="107"/>
                </a:cxn>
                <a:cxn ang="0">
                  <a:pos x="98" y="77"/>
                </a:cxn>
                <a:cxn ang="0">
                  <a:pos x="91" y="66"/>
                </a:cxn>
                <a:cxn ang="0">
                  <a:pos x="88" y="54"/>
                </a:cxn>
                <a:cxn ang="0">
                  <a:pos x="105" y="66"/>
                </a:cxn>
                <a:cxn ang="0">
                  <a:pos x="108" y="71"/>
                </a:cxn>
                <a:cxn ang="0">
                  <a:pos x="113" y="71"/>
                </a:cxn>
                <a:cxn ang="0">
                  <a:pos x="119" y="65"/>
                </a:cxn>
                <a:cxn ang="0">
                  <a:pos x="128" y="64"/>
                </a:cxn>
                <a:cxn ang="0">
                  <a:pos x="126" y="56"/>
                </a:cxn>
                <a:cxn ang="0">
                  <a:pos x="114" y="48"/>
                </a:cxn>
                <a:cxn ang="0">
                  <a:pos x="107" y="33"/>
                </a:cxn>
                <a:cxn ang="0">
                  <a:pos x="107" y="26"/>
                </a:cxn>
                <a:cxn ang="0">
                  <a:pos x="98" y="21"/>
                </a:cxn>
                <a:cxn ang="0">
                  <a:pos x="74" y="12"/>
                </a:cxn>
                <a:cxn ang="0">
                  <a:pos x="61" y="8"/>
                </a:cxn>
                <a:cxn ang="0">
                  <a:pos x="55" y="8"/>
                </a:cxn>
                <a:cxn ang="0">
                  <a:pos x="49" y="0"/>
                </a:cxn>
              </a:cxnLst>
              <a:rect l="0" t="0" r="r" b="b"/>
              <a:pathLst>
                <a:path w="128" h="131">
                  <a:moveTo>
                    <a:pt x="49" y="0"/>
                  </a:moveTo>
                  <a:lnTo>
                    <a:pt x="35" y="2"/>
                  </a:lnTo>
                  <a:lnTo>
                    <a:pt x="21" y="12"/>
                  </a:lnTo>
                  <a:lnTo>
                    <a:pt x="13" y="8"/>
                  </a:lnTo>
                  <a:lnTo>
                    <a:pt x="2" y="28"/>
                  </a:lnTo>
                  <a:lnTo>
                    <a:pt x="0" y="37"/>
                  </a:lnTo>
                  <a:lnTo>
                    <a:pt x="6" y="50"/>
                  </a:lnTo>
                  <a:lnTo>
                    <a:pt x="21" y="58"/>
                  </a:lnTo>
                  <a:lnTo>
                    <a:pt x="28" y="70"/>
                  </a:lnTo>
                  <a:lnTo>
                    <a:pt x="23" y="86"/>
                  </a:lnTo>
                  <a:lnTo>
                    <a:pt x="26" y="99"/>
                  </a:lnTo>
                  <a:lnTo>
                    <a:pt x="32" y="106"/>
                  </a:lnTo>
                  <a:lnTo>
                    <a:pt x="39" y="108"/>
                  </a:lnTo>
                  <a:lnTo>
                    <a:pt x="42" y="98"/>
                  </a:lnTo>
                  <a:lnTo>
                    <a:pt x="49" y="90"/>
                  </a:lnTo>
                  <a:lnTo>
                    <a:pt x="53" y="96"/>
                  </a:lnTo>
                  <a:lnTo>
                    <a:pt x="60" y="103"/>
                  </a:lnTo>
                  <a:lnTo>
                    <a:pt x="65" y="119"/>
                  </a:lnTo>
                  <a:lnTo>
                    <a:pt x="66" y="130"/>
                  </a:lnTo>
                  <a:lnTo>
                    <a:pt x="71" y="131"/>
                  </a:lnTo>
                  <a:lnTo>
                    <a:pt x="76" y="110"/>
                  </a:lnTo>
                  <a:lnTo>
                    <a:pt x="85" y="107"/>
                  </a:lnTo>
                  <a:lnTo>
                    <a:pt x="91" y="117"/>
                  </a:lnTo>
                  <a:lnTo>
                    <a:pt x="98" y="124"/>
                  </a:lnTo>
                  <a:lnTo>
                    <a:pt x="107" y="129"/>
                  </a:lnTo>
                  <a:lnTo>
                    <a:pt x="105" y="107"/>
                  </a:lnTo>
                  <a:lnTo>
                    <a:pt x="98" y="77"/>
                  </a:lnTo>
                  <a:lnTo>
                    <a:pt x="91" y="66"/>
                  </a:lnTo>
                  <a:lnTo>
                    <a:pt x="88" y="54"/>
                  </a:lnTo>
                  <a:lnTo>
                    <a:pt x="105" y="66"/>
                  </a:lnTo>
                  <a:lnTo>
                    <a:pt x="108" y="71"/>
                  </a:lnTo>
                  <a:lnTo>
                    <a:pt x="113" y="71"/>
                  </a:lnTo>
                  <a:lnTo>
                    <a:pt x="119" y="65"/>
                  </a:lnTo>
                  <a:lnTo>
                    <a:pt x="128" y="64"/>
                  </a:lnTo>
                  <a:lnTo>
                    <a:pt x="126" y="56"/>
                  </a:lnTo>
                  <a:lnTo>
                    <a:pt x="114" y="48"/>
                  </a:lnTo>
                  <a:lnTo>
                    <a:pt x="107" y="33"/>
                  </a:lnTo>
                  <a:lnTo>
                    <a:pt x="107" y="26"/>
                  </a:lnTo>
                  <a:lnTo>
                    <a:pt x="98" y="21"/>
                  </a:lnTo>
                  <a:lnTo>
                    <a:pt x="74" y="12"/>
                  </a:lnTo>
                  <a:lnTo>
                    <a:pt x="61" y="8"/>
                  </a:lnTo>
                  <a:lnTo>
                    <a:pt x="55" y="8"/>
                  </a:lnTo>
                  <a:lnTo>
                    <a:pt x="49" y="0"/>
                  </a:ln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 sz="1950" dirty="0">
                <a:latin typeface="Raleway Light"/>
              </a:endParaRPr>
            </a:p>
          </p:txBody>
        </p:sp>
        <p:sp>
          <p:nvSpPr>
            <p:cNvPr id="257" name="Freeform 203">
              <a:extLst>
                <a:ext uri="{FF2B5EF4-FFF2-40B4-BE49-F238E27FC236}">
                  <a16:creationId xmlns:a16="http://schemas.microsoft.com/office/drawing/2014/main" id="{2D7E46C9-D040-2A63-C003-C505F147BA60}"/>
                </a:ext>
              </a:extLst>
            </p:cNvPr>
            <p:cNvSpPr>
              <a:spLocks noChangeAspect="1"/>
            </p:cNvSpPr>
            <p:nvPr/>
          </p:nvSpPr>
          <p:spPr bwMode="gray">
            <a:xfrm>
              <a:off x="6375663" y="3460841"/>
              <a:ext cx="190840" cy="144944"/>
            </a:xfrm>
            <a:custGeom>
              <a:avLst/>
              <a:gdLst/>
              <a:ahLst/>
              <a:cxnLst>
                <a:cxn ang="0">
                  <a:pos x="314" y="70"/>
                </a:cxn>
                <a:cxn ang="0">
                  <a:pos x="258" y="65"/>
                </a:cxn>
                <a:cxn ang="0">
                  <a:pos x="245" y="66"/>
                </a:cxn>
                <a:cxn ang="0">
                  <a:pos x="223" y="73"/>
                </a:cxn>
                <a:cxn ang="0">
                  <a:pos x="193" y="86"/>
                </a:cxn>
                <a:cxn ang="0">
                  <a:pos x="216" y="100"/>
                </a:cxn>
                <a:cxn ang="0">
                  <a:pos x="227" y="116"/>
                </a:cxn>
                <a:cxn ang="0">
                  <a:pos x="201" y="103"/>
                </a:cxn>
                <a:cxn ang="0">
                  <a:pos x="207" y="120"/>
                </a:cxn>
                <a:cxn ang="0">
                  <a:pos x="201" y="125"/>
                </a:cxn>
                <a:cxn ang="0">
                  <a:pos x="185" y="111"/>
                </a:cxn>
                <a:cxn ang="0">
                  <a:pos x="184" y="124"/>
                </a:cxn>
                <a:cxn ang="0">
                  <a:pos x="188" y="135"/>
                </a:cxn>
                <a:cxn ang="0">
                  <a:pos x="172" y="111"/>
                </a:cxn>
                <a:cxn ang="0">
                  <a:pos x="148" y="93"/>
                </a:cxn>
                <a:cxn ang="0">
                  <a:pos x="137" y="90"/>
                </a:cxn>
                <a:cxn ang="0">
                  <a:pos x="135" y="120"/>
                </a:cxn>
                <a:cxn ang="0">
                  <a:pos x="144" y="140"/>
                </a:cxn>
                <a:cxn ang="0">
                  <a:pos x="164" y="172"/>
                </a:cxn>
                <a:cxn ang="0">
                  <a:pos x="172" y="190"/>
                </a:cxn>
                <a:cxn ang="0">
                  <a:pos x="163" y="191"/>
                </a:cxn>
                <a:cxn ang="0">
                  <a:pos x="161" y="179"/>
                </a:cxn>
                <a:cxn ang="0">
                  <a:pos x="150" y="186"/>
                </a:cxn>
                <a:cxn ang="0">
                  <a:pos x="151" y="203"/>
                </a:cxn>
                <a:cxn ang="0">
                  <a:pos x="141" y="203"/>
                </a:cxn>
                <a:cxn ang="0">
                  <a:pos x="135" y="212"/>
                </a:cxn>
                <a:cxn ang="0">
                  <a:pos x="156" y="219"/>
                </a:cxn>
                <a:cxn ang="0">
                  <a:pos x="172" y="224"/>
                </a:cxn>
                <a:cxn ang="0">
                  <a:pos x="184" y="237"/>
                </a:cxn>
                <a:cxn ang="0">
                  <a:pos x="199" y="250"/>
                </a:cxn>
                <a:cxn ang="0">
                  <a:pos x="211" y="255"/>
                </a:cxn>
                <a:cxn ang="0">
                  <a:pos x="199" y="285"/>
                </a:cxn>
                <a:cxn ang="0">
                  <a:pos x="175" y="275"/>
                </a:cxn>
                <a:cxn ang="0">
                  <a:pos x="152" y="270"/>
                </a:cxn>
                <a:cxn ang="0">
                  <a:pos x="164" y="259"/>
                </a:cxn>
                <a:cxn ang="0">
                  <a:pos x="139" y="243"/>
                </a:cxn>
                <a:cxn ang="0">
                  <a:pos x="123" y="245"/>
                </a:cxn>
                <a:cxn ang="0">
                  <a:pos x="98" y="245"/>
                </a:cxn>
                <a:cxn ang="0">
                  <a:pos x="67" y="242"/>
                </a:cxn>
                <a:cxn ang="0">
                  <a:pos x="61" y="245"/>
                </a:cxn>
                <a:cxn ang="0">
                  <a:pos x="51" y="240"/>
                </a:cxn>
                <a:cxn ang="0">
                  <a:pos x="33" y="208"/>
                </a:cxn>
                <a:cxn ang="0">
                  <a:pos x="53" y="208"/>
                </a:cxn>
                <a:cxn ang="0">
                  <a:pos x="35" y="194"/>
                </a:cxn>
                <a:cxn ang="0">
                  <a:pos x="17" y="178"/>
                </a:cxn>
                <a:cxn ang="0">
                  <a:pos x="3" y="154"/>
                </a:cxn>
                <a:cxn ang="0">
                  <a:pos x="0" y="152"/>
                </a:cxn>
                <a:cxn ang="0">
                  <a:pos x="10" y="146"/>
                </a:cxn>
                <a:cxn ang="0">
                  <a:pos x="17" y="127"/>
                </a:cxn>
                <a:cxn ang="0">
                  <a:pos x="35" y="103"/>
                </a:cxn>
                <a:cxn ang="0">
                  <a:pos x="49" y="77"/>
                </a:cxn>
                <a:cxn ang="0">
                  <a:pos x="82" y="62"/>
                </a:cxn>
                <a:cxn ang="0">
                  <a:pos x="112" y="45"/>
                </a:cxn>
                <a:cxn ang="0">
                  <a:pos x="147" y="31"/>
                </a:cxn>
                <a:cxn ang="0">
                  <a:pos x="166" y="29"/>
                </a:cxn>
                <a:cxn ang="0">
                  <a:pos x="205" y="25"/>
                </a:cxn>
                <a:cxn ang="0">
                  <a:pos x="248" y="16"/>
                </a:cxn>
                <a:cxn ang="0">
                  <a:pos x="293" y="36"/>
                </a:cxn>
                <a:cxn ang="0">
                  <a:pos x="327" y="20"/>
                </a:cxn>
                <a:cxn ang="0">
                  <a:pos x="340" y="0"/>
                </a:cxn>
                <a:cxn ang="0">
                  <a:pos x="352" y="13"/>
                </a:cxn>
                <a:cxn ang="0">
                  <a:pos x="340" y="33"/>
                </a:cxn>
                <a:cxn ang="0">
                  <a:pos x="334" y="63"/>
                </a:cxn>
              </a:cxnLst>
              <a:rect l="0" t="0" r="r" b="b"/>
              <a:pathLst>
                <a:path w="352" h="293">
                  <a:moveTo>
                    <a:pt x="324" y="78"/>
                  </a:moveTo>
                  <a:lnTo>
                    <a:pt x="314" y="70"/>
                  </a:lnTo>
                  <a:lnTo>
                    <a:pt x="268" y="57"/>
                  </a:lnTo>
                  <a:lnTo>
                    <a:pt x="258" y="65"/>
                  </a:lnTo>
                  <a:lnTo>
                    <a:pt x="253" y="66"/>
                  </a:lnTo>
                  <a:lnTo>
                    <a:pt x="245" y="66"/>
                  </a:lnTo>
                  <a:lnTo>
                    <a:pt x="234" y="62"/>
                  </a:lnTo>
                  <a:lnTo>
                    <a:pt x="223" y="73"/>
                  </a:lnTo>
                  <a:lnTo>
                    <a:pt x="207" y="76"/>
                  </a:lnTo>
                  <a:lnTo>
                    <a:pt x="193" y="86"/>
                  </a:lnTo>
                  <a:lnTo>
                    <a:pt x="201" y="94"/>
                  </a:lnTo>
                  <a:lnTo>
                    <a:pt x="216" y="100"/>
                  </a:lnTo>
                  <a:lnTo>
                    <a:pt x="225" y="110"/>
                  </a:lnTo>
                  <a:lnTo>
                    <a:pt x="227" y="116"/>
                  </a:lnTo>
                  <a:lnTo>
                    <a:pt x="217" y="106"/>
                  </a:lnTo>
                  <a:lnTo>
                    <a:pt x="201" y="103"/>
                  </a:lnTo>
                  <a:lnTo>
                    <a:pt x="196" y="113"/>
                  </a:lnTo>
                  <a:lnTo>
                    <a:pt x="207" y="120"/>
                  </a:lnTo>
                  <a:lnTo>
                    <a:pt x="209" y="133"/>
                  </a:lnTo>
                  <a:lnTo>
                    <a:pt x="201" y="125"/>
                  </a:lnTo>
                  <a:lnTo>
                    <a:pt x="195" y="115"/>
                  </a:lnTo>
                  <a:lnTo>
                    <a:pt x="185" y="111"/>
                  </a:lnTo>
                  <a:lnTo>
                    <a:pt x="182" y="113"/>
                  </a:lnTo>
                  <a:lnTo>
                    <a:pt x="184" y="124"/>
                  </a:lnTo>
                  <a:lnTo>
                    <a:pt x="193" y="131"/>
                  </a:lnTo>
                  <a:lnTo>
                    <a:pt x="188" y="135"/>
                  </a:lnTo>
                  <a:lnTo>
                    <a:pt x="177" y="125"/>
                  </a:lnTo>
                  <a:lnTo>
                    <a:pt x="172" y="111"/>
                  </a:lnTo>
                  <a:lnTo>
                    <a:pt x="148" y="97"/>
                  </a:lnTo>
                  <a:lnTo>
                    <a:pt x="148" y="93"/>
                  </a:lnTo>
                  <a:lnTo>
                    <a:pt x="151" y="86"/>
                  </a:lnTo>
                  <a:lnTo>
                    <a:pt x="137" y="90"/>
                  </a:lnTo>
                  <a:lnTo>
                    <a:pt x="135" y="105"/>
                  </a:lnTo>
                  <a:lnTo>
                    <a:pt x="135" y="120"/>
                  </a:lnTo>
                  <a:lnTo>
                    <a:pt x="136" y="132"/>
                  </a:lnTo>
                  <a:lnTo>
                    <a:pt x="144" y="140"/>
                  </a:lnTo>
                  <a:lnTo>
                    <a:pt x="147" y="154"/>
                  </a:lnTo>
                  <a:lnTo>
                    <a:pt x="164" y="172"/>
                  </a:lnTo>
                  <a:lnTo>
                    <a:pt x="169" y="181"/>
                  </a:lnTo>
                  <a:lnTo>
                    <a:pt x="172" y="190"/>
                  </a:lnTo>
                  <a:lnTo>
                    <a:pt x="167" y="192"/>
                  </a:lnTo>
                  <a:lnTo>
                    <a:pt x="163" y="191"/>
                  </a:lnTo>
                  <a:lnTo>
                    <a:pt x="164" y="185"/>
                  </a:lnTo>
                  <a:lnTo>
                    <a:pt x="161" y="179"/>
                  </a:lnTo>
                  <a:lnTo>
                    <a:pt x="151" y="178"/>
                  </a:lnTo>
                  <a:lnTo>
                    <a:pt x="150" y="186"/>
                  </a:lnTo>
                  <a:lnTo>
                    <a:pt x="155" y="200"/>
                  </a:lnTo>
                  <a:lnTo>
                    <a:pt x="151" y="203"/>
                  </a:lnTo>
                  <a:lnTo>
                    <a:pt x="147" y="203"/>
                  </a:lnTo>
                  <a:lnTo>
                    <a:pt x="141" y="203"/>
                  </a:lnTo>
                  <a:lnTo>
                    <a:pt x="131" y="206"/>
                  </a:lnTo>
                  <a:lnTo>
                    <a:pt x="135" y="212"/>
                  </a:lnTo>
                  <a:lnTo>
                    <a:pt x="147" y="217"/>
                  </a:lnTo>
                  <a:lnTo>
                    <a:pt x="156" y="219"/>
                  </a:lnTo>
                  <a:lnTo>
                    <a:pt x="163" y="224"/>
                  </a:lnTo>
                  <a:lnTo>
                    <a:pt x="172" y="224"/>
                  </a:lnTo>
                  <a:lnTo>
                    <a:pt x="177" y="237"/>
                  </a:lnTo>
                  <a:lnTo>
                    <a:pt x="184" y="237"/>
                  </a:lnTo>
                  <a:lnTo>
                    <a:pt x="190" y="244"/>
                  </a:lnTo>
                  <a:lnTo>
                    <a:pt x="199" y="250"/>
                  </a:lnTo>
                  <a:lnTo>
                    <a:pt x="204" y="250"/>
                  </a:lnTo>
                  <a:lnTo>
                    <a:pt x="211" y="255"/>
                  </a:lnTo>
                  <a:lnTo>
                    <a:pt x="212" y="293"/>
                  </a:lnTo>
                  <a:lnTo>
                    <a:pt x="199" y="285"/>
                  </a:lnTo>
                  <a:lnTo>
                    <a:pt x="189" y="272"/>
                  </a:lnTo>
                  <a:lnTo>
                    <a:pt x="175" y="275"/>
                  </a:lnTo>
                  <a:lnTo>
                    <a:pt x="161" y="275"/>
                  </a:lnTo>
                  <a:lnTo>
                    <a:pt x="152" y="270"/>
                  </a:lnTo>
                  <a:lnTo>
                    <a:pt x="162" y="266"/>
                  </a:lnTo>
                  <a:lnTo>
                    <a:pt x="164" y="259"/>
                  </a:lnTo>
                  <a:lnTo>
                    <a:pt x="152" y="256"/>
                  </a:lnTo>
                  <a:lnTo>
                    <a:pt x="139" y="243"/>
                  </a:lnTo>
                  <a:lnTo>
                    <a:pt x="132" y="249"/>
                  </a:lnTo>
                  <a:lnTo>
                    <a:pt x="123" y="245"/>
                  </a:lnTo>
                  <a:lnTo>
                    <a:pt x="110" y="248"/>
                  </a:lnTo>
                  <a:lnTo>
                    <a:pt x="98" y="245"/>
                  </a:lnTo>
                  <a:lnTo>
                    <a:pt x="81" y="248"/>
                  </a:lnTo>
                  <a:lnTo>
                    <a:pt x="67" y="242"/>
                  </a:lnTo>
                  <a:lnTo>
                    <a:pt x="64" y="242"/>
                  </a:lnTo>
                  <a:lnTo>
                    <a:pt x="61" y="245"/>
                  </a:lnTo>
                  <a:lnTo>
                    <a:pt x="55" y="248"/>
                  </a:lnTo>
                  <a:lnTo>
                    <a:pt x="51" y="240"/>
                  </a:lnTo>
                  <a:lnTo>
                    <a:pt x="45" y="228"/>
                  </a:lnTo>
                  <a:lnTo>
                    <a:pt x="33" y="208"/>
                  </a:lnTo>
                  <a:lnTo>
                    <a:pt x="43" y="210"/>
                  </a:lnTo>
                  <a:lnTo>
                    <a:pt x="53" y="208"/>
                  </a:lnTo>
                  <a:lnTo>
                    <a:pt x="49" y="200"/>
                  </a:lnTo>
                  <a:lnTo>
                    <a:pt x="35" y="194"/>
                  </a:lnTo>
                  <a:lnTo>
                    <a:pt x="33" y="203"/>
                  </a:lnTo>
                  <a:lnTo>
                    <a:pt x="17" y="178"/>
                  </a:lnTo>
                  <a:lnTo>
                    <a:pt x="7" y="170"/>
                  </a:lnTo>
                  <a:lnTo>
                    <a:pt x="3" y="154"/>
                  </a:lnTo>
                  <a:lnTo>
                    <a:pt x="1" y="152"/>
                  </a:lnTo>
                  <a:lnTo>
                    <a:pt x="0" y="152"/>
                  </a:lnTo>
                  <a:lnTo>
                    <a:pt x="1" y="152"/>
                  </a:lnTo>
                  <a:lnTo>
                    <a:pt x="10" y="146"/>
                  </a:lnTo>
                  <a:lnTo>
                    <a:pt x="15" y="140"/>
                  </a:lnTo>
                  <a:lnTo>
                    <a:pt x="17" y="127"/>
                  </a:lnTo>
                  <a:lnTo>
                    <a:pt x="27" y="120"/>
                  </a:lnTo>
                  <a:lnTo>
                    <a:pt x="35" y="103"/>
                  </a:lnTo>
                  <a:lnTo>
                    <a:pt x="49" y="92"/>
                  </a:lnTo>
                  <a:lnTo>
                    <a:pt x="49" y="77"/>
                  </a:lnTo>
                  <a:lnTo>
                    <a:pt x="46" y="67"/>
                  </a:lnTo>
                  <a:lnTo>
                    <a:pt x="82" y="62"/>
                  </a:lnTo>
                  <a:lnTo>
                    <a:pt x="93" y="52"/>
                  </a:lnTo>
                  <a:lnTo>
                    <a:pt x="112" y="45"/>
                  </a:lnTo>
                  <a:lnTo>
                    <a:pt x="132" y="45"/>
                  </a:lnTo>
                  <a:lnTo>
                    <a:pt x="147" y="31"/>
                  </a:lnTo>
                  <a:lnTo>
                    <a:pt x="153" y="29"/>
                  </a:lnTo>
                  <a:lnTo>
                    <a:pt x="166" y="29"/>
                  </a:lnTo>
                  <a:lnTo>
                    <a:pt x="183" y="25"/>
                  </a:lnTo>
                  <a:lnTo>
                    <a:pt x="205" y="25"/>
                  </a:lnTo>
                  <a:lnTo>
                    <a:pt x="236" y="16"/>
                  </a:lnTo>
                  <a:lnTo>
                    <a:pt x="248" y="16"/>
                  </a:lnTo>
                  <a:lnTo>
                    <a:pt x="258" y="24"/>
                  </a:lnTo>
                  <a:lnTo>
                    <a:pt x="293" y="36"/>
                  </a:lnTo>
                  <a:lnTo>
                    <a:pt x="313" y="33"/>
                  </a:lnTo>
                  <a:lnTo>
                    <a:pt x="327" y="20"/>
                  </a:lnTo>
                  <a:lnTo>
                    <a:pt x="329" y="1"/>
                  </a:lnTo>
                  <a:lnTo>
                    <a:pt x="340" y="0"/>
                  </a:lnTo>
                  <a:lnTo>
                    <a:pt x="343" y="6"/>
                  </a:lnTo>
                  <a:lnTo>
                    <a:pt x="352" y="13"/>
                  </a:lnTo>
                  <a:lnTo>
                    <a:pt x="351" y="24"/>
                  </a:lnTo>
                  <a:lnTo>
                    <a:pt x="340" y="33"/>
                  </a:lnTo>
                  <a:lnTo>
                    <a:pt x="338" y="49"/>
                  </a:lnTo>
                  <a:lnTo>
                    <a:pt x="334" y="63"/>
                  </a:lnTo>
                  <a:lnTo>
                    <a:pt x="324" y="78"/>
                  </a:ln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 sz="1950" dirty="0">
                <a:latin typeface="Raleway Light"/>
              </a:endParaRPr>
            </a:p>
          </p:txBody>
        </p:sp>
        <p:sp>
          <p:nvSpPr>
            <p:cNvPr id="258" name="Freeform 204">
              <a:extLst>
                <a:ext uri="{FF2B5EF4-FFF2-40B4-BE49-F238E27FC236}">
                  <a16:creationId xmlns:a16="http://schemas.microsoft.com/office/drawing/2014/main" id="{6750BD6B-D5CF-1A0F-5D65-62834B441375}"/>
                </a:ext>
              </a:extLst>
            </p:cNvPr>
            <p:cNvSpPr>
              <a:spLocks noChangeAspect="1"/>
            </p:cNvSpPr>
            <p:nvPr/>
          </p:nvSpPr>
          <p:spPr bwMode="gray">
            <a:xfrm>
              <a:off x="6252980" y="3202890"/>
              <a:ext cx="201745" cy="108093"/>
            </a:xfrm>
            <a:custGeom>
              <a:avLst/>
              <a:gdLst/>
              <a:ahLst/>
              <a:cxnLst>
                <a:cxn ang="0">
                  <a:pos x="71" y="47"/>
                </a:cxn>
                <a:cxn ang="0">
                  <a:pos x="128" y="64"/>
                </a:cxn>
                <a:cxn ang="0">
                  <a:pos x="147" y="44"/>
                </a:cxn>
                <a:cxn ang="0">
                  <a:pos x="194" y="26"/>
                </a:cxn>
                <a:cxn ang="0">
                  <a:pos x="225" y="24"/>
                </a:cxn>
                <a:cxn ang="0">
                  <a:pos x="240" y="10"/>
                </a:cxn>
                <a:cxn ang="0">
                  <a:pos x="273" y="2"/>
                </a:cxn>
                <a:cxn ang="0">
                  <a:pos x="300" y="5"/>
                </a:cxn>
                <a:cxn ang="0">
                  <a:pos x="329" y="12"/>
                </a:cxn>
                <a:cxn ang="0">
                  <a:pos x="356" y="29"/>
                </a:cxn>
                <a:cxn ang="0">
                  <a:pos x="369" y="48"/>
                </a:cxn>
                <a:cxn ang="0">
                  <a:pos x="357" y="62"/>
                </a:cxn>
                <a:cxn ang="0">
                  <a:pos x="335" y="69"/>
                </a:cxn>
                <a:cxn ang="0">
                  <a:pos x="324" y="86"/>
                </a:cxn>
                <a:cxn ang="0">
                  <a:pos x="316" y="108"/>
                </a:cxn>
                <a:cxn ang="0">
                  <a:pos x="298" y="135"/>
                </a:cxn>
                <a:cxn ang="0">
                  <a:pos x="284" y="161"/>
                </a:cxn>
                <a:cxn ang="0">
                  <a:pos x="260" y="185"/>
                </a:cxn>
                <a:cxn ang="0">
                  <a:pos x="225" y="195"/>
                </a:cxn>
                <a:cxn ang="0">
                  <a:pos x="209" y="193"/>
                </a:cxn>
                <a:cxn ang="0">
                  <a:pos x="181" y="204"/>
                </a:cxn>
                <a:cxn ang="0">
                  <a:pos x="160" y="209"/>
                </a:cxn>
                <a:cxn ang="0">
                  <a:pos x="133" y="218"/>
                </a:cxn>
                <a:cxn ang="0">
                  <a:pos x="102" y="223"/>
                </a:cxn>
                <a:cxn ang="0">
                  <a:pos x="76" y="210"/>
                </a:cxn>
                <a:cxn ang="0">
                  <a:pos x="50" y="188"/>
                </a:cxn>
                <a:cxn ang="0">
                  <a:pos x="28" y="167"/>
                </a:cxn>
                <a:cxn ang="0">
                  <a:pos x="15" y="140"/>
                </a:cxn>
                <a:cxn ang="0">
                  <a:pos x="0" y="136"/>
                </a:cxn>
                <a:cxn ang="0">
                  <a:pos x="21" y="123"/>
                </a:cxn>
                <a:cxn ang="0">
                  <a:pos x="20" y="102"/>
                </a:cxn>
                <a:cxn ang="0">
                  <a:pos x="22" y="75"/>
                </a:cxn>
                <a:cxn ang="0">
                  <a:pos x="53" y="67"/>
                </a:cxn>
                <a:cxn ang="0">
                  <a:pos x="58" y="39"/>
                </a:cxn>
              </a:cxnLst>
              <a:rect l="0" t="0" r="r" b="b"/>
              <a:pathLst>
                <a:path w="369" h="223">
                  <a:moveTo>
                    <a:pt x="58" y="39"/>
                  </a:moveTo>
                  <a:lnTo>
                    <a:pt x="71" y="47"/>
                  </a:lnTo>
                  <a:lnTo>
                    <a:pt x="95" y="65"/>
                  </a:lnTo>
                  <a:lnTo>
                    <a:pt x="128" y="64"/>
                  </a:lnTo>
                  <a:lnTo>
                    <a:pt x="134" y="64"/>
                  </a:lnTo>
                  <a:lnTo>
                    <a:pt x="147" y="44"/>
                  </a:lnTo>
                  <a:lnTo>
                    <a:pt x="178" y="35"/>
                  </a:lnTo>
                  <a:lnTo>
                    <a:pt x="194" y="26"/>
                  </a:lnTo>
                  <a:lnTo>
                    <a:pt x="211" y="32"/>
                  </a:lnTo>
                  <a:lnTo>
                    <a:pt x="225" y="24"/>
                  </a:lnTo>
                  <a:lnTo>
                    <a:pt x="235" y="22"/>
                  </a:lnTo>
                  <a:lnTo>
                    <a:pt x="240" y="10"/>
                  </a:lnTo>
                  <a:lnTo>
                    <a:pt x="255" y="1"/>
                  </a:lnTo>
                  <a:lnTo>
                    <a:pt x="273" y="2"/>
                  </a:lnTo>
                  <a:lnTo>
                    <a:pt x="285" y="0"/>
                  </a:lnTo>
                  <a:lnTo>
                    <a:pt x="300" y="5"/>
                  </a:lnTo>
                  <a:lnTo>
                    <a:pt x="317" y="15"/>
                  </a:lnTo>
                  <a:lnTo>
                    <a:pt x="329" y="12"/>
                  </a:lnTo>
                  <a:lnTo>
                    <a:pt x="344" y="19"/>
                  </a:lnTo>
                  <a:lnTo>
                    <a:pt x="356" y="29"/>
                  </a:lnTo>
                  <a:lnTo>
                    <a:pt x="365" y="38"/>
                  </a:lnTo>
                  <a:lnTo>
                    <a:pt x="369" y="48"/>
                  </a:lnTo>
                  <a:lnTo>
                    <a:pt x="365" y="55"/>
                  </a:lnTo>
                  <a:lnTo>
                    <a:pt x="357" y="62"/>
                  </a:lnTo>
                  <a:lnTo>
                    <a:pt x="350" y="62"/>
                  </a:lnTo>
                  <a:lnTo>
                    <a:pt x="335" y="69"/>
                  </a:lnTo>
                  <a:lnTo>
                    <a:pt x="326" y="78"/>
                  </a:lnTo>
                  <a:lnTo>
                    <a:pt x="324" y="86"/>
                  </a:lnTo>
                  <a:lnTo>
                    <a:pt x="318" y="97"/>
                  </a:lnTo>
                  <a:lnTo>
                    <a:pt x="316" y="108"/>
                  </a:lnTo>
                  <a:lnTo>
                    <a:pt x="303" y="121"/>
                  </a:lnTo>
                  <a:lnTo>
                    <a:pt x="298" y="135"/>
                  </a:lnTo>
                  <a:lnTo>
                    <a:pt x="291" y="151"/>
                  </a:lnTo>
                  <a:lnTo>
                    <a:pt x="284" y="161"/>
                  </a:lnTo>
                  <a:lnTo>
                    <a:pt x="276" y="178"/>
                  </a:lnTo>
                  <a:lnTo>
                    <a:pt x="260" y="185"/>
                  </a:lnTo>
                  <a:lnTo>
                    <a:pt x="228" y="195"/>
                  </a:lnTo>
                  <a:lnTo>
                    <a:pt x="225" y="195"/>
                  </a:lnTo>
                  <a:lnTo>
                    <a:pt x="221" y="188"/>
                  </a:lnTo>
                  <a:lnTo>
                    <a:pt x="209" y="193"/>
                  </a:lnTo>
                  <a:lnTo>
                    <a:pt x="197" y="193"/>
                  </a:lnTo>
                  <a:lnTo>
                    <a:pt x="181" y="204"/>
                  </a:lnTo>
                  <a:lnTo>
                    <a:pt x="166" y="204"/>
                  </a:lnTo>
                  <a:lnTo>
                    <a:pt x="160" y="209"/>
                  </a:lnTo>
                  <a:lnTo>
                    <a:pt x="145" y="210"/>
                  </a:lnTo>
                  <a:lnTo>
                    <a:pt x="133" y="218"/>
                  </a:lnTo>
                  <a:lnTo>
                    <a:pt x="119" y="222"/>
                  </a:lnTo>
                  <a:lnTo>
                    <a:pt x="102" y="223"/>
                  </a:lnTo>
                  <a:lnTo>
                    <a:pt x="87" y="214"/>
                  </a:lnTo>
                  <a:lnTo>
                    <a:pt x="76" y="210"/>
                  </a:lnTo>
                  <a:lnTo>
                    <a:pt x="65" y="195"/>
                  </a:lnTo>
                  <a:lnTo>
                    <a:pt x="50" y="188"/>
                  </a:lnTo>
                  <a:lnTo>
                    <a:pt x="41" y="172"/>
                  </a:lnTo>
                  <a:lnTo>
                    <a:pt x="28" y="167"/>
                  </a:lnTo>
                  <a:lnTo>
                    <a:pt x="20" y="153"/>
                  </a:lnTo>
                  <a:lnTo>
                    <a:pt x="15" y="140"/>
                  </a:lnTo>
                  <a:lnTo>
                    <a:pt x="7" y="136"/>
                  </a:lnTo>
                  <a:lnTo>
                    <a:pt x="0" y="136"/>
                  </a:lnTo>
                  <a:lnTo>
                    <a:pt x="10" y="125"/>
                  </a:lnTo>
                  <a:lnTo>
                    <a:pt x="21" y="123"/>
                  </a:lnTo>
                  <a:lnTo>
                    <a:pt x="20" y="112"/>
                  </a:lnTo>
                  <a:lnTo>
                    <a:pt x="20" y="102"/>
                  </a:lnTo>
                  <a:lnTo>
                    <a:pt x="28" y="83"/>
                  </a:lnTo>
                  <a:lnTo>
                    <a:pt x="22" y="75"/>
                  </a:lnTo>
                  <a:lnTo>
                    <a:pt x="26" y="67"/>
                  </a:lnTo>
                  <a:lnTo>
                    <a:pt x="53" y="67"/>
                  </a:lnTo>
                  <a:lnTo>
                    <a:pt x="58" y="59"/>
                  </a:lnTo>
                  <a:lnTo>
                    <a:pt x="58" y="39"/>
                  </a:ln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 sz="1950" dirty="0">
                <a:latin typeface="Raleway Light"/>
              </a:endParaRPr>
            </a:p>
          </p:txBody>
        </p:sp>
        <p:sp>
          <p:nvSpPr>
            <p:cNvPr id="259" name="Freeform 205">
              <a:extLst>
                <a:ext uri="{FF2B5EF4-FFF2-40B4-BE49-F238E27FC236}">
                  <a16:creationId xmlns:a16="http://schemas.microsoft.com/office/drawing/2014/main" id="{6C992E1A-DD3E-90F4-5382-0EA792BFA210}"/>
                </a:ext>
              </a:extLst>
            </p:cNvPr>
            <p:cNvSpPr>
              <a:spLocks noChangeAspect="1"/>
            </p:cNvSpPr>
            <p:nvPr/>
          </p:nvSpPr>
          <p:spPr bwMode="gray">
            <a:xfrm>
              <a:off x="6193003" y="2927744"/>
              <a:ext cx="297166" cy="253037"/>
            </a:xfrm>
            <a:custGeom>
              <a:avLst/>
              <a:gdLst/>
              <a:ahLst/>
              <a:cxnLst>
                <a:cxn ang="0">
                  <a:pos x="521" y="323"/>
                </a:cxn>
                <a:cxn ang="0">
                  <a:pos x="540" y="357"/>
                </a:cxn>
                <a:cxn ang="0">
                  <a:pos x="540" y="397"/>
                </a:cxn>
                <a:cxn ang="0">
                  <a:pos x="488" y="444"/>
                </a:cxn>
                <a:cxn ang="0">
                  <a:pos x="470" y="509"/>
                </a:cxn>
                <a:cxn ang="0">
                  <a:pos x="446" y="506"/>
                </a:cxn>
                <a:cxn ang="0">
                  <a:pos x="416" y="483"/>
                </a:cxn>
                <a:cxn ang="0">
                  <a:pos x="379" y="488"/>
                </a:cxn>
                <a:cxn ang="0">
                  <a:pos x="343" y="487"/>
                </a:cxn>
                <a:cxn ang="0">
                  <a:pos x="317" y="498"/>
                </a:cxn>
                <a:cxn ang="0">
                  <a:pos x="291" y="473"/>
                </a:cxn>
                <a:cxn ang="0">
                  <a:pos x="259" y="475"/>
                </a:cxn>
                <a:cxn ang="0">
                  <a:pos x="212" y="433"/>
                </a:cxn>
                <a:cxn ang="0">
                  <a:pos x="198" y="412"/>
                </a:cxn>
                <a:cxn ang="0">
                  <a:pos x="152" y="407"/>
                </a:cxn>
                <a:cxn ang="0">
                  <a:pos x="136" y="418"/>
                </a:cxn>
                <a:cxn ang="0">
                  <a:pos x="121" y="386"/>
                </a:cxn>
                <a:cxn ang="0">
                  <a:pos x="99" y="370"/>
                </a:cxn>
                <a:cxn ang="0">
                  <a:pos x="65" y="357"/>
                </a:cxn>
                <a:cxn ang="0">
                  <a:pos x="34" y="363"/>
                </a:cxn>
                <a:cxn ang="0">
                  <a:pos x="43" y="316"/>
                </a:cxn>
                <a:cxn ang="0">
                  <a:pos x="23" y="269"/>
                </a:cxn>
                <a:cxn ang="0">
                  <a:pos x="20" y="233"/>
                </a:cxn>
                <a:cxn ang="0">
                  <a:pos x="1" y="190"/>
                </a:cxn>
                <a:cxn ang="0">
                  <a:pos x="11" y="158"/>
                </a:cxn>
                <a:cxn ang="0">
                  <a:pos x="4" y="111"/>
                </a:cxn>
                <a:cxn ang="0">
                  <a:pos x="21" y="105"/>
                </a:cxn>
                <a:cxn ang="0">
                  <a:pos x="16" y="86"/>
                </a:cxn>
                <a:cxn ang="0">
                  <a:pos x="38" y="74"/>
                </a:cxn>
                <a:cxn ang="0">
                  <a:pos x="102" y="53"/>
                </a:cxn>
                <a:cxn ang="0">
                  <a:pos x="172" y="9"/>
                </a:cxn>
                <a:cxn ang="0">
                  <a:pos x="239" y="3"/>
                </a:cxn>
                <a:cxn ang="0">
                  <a:pos x="254" y="21"/>
                </a:cxn>
                <a:cxn ang="0">
                  <a:pos x="250" y="50"/>
                </a:cxn>
                <a:cxn ang="0">
                  <a:pos x="262" y="45"/>
                </a:cxn>
                <a:cxn ang="0">
                  <a:pos x="290" y="42"/>
                </a:cxn>
                <a:cxn ang="0">
                  <a:pos x="378" y="52"/>
                </a:cxn>
                <a:cxn ang="0">
                  <a:pos x="477" y="42"/>
                </a:cxn>
                <a:cxn ang="0">
                  <a:pos x="515" y="74"/>
                </a:cxn>
                <a:cxn ang="0">
                  <a:pos x="534" y="163"/>
                </a:cxn>
                <a:cxn ang="0">
                  <a:pos x="522" y="212"/>
                </a:cxn>
                <a:cxn ang="0">
                  <a:pos x="502" y="245"/>
                </a:cxn>
              </a:cxnLst>
              <a:rect l="0" t="0" r="r" b="b"/>
              <a:pathLst>
                <a:path w="545" h="511">
                  <a:moveTo>
                    <a:pt x="513" y="298"/>
                  </a:moveTo>
                  <a:lnTo>
                    <a:pt x="520" y="311"/>
                  </a:lnTo>
                  <a:lnTo>
                    <a:pt x="521" y="323"/>
                  </a:lnTo>
                  <a:lnTo>
                    <a:pt x="528" y="342"/>
                  </a:lnTo>
                  <a:lnTo>
                    <a:pt x="529" y="346"/>
                  </a:lnTo>
                  <a:lnTo>
                    <a:pt x="540" y="357"/>
                  </a:lnTo>
                  <a:lnTo>
                    <a:pt x="539" y="368"/>
                  </a:lnTo>
                  <a:lnTo>
                    <a:pt x="545" y="382"/>
                  </a:lnTo>
                  <a:lnTo>
                    <a:pt x="540" y="397"/>
                  </a:lnTo>
                  <a:lnTo>
                    <a:pt x="522" y="412"/>
                  </a:lnTo>
                  <a:lnTo>
                    <a:pt x="502" y="425"/>
                  </a:lnTo>
                  <a:lnTo>
                    <a:pt x="488" y="444"/>
                  </a:lnTo>
                  <a:lnTo>
                    <a:pt x="470" y="482"/>
                  </a:lnTo>
                  <a:lnTo>
                    <a:pt x="468" y="497"/>
                  </a:lnTo>
                  <a:lnTo>
                    <a:pt x="470" y="509"/>
                  </a:lnTo>
                  <a:lnTo>
                    <a:pt x="461" y="511"/>
                  </a:lnTo>
                  <a:lnTo>
                    <a:pt x="456" y="510"/>
                  </a:lnTo>
                  <a:lnTo>
                    <a:pt x="446" y="506"/>
                  </a:lnTo>
                  <a:lnTo>
                    <a:pt x="435" y="498"/>
                  </a:lnTo>
                  <a:lnTo>
                    <a:pt x="426" y="491"/>
                  </a:lnTo>
                  <a:lnTo>
                    <a:pt x="416" y="483"/>
                  </a:lnTo>
                  <a:lnTo>
                    <a:pt x="403" y="482"/>
                  </a:lnTo>
                  <a:lnTo>
                    <a:pt x="391" y="483"/>
                  </a:lnTo>
                  <a:lnTo>
                    <a:pt x="379" y="488"/>
                  </a:lnTo>
                  <a:lnTo>
                    <a:pt x="372" y="494"/>
                  </a:lnTo>
                  <a:lnTo>
                    <a:pt x="362" y="487"/>
                  </a:lnTo>
                  <a:lnTo>
                    <a:pt x="343" y="487"/>
                  </a:lnTo>
                  <a:lnTo>
                    <a:pt x="334" y="495"/>
                  </a:lnTo>
                  <a:lnTo>
                    <a:pt x="324" y="500"/>
                  </a:lnTo>
                  <a:lnTo>
                    <a:pt x="317" y="498"/>
                  </a:lnTo>
                  <a:lnTo>
                    <a:pt x="309" y="489"/>
                  </a:lnTo>
                  <a:lnTo>
                    <a:pt x="300" y="479"/>
                  </a:lnTo>
                  <a:lnTo>
                    <a:pt x="291" y="473"/>
                  </a:lnTo>
                  <a:lnTo>
                    <a:pt x="281" y="478"/>
                  </a:lnTo>
                  <a:lnTo>
                    <a:pt x="270" y="481"/>
                  </a:lnTo>
                  <a:lnTo>
                    <a:pt x="259" y="475"/>
                  </a:lnTo>
                  <a:lnTo>
                    <a:pt x="241" y="466"/>
                  </a:lnTo>
                  <a:lnTo>
                    <a:pt x="221" y="438"/>
                  </a:lnTo>
                  <a:lnTo>
                    <a:pt x="212" y="433"/>
                  </a:lnTo>
                  <a:lnTo>
                    <a:pt x="207" y="435"/>
                  </a:lnTo>
                  <a:lnTo>
                    <a:pt x="198" y="428"/>
                  </a:lnTo>
                  <a:lnTo>
                    <a:pt x="198" y="412"/>
                  </a:lnTo>
                  <a:lnTo>
                    <a:pt x="178" y="409"/>
                  </a:lnTo>
                  <a:lnTo>
                    <a:pt x="153" y="401"/>
                  </a:lnTo>
                  <a:lnTo>
                    <a:pt x="152" y="407"/>
                  </a:lnTo>
                  <a:lnTo>
                    <a:pt x="155" y="413"/>
                  </a:lnTo>
                  <a:lnTo>
                    <a:pt x="144" y="421"/>
                  </a:lnTo>
                  <a:lnTo>
                    <a:pt x="136" y="418"/>
                  </a:lnTo>
                  <a:lnTo>
                    <a:pt x="117" y="400"/>
                  </a:lnTo>
                  <a:lnTo>
                    <a:pt x="121" y="389"/>
                  </a:lnTo>
                  <a:lnTo>
                    <a:pt x="121" y="386"/>
                  </a:lnTo>
                  <a:lnTo>
                    <a:pt x="120" y="384"/>
                  </a:lnTo>
                  <a:lnTo>
                    <a:pt x="109" y="382"/>
                  </a:lnTo>
                  <a:lnTo>
                    <a:pt x="99" y="370"/>
                  </a:lnTo>
                  <a:lnTo>
                    <a:pt x="79" y="365"/>
                  </a:lnTo>
                  <a:lnTo>
                    <a:pt x="71" y="366"/>
                  </a:lnTo>
                  <a:lnTo>
                    <a:pt x="65" y="357"/>
                  </a:lnTo>
                  <a:lnTo>
                    <a:pt x="55" y="352"/>
                  </a:lnTo>
                  <a:lnTo>
                    <a:pt x="40" y="366"/>
                  </a:lnTo>
                  <a:lnTo>
                    <a:pt x="34" y="363"/>
                  </a:lnTo>
                  <a:lnTo>
                    <a:pt x="38" y="354"/>
                  </a:lnTo>
                  <a:lnTo>
                    <a:pt x="42" y="337"/>
                  </a:lnTo>
                  <a:lnTo>
                    <a:pt x="43" y="316"/>
                  </a:lnTo>
                  <a:lnTo>
                    <a:pt x="42" y="312"/>
                  </a:lnTo>
                  <a:lnTo>
                    <a:pt x="26" y="293"/>
                  </a:lnTo>
                  <a:lnTo>
                    <a:pt x="23" y="269"/>
                  </a:lnTo>
                  <a:lnTo>
                    <a:pt x="23" y="258"/>
                  </a:lnTo>
                  <a:lnTo>
                    <a:pt x="22" y="242"/>
                  </a:lnTo>
                  <a:lnTo>
                    <a:pt x="20" y="233"/>
                  </a:lnTo>
                  <a:lnTo>
                    <a:pt x="17" y="209"/>
                  </a:lnTo>
                  <a:lnTo>
                    <a:pt x="16" y="201"/>
                  </a:lnTo>
                  <a:lnTo>
                    <a:pt x="1" y="190"/>
                  </a:lnTo>
                  <a:lnTo>
                    <a:pt x="0" y="182"/>
                  </a:lnTo>
                  <a:lnTo>
                    <a:pt x="5" y="170"/>
                  </a:lnTo>
                  <a:lnTo>
                    <a:pt x="11" y="158"/>
                  </a:lnTo>
                  <a:lnTo>
                    <a:pt x="12" y="145"/>
                  </a:lnTo>
                  <a:lnTo>
                    <a:pt x="12" y="128"/>
                  </a:lnTo>
                  <a:lnTo>
                    <a:pt x="4" y="111"/>
                  </a:lnTo>
                  <a:lnTo>
                    <a:pt x="1" y="102"/>
                  </a:lnTo>
                  <a:lnTo>
                    <a:pt x="18" y="110"/>
                  </a:lnTo>
                  <a:lnTo>
                    <a:pt x="21" y="105"/>
                  </a:lnTo>
                  <a:lnTo>
                    <a:pt x="21" y="96"/>
                  </a:lnTo>
                  <a:lnTo>
                    <a:pt x="7" y="93"/>
                  </a:lnTo>
                  <a:lnTo>
                    <a:pt x="16" y="86"/>
                  </a:lnTo>
                  <a:lnTo>
                    <a:pt x="26" y="83"/>
                  </a:lnTo>
                  <a:lnTo>
                    <a:pt x="27" y="86"/>
                  </a:lnTo>
                  <a:lnTo>
                    <a:pt x="38" y="74"/>
                  </a:lnTo>
                  <a:lnTo>
                    <a:pt x="51" y="67"/>
                  </a:lnTo>
                  <a:lnTo>
                    <a:pt x="70" y="63"/>
                  </a:lnTo>
                  <a:lnTo>
                    <a:pt x="102" y="53"/>
                  </a:lnTo>
                  <a:lnTo>
                    <a:pt x="134" y="26"/>
                  </a:lnTo>
                  <a:lnTo>
                    <a:pt x="149" y="21"/>
                  </a:lnTo>
                  <a:lnTo>
                    <a:pt x="172" y="9"/>
                  </a:lnTo>
                  <a:lnTo>
                    <a:pt x="215" y="0"/>
                  </a:lnTo>
                  <a:lnTo>
                    <a:pt x="228" y="0"/>
                  </a:lnTo>
                  <a:lnTo>
                    <a:pt x="239" y="3"/>
                  </a:lnTo>
                  <a:lnTo>
                    <a:pt x="248" y="7"/>
                  </a:lnTo>
                  <a:lnTo>
                    <a:pt x="255" y="15"/>
                  </a:lnTo>
                  <a:lnTo>
                    <a:pt x="254" y="21"/>
                  </a:lnTo>
                  <a:lnTo>
                    <a:pt x="236" y="10"/>
                  </a:lnTo>
                  <a:lnTo>
                    <a:pt x="237" y="16"/>
                  </a:lnTo>
                  <a:lnTo>
                    <a:pt x="250" y="50"/>
                  </a:lnTo>
                  <a:lnTo>
                    <a:pt x="257" y="52"/>
                  </a:lnTo>
                  <a:lnTo>
                    <a:pt x="258" y="48"/>
                  </a:lnTo>
                  <a:lnTo>
                    <a:pt x="262" y="45"/>
                  </a:lnTo>
                  <a:lnTo>
                    <a:pt x="266" y="48"/>
                  </a:lnTo>
                  <a:lnTo>
                    <a:pt x="276" y="45"/>
                  </a:lnTo>
                  <a:lnTo>
                    <a:pt x="290" y="42"/>
                  </a:lnTo>
                  <a:lnTo>
                    <a:pt x="300" y="36"/>
                  </a:lnTo>
                  <a:lnTo>
                    <a:pt x="314" y="41"/>
                  </a:lnTo>
                  <a:lnTo>
                    <a:pt x="378" y="52"/>
                  </a:lnTo>
                  <a:lnTo>
                    <a:pt x="426" y="51"/>
                  </a:lnTo>
                  <a:lnTo>
                    <a:pt x="453" y="45"/>
                  </a:lnTo>
                  <a:lnTo>
                    <a:pt x="477" y="42"/>
                  </a:lnTo>
                  <a:lnTo>
                    <a:pt x="491" y="50"/>
                  </a:lnTo>
                  <a:lnTo>
                    <a:pt x="510" y="63"/>
                  </a:lnTo>
                  <a:lnTo>
                    <a:pt x="515" y="74"/>
                  </a:lnTo>
                  <a:lnTo>
                    <a:pt x="515" y="81"/>
                  </a:lnTo>
                  <a:lnTo>
                    <a:pt x="516" y="91"/>
                  </a:lnTo>
                  <a:lnTo>
                    <a:pt x="534" y="163"/>
                  </a:lnTo>
                  <a:lnTo>
                    <a:pt x="534" y="179"/>
                  </a:lnTo>
                  <a:lnTo>
                    <a:pt x="533" y="196"/>
                  </a:lnTo>
                  <a:lnTo>
                    <a:pt x="522" y="212"/>
                  </a:lnTo>
                  <a:lnTo>
                    <a:pt x="507" y="220"/>
                  </a:lnTo>
                  <a:lnTo>
                    <a:pt x="496" y="234"/>
                  </a:lnTo>
                  <a:lnTo>
                    <a:pt x="502" y="245"/>
                  </a:lnTo>
                  <a:lnTo>
                    <a:pt x="517" y="257"/>
                  </a:lnTo>
                  <a:lnTo>
                    <a:pt x="513" y="298"/>
                  </a:ln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 sz="1950" dirty="0">
                <a:latin typeface="Raleway Light"/>
              </a:endParaRPr>
            </a:p>
          </p:txBody>
        </p:sp>
        <p:sp>
          <p:nvSpPr>
            <p:cNvPr id="260" name="Freeform 206">
              <a:extLst>
                <a:ext uri="{FF2B5EF4-FFF2-40B4-BE49-F238E27FC236}">
                  <a16:creationId xmlns:a16="http://schemas.microsoft.com/office/drawing/2014/main" id="{BAC37AEA-4E59-B78A-1A00-6AB851A7A00A}"/>
                </a:ext>
              </a:extLst>
            </p:cNvPr>
            <p:cNvSpPr>
              <a:spLocks noChangeAspect="1"/>
            </p:cNvSpPr>
            <p:nvPr/>
          </p:nvSpPr>
          <p:spPr bwMode="gray">
            <a:xfrm>
              <a:off x="6397474" y="2772974"/>
              <a:ext cx="220830" cy="117919"/>
            </a:xfrm>
            <a:custGeom>
              <a:avLst/>
              <a:gdLst/>
              <a:ahLst/>
              <a:cxnLst>
                <a:cxn ang="0">
                  <a:pos x="0" y="184"/>
                </a:cxn>
                <a:cxn ang="0">
                  <a:pos x="12" y="118"/>
                </a:cxn>
                <a:cxn ang="0">
                  <a:pos x="24" y="93"/>
                </a:cxn>
                <a:cxn ang="0">
                  <a:pos x="33" y="64"/>
                </a:cxn>
                <a:cxn ang="0">
                  <a:pos x="51" y="44"/>
                </a:cxn>
                <a:cxn ang="0">
                  <a:pos x="86" y="33"/>
                </a:cxn>
                <a:cxn ang="0">
                  <a:pos x="113" y="68"/>
                </a:cxn>
                <a:cxn ang="0">
                  <a:pos x="119" y="86"/>
                </a:cxn>
                <a:cxn ang="0">
                  <a:pos x="125" y="92"/>
                </a:cxn>
                <a:cxn ang="0">
                  <a:pos x="147" y="108"/>
                </a:cxn>
                <a:cxn ang="0">
                  <a:pos x="169" y="102"/>
                </a:cxn>
                <a:cxn ang="0">
                  <a:pos x="174" y="113"/>
                </a:cxn>
                <a:cxn ang="0">
                  <a:pos x="181" y="92"/>
                </a:cxn>
                <a:cxn ang="0">
                  <a:pos x="185" y="21"/>
                </a:cxn>
                <a:cxn ang="0">
                  <a:pos x="200" y="14"/>
                </a:cxn>
                <a:cxn ang="0">
                  <a:pos x="239" y="0"/>
                </a:cxn>
                <a:cxn ang="0">
                  <a:pos x="269" y="15"/>
                </a:cxn>
                <a:cxn ang="0">
                  <a:pos x="288" y="30"/>
                </a:cxn>
                <a:cxn ang="0">
                  <a:pos x="318" y="49"/>
                </a:cxn>
                <a:cxn ang="0">
                  <a:pos x="341" y="44"/>
                </a:cxn>
                <a:cxn ang="0">
                  <a:pos x="359" y="49"/>
                </a:cxn>
                <a:cxn ang="0">
                  <a:pos x="368" y="63"/>
                </a:cxn>
                <a:cxn ang="0">
                  <a:pos x="379" y="74"/>
                </a:cxn>
                <a:cxn ang="0">
                  <a:pos x="375" y="106"/>
                </a:cxn>
                <a:cxn ang="0">
                  <a:pos x="380" y="116"/>
                </a:cxn>
                <a:cxn ang="0">
                  <a:pos x="387" y="128"/>
                </a:cxn>
                <a:cxn ang="0">
                  <a:pos x="402" y="159"/>
                </a:cxn>
                <a:cxn ang="0">
                  <a:pos x="406" y="182"/>
                </a:cxn>
                <a:cxn ang="0">
                  <a:pos x="395" y="190"/>
                </a:cxn>
                <a:cxn ang="0">
                  <a:pos x="375" y="206"/>
                </a:cxn>
                <a:cxn ang="0">
                  <a:pos x="363" y="227"/>
                </a:cxn>
                <a:cxn ang="0">
                  <a:pos x="340" y="222"/>
                </a:cxn>
                <a:cxn ang="0">
                  <a:pos x="331" y="236"/>
                </a:cxn>
                <a:cxn ang="0">
                  <a:pos x="316" y="238"/>
                </a:cxn>
                <a:cxn ang="0">
                  <a:pos x="303" y="231"/>
                </a:cxn>
                <a:cxn ang="0">
                  <a:pos x="258" y="189"/>
                </a:cxn>
                <a:cxn ang="0">
                  <a:pos x="234" y="188"/>
                </a:cxn>
                <a:cxn ang="0">
                  <a:pos x="218" y="160"/>
                </a:cxn>
                <a:cxn ang="0">
                  <a:pos x="200" y="173"/>
                </a:cxn>
                <a:cxn ang="0">
                  <a:pos x="153" y="166"/>
                </a:cxn>
                <a:cxn ang="0">
                  <a:pos x="129" y="163"/>
                </a:cxn>
                <a:cxn ang="0">
                  <a:pos x="114" y="163"/>
                </a:cxn>
                <a:cxn ang="0">
                  <a:pos x="98" y="167"/>
                </a:cxn>
                <a:cxn ang="0">
                  <a:pos x="83" y="162"/>
                </a:cxn>
                <a:cxn ang="0">
                  <a:pos x="44" y="171"/>
                </a:cxn>
                <a:cxn ang="0">
                  <a:pos x="20" y="193"/>
                </a:cxn>
                <a:cxn ang="0">
                  <a:pos x="3" y="195"/>
                </a:cxn>
              </a:cxnLst>
              <a:rect l="0" t="0" r="r" b="b"/>
              <a:pathLst>
                <a:path w="406" h="240">
                  <a:moveTo>
                    <a:pt x="3" y="195"/>
                  </a:moveTo>
                  <a:lnTo>
                    <a:pt x="0" y="184"/>
                  </a:lnTo>
                  <a:lnTo>
                    <a:pt x="4" y="134"/>
                  </a:lnTo>
                  <a:lnTo>
                    <a:pt x="12" y="118"/>
                  </a:lnTo>
                  <a:lnTo>
                    <a:pt x="20" y="107"/>
                  </a:lnTo>
                  <a:lnTo>
                    <a:pt x="24" y="93"/>
                  </a:lnTo>
                  <a:lnTo>
                    <a:pt x="27" y="77"/>
                  </a:lnTo>
                  <a:lnTo>
                    <a:pt x="33" y="64"/>
                  </a:lnTo>
                  <a:lnTo>
                    <a:pt x="43" y="52"/>
                  </a:lnTo>
                  <a:lnTo>
                    <a:pt x="51" y="44"/>
                  </a:lnTo>
                  <a:lnTo>
                    <a:pt x="63" y="42"/>
                  </a:lnTo>
                  <a:lnTo>
                    <a:pt x="86" y="33"/>
                  </a:lnTo>
                  <a:lnTo>
                    <a:pt x="94" y="47"/>
                  </a:lnTo>
                  <a:lnTo>
                    <a:pt x="113" y="68"/>
                  </a:lnTo>
                  <a:lnTo>
                    <a:pt x="115" y="79"/>
                  </a:lnTo>
                  <a:lnTo>
                    <a:pt x="119" y="86"/>
                  </a:lnTo>
                  <a:lnTo>
                    <a:pt x="120" y="75"/>
                  </a:lnTo>
                  <a:lnTo>
                    <a:pt x="125" y="92"/>
                  </a:lnTo>
                  <a:lnTo>
                    <a:pt x="131" y="100"/>
                  </a:lnTo>
                  <a:lnTo>
                    <a:pt x="147" y="108"/>
                  </a:lnTo>
                  <a:lnTo>
                    <a:pt x="153" y="108"/>
                  </a:lnTo>
                  <a:lnTo>
                    <a:pt x="169" y="102"/>
                  </a:lnTo>
                  <a:lnTo>
                    <a:pt x="169" y="107"/>
                  </a:lnTo>
                  <a:lnTo>
                    <a:pt x="174" y="113"/>
                  </a:lnTo>
                  <a:lnTo>
                    <a:pt x="175" y="98"/>
                  </a:lnTo>
                  <a:lnTo>
                    <a:pt x="181" y="92"/>
                  </a:lnTo>
                  <a:lnTo>
                    <a:pt x="185" y="85"/>
                  </a:lnTo>
                  <a:lnTo>
                    <a:pt x="185" y="21"/>
                  </a:lnTo>
                  <a:lnTo>
                    <a:pt x="191" y="15"/>
                  </a:lnTo>
                  <a:lnTo>
                    <a:pt x="200" y="14"/>
                  </a:lnTo>
                  <a:lnTo>
                    <a:pt x="213" y="4"/>
                  </a:lnTo>
                  <a:lnTo>
                    <a:pt x="239" y="0"/>
                  </a:lnTo>
                  <a:lnTo>
                    <a:pt x="255" y="4"/>
                  </a:lnTo>
                  <a:lnTo>
                    <a:pt x="269" y="15"/>
                  </a:lnTo>
                  <a:lnTo>
                    <a:pt x="283" y="20"/>
                  </a:lnTo>
                  <a:lnTo>
                    <a:pt x="288" y="30"/>
                  </a:lnTo>
                  <a:lnTo>
                    <a:pt x="310" y="49"/>
                  </a:lnTo>
                  <a:lnTo>
                    <a:pt x="318" y="49"/>
                  </a:lnTo>
                  <a:lnTo>
                    <a:pt x="326" y="46"/>
                  </a:lnTo>
                  <a:lnTo>
                    <a:pt x="341" y="44"/>
                  </a:lnTo>
                  <a:lnTo>
                    <a:pt x="358" y="48"/>
                  </a:lnTo>
                  <a:lnTo>
                    <a:pt x="359" y="49"/>
                  </a:lnTo>
                  <a:lnTo>
                    <a:pt x="364" y="55"/>
                  </a:lnTo>
                  <a:lnTo>
                    <a:pt x="368" y="63"/>
                  </a:lnTo>
                  <a:lnTo>
                    <a:pt x="375" y="66"/>
                  </a:lnTo>
                  <a:lnTo>
                    <a:pt x="379" y="74"/>
                  </a:lnTo>
                  <a:lnTo>
                    <a:pt x="380" y="82"/>
                  </a:lnTo>
                  <a:lnTo>
                    <a:pt x="375" y="106"/>
                  </a:lnTo>
                  <a:lnTo>
                    <a:pt x="372" y="113"/>
                  </a:lnTo>
                  <a:lnTo>
                    <a:pt x="380" y="116"/>
                  </a:lnTo>
                  <a:lnTo>
                    <a:pt x="387" y="120"/>
                  </a:lnTo>
                  <a:lnTo>
                    <a:pt x="387" y="128"/>
                  </a:lnTo>
                  <a:lnTo>
                    <a:pt x="400" y="150"/>
                  </a:lnTo>
                  <a:lnTo>
                    <a:pt x="402" y="159"/>
                  </a:lnTo>
                  <a:lnTo>
                    <a:pt x="406" y="166"/>
                  </a:lnTo>
                  <a:lnTo>
                    <a:pt x="406" y="182"/>
                  </a:lnTo>
                  <a:lnTo>
                    <a:pt x="405" y="189"/>
                  </a:lnTo>
                  <a:lnTo>
                    <a:pt x="395" y="190"/>
                  </a:lnTo>
                  <a:lnTo>
                    <a:pt x="388" y="194"/>
                  </a:lnTo>
                  <a:lnTo>
                    <a:pt x="375" y="206"/>
                  </a:lnTo>
                  <a:lnTo>
                    <a:pt x="374" y="214"/>
                  </a:lnTo>
                  <a:lnTo>
                    <a:pt x="363" y="227"/>
                  </a:lnTo>
                  <a:lnTo>
                    <a:pt x="356" y="229"/>
                  </a:lnTo>
                  <a:lnTo>
                    <a:pt x="340" y="222"/>
                  </a:lnTo>
                  <a:lnTo>
                    <a:pt x="334" y="227"/>
                  </a:lnTo>
                  <a:lnTo>
                    <a:pt x="331" y="236"/>
                  </a:lnTo>
                  <a:lnTo>
                    <a:pt x="325" y="240"/>
                  </a:lnTo>
                  <a:lnTo>
                    <a:pt x="316" y="238"/>
                  </a:lnTo>
                  <a:lnTo>
                    <a:pt x="310" y="233"/>
                  </a:lnTo>
                  <a:lnTo>
                    <a:pt x="303" y="231"/>
                  </a:lnTo>
                  <a:lnTo>
                    <a:pt x="285" y="208"/>
                  </a:lnTo>
                  <a:lnTo>
                    <a:pt x="258" y="189"/>
                  </a:lnTo>
                  <a:lnTo>
                    <a:pt x="242" y="190"/>
                  </a:lnTo>
                  <a:lnTo>
                    <a:pt x="234" y="188"/>
                  </a:lnTo>
                  <a:lnTo>
                    <a:pt x="224" y="165"/>
                  </a:lnTo>
                  <a:lnTo>
                    <a:pt x="218" y="160"/>
                  </a:lnTo>
                  <a:lnTo>
                    <a:pt x="211" y="162"/>
                  </a:lnTo>
                  <a:lnTo>
                    <a:pt x="200" y="173"/>
                  </a:lnTo>
                  <a:lnTo>
                    <a:pt x="184" y="177"/>
                  </a:lnTo>
                  <a:lnTo>
                    <a:pt x="153" y="166"/>
                  </a:lnTo>
                  <a:lnTo>
                    <a:pt x="146" y="166"/>
                  </a:lnTo>
                  <a:lnTo>
                    <a:pt x="129" y="163"/>
                  </a:lnTo>
                  <a:lnTo>
                    <a:pt x="121" y="166"/>
                  </a:lnTo>
                  <a:lnTo>
                    <a:pt x="114" y="163"/>
                  </a:lnTo>
                  <a:lnTo>
                    <a:pt x="106" y="167"/>
                  </a:lnTo>
                  <a:lnTo>
                    <a:pt x="98" y="167"/>
                  </a:lnTo>
                  <a:lnTo>
                    <a:pt x="92" y="163"/>
                  </a:lnTo>
                  <a:lnTo>
                    <a:pt x="83" y="162"/>
                  </a:lnTo>
                  <a:lnTo>
                    <a:pt x="67" y="163"/>
                  </a:lnTo>
                  <a:lnTo>
                    <a:pt x="44" y="171"/>
                  </a:lnTo>
                  <a:lnTo>
                    <a:pt x="29" y="179"/>
                  </a:lnTo>
                  <a:lnTo>
                    <a:pt x="20" y="193"/>
                  </a:lnTo>
                  <a:lnTo>
                    <a:pt x="13" y="198"/>
                  </a:lnTo>
                  <a:lnTo>
                    <a:pt x="3" y="195"/>
                  </a:ln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 sz="1950" dirty="0">
                <a:latin typeface="Raleway Light"/>
              </a:endParaRPr>
            </a:p>
          </p:txBody>
        </p:sp>
        <p:sp>
          <p:nvSpPr>
            <p:cNvPr id="261" name="Freeform 207">
              <a:extLst>
                <a:ext uri="{FF2B5EF4-FFF2-40B4-BE49-F238E27FC236}">
                  <a16:creationId xmlns:a16="http://schemas.microsoft.com/office/drawing/2014/main" id="{04B6E974-234B-D2C2-17BC-5E97851042E8}"/>
                </a:ext>
              </a:extLst>
            </p:cNvPr>
            <p:cNvSpPr>
              <a:spLocks noChangeAspect="1"/>
            </p:cNvSpPr>
            <p:nvPr/>
          </p:nvSpPr>
          <p:spPr bwMode="gray">
            <a:xfrm>
              <a:off x="6127572" y="3094797"/>
              <a:ext cx="207198" cy="110551"/>
            </a:xfrm>
            <a:custGeom>
              <a:avLst/>
              <a:gdLst/>
              <a:ahLst/>
              <a:cxnLst>
                <a:cxn ang="0">
                  <a:pos x="371" y="143"/>
                </a:cxn>
                <a:cxn ang="0">
                  <a:pos x="355" y="149"/>
                </a:cxn>
                <a:cxn ang="0">
                  <a:pos x="341" y="159"/>
                </a:cxn>
                <a:cxn ang="0">
                  <a:pos x="338" y="176"/>
                </a:cxn>
                <a:cxn ang="0">
                  <a:pos x="324" y="187"/>
                </a:cxn>
                <a:cxn ang="0">
                  <a:pos x="311" y="203"/>
                </a:cxn>
                <a:cxn ang="0">
                  <a:pos x="291" y="201"/>
                </a:cxn>
                <a:cxn ang="0">
                  <a:pos x="276" y="210"/>
                </a:cxn>
                <a:cxn ang="0">
                  <a:pos x="271" y="208"/>
                </a:cxn>
                <a:cxn ang="0">
                  <a:pos x="227" y="201"/>
                </a:cxn>
                <a:cxn ang="0">
                  <a:pos x="205" y="183"/>
                </a:cxn>
                <a:cxn ang="0">
                  <a:pos x="166" y="192"/>
                </a:cxn>
                <a:cxn ang="0">
                  <a:pos x="152" y="209"/>
                </a:cxn>
                <a:cxn ang="0">
                  <a:pos x="132" y="214"/>
                </a:cxn>
                <a:cxn ang="0">
                  <a:pos x="114" y="207"/>
                </a:cxn>
                <a:cxn ang="0">
                  <a:pos x="97" y="196"/>
                </a:cxn>
                <a:cxn ang="0">
                  <a:pos x="61" y="164"/>
                </a:cxn>
                <a:cxn ang="0">
                  <a:pos x="23" y="127"/>
                </a:cxn>
                <a:cxn ang="0">
                  <a:pos x="21" y="97"/>
                </a:cxn>
                <a:cxn ang="0">
                  <a:pos x="0" y="82"/>
                </a:cxn>
                <a:cxn ang="0">
                  <a:pos x="1" y="68"/>
                </a:cxn>
                <a:cxn ang="0">
                  <a:pos x="19" y="83"/>
                </a:cxn>
                <a:cxn ang="0">
                  <a:pos x="40" y="62"/>
                </a:cxn>
                <a:cxn ang="0">
                  <a:pos x="75" y="48"/>
                </a:cxn>
                <a:cxn ang="0">
                  <a:pos x="119" y="23"/>
                </a:cxn>
                <a:cxn ang="0">
                  <a:pos x="132" y="3"/>
                </a:cxn>
                <a:cxn ang="0">
                  <a:pos x="146" y="24"/>
                </a:cxn>
                <a:cxn ang="0">
                  <a:pos x="159" y="27"/>
                </a:cxn>
                <a:cxn ang="0">
                  <a:pos x="184" y="18"/>
                </a:cxn>
                <a:cxn ang="0">
                  <a:pos x="198" y="27"/>
                </a:cxn>
                <a:cxn ang="0">
                  <a:pos x="228" y="43"/>
                </a:cxn>
                <a:cxn ang="0">
                  <a:pos x="240" y="47"/>
                </a:cxn>
                <a:cxn ang="0">
                  <a:pos x="236" y="61"/>
                </a:cxn>
                <a:cxn ang="0">
                  <a:pos x="263" y="82"/>
                </a:cxn>
                <a:cxn ang="0">
                  <a:pos x="271" y="68"/>
                </a:cxn>
                <a:cxn ang="0">
                  <a:pos x="297" y="70"/>
                </a:cxn>
                <a:cxn ang="0">
                  <a:pos x="317" y="89"/>
                </a:cxn>
                <a:cxn ang="0">
                  <a:pos x="331" y="94"/>
                </a:cxn>
                <a:cxn ang="0">
                  <a:pos x="360" y="127"/>
                </a:cxn>
              </a:cxnLst>
              <a:rect l="0" t="0" r="r" b="b"/>
              <a:pathLst>
                <a:path w="378" h="222">
                  <a:moveTo>
                    <a:pt x="378" y="136"/>
                  </a:moveTo>
                  <a:lnTo>
                    <a:pt x="371" y="143"/>
                  </a:lnTo>
                  <a:lnTo>
                    <a:pt x="360" y="142"/>
                  </a:lnTo>
                  <a:lnTo>
                    <a:pt x="355" y="149"/>
                  </a:lnTo>
                  <a:lnTo>
                    <a:pt x="350" y="156"/>
                  </a:lnTo>
                  <a:lnTo>
                    <a:pt x="341" y="159"/>
                  </a:lnTo>
                  <a:lnTo>
                    <a:pt x="339" y="164"/>
                  </a:lnTo>
                  <a:lnTo>
                    <a:pt x="338" y="176"/>
                  </a:lnTo>
                  <a:lnTo>
                    <a:pt x="333" y="185"/>
                  </a:lnTo>
                  <a:lnTo>
                    <a:pt x="324" y="187"/>
                  </a:lnTo>
                  <a:lnTo>
                    <a:pt x="324" y="193"/>
                  </a:lnTo>
                  <a:lnTo>
                    <a:pt x="311" y="203"/>
                  </a:lnTo>
                  <a:lnTo>
                    <a:pt x="296" y="206"/>
                  </a:lnTo>
                  <a:lnTo>
                    <a:pt x="291" y="201"/>
                  </a:lnTo>
                  <a:lnTo>
                    <a:pt x="283" y="201"/>
                  </a:lnTo>
                  <a:lnTo>
                    <a:pt x="276" y="210"/>
                  </a:lnTo>
                  <a:lnTo>
                    <a:pt x="271" y="222"/>
                  </a:lnTo>
                  <a:lnTo>
                    <a:pt x="271" y="208"/>
                  </a:lnTo>
                  <a:lnTo>
                    <a:pt x="263" y="197"/>
                  </a:lnTo>
                  <a:lnTo>
                    <a:pt x="227" y="201"/>
                  </a:lnTo>
                  <a:lnTo>
                    <a:pt x="213" y="188"/>
                  </a:lnTo>
                  <a:lnTo>
                    <a:pt x="205" y="183"/>
                  </a:lnTo>
                  <a:lnTo>
                    <a:pt x="172" y="182"/>
                  </a:lnTo>
                  <a:lnTo>
                    <a:pt x="166" y="192"/>
                  </a:lnTo>
                  <a:lnTo>
                    <a:pt x="162" y="201"/>
                  </a:lnTo>
                  <a:lnTo>
                    <a:pt x="152" y="209"/>
                  </a:lnTo>
                  <a:lnTo>
                    <a:pt x="143" y="213"/>
                  </a:lnTo>
                  <a:lnTo>
                    <a:pt x="132" y="214"/>
                  </a:lnTo>
                  <a:lnTo>
                    <a:pt x="121" y="213"/>
                  </a:lnTo>
                  <a:lnTo>
                    <a:pt x="114" y="207"/>
                  </a:lnTo>
                  <a:lnTo>
                    <a:pt x="100" y="202"/>
                  </a:lnTo>
                  <a:lnTo>
                    <a:pt x="97" y="196"/>
                  </a:lnTo>
                  <a:lnTo>
                    <a:pt x="71" y="176"/>
                  </a:lnTo>
                  <a:lnTo>
                    <a:pt x="61" y="164"/>
                  </a:lnTo>
                  <a:lnTo>
                    <a:pt x="33" y="140"/>
                  </a:lnTo>
                  <a:lnTo>
                    <a:pt x="23" y="127"/>
                  </a:lnTo>
                  <a:lnTo>
                    <a:pt x="23" y="110"/>
                  </a:lnTo>
                  <a:lnTo>
                    <a:pt x="21" y="97"/>
                  </a:lnTo>
                  <a:lnTo>
                    <a:pt x="8" y="91"/>
                  </a:lnTo>
                  <a:lnTo>
                    <a:pt x="0" y="82"/>
                  </a:lnTo>
                  <a:lnTo>
                    <a:pt x="0" y="73"/>
                  </a:lnTo>
                  <a:lnTo>
                    <a:pt x="1" y="68"/>
                  </a:lnTo>
                  <a:lnTo>
                    <a:pt x="17" y="83"/>
                  </a:lnTo>
                  <a:lnTo>
                    <a:pt x="19" y="83"/>
                  </a:lnTo>
                  <a:lnTo>
                    <a:pt x="24" y="69"/>
                  </a:lnTo>
                  <a:lnTo>
                    <a:pt x="40" y="62"/>
                  </a:lnTo>
                  <a:lnTo>
                    <a:pt x="57" y="57"/>
                  </a:lnTo>
                  <a:lnTo>
                    <a:pt x="75" y="48"/>
                  </a:lnTo>
                  <a:lnTo>
                    <a:pt x="81" y="36"/>
                  </a:lnTo>
                  <a:lnTo>
                    <a:pt x="119" y="23"/>
                  </a:lnTo>
                  <a:lnTo>
                    <a:pt x="123" y="0"/>
                  </a:lnTo>
                  <a:lnTo>
                    <a:pt x="132" y="3"/>
                  </a:lnTo>
                  <a:lnTo>
                    <a:pt x="140" y="15"/>
                  </a:lnTo>
                  <a:lnTo>
                    <a:pt x="146" y="24"/>
                  </a:lnTo>
                  <a:lnTo>
                    <a:pt x="153" y="24"/>
                  </a:lnTo>
                  <a:lnTo>
                    <a:pt x="159" y="27"/>
                  </a:lnTo>
                  <a:lnTo>
                    <a:pt x="174" y="13"/>
                  </a:lnTo>
                  <a:lnTo>
                    <a:pt x="184" y="18"/>
                  </a:lnTo>
                  <a:lnTo>
                    <a:pt x="190" y="27"/>
                  </a:lnTo>
                  <a:lnTo>
                    <a:pt x="198" y="27"/>
                  </a:lnTo>
                  <a:lnTo>
                    <a:pt x="218" y="31"/>
                  </a:lnTo>
                  <a:lnTo>
                    <a:pt x="228" y="43"/>
                  </a:lnTo>
                  <a:lnTo>
                    <a:pt x="239" y="45"/>
                  </a:lnTo>
                  <a:lnTo>
                    <a:pt x="240" y="47"/>
                  </a:lnTo>
                  <a:lnTo>
                    <a:pt x="240" y="50"/>
                  </a:lnTo>
                  <a:lnTo>
                    <a:pt x="236" y="61"/>
                  </a:lnTo>
                  <a:lnTo>
                    <a:pt x="255" y="79"/>
                  </a:lnTo>
                  <a:lnTo>
                    <a:pt x="263" y="82"/>
                  </a:lnTo>
                  <a:lnTo>
                    <a:pt x="274" y="74"/>
                  </a:lnTo>
                  <a:lnTo>
                    <a:pt x="271" y="68"/>
                  </a:lnTo>
                  <a:lnTo>
                    <a:pt x="272" y="62"/>
                  </a:lnTo>
                  <a:lnTo>
                    <a:pt x="297" y="70"/>
                  </a:lnTo>
                  <a:lnTo>
                    <a:pt x="317" y="73"/>
                  </a:lnTo>
                  <a:lnTo>
                    <a:pt x="317" y="89"/>
                  </a:lnTo>
                  <a:lnTo>
                    <a:pt x="326" y="96"/>
                  </a:lnTo>
                  <a:lnTo>
                    <a:pt x="331" y="94"/>
                  </a:lnTo>
                  <a:lnTo>
                    <a:pt x="340" y="99"/>
                  </a:lnTo>
                  <a:lnTo>
                    <a:pt x="360" y="127"/>
                  </a:lnTo>
                  <a:lnTo>
                    <a:pt x="378" y="136"/>
                  </a:ln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 sz="1950" dirty="0">
                <a:latin typeface="Raleway Light"/>
              </a:endParaRPr>
            </a:p>
          </p:txBody>
        </p:sp>
        <p:sp>
          <p:nvSpPr>
            <p:cNvPr id="262" name="Freeform 208">
              <a:extLst>
                <a:ext uri="{FF2B5EF4-FFF2-40B4-BE49-F238E27FC236}">
                  <a16:creationId xmlns:a16="http://schemas.microsoft.com/office/drawing/2014/main" id="{C129D34A-A076-E7A4-A447-2ACDBC2C5339}"/>
                </a:ext>
              </a:extLst>
            </p:cNvPr>
            <p:cNvSpPr>
              <a:spLocks noChangeAspect="1"/>
            </p:cNvSpPr>
            <p:nvPr/>
          </p:nvSpPr>
          <p:spPr bwMode="gray">
            <a:xfrm>
              <a:off x="6441093" y="3372401"/>
              <a:ext cx="188115" cy="105637"/>
            </a:xfrm>
            <a:custGeom>
              <a:avLst/>
              <a:gdLst/>
              <a:ahLst/>
              <a:cxnLst>
                <a:cxn ang="0">
                  <a:pos x="32" y="208"/>
                </a:cxn>
                <a:cxn ang="0">
                  <a:pos x="31" y="192"/>
                </a:cxn>
                <a:cxn ang="0">
                  <a:pos x="26" y="163"/>
                </a:cxn>
                <a:cxn ang="0">
                  <a:pos x="3" y="143"/>
                </a:cxn>
                <a:cxn ang="0">
                  <a:pos x="3" y="118"/>
                </a:cxn>
                <a:cxn ang="0">
                  <a:pos x="15" y="94"/>
                </a:cxn>
                <a:cxn ang="0">
                  <a:pos x="26" y="82"/>
                </a:cxn>
                <a:cxn ang="0">
                  <a:pos x="11" y="66"/>
                </a:cxn>
                <a:cxn ang="0">
                  <a:pos x="3" y="51"/>
                </a:cxn>
                <a:cxn ang="0">
                  <a:pos x="0" y="29"/>
                </a:cxn>
                <a:cxn ang="0">
                  <a:pos x="3" y="8"/>
                </a:cxn>
                <a:cxn ang="0">
                  <a:pos x="20" y="0"/>
                </a:cxn>
                <a:cxn ang="0">
                  <a:pos x="32" y="4"/>
                </a:cxn>
                <a:cxn ang="0">
                  <a:pos x="26" y="19"/>
                </a:cxn>
                <a:cxn ang="0">
                  <a:pos x="37" y="27"/>
                </a:cxn>
                <a:cxn ang="0">
                  <a:pos x="51" y="27"/>
                </a:cxn>
                <a:cxn ang="0">
                  <a:pos x="85" y="31"/>
                </a:cxn>
                <a:cxn ang="0">
                  <a:pos x="126" y="32"/>
                </a:cxn>
                <a:cxn ang="0">
                  <a:pos x="170" y="40"/>
                </a:cxn>
                <a:cxn ang="0">
                  <a:pos x="187" y="35"/>
                </a:cxn>
                <a:cxn ang="0">
                  <a:pos x="206" y="23"/>
                </a:cxn>
                <a:cxn ang="0">
                  <a:pos x="226" y="13"/>
                </a:cxn>
                <a:cxn ang="0">
                  <a:pos x="252" y="4"/>
                </a:cxn>
                <a:cxn ang="0">
                  <a:pos x="272" y="5"/>
                </a:cxn>
                <a:cxn ang="0">
                  <a:pos x="278" y="10"/>
                </a:cxn>
                <a:cxn ang="0">
                  <a:pos x="308" y="19"/>
                </a:cxn>
                <a:cxn ang="0">
                  <a:pos x="328" y="32"/>
                </a:cxn>
                <a:cxn ang="0">
                  <a:pos x="346" y="31"/>
                </a:cxn>
                <a:cxn ang="0">
                  <a:pos x="343" y="47"/>
                </a:cxn>
                <a:cxn ang="0">
                  <a:pos x="338" y="58"/>
                </a:cxn>
                <a:cxn ang="0">
                  <a:pos x="319" y="63"/>
                </a:cxn>
                <a:cxn ang="0">
                  <a:pos x="306" y="78"/>
                </a:cxn>
                <a:cxn ang="0">
                  <a:pos x="306" y="107"/>
                </a:cxn>
                <a:cxn ang="0">
                  <a:pos x="298" y="110"/>
                </a:cxn>
                <a:cxn ang="0">
                  <a:pos x="295" y="116"/>
                </a:cxn>
                <a:cxn ang="0">
                  <a:pos x="284" y="126"/>
                </a:cxn>
                <a:cxn ang="0">
                  <a:pos x="287" y="129"/>
                </a:cxn>
                <a:cxn ang="0">
                  <a:pos x="292" y="131"/>
                </a:cxn>
                <a:cxn ang="0">
                  <a:pos x="296" y="138"/>
                </a:cxn>
                <a:cxn ang="0">
                  <a:pos x="299" y="148"/>
                </a:cxn>
                <a:cxn ang="0">
                  <a:pos x="310" y="163"/>
                </a:cxn>
                <a:cxn ang="0">
                  <a:pos x="311" y="169"/>
                </a:cxn>
                <a:cxn ang="0">
                  <a:pos x="303" y="167"/>
                </a:cxn>
                <a:cxn ang="0">
                  <a:pos x="280" y="171"/>
                </a:cxn>
                <a:cxn ang="0">
                  <a:pos x="262" y="161"/>
                </a:cxn>
                <a:cxn ang="0">
                  <a:pos x="242" y="169"/>
                </a:cxn>
                <a:cxn ang="0">
                  <a:pos x="228" y="171"/>
                </a:cxn>
                <a:cxn ang="0">
                  <a:pos x="219" y="179"/>
                </a:cxn>
                <a:cxn ang="0">
                  <a:pos x="208" y="180"/>
                </a:cxn>
                <a:cxn ang="0">
                  <a:pos x="206" y="199"/>
                </a:cxn>
                <a:cxn ang="0">
                  <a:pos x="192" y="212"/>
                </a:cxn>
                <a:cxn ang="0">
                  <a:pos x="172" y="215"/>
                </a:cxn>
                <a:cxn ang="0">
                  <a:pos x="137" y="203"/>
                </a:cxn>
                <a:cxn ang="0">
                  <a:pos x="127" y="195"/>
                </a:cxn>
                <a:cxn ang="0">
                  <a:pos x="115" y="195"/>
                </a:cxn>
                <a:cxn ang="0">
                  <a:pos x="84" y="204"/>
                </a:cxn>
                <a:cxn ang="0">
                  <a:pos x="62" y="204"/>
                </a:cxn>
                <a:cxn ang="0">
                  <a:pos x="45" y="208"/>
                </a:cxn>
                <a:cxn ang="0">
                  <a:pos x="32" y="208"/>
                </a:cxn>
              </a:cxnLst>
              <a:rect l="0" t="0" r="r" b="b"/>
              <a:pathLst>
                <a:path w="346" h="215">
                  <a:moveTo>
                    <a:pt x="32" y="208"/>
                  </a:moveTo>
                  <a:lnTo>
                    <a:pt x="31" y="192"/>
                  </a:lnTo>
                  <a:lnTo>
                    <a:pt x="26" y="163"/>
                  </a:lnTo>
                  <a:lnTo>
                    <a:pt x="3" y="143"/>
                  </a:lnTo>
                  <a:lnTo>
                    <a:pt x="3" y="118"/>
                  </a:lnTo>
                  <a:lnTo>
                    <a:pt x="15" y="94"/>
                  </a:lnTo>
                  <a:lnTo>
                    <a:pt x="26" y="82"/>
                  </a:lnTo>
                  <a:lnTo>
                    <a:pt x="11" y="66"/>
                  </a:lnTo>
                  <a:lnTo>
                    <a:pt x="3" y="51"/>
                  </a:lnTo>
                  <a:lnTo>
                    <a:pt x="0" y="29"/>
                  </a:lnTo>
                  <a:lnTo>
                    <a:pt x="3" y="8"/>
                  </a:lnTo>
                  <a:lnTo>
                    <a:pt x="20" y="0"/>
                  </a:lnTo>
                  <a:lnTo>
                    <a:pt x="32" y="4"/>
                  </a:lnTo>
                  <a:lnTo>
                    <a:pt x="26" y="19"/>
                  </a:lnTo>
                  <a:lnTo>
                    <a:pt x="37" y="27"/>
                  </a:lnTo>
                  <a:lnTo>
                    <a:pt x="51" y="27"/>
                  </a:lnTo>
                  <a:lnTo>
                    <a:pt x="85" y="31"/>
                  </a:lnTo>
                  <a:lnTo>
                    <a:pt x="126" y="32"/>
                  </a:lnTo>
                  <a:lnTo>
                    <a:pt x="170" y="40"/>
                  </a:lnTo>
                  <a:lnTo>
                    <a:pt x="187" y="35"/>
                  </a:lnTo>
                  <a:lnTo>
                    <a:pt x="206" y="23"/>
                  </a:lnTo>
                  <a:lnTo>
                    <a:pt x="226" y="13"/>
                  </a:lnTo>
                  <a:lnTo>
                    <a:pt x="252" y="4"/>
                  </a:lnTo>
                  <a:lnTo>
                    <a:pt x="272" y="5"/>
                  </a:lnTo>
                  <a:lnTo>
                    <a:pt x="278" y="10"/>
                  </a:lnTo>
                  <a:lnTo>
                    <a:pt x="308" y="19"/>
                  </a:lnTo>
                  <a:lnTo>
                    <a:pt x="328" y="32"/>
                  </a:lnTo>
                  <a:lnTo>
                    <a:pt x="346" y="31"/>
                  </a:lnTo>
                  <a:lnTo>
                    <a:pt x="343" y="47"/>
                  </a:lnTo>
                  <a:lnTo>
                    <a:pt x="338" y="58"/>
                  </a:lnTo>
                  <a:lnTo>
                    <a:pt x="319" y="63"/>
                  </a:lnTo>
                  <a:lnTo>
                    <a:pt x="306" y="78"/>
                  </a:lnTo>
                  <a:lnTo>
                    <a:pt x="306" y="107"/>
                  </a:lnTo>
                  <a:lnTo>
                    <a:pt x="298" y="110"/>
                  </a:lnTo>
                  <a:lnTo>
                    <a:pt x="295" y="116"/>
                  </a:lnTo>
                  <a:lnTo>
                    <a:pt x="284" y="126"/>
                  </a:lnTo>
                  <a:lnTo>
                    <a:pt x="287" y="129"/>
                  </a:lnTo>
                  <a:lnTo>
                    <a:pt x="292" y="131"/>
                  </a:lnTo>
                  <a:lnTo>
                    <a:pt x="296" y="138"/>
                  </a:lnTo>
                  <a:lnTo>
                    <a:pt x="299" y="148"/>
                  </a:lnTo>
                  <a:lnTo>
                    <a:pt x="310" y="163"/>
                  </a:lnTo>
                  <a:lnTo>
                    <a:pt x="311" y="169"/>
                  </a:lnTo>
                  <a:lnTo>
                    <a:pt x="303" y="167"/>
                  </a:lnTo>
                  <a:lnTo>
                    <a:pt x="280" y="171"/>
                  </a:lnTo>
                  <a:lnTo>
                    <a:pt x="262" y="161"/>
                  </a:lnTo>
                  <a:lnTo>
                    <a:pt x="242" y="169"/>
                  </a:lnTo>
                  <a:lnTo>
                    <a:pt x="228" y="171"/>
                  </a:lnTo>
                  <a:lnTo>
                    <a:pt x="219" y="179"/>
                  </a:lnTo>
                  <a:lnTo>
                    <a:pt x="208" y="180"/>
                  </a:lnTo>
                  <a:lnTo>
                    <a:pt x="206" y="199"/>
                  </a:lnTo>
                  <a:lnTo>
                    <a:pt x="192" y="212"/>
                  </a:lnTo>
                  <a:lnTo>
                    <a:pt x="172" y="215"/>
                  </a:lnTo>
                  <a:lnTo>
                    <a:pt x="137" y="203"/>
                  </a:lnTo>
                  <a:lnTo>
                    <a:pt x="127" y="195"/>
                  </a:lnTo>
                  <a:lnTo>
                    <a:pt x="115" y="195"/>
                  </a:lnTo>
                  <a:lnTo>
                    <a:pt x="84" y="204"/>
                  </a:lnTo>
                  <a:lnTo>
                    <a:pt x="62" y="204"/>
                  </a:lnTo>
                  <a:lnTo>
                    <a:pt x="45" y="208"/>
                  </a:lnTo>
                  <a:lnTo>
                    <a:pt x="32" y="208"/>
                  </a:ln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 sz="1950" dirty="0">
                <a:latin typeface="Raleway Light"/>
              </a:endParaRPr>
            </a:p>
          </p:txBody>
        </p:sp>
        <p:sp>
          <p:nvSpPr>
            <p:cNvPr id="263" name="Freeform 209">
              <a:extLst>
                <a:ext uri="{FF2B5EF4-FFF2-40B4-BE49-F238E27FC236}">
                  <a16:creationId xmlns:a16="http://schemas.microsoft.com/office/drawing/2014/main" id="{9F3ED9FF-FE87-C89C-A35A-1E3F72133C89}"/>
                </a:ext>
              </a:extLst>
            </p:cNvPr>
            <p:cNvSpPr>
              <a:spLocks noChangeAspect="1"/>
            </p:cNvSpPr>
            <p:nvPr/>
          </p:nvSpPr>
          <p:spPr bwMode="gray">
            <a:xfrm>
              <a:off x="6176645" y="3281503"/>
              <a:ext cx="174483" cy="135117"/>
            </a:xfrm>
            <a:custGeom>
              <a:avLst/>
              <a:gdLst/>
              <a:ahLst/>
              <a:cxnLst>
                <a:cxn ang="0">
                  <a:pos x="258" y="62"/>
                </a:cxn>
                <a:cxn ang="0">
                  <a:pos x="215" y="50"/>
                </a:cxn>
                <a:cxn ang="0">
                  <a:pos x="180" y="12"/>
                </a:cxn>
                <a:cxn ang="0">
                  <a:pos x="164" y="7"/>
                </a:cxn>
                <a:cxn ang="0">
                  <a:pos x="148" y="3"/>
                </a:cxn>
                <a:cxn ang="0">
                  <a:pos x="149" y="15"/>
                </a:cxn>
                <a:cxn ang="0">
                  <a:pos x="138" y="19"/>
                </a:cxn>
                <a:cxn ang="0">
                  <a:pos x="111" y="34"/>
                </a:cxn>
                <a:cxn ang="0">
                  <a:pos x="118" y="56"/>
                </a:cxn>
                <a:cxn ang="0">
                  <a:pos x="94" y="73"/>
                </a:cxn>
                <a:cxn ang="0">
                  <a:pos x="95" y="95"/>
                </a:cxn>
                <a:cxn ang="0">
                  <a:pos x="81" y="93"/>
                </a:cxn>
                <a:cxn ang="0">
                  <a:pos x="73" y="90"/>
                </a:cxn>
                <a:cxn ang="0">
                  <a:pos x="57" y="76"/>
                </a:cxn>
                <a:cxn ang="0">
                  <a:pos x="30" y="92"/>
                </a:cxn>
                <a:cxn ang="0">
                  <a:pos x="8" y="93"/>
                </a:cxn>
                <a:cxn ang="0">
                  <a:pos x="16" y="135"/>
                </a:cxn>
                <a:cxn ang="0">
                  <a:pos x="38" y="116"/>
                </a:cxn>
                <a:cxn ang="0">
                  <a:pos x="65" y="113"/>
                </a:cxn>
                <a:cxn ang="0">
                  <a:pos x="75" y="128"/>
                </a:cxn>
                <a:cxn ang="0">
                  <a:pos x="103" y="175"/>
                </a:cxn>
                <a:cxn ang="0">
                  <a:pos x="91" y="187"/>
                </a:cxn>
                <a:cxn ang="0">
                  <a:pos x="119" y="216"/>
                </a:cxn>
                <a:cxn ang="0">
                  <a:pos x="135" y="238"/>
                </a:cxn>
                <a:cxn ang="0">
                  <a:pos x="183" y="245"/>
                </a:cxn>
                <a:cxn ang="0">
                  <a:pos x="219" y="276"/>
                </a:cxn>
                <a:cxn ang="0">
                  <a:pos x="203" y="237"/>
                </a:cxn>
                <a:cxn ang="0">
                  <a:pos x="173" y="211"/>
                </a:cxn>
                <a:cxn ang="0">
                  <a:pos x="156" y="190"/>
                </a:cxn>
                <a:cxn ang="0">
                  <a:pos x="144" y="170"/>
                </a:cxn>
                <a:cxn ang="0">
                  <a:pos x="143" y="157"/>
                </a:cxn>
                <a:cxn ang="0">
                  <a:pos x="128" y="137"/>
                </a:cxn>
                <a:cxn ang="0">
                  <a:pos x="124" y="126"/>
                </a:cxn>
                <a:cxn ang="0">
                  <a:pos x="129" y="97"/>
                </a:cxn>
                <a:cxn ang="0">
                  <a:pos x="151" y="116"/>
                </a:cxn>
                <a:cxn ang="0">
                  <a:pos x="182" y="101"/>
                </a:cxn>
                <a:cxn ang="0">
                  <a:pos x="200" y="105"/>
                </a:cxn>
                <a:cxn ang="0">
                  <a:pos x="210" y="106"/>
                </a:cxn>
                <a:cxn ang="0">
                  <a:pos x="229" y="106"/>
                </a:cxn>
                <a:cxn ang="0">
                  <a:pos x="246" y="106"/>
                </a:cxn>
                <a:cxn ang="0">
                  <a:pos x="256" y="113"/>
                </a:cxn>
                <a:cxn ang="0">
                  <a:pos x="273" y="115"/>
                </a:cxn>
                <a:cxn ang="0">
                  <a:pos x="283" y="111"/>
                </a:cxn>
                <a:cxn ang="0">
                  <a:pos x="288" y="125"/>
                </a:cxn>
                <a:cxn ang="0">
                  <a:pos x="307" y="125"/>
                </a:cxn>
                <a:cxn ang="0">
                  <a:pos x="305" y="109"/>
                </a:cxn>
                <a:cxn ang="0">
                  <a:pos x="311" y="100"/>
                </a:cxn>
                <a:cxn ang="0">
                  <a:pos x="322" y="100"/>
                </a:cxn>
                <a:cxn ang="0">
                  <a:pos x="316" y="98"/>
                </a:cxn>
                <a:cxn ang="0">
                  <a:pos x="304" y="93"/>
                </a:cxn>
                <a:cxn ang="0">
                  <a:pos x="297" y="89"/>
                </a:cxn>
                <a:cxn ang="0">
                  <a:pos x="297" y="83"/>
                </a:cxn>
                <a:cxn ang="0">
                  <a:pos x="302" y="79"/>
                </a:cxn>
                <a:cxn ang="0">
                  <a:pos x="297" y="74"/>
                </a:cxn>
                <a:cxn ang="0">
                  <a:pos x="291" y="73"/>
                </a:cxn>
                <a:cxn ang="0">
                  <a:pos x="291" y="63"/>
                </a:cxn>
                <a:cxn ang="0">
                  <a:pos x="284" y="50"/>
                </a:cxn>
              </a:cxnLst>
              <a:rect l="0" t="0" r="r" b="b"/>
              <a:pathLst>
                <a:path w="322" h="276">
                  <a:moveTo>
                    <a:pt x="284" y="50"/>
                  </a:moveTo>
                  <a:lnTo>
                    <a:pt x="272" y="58"/>
                  </a:lnTo>
                  <a:lnTo>
                    <a:pt x="258" y="62"/>
                  </a:lnTo>
                  <a:lnTo>
                    <a:pt x="241" y="63"/>
                  </a:lnTo>
                  <a:lnTo>
                    <a:pt x="226" y="54"/>
                  </a:lnTo>
                  <a:lnTo>
                    <a:pt x="215" y="50"/>
                  </a:lnTo>
                  <a:lnTo>
                    <a:pt x="204" y="35"/>
                  </a:lnTo>
                  <a:lnTo>
                    <a:pt x="189" y="28"/>
                  </a:lnTo>
                  <a:lnTo>
                    <a:pt x="180" y="12"/>
                  </a:lnTo>
                  <a:lnTo>
                    <a:pt x="167" y="7"/>
                  </a:lnTo>
                  <a:lnTo>
                    <a:pt x="167" y="4"/>
                  </a:lnTo>
                  <a:lnTo>
                    <a:pt x="164" y="7"/>
                  </a:lnTo>
                  <a:lnTo>
                    <a:pt x="155" y="1"/>
                  </a:lnTo>
                  <a:lnTo>
                    <a:pt x="151" y="0"/>
                  </a:lnTo>
                  <a:lnTo>
                    <a:pt x="148" y="3"/>
                  </a:lnTo>
                  <a:lnTo>
                    <a:pt x="148" y="8"/>
                  </a:lnTo>
                  <a:lnTo>
                    <a:pt x="149" y="14"/>
                  </a:lnTo>
                  <a:lnTo>
                    <a:pt x="149" y="15"/>
                  </a:lnTo>
                  <a:lnTo>
                    <a:pt x="145" y="14"/>
                  </a:lnTo>
                  <a:lnTo>
                    <a:pt x="138" y="14"/>
                  </a:lnTo>
                  <a:lnTo>
                    <a:pt x="138" y="19"/>
                  </a:lnTo>
                  <a:lnTo>
                    <a:pt x="134" y="22"/>
                  </a:lnTo>
                  <a:lnTo>
                    <a:pt x="114" y="29"/>
                  </a:lnTo>
                  <a:lnTo>
                    <a:pt x="111" y="34"/>
                  </a:lnTo>
                  <a:lnTo>
                    <a:pt x="112" y="38"/>
                  </a:lnTo>
                  <a:lnTo>
                    <a:pt x="118" y="45"/>
                  </a:lnTo>
                  <a:lnTo>
                    <a:pt x="118" y="56"/>
                  </a:lnTo>
                  <a:lnTo>
                    <a:pt x="113" y="63"/>
                  </a:lnTo>
                  <a:lnTo>
                    <a:pt x="105" y="65"/>
                  </a:lnTo>
                  <a:lnTo>
                    <a:pt x="94" y="73"/>
                  </a:lnTo>
                  <a:lnTo>
                    <a:pt x="97" y="78"/>
                  </a:lnTo>
                  <a:lnTo>
                    <a:pt x="94" y="83"/>
                  </a:lnTo>
                  <a:lnTo>
                    <a:pt x="95" y="95"/>
                  </a:lnTo>
                  <a:lnTo>
                    <a:pt x="90" y="99"/>
                  </a:lnTo>
                  <a:lnTo>
                    <a:pt x="86" y="99"/>
                  </a:lnTo>
                  <a:lnTo>
                    <a:pt x="81" y="93"/>
                  </a:lnTo>
                  <a:lnTo>
                    <a:pt x="78" y="93"/>
                  </a:lnTo>
                  <a:lnTo>
                    <a:pt x="75" y="90"/>
                  </a:lnTo>
                  <a:lnTo>
                    <a:pt x="73" y="90"/>
                  </a:lnTo>
                  <a:lnTo>
                    <a:pt x="73" y="94"/>
                  </a:lnTo>
                  <a:lnTo>
                    <a:pt x="68" y="95"/>
                  </a:lnTo>
                  <a:lnTo>
                    <a:pt x="57" y="76"/>
                  </a:lnTo>
                  <a:lnTo>
                    <a:pt x="54" y="76"/>
                  </a:lnTo>
                  <a:lnTo>
                    <a:pt x="47" y="92"/>
                  </a:lnTo>
                  <a:lnTo>
                    <a:pt x="30" y="92"/>
                  </a:lnTo>
                  <a:lnTo>
                    <a:pt x="24" y="87"/>
                  </a:lnTo>
                  <a:lnTo>
                    <a:pt x="21" y="92"/>
                  </a:lnTo>
                  <a:lnTo>
                    <a:pt x="8" y="93"/>
                  </a:lnTo>
                  <a:lnTo>
                    <a:pt x="0" y="87"/>
                  </a:lnTo>
                  <a:lnTo>
                    <a:pt x="4" y="108"/>
                  </a:lnTo>
                  <a:lnTo>
                    <a:pt x="16" y="135"/>
                  </a:lnTo>
                  <a:lnTo>
                    <a:pt x="21" y="138"/>
                  </a:lnTo>
                  <a:lnTo>
                    <a:pt x="27" y="137"/>
                  </a:lnTo>
                  <a:lnTo>
                    <a:pt x="38" y="116"/>
                  </a:lnTo>
                  <a:lnTo>
                    <a:pt x="44" y="99"/>
                  </a:lnTo>
                  <a:lnTo>
                    <a:pt x="57" y="103"/>
                  </a:lnTo>
                  <a:lnTo>
                    <a:pt x="65" y="113"/>
                  </a:lnTo>
                  <a:lnTo>
                    <a:pt x="68" y="113"/>
                  </a:lnTo>
                  <a:lnTo>
                    <a:pt x="73" y="119"/>
                  </a:lnTo>
                  <a:lnTo>
                    <a:pt x="75" y="128"/>
                  </a:lnTo>
                  <a:lnTo>
                    <a:pt x="75" y="143"/>
                  </a:lnTo>
                  <a:lnTo>
                    <a:pt x="84" y="159"/>
                  </a:lnTo>
                  <a:lnTo>
                    <a:pt x="103" y="175"/>
                  </a:lnTo>
                  <a:lnTo>
                    <a:pt x="94" y="178"/>
                  </a:lnTo>
                  <a:lnTo>
                    <a:pt x="90" y="183"/>
                  </a:lnTo>
                  <a:lnTo>
                    <a:pt x="91" y="187"/>
                  </a:lnTo>
                  <a:lnTo>
                    <a:pt x="102" y="202"/>
                  </a:lnTo>
                  <a:lnTo>
                    <a:pt x="112" y="210"/>
                  </a:lnTo>
                  <a:lnTo>
                    <a:pt x="119" y="216"/>
                  </a:lnTo>
                  <a:lnTo>
                    <a:pt x="129" y="221"/>
                  </a:lnTo>
                  <a:lnTo>
                    <a:pt x="134" y="230"/>
                  </a:lnTo>
                  <a:lnTo>
                    <a:pt x="135" y="238"/>
                  </a:lnTo>
                  <a:lnTo>
                    <a:pt x="154" y="237"/>
                  </a:lnTo>
                  <a:lnTo>
                    <a:pt x="166" y="238"/>
                  </a:lnTo>
                  <a:lnTo>
                    <a:pt x="183" y="245"/>
                  </a:lnTo>
                  <a:lnTo>
                    <a:pt x="198" y="256"/>
                  </a:lnTo>
                  <a:lnTo>
                    <a:pt x="211" y="270"/>
                  </a:lnTo>
                  <a:lnTo>
                    <a:pt x="219" y="276"/>
                  </a:lnTo>
                  <a:lnTo>
                    <a:pt x="226" y="272"/>
                  </a:lnTo>
                  <a:lnTo>
                    <a:pt x="204" y="248"/>
                  </a:lnTo>
                  <a:lnTo>
                    <a:pt x="203" y="237"/>
                  </a:lnTo>
                  <a:lnTo>
                    <a:pt x="198" y="233"/>
                  </a:lnTo>
                  <a:lnTo>
                    <a:pt x="193" y="230"/>
                  </a:lnTo>
                  <a:lnTo>
                    <a:pt x="173" y="211"/>
                  </a:lnTo>
                  <a:lnTo>
                    <a:pt x="172" y="206"/>
                  </a:lnTo>
                  <a:lnTo>
                    <a:pt x="162" y="192"/>
                  </a:lnTo>
                  <a:lnTo>
                    <a:pt x="156" y="190"/>
                  </a:lnTo>
                  <a:lnTo>
                    <a:pt x="148" y="178"/>
                  </a:lnTo>
                  <a:lnTo>
                    <a:pt x="143" y="176"/>
                  </a:lnTo>
                  <a:lnTo>
                    <a:pt x="144" y="170"/>
                  </a:lnTo>
                  <a:lnTo>
                    <a:pt x="146" y="168"/>
                  </a:lnTo>
                  <a:lnTo>
                    <a:pt x="143" y="162"/>
                  </a:lnTo>
                  <a:lnTo>
                    <a:pt x="143" y="157"/>
                  </a:lnTo>
                  <a:lnTo>
                    <a:pt x="137" y="151"/>
                  </a:lnTo>
                  <a:lnTo>
                    <a:pt x="133" y="138"/>
                  </a:lnTo>
                  <a:lnTo>
                    <a:pt x="128" y="137"/>
                  </a:lnTo>
                  <a:lnTo>
                    <a:pt x="121" y="131"/>
                  </a:lnTo>
                  <a:lnTo>
                    <a:pt x="121" y="128"/>
                  </a:lnTo>
                  <a:lnTo>
                    <a:pt x="124" y="126"/>
                  </a:lnTo>
                  <a:lnTo>
                    <a:pt x="123" y="122"/>
                  </a:lnTo>
                  <a:lnTo>
                    <a:pt x="123" y="103"/>
                  </a:lnTo>
                  <a:lnTo>
                    <a:pt x="129" y="97"/>
                  </a:lnTo>
                  <a:lnTo>
                    <a:pt x="138" y="99"/>
                  </a:lnTo>
                  <a:lnTo>
                    <a:pt x="138" y="101"/>
                  </a:lnTo>
                  <a:lnTo>
                    <a:pt x="151" y="116"/>
                  </a:lnTo>
                  <a:lnTo>
                    <a:pt x="155" y="116"/>
                  </a:lnTo>
                  <a:lnTo>
                    <a:pt x="164" y="99"/>
                  </a:lnTo>
                  <a:lnTo>
                    <a:pt x="182" y="101"/>
                  </a:lnTo>
                  <a:lnTo>
                    <a:pt x="186" y="97"/>
                  </a:lnTo>
                  <a:lnTo>
                    <a:pt x="188" y="97"/>
                  </a:lnTo>
                  <a:lnTo>
                    <a:pt x="200" y="105"/>
                  </a:lnTo>
                  <a:lnTo>
                    <a:pt x="204" y="105"/>
                  </a:lnTo>
                  <a:lnTo>
                    <a:pt x="207" y="103"/>
                  </a:lnTo>
                  <a:lnTo>
                    <a:pt x="210" y="106"/>
                  </a:lnTo>
                  <a:lnTo>
                    <a:pt x="225" y="109"/>
                  </a:lnTo>
                  <a:lnTo>
                    <a:pt x="226" y="106"/>
                  </a:lnTo>
                  <a:lnTo>
                    <a:pt x="229" y="106"/>
                  </a:lnTo>
                  <a:lnTo>
                    <a:pt x="237" y="114"/>
                  </a:lnTo>
                  <a:lnTo>
                    <a:pt x="240" y="114"/>
                  </a:lnTo>
                  <a:lnTo>
                    <a:pt x="246" y="106"/>
                  </a:lnTo>
                  <a:lnTo>
                    <a:pt x="250" y="106"/>
                  </a:lnTo>
                  <a:lnTo>
                    <a:pt x="253" y="111"/>
                  </a:lnTo>
                  <a:lnTo>
                    <a:pt x="256" y="113"/>
                  </a:lnTo>
                  <a:lnTo>
                    <a:pt x="258" y="108"/>
                  </a:lnTo>
                  <a:lnTo>
                    <a:pt x="269" y="109"/>
                  </a:lnTo>
                  <a:lnTo>
                    <a:pt x="273" y="115"/>
                  </a:lnTo>
                  <a:lnTo>
                    <a:pt x="275" y="114"/>
                  </a:lnTo>
                  <a:lnTo>
                    <a:pt x="275" y="111"/>
                  </a:lnTo>
                  <a:lnTo>
                    <a:pt x="283" y="111"/>
                  </a:lnTo>
                  <a:lnTo>
                    <a:pt x="289" y="119"/>
                  </a:lnTo>
                  <a:lnTo>
                    <a:pt x="288" y="124"/>
                  </a:lnTo>
                  <a:lnTo>
                    <a:pt x="288" y="125"/>
                  </a:lnTo>
                  <a:lnTo>
                    <a:pt x="294" y="130"/>
                  </a:lnTo>
                  <a:lnTo>
                    <a:pt x="301" y="130"/>
                  </a:lnTo>
                  <a:lnTo>
                    <a:pt x="307" y="125"/>
                  </a:lnTo>
                  <a:lnTo>
                    <a:pt x="309" y="120"/>
                  </a:lnTo>
                  <a:lnTo>
                    <a:pt x="307" y="119"/>
                  </a:lnTo>
                  <a:lnTo>
                    <a:pt x="305" y="109"/>
                  </a:lnTo>
                  <a:lnTo>
                    <a:pt x="307" y="106"/>
                  </a:lnTo>
                  <a:lnTo>
                    <a:pt x="309" y="101"/>
                  </a:lnTo>
                  <a:lnTo>
                    <a:pt x="311" y="100"/>
                  </a:lnTo>
                  <a:lnTo>
                    <a:pt x="315" y="101"/>
                  </a:lnTo>
                  <a:lnTo>
                    <a:pt x="318" y="103"/>
                  </a:lnTo>
                  <a:lnTo>
                    <a:pt x="322" y="100"/>
                  </a:lnTo>
                  <a:lnTo>
                    <a:pt x="322" y="98"/>
                  </a:lnTo>
                  <a:lnTo>
                    <a:pt x="320" y="97"/>
                  </a:lnTo>
                  <a:lnTo>
                    <a:pt x="316" y="98"/>
                  </a:lnTo>
                  <a:lnTo>
                    <a:pt x="312" y="95"/>
                  </a:lnTo>
                  <a:lnTo>
                    <a:pt x="307" y="95"/>
                  </a:lnTo>
                  <a:lnTo>
                    <a:pt x="304" y="93"/>
                  </a:lnTo>
                  <a:lnTo>
                    <a:pt x="302" y="92"/>
                  </a:lnTo>
                  <a:lnTo>
                    <a:pt x="299" y="92"/>
                  </a:lnTo>
                  <a:lnTo>
                    <a:pt x="297" y="89"/>
                  </a:lnTo>
                  <a:lnTo>
                    <a:pt x="297" y="88"/>
                  </a:lnTo>
                  <a:lnTo>
                    <a:pt x="299" y="84"/>
                  </a:lnTo>
                  <a:lnTo>
                    <a:pt x="297" y="83"/>
                  </a:lnTo>
                  <a:lnTo>
                    <a:pt x="299" y="81"/>
                  </a:lnTo>
                  <a:lnTo>
                    <a:pt x="300" y="81"/>
                  </a:lnTo>
                  <a:lnTo>
                    <a:pt x="302" y="79"/>
                  </a:lnTo>
                  <a:lnTo>
                    <a:pt x="302" y="77"/>
                  </a:lnTo>
                  <a:lnTo>
                    <a:pt x="299" y="74"/>
                  </a:lnTo>
                  <a:lnTo>
                    <a:pt x="297" y="74"/>
                  </a:lnTo>
                  <a:lnTo>
                    <a:pt x="295" y="77"/>
                  </a:lnTo>
                  <a:lnTo>
                    <a:pt x="291" y="76"/>
                  </a:lnTo>
                  <a:lnTo>
                    <a:pt x="291" y="73"/>
                  </a:lnTo>
                  <a:lnTo>
                    <a:pt x="294" y="70"/>
                  </a:lnTo>
                  <a:lnTo>
                    <a:pt x="294" y="66"/>
                  </a:lnTo>
                  <a:lnTo>
                    <a:pt x="291" y="63"/>
                  </a:lnTo>
                  <a:lnTo>
                    <a:pt x="293" y="61"/>
                  </a:lnTo>
                  <a:lnTo>
                    <a:pt x="293" y="57"/>
                  </a:lnTo>
                  <a:lnTo>
                    <a:pt x="284" y="50"/>
                  </a:ln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 sz="1950" dirty="0">
                <a:latin typeface="Raleway Light"/>
              </a:endParaRPr>
            </a:p>
          </p:txBody>
        </p:sp>
        <p:sp>
          <p:nvSpPr>
            <p:cNvPr id="264" name="Freeform 210">
              <a:extLst>
                <a:ext uri="{FF2B5EF4-FFF2-40B4-BE49-F238E27FC236}">
                  <a16:creationId xmlns:a16="http://schemas.microsoft.com/office/drawing/2014/main" id="{FD0231EF-3C0C-519B-E09F-5FD6A79045A7}"/>
                </a:ext>
              </a:extLst>
            </p:cNvPr>
            <p:cNvSpPr>
              <a:spLocks noChangeAspect="1"/>
            </p:cNvSpPr>
            <p:nvPr/>
          </p:nvSpPr>
          <p:spPr bwMode="gray">
            <a:xfrm>
              <a:off x="6348400" y="3428903"/>
              <a:ext cx="54525" cy="105637"/>
            </a:xfrm>
            <a:custGeom>
              <a:avLst/>
              <a:gdLst/>
              <a:ahLst/>
              <a:cxnLst>
                <a:cxn ang="0">
                  <a:pos x="48" y="215"/>
                </a:cxn>
                <a:cxn ang="0">
                  <a:pos x="39" y="210"/>
                </a:cxn>
                <a:cxn ang="0">
                  <a:pos x="38" y="200"/>
                </a:cxn>
                <a:cxn ang="0">
                  <a:pos x="31" y="190"/>
                </a:cxn>
                <a:cxn ang="0">
                  <a:pos x="13" y="183"/>
                </a:cxn>
                <a:cxn ang="0">
                  <a:pos x="4" y="168"/>
                </a:cxn>
                <a:cxn ang="0">
                  <a:pos x="0" y="160"/>
                </a:cxn>
                <a:cxn ang="0">
                  <a:pos x="7" y="161"/>
                </a:cxn>
                <a:cxn ang="0">
                  <a:pos x="7" y="152"/>
                </a:cxn>
                <a:cxn ang="0">
                  <a:pos x="4" y="139"/>
                </a:cxn>
                <a:cxn ang="0">
                  <a:pos x="7" y="125"/>
                </a:cxn>
                <a:cxn ang="0">
                  <a:pos x="8" y="123"/>
                </a:cxn>
                <a:cxn ang="0">
                  <a:pos x="8" y="114"/>
                </a:cxn>
                <a:cxn ang="0">
                  <a:pos x="10" y="106"/>
                </a:cxn>
                <a:cxn ang="0">
                  <a:pos x="6" y="94"/>
                </a:cxn>
                <a:cxn ang="0">
                  <a:pos x="15" y="64"/>
                </a:cxn>
                <a:cxn ang="0">
                  <a:pos x="10" y="58"/>
                </a:cxn>
                <a:cxn ang="0">
                  <a:pos x="2" y="56"/>
                </a:cxn>
                <a:cxn ang="0">
                  <a:pos x="7" y="40"/>
                </a:cxn>
                <a:cxn ang="0">
                  <a:pos x="5" y="29"/>
                </a:cxn>
                <a:cxn ang="0">
                  <a:pos x="10" y="15"/>
                </a:cxn>
                <a:cxn ang="0">
                  <a:pos x="17" y="10"/>
                </a:cxn>
                <a:cxn ang="0">
                  <a:pos x="23" y="0"/>
                </a:cxn>
                <a:cxn ang="0">
                  <a:pos x="31" y="7"/>
                </a:cxn>
                <a:cxn ang="0">
                  <a:pos x="45" y="9"/>
                </a:cxn>
                <a:cxn ang="0">
                  <a:pos x="51" y="20"/>
                </a:cxn>
                <a:cxn ang="0">
                  <a:pos x="61" y="24"/>
                </a:cxn>
                <a:cxn ang="0">
                  <a:pos x="74" y="40"/>
                </a:cxn>
                <a:cxn ang="0">
                  <a:pos x="69" y="76"/>
                </a:cxn>
                <a:cxn ang="0">
                  <a:pos x="69" y="93"/>
                </a:cxn>
                <a:cxn ang="0">
                  <a:pos x="77" y="113"/>
                </a:cxn>
                <a:cxn ang="0">
                  <a:pos x="94" y="130"/>
                </a:cxn>
                <a:cxn ang="0">
                  <a:pos x="97" y="140"/>
                </a:cxn>
                <a:cxn ang="0">
                  <a:pos x="97" y="155"/>
                </a:cxn>
                <a:cxn ang="0">
                  <a:pos x="83" y="166"/>
                </a:cxn>
                <a:cxn ang="0">
                  <a:pos x="75" y="183"/>
                </a:cxn>
                <a:cxn ang="0">
                  <a:pos x="65" y="190"/>
                </a:cxn>
                <a:cxn ang="0">
                  <a:pos x="63" y="203"/>
                </a:cxn>
                <a:cxn ang="0">
                  <a:pos x="58" y="209"/>
                </a:cxn>
                <a:cxn ang="0">
                  <a:pos x="49" y="215"/>
                </a:cxn>
                <a:cxn ang="0">
                  <a:pos x="48" y="215"/>
                </a:cxn>
              </a:cxnLst>
              <a:rect l="0" t="0" r="r" b="b"/>
              <a:pathLst>
                <a:path w="97" h="215">
                  <a:moveTo>
                    <a:pt x="48" y="215"/>
                  </a:moveTo>
                  <a:lnTo>
                    <a:pt x="39" y="210"/>
                  </a:lnTo>
                  <a:lnTo>
                    <a:pt x="38" y="200"/>
                  </a:lnTo>
                  <a:lnTo>
                    <a:pt x="31" y="190"/>
                  </a:lnTo>
                  <a:lnTo>
                    <a:pt x="13" y="183"/>
                  </a:lnTo>
                  <a:lnTo>
                    <a:pt x="4" y="168"/>
                  </a:lnTo>
                  <a:lnTo>
                    <a:pt x="0" y="160"/>
                  </a:lnTo>
                  <a:lnTo>
                    <a:pt x="7" y="161"/>
                  </a:lnTo>
                  <a:lnTo>
                    <a:pt x="7" y="152"/>
                  </a:lnTo>
                  <a:lnTo>
                    <a:pt x="4" y="139"/>
                  </a:lnTo>
                  <a:lnTo>
                    <a:pt x="7" y="125"/>
                  </a:lnTo>
                  <a:lnTo>
                    <a:pt x="8" y="123"/>
                  </a:lnTo>
                  <a:lnTo>
                    <a:pt x="8" y="114"/>
                  </a:lnTo>
                  <a:lnTo>
                    <a:pt x="10" y="106"/>
                  </a:lnTo>
                  <a:lnTo>
                    <a:pt x="6" y="94"/>
                  </a:lnTo>
                  <a:lnTo>
                    <a:pt x="15" y="64"/>
                  </a:lnTo>
                  <a:lnTo>
                    <a:pt x="10" y="58"/>
                  </a:lnTo>
                  <a:lnTo>
                    <a:pt x="2" y="56"/>
                  </a:lnTo>
                  <a:lnTo>
                    <a:pt x="7" y="40"/>
                  </a:lnTo>
                  <a:lnTo>
                    <a:pt x="5" y="29"/>
                  </a:lnTo>
                  <a:lnTo>
                    <a:pt x="10" y="15"/>
                  </a:lnTo>
                  <a:lnTo>
                    <a:pt x="17" y="10"/>
                  </a:lnTo>
                  <a:lnTo>
                    <a:pt x="23" y="0"/>
                  </a:lnTo>
                  <a:lnTo>
                    <a:pt x="31" y="7"/>
                  </a:lnTo>
                  <a:lnTo>
                    <a:pt x="45" y="9"/>
                  </a:lnTo>
                  <a:lnTo>
                    <a:pt x="51" y="20"/>
                  </a:lnTo>
                  <a:lnTo>
                    <a:pt x="61" y="24"/>
                  </a:lnTo>
                  <a:lnTo>
                    <a:pt x="74" y="40"/>
                  </a:lnTo>
                  <a:lnTo>
                    <a:pt x="69" y="76"/>
                  </a:lnTo>
                  <a:lnTo>
                    <a:pt x="69" y="93"/>
                  </a:lnTo>
                  <a:lnTo>
                    <a:pt x="77" y="113"/>
                  </a:lnTo>
                  <a:lnTo>
                    <a:pt x="94" y="130"/>
                  </a:lnTo>
                  <a:lnTo>
                    <a:pt x="97" y="140"/>
                  </a:lnTo>
                  <a:lnTo>
                    <a:pt x="97" y="155"/>
                  </a:lnTo>
                  <a:lnTo>
                    <a:pt x="83" y="166"/>
                  </a:lnTo>
                  <a:lnTo>
                    <a:pt x="75" y="183"/>
                  </a:lnTo>
                  <a:lnTo>
                    <a:pt x="65" y="190"/>
                  </a:lnTo>
                  <a:lnTo>
                    <a:pt x="63" y="203"/>
                  </a:lnTo>
                  <a:lnTo>
                    <a:pt x="58" y="209"/>
                  </a:lnTo>
                  <a:lnTo>
                    <a:pt x="49" y="215"/>
                  </a:lnTo>
                  <a:lnTo>
                    <a:pt x="48" y="215"/>
                  </a:ln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 sz="1950" dirty="0">
                <a:latin typeface="Raleway Light"/>
              </a:endParaRPr>
            </a:p>
          </p:txBody>
        </p:sp>
        <p:sp>
          <p:nvSpPr>
            <p:cNvPr id="265" name="Freeform 211">
              <a:extLst>
                <a:ext uri="{FF2B5EF4-FFF2-40B4-BE49-F238E27FC236}">
                  <a16:creationId xmlns:a16="http://schemas.microsoft.com/office/drawing/2014/main" id="{06553949-3FFD-43E5-AA10-1CEDB199D95F}"/>
                </a:ext>
              </a:extLst>
            </p:cNvPr>
            <p:cNvSpPr>
              <a:spLocks noChangeAspect="1"/>
            </p:cNvSpPr>
            <p:nvPr/>
          </p:nvSpPr>
          <p:spPr bwMode="gray">
            <a:xfrm>
              <a:off x="6400200" y="2851588"/>
              <a:ext cx="171757" cy="117919"/>
            </a:xfrm>
            <a:custGeom>
              <a:avLst/>
              <a:gdLst/>
              <a:ahLst/>
              <a:cxnLst>
                <a:cxn ang="0">
                  <a:pos x="3" y="57"/>
                </a:cxn>
                <a:cxn ang="0">
                  <a:pos x="5" y="78"/>
                </a:cxn>
                <a:cxn ang="0">
                  <a:pos x="4" y="64"/>
                </a:cxn>
                <a:cxn ang="0">
                  <a:pos x="11" y="94"/>
                </a:cxn>
                <a:cxn ang="0">
                  <a:pos x="11" y="110"/>
                </a:cxn>
                <a:cxn ang="0">
                  <a:pos x="15" y="118"/>
                </a:cxn>
                <a:cxn ang="0">
                  <a:pos x="31" y="120"/>
                </a:cxn>
                <a:cxn ang="0">
                  <a:pos x="44" y="127"/>
                </a:cxn>
                <a:cxn ang="0">
                  <a:pos x="69" y="134"/>
                </a:cxn>
                <a:cxn ang="0">
                  <a:pos x="91" y="136"/>
                </a:cxn>
                <a:cxn ang="0">
                  <a:pos x="96" y="174"/>
                </a:cxn>
                <a:cxn ang="0">
                  <a:pos x="99" y="201"/>
                </a:cxn>
                <a:cxn ang="0">
                  <a:pos x="132" y="222"/>
                </a:cxn>
                <a:cxn ang="0">
                  <a:pos x="137" y="240"/>
                </a:cxn>
                <a:cxn ang="0">
                  <a:pos x="167" y="240"/>
                </a:cxn>
                <a:cxn ang="0">
                  <a:pos x="191" y="239"/>
                </a:cxn>
                <a:cxn ang="0">
                  <a:pos x="204" y="238"/>
                </a:cxn>
                <a:cxn ang="0">
                  <a:pos x="209" y="222"/>
                </a:cxn>
                <a:cxn ang="0">
                  <a:pos x="224" y="220"/>
                </a:cxn>
                <a:cxn ang="0">
                  <a:pos x="236" y="209"/>
                </a:cxn>
                <a:cxn ang="0">
                  <a:pos x="248" y="218"/>
                </a:cxn>
                <a:cxn ang="0">
                  <a:pos x="263" y="220"/>
                </a:cxn>
                <a:cxn ang="0">
                  <a:pos x="257" y="205"/>
                </a:cxn>
                <a:cxn ang="0">
                  <a:pos x="255" y="190"/>
                </a:cxn>
                <a:cxn ang="0">
                  <a:pos x="263" y="168"/>
                </a:cxn>
                <a:cxn ang="0">
                  <a:pos x="266" y="151"/>
                </a:cxn>
                <a:cxn ang="0">
                  <a:pos x="274" y="140"/>
                </a:cxn>
                <a:cxn ang="0">
                  <a:pos x="288" y="132"/>
                </a:cxn>
                <a:cxn ang="0">
                  <a:pos x="309" y="129"/>
                </a:cxn>
                <a:cxn ang="0">
                  <a:pos x="310" y="107"/>
                </a:cxn>
                <a:cxn ang="0">
                  <a:pos x="301" y="99"/>
                </a:cxn>
                <a:cxn ang="0">
                  <a:pos x="309" y="87"/>
                </a:cxn>
                <a:cxn ang="0">
                  <a:pos x="313" y="80"/>
                </a:cxn>
                <a:cxn ang="0">
                  <a:pos x="307" y="73"/>
                </a:cxn>
                <a:cxn ang="0">
                  <a:pos x="282" y="48"/>
                </a:cxn>
                <a:cxn ang="0">
                  <a:pos x="239" y="30"/>
                </a:cxn>
                <a:cxn ang="0">
                  <a:pos x="221" y="5"/>
                </a:cxn>
                <a:cxn ang="0">
                  <a:pos x="208" y="2"/>
                </a:cxn>
                <a:cxn ang="0">
                  <a:pos x="181" y="17"/>
                </a:cxn>
                <a:cxn ang="0">
                  <a:pos x="143" y="6"/>
                </a:cxn>
                <a:cxn ang="0">
                  <a:pos x="118" y="6"/>
                </a:cxn>
                <a:cxn ang="0">
                  <a:pos x="103" y="7"/>
                </a:cxn>
                <a:cxn ang="0">
                  <a:pos x="89" y="3"/>
                </a:cxn>
                <a:cxn ang="0">
                  <a:pos x="64" y="3"/>
                </a:cxn>
                <a:cxn ang="0">
                  <a:pos x="26" y="19"/>
                </a:cxn>
                <a:cxn ang="0">
                  <a:pos x="10" y="38"/>
                </a:cxn>
              </a:cxnLst>
              <a:rect l="0" t="0" r="r" b="b"/>
              <a:pathLst>
                <a:path w="317" h="244">
                  <a:moveTo>
                    <a:pt x="0" y="35"/>
                  </a:moveTo>
                  <a:lnTo>
                    <a:pt x="3" y="57"/>
                  </a:lnTo>
                  <a:lnTo>
                    <a:pt x="3" y="71"/>
                  </a:lnTo>
                  <a:lnTo>
                    <a:pt x="5" y="78"/>
                  </a:lnTo>
                  <a:lnTo>
                    <a:pt x="3" y="54"/>
                  </a:lnTo>
                  <a:lnTo>
                    <a:pt x="4" y="64"/>
                  </a:lnTo>
                  <a:lnTo>
                    <a:pt x="6" y="72"/>
                  </a:lnTo>
                  <a:lnTo>
                    <a:pt x="11" y="94"/>
                  </a:lnTo>
                  <a:lnTo>
                    <a:pt x="13" y="102"/>
                  </a:lnTo>
                  <a:lnTo>
                    <a:pt x="11" y="110"/>
                  </a:lnTo>
                  <a:lnTo>
                    <a:pt x="14" y="110"/>
                  </a:lnTo>
                  <a:lnTo>
                    <a:pt x="15" y="118"/>
                  </a:lnTo>
                  <a:lnTo>
                    <a:pt x="25" y="115"/>
                  </a:lnTo>
                  <a:lnTo>
                    <a:pt x="31" y="120"/>
                  </a:lnTo>
                  <a:lnTo>
                    <a:pt x="38" y="123"/>
                  </a:lnTo>
                  <a:lnTo>
                    <a:pt x="44" y="127"/>
                  </a:lnTo>
                  <a:lnTo>
                    <a:pt x="52" y="131"/>
                  </a:lnTo>
                  <a:lnTo>
                    <a:pt x="69" y="134"/>
                  </a:lnTo>
                  <a:lnTo>
                    <a:pt x="85" y="132"/>
                  </a:lnTo>
                  <a:lnTo>
                    <a:pt x="91" y="136"/>
                  </a:lnTo>
                  <a:lnTo>
                    <a:pt x="102" y="159"/>
                  </a:lnTo>
                  <a:lnTo>
                    <a:pt x="96" y="174"/>
                  </a:lnTo>
                  <a:lnTo>
                    <a:pt x="96" y="191"/>
                  </a:lnTo>
                  <a:lnTo>
                    <a:pt x="99" y="201"/>
                  </a:lnTo>
                  <a:lnTo>
                    <a:pt x="113" y="209"/>
                  </a:lnTo>
                  <a:lnTo>
                    <a:pt x="132" y="222"/>
                  </a:lnTo>
                  <a:lnTo>
                    <a:pt x="137" y="233"/>
                  </a:lnTo>
                  <a:lnTo>
                    <a:pt x="137" y="240"/>
                  </a:lnTo>
                  <a:lnTo>
                    <a:pt x="151" y="244"/>
                  </a:lnTo>
                  <a:lnTo>
                    <a:pt x="167" y="240"/>
                  </a:lnTo>
                  <a:lnTo>
                    <a:pt x="183" y="243"/>
                  </a:lnTo>
                  <a:lnTo>
                    <a:pt x="191" y="239"/>
                  </a:lnTo>
                  <a:lnTo>
                    <a:pt x="197" y="234"/>
                  </a:lnTo>
                  <a:lnTo>
                    <a:pt x="204" y="238"/>
                  </a:lnTo>
                  <a:lnTo>
                    <a:pt x="212" y="237"/>
                  </a:lnTo>
                  <a:lnTo>
                    <a:pt x="209" y="222"/>
                  </a:lnTo>
                  <a:lnTo>
                    <a:pt x="215" y="220"/>
                  </a:lnTo>
                  <a:lnTo>
                    <a:pt x="224" y="220"/>
                  </a:lnTo>
                  <a:lnTo>
                    <a:pt x="229" y="213"/>
                  </a:lnTo>
                  <a:lnTo>
                    <a:pt x="236" y="209"/>
                  </a:lnTo>
                  <a:lnTo>
                    <a:pt x="245" y="211"/>
                  </a:lnTo>
                  <a:lnTo>
                    <a:pt x="248" y="218"/>
                  </a:lnTo>
                  <a:lnTo>
                    <a:pt x="256" y="222"/>
                  </a:lnTo>
                  <a:lnTo>
                    <a:pt x="263" y="220"/>
                  </a:lnTo>
                  <a:lnTo>
                    <a:pt x="262" y="211"/>
                  </a:lnTo>
                  <a:lnTo>
                    <a:pt x="257" y="205"/>
                  </a:lnTo>
                  <a:lnTo>
                    <a:pt x="253" y="197"/>
                  </a:lnTo>
                  <a:lnTo>
                    <a:pt x="255" y="190"/>
                  </a:lnTo>
                  <a:lnTo>
                    <a:pt x="263" y="175"/>
                  </a:lnTo>
                  <a:lnTo>
                    <a:pt x="263" y="168"/>
                  </a:lnTo>
                  <a:lnTo>
                    <a:pt x="266" y="159"/>
                  </a:lnTo>
                  <a:lnTo>
                    <a:pt x="266" y="151"/>
                  </a:lnTo>
                  <a:lnTo>
                    <a:pt x="267" y="143"/>
                  </a:lnTo>
                  <a:lnTo>
                    <a:pt x="274" y="140"/>
                  </a:lnTo>
                  <a:lnTo>
                    <a:pt x="283" y="137"/>
                  </a:lnTo>
                  <a:lnTo>
                    <a:pt x="288" y="132"/>
                  </a:lnTo>
                  <a:lnTo>
                    <a:pt x="295" y="129"/>
                  </a:lnTo>
                  <a:lnTo>
                    <a:pt x="309" y="129"/>
                  </a:lnTo>
                  <a:lnTo>
                    <a:pt x="317" y="110"/>
                  </a:lnTo>
                  <a:lnTo>
                    <a:pt x="310" y="107"/>
                  </a:lnTo>
                  <a:lnTo>
                    <a:pt x="301" y="107"/>
                  </a:lnTo>
                  <a:lnTo>
                    <a:pt x="301" y="99"/>
                  </a:lnTo>
                  <a:lnTo>
                    <a:pt x="301" y="91"/>
                  </a:lnTo>
                  <a:lnTo>
                    <a:pt x="309" y="87"/>
                  </a:lnTo>
                  <a:lnTo>
                    <a:pt x="315" y="81"/>
                  </a:lnTo>
                  <a:lnTo>
                    <a:pt x="313" y="80"/>
                  </a:lnTo>
                  <a:lnTo>
                    <a:pt x="313" y="78"/>
                  </a:lnTo>
                  <a:lnTo>
                    <a:pt x="307" y="73"/>
                  </a:lnTo>
                  <a:lnTo>
                    <a:pt x="300" y="71"/>
                  </a:lnTo>
                  <a:lnTo>
                    <a:pt x="282" y="48"/>
                  </a:lnTo>
                  <a:lnTo>
                    <a:pt x="255" y="29"/>
                  </a:lnTo>
                  <a:lnTo>
                    <a:pt x="239" y="30"/>
                  </a:lnTo>
                  <a:lnTo>
                    <a:pt x="231" y="28"/>
                  </a:lnTo>
                  <a:lnTo>
                    <a:pt x="221" y="5"/>
                  </a:lnTo>
                  <a:lnTo>
                    <a:pt x="215" y="0"/>
                  </a:lnTo>
                  <a:lnTo>
                    <a:pt x="208" y="2"/>
                  </a:lnTo>
                  <a:lnTo>
                    <a:pt x="197" y="13"/>
                  </a:lnTo>
                  <a:lnTo>
                    <a:pt x="181" y="17"/>
                  </a:lnTo>
                  <a:lnTo>
                    <a:pt x="150" y="6"/>
                  </a:lnTo>
                  <a:lnTo>
                    <a:pt x="143" y="6"/>
                  </a:lnTo>
                  <a:lnTo>
                    <a:pt x="126" y="3"/>
                  </a:lnTo>
                  <a:lnTo>
                    <a:pt x="118" y="6"/>
                  </a:lnTo>
                  <a:lnTo>
                    <a:pt x="111" y="3"/>
                  </a:lnTo>
                  <a:lnTo>
                    <a:pt x="103" y="7"/>
                  </a:lnTo>
                  <a:lnTo>
                    <a:pt x="95" y="7"/>
                  </a:lnTo>
                  <a:lnTo>
                    <a:pt x="89" y="3"/>
                  </a:lnTo>
                  <a:lnTo>
                    <a:pt x="80" y="2"/>
                  </a:lnTo>
                  <a:lnTo>
                    <a:pt x="64" y="3"/>
                  </a:lnTo>
                  <a:lnTo>
                    <a:pt x="41" y="11"/>
                  </a:lnTo>
                  <a:lnTo>
                    <a:pt x="26" y="19"/>
                  </a:lnTo>
                  <a:lnTo>
                    <a:pt x="17" y="33"/>
                  </a:lnTo>
                  <a:lnTo>
                    <a:pt x="10" y="38"/>
                  </a:lnTo>
                  <a:lnTo>
                    <a:pt x="0" y="35"/>
                  </a:ln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 sz="1950" dirty="0">
                <a:latin typeface="Raleway Light"/>
              </a:endParaRPr>
            </a:p>
          </p:txBody>
        </p:sp>
        <p:sp>
          <p:nvSpPr>
            <p:cNvPr id="266" name="Freeform 213">
              <a:extLst>
                <a:ext uri="{FF2B5EF4-FFF2-40B4-BE49-F238E27FC236}">
                  <a16:creationId xmlns:a16="http://schemas.microsoft.com/office/drawing/2014/main" id="{0E95B3B8-8CF9-ABC9-DA5B-21F29FBEF768}"/>
                </a:ext>
              </a:extLst>
            </p:cNvPr>
            <p:cNvSpPr>
              <a:spLocks noChangeAspect="1"/>
            </p:cNvSpPr>
            <p:nvPr/>
          </p:nvSpPr>
          <p:spPr bwMode="gray">
            <a:xfrm>
              <a:off x="6277517" y="3161128"/>
              <a:ext cx="163576" cy="73700"/>
            </a:xfrm>
            <a:custGeom>
              <a:avLst/>
              <a:gdLst/>
              <a:ahLst/>
              <a:cxnLst>
                <a:cxn ang="0">
                  <a:pos x="285" y="96"/>
                </a:cxn>
                <a:cxn ang="0">
                  <a:pos x="273" y="100"/>
                </a:cxn>
                <a:cxn ang="0">
                  <a:pos x="256" y="89"/>
                </a:cxn>
                <a:cxn ang="0">
                  <a:pos x="241" y="84"/>
                </a:cxn>
                <a:cxn ang="0">
                  <a:pos x="229" y="88"/>
                </a:cxn>
                <a:cxn ang="0">
                  <a:pos x="211" y="85"/>
                </a:cxn>
                <a:cxn ang="0">
                  <a:pos x="196" y="94"/>
                </a:cxn>
                <a:cxn ang="0">
                  <a:pos x="191" y="106"/>
                </a:cxn>
                <a:cxn ang="0">
                  <a:pos x="181" y="108"/>
                </a:cxn>
                <a:cxn ang="0">
                  <a:pos x="167" y="116"/>
                </a:cxn>
                <a:cxn ang="0">
                  <a:pos x="150" y="110"/>
                </a:cxn>
                <a:cxn ang="0">
                  <a:pos x="134" y="119"/>
                </a:cxn>
                <a:cxn ang="0">
                  <a:pos x="103" y="128"/>
                </a:cxn>
                <a:cxn ang="0">
                  <a:pos x="90" y="148"/>
                </a:cxn>
                <a:cxn ang="0">
                  <a:pos x="84" y="148"/>
                </a:cxn>
                <a:cxn ang="0">
                  <a:pos x="51" y="149"/>
                </a:cxn>
                <a:cxn ang="0">
                  <a:pos x="27" y="131"/>
                </a:cxn>
                <a:cxn ang="0">
                  <a:pos x="12" y="123"/>
                </a:cxn>
                <a:cxn ang="0">
                  <a:pos x="6" y="110"/>
                </a:cxn>
                <a:cxn ang="0">
                  <a:pos x="0" y="88"/>
                </a:cxn>
                <a:cxn ang="0">
                  <a:pos x="5" y="76"/>
                </a:cxn>
                <a:cxn ang="0">
                  <a:pos x="12" y="67"/>
                </a:cxn>
                <a:cxn ang="0">
                  <a:pos x="20" y="67"/>
                </a:cxn>
                <a:cxn ang="0">
                  <a:pos x="25" y="72"/>
                </a:cxn>
                <a:cxn ang="0">
                  <a:pos x="40" y="69"/>
                </a:cxn>
                <a:cxn ang="0">
                  <a:pos x="53" y="59"/>
                </a:cxn>
                <a:cxn ang="0">
                  <a:pos x="53" y="53"/>
                </a:cxn>
                <a:cxn ang="0">
                  <a:pos x="62" y="51"/>
                </a:cxn>
                <a:cxn ang="0">
                  <a:pos x="67" y="42"/>
                </a:cxn>
                <a:cxn ang="0">
                  <a:pos x="68" y="30"/>
                </a:cxn>
                <a:cxn ang="0">
                  <a:pos x="70" y="25"/>
                </a:cxn>
                <a:cxn ang="0">
                  <a:pos x="79" y="22"/>
                </a:cxn>
                <a:cxn ang="0">
                  <a:pos x="84" y="15"/>
                </a:cxn>
                <a:cxn ang="0">
                  <a:pos x="89" y="8"/>
                </a:cxn>
                <a:cxn ang="0">
                  <a:pos x="100" y="9"/>
                </a:cxn>
                <a:cxn ang="0">
                  <a:pos x="107" y="2"/>
                </a:cxn>
                <a:cxn ang="0">
                  <a:pos x="118" y="8"/>
                </a:cxn>
                <a:cxn ang="0">
                  <a:pos x="129" y="5"/>
                </a:cxn>
                <a:cxn ang="0">
                  <a:pos x="139" y="0"/>
                </a:cxn>
                <a:cxn ang="0">
                  <a:pos x="148" y="6"/>
                </a:cxn>
                <a:cxn ang="0">
                  <a:pos x="157" y="16"/>
                </a:cxn>
                <a:cxn ang="0">
                  <a:pos x="165" y="25"/>
                </a:cxn>
                <a:cxn ang="0">
                  <a:pos x="172" y="27"/>
                </a:cxn>
                <a:cxn ang="0">
                  <a:pos x="182" y="22"/>
                </a:cxn>
                <a:cxn ang="0">
                  <a:pos x="191" y="14"/>
                </a:cxn>
                <a:cxn ang="0">
                  <a:pos x="210" y="14"/>
                </a:cxn>
                <a:cxn ang="0">
                  <a:pos x="220" y="21"/>
                </a:cxn>
                <a:cxn ang="0">
                  <a:pos x="227" y="15"/>
                </a:cxn>
                <a:cxn ang="0">
                  <a:pos x="239" y="10"/>
                </a:cxn>
                <a:cxn ang="0">
                  <a:pos x="251" y="9"/>
                </a:cxn>
                <a:cxn ang="0">
                  <a:pos x="264" y="10"/>
                </a:cxn>
                <a:cxn ang="0">
                  <a:pos x="274" y="18"/>
                </a:cxn>
                <a:cxn ang="0">
                  <a:pos x="283" y="25"/>
                </a:cxn>
                <a:cxn ang="0">
                  <a:pos x="294" y="33"/>
                </a:cxn>
                <a:cxn ang="0">
                  <a:pos x="304" y="37"/>
                </a:cxn>
                <a:cxn ang="0">
                  <a:pos x="302" y="43"/>
                </a:cxn>
                <a:cxn ang="0">
                  <a:pos x="291" y="73"/>
                </a:cxn>
                <a:cxn ang="0">
                  <a:pos x="285" y="96"/>
                </a:cxn>
              </a:cxnLst>
              <a:rect l="0" t="0" r="r" b="b"/>
              <a:pathLst>
                <a:path w="304" h="149">
                  <a:moveTo>
                    <a:pt x="285" y="96"/>
                  </a:moveTo>
                  <a:lnTo>
                    <a:pt x="273" y="100"/>
                  </a:lnTo>
                  <a:lnTo>
                    <a:pt x="256" y="89"/>
                  </a:lnTo>
                  <a:lnTo>
                    <a:pt x="241" y="84"/>
                  </a:lnTo>
                  <a:lnTo>
                    <a:pt x="229" y="88"/>
                  </a:lnTo>
                  <a:lnTo>
                    <a:pt x="211" y="85"/>
                  </a:lnTo>
                  <a:lnTo>
                    <a:pt x="196" y="94"/>
                  </a:lnTo>
                  <a:lnTo>
                    <a:pt x="191" y="106"/>
                  </a:lnTo>
                  <a:lnTo>
                    <a:pt x="181" y="108"/>
                  </a:lnTo>
                  <a:lnTo>
                    <a:pt x="167" y="116"/>
                  </a:lnTo>
                  <a:lnTo>
                    <a:pt x="150" y="110"/>
                  </a:lnTo>
                  <a:lnTo>
                    <a:pt x="134" y="119"/>
                  </a:lnTo>
                  <a:lnTo>
                    <a:pt x="103" y="128"/>
                  </a:lnTo>
                  <a:lnTo>
                    <a:pt x="90" y="148"/>
                  </a:lnTo>
                  <a:lnTo>
                    <a:pt x="84" y="148"/>
                  </a:lnTo>
                  <a:lnTo>
                    <a:pt x="51" y="149"/>
                  </a:lnTo>
                  <a:lnTo>
                    <a:pt x="27" y="131"/>
                  </a:lnTo>
                  <a:lnTo>
                    <a:pt x="12" y="123"/>
                  </a:lnTo>
                  <a:lnTo>
                    <a:pt x="6" y="110"/>
                  </a:lnTo>
                  <a:lnTo>
                    <a:pt x="0" y="88"/>
                  </a:lnTo>
                  <a:lnTo>
                    <a:pt x="5" y="76"/>
                  </a:lnTo>
                  <a:lnTo>
                    <a:pt x="12" y="67"/>
                  </a:lnTo>
                  <a:lnTo>
                    <a:pt x="20" y="67"/>
                  </a:lnTo>
                  <a:lnTo>
                    <a:pt x="25" y="72"/>
                  </a:lnTo>
                  <a:lnTo>
                    <a:pt x="40" y="69"/>
                  </a:lnTo>
                  <a:lnTo>
                    <a:pt x="53" y="59"/>
                  </a:lnTo>
                  <a:lnTo>
                    <a:pt x="53" y="53"/>
                  </a:lnTo>
                  <a:lnTo>
                    <a:pt x="62" y="51"/>
                  </a:lnTo>
                  <a:lnTo>
                    <a:pt x="67" y="42"/>
                  </a:lnTo>
                  <a:lnTo>
                    <a:pt x="68" y="30"/>
                  </a:lnTo>
                  <a:lnTo>
                    <a:pt x="70" y="25"/>
                  </a:lnTo>
                  <a:lnTo>
                    <a:pt x="79" y="22"/>
                  </a:lnTo>
                  <a:lnTo>
                    <a:pt x="84" y="15"/>
                  </a:lnTo>
                  <a:lnTo>
                    <a:pt x="89" y="8"/>
                  </a:lnTo>
                  <a:lnTo>
                    <a:pt x="100" y="9"/>
                  </a:lnTo>
                  <a:lnTo>
                    <a:pt x="107" y="2"/>
                  </a:lnTo>
                  <a:lnTo>
                    <a:pt x="118" y="8"/>
                  </a:lnTo>
                  <a:lnTo>
                    <a:pt x="129" y="5"/>
                  </a:lnTo>
                  <a:lnTo>
                    <a:pt x="139" y="0"/>
                  </a:lnTo>
                  <a:lnTo>
                    <a:pt x="148" y="6"/>
                  </a:lnTo>
                  <a:lnTo>
                    <a:pt x="157" y="16"/>
                  </a:lnTo>
                  <a:lnTo>
                    <a:pt x="165" y="25"/>
                  </a:lnTo>
                  <a:lnTo>
                    <a:pt x="172" y="27"/>
                  </a:lnTo>
                  <a:lnTo>
                    <a:pt x="182" y="22"/>
                  </a:lnTo>
                  <a:lnTo>
                    <a:pt x="191" y="14"/>
                  </a:lnTo>
                  <a:lnTo>
                    <a:pt x="210" y="14"/>
                  </a:lnTo>
                  <a:lnTo>
                    <a:pt x="220" y="21"/>
                  </a:lnTo>
                  <a:lnTo>
                    <a:pt x="227" y="15"/>
                  </a:lnTo>
                  <a:lnTo>
                    <a:pt x="239" y="10"/>
                  </a:lnTo>
                  <a:lnTo>
                    <a:pt x="251" y="9"/>
                  </a:lnTo>
                  <a:lnTo>
                    <a:pt x="264" y="10"/>
                  </a:lnTo>
                  <a:lnTo>
                    <a:pt x="274" y="18"/>
                  </a:lnTo>
                  <a:lnTo>
                    <a:pt x="283" y="25"/>
                  </a:lnTo>
                  <a:lnTo>
                    <a:pt x="294" y="33"/>
                  </a:lnTo>
                  <a:lnTo>
                    <a:pt x="304" y="37"/>
                  </a:lnTo>
                  <a:lnTo>
                    <a:pt x="302" y="43"/>
                  </a:lnTo>
                  <a:lnTo>
                    <a:pt x="291" y="73"/>
                  </a:lnTo>
                  <a:lnTo>
                    <a:pt x="285" y="96"/>
                  </a:ln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 sz="1950" dirty="0">
                <a:latin typeface="Raleway Light"/>
              </a:endParaRPr>
            </a:p>
          </p:txBody>
        </p:sp>
        <p:sp>
          <p:nvSpPr>
            <p:cNvPr id="267" name="Freeform 214">
              <a:extLst>
                <a:ext uri="{FF2B5EF4-FFF2-40B4-BE49-F238E27FC236}">
                  <a16:creationId xmlns:a16="http://schemas.microsoft.com/office/drawing/2014/main" id="{5C8CCD91-94A1-9A0C-DA64-F95037F1CF61}"/>
                </a:ext>
              </a:extLst>
            </p:cNvPr>
            <p:cNvSpPr>
              <a:spLocks noChangeAspect="1"/>
            </p:cNvSpPr>
            <p:nvPr/>
          </p:nvSpPr>
          <p:spPr bwMode="gray">
            <a:xfrm>
              <a:off x="6173919" y="3269220"/>
              <a:ext cx="92694" cy="61416"/>
            </a:xfrm>
            <a:custGeom>
              <a:avLst/>
              <a:gdLst/>
              <a:ahLst/>
              <a:cxnLst>
                <a:cxn ang="0">
                  <a:pos x="136" y="4"/>
                </a:cxn>
                <a:cxn ang="0">
                  <a:pos x="117" y="10"/>
                </a:cxn>
                <a:cxn ang="0">
                  <a:pos x="108" y="19"/>
                </a:cxn>
                <a:cxn ang="0">
                  <a:pos x="75" y="17"/>
                </a:cxn>
                <a:cxn ang="0">
                  <a:pos x="58" y="33"/>
                </a:cxn>
                <a:cxn ang="0">
                  <a:pos x="14" y="31"/>
                </a:cxn>
                <a:cxn ang="0">
                  <a:pos x="0" y="48"/>
                </a:cxn>
                <a:cxn ang="0">
                  <a:pos x="2" y="54"/>
                </a:cxn>
                <a:cxn ang="0">
                  <a:pos x="5" y="60"/>
                </a:cxn>
                <a:cxn ang="0">
                  <a:pos x="9" y="74"/>
                </a:cxn>
                <a:cxn ang="0">
                  <a:pos x="11" y="85"/>
                </a:cxn>
                <a:cxn ang="0">
                  <a:pos x="21" y="94"/>
                </a:cxn>
                <a:cxn ang="0">
                  <a:pos x="27" y="98"/>
                </a:cxn>
                <a:cxn ang="0">
                  <a:pos x="22" y="106"/>
                </a:cxn>
                <a:cxn ang="0">
                  <a:pos x="12" y="106"/>
                </a:cxn>
                <a:cxn ang="0">
                  <a:pos x="14" y="117"/>
                </a:cxn>
                <a:cxn ang="0">
                  <a:pos x="30" y="111"/>
                </a:cxn>
                <a:cxn ang="0">
                  <a:pos x="53" y="116"/>
                </a:cxn>
                <a:cxn ang="0">
                  <a:pos x="63" y="100"/>
                </a:cxn>
                <a:cxn ang="0">
                  <a:pos x="79" y="118"/>
                </a:cxn>
                <a:cxn ang="0">
                  <a:pos x="81" y="114"/>
                </a:cxn>
                <a:cxn ang="0">
                  <a:pos x="87" y="117"/>
                </a:cxn>
                <a:cxn ang="0">
                  <a:pos x="96" y="123"/>
                </a:cxn>
                <a:cxn ang="0">
                  <a:pos x="100" y="107"/>
                </a:cxn>
                <a:cxn ang="0">
                  <a:pos x="100" y="97"/>
                </a:cxn>
                <a:cxn ang="0">
                  <a:pos x="119" y="87"/>
                </a:cxn>
                <a:cxn ang="0">
                  <a:pos x="124" y="69"/>
                </a:cxn>
                <a:cxn ang="0">
                  <a:pos x="117" y="58"/>
                </a:cxn>
                <a:cxn ang="0">
                  <a:pos x="140" y="46"/>
                </a:cxn>
                <a:cxn ang="0">
                  <a:pos x="144" y="38"/>
                </a:cxn>
                <a:cxn ang="0">
                  <a:pos x="155" y="39"/>
                </a:cxn>
                <a:cxn ang="0">
                  <a:pos x="154" y="32"/>
                </a:cxn>
                <a:cxn ang="0">
                  <a:pos x="157" y="24"/>
                </a:cxn>
                <a:cxn ang="0">
                  <a:pos x="170" y="31"/>
                </a:cxn>
                <a:cxn ang="0">
                  <a:pos x="173" y="31"/>
                </a:cxn>
                <a:cxn ang="0">
                  <a:pos x="160" y="4"/>
                </a:cxn>
                <a:cxn ang="0">
                  <a:pos x="145" y="0"/>
                </a:cxn>
              </a:cxnLst>
              <a:rect l="0" t="0" r="r" b="b"/>
              <a:pathLst>
                <a:path w="173" h="123">
                  <a:moveTo>
                    <a:pt x="145" y="0"/>
                  </a:moveTo>
                  <a:lnTo>
                    <a:pt x="136" y="4"/>
                  </a:lnTo>
                  <a:lnTo>
                    <a:pt x="134" y="12"/>
                  </a:lnTo>
                  <a:lnTo>
                    <a:pt x="117" y="10"/>
                  </a:lnTo>
                  <a:lnTo>
                    <a:pt x="113" y="10"/>
                  </a:lnTo>
                  <a:lnTo>
                    <a:pt x="108" y="19"/>
                  </a:lnTo>
                  <a:lnTo>
                    <a:pt x="88" y="15"/>
                  </a:lnTo>
                  <a:lnTo>
                    <a:pt x="75" y="17"/>
                  </a:lnTo>
                  <a:lnTo>
                    <a:pt x="66" y="28"/>
                  </a:lnTo>
                  <a:lnTo>
                    <a:pt x="58" y="33"/>
                  </a:lnTo>
                  <a:lnTo>
                    <a:pt x="30" y="31"/>
                  </a:lnTo>
                  <a:lnTo>
                    <a:pt x="14" y="31"/>
                  </a:lnTo>
                  <a:lnTo>
                    <a:pt x="2" y="41"/>
                  </a:lnTo>
                  <a:lnTo>
                    <a:pt x="0" y="48"/>
                  </a:lnTo>
                  <a:lnTo>
                    <a:pt x="0" y="53"/>
                  </a:lnTo>
                  <a:lnTo>
                    <a:pt x="2" y="54"/>
                  </a:lnTo>
                  <a:lnTo>
                    <a:pt x="7" y="53"/>
                  </a:lnTo>
                  <a:lnTo>
                    <a:pt x="5" y="60"/>
                  </a:lnTo>
                  <a:lnTo>
                    <a:pt x="4" y="68"/>
                  </a:lnTo>
                  <a:lnTo>
                    <a:pt x="9" y="74"/>
                  </a:lnTo>
                  <a:lnTo>
                    <a:pt x="9" y="82"/>
                  </a:lnTo>
                  <a:lnTo>
                    <a:pt x="11" y="85"/>
                  </a:lnTo>
                  <a:lnTo>
                    <a:pt x="18" y="89"/>
                  </a:lnTo>
                  <a:lnTo>
                    <a:pt x="21" y="94"/>
                  </a:lnTo>
                  <a:lnTo>
                    <a:pt x="25" y="95"/>
                  </a:lnTo>
                  <a:lnTo>
                    <a:pt x="27" y="98"/>
                  </a:lnTo>
                  <a:lnTo>
                    <a:pt x="26" y="103"/>
                  </a:lnTo>
                  <a:lnTo>
                    <a:pt x="22" y="106"/>
                  </a:lnTo>
                  <a:lnTo>
                    <a:pt x="17" y="107"/>
                  </a:lnTo>
                  <a:lnTo>
                    <a:pt x="12" y="106"/>
                  </a:lnTo>
                  <a:lnTo>
                    <a:pt x="6" y="111"/>
                  </a:lnTo>
                  <a:lnTo>
                    <a:pt x="14" y="117"/>
                  </a:lnTo>
                  <a:lnTo>
                    <a:pt x="27" y="116"/>
                  </a:lnTo>
                  <a:lnTo>
                    <a:pt x="30" y="111"/>
                  </a:lnTo>
                  <a:lnTo>
                    <a:pt x="36" y="116"/>
                  </a:lnTo>
                  <a:lnTo>
                    <a:pt x="53" y="116"/>
                  </a:lnTo>
                  <a:lnTo>
                    <a:pt x="60" y="100"/>
                  </a:lnTo>
                  <a:lnTo>
                    <a:pt x="63" y="100"/>
                  </a:lnTo>
                  <a:lnTo>
                    <a:pt x="74" y="119"/>
                  </a:lnTo>
                  <a:lnTo>
                    <a:pt x="79" y="118"/>
                  </a:lnTo>
                  <a:lnTo>
                    <a:pt x="79" y="114"/>
                  </a:lnTo>
                  <a:lnTo>
                    <a:pt x="81" y="114"/>
                  </a:lnTo>
                  <a:lnTo>
                    <a:pt x="84" y="117"/>
                  </a:lnTo>
                  <a:lnTo>
                    <a:pt x="87" y="117"/>
                  </a:lnTo>
                  <a:lnTo>
                    <a:pt x="92" y="123"/>
                  </a:lnTo>
                  <a:lnTo>
                    <a:pt x="96" y="123"/>
                  </a:lnTo>
                  <a:lnTo>
                    <a:pt x="101" y="119"/>
                  </a:lnTo>
                  <a:lnTo>
                    <a:pt x="100" y="107"/>
                  </a:lnTo>
                  <a:lnTo>
                    <a:pt x="103" y="102"/>
                  </a:lnTo>
                  <a:lnTo>
                    <a:pt x="100" y="97"/>
                  </a:lnTo>
                  <a:lnTo>
                    <a:pt x="111" y="89"/>
                  </a:lnTo>
                  <a:lnTo>
                    <a:pt x="119" y="87"/>
                  </a:lnTo>
                  <a:lnTo>
                    <a:pt x="124" y="80"/>
                  </a:lnTo>
                  <a:lnTo>
                    <a:pt x="124" y="69"/>
                  </a:lnTo>
                  <a:lnTo>
                    <a:pt x="118" y="62"/>
                  </a:lnTo>
                  <a:lnTo>
                    <a:pt x="117" y="58"/>
                  </a:lnTo>
                  <a:lnTo>
                    <a:pt x="120" y="53"/>
                  </a:lnTo>
                  <a:lnTo>
                    <a:pt x="140" y="46"/>
                  </a:lnTo>
                  <a:lnTo>
                    <a:pt x="144" y="43"/>
                  </a:lnTo>
                  <a:lnTo>
                    <a:pt x="144" y="38"/>
                  </a:lnTo>
                  <a:lnTo>
                    <a:pt x="151" y="38"/>
                  </a:lnTo>
                  <a:lnTo>
                    <a:pt x="155" y="39"/>
                  </a:lnTo>
                  <a:lnTo>
                    <a:pt x="155" y="38"/>
                  </a:lnTo>
                  <a:lnTo>
                    <a:pt x="154" y="32"/>
                  </a:lnTo>
                  <a:lnTo>
                    <a:pt x="154" y="27"/>
                  </a:lnTo>
                  <a:lnTo>
                    <a:pt x="157" y="24"/>
                  </a:lnTo>
                  <a:lnTo>
                    <a:pt x="161" y="25"/>
                  </a:lnTo>
                  <a:lnTo>
                    <a:pt x="170" y="31"/>
                  </a:lnTo>
                  <a:lnTo>
                    <a:pt x="173" y="28"/>
                  </a:lnTo>
                  <a:lnTo>
                    <a:pt x="173" y="31"/>
                  </a:lnTo>
                  <a:lnTo>
                    <a:pt x="165" y="17"/>
                  </a:lnTo>
                  <a:lnTo>
                    <a:pt x="160" y="4"/>
                  </a:lnTo>
                  <a:lnTo>
                    <a:pt x="152" y="0"/>
                  </a:lnTo>
                  <a:lnTo>
                    <a:pt x="145" y="0"/>
                  </a:ln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 sz="1950" dirty="0">
                <a:latin typeface="Raleway Light"/>
              </a:endParaRPr>
            </a:p>
          </p:txBody>
        </p:sp>
        <p:sp>
          <p:nvSpPr>
            <p:cNvPr id="268" name="Freeform 215">
              <a:extLst>
                <a:ext uri="{FF2B5EF4-FFF2-40B4-BE49-F238E27FC236}">
                  <a16:creationId xmlns:a16="http://schemas.microsoft.com/office/drawing/2014/main" id="{5A1D6B53-F86A-7BBC-373F-5031EA1E02B2}"/>
                </a:ext>
              </a:extLst>
            </p:cNvPr>
            <p:cNvSpPr>
              <a:spLocks noChangeAspect="1"/>
            </p:cNvSpPr>
            <p:nvPr/>
          </p:nvSpPr>
          <p:spPr bwMode="gray">
            <a:xfrm>
              <a:off x="6386569" y="3441186"/>
              <a:ext cx="70883" cy="51591"/>
            </a:xfrm>
            <a:custGeom>
              <a:avLst/>
              <a:gdLst/>
              <a:ahLst/>
              <a:cxnLst>
                <a:cxn ang="0">
                  <a:pos x="25" y="107"/>
                </a:cxn>
                <a:cxn ang="0">
                  <a:pos x="8" y="90"/>
                </a:cxn>
                <a:cxn ang="0">
                  <a:pos x="0" y="70"/>
                </a:cxn>
                <a:cxn ang="0">
                  <a:pos x="0" y="53"/>
                </a:cxn>
                <a:cxn ang="0">
                  <a:pos x="5" y="17"/>
                </a:cxn>
                <a:cxn ang="0">
                  <a:pos x="6" y="19"/>
                </a:cxn>
                <a:cxn ang="0">
                  <a:pos x="11" y="19"/>
                </a:cxn>
                <a:cxn ang="0">
                  <a:pos x="14" y="16"/>
                </a:cxn>
                <a:cxn ang="0">
                  <a:pos x="14" y="8"/>
                </a:cxn>
                <a:cxn ang="0">
                  <a:pos x="32" y="1"/>
                </a:cxn>
                <a:cxn ang="0">
                  <a:pos x="35" y="3"/>
                </a:cxn>
                <a:cxn ang="0">
                  <a:pos x="41" y="10"/>
                </a:cxn>
                <a:cxn ang="0">
                  <a:pos x="44" y="10"/>
                </a:cxn>
                <a:cxn ang="0">
                  <a:pos x="44" y="5"/>
                </a:cxn>
                <a:cxn ang="0">
                  <a:pos x="51" y="0"/>
                </a:cxn>
                <a:cxn ang="0">
                  <a:pos x="67" y="4"/>
                </a:cxn>
                <a:cxn ang="0">
                  <a:pos x="71" y="0"/>
                </a:cxn>
                <a:cxn ang="0">
                  <a:pos x="86" y="3"/>
                </a:cxn>
                <a:cxn ang="0">
                  <a:pos x="97" y="1"/>
                </a:cxn>
                <a:cxn ang="0">
                  <a:pos x="103" y="4"/>
                </a:cxn>
                <a:cxn ang="0">
                  <a:pos x="126" y="24"/>
                </a:cxn>
                <a:cxn ang="0">
                  <a:pos x="131" y="53"/>
                </a:cxn>
                <a:cxn ang="0">
                  <a:pos x="132" y="69"/>
                </a:cxn>
                <a:cxn ang="0">
                  <a:pos x="126" y="71"/>
                </a:cxn>
                <a:cxn ang="0">
                  <a:pos x="111" y="85"/>
                </a:cxn>
                <a:cxn ang="0">
                  <a:pos x="91" y="85"/>
                </a:cxn>
                <a:cxn ang="0">
                  <a:pos x="72" y="92"/>
                </a:cxn>
                <a:cxn ang="0">
                  <a:pos x="61" y="102"/>
                </a:cxn>
                <a:cxn ang="0">
                  <a:pos x="25" y="107"/>
                </a:cxn>
              </a:cxnLst>
              <a:rect l="0" t="0" r="r" b="b"/>
              <a:pathLst>
                <a:path w="132" h="107">
                  <a:moveTo>
                    <a:pt x="25" y="107"/>
                  </a:moveTo>
                  <a:lnTo>
                    <a:pt x="8" y="90"/>
                  </a:lnTo>
                  <a:lnTo>
                    <a:pt x="0" y="70"/>
                  </a:lnTo>
                  <a:lnTo>
                    <a:pt x="0" y="53"/>
                  </a:lnTo>
                  <a:lnTo>
                    <a:pt x="5" y="17"/>
                  </a:lnTo>
                  <a:lnTo>
                    <a:pt x="6" y="19"/>
                  </a:lnTo>
                  <a:lnTo>
                    <a:pt x="11" y="19"/>
                  </a:lnTo>
                  <a:lnTo>
                    <a:pt x="14" y="16"/>
                  </a:lnTo>
                  <a:lnTo>
                    <a:pt x="14" y="8"/>
                  </a:lnTo>
                  <a:lnTo>
                    <a:pt x="32" y="1"/>
                  </a:lnTo>
                  <a:lnTo>
                    <a:pt x="35" y="3"/>
                  </a:lnTo>
                  <a:lnTo>
                    <a:pt x="41" y="10"/>
                  </a:lnTo>
                  <a:lnTo>
                    <a:pt x="44" y="10"/>
                  </a:lnTo>
                  <a:lnTo>
                    <a:pt x="44" y="5"/>
                  </a:lnTo>
                  <a:lnTo>
                    <a:pt x="51" y="0"/>
                  </a:lnTo>
                  <a:lnTo>
                    <a:pt x="67" y="4"/>
                  </a:lnTo>
                  <a:lnTo>
                    <a:pt x="71" y="0"/>
                  </a:lnTo>
                  <a:lnTo>
                    <a:pt x="86" y="3"/>
                  </a:lnTo>
                  <a:lnTo>
                    <a:pt x="97" y="1"/>
                  </a:lnTo>
                  <a:lnTo>
                    <a:pt x="103" y="4"/>
                  </a:lnTo>
                  <a:lnTo>
                    <a:pt x="126" y="24"/>
                  </a:lnTo>
                  <a:lnTo>
                    <a:pt x="131" y="53"/>
                  </a:lnTo>
                  <a:lnTo>
                    <a:pt x="132" y="69"/>
                  </a:lnTo>
                  <a:lnTo>
                    <a:pt x="126" y="71"/>
                  </a:lnTo>
                  <a:lnTo>
                    <a:pt x="111" y="85"/>
                  </a:lnTo>
                  <a:lnTo>
                    <a:pt x="91" y="85"/>
                  </a:lnTo>
                  <a:lnTo>
                    <a:pt x="72" y="92"/>
                  </a:lnTo>
                  <a:lnTo>
                    <a:pt x="61" y="102"/>
                  </a:lnTo>
                  <a:lnTo>
                    <a:pt x="25" y="107"/>
                  </a:ln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 sz="1950" dirty="0">
                <a:latin typeface="Raleway Light"/>
              </a:endParaRPr>
            </a:p>
          </p:txBody>
        </p:sp>
        <p:sp>
          <p:nvSpPr>
            <p:cNvPr id="269" name="Freeform 216">
              <a:extLst>
                <a:ext uri="{FF2B5EF4-FFF2-40B4-BE49-F238E27FC236}">
                  <a16:creationId xmlns:a16="http://schemas.microsoft.com/office/drawing/2014/main" id="{A4F0558B-2FE3-0E11-4608-E6653B0613E3}"/>
                </a:ext>
              </a:extLst>
            </p:cNvPr>
            <p:cNvSpPr>
              <a:spLocks noChangeAspect="1"/>
            </p:cNvSpPr>
            <p:nvPr/>
          </p:nvSpPr>
          <p:spPr bwMode="gray">
            <a:xfrm>
              <a:off x="6375663" y="3212716"/>
              <a:ext cx="283534" cy="179337"/>
            </a:xfrm>
            <a:custGeom>
              <a:avLst/>
              <a:gdLst/>
              <a:ahLst/>
              <a:cxnLst>
                <a:cxn ang="0">
                  <a:pos x="449" y="356"/>
                </a:cxn>
                <a:cxn ang="0">
                  <a:pos x="399" y="334"/>
                </a:cxn>
                <a:cxn ang="0">
                  <a:pos x="373" y="328"/>
                </a:cxn>
                <a:cxn ang="0">
                  <a:pos x="327" y="347"/>
                </a:cxn>
                <a:cxn ang="0">
                  <a:pos x="291" y="364"/>
                </a:cxn>
                <a:cxn ang="0">
                  <a:pos x="206" y="355"/>
                </a:cxn>
                <a:cxn ang="0">
                  <a:pos x="158" y="351"/>
                </a:cxn>
                <a:cxn ang="0">
                  <a:pos x="153" y="328"/>
                </a:cxn>
                <a:cxn ang="0">
                  <a:pos x="131" y="322"/>
                </a:cxn>
                <a:cxn ang="0">
                  <a:pos x="134" y="295"/>
                </a:cxn>
                <a:cxn ang="0">
                  <a:pos x="115" y="293"/>
                </a:cxn>
                <a:cxn ang="0">
                  <a:pos x="72" y="270"/>
                </a:cxn>
                <a:cxn ang="0">
                  <a:pos x="69" y="246"/>
                </a:cxn>
                <a:cxn ang="0">
                  <a:pos x="49" y="238"/>
                </a:cxn>
                <a:cxn ang="0">
                  <a:pos x="35" y="207"/>
                </a:cxn>
                <a:cxn ang="0">
                  <a:pos x="19" y="182"/>
                </a:cxn>
                <a:cxn ang="0">
                  <a:pos x="0" y="172"/>
                </a:cxn>
                <a:cxn ang="0">
                  <a:pos x="35" y="162"/>
                </a:cxn>
                <a:cxn ang="0">
                  <a:pos x="59" y="138"/>
                </a:cxn>
                <a:cxn ang="0">
                  <a:pos x="73" y="112"/>
                </a:cxn>
                <a:cxn ang="0">
                  <a:pos x="91" y="85"/>
                </a:cxn>
                <a:cxn ang="0">
                  <a:pos x="99" y="63"/>
                </a:cxn>
                <a:cxn ang="0">
                  <a:pos x="110" y="46"/>
                </a:cxn>
                <a:cxn ang="0">
                  <a:pos x="132" y="39"/>
                </a:cxn>
                <a:cxn ang="0">
                  <a:pos x="144" y="25"/>
                </a:cxn>
                <a:cxn ang="0">
                  <a:pos x="168" y="22"/>
                </a:cxn>
                <a:cxn ang="0">
                  <a:pos x="210" y="27"/>
                </a:cxn>
                <a:cxn ang="0">
                  <a:pos x="241" y="22"/>
                </a:cxn>
                <a:cxn ang="0">
                  <a:pos x="261" y="37"/>
                </a:cxn>
                <a:cxn ang="0">
                  <a:pos x="295" y="21"/>
                </a:cxn>
                <a:cxn ang="0">
                  <a:pos x="346" y="0"/>
                </a:cxn>
                <a:cxn ang="0">
                  <a:pos x="360" y="1"/>
                </a:cxn>
                <a:cxn ang="0">
                  <a:pos x="386" y="25"/>
                </a:cxn>
                <a:cxn ang="0">
                  <a:pos x="397" y="55"/>
                </a:cxn>
                <a:cxn ang="0">
                  <a:pos x="422" y="97"/>
                </a:cxn>
                <a:cxn ang="0">
                  <a:pos x="438" y="146"/>
                </a:cxn>
                <a:cxn ang="0">
                  <a:pos x="436" y="182"/>
                </a:cxn>
                <a:cxn ang="0">
                  <a:pos x="440" y="207"/>
                </a:cxn>
                <a:cxn ang="0">
                  <a:pos x="440" y="225"/>
                </a:cxn>
                <a:cxn ang="0">
                  <a:pos x="462" y="241"/>
                </a:cxn>
                <a:cxn ang="0">
                  <a:pos x="483" y="232"/>
                </a:cxn>
                <a:cxn ang="0">
                  <a:pos x="506" y="226"/>
                </a:cxn>
                <a:cxn ang="0">
                  <a:pos x="521" y="230"/>
                </a:cxn>
                <a:cxn ang="0">
                  <a:pos x="523" y="254"/>
                </a:cxn>
                <a:cxn ang="0">
                  <a:pos x="518" y="270"/>
                </a:cxn>
                <a:cxn ang="0">
                  <a:pos x="502" y="279"/>
                </a:cxn>
                <a:cxn ang="0">
                  <a:pos x="485" y="296"/>
                </a:cxn>
                <a:cxn ang="0">
                  <a:pos x="475" y="296"/>
                </a:cxn>
                <a:cxn ang="0">
                  <a:pos x="487" y="277"/>
                </a:cxn>
                <a:cxn ang="0">
                  <a:pos x="480" y="263"/>
                </a:cxn>
                <a:cxn ang="0">
                  <a:pos x="472" y="299"/>
                </a:cxn>
                <a:cxn ang="0">
                  <a:pos x="467" y="317"/>
                </a:cxn>
                <a:cxn ang="0">
                  <a:pos x="465" y="344"/>
                </a:cxn>
              </a:cxnLst>
              <a:rect l="0" t="0" r="r" b="b"/>
              <a:pathLst>
                <a:path w="523" h="364">
                  <a:moveTo>
                    <a:pt x="467" y="355"/>
                  </a:moveTo>
                  <a:lnTo>
                    <a:pt x="449" y="356"/>
                  </a:lnTo>
                  <a:lnTo>
                    <a:pt x="429" y="343"/>
                  </a:lnTo>
                  <a:lnTo>
                    <a:pt x="399" y="334"/>
                  </a:lnTo>
                  <a:lnTo>
                    <a:pt x="393" y="329"/>
                  </a:lnTo>
                  <a:lnTo>
                    <a:pt x="373" y="328"/>
                  </a:lnTo>
                  <a:lnTo>
                    <a:pt x="347" y="337"/>
                  </a:lnTo>
                  <a:lnTo>
                    <a:pt x="327" y="347"/>
                  </a:lnTo>
                  <a:lnTo>
                    <a:pt x="308" y="359"/>
                  </a:lnTo>
                  <a:lnTo>
                    <a:pt x="291" y="364"/>
                  </a:lnTo>
                  <a:lnTo>
                    <a:pt x="247" y="356"/>
                  </a:lnTo>
                  <a:lnTo>
                    <a:pt x="206" y="355"/>
                  </a:lnTo>
                  <a:lnTo>
                    <a:pt x="172" y="351"/>
                  </a:lnTo>
                  <a:lnTo>
                    <a:pt x="158" y="351"/>
                  </a:lnTo>
                  <a:lnTo>
                    <a:pt x="147" y="343"/>
                  </a:lnTo>
                  <a:lnTo>
                    <a:pt x="153" y="328"/>
                  </a:lnTo>
                  <a:lnTo>
                    <a:pt x="141" y="324"/>
                  </a:lnTo>
                  <a:lnTo>
                    <a:pt x="131" y="322"/>
                  </a:lnTo>
                  <a:lnTo>
                    <a:pt x="124" y="306"/>
                  </a:lnTo>
                  <a:lnTo>
                    <a:pt x="134" y="295"/>
                  </a:lnTo>
                  <a:lnTo>
                    <a:pt x="126" y="284"/>
                  </a:lnTo>
                  <a:lnTo>
                    <a:pt x="115" y="293"/>
                  </a:lnTo>
                  <a:lnTo>
                    <a:pt x="87" y="283"/>
                  </a:lnTo>
                  <a:lnTo>
                    <a:pt x="72" y="270"/>
                  </a:lnTo>
                  <a:lnTo>
                    <a:pt x="71" y="256"/>
                  </a:lnTo>
                  <a:lnTo>
                    <a:pt x="69" y="246"/>
                  </a:lnTo>
                  <a:lnTo>
                    <a:pt x="60" y="241"/>
                  </a:lnTo>
                  <a:lnTo>
                    <a:pt x="49" y="238"/>
                  </a:lnTo>
                  <a:lnTo>
                    <a:pt x="40" y="225"/>
                  </a:lnTo>
                  <a:lnTo>
                    <a:pt x="35" y="207"/>
                  </a:lnTo>
                  <a:lnTo>
                    <a:pt x="30" y="194"/>
                  </a:lnTo>
                  <a:lnTo>
                    <a:pt x="19" y="182"/>
                  </a:lnTo>
                  <a:lnTo>
                    <a:pt x="5" y="176"/>
                  </a:lnTo>
                  <a:lnTo>
                    <a:pt x="0" y="172"/>
                  </a:lnTo>
                  <a:lnTo>
                    <a:pt x="3" y="172"/>
                  </a:lnTo>
                  <a:lnTo>
                    <a:pt x="35" y="162"/>
                  </a:lnTo>
                  <a:lnTo>
                    <a:pt x="51" y="155"/>
                  </a:lnTo>
                  <a:lnTo>
                    <a:pt x="59" y="138"/>
                  </a:lnTo>
                  <a:lnTo>
                    <a:pt x="66" y="128"/>
                  </a:lnTo>
                  <a:lnTo>
                    <a:pt x="73" y="112"/>
                  </a:lnTo>
                  <a:lnTo>
                    <a:pt x="78" y="98"/>
                  </a:lnTo>
                  <a:lnTo>
                    <a:pt x="91" y="85"/>
                  </a:lnTo>
                  <a:lnTo>
                    <a:pt x="93" y="74"/>
                  </a:lnTo>
                  <a:lnTo>
                    <a:pt x="99" y="63"/>
                  </a:lnTo>
                  <a:lnTo>
                    <a:pt x="101" y="55"/>
                  </a:lnTo>
                  <a:lnTo>
                    <a:pt x="110" y="46"/>
                  </a:lnTo>
                  <a:lnTo>
                    <a:pt x="125" y="39"/>
                  </a:lnTo>
                  <a:lnTo>
                    <a:pt x="132" y="39"/>
                  </a:lnTo>
                  <a:lnTo>
                    <a:pt x="140" y="32"/>
                  </a:lnTo>
                  <a:lnTo>
                    <a:pt x="144" y="25"/>
                  </a:lnTo>
                  <a:lnTo>
                    <a:pt x="151" y="22"/>
                  </a:lnTo>
                  <a:lnTo>
                    <a:pt x="168" y="22"/>
                  </a:lnTo>
                  <a:lnTo>
                    <a:pt x="187" y="25"/>
                  </a:lnTo>
                  <a:lnTo>
                    <a:pt x="210" y="27"/>
                  </a:lnTo>
                  <a:lnTo>
                    <a:pt x="225" y="24"/>
                  </a:lnTo>
                  <a:lnTo>
                    <a:pt x="241" y="22"/>
                  </a:lnTo>
                  <a:lnTo>
                    <a:pt x="252" y="32"/>
                  </a:lnTo>
                  <a:lnTo>
                    <a:pt x="261" y="37"/>
                  </a:lnTo>
                  <a:lnTo>
                    <a:pt x="277" y="26"/>
                  </a:lnTo>
                  <a:lnTo>
                    <a:pt x="295" y="21"/>
                  </a:lnTo>
                  <a:lnTo>
                    <a:pt x="312" y="21"/>
                  </a:lnTo>
                  <a:lnTo>
                    <a:pt x="346" y="0"/>
                  </a:lnTo>
                  <a:lnTo>
                    <a:pt x="352" y="1"/>
                  </a:lnTo>
                  <a:lnTo>
                    <a:pt x="360" y="1"/>
                  </a:lnTo>
                  <a:lnTo>
                    <a:pt x="372" y="11"/>
                  </a:lnTo>
                  <a:lnTo>
                    <a:pt x="386" y="25"/>
                  </a:lnTo>
                  <a:lnTo>
                    <a:pt x="394" y="38"/>
                  </a:lnTo>
                  <a:lnTo>
                    <a:pt x="397" y="55"/>
                  </a:lnTo>
                  <a:lnTo>
                    <a:pt x="409" y="76"/>
                  </a:lnTo>
                  <a:lnTo>
                    <a:pt x="422" y="97"/>
                  </a:lnTo>
                  <a:lnTo>
                    <a:pt x="433" y="117"/>
                  </a:lnTo>
                  <a:lnTo>
                    <a:pt x="438" y="146"/>
                  </a:lnTo>
                  <a:lnTo>
                    <a:pt x="438" y="166"/>
                  </a:lnTo>
                  <a:lnTo>
                    <a:pt x="436" y="182"/>
                  </a:lnTo>
                  <a:lnTo>
                    <a:pt x="438" y="194"/>
                  </a:lnTo>
                  <a:lnTo>
                    <a:pt x="440" y="207"/>
                  </a:lnTo>
                  <a:lnTo>
                    <a:pt x="440" y="221"/>
                  </a:lnTo>
                  <a:lnTo>
                    <a:pt x="440" y="225"/>
                  </a:lnTo>
                  <a:lnTo>
                    <a:pt x="448" y="224"/>
                  </a:lnTo>
                  <a:lnTo>
                    <a:pt x="462" y="241"/>
                  </a:lnTo>
                  <a:lnTo>
                    <a:pt x="472" y="240"/>
                  </a:lnTo>
                  <a:lnTo>
                    <a:pt x="483" y="232"/>
                  </a:lnTo>
                  <a:lnTo>
                    <a:pt x="497" y="230"/>
                  </a:lnTo>
                  <a:lnTo>
                    <a:pt x="506" y="226"/>
                  </a:lnTo>
                  <a:lnTo>
                    <a:pt x="515" y="226"/>
                  </a:lnTo>
                  <a:lnTo>
                    <a:pt x="521" y="230"/>
                  </a:lnTo>
                  <a:lnTo>
                    <a:pt x="523" y="237"/>
                  </a:lnTo>
                  <a:lnTo>
                    <a:pt x="523" y="254"/>
                  </a:lnTo>
                  <a:lnTo>
                    <a:pt x="521" y="265"/>
                  </a:lnTo>
                  <a:lnTo>
                    <a:pt x="518" y="270"/>
                  </a:lnTo>
                  <a:lnTo>
                    <a:pt x="513" y="277"/>
                  </a:lnTo>
                  <a:lnTo>
                    <a:pt x="502" y="279"/>
                  </a:lnTo>
                  <a:lnTo>
                    <a:pt x="492" y="286"/>
                  </a:lnTo>
                  <a:lnTo>
                    <a:pt x="485" y="296"/>
                  </a:lnTo>
                  <a:lnTo>
                    <a:pt x="478" y="302"/>
                  </a:lnTo>
                  <a:lnTo>
                    <a:pt x="475" y="296"/>
                  </a:lnTo>
                  <a:lnTo>
                    <a:pt x="481" y="289"/>
                  </a:lnTo>
                  <a:lnTo>
                    <a:pt x="487" y="277"/>
                  </a:lnTo>
                  <a:lnTo>
                    <a:pt x="487" y="263"/>
                  </a:lnTo>
                  <a:lnTo>
                    <a:pt x="480" y="263"/>
                  </a:lnTo>
                  <a:lnTo>
                    <a:pt x="476" y="286"/>
                  </a:lnTo>
                  <a:lnTo>
                    <a:pt x="472" y="299"/>
                  </a:lnTo>
                  <a:lnTo>
                    <a:pt x="469" y="310"/>
                  </a:lnTo>
                  <a:lnTo>
                    <a:pt x="467" y="317"/>
                  </a:lnTo>
                  <a:lnTo>
                    <a:pt x="467" y="336"/>
                  </a:lnTo>
                  <a:lnTo>
                    <a:pt x="465" y="344"/>
                  </a:lnTo>
                  <a:lnTo>
                    <a:pt x="467" y="355"/>
                  </a:ln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 sz="1950" dirty="0">
                <a:latin typeface="Raleway Light"/>
              </a:endParaRPr>
            </a:p>
          </p:txBody>
        </p:sp>
        <p:sp>
          <p:nvSpPr>
            <p:cNvPr id="270" name="Freeform 217">
              <a:extLst>
                <a:ext uri="{FF2B5EF4-FFF2-40B4-BE49-F238E27FC236}">
                  <a16:creationId xmlns:a16="http://schemas.microsoft.com/office/drawing/2014/main" id="{7E7E2F8E-B002-5B76-BDD6-7FB583075A5A}"/>
                </a:ext>
              </a:extLst>
            </p:cNvPr>
            <p:cNvSpPr>
              <a:spLocks noChangeAspect="1"/>
            </p:cNvSpPr>
            <p:nvPr/>
          </p:nvSpPr>
          <p:spPr bwMode="gray">
            <a:xfrm>
              <a:off x="6471084" y="2691904"/>
              <a:ext cx="147219" cy="108093"/>
            </a:xfrm>
            <a:custGeom>
              <a:avLst/>
              <a:gdLst/>
              <a:ahLst/>
              <a:cxnLst>
                <a:cxn ang="0">
                  <a:pos x="124" y="0"/>
                </a:cxn>
                <a:cxn ang="0">
                  <a:pos x="140" y="5"/>
                </a:cxn>
                <a:cxn ang="0">
                  <a:pos x="159" y="13"/>
                </a:cxn>
                <a:cxn ang="0">
                  <a:pos x="184" y="21"/>
                </a:cxn>
                <a:cxn ang="0">
                  <a:pos x="239" y="26"/>
                </a:cxn>
                <a:cxn ang="0">
                  <a:pos x="253" y="15"/>
                </a:cxn>
                <a:cxn ang="0">
                  <a:pos x="265" y="22"/>
                </a:cxn>
                <a:cxn ang="0">
                  <a:pos x="264" y="38"/>
                </a:cxn>
                <a:cxn ang="0">
                  <a:pos x="244" y="64"/>
                </a:cxn>
                <a:cxn ang="0">
                  <a:pos x="242" y="91"/>
                </a:cxn>
                <a:cxn ang="0">
                  <a:pos x="240" y="116"/>
                </a:cxn>
                <a:cxn ang="0">
                  <a:pos x="243" y="127"/>
                </a:cxn>
                <a:cxn ang="0">
                  <a:pos x="232" y="143"/>
                </a:cxn>
                <a:cxn ang="0">
                  <a:pos x="224" y="154"/>
                </a:cxn>
                <a:cxn ang="0">
                  <a:pos x="237" y="162"/>
                </a:cxn>
                <a:cxn ang="0">
                  <a:pos x="261" y="178"/>
                </a:cxn>
                <a:cxn ang="0">
                  <a:pos x="250" y="194"/>
                </a:cxn>
                <a:cxn ang="0">
                  <a:pos x="233" y="176"/>
                </a:cxn>
                <a:cxn ang="0">
                  <a:pos x="229" y="198"/>
                </a:cxn>
                <a:cxn ang="0">
                  <a:pos x="224" y="220"/>
                </a:cxn>
                <a:cxn ang="0">
                  <a:pos x="206" y="215"/>
                </a:cxn>
                <a:cxn ang="0">
                  <a:pos x="183" y="220"/>
                </a:cxn>
                <a:cxn ang="0">
                  <a:pos x="153" y="201"/>
                </a:cxn>
                <a:cxn ang="0">
                  <a:pos x="134" y="186"/>
                </a:cxn>
                <a:cxn ang="0">
                  <a:pos x="104" y="171"/>
                </a:cxn>
                <a:cxn ang="0">
                  <a:pos x="65" y="185"/>
                </a:cxn>
                <a:cxn ang="0">
                  <a:pos x="50" y="192"/>
                </a:cxn>
                <a:cxn ang="0">
                  <a:pos x="56" y="155"/>
                </a:cxn>
                <a:cxn ang="0">
                  <a:pos x="60" y="139"/>
                </a:cxn>
                <a:cxn ang="0">
                  <a:pos x="43" y="144"/>
                </a:cxn>
                <a:cxn ang="0">
                  <a:pos x="28" y="140"/>
                </a:cxn>
                <a:cxn ang="0">
                  <a:pos x="14" y="139"/>
                </a:cxn>
                <a:cxn ang="0">
                  <a:pos x="5" y="119"/>
                </a:cxn>
                <a:cxn ang="0">
                  <a:pos x="7" y="100"/>
                </a:cxn>
                <a:cxn ang="0">
                  <a:pos x="16" y="94"/>
                </a:cxn>
                <a:cxn ang="0">
                  <a:pos x="3" y="79"/>
                </a:cxn>
                <a:cxn ang="0">
                  <a:pos x="5" y="72"/>
                </a:cxn>
                <a:cxn ang="0">
                  <a:pos x="3" y="49"/>
                </a:cxn>
                <a:cxn ang="0">
                  <a:pos x="35" y="38"/>
                </a:cxn>
                <a:cxn ang="0">
                  <a:pos x="39" y="30"/>
                </a:cxn>
                <a:cxn ang="0">
                  <a:pos x="54" y="21"/>
                </a:cxn>
                <a:cxn ang="0">
                  <a:pos x="77" y="13"/>
                </a:cxn>
                <a:cxn ang="0">
                  <a:pos x="108" y="16"/>
                </a:cxn>
                <a:cxn ang="0">
                  <a:pos x="111" y="5"/>
                </a:cxn>
              </a:cxnLst>
              <a:rect l="0" t="0" r="r" b="b"/>
              <a:pathLst>
                <a:path w="267" h="220">
                  <a:moveTo>
                    <a:pt x="121" y="5"/>
                  </a:moveTo>
                  <a:lnTo>
                    <a:pt x="124" y="0"/>
                  </a:lnTo>
                  <a:lnTo>
                    <a:pt x="131" y="9"/>
                  </a:lnTo>
                  <a:lnTo>
                    <a:pt x="140" y="5"/>
                  </a:lnTo>
                  <a:lnTo>
                    <a:pt x="147" y="6"/>
                  </a:lnTo>
                  <a:lnTo>
                    <a:pt x="159" y="13"/>
                  </a:lnTo>
                  <a:lnTo>
                    <a:pt x="179" y="15"/>
                  </a:lnTo>
                  <a:lnTo>
                    <a:pt x="184" y="21"/>
                  </a:lnTo>
                  <a:lnTo>
                    <a:pt x="196" y="25"/>
                  </a:lnTo>
                  <a:lnTo>
                    <a:pt x="239" y="26"/>
                  </a:lnTo>
                  <a:lnTo>
                    <a:pt x="250" y="22"/>
                  </a:lnTo>
                  <a:lnTo>
                    <a:pt x="253" y="15"/>
                  </a:lnTo>
                  <a:lnTo>
                    <a:pt x="260" y="16"/>
                  </a:lnTo>
                  <a:lnTo>
                    <a:pt x="265" y="22"/>
                  </a:lnTo>
                  <a:lnTo>
                    <a:pt x="267" y="30"/>
                  </a:lnTo>
                  <a:lnTo>
                    <a:pt x="264" y="38"/>
                  </a:lnTo>
                  <a:lnTo>
                    <a:pt x="253" y="49"/>
                  </a:lnTo>
                  <a:lnTo>
                    <a:pt x="244" y="64"/>
                  </a:lnTo>
                  <a:lnTo>
                    <a:pt x="238" y="78"/>
                  </a:lnTo>
                  <a:lnTo>
                    <a:pt x="242" y="91"/>
                  </a:lnTo>
                  <a:lnTo>
                    <a:pt x="239" y="110"/>
                  </a:lnTo>
                  <a:lnTo>
                    <a:pt x="240" y="116"/>
                  </a:lnTo>
                  <a:lnTo>
                    <a:pt x="243" y="121"/>
                  </a:lnTo>
                  <a:lnTo>
                    <a:pt x="243" y="127"/>
                  </a:lnTo>
                  <a:lnTo>
                    <a:pt x="240" y="134"/>
                  </a:lnTo>
                  <a:lnTo>
                    <a:pt x="232" y="143"/>
                  </a:lnTo>
                  <a:lnTo>
                    <a:pt x="227" y="146"/>
                  </a:lnTo>
                  <a:lnTo>
                    <a:pt x="224" y="154"/>
                  </a:lnTo>
                  <a:lnTo>
                    <a:pt x="228" y="161"/>
                  </a:lnTo>
                  <a:lnTo>
                    <a:pt x="237" y="162"/>
                  </a:lnTo>
                  <a:lnTo>
                    <a:pt x="250" y="161"/>
                  </a:lnTo>
                  <a:lnTo>
                    <a:pt x="261" y="178"/>
                  </a:lnTo>
                  <a:lnTo>
                    <a:pt x="260" y="194"/>
                  </a:lnTo>
                  <a:lnTo>
                    <a:pt x="250" y="194"/>
                  </a:lnTo>
                  <a:lnTo>
                    <a:pt x="242" y="183"/>
                  </a:lnTo>
                  <a:lnTo>
                    <a:pt x="233" y="176"/>
                  </a:lnTo>
                  <a:lnTo>
                    <a:pt x="233" y="191"/>
                  </a:lnTo>
                  <a:lnTo>
                    <a:pt x="229" y="198"/>
                  </a:lnTo>
                  <a:lnTo>
                    <a:pt x="223" y="213"/>
                  </a:lnTo>
                  <a:lnTo>
                    <a:pt x="224" y="220"/>
                  </a:lnTo>
                  <a:lnTo>
                    <a:pt x="223" y="219"/>
                  </a:lnTo>
                  <a:lnTo>
                    <a:pt x="206" y="215"/>
                  </a:lnTo>
                  <a:lnTo>
                    <a:pt x="191" y="217"/>
                  </a:lnTo>
                  <a:lnTo>
                    <a:pt x="183" y="220"/>
                  </a:lnTo>
                  <a:lnTo>
                    <a:pt x="175" y="220"/>
                  </a:lnTo>
                  <a:lnTo>
                    <a:pt x="153" y="201"/>
                  </a:lnTo>
                  <a:lnTo>
                    <a:pt x="148" y="191"/>
                  </a:lnTo>
                  <a:lnTo>
                    <a:pt x="134" y="186"/>
                  </a:lnTo>
                  <a:lnTo>
                    <a:pt x="120" y="175"/>
                  </a:lnTo>
                  <a:lnTo>
                    <a:pt x="104" y="171"/>
                  </a:lnTo>
                  <a:lnTo>
                    <a:pt x="78" y="175"/>
                  </a:lnTo>
                  <a:lnTo>
                    <a:pt x="65" y="185"/>
                  </a:lnTo>
                  <a:lnTo>
                    <a:pt x="56" y="186"/>
                  </a:lnTo>
                  <a:lnTo>
                    <a:pt x="50" y="192"/>
                  </a:lnTo>
                  <a:lnTo>
                    <a:pt x="54" y="180"/>
                  </a:lnTo>
                  <a:lnTo>
                    <a:pt x="56" y="155"/>
                  </a:lnTo>
                  <a:lnTo>
                    <a:pt x="60" y="144"/>
                  </a:lnTo>
                  <a:lnTo>
                    <a:pt x="60" y="139"/>
                  </a:lnTo>
                  <a:lnTo>
                    <a:pt x="45" y="137"/>
                  </a:lnTo>
                  <a:lnTo>
                    <a:pt x="43" y="144"/>
                  </a:lnTo>
                  <a:lnTo>
                    <a:pt x="34" y="149"/>
                  </a:lnTo>
                  <a:lnTo>
                    <a:pt x="28" y="140"/>
                  </a:lnTo>
                  <a:lnTo>
                    <a:pt x="22" y="142"/>
                  </a:lnTo>
                  <a:lnTo>
                    <a:pt x="14" y="139"/>
                  </a:lnTo>
                  <a:lnTo>
                    <a:pt x="11" y="128"/>
                  </a:lnTo>
                  <a:lnTo>
                    <a:pt x="5" y="119"/>
                  </a:lnTo>
                  <a:lnTo>
                    <a:pt x="3" y="110"/>
                  </a:lnTo>
                  <a:lnTo>
                    <a:pt x="7" y="100"/>
                  </a:lnTo>
                  <a:lnTo>
                    <a:pt x="18" y="97"/>
                  </a:lnTo>
                  <a:lnTo>
                    <a:pt x="16" y="94"/>
                  </a:lnTo>
                  <a:lnTo>
                    <a:pt x="2" y="92"/>
                  </a:lnTo>
                  <a:lnTo>
                    <a:pt x="3" y="79"/>
                  </a:lnTo>
                  <a:lnTo>
                    <a:pt x="6" y="75"/>
                  </a:lnTo>
                  <a:lnTo>
                    <a:pt x="5" y="72"/>
                  </a:lnTo>
                  <a:lnTo>
                    <a:pt x="0" y="70"/>
                  </a:lnTo>
                  <a:lnTo>
                    <a:pt x="3" y="49"/>
                  </a:lnTo>
                  <a:lnTo>
                    <a:pt x="8" y="46"/>
                  </a:lnTo>
                  <a:lnTo>
                    <a:pt x="35" y="38"/>
                  </a:lnTo>
                  <a:lnTo>
                    <a:pt x="35" y="33"/>
                  </a:lnTo>
                  <a:lnTo>
                    <a:pt x="39" y="30"/>
                  </a:lnTo>
                  <a:lnTo>
                    <a:pt x="48" y="27"/>
                  </a:lnTo>
                  <a:lnTo>
                    <a:pt x="54" y="21"/>
                  </a:lnTo>
                  <a:lnTo>
                    <a:pt x="75" y="22"/>
                  </a:lnTo>
                  <a:lnTo>
                    <a:pt x="77" y="13"/>
                  </a:lnTo>
                  <a:lnTo>
                    <a:pt x="87" y="19"/>
                  </a:lnTo>
                  <a:lnTo>
                    <a:pt x="108" y="16"/>
                  </a:lnTo>
                  <a:lnTo>
                    <a:pt x="113" y="13"/>
                  </a:lnTo>
                  <a:lnTo>
                    <a:pt x="111" y="5"/>
                  </a:lnTo>
                  <a:lnTo>
                    <a:pt x="121" y="5"/>
                  </a:ln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 sz="1950" dirty="0">
                <a:latin typeface="Raleway Light"/>
              </a:endParaRPr>
            </a:p>
          </p:txBody>
        </p:sp>
        <p:sp>
          <p:nvSpPr>
            <p:cNvPr id="271" name="Freeform 218">
              <a:extLst>
                <a:ext uri="{FF2B5EF4-FFF2-40B4-BE49-F238E27FC236}">
                  <a16:creationId xmlns:a16="http://schemas.microsoft.com/office/drawing/2014/main" id="{B7E48A13-AE47-5146-AB67-C03ADADEB0E5}"/>
                </a:ext>
              </a:extLst>
            </p:cNvPr>
            <p:cNvSpPr>
              <a:spLocks noChangeAspect="1"/>
            </p:cNvSpPr>
            <p:nvPr/>
          </p:nvSpPr>
          <p:spPr bwMode="gray">
            <a:xfrm>
              <a:off x="6386569" y="2021236"/>
              <a:ext cx="324428" cy="658385"/>
            </a:xfrm>
            <a:custGeom>
              <a:avLst/>
              <a:gdLst/>
              <a:ahLst/>
              <a:cxnLst>
                <a:cxn ang="0">
                  <a:pos x="46" y="207"/>
                </a:cxn>
                <a:cxn ang="0">
                  <a:pos x="162" y="322"/>
                </a:cxn>
                <a:cxn ang="0">
                  <a:pos x="159" y="379"/>
                </a:cxn>
                <a:cxn ang="0">
                  <a:pos x="161" y="435"/>
                </a:cxn>
                <a:cxn ang="0">
                  <a:pos x="183" y="520"/>
                </a:cxn>
                <a:cxn ang="0">
                  <a:pos x="189" y="605"/>
                </a:cxn>
                <a:cxn ang="0">
                  <a:pos x="211" y="625"/>
                </a:cxn>
                <a:cxn ang="0">
                  <a:pos x="240" y="648"/>
                </a:cxn>
                <a:cxn ang="0">
                  <a:pos x="270" y="734"/>
                </a:cxn>
                <a:cxn ang="0">
                  <a:pos x="251" y="743"/>
                </a:cxn>
                <a:cxn ang="0">
                  <a:pos x="200" y="801"/>
                </a:cxn>
                <a:cxn ang="0">
                  <a:pos x="118" y="918"/>
                </a:cxn>
                <a:cxn ang="0">
                  <a:pos x="90" y="949"/>
                </a:cxn>
                <a:cxn ang="0">
                  <a:pos x="63" y="972"/>
                </a:cxn>
                <a:cxn ang="0">
                  <a:pos x="39" y="990"/>
                </a:cxn>
                <a:cxn ang="0">
                  <a:pos x="21" y="1019"/>
                </a:cxn>
                <a:cxn ang="0">
                  <a:pos x="33" y="1065"/>
                </a:cxn>
                <a:cxn ang="0">
                  <a:pos x="43" y="1120"/>
                </a:cxn>
                <a:cxn ang="0">
                  <a:pos x="57" y="1152"/>
                </a:cxn>
                <a:cxn ang="0">
                  <a:pos x="44" y="1159"/>
                </a:cxn>
                <a:cxn ang="0">
                  <a:pos x="39" y="1202"/>
                </a:cxn>
                <a:cxn ang="0">
                  <a:pos x="37" y="1224"/>
                </a:cxn>
                <a:cxn ang="0">
                  <a:pos x="43" y="1241"/>
                </a:cxn>
                <a:cxn ang="0">
                  <a:pos x="64" y="1257"/>
                </a:cxn>
                <a:cxn ang="0">
                  <a:pos x="100" y="1278"/>
                </a:cxn>
                <a:cxn ang="0">
                  <a:pos x="122" y="1288"/>
                </a:cxn>
                <a:cxn ang="0">
                  <a:pos x="136" y="1324"/>
                </a:cxn>
                <a:cxn ang="0">
                  <a:pos x="139" y="1333"/>
                </a:cxn>
                <a:cxn ang="0">
                  <a:pos x="157" y="1327"/>
                </a:cxn>
                <a:cxn ang="0">
                  <a:pos x="200" y="1316"/>
                </a:cxn>
                <a:cxn ang="0">
                  <a:pos x="229" y="1299"/>
                </a:cxn>
                <a:cxn ang="0">
                  <a:pos x="268" y="1276"/>
                </a:cxn>
                <a:cxn ang="0">
                  <a:pos x="290" y="1272"/>
                </a:cxn>
                <a:cxn ang="0">
                  <a:pos x="329" y="1268"/>
                </a:cxn>
                <a:cxn ang="0">
                  <a:pos x="377" y="1265"/>
                </a:cxn>
                <a:cxn ang="0">
                  <a:pos x="423" y="1231"/>
                </a:cxn>
                <a:cxn ang="0">
                  <a:pos x="576" y="1050"/>
                </a:cxn>
                <a:cxn ang="0">
                  <a:pos x="579" y="962"/>
                </a:cxn>
                <a:cxn ang="0">
                  <a:pos x="530" y="891"/>
                </a:cxn>
                <a:cxn ang="0">
                  <a:pos x="549" y="822"/>
                </a:cxn>
                <a:cxn ang="0">
                  <a:pos x="520" y="753"/>
                </a:cxn>
                <a:cxn ang="0">
                  <a:pos x="507" y="699"/>
                </a:cxn>
                <a:cxn ang="0">
                  <a:pos x="525" y="639"/>
                </a:cxn>
                <a:cxn ang="0">
                  <a:pos x="495" y="546"/>
                </a:cxn>
                <a:cxn ang="0">
                  <a:pos x="474" y="469"/>
                </a:cxn>
                <a:cxn ang="0">
                  <a:pos x="514" y="354"/>
                </a:cxn>
                <a:cxn ang="0">
                  <a:pos x="456" y="291"/>
                </a:cxn>
                <a:cxn ang="0">
                  <a:pos x="434" y="232"/>
                </a:cxn>
                <a:cxn ang="0">
                  <a:pos x="436" y="185"/>
                </a:cxn>
                <a:cxn ang="0">
                  <a:pos x="460" y="126"/>
                </a:cxn>
                <a:cxn ang="0">
                  <a:pos x="453" y="41"/>
                </a:cxn>
                <a:cxn ang="0">
                  <a:pos x="409" y="0"/>
                </a:cxn>
                <a:cxn ang="0">
                  <a:pos x="310" y="32"/>
                </a:cxn>
                <a:cxn ang="0">
                  <a:pos x="283" y="132"/>
                </a:cxn>
                <a:cxn ang="0">
                  <a:pos x="248" y="201"/>
                </a:cxn>
                <a:cxn ang="0">
                  <a:pos x="207" y="205"/>
                </a:cxn>
                <a:cxn ang="0">
                  <a:pos x="156" y="214"/>
                </a:cxn>
                <a:cxn ang="0">
                  <a:pos x="98" y="196"/>
                </a:cxn>
                <a:cxn ang="0">
                  <a:pos x="37" y="116"/>
                </a:cxn>
                <a:cxn ang="0">
                  <a:pos x="20" y="150"/>
                </a:cxn>
              </a:cxnLst>
              <a:rect l="0" t="0" r="r" b="b"/>
              <a:pathLst>
                <a:path w="593" h="1339">
                  <a:moveTo>
                    <a:pt x="0" y="156"/>
                  </a:moveTo>
                  <a:lnTo>
                    <a:pt x="3" y="156"/>
                  </a:lnTo>
                  <a:lnTo>
                    <a:pt x="5" y="161"/>
                  </a:lnTo>
                  <a:lnTo>
                    <a:pt x="46" y="207"/>
                  </a:lnTo>
                  <a:lnTo>
                    <a:pt x="76" y="237"/>
                  </a:lnTo>
                  <a:lnTo>
                    <a:pt x="112" y="248"/>
                  </a:lnTo>
                  <a:lnTo>
                    <a:pt x="130" y="266"/>
                  </a:lnTo>
                  <a:lnTo>
                    <a:pt x="162" y="322"/>
                  </a:lnTo>
                  <a:lnTo>
                    <a:pt x="165" y="329"/>
                  </a:lnTo>
                  <a:lnTo>
                    <a:pt x="160" y="342"/>
                  </a:lnTo>
                  <a:lnTo>
                    <a:pt x="159" y="358"/>
                  </a:lnTo>
                  <a:lnTo>
                    <a:pt x="159" y="379"/>
                  </a:lnTo>
                  <a:lnTo>
                    <a:pt x="160" y="393"/>
                  </a:lnTo>
                  <a:lnTo>
                    <a:pt x="165" y="399"/>
                  </a:lnTo>
                  <a:lnTo>
                    <a:pt x="167" y="414"/>
                  </a:lnTo>
                  <a:lnTo>
                    <a:pt x="161" y="435"/>
                  </a:lnTo>
                  <a:lnTo>
                    <a:pt x="164" y="452"/>
                  </a:lnTo>
                  <a:lnTo>
                    <a:pt x="184" y="498"/>
                  </a:lnTo>
                  <a:lnTo>
                    <a:pt x="184" y="510"/>
                  </a:lnTo>
                  <a:lnTo>
                    <a:pt x="183" y="520"/>
                  </a:lnTo>
                  <a:lnTo>
                    <a:pt x="175" y="533"/>
                  </a:lnTo>
                  <a:lnTo>
                    <a:pt x="171" y="551"/>
                  </a:lnTo>
                  <a:lnTo>
                    <a:pt x="175" y="571"/>
                  </a:lnTo>
                  <a:lnTo>
                    <a:pt x="189" y="605"/>
                  </a:lnTo>
                  <a:lnTo>
                    <a:pt x="197" y="613"/>
                  </a:lnTo>
                  <a:lnTo>
                    <a:pt x="202" y="614"/>
                  </a:lnTo>
                  <a:lnTo>
                    <a:pt x="205" y="622"/>
                  </a:lnTo>
                  <a:lnTo>
                    <a:pt x="211" y="625"/>
                  </a:lnTo>
                  <a:lnTo>
                    <a:pt x="216" y="619"/>
                  </a:lnTo>
                  <a:lnTo>
                    <a:pt x="220" y="623"/>
                  </a:lnTo>
                  <a:lnTo>
                    <a:pt x="224" y="637"/>
                  </a:lnTo>
                  <a:lnTo>
                    <a:pt x="240" y="648"/>
                  </a:lnTo>
                  <a:lnTo>
                    <a:pt x="257" y="671"/>
                  </a:lnTo>
                  <a:lnTo>
                    <a:pt x="262" y="684"/>
                  </a:lnTo>
                  <a:lnTo>
                    <a:pt x="259" y="714"/>
                  </a:lnTo>
                  <a:lnTo>
                    <a:pt x="270" y="734"/>
                  </a:lnTo>
                  <a:lnTo>
                    <a:pt x="262" y="732"/>
                  </a:lnTo>
                  <a:lnTo>
                    <a:pt x="258" y="740"/>
                  </a:lnTo>
                  <a:lnTo>
                    <a:pt x="262" y="750"/>
                  </a:lnTo>
                  <a:lnTo>
                    <a:pt x="251" y="743"/>
                  </a:lnTo>
                  <a:lnTo>
                    <a:pt x="241" y="745"/>
                  </a:lnTo>
                  <a:lnTo>
                    <a:pt x="222" y="752"/>
                  </a:lnTo>
                  <a:lnTo>
                    <a:pt x="214" y="788"/>
                  </a:lnTo>
                  <a:lnTo>
                    <a:pt x="200" y="801"/>
                  </a:lnTo>
                  <a:lnTo>
                    <a:pt x="181" y="828"/>
                  </a:lnTo>
                  <a:lnTo>
                    <a:pt x="156" y="855"/>
                  </a:lnTo>
                  <a:lnTo>
                    <a:pt x="140" y="879"/>
                  </a:lnTo>
                  <a:lnTo>
                    <a:pt x="118" y="918"/>
                  </a:lnTo>
                  <a:lnTo>
                    <a:pt x="108" y="925"/>
                  </a:lnTo>
                  <a:lnTo>
                    <a:pt x="102" y="935"/>
                  </a:lnTo>
                  <a:lnTo>
                    <a:pt x="97" y="940"/>
                  </a:lnTo>
                  <a:lnTo>
                    <a:pt x="90" y="949"/>
                  </a:lnTo>
                  <a:lnTo>
                    <a:pt x="70" y="952"/>
                  </a:lnTo>
                  <a:lnTo>
                    <a:pt x="62" y="949"/>
                  </a:lnTo>
                  <a:lnTo>
                    <a:pt x="55" y="962"/>
                  </a:lnTo>
                  <a:lnTo>
                    <a:pt x="63" y="972"/>
                  </a:lnTo>
                  <a:lnTo>
                    <a:pt x="59" y="974"/>
                  </a:lnTo>
                  <a:lnTo>
                    <a:pt x="42" y="976"/>
                  </a:lnTo>
                  <a:lnTo>
                    <a:pt x="43" y="982"/>
                  </a:lnTo>
                  <a:lnTo>
                    <a:pt x="39" y="990"/>
                  </a:lnTo>
                  <a:lnTo>
                    <a:pt x="33" y="990"/>
                  </a:lnTo>
                  <a:lnTo>
                    <a:pt x="30" y="993"/>
                  </a:lnTo>
                  <a:lnTo>
                    <a:pt x="26" y="1000"/>
                  </a:lnTo>
                  <a:lnTo>
                    <a:pt x="21" y="1019"/>
                  </a:lnTo>
                  <a:lnTo>
                    <a:pt x="23" y="1039"/>
                  </a:lnTo>
                  <a:lnTo>
                    <a:pt x="26" y="1047"/>
                  </a:lnTo>
                  <a:lnTo>
                    <a:pt x="30" y="1053"/>
                  </a:lnTo>
                  <a:lnTo>
                    <a:pt x="33" y="1065"/>
                  </a:lnTo>
                  <a:lnTo>
                    <a:pt x="30" y="1091"/>
                  </a:lnTo>
                  <a:lnTo>
                    <a:pt x="35" y="1101"/>
                  </a:lnTo>
                  <a:lnTo>
                    <a:pt x="42" y="1109"/>
                  </a:lnTo>
                  <a:lnTo>
                    <a:pt x="43" y="1120"/>
                  </a:lnTo>
                  <a:lnTo>
                    <a:pt x="47" y="1135"/>
                  </a:lnTo>
                  <a:lnTo>
                    <a:pt x="50" y="1144"/>
                  </a:lnTo>
                  <a:lnTo>
                    <a:pt x="55" y="1150"/>
                  </a:lnTo>
                  <a:lnTo>
                    <a:pt x="57" y="1152"/>
                  </a:lnTo>
                  <a:lnTo>
                    <a:pt x="52" y="1148"/>
                  </a:lnTo>
                  <a:lnTo>
                    <a:pt x="47" y="1148"/>
                  </a:lnTo>
                  <a:lnTo>
                    <a:pt x="43" y="1152"/>
                  </a:lnTo>
                  <a:lnTo>
                    <a:pt x="44" y="1159"/>
                  </a:lnTo>
                  <a:lnTo>
                    <a:pt x="43" y="1165"/>
                  </a:lnTo>
                  <a:lnTo>
                    <a:pt x="44" y="1173"/>
                  </a:lnTo>
                  <a:lnTo>
                    <a:pt x="44" y="1188"/>
                  </a:lnTo>
                  <a:lnTo>
                    <a:pt x="39" y="1202"/>
                  </a:lnTo>
                  <a:lnTo>
                    <a:pt x="36" y="1202"/>
                  </a:lnTo>
                  <a:lnTo>
                    <a:pt x="33" y="1211"/>
                  </a:lnTo>
                  <a:lnTo>
                    <a:pt x="37" y="1218"/>
                  </a:lnTo>
                  <a:lnTo>
                    <a:pt x="37" y="1224"/>
                  </a:lnTo>
                  <a:lnTo>
                    <a:pt x="36" y="1229"/>
                  </a:lnTo>
                  <a:lnTo>
                    <a:pt x="37" y="1234"/>
                  </a:lnTo>
                  <a:lnTo>
                    <a:pt x="44" y="1237"/>
                  </a:lnTo>
                  <a:lnTo>
                    <a:pt x="43" y="1241"/>
                  </a:lnTo>
                  <a:lnTo>
                    <a:pt x="38" y="1242"/>
                  </a:lnTo>
                  <a:lnTo>
                    <a:pt x="39" y="1249"/>
                  </a:lnTo>
                  <a:lnTo>
                    <a:pt x="53" y="1249"/>
                  </a:lnTo>
                  <a:lnTo>
                    <a:pt x="64" y="1257"/>
                  </a:lnTo>
                  <a:lnTo>
                    <a:pt x="69" y="1264"/>
                  </a:lnTo>
                  <a:lnTo>
                    <a:pt x="80" y="1269"/>
                  </a:lnTo>
                  <a:lnTo>
                    <a:pt x="97" y="1274"/>
                  </a:lnTo>
                  <a:lnTo>
                    <a:pt x="100" y="1278"/>
                  </a:lnTo>
                  <a:lnTo>
                    <a:pt x="97" y="1285"/>
                  </a:lnTo>
                  <a:lnTo>
                    <a:pt x="106" y="1291"/>
                  </a:lnTo>
                  <a:lnTo>
                    <a:pt x="121" y="1283"/>
                  </a:lnTo>
                  <a:lnTo>
                    <a:pt x="122" y="1288"/>
                  </a:lnTo>
                  <a:lnTo>
                    <a:pt x="122" y="1300"/>
                  </a:lnTo>
                  <a:lnTo>
                    <a:pt x="130" y="1313"/>
                  </a:lnTo>
                  <a:lnTo>
                    <a:pt x="129" y="1321"/>
                  </a:lnTo>
                  <a:lnTo>
                    <a:pt x="136" y="1324"/>
                  </a:lnTo>
                  <a:lnTo>
                    <a:pt x="134" y="1331"/>
                  </a:lnTo>
                  <a:lnTo>
                    <a:pt x="124" y="1338"/>
                  </a:lnTo>
                  <a:lnTo>
                    <a:pt x="129" y="1339"/>
                  </a:lnTo>
                  <a:lnTo>
                    <a:pt x="139" y="1333"/>
                  </a:lnTo>
                  <a:lnTo>
                    <a:pt x="150" y="1313"/>
                  </a:lnTo>
                  <a:lnTo>
                    <a:pt x="152" y="1316"/>
                  </a:lnTo>
                  <a:lnTo>
                    <a:pt x="152" y="1326"/>
                  </a:lnTo>
                  <a:lnTo>
                    <a:pt x="157" y="1327"/>
                  </a:lnTo>
                  <a:lnTo>
                    <a:pt x="181" y="1315"/>
                  </a:lnTo>
                  <a:lnTo>
                    <a:pt x="189" y="1315"/>
                  </a:lnTo>
                  <a:lnTo>
                    <a:pt x="197" y="1311"/>
                  </a:lnTo>
                  <a:lnTo>
                    <a:pt x="200" y="1316"/>
                  </a:lnTo>
                  <a:lnTo>
                    <a:pt x="203" y="1316"/>
                  </a:lnTo>
                  <a:lnTo>
                    <a:pt x="213" y="1306"/>
                  </a:lnTo>
                  <a:lnTo>
                    <a:pt x="221" y="1300"/>
                  </a:lnTo>
                  <a:lnTo>
                    <a:pt x="229" y="1299"/>
                  </a:lnTo>
                  <a:lnTo>
                    <a:pt x="235" y="1301"/>
                  </a:lnTo>
                  <a:lnTo>
                    <a:pt x="251" y="1291"/>
                  </a:lnTo>
                  <a:lnTo>
                    <a:pt x="261" y="1290"/>
                  </a:lnTo>
                  <a:lnTo>
                    <a:pt x="268" y="1276"/>
                  </a:lnTo>
                  <a:lnTo>
                    <a:pt x="273" y="1286"/>
                  </a:lnTo>
                  <a:lnTo>
                    <a:pt x="291" y="1279"/>
                  </a:lnTo>
                  <a:lnTo>
                    <a:pt x="289" y="1269"/>
                  </a:lnTo>
                  <a:lnTo>
                    <a:pt x="290" y="1272"/>
                  </a:lnTo>
                  <a:lnTo>
                    <a:pt x="299" y="1275"/>
                  </a:lnTo>
                  <a:lnTo>
                    <a:pt x="305" y="1275"/>
                  </a:lnTo>
                  <a:lnTo>
                    <a:pt x="311" y="1269"/>
                  </a:lnTo>
                  <a:lnTo>
                    <a:pt x="329" y="1268"/>
                  </a:lnTo>
                  <a:lnTo>
                    <a:pt x="342" y="1263"/>
                  </a:lnTo>
                  <a:lnTo>
                    <a:pt x="351" y="1258"/>
                  </a:lnTo>
                  <a:lnTo>
                    <a:pt x="359" y="1263"/>
                  </a:lnTo>
                  <a:lnTo>
                    <a:pt x="377" y="1265"/>
                  </a:lnTo>
                  <a:lnTo>
                    <a:pt x="382" y="1262"/>
                  </a:lnTo>
                  <a:lnTo>
                    <a:pt x="386" y="1257"/>
                  </a:lnTo>
                  <a:lnTo>
                    <a:pt x="387" y="1258"/>
                  </a:lnTo>
                  <a:lnTo>
                    <a:pt x="423" y="1231"/>
                  </a:lnTo>
                  <a:lnTo>
                    <a:pt x="473" y="1182"/>
                  </a:lnTo>
                  <a:lnTo>
                    <a:pt x="511" y="1139"/>
                  </a:lnTo>
                  <a:lnTo>
                    <a:pt x="563" y="1070"/>
                  </a:lnTo>
                  <a:lnTo>
                    <a:pt x="576" y="1050"/>
                  </a:lnTo>
                  <a:lnTo>
                    <a:pt x="592" y="1012"/>
                  </a:lnTo>
                  <a:lnTo>
                    <a:pt x="593" y="973"/>
                  </a:lnTo>
                  <a:lnTo>
                    <a:pt x="589" y="979"/>
                  </a:lnTo>
                  <a:lnTo>
                    <a:pt x="579" y="962"/>
                  </a:lnTo>
                  <a:lnTo>
                    <a:pt x="574" y="945"/>
                  </a:lnTo>
                  <a:lnTo>
                    <a:pt x="544" y="922"/>
                  </a:lnTo>
                  <a:lnTo>
                    <a:pt x="536" y="909"/>
                  </a:lnTo>
                  <a:lnTo>
                    <a:pt x="530" y="891"/>
                  </a:lnTo>
                  <a:lnTo>
                    <a:pt x="534" y="875"/>
                  </a:lnTo>
                  <a:lnTo>
                    <a:pt x="544" y="860"/>
                  </a:lnTo>
                  <a:lnTo>
                    <a:pt x="550" y="842"/>
                  </a:lnTo>
                  <a:lnTo>
                    <a:pt x="549" y="822"/>
                  </a:lnTo>
                  <a:lnTo>
                    <a:pt x="533" y="807"/>
                  </a:lnTo>
                  <a:lnTo>
                    <a:pt x="526" y="791"/>
                  </a:lnTo>
                  <a:lnTo>
                    <a:pt x="528" y="770"/>
                  </a:lnTo>
                  <a:lnTo>
                    <a:pt x="520" y="753"/>
                  </a:lnTo>
                  <a:lnTo>
                    <a:pt x="504" y="750"/>
                  </a:lnTo>
                  <a:lnTo>
                    <a:pt x="503" y="729"/>
                  </a:lnTo>
                  <a:lnTo>
                    <a:pt x="509" y="718"/>
                  </a:lnTo>
                  <a:lnTo>
                    <a:pt x="507" y="699"/>
                  </a:lnTo>
                  <a:lnTo>
                    <a:pt x="504" y="689"/>
                  </a:lnTo>
                  <a:lnTo>
                    <a:pt x="509" y="673"/>
                  </a:lnTo>
                  <a:lnTo>
                    <a:pt x="511" y="651"/>
                  </a:lnTo>
                  <a:lnTo>
                    <a:pt x="525" y="639"/>
                  </a:lnTo>
                  <a:lnTo>
                    <a:pt x="523" y="624"/>
                  </a:lnTo>
                  <a:lnTo>
                    <a:pt x="521" y="607"/>
                  </a:lnTo>
                  <a:lnTo>
                    <a:pt x="510" y="573"/>
                  </a:lnTo>
                  <a:lnTo>
                    <a:pt x="495" y="546"/>
                  </a:lnTo>
                  <a:lnTo>
                    <a:pt x="493" y="527"/>
                  </a:lnTo>
                  <a:lnTo>
                    <a:pt x="485" y="510"/>
                  </a:lnTo>
                  <a:lnTo>
                    <a:pt x="476" y="490"/>
                  </a:lnTo>
                  <a:lnTo>
                    <a:pt x="474" y="469"/>
                  </a:lnTo>
                  <a:lnTo>
                    <a:pt x="480" y="456"/>
                  </a:lnTo>
                  <a:lnTo>
                    <a:pt x="499" y="413"/>
                  </a:lnTo>
                  <a:lnTo>
                    <a:pt x="517" y="376"/>
                  </a:lnTo>
                  <a:lnTo>
                    <a:pt x="514" y="354"/>
                  </a:lnTo>
                  <a:lnTo>
                    <a:pt x="504" y="339"/>
                  </a:lnTo>
                  <a:lnTo>
                    <a:pt x="484" y="301"/>
                  </a:lnTo>
                  <a:lnTo>
                    <a:pt x="469" y="294"/>
                  </a:lnTo>
                  <a:lnTo>
                    <a:pt x="456" y="291"/>
                  </a:lnTo>
                  <a:lnTo>
                    <a:pt x="446" y="285"/>
                  </a:lnTo>
                  <a:lnTo>
                    <a:pt x="441" y="278"/>
                  </a:lnTo>
                  <a:lnTo>
                    <a:pt x="436" y="258"/>
                  </a:lnTo>
                  <a:lnTo>
                    <a:pt x="434" y="232"/>
                  </a:lnTo>
                  <a:lnTo>
                    <a:pt x="435" y="223"/>
                  </a:lnTo>
                  <a:lnTo>
                    <a:pt x="446" y="194"/>
                  </a:lnTo>
                  <a:lnTo>
                    <a:pt x="446" y="189"/>
                  </a:lnTo>
                  <a:lnTo>
                    <a:pt x="436" y="185"/>
                  </a:lnTo>
                  <a:lnTo>
                    <a:pt x="467" y="158"/>
                  </a:lnTo>
                  <a:lnTo>
                    <a:pt x="457" y="150"/>
                  </a:lnTo>
                  <a:lnTo>
                    <a:pt x="456" y="139"/>
                  </a:lnTo>
                  <a:lnTo>
                    <a:pt x="460" y="126"/>
                  </a:lnTo>
                  <a:lnTo>
                    <a:pt x="479" y="102"/>
                  </a:lnTo>
                  <a:lnTo>
                    <a:pt x="478" y="86"/>
                  </a:lnTo>
                  <a:lnTo>
                    <a:pt x="471" y="58"/>
                  </a:lnTo>
                  <a:lnTo>
                    <a:pt x="453" y="41"/>
                  </a:lnTo>
                  <a:lnTo>
                    <a:pt x="435" y="35"/>
                  </a:lnTo>
                  <a:lnTo>
                    <a:pt x="425" y="26"/>
                  </a:lnTo>
                  <a:lnTo>
                    <a:pt x="415" y="5"/>
                  </a:lnTo>
                  <a:lnTo>
                    <a:pt x="409" y="0"/>
                  </a:lnTo>
                  <a:lnTo>
                    <a:pt x="386" y="5"/>
                  </a:lnTo>
                  <a:lnTo>
                    <a:pt x="348" y="22"/>
                  </a:lnTo>
                  <a:lnTo>
                    <a:pt x="323" y="25"/>
                  </a:lnTo>
                  <a:lnTo>
                    <a:pt x="310" y="32"/>
                  </a:lnTo>
                  <a:lnTo>
                    <a:pt x="300" y="45"/>
                  </a:lnTo>
                  <a:lnTo>
                    <a:pt x="286" y="76"/>
                  </a:lnTo>
                  <a:lnTo>
                    <a:pt x="283" y="118"/>
                  </a:lnTo>
                  <a:lnTo>
                    <a:pt x="283" y="132"/>
                  </a:lnTo>
                  <a:lnTo>
                    <a:pt x="285" y="155"/>
                  </a:lnTo>
                  <a:lnTo>
                    <a:pt x="283" y="167"/>
                  </a:lnTo>
                  <a:lnTo>
                    <a:pt x="257" y="187"/>
                  </a:lnTo>
                  <a:lnTo>
                    <a:pt x="248" y="201"/>
                  </a:lnTo>
                  <a:lnTo>
                    <a:pt x="236" y="210"/>
                  </a:lnTo>
                  <a:lnTo>
                    <a:pt x="220" y="218"/>
                  </a:lnTo>
                  <a:lnTo>
                    <a:pt x="210" y="214"/>
                  </a:lnTo>
                  <a:lnTo>
                    <a:pt x="207" y="205"/>
                  </a:lnTo>
                  <a:lnTo>
                    <a:pt x="198" y="193"/>
                  </a:lnTo>
                  <a:lnTo>
                    <a:pt x="188" y="186"/>
                  </a:lnTo>
                  <a:lnTo>
                    <a:pt x="171" y="205"/>
                  </a:lnTo>
                  <a:lnTo>
                    <a:pt x="156" y="214"/>
                  </a:lnTo>
                  <a:lnTo>
                    <a:pt x="144" y="215"/>
                  </a:lnTo>
                  <a:lnTo>
                    <a:pt x="129" y="208"/>
                  </a:lnTo>
                  <a:lnTo>
                    <a:pt x="103" y="204"/>
                  </a:lnTo>
                  <a:lnTo>
                    <a:pt x="98" y="196"/>
                  </a:lnTo>
                  <a:lnTo>
                    <a:pt x="93" y="177"/>
                  </a:lnTo>
                  <a:lnTo>
                    <a:pt x="63" y="133"/>
                  </a:lnTo>
                  <a:lnTo>
                    <a:pt x="52" y="122"/>
                  </a:lnTo>
                  <a:lnTo>
                    <a:pt x="37" y="116"/>
                  </a:lnTo>
                  <a:lnTo>
                    <a:pt x="25" y="122"/>
                  </a:lnTo>
                  <a:lnTo>
                    <a:pt x="26" y="134"/>
                  </a:lnTo>
                  <a:lnTo>
                    <a:pt x="28" y="146"/>
                  </a:lnTo>
                  <a:lnTo>
                    <a:pt x="20" y="150"/>
                  </a:lnTo>
                  <a:lnTo>
                    <a:pt x="11" y="145"/>
                  </a:lnTo>
                  <a:lnTo>
                    <a:pt x="3" y="149"/>
                  </a:lnTo>
                  <a:lnTo>
                    <a:pt x="0" y="156"/>
                  </a:ln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 sz="1950" dirty="0">
                <a:latin typeface="Raleway Light"/>
              </a:endParaRPr>
            </a:p>
          </p:txBody>
        </p:sp>
        <p:sp>
          <p:nvSpPr>
            <p:cNvPr id="272" name="Freeform 219">
              <a:extLst>
                <a:ext uri="{FF2B5EF4-FFF2-40B4-BE49-F238E27FC236}">
                  <a16:creationId xmlns:a16="http://schemas.microsoft.com/office/drawing/2014/main" id="{7B08FD87-6D48-3EAA-ECE8-B7B07B6E5A0E}"/>
                </a:ext>
              </a:extLst>
            </p:cNvPr>
            <p:cNvSpPr>
              <a:spLocks noChangeAspect="1"/>
            </p:cNvSpPr>
            <p:nvPr/>
          </p:nvSpPr>
          <p:spPr bwMode="gray">
            <a:xfrm>
              <a:off x="6013068" y="2790171"/>
              <a:ext cx="84516" cy="140031"/>
            </a:xfrm>
            <a:custGeom>
              <a:avLst/>
              <a:gdLst/>
              <a:ahLst/>
              <a:cxnLst>
                <a:cxn ang="0">
                  <a:pos x="43" y="278"/>
                </a:cxn>
                <a:cxn ang="0">
                  <a:pos x="75" y="280"/>
                </a:cxn>
                <a:cxn ang="0">
                  <a:pos x="80" y="276"/>
                </a:cxn>
                <a:cxn ang="0">
                  <a:pos x="84" y="279"/>
                </a:cxn>
                <a:cxn ang="0">
                  <a:pos x="89" y="275"/>
                </a:cxn>
                <a:cxn ang="0">
                  <a:pos x="83" y="266"/>
                </a:cxn>
                <a:cxn ang="0">
                  <a:pos x="75" y="262"/>
                </a:cxn>
                <a:cxn ang="0">
                  <a:pos x="85" y="247"/>
                </a:cxn>
                <a:cxn ang="0">
                  <a:pos x="83" y="243"/>
                </a:cxn>
                <a:cxn ang="0">
                  <a:pos x="84" y="223"/>
                </a:cxn>
                <a:cxn ang="0">
                  <a:pos x="91" y="210"/>
                </a:cxn>
                <a:cxn ang="0">
                  <a:pos x="84" y="200"/>
                </a:cxn>
                <a:cxn ang="0">
                  <a:pos x="102" y="199"/>
                </a:cxn>
                <a:cxn ang="0">
                  <a:pos x="98" y="185"/>
                </a:cxn>
                <a:cxn ang="0">
                  <a:pos x="116" y="182"/>
                </a:cxn>
                <a:cxn ang="0">
                  <a:pos x="118" y="163"/>
                </a:cxn>
                <a:cxn ang="0">
                  <a:pos x="127" y="149"/>
                </a:cxn>
                <a:cxn ang="0">
                  <a:pos x="130" y="161"/>
                </a:cxn>
                <a:cxn ang="0">
                  <a:pos x="138" y="156"/>
                </a:cxn>
                <a:cxn ang="0">
                  <a:pos x="154" y="133"/>
                </a:cxn>
                <a:cxn ang="0">
                  <a:pos x="146" y="123"/>
                </a:cxn>
                <a:cxn ang="0">
                  <a:pos x="129" y="126"/>
                </a:cxn>
                <a:cxn ang="0">
                  <a:pos x="119" y="120"/>
                </a:cxn>
                <a:cxn ang="0">
                  <a:pos x="112" y="123"/>
                </a:cxn>
                <a:cxn ang="0">
                  <a:pos x="119" y="109"/>
                </a:cxn>
                <a:cxn ang="0">
                  <a:pos x="108" y="109"/>
                </a:cxn>
                <a:cxn ang="0">
                  <a:pos x="117" y="102"/>
                </a:cxn>
                <a:cxn ang="0">
                  <a:pos x="118" y="92"/>
                </a:cxn>
                <a:cxn ang="0">
                  <a:pos x="122" y="66"/>
                </a:cxn>
                <a:cxn ang="0">
                  <a:pos x="132" y="39"/>
                </a:cxn>
                <a:cxn ang="0">
                  <a:pos x="128" y="10"/>
                </a:cxn>
                <a:cxn ang="0">
                  <a:pos x="129" y="0"/>
                </a:cxn>
                <a:cxn ang="0">
                  <a:pos x="101" y="17"/>
                </a:cxn>
                <a:cxn ang="0">
                  <a:pos x="83" y="45"/>
                </a:cxn>
                <a:cxn ang="0">
                  <a:pos x="28" y="63"/>
                </a:cxn>
                <a:cxn ang="0">
                  <a:pos x="15" y="82"/>
                </a:cxn>
                <a:cxn ang="0">
                  <a:pos x="6" y="119"/>
                </a:cxn>
                <a:cxn ang="0">
                  <a:pos x="0" y="146"/>
                </a:cxn>
                <a:cxn ang="0">
                  <a:pos x="6" y="185"/>
                </a:cxn>
                <a:cxn ang="0">
                  <a:pos x="4" y="216"/>
                </a:cxn>
                <a:cxn ang="0">
                  <a:pos x="12" y="214"/>
                </a:cxn>
                <a:cxn ang="0">
                  <a:pos x="28" y="226"/>
                </a:cxn>
                <a:cxn ang="0">
                  <a:pos x="33" y="269"/>
                </a:cxn>
              </a:cxnLst>
              <a:rect l="0" t="0" r="r" b="b"/>
              <a:pathLst>
                <a:path w="154" h="284">
                  <a:moveTo>
                    <a:pt x="35" y="279"/>
                  </a:moveTo>
                  <a:lnTo>
                    <a:pt x="43" y="278"/>
                  </a:lnTo>
                  <a:lnTo>
                    <a:pt x="67" y="284"/>
                  </a:lnTo>
                  <a:lnTo>
                    <a:pt x="75" y="280"/>
                  </a:lnTo>
                  <a:lnTo>
                    <a:pt x="79" y="279"/>
                  </a:lnTo>
                  <a:lnTo>
                    <a:pt x="80" y="276"/>
                  </a:lnTo>
                  <a:lnTo>
                    <a:pt x="83" y="276"/>
                  </a:lnTo>
                  <a:lnTo>
                    <a:pt x="84" y="279"/>
                  </a:lnTo>
                  <a:lnTo>
                    <a:pt x="89" y="279"/>
                  </a:lnTo>
                  <a:lnTo>
                    <a:pt x="89" y="275"/>
                  </a:lnTo>
                  <a:lnTo>
                    <a:pt x="86" y="270"/>
                  </a:lnTo>
                  <a:lnTo>
                    <a:pt x="83" y="266"/>
                  </a:lnTo>
                  <a:lnTo>
                    <a:pt x="75" y="266"/>
                  </a:lnTo>
                  <a:lnTo>
                    <a:pt x="75" y="262"/>
                  </a:lnTo>
                  <a:lnTo>
                    <a:pt x="75" y="253"/>
                  </a:lnTo>
                  <a:lnTo>
                    <a:pt x="85" y="247"/>
                  </a:lnTo>
                  <a:lnTo>
                    <a:pt x="85" y="243"/>
                  </a:lnTo>
                  <a:lnTo>
                    <a:pt x="83" y="243"/>
                  </a:lnTo>
                  <a:lnTo>
                    <a:pt x="81" y="235"/>
                  </a:lnTo>
                  <a:lnTo>
                    <a:pt x="84" y="223"/>
                  </a:lnTo>
                  <a:lnTo>
                    <a:pt x="81" y="220"/>
                  </a:lnTo>
                  <a:lnTo>
                    <a:pt x="91" y="210"/>
                  </a:lnTo>
                  <a:lnTo>
                    <a:pt x="90" y="206"/>
                  </a:lnTo>
                  <a:lnTo>
                    <a:pt x="84" y="200"/>
                  </a:lnTo>
                  <a:lnTo>
                    <a:pt x="90" y="198"/>
                  </a:lnTo>
                  <a:lnTo>
                    <a:pt x="102" y="199"/>
                  </a:lnTo>
                  <a:lnTo>
                    <a:pt x="103" y="193"/>
                  </a:lnTo>
                  <a:lnTo>
                    <a:pt x="98" y="185"/>
                  </a:lnTo>
                  <a:lnTo>
                    <a:pt x="102" y="180"/>
                  </a:lnTo>
                  <a:lnTo>
                    <a:pt x="116" y="182"/>
                  </a:lnTo>
                  <a:lnTo>
                    <a:pt x="121" y="176"/>
                  </a:lnTo>
                  <a:lnTo>
                    <a:pt x="118" y="163"/>
                  </a:lnTo>
                  <a:lnTo>
                    <a:pt x="122" y="151"/>
                  </a:lnTo>
                  <a:lnTo>
                    <a:pt x="127" y="149"/>
                  </a:lnTo>
                  <a:lnTo>
                    <a:pt x="127" y="153"/>
                  </a:lnTo>
                  <a:lnTo>
                    <a:pt x="130" y="161"/>
                  </a:lnTo>
                  <a:lnTo>
                    <a:pt x="137" y="152"/>
                  </a:lnTo>
                  <a:lnTo>
                    <a:pt x="138" y="156"/>
                  </a:lnTo>
                  <a:lnTo>
                    <a:pt x="153" y="144"/>
                  </a:lnTo>
                  <a:lnTo>
                    <a:pt x="154" y="133"/>
                  </a:lnTo>
                  <a:lnTo>
                    <a:pt x="151" y="125"/>
                  </a:lnTo>
                  <a:lnTo>
                    <a:pt x="146" y="123"/>
                  </a:lnTo>
                  <a:lnTo>
                    <a:pt x="137" y="124"/>
                  </a:lnTo>
                  <a:lnTo>
                    <a:pt x="129" y="126"/>
                  </a:lnTo>
                  <a:lnTo>
                    <a:pt x="126" y="120"/>
                  </a:lnTo>
                  <a:lnTo>
                    <a:pt x="119" y="120"/>
                  </a:lnTo>
                  <a:lnTo>
                    <a:pt x="114" y="128"/>
                  </a:lnTo>
                  <a:lnTo>
                    <a:pt x="112" y="123"/>
                  </a:lnTo>
                  <a:lnTo>
                    <a:pt x="113" y="117"/>
                  </a:lnTo>
                  <a:lnTo>
                    <a:pt x="119" y="109"/>
                  </a:lnTo>
                  <a:lnTo>
                    <a:pt x="118" y="107"/>
                  </a:lnTo>
                  <a:lnTo>
                    <a:pt x="108" y="109"/>
                  </a:lnTo>
                  <a:lnTo>
                    <a:pt x="108" y="106"/>
                  </a:lnTo>
                  <a:lnTo>
                    <a:pt x="117" y="102"/>
                  </a:lnTo>
                  <a:lnTo>
                    <a:pt x="117" y="93"/>
                  </a:lnTo>
                  <a:lnTo>
                    <a:pt x="118" y="92"/>
                  </a:lnTo>
                  <a:lnTo>
                    <a:pt x="118" y="80"/>
                  </a:lnTo>
                  <a:lnTo>
                    <a:pt x="122" y="66"/>
                  </a:lnTo>
                  <a:lnTo>
                    <a:pt x="132" y="48"/>
                  </a:lnTo>
                  <a:lnTo>
                    <a:pt x="132" y="39"/>
                  </a:lnTo>
                  <a:lnTo>
                    <a:pt x="126" y="20"/>
                  </a:lnTo>
                  <a:lnTo>
                    <a:pt x="128" y="10"/>
                  </a:lnTo>
                  <a:lnTo>
                    <a:pt x="130" y="2"/>
                  </a:lnTo>
                  <a:lnTo>
                    <a:pt x="129" y="0"/>
                  </a:lnTo>
                  <a:lnTo>
                    <a:pt x="123" y="6"/>
                  </a:lnTo>
                  <a:lnTo>
                    <a:pt x="101" y="17"/>
                  </a:lnTo>
                  <a:lnTo>
                    <a:pt x="85" y="34"/>
                  </a:lnTo>
                  <a:lnTo>
                    <a:pt x="83" y="45"/>
                  </a:lnTo>
                  <a:lnTo>
                    <a:pt x="71" y="54"/>
                  </a:lnTo>
                  <a:lnTo>
                    <a:pt x="28" y="63"/>
                  </a:lnTo>
                  <a:lnTo>
                    <a:pt x="20" y="71"/>
                  </a:lnTo>
                  <a:lnTo>
                    <a:pt x="15" y="82"/>
                  </a:lnTo>
                  <a:lnTo>
                    <a:pt x="8" y="107"/>
                  </a:lnTo>
                  <a:lnTo>
                    <a:pt x="6" y="119"/>
                  </a:lnTo>
                  <a:lnTo>
                    <a:pt x="0" y="134"/>
                  </a:lnTo>
                  <a:lnTo>
                    <a:pt x="0" y="146"/>
                  </a:lnTo>
                  <a:lnTo>
                    <a:pt x="3" y="174"/>
                  </a:lnTo>
                  <a:lnTo>
                    <a:pt x="6" y="185"/>
                  </a:lnTo>
                  <a:lnTo>
                    <a:pt x="6" y="199"/>
                  </a:lnTo>
                  <a:lnTo>
                    <a:pt x="4" y="216"/>
                  </a:lnTo>
                  <a:lnTo>
                    <a:pt x="9" y="216"/>
                  </a:lnTo>
                  <a:lnTo>
                    <a:pt x="12" y="214"/>
                  </a:lnTo>
                  <a:lnTo>
                    <a:pt x="21" y="219"/>
                  </a:lnTo>
                  <a:lnTo>
                    <a:pt x="28" y="226"/>
                  </a:lnTo>
                  <a:lnTo>
                    <a:pt x="33" y="236"/>
                  </a:lnTo>
                  <a:lnTo>
                    <a:pt x="33" y="269"/>
                  </a:lnTo>
                  <a:lnTo>
                    <a:pt x="35" y="279"/>
                  </a:ln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 sz="1950" dirty="0">
                <a:latin typeface="Raleway Light"/>
              </a:endParaRPr>
            </a:p>
          </p:txBody>
        </p:sp>
        <p:sp>
          <p:nvSpPr>
            <p:cNvPr id="273" name="Freeform 220">
              <a:extLst>
                <a:ext uri="{FF2B5EF4-FFF2-40B4-BE49-F238E27FC236}">
                  <a16:creationId xmlns:a16="http://schemas.microsoft.com/office/drawing/2014/main" id="{15E393BA-8222-C13C-3762-D1657420168E}"/>
                </a:ext>
              </a:extLst>
            </p:cNvPr>
            <p:cNvSpPr>
              <a:spLocks noChangeAspect="1"/>
            </p:cNvSpPr>
            <p:nvPr/>
          </p:nvSpPr>
          <p:spPr bwMode="gray">
            <a:xfrm>
              <a:off x="5923100" y="1940167"/>
              <a:ext cx="776992" cy="835264"/>
            </a:xfrm>
            <a:custGeom>
              <a:avLst/>
              <a:gdLst/>
              <a:ahLst/>
              <a:cxnLst>
                <a:cxn ang="0">
                  <a:pos x="1358" y="214"/>
                </a:cxn>
                <a:cxn ang="0">
                  <a:pos x="1321" y="157"/>
                </a:cxn>
                <a:cxn ang="0">
                  <a:pos x="1355" y="75"/>
                </a:cxn>
                <a:cxn ang="0">
                  <a:pos x="1290" y="70"/>
                </a:cxn>
                <a:cxn ang="0">
                  <a:pos x="1260" y="47"/>
                </a:cxn>
                <a:cxn ang="0">
                  <a:pos x="1218" y="67"/>
                </a:cxn>
                <a:cxn ang="0">
                  <a:pos x="1176" y="31"/>
                </a:cxn>
                <a:cxn ang="0">
                  <a:pos x="1106" y="112"/>
                </a:cxn>
                <a:cxn ang="0">
                  <a:pos x="1074" y="26"/>
                </a:cxn>
                <a:cxn ang="0">
                  <a:pos x="1003" y="159"/>
                </a:cxn>
                <a:cxn ang="0">
                  <a:pos x="944" y="150"/>
                </a:cxn>
                <a:cxn ang="0">
                  <a:pos x="930" y="178"/>
                </a:cxn>
                <a:cxn ang="0">
                  <a:pos x="874" y="202"/>
                </a:cxn>
                <a:cxn ang="0">
                  <a:pos x="841" y="212"/>
                </a:cxn>
                <a:cxn ang="0">
                  <a:pos x="795" y="291"/>
                </a:cxn>
                <a:cxn ang="0">
                  <a:pos x="726" y="285"/>
                </a:cxn>
                <a:cxn ang="0">
                  <a:pos x="704" y="355"/>
                </a:cxn>
                <a:cxn ang="0">
                  <a:pos x="632" y="407"/>
                </a:cxn>
                <a:cxn ang="0">
                  <a:pos x="633" y="422"/>
                </a:cxn>
                <a:cxn ang="0">
                  <a:pos x="586" y="471"/>
                </a:cxn>
                <a:cxn ang="0">
                  <a:pos x="561" y="542"/>
                </a:cxn>
                <a:cxn ang="0">
                  <a:pos x="520" y="591"/>
                </a:cxn>
                <a:cxn ang="0">
                  <a:pos x="459" y="673"/>
                </a:cxn>
                <a:cxn ang="0">
                  <a:pos x="436" y="734"/>
                </a:cxn>
                <a:cxn ang="0">
                  <a:pos x="420" y="796"/>
                </a:cxn>
                <a:cxn ang="0">
                  <a:pos x="387" y="856"/>
                </a:cxn>
                <a:cxn ang="0">
                  <a:pos x="360" y="902"/>
                </a:cxn>
                <a:cxn ang="0">
                  <a:pos x="305" y="969"/>
                </a:cxn>
                <a:cxn ang="0">
                  <a:pos x="320" y="1052"/>
                </a:cxn>
                <a:cxn ang="0">
                  <a:pos x="284" y="1096"/>
                </a:cxn>
                <a:cxn ang="0">
                  <a:pos x="228" y="1097"/>
                </a:cxn>
                <a:cxn ang="0">
                  <a:pos x="167" y="1122"/>
                </a:cxn>
                <a:cxn ang="0">
                  <a:pos x="137" y="1182"/>
                </a:cxn>
                <a:cxn ang="0">
                  <a:pos x="75" y="1214"/>
                </a:cxn>
                <a:cxn ang="0">
                  <a:pos x="53" y="1253"/>
                </a:cxn>
                <a:cxn ang="0">
                  <a:pos x="53" y="1279"/>
                </a:cxn>
                <a:cxn ang="0">
                  <a:pos x="16" y="1310"/>
                </a:cxn>
                <a:cxn ang="0">
                  <a:pos x="74" y="1349"/>
                </a:cxn>
                <a:cxn ang="0">
                  <a:pos x="127" y="1354"/>
                </a:cxn>
                <a:cxn ang="0">
                  <a:pos x="57" y="1370"/>
                </a:cxn>
                <a:cxn ang="0">
                  <a:pos x="0" y="1407"/>
                </a:cxn>
                <a:cxn ang="0">
                  <a:pos x="30" y="1461"/>
                </a:cxn>
                <a:cxn ang="0">
                  <a:pos x="88" y="1428"/>
                </a:cxn>
                <a:cxn ang="0">
                  <a:pos x="40" y="1506"/>
                </a:cxn>
                <a:cxn ang="0">
                  <a:pos x="16" y="1560"/>
                </a:cxn>
                <a:cxn ang="0">
                  <a:pos x="64" y="1571"/>
                </a:cxn>
                <a:cxn ang="0">
                  <a:pos x="85" y="1677"/>
                </a:cxn>
                <a:cxn ang="0">
                  <a:pos x="190" y="1671"/>
                </a:cxn>
                <a:cxn ang="0">
                  <a:pos x="293" y="1556"/>
                </a:cxn>
                <a:cxn ang="0">
                  <a:pos x="299" y="1506"/>
                </a:cxn>
                <a:cxn ang="0">
                  <a:pos x="339" y="1614"/>
                </a:cxn>
                <a:cxn ang="0">
                  <a:pos x="400" y="1394"/>
                </a:cxn>
                <a:cxn ang="0">
                  <a:pos x="386" y="1186"/>
                </a:cxn>
                <a:cxn ang="0">
                  <a:pos x="488" y="1020"/>
                </a:cxn>
                <a:cxn ang="0">
                  <a:pos x="542" y="750"/>
                </a:cxn>
                <a:cxn ang="0">
                  <a:pos x="633" y="532"/>
                </a:cxn>
                <a:cxn ang="0">
                  <a:pos x="729" y="404"/>
                </a:cxn>
                <a:cxn ang="0">
                  <a:pos x="826" y="326"/>
                </a:cxn>
                <a:cxn ang="0">
                  <a:pos x="957" y="371"/>
                </a:cxn>
                <a:cxn ang="0">
                  <a:pos x="1139" y="322"/>
                </a:cxn>
                <a:cxn ang="0">
                  <a:pos x="1325" y="225"/>
                </a:cxn>
                <a:cxn ang="0">
                  <a:pos x="1381" y="239"/>
                </a:cxn>
              </a:cxnLst>
              <a:rect l="0" t="0" r="r" b="b"/>
              <a:pathLst>
                <a:path w="1427" h="1701">
                  <a:moveTo>
                    <a:pt x="1419" y="216"/>
                  </a:moveTo>
                  <a:lnTo>
                    <a:pt x="1397" y="212"/>
                  </a:lnTo>
                  <a:lnTo>
                    <a:pt x="1395" y="232"/>
                  </a:lnTo>
                  <a:lnTo>
                    <a:pt x="1388" y="232"/>
                  </a:lnTo>
                  <a:lnTo>
                    <a:pt x="1390" y="229"/>
                  </a:lnTo>
                  <a:lnTo>
                    <a:pt x="1380" y="225"/>
                  </a:lnTo>
                  <a:lnTo>
                    <a:pt x="1376" y="219"/>
                  </a:lnTo>
                  <a:lnTo>
                    <a:pt x="1376" y="231"/>
                  </a:lnTo>
                  <a:lnTo>
                    <a:pt x="1375" y="234"/>
                  </a:lnTo>
                  <a:lnTo>
                    <a:pt x="1370" y="224"/>
                  </a:lnTo>
                  <a:lnTo>
                    <a:pt x="1357" y="226"/>
                  </a:lnTo>
                  <a:lnTo>
                    <a:pt x="1347" y="232"/>
                  </a:lnTo>
                  <a:lnTo>
                    <a:pt x="1350" y="220"/>
                  </a:lnTo>
                  <a:lnTo>
                    <a:pt x="1358" y="214"/>
                  </a:lnTo>
                  <a:lnTo>
                    <a:pt x="1365" y="212"/>
                  </a:lnTo>
                  <a:lnTo>
                    <a:pt x="1368" y="205"/>
                  </a:lnTo>
                  <a:lnTo>
                    <a:pt x="1366" y="200"/>
                  </a:lnTo>
                  <a:lnTo>
                    <a:pt x="1361" y="193"/>
                  </a:lnTo>
                  <a:lnTo>
                    <a:pt x="1341" y="196"/>
                  </a:lnTo>
                  <a:lnTo>
                    <a:pt x="1344" y="189"/>
                  </a:lnTo>
                  <a:lnTo>
                    <a:pt x="1338" y="183"/>
                  </a:lnTo>
                  <a:lnTo>
                    <a:pt x="1326" y="177"/>
                  </a:lnTo>
                  <a:lnTo>
                    <a:pt x="1315" y="166"/>
                  </a:lnTo>
                  <a:lnTo>
                    <a:pt x="1301" y="162"/>
                  </a:lnTo>
                  <a:lnTo>
                    <a:pt x="1296" y="156"/>
                  </a:lnTo>
                  <a:lnTo>
                    <a:pt x="1299" y="153"/>
                  </a:lnTo>
                  <a:lnTo>
                    <a:pt x="1299" y="149"/>
                  </a:lnTo>
                  <a:lnTo>
                    <a:pt x="1321" y="157"/>
                  </a:lnTo>
                  <a:lnTo>
                    <a:pt x="1371" y="166"/>
                  </a:lnTo>
                  <a:lnTo>
                    <a:pt x="1407" y="137"/>
                  </a:lnTo>
                  <a:lnTo>
                    <a:pt x="1419" y="132"/>
                  </a:lnTo>
                  <a:lnTo>
                    <a:pt x="1427" y="126"/>
                  </a:lnTo>
                  <a:lnTo>
                    <a:pt x="1424" y="112"/>
                  </a:lnTo>
                  <a:lnTo>
                    <a:pt x="1412" y="106"/>
                  </a:lnTo>
                  <a:lnTo>
                    <a:pt x="1404" y="92"/>
                  </a:lnTo>
                  <a:lnTo>
                    <a:pt x="1388" y="91"/>
                  </a:lnTo>
                  <a:lnTo>
                    <a:pt x="1380" y="87"/>
                  </a:lnTo>
                  <a:lnTo>
                    <a:pt x="1388" y="80"/>
                  </a:lnTo>
                  <a:lnTo>
                    <a:pt x="1374" y="73"/>
                  </a:lnTo>
                  <a:lnTo>
                    <a:pt x="1369" y="63"/>
                  </a:lnTo>
                  <a:lnTo>
                    <a:pt x="1361" y="71"/>
                  </a:lnTo>
                  <a:lnTo>
                    <a:pt x="1355" y="75"/>
                  </a:lnTo>
                  <a:lnTo>
                    <a:pt x="1355" y="68"/>
                  </a:lnTo>
                  <a:lnTo>
                    <a:pt x="1353" y="63"/>
                  </a:lnTo>
                  <a:lnTo>
                    <a:pt x="1333" y="70"/>
                  </a:lnTo>
                  <a:lnTo>
                    <a:pt x="1332" y="68"/>
                  </a:lnTo>
                  <a:lnTo>
                    <a:pt x="1331" y="63"/>
                  </a:lnTo>
                  <a:lnTo>
                    <a:pt x="1332" y="59"/>
                  </a:lnTo>
                  <a:lnTo>
                    <a:pt x="1332" y="49"/>
                  </a:lnTo>
                  <a:lnTo>
                    <a:pt x="1327" y="46"/>
                  </a:lnTo>
                  <a:lnTo>
                    <a:pt x="1325" y="38"/>
                  </a:lnTo>
                  <a:lnTo>
                    <a:pt x="1316" y="42"/>
                  </a:lnTo>
                  <a:lnTo>
                    <a:pt x="1310" y="38"/>
                  </a:lnTo>
                  <a:lnTo>
                    <a:pt x="1301" y="41"/>
                  </a:lnTo>
                  <a:lnTo>
                    <a:pt x="1293" y="56"/>
                  </a:lnTo>
                  <a:lnTo>
                    <a:pt x="1290" y="70"/>
                  </a:lnTo>
                  <a:lnTo>
                    <a:pt x="1290" y="89"/>
                  </a:lnTo>
                  <a:lnTo>
                    <a:pt x="1293" y="103"/>
                  </a:lnTo>
                  <a:lnTo>
                    <a:pt x="1280" y="110"/>
                  </a:lnTo>
                  <a:lnTo>
                    <a:pt x="1271" y="102"/>
                  </a:lnTo>
                  <a:lnTo>
                    <a:pt x="1260" y="105"/>
                  </a:lnTo>
                  <a:lnTo>
                    <a:pt x="1257" y="101"/>
                  </a:lnTo>
                  <a:lnTo>
                    <a:pt x="1267" y="91"/>
                  </a:lnTo>
                  <a:lnTo>
                    <a:pt x="1277" y="76"/>
                  </a:lnTo>
                  <a:lnTo>
                    <a:pt x="1272" y="67"/>
                  </a:lnTo>
                  <a:lnTo>
                    <a:pt x="1257" y="78"/>
                  </a:lnTo>
                  <a:lnTo>
                    <a:pt x="1247" y="78"/>
                  </a:lnTo>
                  <a:lnTo>
                    <a:pt x="1262" y="67"/>
                  </a:lnTo>
                  <a:lnTo>
                    <a:pt x="1253" y="56"/>
                  </a:lnTo>
                  <a:lnTo>
                    <a:pt x="1260" y="47"/>
                  </a:lnTo>
                  <a:lnTo>
                    <a:pt x="1277" y="49"/>
                  </a:lnTo>
                  <a:lnTo>
                    <a:pt x="1284" y="35"/>
                  </a:lnTo>
                  <a:lnTo>
                    <a:pt x="1285" y="19"/>
                  </a:lnTo>
                  <a:lnTo>
                    <a:pt x="1273" y="19"/>
                  </a:lnTo>
                  <a:lnTo>
                    <a:pt x="1275" y="9"/>
                  </a:lnTo>
                  <a:lnTo>
                    <a:pt x="1268" y="3"/>
                  </a:lnTo>
                  <a:lnTo>
                    <a:pt x="1262" y="3"/>
                  </a:lnTo>
                  <a:lnTo>
                    <a:pt x="1250" y="13"/>
                  </a:lnTo>
                  <a:lnTo>
                    <a:pt x="1239" y="0"/>
                  </a:lnTo>
                  <a:lnTo>
                    <a:pt x="1236" y="17"/>
                  </a:lnTo>
                  <a:lnTo>
                    <a:pt x="1231" y="37"/>
                  </a:lnTo>
                  <a:lnTo>
                    <a:pt x="1226" y="49"/>
                  </a:lnTo>
                  <a:lnTo>
                    <a:pt x="1220" y="59"/>
                  </a:lnTo>
                  <a:lnTo>
                    <a:pt x="1218" y="67"/>
                  </a:lnTo>
                  <a:lnTo>
                    <a:pt x="1219" y="78"/>
                  </a:lnTo>
                  <a:lnTo>
                    <a:pt x="1212" y="79"/>
                  </a:lnTo>
                  <a:lnTo>
                    <a:pt x="1208" y="89"/>
                  </a:lnTo>
                  <a:lnTo>
                    <a:pt x="1208" y="103"/>
                  </a:lnTo>
                  <a:lnTo>
                    <a:pt x="1197" y="103"/>
                  </a:lnTo>
                  <a:lnTo>
                    <a:pt x="1182" y="118"/>
                  </a:lnTo>
                  <a:lnTo>
                    <a:pt x="1183" y="102"/>
                  </a:lnTo>
                  <a:lnTo>
                    <a:pt x="1188" y="85"/>
                  </a:lnTo>
                  <a:lnTo>
                    <a:pt x="1178" y="70"/>
                  </a:lnTo>
                  <a:lnTo>
                    <a:pt x="1188" y="62"/>
                  </a:lnTo>
                  <a:lnTo>
                    <a:pt x="1188" y="41"/>
                  </a:lnTo>
                  <a:lnTo>
                    <a:pt x="1187" y="28"/>
                  </a:lnTo>
                  <a:lnTo>
                    <a:pt x="1182" y="27"/>
                  </a:lnTo>
                  <a:lnTo>
                    <a:pt x="1176" y="31"/>
                  </a:lnTo>
                  <a:lnTo>
                    <a:pt x="1142" y="90"/>
                  </a:lnTo>
                  <a:lnTo>
                    <a:pt x="1135" y="96"/>
                  </a:lnTo>
                  <a:lnTo>
                    <a:pt x="1129" y="111"/>
                  </a:lnTo>
                  <a:lnTo>
                    <a:pt x="1121" y="122"/>
                  </a:lnTo>
                  <a:lnTo>
                    <a:pt x="1115" y="140"/>
                  </a:lnTo>
                  <a:lnTo>
                    <a:pt x="1123" y="132"/>
                  </a:lnTo>
                  <a:lnTo>
                    <a:pt x="1101" y="167"/>
                  </a:lnTo>
                  <a:lnTo>
                    <a:pt x="1092" y="172"/>
                  </a:lnTo>
                  <a:lnTo>
                    <a:pt x="1091" y="160"/>
                  </a:lnTo>
                  <a:lnTo>
                    <a:pt x="1092" y="148"/>
                  </a:lnTo>
                  <a:lnTo>
                    <a:pt x="1099" y="139"/>
                  </a:lnTo>
                  <a:lnTo>
                    <a:pt x="1104" y="137"/>
                  </a:lnTo>
                  <a:lnTo>
                    <a:pt x="1104" y="129"/>
                  </a:lnTo>
                  <a:lnTo>
                    <a:pt x="1106" y="112"/>
                  </a:lnTo>
                  <a:lnTo>
                    <a:pt x="1105" y="105"/>
                  </a:lnTo>
                  <a:lnTo>
                    <a:pt x="1111" y="87"/>
                  </a:lnTo>
                  <a:lnTo>
                    <a:pt x="1133" y="58"/>
                  </a:lnTo>
                  <a:lnTo>
                    <a:pt x="1140" y="42"/>
                  </a:lnTo>
                  <a:lnTo>
                    <a:pt x="1131" y="37"/>
                  </a:lnTo>
                  <a:lnTo>
                    <a:pt x="1116" y="48"/>
                  </a:lnTo>
                  <a:lnTo>
                    <a:pt x="1107" y="51"/>
                  </a:lnTo>
                  <a:lnTo>
                    <a:pt x="1106" y="37"/>
                  </a:lnTo>
                  <a:lnTo>
                    <a:pt x="1100" y="33"/>
                  </a:lnTo>
                  <a:lnTo>
                    <a:pt x="1096" y="27"/>
                  </a:lnTo>
                  <a:lnTo>
                    <a:pt x="1095" y="20"/>
                  </a:lnTo>
                  <a:lnTo>
                    <a:pt x="1085" y="32"/>
                  </a:lnTo>
                  <a:lnTo>
                    <a:pt x="1081" y="26"/>
                  </a:lnTo>
                  <a:lnTo>
                    <a:pt x="1074" y="26"/>
                  </a:lnTo>
                  <a:lnTo>
                    <a:pt x="1073" y="51"/>
                  </a:lnTo>
                  <a:lnTo>
                    <a:pt x="1059" y="46"/>
                  </a:lnTo>
                  <a:lnTo>
                    <a:pt x="1065" y="59"/>
                  </a:lnTo>
                  <a:lnTo>
                    <a:pt x="1073" y="67"/>
                  </a:lnTo>
                  <a:lnTo>
                    <a:pt x="1074" y="71"/>
                  </a:lnTo>
                  <a:lnTo>
                    <a:pt x="1061" y="79"/>
                  </a:lnTo>
                  <a:lnTo>
                    <a:pt x="1053" y="91"/>
                  </a:lnTo>
                  <a:lnTo>
                    <a:pt x="1057" y="105"/>
                  </a:lnTo>
                  <a:lnTo>
                    <a:pt x="1032" y="105"/>
                  </a:lnTo>
                  <a:lnTo>
                    <a:pt x="1020" y="118"/>
                  </a:lnTo>
                  <a:lnTo>
                    <a:pt x="1015" y="129"/>
                  </a:lnTo>
                  <a:lnTo>
                    <a:pt x="1002" y="144"/>
                  </a:lnTo>
                  <a:lnTo>
                    <a:pt x="1000" y="150"/>
                  </a:lnTo>
                  <a:lnTo>
                    <a:pt x="1003" y="159"/>
                  </a:lnTo>
                  <a:lnTo>
                    <a:pt x="1000" y="169"/>
                  </a:lnTo>
                  <a:lnTo>
                    <a:pt x="1000" y="183"/>
                  </a:lnTo>
                  <a:lnTo>
                    <a:pt x="992" y="184"/>
                  </a:lnTo>
                  <a:lnTo>
                    <a:pt x="987" y="178"/>
                  </a:lnTo>
                  <a:lnTo>
                    <a:pt x="987" y="170"/>
                  </a:lnTo>
                  <a:lnTo>
                    <a:pt x="992" y="166"/>
                  </a:lnTo>
                  <a:lnTo>
                    <a:pt x="978" y="162"/>
                  </a:lnTo>
                  <a:lnTo>
                    <a:pt x="986" y="151"/>
                  </a:lnTo>
                  <a:lnTo>
                    <a:pt x="984" y="150"/>
                  </a:lnTo>
                  <a:lnTo>
                    <a:pt x="954" y="145"/>
                  </a:lnTo>
                  <a:lnTo>
                    <a:pt x="956" y="159"/>
                  </a:lnTo>
                  <a:lnTo>
                    <a:pt x="952" y="160"/>
                  </a:lnTo>
                  <a:lnTo>
                    <a:pt x="944" y="156"/>
                  </a:lnTo>
                  <a:lnTo>
                    <a:pt x="944" y="150"/>
                  </a:lnTo>
                  <a:lnTo>
                    <a:pt x="941" y="140"/>
                  </a:lnTo>
                  <a:lnTo>
                    <a:pt x="938" y="143"/>
                  </a:lnTo>
                  <a:lnTo>
                    <a:pt x="935" y="133"/>
                  </a:lnTo>
                  <a:lnTo>
                    <a:pt x="929" y="138"/>
                  </a:lnTo>
                  <a:lnTo>
                    <a:pt x="927" y="133"/>
                  </a:lnTo>
                  <a:lnTo>
                    <a:pt x="922" y="138"/>
                  </a:lnTo>
                  <a:lnTo>
                    <a:pt x="920" y="155"/>
                  </a:lnTo>
                  <a:lnTo>
                    <a:pt x="916" y="146"/>
                  </a:lnTo>
                  <a:lnTo>
                    <a:pt x="911" y="135"/>
                  </a:lnTo>
                  <a:lnTo>
                    <a:pt x="907" y="132"/>
                  </a:lnTo>
                  <a:lnTo>
                    <a:pt x="907" y="157"/>
                  </a:lnTo>
                  <a:lnTo>
                    <a:pt x="924" y="167"/>
                  </a:lnTo>
                  <a:lnTo>
                    <a:pt x="930" y="167"/>
                  </a:lnTo>
                  <a:lnTo>
                    <a:pt x="930" y="178"/>
                  </a:lnTo>
                  <a:lnTo>
                    <a:pt x="928" y="188"/>
                  </a:lnTo>
                  <a:lnTo>
                    <a:pt x="928" y="199"/>
                  </a:lnTo>
                  <a:lnTo>
                    <a:pt x="933" y="210"/>
                  </a:lnTo>
                  <a:lnTo>
                    <a:pt x="933" y="225"/>
                  </a:lnTo>
                  <a:lnTo>
                    <a:pt x="925" y="219"/>
                  </a:lnTo>
                  <a:lnTo>
                    <a:pt x="907" y="191"/>
                  </a:lnTo>
                  <a:lnTo>
                    <a:pt x="891" y="175"/>
                  </a:lnTo>
                  <a:lnTo>
                    <a:pt x="895" y="194"/>
                  </a:lnTo>
                  <a:lnTo>
                    <a:pt x="890" y="194"/>
                  </a:lnTo>
                  <a:lnTo>
                    <a:pt x="886" y="205"/>
                  </a:lnTo>
                  <a:lnTo>
                    <a:pt x="881" y="204"/>
                  </a:lnTo>
                  <a:lnTo>
                    <a:pt x="877" y="212"/>
                  </a:lnTo>
                  <a:lnTo>
                    <a:pt x="874" y="208"/>
                  </a:lnTo>
                  <a:lnTo>
                    <a:pt x="874" y="202"/>
                  </a:lnTo>
                  <a:lnTo>
                    <a:pt x="877" y="191"/>
                  </a:lnTo>
                  <a:lnTo>
                    <a:pt x="870" y="194"/>
                  </a:lnTo>
                  <a:lnTo>
                    <a:pt x="863" y="204"/>
                  </a:lnTo>
                  <a:lnTo>
                    <a:pt x="859" y="218"/>
                  </a:lnTo>
                  <a:lnTo>
                    <a:pt x="853" y="220"/>
                  </a:lnTo>
                  <a:lnTo>
                    <a:pt x="855" y="235"/>
                  </a:lnTo>
                  <a:lnTo>
                    <a:pt x="857" y="241"/>
                  </a:lnTo>
                  <a:lnTo>
                    <a:pt x="841" y="256"/>
                  </a:lnTo>
                  <a:lnTo>
                    <a:pt x="834" y="275"/>
                  </a:lnTo>
                  <a:lnTo>
                    <a:pt x="827" y="285"/>
                  </a:lnTo>
                  <a:lnTo>
                    <a:pt x="837" y="264"/>
                  </a:lnTo>
                  <a:lnTo>
                    <a:pt x="838" y="252"/>
                  </a:lnTo>
                  <a:lnTo>
                    <a:pt x="839" y="229"/>
                  </a:lnTo>
                  <a:lnTo>
                    <a:pt x="841" y="212"/>
                  </a:lnTo>
                  <a:lnTo>
                    <a:pt x="838" y="191"/>
                  </a:lnTo>
                  <a:lnTo>
                    <a:pt x="828" y="194"/>
                  </a:lnTo>
                  <a:lnTo>
                    <a:pt x="822" y="208"/>
                  </a:lnTo>
                  <a:lnTo>
                    <a:pt x="812" y="223"/>
                  </a:lnTo>
                  <a:lnTo>
                    <a:pt x="809" y="246"/>
                  </a:lnTo>
                  <a:lnTo>
                    <a:pt x="804" y="266"/>
                  </a:lnTo>
                  <a:lnTo>
                    <a:pt x="803" y="214"/>
                  </a:lnTo>
                  <a:lnTo>
                    <a:pt x="777" y="218"/>
                  </a:lnTo>
                  <a:lnTo>
                    <a:pt x="768" y="235"/>
                  </a:lnTo>
                  <a:lnTo>
                    <a:pt x="767" y="240"/>
                  </a:lnTo>
                  <a:lnTo>
                    <a:pt x="769" y="261"/>
                  </a:lnTo>
                  <a:lnTo>
                    <a:pt x="779" y="274"/>
                  </a:lnTo>
                  <a:lnTo>
                    <a:pt x="788" y="278"/>
                  </a:lnTo>
                  <a:lnTo>
                    <a:pt x="795" y="291"/>
                  </a:lnTo>
                  <a:lnTo>
                    <a:pt x="794" y="301"/>
                  </a:lnTo>
                  <a:lnTo>
                    <a:pt x="785" y="300"/>
                  </a:lnTo>
                  <a:lnTo>
                    <a:pt x="779" y="284"/>
                  </a:lnTo>
                  <a:lnTo>
                    <a:pt x="768" y="277"/>
                  </a:lnTo>
                  <a:lnTo>
                    <a:pt x="760" y="261"/>
                  </a:lnTo>
                  <a:lnTo>
                    <a:pt x="751" y="252"/>
                  </a:lnTo>
                  <a:lnTo>
                    <a:pt x="739" y="254"/>
                  </a:lnTo>
                  <a:lnTo>
                    <a:pt x="746" y="272"/>
                  </a:lnTo>
                  <a:lnTo>
                    <a:pt x="760" y="284"/>
                  </a:lnTo>
                  <a:lnTo>
                    <a:pt x="750" y="294"/>
                  </a:lnTo>
                  <a:lnTo>
                    <a:pt x="741" y="286"/>
                  </a:lnTo>
                  <a:lnTo>
                    <a:pt x="737" y="293"/>
                  </a:lnTo>
                  <a:lnTo>
                    <a:pt x="735" y="280"/>
                  </a:lnTo>
                  <a:lnTo>
                    <a:pt x="726" y="285"/>
                  </a:lnTo>
                  <a:lnTo>
                    <a:pt x="726" y="280"/>
                  </a:lnTo>
                  <a:lnTo>
                    <a:pt x="729" y="267"/>
                  </a:lnTo>
                  <a:lnTo>
                    <a:pt x="724" y="261"/>
                  </a:lnTo>
                  <a:lnTo>
                    <a:pt x="721" y="266"/>
                  </a:lnTo>
                  <a:lnTo>
                    <a:pt x="714" y="290"/>
                  </a:lnTo>
                  <a:lnTo>
                    <a:pt x="715" y="299"/>
                  </a:lnTo>
                  <a:lnTo>
                    <a:pt x="720" y="306"/>
                  </a:lnTo>
                  <a:lnTo>
                    <a:pt x="697" y="318"/>
                  </a:lnTo>
                  <a:lnTo>
                    <a:pt x="691" y="325"/>
                  </a:lnTo>
                  <a:lnTo>
                    <a:pt x="688" y="332"/>
                  </a:lnTo>
                  <a:lnTo>
                    <a:pt x="687" y="343"/>
                  </a:lnTo>
                  <a:lnTo>
                    <a:pt x="690" y="350"/>
                  </a:lnTo>
                  <a:lnTo>
                    <a:pt x="698" y="347"/>
                  </a:lnTo>
                  <a:lnTo>
                    <a:pt x="704" y="355"/>
                  </a:lnTo>
                  <a:lnTo>
                    <a:pt x="692" y="355"/>
                  </a:lnTo>
                  <a:lnTo>
                    <a:pt x="696" y="365"/>
                  </a:lnTo>
                  <a:lnTo>
                    <a:pt x="696" y="372"/>
                  </a:lnTo>
                  <a:lnTo>
                    <a:pt x="683" y="368"/>
                  </a:lnTo>
                  <a:lnTo>
                    <a:pt x="678" y="370"/>
                  </a:lnTo>
                  <a:lnTo>
                    <a:pt x="686" y="377"/>
                  </a:lnTo>
                  <a:lnTo>
                    <a:pt x="681" y="383"/>
                  </a:lnTo>
                  <a:lnTo>
                    <a:pt x="670" y="380"/>
                  </a:lnTo>
                  <a:lnTo>
                    <a:pt x="667" y="386"/>
                  </a:lnTo>
                  <a:lnTo>
                    <a:pt x="659" y="383"/>
                  </a:lnTo>
                  <a:lnTo>
                    <a:pt x="643" y="390"/>
                  </a:lnTo>
                  <a:lnTo>
                    <a:pt x="639" y="399"/>
                  </a:lnTo>
                  <a:lnTo>
                    <a:pt x="633" y="403"/>
                  </a:lnTo>
                  <a:lnTo>
                    <a:pt x="632" y="407"/>
                  </a:lnTo>
                  <a:lnTo>
                    <a:pt x="642" y="414"/>
                  </a:lnTo>
                  <a:lnTo>
                    <a:pt x="651" y="410"/>
                  </a:lnTo>
                  <a:lnTo>
                    <a:pt x="656" y="404"/>
                  </a:lnTo>
                  <a:lnTo>
                    <a:pt x="672" y="414"/>
                  </a:lnTo>
                  <a:lnTo>
                    <a:pt x="685" y="406"/>
                  </a:lnTo>
                  <a:lnTo>
                    <a:pt x="687" y="409"/>
                  </a:lnTo>
                  <a:lnTo>
                    <a:pt x="691" y="418"/>
                  </a:lnTo>
                  <a:lnTo>
                    <a:pt x="681" y="418"/>
                  </a:lnTo>
                  <a:lnTo>
                    <a:pt x="676" y="425"/>
                  </a:lnTo>
                  <a:lnTo>
                    <a:pt x="674" y="439"/>
                  </a:lnTo>
                  <a:lnTo>
                    <a:pt x="659" y="430"/>
                  </a:lnTo>
                  <a:lnTo>
                    <a:pt x="648" y="430"/>
                  </a:lnTo>
                  <a:lnTo>
                    <a:pt x="645" y="424"/>
                  </a:lnTo>
                  <a:lnTo>
                    <a:pt x="633" y="422"/>
                  </a:lnTo>
                  <a:lnTo>
                    <a:pt x="619" y="430"/>
                  </a:lnTo>
                  <a:lnTo>
                    <a:pt x="616" y="438"/>
                  </a:lnTo>
                  <a:lnTo>
                    <a:pt x="626" y="453"/>
                  </a:lnTo>
                  <a:lnTo>
                    <a:pt x="626" y="462"/>
                  </a:lnTo>
                  <a:lnTo>
                    <a:pt x="619" y="461"/>
                  </a:lnTo>
                  <a:lnTo>
                    <a:pt x="624" y="476"/>
                  </a:lnTo>
                  <a:lnTo>
                    <a:pt x="626" y="487"/>
                  </a:lnTo>
                  <a:lnTo>
                    <a:pt x="617" y="483"/>
                  </a:lnTo>
                  <a:lnTo>
                    <a:pt x="617" y="494"/>
                  </a:lnTo>
                  <a:lnTo>
                    <a:pt x="610" y="495"/>
                  </a:lnTo>
                  <a:lnTo>
                    <a:pt x="605" y="457"/>
                  </a:lnTo>
                  <a:lnTo>
                    <a:pt x="597" y="460"/>
                  </a:lnTo>
                  <a:lnTo>
                    <a:pt x="594" y="473"/>
                  </a:lnTo>
                  <a:lnTo>
                    <a:pt x="586" y="471"/>
                  </a:lnTo>
                  <a:lnTo>
                    <a:pt x="583" y="474"/>
                  </a:lnTo>
                  <a:lnTo>
                    <a:pt x="594" y="479"/>
                  </a:lnTo>
                  <a:lnTo>
                    <a:pt x="591" y="483"/>
                  </a:lnTo>
                  <a:lnTo>
                    <a:pt x="583" y="485"/>
                  </a:lnTo>
                  <a:lnTo>
                    <a:pt x="575" y="490"/>
                  </a:lnTo>
                  <a:lnTo>
                    <a:pt x="573" y="499"/>
                  </a:lnTo>
                  <a:lnTo>
                    <a:pt x="574" y="509"/>
                  </a:lnTo>
                  <a:lnTo>
                    <a:pt x="583" y="516"/>
                  </a:lnTo>
                  <a:lnTo>
                    <a:pt x="575" y="520"/>
                  </a:lnTo>
                  <a:lnTo>
                    <a:pt x="580" y="525"/>
                  </a:lnTo>
                  <a:lnTo>
                    <a:pt x="574" y="527"/>
                  </a:lnTo>
                  <a:lnTo>
                    <a:pt x="570" y="539"/>
                  </a:lnTo>
                  <a:lnTo>
                    <a:pt x="567" y="542"/>
                  </a:lnTo>
                  <a:lnTo>
                    <a:pt x="561" y="542"/>
                  </a:lnTo>
                  <a:lnTo>
                    <a:pt x="562" y="546"/>
                  </a:lnTo>
                  <a:lnTo>
                    <a:pt x="572" y="549"/>
                  </a:lnTo>
                  <a:lnTo>
                    <a:pt x="591" y="542"/>
                  </a:lnTo>
                  <a:lnTo>
                    <a:pt x="578" y="558"/>
                  </a:lnTo>
                  <a:lnTo>
                    <a:pt x="572" y="562"/>
                  </a:lnTo>
                  <a:lnTo>
                    <a:pt x="553" y="558"/>
                  </a:lnTo>
                  <a:lnTo>
                    <a:pt x="548" y="553"/>
                  </a:lnTo>
                  <a:lnTo>
                    <a:pt x="547" y="546"/>
                  </a:lnTo>
                  <a:lnTo>
                    <a:pt x="540" y="547"/>
                  </a:lnTo>
                  <a:lnTo>
                    <a:pt x="529" y="557"/>
                  </a:lnTo>
                  <a:lnTo>
                    <a:pt x="524" y="574"/>
                  </a:lnTo>
                  <a:lnTo>
                    <a:pt x="514" y="581"/>
                  </a:lnTo>
                  <a:lnTo>
                    <a:pt x="513" y="591"/>
                  </a:lnTo>
                  <a:lnTo>
                    <a:pt x="520" y="591"/>
                  </a:lnTo>
                  <a:lnTo>
                    <a:pt x="519" y="598"/>
                  </a:lnTo>
                  <a:lnTo>
                    <a:pt x="518" y="603"/>
                  </a:lnTo>
                  <a:lnTo>
                    <a:pt x="509" y="607"/>
                  </a:lnTo>
                  <a:lnTo>
                    <a:pt x="504" y="625"/>
                  </a:lnTo>
                  <a:lnTo>
                    <a:pt x="497" y="624"/>
                  </a:lnTo>
                  <a:lnTo>
                    <a:pt x="491" y="628"/>
                  </a:lnTo>
                  <a:lnTo>
                    <a:pt x="484" y="629"/>
                  </a:lnTo>
                  <a:lnTo>
                    <a:pt x="476" y="640"/>
                  </a:lnTo>
                  <a:lnTo>
                    <a:pt x="482" y="650"/>
                  </a:lnTo>
                  <a:lnTo>
                    <a:pt x="478" y="654"/>
                  </a:lnTo>
                  <a:lnTo>
                    <a:pt x="467" y="656"/>
                  </a:lnTo>
                  <a:lnTo>
                    <a:pt x="467" y="666"/>
                  </a:lnTo>
                  <a:lnTo>
                    <a:pt x="456" y="667"/>
                  </a:lnTo>
                  <a:lnTo>
                    <a:pt x="459" y="673"/>
                  </a:lnTo>
                  <a:lnTo>
                    <a:pt x="454" y="677"/>
                  </a:lnTo>
                  <a:lnTo>
                    <a:pt x="452" y="686"/>
                  </a:lnTo>
                  <a:lnTo>
                    <a:pt x="465" y="688"/>
                  </a:lnTo>
                  <a:lnTo>
                    <a:pt x="462" y="694"/>
                  </a:lnTo>
                  <a:lnTo>
                    <a:pt x="454" y="699"/>
                  </a:lnTo>
                  <a:lnTo>
                    <a:pt x="448" y="694"/>
                  </a:lnTo>
                  <a:lnTo>
                    <a:pt x="448" y="697"/>
                  </a:lnTo>
                  <a:lnTo>
                    <a:pt x="448" y="711"/>
                  </a:lnTo>
                  <a:lnTo>
                    <a:pt x="454" y="720"/>
                  </a:lnTo>
                  <a:lnTo>
                    <a:pt x="459" y="713"/>
                  </a:lnTo>
                  <a:lnTo>
                    <a:pt x="463" y="716"/>
                  </a:lnTo>
                  <a:lnTo>
                    <a:pt x="461" y="726"/>
                  </a:lnTo>
                  <a:lnTo>
                    <a:pt x="440" y="729"/>
                  </a:lnTo>
                  <a:lnTo>
                    <a:pt x="436" y="734"/>
                  </a:lnTo>
                  <a:lnTo>
                    <a:pt x="435" y="748"/>
                  </a:lnTo>
                  <a:lnTo>
                    <a:pt x="427" y="754"/>
                  </a:lnTo>
                  <a:lnTo>
                    <a:pt x="418" y="757"/>
                  </a:lnTo>
                  <a:lnTo>
                    <a:pt x="412" y="772"/>
                  </a:lnTo>
                  <a:lnTo>
                    <a:pt x="420" y="770"/>
                  </a:lnTo>
                  <a:lnTo>
                    <a:pt x="429" y="762"/>
                  </a:lnTo>
                  <a:lnTo>
                    <a:pt x="440" y="757"/>
                  </a:lnTo>
                  <a:lnTo>
                    <a:pt x="440" y="767"/>
                  </a:lnTo>
                  <a:lnTo>
                    <a:pt x="446" y="779"/>
                  </a:lnTo>
                  <a:lnTo>
                    <a:pt x="427" y="773"/>
                  </a:lnTo>
                  <a:lnTo>
                    <a:pt x="425" y="781"/>
                  </a:lnTo>
                  <a:lnTo>
                    <a:pt x="429" y="785"/>
                  </a:lnTo>
                  <a:lnTo>
                    <a:pt x="423" y="790"/>
                  </a:lnTo>
                  <a:lnTo>
                    <a:pt x="420" y="796"/>
                  </a:lnTo>
                  <a:lnTo>
                    <a:pt x="423" y="806"/>
                  </a:lnTo>
                  <a:lnTo>
                    <a:pt x="419" y="808"/>
                  </a:lnTo>
                  <a:lnTo>
                    <a:pt x="413" y="805"/>
                  </a:lnTo>
                  <a:lnTo>
                    <a:pt x="409" y="811"/>
                  </a:lnTo>
                  <a:lnTo>
                    <a:pt x="412" y="821"/>
                  </a:lnTo>
                  <a:lnTo>
                    <a:pt x="418" y="826"/>
                  </a:lnTo>
                  <a:lnTo>
                    <a:pt x="420" y="845"/>
                  </a:lnTo>
                  <a:lnTo>
                    <a:pt x="413" y="837"/>
                  </a:lnTo>
                  <a:lnTo>
                    <a:pt x="406" y="834"/>
                  </a:lnTo>
                  <a:lnTo>
                    <a:pt x="400" y="821"/>
                  </a:lnTo>
                  <a:lnTo>
                    <a:pt x="401" y="838"/>
                  </a:lnTo>
                  <a:lnTo>
                    <a:pt x="397" y="844"/>
                  </a:lnTo>
                  <a:lnTo>
                    <a:pt x="391" y="847"/>
                  </a:lnTo>
                  <a:lnTo>
                    <a:pt x="387" y="856"/>
                  </a:lnTo>
                  <a:lnTo>
                    <a:pt x="392" y="859"/>
                  </a:lnTo>
                  <a:lnTo>
                    <a:pt x="398" y="856"/>
                  </a:lnTo>
                  <a:lnTo>
                    <a:pt x="403" y="848"/>
                  </a:lnTo>
                  <a:lnTo>
                    <a:pt x="405" y="851"/>
                  </a:lnTo>
                  <a:lnTo>
                    <a:pt x="403" y="856"/>
                  </a:lnTo>
                  <a:lnTo>
                    <a:pt x="403" y="864"/>
                  </a:lnTo>
                  <a:lnTo>
                    <a:pt x="406" y="871"/>
                  </a:lnTo>
                  <a:lnTo>
                    <a:pt x="398" y="877"/>
                  </a:lnTo>
                  <a:lnTo>
                    <a:pt x="387" y="872"/>
                  </a:lnTo>
                  <a:lnTo>
                    <a:pt x="382" y="880"/>
                  </a:lnTo>
                  <a:lnTo>
                    <a:pt x="376" y="876"/>
                  </a:lnTo>
                  <a:lnTo>
                    <a:pt x="369" y="886"/>
                  </a:lnTo>
                  <a:lnTo>
                    <a:pt x="368" y="896"/>
                  </a:lnTo>
                  <a:lnTo>
                    <a:pt x="360" y="902"/>
                  </a:lnTo>
                  <a:lnTo>
                    <a:pt x="352" y="904"/>
                  </a:lnTo>
                  <a:lnTo>
                    <a:pt x="347" y="925"/>
                  </a:lnTo>
                  <a:lnTo>
                    <a:pt x="357" y="921"/>
                  </a:lnTo>
                  <a:lnTo>
                    <a:pt x="366" y="915"/>
                  </a:lnTo>
                  <a:lnTo>
                    <a:pt x="370" y="919"/>
                  </a:lnTo>
                  <a:lnTo>
                    <a:pt x="353" y="926"/>
                  </a:lnTo>
                  <a:lnTo>
                    <a:pt x="353" y="937"/>
                  </a:lnTo>
                  <a:lnTo>
                    <a:pt x="355" y="948"/>
                  </a:lnTo>
                  <a:lnTo>
                    <a:pt x="352" y="955"/>
                  </a:lnTo>
                  <a:lnTo>
                    <a:pt x="341" y="958"/>
                  </a:lnTo>
                  <a:lnTo>
                    <a:pt x="327" y="947"/>
                  </a:lnTo>
                  <a:lnTo>
                    <a:pt x="323" y="947"/>
                  </a:lnTo>
                  <a:lnTo>
                    <a:pt x="315" y="962"/>
                  </a:lnTo>
                  <a:lnTo>
                    <a:pt x="305" y="969"/>
                  </a:lnTo>
                  <a:lnTo>
                    <a:pt x="304" y="976"/>
                  </a:lnTo>
                  <a:lnTo>
                    <a:pt x="296" y="980"/>
                  </a:lnTo>
                  <a:lnTo>
                    <a:pt x="280" y="1006"/>
                  </a:lnTo>
                  <a:lnTo>
                    <a:pt x="277" y="1012"/>
                  </a:lnTo>
                  <a:lnTo>
                    <a:pt x="280" y="1022"/>
                  </a:lnTo>
                  <a:lnTo>
                    <a:pt x="280" y="1026"/>
                  </a:lnTo>
                  <a:lnTo>
                    <a:pt x="258" y="1038"/>
                  </a:lnTo>
                  <a:lnTo>
                    <a:pt x="258" y="1048"/>
                  </a:lnTo>
                  <a:lnTo>
                    <a:pt x="263" y="1053"/>
                  </a:lnTo>
                  <a:lnTo>
                    <a:pt x="274" y="1048"/>
                  </a:lnTo>
                  <a:lnTo>
                    <a:pt x="269" y="1064"/>
                  </a:lnTo>
                  <a:lnTo>
                    <a:pt x="277" y="1075"/>
                  </a:lnTo>
                  <a:lnTo>
                    <a:pt x="283" y="1079"/>
                  </a:lnTo>
                  <a:lnTo>
                    <a:pt x="320" y="1052"/>
                  </a:lnTo>
                  <a:lnTo>
                    <a:pt x="342" y="1042"/>
                  </a:lnTo>
                  <a:lnTo>
                    <a:pt x="347" y="1036"/>
                  </a:lnTo>
                  <a:lnTo>
                    <a:pt x="352" y="1038"/>
                  </a:lnTo>
                  <a:lnTo>
                    <a:pt x="348" y="1044"/>
                  </a:lnTo>
                  <a:lnTo>
                    <a:pt x="335" y="1052"/>
                  </a:lnTo>
                  <a:lnTo>
                    <a:pt x="327" y="1053"/>
                  </a:lnTo>
                  <a:lnTo>
                    <a:pt x="316" y="1060"/>
                  </a:lnTo>
                  <a:lnTo>
                    <a:pt x="307" y="1068"/>
                  </a:lnTo>
                  <a:lnTo>
                    <a:pt x="314" y="1075"/>
                  </a:lnTo>
                  <a:lnTo>
                    <a:pt x="312" y="1079"/>
                  </a:lnTo>
                  <a:lnTo>
                    <a:pt x="295" y="1086"/>
                  </a:lnTo>
                  <a:lnTo>
                    <a:pt x="285" y="1086"/>
                  </a:lnTo>
                  <a:lnTo>
                    <a:pt x="282" y="1090"/>
                  </a:lnTo>
                  <a:lnTo>
                    <a:pt x="284" y="1096"/>
                  </a:lnTo>
                  <a:lnTo>
                    <a:pt x="280" y="1097"/>
                  </a:lnTo>
                  <a:lnTo>
                    <a:pt x="271" y="1096"/>
                  </a:lnTo>
                  <a:lnTo>
                    <a:pt x="271" y="1086"/>
                  </a:lnTo>
                  <a:lnTo>
                    <a:pt x="263" y="1071"/>
                  </a:lnTo>
                  <a:lnTo>
                    <a:pt x="258" y="1066"/>
                  </a:lnTo>
                  <a:lnTo>
                    <a:pt x="253" y="1066"/>
                  </a:lnTo>
                  <a:lnTo>
                    <a:pt x="250" y="1073"/>
                  </a:lnTo>
                  <a:lnTo>
                    <a:pt x="242" y="1074"/>
                  </a:lnTo>
                  <a:lnTo>
                    <a:pt x="236" y="1080"/>
                  </a:lnTo>
                  <a:lnTo>
                    <a:pt x="235" y="1087"/>
                  </a:lnTo>
                  <a:lnTo>
                    <a:pt x="241" y="1092"/>
                  </a:lnTo>
                  <a:lnTo>
                    <a:pt x="242" y="1097"/>
                  </a:lnTo>
                  <a:lnTo>
                    <a:pt x="231" y="1103"/>
                  </a:lnTo>
                  <a:lnTo>
                    <a:pt x="228" y="1097"/>
                  </a:lnTo>
                  <a:lnTo>
                    <a:pt x="228" y="1089"/>
                  </a:lnTo>
                  <a:lnTo>
                    <a:pt x="225" y="1082"/>
                  </a:lnTo>
                  <a:lnTo>
                    <a:pt x="198" y="1093"/>
                  </a:lnTo>
                  <a:lnTo>
                    <a:pt x="194" y="1098"/>
                  </a:lnTo>
                  <a:lnTo>
                    <a:pt x="190" y="1109"/>
                  </a:lnTo>
                  <a:lnTo>
                    <a:pt x="183" y="1108"/>
                  </a:lnTo>
                  <a:lnTo>
                    <a:pt x="185" y="1116"/>
                  </a:lnTo>
                  <a:lnTo>
                    <a:pt x="183" y="1119"/>
                  </a:lnTo>
                  <a:lnTo>
                    <a:pt x="175" y="1120"/>
                  </a:lnTo>
                  <a:lnTo>
                    <a:pt x="175" y="1117"/>
                  </a:lnTo>
                  <a:lnTo>
                    <a:pt x="174" y="1112"/>
                  </a:lnTo>
                  <a:lnTo>
                    <a:pt x="169" y="1113"/>
                  </a:lnTo>
                  <a:lnTo>
                    <a:pt x="166" y="1117"/>
                  </a:lnTo>
                  <a:lnTo>
                    <a:pt x="167" y="1122"/>
                  </a:lnTo>
                  <a:lnTo>
                    <a:pt x="166" y="1124"/>
                  </a:lnTo>
                  <a:lnTo>
                    <a:pt x="156" y="1124"/>
                  </a:lnTo>
                  <a:lnTo>
                    <a:pt x="143" y="1132"/>
                  </a:lnTo>
                  <a:lnTo>
                    <a:pt x="140" y="1145"/>
                  </a:lnTo>
                  <a:lnTo>
                    <a:pt x="135" y="1156"/>
                  </a:lnTo>
                  <a:lnTo>
                    <a:pt x="128" y="1151"/>
                  </a:lnTo>
                  <a:lnTo>
                    <a:pt x="118" y="1150"/>
                  </a:lnTo>
                  <a:lnTo>
                    <a:pt x="110" y="1157"/>
                  </a:lnTo>
                  <a:lnTo>
                    <a:pt x="107" y="1163"/>
                  </a:lnTo>
                  <a:lnTo>
                    <a:pt x="117" y="1171"/>
                  </a:lnTo>
                  <a:lnTo>
                    <a:pt x="111" y="1177"/>
                  </a:lnTo>
                  <a:lnTo>
                    <a:pt x="121" y="1178"/>
                  </a:lnTo>
                  <a:lnTo>
                    <a:pt x="132" y="1176"/>
                  </a:lnTo>
                  <a:lnTo>
                    <a:pt x="137" y="1182"/>
                  </a:lnTo>
                  <a:lnTo>
                    <a:pt x="142" y="1184"/>
                  </a:lnTo>
                  <a:lnTo>
                    <a:pt x="135" y="1193"/>
                  </a:lnTo>
                  <a:lnTo>
                    <a:pt x="138" y="1199"/>
                  </a:lnTo>
                  <a:lnTo>
                    <a:pt x="131" y="1195"/>
                  </a:lnTo>
                  <a:lnTo>
                    <a:pt x="122" y="1195"/>
                  </a:lnTo>
                  <a:lnTo>
                    <a:pt x="99" y="1192"/>
                  </a:lnTo>
                  <a:lnTo>
                    <a:pt x="91" y="1193"/>
                  </a:lnTo>
                  <a:lnTo>
                    <a:pt x="86" y="1197"/>
                  </a:lnTo>
                  <a:lnTo>
                    <a:pt x="80" y="1195"/>
                  </a:lnTo>
                  <a:lnTo>
                    <a:pt x="74" y="1200"/>
                  </a:lnTo>
                  <a:lnTo>
                    <a:pt x="75" y="1203"/>
                  </a:lnTo>
                  <a:lnTo>
                    <a:pt x="81" y="1205"/>
                  </a:lnTo>
                  <a:lnTo>
                    <a:pt x="75" y="1208"/>
                  </a:lnTo>
                  <a:lnTo>
                    <a:pt x="75" y="1214"/>
                  </a:lnTo>
                  <a:lnTo>
                    <a:pt x="83" y="1213"/>
                  </a:lnTo>
                  <a:lnTo>
                    <a:pt x="89" y="1210"/>
                  </a:lnTo>
                  <a:lnTo>
                    <a:pt x="81" y="1220"/>
                  </a:lnTo>
                  <a:lnTo>
                    <a:pt x="81" y="1227"/>
                  </a:lnTo>
                  <a:lnTo>
                    <a:pt x="86" y="1243"/>
                  </a:lnTo>
                  <a:lnTo>
                    <a:pt x="83" y="1245"/>
                  </a:lnTo>
                  <a:lnTo>
                    <a:pt x="78" y="1230"/>
                  </a:lnTo>
                  <a:lnTo>
                    <a:pt x="74" y="1224"/>
                  </a:lnTo>
                  <a:lnTo>
                    <a:pt x="64" y="1230"/>
                  </a:lnTo>
                  <a:lnTo>
                    <a:pt x="59" y="1238"/>
                  </a:lnTo>
                  <a:lnTo>
                    <a:pt x="56" y="1248"/>
                  </a:lnTo>
                  <a:lnTo>
                    <a:pt x="61" y="1253"/>
                  </a:lnTo>
                  <a:lnTo>
                    <a:pt x="62" y="1259"/>
                  </a:lnTo>
                  <a:lnTo>
                    <a:pt x="53" y="1253"/>
                  </a:lnTo>
                  <a:lnTo>
                    <a:pt x="50" y="1246"/>
                  </a:lnTo>
                  <a:lnTo>
                    <a:pt x="41" y="1248"/>
                  </a:lnTo>
                  <a:lnTo>
                    <a:pt x="27" y="1248"/>
                  </a:lnTo>
                  <a:lnTo>
                    <a:pt x="27" y="1254"/>
                  </a:lnTo>
                  <a:lnTo>
                    <a:pt x="29" y="1259"/>
                  </a:lnTo>
                  <a:lnTo>
                    <a:pt x="13" y="1247"/>
                  </a:lnTo>
                  <a:lnTo>
                    <a:pt x="9" y="1251"/>
                  </a:lnTo>
                  <a:lnTo>
                    <a:pt x="15" y="1265"/>
                  </a:lnTo>
                  <a:lnTo>
                    <a:pt x="11" y="1272"/>
                  </a:lnTo>
                  <a:lnTo>
                    <a:pt x="13" y="1274"/>
                  </a:lnTo>
                  <a:lnTo>
                    <a:pt x="41" y="1274"/>
                  </a:lnTo>
                  <a:lnTo>
                    <a:pt x="67" y="1268"/>
                  </a:lnTo>
                  <a:lnTo>
                    <a:pt x="51" y="1275"/>
                  </a:lnTo>
                  <a:lnTo>
                    <a:pt x="53" y="1279"/>
                  </a:lnTo>
                  <a:lnTo>
                    <a:pt x="65" y="1279"/>
                  </a:lnTo>
                  <a:lnTo>
                    <a:pt x="74" y="1275"/>
                  </a:lnTo>
                  <a:lnTo>
                    <a:pt x="77" y="1278"/>
                  </a:lnTo>
                  <a:lnTo>
                    <a:pt x="67" y="1284"/>
                  </a:lnTo>
                  <a:lnTo>
                    <a:pt x="52" y="1286"/>
                  </a:lnTo>
                  <a:lnTo>
                    <a:pt x="36" y="1286"/>
                  </a:lnTo>
                  <a:lnTo>
                    <a:pt x="30" y="1281"/>
                  </a:lnTo>
                  <a:lnTo>
                    <a:pt x="24" y="1281"/>
                  </a:lnTo>
                  <a:lnTo>
                    <a:pt x="13" y="1291"/>
                  </a:lnTo>
                  <a:lnTo>
                    <a:pt x="11" y="1296"/>
                  </a:lnTo>
                  <a:lnTo>
                    <a:pt x="4" y="1295"/>
                  </a:lnTo>
                  <a:lnTo>
                    <a:pt x="2" y="1297"/>
                  </a:lnTo>
                  <a:lnTo>
                    <a:pt x="0" y="1305"/>
                  </a:lnTo>
                  <a:lnTo>
                    <a:pt x="16" y="1310"/>
                  </a:lnTo>
                  <a:lnTo>
                    <a:pt x="15" y="1316"/>
                  </a:lnTo>
                  <a:lnTo>
                    <a:pt x="15" y="1322"/>
                  </a:lnTo>
                  <a:lnTo>
                    <a:pt x="10" y="1327"/>
                  </a:lnTo>
                  <a:lnTo>
                    <a:pt x="3" y="1335"/>
                  </a:lnTo>
                  <a:lnTo>
                    <a:pt x="5" y="1343"/>
                  </a:lnTo>
                  <a:lnTo>
                    <a:pt x="3" y="1346"/>
                  </a:lnTo>
                  <a:lnTo>
                    <a:pt x="3" y="1354"/>
                  </a:lnTo>
                  <a:lnTo>
                    <a:pt x="7" y="1358"/>
                  </a:lnTo>
                  <a:lnTo>
                    <a:pt x="7" y="1365"/>
                  </a:lnTo>
                  <a:lnTo>
                    <a:pt x="22" y="1367"/>
                  </a:lnTo>
                  <a:lnTo>
                    <a:pt x="53" y="1356"/>
                  </a:lnTo>
                  <a:lnTo>
                    <a:pt x="59" y="1360"/>
                  </a:lnTo>
                  <a:lnTo>
                    <a:pt x="72" y="1360"/>
                  </a:lnTo>
                  <a:lnTo>
                    <a:pt x="74" y="1349"/>
                  </a:lnTo>
                  <a:lnTo>
                    <a:pt x="83" y="1333"/>
                  </a:lnTo>
                  <a:lnTo>
                    <a:pt x="85" y="1343"/>
                  </a:lnTo>
                  <a:lnTo>
                    <a:pt x="81" y="1356"/>
                  </a:lnTo>
                  <a:lnTo>
                    <a:pt x="88" y="1359"/>
                  </a:lnTo>
                  <a:lnTo>
                    <a:pt x="99" y="1359"/>
                  </a:lnTo>
                  <a:lnTo>
                    <a:pt x="106" y="1356"/>
                  </a:lnTo>
                  <a:lnTo>
                    <a:pt x="111" y="1360"/>
                  </a:lnTo>
                  <a:lnTo>
                    <a:pt x="122" y="1348"/>
                  </a:lnTo>
                  <a:lnTo>
                    <a:pt x="126" y="1324"/>
                  </a:lnTo>
                  <a:lnTo>
                    <a:pt x="138" y="1317"/>
                  </a:lnTo>
                  <a:lnTo>
                    <a:pt x="139" y="1322"/>
                  </a:lnTo>
                  <a:lnTo>
                    <a:pt x="131" y="1338"/>
                  </a:lnTo>
                  <a:lnTo>
                    <a:pt x="129" y="1349"/>
                  </a:lnTo>
                  <a:lnTo>
                    <a:pt x="127" y="1354"/>
                  </a:lnTo>
                  <a:lnTo>
                    <a:pt x="133" y="1353"/>
                  </a:lnTo>
                  <a:lnTo>
                    <a:pt x="140" y="1349"/>
                  </a:lnTo>
                  <a:lnTo>
                    <a:pt x="145" y="1351"/>
                  </a:lnTo>
                  <a:lnTo>
                    <a:pt x="131" y="1362"/>
                  </a:lnTo>
                  <a:lnTo>
                    <a:pt x="113" y="1369"/>
                  </a:lnTo>
                  <a:lnTo>
                    <a:pt x="111" y="1378"/>
                  </a:lnTo>
                  <a:lnTo>
                    <a:pt x="118" y="1385"/>
                  </a:lnTo>
                  <a:lnTo>
                    <a:pt x="105" y="1393"/>
                  </a:lnTo>
                  <a:lnTo>
                    <a:pt x="105" y="1383"/>
                  </a:lnTo>
                  <a:lnTo>
                    <a:pt x="101" y="1376"/>
                  </a:lnTo>
                  <a:lnTo>
                    <a:pt x="91" y="1369"/>
                  </a:lnTo>
                  <a:lnTo>
                    <a:pt x="81" y="1369"/>
                  </a:lnTo>
                  <a:lnTo>
                    <a:pt x="68" y="1372"/>
                  </a:lnTo>
                  <a:lnTo>
                    <a:pt x="57" y="1370"/>
                  </a:lnTo>
                  <a:lnTo>
                    <a:pt x="47" y="1371"/>
                  </a:lnTo>
                  <a:lnTo>
                    <a:pt x="37" y="1370"/>
                  </a:lnTo>
                  <a:lnTo>
                    <a:pt x="29" y="1378"/>
                  </a:lnTo>
                  <a:lnTo>
                    <a:pt x="10" y="1373"/>
                  </a:lnTo>
                  <a:lnTo>
                    <a:pt x="5" y="1386"/>
                  </a:lnTo>
                  <a:lnTo>
                    <a:pt x="4" y="1397"/>
                  </a:lnTo>
                  <a:lnTo>
                    <a:pt x="14" y="1397"/>
                  </a:lnTo>
                  <a:lnTo>
                    <a:pt x="18" y="1396"/>
                  </a:lnTo>
                  <a:lnTo>
                    <a:pt x="18" y="1410"/>
                  </a:lnTo>
                  <a:lnTo>
                    <a:pt x="9" y="1407"/>
                  </a:lnTo>
                  <a:lnTo>
                    <a:pt x="3" y="1401"/>
                  </a:lnTo>
                  <a:lnTo>
                    <a:pt x="2" y="1403"/>
                  </a:lnTo>
                  <a:lnTo>
                    <a:pt x="0" y="1403"/>
                  </a:lnTo>
                  <a:lnTo>
                    <a:pt x="0" y="1407"/>
                  </a:lnTo>
                  <a:lnTo>
                    <a:pt x="10" y="1425"/>
                  </a:lnTo>
                  <a:lnTo>
                    <a:pt x="16" y="1426"/>
                  </a:lnTo>
                  <a:lnTo>
                    <a:pt x="30" y="1418"/>
                  </a:lnTo>
                  <a:lnTo>
                    <a:pt x="38" y="1415"/>
                  </a:lnTo>
                  <a:lnTo>
                    <a:pt x="25" y="1429"/>
                  </a:lnTo>
                  <a:lnTo>
                    <a:pt x="20" y="1436"/>
                  </a:lnTo>
                  <a:lnTo>
                    <a:pt x="24" y="1440"/>
                  </a:lnTo>
                  <a:lnTo>
                    <a:pt x="14" y="1446"/>
                  </a:lnTo>
                  <a:lnTo>
                    <a:pt x="9" y="1452"/>
                  </a:lnTo>
                  <a:lnTo>
                    <a:pt x="10" y="1461"/>
                  </a:lnTo>
                  <a:lnTo>
                    <a:pt x="15" y="1466"/>
                  </a:lnTo>
                  <a:lnTo>
                    <a:pt x="18" y="1472"/>
                  </a:lnTo>
                  <a:lnTo>
                    <a:pt x="24" y="1467"/>
                  </a:lnTo>
                  <a:lnTo>
                    <a:pt x="30" y="1461"/>
                  </a:lnTo>
                  <a:lnTo>
                    <a:pt x="30" y="1469"/>
                  </a:lnTo>
                  <a:lnTo>
                    <a:pt x="38" y="1483"/>
                  </a:lnTo>
                  <a:lnTo>
                    <a:pt x="31" y="1484"/>
                  </a:lnTo>
                  <a:lnTo>
                    <a:pt x="22" y="1490"/>
                  </a:lnTo>
                  <a:lnTo>
                    <a:pt x="22" y="1495"/>
                  </a:lnTo>
                  <a:lnTo>
                    <a:pt x="27" y="1499"/>
                  </a:lnTo>
                  <a:lnTo>
                    <a:pt x="37" y="1493"/>
                  </a:lnTo>
                  <a:lnTo>
                    <a:pt x="43" y="1482"/>
                  </a:lnTo>
                  <a:lnTo>
                    <a:pt x="45" y="1469"/>
                  </a:lnTo>
                  <a:lnTo>
                    <a:pt x="53" y="1463"/>
                  </a:lnTo>
                  <a:lnTo>
                    <a:pt x="63" y="1451"/>
                  </a:lnTo>
                  <a:lnTo>
                    <a:pt x="73" y="1431"/>
                  </a:lnTo>
                  <a:lnTo>
                    <a:pt x="83" y="1423"/>
                  </a:lnTo>
                  <a:lnTo>
                    <a:pt x="88" y="1428"/>
                  </a:lnTo>
                  <a:lnTo>
                    <a:pt x="88" y="1431"/>
                  </a:lnTo>
                  <a:lnTo>
                    <a:pt x="100" y="1429"/>
                  </a:lnTo>
                  <a:lnTo>
                    <a:pt x="110" y="1430"/>
                  </a:lnTo>
                  <a:lnTo>
                    <a:pt x="94" y="1437"/>
                  </a:lnTo>
                  <a:lnTo>
                    <a:pt x="91" y="1448"/>
                  </a:lnTo>
                  <a:lnTo>
                    <a:pt x="89" y="1455"/>
                  </a:lnTo>
                  <a:lnTo>
                    <a:pt x="88" y="1443"/>
                  </a:lnTo>
                  <a:lnTo>
                    <a:pt x="83" y="1442"/>
                  </a:lnTo>
                  <a:lnTo>
                    <a:pt x="74" y="1456"/>
                  </a:lnTo>
                  <a:lnTo>
                    <a:pt x="64" y="1467"/>
                  </a:lnTo>
                  <a:lnTo>
                    <a:pt x="70" y="1472"/>
                  </a:lnTo>
                  <a:lnTo>
                    <a:pt x="70" y="1475"/>
                  </a:lnTo>
                  <a:lnTo>
                    <a:pt x="59" y="1482"/>
                  </a:lnTo>
                  <a:lnTo>
                    <a:pt x="40" y="1506"/>
                  </a:lnTo>
                  <a:lnTo>
                    <a:pt x="47" y="1511"/>
                  </a:lnTo>
                  <a:lnTo>
                    <a:pt x="67" y="1511"/>
                  </a:lnTo>
                  <a:lnTo>
                    <a:pt x="72" y="1506"/>
                  </a:lnTo>
                  <a:lnTo>
                    <a:pt x="74" y="1510"/>
                  </a:lnTo>
                  <a:lnTo>
                    <a:pt x="53" y="1518"/>
                  </a:lnTo>
                  <a:lnTo>
                    <a:pt x="48" y="1525"/>
                  </a:lnTo>
                  <a:lnTo>
                    <a:pt x="47" y="1528"/>
                  </a:lnTo>
                  <a:lnTo>
                    <a:pt x="37" y="1528"/>
                  </a:lnTo>
                  <a:lnTo>
                    <a:pt x="32" y="1531"/>
                  </a:lnTo>
                  <a:lnTo>
                    <a:pt x="26" y="1528"/>
                  </a:lnTo>
                  <a:lnTo>
                    <a:pt x="18" y="1539"/>
                  </a:lnTo>
                  <a:lnTo>
                    <a:pt x="13" y="1549"/>
                  </a:lnTo>
                  <a:lnTo>
                    <a:pt x="13" y="1558"/>
                  </a:lnTo>
                  <a:lnTo>
                    <a:pt x="16" y="1560"/>
                  </a:lnTo>
                  <a:lnTo>
                    <a:pt x="18" y="1564"/>
                  </a:lnTo>
                  <a:lnTo>
                    <a:pt x="26" y="1563"/>
                  </a:lnTo>
                  <a:lnTo>
                    <a:pt x="30" y="1554"/>
                  </a:lnTo>
                  <a:lnTo>
                    <a:pt x="32" y="1563"/>
                  </a:lnTo>
                  <a:lnTo>
                    <a:pt x="40" y="1563"/>
                  </a:lnTo>
                  <a:lnTo>
                    <a:pt x="42" y="1556"/>
                  </a:lnTo>
                  <a:lnTo>
                    <a:pt x="41" y="1550"/>
                  </a:lnTo>
                  <a:lnTo>
                    <a:pt x="48" y="1555"/>
                  </a:lnTo>
                  <a:lnTo>
                    <a:pt x="63" y="1547"/>
                  </a:lnTo>
                  <a:lnTo>
                    <a:pt x="68" y="1541"/>
                  </a:lnTo>
                  <a:lnTo>
                    <a:pt x="73" y="1544"/>
                  </a:lnTo>
                  <a:lnTo>
                    <a:pt x="58" y="1561"/>
                  </a:lnTo>
                  <a:lnTo>
                    <a:pt x="64" y="1561"/>
                  </a:lnTo>
                  <a:lnTo>
                    <a:pt x="64" y="1571"/>
                  </a:lnTo>
                  <a:lnTo>
                    <a:pt x="58" y="1580"/>
                  </a:lnTo>
                  <a:lnTo>
                    <a:pt x="56" y="1587"/>
                  </a:lnTo>
                  <a:lnTo>
                    <a:pt x="50" y="1593"/>
                  </a:lnTo>
                  <a:lnTo>
                    <a:pt x="51" y="1599"/>
                  </a:lnTo>
                  <a:lnTo>
                    <a:pt x="51" y="1604"/>
                  </a:lnTo>
                  <a:lnTo>
                    <a:pt x="45" y="1603"/>
                  </a:lnTo>
                  <a:lnTo>
                    <a:pt x="40" y="1606"/>
                  </a:lnTo>
                  <a:lnTo>
                    <a:pt x="36" y="1598"/>
                  </a:lnTo>
                  <a:lnTo>
                    <a:pt x="32" y="1598"/>
                  </a:lnTo>
                  <a:lnTo>
                    <a:pt x="25" y="1630"/>
                  </a:lnTo>
                  <a:lnTo>
                    <a:pt x="38" y="1647"/>
                  </a:lnTo>
                  <a:lnTo>
                    <a:pt x="59" y="1666"/>
                  </a:lnTo>
                  <a:lnTo>
                    <a:pt x="74" y="1674"/>
                  </a:lnTo>
                  <a:lnTo>
                    <a:pt x="85" y="1677"/>
                  </a:lnTo>
                  <a:lnTo>
                    <a:pt x="92" y="1665"/>
                  </a:lnTo>
                  <a:lnTo>
                    <a:pt x="92" y="1682"/>
                  </a:lnTo>
                  <a:lnTo>
                    <a:pt x="90" y="1694"/>
                  </a:lnTo>
                  <a:lnTo>
                    <a:pt x="96" y="1689"/>
                  </a:lnTo>
                  <a:lnTo>
                    <a:pt x="106" y="1695"/>
                  </a:lnTo>
                  <a:lnTo>
                    <a:pt x="110" y="1685"/>
                  </a:lnTo>
                  <a:lnTo>
                    <a:pt x="124" y="1687"/>
                  </a:lnTo>
                  <a:lnTo>
                    <a:pt x="117" y="1695"/>
                  </a:lnTo>
                  <a:lnTo>
                    <a:pt x="134" y="1701"/>
                  </a:lnTo>
                  <a:lnTo>
                    <a:pt x="145" y="1697"/>
                  </a:lnTo>
                  <a:lnTo>
                    <a:pt x="158" y="1687"/>
                  </a:lnTo>
                  <a:lnTo>
                    <a:pt x="163" y="1673"/>
                  </a:lnTo>
                  <a:lnTo>
                    <a:pt x="170" y="1684"/>
                  </a:lnTo>
                  <a:lnTo>
                    <a:pt x="190" y="1671"/>
                  </a:lnTo>
                  <a:lnTo>
                    <a:pt x="210" y="1644"/>
                  </a:lnTo>
                  <a:lnTo>
                    <a:pt x="221" y="1638"/>
                  </a:lnTo>
                  <a:lnTo>
                    <a:pt x="225" y="1627"/>
                  </a:lnTo>
                  <a:lnTo>
                    <a:pt x="231" y="1622"/>
                  </a:lnTo>
                  <a:lnTo>
                    <a:pt x="234" y="1615"/>
                  </a:lnTo>
                  <a:lnTo>
                    <a:pt x="251" y="1597"/>
                  </a:lnTo>
                  <a:lnTo>
                    <a:pt x="249" y="1590"/>
                  </a:lnTo>
                  <a:lnTo>
                    <a:pt x="261" y="1597"/>
                  </a:lnTo>
                  <a:lnTo>
                    <a:pt x="274" y="1597"/>
                  </a:lnTo>
                  <a:lnTo>
                    <a:pt x="282" y="1593"/>
                  </a:lnTo>
                  <a:lnTo>
                    <a:pt x="285" y="1581"/>
                  </a:lnTo>
                  <a:lnTo>
                    <a:pt x="287" y="1574"/>
                  </a:lnTo>
                  <a:lnTo>
                    <a:pt x="294" y="1566"/>
                  </a:lnTo>
                  <a:lnTo>
                    <a:pt x="293" y="1556"/>
                  </a:lnTo>
                  <a:lnTo>
                    <a:pt x="287" y="1549"/>
                  </a:lnTo>
                  <a:lnTo>
                    <a:pt x="283" y="1541"/>
                  </a:lnTo>
                  <a:lnTo>
                    <a:pt x="285" y="1538"/>
                  </a:lnTo>
                  <a:lnTo>
                    <a:pt x="287" y="1533"/>
                  </a:lnTo>
                  <a:lnTo>
                    <a:pt x="284" y="1522"/>
                  </a:lnTo>
                  <a:lnTo>
                    <a:pt x="289" y="1526"/>
                  </a:lnTo>
                  <a:lnTo>
                    <a:pt x="293" y="1533"/>
                  </a:lnTo>
                  <a:lnTo>
                    <a:pt x="293" y="1541"/>
                  </a:lnTo>
                  <a:lnTo>
                    <a:pt x="299" y="1539"/>
                  </a:lnTo>
                  <a:lnTo>
                    <a:pt x="300" y="1533"/>
                  </a:lnTo>
                  <a:lnTo>
                    <a:pt x="295" y="1525"/>
                  </a:lnTo>
                  <a:lnTo>
                    <a:pt x="294" y="1509"/>
                  </a:lnTo>
                  <a:lnTo>
                    <a:pt x="296" y="1505"/>
                  </a:lnTo>
                  <a:lnTo>
                    <a:pt x="299" y="1506"/>
                  </a:lnTo>
                  <a:lnTo>
                    <a:pt x="305" y="1502"/>
                  </a:lnTo>
                  <a:lnTo>
                    <a:pt x="310" y="1505"/>
                  </a:lnTo>
                  <a:lnTo>
                    <a:pt x="310" y="1512"/>
                  </a:lnTo>
                  <a:lnTo>
                    <a:pt x="303" y="1516"/>
                  </a:lnTo>
                  <a:lnTo>
                    <a:pt x="303" y="1522"/>
                  </a:lnTo>
                  <a:lnTo>
                    <a:pt x="305" y="1533"/>
                  </a:lnTo>
                  <a:lnTo>
                    <a:pt x="307" y="1563"/>
                  </a:lnTo>
                  <a:lnTo>
                    <a:pt x="310" y="1574"/>
                  </a:lnTo>
                  <a:lnTo>
                    <a:pt x="317" y="1572"/>
                  </a:lnTo>
                  <a:lnTo>
                    <a:pt x="327" y="1581"/>
                  </a:lnTo>
                  <a:lnTo>
                    <a:pt x="333" y="1580"/>
                  </a:lnTo>
                  <a:lnTo>
                    <a:pt x="337" y="1587"/>
                  </a:lnTo>
                  <a:lnTo>
                    <a:pt x="339" y="1592"/>
                  </a:lnTo>
                  <a:lnTo>
                    <a:pt x="339" y="1614"/>
                  </a:lnTo>
                  <a:lnTo>
                    <a:pt x="343" y="1601"/>
                  </a:lnTo>
                  <a:lnTo>
                    <a:pt x="347" y="1609"/>
                  </a:lnTo>
                  <a:lnTo>
                    <a:pt x="355" y="1603"/>
                  </a:lnTo>
                  <a:lnTo>
                    <a:pt x="363" y="1566"/>
                  </a:lnTo>
                  <a:lnTo>
                    <a:pt x="359" y="1554"/>
                  </a:lnTo>
                  <a:lnTo>
                    <a:pt x="358" y="1537"/>
                  </a:lnTo>
                  <a:lnTo>
                    <a:pt x="370" y="1516"/>
                  </a:lnTo>
                  <a:lnTo>
                    <a:pt x="370" y="1502"/>
                  </a:lnTo>
                  <a:lnTo>
                    <a:pt x="397" y="1491"/>
                  </a:lnTo>
                  <a:lnTo>
                    <a:pt x="403" y="1480"/>
                  </a:lnTo>
                  <a:lnTo>
                    <a:pt x="405" y="1466"/>
                  </a:lnTo>
                  <a:lnTo>
                    <a:pt x="401" y="1457"/>
                  </a:lnTo>
                  <a:lnTo>
                    <a:pt x="408" y="1428"/>
                  </a:lnTo>
                  <a:lnTo>
                    <a:pt x="400" y="1394"/>
                  </a:lnTo>
                  <a:lnTo>
                    <a:pt x="390" y="1382"/>
                  </a:lnTo>
                  <a:lnTo>
                    <a:pt x="392" y="1375"/>
                  </a:lnTo>
                  <a:lnTo>
                    <a:pt x="407" y="1369"/>
                  </a:lnTo>
                  <a:lnTo>
                    <a:pt x="417" y="1358"/>
                  </a:lnTo>
                  <a:lnTo>
                    <a:pt x="423" y="1339"/>
                  </a:lnTo>
                  <a:lnTo>
                    <a:pt x="420" y="1318"/>
                  </a:lnTo>
                  <a:lnTo>
                    <a:pt x="400" y="1303"/>
                  </a:lnTo>
                  <a:lnTo>
                    <a:pt x="391" y="1287"/>
                  </a:lnTo>
                  <a:lnTo>
                    <a:pt x="390" y="1267"/>
                  </a:lnTo>
                  <a:lnTo>
                    <a:pt x="391" y="1225"/>
                  </a:lnTo>
                  <a:lnTo>
                    <a:pt x="386" y="1210"/>
                  </a:lnTo>
                  <a:lnTo>
                    <a:pt x="384" y="1206"/>
                  </a:lnTo>
                  <a:lnTo>
                    <a:pt x="384" y="1194"/>
                  </a:lnTo>
                  <a:lnTo>
                    <a:pt x="386" y="1186"/>
                  </a:lnTo>
                  <a:lnTo>
                    <a:pt x="386" y="1166"/>
                  </a:lnTo>
                  <a:lnTo>
                    <a:pt x="390" y="1156"/>
                  </a:lnTo>
                  <a:lnTo>
                    <a:pt x="391" y="1144"/>
                  </a:lnTo>
                  <a:lnTo>
                    <a:pt x="397" y="1134"/>
                  </a:lnTo>
                  <a:lnTo>
                    <a:pt x="392" y="1129"/>
                  </a:lnTo>
                  <a:lnTo>
                    <a:pt x="386" y="1116"/>
                  </a:lnTo>
                  <a:lnTo>
                    <a:pt x="382" y="1097"/>
                  </a:lnTo>
                  <a:lnTo>
                    <a:pt x="387" y="1077"/>
                  </a:lnTo>
                  <a:lnTo>
                    <a:pt x="393" y="1063"/>
                  </a:lnTo>
                  <a:lnTo>
                    <a:pt x="418" y="1032"/>
                  </a:lnTo>
                  <a:lnTo>
                    <a:pt x="435" y="1021"/>
                  </a:lnTo>
                  <a:lnTo>
                    <a:pt x="456" y="1015"/>
                  </a:lnTo>
                  <a:lnTo>
                    <a:pt x="473" y="1018"/>
                  </a:lnTo>
                  <a:lnTo>
                    <a:pt x="488" y="1020"/>
                  </a:lnTo>
                  <a:lnTo>
                    <a:pt x="498" y="1007"/>
                  </a:lnTo>
                  <a:lnTo>
                    <a:pt x="500" y="995"/>
                  </a:lnTo>
                  <a:lnTo>
                    <a:pt x="500" y="976"/>
                  </a:lnTo>
                  <a:lnTo>
                    <a:pt x="494" y="964"/>
                  </a:lnTo>
                  <a:lnTo>
                    <a:pt x="479" y="948"/>
                  </a:lnTo>
                  <a:lnTo>
                    <a:pt x="478" y="939"/>
                  </a:lnTo>
                  <a:lnTo>
                    <a:pt x="498" y="907"/>
                  </a:lnTo>
                  <a:lnTo>
                    <a:pt x="515" y="870"/>
                  </a:lnTo>
                  <a:lnTo>
                    <a:pt x="524" y="820"/>
                  </a:lnTo>
                  <a:lnTo>
                    <a:pt x="525" y="790"/>
                  </a:lnTo>
                  <a:lnTo>
                    <a:pt x="525" y="769"/>
                  </a:lnTo>
                  <a:lnTo>
                    <a:pt x="524" y="754"/>
                  </a:lnTo>
                  <a:lnTo>
                    <a:pt x="531" y="750"/>
                  </a:lnTo>
                  <a:lnTo>
                    <a:pt x="542" y="750"/>
                  </a:lnTo>
                  <a:lnTo>
                    <a:pt x="559" y="736"/>
                  </a:lnTo>
                  <a:lnTo>
                    <a:pt x="564" y="724"/>
                  </a:lnTo>
                  <a:lnTo>
                    <a:pt x="567" y="704"/>
                  </a:lnTo>
                  <a:lnTo>
                    <a:pt x="573" y="688"/>
                  </a:lnTo>
                  <a:lnTo>
                    <a:pt x="596" y="657"/>
                  </a:lnTo>
                  <a:lnTo>
                    <a:pt x="604" y="644"/>
                  </a:lnTo>
                  <a:lnTo>
                    <a:pt x="616" y="629"/>
                  </a:lnTo>
                  <a:lnTo>
                    <a:pt x="622" y="618"/>
                  </a:lnTo>
                  <a:lnTo>
                    <a:pt x="624" y="609"/>
                  </a:lnTo>
                  <a:lnTo>
                    <a:pt x="623" y="596"/>
                  </a:lnTo>
                  <a:lnTo>
                    <a:pt x="610" y="574"/>
                  </a:lnTo>
                  <a:lnTo>
                    <a:pt x="613" y="560"/>
                  </a:lnTo>
                  <a:lnTo>
                    <a:pt x="627" y="543"/>
                  </a:lnTo>
                  <a:lnTo>
                    <a:pt x="633" y="532"/>
                  </a:lnTo>
                  <a:lnTo>
                    <a:pt x="635" y="520"/>
                  </a:lnTo>
                  <a:lnTo>
                    <a:pt x="639" y="503"/>
                  </a:lnTo>
                  <a:lnTo>
                    <a:pt x="648" y="492"/>
                  </a:lnTo>
                  <a:lnTo>
                    <a:pt x="666" y="472"/>
                  </a:lnTo>
                  <a:lnTo>
                    <a:pt x="678" y="469"/>
                  </a:lnTo>
                  <a:lnTo>
                    <a:pt x="691" y="476"/>
                  </a:lnTo>
                  <a:lnTo>
                    <a:pt x="701" y="488"/>
                  </a:lnTo>
                  <a:lnTo>
                    <a:pt x="704" y="490"/>
                  </a:lnTo>
                  <a:lnTo>
                    <a:pt x="714" y="473"/>
                  </a:lnTo>
                  <a:lnTo>
                    <a:pt x="719" y="452"/>
                  </a:lnTo>
                  <a:lnTo>
                    <a:pt x="721" y="442"/>
                  </a:lnTo>
                  <a:lnTo>
                    <a:pt x="719" y="419"/>
                  </a:lnTo>
                  <a:lnTo>
                    <a:pt x="724" y="409"/>
                  </a:lnTo>
                  <a:lnTo>
                    <a:pt x="729" y="404"/>
                  </a:lnTo>
                  <a:lnTo>
                    <a:pt x="739" y="403"/>
                  </a:lnTo>
                  <a:lnTo>
                    <a:pt x="769" y="407"/>
                  </a:lnTo>
                  <a:lnTo>
                    <a:pt x="812" y="423"/>
                  </a:lnTo>
                  <a:lnTo>
                    <a:pt x="821" y="420"/>
                  </a:lnTo>
                  <a:lnTo>
                    <a:pt x="828" y="412"/>
                  </a:lnTo>
                  <a:lnTo>
                    <a:pt x="819" y="403"/>
                  </a:lnTo>
                  <a:lnTo>
                    <a:pt x="817" y="392"/>
                  </a:lnTo>
                  <a:lnTo>
                    <a:pt x="823" y="382"/>
                  </a:lnTo>
                  <a:lnTo>
                    <a:pt x="827" y="366"/>
                  </a:lnTo>
                  <a:lnTo>
                    <a:pt x="831" y="361"/>
                  </a:lnTo>
                  <a:lnTo>
                    <a:pt x="833" y="352"/>
                  </a:lnTo>
                  <a:lnTo>
                    <a:pt x="832" y="342"/>
                  </a:lnTo>
                  <a:lnTo>
                    <a:pt x="827" y="336"/>
                  </a:lnTo>
                  <a:lnTo>
                    <a:pt x="826" y="326"/>
                  </a:lnTo>
                  <a:lnTo>
                    <a:pt x="831" y="323"/>
                  </a:lnTo>
                  <a:lnTo>
                    <a:pt x="854" y="323"/>
                  </a:lnTo>
                  <a:lnTo>
                    <a:pt x="857" y="316"/>
                  </a:lnTo>
                  <a:lnTo>
                    <a:pt x="865" y="313"/>
                  </a:lnTo>
                  <a:lnTo>
                    <a:pt x="874" y="317"/>
                  </a:lnTo>
                  <a:lnTo>
                    <a:pt x="882" y="313"/>
                  </a:lnTo>
                  <a:lnTo>
                    <a:pt x="880" y="302"/>
                  </a:lnTo>
                  <a:lnTo>
                    <a:pt x="879" y="290"/>
                  </a:lnTo>
                  <a:lnTo>
                    <a:pt x="891" y="283"/>
                  </a:lnTo>
                  <a:lnTo>
                    <a:pt x="906" y="289"/>
                  </a:lnTo>
                  <a:lnTo>
                    <a:pt x="917" y="300"/>
                  </a:lnTo>
                  <a:lnTo>
                    <a:pt x="947" y="344"/>
                  </a:lnTo>
                  <a:lnTo>
                    <a:pt x="952" y="363"/>
                  </a:lnTo>
                  <a:lnTo>
                    <a:pt x="957" y="371"/>
                  </a:lnTo>
                  <a:lnTo>
                    <a:pt x="983" y="375"/>
                  </a:lnTo>
                  <a:lnTo>
                    <a:pt x="998" y="383"/>
                  </a:lnTo>
                  <a:lnTo>
                    <a:pt x="1010" y="382"/>
                  </a:lnTo>
                  <a:lnTo>
                    <a:pt x="1025" y="374"/>
                  </a:lnTo>
                  <a:lnTo>
                    <a:pt x="1042" y="353"/>
                  </a:lnTo>
                  <a:lnTo>
                    <a:pt x="1052" y="360"/>
                  </a:lnTo>
                  <a:lnTo>
                    <a:pt x="1061" y="374"/>
                  </a:lnTo>
                  <a:lnTo>
                    <a:pt x="1064" y="382"/>
                  </a:lnTo>
                  <a:lnTo>
                    <a:pt x="1074" y="385"/>
                  </a:lnTo>
                  <a:lnTo>
                    <a:pt x="1090" y="377"/>
                  </a:lnTo>
                  <a:lnTo>
                    <a:pt x="1102" y="368"/>
                  </a:lnTo>
                  <a:lnTo>
                    <a:pt x="1111" y="354"/>
                  </a:lnTo>
                  <a:lnTo>
                    <a:pt x="1137" y="334"/>
                  </a:lnTo>
                  <a:lnTo>
                    <a:pt x="1139" y="322"/>
                  </a:lnTo>
                  <a:lnTo>
                    <a:pt x="1137" y="299"/>
                  </a:lnTo>
                  <a:lnTo>
                    <a:pt x="1137" y="285"/>
                  </a:lnTo>
                  <a:lnTo>
                    <a:pt x="1140" y="243"/>
                  </a:lnTo>
                  <a:lnTo>
                    <a:pt x="1154" y="212"/>
                  </a:lnTo>
                  <a:lnTo>
                    <a:pt x="1164" y="199"/>
                  </a:lnTo>
                  <a:lnTo>
                    <a:pt x="1177" y="192"/>
                  </a:lnTo>
                  <a:lnTo>
                    <a:pt x="1202" y="189"/>
                  </a:lnTo>
                  <a:lnTo>
                    <a:pt x="1240" y="172"/>
                  </a:lnTo>
                  <a:lnTo>
                    <a:pt x="1263" y="167"/>
                  </a:lnTo>
                  <a:lnTo>
                    <a:pt x="1268" y="172"/>
                  </a:lnTo>
                  <a:lnTo>
                    <a:pt x="1278" y="193"/>
                  </a:lnTo>
                  <a:lnTo>
                    <a:pt x="1289" y="202"/>
                  </a:lnTo>
                  <a:lnTo>
                    <a:pt x="1307" y="208"/>
                  </a:lnTo>
                  <a:lnTo>
                    <a:pt x="1325" y="225"/>
                  </a:lnTo>
                  <a:lnTo>
                    <a:pt x="1332" y="253"/>
                  </a:lnTo>
                  <a:lnTo>
                    <a:pt x="1333" y="269"/>
                  </a:lnTo>
                  <a:lnTo>
                    <a:pt x="1314" y="294"/>
                  </a:lnTo>
                  <a:lnTo>
                    <a:pt x="1310" y="306"/>
                  </a:lnTo>
                  <a:lnTo>
                    <a:pt x="1311" y="317"/>
                  </a:lnTo>
                  <a:lnTo>
                    <a:pt x="1321" y="325"/>
                  </a:lnTo>
                  <a:lnTo>
                    <a:pt x="1323" y="323"/>
                  </a:lnTo>
                  <a:lnTo>
                    <a:pt x="1332" y="315"/>
                  </a:lnTo>
                  <a:lnTo>
                    <a:pt x="1333" y="311"/>
                  </a:lnTo>
                  <a:lnTo>
                    <a:pt x="1334" y="300"/>
                  </a:lnTo>
                  <a:lnTo>
                    <a:pt x="1337" y="295"/>
                  </a:lnTo>
                  <a:lnTo>
                    <a:pt x="1369" y="275"/>
                  </a:lnTo>
                  <a:lnTo>
                    <a:pt x="1375" y="269"/>
                  </a:lnTo>
                  <a:lnTo>
                    <a:pt x="1381" y="239"/>
                  </a:lnTo>
                  <a:lnTo>
                    <a:pt x="1403" y="252"/>
                  </a:lnTo>
                  <a:lnTo>
                    <a:pt x="1416" y="250"/>
                  </a:lnTo>
                  <a:lnTo>
                    <a:pt x="1418" y="243"/>
                  </a:lnTo>
                  <a:lnTo>
                    <a:pt x="1422" y="231"/>
                  </a:lnTo>
                  <a:lnTo>
                    <a:pt x="1422" y="220"/>
                  </a:lnTo>
                  <a:lnTo>
                    <a:pt x="1419" y="216"/>
                  </a:ln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 sz="1950" dirty="0">
                <a:latin typeface="Raleway Light"/>
              </a:endParaRPr>
            </a:p>
          </p:txBody>
        </p:sp>
        <p:sp>
          <p:nvSpPr>
            <p:cNvPr id="274" name="Freeform 221">
              <a:extLst>
                <a:ext uri="{FF2B5EF4-FFF2-40B4-BE49-F238E27FC236}">
                  <a16:creationId xmlns:a16="http://schemas.microsoft.com/office/drawing/2014/main" id="{8EA2343B-E9D4-AF3E-75E5-7A001DF92932}"/>
                </a:ext>
              </a:extLst>
            </p:cNvPr>
            <p:cNvSpPr>
              <a:spLocks noChangeAspect="1"/>
            </p:cNvSpPr>
            <p:nvPr/>
          </p:nvSpPr>
          <p:spPr bwMode="gray">
            <a:xfrm>
              <a:off x="6103035" y="2097392"/>
              <a:ext cx="389861" cy="805786"/>
            </a:xfrm>
            <a:custGeom>
              <a:avLst/>
              <a:gdLst/>
              <a:ahLst/>
              <a:cxnLst>
                <a:cxn ang="0">
                  <a:pos x="13" y="1339"/>
                </a:cxn>
                <a:cxn ang="0">
                  <a:pos x="27" y="1349"/>
                </a:cxn>
                <a:cxn ang="0">
                  <a:pos x="43" y="1396"/>
                </a:cxn>
                <a:cxn ang="0">
                  <a:pos x="56" y="1468"/>
                </a:cxn>
                <a:cxn ang="0">
                  <a:pos x="92" y="1538"/>
                </a:cxn>
                <a:cxn ang="0">
                  <a:pos x="91" y="1593"/>
                </a:cxn>
                <a:cxn ang="0">
                  <a:pos x="107" y="1636"/>
                </a:cxn>
                <a:cxn ang="0">
                  <a:pos x="169" y="1598"/>
                </a:cxn>
                <a:cxn ang="0">
                  <a:pos x="227" y="1564"/>
                </a:cxn>
                <a:cxn ang="0">
                  <a:pos x="286" y="1484"/>
                </a:cxn>
                <a:cxn ang="0">
                  <a:pos x="300" y="1407"/>
                </a:cxn>
                <a:cxn ang="0">
                  <a:pos x="301" y="1378"/>
                </a:cxn>
                <a:cxn ang="0">
                  <a:pos x="288" y="1329"/>
                </a:cxn>
                <a:cxn ang="0">
                  <a:pos x="276" y="1310"/>
                </a:cxn>
                <a:cxn ang="0">
                  <a:pos x="350" y="1279"/>
                </a:cxn>
                <a:cxn ang="0">
                  <a:pos x="389" y="1243"/>
                </a:cxn>
                <a:cxn ang="0">
                  <a:pos x="341" y="1241"/>
                </a:cxn>
                <a:cxn ang="0">
                  <a:pos x="290" y="1219"/>
                </a:cxn>
                <a:cxn ang="0">
                  <a:pos x="338" y="1218"/>
                </a:cxn>
                <a:cxn ang="0">
                  <a:pos x="371" y="1232"/>
                </a:cxn>
                <a:cxn ang="0">
                  <a:pos x="394" y="1138"/>
                </a:cxn>
                <a:cxn ang="0">
                  <a:pos x="352" y="1100"/>
                </a:cxn>
                <a:cxn ang="0">
                  <a:pos x="308" y="1148"/>
                </a:cxn>
                <a:cxn ang="0">
                  <a:pos x="319" y="1127"/>
                </a:cxn>
                <a:cxn ang="0">
                  <a:pos x="331" y="1060"/>
                </a:cxn>
                <a:cxn ang="0">
                  <a:pos x="344" y="979"/>
                </a:cxn>
                <a:cxn ang="0">
                  <a:pos x="340" y="879"/>
                </a:cxn>
                <a:cxn ang="0">
                  <a:pos x="370" y="850"/>
                </a:cxn>
                <a:cxn ang="0">
                  <a:pos x="393" y="840"/>
                </a:cxn>
                <a:cxn ang="0">
                  <a:pos x="410" y="809"/>
                </a:cxn>
                <a:cxn ang="0">
                  <a:pos x="449" y="764"/>
                </a:cxn>
                <a:cxn ang="0">
                  <a:pos x="503" y="735"/>
                </a:cxn>
                <a:cxn ang="0">
                  <a:pos x="555" y="664"/>
                </a:cxn>
                <a:cxn ang="0">
                  <a:pos x="572" y="639"/>
                </a:cxn>
                <a:cxn ang="0">
                  <a:pos x="551" y="594"/>
                </a:cxn>
                <a:cxn ang="0">
                  <a:pos x="569" y="527"/>
                </a:cxn>
                <a:cxn ang="0">
                  <a:pos x="593" y="503"/>
                </a:cxn>
                <a:cxn ang="0">
                  <a:pos x="614" y="493"/>
                </a:cxn>
                <a:cxn ang="0">
                  <a:pos x="628" y="460"/>
                </a:cxn>
                <a:cxn ang="0">
                  <a:pos x="661" y="473"/>
                </a:cxn>
                <a:cxn ang="0">
                  <a:pos x="712" y="449"/>
                </a:cxn>
                <a:cxn ang="0">
                  <a:pos x="687" y="296"/>
                </a:cxn>
                <a:cxn ang="0">
                  <a:pos x="683" y="186"/>
                </a:cxn>
                <a:cxn ang="0">
                  <a:pos x="528" y="5"/>
                </a:cxn>
                <a:cxn ang="0">
                  <a:pos x="502" y="29"/>
                </a:cxn>
                <a:cxn ang="0">
                  <a:pos x="490" y="97"/>
                </a:cxn>
                <a:cxn ang="0">
                  <a:pos x="390" y="119"/>
                </a:cxn>
                <a:cxn ang="0">
                  <a:pos x="335" y="149"/>
                </a:cxn>
                <a:cxn ang="0">
                  <a:pos x="279" y="251"/>
                </a:cxn>
                <a:cxn ang="0">
                  <a:pos x="242" y="364"/>
                </a:cxn>
                <a:cxn ang="0">
                  <a:pos x="194" y="446"/>
                </a:cxn>
                <a:cxn ang="0">
                  <a:pos x="163" y="641"/>
                </a:cxn>
                <a:cxn ang="0">
                  <a:pos x="104" y="697"/>
                </a:cxn>
                <a:cxn ang="0">
                  <a:pos x="66" y="811"/>
                </a:cxn>
                <a:cxn ang="0">
                  <a:pos x="55" y="886"/>
                </a:cxn>
                <a:cxn ang="0">
                  <a:pos x="86" y="1035"/>
                </a:cxn>
                <a:cxn ang="0">
                  <a:pos x="74" y="1143"/>
                </a:cxn>
                <a:cxn ang="0">
                  <a:pos x="32" y="1242"/>
                </a:cxn>
              </a:cxnLst>
              <a:rect l="0" t="0" r="r" b="b"/>
              <a:pathLst>
                <a:path w="715" h="1640">
                  <a:moveTo>
                    <a:pt x="6" y="1264"/>
                  </a:moveTo>
                  <a:lnTo>
                    <a:pt x="0" y="1276"/>
                  </a:lnTo>
                  <a:lnTo>
                    <a:pt x="0" y="1288"/>
                  </a:lnTo>
                  <a:lnTo>
                    <a:pt x="5" y="1328"/>
                  </a:lnTo>
                  <a:lnTo>
                    <a:pt x="7" y="1333"/>
                  </a:lnTo>
                  <a:lnTo>
                    <a:pt x="12" y="1335"/>
                  </a:lnTo>
                  <a:lnTo>
                    <a:pt x="13" y="1339"/>
                  </a:lnTo>
                  <a:lnTo>
                    <a:pt x="15" y="1346"/>
                  </a:lnTo>
                  <a:lnTo>
                    <a:pt x="13" y="1350"/>
                  </a:lnTo>
                  <a:lnTo>
                    <a:pt x="19" y="1343"/>
                  </a:lnTo>
                  <a:lnTo>
                    <a:pt x="21" y="1335"/>
                  </a:lnTo>
                  <a:lnTo>
                    <a:pt x="26" y="1340"/>
                  </a:lnTo>
                  <a:lnTo>
                    <a:pt x="22" y="1350"/>
                  </a:lnTo>
                  <a:lnTo>
                    <a:pt x="27" y="1349"/>
                  </a:lnTo>
                  <a:lnTo>
                    <a:pt x="29" y="1351"/>
                  </a:lnTo>
                  <a:lnTo>
                    <a:pt x="24" y="1355"/>
                  </a:lnTo>
                  <a:lnTo>
                    <a:pt x="17" y="1366"/>
                  </a:lnTo>
                  <a:lnTo>
                    <a:pt x="33" y="1371"/>
                  </a:lnTo>
                  <a:lnTo>
                    <a:pt x="35" y="1381"/>
                  </a:lnTo>
                  <a:lnTo>
                    <a:pt x="33" y="1398"/>
                  </a:lnTo>
                  <a:lnTo>
                    <a:pt x="43" y="1396"/>
                  </a:lnTo>
                  <a:lnTo>
                    <a:pt x="45" y="1407"/>
                  </a:lnTo>
                  <a:lnTo>
                    <a:pt x="39" y="1415"/>
                  </a:lnTo>
                  <a:lnTo>
                    <a:pt x="42" y="1431"/>
                  </a:lnTo>
                  <a:lnTo>
                    <a:pt x="40" y="1442"/>
                  </a:lnTo>
                  <a:lnTo>
                    <a:pt x="49" y="1442"/>
                  </a:lnTo>
                  <a:lnTo>
                    <a:pt x="54" y="1456"/>
                  </a:lnTo>
                  <a:lnTo>
                    <a:pt x="56" y="1468"/>
                  </a:lnTo>
                  <a:lnTo>
                    <a:pt x="62" y="1487"/>
                  </a:lnTo>
                  <a:lnTo>
                    <a:pt x="74" y="1496"/>
                  </a:lnTo>
                  <a:lnTo>
                    <a:pt x="78" y="1509"/>
                  </a:lnTo>
                  <a:lnTo>
                    <a:pt x="91" y="1516"/>
                  </a:lnTo>
                  <a:lnTo>
                    <a:pt x="98" y="1526"/>
                  </a:lnTo>
                  <a:lnTo>
                    <a:pt x="98" y="1534"/>
                  </a:lnTo>
                  <a:lnTo>
                    <a:pt x="92" y="1538"/>
                  </a:lnTo>
                  <a:lnTo>
                    <a:pt x="85" y="1537"/>
                  </a:lnTo>
                  <a:lnTo>
                    <a:pt x="82" y="1541"/>
                  </a:lnTo>
                  <a:lnTo>
                    <a:pt x="89" y="1557"/>
                  </a:lnTo>
                  <a:lnTo>
                    <a:pt x="82" y="1555"/>
                  </a:lnTo>
                  <a:lnTo>
                    <a:pt x="75" y="1553"/>
                  </a:lnTo>
                  <a:lnTo>
                    <a:pt x="75" y="1559"/>
                  </a:lnTo>
                  <a:lnTo>
                    <a:pt x="91" y="1593"/>
                  </a:lnTo>
                  <a:lnTo>
                    <a:pt x="98" y="1604"/>
                  </a:lnTo>
                  <a:lnTo>
                    <a:pt x="102" y="1614"/>
                  </a:lnTo>
                  <a:lnTo>
                    <a:pt x="99" y="1620"/>
                  </a:lnTo>
                  <a:lnTo>
                    <a:pt x="98" y="1631"/>
                  </a:lnTo>
                  <a:lnTo>
                    <a:pt x="94" y="1633"/>
                  </a:lnTo>
                  <a:lnTo>
                    <a:pt x="93" y="1638"/>
                  </a:lnTo>
                  <a:lnTo>
                    <a:pt x="107" y="1636"/>
                  </a:lnTo>
                  <a:lnTo>
                    <a:pt x="118" y="1640"/>
                  </a:lnTo>
                  <a:lnTo>
                    <a:pt x="136" y="1634"/>
                  </a:lnTo>
                  <a:lnTo>
                    <a:pt x="152" y="1633"/>
                  </a:lnTo>
                  <a:lnTo>
                    <a:pt x="163" y="1638"/>
                  </a:lnTo>
                  <a:lnTo>
                    <a:pt x="168" y="1634"/>
                  </a:lnTo>
                  <a:lnTo>
                    <a:pt x="172" y="1620"/>
                  </a:lnTo>
                  <a:lnTo>
                    <a:pt x="169" y="1598"/>
                  </a:lnTo>
                  <a:lnTo>
                    <a:pt x="174" y="1585"/>
                  </a:lnTo>
                  <a:lnTo>
                    <a:pt x="180" y="1574"/>
                  </a:lnTo>
                  <a:lnTo>
                    <a:pt x="189" y="1576"/>
                  </a:lnTo>
                  <a:lnTo>
                    <a:pt x="194" y="1566"/>
                  </a:lnTo>
                  <a:lnTo>
                    <a:pt x="204" y="1559"/>
                  </a:lnTo>
                  <a:lnTo>
                    <a:pt x="218" y="1560"/>
                  </a:lnTo>
                  <a:lnTo>
                    <a:pt x="227" y="1564"/>
                  </a:lnTo>
                  <a:lnTo>
                    <a:pt x="238" y="1560"/>
                  </a:lnTo>
                  <a:lnTo>
                    <a:pt x="250" y="1564"/>
                  </a:lnTo>
                  <a:lnTo>
                    <a:pt x="261" y="1564"/>
                  </a:lnTo>
                  <a:lnTo>
                    <a:pt x="266" y="1544"/>
                  </a:lnTo>
                  <a:lnTo>
                    <a:pt x="276" y="1522"/>
                  </a:lnTo>
                  <a:lnTo>
                    <a:pt x="285" y="1505"/>
                  </a:lnTo>
                  <a:lnTo>
                    <a:pt x="286" y="1484"/>
                  </a:lnTo>
                  <a:lnTo>
                    <a:pt x="291" y="1472"/>
                  </a:lnTo>
                  <a:lnTo>
                    <a:pt x="290" y="1457"/>
                  </a:lnTo>
                  <a:lnTo>
                    <a:pt x="293" y="1446"/>
                  </a:lnTo>
                  <a:lnTo>
                    <a:pt x="298" y="1435"/>
                  </a:lnTo>
                  <a:lnTo>
                    <a:pt x="298" y="1424"/>
                  </a:lnTo>
                  <a:lnTo>
                    <a:pt x="295" y="1418"/>
                  </a:lnTo>
                  <a:lnTo>
                    <a:pt x="300" y="1407"/>
                  </a:lnTo>
                  <a:lnTo>
                    <a:pt x="298" y="1398"/>
                  </a:lnTo>
                  <a:lnTo>
                    <a:pt x="293" y="1392"/>
                  </a:lnTo>
                  <a:lnTo>
                    <a:pt x="292" y="1386"/>
                  </a:lnTo>
                  <a:lnTo>
                    <a:pt x="293" y="1382"/>
                  </a:lnTo>
                  <a:lnTo>
                    <a:pt x="300" y="1385"/>
                  </a:lnTo>
                  <a:lnTo>
                    <a:pt x="304" y="1385"/>
                  </a:lnTo>
                  <a:lnTo>
                    <a:pt x="301" y="1378"/>
                  </a:lnTo>
                  <a:lnTo>
                    <a:pt x="302" y="1374"/>
                  </a:lnTo>
                  <a:lnTo>
                    <a:pt x="304" y="1367"/>
                  </a:lnTo>
                  <a:lnTo>
                    <a:pt x="304" y="1362"/>
                  </a:lnTo>
                  <a:lnTo>
                    <a:pt x="307" y="1345"/>
                  </a:lnTo>
                  <a:lnTo>
                    <a:pt x="306" y="1340"/>
                  </a:lnTo>
                  <a:lnTo>
                    <a:pt x="297" y="1334"/>
                  </a:lnTo>
                  <a:lnTo>
                    <a:pt x="288" y="1329"/>
                  </a:lnTo>
                  <a:lnTo>
                    <a:pt x="291" y="1328"/>
                  </a:lnTo>
                  <a:lnTo>
                    <a:pt x="300" y="1332"/>
                  </a:lnTo>
                  <a:lnTo>
                    <a:pt x="309" y="1329"/>
                  </a:lnTo>
                  <a:lnTo>
                    <a:pt x="312" y="1326"/>
                  </a:lnTo>
                  <a:lnTo>
                    <a:pt x="302" y="1317"/>
                  </a:lnTo>
                  <a:lnTo>
                    <a:pt x="274" y="1312"/>
                  </a:lnTo>
                  <a:lnTo>
                    <a:pt x="276" y="1310"/>
                  </a:lnTo>
                  <a:lnTo>
                    <a:pt x="298" y="1307"/>
                  </a:lnTo>
                  <a:lnTo>
                    <a:pt x="311" y="1311"/>
                  </a:lnTo>
                  <a:lnTo>
                    <a:pt x="318" y="1307"/>
                  </a:lnTo>
                  <a:lnTo>
                    <a:pt x="320" y="1299"/>
                  </a:lnTo>
                  <a:lnTo>
                    <a:pt x="334" y="1297"/>
                  </a:lnTo>
                  <a:lnTo>
                    <a:pt x="345" y="1286"/>
                  </a:lnTo>
                  <a:lnTo>
                    <a:pt x="350" y="1279"/>
                  </a:lnTo>
                  <a:lnTo>
                    <a:pt x="350" y="1268"/>
                  </a:lnTo>
                  <a:lnTo>
                    <a:pt x="359" y="1270"/>
                  </a:lnTo>
                  <a:lnTo>
                    <a:pt x="359" y="1281"/>
                  </a:lnTo>
                  <a:lnTo>
                    <a:pt x="371" y="1280"/>
                  </a:lnTo>
                  <a:lnTo>
                    <a:pt x="378" y="1268"/>
                  </a:lnTo>
                  <a:lnTo>
                    <a:pt x="392" y="1256"/>
                  </a:lnTo>
                  <a:lnTo>
                    <a:pt x="389" y="1243"/>
                  </a:lnTo>
                  <a:lnTo>
                    <a:pt x="394" y="1248"/>
                  </a:lnTo>
                  <a:lnTo>
                    <a:pt x="400" y="1248"/>
                  </a:lnTo>
                  <a:lnTo>
                    <a:pt x="400" y="1242"/>
                  </a:lnTo>
                  <a:lnTo>
                    <a:pt x="406" y="1237"/>
                  </a:lnTo>
                  <a:lnTo>
                    <a:pt x="405" y="1232"/>
                  </a:lnTo>
                  <a:lnTo>
                    <a:pt x="352" y="1243"/>
                  </a:lnTo>
                  <a:lnTo>
                    <a:pt x="341" y="1241"/>
                  </a:lnTo>
                  <a:lnTo>
                    <a:pt x="336" y="1245"/>
                  </a:lnTo>
                  <a:lnTo>
                    <a:pt x="334" y="1238"/>
                  </a:lnTo>
                  <a:lnTo>
                    <a:pt x="328" y="1232"/>
                  </a:lnTo>
                  <a:lnTo>
                    <a:pt x="303" y="1222"/>
                  </a:lnTo>
                  <a:lnTo>
                    <a:pt x="290" y="1225"/>
                  </a:lnTo>
                  <a:lnTo>
                    <a:pt x="284" y="1221"/>
                  </a:lnTo>
                  <a:lnTo>
                    <a:pt x="290" y="1219"/>
                  </a:lnTo>
                  <a:lnTo>
                    <a:pt x="293" y="1211"/>
                  </a:lnTo>
                  <a:lnTo>
                    <a:pt x="300" y="1214"/>
                  </a:lnTo>
                  <a:lnTo>
                    <a:pt x="308" y="1211"/>
                  </a:lnTo>
                  <a:lnTo>
                    <a:pt x="320" y="1213"/>
                  </a:lnTo>
                  <a:lnTo>
                    <a:pt x="322" y="1211"/>
                  </a:lnTo>
                  <a:lnTo>
                    <a:pt x="331" y="1221"/>
                  </a:lnTo>
                  <a:lnTo>
                    <a:pt x="338" y="1218"/>
                  </a:lnTo>
                  <a:lnTo>
                    <a:pt x="339" y="1214"/>
                  </a:lnTo>
                  <a:lnTo>
                    <a:pt x="345" y="1220"/>
                  </a:lnTo>
                  <a:lnTo>
                    <a:pt x="352" y="1222"/>
                  </a:lnTo>
                  <a:lnTo>
                    <a:pt x="356" y="1216"/>
                  </a:lnTo>
                  <a:lnTo>
                    <a:pt x="359" y="1220"/>
                  </a:lnTo>
                  <a:lnTo>
                    <a:pt x="363" y="1230"/>
                  </a:lnTo>
                  <a:lnTo>
                    <a:pt x="371" y="1232"/>
                  </a:lnTo>
                  <a:lnTo>
                    <a:pt x="403" y="1216"/>
                  </a:lnTo>
                  <a:lnTo>
                    <a:pt x="414" y="1198"/>
                  </a:lnTo>
                  <a:lnTo>
                    <a:pt x="419" y="1193"/>
                  </a:lnTo>
                  <a:lnTo>
                    <a:pt x="422" y="1176"/>
                  </a:lnTo>
                  <a:lnTo>
                    <a:pt x="416" y="1161"/>
                  </a:lnTo>
                  <a:lnTo>
                    <a:pt x="404" y="1152"/>
                  </a:lnTo>
                  <a:lnTo>
                    <a:pt x="394" y="1138"/>
                  </a:lnTo>
                  <a:lnTo>
                    <a:pt x="403" y="1136"/>
                  </a:lnTo>
                  <a:lnTo>
                    <a:pt x="402" y="1133"/>
                  </a:lnTo>
                  <a:lnTo>
                    <a:pt x="381" y="1123"/>
                  </a:lnTo>
                  <a:lnTo>
                    <a:pt x="379" y="1113"/>
                  </a:lnTo>
                  <a:lnTo>
                    <a:pt x="374" y="1103"/>
                  </a:lnTo>
                  <a:lnTo>
                    <a:pt x="357" y="1106"/>
                  </a:lnTo>
                  <a:lnTo>
                    <a:pt x="352" y="1100"/>
                  </a:lnTo>
                  <a:lnTo>
                    <a:pt x="351" y="1096"/>
                  </a:lnTo>
                  <a:lnTo>
                    <a:pt x="347" y="1095"/>
                  </a:lnTo>
                  <a:lnTo>
                    <a:pt x="347" y="1098"/>
                  </a:lnTo>
                  <a:lnTo>
                    <a:pt x="341" y="1118"/>
                  </a:lnTo>
                  <a:lnTo>
                    <a:pt x="333" y="1129"/>
                  </a:lnTo>
                  <a:lnTo>
                    <a:pt x="314" y="1143"/>
                  </a:lnTo>
                  <a:lnTo>
                    <a:pt x="308" y="1148"/>
                  </a:lnTo>
                  <a:lnTo>
                    <a:pt x="298" y="1148"/>
                  </a:lnTo>
                  <a:lnTo>
                    <a:pt x="287" y="1151"/>
                  </a:lnTo>
                  <a:lnTo>
                    <a:pt x="280" y="1149"/>
                  </a:lnTo>
                  <a:lnTo>
                    <a:pt x="288" y="1143"/>
                  </a:lnTo>
                  <a:lnTo>
                    <a:pt x="300" y="1140"/>
                  </a:lnTo>
                  <a:lnTo>
                    <a:pt x="309" y="1132"/>
                  </a:lnTo>
                  <a:lnTo>
                    <a:pt x="319" y="1127"/>
                  </a:lnTo>
                  <a:lnTo>
                    <a:pt x="336" y="1112"/>
                  </a:lnTo>
                  <a:lnTo>
                    <a:pt x="339" y="1102"/>
                  </a:lnTo>
                  <a:lnTo>
                    <a:pt x="339" y="1089"/>
                  </a:lnTo>
                  <a:lnTo>
                    <a:pt x="330" y="1087"/>
                  </a:lnTo>
                  <a:lnTo>
                    <a:pt x="334" y="1080"/>
                  </a:lnTo>
                  <a:lnTo>
                    <a:pt x="335" y="1069"/>
                  </a:lnTo>
                  <a:lnTo>
                    <a:pt x="331" y="1060"/>
                  </a:lnTo>
                  <a:lnTo>
                    <a:pt x="328" y="1032"/>
                  </a:lnTo>
                  <a:lnTo>
                    <a:pt x="329" y="1015"/>
                  </a:lnTo>
                  <a:lnTo>
                    <a:pt x="325" y="992"/>
                  </a:lnTo>
                  <a:lnTo>
                    <a:pt x="327" y="985"/>
                  </a:lnTo>
                  <a:lnTo>
                    <a:pt x="330" y="977"/>
                  </a:lnTo>
                  <a:lnTo>
                    <a:pt x="329" y="971"/>
                  </a:lnTo>
                  <a:lnTo>
                    <a:pt x="344" y="979"/>
                  </a:lnTo>
                  <a:lnTo>
                    <a:pt x="345" y="971"/>
                  </a:lnTo>
                  <a:lnTo>
                    <a:pt x="340" y="950"/>
                  </a:lnTo>
                  <a:lnTo>
                    <a:pt x="345" y="928"/>
                  </a:lnTo>
                  <a:lnTo>
                    <a:pt x="350" y="910"/>
                  </a:lnTo>
                  <a:lnTo>
                    <a:pt x="343" y="901"/>
                  </a:lnTo>
                  <a:lnTo>
                    <a:pt x="340" y="892"/>
                  </a:lnTo>
                  <a:lnTo>
                    <a:pt x="340" y="879"/>
                  </a:lnTo>
                  <a:lnTo>
                    <a:pt x="356" y="887"/>
                  </a:lnTo>
                  <a:lnTo>
                    <a:pt x="357" y="885"/>
                  </a:lnTo>
                  <a:lnTo>
                    <a:pt x="361" y="881"/>
                  </a:lnTo>
                  <a:lnTo>
                    <a:pt x="367" y="872"/>
                  </a:lnTo>
                  <a:lnTo>
                    <a:pt x="368" y="870"/>
                  </a:lnTo>
                  <a:lnTo>
                    <a:pt x="367" y="866"/>
                  </a:lnTo>
                  <a:lnTo>
                    <a:pt x="370" y="850"/>
                  </a:lnTo>
                  <a:lnTo>
                    <a:pt x="365" y="839"/>
                  </a:lnTo>
                  <a:lnTo>
                    <a:pt x="366" y="831"/>
                  </a:lnTo>
                  <a:lnTo>
                    <a:pt x="368" y="840"/>
                  </a:lnTo>
                  <a:lnTo>
                    <a:pt x="377" y="848"/>
                  </a:lnTo>
                  <a:lnTo>
                    <a:pt x="381" y="847"/>
                  </a:lnTo>
                  <a:lnTo>
                    <a:pt x="386" y="837"/>
                  </a:lnTo>
                  <a:lnTo>
                    <a:pt x="393" y="840"/>
                  </a:lnTo>
                  <a:lnTo>
                    <a:pt x="394" y="833"/>
                  </a:lnTo>
                  <a:lnTo>
                    <a:pt x="398" y="827"/>
                  </a:lnTo>
                  <a:lnTo>
                    <a:pt x="387" y="822"/>
                  </a:lnTo>
                  <a:lnTo>
                    <a:pt x="394" y="823"/>
                  </a:lnTo>
                  <a:lnTo>
                    <a:pt x="403" y="817"/>
                  </a:lnTo>
                  <a:lnTo>
                    <a:pt x="403" y="812"/>
                  </a:lnTo>
                  <a:lnTo>
                    <a:pt x="410" y="809"/>
                  </a:lnTo>
                  <a:lnTo>
                    <a:pt x="411" y="799"/>
                  </a:lnTo>
                  <a:lnTo>
                    <a:pt x="417" y="796"/>
                  </a:lnTo>
                  <a:lnTo>
                    <a:pt x="417" y="784"/>
                  </a:lnTo>
                  <a:lnTo>
                    <a:pt x="425" y="783"/>
                  </a:lnTo>
                  <a:lnTo>
                    <a:pt x="435" y="785"/>
                  </a:lnTo>
                  <a:lnTo>
                    <a:pt x="446" y="775"/>
                  </a:lnTo>
                  <a:lnTo>
                    <a:pt x="449" y="764"/>
                  </a:lnTo>
                  <a:lnTo>
                    <a:pt x="464" y="753"/>
                  </a:lnTo>
                  <a:lnTo>
                    <a:pt x="470" y="761"/>
                  </a:lnTo>
                  <a:lnTo>
                    <a:pt x="481" y="753"/>
                  </a:lnTo>
                  <a:lnTo>
                    <a:pt x="484" y="743"/>
                  </a:lnTo>
                  <a:lnTo>
                    <a:pt x="492" y="737"/>
                  </a:lnTo>
                  <a:lnTo>
                    <a:pt x="500" y="740"/>
                  </a:lnTo>
                  <a:lnTo>
                    <a:pt x="503" y="735"/>
                  </a:lnTo>
                  <a:lnTo>
                    <a:pt x="516" y="727"/>
                  </a:lnTo>
                  <a:lnTo>
                    <a:pt x="521" y="719"/>
                  </a:lnTo>
                  <a:lnTo>
                    <a:pt x="528" y="715"/>
                  </a:lnTo>
                  <a:lnTo>
                    <a:pt x="535" y="699"/>
                  </a:lnTo>
                  <a:lnTo>
                    <a:pt x="538" y="691"/>
                  </a:lnTo>
                  <a:lnTo>
                    <a:pt x="549" y="677"/>
                  </a:lnTo>
                  <a:lnTo>
                    <a:pt x="555" y="664"/>
                  </a:lnTo>
                  <a:lnTo>
                    <a:pt x="562" y="651"/>
                  </a:lnTo>
                  <a:lnTo>
                    <a:pt x="566" y="646"/>
                  </a:lnTo>
                  <a:lnTo>
                    <a:pt x="567" y="651"/>
                  </a:lnTo>
                  <a:lnTo>
                    <a:pt x="566" y="662"/>
                  </a:lnTo>
                  <a:lnTo>
                    <a:pt x="576" y="649"/>
                  </a:lnTo>
                  <a:lnTo>
                    <a:pt x="577" y="644"/>
                  </a:lnTo>
                  <a:lnTo>
                    <a:pt x="572" y="639"/>
                  </a:lnTo>
                  <a:lnTo>
                    <a:pt x="571" y="633"/>
                  </a:lnTo>
                  <a:lnTo>
                    <a:pt x="556" y="618"/>
                  </a:lnTo>
                  <a:lnTo>
                    <a:pt x="555" y="612"/>
                  </a:lnTo>
                  <a:lnTo>
                    <a:pt x="558" y="610"/>
                  </a:lnTo>
                  <a:lnTo>
                    <a:pt x="556" y="602"/>
                  </a:lnTo>
                  <a:lnTo>
                    <a:pt x="551" y="596"/>
                  </a:lnTo>
                  <a:lnTo>
                    <a:pt x="551" y="594"/>
                  </a:lnTo>
                  <a:lnTo>
                    <a:pt x="556" y="589"/>
                  </a:lnTo>
                  <a:lnTo>
                    <a:pt x="558" y="582"/>
                  </a:lnTo>
                  <a:lnTo>
                    <a:pt x="566" y="579"/>
                  </a:lnTo>
                  <a:lnTo>
                    <a:pt x="576" y="554"/>
                  </a:lnTo>
                  <a:lnTo>
                    <a:pt x="577" y="547"/>
                  </a:lnTo>
                  <a:lnTo>
                    <a:pt x="567" y="530"/>
                  </a:lnTo>
                  <a:lnTo>
                    <a:pt x="569" y="527"/>
                  </a:lnTo>
                  <a:lnTo>
                    <a:pt x="580" y="520"/>
                  </a:lnTo>
                  <a:lnTo>
                    <a:pt x="580" y="512"/>
                  </a:lnTo>
                  <a:lnTo>
                    <a:pt x="585" y="511"/>
                  </a:lnTo>
                  <a:lnTo>
                    <a:pt x="592" y="515"/>
                  </a:lnTo>
                  <a:lnTo>
                    <a:pt x="596" y="514"/>
                  </a:lnTo>
                  <a:lnTo>
                    <a:pt x="597" y="506"/>
                  </a:lnTo>
                  <a:lnTo>
                    <a:pt x="593" y="503"/>
                  </a:lnTo>
                  <a:lnTo>
                    <a:pt x="603" y="501"/>
                  </a:lnTo>
                  <a:lnTo>
                    <a:pt x="604" y="495"/>
                  </a:lnTo>
                  <a:lnTo>
                    <a:pt x="593" y="481"/>
                  </a:lnTo>
                  <a:lnTo>
                    <a:pt x="593" y="476"/>
                  </a:lnTo>
                  <a:lnTo>
                    <a:pt x="605" y="484"/>
                  </a:lnTo>
                  <a:lnTo>
                    <a:pt x="610" y="493"/>
                  </a:lnTo>
                  <a:lnTo>
                    <a:pt x="614" y="493"/>
                  </a:lnTo>
                  <a:lnTo>
                    <a:pt x="613" y="476"/>
                  </a:lnTo>
                  <a:lnTo>
                    <a:pt x="614" y="478"/>
                  </a:lnTo>
                  <a:lnTo>
                    <a:pt x="618" y="476"/>
                  </a:lnTo>
                  <a:lnTo>
                    <a:pt x="619" y="455"/>
                  </a:lnTo>
                  <a:lnTo>
                    <a:pt x="623" y="454"/>
                  </a:lnTo>
                  <a:lnTo>
                    <a:pt x="628" y="454"/>
                  </a:lnTo>
                  <a:lnTo>
                    <a:pt x="628" y="460"/>
                  </a:lnTo>
                  <a:lnTo>
                    <a:pt x="631" y="465"/>
                  </a:lnTo>
                  <a:lnTo>
                    <a:pt x="635" y="467"/>
                  </a:lnTo>
                  <a:lnTo>
                    <a:pt x="640" y="454"/>
                  </a:lnTo>
                  <a:lnTo>
                    <a:pt x="645" y="457"/>
                  </a:lnTo>
                  <a:lnTo>
                    <a:pt x="651" y="468"/>
                  </a:lnTo>
                  <a:lnTo>
                    <a:pt x="655" y="468"/>
                  </a:lnTo>
                  <a:lnTo>
                    <a:pt x="661" y="473"/>
                  </a:lnTo>
                  <a:lnTo>
                    <a:pt x="666" y="461"/>
                  </a:lnTo>
                  <a:lnTo>
                    <a:pt x="691" y="458"/>
                  </a:lnTo>
                  <a:lnTo>
                    <a:pt x="700" y="465"/>
                  </a:lnTo>
                  <a:lnTo>
                    <a:pt x="706" y="472"/>
                  </a:lnTo>
                  <a:lnTo>
                    <a:pt x="710" y="465"/>
                  </a:lnTo>
                  <a:lnTo>
                    <a:pt x="715" y="461"/>
                  </a:lnTo>
                  <a:lnTo>
                    <a:pt x="712" y="449"/>
                  </a:lnTo>
                  <a:lnTo>
                    <a:pt x="698" y="415"/>
                  </a:lnTo>
                  <a:lnTo>
                    <a:pt x="694" y="395"/>
                  </a:lnTo>
                  <a:lnTo>
                    <a:pt x="698" y="377"/>
                  </a:lnTo>
                  <a:lnTo>
                    <a:pt x="706" y="364"/>
                  </a:lnTo>
                  <a:lnTo>
                    <a:pt x="707" y="354"/>
                  </a:lnTo>
                  <a:lnTo>
                    <a:pt x="707" y="342"/>
                  </a:lnTo>
                  <a:lnTo>
                    <a:pt x="687" y="296"/>
                  </a:lnTo>
                  <a:lnTo>
                    <a:pt x="684" y="279"/>
                  </a:lnTo>
                  <a:lnTo>
                    <a:pt x="690" y="258"/>
                  </a:lnTo>
                  <a:lnTo>
                    <a:pt x="688" y="243"/>
                  </a:lnTo>
                  <a:lnTo>
                    <a:pt x="683" y="237"/>
                  </a:lnTo>
                  <a:lnTo>
                    <a:pt x="682" y="223"/>
                  </a:lnTo>
                  <a:lnTo>
                    <a:pt x="682" y="202"/>
                  </a:lnTo>
                  <a:lnTo>
                    <a:pt x="683" y="186"/>
                  </a:lnTo>
                  <a:lnTo>
                    <a:pt x="688" y="173"/>
                  </a:lnTo>
                  <a:lnTo>
                    <a:pt x="685" y="166"/>
                  </a:lnTo>
                  <a:lnTo>
                    <a:pt x="653" y="110"/>
                  </a:lnTo>
                  <a:lnTo>
                    <a:pt x="635" y="92"/>
                  </a:lnTo>
                  <a:lnTo>
                    <a:pt x="599" y="81"/>
                  </a:lnTo>
                  <a:lnTo>
                    <a:pt x="569" y="51"/>
                  </a:lnTo>
                  <a:lnTo>
                    <a:pt x="528" y="5"/>
                  </a:lnTo>
                  <a:lnTo>
                    <a:pt x="526" y="0"/>
                  </a:lnTo>
                  <a:lnTo>
                    <a:pt x="523" y="0"/>
                  </a:lnTo>
                  <a:lnTo>
                    <a:pt x="500" y="0"/>
                  </a:lnTo>
                  <a:lnTo>
                    <a:pt x="495" y="3"/>
                  </a:lnTo>
                  <a:lnTo>
                    <a:pt x="496" y="13"/>
                  </a:lnTo>
                  <a:lnTo>
                    <a:pt x="501" y="17"/>
                  </a:lnTo>
                  <a:lnTo>
                    <a:pt x="502" y="29"/>
                  </a:lnTo>
                  <a:lnTo>
                    <a:pt x="500" y="38"/>
                  </a:lnTo>
                  <a:lnTo>
                    <a:pt x="496" y="43"/>
                  </a:lnTo>
                  <a:lnTo>
                    <a:pt x="492" y="58"/>
                  </a:lnTo>
                  <a:lnTo>
                    <a:pt x="486" y="69"/>
                  </a:lnTo>
                  <a:lnTo>
                    <a:pt x="488" y="79"/>
                  </a:lnTo>
                  <a:lnTo>
                    <a:pt x="497" y="89"/>
                  </a:lnTo>
                  <a:lnTo>
                    <a:pt x="490" y="97"/>
                  </a:lnTo>
                  <a:lnTo>
                    <a:pt x="481" y="100"/>
                  </a:lnTo>
                  <a:lnTo>
                    <a:pt x="438" y="84"/>
                  </a:lnTo>
                  <a:lnTo>
                    <a:pt x="408" y="80"/>
                  </a:lnTo>
                  <a:lnTo>
                    <a:pt x="398" y="81"/>
                  </a:lnTo>
                  <a:lnTo>
                    <a:pt x="393" y="86"/>
                  </a:lnTo>
                  <a:lnTo>
                    <a:pt x="388" y="96"/>
                  </a:lnTo>
                  <a:lnTo>
                    <a:pt x="390" y="119"/>
                  </a:lnTo>
                  <a:lnTo>
                    <a:pt x="388" y="129"/>
                  </a:lnTo>
                  <a:lnTo>
                    <a:pt x="383" y="150"/>
                  </a:lnTo>
                  <a:lnTo>
                    <a:pt x="373" y="166"/>
                  </a:lnTo>
                  <a:lnTo>
                    <a:pt x="370" y="165"/>
                  </a:lnTo>
                  <a:lnTo>
                    <a:pt x="360" y="153"/>
                  </a:lnTo>
                  <a:lnTo>
                    <a:pt x="347" y="145"/>
                  </a:lnTo>
                  <a:lnTo>
                    <a:pt x="335" y="149"/>
                  </a:lnTo>
                  <a:lnTo>
                    <a:pt x="317" y="167"/>
                  </a:lnTo>
                  <a:lnTo>
                    <a:pt x="308" y="180"/>
                  </a:lnTo>
                  <a:lnTo>
                    <a:pt x="304" y="196"/>
                  </a:lnTo>
                  <a:lnTo>
                    <a:pt x="302" y="209"/>
                  </a:lnTo>
                  <a:lnTo>
                    <a:pt x="296" y="219"/>
                  </a:lnTo>
                  <a:lnTo>
                    <a:pt x="282" y="237"/>
                  </a:lnTo>
                  <a:lnTo>
                    <a:pt x="279" y="251"/>
                  </a:lnTo>
                  <a:lnTo>
                    <a:pt x="292" y="273"/>
                  </a:lnTo>
                  <a:lnTo>
                    <a:pt x="293" y="285"/>
                  </a:lnTo>
                  <a:lnTo>
                    <a:pt x="291" y="294"/>
                  </a:lnTo>
                  <a:lnTo>
                    <a:pt x="285" y="306"/>
                  </a:lnTo>
                  <a:lnTo>
                    <a:pt x="273" y="320"/>
                  </a:lnTo>
                  <a:lnTo>
                    <a:pt x="265" y="334"/>
                  </a:lnTo>
                  <a:lnTo>
                    <a:pt x="242" y="364"/>
                  </a:lnTo>
                  <a:lnTo>
                    <a:pt x="236" y="381"/>
                  </a:lnTo>
                  <a:lnTo>
                    <a:pt x="233" y="401"/>
                  </a:lnTo>
                  <a:lnTo>
                    <a:pt x="228" y="413"/>
                  </a:lnTo>
                  <a:lnTo>
                    <a:pt x="211" y="427"/>
                  </a:lnTo>
                  <a:lnTo>
                    <a:pt x="200" y="427"/>
                  </a:lnTo>
                  <a:lnTo>
                    <a:pt x="193" y="431"/>
                  </a:lnTo>
                  <a:lnTo>
                    <a:pt x="194" y="446"/>
                  </a:lnTo>
                  <a:lnTo>
                    <a:pt x="194" y="467"/>
                  </a:lnTo>
                  <a:lnTo>
                    <a:pt x="193" y="497"/>
                  </a:lnTo>
                  <a:lnTo>
                    <a:pt x="184" y="547"/>
                  </a:lnTo>
                  <a:lnTo>
                    <a:pt x="167" y="584"/>
                  </a:lnTo>
                  <a:lnTo>
                    <a:pt x="147" y="616"/>
                  </a:lnTo>
                  <a:lnTo>
                    <a:pt x="148" y="625"/>
                  </a:lnTo>
                  <a:lnTo>
                    <a:pt x="163" y="641"/>
                  </a:lnTo>
                  <a:lnTo>
                    <a:pt x="169" y="653"/>
                  </a:lnTo>
                  <a:lnTo>
                    <a:pt x="169" y="672"/>
                  </a:lnTo>
                  <a:lnTo>
                    <a:pt x="167" y="683"/>
                  </a:lnTo>
                  <a:lnTo>
                    <a:pt x="157" y="695"/>
                  </a:lnTo>
                  <a:lnTo>
                    <a:pt x="142" y="695"/>
                  </a:lnTo>
                  <a:lnTo>
                    <a:pt x="125" y="692"/>
                  </a:lnTo>
                  <a:lnTo>
                    <a:pt x="104" y="697"/>
                  </a:lnTo>
                  <a:lnTo>
                    <a:pt x="87" y="708"/>
                  </a:lnTo>
                  <a:lnTo>
                    <a:pt x="62" y="738"/>
                  </a:lnTo>
                  <a:lnTo>
                    <a:pt x="56" y="754"/>
                  </a:lnTo>
                  <a:lnTo>
                    <a:pt x="51" y="774"/>
                  </a:lnTo>
                  <a:lnTo>
                    <a:pt x="55" y="793"/>
                  </a:lnTo>
                  <a:lnTo>
                    <a:pt x="61" y="806"/>
                  </a:lnTo>
                  <a:lnTo>
                    <a:pt x="66" y="811"/>
                  </a:lnTo>
                  <a:lnTo>
                    <a:pt x="60" y="821"/>
                  </a:lnTo>
                  <a:lnTo>
                    <a:pt x="59" y="833"/>
                  </a:lnTo>
                  <a:lnTo>
                    <a:pt x="55" y="843"/>
                  </a:lnTo>
                  <a:lnTo>
                    <a:pt x="55" y="863"/>
                  </a:lnTo>
                  <a:lnTo>
                    <a:pt x="53" y="871"/>
                  </a:lnTo>
                  <a:lnTo>
                    <a:pt x="53" y="883"/>
                  </a:lnTo>
                  <a:lnTo>
                    <a:pt x="55" y="886"/>
                  </a:lnTo>
                  <a:lnTo>
                    <a:pt x="60" y="902"/>
                  </a:lnTo>
                  <a:lnTo>
                    <a:pt x="59" y="944"/>
                  </a:lnTo>
                  <a:lnTo>
                    <a:pt x="60" y="964"/>
                  </a:lnTo>
                  <a:lnTo>
                    <a:pt x="69" y="979"/>
                  </a:lnTo>
                  <a:lnTo>
                    <a:pt x="89" y="995"/>
                  </a:lnTo>
                  <a:lnTo>
                    <a:pt x="92" y="1016"/>
                  </a:lnTo>
                  <a:lnTo>
                    <a:pt x="86" y="1035"/>
                  </a:lnTo>
                  <a:lnTo>
                    <a:pt x="76" y="1046"/>
                  </a:lnTo>
                  <a:lnTo>
                    <a:pt x="61" y="1052"/>
                  </a:lnTo>
                  <a:lnTo>
                    <a:pt x="59" y="1058"/>
                  </a:lnTo>
                  <a:lnTo>
                    <a:pt x="69" y="1071"/>
                  </a:lnTo>
                  <a:lnTo>
                    <a:pt x="77" y="1105"/>
                  </a:lnTo>
                  <a:lnTo>
                    <a:pt x="70" y="1134"/>
                  </a:lnTo>
                  <a:lnTo>
                    <a:pt x="74" y="1143"/>
                  </a:lnTo>
                  <a:lnTo>
                    <a:pt x="72" y="1157"/>
                  </a:lnTo>
                  <a:lnTo>
                    <a:pt x="66" y="1168"/>
                  </a:lnTo>
                  <a:lnTo>
                    <a:pt x="39" y="1179"/>
                  </a:lnTo>
                  <a:lnTo>
                    <a:pt x="39" y="1193"/>
                  </a:lnTo>
                  <a:lnTo>
                    <a:pt x="27" y="1214"/>
                  </a:lnTo>
                  <a:lnTo>
                    <a:pt x="28" y="1230"/>
                  </a:lnTo>
                  <a:lnTo>
                    <a:pt x="32" y="1242"/>
                  </a:lnTo>
                  <a:lnTo>
                    <a:pt x="24" y="1280"/>
                  </a:lnTo>
                  <a:lnTo>
                    <a:pt x="16" y="1286"/>
                  </a:lnTo>
                  <a:lnTo>
                    <a:pt x="12" y="1278"/>
                  </a:lnTo>
                  <a:lnTo>
                    <a:pt x="8" y="1291"/>
                  </a:lnTo>
                  <a:lnTo>
                    <a:pt x="8" y="1268"/>
                  </a:lnTo>
                  <a:lnTo>
                    <a:pt x="6" y="1264"/>
                  </a:ln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 sz="1950" dirty="0">
                <a:latin typeface="Raleway Light"/>
              </a:endParaRPr>
            </a:p>
          </p:txBody>
        </p:sp>
        <p:sp>
          <p:nvSpPr>
            <p:cNvPr id="275" name="Freeform 45">
              <a:extLst>
                <a:ext uri="{FF2B5EF4-FFF2-40B4-BE49-F238E27FC236}">
                  <a16:creationId xmlns:a16="http://schemas.microsoft.com/office/drawing/2014/main" id="{19923066-3039-B8E7-D298-2C484C712F82}"/>
                </a:ext>
              </a:extLst>
            </p:cNvPr>
            <p:cNvSpPr>
              <a:spLocks noChangeAspect="1"/>
            </p:cNvSpPr>
            <p:nvPr/>
          </p:nvSpPr>
          <p:spPr bwMode="gray">
            <a:xfrm>
              <a:off x="6331566" y="3297150"/>
              <a:ext cx="122131" cy="161447"/>
            </a:xfrm>
            <a:custGeom>
              <a:avLst/>
              <a:gdLst/>
              <a:ahLst/>
              <a:cxnLst>
                <a:cxn ang="0">
                  <a:pos x="72" y="248"/>
                </a:cxn>
                <a:cxn ang="0">
                  <a:pos x="72" y="234"/>
                </a:cxn>
                <a:cxn ang="0">
                  <a:pos x="82" y="239"/>
                </a:cxn>
                <a:cxn ang="0">
                  <a:pos x="91" y="229"/>
                </a:cxn>
                <a:cxn ang="0">
                  <a:pos x="34" y="195"/>
                </a:cxn>
                <a:cxn ang="0">
                  <a:pos x="34" y="185"/>
                </a:cxn>
                <a:cxn ang="0">
                  <a:pos x="39" y="176"/>
                </a:cxn>
                <a:cxn ang="0">
                  <a:pos x="48" y="176"/>
                </a:cxn>
                <a:cxn ang="0">
                  <a:pos x="39" y="151"/>
                </a:cxn>
                <a:cxn ang="0">
                  <a:pos x="53" y="151"/>
                </a:cxn>
                <a:cxn ang="0">
                  <a:pos x="53" y="147"/>
                </a:cxn>
                <a:cxn ang="0">
                  <a:pos x="29" y="132"/>
                </a:cxn>
                <a:cxn ang="0">
                  <a:pos x="43" y="97"/>
                </a:cxn>
                <a:cxn ang="0">
                  <a:pos x="24" y="88"/>
                </a:cxn>
                <a:cxn ang="0">
                  <a:pos x="29" y="77"/>
                </a:cxn>
                <a:cxn ang="0">
                  <a:pos x="43" y="72"/>
                </a:cxn>
                <a:cxn ang="0">
                  <a:pos x="15" y="58"/>
                </a:cxn>
                <a:cxn ang="0">
                  <a:pos x="10" y="34"/>
                </a:cxn>
                <a:cxn ang="0">
                  <a:pos x="0" y="23"/>
                </a:cxn>
                <a:cxn ang="0">
                  <a:pos x="43" y="4"/>
                </a:cxn>
                <a:cxn ang="0">
                  <a:pos x="62" y="0"/>
                </a:cxn>
                <a:cxn ang="0">
                  <a:pos x="72" y="4"/>
                </a:cxn>
                <a:cxn ang="0">
                  <a:pos x="91" y="14"/>
                </a:cxn>
                <a:cxn ang="0">
                  <a:pos x="101" y="34"/>
                </a:cxn>
                <a:cxn ang="0">
                  <a:pos x="115" y="58"/>
                </a:cxn>
                <a:cxn ang="0">
                  <a:pos x="134" y="67"/>
                </a:cxn>
                <a:cxn ang="0">
                  <a:pos x="139" y="88"/>
                </a:cxn>
                <a:cxn ang="0">
                  <a:pos x="153" y="97"/>
                </a:cxn>
                <a:cxn ang="0">
                  <a:pos x="168" y="102"/>
                </a:cxn>
                <a:cxn ang="0">
                  <a:pos x="187" y="92"/>
                </a:cxn>
                <a:cxn ang="0">
                  <a:pos x="187" y="112"/>
                </a:cxn>
                <a:cxn ang="0">
                  <a:pos x="206" y="132"/>
                </a:cxn>
                <a:cxn ang="0">
                  <a:pos x="192" y="156"/>
                </a:cxn>
                <a:cxn ang="0">
                  <a:pos x="201" y="190"/>
                </a:cxn>
                <a:cxn ang="0">
                  <a:pos x="211" y="215"/>
                </a:cxn>
                <a:cxn ang="0">
                  <a:pos x="201" y="239"/>
                </a:cxn>
                <a:cxn ang="0">
                  <a:pos x="201" y="259"/>
                </a:cxn>
                <a:cxn ang="0">
                  <a:pos x="192" y="254"/>
                </a:cxn>
                <a:cxn ang="0">
                  <a:pos x="149" y="254"/>
                </a:cxn>
                <a:cxn ang="0">
                  <a:pos x="134" y="264"/>
                </a:cxn>
                <a:cxn ang="0">
                  <a:pos x="115" y="278"/>
                </a:cxn>
                <a:cxn ang="0">
                  <a:pos x="115" y="289"/>
                </a:cxn>
                <a:cxn ang="0">
                  <a:pos x="110" y="294"/>
                </a:cxn>
                <a:cxn ang="0">
                  <a:pos x="101" y="269"/>
                </a:cxn>
                <a:cxn ang="0">
                  <a:pos x="86" y="254"/>
                </a:cxn>
                <a:cxn ang="0">
                  <a:pos x="72" y="248"/>
                </a:cxn>
              </a:cxnLst>
              <a:rect l="0" t="0" r="r" b="b"/>
              <a:pathLst>
                <a:path w="212" h="295">
                  <a:moveTo>
                    <a:pt x="72" y="248"/>
                  </a:moveTo>
                  <a:lnTo>
                    <a:pt x="72" y="234"/>
                  </a:lnTo>
                  <a:lnTo>
                    <a:pt x="82" y="239"/>
                  </a:lnTo>
                  <a:lnTo>
                    <a:pt x="91" y="229"/>
                  </a:lnTo>
                  <a:lnTo>
                    <a:pt x="34" y="195"/>
                  </a:lnTo>
                  <a:lnTo>
                    <a:pt x="34" y="185"/>
                  </a:lnTo>
                  <a:lnTo>
                    <a:pt x="39" y="176"/>
                  </a:lnTo>
                  <a:lnTo>
                    <a:pt x="48" y="176"/>
                  </a:lnTo>
                  <a:lnTo>
                    <a:pt x="39" y="151"/>
                  </a:lnTo>
                  <a:lnTo>
                    <a:pt x="53" y="151"/>
                  </a:lnTo>
                  <a:lnTo>
                    <a:pt x="53" y="147"/>
                  </a:lnTo>
                  <a:lnTo>
                    <a:pt x="29" y="132"/>
                  </a:lnTo>
                  <a:lnTo>
                    <a:pt x="43" y="97"/>
                  </a:lnTo>
                  <a:lnTo>
                    <a:pt x="24" y="88"/>
                  </a:lnTo>
                  <a:lnTo>
                    <a:pt x="29" y="77"/>
                  </a:lnTo>
                  <a:lnTo>
                    <a:pt x="43" y="72"/>
                  </a:lnTo>
                  <a:lnTo>
                    <a:pt x="15" y="58"/>
                  </a:lnTo>
                  <a:lnTo>
                    <a:pt x="10" y="34"/>
                  </a:lnTo>
                  <a:lnTo>
                    <a:pt x="0" y="23"/>
                  </a:lnTo>
                  <a:lnTo>
                    <a:pt x="43" y="4"/>
                  </a:lnTo>
                  <a:lnTo>
                    <a:pt x="62" y="0"/>
                  </a:lnTo>
                  <a:lnTo>
                    <a:pt x="72" y="4"/>
                  </a:lnTo>
                  <a:lnTo>
                    <a:pt x="91" y="14"/>
                  </a:lnTo>
                  <a:lnTo>
                    <a:pt x="101" y="34"/>
                  </a:lnTo>
                  <a:lnTo>
                    <a:pt x="115" y="58"/>
                  </a:lnTo>
                  <a:lnTo>
                    <a:pt x="134" y="67"/>
                  </a:lnTo>
                  <a:lnTo>
                    <a:pt x="139" y="88"/>
                  </a:lnTo>
                  <a:lnTo>
                    <a:pt x="153" y="97"/>
                  </a:lnTo>
                  <a:lnTo>
                    <a:pt x="168" y="102"/>
                  </a:lnTo>
                  <a:lnTo>
                    <a:pt x="187" y="92"/>
                  </a:lnTo>
                  <a:lnTo>
                    <a:pt x="187" y="112"/>
                  </a:lnTo>
                  <a:lnTo>
                    <a:pt x="206" y="132"/>
                  </a:lnTo>
                  <a:lnTo>
                    <a:pt x="192" y="156"/>
                  </a:lnTo>
                  <a:lnTo>
                    <a:pt x="201" y="190"/>
                  </a:lnTo>
                  <a:lnTo>
                    <a:pt x="211" y="215"/>
                  </a:lnTo>
                  <a:lnTo>
                    <a:pt x="201" y="239"/>
                  </a:lnTo>
                  <a:lnTo>
                    <a:pt x="201" y="259"/>
                  </a:lnTo>
                  <a:lnTo>
                    <a:pt x="192" y="254"/>
                  </a:lnTo>
                  <a:lnTo>
                    <a:pt x="149" y="254"/>
                  </a:lnTo>
                  <a:lnTo>
                    <a:pt x="134" y="264"/>
                  </a:lnTo>
                  <a:lnTo>
                    <a:pt x="115" y="278"/>
                  </a:lnTo>
                  <a:lnTo>
                    <a:pt x="115" y="289"/>
                  </a:lnTo>
                  <a:lnTo>
                    <a:pt x="110" y="294"/>
                  </a:lnTo>
                  <a:lnTo>
                    <a:pt x="101" y="269"/>
                  </a:lnTo>
                  <a:lnTo>
                    <a:pt x="86" y="254"/>
                  </a:lnTo>
                  <a:lnTo>
                    <a:pt x="72" y="248"/>
                  </a:lnTo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 sz="1950" dirty="0">
                <a:latin typeface="Raleway Light"/>
              </a:endParaRPr>
            </a:p>
          </p:txBody>
        </p:sp>
        <p:sp>
          <p:nvSpPr>
            <p:cNvPr id="276" name="Freeform 46">
              <a:extLst>
                <a:ext uri="{FF2B5EF4-FFF2-40B4-BE49-F238E27FC236}">
                  <a16:creationId xmlns:a16="http://schemas.microsoft.com/office/drawing/2014/main" id="{4523823C-A469-53E4-1248-696D683C58B9}"/>
                </a:ext>
              </a:extLst>
            </p:cNvPr>
            <p:cNvSpPr>
              <a:spLocks noChangeAspect="1"/>
            </p:cNvSpPr>
            <p:nvPr/>
          </p:nvSpPr>
          <p:spPr bwMode="gray">
            <a:xfrm>
              <a:off x="6323865" y="3400611"/>
              <a:ext cx="60515" cy="63669"/>
            </a:xfrm>
            <a:custGeom>
              <a:avLst/>
              <a:gdLst/>
              <a:ahLst/>
              <a:cxnLst>
                <a:cxn ang="0">
                  <a:pos x="9" y="68"/>
                </a:cxn>
                <a:cxn ang="0">
                  <a:pos x="14" y="63"/>
                </a:cxn>
                <a:cxn ang="0">
                  <a:pos x="9" y="35"/>
                </a:cxn>
                <a:cxn ang="0">
                  <a:pos x="24" y="29"/>
                </a:cxn>
                <a:cxn ang="0">
                  <a:pos x="14" y="5"/>
                </a:cxn>
                <a:cxn ang="0">
                  <a:pos x="24" y="0"/>
                </a:cxn>
                <a:cxn ang="0">
                  <a:pos x="43" y="16"/>
                </a:cxn>
                <a:cxn ang="0">
                  <a:pos x="38" y="0"/>
                </a:cxn>
                <a:cxn ang="0">
                  <a:pos x="48" y="0"/>
                </a:cxn>
                <a:cxn ang="0">
                  <a:pos x="48" y="10"/>
                </a:cxn>
                <a:cxn ang="0">
                  <a:pos x="105" y="44"/>
                </a:cxn>
                <a:cxn ang="0">
                  <a:pos x="96" y="54"/>
                </a:cxn>
                <a:cxn ang="0">
                  <a:pos x="86" y="49"/>
                </a:cxn>
                <a:cxn ang="0">
                  <a:pos x="86" y="63"/>
                </a:cxn>
                <a:cxn ang="0">
                  <a:pos x="76" y="63"/>
                </a:cxn>
                <a:cxn ang="0">
                  <a:pos x="67" y="79"/>
                </a:cxn>
                <a:cxn ang="0">
                  <a:pos x="67" y="103"/>
                </a:cxn>
                <a:cxn ang="0">
                  <a:pos x="62" y="117"/>
                </a:cxn>
                <a:cxn ang="0">
                  <a:pos x="43" y="112"/>
                </a:cxn>
                <a:cxn ang="0">
                  <a:pos x="19" y="87"/>
                </a:cxn>
                <a:cxn ang="0">
                  <a:pos x="0" y="84"/>
                </a:cxn>
                <a:cxn ang="0">
                  <a:pos x="9" y="68"/>
                </a:cxn>
              </a:cxnLst>
              <a:rect l="0" t="0" r="r" b="b"/>
              <a:pathLst>
                <a:path w="106" h="118">
                  <a:moveTo>
                    <a:pt x="9" y="68"/>
                  </a:moveTo>
                  <a:lnTo>
                    <a:pt x="14" y="63"/>
                  </a:lnTo>
                  <a:lnTo>
                    <a:pt x="9" y="35"/>
                  </a:lnTo>
                  <a:lnTo>
                    <a:pt x="24" y="29"/>
                  </a:lnTo>
                  <a:lnTo>
                    <a:pt x="14" y="5"/>
                  </a:lnTo>
                  <a:lnTo>
                    <a:pt x="24" y="0"/>
                  </a:lnTo>
                  <a:lnTo>
                    <a:pt x="43" y="16"/>
                  </a:lnTo>
                  <a:lnTo>
                    <a:pt x="38" y="0"/>
                  </a:lnTo>
                  <a:lnTo>
                    <a:pt x="48" y="0"/>
                  </a:lnTo>
                  <a:lnTo>
                    <a:pt x="48" y="10"/>
                  </a:lnTo>
                  <a:lnTo>
                    <a:pt x="105" y="44"/>
                  </a:lnTo>
                  <a:lnTo>
                    <a:pt x="96" y="54"/>
                  </a:lnTo>
                  <a:lnTo>
                    <a:pt x="86" y="49"/>
                  </a:lnTo>
                  <a:lnTo>
                    <a:pt x="86" y="63"/>
                  </a:lnTo>
                  <a:lnTo>
                    <a:pt x="76" y="63"/>
                  </a:lnTo>
                  <a:lnTo>
                    <a:pt x="67" y="79"/>
                  </a:lnTo>
                  <a:lnTo>
                    <a:pt x="67" y="103"/>
                  </a:lnTo>
                  <a:lnTo>
                    <a:pt x="62" y="117"/>
                  </a:lnTo>
                  <a:lnTo>
                    <a:pt x="43" y="112"/>
                  </a:lnTo>
                  <a:lnTo>
                    <a:pt x="19" y="87"/>
                  </a:lnTo>
                  <a:lnTo>
                    <a:pt x="0" y="84"/>
                  </a:lnTo>
                  <a:lnTo>
                    <a:pt x="9" y="68"/>
                  </a:lnTo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 sz="1950" dirty="0">
                <a:latin typeface="Raleway Light"/>
              </a:endParaRPr>
            </a:p>
          </p:txBody>
        </p:sp>
        <p:sp>
          <p:nvSpPr>
            <p:cNvPr id="277" name="Freeform 191">
              <a:extLst>
                <a:ext uri="{FF2B5EF4-FFF2-40B4-BE49-F238E27FC236}">
                  <a16:creationId xmlns:a16="http://schemas.microsoft.com/office/drawing/2014/main" id="{704887E7-F1B7-938C-2747-2488D13BA37E}"/>
                </a:ext>
              </a:extLst>
            </p:cNvPr>
            <p:cNvSpPr>
              <a:spLocks noChangeAspect="1"/>
            </p:cNvSpPr>
            <p:nvPr/>
          </p:nvSpPr>
          <p:spPr bwMode="gray">
            <a:xfrm>
              <a:off x="6045783" y="3753181"/>
              <a:ext cx="474373" cy="410263"/>
            </a:xfrm>
            <a:custGeom>
              <a:avLst/>
              <a:gdLst/>
              <a:ahLst/>
              <a:cxnLst>
                <a:cxn ang="0">
                  <a:pos x="134" y="578"/>
                </a:cxn>
                <a:cxn ang="0">
                  <a:pos x="76" y="535"/>
                </a:cxn>
                <a:cxn ang="0">
                  <a:pos x="40" y="507"/>
                </a:cxn>
                <a:cxn ang="0">
                  <a:pos x="11" y="449"/>
                </a:cxn>
                <a:cxn ang="0">
                  <a:pos x="18" y="425"/>
                </a:cxn>
                <a:cxn ang="0">
                  <a:pos x="32" y="340"/>
                </a:cxn>
                <a:cxn ang="0">
                  <a:pos x="29" y="288"/>
                </a:cxn>
                <a:cxn ang="0">
                  <a:pos x="11" y="222"/>
                </a:cxn>
                <a:cxn ang="0">
                  <a:pos x="11" y="184"/>
                </a:cxn>
                <a:cxn ang="0">
                  <a:pos x="36" y="171"/>
                </a:cxn>
                <a:cxn ang="0">
                  <a:pos x="52" y="143"/>
                </a:cxn>
                <a:cxn ang="0">
                  <a:pos x="52" y="98"/>
                </a:cxn>
                <a:cxn ang="0">
                  <a:pos x="79" y="74"/>
                </a:cxn>
                <a:cxn ang="0">
                  <a:pos x="119" y="39"/>
                </a:cxn>
                <a:cxn ang="0">
                  <a:pos x="130" y="2"/>
                </a:cxn>
                <a:cxn ang="0">
                  <a:pos x="190" y="22"/>
                </a:cxn>
                <a:cxn ang="0">
                  <a:pos x="237" y="23"/>
                </a:cxn>
                <a:cxn ang="0">
                  <a:pos x="276" y="35"/>
                </a:cxn>
                <a:cxn ang="0">
                  <a:pos x="323" y="52"/>
                </a:cxn>
                <a:cxn ang="0">
                  <a:pos x="333" y="84"/>
                </a:cxn>
                <a:cxn ang="0">
                  <a:pos x="371" y="121"/>
                </a:cxn>
                <a:cxn ang="0">
                  <a:pos x="431" y="130"/>
                </a:cxn>
                <a:cxn ang="0">
                  <a:pos x="482" y="151"/>
                </a:cxn>
                <a:cxn ang="0">
                  <a:pos x="514" y="178"/>
                </a:cxn>
                <a:cxn ang="0">
                  <a:pos x="561" y="176"/>
                </a:cxn>
                <a:cxn ang="0">
                  <a:pos x="587" y="148"/>
                </a:cxn>
                <a:cxn ang="0">
                  <a:pos x="589" y="117"/>
                </a:cxn>
                <a:cxn ang="0">
                  <a:pos x="582" y="83"/>
                </a:cxn>
                <a:cxn ang="0">
                  <a:pos x="606" y="47"/>
                </a:cxn>
                <a:cxn ang="0">
                  <a:pos x="658" y="22"/>
                </a:cxn>
                <a:cxn ang="0">
                  <a:pos x="729" y="25"/>
                </a:cxn>
                <a:cxn ang="0">
                  <a:pos x="754" y="35"/>
                </a:cxn>
                <a:cxn ang="0">
                  <a:pos x="751" y="46"/>
                </a:cxn>
                <a:cxn ang="0">
                  <a:pos x="767" y="63"/>
                </a:cxn>
                <a:cxn ang="0">
                  <a:pos x="797" y="67"/>
                </a:cxn>
                <a:cxn ang="0">
                  <a:pos x="831" y="77"/>
                </a:cxn>
                <a:cxn ang="0">
                  <a:pos x="868" y="95"/>
                </a:cxn>
                <a:cxn ang="0">
                  <a:pos x="860" y="108"/>
                </a:cxn>
                <a:cxn ang="0">
                  <a:pos x="856" y="127"/>
                </a:cxn>
                <a:cxn ang="0">
                  <a:pos x="858" y="180"/>
                </a:cxn>
                <a:cxn ang="0">
                  <a:pos x="845" y="192"/>
                </a:cxn>
                <a:cxn ang="0">
                  <a:pos x="853" y="227"/>
                </a:cxn>
                <a:cxn ang="0">
                  <a:pos x="869" y="261"/>
                </a:cxn>
                <a:cxn ang="0">
                  <a:pos x="869" y="421"/>
                </a:cxn>
                <a:cxn ang="0">
                  <a:pos x="869" y="593"/>
                </a:cxn>
                <a:cxn ang="0">
                  <a:pos x="869" y="740"/>
                </a:cxn>
                <a:cxn ang="0">
                  <a:pos x="817" y="832"/>
                </a:cxn>
                <a:cxn ang="0">
                  <a:pos x="715" y="783"/>
                </a:cxn>
                <a:cxn ang="0">
                  <a:pos x="573" y="709"/>
                </a:cxn>
                <a:cxn ang="0">
                  <a:pos x="433" y="635"/>
                </a:cxn>
                <a:cxn ang="0">
                  <a:pos x="326" y="622"/>
                </a:cxn>
                <a:cxn ang="0">
                  <a:pos x="297" y="620"/>
                </a:cxn>
                <a:cxn ang="0">
                  <a:pos x="275" y="605"/>
                </a:cxn>
                <a:cxn ang="0">
                  <a:pos x="222" y="595"/>
                </a:cxn>
                <a:cxn ang="0">
                  <a:pos x="145" y="595"/>
                </a:cxn>
              </a:cxnLst>
              <a:rect l="0" t="0" r="r" b="b"/>
              <a:pathLst>
                <a:path w="871" h="832">
                  <a:moveTo>
                    <a:pt x="140" y="598"/>
                  </a:moveTo>
                  <a:lnTo>
                    <a:pt x="138" y="592"/>
                  </a:lnTo>
                  <a:lnTo>
                    <a:pt x="134" y="578"/>
                  </a:lnTo>
                  <a:lnTo>
                    <a:pt x="116" y="549"/>
                  </a:lnTo>
                  <a:lnTo>
                    <a:pt x="87" y="535"/>
                  </a:lnTo>
                  <a:lnTo>
                    <a:pt x="76" y="535"/>
                  </a:lnTo>
                  <a:lnTo>
                    <a:pt x="57" y="534"/>
                  </a:lnTo>
                  <a:lnTo>
                    <a:pt x="43" y="519"/>
                  </a:lnTo>
                  <a:lnTo>
                    <a:pt x="40" y="507"/>
                  </a:lnTo>
                  <a:lnTo>
                    <a:pt x="39" y="487"/>
                  </a:lnTo>
                  <a:lnTo>
                    <a:pt x="29" y="471"/>
                  </a:lnTo>
                  <a:lnTo>
                    <a:pt x="11" y="449"/>
                  </a:lnTo>
                  <a:lnTo>
                    <a:pt x="6" y="436"/>
                  </a:lnTo>
                  <a:lnTo>
                    <a:pt x="7" y="428"/>
                  </a:lnTo>
                  <a:lnTo>
                    <a:pt x="18" y="425"/>
                  </a:lnTo>
                  <a:lnTo>
                    <a:pt x="27" y="418"/>
                  </a:lnTo>
                  <a:lnTo>
                    <a:pt x="28" y="362"/>
                  </a:lnTo>
                  <a:lnTo>
                    <a:pt x="32" y="340"/>
                  </a:lnTo>
                  <a:lnTo>
                    <a:pt x="32" y="327"/>
                  </a:lnTo>
                  <a:lnTo>
                    <a:pt x="29" y="319"/>
                  </a:lnTo>
                  <a:lnTo>
                    <a:pt x="29" y="288"/>
                  </a:lnTo>
                  <a:lnTo>
                    <a:pt x="28" y="266"/>
                  </a:lnTo>
                  <a:lnTo>
                    <a:pt x="23" y="243"/>
                  </a:lnTo>
                  <a:lnTo>
                    <a:pt x="11" y="222"/>
                  </a:lnTo>
                  <a:lnTo>
                    <a:pt x="0" y="207"/>
                  </a:lnTo>
                  <a:lnTo>
                    <a:pt x="1" y="191"/>
                  </a:lnTo>
                  <a:lnTo>
                    <a:pt x="11" y="184"/>
                  </a:lnTo>
                  <a:lnTo>
                    <a:pt x="12" y="181"/>
                  </a:lnTo>
                  <a:lnTo>
                    <a:pt x="24" y="180"/>
                  </a:lnTo>
                  <a:lnTo>
                    <a:pt x="36" y="171"/>
                  </a:lnTo>
                  <a:lnTo>
                    <a:pt x="46" y="163"/>
                  </a:lnTo>
                  <a:lnTo>
                    <a:pt x="52" y="153"/>
                  </a:lnTo>
                  <a:lnTo>
                    <a:pt x="52" y="143"/>
                  </a:lnTo>
                  <a:lnTo>
                    <a:pt x="46" y="115"/>
                  </a:lnTo>
                  <a:lnTo>
                    <a:pt x="48" y="106"/>
                  </a:lnTo>
                  <a:lnTo>
                    <a:pt x="52" y="98"/>
                  </a:lnTo>
                  <a:lnTo>
                    <a:pt x="65" y="92"/>
                  </a:lnTo>
                  <a:lnTo>
                    <a:pt x="75" y="85"/>
                  </a:lnTo>
                  <a:lnTo>
                    <a:pt x="79" y="74"/>
                  </a:lnTo>
                  <a:lnTo>
                    <a:pt x="108" y="55"/>
                  </a:lnTo>
                  <a:lnTo>
                    <a:pt x="114" y="50"/>
                  </a:lnTo>
                  <a:lnTo>
                    <a:pt x="119" y="39"/>
                  </a:lnTo>
                  <a:lnTo>
                    <a:pt x="118" y="3"/>
                  </a:lnTo>
                  <a:lnTo>
                    <a:pt x="119" y="0"/>
                  </a:lnTo>
                  <a:lnTo>
                    <a:pt x="130" y="2"/>
                  </a:lnTo>
                  <a:lnTo>
                    <a:pt x="142" y="9"/>
                  </a:lnTo>
                  <a:lnTo>
                    <a:pt x="169" y="20"/>
                  </a:lnTo>
                  <a:lnTo>
                    <a:pt x="190" y="22"/>
                  </a:lnTo>
                  <a:lnTo>
                    <a:pt x="211" y="17"/>
                  </a:lnTo>
                  <a:lnTo>
                    <a:pt x="226" y="18"/>
                  </a:lnTo>
                  <a:lnTo>
                    <a:pt x="237" y="23"/>
                  </a:lnTo>
                  <a:lnTo>
                    <a:pt x="250" y="24"/>
                  </a:lnTo>
                  <a:lnTo>
                    <a:pt x="267" y="29"/>
                  </a:lnTo>
                  <a:lnTo>
                    <a:pt x="276" y="35"/>
                  </a:lnTo>
                  <a:lnTo>
                    <a:pt x="297" y="45"/>
                  </a:lnTo>
                  <a:lnTo>
                    <a:pt x="309" y="47"/>
                  </a:lnTo>
                  <a:lnTo>
                    <a:pt x="323" y="52"/>
                  </a:lnTo>
                  <a:lnTo>
                    <a:pt x="329" y="58"/>
                  </a:lnTo>
                  <a:lnTo>
                    <a:pt x="333" y="71"/>
                  </a:lnTo>
                  <a:lnTo>
                    <a:pt x="333" y="84"/>
                  </a:lnTo>
                  <a:lnTo>
                    <a:pt x="342" y="99"/>
                  </a:lnTo>
                  <a:lnTo>
                    <a:pt x="358" y="115"/>
                  </a:lnTo>
                  <a:lnTo>
                    <a:pt x="371" y="121"/>
                  </a:lnTo>
                  <a:lnTo>
                    <a:pt x="379" y="124"/>
                  </a:lnTo>
                  <a:lnTo>
                    <a:pt x="415" y="125"/>
                  </a:lnTo>
                  <a:lnTo>
                    <a:pt x="431" y="130"/>
                  </a:lnTo>
                  <a:lnTo>
                    <a:pt x="459" y="140"/>
                  </a:lnTo>
                  <a:lnTo>
                    <a:pt x="474" y="149"/>
                  </a:lnTo>
                  <a:lnTo>
                    <a:pt x="482" y="151"/>
                  </a:lnTo>
                  <a:lnTo>
                    <a:pt x="490" y="154"/>
                  </a:lnTo>
                  <a:lnTo>
                    <a:pt x="496" y="162"/>
                  </a:lnTo>
                  <a:lnTo>
                    <a:pt x="514" y="178"/>
                  </a:lnTo>
                  <a:lnTo>
                    <a:pt x="529" y="184"/>
                  </a:lnTo>
                  <a:lnTo>
                    <a:pt x="543" y="184"/>
                  </a:lnTo>
                  <a:lnTo>
                    <a:pt x="561" y="176"/>
                  </a:lnTo>
                  <a:lnTo>
                    <a:pt x="571" y="170"/>
                  </a:lnTo>
                  <a:lnTo>
                    <a:pt x="581" y="159"/>
                  </a:lnTo>
                  <a:lnTo>
                    <a:pt x="587" y="148"/>
                  </a:lnTo>
                  <a:lnTo>
                    <a:pt x="593" y="138"/>
                  </a:lnTo>
                  <a:lnTo>
                    <a:pt x="594" y="130"/>
                  </a:lnTo>
                  <a:lnTo>
                    <a:pt x="589" y="117"/>
                  </a:lnTo>
                  <a:lnTo>
                    <a:pt x="588" y="108"/>
                  </a:lnTo>
                  <a:lnTo>
                    <a:pt x="582" y="98"/>
                  </a:lnTo>
                  <a:lnTo>
                    <a:pt x="582" y="83"/>
                  </a:lnTo>
                  <a:lnTo>
                    <a:pt x="586" y="70"/>
                  </a:lnTo>
                  <a:lnTo>
                    <a:pt x="598" y="55"/>
                  </a:lnTo>
                  <a:lnTo>
                    <a:pt x="606" y="47"/>
                  </a:lnTo>
                  <a:lnTo>
                    <a:pt x="625" y="33"/>
                  </a:lnTo>
                  <a:lnTo>
                    <a:pt x="641" y="24"/>
                  </a:lnTo>
                  <a:lnTo>
                    <a:pt x="658" y="22"/>
                  </a:lnTo>
                  <a:lnTo>
                    <a:pt x="670" y="17"/>
                  </a:lnTo>
                  <a:lnTo>
                    <a:pt x="701" y="15"/>
                  </a:lnTo>
                  <a:lnTo>
                    <a:pt x="729" y="25"/>
                  </a:lnTo>
                  <a:lnTo>
                    <a:pt x="737" y="29"/>
                  </a:lnTo>
                  <a:lnTo>
                    <a:pt x="745" y="30"/>
                  </a:lnTo>
                  <a:lnTo>
                    <a:pt x="754" y="35"/>
                  </a:lnTo>
                  <a:lnTo>
                    <a:pt x="755" y="45"/>
                  </a:lnTo>
                  <a:lnTo>
                    <a:pt x="754" y="47"/>
                  </a:lnTo>
                  <a:lnTo>
                    <a:pt x="751" y="46"/>
                  </a:lnTo>
                  <a:lnTo>
                    <a:pt x="753" y="54"/>
                  </a:lnTo>
                  <a:lnTo>
                    <a:pt x="762" y="61"/>
                  </a:lnTo>
                  <a:lnTo>
                    <a:pt x="767" y="63"/>
                  </a:lnTo>
                  <a:lnTo>
                    <a:pt x="772" y="62"/>
                  </a:lnTo>
                  <a:lnTo>
                    <a:pt x="787" y="65"/>
                  </a:lnTo>
                  <a:lnTo>
                    <a:pt x="797" y="67"/>
                  </a:lnTo>
                  <a:lnTo>
                    <a:pt x="801" y="68"/>
                  </a:lnTo>
                  <a:lnTo>
                    <a:pt x="815" y="74"/>
                  </a:lnTo>
                  <a:lnTo>
                    <a:pt x="831" y="77"/>
                  </a:lnTo>
                  <a:lnTo>
                    <a:pt x="856" y="78"/>
                  </a:lnTo>
                  <a:lnTo>
                    <a:pt x="864" y="83"/>
                  </a:lnTo>
                  <a:lnTo>
                    <a:pt x="868" y="95"/>
                  </a:lnTo>
                  <a:lnTo>
                    <a:pt x="871" y="97"/>
                  </a:lnTo>
                  <a:lnTo>
                    <a:pt x="863" y="99"/>
                  </a:lnTo>
                  <a:lnTo>
                    <a:pt x="860" y="108"/>
                  </a:lnTo>
                  <a:lnTo>
                    <a:pt x="852" y="116"/>
                  </a:lnTo>
                  <a:lnTo>
                    <a:pt x="852" y="119"/>
                  </a:lnTo>
                  <a:lnTo>
                    <a:pt x="856" y="127"/>
                  </a:lnTo>
                  <a:lnTo>
                    <a:pt x="857" y="154"/>
                  </a:lnTo>
                  <a:lnTo>
                    <a:pt x="860" y="171"/>
                  </a:lnTo>
                  <a:lnTo>
                    <a:pt x="858" y="180"/>
                  </a:lnTo>
                  <a:lnTo>
                    <a:pt x="858" y="183"/>
                  </a:lnTo>
                  <a:lnTo>
                    <a:pt x="848" y="187"/>
                  </a:lnTo>
                  <a:lnTo>
                    <a:pt x="845" y="192"/>
                  </a:lnTo>
                  <a:lnTo>
                    <a:pt x="845" y="196"/>
                  </a:lnTo>
                  <a:lnTo>
                    <a:pt x="846" y="217"/>
                  </a:lnTo>
                  <a:lnTo>
                    <a:pt x="853" y="227"/>
                  </a:lnTo>
                  <a:lnTo>
                    <a:pt x="855" y="230"/>
                  </a:lnTo>
                  <a:lnTo>
                    <a:pt x="852" y="243"/>
                  </a:lnTo>
                  <a:lnTo>
                    <a:pt x="869" y="261"/>
                  </a:lnTo>
                  <a:lnTo>
                    <a:pt x="869" y="304"/>
                  </a:lnTo>
                  <a:lnTo>
                    <a:pt x="869" y="362"/>
                  </a:lnTo>
                  <a:lnTo>
                    <a:pt x="869" y="421"/>
                  </a:lnTo>
                  <a:lnTo>
                    <a:pt x="869" y="479"/>
                  </a:lnTo>
                  <a:lnTo>
                    <a:pt x="869" y="535"/>
                  </a:lnTo>
                  <a:lnTo>
                    <a:pt x="869" y="593"/>
                  </a:lnTo>
                  <a:lnTo>
                    <a:pt x="869" y="649"/>
                  </a:lnTo>
                  <a:lnTo>
                    <a:pt x="869" y="687"/>
                  </a:lnTo>
                  <a:lnTo>
                    <a:pt x="869" y="740"/>
                  </a:lnTo>
                  <a:lnTo>
                    <a:pt x="869" y="799"/>
                  </a:lnTo>
                  <a:lnTo>
                    <a:pt x="817" y="799"/>
                  </a:lnTo>
                  <a:lnTo>
                    <a:pt x="817" y="832"/>
                  </a:lnTo>
                  <a:lnTo>
                    <a:pt x="808" y="831"/>
                  </a:lnTo>
                  <a:lnTo>
                    <a:pt x="761" y="807"/>
                  </a:lnTo>
                  <a:lnTo>
                    <a:pt x="715" y="783"/>
                  </a:lnTo>
                  <a:lnTo>
                    <a:pt x="667" y="759"/>
                  </a:lnTo>
                  <a:lnTo>
                    <a:pt x="620" y="734"/>
                  </a:lnTo>
                  <a:lnTo>
                    <a:pt x="573" y="709"/>
                  </a:lnTo>
                  <a:lnTo>
                    <a:pt x="527" y="685"/>
                  </a:lnTo>
                  <a:lnTo>
                    <a:pt x="480" y="659"/>
                  </a:lnTo>
                  <a:lnTo>
                    <a:pt x="433" y="635"/>
                  </a:lnTo>
                  <a:lnTo>
                    <a:pt x="387" y="610"/>
                  </a:lnTo>
                  <a:lnTo>
                    <a:pt x="376" y="605"/>
                  </a:lnTo>
                  <a:lnTo>
                    <a:pt x="326" y="622"/>
                  </a:lnTo>
                  <a:lnTo>
                    <a:pt x="320" y="625"/>
                  </a:lnTo>
                  <a:lnTo>
                    <a:pt x="303" y="630"/>
                  </a:lnTo>
                  <a:lnTo>
                    <a:pt x="297" y="620"/>
                  </a:lnTo>
                  <a:lnTo>
                    <a:pt x="293" y="616"/>
                  </a:lnTo>
                  <a:lnTo>
                    <a:pt x="278" y="609"/>
                  </a:lnTo>
                  <a:lnTo>
                    <a:pt x="275" y="605"/>
                  </a:lnTo>
                  <a:lnTo>
                    <a:pt x="270" y="601"/>
                  </a:lnTo>
                  <a:lnTo>
                    <a:pt x="261" y="599"/>
                  </a:lnTo>
                  <a:lnTo>
                    <a:pt x="222" y="595"/>
                  </a:lnTo>
                  <a:lnTo>
                    <a:pt x="179" y="596"/>
                  </a:lnTo>
                  <a:lnTo>
                    <a:pt x="148" y="594"/>
                  </a:lnTo>
                  <a:lnTo>
                    <a:pt x="145" y="595"/>
                  </a:lnTo>
                  <a:lnTo>
                    <a:pt x="140" y="598"/>
                  </a:ln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 sz="1950" dirty="0">
                <a:latin typeface="Raleway Light"/>
              </a:endParaRPr>
            </a:p>
          </p:txBody>
        </p:sp>
        <p:sp>
          <p:nvSpPr>
            <p:cNvPr id="278" name="Freeform 192">
              <a:extLst>
                <a:ext uri="{FF2B5EF4-FFF2-40B4-BE49-F238E27FC236}">
                  <a16:creationId xmlns:a16="http://schemas.microsoft.com/office/drawing/2014/main" id="{2DB6619B-3C23-AC03-5CC2-74822A8D4014}"/>
                </a:ext>
              </a:extLst>
            </p:cNvPr>
            <p:cNvSpPr>
              <a:spLocks noChangeAspect="1"/>
            </p:cNvSpPr>
            <p:nvPr/>
          </p:nvSpPr>
          <p:spPr bwMode="gray">
            <a:xfrm>
              <a:off x="5266066" y="3922690"/>
              <a:ext cx="250816" cy="196532"/>
            </a:xfrm>
            <a:custGeom>
              <a:avLst/>
              <a:gdLst/>
              <a:ahLst/>
              <a:cxnLst>
                <a:cxn ang="0">
                  <a:pos x="196" y="379"/>
                </a:cxn>
                <a:cxn ang="0">
                  <a:pos x="148" y="379"/>
                </a:cxn>
                <a:cxn ang="0">
                  <a:pos x="96" y="379"/>
                </a:cxn>
                <a:cxn ang="0">
                  <a:pos x="45" y="379"/>
                </a:cxn>
                <a:cxn ang="0">
                  <a:pos x="16" y="379"/>
                </a:cxn>
                <a:cxn ang="0">
                  <a:pos x="14" y="385"/>
                </a:cxn>
                <a:cxn ang="0">
                  <a:pos x="6" y="392"/>
                </a:cxn>
                <a:cxn ang="0">
                  <a:pos x="2" y="397"/>
                </a:cxn>
                <a:cxn ang="0">
                  <a:pos x="5" y="396"/>
                </a:cxn>
                <a:cxn ang="0">
                  <a:pos x="0" y="401"/>
                </a:cxn>
                <a:cxn ang="0">
                  <a:pos x="0" y="392"/>
                </a:cxn>
                <a:cxn ang="0">
                  <a:pos x="5" y="355"/>
                </a:cxn>
                <a:cxn ang="0">
                  <a:pos x="16" y="329"/>
                </a:cxn>
                <a:cxn ang="0">
                  <a:pos x="28" y="323"/>
                </a:cxn>
                <a:cxn ang="0">
                  <a:pos x="40" y="296"/>
                </a:cxn>
                <a:cxn ang="0">
                  <a:pos x="48" y="284"/>
                </a:cxn>
                <a:cxn ang="0">
                  <a:pos x="45" y="275"/>
                </a:cxn>
                <a:cxn ang="0">
                  <a:pos x="65" y="246"/>
                </a:cxn>
                <a:cxn ang="0">
                  <a:pos x="69" y="240"/>
                </a:cxn>
                <a:cxn ang="0">
                  <a:pos x="71" y="229"/>
                </a:cxn>
                <a:cxn ang="0">
                  <a:pos x="76" y="221"/>
                </a:cxn>
                <a:cxn ang="0">
                  <a:pos x="105" y="188"/>
                </a:cxn>
                <a:cxn ang="0">
                  <a:pos x="120" y="164"/>
                </a:cxn>
                <a:cxn ang="0">
                  <a:pos x="123" y="145"/>
                </a:cxn>
                <a:cxn ang="0">
                  <a:pos x="132" y="122"/>
                </a:cxn>
                <a:cxn ang="0">
                  <a:pos x="139" y="100"/>
                </a:cxn>
                <a:cxn ang="0">
                  <a:pos x="155" y="80"/>
                </a:cxn>
                <a:cxn ang="0">
                  <a:pos x="174" y="70"/>
                </a:cxn>
                <a:cxn ang="0">
                  <a:pos x="190" y="57"/>
                </a:cxn>
                <a:cxn ang="0">
                  <a:pos x="196" y="38"/>
                </a:cxn>
                <a:cxn ang="0">
                  <a:pos x="199" y="33"/>
                </a:cxn>
                <a:cxn ang="0">
                  <a:pos x="204" y="22"/>
                </a:cxn>
                <a:cxn ang="0">
                  <a:pos x="213" y="6"/>
                </a:cxn>
                <a:cxn ang="0">
                  <a:pos x="218" y="0"/>
                </a:cxn>
                <a:cxn ang="0">
                  <a:pos x="227" y="0"/>
                </a:cxn>
                <a:cxn ang="0">
                  <a:pos x="261" y="0"/>
                </a:cxn>
                <a:cxn ang="0">
                  <a:pos x="297" y="0"/>
                </a:cxn>
                <a:cxn ang="0">
                  <a:pos x="338" y="0"/>
                </a:cxn>
                <a:cxn ang="0">
                  <a:pos x="379" y="0"/>
                </a:cxn>
                <a:cxn ang="0">
                  <a:pos x="422" y="0"/>
                </a:cxn>
                <a:cxn ang="0">
                  <a:pos x="459" y="0"/>
                </a:cxn>
                <a:cxn ang="0">
                  <a:pos x="459" y="32"/>
                </a:cxn>
                <a:cxn ang="0">
                  <a:pos x="459" y="102"/>
                </a:cxn>
                <a:cxn ang="0">
                  <a:pos x="405" y="102"/>
                </a:cxn>
                <a:cxn ang="0">
                  <a:pos x="352" y="102"/>
                </a:cxn>
                <a:cxn ang="0">
                  <a:pos x="299" y="102"/>
                </a:cxn>
                <a:cxn ang="0">
                  <a:pos x="281" y="102"/>
                </a:cxn>
                <a:cxn ang="0">
                  <a:pos x="281" y="160"/>
                </a:cxn>
                <a:cxn ang="0">
                  <a:pos x="281" y="219"/>
                </a:cxn>
                <a:cxn ang="0">
                  <a:pos x="281" y="254"/>
                </a:cxn>
                <a:cxn ang="0">
                  <a:pos x="261" y="261"/>
                </a:cxn>
                <a:cxn ang="0">
                  <a:pos x="244" y="263"/>
                </a:cxn>
                <a:cxn ang="0">
                  <a:pos x="228" y="268"/>
                </a:cxn>
                <a:cxn ang="0">
                  <a:pos x="223" y="272"/>
                </a:cxn>
                <a:cxn ang="0">
                  <a:pos x="220" y="277"/>
                </a:cxn>
                <a:cxn ang="0">
                  <a:pos x="215" y="288"/>
                </a:cxn>
                <a:cxn ang="0">
                  <a:pos x="213" y="296"/>
                </a:cxn>
                <a:cxn ang="0">
                  <a:pos x="215" y="322"/>
                </a:cxn>
                <a:cxn ang="0">
                  <a:pos x="218" y="342"/>
                </a:cxn>
                <a:cxn ang="0">
                  <a:pos x="218" y="363"/>
                </a:cxn>
                <a:cxn ang="0">
                  <a:pos x="222" y="379"/>
                </a:cxn>
                <a:cxn ang="0">
                  <a:pos x="196" y="379"/>
                </a:cxn>
              </a:cxnLst>
              <a:rect l="0" t="0" r="r" b="b"/>
              <a:pathLst>
                <a:path w="459" h="401">
                  <a:moveTo>
                    <a:pt x="196" y="379"/>
                  </a:moveTo>
                  <a:lnTo>
                    <a:pt x="148" y="379"/>
                  </a:lnTo>
                  <a:lnTo>
                    <a:pt x="96" y="379"/>
                  </a:lnTo>
                  <a:lnTo>
                    <a:pt x="45" y="379"/>
                  </a:lnTo>
                  <a:lnTo>
                    <a:pt x="16" y="379"/>
                  </a:lnTo>
                  <a:lnTo>
                    <a:pt x="14" y="385"/>
                  </a:lnTo>
                  <a:lnTo>
                    <a:pt x="6" y="392"/>
                  </a:lnTo>
                  <a:lnTo>
                    <a:pt x="2" y="397"/>
                  </a:lnTo>
                  <a:lnTo>
                    <a:pt x="5" y="396"/>
                  </a:lnTo>
                  <a:lnTo>
                    <a:pt x="0" y="401"/>
                  </a:lnTo>
                  <a:lnTo>
                    <a:pt x="0" y="392"/>
                  </a:lnTo>
                  <a:lnTo>
                    <a:pt x="5" y="355"/>
                  </a:lnTo>
                  <a:lnTo>
                    <a:pt x="16" y="329"/>
                  </a:lnTo>
                  <a:lnTo>
                    <a:pt x="28" y="323"/>
                  </a:lnTo>
                  <a:lnTo>
                    <a:pt x="40" y="296"/>
                  </a:lnTo>
                  <a:lnTo>
                    <a:pt x="48" y="284"/>
                  </a:lnTo>
                  <a:lnTo>
                    <a:pt x="45" y="275"/>
                  </a:lnTo>
                  <a:lnTo>
                    <a:pt x="65" y="246"/>
                  </a:lnTo>
                  <a:lnTo>
                    <a:pt x="69" y="240"/>
                  </a:lnTo>
                  <a:lnTo>
                    <a:pt x="71" y="229"/>
                  </a:lnTo>
                  <a:lnTo>
                    <a:pt x="76" y="221"/>
                  </a:lnTo>
                  <a:lnTo>
                    <a:pt x="105" y="188"/>
                  </a:lnTo>
                  <a:lnTo>
                    <a:pt x="120" y="164"/>
                  </a:lnTo>
                  <a:lnTo>
                    <a:pt x="123" y="145"/>
                  </a:lnTo>
                  <a:lnTo>
                    <a:pt x="132" y="122"/>
                  </a:lnTo>
                  <a:lnTo>
                    <a:pt x="139" y="100"/>
                  </a:lnTo>
                  <a:lnTo>
                    <a:pt x="155" y="80"/>
                  </a:lnTo>
                  <a:lnTo>
                    <a:pt x="174" y="70"/>
                  </a:lnTo>
                  <a:lnTo>
                    <a:pt x="190" y="57"/>
                  </a:lnTo>
                  <a:lnTo>
                    <a:pt x="196" y="38"/>
                  </a:lnTo>
                  <a:lnTo>
                    <a:pt x="199" y="33"/>
                  </a:lnTo>
                  <a:lnTo>
                    <a:pt x="204" y="22"/>
                  </a:lnTo>
                  <a:lnTo>
                    <a:pt x="213" y="6"/>
                  </a:lnTo>
                  <a:lnTo>
                    <a:pt x="218" y="0"/>
                  </a:lnTo>
                  <a:lnTo>
                    <a:pt x="227" y="0"/>
                  </a:lnTo>
                  <a:lnTo>
                    <a:pt x="261" y="0"/>
                  </a:lnTo>
                  <a:lnTo>
                    <a:pt x="297" y="0"/>
                  </a:lnTo>
                  <a:lnTo>
                    <a:pt x="338" y="0"/>
                  </a:lnTo>
                  <a:lnTo>
                    <a:pt x="379" y="0"/>
                  </a:lnTo>
                  <a:lnTo>
                    <a:pt x="422" y="0"/>
                  </a:lnTo>
                  <a:lnTo>
                    <a:pt x="459" y="0"/>
                  </a:lnTo>
                  <a:lnTo>
                    <a:pt x="459" y="32"/>
                  </a:lnTo>
                  <a:lnTo>
                    <a:pt x="459" y="102"/>
                  </a:lnTo>
                  <a:lnTo>
                    <a:pt x="405" y="102"/>
                  </a:lnTo>
                  <a:lnTo>
                    <a:pt x="352" y="102"/>
                  </a:lnTo>
                  <a:lnTo>
                    <a:pt x="299" y="102"/>
                  </a:lnTo>
                  <a:lnTo>
                    <a:pt x="281" y="102"/>
                  </a:lnTo>
                  <a:lnTo>
                    <a:pt x="281" y="160"/>
                  </a:lnTo>
                  <a:lnTo>
                    <a:pt x="281" y="219"/>
                  </a:lnTo>
                  <a:lnTo>
                    <a:pt x="281" y="254"/>
                  </a:lnTo>
                  <a:lnTo>
                    <a:pt x="261" y="261"/>
                  </a:lnTo>
                  <a:lnTo>
                    <a:pt x="244" y="263"/>
                  </a:lnTo>
                  <a:lnTo>
                    <a:pt x="228" y="268"/>
                  </a:lnTo>
                  <a:lnTo>
                    <a:pt x="223" y="272"/>
                  </a:lnTo>
                  <a:lnTo>
                    <a:pt x="220" y="277"/>
                  </a:lnTo>
                  <a:lnTo>
                    <a:pt x="215" y="288"/>
                  </a:lnTo>
                  <a:lnTo>
                    <a:pt x="213" y="296"/>
                  </a:lnTo>
                  <a:lnTo>
                    <a:pt x="215" y="322"/>
                  </a:lnTo>
                  <a:lnTo>
                    <a:pt x="218" y="342"/>
                  </a:lnTo>
                  <a:lnTo>
                    <a:pt x="218" y="363"/>
                  </a:lnTo>
                  <a:lnTo>
                    <a:pt x="222" y="379"/>
                  </a:lnTo>
                  <a:lnTo>
                    <a:pt x="196" y="379"/>
                  </a:ln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 sz="1950" dirty="0">
                <a:latin typeface="Raleway Light"/>
              </a:endParaRPr>
            </a:p>
          </p:txBody>
        </p:sp>
        <p:sp>
          <p:nvSpPr>
            <p:cNvPr id="279" name="Freeform 194">
              <a:extLst>
                <a:ext uri="{FF2B5EF4-FFF2-40B4-BE49-F238E27FC236}">
                  <a16:creationId xmlns:a16="http://schemas.microsoft.com/office/drawing/2014/main" id="{6BB06A5A-F23C-05A8-04F2-A797D78BC98F}"/>
                </a:ext>
              </a:extLst>
            </p:cNvPr>
            <p:cNvSpPr>
              <a:spLocks noChangeAspect="1"/>
            </p:cNvSpPr>
            <p:nvPr/>
          </p:nvSpPr>
          <p:spPr bwMode="gray">
            <a:xfrm>
              <a:off x="5677736" y="4394369"/>
              <a:ext cx="133588" cy="176880"/>
            </a:xfrm>
            <a:custGeom>
              <a:avLst/>
              <a:gdLst/>
              <a:ahLst/>
              <a:cxnLst>
                <a:cxn ang="0">
                  <a:pos x="239" y="279"/>
                </a:cxn>
                <a:cxn ang="0">
                  <a:pos x="215" y="252"/>
                </a:cxn>
                <a:cxn ang="0">
                  <a:pos x="209" y="231"/>
                </a:cxn>
                <a:cxn ang="0">
                  <a:pos x="209" y="188"/>
                </a:cxn>
                <a:cxn ang="0">
                  <a:pos x="204" y="114"/>
                </a:cxn>
                <a:cxn ang="0">
                  <a:pos x="200" y="95"/>
                </a:cxn>
                <a:cxn ang="0">
                  <a:pos x="194" y="68"/>
                </a:cxn>
                <a:cxn ang="0">
                  <a:pos x="187" y="48"/>
                </a:cxn>
                <a:cxn ang="0">
                  <a:pos x="176" y="33"/>
                </a:cxn>
                <a:cxn ang="0">
                  <a:pos x="166" y="21"/>
                </a:cxn>
                <a:cxn ang="0">
                  <a:pos x="170" y="11"/>
                </a:cxn>
                <a:cxn ang="0">
                  <a:pos x="172" y="5"/>
                </a:cxn>
                <a:cxn ang="0">
                  <a:pos x="162" y="3"/>
                </a:cxn>
                <a:cxn ang="0">
                  <a:pos x="145" y="3"/>
                </a:cxn>
                <a:cxn ang="0">
                  <a:pos x="129" y="12"/>
                </a:cxn>
                <a:cxn ang="0">
                  <a:pos x="86" y="6"/>
                </a:cxn>
                <a:cxn ang="0">
                  <a:pos x="47" y="5"/>
                </a:cxn>
                <a:cxn ang="0">
                  <a:pos x="19" y="8"/>
                </a:cxn>
                <a:cxn ang="0">
                  <a:pos x="14" y="24"/>
                </a:cxn>
                <a:cxn ang="0">
                  <a:pos x="20" y="35"/>
                </a:cxn>
                <a:cxn ang="0">
                  <a:pos x="24" y="44"/>
                </a:cxn>
                <a:cxn ang="0">
                  <a:pos x="25" y="65"/>
                </a:cxn>
                <a:cxn ang="0">
                  <a:pos x="25" y="82"/>
                </a:cxn>
                <a:cxn ang="0">
                  <a:pos x="28" y="95"/>
                </a:cxn>
                <a:cxn ang="0">
                  <a:pos x="30" y="103"/>
                </a:cxn>
                <a:cxn ang="0">
                  <a:pos x="25" y="111"/>
                </a:cxn>
                <a:cxn ang="0">
                  <a:pos x="31" y="116"/>
                </a:cxn>
                <a:cxn ang="0">
                  <a:pos x="41" y="159"/>
                </a:cxn>
                <a:cxn ang="0">
                  <a:pos x="36" y="165"/>
                </a:cxn>
                <a:cxn ang="0">
                  <a:pos x="28" y="171"/>
                </a:cxn>
                <a:cxn ang="0">
                  <a:pos x="22" y="182"/>
                </a:cxn>
                <a:cxn ang="0">
                  <a:pos x="14" y="204"/>
                </a:cxn>
                <a:cxn ang="0">
                  <a:pos x="11" y="220"/>
                </a:cxn>
                <a:cxn ang="0">
                  <a:pos x="1" y="234"/>
                </a:cxn>
                <a:cxn ang="0">
                  <a:pos x="0" y="259"/>
                </a:cxn>
                <a:cxn ang="0">
                  <a:pos x="11" y="295"/>
                </a:cxn>
                <a:cxn ang="0">
                  <a:pos x="22" y="301"/>
                </a:cxn>
                <a:cxn ang="0">
                  <a:pos x="27" y="315"/>
                </a:cxn>
                <a:cxn ang="0">
                  <a:pos x="21" y="331"/>
                </a:cxn>
                <a:cxn ang="0">
                  <a:pos x="11" y="328"/>
                </a:cxn>
                <a:cxn ang="0">
                  <a:pos x="5" y="336"/>
                </a:cxn>
                <a:cxn ang="0">
                  <a:pos x="67" y="356"/>
                </a:cxn>
                <a:cxn ang="0">
                  <a:pos x="95" y="338"/>
                </a:cxn>
                <a:cxn ang="0">
                  <a:pos x="137" y="328"/>
                </a:cxn>
                <a:cxn ang="0">
                  <a:pos x="183" y="302"/>
                </a:cxn>
                <a:cxn ang="0">
                  <a:pos x="196" y="300"/>
                </a:cxn>
                <a:cxn ang="0">
                  <a:pos x="219" y="300"/>
                </a:cxn>
                <a:cxn ang="0">
                  <a:pos x="240" y="283"/>
                </a:cxn>
              </a:cxnLst>
              <a:rect l="0" t="0" r="r" b="b"/>
              <a:pathLst>
                <a:path w="242" h="356">
                  <a:moveTo>
                    <a:pt x="242" y="281"/>
                  </a:moveTo>
                  <a:lnTo>
                    <a:pt x="239" y="279"/>
                  </a:lnTo>
                  <a:lnTo>
                    <a:pt x="223" y="262"/>
                  </a:lnTo>
                  <a:lnTo>
                    <a:pt x="215" y="252"/>
                  </a:lnTo>
                  <a:lnTo>
                    <a:pt x="210" y="241"/>
                  </a:lnTo>
                  <a:lnTo>
                    <a:pt x="209" y="231"/>
                  </a:lnTo>
                  <a:lnTo>
                    <a:pt x="208" y="209"/>
                  </a:lnTo>
                  <a:lnTo>
                    <a:pt x="209" y="188"/>
                  </a:lnTo>
                  <a:lnTo>
                    <a:pt x="205" y="148"/>
                  </a:lnTo>
                  <a:lnTo>
                    <a:pt x="204" y="114"/>
                  </a:lnTo>
                  <a:lnTo>
                    <a:pt x="203" y="101"/>
                  </a:lnTo>
                  <a:lnTo>
                    <a:pt x="200" y="95"/>
                  </a:lnTo>
                  <a:lnTo>
                    <a:pt x="196" y="89"/>
                  </a:lnTo>
                  <a:lnTo>
                    <a:pt x="194" y="68"/>
                  </a:lnTo>
                  <a:lnTo>
                    <a:pt x="191" y="53"/>
                  </a:lnTo>
                  <a:lnTo>
                    <a:pt x="187" y="48"/>
                  </a:lnTo>
                  <a:lnTo>
                    <a:pt x="180" y="41"/>
                  </a:lnTo>
                  <a:lnTo>
                    <a:pt x="176" y="33"/>
                  </a:lnTo>
                  <a:lnTo>
                    <a:pt x="167" y="27"/>
                  </a:lnTo>
                  <a:lnTo>
                    <a:pt x="166" y="21"/>
                  </a:lnTo>
                  <a:lnTo>
                    <a:pt x="170" y="16"/>
                  </a:lnTo>
                  <a:lnTo>
                    <a:pt x="170" y="11"/>
                  </a:lnTo>
                  <a:lnTo>
                    <a:pt x="173" y="6"/>
                  </a:lnTo>
                  <a:lnTo>
                    <a:pt x="172" y="5"/>
                  </a:lnTo>
                  <a:lnTo>
                    <a:pt x="164" y="4"/>
                  </a:lnTo>
                  <a:lnTo>
                    <a:pt x="162" y="3"/>
                  </a:lnTo>
                  <a:lnTo>
                    <a:pt x="162" y="0"/>
                  </a:lnTo>
                  <a:lnTo>
                    <a:pt x="145" y="3"/>
                  </a:lnTo>
                  <a:lnTo>
                    <a:pt x="133" y="11"/>
                  </a:lnTo>
                  <a:lnTo>
                    <a:pt x="129" y="12"/>
                  </a:lnTo>
                  <a:lnTo>
                    <a:pt x="112" y="11"/>
                  </a:lnTo>
                  <a:lnTo>
                    <a:pt x="86" y="6"/>
                  </a:lnTo>
                  <a:lnTo>
                    <a:pt x="58" y="8"/>
                  </a:lnTo>
                  <a:lnTo>
                    <a:pt x="47" y="5"/>
                  </a:lnTo>
                  <a:lnTo>
                    <a:pt x="36" y="5"/>
                  </a:lnTo>
                  <a:lnTo>
                    <a:pt x="19" y="8"/>
                  </a:lnTo>
                  <a:lnTo>
                    <a:pt x="14" y="16"/>
                  </a:lnTo>
                  <a:lnTo>
                    <a:pt x="14" y="24"/>
                  </a:lnTo>
                  <a:lnTo>
                    <a:pt x="17" y="32"/>
                  </a:lnTo>
                  <a:lnTo>
                    <a:pt x="20" y="35"/>
                  </a:lnTo>
                  <a:lnTo>
                    <a:pt x="20" y="43"/>
                  </a:lnTo>
                  <a:lnTo>
                    <a:pt x="24" y="44"/>
                  </a:lnTo>
                  <a:lnTo>
                    <a:pt x="22" y="57"/>
                  </a:lnTo>
                  <a:lnTo>
                    <a:pt x="25" y="65"/>
                  </a:lnTo>
                  <a:lnTo>
                    <a:pt x="25" y="76"/>
                  </a:lnTo>
                  <a:lnTo>
                    <a:pt x="25" y="82"/>
                  </a:lnTo>
                  <a:lnTo>
                    <a:pt x="28" y="89"/>
                  </a:lnTo>
                  <a:lnTo>
                    <a:pt x="28" y="95"/>
                  </a:lnTo>
                  <a:lnTo>
                    <a:pt x="27" y="98"/>
                  </a:lnTo>
                  <a:lnTo>
                    <a:pt x="30" y="103"/>
                  </a:lnTo>
                  <a:lnTo>
                    <a:pt x="25" y="108"/>
                  </a:lnTo>
                  <a:lnTo>
                    <a:pt x="25" y="111"/>
                  </a:lnTo>
                  <a:lnTo>
                    <a:pt x="28" y="112"/>
                  </a:lnTo>
                  <a:lnTo>
                    <a:pt x="31" y="116"/>
                  </a:lnTo>
                  <a:lnTo>
                    <a:pt x="38" y="143"/>
                  </a:lnTo>
                  <a:lnTo>
                    <a:pt x="41" y="159"/>
                  </a:lnTo>
                  <a:lnTo>
                    <a:pt x="36" y="160"/>
                  </a:lnTo>
                  <a:lnTo>
                    <a:pt x="36" y="165"/>
                  </a:lnTo>
                  <a:lnTo>
                    <a:pt x="32" y="166"/>
                  </a:lnTo>
                  <a:lnTo>
                    <a:pt x="28" y="171"/>
                  </a:lnTo>
                  <a:lnTo>
                    <a:pt x="26" y="173"/>
                  </a:lnTo>
                  <a:lnTo>
                    <a:pt x="22" y="182"/>
                  </a:lnTo>
                  <a:lnTo>
                    <a:pt x="16" y="195"/>
                  </a:lnTo>
                  <a:lnTo>
                    <a:pt x="14" y="204"/>
                  </a:lnTo>
                  <a:lnTo>
                    <a:pt x="14" y="215"/>
                  </a:lnTo>
                  <a:lnTo>
                    <a:pt x="11" y="220"/>
                  </a:lnTo>
                  <a:lnTo>
                    <a:pt x="5" y="227"/>
                  </a:lnTo>
                  <a:lnTo>
                    <a:pt x="1" y="234"/>
                  </a:lnTo>
                  <a:lnTo>
                    <a:pt x="0" y="251"/>
                  </a:lnTo>
                  <a:lnTo>
                    <a:pt x="0" y="259"/>
                  </a:lnTo>
                  <a:lnTo>
                    <a:pt x="8" y="279"/>
                  </a:lnTo>
                  <a:lnTo>
                    <a:pt x="11" y="295"/>
                  </a:lnTo>
                  <a:lnTo>
                    <a:pt x="15" y="300"/>
                  </a:lnTo>
                  <a:lnTo>
                    <a:pt x="22" y="301"/>
                  </a:lnTo>
                  <a:lnTo>
                    <a:pt x="25" y="302"/>
                  </a:lnTo>
                  <a:lnTo>
                    <a:pt x="27" y="315"/>
                  </a:lnTo>
                  <a:lnTo>
                    <a:pt x="27" y="329"/>
                  </a:lnTo>
                  <a:lnTo>
                    <a:pt x="21" y="331"/>
                  </a:lnTo>
                  <a:lnTo>
                    <a:pt x="17" y="328"/>
                  </a:lnTo>
                  <a:lnTo>
                    <a:pt x="11" y="328"/>
                  </a:lnTo>
                  <a:lnTo>
                    <a:pt x="9" y="329"/>
                  </a:lnTo>
                  <a:lnTo>
                    <a:pt x="5" y="336"/>
                  </a:lnTo>
                  <a:lnTo>
                    <a:pt x="41" y="345"/>
                  </a:lnTo>
                  <a:lnTo>
                    <a:pt x="67" y="356"/>
                  </a:lnTo>
                  <a:lnTo>
                    <a:pt x="87" y="345"/>
                  </a:lnTo>
                  <a:lnTo>
                    <a:pt x="95" y="338"/>
                  </a:lnTo>
                  <a:lnTo>
                    <a:pt x="103" y="336"/>
                  </a:lnTo>
                  <a:lnTo>
                    <a:pt x="137" y="328"/>
                  </a:lnTo>
                  <a:lnTo>
                    <a:pt x="166" y="311"/>
                  </a:lnTo>
                  <a:lnTo>
                    <a:pt x="183" y="302"/>
                  </a:lnTo>
                  <a:lnTo>
                    <a:pt x="188" y="300"/>
                  </a:lnTo>
                  <a:lnTo>
                    <a:pt x="196" y="300"/>
                  </a:lnTo>
                  <a:lnTo>
                    <a:pt x="215" y="296"/>
                  </a:lnTo>
                  <a:lnTo>
                    <a:pt x="219" y="300"/>
                  </a:lnTo>
                  <a:lnTo>
                    <a:pt x="229" y="299"/>
                  </a:lnTo>
                  <a:lnTo>
                    <a:pt x="240" y="283"/>
                  </a:lnTo>
                  <a:lnTo>
                    <a:pt x="242" y="281"/>
                  </a:ln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 sz="1950" dirty="0">
                <a:latin typeface="Raleway Light"/>
              </a:endParaRPr>
            </a:p>
          </p:txBody>
        </p:sp>
        <p:sp>
          <p:nvSpPr>
            <p:cNvPr id="280" name="Freeform 195">
              <a:extLst>
                <a:ext uri="{FF2B5EF4-FFF2-40B4-BE49-F238E27FC236}">
                  <a16:creationId xmlns:a16="http://schemas.microsoft.com/office/drawing/2014/main" id="{7D5590EC-931E-1806-2802-42F944887F89}"/>
                </a:ext>
              </a:extLst>
            </p:cNvPr>
            <p:cNvSpPr>
              <a:spLocks noChangeAspect="1"/>
            </p:cNvSpPr>
            <p:nvPr/>
          </p:nvSpPr>
          <p:spPr bwMode="gray">
            <a:xfrm>
              <a:off x="5617757" y="4288733"/>
              <a:ext cx="226283" cy="152313"/>
            </a:xfrm>
            <a:custGeom>
              <a:avLst/>
              <a:gdLst/>
              <a:ahLst/>
              <a:cxnLst>
                <a:cxn ang="0">
                  <a:pos x="242" y="9"/>
                </a:cxn>
                <a:cxn ang="0">
                  <a:pos x="182" y="49"/>
                </a:cxn>
                <a:cxn ang="0">
                  <a:pos x="113" y="91"/>
                </a:cxn>
                <a:cxn ang="0">
                  <a:pos x="83" y="96"/>
                </a:cxn>
                <a:cxn ang="0">
                  <a:pos x="64" y="119"/>
                </a:cxn>
                <a:cxn ang="0">
                  <a:pos x="46" y="162"/>
                </a:cxn>
                <a:cxn ang="0">
                  <a:pos x="16" y="188"/>
                </a:cxn>
                <a:cxn ang="0">
                  <a:pos x="1" y="224"/>
                </a:cxn>
                <a:cxn ang="0">
                  <a:pos x="1" y="259"/>
                </a:cxn>
                <a:cxn ang="0">
                  <a:pos x="5" y="267"/>
                </a:cxn>
                <a:cxn ang="0">
                  <a:pos x="11" y="275"/>
                </a:cxn>
                <a:cxn ang="0">
                  <a:pos x="15" y="284"/>
                </a:cxn>
                <a:cxn ang="0">
                  <a:pos x="24" y="291"/>
                </a:cxn>
                <a:cxn ang="0">
                  <a:pos x="35" y="294"/>
                </a:cxn>
                <a:cxn ang="0">
                  <a:pos x="40" y="295"/>
                </a:cxn>
                <a:cxn ang="0">
                  <a:pos x="53" y="290"/>
                </a:cxn>
                <a:cxn ang="0">
                  <a:pos x="79" y="283"/>
                </a:cxn>
                <a:cxn ang="0">
                  <a:pos x="107" y="285"/>
                </a:cxn>
                <a:cxn ang="0">
                  <a:pos x="119" y="290"/>
                </a:cxn>
                <a:cxn ang="0">
                  <a:pos x="130" y="306"/>
                </a:cxn>
                <a:cxn ang="0">
                  <a:pos x="141" y="305"/>
                </a:cxn>
                <a:cxn ang="0">
                  <a:pos x="138" y="281"/>
                </a:cxn>
                <a:cxn ang="0">
                  <a:pos x="133" y="259"/>
                </a:cxn>
                <a:cxn ang="0">
                  <a:pos x="127" y="240"/>
                </a:cxn>
                <a:cxn ang="0">
                  <a:pos x="149" y="221"/>
                </a:cxn>
                <a:cxn ang="0">
                  <a:pos x="199" y="222"/>
                </a:cxn>
                <a:cxn ang="0">
                  <a:pos x="246" y="227"/>
                </a:cxn>
                <a:cxn ang="0">
                  <a:pos x="275" y="217"/>
                </a:cxn>
                <a:cxn ang="0">
                  <a:pos x="317" y="227"/>
                </a:cxn>
                <a:cxn ang="0">
                  <a:pos x="336" y="224"/>
                </a:cxn>
                <a:cxn ang="0">
                  <a:pos x="344" y="214"/>
                </a:cxn>
                <a:cxn ang="0">
                  <a:pos x="350" y="208"/>
                </a:cxn>
                <a:cxn ang="0">
                  <a:pos x="364" y="195"/>
                </a:cxn>
                <a:cxn ang="0">
                  <a:pos x="387" y="197"/>
                </a:cxn>
                <a:cxn ang="0">
                  <a:pos x="410" y="185"/>
                </a:cxn>
                <a:cxn ang="0">
                  <a:pos x="415" y="177"/>
                </a:cxn>
                <a:cxn ang="0">
                  <a:pos x="417" y="171"/>
                </a:cxn>
                <a:cxn ang="0">
                  <a:pos x="398" y="150"/>
                </a:cxn>
                <a:cxn ang="0">
                  <a:pos x="408" y="145"/>
                </a:cxn>
                <a:cxn ang="0">
                  <a:pos x="402" y="130"/>
                </a:cxn>
                <a:cxn ang="0">
                  <a:pos x="387" y="133"/>
                </a:cxn>
                <a:cxn ang="0">
                  <a:pos x="368" y="131"/>
                </a:cxn>
                <a:cxn ang="0">
                  <a:pos x="345" y="108"/>
                </a:cxn>
                <a:cxn ang="0">
                  <a:pos x="317" y="70"/>
                </a:cxn>
                <a:cxn ang="0">
                  <a:pos x="302" y="39"/>
                </a:cxn>
                <a:cxn ang="0">
                  <a:pos x="290" y="26"/>
                </a:cxn>
                <a:cxn ang="0">
                  <a:pos x="295" y="0"/>
                </a:cxn>
              </a:cxnLst>
              <a:rect l="0" t="0" r="r" b="b"/>
              <a:pathLst>
                <a:path w="417" h="307">
                  <a:moveTo>
                    <a:pt x="295" y="0"/>
                  </a:moveTo>
                  <a:lnTo>
                    <a:pt x="262" y="1"/>
                  </a:lnTo>
                  <a:lnTo>
                    <a:pt x="242" y="9"/>
                  </a:lnTo>
                  <a:lnTo>
                    <a:pt x="234" y="12"/>
                  </a:lnTo>
                  <a:lnTo>
                    <a:pt x="219" y="25"/>
                  </a:lnTo>
                  <a:lnTo>
                    <a:pt x="182" y="49"/>
                  </a:lnTo>
                  <a:lnTo>
                    <a:pt x="170" y="65"/>
                  </a:lnTo>
                  <a:lnTo>
                    <a:pt x="151" y="79"/>
                  </a:lnTo>
                  <a:lnTo>
                    <a:pt x="113" y="91"/>
                  </a:lnTo>
                  <a:lnTo>
                    <a:pt x="101" y="93"/>
                  </a:lnTo>
                  <a:lnTo>
                    <a:pt x="89" y="95"/>
                  </a:lnTo>
                  <a:lnTo>
                    <a:pt x="83" y="96"/>
                  </a:lnTo>
                  <a:lnTo>
                    <a:pt x="74" y="102"/>
                  </a:lnTo>
                  <a:lnTo>
                    <a:pt x="69" y="108"/>
                  </a:lnTo>
                  <a:lnTo>
                    <a:pt x="64" y="119"/>
                  </a:lnTo>
                  <a:lnTo>
                    <a:pt x="60" y="134"/>
                  </a:lnTo>
                  <a:lnTo>
                    <a:pt x="53" y="152"/>
                  </a:lnTo>
                  <a:lnTo>
                    <a:pt x="46" y="162"/>
                  </a:lnTo>
                  <a:lnTo>
                    <a:pt x="30" y="174"/>
                  </a:lnTo>
                  <a:lnTo>
                    <a:pt x="20" y="183"/>
                  </a:lnTo>
                  <a:lnTo>
                    <a:pt x="16" y="188"/>
                  </a:lnTo>
                  <a:lnTo>
                    <a:pt x="11" y="197"/>
                  </a:lnTo>
                  <a:lnTo>
                    <a:pt x="10" y="206"/>
                  </a:lnTo>
                  <a:lnTo>
                    <a:pt x="1" y="224"/>
                  </a:lnTo>
                  <a:lnTo>
                    <a:pt x="0" y="235"/>
                  </a:lnTo>
                  <a:lnTo>
                    <a:pt x="0" y="248"/>
                  </a:lnTo>
                  <a:lnTo>
                    <a:pt x="1" y="259"/>
                  </a:lnTo>
                  <a:lnTo>
                    <a:pt x="4" y="260"/>
                  </a:lnTo>
                  <a:lnTo>
                    <a:pt x="4" y="262"/>
                  </a:lnTo>
                  <a:lnTo>
                    <a:pt x="5" y="267"/>
                  </a:lnTo>
                  <a:lnTo>
                    <a:pt x="6" y="268"/>
                  </a:lnTo>
                  <a:lnTo>
                    <a:pt x="8" y="269"/>
                  </a:lnTo>
                  <a:lnTo>
                    <a:pt x="11" y="275"/>
                  </a:lnTo>
                  <a:lnTo>
                    <a:pt x="14" y="276"/>
                  </a:lnTo>
                  <a:lnTo>
                    <a:pt x="15" y="279"/>
                  </a:lnTo>
                  <a:lnTo>
                    <a:pt x="15" y="284"/>
                  </a:lnTo>
                  <a:lnTo>
                    <a:pt x="19" y="284"/>
                  </a:lnTo>
                  <a:lnTo>
                    <a:pt x="22" y="287"/>
                  </a:lnTo>
                  <a:lnTo>
                    <a:pt x="24" y="291"/>
                  </a:lnTo>
                  <a:lnTo>
                    <a:pt x="31" y="295"/>
                  </a:lnTo>
                  <a:lnTo>
                    <a:pt x="31" y="294"/>
                  </a:lnTo>
                  <a:lnTo>
                    <a:pt x="35" y="294"/>
                  </a:lnTo>
                  <a:lnTo>
                    <a:pt x="37" y="291"/>
                  </a:lnTo>
                  <a:lnTo>
                    <a:pt x="38" y="291"/>
                  </a:lnTo>
                  <a:lnTo>
                    <a:pt x="40" y="295"/>
                  </a:lnTo>
                  <a:lnTo>
                    <a:pt x="47" y="298"/>
                  </a:lnTo>
                  <a:lnTo>
                    <a:pt x="51" y="296"/>
                  </a:lnTo>
                  <a:lnTo>
                    <a:pt x="53" y="290"/>
                  </a:lnTo>
                  <a:lnTo>
                    <a:pt x="59" y="289"/>
                  </a:lnTo>
                  <a:lnTo>
                    <a:pt x="67" y="286"/>
                  </a:lnTo>
                  <a:lnTo>
                    <a:pt x="79" y="283"/>
                  </a:lnTo>
                  <a:lnTo>
                    <a:pt x="89" y="280"/>
                  </a:lnTo>
                  <a:lnTo>
                    <a:pt x="96" y="280"/>
                  </a:lnTo>
                  <a:lnTo>
                    <a:pt x="107" y="285"/>
                  </a:lnTo>
                  <a:lnTo>
                    <a:pt x="112" y="280"/>
                  </a:lnTo>
                  <a:lnTo>
                    <a:pt x="113" y="280"/>
                  </a:lnTo>
                  <a:lnTo>
                    <a:pt x="119" y="290"/>
                  </a:lnTo>
                  <a:lnTo>
                    <a:pt x="124" y="291"/>
                  </a:lnTo>
                  <a:lnTo>
                    <a:pt x="125" y="296"/>
                  </a:lnTo>
                  <a:lnTo>
                    <a:pt x="130" y="306"/>
                  </a:lnTo>
                  <a:lnTo>
                    <a:pt x="133" y="307"/>
                  </a:lnTo>
                  <a:lnTo>
                    <a:pt x="139" y="307"/>
                  </a:lnTo>
                  <a:lnTo>
                    <a:pt x="141" y="305"/>
                  </a:lnTo>
                  <a:lnTo>
                    <a:pt x="138" y="298"/>
                  </a:lnTo>
                  <a:lnTo>
                    <a:pt x="138" y="292"/>
                  </a:lnTo>
                  <a:lnTo>
                    <a:pt x="138" y="281"/>
                  </a:lnTo>
                  <a:lnTo>
                    <a:pt x="135" y="273"/>
                  </a:lnTo>
                  <a:lnTo>
                    <a:pt x="137" y="260"/>
                  </a:lnTo>
                  <a:lnTo>
                    <a:pt x="133" y="259"/>
                  </a:lnTo>
                  <a:lnTo>
                    <a:pt x="133" y="251"/>
                  </a:lnTo>
                  <a:lnTo>
                    <a:pt x="130" y="248"/>
                  </a:lnTo>
                  <a:lnTo>
                    <a:pt x="127" y="240"/>
                  </a:lnTo>
                  <a:lnTo>
                    <a:pt x="128" y="232"/>
                  </a:lnTo>
                  <a:lnTo>
                    <a:pt x="132" y="224"/>
                  </a:lnTo>
                  <a:lnTo>
                    <a:pt x="149" y="221"/>
                  </a:lnTo>
                  <a:lnTo>
                    <a:pt x="160" y="221"/>
                  </a:lnTo>
                  <a:lnTo>
                    <a:pt x="171" y="224"/>
                  </a:lnTo>
                  <a:lnTo>
                    <a:pt x="199" y="222"/>
                  </a:lnTo>
                  <a:lnTo>
                    <a:pt x="225" y="227"/>
                  </a:lnTo>
                  <a:lnTo>
                    <a:pt x="242" y="228"/>
                  </a:lnTo>
                  <a:lnTo>
                    <a:pt x="246" y="227"/>
                  </a:lnTo>
                  <a:lnTo>
                    <a:pt x="258" y="219"/>
                  </a:lnTo>
                  <a:lnTo>
                    <a:pt x="275" y="216"/>
                  </a:lnTo>
                  <a:lnTo>
                    <a:pt x="275" y="217"/>
                  </a:lnTo>
                  <a:lnTo>
                    <a:pt x="310" y="222"/>
                  </a:lnTo>
                  <a:lnTo>
                    <a:pt x="313" y="227"/>
                  </a:lnTo>
                  <a:lnTo>
                    <a:pt x="317" y="227"/>
                  </a:lnTo>
                  <a:lnTo>
                    <a:pt x="320" y="225"/>
                  </a:lnTo>
                  <a:lnTo>
                    <a:pt x="334" y="225"/>
                  </a:lnTo>
                  <a:lnTo>
                    <a:pt x="336" y="224"/>
                  </a:lnTo>
                  <a:lnTo>
                    <a:pt x="339" y="220"/>
                  </a:lnTo>
                  <a:lnTo>
                    <a:pt x="343" y="220"/>
                  </a:lnTo>
                  <a:lnTo>
                    <a:pt x="344" y="214"/>
                  </a:lnTo>
                  <a:lnTo>
                    <a:pt x="347" y="211"/>
                  </a:lnTo>
                  <a:lnTo>
                    <a:pt x="348" y="210"/>
                  </a:lnTo>
                  <a:lnTo>
                    <a:pt x="350" y="208"/>
                  </a:lnTo>
                  <a:lnTo>
                    <a:pt x="354" y="209"/>
                  </a:lnTo>
                  <a:lnTo>
                    <a:pt x="361" y="197"/>
                  </a:lnTo>
                  <a:lnTo>
                    <a:pt x="364" y="195"/>
                  </a:lnTo>
                  <a:lnTo>
                    <a:pt x="370" y="195"/>
                  </a:lnTo>
                  <a:lnTo>
                    <a:pt x="379" y="199"/>
                  </a:lnTo>
                  <a:lnTo>
                    <a:pt x="387" y="197"/>
                  </a:lnTo>
                  <a:lnTo>
                    <a:pt x="393" y="199"/>
                  </a:lnTo>
                  <a:lnTo>
                    <a:pt x="398" y="197"/>
                  </a:lnTo>
                  <a:lnTo>
                    <a:pt x="410" y="185"/>
                  </a:lnTo>
                  <a:lnTo>
                    <a:pt x="412" y="182"/>
                  </a:lnTo>
                  <a:lnTo>
                    <a:pt x="412" y="181"/>
                  </a:lnTo>
                  <a:lnTo>
                    <a:pt x="415" y="177"/>
                  </a:lnTo>
                  <a:lnTo>
                    <a:pt x="417" y="172"/>
                  </a:lnTo>
                  <a:lnTo>
                    <a:pt x="417" y="170"/>
                  </a:lnTo>
                  <a:lnTo>
                    <a:pt x="417" y="171"/>
                  </a:lnTo>
                  <a:lnTo>
                    <a:pt x="406" y="161"/>
                  </a:lnTo>
                  <a:lnTo>
                    <a:pt x="399" y="154"/>
                  </a:lnTo>
                  <a:lnTo>
                    <a:pt x="398" y="150"/>
                  </a:lnTo>
                  <a:lnTo>
                    <a:pt x="399" y="146"/>
                  </a:lnTo>
                  <a:lnTo>
                    <a:pt x="403" y="145"/>
                  </a:lnTo>
                  <a:lnTo>
                    <a:pt x="408" y="145"/>
                  </a:lnTo>
                  <a:lnTo>
                    <a:pt x="409" y="142"/>
                  </a:lnTo>
                  <a:lnTo>
                    <a:pt x="408" y="140"/>
                  </a:lnTo>
                  <a:lnTo>
                    <a:pt x="402" y="130"/>
                  </a:lnTo>
                  <a:lnTo>
                    <a:pt x="396" y="127"/>
                  </a:lnTo>
                  <a:lnTo>
                    <a:pt x="392" y="128"/>
                  </a:lnTo>
                  <a:lnTo>
                    <a:pt x="387" y="133"/>
                  </a:lnTo>
                  <a:lnTo>
                    <a:pt x="382" y="134"/>
                  </a:lnTo>
                  <a:lnTo>
                    <a:pt x="379" y="134"/>
                  </a:lnTo>
                  <a:lnTo>
                    <a:pt x="368" y="131"/>
                  </a:lnTo>
                  <a:lnTo>
                    <a:pt x="360" y="127"/>
                  </a:lnTo>
                  <a:lnTo>
                    <a:pt x="349" y="114"/>
                  </a:lnTo>
                  <a:lnTo>
                    <a:pt x="345" y="108"/>
                  </a:lnTo>
                  <a:lnTo>
                    <a:pt x="339" y="93"/>
                  </a:lnTo>
                  <a:lnTo>
                    <a:pt x="334" y="84"/>
                  </a:lnTo>
                  <a:lnTo>
                    <a:pt x="317" y="70"/>
                  </a:lnTo>
                  <a:lnTo>
                    <a:pt x="305" y="55"/>
                  </a:lnTo>
                  <a:lnTo>
                    <a:pt x="301" y="48"/>
                  </a:lnTo>
                  <a:lnTo>
                    <a:pt x="302" y="39"/>
                  </a:lnTo>
                  <a:lnTo>
                    <a:pt x="301" y="37"/>
                  </a:lnTo>
                  <a:lnTo>
                    <a:pt x="291" y="28"/>
                  </a:lnTo>
                  <a:lnTo>
                    <a:pt x="290" y="26"/>
                  </a:lnTo>
                  <a:lnTo>
                    <a:pt x="293" y="16"/>
                  </a:lnTo>
                  <a:lnTo>
                    <a:pt x="294" y="5"/>
                  </a:lnTo>
                  <a:lnTo>
                    <a:pt x="295" y="0"/>
                  </a:ln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 sz="1950" dirty="0">
                <a:latin typeface="Raleway Light"/>
              </a:endParaRPr>
            </a:p>
          </p:txBody>
        </p:sp>
        <p:sp>
          <p:nvSpPr>
            <p:cNvPr id="281" name="Freeform 196">
              <a:extLst>
                <a:ext uri="{FF2B5EF4-FFF2-40B4-BE49-F238E27FC236}">
                  <a16:creationId xmlns:a16="http://schemas.microsoft.com/office/drawing/2014/main" id="{2E10105F-E0EB-34E2-A3E2-C0D4E01C0017}"/>
                </a:ext>
              </a:extLst>
            </p:cNvPr>
            <p:cNvSpPr>
              <a:spLocks noChangeAspect="1"/>
            </p:cNvSpPr>
            <p:nvPr/>
          </p:nvSpPr>
          <p:spPr bwMode="gray">
            <a:xfrm>
              <a:off x="6023974" y="4350148"/>
              <a:ext cx="229008" cy="302171"/>
            </a:xfrm>
            <a:custGeom>
              <a:avLst/>
              <a:gdLst/>
              <a:ahLst/>
              <a:cxnLst>
                <a:cxn ang="0">
                  <a:pos x="220" y="581"/>
                </a:cxn>
                <a:cxn ang="0">
                  <a:pos x="170" y="579"/>
                </a:cxn>
                <a:cxn ang="0">
                  <a:pos x="74" y="585"/>
                </a:cxn>
                <a:cxn ang="0">
                  <a:pos x="79" y="536"/>
                </a:cxn>
                <a:cxn ang="0">
                  <a:pos x="75" y="520"/>
                </a:cxn>
                <a:cxn ang="0">
                  <a:pos x="63" y="502"/>
                </a:cxn>
                <a:cxn ang="0">
                  <a:pos x="68" y="494"/>
                </a:cxn>
                <a:cxn ang="0">
                  <a:pos x="58" y="484"/>
                </a:cxn>
                <a:cxn ang="0">
                  <a:pos x="32" y="480"/>
                </a:cxn>
                <a:cxn ang="0">
                  <a:pos x="11" y="456"/>
                </a:cxn>
                <a:cxn ang="0">
                  <a:pos x="3" y="448"/>
                </a:cxn>
                <a:cxn ang="0">
                  <a:pos x="7" y="432"/>
                </a:cxn>
                <a:cxn ang="0">
                  <a:pos x="19" y="400"/>
                </a:cxn>
                <a:cxn ang="0">
                  <a:pos x="39" y="358"/>
                </a:cxn>
                <a:cxn ang="0">
                  <a:pos x="62" y="328"/>
                </a:cxn>
                <a:cxn ang="0">
                  <a:pos x="101" y="323"/>
                </a:cxn>
                <a:cxn ang="0">
                  <a:pos x="130" y="339"/>
                </a:cxn>
                <a:cxn ang="0">
                  <a:pos x="143" y="350"/>
                </a:cxn>
                <a:cxn ang="0">
                  <a:pos x="168" y="342"/>
                </a:cxn>
                <a:cxn ang="0">
                  <a:pos x="198" y="280"/>
                </a:cxn>
                <a:cxn ang="0">
                  <a:pos x="210" y="241"/>
                </a:cxn>
                <a:cxn ang="0">
                  <a:pos x="238" y="217"/>
                </a:cxn>
                <a:cxn ang="0">
                  <a:pos x="249" y="171"/>
                </a:cxn>
                <a:cxn ang="0">
                  <a:pos x="263" y="131"/>
                </a:cxn>
                <a:cxn ang="0">
                  <a:pos x="279" y="95"/>
                </a:cxn>
                <a:cxn ang="0">
                  <a:pos x="307" y="77"/>
                </a:cxn>
                <a:cxn ang="0">
                  <a:pos x="327" y="48"/>
                </a:cxn>
                <a:cxn ang="0">
                  <a:pos x="323" y="23"/>
                </a:cxn>
                <a:cxn ang="0">
                  <a:pos x="310" y="15"/>
                </a:cxn>
                <a:cxn ang="0">
                  <a:pos x="332" y="0"/>
                </a:cxn>
                <a:cxn ang="0">
                  <a:pos x="340" y="4"/>
                </a:cxn>
                <a:cxn ang="0">
                  <a:pos x="355" y="48"/>
                </a:cxn>
                <a:cxn ang="0">
                  <a:pos x="349" y="90"/>
                </a:cxn>
                <a:cxn ang="0">
                  <a:pos x="374" y="140"/>
                </a:cxn>
                <a:cxn ang="0">
                  <a:pos x="376" y="157"/>
                </a:cxn>
                <a:cxn ang="0">
                  <a:pos x="337" y="154"/>
                </a:cxn>
                <a:cxn ang="0">
                  <a:pos x="315" y="159"/>
                </a:cxn>
                <a:cxn ang="0">
                  <a:pos x="311" y="192"/>
                </a:cxn>
                <a:cxn ang="0">
                  <a:pos x="338" y="215"/>
                </a:cxn>
                <a:cxn ang="0">
                  <a:pos x="360" y="230"/>
                </a:cxn>
                <a:cxn ang="0">
                  <a:pos x="376" y="292"/>
                </a:cxn>
                <a:cxn ang="0">
                  <a:pos x="370" y="323"/>
                </a:cxn>
                <a:cxn ang="0">
                  <a:pos x="343" y="369"/>
                </a:cxn>
                <a:cxn ang="0">
                  <a:pos x="335" y="407"/>
                </a:cxn>
                <a:cxn ang="0">
                  <a:pos x="345" y="458"/>
                </a:cxn>
                <a:cxn ang="0">
                  <a:pos x="390" y="528"/>
                </a:cxn>
                <a:cxn ang="0">
                  <a:pos x="418" y="559"/>
                </a:cxn>
                <a:cxn ang="0">
                  <a:pos x="413" y="615"/>
                </a:cxn>
                <a:cxn ang="0">
                  <a:pos x="366" y="592"/>
                </a:cxn>
                <a:cxn ang="0">
                  <a:pos x="264" y="585"/>
                </a:cxn>
              </a:cxnLst>
              <a:rect l="0" t="0" r="r" b="b"/>
              <a:pathLst>
                <a:path w="420" h="615">
                  <a:moveTo>
                    <a:pt x="264" y="585"/>
                  </a:moveTo>
                  <a:lnTo>
                    <a:pt x="256" y="582"/>
                  </a:lnTo>
                  <a:lnTo>
                    <a:pt x="220" y="581"/>
                  </a:lnTo>
                  <a:lnTo>
                    <a:pt x="204" y="577"/>
                  </a:lnTo>
                  <a:lnTo>
                    <a:pt x="184" y="581"/>
                  </a:lnTo>
                  <a:lnTo>
                    <a:pt x="170" y="579"/>
                  </a:lnTo>
                  <a:lnTo>
                    <a:pt x="156" y="582"/>
                  </a:lnTo>
                  <a:lnTo>
                    <a:pt x="116" y="582"/>
                  </a:lnTo>
                  <a:lnTo>
                    <a:pt x="74" y="585"/>
                  </a:lnTo>
                  <a:lnTo>
                    <a:pt x="70" y="586"/>
                  </a:lnTo>
                  <a:lnTo>
                    <a:pt x="74" y="552"/>
                  </a:lnTo>
                  <a:lnTo>
                    <a:pt x="79" y="536"/>
                  </a:lnTo>
                  <a:lnTo>
                    <a:pt x="79" y="529"/>
                  </a:lnTo>
                  <a:lnTo>
                    <a:pt x="81" y="527"/>
                  </a:lnTo>
                  <a:lnTo>
                    <a:pt x="75" y="520"/>
                  </a:lnTo>
                  <a:lnTo>
                    <a:pt x="69" y="513"/>
                  </a:lnTo>
                  <a:lnTo>
                    <a:pt x="66" y="509"/>
                  </a:lnTo>
                  <a:lnTo>
                    <a:pt x="63" y="502"/>
                  </a:lnTo>
                  <a:lnTo>
                    <a:pt x="63" y="500"/>
                  </a:lnTo>
                  <a:lnTo>
                    <a:pt x="66" y="499"/>
                  </a:lnTo>
                  <a:lnTo>
                    <a:pt x="68" y="494"/>
                  </a:lnTo>
                  <a:lnTo>
                    <a:pt x="68" y="485"/>
                  </a:lnTo>
                  <a:lnTo>
                    <a:pt x="64" y="483"/>
                  </a:lnTo>
                  <a:lnTo>
                    <a:pt x="58" y="484"/>
                  </a:lnTo>
                  <a:lnTo>
                    <a:pt x="57" y="488"/>
                  </a:lnTo>
                  <a:lnTo>
                    <a:pt x="52" y="489"/>
                  </a:lnTo>
                  <a:lnTo>
                    <a:pt x="32" y="480"/>
                  </a:lnTo>
                  <a:lnTo>
                    <a:pt x="27" y="471"/>
                  </a:lnTo>
                  <a:lnTo>
                    <a:pt x="21" y="456"/>
                  </a:lnTo>
                  <a:lnTo>
                    <a:pt x="11" y="456"/>
                  </a:lnTo>
                  <a:lnTo>
                    <a:pt x="6" y="458"/>
                  </a:lnTo>
                  <a:lnTo>
                    <a:pt x="1" y="455"/>
                  </a:lnTo>
                  <a:lnTo>
                    <a:pt x="3" y="448"/>
                  </a:lnTo>
                  <a:lnTo>
                    <a:pt x="0" y="446"/>
                  </a:lnTo>
                  <a:lnTo>
                    <a:pt x="0" y="439"/>
                  </a:lnTo>
                  <a:lnTo>
                    <a:pt x="7" y="432"/>
                  </a:lnTo>
                  <a:lnTo>
                    <a:pt x="14" y="423"/>
                  </a:lnTo>
                  <a:lnTo>
                    <a:pt x="17" y="414"/>
                  </a:lnTo>
                  <a:lnTo>
                    <a:pt x="19" y="400"/>
                  </a:lnTo>
                  <a:lnTo>
                    <a:pt x="22" y="385"/>
                  </a:lnTo>
                  <a:lnTo>
                    <a:pt x="31" y="369"/>
                  </a:lnTo>
                  <a:lnTo>
                    <a:pt x="39" y="358"/>
                  </a:lnTo>
                  <a:lnTo>
                    <a:pt x="47" y="350"/>
                  </a:lnTo>
                  <a:lnTo>
                    <a:pt x="58" y="345"/>
                  </a:lnTo>
                  <a:lnTo>
                    <a:pt x="62" y="328"/>
                  </a:lnTo>
                  <a:lnTo>
                    <a:pt x="64" y="328"/>
                  </a:lnTo>
                  <a:lnTo>
                    <a:pt x="79" y="328"/>
                  </a:lnTo>
                  <a:lnTo>
                    <a:pt x="101" y="323"/>
                  </a:lnTo>
                  <a:lnTo>
                    <a:pt x="116" y="324"/>
                  </a:lnTo>
                  <a:lnTo>
                    <a:pt x="127" y="334"/>
                  </a:lnTo>
                  <a:lnTo>
                    <a:pt x="130" y="339"/>
                  </a:lnTo>
                  <a:lnTo>
                    <a:pt x="130" y="340"/>
                  </a:lnTo>
                  <a:lnTo>
                    <a:pt x="134" y="343"/>
                  </a:lnTo>
                  <a:lnTo>
                    <a:pt x="143" y="350"/>
                  </a:lnTo>
                  <a:lnTo>
                    <a:pt x="156" y="351"/>
                  </a:lnTo>
                  <a:lnTo>
                    <a:pt x="165" y="348"/>
                  </a:lnTo>
                  <a:lnTo>
                    <a:pt x="168" y="342"/>
                  </a:lnTo>
                  <a:lnTo>
                    <a:pt x="170" y="333"/>
                  </a:lnTo>
                  <a:lnTo>
                    <a:pt x="188" y="302"/>
                  </a:lnTo>
                  <a:lnTo>
                    <a:pt x="198" y="280"/>
                  </a:lnTo>
                  <a:lnTo>
                    <a:pt x="200" y="273"/>
                  </a:lnTo>
                  <a:lnTo>
                    <a:pt x="204" y="257"/>
                  </a:lnTo>
                  <a:lnTo>
                    <a:pt x="210" y="241"/>
                  </a:lnTo>
                  <a:lnTo>
                    <a:pt x="221" y="229"/>
                  </a:lnTo>
                  <a:lnTo>
                    <a:pt x="236" y="222"/>
                  </a:lnTo>
                  <a:lnTo>
                    <a:pt x="238" y="217"/>
                  </a:lnTo>
                  <a:lnTo>
                    <a:pt x="240" y="211"/>
                  </a:lnTo>
                  <a:lnTo>
                    <a:pt x="241" y="199"/>
                  </a:lnTo>
                  <a:lnTo>
                    <a:pt x="249" y="171"/>
                  </a:lnTo>
                  <a:lnTo>
                    <a:pt x="251" y="160"/>
                  </a:lnTo>
                  <a:lnTo>
                    <a:pt x="254" y="149"/>
                  </a:lnTo>
                  <a:lnTo>
                    <a:pt x="263" y="131"/>
                  </a:lnTo>
                  <a:lnTo>
                    <a:pt x="270" y="108"/>
                  </a:lnTo>
                  <a:lnTo>
                    <a:pt x="274" y="101"/>
                  </a:lnTo>
                  <a:lnTo>
                    <a:pt x="279" y="95"/>
                  </a:lnTo>
                  <a:lnTo>
                    <a:pt x="288" y="85"/>
                  </a:lnTo>
                  <a:lnTo>
                    <a:pt x="291" y="84"/>
                  </a:lnTo>
                  <a:lnTo>
                    <a:pt x="307" y="77"/>
                  </a:lnTo>
                  <a:lnTo>
                    <a:pt x="310" y="74"/>
                  </a:lnTo>
                  <a:lnTo>
                    <a:pt x="329" y="61"/>
                  </a:lnTo>
                  <a:lnTo>
                    <a:pt x="327" y="48"/>
                  </a:lnTo>
                  <a:lnTo>
                    <a:pt x="328" y="31"/>
                  </a:lnTo>
                  <a:lnTo>
                    <a:pt x="326" y="26"/>
                  </a:lnTo>
                  <a:lnTo>
                    <a:pt x="323" y="23"/>
                  </a:lnTo>
                  <a:lnTo>
                    <a:pt x="322" y="22"/>
                  </a:lnTo>
                  <a:lnTo>
                    <a:pt x="311" y="18"/>
                  </a:lnTo>
                  <a:lnTo>
                    <a:pt x="310" y="15"/>
                  </a:lnTo>
                  <a:lnTo>
                    <a:pt x="315" y="15"/>
                  </a:lnTo>
                  <a:lnTo>
                    <a:pt x="323" y="3"/>
                  </a:lnTo>
                  <a:lnTo>
                    <a:pt x="332" y="0"/>
                  </a:lnTo>
                  <a:lnTo>
                    <a:pt x="338" y="0"/>
                  </a:lnTo>
                  <a:lnTo>
                    <a:pt x="340" y="1"/>
                  </a:lnTo>
                  <a:lnTo>
                    <a:pt x="340" y="4"/>
                  </a:lnTo>
                  <a:lnTo>
                    <a:pt x="347" y="32"/>
                  </a:lnTo>
                  <a:lnTo>
                    <a:pt x="353" y="41"/>
                  </a:lnTo>
                  <a:lnTo>
                    <a:pt x="355" y="48"/>
                  </a:lnTo>
                  <a:lnTo>
                    <a:pt x="354" y="68"/>
                  </a:lnTo>
                  <a:lnTo>
                    <a:pt x="353" y="79"/>
                  </a:lnTo>
                  <a:lnTo>
                    <a:pt x="349" y="90"/>
                  </a:lnTo>
                  <a:lnTo>
                    <a:pt x="349" y="98"/>
                  </a:lnTo>
                  <a:lnTo>
                    <a:pt x="359" y="119"/>
                  </a:lnTo>
                  <a:lnTo>
                    <a:pt x="374" y="140"/>
                  </a:lnTo>
                  <a:lnTo>
                    <a:pt x="376" y="146"/>
                  </a:lnTo>
                  <a:lnTo>
                    <a:pt x="377" y="155"/>
                  </a:lnTo>
                  <a:lnTo>
                    <a:pt x="376" y="157"/>
                  </a:lnTo>
                  <a:lnTo>
                    <a:pt x="372" y="160"/>
                  </a:lnTo>
                  <a:lnTo>
                    <a:pt x="353" y="156"/>
                  </a:lnTo>
                  <a:lnTo>
                    <a:pt x="337" y="154"/>
                  </a:lnTo>
                  <a:lnTo>
                    <a:pt x="322" y="155"/>
                  </a:lnTo>
                  <a:lnTo>
                    <a:pt x="318" y="156"/>
                  </a:lnTo>
                  <a:lnTo>
                    <a:pt x="315" y="159"/>
                  </a:lnTo>
                  <a:lnTo>
                    <a:pt x="310" y="165"/>
                  </a:lnTo>
                  <a:lnTo>
                    <a:pt x="310" y="179"/>
                  </a:lnTo>
                  <a:lnTo>
                    <a:pt x="311" y="192"/>
                  </a:lnTo>
                  <a:lnTo>
                    <a:pt x="322" y="205"/>
                  </a:lnTo>
                  <a:lnTo>
                    <a:pt x="329" y="211"/>
                  </a:lnTo>
                  <a:lnTo>
                    <a:pt x="338" y="215"/>
                  </a:lnTo>
                  <a:lnTo>
                    <a:pt x="350" y="217"/>
                  </a:lnTo>
                  <a:lnTo>
                    <a:pt x="354" y="220"/>
                  </a:lnTo>
                  <a:lnTo>
                    <a:pt x="360" y="230"/>
                  </a:lnTo>
                  <a:lnTo>
                    <a:pt x="370" y="257"/>
                  </a:lnTo>
                  <a:lnTo>
                    <a:pt x="375" y="275"/>
                  </a:lnTo>
                  <a:lnTo>
                    <a:pt x="376" y="292"/>
                  </a:lnTo>
                  <a:lnTo>
                    <a:pt x="377" y="295"/>
                  </a:lnTo>
                  <a:lnTo>
                    <a:pt x="380" y="297"/>
                  </a:lnTo>
                  <a:lnTo>
                    <a:pt x="370" y="323"/>
                  </a:lnTo>
                  <a:lnTo>
                    <a:pt x="360" y="338"/>
                  </a:lnTo>
                  <a:lnTo>
                    <a:pt x="353" y="354"/>
                  </a:lnTo>
                  <a:lnTo>
                    <a:pt x="343" y="369"/>
                  </a:lnTo>
                  <a:lnTo>
                    <a:pt x="332" y="380"/>
                  </a:lnTo>
                  <a:lnTo>
                    <a:pt x="332" y="393"/>
                  </a:lnTo>
                  <a:lnTo>
                    <a:pt x="335" y="407"/>
                  </a:lnTo>
                  <a:lnTo>
                    <a:pt x="334" y="424"/>
                  </a:lnTo>
                  <a:lnTo>
                    <a:pt x="335" y="440"/>
                  </a:lnTo>
                  <a:lnTo>
                    <a:pt x="345" y="458"/>
                  </a:lnTo>
                  <a:lnTo>
                    <a:pt x="354" y="469"/>
                  </a:lnTo>
                  <a:lnTo>
                    <a:pt x="378" y="516"/>
                  </a:lnTo>
                  <a:lnTo>
                    <a:pt x="390" y="528"/>
                  </a:lnTo>
                  <a:lnTo>
                    <a:pt x="413" y="548"/>
                  </a:lnTo>
                  <a:lnTo>
                    <a:pt x="420" y="548"/>
                  </a:lnTo>
                  <a:lnTo>
                    <a:pt x="418" y="559"/>
                  </a:lnTo>
                  <a:lnTo>
                    <a:pt x="420" y="602"/>
                  </a:lnTo>
                  <a:lnTo>
                    <a:pt x="418" y="612"/>
                  </a:lnTo>
                  <a:lnTo>
                    <a:pt x="413" y="615"/>
                  </a:lnTo>
                  <a:lnTo>
                    <a:pt x="390" y="597"/>
                  </a:lnTo>
                  <a:lnTo>
                    <a:pt x="380" y="597"/>
                  </a:lnTo>
                  <a:lnTo>
                    <a:pt x="366" y="592"/>
                  </a:lnTo>
                  <a:lnTo>
                    <a:pt x="351" y="591"/>
                  </a:lnTo>
                  <a:lnTo>
                    <a:pt x="340" y="585"/>
                  </a:lnTo>
                  <a:lnTo>
                    <a:pt x="264" y="585"/>
                  </a:ln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 sz="1950" dirty="0">
                <a:latin typeface="Raleway Light"/>
              </a:endParaRPr>
            </a:p>
          </p:txBody>
        </p:sp>
        <p:sp>
          <p:nvSpPr>
            <p:cNvPr id="282" name="Freeform 197">
              <a:extLst>
                <a:ext uri="{FF2B5EF4-FFF2-40B4-BE49-F238E27FC236}">
                  <a16:creationId xmlns:a16="http://schemas.microsoft.com/office/drawing/2014/main" id="{A1E765CF-2F61-13AD-CA79-C9A626A06ACF}"/>
                </a:ext>
              </a:extLst>
            </p:cNvPr>
            <p:cNvSpPr>
              <a:spLocks noChangeAspect="1"/>
            </p:cNvSpPr>
            <p:nvPr/>
          </p:nvSpPr>
          <p:spPr bwMode="gray">
            <a:xfrm>
              <a:off x="5794964" y="4359975"/>
              <a:ext cx="89968" cy="167053"/>
            </a:xfrm>
            <a:custGeom>
              <a:avLst/>
              <a:gdLst/>
              <a:ahLst/>
              <a:cxnLst>
                <a:cxn ang="0">
                  <a:pos x="147" y="30"/>
                </a:cxn>
                <a:cxn ang="0">
                  <a:pos x="128" y="12"/>
                </a:cxn>
                <a:cxn ang="0">
                  <a:pos x="114" y="0"/>
                </a:cxn>
                <a:cxn ang="0">
                  <a:pos x="101" y="5"/>
                </a:cxn>
                <a:cxn ang="0">
                  <a:pos x="90" y="12"/>
                </a:cxn>
                <a:cxn ang="0">
                  <a:pos x="90" y="25"/>
                </a:cxn>
                <a:cxn ang="0">
                  <a:pos x="90" y="26"/>
                </a:cxn>
                <a:cxn ang="0">
                  <a:pos x="85" y="35"/>
                </a:cxn>
                <a:cxn ang="0">
                  <a:pos x="83" y="39"/>
                </a:cxn>
                <a:cxn ang="0">
                  <a:pos x="66" y="53"/>
                </a:cxn>
                <a:cxn ang="0">
                  <a:pos x="52" y="53"/>
                </a:cxn>
                <a:cxn ang="0">
                  <a:pos x="37" y="49"/>
                </a:cxn>
                <a:cxn ang="0">
                  <a:pos x="27" y="63"/>
                </a:cxn>
                <a:cxn ang="0">
                  <a:pos x="21" y="64"/>
                </a:cxn>
                <a:cxn ang="0">
                  <a:pos x="17" y="68"/>
                </a:cxn>
                <a:cxn ang="0">
                  <a:pos x="12" y="74"/>
                </a:cxn>
                <a:cxn ang="0">
                  <a:pos x="6" y="80"/>
                </a:cxn>
                <a:cxn ang="0">
                  <a:pos x="1" y="95"/>
                </a:cxn>
                <a:cxn ang="0">
                  <a:pos x="0" y="113"/>
                </a:cxn>
                <a:cxn ang="0">
                  <a:pos x="11" y="121"/>
                </a:cxn>
                <a:cxn ang="0">
                  <a:pos x="20" y="124"/>
                </a:cxn>
                <a:cxn ang="0">
                  <a:pos x="41" y="159"/>
                </a:cxn>
                <a:cxn ang="0">
                  <a:pos x="50" y="189"/>
                </a:cxn>
                <a:cxn ang="0">
                  <a:pos x="54" y="204"/>
                </a:cxn>
                <a:cxn ang="0">
                  <a:pos x="58" y="234"/>
                </a:cxn>
                <a:cxn ang="0">
                  <a:pos x="54" y="308"/>
                </a:cxn>
                <a:cxn ang="0">
                  <a:pos x="58" y="331"/>
                </a:cxn>
                <a:cxn ang="0">
                  <a:pos x="61" y="339"/>
                </a:cxn>
                <a:cxn ang="0">
                  <a:pos x="112" y="337"/>
                </a:cxn>
                <a:cxn ang="0">
                  <a:pos x="107" y="295"/>
                </a:cxn>
                <a:cxn ang="0">
                  <a:pos x="113" y="265"/>
                </a:cxn>
                <a:cxn ang="0">
                  <a:pos x="113" y="215"/>
                </a:cxn>
                <a:cxn ang="0">
                  <a:pos x="129" y="183"/>
                </a:cxn>
                <a:cxn ang="0">
                  <a:pos x="133" y="159"/>
                </a:cxn>
                <a:cxn ang="0">
                  <a:pos x="156" y="138"/>
                </a:cxn>
                <a:cxn ang="0">
                  <a:pos x="160" y="129"/>
                </a:cxn>
                <a:cxn ang="0">
                  <a:pos x="160" y="124"/>
                </a:cxn>
                <a:cxn ang="0">
                  <a:pos x="155" y="117"/>
                </a:cxn>
                <a:cxn ang="0">
                  <a:pos x="160" y="109"/>
                </a:cxn>
                <a:cxn ang="0">
                  <a:pos x="166" y="107"/>
                </a:cxn>
                <a:cxn ang="0">
                  <a:pos x="162" y="74"/>
                </a:cxn>
                <a:cxn ang="0">
                  <a:pos x="151" y="59"/>
                </a:cxn>
                <a:cxn ang="0">
                  <a:pos x="151" y="43"/>
                </a:cxn>
              </a:cxnLst>
              <a:rect l="0" t="0" r="r" b="b"/>
              <a:pathLst>
                <a:path w="166" h="340">
                  <a:moveTo>
                    <a:pt x="156" y="37"/>
                  </a:moveTo>
                  <a:lnTo>
                    <a:pt x="147" y="30"/>
                  </a:lnTo>
                  <a:lnTo>
                    <a:pt x="140" y="25"/>
                  </a:lnTo>
                  <a:lnTo>
                    <a:pt x="128" y="12"/>
                  </a:lnTo>
                  <a:lnTo>
                    <a:pt x="117" y="1"/>
                  </a:lnTo>
                  <a:lnTo>
                    <a:pt x="114" y="0"/>
                  </a:lnTo>
                  <a:lnTo>
                    <a:pt x="106" y="4"/>
                  </a:lnTo>
                  <a:lnTo>
                    <a:pt x="101" y="5"/>
                  </a:lnTo>
                  <a:lnTo>
                    <a:pt x="90" y="8"/>
                  </a:lnTo>
                  <a:lnTo>
                    <a:pt x="90" y="12"/>
                  </a:lnTo>
                  <a:lnTo>
                    <a:pt x="97" y="21"/>
                  </a:lnTo>
                  <a:lnTo>
                    <a:pt x="90" y="25"/>
                  </a:lnTo>
                  <a:lnTo>
                    <a:pt x="90" y="24"/>
                  </a:lnTo>
                  <a:lnTo>
                    <a:pt x="90" y="26"/>
                  </a:lnTo>
                  <a:lnTo>
                    <a:pt x="88" y="31"/>
                  </a:lnTo>
                  <a:lnTo>
                    <a:pt x="85" y="35"/>
                  </a:lnTo>
                  <a:lnTo>
                    <a:pt x="85" y="36"/>
                  </a:lnTo>
                  <a:lnTo>
                    <a:pt x="83" y="39"/>
                  </a:lnTo>
                  <a:lnTo>
                    <a:pt x="71" y="51"/>
                  </a:lnTo>
                  <a:lnTo>
                    <a:pt x="66" y="53"/>
                  </a:lnTo>
                  <a:lnTo>
                    <a:pt x="60" y="51"/>
                  </a:lnTo>
                  <a:lnTo>
                    <a:pt x="52" y="53"/>
                  </a:lnTo>
                  <a:lnTo>
                    <a:pt x="43" y="49"/>
                  </a:lnTo>
                  <a:lnTo>
                    <a:pt x="37" y="49"/>
                  </a:lnTo>
                  <a:lnTo>
                    <a:pt x="34" y="51"/>
                  </a:lnTo>
                  <a:lnTo>
                    <a:pt x="27" y="63"/>
                  </a:lnTo>
                  <a:lnTo>
                    <a:pt x="23" y="62"/>
                  </a:lnTo>
                  <a:lnTo>
                    <a:pt x="21" y="64"/>
                  </a:lnTo>
                  <a:lnTo>
                    <a:pt x="20" y="65"/>
                  </a:lnTo>
                  <a:lnTo>
                    <a:pt x="17" y="68"/>
                  </a:lnTo>
                  <a:lnTo>
                    <a:pt x="16" y="74"/>
                  </a:lnTo>
                  <a:lnTo>
                    <a:pt x="12" y="74"/>
                  </a:lnTo>
                  <a:lnTo>
                    <a:pt x="9" y="78"/>
                  </a:lnTo>
                  <a:lnTo>
                    <a:pt x="6" y="80"/>
                  </a:lnTo>
                  <a:lnTo>
                    <a:pt x="5" y="87"/>
                  </a:lnTo>
                  <a:lnTo>
                    <a:pt x="1" y="95"/>
                  </a:lnTo>
                  <a:lnTo>
                    <a:pt x="0" y="105"/>
                  </a:lnTo>
                  <a:lnTo>
                    <a:pt x="0" y="113"/>
                  </a:lnTo>
                  <a:lnTo>
                    <a:pt x="5" y="117"/>
                  </a:lnTo>
                  <a:lnTo>
                    <a:pt x="11" y="121"/>
                  </a:lnTo>
                  <a:lnTo>
                    <a:pt x="15" y="121"/>
                  </a:lnTo>
                  <a:lnTo>
                    <a:pt x="20" y="124"/>
                  </a:lnTo>
                  <a:lnTo>
                    <a:pt x="32" y="139"/>
                  </a:lnTo>
                  <a:lnTo>
                    <a:pt x="41" y="159"/>
                  </a:lnTo>
                  <a:lnTo>
                    <a:pt x="47" y="180"/>
                  </a:lnTo>
                  <a:lnTo>
                    <a:pt x="50" y="189"/>
                  </a:lnTo>
                  <a:lnTo>
                    <a:pt x="52" y="195"/>
                  </a:lnTo>
                  <a:lnTo>
                    <a:pt x="54" y="204"/>
                  </a:lnTo>
                  <a:lnTo>
                    <a:pt x="56" y="215"/>
                  </a:lnTo>
                  <a:lnTo>
                    <a:pt x="58" y="234"/>
                  </a:lnTo>
                  <a:lnTo>
                    <a:pt x="58" y="285"/>
                  </a:lnTo>
                  <a:lnTo>
                    <a:pt x="54" y="308"/>
                  </a:lnTo>
                  <a:lnTo>
                    <a:pt x="54" y="318"/>
                  </a:lnTo>
                  <a:lnTo>
                    <a:pt x="58" y="331"/>
                  </a:lnTo>
                  <a:lnTo>
                    <a:pt x="60" y="338"/>
                  </a:lnTo>
                  <a:lnTo>
                    <a:pt x="61" y="339"/>
                  </a:lnTo>
                  <a:lnTo>
                    <a:pt x="68" y="340"/>
                  </a:lnTo>
                  <a:lnTo>
                    <a:pt x="112" y="337"/>
                  </a:lnTo>
                  <a:lnTo>
                    <a:pt x="109" y="334"/>
                  </a:lnTo>
                  <a:lnTo>
                    <a:pt x="107" y="295"/>
                  </a:lnTo>
                  <a:lnTo>
                    <a:pt x="108" y="286"/>
                  </a:lnTo>
                  <a:lnTo>
                    <a:pt x="113" y="265"/>
                  </a:lnTo>
                  <a:lnTo>
                    <a:pt x="112" y="235"/>
                  </a:lnTo>
                  <a:lnTo>
                    <a:pt x="113" y="215"/>
                  </a:lnTo>
                  <a:lnTo>
                    <a:pt x="117" y="203"/>
                  </a:lnTo>
                  <a:lnTo>
                    <a:pt x="129" y="183"/>
                  </a:lnTo>
                  <a:lnTo>
                    <a:pt x="130" y="168"/>
                  </a:lnTo>
                  <a:lnTo>
                    <a:pt x="133" y="159"/>
                  </a:lnTo>
                  <a:lnTo>
                    <a:pt x="141" y="149"/>
                  </a:lnTo>
                  <a:lnTo>
                    <a:pt x="156" y="138"/>
                  </a:lnTo>
                  <a:lnTo>
                    <a:pt x="156" y="132"/>
                  </a:lnTo>
                  <a:lnTo>
                    <a:pt x="160" y="129"/>
                  </a:lnTo>
                  <a:lnTo>
                    <a:pt x="160" y="128"/>
                  </a:lnTo>
                  <a:lnTo>
                    <a:pt x="160" y="124"/>
                  </a:lnTo>
                  <a:lnTo>
                    <a:pt x="155" y="119"/>
                  </a:lnTo>
                  <a:lnTo>
                    <a:pt x="155" y="117"/>
                  </a:lnTo>
                  <a:lnTo>
                    <a:pt x="157" y="111"/>
                  </a:lnTo>
                  <a:lnTo>
                    <a:pt x="160" y="109"/>
                  </a:lnTo>
                  <a:lnTo>
                    <a:pt x="165" y="109"/>
                  </a:lnTo>
                  <a:lnTo>
                    <a:pt x="166" y="107"/>
                  </a:lnTo>
                  <a:lnTo>
                    <a:pt x="166" y="89"/>
                  </a:lnTo>
                  <a:lnTo>
                    <a:pt x="162" y="74"/>
                  </a:lnTo>
                  <a:lnTo>
                    <a:pt x="161" y="69"/>
                  </a:lnTo>
                  <a:lnTo>
                    <a:pt x="151" y="59"/>
                  </a:lnTo>
                  <a:lnTo>
                    <a:pt x="150" y="54"/>
                  </a:lnTo>
                  <a:lnTo>
                    <a:pt x="151" y="43"/>
                  </a:lnTo>
                  <a:lnTo>
                    <a:pt x="156" y="37"/>
                  </a:ln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 sz="1950" dirty="0">
                <a:latin typeface="Raleway Light"/>
              </a:endParaRPr>
            </a:p>
          </p:txBody>
        </p:sp>
        <p:sp>
          <p:nvSpPr>
            <p:cNvPr id="283" name="Freeform 198">
              <a:extLst>
                <a:ext uri="{FF2B5EF4-FFF2-40B4-BE49-F238E27FC236}">
                  <a16:creationId xmlns:a16="http://schemas.microsoft.com/office/drawing/2014/main" id="{022004AD-D300-0DD5-61CE-6E0256DAC4BA}"/>
                </a:ext>
              </a:extLst>
            </p:cNvPr>
            <p:cNvSpPr>
              <a:spLocks noChangeAspect="1"/>
            </p:cNvSpPr>
            <p:nvPr/>
          </p:nvSpPr>
          <p:spPr bwMode="gray">
            <a:xfrm>
              <a:off x="6171192" y="4050436"/>
              <a:ext cx="321701" cy="444656"/>
            </a:xfrm>
            <a:custGeom>
              <a:avLst/>
              <a:gdLst/>
              <a:ahLst/>
              <a:cxnLst>
                <a:cxn ang="0">
                  <a:pos x="99" y="122"/>
                </a:cxn>
                <a:cxn ang="0">
                  <a:pos x="106" y="143"/>
                </a:cxn>
                <a:cxn ang="0">
                  <a:pos x="122" y="160"/>
                </a:cxn>
                <a:cxn ang="0">
                  <a:pos x="117" y="276"/>
                </a:cxn>
                <a:cxn ang="0">
                  <a:pos x="19" y="479"/>
                </a:cxn>
                <a:cxn ang="0">
                  <a:pos x="13" y="502"/>
                </a:cxn>
                <a:cxn ang="0">
                  <a:pos x="3" y="520"/>
                </a:cxn>
                <a:cxn ang="0">
                  <a:pos x="30" y="534"/>
                </a:cxn>
                <a:cxn ang="0">
                  <a:pos x="57" y="568"/>
                </a:cxn>
                <a:cxn ang="0">
                  <a:pos x="83" y="571"/>
                </a:cxn>
                <a:cxn ang="0">
                  <a:pos x="95" y="587"/>
                </a:cxn>
                <a:cxn ang="0">
                  <a:pos x="68" y="608"/>
                </a:cxn>
                <a:cxn ang="0">
                  <a:pos x="77" y="640"/>
                </a:cxn>
                <a:cxn ang="0">
                  <a:pos x="84" y="676"/>
                </a:cxn>
                <a:cxn ang="0">
                  <a:pos x="79" y="706"/>
                </a:cxn>
                <a:cxn ang="0">
                  <a:pos x="106" y="754"/>
                </a:cxn>
                <a:cxn ang="0">
                  <a:pos x="102" y="768"/>
                </a:cxn>
                <a:cxn ang="0">
                  <a:pos x="52" y="763"/>
                </a:cxn>
                <a:cxn ang="0">
                  <a:pos x="40" y="773"/>
                </a:cxn>
                <a:cxn ang="0">
                  <a:pos x="52" y="813"/>
                </a:cxn>
                <a:cxn ang="0">
                  <a:pos x="80" y="825"/>
                </a:cxn>
                <a:cxn ang="0">
                  <a:pos x="100" y="865"/>
                </a:cxn>
                <a:cxn ang="0">
                  <a:pos x="107" y="903"/>
                </a:cxn>
                <a:cxn ang="0">
                  <a:pos x="122" y="902"/>
                </a:cxn>
                <a:cxn ang="0">
                  <a:pos x="139" y="903"/>
                </a:cxn>
                <a:cxn ang="0">
                  <a:pos x="167" y="892"/>
                </a:cxn>
                <a:cxn ang="0">
                  <a:pos x="175" y="882"/>
                </a:cxn>
                <a:cxn ang="0">
                  <a:pos x="185" y="889"/>
                </a:cxn>
                <a:cxn ang="0">
                  <a:pos x="198" y="897"/>
                </a:cxn>
                <a:cxn ang="0">
                  <a:pos x="215" y="888"/>
                </a:cxn>
                <a:cxn ang="0">
                  <a:pos x="245" y="875"/>
                </a:cxn>
                <a:cxn ang="0">
                  <a:pos x="267" y="871"/>
                </a:cxn>
                <a:cxn ang="0">
                  <a:pos x="294" y="864"/>
                </a:cxn>
                <a:cxn ang="0">
                  <a:pos x="306" y="857"/>
                </a:cxn>
                <a:cxn ang="0">
                  <a:pos x="316" y="841"/>
                </a:cxn>
                <a:cxn ang="0">
                  <a:pos x="307" y="827"/>
                </a:cxn>
                <a:cxn ang="0">
                  <a:pos x="321" y="818"/>
                </a:cxn>
                <a:cxn ang="0">
                  <a:pos x="354" y="814"/>
                </a:cxn>
                <a:cxn ang="0">
                  <a:pos x="379" y="811"/>
                </a:cxn>
                <a:cxn ang="0">
                  <a:pos x="393" y="807"/>
                </a:cxn>
                <a:cxn ang="0">
                  <a:pos x="417" y="792"/>
                </a:cxn>
                <a:cxn ang="0">
                  <a:pos x="440" y="763"/>
                </a:cxn>
                <a:cxn ang="0">
                  <a:pos x="455" y="749"/>
                </a:cxn>
                <a:cxn ang="0">
                  <a:pos x="467" y="720"/>
                </a:cxn>
                <a:cxn ang="0">
                  <a:pos x="495" y="711"/>
                </a:cxn>
                <a:cxn ang="0">
                  <a:pos x="524" y="701"/>
                </a:cxn>
                <a:cxn ang="0">
                  <a:pos x="518" y="679"/>
                </a:cxn>
                <a:cxn ang="0">
                  <a:pos x="498" y="640"/>
                </a:cxn>
                <a:cxn ang="0">
                  <a:pos x="478" y="612"/>
                </a:cxn>
                <a:cxn ang="0">
                  <a:pos x="470" y="597"/>
                </a:cxn>
                <a:cxn ang="0">
                  <a:pos x="479" y="572"/>
                </a:cxn>
                <a:cxn ang="0">
                  <a:pos x="484" y="544"/>
                </a:cxn>
                <a:cxn ang="0">
                  <a:pos x="494" y="533"/>
                </a:cxn>
                <a:cxn ang="0">
                  <a:pos x="509" y="494"/>
                </a:cxn>
                <a:cxn ang="0">
                  <a:pos x="526" y="455"/>
                </a:cxn>
                <a:cxn ang="0">
                  <a:pos x="542" y="443"/>
                </a:cxn>
                <a:cxn ang="0">
                  <a:pos x="586" y="441"/>
                </a:cxn>
                <a:cxn ang="0">
                  <a:pos x="588" y="283"/>
                </a:cxn>
                <a:cxn ang="0">
                  <a:pos x="532" y="202"/>
                </a:cxn>
                <a:cxn ang="0">
                  <a:pos x="391" y="129"/>
                </a:cxn>
                <a:cxn ang="0">
                  <a:pos x="251" y="54"/>
                </a:cxn>
                <a:cxn ang="0">
                  <a:pos x="147" y="0"/>
                </a:cxn>
                <a:cxn ang="0">
                  <a:pos x="91" y="106"/>
                </a:cxn>
              </a:cxnLst>
              <a:rect l="0" t="0" r="r" b="b"/>
              <a:pathLst>
                <a:path w="588" h="905">
                  <a:moveTo>
                    <a:pt x="91" y="106"/>
                  </a:moveTo>
                  <a:lnTo>
                    <a:pt x="94" y="112"/>
                  </a:lnTo>
                  <a:lnTo>
                    <a:pt x="99" y="122"/>
                  </a:lnTo>
                  <a:lnTo>
                    <a:pt x="99" y="124"/>
                  </a:lnTo>
                  <a:lnTo>
                    <a:pt x="102" y="131"/>
                  </a:lnTo>
                  <a:lnTo>
                    <a:pt x="106" y="143"/>
                  </a:lnTo>
                  <a:lnTo>
                    <a:pt x="110" y="149"/>
                  </a:lnTo>
                  <a:lnTo>
                    <a:pt x="116" y="155"/>
                  </a:lnTo>
                  <a:lnTo>
                    <a:pt x="122" y="160"/>
                  </a:lnTo>
                  <a:lnTo>
                    <a:pt x="145" y="173"/>
                  </a:lnTo>
                  <a:lnTo>
                    <a:pt x="132" y="197"/>
                  </a:lnTo>
                  <a:lnTo>
                    <a:pt x="117" y="276"/>
                  </a:lnTo>
                  <a:lnTo>
                    <a:pt x="111" y="375"/>
                  </a:lnTo>
                  <a:lnTo>
                    <a:pt x="107" y="380"/>
                  </a:lnTo>
                  <a:lnTo>
                    <a:pt x="19" y="479"/>
                  </a:lnTo>
                  <a:lnTo>
                    <a:pt x="19" y="490"/>
                  </a:lnTo>
                  <a:lnTo>
                    <a:pt x="13" y="493"/>
                  </a:lnTo>
                  <a:lnTo>
                    <a:pt x="13" y="502"/>
                  </a:lnTo>
                  <a:lnTo>
                    <a:pt x="5" y="504"/>
                  </a:lnTo>
                  <a:lnTo>
                    <a:pt x="0" y="509"/>
                  </a:lnTo>
                  <a:lnTo>
                    <a:pt x="3" y="520"/>
                  </a:lnTo>
                  <a:lnTo>
                    <a:pt x="19" y="525"/>
                  </a:lnTo>
                  <a:lnTo>
                    <a:pt x="22" y="531"/>
                  </a:lnTo>
                  <a:lnTo>
                    <a:pt x="30" y="534"/>
                  </a:lnTo>
                  <a:lnTo>
                    <a:pt x="36" y="543"/>
                  </a:lnTo>
                  <a:lnTo>
                    <a:pt x="40" y="564"/>
                  </a:lnTo>
                  <a:lnTo>
                    <a:pt x="57" y="568"/>
                  </a:lnTo>
                  <a:lnTo>
                    <a:pt x="69" y="565"/>
                  </a:lnTo>
                  <a:lnTo>
                    <a:pt x="75" y="569"/>
                  </a:lnTo>
                  <a:lnTo>
                    <a:pt x="83" y="571"/>
                  </a:lnTo>
                  <a:lnTo>
                    <a:pt x="90" y="569"/>
                  </a:lnTo>
                  <a:lnTo>
                    <a:pt x="97" y="582"/>
                  </a:lnTo>
                  <a:lnTo>
                    <a:pt x="95" y="587"/>
                  </a:lnTo>
                  <a:lnTo>
                    <a:pt x="94" y="596"/>
                  </a:lnTo>
                  <a:lnTo>
                    <a:pt x="84" y="603"/>
                  </a:lnTo>
                  <a:lnTo>
                    <a:pt x="68" y="608"/>
                  </a:lnTo>
                  <a:lnTo>
                    <a:pt x="70" y="609"/>
                  </a:lnTo>
                  <a:lnTo>
                    <a:pt x="70" y="612"/>
                  </a:lnTo>
                  <a:lnTo>
                    <a:pt x="77" y="640"/>
                  </a:lnTo>
                  <a:lnTo>
                    <a:pt x="83" y="649"/>
                  </a:lnTo>
                  <a:lnTo>
                    <a:pt x="85" y="656"/>
                  </a:lnTo>
                  <a:lnTo>
                    <a:pt x="84" y="676"/>
                  </a:lnTo>
                  <a:lnTo>
                    <a:pt x="83" y="687"/>
                  </a:lnTo>
                  <a:lnTo>
                    <a:pt x="79" y="698"/>
                  </a:lnTo>
                  <a:lnTo>
                    <a:pt x="79" y="706"/>
                  </a:lnTo>
                  <a:lnTo>
                    <a:pt x="89" y="727"/>
                  </a:lnTo>
                  <a:lnTo>
                    <a:pt x="104" y="748"/>
                  </a:lnTo>
                  <a:lnTo>
                    <a:pt x="106" y="754"/>
                  </a:lnTo>
                  <a:lnTo>
                    <a:pt x="107" y="763"/>
                  </a:lnTo>
                  <a:lnTo>
                    <a:pt x="106" y="765"/>
                  </a:lnTo>
                  <a:lnTo>
                    <a:pt x="102" y="768"/>
                  </a:lnTo>
                  <a:lnTo>
                    <a:pt x="83" y="764"/>
                  </a:lnTo>
                  <a:lnTo>
                    <a:pt x="67" y="762"/>
                  </a:lnTo>
                  <a:lnTo>
                    <a:pt x="52" y="763"/>
                  </a:lnTo>
                  <a:lnTo>
                    <a:pt x="48" y="764"/>
                  </a:lnTo>
                  <a:lnTo>
                    <a:pt x="45" y="767"/>
                  </a:lnTo>
                  <a:lnTo>
                    <a:pt x="40" y="773"/>
                  </a:lnTo>
                  <a:lnTo>
                    <a:pt x="40" y="787"/>
                  </a:lnTo>
                  <a:lnTo>
                    <a:pt x="41" y="800"/>
                  </a:lnTo>
                  <a:lnTo>
                    <a:pt x="52" y="813"/>
                  </a:lnTo>
                  <a:lnTo>
                    <a:pt x="59" y="819"/>
                  </a:lnTo>
                  <a:lnTo>
                    <a:pt x="68" y="823"/>
                  </a:lnTo>
                  <a:lnTo>
                    <a:pt x="80" y="825"/>
                  </a:lnTo>
                  <a:lnTo>
                    <a:pt x="84" y="828"/>
                  </a:lnTo>
                  <a:lnTo>
                    <a:pt x="90" y="838"/>
                  </a:lnTo>
                  <a:lnTo>
                    <a:pt x="100" y="865"/>
                  </a:lnTo>
                  <a:lnTo>
                    <a:pt x="105" y="883"/>
                  </a:lnTo>
                  <a:lnTo>
                    <a:pt x="106" y="900"/>
                  </a:lnTo>
                  <a:lnTo>
                    <a:pt x="107" y="903"/>
                  </a:lnTo>
                  <a:lnTo>
                    <a:pt x="110" y="905"/>
                  </a:lnTo>
                  <a:lnTo>
                    <a:pt x="113" y="903"/>
                  </a:lnTo>
                  <a:lnTo>
                    <a:pt x="122" y="902"/>
                  </a:lnTo>
                  <a:lnTo>
                    <a:pt x="128" y="900"/>
                  </a:lnTo>
                  <a:lnTo>
                    <a:pt x="133" y="900"/>
                  </a:lnTo>
                  <a:lnTo>
                    <a:pt x="139" y="903"/>
                  </a:lnTo>
                  <a:lnTo>
                    <a:pt x="144" y="902"/>
                  </a:lnTo>
                  <a:lnTo>
                    <a:pt x="154" y="894"/>
                  </a:lnTo>
                  <a:lnTo>
                    <a:pt x="167" y="892"/>
                  </a:lnTo>
                  <a:lnTo>
                    <a:pt x="170" y="884"/>
                  </a:lnTo>
                  <a:lnTo>
                    <a:pt x="174" y="884"/>
                  </a:lnTo>
                  <a:lnTo>
                    <a:pt x="175" y="882"/>
                  </a:lnTo>
                  <a:lnTo>
                    <a:pt x="178" y="882"/>
                  </a:lnTo>
                  <a:lnTo>
                    <a:pt x="181" y="883"/>
                  </a:lnTo>
                  <a:lnTo>
                    <a:pt x="185" y="889"/>
                  </a:lnTo>
                  <a:lnTo>
                    <a:pt x="187" y="892"/>
                  </a:lnTo>
                  <a:lnTo>
                    <a:pt x="194" y="898"/>
                  </a:lnTo>
                  <a:lnTo>
                    <a:pt x="198" y="897"/>
                  </a:lnTo>
                  <a:lnTo>
                    <a:pt x="201" y="893"/>
                  </a:lnTo>
                  <a:lnTo>
                    <a:pt x="209" y="892"/>
                  </a:lnTo>
                  <a:lnTo>
                    <a:pt x="215" y="888"/>
                  </a:lnTo>
                  <a:lnTo>
                    <a:pt x="219" y="886"/>
                  </a:lnTo>
                  <a:lnTo>
                    <a:pt x="223" y="882"/>
                  </a:lnTo>
                  <a:lnTo>
                    <a:pt x="245" y="875"/>
                  </a:lnTo>
                  <a:lnTo>
                    <a:pt x="251" y="875"/>
                  </a:lnTo>
                  <a:lnTo>
                    <a:pt x="260" y="875"/>
                  </a:lnTo>
                  <a:lnTo>
                    <a:pt x="267" y="871"/>
                  </a:lnTo>
                  <a:lnTo>
                    <a:pt x="291" y="871"/>
                  </a:lnTo>
                  <a:lnTo>
                    <a:pt x="293" y="870"/>
                  </a:lnTo>
                  <a:lnTo>
                    <a:pt x="294" y="864"/>
                  </a:lnTo>
                  <a:lnTo>
                    <a:pt x="296" y="861"/>
                  </a:lnTo>
                  <a:lnTo>
                    <a:pt x="301" y="860"/>
                  </a:lnTo>
                  <a:lnTo>
                    <a:pt x="306" y="857"/>
                  </a:lnTo>
                  <a:lnTo>
                    <a:pt x="309" y="849"/>
                  </a:lnTo>
                  <a:lnTo>
                    <a:pt x="314" y="845"/>
                  </a:lnTo>
                  <a:lnTo>
                    <a:pt x="316" y="841"/>
                  </a:lnTo>
                  <a:lnTo>
                    <a:pt x="314" y="834"/>
                  </a:lnTo>
                  <a:lnTo>
                    <a:pt x="307" y="829"/>
                  </a:lnTo>
                  <a:lnTo>
                    <a:pt x="307" y="827"/>
                  </a:lnTo>
                  <a:lnTo>
                    <a:pt x="309" y="823"/>
                  </a:lnTo>
                  <a:lnTo>
                    <a:pt x="311" y="822"/>
                  </a:lnTo>
                  <a:lnTo>
                    <a:pt x="321" y="818"/>
                  </a:lnTo>
                  <a:lnTo>
                    <a:pt x="332" y="817"/>
                  </a:lnTo>
                  <a:lnTo>
                    <a:pt x="352" y="817"/>
                  </a:lnTo>
                  <a:lnTo>
                    <a:pt x="354" y="814"/>
                  </a:lnTo>
                  <a:lnTo>
                    <a:pt x="364" y="813"/>
                  </a:lnTo>
                  <a:lnTo>
                    <a:pt x="371" y="811"/>
                  </a:lnTo>
                  <a:lnTo>
                    <a:pt x="379" y="811"/>
                  </a:lnTo>
                  <a:lnTo>
                    <a:pt x="384" y="813"/>
                  </a:lnTo>
                  <a:lnTo>
                    <a:pt x="391" y="810"/>
                  </a:lnTo>
                  <a:lnTo>
                    <a:pt x="393" y="807"/>
                  </a:lnTo>
                  <a:lnTo>
                    <a:pt x="398" y="800"/>
                  </a:lnTo>
                  <a:lnTo>
                    <a:pt x="404" y="798"/>
                  </a:lnTo>
                  <a:lnTo>
                    <a:pt x="417" y="792"/>
                  </a:lnTo>
                  <a:lnTo>
                    <a:pt x="420" y="789"/>
                  </a:lnTo>
                  <a:lnTo>
                    <a:pt x="424" y="779"/>
                  </a:lnTo>
                  <a:lnTo>
                    <a:pt x="440" y="763"/>
                  </a:lnTo>
                  <a:lnTo>
                    <a:pt x="445" y="762"/>
                  </a:lnTo>
                  <a:lnTo>
                    <a:pt x="449" y="759"/>
                  </a:lnTo>
                  <a:lnTo>
                    <a:pt x="455" y="749"/>
                  </a:lnTo>
                  <a:lnTo>
                    <a:pt x="462" y="747"/>
                  </a:lnTo>
                  <a:lnTo>
                    <a:pt x="462" y="731"/>
                  </a:lnTo>
                  <a:lnTo>
                    <a:pt x="467" y="720"/>
                  </a:lnTo>
                  <a:lnTo>
                    <a:pt x="473" y="715"/>
                  </a:lnTo>
                  <a:lnTo>
                    <a:pt x="479" y="712"/>
                  </a:lnTo>
                  <a:lnTo>
                    <a:pt x="495" y="711"/>
                  </a:lnTo>
                  <a:lnTo>
                    <a:pt x="504" y="708"/>
                  </a:lnTo>
                  <a:lnTo>
                    <a:pt x="515" y="705"/>
                  </a:lnTo>
                  <a:lnTo>
                    <a:pt x="524" y="701"/>
                  </a:lnTo>
                  <a:lnTo>
                    <a:pt x="524" y="693"/>
                  </a:lnTo>
                  <a:lnTo>
                    <a:pt x="521" y="684"/>
                  </a:lnTo>
                  <a:lnTo>
                    <a:pt x="518" y="679"/>
                  </a:lnTo>
                  <a:lnTo>
                    <a:pt x="511" y="676"/>
                  </a:lnTo>
                  <a:lnTo>
                    <a:pt x="510" y="674"/>
                  </a:lnTo>
                  <a:lnTo>
                    <a:pt x="498" y="640"/>
                  </a:lnTo>
                  <a:lnTo>
                    <a:pt x="493" y="624"/>
                  </a:lnTo>
                  <a:lnTo>
                    <a:pt x="494" y="608"/>
                  </a:lnTo>
                  <a:lnTo>
                    <a:pt x="478" y="612"/>
                  </a:lnTo>
                  <a:lnTo>
                    <a:pt x="473" y="613"/>
                  </a:lnTo>
                  <a:lnTo>
                    <a:pt x="470" y="613"/>
                  </a:lnTo>
                  <a:lnTo>
                    <a:pt x="470" y="597"/>
                  </a:lnTo>
                  <a:lnTo>
                    <a:pt x="471" y="592"/>
                  </a:lnTo>
                  <a:lnTo>
                    <a:pt x="477" y="581"/>
                  </a:lnTo>
                  <a:lnTo>
                    <a:pt x="479" y="572"/>
                  </a:lnTo>
                  <a:lnTo>
                    <a:pt x="479" y="558"/>
                  </a:lnTo>
                  <a:lnTo>
                    <a:pt x="481" y="548"/>
                  </a:lnTo>
                  <a:lnTo>
                    <a:pt x="484" y="544"/>
                  </a:lnTo>
                  <a:lnTo>
                    <a:pt x="492" y="539"/>
                  </a:lnTo>
                  <a:lnTo>
                    <a:pt x="493" y="538"/>
                  </a:lnTo>
                  <a:lnTo>
                    <a:pt x="494" y="533"/>
                  </a:lnTo>
                  <a:lnTo>
                    <a:pt x="493" y="525"/>
                  </a:lnTo>
                  <a:lnTo>
                    <a:pt x="493" y="512"/>
                  </a:lnTo>
                  <a:lnTo>
                    <a:pt x="509" y="494"/>
                  </a:lnTo>
                  <a:lnTo>
                    <a:pt x="521" y="477"/>
                  </a:lnTo>
                  <a:lnTo>
                    <a:pt x="525" y="466"/>
                  </a:lnTo>
                  <a:lnTo>
                    <a:pt x="526" y="455"/>
                  </a:lnTo>
                  <a:lnTo>
                    <a:pt x="529" y="446"/>
                  </a:lnTo>
                  <a:lnTo>
                    <a:pt x="530" y="445"/>
                  </a:lnTo>
                  <a:lnTo>
                    <a:pt x="542" y="443"/>
                  </a:lnTo>
                  <a:lnTo>
                    <a:pt x="551" y="442"/>
                  </a:lnTo>
                  <a:lnTo>
                    <a:pt x="580" y="442"/>
                  </a:lnTo>
                  <a:lnTo>
                    <a:pt x="586" y="441"/>
                  </a:lnTo>
                  <a:lnTo>
                    <a:pt x="588" y="392"/>
                  </a:lnTo>
                  <a:lnTo>
                    <a:pt x="588" y="337"/>
                  </a:lnTo>
                  <a:lnTo>
                    <a:pt x="588" y="283"/>
                  </a:lnTo>
                  <a:lnTo>
                    <a:pt x="588" y="227"/>
                  </a:lnTo>
                  <a:lnTo>
                    <a:pt x="579" y="226"/>
                  </a:lnTo>
                  <a:lnTo>
                    <a:pt x="532" y="202"/>
                  </a:lnTo>
                  <a:lnTo>
                    <a:pt x="486" y="178"/>
                  </a:lnTo>
                  <a:lnTo>
                    <a:pt x="438" y="154"/>
                  </a:lnTo>
                  <a:lnTo>
                    <a:pt x="391" y="129"/>
                  </a:lnTo>
                  <a:lnTo>
                    <a:pt x="344" y="104"/>
                  </a:lnTo>
                  <a:lnTo>
                    <a:pt x="298" y="79"/>
                  </a:lnTo>
                  <a:lnTo>
                    <a:pt x="251" y="54"/>
                  </a:lnTo>
                  <a:lnTo>
                    <a:pt x="204" y="30"/>
                  </a:lnTo>
                  <a:lnTo>
                    <a:pt x="158" y="5"/>
                  </a:lnTo>
                  <a:lnTo>
                    <a:pt x="147" y="0"/>
                  </a:lnTo>
                  <a:lnTo>
                    <a:pt x="97" y="17"/>
                  </a:lnTo>
                  <a:lnTo>
                    <a:pt x="91" y="20"/>
                  </a:lnTo>
                  <a:lnTo>
                    <a:pt x="91" y="106"/>
                  </a:ln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 sz="1950" dirty="0">
                <a:latin typeface="Raleway Light"/>
              </a:endParaRPr>
            </a:p>
          </p:txBody>
        </p:sp>
        <p:sp>
          <p:nvSpPr>
            <p:cNvPr id="284" name="Freeform 199">
              <a:extLst>
                <a:ext uri="{FF2B5EF4-FFF2-40B4-BE49-F238E27FC236}">
                  <a16:creationId xmlns:a16="http://schemas.microsoft.com/office/drawing/2014/main" id="{193AF287-44FB-05B7-E2F8-F36C584AD237}"/>
                </a:ext>
              </a:extLst>
            </p:cNvPr>
            <p:cNvSpPr>
              <a:spLocks noChangeAspect="1"/>
            </p:cNvSpPr>
            <p:nvPr/>
          </p:nvSpPr>
          <p:spPr bwMode="gray">
            <a:xfrm>
              <a:off x="6863668" y="4202749"/>
              <a:ext cx="196294" cy="159683"/>
            </a:xfrm>
            <a:custGeom>
              <a:avLst/>
              <a:gdLst/>
              <a:ahLst/>
              <a:cxnLst>
                <a:cxn ang="0">
                  <a:pos x="100" y="24"/>
                </a:cxn>
                <a:cxn ang="0">
                  <a:pos x="58" y="43"/>
                </a:cxn>
                <a:cxn ang="0">
                  <a:pos x="31" y="56"/>
                </a:cxn>
                <a:cxn ang="0">
                  <a:pos x="23" y="94"/>
                </a:cxn>
                <a:cxn ang="0">
                  <a:pos x="4" y="163"/>
                </a:cxn>
                <a:cxn ang="0">
                  <a:pos x="3" y="216"/>
                </a:cxn>
                <a:cxn ang="0">
                  <a:pos x="23" y="219"/>
                </a:cxn>
                <a:cxn ang="0">
                  <a:pos x="31" y="213"/>
                </a:cxn>
                <a:cxn ang="0">
                  <a:pos x="47" y="215"/>
                </a:cxn>
                <a:cxn ang="0">
                  <a:pos x="75" y="184"/>
                </a:cxn>
                <a:cxn ang="0">
                  <a:pos x="92" y="195"/>
                </a:cxn>
                <a:cxn ang="0">
                  <a:pos x="103" y="210"/>
                </a:cxn>
                <a:cxn ang="0">
                  <a:pos x="129" y="206"/>
                </a:cxn>
                <a:cxn ang="0">
                  <a:pos x="140" y="197"/>
                </a:cxn>
                <a:cxn ang="0">
                  <a:pos x="150" y="208"/>
                </a:cxn>
                <a:cxn ang="0">
                  <a:pos x="163" y="202"/>
                </a:cxn>
                <a:cxn ang="0">
                  <a:pos x="182" y="206"/>
                </a:cxn>
                <a:cxn ang="0">
                  <a:pos x="189" y="208"/>
                </a:cxn>
                <a:cxn ang="0">
                  <a:pos x="224" y="223"/>
                </a:cxn>
                <a:cxn ang="0">
                  <a:pos x="251" y="246"/>
                </a:cxn>
                <a:cxn ang="0">
                  <a:pos x="285" y="277"/>
                </a:cxn>
                <a:cxn ang="0">
                  <a:pos x="297" y="299"/>
                </a:cxn>
                <a:cxn ang="0">
                  <a:pos x="317" y="316"/>
                </a:cxn>
                <a:cxn ang="0">
                  <a:pos x="343" y="310"/>
                </a:cxn>
                <a:cxn ang="0">
                  <a:pos x="350" y="296"/>
                </a:cxn>
                <a:cxn ang="0">
                  <a:pos x="340" y="282"/>
                </a:cxn>
                <a:cxn ang="0">
                  <a:pos x="326" y="277"/>
                </a:cxn>
                <a:cxn ang="0">
                  <a:pos x="318" y="261"/>
                </a:cxn>
                <a:cxn ang="0">
                  <a:pos x="307" y="253"/>
                </a:cxn>
                <a:cxn ang="0">
                  <a:pos x="296" y="242"/>
                </a:cxn>
                <a:cxn ang="0">
                  <a:pos x="286" y="237"/>
                </a:cxn>
                <a:cxn ang="0">
                  <a:pos x="264" y="201"/>
                </a:cxn>
                <a:cxn ang="0">
                  <a:pos x="240" y="192"/>
                </a:cxn>
                <a:cxn ang="0">
                  <a:pos x="229" y="181"/>
                </a:cxn>
                <a:cxn ang="0">
                  <a:pos x="215" y="176"/>
                </a:cxn>
                <a:cxn ang="0">
                  <a:pos x="205" y="179"/>
                </a:cxn>
                <a:cxn ang="0">
                  <a:pos x="194" y="162"/>
                </a:cxn>
                <a:cxn ang="0">
                  <a:pos x="192" y="153"/>
                </a:cxn>
                <a:cxn ang="0">
                  <a:pos x="182" y="153"/>
                </a:cxn>
                <a:cxn ang="0">
                  <a:pos x="184" y="168"/>
                </a:cxn>
                <a:cxn ang="0">
                  <a:pos x="176" y="163"/>
                </a:cxn>
                <a:cxn ang="0">
                  <a:pos x="171" y="145"/>
                </a:cxn>
                <a:cxn ang="0">
                  <a:pos x="162" y="141"/>
                </a:cxn>
                <a:cxn ang="0">
                  <a:pos x="160" y="129"/>
                </a:cxn>
                <a:cxn ang="0">
                  <a:pos x="145" y="104"/>
                </a:cxn>
                <a:cxn ang="0">
                  <a:pos x="139" y="68"/>
                </a:cxn>
                <a:cxn ang="0">
                  <a:pos x="132" y="38"/>
                </a:cxn>
                <a:cxn ang="0">
                  <a:pos x="120" y="16"/>
                </a:cxn>
                <a:cxn ang="0">
                  <a:pos x="113" y="0"/>
                </a:cxn>
              </a:cxnLst>
              <a:rect l="0" t="0" r="r" b="b"/>
              <a:pathLst>
                <a:path w="360" h="324">
                  <a:moveTo>
                    <a:pt x="109" y="0"/>
                  </a:moveTo>
                  <a:lnTo>
                    <a:pt x="107" y="9"/>
                  </a:lnTo>
                  <a:lnTo>
                    <a:pt x="100" y="24"/>
                  </a:lnTo>
                  <a:lnTo>
                    <a:pt x="87" y="30"/>
                  </a:lnTo>
                  <a:lnTo>
                    <a:pt x="79" y="33"/>
                  </a:lnTo>
                  <a:lnTo>
                    <a:pt x="58" y="43"/>
                  </a:lnTo>
                  <a:lnTo>
                    <a:pt x="53" y="50"/>
                  </a:lnTo>
                  <a:lnTo>
                    <a:pt x="44" y="55"/>
                  </a:lnTo>
                  <a:lnTo>
                    <a:pt x="31" y="56"/>
                  </a:lnTo>
                  <a:lnTo>
                    <a:pt x="27" y="65"/>
                  </a:lnTo>
                  <a:lnTo>
                    <a:pt x="23" y="86"/>
                  </a:lnTo>
                  <a:lnTo>
                    <a:pt x="23" y="94"/>
                  </a:lnTo>
                  <a:lnTo>
                    <a:pt x="20" y="115"/>
                  </a:lnTo>
                  <a:lnTo>
                    <a:pt x="11" y="149"/>
                  </a:lnTo>
                  <a:lnTo>
                    <a:pt x="4" y="163"/>
                  </a:lnTo>
                  <a:lnTo>
                    <a:pt x="0" y="180"/>
                  </a:lnTo>
                  <a:lnTo>
                    <a:pt x="0" y="200"/>
                  </a:lnTo>
                  <a:lnTo>
                    <a:pt x="3" y="216"/>
                  </a:lnTo>
                  <a:lnTo>
                    <a:pt x="5" y="217"/>
                  </a:lnTo>
                  <a:lnTo>
                    <a:pt x="20" y="217"/>
                  </a:lnTo>
                  <a:lnTo>
                    <a:pt x="23" y="219"/>
                  </a:lnTo>
                  <a:lnTo>
                    <a:pt x="27" y="219"/>
                  </a:lnTo>
                  <a:lnTo>
                    <a:pt x="30" y="216"/>
                  </a:lnTo>
                  <a:lnTo>
                    <a:pt x="31" y="213"/>
                  </a:lnTo>
                  <a:lnTo>
                    <a:pt x="34" y="210"/>
                  </a:lnTo>
                  <a:lnTo>
                    <a:pt x="42" y="210"/>
                  </a:lnTo>
                  <a:lnTo>
                    <a:pt x="47" y="215"/>
                  </a:lnTo>
                  <a:lnTo>
                    <a:pt x="47" y="218"/>
                  </a:lnTo>
                  <a:lnTo>
                    <a:pt x="55" y="228"/>
                  </a:lnTo>
                  <a:lnTo>
                    <a:pt x="75" y="184"/>
                  </a:lnTo>
                  <a:lnTo>
                    <a:pt x="79" y="189"/>
                  </a:lnTo>
                  <a:lnTo>
                    <a:pt x="85" y="195"/>
                  </a:lnTo>
                  <a:lnTo>
                    <a:pt x="92" y="195"/>
                  </a:lnTo>
                  <a:lnTo>
                    <a:pt x="95" y="196"/>
                  </a:lnTo>
                  <a:lnTo>
                    <a:pt x="95" y="199"/>
                  </a:lnTo>
                  <a:lnTo>
                    <a:pt x="103" y="210"/>
                  </a:lnTo>
                  <a:lnTo>
                    <a:pt x="112" y="210"/>
                  </a:lnTo>
                  <a:lnTo>
                    <a:pt x="116" y="208"/>
                  </a:lnTo>
                  <a:lnTo>
                    <a:pt x="129" y="206"/>
                  </a:lnTo>
                  <a:lnTo>
                    <a:pt x="135" y="201"/>
                  </a:lnTo>
                  <a:lnTo>
                    <a:pt x="135" y="197"/>
                  </a:lnTo>
                  <a:lnTo>
                    <a:pt x="140" y="197"/>
                  </a:lnTo>
                  <a:lnTo>
                    <a:pt x="145" y="202"/>
                  </a:lnTo>
                  <a:lnTo>
                    <a:pt x="148" y="208"/>
                  </a:lnTo>
                  <a:lnTo>
                    <a:pt x="150" y="208"/>
                  </a:lnTo>
                  <a:lnTo>
                    <a:pt x="151" y="207"/>
                  </a:lnTo>
                  <a:lnTo>
                    <a:pt x="159" y="206"/>
                  </a:lnTo>
                  <a:lnTo>
                    <a:pt x="163" y="202"/>
                  </a:lnTo>
                  <a:lnTo>
                    <a:pt x="167" y="202"/>
                  </a:lnTo>
                  <a:lnTo>
                    <a:pt x="172" y="206"/>
                  </a:lnTo>
                  <a:lnTo>
                    <a:pt x="182" y="206"/>
                  </a:lnTo>
                  <a:lnTo>
                    <a:pt x="184" y="210"/>
                  </a:lnTo>
                  <a:lnTo>
                    <a:pt x="187" y="210"/>
                  </a:lnTo>
                  <a:lnTo>
                    <a:pt x="189" y="208"/>
                  </a:lnTo>
                  <a:lnTo>
                    <a:pt x="202" y="207"/>
                  </a:lnTo>
                  <a:lnTo>
                    <a:pt x="214" y="218"/>
                  </a:lnTo>
                  <a:lnTo>
                    <a:pt x="224" y="223"/>
                  </a:lnTo>
                  <a:lnTo>
                    <a:pt x="231" y="224"/>
                  </a:lnTo>
                  <a:lnTo>
                    <a:pt x="243" y="235"/>
                  </a:lnTo>
                  <a:lnTo>
                    <a:pt x="251" y="246"/>
                  </a:lnTo>
                  <a:lnTo>
                    <a:pt x="256" y="255"/>
                  </a:lnTo>
                  <a:lnTo>
                    <a:pt x="273" y="267"/>
                  </a:lnTo>
                  <a:lnTo>
                    <a:pt x="285" y="277"/>
                  </a:lnTo>
                  <a:lnTo>
                    <a:pt x="291" y="283"/>
                  </a:lnTo>
                  <a:lnTo>
                    <a:pt x="294" y="292"/>
                  </a:lnTo>
                  <a:lnTo>
                    <a:pt x="297" y="299"/>
                  </a:lnTo>
                  <a:lnTo>
                    <a:pt x="306" y="303"/>
                  </a:lnTo>
                  <a:lnTo>
                    <a:pt x="313" y="309"/>
                  </a:lnTo>
                  <a:lnTo>
                    <a:pt x="317" y="316"/>
                  </a:lnTo>
                  <a:lnTo>
                    <a:pt x="323" y="324"/>
                  </a:lnTo>
                  <a:lnTo>
                    <a:pt x="328" y="318"/>
                  </a:lnTo>
                  <a:lnTo>
                    <a:pt x="343" y="310"/>
                  </a:lnTo>
                  <a:lnTo>
                    <a:pt x="360" y="299"/>
                  </a:lnTo>
                  <a:lnTo>
                    <a:pt x="356" y="293"/>
                  </a:lnTo>
                  <a:lnTo>
                    <a:pt x="350" y="296"/>
                  </a:lnTo>
                  <a:lnTo>
                    <a:pt x="344" y="292"/>
                  </a:lnTo>
                  <a:lnTo>
                    <a:pt x="342" y="289"/>
                  </a:lnTo>
                  <a:lnTo>
                    <a:pt x="340" y="282"/>
                  </a:lnTo>
                  <a:lnTo>
                    <a:pt x="339" y="281"/>
                  </a:lnTo>
                  <a:lnTo>
                    <a:pt x="331" y="280"/>
                  </a:lnTo>
                  <a:lnTo>
                    <a:pt x="326" y="277"/>
                  </a:lnTo>
                  <a:lnTo>
                    <a:pt x="324" y="274"/>
                  </a:lnTo>
                  <a:lnTo>
                    <a:pt x="322" y="264"/>
                  </a:lnTo>
                  <a:lnTo>
                    <a:pt x="318" y="261"/>
                  </a:lnTo>
                  <a:lnTo>
                    <a:pt x="317" y="256"/>
                  </a:lnTo>
                  <a:lnTo>
                    <a:pt x="311" y="255"/>
                  </a:lnTo>
                  <a:lnTo>
                    <a:pt x="307" y="253"/>
                  </a:lnTo>
                  <a:lnTo>
                    <a:pt x="302" y="243"/>
                  </a:lnTo>
                  <a:lnTo>
                    <a:pt x="301" y="240"/>
                  </a:lnTo>
                  <a:lnTo>
                    <a:pt x="296" y="242"/>
                  </a:lnTo>
                  <a:lnTo>
                    <a:pt x="291" y="239"/>
                  </a:lnTo>
                  <a:lnTo>
                    <a:pt x="289" y="239"/>
                  </a:lnTo>
                  <a:lnTo>
                    <a:pt x="286" y="237"/>
                  </a:lnTo>
                  <a:lnTo>
                    <a:pt x="286" y="232"/>
                  </a:lnTo>
                  <a:lnTo>
                    <a:pt x="279" y="223"/>
                  </a:lnTo>
                  <a:lnTo>
                    <a:pt x="264" y="201"/>
                  </a:lnTo>
                  <a:lnTo>
                    <a:pt x="256" y="196"/>
                  </a:lnTo>
                  <a:lnTo>
                    <a:pt x="246" y="196"/>
                  </a:lnTo>
                  <a:lnTo>
                    <a:pt x="240" y="192"/>
                  </a:lnTo>
                  <a:lnTo>
                    <a:pt x="236" y="192"/>
                  </a:lnTo>
                  <a:lnTo>
                    <a:pt x="232" y="189"/>
                  </a:lnTo>
                  <a:lnTo>
                    <a:pt x="229" y="181"/>
                  </a:lnTo>
                  <a:lnTo>
                    <a:pt x="226" y="179"/>
                  </a:lnTo>
                  <a:lnTo>
                    <a:pt x="221" y="176"/>
                  </a:lnTo>
                  <a:lnTo>
                    <a:pt x="215" y="176"/>
                  </a:lnTo>
                  <a:lnTo>
                    <a:pt x="213" y="180"/>
                  </a:lnTo>
                  <a:lnTo>
                    <a:pt x="209" y="181"/>
                  </a:lnTo>
                  <a:lnTo>
                    <a:pt x="205" y="179"/>
                  </a:lnTo>
                  <a:lnTo>
                    <a:pt x="199" y="170"/>
                  </a:lnTo>
                  <a:lnTo>
                    <a:pt x="195" y="165"/>
                  </a:lnTo>
                  <a:lnTo>
                    <a:pt x="194" y="162"/>
                  </a:lnTo>
                  <a:lnTo>
                    <a:pt x="197" y="157"/>
                  </a:lnTo>
                  <a:lnTo>
                    <a:pt x="195" y="154"/>
                  </a:lnTo>
                  <a:lnTo>
                    <a:pt x="192" y="153"/>
                  </a:lnTo>
                  <a:lnTo>
                    <a:pt x="188" y="149"/>
                  </a:lnTo>
                  <a:lnTo>
                    <a:pt x="184" y="151"/>
                  </a:lnTo>
                  <a:lnTo>
                    <a:pt x="182" y="153"/>
                  </a:lnTo>
                  <a:lnTo>
                    <a:pt x="182" y="158"/>
                  </a:lnTo>
                  <a:lnTo>
                    <a:pt x="186" y="162"/>
                  </a:lnTo>
                  <a:lnTo>
                    <a:pt x="184" y="168"/>
                  </a:lnTo>
                  <a:lnTo>
                    <a:pt x="182" y="168"/>
                  </a:lnTo>
                  <a:lnTo>
                    <a:pt x="177" y="165"/>
                  </a:lnTo>
                  <a:lnTo>
                    <a:pt x="176" y="163"/>
                  </a:lnTo>
                  <a:lnTo>
                    <a:pt x="176" y="158"/>
                  </a:lnTo>
                  <a:lnTo>
                    <a:pt x="173" y="156"/>
                  </a:lnTo>
                  <a:lnTo>
                    <a:pt x="171" y="145"/>
                  </a:lnTo>
                  <a:lnTo>
                    <a:pt x="170" y="143"/>
                  </a:lnTo>
                  <a:lnTo>
                    <a:pt x="165" y="142"/>
                  </a:lnTo>
                  <a:lnTo>
                    <a:pt x="162" y="141"/>
                  </a:lnTo>
                  <a:lnTo>
                    <a:pt x="162" y="137"/>
                  </a:lnTo>
                  <a:lnTo>
                    <a:pt x="160" y="136"/>
                  </a:lnTo>
                  <a:lnTo>
                    <a:pt x="160" y="129"/>
                  </a:lnTo>
                  <a:lnTo>
                    <a:pt x="154" y="125"/>
                  </a:lnTo>
                  <a:lnTo>
                    <a:pt x="150" y="120"/>
                  </a:lnTo>
                  <a:lnTo>
                    <a:pt x="145" y="104"/>
                  </a:lnTo>
                  <a:lnTo>
                    <a:pt x="144" y="94"/>
                  </a:lnTo>
                  <a:lnTo>
                    <a:pt x="141" y="84"/>
                  </a:lnTo>
                  <a:lnTo>
                    <a:pt x="139" y="68"/>
                  </a:lnTo>
                  <a:lnTo>
                    <a:pt x="138" y="63"/>
                  </a:lnTo>
                  <a:lnTo>
                    <a:pt x="134" y="49"/>
                  </a:lnTo>
                  <a:lnTo>
                    <a:pt x="132" y="38"/>
                  </a:lnTo>
                  <a:lnTo>
                    <a:pt x="130" y="30"/>
                  </a:lnTo>
                  <a:lnTo>
                    <a:pt x="125" y="20"/>
                  </a:lnTo>
                  <a:lnTo>
                    <a:pt x="120" y="16"/>
                  </a:lnTo>
                  <a:lnTo>
                    <a:pt x="118" y="8"/>
                  </a:lnTo>
                  <a:lnTo>
                    <a:pt x="114" y="1"/>
                  </a:lnTo>
                  <a:lnTo>
                    <a:pt x="113" y="0"/>
                  </a:lnTo>
                  <a:lnTo>
                    <a:pt x="109" y="0"/>
                  </a:ln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 sz="1950" dirty="0">
                <a:latin typeface="Raleway Light"/>
              </a:endParaRPr>
            </a:p>
          </p:txBody>
        </p:sp>
        <p:sp>
          <p:nvSpPr>
            <p:cNvPr id="285" name="Freeform 200">
              <a:extLst>
                <a:ext uri="{FF2B5EF4-FFF2-40B4-BE49-F238E27FC236}">
                  <a16:creationId xmlns:a16="http://schemas.microsoft.com/office/drawing/2014/main" id="{383CCE48-FB08-CC32-9FA2-637E87D142AC}"/>
                </a:ext>
              </a:extLst>
            </p:cNvPr>
            <p:cNvSpPr>
              <a:spLocks noChangeAspect="1"/>
            </p:cNvSpPr>
            <p:nvPr/>
          </p:nvSpPr>
          <p:spPr bwMode="gray">
            <a:xfrm>
              <a:off x="5410559" y="4003760"/>
              <a:ext cx="485279" cy="417632"/>
            </a:xfrm>
            <a:custGeom>
              <a:avLst/>
              <a:gdLst/>
              <a:ahLst/>
              <a:cxnLst>
                <a:cxn ang="0">
                  <a:pos x="727" y="243"/>
                </a:cxn>
                <a:cxn ang="0">
                  <a:pos x="755" y="259"/>
                </a:cxn>
                <a:cxn ang="0">
                  <a:pos x="780" y="281"/>
                </a:cxn>
                <a:cxn ang="0">
                  <a:pos x="809" y="291"/>
                </a:cxn>
                <a:cxn ang="0">
                  <a:pos x="839" y="303"/>
                </a:cxn>
                <a:cxn ang="0">
                  <a:pos x="841" y="319"/>
                </a:cxn>
                <a:cxn ang="0">
                  <a:pos x="840" y="336"/>
                </a:cxn>
                <a:cxn ang="0">
                  <a:pos x="858" y="356"/>
                </a:cxn>
                <a:cxn ang="0">
                  <a:pos x="890" y="346"/>
                </a:cxn>
                <a:cxn ang="0">
                  <a:pos x="891" y="522"/>
                </a:cxn>
                <a:cxn ang="0">
                  <a:pos x="861" y="550"/>
                </a:cxn>
                <a:cxn ang="0">
                  <a:pos x="829" y="559"/>
                </a:cxn>
                <a:cxn ang="0">
                  <a:pos x="674" y="582"/>
                </a:cxn>
                <a:cxn ang="0">
                  <a:pos x="561" y="631"/>
                </a:cxn>
                <a:cxn ang="0">
                  <a:pos x="468" y="677"/>
                </a:cxn>
                <a:cxn ang="0">
                  <a:pos x="439" y="716"/>
                </a:cxn>
                <a:cxn ang="0">
                  <a:pos x="395" y="770"/>
                </a:cxn>
                <a:cxn ang="0">
                  <a:pos x="379" y="830"/>
                </a:cxn>
                <a:cxn ang="0">
                  <a:pos x="361" y="835"/>
                </a:cxn>
                <a:cxn ang="0">
                  <a:pos x="336" y="846"/>
                </a:cxn>
                <a:cxn ang="0">
                  <a:pos x="325" y="828"/>
                </a:cxn>
                <a:cxn ang="0">
                  <a:pos x="312" y="828"/>
                </a:cxn>
                <a:cxn ang="0">
                  <a:pos x="299" y="831"/>
                </a:cxn>
                <a:cxn ang="0">
                  <a:pos x="282" y="846"/>
                </a:cxn>
                <a:cxn ang="0">
                  <a:pos x="266" y="844"/>
                </a:cxn>
                <a:cxn ang="0">
                  <a:pos x="256" y="835"/>
                </a:cxn>
                <a:cxn ang="0">
                  <a:pos x="239" y="840"/>
                </a:cxn>
                <a:cxn ang="0">
                  <a:pos x="227" y="842"/>
                </a:cxn>
                <a:cxn ang="0">
                  <a:pos x="210" y="806"/>
                </a:cxn>
                <a:cxn ang="0">
                  <a:pos x="191" y="808"/>
                </a:cxn>
                <a:cxn ang="0">
                  <a:pos x="201" y="792"/>
                </a:cxn>
                <a:cxn ang="0">
                  <a:pos x="201" y="782"/>
                </a:cxn>
                <a:cxn ang="0">
                  <a:pos x="183" y="767"/>
                </a:cxn>
                <a:cxn ang="0">
                  <a:pos x="178" y="737"/>
                </a:cxn>
                <a:cxn ang="0">
                  <a:pos x="170" y="721"/>
                </a:cxn>
                <a:cxn ang="0">
                  <a:pos x="153" y="720"/>
                </a:cxn>
                <a:cxn ang="0">
                  <a:pos x="136" y="743"/>
                </a:cxn>
                <a:cxn ang="0">
                  <a:pos x="99" y="736"/>
                </a:cxn>
                <a:cxn ang="0">
                  <a:pos x="78" y="750"/>
                </a:cxn>
                <a:cxn ang="0">
                  <a:pos x="52" y="747"/>
                </a:cxn>
                <a:cxn ang="0">
                  <a:pos x="43" y="732"/>
                </a:cxn>
                <a:cxn ang="0">
                  <a:pos x="44" y="717"/>
                </a:cxn>
                <a:cxn ang="0">
                  <a:pos x="45" y="697"/>
                </a:cxn>
                <a:cxn ang="0">
                  <a:pos x="36" y="682"/>
                </a:cxn>
                <a:cxn ang="0">
                  <a:pos x="24" y="673"/>
                </a:cxn>
                <a:cxn ang="0">
                  <a:pos x="9" y="652"/>
                </a:cxn>
                <a:cxn ang="0">
                  <a:pos x="9" y="621"/>
                </a:cxn>
                <a:cxn ang="0">
                  <a:pos x="1" y="608"/>
                </a:cxn>
                <a:cxn ang="0">
                  <a:pos x="30" y="554"/>
                </a:cxn>
                <a:cxn ang="0">
                  <a:pos x="45" y="533"/>
                </a:cxn>
                <a:cxn ang="0">
                  <a:pos x="84" y="572"/>
                </a:cxn>
                <a:cxn ang="0">
                  <a:pos x="344" y="555"/>
                </a:cxn>
                <a:cxn ang="0">
                  <a:pos x="341" y="389"/>
                </a:cxn>
                <a:cxn ang="0">
                  <a:pos x="313" y="114"/>
                </a:cxn>
              </a:cxnLst>
              <a:rect l="0" t="0" r="r" b="b"/>
              <a:pathLst>
                <a:path w="891" h="851">
                  <a:moveTo>
                    <a:pt x="462" y="44"/>
                  </a:moveTo>
                  <a:lnTo>
                    <a:pt x="724" y="226"/>
                  </a:lnTo>
                  <a:lnTo>
                    <a:pt x="724" y="231"/>
                  </a:lnTo>
                  <a:lnTo>
                    <a:pt x="728" y="234"/>
                  </a:lnTo>
                  <a:lnTo>
                    <a:pt x="727" y="243"/>
                  </a:lnTo>
                  <a:lnTo>
                    <a:pt x="728" y="247"/>
                  </a:lnTo>
                  <a:lnTo>
                    <a:pt x="734" y="250"/>
                  </a:lnTo>
                  <a:lnTo>
                    <a:pt x="742" y="252"/>
                  </a:lnTo>
                  <a:lnTo>
                    <a:pt x="753" y="258"/>
                  </a:lnTo>
                  <a:lnTo>
                    <a:pt x="755" y="259"/>
                  </a:lnTo>
                  <a:lnTo>
                    <a:pt x="756" y="265"/>
                  </a:lnTo>
                  <a:lnTo>
                    <a:pt x="758" y="270"/>
                  </a:lnTo>
                  <a:lnTo>
                    <a:pt x="765" y="276"/>
                  </a:lnTo>
                  <a:lnTo>
                    <a:pt x="770" y="279"/>
                  </a:lnTo>
                  <a:lnTo>
                    <a:pt x="780" y="281"/>
                  </a:lnTo>
                  <a:lnTo>
                    <a:pt x="788" y="280"/>
                  </a:lnTo>
                  <a:lnTo>
                    <a:pt x="791" y="281"/>
                  </a:lnTo>
                  <a:lnTo>
                    <a:pt x="794" y="288"/>
                  </a:lnTo>
                  <a:lnTo>
                    <a:pt x="798" y="291"/>
                  </a:lnTo>
                  <a:lnTo>
                    <a:pt x="809" y="291"/>
                  </a:lnTo>
                  <a:lnTo>
                    <a:pt x="813" y="293"/>
                  </a:lnTo>
                  <a:lnTo>
                    <a:pt x="818" y="293"/>
                  </a:lnTo>
                  <a:lnTo>
                    <a:pt x="826" y="298"/>
                  </a:lnTo>
                  <a:lnTo>
                    <a:pt x="835" y="301"/>
                  </a:lnTo>
                  <a:lnTo>
                    <a:pt x="839" y="303"/>
                  </a:lnTo>
                  <a:lnTo>
                    <a:pt x="840" y="307"/>
                  </a:lnTo>
                  <a:lnTo>
                    <a:pt x="841" y="307"/>
                  </a:lnTo>
                  <a:lnTo>
                    <a:pt x="842" y="313"/>
                  </a:lnTo>
                  <a:lnTo>
                    <a:pt x="841" y="315"/>
                  </a:lnTo>
                  <a:lnTo>
                    <a:pt x="841" y="319"/>
                  </a:lnTo>
                  <a:lnTo>
                    <a:pt x="844" y="324"/>
                  </a:lnTo>
                  <a:lnTo>
                    <a:pt x="844" y="325"/>
                  </a:lnTo>
                  <a:lnTo>
                    <a:pt x="840" y="328"/>
                  </a:lnTo>
                  <a:lnTo>
                    <a:pt x="839" y="330"/>
                  </a:lnTo>
                  <a:lnTo>
                    <a:pt x="840" y="336"/>
                  </a:lnTo>
                  <a:lnTo>
                    <a:pt x="837" y="341"/>
                  </a:lnTo>
                  <a:lnTo>
                    <a:pt x="837" y="346"/>
                  </a:lnTo>
                  <a:lnTo>
                    <a:pt x="845" y="355"/>
                  </a:lnTo>
                  <a:lnTo>
                    <a:pt x="851" y="356"/>
                  </a:lnTo>
                  <a:lnTo>
                    <a:pt x="858" y="356"/>
                  </a:lnTo>
                  <a:lnTo>
                    <a:pt x="867" y="351"/>
                  </a:lnTo>
                  <a:lnTo>
                    <a:pt x="875" y="351"/>
                  </a:lnTo>
                  <a:lnTo>
                    <a:pt x="885" y="346"/>
                  </a:lnTo>
                  <a:lnTo>
                    <a:pt x="890" y="344"/>
                  </a:lnTo>
                  <a:lnTo>
                    <a:pt x="890" y="346"/>
                  </a:lnTo>
                  <a:lnTo>
                    <a:pt x="891" y="347"/>
                  </a:lnTo>
                  <a:lnTo>
                    <a:pt x="891" y="358"/>
                  </a:lnTo>
                  <a:lnTo>
                    <a:pt x="891" y="414"/>
                  </a:lnTo>
                  <a:lnTo>
                    <a:pt x="891" y="468"/>
                  </a:lnTo>
                  <a:lnTo>
                    <a:pt x="891" y="522"/>
                  </a:lnTo>
                  <a:lnTo>
                    <a:pt x="888" y="523"/>
                  </a:lnTo>
                  <a:lnTo>
                    <a:pt x="878" y="529"/>
                  </a:lnTo>
                  <a:lnTo>
                    <a:pt x="874" y="535"/>
                  </a:lnTo>
                  <a:lnTo>
                    <a:pt x="873" y="543"/>
                  </a:lnTo>
                  <a:lnTo>
                    <a:pt x="861" y="550"/>
                  </a:lnTo>
                  <a:lnTo>
                    <a:pt x="857" y="553"/>
                  </a:lnTo>
                  <a:lnTo>
                    <a:pt x="855" y="556"/>
                  </a:lnTo>
                  <a:lnTo>
                    <a:pt x="855" y="561"/>
                  </a:lnTo>
                  <a:lnTo>
                    <a:pt x="842" y="560"/>
                  </a:lnTo>
                  <a:lnTo>
                    <a:pt x="829" y="559"/>
                  </a:lnTo>
                  <a:lnTo>
                    <a:pt x="829" y="562"/>
                  </a:lnTo>
                  <a:lnTo>
                    <a:pt x="824" y="561"/>
                  </a:lnTo>
                  <a:lnTo>
                    <a:pt x="735" y="562"/>
                  </a:lnTo>
                  <a:lnTo>
                    <a:pt x="711" y="582"/>
                  </a:lnTo>
                  <a:lnTo>
                    <a:pt x="674" y="582"/>
                  </a:lnTo>
                  <a:lnTo>
                    <a:pt x="641" y="583"/>
                  </a:lnTo>
                  <a:lnTo>
                    <a:pt x="621" y="591"/>
                  </a:lnTo>
                  <a:lnTo>
                    <a:pt x="613" y="594"/>
                  </a:lnTo>
                  <a:lnTo>
                    <a:pt x="598" y="607"/>
                  </a:lnTo>
                  <a:lnTo>
                    <a:pt x="561" y="631"/>
                  </a:lnTo>
                  <a:lnTo>
                    <a:pt x="549" y="647"/>
                  </a:lnTo>
                  <a:lnTo>
                    <a:pt x="530" y="661"/>
                  </a:lnTo>
                  <a:lnTo>
                    <a:pt x="492" y="673"/>
                  </a:lnTo>
                  <a:lnTo>
                    <a:pt x="480" y="675"/>
                  </a:lnTo>
                  <a:lnTo>
                    <a:pt x="468" y="677"/>
                  </a:lnTo>
                  <a:lnTo>
                    <a:pt x="462" y="678"/>
                  </a:lnTo>
                  <a:lnTo>
                    <a:pt x="453" y="684"/>
                  </a:lnTo>
                  <a:lnTo>
                    <a:pt x="448" y="690"/>
                  </a:lnTo>
                  <a:lnTo>
                    <a:pt x="443" y="701"/>
                  </a:lnTo>
                  <a:lnTo>
                    <a:pt x="439" y="716"/>
                  </a:lnTo>
                  <a:lnTo>
                    <a:pt x="432" y="734"/>
                  </a:lnTo>
                  <a:lnTo>
                    <a:pt x="425" y="744"/>
                  </a:lnTo>
                  <a:lnTo>
                    <a:pt x="409" y="756"/>
                  </a:lnTo>
                  <a:lnTo>
                    <a:pt x="399" y="765"/>
                  </a:lnTo>
                  <a:lnTo>
                    <a:pt x="395" y="770"/>
                  </a:lnTo>
                  <a:lnTo>
                    <a:pt x="390" y="779"/>
                  </a:lnTo>
                  <a:lnTo>
                    <a:pt x="389" y="788"/>
                  </a:lnTo>
                  <a:lnTo>
                    <a:pt x="380" y="806"/>
                  </a:lnTo>
                  <a:lnTo>
                    <a:pt x="379" y="817"/>
                  </a:lnTo>
                  <a:lnTo>
                    <a:pt x="379" y="830"/>
                  </a:lnTo>
                  <a:lnTo>
                    <a:pt x="380" y="841"/>
                  </a:lnTo>
                  <a:lnTo>
                    <a:pt x="369" y="844"/>
                  </a:lnTo>
                  <a:lnTo>
                    <a:pt x="367" y="842"/>
                  </a:lnTo>
                  <a:lnTo>
                    <a:pt x="363" y="836"/>
                  </a:lnTo>
                  <a:lnTo>
                    <a:pt x="361" y="835"/>
                  </a:lnTo>
                  <a:lnTo>
                    <a:pt x="350" y="835"/>
                  </a:lnTo>
                  <a:lnTo>
                    <a:pt x="346" y="836"/>
                  </a:lnTo>
                  <a:lnTo>
                    <a:pt x="344" y="842"/>
                  </a:lnTo>
                  <a:lnTo>
                    <a:pt x="340" y="842"/>
                  </a:lnTo>
                  <a:lnTo>
                    <a:pt x="336" y="846"/>
                  </a:lnTo>
                  <a:lnTo>
                    <a:pt x="326" y="846"/>
                  </a:lnTo>
                  <a:lnTo>
                    <a:pt x="328" y="844"/>
                  </a:lnTo>
                  <a:lnTo>
                    <a:pt x="326" y="833"/>
                  </a:lnTo>
                  <a:lnTo>
                    <a:pt x="325" y="829"/>
                  </a:lnTo>
                  <a:lnTo>
                    <a:pt x="325" y="828"/>
                  </a:lnTo>
                  <a:lnTo>
                    <a:pt x="325" y="823"/>
                  </a:lnTo>
                  <a:lnTo>
                    <a:pt x="323" y="819"/>
                  </a:lnTo>
                  <a:lnTo>
                    <a:pt x="320" y="820"/>
                  </a:lnTo>
                  <a:lnTo>
                    <a:pt x="314" y="820"/>
                  </a:lnTo>
                  <a:lnTo>
                    <a:pt x="312" y="828"/>
                  </a:lnTo>
                  <a:lnTo>
                    <a:pt x="310" y="828"/>
                  </a:lnTo>
                  <a:lnTo>
                    <a:pt x="304" y="824"/>
                  </a:lnTo>
                  <a:lnTo>
                    <a:pt x="302" y="824"/>
                  </a:lnTo>
                  <a:lnTo>
                    <a:pt x="299" y="828"/>
                  </a:lnTo>
                  <a:lnTo>
                    <a:pt x="299" y="831"/>
                  </a:lnTo>
                  <a:lnTo>
                    <a:pt x="301" y="837"/>
                  </a:lnTo>
                  <a:lnTo>
                    <a:pt x="299" y="840"/>
                  </a:lnTo>
                  <a:lnTo>
                    <a:pt x="288" y="840"/>
                  </a:lnTo>
                  <a:lnTo>
                    <a:pt x="282" y="842"/>
                  </a:lnTo>
                  <a:lnTo>
                    <a:pt x="282" y="846"/>
                  </a:lnTo>
                  <a:lnTo>
                    <a:pt x="280" y="851"/>
                  </a:lnTo>
                  <a:lnTo>
                    <a:pt x="276" y="851"/>
                  </a:lnTo>
                  <a:lnTo>
                    <a:pt x="272" y="849"/>
                  </a:lnTo>
                  <a:lnTo>
                    <a:pt x="269" y="844"/>
                  </a:lnTo>
                  <a:lnTo>
                    <a:pt x="266" y="844"/>
                  </a:lnTo>
                  <a:lnTo>
                    <a:pt x="264" y="845"/>
                  </a:lnTo>
                  <a:lnTo>
                    <a:pt x="262" y="846"/>
                  </a:lnTo>
                  <a:lnTo>
                    <a:pt x="261" y="846"/>
                  </a:lnTo>
                  <a:lnTo>
                    <a:pt x="260" y="840"/>
                  </a:lnTo>
                  <a:lnTo>
                    <a:pt x="256" y="835"/>
                  </a:lnTo>
                  <a:lnTo>
                    <a:pt x="253" y="834"/>
                  </a:lnTo>
                  <a:lnTo>
                    <a:pt x="249" y="837"/>
                  </a:lnTo>
                  <a:lnTo>
                    <a:pt x="244" y="836"/>
                  </a:lnTo>
                  <a:lnTo>
                    <a:pt x="242" y="837"/>
                  </a:lnTo>
                  <a:lnTo>
                    <a:pt x="239" y="840"/>
                  </a:lnTo>
                  <a:lnTo>
                    <a:pt x="238" y="844"/>
                  </a:lnTo>
                  <a:lnTo>
                    <a:pt x="235" y="847"/>
                  </a:lnTo>
                  <a:lnTo>
                    <a:pt x="229" y="849"/>
                  </a:lnTo>
                  <a:lnTo>
                    <a:pt x="229" y="846"/>
                  </a:lnTo>
                  <a:lnTo>
                    <a:pt x="227" y="842"/>
                  </a:lnTo>
                  <a:lnTo>
                    <a:pt x="222" y="840"/>
                  </a:lnTo>
                  <a:lnTo>
                    <a:pt x="220" y="835"/>
                  </a:lnTo>
                  <a:lnTo>
                    <a:pt x="215" y="835"/>
                  </a:lnTo>
                  <a:lnTo>
                    <a:pt x="211" y="829"/>
                  </a:lnTo>
                  <a:lnTo>
                    <a:pt x="210" y="806"/>
                  </a:lnTo>
                  <a:lnTo>
                    <a:pt x="210" y="802"/>
                  </a:lnTo>
                  <a:lnTo>
                    <a:pt x="205" y="801"/>
                  </a:lnTo>
                  <a:lnTo>
                    <a:pt x="200" y="801"/>
                  </a:lnTo>
                  <a:lnTo>
                    <a:pt x="194" y="808"/>
                  </a:lnTo>
                  <a:lnTo>
                    <a:pt x="191" y="808"/>
                  </a:lnTo>
                  <a:lnTo>
                    <a:pt x="191" y="801"/>
                  </a:lnTo>
                  <a:lnTo>
                    <a:pt x="192" y="798"/>
                  </a:lnTo>
                  <a:lnTo>
                    <a:pt x="197" y="797"/>
                  </a:lnTo>
                  <a:lnTo>
                    <a:pt x="197" y="792"/>
                  </a:lnTo>
                  <a:lnTo>
                    <a:pt x="201" y="792"/>
                  </a:lnTo>
                  <a:lnTo>
                    <a:pt x="204" y="788"/>
                  </a:lnTo>
                  <a:lnTo>
                    <a:pt x="207" y="788"/>
                  </a:lnTo>
                  <a:lnTo>
                    <a:pt x="207" y="782"/>
                  </a:lnTo>
                  <a:lnTo>
                    <a:pt x="206" y="782"/>
                  </a:lnTo>
                  <a:lnTo>
                    <a:pt x="201" y="782"/>
                  </a:lnTo>
                  <a:lnTo>
                    <a:pt x="197" y="779"/>
                  </a:lnTo>
                  <a:lnTo>
                    <a:pt x="194" y="776"/>
                  </a:lnTo>
                  <a:lnTo>
                    <a:pt x="189" y="766"/>
                  </a:lnTo>
                  <a:lnTo>
                    <a:pt x="184" y="769"/>
                  </a:lnTo>
                  <a:lnTo>
                    <a:pt x="183" y="767"/>
                  </a:lnTo>
                  <a:lnTo>
                    <a:pt x="183" y="750"/>
                  </a:lnTo>
                  <a:lnTo>
                    <a:pt x="181" y="745"/>
                  </a:lnTo>
                  <a:lnTo>
                    <a:pt x="179" y="745"/>
                  </a:lnTo>
                  <a:lnTo>
                    <a:pt x="179" y="739"/>
                  </a:lnTo>
                  <a:lnTo>
                    <a:pt x="178" y="737"/>
                  </a:lnTo>
                  <a:lnTo>
                    <a:pt x="174" y="737"/>
                  </a:lnTo>
                  <a:lnTo>
                    <a:pt x="173" y="737"/>
                  </a:lnTo>
                  <a:lnTo>
                    <a:pt x="174" y="724"/>
                  </a:lnTo>
                  <a:lnTo>
                    <a:pt x="174" y="723"/>
                  </a:lnTo>
                  <a:lnTo>
                    <a:pt x="170" y="721"/>
                  </a:lnTo>
                  <a:lnTo>
                    <a:pt x="168" y="721"/>
                  </a:lnTo>
                  <a:lnTo>
                    <a:pt x="164" y="724"/>
                  </a:lnTo>
                  <a:lnTo>
                    <a:pt x="163" y="724"/>
                  </a:lnTo>
                  <a:lnTo>
                    <a:pt x="156" y="720"/>
                  </a:lnTo>
                  <a:lnTo>
                    <a:pt x="153" y="720"/>
                  </a:lnTo>
                  <a:lnTo>
                    <a:pt x="152" y="721"/>
                  </a:lnTo>
                  <a:lnTo>
                    <a:pt x="152" y="729"/>
                  </a:lnTo>
                  <a:lnTo>
                    <a:pt x="149" y="733"/>
                  </a:lnTo>
                  <a:lnTo>
                    <a:pt x="136" y="737"/>
                  </a:lnTo>
                  <a:lnTo>
                    <a:pt x="136" y="743"/>
                  </a:lnTo>
                  <a:lnTo>
                    <a:pt x="134" y="747"/>
                  </a:lnTo>
                  <a:lnTo>
                    <a:pt x="120" y="743"/>
                  </a:lnTo>
                  <a:lnTo>
                    <a:pt x="110" y="737"/>
                  </a:lnTo>
                  <a:lnTo>
                    <a:pt x="102" y="736"/>
                  </a:lnTo>
                  <a:lnTo>
                    <a:pt x="99" y="736"/>
                  </a:lnTo>
                  <a:lnTo>
                    <a:pt x="95" y="742"/>
                  </a:lnTo>
                  <a:lnTo>
                    <a:pt x="89" y="743"/>
                  </a:lnTo>
                  <a:lnTo>
                    <a:pt x="87" y="749"/>
                  </a:lnTo>
                  <a:lnTo>
                    <a:pt x="83" y="753"/>
                  </a:lnTo>
                  <a:lnTo>
                    <a:pt x="78" y="750"/>
                  </a:lnTo>
                  <a:lnTo>
                    <a:pt x="70" y="739"/>
                  </a:lnTo>
                  <a:lnTo>
                    <a:pt x="67" y="737"/>
                  </a:lnTo>
                  <a:lnTo>
                    <a:pt x="62" y="737"/>
                  </a:lnTo>
                  <a:lnTo>
                    <a:pt x="56" y="743"/>
                  </a:lnTo>
                  <a:lnTo>
                    <a:pt x="52" y="747"/>
                  </a:lnTo>
                  <a:lnTo>
                    <a:pt x="48" y="748"/>
                  </a:lnTo>
                  <a:lnTo>
                    <a:pt x="43" y="744"/>
                  </a:lnTo>
                  <a:lnTo>
                    <a:pt x="38" y="740"/>
                  </a:lnTo>
                  <a:lnTo>
                    <a:pt x="39" y="737"/>
                  </a:lnTo>
                  <a:lnTo>
                    <a:pt x="43" y="732"/>
                  </a:lnTo>
                  <a:lnTo>
                    <a:pt x="43" y="728"/>
                  </a:lnTo>
                  <a:lnTo>
                    <a:pt x="46" y="724"/>
                  </a:lnTo>
                  <a:lnTo>
                    <a:pt x="48" y="723"/>
                  </a:lnTo>
                  <a:lnTo>
                    <a:pt x="48" y="721"/>
                  </a:lnTo>
                  <a:lnTo>
                    <a:pt x="44" y="717"/>
                  </a:lnTo>
                  <a:lnTo>
                    <a:pt x="44" y="710"/>
                  </a:lnTo>
                  <a:lnTo>
                    <a:pt x="46" y="706"/>
                  </a:lnTo>
                  <a:lnTo>
                    <a:pt x="46" y="702"/>
                  </a:lnTo>
                  <a:lnTo>
                    <a:pt x="45" y="699"/>
                  </a:lnTo>
                  <a:lnTo>
                    <a:pt x="45" y="697"/>
                  </a:lnTo>
                  <a:lnTo>
                    <a:pt x="46" y="697"/>
                  </a:lnTo>
                  <a:lnTo>
                    <a:pt x="45" y="694"/>
                  </a:lnTo>
                  <a:lnTo>
                    <a:pt x="41" y="689"/>
                  </a:lnTo>
                  <a:lnTo>
                    <a:pt x="39" y="684"/>
                  </a:lnTo>
                  <a:lnTo>
                    <a:pt x="36" y="682"/>
                  </a:lnTo>
                  <a:lnTo>
                    <a:pt x="35" y="678"/>
                  </a:lnTo>
                  <a:lnTo>
                    <a:pt x="32" y="674"/>
                  </a:lnTo>
                  <a:lnTo>
                    <a:pt x="32" y="670"/>
                  </a:lnTo>
                  <a:lnTo>
                    <a:pt x="27" y="670"/>
                  </a:lnTo>
                  <a:lnTo>
                    <a:pt x="24" y="673"/>
                  </a:lnTo>
                  <a:lnTo>
                    <a:pt x="20" y="673"/>
                  </a:lnTo>
                  <a:lnTo>
                    <a:pt x="19" y="672"/>
                  </a:lnTo>
                  <a:lnTo>
                    <a:pt x="17" y="666"/>
                  </a:lnTo>
                  <a:lnTo>
                    <a:pt x="9" y="654"/>
                  </a:lnTo>
                  <a:lnTo>
                    <a:pt x="9" y="652"/>
                  </a:lnTo>
                  <a:lnTo>
                    <a:pt x="14" y="646"/>
                  </a:lnTo>
                  <a:lnTo>
                    <a:pt x="13" y="641"/>
                  </a:lnTo>
                  <a:lnTo>
                    <a:pt x="11" y="635"/>
                  </a:lnTo>
                  <a:lnTo>
                    <a:pt x="11" y="629"/>
                  </a:lnTo>
                  <a:lnTo>
                    <a:pt x="9" y="621"/>
                  </a:lnTo>
                  <a:lnTo>
                    <a:pt x="6" y="618"/>
                  </a:lnTo>
                  <a:lnTo>
                    <a:pt x="5" y="618"/>
                  </a:lnTo>
                  <a:lnTo>
                    <a:pt x="3" y="614"/>
                  </a:lnTo>
                  <a:lnTo>
                    <a:pt x="1" y="614"/>
                  </a:lnTo>
                  <a:lnTo>
                    <a:pt x="1" y="608"/>
                  </a:lnTo>
                  <a:lnTo>
                    <a:pt x="3" y="600"/>
                  </a:lnTo>
                  <a:lnTo>
                    <a:pt x="2" y="597"/>
                  </a:lnTo>
                  <a:lnTo>
                    <a:pt x="0" y="594"/>
                  </a:lnTo>
                  <a:lnTo>
                    <a:pt x="23" y="572"/>
                  </a:lnTo>
                  <a:lnTo>
                    <a:pt x="30" y="554"/>
                  </a:lnTo>
                  <a:lnTo>
                    <a:pt x="34" y="543"/>
                  </a:lnTo>
                  <a:lnTo>
                    <a:pt x="39" y="532"/>
                  </a:lnTo>
                  <a:lnTo>
                    <a:pt x="41" y="530"/>
                  </a:lnTo>
                  <a:lnTo>
                    <a:pt x="45" y="532"/>
                  </a:lnTo>
                  <a:lnTo>
                    <a:pt x="45" y="533"/>
                  </a:lnTo>
                  <a:lnTo>
                    <a:pt x="51" y="534"/>
                  </a:lnTo>
                  <a:lnTo>
                    <a:pt x="55" y="537"/>
                  </a:lnTo>
                  <a:lnTo>
                    <a:pt x="60" y="550"/>
                  </a:lnTo>
                  <a:lnTo>
                    <a:pt x="70" y="568"/>
                  </a:lnTo>
                  <a:lnTo>
                    <a:pt x="84" y="572"/>
                  </a:lnTo>
                  <a:lnTo>
                    <a:pt x="87" y="572"/>
                  </a:lnTo>
                  <a:lnTo>
                    <a:pt x="113" y="550"/>
                  </a:lnTo>
                  <a:lnTo>
                    <a:pt x="200" y="553"/>
                  </a:lnTo>
                  <a:lnTo>
                    <a:pt x="271" y="554"/>
                  </a:lnTo>
                  <a:lnTo>
                    <a:pt x="344" y="555"/>
                  </a:lnTo>
                  <a:lnTo>
                    <a:pt x="362" y="555"/>
                  </a:lnTo>
                  <a:lnTo>
                    <a:pt x="374" y="508"/>
                  </a:lnTo>
                  <a:lnTo>
                    <a:pt x="352" y="501"/>
                  </a:lnTo>
                  <a:lnTo>
                    <a:pt x="346" y="444"/>
                  </a:lnTo>
                  <a:lnTo>
                    <a:pt x="341" y="389"/>
                  </a:lnTo>
                  <a:lnTo>
                    <a:pt x="335" y="335"/>
                  </a:lnTo>
                  <a:lnTo>
                    <a:pt x="329" y="281"/>
                  </a:lnTo>
                  <a:lnTo>
                    <a:pt x="324" y="226"/>
                  </a:lnTo>
                  <a:lnTo>
                    <a:pt x="318" y="169"/>
                  </a:lnTo>
                  <a:lnTo>
                    <a:pt x="313" y="114"/>
                  </a:lnTo>
                  <a:lnTo>
                    <a:pt x="307" y="58"/>
                  </a:lnTo>
                  <a:lnTo>
                    <a:pt x="301" y="0"/>
                  </a:lnTo>
                  <a:lnTo>
                    <a:pt x="398" y="0"/>
                  </a:lnTo>
                  <a:lnTo>
                    <a:pt x="462" y="44"/>
                  </a:ln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 sz="1950" dirty="0">
                <a:latin typeface="Raleway Light"/>
              </a:endParaRPr>
            </a:p>
          </p:txBody>
        </p:sp>
        <p:sp>
          <p:nvSpPr>
            <p:cNvPr id="286" name="Freeform 201">
              <a:extLst>
                <a:ext uri="{FF2B5EF4-FFF2-40B4-BE49-F238E27FC236}">
                  <a16:creationId xmlns:a16="http://schemas.microsoft.com/office/drawing/2014/main" id="{435D3A8C-5C3C-64FB-8E9E-E5D8BE67BB3B}"/>
                </a:ext>
              </a:extLst>
            </p:cNvPr>
            <p:cNvSpPr>
              <a:spLocks noChangeAspect="1"/>
            </p:cNvSpPr>
            <p:nvPr/>
          </p:nvSpPr>
          <p:spPr bwMode="gray">
            <a:xfrm>
              <a:off x="5991258" y="3615607"/>
              <a:ext cx="119957" cy="228471"/>
            </a:xfrm>
            <a:custGeom>
              <a:avLst/>
              <a:gdLst/>
              <a:ahLst/>
              <a:cxnLst>
                <a:cxn ang="0">
                  <a:pos x="123" y="461"/>
                </a:cxn>
                <a:cxn ang="0">
                  <a:pos x="145" y="444"/>
                </a:cxn>
                <a:cxn ang="0">
                  <a:pos x="151" y="424"/>
                </a:cxn>
                <a:cxn ang="0">
                  <a:pos x="147" y="387"/>
                </a:cxn>
                <a:cxn ang="0">
                  <a:pos x="164" y="373"/>
                </a:cxn>
                <a:cxn ang="0">
                  <a:pos x="178" y="355"/>
                </a:cxn>
                <a:cxn ang="0">
                  <a:pos x="213" y="331"/>
                </a:cxn>
                <a:cxn ang="0">
                  <a:pos x="217" y="284"/>
                </a:cxn>
                <a:cxn ang="0">
                  <a:pos x="212" y="277"/>
                </a:cxn>
                <a:cxn ang="0">
                  <a:pos x="202" y="278"/>
                </a:cxn>
                <a:cxn ang="0">
                  <a:pos x="198" y="269"/>
                </a:cxn>
                <a:cxn ang="0">
                  <a:pos x="186" y="251"/>
                </a:cxn>
                <a:cxn ang="0">
                  <a:pos x="172" y="252"/>
                </a:cxn>
                <a:cxn ang="0">
                  <a:pos x="164" y="249"/>
                </a:cxn>
                <a:cxn ang="0">
                  <a:pos x="153" y="246"/>
                </a:cxn>
                <a:cxn ang="0">
                  <a:pos x="138" y="226"/>
                </a:cxn>
                <a:cxn ang="0">
                  <a:pos x="150" y="219"/>
                </a:cxn>
                <a:cxn ang="0">
                  <a:pos x="153" y="203"/>
                </a:cxn>
                <a:cxn ang="0">
                  <a:pos x="166" y="195"/>
                </a:cxn>
                <a:cxn ang="0">
                  <a:pos x="185" y="181"/>
                </a:cxn>
                <a:cxn ang="0">
                  <a:pos x="198" y="163"/>
                </a:cxn>
                <a:cxn ang="0">
                  <a:pos x="204" y="132"/>
                </a:cxn>
                <a:cxn ang="0">
                  <a:pos x="194" y="111"/>
                </a:cxn>
                <a:cxn ang="0">
                  <a:pos x="181" y="101"/>
                </a:cxn>
                <a:cxn ang="0">
                  <a:pos x="172" y="79"/>
                </a:cxn>
                <a:cxn ang="0">
                  <a:pos x="183" y="59"/>
                </a:cxn>
                <a:cxn ang="0">
                  <a:pos x="207" y="31"/>
                </a:cxn>
                <a:cxn ang="0">
                  <a:pos x="194" y="19"/>
                </a:cxn>
                <a:cxn ang="0">
                  <a:pos x="182" y="32"/>
                </a:cxn>
                <a:cxn ang="0">
                  <a:pos x="171" y="39"/>
                </a:cxn>
                <a:cxn ang="0">
                  <a:pos x="161" y="24"/>
                </a:cxn>
                <a:cxn ang="0">
                  <a:pos x="155" y="9"/>
                </a:cxn>
                <a:cxn ang="0">
                  <a:pos x="138" y="0"/>
                </a:cxn>
                <a:cxn ang="0">
                  <a:pos x="115" y="2"/>
                </a:cxn>
                <a:cxn ang="0">
                  <a:pos x="91" y="13"/>
                </a:cxn>
                <a:cxn ang="0">
                  <a:pos x="79" y="24"/>
                </a:cxn>
                <a:cxn ang="0">
                  <a:pos x="73" y="31"/>
                </a:cxn>
                <a:cxn ang="0">
                  <a:pos x="62" y="41"/>
                </a:cxn>
                <a:cxn ang="0">
                  <a:pos x="51" y="55"/>
                </a:cxn>
                <a:cxn ang="0">
                  <a:pos x="58" y="61"/>
                </a:cxn>
                <a:cxn ang="0">
                  <a:pos x="52" y="101"/>
                </a:cxn>
                <a:cxn ang="0">
                  <a:pos x="56" y="134"/>
                </a:cxn>
                <a:cxn ang="0">
                  <a:pos x="59" y="147"/>
                </a:cxn>
                <a:cxn ang="0">
                  <a:pos x="49" y="185"/>
                </a:cxn>
                <a:cxn ang="0">
                  <a:pos x="27" y="208"/>
                </a:cxn>
                <a:cxn ang="0">
                  <a:pos x="14" y="217"/>
                </a:cxn>
                <a:cxn ang="0">
                  <a:pos x="3" y="226"/>
                </a:cxn>
                <a:cxn ang="0">
                  <a:pos x="3" y="234"/>
                </a:cxn>
                <a:cxn ang="0">
                  <a:pos x="14" y="272"/>
                </a:cxn>
                <a:cxn ang="0">
                  <a:pos x="37" y="285"/>
                </a:cxn>
                <a:cxn ang="0">
                  <a:pos x="46" y="323"/>
                </a:cxn>
                <a:cxn ang="0">
                  <a:pos x="89" y="348"/>
                </a:cxn>
                <a:cxn ang="0">
                  <a:pos x="91" y="349"/>
                </a:cxn>
                <a:cxn ang="0">
                  <a:pos x="110" y="459"/>
                </a:cxn>
              </a:cxnLst>
              <a:rect l="0" t="0" r="r" b="b"/>
              <a:pathLst>
                <a:path w="218" h="462">
                  <a:moveTo>
                    <a:pt x="111" y="462"/>
                  </a:moveTo>
                  <a:lnTo>
                    <a:pt x="123" y="461"/>
                  </a:lnTo>
                  <a:lnTo>
                    <a:pt x="135" y="452"/>
                  </a:lnTo>
                  <a:lnTo>
                    <a:pt x="145" y="444"/>
                  </a:lnTo>
                  <a:lnTo>
                    <a:pt x="151" y="434"/>
                  </a:lnTo>
                  <a:lnTo>
                    <a:pt x="151" y="424"/>
                  </a:lnTo>
                  <a:lnTo>
                    <a:pt x="145" y="396"/>
                  </a:lnTo>
                  <a:lnTo>
                    <a:pt x="147" y="387"/>
                  </a:lnTo>
                  <a:lnTo>
                    <a:pt x="151" y="379"/>
                  </a:lnTo>
                  <a:lnTo>
                    <a:pt x="164" y="373"/>
                  </a:lnTo>
                  <a:lnTo>
                    <a:pt x="174" y="365"/>
                  </a:lnTo>
                  <a:lnTo>
                    <a:pt x="178" y="355"/>
                  </a:lnTo>
                  <a:lnTo>
                    <a:pt x="207" y="336"/>
                  </a:lnTo>
                  <a:lnTo>
                    <a:pt x="213" y="331"/>
                  </a:lnTo>
                  <a:lnTo>
                    <a:pt x="218" y="320"/>
                  </a:lnTo>
                  <a:lnTo>
                    <a:pt x="217" y="284"/>
                  </a:lnTo>
                  <a:lnTo>
                    <a:pt x="218" y="281"/>
                  </a:lnTo>
                  <a:lnTo>
                    <a:pt x="212" y="277"/>
                  </a:lnTo>
                  <a:lnTo>
                    <a:pt x="208" y="278"/>
                  </a:lnTo>
                  <a:lnTo>
                    <a:pt x="202" y="278"/>
                  </a:lnTo>
                  <a:lnTo>
                    <a:pt x="198" y="273"/>
                  </a:lnTo>
                  <a:lnTo>
                    <a:pt x="198" y="269"/>
                  </a:lnTo>
                  <a:lnTo>
                    <a:pt x="191" y="251"/>
                  </a:lnTo>
                  <a:lnTo>
                    <a:pt x="186" y="251"/>
                  </a:lnTo>
                  <a:lnTo>
                    <a:pt x="177" y="257"/>
                  </a:lnTo>
                  <a:lnTo>
                    <a:pt x="172" y="252"/>
                  </a:lnTo>
                  <a:lnTo>
                    <a:pt x="170" y="246"/>
                  </a:lnTo>
                  <a:lnTo>
                    <a:pt x="164" y="249"/>
                  </a:lnTo>
                  <a:lnTo>
                    <a:pt x="159" y="249"/>
                  </a:lnTo>
                  <a:lnTo>
                    <a:pt x="153" y="246"/>
                  </a:lnTo>
                  <a:lnTo>
                    <a:pt x="142" y="239"/>
                  </a:lnTo>
                  <a:lnTo>
                    <a:pt x="138" y="226"/>
                  </a:lnTo>
                  <a:lnTo>
                    <a:pt x="138" y="215"/>
                  </a:lnTo>
                  <a:lnTo>
                    <a:pt x="150" y="219"/>
                  </a:lnTo>
                  <a:lnTo>
                    <a:pt x="150" y="210"/>
                  </a:lnTo>
                  <a:lnTo>
                    <a:pt x="153" y="203"/>
                  </a:lnTo>
                  <a:lnTo>
                    <a:pt x="160" y="201"/>
                  </a:lnTo>
                  <a:lnTo>
                    <a:pt x="166" y="195"/>
                  </a:lnTo>
                  <a:lnTo>
                    <a:pt x="172" y="192"/>
                  </a:lnTo>
                  <a:lnTo>
                    <a:pt x="185" y="181"/>
                  </a:lnTo>
                  <a:lnTo>
                    <a:pt x="192" y="174"/>
                  </a:lnTo>
                  <a:lnTo>
                    <a:pt x="198" y="163"/>
                  </a:lnTo>
                  <a:lnTo>
                    <a:pt x="207" y="140"/>
                  </a:lnTo>
                  <a:lnTo>
                    <a:pt x="204" y="132"/>
                  </a:lnTo>
                  <a:lnTo>
                    <a:pt x="202" y="116"/>
                  </a:lnTo>
                  <a:lnTo>
                    <a:pt x="194" y="111"/>
                  </a:lnTo>
                  <a:lnTo>
                    <a:pt x="191" y="104"/>
                  </a:lnTo>
                  <a:lnTo>
                    <a:pt x="181" y="101"/>
                  </a:lnTo>
                  <a:lnTo>
                    <a:pt x="176" y="95"/>
                  </a:lnTo>
                  <a:lnTo>
                    <a:pt x="172" y="79"/>
                  </a:lnTo>
                  <a:lnTo>
                    <a:pt x="175" y="66"/>
                  </a:lnTo>
                  <a:lnTo>
                    <a:pt x="183" y="59"/>
                  </a:lnTo>
                  <a:lnTo>
                    <a:pt x="194" y="55"/>
                  </a:lnTo>
                  <a:lnTo>
                    <a:pt x="207" y="31"/>
                  </a:lnTo>
                  <a:lnTo>
                    <a:pt x="201" y="19"/>
                  </a:lnTo>
                  <a:lnTo>
                    <a:pt x="194" y="19"/>
                  </a:lnTo>
                  <a:lnTo>
                    <a:pt x="188" y="27"/>
                  </a:lnTo>
                  <a:lnTo>
                    <a:pt x="182" y="32"/>
                  </a:lnTo>
                  <a:lnTo>
                    <a:pt x="175" y="35"/>
                  </a:lnTo>
                  <a:lnTo>
                    <a:pt x="171" y="39"/>
                  </a:lnTo>
                  <a:lnTo>
                    <a:pt x="160" y="35"/>
                  </a:lnTo>
                  <a:lnTo>
                    <a:pt x="161" y="24"/>
                  </a:lnTo>
                  <a:lnTo>
                    <a:pt x="156" y="15"/>
                  </a:lnTo>
                  <a:lnTo>
                    <a:pt x="155" y="9"/>
                  </a:lnTo>
                  <a:lnTo>
                    <a:pt x="156" y="7"/>
                  </a:lnTo>
                  <a:lnTo>
                    <a:pt x="138" y="0"/>
                  </a:lnTo>
                  <a:lnTo>
                    <a:pt x="128" y="0"/>
                  </a:lnTo>
                  <a:lnTo>
                    <a:pt x="115" y="2"/>
                  </a:lnTo>
                  <a:lnTo>
                    <a:pt x="104" y="7"/>
                  </a:lnTo>
                  <a:lnTo>
                    <a:pt x="91" y="13"/>
                  </a:lnTo>
                  <a:lnTo>
                    <a:pt x="83" y="19"/>
                  </a:lnTo>
                  <a:lnTo>
                    <a:pt x="79" y="24"/>
                  </a:lnTo>
                  <a:lnTo>
                    <a:pt x="75" y="25"/>
                  </a:lnTo>
                  <a:lnTo>
                    <a:pt x="73" y="31"/>
                  </a:lnTo>
                  <a:lnTo>
                    <a:pt x="68" y="35"/>
                  </a:lnTo>
                  <a:lnTo>
                    <a:pt x="62" y="41"/>
                  </a:lnTo>
                  <a:lnTo>
                    <a:pt x="53" y="50"/>
                  </a:lnTo>
                  <a:lnTo>
                    <a:pt x="51" y="55"/>
                  </a:lnTo>
                  <a:lnTo>
                    <a:pt x="57" y="57"/>
                  </a:lnTo>
                  <a:lnTo>
                    <a:pt x="58" y="61"/>
                  </a:lnTo>
                  <a:lnTo>
                    <a:pt x="53" y="93"/>
                  </a:lnTo>
                  <a:lnTo>
                    <a:pt x="52" y="101"/>
                  </a:lnTo>
                  <a:lnTo>
                    <a:pt x="54" y="111"/>
                  </a:lnTo>
                  <a:lnTo>
                    <a:pt x="56" y="134"/>
                  </a:lnTo>
                  <a:lnTo>
                    <a:pt x="59" y="140"/>
                  </a:lnTo>
                  <a:lnTo>
                    <a:pt x="59" y="147"/>
                  </a:lnTo>
                  <a:lnTo>
                    <a:pt x="53" y="171"/>
                  </a:lnTo>
                  <a:lnTo>
                    <a:pt x="49" y="185"/>
                  </a:lnTo>
                  <a:lnTo>
                    <a:pt x="30" y="197"/>
                  </a:lnTo>
                  <a:lnTo>
                    <a:pt x="27" y="208"/>
                  </a:lnTo>
                  <a:lnTo>
                    <a:pt x="19" y="212"/>
                  </a:lnTo>
                  <a:lnTo>
                    <a:pt x="14" y="217"/>
                  </a:lnTo>
                  <a:lnTo>
                    <a:pt x="13" y="220"/>
                  </a:lnTo>
                  <a:lnTo>
                    <a:pt x="3" y="226"/>
                  </a:lnTo>
                  <a:lnTo>
                    <a:pt x="0" y="226"/>
                  </a:lnTo>
                  <a:lnTo>
                    <a:pt x="3" y="234"/>
                  </a:lnTo>
                  <a:lnTo>
                    <a:pt x="8" y="246"/>
                  </a:lnTo>
                  <a:lnTo>
                    <a:pt x="14" y="272"/>
                  </a:lnTo>
                  <a:lnTo>
                    <a:pt x="32" y="279"/>
                  </a:lnTo>
                  <a:lnTo>
                    <a:pt x="37" y="285"/>
                  </a:lnTo>
                  <a:lnTo>
                    <a:pt x="46" y="305"/>
                  </a:lnTo>
                  <a:lnTo>
                    <a:pt x="46" y="323"/>
                  </a:lnTo>
                  <a:lnTo>
                    <a:pt x="64" y="336"/>
                  </a:lnTo>
                  <a:lnTo>
                    <a:pt x="89" y="348"/>
                  </a:lnTo>
                  <a:lnTo>
                    <a:pt x="91" y="348"/>
                  </a:lnTo>
                  <a:lnTo>
                    <a:pt x="91" y="349"/>
                  </a:lnTo>
                  <a:lnTo>
                    <a:pt x="105" y="422"/>
                  </a:lnTo>
                  <a:lnTo>
                    <a:pt x="110" y="459"/>
                  </a:lnTo>
                  <a:lnTo>
                    <a:pt x="111" y="462"/>
                  </a:ln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 sz="1950" dirty="0">
                <a:latin typeface="Raleway Light"/>
              </a:endParaRPr>
            </a:p>
          </p:txBody>
        </p:sp>
        <p:sp>
          <p:nvSpPr>
            <p:cNvPr id="287" name="Freeform 202">
              <a:extLst>
                <a:ext uri="{FF2B5EF4-FFF2-40B4-BE49-F238E27FC236}">
                  <a16:creationId xmlns:a16="http://schemas.microsoft.com/office/drawing/2014/main" id="{80BFAFA8-0178-4525-76B4-7DFCDF80CA48}"/>
                </a:ext>
              </a:extLst>
            </p:cNvPr>
            <p:cNvSpPr>
              <a:spLocks noChangeAspect="1"/>
            </p:cNvSpPr>
            <p:nvPr/>
          </p:nvSpPr>
          <p:spPr bwMode="gray">
            <a:xfrm>
              <a:off x="6506525" y="3802315"/>
              <a:ext cx="335334" cy="297256"/>
            </a:xfrm>
            <a:custGeom>
              <a:avLst/>
              <a:gdLst/>
              <a:ahLst/>
              <a:cxnLst>
                <a:cxn ang="0">
                  <a:pos x="24" y="438"/>
                </a:cxn>
                <a:cxn ang="0">
                  <a:pos x="24" y="265"/>
                </a:cxn>
                <a:cxn ang="0">
                  <a:pos x="7" y="146"/>
                </a:cxn>
                <a:cxn ang="0">
                  <a:pos x="1" y="120"/>
                </a:cxn>
                <a:cxn ang="0">
                  <a:pos x="3" y="90"/>
                </a:cxn>
                <a:cxn ang="0">
                  <a:pos x="15" y="74"/>
                </a:cxn>
                <a:cxn ang="0">
                  <a:pos x="7" y="22"/>
                </a:cxn>
                <a:cxn ang="0">
                  <a:pos x="18" y="2"/>
                </a:cxn>
                <a:cxn ang="0">
                  <a:pos x="35" y="8"/>
                </a:cxn>
                <a:cxn ang="0">
                  <a:pos x="91" y="7"/>
                </a:cxn>
                <a:cxn ang="0">
                  <a:pos x="153" y="27"/>
                </a:cxn>
                <a:cxn ang="0">
                  <a:pos x="185" y="38"/>
                </a:cxn>
                <a:cxn ang="0">
                  <a:pos x="228" y="45"/>
                </a:cxn>
                <a:cxn ang="0">
                  <a:pos x="269" y="40"/>
                </a:cxn>
                <a:cxn ang="0">
                  <a:pos x="311" y="13"/>
                </a:cxn>
                <a:cxn ang="0">
                  <a:pos x="336" y="8"/>
                </a:cxn>
                <a:cxn ang="0">
                  <a:pos x="322" y="20"/>
                </a:cxn>
                <a:cxn ang="0">
                  <a:pos x="349" y="13"/>
                </a:cxn>
                <a:cxn ang="0">
                  <a:pos x="365" y="11"/>
                </a:cxn>
                <a:cxn ang="0">
                  <a:pos x="400" y="6"/>
                </a:cxn>
                <a:cxn ang="0">
                  <a:pos x="408" y="16"/>
                </a:cxn>
                <a:cxn ang="0">
                  <a:pos x="426" y="28"/>
                </a:cxn>
                <a:cxn ang="0">
                  <a:pos x="447" y="40"/>
                </a:cxn>
                <a:cxn ang="0">
                  <a:pos x="463" y="34"/>
                </a:cxn>
                <a:cxn ang="0">
                  <a:pos x="510" y="29"/>
                </a:cxn>
                <a:cxn ang="0">
                  <a:pos x="523" y="35"/>
                </a:cxn>
                <a:cxn ang="0">
                  <a:pos x="561" y="144"/>
                </a:cxn>
                <a:cxn ang="0">
                  <a:pos x="539" y="211"/>
                </a:cxn>
                <a:cxn ang="0">
                  <a:pos x="538" y="234"/>
                </a:cxn>
                <a:cxn ang="0">
                  <a:pos x="518" y="242"/>
                </a:cxn>
                <a:cxn ang="0">
                  <a:pos x="486" y="207"/>
                </a:cxn>
                <a:cxn ang="0">
                  <a:pos x="473" y="175"/>
                </a:cxn>
                <a:cxn ang="0">
                  <a:pos x="454" y="144"/>
                </a:cxn>
                <a:cxn ang="0">
                  <a:pos x="440" y="109"/>
                </a:cxn>
                <a:cxn ang="0">
                  <a:pos x="436" y="104"/>
                </a:cxn>
                <a:cxn ang="0">
                  <a:pos x="429" y="119"/>
                </a:cxn>
                <a:cxn ang="0">
                  <a:pos x="437" y="143"/>
                </a:cxn>
                <a:cxn ang="0">
                  <a:pos x="441" y="167"/>
                </a:cxn>
                <a:cxn ang="0">
                  <a:pos x="475" y="223"/>
                </a:cxn>
                <a:cxn ang="0">
                  <a:pos x="490" y="256"/>
                </a:cxn>
                <a:cxn ang="0">
                  <a:pos x="512" y="304"/>
                </a:cxn>
                <a:cxn ang="0">
                  <a:pos x="530" y="346"/>
                </a:cxn>
                <a:cxn ang="0">
                  <a:pos x="558" y="401"/>
                </a:cxn>
                <a:cxn ang="0">
                  <a:pos x="578" y="444"/>
                </a:cxn>
                <a:cxn ang="0">
                  <a:pos x="608" y="471"/>
                </a:cxn>
                <a:cxn ang="0">
                  <a:pos x="598" y="476"/>
                </a:cxn>
                <a:cxn ang="0">
                  <a:pos x="598" y="488"/>
                </a:cxn>
                <a:cxn ang="0">
                  <a:pos x="581" y="545"/>
                </a:cxn>
                <a:cxn ang="0">
                  <a:pos x="526" y="578"/>
                </a:cxn>
                <a:cxn ang="0">
                  <a:pos x="473" y="592"/>
                </a:cxn>
                <a:cxn ang="0">
                  <a:pos x="378" y="579"/>
                </a:cxn>
                <a:cxn ang="0">
                  <a:pos x="366" y="590"/>
                </a:cxn>
                <a:cxn ang="0">
                  <a:pos x="233" y="590"/>
                </a:cxn>
                <a:cxn ang="0">
                  <a:pos x="77" y="590"/>
                </a:cxn>
              </a:cxnLst>
              <a:rect l="0" t="0" r="r" b="b"/>
              <a:pathLst>
                <a:path w="612" h="605">
                  <a:moveTo>
                    <a:pt x="24" y="552"/>
                  </a:moveTo>
                  <a:lnTo>
                    <a:pt x="24" y="496"/>
                  </a:lnTo>
                  <a:lnTo>
                    <a:pt x="24" y="438"/>
                  </a:lnTo>
                  <a:lnTo>
                    <a:pt x="24" y="382"/>
                  </a:lnTo>
                  <a:lnTo>
                    <a:pt x="24" y="324"/>
                  </a:lnTo>
                  <a:lnTo>
                    <a:pt x="24" y="265"/>
                  </a:lnTo>
                  <a:lnTo>
                    <a:pt x="24" y="207"/>
                  </a:lnTo>
                  <a:lnTo>
                    <a:pt x="24" y="164"/>
                  </a:lnTo>
                  <a:lnTo>
                    <a:pt x="7" y="146"/>
                  </a:lnTo>
                  <a:lnTo>
                    <a:pt x="10" y="133"/>
                  </a:lnTo>
                  <a:lnTo>
                    <a:pt x="8" y="130"/>
                  </a:lnTo>
                  <a:lnTo>
                    <a:pt x="1" y="120"/>
                  </a:lnTo>
                  <a:lnTo>
                    <a:pt x="0" y="99"/>
                  </a:lnTo>
                  <a:lnTo>
                    <a:pt x="0" y="95"/>
                  </a:lnTo>
                  <a:lnTo>
                    <a:pt x="3" y="90"/>
                  </a:lnTo>
                  <a:lnTo>
                    <a:pt x="13" y="86"/>
                  </a:lnTo>
                  <a:lnTo>
                    <a:pt x="13" y="83"/>
                  </a:lnTo>
                  <a:lnTo>
                    <a:pt x="15" y="74"/>
                  </a:lnTo>
                  <a:lnTo>
                    <a:pt x="12" y="57"/>
                  </a:lnTo>
                  <a:lnTo>
                    <a:pt x="11" y="30"/>
                  </a:lnTo>
                  <a:lnTo>
                    <a:pt x="7" y="22"/>
                  </a:lnTo>
                  <a:lnTo>
                    <a:pt x="7" y="19"/>
                  </a:lnTo>
                  <a:lnTo>
                    <a:pt x="15" y="11"/>
                  </a:lnTo>
                  <a:lnTo>
                    <a:pt x="18" y="2"/>
                  </a:lnTo>
                  <a:lnTo>
                    <a:pt x="26" y="0"/>
                  </a:lnTo>
                  <a:lnTo>
                    <a:pt x="28" y="6"/>
                  </a:lnTo>
                  <a:lnTo>
                    <a:pt x="35" y="8"/>
                  </a:lnTo>
                  <a:lnTo>
                    <a:pt x="54" y="3"/>
                  </a:lnTo>
                  <a:lnTo>
                    <a:pt x="67" y="3"/>
                  </a:lnTo>
                  <a:lnTo>
                    <a:pt x="91" y="7"/>
                  </a:lnTo>
                  <a:lnTo>
                    <a:pt x="123" y="12"/>
                  </a:lnTo>
                  <a:lnTo>
                    <a:pt x="142" y="19"/>
                  </a:lnTo>
                  <a:lnTo>
                    <a:pt x="153" y="27"/>
                  </a:lnTo>
                  <a:lnTo>
                    <a:pt x="169" y="29"/>
                  </a:lnTo>
                  <a:lnTo>
                    <a:pt x="177" y="31"/>
                  </a:lnTo>
                  <a:lnTo>
                    <a:pt x="185" y="38"/>
                  </a:lnTo>
                  <a:lnTo>
                    <a:pt x="201" y="38"/>
                  </a:lnTo>
                  <a:lnTo>
                    <a:pt x="214" y="39"/>
                  </a:lnTo>
                  <a:lnTo>
                    <a:pt x="228" y="45"/>
                  </a:lnTo>
                  <a:lnTo>
                    <a:pt x="239" y="52"/>
                  </a:lnTo>
                  <a:lnTo>
                    <a:pt x="255" y="47"/>
                  </a:lnTo>
                  <a:lnTo>
                    <a:pt x="269" y="40"/>
                  </a:lnTo>
                  <a:lnTo>
                    <a:pt x="285" y="28"/>
                  </a:lnTo>
                  <a:lnTo>
                    <a:pt x="301" y="20"/>
                  </a:lnTo>
                  <a:lnTo>
                    <a:pt x="311" y="13"/>
                  </a:lnTo>
                  <a:lnTo>
                    <a:pt x="324" y="12"/>
                  </a:lnTo>
                  <a:lnTo>
                    <a:pt x="334" y="8"/>
                  </a:lnTo>
                  <a:lnTo>
                    <a:pt x="336" y="8"/>
                  </a:lnTo>
                  <a:lnTo>
                    <a:pt x="336" y="11"/>
                  </a:lnTo>
                  <a:lnTo>
                    <a:pt x="324" y="16"/>
                  </a:lnTo>
                  <a:lnTo>
                    <a:pt x="322" y="20"/>
                  </a:lnTo>
                  <a:lnTo>
                    <a:pt x="324" y="20"/>
                  </a:lnTo>
                  <a:lnTo>
                    <a:pt x="344" y="17"/>
                  </a:lnTo>
                  <a:lnTo>
                    <a:pt x="349" y="13"/>
                  </a:lnTo>
                  <a:lnTo>
                    <a:pt x="354" y="7"/>
                  </a:lnTo>
                  <a:lnTo>
                    <a:pt x="361" y="11"/>
                  </a:lnTo>
                  <a:lnTo>
                    <a:pt x="365" y="11"/>
                  </a:lnTo>
                  <a:lnTo>
                    <a:pt x="388" y="11"/>
                  </a:lnTo>
                  <a:lnTo>
                    <a:pt x="390" y="11"/>
                  </a:lnTo>
                  <a:lnTo>
                    <a:pt x="400" y="6"/>
                  </a:lnTo>
                  <a:lnTo>
                    <a:pt x="401" y="8"/>
                  </a:lnTo>
                  <a:lnTo>
                    <a:pt x="405" y="14"/>
                  </a:lnTo>
                  <a:lnTo>
                    <a:pt x="408" y="16"/>
                  </a:lnTo>
                  <a:lnTo>
                    <a:pt x="411" y="20"/>
                  </a:lnTo>
                  <a:lnTo>
                    <a:pt x="416" y="24"/>
                  </a:lnTo>
                  <a:lnTo>
                    <a:pt x="426" y="28"/>
                  </a:lnTo>
                  <a:lnTo>
                    <a:pt x="431" y="35"/>
                  </a:lnTo>
                  <a:lnTo>
                    <a:pt x="435" y="40"/>
                  </a:lnTo>
                  <a:lnTo>
                    <a:pt x="447" y="40"/>
                  </a:lnTo>
                  <a:lnTo>
                    <a:pt x="456" y="39"/>
                  </a:lnTo>
                  <a:lnTo>
                    <a:pt x="459" y="35"/>
                  </a:lnTo>
                  <a:lnTo>
                    <a:pt x="463" y="34"/>
                  </a:lnTo>
                  <a:lnTo>
                    <a:pt x="468" y="40"/>
                  </a:lnTo>
                  <a:lnTo>
                    <a:pt x="491" y="38"/>
                  </a:lnTo>
                  <a:lnTo>
                    <a:pt x="510" y="29"/>
                  </a:lnTo>
                  <a:lnTo>
                    <a:pt x="521" y="20"/>
                  </a:lnTo>
                  <a:lnTo>
                    <a:pt x="523" y="30"/>
                  </a:lnTo>
                  <a:lnTo>
                    <a:pt x="523" y="35"/>
                  </a:lnTo>
                  <a:lnTo>
                    <a:pt x="527" y="41"/>
                  </a:lnTo>
                  <a:lnTo>
                    <a:pt x="545" y="99"/>
                  </a:lnTo>
                  <a:lnTo>
                    <a:pt x="561" y="144"/>
                  </a:lnTo>
                  <a:lnTo>
                    <a:pt x="554" y="164"/>
                  </a:lnTo>
                  <a:lnTo>
                    <a:pt x="549" y="187"/>
                  </a:lnTo>
                  <a:lnTo>
                    <a:pt x="539" y="211"/>
                  </a:lnTo>
                  <a:lnTo>
                    <a:pt x="539" y="221"/>
                  </a:lnTo>
                  <a:lnTo>
                    <a:pt x="539" y="228"/>
                  </a:lnTo>
                  <a:lnTo>
                    <a:pt x="538" y="234"/>
                  </a:lnTo>
                  <a:lnTo>
                    <a:pt x="534" y="238"/>
                  </a:lnTo>
                  <a:lnTo>
                    <a:pt x="527" y="242"/>
                  </a:lnTo>
                  <a:lnTo>
                    <a:pt x="518" y="242"/>
                  </a:lnTo>
                  <a:lnTo>
                    <a:pt x="510" y="235"/>
                  </a:lnTo>
                  <a:lnTo>
                    <a:pt x="499" y="219"/>
                  </a:lnTo>
                  <a:lnTo>
                    <a:pt x="486" y="207"/>
                  </a:lnTo>
                  <a:lnTo>
                    <a:pt x="476" y="192"/>
                  </a:lnTo>
                  <a:lnTo>
                    <a:pt x="474" y="189"/>
                  </a:lnTo>
                  <a:lnTo>
                    <a:pt x="473" y="175"/>
                  </a:lnTo>
                  <a:lnTo>
                    <a:pt x="469" y="165"/>
                  </a:lnTo>
                  <a:lnTo>
                    <a:pt x="458" y="154"/>
                  </a:lnTo>
                  <a:lnTo>
                    <a:pt x="454" y="144"/>
                  </a:lnTo>
                  <a:lnTo>
                    <a:pt x="447" y="135"/>
                  </a:lnTo>
                  <a:lnTo>
                    <a:pt x="442" y="115"/>
                  </a:lnTo>
                  <a:lnTo>
                    <a:pt x="440" y="109"/>
                  </a:lnTo>
                  <a:lnTo>
                    <a:pt x="438" y="105"/>
                  </a:lnTo>
                  <a:lnTo>
                    <a:pt x="436" y="104"/>
                  </a:lnTo>
                  <a:lnTo>
                    <a:pt x="436" y="104"/>
                  </a:lnTo>
                  <a:lnTo>
                    <a:pt x="432" y="108"/>
                  </a:lnTo>
                  <a:lnTo>
                    <a:pt x="433" y="113"/>
                  </a:lnTo>
                  <a:lnTo>
                    <a:pt x="429" y="119"/>
                  </a:lnTo>
                  <a:lnTo>
                    <a:pt x="427" y="131"/>
                  </a:lnTo>
                  <a:lnTo>
                    <a:pt x="429" y="135"/>
                  </a:lnTo>
                  <a:lnTo>
                    <a:pt x="437" y="143"/>
                  </a:lnTo>
                  <a:lnTo>
                    <a:pt x="440" y="148"/>
                  </a:lnTo>
                  <a:lnTo>
                    <a:pt x="442" y="154"/>
                  </a:lnTo>
                  <a:lnTo>
                    <a:pt x="441" y="167"/>
                  </a:lnTo>
                  <a:lnTo>
                    <a:pt x="443" y="174"/>
                  </a:lnTo>
                  <a:lnTo>
                    <a:pt x="458" y="203"/>
                  </a:lnTo>
                  <a:lnTo>
                    <a:pt x="475" y="223"/>
                  </a:lnTo>
                  <a:lnTo>
                    <a:pt x="483" y="230"/>
                  </a:lnTo>
                  <a:lnTo>
                    <a:pt x="487" y="232"/>
                  </a:lnTo>
                  <a:lnTo>
                    <a:pt x="490" y="256"/>
                  </a:lnTo>
                  <a:lnTo>
                    <a:pt x="495" y="265"/>
                  </a:lnTo>
                  <a:lnTo>
                    <a:pt x="506" y="278"/>
                  </a:lnTo>
                  <a:lnTo>
                    <a:pt x="512" y="304"/>
                  </a:lnTo>
                  <a:lnTo>
                    <a:pt x="515" y="314"/>
                  </a:lnTo>
                  <a:lnTo>
                    <a:pt x="517" y="323"/>
                  </a:lnTo>
                  <a:lnTo>
                    <a:pt x="530" y="346"/>
                  </a:lnTo>
                  <a:lnTo>
                    <a:pt x="535" y="362"/>
                  </a:lnTo>
                  <a:lnTo>
                    <a:pt x="545" y="374"/>
                  </a:lnTo>
                  <a:lnTo>
                    <a:pt x="558" y="401"/>
                  </a:lnTo>
                  <a:lnTo>
                    <a:pt x="562" y="412"/>
                  </a:lnTo>
                  <a:lnTo>
                    <a:pt x="567" y="418"/>
                  </a:lnTo>
                  <a:lnTo>
                    <a:pt x="578" y="444"/>
                  </a:lnTo>
                  <a:lnTo>
                    <a:pt x="588" y="455"/>
                  </a:lnTo>
                  <a:lnTo>
                    <a:pt x="604" y="469"/>
                  </a:lnTo>
                  <a:lnTo>
                    <a:pt x="608" y="471"/>
                  </a:lnTo>
                  <a:lnTo>
                    <a:pt x="612" y="476"/>
                  </a:lnTo>
                  <a:lnTo>
                    <a:pt x="612" y="479"/>
                  </a:lnTo>
                  <a:lnTo>
                    <a:pt x="598" y="476"/>
                  </a:lnTo>
                  <a:lnTo>
                    <a:pt x="596" y="476"/>
                  </a:lnTo>
                  <a:lnTo>
                    <a:pt x="594" y="479"/>
                  </a:lnTo>
                  <a:lnTo>
                    <a:pt x="598" y="488"/>
                  </a:lnTo>
                  <a:lnTo>
                    <a:pt x="599" y="513"/>
                  </a:lnTo>
                  <a:lnTo>
                    <a:pt x="603" y="525"/>
                  </a:lnTo>
                  <a:lnTo>
                    <a:pt x="581" y="545"/>
                  </a:lnTo>
                  <a:lnTo>
                    <a:pt x="567" y="540"/>
                  </a:lnTo>
                  <a:lnTo>
                    <a:pt x="555" y="571"/>
                  </a:lnTo>
                  <a:lnTo>
                    <a:pt x="526" y="578"/>
                  </a:lnTo>
                  <a:lnTo>
                    <a:pt x="518" y="603"/>
                  </a:lnTo>
                  <a:lnTo>
                    <a:pt x="491" y="605"/>
                  </a:lnTo>
                  <a:lnTo>
                    <a:pt x="473" y="592"/>
                  </a:lnTo>
                  <a:lnTo>
                    <a:pt x="376" y="590"/>
                  </a:lnTo>
                  <a:lnTo>
                    <a:pt x="381" y="579"/>
                  </a:lnTo>
                  <a:lnTo>
                    <a:pt x="378" y="579"/>
                  </a:lnTo>
                  <a:lnTo>
                    <a:pt x="376" y="578"/>
                  </a:lnTo>
                  <a:lnTo>
                    <a:pt x="373" y="578"/>
                  </a:lnTo>
                  <a:lnTo>
                    <a:pt x="366" y="590"/>
                  </a:lnTo>
                  <a:lnTo>
                    <a:pt x="338" y="590"/>
                  </a:lnTo>
                  <a:lnTo>
                    <a:pt x="285" y="590"/>
                  </a:lnTo>
                  <a:lnTo>
                    <a:pt x="233" y="590"/>
                  </a:lnTo>
                  <a:lnTo>
                    <a:pt x="180" y="590"/>
                  </a:lnTo>
                  <a:lnTo>
                    <a:pt x="129" y="590"/>
                  </a:lnTo>
                  <a:lnTo>
                    <a:pt x="77" y="590"/>
                  </a:lnTo>
                  <a:lnTo>
                    <a:pt x="24" y="590"/>
                  </a:lnTo>
                  <a:lnTo>
                    <a:pt x="24" y="552"/>
                  </a:ln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 sz="1950" dirty="0">
                <a:latin typeface="Raleway Light"/>
              </a:endParaRPr>
            </a:p>
          </p:txBody>
        </p:sp>
        <p:sp>
          <p:nvSpPr>
            <p:cNvPr id="288" name="Freeform 203">
              <a:extLst>
                <a:ext uri="{FF2B5EF4-FFF2-40B4-BE49-F238E27FC236}">
                  <a16:creationId xmlns:a16="http://schemas.microsoft.com/office/drawing/2014/main" id="{E0D71B6C-78AE-5B0F-5A1E-888D2FB7422C}"/>
                </a:ext>
              </a:extLst>
            </p:cNvPr>
            <p:cNvSpPr>
              <a:spLocks noChangeAspect="1"/>
            </p:cNvSpPr>
            <p:nvPr/>
          </p:nvSpPr>
          <p:spPr bwMode="gray">
            <a:xfrm>
              <a:off x="5516885" y="3622976"/>
              <a:ext cx="605235" cy="555205"/>
            </a:xfrm>
            <a:custGeom>
              <a:avLst/>
              <a:gdLst/>
              <a:ahLst/>
              <a:cxnLst>
                <a:cxn ang="0">
                  <a:pos x="0" y="608"/>
                </a:cxn>
                <a:cxn ang="0">
                  <a:pos x="66" y="499"/>
                </a:cxn>
                <a:cxn ang="0">
                  <a:pos x="97" y="485"/>
                </a:cxn>
                <a:cxn ang="0">
                  <a:pos x="114" y="474"/>
                </a:cxn>
                <a:cxn ang="0">
                  <a:pos x="178" y="463"/>
                </a:cxn>
                <a:cxn ang="0">
                  <a:pos x="196" y="437"/>
                </a:cxn>
                <a:cxn ang="0">
                  <a:pos x="274" y="403"/>
                </a:cxn>
                <a:cxn ang="0">
                  <a:pos x="267" y="390"/>
                </a:cxn>
                <a:cxn ang="0">
                  <a:pos x="268" y="372"/>
                </a:cxn>
                <a:cxn ang="0">
                  <a:pos x="268" y="355"/>
                </a:cxn>
                <a:cxn ang="0">
                  <a:pos x="308" y="348"/>
                </a:cxn>
                <a:cxn ang="0">
                  <a:pos x="316" y="328"/>
                </a:cxn>
                <a:cxn ang="0">
                  <a:pos x="371" y="324"/>
                </a:cxn>
                <a:cxn ang="0">
                  <a:pos x="409" y="327"/>
                </a:cxn>
                <a:cxn ang="0">
                  <a:pos x="416" y="304"/>
                </a:cxn>
                <a:cxn ang="0">
                  <a:pos x="393" y="268"/>
                </a:cxn>
                <a:cxn ang="0">
                  <a:pos x="391" y="238"/>
                </a:cxn>
                <a:cxn ang="0">
                  <a:pos x="387" y="204"/>
                </a:cxn>
                <a:cxn ang="0">
                  <a:pos x="381" y="167"/>
                </a:cxn>
                <a:cxn ang="0">
                  <a:pos x="373" y="155"/>
                </a:cxn>
                <a:cxn ang="0">
                  <a:pos x="371" y="137"/>
                </a:cxn>
                <a:cxn ang="0">
                  <a:pos x="438" y="91"/>
                </a:cxn>
                <a:cxn ang="0">
                  <a:pos x="484" y="73"/>
                </a:cxn>
                <a:cxn ang="0">
                  <a:pos x="543" y="41"/>
                </a:cxn>
                <a:cxn ang="0">
                  <a:pos x="640" y="20"/>
                </a:cxn>
                <a:cxn ang="0">
                  <a:pos x="689" y="14"/>
                </a:cxn>
                <a:cxn ang="0">
                  <a:pos x="764" y="27"/>
                </a:cxn>
                <a:cxn ang="0">
                  <a:pos x="819" y="0"/>
                </a:cxn>
                <a:cxn ang="0">
                  <a:pos x="866" y="9"/>
                </a:cxn>
                <a:cxn ang="0">
                  <a:pos x="921" y="10"/>
                </a:cxn>
                <a:cxn ang="0">
                  <a:pos x="935" y="26"/>
                </a:cxn>
                <a:cxn ang="0">
                  <a:pos x="926" y="78"/>
                </a:cxn>
                <a:cxn ang="0">
                  <a:pos x="932" y="132"/>
                </a:cxn>
                <a:cxn ang="0">
                  <a:pos x="892" y="197"/>
                </a:cxn>
                <a:cxn ang="0">
                  <a:pos x="876" y="219"/>
                </a:cxn>
                <a:cxn ang="0">
                  <a:pos x="919" y="290"/>
                </a:cxn>
                <a:cxn ang="0">
                  <a:pos x="964" y="334"/>
                </a:cxn>
                <a:cxn ang="0">
                  <a:pos x="973" y="457"/>
                </a:cxn>
                <a:cxn ang="0">
                  <a:pos x="1001" y="554"/>
                </a:cxn>
                <a:cxn ang="0">
                  <a:pos x="999" y="684"/>
                </a:cxn>
                <a:cxn ang="0">
                  <a:pos x="1001" y="737"/>
                </a:cxn>
                <a:cxn ang="0">
                  <a:pos x="1048" y="801"/>
                </a:cxn>
                <a:cxn ang="0">
                  <a:pos x="1112" y="864"/>
                </a:cxn>
                <a:cxn ang="0">
                  <a:pos x="911" y="1005"/>
                </a:cxn>
                <a:cxn ang="0">
                  <a:pos x="704" y="1115"/>
                </a:cxn>
                <a:cxn ang="0">
                  <a:pos x="663" y="1129"/>
                </a:cxn>
                <a:cxn ang="0">
                  <a:pos x="645" y="1109"/>
                </a:cxn>
                <a:cxn ang="0">
                  <a:pos x="646" y="1092"/>
                </a:cxn>
                <a:cxn ang="0">
                  <a:pos x="644" y="1076"/>
                </a:cxn>
                <a:cxn ang="0">
                  <a:pos x="614" y="1064"/>
                </a:cxn>
                <a:cxn ang="0">
                  <a:pos x="585" y="1054"/>
                </a:cxn>
                <a:cxn ang="0">
                  <a:pos x="560" y="1032"/>
                </a:cxn>
                <a:cxn ang="0">
                  <a:pos x="532" y="1016"/>
                </a:cxn>
                <a:cxn ang="0">
                  <a:pos x="203" y="773"/>
                </a:cxn>
              </a:cxnLst>
              <a:rect l="0" t="0" r="r" b="b"/>
              <a:pathLst>
                <a:path w="1112" h="1129">
                  <a:moveTo>
                    <a:pt x="203" y="773"/>
                  </a:moveTo>
                  <a:lnTo>
                    <a:pt x="126" y="722"/>
                  </a:lnTo>
                  <a:lnTo>
                    <a:pt x="67" y="684"/>
                  </a:lnTo>
                  <a:lnTo>
                    <a:pt x="0" y="640"/>
                  </a:lnTo>
                  <a:lnTo>
                    <a:pt x="0" y="608"/>
                  </a:lnTo>
                  <a:lnTo>
                    <a:pt x="0" y="539"/>
                  </a:lnTo>
                  <a:lnTo>
                    <a:pt x="26" y="519"/>
                  </a:lnTo>
                  <a:lnTo>
                    <a:pt x="47" y="505"/>
                  </a:lnTo>
                  <a:lnTo>
                    <a:pt x="59" y="505"/>
                  </a:lnTo>
                  <a:lnTo>
                    <a:pt x="66" y="499"/>
                  </a:lnTo>
                  <a:lnTo>
                    <a:pt x="72" y="495"/>
                  </a:lnTo>
                  <a:lnTo>
                    <a:pt x="79" y="489"/>
                  </a:lnTo>
                  <a:lnTo>
                    <a:pt x="83" y="485"/>
                  </a:lnTo>
                  <a:lnTo>
                    <a:pt x="90" y="487"/>
                  </a:lnTo>
                  <a:lnTo>
                    <a:pt x="97" y="485"/>
                  </a:lnTo>
                  <a:lnTo>
                    <a:pt x="102" y="488"/>
                  </a:lnTo>
                  <a:lnTo>
                    <a:pt x="110" y="488"/>
                  </a:lnTo>
                  <a:lnTo>
                    <a:pt x="113" y="487"/>
                  </a:lnTo>
                  <a:lnTo>
                    <a:pt x="113" y="478"/>
                  </a:lnTo>
                  <a:lnTo>
                    <a:pt x="114" y="474"/>
                  </a:lnTo>
                  <a:lnTo>
                    <a:pt x="131" y="476"/>
                  </a:lnTo>
                  <a:lnTo>
                    <a:pt x="136" y="473"/>
                  </a:lnTo>
                  <a:lnTo>
                    <a:pt x="145" y="473"/>
                  </a:lnTo>
                  <a:lnTo>
                    <a:pt x="161" y="471"/>
                  </a:lnTo>
                  <a:lnTo>
                    <a:pt x="178" y="463"/>
                  </a:lnTo>
                  <a:lnTo>
                    <a:pt x="184" y="458"/>
                  </a:lnTo>
                  <a:lnTo>
                    <a:pt x="190" y="453"/>
                  </a:lnTo>
                  <a:lnTo>
                    <a:pt x="193" y="447"/>
                  </a:lnTo>
                  <a:lnTo>
                    <a:pt x="193" y="445"/>
                  </a:lnTo>
                  <a:lnTo>
                    <a:pt x="196" y="437"/>
                  </a:lnTo>
                  <a:lnTo>
                    <a:pt x="206" y="430"/>
                  </a:lnTo>
                  <a:lnTo>
                    <a:pt x="221" y="424"/>
                  </a:lnTo>
                  <a:lnTo>
                    <a:pt x="227" y="424"/>
                  </a:lnTo>
                  <a:lnTo>
                    <a:pt x="253" y="407"/>
                  </a:lnTo>
                  <a:lnTo>
                    <a:pt x="274" y="403"/>
                  </a:lnTo>
                  <a:lnTo>
                    <a:pt x="276" y="399"/>
                  </a:lnTo>
                  <a:lnTo>
                    <a:pt x="275" y="396"/>
                  </a:lnTo>
                  <a:lnTo>
                    <a:pt x="270" y="392"/>
                  </a:lnTo>
                  <a:lnTo>
                    <a:pt x="269" y="390"/>
                  </a:lnTo>
                  <a:lnTo>
                    <a:pt x="267" y="390"/>
                  </a:lnTo>
                  <a:lnTo>
                    <a:pt x="264" y="391"/>
                  </a:lnTo>
                  <a:lnTo>
                    <a:pt x="263" y="391"/>
                  </a:lnTo>
                  <a:lnTo>
                    <a:pt x="264" y="380"/>
                  </a:lnTo>
                  <a:lnTo>
                    <a:pt x="269" y="375"/>
                  </a:lnTo>
                  <a:lnTo>
                    <a:pt x="268" y="372"/>
                  </a:lnTo>
                  <a:lnTo>
                    <a:pt x="263" y="372"/>
                  </a:lnTo>
                  <a:lnTo>
                    <a:pt x="262" y="370"/>
                  </a:lnTo>
                  <a:lnTo>
                    <a:pt x="262" y="364"/>
                  </a:lnTo>
                  <a:lnTo>
                    <a:pt x="263" y="359"/>
                  </a:lnTo>
                  <a:lnTo>
                    <a:pt x="268" y="355"/>
                  </a:lnTo>
                  <a:lnTo>
                    <a:pt x="273" y="355"/>
                  </a:lnTo>
                  <a:lnTo>
                    <a:pt x="280" y="356"/>
                  </a:lnTo>
                  <a:lnTo>
                    <a:pt x="287" y="355"/>
                  </a:lnTo>
                  <a:lnTo>
                    <a:pt x="295" y="354"/>
                  </a:lnTo>
                  <a:lnTo>
                    <a:pt x="308" y="348"/>
                  </a:lnTo>
                  <a:lnTo>
                    <a:pt x="311" y="345"/>
                  </a:lnTo>
                  <a:lnTo>
                    <a:pt x="312" y="339"/>
                  </a:lnTo>
                  <a:lnTo>
                    <a:pt x="311" y="334"/>
                  </a:lnTo>
                  <a:lnTo>
                    <a:pt x="313" y="329"/>
                  </a:lnTo>
                  <a:lnTo>
                    <a:pt x="316" y="328"/>
                  </a:lnTo>
                  <a:lnTo>
                    <a:pt x="323" y="331"/>
                  </a:lnTo>
                  <a:lnTo>
                    <a:pt x="327" y="329"/>
                  </a:lnTo>
                  <a:lnTo>
                    <a:pt x="330" y="327"/>
                  </a:lnTo>
                  <a:lnTo>
                    <a:pt x="340" y="324"/>
                  </a:lnTo>
                  <a:lnTo>
                    <a:pt x="371" y="324"/>
                  </a:lnTo>
                  <a:lnTo>
                    <a:pt x="376" y="323"/>
                  </a:lnTo>
                  <a:lnTo>
                    <a:pt x="387" y="324"/>
                  </a:lnTo>
                  <a:lnTo>
                    <a:pt x="399" y="324"/>
                  </a:lnTo>
                  <a:lnTo>
                    <a:pt x="407" y="328"/>
                  </a:lnTo>
                  <a:lnTo>
                    <a:pt x="409" y="327"/>
                  </a:lnTo>
                  <a:lnTo>
                    <a:pt x="409" y="324"/>
                  </a:lnTo>
                  <a:lnTo>
                    <a:pt x="407" y="320"/>
                  </a:lnTo>
                  <a:lnTo>
                    <a:pt x="408" y="313"/>
                  </a:lnTo>
                  <a:lnTo>
                    <a:pt x="411" y="306"/>
                  </a:lnTo>
                  <a:lnTo>
                    <a:pt x="416" y="304"/>
                  </a:lnTo>
                  <a:lnTo>
                    <a:pt x="416" y="302"/>
                  </a:lnTo>
                  <a:lnTo>
                    <a:pt x="409" y="297"/>
                  </a:lnTo>
                  <a:lnTo>
                    <a:pt x="400" y="289"/>
                  </a:lnTo>
                  <a:lnTo>
                    <a:pt x="393" y="274"/>
                  </a:lnTo>
                  <a:lnTo>
                    <a:pt x="393" y="268"/>
                  </a:lnTo>
                  <a:lnTo>
                    <a:pt x="391" y="261"/>
                  </a:lnTo>
                  <a:lnTo>
                    <a:pt x="388" y="253"/>
                  </a:lnTo>
                  <a:lnTo>
                    <a:pt x="389" y="248"/>
                  </a:lnTo>
                  <a:lnTo>
                    <a:pt x="391" y="242"/>
                  </a:lnTo>
                  <a:lnTo>
                    <a:pt x="391" y="238"/>
                  </a:lnTo>
                  <a:lnTo>
                    <a:pt x="391" y="234"/>
                  </a:lnTo>
                  <a:lnTo>
                    <a:pt x="383" y="226"/>
                  </a:lnTo>
                  <a:lnTo>
                    <a:pt x="386" y="223"/>
                  </a:lnTo>
                  <a:lnTo>
                    <a:pt x="386" y="213"/>
                  </a:lnTo>
                  <a:lnTo>
                    <a:pt x="387" y="204"/>
                  </a:lnTo>
                  <a:lnTo>
                    <a:pt x="384" y="193"/>
                  </a:lnTo>
                  <a:lnTo>
                    <a:pt x="382" y="186"/>
                  </a:lnTo>
                  <a:lnTo>
                    <a:pt x="386" y="178"/>
                  </a:lnTo>
                  <a:lnTo>
                    <a:pt x="380" y="170"/>
                  </a:lnTo>
                  <a:lnTo>
                    <a:pt x="381" y="167"/>
                  </a:lnTo>
                  <a:lnTo>
                    <a:pt x="382" y="167"/>
                  </a:lnTo>
                  <a:lnTo>
                    <a:pt x="383" y="165"/>
                  </a:lnTo>
                  <a:lnTo>
                    <a:pt x="381" y="161"/>
                  </a:lnTo>
                  <a:lnTo>
                    <a:pt x="377" y="160"/>
                  </a:lnTo>
                  <a:lnTo>
                    <a:pt x="373" y="155"/>
                  </a:lnTo>
                  <a:lnTo>
                    <a:pt x="372" y="153"/>
                  </a:lnTo>
                  <a:lnTo>
                    <a:pt x="366" y="148"/>
                  </a:lnTo>
                  <a:lnTo>
                    <a:pt x="364" y="143"/>
                  </a:lnTo>
                  <a:lnTo>
                    <a:pt x="364" y="138"/>
                  </a:lnTo>
                  <a:lnTo>
                    <a:pt x="371" y="137"/>
                  </a:lnTo>
                  <a:lnTo>
                    <a:pt x="384" y="132"/>
                  </a:lnTo>
                  <a:lnTo>
                    <a:pt x="399" y="123"/>
                  </a:lnTo>
                  <a:lnTo>
                    <a:pt x="418" y="100"/>
                  </a:lnTo>
                  <a:lnTo>
                    <a:pt x="429" y="92"/>
                  </a:lnTo>
                  <a:lnTo>
                    <a:pt x="438" y="91"/>
                  </a:lnTo>
                  <a:lnTo>
                    <a:pt x="445" y="92"/>
                  </a:lnTo>
                  <a:lnTo>
                    <a:pt x="456" y="82"/>
                  </a:lnTo>
                  <a:lnTo>
                    <a:pt x="467" y="87"/>
                  </a:lnTo>
                  <a:lnTo>
                    <a:pt x="478" y="82"/>
                  </a:lnTo>
                  <a:lnTo>
                    <a:pt x="484" y="73"/>
                  </a:lnTo>
                  <a:lnTo>
                    <a:pt x="491" y="65"/>
                  </a:lnTo>
                  <a:lnTo>
                    <a:pt x="497" y="62"/>
                  </a:lnTo>
                  <a:lnTo>
                    <a:pt x="505" y="59"/>
                  </a:lnTo>
                  <a:lnTo>
                    <a:pt x="516" y="51"/>
                  </a:lnTo>
                  <a:lnTo>
                    <a:pt x="543" y="41"/>
                  </a:lnTo>
                  <a:lnTo>
                    <a:pt x="555" y="37"/>
                  </a:lnTo>
                  <a:lnTo>
                    <a:pt x="608" y="33"/>
                  </a:lnTo>
                  <a:lnTo>
                    <a:pt x="620" y="33"/>
                  </a:lnTo>
                  <a:lnTo>
                    <a:pt x="630" y="28"/>
                  </a:lnTo>
                  <a:lnTo>
                    <a:pt x="640" y="20"/>
                  </a:lnTo>
                  <a:lnTo>
                    <a:pt x="646" y="22"/>
                  </a:lnTo>
                  <a:lnTo>
                    <a:pt x="658" y="21"/>
                  </a:lnTo>
                  <a:lnTo>
                    <a:pt x="663" y="24"/>
                  </a:lnTo>
                  <a:lnTo>
                    <a:pt x="673" y="21"/>
                  </a:lnTo>
                  <a:lnTo>
                    <a:pt x="689" y="14"/>
                  </a:lnTo>
                  <a:lnTo>
                    <a:pt x="705" y="14"/>
                  </a:lnTo>
                  <a:lnTo>
                    <a:pt x="720" y="12"/>
                  </a:lnTo>
                  <a:lnTo>
                    <a:pt x="744" y="15"/>
                  </a:lnTo>
                  <a:lnTo>
                    <a:pt x="753" y="24"/>
                  </a:lnTo>
                  <a:lnTo>
                    <a:pt x="764" y="27"/>
                  </a:lnTo>
                  <a:lnTo>
                    <a:pt x="775" y="25"/>
                  </a:lnTo>
                  <a:lnTo>
                    <a:pt x="784" y="20"/>
                  </a:lnTo>
                  <a:lnTo>
                    <a:pt x="801" y="16"/>
                  </a:lnTo>
                  <a:lnTo>
                    <a:pt x="812" y="12"/>
                  </a:lnTo>
                  <a:lnTo>
                    <a:pt x="819" y="0"/>
                  </a:lnTo>
                  <a:lnTo>
                    <a:pt x="832" y="4"/>
                  </a:lnTo>
                  <a:lnTo>
                    <a:pt x="840" y="10"/>
                  </a:lnTo>
                  <a:lnTo>
                    <a:pt x="846" y="10"/>
                  </a:lnTo>
                  <a:lnTo>
                    <a:pt x="855" y="14"/>
                  </a:lnTo>
                  <a:lnTo>
                    <a:pt x="866" y="9"/>
                  </a:lnTo>
                  <a:lnTo>
                    <a:pt x="872" y="1"/>
                  </a:lnTo>
                  <a:lnTo>
                    <a:pt x="892" y="9"/>
                  </a:lnTo>
                  <a:lnTo>
                    <a:pt x="900" y="15"/>
                  </a:lnTo>
                  <a:lnTo>
                    <a:pt x="913" y="14"/>
                  </a:lnTo>
                  <a:lnTo>
                    <a:pt x="921" y="10"/>
                  </a:lnTo>
                  <a:lnTo>
                    <a:pt x="935" y="12"/>
                  </a:lnTo>
                  <a:lnTo>
                    <a:pt x="948" y="10"/>
                  </a:lnTo>
                  <a:lnTo>
                    <a:pt x="946" y="16"/>
                  </a:lnTo>
                  <a:lnTo>
                    <a:pt x="941" y="20"/>
                  </a:lnTo>
                  <a:lnTo>
                    <a:pt x="935" y="26"/>
                  </a:lnTo>
                  <a:lnTo>
                    <a:pt x="926" y="35"/>
                  </a:lnTo>
                  <a:lnTo>
                    <a:pt x="924" y="40"/>
                  </a:lnTo>
                  <a:lnTo>
                    <a:pt x="930" y="42"/>
                  </a:lnTo>
                  <a:lnTo>
                    <a:pt x="931" y="46"/>
                  </a:lnTo>
                  <a:lnTo>
                    <a:pt x="926" y="78"/>
                  </a:lnTo>
                  <a:lnTo>
                    <a:pt x="925" y="86"/>
                  </a:lnTo>
                  <a:lnTo>
                    <a:pt x="927" y="96"/>
                  </a:lnTo>
                  <a:lnTo>
                    <a:pt x="929" y="119"/>
                  </a:lnTo>
                  <a:lnTo>
                    <a:pt x="932" y="125"/>
                  </a:lnTo>
                  <a:lnTo>
                    <a:pt x="932" y="132"/>
                  </a:lnTo>
                  <a:lnTo>
                    <a:pt x="926" y="156"/>
                  </a:lnTo>
                  <a:lnTo>
                    <a:pt x="922" y="170"/>
                  </a:lnTo>
                  <a:lnTo>
                    <a:pt x="903" y="182"/>
                  </a:lnTo>
                  <a:lnTo>
                    <a:pt x="900" y="193"/>
                  </a:lnTo>
                  <a:lnTo>
                    <a:pt x="892" y="197"/>
                  </a:lnTo>
                  <a:lnTo>
                    <a:pt x="887" y="202"/>
                  </a:lnTo>
                  <a:lnTo>
                    <a:pt x="886" y="205"/>
                  </a:lnTo>
                  <a:lnTo>
                    <a:pt x="876" y="211"/>
                  </a:lnTo>
                  <a:lnTo>
                    <a:pt x="873" y="211"/>
                  </a:lnTo>
                  <a:lnTo>
                    <a:pt x="876" y="219"/>
                  </a:lnTo>
                  <a:lnTo>
                    <a:pt x="881" y="231"/>
                  </a:lnTo>
                  <a:lnTo>
                    <a:pt x="887" y="257"/>
                  </a:lnTo>
                  <a:lnTo>
                    <a:pt x="905" y="264"/>
                  </a:lnTo>
                  <a:lnTo>
                    <a:pt x="910" y="270"/>
                  </a:lnTo>
                  <a:lnTo>
                    <a:pt x="919" y="290"/>
                  </a:lnTo>
                  <a:lnTo>
                    <a:pt x="919" y="308"/>
                  </a:lnTo>
                  <a:lnTo>
                    <a:pt x="937" y="321"/>
                  </a:lnTo>
                  <a:lnTo>
                    <a:pt x="962" y="333"/>
                  </a:lnTo>
                  <a:lnTo>
                    <a:pt x="964" y="333"/>
                  </a:lnTo>
                  <a:lnTo>
                    <a:pt x="964" y="334"/>
                  </a:lnTo>
                  <a:lnTo>
                    <a:pt x="978" y="407"/>
                  </a:lnTo>
                  <a:lnTo>
                    <a:pt x="983" y="444"/>
                  </a:lnTo>
                  <a:lnTo>
                    <a:pt x="984" y="447"/>
                  </a:lnTo>
                  <a:lnTo>
                    <a:pt x="983" y="450"/>
                  </a:lnTo>
                  <a:lnTo>
                    <a:pt x="973" y="457"/>
                  </a:lnTo>
                  <a:lnTo>
                    <a:pt x="972" y="473"/>
                  </a:lnTo>
                  <a:lnTo>
                    <a:pt x="983" y="487"/>
                  </a:lnTo>
                  <a:lnTo>
                    <a:pt x="995" y="509"/>
                  </a:lnTo>
                  <a:lnTo>
                    <a:pt x="1000" y="532"/>
                  </a:lnTo>
                  <a:lnTo>
                    <a:pt x="1001" y="554"/>
                  </a:lnTo>
                  <a:lnTo>
                    <a:pt x="1001" y="585"/>
                  </a:lnTo>
                  <a:lnTo>
                    <a:pt x="1004" y="593"/>
                  </a:lnTo>
                  <a:lnTo>
                    <a:pt x="1004" y="606"/>
                  </a:lnTo>
                  <a:lnTo>
                    <a:pt x="1000" y="628"/>
                  </a:lnTo>
                  <a:lnTo>
                    <a:pt x="999" y="684"/>
                  </a:lnTo>
                  <a:lnTo>
                    <a:pt x="990" y="691"/>
                  </a:lnTo>
                  <a:lnTo>
                    <a:pt x="979" y="693"/>
                  </a:lnTo>
                  <a:lnTo>
                    <a:pt x="978" y="702"/>
                  </a:lnTo>
                  <a:lnTo>
                    <a:pt x="983" y="715"/>
                  </a:lnTo>
                  <a:lnTo>
                    <a:pt x="1001" y="737"/>
                  </a:lnTo>
                  <a:lnTo>
                    <a:pt x="1011" y="753"/>
                  </a:lnTo>
                  <a:lnTo>
                    <a:pt x="1012" y="773"/>
                  </a:lnTo>
                  <a:lnTo>
                    <a:pt x="1015" y="785"/>
                  </a:lnTo>
                  <a:lnTo>
                    <a:pt x="1029" y="800"/>
                  </a:lnTo>
                  <a:lnTo>
                    <a:pt x="1048" y="801"/>
                  </a:lnTo>
                  <a:lnTo>
                    <a:pt x="1059" y="801"/>
                  </a:lnTo>
                  <a:lnTo>
                    <a:pt x="1088" y="815"/>
                  </a:lnTo>
                  <a:lnTo>
                    <a:pt x="1106" y="844"/>
                  </a:lnTo>
                  <a:lnTo>
                    <a:pt x="1110" y="858"/>
                  </a:lnTo>
                  <a:lnTo>
                    <a:pt x="1112" y="864"/>
                  </a:lnTo>
                  <a:lnTo>
                    <a:pt x="1086" y="882"/>
                  </a:lnTo>
                  <a:lnTo>
                    <a:pt x="1042" y="913"/>
                  </a:lnTo>
                  <a:lnTo>
                    <a:pt x="999" y="944"/>
                  </a:lnTo>
                  <a:lnTo>
                    <a:pt x="956" y="974"/>
                  </a:lnTo>
                  <a:lnTo>
                    <a:pt x="911" y="1005"/>
                  </a:lnTo>
                  <a:lnTo>
                    <a:pt x="867" y="1036"/>
                  </a:lnTo>
                  <a:lnTo>
                    <a:pt x="824" y="1066"/>
                  </a:lnTo>
                  <a:lnTo>
                    <a:pt x="781" y="1096"/>
                  </a:lnTo>
                  <a:lnTo>
                    <a:pt x="766" y="1101"/>
                  </a:lnTo>
                  <a:lnTo>
                    <a:pt x="704" y="1115"/>
                  </a:lnTo>
                  <a:lnTo>
                    <a:pt x="695" y="1117"/>
                  </a:lnTo>
                  <a:lnTo>
                    <a:pt x="690" y="1119"/>
                  </a:lnTo>
                  <a:lnTo>
                    <a:pt x="680" y="1124"/>
                  </a:lnTo>
                  <a:lnTo>
                    <a:pt x="672" y="1124"/>
                  </a:lnTo>
                  <a:lnTo>
                    <a:pt x="663" y="1129"/>
                  </a:lnTo>
                  <a:lnTo>
                    <a:pt x="656" y="1129"/>
                  </a:lnTo>
                  <a:lnTo>
                    <a:pt x="650" y="1128"/>
                  </a:lnTo>
                  <a:lnTo>
                    <a:pt x="642" y="1119"/>
                  </a:lnTo>
                  <a:lnTo>
                    <a:pt x="642" y="1114"/>
                  </a:lnTo>
                  <a:lnTo>
                    <a:pt x="645" y="1109"/>
                  </a:lnTo>
                  <a:lnTo>
                    <a:pt x="644" y="1103"/>
                  </a:lnTo>
                  <a:lnTo>
                    <a:pt x="645" y="1101"/>
                  </a:lnTo>
                  <a:lnTo>
                    <a:pt x="649" y="1098"/>
                  </a:lnTo>
                  <a:lnTo>
                    <a:pt x="649" y="1096"/>
                  </a:lnTo>
                  <a:lnTo>
                    <a:pt x="646" y="1092"/>
                  </a:lnTo>
                  <a:lnTo>
                    <a:pt x="646" y="1088"/>
                  </a:lnTo>
                  <a:lnTo>
                    <a:pt x="647" y="1086"/>
                  </a:lnTo>
                  <a:lnTo>
                    <a:pt x="646" y="1080"/>
                  </a:lnTo>
                  <a:lnTo>
                    <a:pt x="645" y="1080"/>
                  </a:lnTo>
                  <a:lnTo>
                    <a:pt x="644" y="1076"/>
                  </a:lnTo>
                  <a:lnTo>
                    <a:pt x="640" y="1074"/>
                  </a:lnTo>
                  <a:lnTo>
                    <a:pt x="631" y="1071"/>
                  </a:lnTo>
                  <a:lnTo>
                    <a:pt x="623" y="1066"/>
                  </a:lnTo>
                  <a:lnTo>
                    <a:pt x="618" y="1066"/>
                  </a:lnTo>
                  <a:lnTo>
                    <a:pt x="614" y="1064"/>
                  </a:lnTo>
                  <a:lnTo>
                    <a:pt x="603" y="1064"/>
                  </a:lnTo>
                  <a:lnTo>
                    <a:pt x="599" y="1061"/>
                  </a:lnTo>
                  <a:lnTo>
                    <a:pt x="596" y="1054"/>
                  </a:lnTo>
                  <a:lnTo>
                    <a:pt x="593" y="1053"/>
                  </a:lnTo>
                  <a:lnTo>
                    <a:pt x="585" y="1054"/>
                  </a:lnTo>
                  <a:lnTo>
                    <a:pt x="575" y="1052"/>
                  </a:lnTo>
                  <a:lnTo>
                    <a:pt x="570" y="1049"/>
                  </a:lnTo>
                  <a:lnTo>
                    <a:pt x="563" y="1043"/>
                  </a:lnTo>
                  <a:lnTo>
                    <a:pt x="561" y="1038"/>
                  </a:lnTo>
                  <a:lnTo>
                    <a:pt x="560" y="1032"/>
                  </a:lnTo>
                  <a:lnTo>
                    <a:pt x="558" y="1031"/>
                  </a:lnTo>
                  <a:lnTo>
                    <a:pt x="547" y="1025"/>
                  </a:lnTo>
                  <a:lnTo>
                    <a:pt x="539" y="1023"/>
                  </a:lnTo>
                  <a:lnTo>
                    <a:pt x="533" y="1020"/>
                  </a:lnTo>
                  <a:lnTo>
                    <a:pt x="532" y="1016"/>
                  </a:lnTo>
                  <a:lnTo>
                    <a:pt x="533" y="1007"/>
                  </a:lnTo>
                  <a:lnTo>
                    <a:pt x="529" y="1004"/>
                  </a:lnTo>
                  <a:lnTo>
                    <a:pt x="529" y="999"/>
                  </a:lnTo>
                  <a:lnTo>
                    <a:pt x="267" y="817"/>
                  </a:lnTo>
                  <a:lnTo>
                    <a:pt x="203" y="773"/>
                  </a:ln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 sz="1950" dirty="0">
                <a:latin typeface="Raleway Light"/>
              </a:endParaRPr>
            </a:p>
          </p:txBody>
        </p:sp>
        <p:sp>
          <p:nvSpPr>
            <p:cNvPr id="289" name="Freeform 204">
              <a:extLst>
                <a:ext uri="{FF2B5EF4-FFF2-40B4-BE49-F238E27FC236}">
                  <a16:creationId xmlns:a16="http://schemas.microsoft.com/office/drawing/2014/main" id="{CEA63F35-DC7E-986B-EF64-1BFB3BDC6B77}"/>
                </a:ext>
              </a:extLst>
            </p:cNvPr>
            <p:cNvSpPr>
              <a:spLocks noChangeAspect="1"/>
            </p:cNvSpPr>
            <p:nvPr/>
          </p:nvSpPr>
          <p:spPr bwMode="gray">
            <a:xfrm>
              <a:off x="5266066" y="3937428"/>
              <a:ext cx="359870" cy="358671"/>
            </a:xfrm>
            <a:custGeom>
              <a:avLst/>
              <a:gdLst/>
              <a:ahLst/>
              <a:cxnLst>
                <a:cxn ang="0">
                  <a:pos x="96" y="347"/>
                </a:cxn>
                <a:cxn ang="0">
                  <a:pos x="14" y="353"/>
                </a:cxn>
                <a:cxn ang="0">
                  <a:pos x="5" y="364"/>
                </a:cxn>
                <a:cxn ang="0">
                  <a:pos x="0" y="369"/>
                </a:cxn>
                <a:cxn ang="0">
                  <a:pos x="22" y="391"/>
                </a:cxn>
                <a:cxn ang="0">
                  <a:pos x="40" y="409"/>
                </a:cxn>
                <a:cxn ang="0">
                  <a:pos x="41" y="437"/>
                </a:cxn>
                <a:cxn ang="0">
                  <a:pos x="28" y="460"/>
                </a:cxn>
                <a:cxn ang="0">
                  <a:pos x="49" y="501"/>
                </a:cxn>
                <a:cxn ang="0">
                  <a:pos x="50" y="563"/>
                </a:cxn>
                <a:cxn ang="0">
                  <a:pos x="30" y="623"/>
                </a:cxn>
                <a:cxn ang="0">
                  <a:pos x="24" y="650"/>
                </a:cxn>
                <a:cxn ang="0">
                  <a:pos x="37" y="627"/>
                </a:cxn>
                <a:cxn ang="0">
                  <a:pos x="50" y="627"/>
                </a:cxn>
                <a:cxn ang="0">
                  <a:pos x="76" y="628"/>
                </a:cxn>
                <a:cxn ang="0">
                  <a:pos x="98" y="624"/>
                </a:cxn>
                <a:cxn ang="0">
                  <a:pos x="102" y="619"/>
                </a:cxn>
                <a:cxn ang="0">
                  <a:pos x="119" y="620"/>
                </a:cxn>
                <a:cxn ang="0">
                  <a:pos x="141" y="620"/>
                </a:cxn>
                <a:cxn ang="0">
                  <a:pos x="161" y="635"/>
                </a:cxn>
                <a:cxn ang="0">
                  <a:pos x="173" y="647"/>
                </a:cxn>
                <a:cxn ang="0">
                  <a:pos x="183" y="651"/>
                </a:cxn>
                <a:cxn ang="0">
                  <a:pos x="200" y="662"/>
                </a:cxn>
                <a:cxn ang="0">
                  <a:pos x="209" y="677"/>
                </a:cxn>
                <a:cxn ang="0">
                  <a:pos x="215" y="686"/>
                </a:cxn>
                <a:cxn ang="0">
                  <a:pos x="222" y="692"/>
                </a:cxn>
                <a:cxn ang="0">
                  <a:pos x="223" y="698"/>
                </a:cxn>
                <a:cxn ang="0">
                  <a:pos x="231" y="704"/>
                </a:cxn>
                <a:cxn ang="0">
                  <a:pos x="244" y="709"/>
                </a:cxn>
                <a:cxn ang="0">
                  <a:pos x="250" y="719"/>
                </a:cxn>
                <a:cxn ang="0">
                  <a:pos x="286" y="705"/>
                </a:cxn>
                <a:cxn ang="0">
                  <a:pos x="302" y="665"/>
                </a:cxn>
                <a:cxn ang="0">
                  <a:pos x="308" y="666"/>
                </a:cxn>
                <a:cxn ang="0">
                  <a:pos x="323" y="683"/>
                </a:cxn>
                <a:cxn ang="0">
                  <a:pos x="350" y="705"/>
                </a:cxn>
                <a:cxn ang="0">
                  <a:pos x="534" y="687"/>
                </a:cxn>
                <a:cxn ang="0">
                  <a:pos x="637" y="641"/>
                </a:cxn>
                <a:cxn ang="0">
                  <a:pos x="604" y="522"/>
                </a:cxn>
                <a:cxn ang="0">
                  <a:pos x="587" y="359"/>
                </a:cxn>
                <a:cxn ang="0">
                  <a:pos x="570" y="191"/>
                </a:cxn>
                <a:cxn ang="0">
                  <a:pos x="584" y="82"/>
                </a:cxn>
                <a:cxn ang="0">
                  <a:pos x="458" y="70"/>
                </a:cxn>
                <a:cxn ang="0">
                  <a:pos x="299" y="70"/>
                </a:cxn>
                <a:cxn ang="0">
                  <a:pos x="281" y="187"/>
                </a:cxn>
                <a:cxn ang="0">
                  <a:pos x="244" y="231"/>
                </a:cxn>
                <a:cxn ang="0">
                  <a:pos x="220" y="245"/>
                </a:cxn>
                <a:cxn ang="0">
                  <a:pos x="215" y="290"/>
                </a:cxn>
                <a:cxn ang="0">
                  <a:pos x="222" y="347"/>
                </a:cxn>
              </a:cxnLst>
              <a:rect l="0" t="0" r="r" b="b"/>
              <a:pathLst>
                <a:path w="661" h="727">
                  <a:moveTo>
                    <a:pt x="196" y="347"/>
                  </a:moveTo>
                  <a:lnTo>
                    <a:pt x="148" y="347"/>
                  </a:lnTo>
                  <a:lnTo>
                    <a:pt x="96" y="347"/>
                  </a:lnTo>
                  <a:lnTo>
                    <a:pt x="45" y="347"/>
                  </a:lnTo>
                  <a:lnTo>
                    <a:pt x="16" y="347"/>
                  </a:lnTo>
                  <a:lnTo>
                    <a:pt x="14" y="353"/>
                  </a:lnTo>
                  <a:lnTo>
                    <a:pt x="6" y="360"/>
                  </a:lnTo>
                  <a:lnTo>
                    <a:pt x="2" y="365"/>
                  </a:lnTo>
                  <a:lnTo>
                    <a:pt x="5" y="364"/>
                  </a:lnTo>
                  <a:lnTo>
                    <a:pt x="0" y="369"/>
                  </a:lnTo>
                  <a:lnTo>
                    <a:pt x="0" y="371"/>
                  </a:lnTo>
                  <a:lnTo>
                    <a:pt x="0" y="369"/>
                  </a:lnTo>
                  <a:lnTo>
                    <a:pt x="10" y="365"/>
                  </a:lnTo>
                  <a:lnTo>
                    <a:pt x="12" y="369"/>
                  </a:lnTo>
                  <a:lnTo>
                    <a:pt x="22" y="391"/>
                  </a:lnTo>
                  <a:lnTo>
                    <a:pt x="23" y="393"/>
                  </a:lnTo>
                  <a:lnTo>
                    <a:pt x="30" y="391"/>
                  </a:lnTo>
                  <a:lnTo>
                    <a:pt x="40" y="409"/>
                  </a:lnTo>
                  <a:lnTo>
                    <a:pt x="41" y="414"/>
                  </a:lnTo>
                  <a:lnTo>
                    <a:pt x="41" y="429"/>
                  </a:lnTo>
                  <a:lnTo>
                    <a:pt x="41" y="437"/>
                  </a:lnTo>
                  <a:lnTo>
                    <a:pt x="35" y="455"/>
                  </a:lnTo>
                  <a:lnTo>
                    <a:pt x="33" y="458"/>
                  </a:lnTo>
                  <a:lnTo>
                    <a:pt x="28" y="460"/>
                  </a:lnTo>
                  <a:lnTo>
                    <a:pt x="27" y="463"/>
                  </a:lnTo>
                  <a:lnTo>
                    <a:pt x="45" y="488"/>
                  </a:lnTo>
                  <a:lnTo>
                    <a:pt x="49" y="501"/>
                  </a:lnTo>
                  <a:lnTo>
                    <a:pt x="50" y="515"/>
                  </a:lnTo>
                  <a:lnTo>
                    <a:pt x="51" y="527"/>
                  </a:lnTo>
                  <a:lnTo>
                    <a:pt x="50" y="563"/>
                  </a:lnTo>
                  <a:lnTo>
                    <a:pt x="46" y="577"/>
                  </a:lnTo>
                  <a:lnTo>
                    <a:pt x="32" y="614"/>
                  </a:lnTo>
                  <a:lnTo>
                    <a:pt x="30" y="623"/>
                  </a:lnTo>
                  <a:lnTo>
                    <a:pt x="24" y="639"/>
                  </a:lnTo>
                  <a:lnTo>
                    <a:pt x="23" y="651"/>
                  </a:lnTo>
                  <a:lnTo>
                    <a:pt x="24" y="650"/>
                  </a:lnTo>
                  <a:lnTo>
                    <a:pt x="28" y="647"/>
                  </a:lnTo>
                  <a:lnTo>
                    <a:pt x="32" y="640"/>
                  </a:lnTo>
                  <a:lnTo>
                    <a:pt x="37" y="627"/>
                  </a:lnTo>
                  <a:lnTo>
                    <a:pt x="40" y="627"/>
                  </a:lnTo>
                  <a:lnTo>
                    <a:pt x="43" y="625"/>
                  </a:lnTo>
                  <a:lnTo>
                    <a:pt x="50" y="627"/>
                  </a:lnTo>
                  <a:lnTo>
                    <a:pt x="59" y="627"/>
                  </a:lnTo>
                  <a:lnTo>
                    <a:pt x="69" y="629"/>
                  </a:lnTo>
                  <a:lnTo>
                    <a:pt x="76" y="628"/>
                  </a:lnTo>
                  <a:lnTo>
                    <a:pt x="78" y="625"/>
                  </a:lnTo>
                  <a:lnTo>
                    <a:pt x="89" y="623"/>
                  </a:lnTo>
                  <a:lnTo>
                    <a:pt x="98" y="624"/>
                  </a:lnTo>
                  <a:lnTo>
                    <a:pt x="100" y="623"/>
                  </a:lnTo>
                  <a:lnTo>
                    <a:pt x="100" y="619"/>
                  </a:lnTo>
                  <a:lnTo>
                    <a:pt x="102" y="619"/>
                  </a:lnTo>
                  <a:lnTo>
                    <a:pt x="108" y="619"/>
                  </a:lnTo>
                  <a:lnTo>
                    <a:pt x="113" y="618"/>
                  </a:lnTo>
                  <a:lnTo>
                    <a:pt x="119" y="620"/>
                  </a:lnTo>
                  <a:lnTo>
                    <a:pt x="135" y="620"/>
                  </a:lnTo>
                  <a:lnTo>
                    <a:pt x="136" y="622"/>
                  </a:lnTo>
                  <a:lnTo>
                    <a:pt x="141" y="620"/>
                  </a:lnTo>
                  <a:lnTo>
                    <a:pt x="143" y="625"/>
                  </a:lnTo>
                  <a:lnTo>
                    <a:pt x="150" y="627"/>
                  </a:lnTo>
                  <a:lnTo>
                    <a:pt x="161" y="635"/>
                  </a:lnTo>
                  <a:lnTo>
                    <a:pt x="162" y="641"/>
                  </a:lnTo>
                  <a:lnTo>
                    <a:pt x="169" y="649"/>
                  </a:lnTo>
                  <a:lnTo>
                    <a:pt x="173" y="647"/>
                  </a:lnTo>
                  <a:lnTo>
                    <a:pt x="179" y="646"/>
                  </a:lnTo>
                  <a:lnTo>
                    <a:pt x="179" y="650"/>
                  </a:lnTo>
                  <a:lnTo>
                    <a:pt x="183" y="651"/>
                  </a:lnTo>
                  <a:lnTo>
                    <a:pt x="188" y="647"/>
                  </a:lnTo>
                  <a:lnTo>
                    <a:pt x="190" y="647"/>
                  </a:lnTo>
                  <a:lnTo>
                    <a:pt x="200" y="662"/>
                  </a:lnTo>
                  <a:lnTo>
                    <a:pt x="205" y="672"/>
                  </a:lnTo>
                  <a:lnTo>
                    <a:pt x="205" y="676"/>
                  </a:lnTo>
                  <a:lnTo>
                    <a:pt x="209" y="677"/>
                  </a:lnTo>
                  <a:lnTo>
                    <a:pt x="212" y="682"/>
                  </a:lnTo>
                  <a:lnTo>
                    <a:pt x="212" y="684"/>
                  </a:lnTo>
                  <a:lnTo>
                    <a:pt x="215" y="686"/>
                  </a:lnTo>
                  <a:lnTo>
                    <a:pt x="218" y="684"/>
                  </a:lnTo>
                  <a:lnTo>
                    <a:pt x="220" y="684"/>
                  </a:lnTo>
                  <a:lnTo>
                    <a:pt x="222" y="692"/>
                  </a:lnTo>
                  <a:lnTo>
                    <a:pt x="225" y="693"/>
                  </a:lnTo>
                  <a:lnTo>
                    <a:pt x="227" y="697"/>
                  </a:lnTo>
                  <a:lnTo>
                    <a:pt x="223" y="698"/>
                  </a:lnTo>
                  <a:lnTo>
                    <a:pt x="223" y="699"/>
                  </a:lnTo>
                  <a:lnTo>
                    <a:pt x="228" y="700"/>
                  </a:lnTo>
                  <a:lnTo>
                    <a:pt x="231" y="704"/>
                  </a:lnTo>
                  <a:lnTo>
                    <a:pt x="234" y="706"/>
                  </a:lnTo>
                  <a:lnTo>
                    <a:pt x="238" y="706"/>
                  </a:lnTo>
                  <a:lnTo>
                    <a:pt x="244" y="709"/>
                  </a:lnTo>
                  <a:lnTo>
                    <a:pt x="247" y="713"/>
                  </a:lnTo>
                  <a:lnTo>
                    <a:pt x="248" y="717"/>
                  </a:lnTo>
                  <a:lnTo>
                    <a:pt x="250" y="719"/>
                  </a:lnTo>
                  <a:lnTo>
                    <a:pt x="256" y="721"/>
                  </a:lnTo>
                  <a:lnTo>
                    <a:pt x="263" y="727"/>
                  </a:lnTo>
                  <a:lnTo>
                    <a:pt x="286" y="705"/>
                  </a:lnTo>
                  <a:lnTo>
                    <a:pt x="293" y="687"/>
                  </a:lnTo>
                  <a:lnTo>
                    <a:pt x="297" y="676"/>
                  </a:lnTo>
                  <a:lnTo>
                    <a:pt x="302" y="665"/>
                  </a:lnTo>
                  <a:lnTo>
                    <a:pt x="304" y="663"/>
                  </a:lnTo>
                  <a:lnTo>
                    <a:pt x="307" y="665"/>
                  </a:lnTo>
                  <a:lnTo>
                    <a:pt x="308" y="666"/>
                  </a:lnTo>
                  <a:lnTo>
                    <a:pt x="314" y="667"/>
                  </a:lnTo>
                  <a:lnTo>
                    <a:pt x="318" y="670"/>
                  </a:lnTo>
                  <a:lnTo>
                    <a:pt x="323" y="683"/>
                  </a:lnTo>
                  <a:lnTo>
                    <a:pt x="333" y="701"/>
                  </a:lnTo>
                  <a:lnTo>
                    <a:pt x="347" y="705"/>
                  </a:lnTo>
                  <a:lnTo>
                    <a:pt x="350" y="705"/>
                  </a:lnTo>
                  <a:lnTo>
                    <a:pt x="376" y="683"/>
                  </a:lnTo>
                  <a:lnTo>
                    <a:pt x="463" y="686"/>
                  </a:lnTo>
                  <a:lnTo>
                    <a:pt x="534" y="687"/>
                  </a:lnTo>
                  <a:lnTo>
                    <a:pt x="607" y="688"/>
                  </a:lnTo>
                  <a:lnTo>
                    <a:pt x="625" y="688"/>
                  </a:lnTo>
                  <a:lnTo>
                    <a:pt x="637" y="641"/>
                  </a:lnTo>
                  <a:lnTo>
                    <a:pt x="615" y="634"/>
                  </a:lnTo>
                  <a:lnTo>
                    <a:pt x="609" y="577"/>
                  </a:lnTo>
                  <a:lnTo>
                    <a:pt x="604" y="522"/>
                  </a:lnTo>
                  <a:lnTo>
                    <a:pt x="598" y="468"/>
                  </a:lnTo>
                  <a:lnTo>
                    <a:pt x="592" y="414"/>
                  </a:lnTo>
                  <a:lnTo>
                    <a:pt x="587" y="359"/>
                  </a:lnTo>
                  <a:lnTo>
                    <a:pt x="581" y="302"/>
                  </a:lnTo>
                  <a:lnTo>
                    <a:pt x="576" y="247"/>
                  </a:lnTo>
                  <a:lnTo>
                    <a:pt x="570" y="191"/>
                  </a:lnTo>
                  <a:lnTo>
                    <a:pt x="564" y="133"/>
                  </a:lnTo>
                  <a:lnTo>
                    <a:pt x="661" y="133"/>
                  </a:lnTo>
                  <a:lnTo>
                    <a:pt x="584" y="82"/>
                  </a:lnTo>
                  <a:lnTo>
                    <a:pt x="525" y="44"/>
                  </a:lnTo>
                  <a:lnTo>
                    <a:pt x="458" y="0"/>
                  </a:lnTo>
                  <a:lnTo>
                    <a:pt x="458" y="70"/>
                  </a:lnTo>
                  <a:lnTo>
                    <a:pt x="405" y="70"/>
                  </a:lnTo>
                  <a:lnTo>
                    <a:pt x="352" y="70"/>
                  </a:lnTo>
                  <a:lnTo>
                    <a:pt x="299" y="70"/>
                  </a:lnTo>
                  <a:lnTo>
                    <a:pt x="281" y="70"/>
                  </a:lnTo>
                  <a:lnTo>
                    <a:pt x="281" y="128"/>
                  </a:lnTo>
                  <a:lnTo>
                    <a:pt x="281" y="187"/>
                  </a:lnTo>
                  <a:lnTo>
                    <a:pt x="281" y="222"/>
                  </a:lnTo>
                  <a:lnTo>
                    <a:pt x="261" y="229"/>
                  </a:lnTo>
                  <a:lnTo>
                    <a:pt x="244" y="231"/>
                  </a:lnTo>
                  <a:lnTo>
                    <a:pt x="228" y="236"/>
                  </a:lnTo>
                  <a:lnTo>
                    <a:pt x="223" y="240"/>
                  </a:lnTo>
                  <a:lnTo>
                    <a:pt x="220" y="245"/>
                  </a:lnTo>
                  <a:lnTo>
                    <a:pt x="215" y="256"/>
                  </a:lnTo>
                  <a:lnTo>
                    <a:pt x="213" y="264"/>
                  </a:lnTo>
                  <a:lnTo>
                    <a:pt x="215" y="290"/>
                  </a:lnTo>
                  <a:lnTo>
                    <a:pt x="218" y="310"/>
                  </a:lnTo>
                  <a:lnTo>
                    <a:pt x="218" y="331"/>
                  </a:lnTo>
                  <a:lnTo>
                    <a:pt x="222" y="347"/>
                  </a:lnTo>
                  <a:lnTo>
                    <a:pt x="196" y="347"/>
                  </a:ln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 sz="1950" dirty="0">
                <a:latin typeface="Raleway Light"/>
              </a:endParaRPr>
            </a:p>
          </p:txBody>
        </p:sp>
        <p:sp>
          <p:nvSpPr>
            <p:cNvPr id="290" name="Freeform 205">
              <a:extLst>
                <a:ext uri="{FF2B5EF4-FFF2-40B4-BE49-F238E27FC236}">
                  <a16:creationId xmlns:a16="http://schemas.microsoft.com/office/drawing/2014/main" id="{55E4936E-CEDD-F003-AF94-AF5A1287A1BD}"/>
                </a:ext>
              </a:extLst>
            </p:cNvPr>
            <p:cNvSpPr>
              <a:spLocks noChangeAspect="1"/>
            </p:cNvSpPr>
            <p:nvPr/>
          </p:nvSpPr>
          <p:spPr bwMode="gray">
            <a:xfrm>
              <a:off x="5386023" y="3664740"/>
              <a:ext cx="357143" cy="257950"/>
            </a:xfrm>
            <a:custGeom>
              <a:avLst/>
              <a:gdLst/>
              <a:ahLst/>
              <a:cxnLst>
                <a:cxn ang="0">
                  <a:pos x="204" y="526"/>
                </a:cxn>
                <a:cxn ang="0">
                  <a:pos x="79" y="526"/>
                </a:cxn>
                <a:cxn ang="0">
                  <a:pos x="0" y="526"/>
                </a:cxn>
                <a:cxn ang="0">
                  <a:pos x="27" y="511"/>
                </a:cxn>
                <a:cxn ang="0">
                  <a:pos x="86" y="487"/>
                </a:cxn>
                <a:cxn ang="0">
                  <a:pos x="112" y="464"/>
                </a:cxn>
                <a:cxn ang="0">
                  <a:pos x="144" y="439"/>
                </a:cxn>
                <a:cxn ang="0">
                  <a:pos x="166" y="411"/>
                </a:cxn>
                <a:cxn ang="0">
                  <a:pos x="182" y="362"/>
                </a:cxn>
                <a:cxn ang="0">
                  <a:pos x="175" y="305"/>
                </a:cxn>
                <a:cxn ang="0">
                  <a:pos x="194" y="263"/>
                </a:cxn>
                <a:cxn ang="0">
                  <a:pos x="214" y="235"/>
                </a:cxn>
                <a:cxn ang="0">
                  <a:pos x="244" y="184"/>
                </a:cxn>
                <a:cxn ang="0">
                  <a:pos x="299" y="155"/>
                </a:cxn>
                <a:cxn ang="0">
                  <a:pos x="348" y="120"/>
                </a:cxn>
                <a:cxn ang="0">
                  <a:pos x="376" y="56"/>
                </a:cxn>
                <a:cxn ang="0">
                  <a:pos x="419" y="0"/>
                </a:cxn>
                <a:cxn ang="0">
                  <a:pos x="465" y="48"/>
                </a:cxn>
                <a:cxn ang="0">
                  <a:pos x="507" y="45"/>
                </a:cxn>
                <a:cxn ang="0">
                  <a:pos x="548" y="40"/>
                </a:cxn>
                <a:cxn ang="0">
                  <a:pos x="574" y="53"/>
                </a:cxn>
                <a:cxn ang="0">
                  <a:pos x="604" y="56"/>
                </a:cxn>
                <a:cxn ang="0">
                  <a:pos x="612" y="71"/>
                </a:cxn>
                <a:cxn ang="0">
                  <a:pos x="621" y="79"/>
                </a:cxn>
                <a:cxn ang="0">
                  <a:pos x="621" y="85"/>
                </a:cxn>
                <a:cxn ang="0">
                  <a:pos x="622" y="104"/>
                </a:cxn>
                <a:cxn ang="0">
                  <a:pos x="626" y="131"/>
                </a:cxn>
                <a:cxn ang="0">
                  <a:pos x="631" y="152"/>
                </a:cxn>
                <a:cxn ang="0">
                  <a:pos x="629" y="166"/>
                </a:cxn>
                <a:cxn ang="0">
                  <a:pos x="633" y="186"/>
                </a:cxn>
                <a:cxn ang="0">
                  <a:pos x="649" y="215"/>
                </a:cxn>
                <a:cxn ang="0">
                  <a:pos x="651" y="224"/>
                </a:cxn>
                <a:cxn ang="0">
                  <a:pos x="649" y="242"/>
                </a:cxn>
                <a:cxn ang="0">
                  <a:pos x="639" y="242"/>
                </a:cxn>
                <a:cxn ang="0">
                  <a:pos x="611" y="242"/>
                </a:cxn>
                <a:cxn ang="0">
                  <a:pos x="567" y="247"/>
                </a:cxn>
                <a:cxn ang="0">
                  <a:pos x="553" y="247"/>
                </a:cxn>
                <a:cxn ang="0">
                  <a:pos x="551" y="263"/>
                </a:cxn>
                <a:cxn ang="0">
                  <a:pos x="527" y="273"/>
                </a:cxn>
                <a:cxn ang="0">
                  <a:pos x="508" y="273"/>
                </a:cxn>
                <a:cxn ang="0">
                  <a:pos x="502" y="288"/>
                </a:cxn>
                <a:cxn ang="0">
                  <a:pos x="509" y="293"/>
                </a:cxn>
                <a:cxn ang="0">
                  <a:pos x="504" y="309"/>
                </a:cxn>
                <a:cxn ang="0">
                  <a:pos x="510" y="310"/>
                </a:cxn>
                <a:cxn ang="0">
                  <a:pos x="514" y="321"/>
                </a:cxn>
                <a:cxn ang="0">
                  <a:pos x="461" y="342"/>
                </a:cxn>
                <a:cxn ang="0">
                  <a:pos x="433" y="363"/>
                </a:cxn>
                <a:cxn ang="0">
                  <a:pos x="424" y="376"/>
                </a:cxn>
                <a:cxn ang="0">
                  <a:pos x="385" y="391"/>
                </a:cxn>
                <a:cxn ang="0">
                  <a:pos x="354" y="392"/>
                </a:cxn>
                <a:cxn ang="0">
                  <a:pos x="350" y="406"/>
                </a:cxn>
                <a:cxn ang="0">
                  <a:pos x="330" y="405"/>
                </a:cxn>
                <a:cxn ang="0">
                  <a:pos x="312" y="413"/>
                </a:cxn>
                <a:cxn ang="0">
                  <a:pos x="287" y="423"/>
                </a:cxn>
              </a:cxnLst>
              <a:rect l="0" t="0" r="r" b="b"/>
              <a:pathLst>
                <a:path w="656" h="526">
                  <a:moveTo>
                    <a:pt x="240" y="457"/>
                  </a:moveTo>
                  <a:lnTo>
                    <a:pt x="240" y="526"/>
                  </a:lnTo>
                  <a:lnTo>
                    <a:pt x="204" y="526"/>
                  </a:lnTo>
                  <a:lnTo>
                    <a:pt x="161" y="526"/>
                  </a:lnTo>
                  <a:lnTo>
                    <a:pt x="120" y="526"/>
                  </a:lnTo>
                  <a:lnTo>
                    <a:pt x="79" y="526"/>
                  </a:lnTo>
                  <a:lnTo>
                    <a:pt x="43" y="526"/>
                  </a:lnTo>
                  <a:lnTo>
                    <a:pt x="9" y="526"/>
                  </a:lnTo>
                  <a:lnTo>
                    <a:pt x="0" y="526"/>
                  </a:lnTo>
                  <a:lnTo>
                    <a:pt x="5" y="515"/>
                  </a:lnTo>
                  <a:lnTo>
                    <a:pt x="14" y="511"/>
                  </a:lnTo>
                  <a:lnTo>
                    <a:pt x="27" y="511"/>
                  </a:lnTo>
                  <a:lnTo>
                    <a:pt x="46" y="507"/>
                  </a:lnTo>
                  <a:lnTo>
                    <a:pt x="77" y="495"/>
                  </a:lnTo>
                  <a:lnTo>
                    <a:pt x="86" y="487"/>
                  </a:lnTo>
                  <a:lnTo>
                    <a:pt x="97" y="475"/>
                  </a:lnTo>
                  <a:lnTo>
                    <a:pt x="101" y="472"/>
                  </a:lnTo>
                  <a:lnTo>
                    <a:pt x="112" y="464"/>
                  </a:lnTo>
                  <a:lnTo>
                    <a:pt x="129" y="456"/>
                  </a:lnTo>
                  <a:lnTo>
                    <a:pt x="140" y="445"/>
                  </a:lnTo>
                  <a:lnTo>
                    <a:pt x="144" y="439"/>
                  </a:lnTo>
                  <a:lnTo>
                    <a:pt x="149" y="437"/>
                  </a:lnTo>
                  <a:lnTo>
                    <a:pt x="154" y="433"/>
                  </a:lnTo>
                  <a:lnTo>
                    <a:pt x="166" y="411"/>
                  </a:lnTo>
                  <a:lnTo>
                    <a:pt x="182" y="384"/>
                  </a:lnTo>
                  <a:lnTo>
                    <a:pt x="183" y="379"/>
                  </a:lnTo>
                  <a:lnTo>
                    <a:pt x="182" y="362"/>
                  </a:lnTo>
                  <a:lnTo>
                    <a:pt x="172" y="343"/>
                  </a:lnTo>
                  <a:lnTo>
                    <a:pt x="175" y="332"/>
                  </a:lnTo>
                  <a:lnTo>
                    <a:pt x="175" y="305"/>
                  </a:lnTo>
                  <a:lnTo>
                    <a:pt x="177" y="297"/>
                  </a:lnTo>
                  <a:lnTo>
                    <a:pt x="194" y="267"/>
                  </a:lnTo>
                  <a:lnTo>
                    <a:pt x="194" y="263"/>
                  </a:lnTo>
                  <a:lnTo>
                    <a:pt x="207" y="256"/>
                  </a:lnTo>
                  <a:lnTo>
                    <a:pt x="204" y="258"/>
                  </a:lnTo>
                  <a:lnTo>
                    <a:pt x="214" y="235"/>
                  </a:lnTo>
                  <a:lnTo>
                    <a:pt x="213" y="224"/>
                  </a:lnTo>
                  <a:lnTo>
                    <a:pt x="235" y="198"/>
                  </a:lnTo>
                  <a:lnTo>
                    <a:pt x="244" y="184"/>
                  </a:lnTo>
                  <a:lnTo>
                    <a:pt x="253" y="175"/>
                  </a:lnTo>
                  <a:lnTo>
                    <a:pt x="271" y="166"/>
                  </a:lnTo>
                  <a:lnTo>
                    <a:pt x="299" y="155"/>
                  </a:lnTo>
                  <a:lnTo>
                    <a:pt x="314" y="148"/>
                  </a:lnTo>
                  <a:lnTo>
                    <a:pt x="337" y="132"/>
                  </a:lnTo>
                  <a:lnTo>
                    <a:pt x="348" y="120"/>
                  </a:lnTo>
                  <a:lnTo>
                    <a:pt x="354" y="102"/>
                  </a:lnTo>
                  <a:lnTo>
                    <a:pt x="365" y="89"/>
                  </a:lnTo>
                  <a:lnTo>
                    <a:pt x="376" y="56"/>
                  </a:lnTo>
                  <a:lnTo>
                    <a:pt x="392" y="12"/>
                  </a:lnTo>
                  <a:lnTo>
                    <a:pt x="398" y="7"/>
                  </a:lnTo>
                  <a:lnTo>
                    <a:pt x="419" y="0"/>
                  </a:lnTo>
                  <a:lnTo>
                    <a:pt x="429" y="18"/>
                  </a:lnTo>
                  <a:lnTo>
                    <a:pt x="443" y="32"/>
                  </a:lnTo>
                  <a:lnTo>
                    <a:pt x="465" y="48"/>
                  </a:lnTo>
                  <a:lnTo>
                    <a:pt x="475" y="51"/>
                  </a:lnTo>
                  <a:lnTo>
                    <a:pt x="499" y="42"/>
                  </a:lnTo>
                  <a:lnTo>
                    <a:pt x="507" y="45"/>
                  </a:lnTo>
                  <a:lnTo>
                    <a:pt x="525" y="45"/>
                  </a:lnTo>
                  <a:lnTo>
                    <a:pt x="541" y="43"/>
                  </a:lnTo>
                  <a:lnTo>
                    <a:pt x="548" y="40"/>
                  </a:lnTo>
                  <a:lnTo>
                    <a:pt x="557" y="45"/>
                  </a:lnTo>
                  <a:lnTo>
                    <a:pt x="564" y="51"/>
                  </a:lnTo>
                  <a:lnTo>
                    <a:pt x="574" y="53"/>
                  </a:lnTo>
                  <a:lnTo>
                    <a:pt x="580" y="53"/>
                  </a:lnTo>
                  <a:lnTo>
                    <a:pt x="585" y="52"/>
                  </a:lnTo>
                  <a:lnTo>
                    <a:pt x="604" y="56"/>
                  </a:lnTo>
                  <a:lnTo>
                    <a:pt x="604" y="61"/>
                  </a:lnTo>
                  <a:lnTo>
                    <a:pt x="606" y="66"/>
                  </a:lnTo>
                  <a:lnTo>
                    <a:pt x="612" y="71"/>
                  </a:lnTo>
                  <a:lnTo>
                    <a:pt x="613" y="73"/>
                  </a:lnTo>
                  <a:lnTo>
                    <a:pt x="617" y="78"/>
                  </a:lnTo>
                  <a:lnTo>
                    <a:pt x="621" y="79"/>
                  </a:lnTo>
                  <a:lnTo>
                    <a:pt x="623" y="83"/>
                  </a:lnTo>
                  <a:lnTo>
                    <a:pt x="622" y="85"/>
                  </a:lnTo>
                  <a:lnTo>
                    <a:pt x="621" y="85"/>
                  </a:lnTo>
                  <a:lnTo>
                    <a:pt x="620" y="88"/>
                  </a:lnTo>
                  <a:lnTo>
                    <a:pt x="626" y="96"/>
                  </a:lnTo>
                  <a:lnTo>
                    <a:pt x="622" y="104"/>
                  </a:lnTo>
                  <a:lnTo>
                    <a:pt x="624" y="111"/>
                  </a:lnTo>
                  <a:lnTo>
                    <a:pt x="627" y="122"/>
                  </a:lnTo>
                  <a:lnTo>
                    <a:pt x="626" y="131"/>
                  </a:lnTo>
                  <a:lnTo>
                    <a:pt x="626" y="141"/>
                  </a:lnTo>
                  <a:lnTo>
                    <a:pt x="623" y="144"/>
                  </a:lnTo>
                  <a:lnTo>
                    <a:pt x="631" y="152"/>
                  </a:lnTo>
                  <a:lnTo>
                    <a:pt x="631" y="156"/>
                  </a:lnTo>
                  <a:lnTo>
                    <a:pt x="631" y="160"/>
                  </a:lnTo>
                  <a:lnTo>
                    <a:pt x="629" y="166"/>
                  </a:lnTo>
                  <a:lnTo>
                    <a:pt x="628" y="171"/>
                  </a:lnTo>
                  <a:lnTo>
                    <a:pt x="631" y="179"/>
                  </a:lnTo>
                  <a:lnTo>
                    <a:pt x="633" y="186"/>
                  </a:lnTo>
                  <a:lnTo>
                    <a:pt x="633" y="192"/>
                  </a:lnTo>
                  <a:lnTo>
                    <a:pt x="640" y="207"/>
                  </a:lnTo>
                  <a:lnTo>
                    <a:pt x="649" y="215"/>
                  </a:lnTo>
                  <a:lnTo>
                    <a:pt x="656" y="220"/>
                  </a:lnTo>
                  <a:lnTo>
                    <a:pt x="656" y="222"/>
                  </a:lnTo>
                  <a:lnTo>
                    <a:pt x="651" y="224"/>
                  </a:lnTo>
                  <a:lnTo>
                    <a:pt x="648" y="231"/>
                  </a:lnTo>
                  <a:lnTo>
                    <a:pt x="647" y="238"/>
                  </a:lnTo>
                  <a:lnTo>
                    <a:pt x="649" y="242"/>
                  </a:lnTo>
                  <a:lnTo>
                    <a:pt x="649" y="245"/>
                  </a:lnTo>
                  <a:lnTo>
                    <a:pt x="647" y="246"/>
                  </a:lnTo>
                  <a:lnTo>
                    <a:pt x="639" y="242"/>
                  </a:lnTo>
                  <a:lnTo>
                    <a:pt x="627" y="242"/>
                  </a:lnTo>
                  <a:lnTo>
                    <a:pt x="616" y="241"/>
                  </a:lnTo>
                  <a:lnTo>
                    <a:pt x="611" y="242"/>
                  </a:lnTo>
                  <a:lnTo>
                    <a:pt x="580" y="242"/>
                  </a:lnTo>
                  <a:lnTo>
                    <a:pt x="570" y="245"/>
                  </a:lnTo>
                  <a:lnTo>
                    <a:pt x="567" y="247"/>
                  </a:lnTo>
                  <a:lnTo>
                    <a:pt x="563" y="249"/>
                  </a:lnTo>
                  <a:lnTo>
                    <a:pt x="556" y="246"/>
                  </a:lnTo>
                  <a:lnTo>
                    <a:pt x="553" y="247"/>
                  </a:lnTo>
                  <a:lnTo>
                    <a:pt x="551" y="252"/>
                  </a:lnTo>
                  <a:lnTo>
                    <a:pt x="552" y="257"/>
                  </a:lnTo>
                  <a:lnTo>
                    <a:pt x="551" y="263"/>
                  </a:lnTo>
                  <a:lnTo>
                    <a:pt x="548" y="266"/>
                  </a:lnTo>
                  <a:lnTo>
                    <a:pt x="535" y="272"/>
                  </a:lnTo>
                  <a:lnTo>
                    <a:pt x="527" y="273"/>
                  </a:lnTo>
                  <a:lnTo>
                    <a:pt x="520" y="274"/>
                  </a:lnTo>
                  <a:lnTo>
                    <a:pt x="513" y="273"/>
                  </a:lnTo>
                  <a:lnTo>
                    <a:pt x="508" y="273"/>
                  </a:lnTo>
                  <a:lnTo>
                    <a:pt x="503" y="277"/>
                  </a:lnTo>
                  <a:lnTo>
                    <a:pt x="502" y="282"/>
                  </a:lnTo>
                  <a:lnTo>
                    <a:pt x="502" y="288"/>
                  </a:lnTo>
                  <a:lnTo>
                    <a:pt x="503" y="290"/>
                  </a:lnTo>
                  <a:lnTo>
                    <a:pt x="508" y="290"/>
                  </a:lnTo>
                  <a:lnTo>
                    <a:pt x="509" y="293"/>
                  </a:lnTo>
                  <a:lnTo>
                    <a:pt x="504" y="298"/>
                  </a:lnTo>
                  <a:lnTo>
                    <a:pt x="503" y="309"/>
                  </a:lnTo>
                  <a:lnTo>
                    <a:pt x="504" y="309"/>
                  </a:lnTo>
                  <a:lnTo>
                    <a:pt x="507" y="308"/>
                  </a:lnTo>
                  <a:lnTo>
                    <a:pt x="509" y="308"/>
                  </a:lnTo>
                  <a:lnTo>
                    <a:pt x="510" y="310"/>
                  </a:lnTo>
                  <a:lnTo>
                    <a:pt x="515" y="314"/>
                  </a:lnTo>
                  <a:lnTo>
                    <a:pt x="516" y="317"/>
                  </a:lnTo>
                  <a:lnTo>
                    <a:pt x="514" y="321"/>
                  </a:lnTo>
                  <a:lnTo>
                    <a:pt x="493" y="325"/>
                  </a:lnTo>
                  <a:lnTo>
                    <a:pt x="467" y="342"/>
                  </a:lnTo>
                  <a:lnTo>
                    <a:pt x="461" y="342"/>
                  </a:lnTo>
                  <a:lnTo>
                    <a:pt x="446" y="348"/>
                  </a:lnTo>
                  <a:lnTo>
                    <a:pt x="436" y="355"/>
                  </a:lnTo>
                  <a:lnTo>
                    <a:pt x="433" y="363"/>
                  </a:lnTo>
                  <a:lnTo>
                    <a:pt x="433" y="365"/>
                  </a:lnTo>
                  <a:lnTo>
                    <a:pt x="430" y="371"/>
                  </a:lnTo>
                  <a:lnTo>
                    <a:pt x="424" y="376"/>
                  </a:lnTo>
                  <a:lnTo>
                    <a:pt x="418" y="381"/>
                  </a:lnTo>
                  <a:lnTo>
                    <a:pt x="401" y="389"/>
                  </a:lnTo>
                  <a:lnTo>
                    <a:pt x="385" y="391"/>
                  </a:lnTo>
                  <a:lnTo>
                    <a:pt x="376" y="391"/>
                  </a:lnTo>
                  <a:lnTo>
                    <a:pt x="371" y="394"/>
                  </a:lnTo>
                  <a:lnTo>
                    <a:pt x="354" y="392"/>
                  </a:lnTo>
                  <a:lnTo>
                    <a:pt x="353" y="396"/>
                  </a:lnTo>
                  <a:lnTo>
                    <a:pt x="353" y="405"/>
                  </a:lnTo>
                  <a:lnTo>
                    <a:pt x="350" y="406"/>
                  </a:lnTo>
                  <a:lnTo>
                    <a:pt x="342" y="406"/>
                  </a:lnTo>
                  <a:lnTo>
                    <a:pt x="337" y="403"/>
                  </a:lnTo>
                  <a:lnTo>
                    <a:pt x="330" y="405"/>
                  </a:lnTo>
                  <a:lnTo>
                    <a:pt x="323" y="403"/>
                  </a:lnTo>
                  <a:lnTo>
                    <a:pt x="319" y="407"/>
                  </a:lnTo>
                  <a:lnTo>
                    <a:pt x="312" y="413"/>
                  </a:lnTo>
                  <a:lnTo>
                    <a:pt x="306" y="417"/>
                  </a:lnTo>
                  <a:lnTo>
                    <a:pt x="299" y="423"/>
                  </a:lnTo>
                  <a:lnTo>
                    <a:pt x="287" y="423"/>
                  </a:lnTo>
                  <a:lnTo>
                    <a:pt x="266" y="437"/>
                  </a:lnTo>
                  <a:lnTo>
                    <a:pt x="240" y="457"/>
                  </a:ln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 sz="1950" dirty="0">
                <a:latin typeface="Raleway Light"/>
              </a:endParaRPr>
            </a:p>
          </p:txBody>
        </p:sp>
        <p:sp>
          <p:nvSpPr>
            <p:cNvPr id="291" name="Freeform 206">
              <a:extLst>
                <a:ext uri="{FF2B5EF4-FFF2-40B4-BE49-F238E27FC236}">
                  <a16:creationId xmlns:a16="http://schemas.microsoft.com/office/drawing/2014/main" id="{A98D1616-2BCF-5363-B329-B6C4ED76FFD8}"/>
                </a:ext>
              </a:extLst>
            </p:cNvPr>
            <p:cNvSpPr>
              <a:spLocks noChangeAspect="1"/>
            </p:cNvSpPr>
            <p:nvPr/>
          </p:nvSpPr>
          <p:spPr bwMode="gray">
            <a:xfrm>
              <a:off x="6999981" y="4374714"/>
              <a:ext cx="305344" cy="363585"/>
            </a:xfrm>
            <a:custGeom>
              <a:avLst/>
              <a:gdLst/>
              <a:ahLst/>
              <a:cxnLst>
                <a:cxn ang="0">
                  <a:pos x="6" y="708"/>
                </a:cxn>
                <a:cxn ang="0">
                  <a:pos x="0" y="604"/>
                </a:cxn>
                <a:cxn ang="0">
                  <a:pos x="3" y="496"/>
                </a:cxn>
                <a:cxn ang="0">
                  <a:pos x="48" y="437"/>
                </a:cxn>
                <a:cxn ang="0">
                  <a:pos x="102" y="414"/>
                </a:cxn>
                <a:cxn ang="0">
                  <a:pos x="148" y="384"/>
                </a:cxn>
                <a:cxn ang="0">
                  <a:pos x="302" y="297"/>
                </a:cxn>
                <a:cxn ang="0">
                  <a:pos x="384" y="212"/>
                </a:cxn>
                <a:cxn ang="0">
                  <a:pos x="166" y="154"/>
                </a:cxn>
                <a:cxn ang="0">
                  <a:pos x="132" y="122"/>
                </a:cxn>
                <a:cxn ang="0">
                  <a:pos x="119" y="107"/>
                </a:cxn>
                <a:cxn ang="0">
                  <a:pos x="103" y="88"/>
                </a:cxn>
                <a:cxn ang="0">
                  <a:pos x="103" y="55"/>
                </a:cxn>
                <a:cxn ang="0">
                  <a:pos x="120" y="25"/>
                </a:cxn>
                <a:cxn ang="0">
                  <a:pos x="130" y="29"/>
                </a:cxn>
                <a:cxn ang="0">
                  <a:pos x="151" y="57"/>
                </a:cxn>
                <a:cxn ang="0">
                  <a:pos x="186" y="84"/>
                </a:cxn>
                <a:cxn ang="0">
                  <a:pos x="222" y="77"/>
                </a:cxn>
                <a:cxn ang="0">
                  <a:pos x="248" y="64"/>
                </a:cxn>
                <a:cxn ang="0">
                  <a:pos x="258" y="57"/>
                </a:cxn>
                <a:cxn ang="0">
                  <a:pos x="269" y="61"/>
                </a:cxn>
                <a:cxn ang="0">
                  <a:pos x="291" y="67"/>
                </a:cxn>
                <a:cxn ang="0">
                  <a:pos x="317" y="61"/>
                </a:cxn>
                <a:cxn ang="0">
                  <a:pos x="336" y="48"/>
                </a:cxn>
                <a:cxn ang="0">
                  <a:pos x="365" y="46"/>
                </a:cxn>
                <a:cxn ang="0">
                  <a:pos x="393" y="43"/>
                </a:cxn>
                <a:cxn ang="0">
                  <a:pos x="417" y="33"/>
                </a:cxn>
                <a:cxn ang="0">
                  <a:pos x="451" y="28"/>
                </a:cxn>
                <a:cxn ang="0">
                  <a:pos x="473" y="25"/>
                </a:cxn>
                <a:cxn ang="0">
                  <a:pos x="501" y="17"/>
                </a:cxn>
                <a:cxn ang="0">
                  <a:pos x="527" y="0"/>
                </a:cxn>
                <a:cxn ang="0">
                  <a:pos x="555" y="7"/>
                </a:cxn>
                <a:cxn ang="0">
                  <a:pos x="555" y="19"/>
                </a:cxn>
                <a:cxn ang="0">
                  <a:pos x="548" y="41"/>
                </a:cxn>
                <a:cxn ang="0">
                  <a:pos x="552" y="59"/>
                </a:cxn>
                <a:cxn ang="0">
                  <a:pos x="551" y="78"/>
                </a:cxn>
                <a:cxn ang="0">
                  <a:pos x="551" y="84"/>
                </a:cxn>
                <a:cxn ang="0">
                  <a:pos x="556" y="84"/>
                </a:cxn>
                <a:cxn ang="0">
                  <a:pos x="560" y="91"/>
                </a:cxn>
                <a:cxn ang="0">
                  <a:pos x="545" y="88"/>
                </a:cxn>
                <a:cxn ang="0">
                  <a:pos x="539" y="99"/>
                </a:cxn>
                <a:cxn ang="0">
                  <a:pos x="530" y="145"/>
                </a:cxn>
                <a:cxn ang="0">
                  <a:pos x="518" y="164"/>
                </a:cxn>
                <a:cxn ang="0">
                  <a:pos x="497" y="202"/>
                </a:cxn>
                <a:cxn ang="0">
                  <a:pos x="485" y="215"/>
                </a:cxn>
                <a:cxn ang="0">
                  <a:pos x="479" y="237"/>
                </a:cxn>
                <a:cxn ang="0">
                  <a:pos x="444" y="303"/>
                </a:cxn>
                <a:cxn ang="0">
                  <a:pos x="422" y="351"/>
                </a:cxn>
                <a:cxn ang="0">
                  <a:pos x="414" y="358"/>
                </a:cxn>
                <a:cxn ang="0">
                  <a:pos x="389" y="389"/>
                </a:cxn>
                <a:cxn ang="0">
                  <a:pos x="382" y="405"/>
                </a:cxn>
                <a:cxn ang="0">
                  <a:pos x="363" y="432"/>
                </a:cxn>
                <a:cxn ang="0">
                  <a:pos x="334" y="461"/>
                </a:cxn>
                <a:cxn ang="0">
                  <a:pos x="297" y="492"/>
                </a:cxn>
                <a:cxn ang="0">
                  <a:pos x="277" y="520"/>
                </a:cxn>
                <a:cxn ang="0">
                  <a:pos x="243" y="545"/>
                </a:cxn>
                <a:cxn ang="0">
                  <a:pos x="216" y="554"/>
                </a:cxn>
                <a:cxn ang="0">
                  <a:pos x="120" y="640"/>
                </a:cxn>
                <a:cxn ang="0">
                  <a:pos x="91" y="663"/>
                </a:cxn>
                <a:cxn ang="0">
                  <a:pos x="87" y="665"/>
                </a:cxn>
                <a:cxn ang="0">
                  <a:pos x="83" y="674"/>
                </a:cxn>
                <a:cxn ang="0">
                  <a:pos x="61" y="705"/>
                </a:cxn>
                <a:cxn ang="0">
                  <a:pos x="32" y="739"/>
                </a:cxn>
              </a:cxnLst>
              <a:rect l="0" t="0" r="r" b="b"/>
              <a:pathLst>
                <a:path w="561" h="740">
                  <a:moveTo>
                    <a:pt x="30" y="740"/>
                  </a:moveTo>
                  <a:lnTo>
                    <a:pt x="29" y="737"/>
                  </a:lnTo>
                  <a:lnTo>
                    <a:pt x="6" y="708"/>
                  </a:lnTo>
                  <a:lnTo>
                    <a:pt x="0" y="700"/>
                  </a:lnTo>
                  <a:lnTo>
                    <a:pt x="0" y="657"/>
                  </a:lnTo>
                  <a:lnTo>
                    <a:pt x="0" y="604"/>
                  </a:lnTo>
                  <a:lnTo>
                    <a:pt x="0" y="551"/>
                  </a:lnTo>
                  <a:lnTo>
                    <a:pt x="0" y="498"/>
                  </a:lnTo>
                  <a:lnTo>
                    <a:pt x="3" y="496"/>
                  </a:lnTo>
                  <a:lnTo>
                    <a:pt x="25" y="474"/>
                  </a:lnTo>
                  <a:lnTo>
                    <a:pt x="46" y="442"/>
                  </a:lnTo>
                  <a:lnTo>
                    <a:pt x="48" y="437"/>
                  </a:lnTo>
                  <a:lnTo>
                    <a:pt x="51" y="433"/>
                  </a:lnTo>
                  <a:lnTo>
                    <a:pt x="66" y="426"/>
                  </a:lnTo>
                  <a:lnTo>
                    <a:pt x="102" y="414"/>
                  </a:lnTo>
                  <a:lnTo>
                    <a:pt x="114" y="401"/>
                  </a:lnTo>
                  <a:lnTo>
                    <a:pt x="127" y="393"/>
                  </a:lnTo>
                  <a:lnTo>
                    <a:pt x="148" y="384"/>
                  </a:lnTo>
                  <a:lnTo>
                    <a:pt x="157" y="379"/>
                  </a:lnTo>
                  <a:lnTo>
                    <a:pt x="221" y="379"/>
                  </a:lnTo>
                  <a:lnTo>
                    <a:pt x="302" y="297"/>
                  </a:lnTo>
                  <a:lnTo>
                    <a:pt x="373" y="227"/>
                  </a:lnTo>
                  <a:lnTo>
                    <a:pt x="383" y="215"/>
                  </a:lnTo>
                  <a:lnTo>
                    <a:pt x="384" y="212"/>
                  </a:lnTo>
                  <a:lnTo>
                    <a:pt x="331" y="213"/>
                  </a:lnTo>
                  <a:lnTo>
                    <a:pt x="244" y="181"/>
                  </a:lnTo>
                  <a:lnTo>
                    <a:pt x="166" y="154"/>
                  </a:lnTo>
                  <a:lnTo>
                    <a:pt x="159" y="147"/>
                  </a:lnTo>
                  <a:lnTo>
                    <a:pt x="140" y="132"/>
                  </a:lnTo>
                  <a:lnTo>
                    <a:pt x="132" y="122"/>
                  </a:lnTo>
                  <a:lnTo>
                    <a:pt x="126" y="116"/>
                  </a:lnTo>
                  <a:lnTo>
                    <a:pt x="124" y="110"/>
                  </a:lnTo>
                  <a:lnTo>
                    <a:pt x="119" y="107"/>
                  </a:lnTo>
                  <a:lnTo>
                    <a:pt x="113" y="100"/>
                  </a:lnTo>
                  <a:lnTo>
                    <a:pt x="110" y="95"/>
                  </a:lnTo>
                  <a:lnTo>
                    <a:pt x="103" y="88"/>
                  </a:lnTo>
                  <a:lnTo>
                    <a:pt x="98" y="65"/>
                  </a:lnTo>
                  <a:lnTo>
                    <a:pt x="99" y="60"/>
                  </a:lnTo>
                  <a:lnTo>
                    <a:pt x="103" y="55"/>
                  </a:lnTo>
                  <a:lnTo>
                    <a:pt x="105" y="49"/>
                  </a:lnTo>
                  <a:lnTo>
                    <a:pt x="115" y="37"/>
                  </a:lnTo>
                  <a:lnTo>
                    <a:pt x="120" y="25"/>
                  </a:lnTo>
                  <a:lnTo>
                    <a:pt x="123" y="23"/>
                  </a:lnTo>
                  <a:lnTo>
                    <a:pt x="125" y="27"/>
                  </a:lnTo>
                  <a:lnTo>
                    <a:pt x="130" y="29"/>
                  </a:lnTo>
                  <a:lnTo>
                    <a:pt x="135" y="38"/>
                  </a:lnTo>
                  <a:lnTo>
                    <a:pt x="140" y="41"/>
                  </a:lnTo>
                  <a:lnTo>
                    <a:pt x="151" y="57"/>
                  </a:lnTo>
                  <a:lnTo>
                    <a:pt x="167" y="73"/>
                  </a:lnTo>
                  <a:lnTo>
                    <a:pt x="179" y="82"/>
                  </a:lnTo>
                  <a:lnTo>
                    <a:pt x="186" y="84"/>
                  </a:lnTo>
                  <a:lnTo>
                    <a:pt x="193" y="82"/>
                  </a:lnTo>
                  <a:lnTo>
                    <a:pt x="215" y="83"/>
                  </a:lnTo>
                  <a:lnTo>
                    <a:pt x="222" y="77"/>
                  </a:lnTo>
                  <a:lnTo>
                    <a:pt x="231" y="72"/>
                  </a:lnTo>
                  <a:lnTo>
                    <a:pt x="238" y="70"/>
                  </a:lnTo>
                  <a:lnTo>
                    <a:pt x="248" y="64"/>
                  </a:lnTo>
                  <a:lnTo>
                    <a:pt x="253" y="62"/>
                  </a:lnTo>
                  <a:lnTo>
                    <a:pt x="255" y="60"/>
                  </a:lnTo>
                  <a:lnTo>
                    <a:pt x="258" y="57"/>
                  </a:lnTo>
                  <a:lnTo>
                    <a:pt x="260" y="57"/>
                  </a:lnTo>
                  <a:lnTo>
                    <a:pt x="265" y="61"/>
                  </a:lnTo>
                  <a:lnTo>
                    <a:pt x="269" y="61"/>
                  </a:lnTo>
                  <a:lnTo>
                    <a:pt x="271" y="62"/>
                  </a:lnTo>
                  <a:lnTo>
                    <a:pt x="283" y="61"/>
                  </a:lnTo>
                  <a:lnTo>
                    <a:pt x="291" y="67"/>
                  </a:lnTo>
                  <a:lnTo>
                    <a:pt x="302" y="67"/>
                  </a:lnTo>
                  <a:lnTo>
                    <a:pt x="312" y="65"/>
                  </a:lnTo>
                  <a:lnTo>
                    <a:pt x="317" y="61"/>
                  </a:lnTo>
                  <a:lnTo>
                    <a:pt x="322" y="56"/>
                  </a:lnTo>
                  <a:lnTo>
                    <a:pt x="331" y="54"/>
                  </a:lnTo>
                  <a:lnTo>
                    <a:pt x="336" y="48"/>
                  </a:lnTo>
                  <a:lnTo>
                    <a:pt x="342" y="44"/>
                  </a:lnTo>
                  <a:lnTo>
                    <a:pt x="353" y="41"/>
                  </a:lnTo>
                  <a:lnTo>
                    <a:pt x="365" y="46"/>
                  </a:lnTo>
                  <a:lnTo>
                    <a:pt x="372" y="45"/>
                  </a:lnTo>
                  <a:lnTo>
                    <a:pt x="382" y="44"/>
                  </a:lnTo>
                  <a:lnTo>
                    <a:pt x="393" y="43"/>
                  </a:lnTo>
                  <a:lnTo>
                    <a:pt x="398" y="41"/>
                  </a:lnTo>
                  <a:lnTo>
                    <a:pt x="411" y="33"/>
                  </a:lnTo>
                  <a:lnTo>
                    <a:pt x="417" y="33"/>
                  </a:lnTo>
                  <a:lnTo>
                    <a:pt x="430" y="37"/>
                  </a:lnTo>
                  <a:lnTo>
                    <a:pt x="447" y="29"/>
                  </a:lnTo>
                  <a:lnTo>
                    <a:pt x="451" y="28"/>
                  </a:lnTo>
                  <a:lnTo>
                    <a:pt x="458" y="29"/>
                  </a:lnTo>
                  <a:lnTo>
                    <a:pt x="462" y="24"/>
                  </a:lnTo>
                  <a:lnTo>
                    <a:pt x="473" y="25"/>
                  </a:lnTo>
                  <a:lnTo>
                    <a:pt x="481" y="24"/>
                  </a:lnTo>
                  <a:lnTo>
                    <a:pt x="496" y="21"/>
                  </a:lnTo>
                  <a:lnTo>
                    <a:pt x="501" y="17"/>
                  </a:lnTo>
                  <a:lnTo>
                    <a:pt x="514" y="12"/>
                  </a:lnTo>
                  <a:lnTo>
                    <a:pt x="518" y="2"/>
                  </a:lnTo>
                  <a:lnTo>
                    <a:pt x="527" y="0"/>
                  </a:lnTo>
                  <a:lnTo>
                    <a:pt x="535" y="0"/>
                  </a:lnTo>
                  <a:lnTo>
                    <a:pt x="546" y="7"/>
                  </a:lnTo>
                  <a:lnTo>
                    <a:pt x="555" y="7"/>
                  </a:lnTo>
                  <a:lnTo>
                    <a:pt x="556" y="8"/>
                  </a:lnTo>
                  <a:lnTo>
                    <a:pt x="555" y="14"/>
                  </a:lnTo>
                  <a:lnTo>
                    <a:pt x="555" y="19"/>
                  </a:lnTo>
                  <a:lnTo>
                    <a:pt x="549" y="27"/>
                  </a:lnTo>
                  <a:lnTo>
                    <a:pt x="548" y="33"/>
                  </a:lnTo>
                  <a:lnTo>
                    <a:pt x="548" y="41"/>
                  </a:lnTo>
                  <a:lnTo>
                    <a:pt x="554" y="46"/>
                  </a:lnTo>
                  <a:lnTo>
                    <a:pt x="551" y="52"/>
                  </a:lnTo>
                  <a:lnTo>
                    <a:pt x="552" y="59"/>
                  </a:lnTo>
                  <a:lnTo>
                    <a:pt x="551" y="66"/>
                  </a:lnTo>
                  <a:lnTo>
                    <a:pt x="552" y="75"/>
                  </a:lnTo>
                  <a:lnTo>
                    <a:pt x="551" y="78"/>
                  </a:lnTo>
                  <a:lnTo>
                    <a:pt x="544" y="83"/>
                  </a:lnTo>
                  <a:lnTo>
                    <a:pt x="545" y="86"/>
                  </a:lnTo>
                  <a:lnTo>
                    <a:pt x="551" y="84"/>
                  </a:lnTo>
                  <a:lnTo>
                    <a:pt x="552" y="82"/>
                  </a:lnTo>
                  <a:lnTo>
                    <a:pt x="554" y="82"/>
                  </a:lnTo>
                  <a:lnTo>
                    <a:pt x="556" y="84"/>
                  </a:lnTo>
                  <a:lnTo>
                    <a:pt x="561" y="86"/>
                  </a:lnTo>
                  <a:lnTo>
                    <a:pt x="561" y="89"/>
                  </a:lnTo>
                  <a:lnTo>
                    <a:pt x="560" y="91"/>
                  </a:lnTo>
                  <a:lnTo>
                    <a:pt x="559" y="91"/>
                  </a:lnTo>
                  <a:lnTo>
                    <a:pt x="552" y="88"/>
                  </a:lnTo>
                  <a:lnTo>
                    <a:pt x="545" y="88"/>
                  </a:lnTo>
                  <a:lnTo>
                    <a:pt x="540" y="91"/>
                  </a:lnTo>
                  <a:lnTo>
                    <a:pt x="539" y="92"/>
                  </a:lnTo>
                  <a:lnTo>
                    <a:pt x="539" y="99"/>
                  </a:lnTo>
                  <a:lnTo>
                    <a:pt x="533" y="125"/>
                  </a:lnTo>
                  <a:lnTo>
                    <a:pt x="533" y="141"/>
                  </a:lnTo>
                  <a:lnTo>
                    <a:pt x="530" y="145"/>
                  </a:lnTo>
                  <a:lnTo>
                    <a:pt x="528" y="156"/>
                  </a:lnTo>
                  <a:lnTo>
                    <a:pt x="524" y="159"/>
                  </a:lnTo>
                  <a:lnTo>
                    <a:pt x="518" y="164"/>
                  </a:lnTo>
                  <a:lnTo>
                    <a:pt x="511" y="181"/>
                  </a:lnTo>
                  <a:lnTo>
                    <a:pt x="502" y="190"/>
                  </a:lnTo>
                  <a:lnTo>
                    <a:pt x="497" y="202"/>
                  </a:lnTo>
                  <a:lnTo>
                    <a:pt x="497" y="204"/>
                  </a:lnTo>
                  <a:lnTo>
                    <a:pt x="492" y="207"/>
                  </a:lnTo>
                  <a:lnTo>
                    <a:pt x="485" y="215"/>
                  </a:lnTo>
                  <a:lnTo>
                    <a:pt x="482" y="220"/>
                  </a:lnTo>
                  <a:lnTo>
                    <a:pt x="480" y="226"/>
                  </a:lnTo>
                  <a:lnTo>
                    <a:pt x="479" y="237"/>
                  </a:lnTo>
                  <a:lnTo>
                    <a:pt x="462" y="271"/>
                  </a:lnTo>
                  <a:lnTo>
                    <a:pt x="447" y="296"/>
                  </a:lnTo>
                  <a:lnTo>
                    <a:pt x="444" y="303"/>
                  </a:lnTo>
                  <a:lnTo>
                    <a:pt x="438" y="325"/>
                  </a:lnTo>
                  <a:lnTo>
                    <a:pt x="431" y="344"/>
                  </a:lnTo>
                  <a:lnTo>
                    <a:pt x="422" y="351"/>
                  </a:lnTo>
                  <a:lnTo>
                    <a:pt x="419" y="353"/>
                  </a:lnTo>
                  <a:lnTo>
                    <a:pt x="416" y="357"/>
                  </a:lnTo>
                  <a:lnTo>
                    <a:pt x="414" y="358"/>
                  </a:lnTo>
                  <a:lnTo>
                    <a:pt x="409" y="363"/>
                  </a:lnTo>
                  <a:lnTo>
                    <a:pt x="394" y="378"/>
                  </a:lnTo>
                  <a:lnTo>
                    <a:pt x="389" y="389"/>
                  </a:lnTo>
                  <a:lnTo>
                    <a:pt x="389" y="390"/>
                  </a:lnTo>
                  <a:lnTo>
                    <a:pt x="388" y="395"/>
                  </a:lnTo>
                  <a:lnTo>
                    <a:pt x="382" y="405"/>
                  </a:lnTo>
                  <a:lnTo>
                    <a:pt x="373" y="420"/>
                  </a:lnTo>
                  <a:lnTo>
                    <a:pt x="362" y="432"/>
                  </a:lnTo>
                  <a:lnTo>
                    <a:pt x="363" y="432"/>
                  </a:lnTo>
                  <a:lnTo>
                    <a:pt x="352" y="442"/>
                  </a:lnTo>
                  <a:lnTo>
                    <a:pt x="340" y="453"/>
                  </a:lnTo>
                  <a:lnTo>
                    <a:pt x="334" y="461"/>
                  </a:lnTo>
                  <a:lnTo>
                    <a:pt x="323" y="474"/>
                  </a:lnTo>
                  <a:lnTo>
                    <a:pt x="306" y="486"/>
                  </a:lnTo>
                  <a:lnTo>
                    <a:pt x="297" y="492"/>
                  </a:lnTo>
                  <a:lnTo>
                    <a:pt x="297" y="495"/>
                  </a:lnTo>
                  <a:lnTo>
                    <a:pt x="290" y="506"/>
                  </a:lnTo>
                  <a:lnTo>
                    <a:pt x="277" y="520"/>
                  </a:lnTo>
                  <a:lnTo>
                    <a:pt x="264" y="532"/>
                  </a:lnTo>
                  <a:lnTo>
                    <a:pt x="249" y="541"/>
                  </a:lnTo>
                  <a:lnTo>
                    <a:pt x="243" y="545"/>
                  </a:lnTo>
                  <a:lnTo>
                    <a:pt x="231" y="549"/>
                  </a:lnTo>
                  <a:lnTo>
                    <a:pt x="223" y="550"/>
                  </a:lnTo>
                  <a:lnTo>
                    <a:pt x="216" y="554"/>
                  </a:lnTo>
                  <a:lnTo>
                    <a:pt x="193" y="572"/>
                  </a:lnTo>
                  <a:lnTo>
                    <a:pt x="139" y="620"/>
                  </a:lnTo>
                  <a:lnTo>
                    <a:pt x="120" y="640"/>
                  </a:lnTo>
                  <a:lnTo>
                    <a:pt x="113" y="648"/>
                  </a:lnTo>
                  <a:lnTo>
                    <a:pt x="103" y="659"/>
                  </a:lnTo>
                  <a:lnTo>
                    <a:pt x="91" y="663"/>
                  </a:lnTo>
                  <a:lnTo>
                    <a:pt x="87" y="660"/>
                  </a:lnTo>
                  <a:lnTo>
                    <a:pt x="84" y="665"/>
                  </a:lnTo>
                  <a:lnTo>
                    <a:pt x="87" y="665"/>
                  </a:lnTo>
                  <a:lnTo>
                    <a:pt x="88" y="669"/>
                  </a:lnTo>
                  <a:lnTo>
                    <a:pt x="87" y="672"/>
                  </a:lnTo>
                  <a:lnTo>
                    <a:pt x="83" y="674"/>
                  </a:lnTo>
                  <a:lnTo>
                    <a:pt x="81" y="681"/>
                  </a:lnTo>
                  <a:lnTo>
                    <a:pt x="75" y="691"/>
                  </a:lnTo>
                  <a:lnTo>
                    <a:pt x="61" y="705"/>
                  </a:lnTo>
                  <a:lnTo>
                    <a:pt x="50" y="718"/>
                  </a:lnTo>
                  <a:lnTo>
                    <a:pt x="37" y="730"/>
                  </a:lnTo>
                  <a:lnTo>
                    <a:pt x="32" y="739"/>
                  </a:lnTo>
                  <a:lnTo>
                    <a:pt x="30" y="740"/>
                  </a:ln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 sz="1950" dirty="0">
                <a:latin typeface="Raleway Light"/>
              </a:endParaRPr>
            </a:p>
          </p:txBody>
        </p:sp>
        <p:sp>
          <p:nvSpPr>
            <p:cNvPr id="292" name="Freeform 207">
              <a:extLst>
                <a:ext uri="{FF2B5EF4-FFF2-40B4-BE49-F238E27FC236}">
                  <a16:creationId xmlns:a16="http://schemas.microsoft.com/office/drawing/2014/main" id="{BBE86C7D-6D39-C718-306A-B65E78A055AC}"/>
                </a:ext>
              </a:extLst>
            </p:cNvPr>
            <p:cNvSpPr>
              <a:spLocks noChangeAspect="1"/>
            </p:cNvSpPr>
            <p:nvPr/>
          </p:nvSpPr>
          <p:spPr bwMode="gray">
            <a:xfrm>
              <a:off x="5775881" y="4045522"/>
              <a:ext cx="474374" cy="334106"/>
            </a:xfrm>
            <a:custGeom>
              <a:avLst/>
              <a:gdLst/>
              <a:ahLst/>
              <a:cxnLst>
                <a:cxn ang="0">
                  <a:pos x="222" y="381"/>
                </a:cxn>
                <a:cxn ang="0">
                  <a:pos x="209" y="442"/>
                </a:cxn>
                <a:cxn ang="0">
                  <a:pos x="192" y="463"/>
                </a:cxn>
                <a:cxn ang="0">
                  <a:pos x="186" y="474"/>
                </a:cxn>
                <a:cxn ang="0">
                  <a:pos x="160" y="475"/>
                </a:cxn>
                <a:cxn ang="0">
                  <a:pos x="42" y="495"/>
                </a:cxn>
                <a:cxn ang="0">
                  <a:pos x="3" y="511"/>
                </a:cxn>
                <a:cxn ang="0">
                  <a:pos x="11" y="532"/>
                </a:cxn>
                <a:cxn ang="0">
                  <a:pos x="15" y="550"/>
                </a:cxn>
                <a:cxn ang="0">
                  <a:pos x="49" y="588"/>
                </a:cxn>
                <a:cxn ang="0">
                  <a:pos x="70" y="622"/>
                </a:cxn>
                <a:cxn ang="0">
                  <a:pos x="92" y="629"/>
                </a:cxn>
                <a:cxn ang="0">
                  <a:pos x="106" y="622"/>
                </a:cxn>
                <a:cxn ang="0">
                  <a:pos x="119" y="637"/>
                </a:cxn>
                <a:cxn ang="0">
                  <a:pos x="109" y="641"/>
                </a:cxn>
                <a:cxn ang="0">
                  <a:pos x="116" y="656"/>
                </a:cxn>
                <a:cxn ang="0">
                  <a:pos x="127" y="653"/>
                </a:cxn>
                <a:cxn ang="0">
                  <a:pos x="143" y="645"/>
                </a:cxn>
                <a:cxn ang="0">
                  <a:pos x="165" y="653"/>
                </a:cxn>
                <a:cxn ang="0">
                  <a:pos x="193" y="678"/>
                </a:cxn>
                <a:cxn ang="0">
                  <a:pos x="193" y="637"/>
                </a:cxn>
                <a:cxn ang="0">
                  <a:pos x="206" y="624"/>
                </a:cxn>
                <a:cxn ang="0">
                  <a:pos x="221" y="586"/>
                </a:cxn>
                <a:cxn ang="0">
                  <a:pos x="259" y="565"/>
                </a:cxn>
                <a:cxn ang="0">
                  <a:pos x="291" y="561"/>
                </a:cxn>
                <a:cxn ang="0">
                  <a:pos x="365" y="602"/>
                </a:cxn>
                <a:cxn ang="0">
                  <a:pos x="386" y="609"/>
                </a:cxn>
                <a:cxn ang="0">
                  <a:pos x="418" y="588"/>
                </a:cxn>
                <a:cxn ang="0">
                  <a:pos x="471" y="613"/>
                </a:cxn>
                <a:cxn ang="0">
                  <a:pos x="519" y="618"/>
                </a:cxn>
                <a:cxn ang="0">
                  <a:pos x="559" y="588"/>
                </a:cxn>
                <a:cxn ang="0">
                  <a:pos x="613" y="587"/>
                </a:cxn>
                <a:cxn ang="0">
                  <a:pos x="647" y="591"/>
                </a:cxn>
                <a:cxn ang="0">
                  <a:pos x="672" y="597"/>
                </a:cxn>
                <a:cxn ang="0">
                  <a:pos x="688" y="582"/>
                </a:cxn>
                <a:cxn ang="0">
                  <a:pos x="708" y="576"/>
                </a:cxn>
                <a:cxn ang="0">
                  <a:pos x="718" y="561"/>
                </a:cxn>
                <a:cxn ang="0">
                  <a:pos x="709" y="545"/>
                </a:cxn>
                <a:cxn ang="0">
                  <a:pos x="725" y="533"/>
                </a:cxn>
                <a:cxn ang="0">
                  <a:pos x="732" y="515"/>
                </a:cxn>
                <a:cxn ang="0">
                  <a:pos x="746" y="501"/>
                </a:cxn>
                <a:cxn ang="0">
                  <a:pos x="838" y="386"/>
                </a:cxn>
                <a:cxn ang="0">
                  <a:pos x="872" y="184"/>
                </a:cxn>
                <a:cxn ang="0">
                  <a:pos x="837" y="160"/>
                </a:cxn>
                <a:cxn ang="0">
                  <a:pos x="826" y="135"/>
                </a:cxn>
                <a:cxn ang="0">
                  <a:pos x="818" y="117"/>
                </a:cxn>
                <a:cxn ang="0">
                  <a:pos x="795" y="26"/>
                </a:cxn>
                <a:cxn ang="0">
                  <a:pos x="773" y="11"/>
                </a:cxn>
                <a:cxn ang="0">
                  <a:pos x="720" y="1"/>
                </a:cxn>
                <a:cxn ang="0">
                  <a:pos x="643" y="1"/>
                </a:cxn>
                <a:cxn ang="0">
                  <a:pos x="568" y="53"/>
                </a:cxn>
                <a:cxn ang="0">
                  <a:pos x="437" y="145"/>
                </a:cxn>
                <a:cxn ang="0">
                  <a:pos x="307" y="236"/>
                </a:cxn>
                <a:cxn ang="0">
                  <a:pos x="221" y="257"/>
                </a:cxn>
                <a:cxn ang="0">
                  <a:pos x="222" y="271"/>
                </a:cxn>
              </a:cxnLst>
              <a:rect l="0" t="0" r="r" b="b"/>
              <a:pathLst>
                <a:path w="872" h="678">
                  <a:moveTo>
                    <a:pt x="222" y="271"/>
                  </a:moveTo>
                  <a:lnTo>
                    <a:pt x="222" y="327"/>
                  </a:lnTo>
                  <a:lnTo>
                    <a:pt x="222" y="381"/>
                  </a:lnTo>
                  <a:lnTo>
                    <a:pt x="222" y="435"/>
                  </a:lnTo>
                  <a:lnTo>
                    <a:pt x="219" y="436"/>
                  </a:lnTo>
                  <a:lnTo>
                    <a:pt x="209" y="442"/>
                  </a:lnTo>
                  <a:lnTo>
                    <a:pt x="205" y="448"/>
                  </a:lnTo>
                  <a:lnTo>
                    <a:pt x="204" y="456"/>
                  </a:lnTo>
                  <a:lnTo>
                    <a:pt x="192" y="463"/>
                  </a:lnTo>
                  <a:lnTo>
                    <a:pt x="188" y="466"/>
                  </a:lnTo>
                  <a:lnTo>
                    <a:pt x="186" y="469"/>
                  </a:lnTo>
                  <a:lnTo>
                    <a:pt x="186" y="474"/>
                  </a:lnTo>
                  <a:lnTo>
                    <a:pt x="173" y="473"/>
                  </a:lnTo>
                  <a:lnTo>
                    <a:pt x="160" y="472"/>
                  </a:lnTo>
                  <a:lnTo>
                    <a:pt x="160" y="475"/>
                  </a:lnTo>
                  <a:lnTo>
                    <a:pt x="155" y="474"/>
                  </a:lnTo>
                  <a:lnTo>
                    <a:pt x="66" y="475"/>
                  </a:lnTo>
                  <a:lnTo>
                    <a:pt x="42" y="495"/>
                  </a:lnTo>
                  <a:lnTo>
                    <a:pt x="5" y="495"/>
                  </a:lnTo>
                  <a:lnTo>
                    <a:pt x="4" y="499"/>
                  </a:lnTo>
                  <a:lnTo>
                    <a:pt x="3" y="511"/>
                  </a:lnTo>
                  <a:lnTo>
                    <a:pt x="0" y="521"/>
                  </a:lnTo>
                  <a:lnTo>
                    <a:pt x="1" y="523"/>
                  </a:lnTo>
                  <a:lnTo>
                    <a:pt x="11" y="532"/>
                  </a:lnTo>
                  <a:lnTo>
                    <a:pt x="12" y="534"/>
                  </a:lnTo>
                  <a:lnTo>
                    <a:pt x="11" y="543"/>
                  </a:lnTo>
                  <a:lnTo>
                    <a:pt x="15" y="550"/>
                  </a:lnTo>
                  <a:lnTo>
                    <a:pt x="27" y="565"/>
                  </a:lnTo>
                  <a:lnTo>
                    <a:pt x="44" y="579"/>
                  </a:lnTo>
                  <a:lnTo>
                    <a:pt x="49" y="588"/>
                  </a:lnTo>
                  <a:lnTo>
                    <a:pt x="55" y="603"/>
                  </a:lnTo>
                  <a:lnTo>
                    <a:pt x="59" y="609"/>
                  </a:lnTo>
                  <a:lnTo>
                    <a:pt x="70" y="622"/>
                  </a:lnTo>
                  <a:lnTo>
                    <a:pt x="78" y="626"/>
                  </a:lnTo>
                  <a:lnTo>
                    <a:pt x="89" y="629"/>
                  </a:lnTo>
                  <a:lnTo>
                    <a:pt x="92" y="629"/>
                  </a:lnTo>
                  <a:lnTo>
                    <a:pt x="97" y="628"/>
                  </a:lnTo>
                  <a:lnTo>
                    <a:pt x="102" y="623"/>
                  </a:lnTo>
                  <a:lnTo>
                    <a:pt x="106" y="622"/>
                  </a:lnTo>
                  <a:lnTo>
                    <a:pt x="112" y="625"/>
                  </a:lnTo>
                  <a:lnTo>
                    <a:pt x="118" y="635"/>
                  </a:lnTo>
                  <a:lnTo>
                    <a:pt x="119" y="637"/>
                  </a:lnTo>
                  <a:lnTo>
                    <a:pt x="118" y="640"/>
                  </a:lnTo>
                  <a:lnTo>
                    <a:pt x="113" y="640"/>
                  </a:lnTo>
                  <a:lnTo>
                    <a:pt x="109" y="641"/>
                  </a:lnTo>
                  <a:lnTo>
                    <a:pt x="108" y="645"/>
                  </a:lnTo>
                  <a:lnTo>
                    <a:pt x="109" y="649"/>
                  </a:lnTo>
                  <a:lnTo>
                    <a:pt x="116" y="656"/>
                  </a:lnTo>
                  <a:lnTo>
                    <a:pt x="127" y="666"/>
                  </a:lnTo>
                  <a:lnTo>
                    <a:pt x="134" y="662"/>
                  </a:lnTo>
                  <a:lnTo>
                    <a:pt x="127" y="653"/>
                  </a:lnTo>
                  <a:lnTo>
                    <a:pt x="127" y="649"/>
                  </a:lnTo>
                  <a:lnTo>
                    <a:pt x="138" y="646"/>
                  </a:lnTo>
                  <a:lnTo>
                    <a:pt x="143" y="645"/>
                  </a:lnTo>
                  <a:lnTo>
                    <a:pt x="151" y="641"/>
                  </a:lnTo>
                  <a:lnTo>
                    <a:pt x="154" y="642"/>
                  </a:lnTo>
                  <a:lnTo>
                    <a:pt x="165" y="653"/>
                  </a:lnTo>
                  <a:lnTo>
                    <a:pt x="177" y="666"/>
                  </a:lnTo>
                  <a:lnTo>
                    <a:pt x="184" y="671"/>
                  </a:lnTo>
                  <a:lnTo>
                    <a:pt x="193" y="678"/>
                  </a:lnTo>
                  <a:lnTo>
                    <a:pt x="194" y="671"/>
                  </a:lnTo>
                  <a:lnTo>
                    <a:pt x="192" y="646"/>
                  </a:lnTo>
                  <a:lnTo>
                    <a:pt x="193" y="637"/>
                  </a:lnTo>
                  <a:lnTo>
                    <a:pt x="195" y="633"/>
                  </a:lnTo>
                  <a:lnTo>
                    <a:pt x="199" y="628"/>
                  </a:lnTo>
                  <a:lnTo>
                    <a:pt x="206" y="624"/>
                  </a:lnTo>
                  <a:lnTo>
                    <a:pt x="211" y="618"/>
                  </a:lnTo>
                  <a:lnTo>
                    <a:pt x="219" y="604"/>
                  </a:lnTo>
                  <a:lnTo>
                    <a:pt x="221" y="586"/>
                  </a:lnTo>
                  <a:lnTo>
                    <a:pt x="222" y="582"/>
                  </a:lnTo>
                  <a:lnTo>
                    <a:pt x="240" y="570"/>
                  </a:lnTo>
                  <a:lnTo>
                    <a:pt x="259" y="565"/>
                  </a:lnTo>
                  <a:lnTo>
                    <a:pt x="277" y="565"/>
                  </a:lnTo>
                  <a:lnTo>
                    <a:pt x="283" y="564"/>
                  </a:lnTo>
                  <a:lnTo>
                    <a:pt x="291" y="561"/>
                  </a:lnTo>
                  <a:lnTo>
                    <a:pt x="306" y="563"/>
                  </a:lnTo>
                  <a:lnTo>
                    <a:pt x="343" y="581"/>
                  </a:lnTo>
                  <a:lnTo>
                    <a:pt x="365" y="602"/>
                  </a:lnTo>
                  <a:lnTo>
                    <a:pt x="372" y="607"/>
                  </a:lnTo>
                  <a:lnTo>
                    <a:pt x="377" y="609"/>
                  </a:lnTo>
                  <a:lnTo>
                    <a:pt x="386" y="609"/>
                  </a:lnTo>
                  <a:lnTo>
                    <a:pt x="392" y="599"/>
                  </a:lnTo>
                  <a:lnTo>
                    <a:pt x="408" y="591"/>
                  </a:lnTo>
                  <a:lnTo>
                    <a:pt x="418" y="588"/>
                  </a:lnTo>
                  <a:lnTo>
                    <a:pt x="430" y="588"/>
                  </a:lnTo>
                  <a:lnTo>
                    <a:pt x="447" y="598"/>
                  </a:lnTo>
                  <a:lnTo>
                    <a:pt x="471" y="613"/>
                  </a:lnTo>
                  <a:lnTo>
                    <a:pt x="483" y="617"/>
                  </a:lnTo>
                  <a:lnTo>
                    <a:pt x="506" y="619"/>
                  </a:lnTo>
                  <a:lnTo>
                    <a:pt x="519" y="618"/>
                  </a:lnTo>
                  <a:lnTo>
                    <a:pt x="533" y="608"/>
                  </a:lnTo>
                  <a:lnTo>
                    <a:pt x="550" y="593"/>
                  </a:lnTo>
                  <a:lnTo>
                    <a:pt x="559" y="588"/>
                  </a:lnTo>
                  <a:lnTo>
                    <a:pt x="585" y="588"/>
                  </a:lnTo>
                  <a:lnTo>
                    <a:pt x="603" y="591"/>
                  </a:lnTo>
                  <a:lnTo>
                    <a:pt x="613" y="587"/>
                  </a:lnTo>
                  <a:lnTo>
                    <a:pt x="633" y="585"/>
                  </a:lnTo>
                  <a:lnTo>
                    <a:pt x="640" y="587"/>
                  </a:lnTo>
                  <a:lnTo>
                    <a:pt x="647" y="591"/>
                  </a:lnTo>
                  <a:lnTo>
                    <a:pt x="655" y="593"/>
                  </a:lnTo>
                  <a:lnTo>
                    <a:pt x="661" y="597"/>
                  </a:lnTo>
                  <a:lnTo>
                    <a:pt x="672" y="597"/>
                  </a:lnTo>
                  <a:lnTo>
                    <a:pt x="678" y="593"/>
                  </a:lnTo>
                  <a:lnTo>
                    <a:pt x="688" y="583"/>
                  </a:lnTo>
                  <a:lnTo>
                    <a:pt x="688" y="582"/>
                  </a:lnTo>
                  <a:lnTo>
                    <a:pt x="694" y="577"/>
                  </a:lnTo>
                  <a:lnTo>
                    <a:pt x="702" y="576"/>
                  </a:lnTo>
                  <a:lnTo>
                    <a:pt x="708" y="576"/>
                  </a:lnTo>
                  <a:lnTo>
                    <a:pt x="714" y="564"/>
                  </a:lnTo>
                  <a:lnTo>
                    <a:pt x="715" y="564"/>
                  </a:lnTo>
                  <a:lnTo>
                    <a:pt x="718" y="561"/>
                  </a:lnTo>
                  <a:lnTo>
                    <a:pt x="713" y="556"/>
                  </a:lnTo>
                  <a:lnTo>
                    <a:pt x="709" y="550"/>
                  </a:lnTo>
                  <a:lnTo>
                    <a:pt x="709" y="545"/>
                  </a:lnTo>
                  <a:lnTo>
                    <a:pt x="714" y="538"/>
                  </a:lnTo>
                  <a:lnTo>
                    <a:pt x="720" y="534"/>
                  </a:lnTo>
                  <a:lnTo>
                    <a:pt x="725" y="533"/>
                  </a:lnTo>
                  <a:lnTo>
                    <a:pt x="730" y="531"/>
                  </a:lnTo>
                  <a:lnTo>
                    <a:pt x="727" y="520"/>
                  </a:lnTo>
                  <a:lnTo>
                    <a:pt x="732" y="515"/>
                  </a:lnTo>
                  <a:lnTo>
                    <a:pt x="740" y="513"/>
                  </a:lnTo>
                  <a:lnTo>
                    <a:pt x="740" y="504"/>
                  </a:lnTo>
                  <a:lnTo>
                    <a:pt x="746" y="501"/>
                  </a:lnTo>
                  <a:lnTo>
                    <a:pt x="746" y="490"/>
                  </a:lnTo>
                  <a:lnTo>
                    <a:pt x="834" y="391"/>
                  </a:lnTo>
                  <a:lnTo>
                    <a:pt x="838" y="386"/>
                  </a:lnTo>
                  <a:lnTo>
                    <a:pt x="844" y="287"/>
                  </a:lnTo>
                  <a:lnTo>
                    <a:pt x="859" y="208"/>
                  </a:lnTo>
                  <a:lnTo>
                    <a:pt x="872" y="184"/>
                  </a:lnTo>
                  <a:lnTo>
                    <a:pt x="849" y="171"/>
                  </a:lnTo>
                  <a:lnTo>
                    <a:pt x="843" y="166"/>
                  </a:lnTo>
                  <a:lnTo>
                    <a:pt x="837" y="160"/>
                  </a:lnTo>
                  <a:lnTo>
                    <a:pt x="833" y="154"/>
                  </a:lnTo>
                  <a:lnTo>
                    <a:pt x="829" y="142"/>
                  </a:lnTo>
                  <a:lnTo>
                    <a:pt x="826" y="135"/>
                  </a:lnTo>
                  <a:lnTo>
                    <a:pt x="826" y="133"/>
                  </a:lnTo>
                  <a:lnTo>
                    <a:pt x="821" y="123"/>
                  </a:lnTo>
                  <a:lnTo>
                    <a:pt x="818" y="117"/>
                  </a:lnTo>
                  <a:lnTo>
                    <a:pt x="818" y="31"/>
                  </a:lnTo>
                  <a:lnTo>
                    <a:pt x="801" y="36"/>
                  </a:lnTo>
                  <a:lnTo>
                    <a:pt x="795" y="26"/>
                  </a:lnTo>
                  <a:lnTo>
                    <a:pt x="791" y="22"/>
                  </a:lnTo>
                  <a:lnTo>
                    <a:pt x="776" y="15"/>
                  </a:lnTo>
                  <a:lnTo>
                    <a:pt x="773" y="11"/>
                  </a:lnTo>
                  <a:lnTo>
                    <a:pt x="768" y="7"/>
                  </a:lnTo>
                  <a:lnTo>
                    <a:pt x="759" y="5"/>
                  </a:lnTo>
                  <a:lnTo>
                    <a:pt x="720" y="1"/>
                  </a:lnTo>
                  <a:lnTo>
                    <a:pt x="677" y="2"/>
                  </a:lnTo>
                  <a:lnTo>
                    <a:pt x="646" y="0"/>
                  </a:lnTo>
                  <a:lnTo>
                    <a:pt x="643" y="1"/>
                  </a:lnTo>
                  <a:lnTo>
                    <a:pt x="638" y="4"/>
                  </a:lnTo>
                  <a:lnTo>
                    <a:pt x="612" y="22"/>
                  </a:lnTo>
                  <a:lnTo>
                    <a:pt x="568" y="53"/>
                  </a:lnTo>
                  <a:lnTo>
                    <a:pt x="525" y="84"/>
                  </a:lnTo>
                  <a:lnTo>
                    <a:pt x="482" y="114"/>
                  </a:lnTo>
                  <a:lnTo>
                    <a:pt x="437" y="145"/>
                  </a:lnTo>
                  <a:lnTo>
                    <a:pt x="393" y="176"/>
                  </a:lnTo>
                  <a:lnTo>
                    <a:pt x="350" y="206"/>
                  </a:lnTo>
                  <a:lnTo>
                    <a:pt x="307" y="236"/>
                  </a:lnTo>
                  <a:lnTo>
                    <a:pt x="292" y="241"/>
                  </a:lnTo>
                  <a:lnTo>
                    <a:pt x="230" y="255"/>
                  </a:lnTo>
                  <a:lnTo>
                    <a:pt x="221" y="257"/>
                  </a:lnTo>
                  <a:lnTo>
                    <a:pt x="221" y="259"/>
                  </a:lnTo>
                  <a:lnTo>
                    <a:pt x="222" y="260"/>
                  </a:lnTo>
                  <a:lnTo>
                    <a:pt x="222" y="271"/>
                  </a:ln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 sz="1950" dirty="0">
                <a:latin typeface="Raleway Light"/>
              </a:endParaRPr>
            </a:p>
          </p:txBody>
        </p:sp>
        <p:sp>
          <p:nvSpPr>
            <p:cNvPr id="293" name="Freeform 18">
              <a:extLst>
                <a:ext uri="{FF2B5EF4-FFF2-40B4-BE49-F238E27FC236}">
                  <a16:creationId xmlns:a16="http://schemas.microsoft.com/office/drawing/2014/main" id="{9F61BADD-2ADE-882C-9DDB-FEBD4409B41E}"/>
                </a:ext>
              </a:extLst>
            </p:cNvPr>
            <p:cNvSpPr>
              <a:spLocks noChangeAspect="1"/>
            </p:cNvSpPr>
            <p:nvPr/>
          </p:nvSpPr>
          <p:spPr bwMode="gray">
            <a:xfrm>
              <a:off x="6760067" y="4293644"/>
              <a:ext cx="449838" cy="307083"/>
            </a:xfrm>
            <a:custGeom>
              <a:avLst/>
              <a:gdLst/>
              <a:ahLst/>
              <a:cxnLst>
                <a:cxn ang="0">
                  <a:pos x="174" y="105"/>
                </a:cxn>
                <a:cxn ang="0">
                  <a:pos x="149" y="125"/>
                </a:cxn>
                <a:cxn ang="0">
                  <a:pos x="104" y="215"/>
                </a:cxn>
                <a:cxn ang="0">
                  <a:pos x="81" y="225"/>
                </a:cxn>
                <a:cxn ang="0">
                  <a:pos x="67" y="242"/>
                </a:cxn>
                <a:cxn ang="0">
                  <a:pos x="67" y="270"/>
                </a:cxn>
                <a:cxn ang="0">
                  <a:pos x="61" y="346"/>
                </a:cxn>
                <a:cxn ang="0">
                  <a:pos x="21" y="355"/>
                </a:cxn>
                <a:cxn ang="0">
                  <a:pos x="5" y="378"/>
                </a:cxn>
                <a:cxn ang="0">
                  <a:pos x="12" y="390"/>
                </a:cxn>
                <a:cxn ang="0">
                  <a:pos x="39" y="399"/>
                </a:cxn>
                <a:cxn ang="0">
                  <a:pos x="58" y="424"/>
                </a:cxn>
                <a:cxn ang="0">
                  <a:pos x="93" y="453"/>
                </a:cxn>
                <a:cxn ang="0">
                  <a:pos x="113" y="502"/>
                </a:cxn>
                <a:cxn ang="0">
                  <a:pos x="150" y="522"/>
                </a:cxn>
                <a:cxn ang="0">
                  <a:pos x="157" y="544"/>
                </a:cxn>
                <a:cxn ang="0">
                  <a:pos x="185" y="569"/>
                </a:cxn>
                <a:cxn ang="0">
                  <a:pos x="255" y="600"/>
                </a:cxn>
                <a:cxn ang="0">
                  <a:pos x="303" y="619"/>
                </a:cxn>
                <a:cxn ang="0">
                  <a:pos x="373" y="614"/>
                </a:cxn>
                <a:cxn ang="0">
                  <a:pos x="427" y="588"/>
                </a:cxn>
                <a:cxn ang="0">
                  <a:pos x="483" y="604"/>
                </a:cxn>
                <a:cxn ang="0">
                  <a:pos x="506" y="592"/>
                </a:cxn>
                <a:cxn ang="0">
                  <a:pos x="567" y="559"/>
                </a:cxn>
                <a:cxn ang="0">
                  <a:pos x="661" y="545"/>
                </a:cxn>
                <a:cxn ang="0">
                  <a:pos x="823" y="381"/>
                </a:cxn>
                <a:cxn ang="0">
                  <a:pos x="684" y="347"/>
                </a:cxn>
                <a:cxn ang="0">
                  <a:pos x="579" y="298"/>
                </a:cxn>
                <a:cxn ang="0">
                  <a:pos x="564" y="276"/>
                </a:cxn>
                <a:cxn ang="0">
                  <a:pos x="550" y="261"/>
                </a:cxn>
                <a:cxn ang="0">
                  <a:pos x="539" y="226"/>
                </a:cxn>
                <a:cxn ang="0">
                  <a:pos x="534" y="212"/>
                </a:cxn>
                <a:cxn ang="0">
                  <a:pos x="516" y="218"/>
                </a:cxn>
                <a:cxn ang="0">
                  <a:pos x="504" y="220"/>
                </a:cxn>
                <a:cxn ang="0">
                  <a:pos x="484" y="203"/>
                </a:cxn>
                <a:cxn ang="0">
                  <a:pos x="499" y="177"/>
                </a:cxn>
                <a:cxn ang="0">
                  <a:pos x="512" y="140"/>
                </a:cxn>
                <a:cxn ang="0">
                  <a:pos x="495" y="119"/>
                </a:cxn>
                <a:cxn ang="0">
                  <a:pos x="480" y="99"/>
                </a:cxn>
                <a:cxn ang="0">
                  <a:pos x="445" y="71"/>
                </a:cxn>
                <a:cxn ang="0">
                  <a:pos x="420" y="40"/>
                </a:cxn>
                <a:cxn ang="0">
                  <a:pos x="389" y="23"/>
                </a:cxn>
                <a:cxn ang="0">
                  <a:pos x="372" y="26"/>
                </a:cxn>
                <a:cxn ang="0">
                  <a:pos x="356" y="18"/>
                </a:cxn>
                <a:cxn ang="0">
                  <a:pos x="340" y="23"/>
                </a:cxn>
                <a:cxn ang="0">
                  <a:pos x="334" y="18"/>
                </a:cxn>
                <a:cxn ang="0">
                  <a:pos x="324" y="17"/>
                </a:cxn>
                <a:cxn ang="0">
                  <a:pos x="301" y="26"/>
                </a:cxn>
                <a:cxn ang="0">
                  <a:pos x="284" y="12"/>
                </a:cxn>
                <a:cxn ang="0">
                  <a:pos x="268" y="5"/>
                </a:cxn>
                <a:cxn ang="0">
                  <a:pos x="236" y="34"/>
                </a:cxn>
                <a:cxn ang="0">
                  <a:pos x="223" y="26"/>
                </a:cxn>
                <a:cxn ang="0">
                  <a:pos x="216" y="35"/>
                </a:cxn>
                <a:cxn ang="0">
                  <a:pos x="194" y="33"/>
                </a:cxn>
              </a:cxnLst>
              <a:rect l="0" t="0" r="r" b="b"/>
              <a:pathLst>
                <a:path w="824" h="626">
                  <a:moveTo>
                    <a:pt x="192" y="32"/>
                  </a:moveTo>
                  <a:lnTo>
                    <a:pt x="192" y="48"/>
                  </a:lnTo>
                  <a:lnTo>
                    <a:pt x="174" y="105"/>
                  </a:lnTo>
                  <a:lnTo>
                    <a:pt x="167" y="113"/>
                  </a:lnTo>
                  <a:lnTo>
                    <a:pt x="158" y="115"/>
                  </a:lnTo>
                  <a:lnTo>
                    <a:pt x="149" y="125"/>
                  </a:lnTo>
                  <a:lnTo>
                    <a:pt x="114" y="174"/>
                  </a:lnTo>
                  <a:lnTo>
                    <a:pt x="109" y="188"/>
                  </a:lnTo>
                  <a:lnTo>
                    <a:pt x="104" y="215"/>
                  </a:lnTo>
                  <a:lnTo>
                    <a:pt x="99" y="220"/>
                  </a:lnTo>
                  <a:lnTo>
                    <a:pt x="88" y="220"/>
                  </a:lnTo>
                  <a:lnTo>
                    <a:pt x="81" y="225"/>
                  </a:lnTo>
                  <a:lnTo>
                    <a:pt x="74" y="237"/>
                  </a:lnTo>
                  <a:lnTo>
                    <a:pt x="71" y="244"/>
                  </a:lnTo>
                  <a:lnTo>
                    <a:pt x="67" y="242"/>
                  </a:lnTo>
                  <a:lnTo>
                    <a:pt x="67" y="253"/>
                  </a:lnTo>
                  <a:lnTo>
                    <a:pt x="69" y="259"/>
                  </a:lnTo>
                  <a:lnTo>
                    <a:pt x="67" y="270"/>
                  </a:lnTo>
                  <a:lnTo>
                    <a:pt x="63" y="286"/>
                  </a:lnTo>
                  <a:lnTo>
                    <a:pt x="63" y="331"/>
                  </a:lnTo>
                  <a:lnTo>
                    <a:pt x="61" y="346"/>
                  </a:lnTo>
                  <a:lnTo>
                    <a:pt x="54" y="352"/>
                  </a:lnTo>
                  <a:lnTo>
                    <a:pt x="43" y="357"/>
                  </a:lnTo>
                  <a:lnTo>
                    <a:pt x="21" y="355"/>
                  </a:lnTo>
                  <a:lnTo>
                    <a:pt x="11" y="359"/>
                  </a:lnTo>
                  <a:lnTo>
                    <a:pt x="11" y="373"/>
                  </a:lnTo>
                  <a:lnTo>
                    <a:pt x="5" y="378"/>
                  </a:lnTo>
                  <a:lnTo>
                    <a:pt x="0" y="386"/>
                  </a:lnTo>
                  <a:lnTo>
                    <a:pt x="6" y="390"/>
                  </a:lnTo>
                  <a:lnTo>
                    <a:pt x="12" y="390"/>
                  </a:lnTo>
                  <a:lnTo>
                    <a:pt x="20" y="397"/>
                  </a:lnTo>
                  <a:lnTo>
                    <a:pt x="28" y="395"/>
                  </a:lnTo>
                  <a:lnTo>
                    <a:pt x="39" y="399"/>
                  </a:lnTo>
                  <a:lnTo>
                    <a:pt x="48" y="404"/>
                  </a:lnTo>
                  <a:lnTo>
                    <a:pt x="56" y="414"/>
                  </a:lnTo>
                  <a:lnTo>
                    <a:pt x="58" y="424"/>
                  </a:lnTo>
                  <a:lnTo>
                    <a:pt x="64" y="432"/>
                  </a:lnTo>
                  <a:lnTo>
                    <a:pt x="71" y="440"/>
                  </a:lnTo>
                  <a:lnTo>
                    <a:pt x="93" y="453"/>
                  </a:lnTo>
                  <a:lnTo>
                    <a:pt x="98" y="463"/>
                  </a:lnTo>
                  <a:lnTo>
                    <a:pt x="103" y="475"/>
                  </a:lnTo>
                  <a:lnTo>
                    <a:pt x="113" y="502"/>
                  </a:lnTo>
                  <a:lnTo>
                    <a:pt x="118" y="511"/>
                  </a:lnTo>
                  <a:lnTo>
                    <a:pt x="126" y="517"/>
                  </a:lnTo>
                  <a:lnTo>
                    <a:pt x="150" y="522"/>
                  </a:lnTo>
                  <a:lnTo>
                    <a:pt x="157" y="527"/>
                  </a:lnTo>
                  <a:lnTo>
                    <a:pt x="158" y="534"/>
                  </a:lnTo>
                  <a:lnTo>
                    <a:pt x="157" y="544"/>
                  </a:lnTo>
                  <a:lnTo>
                    <a:pt x="156" y="566"/>
                  </a:lnTo>
                  <a:lnTo>
                    <a:pt x="169" y="571"/>
                  </a:lnTo>
                  <a:lnTo>
                    <a:pt x="185" y="569"/>
                  </a:lnTo>
                  <a:lnTo>
                    <a:pt x="200" y="570"/>
                  </a:lnTo>
                  <a:lnTo>
                    <a:pt x="217" y="578"/>
                  </a:lnTo>
                  <a:lnTo>
                    <a:pt x="255" y="600"/>
                  </a:lnTo>
                  <a:lnTo>
                    <a:pt x="266" y="613"/>
                  </a:lnTo>
                  <a:lnTo>
                    <a:pt x="286" y="619"/>
                  </a:lnTo>
                  <a:lnTo>
                    <a:pt x="303" y="619"/>
                  </a:lnTo>
                  <a:lnTo>
                    <a:pt x="325" y="625"/>
                  </a:lnTo>
                  <a:lnTo>
                    <a:pt x="350" y="626"/>
                  </a:lnTo>
                  <a:lnTo>
                    <a:pt x="373" y="614"/>
                  </a:lnTo>
                  <a:lnTo>
                    <a:pt x="389" y="598"/>
                  </a:lnTo>
                  <a:lnTo>
                    <a:pt x="408" y="592"/>
                  </a:lnTo>
                  <a:lnTo>
                    <a:pt x="427" y="588"/>
                  </a:lnTo>
                  <a:lnTo>
                    <a:pt x="461" y="604"/>
                  </a:lnTo>
                  <a:lnTo>
                    <a:pt x="474" y="603"/>
                  </a:lnTo>
                  <a:lnTo>
                    <a:pt x="483" y="604"/>
                  </a:lnTo>
                  <a:lnTo>
                    <a:pt x="488" y="603"/>
                  </a:lnTo>
                  <a:lnTo>
                    <a:pt x="491" y="599"/>
                  </a:lnTo>
                  <a:lnTo>
                    <a:pt x="506" y="592"/>
                  </a:lnTo>
                  <a:lnTo>
                    <a:pt x="542" y="580"/>
                  </a:lnTo>
                  <a:lnTo>
                    <a:pt x="554" y="567"/>
                  </a:lnTo>
                  <a:lnTo>
                    <a:pt x="567" y="559"/>
                  </a:lnTo>
                  <a:lnTo>
                    <a:pt x="588" y="550"/>
                  </a:lnTo>
                  <a:lnTo>
                    <a:pt x="596" y="545"/>
                  </a:lnTo>
                  <a:lnTo>
                    <a:pt x="661" y="545"/>
                  </a:lnTo>
                  <a:lnTo>
                    <a:pt x="742" y="463"/>
                  </a:lnTo>
                  <a:lnTo>
                    <a:pt x="813" y="393"/>
                  </a:lnTo>
                  <a:lnTo>
                    <a:pt x="823" y="381"/>
                  </a:lnTo>
                  <a:lnTo>
                    <a:pt x="824" y="378"/>
                  </a:lnTo>
                  <a:lnTo>
                    <a:pt x="771" y="379"/>
                  </a:lnTo>
                  <a:lnTo>
                    <a:pt x="684" y="347"/>
                  </a:lnTo>
                  <a:lnTo>
                    <a:pt x="606" y="320"/>
                  </a:lnTo>
                  <a:lnTo>
                    <a:pt x="599" y="313"/>
                  </a:lnTo>
                  <a:lnTo>
                    <a:pt x="579" y="298"/>
                  </a:lnTo>
                  <a:lnTo>
                    <a:pt x="572" y="288"/>
                  </a:lnTo>
                  <a:lnTo>
                    <a:pt x="566" y="282"/>
                  </a:lnTo>
                  <a:lnTo>
                    <a:pt x="564" y="276"/>
                  </a:lnTo>
                  <a:lnTo>
                    <a:pt x="559" y="273"/>
                  </a:lnTo>
                  <a:lnTo>
                    <a:pt x="553" y="266"/>
                  </a:lnTo>
                  <a:lnTo>
                    <a:pt x="550" y="261"/>
                  </a:lnTo>
                  <a:lnTo>
                    <a:pt x="543" y="254"/>
                  </a:lnTo>
                  <a:lnTo>
                    <a:pt x="538" y="231"/>
                  </a:lnTo>
                  <a:lnTo>
                    <a:pt x="539" y="226"/>
                  </a:lnTo>
                  <a:lnTo>
                    <a:pt x="543" y="221"/>
                  </a:lnTo>
                  <a:lnTo>
                    <a:pt x="543" y="220"/>
                  </a:lnTo>
                  <a:lnTo>
                    <a:pt x="534" y="212"/>
                  </a:lnTo>
                  <a:lnTo>
                    <a:pt x="529" y="211"/>
                  </a:lnTo>
                  <a:lnTo>
                    <a:pt x="517" y="216"/>
                  </a:lnTo>
                  <a:lnTo>
                    <a:pt x="516" y="218"/>
                  </a:lnTo>
                  <a:lnTo>
                    <a:pt x="515" y="220"/>
                  </a:lnTo>
                  <a:lnTo>
                    <a:pt x="508" y="217"/>
                  </a:lnTo>
                  <a:lnTo>
                    <a:pt x="504" y="220"/>
                  </a:lnTo>
                  <a:lnTo>
                    <a:pt x="491" y="218"/>
                  </a:lnTo>
                  <a:lnTo>
                    <a:pt x="485" y="212"/>
                  </a:lnTo>
                  <a:lnTo>
                    <a:pt x="484" y="203"/>
                  </a:lnTo>
                  <a:lnTo>
                    <a:pt x="484" y="200"/>
                  </a:lnTo>
                  <a:lnTo>
                    <a:pt x="493" y="190"/>
                  </a:lnTo>
                  <a:lnTo>
                    <a:pt x="499" y="177"/>
                  </a:lnTo>
                  <a:lnTo>
                    <a:pt x="501" y="166"/>
                  </a:lnTo>
                  <a:lnTo>
                    <a:pt x="506" y="144"/>
                  </a:lnTo>
                  <a:lnTo>
                    <a:pt x="512" y="140"/>
                  </a:lnTo>
                  <a:lnTo>
                    <a:pt x="506" y="132"/>
                  </a:lnTo>
                  <a:lnTo>
                    <a:pt x="502" y="125"/>
                  </a:lnTo>
                  <a:lnTo>
                    <a:pt x="495" y="119"/>
                  </a:lnTo>
                  <a:lnTo>
                    <a:pt x="486" y="115"/>
                  </a:lnTo>
                  <a:lnTo>
                    <a:pt x="483" y="109"/>
                  </a:lnTo>
                  <a:lnTo>
                    <a:pt x="480" y="99"/>
                  </a:lnTo>
                  <a:lnTo>
                    <a:pt x="474" y="93"/>
                  </a:lnTo>
                  <a:lnTo>
                    <a:pt x="462" y="83"/>
                  </a:lnTo>
                  <a:lnTo>
                    <a:pt x="445" y="71"/>
                  </a:lnTo>
                  <a:lnTo>
                    <a:pt x="440" y="62"/>
                  </a:lnTo>
                  <a:lnTo>
                    <a:pt x="432" y="51"/>
                  </a:lnTo>
                  <a:lnTo>
                    <a:pt x="420" y="40"/>
                  </a:lnTo>
                  <a:lnTo>
                    <a:pt x="413" y="39"/>
                  </a:lnTo>
                  <a:lnTo>
                    <a:pt x="403" y="34"/>
                  </a:lnTo>
                  <a:lnTo>
                    <a:pt x="389" y="23"/>
                  </a:lnTo>
                  <a:lnTo>
                    <a:pt x="378" y="24"/>
                  </a:lnTo>
                  <a:lnTo>
                    <a:pt x="376" y="26"/>
                  </a:lnTo>
                  <a:lnTo>
                    <a:pt x="372" y="26"/>
                  </a:lnTo>
                  <a:lnTo>
                    <a:pt x="371" y="22"/>
                  </a:lnTo>
                  <a:lnTo>
                    <a:pt x="361" y="22"/>
                  </a:lnTo>
                  <a:lnTo>
                    <a:pt x="356" y="18"/>
                  </a:lnTo>
                  <a:lnTo>
                    <a:pt x="352" y="18"/>
                  </a:lnTo>
                  <a:lnTo>
                    <a:pt x="348" y="22"/>
                  </a:lnTo>
                  <a:lnTo>
                    <a:pt x="340" y="23"/>
                  </a:lnTo>
                  <a:lnTo>
                    <a:pt x="339" y="24"/>
                  </a:lnTo>
                  <a:lnTo>
                    <a:pt x="337" y="24"/>
                  </a:lnTo>
                  <a:lnTo>
                    <a:pt x="334" y="18"/>
                  </a:lnTo>
                  <a:lnTo>
                    <a:pt x="329" y="13"/>
                  </a:lnTo>
                  <a:lnTo>
                    <a:pt x="324" y="13"/>
                  </a:lnTo>
                  <a:lnTo>
                    <a:pt x="324" y="17"/>
                  </a:lnTo>
                  <a:lnTo>
                    <a:pt x="318" y="22"/>
                  </a:lnTo>
                  <a:lnTo>
                    <a:pt x="305" y="24"/>
                  </a:lnTo>
                  <a:lnTo>
                    <a:pt x="301" y="26"/>
                  </a:lnTo>
                  <a:lnTo>
                    <a:pt x="292" y="26"/>
                  </a:lnTo>
                  <a:lnTo>
                    <a:pt x="284" y="15"/>
                  </a:lnTo>
                  <a:lnTo>
                    <a:pt x="284" y="12"/>
                  </a:lnTo>
                  <a:lnTo>
                    <a:pt x="281" y="11"/>
                  </a:lnTo>
                  <a:lnTo>
                    <a:pt x="274" y="11"/>
                  </a:lnTo>
                  <a:lnTo>
                    <a:pt x="268" y="5"/>
                  </a:lnTo>
                  <a:lnTo>
                    <a:pt x="264" y="0"/>
                  </a:lnTo>
                  <a:lnTo>
                    <a:pt x="244" y="44"/>
                  </a:lnTo>
                  <a:lnTo>
                    <a:pt x="236" y="34"/>
                  </a:lnTo>
                  <a:lnTo>
                    <a:pt x="236" y="31"/>
                  </a:lnTo>
                  <a:lnTo>
                    <a:pt x="231" y="26"/>
                  </a:lnTo>
                  <a:lnTo>
                    <a:pt x="223" y="26"/>
                  </a:lnTo>
                  <a:lnTo>
                    <a:pt x="220" y="29"/>
                  </a:lnTo>
                  <a:lnTo>
                    <a:pt x="219" y="33"/>
                  </a:lnTo>
                  <a:lnTo>
                    <a:pt x="216" y="35"/>
                  </a:lnTo>
                  <a:lnTo>
                    <a:pt x="212" y="35"/>
                  </a:lnTo>
                  <a:lnTo>
                    <a:pt x="208" y="33"/>
                  </a:lnTo>
                  <a:lnTo>
                    <a:pt x="194" y="33"/>
                  </a:lnTo>
                  <a:lnTo>
                    <a:pt x="192" y="32"/>
                  </a:ln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 sz="1950" dirty="0">
                <a:latin typeface="Raleway Light"/>
              </a:endParaRPr>
            </a:p>
          </p:txBody>
        </p:sp>
        <p:sp>
          <p:nvSpPr>
            <p:cNvPr id="294" name="Freeform 209">
              <a:extLst>
                <a:ext uri="{FF2B5EF4-FFF2-40B4-BE49-F238E27FC236}">
                  <a16:creationId xmlns:a16="http://schemas.microsoft.com/office/drawing/2014/main" id="{F1C15B35-AB82-E22B-0209-FFD5C0859CDA}"/>
                </a:ext>
              </a:extLst>
            </p:cNvPr>
            <p:cNvSpPr>
              <a:spLocks noChangeAspect="1"/>
            </p:cNvSpPr>
            <p:nvPr/>
          </p:nvSpPr>
          <p:spPr bwMode="gray">
            <a:xfrm>
              <a:off x="6694637" y="5408968"/>
              <a:ext cx="35444" cy="44220"/>
            </a:xfrm>
            <a:custGeom>
              <a:avLst/>
              <a:gdLst/>
              <a:ahLst/>
              <a:cxnLst>
                <a:cxn ang="0">
                  <a:pos x="67" y="63"/>
                </a:cxn>
                <a:cxn ang="0">
                  <a:pos x="65" y="35"/>
                </a:cxn>
                <a:cxn ang="0">
                  <a:pos x="65" y="14"/>
                </a:cxn>
                <a:cxn ang="0">
                  <a:pos x="63" y="6"/>
                </a:cxn>
                <a:cxn ang="0">
                  <a:pos x="56" y="15"/>
                </a:cxn>
                <a:cxn ang="0">
                  <a:pos x="33" y="0"/>
                </a:cxn>
                <a:cxn ang="0">
                  <a:pos x="19" y="9"/>
                </a:cxn>
                <a:cxn ang="0">
                  <a:pos x="12" y="21"/>
                </a:cxn>
                <a:cxn ang="0">
                  <a:pos x="4" y="38"/>
                </a:cxn>
                <a:cxn ang="0">
                  <a:pos x="0" y="54"/>
                </a:cxn>
                <a:cxn ang="0">
                  <a:pos x="2" y="67"/>
                </a:cxn>
                <a:cxn ang="0">
                  <a:pos x="12" y="86"/>
                </a:cxn>
                <a:cxn ang="0">
                  <a:pos x="35" y="89"/>
                </a:cxn>
                <a:cxn ang="0">
                  <a:pos x="47" y="90"/>
                </a:cxn>
                <a:cxn ang="0">
                  <a:pos x="55" y="81"/>
                </a:cxn>
                <a:cxn ang="0">
                  <a:pos x="61" y="67"/>
                </a:cxn>
                <a:cxn ang="0">
                  <a:pos x="67" y="63"/>
                </a:cxn>
              </a:cxnLst>
              <a:rect l="0" t="0" r="r" b="b"/>
              <a:pathLst>
                <a:path w="67" h="90">
                  <a:moveTo>
                    <a:pt x="67" y="63"/>
                  </a:moveTo>
                  <a:lnTo>
                    <a:pt x="65" y="35"/>
                  </a:lnTo>
                  <a:lnTo>
                    <a:pt x="65" y="14"/>
                  </a:lnTo>
                  <a:lnTo>
                    <a:pt x="63" y="6"/>
                  </a:lnTo>
                  <a:lnTo>
                    <a:pt x="56" y="15"/>
                  </a:lnTo>
                  <a:lnTo>
                    <a:pt x="33" y="0"/>
                  </a:lnTo>
                  <a:lnTo>
                    <a:pt x="19" y="9"/>
                  </a:lnTo>
                  <a:lnTo>
                    <a:pt x="12" y="21"/>
                  </a:lnTo>
                  <a:lnTo>
                    <a:pt x="4" y="38"/>
                  </a:lnTo>
                  <a:lnTo>
                    <a:pt x="0" y="54"/>
                  </a:lnTo>
                  <a:lnTo>
                    <a:pt x="2" y="67"/>
                  </a:lnTo>
                  <a:lnTo>
                    <a:pt x="12" y="86"/>
                  </a:lnTo>
                  <a:lnTo>
                    <a:pt x="35" y="89"/>
                  </a:lnTo>
                  <a:lnTo>
                    <a:pt x="47" y="90"/>
                  </a:lnTo>
                  <a:lnTo>
                    <a:pt x="55" y="81"/>
                  </a:lnTo>
                  <a:lnTo>
                    <a:pt x="61" y="67"/>
                  </a:lnTo>
                  <a:lnTo>
                    <a:pt x="67" y="63"/>
                  </a:ln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 sz="1950" dirty="0">
                <a:latin typeface="Raleway Light"/>
              </a:endParaRPr>
            </a:p>
          </p:txBody>
        </p:sp>
        <p:sp>
          <p:nvSpPr>
            <p:cNvPr id="295" name="Freeform 210">
              <a:extLst>
                <a:ext uri="{FF2B5EF4-FFF2-40B4-BE49-F238E27FC236}">
                  <a16:creationId xmlns:a16="http://schemas.microsoft.com/office/drawing/2014/main" id="{B8778F19-3040-0489-AFBC-216726D06898}"/>
                </a:ext>
              </a:extLst>
            </p:cNvPr>
            <p:cNvSpPr>
              <a:spLocks noChangeAspect="1"/>
            </p:cNvSpPr>
            <p:nvPr/>
          </p:nvSpPr>
          <p:spPr bwMode="gray">
            <a:xfrm>
              <a:off x="6263884" y="5300873"/>
              <a:ext cx="490730" cy="388151"/>
            </a:xfrm>
            <a:custGeom>
              <a:avLst/>
              <a:gdLst/>
              <a:ahLst/>
              <a:cxnLst>
                <a:cxn ang="0">
                  <a:pos x="188" y="334"/>
                </a:cxn>
                <a:cxn ang="0">
                  <a:pos x="157" y="406"/>
                </a:cxn>
                <a:cxn ang="0">
                  <a:pos x="101" y="418"/>
                </a:cxn>
                <a:cxn ang="0">
                  <a:pos x="59" y="396"/>
                </a:cxn>
                <a:cxn ang="0">
                  <a:pos x="8" y="398"/>
                </a:cxn>
                <a:cxn ang="0">
                  <a:pos x="1" y="411"/>
                </a:cxn>
                <a:cxn ang="0">
                  <a:pos x="37" y="491"/>
                </a:cxn>
                <a:cxn ang="0">
                  <a:pos x="70" y="562"/>
                </a:cxn>
                <a:cxn ang="0">
                  <a:pos x="90" y="665"/>
                </a:cxn>
                <a:cxn ang="0">
                  <a:pos x="77" y="678"/>
                </a:cxn>
                <a:cxn ang="0">
                  <a:pos x="88" y="701"/>
                </a:cxn>
                <a:cxn ang="0">
                  <a:pos x="108" y="734"/>
                </a:cxn>
                <a:cxn ang="0">
                  <a:pos x="109" y="770"/>
                </a:cxn>
                <a:cxn ang="0">
                  <a:pos x="112" y="750"/>
                </a:cxn>
                <a:cxn ang="0">
                  <a:pos x="128" y="769"/>
                </a:cxn>
                <a:cxn ang="0">
                  <a:pos x="155" y="782"/>
                </a:cxn>
                <a:cxn ang="0">
                  <a:pos x="195" y="791"/>
                </a:cxn>
                <a:cxn ang="0">
                  <a:pos x="236" y="771"/>
                </a:cxn>
                <a:cxn ang="0">
                  <a:pos x="287" y="771"/>
                </a:cxn>
                <a:cxn ang="0">
                  <a:pos x="311" y="753"/>
                </a:cxn>
                <a:cxn ang="0">
                  <a:pos x="365" y="753"/>
                </a:cxn>
                <a:cxn ang="0">
                  <a:pos x="408" y="746"/>
                </a:cxn>
                <a:cxn ang="0">
                  <a:pos x="479" y="743"/>
                </a:cxn>
                <a:cxn ang="0">
                  <a:pos x="505" y="733"/>
                </a:cxn>
                <a:cxn ang="0">
                  <a:pos x="553" y="727"/>
                </a:cxn>
                <a:cxn ang="0">
                  <a:pos x="633" y="679"/>
                </a:cxn>
                <a:cxn ang="0">
                  <a:pos x="705" y="600"/>
                </a:cxn>
                <a:cxn ang="0">
                  <a:pos x="765" y="533"/>
                </a:cxn>
                <a:cxn ang="0">
                  <a:pos x="804" y="465"/>
                </a:cxn>
                <a:cxn ang="0">
                  <a:pos x="836" y="420"/>
                </a:cxn>
                <a:cxn ang="0">
                  <a:pos x="881" y="357"/>
                </a:cxn>
                <a:cxn ang="0">
                  <a:pos x="894" y="305"/>
                </a:cxn>
                <a:cxn ang="0">
                  <a:pos x="856" y="281"/>
                </a:cxn>
                <a:cxn ang="0">
                  <a:pos x="824" y="307"/>
                </a:cxn>
                <a:cxn ang="0">
                  <a:pos x="793" y="256"/>
                </a:cxn>
                <a:cxn ang="0">
                  <a:pos x="845" y="233"/>
                </a:cxn>
                <a:cxn ang="0">
                  <a:pos x="830" y="55"/>
                </a:cxn>
                <a:cxn ang="0">
                  <a:pos x="807" y="17"/>
                </a:cxn>
                <a:cxn ang="0">
                  <a:pos x="749" y="9"/>
                </a:cxn>
                <a:cxn ang="0">
                  <a:pos x="704" y="8"/>
                </a:cxn>
                <a:cxn ang="0">
                  <a:pos x="625" y="57"/>
                </a:cxn>
                <a:cxn ang="0">
                  <a:pos x="558" y="129"/>
                </a:cxn>
                <a:cxn ang="0">
                  <a:pos x="496" y="207"/>
                </a:cxn>
                <a:cxn ang="0">
                  <a:pos x="437" y="217"/>
                </a:cxn>
                <a:cxn ang="0">
                  <a:pos x="376" y="201"/>
                </a:cxn>
                <a:cxn ang="0">
                  <a:pos x="339" y="248"/>
                </a:cxn>
                <a:cxn ang="0">
                  <a:pos x="277" y="286"/>
                </a:cxn>
                <a:cxn ang="0">
                  <a:pos x="230" y="271"/>
                </a:cxn>
                <a:cxn ang="0">
                  <a:pos x="238" y="213"/>
                </a:cxn>
                <a:cxn ang="0">
                  <a:pos x="200" y="170"/>
                </a:cxn>
              </a:cxnLst>
              <a:rect l="0" t="0" r="r" b="b"/>
              <a:pathLst>
                <a:path w="898" h="791">
                  <a:moveTo>
                    <a:pt x="188" y="161"/>
                  </a:moveTo>
                  <a:lnTo>
                    <a:pt x="188" y="216"/>
                  </a:lnTo>
                  <a:lnTo>
                    <a:pt x="188" y="275"/>
                  </a:lnTo>
                  <a:lnTo>
                    <a:pt x="188" y="334"/>
                  </a:lnTo>
                  <a:lnTo>
                    <a:pt x="188" y="390"/>
                  </a:lnTo>
                  <a:lnTo>
                    <a:pt x="182" y="394"/>
                  </a:lnTo>
                  <a:lnTo>
                    <a:pt x="171" y="396"/>
                  </a:lnTo>
                  <a:lnTo>
                    <a:pt x="157" y="406"/>
                  </a:lnTo>
                  <a:lnTo>
                    <a:pt x="141" y="421"/>
                  </a:lnTo>
                  <a:lnTo>
                    <a:pt x="129" y="421"/>
                  </a:lnTo>
                  <a:lnTo>
                    <a:pt x="120" y="418"/>
                  </a:lnTo>
                  <a:lnTo>
                    <a:pt x="101" y="418"/>
                  </a:lnTo>
                  <a:lnTo>
                    <a:pt x="86" y="423"/>
                  </a:lnTo>
                  <a:lnTo>
                    <a:pt x="70" y="421"/>
                  </a:lnTo>
                  <a:lnTo>
                    <a:pt x="59" y="409"/>
                  </a:lnTo>
                  <a:lnTo>
                    <a:pt x="59" y="396"/>
                  </a:lnTo>
                  <a:lnTo>
                    <a:pt x="33" y="378"/>
                  </a:lnTo>
                  <a:lnTo>
                    <a:pt x="21" y="379"/>
                  </a:lnTo>
                  <a:lnTo>
                    <a:pt x="15" y="390"/>
                  </a:lnTo>
                  <a:lnTo>
                    <a:pt x="8" y="398"/>
                  </a:lnTo>
                  <a:lnTo>
                    <a:pt x="5" y="400"/>
                  </a:lnTo>
                  <a:lnTo>
                    <a:pt x="0" y="401"/>
                  </a:lnTo>
                  <a:lnTo>
                    <a:pt x="2" y="405"/>
                  </a:lnTo>
                  <a:lnTo>
                    <a:pt x="1" y="411"/>
                  </a:lnTo>
                  <a:lnTo>
                    <a:pt x="5" y="416"/>
                  </a:lnTo>
                  <a:lnTo>
                    <a:pt x="13" y="426"/>
                  </a:lnTo>
                  <a:lnTo>
                    <a:pt x="28" y="464"/>
                  </a:lnTo>
                  <a:lnTo>
                    <a:pt x="37" y="491"/>
                  </a:lnTo>
                  <a:lnTo>
                    <a:pt x="51" y="528"/>
                  </a:lnTo>
                  <a:lnTo>
                    <a:pt x="59" y="536"/>
                  </a:lnTo>
                  <a:lnTo>
                    <a:pt x="64" y="552"/>
                  </a:lnTo>
                  <a:lnTo>
                    <a:pt x="70" y="562"/>
                  </a:lnTo>
                  <a:lnTo>
                    <a:pt x="91" y="595"/>
                  </a:lnTo>
                  <a:lnTo>
                    <a:pt x="97" y="608"/>
                  </a:lnTo>
                  <a:lnTo>
                    <a:pt x="99" y="648"/>
                  </a:lnTo>
                  <a:lnTo>
                    <a:pt x="90" y="665"/>
                  </a:lnTo>
                  <a:lnTo>
                    <a:pt x="78" y="660"/>
                  </a:lnTo>
                  <a:lnTo>
                    <a:pt x="76" y="667"/>
                  </a:lnTo>
                  <a:lnTo>
                    <a:pt x="75" y="678"/>
                  </a:lnTo>
                  <a:lnTo>
                    <a:pt x="77" y="678"/>
                  </a:lnTo>
                  <a:lnTo>
                    <a:pt x="85" y="683"/>
                  </a:lnTo>
                  <a:lnTo>
                    <a:pt x="87" y="690"/>
                  </a:lnTo>
                  <a:lnTo>
                    <a:pt x="83" y="691"/>
                  </a:lnTo>
                  <a:lnTo>
                    <a:pt x="88" y="701"/>
                  </a:lnTo>
                  <a:lnTo>
                    <a:pt x="93" y="705"/>
                  </a:lnTo>
                  <a:lnTo>
                    <a:pt x="99" y="716"/>
                  </a:lnTo>
                  <a:lnTo>
                    <a:pt x="107" y="726"/>
                  </a:lnTo>
                  <a:lnTo>
                    <a:pt x="108" y="734"/>
                  </a:lnTo>
                  <a:lnTo>
                    <a:pt x="103" y="742"/>
                  </a:lnTo>
                  <a:lnTo>
                    <a:pt x="103" y="749"/>
                  </a:lnTo>
                  <a:lnTo>
                    <a:pt x="103" y="760"/>
                  </a:lnTo>
                  <a:lnTo>
                    <a:pt x="109" y="770"/>
                  </a:lnTo>
                  <a:lnTo>
                    <a:pt x="110" y="769"/>
                  </a:lnTo>
                  <a:lnTo>
                    <a:pt x="109" y="761"/>
                  </a:lnTo>
                  <a:lnTo>
                    <a:pt x="109" y="754"/>
                  </a:lnTo>
                  <a:lnTo>
                    <a:pt x="112" y="750"/>
                  </a:lnTo>
                  <a:lnTo>
                    <a:pt x="119" y="749"/>
                  </a:lnTo>
                  <a:lnTo>
                    <a:pt x="128" y="750"/>
                  </a:lnTo>
                  <a:lnTo>
                    <a:pt x="129" y="762"/>
                  </a:lnTo>
                  <a:lnTo>
                    <a:pt x="128" y="769"/>
                  </a:lnTo>
                  <a:lnTo>
                    <a:pt x="133" y="771"/>
                  </a:lnTo>
                  <a:lnTo>
                    <a:pt x="151" y="770"/>
                  </a:lnTo>
                  <a:lnTo>
                    <a:pt x="156" y="775"/>
                  </a:lnTo>
                  <a:lnTo>
                    <a:pt x="155" y="782"/>
                  </a:lnTo>
                  <a:lnTo>
                    <a:pt x="166" y="788"/>
                  </a:lnTo>
                  <a:lnTo>
                    <a:pt x="174" y="788"/>
                  </a:lnTo>
                  <a:lnTo>
                    <a:pt x="183" y="791"/>
                  </a:lnTo>
                  <a:lnTo>
                    <a:pt x="195" y="791"/>
                  </a:lnTo>
                  <a:lnTo>
                    <a:pt x="204" y="788"/>
                  </a:lnTo>
                  <a:lnTo>
                    <a:pt x="214" y="776"/>
                  </a:lnTo>
                  <a:lnTo>
                    <a:pt x="232" y="775"/>
                  </a:lnTo>
                  <a:lnTo>
                    <a:pt x="236" y="771"/>
                  </a:lnTo>
                  <a:lnTo>
                    <a:pt x="244" y="770"/>
                  </a:lnTo>
                  <a:lnTo>
                    <a:pt x="264" y="772"/>
                  </a:lnTo>
                  <a:lnTo>
                    <a:pt x="266" y="769"/>
                  </a:lnTo>
                  <a:lnTo>
                    <a:pt x="287" y="771"/>
                  </a:lnTo>
                  <a:lnTo>
                    <a:pt x="293" y="769"/>
                  </a:lnTo>
                  <a:lnTo>
                    <a:pt x="296" y="761"/>
                  </a:lnTo>
                  <a:lnTo>
                    <a:pt x="305" y="758"/>
                  </a:lnTo>
                  <a:lnTo>
                    <a:pt x="311" y="753"/>
                  </a:lnTo>
                  <a:lnTo>
                    <a:pt x="316" y="748"/>
                  </a:lnTo>
                  <a:lnTo>
                    <a:pt x="333" y="745"/>
                  </a:lnTo>
                  <a:lnTo>
                    <a:pt x="341" y="746"/>
                  </a:lnTo>
                  <a:lnTo>
                    <a:pt x="365" y="753"/>
                  </a:lnTo>
                  <a:lnTo>
                    <a:pt x="372" y="753"/>
                  </a:lnTo>
                  <a:lnTo>
                    <a:pt x="381" y="745"/>
                  </a:lnTo>
                  <a:lnTo>
                    <a:pt x="394" y="744"/>
                  </a:lnTo>
                  <a:lnTo>
                    <a:pt x="408" y="746"/>
                  </a:lnTo>
                  <a:lnTo>
                    <a:pt x="446" y="758"/>
                  </a:lnTo>
                  <a:lnTo>
                    <a:pt x="459" y="758"/>
                  </a:lnTo>
                  <a:lnTo>
                    <a:pt x="467" y="744"/>
                  </a:lnTo>
                  <a:lnTo>
                    <a:pt x="479" y="743"/>
                  </a:lnTo>
                  <a:lnTo>
                    <a:pt x="491" y="748"/>
                  </a:lnTo>
                  <a:lnTo>
                    <a:pt x="507" y="749"/>
                  </a:lnTo>
                  <a:lnTo>
                    <a:pt x="508" y="743"/>
                  </a:lnTo>
                  <a:lnTo>
                    <a:pt x="505" y="733"/>
                  </a:lnTo>
                  <a:lnTo>
                    <a:pt x="512" y="728"/>
                  </a:lnTo>
                  <a:lnTo>
                    <a:pt x="519" y="727"/>
                  </a:lnTo>
                  <a:lnTo>
                    <a:pt x="532" y="726"/>
                  </a:lnTo>
                  <a:lnTo>
                    <a:pt x="553" y="727"/>
                  </a:lnTo>
                  <a:lnTo>
                    <a:pt x="564" y="726"/>
                  </a:lnTo>
                  <a:lnTo>
                    <a:pt x="586" y="715"/>
                  </a:lnTo>
                  <a:lnTo>
                    <a:pt x="623" y="689"/>
                  </a:lnTo>
                  <a:lnTo>
                    <a:pt x="633" y="679"/>
                  </a:lnTo>
                  <a:lnTo>
                    <a:pt x="642" y="668"/>
                  </a:lnTo>
                  <a:lnTo>
                    <a:pt x="663" y="652"/>
                  </a:lnTo>
                  <a:lnTo>
                    <a:pt x="689" y="624"/>
                  </a:lnTo>
                  <a:lnTo>
                    <a:pt x="705" y="600"/>
                  </a:lnTo>
                  <a:lnTo>
                    <a:pt x="714" y="589"/>
                  </a:lnTo>
                  <a:lnTo>
                    <a:pt x="723" y="582"/>
                  </a:lnTo>
                  <a:lnTo>
                    <a:pt x="747" y="561"/>
                  </a:lnTo>
                  <a:lnTo>
                    <a:pt x="765" y="533"/>
                  </a:lnTo>
                  <a:lnTo>
                    <a:pt x="774" y="520"/>
                  </a:lnTo>
                  <a:lnTo>
                    <a:pt x="796" y="480"/>
                  </a:lnTo>
                  <a:lnTo>
                    <a:pt x="800" y="473"/>
                  </a:lnTo>
                  <a:lnTo>
                    <a:pt x="804" y="465"/>
                  </a:lnTo>
                  <a:lnTo>
                    <a:pt x="808" y="454"/>
                  </a:lnTo>
                  <a:lnTo>
                    <a:pt x="819" y="437"/>
                  </a:lnTo>
                  <a:lnTo>
                    <a:pt x="828" y="426"/>
                  </a:lnTo>
                  <a:lnTo>
                    <a:pt x="836" y="420"/>
                  </a:lnTo>
                  <a:lnTo>
                    <a:pt x="846" y="417"/>
                  </a:lnTo>
                  <a:lnTo>
                    <a:pt x="866" y="401"/>
                  </a:lnTo>
                  <a:lnTo>
                    <a:pt x="875" y="388"/>
                  </a:lnTo>
                  <a:lnTo>
                    <a:pt x="881" y="357"/>
                  </a:lnTo>
                  <a:lnTo>
                    <a:pt x="886" y="345"/>
                  </a:lnTo>
                  <a:lnTo>
                    <a:pt x="888" y="331"/>
                  </a:lnTo>
                  <a:lnTo>
                    <a:pt x="888" y="318"/>
                  </a:lnTo>
                  <a:lnTo>
                    <a:pt x="894" y="305"/>
                  </a:lnTo>
                  <a:lnTo>
                    <a:pt x="897" y="294"/>
                  </a:lnTo>
                  <a:lnTo>
                    <a:pt x="898" y="282"/>
                  </a:lnTo>
                  <a:lnTo>
                    <a:pt x="892" y="281"/>
                  </a:lnTo>
                  <a:lnTo>
                    <a:pt x="856" y="281"/>
                  </a:lnTo>
                  <a:lnTo>
                    <a:pt x="850" y="285"/>
                  </a:lnTo>
                  <a:lnTo>
                    <a:pt x="844" y="299"/>
                  </a:lnTo>
                  <a:lnTo>
                    <a:pt x="836" y="308"/>
                  </a:lnTo>
                  <a:lnTo>
                    <a:pt x="824" y="307"/>
                  </a:lnTo>
                  <a:lnTo>
                    <a:pt x="801" y="304"/>
                  </a:lnTo>
                  <a:lnTo>
                    <a:pt x="791" y="285"/>
                  </a:lnTo>
                  <a:lnTo>
                    <a:pt x="789" y="272"/>
                  </a:lnTo>
                  <a:lnTo>
                    <a:pt x="793" y="256"/>
                  </a:lnTo>
                  <a:lnTo>
                    <a:pt x="801" y="239"/>
                  </a:lnTo>
                  <a:lnTo>
                    <a:pt x="808" y="227"/>
                  </a:lnTo>
                  <a:lnTo>
                    <a:pt x="822" y="218"/>
                  </a:lnTo>
                  <a:lnTo>
                    <a:pt x="845" y="233"/>
                  </a:lnTo>
                  <a:lnTo>
                    <a:pt x="852" y="224"/>
                  </a:lnTo>
                  <a:lnTo>
                    <a:pt x="849" y="131"/>
                  </a:lnTo>
                  <a:lnTo>
                    <a:pt x="836" y="87"/>
                  </a:lnTo>
                  <a:lnTo>
                    <a:pt x="830" y="55"/>
                  </a:lnTo>
                  <a:lnTo>
                    <a:pt x="828" y="34"/>
                  </a:lnTo>
                  <a:lnTo>
                    <a:pt x="827" y="33"/>
                  </a:lnTo>
                  <a:lnTo>
                    <a:pt x="822" y="32"/>
                  </a:lnTo>
                  <a:lnTo>
                    <a:pt x="807" y="17"/>
                  </a:lnTo>
                  <a:lnTo>
                    <a:pt x="786" y="11"/>
                  </a:lnTo>
                  <a:lnTo>
                    <a:pt x="774" y="9"/>
                  </a:lnTo>
                  <a:lnTo>
                    <a:pt x="761" y="12"/>
                  </a:lnTo>
                  <a:lnTo>
                    <a:pt x="749" y="9"/>
                  </a:lnTo>
                  <a:lnTo>
                    <a:pt x="726" y="2"/>
                  </a:lnTo>
                  <a:lnTo>
                    <a:pt x="717" y="0"/>
                  </a:lnTo>
                  <a:lnTo>
                    <a:pt x="705" y="5"/>
                  </a:lnTo>
                  <a:lnTo>
                    <a:pt x="704" y="8"/>
                  </a:lnTo>
                  <a:lnTo>
                    <a:pt x="693" y="13"/>
                  </a:lnTo>
                  <a:lnTo>
                    <a:pt x="679" y="22"/>
                  </a:lnTo>
                  <a:lnTo>
                    <a:pt x="641" y="40"/>
                  </a:lnTo>
                  <a:lnTo>
                    <a:pt x="625" y="57"/>
                  </a:lnTo>
                  <a:lnTo>
                    <a:pt x="605" y="70"/>
                  </a:lnTo>
                  <a:lnTo>
                    <a:pt x="586" y="88"/>
                  </a:lnTo>
                  <a:lnTo>
                    <a:pt x="575" y="104"/>
                  </a:lnTo>
                  <a:lnTo>
                    <a:pt x="558" y="129"/>
                  </a:lnTo>
                  <a:lnTo>
                    <a:pt x="531" y="148"/>
                  </a:lnTo>
                  <a:lnTo>
                    <a:pt x="516" y="167"/>
                  </a:lnTo>
                  <a:lnTo>
                    <a:pt x="501" y="201"/>
                  </a:lnTo>
                  <a:lnTo>
                    <a:pt x="496" y="207"/>
                  </a:lnTo>
                  <a:lnTo>
                    <a:pt x="488" y="211"/>
                  </a:lnTo>
                  <a:lnTo>
                    <a:pt x="477" y="212"/>
                  </a:lnTo>
                  <a:lnTo>
                    <a:pt x="452" y="218"/>
                  </a:lnTo>
                  <a:lnTo>
                    <a:pt x="437" y="217"/>
                  </a:lnTo>
                  <a:lnTo>
                    <a:pt x="414" y="204"/>
                  </a:lnTo>
                  <a:lnTo>
                    <a:pt x="402" y="199"/>
                  </a:lnTo>
                  <a:lnTo>
                    <a:pt x="388" y="197"/>
                  </a:lnTo>
                  <a:lnTo>
                    <a:pt x="376" y="201"/>
                  </a:lnTo>
                  <a:lnTo>
                    <a:pt x="357" y="221"/>
                  </a:lnTo>
                  <a:lnTo>
                    <a:pt x="351" y="229"/>
                  </a:lnTo>
                  <a:lnTo>
                    <a:pt x="348" y="237"/>
                  </a:lnTo>
                  <a:lnTo>
                    <a:pt x="339" y="248"/>
                  </a:lnTo>
                  <a:lnTo>
                    <a:pt x="327" y="255"/>
                  </a:lnTo>
                  <a:lnTo>
                    <a:pt x="322" y="260"/>
                  </a:lnTo>
                  <a:lnTo>
                    <a:pt x="312" y="277"/>
                  </a:lnTo>
                  <a:lnTo>
                    <a:pt x="277" y="286"/>
                  </a:lnTo>
                  <a:lnTo>
                    <a:pt x="259" y="285"/>
                  </a:lnTo>
                  <a:lnTo>
                    <a:pt x="243" y="282"/>
                  </a:lnTo>
                  <a:lnTo>
                    <a:pt x="233" y="280"/>
                  </a:lnTo>
                  <a:lnTo>
                    <a:pt x="230" y="271"/>
                  </a:lnTo>
                  <a:lnTo>
                    <a:pt x="237" y="250"/>
                  </a:lnTo>
                  <a:lnTo>
                    <a:pt x="239" y="237"/>
                  </a:lnTo>
                  <a:lnTo>
                    <a:pt x="239" y="231"/>
                  </a:lnTo>
                  <a:lnTo>
                    <a:pt x="238" y="213"/>
                  </a:lnTo>
                  <a:lnTo>
                    <a:pt x="231" y="201"/>
                  </a:lnTo>
                  <a:lnTo>
                    <a:pt x="217" y="190"/>
                  </a:lnTo>
                  <a:lnTo>
                    <a:pt x="212" y="181"/>
                  </a:lnTo>
                  <a:lnTo>
                    <a:pt x="200" y="170"/>
                  </a:lnTo>
                  <a:lnTo>
                    <a:pt x="198" y="167"/>
                  </a:lnTo>
                  <a:lnTo>
                    <a:pt x="192" y="161"/>
                  </a:lnTo>
                  <a:lnTo>
                    <a:pt x="188" y="161"/>
                  </a:ln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 sz="1950" dirty="0">
                <a:latin typeface="Raleway Light"/>
              </a:endParaRPr>
            </a:p>
          </p:txBody>
        </p:sp>
        <p:sp>
          <p:nvSpPr>
            <p:cNvPr id="296" name="Freeform 211">
              <a:extLst>
                <a:ext uri="{FF2B5EF4-FFF2-40B4-BE49-F238E27FC236}">
                  <a16:creationId xmlns:a16="http://schemas.microsoft.com/office/drawing/2014/main" id="{8C3AF59A-18CE-B9B9-19F4-3DDE3990D14C}"/>
                </a:ext>
              </a:extLst>
            </p:cNvPr>
            <p:cNvSpPr>
              <a:spLocks noChangeAspect="1"/>
            </p:cNvSpPr>
            <p:nvPr/>
          </p:nvSpPr>
          <p:spPr bwMode="gray">
            <a:xfrm>
              <a:off x="6751890" y="4947113"/>
              <a:ext cx="95421" cy="213730"/>
            </a:xfrm>
            <a:custGeom>
              <a:avLst/>
              <a:gdLst/>
              <a:ahLst/>
              <a:cxnLst>
                <a:cxn ang="0">
                  <a:pos x="61" y="11"/>
                </a:cxn>
                <a:cxn ang="0">
                  <a:pos x="42" y="14"/>
                </a:cxn>
                <a:cxn ang="0">
                  <a:pos x="25" y="8"/>
                </a:cxn>
                <a:cxn ang="0">
                  <a:pos x="13" y="8"/>
                </a:cxn>
                <a:cxn ang="0">
                  <a:pos x="25" y="15"/>
                </a:cxn>
                <a:cxn ang="0">
                  <a:pos x="37" y="40"/>
                </a:cxn>
                <a:cxn ang="0">
                  <a:pos x="50" y="65"/>
                </a:cxn>
                <a:cxn ang="0">
                  <a:pos x="42" y="80"/>
                </a:cxn>
                <a:cxn ang="0">
                  <a:pos x="35" y="94"/>
                </a:cxn>
                <a:cxn ang="0">
                  <a:pos x="31" y="127"/>
                </a:cxn>
                <a:cxn ang="0">
                  <a:pos x="31" y="159"/>
                </a:cxn>
                <a:cxn ang="0">
                  <a:pos x="41" y="172"/>
                </a:cxn>
                <a:cxn ang="0">
                  <a:pos x="24" y="181"/>
                </a:cxn>
                <a:cxn ang="0">
                  <a:pos x="14" y="198"/>
                </a:cxn>
                <a:cxn ang="0">
                  <a:pos x="2" y="235"/>
                </a:cxn>
                <a:cxn ang="0">
                  <a:pos x="8" y="248"/>
                </a:cxn>
                <a:cxn ang="0">
                  <a:pos x="23" y="257"/>
                </a:cxn>
                <a:cxn ang="0">
                  <a:pos x="30" y="263"/>
                </a:cxn>
                <a:cxn ang="0">
                  <a:pos x="51" y="289"/>
                </a:cxn>
                <a:cxn ang="0">
                  <a:pos x="93" y="284"/>
                </a:cxn>
                <a:cxn ang="0">
                  <a:pos x="101" y="310"/>
                </a:cxn>
                <a:cxn ang="0">
                  <a:pos x="94" y="343"/>
                </a:cxn>
                <a:cxn ang="0">
                  <a:pos x="86" y="365"/>
                </a:cxn>
                <a:cxn ang="0">
                  <a:pos x="97" y="388"/>
                </a:cxn>
                <a:cxn ang="0">
                  <a:pos x="112" y="404"/>
                </a:cxn>
                <a:cxn ang="0">
                  <a:pos x="128" y="414"/>
                </a:cxn>
                <a:cxn ang="0">
                  <a:pos x="127" y="429"/>
                </a:cxn>
                <a:cxn ang="0">
                  <a:pos x="142" y="430"/>
                </a:cxn>
                <a:cxn ang="0">
                  <a:pos x="139" y="409"/>
                </a:cxn>
                <a:cxn ang="0">
                  <a:pos x="139" y="392"/>
                </a:cxn>
                <a:cxn ang="0">
                  <a:pos x="153" y="377"/>
                </a:cxn>
                <a:cxn ang="0">
                  <a:pos x="169" y="368"/>
                </a:cxn>
                <a:cxn ang="0">
                  <a:pos x="169" y="325"/>
                </a:cxn>
                <a:cxn ang="0">
                  <a:pos x="172" y="295"/>
                </a:cxn>
                <a:cxn ang="0">
                  <a:pos x="148" y="266"/>
                </a:cxn>
                <a:cxn ang="0">
                  <a:pos x="116" y="230"/>
                </a:cxn>
                <a:cxn ang="0">
                  <a:pos x="116" y="242"/>
                </a:cxn>
                <a:cxn ang="0">
                  <a:pos x="126" y="250"/>
                </a:cxn>
                <a:cxn ang="0">
                  <a:pos x="134" y="282"/>
                </a:cxn>
                <a:cxn ang="0">
                  <a:pos x="121" y="269"/>
                </a:cxn>
                <a:cxn ang="0">
                  <a:pos x="115" y="262"/>
                </a:cxn>
                <a:cxn ang="0">
                  <a:pos x="102" y="272"/>
                </a:cxn>
                <a:cxn ang="0">
                  <a:pos x="97" y="261"/>
                </a:cxn>
                <a:cxn ang="0">
                  <a:pos x="100" y="245"/>
                </a:cxn>
                <a:cxn ang="0">
                  <a:pos x="89" y="231"/>
                </a:cxn>
                <a:cxn ang="0">
                  <a:pos x="85" y="208"/>
                </a:cxn>
                <a:cxn ang="0">
                  <a:pos x="68" y="159"/>
                </a:cxn>
                <a:cxn ang="0">
                  <a:pos x="79" y="140"/>
                </a:cxn>
                <a:cxn ang="0">
                  <a:pos x="79" y="70"/>
                </a:cxn>
                <a:cxn ang="0">
                  <a:pos x="78" y="51"/>
                </a:cxn>
                <a:cxn ang="0">
                  <a:pos x="63" y="32"/>
                </a:cxn>
                <a:cxn ang="0">
                  <a:pos x="69" y="10"/>
                </a:cxn>
              </a:cxnLst>
              <a:rect l="0" t="0" r="r" b="b"/>
              <a:pathLst>
                <a:path w="175" h="431">
                  <a:moveTo>
                    <a:pt x="64" y="18"/>
                  </a:moveTo>
                  <a:lnTo>
                    <a:pt x="62" y="14"/>
                  </a:lnTo>
                  <a:lnTo>
                    <a:pt x="61" y="11"/>
                  </a:lnTo>
                  <a:lnTo>
                    <a:pt x="58" y="10"/>
                  </a:lnTo>
                  <a:lnTo>
                    <a:pt x="53" y="10"/>
                  </a:lnTo>
                  <a:lnTo>
                    <a:pt x="42" y="14"/>
                  </a:lnTo>
                  <a:lnTo>
                    <a:pt x="40" y="13"/>
                  </a:lnTo>
                  <a:lnTo>
                    <a:pt x="35" y="6"/>
                  </a:lnTo>
                  <a:lnTo>
                    <a:pt x="25" y="8"/>
                  </a:lnTo>
                  <a:lnTo>
                    <a:pt x="14" y="0"/>
                  </a:lnTo>
                  <a:lnTo>
                    <a:pt x="13" y="3"/>
                  </a:lnTo>
                  <a:lnTo>
                    <a:pt x="13" y="8"/>
                  </a:lnTo>
                  <a:lnTo>
                    <a:pt x="14" y="9"/>
                  </a:lnTo>
                  <a:lnTo>
                    <a:pt x="16" y="15"/>
                  </a:lnTo>
                  <a:lnTo>
                    <a:pt x="25" y="15"/>
                  </a:lnTo>
                  <a:lnTo>
                    <a:pt x="32" y="24"/>
                  </a:lnTo>
                  <a:lnTo>
                    <a:pt x="34" y="29"/>
                  </a:lnTo>
                  <a:lnTo>
                    <a:pt x="37" y="40"/>
                  </a:lnTo>
                  <a:lnTo>
                    <a:pt x="43" y="45"/>
                  </a:lnTo>
                  <a:lnTo>
                    <a:pt x="46" y="63"/>
                  </a:lnTo>
                  <a:lnTo>
                    <a:pt x="50" y="65"/>
                  </a:lnTo>
                  <a:lnTo>
                    <a:pt x="51" y="72"/>
                  </a:lnTo>
                  <a:lnTo>
                    <a:pt x="51" y="75"/>
                  </a:lnTo>
                  <a:lnTo>
                    <a:pt x="42" y="80"/>
                  </a:lnTo>
                  <a:lnTo>
                    <a:pt x="40" y="81"/>
                  </a:lnTo>
                  <a:lnTo>
                    <a:pt x="36" y="84"/>
                  </a:lnTo>
                  <a:lnTo>
                    <a:pt x="35" y="94"/>
                  </a:lnTo>
                  <a:lnTo>
                    <a:pt x="36" y="102"/>
                  </a:lnTo>
                  <a:lnTo>
                    <a:pt x="30" y="119"/>
                  </a:lnTo>
                  <a:lnTo>
                    <a:pt x="31" y="127"/>
                  </a:lnTo>
                  <a:lnTo>
                    <a:pt x="32" y="142"/>
                  </a:lnTo>
                  <a:lnTo>
                    <a:pt x="30" y="156"/>
                  </a:lnTo>
                  <a:lnTo>
                    <a:pt x="31" y="159"/>
                  </a:lnTo>
                  <a:lnTo>
                    <a:pt x="35" y="164"/>
                  </a:lnTo>
                  <a:lnTo>
                    <a:pt x="40" y="166"/>
                  </a:lnTo>
                  <a:lnTo>
                    <a:pt x="41" y="172"/>
                  </a:lnTo>
                  <a:lnTo>
                    <a:pt x="38" y="175"/>
                  </a:lnTo>
                  <a:lnTo>
                    <a:pt x="30" y="176"/>
                  </a:lnTo>
                  <a:lnTo>
                    <a:pt x="24" y="181"/>
                  </a:lnTo>
                  <a:lnTo>
                    <a:pt x="19" y="182"/>
                  </a:lnTo>
                  <a:lnTo>
                    <a:pt x="18" y="183"/>
                  </a:lnTo>
                  <a:lnTo>
                    <a:pt x="14" y="198"/>
                  </a:lnTo>
                  <a:lnTo>
                    <a:pt x="14" y="213"/>
                  </a:lnTo>
                  <a:lnTo>
                    <a:pt x="9" y="228"/>
                  </a:lnTo>
                  <a:lnTo>
                    <a:pt x="2" y="235"/>
                  </a:lnTo>
                  <a:lnTo>
                    <a:pt x="0" y="239"/>
                  </a:lnTo>
                  <a:lnTo>
                    <a:pt x="3" y="247"/>
                  </a:lnTo>
                  <a:lnTo>
                    <a:pt x="8" y="248"/>
                  </a:lnTo>
                  <a:lnTo>
                    <a:pt x="11" y="256"/>
                  </a:lnTo>
                  <a:lnTo>
                    <a:pt x="19" y="255"/>
                  </a:lnTo>
                  <a:lnTo>
                    <a:pt x="23" y="257"/>
                  </a:lnTo>
                  <a:lnTo>
                    <a:pt x="23" y="258"/>
                  </a:lnTo>
                  <a:lnTo>
                    <a:pt x="24" y="261"/>
                  </a:lnTo>
                  <a:lnTo>
                    <a:pt x="30" y="263"/>
                  </a:lnTo>
                  <a:lnTo>
                    <a:pt x="37" y="279"/>
                  </a:lnTo>
                  <a:lnTo>
                    <a:pt x="47" y="289"/>
                  </a:lnTo>
                  <a:lnTo>
                    <a:pt x="51" y="289"/>
                  </a:lnTo>
                  <a:lnTo>
                    <a:pt x="59" y="287"/>
                  </a:lnTo>
                  <a:lnTo>
                    <a:pt x="89" y="283"/>
                  </a:lnTo>
                  <a:lnTo>
                    <a:pt x="93" y="284"/>
                  </a:lnTo>
                  <a:lnTo>
                    <a:pt x="96" y="289"/>
                  </a:lnTo>
                  <a:lnTo>
                    <a:pt x="100" y="302"/>
                  </a:lnTo>
                  <a:lnTo>
                    <a:pt x="101" y="310"/>
                  </a:lnTo>
                  <a:lnTo>
                    <a:pt x="102" y="328"/>
                  </a:lnTo>
                  <a:lnTo>
                    <a:pt x="100" y="336"/>
                  </a:lnTo>
                  <a:lnTo>
                    <a:pt x="94" y="343"/>
                  </a:lnTo>
                  <a:lnTo>
                    <a:pt x="95" y="349"/>
                  </a:lnTo>
                  <a:lnTo>
                    <a:pt x="89" y="354"/>
                  </a:lnTo>
                  <a:lnTo>
                    <a:pt x="86" y="365"/>
                  </a:lnTo>
                  <a:lnTo>
                    <a:pt x="89" y="369"/>
                  </a:lnTo>
                  <a:lnTo>
                    <a:pt x="94" y="385"/>
                  </a:lnTo>
                  <a:lnTo>
                    <a:pt x="97" y="388"/>
                  </a:lnTo>
                  <a:lnTo>
                    <a:pt x="101" y="390"/>
                  </a:lnTo>
                  <a:lnTo>
                    <a:pt x="104" y="395"/>
                  </a:lnTo>
                  <a:lnTo>
                    <a:pt x="112" y="404"/>
                  </a:lnTo>
                  <a:lnTo>
                    <a:pt x="117" y="411"/>
                  </a:lnTo>
                  <a:lnTo>
                    <a:pt x="121" y="413"/>
                  </a:lnTo>
                  <a:lnTo>
                    <a:pt x="128" y="414"/>
                  </a:lnTo>
                  <a:lnTo>
                    <a:pt x="132" y="419"/>
                  </a:lnTo>
                  <a:lnTo>
                    <a:pt x="132" y="423"/>
                  </a:lnTo>
                  <a:lnTo>
                    <a:pt x="127" y="429"/>
                  </a:lnTo>
                  <a:lnTo>
                    <a:pt x="128" y="431"/>
                  </a:lnTo>
                  <a:lnTo>
                    <a:pt x="140" y="431"/>
                  </a:lnTo>
                  <a:lnTo>
                    <a:pt x="142" y="430"/>
                  </a:lnTo>
                  <a:lnTo>
                    <a:pt x="140" y="420"/>
                  </a:lnTo>
                  <a:lnTo>
                    <a:pt x="142" y="414"/>
                  </a:lnTo>
                  <a:lnTo>
                    <a:pt x="139" y="409"/>
                  </a:lnTo>
                  <a:lnTo>
                    <a:pt x="136" y="406"/>
                  </a:lnTo>
                  <a:lnTo>
                    <a:pt x="136" y="400"/>
                  </a:lnTo>
                  <a:lnTo>
                    <a:pt x="139" y="392"/>
                  </a:lnTo>
                  <a:lnTo>
                    <a:pt x="139" y="388"/>
                  </a:lnTo>
                  <a:lnTo>
                    <a:pt x="140" y="385"/>
                  </a:lnTo>
                  <a:lnTo>
                    <a:pt x="153" y="377"/>
                  </a:lnTo>
                  <a:lnTo>
                    <a:pt x="159" y="376"/>
                  </a:lnTo>
                  <a:lnTo>
                    <a:pt x="165" y="374"/>
                  </a:lnTo>
                  <a:lnTo>
                    <a:pt x="169" y="368"/>
                  </a:lnTo>
                  <a:lnTo>
                    <a:pt x="170" y="347"/>
                  </a:lnTo>
                  <a:lnTo>
                    <a:pt x="172" y="339"/>
                  </a:lnTo>
                  <a:lnTo>
                    <a:pt x="169" y="325"/>
                  </a:lnTo>
                  <a:lnTo>
                    <a:pt x="172" y="315"/>
                  </a:lnTo>
                  <a:lnTo>
                    <a:pt x="175" y="307"/>
                  </a:lnTo>
                  <a:lnTo>
                    <a:pt x="172" y="295"/>
                  </a:lnTo>
                  <a:lnTo>
                    <a:pt x="167" y="288"/>
                  </a:lnTo>
                  <a:lnTo>
                    <a:pt x="154" y="275"/>
                  </a:lnTo>
                  <a:lnTo>
                    <a:pt x="148" y="266"/>
                  </a:lnTo>
                  <a:lnTo>
                    <a:pt x="133" y="247"/>
                  </a:lnTo>
                  <a:lnTo>
                    <a:pt x="123" y="240"/>
                  </a:lnTo>
                  <a:lnTo>
                    <a:pt x="116" y="230"/>
                  </a:lnTo>
                  <a:lnTo>
                    <a:pt x="115" y="231"/>
                  </a:lnTo>
                  <a:lnTo>
                    <a:pt x="115" y="239"/>
                  </a:lnTo>
                  <a:lnTo>
                    <a:pt x="116" y="242"/>
                  </a:lnTo>
                  <a:lnTo>
                    <a:pt x="117" y="245"/>
                  </a:lnTo>
                  <a:lnTo>
                    <a:pt x="122" y="246"/>
                  </a:lnTo>
                  <a:lnTo>
                    <a:pt x="126" y="250"/>
                  </a:lnTo>
                  <a:lnTo>
                    <a:pt x="136" y="274"/>
                  </a:lnTo>
                  <a:lnTo>
                    <a:pt x="136" y="280"/>
                  </a:lnTo>
                  <a:lnTo>
                    <a:pt x="134" y="282"/>
                  </a:lnTo>
                  <a:lnTo>
                    <a:pt x="132" y="280"/>
                  </a:lnTo>
                  <a:lnTo>
                    <a:pt x="126" y="272"/>
                  </a:lnTo>
                  <a:lnTo>
                    <a:pt x="121" y="269"/>
                  </a:lnTo>
                  <a:lnTo>
                    <a:pt x="117" y="262"/>
                  </a:lnTo>
                  <a:lnTo>
                    <a:pt x="116" y="262"/>
                  </a:lnTo>
                  <a:lnTo>
                    <a:pt x="115" y="262"/>
                  </a:lnTo>
                  <a:lnTo>
                    <a:pt x="111" y="271"/>
                  </a:lnTo>
                  <a:lnTo>
                    <a:pt x="109" y="272"/>
                  </a:lnTo>
                  <a:lnTo>
                    <a:pt x="102" y="272"/>
                  </a:lnTo>
                  <a:lnTo>
                    <a:pt x="101" y="269"/>
                  </a:lnTo>
                  <a:lnTo>
                    <a:pt x="99" y="266"/>
                  </a:lnTo>
                  <a:lnTo>
                    <a:pt x="97" y="261"/>
                  </a:lnTo>
                  <a:lnTo>
                    <a:pt x="97" y="256"/>
                  </a:lnTo>
                  <a:lnTo>
                    <a:pt x="100" y="247"/>
                  </a:lnTo>
                  <a:lnTo>
                    <a:pt x="100" y="245"/>
                  </a:lnTo>
                  <a:lnTo>
                    <a:pt x="97" y="241"/>
                  </a:lnTo>
                  <a:lnTo>
                    <a:pt x="91" y="235"/>
                  </a:lnTo>
                  <a:lnTo>
                    <a:pt x="89" y="231"/>
                  </a:lnTo>
                  <a:lnTo>
                    <a:pt x="86" y="223"/>
                  </a:lnTo>
                  <a:lnTo>
                    <a:pt x="86" y="209"/>
                  </a:lnTo>
                  <a:lnTo>
                    <a:pt x="85" y="208"/>
                  </a:lnTo>
                  <a:lnTo>
                    <a:pt x="80" y="187"/>
                  </a:lnTo>
                  <a:lnTo>
                    <a:pt x="68" y="164"/>
                  </a:lnTo>
                  <a:lnTo>
                    <a:pt x="68" y="159"/>
                  </a:lnTo>
                  <a:lnTo>
                    <a:pt x="68" y="154"/>
                  </a:lnTo>
                  <a:lnTo>
                    <a:pt x="73" y="145"/>
                  </a:lnTo>
                  <a:lnTo>
                    <a:pt x="79" y="140"/>
                  </a:lnTo>
                  <a:lnTo>
                    <a:pt x="83" y="128"/>
                  </a:lnTo>
                  <a:lnTo>
                    <a:pt x="81" y="94"/>
                  </a:lnTo>
                  <a:lnTo>
                    <a:pt x="79" y="70"/>
                  </a:lnTo>
                  <a:lnTo>
                    <a:pt x="81" y="63"/>
                  </a:lnTo>
                  <a:lnTo>
                    <a:pt x="81" y="57"/>
                  </a:lnTo>
                  <a:lnTo>
                    <a:pt x="78" y="51"/>
                  </a:lnTo>
                  <a:lnTo>
                    <a:pt x="72" y="48"/>
                  </a:lnTo>
                  <a:lnTo>
                    <a:pt x="69" y="46"/>
                  </a:lnTo>
                  <a:lnTo>
                    <a:pt x="63" y="32"/>
                  </a:lnTo>
                  <a:lnTo>
                    <a:pt x="62" y="26"/>
                  </a:lnTo>
                  <a:lnTo>
                    <a:pt x="64" y="18"/>
                  </a:lnTo>
                  <a:lnTo>
                    <a:pt x="69" y="10"/>
                  </a:lnTo>
                  <a:lnTo>
                    <a:pt x="64" y="18"/>
                  </a:ln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 sz="1950" dirty="0">
                <a:latin typeface="Raleway Light"/>
              </a:endParaRPr>
            </a:p>
          </p:txBody>
        </p:sp>
        <p:sp>
          <p:nvSpPr>
            <p:cNvPr id="297" name="Freeform 212">
              <a:extLst>
                <a:ext uri="{FF2B5EF4-FFF2-40B4-BE49-F238E27FC236}">
                  <a16:creationId xmlns:a16="http://schemas.microsoft.com/office/drawing/2014/main" id="{CCA36FE2-354A-28AB-14C5-2ABEEA24BA4A}"/>
                </a:ext>
              </a:extLst>
            </p:cNvPr>
            <p:cNvSpPr>
              <a:spLocks noChangeAspect="1"/>
            </p:cNvSpPr>
            <p:nvPr/>
          </p:nvSpPr>
          <p:spPr bwMode="gray">
            <a:xfrm>
              <a:off x="7062684" y="5023268"/>
              <a:ext cx="212650" cy="383239"/>
            </a:xfrm>
            <a:custGeom>
              <a:avLst/>
              <a:gdLst/>
              <a:ahLst/>
              <a:cxnLst>
                <a:cxn ang="0">
                  <a:pos x="76" y="226"/>
                </a:cxn>
                <a:cxn ang="0">
                  <a:pos x="107" y="215"/>
                </a:cxn>
                <a:cxn ang="0">
                  <a:pos x="118" y="215"/>
                </a:cxn>
                <a:cxn ang="0">
                  <a:pos x="130" y="204"/>
                </a:cxn>
                <a:cxn ang="0">
                  <a:pos x="152" y="199"/>
                </a:cxn>
                <a:cxn ang="0">
                  <a:pos x="170" y="219"/>
                </a:cxn>
                <a:cxn ang="0">
                  <a:pos x="182" y="210"/>
                </a:cxn>
                <a:cxn ang="0">
                  <a:pos x="183" y="181"/>
                </a:cxn>
                <a:cxn ang="0">
                  <a:pos x="204" y="189"/>
                </a:cxn>
                <a:cxn ang="0">
                  <a:pos x="208" y="167"/>
                </a:cxn>
                <a:cxn ang="0">
                  <a:pos x="221" y="149"/>
                </a:cxn>
                <a:cxn ang="0">
                  <a:pos x="229" y="160"/>
                </a:cxn>
                <a:cxn ang="0">
                  <a:pos x="258" y="140"/>
                </a:cxn>
                <a:cxn ang="0">
                  <a:pos x="242" y="125"/>
                </a:cxn>
                <a:cxn ang="0">
                  <a:pos x="258" y="113"/>
                </a:cxn>
                <a:cxn ang="0">
                  <a:pos x="253" y="81"/>
                </a:cxn>
                <a:cxn ang="0">
                  <a:pos x="270" y="92"/>
                </a:cxn>
                <a:cxn ang="0">
                  <a:pos x="293" y="68"/>
                </a:cxn>
                <a:cxn ang="0">
                  <a:pos x="307" y="25"/>
                </a:cxn>
                <a:cxn ang="0">
                  <a:pos x="316" y="5"/>
                </a:cxn>
                <a:cxn ang="0">
                  <a:pos x="344" y="23"/>
                </a:cxn>
                <a:cxn ang="0">
                  <a:pos x="365" y="60"/>
                </a:cxn>
                <a:cxn ang="0">
                  <a:pos x="374" y="106"/>
                </a:cxn>
                <a:cxn ang="0">
                  <a:pos x="382" y="151"/>
                </a:cxn>
                <a:cxn ang="0">
                  <a:pos x="388" y="198"/>
                </a:cxn>
                <a:cxn ang="0">
                  <a:pos x="370" y="198"/>
                </a:cxn>
                <a:cxn ang="0">
                  <a:pos x="353" y="206"/>
                </a:cxn>
                <a:cxn ang="0">
                  <a:pos x="360" y="251"/>
                </a:cxn>
                <a:cxn ang="0">
                  <a:pos x="342" y="283"/>
                </a:cxn>
                <a:cxn ang="0">
                  <a:pos x="329" y="366"/>
                </a:cxn>
                <a:cxn ang="0">
                  <a:pos x="316" y="405"/>
                </a:cxn>
                <a:cxn ang="0">
                  <a:pos x="283" y="511"/>
                </a:cxn>
                <a:cxn ang="0">
                  <a:pos x="254" y="606"/>
                </a:cxn>
                <a:cxn ang="0">
                  <a:pos x="236" y="684"/>
                </a:cxn>
                <a:cxn ang="0">
                  <a:pos x="210" y="736"/>
                </a:cxn>
                <a:cxn ang="0">
                  <a:pos x="183" y="748"/>
                </a:cxn>
                <a:cxn ang="0">
                  <a:pos x="106" y="776"/>
                </a:cxn>
                <a:cxn ang="0">
                  <a:pos x="59" y="746"/>
                </a:cxn>
                <a:cxn ang="0">
                  <a:pos x="27" y="697"/>
                </a:cxn>
                <a:cxn ang="0">
                  <a:pos x="28" y="654"/>
                </a:cxn>
                <a:cxn ang="0">
                  <a:pos x="9" y="615"/>
                </a:cxn>
                <a:cxn ang="0">
                  <a:pos x="0" y="574"/>
                </a:cxn>
                <a:cxn ang="0">
                  <a:pos x="15" y="527"/>
                </a:cxn>
                <a:cxn ang="0">
                  <a:pos x="38" y="489"/>
                </a:cxn>
                <a:cxn ang="0">
                  <a:pos x="69" y="435"/>
                </a:cxn>
                <a:cxn ang="0">
                  <a:pos x="69" y="409"/>
                </a:cxn>
                <a:cxn ang="0">
                  <a:pos x="48" y="348"/>
                </a:cxn>
                <a:cxn ang="0">
                  <a:pos x="51" y="280"/>
                </a:cxn>
              </a:cxnLst>
              <a:rect l="0" t="0" r="r" b="b"/>
              <a:pathLst>
                <a:path w="391" h="776">
                  <a:moveTo>
                    <a:pt x="64" y="230"/>
                  </a:moveTo>
                  <a:lnTo>
                    <a:pt x="69" y="224"/>
                  </a:lnTo>
                  <a:lnTo>
                    <a:pt x="76" y="226"/>
                  </a:lnTo>
                  <a:lnTo>
                    <a:pt x="92" y="225"/>
                  </a:lnTo>
                  <a:lnTo>
                    <a:pt x="96" y="221"/>
                  </a:lnTo>
                  <a:lnTo>
                    <a:pt x="107" y="215"/>
                  </a:lnTo>
                  <a:lnTo>
                    <a:pt x="109" y="220"/>
                  </a:lnTo>
                  <a:lnTo>
                    <a:pt x="113" y="221"/>
                  </a:lnTo>
                  <a:lnTo>
                    <a:pt x="118" y="215"/>
                  </a:lnTo>
                  <a:lnTo>
                    <a:pt x="124" y="217"/>
                  </a:lnTo>
                  <a:lnTo>
                    <a:pt x="129" y="211"/>
                  </a:lnTo>
                  <a:lnTo>
                    <a:pt x="130" y="204"/>
                  </a:lnTo>
                  <a:lnTo>
                    <a:pt x="140" y="202"/>
                  </a:lnTo>
                  <a:lnTo>
                    <a:pt x="146" y="205"/>
                  </a:lnTo>
                  <a:lnTo>
                    <a:pt x="152" y="199"/>
                  </a:lnTo>
                  <a:lnTo>
                    <a:pt x="159" y="202"/>
                  </a:lnTo>
                  <a:lnTo>
                    <a:pt x="164" y="211"/>
                  </a:lnTo>
                  <a:lnTo>
                    <a:pt x="170" y="219"/>
                  </a:lnTo>
                  <a:lnTo>
                    <a:pt x="178" y="221"/>
                  </a:lnTo>
                  <a:lnTo>
                    <a:pt x="184" y="220"/>
                  </a:lnTo>
                  <a:lnTo>
                    <a:pt x="182" y="210"/>
                  </a:lnTo>
                  <a:lnTo>
                    <a:pt x="172" y="202"/>
                  </a:lnTo>
                  <a:lnTo>
                    <a:pt x="173" y="192"/>
                  </a:lnTo>
                  <a:lnTo>
                    <a:pt x="183" y="181"/>
                  </a:lnTo>
                  <a:lnTo>
                    <a:pt x="195" y="173"/>
                  </a:lnTo>
                  <a:lnTo>
                    <a:pt x="202" y="176"/>
                  </a:lnTo>
                  <a:lnTo>
                    <a:pt x="204" y="189"/>
                  </a:lnTo>
                  <a:lnTo>
                    <a:pt x="211" y="189"/>
                  </a:lnTo>
                  <a:lnTo>
                    <a:pt x="218" y="186"/>
                  </a:lnTo>
                  <a:lnTo>
                    <a:pt x="208" y="167"/>
                  </a:lnTo>
                  <a:lnTo>
                    <a:pt x="215" y="161"/>
                  </a:lnTo>
                  <a:lnTo>
                    <a:pt x="224" y="150"/>
                  </a:lnTo>
                  <a:lnTo>
                    <a:pt x="221" y="149"/>
                  </a:lnTo>
                  <a:lnTo>
                    <a:pt x="227" y="141"/>
                  </a:lnTo>
                  <a:lnTo>
                    <a:pt x="231" y="149"/>
                  </a:lnTo>
                  <a:lnTo>
                    <a:pt x="229" y="160"/>
                  </a:lnTo>
                  <a:lnTo>
                    <a:pt x="245" y="140"/>
                  </a:lnTo>
                  <a:lnTo>
                    <a:pt x="253" y="141"/>
                  </a:lnTo>
                  <a:lnTo>
                    <a:pt x="258" y="140"/>
                  </a:lnTo>
                  <a:lnTo>
                    <a:pt x="256" y="135"/>
                  </a:lnTo>
                  <a:lnTo>
                    <a:pt x="247" y="133"/>
                  </a:lnTo>
                  <a:lnTo>
                    <a:pt x="242" y="125"/>
                  </a:lnTo>
                  <a:lnTo>
                    <a:pt x="245" y="119"/>
                  </a:lnTo>
                  <a:lnTo>
                    <a:pt x="253" y="108"/>
                  </a:lnTo>
                  <a:lnTo>
                    <a:pt x="258" y="113"/>
                  </a:lnTo>
                  <a:lnTo>
                    <a:pt x="259" y="101"/>
                  </a:lnTo>
                  <a:lnTo>
                    <a:pt x="256" y="93"/>
                  </a:lnTo>
                  <a:lnTo>
                    <a:pt x="253" y="81"/>
                  </a:lnTo>
                  <a:lnTo>
                    <a:pt x="256" y="77"/>
                  </a:lnTo>
                  <a:lnTo>
                    <a:pt x="267" y="81"/>
                  </a:lnTo>
                  <a:lnTo>
                    <a:pt x="270" y="92"/>
                  </a:lnTo>
                  <a:lnTo>
                    <a:pt x="283" y="74"/>
                  </a:lnTo>
                  <a:lnTo>
                    <a:pt x="285" y="63"/>
                  </a:lnTo>
                  <a:lnTo>
                    <a:pt x="293" y="68"/>
                  </a:lnTo>
                  <a:lnTo>
                    <a:pt x="301" y="61"/>
                  </a:lnTo>
                  <a:lnTo>
                    <a:pt x="306" y="47"/>
                  </a:lnTo>
                  <a:lnTo>
                    <a:pt x="307" y="25"/>
                  </a:lnTo>
                  <a:lnTo>
                    <a:pt x="301" y="15"/>
                  </a:lnTo>
                  <a:lnTo>
                    <a:pt x="306" y="17"/>
                  </a:lnTo>
                  <a:lnTo>
                    <a:pt x="316" y="5"/>
                  </a:lnTo>
                  <a:lnTo>
                    <a:pt x="323" y="0"/>
                  </a:lnTo>
                  <a:lnTo>
                    <a:pt x="334" y="10"/>
                  </a:lnTo>
                  <a:lnTo>
                    <a:pt x="344" y="23"/>
                  </a:lnTo>
                  <a:lnTo>
                    <a:pt x="354" y="33"/>
                  </a:lnTo>
                  <a:lnTo>
                    <a:pt x="361" y="47"/>
                  </a:lnTo>
                  <a:lnTo>
                    <a:pt x="365" y="60"/>
                  </a:lnTo>
                  <a:lnTo>
                    <a:pt x="366" y="73"/>
                  </a:lnTo>
                  <a:lnTo>
                    <a:pt x="371" y="89"/>
                  </a:lnTo>
                  <a:lnTo>
                    <a:pt x="374" y="106"/>
                  </a:lnTo>
                  <a:lnTo>
                    <a:pt x="377" y="120"/>
                  </a:lnTo>
                  <a:lnTo>
                    <a:pt x="379" y="135"/>
                  </a:lnTo>
                  <a:lnTo>
                    <a:pt x="382" y="151"/>
                  </a:lnTo>
                  <a:lnTo>
                    <a:pt x="388" y="167"/>
                  </a:lnTo>
                  <a:lnTo>
                    <a:pt x="391" y="183"/>
                  </a:lnTo>
                  <a:lnTo>
                    <a:pt x="388" y="198"/>
                  </a:lnTo>
                  <a:lnTo>
                    <a:pt x="383" y="210"/>
                  </a:lnTo>
                  <a:lnTo>
                    <a:pt x="376" y="211"/>
                  </a:lnTo>
                  <a:lnTo>
                    <a:pt x="370" y="198"/>
                  </a:lnTo>
                  <a:lnTo>
                    <a:pt x="366" y="183"/>
                  </a:lnTo>
                  <a:lnTo>
                    <a:pt x="356" y="184"/>
                  </a:lnTo>
                  <a:lnTo>
                    <a:pt x="353" y="206"/>
                  </a:lnTo>
                  <a:lnTo>
                    <a:pt x="353" y="222"/>
                  </a:lnTo>
                  <a:lnTo>
                    <a:pt x="360" y="235"/>
                  </a:lnTo>
                  <a:lnTo>
                    <a:pt x="360" y="251"/>
                  </a:lnTo>
                  <a:lnTo>
                    <a:pt x="355" y="262"/>
                  </a:lnTo>
                  <a:lnTo>
                    <a:pt x="349" y="268"/>
                  </a:lnTo>
                  <a:lnTo>
                    <a:pt x="342" y="283"/>
                  </a:lnTo>
                  <a:lnTo>
                    <a:pt x="339" y="300"/>
                  </a:lnTo>
                  <a:lnTo>
                    <a:pt x="339" y="315"/>
                  </a:lnTo>
                  <a:lnTo>
                    <a:pt x="329" y="366"/>
                  </a:lnTo>
                  <a:lnTo>
                    <a:pt x="318" y="397"/>
                  </a:lnTo>
                  <a:lnTo>
                    <a:pt x="317" y="397"/>
                  </a:lnTo>
                  <a:lnTo>
                    <a:pt x="316" y="405"/>
                  </a:lnTo>
                  <a:lnTo>
                    <a:pt x="300" y="459"/>
                  </a:lnTo>
                  <a:lnTo>
                    <a:pt x="288" y="488"/>
                  </a:lnTo>
                  <a:lnTo>
                    <a:pt x="283" y="511"/>
                  </a:lnTo>
                  <a:lnTo>
                    <a:pt x="273" y="549"/>
                  </a:lnTo>
                  <a:lnTo>
                    <a:pt x="266" y="566"/>
                  </a:lnTo>
                  <a:lnTo>
                    <a:pt x="254" y="606"/>
                  </a:lnTo>
                  <a:lnTo>
                    <a:pt x="248" y="635"/>
                  </a:lnTo>
                  <a:lnTo>
                    <a:pt x="243" y="651"/>
                  </a:lnTo>
                  <a:lnTo>
                    <a:pt x="236" y="684"/>
                  </a:lnTo>
                  <a:lnTo>
                    <a:pt x="227" y="700"/>
                  </a:lnTo>
                  <a:lnTo>
                    <a:pt x="223" y="715"/>
                  </a:lnTo>
                  <a:lnTo>
                    <a:pt x="210" y="736"/>
                  </a:lnTo>
                  <a:lnTo>
                    <a:pt x="200" y="744"/>
                  </a:lnTo>
                  <a:lnTo>
                    <a:pt x="192" y="749"/>
                  </a:lnTo>
                  <a:lnTo>
                    <a:pt x="183" y="748"/>
                  </a:lnTo>
                  <a:lnTo>
                    <a:pt x="151" y="755"/>
                  </a:lnTo>
                  <a:lnTo>
                    <a:pt x="119" y="774"/>
                  </a:lnTo>
                  <a:lnTo>
                    <a:pt x="106" y="776"/>
                  </a:lnTo>
                  <a:lnTo>
                    <a:pt x="86" y="762"/>
                  </a:lnTo>
                  <a:lnTo>
                    <a:pt x="71" y="753"/>
                  </a:lnTo>
                  <a:lnTo>
                    <a:pt x="59" y="746"/>
                  </a:lnTo>
                  <a:lnTo>
                    <a:pt x="47" y="736"/>
                  </a:lnTo>
                  <a:lnTo>
                    <a:pt x="32" y="714"/>
                  </a:lnTo>
                  <a:lnTo>
                    <a:pt x="27" y="697"/>
                  </a:lnTo>
                  <a:lnTo>
                    <a:pt x="24" y="678"/>
                  </a:lnTo>
                  <a:lnTo>
                    <a:pt x="24" y="663"/>
                  </a:lnTo>
                  <a:lnTo>
                    <a:pt x="28" y="654"/>
                  </a:lnTo>
                  <a:lnTo>
                    <a:pt x="24" y="638"/>
                  </a:lnTo>
                  <a:lnTo>
                    <a:pt x="17" y="624"/>
                  </a:lnTo>
                  <a:lnTo>
                    <a:pt x="9" y="615"/>
                  </a:lnTo>
                  <a:lnTo>
                    <a:pt x="1" y="601"/>
                  </a:lnTo>
                  <a:lnTo>
                    <a:pt x="1" y="586"/>
                  </a:lnTo>
                  <a:lnTo>
                    <a:pt x="0" y="574"/>
                  </a:lnTo>
                  <a:lnTo>
                    <a:pt x="0" y="555"/>
                  </a:lnTo>
                  <a:lnTo>
                    <a:pt x="8" y="543"/>
                  </a:lnTo>
                  <a:lnTo>
                    <a:pt x="15" y="527"/>
                  </a:lnTo>
                  <a:lnTo>
                    <a:pt x="21" y="518"/>
                  </a:lnTo>
                  <a:lnTo>
                    <a:pt x="30" y="516"/>
                  </a:lnTo>
                  <a:lnTo>
                    <a:pt x="38" y="489"/>
                  </a:lnTo>
                  <a:lnTo>
                    <a:pt x="55" y="457"/>
                  </a:lnTo>
                  <a:lnTo>
                    <a:pt x="65" y="446"/>
                  </a:lnTo>
                  <a:lnTo>
                    <a:pt x="69" y="435"/>
                  </a:lnTo>
                  <a:lnTo>
                    <a:pt x="68" y="425"/>
                  </a:lnTo>
                  <a:lnTo>
                    <a:pt x="71" y="419"/>
                  </a:lnTo>
                  <a:lnTo>
                    <a:pt x="69" y="409"/>
                  </a:lnTo>
                  <a:lnTo>
                    <a:pt x="60" y="396"/>
                  </a:lnTo>
                  <a:lnTo>
                    <a:pt x="54" y="376"/>
                  </a:lnTo>
                  <a:lnTo>
                    <a:pt x="48" y="348"/>
                  </a:lnTo>
                  <a:lnTo>
                    <a:pt x="47" y="318"/>
                  </a:lnTo>
                  <a:lnTo>
                    <a:pt x="37" y="302"/>
                  </a:lnTo>
                  <a:lnTo>
                    <a:pt x="51" y="280"/>
                  </a:lnTo>
                  <a:lnTo>
                    <a:pt x="65" y="247"/>
                  </a:lnTo>
                  <a:lnTo>
                    <a:pt x="64" y="230"/>
                  </a:ln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 sz="1950" dirty="0">
                <a:latin typeface="Raleway Light"/>
              </a:endParaRPr>
            </a:p>
          </p:txBody>
        </p:sp>
        <p:sp>
          <p:nvSpPr>
            <p:cNvPr id="298" name="Freeform 26">
              <a:extLst>
                <a:ext uri="{FF2B5EF4-FFF2-40B4-BE49-F238E27FC236}">
                  <a16:creationId xmlns:a16="http://schemas.microsoft.com/office/drawing/2014/main" id="{DAB9CF9A-72F4-D020-BA25-CE4A58A81731}"/>
                </a:ext>
              </a:extLst>
            </p:cNvPr>
            <p:cNvSpPr>
              <a:spLocks noChangeAspect="1"/>
            </p:cNvSpPr>
            <p:nvPr/>
          </p:nvSpPr>
          <p:spPr bwMode="gray">
            <a:xfrm>
              <a:off x="6119390" y="4851303"/>
              <a:ext cx="376226" cy="334106"/>
            </a:xfrm>
            <a:custGeom>
              <a:avLst/>
              <a:gdLst/>
              <a:ahLst/>
              <a:cxnLst>
                <a:cxn ang="0">
                  <a:pos x="14" y="557"/>
                </a:cxn>
                <a:cxn ang="0">
                  <a:pos x="30" y="499"/>
                </a:cxn>
                <a:cxn ang="0">
                  <a:pos x="43" y="451"/>
                </a:cxn>
                <a:cxn ang="0">
                  <a:pos x="53" y="418"/>
                </a:cxn>
                <a:cxn ang="0">
                  <a:pos x="90" y="381"/>
                </a:cxn>
                <a:cxn ang="0">
                  <a:pos x="116" y="331"/>
                </a:cxn>
                <a:cxn ang="0">
                  <a:pos x="122" y="283"/>
                </a:cxn>
                <a:cxn ang="0">
                  <a:pos x="95" y="235"/>
                </a:cxn>
                <a:cxn ang="0">
                  <a:pos x="86" y="175"/>
                </a:cxn>
                <a:cxn ang="0">
                  <a:pos x="84" y="128"/>
                </a:cxn>
                <a:cxn ang="0">
                  <a:pos x="53" y="53"/>
                </a:cxn>
                <a:cxn ang="0">
                  <a:pos x="40" y="26"/>
                </a:cxn>
                <a:cxn ang="0">
                  <a:pos x="79" y="9"/>
                </a:cxn>
                <a:cxn ang="0">
                  <a:pos x="132" y="4"/>
                </a:cxn>
                <a:cxn ang="0">
                  <a:pos x="193" y="3"/>
                </a:cxn>
                <a:cxn ang="0">
                  <a:pos x="258" y="3"/>
                </a:cxn>
                <a:cxn ang="0">
                  <a:pos x="275" y="19"/>
                </a:cxn>
                <a:cxn ang="0">
                  <a:pos x="290" y="68"/>
                </a:cxn>
                <a:cxn ang="0">
                  <a:pos x="339" y="129"/>
                </a:cxn>
                <a:cxn ang="0">
                  <a:pos x="404" y="122"/>
                </a:cxn>
                <a:cxn ang="0">
                  <a:pos x="430" y="95"/>
                </a:cxn>
                <a:cxn ang="0">
                  <a:pos x="436" y="67"/>
                </a:cxn>
                <a:cxn ang="0">
                  <a:pos x="504" y="83"/>
                </a:cxn>
                <a:cxn ang="0">
                  <a:pos x="560" y="128"/>
                </a:cxn>
                <a:cxn ang="0">
                  <a:pos x="565" y="178"/>
                </a:cxn>
                <a:cxn ang="0">
                  <a:pos x="573" y="226"/>
                </a:cxn>
                <a:cxn ang="0">
                  <a:pos x="580" y="278"/>
                </a:cxn>
                <a:cxn ang="0">
                  <a:pos x="572" y="295"/>
                </a:cxn>
                <a:cxn ang="0">
                  <a:pos x="590" y="304"/>
                </a:cxn>
                <a:cxn ang="0">
                  <a:pos x="651" y="288"/>
                </a:cxn>
                <a:cxn ang="0">
                  <a:pos x="682" y="279"/>
                </a:cxn>
                <a:cxn ang="0">
                  <a:pos x="686" y="288"/>
                </a:cxn>
                <a:cxn ang="0">
                  <a:pos x="683" y="311"/>
                </a:cxn>
                <a:cxn ang="0">
                  <a:pos x="681" y="364"/>
                </a:cxn>
                <a:cxn ang="0">
                  <a:pos x="683" y="396"/>
                </a:cxn>
                <a:cxn ang="0">
                  <a:pos x="573" y="452"/>
                </a:cxn>
                <a:cxn ang="0">
                  <a:pos x="573" y="601"/>
                </a:cxn>
                <a:cxn ang="0">
                  <a:pos x="603" y="630"/>
                </a:cxn>
                <a:cxn ang="0">
                  <a:pos x="630" y="654"/>
                </a:cxn>
                <a:cxn ang="0">
                  <a:pos x="549" y="683"/>
                </a:cxn>
                <a:cxn ang="0">
                  <a:pos x="513" y="677"/>
                </a:cxn>
                <a:cxn ang="0">
                  <a:pos x="417" y="671"/>
                </a:cxn>
                <a:cxn ang="0">
                  <a:pos x="369" y="644"/>
                </a:cxn>
                <a:cxn ang="0">
                  <a:pos x="201" y="644"/>
                </a:cxn>
                <a:cxn ang="0">
                  <a:pos x="112" y="633"/>
                </a:cxn>
                <a:cxn ang="0">
                  <a:pos x="62" y="618"/>
                </a:cxn>
                <a:cxn ang="0">
                  <a:pos x="26" y="629"/>
                </a:cxn>
                <a:cxn ang="0">
                  <a:pos x="0" y="617"/>
                </a:cxn>
              </a:cxnLst>
              <a:rect l="0" t="0" r="r" b="b"/>
              <a:pathLst>
                <a:path w="692" h="684">
                  <a:moveTo>
                    <a:pt x="5" y="597"/>
                  </a:moveTo>
                  <a:lnTo>
                    <a:pt x="5" y="576"/>
                  </a:lnTo>
                  <a:lnTo>
                    <a:pt x="6" y="565"/>
                  </a:lnTo>
                  <a:lnTo>
                    <a:pt x="14" y="557"/>
                  </a:lnTo>
                  <a:lnTo>
                    <a:pt x="21" y="532"/>
                  </a:lnTo>
                  <a:lnTo>
                    <a:pt x="25" y="522"/>
                  </a:lnTo>
                  <a:lnTo>
                    <a:pt x="26" y="508"/>
                  </a:lnTo>
                  <a:lnTo>
                    <a:pt x="30" y="499"/>
                  </a:lnTo>
                  <a:lnTo>
                    <a:pt x="31" y="487"/>
                  </a:lnTo>
                  <a:lnTo>
                    <a:pt x="33" y="481"/>
                  </a:lnTo>
                  <a:lnTo>
                    <a:pt x="36" y="470"/>
                  </a:lnTo>
                  <a:lnTo>
                    <a:pt x="43" y="451"/>
                  </a:lnTo>
                  <a:lnTo>
                    <a:pt x="43" y="444"/>
                  </a:lnTo>
                  <a:lnTo>
                    <a:pt x="47" y="439"/>
                  </a:lnTo>
                  <a:lnTo>
                    <a:pt x="47" y="433"/>
                  </a:lnTo>
                  <a:lnTo>
                    <a:pt x="53" y="418"/>
                  </a:lnTo>
                  <a:lnTo>
                    <a:pt x="63" y="411"/>
                  </a:lnTo>
                  <a:lnTo>
                    <a:pt x="69" y="403"/>
                  </a:lnTo>
                  <a:lnTo>
                    <a:pt x="70" y="391"/>
                  </a:lnTo>
                  <a:lnTo>
                    <a:pt x="90" y="381"/>
                  </a:lnTo>
                  <a:lnTo>
                    <a:pt x="103" y="366"/>
                  </a:lnTo>
                  <a:lnTo>
                    <a:pt x="108" y="358"/>
                  </a:lnTo>
                  <a:lnTo>
                    <a:pt x="113" y="347"/>
                  </a:lnTo>
                  <a:lnTo>
                    <a:pt x="116" y="331"/>
                  </a:lnTo>
                  <a:lnTo>
                    <a:pt x="116" y="315"/>
                  </a:lnTo>
                  <a:lnTo>
                    <a:pt x="118" y="306"/>
                  </a:lnTo>
                  <a:lnTo>
                    <a:pt x="117" y="290"/>
                  </a:lnTo>
                  <a:lnTo>
                    <a:pt x="122" y="283"/>
                  </a:lnTo>
                  <a:lnTo>
                    <a:pt x="117" y="264"/>
                  </a:lnTo>
                  <a:lnTo>
                    <a:pt x="105" y="253"/>
                  </a:lnTo>
                  <a:lnTo>
                    <a:pt x="100" y="242"/>
                  </a:lnTo>
                  <a:lnTo>
                    <a:pt x="95" y="235"/>
                  </a:lnTo>
                  <a:lnTo>
                    <a:pt x="89" y="219"/>
                  </a:lnTo>
                  <a:lnTo>
                    <a:pt x="81" y="188"/>
                  </a:lnTo>
                  <a:lnTo>
                    <a:pt x="81" y="182"/>
                  </a:lnTo>
                  <a:lnTo>
                    <a:pt x="86" y="175"/>
                  </a:lnTo>
                  <a:lnTo>
                    <a:pt x="94" y="169"/>
                  </a:lnTo>
                  <a:lnTo>
                    <a:pt x="94" y="151"/>
                  </a:lnTo>
                  <a:lnTo>
                    <a:pt x="90" y="137"/>
                  </a:lnTo>
                  <a:lnTo>
                    <a:pt x="84" y="128"/>
                  </a:lnTo>
                  <a:lnTo>
                    <a:pt x="73" y="91"/>
                  </a:lnTo>
                  <a:lnTo>
                    <a:pt x="70" y="79"/>
                  </a:lnTo>
                  <a:lnTo>
                    <a:pt x="67" y="70"/>
                  </a:lnTo>
                  <a:lnTo>
                    <a:pt x="53" y="53"/>
                  </a:lnTo>
                  <a:lnTo>
                    <a:pt x="48" y="45"/>
                  </a:lnTo>
                  <a:lnTo>
                    <a:pt x="43" y="36"/>
                  </a:lnTo>
                  <a:lnTo>
                    <a:pt x="40" y="30"/>
                  </a:lnTo>
                  <a:lnTo>
                    <a:pt x="40" y="26"/>
                  </a:lnTo>
                  <a:lnTo>
                    <a:pt x="41" y="24"/>
                  </a:lnTo>
                  <a:lnTo>
                    <a:pt x="47" y="21"/>
                  </a:lnTo>
                  <a:lnTo>
                    <a:pt x="65" y="16"/>
                  </a:lnTo>
                  <a:lnTo>
                    <a:pt x="79" y="9"/>
                  </a:lnTo>
                  <a:lnTo>
                    <a:pt x="92" y="4"/>
                  </a:lnTo>
                  <a:lnTo>
                    <a:pt x="101" y="4"/>
                  </a:lnTo>
                  <a:lnTo>
                    <a:pt x="108" y="3"/>
                  </a:lnTo>
                  <a:lnTo>
                    <a:pt x="132" y="4"/>
                  </a:lnTo>
                  <a:lnTo>
                    <a:pt x="154" y="2"/>
                  </a:lnTo>
                  <a:lnTo>
                    <a:pt x="161" y="4"/>
                  </a:lnTo>
                  <a:lnTo>
                    <a:pt x="180" y="5"/>
                  </a:lnTo>
                  <a:lnTo>
                    <a:pt x="193" y="3"/>
                  </a:lnTo>
                  <a:lnTo>
                    <a:pt x="207" y="3"/>
                  </a:lnTo>
                  <a:lnTo>
                    <a:pt x="240" y="0"/>
                  </a:lnTo>
                  <a:lnTo>
                    <a:pt x="256" y="2"/>
                  </a:lnTo>
                  <a:lnTo>
                    <a:pt x="258" y="3"/>
                  </a:lnTo>
                  <a:lnTo>
                    <a:pt x="263" y="10"/>
                  </a:lnTo>
                  <a:lnTo>
                    <a:pt x="267" y="11"/>
                  </a:lnTo>
                  <a:lnTo>
                    <a:pt x="271" y="10"/>
                  </a:lnTo>
                  <a:lnTo>
                    <a:pt x="275" y="19"/>
                  </a:lnTo>
                  <a:lnTo>
                    <a:pt x="280" y="37"/>
                  </a:lnTo>
                  <a:lnTo>
                    <a:pt x="282" y="51"/>
                  </a:lnTo>
                  <a:lnTo>
                    <a:pt x="283" y="56"/>
                  </a:lnTo>
                  <a:lnTo>
                    <a:pt x="290" y="68"/>
                  </a:lnTo>
                  <a:lnTo>
                    <a:pt x="294" y="84"/>
                  </a:lnTo>
                  <a:lnTo>
                    <a:pt x="306" y="97"/>
                  </a:lnTo>
                  <a:lnTo>
                    <a:pt x="327" y="124"/>
                  </a:lnTo>
                  <a:lnTo>
                    <a:pt x="339" y="129"/>
                  </a:lnTo>
                  <a:lnTo>
                    <a:pt x="353" y="129"/>
                  </a:lnTo>
                  <a:lnTo>
                    <a:pt x="374" y="122"/>
                  </a:lnTo>
                  <a:lnTo>
                    <a:pt x="387" y="119"/>
                  </a:lnTo>
                  <a:lnTo>
                    <a:pt x="404" y="122"/>
                  </a:lnTo>
                  <a:lnTo>
                    <a:pt x="424" y="122"/>
                  </a:lnTo>
                  <a:lnTo>
                    <a:pt x="427" y="107"/>
                  </a:lnTo>
                  <a:lnTo>
                    <a:pt x="428" y="100"/>
                  </a:lnTo>
                  <a:lnTo>
                    <a:pt x="430" y="95"/>
                  </a:lnTo>
                  <a:lnTo>
                    <a:pt x="431" y="91"/>
                  </a:lnTo>
                  <a:lnTo>
                    <a:pt x="433" y="86"/>
                  </a:lnTo>
                  <a:lnTo>
                    <a:pt x="434" y="75"/>
                  </a:lnTo>
                  <a:lnTo>
                    <a:pt x="436" y="67"/>
                  </a:lnTo>
                  <a:lnTo>
                    <a:pt x="479" y="67"/>
                  </a:lnTo>
                  <a:lnTo>
                    <a:pt x="482" y="61"/>
                  </a:lnTo>
                  <a:lnTo>
                    <a:pt x="505" y="61"/>
                  </a:lnTo>
                  <a:lnTo>
                    <a:pt x="504" y="83"/>
                  </a:lnTo>
                  <a:lnTo>
                    <a:pt x="552" y="84"/>
                  </a:lnTo>
                  <a:lnTo>
                    <a:pt x="556" y="88"/>
                  </a:lnTo>
                  <a:lnTo>
                    <a:pt x="558" y="96"/>
                  </a:lnTo>
                  <a:lnTo>
                    <a:pt x="560" y="128"/>
                  </a:lnTo>
                  <a:lnTo>
                    <a:pt x="563" y="140"/>
                  </a:lnTo>
                  <a:lnTo>
                    <a:pt x="563" y="156"/>
                  </a:lnTo>
                  <a:lnTo>
                    <a:pt x="565" y="172"/>
                  </a:lnTo>
                  <a:lnTo>
                    <a:pt x="565" y="178"/>
                  </a:lnTo>
                  <a:lnTo>
                    <a:pt x="562" y="189"/>
                  </a:lnTo>
                  <a:lnTo>
                    <a:pt x="562" y="203"/>
                  </a:lnTo>
                  <a:lnTo>
                    <a:pt x="564" y="212"/>
                  </a:lnTo>
                  <a:lnTo>
                    <a:pt x="573" y="226"/>
                  </a:lnTo>
                  <a:lnTo>
                    <a:pt x="579" y="247"/>
                  </a:lnTo>
                  <a:lnTo>
                    <a:pt x="585" y="263"/>
                  </a:lnTo>
                  <a:lnTo>
                    <a:pt x="585" y="271"/>
                  </a:lnTo>
                  <a:lnTo>
                    <a:pt x="580" y="278"/>
                  </a:lnTo>
                  <a:lnTo>
                    <a:pt x="569" y="289"/>
                  </a:lnTo>
                  <a:lnTo>
                    <a:pt x="569" y="291"/>
                  </a:lnTo>
                  <a:lnTo>
                    <a:pt x="570" y="294"/>
                  </a:lnTo>
                  <a:lnTo>
                    <a:pt x="572" y="295"/>
                  </a:lnTo>
                  <a:lnTo>
                    <a:pt x="575" y="296"/>
                  </a:lnTo>
                  <a:lnTo>
                    <a:pt x="581" y="304"/>
                  </a:lnTo>
                  <a:lnTo>
                    <a:pt x="587" y="305"/>
                  </a:lnTo>
                  <a:lnTo>
                    <a:pt x="590" y="304"/>
                  </a:lnTo>
                  <a:lnTo>
                    <a:pt x="592" y="298"/>
                  </a:lnTo>
                  <a:lnTo>
                    <a:pt x="595" y="290"/>
                  </a:lnTo>
                  <a:lnTo>
                    <a:pt x="600" y="288"/>
                  </a:lnTo>
                  <a:lnTo>
                    <a:pt x="651" y="288"/>
                  </a:lnTo>
                  <a:lnTo>
                    <a:pt x="661" y="284"/>
                  </a:lnTo>
                  <a:lnTo>
                    <a:pt x="670" y="287"/>
                  </a:lnTo>
                  <a:lnTo>
                    <a:pt x="672" y="287"/>
                  </a:lnTo>
                  <a:lnTo>
                    <a:pt x="682" y="279"/>
                  </a:lnTo>
                  <a:lnTo>
                    <a:pt x="683" y="279"/>
                  </a:lnTo>
                  <a:lnTo>
                    <a:pt x="687" y="283"/>
                  </a:lnTo>
                  <a:lnTo>
                    <a:pt x="687" y="287"/>
                  </a:lnTo>
                  <a:lnTo>
                    <a:pt x="686" y="288"/>
                  </a:lnTo>
                  <a:lnTo>
                    <a:pt x="685" y="290"/>
                  </a:lnTo>
                  <a:lnTo>
                    <a:pt x="686" y="300"/>
                  </a:lnTo>
                  <a:lnTo>
                    <a:pt x="686" y="305"/>
                  </a:lnTo>
                  <a:lnTo>
                    <a:pt x="683" y="311"/>
                  </a:lnTo>
                  <a:lnTo>
                    <a:pt x="683" y="323"/>
                  </a:lnTo>
                  <a:lnTo>
                    <a:pt x="681" y="336"/>
                  </a:lnTo>
                  <a:lnTo>
                    <a:pt x="682" y="350"/>
                  </a:lnTo>
                  <a:lnTo>
                    <a:pt x="681" y="364"/>
                  </a:lnTo>
                  <a:lnTo>
                    <a:pt x="678" y="373"/>
                  </a:lnTo>
                  <a:lnTo>
                    <a:pt x="678" y="388"/>
                  </a:lnTo>
                  <a:lnTo>
                    <a:pt x="680" y="392"/>
                  </a:lnTo>
                  <a:lnTo>
                    <a:pt x="683" y="396"/>
                  </a:lnTo>
                  <a:lnTo>
                    <a:pt x="692" y="398"/>
                  </a:lnTo>
                  <a:lnTo>
                    <a:pt x="633" y="398"/>
                  </a:lnTo>
                  <a:lnTo>
                    <a:pt x="573" y="398"/>
                  </a:lnTo>
                  <a:lnTo>
                    <a:pt x="573" y="452"/>
                  </a:lnTo>
                  <a:lnTo>
                    <a:pt x="573" y="508"/>
                  </a:lnTo>
                  <a:lnTo>
                    <a:pt x="573" y="562"/>
                  </a:lnTo>
                  <a:lnTo>
                    <a:pt x="573" y="600"/>
                  </a:lnTo>
                  <a:lnTo>
                    <a:pt x="573" y="601"/>
                  </a:lnTo>
                  <a:lnTo>
                    <a:pt x="580" y="607"/>
                  </a:lnTo>
                  <a:lnTo>
                    <a:pt x="584" y="614"/>
                  </a:lnTo>
                  <a:lnTo>
                    <a:pt x="597" y="623"/>
                  </a:lnTo>
                  <a:lnTo>
                    <a:pt x="603" y="630"/>
                  </a:lnTo>
                  <a:lnTo>
                    <a:pt x="613" y="639"/>
                  </a:lnTo>
                  <a:lnTo>
                    <a:pt x="617" y="644"/>
                  </a:lnTo>
                  <a:lnTo>
                    <a:pt x="626" y="648"/>
                  </a:lnTo>
                  <a:lnTo>
                    <a:pt x="630" y="654"/>
                  </a:lnTo>
                  <a:lnTo>
                    <a:pt x="638" y="659"/>
                  </a:lnTo>
                  <a:lnTo>
                    <a:pt x="635" y="661"/>
                  </a:lnTo>
                  <a:lnTo>
                    <a:pt x="624" y="664"/>
                  </a:lnTo>
                  <a:lnTo>
                    <a:pt x="549" y="683"/>
                  </a:lnTo>
                  <a:lnTo>
                    <a:pt x="541" y="684"/>
                  </a:lnTo>
                  <a:lnTo>
                    <a:pt x="537" y="682"/>
                  </a:lnTo>
                  <a:lnTo>
                    <a:pt x="525" y="681"/>
                  </a:lnTo>
                  <a:lnTo>
                    <a:pt x="513" y="677"/>
                  </a:lnTo>
                  <a:lnTo>
                    <a:pt x="497" y="676"/>
                  </a:lnTo>
                  <a:lnTo>
                    <a:pt x="463" y="669"/>
                  </a:lnTo>
                  <a:lnTo>
                    <a:pt x="436" y="669"/>
                  </a:lnTo>
                  <a:lnTo>
                    <a:pt x="417" y="671"/>
                  </a:lnTo>
                  <a:lnTo>
                    <a:pt x="408" y="671"/>
                  </a:lnTo>
                  <a:lnTo>
                    <a:pt x="391" y="665"/>
                  </a:lnTo>
                  <a:lnTo>
                    <a:pt x="385" y="655"/>
                  </a:lnTo>
                  <a:lnTo>
                    <a:pt x="369" y="644"/>
                  </a:lnTo>
                  <a:lnTo>
                    <a:pt x="349" y="644"/>
                  </a:lnTo>
                  <a:lnTo>
                    <a:pt x="302" y="644"/>
                  </a:lnTo>
                  <a:lnTo>
                    <a:pt x="255" y="644"/>
                  </a:lnTo>
                  <a:lnTo>
                    <a:pt x="201" y="644"/>
                  </a:lnTo>
                  <a:lnTo>
                    <a:pt x="151" y="644"/>
                  </a:lnTo>
                  <a:lnTo>
                    <a:pt x="133" y="644"/>
                  </a:lnTo>
                  <a:lnTo>
                    <a:pt x="126" y="646"/>
                  </a:lnTo>
                  <a:lnTo>
                    <a:pt x="112" y="633"/>
                  </a:lnTo>
                  <a:lnTo>
                    <a:pt x="99" y="628"/>
                  </a:lnTo>
                  <a:lnTo>
                    <a:pt x="94" y="619"/>
                  </a:lnTo>
                  <a:lnTo>
                    <a:pt x="84" y="618"/>
                  </a:lnTo>
                  <a:lnTo>
                    <a:pt x="62" y="618"/>
                  </a:lnTo>
                  <a:lnTo>
                    <a:pt x="52" y="622"/>
                  </a:lnTo>
                  <a:lnTo>
                    <a:pt x="42" y="632"/>
                  </a:lnTo>
                  <a:lnTo>
                    <a:pt x="36" y="635"/>
                  </a:lnTo>
                  <a:lnTo>
                    <a:pt x="26" y="629"/>
                  </a:lnTo>
                  <a:lnTo>
                    <a:pt x="15" y="638"/>
                  </a:lnTo>
                  <a:lnTo>
                    <a:pt x="4" y="644"/>
                  </a:lnTo>
                  <a:lnTo>
                    <a:pt x="4" y="638"/>
                  </a:lnTo>
                  <a:lnTo>
                    <a:pt x="0" y="617"/>
                  </a:lnTo>
                  <a:lnTo>
                    <a:pt x="0" y="606"/>
                  </a:lnTo>
                  <a:lnTo>
                    <a:pt x="5" y="608"/>
                  </a:lnTo>
                  <a:lnTo>
                    <a:pt x="5" y="597"/>
                  </a:ln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 sz="1950" dirty="0">
                <a:latin typeface="Raleway Light"/>
              </a:endParaRPr>
            </a:p>
          </p:txBody>
        </p:sp>
        <p:sp>
          <p:nvSpPr>
            <p:cNvPr id="299" name="Freeform 27">
              <a:extLst>
                <a:ext uri="{FF2B5EF4-FFF2-40B4-BE49-F238E27FC236}">
                  <a16:creationId xmlns:a16="http://schemas.microsoft.com/office/drawing/2014/main" id="{A0259B5D-97C7-EE2D-51AD-F3CD6D012752}"/>
                </a:ext>
              </a:extLst>
            </p:cNvPr>
            <p:cNvSpPr>
              <a:spLocks noChangeAspect="1"/>
            </p:cNvSpPr>
            <p:nvPr/>
          </p:nvSpPr>
          <p:spPr bwMode="gray">
            <a:xfrm>
              <a:off x="6130295" y="4814454"/>
              <a:ext cx="29989" cy="39307"/>
            </a:xfrm>
            <a:custGeom>
              <a:avLst/>
              <a:gdLst/>
              <a:ahLst/>
              <a:cxnLst>
                <a:cxn ang="0">
                  <a:pos x="56" y="14"/>
                </a:cxn>
                <a:cxn ang="0">
                  <a:pos x="51" y="3"/>
                </a:cxn>
                <a:cxn ang="0">
                  <a:pos x="41" y="0"/>
                </a:cxn>
                <a:cxn ang="0">
                  <a:pos x="31" y="5"/>
                </a:cxn>
                <a:cxn ang="0">
                  <a:pos x="24" y="19"/>
                </a:cxn>
                <a:cxn ang="0">
                  <a:pos x="14" y="25"/>
                </a:cxn>
                <a:cxn ang="0">
                  <a:pos x="0" y="35"/>
                </a:cxn>
                <a:cxn ang="0">
                  <a:pos x="5" y="40"/>
                </a:cxn>
                <a:cxn ang="0">
                  <a:pos x="8" y="55"/>
                </a:cxn>
                <a:cxn ang="0">
                  <a:pos x="8" y="64"/>
                </a:cxn>
                <a:cxn ang="0">
                  <a:pos x="9" y="71"/>
                </a:cxn>
                <a:cxn ang="0">
                  <a:pos x="18" y="78"/>
                </a:cxn>
                <a:cxn ang="0">
                  <a:pos x="26" y="73"/>
                </a:cxn>
                <a:cxn ang="0">
                  <a:pos x="27" y="61"/>
                </a:cxn>
                <a:cxn ang="0">
                  <a:pos x="30" y="46"/>
                </a:cxn>
                <a:cxn ang="0">
                  <a:pos x="34" y="30"/>
                </a:cxn>
                <a:cxn ang="0">
                  <a:pos x="43" y="22"/>
                </a:cxn>
                <a:cxn ang="0">
                  <a:pos x="52" y="16"/>
                </a:cxn>
                <a:cxn ang="0">
                  <a:pos x="56" y="14"/>
                </a:cxn>
              </a:cxnLst>
              <a:rect l="0" t="0" r="r" b="b"/>
              <a:pathLst>
                <a:path w="56" h="78">
                  <a:moveTo>
                    <a:pt x="56" y="14"/>
                  </a:moveTo>
                  <a:lnTo>
                    <a:pt x="51" y="3"/>
                  </a:lnTo>
                  <a:lnTo>
                    <a:pt x="41" y="0"/>
                  </a:lnTo>
                  <a:lnTo>
                    <a:pt x="31" y="5"/>
                  </a:lnTo>
                  <a:lnTo>
                    <a:pt x="24" y="19"/>
                  </a:lnTo>
                  <a:lnTo>
                    <a:pt x="14" y="25"/>
                  </a:lnTo>
                  <a:lnTo>
                    <a:pt x="0" y="35"/>
                  </a:lnTo>
                  <a:lnTo>
                    <a:pt x="5" y="40"/>
                  </a:lnTo>
                  <a:lnTo>
                    <a:pt x="8" y="55"/>
                  </a:lnTo>
                  <a:lnTo>
                    <a:pt x="8" y="64"/>
                  </a:lnTo>
                  <a:lnTo>
                    <a:pt x="9" y="71"/>
                  </a:lnTo>
                  <a:lnTo>
                    <a:pt x="18" y="78"/>
                  </a:lnTo>
                  <a:lnTo>
                    <a:pt x="26" y="73"/>
                  </a:lnTo>
                  <a:lnTo>
                    <a:pt x="27" y="61"/>
                  </a:lnTo>
                  <a:lnTo>
                    <a:pt x="30" y="46"/>
                  </a:lnTo>
                  <a:lnTo>
                    <a:pt x="34" y="30"/>
                  </a:lnTo>
                  <a:lnTo>
                    <a:pt x="43" y="22"/>
                  </a:lnTo>
                  <a:lnTo>
                    <a:pt x="52" y="16"/>
                  </a:lnTo>
                  <a:lnTo>
                    <a:pt x="56" y="14"/>
                  </a:ln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 sz="1950" dirty="0">
                <a:latin typeface="Raleway Light"/>
              </a:endParaRPr>
            </a:p>
          </p:txBody>
        </p:sp>
        <p:sp>
          <p:nvSpPr>
            <p:cNvPr id="300" name="Freeform 28">
              <a:extLst>
                <a:ext uri="{FF2B5EF4-FFF2-40B4-BE49-F238E27FC236}">
                  <a16:creationId xmlns:a16="http://schemas.microsoft.com/office/drawing/2014/main" id="{983460EF-42A1-8ECD-6077-CCC5EF7C4911}"/>
                </a:ext>
              </a:extLst>
            </p:cNvPr>
            <p:cNvSpPr>
              <a:spLocks noChangeAspect="1"/>
            </p:cNvSpPr>
            <p:nvPr/>
          </p:nvSpPr>
          <p:spPr bwMode="gray">
            <a:xfrm>
              <a:off x="6582858" y="5492492"/>
              <a:ext cx="68158" cy="63873"/>
            </a:xfrm>
            <a:custGeom>
              <a:avLst/>
              <a:gdLst/>
              <a:ahLst/>
              <a:cxnLst>
                <a:cxn ang="0">
                  <a:pos x="125" y="52"/>
                </a:cxn>
                <a:cxn ang="0">
                  <a:pos x="127" y="49"/>
                </a:cxn>
                <a:cxn ang="0">
                  <a:pos x="126" y="58"/>
                </a:cxn>
                <a:cxn ang="0">
                  <a:pos x="103" y="98"/>
                </a:cxn>
                <a:cxn ang="0">
                  <a:pos x="73" y="109"/>
                </a:cxn>
                <a:cxn ang="0">
                  <a:pos x="63" y="125"/>
                </a:cxn>
                <a:cxn ang="0">
                  <a:pos x="55" y="129"/>
                </a:cxn>
                <a:cxn ang="0">
                  <a:pos x="43" y="131"/>
                </a:cxn>
                <a:cxn ang="0">
                  <a:pos x="23" y="113"/>
                </a:cxn>
                <a:cxn ang="0">
                  <a:pos x="11" y="100"/>
                </a:cxn>
                <a:cxn ang="0">
                  <a:pos x="5" y="88"/>
                </a:cxn>
                <a:cxn ang="0">
                  <a:pos x="0" y="74"/>
                </a:cxn>
                <a:cxn ang="0">
                  <a:pos x="2" y="61"/>
                </a:cxn>
                <a:cxn ang="0">
                  <a:pos x="28" y="27"/>
                </a:cxn>
                <a:cxn ang="0">
                  <a:pos x="40" y="16"/>
                </a:cxn>
                <a:cxn ang="0">
                  <a:pos x="68" y="1"/>
                </a:cxn>
                <a:cxn ang="0">
                  <a:pos x="83" y="0"/>
                </a:cxn>
                <a:cxn ang="0">
                  <a:pos x="95" y="6"/>
                </a:cxn>
                <a:cxn ang="0">
                  <a:pos x="105" y="18"/>
                </a:cxn>
                <a:cxn ang="0">
                  <a:pos x="113" y="29"/>
                </a:cxn>
                <a:cxn ang="0">
                  <a:pos x="121" y="42"/>
                </a:cxn>
                <a:cxn ang="0">
                  <a:pos x="125" y="52"/>
                </a:cxn>
              </a:cxnLst>
              <a:rect l="0" t="0" r="r" b="b"/>
              <a:pathLst>
                <a:path w="127" h="131">
                  <a:moveTo>
                    <a:pt x="125" y="52"/>
                  </a:moveTo>
                  <a:lnTo>
                    <a:pt x="127" y="49"/>
                  </a:lnTo>
                  <a:lnTo>
                    <a:pt x="126" y="58"/>
                  </a:lnTo>
                  <a:lnTo>
                    <a:pt x="103" y="98"/>
                  </a:lnTo>
                  <a:lnTo>
                    <a:pt x="73" y="109"/>
                  </a:lnTo>
                  <a:lnTo>
                    <a:pt x="63" y="125"/>
                  </a:lnTo>
                  <a:lnTo>
                    <a:pt x="55" y="129"/>
                  </a:lnTo>
                  <a:lnTo>
                    <a:pt x="43" y="131"/>
                  </a:lnTo>
                  <a:lnTo>
                    <a:pt x="23" y="113"/>
                  </a:lnTo>
                  <a:lnTo>
                    <a:pt x="11" y="100"/>
                  </a:lnTo>
                  <a:lnTo>
                    <a:pt x="5" y="88"/>
                  </a:lnTo>
                  <a:lnTo>
                    <a:pt x="0" y="74"/>
                  </a:lnTo>
                  <a:lnTo>
                    <a:pt x="2" y="61"/>
                  </a:lnTo>
                  <a:lnTo>
                    <a:pt x="28" y="27"/>
                  </a:lnTo>
                  <a:lnTo>
                    <a:pt x="40" y="16"/>
                  </a:lnTo>
                  <a:lnTo>
                    <a:pt x="68" y="1"/>
                  </a:lnTo>
                  <a:lnTo>
                    <a:pt x="83" y="0"/>
                  </a:lnTo>
                  <a:lnTo>
                    <a:pt x="95" y="6"/>
                  </a:lnTo>
                  <a:lnTo>
                    <a:pt x="105" y="18"/>
                  </a:lnTo>
                  <a:lnTo>
                    <a:pt x="113" y="29"/>
                  </a:lnTo>
                  <a:lnTo>
                    <a:pt x="121" y="42"/>
                  </a:lnTo>
                  <a:lnTo>
                    <a:pt x="125" y="52"/>
                  </a:ln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 sz="1950" dirty="0">
                <a:latin typeface="Raleway Light"/>
              </a:endParaRPr>
            </a:p>
          </p:txBody>
        </p:sp>
        <p:sp>
          <p:nvSpPr>
            <p:cNvPr id="301" name="Freeform 29">
              <a:extLst>
                <a:ext uri="{FF2B5EF4-FFF2-40B4-BE49-F238E27FC236}">
                  <a16:creationId xmlns:a16="http://schemas.microsoft.com/office/drawing/2014/main" id="{C25B99D5-EC51-F02A-53A7-A99495E40917}"/>
                </a:ext>
              </a:extLst>
            </p:cNvPr>
            <p:cNvSpPr>
              <a:spLocks noChangeAspect="1"/>
            </p:cNvSpPr>
            <p:nvPr/>
          </p:nvSpPr>
          <p:spPr bwMode="gray">
            <a:xfrm>
              <a:off x="6430186" y="4915178"/>
              <a:ext cx="348965" cy="270233"/>
            </a:xfrm>
            <a:custGeom>
              <a:avLst/>
              <a:gdLst/>
              <a:ahLst/>
              <a:cxnLst>
                <a:cxn ang="0">
                  <a:pos x="0" y="320"/>
                </a:cxn>
                <a:cxn ang="0">
                  <a:pos x="110" y="264"/>
                </a:cxn>
                <a:cxn ang="0">
                  <a:pos x="108" y="232"/>
                </a:cxn>
                <a:cxn ang="0">
                  <a:pos x="110" y="179"/>
                </a:cxn>
                <a:cxn ang="0">
                  <a:pos x="113" y="156"/>
                </a:cxn>
                <a:cxn ang="0">
                  <a:pos x="120" y="145"/>
                </a:cxn>
                <a:cxn ang="0">
                  <a:pos x="132" y="168"/>
                </a:cxn>
                <a:cxn ang="0">
                  <a:pos x="156" y="166"/>
                </a:cxn>
                <a:cxn ang="0">
                  <a:pos x="183" y="178"/>
                </a:cxn>
                <a:cxn ang="0">
                  <a:pos x="231" y="205"/>
                </a:cxn>
                <a:cxn ang="0">
                  <a:pos x="274" y="196"/>
                </a:cxn>
                <a:cxn ang="0">
                  <a:pos x="323" y="226"/>
                </a:cxn>
                <a:cxn ang="0">
                  <a:pos x="350" y="252"/>
                </a:cxn>
                <a:cxn ang="0">
                  <a:pos x="397" y="277"/>
                </a:cxn>
                <a:cxn ang="0">
                  <a:pos x="411" y="275"/>
                </a:cxn>
                <a:cxn ang="0">
                  <a:pos x="426" y="281"/>
                </a:cxn>
                <a:cxn ang="0">
                  <a:pos x="421" y="223"/>
                </a:cxn>
                <a:cxn ang="0">
                  <a:pos x="383" y="225"/>
                </a:cxn>
                <a:cxn ang="0">
                  <a:pos x="358" y="199"/>
                </a:cxn>
                <a:cxn ang="0">
                  <a:pos x="377" y="131"/>
                </a:cxn>
                <a:cxn ang="0">
                  <a:pos x="370" y="66"/>
                </a:cxn>
                <a:cxn ang="0">
                  <a:pos x="379" y="37"/>
                </a:cxn>
                <a:cxn ang="0">
                  <a:pos x="397" y="17"/>
                </a:cxn>
                <a:cxn ang="0">
                  <a:pos x="470" y="13"/>
                </a:cxn>
                <a:cxn ang="0">
                  <a:pos x="494" y="33"/>
                </a:cxn>
                <a:cxn ang="0">
                  <a:pos x="526" y="32"/>
                </a:cxn>
                <a:cxn ang="0">
                  <a:pos x="575" y="57"/>
                </a:cxn>
                <a:cxn ang="0">
                  <a:pos x="603" y="67"/>
                </a:cxn>
                <a:cxn ang="0">
                  <a:pos x="605" y="82"/>
                </a:cxn>
                <a:cxn ang="0">
                  <a:pos x="626" y="107"/>
                </a:cxn>
                <a:cxn ang="0">
                  <a:pos x="640" y="139"/>
                </a:cxn>
                <a:cxn ang="0">
                  <a:pos x="625" y="151"/>
                </a:cxn>
                <a:cxn ang="0">
                  <a:pos x="620" y="194"/>
                </a:cxn>
                <a:cxn ang="0">
                  <a:pos x="624" y="231"/>
                </a:cxn>
                <a:cxn ang="0">
                  <a:pos x="619" y="243"/>
                </a:cxn>
                <a:cxn ang="0">
                  <a:pos x="603" y="265"/>
                </a:cxn>
                <a:cxn ang="0">
                  <a:pos x="589" y="306"/>
                </a:cxn>
                <a:cxn ang="0">
                  <a:pos x="608" y="322"/>
                </a:cxn>
                <a:cxn ang="0">
                  <a:pos x="438" y="383"/>
                </a:cxn>
                <a:cxn ang="0">
                  <a:pos x="452" y="416"/>
                </a:cxn>
                <a:cxn ang="0">
                  <a:pos x="424" y="414"/>
                </a:cxn>
                <a:cxn ang="0">
                  <a:pos x="385" y="425"/>
                </a:cxn>
                <a:cxn ang="0">
                  <a:pos x="365" y="442"/>
                </a:cxn>
                <a:cxn ang="0">
                  <a:pos x="363" y="464"/>
                </a:cxn>
                <a:cxn ang="0">
                  <a:pos x="336" y="469"/>
                </a:cxn>
                <a:cxn ang="0">
                  <a:pos x="315" y="481"/>
                </a:cxn>
                <a:cxn ang="0">
                  <a:pos x="303" y="491"/>
                </a:cxn>
                <a:cxn ang="0">
                  <a:pos x="285" y="524"/>
                </a:cxn>
                <a:cxn ang="0">
                  <a:pos x="264" y="549"/>
                </a:cxn>
                <a:cxn ang="0">
                  <a:pos x="245" y="546"/>
                </a:cxn>
                <a:cxn ang="0">
                  <a:pos x="211" y="546"/>
                </a:cxn>
                <a:cxn ang="0">
                  <a:pos x="172" y="539"/>
                </a:cxn>
                <a:cxn ang="0">
                  <a:pos x="139" y="518"/>
                </a:cxn>
                <a:cxn ang="0">
                  <a:pos x="65" y="527"/>
                </a:cxn>
                <a:cxn ang="0">
                  <a:pos x="40" y="507"/>
                </a:cxn>
                <a:cxn ang="0">
                  <a:pos x="7" y="475"/>
                </a:cxn>
              </a:cxnLst>
              <a:rect l="0" t="0" r="r" b="b"/>
              <a:pathLst>
                <a:path w="640" h="552">
                  <a:moveTo>
                    <a:pt x="0" y="468"/>
                  </a:moveTo>
                  <a:lnTo>
                    <a:pt x="0" y="430"/>
                  </a:lnTo>
                  <a:lnTo>
                    <a:pt x="0" y="376"/>
                  </a:lnTo>
                  <a:lnTo>
                    <a:pt x="0" y="320"/>
                  </a:lnTo>
                  <a:lnTo>
                    <a:pt x="0" y="266"/>
                  </a:lnTo>
                  <a:lnTo>
                    <a:pt x="60" y="266"/>
                  </a:lnTo>
                  <a:lnTo>
                    <a:pt x="119" y="266"/>
                  </a:lnTo>
                  <a:lnTo>
                    <a:pt x="110" y="264"/>
                  </a:lnTo>
                  <a:lnTo>
                    <a:pt x="107" y="260"/>
                  </a:lnTo>
                  <a:lnTo>
                    <a:pt x="105" y="256"/>
                  </a:lnTo>
                  <a:lnTo>
                    <a:pt x="105" y="241"/>
                  </a:lnTo>
                  <a:lnTo>
                    <a:pt x="108" y="232"/>
                  </a:lnTo>
                  <a:lnTo>
                    <a:pt x="109" y="218"/>
                  </a:lnTo>
                  <a:lnTo>
                    <a:pt x="108" y="204"/>
                  </a:lnTo>
                  <a:lnTo>
                    <a:pt x="110" y="191"/>
                  </a:lnTo>
                  <a:lnTo>
                    <a:pt x="110" y="179"/>
                  </a:lnTo>
                  <a:lnTo>
                    <a:pt x="113" y="173"/>
                  </a:lnTo>
                  <a:lnTo>
                    <a:pt x="113" y="168"/>
                  </a:lnTo>
                  <a:lnTo>
                    <a:pt x="112" y="158"/>
                  </a:lnTo>
                  <a:lnTo>
                    <a:pt x="113" y="156"/>
                  </a:lnTo>
                  <a:lnTo>
                    <a:pt x="114" y="155"/>
                  </a:lnTo>
                  <a:lnTo>
                    <a:pt x="114" y="151"/>
                  </a:lnTo>
                  <a:lnTo>
                    <a:pt x="110" y="147"/>
                  </a:lnTo>
                  <a:lnTo>
                    <a:pt x="120" y="145"/>
                  </a:lnTo>
                  <a:lnTo>
                    <a:pt x="124" y="145"/>
                  </a:lnTo>
                  <a:lnTo>
                    <a:pt x="126" y="146"/>
                  </a:lnTo>
                  <a:lnTo>
                    <a:pt x="132" y="156"/>
                  </a:lnTo>
                  <a:lnTo>
                    <a:pt x="132" y="168"/>
                  </a:lnTo>
                  <a:lnTo>
                    <a:pt x="134" y="173"/>
                  </a:lnTo>
                  <a:lnTo>
                    <a:pt x="137" y="173"/>
                  </a:lnTo>
                  <a:lnTo>
                    <a:pt x="151" y="167"/>
                  </a:lnTo>
                  <a:lnTo>
                    <a:pt x="156" y="166"/>
                  </a:lnTo>
                  <a:lnTo>
                    <a:pt x="162" y="166"/>
                  </a:lnTo>
                  <a:lnTo>
                    <a:pt x="173" y="161"/>
                  </a:lnTo>
                  <a:lnTo>
                    <a:pt x="179" y="169"/>
                  </a:lnTo>
                  <a:lnTo>
                    <a:pt x="183" y="178"/>
                  </a:lnTo>
                  <a:lnTo>
                    <a:pt x="188" y="184"/>
                  </a:lnTo>
                  <a:lnTo>
                    <a:pt x="201" y="190"/>
                  </a:lnTo>
                  <a:lnTo>
                    <a:pt x="213" y="198"/>
                  </a:lnTo>
                  <a:lnTo>
                    <a:pt x="231" y="205"/>
                  </a:lnTo>
                  <a:lnTo>
                    <a:pt x="243" y="206"/>
                  </a:lnTo>
                  <a:lnTo>
                    <a:pt x="252" y="204"/>
                  </a:lnTo>
                  <a:lnTo>
                    <a:pt x="264" y="199"/>
                  </a:lnTo>
                  <a:lnTo>
                    <a:pt x="274" y="196"/>
                  </a:lnTo>
                  <a:lnTo>
                    <a:pt x="279" y="198"/>
                  </a:lnTo>
                  <a:lnTo>
                    <a:pt x="298" y="216"/>
                  </a:lnTo>
                  <a:lnTo>
                    <a:pt x="312" y="222"/>
                  </a:lnTo>
                  <a:lnTo>
                    <a:pt x="323" y="226"/>
                  </a:lnTo>
                  <a:lnTo>
                    <a:pt x="334" y="227"/>
                  </a:lnTo>
                  <a:lnTo>
                    <a:pt x="341" y="233"/>
                  </a:lnTo>
                  <a:lnTo>
                    <a:pt x="346" y="245"/>
                  </a:lnTo>
                  <a:lnTo>
                    <a:pt x="350" y="252"/>
                  </a:lnTo>
                  <a:lnTo>
                    <a:pt x="363" y="264"/>
                  </a:lnTo>
                  <a:lnTo>
                    <a:pt x="377" y="272"/>
                  </a:lnTo>
                  <a:lnTo>
                    <a:pt x="387" y="276"/>
                  </a:lnTo>
                  <a:lnTo>
                    <a:pt x="397" y="277"/>
                  </a:lnTo>
                  <a:lnTo>
                    <a:pt x="400" y="277"/>
                  </a:lnTo>
                  <a:lnTo>
                    <a:pt x="406" y="275"/>
                  </a:lnTo>
                  <a:lnTo>
                    <a:pt x="410" y="274"/>
                  </a:lnTo>
                  <a:lnTo>
                    <a:pt x="411" y="275"/>
                  </a:lnTo>
                  <a:lnTo>
                    <a:pt x="416" y="282"/>
                  </a:lnTo>
                  <a:lnTo>
                    <a:pt x="420" y="283"/>
                  </a:lnTo>
                  <a:lnTo>
                    <a:pt x="424" y="283"/>
                  </a:lnTo>
                  <a:lnTo>
                    <a:pt x="426" y="281"/>
                  </a:lnTo>
                  <a:lnTo>
                    <a:pt x="426" y="274"/>
                  </a:lnTo>
                  <a:lnTo>
                    <a:pt x="425" y="266"/>
                  </a:lnTo>
                  <a:lnTo>
                    <a:pt x="424" y="231"/>
                  </a:lnTo>
                  <a:lnTo>
                    <a:pt x="421" y="223"/>
                  </a:lnTo>
                  <a:lnTo>
                    <a:pt x="415" y="222"/>
                  </a:lnTo>
                  <a:lnTo>
                    <a:pt x="406" y="227"/>
                  </a:lnTo>
                  <a:lnTo>
                    <a:pt x="395" y="225"/>
                  </a:lnTo>
                  <a:lnTo>
                    <a:pt x="383" y="225"/>
                  </a:lnTo>
                  <a:lnTo>
                    <a:pt x="376" y="220"/>
                  </a:lnTo>
                  <a:lnTo>
                    <a:pt x="366" y="207"/>
                  </a:lnTo>
                  <a:lnTo>
                    <a:pt x="360" y="201"/>
                  </a:lnTo>
                  <a:lnTo>
                    <a:pt x="358" y="199"/>
                  </a:lnTo>
                  <a:lnTo>
                    <a:pt x="357" y="189"/>
                  </a:lnTo>
                  <a:lnTo>
                    <a:pt x="360" y="182"/>
                  </a:lnTo>
                  <a:lnTo>
                    <a:pt x="362" y="170"/>
                  </a:lnTo>
                  <a:lnTo>
                    <a:pt x="377" y="131"/>
                  </a:lnTo>
                  <a:lnTo>
                    <a:pt x="378" y="124"/>
                  </a:lnTo>
                  <a:lnTo>
                    <a:pt x="379" y="99"/>
                  </a:lnTo>
                  <a:lnTo>
                    <a:pt x="377" y="85"/>
                  </a:lnTo>
                  <a:lnTo>
                    <a:pt x="370" y="66"/>
                  </a:lnTo>
                  <a:lnTo>
                    <a:pt x="370" y="56"/>
                  </a:lnTo>
                  <a:lnTo>
                    <a:pt x="372" y="53"/>
                  </a:lnTo>
                  <a:lnTo>
                    <a:pt x="374" y="44"/>
                  </a:lnTo>
                  <a:lnTo>
                    <a:pt x="379" y="37"/>
                  </a:lnTo>
                  <a:lnTo>
                    <a:pt x="387" y="23"/>
                  </a:lnTo>
                  <a:lnTo>
                    <a:pt x="389" y="21"/>
                  </a:lnTo>
                  <a:lnTo>
                    <a:pt x="394" y="17"/>
                  </a:lnTo>
                  <a:lnTo>
                    <a:pt x="397" y="17"/>
                  </a:lnTo>
                  <a:lnTo>
                    <a:pt x="406" y="13"/>
                  </a:lnTo>
                  <a:lnTo>
                    <a:pt x="468" y="0"/>
                  </a:lnTo>
                  <a:lnTo>
                    <a:pt x="471" y="6"/>
                  </a:lnTo>
                  <a:lnTo>
                    <a:pt x="470" y="13"/>
                  </a:lnTo>
                  <a:lnTo>
                    <a:pt x="471" y="22"/>
                  </a:lnTo>
                  <a:lnTo>
                    <a:pt x="475" y="23"/>
                  </a:lnTo>
                  <a:lnTo>
                    <a:pt x="483" y="24"/>
                  </a:lnTo>
                  <a:lnTo>
                    <a:pt x="494" y="33"/>
                  </a:lnTo>
                  <a:lnTo>
                    <a:pt x="502" y="22"/>
                  </a:lnTo>
                  <a:lnTo>
                    <a:pt x="508" y="21"/>
                  </a:lnTo>
                  <a:lnTo>
                    <a:pt x="516" y="23"/>
                  </a:lnTo>
                  <a:lnTo>
                    <a:pt x="526" y="32"/>
                  </a:lnTo>
                  <a:lnTo>
                    <a:pt x="530" y="39"/>
                  </a:lnTo>
                  <a:lnTo>
                    <a:pt x="538" y="43"/>
                  </a:lnTo>
                  <a:lnTo>
                    <a:pt x="546" y="45"/>
                  </a:lnTo>
                  <a:lnTo>
                    <a:pt x="575" y="57"/>
                  </a:lnTo>
                  <a:lnTo>
                    <a:pt x="586" y="61"/>
                  </a:lnTo>
                  <a:lnTo>
                    <a:pt x="597" y="61"/>
                  </a:lnTo>
                  <a:lnTo>
                    <a:pt x="599" y="64"/>
                  </a:lnTo>
                  <a:lnTo>
                    <a:pt x="603" y="67"/>
                  </a:lnTo>
                  <a:lnTo>
                    <a:pt x="602" y="70"/>
                  </a:lnTo>
                  <a:lnTo>
                    <a:pt x="602" y="75"/>
                  </a:lnTo>
                  <a:lnTo>
                    <a:pt x="603" y="76"/>
                  </a:lnTo>
                  <a:lnTo>
                    <a:pt x="605" y="82"/>
                  </a:lnTo>
                  <a:lnTo>
                    <a:pt x="614" y="82"/>
                  </a:lnTo>
                  <a:lnTo>
                    <a:pt x="621" y="91"/>
                  </a:lnTo>
                  <a:lnTo>
                    <a:pt x="623" y="96"/>
                  </a:lnTo>
                  <a:lnTo>
                    <a:pt x="626" y="107"/>
                  </a:lnTo>
                  <a:lnTo>
                    <a:pt x="632" y="112"/>
                  </a:lnTo>
                  <a:lnTo>
                    <a:pt x="635" y="130"/>
                  </a:lnTo>
                  <a:lnTo>
                    <a:pt x="639" y="132"/>
                  </a:lnTo>
                  <a:lnTo>
                    <a:pt x="640" y="139"/>
                  </a:lnTo>
                  <a:lnTo>
                    <a:pt x="640" y="142"/>
                  </a:lnTo>
                  <a:lnTo>
                    <a:pt x="631" y="147"/>
                  </a:lnTo>
                  <a:lnTo>
                    <a:pt x="629" y="148"/>
                  </a:lnTo>
                  <a:lnTo>
                    <a:pt x="625" y="151"/>
                  </a:lnTo>
                  <a:lnTo>
                    <a:pt x="624" y="161"/>
                  </a:lnTo>
                  <a:lnTo>
                    <a:pt x="625" y="169"/>
                  </a:lnTo>
                  <a:lnTo>
                    <a:pt x="619" y="186"/>
                  </a:lnTo>
                  <a:lnTo>
                    <a:pt x="620" y="194"/>
                  </a:lnTo>
                  <a:lnTo>
                    <a:pt x="621" y="209"/>
                  </a:lnTo>
                  <a:lnTo>
                    <a:pt x="619" y="223"/>
                  </a:lnTo>
                  <a:lnTo>
                    <a:pt x="620" y="226"/>
                  </a:lnTo>
                  <a:lnTo>
                    <a:pt x="624" y="231"/>
                  </a:lnTo>
                  <a:lnTo>
                    <a:pt x="629" y="233"/>
                  </a:lnTo>
                  <a:lnTo>
                    <a:pt x="630" y="239"/>
                  </a:lnTo>
                  <a:lnTo>
                    <a:pt x="627" y="242"/>
                  </a:lnTo>
                  <a:lnTo>
                    <a:pt x="619" y="243"/>
                  </a:lnTo>
                  <a:lnTo>
                    <a:pt x="613" y="248"/>
                  </a:lnTo>
                  <a:lnTo>
                    <a:pt x="608" y="249"/>
                  </a:lnTo>
                  <a:lnTo>
                    <a:pt x="607" y="250"/>
                  </a:lnTo>
                  <a:lnTo>
                    <a:pt x="603" y="265"/>
                  </a:lnTo>
                  <a:lnTo>
                    <a:pt x="603" y="280"/>
                  </a:lnTo>
                  <a:lnTo>
                    <a:pt x="598" y="295"/>
                  </a:lnTo>
                  <a:lnTo>
                    <a:pt x="591" y="302"/>
                  </a:lnTo>
                  <a:lnTo>
                    <a:pt x="589" y="306"/>
                  </a:lnTo>
                  <a:lnTo>
                    <a:pt x="592" y="314"/>
                  </a:lnTo>
                  <a:lnTo>
                    <a:pt x="597" y="315"/>
                  </a:lnTo>
                  <a:lnTo>
                    <a:pt x="600" y="323"/>
                  </a:lnTo>
                  <a:lnTo>
                    <a:pt x="608" y="322"/>
                  </a:lnTo>
                  <a:lnTo>
                    <a:pt x="612" y="324"/>
                  </a:lnTo>
                  <a:lnTo>
                    <a:pt x="612" y="325"/>
                  </a:lnTo>
                  <a:lnTo>
                    <a:pt x="603" y="326"/>
                  </a:lnTo>
                  <a:lnTo>
                    <a:pt x="438" y="383"/>
                  </a:lnTo>
                  <a:lnTo>
                    <a:pt x="446" y="399"/>
                  </a:lnTo>
                  <a:lnTo>
                    <a:pt x="448" y="411"/>
                  </a:lnTo>
                  <a:lnTo>
                    <a:pt x="453" y="414"/>
                  </a:lnTo>
                  <a:lnTo>
                    <a:pt x="452" y="416"/>
                  </a:lnTo>
                  <a:lnTo>
                    <a:pt x="444" y="415"/>
                  </a:lnTo>
                  <a:lnTo>
                    <a:pt x="436" y="417"/>
                  </a:lnTo>
                  <a:lnTo>
                    <a:pt x="430" y="416"/>
                  </a:lnTo>
                  <a:lnTo>
                    <a:pt x="424" y="414"/>
                  </a:lnTo>
                  <a:lnTo>
                    <a:pt x="420" y="414"/>
                  </a:lnTo>
                  <a:lnTo>
                    <a:pt x="408" y="420"/>
                  </a:lnTo>
                  <a:lnTo>
                    <a:pt x="392" y="421"/>
                  </a:lnTo>
                  <a:lnTo>
                    <a:pt x="385" y="425"/>
                  </a:lnTo>
                  <a:lnTo>
                    <a:pt x="378" y="432"/>
                  </a:lnTo>
                  <a:lnTo>
                    <a:pt x="372" y="432"/>
                  </a:lnTo>
                  <a:lnTo>
                    <a:pt x="366" y="435"/>
                  </a:lnTo>
                  <a:lnTo>
                    <a:pt x="365" y="442"/>
                  </a:lnTo>
                  <a:lnTo>
                    <a:pt x="365" y="451"/>
                  </a:lnTo>
                  <a:lnTo>
                    <a:pt x="366" y="455"/>
                  </a:lnTo>
                  <a:lnTo>
                    <a:pt x="365" y="459"/>
                  </a:lnTo>
                  <a:lnTo>
                    <a:pt x="363" y="464"/>
                  </a:lnTo>
                  <a:lnTo>
                    <a:pt x="362" y="468"/>
                  </a:lnTo>
                  <a:lnTo>
                    <a:pt x="354" y="468"/>
                  </a:lnTo>
                  <a:lnTo>
                    <a:pt x="342" y="467"/>
                  </a:lnTo>
                  <a:lnTo>
                    <a:pt x="336" y="469"/>
                  </a:lnTo>
                  <a:lnTo>
                    <a:pt x="334" y="473"/>
                  </a:lnTo>
                  <a:lnTo>
                    <a:pt x="331" y="473"/>
                  </a:lnTo>
                  <a:lnTo>
                    <a:pt x="324" y="482"/>
                  </a:lnTo>
                  <a:lnTo>
                    <a:pt x="315" y="481"/>
                  </a:lnTo>
                  <a:lnTo>
                    <a:pt x="312" y="482"/>
                  </a:lnTo>
                  <a:lnTo>
                    <a:pt x="309" y="485"/>
                  </a:lnTo>
                  <a:lnTo>
                    <a:pt x="307" y="490"/>
                  </a:lnTo>
                  <a:lnTo>
                    <a:pt x="303" y="491"/>
                  </a:lnTo>
                  <a:lnTo>
                    <a:pt x="297" y="503"/>
                  </a:lnTo>
                  <a:lnTo>
                    <a:pt x="287" y="513"/>
                  </a:lnTo>
                  <a:lnTo>
                    <a:pt x="285" y="518"/>
                  </a:lnTo>
                  <a:lnTo>
                    <a:pt x="285" y="524"/>
                  </a:lnTo>
                  <a:lnTo>
                    <a:pt x="280" y="529"/>
                  </a:lnTo>
                  <a:lnTo>
                    <a:pt x="276" y="532"/>
                  </a:lnTo>
                  <a:lnTo>
                    <a:pt x="270" y="541"/>
                  </a:lnTo>
                  <a:lnTo>
                    <a:pt x="264" y="549"/>
                  </a:lnTo>
                  <a:lnTo>
                    <a:pt x="259" y="549"/>
                  </a:lnTo>
                  <a:lnTo>
                    <a:pt x="252" y="552"/>
                  </a:lnTo>
                  <a:lnTo>
                    <a:pt x="247" y="551"/>
                  </a:lnTo>
                  <a:lnTo>
                    <a:pt x="245" y="546"/>
                  </a:lnTo>
                  <a:lnTo>
                    <a:pt x="241" y="544"/>
                  </a:lnTo>
                  <a:lnTo>
                    <a:pt x="233" y="545"/>
                  </a:lnTo>
                  <a:lnTo>
                    <a:pt x="228" y="544"/>
                  </a:lnTo>
                  <a:lnTo>
                    <a:pt x="211" y="546"/>
                  </a:lnTo>
                  <a:lnTo>
                    <a:pt x="198" y="541"/>
                  </a:lnTo>
                  <a:lnTo>
                    <a:pt x="179" y="543"/>
                  </a:lnTo>
                  <a:lnTo>
                    <a:pt x="174" y="543"/>
                  </a:lnTo>
                  <a:lnTo>
                    <a:pt x="172" y="539"/>
                  </a:lnTo>
                  <a:lnTo>
                    <a:pt x="164" y="537"/>
                  </a:lnTo>
                  <a:lnTo>
                    <a:pt x="157" y="524"/>
                  </a:lnTo>
                  <a:lnTo>
                    <a:pt x="153" y="521"/>
                  </a:lnTo>
                  <a:lnTo>
                    <a:pt x="139" y="518"/>
                  </a:lnTo>
                  <a:lnTo>
                    <a:pt x="118" y="518"/>
                  </a:lnTo>
                  <a:lnTo>
                    <a:pt x="115" y="514"/>
                  </a:lnTo>
                  <a:lnTo>
                    <a:pt x="72" y="525"/>
                  </a:lnTo>
                  <a:lnTo>
                    <a:pt x="65" y="527"/>
                  </a:lnTo>
                  <a:lnTo>
                    <a:pt x="57" y="522"/>
                  </a:lnTo>
                  <a:lnTo>
                    <a:pt x="53" y="516"/>
                  </a:lnTo>
                  <a:lnTo>
                    <a:pt x="44" y="512"/>
                  </a:lnTo>
                  <a:lnTo>
                    <a:pt x="40" y="507"/>
                  </a:lnTo>
                  <a:lnTo>
                    <a:pt x="30" y="498"/>
                  </a:lnTo>
                  <a:lnTo>
                    <a:pt x="24" y="491"/>
                  </a:lnTo>
                  <a:lnTo>
                    <a:pt x="11" y="482"/>
                  </a:lnTo>
                  <a:lnTo>
                    <a:pt x="7" y="475"/>
                  </a:lnTo>
                  <a:lnTo>
                    <a:pt x="0" y="469"/>
                  </a:lnTo>
                  <a:lnTo>
                    <a:pt x="0" y="468"/>
                  </a:ln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 sz="1950" dirty="0">
                <a:latin typeface="Raleway Light"/>
              </a:endParaRPr>
            </a:p>
          </p:txBody>
        </p:sp>
        <p:sp>
          <p:nvSpPr>
            <p:cNvPr id="302" name="Freeform 30">
              <a:extLst>
                <a:ext uri="{FF2B5EF4-FFF2-40B4-BE49-F238E27FC236}">
                  <a16:creationId xmlns:a16="http://schemas.microsoft.com/office/drawing/2014/main" id="{3A4620F5-437E-1E16-6533-E24BAB94866E}"/>
                </a:ext>
              </a:extLst>
            </p:cNvPr>
            <p:cNvSpPr>
              <a:spLocks noChangeAspect="1"/>
            </p:cNvSpPr>
            <p:nvPr/>
          </p:nvSpPr>
          <p:spPr bwMode="gray">
            <a:xfrm>
              <a:off x="6525606" y="5119081"/>
              <a:ext cx="231734" cy="198991"/>
            </a:xfrm>
            <a:custGeom>
              <a:avLst/>
              <a:gdLst/>
              <a:ahLst/>
              <a:cxnLst>
                <a:cxn ang="0">
                  <a:pos x="202" y="60"/>
                </a:cxn>
                <a:cxn ang="0">
                  <a:pos x="198" y="66"/>
                </a:cxn>
                <a:cxn ang="0">
                  <a:pos x="193" y="70"/>
                </a:cxn>
                <a:cxn ang="0">
                  <a:pos x="179" y="66"/>
                </a:cxn>
                <a:cxn ang="0">
                  <a:pos x="175" y="71"/>
                </a:cxn>
                <a:cxn ang="0">
                  <a:pos x="169" y="70"/>
                </a:cxn>
                <a:cxn ang="0">
                  <a:pos x="164" y="72"/>
                </a:cxn>
                <a:cxn ang="0">
                  <a:pos x="156" y="78"/>
                </a:cxn>
                <a:cxn ang="0">
                  <a:pos x="156" y="83"/>
                </a:cxn>
                <a:cxn ang="0">
                  <a:pos x="153" y="86"/>
                </a:cxn>
                <a:cxn ang="0">
                  <a:pos x="143" y="87"/>
                </a:cxn>
                <a:cxn ang="0">
                  <a:pos x="140" y="93"/>
                </a:cxn>
                <a:cxn ang="0">
                  <a:pos x="130" y="100"/>
                </a:cxn>
                <a:cxn ang="0">
                  <a:pos x="121" y="110"/>
                </a:cxn>
                <a:cxn ang="0">
                  <a:pos x="115" y="115"/>
                </a:cxn>
                <a:cxn ang="0">
                  <a:pos x="103" y="129"/>
                </a:cxn>
                <a:cxn ang="0">
                  <a:pos x="92" y="135"/>
                </a:cxn>
                <a:cxn ang="0">
                  <a:pos x="80" y="138"/>
                </a:cxn>
                <a:cxn ang="0">
                  <a:pos x="73" y="132"/>
                </a:cxn>
                <a:cxn ang="0">
                  <a:pos x="61" y="131"/>
                </a:cxn>
                <a:cxn ang="0">
                  <a:pos x="39" y="132"/>
                </a:cxn>
                <a:cxn ang="0">
                  <a:pos x="7" y="129"/>
                </a:cxn>
                <a:cxn ang="0">
                  <a:pos x="0" y="125"/>
                </a:cxn>
                <a:cxn ang="0">
                  <a:pos x="3" y="140"/>
                </a:cxn>
                <a:cxn ang="0">
                  <a:pos x="27" y="172"/>
                </a:cxn>
                <a:cxn ang="0">
                  <a:pos x="35" y="197"/>
                </a:cxn>
                <a:cxn ang="0">
                  <a:pos x="77" y="247"/>
                </a:cxn>
                <a:cxn ang="0">
                  <a:pos x="107" y="260"/>
                </a:cxn>
                <a:cxn ang="0">
                  <a:pos x="129" y="279"/>
                </a:cxn>
                <a:cxn ang="0">
                  <a:pos x="140" y="308"/>
                </a:cxn>
                <a:cxn ang="0">
                  <a:pos x="150" y="341"/>
                </a:cxn>
                <a:cxn ang="0">
                  <a:pos x="167" y="355"/>
                </a:cxn>
                <a:cxn ang="0">
                  <a:pos x="193" y="357"/>
                </a:cxn>
                <a:cxn ang="0">
                  <a:pos x="216" y="367"/>
                </a:cxn>
                <a:cxn ang="0">
                  <a:pos x="239" y="371"/>
                </a:cxn>
                <a:cxn ang="0">
                  <a:pos x="271" y="380"/>
                </a:cxn>
                <a:cxn ang="0">
                  <a:pos x="296" y="380"/>
                </a:cxn>
                <a:cxn ang="0">
                  <a:pos x="329" y="388"/>
                </a:cxn>
                <a:cxn ang="0">
                  <a:pos x="349" y="404"/>
                </a:cxn>
                <a:cxn ang="0">
                  <a:pos x="351" y="404"/>
                </a:cxn>
                <a:cxn ang="0">
                  <a:pos x="355" y="377"/>
                </a:cxn>
                <a:cxn ang="0">
                  <a:pos x="372" y="360"/>
                </a:cxn>
                <a:cxn ang="0">
                  <a:pos x="398" y="318"/>
                </a:cxn>
                <a:cxn ang="0">
                  <a:pos x="422" y="251"/>
                </a:cxn>
                <a:cxn ang="0">
                  <a:pos x="414" y="211"/>
                </a:cxn>
                <a:cxn ang="0">
                  <a:pos x="422" y="175"/>
                </a:cxn>
                <a:cxn ang="0">
                  <a:pos x="428" y="151"/>
                </a:cxn>
                <a:cxn ang="0">
                  <a:pos x="428" y="105"/>
                </a:cxn>
                <a:cxn ang="0">
                  <a:pos x="420" y="73"/>
                </a:cxn>
                <a:cxn ang="0">
                  <a:pos x="410" y="50"/>
                </a:cxn>
                <a:cxn ang="0">
                  <a:pos x="351" y="27"/>
                </a:cxn>
                <a:cxn ang="0">
                  <a:pos x="322" y="19"/>
                </a:cxn>
                <a:cxn ang="0">
                  <a:pos x="281" y="19"/>
                </a:cxn>
                <a:cxn ang="0">
                  <a:pos x="280" y="2"/>
                </a:cxn>
                <a:cxn ang="0">
                  <a:pos x="264" y="3"/>
                </a:cxn>
                <a:cxn ang="0">
                  <a:pos x="252" y="0"/>
                </a:cxn>
                <a:cxn ang="0">
                  <a:pos x="236" y="6"/>
                </a:cxn>
                <a:cxn ang="0">
                  <a:pos x="213" y="11"/>
                </a:cxn>
                <a:cxn ang="0">
                  <a:pos x="200" y="18"/>
                </a:cxn>
                <a:cxn ang="0">
                  <a:pos x="193" y="28"/>
                </a:cxn>
                <a:cxn ang="0">
                  <a:pos x="194" y="41"/>
                </a:cxn>
                <a:cxn ang="0">
                  <a:pos x="191" y="50"/>
                </a:cxn>
              </a:cxnLst>
              <a:rect l="0" t="0" r="r" b="b"/>
              <a:pathLst>
                <a:path w="428" h="405">
                  <a:moveTo>
                    <a:pt x="190" y="54"/>
                  </a:moveTo>
                  <a:lnTo>
                    <a:pt x="202" y="60"/>
                  </a:lnTo>
                  <a:lnTo>
                    <a:pt x="202" y="64"/>
                  </a:lnTo>
                  <a:lnTo>
                    <a:pt x="198" y="66"/>
                  </a:lnTo>
                  <a:lnTo>
                    <a:pt x="195" y="70"/>
                  </a:lnTo>
                  <a:lnTo>
                    <a:pt x="193" y="70"/>
                  </a:lnTo>
                  <a:lnTo>
                    <a:pt x="184" y="66"/>
                  </a:lnTo>
                  <a:lnTo>
                    <a:pt x="179" y="66"/>
                  </a:lnTo>
                  <a:lnTo>
                    <a:pt x="177" y="67"/>
                  </a:lnTo>
                  <a:lnTo>
                    <a:pt x="175" y="71"/>
                  </a:lnTo>
                  <a:lnTo>
                    <a:pt x="172" y="72"/>
                  </a:lnTo>
                  <a:lnTo>
                    <a:pt x="169" y="70"/>
                  </a:lnTo>
                  <a:lnTo>
                    <a:pt x="167" y="70"/>
                  </a:lnTo>
                  <a:lnTo>
                    <a:pt x="164" y="72"/>
                  </a:lnTo>
                  <a:lnTo>
                    <a:pt x="159" y="75"/>
                  </a:lnTo>
                  <a:lnTo>
                    <a:pt x="156" y="78"/>
                  </a:lnTo>
                  <a:lnTo>
                    <a:pt x="155" y="81"/>
                  </a:lnTo>
                  <a:lnTo>
                    <a:pt x="156" y="83"/>
                  </a:lnTo>
                  <a:lnTo>
                    <a:pt x="155" y="84"/>
                  </a:lnTo>
                  <a:lnTo>
                    <a:pt x="153" y="86"/>
                  </a:lnTo>
                  <a:lnTo>
                    <a:pt x="151" y="83"/>
                  </a:lnTo>
                  <a:lnTo>
                    <a:pt x="143" y="87"/>
                  </a:lnTo>
                  <a:lnTo>
                    <a:pt x="140" y="91"/>
                  </a:lnTo>
                  <a:lnTo>
                    <a:pt x="140" y="93"/>
                  </a:lnTo>
                  <a:lnTo>
                    <a:pt x="135" y="96"/>
                  </a:lnTo>
                  <a:lnTo>
                    <a:pt x="130" y="100"/>
                  </a:lnTo>
                  <a:lnTo>
                    <a:pt x="126" y="107"/>
                  </a:lnTo>
                  <a:lnTo>
                    <a:pt x="121" y="110"/>
                  </a:lnTo>
                  <a:lnTo>
                    <a:pt x="121" y="113"/>
                  </a:lnTo>
                  <a:lnTo>
                    <a:pt x="115" y="115"/>
                  </a:lnTo>
                  <a:lnTo>
                    <a:pt x="110" y="123"/>
                  </a:lnTo>
                  <a:lnTo>
                    <a:pt x="103" y="129"/>
                  </a:lnTo>
                  <a:lnTo>
                    <a:pt x="98" y="127"/>
                  </a:lnTo>
                  <a:lnTo>
                    <a:pt x="92" y="135"/>
                  </a:lnTo>
                  <a:lnTo>
                    <a:pt x="87" y="135"/>
                  </a:lnTo>
                  <a:lnTo>
                    <a:pt x="80" y="138"/>
                  </a:lnTo>
                  <a:lnTo>
                    <a:pt x="75" y="137"/>
                  </a:lnTo>
                  <a:lnTo>
                    <a:pt x="73" y="132"/>
                  </a:lnTo>
                  <a:lnTo>
                    <a:pt x="69" y="130"/>
                  </a:lnTo>
                  <a:lnTo>
                    <a:pt x="61" y="131"/>
                  </a:lnTo>
                  <a:lnTo>
                    <a:pt x="56" y="130"/>
                  </a:lnTo>
                  <a:lnTo>
                    <a:pt x="39" y="132"/>
                  </a:lnTo>
                  <a:lnTo>
                    <a:pt x="26" y="127"/>
                  </a:lnTo>
                  <a:lnTo>
                    <a:pt x="7" y="129"/>
                  </a:lnTo>
                  <a:lnTo>
                    <a:pt x="2" y="129"/>
                  </a:lnTo>
                  <a:lnTo>
                    <a:pt x="0" y="125"/>
                  </a:lnTo>
                  <a:lnTo>
                    <a:pt x="0" y="134"/>
                  </a:lnTo>
                  <a:lnTo>
                    <a:pt x="3" y="140"/>
                  </a:lnTo>
                  <a:lnTo>
                    <a:pt x="16" y="162"/>
                  </a:lnTo>
                  <a:lnTo>
                    <a:pt x="27" y="172"/>
                  </a:lnTo>
                  <a:lnTo>
                    <a:pt x="28" y="183"/>
                  </a:lnTo>
                  <a:lnTo>
                    <a:pt x="35" y="197"/>
                  </a:lnTo>
                  <a:lnTo>
                    <a:pt x="48" y="216"/>
                  </a:lnTo>
                  <a:lnTo>
                    <a:pt x="77" y="247"/>
                  </a:lnTo>
                  <a:lnTo>
                    <a:pt x="94" y="250"/>
                  </a:lnTo>
                  <a:lnTo>
                    <a:pt x="107" y="260"/>
                  </a:lnTo>
                  <a:lnTo>
                    <a:pt x="116" y="274"/>
                  </a:lnTo>
                  <a:lnTo>
                    <a:pt x="129" y="279"/>
                  </a:lnTo>
                  <a:lnTo>
                    <a:pt x="140" y="287"/>
                  </a:lnTo>
                  <a:lnTo>
                    <a:pt x="140" y="308"/>
                  </a:lnTo>
                  <a:lnTo>
                    <a:pt x="143" y="328"/>
                  </a:lnTo>
                  <a:lnTo>
                    <a:pt x="150" y="341"/>
                  </a:lnTo>
                  <a:lnTo>
                    <a:pt x="158" y="350"/>
                  </a:lnTo>
                  <a:lnTo>
                    <a:pt x="167" y="355"/>
                  </a:lnTo>
                  <a:lnTo>
                    <a:pt x="180" y="357"/>
                  </a:lnTo>
                  <a:lnTo>
                    <a:pt x="193" y="357"/>
                  </a:lnTo>
                  <a:lnTo>
                    <a:pt x="206" y="363"/>
                  </a:lnTo>
                  <a:lnTo>
                    <a:pt x="216" y="367"/>
                  </a:lnTo>
                  <a:lnTo>
                    <a:pt x="227" y="376"/>
                  </a:lnTo>
                  <a:lnTo>
                    <a:pt x="239" y="371"/>
                  </a:lnTo>
                  <a:lnTo>
                    <a:pt x="248" y="373"/>
                  </a:lnTo>
                  <a:lnTo>
                    <a:pt x="271" y="380"/>
                  </a:lnTo>
                  <a:lnTo>
                    <a:pt x="283" y="383"/>
                  </a:lnTo>
                  <a:lnTo>
                    <a:pt x="296" y="380"/>
                  </a:lnTo>
                  <a:lnTo>
                    <a:pt x="308" y="382"/>
                  </a:lnTo>
                  <a:lnTo>
                    <a:pt x="329" y="388"/>
                  </a:lnTo>
                  <a:lnTo>
                    <a:pt x="344" y="403"/>
                  </a:lnTo>
                  <a:lnTo>
                    <a:pt x="349" y="404"/>
                  </a:lnTo>
                  <a:lnTo>
                    <a:pt x="350" y="405"/>
                  </a:lnTo>
                  <a:lnTo>
                    <a:pt x="351" y="404"/>
                  </a:lnTo>
                  <a:lnTo>
                    <a:pt x="351" y="389"/>
                  </a:lnTo>
                  <a:lnTo>
                    <a:pt x="355" y="377"/>
                  </a:lnTo>
                  <a:lnTo>
                    <a:pt x="361" y="367"/>
                  </a:lnTo>
                  <a:lnTo>
                    <a:pt x="372" y="360"/>
                  </a:lnTo>
                  <a:lnTo>
                    <a:pt x="379" y="352"/>
                  </a:lnTo>
                  <a:lnTo>
                    <a:pt x="398" y="318"/>
                  </a:lnTo>
                  <a:lnTo>
                    <a:pt x="405" y="287"/>
                  </a:lnTo>
                  <a:lnTo>
                    <a:pt x="422" y="251"/>
                  </a:lnTo>
                  <a:lnTo>
                    <a:pt x="419" y="224"/>
                  </a:lnTo>
                  <a:lnTo>
                    <a:pt x="414" y="211"/>
                  </a:lnTo>
                  <a:lnTo>
                    <a:pt x="412" y="194"/>
                  </a:lnTo>
                  <a:lnTo>
                    <a:pt x="422" y="175"/>
                  </a:lnTo>
                  <a:lnTo>
                    <a:pt x="424" y="167"/>
                  </a:lnTo>
                  <a:lnTo>
                    <a:pt x="428" y="151"/>
                  </a:lnTo>
                  <a:lnTo>
                    <a:pt x="427" y="140"/>
                  </a:lnTo>
                  <a:lnTo>
                    <a:pt x="428" y="105"/>
                  </a:lnTo>
                  <a:lnTo>
                    <a:pt x="424" y="83"/>
                  </a:lnTo>
                  <a:lnTo>
                    <a:pt x="420" y="73"/>
                  </a:lnTo>
                  <a:lnTo>
                    <a:pt x="419" y="60"/>
                  </a:lnTo>
                  <a:lnTo>
                    <a:pt x="410" y="50"/>
                  </a:lnTo>
                  <a:lnTo>
                    <a:pt x="379" y="39"/>
                  </a:lnTo>
                  <a:lnTo>
                    <a:pt x="351" y="27"/>
                  </a:lnTo>
                  <a:lnTo>
                    <a:pt x="336" y="23"/>
                  </a:lnTo>
                  <a:lnTo>
                    <a:pt x="322" y="19"/>
                  </a:lnTo>
                  <a:lnTo>
                    <a:pt x="299" y="21"/>
                  </a:lnTo>
                  <a:lnTo>
                    <a:pt x="281" y="19"/>
                  </a:lnTo>
                  <a:lnTo>
                    <a:pt x="281" y="0"/>
                  </a:lnTo>
                  <a:lnTo>
                    <a:pt x="280" y="2"/>
                  </a:lnTo>
                  <a:lnTo>
                    <a:pt x="272" y="1"/>
                  </a:lnTo>
                  <a:lnTo>
                    <a:pt x="264" y="3"/>
                  </a:lnTo>
                  <a:lnTo>
                    <a:pt x="258" y="2"/>
                  </a:lnTo>
                  <a:lnTo>
                    <a:pt x="252" y="0"/>
                  </a:lnTo>
                  <a:lnTo>
                    <a:pt x="248" y="0"/>
                  </a:lnTo>
                  <a:lnTo>
                    <a:pt x="236" y="6"/>
                  </a:lnTo>
                  <a:lnTo>
                    <a:pt x="220" y="7"/>
                  </a:lnTo>
                  <a:lnTo>
                    <a:pt x="213" y="11"/>
                  </a:lnTo>
                  <a:lnTo>
                    <a:pt x="206" y="18"/>
                  </a:lnTo>
                  <a:lnTo>
                    <a:pt x="200" y="18"/>
                  </a:lnTo>
                  <a:lnTo>
                    <a:pt x="194" y="21"/>
                  </a:lnTo>
                  <a:lnTo>
                    <a:pt x="193" y="28"/>
                  </a:lnTo>
                  <a:lnTo>
                    <a:pt x="193" y="37"/>
                  </a:lnTo>
                  <a:lnTo>
                    <a:pt x="194" y="41"/>
                  </a:lnTo>
                  <a:lnTo>
                    <a:pt x="193" y="45"/>
                  </a:lnTo>
                  <a:lnTo>
                    <a:pt x="191" y="50"/>
                  </a:lnTo>
                  <a:lnTo>
                    <a:pt x="190" y="54"/>
                  </a:ln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 sz="1950" dirty="0">
                <a:latin typeface="Raleway Light"/>
              </a:endParaRPr>
            </a:p>
          </p:txBody>
        </p:sp>
        <p:sp>
          <p:nvSpPr>
            <p:cNvPr id="303" name="Freeform 31">
              <a:extLst>
                <a:ext uri="{FF2B5EF4-FFF2-40B4-BE49-F238E27FC236}">
                  <a16:creationId xmlns:a16="http://schemas.microsoft.com/office/drawing/2014/main" id="{F025A651-73D9-FCC3-5BB7-CF3ED51D39BD}"/>
                </a:ext>
              </a:extLst>
            </p:cNvPr>
            <p:cNvSpPr>
              <a:spLocks noChangeAspect="1"/>
            </p:cNvSpPr>
            <p:nvPr/>
          </p:nvSpPr>
          <p:spPr bwMode="gray">
            <a:xfrm>
              <a:off x="6119390" y="5153471"/>
              <a:ext cx="400765" cy="356216"/>
            </a:xfrm>
            <a:custGeom>
              <a:avLst/>
              <a:gdLst/>
              <a:ahLst/>
              <a:cxnLst>
                <a:cxn ang="0">
                  <a:pos x="252" y="26"/>
                </a:cxn>
                <a:cxn ang="0">
                  <a:pos x="130" y="26"/>
                </a:cxn>
                <a:cxn ang="0">
                  <a:pos x="96" y="10"/>
                </a:cxn>
                <a:cxn ang="0">
                  <a:pos x="59" y="0"/>
                </a:cxn>
                <a:cxn ang="0">
                  <a:pos x="33" y="17"/>
                </a:cxn>
                <a:cxn ang="0">
                  <a:pos x="1" y="26"/>
                </a:cxn>
                <a:cxn ang="0">
                  <a:pos x="3" y="64"/>
                </a:cxn>
                <a:cxn ang="0">
                  <a:pos x="17" y="100"/>
                </a:cxn>
                <a:cxn ang="0">
                  <a:pos x="34" y="117"/>
                </a:cxn>
                <a:cxn ang="0">
                  <a:pos x="46" y="139"/>
                </a:cxn>
                <a:cxn ang="0">
                  <a:pos x="62" y="168"/>
                </a:cxn>
                <a:cxn ang="0">
                  <a:pos x="82" y="209"/>
                </a:cxn>
                <a:cxn ang="0">
                  <a:pos x="96" y="238"/>
                </a:cxn>
                <a:cxn ang="0">
                  <a:pos x="118" y="278"/>
                </a:cxn>
                <a:cxn ang="0">
                  <a:pos x="150" y="331"/>
                </a:cxn>
                <a:cxn ang="0">
                  <a:pos x="151" y="369"/>
                </a:cxn>
                <a:cxn ang="0">
                  <a:pos x="153" y="435"/>
                </a:cxn>
                <a:cxn ang="0">
                  <a:pos x="172" y="477"/>
                </a:cxn>
                <a:cxn ang="0">
                  <a:pos x="172" y="521"/>
                </a:cxn>
                <a:cxn ang="0">
                  <a:pos x="179" y="555"/>
                </a:cxn>
                <a:cxn ang="0">
                  <a:pos x="188" y="589"/>
                </a:cxn>
                <a:cxn ang="0">
                  <a:pos x="214" y="646"/>
                </a:cxn>
                <a:cxn ang="0">
                  <a:pos x="243" y="683"/>
                </a:cxn>
                <a:cxn ang="0">
                  <a:pos x="264" y="700"/>
                </a:cxn>
                <a:cxn ang="0">
                  <a:pos x="279" y="689"/>
                </a:cxn>
                <a:cxn ang="0">
                  <a:pos x="323" y="695"/>
                </a:cxn>
                <a:cxn ang="0">
                  <a:pos x="350" y="722"/>
                </a:cxn>
                <a:cxn ang="0">
                  <a:pos x="393" y="720"/>
                </a:cxn>
                <a:cxn ang="0">
                  <a:pos x="435" y="695"/>
                </a:cxn>
                <a:cxn ang="0">
                  <a:pos x="452" y="633"/>
                </a:cxn>
                <a:cxn ang="0">
                  <a:pos x="452" y="460"/>
                </a:cxn>
                <a:cxn ang="0">
                  <a:pos x="452" y="295"/>
                </a:cxn>
                <a:cxn ang="0">
                  <a:pos x="507" y="200"/>
                </a:cxn>
                <a:cxn ang="0">
                  <a:pos x="512" y="86"/>
                </a:cxn>
                <a:cxn ang="0">
                  <a:pos x="615" y="68"/>
                </a:cxn>
                <a:cxn ang="0">
                  <a:pos x="650" y="85"/>
                </a:cxn>
                <a:cxn ang="0">
                  <a:pos x="668" y="81"/>
                </a:cxn>
                <a:cxn ang="0">
                  <a:pos x="716" y="57"/>
                </a:cxn>
                <a:cxn ang="0">
                  <a:pos x="727" y="38"/>
                </a:cxn>
                <a:cxn ang="0">
                  <a:pos x="688" y="32"/>
                </a:cxn>
                <a:cxn ang="0">
                  <a:pos x="635" y="41"/>
                </a:cxn>
                <a:cxn ang="0">
                  <a:pos x="546" y="65"/>
                </a:cxn>
                <a:cxn ang="0">
                  <a:pos x="522" y="63"/>
                </a:cxn>
                <a:cxn ang="0">
                  <a:pos x="460" y="51"/>
                </a:cxn>
                <a:cxn ang="0">
                  <a:pos x="405" y="53"/>
                </a:cxn>
                <a:cxn ang="0">
                  <a:pos x="366" y="26"/>
                </a:cxn>
              </a:cxnLst>
              <a:rect l="0" t="0" r="r" b="b"/>
              <a:pathLst>
                <a:path w="734" h="722">
                  <a:moveTo>
                    <a:pt x="346" y="26"/>
                  </a:moveTo>
                  <a:lnTo>
                    <a:pt x="299" y="26"/>
                  </a:lnTo>
                  <a:lnTo>
                    <a:pt x="252" y="26"/>
                  </a:lnTo>
                  <a:lnTo>
                    <a:pt x="198" y="26"/>
                  </a:lnTo>
                  <a:lnTo>
                    <a:pt x="148" y="26"/>
                  </a:lnTo>
                  <a:lnTo>
                    <a:pt x="130" y="26"/>
                  </a:lnTo>
                  <a:lnTo>
                    <a:pt x="123" y="28"/>
                  </a:lnTo>
                  <a:lnTo>
                    <a:pt x="109" y="15"/>
                  </a:lnTo>
                  <a:lnTo>
                    <a:pt x="96" y="10"/>
                  </a:lnTo>
                  <a:lnTo>
                    <a:pt x="91" y="1"/>
                  </a:lnTo>
                  <a:lnTo>
                    <a:pt x="81" y="0"/>
                  </a:lnTo>
                  <a:lnTo>
                    <a:pt x="59" y="0"/>
                  </a:lnTo>
                  <a:lnTo>
                    <a:pt x="49" y="4"/>
                  </a:lnTo>
                  <a:lnTo>
                    <a:pt x="39" y="14"/>
                  </a:lnTo>
                  <a:lnTo>
                    <a:pt x="33" y="17"/>
                  </a:lnTo>
                  <a:lnTo>
                    <a:pt x="23" y="11"/>
                  </a:lnTo>
                  <a:lnTo>
                    <a:pt x="12" y="20"/>
                  </a:lnTo>
                  <a:lnTo>
                    <a:pt x="1" y="26"/>
                  </a:lnTo>
                  <a:lnTo>
                    <a:pt x="0" y="49"/>
                  </a:lnTo>
                  <a:lnTo>
                    <a:pt x="0" y="55"/>
                  </a:lnTo>
                  <a:lnTo>
                    <a:pt x="3" y="64"/>
                  </a:lnTo>
                  <a:lnTo>
                    <a:pt x="3" y="74"/>
                  </a:lnTo>
                  <a:lnTo>
                    <a:pt x="12" y="92"/>
                  </a:lnTo>
                  <a:lnTo>
                    <a:pt x="17" y="100"/>
                  </a:lnTo>
                  <a:lnTo>
                    <a:pt x="19" y="102"/>
                  </a:lnTo>
                  <a:lnTo>
                    <a:pt x="28" y="108"/>
                  </a:lnTo>
                  <a:lnTo>
                    <a:pt x="34" y="117"/>
                  </a:lnTo>
                  <a:lnTo>
                    <a:pt x="38" y="127"/>
                  </a:lnTo>
                  <a:lnTo>
                    <a:pt x="44" y="134"/>
                  </a:lnTo>
                  <a:lnTo>
                    <a:pt x="46" y="139"/>
                  </a:lnTo>
                  <a:lnTo>
                    <a:pt x="55" y="150"/>
                  </a:lnTo>
                  <a:lnTo>
                    <a:pt x="56" y="157"/>
                  </a:lnTo>
                  <a:lnTo>
                    <a:pt x="62" y="168"/>
                  </a:lnTo>
                  <a:lnTo>
                    <a:pt x="65" y="176"/>
                  </a:lnTo>
                  <a:lnTo>
                    <a:pt x="81" y="202"/>
                  </a:lnTo>
                  <a:lnTo>
                    <a:pt x="82" y="209"/>
                  </a:lnTo>
                  <a:lnTo>
                    <a:pt x="86" y="215"/>
                  </a:lnTo>
                  <a:lnTo>
                    <a:pt x="88" y="224"/>
                  </a:lnTo>
                  <a:lnTo>
                    <a:pt x="96" y="238"/>
                  </a:lnTo>
                  <a:lnTo>
                    <a:pt x="110" y="263"/>
                  </a:lnTo>
                  <a:lnTo>
                    <a:pt x="116" y="273"/>
                  </a:lnTo>
                  <a:lnTo>
                    <a:pt x="118" y="278"/>
                  </a:lnTo>
                  <a:lnTo>
                    <a:pt x="121" y="288"/>
                  </a:lnTo>
                  <a:lnTo>
                    <a:pt x="141" y="312"/>
                  </a:lnTo>
                  <a:lnTo>
                    <a:pt x="150" y="331"/>
                  </a:lnTo>
                  <a:lnTo>
                    <a:pt x="151" y="334"/>
                  </a:lnTo>
                  <a:lnTo>
                    <a:pt x="152" y="350"/>
                  </a:lnTo>
                  <a:lnTo>
                    <a:pt x="151" y="369"/>
                  </a:lnTo>
                  <a:lnTo>
                    <a:pt x="152" y="406"/>
                  </a:lnTo>
                  <a:lnTo>
                    <a:pt x="151" y="424"/>
                  </a:lnTo>
                  <a:lnTo>
                    <a:pt x="153" y="435"/>
                  </a:lnTo>
                  <a:lnTo>
                    <a:pt x="157" y="445"/>
                  </a:lnTo>
                  <a:lnTo>
                    <a:pt x="162" y="458"/>
                  </a:lnTo>
                  <a:lnTo>
                    <a:pt x="172" y="477"/>
                  </a:lnTo>
                  <a:lnTo>
                    <a:pt x="173" y="484"/>
                  </a:lnTo>
                  <a:lnTo>
                    <a:pt x="171" y="498"/>
                  </a:lnTo>
                  <a:lnTo>
                    <a:pt x="172" y="521"/>
                  </a:lnTo>
                  <a:lnTo>
                    <a:pt x="174" y="531"/>
                  </a:lnTo>
                  <a:lnTo>
                    <a:pt x="182" y="546"/>
                  </a:lnTo>
                  <a:lnTo>
                    <a:pt x="179" y="555"/>
                  </a:lnTo>
                  <a:lnTo>
                    <a:pt x="182" y="559"/>
                  </a:lnTo>
                  <a:lnTo>
                    <a:pt x="185" y="569"/>
                  </a:lnTo>
                  <a:lnTo>
                    <a:pt x="188" y="589"/>
                  </a:lnTo>
                  <a:lnTo>
                    <a:pt x="191" y="600"/>
                  </a:lnTo>
                  <a:lnTo>
                    <a:pt x="194" y="622"/>
                  </a:lnTo>
                  <a:lnTo>
                    <a:pt x="214" y="646"/>
                  </a:lnTo>
                  <a:lnTo>
                    <a:pt x="222" y="665"/>
                  </a:lnTo>
                  <a:lnTo>
                    <a:pt x="233" y="676"/>
                  </a:lnTo>
                  <a:lnTo>
                    <a:pt x="243" y="683"/>
                  </a:lnTo>
                  <a:lnTo>
                    <a:pt x="256" y="698"/>
                  </a:lnTo>
                  <a:lnTo>
                    <a:pt x="261" y="698"/>
                  </a:lnTo>
                  <a:lnTo>
                    <a:pt x="264" y="700"/>
                  </a:lnTo>
                  <a:lnTo>
                    <a:pt x="269" y="699"/>
                  </a:lnTo>
                  <a:lnTo>
                    <a:pt x="272" y="697"/>
                  </a:lnTo>
                  <a:lnTo>
                    <a:pt x="279" y="689"/>
                  </a:lnTo>
                  <a:lnTo>
                    <a:pt x="285" y="678"/>
                  </a:lnTo>
                  <a:lnTo>
                    <a:pt x="297" y="677"/>
                  </a:lnTo>
                  <a:lnTo>
                    <a:pt x="323" y="695"/>
                  </a:lnTo>
                  <a:lnTo>
                    <a:pt x="323" y="708"/>
                  </a:lnTo>
                  <a:lnTo>
                    <a:pt x="334" y="720"/>
                  </a:lnTo>
                  <a:lnTo>
                    <a:pt x="350" y="722"/>
                  </a:lnTo>
                  <a:lnTo>
                    <a:pt x="365" y="717"/>
                  </a:lnTo>
                  <a:lnTo>
                    <a:pt x="384" y="717"/>
                  </a:lnTo>
                  <a:lnTo>
                    <a:pt x="393" y="720"/>
                  </a:lnTo>
                  <a:lnTo>
                    <a:pt x="405" y="720"/>
                  </a:lnTo>
                  <a:lnTo>
                    <a:pt x="421" y="705"/>
                  </a:lnTo>
                  <a:lnTo>
                    <a:pt x="435" y="695"/>
                  </a:lnTo>
                  <a:lnTo>
                    <a:pt x="446" y="693"/>
                  </a:lnTo>
                  <a:lnTo>
                    <a:pt x="452" y="689"/>
                  </a:lnTo>
                  <a:lnTo>
                    <a:pt x="452" y="633"/>
                  </a:lnTo>
                  <a:lnTo>
                    <a:pt x="452" y="574"/>
                  </a:lnTo>
                  <a:lnTo>
                    <a:pt x="452" y="515"/>
                  </a:lnTo>
                  <a:lnTo>
                    <a:pt x="452" y="460"/>
                  </a:lnTo>
                  <a:lnTo>
                    <a:pt x="452" y="407"/>
                  </a:lnTo>
                  <a:lnTo>
                    <a:pt x="452" y="349"/>
                  </a:lnTo>
                  <a:lnTo>
                    <a:pt x="452" y="295"/>
                  </a:lnTo>
                  <a:lnTo>
                    <a:pt x="507" y="295"/>
                  </a:lnTo>
                  <a:lnTo>
                    <a:pt x="507" y="257"/>
                  </a:lnTo>
                  <a:lnTo>
                    <a:pt x="507" y="200"/>
                  </a:lnTo>
                  <a:lnTo>
                    <a:pt x="507" y="144"/>
                  </a:lnTo>
                  <a:lnTo>
                    <a:pt x="507" y="91"/>
                  </a:lnTo>
                  <a:lnTo>
                    <a:pt x="512" y="86"/>
                  </a:lnTo>
                  <a:lnTo>
                    <a:pt x="592" y="71"/>
                  </a:lnTo>
                  <a:lnTo>
                    <a:pt x="609" y="68"/>
                  </a:lnTo>
                  <a:lnTo>
                    <a:pt x="615" y="68"/>
                  </a:lnTo>
                  <a:lnTo>
                    <a:pt x="632" y="69"/>
                  </a:lnTo>
                  <a:lnTo>
                    <a:pt x="643" y="73"/>
                  </a:lnTo>
                  <a:lnTo>
                    <a:pt x="650" y="85"/>
                  </a:lnTo>
                  <a:lnTo>
                    <a:pt x="653" y="100"/>
                  </a:lnTo>
                  <a:lnTo>
                    <a:pt x="659" y="92"/>
                  </a:lnTo>
                  <a:lnTo>
                    <a:pt x="668" y="81"/>
                  </a:lnTo>
                  <a:lnTo>
                    <a:pt x="684" y="69"/>
                  </a:lnTo>
                  <a:lnTo>
                    <a:pt x="711" y="63"/>
                  </a:lnTo>
                  <a:lnTo>
                    <a:pt x="716" y="57"/>
                  </a:lnTo>
                  <a:lnTo>
                    <a:pt x="723" y="52"/>
                  </a:lnTo>
                  <a:lnTo>
                    <a:pt x="734" y="51"/>
                  </a:lnTo>
                  <a:lnTo>
                    <a:pt x="727" y="38"/>
                  </a:lnTo>
                  <a:lnTo>
                    <a:pt x="723" y="35"/>
                  </a:lnTo>
                  <a:lnTo>
                    <a:pt x="709" y="32"/>
                  </a:lnTo>
                  <a:lnTo>
                    <a:pt x="688" y="32"/>
                  </a:lnTo>
                  <a:lnTo>
                    <a:pt x="685" y="28"/>
                  </a:lnTo>
                  <a:lnTo>
                    <a:pt x="642" y="39"/>
                  </a:lnTo>
                  <a:lnTo>
                    <a:pt x="635" y="41"/>
                  </a:lnTo>
                  <a:lnTo>
                    <a:pt x="632" y="43"/>
                  </a:lnTo>
                  <a:lnTo>
                    <a:pt x="621" y="46"/>
                  </a:lnTo>
                  <a:lnTo>
                    <a:pt x="546" y="65"/>
                  </a:lnTo>
                  <a:lnTo>
                    <a:pt x="538" y="66"/>
                  </a:lnTo>
                  <a:lnTo>
                    <a:pt x="534" y="64"/>
                  </a:lnTo>
                  <a:lnTo>
                    <a:pt x="522" y="63"/>
                  </a:lnTo>
                  <a:lnTo>
                    <a:pt x="510" y="59"/>
                  </a:lnTo>
                  <a:lnTo>
                    <a:pt x="494" y="58"/>
                  </a:lnTo>
                  <a:lnTo>
                    <a:pt x="460" y="51"/>
                  </a:lnTo>
                  <a:lnTo>
                    <a:pt x="433" y="51"/>
                  </a:lnTo>
                  <a:lnTo>
                    <a:pt x="414" y="53"/>
                  </a:lnTo>
                  <a:lnTo>
                    <a:pt x="405" y="53"/>
                  </a:lnTo>
                  <a:lnTo>
                    <a:pt x="388" y="47"/>
                  </a:lnTo>
                  <a:lnTo>
                    <a:pt x="382" y="37"/>
                  </a:lnTo>
                  <a:lnTo>
                    <a:pt x="366" y="26"/>
                  </a:lnTo>
                  <a:lnTo>
                    <a:pt x="346" y="26"/>
                  </a:ln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 sz="1950" dirty="0">
                <a:latin typeface="Raleway Light"/>
              </a:endParaRPr>
            </a:p>
          </p:txBody>
        </p:sp>
        <p:sp>
          <p:nvSpPr>
            <p:cNvPr id="304" name="Freeform 32">
              <a:extLst>
                <a:ext uri="{FF2B5EF4-FFF2-40B4-BE49-F238E27FC236}">
                  <a16:creationId xmlns:a16="http://schemas.microsoft.com/office/drawing/2014/main" id="{EC912128-09D7-4190-4C0F-3E0C2C036C06}"/>
                </a:ext>
              </a:extLst>
            </p:cNvPr>
            <p:cNvSpPr>
              <a:spLocks noChangeAspect="1"/>
            </p:cNvSpPr>
            <p:nvPr/>
          </p:nvSpPr>
          <p:spPr bwMode="gray">
            <a:xfrm>
              <a:off x="6670100" y="4979049"/>
              <a:ext cx="318976" cy="459397"/>
            </a:xfrm>
            <a:custGeom>
              <a:avLst/>
              <a:gdLst/>
              <a:ahLst/>
              <a:cxnLst>
                <a:cxn ang="0">
                  <a:pos x="584" y="10"/>
                </a:cxn>
                <a:cxn ang="0">
                  <a:pos x="570" y="56"/>
                </a:cxn>
                <a:cxn ang="0">
                  <a:pos x="572" y="128"/>
                </a:cxn>
                <a:cxn ang="0">
                  <a:pos x="569" y="176"/>
                </a:cxn>
                <a:cxn ang="0">
                  <a:pos x="578" y="205"/>
                </a:cxn>
                <a:cxn ang="0">
                  <a:pos x="585" y="224"/>
                </a:cxn>
                <a:cxn ang="0">
                  <a:pos x="568" y="263"/>
                </a:cxn>
                <a:cxn ang="0">
                  <a:pos x="564" y="285"/>
                </a:cxn>
                <a:cxn ang="0">
                  <a:pos x="532" y="328"/>
                </a:cxn>
                <a:cxn ang="0">
                  <a:pos x="497" y="355"/>
                </a:cxn>
                <a:cxn ang="0">
                  <a:pos x="447" y="378"/>
                </a:cxn>
                <a:cxn ang="0">
                  <a:pos x="368" y="434"/>
                </a:cxn>
                <a:cxn ang="0">
                  <a:pos x="345" y="462"/>
                </a:cxn>
                <a:cxn ang="0">
                  <a:pos x="323" y="477"/>
                </a:cxn>
                <a:cxn ang="0">
                  <a:pos x="273" y="521"/>
                </a:cxn>
                <a:cxn ang="0">
                  <a:pos x="253" y="572"/>
                </a:cxn>
                <a:cxn ang="0">
                  <a:pos x="273" y="598"/>
                </a:cxn>
                <a:cxn ang="0">
                  <a:pos x="289" y="667"/>
                </a:cxn>
                <a:cxn ang="0">
                  <a:pos x="295" y="725"/>
                </a:cxn>
                <a:cxn ang="0">
                  <a:pos x="295" y="764"/>
                </a:cxn>
                <a:cxn ang="0">
                  <a:pos x="273" y="811"/>
                </a:cxn>
                <a:cxn ang="0">
                  <a:pos x="192" y="843"/>
                </a:cxn>
                <a:cxn ang="0">
                  <a:pos x="156" y="863"/>
                </a:cxn>
                <a:cxn ang="0">
                  <a:pos x="134" y="893"/>
                </a:cxn>
                <a:cxn ang="0">
                  <a:pos x="158" y="899"/>
                </a:cxn>
                <a:cxn ang="0">
                  <a:pos x="110" y="908"/>
                </a:cxn>
                <a:cxn ang="0">
                  <a:pos x="92" y="742"/>
                </a:cxn>
                <a:cxn ang="0">
                  <a:pos x="85" y="673"/>
                </a:cxn>
                <a:cxn ang="0">
                  <a:pos x="113" y="636"/>
                </a:cxn>
                <a:cxn ang="0">
                  <a:pos x="153" y="508"/>
                </a:cxn>
                <a:cxn ang="0">
                  <a:pos x="158" y="451"/>
                </a:cxn>
                <a:cxn ang="0">
                  <a:pos x="158" y="367"/>
                </a:cxn>
                <a:cxn ang="0">
                  <a:pos x="113" y="323"/>
                </a:cxn>
                <a:cxn ang="0">
                  <a:pos x="33" y="305"/>
                </a:cxn>
                <a:cxn ang="0">
                  <a:pos x="8" y="269"/>
                </a:cxn>
                <a:cxn ang="0">
                  <a:pos x="175" y="198"/>
                </a:cxn>
                <a:cxn ang="0">
                  <a:pos x="202" y="226"/>
                </a:cxn>
                <a:cxn ang="0">
                  <a:pos x="247" y="226"/>
                </a:cxn>
                <a:cxn ang="0">
                  <a:pos x="251" y="273"/>
                </a:cxn>
                <a:cxn ang="0">
                  <a:pos x="236" y="302"/>
                </a:cxn>
                <a:cxn ang="0">
                  <a:pos x="252" y="327"/>
                </a:cxn>
                <a:cxn ang="0">
                  <a:pos x="272" y="350"/>
                </a:cxn>
                <a:cxn ang="0">
                  <a:pos x="278" y="366"/>
                </a:cxn>
                <a:cxn ang="0">
                  <a:pos x="291" y="357"/>
                </a:cxn>
                <a:cxn ang="0">
                  <a:pos x="287" y="337"/>
                </a:cxn>
                <a:cxn ang="0">
                  <a:pos x="304" y="314"/>
                </a:cxn>
                <a:cxn ang="0">
                  <a:pos x="321" y="284"/>
                </a:cxn>
                <a:cxn ang="0">
                  <a:pos x="326" y="244"/>
                </a:cxn>
                <a:cxn ang="0">
                  <a:pos x="299" y="203"/>
                </a:cxn>
                <a:cxn ang="0">
                  <a:pos x="266" y="167"/>
                </a:cxn>
                <a:cxn ang="0">
                  <a:pos x="262" y="123"/>
                </a:cxn>
                <a:cxn ang="0">
                  <a:pos x="269" y="76"/>
                </a:cxn>
                <a:cxn ang="0">
                  <a:pos x="323" y="53"/>
                </a:cxn>
                <a:cxn ang="0">
                  <a:pos x="349" y="65"/>
                </a:cxn>
                <a:cxn ang="0">
                  <a:pos x="381" y="56"/>
                </a:cxn>
                <a:cxn ang="0">
                  <a:pos x="436" y="43"/>
                </a:cxn>
                <a:cxn ang="0">
                  <a:pos x="482" y="45"/>
                </a:cxn>
                <a:cxn ang="0">
                  <a:pos x="547" y="25"/>
                </a:cxn>
              </a:cxnLst>
              <a:rect l="0" t="0" r="r" b="b"/>
              <a:pathLst>
                <a:path w="586" h="937">
                  <a:moveTo>
                    <a:pt x="580" y="0"/>
                  </a:moveTo>
                  <a:lnTo>
                    <a:pt x="584" y="2"/>
                  </a:lnTo>
                  <a:lnTo>
                    <a:pt x="586" y="7"/>
                  </a:lnTo>
                  <a:lnTo>
                    <a:pt x="584" y="10"/>
                  </a:lnTo>
                  <a:lnTo>
                    <a:pt x="585" y="27"/>
                  </a:lnTo>
                  <a:lnTo>
                    <a:pt x="583" y="33"/>
                  </a:lnTo>
                  <a:lnTo>
                    <a:pt x="578" y="42"/>
                  </a:lnTo>
                  <a:lnTo>
                    <a:pt x="570" y="56"/>
                  </a:lnTo>
                  <a:lnTo>
                    <a:pt x="567" y="70"/>
                  </a:lnTo>
                  <a:lnTo>
                    <a:pt x="568" y="95"/>
                  </a:lnTo>
                  <a:lnTo>
                    <a:pt x="570" y="113"/>
                  </a:lnTo>
                  <a:lnTo>
                    <a:pt x="572" y="128"/>
                  </a:lnTo>
                  <a:lnTo>
                    <a:pt x="565" y="133"/>
                  </a:lnTo>
                  <a:lnTo>
                    <a:pt x="568" y="142"/>
                  </a:lnTo>
                  <a:lnTo>
                    <a:pt x="570" y="142"/>
                  </a:lnTo>
                  <a:lnTo>
                    <a:pt x="569" y="176"/>
                  </a:lnTo>
                  <a:lnTo>
                    <a:pt x="572" y="196"/>
                  </a:lnTo>
                  <a:lnTo>
                    <a:pt x="570" y="205"/>
                  </a:lnTo>
                  <a:lnTo>
                    <a:pt x="574" y="208"/>
                  </a:lnTo>
                  <a:lnTo>
                    <a:pt x="578" y="205"/>
                  </a:lnTo>
                  <a:lnTo>
                    <a:pt x="581" y="212"/>
                  </a:lnTo>
                  <a:lnTo>
                    <a:pt x="575" y="220"/>
                  </a:lnTo>
                  <a:lnTo>
                    <a:pt x="580" y="220"/>
                  </a:lnTo>
                  <a:lnTo>
                    <a:pt x="585" y="224"/>
                  </a:lnTo>
                  <a:lnTo>
                    <a:pt x="585" y="232"/>
                  </a:lnTo>
                  <a:lnTo>
                    <a:pt x="580" y="242"/>
                  </a:lnTo>
                  <a:lnTo>
                    <a:pt x="576" y="253"/>
                  </a:lnTo>
                  <a:lnTo>
                    <a:pt x="568" y="263"/>
                  </a:lnTo>
                  <a:lnTo>
                    <a:pt x="575" y="265"/>
                  </a:lnTo>
                  <a:lnTo>
                    <a:pt x="574" y="274"/>
                  </a:lnTo>
                  <a:lnTo>
                    <a:pt x="573" y="280"/>
                  </a:lnTo>
                  <a:lnTo>
                    <a:pt x="564" y="285"/>
                  </a:lnTo>
                  <a:lnTo>
                    <a:pt x="547" y="305"/>
                  </a:lnTo>
                  <a:lnTo>
                    <a:pt x="543" y="313"/>
                  </a:lnTo>
                  <a:lnTo>
                    <a:pt x="526" y="323"/>
                  </a:lnTo>
                  <a:lnTo>
                    <a:pt x="532" y="328"/>
                  </a:lnTo>
                  <a:lnTo>
                    <a:pt x="527" y="337"/>
                  </a:lnTo>
                  <a:lnTo>
                    <a:pt x="517" y="344"/>
                  </a:lnTo>
                  <a:lnTo>
                    <a:pt x="505" y="351"/>
                  </a:lnTo>
                  <a:lnTo>
                    <a:pt x="497" y="355"/>
                  </a:lnTo>
                  <a:lnTo>
                    <a:pt x="490" y="366"/>
                  </a:lnTo>
                  <a:lnTo>
                    <a:pt x="477" y="373"/>
                  </a:lnTo>
                  <a:lnTo>
                    <a:pt x="460" y="373"/>
                  </a:lnTo>
                  <a:lnTo>
                    <a:pt x="447" y="378"/>
                  </a:lnTo>
                  <a:lnTo>
                    <a:pt x="403" y="398"/>
                  </a:lnTo>
                  <a:lnTo>
                    <a:pt x="375" y="420"/>
                  </a:lnTo>
                  <a:lnTo>
                    <a:pt x="373" y="430"/>
                  </a:lnTo>
                  <a:lnTo>
                    <a:pt x="368" y="434"/>
                  </a:lnTo>
                  <a:lnTo>
                    <a:pt x="360" y="435"/>
                  </a:lnTo>
                  <a:lnTo>
                    <a:pt x="355" y="436"/>
                  </a:lnTo>
                  <a:lnTo>
                    <a:pt x="361" y="442"/>
                  </a:lnTo>
                  <a:lnTo>
                    <a:pt x="345" y="462"/>
                  </a:lnTo>
                  <a:lnTo>
                    <a:pt x="338" y="473"/>
                  </a:lnTo>
                  <a:lnTo>
                    <a:pt x="333" y="470"/>
                  </a:lnTo>
                  <a:lnTo>
                    <a:pt x="330" y="461"/>
                  </a:lnTo>
                  <a:lnTo>
                    <a:pt x="323" y="477"/>
                  </a:lnTo>
                  <a:lnTo>
                    <a:pt x="315" y="480"/>
                  </a:lnTo>
                  <a:lnTo>
                    <a:pt x="305" y="493"/>
                  </a:lnTo>
                  <a:lnTo>
                    <a:pt x="287" y="512"/>
                  </a:lnTo>
                  <a:lnTo>
                    <a:pt x="273" y="521"/>
                  </a:lnTo>
                  <a:lnTo>
                    <a:pt x="266" y="529"/>
                  </a:lnTo>
                  <a:lnTo>
                    <a:pt x="255" y="533"/>
                  </a:lnTo>
                  <a:lnTo>
                    <a:pt x="252" y="563"/>
                  </a:lnTo>
                  <a:lnTo>
                    <a:pt x="253" y="572"/>
                  </a:lnTo>
                  <a:lnTo>
                    <a:pt x="267" y="582"/>
                  </a:lnTo>
                  <a:lnTo>
                    <a:pt x="271" y="588"/>
                  </a:lnTo>
                  <a:lnTo>
                    <a:pt x="272" y="597"/>
                  </a:lnTo>
                  <a:lnTo>
                    <a:pt x="273" y="598"/>
                  </a:lnTo>
                  <a:lnTo>
                    <a:pt x="274" y="608"/>
                  </a:lnTo>
                  <a:lnTo>
                    <a:pt x="287" y="642"/>
                  </a:lnTo>
                  <a:lnTo>
                    <a:pt x="288" y="662"/>
                  </a:lnTo>
                  <a:lnTo>
                    <a:pt x="289" y="667"/>
                  </a:lnTo>
                  <a:lnTo>
                    <a:pt x="295" y="662"/>
                  </a:lnTo>
                  <a:lnTo>
                    <a:pt x="299" y="666"/>
                  </a:lnTo>
                  <a:lnTo>
                    <a:pt x="299" y="688"/>
                  </a:lnTo>
                  <a:lnTo>
                    <a:pt x="295" y="725"/>
                  </a:lnTo>
                  <a:lnTo>
                    <a:pt x="283" y="771"/>
                  </a:lnTo>
                  <a:lnTo>
                    <a:pt x="285" y="782"/>
                  </a:lnTo>
                  <a:lnTo>
                    <a:pt x="289" y="774"/>
                  </a:lnTo>
                  <a:lnTo>
                    <a:pt x="295" y="764"/>
                  </a:lnTo>
                  <a:lnTo>
                    <a:pt x="295" y="768"/>
                  </a:lnTo>
                  <a:lnTo>
                    <a:pt x="293" y="781"/>
                  </a:lnTo>
                  <a:lnTo>
                    <a:pt x="288" y="792"/>
                  </a:lnTo>
                  <a:lnTo>
                    <a:pt x="273" y="811"/>
                  </a:lnTo>
                  <a:lnTo>
                    <a:pt x="258" y="822"/>
                  </a:lnTo>
                  <a:lnTo>
                    <a:pt x="240" y="829"/>
                  </a:lnTo>
                  <a:lnTo>
                    <a:pt x="228" y="830"/>
                  </a:lnTo>
                  <a:lnTo>
                    <a:pt x="192" y="843"/>
                  </a:lnTo>
                  <a:lnTo>
                    <a:pt x="183" y="849"/>
                  </a:lnTo>
                  <a:lnTo>
                    <a:pt x="176" y="855"/>
                  </a:lnTo>
                  <a:lnTo>
                    <a:pt x="166" y="861"/>
                  </a:lnTo>
                  <a:lnTo>
                    <a:pt x="156" y="863"/>
                  </a:lnTo>
                  <a:lnTo>
                    <a:pt x="151" y="868"/>
                  </a:lnTo>
                  <a:lnTo>
                    <a:pt x="144" y="881"/>
                  </a:lnTo>
                  <a:lnTo>
                    <a:pt x="135" y="893"/>
                  </a:lnTo>
                  <a:lnTo>
                    <a:pt x="134" y="893"/>
                  </a:lnTo>
                  <a:lnTo>
                    <a:pt x="142" y="900"/>
                  </a:lnTo>
                  <a:lnTo>
                    <a:pt x="148" y="910"/>
                  </a:lnTo>
                  <a:lnTo>
                    <a:pt x="154" y="905"/>
                  </a:lnTo>
                  <a:lnTo>
                    <a:pt x="158" y="899"/>
                  </a:lnTo>
                  <a:lnTo>
                    <a:pt x="154" y="937"/>
                  </a:lnTo>
                  <a:lnTo>
                    <a:pt x="148" y="936"/>
                  </a:lnTo>
                  <a:lnTo>
                    <a:pt x="112" y="936"/>
                  </a:lnTo>
                  <a:lnTo>
                    <a:pt x="110" y="908"/>
                  </a:lnTo>
                  <a:lnTo>
                    <a:pt x="110" y="887"/>
                  </a:lnTo>
                  <a:lnTo>
                    <a:pt x="108" y="879"/>
                  </a:lnTo>
                  <a:lnTo>
                    <a:pt x="105" y="786"/>
                  </a:lnTo>
                  <a:lnTo>
                    <a:pt x="92" y="742"/>
                  </a:lnTo>
                  <a:lnTo>
                    <a:pt x="86" y="710"/>
                  </a:lnTo>
                  <a:lnTo>
                    <a:pt x="84" y="689"/>
                  </a:lnTo>
                  <a:lnTo>
                    <a:pt x="85" y="688"/>
                  </a:lnTo>
                  <a:lnTo>
                    <a:pt x="85" y="673"/>
                  </a:lnTo>
                  <a:lnTo>
                    <a:pt x="89" y="661"/>
                  </a:lnTo>
                  <a:lnTo>
                    <a:pt x="95" y="651"/>
                  </a:lnTo>
                  <a:lnTo>
                    <a:pt x="106" y="644"/>
                  </a:lnTo>
                  <a:lnTo>
                    <a:pt x="113" y="636"/>
                  </a:lnTo>
                  <a:lnTo>
                    <a:pt x="132" y="602"/>
                  </a:lnTo>
                  <a:lnTo>
                    <a:pt x="139" y="571"/>
                  </a:lnTo>
                  <a:lnTo>
                    <a:pt x="156" y="535"/>
                  </a:lnTo>
                  <a:lnTo>
                    <a:pt x="153" y="508"/>
                  </a:lnTo>
                  <a:lnTo>
                    <a:pt x="148" y="495"/>
                  </a:lnTo>
                  <a:lnTo>
                    <a:pt x="146" y="478"/>
                  </a:lnTo>
                  <a:lnTo>
                    <a:pt x="156" y="459"/>
                  </a:lnTo>
                  <a:lnTo>
                    <a:pt x="158" y="451"/>
                  </a:lnTo>
                  <a:lnTo>
                    <a:pt x="162" y="435"/>
                  </a:lnTo>
                  <a:lnTo>
                    <a:pt x="161" y="424"/>
                  </a:lnTo>
                  <a:lnTo>
                    <a:pt x="162" y="389"/>
                  </a:lnTo>
                  <a:lnTo>
                    <a:pt x="158" y="367"/>
                  </a:lnTo>
                  <a:lnTo>
                    <a:pt x="154" y="357"/>
                  </a:lnTo>
                  <a:lnTo>
                    <a:pt x="153" y="344"/>
                  </a:lnTo>
                  <a:lnTo>
                    <a:pt x="144" y="334"/>
                  </a:lnTo>
                  <a:lnTo>
                    <a:pt x="113" y="323"/>
                  </a:lnTo>
                  <a:lnTo>
                    <a:pt x="85" y="311"/>
                  </a:lnTo>
                  <a:lnTo>
                    <a:pt x="70" y="307"/>
                  </a:lnTo>
                  <a:lnTo>
                    <a:pt x="56" y="303"/>
                  </a:lnTo>
                  <a:lnTo>
                    <a:pt x="33" y="305"/>
                  </a:lnTo>
                  <a:lnTo>
                    <a:pt x="15" y="303"/>
                  </a:lnTo>
                  <a:lnTo>
                    <a:pt x="15" y="284"/>
                  </a:lnTo>
                  <a:lnTo>
                    <a:pt x="10" y="281"/>
                  </a:lnTo>
                  <a:lnTo>
                    <a:pt x="8" y="269"/>
                  </a:lnTo>
                  <a:lnTo>
                    <a:pt x="0" y="253"/>
                  </a:lnTo>
                  <a:lnTo>
                    <a:pt x="165" y="196"/>
                  </a:lnTo>
                  <a:lnTo>
                    <a:pt x="174" y="195"/>
                  </a:lnTo>
                  <a:lnTo>
                    <a:pt x="175" y="198"/>
                  </a:lnTo>
                  <a:lnTo>
                    <a:pt x="181" y="200"/>
                  </a:lnTo>
                  <a:lnTo>
                    <a:pt x="188" y="216"/>
                  </a:lnTo>
                  <a:lnTo>
                    <a:pt x="198" y="226"/>
                  </a:lnTo>
                  <a:lnTo>
                    <a:pt x="202" y="226"/>
                  </a:lnTo>
                  <a:lnTo>
                    <a:pt x="210" y="224"/>
                  </a:lnTo>
                  <a:lnTo>
                    <a:pt x="240" y="220"/>
                  </a:lnTo>
                  <a:lnTo>
                    <a:pt x="244" y="221"/>
                  </a:lnTo>
                  <a:lnTo>
                    <a:pt x="247" y="226"/>
                  </a:lnTo>
                  <a:lnTo>
                    <a:pt x="251" y="239"/>
                  </a:lnTo>
                  <a:lnTo>
                    <a:pt x="252" y="247"/>
                  </a:lnTo>
                  <a:lnTo>
                    <a:pt x="253" y="265"/>
                  </a:lnTo>
                  <a:lnTo>
                    <a:pt x="251" y="273"/>
                  </a:lnTo>
                  <a:lnTo>
                    <a:pt x="245" y="280"/>
                  </a:lnTo>
                  <a:lnTo>
                    <a:pt x="246" y="286"/>
                  </a:lnTo>
                  <a:lnTo>
                    <a:pt x="240" y="291"/>
                  </a:lnTo>
                  <a:lnTo>
                    <a:pt x="236" y="302"/>
                  </a:lnTo>
                  <a:lnTo>
                    <a:pt x="240" y="306"/>
                  </a:lnTo>
                  <a:lnTo>
                    <a:pt x="245" y="322"/>
                  </a:lnTo>
                  <a:lnTo>
                    <a:pt x="248" y="325"/>
                  </a:lnTo>
                  <a:lnTo>
                    <a:pt x="252" y="327"/>
                  </a:lnTo>
                  <a:lnTo>
                    <a:pt x="255" y="332"/>
                  </a:lnTo>
                  <a:lnTo>
                    <a:pt x="263" y="341"/>
                  </a:lnTo>
                  <a:lnTo>
                    <a:pt x="268" y="348"/>
                  </a:lnTo>
                  <a:lnTo>
                    <a:pt x="272" y="350"/>
                  </a:lnTo>
                  <a:lnTo>
                    <a:pt x="279" y="351"/>
                  </a:lnTo>
                  <a:lnTo>
                    <a:pt x="283" y="356"/>
                  </a:lnTo>
                  <a:lnTo>
                    <a:pt x="283" y="360"/>
                  </a:lnTo>
                  <a:lnTo>
                    <a:pt x="278" y="366"/>
                  </a:lnTo>
                  <a:lnTo>
                    <a:pt x="279" y="368"/>
                  </a:lnTo>
                  <a:lnTo>
                    <a:pt x="291" y="368"/>
                  </a:lnTo>
                  <a:lnTo>
                    <a:pt x="293" y="367"/>
                  </a:lnTo>
                  <a:lnTo>
                    <a:pt x="291" y="357"/>
                  </a:lnTo>
                  <a:lnTo>
                    <a:pt x="293" y="351"/>
                  </a:lnTo>
                  <a:lnTo>
                    <a:pt x="290" y="346"/>
                  </a:lnTo>
                  <a:lnTo>
                    <a:pt x="287" y="343"/>
                  </a:lnTo>
                  <a:lnTo>
                    <a:pt x="287" y="337"/>
                  </a:lnTo>
                  <a:lnTo>
                    <a:pt x="290" y="329"/>
                  </a:lnTo>
                  <a:lnTo>
                    <a:pt x="290" y="325"/>
                  </a:lnTo>
                  <a:lnTo>
                    <a:pt x="291" y="322"/>
                  </a:lnTo>
                  <a:lnTo>
                    <a:pt x="304" y="314"/>
                  </a:lnTo>
                  <a:lnTo>
                    <a:pt x="310" y="313"/>
                  </a:lnTo>
                  <a:lnTo>
                    <a:pt x="316" y="311"/>
                  </a:lnTo>
                  <a:lnTo>
                    <a:pt x="320" y="305"/>
                  </a:lnTo>
                  <a:lnTo>
                    <a:pt x="321" y="284"/>
                  </a:lnTo>
                  <a:lnTo>
                    <a:pt x="323" y="276"/>
                  </a:lnTo>
                  <a:lnTo>
                    <a:pt x="320" y="262"/>
                  </a:lnTo>
                  <a:lnTo>
                    <a:pt x="323" y="252"/>
                  </a:lnTo>
                  <a:lnTo>
                    <a:pt x="326" y="244"/>
                  </a:lnTo>
                  <a:lnTo>
                    <a:pt x="323" y="232"/>
                  </a:lnTo>
                  <a:lnTo>
                    <a:pt x="318" y="225"/>
                  </a:lnTo>
                  <a:lnTo>
                    <a:pt x="305" y="212"/>
                  </a:lnTo>
                  <a:lnTo>
                    <a:pt x="299" y="203"/>
                  </a:lnTo>
                  <a:lnTo>
                    <a:pt x="284" y="184"/>
                  </a:lnTo>
                  <a:lnTo>
                    <a:pt x="274" y="177"/>
                  </a:lnTo>
                  <a:lnTo>
                    <a:pt x="267" y="167"/>
                  </a:lnTo>
                  <a:lnTo>
                    <a:pt x="266" y="167"/>
                  </a:lnTo>
                  <a:lnTo>
                    <a:pt x="263" y="156"/>
                  </a:lnTo>
                  <a:lnTo>
                    <a:pt x="263" y="146"/>
                  </a:lnTo>
                  <a:lnTo>
                    <a:pt x="262" y="138"/>
                  </a:lnTo>
                  <a:lnTo>
                    <a:pt x="262" y="123"/>
                  </a:lnTo>
                  <a:lnTo>
                    <a:pt x="258" y="115"/>
                  </a:lnTo>
                  <a:lnTo>
                    <a:pt x="258" y="107"/>
                  </a:lnTo>
                  <a:lnTo>
                    <a:pt x="262" y="92"/>
                  </a:lnTo>
                  <a:lnTo>
                    <a:pt x="269" y="76"/>
                  </a:lnTo>
                  <a:lnTo>
                    <a:pt x="273" y="58"/>
                  </a:lnTo>
                  <a:lnTo>
                    <a:pt x="314" y="59"/>
                  </a:lnTo>
                  <a:lnTo>
                    <a:pt x="317" y="58"/>
                  </a:lnTo>
                  <a:lnTo>
                    <a:pt x="323" y="53"/>
                  </a:lnTo>
                  <a:lnTo>
                    <a:pt x="331" y="53"/>
                  </a:lnTo>
                  <a:lnTo>
                    <a:pt x="338" y="55"/>
                  </a:lnTo>
                  <a:lnTo>
                    <a:pt x="344" y="61"/>
                  </a:lnTo>
                  <a:lnTo>
                    <a:pt x="349" y="65"/>
                  </a:lnTo>
                  <a:lnTo>
                    <a:pt x="354" y="66"/>
                  </a:lnTo>
                  <a:lnTo>
                    <a:pt x="361" y="64"/>
                  </a:lnTo>
                  <a:lnTo>
                    <a:pt x="370" y="64"/>
                  </a:lnTo>
                  <a:lnTo>
                    <a:pt x="381" y="56"/>
                  </a:lnTo>
                  <a:lnTo>
                    <a:pt x="412" y="58"/>
                  </a:lnTo>
                  <a:lnTo>
                    <a:pt x="419" y="58"/>
                  </a:lnTo>
                  <a:lnTo>
                    <a:pt x="423" y="56"/>
                  </a:lnTo>
                  <a:lnTo>
                    <a:pt x="436" y="43"/>
                  </a:lnTo>
                  <a:lnTo>
                    <a:pt x="450" y="42"/>
                  </a:lnTo>
                  <a:lnTo>
                    <a:pt x="459" y="39"/>
                  </a:lnTo>
                  <a:lnTo>
                    <a:pt x="472" y="45"/>
                  </a:lnTo>
                  <a:lnTo>
                    <a:pt x="482" y="45"/>
                  </a:lnTo>
                  <a:lnTo>
                    <a:pt x="490" y="44"/>
                  </a:lnTo>
                  <a:lnTo>
                    <a:pt x="524" y="32"/>
                  </a:lnTo>
                  <a:lnTo>
                    <a:pt x="543" y="27"/>
                  </a:lnTo>
                  <a:lnTo>
                    <a:pt x="547" y="25"/>
                  </a:lnTo>
                  <a:lnTo>
                    <a:pt x="562" y="11"/>
                  </a:lnTo>
                  <a:lnTo>
                    <a:pt x="576" y="1"/>
                  </a:lnTo>
                  <a:lnTo>
                    <a:pt x="580" y="0"/>
                  </a:ln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 sz="1950" dirty="0">
                <a:latin typeface="Raleway Light"/>
              </a:endParaRPr>
            </a:p>
          </p:txBody>
        </p:sp>
        <p:sp>
          <p:nvSpPr>
            <p:cNvPr id="305" name="Freeform 33">
              <a:extLst>
                <a:ext uri="{FF2B5EF4-FFF2-40B4-BE49-F238E27FC236}">
                  <a16:creationId xmlns:a16="http://schemas.microsoft.com/office/drawing/2014/main" id="{487D7A38-972D-5D4F-4BEA-070DA5F23A23}"/>
                </a:ext>
              </a:extLst>
            </p:cNvPr>
            <p:cNvSpPr>
              <a:spLocks noChangeAspect="1"/>
            </p:cNvSpPr>
            <p:nvPr/>
          </p:nvSpPr>
          <p:spPr bwMode="gray">
            <a:xfrm>
              <a:off x="6364756" y="5178041"/>
              <a:ext cx="283533" cy="262863"/>
            </a:xfrm>
            <a:custGeom>
              <a:avLst/>
              <a:gdLst/>
              <a:ahLst/>
              <a:cxnLst>
                <a:cxn ang="0">
                  <a:pos x="0" y="356"/>
                </a:cxn>
                <a:cxn ang="0">
                  <a:pos x="0" y="244"/>
                </a:cxn>
                <a:cxn ang="0">
                  <a:pos x="56" y="206"/>
                </a:cxn>
                <a:cxn ang="0">
                  <a:pos x="56" y="93"/>
                </a:cxn>
                <a:cxn ang="0">
                  <a:pos x="61" y="35"/>
                </a:cxn>
                <a:cxn ang="0">
                  <a:pos x="158" y="17"/>
                </a:cxn>
                <a:cxn ang="0">
                  <a:pos x="181" y="18"/>
                </a:cxn>
                <a:cxn ang="0">
                  <a:pos x="199" y="34"/>
                </a:cxn>
                <a:cxn ang="0">
                  <a:pos x="208" y="41"/>
                </a:cxn>
                <a:cxn ang="0">
                  <a:pos x="233" y="18"/>
                </a:cxn>
                <a:cxn ang="0">
                  <a:pos x="265" y="6"/>
                </a:cxn>
                <a:cxn ang="0">
                  <a:pos x="283" y="0"/>
                </a:cxn>
                <a:cxn ang="0">
                  <a:pos x="291" y="11"/>
                </a:cxn>
                <a:cxn ang="0">
                  <a:pos x="307" y="39"/>
                </a:cxn>
                <a:cxn ang="0">
                  <a:pos x="319" y="60"/>
                </a:cxn>
                <a:cxn ang="0">
                  <a:pos x="339" y="93"/>
                </a:cxn>
                <a:cxn ang="0">
                  <a:pos x="385" y="127"/>
                </a:cxn>
                <a:cxn ang="0">
                  <a:pos x="407" y="151"/>
                </a:cxn>
                <a:cxn ang="0">
                  <a:pos x="431" y="164"/>
                </a:cxn>
                <a:cxn ang="0">
                  <a:pos x="434" y="205"/>
                </a:cxn>
                <a:cxn ang="0">
                  <a:pos x="449" y="227"/>
                </a:cxn>
                <a:cxn ang="0">
                  <a:pos x="470" y="234"/>
                </a:cxn>
                <a:cxn ang="0">
                  <a:pos x="497" y="240"/>
                </a:cxn>
                <a:cxn ang="0">
                  <a:pos x="518" y="253"/>
                </a:cxn>
                <a:cxn ang="0">
                  <a:pos x="506" y="261"/>
                </a:cxn>
                <a:cxn ang="0">
                  <a:pos x="454" y="288"/>
                </a:cxn>
                <a:cxn ang="0">
                  <a:pos x="418" y="318"/>
                </a:cxn>
                <a:cxn ang="0">
                  <a:pos x="388" y="352"/>
                </a:cxn>
                <a:cxn ang="0">
                  <a:pos x="344" y="396"/>
                </a:cxn>
                <a:cxn ang="0">
                  <a:pos x="314" y="449"/>
                </a:cxn>
                <a:cxn ang="0">
                  <a:pos x="301" y="459"/>
                </a:cxn>
                <a:cxn ang="0">
                  <a:pos x="265" y="466"/>
                </a:cxn>
                <a:cxn ang="0">
                  <a:pos x="227" y="452"/>
                </a:cxn>
                <a:cxn ang="0">
                  <a:pos x="201" y="445"/>
                </a:cxn>
                <a:cxn ang="0">
                  <a:pos x="170" y="469"/>
                </a:cxn>
                <a:cxn ang="0">
                  <a:pos x="161" y="485"/>
                </a:cxn>
                <a:cxn ang="0">
                  <a:pos x="140" y="503"/>
                </a:cxn>
                <a:cxn ang="0">
                  <a:pos x="125" y="525"/>
                </a:cxn>
                <a:cxn ang="0">
                  <a:pos x="72" y="533"/>
                </a:cxn>
                <a:cxn ang="0">
                  <a:pos x="46" y="528"/>
                </a:cxn>
                <a:cxn ang="0">
                  <a:pos x="50" y="498"/>
                </a:cxn>
                <a:cxn ang="0">
                  <a:pos x="52" y="479"/>
                </a:cxn>
                <a:cxn ang="0">
                  <a:pos x="44" y="449"/>
                </a:cxn>
                <a:cxn ang="0">
                  <a:pos x="25" y="429"/>
                </a:cxn>
                <a:cxn ang="0">
                  <a:pos x="11" y="415"/>
                </a:cxn>
                <a:cxn ang="0">
                  <a:pos x="0" y="409"/>
                </a:cxn>
              </a:cxnLst>
              <a:rect l="0" t="0" r="r" b="b"/>
              <a:pathLst>
                <a:path w="518" h="534">
                  <a:moveTo>
                    <a:pt x="0" y="409"/>
                  </a:moveTo>
                  <a:lnTo>
                    <a:pt x="0" y="356"/>
                  </a:lnTo>
                  <a:lnTo>
                    <a:pt x="0" y="298"/>
                  </a:lnTo>
                  <a:lnTo>
                    <a:pt x="0" y="244"/>
                  </a:lnTo>
                  <a:lnTo>
                    <a:pt x="56" y="244"/>
                  </a:lnTo>
                  <a:lnTo>
                    <a:pt x="56" y="206"/>
                  </a:lnTo>
                  <a:lnTo>
                    <a:pt x="56" y="149"/>
                  </a:lnTo>
                  <a:lnTo>
                    <a:pt x="56" y="93"/>
                  </a:lnTo>
                  <a:lnTo>
                    <a:pt x="56" y="40"/>
                  </a:lnTo>
                  <a:lnTo>
                    <a:pt x="61" y="35"/>
                  </a:lnTo>
                  <a:lnTo>
                    <a:pt x="141" y="20"/>
                  </a:lnTo>
                  <a:lnTo>
                    <a:pt x="158" y="17"/>
                  </a:lnTo>
                  <a:lnTo>
                    <a:pt x="164" y="17"/>
                  </a:lnTo>
                  <a:lnTo>
                    <a:pt x="181" y="18"/>
                  </a:lnTo>
                  <a:lnTo>
                    <a:pt x="192" y="22"/>
                  </a:lnTo>
                  <a:lnTo>
                    <a:pt x="199" y="34"/>
                  </a:lnTo>
                  <a:lnTo>
                    <a:pt x="202" y="49"/>
                  </a:lnTo>
                  <a:lnTo>
                    <a:pt x="208" y="41"/>
                  </a:lnTo>
                  <a:lnTo>
                    <a:pt x="217" y="30"/>
                  </a:lnTo>
                  <a:lnTo>
                    <a:pt x="233" y="18"/>
                  </a:lnTo>
                  <a:lnTo>
                    <a:pt x="260" y="12"/>
                  </a:lnTo>
                  <a:lnTo>
                    <a:pt x="265" y="6"/>
                  </a:lnTo>
                  <a:lnTo>
                    <a:pt x="272" y="1"/>
                  </a:lnTo>
                  <a:lnTo>
                    <a:pt x="283" y="0"/>
                  </a:lnTo>
                  <a:lnTo>
                    <a:pt x="291" y="2"/>
                  </a:lnTo>
                  <a:lnTo>
                    <a:pt x="291" y="11"/>
                  </a:lnTo>
                  <a:lnTo>
                    <a:pt x="294" y="17"/>
                  </a:lnTo>
                  <a:lnTo>
                    <a:pt x="307" y="39"/>
                  </a:lnTo>
                  <a:lnTo>
                    <a:pt x="317" y="49"/>
                  </a:lnTo>
                  <a:lnTo>
                    <a:pt x="319" y="60"/>
                  </a:lnTo>
                  <a:lnTo>
                    <a:pt x="325" y="74"/>
                  </a:lnTo>
                  <a:lnTo>
                    <a:pt x="339" y="93"/>
                  </a:lnTo>
                  <a:lnTo>
                    <a:pt x="368" y="124"/>
                  </a:lnTo>
                  <a:lnTo>
                    <a:pt x="385" y="127"/>
                  </a:lnTo>
                  <a:lnTo>
                    <a:pt x="398" y="137"/>
                  </a:lnTo>
                  <a:lnTo>
                    <a:pt x="407" y="151"/>
                  </a:lnTo>
                  <a:lnTo>
                    <a:pt x="420" y="154"/>
                  </a:lnTo>
                  <a:lnTo>
                    <a:pt x="431" y="164"/>
                  </a:lnTo>
                  <a:lnTo>
                    <a:pt x="431" y="185"/>
                  </a:lnTo>
                  <a:lnTo>
                    <a:pt x="434" y="205"/>
                  </a:lnTo>
                  <a:lnTo>
                    <a:pt x="441" y="218"/>
                  </a:lnTo>
                  <a:lnTo>
                    <a:pt x="449" y="227"/>
                  </a:lnTo>
                  <a:lnTo>
                    <a:pt x="458" y="232"/>
                  </a:lnTo>
                  <a:lnTo>
                    <a:pt x="470" y="234"/>
                  </a:lnTo>
                  <a:lnTo>
                    <a:pt x="484" y="234"/>
                  </a:lnTo>
                  <a:lnTo>
                    <a:pt x="497" y="240"/>
                  </a:lnTo>
                  <a:lnTo>
                    <a:pt x="507" y="244"/>
                  </a:lnTo>
                  <a:lnTo>
                    <a:pt x="518" y="253"/>
                  </a:lnTo>
                  <a:lnTo>
                    <a:pt x="517" y="256"/>
                  </a:lnTo>
                  <a:lnTo>
                    <a:pt x="506" y="261"/>
                  </a:lnTo>
                  <a:lnTo>
                    <a:pt x="492" y="270"/>
                  </a:lnTo>
                  <a:lnTo>
                    <a:pt x="454" y="288"/>
                  </a:lnTo>
                  <a:lnTo>
                    <a:pt x="438" y="305"/>
                  </a:lnTo>
                  <a:lnTo>
                    <a:pt x="418" y="318"/>
                  </a:lnTo>
                  <a:lnTo>
                    <a:pt x="399" y="336"/>
                  </a:lnTo>
                  <a:lnTo>
                    <a:pt x="388" y="352"/>
                  </a:lnTo>
                  <a:lnTo>
                    <a:pt x="371" y="377"/>
                  </a:lnTo>
                  <a:lnTo>
                    <a:pt x="344" y="396"/>
                  </a:lnTo>
                  <a:lnTo>
                    <a:pt x="329" y="415"/>
                  </a:lnTo>
                  <a:lnTo>
                    <a:pt x="314" y="449"/>
                  </a:lnTo>
                  <a:lnTo>
                    <a:pt x="309" y="455"/>
                  </a:lnTo>
                  <a:lnTo>
                    <a:pt x="301" y="459"/>
                  </a:lnTo>
                  <a:lnTo>
                    <a:pt x="290" y="460"/>
                  </a:lnTo>
                  <a:lnTo>
                    <a:pt x="265" y="466"/>
                  </a:lnTo>
                  <a:lnTo>
                    <a:pt x="250" y="465"/>
                  </a:lnTo>
                  <a:lnTo>
                    <a:pt x="227" y="452"/>
                  </a:lnTo>
                  <a:lnTo>
                    <a:pt x="215" y="447"/>
                  </a:lnTo>
                  <a:lnTo>
                    <a:pt x="201" y="445"/>
                  </a:lnTo>
                  <a:lnTo>
                    <a:pt x="189" y="449"/>
                  </a:lnTo>
                  <a:lnTo>
                    <a:pt x="170" y="469"/>
                  </a:lnTo>
                  <a:lnTo>
                    <a:pt x="163" y="477"/>
                  </a:lnTo>
                  <a:lnTo>
                    <a:pt x="161" y="485"/>
                  </a:lnTo>
                  <a:lnTo>
                    <a:pt x="152" y="496"/>
                  </a:lnTo>
                  <a:lnTo>
                    <a:pt x="140" y="503"/>
                  </a:lnTo>
                  <a:lnTo>
                    <a:pt x="135" y="508"/>
                  </a:lnTo>
                  <a:lnTo>
                    <a:pt x="125" y="525"/>
                  </a:lnTo>
                  <a:lnTo>
                    <a:pt x="90" y="534"/>
                  </a:lnTo>
                  <a:lnTo>
                    <a:pt x="72" y="533"/>
                  </a:lnTo>
                  <a:lnTo>
                    <a:pt x="56" y="530"/>
                  </a:lnTo>
                  <a:lnTo>
                    <a:pt x="46" y="528"/>
                  </a:lnTo>
                  <a:lnTo>
                    <a:pt x="43" y="519"/>
                  </a:lnTo>
                  <a:lnTo>
                    <a:pt x="50" y="498"/>
                  </a:lnTo>
                  <a:lnTo>
                    <a:pt x="52" y="485"/>
                  </a:lnTo>
                  <a:lnTo>
                    <a:pt x="52" y="479"/>
                  </a:lnTo>
                  <a:lnTo>
                    <a:pt x="51" y="461"/>
                  </a:lnTo>
                  <a:lnTo>
                    <a:pt x="44" y="449"/>
                  </a:lnTo>
                  <a:lnTo>
                    <a:pt x="30" y="438"/>
                  </a:lnTo>
                  <a:lnTo>
                    <a:pt x="25" y="429"/>
                  </a:lnTo>
                  <a:lnTo>
                    <a:pt x="13" y="418"/>
                  </a:lnTo>
                  <a:lnTo>
                    <a:pt x="11" y="415"/>
                  </a:lnTo>
                  <a:lnTo>
                    <a:pt x="5" y="409"/>
                  </a:lnTo>
                  <a:lnTo>
                    <a:pt x="0" y="409"/>
                  </a:ln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 sz="1950" dirty="0">
                <a:latin typeface="Raleway Light"/>
              </a:endParaRPr>
            </a:p>
          </p:txBody>
        </p:sp>
        <p:sp>
          <p:nvSpPr>
            <p:cNvPr id="306" name="Freeform 34">
              <a:extLst>
                <a:ext uri="{FF2B5EF4-FFF2-40B4-BE49-F238E27FC236}">
                  <a16:creationId xmlns:a16="http://schemas.microsoft.com/office/drawing/2014/main" id="{B5FD100F-3A7A-3066-77F3-B832251F6B8E}"/>
                </a:ext>
              </a:extLst>
            </p:cNvPr>
            <p:cNvSpPr>
              <a:spLocks noChangeAspect="1"/>
            </p:cNvSpPr>
            <p:nvPr/>
          </p:nvSpPr>
          <p:spPr bwMode="gray">
            <a:xfrm>
              <a:off x="5323318" y="4352604"/>
              <a:ext cx="220830" cy="149857"/>
            </a:xfrm>
            <a:custGeom>
              <a:avLst/>
              <a:gdLst/>
              <a:ahLst/>
              <a:cxnLst>
                <a:cxn ang="0">
                  <a:pos x="174" y="17"/>
                </a:cxn>
                <a:cxn ang="0">
                  <a:pos x="146" y="18"/>
                </a:cxn>
                <a:cxn ang="0">
                  <a:pos x="119" y="11"/>
                </a:cxn>
                <a:cxn ang="0">
                  <a:pos x="101" y="3"/>
                </a:cxn>
                <a:cxn ang="0">
                  <a:pos x="80" y="14"/>
                </a:cxn>
                <a:cxn ang="0">
                  <a:pos x="67" y="27"/>
                </a:cxn>
                <a:cxn ang="0">
                  <a:pos x="69" y="57"/>
                </a:cxn>
                <a:cxn ang="0">
                  <a:pos x="17" y="81"/>
                </a:cxn>
                <a:cxn ang="0">
                  <a:pos x="1" y="109"/>
                </a:cxn>
                <a:cxn ang="0">
                  <a:pos x="17" y="100"/>
                </a:cxn>
                <a:cxn ang="0">
                  <a:pos x="31" y="128"/>
                </a:cxn>
                <a:cxn ang="0">
                  <a:pos x="66" y="159"/>
                </a:cxn>
                <a:cxn ang="0">
                  <a:pos x="88" y="190"/>
                </a:cxn>
                <a:cxn ang="0">
                  <a:pos x="104" y="203"/>
                </a:cxn>
                <a:cxn ang="0">
                  <a:pos x="124" y="191"/>
                </a:cxn>
                <a:cxn ang="0">
                  <a:pos x="142" y="168"/>
                </a:cxn>
                <a:cxn ang="0">
                  <a:pos x="161" y="159"/>
                </a:cxn>
                <a:cxn ang="0">
                  <a:pos x="211" y="153"/>
                </a:cxn>
                <a:cxn ang="0">
                  <a:pos x="230" y="175"/>
                </a:cxn>
                <a:cxn ang="0">
                  <a:pos x="241" y="187"/>
                </a:cxn>
                <a:cxn ang="0">
                  <a:pos x="241" y="202"/>
                </a:cxn>
                <a:cxn ang="0">
                  <a:pos x="249" y="223"/>
                </a:cxn>
                <a:cxn ang="0">
                  <a:pos x="252" y="239"/>
                </a:cxn>
                <a:cxn ang="0">
                  <a:pos x="264" y="240"/>
                </a:cxn>
                <a:cxn ang="0">
                  <a:pos x="281" y="238"/>
                </a:cxn>
                <a:cxn ang="0">
                  <a:pos x="297" y="239"/>
                </a:cxn>
                <a:cxn ang="0">
                  <a:pos x="313" y="273"/>
                </a:cxn>
                <a:cxn ang="0">
                  <a:pos x="306" y="298"/>
                </a:cxn>
                <a:cxn ang="0">
                  <a:pos x="327" y="307"/>
                </a:cxn>
                <a:cxn ang="0">
                  <a:pos x="348" y="292"/>
                </a:cxn>
                <a:cxn ang="0">
                  <a:pos x="365" y="286"/>
                </a:cxn>
                <a:cxn ang="0">
                  <a:pos x="384" y="262"/>
                </a:cxn>
                <a:cxn ang="0">
                  <a:pos x="386" y="251"/>
                </a:cxn>
                <a:cxn ang="0">
                  <a:pos x="375" y="239"/>
                </a:cxn>
                <a:cxn ang="0">
                  <a:pos x="394" y="239"/>
                </a:cxn>
                <a:cxn ang="0">
                  <a:pos x="403" y="235"/>
                </a:cxn>
                <a:cxn ang="0">
                  <a:pos x="393" y="219"/>
                </a:cxn>
                <a:cxn ang="0">
                  <a:pos x="400" y="203"/>
                </a:cxn>
                <a:cxn ang="0">
                  <a:pos x="380" y="183"/>
                </a:cxn>
                <a:cxn ang="0">
                  <a:pos x="382" y="149"/>
                </a:cxn>
                <a:cxn ang="0">
                  <a:pos x="382" y="131"/>
                </a:cxn>
                <a:cxn ang="0">
                  <a:pos x="370" y="93"/>
                </a:cxn>
                <a:cxn ang="0">
                  <a:pos x="351" y="92"/>
                </a:cxn>
                <a:cxn ang="0">
                  <a:pos x="364" y="79"/>
                </a:cxn>
                <a:cxn ang="0">
                  <a:pos x="357" y="70"/>
                </a:cxn>
                <a:cxn ang="0">
                  <a:pos x="343" y="41"/>
                </a:cxn>
                <a:cxn ang="0">
                  <a:pos x="334" y="28"/>
                </a:cxn>
                <a:cxn ang="0">
                  <a:pos x="328" y="12"/>
                </a:cxn>
                <a:cxn ang="0">
                  <a:pos x="312" y="12"/>
                </a:cxn>
                <a:cxn ang="0">
                  <a:pos x="294" y="38"/>
                </a:cxn>
                <a:cxn ang="0">
                  <a:pos x="255" y="33"/>
                </a:cxn>
                <a:cxn ang="0">
                  <a:pos x="230" y="30"/>
                </a:cxn>
                <a:cxn ang="0">
                  <a:pos x="208" y="39"/>
                </a:cxn>
                <a:cxn ang="0">
                  <a:pos x="203" y="19"/>
                </a:cxn>
              </a:cxnLst>
              <a:rect l="0" t="0" r="r" b="b"/>
              <a:pathLst>
                <a:path w="404" h="307">
                  <a:moveTo>
                    <a:pt x="205" y="15"/>
                  </a:moveTo>
                  <a:lnTo>
                    <a:pt x="195" y="15"/>
                  </a:lnTo>
                  <a:lnTo>
                    <a:pt x="189" y="18"/>
                  </a:lnTo>
                  <a:lnTo>
                    <a:pt x="185" y="18"/>
                  </a:lnTo>
                  <a:lnTo>
                    <a:pt x="174" y="17"/>
                  </a:lnTo>
                  <a:lnTo>
                    <a:pt x="172" y="18"/>
                  </a:lnTo>
                  <a:lnTo>
                    <a:pt x="165" y="18"/>
                  </a:lnTo>
                  <a:lnTo>
                    <a:pt x="157" y="20"/>
                  </a:lnTo>
                  <a:lnTo>
                    <a:pt x="151" y="20"/>
                  </a:lnTo>
                  <a:lnTo>
                    <a:pt x="146" y="18"/>
                  </a:lnTo>
                  <a:lnTo>
                    <a:pt x="142" y="18"/>
                  </a:lnTo>
                  <a:lnTo>
                    <a:pt x="135" y="15"/>
                  </a:lnTo>
                  <a:lnTo>
                    <a:pt x="128" y="15"/>
                  </a:lnTo>
                  <a:lnTo>
                    <a:pt x="122" y="9"/>
                  </a:lnTo>
                  <a:lnTo>
                    <a:pt x="119" y="11"/>
                  </a:lnTo>
                  <a:lnTo>
                    <a:pt x="119" y="14"/>
                  </a:lnTo>
                  <a:lnTo>
                    <a:pt x="112" y="13"/>
                  </a:lnTo>
                  <a:lnTo>
                    <a:pt x="112" y="7"/>
                  </a:lnTo>
                  <a:lnTo>
                    <a:pt x="109" y="4"/>
                  </a:lnTo>
                  <a:lnTo>
                    <a:pt x="101" y="3"/>
                  </a:lnTo>
                  <a:lnTo>
                    <a:pt x="95" y="4"/>
                  </a:lnTo>
                  <a:lnTo>
                    <a:pt x="90" y="1"/>
                  </a:lnTo>
                  <a:lnTo>
                    <a:pt x="76" y="0"/>
                  </a:lnTo>
                  <a:lnTo>
                    <a:pt x="76" y="7"/>
                  </a:lnTo>
                  <a:lnTo>
                    <a:pt x="80" y="14"/>
                  </a:lnTo>
                  <a:lnTo>
                    <a:pt x="80" y="18"/>
                  </a:lnTo>
                  <a:lnTo>
                    <a:pt x="77" y="24"/>
                  </a:lnTo>
                  <a:lnTo>
                    <a:pt x="75" y="25"/>
                  </a:lnTo>
                  <a:lnTo>
                    <a:pt x="69" y="25"/>
                  </a:lnTo>
                  <a:lnTo>
                    <a:pt x="67" y="27"/>
                  </a:lnTo>
                  <a:lnTo>
                    <a:pt x="65" y="30"/>
                  </a:lnTo>
                  <a:lnTo>
                    <a:pt x="71" y="34"/>
                  </a:lnTo>
                  <a:lnTo>
                    <a:pt x="74" y="39"/>
                  </a:lnTo>
                  <a:lnTo>
                    <a:pt x="75" y="57"/>
                  </a:lnTo>
                  <a:lnTo>
                    <a:pt x="69" y="57"/>
                  </a:lnTo>
                  <a:lnTo>
                    <a:pt x="65" y="60"/>
                  </a:lnTo>
                  <a:lnTo>
                    <a:pt x="45" y="60"/>
                  </a:lnTo>
                  <a:lnTo>
                    <a:pt x="28" y="67"/>
                  </a:lnTo>
                  <a:lnTo>
                    <a:pt x="21" y="73"/>
                  </a:lnTo>
                  <a:lnTo>
                    <a:pt x="17" y="81"/>
                  </a:lnTo>
                  <a:lnTo>
                    <a:pt x="13" y="89"/>
                  </a:lnTo>
                  <a:lnTo>
                    <a:pt x="11" y="93"/>
                  </a:lnTo>
                  <a:lnTo>
                    <a:pt x="6" y="97"/>
                  </a:lnTo>
                  <a:lnTo>
                    <a:pt x="0" y="99"/>
                  </a:lnTo>
                  <a:lnTo>
                    <a:pt x="1" y="109"/>
                  </a:lnTo>
                  <a:lnTo>
                    <a:pt x="5" y="110"/>
                  </a:lnTo>
                  <a:lnTo>
                    <a:pt x="7" y="110"/>
                  </a:lnTo>
                  <a:lnTo>
                    <a:pt x="10" y="109"/>
                  </a:lnTo>
                  <a:lnTo>
                    <a:pt x="13" y="101"/>
                  </a:lnTo>
                  <a:lnTo>
                    <a:pt x="17" y="100"/>
                  </a:lnTo>
                  <a:lnTo>
                    <a:pt x="17" y="100"/>
                  </a:lnTo>
                  <a:lnTo>
                    <a:pt x="21" y="114"/>
                  </a:lnTo>
                  <a:lnTo>
                    <a:pt x="29" y="115"/>
                  </a:lnTo>
                  <a:lnTo>
                    <a:pt x="31" y="116"/>
                  </a:lnTo>
                  <a:lnTo>
                    <a:pt x="31" y="128"/>
                  </a:lnTo>
                  <a:lnTo>
                    <a:pt x="36" y="141"/>
                  </a:lnTo>
                  <a:lnTo>
                    <a:pt x="39" y="146"/>
                  </a:lnTo>
                  <a:lnTo>
                    <a:pt x="47" y="148"/>
                  </a:lnTo>
                  <a:lnTo>
                    <a:pt x="55" y="154"/>
                  </a:lnTo>
                  <a:lnTo>
                    <a:pt x="66" y="159"/>
                  </a:lnTo>
                  <a:lnTo>
                    <a:pt x="74" y="168"/>
                  </a:lnTo>
                  <a:lnTo>
                    <a:pt x="75" y="179"/>
                  </a:lnTo>
                  <a:lnTo>
                    <a:pt x="83" y="183"/>
                  </a:lnTo>
                  <a:lnTo>
                    <a:pt x="86" y="187"/>
                  </a:lnTo>
                  <a:lnTo>
                    <a:pt x="88" y="190"/>
                  </a:lnTo>
                  <a:lnTo>
                    <a:pt x="88" y="192"/>
                  </a:lnTo>
                  <a:lnTo>
                    <a:pt x="93" y="195"/>
                  </a:lnTo>
                  <a:lnTo>
                    <a:pt x="97" y="200"/>
                  </a:lnTo>
                  <a:lnTo>
                    <a:pt x="98" y="201"/>
                  </a:lnTo>
                  <a:lnTo>
                    <a:pt x="104" y="203"/>
                  </a:lnTo>
                  <a:lnTo>
                    <a:pt x="110" y="203"/>
                  </a:lnTo>
                  <a:lnTo>
                    <a:pt x="113" y="202"/>
                  </a:lnTo>
                  <a:lnTo>
                    <a:pt x="115" y="201"/>
                  </a:lnTo>
                  <a:lnTo>
                    <a:pt x="119" y="191"/>
                  </a:lnTo>
                  <a:lnTo>
                    <a:pt x="124" y="191"/>
                  </a:lnTo>
                  <a:lnTo>
                    <a:pt x="128" y="189"/>
                  </a:lnTo>
                  <a:lnTo>
                    <a:pt x="128" y="184"/>
                  </a:lnTo>
                  <a:lnTo>
                    <a:pt x="133" y="183"/>
                  </a:lnTo>
                  <a:lnTo>
                    <a:pt x="139" y="175"/>
                  </a:lnTo>
                  <a:lnTo>
                    <a:pt x="142" y="168"/>
                  </a:lnTo>
                  <a:lnTo>
                    <a:pt x="141" y="159"/>
                  </a:lnTo>
                  <a:lnTo>
                    <a:pt x="145" y="158"/>
                  </a:lnTo>
                  <a:lnTo>
                    <a:pt x="153" y="157"/>
                  </a:lnTo>
                  <a:lnTo>
                    <a:pt x="157" y="159"/>
                  </a:lnTo>
                  <a:lnTo>
                    <a:pt x="161" y="159"/>
                  </a:lnTo>
                  <a:lnTo>
                    <a:pt x="166" y="157"/>
                  </a:lnTo>
                  <a:lnTo>
                    <a:pt x="172" y="157"/>
                  </a:lnTo>
                  <a:lnTo>
                    <a:pt x="172" y="152"/>
                  </a:lnTo>
                  <a:lnTo>
                    <a:pt x="198" y="152"/>
                  </a:lnTo>
                  <a:lnTo>
                    <a:pt x="211" y="153"/>
                  </a:lnTo>
                  <a:lnTo>
                    <a:pt x="215" y="160"/>
                  </a:lnTo>
                  <a:lnTo>
                    <a:pt x="221" y="164"/>
                  </a:lnTo>
                  <a:lnTo>
                    <a:pt x="225" y="169"/>
                  </a:lnTo>
                  <a:lnTo>
                    <a:pt x="230" y="173"/>
                  </a:lnTo>
                  <a:lnTo>
                    <a:pt x="230" y="175"/>
                  </a:lnTo>
                  <a:lnTo>
                    <a:pt x="232" y="179"/>
                  </a:lnTo>
                  <a:lnTo>
                    <a:pt x="231" y="181"/>
                  </a:lnTo>
                  <a:lnTo>
                    <a:pt x="231" y="184"/>
                  </a:lnTo>
                  <a:lnTo>
                    <a:pt x="238" y="186"/>
                  </a:lnTo>
                  <a:lnTo>
                    <a:pt x="241" y="187"/>
                  </a:lnTo>
                  <a:lnTo>
                    <a:pt x="241" y="190"/>
                  </a:lnTo>
                  <a:lnTo>
                    <a:pt x="239" y="192"/>
                  </a:lnTo>
                  <a:lnTo>
                    <a:pt x="241" y="197"/>
                  </a:lnTo>
                  <a:lnTo>
                    <a:pt x="239" y="197"/>
                  </a:lnTo>
                  <a:lnTo>
                    <a:pt x="241" y="202"/>
                  </a:lnTo>
                  <a:lnTo>
                    <a:pt x="242" y="205"/>
                  </a:lnTo>
                  <a:lnTo>
                    <a:pt x="247" y="208"/>
                  </a:lnTo>
                  <a:lnTo>
                    <a:pt x="248" y="212"/>
                  </a:lnTo>
                  <a:lnTo>
                    <a:pt x="251" y="222"/>
                  </a:lnTo>
                  <a:lnTo>
                    <a:pt x="249" y="223"/>
                  </a:lnTo>
                  <a:lnTo>
                    <a:pt x="244" y="226"/>
                  </a:lnTo>
                  <a:lnTo>
                    <a:pt x="242" y="237"/>
                  </a:lnTo>
                  <a:lnTo>
                    <a:pt x="239" y="242"/>
                  </a:lnTo>
                  <a:lnTo>
                    <a:pt x="239" y="244"/>
                  </a:lnTo>
                  <a:lnTo>
                    <a:pt x="252" y="239"/>
                  </a:lnTo>
                  <a:lnTo>
                    <a:pt x="258" y="234"/>
                  </a:lnTo>
                  <a:lnTo>
                    <a:pt x="259" y="234"/>
                  </a:lnTo>
                  <a:lnTo>
                    <a:pt x="260" y="237"/>
                  </a:lnTo>
                  <a:lnTo>
                    <a:pt x="260" y="240"/>
                  </a:lnTo>
                  <a:lnTo>
                    <a:pt x="264" y="240"/>
                  </a:lnTo>
                  <a:lnTo>
                    <a:pt x="266" y="234"/>
                  </a:lnTo>
                  <a:lnTo>
                    <a:pt x="270" y="232"/>
                  </a:lnTo>
                  <a:lnTo>
                    <a:pt x="274" y="233"/>
                  </a:lnTo>
                  <a:lnTo>
                    <a:pt x="280" y="238"/>
                  </a:lnTo>
                  <a:lnTo>
                    <a:pt x="281" y="238"/>
                  </a:lnTo>
                  <a:lnTo>
                    <a:pt x="284" y="235"/>
                  </a:lnTo>
                  <a:lnTo>
                    <a:pt x="292" y="233"/>
                  </a:lnTo>
                  <a:lnTo>
                    <a:pt x="295" y="234"/>
                  </a:lnTo>
                  <a:lnTo>
                    <a:pt x="295" y="235"/>
                  </a:lnTo>
                  <a:lnTo>
                    <a:pt x="297" y="239"/>
                  </a:lnTo>
                  <a:lnTo>
                    <a:pt x="305" y="244"/>
                  </a:lnTo>
                  <a:lnTo>
                    <a:pt x="305" y="251"/>
                  </a:lnTo>
                  <a:lnTo>
                    <a:pt x="309" y="257"/>
                  </a:lnTo>
                  <a:lnTo>
                    <a:pt x="311" y="271"/>
                  </a:lnTo>
                  <a:lnTo>
                    <a:pt x="313" y="273"/>
                  </a:lnTo>
                  <a:lnTo>
                    <a:pt x="312" y="288"/>
                  </a:lnTo>
                  <a:lnTo>
                    <a:pt x="309" y="292"/>
                  </a:lnTo>
                  <a:lnTo>
                    <a:pt x="306" y="294"/>
                  </a:lnTo>
                  <a:lnTo>
                    <a:pt x="305" y="297"/>
                  </a:lnTo>
                  <a:lnTo>
                    <a:pt x="306" y="298"/>
                  </a:lnTo>
                  <a:lnTo>
                    <a:pt x="311" y="298"/>
                  </a:lnTo>
                  <a:lnTo>
                    <a:pt x="314" y="294"/>
                  </a:lnTo>
                  <a:lnTo>
                    <a:pt x="317" y="296"/>
                  </a:lnTo>
                  <a:lnTo>
                    <a:pt x="322" y="299"/>
                  </a:lnTo>
                  <a:lnTo>
                    <a:pt x="327" y="307"/>
                  </a:lnTo>
                  <a:lnTo>
                    <a:pt x="332" y="305"/>
                  </a:lnTo>
                  <a:lnTo>
                    <a:pt x="334" y="303"/>
                  </a:lnTo>
                  <a:lnTo>
                    <a:pt x="341" y="302"/>
                  </a:lnTo>
                  <a:lnTo>
                    <a:pt x="343" y="298"/>
                  </a:lnTo>
                  <a:lnTo>
                    <a:pt x="348" y="292"/>
                  </a:lnTo>
                  <a:lnTo>
                    <a:pt x="348" y="283"/>
                  </a:lnTo>
                  <a:lnTo>
                    <a:pt x="351" y="281"/>
                  </a:lnTo>
                  <a:lnTo>
                    <a:pt x="357" y="282"/>
                  </a:lnTo>
                  <a:lnTo>
                    <a:pt x="361" y="288"/>
                  </a:lnTo>
                  <a:lnTo>
                    <a:pt x="365" y="286"/>
                  </a:lnTo>
                  <a:lnTo>
                    <a:pt x="378" y="287"/>
                  </a:lnTo>
                  <a:lnTo>
                    <a:pt x="378" y="282"/>
                  </a:lnTo>
                  <a:lnTo>
                    <a:pt x="383" y="276"/>
                  </a:lnTo>
                  <a:lnTo>
                    <a:pt x="383" y="267"/>
                  </a:lnTo>
                  <a:lnTo>
                    <a:pt x="384" y="262"/>
                  </a:lnTo>
                  <a:lnTo>
                    <a:pt x="389" y="260"/>
                  </a:lnTo>
                  <a:lnTo>
                    <a:pt x="388" y="257"/>
                  </a:lnTo>
                  <a:lnTo>
                    <a:pt x="386" y="257"/>
                  </a:lnTo>
                  <a:lnTo>
                    <a:pt x="387" y="255"/>
                  </a:lnTo>
                  <a:lnTo>
                    <a:pt x="386" y="251"/>
                  </a:lnTo>
                  <a:lnTo>
                    <a:pt x="382" y="251"/>
                  </a:lnTo>
                  <a:lnTo>
                    <a:pt x="376" y="251"/>
                  </a:lnTo>
                  <a:lnTo>
                    <a:pt x="373" y="249"/>
                  </a:lnTo>
                  <a:lnTo>
                    <a:pt x="376" y="244"/>
                  </a:lnTo>
                  <a:lnTo>
                    <a:pt x="375" y="239"/>
                  </a:lnTo>
                  <a:lnTo>
                    <a:pt x="373" y="239"/>
                  </a:lnTo>
                  <a:lnTo>
                    <a:pt x="373" y="238"/>
                  </a:lnTo>
                  <a:lnTo>
                    <a:pt x="382" y="234"/>
                  </a:lnTo>
                  <a:lnTo>
                    <a:pt x="391" y="235"/>
                  </a:lnTo>
                  <a:lnTo>
                    <a:pt x="394" y="239"/>
                  </a:lnTo>
                  <a:lnTo>
                    <a:pt x="397" y="239"/>
                  </a:lnTo>
                  <a:lnTo>
                    <a:pt x="400" y="238"/>
                  </a:lnTo>
                  <a:lnTo>
                    <a:pt x="403" y="244"/>
                  </a:lnTo>
                  <a:lnTo>
                    <a:pt x="404" y="244"/>
                  </a:lnTo>
                  <a:lnTo>
                    <a:pt x="403" y="235"/>
                  </a:lnTo>
                  <a:lnTo>
                    <a:pt x="403" y="230"/>
                  </a:lnTo>
                  <a:lnTo>
                    <a:pt x="400" y="227"/>
                  </a:lnTo>
                  <a:lnTo>
                    <a:pt x="400" y="221"/>
                  </a:lnTo>
                  <a:lnTo>
                    <a:pt x="397" y="221"/>
                  </a:lnTo>
                  <a:lnTo>
                    <a:pt x="393" y="219"/>
                  </a:lnTo>
                  <a:lnTo>
                    <a:pt x="391" y="219"/>
                  </a:lnTo>
                  <a:lnTo>
                    <a:pt x="394" y="211"/>
                  </a:lnTo>
                  <a:lnTo>
                    <a:pt x="398" y="207"/>
                  </a:lnTo>
                  <a:lnTo>
                    <a:pt x="400" y="206"/>
                  </a:lnTo>
                  <a:lnTo>
                    <a:pt x="400" y="203"/>
                  </a:lnTo>
                  <a:lnTo>
                    <a:pt x="397" y="199"/>
                  </a:lnTo>
                  <a:lnTo>
                    <a:pt x="393" y="200"/>
                  </a:lnTo>
                  <a:lnTo>
                    <a:pt x="394" y="186"/>
                  </a:lnTo>
                  <a:lnTo>
                    <a:pt x="387" y="186"/>
                  </a:lnTo>
                  <a:lnTo>
                    <a:pt x="380" y="183"/>
                  </a:lnTo>
                  <a:lnTo>
                    <a:pt x="380" y="180"/>
                  </a:lnTo>
                  <a:lnTo>
                    <a:pt x="380" y="163"/>
                  </a:lnTo>
                  <a:lnTo>
                    <a:pt x="378" y="154"/>
                  </a:lnTo>
                  <a:lnTo>
                    <a:pt x="381" y="152"/>
                  </a:lnTo>
                  <a:lnTo>
                    <a:pt x="382" y="149"/>
                  </a:lnTo>
                  <a:lnTo>
                    <a:pt x="388" y="142"/>
                  </a:lnTo>
                  <a:lnTo>
                    <a:pt x="389" y="140"/>
                  </a:lnTo>
                  <a:lnTo>
                    <a:pt x="389" y="137"/>
                  </a:lnTo>
                  <a:lnTo>
                    <a:pt x="387" y="133"/>
                  </a:lnTo>
                  <a:lnTo>
                    <a:pt x="382" y="131"/>
                  </a:lnTo>
                  <a:lnTo>
                    <a:pt x="380" y="126"/>
                  </a:lnTo>
                  <a:lnTo>
                    <a:pt x="375" y="126"/>
                  </a:lnTo>
                  <a:lnTo>
                    <a:pt x="371" y="120"/>
                  </a:lnTo>
                  <a:lnTo>
                    <a:pt x="370" y="97"/>
                  </a:lnTo>
                  <a:lnTo>
                    <a:pt x="370" y="93"/>
                  </a:lnTo>
                  <a:lnTo>
                    <a:pt x="365" y="92"/>
                  </a:lnTo>
                  <a:lnTo>
                    <a:pt x="360" y="92"/>
                  </a:lnTo>
                  <a:lnTo>
                    <a:pt x="354" y="99"/>
                  </a:lnTo>
                  <a:lnTo>
                    <a:pt x="351" y="99"/>
                  </a:lnTo>
                  <a:lnTo>
                    <a:pt x="351" y="92"/>
                  </a:lnTo>
                  <a:lnTo>
                    <a:pt x="352" y="89"/>
                  </a:lnTo>
                  <a:lnTo>
                    <a:pt x="357" y="88"/>
                  </a:lnTo>
                  <a:lnTo>
                    <a:pt x="357" y="83"/>
                  </a:lnTo>
                  <a:lnTo>
                    <a:pt x="361" y="83"/>
                  </a:lnTo>
                  <a:lnTo>
                    <a:pt x="364" y="79"/>
                  </a:lnTo>
                  <a:lnTo>
                    <a:pt x="367" y="79"/>
                  </a:lnTo>
                  <a:lnTo>
                    <a:pt x="367" y="73"/>
                  </a:lnTo>
                  <a:lnTo>
                    <a:pt x="366" y="72"/>
                  </a:lnTo>
                  <a:lnTo>
                    <a:pt x="361" y="72"/>
                  </a:lnTo>
                  <a:lnTo>
                    <a:pt x="357" y="70"/>
                  </a:lnTo>
                  <a:lnTo>
                    <a:pt x="354" y="67"/>
                  </a:lnTo>
                  <a:lnTo>
                    <a:pt x="349" y="57"/>
                  </a:lnTo>
                  <a:lnTo>
                    <a:pt x="344" y="60"/>
                  </a:lnTo>
                  <a:lnTo>
                    <a:pt x="343" y="58"/>
                  </a:lnTo>
                  <a:lnTo>
                    <a:pt x="343" y="41"/>
                  </a:lnTo>
                  <a:lnTo>
                    <a:pt x="341" y="36"/>
                  </a:lnTo>
                  <a:lnTo>
                    <a:pt x="339" y="36"/>
                  </a:lnTo>
                  <a:lnTo>
                    <a:pt x="339" y="30"/>
                  </a:lnTo>
                  <a:lnTo>
                    <a:pt x="338" y="28"/>
                  </a:lnTo>
                  <a:lnTo>
                    <a:pt x="334" y="28"/>
                  </a:lnTo>
                  <a:lnTo>
                    <a:pt x="333" y="28"/>
                  </a:lnTo>
                  <a:lnTo>
                    <a:pt x="334" y="15"/>
                  </a:lnTo>
                  <a:lnTo>
                    <a:pt x="334" y="14"/>
                  </a:lnTo>
                  <a:lnTo>
                    <a:pt x="330" y="12"/>
                  </a:lnTo>
                  <a:lnTo>
                    <a:pt x="328" y="12"/>
                  </a:lnTo>
                  <a:lnTo>
                    <a:pt x="324" y="15"/>
                  </a:lnTo>
                  <a:lnTo>
                    <a:pt x="323" y="15"/>
                  </a:lnTo>
                  <a:lnTo>
                    <a:pt x="316" y="11"/>
                  </a:lnTo>
                  <a:lnTo>
                    <a:pt x="313" y="11"/>
                  </a:lnTo>
                  <a:lnTo>
                    <a:pt x="312" y="12"/>
                  </a:lnTo>
                  <a:lnTo>
                    <a:pt x="312" y="20"/>
                  </a:lnTo>
                  <a:lnTo>
                    <a:pt x="309" y="24"/>
                  </a:lnTo>
                  <a:lnTo>
                    <a:pt x="296" y="28"/>
                  </a:lnTo>
                  <a:lnTo>
                    <a:pt x="296" y="34"/>
                  </a:lnTo>
                  <a:lnTo>
                    <a:pt x="294" y="38"/>
                  </a:lnTo>
                  <a:lnTo>
                    <a:pt x="280" y="34"/>
                  </a:lnTo>
                  <a:lnTo>
                    <a:pt x="270" y="28"/>
                  </a:lnTo>
                  <a:lnTo>
                    <a:pt x="262" y="27"/>
                  </a:lnTo>
                  <a:lnTo>
                    <a:pt x="259" y="27"/>
                  </a:lnTo>
                  <a:lnTo>
                    <a:pt x="255" y="33"/>
                  </a:lnTo>
                  <a:lnTo>
                    <a:pt x="249" y="34"/>
                  </a:lnTo>
                  <a:lnTo>
                    <a:pt x="247" y="40"/>
                  </a:lnTo>
                  <a:lnTo>
                    <a:pt x="243" y="44"/>
                  </a:lnTo>
                  <a:lnTo>
                    <a:pt x="238" y="41"/>
                  </a:lnTo>
                  <a:lnTo>
                    <a:pt x="230" y="30"/>
                  </a:lnTo>
                  <a:lnTo>
                    <a:pt x="227" y="28"/>
                  </a:lnTo>
                  <a:lnTo>
                    <a:pt x="222" y="28"/>
                  </a:lnTo>
                  <a:lnTo>
                    <a:pt x="216" y="34"/>
                  </a:lnTo>
                  <a:lnTo>
                    <a:pt x="212" y="38"/>
                  </a:lnTo>
                  <a:lnTo>
                    <a:pt x="208" y="39"/>
                  </a:lnTo>
                  <a:lnTo>
                    <a:pt x="203" y="35"/>
                  </a:lnTo>
                  <a:lnTo>
                    <a:pt x="198" y="31"/>
                  </a:lnTo>
                  <a:lnTo>
                    <a:pt x="199" y="28"/>
                  </a:lnTo>
                  <a:lnTo>
                    <a:pt x="203" y="23"/>
                  </a:lnTo>
                  <a:lnTo>
                    <a:pt x="203" y="19"/>
                  </a:lnTo>
                  <a:lnTo>
                    <a:pt x="205" y="15"/>
                  </a:ln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 sz="1950" dirty="0">
                <a:latin typeface="Raleway Light"/>
              </a:endParaRPr>
            </a:p>
          </p:txBody>
        </p:sp>
        <p:sp>
          <p:nvSpPr>
            <p:cNvPr id="307" name="Freeform 35">
              <a:extLst>
                <a:ext uri="{FF2B5EF4-FFF2-40B4-BE49-F238E27FC236}">
                  <a16:creationId xmlns:a16="http://schemas.microsoft.com/office/drawing/2014/main" id="{A95F7814-9003-BEE3-E193-A01594050ED3}"/>
                </a:ext>
              </a:extLst>
            </p:cNvPr>
            <p:cNvSpPr>
              <a:spLocks noChangeAspect="1"/>
            </p:cNvSpPr>
            <p:nvPr/>
          </p:nvSpPr>
          <p:spPr bwMode="gray">
            <a:xfrm>
              <a:off x="6203904" y="4396824"/>
              <a:ext cx="392584" cy="223557"/>
            </a:xfrm>
            <a:custGeom>
              <a:avLst/>
              <a:gdLst/>
              <a:ahLst/>
              <a:cxnLst>
                <a:cxn ang="0">
                  <a:pos x="433" y="6"/>
                </a:cxn>
                <a:cxn ang="0">
                  <a:pos x="405" y="15"/>
                </a:cxn>
                <a:cxn ang="0">
                  <a:pos x="393" y="44"/>
                </a:cxn>
                <a:cxn ang="0">
                  <a:pos x="378" y="58"/>
                </a:cxn>
                <a:cxn ang="0">
                  <a:pos x="355" y="87"/>
                </a:cxn>
                <a:cxn ang="0">
                  <a:pos x="331" y="102"/>
                </a:cxn>
                <a:cxn ang="0">
                  <a:pos x="317" y="106"/>
                </a:cxn>
                <a:cxn ang="0">
                  <a:pos x="292" y="109"/>
                </a:cxn>
                <a:cxn ang="0">
                  <a:pos x="259" y="113"/>
                </a:cxn>
                <a:cxn ang="0">
                  <a:pos x="245" y="122"/>
                </a:cxn>
                <a:cxn ang="0">
                  <a:pos x="254" y="136"/>
                </a:cxn>
                <a:cxn ang="0">
                  <a:pos x="244" y="152"/>
                </a:cxn>
                <a:cxn ang="0">
                  <a:pos x="232" y="159"/>
                </a:cxn>
                <a:cxn ang="0">
                  <a:pos x="205" y="166"/>
                </a:cxn>
                <a:cxn ang="0">
                  <a:pos x="183" y="170"/>
                </a:cxn>
                <a:cxn ang="0">
                  <a:pos x="153" y="183"/>
                </a:cxn>
                <a:cxn ang="0">
                  <a:pos x="136" y="192"/>
                </a:cxn>
                <a:cxn ang="0">
                  <a:pos x="123" y="184"/>
                </a:cxn>
                <a:cxn ang="0">
                  <a:pos x="113" y="177"/>
                </a:cxn>
                <a:cxn ang="0">
                  <a:pos x="105" y="187"/>
                </a:cxn>
                <a:cxn ang="0">
                  <a:pos x="77" y="198"/>
                </a:cxn>
                <a:cxn ang="0">
                  <a:pos x="60" y="197"/>
                </a:cxn>
                <a:cxn ang="0">
                  <a:pos x="38" y="226"/>
                </a:cxn>
                <a:cxn ang="0">
                  <a:pos x="11" y="272"/>
                </a:cxn>
                <a:cxn ang="0">
                  <a:pos x="3" y="310"/>
                </a:cxn>
                <a:cxn ang="0">
                  <a:pos x="13" y="361"/>
                </a:cxn>
                <a:cxn ang="0">
                  <a:pos x="58" y="431"/>
                </a:cxn>
                <a:cxn ang="0">
                  <a:pos x="97" y="437"/>
                </a:cxn>
                <a:cxn ang="0">
                  <a:pos x="157" y="404"/>
                </a:cxn>
                <a:cxn ang="0">
                  <a:pos x="207" y="416"/>
                </a:cxn>
                <a:cxn ang="0">
                  <a:pos x="241" y="402"/>
                </a:cxn>
                <a:cxn ang="0">
                  <a:pos x="242" y="360"/>
                </a:cxn>
                <a:cxn ang="0">
                  <a:pos x="263" y="334"/>
                </a:cxn>
                <a:cxn ang="0">
                  <a:pos x="306" y="324"/>
                </a:cxn>
                <a:cxn ang="0">
                  <a:pos x="336" y="361"/>
                </a:cxn>
                <a:cxn ang="0">
                  <a:pos x="365" y="365"/>
                </a:cxn>
                <a:cxn ang="0">
                  <a:pos x="446" y="367"/>
                </a:cxn>
                <a:cxn ang="0">
                  <a:pos x="480" y="345"/>
                </a:cxn>
                <a:cxn ang="0">
                  <a:pos x="518" y="339"/>
                </a:cxn>
                <a:cxn ang="0">
                  <a:pos x="561" y="328"/>
                </a:cxn>
                <a:cxn ang="0">
                  <a:pos x="569" y="337"/>
                </a:cxn>
                <a:cxn ang="0">
                  <a:pos x="592" y="322"/>
                </a:cxn>
                <a:cxn ang="0">
                  <a:pos x="650" y="318"/>
                </a:cxn>
                <a:cxn ang="0">
                  <a:pos x="682" y="334"/>
                </a:cxn>
                <a:cxn ang="0">
                  <a:pos x="712" y="316"/>
                </a:cxn>
                <a:cxn ang="0">
                  <a:pos x="675" y="276"/>
                </a:cxn>
                <a:cxn ang="0">
                  <a:pos x="657" y="253"/>
                </a:cxn>
                <a:cxn ang="0">
                  <a:pos x="637" y="226"/>
                </a:cxn>
                <a:cxn ang="0">
                  <a:pos x="593" y="192"/>
                </a:cxn>
                <a:cxn ang="0">
                  <a:pos x="587" y="166"/>
                </a:cxn>
                <a:cxn ang="0">
                  <a:pos x="546" y="152"/>
                </a:cxn>
                <a:cxn ang="0">
                  <a:pos x="517" y="129"/>
                </a:cxn>
                <a:cxn ang="0">
                  <a:pos x="494" y="105"/>
                </a:cxn>
                <a:cxn ang="0">
                  <a:pos x="496" y="55"/>
                </a:cxn>
                <a:cxn ang="0">
                  <a:pos x="453" y="0"/>
                </a:cxn>
              </a:cxnLst>
              <a:rect l="0" t="0" r="r" b="b"/>
              <a:pathLst>
                <a:path w="718" h="451">
                  <a:moveTo>
                    <a:pt x="453" y="0"/>
                  </a:moveTo>
                  <a:lnTo>
                    <a:pt x="442" y="3"/>
                  </a:lnTo>
                  <a:lnTo>
                    <a:pt x="433" y="6"/>
                  </a:lnTo>
                  <a:lnTo>
                    <a:pt x="417" y="7"/>
                  </a:lnTo>
                  <a:lnTo>
                    <a:pt x="411" y="10"/>
                  </a:lnTo>
                  <a:lnTo>
                    <a:pt x="405" y="15"/>
                  </a:lnTo>
                  <a:lnTo>
                    <a:pt x="400" y="26"/>
                  </a:lnTo>
                  <a:lnTo>
                    <a:pt x="400" y="42"/>
                  </a:lnTo>
                  <a:lnTo>
                    <a:pt x="393" y="44"/>
                  </a:lnTo>
                  <a:lnTo>
                    <a:pt x="387" y="54"/>
                  </a:lnTo>
                  <a:lnTo>
                    <a:pt x="383" y="57"/>
                  </a:lnTo>
                  <a:lnTo>
                    <a:pt x="378" y="58"/>
                  </a:lnTo>
                  <a:lnTo>
                    <a:pt x="362" y="74"/>
                  </a:lnTo>
                  <a:lnTo>
                    <a:pt x="358" y="84"/>
                  </a:lnTo>
                  <a:lnTo>
                    <a:pt x="355" y="87"/>
                  </a:lnTo>
                  <a:lnTo>
                    <a:pt x="342" y="93"/>
                  </a:lnTo>
                  <a:lnTo>
                    <a:pt x="336" y="95"/>
                  </a:lnTo>
                  <a:lnTo>
                    <a:pt x="331" y="102"/>
                  </a:lnTo>
                  <a:lnTo>
                    <a:pt x="329" y="105"/>
                  </a:lnTo>
                  <a:lnTo>
                    <a:pt x="322" y="108"/>
                  </a:lnTo>
                  <a:lnTo>
                    <a:pt x="317" y="106"/>
                  </a:lnTo>
                  <a:lnTo>
                    <a:pt x="309" y="106"/>
                  </a:lnTo>
                  <a:lnTo>
                    <a:pt x="302" y="108"/>
                  </a:lnTo>
                  <a:lnTo>
                    <a:pt x="292" y="109"/>
                  </a:lnTo>
                  <a:lnTo>
                    <a:pt x="290" y="112"/>
                  </a:lnTo>
                  <a:lnTo>
                    <a:pt x="270" y="112"/>
                  </a:lnTo>
                  <a:lnTo>
                    <a:pt x="259" y="113"/>
                  </a:lnTo>
                  <a:lnTo>
                    <a:pt x="249" y="117"/>
                  </a:lnTo>
                  <a:lnTo>
                    <a:pt x="247" y="118"/>
                  </a:lnTo>
                  <a:lnTo>
                    <a:pt x="245" y="122"/>
                  </a:lnTo>
                  <a:lnTo>
                    <a:pt x="245" y="124"/>
                  </a:lnTo>
                  <a:lnTo>
                    <a:pt x="252" y="129"/>
                  </a:lnTo>
                  <a:lnTo>
                    <a:pt x="254" y="136"/>
                  </a:lnTo>
                  <a:lnTo>
                    <a:pt x="252" y="140"/>
                  </a:lnTo>
                  <a:lnTo>
                    <a:pt x="247" y="144"/>
                  </a:lnTo>
                  <a:lnTo>
                    <a:pt x="244" y="152"/>
                  </a:lnTo>
                  <a:lnTo>
                    <a:pt x="239" y="155"/>
                  </a:lnTo>
                  <a:lnTo>
                    <a:pt x="234" y="156"/>
                  </a:lnTo>
                  <a:lnTo>
                    <a:pt x="232" y="159"/>
                  </a:lnTo>
                  <a:lnTo>
                    <a:pt x="231" y="165"/>
                  </a:lnTo>
                  <a:lnTo>
                    <a:pt x="229" y="166"/>
                  </a:lnTo>
                  <a:lnTo>
                    <a:pt x="205" y="166"/>
                  </a:lnTo>
                  <a:lnTo>
                    <a:pt x="198" y="170"/>
                  </a:lnTo>
                  <a:lnTo>
                    <a:pt x="189" y="170"/>
                  </a:lnTo>
                  <a:lnTo>
                    <a:pt x="183" y="170"/>
                  </a:lnTo>
                  <a:lnTo>
                    <a:pt x="161" y="177"/>
                  </a:lnTo>
                  <a:lnTo>
                    <a:pt x="157" y="181"/>
                  </a:lnTo>
                  <a:lnTo>
                    <a:pt x="153" y="183"/>
                  </a:lnTo>
                  <a:lnTo>
                    <a:pt x="147" y="187"/>
                  </a:lnTo>
                  <a:lnTo>
                    <a:pt x="139" y="188"/>
                  </a:lnTo>
                  <a:lnTo>
                    <a:pt x="136" y="192"/>
                  </a:lnTo>
                  <a:lnTo>
                    <a:pt x="132" y="193"/>
                  </a:lnTo>
                  <a:lnTo>
                    <a:pt x="125" y="187"/>
                  </a:lnTo>
                  <a:lnTo>
                    <a:pt x="123" y="184"/>
                  </a:lnTo>
                  <a:lnTo>
                    <a:pt x="119" y="178"/>
                  </a:lnTo>
                  <a:lnTo>
                    <a:pt x="116" y="177"/>
                  </a:lnTo>
                  <a:lnTo>
                    <a:pt x="113" y="177"/>
                  </a:lnTo>
                  <a:lnTo>
                    <a:pt x="112" y="179"/>
                  </a:lnTo>
                  <a:lnTo>
                    <a:pt x="108" y="179"/>
                  </a:lnTo>
                  <a:lnTo>
                    <a:pt x="105" y="187"/>
                  </a:lnTo>
                  <a:lnTo>
                    <a:pt x="92" y="189"/>
                  </a:lnTo>
                  <a:lnTo>
                    <a:pt x="82" y="197"/>
                  </a:lnTo>
                  <a:lnTo>
                    <a:pt x="77" y="198"/>
                  </a:lnTo>
                  <a:lnTo>
                    <a:pt x="71" y="195"/>
                  </a:lnTo>
                  <a:lnTo>
                    <a:pt x="66" y="195"/>
                  </a:lnTo>
                  <a:lnTo>
                    <a:pt x="60" y="197"/>
                  </a:lnTo>
                  <a:lnTo>
                    <a:pt x="51" y="198"/>
                  </a:lnTo>
                  <a:lnTo>
                    <a:pt x="48" y="200"/>
                  </a:lnTo>
                  <a:lnTo>
                    <a:pt x="38" y="226"/>
                  </a:lnTo>
                  <a:lnTo>
                    <a:pt x="28" y="241"/>
                  </a:lnTo>
                  <a:lnTo>
                    <a:pt x="21" y="257"/>
                  </a:lnTo>
                  <a:lnTo>
                    <a:pt x="11" y="272"/>
                  </a:lnTo>
                  <a:lnTo>
                    <a:pt x="0" y="283"/>
                  </a:lnTo>
                  <a:lnTo>
                    <a:pt x="0" y="296"/>
                  </a:lnTo>
                  <a:lnTo>
                    <a:pt x="3" y="310"/>
                  </a:lnTo>
                  <a:lnTo>
                    <a:pt x="2" y="327"/>
                  </a:lnTo>
                  <a:lnTo>
                    <a:pt x="3" y="343"/>
                  </a:lnTo>
                  <a:lnTo>
                    <a:pt x="13" y="361"/>
                  </a:lnTo>
                  <a:lnTo>
                    <a:pt x="22" y="372"/>
                  </a:lnTo>
                  <a:lnTo>
                    <a:pt x="46" y="419"/>
                  </a:lnTo>
                  <a:lnTo>
                    <a:pt x="58" y="431"/>
                  </a:lnTo>
                  <a:lnTo>
                    <a:pt x="81" y="451"/>
                  </a:lnTo>
                  <a:lnTo>
                    <a:pt x="88" y="451"/>
                  </a:lnTo>
                  <a:lnTo>
                    <a:pt x="97" y="437"/>
                  </a:lnTo>
                  <a:lnTo>
                    <a:pt x="114" y="421"/>
                  </a:lnTo>
                  <a:lnTo>
                    <a:pt x="137" y="407"/>
                  </a:lnTo>
                  <a:lnTo>
                    <a:pt x="157" y="404"/>
                  </a:lnTo>
                  <a:lnTo>
                    <a:pt x="174" y="414"/>
                  </a:lnTo>
                  <a:lnTo>
                    <a:pt x="191" y="420"/>
                  </a:lnTo>
                  <a:lnTo>
                    <a:pt x="207" y="416"/>
                  </a:lnTo>
                  <a:lnTo>
                    <a:pt x="222" y="409"/>
                  </a:lnTo>
                  <a:lnTo>
                    <a:pt x="228" y="404"/>
                  </a:lnTo>
                  <a:lnTo>
                    <a:pt x="241" y="402"/>
                  </a:lnTo>
                  <a:lnTo>
                    <a:pt x="238" y="393"/>
                  </a:lnTo>
                  <a:lnTo>
                    <a:pt x="239" y="374"/>
                  </a:lnTo>
                  <a:lnTo>
                    <a:pt x="242" y="360"/>
                  </a:lnTo>
                  <a:lnTo>
                    <a:pt x="250" y="355"/>
                  </a:lnTo>
                  <a:lnTo>
                    <a:pt x="257" y="340"/>
                  </a:lnTo>
                  <a:lnTo>
                    <a:pt x="263" y="334"/>
                  </a:lnTo>
                  <a:lnTo>
                    <a:pt x="276" y="323"/>
                  </a:lnTo>
                  <a:lnTo>
                    <a:pt x="290" y="323"/>
                  </a:lnTo>
                  <a:lnTo>
                    <a:pt x="306" y="324"/>
                  </a:lnTo>
                  <a:lnTo>
                    <a:pt x="313" y="334"/>
                  </a:lnTo>
                  <a:lnTo>
                    <a:pt x="315" y="343"/>
                  </a:lnTo>
                  <a:lnTo>
                    <a:pt x="336" y="361"/>
                  </a:lnTo>
                  <a:lnTo>
                    <a:pt x="344" y="364"/>
                  </a:lnTo>
                  <a:lnTo>
                    <a:pt x="351" y="355"/>
                  </a:lnTo>
                  <a:lnTo>
                    <a:pt x="365" y="365"/>
                  </a:lnTo>
                  <a:lnTo>
                    <a:pt x="388" y="371"/>
                  </a:lnTo>
                  <a:lnTo>
                    <a:pt x="438" y="371"/>
                  </a:lnTo>
                  <a:lnTo>
                    <a:pt x="446" y="367"/>
                  </a:lnTo>
                  <a:lnTo>
                    <a:pt x="448" y="350"/>
                  </a:lnTo>
                  <a:lnTo>
                    <a:pt x="462" y="342"/>
                  </a:lnTo>
                  <a:lnTo>
                    <a:pt x="480" y="345"/>
                  </a:lnTo>
                  <a:lnTo>
                    <a:pt x="489" y="350"/>
                  </a:lnTo>
                  <a:lnTo>
                    <a:pt x="507" y="345"/>
                  </a:lnTo>
                  <a:lnTo>
                    <a:pt x="518" y="339"/>
                  </a:lnTo>
                  <a:lnTo>
                    <a:pt x="544" y="334"/>
                  </a:lnTo>
                  <a:lnTo>
                    <a:pt x="555" y="328"/>
                  </a:lnTo>
                  <a:lnTo>
                    <a:pt x="561" y="328"/>
                  </a:lnTo>
                  <a:lnTo>
                    <a:pt x="562" y="334"/>
                  </a:lnTo>
                  <a:lnTo>
                    <a:pt x="561" y="334"/>
                  </a:lnTo>
                  <a:lnTo>
                    <a:pt x="569" y="337"/>
                  </a:lnTo>
                  <a:lnTo>
                    <a:pt x="576" y="334"/>
                  </a:lnTo>
                  <a:lnTo>
                    <a:pt x="588" y="334"/>
                  </a:lnTo>
                  <a:lnTo>
                    <a:pt x="592" y="322"/>
                  </a:lnTo>
                  <a:lnTo>
                    <a:pt x="612" y="327"/>
                  </a:lnTo>
                  <a:lnTo>
                    <a:pt x="635" y="323"/>
                  </a:lnTo>
                  <a:lnTo>
                    <a:pt x="650" y="318"/>
                  </a:lnTo>
                  <a:lnTo>
                    <a:pt x="663" y="334"/>
                  </a:lnTo>
                  <a:lnTo>
                    <a:pt x="670" y="327"/>
                  </a:lnTo>
                  <a:lnTo>
                    <a:pt x="682" y="334"/>
                  </a:lnTo>
                  <a:lnTo>
                    <a:pt x="690" y="323"/>
                  </a:lnTo>
                  <a:lnTo>
                    <a:pt x="718" y="323"/>
                  </a:lnTo>
                  <a:lnTo>
                    <a:pt x="712" y="316"/>
                  </a:lnTo>
                  <a:lnTo>
                    <a:pt x="711" y="305"/>
                  </a:lnTo>
                  <a:lnTo>
                    <a:pt x="705" y="296"/>
                  </a:lnTo>
                  <a:lnTo>
                    <a:pt x="675" y="276"/>
                  </a:lnTo>
                  <a:lnTo>
                    <a:pt x="666" y="273"/>
                  </a:lnTo>
                  <a:lnTo>
                    <a:pt x="664" y="262"/>
                  </a:lnTo>
                  <a:lnTo>
                    <a:pt x="657" y="253"/>
                  </a:lnTo>
                  <a:lnTo>
                    <a:pt x="653" y="242"/>
                  </a:lnTo>
                  <a:lnTo>
                    <a:pt x="648" y="232"/>
                  </a:lnTo>
                  <a:lnTo>
                    <a:pt x="637" y="226"/>
                  </a:lnTo>
                  <a:lnTo>
                    <a:pt x="630" y="216"/>
                  </a:lnTo>
                  <a:lnTo>
                    <a:pt x="612" y="204"/>
                  </a:lnTo>
                  <a:lnTo>
                    <a:pt x="593" y="192"/>
                  </a:lnTo>
                  <a:lnTo>
                    <a:pt x="587" y="181"/>
                  </a:lnTo>
                  <a:lnTo>
                    <a:pt x="588" y="171"/>
                  </a:lnTo>
                  <a:lnTo>
                    <a:pt x="587" y="166"/>
                  </a:lnTo>
                  <a:lnTo>
                    <a:pt x="577" y="159"/>
                  </a:lnTo>
                  <a:lnTo>
                    <a:pt x="569" y="152"/>
                  </a:lnTo>
                  <a:lnTo>
                    <a:pt x="546" y="152"/>
                  </a:lnTo>
                  <a:lnTo>
                    <a:pt x="535" y="148"/>
                  </a:lnTo>
                  <a:lnTo>
                    <a:pt x="530" y="133"/>
                  </a:lnTo>
                  <a:lnTo>
                    <a:pt x="517" y="129"/>
                  </a:lnTo>
                  <a:lnTo>
                    <a:pt x="506" y="128"/>
                  </a:lnTo>
                  <a:lnTo>
                    <a:pt x="496" y="118"/>
                  </a:lnTo>
                  <a:lnTo>
                    <a:pt x="494" y="105"/>
                  </a:lnTo>
                  <a:lnTo>
                    <a:pt x="496" y="89"/>
                  </a:lnTo>
                  <a:lnTo>
                    <a:pt x="501" y="71"/>
                  </a:lnTo>
                  <a:lnTo>
                    <a:pt x="496" y="55"/>
                  </a:lnTo>
                  <a:lnTo>
                    <a:pt x="480" y="34"/>
                  </a:lnTo>
                  <a:lnTo>
                    <a:pt x="463" y="15"/>
                  </a:lnTo>
                  <a:lnTo>
                    <a:pt x="453" y="0"/>
                  </a:ln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 sz="1950" dirty="0">
                <a:latin typeface="Raleway Light"/>
              </a:endParaRPr>
            </a:p>
          </p:txBody>
        </p:sp>
        <p:sp>
          <p:nvSpPr>
            <p:cNvPr id="308" name="Freeform 36">
              <a:extLst>
                <a:ext uri="{FF2B5EF4-FFF2-40B4-BE49-F238E27FC236}">
                  <a16:creationId xmlns:a16="http://schemas.microsoft.com/office/drawing/2014/main" id="{3363811E-8A9B-47E0-5A3F-EE658B53E6DD}"/>
                </a:ext>
              </a:extLst>
            </p:cNvPr>
            <p:cNvSpPr>
              <a:spLocks noChangeAspect="1"/>
            </p:cNvSpPr>
            <p:nvPr/>
          </p:nvSpPr>
          <p:spPr bwMode="gray">
            <a:xfrm>
              <a:off x="6034876" y="4632662"/>
              <a:ext cx="166304" cy="169510"/>
            </a:xfrm>
            <a:custGeom>
              <a:avLst/>
              <a:gdLst/>
              <a:ahLst/>
              <a:cxnLst>
                <a:cxn ang="0">
                  <a:pos x="120" y="330"/>
                </a:cxn>
                <a:cxn ang="0">
                  <a:pos x="97" y="305"/>
                </a:cxn>
                <a:cxn ang="0">
                  <a:pos x="54" y="262"/>
                </a:cxn>
                <a:cxn ang="0">
                  <a:pos x="34" y="237"/>
                </a:cxn>
                <a:cxn ang="0">
                  <a:pos x="17" y="208"/>
                </a:cxn>
                <a:cxn ang="0">
                  <a:pos x="4" y="177"/>
                </a:cxn>
                <a:cxn ang="0">
                  <a:pos x="4" y="167"/>
                </a:cxn>
                <a:cxn ang="0">
                  <a:pos x="17" y="156"/>
                </a:cxn>
                <a:cxn ang="0">
                  <a:pos x="27" y="138"/>
                </a:cxn>
                <a:cxn ang="0">
                  <a:pos x="31" y="113"/>
                </a:cxn>
                <a:cxn ang="0">
                  <a:pos x="45" y="122"/>
                </a:cxn>
                <a:cxn ang="0">
                  <a:pos x="60" y="120"/>
                </a:cxn>
                <a:cxn ang="0">
                  <a:pos x="47" y="115"/>
                </a:cxn>
                <a:cxn ang="0">
                  <a:pos x="34" y="105"/>
                </a:cxn>
                <a:cxn ang="0">
                  <a:pos x="33" y="94"/>
                </a:cxn>
                <a:cxn ang="0">
                  <a:pos x="43" y="89"/>
                </a:cxn>
                <a:cxn ang="0">
                  <a:pos x="66" y="68"/>
                </a:cxn>
                <a:cxn ang="0">
                  <a:pos x="135" y="63"/>
                </a:cxn>
                <a:cxn ang="0">
                  <a:pos x="131" y="20"/>
                </a:cxn>
                <a:cxn ang="0">
                  <a:pos x="151" y="2"/>
                </a:cxn>
                <a:cxn ang="0">
                  <a:pos x="185" y="0"/>
                </a:cxn>
                <a:cxn ang="0">
                  <a:pos x="237" y="5"/>
                </a:cxn>
                <a:cxn ang="0">
                  <a:pos x="239" y="22"/>
                </a:cxn>
                <a:cxn ang="0">
                  <a:pos x="239" y="59"/>
                </a:cxn>
                <a:cxn ang="0">
                  <a:pos x="264" y="41"/>
                </a:cxn>
                <a:cxn ang="0">
                  <a:pos x="303" y="61"/>
                </a:cxn>
                <a:cxn ang="0">
                  <a:pos x="286" y="111"/>
                </a:cxn>
                <a:cxn ang="0">
                  <a:pos x="289" y="142"/>
                </a:cxn>
                <a:cxn ang="0">
                  <a:pos x="299" y="186"/>
                </a:cxn>
                <a:cxn ang="0">
                  <a:pos x="293" y="236"/>
                </a:cxn>
                <a:cxn ang="0">
                  <a:pos x="272" y="258"/>
                </a:cxn>
                <a:cxn ang="0">
                  <a:pos x="229" y="245"/>
                </a:cxn>
                <a:cxn ang="0">
                  <a:pos x="212" y="229"/>
                </a:cxn>
                <a:cxn ang="0">
                  <a:pos x="192" y="248"/>
                </a:cxn>
                <a:cxn ang="0">
                  <a:pos x="159" y="266"/>
                </a:cxn>
                <a:cxn ang="0">
                  <a:pos x="153" y="287"/>
                </a:cxn>
                <a:cxn ang="0">
                  <a:pos x="160" y="314"/>
                </a:cxn>
                <a:cxn ang="0">
                  <a:pos x="146" y="318"/>
                </a:cxn>
                <a:cxn ang="0">
                  <a:pos x="129" y="328"/>
                </a:cxn>
              </a:cxnLst>
              <a:rect l="0" t="0" r="r" b="b"/>
              <a:pathLst>
                <a:path w="304" h="343">
                  <a:moveTo>
                    <a:pt x="127" y="343"/>
                  </a:moveTo>
                  <a:lnTo>
                    <a:pt x="120" y="330"/>
                  </a:lnTo>
                  <a:lnTo>
                    <a:pt x="110" y="320"/>
                  </a:lnTo>
                  <a:lnTo>
                    <a:pt x="97" y="305"/>
                  </a:lnTo>
                  <a:lnTo>
                    <a:pt x="61" y="274"/>
                  </a:lnTo>
                  <a:lnTo>
                    <a:pt x="54" y="262"/>
                  </a:lnTo>
                  <a:lnTo>
                    <a:pt x="45" y="251"/>
                  </a:lnTo>
                  <a:lnTo>
                    <a:pt x="34" y="237"/>
                  </a:lnTo>
                  <a:lnTo>
                    <a:pt x="27" y="231"/>
                  </a:lnTo>
                  <a:lnTo>
                    <a:pt x="17" y="208"/>
                  </a:lnTo>
                  <a:lnTo>
                    <a:pt x="13" y="194"/>
                  </a:lnTo>
                  <a:lnTo>
                    <a:pt x="4" y="177"/>
                  </a:lnTo>
                  <a:lnTo>
                    <a:pt x="0" y="169"/>
                  </a:lnTo>
                  <a:lnTo>
                    <a:pt x="4" y="167"/>
                  </a:lnTo>
                  <a:lnTo>
                    <a:pt x="12" y="165"/>
                  </a:lnTo>
                  <a:lnTo>
                    <a:pt x="17" y="156"/>
                  </a:lnTo>
                  <a:lnTo>
                    <a:pt x="24" y="150"/>
                  </a:lnTo>
                  <a:lnTo>
                    <a:pt x="27" y="138"/>
                  </a:lnTo>
                  <a:lnTo>
                    <a:pt x="28" y="113"/>
                  </a:lnTo>
                  <a:lnTo>
                    <a:pt x="31" y="113"/>
                  </a:lnTo>
                  <a:lnTo>
                    <a:pt x="36" y="118"/>
                  </a:lnTo>
                  <a:lnTo>
                    <a:pt x="45" y="122"/>
                  </a:lnTo>
                  <a:lnTo>
                    <a:pt x="57" y="122"/>
                  </a:lnTo>
                  <a:lnTo>
                    <a:pt x="60" y="120"/>
                  </a:lnTo>
                  <a:lnTo>
                    <a:pt x="56" y="117"/>
                  </a:lnTo>
                  <a:lnTo>
                    <a:pt x="47" y="115"/>
                  </a:lnTo>
                  <a:lnTo>
                    <a:pt x="40" y="110"/>
                  </a:lnTo>
                  <a:lnTo>
                    <a:pt x="34" y="105"/>
                  </a:lnTo>
                  <a:lnTo>
                    <a:pt x="30" y="99"/>
                  </a:lnTo>
                  <a:lnTo>
                    <a:pt x="33" y="94"/>
                  </a:lnTo>
                  <a:lnTo>
                    <a:pt x="40" y="94"/>
                  </a:lnTo>
                  <a:lnTo>
                    <a:pt x="43" y="89"/>
                  </a:lnTo>
                  <a:lnTo>
                    <a:pt x="43" y="73"/>
                  </a:lnTo>
                  <a:lnTo>
                    <a:pt x="66" y="68"/>
                  </a:lnTo>
                  <a:lnTo>
                    <a:pt x="137" y="65"/>
                  </a:lnTo>
                  <a:lnTo>
                    <a:pt x="135" y="63"/>
                  </a:lnTo>
                  <a:lnTo>
                    <a:pt x="132" y="43"/>
                  </a:lnTo>
                  <a:lnTo>
                    <a:pt x="131" y="20"/>
                  </a:lnTo>
                  <a:lnTo>
                    <a:pt x="137" y="5"/>
                  </a:lnTo>
                  <a:lnTo>
                    <a:pt x="151" y="2"/>
                  </a:lnTo>
                  <a:lnTo>
                    <a:pt x="165" y="4"/>
                  </a:lnTo>
                  <a:lnTo>
                    <a:pt x="185" y="0"/>
                  </a:lnTo>
                  <a:lnTo>
                    <a:pt x="201" y="4"/>
                  </a:lnTo>
                  <a:lnTo>
                    <a:pt x="237" y="5"/>
                  </a:lnTo>
                  <a:lnTo>
                    <a:pt x="245" y="8"/>
                  </a:lnTo>
                  <a:lnTo>
                    <a:pt x="239" y="22"/>
                  </a:lnTo>
                  <a:lnTo>
                    <a:pt x="238" y="41"/>
                  </a:lnTo>
                  <a:lnTo>
                    <a:pt x="239" y="59"/>
                  </a:lnTo>
                  <a:lnTo>
                    <a:pt x="248" y="64"/>
                  </a:lnTo>
                  <a:lnTo>
                    <a:pt x="264" y="41"/>
                  </a:lnTo>
                  <a:lnTo>
                    <a:pt x="293" y="48"/>
                  </a:lnTo>
                  <a:lnTo>
                    <a:pt x="303" y="61"/>
                  </a:lnTo>
                  <a:lnTo>
                    <a:pt x="304" y="81"/>
                  </a:lnTo>
                  <a:lnTo>
                    <a:pt x="286" y="111"/>
                  </a:lnTo>
                  <a:lnTo>
                    <a:pt x="285" y="128"/>
                  </a:lnTo>
                  <a:lnTo>
                    <a:pt x="289" y="142"/>
                  </a:lnTo>
                  <a:lnTo>
                    <a:pt x="300" y="170"/>
                  </a:lnTo>
                  <a:lnTo>
                    <a:pt x="299" y="186"/>
                  </a:lnTo>
                  <a:lnTo>
                    <a:pt x="296" y="199"/>
                  </a:lnTo>
                  <a:lnTo>
                    <a:pt x="293" y="236"/>
                  </a:lnTo>
                  <a:lnTo>
                    <a:pt x="288" y="253"/>
                  </a:lnTo>
                  <a:lnTo>
                    <a:pt x="272" y="258"/>
                  </a:lnTo>
                  <a:lnTo>
                    <a:pt x="254" y="242"/>
                  </a:lnTo>
                  <a:lnTo>
                    <a:pt x="229" y="245"/>
                  </a:lnTo>
                  <a:lnTo>
                    <a:pt x="219" y="234"/>
                  </a:lnTo>
                  <a:lnTo>
                    <a:pt x="212" y="229"/>
                  </a:lnTo>
                  <a:lnTo>
                    <a:pt x="201" y="237"/>
                  </a:lnTo>
                  <a:lnTo>
                    <a:pt x="192" y="248"/>
                  </a:lnTo>
                  <a:lnTo>
                    <a:pt x="169" y="257"/>
                  </a:lnTo>
                  <a:lnTo>
                    <a:pt x="159" y="266"/>
                  </a:lnTo>
                  <a:lnTo>
                    <a:pt x="154" y="274"/>
                  </a:lnTo>
                  <a:lnTo>
                    <a:pt x="153" y="287"/>
                  </a:lnTo>
                  <a:lnTo>
                    <a:pt x="158" y="299"/>
                  </a:lnTo>
                  <a:lnTo>
                    <a:pt x="160" y="314"/>
                  </a:lnTo>
                  <a:lnTo>
                    <a:pt x="158" y="318"/>
                  </a:lnTo>
                  <a:lnTo>
                    <a:pt x="146" y="318"/>
                  </a:lnTo>
                  <a:lnTo>
                    <a:pt x="135" y="321"/>
                  </a:lnTo>
                  <a:lnTo>
                    <a:pt x="129" y="328"/>
                  </a:lnTo>
                  <a:lnTo>
                    <a:pt x="127" y="343"/>
                  </a:ln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 sz="1950" dirty="0">
                <a:latin typeface="Raleway Light"/>
              </a:endParaRPr>
            </a:p>
          </p:txBody>
        </p:sp>
        <p:sp>
          <p:nvSpPr>
            <p:cNvPr id="309" name="Freeform 37">
              <a:extLst>
                <a:ext uri="{FF2B5EF4-FFF2-40B4-BE49-F238E27FC236}">
                  <a16:creationId xmlns:a16="http://schemas.microsoft.com/office/drawing/2014/main" id="{5832B45C-D693-9B42-AB91-D89CEB3DA80C}"/>
                </a:ext>
              </a:extLst>
            </p:cNvPr>
            <p:cNvSpPr>
              <a:spLocks noChangeAspect="1"/>
            </p:cNvSpPr>
            <p:nvPr/>
          </p:nvSpPr>
          <p:spPr bwMode="gray">
            <a:xfrm>
              <a:off x="5268791" y="4320667"/>
              <a:ext cx="92694" cy="22111"/>
            </a:xfrm>
            <a:custGeom>
              <a:avLst/>
              <a:gdLst/>
              <a:ahLst/>
              <a:cxnLst>
                <a:cxn ang="0">
                  <a:pos x="4" y="44"/>
                </a:cxn>
                <a:cxn ang="0">
                  <a:pos x="8" y="38"/>
                </a:cxn>
                <a:cxn ang="0">
                  <a:pos x="47" y="34"/>
                </a:cxn>
                <a:cxn ang="0">
                  <a:pos x="55" y="34"/>
                </a:cxn>
                <a:cxn ang="0">
                  <a:pos x="56" y="34"/>
                </a:cxn>
                <a:cxn ang="0">
                  <a:pos x="59" y="27"/>
                </a:cxn>
                <a:cxn ang="0">
                  <a:pos x="64" y="26"/>
                </a:cxn>
                <a:cxn ang="0">
                  <a:pos x="67" y="27"/>
                </a:cxn>
                <a:cxn ang="0">
                  <a:pos x="80" y="26"/>
                </a:cxn>
                <a:cxn ang="0">
                  <a:pos x="88" y="22"/>
                </a:cxn>
                <a:cxn ang="0">
                  <a:pos x="92" y="17"/>
                </a:cxn>
                <a:cxn ang="0">
                  <a:pos x="94" y="16"/>
                </a:cxn>
                <a:cxn ang="0">
                  <a:pos x="101" y="17"/>
                </a:cxn>
                <a:cxn ang="0">
                  <a:pos x="104" y="21"/>
                </a:cxn>
                <a:cxn ang="0">
                  <a:pos x="112" y="23"/>
                </a:cxn>
                <a:cxn ang="0">
                  <a:pos x="120" y="28"/>
                </a:cxn>
                <a:cxn ang="0">
                  <a:pos x="128" y="29"/>
                </a:cxn>
                <a:cxn ang="0">
                  <a:pos x="136" y="33"/>
                </a:cxn>
                <a:cxn ang="0">
                  <a:pos x="144" y="33"/>
                </a:cxn>
                <a:cxn ang="0">
                  <a:pos x="146" y="34"/>
                </a:cxn>
                <a:cxn ang="0">
                  <a:pos x="152" y="31"/>
                </a:cxn>
                <a:cxn ang="0">
                  <a:pos x="164" y="28"/>
                </a:cxn>
                <a:cxn ang="0">
                  <a:pos x="168" y="24"/>
                </a:cxn>
                <a:cxn ang="0">
                  <a:pos x="168" y="21"/>
                </a:cxn>
                <a:cxn ang="0">
                  <a:pos x="168" y="16"/>
                </a:cxn>
                <a:cxn ang="0">
                  <a:pos x="167" y="16"/>
                </a:cxn>
                <a:cxn ang="0">
                  <a:pos x="164" y="16"/>
                </a:cxn>
                <a:cxn ang="0">
                  <a:pos x="161" y="15"/>
                </a:cxn>
                <a:cxn ang="0">
                  <a:pos x="156" y="15"/>
                </a:cxn>
                <a:cxn ang="0">
                  <a:pos x="152" y="16"/>
                </a:cxn>
                <a:cxn ang="0">
                  <a:pos x="141" y="21"/>
                </a:cxn>
                <a:cxn ang="0">
                  <a:pos x="136" y="20"/>
                </a:cxn>
                <a:cxn ang="0">
                  <a:pos x="130" y="17"/>
                </a:cxn>
                <a:cxn ang="0">
                  <a:pos x="126" y="11"/>
                </a:cxn>
                <a:cxn ang="0">
                  <a:pos x="125" y="10"/>
                </a:cxn>
                <a:cxn ang="0">
                  <a:pos x="113" y="10"/>
                </a:cxn>
                <a:cxn ang="0">
                  <a:pos x="107" y="2"/>
                </a:cxn>
                <a:cxn ang="0">
                  <a:pos x="101" y="1"/>
                </a:cxn>
                <a:cxn ang="0">
                  <a:pos x="98" y="0"/>
                </a:cxn>
                <a:cxn ang="0">
                  <a:pos x="92" y="1"/>
                </a:cxn>
                <a:cxn ang="0">
                  <a:pos x="87" y="4"/>
                </a:cxn>
                <a:cxn ang="0">
                  <a:pos x="81" y="2"/>
                </a:cxn>
                <a:cxn ang="0">
                  <a:pos x="76" y="7"/>
                </a:cxn>
                <a:cxn ang="0">
                  <a:pos x="72" y="13"/>
                </a:cxn>
                <a:cxn ang="0">
                  <a:pos x="16" y="13"/>
                </a:cxn>
                <a:cxn ang="0">
                  <a:pos x="15" y="13"/>
                </a:cxn>
                <a:cxn ang="0">
                  <a:pos x="13" y="17"/>
                </a:cxn>
                <a:cxn ang="0">
                  <a:pos x="15" y="21"/>
                </a:cxn>
                <a:cxn ang="0">
                  <a:pos x="8" y="20"/>
                </a:cxn>
                <a:cxn ang="0">
                  <a:pos x="6" y="21"/>
                </a:cxn>
                <a:cxn ang="0">
                  <a:pos x="4" y="26"/>
                </a:cxn>
                <a:cxn ang="0">
                  <a:pos x="1" y="28"/>
                </a:cxn>
                <a:cxn ang="0">
                  <a:pos x="0" y="34"/>
                </a:cxn>
                <a:cxn ang="0">
                  <a:pos x="1" y="44"/>
                </a:cxn>
                <a:cxn ang="0">
                  <a:pos x="2" y="45"/>
                </a:cxn>
                <a:cxn ang="0">
                  <a:pos x="4" y="44"/>
                </a:cxn>
              </a:cxnLst>
              <a:rect l="0" t="0" r="r" b="b"/>
              <a:pathLst>
                <a:path w="168" h="45">
                  <a:moveTo>
                    <a:pt x="4" y="44"/>
                  </a:moveTo>
                  <a:lnTo>
                    <a:pt x="8" y="38"/>
                  </a:lnTo>
                  <a:lnTo>
                    <a:pt x="47" y="34"/>
                  </a:lnTo>
                  <a:lnTo>
                    <a:pt x="55" y="34"/>
                  </a:lnTo>
                  <a:lnTo>
                    <a:pt x="56" y="34"/>
                  </a:lnTo>
                  <a:lnTo>
                    <a:pt x="59" y="27"/>
                  </a:lnTo>
                  <a:lnTo>
                    <a:pt x="64" y="26"/>
                  </a:lnTo>
                  <a:lnTo>
                    <a:pt x="67" y="27"/>
                  </a:lnTo>
                  <a:lnTo>
                    <a:pt x="80" y="26"/>
                  </a:lnTo>
                  <a:lnTo>
                    <a:pt x="88" y="22"/>
                  </a:lnTo>
                  <a:lnTo>
                    <a:pt x="92" y="17"/>
                  </a:lnTo>
                  <a:lnTo>
                    <a:pt x="94" y="16"/>
                  </a:lnTo>
                  <a:lnTo>
                    <a:pt x="101" y="17"/>
                  </a:lnTo>
                  <a:lnTo>
                    <a:pt x="104" y="21"/>
                  </a:lnTo>
                  <a:lnTo>
                    <a:pt x="112" y="23"/>
                  </a:lnTo>
                  <a:lnTo>
                    <a:pt x="120" y="28"/>
                  </a:lnTo>
                  <a:lnTo>
                    <a:pt x="128" y="29"/>
                  </a:lnTo>
                  <a:lnTo>
                    <a:pt x="136" y="33"/>
                  </a:lnTo>
                  <a:lnTo>
                    <a:pt x="144" y="33"/>
                  </a:lnTo>
                  <a:lnTo>
                    <a:pt x="146" y="34"/>
                  </a:lnTo>
                  <a:lnTo>
                    <a:pt x="152" y="31"/>
                  </a:lnTo>
                  <a:lnTo>
                    <a:pt x="164" y="28"/>
                  </a:lnTo>
                  <a:lnTo>
                    <a:pt x="168" y="24"/>
                  </a:lnTo>
                  <a:lnTo>
                    <a:pt x="168" y="21"/>
                  </a:lnTo>
                  <a:lnTo>
                    <a:pt x="168" y="16"/>
                  </a:lnTo>
                  <a:lnTo>
                    <a:pt x="167" y="16"/>
                  </a:lnTo>
                  <a:lnTo>
                    <a:pt x="164" y="16"/>
                  </a:lnTo>
                  <a:lnTo>
                    <a:pt x="161" y="15"/>
                  </a:lnTo>
                  <a:lnTo>
                    <a:pt x="156" y="15"/>
                  </a:lnTo>
                  <a:lnTo>
                    <a:pt x="152" y="16"/>
                  </a:lnTo>
                  <a:lnTo>
                    <a:pt x="141" y="21"/>
                  </a:lnTo>
                  <a:lnTo>
                    <a:pt x="136" y="20"/>
                  </a:lnTo>
                  <a:lnTo>
                    <a:pt x="130" y="17"/>
                  </a:lnTo>
                  <a:lnTo>
                    <a:pt x="126" y="11"/>
                  </a:lnTo>
                  <a:lnTo>
                    <a:pt x="125" y="10"/>
                  </a:lnTo>
                  <a:lnTo>
                    <a:pt x="113" y="10"/>
                  </a:lnTo>
                  <a:lnTo>
                    <a:pt x="107" y="2"/>
                  </a:lnTo>
                  <a:lnTo>
                    <a:pt x="101" y="1"/>
                  </a:lnTo>
                  <a:lnTo>
                    <a:pt x="98" y="0"/>
                  </a:lnTo>
                  <a:lnTo>
                    <a:pt x="92" y="1"/>
                  </a:lnTo>
                  <a:lnTo>
                    <a:pt x="87" y="4"/>
                  </a:lnTo>
                  <a:lnTo>
                    <a:pt x="81" y="2"/>
                  </a:lnTo>
                  <a:lnTo>
                    <a:pt x="76" y="7"/>
                  </a:lnTo>
                  <a:lnTo>
                    <a:pt x="72" y="13"/>
                  </a:lnTo>
                  <a:lnTo>
                    <a:pt x="16" y="13"/>
                  </a:lnTo>
                  <a:lnTo>
                    <a:pt x="15" y="13"/>
                  </a:lnTo>
                  <a:lnTo>
                    <a:pt x="13" y="17"/>
                  </a:lnTo>
                  <a:lnTo>
                    <a:pt x="15" y="21"/>
                  </a:lnTo>
                  <a:lnTo>
                    <a:pt x="8" y="20"/>
                  </a:lnTo>
                  <a:lnTo>
                    <a:pt x="6" y="21"/>
                  </a:lnTo>
                  <a:lnTo>
                    <a:pt x="4" y="26"/>
                  </a:lnTo>
                  <a:lnTo>
                    <a:pt x="1" y="28"/>
                  </a:lnTo>
                  <a:lnTo>
                    <a:pt x="0" y="34"/>
                  </a:lnTo>
                  <a:lnTo>
                    <a:pt x="1" y="44"/>
                  </a:lnTo>
                  <a:lnTo>
                    <a:pt x="2" y="45"/>
                  </a:lnTo>
                  <a:lnTo>
                    <a:pt x="4" y="44"/>
                  </a:ln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 sz="1950" dirty="0">
                <a:latin typeface="Raleway Light"/>
              </a:endParaRPr>
            </a:p>
          </p:txBody>
        </p:sp>
        <p:sp>
          <p:nvSpPr>
            <p:cNvPr id="310" name="Freeform 38">
              <a:extLst>
                <a:ext uri="{FF2B5EF4-FFF2-40B4-BE49-F238E27FC236}">
                  <a16:creationId xmlns:a16="http://schemas.microsoft.com/office/drawing/2014/main" id="{26DE3770-E6EA-82DA-E627-33F1C7AD444B}"/>
                </a:ext>
              </a:extLst>
            </p:cNvPr>
            <p:cNvSpPr>
              <a:spLocks noChangeAspect="1"/>
            </p:cNvSpPr>
            <p:nvPr/>
          </p:nvSpPr>
          <p:spPr bwMode="gray">
            <a:xfrm>
              <a:off x="5271517" y="4352604"/>
              <a:ext cx="95421" cy="46677"/>
            </a:xfrm>
            <a:custGeom>
              <a:avLst/>
              <a:gdLst/>
              <a:ahLst/>
              <a:cxnLst>
                <a:cxn ang="0">
                  <a:pos x="169" y="0"/>
                </a:cxn>
                <a:cxn ang="0">
                  <a:pos x="169" y="7"/>
                </a:cxn>
                <a:cxn ang="0">
                  <a:pos x="173" y="14"/>
                </a:cxn>
                <a:cxn ang="0">
                  <a:pos x="173" y="18"/>
                </a:cxn>
                <a:cxn ang="0">
                  <a:pos x="170" y="24"/>
                </a:cxn>
                <a:cxn ang="0">
                  <a:pos x="168" y="25"/>
                </a:cxn>
                <a:cxn ang="0">
                  <a:pos x="162" y="25"/>
                </a:cxn>
                <a:cxn ang="0">
                  <a:pos x="160" y="27"/>
                </a:cxn>
                <a:cxn ang="0">
                  <a:pos x="158" y="30"/>
                </a:cxn>
                <a:cxn ang="0">
                  <a:pos x="164" y="34"/>
                </a:cxn>
                <a:cxn ang="0">
                  <a:pos x="167" y="39"/>
                </a:cxn>
                <a:cxn ang="0">
                  <a:pos x="168" y="57"/>
                </a:cxn>
                <a:cxn ang="0">
                  <a:pos x="162" y="57"/>
                </a:cxn>
                <a:cxn ang="0">
                  <a:pos x="158" y="60"/>
                </a:cxn>
                <a:cxn ang="0">
                  <a:pos x="138" y="60"/>
                </a:cxn>
                <a:cxn ang="0">
                  <a:pos x="121" y="67"/>
                </a:cxn>
                <a:cxn ang="0">
                  <a:pos x="114" y="73"/>
                </a:cxn>
                <a:cxn ang="0">
                  <a:pos x="110" y="81"/>
                </a:cxn>
                <a:cxn ang="0">
                  <a:pos x="106" y="89"/>
                </a:cxn>
                <a:cxn ang="0">
                  <a:pos x="104" y="93"/>
                </a:cxn>
                <a:cxn ang="0">
                  <a:pos x="99" y="97"/>
                </a:cxn>
                <a:cxn ang="0">
                  <a:pos x="93" y="99"/>
                </a:cxn>
                <a:cxn ang="0">
                  <a:pos x="93" y="95"/>
                </a:cxn>
                <a:cxn ang="0">
                  <a:pos x="94" y="93"/>
                </a:cxn>
                <a:cxn ang="0">
                  <a:pos x="86" y="94"/>
                </a:cxn>
                <a:cxn ang="0">
                  <a:pos x="81" y="93"/>
                </a:cxn>
                <a:cxn ang="0">
                  <a:pos x="76" y="87"/>
                </a:cxn>
                <a:cxn ang="0">
                  <a:pos x="74" y="79"/>
                </a:cxn>
                <a:cxn ang="0">
                  <a:pos x="77" y="70"/>
                </a:cxn>
                <a:cxn ang="0">
                  <a:pos x="72" y="58"/>
                </a:cxn>
                <a:cxn ang="0">
                  <a:pos x="79" y="54"/>
                </a:cxn>
                <a:cxn ang="0">
                  <a:pos x="84" y="51"/>
                </a:cxn>
                <a:cxn ang="0">
                  <a:pos x="103" y="50"/>
                </a:cxn>
                <a:cxn ang="0">
                  <a:pos x="104" y="45"/>
                </a:cxn>
                <a:cxn ang="0">
                  <a:pos x="81" y="47"/>
                </a:cxn>
                <a:cxn ang="0">
                  <a:pos x="72" y="50"/>
                </a:cxn>
                <a:cxn ang="0">
                  <a:pos x="59" y="57"/>
                </a:cxn>
                <a:cxn ang="0">
                  <a:pos x="51" y="58"/>
                </a:cxn>
                <a:cxn ang="0">
                  <a:pos x="47" y="57"/>
                </a:cxn>
                <a:cxn ang="0">
                  <a:pos x="46" y="49"/>
                </a:cxn>
                <a:cxn ang="0">
                  <a:pos x="40" y="50"/>
                </a:cxn>
                <a:cxn ang="0">
                  <a:pos x="30" y="47"/>
                </a:cxn>
                <a:cxn ang="0">
                  <a:pos x="27" y="43"/>
                </a:cxn>
                <a:cxn ang="0">
                  <a:pos x="25" y="34"/>
                </a:cxn>
                <a:cxn ang="0">
                  <a:pos x="4" y="28"/>
                </a:cxn>
                <a:cxn ang="0">
                  <a:pos x="0" y="20"/>
                </a:cxn>
                <a:cxn ang="0">
                  <a:pos x="2" y="17"/>
                </a:cxn>
                <a:cxn ang="0">
                  <a:pos x="3" y="19"/>
                </a:cxn>
                <a:cxn ang="0">
                  <a:pos x="7" y="20"/>
                </a:cxn>
                <a:cxn ang="0">
                  <a:pos x="14" y="20"/>
                </a:cxn>
                <a:cxn ang="0">
                  <a:pos x="25" y="15"/>
                </a:cxn>
                <a:cxn ang="0">
                  <a:pos x="29" y="13"/>
                </a:cxn>
                <a:cxn ang="0">
                  <a:pos x="59" y="14"/>
                </a:cxn>
                <a:cxn ang="0">
                  <a:pos x="68" y="12"/>
                </a:cxn>
                <a:cxn ang="0">
                  <a:pos x="79" y="7"/>
                </a:cxn>
                <a:cxn ang="0">
                  <a:pos x="92" y="1"/>
                </a:cxn>
                <a:cxn ang="0">
                  <a:pos x="116" y="1"/>
                </a:cxn>
                <a:cxn ang="0">
                  <a:pos x="119" y="0"/>
                </a:cxn>
                <a:cxn ang="0">
                  <a:pos x="169" y="0"/>
                </a:cxn>
              </a:cxnLst>
              <a:rect l="0" t="0" r="r" b="b"/>
              <a:pathLst>
                <a:path w="173" h="99">
                  <a:moveTo>
                    <a:pt x="169" y="0"/>
                  </a:moveTo>
                  <a:lnTo>
                    <a:pt x="169" y="7"/>
                  </a:lnTo>
                  <a:lnTo>
                    <a:pt x="173" y="14"/>
                  </a:lnTo>
                  <a:lnTo>
                    <a:pt x="173" y="18"/>
                  </a:lnTo>
                  <a:lnTo>
                    <a:pt x="170" y="24"/>
                  </a:lnTo>
                  <a:lnTo>
                    <a:pt x="168" y="25"/>
                  </a:lnTo>
                  <a:lnTo>
                    <a:pt x="162" y="25"/>
                  </a:lnTo>
                  <a:lnTo>
                    <a:pt x="160" y="27"/>
                  </a:lnTo>
                  <a:lnTo>
                    <a:pt x="158" y="30"/>
                  </a:lnTo>
                  <a:lnTo>
                    <a:pt x="164" y="34"/>
                  </a:lnTo>
                  <a:lnTo>
                    <a:pt x="167" y="39"/>
                  </a:lnTo>
                  <a:lnTo>
                    <a:pt x="168" y="57"/>
                  </a:lnTo>
                  <a:lnTo>
                    <a:pt x="162" y="57"/>
                  </a:lnTo>
                  <a:lnTo>
                    <a:pt x="158" y="60"/>
                  </a:lnTo>
                  <a:lnTo>
                    <a:pt x="138" y="60"/>
                  </a:lnTo>
                  <a:lnTo>
                    <a:pt x="121" y="67"/>
                  </a:lnTo>
                  <a:lnTo>
                    <a:pt x="114" y="73"/>
                  </a:lnTo>
                  <a:lnTo>
                    <a:pt x="110" y="81"/>
                  </a:lnTo>
                  <a:lnTo>
                    <a:pt x="106" y="89"/>
                  </a:lnTo>
                  <a:lnTo>
                    <a:pt x="104" y="93"/>
                  </a:lnTo>
                  <a:lnTo>
                    <a:pt x="99" y="97"/>
                  </a:lnTo>
                  <a:lnTo>
                    <a:pt x="93" y="99"/>
                  </a:lnTo>
                  <a:lnTo>
                    <a:pt x="93" y="95"/>
                  </a:lnTo>
                  <a:lnTo>
                    <a:pt x="94" y="93"/>
                  </a:lnTo>
                  <a:lnTo>
                    <a:pt x="86" y="94"/>
                  </a:lnTo>
                  <a:lnTo>
                    <a:pt x="81" y="93"/>
                  </a:lnTo>
                  <a:lnTo>
                    <a:pt x="76" y="87"/>
                  </a:lnTo>
                  <a:lnTo>
                    <a:pt x="74" y="79"/>
                  </a:lnTo>
                  <a:lnTo>
                    <a:pt x="77" y="70"/>
                  </a:lnTo>
                  <a:lnTo>
                    <a:pt x="72" y="58"/>
                  </a:lnTo>
                  <a:lnTo>
                    <a:pt x="79" y="54"/>
                  </a:lnTo>
                  <a:lnTo>
                    <a:pt x="84" y="51"/>
                  </a:lnTo>
                  <a:lnTo>
                    <a:pt x="103" y="50"/>
                  </a:lnTo>
                  <a:lnTo>
                    <a:pt x="104" y="45"/>
                  </a:lnTo>
                  <a:lnTo>
                    <a:pt x="81" y="47"/>
                  </a:lnTo>
                  <a:lnTo>
                    <a:pt x="72" y="50"/>
                  </a:lnTo>
                  <a:lnTo>
                    <a:pt x="59" y="57"/>
                  </a:lnTo>
                  <a:lnTo>
                    <a:pt x="51" y="58"/>
                  </a:lnTo>
                  <a:lnTo>
                    <a:pt x="47" y="57"/>
                  </a:lnTo>
                  <a:lnTo>
                    <a:pt x="46" y="49"/>
                  </a:lnTo>
                  <a:lnTo>
                    <a:pt x="40" y="50"/>
                  </a:lnTo>
                  <a:lnTo>
                    <a:pt x="30" y="47"/>
                  </a:lnTo>
                  <a:lnTo>
                    <a:pt x="27" y="43"/>
                  </a:lnTo>
                  <a:lnTo>
                    <a:pt x="25" y="34"/>
                  </a:lnTo>
                  <a:lnTo>
                    <a:pt x="4" y="28"/>
                  </a:lnTo>
                  <a:lnTo>
                    <a:pt x="0" y="20"/>
                  </a:lnTo>
                  <a:lnTo>
                    <a:pt x="2" y="17"/>
                  </a:lnTo>
                  <a:lnTo>
                    <a:pt x="3" y="19"/>
                  </a:lnTo>
                  <a:lnTo>
                    <a:pt x="7" y="20"/>
                  </a:lnTo>
                  <a:lnTo>
                    <a:pt x="14" y="20"/>
                  </a:lnTo>
                  <a:lnTo>
                    <a:pt x="25" y="15"/>
                  </a:lnTo>
                  <a:lnTo>
                    <a:pt x="29" y="13"/>
                  </a:lnTo>
                  <a:lnTo>
                    <a:pt x="59" y="14"/>
                  </a:lnTo>
                  <a:lnTo>
                    <a:pt x="68" y="12"/>
                  </a:lnTo>
                  <a:lnTo>
                    <a:pt x="79" y="7"/>
                  </a:lnTo>
                  <a:lnTo>
                    <a:pt x="92" y="1"/>
                  </a:lnTo>
                  <a:lnTo>
                    <a:pt x="116" y="1"/>
                  </a:lnTo>
                  <a:lnTo>
                    <a:pt x="119" y="0"/>
                  </a:lnTo>
                  <a:lnTo>
                    <a:pt x="169" y="0"/>
                  </a:ln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 sz="1950" dirty="0">
                <a:latin typeface="Raleway Light"/>
              </a:endParaRPr>
            </a:p>
          </p:txBody>
        </p:sp>
        <p:sp>
          <p:nvSpPr>
            <p:cNvPr id="311" name="Freeform 39">
              <a:extLst>
                <a:ext uri="{FF2B5EF4-FFF2-40B4-BE49-F238E27FC236}">
                  <a16:creationId xmlns:a16="http://schemas.microsoft.com/office/drawing/2014/main" id="{C8A0C94D-172B-8405-A1F0-3230B43BA7A3}"/>
                </a:ext>
              </a:extLst>
            </p:cNvPr>
            <p:cNvSpPr>
              <a:spLocks noChangeAspect="1"/>
            </p:cNvSpPr>
            <p:nvPr/>
          </p:nvSpPr>
          <p:spPr bwMode="gray">
            <a:xfrm>
              <a:off x="5429641" y="4465610"/>
              <a:ext cx="122684" cy="113007"/>
            </a:xfrm>
            <a:custGeom>
              <a:avLst/>
              <a:gdLst/>
              <a:ahLst/>
              <a:cxnLst>
                <a:cxn ang="0">
                  <a:pos x="4" y="86"/>
                </a:cxn>
                <a:cxn ang="0">
                  <a:pos x="10" y="77"/>
                </a:cxn>
                <a:cxn ang="0">
                  <a:pos x="13" y="71"/>
                </a:cxn>
                <a:cxn ang="0">
                  <a:pos x="19" y="68"/>
                </a:cxn>
                <a:cxn ang="0">
                  <a:pos x="31" y="57"/>
                </a:cxn>
                <a:cxn ang="0">
                  <a:pos x="41" y="49"/>
                </a:cxn>
                <a:cxn ang="0">
                  <a:pos x="47" y="44"/>
                </a:cxn>
                <a:cxn ang="0">
                  <a:pos x="51" y="27"/>
                </a:cxn>
                <a:cxn ang="0">
                  <a:pos x="58" y="19"/>
                </a:cxn>
                <a:cxn ang="0">
                  <a:pos x="68" y="17"/>
                </a:cxn>
                <a:cxn ang="0">
                  <a:pos x="65" y="8"/>
                </a:cxn>
                <a:cxn ang="0">
                  <a:pos x="71" y="2"/>
                </a:cxn>
                <a:cxn ang="0">
                  <a:pos x="79" y="1"/>
                </a:cxn>
                <a:cxn ang="0">
                  <a:pos x="86" y="6"/>
                </a:cxn>
                <a:cxn ang="0">
                  <a:pos x="97" y="1"/>
                </a:cxn>
                <a:cxn ang="0">
                  <a:pos x="100" y="3"/>
                </a:cxn>
                <a:cxn ang="0">
                  <a:pos x="110" y="12"/>
                </a:cxn>
                <a:cxn ang="0">
                  <a:pos x="114" y="25"/>
                </a:cxn>
                <a:cxn ang="0">
                  <a:pos x="118" y="41"/>
                </a:cxn>
                <a:cxn ang="0">
                  <a:pos x="114" y="60"/>
                </a:cxn>
                <a:cxn ang="0">
                  <a:pos x="110" y="65"/>
                </a:cxn>
                <a:cxn ang="0">
                  <a:pos x="116" y="66"/>
                </a:cxn>
                <a:cxn ang="0">
                  <a:pos x="122" y="64"/>
                </a:cxn>
                <a:cxn ang="0">
                  <a:pos x="132" y="75"/>
                </a:cxn>
                <a:cxn ang="0">
                  <a:pos x="139" y="71"/>
                </a:cxn>
                <a:cxn ang="0">
                  <a:pos x="148" y="66"/>
                </a:cxn>
                <a:cxn ang="0">
                  <a:pos x="153" y="51"/>
                </a:cxn>
                <a:cxn ang="0">
                  <a:pos x="162" y="50"/>
                </a:cxn>
                <a:cxn ang="0">
                  <a:pos x="167" y="61"/>
                </a:cxn>
                <a:cxn ang="0">
                  <a:pos x="171" y="71"/>
                </a:cxn>
                <a:cxn ang="0">
                  <a:pos x="173" y="76"/>
                </a:cxn>
                <a:cxn ang="0">
                  <a:pos x="175" y="95"/>
                </a:cxn>
                <a:cxn ang="0">
                  <a:pos x="165" y="105"/>
                </a:cxn>
                <a:cxn ang="0">
                  <a:pos x="161" y="113"/>
                </a:cxn>
                <a:cxn ang="0">
                  <a:pos x="165" y="115"/>
                </a:cxn>
                <a:cxn ang="0">
                  <a:pos x="170" y="116"/>
                </a:cxn>
                <a:cxn ang="0">
                  <a:pos x="176" y="118"/>
                </a:cxn>
                <a:cxn ang="0">
                  <a:pos x="193" y="123"/>
                </a:cxn>
                <a:cxn ang="0">
                  <a:pos x="199" y="130"/>
                </a:cxn>
                <a:cxn ang="0">
                  <a:pos x="202" y="135"/>
                </a:cxn>
                <a:cxn ang="0">
                  <a:pos x="207" y="143"/>
                </a:cxn>
                <a:cxn ang="0">
                  <a:pos x="218" y="150"/>
                </a:cxn>
                <a:cxn ang="0">
                  <a:pos x="224" y="153"/>
                </a:cxn>
                <a:cxn ang="0">
                  <a:pos x="227" y="164"/>
                </a:cxn>
                <a:cxn ang="0">
                  <a:pos x="227" y="177"/>
                </a:cxn>
                <a:cxn ang="0">
                  <a:pos x="223" y="178"/>
                </a:cxn>
                <a:cxn ang="0">
                  <a:pos x="221" y="189"/>
                </a:cxn>
                <a:cxn ang="0">
                  <a:pos x="218" y="191"/>
                </a:cxn>
                <a:cxn ang="0">
                  <a:pos x="216" y="201"/>
                </a:cxn>
                <a:cxn ang="0">
                  <a:pos x="196" y="224"/>
                </a:cxn>
                <a:cxn ang="0">
                  <a:pos x="186" y="217"/>
                </a:cxn>
                <a:cxn ang="0">
                  <a:pos x="169" y="215"/>
                </a:cxn>
                <a:cxn ang="0">
                  <a:pos x="154" y="206"/>
                </a:cxn>
                <a:cxn ang="0">
                  <a:pos x="133" y="193"/>
                </a:cxn>
                <a:cxn ang="0">
                  <a:pos x="105" y="169"/>
                </a:cxn>
                <a:cxn ang="0">
                  <a:pos x="64" y="135"/>
                </a:cxn>
                <a:cxn ang="0">
                  <a:pos x="49" y="129"/>
                </a:cxn>
                <a:cxn ang="0">
                  <a:pos x="28" y="109"/>
                </a:cxn>
                <a:cxn ang="0">
                  <a:pos x="16" y="103"/>
                </a:cxn>
                <a:cxn ang="0">
                  <a:pos x="15" y="95"/>
                </a:cxn>
                <a:cxn ang="0">
                  <a:pos x="3" y="88"/>
                </a:cxn>
                <a:cxn ang="0">
                  <a:pos x="3" y="87"/>
                </a:cxn>
              </a:cxnLst>
              <a:rect l="0" t="0" r="r" b="b"/>
              <a:pathLst>
                <a:path w="227" h="228">
                  <a:moveTo>
                    <a:pt x="3" y="86"/>
                  </a:moveTo>
                  <a:lnTo>
                    <a:pt x="4" y="86"/>
                  </a:lnTo>
                  <a:lnTo>
                    <a:pt x="9" y="83"/>
                  </a:lnTo>
                  <a:lnTo>
                    <a:pt x="10" y="77"/>
                  </a:lnTo>
                  <a:lnTo>
                    <a:pt x="13" y="76"/>
                  </a:lnTo>
                  <a:lnTo>
                    <a:pt x="13" y="71"/>
                  </a:lnTo>
                  <a:lnTo>
                    <a:pt x="14" y="68"/>
                  </a:lnTo>
                  <a:lnTo>
                    <a:pt x="19" y="68"/>
                  </a:lnTo>
                  <a:lnTo>
                    <a:pt x="22" y="66"/>
                  </a:lnTo>
                  <a:lnTo>
                    <a:pt x="31" y="57"/>
                  </a:lnTo>
                  <a:lnTo>
                    <a:pt x="37" y="56"/>
                  </a:lnTo>
                  <a:lnTo>
                    <a:pt x="41" y="49"/>
                  </a:lnTo>
                  <a:lnTo>
                    <a:pt x="44" y="49"/>
                  </a:lnTo>
                  <a:lnTo>
                    <a:pt x="47" y="44"/>
                  </a:lnTo>
                  <a:lnTo>
                    <a:pt x="51" y="43"/>
                  </a:lnTo>
                  <a:lnTo>
                    <a:pt x="51" y="27"/>
                  </a:lnTo>
                  <a:lnTo>
                    <a:pt x="53" y="25"/>
                  </a:lnTo>
                  <a:lnTo>
                    <a:pt x="58" y="19"/>
                  </a:lnTo>
                  <a:lnTo>
                    <a:pt x="68" y="18"/>
                  </a:lnTo>
                  <a:lnTo>
                    <a:pt x="68" y="17"/>
                  </a:lnTo>
                  <a:lnTo>
                    <a:pt x="64" y="13"/>
                  </a:lnTo>
                  <a:lnTo>
                    <a:pt x="65" y="8"/>
                  </a:lnTo>
                  <a:lnTo>
                    <a:pt x="69" y="8"/>
                  </a:lnTo>
                  <a:lnTo>
                    <a:pt x="71" y="2"/>
                  </a:lnTo>
                  <a:lnTo>
                    <a:pt x="75" y="0"/>
                  </a:lnTo>
                  <a:lnTo>
                    <a:pt x="79" y="1"/>
                  </a:lnTo>
                  <a:lnTo>
                    <a:pt x="85" y="6"/>
                  </a:lnTo>
                  <a:lnTo>
                    <a:pt x="86" y="6"/>
                  </a:lnTo>
                  <a:lnTo>
                    <a:pt x="89" y="3"/>
                  </a:lnTo>
                  <a:lnTo>
                    <a:pt x="97" y="1"/>
                  </a:lnTo>
                  <a:lnTo>
                    <a:pt x="100" y="2"/>
                  </a:lnTo>
                  <a:lnTo>
                    <a:pt x="100" y="3"/>
                  </a:lnTo>
                  <a:lnTo>
                    <a:pt x="102" y="7"/>
                  </a:lnTo>
                  <a:lnTo>
                    <a:pt x="110" y="12"/>
                  </a:lnTo>
                  <a:lnTo>
                    <a:pt x="110" y="19"/>
                  </a:lnTo>
                  <a:lnTo>
                    <a:pt x="114" y="25"/>
                  </a:lnTo>
                  <a:lnTo>
                    <a:pt x="116" y="39"/>
                  </a:lnTo>
                  <a:lnTo>
                    <a:pt x="118" y="41"/>
                  </a:lnTo>
                  <a:lnTo>
                    <a:pt x="117" y="56"/>
                  </a:lnTo>
                  <a:lnTo>
                    <a:pt x="114" y="60"/>
                  </a:lnTo>
                  <a:lnTo>
                    <a:pt x="111" y="62"/>
                  </a:lnTo>
                  <a:lnTo>
                    <a:pt x="110" y="65"/>
                  </a:lnTo>
                  <a:lnTo>
                    <a:pt x="111" y="66"/>
                  </a:lnTo>
                  <a:lnTo>
                    <a:pt x="116" y="66"/>
                  </a:lnTo>
                  <a:lnTo>
                    <a:pt x="119" y="62"/>
                  </a:lnTo>
                  <a:lnTo>
                    <a:pt x="122" y="64"/>
                  </a:lnTo>
                  <a:lnTo>
                    <a:pt x="127" y="67"/>
                  </a:lnTo>
                  <a:lnTo>
                    <a:pt x="132" y="75"/>
                  </a:lnTo>
                  <a:lnTo>
                    <a:pt x="137" y="73"/>
                  </a:lnTo>
                  <a:lnTo>
                    <a:pt x="139" y="71"/>
                  </a:lnTo>
                  <a:lnTo>
                    <a:pt x="146" y="70"/>
                  </a:lnTo>
                  <a:lnTo>
                    <a:pt x="148" y="66"/>
                  </a:lnTo>
                  <a:lnTo>
                    <a:pt x="153" y="60"/>
                  </a:lnTo>
                  <a:lnTo>
                    <a:pt x="153" y="51"/>
                  </a:lnTo>
                  <a:lnTo>
                    <a:pt x="156" y="49"/>
                  </a:lnTo>
                  <a:lnTo>
                    <a:pt x="162" y="50"/>
                  </a:lnTo>
                  <a:lnTo>
                    <a:pt x="166" y="56"/>
                  </a:lnTo>
                  <a:lnTo>
                    <a:pt x="167" y="61"/>
                  </a:lnTo>
                  <a:lnTo>
                    <a:pt x="169" y="70"/>
                  </a:lnTo>
                  <a:lnTo>
                    <a:pt x="171" y="71"/>
                  </a:lnTo>
                  <a:lnTo>
                    <a:pt x="173" y="75"/>
                  </a:lnTo>
                  <a:lnTo>
                    <a:pt x="173" y="76"/>
                  </a:lnTo>
                  <a:lnTo>
                    <a:pt x="178" y="80"/>
                  </a:lnTo>
                  <a:lnTo>
                    <a:pt x="175" y="95"/>
                  </a:lnTo>
                  <a:lnTo>
                    <a:pt x="173" y="98"/>
                  </a:lnTo>
                  <a:lnTo>
                    <a:pt x="165" y="105"/>
                  </a:lnTo>
                  <a:lnTo>
                    <a:pt x="161" y="111"/>
                  </a:lnTo>
                  <a:lnTo>
                    <a:pt x="161" y="113"/>
                  </a:lnTo>
                  <a:lnTo>
                    <a:pt x="164" y="113"/>
                  </a:lnTo>
                  <a:lnTo>
                    <a:pt x="165" y="115"/>
                  </a:lnTo>
                  <a:lnTo>
                    <a:pt x="169" y="114"/>
                  </a:lnTo>
                  <a:lnTo>
                    <a:pt x="170" y="116"/>
                  </a:lnTo>
                  <a:lnTo>
                    <a:pt x="172" y="118"/>
                  </a:lnTo>
                  <a:lnTo>
                    <a:pt x="176" y="118"/>
                  </a:lnTo>
                  <a:lnTo>
                    <a:pt x="183" y="123"/>
                  </a:lnTo>
                  <a:lnTo>
                    <a:pt x="193" y="123"/>
                  </a:lnTo>
                  <a:lnTo>
                    <a:pt x="196" y="123"/>
                  </a:lnTo>
                  <a:lnTo>
                    <a:pt x="199" y="130"/>
                  </a:lnTo>
                  <a:lnTo>
                    <a:pt x="199" y="134"/>
                  </a:lnTo>
                  <a:lnTo>
                    <a:pt x="202" y="135"/>
                  </a:lnTo>
                  <a:lnTo>
                    <a:pt x="205" y="140"/>
                  </a:lnTo>
                  <a:lnTo>
                    <a:pt x="207" y="143"/>
                  </a:lnTo>
                  <a:lnTo>
                    <a:pt x="213" y="145"/>
                  </a:lnTo>
                  <a:lnTo>
                    <a:pt x="218" y="150"/>
                  </a:lnTo>
                  <a:lnTo>
                    <a:pt x="224" y="148"/>
                  </a:lnTo>
                  <a:lnTo>
                    <a:pt x="224" y="153"/>
                  </a:lnTo>
                  <a:lnTo>
                    <a:pt x="226" y="158"/>
                  </a:lnTo>
                  <a:lnTo>
                    <a:pt x="227" y="164"/>
                  </a:lnTo>
                  <a:lnTo>
                    <a:pt x="225" y="172"/>
                  </a:lnTo>
                  <a:lnTo>
                    <a:pt x="227" y="177"/>
                  </a:lnTo>
                  <a:lnTo>
                    <a:pt x="227" y="178"/>
                  </a:lnTo>
                  <a:lnTo>
                    <a:pt x="223" y="178"/>
                  </a:lnTo>
                  <a:lnTo>
                    <a:pt x="221" y="181"/>
                  </a:lnTo>
                  <a:lnTo>
                    <a:pt x="221" y="189"/>
                  </a:lnTo>
                  <a:lnTo>
                    <a:pt x="218" y="189"/>
                  </a:lnTo>
                  <a:lnTo>
                    <a:pt x="218" y="191"/>
                  </a:lnTo>
                  <a:lnTo>
                    <a:pt x="218" y="196"/>
                  </a:lnTo>
                  <a:lnTo>
                    <a:pt x="216" y="201"/>
                  </a:lnTo>
                  <a:lnTo>
                    <a:pt x="218" y="228"/>
                  </a:lnTo>
                  <a:lnTo>
                    <a:pt x="196" y="224"/>
                  </a:lnTo>
                  <a:lnTo>
                    <a:pt x="189" y="220"/>
                  </a:lnTo>
                  <a:lnTo>
                    <a:pt x="186" y="217"/>
                  </a:lnTo>
                  <a:lnTo>
                    <a:pt x="180" y="217"/>
                  </a:lnTo>
                  <a:lnTo>
                    <a:pt x="169" y="215"/>
                  </a:lnTo>
                  <a:lnTo>
                    <a:pt x="160" y="210"/>
                  </a:lnTo>
                  <a:lnTo>
                    <a:pt x="154" y="206"/>
                  </a:lnTo>
                  <a:lnTo>
                    <a:pt x="144" y="201"/>
                  </a:lnTo>
                  <a:lnTo>
                    <a:pt x="133" y="193"/>
                  </a:lnTo>
                  <a:lnTo>
                    <a:pt x="119" y="188"/>
                  </a:lnTo>
                  <a:lnTo>
                    <a:pt x="105" y="169"/>
                  </a:lnTo>
                  <a:lnTo>
                    <a:pt x="69" y="141"/>
                  </a:lnTo>
                  <a:lnTo>
                    <a:pt x="64" y="135"/>
                  </a:lnTo>
                  <a:lnTo>
                    <a:pt x="59" y="131"/>
                  </a:lnTo>
                  <a:lnTo>
                    <a:pt x="49" y="129"/>
                  </a:lnTo>
                  <a:lnTo>
                    <a:pt x="36" y="123"/>
                  </a:lnTo>
                  <a:lnTo>
                    <a:pt x="28" y="109"/>
                  </a:lnTo>
                  <a:lnTo>
                    <a:pt x="19" y="105"/>
                  </a:lnTo>
                  <a:lnTo>
                    <a:pt x="16" y="103"/>
                  </a:lnTo>
                  <a:lnTo>
                    <a:pt x="16" y="98"/>
                  </a:lnTo>
                  <a:lnTo>
                    <a:pt x="15" y="95"/>
                  </a:lnTo>
                  <a:lnTo>
                    <a:pt x="4" y="92"/>
                  </a:lnTo>
                  <a:lnTo>
                    <a:pt x="3" y="88"/>
                  </a:lnTo>
                  <a:lnTo>
                    <a:pt x="0" y="88"/>
                  </a:lnTo>
                  <a:lnTo>
                    <a:pt x="3" y="87"/>
                  </a:lnTo>
                  <a:lnTo>
                    <a:pt x="3" y="86"/>
                  </a:ln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 sz="1950" dirty="0">
                <a:latin typeface="Raleway Light"/>
              </a:endParaRPr>
            </a:p>
          </p:txBody>
        </p:sp>
        <p:sp>
          <p:nvSpPr>
            <p:cNvPr id="312" name="Freeform 40">
              <a:extLst>
                <a:ext uri="{FF2B5EF4-FFF2-40B4-BE49-F238E27FC236}">
                  <a16:creationId xmlns:a16="http://schemas.microsoft.com/office/drawing/2014/main" id="{0133BBD1-B30D-FDB8-1F27-A058F2DB2A3F}"/>
                </a:ext>
              </a:extLst>
            </p:cNvPr>
            <p:cNvSpPr>
              <a:spLocks noChangeAspect="1"/>
            </p:cNvSpPr>
            <p:nvPr/>
          </p:nvSpPr>
          <p:spPr bwMode="gray">
            <a:xfrm>
              <a:off x="5852216" y="4320667"/>
              <a:ext cx="351691" cy="262863"/>
            </a:xfrm>
            <a:custGeom>
              <a:avLst/>
              <a:gdLst/>
              <a:ahLst/>
              <a:cxnLst>
                <a:cxn ang="0">
                  <a:pos x="48" y="85"/>
                </a:cxn>
                <a:cxn ang="0">
                  <a:pos x="55" y="67"/>
                </a:cxn>
                <a:cxn ang="0">
                  <a:pos x="75" y="43"/>
                </a:cxn>
                <a:cxn ang="0">
                  <a:pos x="96" y="9"/>
                </a:cxn>
                <a:cxn ang="0">
                  <a:pos x="139" y="3"/>
                </a:cxn>
                <a:cxn ang="0">
                  <a:pos x="199" y="20"/>
                </a:cxn>
                <a:cxn ang="0">
                  <a:pos x="233" y="48"/>
                </a:cxn>
                <a:cxn ang="0">
                  <a:pos x="264" y="30"/>
                </a:cxn>
                <a:cxn ang="0">
                  <a:pos x="303" y="37"/>
                </a:cxn>
                <a:cxn ang="0">
                  <a:pos x="362" y="58"/>
                </a:cxn>
                <a:cxn ang="0">
                  <a:pos x="406" y="32"/>
                </a:cxn>
                <a:cxn ang="0">
                  <a:pos x="459" y="30"/>
                </a:cxn>
                <a:cxn ang="0">
                  <a:pos x="496" y="26"/>
                </a:cxn>
                <a:cxn ang="0">
                  <a:pos x="517" y="36"/>
                </a:cxn>
                <a:cxn ang="0">
                  <a:pos x="544" y="22"/>
                </a:cxn>
                <a:cxn ang="0">
                  <a:pos x="558" y="15"/>
                </a:cxn>
                <a:cxn ang="0">
                  <a:pos x="571" y="3"/>
                </a:cxn>
                <a:cxn ang="0">
                  <a:pos x="581" y="20"/>
                </a:cxn>
                <a:cxn ang="0">
                  <a:pos x="604" y="43"/>
                </a:cxn>
                <a:cxn ang="0">
                  <a:pos x="624" y="76"/>
                </a:cxn>
                <a:cxn ang="0">
                  <a:pos x="639" y="84"/>
                </a:cxn>
                <a:cxn ang="0">
                  <a:pos x="642" y="119"/>
                </a:cxn>
                <a:cxn ang="0">
                  <a:pos x="604" y="142"/>
                </a:cxn>
                <a:cxn ang="0">
                  <a:pos x="587" y="159"/>
                </a:cxn>
                <a:cxn ang="0">
                  <a:pos x="567" y="207"/>
                </a:cxn>
                <a:cxn ang="0">
                  <a:pos x="554" y="257"/>
                </a:cxn>
                <a:cxn ang="0">
                  <a:pos x="549" y="280"/>
                </a:cxn>
                <a:cxn ang="0">
                  <a:pos x="517" y="315"/>
                </a:cxn>
                <a:cxn ang="0">
                  <a:pos x="501" y="360"/>
                </a:cxn>
                <a:cxn ang="0">
                  <a:pos x="478" y="406"/>
                </a:cxn>
                <a:cxn ang="0">
                  <a:pos x="447" y="401"/>
                </a:cxn>
                <a:cxn ang="0">
                  <a:pos x="440" y="392"/>
                </a:cxn>
                <a:cxn ang="0">
                  <a:pos x="392" y="386"/>
                </a:cxn>
                <a:cxn ang="0">
                  <a:pos x="371" y="403"/>
                </a:cxn>
                <a:cxn ang="0">
                  <a:pos x="344" y="427"/>
                </a:cxn>
                <a:cxn ang="0">
                  <a:pos x="330" y="472"/>
                </a:cxn>
                <a:cxn ang="0">
                  <a:pos x="313" y="497"/>
                </a:cxn>
                <a:cxn ang="0">
                  <a:pos x="304" y="497"/>
                </a:cxn>
                <a:cxn ang="0">
                  <a:pos x="276" y="516"/>
                </a:cxn>
                <a:cxn ang="0">
                  <a:pos x="237" y="515"/>
                </a:cxn>
                <a:cxn ang="0">
                  <a:pos x="227" y="524"/>
                </a:cxn>
                <a:cxn ang="0">
                  <a:pos x="216" y="522"/>
                </a:cxn>
                <a:cxn ang="0">
                  <a:pos x="193" y="532"/>
                </a:cxn>
                <a:cxn ang="0">
                  <a:pos x="180" y="524"/>
                </a:cxn>
                <a:cxn ang="0">
                  <a:pos x="151" y="500"/>
                </a:cxn>
                <a:cxn ang="0">
                  <a:pos x="151" y="467"/>
                </a:cxn>
                <a:cxn ang="0">
                  <a:pos x="136" y="454"/>
                </a:cxn>
                <a:cxn ang="0">
                  <a:pos x="126" y="444"/>
                </a:cxn>
                <a:cxn ang="0">
                  <a:pos x="96" y="417"/>
                </a:cxn>
                <a:cxn ang="0">
                  <a:pos x="5" y="417"/>
                </a:cxn>
                <a:cxn ang="0">
                  <a:pos x="1" y="366"/>
                </a:cxn>
                <a:cxn ang="0">
                  <a:pos x="6" y="295"/>
                </a:cxn>
                <a:cxn ang="0">
                  <a:pos x="23" y="248"/>
                </a:cxn>
                <a:cxn ang="0">
                  <a:pos x="49" y="218"/>
                </a:cxn>
                <a:cxn ang="0">
                  <a:pos x="53" y="208"/>
                </a:cxn>
                <a:cxn ang="0">
                  <a:pos x="48" y="197"/>
                </a:cxn>
                <a:cxn ang="0">
                  <a:pos x="58" y="189"/>
                </a:cxn>
                <a:cxn ang="0">
                  <a:pos x="55" y="154"/>
                </a:cxn>
                <a:cxn ang="0">
                  <a:pos x="43" y="134"/>
                </a:cxn>
              </a:cxnLst>
              <a:rect l="0" t="0" r="r" b="b"/>
              <a:pathLst>
                <a:path w="642" h="532">
                  <a:moveTo>
                    <a:pt x="49" y="117"/>
                  </a:moveTo>
                  <a:lnTo>
                    <a:pt x="50" y="110"/>
                  </a:lnTo>
                  <a:lnTo>
                    <a:pt x="48" y="85"/>
                  </a:lnTo>
                  <a:lnTo>
                    <a:pt x="49" y="76"/>
                  </a:lnTo>
                  <a:lnTo>
                    <a:pt x="51" y="72"/>
                  </a:lnTo>
                  <a:lnTo>
                    <a:pt x="55" y="67"/>
                  </a:lnTo>
                  <a:lnTo>
                    <a:pt x="62" y="63"/>
                  </a:lnTo>
                  <a:lnTo>
                    <a:pt x="67" y="57"/>
                  </a:lnTo>
                  <a:lnTo>
                    <a:pt x="75" y="43"/>
                  </a:lnTo>
                  <a:lnTo>
                    <a:pt x="77" y="25"/>
                  </a:lnTo>
                  <a:lnTo>
                    <a:pt x="78" y="21"/>
                  </a:lnTo>
                  <a:lnTo>
                    <a:pt x="96" y="9"/>
                  </a:lnTo>
                  <a:lnTo>
                    <a:pt x="115" y="4"/>
                  </a:lnTo>
                  <a:lnTo>
                    <a:pt x="133" y="4"/>
                  </a:lnTo>
                  <a:lnTo>
                    <a:pt x="139" y="3"/>
                  </a:lnTo>
                  <a:lnTo>
                    <a:pt x="147" y="0"/>
                  </a:lnTo>
                  <a:lnTo>
                    <a:pt x="162" y="2"/>
                  </a:lnTo>
                  <a:lnTo>
                    <a:pt x="199" y="20"/>
                  </a:lnTo>
                  <a:lnTo>
                    <a:pt x="221" y="41"/>
                  </a:lnTo>
                  <a:lnTo>
                    <a:pt x="228" y="46"/>
                  </a:lnTo>
                  <a:lnTo>
                    <a:pt x="233" y="48"/>
                  </a:lnTo>
                  <a:lnTo>
                    <a:pt x="242" y="48"/>
                  </a:lnTo>
                  <a:lnTo>
                    <a:pt x="248" y="38"/>
                  </a:lnTo>
                  <a:lnTo>
                    <a:pt x="264" y="30"/>
                  </a:lnTo>
                  <a:lnTo>
                    <a:pt x="274" y="27"/>
                  </a:lnTo>
                  <a:lnTo>
                    <a:pt x="286" y="27"/>
                  </a:lnTo>
                  <a:lnTo>
                    <a:pt x="303" y="37"/>
                  </a:lnTo>
                  <a:lnTo>
                    <a:pt x="327" y="52"/>
                  </a:lnTo>
                  <a:lnTo>
                    <a:pt x="339" y="56"/>
                  </a:lnTo>
                  <a:lnTo>
                    <a:pt x="362" y="58"/>
                  </a:lnTo>
                  <a:lnTo>
                    <a:pt x="375" y="57"/>
                  </a:lnTo>
                  <a:lnTo>
                    <a:pt x="389" y="47"/>
                  </a:lnTo>
                  <a:lnTo>
                    <a:pt x="406" y="32"/>
                  </a:lnTo>
                  <a:lnTo>
                    <a:pt x="415" y="27"/>
                  </a:lnTo>
                  <a:lnTo>
                    <a:pt x="441" y="27"/>
                  </a:lnTo>
                  <a:lnTo>
                    <a:pt x="459" y="30"/>
                  </a:lnTo>
                  <a:lnTo>
                    <a:pt x="469" y="26"/>
                  </a:lnTo>
                  <a:lnTo>
                    <a:pt x="489" y="24"/>
                  </a:lnTo>
                  <a:lnTo>
                    <a:pt x="496" y="26"/>
                  </a:lnTo>
                  <a:lnTo>
                    <a:pt x="503" y="30"/>
                  </a:lnTo>
                  <a:lnTo>
                    <a:pt x="511" y="32"/>
                  </a:lnTo>
                  <a:lnTo>
                    <a:pt x="517" y="36"/>
                  </a:lnTo>
                  <a:lnTo>
                    <a:pt x="528" y="36"/>
                  </a:lnTo>
                  <a:lnTo>
                    <a:pt x="534" y="32"/>
                  </a:lnTo>
                  <a:lnTo>
                    <a:pt x="544" y="22"/>
                  </a:lnTo>
                  <a:lnTo>
                    <a:pt x="544" y="21"/>
                  </a:lnTo>
                  <a:lnTo>
                    <a:pt x="550" y="16"/>
                  </a:lnTo>
                  <a:lnTo>
                    <a:pt x="558" y="15"/>
                  </a:lnTo>
                  <a:lnTo>
                    <a:pt x="564" y="15"/>
                  </a:lnTo>
                  <a:lnTo>
                    <a:pt x="570" y="3"/>
                  </a:lnTo>
                  <a:lnTo>
                    <a:pt x="571" y="3"/>
                  </a:lnTo>
                  <a:lnTo>
                    <a:pt x="574" y="0"/>
                  </a:lnTo>
                  <a:lnTo>
                    <a:pt x="577" y="11"/>
                  </a:lnTo>
                  <a:lnTo>
                    <a:pt x="581" y="20"/>
                  </a:lnTo>
                  <a:lnTo>
                    <a:pt x="588" y="30"/>
                  </a:lnTo>
                  <a:lnTo>
                    <a:pt x="599" y="36"/>
                  </a:lnTo>
                  <a:lnTo>
                    <a:pt x="604" y="43"/>
                  </a:lnTo>
                  <a:lnTo>
                    <a:pt x="613" y="65"/>
                  </a:lnTo>
                  <a:lnTo>
                    <a:pt x="623" y="73"/>
                  </a:lnTo>
                  <a:lnTo>
                    <a:pt x="624" y="76"/>
                  </a:lnTo>
                  <a:lnTo>
                    <a:pt x="635" y="80"/>
                  </a:lnTo>
                  <a:lnTo>
                    <a:pt x="636" y="81"/>
                  </a:lnTo>
                  <a:lnTo>
                    <a:pt x="639" y="84"/>
                  </a:lnTo>
                  <a:lnTo>
                    <a:pt x="641" y="89"/>
                  </a:lnTo>
                  <a:lnTo>
                    <a:pt x="640" y="106"/>
                  </a:lnTo>
                  <a:lnTo>
                    <a:pt x="642" y="119"/>
                  </a:lnTo>
                  <a:lnTo>
                    <a:pt x="623" y="132"/>
                  </a:lnTo>
                  <a:lnTo>
                    <a:pt x="620" y="135"/>
                  </a:lnTo>
                  <a:lnTo>
                    <a:pt x="604" y="142"/>
                  </a:lnTo>
                  <a:lnTo>
                    <a:pt x="601" y="143"/>
                  </a:lnTo>
                  <a:lnTo>
                    <a:pt x="592" y="153"/>
                  </a:lnTo>
                  <a:lnTo>
                    <a:pt x="587" y="159"/>
                  </a:lnTo>
                  <a:lnTo>
                    <a:pt x="583" y="166"/>
                  </a:lnTo>
                  <a:lnTo>
                    <a:pt x="576" y="189"/>
                  </a:lnTo>
                  <a:lnTo>
                    <a:pt x="567" y="207"/>
                  </a:lnTo>
                  <a:lnTo>
                    <a:pt x="564" y="218"/>
                  </a:lnTo>
                  <a:lnTo>
                    <a:pt x="562" y="229"/>
                  </a:lnTo>
                  <a:lnTo>
                    <a:pt x="554" y="257"/>
                  </a:lnTo>
                  <a:lnTo>
                    <a:pt x="553" y="269"/>
                  </a:lnTo>
                  <a:lnTo>
                    <a:pt x="551" y="275"/>
                  </a:lnTo>
                  <a:lnTo>
                    <a:pt x="549" y="280"/>
                  </a:lnTo>
                  <a:lnTo>
                    <a:pt x="534" y="287"/>
                  </a:lnTo>
                  <a:lnTo>
                    <a:pt x="523" y="299"/>
                  </a:lnTo>
                  <a:lnTo>
                    <a:pt x="517" y="315"/>
                  </a:lnTo>
                  <a:lnTo>
                    <a:pt x="513" y="331"/>
                  </a:lnTo>
                  <a:lnTo>
                    <a:pt x="511" y="338"/>
                  </a:lnTo>
                  <a:lnTo>
                    <a:pt x="501" y="360"/>
                  </a:lnTo>
                  <a:lnTo>
                    <a:pt x="483" y="391"/>
                  </a:lnTo>
                  <a:lnTo>
                    <a:pt x="481" y="400"/>
                  </a:lnTo>
                  <a:lnTo>
                    <a:pt x="478" y="406"/>
                  </a:lnTo>
                  <a:lnTo>
                    <a:pt x="469" y="409"/>
                  </a:lnTo>
                  <a:lnTo>
                    <a:pt x="456" y="408"/>
                  </a:lnTo>
                  <a:lnTo>
                    <a:pt x="447" y="401"/>
                  </a:lnTo>
                  <a:lnTo>
                    <a:pt x="443" y="398"/>
                  </a:lnTo>
                  <a:lnTo>
                    <a:pt x="443" y="397"/>
                  </a:lnTo>
                  <a:lnTo>
                    <a:pt x="440" y="392"/>
                  </a:lnTo>
                  <a:lnTo>
                    <a:pt x="429" y="382"/>
                  </a:lnTo>
                  <a:lnTo>
                    <a:pt x="414" y="381"/>
                  </a:lnTo>
                  <a:lnTo>
                    <a:pt x="392" y="386"/>
                  </a:lnTo>
                  <a:lnTo>
                    <a:pt x="377" y="386"/>
                  </a:lnTo>
                  <a:lnTo>
                    <a:pt x="375" y="386"/>
                  </a:lnTo>
                  <a:lnTo>
                    <a:pt x="371" y="403"/>
                  </a:lnTo>
                  <a:lnTo>
                    <a:pt x="360" y="408"/>
                  </a:lnTo>
                  <a:lnTo>
                    <a:pt x="352" y="416"/>
                  </a:lnTo>
                  <a:lnTo>
                    <a:pt x="344" y="427"/>
                  </a:lnTo>
                  <a:lnTo>
                    <a:pt x="335" y="443"/>
                  </a:lnTo>
                  <a:lnTo>
                    <a:pt x="332" y="458"/>
                  </a:lnTo>
                  <a:lnTo>
                    <a:pt x="330" y="472"/>
                  </a:lnTo>
                  <a:lnTo>
                    <a:pt x="327" y="481"/>
                  </a:lnTo>
                  <a:lnTo>
                    <a:pt x="320" y="490"/>
                  </a:lnTo>
                  <a:lnTo>
                    <a:pt x="313" y="497"/>
                  </a:lnTo>
                  <a:lnTo>
                    <a:pt x="313" y="504"/>
                  </a:lnTo>
                  <a:lnTo>
                    <a:pt x="309" y="498"/>
                  </a:lnTo>
                  <a:lnTo>
                    <a:pt x="304" y="497"/>
                  </a:lnTo>
                  <a:lnTo>
                    <a:pt x="301" y="505"/>
                  </a:lnTo>
                  <a:lnTo>
                    <a:pt x="300" y="517"/>
                  </a:lnTo>
                  <a:lnTo>
                    <a:pt x="276" y="516"/>
                  </a:lnTo>
                  <a:lnTo>
                    <a:pt x="265" y="517"/>
                  </a:lnTo>
                  <a:lnTo>
                    <a:pt x="242" y="508"/>
                  </a:lnTo>
                  <a:lnTo>
                    <a:pt x="237" y="515"/>
                  </a:lnTo>
                  <a:lnTo>
                    <a:pt x="234" y="516"/>
                  </a:lnTo>
                  <a:lnTo>
                    <a:pt x="231" y="521"/>
                  </a:lnTo>
                  <a:lnTo>
                    <a:pt x="227" y="524"/>
                  </a:lnTo>
                  <a:lnTo>
                    <a:pt x="225" y="524"/>
                  </a:lnTo>
                  <a:lnTo>
                    <a:pt x="221" y="525"/>
                  </a:lnTo>
                  <a:lnTo>
                    <a:pt x="216" y="522"/>
                  </a:lnTo>
                  <a:lnTo>
                    <a:pt x="212" y="525"/>
                  </a:lnTo>
                  <a:lnTo>
                    <a:pt x="210" y="524"/>
                  </a:lnTo>
                  <a:lnTo>
                    <a:pt x="193" y="532"/>
                  </a:lnTo>
                  <a:lnTo>
                    <a:pt x="190" y="524"/>
                  </a:lnTo>
                  <a:lnTo>
                    <a:pt x="182" y="524"/>
                  </a:lnTo>
                  <a:lnTo>
                    <a:pt x="180" y="524"/>
                  </a:lnTo>
                  <a:lnTo>
                    <a:pt x="168" y="521"/>
                  </a:lnTo>
                  <a:lnTo>
                    <a:pt x="163" y="513"/>
                  </a:lnTo>
                  <a:lnTo>
                    <a:pt x="151" y="500"/>
                  </a:lnTo>
                  <a:lnTo>
                    <a:pt x="146" y="482"/>
                  </a:lnTo>
                  <a:lnTo>
                    <a:pt x="146" y="471"/>
                  </a:lnTo>
                  <a:lnTo>
                    <a:pt x="151" y="467"/>
                  </a:lnTo>
                  <a:lnTo>
                    <a:pt x="147" y="467"/>
                  </a:lnTo>
                  <a:lnTo>
                    <a:pt x="140" y="465"/>
                  </a:lnTo>
                  <a:lnTo>
                    <a:pt x="136" y="454"/>
                  </a:lnTo>
                  <a:lnTo>
                    <a:pt x="133" y="451"/>
                  </a:lnTo>
                  <a:lnTo>
                    <a:pt x="130" y="445"/>
                  </a:lnTo>
                  <a:lnTo>
                    <a:pt x="126" y="444"/>
                  </a:lnTo>
                  <a:lnTo>
                    <a:pt x="124" y="439"/>
                  </a:lnTo>
                  <a:lnTo>
                    <a:pt x="117" y="429"/>
                  </a:lnTo>
                  <a:lnTo>
                    <a:pt x="96" y="417"/>
                  </a:lnTo>
                  <a:lnTo>
                    <a:pt x="86" y="416"/>
                  </a:lnTo>
                  <a:lnTo>
                    <a:pt x="64" y="413"/>
                  </a:lnTo>
                  <a:lnTo>
                    <a:pt x="5" y="417"/>
                  </a:lnTo>
                  <a:lnTo>
                    <a:pt x="2" y="414"/>
                  </a:lnTo>
                  <a:lnTo>
                    <a:pt x="0" y="375"/>
                  </a:lnTo>
                  <a:lnTo>
                    <a:pt x="1" y="366"/>
                  </a:lnTo>
                  <a:lnTo>
                    <a:pt x="6" y="345"/>
                  </a:lnTo>
                  <a:lnTo>
                    <a:pt x="5" y="315"/>
                  </a:lnTo>
                  <a:lnTo>
                    <a:pt x="6" y="295"/>
                  </a:lnTo>
                  <a:lnTo>
                    <a:pt x="10" y="283"/>
                  </a:lnTo>
                  <a:lnTo>
                    <a:pt x="22" y="263"/>
                  </a:lnTo>
                  <a:lnTo>
                    <a:pt x="23" y="248"/>
                  </a:lnTo>
                  <a:lnTo>
                    <a:pt x="26" y="239"/>
                  </a:lnTo>
                  <a:lnTo>
                    <a:pt x="34" y="229"/>
                  </a:lnTo>
                  <a:lnTo>
                    <a:pt x="49" y="218"/>
                  </a:lnTo>
                  <a:lnTo>
                    <a:pt x="49" y="212"/>
                  </a:lnTo>
                  <a:lnTo>
                    <a:pt x="53" y="209"/>
                  </a:lnTo>
                  <a:lnTo>
                    <a:pt x="53" y="208"/>
                  </a:lnTo>
                  <a:lnTo>
                    <a:pt x="53" y="204"/>
                  </a:lnTo>
                  <a:lnTo>
                    <a:pt x="48" y="199"/>
                  </a:lnTo>
                  <a:lnTo>
                    <a:pt x="48" y="197"/>
                  </a:lnTo>
                  <a:lnTo>
                    <a:pt x="50" y="191"/>
                  </a:lnTo>
                  <a:lnTo>
                    <a:pt x="53" y="189"/>
                  </a:lnTo>
                  <a:lnTo>
                    <a:pt x="58" y="189"/>
                  </a:lnTo>
                  <a:lnTo>
                    <a:pt x="59" y="187"/>
                  </a:lnTo>
                  <a:lnTo>
                    <a:pt x="59" y="169"/>
                  </a:lnTo>
                  <a:lnTo>
                    <a:pt x="55" y="154"/>
                  </a:lnTo>
                  <a:lnTo>
                    <a:pt x="54" y="149"/>
                  </a:lnTo>
                  <a:lnTo>
                    <a:pt x="44" y="139"/>
                  </a:lnTo>
                  <a:lnTo>
                    <a:pt x="43" y="134"/>
                  </a:lnTo>
                  <a:lnTo>
                    <a:pt x="44" y="123"/>
                  </a:lnTo>
                  <a:lnTo>
                    <a:pt x="49" y="117"/>
                  </a:ln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 sz="1950" dirty="0">
                <a:latin typeface="Raleway Light"/>
              </a:endParaRPr>
            </a:p>
          </p:txBody>
        </p:sp>
        <p:sp>
          <p:nvSpPr>
            <p:cNvPr id="313" name="Freeform 41">
              <a:extLst>
                <a:ext uri="{FF2B5EF4-FFF2-40B4-BE49-F238E27FC236}">
                  <a16:creationId xmlns:a16="http://schemas.microsoft.com/office/drawing/2014/main" id="{7A95969F-2A09-B03F-25D0-CD722D8F2A2F}"/>
                </a:ext>
              </a:extLst>
            </p:cNvPr>
            <p:cNvSpPr>
              <a:spLocks noChangeAspect="1"/>
            </p:cNvSpPr>
            <p:nvPr/>
          </p:nvSpPr>
          <p:spPr bwMode="gray">
            <a:xfrm>
              <a:off x="6103035" y="4595812"/>
              <a:ext cx="229008" cy="235840"/>
            </a:xfrm>
            <a:custGeom>
              <a:avLst/>
              <a:gdLst/>
              <a:ahLst/>
              <a:cxnLst>
                <a:cxn ang="0">
                  <a:pos x="408" y="5"/>
                </a:cxn>
                <a:cxn ang="0">
                  <a:pos x="377" y="16"/>
                </a:cxn>
                <a:cxn ang="0">
                  <a:pos x="343" y="0"/>
                </a:cxn>
                <a:cxn ang="0">
                  <a:pos x="300" y="17"/>
                </a:cxn>
                <a:cxn ang="0">
                  <a:pos x="274" y="47"/>
                </a:cxn>
                <a:cxn ang="0">
                  <a:pos x="274" y="101"/>
                </a:cxn>
                <a:cxn ang="0">
                  <a:pos x="267" y="114"/>
                </a:cxn>
                <a:cxn ang="0">
                  <a:pos x="234" y="96"/>
                </a:cxn>
                <a:cxn ang="0">
                  <a:pos x="205" y="90"/>
                </a:cxn>
                <a:cxn ang="0">
                  <a:pos x="118" y="84"/>
                </a:cxn>
                <a:cxn ang="0">
                  <a:pos x="111" y="117"/>
                </a:cxn>
                <a:cxn ang="0">
                  <a:pos x="121" y="140"/>
                </a:cxn>
                <a:cxn ang="0">
                  <a:pos x="166" y="124"/>
                </a:cxn>
                <a:cxn ang="0">
                  <a:pos x="177" y="157"/>
                </a:cxn>
                <a:cxn ang="0">
                  <a:pos x="158" y="204"/>
                </a:cxn>
                <a:cxn ang="0">
                  <a:pos x="173" y="246"/>
                </a:cxn>
                <a:cxn ang="0">
                  <a:pos x="169" y="275"/>
                </a:cxn>
                <a:cxn ang="0">
                  <a:pos x="161" y="329"/>
                </a:cxn>
                <a:cxn ang="0">
                  <a:pos x="127" y="318"/>
                </a:cxn>
                <a:cxn ang="0">
                  <a:pos x="92" y="310"/>
                </a:cxn>
                <a:cxn ang="0">
                  <a:pos x="74" y="313"/>
                </a:cxn>
                <a:cxn ang="0">
                  <a:pos x="42" y="333"/>
                </a:cxn>
                <a:cxn ang="0">
                  <a:pos x="27" y="350"/>
                </a:cxn>
                <a:cxn ang="0">
                  <a:pos x="31" y="375"/>
                </a:cxn>
                <a:cxn ang="0">
                  <a:pos x="31" y="394"/>
                </a:cxn>
                <a:cxn ang="0">
                  <a:pos x="8" y="397"/>
                </a:cxn>
                <a:cxn ang="0">
                  <a:pos x="0" y="419"/>
                </a:cxn>
                <a:cxn ang="0">
                  <a:pos x="19" y="434"/>
                </a:cxn>
                <a:cxn ang="0">
                  <a:pos x="40" y="456"/>
                </a:cxn>
                <a:cxn ang="0">
                  <a:pos x="63" y="469"/>
                </a:cxn>
                <a:cxn ang="0">
                  <a:pos x="80" y="449"/>
                </a:cxn>
                <a:cxn ang="0">
                  <a:pos x="100" y="447"/>
                </a:cxn>
                <a:cxn ang="0">
                  <a:pos x="121" y="468"/>
                </a:cxn>
                <a:cxn ang="0">
                  <a:pos x="140" y="452"/>
                </a:cxn>
                <a:cxn ang="0">
                  <a:pos x="161" y="444"/>
                </a:cxn>
                <a:cxn ang="0">
                  <a:pos x="177" y="445"/>
                </a:cxn>
                <a:cxn ang="0">
                  <a:pos x="188" y="466"/>
                </a:cxn>
                <a:cxn ang="0">
                  <a:pos x="232" y="437"/>
                </a:cxn>
                <a:cxn ang="0">
                  <a:pos x="261" y="415"/>
                </a:cxn>
                <a:cxn ang="0">
                  <a:pos x="278" y="376"/>
                </a:cxn>
                <a:cxn ang="0">
                  <a:pos x="282" y="337"/>
                </a:cxn>
                <a:cxn ang="0">
                  <a:pos x="312" y="280"/>
                </a:cxn>
                <a:cxn ang="0">
                  <a:pos x="348" y="254"/>
                </a:cxn>
                <a:cxn ang="0">
                  <a:pos x="364" y="237"/>
                </a:cxn>
                <a:cxn ang="0">
                  <a:pos x="372" y="141"/>
                </a:cxn>
                <a:cxn ang="0">
                  <a:pos x="391" y="73"/>
                </a:cxn>
                <a:cxn ang="0">
                  <a:pos x="417" y="17"/>
                </a:cxn>
              </a:cxnLst>
              <a:rect l="0" t="0" r="r" b="b"/>
              <a:pathLst>
                <a:path w="417" h="479">
                  <a:moveTo>
                    <a:pt x="414" y="0"/>
                  </a:moveTo>
                  <a:lnTo>
                    <a:pt x="408" y="5"/>
                  </a:lnTo>
                  <a:lnTo>
                    <a:pt x="393" y="12"/>
                  </a:lnTo>
                  <a:lnTo>
                    <a:pt x="377" y="16"/>
                  </a:lnTo>
                  <a:lnTo>
                    <a:pt x="360" y="10"/>
                  </a:lnTo>
                  <a:lnTo>
                    <a:pt x="343" y="0"/>
                  </a:lnTo>
                  <a:lnTo>
                    <a:pt x="323" y="3"/>
                  </a:lnTo>
                  <a:lnTo>
                    <a:pt x="300" y="17"/>
                  </a:lnTo>
                  <a:lnTo>
                    <a:pt x="283" y="33"/>
                  </a:lnTo>
                  <a:lnTo>
                    <a:pt x="274" y="47"/>
                  </a:lnTo>
                  <a:lnTo>
                    <a:pt x="272" y="58"/>
                  </a:lnTo>
                  <a:lnTo>
                    <a:pt x="274" y="101"/>
                  </a:lnTo>
                  <a:lnTo>
                    <a:pt x="272" y="111"/>
                  </a:lnTo>
                  <a:lnTo>
                    <a:pt x="267" y="114"/>
                  </a:lnTo>
                  <a:lnTo>
                    <a:pt x="244" y="96"/>
                  </a:lnTo>
                  <a:lnTo>
                    <a:pt x="234" y="96"/>
                  </a:lnTo>
                  <a:lnTo>
                    <a:pt x="220" y="91"/>
                  </a:lnTo>
                  <a:lnTo>
                    <a:pt x="205" y="90"/>
                  </a:lnTo>
                  <a:lnTo>
                    <a:pt x="194" y="84"/>
                  </a:lnTo>
                  <a:lnTo>
                    <a:pt x="118" y="84"/>
                  </a:lnTo>
                  <a:lnTo>
                    <a:pt x="112" y="98"/>
                  </a:lnTo>
                  <a:lnTo>
                    <a:pt x="111" y="117"/>
                  </a:lnTo>
                  <a:lnTo>
                    <a:pt x="112" y="135"/>
                  </a:lnTo>
                  <a:lnTo>
                    <a:pt x="121" y="140"/>
                  </a:lnTo>
                  <a:lnTo>
                    <a:pt x="137" y="117"/>
                  </a:lnTo>
                  <a:lnTo>
                    <a:pt x="166" y="124"/>
                  </a:lnTo>
                  <a:lnTo>
                    <a:pt x="176" y="137"/>
                  </a:lnTo>
                  <a:lnTo>
                    <a:pt x="177" y="157"/>
                  </a:lnTo>
                  <a:lnTo>
                    <a:pt x="159" y="187"/>
                  </a:lnTo>
                  <a:lnTo>
                    <a:pt x="158" y="204"/>
                  </a:lnTo>
                  <a:lnTo>
                    <a:pt x="162" y="218"/>
                  </a:lnTo>
                  <a:lnTo>
                    <a:pt x="173" y="246"/>
                  </a:lnTo>
                  <a:lnTo>
                    <a:pt x="172" y="262"/>
                  </a:lnTo>
                  <a:lnTo>
                    <a:pt x="169" y="275"/>
                  </a:lnTo>
                  <a:lnTo>
                    <a:pt x="166" y="312"/>
                  </a:lnTo>
                  <a:lnTo>
                    <a:pt x="161" y="329"/>
                  </a:lnTo>
                  <a:lnTo>
                    <a:pt x="145" y="334"/>
                  </a:lnTo>
                  <a:lnTo>
                    <a:pt x="127" y="318"/>
                  </a:lnTo>
                  <a:lnTo>
                    <a:pt x="102" y="321"/>
                  </a:lnTo>
                  <a:lnTo>
                    <a:pt x="92" y="310"/>
                  </a:lnTo>
                  <a:lnTo>
                    <a:pt x="85" y="305"/>
                  </a:lnTo>
                  <a:lnTo>
                    <a:pt x="74" y="313"/>
                  </a:lnTo>
                  <a:lnTo>
                    <a:pt x="65" y="324"/>
                  </a:lnTo>
                  <a:lnTo>
                    <a:pt x="42" y="333"/>
                  </a:lnTo>
                  <a:lnTo>
                    <a:pt x="32" y="342"/>
                  </a:lnTo>
                  <a:lnTo>
                    <a:pt x="27" y="350"/>
                  </a:lnTo>
                  <a:lnTo>
                    <a:pt x="26" y="363"/>
                  </a:lnTo>
                  <a:lnTo>
                    <a:pt x="31" y="375"/>
                  </a:lnTo>
                  <a:lnTo>
                    <a:pt x="33" y="390"/>
                  </a:lnTo>
                  <a:lnTo>
                    <a:pt x="31" y="394"/>
                  </a:lnTo>
                  <a:lnTo>
                    <a:pt x="19" y="394"/>
                  </a:lnTo>
                  <a:lnTo>
                    <a:pt x="8" y="397"/>
                  </a:lnTo>
                  <a:lnTo>
                    <a:pt x="2" y="404"/>
                  </a:lnTo>
                  <a:lnTo>
                    <a:pt x="0" y="419"/>
                  </a:lnTo>
                  <a:lnTo>
                    <a:pt x="13" y="425"/>
                  </a:lnTo>
                  <a:lnTo>
                    <a:pt x="19" y="434"/>
                  </a:lnTo>
                  <a:lnTo>
                    <a:pt x="33" y="449"/>
                  </a:lnTo>
                  <a:lnTo>
                    <a:pt x="40" y="456"/>
                  </a:lnTo>
                  <a:lnTo>
                    <a:pt x="49" y="479"/>
                  </a:lnTo>
                  <a:lnTo>
                    <a:pt x="63" y="469"/>
                  </a:lnTo>
                  <a:lnTo>
                    <a:pt x="73" y="463"/>
                  </a:lnTo>
                  <a:lnTo>
                    <a:pt x="80" y="449"/>
                  </a:lnTo>
                  <a:lnTo>
                    <a:pt x="90" y="444"/>
                  </a:lnTo>
                  <a:lnTo>
                    <a:pt x="100" y="447"/>
                  </a:lnTo>
                  <a:lnTo>
                    <a:pt x="105" y="458"/>
                  </a:lnTo>
                  <a:lnTo>
                    <a:pt x="121" y="468"/>
                  </a:lnTo>
                  <a:lnTo>
                    <a:pt x="133" y="465"/>
                  </a:lnTo>
                  <a:lnTo>
                    <a:pt x="140" y="452"/>
                  </a:lnTo>
                  <a:lnTo>
                    <a:pt x="148" y="446"/>
                  </a:lnTo>
                  <a:lnTo>
                    <a:pt x="161" y="444"/>
                  </a:lnTo>
                  <a:lnTo>
                    <a:pt x="175" y="440"/>
                  </a:lnTo>
                  <a:lnTo>
                    <a:pt x="177" y="445"/>
                  </a:lnTo>
                  <a:lnTo>
                    <a:pt x="178" y="463"/>
                  </a:lnTo>
                  <a:lnTo>
                    <a:pt x="188" y="466"/>
                  </a:lnTo>
                  <a:lnTo>
                    <a:pt x="209" y="458"/>
                  </a:lnTo>
                  <a:lnTo>
                    <a:pt x="232" y="437"/>
                  </a:lnTo>
                  <a:lnTo>
                    <a:pt x="246" y="430"/>
                  </a:lnTo>
                  <a:lnTo>
                    <a:pt x="261" y="415"/>
                  </a:lnTo>
                  <a:lnTo>
                    <a:pt x="274" y="394"/>
                  </a:lnTo>
                  <a:lnTo>
                    <a:pt x="278" y="376"/>
                  </a:lnTo>
                  <a:lnTo>
                    <a:pt x="278" y="358"/>
                  </a:lnTo>
                  <a:lnTo>
                    <a:pt x="282" y="337"/>
                  </a:lnTo>
                  <a:lnTo>
                    <a:pt x="289" y="316"/>
                  </a:lnTo>
                  <a:lnTo>
                    <a:pt x="312" y="280"/>
                  </a:lnTo>
                  <a:lnTo>
                    <a:pt x="329" y="264"/>
                  </a:lnTo>
                  <a:lnTo>
                    <a:pt x="348" y="254"/>
                  </a:lnTo>
                  <a:lnTo>
                    <a:pt x="363" y="241"/>
                  </a:lnTo>
                  <a:lnTo>
                    <a:pt x="364" y="237"/>
                  </a:lnTo>
                  <a:lnTo>
                    <a:pt x="371" y="207"/>
                  </a:lnTo>
                  <a:lnTo>
                    <a:pt x="372" y="141"/>
                  </a:lnTo>
                  <a:lnTo>
                    <a:pt x="381" y="97"/>
                  </a:lnTo>
                  <a:lnTo>
                    <a:pt x="391" y="73"/>
                  </a:lnTo>
                  <a:lnTo>
                    <a:pt x="412" y="36"/>
                  </a:lnTo>
                  <a:lnTo>
                    <a:pt x="417" y="17"/>
                  </a:lnTo>
                  <a:lnTo>
                    <a:pt x="414" y="0"/>
                  </a:ln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 sz="1950" dirty="0">
                <a:latin typeface="Raleway Light"/>
              </a:endParaRPr>
            </a:p>
          </p:txBody>
        </p:sp>
        <p:sp>
          <p:nvSpPr>
            <p:cNvPr id="314" name="Freeform 42">
              <a:extLst>
                <a:ext uri="{FF2B5EF4-FFF2-40B4-BE49-F238E27FC236}">
                  <a16:creationId xmlns:a16="http://schemas.microsoft.com/office/drawing/2014/main" id="{78064667-EB9F-30E2-08C2-697B8B88783F}"/>
                </a:ext>
              </a:extLst>
            </p:cNvPr>
            <p:cNvSpPr>
              <a:spLocks noChangeAspect="1"/>
            </p:cNvSpPr>
            <p:nvPr/>
          </p:nvSpPr>
          <p:spPr bwMode="gray">
            <a:xfrm>
              <a:off x="6051233" y="4635119"/>
              <a:ext cx="57253" cy="34393"/>
            </a:xfrm>
            <a:custGeom>
              <a:avLst/>
              <a:gdLst/>
              <a:ahLst/>
              <a:cxnLst>
                <a:cxn ang="0">
                  <a:pos x="107" y="0"/>
                </a:cxn>
                <a:cxn ang="0">
                  <a:pos x="67" y="0"/>
                </a:cxn>
                <a:cxn ang="0">
                  <a:pos x="25" y="3"/>
                </a:cxn>
                <a:cxn ang="0">
                  <a:pos x="21" y="4"/>
                </a:cxn>
                <a:cxn ang="0">
                  <a:pos x="21" y="14"/>
                </a:cxn>
                <a:cxn ang="0">
                  <a:pos x="14" y="26"/>
                </a:cxn>
                <a:cxn ang="0">
                  <a:pos x="11" y="37"/>
                </a:cxn>
                <a:cxn ang="0">
                  <a:pos x="0" y="56"/>
                </a:cxn>
                <a:cxn ang="0">
                  <a:pos x="15" y="63"/>
                </a:cxn>
                <a:cxn ang="0">
                  <a:pos x="15" y="65"/>
                </a:cxn>
                <a:cxn ang="0">
                  <a:pos x="13" y="69"/>
                </a:cxn>
                <a:cxn ang="0">
                  <a:pos x="13" y="68"/>
                </a:cxn>
                <a:cxn ang="0">
                  <a:pos x="36" y="63"/>
                </a:cxn>
                <a:cxn ang="0">
                  <a:pos x="107" y="60"/>
                </a:cxn>
                <a:cxn ang="0">
                  <a:pos x="105" y="58"/>
                </a:cxn>
                <a:cxn ang="0">
                  <a:pos x="102" y="38"/>
                </a:cxn>
                <a:cxn ang="0">
                  <a:pos x="101" y="15"/>
                </a:cxn>
                <a:cxn ang="0">
                  <a:pos x="107" y="0"/>
                </a:cxn>
              </a:cxnLst>
              <a:rect l="0" t="0" r="r" b="b"/>
              <a:pathLst>
                <a:path w="107" h="69">
                  <a:moveTo>
                    <a:pt x="107" y="0"/>
                  </a:moveTo>
                  <a:lnTo>
                    <a:pt x="67" y="0"/>
                  </a:lnTo>
                  <a:lnTo>
                    <a:pt x="25" y="3"/>
                  </a:lnTo>
                  <a:lnTo>
                    <a:pt x="21" y="4"/>
                  </a:lnTo>
                  <a:lnTo>
                    <a:pt x="21" y="14"/>
                  </a:lnTo>
                  <a:lnTo>
                    <a:pt x="14" y="26"/>
                  </a:lnTo>
                  <a:lnTo>
                    <a:pt x="11" y="37"/>
                  </a:lnTo>
                  <a:lnTo>
                    <a:pt x="0" y="56"/>
                  </a:lnTo>
                  <a:lnTo>
                    <a:pt x="15" y="63"/>
                  </a:lnTo>
                  <a:lnTo>
                    <a:pt x="15" y="65"/>
                  </a:lnTo>
                  <a:lnTo>
                    <a:pt x="13" y="69"/>
                  </a:lnTo>
                  <a:lnTo>
                    <a:pt x="13" y="68"/>
                  </a:lnTo>
                  <a:lnTo>
                    <a:pt x="36" y="63"/>
                  </a:lnTo>
                  <a:lnTo>
                    <a:pt x="107" y="60"/>
                  </a:lnTo>
                  <a:lnTo>
                    <a:pt x="105" y="58"/>
                  </a:lnTo>
                  <a:lnTo>
                    <a:pt x="102" y="38"/>
                  </a:lnTo>
                  <a:lnTo>
                    <a:pt x="101" y="15"/>
                  </a:lnTo>
                  <a:lnTo>
                    <a:pt x="107" y="0"/>
                  </a:ln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 sz="1950" dirty="0">
                <a:latin typeface="Raleway Light"/>
              </a:endParaRPr>
            </a:p>
          </p:txBody>
        </p:sp>
        <p:sp>
          <p:nvSpPr>
            <p:cNvPr id="315" name="Freeform 43">
              <a:extLst>
                <a:ext uri="{FF2B5EF4-FFF2-40B4-BE49-F238E27FC236}">
                  <a16:creationId xmlns:a16="http://schemas.microsoft.com/office/drawing/2014/main" id="{AA4C0B0B-9976-8FB7-27D3-DBDC3A739666}"/>
                </a:ext>
              </a:extLst>
            </p:cNvPr>
            <p:cNvSpPr>
              <a:spLocks noChangeAspect="1"/>
            </p:cNvSpPr>
            <p:nvPr/>
          </p:nvSpPr>
          <p:spPr bwMode="gray">
            <a:xfrm>
              <a:off x="6645563" y="4757951"/>
              <a:ext cx="49072" cy="54047"/>
            </a:xfrm>
            <a:custGeom>
              <a:avLst/>
              <a:gdLst/>
              <a:ahLst/>
              <a:cxnLst>
                <a:cxn ang="0">
                  <a:pos x="83" y="5"/>
                </a:cxn>
                <a:cxn ang="0">
                  <a:pos x="81" y="1"/>
                </a:cxn>
                <a:cxn ang="0">
                  <a:pos x="76" y="1"/>
                </a:cxn>
                <a:cxn ang="0">
                  <a:pos x="76" y="0"/>
                </a:cxn>
                <a:cxn ang="0">
                  <a:pos x="71" y="0"/>
                </a:cxn>
                <a:cxn ang="0">
                  <a:pos x="59" y="4"/>
                </a:cxn>
                <a:cxn ang="0">
                  <a:pos x="49" y="4"/>
                </a:cxn>
                <a:cxn ang="0">
                  <a:pos x="46" y="6"/>
                </a:cxn>
                <a:cxn ang="0">
                  <a:pos x="45" y="9"/>
                </a:cxn>
                <a:cxn ang="0">
                  <a:pos x="45" y="17"/>
                </a:cxn>
                <a:cxn ang="0">
                  <a:pos x="41" y="22"/>
                </a:cxn>
                <a:cxn ang="0">
                  <a:pos x="33" y="22"/>
                </a:cxn>
                <a:cxn ang="0">
                  <a:pos x="28" y="25"/>
                </a:cxn>
                <a:cxn ang="0">
                  <a:pos x="22" y="26"/>
                </a:cxn>
                <a:cxn ang="0">
                  <a:pos x="19" y="25"/>
                </a:cxn>
                <a:cxn ang="0">
                  <a:pos x="16" y="16"/>
                </a:cxn>
                <a:cxn ang="0">
                  <a:pos x="13" y="11"/>
                </a:cxn>
                <a:cxn ang="0">
                  <a:pos x="11" y="10"/>
                </a:cxn>
                <a:cxn ang="0">
                  <a:pos x="6" y="10"/>
                </a:cxn>
                <a:cxn ang="0">
                  <a:pos x="1" y="13"/>
                </a:cxn>
                <a:cxn ang="0">
                  <a:pos x="1" y="22"/>
                </a:cxn>
                <a:cxn ang="0">
                  <a:pos x="0" y="22"/>
                </a:cxn>
                <a:cxn ang="0">
                  <a:pos x="6" y="28"/>
                </a:cxn>
                <a:cxn ang="0">
                  <a:pos x="8" y="34"/>
                </a:cxn>
                <a:cxn ang="0">
                  <a:pos x="11" y="58"/>
                </a:cxn>
                <a:cxn ang="0">
                  <a:pos x="13" y="61"/>
                </a:cxn>
                <a:cxn ang="0">
                  <a:pos x="16" y="69"/>
                </a:cxn>
                <a:cxn ang="0">
                  <a:pos x="17" y="79"/>
                </a:cxn>
                <a:cxn ang="0">
                  <a:pos x="17" y="91"/>
                </a:cxn>
                <a:cxn ang="0">
                  <a:pos x="18" y="101"/>
                </a:cxn>
                <a:cxn ang="0">
                  <a:pos x="23" y="108"/>
                </a:cxn>
                <a:cxn ang="0">
                  <a:pos x="29" y="114"/>
                </a:cxn>
                <a:cxn ang="0">
                  <a:pos x="32" y="113"/>
                </a:cxn>
                <a:cxn ang="0">
                  <a:pos x="43" y="110"/>
                </a:cxn>
                <a:cxn ang="0">
                  <a:pos x="57" y="106"/>
                </a:cxn>
                <a:cxn ang="0">
                  <a:pos x="68" y="86"/>
                </a:cxn>
                <a:cxn ang="0">
                  <a:pos x="73" y="80"/>
                </a:cxn>
                <a:cxn ang="0">
                  <a:pos x="79" y="66"/>
                </a:cxn>
                <a:cxn ang="0">
                  <a:pos x="89" y="54"/>
                </a:cxn>
                <a:cxn ang="0">
                  <a:pos x="93" y="48"/>
                </a:cxn>
                <a:cxn ang="0">
                  <a:pos x="93" y="40"/>
                </a:cxn>
                <a:cxn ang="0">
                  <a:pos x="91" y="34"/>
                </a:cxn>
                <a:cxn ang="0">
                  <a:pos x="87" y="31"/>
                </a:cxn>
                <a:cxn ang="0">
                  <a:pos x="81" y="29"/>
                </a:cxn>
                <a:cxn ang="0">
                  <a:pos x="77" y="26"/>
                </a:cxn>
                <a:cxn ang="0">
                  <a:pos x="77" y="22"/>
                </a:cxn>
                <a:cxn ang="0">
                  <a:pos x="77" y="16"/>
                </a:cxn>
                <a:cxn ang="0">
                  <a:pos x="78" y="10"/>
                </a:cxn>
                <a:cxn ang="0">
                  <a:pos x="83" y="5"/>
                </a:cxn>
              </a:cxnLst>
              <a:rect l="0" t="0" r="r" b="b"/>
              <a:pathLst>
                <a:path w="93" h="114">
                  <a:moveTo>
                    <a:pt x="83" y="5"/>
                  </a:moveTo>
                  <a:lnTo>
                    <a:pt x="81" y="1"/>
                  </a:lnTo>
                  <a:lnTo>
                    <a:pt x="76" y="1"/>
                  </a:lnTo>
                  <a:lnTo>
                    <a:pt x="76" y="0"/>
                  </a:lnTo>
                  <a:lnTo>
                    <a:pt x="71" y="0"/>
                  </a:lnTo>
                  <a:lnTo>
                    <a:pt x="59" y="4"/>
                  </a:lnTo>
                  <a:lnTo>
                    <a:pt x="49" y="4"/>
                  </a:lnTo>
                  <a:lnTo>
                    <a:pt x="46" y="6"/>
                  </a:lnTo>
                  <a:lnTo>
                    <a:pt x="45" y="9"/>
                  </a:lnTo>
                  <a:lnTo>
                    <a:pt x="45" y="17"/>
                  </a:lnTo>
                  <a:lnTo>
                    <a:pt x="41" y="22"/>
                  </a:lnTo>
                  <a:lnTo>
                    <a:pt x="33" y="22"/>
                  </a:lnTo>
                  <a:lnTo>
                    <a:pt x="28" y="25"/>
                  </a:lnTo>
                  <a:lnTo>
                    <a:pt x="22" y="26"/>
                  </a:lnTo>
                  <a:lnTo>
                    <a:pt x="19" y="25"/>
                  </a:lnTo>
                  <a:lnTo>
                    <a:pt x="16" y="16"/>
                  </a:lnTo>
                  <a:lnTo>
                    <a:pt x="13" y="11"/>
                  </a:lnTo>
                  <a:lnTo>
                    <a:pt x="11" y="10"/>
                  </a:lnTo>
                  <a:lnTo>
                    <a:pt x="6" y="10"/>
                  </a:lnTo>
                  <a:lnTo>
                    <a:pt x="1" y="13"/>
                  </a:lnTo>
                  <a:lnTo>
                    <a:pt x="1" y="22"/>
                  </a:lnTo>
                  <a:lnTo>
                    <a:pt x="0" y="22"/>
                  </a:lnTo>
                  <a:lnTo>
                    <a:pt x="6" y="28"/>
                  </a:lnTo>
                  <a:lnTo>
                    <a:pt x="8" y="34"/>
                  </a:lnTo>
                  <a:lnTo>
                    <a:pt x="11" y="58"/>
                  </a:lnTo>
                  <a:lnTo>
                    <a:pt x="13" y="61"/>
                  </a:lnTo>
                  <a:lnTo>
                    <a:pt x="16" y="69"/>
                  </a:lnTo>
                  <a:lnTo>
                    <a:pt x="17" y="79"/>
                  </a:lnTo>
                  <a:lnTo>
                    <a:pt x="17" y="91"/>
                  </a:lnTo>
                  <a:lnTo>
                    <a:pt x="18" y="101"/>
                  </a:lnTo>
                  <a:lnTo>
                    <a:pt x="23" y="108"/>
                  </a:lnTo>
                  <a:lnTo>
                    <a:pt x="29" y="114"/>
                  </a:lnTo>
                  <a:lnTo>
                    <a:pt x="32" y="113"/>
                  </a:lnTo>
                  <a:lnTo>
                    <a:pt x="43" y="110"/>
                  </a:lnTo>
                  <a:lnTo>
                    <a:pt x="57" y="106"/>
                  </a:lnTo>
                  <a:lnTo>
                    <a:pt x="68" y="86"/>
                  </a:lnTo>
                  <a:lnTo>
                    <a:pt x="73" y="80"/>
                  </a:lnTo>
                  <a:lnTo>
                    <a:pt x="79" y="66"/>
                  </a:lnTo>
                  <a:lnTo>
                    <a:pt x="89" y="54"/>
                  </a:lnTo>
                  <a:lnTo>
                    <a:pt x="93" y="48"/>
                  </a:lnTo>
                  <a:lnTo>
                    <a:pt x="93" y="40"/>
                  </a:lnTo>
                  <a:lnTo>
                    <a:pt x="91" y="34"/>
                  </a:lnTo>
                  <a:lnTo>
                    <a:pt x="87" y="31"/>
                  </a:lnTo>
                  <a:lnTo>
                    <a:pt x="81" y="29"/>
                  </a:lnTo>
                  <a:lnTo>
                    <a:pt x="77" y="26"/>
                  </a:lnTo>
                  <a:lnTo>
                    <a:pt x="77" y="22"/>
                  </a:lnTo>
                  <a:lnTo>
                    <a:pt x="77" y="16"/>
                  </a:lnTo>
                  <a:lnTo>
                    <a:pt x="78" y="10"/>
                  </a:lnTo>
                  <a:lnTo>
                    <a:pt x="83" y="5"/>
                  </a:ln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 sz="1950" dirty="0">
                <a:latin typeface="Raleway Light"/>
              </a:endParaRPr>
            </a:p>
          </p:txBody>
        </p:sp>
        <p:sp>
          <p:nvSpPr>
            <p:cNvPr id="316" name="Freeform 44">
              <a:extLst>
                <a:ext uri="{FF2B5EF4-FFF2-40B4-BE49-F238E27FC236}">
                  <a16:creationId xmlns:a16="http://schemas.microsoft.com/office/drawing/2014/main" id="{807CDDD7-5B37-D7D2-EA47-CFD4D672AA1A}"/>
                </a:ext>
              </a:extLst>
            </p:cNvPr>
            <p:cNvSpPr>
              <a:spLocks noChangeAspect="1"/>
            </p:cNvSpPr>
            <p:nvPr/>
          </p:nvSpPr>
          <p:spPr bwMode="gray">
            <a:xfrm>
              <a:off x="6661920" y="4583531"/>
              <a:ext cx="158125" cy="149857"/>
            </a:xfrm>
            <a:custGeom>
              <a:avLst/>
              <a:gdLst/>
              <a:ahLst/>
              <a:cxnLst>
                <a:cxn ang="0">
                  <a:pos x="232" y="0"/>
                </a:cxn>
                <a:cxn ang="0">
                  <a:pos x="205" y="21"/>
                </a:cxn>
                <a:cxn ang="0">
                  <a:pos x="170" y="19"/>
                </a:cxn>
                <a:cxn ang="0">
                  <a:pos x="143" y="25"/>
                </a:cxn>
                <a:cxn ang="0">
                  <a:pos x="120" y="22"/>
                </a:cxn>
                <a:cxn ang="0">
                  <a:pos x="98" y="25"/>
                </a:cxn>
                <a:cxn ang="0">
                  <a:pos x="73" y="23"/>
                </a:cxn>
                <a:cxn ang="0">
                  <a:pos x="66" y="32"/>
                </a:cxn>
                <a:cxn ang="0">
                  <a:pos x="60" y="59"/>
                </a:cxn>
                <a:cxn ang="0">
                  <a:pos x="63" y="89"/>
                </a:cxn>
                <a:cxn ang="0">
                  <a:pos x="73" y="98"/>
                </a:cxn>
                <a:cxn ang="0">
                  <a:pos x="84" y="105"/>
                </a:cxn>
                <a:cxn ang="0">
                  <a:pos x="82" y="121"/>
                </a:cxn>
                <a:cxn ang="0">
                  <a:pos x="67" y="135"/>
                </a:cxn>
                <a:cxn ang="0">
                  <a:pos x="52" y="147"/>
                </a:cxn>
                <a:cxn ang="0">
                  <a:pos x="44" y="159"/>
                </a:cxn>
                <a:cxn ang="0">
                  <a:pos x="20" y="186"/>
                </a:cxn>
                <a:cxn ang="0">
                  <a:pos x="11" y="202"/>
                </a:cxn>
                <a:cxn ang="0">
                  <a:pos x="3" y="247"/>
                </a:cxn>
                <a:cxn ang="0">
                  <a:pos x="0" y="296"/>
                </a:cxn>
                <a:cxn ang="0">
                  <a:pos x="11" y="302"/>
                </a:cxn>
                <a:cxn ang="0">
                  <a:pos x="25" y="290"/>
                </a:cxn>
                <a:cxn ang="0">
                  <a:pos x="36" y="285"/>
                </a:cxn>
                <a:cxn ang="0">
                  <a:pos x="63" y="283"/>
                </a:cxn>
                <a:cxn ang="0">
                  <a:pos x="70" y="278"/>
                </a:cxn>
                <a:cxn ang="0">
                  <a:pos x="110" y="274"/>
                </a:cxn>
                <a:cxn ang="0">
                  <a:pos x="120" y="240"/>
                </a:cxn>
                <a:cxn ang="0">
                  <a:pos x="132" y="232"/>
                </a:cxn>
                <a:cxn ang="0">
                  <a:pos x="147" y="221"/>
                </a:cxn>
                <a:cxn ang="0">
                  <a:pos x="157" y="222"/>
                </a:cxn>
                <a:cxn ang="0">
                  <a:pos x="164" y="218"/>
                </a:cxn>
                <a:cxn ang="0">
                  <a:pos x="183" y="223"/>
                </a:cxn>
                <a:cxn ang="0">
                  <a:pos x="201" y="211"/>
                </a:cxn>
                <a:cxn ang="0">
                  <a:pos x="223" y="213"/>
                </a:cxn>
                <a:cxn ang="0">
                  <a:pos x="234" y="213"/>
                </a:cxn>
                <a:cxn ang="0">
                  <a:pos x="258" y="181"/>
                </a:cxn>
                <a:cxn ang="0">
                  <a:pos x="270" y="167"/>
                </a:cxn>
                <a:cxn ang="0">
                  <a:pos x="286" y="143"/>
                </a:cxn>
                <a:cxn ang="0">
                  <a:pos x="289" y="110"/>
                </a:cxn>
                <a:cxn ang="0">
                  <a:pos x="287" y="82"/>
                </a:cxn>
                <a:cxn ang="0">
                  <a:pos x="278" y="67"/>
                </a:cxn>
                <a:cxn ang="0">
                  <a:pos x="267" y="61"/>
                </a:cxn>
                <a:cxn ang="0">
                  <a:pos x="260" y="50"/>
                </a:cxn>
                <a:cxn ang="0">
                  <a:pos x="253" y="21"/>
                </a:cxn>
                <a:cxn ang="0">
                  <a:pos x="251" y="11"/>
                </a:cxn>
                <a:cxn ang="0">
                  <a:pos x="237" y="7"/>
                </a:cxn>
                <a:cxn ang="0">
                  <a:pos x="232" y="3"/>
                </a:cxn>
              </a:cxnLst>
              <a:rect l="0" t="0" r="r" b="b"/>
              <a:pathLst>
                <a:path w="289" h="302">
                  <a:moveTo>
                    <a:pt x="232" y="3"/>
                  </a:moveTo>
                  <a:lnTo>
                    <a:pt x="232" y="0"/>
                  </a:lnTo>
                  <a:lnTo>
                    <a:pt x="232" y="3"/>
                  </a:lnTo>
                  <a:lnTo>
                    <a:pt x="205" y="21"/>
                  </a:lnTo>
                  <a:lnTo>
                    <a:pt x="186" y="21"/>
                  </a:lnTo>
                  <a:lnTo>
                    <a:pt x="170" y="19"/>
                  </a:lnTo>
                  <a:lnTo>
                    <a:pt x="157" y="24"/>
                  </a:lnTo>
                  <a:lnTo>
                    <a:pt x="143" y="25"/>
                  </a:lnTo>
                  <a:lnTo>
                    <a:pt x="126" y="29"/>
                  </a:lnTo>
                  <a:lnTo>
                    <a:pt x="120" y="22"/>
                  </a:lnTo>
                  <a:lnTo>
                    <a:pt x="108" y="23"/>
                  </a:lnTo>
                  <a:lnTo>
                    <a:pt x="98" y="25"/>
                  </a:lnTo>
                  <a:lnTo>
                    <a:pt x="87" y="22"/>
                  </a:lnTo>
                  <a:lnTo>
                    <a:pt x="73" y="23"/>
                  </a:lnTo>
                  <a:lnTo>
                    <a:pt x="66" y="28"/>
                  </a:lnTo>
                  <a:lnTo>
                    <a:pt x="66" y="32"/>
                  </a:lnTo>
                  <a:lnTo>
                    <a:pt x="63" y="41"/>
                  </a:lnTo>
                  <a:lnTo>
                    <a:pt x="60" y="59"/>
                  </a:lnTo>
                  <a:lnTo>
                    <a:pt x="61" y="81"/>
                  </a:lnTo>
                  <a:lnTo>
                    <a:pt x="63" y="89"/>
                  </a:lnTo>
                  <a:lnTo>
                    <a:pt x="68" y="94"/>
                  </a:lnTo>
                  <a:lnTo>
                    <a:pt x="73" y="98"/>
                  </a:lnTo>
                  <a:lnTo>
                    <a:pt x="82" y="100"/>
                  </a:lnTo>
                  <a:lnTo>
                    <a:pt x="84" y="105"/>
                  </a:lnTo>
                  <a:lnTo>
                    <a:pt x="86" y="113"/>
                  </a:lnTo>
                  <a:lnTo>
                    <a:pt x="82" y="121"/>
                  </a:lnTo>
                  <a:lnTo>
                    <a:pt x="73" y="130"/>
                  </a:lnTo>
                  <a:lnTo>
                    <a:pt x="67" y="135"/>
                  </a:lnTo>
                  <a:lnTo>
                    <a:pt x="56" y="140"/>
                  </a:lnTo>
                  <a:lnTo>
                    <a:pt x="52" y="147"/>
                  </a:lnTo>
                  <a:lnTo>
                    <a:pt x="50" y="153"/>
                  </a:lnTo>
                  <a:lnTo>
                    <a:pt x="44" y="159"/>
                  </a:lnTo>
                  <a:lnTo>
                    <a:pt x="33" y="172"/>
                  </a:lnTo>
                  <a:lnTo>
                    <a:pt x="20" y="186"/>
                  </a:lnTo>
                  <a:lnTo>
                    <a:pt x="17" y="191"/>
                  </a:lnTo>
                  <a:lnTo>
                    <a:pt x="11" y="202"/>
                  </a:lnTo>
                  <a:lnTo>
                    <a:pt x="3" y="233"/>
                  </a:lnTo>
                  <a:lnTo>
                    <a:pt x="3" y="247"/>
                  </a:lnTo>
                  <a:lnTo>
                    <a:pt x="1" y="275"/>
                  </a:lnTo>
                  <a:lnTo>
                    <a:pt x="0" y="296"/>
                  </a:lnTo>
                  <a:lnTo>
                    <a:pt x="4" y="299"/>
                  </a:lnTo>
                  <a:lnTo>
                    <a:pt x="11" y="302"/>
                  </a:lnTo>
                  <a:lnTo>
                    <a:pt x="19" y="301"/>
                  </a:lnTo>
                  <a:lnTo>
                    <a:pt x="25" y="290"/>
                  </a:lnTo>
                  <a:lnTo>
                    <a:pt x="29" y="286"/>
                  </a:lnTo>
                  <a:lnTo>
                    <a:pt x="36" y="285"/>
                  </a:lnTo>
                  <a:lnTo>
                    <a:pt x="41" y="281"/>
                  </a:lnTo>
                  <a:lnTo>
                    <a:pt x="63" y="283"/>
                  </a:lnTo>
                  <a:lnTo>
                    <a:pt x="70" y="280"/>
                  </a:lnTo>
                  <a:lnTo>
                    <a:pt x="70" y="278"/>
                  </a:lnTo>
                  <a:lnTo>
                    <a:pt x="115" y="278"/>
                  </a:lnTo>
                  <a:lnTo>
                    <a:pt x="110" y="274"/>
                  </a:lnTo>
                  <a:lnTo>
                    <a:pt x="122" y="247"/>
                  </a:lnTo>
                  <a:lnTo>
                    <a:pt x="120" y="240"/>
                  </a:lnTo>
                  <a:lnTo>
                    <a:pt x="121" y="234"/>
                  </a:lnTo>
                  <a:lnTo>
                    <a:pt x="132" y="232"/>
                  </a:lnTo>
                  <a:lnTo>
                    <a:pt x="142" y="228"/>
                  </a:lnTo>
                  <a:lnTo>
                    <a:pt x="147" y="221"/>
                  </a:lnTo>
                  <a:lnTo>
                    <a:pt x="153" y="223"/>
                  </a:lnTo>
                  <a:lnTo>
                    <a:pt x="157" y="222"/>
                  </a:lnTo>
                  <a:lnTo>
                    <a:pt x="159" y="216"/>
                  </a:lnTo>
                  <a:lnTo>
                    <a:pt x="164" y="218"/>
                  </a:lnTo>
                  <a:lnTo>
                    <a:pt x="175" y="220"/>
                  </a:lnTo>
                  <a:lnTo>
                    <a:pt x="183" y="223"/>
                  </a:lnTo>
                  <a:lnTo>
                    <a:pt x="195" y="207"/>
                  </a:lnTo>
                  <a:lnTo>
                    <a:pt x="201" y="211"/>
                  </a:lnTo>
                  <a:lnTo>
                    <a:pt x="215" y="216"/>
                  </a:lnTo>
                  <a:lnTo>
                    <a:pt x="223" y="213"/>
                  </a:lnTo>
                  <a:lnTo>
                    <a:pt x="232" y="216"/>
                  </a:lnTo>
                  <a:lnTo>
                    <a:pt x="234" y="213"/>
                  </a:lnTo>
                  <a:lnTo>
                    <a:pt x="240" y="208"/>
                  </a:lnTo>
                  <a:lnTo>
                    <a:pt x="258" y="181"/>
                  </a:lnTo>
                  <a:lnTo>
                    <a:pt x="267" y="170"/>
                  </a:lnTo>
                  <a:lnTo>
                    <a:pt x="270" y="167"/>
                  </a:lnTo>
                  <a:lnTo>
                    <a:pt x="278" y="156"/>
                  </a:lnTo>
                  <a:lnTo>
                    <a:pt x="286" y="143"/>
                  </a:lnTo>
                  <a:lnTo>
                    <a:pt x="288" y="130"/>
                  </a:lnTo>
                  <a:lnTo>
                    <a:pt x="289" y="110"/>
                  </a:lnTo>
                  <a:lnTo>
                    <a:pt x="287" y="100"/>
                  </a:lnTo>
                  <a:lnTo>
                    <a:pt x="287" y="82"/>
                  </a:lnTo>
                  <a:lnTo>
                    <a:pt x="286" y="76"/>
                  </a:lnTo>
                  <a:lnTo>
                    <a:pt x="278" y="67"/>
                  </a:lnTo>
                  <a:lnTo>
                    <a:pt x="274" y="65"/>
                  </a:lnTo>
                  <a:lnTo>
                    <a:pt x="267" y="61"/>
                  </a:lnTo>
                  <a:lnTo>
                    <a:pt x="262" y="56"/>
                  </a:lnTo>
                  <a:lnTo>
                    <a:pt x="260" y="50"/>
                  </a:lnTo>
                  <a:lnTo>
                    <a:pt x="255" y="23"/>
                  </a:lnTo>
                  <a:lnTo>
                    <a:pt x="253" y="21"/>
                  </a:lnTo>
                  <a:lnTo>
                    <a:pt x="251" y="18"/>
                  </a:lnTo>
                  <a:lnTo>
                    <a:pt x="251" y="11"/>
                  </a:lnTo>
                  <a:lnTo>
                    <a:pt x="249" y="9"/>
                  </a:lnTo>
                  <a:lnTo>
                    <a:pt x="237" y="7"/>
                  </a:lnTo>
                  <a:lnTo>
                    <a:pt x="234" y="5"/>
                  </a:lnTo>
                  <a:lnTo>
                    <a:pt x="232" y="3"/>
                  </a:ln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 sz="1950" dirty="0">
                <a:latin typeface="Raleway Light"/>
              </a:endParaRPr>
            </a:p>
          </p:txBody>
        </p:sp>
        <p:sp>
          <p:nvSpPr>
            <p:cNvPr id="317" name="Freeform 45">
              <a:extLst>
                <a:ext uri="{FF2B5EF4-FFF2-40B4-BE49-F238E27FC236}">
                  <a16:creationId xmlns:a16="http://schemas.microsoft.com/office/drawing/2014/main" id="{437807E6-ECE3-AF68-284A-E0CE0486AD4D}"/>
                </a:ext>
              </a:extLst>
            </p:cNvPr>
            <p:cNvSpPr>
              <a:spLocks noChangeAspect="1"/>
            </p:cNvSpPr>
            <p:nvPr/>
          </p:nvSpPr>
          <p:spPr bwMode="gray">
            <a:xfrm>
              <a:off x="6640110" y="4723558"/>
              <a:ext cx="57253" cy="46677"/>
            </a:xfrm>
            <a:custGeom>
              <a:avLst/>
              <a:gdLst/>
              <a:ahLst/>
              <a:cxnLst>
                <a:cxn ang="0">
                  <a:pos x="7" y="92"/>
                </a:cxn>
                <a:cxn ang="0">
                  <a:pos x="8" y="92"/>
                </a:cxn>
                <a:cxn ang="0">
                  <a:pos x="8" y="83"/>
                </a:cxn>
                <a:cxn ang="0">
                  <a:pos x="13" y="80"/>
                </a:cxn>
                <a:cxn ang="0">
                  <a:pos x="18" y="80"/>
                </a:cxn>
                <a:cxn ang="0">
                  <a:pos x="20" y="81"/>
                </a:cxn>
                <a:cxn ang="0">
                  <a:pos x="23" y="86"/>
                </a:cxn>
                <a:cxn ang="0">
                  <a:pos x="26" y="95"/>
                </a:cxn>
                <a:cxn ang="0">
                  <a:pos x="29" y="96"/>
                </a:cxn>
                <a:cxn ang="0">
                  <a:pos x="35" y="95"/>
                </a:cxn>
                <a:cxn ang="0">
                  <a:pos x="40" y="92"/>
                </a:cxn>
                <a:cxn ang="0">
                  <a:pos x="48" y="92"/>
                </a:cxn>
                <a:cxn ang="0">
                  <a:pos x="52" y="87"/>
                </a:cxn>
                <a:cxn ang="0">
                  <a:pos x="52" y="79"/>
                </a:cxn>
                <a:cxn ang="0">
                  <a:pos x="53" y="76"/>
                </a:cxn>
                <a:cxn ang="0">
                  <a:pos x="56" y="74"/>
                </a:cxn>
                <a:cxn ang="0">
                  <a:pos x="66" y="74"/>
                </a:cxn>
                <a:cxn ang="0">
                  <a:pos x="78" y="70"/>
                </a:cxn>
                <a:cxn ang="0">
                  <a:pos x="83" y="70"/>
                </a:cxn>
                <a:cxn ang="0">
                  <a:pos x="83" y="71"/>
                </a:cxn>
                <a:cxn ang="0">
                  <a:pos x="88" y="71"/>
                </a:cxn>
                <a:cxn ang="0">
                  <a:pos x="90" y="75"/>
                </a:cxn>
                <a:cxn ang="0">
                  <a:pos x="101" y="60"/>
                </a:cxn>
                <a:cxn ang="0">
                  <a:pos x="104" y="50"/>
                </a:cxn>
                <a:cxn ang="0">
                  <a:pos x="102" y="43"/>
                </a:cxn>
                <a:cxn ang="0">
                  <a:pos x="98" y="28"/>
                </a:cxn>
                <a:cxn ang="0">
                  <a:pos x="85" y="7"/>
                </a:cxn>
                <a:cxn ang="0">
                  <a:pos x="80" y="0"/>
                </a:cxn>
                <a:cxn ang="0">
                  <a:pos x="75" y="4"/>
                </a:cxn>
                <a:cxn ang="0">
                  <a:pos x="68" y="5"/>
                </a:cxn>
                <a:cxn ang="0">
                  <a:pos x="64" y="9"/>
                </a:cxn>
                <a:cxn ang="0">
                  <a:pos x="58" y="20"/>
                </a:cxn>
                <a:cxn ang="0">
                  <a:pos x="50" y="21"/>
                </a:cxn>
                <a:cxn ang="0">
                  <a:pos x="43" y="18"/>
                </a:cxn>
                <a:cxn ang="0">
                  <a:pos x="39" y="15"/>
                </a:cxn>
                <a:cxn ang="0">
                  <a:pos x="36" y="17"/>
                </a:cxn>
                <a:cxn ang="0">
                  <a:pos x="29" y="24"/>
                </a:cxn>
                <a:cxn ang="0">
                  <a:pos x="21" y="36"/>
                </a:cxn>
                <a:cxn ang="0">
                  <a:pos x="14" y="49"/>
                </a:cxn>
                <a:cxn ang="0">
                  <a:pos x="10" y="60"/>
                </a:cxn>
                <a:cxn ang="0">
                  <a:pos x="0" y="74"/>
                </a:cxn>
                <a:cxn ang="0">
                  <a:pos x="0" y="81"/>
                </a:cxn>
                <a:cxn ang="0">
                  <a:pos x="2" y="85"/>
                </a:cxn>
                <a:cxn ang="0">
                  <a:pos x="7" y="92"/>
                </a:cxn>
              </a:cxnLst>
              <a:rect l="0" t="0" r="r" b="b"/>
              <a:pathLst>
                <a:path w="104" h="96">
                  <a:moveTo>
                    <a:pt x="7" y="92"/>
                  </a:moveTo>
                  <a:lnTo>
                    <a:pt x="8" y="92"/>
                  </a:lnTo>
                  <a:lnTo>
                    <a:pt x="8" y="83"/>
                  </a:lnTo>
                  <a:lnTo>
                    <a:pt x="13" y="80"/>
                  </a:lnTo>
                  <a:lnTo>
                    <a:pt x="18" y="80"/>
                  </a:lnTo>
                  <a:lnTo>
                    <a:pt x="20" y="81"/>
                  </a:lnTo>
                  <a:lnTo>
                    <a:pt x="23" y="86"/>
                  </a:lnTo>
                  <a:lnTo>
                    <a:pt x="26" y="95"/>
                  </a:lnTo>
                  <a:lnTo>
                    <a:pt x="29" y="96"/>
                  </a:lnTo>
                  <a:lnTo>
                    <a:pt x="35" y="95"/>
                  </a:lnTo>
                  <a:lnTo>
                    <a:pt x="40" y="92"/>
                  </a:lnTo>
                  <a:lnTo>
                    <a:pt x="48" y="92"/>
                  </a:lnTo>
                  <a:lnTo>
                    <a:pt x="52" y="87"/>
                  </a:lnTo>
                  <a:lnTo>
                    <a:pt x="52" y="79"/>
                  </a:lnTo>
                  <a:lnTo>
                    <a:pt x="53" y="76"/>
                  </a:lnTo>
                  <a:lnTo>
                    <a:pt x="56" y="74"/>
                  </a:lnTo>
                  <a:lnTo>
                    <a:pt x="66" y="74"/>
                  </a:lnTo>
                  <a:lnTo>
                    <a:pt x="78" y="70"/>
                  </a:lnTo>
                  <a:lnTo>
                    <a:pt x="83" y="70"/>
                  </a:lnTo>
                  <a:lnTo>
                    <a:pt x="83" y="71"/>
                  </a:lnTo>
                  <a:lnTo>
                    <a:pt x="88" y="71"/>
                  </a:lnTo>
                  <a:lnTo>
                    <a:pt x="90" y="75"/>
                  </a:lnTo>
                  <a:lnTo>
                    <a:pt x="101" y="60"/>
                  </a:lnTo>
                  <a:lnTo>
                    <a:pt x="104" y="50"/>
                  </a:lnTo>
                  <a:lnTo>
                    <a:pt x="102" y="43"/>
                  </a:lnTo>
                  <a:lnTo>
                    <a:pt x="98" y="28"/>
                  </a:lnTo>
                  <a:lnTo>
                    <a:pt x="85" y="7"/>
                  </a:lnTo>
                  <a:lnTo>
                    <a:pt x="80" y="0"/>
                  </a:lnTo>
                  <a:lnTo>
                    <a:pt x="75" y="4"/>
                  </a:lnTo>
                  <a:lnTo>
                    <a:pt x="68" y="5"/>
                  </a:lnTo>
                  <a:lnTo>
                    <a:pt x="64" y="9"/>
                  </a:lnTo>
                  <a:lnTo>
                    <a:pt x="58" y="20"/>
                  </a:lnTo>
                  <a:lnTo>
                    <a:pt x="50" y="21"/>
                  </a:lnTo>
                  <a:lnTo>
                    <a:pt x="43" y="18"/>
                  </a:lnTo>
                  <a:lnTo>
                    <a:pt x="39" y="15"/>
                  </a:lnTo>
                  <a:lnTo>
                    <a:pt x="36" y="17"/>
                  </a:lnTo>
                  <a:lnTo>
                    <a:pt x="29" y="24"/>
                  </a:lnTo>
                  <a:lnTo>
                    <a:pt x="21" y="36"/>
                  </a:lnTo>
                  <a:lnTo>
                    <a:pt x="14" y="49"/>
                  </a:lnTo>
                  <a:lnTo>
                    <a:pt x="10" y="60"/>
                  </a:lnTo>
                  <a:lnTo>
                    <a:pt x="0" y="74"/>
                  </a:lnTo>
                  <a:lnTo>
                    <a:pt x="0" y="81"/>
                  </a:lnTo>
                  <a:lnTo>
                    <a:pt x="2" y="85"/>
                  </a:lnTo>
                  <a:lnTo>
                    <a:pt x="7" y="92"/>
                  </a:ln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 sz="1950" dirty="0">
                <a:latin typeface="Raleway Light"/>
              </a:endParaRPr>
            </a:p>
          </p:txBody>
        </p:sp>
        <p:sp>
          <p:nvSpPr>
            <p:cNvPr id="318" name="Freeform 46">
              <a:extLst>
                <a:ext uri="{FF2B5EF4-FFF2-40B4-BE49-F238E27FC236}">
                  <a16:creationId xmlns:a16="http://schemas.microsoft.com/office/drawing/2014/main" id="{0557A1CB-11C0-9ECC-38B5-AED14B2A40FE}"/>
                </a:ext>
              </a:extLst>
            </p:cNvPr>
            <p:cNvSpPr>
              <a:spLocks noChangeAspect="1"/>
            </p:cNvSpPr>
            <p:nvPr/>
          </p:nvSpPr>
          <p:spPr bwMode="gray">
            <a:xfrm>
              <a:off x="6787330" y="4571246"/>
              <a:ext cx="237188" cy="248122"/>
            </a:xfrm>
            <a:custGeom>
              <a:avLst/>
              <a:gdLst/>
              <a:ahLst/>
              <a:cxnLst>
                <a:cxn ang="0">
                  <a:pos x="387" y="204"/>
                </a:cxn>
                <a:cxn ang="0">
                  <a:pos x="387" y="98"/>
                </a:cxn>
                <a:cxn ang="0">
                  <a:pos x="412" y="74"/>
                </a:cxn>
                <a:cxn ang="0">
                  <a:pos x="435" y="37"/>
                </a:cxn>
                <a:cxn ang="0">
                  <a:pos x="421" y="37"/>
                </a:cxn>
                <a:cxn ang="0">
                  <a:pos x="374" y="22"/>
                </a:cxn>
                <a:cxn ang="0">
                  <a:pos x="336" y="32"/>
                </a:cxn>
                <a:cxn ang="0">
                  <a:pos x="297" y="60"/>
                </a:cxn>
                <a:cxn ang="0">
                  <a:pos x="250" y="53"/>
                </a:cxn>
                <a:cxn ang="0">
                  <a:pos x="213" y="47"/>
                </a:cxn>
                <a:cxn ang="0">
                  <a:pos x="164" y="12"/>
                </a:cxn>
                <a:cxn ang="0">
                  <a:pos x="132" y="3"/>
                </a:cxn>
                <a:cxn ang="0">
                  <a:pos x="103" y="0"/>
                </a:cxn>
                <a:cxn ang="0">
                  <a:pos x="69" y="3"/>
                </a:cxn>
                <a:cxn ang="0">
                  <a:pos x="28" y="1"/>
                </a:cxn>
                <a:cxn ang="0">
                  <a:pos x="0" y="28"/>
                </a:cxn>
                <a:cxn ang="0">
                  <a:pos x="5" y="32"/>
                </a:cxn>
                <a:cxn ang="0">
                  <a:pos x="19" y="36"/>
                </a:cxn>
                <a:cxn ang="0">
                  <a:pos x="21" y="46"/>
                </a:cxn>
                <a:cxn ang="0">
                  <a:pos x="28" y="75"/>
                </a:cxn>
                <a:cxn ang="0">
                  <a:pos x="35" y="86"/>
                </a:cxn>
                <a:cxn ang="0">
                  <a:pos x="46" y="92"/>
                </a:cxn>
                <a:cxn ang="0">
                  <a:pos x="55" y="107"/>
                </a:cxn>
                <a:cxn ang="0">
                  <a:pos x="57" y="135"/>
                </a:cxn>
                <a:cxn ang="0">
                  <a:pos x="54" y="168"/>
                </a:cxn>
                <a:cxn ang="0">
                  <a:pos x="38" y="192"/>
                </a:cxn>
                <a:cxn ang="0">
                  <a:pos x="26" y="206"/>
                </a:cxn>
                <a:cxn ang="0">
                  <a:pos x="2" y="238"/>
                </a:cxn>
                <a:cxn ang="0">
                  <a:pos x="8" y="263"/>
                </a:cxn>
                <a:cxn ang="0">
                  <a:pos x="18" y="270"/>
                </a:cxn>
                <a:cxn ang="0">
                  <a:pos x="35" y="265"/>
                </a:cxn>
                <a:cxn ang="0">
                  <a:pos x="45" y="270"/>
                </a:cxn>
                <a:cxn ang="0">
                  <a:pos x="26" y="281"/>
                </a:cxn>
                <a:cxn ang="0">
                  <a:pos x="7" y="295"/>
                </a:cxn>
                <a:cxn ang="0">
                  <a:pos x="207" y="415"/>
                </a:cxn>
                <a:cxn ang="0">
                  <a:pos x="210" y="428"/>
                </a:cxn>
                <a:cxn ang="0">
                  <a:pos x="218" y="458"/>
                </a:cxn>
                <a:cxn ang="0">
                  <a:pos x="306" y="499"/>
                </a:cxn>
                <a:cxn ang="0">
                  <a:pos x="314" y="488"/>
                </a:cxn>
                <a:cxn ang="0">
                  <a:pos x="324" y="463"/>
                </a:cxn>
                <a:cxn ang="0">
                  <a:pos x="342" y="429"/>
                </a:cxn>
                <a:cxn ang="0">
                  <a:pos x="352" y="399"/>
                </a:cxn>
                <a:cxn ang="0">
                  <a:pos x="360" y="391"/>
                </a:cxn>
                <a:cxn ang="0">
                  <a:pos x="379" y="376"/>
                </a:cxn>
                <a:cxn ang="0">
                  <a:pos x="388" y="361"/>
                </a:cxn>
                <a:cxn ang="0">
                  <a:pos x="403" y="358"/>
                </a:cxn>
                <a:cxn ang="0">
                  <a:pos x="417" y="340"/>
                </a:cxn>
                <a:cxn ang="0">
                  <a:pos x="393" y="308"/>
                </a:cxn>
                <a:cxn ang="0">
                  <a:pos x="387" y="257"/>
                </a:cxn>
              </a:cxnLst>
              <a:rect l="0" t="0" r="r" b="b"/>
              <a:pathLst>
                <a:path w="435" h="504">
                  <a:moveTo>
                    <a:pt x="387" y="257"/>
                  </a:moveTo>
                  <a:lnTo>
                    <a:pt x="387" y="204"/>
                  </a:lnTo>
                  <a:lnTo>
                    <a:pt x="387" y="151"/>
                  </a:lnTo>
                  <a:lnTo>
                    <a:pt x="387" y="98"/>
                  </a:lnTo>
                  <a:lnTo>
                    <a:pt x="390" y="96"/>
                  </a:lnTo>
                  <a:lnTo>
                    <a:pt x="412" y="74"/>
                  </a:lnTo>
                  <a:lnTo>
                    <a:pt x="433" y="42"/>
                  </a:lnTo>
                  <a:lnTo>
                    <a:pt x="435" y="37"/>
                  </a:lnTo>
                  <a:lnTo>
                    <a:pt x="430" y="38"/>
                  </a:lnTo>
                  <a:lnTo>
                    <a:pt x="421" y="37"/>
                  </a:lnTo>
                  <a:lnTo>
                    <a:pt x="408" y="38"/>
                  </a:lnTo>
                  <a:lnTo>
                    <a:pt x="374" y="22"/>
                  </a:lnTo>
                  <a:lnTo>
                    <a:pt x="355" y="26"/>
                  </a:lnTo>
                  <a:lnTo>
                    <a:pt x="336" y="32"/>
                  </a:lnTo>
                  <a:lnTo>
                    <a:pt x="320" y="48"/>
                  </a:lnTo>
                  <a:lnTo>
                    <a:pt x="297" y="60"/>
                  </a:lnTo>
                  <a:lnTo>
                    <a:pt x="272" y="59"/>
                  </a:lnTo>
                  <a:lnTo>
                    <a:pt x="250" y="53"/>
                  </a:lnTo>
                  <a:lnTo>
                    <a:pt x="233" y="53"/>
                  </a:lnTo>
                  <a:lnTo>
                    <a:pt x="213" y="47"/>
                  </a:lnTo>
                  <a:lnTo>
                    <a:pt x="202" y="34"/>
                  </a:lnTo>
                  <a:lnTo>
                    <a:pt x="164" y="12"/>
                  </a:lnTo>
                  <a:lnTo>
                    <a:pt x="147" y="4"/>
                  </a:lnTo>
                  <a:lnTo>
                    <a:pt x="132" y="3"/>
                  </a:lnTo>
                  <a:lnTo>
                    <a:pt x="116" y="5"/>
                  </a:lnTo>
                  <a:lnTo>
                    <a:pt x="103" y="0"/>
                  </a:lnTo>
                  <a:lnTo>
                    <a:pt x="82" y="3"/>
                  </a:lnTo>
                  <a:lnTo>
                    <a:pt x="69" y="3"/>
                  </a:lnTo>
                  <a:lnTo>
                    <a:pt x="39" y="0"/>
                  </a:lnTo>
                  <a:lnTo>
                    <a:pt x="28" y="1"/>
                  </a:lnTo>
                  <a:lnTo>
                    <a:pt x="16" y="9"/>
                  </a:lnTo>
                  <a:lnTo>
                    <a:pt x="0" y="28"/>
                  </a:lnTo>
                  <a:lnTo>
                    <a:pt x="2" y="30"/>
                  </a:lnTo>
                  <a:lnTo>
                    <a:pt x="5" y="32"/>
                  </a:lnTo>
                  <a:lnTo>
                    <a:pt x="17" y="34"/>
                  </a:lnTo>
                  <a:lnTo>
                    <a:pt x="19" y="36"/>
                  </a:lnTo>
                  <a:lnTo>
                    <a:pt x="19" y="43"/>
                  </a:lnTo>
                  <a:lnTo>
                    <a:pt x="21" y="46"/>
                  </a:lnTo>
                  <a:lnTo>
                    <a:pt x="23" y="48"/>
                  </a:lnTo>
                  <a:lnTo>
                    <a:pt x="28" y="75"/>
                  </a:lnTo>
                  <a:lnTo>
                    <a:pt x="30" y="81"/>
                  </a:lnTo>
                  <a:lnTo>
                    <a:pt x="35" y="86"/>
                  </a:lnTo>
                  <a:lnTo>
                    <a:pt x="42" y="90"/>
                  </a:lnTo>
                  <a:lnTo>
                    <a:pt x="46" y="92"/>
                  </a:lnTo>
                  <a:lnTo>
                    <a:pt x="54" y="101"/>
                  </a:lnTo>
                  <a:lnTo>
                    <a:pt x="55" y="107"/>
                  </a:lnTo>
                  <a:lnTo>
                    <a:pt x="55" y="125"/>
                  </a:lnTo>
                  <a:lnTo>
                    <a:pt x="57" y="135"/>
                  </a:lnTo>
                  <a:lnTo>
                    <a:pt x="56" y="155"/>
                  </a:lnTo>
                  <a:lnTo>
                    <a:pt x="54" y="168"/>
                  </a:lnTo>
                  <a:lnTo>
                    <a:pt x="46" y="181"/>
                  </a:lnTo>
                  <a:lnTo>
                    <a:pt x="38" y="192"/>
                  </a:lnTo>
                  <a:lnTo>
                    <a:pt x="35" y="195"/>
                  </a:lnTo>
                  <a:lnTo>
                    <a:pt x="26" y="206"/>
                  </a:lnTo>
                  <a:lnTo>
                    <a:pt x="8" y="233"/>
                  </a:lnTo>
                  <a:lnTo>
                    <a:pt x="2" y="238"/>
                  </a:lnTo>
                  <a:lnTo>
                    <a:pt x="1" y="253"/>
                  </a:lnTo>
                  <a:lnTo>
                    <a:pt x="8" y="263"/>
                  </a:lnTo>
                  <a:lnTo>
                    <a:pt x="12" y="272"/>
                  </a:lnTo>
                  <a:lnTo>
                    <a:pt x="18" y="270"/>
                  </a:lnTo>
                  <a:lnTo>
                    <a:pt x="26" y="267"/>
                  </a:lnTo>
                  <a:lnTo>
                    <a:pt x="35" y="265"/>
                  </a:lnTo>
                  <a:lnTo>
                    <a:pt x="45" y="265"/>
                  </a:lnTo>
                  <a:lnTo>
                    <a:pt x="45" y="270"/>
                  </a:lnTo>
                  <a:lnTo>
                    <a:pt x="34" y="274"/>
                  </a:lnTo>
                  <a:lnTo>
                    <a:pt x="26" y="281"/>
                  </a:lnTo>
                  <a:lnTo>
                    <a:pt x="14" y="281"/>
                  </a:lnTo>
                  <a:lnTo>
                    <a:pt x="7" y="295"/>
                  </a:lnTo>
                  <a:lnTo>
                    <a:pt x="16" y="303"/>
                  </a:lnTo>
                  <a:lnTo>
                    <a:pt x="207" y="415"/>
                  </a:lnTo>
                  <a:lnTo>
                    <a:pt x="210" y="420"/>
                  </a:lnTo>
                  <a:lnTo>
                    <a:pt x="210" y="428"/>
                  </a:lnTo>
                  <a:lnTo>
                    <a:pt x="215" y="447"/>
                  </a:lnTo>
                  <a:lnTo>
                    <a:pt x="218" y="458"/>
                  </a:lnTo>
                  <a:lnTo>
                    <a:pt x="296" y="504"/>
                  </a:lnTo>
                  <a:lnTo>
                    <a:pt x="306" y="499"/>
                  </a:lnTo>
                  <a:lnTo>
                    <a:pt x="309" y="495"/>
                  </a:lnTo>
                  <a:lnTo>
                    <a:pt x="314" y="488"/>
                  </a:lnTo>
                  <a:lnTo>
                    <a:pt x="318" y="479"/>
                  </a:lnTo>
                  <a:lnTo>
                    <a:pt x="324" y="463"/>
                  </a:lnTo>
                  <a:lnTo>
                    <a:pt x="333" y="450"/>
                  </a:lnTo>
                  <a:lnTo>
                    <a:pt x="342" y="429"/>
                  </a:lnTo>
                  <a:lnTo>
                    <a:pt x="346" y="413"/>
                  </a:lnTo>
                  <a:lnTo>
                    <a:pt x="352" y="399"/>
                  </a:lnTo>
                  <a:lnTo>
                    <a:pt x="357" y="392"/>
                  </a:lnTo>
                  <a:lnTo>
                    <a:pt x="360" y="391"/>
                  </a:lnTo>
                  <a:lnTo>
                    <a:pt x="378" y="382"/>
                  </a:lnTo>
                  <a:lnTo>
                    <a:pt x="379" y="376"/>
                  </a:lnTo>
                  <a:lnTo>
                    <a:pt x="382" y="370"/>
                  </a:lnTo>
                  <a:lnTo>
                    <a:pt x="388" y="361"/>
                  </a:lnTo>
                  <a:lnTo>
                    <a:pt x="394" y="358"/>
                  </a:lnTo>
                  <a:lnTo>
                    <a:pt x="403" y="358"/>
                  </a:lnTo>
                  <a:lnTo>
                    <a:pt x="414" y="346"/>
                  </a:lnTo>
                  <a:lnTo>
                    <a:pt x="417" y="340"/>
                  </a:lnTo>
                  <a:lnTo>
                    <a:pt x="416" y="337"/>
                  </a:lnTo>
                  <a:lnTo>
                    <a:pt x="393" y="308"/>
                  </a:lnTo>
                  <a:lnTo>
                    <a:pt x="387" y="300"/>
                  </a:lnTo>
                  <a:lnTo>
                    <a:pt x="387" y="257"/>
                  </a:ln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 sz="1950" dirty="0">
                <a:latin typeface="Raleway Light"/>
              </a:endParaRPr>
            </a:p>
          </p:txBody>
        </p:sp>
        <p:sp>
          <p:nvSpPr>
            <p:cNvPr id="319" name="Freeform 47">
              <a:extLst>
                <a:ext uri="{FF2B5EF4-FFF2-40B4-BE49-F238E27FC236}">
                  <a16:creationId xmlns:a16="http://schemas.microsoft.com/office/drawing/2014/main" id="{986FC5C6-FDB2-8FB0-B182-A70F83F69635}"/>
                </a:ext>
              </a:extLst>
            </p:cNvPr>
            <p:cNvSpPr>
              <a:spLocks noChangeAspect="1"/>
            </p:cNvSpPr>
            <p:nvPr/>
          </p:nvSpPr>
          <p:spPr bwMode="gray">
            <a:xfrm>
              <a:off x="5249707" y="4242055"/>
              <a:ext cx="185387" cy="120377"/>
            </a:xfrm>
            <a:custGeom>
              <a:avLst/>
              <a:gdLst/>
              <a:ahLst/>
              <a:cxnLst>
                <a:cxn ang="0">
                  <a:pos x="43" y="160"/>
                </a:cxn>
                <a:cxn ang="0">
                  <a:pos x="28" y="129"/>
                </a:cxn>
                <a:cxn ang="0">
                  <a:pos x="7" y="113"/>
                </a:cxn>
                <a:cxn ang="0">
                  <a:pos x="1" y="107"/>
                </a:cxn>
                <a:cxn ang="0">
                  <a:pos x="35" y="86"/>
                </a:cxn>
                <a:cxn ang="0">
                  <a:pos x="56" y="33"/>
                </a:cxn>
                <a:cxn ang="0">
                  <a:pos x="70" y="9"/>
                </a:cxn>
                <a:cxn ang="0">
                  <a:pos x="92" y="9"/>
                </a:cxn>
                <a:cxn ang="0">
                  <a:pos x="122" y="5"/>
                </a:cxn>
                <a:cxn ang="0">
                  <a:pos x="135" y="1"/>
                </a:cxn>
                <a:cxn ang="0">
                  <a:pos x="168" y="2"/>
                </a:cxn>
                <a:cxn ang="0">
                  <a:pos x="183" y="9"/>
                </a:cxn>
                <a:cxn ang="0">
                  <a:pos x="206" y="29"/>
                </a:cxn>
                <a:cxn ang="0">
                  <a:pos x="221" y="29"/>
                </a:cxn>
                <a:cxn ang="0">
                  <a:pos x="238" y="58"/>
                </a:cxn>
                <a:cxn ang="0">
                  <a:pos x="248" y="68"/>
                </a:cxn>
                <a:cxn ang="0">
                  <a:pos x="258" y="75"/>
                </a:cxn>
                <a:cxn ang="0">
                  <a:pos x="261" y="82"/>
                </a:cxn>
                <a:cxn ang="0">
                  <a:pos x="277" y="91"/>
                </a:cxn>
                <a:cxn ang="0">
                  <a:pos x="289" y="103"/>
                </a:cxn>
                <a:cxn ang="0">
                  <a:pos x="297" y="123"/>
                </a:cxn>
                <a:cxn ang="0">
                  <a:pos x="302" y="133"/>
                </a:cxn>
                <a:cxn ang="0">
                  <a:pos x="309" y="156"/>
                </a:cxn>
                <a:cxn ang="0">
                  <a:pos x="313" y="181"/>
                </a:cxn>
                <a:cxn ang="0">
                  <a:pos x="323" y="185"/>
                </a:cxn>
                <a:cxn ang="0">
                  <a:pos x="332" y="197"/>
                </a:cxn>
                <a:cxn ang="0">
                  <a:pos x="342" y="212"/>
                </a:cxn>
                <a:cxn ang="0">
                  <a:pos x="342" y="221"/>
                </a:cxn>
                <a:cxn ang="0">
                  <a:pos x="344" y="238"/>
                </a:cxn>
                <a:cxn ang="0">
                  <a:pos x="321" y="242"/>
                </a:cxn>
                <a:cxn ang="0">
                  <a:pos x="293" y="244"/>
                </a:cxn>
                <a:cxn ang="0">
                  <a:pos x="271" y="239"/>
                </a:cxn>
                <a:cxn ang="0">
                  <a:pos x="255" y="238"/>
                </a:cxn>
                <a:cxn ang="0">
                  <a:pos x="237" y="227"/>
                </a:cxn>
                <a:cxn ang="0">
                  <a:pos x="162" y="224"/>
                </a:cxn>
                <a:cxn ang="0">
                  <a:pos x="111" y="236"/>
                </a:cxn>
                <a:cxn ang="0">
                  <a:pos x="57" y="244"/>
                </a:cxn>
                <a:cxn ang="0">
                  <a:pos x="43" y="242"/>
                </a:cxn>
                <a:cxn ang="0">
                  <a:pos x="47" y="199"/>
                </a:cxn>
                <a:cxn ang="0">
                  <a:pos x="98" y="188"/>
                </a:cxn>
                <a:cxn ang="0">
                  <a:pos x="127" y="183"/>
                </a:cxn>
                <a:cxn ang="0">
                  <a:pos x="143" y="182"/>
                </a:cxn>
                <a:cxn ang="0">
                  <a:pos x="175" y="194"/>
                </a:cxn>
                <a:cxn ang="0">
                  <a:pos x="203" y="189"/>
                </a:cxn>
                <a:cxn ang="0">
                  <a:pos x="206" y="177"/>
                </a:cxn>
                <a:cxn ang="0">
                  <a:pos x="191" y="177"/>
                </a:cxn>
                <a:cxn ang="0">
                  <a:pos x="165" y="172"/>
                </a:cxn>
                <a:cxn ang="0">
                  <a:pos x="140" y="162"/>
                </a:cxn>
                <a:cxn ang="0">
                  <a:pos x="120" y="163"/>
                </a:cxn>
              </a:cxnLst>
              <a:rect l="0" t="0" r="r" b="b"/>
              <a:pathLst>
                <a:path w="344" h="244">
                  <a:moveTo>
                    <a:pt x="55" y="174"/>
                  </a:moveTo>
                  <a:lnTo>
                    <a:pt x="54" y="174"/>
                  </a:lnTo>
                  <a:lnTo>
                    <a:pt x="50" y="168"/>
                  </a:lnTo>
                  <a:lnTo>
                    <a:pt x="43" y="160"/>
                  </a:lnTo>
                  <a:lnTo>
                    <a:pt x="41" y="147"/>
                  </a:lnTo>
                  <a:lnTo>
                    <a:pt x="39" y="144"/>
                  </a:lnTo>
                  <a:lnTo>
                    <a:pt x="33" y="138"/>
                  </a:lnTo>
                  <a:lnTo>
                    <a:pt x="28" y="129"/>
                  </a:lnTo>
                  <a:lnTo>
                    <a:pt x="18" y="119"/>
                  </a:lnTo>
                  <a:lnTo>
                    <a:pt x="14" y="112"/>
                  </a:lnTo>
                  <a:lnTo>
                    <a:pt x="9" y="112"/>
                  </a:lnTo>
                  <a:lnTo>
                    <a:pt x="7" y="113"/>
                  </a:lnTo>
                  <a:lnTo>
                    <a:pt x="4" y="117"/>
                  </a:lnTo>
                  <a:lnTo>
                    <a:pt x="1" y="112"/>
                  </a:lnTo>
                  <a:lnTo>
                    <a:pt x="0" y="109"/>
                  </a:lnTo>
                  <a:lnTo>
                    <a:pt x="1" y="107"/>
                  </a:lnTo>
                  <a:lnTo>
                    <a:pt x="6" y="107"/>
                  </a:lnTo>
                  <a:lnTo>
                    <a:pt x="17" y="103"/>
                  </a:lnTo>
                  <a:lnTo>
                    <a:pt x="31" y="91"/>
                  </a:lnTo>
                  <a:lnTo>
                    <a:pt x="35" y="86"/>
                  </a:lnTo>
                  <a:lnTo>
                    <a:pt x="40" y="77"/>
                  </a:lnTo>
                  <a:lnTo>
                    <a:pt x="55" y="56"/>
                  </a:lnTo>
                  <a:lnTo>
                    <a:pt x="56" y="50"/>
                  </a:lnTo>
                  <a:lnTo>
                    <a:pt x="56" y="33"/>
                  </a:lnTo>
                  <a:lnTo>
                    <a:pt x="57" y="32"/>
                  </a:lnTo>
                  <a:lnTo>
                    <a:pt x="61" y="29"/>
                  </a:lnTo>
                  <a:lnTo>
                    <a:pt x="65" y="22"/>
                  </a:lnTo>
                  <a:lnTo>
                    <a:pt x="70" y="9"/>
                  </a:lnTo>
                  <a:lnTo>
                    <a:pt x="73" y="9"/>
                  </a:lnTo>
                  <a:lnTo>
                    <a:pt x="76" y="7"/>
                  </a:lnTo>
                  <a:lnTo>
                    <a:pt x="83" y="9"/>
                  </a:lnTo>
                  <a:lnTo>
                    <a:pt x="92" y="9"/>
                  </a:lnTo>
                  <a:lnTo>
                    <a:pt x="102" y="11"/>
                  </a:lnTo>
                  <a:lnTo>
                    <a:pt x="109" y="10"/>
                  </a:lnTo>
                  <a:lnTo>
                    <a:pt x="111" y="7"/>
                  </a:lnTo>
                  <a:lnTo>
                    <a:pt x="122" y="5"/>
                  </a:lnTo>
                  <a:lnTo>
                    <a:pt x="131" y="6"/>
                  </a:lnTo>
                  <a:lnTo>
                    <a:pt x="133" y="5"/>
                  </a:lnTo>
                  <a:lnTo>
                    <a:pt x="133" y="1"/>
                  </a:lnTo>
                  <a:lnTo>
                    <a:pt x="135" y="1"/>
                  </a:lnTo>
                  <a:lnTo>
                    <a:pt x="141" y="1"/>
                  </a:lnTo>
                  <a:lnTo>
                    <a:pt x="146" y="0"/>
                  </a:lnTo>
                  <a:lnTo>
                    <a:pt x="152" y="2"/>
                  </a:lnTo>
                  <a:lnTo>
                    <a:pt x="168" y="2"/>
                  </a:lnTo>
                  <a:lnTo>
                    <a:pt x="169" y="4"/>
                  </a:lnTo>
                  <a:lnTo>
                    <a:pt x="174" y="2"/>
                  </a:lnTo>
                  <a:lnTo>
                    <a:pt x="176" y="7"/>
                  </a:lnTo>
                  <a:lnTo>
                    <a:pt x="183" y="9"/>
                  </a:lnTo>
                  <a:lnTo>
                    <a:pt x="194" y="17"/>
                  </a:lnTo>
                  <a:lnTo>
                    <a:pt x="195" y="23"/>
                  </a:lnTo>
                  <a:lnTo>
                    <a:pt x="202" y="31"/>
                  </a:lnTo>
                  <a:lnTo>
                    <a:pt x="206" y="29"/>
                  </a:lnTo>
                  <a:lnTo>
                    <a:pt x="212" y="28"/>
                  </a:lnTo>
                  <a:lnTo>
                    <a:pt x="212" y="32"/>
                  </a:lnTo>
                  <a:lnTo>
                    <a:pt x="216" y="33"/>
                  </a:lnTo>
                  <a:lnTo>
                    <a:pt x="221" y="29"/>
                  </a:lnTo>
                  <a:lnTo>
                    <a:pt x="223" y="29"/>
                  </a:lnTo>
                  <a:lnTo>
                    <a:pt x="233" y="44"/>
                  </a:lnTo>
                  <a:lnTo>
                    <a:pt x="238" y="54"/>
                  </a:lnTo>
                  <a:lnTo>
                    <a:pt x="238" y="58"/>
                  </a:lnTo>
                  <a:lnTo>
                    <a:pt x="242" y="59"/>
                  </a:lnTo>
                  <a:lnTo>
                    <a:pt x="245" y="64"/>
                  </a:lnTo>
                  <a:lnTo>
                    <a:pt x="245" y="66"/>
                  </a:lnTo>
                  <a:lnTo>
                    <a:pt x="248" y="68"/>
                  </a:lnTo>
                  <a:lnTo>
                    <a:pt x="251" y="66"/>
                  </a:lnTo>
                  <a:lnTo>
                    <a:pt x="253" y="66"/>
                  </a:lnTo>
                  <a:lnTo>
                    <a:pt x="255" y="74"/>
                  </a:lnTo>
                  <a:lnTo>
                    <a:pt x="258" y="75"/>
                  </a:lnTo>
                  <a:lnTo>
                    <a:pt x="260" y="79"/>
                  </a:lnTo>
                  <a:lnTo>
                    <a:pt x="256" y="80"/>
                  </a:lnTo>
                  <a:lnTo>
                    <a:pt x="256" y="81"/>
                  </a:lnTo>
                  <a:lnTo>
                    <a:pt x="261" y="82"/>
                  </a:lnTo>
                  <a:lnTo>
                    <a:pt x="264" y="86"/>
                  </a:lnTo>
                  <a:lnTo>
                    <a:pt x="267" y="88"/>
                  </a:lnTo>
                  <a:lnTo>
                    <a:pt x="271" y="88"/>
                  </a:lnTo>
                  <a:lnTo>
                    <a:pt x="277" y="91"/>
                  </a:lnTo>
                  <a:lnTo>
                    <a:pt x="280" y="95"/>
                  </a:lnTo>
                  <a:lnTo>
                    <a:pt x="281" y="99"/>
                  </a:lnTo>
                  <a:lnTo>
                    <a:pt x="283" y="101"/>
                  </a:lnTo>
                  <a:lnTo>
                    <a:pt x="289" y="103"/>
                  </a:lnTo>
                  <a:lnTo>
                    <a:pt x="296" y="109"/>
                  </a:lnTo>
                  <a:lnTo>
                    <a:pt x="298" y="112"/>
                  </a:lnTo>
                  <a:lnTo>
                    <a:pt x="299" y="115"/>
                  </a:lnTo>
                  <a:lnTo>
                    <a:pt x="297" y="123"/>
                  </a:lnTo>
                  <a:lnTo>
                    <a:pt x="297" y="129"/>
                  </a:lnTo>
                  <a:lnTo>
                    <a:pt x="299" y="129"/>
                  </a:lnTo>
                  <a:lnTo>
                    <a:pt x="301" y="133"/>
                  </a:lnTo>
                  <a:lnTo>
                    <a:pt x="302" y="133"/>
                  </a:lnTo>
                  <a:lnTo>
                    <a:pt x="305" y="136"/>
                  </a:lnTo>
                  <a:lnTo>
                    <a:pt x="307" y="144"/>
                  </a:lnTo>
                  <a:lnTo>
                    <a:pt x="307" y="150"/>
                  </a:lnTo>
                  <a:lnTo>
                    <a:pt x="309" y="156"/>
                  </a:lnTo>
                  <a:lnTo>
                    <a:pt x="310" y="160"/>
                  </a:lnTo>
                  <a:lnTo>
                    <a:pt x="305" y="167"/>
                  </a:lnTo>
                  <a:lnTo>
                    <a:pt x="305" y="169"/>
                  </a:lnTo>
                  <a:lnTo>
                    <a:pt x="313" y="181"/>
                  </a:lnTo>
                  <a:lnTo>
                    <a:pt x="315" y="187"/>
                  </a:lnTo>
                  <a:lnTo>
                    <a:pt x="316" y="188"/>
                  </a:lnTo>
                  <a:lnTo>
                    <a:pt x="320" y="188"/>
                  </a:lnTo>
                  <a:lnTo>
                    <a:pt x="323" y="185"/>
                  </a:lnTo>
                  <a:lnTo>
                    <a:pt x="328" y="185"/>
                  </a:lnTo>
                  <a:lnTo>
                    <a:pt x="328" y="189"/>
                  </a:lnTo>
                  <a:lnTo>
                    <a:pt x="331" y="193"/>
                  </a:lnTo>
                  <a:lnTo>
                    <a:pt x="332" y="197"/>
                  </a:lnTo>
                  <a:lnTo>
                    <a:pt x="335" y="199"/>
                  </a:lnTo>
                  <a:lnTo>
                    <a:pt x="337" y="204"/>
                  </a:lnTo>
                  <a:lnTo>
                    <a:pt x="341" y="209"/>
                  </a:lnTo>
                  <a:lnTo>
                    <a:pt x="342" y="212"/>
                  </a:lnTo>
                  <a:lnTo>
                    <a:pt x="341" y="212"/>
                  </a:lnTo>
                  <a:lnTo>
                    <a:pt x="340" y="214"/>
                  </a:lnTo>
                  <a:lnTo>
                    <a:pt x="342" y="217"/>
                  </a:lnTo>
                  <a:lnTo>
                    <a:pt x="342" y="221"/>
                  </a:lnTo>
                  <a:lnTo>
                    <a:pt x="339" y="225"/>
                  </a:lnTo>
                  <a:lnTo>
                    <a:pt x="340" y="232"/>
                  </a:lnTo>
                  <a:lnTo>
                    <a:pt x="344" y="236"/>
                  </a:lnTo>
                  <a:lnTo>
                    <a:pt x="344" y="238"/>
                  </a:lnTo>
                  <a:lnTo>
                    <a:pt x="341" y="239"/>
                  </a:lnTo>
                  <a:lnTo>
                    <a:pt x="331" y="239"/>
                  </a:lnTo>
                  <a:lnTo>
                    <a:pt x="325" y="242"/>
                  </a:lnTo>
                  <a:lnTo>
                    <a:pt x="321" y="242"/>
                  </a:lnTo>
                  <a:lnTo>
                    <a:pt x="310" y="241"/>
                  </a:lnTo>
                  <a:lnTo>
                    <a:pt x="308" y="242"/>
                  </a:lnTo>
                  <a:lnTo>
                    <a:pt x="301" y="242"/>
                  </a:lnTo>
                  <a:lnTo>
                    <a:pt x="293" y="244"/>
                  </a:lnTo>
                  <a:lnTo>
                    <a:pt x="287" y="244"/>
                  </a:lnTo>
                  <a:lnTo>
                    <a:pt x="282" y="242"/>
                  </a:lnTo>
                  <a:lnTo>
                    <a:pt x="278" y="242"/>
                  </a:lnTo>
                  <a:lnTo>
                    <a:pt x="271" y="239"/>
                  </a:lnTo>
                  <a:lnTo>
                    <a:pt x="264" y="239"/>
                  </a:lnTo>
                  <a:lnTo>
                    <a:pt x="258" y="233"/>
                  </a:lnTo>
                  <a:lnTo>
                    <a:pt x="255" y="235"/>
                  </a:lnTo>
                  <a:lnTo>
                    <a:pt x="255" y="238"/>
                  </a:lnTo>
                  <a:lnTo>
                    <a:pt x="248" y="237"/>
                  </a:lnTo>
                  <a:lnTo>
                    <a:pt x="248" y="231"/>
                  </a:lnTo>
                  <a:lnTo>
                    <a:pt x="245" y="228"/>
                  </a:lnTo>
                  <a:lnTo>
                    <a:pt x="237" y="227"/>
                  </a:lnTo>
                  <a:lnTo>
                    <a:pt x="231" y="228"/>
                  </a:lnTo>
                  <a:lnTo>
                    <a:pt x="226" y="225"/>
                  </a:lnTo>
                  <a:lnTo>
                    <a:pt x="212" y="224"/>
                  </a:lnTo>
                  <a:lnTo>
                    <a:pt x="162" y="224"/>
                  </a:lnTo>
                  <a:lnTo>
                    <a:pt x="159" y="225"/>
                  </a:lnTo>
                  <a:lnTo>
                    <a:pt x="135" y="225"/>
                  </a:lnTo>
                  <a:lnTo>
                    <a:pt x="122" y="231"/>
                  </a:lnTo>
                  <a:lnTo>
                    <a:pt x="111" y="236"/>
                  </a:lnTo>
                  <a:lnTo>
                    <a:pt x="102" y="238"/>
                  </a:lnTo>
                  <a:lnTo>
                    <a:pt x="72" y="237"/>
                  </a:lnTo>
                  <a:lnTo>
                    <a:pt x="68" y="239"/>
                  </a:lnTo>
                  <a:lnTo>
                    <a:pt x="57" y="244"/>
                  </a:lnTo>
                  <a:lnTo>
                    <a:pt x="50" y="244"/>
                  </a:lnTo>
                  <a:lnTo>
                    <a:pt x="46" y="243"/>
                  </a:lnTo>
                  <a:lnTo>
                    <a:pt x="45" y="241"/>
                  </a:lnTo>
                  <a:lnTo>
                    <a:pt x="43" y="242"/>
                  </a:lnTo>
                  <a:lnTo>
                    <a:pt x="44" y="241"/>
                  </a:lnTo>
                  <a:lnTo>
                    <a:pt x="41" y="239"/>
                  </a:lnTo>
                  <a:lnTo>
                    <a:pt x="43" y="205"/>
                  </a:lnTo>
                  <a:lnTo>
                    <a:pt x="47" y="199"/>
                  </a:lnTo>
                  <a:lnTo>
                    <a:pt x="86" y="195"/>
                  </a:lnTo>
                  <a:lnTo>
                    <a:pt x="94" y="195"/>
                  </a:lnTo>
                  <a:lnTo>
                    <a:pt x="95" y="195"/>
                  </a:lnTo>
                  <a:lnTo>
                    <a:pt x="98" y="188"/>
                  </a:lnTo>
                  <a:lnTo>
                    <a:pt x="103" y="187"/>
                  </a:lnTo>
                  <a:lnTo>
                    <a:pt x="106" y="188"/>
                  </a:lnTo>
                  <a:lnTo>
                    <a:pt x="119" y="187"/>
                  </a:lnTo>
                  <a:lnTo>
                    <a:pt x="127" y="183"/>
                  </a:lnTo>
                  <a:lnTo>
                    <a:pt x="131" y="178"/>
                  </a:lnTo>
                  <a:lnTo>
                    <a:pt x="133" y="177"/>
                  </a:lnTo>
                  <a:lnTo>
                    <a:pt x="140" y="178"/>
                  </a:lnTo>
                  <a:lnTo>
                    <a:pt x="143" y="182"/>
                  </a:lnTo>
                  <a:lnTo>
                    <a:pt x="151" y="184"/>
                  </a:lnTo>
                  <a:lnTo>
                    <a:pt x="159" y="189"/>
                  </a:lnTo>
                  <a:lnTo>
                    <a:pt x="167" y="190"/>
                  </a:lnTo>
                  <a:lnTo>
                    <a:pt x="175" y="194"/>
                  </a:lnTo>
                  <a:lnTo>
                    <a:pt x="183" y="194"/>
                  </a:lnTo>
                  <a:lnTo>
                    <a:pt x="185" y="195"/>
                  </a:lnTo>
                  <a:lnTo>
                    <a:pt x="191" y="192"/>
                  </a:lnTo>
                  <a:lnTo>
                    <a:pt x="203" y="189"/>
                  </a:lnTo>
                  <a:lnTo>
                    <a:pt x="207" y="185"/>
                  </a:lnTo>
                  <a:lnTo>
                    <a:pt x="207" y="182"/>
                  </a:lnTo>
                  <a:lnTo>
                    <a:pt x="207" y="177"/>
                  </a:lnTo>
                  <a:lnTo>
                    <a:pt x="206" y="177"/>
                  </a:lnTo>
                  <a:lnTo>
                    <a:pt x="203" y="177"/>
                  </a:lnTo>
                  <a:lnTo>
                    <a:pt x="200" y="176"/>
                  </a:lnTo>
                  <a:lnTo>
                    <a:pt x="195" y="176"/>
                  </a:lnTo>
                  <a:lnTo>
                    <a:pt x="191" y="177"/>
                  </a:lnTo>
                  <a:lnTo>
                    <a:pt x="180" y="182"/>
                  </a:lnTo>
                  <a:lnTo>
                    <a:pt x="175" y="181"/>
                  </a:lnTo>
                  <a:lnTo>
                    <a:pt x="169" y="178"/>
                  </a:lnTo>
                  <a:lnTo>
                    <a:pt x="165" y="172"/>
                  </a:lnTo>
                  <a:lnTo>
                    <a:pt x="164" y="171"/>
                  </a:lnTo>
                  <a:lnTo>
                    <a:pt x="152" y="171"/>
                  </a:lnTo>
                  <a:lnTo>
                    <a:pt x="146" y="163"/>
                  </a:lnTo>
                  <a:lnTo>
                    <a:pt x="140" y="162"/>
                  </a:lnTo>
                  <a:lnTo>
                    <a:pt x="137" y="161"/>
                  </a:lnTo>
                  <a:lnTo>
                    <a:pt x="131" y="162"/>
                  </a:lnTo>
                  <a:lnTo>
                    <a:pt x="126" y="165"/>
                  </a:lnTo>
                  <a:lnTo>
                    <a:pt x="120" y="163"/>
                  </a:lnTo>
                  <a:lnTo>
                    <a:pt x="115" y="168"/>
                  </a:lnTo>
                  <a:lnTo>
                    <a:pt x="111" y="174"/>
                  </a:lnTo>
                  <a:lnTo>
                    <a:pt x="55" y="174"/>
                  </a:ln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 sz="1950" dirty="0">
                <a:latin typeface="Raleway Light"/>
              </a:endParaRPr>
            </a:p>
          </p:txBody>
        </p:sp>
        <p:sp>
          <p:nvSpPr>
            <p:cNvPr id="320" name="Freeform 48">
              <a:extLst>
                <a:ext uri="{FF2B5EF4-FFF2-40B4-BE49-F238E27FC236}">
                  <a16:creationId xmlns:a16="http://schemas.microsoft.com/office/drawing/2014/main" id="{0C554AE9-511F-626E-BB85-7BBD39895CEF}"/>
                </a:ext>
              </a:extLst>
            </p:cNvPr>
            <p:cNvSpPr>
              <a:spLocks noChangeAspect="1"/>
            </p:cNvSpPr>
            <p:nvPr/>
          </p:nvSpPr>
          <p:spPr bwMode="gray">
            <a:xfrm>
              <a:off x="6659194" y="4721102"/>
              <a:ext cx="327153" cy="289885"/>
            </a:xfrm>
            <a:custGeom>
              <a:avLst/>
              <a:gdLst/>
              <a:ahLst/>
              <a:cxnLst>
                <a:cxn ang="0">
                  <a:pos x="450" y="144"/>
                </a:cxn>
                <a:cxn ang="0">
                  <a:pos x="521" y="238"/>
                </a:cxn>
                <a:cxn ang="0">
                  <a:pos x="505" y="292"/>
                </a:cxn>
                <a:cxn ang="0">
                  <a:pos x="538" y="325"/>
                </a:cxn>
                <a:cxn ang="0">
                  <a:pos x="537" y="349"/>
                </a:cxn>
                <a:cxn ang="0">
                  <a:pos x="536" y="380"/>
                </a:cxn>
                <a:cxn ang="0">
                  <a:pos x="528" y="402"/>
                </a:cxn>
                <a:cxn ang="0">
                  <a:pos x="542" y="432"/>
                </a:cxn>
                <a:cxn ang="0">
                  <a:pos x="550" y="467"/>
                </a:cxn>
                <a:cxn ang="0">
                  <a:pos x="561" y="488"/>
                </a:cxn>
                <a:cxn ang="0">
                  <a:pos x="587" y="514"/>
                </a:cxn>
                <a:cxn ang="0">
                  <a:pos x="593" y="526"/>
                </a:cxn>
                <a:cxn ang="0">
                  <a:pos x="541" y="557"/>
                </a:cxn>
                <a:cxn ang="0">
                  <a:pos x="476" y="564"/>
                </a:cxn>
                <a:cxn ang="0">
                  <a:pos x="436" y="583"/>
                </a:cxn>
                <a:cxn ang="0">
                  <a:pos x="378" y="589"/>
                </a:cxn>
                <a:cxn ang="0">
                  <a:pos x="355" y="580"/>
                </a:cxn>
                <a:cxn ang="0">
                  <a:pos x="331" y="584"/>
                </a:cxn>
                <a:cxn ang="0">
                  <a:pos x="280" y="567"/>
                </a:cxn>
                <a:cxn ang="0">
                  <a:pos x="270" y="531"/>
                </a:cxn>
                <a:cxn ang="0">
                  <a:pos x="249" y="476"/>
                </a:cxn>
                <a:cxn ang="0">
                  <a:pos x="229" y="473"/>
                </a:cxn>
                <a:cxn ang="0">
                  <a:pos x="208" y="475"/>
                </a:cxn>
                <a:cxn ang="0">
                  <a:pos x="178" y="459"/>
                </a:cxn>
                <a:cxn ang="0">
                  <a:pos x="125" y="440"/>
                </a:cxn>
                <a:cxn ang="0">
                  <a:pos x="95" y="418"/>
                </a:cxn>
                <a:cxn ang="0">
                  <a:pos x="65" y="386"/>
                </a:cxn>
                <a:cxn ang="0">
                  <a:pos x="49" y="328"/>
                </a:cxn>
                <a:cxn ang="0">
                  <a:pos x="11" y="278"/>
                </a:cxn>
                <a:cxn ang="0">
                  <a:pos x="9" y="231"/>
                </a:cxn>
                <a:cxn ang="0">
                  <a:pos x="0" y="187"/>
                </a:cxn>
                <a:cxn ang="0">
                  <a:pos x="39" y="159"/>
                </a:cxn>
                <a:cxn ang="0">
                  <a:pos x="64" y="121"/>
                </a:cxn>
                <a:cxn ang="0">
                  <a:pos x="52" y="102"/>
                </a:cxn>
                <a:cxn ang="0">
                  <a:pos x="49" y="83"/>
                </a:cxn>
                <a:cxn ang="0">
                  <a:pos x="66" y="46"/>
                </a:cxn>
                <a:cxn ang="0">
                  <a:pos x="66" y="5"/>
                </a:cxn>
                <a:cxn ang="0">
                  <a:pos x="119" y="7"/>
                </a:cxn>
                <a:cxn ang="0">
                  <a:pos x="118" y="83"/>
                </a:cxn>
                <a:cxn ang="0">
                  <a:pos x="133" y="88"/>
                </a:cxn>
                <a:cxn ang="0">
                  <a:pos x="148" y="75"/>
                </a:cxn>
                <a:cxn ang="0">
                  <a:pos x="173" y="86"/>
                </a:cxn>
                <a:cxn ang="0">
                  <a:pos x="186" y="84"/>
                </a:cxn>
                <a:cxn ang="0">
                  <a:pos x="214" y="79"/>
                </a:cxn>
                <a:cxn ang="0">
                  <a:pos x="209" y="66"/>
                </a:cxn>
                <a:cxn ang="0">
                  <a:pos x="209" y="48"/>
                </a:cxn>
                <a:cxn ang="0">
                  <a:pos x="225" y="35"/>
                </a:cxn>
                <a:cxn ang="0">
                  <a:pos x="238" y="21"/>
                </a:cxn>
                <a:cxn ang="0">
                  <a:pos x="251" y="0"/>
                </a:cxn>
              </a:cxnLst>
              <a:rect l="0" t="0" r="r" b="b"/>
              <a:pathLst>
                <a:path w="596" h="591">
                  <a:moveTo>
                    <a:pt x="442" y="112"/>
                  </a:moveTo>
                  <a:lnTo>
                    <a:pt x="445" y="117"/>
                  </a:lnTo>
                  <a:lnTo>
                    <a:pt x="445" y="125"/>
                  </a:lnTo>
                  <a:lnTo>
                    <a:pt x="450" y="144"/>
                  </a:lnTo>
                  <a:lnTo>
                    <a:pt x="453" y="155"/>
                  </a:lnTo>
                  <a:lnTo>
                    <a:pt x="531" y="201"/>
                  </a:lnTo>
                  <a:lnTo>
                    <a:pt x="528" y="207"/>
                  </a:lnTo>
                  <a:lnTo>
                    <a:pt x="521" y="238"/>
                  </a:lnTo>
                  <a:lnTo>
                    <a:pt x="517" y="244"/>
                  </a:lnTo>
                  <a:lnTo>
                    <a:pt x="514" y="256"/>
                  </a:lnTo>
                  <a:lnTo>
                    <a:pt x="504" y="281"/>
                  </a:lnTo>
                  <a:lnTo>
                    <a:pt x="505" y="292"/>
                  </a:lnTo>
                  <a:lnTo>
                    <a:pt x="507" y="298"/>
                  </a:lnTo>
                  <a:lnTo>
                    <a:pt x="523" y="309"/>
                  </a:lnTo>
                  <a:lnTo>
                    <a:pt x="530" y="317"/>
                  </a:lnTo>
                  <a:lnTo>
                    <a:pt x="538" y="325"/>
                  </a:lnTo>
                  <a:lnTo>
                    <a:pt x="544" y="336"/>
                  </a:lnTo>
                  <a:lnTo>
                    <a:pt x="544" y="341"/>
                  </a:lnTo>
                  <a:lnTo>
                    <a:pt x="542" y="342"/>
                  </a:lnTo>
                  <a:lnTo>
                    <a:pt x="537" y="349"/>
                  </a:lnTo>
                  <a:lnTo>
                    <a:pt x="536" y="362"/>
                  </a:lnTo>
                  <a:lnTo>
                    <a:pt x="533" y="368"/>
                  </a:lnTo>
                  <a:lnTo>
                    <a:pt x="537" y="374"/>
                  </a:lnTo>
                  <a:lnTo>
                    <a:pt x="536" y="380"/>
                  </a:lnTo>
                  <a:lnTo>
                    <a:pt x="538" y="385"/>
                  </a:lnTo>
                  <a:lnTo>
                    <a:pt x="537" y="395"/>
                  </a:lnTo>
                  <a:lnTo>
                    <a:pt x="531" y="395"/>
                  </a:lnTo>
                  <a:lnTo>
                    <a:pt x="528" y="402"/>
                  </a:lnTo>
                  <a:lnTo>
                    <a:pt x="531" y="412"/>
                  </a:lnTo>
                  <a:lnTo>
                    <a:pt x="537" y="425"/>
                  </a:lnTo>
                  <a:lnTo>
                    <a:pt x="542" y="429"/>
                  </a:lnTo>
                  <a:lnTo>
                    <a:pt x="542" y="432"/>
                  </a:lnTo>
                  <a:lnTo>
                    <a:pt x="538" y="435"/>
                  </a:lnTo>
                  <a:lnTo>
                    <a:pt x="550" y="455"/>
                  </a:lnTo>
                  <a:lnTo>
                    <a:pt x="552" y="460"/>
                  </a:lnTo>
                  <a:lnTo>
                    <a:pt x="550" y="467"/>
                  </a:lnTo>
                  <a:lnTo>
                    <a:pt x="555" y="472"/>
                  </a:lnTo>
                  <a:lnTo>
                    <a:pt x="558" y="478"/>
                  </a:lnTo>
                  <a:lnTo>
                    <a:pt x="558" y="484"/>
                  </a:lnTo>
                  <a:lnTo>
                    <a:pt x="561" y="488"/>
                  </a:lnTo>
                  <a:lnTo>
                    <a:pt x="561" y="497"/>
                  </a:lnTo>
                  <a:lnTo>
                    <a:pt x="573" y="503"/>
                  </a:lnTo>
                  <a:lnTo>
                    <a:pt x="577" y="513"/>
                  </a:lnTo>
                  <a:lnTo>
                    <a:pt x="587" y="514"/>
                  </a:lnTo>
                  <a:lnTo>
                    <a:pt x="592" y="518"/>
                  </a:lnTo>
                  <a:lnTo>
                    <a:pt x="595" y="519"/>
                  </a:lnTo>
                  <a:lnTo>
                    <a:pt x="596" y="525"/>
                  </a:lnTo>
                  <a:lnTo>
                    <a:pt x="593" y="526"/>
                  </a:lnTo>
                  <a:lnTo>
                    <a:pt x="579" y="536"/>
                  </a:lnTo>
                  <a:lnTo>
                    <a:pt x="564" y="550"/>
                  </a:lnTo>
                  <a:lnTo>
                    <a:pt x="560" y="552"/>
                  </a:lnTo>
                  <a:lnTo>
                    <a:pt x="541" y="557"/>
                  </a:lnTo>
                  <a:lnTo>
                    <a:pt x="507" y="569"/>
                  </a:lnTo>
                  <a:lnTo>
                    <a:pt x="499" y="570"/>
                  </a:lnTo>
                  <a:lnTo>
                    <a:pt x="489" y="570"/>
                  </a:lnTo>
                  <a:lnTo>
                    <a:pt x="476" y="564"/>
                  </a:lnTo>
                  <a:lnTo>
                    <a:pt x="467" y="567"/>
                  </a:lnTo>
                  <a:lnTo>
                    <a:pt x="453" y="568"/>
                  </a:lnTo>
                  <a:lnTo>
                    <a:pt x="440" y="581"/>
                  </a:lnTo>
                  <a:lnTo>
                    <a:pt x="436" y="583"/>
                  </a:lnTo>
                  <a:lnTo>
                    <a:pt x="429" y="583"/>
                  </a:lnTo>
                  <a:lnTo>
                    <a:pt x="398" y="581"/>
                  </a:lnTo>
                  <a:lnTo>
                    <a:pt x="387" y="589"/>
                  </a:lnTo>
                  <a:lnTo>
                    <a:pt x="378" y="589"/>
                  </a:lnTo>
                  <a:lnTo>
                    <a:pt x="371" y="591"/>
                  </a:lnTo>
                  <a:lnTo>
                    <a:pt x="366" y="590"/>
                  </a:lnTo>
                  <a:lnTo>
                    <a:pt x="361" y="588"/>
                  </a:lnTo>
                  <a:lnTo>
                    <a:pt x="355" y="580"/>
                  </a:lnTo>
                  <a:lnTo>
                    <a:pt x="348" y="578"/>
                  </a:lnTo>
                  <a:lnTo>
                    <a:pt x="340" y="578"/>
                  </a:lnTo>
                  <a:lnTo>
                    <a:pt x="334" y="583"/>
                  </a:lnTo>
                  <a:lnTo>
                    <a:pt x="331" y="584"/>
                  </a:lnTo>
                  <a:lnTo>
                    <a:pt x="290" y="583"/>
                  </a:lnTo>
                  <a:lnTo>
                    <a:pt x="290" y="579"/>
                  </a:lnTo>
                  <a:lnTo>
                    <a:pt x="285" y="570"/>
                  </a:lnTo>
                  <a:lnTo>
                    <a:pt x="280" y="567"/>
                  </a:lnTo>
                  <a:lnTo>
                    <a:pt x="275" y="559"/>
                  </a:lnTo>
                  <a:lnTo>
                    <a:pt x="274" y="557"/>
                  </a:lnTo>
                  <a:lnTo>
                    <a:pt x="275" y="538"/>
                  </a:lnTo>
                  <a:lnTo>
                    <a:pt x="270" y="531"/>
                  </a:lnTo>
                  <a:lnTo>
                    <a:pt x="269" y="513"/>
                  </a:lnTo>
                  <a:lnTo>
                    <a:pt x="264" y="494"/>
                  </a:lnTo>
                  <a:lnTo>
                    <a:pt x="261" y="487"/>
                  </a:lnTo>
                  <a:lnTo>
                    <a:pt x="249" y="476"/>
                  </a:lnTo>
                  <a:lnTo>
                    <a:pt x="237" y="472"/>
                  </a:lnTo>
                  <a:lnTo>
                    <a:pt x="232" y="480"/>
                  </a:lnTo>
                  <a:lnTo>
                    <a:pt x="230" y="476"/>
                  </a:lnTo>
                  <a:lnTo>
                    <a:pt x="229" y="473"/>
                  </a:lnTo>
                  <a:lnTo>
                    <a:pt x="226" y="472"/>
                  </a:lnTo>
                  <a:lnTo>
                    <a:pt x="221" y="472"/>
                  </a:lnTo>
                  <a:lnTo>
                    <a:pt x="210" y="476"/>
                  </a:lnTo>
                  <a:lnTo>
                    <a:pt x="208" y="475"/>
                  </a:lnTo>
                  <a:lnTo>
                    <a:pt x="203" y="468"/>
                  </a:lnTo>
                  <a:lnTo>
                    <a:pt x="193" y="470"/>
                  </a:lnTo>
                  <a:lnTo>
                    <a:pt x="182" y="462"/>
                  </a:lnTo>
                  <a:lnTo>
                    <a:pt x="178" y="459"/>
                  </a:lnTo>
                  <a:lnTo>
                    <a:pt x="176" y="456"/>
                  </a:lnTo>
                  <a:lnTo>
                    <a:pt x="165" y="456"/>
                  </a:lnTo>
                  <a:lnTo>
                    <a:pt x="154" y="452"/>
                  </a:lnTo>
                  <a:lnTo>
                    <a:pt x="125" y="440"/>
                  </a:lnTo>
                  <a:lnTo>
                    <a:pt x="117" y="438"/>
                  </a:lnTo>
                  <a:lnTo>
                    <a:pt x="109" y="434"/>
                  </a:lnTo>
                  <a:lnTo>
                    <a:pt x="105" y="427"/>
                  </a:lnTo>
                  <a:lnTo>
                    <a:pt x="95" y="418"/>
                  </a:lnTo>
                  <a:lnTo>
                    <a:pt x="87" y="416"/>
                  </a:lnTo>
                  <a:lnTo>
                    <a:pt x="81" y="417"/>
                  </a:lnTo>
                  <a:lnTo>
                    <a:pt x="70" y="398"/>
                  </a:lnTo>
                  <a:lnTo>
                    <a:pt x="65" y="386"/>
                  </a:lnTo>
                  <a:lnTo>
                    <a:pt x="58" y="374"/>
                  </a:lnTo>
                  <a:lnTo>
                    <a:pt x="49" y="352"/>
                  </a:lnTo>
                  <a:lnTo>
                    <a:pt x="50" y="338"/>
                  </a:lnTo>
                  <a:lnTo>
                    <a:pt x="49" y="328"/>
                  </a:lnTo>
                  <a:lnTo>
                    <a:pt x="31" y="310"/>
                  </a:lnTo>
                  <a:lnTo>
                    <a:pt x="9" y="298"/>
                  </a:lnTo>
                  <a:lnTo>
                    <a:pt x="6" y="284"/>
                  </a:lnTo>
                  <a:lnTo>
                    <a:pt x="11" y="278"/>
                  </a:lnTo>
                  <a:lnTo>
                    <a:pt x="15" y="272"/>
                  </a:lnTo>
                  <a:lnTo>
                    <a:pt x="11" y="258"/>
                  </a:lnTo>
                  <a:lnTo>
                    <a:pt x="9" y="246"/>
                  </a:lnTo>
                  <a:lnTo>
                    <a:pt x="9" y="231"/>
                  </a:lnTo>
                  <a:lnTo>
                    <a:pt x="5" y="225"/>
                  </a:lnTo>
                  <a:lnTo>
                    <a:pt x="1" y="222"/>
                  </a:lnTo>
                  <a:lnTo>
                    <a:pt x="0" y="206"/>
                  </a:lnTo>
                  <a:lnTo>
                    <a:pt x="0" y="187"/>
                  </a:lnTo>
                  <a:lnTo>
                    <a:pt x="3" y="186"/>
                  </a:lnTo>
                  <a:lnTo>
                    <a:pt x="14" y="183"/>
                  </a:lnTo>
                  <a:lnTo>
                    <a:pt x="28" y="179"/>
                  </a:lnTo>
                  <a:lnTo>
                    <a:pt x="39" y="159"/>
                  </a:lnTo>
                  <a:lnTo>
                    <a:pt x="44" y="153"/>
                  </a:lnTo>
                  <a:lnTo>
                    <a:pt x="50" y="139"/>
                  </a:lnTo>
                  <a:lnTo>
                    <a:pt x="60" y="127"/>
                  </a:lnTo>
                  <a:lnTo>
                    <a:pt x="64" y="121"/>
                  </a:lnTo>
                  <a:lnTo>
                    <a:pt x="64" y="113"/>
                  </a:lnTo>
                  <a:lnTo>
                    <a:pt x="62" y="107"/>
                  </a:lnTo>
                  <a:lnTo>
                    <a:pt x="58" y="104"/>
                  </a:lnTo>
                  <a:lnTo>
                    <a:pt x="52" y="102"/>
                  </a:lnTo>
                  <a:lnTo>
                    <a:pt x="48" y="99"/>
                  </a:lnTo>
                  <a:lnTo>
                    <a:pt x="48" y="95"/>
                  </a:lnTo>
                  <a:lnTo>
                    <a:pt x="48" y="89"/>
                  </a:lnTo>
                  <a:lnTo>
                    <a:pt x="49" y="83"/>
                  </a:lnTo>
                  <a:lnTo>
                    <a:pt x="54" y="78"/>
                  </a:lnTo>
                  <a:lnTo>
                    <a:pt x="65" y="63"/>
                  </a:lnTo>
                  <a:lnTo>
                    <a:pt x="68" y="53"/>
                  </a:lnTo>
                  <a:lnTo>
                    <a:pt x="66" y="46"/>
                  </a:lnTo>
                  <a:lnTo>
                    <a:pt x="62" y="31"/>
                  </a:lnTo>
                  <a:lnTo>
                    <a:pt x="49" y="10"/>
                  </a:lnTo>
                  <a:lnTo>
                    <a:pt x="44" y="3"/>
                  </a:lnTo>
                  <a:lnTo>
                    <a:pt x="66" y="5"/>
                  </a:lnTo>
                  <a:lnTo>
                    <a:pt x="73" y="2"/>
                  </a:lnTo>
                  <a:lnTo>
                    <a:pt x="73" y="0"/>
                  </a:lnTo>
                  <a:lnTo>
                    <a:pt x="118" y="0"/>
                  </a:lnTo>
                  <a:lnTo>
                    <a:pt x="119" y="7"/>
                  </a:lnTo>
                  <a:lnTo>
                    <a:pt x="118" y="26"/>
                  </a:lnTo>
                  <a:lnTo>
                    <a:pt x="114" y="40"/>
                  </a:lnTo>
                  <a:lnTo>
                    <a:pt x="113" y="61"/>
                  </a:lnTo>
                  <a:lnTo>
                    <a:pt x="118" y="83"/>
                  </a:lnTo>
                  <a:lnTo>
                    <a:pt x="117" y="90"/>
                  </a:lnTo>
                  <a:lnTo>
                    <a:pt x="122" y="99"/>
                  </a:lnTo>
                  <a:lnTo>
                    <a:pt x="129" y="95"/>
                  </a:lnTo>
                  <a:lnTo>
                    <a:pt x="133" y="88"/>
                  </a:lnTo>
                  <a:lnTo>
                    <a:pt x="139" y="86"/>
                  </a:lnTo>
                  <a:lnTo>
                    <a:pt x="138" y="78"/>
                  </a:lnTo>
                  <a:lnTo>
                    <a:pt x="143" y="72"/>
                  </a:lnTo>
                  <a:lnTo>
                    <a:pt x="148" y="75"/>
                  </a:lnTo>
                  <a:lnTo>
                    <a:pt x="157" y="85"/>
                  </a:lnTo>
                  <a:lnTo>
                    <a:pt x="163" y="90"/>
                  </a:lnTo>
                  <a:lnTo>
                    <a:pt x="170" y="86"/>
                  </a:lnTo>
                  <a:lnTo>
                    <a:pt x="173" y="86"/>
                  </a:lnTo>
                  <a:lnTo>
                    <a:pt x="176" y="107"/>
                  </a:lnTo>
                  <a:lnTo>
                    <a:pt x="183" y="101"/>
                  </a:lnTo>
                  <a:lnTo>
                    <a:pt x="182" y="94"/>
                  </a:lnTo>
                  <a:lnTo>
                    <a:pt x="186" y="84"/>
                  </a:lnTo>
                  <a:lnTo>
                    <a:pt x="189" y="83"/>
                  </a:lnTo>
                  <a:lnTo>
                    <a:pt x="200" y="83"/>
                  </a:lnTo>
                  <a:lnTo>
                    <a:pt x="205" y="83"/>
                  </a:lnTo>
                  <a:lnTo>
                    <a:pt x="214" y="79"/>
                  </a:lnTo>
                  <a:lnTo>
                    <a:pt x="225" y="72"/>
                  </a:lnTo>
                  <a:lnTo>
                    <a:pt x="226" y="69"/>
                  </a:lnTo>
                  <a:lnTo>
                    <a:pt x="224" y="64"/>
                  </a:lnTo>
                  <a:lnTo>
                    <a:pt x="209" y="66"/>
                  </a:lnTo>
                  <a:lnTo>
                    <a:pt x="200" y="62"/>
                  </a:lnTo>
                  <a:lnTo>
                    <a:pt x="202" y="58"/>
                  </a:lnTo>
                  <a:lnTo>
                    <a:pt x="211" y="52"/>
                  </a:lnTo>
                  <a:lnTo>
                    <a:pt x="209" y="48"/>
                  </a:lnTo>
                  <a:lnTo>
                    <a:pt x="211" y="46"/>
                  </a:lnTo>
                  <a:lnTo>
                    <a:pt x="219" y="46"/>
                  </a:lnTo>
                  <a:lnTo>
                    <a:pt x="220" y="42"/>
                  </a:lnTo>
                  <a:lnTo>
                    <a:pt x="225" y="35"/>
                  </a:lnTo>
                  <a:lnTo>
                    <a:pt x="226" y="30"/>
                  </a:lnTo>
                  <a:lnTo>
                    <a:pt x="231" y="29"/>
                  </a:lnTo>
                  <a:lnTo>
                    <a:pt x="234" y="20"/>
                  </a:lnTo>
                  <a:lnTo>
                    <a:pt x="238" y="21"/>
                  </a:lnTo>
                  <a:lnTo>
                    <a:pt x="240" y="18"/>
                  </a:lnTo>
                  <a:lnTo>
                    <a:pt x="236" y="12"/>
                  </a:lnTo>
                  <a:lnTo>
                    <a:pt x="240" y="5"/>
                  </a:lnTo>
                  <a:lnTo>
                    <a:pt x="251" y="0"/>
                  </a:lnTo>
                  <a:lnTo>
                    <a:pt x="442" y="112"/>
                  </a:ln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 sz="1950" dirty="0">
                <a:latin typeface="Raleway Light"/>
              </a:endParaRPr>
            </a:p>
          </p:txBody>
        </p:sp>
        <p:sp>
          <p:nvSpPr>
            <p:cNvPr id="321" name="Freeform 49">
              <a:extLst>
                <a:ext uri="{FF2B5EF4-FFF2-40B4-BE49-F238E27FC236}">
                  <a16:creationId xmlns:a16="http://schemas.microsoft.com/office/drawing/2014/main" id="{0E2C7B70-F569-AD6D-76ED-3E34FF5DFB8C}"/>
                </a:ext>
              </a:extLst>
            </p:cNvPr>
            <p:cNvSpPr>
              <a:spLocks noChangeAspect="1"/>
            </p:cNvSpPr>
            <p:nvPr/>
          </p:nvSpPr>
          <p:spPr bwMode="gray">
            <a:xfrm>
              <a:off x="5375118" y="4426304"/>
              <a:ext cx="89968" cy="81070"/>
            </a:xfrm>
            <a:custGeom>
              <a:avLst/>
              <a:gdLst/>
              <a:ahLst/>
              <a:cxnLst>
                <a:cxn ang="0">
                  <a:pos x="8" y="51"/>
                </a:cxn>
                <a:cxn ang="0">
                  <a:pos x="17" y="50"/>
                </a:cxn>
                <a:cxn ang="0">
                  <a:pos x="23" y="39"/>
                </a:cxn>
                <a:cxn ang="0">
                  <a:pos x="32" y="37"/>
                </a:cxn>
                <a:cxn ang="0">
                  <a:pos x="37" y="31"/>
                </a:cxn>
                <a:cxn ang="0">
                  <a:pos x="46" y="16"/>
                </a:cxn>
                <a:cxn ang="0">
                  <a:pos x="49" y="6"/>
                </a:cxn>
                <a:cxn ang="0">
                  <a:pos x="61" y="7"/>
                </a:cxn>
                <a:cxn ang="0">
                  <a:pos x="70" y="5"/>
                </a:cxn>
                <a:cxn ang="0">
                  <a:pos x="76" y="0"/>
                </a:cxn>
                <a:cxn ang="0">
                  <a:pos x="115" y="1"/>
                </a:cxn>
                <a:cxn ang="0">
                  <a:pos x="125" y="12"/>
                </a:cxn>
                <a:cxn ang="0">
                  <a:pos x="134" y="21"/>
                </a:cxn>
                <a:cxn ang="0">
                  <a:pos x="136" y="27"/>
                </a:cxn>
                <a:cxn ang="0">
                  <a:pos x="135" y="32"/>
                </a:cxn>
                <a:cxn ang="0">
                  <a:pos x="145" y="35"/>
                </a:cxn>
                <a:cxn ang="0">
                  <a:pos x="143" y="40"/>
                </a:cxn>
                <a:cxn ang="0">
                  <a:pos x="143" y="45"/>
                </a:cxn>
                <a:cxn ang="0">
                  <a:pos x="146" y="53"/>
                </a:cxn>
                <a:cxn ang="0">
                  <a:pos x="152" y="60"/>
                </a:cxn>
                <a:cxn ang="0">
                  <a:pos x="153" y="71"/>
                </a:cxn>
                <a:cxn ang="0">
                  <a:pos x="146" y="85"/>
                </a:cxn>
                <a:cxn ang="0">
                  <a:pos x="143" y="92"/>
                </a:cxn>
                <a:cxn ang="0">
                  <a:pos x="162" y="82"/>
                </a:cxn>
                <a:cxn ang="0">
                  <a:pos x="164" y="85"/>
                </a:cxn>
                <a:cxn ang="0">
                  <a:pos x="163" y="93"/>
                </a:cxn>
                <a:cxn ang="0">
                  <a:pos x="167" y="98"/>
                </a:cxn>
                <a:cxn ang="0">
                  <a:pos x="152" y="105"/>
                </a:cxn>
                <a:cxn ang="0">
                  <a:pos x="150" y="123"/>
                </a:cxn>
                <a:cxn ang="0">
                  <a:pos x="143" y="129"/>
                </a:cxn>
                <a:cxn ang="0">
                  <a:pos x="136" y="136"/>
                </a:cxn>
                <a:cxn ang="0">
                  <a:pos x="121" y="146"/>
                </a:cxn>
                <a:cxn ang="0">
                  <a:pos x="113" y="148"/>
                </a:cxn>
                <a:cxn ang="0">
                  <a:pos x="112" y="156"/>
                </a:cxn>
                <a:cxn ang="0">
                  <a:pos x="108" y="163"/>
                </a:cxn>
                <a:cxn ang="0">
                  <a:pos x="102" y="166"/>
                </a:cxn>
                <a:cxn ang="0">
                  <a:pos x="61" y="147"/>
                </a:cxn>
                <a:cxn ang="0">
                  <a:pos x="51" y="140"/>
                </a:cxn>
                <a:cxn ang="0">
                  <a:pos x="32" y="124"/>
                </a:cxn>
                <a:cxn ang="0">
                  <a:pos x="23" y="118"/>
                </a:cxn>
                <a:cxn ang="0">
                  <a:pos x="22" y="110"/>
                </a:cxn>
                <a:cxn ang="0">
                  <a:pos x="16" y="102"/>
                </a:cxn>
                <a:cxn ang="0">
                  <a:pos x="5" y="93"/>
                </a:cxn>
                <a:cxn ang="0">
                  <a:pos x="8" y="86"/>
                </a:cxn>
                <a:cxn ang="0">
                  <a:pos x="13" y="87"/>
                </a:cxn>
                <a:cxn ang="0">
                  <a:pos x="11" y="82"/>
                </a:cxn>
                <a:cxn ang="0">
                  <a:pos x="5" y="78"/>
                </a:cxn>
                <a:cxn ang="0">
                  <a:pos x="5" y="65"/>
                </a:cxn>
                <a:cxn ang="0">
                  <a:pos x="0" y="60"/>
                </a:cxn>
                <a:cxn ang="0">
                  <a:pos x="2" y="49"/>
                </a:cxn>
              </a:cxnLst>
              <a:rect l="0" t="0" r="r" b="b"/>
              <a:pathLst>
                <a:path w="167" h="166">
                  <a:moveTo>
                    <a:pt x="2" y="49"/>
                  </a:moveTo>
                  <a:lnTo>
                    <a:pt x="8" y="51"/>
                  </a:lnTo>
                  <a:lnTo>
                    <a:pt x="14" y="51"/>
                  </a:lnTo>
                  <a:lnTo>
                    <a:pt x="17" y="50"/>
                  </a:lnTo>
                  <a:lnTo>
                    <a:pt x="19" y="49"/>
                  </a:lnTo>
                  <a:lnTo>
                    <a:pt x="23" y="39"/>
                  </a:lnTo>
                  <a:lnTo>
                    <a:pt x="28" y="39"/>
                  </a:lnTo>
                  <a:lnTo>
                    <a:pt x="32" y="37"/>
                  </a:lnTo>
                  <a:lnTo>
                    <a:pt x="32" y="32"/>
                  </a:lnTo>
                  <a:lnTo>
                    <a:pt x="37" y="31"/>
                  </a:lnTo>
                  <a:lnTo>
                    <a:pt x="43" y="23"/>
                  </a:lnTo>
                  <a:lnTo>
                    <a:pt x="46" y="16"/>
                  </a:lnTo>
                  <a:lnTo>
                    <a:pt x="45" y="7"/>
                  </a:lnTo>
                  <a:lnTo>
                    <a:pt x="49" y="6"/>
                  </a:lnTo>
                  <a:lnTo>
                    <a:pt x="57" y="5"/>
                  </a:lnTo>
                  <a:lnTo>
                    <a:pt x="61" y="7"/>
                  </a:lnTo>
                  <a:lnTo>
                    <a:pt x="65" y="7"/>
                  </a:lnTo>
                  <a:lnTo>
                    <a:pt x="70" y="5"/>
                  </a:lnTo>
                  <a:lnTo>
                    <a:pt x="76" y="5"/>
                  </a:lnTo>
                  <a:lnTo>
                    <a:pt x="76" y="0"/>
                  </a:lnTo>
                  <a:lnTo>
                    <a:pt x="102" y="0"/>
                  </a:lnTo>
                  <a:lnTo>
                    <a:pt x="115" y="1"/>
                  </a:lnTo>
                  <a:lnTo>
                    <a:pt x="119" y="8"/>
                  </a:lnTo>
                  <a:lnTo>
                    <a:pt x="125" y="12"/>
                  </a:lnTo>
                  <a:lnTo>
                    <a:pt x="129" y="17"/>
                  </a:lnTo>
                  <a:lnTo>
                    <a:pt x="134" y="21"/>
                  </a:lnTo>
                  <a:lnTo>
                    <a:pt x="134" y="23"/>
                  </a:lnTo>
                  <a:lnTo>
                    <a:pt x="136" y="27"/>
                  </a:lnTo>
                  <a:lnTo>
                    <a:pt x="135" y="29"/>
                  </a:lnTo>
                  <a:lnTo>
                    <a:pt x="135" y="32"/>
                  </a:lnTo>
                  <a:lnTo>
                    <a:pt x="142" y="34"/>
                  </a:lnTo>
                  <a:lnTo>
                    <a:pt x="145" y="35"/>
                  </a:lnTo>
                  <a:lnTo>
                    <a:pt x="145" y="38"/>
                  </a:lnTo>
                  <a:lnTo>
                    <a:pt x="143" y="40"/>
                  </a:lnTo>
                  <a:lnTo>
                    <a:pt x="145" y="45"/>
                  </a:lnTo>
                  <a:lnTo>
                    <a:pt x="143" y="45"/>
                  </a:lnTo>
                  <a:lnTo>
                    <a:pt x="145" y="50"/>
                  </a:lnTo>
                  <a:lnTo>
                    <a:pt x="146" y="53"/>
                  </a:lnTo>
                  <a:lnTo>
                    <a:pt x="151" y="56"/>
                  </a:lnTo>
                  <a:lnTo>
                    <a:pt x="152" y="60"/>
                  </a:lnTo>
                  <a:lnTo>
                    <a:pt x="155" y="70"/>
                  </a:lnTo>
                  <a:lnTo>
                    <a:pt x="153" y="71"/>
                  </a:lnTo>
                  <a:lnTo>
                    <a:pt x="148" y="74"/>
                  </a:lnTo>
                  <a:lnTo>
                    <a:pt x="146" y="85"/>
                  </a:lnTo>
                  <a:lnTo>
                    <a:pt x="143" y="90"/>
                  </a:lnTo>
                  <a:lnTo>
                    <a:pt x="143" y="92"/>
                  </a:lnTo>
                  <a:lnTo>
                    <a:pt x="156" y="87"/>
                  </a:lnTo>
                  <a:lnTo>
                    <a:pt x="162" y="82"/>
                  </a:lnTo>
                  <a:lnTo>
                    <a:pt x="163" y="82"/>
                  </a:lnTo>
                  <a:lnTo>
                    <a:pt x="164" y="85"/>
                  </a:lnTo>
                  <a:lnTo>
                    <a:pt x="164" y="88"/>
                  </a:lnTo>
                  <a:lnTo>
                    <a:pt x="163" y="93"/>
                  </a:lnTo>
                  <a:lnTo>
                    <a:pt x="167" y="97"/>
                  </a:lnTo>
                  <a:lnTo>
                    <a:pt x="167" y="98"/>
                  </a:lnTo>
                  <a:lnTo>
                    <a:pt x="157" y="99"/>
                  </a:lnTo>
                  <a:lnTo>
                    <a:pt x="152" y="105"/>
                  </a:lnTo>
                  <a:lnTo>
                    <a:pt x="150" y="107"/>
                  </a:lnTo>
                  <a:lnTo>
                    <a:pt x="150" y="123"/>
                  </a:lnTo>
                  <a:lnTo>
                    <a:pt x="146" y="124"/>
                  </a:lnTo>
                  <a:lnTo>
                    <a:pt x="143" y="129"/>
                  </a:lnTo>
                  <a:lnTo>
                    <a:pt x="140" y="129"/>
                  </a:lnTo>
                  <a:lnTo>
                    <a:pt x="136" y="136"/>
                  </a:lnTo>
                  <a:lnTo>
                    <a:pt x="130" y="137"/>
                  </a:lnTo>
                  <a:lnTo>
                    <a:pt x="121" y="146"/>
                  </a:lnTo>
                  <a:lnTo>
                    <a:pt x="118" y="148"/>
                  </a:lnTo>
                  <a:lnTo>
                    <a:pt x="113" y="148"/>
                  </a:lnTo>
                  <a:lnTo>
                    <a:pt x="112" y="151"/>
                  </a:lnTo>
                  <a:lnTo>
                    <a:pt x="112" y="156"/>
                  </a:lnTo>
                  <a:lnTo>
                    <a:pt x="109" y="157"/>
                  </a:lnTo>
                  <a:lnTo>
                    <a:pt x="108" y="163"/>
                  </a:lnTo>
                  <a:lnTo>
                    <a:pt x="103" y="166"/>
                  </a:lnTo>
                  <a:lnTo>
                    <a:pt x="102" y="166"/>
                  </a:lnTo>
                  <a:lnTo>
                    <a:pt x="91" y="163"/>
                  </a:lnTo>
                  <a:lnTo>
                    <a:pt x="61" y="147"/>
                  </a:lnTo>
                  <a:lnTo>
                    <a:pt x="53" y="146"/>
                  </a:lnTo>
                  <a:lnTo>
                    <a:pt x="51" y="140"/>
                  </a:lnTo>
                  <a:lnTo>
                    <a:pt x="48" y="135"/>
                  </a:lnTo>
                  <a:lnTo>
                    <a:pt x="32" y="124"/>
                  </a:lnTo>
                  <a:lnTo>
                    <a:pt x="24" y="120"/>
                  </a:lnTo>
                  <a:lnTo>
                    <a:pt x="23" y="118"/>
                  </a:lnTo>
                  <a:lnTo>
                    <a:pt x="23" y="113"/>
                  </a:lnTo>
                  <a:lnTo>
                    <a:pt x="22" y="110"/>
                  </a:lnTo>
                  <a:lnTo>
                    <a:pt x="22" y="107"/>
                  </a:lnTo>
                  <a:lnTo>
                    <a:pt x="16" y="102"/>
                  </a:lnTo>
                  <a:lnTo>
                    <a:pt x="10" y="102"/>
                  </a:lnTo>
                  <a:lnTo>
                    <a:pt x="5" y="93"/>
                  </a:lnTo>
                  <a:lnTo>
                    <a:pt x="5" y="86"/>
                  </a:lnTo>
                  <a:lnTo>
                    <a:pt x="8" y="86"/>
                  </a:lnTo>
                  <a:lnTo>
                    <a:pt x="10" y="87"/>
                  </a:lnTo>
                  <a:lnTo>
                    <a:pt x="13" y="87"/>
                  </a:lnTo>
                  <a:lnTo>
                    <a:pt x="13" y="86"/>
                  </a:lnTo>
                  <a:lnTo>
                    <a:pt x="11" y="82"/>
                  </a:lnTo>
                  <a:lnTo>
                    <a:pt x="7" y="81"/>
                  </a:lnTo>
                  <a:lnTo>
                    <a:pt x="5" y="78"/>
                  </a:lnTo>
                  <a:lnTo>
                    <a:pt x="6" y="71"/>
                  </a:lnTo>
                  <a:lnTo>
                    <a:pt x="5" y="65"/>
                  </a:lnTo>
                  <a:lnTo>
                    <a:pt x="3" y="62"/>
                  </a:lnTo>
                  <a:lnTo>
                    <a:pt x="0" y="60"/>
                  </a:lnTo>
                  <a:lnTo>
                    <a:pt x="0" y="55"/>
                  </a:lnTo>
                  <a:lnTo>
                    <a:pt x="2" y="49"/>
                  </a:ln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 sz="1950" dirty="0">
                <a:latin typeface="Raleway Light"/>
              </a:endParaRPr>
            </a:p>
          </p:txBody>
        </p:sp>
        <p:sp>
          <p:nvSpPr>
            <p:cNvPr id="322" name="Freeform 50">
              <a:extLst>
                <a:ext uri="{FF2B5EF4-FFF2-40B4-BE49-F238E27FC236}">
                  <a16:creationId xmlns:a16="http://schemas.microsoft.com/office/drawing/2014/main" id="{1A28F911-8D34-94D5-3551-72685AC0910A}"/>
                </a:ext>
              </a:extLst>
            </p:cNvPr>
            <p:cNvSpPr>
              <a:spLocks noChangeAspect="1"/>
            </p:cNvSpPr>
            <p:nvPr/>
          </p:nvSpPr>
          <p:spPr bwMode="gray">
            <a:xfrm>
              <a:off x="5516887" y="4406651"/>
              <a:ext cx="182662" cy="171967"/>
            </a:xfrm>
            <a:custGeom>
              <a:avLst/>
              <a:gdLst/>
              <a:ahLst/>
              <a:cxnLst>
                <a:cxn ang="0">
                  <a:pos x="97" y="342"/>
                </a:cxn>
                <a:cxn ang="0">
                  <a:pos x="173" y="317"/>
                </a:cxn>
                <a:cxn ang="0">
                  <a:pos x="258" y="307"/>
                </a:cxn>
                <a:cxn ang="0">
                  <a:pos x="301" y="315"/>
                </a:cxn>
                <a:cxn ang="0">
                  <a:pos x="317" y="310"/>
                </a:cxn>
                <a:cxn ang="0">
                  <a:pos x="318" y="280"/>
                </a:cxn>
                <a:cxn ang="0">
                  <a:pos x="296" y="238"/>
                </a:cxn>
                <a:cxn ang="0">
                  <a:pos x="307" y="199"/>
                </a:cxn>
                <a:cxn ang="0">
                  <a:pos x="318" y="161"/>
                </a:cxn>
                <a:cxn ang="0">
                  <a:pos x="332" y="144"/>
                </a:cxn>
                <a:cxn ang="0">
                  <a:pos x="327" y="95"/>
                </a:cxn>
                <a:cxn ang="0">
                  <a:pos x="326" y="82"/>
                </a:cxn>
                <a:cxn ang="0">
                  <a:pos x="322" y="70"/>
                </a:cxn>
                <a:cxn ang="0">
                  <a:pos x="307" y="54"/>
                </a:cxn>
                <a:cxn ang="0">
                  <a:pos x="290" y="48"/>
                </a:cxn>
                <a:cxn ang="0">
                  <a:pos x="250" y="49"/>
                </a:cxn>
                <a:cxn ang="0">
                  <a:pos x="230" y="61"/>
                </a:cxn>
                <a:cxn ang="0">
                  <a:pos x="218" y="57"/>
                </a:cxn>
                <a:cxn ang="0">
                  <a:pos x="205" y="50"/>
                </a:cxn>
                <a:cxn ang="0">
                  <a:pos x="197" y="39"/>
                </a:cxn>
                <a:cxn ang="0">
                  <a:pos x="188" y="30"/>
                </a:cxn>
                <a:cxn ang="0">
                  <a:pos x="173" y="25"/>
                </a:cxn>
                <a:cxn ang="0">
                  <a:pos x="154" y="16"/>
                </a:cxn>
                <a:cxn ang="0">
                  <a:pos x="140" y="27"/>
                </a:cxn>
                <a:cxn ang="0">
                  <a:pos x="129" y="10"/>
                </a:cxn>
                <a:cxn ang="0">
                  <a:pos x="124" y="1"/>
                </a:cxn>
                <a:cxn ang="0">
                  <a:pos x="108" y="5"/>
                </a:cxn>
                <a:cxn ang="0">
                  <a:pos x="105" y="18"/>
                </a:cxn>
                <a:cxn ang="0">
                  <a:pos x="86" y="27"/>
                </a:cxn>
                <a:cxn ang="0">
                  <a:pos x="73" y="25"/>
                </a:cxn>
                <a:cxn ang="0">
                  <a:pos x="65" y="27"/>
                </a:cxn>
                <a:cxn ang="0">
                  <a:pos x="53" y="18"/>
                </a:cxn>
                <a:cxn ang="0">
                  <a:pos x="42" y="25"/>
                </a:cxn>
                <a:cxn ang="0">
                  <a:pos x="26" y="39"/>
                </a:cxn>
                <a:cxn ang="0">
                  <a:pos x="24" y="70"/>
                </a:cxn>
                <a:cxn ang="0">
                  <a:pos x="37" y="90"/>
                </a:cxn>
                <a:cxn ang="0">
                  <a:pos x="42" y="97"/>
                </a:cxn>
                <a:cxn ang="0">
                  <a:pos x="41" y="111"/>
                </a:cxn>
                <a:cxn ang="0">
                  <a:pos x="47" y="125"/>
                </a:cxn>
                <a:cxn ang="0">
                  <a:pos x="41" y="129"/>
                </a:cxn>
                <a:cxn ang="0">
                  <a:pos x="17" y="128"/>
                </a:cxn>
                <a:cxn ang="0">
                  <a:pos x="17" y="139"/>
                </a:cxn>
                <a:cxn ang="0">
                  <a:pos x="31" y="145"/>
                </a:cxn>
                <a:cxn ang="0">
                  <a:pos x="28" y="152"/>
                </a:cxn>
                <a:cxn ang="0">
                  <a:pos x="22" y="177"/>
                </a:cxn>
                <a:cxn ang="0">
                  <a:pos x="8" y="192"/>
                </a:cxn>
                <a:cxn ang="0">
                  <a:pos x="17" y="202"/>
                </a:cxn>
                <a:cxn ang="0">
                  <a:pos x="0" y="233"/>
                </a:cxn>
                <a:cxn ang="0">
                  <a:pos x="8" y="236"/>
                </a:cxn>
                <a:cxn ang="0">
                  <a:pos x="22" y="245"/>
                </a:cxn>
                <a:cxn ang="0">
                  <a:pos x="38" y="256"/>
                </a:cxn>
                <a:cxn ang="0">
                  <a:pos x="52" y="267"/>
                </a:cxn>
                <a:cxn ang="0">
                  <a:pos x="65" y="280"/>
                </a:cxn>
                <a:cxn ang="0">
                  <a:pos x="66" y="300"/>
                </a:cxn>
                <a:cxn ang="0">
                  <a:pos x="57" y="311"/>
                </a:cxn>
                <a:cxn ang="0">
                  <a:pos x="57" y="350"/>
                </a:cxn>
              </a:cxnLst>
              <a:rect l="0" t="0" r="r" b="b"/>
              <a:pathLst>
                <a:path w="337" h="354">
                  <a:moveTo>
                    <a:pt x="57" y="350"/>
                  </a:moveTo>
                  <a:lnTo>
                    <a:pt x="58" y="353"/>
                  </a:lnTo>
                  <a:lnTo>
                    <a:pt x="74" y="354"/>
                  </a:lnTo>
                  <a:lnTo>
                    <a:pt x="97" y="342"/>
                  </a:lnTo>
                  <a:lnTo>
                    <a:pt x="121" y="332"/>
                  </a:lnTo>
                  <a:lnTo>
                    <a:pt x="135" y="326"/>
                  </a:lnTo>
                  <a:lnTo>
                    <a:pt x="160" y="318"/>
                  </a:lnTo>
                  <a:lnTo>
                    <a:pt x="173" y="317"/>
                  </a:lnTo>
                  <a:lnTo>
                    <a:pt x="208" y="311"/>
                  </a:lnTo>
                  <a:lnTo>
                    <a:pt x="219" y="310"/>
                  </a:lnTo>
                  <a:lnTo>
                    <a:pt x="240" y="307"/>
                  </a:lnTo>
                  <a:lnTo>
                    <a:pt x="258" y="307"/>
                  </a:lnTo>
                  <a:lnTo>
                    <a:pt x="274" y="312"/>
                  </a:lnTo>
                  <a:lnTo>
                    <a:pt x="295" y="316"/>
                  </a:lnTo>
                  <a:lnTo>
                    <a:pt x="299" y="316"/>
                  </a:lnTo>
                  <a:lnTo>
                    <a:pt x="301" y="315"/>
                  </a:lnTo>
                  <a:lnTo>
                    <a:pt x="305" y="308"/>
                  </a:lnTo>
                  <a:lnTo>
                    <a:pt x="307" y="307"/>
                  </a:lnTo>
                  <a:lnTo>
                    <a:pt x="313" y="307"/>
                  </a:lnTo>
                  <a:lnTo>
                    <a:pt x="317" y="310"/>
                  </a:lnTo>
                  <a:lnTo>
                    <a:pt x="323" y="308"/>
                  </a:lnTo>
                  <a:lnTo>
                    <a:pt x="323" y="294"/>
                  </a:lnTo>
                  <a:lnTo>
                    <a:pt x="321" y="281"/>
                  </a:lnTo>
                  <a:lnTo>
                    <a:pt x="318" y="280"/>
                  </a:lnTo>
                  <a:lnTo>
                    <a:pt x="311" y="279"/>
                  </a:lnTo>
                  <a:lnTo>
                    <a:pt x="307" y="274"/>
                  </a:lnTo>
                  <a:lnTo>
                    <a:pt x="304" y="258"/>
                  </a:lnTo>
                  <a:lnTo>
                    <a:pt x="296" y="238"/>
                  </a:lnTo>
                  <a:lnTo>
                    <a:pt x="296" y="230"/>
                  </a:lnTo>
                  <a:lnTo>
                    <a:pt x="297" y="213"/>
                  </a:lnTo>
                  <a:lnTo>
                    <a:pt x="301" y="206"/>
                  </a:lnTo>
                  <a:lnTo>
                    <a:pt x="307" y="199"/>
                  </a:lnTo>
                  <a:lnTo>
                    <a:pt x="310" y="194"/>
                  </a:lnTo>
                  <a:lnTo>
                    <a:pt x="310" y="183"/>
                  </a:lnTo>
                  <a:lnTo>
                    <a:pt x="312" y="174"/>
                  </a:lnTo>
                  <a:lnTo>
                    <a:pt x="318" y="161"/>
                  </a:lnTo>
                  <a:lnTo>
                    <a:pt x="322" y="152"/>
                  </a:lnTo>
                  <a:lnTo>
                    <a:pt x="324" y="150"/>
                  </a:lnTo>
                  <a:lnTo>
                    <a:pt x="328" y="145"/>
                  </a:lnTo>
                  <a:lnTo>
                    <a:pt x="332" y="144"/>
                  </a:lnTo>
                  <a:lnTo>
                    <a:pt x="332" y="139"/>
                  </a:lnTo>
                  <a:lnTo>
                    <a:pt x="337" y="138"/>
                  </a:lnTo>
                  <a:lnTo>
                    <a:pt x="334" y="122"/>
                  </a:lnTo>
                  <a:lnTo>
                    <a:pt x="327" y="95"/>
                  </a:lnTo>
                  <a:lnTo>
                    <a:pt x="324" y="91"/>
                  </a:lnTo>
                  <a:lnTo>
                    <a:pt x="321" y="90"/>
                  </a:lnTo>
                  <a:lnTo>
                    <a:pt x="321" y="87"/>
                  </a:lnTo>
                  <a:lnTo>
                    <a:pt x="326" y="82"/>
                  </a:lnTo>
                  <a:lnTo>
                    <a:pt x="323" y="77"/>
                  </a:lnTo>
                  <a:lnTo>
                    <a:pt x="324" y="74"/>
                  </a:lnTo>
                  <a:lnTo>
                    <a:pt x="324" y="68"/>
                  </a:lnTo>
                  <a:lnTo>
                    <a:pt x="322" y="70"/>
                  </a:lnTo>
                  <a:lnTo>
                    <a:pt x="316" y="70"/>
                  </a:lnTo>
                  <a:lnTo>
                    <a:pt x="313" y="69"/>
                  </a:lnTo>
                  <a:lnTo>
                    <a:pt x="308" y="59"/>
                  </a:lnTo>
                  <a:lnTo>
                    <a:pt x="307" y="54"/>
                  </a:lnTo>
                  <a:lnTo>
                    <a:pt x="302" y="53"/>
                  </a:lnTo>
                  <a:lnTo>
                    <a:pt x="296" y="43"/>
                  </a:lnTo>
                  <a:lnTo>
                    <a:pt x="295" y="43"/>
                  </a:lnTo>
                  <a:lnTo>
                    <a:pt x="290" y="48"/>
                  </a:lnTo>
                  <a:lnTo>
                    <a:pt x="279" y="43"/>
                  </a:lnTo>
                  <a:lnTo>
                    <a:pt x="272" y="43"/>
                  </a:lnTo>
                  <a:lnTo>
                    <a:pt x="262" y="46"/>
                  </a:lnTo>
                  <a:lnTo>
                    <a:pt x="250" y="49"/>
                  </a:lnTo>
                  <a:lnTo>
                    <a:pt x="242" y="52"/>
                  </a:lnTo>
                  <a:lnTo>
                    <a:pt x="236" y="53"/>
                  </a:lnTo>
                  <a:lnTo>
                    <a:pt x="234" y="59"/>
                  </a:lnTo>
                  <a:lnTo>
                    <a:pt x="230" y="61"/>
                  </a:lnTo>
                  <a:lnTo>
                    <a:pt x="223" y="58"/>
                  </a:lnTo>
                  <a:lnTo>
                    <a:pt x="221" y="54"/>
                  </a:lnTo>
                  <a:lnTo>
                    <a:pt x="220" y="54"/>
                  </a:lnTo>
                  <a:lnTo>
                    <a:pt x="218" y="57"/>
                  </a:lnTo>
                  <a:lnTo>
                    <a:pt x="214" y="57"/>
                  </a:lnTo>
                  <a:lnTo>
                    <a:pt x="214" y="58"/>
                  </a:lnTo>
                  <a:lnTo>
                    <a:pt x="207" y="54"/>
                  </a:lnTo>
                  <a:lnTo>
                    <a:pt x="205" y="50"/>
                  </a:lnTo>
                  <a:lnTo>
                    <a:pt x="202" y="47"/>
                  </a:lnTo>
                  <a:lnTo>
                    <a:pt x="198" y="47"/>
                  </a:lnTo>
                  <a:lnTo>
                    <a:pt x="198" y="42"/>
                  </a:lnTo>
                  <a:lnTo>
                    <a:pt x="197" y="39"/>
                  </a:lnTo>
                  <a:lnTo>
                    <a:pt x="194" y="38"/>
                  </a:lnTo>
                  <a:lnTo>
                    <a:pt x="191" y="32"/>
                  </a:lnTo>
                  <a:lnTo>
                    <a:pt x="189" y="31"/>
                  </a:lnTo>
                  <a:lnTo>
                    <a:pt x="188" y="30"/>
                  </a:lnTo>
                  <a:lnTo>
                    <a:pt x="187" y="25"/>
                  </a:lnTo>
                  <a:lnTo>
                    <a:pt x="187" y="23"/>
                  </a:lnTo>
                  <a:lnTo>
                    <a:pt x="184" y="22"/>
                  </a:lnTo>
                  <a:lnTo>
                    <a:pt x="173" y="25"/>
                  </a:lnTo>
                  <a:lnTo>
                    <a:pt x="171" y="23"/>
                  </a:lnTo>
                  <a:lnTo>
                    <a:pt x="167" y="17"/>
                  </a:lnTo>
                  <a:lnTo>
                    <a:pt x="165" y="16"/>
                  </a:lnTo>
                  <a:lnTo>
                    <a:pt x="154" y="16"/>
                  </a:lnTo>
                  <a:lnTo>
                    <a:pt x="150" y="16"/>
                  </a:lnTo>
                  <a:lnTo>
                    <a:pt x="148" y="23"/>
                  </a:lnTo>
                  <a:lnTo>
                    <a:pt x="144" y="23"/>
                  </a:lnTo>
                  <a:lnTo>
                    <a:pt x="140" y="27"/>
                  </a:lnTo>
                  <a:lnTo>
                    <a:pt x="130" y="27"/>
                  </a:lnTo>
                  <a:lnTo>
                    <a:pt x="132" y="25"/>
                  </a:lnTo>
                  <a:lnTo>
                    <a:pt x="130" y="14"/>
                  </a:lnTo>
                  <a:lnTo>
                    <a:pt x="129" y="10"/>
                  </a:lnTo>
                  <a:lnTo>
                    <a:pt x="129" y="9"/>
                  </a:lnTo>
                  <a:lnTo>
                    <a:pt x="129" y="4"/>
                  </a:lnTo>
                  <a:lnTo>
                    <a:pt x="127" y="0"/>
                  </a:lnTo>
                  <a:lnTo>
                    <a:pt x="124" y="1"/>
                  </a:lnTo>
                  <a:lnTo>
                    <a:pt x="118" y="1"/>
                  </a:lnTo>
                  <a:lnTo>
                    <a:pt x="116" y="9"/>
                  </a:lnTo>
                  <a:lnTo>
                    <a:pt x="114" y="9"/>
                  </a:lnTo>
                  <a:lnTo>
                    <a:pt x="108" y="5"/>
                  </a:lnTo>
                  <a:lnTo>
                    <a:pt x="106" y="5"/>
                  </a:lnTo>
                  <a:lnTo>
                    <a:pt x="103" y="9"/>
                  </a:lnTo>
                  <a:lnTo>
                    <a:pt x="103" y="12"/>
                  </a:lnTo>
                  <a:lnTo>
                    <a:pt x="105" y="18"/>
                  </a:lnTo>
                  <a:lnTo>
                    <a:pt x="103" y="21"/>
                  </a:lnTo>
                  <a:lnTo>
                    <a:pt x="92" y="21"/>
                  </a:lnTo>
                  <a:lnTo>
                    <a:pt x="86" y="23"/>
                  </a:lnTo>
                  <a:lnTo>
                    <a:pt x="86" y="27"/>
                  </a:lnTo>
                  <a:lnTo>
                    <a:pt x="84" y="32"/>
                  </a:lnTo>
                  <a:lnTo>
                    <a:pt x="80" y="32"/>
                  </a:lnTo>
                  <a:lnTo>
                    <a:pt x="76" y="30"/>
                  </a:lnTo>
                  <a:lnTo>
                    <a:pt x="73" y="25"/>
                  </a:lnTo>
                  <a:lnTo>
                    <a:pt x="70" y="25"/>
                  </a:lnTo>
                  <a:lnTo>
                    <a:pt x="68" y="26"/>
                  </a:lnTo>
                  <a:lnTo>
                    <a:pt x="66" y="27"/>
                  </a:lnTo>
                  <a:lnTo>
                    <a:pt x="65" y="27"/>
                  </a:lnTo>
                  <a:lnTo>
                    <a:pt x="64" y="21"/>
                  </a:lnTo>
                  <a:lnTo>
                    <a:pt x="60" y="16"/>
                  </a:lnTo>
                  <a:lnTo>
                    <a:pt x="57" y="15"/>
                  </a:lnTo>
                  <a:lnTo>
                    <a:pt x="53" y="18"/>
                  </a:lnTo>
                  <a:lnTo>
                    <a:pt x="48" y="17"/>
                  </a:lnTo>
                  <a:lnTo>
                    <a:pt x="46" y="18"/>
                  </a:lnTo>
                  <a:lnTo>
                    <a:pt x="43" y="21"/>
                  </a:lnTo>
                  <a:lnTo>
                    <a:pt x="42" y="25"/>
                  </a:lnTo>
                  <a:lnTo>
                    <a:pt x="39" y="28"/>
                  </a:lnTo>
                  <a:lnTo>
                    <a:pt x="33" y="30"/>
                  </a:lnTo>
                  <a:lnTo>
                    <a:pt x="32" y="32"/>
                  </a:lnTo>
                  <a:lnTo>
                    <a:pt x="26" y="39"/>
                  </a:lnTo>
                  <a:lnTo>
                    <a:pt x="25" y="42"/>
                  </a:lnTo>
                  <a:lnTo>
                    <a:pt x="22" y="44"/>
                  </a:lnTo>
                  <a:lnTo>
                    <a:pt x="24" y="53"/>
                  </a:lnTo>
                  <a:lnTo>
                    <a:pt x="24" y="70"/>
                  </a:lnTo>
                  <a:lnTo>
                    <a:pt x="24" y="73"/>
                  </a:lnTo>
                  <a:lnTo>
                    <a:pt x="31" y="76"/>
                  </a:lnTo>
                  <a:lnTo>
                    <a:pt x="38" y="76"/>
                  </a:lnTo>
                  <a:lnTo>
                    <a:pt x="37" y="90"/>
                  </a:lnTo>
                  <a:lnTo>
                    <a:pt x="41" y="89"/>
                  </a:lnTo>
                  <a:lnTo>
                    <a:pt x="44" y="93"/>
                  </a:lnTo>
                  <a:lnTo>
                    <a:pt x="44" y="96"/>
                  </a:lnTo>
                  <a:lnTo>
                    <a:pt x="42" y="97"/>
                  </a:lnTo>
                  <a:lnTo>
                    <a:pt x="38" y="101"/>
                  </a:lnTo>
                  <a:lnTo>
                    <a:pt x="35" y="109"/>
                  </a:lnTo>
                  <a:lnTo>
                    <a:pt x="37" y="109"/>
                  </a:lnTo>
                  <a:lnTo>
                    <a:pt x="41" y="111"/>
                  </a:lnTo>
                  <a:lnTo>
                    <a:pt x="44" y="111"/>
                  </a:lnTo>
                  <a:lnTo>
                    <a:pt x="44" y="117"/>
                  </a:lnTo>
                  <a:lnTo>
                    <a:pt x="47" y="120"/>
                  </a:lnTo>
                  <a:lnTo>
                    <a:pt x="47" y="125"/>
                  </a:lnTo>
                  <a:lnTo>
                    <a:pt x="48" y="134"/>
                  </a:lnTo>
                  <a:lnTo>
                    <a:pt x="47" y="134"/>
                  </a:lnTo>
                  <a:lnTo>
                    <a:pt x="44" y="128"/>
                  </a:lnTo>
                  <a:lnTo>
                    <a:pt x="41" y="129"/>
                  </a:lnTo>
                  <a:lnTo>
                    <a:pt x="38" y="129"/>
                  </a:lnTo>
                  <a:lnTo>
                    <a:pt x="35" y="125"/>
                  </a:lnTo>
                  <a:lnTo>
                    <a:pt x="26" y="124"/>
                  </a:lnTo>
                  <a:lnTo>
                    <a:pt x="17" y="128"/>
                  </a:lnTo>
                  <a:lnTo>
                    <a:pt x="17" y="129"/>
                  </a:lnTo>
                  <a:lnTo>
                    <a:pt x="19" y="129"/>
                  </a:lnTo>
                  <a:lnTo>
                    <a:pt x="20" y="134"/>
                  </a:lnTo>
                  <a:lnTo>
                    <a:pt x="17" y="139"/>
                  </a:lnTo>
                  <a:lnTo>
                    <a:pt x="20" y="141"/>
                  </a:lnTo>
                  <a:lnTo>
                    <a:pt x="26" y="141"/>
                  </a:lnTo>
                  <a:lnTo>
                    <a:pt x="30" y="141"/>
                  </a:lnTo>
                  <a:lnTo>
                    <a:pt x="31" y="145"/>
                  </a:lnTo>
                  <a:lnTo>
                    <a:pt x="30" y="147"/>
                  </a:lnTo>
                  <a:lnTo>
                    <a:pt x="32" y="147"/>
                  </a:lnTo>
                  <a:lnTo>
                    <a:pt x="33" y="150"/>
                  </a:lnTo>
                  <a:lnTo>
                    <a:pt x="28" y="152"/>
                  </a:lnTo>
                  <a:lnTo>
                    <a:pt x="27" y="157"/>
                  </a:lnTo>
                  <a:lnTo>
                    <a:pt x="27" y="166"/>
                  </a:lnTo>
                  <a:lnTo>
                    <a:pt x="22" y="172"/>
                  </a:lnTo>
                  <a:lnTo>
                    <a:pt x="22" y="177"/>
                  </a:lnTo>
                  <a:lnTo>
                    <a:pt x="9" y="176"/>
                  </a:lnTo>
                  <a:lnTo>
                    <a:pt x="5" y="178"/>
                  </a:lnTo>
                  <a:lnTo>
                    <a:pt x="6" y="183"/>
                  </a:lnTo>
                  <a:lnTo>
                    <a:pt x="8" y="192"/>
                  </a:lnTo>
                  <a:lnTo>
                    <a:pt x="10" y="193"/>
                  </a:lnTo>
                  <a:lnTo>
                    <a:pt x="12" y="197"/>
                  </a:lnTo>
                  <a:lnTo>
                    <a:pt x="12" y="198"/>
                  </a:lnTo>
                  <a:lnTo>
                    <a:pt x="17" y="202"/>
                  </a:lnTo>
                  <a:lnTo>
                    <a:pt x="14" y="217"/>
                  </a:lnTo>
                  <a:lnTo>
                    <a:pt x="12" y="220"/>
                  </a:lnTo>
                  <a:lnTo>
                    <a:pt x="4" y="227"/>
                  </a:lnTo>
                  <a:lnTo>
                    <a:pt x="0" y="233"/>
                  </a:lnTo>
                  <a:lnTo>
                    <a:pt x="0" y="235"/>
                  </a:lnTo>
                  <a:lnTo>
                    <a:pt x="3" y="235"/>
                  </a:lnTo>
                  <a:lnTo>
                    <a:pt x="4" y="237"/>
                  </a:lnTo>
                  <a:lnTo>
                    <a:pt x="8" y="236"/>
                  </a:lnTo>
                  <a:lnTo>
                    <a:pt x="9" y="238"/>
                  </a:lnTo>
                  <a:lnTo>
                    <a:pt x="11" y="240"/>
                  </a:lnTo>
                  <a:lnTo>
                    <a:pt x="15" y="240"/>
                  </a:lnTo>
                  <a:lnTo>
                    <a:pt x="22" y="245"/>
                  </a:lnTo>
                  <a:lnTo>
                    <a:pt x="32" y="245"/>
                  </a:lnTo>
                  <a:lnTo>
                    <a:pt x="35" y="245"/>
                  </a:lnTo>
                  <a:lnTo>
                    <a:pt x="38" y="252"/>
                  </a:lnTo>
                  <a:lnTo>
                    <a:pt x="38" y="256"/>
                  </a:lnTo>
                  <a:lnTo>
                    <a:pt x="41" y="257"/>
                  </a:lnTo>
                  <a:lnTo>
                    <a:pt x="44" y="262"/>
                  </a:lnTo>
                  <a:lnTo>
                    <a:pt x="46" y="265"/>
                  </a:lnTo>
                  <a:lnTo>
                    <a:pt x="52" y="267"/>
                  </a:lnTo>
                  <a:lnTo>
                    <a:pt x="57" y="272"/>
                  </a:lnTo>
                  <a:lnTo>
                    <a:pt x="63" y="270"/>
                  </a:lnTo>
                  <a:lnTo>
                    <a:pt x="63" y="275"/>
                  </a:lnTo>
                  <a:lnTo>
                    <a:pt x="65" y="280"/>
                  </a:lnTo>
                  <a:lnTo>
                    <a:pt x="66" y="286"/>
                  </a:lnTo>
                  <a:lnTo>
                    <a:pt x="64" y="294"/>
                  </a:lnTo>
                  <a:lnTo>
                    <a:pt x="66" y="299"/>
                  </a:lnTo>
                  <a:lnTo>
                    <a:pt x="66" y="300"/>
                  </a:lnTo>
                  <a:lnTo>
                    <a:pt x="62" y="300"/>
                  </a:lnTo>
                  <a:lnTo>
                    <a:pt x="60" y="303"/>
                  </a:lnTo>
                  <a:lnTo>
                    <a:pt x="60" y="311"/>
                  </a:lnTo>
                  <a:lnTo>
                    <a:pt x="57" y="311"/>
                  </a:lnTo>
                  <a:lnTo>
                    <a:pt x="57" y="313"/>
                  </a:lnTo>
                  <a:lnTo>
                    <a:pt x="57" y="318"/>
                  </a:lnTo>
                  <a:lnTo>
                    <a:pt x="55" y="323"/>
                  </a:lnTo>
                  <a:lnTo>
                    <a:pt x="57" y="350"/>
                  </a:ln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 sz="1950" dirty="0">
                <a:latin typeface="Raleway Light"/>
              </a:endParaRPr>
            </a:p>
          </p:txBody>
        </p:sp>
        <p:sp>
          <p:nvSpPr>
            <p:cNvPr id="323" name="Freeform 51">
              <a:extLst>
                <a:ext uri="{FF2B5EF4-FFF2-40B4-BE49-F238E27FC236}">
                  <a16:creationId xmlns:a16="http://schemas.microsoft.com/office/drawing/2014/main" id="{D5A713E1-3929-29D9-668A-5795FE0540B0}"/>
                </a:ext>
              </a:extLst>
            </p:cNvPr>
            <p:cNvSpPr>
              <a:spLocks noChangeAspect="1"/>
            </p:cNvSpPr>
            <p:nvPr/>
          </p:nvSpPr>
          <p:spPr bwMode="gray">
            <a:xfrm>
              <a:off x="5767707" y="4394367"/>
              <a:ext cx="65432" cy="140031"/>
            </a:xfrm>
            <a:custGeom>
              <a:avLst/>
              <a:gdLst/>
              <a:ahLst/>
              <a:cxnLst>
                <a:cxn ang="0">
                  <a:pos x="80" y="281"/>
                </a:cxn>
                <a:cxn ang="0">
                  <a:pos x="77" y="279"/>
                </a:cxn>
                <a:cxn ang="0">
                  <a:pos x="61" y="262"/>
                </a:cxn>
                <a:cxn ang="0">
                  <a:pos x="53" y="252"/>
                </a:cxn>
                <a:cxn ang="0">
                  <a:pos x="48" y="241"/>
                </a:cxn>
                <a:cxn ang="0">
                  <a:pos x="47" y="231"/>
                </a:cxn>
                <a:cxn ang="0">
                  <a:pos x="46" y="209"/>
                </a:cxn>
                <a:cxn ang="0">
                  <a:pos x="47" y="188"/>
                </a:cxn>
                <a:cxn ang="0">
                  <a:pos x="43" y="148"/>
                </a:cxn>
                <a:cxn ang="0">
                  <a:pos x="42" y="114"/>
                </a:cxn>
                <a:cxn ang="0">
                  <a:pos x="41" y="101"/>
                </a:cxn>
                <a:cxn ang="0">
                  <a:pos x="38" y="95"/>
                </a:cxn>
                <a:cxn ang="0">
                  <a:pos x="34" y="89"/>
                </a:cxn>
                <a:cxn ang="0">
                  <a:pos x="32" y="68"/>
                </a:cxn>
                <a:cxn ang="0">
                  <a:pos x="29" y="53"/>
                </a:cxn>
                <a:cxn ang="0">
                  <a:pos x="25" y="48"/>
                </a:cxn>
                <a:cxn ang="0">
                  <a:pos x="18" y="41"/>
                </a:cxn>
                <a:cxn ang="0">
                  <a:pos x="14" y="33"/>
                </a:cxn>
                <a:cxn ang="0">
                  <a:pos x="5" y="27"/>
                </a:cxn>
                <a:cxn ang="0">
                  <a:pos x="4" y="21"/>
                </a:cxn>
                <a:cxn ang="0">
                  <a:pos x="8" y="16"/>
                </a:cxn>
                <a:cxn ang="0">
                  <a:pos x="8" y="11"/>
                </a:cxn>
                <a:cxn ang="0">
                  <a:pos x="11" y="6"/>
                </a:cxn>
                <a:cxn ang="0">
                  <a:pos x="10" y="5"/>
                </a:cxn>
                <a:cxn ang="0">
                  <a:pos x="2" y="4"/>
                </a:cxn>
                <a:cxn ang="0">
                  <a:pos x="0" y="3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35" y="6"/>
                </a:cxn>
                <a:cxn ang="0">
                  <a:pos x="38" y="11"/>
                </a:cxn>
                <a:cxn ang="0">
                  <a:pos x="42" y="11"/>
                </a:cxn>
                <a:cxn ang="0">
                  <a:pos x="45" y="8"/>
                </a:cxn>
                <a:cxn ang="0">
                  <a:pos x="59" y="9"/>
                </a:cxn>
                <a:cxn ang="0">
                  <a:pos x="61" y="8"/>
                </a:cxn>
                <a:cxn ang="0">
                  <a:pos x="58" y="10"/>
                </a:cxn>
                <a:cxn ang="0">
                  <a:pos x="57" y="17"/>
                </a:cxn>
                <a:cxn ang="0">
                  <a:pos x="53" y="25"/>
                </a:cxn>
                <a:cxn ang="0">
                  <a:pos x="52" y="35"/>
                </a:cxn>
                <a:cxn ang="0">
                  <a:pos x="52" y="43"/>
                </a:cxn>
                <a:cxn ang="0">
                  <a:pos x="57" y="47"/>
                </a:cxn>
                <a:cxn ang="0">
                  <a:pos x="63" y="51"/>
                </a:cxn>
                <a:cxn ang="0">
                  <a:pos x="67" y="51"/>
                </a:cxn>
                <a:cxn ang="0">
                  <a:pos x="72" y="53"/>
                </a:cxn>
                <a:cxn ang="0">
                  <a:pos x="84" y="69"/>
                </a:cxn>
                <a:cxn ang="0">
                  <a:pos x="93" y="89"/>
                </a:cxn>
                <a:cxn ang="0">
                  <a:pos x="99" y="110"/>
                </a:cxn>
                <a:cxn ang="0">
                  <a:pos x="102" y="119"/>
                </a:cxn>
                <a:cxn ang="0">
                  <a:pos x="104" y="125"/>
                </a:cxn>
                <a:cxn ang="0">
                  <a:pos x="106" y="134"/>
                </a:cxn>
                <a:cxn ang="0">
                  <a:pos x="108" y="145"/>
                </a:cxn>
                <a:cxn ang="0">
                  <a:pos x="110" y="164"/>
                </a:cxn>
                <a:cxn ang="0">
                  <a:pos x="110" y="215"/>
                </a:cxn>
                <a:cxn ang="0">
                  <a:pos x="106" y="238"/>
                </a:cxn>
                <a:cxn ang="0">
                  <a:pos x="106" y="248"/>
                </a:cxn>
                <a:cxn ang="0">
                  <a:pos x="110" y="261"/>
                </a:cxn>
                <a:cxn ang="0">
                  <a:pos x="112" y="268"/>
                </a:cxn>
                <a:cxn ang="0">
                  <a:pos x="113" y="269"/>
                </a:cxn>
                <a:cxn ang="0">
                  <a:pos x="120" y="270"/>
                </a:cxn>
                <a:cxn ang="0">
                  <a:pos x="99" y="275"/>
                </a:cxn>
                <a:cxn ang="0">
                  <a:pos x="80" y="281"/>
                </a:cxn>
              </a:cxnLst>
              <a:rect l="0" t="0" r="r" b="b"/>
              <a:pathLst>
                <a:path w="120" h="281">
                  <a:moveTo>
                    <a:pt x="80" y="281"/>
                  </a:moveTo>
                  <a:lnTo>
                    <a:pt x="77" y="279"/>
                  </a:lnTo>
                  <a:lnTo>
                    <a:pt x="61" y="262"/>
                  </a:lnTo>
                  <a:lnTo>
                    <a:pt x="53" y="252"/>
                  </a:lnTo>
                  <a:lnTo>
                    <a:pt x="48" y="241"/>
                  </a:lnTo>
                  <a:lnTo>
                    <a:pt x="47" y="231"/>
                  </a:lnTo>
                  <a:lnTo>
                    <a:pt x="46" y="209"/>
                  </a:lnTo>
                  <a:lnTo>
                    <a:pt x="47" y="188"/>
                  </a:lnTo>
                  <a:lnTo>
                    <a:pt x="43" y="148"/>
                  </a:lnTo>
                  <a:lnTo>
                    <a:pt x="42" y="114"/>
                  </a:lnTo>
                  <a:lnTo>
                    <a:pt x="41" y="101"/>
                  </a:lnTo>
                  <a:lnTo>
                    <a:pt x="38" y="95"/>
                  </a:lnTo>
                  <a:lnTo>
                    <a:pt x="34" y="89"/>
                  </a:lnTo>
                  <a:lnTo>
                    <a:pt x="32" y="68"/>
                  </a:lnTo>
                  <a:lnTo>
                    <a:pt x="29" y="53"/>
                  </a:lnTo>
                  <a:lnTo>
                    <a:pt x="25" y="48"/>
                  </a:lnTo>
                  <a:lnTo>
                    <a:pt x="18" y="41"/>
                  </a:lnTo>
                  <a:lnTo>
                    <a:pt x="14" y="33"/>
                  </a:lnTo>
                  <a:lnTo>
                    <a:pt x="5" y="27"/>
                  </a:lnTo>
                  <a:lnTo>
                    <a:pt x="4" y="21"/>
                  </a:lnTo>
                  <a:lnTo>
                    <a:pt x="8" y="16"/>
                  </a:lnTo>
                  <a:lnTo>
                    <a:pt x="8" y="11"/>
                  </a:lnTo>
                  <a:lnTo>
                    <a:pt x="11" y="6"/>
                  </a:lnTo>
                  <a:lnTo>
                    <a:pt x="10" y="5"/>
                  </a:lnTo>
                  <a:lnTo>
                    <a:pt x="2" y="4"/>
                  </a:lnTo>
                  <a:lnTo>
                    <a:pt x="0" y="3"/>
                  </a:lnTo>
                  <a:lnTo>
                    <a:pt x="0" y="0"/>
                  </a:lnTo>
                  <a:lnTo>
                    <a:pt x="0" y="1"/>
                  </a:lnTo>
                  <a:lnTo>
                    <a:pt x="35" y="6"/>
                  </a:lnTo>
                  <a:lnTo>
                    <a:pt x="38" y="11"/>
                  </a:lnTo>
                  <a:lnTo>
                    <a:pt x="42" y="11"/>
                  </a:lnTo>
                  <a:lnTo>
                    <a:pt x="45" y="8"/>
                  </a:lnTo>
                  <a:lnTo>
                    <a:pt x="59" y="9"/>
                  </a:lnTo>
                  <a:lnTo>
                    <a:pt x="61" y="8"/>
                  </a:lnTo>
                  <a:lnTo>
                    <a:pt x="58" y="10"/>
                  </a:lnTo>
                  <a:lnTo>
                    <a:pt x="57" y="17"/>
                  </a:lnTo>
                  <a:lnTo>
                    <a:pt x="53" y="25"/>
                  </a:lnTo>
                  <a:lnTo>
                    <a:pt x="52" y="35"/>
                  </a:lnTo>
                  <a:lnTo>
                    <a:pt x="52" y="43"/>
                  </a:lnTo>
                  <a:lnTo>
                    <a:pt x="57" y="47"/>
                  </a:lnTo>
                  <a:lnTo>
                    <a:pt x="63" y="51"/>
                  </a:lnTo>
                  <a:lnTo>
                    <a:pt x="67" y="51"/>
                  </a:lnTo>
                  <a:lnTo>
                    <a:pt x="72" y="53"/>
                  </a:lnTo>
                  <a:lnTo>
                    <a:pt x="84" y="69"/>
                  </a:lnTo>
                  <a:lnTo>
                    <a:pt x="93" y="89"/>
                  </a:lnTo>
                  <a:lnTo>
                    <a:pt x="99" y="110"/>
                  </a:lnTo>
                  <a:lnTo>
                    <a:pt x="102" y="119"/>
                  </a:lnTo>
                  <a:lnTo>
                    <a:pt x="104" y="125"/>
                  </a:lnTo>
                  <a:lnTo>
                    <a:pt x="106" y="134"/>
                  </a:lnTo>
                  <a:lnTo>
                    <a:pt x="108" y="145"/>
                  </a:lnTo>
                  <a:lnTo>
                    <a:pt x="110" y="164"/>
                  </a:lnTo>
                  <a:lnTo>
                    <a:pt x="110" y="215"/>
                  </a:lnTo>
                  <a:lnTo>
                    <a:pt x="106" y="238"/>
                  </a:lnTo>
                  <a:lnTo>
                    <a:pt x="106" y="248"/>
                  </a:lnTo>
                  <a:lnTo>
                    <a:pt x="110" y="261"/>
                  </a:lnTo>
                  <a:lnTo>
                    <a:pt x="112" y="268"/>
                  </a:lnTo>
                  <a:lnTo>
                    <a:pt x="113" y="269"/>
                  </a:lnTo>
                  <a:lnTo>
                    <a:pt x="120" y="270"/>
                  </a:lnTo>
                  <a:lnTo>
                    <a:pt x="99" y="275"/>
                  </a:lnTo>
                  <a:lnTo>
                    <a:pt x="80" y="281"/>
                  </a:ln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 sz="1950" dirty="0">
                <a:latin typeface="Raleway Light"/>
              </a:endParaRPr>
            </a:p>
          </p:txBody>
        </p:sp>
        <p:sp>
          <p:nvSpPr>
            <p:cNvPr id="324" name="Freeform 52">
              <a:extLst>
                <a:ext uri="{FF2B5EF4-FFF2-40B4-BE49-F238E27FC236}">
                  <a16:creationId xmlns:a16="http://schemas.microsoft.com/office/drawing/2014/main" id="{CF892A5E-2B99-3A67-7F77-E149C4292A1F}"/>
                </a:ext>
              </a:extLst>
            </p:cNvPr>
            <p:cNvSpPr>
              <a:spLocks noChangeAspect="1"/>
            </p:cNvSpPr>
            <p:nvPr/>
          </p:nvSpPr>
          <p:spPr bwMode="gray">
            <a:xfrm>
              <a:off x="6138479" y="4554055"/>
              <a:ext cx="569795" cy="501159"/>
            </a:xfrm>
            <a:custGeom>
              <a:avLst/>
              <a:gdLst/>
              <a:ahLst/>
              <a:cxnLst>
                <a:cxn ang="0">
                  <a:pos x="960" y="671"/>
                </a:cxn>
                <a:cxn ang="0">
                  <a:pos x="939" y="609"/>
                </a:cxn>
                <a:cxn ang="0">
                  <a:pos x="933" y="528"/>
                </a:cxn>
                <a:cxn ang="0">
                  <a:pos x="933" y="488"/>
                </a:cxn>
                <a:cxn ang="0">
                  <a:pos x="927" y="435"/>
                </a:cxn>
                <a:cxn ang="0">
                  <a:pos x="934" y="392"/>
                </a:cxn>
                <a:cxn ang="0">
                  <a:pos x="960" y="337"/>
                </a:cxn>
                <a:cxn ang="0">
                  <a:pos x="979" y="248"/>
                </a:cxn>
                <a:cxn ang="0">
                  <a:pos x="1015" y="202"/>
                </a:cxn>
                <a:cxn ang="0">
                  <a:pos x="1043" y="167"/>
                </a:cxn>
                <a:cxn ang="0">
                  <a:pos x="1020" y="143"/>
                </a:cxn>
                <a:cxn ang="0">
                  <a:pos x="1019" y="90"/>
                </a:cxn>
                <a:cxn ang="0">
                  <a:pos x="955" y="36"/>
                </a:cxn>
                <a:cxn ang="0">
                  <a:pos x="892" y="52"/>
                </a:cxn>
                <a:cxn ang="0">
                  <a:pos x="839" y="5"/>
                </a:cxn>
                <a:cxn ang="0">
                  <a:pos x="771" y="0"/>
                </a:cxn>
                <a:cxn ang="0">
                  <a:pos x="697" y="16"/>
                </a:cxn>
                <a:cxn ang="0">
                  <a:pos x="676" y="10"/>
                </a:cxn>
                <a:cxn ang="0">
                  <a:pos x="601" y="27"/>
                </a:cxn>
                <a:cxn ang="0">
                  <a:pos x="509" y="53"/>
                </a:cxn>
                <a:cxn ang="0">
                  <a:pos x="436" y="25"/>
                </a:cxn>
                <a:cxn ang="0">
                  <a:pos x="384" y="16"/>
                </a:cxn>
                <a:cxn ang="0">
                  <a:pos x="359" y="75"/>
                </a:cxn>
                <a:cxn ang="0">
                  <a:pos x="326" y="159"/>
                </a:cxn>
                <a:cxn ang="0">
                  <a:pos x="298" y="327"/>
                </a:cxn>
                <a:cxn ang="0">
                  <a:pos x="217" y="423"/>
                </a:cxn>
                <a:cxn ang="0">
                  <a:pos x="181" y="516"/>
                </a:cxn>
                <a:cxn ang="0">
                  <a:pos x="112" y="531"/>
                </a:cxn>
                <a:cxn ang="0">
                  <a:pos x="68" y="551"/>
                </a:cxn>
                <a:cxn ang="0">
                  <a:pos x="18" y="560"/>
                </a:cxn>
                <a:cxn ang="0">
                  <a:pos x="3" y="612"/>
                </a:cxn>
                <a:cxn ang="0">
                  <a:pos x="9" y="624"/>
                </a:cxn>
                <a:cxn ang="0">
                  <a:pos x="70" y="606"/>
                </a:cxn>
                <a:cxn ang="0">
                  <a:pos x="155" y="606"/>
                </a:cxn>
                <a:cxn ang="0">
                  <a:pos x="225" y="613"/>
                </a:cxn>
                <a:cxn ang="0">
                  <a:pos x="244" y="654"/>
                </a:cxn>
                <a:cxn ang="0">
                  <a:pos x="289" y="727"/>
                </a:cxn>
                <a:cxn ang="0">
                  <a:pos x="366" y="725"/>
                </a:cxn>
                <a:cxn ang="0">
                  <a:pos x="393" y="694"/>
                </a:cxn>
                <a:cxn ang="0">
                  <a:pos x="444" y="664"/>
                </a:cxn>
                <a:cxn ang="0">
                  <a:pos x="520" y="699"/>
                </a:cxn>
                <a:cxn ang="0">
                  <a:pos x="527" y="781"/>
                </a:cxn>
                <a:cxn ang="0">
                  <a:pos x="541" y="850"/>
                </a:cxn>
                <a:cxn ang="0">
                  <a:pos x="531" y="894"/>
                </a:cxn>
                <a:cxn ang="0">
                  <a:pos x="549" y="908"/>
                </a:cxn>
                <a:cxn ang="0">
                  <a:pos x="613" y="891"/>
                </a:cxn>
                <a:cxn ang="0">
                  <a:pos x="645" y="882"/>
                </a:cxn>
                <a:cxn ang="0">
                  <a:pos x="667" y="903"/>
                </a:cxn>
                <a:cxn ang="0">
                  <a:pos x="697" y="901"/>
                </a:cxn>
                <a:cxn ang="0">
                  <a:pos x="736" y="925"/>
                </a:cxn>
                <a:cxn ang="0">
                  <a:pos x="799" y="934"/>
                </a:cxn>
                <a:cxn ang="0">
                  <a:pos x="858" y="961"/>
                </a:cxn>
                <a:cxn ang="0">
                  <a:pos x="898" y="999"/>
                </a:cxn>
                <a:cxn ang="0">
                  <a:pos x="941" y="1010"/>
                </a:cxn>
                <a:cxn ang="0">
                  <a:pos x="959" y="1018"/>
                </a:cxn>
                <a:cxn ang="0">
                  <a:pos x="956" y="958"/>
                </a:cxn>
                <a:cxn ang="0">
                  <a:pos x="911" y="955"/>
                </a:cxn>
                <a:cxn ang="0">
                  <a:pos x="895" y="917"/>
                </a:cxn>
                <a:cxn ang="0">
                  <a:pos x="912" y="820"/>
                </a:cxn>
                <a:cxn ang="0">
                  <a:pos x="914" y="772"/>
                </a:cxn>
                <a:cxn ang="0">
                  <a:pos x="941" y="748"/>
                </a:cxn>
              </a:cxnLst>
              <a:rect l="0" t="0" r="r" b="b"/>
              <a:pathLst>
                <a:path w="1045" h="1018">
                  <a:moveTo>
                    <a:pt x="1003" y="735"/>
                  </a:moveTo>
                  <a:lnTo>
                    <a:pt x="995" y="700"/>
                  </a:lnTo>
                  <a:lnTo>
                    <a:pt x="986" y="688"/>
                  </a:lnTo>
                  <a:lnTo>
                    <a:pt x="972" y="684"/>
                  </a:lnTo>
                  <a:lnTo>
                    <a:pt x="960" y="671"/>
                  </a:lnTo>
                  <a:lnTo>
                    <a:pt x="952" y="662"/>
                  </a:lnTo>
                  <a:lnTo>
                    <a:pt x="945" y="646"/>
                  </a:lnTo>
                  <a:lnTo>
                    <a:pt x="940" y="639"/>
                  </a:lnTo>
                  <a:lnTo>
                    <a:pt x="936" y="622"/>
                  </a:lnTo>
                  <a:lnTo>
                    <a:pt x="939" y="609"/>
                  </a:lnTo>
                  <a:lnTo>
                    <a:pt x="939" y="597"/>
                  </a:lnTo>
                  <a:lnTo>
                    <a:pt x="933" y="585"/>
                  </a:lnTo>
                  <a:lnTo>
                    <a:pt x="927" y="566"/>
                  </a:lnTo>
                  <a:lnTo>
                    <a:pt x="928" y="551"/>
                  </a:lnTo>
                  <a:lnTo>
                    <a:pt x="933" y="528"/>
                  </a:lnTo>
                  <a:lnTo>
                    <a:pt x="932" y="517"/>
                  </a:lnTo>
                  <a:lnTo>
                    <a:pt x="928" y="520"/>
                  </a:lnTo>
                  <a:lnTo>
                    <a:pt x="927" y="515"/>
                  </a:lnTo>
                  <a:lnTo>
                    <a:pt x="928" y="503"/>
                  </a:lnTo>
                  <a:lnTo>
                    <a:pt x="933" y="488"/>
                  </a:lnTo>
                  <a:lnTo>
                    <a:pt x="934" y="478"/>
                  </a:lnTo>
                  <a:lnTo>
                    <a:pt x="938" y="471"/>
                  </a:lnTo>
                  <a:lnTo>
                    <a:pt x="935" y="447"/>
                  </a:lnTo>
                  <a:lnTo>
                    <a:pt x="933" y="441"/>
                  </a:lnTo>
                  <a:lnTo>
                    <a:pt x="927" y="435"/>
                  </a:lnTo>
                  <a:lnTo>
                    <a:pt x="922" y="428"/>
                  </a:lnTo>
                  <a:lnTo>
                    <a:pt x="920" y="424"/>
                  </a:lnTo>
                  <a:lnTo>
                    <a:pt x="920" y="417"/>
                  </a:lnTo>
                  <a:lnTo>
                    <a:pt x="930" y="403"/>
                  </a:lnTo>
                  <a:lnTo>
                    <a:pt x="934" y="392"/>
                  </a:lnTo>
                  <a:lnTo>
                    <a:pt x="941" y="379"/>
                  </a:lnTo>
                  <a:lnTo>
                    <a:pt x="949" y="367"/>
                  </a:lnTo>
                  <a:lnTo>
                    <a:pt x="956" y="360"/>
                  </a:lnTo>
                  <a:lnTo>
                    <a:pt x="959" y="358"/>
                  </a:lnTo>
                  <a:lnTo>
                    <a:pt x="960" y="337"/>
                  </a:lnTo>
                  <a:lnTo>
                    <a:pt x="962" y="309"/>
                  </a:lnTo>
                  <a:lnTo>
                    <a:pt x="962" y="295"/>
                  </a:lnTo>
                  <a:lnTo>
                    <a:pt x="970" y="264"/>
                  </a:lnTo>
                  <a:lnTo>
                    <a:pt x="976" y="253"/>
                  </a:lnTo>
                  <a:lnTo>
                    <a:pt x="979" y="248"/>
                  </a:lnTo>
                  <a:lnTo>
                    <a:pt x="992" y="234"/>
                  </a:lnTo>
                  <a:lnTo>
                    <a:pt x="1003" y="221"/>
                  </a:lnTo>
                  <a:lnTo>
                    <a:pt x="1009" y="215"/>
                  </a:lnTo>
                  <a:lnTo>
                    <a:pt x="1011" y="209"/>
                  </a:lnTo>
                  <a:lnTo>
                    <a:pt x="1015" y="202"/>
                  </a:lnTo>
                  <a:lnTo>
                    <a:pt x="1026" y="197"/>
                  </a:lnTo>
                  <a:lnTo>
                    <a:pt x="1032" y="192"/>
                  </a:lnTo>
                  <a:lnTo>
                    <a:pt x="1041" y="183"/>
                  </a:lnTo>
                  <a:lnTo>
                    <a:pt x="1045" y="175"/>
                  </a:lnTo>
                  <a:lnTo>
                    <a:pt x="1043" y="167"/>
                  </a:lnTo>
                  <a:lnTo>
                    <a:pt x="1041" y="162"/>
                  </a:lnTo>
                  <a:lnTo>
                    <a:pt x="1032" y="160"/>
                  </a:lnTo>
                  <a:lnTo>
                    <a:pt x="1027" y="156"/>
                  </a:lnTo>
                  <a:lnTo>
                    <a:pt x="1022" y="151"/>
                  </a:lnTo>
                  <a:lnTo>
                    <a:pt x="1020" y="143"/>
                  </a:lnTo>
                  <a:lnTo>
                    <a:pt x="1019" y="121"/>
                  </a:lnTo>
                  <a:lnTo>
                    <a:pt x="1022" y="103"/>
                  </a:lnTo>
                  <a:lnTo>
                    <a:pt x="1025" y="94"/>
                  </a:lnTo>
                  <a:lnTo>
                    <a:pt x="1025" y="90"/>
                  </a:lnTo>
                  <a:lnTo>
                    <a:pt x="1019" y="90"/>
                  </a:lnTo>
                  <a:lnTo>
                    <a:pt x="1013" y="85"/>
                  </a:lnTo>
                  <a:lnTo>
                    <a:pt x="1004" y="76"/>
                  </a:lnTo>
                  <a:lnTo>
                    <a:pt x="990" y="68"/>
                  </a:lnTo>
                  <a:lnTo>
                    <a:pt x="966" y="42"/>
                  </a:lnTo>
                  <a:lnTo>
                    <a:pt x="955" y="36"/>
                  </a:lnTo>
                  <a:lnTo>
                    <a:pt x="943" y="46"/>
                  </a:lnTo>
                  <a:lnTo>
                    <a:pt x="932" y="47"/>
                  </a:lnTo>
                  <a:lnTo>
                    <a:pt x="905" y="41"/>
                  </a:lnTo>
                  <a:lnTo>
                    <a:pt x="898" y="49"/>
                  </a:lnTo>
                  <a:lnTo>
                    <a:pt x="892" y="52"/>
                  </a:lnTo>
                  <a:lnTo>
                    <a:pt x="869" y="43"/>
                  </a:lnTo>
                  <a:lnTo>
                    <a:pt x="864" y="33"/>
                  </a:lnTo>
                  <a:lnTo>
                    <a:pt x="858" y="25"/>
                  </a:lnTo>
                  <a:lnTo>
                    <a:pt x="846" y="16"/>
                  </a:lnTo>
                  <a:lnTo>
                    <a:pt x="839" y="5"/>
                  </a:lnTo>
                  <a:lnTo>
                    <a:pt x="811" y="5"/>
                  </a:lnTo>
                  <a:lnTo>
                    <a:pt x="803" y="16"/>
                  </a:lnTo>
                  <a:lnTo>
                    <a:pt x="791" y="9"/>
                  </a:lnTo>
                  <a:lnTo>
                    <a:pt x="784" y="16"/>
                  </a:lnTo>
                  <a:lnTo>
                    <a:pt x="771" y="0"/>
                  </a:lnTo>
                  <a:lnTo>
                    <a:pt x="756" y="5"/>
                  </a:lnTo>
                  <a:lnTo>
                    <a:pt x="733" y="9"/>
                  </a:lnTo>
                  <a:lnTo>
                    <a:pt x="713" y="4"/>
                  </a:lnTo>
                  <a:lnTo>
                    <a:pt x="709" y="16"/>
                  </a:lnTo>
                  <a:lnTo>
                    <a:pt x="697" y="16"/>
                  </a:lnTo>
                  <a:lnTo>
                    <a:pt x="690" y="19"/>
                  </a:lnTo>
                  <a:lnTo>
                    <a:pt x="682" y="16"/>
                  </a:lnTo>
                  <a:lnTo>
                    <a:pt x="683" y="16"/>
                  </a:lnTo>
                  <a:lnTo>
                    <a:pt x="682" y="10"/>
                  </a:lnTo>
                  <a:lnTo>
                    <a:pt x="676" y="10"/>
                  </a:lnTo>
                  <a:lnTo>
                    <a:pt x="665" y="16"/>
                  </a:lnTo>
                  <a:lnTo>
                    <a:pt x="639" y="21"/>
                  </a:lnTo>
                  <a:lnTo>
                    <a:pt x="628" y="27"/>
                  </a:lnTo>
                  <a:lnTo>
                    <a:pt x="610" y="32"/>
                  </a:lnTo>
                  <a:lnTo>
                    <a:pt x="601" y="27"/>
                  </a:lnTo>
                  <a:lnTo>
                    <a:pt x="583" y="24"/>
                  </a:lnTo>
                  <a:lnTo>
                    <a:pt x="569" y="32"/>
                  </a:lnTo>
                  <a:lnTo>
                    <a:pt x="567" y="49"/>
                  </a:lnTo>
                  <a:lnTo>
                    <a:pt x="559" y="53"/>
                  </a:lnTo>
                  <a:lnTo>
                    <a:pt x="509" y="53"/>
                  </a:lnTo>
                  <a:lnTo>
                    <a:pt x="486" y="47"/>
                  </a:lnTo>
                  <a:lnTo>
                    <a:pt x="472" y="37"/>
                  </a:lnTo>
                  <a:lnTo>
                    <a:pt x="465" y="46"/>
                  </a:lnTo>
                  <a:lnTo>
                    <a:pt x="457" y="43"/>
                  </a:lnTo>
                  <a:lnTo>
                    <a:pt x="436" y="25"/>
                  </a:lnTo>
                  <a:lnTo>
                    <a:pt x="434" y="16"/>
                  </a:lnTo>
                  <a:lnTo>
                    <a:pt x="427" y="6"/>
                  </a:lnTo>
                  <a:lnTo>
                    <a:pt x="411" y="5"/>
                  </a:lnTo>
                  <a:lnTo>
                    <a:pt x="397" y="5"/>
                  </a:lnTo>
                  <a:lnTo>
                    <a:pt x="384" y="16"/>
                  </a:lnTo>
                  <a:lnTo>
                    <a:pt x="378" y="22"/>
                  </a:lnTo>
                  <a:lnTo>
                    <a:pt x="371" y="37"/>
                  </a:lnTo>
                  <a:lnTo>
                    <a:pt x="363" y="42"/>
                  </a:lnTo>
                  <a:lnTo>
                    <a:pt x="360" y="56"/>
                  </a:lnTo>
                  <a:lnTo>
                    <a:pt x="359" y="75"/>
                  </a:lnTo>
                  <a:lnTo>
                    <a:pt x="362" y="84"/>
                  </a:lnTo>
                  <a:lnTo>
                    <a:pt x="349" y="86"/>
                  </a:lnTo>
                  <a:lnTo>
                    <a:pt x="352" y="103"/>
                  </a:lnTo>
                  <a:lnTo>
                    <a:pt x="347" y="122"/>
                  </a:lnTo>
                  <a:lnTo>
                    <a:pt x="326" y="159"/>
                  </a:lnTo>
                  <a:lnTo>
                    <a:pt x="316" y="183"/>
                  </a:lnTo>
                  <a:lnTo>
                    <a:pt x="307" y="227"/>
                  </a:lnTo>
                  <a:lnTo>
                    <a:pt x="306" y="293"/>
                  </a:lnTo>
                  <a:lnTo>
                    <a:pt x="299" y="323"/>
                  </a:lnTo>
                  <a:lnTo>
                    <a:pt x="298" y="327"/>
                  </a:lnTo>
                  <a:lnTo>
                    <a:pt x="283" y="340"/>
                  </a:lnTo>
                  <a:lnTo>
                    <a:pt x="264" y="350"/>
                  </a:lnTo>
                  <a:lnTo>
                    <a:pt x="247" y="366"/>
                  </a:lnTo>
                  <a:lnTo>
                    <a:pt x="224" y="402"/>
                  </a:lnTo>
                  <a:lnTo>
                    <a:pt x="217" y="423"/>
                  </a:lnTo>
                  <a:lnTo>
                    <a:pt x="213" y="444"/>
                  </a:lnTo>
                  <a:lnTo>
                    <a:pt x="213" y="462"/>
                  </a:lnTo>
                  <a:lnTo>
                    <a:pt x="209" y="480"/>
                  </a:lnTo>
                  <a:lnTo>
                    <a:pt x="196" y="501"/>
                  </a:lnTo>
                  <a:lnTo>
                    <a:pt x="181" y="516"/>
                  </a:lnTo>
                  <a:lnTo>
                    <a:pt x="167" y="523"/>
                  </a:lnTo>
                  <a:lnTo>
                    <a:pt x="144" y="544"/>
                  </a:lnTo>
                  <a:lnTo>
                    <a:pt x="123" y="552"/>
                  </a:lnTo>
                  <a:lnTo>
                    <a:pt x="113" y="549"/>
                  </a:lnTo>
                  <a:lnTo>
                    <a:pt x="112" y="531"/>
                  </a:lnTo>
                  <a:lnTo>
                    <a:pt x="110" y="526"/>
                  </a:lnTo>
                  <a:lnTo>
                    <a:pt x="96" y="530"/>
                  </a:lnTo>
                  <a:lnTo>
                    <a:pt x="83" y="532"/>
                  </a:lnTo>
                  <a:lnTo>
                    <a:pt x="75" y="538"/>
                  </a:lnTo>
                  <a:lnTo>
                    <a:pt x="68" y="551"/>
                  </a:lnTo>
                  <a:lnTo>
                    <a:pt x="56" y="554"/>
                  </a:lnTo>
                  <a:lnTo>
                    <a:pt x="40" y="544"/>
                  </a:lnTo>
                  <a:lnTo>
                    <a:pt x="36" y="546"/>
                  </a:lnTo>
                  <a:lnTo>
                    <a:pt x="27" y="552"/>
                  </a:lnTo>
                  <a:lnTo>
                    <a:pt x="18" y="560"/>
                  </a:lnTo>
                  <a:lnTo>
                    <a:pt x="14" y="576"/>
                  </a:lnTo>
                  <a:lnTo>
                    <a:pt x="11" y="591"/>
                  </a:lnTo>
                  <a:lnTo>
                    <a:pt x="10" y="603"/>
                  </a:lnTo>
                  <a:lnTo>
                    <a:pt x="2" y="608"/>
                  </a:lnTo>
                  <a:lnTo>
                    <a:pt x="3" y="612"/>
                  </a:lnTo>
                  <a:lnTo>
                    <a:pt x="3" y="619"/>
                  </a:lnTo>
                  <a:lnTo>
                    <a:pt x="0" y="625"/>
                  </a:lnTo>
                  <a:lnTo>
                    <a:pt x="2" y="629"/>
                  </a:lnTo>
                  <a:lnTo>
                    <a:pt x="3" y="627"/>
                  </a:lnTo>
                  <a:lnTo>
                    <a:pt x="9" y="624"/>
                  </a:lnTo>
                  <a:lnTo>
                    <a:pt x="27" y="619"/>
                  </a:lnTo>
                  <a:lnTo>
                    <a:pt x="41" y="612"/>
                  </a:lnTo>
                  <a:lnTo>
                    <a:pt x="54" y="607"/>
                  </a:lnTo>
                  <a:lnTo>
                    <a:pt x="63" y="607"/>
                  </a:lnTo>
                  <a:lnTo>
                    <a:pt x="70" y="606"/>
                  </a:lnTo>
                  <a:lnTo>
                    <a:pt x="94" y="607"/>
                  </a:lnTo>
                  <a:lnTo>
                    <a:pt x="116" y="605"/>
                  </a:lnTo>
                  <a:lnTo>
                    <a:pt x="123" y="607"/>
                  </a:lnTo>
                  <a:lnTo>
                    <a:pt x="142" y="608"/>
                  </a:lnTo>
                  <a:lnTo>
                    <a:pt x="155" y="606"/>
                  </a:lnTo>
                  <a:lnTo>
                    <a:pt x="169" y="606"/>
                  </a:lnTo>
                  <a:lnTo>
                    <a:pt x="202" y="603"/>
                  </a:lnTo>
                  <a:lnTo>
                    <a:pt x="218" y="605"/>
                  </a:lnTo>
                  <a:lnTo>
                    <a:pt x="220" y="606"/>
                  </a:lnTo>
                  <a:lnTo>
                    <a:pt x="225" y="613"/>
                  </a:lnTo>
                  <a:lnTo>
                    <a:pt x="229" y="614"/>
                  </a:lnTo>
                  <a:lnTo>
                    <a:pt x="233" y="613"/>
                  </a:lnTo>
                  <a:lnTo>
                    <a:pt x="237" y="622"/>
                  </a:lnTo>
                  <a:lnTo>
                    <a:pt x="242" y="640"/>
                  </a:lnTo>
                  <a:lnTo>
                    <a:pt x="244" y="654"/>
                  </a:lnTo>
                  <a:lnTo>
                    <a:pt x="245" y="659"/>
                  </a:lnTo>
                  <a:lnTo>
                    <a:pt x="252" y="671"/>
                  </a:lnTo>
                  <a:lnTo>
                    <a:pt x="256" y="687"/>
                  </a:lnTo>
                  <a:lnTo>
                    <a:pt x="268" y="700"/>
                  </a:lnTo>
                  <a:lnTo>
                    <a:pt x="289" y="727"/>
                  </a:lnTo>
                  <a:lnTo>
                    <a:pt x="301" y="732"/>
                  </a:lnTo>
                  <a:lnTo>
                    <a:pt x="315" y="732"/>
                  </a:lnTo>
                  <a:lnTo>
                    <a:pt x="336" y="725"/>
                  </a:lnTo>
                  <a:lnTo>
                    <a:pt x="349" y="722"/>
                  </a:lnTo>
                  <a:lnTo>
                    <a:pt x="366" y="725"/>
                  </a:lnTo>
                  <a:lnTo>
                    <a:pt x="386" y="725"/>
                  </a:lnTo>
                  <a:lnTo>
                    <a:pt x="389" y="710"/>
                  </a:lnTo>
                  <a:lnTo>
                    <a:pt x="390" y="703"/>
                  </a:lnTo>
                  <a:lnTo>
                    <a:pt x="392" y="698"/>
                  </a:lnTo>
                  <a:lnTo>
                    <a:pt x="393" y="694"/>
                  </a:lnTo>
                  <a:lnTo>
                    <a:pt x="395" y="689"/>
                  </a:lnTo>
                  <a:lnTo>
                    <a:pt x="396" y="678"/>
                  </a:lnTo>
                  <a:lnTo>
                    <a:pt x="398" y="670"/>
                  </a:lnTo>
                  <a:lnTo>
                    <a:pt x="441" y="670"/>
                  </a:lnTo>
                  <a:lnTo>
                    <a:pt x="444" y="664"/>
                  </a:lnTo>
                  <a:lnTo>
                    <a:pt x="467" y="664"/>
                  </a:lnTo>
                  <a:lnTo>
                    <a:pt x="466" y="686"/>
                  </a:lnTo>
                  <a:lnTo>
                    <a:pt x="514" y="687"/>
                  </a:lnTo>
                  <a:lnTo>
                    <a:pt x="518" y="691"/>
                  </a:lnTo>
                  <a:lnTo>
                    <a:pt x="520" y="699"/>
                  </a:lnTo>
                  <a:lnTo>
                    <a:pt x="522" y="731"/>
                  </a:lnTo>
                  <a:lnTo>
                    <a:pt x="525" y="743"/>
                  </a:lnTo>
                  <a:lnTo>
                    <a:pt x="525" y="759"/>
                  </a:lnTo>
                  <a:lnTo>
                    <a:pt x="527" y="775"/>
                  </a:lnTo>
                  <a:lnTo>
                    <a:pt x="527" y="781"/>
                  </a:lnTo>
                  <a:lnTo>
                    <a:pt x="524" y="792"/>
                  </a:lnTo>
                  <a:lnTo>
                    <a:pt x="524" y="806"/>
                  </a:lnTo>
                  <a:lnTo>
                    <a:pt x="526" y="815"/>
                  </a:lnTo>
                  <a:lnTo>
                    <a:pt x="535" y="829"/>
                  </a:lnTo>
                  <a:lnTo>
                    <a:pt x="541" y="850"/>
                  </a:lnTo>
                  <a:lnTo>
                    <a:pt x="547" y="866"/>
                  </a:lnTo>
                  <a:lnTo>
                    <a:pt x="547" y="874"/>
                  </a:lnTo>
                  <a:lnTo>
                    <a:pt x="542" y="881"/>
                  </a:lnTo>
                  <a:lnTo>
                    <a:pt x="531" y="892"/>
                  </a:lnTo>
                  <a:lnTo>
                    <a:pt x="531" y="894"/>
                  </a:lnTo>
                  <a:lnTo>
                    <a:pt x="532" y="897"/>
                  </a:lnTo>
                  <a:lnTo>
                    <a:pt x="534" y="898"/>
                  </a:lnTo>
                  <a:lnTo>
                    <a:pt x="537" y="899"/>
                  </a:lnTo>
                  <a:lnTo>
                    <a:pt x="543" y="907"/>
                  </a:lnTo>
                  <a:lnTo>
                    <a:pt x="549" y="908"/>
                  </a:lnTo>
                  <a:lnTo>
                    <a:pt x="552" y="907"/>
                  </a:lnTo>
                  <a:lnTo>
                    <a:pt x="554" y="901"/>
                  </a:lnTo>
                  <a:lnTo>
                    <a:pt x="557" y="893"/>
                  </a:lnTo>
                  <a:lnTo>
                    <a:pt x="562" y="891"/>
                  </a:lnTo>
                  <a:lnTo>
                    <a:pt x="613" y="891"/>
                  </a:lnTo>
                  <a:lnTo>
                    <a:pt x="623" y="887"/>
                  </a:lnTo>
                  <a:lnTo>
                    <a:pt x="632" y="890"/>
                  </a:lnTo>
                  <a:lnTo>
                    <a:pt x="634" y="890"/>
                  </a:lnTo>
                  <a:lnTo>
                    <a:pt x="644" y="882"/>
                  </a:lnTo>
                  <a:lnTo>
                    <a:pt x="645" y="882"/>
                  </a:lnTo>
                  <a:lnTo>
                    <a:pt x="655" y="880"/>
                  </a:lnTo>
                  <a:lnTo>
                    <a:pt x="659" y="880"/>
                  </a:lnTo>
                  <a:lnTo>
                    <a:pt x="661" y="881"/>
                  </a:lnTo>
                  <a:lnTo>
                    <a:pt x="667" y="891"/>
                  </a:lnTo>
                  <a:lnTo>
                    <a:pt x="667" y="903"/>
                  </a:lnTo>
                  <a:lnTo>
                    <a:pt x="669" y="908"/>
                  </a:lnTo>
                  <a:lnTo>
                    <a:pt x="672" y="908"/>
                  </a:lnTo>
                  <a:lnTo>
                    <a:pt x="686" y="902"/>
                  </a:lnTo>
                  <a:lnTo>
                    <a:pt x="691" y="901"/>
                  </a:lnTo>
                  <a:lnTo>
                    <a:pt x="697" y="901"/>
                  </a:lnTo>
                  <a:lnTo>
                    <a:pt x="708" y="896"/>
                  </a:lnTo>
                  <a:lnTo>
                    <a:pt x="714" y="904"/>
                  </a:lnTo>
                  <a:lnTo>
                    <a:pt x="718" y="913"/>
                  </a:lnTo>
                  <a:lnTo>
                    <a:pt x="723" y="919"/>
                  </a:lnTo>
                  <a:lnTo>
                    <a:pt x="736" y="925"/>
                  </a:lnTo>
                  <a:lnTo>
                    <a:pt x="748" y="933"/>
                  </a:lnTo>
                  <a:lnTo>
                    <a:pt x="766" y="940"/>
                  </a:lnTo>
                  <a:lnTo>
                    <a:pt x="778" y="941"/>
                  </a:lnTo>
                  <a:lnTo>
                    <a:pt x="787" y="939"/>
                  </a:lnTo>
                  <a:lnTo>
                    <a:pt x="799" y="934"/>
                  </a:lnTo>
                  <a:lnTo>
                    <a:pt x="809" y="931"/>
                  </a:lnTo>
                  <a:lnTo>
                    <a:pt x="814" y="933"/>
                  </a:lnTo>
                  <a:lnTo>
                    <a:pt x="833" y="951"/>
                  </a:lnTo>
                  <a:lnTo>
                    <a:pt x="847" y="957"/>
                  </a:lnTo>
                  <a:lnTo>
                    <a:pt x="858" y="961"/>
                  </a:lnTo>
                  <a:lnTo>
                    <a:pt x="869" y="962"/>
                  </a:lnTo>
                  <a:lnTo>
                    <a:pt x="876" y="968"/>
                  </a:lnTo>
                  <a:lnTo>
                    <a:pt x="881" y="980"/>
                  </a:lnTo>
                  <a:lnTo>
                    <a:pt x="885" y="987"/>
                  </a:lnTo>
                  <a:lnTo>
                    <a:pt x="898" y="999"/>
                  </a:lnTo>
                  <a:lnTo>
                    <a:pt x="912" y="1007"/>
                  </a:lnTo>
                  <a:lnTo>
                    <a:pt x="922" y="1011"/>
                  </a:lnTo>
                  <a:lnTo>
                    <a:pt x="932" y="1012"/>
                  </a:lnTo>
                  <a:lnTo>
                    <a:pt x="935" y="1012"/>
                  </a:lnTo>
                  <a:lnTo>
                    <a:pt x="941" y="1010"/>
                  </a:lnTo>
                  <a:lnTo>
                    <a:pt x="945" y="1009"/>
                  </a:lnTo>
                  <a:lnTo>
                    <a:pt x="946" y="1010"/>
                  </a:lnTo>
                  <a:lnTo>
                    <a:pt x="951" y="1017"/>
                  </a:lnTo>
                  <a:lnTo>
                    <a:pt x="955" y="1018"/>
                  </a:lnTo>
                  <a:lnTo>
                    <a:pt x="959" y="1018"/>
                  </a:lnTo>
                  <a:lnTo>
                    <a:pt x="961" y="1016"/>
                  </a:lnTo>
                  <a:lnTo>
                    <a:pt x="961" y="1009"/>
                  </a:lnTo>
                  <a:lnTo>
                    <a:pt x="960" y="1001"/>
                  </a:lnTo>
                  <a:lnTo>
                    <a:pt x="959" y="966"/>
                  </a:lnTo>
                  <a:lnTo>
                    <a:pt x="956" y="958"/>
                  </a:lnTo>
                  <a:lnTo>
                    <a:pt x="950" y="957"/>
                  </a:lnTo>
                  <a:lnTo>
                    <a:pt x="941" y="962"/>
                  </a:lnTo>
                  <a:lnTo>
                    <a:pt x="930" y="960"/>
                  </a:lnTo>
                  <a:lnTo>
                    <a:pt x="918" y="960"/>
                  </a:lnTo>
                  <a:lnTo>
                    <a:pt x="911" y="955"/>
                  </a:lnTo>
                  <a:lnTo>
                    <a:pt x="901" y="942"/>
                  </a:lnTo>
                  <a:lnTo>
                    <a:pt x="895" y="936"/>
                  </a:lnTo>
                  <a:lnTo>
                    <a:pt x="893" y="934"/>
                  </a:lnTo>
                  <a:lnTo>
                    <a:pt x="892" y="924"/>
                  </a:lnTo>
                  <a:lnTo>
                    <a:pt x="895" y="917"/>
                  </a:lnTo>
                  <a:lnTo>
                    <a:pt x="897" y="905"/>
                  </a:lnTo>
                  <a:lnTo>
                    <a:pt x="912" y="866"/>
                  </a:lnTo>
                  <a:lnTo>
                    <a:pt x="913" y="859"/>
                  </a:lnTo>
                  <a:lnTo>
                    <a:pt x="914" y="834"/>
                  </a:lnTo>
                  <a:lnTo>
                    <a:pt x="912" y="820"/>
                  </a:lnTo>
                  <a:lnTo>
                    <a:pt x="905" y="801"/>
                  </a:lnTo>
                  <a:lnTo>
                    <a:pt x="905" y="791"/>
                  </a:lnTo>
                  <a:lnTo>
                    <a:pt x="907" y="788"/>
                  </a:lnTo>
                  <a:lnTo>
                    <a:pt x="909" y="779"/>
                  </a:lnTo>
                  <a:lnTo>
                    <a:pt x="914" y="772"/>
                  </a:lnTo>
                  <a:lnTo>
                    <a:pt x="922" y="758"/>
                  </a:lnTo>
                  <a:lnTo>
                    <a:pt x="924" y="756"/>
                  </a:lnTo>
                  <a:lnTo>
                    <a:pt x="929" y="752"/>
                  </a:lnTo>
                  <a:lnTo>
                    <a:pt x="932" y="752"/>
                  </a:lnTo>
                  <a:lnTo>
                    <a:pt x="941" y="748"/>
                  </a:lnTo>
                  <a:lnTo>
                    <a:pt x="1003" y="735"/>
                  </a:ln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 sz="1950" dirty="0">
                <a:latin typeface="Raleway Light"/>
              </a:endParaRPr>
            </a:p>
          </p:txBody>
        </p:sp>
        <p:sp>
          <p:nvSpPr>
            <p:cNvPr id="325" name="Freeform 134">
              <a:extLst>
                <a:ext uri="{FF2B5EF4-FFF2-40B4-BE49-F238E27FC236}">
                  <a16:creationId xmlns:a16="http://schemas.microsoft.com/office/drawing/2014/main" id="{D523A871-CD1A-3889-5D17-8584EB559F6F}"/>
                </a:ext>
              </a:extLst>
            </p:cNvPr>
            <p:cNvSpPr>
              <a:spLocks noChangeAspect="1"/>
            </p:cNvSpPr>
            <p:nvPr/>
          </p:nvSpPr>
          <p:spPr bwMode="gray">
            <a:xfrm>
              <a:off x="7024522" y="4350151"/>
              <a:ext cx="43621" cy="51591"/>
            </a:xfrm>
            <a:custGeom>
              <a:avLst/>
              <a:gdLst/>
              <a:ahLst/>
              <a:cxnLst>
                <a:cxn ang="0">
                  <a:pos x="65" y="0"/>
                </a:cxn>
                <a:cxn ang="0">
                  <a:pos x="48" y="11"/>
                </a:cxn>
                <a:cxn ang="0">
                  <a:pos x="33" y="19"/>
                </a:cxn>
                <a:cxn ang="0">
                  <a:pos x="28" y="25"/>
                </a:cxn>
                <a:cxn ang="0">
                  <a:pos x="22" y="29"/>
                </a:cxn>
                <a:cxn ang="0">
                  <a:pos x="17" y="51"/>
                </a:cxn>
                <a:cxn ang="0">
                  <a:pos x="15" y="62"/>
                </a:cxn>
                <a:cxn ang="0">
                  <a:pos x="9" y="74"/>
                </a:cxn>
                <a:cxn ang="0">
                  <a:pos x="0" y="85"/>
                </a:cxn>
                <a:cxn ang="0">
                  <a:pos x="0" y="88"/>
                </a:cxn>
                <a:cxn ang="0">
                  <a:pos x="1" y="97"/>
                </a:cxn>
                <a:cxn ang="0">
                  <a:pos x="7" y="103"/>
                </a:cxn>
                <a:cxn ang="0">
                  <a:pos x="20" y="105"/>
                </a:cxn>
                <a:cxn ang="0">
                  <a:pos x="24" y="102"/>
                </a:cxn>
                <a:cxn ang="0">
                  <a:pos x="31" y="105"/>
                </a:cxn>
                <a:cxn ang="0">
                  <a:pos x="32" y="103"/>
                </a:cxn>
                <a:cxn ang="0">
                  <a:pos x="33" y="100"/>
                </a:cxn>
                <a:cxn ang="0">
                  <a:pos x="45" y="96"/>
                </a:cxn>
                <a:cxn ang="0">
                  <a:pos x="50" y="97"/>
                </a:cxn>
                <a:cxn ang="0">
                  <a:pos x="59" y="105"/>
                </a:cxn>
                <a:cxn ang="0">
                  <a:pos x="59" y="106"/>
                </a:cxn>
                <a:cxn ang="0">
                  <a:pos x="61" y="100"/>
                </a:cxn>
                <a:cxn ang="0">
                  <a:pos x="71" y="88"/>
                </a:cxn>
                <a:cxn ang="0">
                  <a:pos x="76" y="76"/>
                </a:cxn>
                <a:cxn ang="0">
                  <a:pos x="79" y="74"/>
                </a:cxn>
                <a:cxn ang="0">
                  <a:pos x="76" y="72"/>
                </a:cxn>
                <a:cxn ang="0">
                  <a:pos x="74" y="72"/>
                </a:cxn>
                <a:cxn ang="0">
                  <a:pos x="71" y="69"/>
                </a:cxn>
                <a:cxn ang="0">
                  <a:pos x="64" y="70"/>
                </a:cxn>
                <a:cxn ang="0">
                  <a:pos x="56" y="69"/>
                </a:cxn>
                <a:cxn ang="0">
                  <a:pos x="48" y="72"/>
                </a:cxn>
                <a:cxn ang="0">
                  <a:pos x="47" y="74"/>
                </a:cxn>
                <a:cxn ang="0">
                  <a:pos x="44" y="75"/>
                </a:cxn>
                <a:cxn ang="0">
                  <a:pos x="40" y="74"/>
                </a:cxn>
                <a:cxn ang="0">
                  <a:pos x="38" y="70"/>
                </a:cxn>
                <a:cxn ang="0">
                  <a:pos x="39" y="69"/>
                </a:cxn>
                <a:cxn ang="0">
                  <a:pos x="44" y="70"/>
                </a:cxn>
                <a:cxn ang="0">
                  <a:pos x="47" y="70"/>
                </a:cxn>
                <a:cxn ang="0">
                  <a:pos x="48" y="67"/>
                </a:cxn>
                <a:cxn ang="0">
                  <a:pos x="53" y="59"/>
                </a:cxn>
                <a:cxn ang="0">
                  <a:pos x="56" y="57"/>
                </a:cxn>
                <a:cxn ang="0">
                  <a:pos x="61" y="57"/>
                </a:cxn>
                <a:cxn ang="0">
                  <a:pos x="66" y="51"/>
                </a:cxn>
                <a:cxn ang="0">
                  <a:pos x="77" y="48"/>
                </a:cxn>
                <a:cxn ang="0">
                  <a:pos x="83" y="45"/>
                </a:cxn>
                <a:cxn ang="0">
                  <a:pos x="83" y="38"/>
                </a:cxn>
                <a:cxn ang="0">
                  <a:pos x="81" y="22"/>
                </a:cxn>
                <a:cxn ang="0">
                  <a:pos x="80" y="20"/>
                </a:cxn>
                <a:cxn ang="0">
                  <a:pos x="75" y="16"/>
                </a:cxn>
                <a:cxn ang="0">
                  <a:pos x="71" y="9"/>
                </a:cxn>
                <a:cxn ang="0">
                  <a:pos x="67" y="5"/>
                </a:cxn>
                <a:cxn ang="0">
                  <a:pos x="65" y="0"/>
                </a:cxn>
              </a:cxnLst>
              <a:rect l="0" t="0" r="r" b="b"/>
              <a:pathLst>
                <a:path w="83" h="106">
                  <a:moveTo>
                    <a:pt x="65" y="0"/>
                  </a:moveTo>
                  <a:lnTo>
                    <a:pt x="48" y="11"/>
                  </a:lnTo>
                  <a:lnTo>
                    <a:pt x="33" y="19"/>
                  </a:lnTo>
                  <a:lnTo>
                    <a:pt x="28" y="25"/>
                  </a:lnTo>
                  <a:lnTo>
                    <a:pt x="22" y="29"/>
                  </a:lnTo>
                  <a:lnTo>
                    <a:pt x="17" y="51"/>
                  </a:lnTo>
                  <a:lnTo>
                    <a:pt x="15" y="62"/>
                  </a:lnTo>
                  <a:lnTo>
                    <a:pt x="9" y="74"/>
                  </a:lnTo>
                  <a:lnTo>
                    <a:pt x="0" y="85"/>
                  </a:lnTo>
                  <a:lnTo>
                    <a:pt x="0" y="88"/>
                  </a:lnTo>
                  <a:lnTo>
                    <a:pt x="1" y="97"/>
                  </a:lnTo>
                  <a:lnTo>
                    <a:pt x="7" y="103"/>
                  </a:lnTo>
                  <a:lnTo>
                    <a:pt x="20" y="105"/>
                  </a:lnTo>
                  <a:lnTo>
                    <a:pt x="24" y="102"/>
                  </a:lnTo>
                  <a:lnTo>
                    <a:pt x="31" y="105"/>
                  </a:lnTo>
                  <a:lnTo>
                    <a:pt x="32" y="103"/>
                  </a:lnTo>
                  <a:lnTo>
                    <a:pt x="33" y="100"/>
                  </a:lnTo>
                  <a:lnTo>
                    <a:pt x="45" y="96"/>
                  </a:lnTo>
                  <a:lnTo>
                    <a:pt x="50" y="97"/>
                  </a:lnTo>
                  <a:lnTo>
                    <a:pt x="59" y="105"/>
                  </a:lnTo>
                  <a:lnTo>
                    <a:pt x="59" y="106"/>
                  </a:lnTo>
                  <a:lnTo>
                    <a:pt x="61" y="100"/>
                  </a:lnTo>
                  <a:lnTo>
                    <a:pt x="71" y="88"/>
                  </a:lnTo>
                  <a:lnTo>
                    <a:pt x="76" y="76"/>
                  </a:lnTo>
                  <a:lnTo>
                    <a:pt x="79" y="74"/>
                  </a:lnTo>
                  <a:lnTo>
                    <a:pt x="76" y="72"/>
                  </a:lnTo>
                  <a:lnTo>
                    <a:pt x="74" y="72"/>
                  </a:lnTo>
                  <a:lnTo>
                    <a:pt x="71" y="69"/>
                  </a:lnTo>
                  <a:lnTo>
                    <a:pt x="64" y="70"/>
                  </a:lnTo>
                  <a:lnTo>
                    <a:pt x="56" y="69"/>
                  </a:lnTo>
                  <a:lnTo>
                    <a:pt x="48" y="72"/>
                  </a:lnTo>
                  <a:lnTo>
                    <a:pt x="47" y="74"/>
                  </a:lnTo>
                  <a:lnTo>
                    <a:pt x="44" y="75"/>
                  </a:lnTo>
                  <a:lnTo>
                    <a:pt x="40" y="74"/>
                  </a:lnTo>
                  <a:lnTo>
                    <a:pt x="38" y="70"/>
                  </a:lnTo>
                  <a:lnTo>
                    <a:pt x="39" y="69"/>
                  </a:lnTo>
                  <a:lnTo>
                    <a:pt x="44" y="70"/>
                  </a:lnTo>
                  <a:lnTo>
                    <a:pt x="47" y="70"/>
                  </a:lnTo>
                  <a:lnTo>
                    <a:pt x="48" y="67"/>
                  </a:lnTo>
                  <a:lnTo>
                    <a:pt x="53" y="59"/>
                  </a:lnTo>
                  <a:lnTo>
                    <a:pt x="56" y="57"/>
                  </a:lnTo>
                  <a:lnTo>
                    <a:pt x="61" y="57"/>
                  </a:lnTo>
                  <a:lnTo>
                    <a:pt x="66" y="51"/>
                  </a:lnTo>
                  <a:lnTo>
                    <a:pt x="77" y="48"/>
                  </a:lnTo>
                  <a:lnTo>
                    <a:pt x="83" y="45"/>
                  </a:lnTo>
                  <a:lnTo>
                    <a:pt x="83" y="38"/>
                  </a:lnTo>
                  <a:lnTo>
                    <a:pt x="81" y="22"/>
                  </a:lnTo>
                  <a:lnTo>
                    <a:pt x="80" y="20"/>
                  </a:lnTo>
                  <a:lnTo>
                    <a:pt x="75" y="16"/>
                  </a:lnTo>
                  <a:lnTo>
                    <a:pt x="71" y="9"/>
                  </a:lnTo>
                  <a:lnTo>
                    <a:pt x="67" y="5"/>
                  </a:lnTo>
                  <a:lnTo>
                    <a:pt x="65" y="0"/>
                  </a:ln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 sz="1950" dirty="0">
                <a:latin typeface="Raleway Light"/>
              </a:endParaRPr>
            </a:p>
          </p:txBody>
        </p:sp>
        <p:sp>
          <p:nvSpPr>
            <p:cNvPr id="326" name="Freeform 6">
              <a:extLst>
                <a:ext uri="{FF2B5EF4-FFF2-40B4-BE49-F238E27FC236}">
                  <a16:creationId xmlns:a16="http://schemas.microsoft.com/office/drawing/2014/main" id="{05901D95-FE48-73D3-01DF-4E49965533BF}"/>
                </a:ext>
              </a:extLst>
            </p:cNvPr>
            <p:cNvSpPr>
              <a:spLocks/>
            </p:cNvSpPr>
            <p:nvPr/>
          </p:nvSpPr>
          <p:spPr bwMode="gray">
            <a:xfrm>
              <a:off x="6474515" y="4362955"/>
              <a:ext cx="373349" cy="235323"/>
            </a:xfrm>
            <a:custGeom>
              <a:avLst/>
              <a:gdLst/>
              <a:ahLst/>
              <a:cxnLst>
                <a:cxn ang="0">
                  <a:pos x="48" y="773"/>
                </a:cxn>
                <a:cxn ang="0">
                  <a:pos x="161" y="852"/>
                </a:cxn>
                <a:cxn ang="0">
                  <a:pos x="327" y="893"/>
                </a:cxn>
                <a:cxn ang="0">
                  <a:pos x="367" y="981"/>
                </a:cxn>
                <a:cxn ang="0">
                  <a:pos x="535" y="1117"/>
                </a:cxn>
                <a:cxn ang="0">
                  <a:pos x="626" y="1220"/>
                </a:cxn>
                <a:cxn ang="0">
                  <a:pos x="678" y="1341"/>
                </a:cxn>
                <a:cxn ang="0">
                  <a:pos x="854" y="1468"/>
                </a:cxn>
                <a:cxn ang="0">
                  <a:pos x="909" y="1581"/>
                </a:cxn>
                <a:cxn ang="0">
                  <a:pos x="1000" y="1688"/>
                </a:cxn>
                <a:cxn ang="0">
                  <a:pos x="1141" y="1680"/>
                </a:cxn>
                <a:cxn ang="0">
                  <a:pos x="1339" y="1660"/>
                </a:cxn>
                <a:cxn ang="0">
                  <a:pos x="1531" y="1816"/>
                </a:cxn>
                <a:cxn ang="0">
                  <a:pos x="1614" y="1872"/>
                </a:cxn>
                <a:cxn ang="0">
                  <a:pos x="1741" y="1860"/>
                </a:cxn>
                <a:cxn ang="0">
                  <a:pos x="1850" y="1876"/>
                </a:cxn>
                <a:cxn ang="0">
                  <a:pos x="2024" y="1836"/>
                </a:cxn>
                <a:cxn ang="0">
                  <a:pos x="2268" y="1775"/>
                </a:cxn>
                <a:cxn ang="0">
                  <a:pos x="2420" y="1664"/>
                </a:cxn>
                <a:cxn ang="0">
                  <a:pos x="2674" y="1664"/>
                </a:cxn>
                <a:cxn ang="0">
                  <a:pos x="2678" y="1511"/>
                </a:cxn>
                <a:cxn ang="0">
                  <a:pos x="2523" y="1448"/>
                </a:cxn>
                <a:cxn ang="0">
                  <a:pos x="2444" y="1260"/>
                </a:cxn>
                <a:cxn ang="0">
                  <a:pos x="2311" y="1137"/>
                </a:cxn>
                <a:cxn ang="0">
                  <a:pos x="2248" y="1028"/>
                </a:cxn>
                <a:cxn ang="0">
                  <a:pos x="2137" y="1000"/>
                </a:cxn>
                <a:cxn ang="0">
                  <a:pos x="2060" y="957"/>
                </a:cxn>
                <a:cxn ang="0">
                  <a:pos x="2101" y="852"/>
                </a:cxn>
                <a:cxn ang="0">
                  <a:pos x="2272" y="824"/>
                </a:cxn>
                <a:cxn ang="0">
                  <a:pos x="2307" y="608"/>
                </a:cxn>
                <a:cxn ang="0">
                  <a:pos x="2284" y="481"/>
                </a:cxn>
                <a:cxn ang="0">
                  <a:pos x="2115" y="123"/>
                </a:cxn>
                <a:cxn ang="0">
                  <a:pos x="2020" y="60"/>
                </a:cxn>
                <a:cxn ang="0">
                  <a:pos x="1947" y="254"/>
                </a:cxn>
                <a:cxn ang="0">
                  <a:pos x="1713" y="551"/>
                </a:cxn>
                <a:cxn ang="0">
                  <a:pos x="1412" y="428"/>
                </a:cxn>
                <a:cxn ang="0">
                  <a:pos x="1222" y="561"/>
                </a:cxn>
                <a:cxn ang="0">
                  <a:pos x="965" y="586"/>
                </a:cxn>
                <a:cxn ang="0">
                  <a:pos x="632" y="598"/>
                </a:cxn>
                <a:cxn ang="0">
                  <a:pos x="521" y="408"/>
                </a:cxn>
                <a:cxn ang="0">
                  <a:pos x="299" y="555"/>
                </a:cxn>
                <a:cxn ang="0">
                  <a:pos x="18" y="583"/>
                </a:cxn>
              </a:cxnLst>
              <a:rect l="0" t="0" r="r" b="b"/>
              <a:pathLst>
                <a:path w="2682" h="1876">
                  <a:moveTo>
                    <a:pt x="0" y="682"/>
                  </a:moveTo>
                  <a:lnTo>
                    <a:pt x="8" y="733"/>
                  </a:lnTo>
                  <a:lnTo>
                    <a:pt x="48" y="773"/>
                  </a:lnTo>
                  <a:lnTo>
                    <a:pt x="92" y="777"/>
                  </a:lnTo>
                  <a:lnTo>
                    <a:pt x="143" y="792"/>
                  </a:lnTo>
                  <a:lnTo>
                    <a:pt x="161" y="852"/>
                  </a:lnTo>
                  <a:lnTo>
                    <a:pt x="204" y="866"/>
                  </a:lnTo>
                  <a:lnTo>
                    <a:pt x="296" y="866"/>
                  </a:lnTo>
                  <a:lnTo>
                    <a:pt x="327" y="893"/>
                  </a:lnTo>
                  <a:lnTo>
                    <a:pt x="367" y="921"/>
                  </a:lnTo>
                  <a:lnTo>
                    <a:pt x="371" y="941"/>
                  </a:lnTo>
                  <a:lnTo>
                    <a:pt x="367" y="981"/>
                  </a:lnTo>
                  <a:lnTo>
                    <a:pt x="391" y="1024"/>
                  </a:lnTo>
                  <a:lnTo>
                    <a:pt x="466" y="1072"/>
                  </a:lnTo>
                  <a:lnTo>
                    <a:pt x="535" y="1117"/>
                  </a:lnTo>
                  <a:lnTo>
                    <a:pt x="563" y="1157"/>
                  </a:lnTo>
                  <a:lnTo>
                    <a:pt x="606" y="1181"/>
                  </a:lnTo>
                  <a:lnTo>
                    <a:pt x="626" y="1220"/>
                  </a:lnTo>
                  <a:lnTo>
                    <a:pt x="642" y="1264"/>
                  </a:lnTo>
                  <a:lnTo>
                    <a:pt x="670" y="1300"/>
                  </a:lnTo>
                  <a:lnTo>
                    <a:pt x="678" y="1341"/>
                  </a:lnTo>
                  <a:lnTo>
                    <a:pt x="713" y="1353"/>
                  </a:lnTo>
                  <a:lnTo>
                    <a:pt x="830" y="1432"/>
                  </a:lnTo>
                  <a:lnTo>
                    <a:pt x="854" y="1468"/>
                  </a:lnTo>
                  <a:lnTo>
                    <a:pt x="858" y="1511"/>
                  </a:lnTo>
                  <a:lnTo>
                    <a:pt x="882" y="1539"/>
                  </a:lnTo>
                  <a:lnTo>
                    <a:pt x="909" y="1581"/>
                  </a:lnTo>
                  <a:lnTo>
                    <a:pt x="957" y="1616"/>
                  </a:lnTo>
                  <a:lnTo>
                    <a:pt x="981" y="1648"/>
                  </a:lnTo>
                  <a:lnTo>
                    <a:pt x="1000" y="1688"/>
                  </a:lnTo>
                  <a:lnTo>
                    <a:pt x="1092" y="1723"/>
                  </a:lnTo>
                  <a:lnTo>
                    <a:pt x="1115" y="1712"/>
                  </a:lnTo>
                  <a:lnTo>
                    <a:pt x="1141" y="1680"/>
                  </a:lnTo>
                  <a:lnTo>
                    <a:pt x="1248" y="1704"/>
                  </a:lnTo>
                  <a:lnTo>
                    <a:pt x="1292" y="1700"/>
                  </a:lnTo>
                  <a:lnTo>
                    <a:pt x="1339" y="1660"/>
                  </a:lnTo>
                  <a:lnTo>
                    <a:pt x="1383" y="1684"/>
                  </a:lnTo>
                  <a:lnTo>
                    <a:pt x="1476" y="1787"/>
                  </a:lnTo>
                  <a:lnTo>
                    <a:pt x="1531" y="1816"/>
                  </a:lnTo>
                  <a:lnTo>
                    <a:pt x="1567" y="1852"/>
                  </a:lnTo>
                  <a:lnTo>
                    <a:pt x="1591" y="1872"/>
                  </a:lnTo>
                  <a:lnTo>
                    <a:pt x="1614" y="1872"/>
                  </a:lnTo>
                  <a:lnTo>
                    <a:pt x="1642" y="1852"/>
                  </a:lnTo>
                  <a:lnTo>
                    <a:pt x="1697" y="1848"/>
                  </a:lnTo>
                  <a:lnTo>
                    <a:pt x="1741" y="1860"/>
                  </a:lnTo>
                  <a:lnTo>
                    <a:pt x="1779" y="1852"/>
                  </a:lnTo>
                  <a:lnTo>
                    <a:pt x="1826" y="1848"/>
                  </a:lnTo>
                  <a:lnTo>
                    <a:pt x="1850" y="1876"/>
                  </a:lnTo>
                  <a:lnTo>
                    <a:pt x="1917" y="1860"/>
                  </a:lnTo>
                  <a:lnTo>
                    <a:pt x="1973" y="1856"/>
                  </a:lnTo>
                  <a:lnTo>
                    <a:pt x="2024" y="1836"/>
                  </a:lnTo>
                  <a:lnTo>
                    <a:pt x="2086" y="1844"/>
                  </a:lnTo>
                  <a:lnTo>
                    <a:pt x="2161" y="1844"/>
                  </a:lnTo>
                  <a:lnTo>
                    <a:pt x="2268" y="1775"/>
                  </a:lnTo>
                  <a:lnTo>
                    <a:pt x="2331" y="1700"/>
                  </a:lnTo>
                  <a:lnTo>
                    <a:pt x="2379" y="1668"/>
                  </a:lnTo>
                  <a:lnTo>
                    <a:pt x="2420" y="1664"/>
                  </a:lnTo>
                  <a:lnTo>
                    <a:pt x="2539" y="1676"/>
                  </a:lnTo>
                  <a:lnTo>
                    <a:pt x="2591" y="1676"/>
                  </a:lnTo>
                  <a:lnTo>
                    <a:pt x="2674" y="1664"/>
                  </a:lnTo>
                  <a:lnTo>
                    <a:pt x="2678" y="1577"/>
                  </a:lnTo>
                  <a:lnTo>
                    <a:pt x="2682" y="1539"/>
                  </a:lnTo>
                  <a:lnTo>
                    <a:pt x="2678" y="1511"/>
                  </a:lnTo>
                  <a:lnTo>
                    <a:pt x="2650" y="1492"/>
                  </a:lnTo>
                  <a:lnTo>
                    <a:pt x="2555" y="1472"/>
                  </a:lnTo>
                  <a:lnTo>
                    <a:pt x="2523" y="1448"/>
                  </a:lnTo>
                  <a:lnTo>
                    <a:pt x="2503" y="1412"/>
                  </a:lnTo>
                  <a:lnTo>
                    <a:pt x="2464" y="1307"/>
                  </a:lnTo>
                  <a:lnTo>
                    <a:pt x="2444" y="1260"/>
                  </a:lnTo>
                  <a:lnTo>
                    <a:pt x="2424" y="1220"/>
                  </a:lnTo>
                  <a:lnTo>
                    <a:pt x="2339" y="1169"/>
                  </a:lnTo>
                  <a:lnTo>
                    <a:pt x="2311" y="1137"/>
                  </a:lnTo>
                  <a:lnTo>
                    <a:pt x="2288" y="1105"/>
                  </a:lnTo>
                  <a:lnTo>
                    <a:pt x="2280" y="1068"/>
                  </a:lnTo>
                  <a:lnTo>
                    <a:pt x="2248" y="1028"/>
                  </a:lnTo>
                  <a:lnTo>
                    <a:pt x="2212" y="1008"/>
                  </a:lnTo>
                  <a:lnTo>
                    <a:pt x="2169" y="993"/>
                  </a:lnTo>
                  <a:lnTo>
                    <a:pt x="2137" y="1000"/>
                  </a:lnTo>
                  <a:lnTo>
                    <a:pt x="2105" y="973"/>
                  </a:lnTo>
                  <a:lnTo>
                    <a:pt x="2082" y="973"/>
                  </a:lnTo>
                  <a:lnTo>
                    <a:pt x="2060" y="957"/>
                  </a:lnTo>
                  <a:lnTo>
                    <a:pt x="2078" y="925"/>
                  </a:lnTo>
                  <a:lnTo>
                    <a:pt x="2101" y="905"/>
                  </a:lnTo>
                  <a:lnTo>
                    <a:pt x="2101" y="852"/>
                  </a:lnTo>
                  <a:lnTo>
                    <a:pt x="2141" y="836"/>
                  </a:lnTo>
                  <a:lnTo>
                    <a:pt x="2228" y="844"/>
                  </a:lnTo>
                  <a:lnTo>
                    <a:pt x="2272" y="824"/>
                  </a:lnTo>
                  <a:lnTo>
                    <a:pt x="2299" y="800"/>
                  </a:lnTo>
                  <a:lnTo>
                    <a:pt x="2307" y="741"/>
                  </a:lnTo>
                  <a:lnTo>
                    <a:pt x="2307" y="608"/>
                  </a:lnTo>
                  <a:lnTo>
                    <a:pt x="2295" y="608"/>
                  </a:lnTo>
                  <a:lnTo>
                    <a:pt x="2264" y="608"/>
                  </a:lnTo>
                  <a:lnTo>
                    <a:pt x="2284" y="481"/>
                  </a:lnTo>
                  <a:lnTo>
                    <a:pt x="2204" y="371"/>
                  </a:lnTo>
                  <a:lnTo>
                    <a:pt x="2131" y="329"/>
                  </a:lnTo>
                  <a:lnTo>
                    <a:pt x="2115" y="123"/>
                  </a:lnTo>
                  <a:lnTo>
                    <a:pt x="2137" y="16"/>
                  </a:lnTo>
                  <a:lnTo>
                    <a:pt x="2026" y="0"/>
                  </a:lnTo>
                  <a:lnTo>
                    <a:pt x="2020" y="60"/>
                  </a:lnTo>
                  <a:lnTo>
                    <a:pt x="1899" y="79"/>
                  </a:lnTo>
                  <a:lnTo>
                    <a:pt x="1947" y="139"/>
                  </a:lnTo>
                  <a:lnTo>
                    <a:pt x="1947" y="254"/>
                  </a:lnTo>
                  <a:lnTo>
                    <a:pt x="1957" y="285"/>
                  </a:lnTo>
                  <a:lnTo>
                    <a:pt x="1862" y="345"/>
                  </a:lnTo>
                  <a:lnTo>
                    <a:pt x="1713" y="551"/>
                  </a:lnTo>
                  <a:lnTo>
                    <a:pt x="1630" y="571"/>
                  </a:lnTo>
                  <a:lnTo>
                    <a:pt x="1567" y="513"/>
                  </a:lnTo>
                  <a:lnTo>
                    <a:pt x="1412" y="428"/>
                  </a:lnTo>
                  <a:lnTo>
                    <a:pt x="1329" y="466"/>
                  </a:lnTo>
                  <a:lnTo>
                    <a:pt x="1333" y="555"/>
                  </a:lnTo>
                  <a:lnTo>
                    <a:pt x="1222" y="561"/>
                  </a:lnTo>
                  <a:lnTo>
                    <a:pt x="1159" y="630"/>
                  </a:lnTo>
                  <a:lnTo>
                    <a:pt x="1006" y="630"/>
                  </a:lnTo>
                  <a:lnTo>
                    <a:pt x="965" y="586"/>
                  </a:lnTo>
                  <a:lnTo>
                    <a:pt x="795" y="583"/>
                  </a:lnTo>
                  <a:lnTo>
                    <a:pt x="715" y="624"/>
                  </a:lnTo>
                  <a:lnTo>
                    <a:pt x="632" y="598"/>
                  </a:lnTo>
                  <a:lnTo>
                    <a:pt x="610" y="519"/>
                  </a:lnTo>
                  <a:lnTo>
                    <a:pt x="547" y="472"/>
                  </a:lnTo>
                  <a:lnTo>
                    <a:pt x="521" y="408"/>
                  </a:lnTo>
                  <a:lnTo>
                    <a:pt x="357" y="444"/>
                  </a:lnTo>
                  <a:lnTo>
                    <a:pt x="367" y="497"/>
                  </a:lnTo>
                  <a:lnTo>
                    <a:pt x="299" y="555"/>
                  </a:lnTo>
                  <a:lnTo>
                    <a:pt x="204" y="535"/>
                  </a:lnTo>
                  <a:lnTo>
                    <a:pt x="125" y="577"/>
                  </a:lnTo>
                  <a:lnTo>
                    <a:pt x="18" y="583"/>
                  </a:lnTo>
                  <a:lnTo>
                    <a:pt x="8" y="620"/>
                  </a:lnTo>
                  <a:lnTo>
                    <a:pt x="0" y="682"/>
                  </a:ln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GB" sz="1950" dirty="0">
                <a:latin typeface="Raleway Light"/>
              </a:endParaRPr>
            </a:p>
          </p:txBody>
        </p:sp>
        <p:sp>
          <p:nvSpPr>
            <p:cNvPr id="327" name="Freeform 9">
              <a:extLst>
                <a:ext uri="{FF2B5EF4-FFF2-40B4-BE49-F238E27FC236}">
                  <a16:creationId xmlns:a16="http://schemas.microsoft.com/office/drawing/2014/main" id="{AB053227-E037-DF69-1D7A-D744D513ACC0}"/>
                </a:ext>
              </a:extLst>
            </p:cNvPr>
            <p:cNvSpPr>
              <a:spLocks/>
            </p:cNvSpPr>
            <p:nvPr/>
          </p:nvSpPr>
          <p:spPr bwMode="gray">
            <a:xfrm>
              <a:off x="6427466" y="4057895"/>
              <a:ext cx="496964" cy="384093"/>
            </a:xfrm>
            <a:custGeom>
              <a:avLst/>
              <a:gdLst/>
              <a:ahLst/>
              <a:cxnLst>
                <a:cxn ang="0">
                  <a:pos x="158" y="2581"/>
                </a:cxn>
                <a:cxn ang="0">
                  <a:pos x="200" y="2618"/>
                </a:cxn>
                <a:cxn ang="0">
                  <a:pos x="178" y="2702"/>
                </a:cxn>
                <a:cxn ang="0">
                  <a:pos x="346" y="2917"/>
                </a:cxn>
                <a:cxn ang="0">
                  <a:pos x="463" y="3009"/>
                </a:cxn>
                <a:cxn ang="0">
                  <a:pos x="705" y="2929"/>
                </a:cxn>
                <a:cxn ang="0">
                  <a:pos x="885" y="2904"/>
                </a:cxn>
                <a:cxn ang="0">
                  <a:pos x="1053" y="3056"/>
                </a:cxn>
                <a:cxn ang="0">
                  <a:pos x="1344" y="3062"/>
                </a:cxn>
                <a:cxn ang="0">
                  <a:pos x="1671" y="2987"/>
                </a:cxn>
                <a:cxn ang="0">
                  <a:pos x="1905" y="2945"/>
                </a:cxn>
                <a:cxn ang="0">
                  <a:pos x="2200" y="2777"/>
                </a:cxn>
                <a:cxn ang="0">
                  <a:pos x="2285" y="2571"/>
                </a:cxn>
                <a:cxn ang="0">
                  <a:pos x="2364" y="2432"/>
                </a:cxn>
                <a:cxn ang="0">
                  <a:pos x="2469" y="2761"/>
                </a:cxn>
                <a:cxn ang="0">
                  <a:pos x="2602" y="3040"/>
                </a:cxn>
                <a:cxn ang="0">
                  <a:pos x="2645" y="2997"/>
                </a:cxn>
                <a:cxn ang="0">
                  <a:pos x="2661" y="2866"/>
                </a:cxn>
                <a:cxn ang="0">
                  <a:pos x="2689" y="2805"/>
                </a:cxn>
                <a:cxn ang="0">
                  <a:pos x="2786" y="2737"/>
                </a:cxn>
                <a:cxn ang="0">
                  <a:pos x="2845" y="2557"/>
                </a:cxn>
                <a:cxn ang="0">
                  <a:pos x="3053" y="2317"/>
                </a:cxn>
                <a:cxn ang="0">
                  <a:pos x="3152" y="1998"/>
                </a:cxn>
                <a:cxn ang="0">
                  <a:pos x="3156" y="1790"/>
                </a:cxn>
                <a:cxn ang="0">
                  <a:pos x="3231" y="1519"/>
                </a:cxn>
                <a:cxn ang="0">
                  <a:pos x="3263" y="1371"/>
                </a:cxn>
                <a:cxn ang="0">
                  <a:pos x="3368" y="1319"/>
                </a:cxn>
                <a:cxn ang="0">
                  <a:pos x="3534" y="1244"/>
                </a:cxn>
                <a:cxn ang="0">
                  <a:pos x="3558" y="1115"/>
                </a:cxn>
                <a:cxn ang="0">
                  <a:pos x="3507" y="1107"/>
                </a:cxn>
                <a:cxn ang="0">
                  <a:pos x="3435" y="1032"/>
                </a:cxn>
                <a:cxn ang="0">
                  <a:pos x="3334" y="960"/>
                </a:cxn>
                <a:cxn ang="0">
                  <a:pos x="3295" y="616"/>
                </a:cxn>
                <a:cxn ang="0">
                  <a:pos x="3291" y="436"/>
                </a:cxn>
                <a:cxn ang="0">
                  <a:pos x="3224" y="255"/>
                </a:cxn>
                <a:cxn ang="0">
                  <a:pos x="3097" y="121"/>
                </a:cxn>
                <a:cxn ang="0">
                  <a:pos x="2948" y="0"/>
                </a:cxn>
                <a:cxn ang="0">
                  <a:pos x="2758" y="180"/>
                </a:cxn>
                <a:cxn ang="0">
                  <a:pos x="2507" y="313"/>
                </a:cxn>
                <a:cxn ang="0">
                  <a:pos x="2075" y="212"/>
                </a:cxn>
                <a:cxn ang="0">
                  <a:pos x="2043" y="208"/>
                </a:cxn>
                <a:cxn ang="0">
                  <a:pos x="1697" y="255"/>
                </a:cxn>
                <a:cxn ang="0">
                  <a:pos x="1083" y="255"/>
                </a:cxn>
                <a:cxn ang="0">
                  <a:pos x="669" y="463"/>
                </a:cxn>
                <a:cxn ang="0">
                  <a:pos x="465" y="824"/>
                </a:cxn>
                <a:cxn ang="0">
                  <a:pos x="465" y="1472"/>
                </a:cxn>
                <a:cxn ang="0">
                  <a:pos x="319" y="1668"/>
                </a:cxn>
                <a:cxn ang="0">
                  <a:pos x="232" y="1683"/>
                </a:cxn>
                <a:cxn ang="0">
                  <a:pos x="200" y="1806"/>
                </a:cxn>
                <a:cxn ang="0">
                  <a:pos x="91" y="1994"/>
                </a:cxn>
                <a:cxn ang="0">
                  <a:pos x="87" y="2050"/>
                </a:cxn>
                <a:cxn ang="0">
                  <a:pos x="36" y="2125"/>
                </a:cxn>
                <a:cxn ang="0">
                  <a:pos x="4" y="2258"/>
                </a:cxn>
                <a:cxn ang="0">
                  <a:pos x="12" y="2341"/>
                </a:cxn>
                <a:cxn ang="0">
                  <a:pos x="91" y="2383"/>
                </a:cxn>
              </a:cxnLst>
              <a:rect l="0" t="0" r="r" b="b"/>
              <a:pathLst>
                <a:path w="3570" h="3062">
                  <a:moveTo>
                    <a:pt x="91" y="2383"/>
                  </a:moveTo>
                  <a:lnTo>
                    <a:pt x="111" y="2446"/>
                  </a:lnTo>
                  <a:lnTo>
                    <a:pt x="158" y="2581"/>
                  </a:lnTo>
                  <a:lnTo>
                    <a:pt x="162" y="2589"/>
                  </a:lnTo>
                  <a:lnTo>
                    <a:pt x="188" y="2599"/>
                  </a:lnTo>
                  <a:lnTo>
                    <a:pt x="200" y="2618"/>
                  </a:lnTo>
                  <a:lnTo>
                    <a:pt x="212" y="2654"/>
                  </a:lnTo>
                  <a:lnTo>
                    <a:pt x="212" y="2686"/>
                  </a:lnTo>
                  <a:lnTo>
                    <a:pt x="178" y="2702"/>
                  </a:lnTo>
                  <a:lnTo>
                    <a:pt x="216" y="2761"/>
                  </a:lnTo>
                  <a:lnTo>
                    <a:pt x="283" y="2834"/>
                  </a:lnTo>
                  <a:lnTo>
                    <a:pt x="346" y="2917"/>
                  </a:lnTo>
                  <a:lnTo>
                    <a:pt x="366" y="2981"/>
                  </a:lnTo>
                  <a:lnTo>
                    <a:pt x="356" y="3015"/>
                  </a:lnTo>
                  <a:lnTo>
                    <a:pt x="463" y="3009"/>
                  </a:lnTo>
                  <a:lnTo>
                    <a:pt x="542" y="2967"/>
                  </a:lnTo>
                  <a:lnTo>
                    <a:pt x="637" y="2987"/>
                  </a:lnTo>
                  <a:lnTo>
                    <a:pt x="705" y="2929"/>
                  </a:lnTo>
                  <a:lnTo>
                    <a:pt x="695" y="2876"/>
                  </a:lnTo>
                  <a:lnTo>
                    <a:pt x="859" y="2840"/>
                  </a:lnTo>
                  <a:lnTo>
                    <a:pt x="885" y="2904"/>
                  </a:lnTo>
                  <a:lnTo>
                    <a:pt x="948" y="2951"/>
                  </a:lnTo>
                  <a:lnTo>
                    <a:pt x="970" y="3030"/>
                  </a:lnTo>
                  <a:lnTo>
                    <a:pt x="1053" y="3056"/>
                  </a:lnTo>
                  <a:lnTo>
                    <a:pt x="1133" y="3015"/>
                  </a:lnTo>
                  <a:lnTo>
                    <a:pt x="1303" y="3018"/>
                  </a:lnTo>
                  <a:lnTo>
                    <a:pt x="1344" y="3062"/>
                  </a:lnTo>
                  <a:lnTo>
                    <a:pt x="1497" y="3062"/>
                  </a:lnTo>
                  <a:lnTo>
                    <a:pt x="1560" y="2993"/>
                  </a:lnTo>
                  <a:lnTo>
                    <a:pt x="1671" y="2987"/>
                  </a:lnTo>
                  <a:lnTo>
                    <a:pt x="1667" y="2898"/>
                  </a:lnTo>
                  <a:lnTo>
                    <a:pt x="1750" y="2860"/>
                  </a:lnTo>
                  <a:lnTo>
                    <a:pt x="1905" y="2945"/>
                  </a:lnTo>
                  <a:lnTo>
                    <a:pt x="1968" y="3003"/>
                  </a:lnTo>
                  <a:lnTo>
                    <a:pt x="2051" y="2983"/>
                  </a:lnTo>
                  <a:lnTo>
                    <a:pt x="2200" y="2777"/>
                  </a:lnTo>
                  <a:lnTo>
                    <a:pt x="2295" y="2717"/>
                  </a:lnTo>
                  <a:lnTo>
                    <a:pt x="2285" y="2686"/>
                  </a:lnTo>
                  <a:lnTo>
                    <a:pt x="2285" y="2571"/>
                  </a:lnTo>
                  <a:lnTo>
                    <a:pt x="2237" y="2511"/>
                  </a:lnTo>
                  <a:lnTo>
                    <a:pt x="2358" y="2492"/>
                  </a:lnTo>
                  <a:lnTo>
                    <a:pt x="2364" y="2432"/>
                  </a:lnTo>
                  <a:lnTo>
                    <a:pt x="2475" y="2448"/>
                  </a:lnTo>
                  <a:lnTo>
                    <a:pt x="2453" y="2555"/>
                  </a:lnTo>
                  <a:lnTo>
                    <a:pt x="2469" y="2761"/>
                  </a:lnTo>
                  <a:lnTo>
                    <a:pt x="2542" y="2803"/>
                  </a:lnTo>
                  <a:lnTo>
                    <a:pt x="2622" y="2913"/>
                  </a:lnTo>
                  <a:lnTo>
                    <a:pt x="2602" y="3040"/>
                  </a:lnTo>
                  <a:lnTo>
                    <a:pt x="2633" y="3040"/>
                  </a:lnTo>
                  <a:lnTo>
                    <a:pt x="2645" y="3040"/>
                  </a:lnTo>
                  <a:lnTo>
                    <a:pt x="2645" y="2997"/>
                  </a:lnTo>
                  <a:lnTo>
                    <a:pt x="2661" y="2933"/>
                  </a:lnTo>
                  <a:lnTo>
                    <a:pt x="2669" y="2890"/>
                  </a:lnTo>
                  <a:lnTo>
                    <a:pt x="2661" y="2866"/>
                  </a:lnTo>
                  <a:lnTo>
                    <a:pt x="2661" y="2822"/>
                  </a:lnTo>
                  <a:lnTo>
                    <a:pt x="2677" y="2830"/>
                  </a:lnTo>
                  <a:lnTo>
                    <a:pt x="2689" y="2805"/>
                  </a:lnTo>
                  <a:lnTo>
                    <a:pt x="2717" y="2757"/>
                  </a:lnTo>
                  <a:lnTo>
                    <a:pt x="2742" y="2737"/>
                  </a:lnTo>
                  <a:lnTo>
                    <a:pt x="2786" y="2737"/>
                  </a:lnTo>
                  <a:lnTo>
                    <a:pt x="2806" y="2717"/>
                  </a:lnTo>
                  <a:lnTo>
                    <a:pt x="2826" y="2610"/>
                  </a:lnTo>
                  <a:lnTo>
                    <a:pt x="2845" y="2557"/>
                  </a:lnTo>
                  <a:lnTo>
                    <a:pt x="2984" y="2363"/>
                  </a:lnTo>
                  <a:lnTo>
                    <a:pt x="3020" y="2325"/>
                  </a:lnTo>
                  <a:lnTo>
                    <a:pt x="3053" y="2317"/>
                  </a:lnTo>
                  <a:lnTo>
                    <a:pt x="3081" y="2286"/>
                  </a:lnTo>
                  <a:lnTo>
                    <a:pt x="3152" y="2062"/>
                  </a:lnTo>
                  <a:lnTo>
                    <a:pt x="3152" y="1998"/>
                  </a:lnTo>
                  <a:lnTo>
                    <a:pt x="3140" y="1935"/>
                  </a:lnTo>
                  <a:lnTo>
                    <a:pt x="3140" y="1858"/>
                  </a:lnTo>
                  <a:lnTo>
                    <a:pt x="3156" y="1790"/>
                  </a:lnTo>
                  <a:lnTo>
                    <a:pt x="3184" y="1735"/>
                  </a:lnTo>
                  <a:lnTo>
                    <a:pt x="3220" y="1602"/>
                  </a:lnTo>
                  <a:lnTo>
                    <a:pt x="3231" y="1519"/>
                  </a:lnTo>
                  <a:lnTo>
                    <a:pt x="3231" y="1487"/>
                  </a:lnTo>
                  <a:lnTo>
                    <a:pt x="3247" y="1406"/>
                  </a:lnTo>
                  <a:lnTo>
                    <a:pt x="3263" y="1371"/>
                  </a:lnTo>
                  <a:lnTo>
                    <a:pt x="3315" y="1367"/>
                  </a:lnTo>
                  <a:lnTo>
                    <a:pt x="3350" y="1347"/>
                  </a:lnTo>
                  <a:lnTo>
                    <a:pt x="3368" y="1319"/>
                  </a:lnTo>
                  <a:lnTo>
                    <a:pt x="3451" y="1279"/>
                  </a:lnTo>
                  <a:lnTo>
                    <a:pt x="3483" y="1268"/>
                  </a:lnTo>
                  <a:lnTo>
                    <a:pt x="3534" y="1244"/>
                  </a:lnTo>
                  <a:lnTo>
                    <a:pt x="3562" y="1186"/>
                  </a:lnTo>
                  <a:lnTo>
                    <a:pt x="3570" y="1151"/>
                  </a:lnTo>
                  <a:lnTo>
                    <a:pt x="3558" y="1115"/>
                  </a:lnTo>
                  <a:lnTo>
                    <a:pt x="3538" y="1115"/>
                  </a:lnTo>
                  <a:lnTo>
                    <a:pt x="3527" y="1099"/>
                  </a:lnTo>
                  <a:lnTo>
                    <a:pt x="3507" y="1107"/>
                  </a:lnTo>
                  <a:lnTo>
                    <a:pt x="3491" y="1060"/>
                  </a:lnTo>
                  <a:lnTo>
                    <a:pt x="3463" y="1036"/>
                  </a:lnTo>
                  <a:lnTo>
                    <a:pt x="3435" y="1032"/>
                  </a:lnTo>
                  <a:lnTo>
                    <a:pt x="3376" y="1008"/>
                  </a:lnTo>
                  <a:lnTo>
                    <a:pt x="3354" y="988"/>
                  </a:lnTo>
                  <a:lnTo>
                    <a:pt x="3334" y="960"/>
                  </a:lnTo>
                  <a:lnTo>
                    <a:pt x="3307" y="840"/>
                  </a:lnTo>
                  <a:lnTo>
                    <a:pt x="3295" y="749"/>
                  </a:lnTo>
                  <a:lnTo>
                    <a:pt x="3295" y="616"/>
                  </a:lnTo>
                  <a:lnTo>
                    <a:pt x="3291" y="459"/>
                  </a:lnTo>
                  <a:lnTo>
                    <a:pt x="3303" y="463"/>
                  </a:lnTo>
                  <a:lnTo>
                    <a:pt x="3291" y="436"/>
                  </a:lnTo>
                  <a:lnTo>
                    <a:pt x="3231" y="368"/>
                  </a:lnTo>
                  <a:lnTo>
                    <a:pt x="3228" y="317"/>
                  </a:lnTo>
                  <a:lnTo>
                    <a:pt x="3224" y="255"/>
                  </a:lnTo>
                  <a:lnTo>
                    <a:pt x="3180" y="192"/>
                  </a:lnTo>
                  <a:lnTo>
                    <a:pt x="3140" y="172"/>
                  </a:lnTo>
                  <a:lnTo>
                    <a:pt x="3097" y="121"/>
                  </a:lnTo>
                  <a:lnTo>
                    <a:pt x="3053" y="97"/>
                  </a:lnTo>
                  <a:lnTo>
                    <a:pt x="2996" y="73"/>
                  </a:lnTo>
                  <a:lnTo>
                    <a:pt x="2948" y="0"/>
                  </a:lnTo>
                  <a:lnTo>
                    <a:pt x="2861" y="77"/>
                  </a:lnTo>
                  <a:lnTo>
                    <a:pt x="2806" y="57"/>
                  </a:lnTo>
                  <a:lnTo>
                    <a:pt x="2758" y="180"/>
                  </a:lnTo>
                  <a:lnTo>
                    <a:pt x="2645" y="208"/>
                  </a:lnTo>
                  <a:lnTo>
                    <a:pt x="2614" y="305"/>
                  </a:lnTo>
                  <a:lnTo>
                    <a:pt x="2507" y="313"/>
                  </a:lnTo>
                  <a:lnTo>
                    <a:pt x="2435" y="261"/>
                  </a:lnTo>
                  <a:lnTo>
                    <a:pt x="2055" y="255"/>
                  </a:lnTo>
                  <a:lnTo>
                    <a:pt x="2075" y="212"/>
                  </a:lnTo>
                  <a:lnTo>
                    <a:pt x="2063" y="212"/>
                  </a:lnTo>
                  <a:lnTo>
                    <a:pt x="2055" y="208"/>
                  </a:lnTo>
                  <a:lnTo>
                    <a:pt x="2043" y="208"/>
                  </a:lnTo>
                  <a:lnTo>
                    <a:pt x="2016" y="255"/>
                  </a:lnTo>
                  <a:lnTo>
                    <a:pt x="1905" y="255"/>
                  </a:lnTo>
                  <a:lnTo>
                    <a:pt x="1697" y="255"/>
                  </a:lnTo>
                  <a:lnTo>
                    <a:pt x="1491" y="255"/>
                  </a:lnTo>
                  <a:lnTo>
                    <a:pt x="1283" y="255"/>
                  </a:lnTo>
                  <a:lnTo>
                    <a:pt x="1083" y="255"/>
                  </a:lnTo>
                  <a:lnTo>
                    <a:pt x="877" y="255"/>
                  </a:lnTo>
                  <a:lnTo>
                    <a:pt x="669" y="255"/>
                  </a:lnTo>
                  <a:lnTo>
                    <a:pt x="669" y="463"/>
                  </a:lnTo>
                  <a:lnTo>
                    <a:pt x="669" y="695"/>
                  </a:lnTo>
                  <a:lnTo>
                    <a:pt x="465" y="695"/>
                  </a:lnTo>
                  <a:lnTo>
                    <a:pt x="465" y="824"/>
                  </a:lnTo>
                  <a:lnTo>
                    <a:pt x="465" y="1044"/>
                  </a:lnTo>
                  <a:lnTo>
                    <a:pt x="465" y="1256"/>
                  </a:lnTo>
                  <a:lnTo>
                    <a:pt x="465" y="1472"/>
                  </a:lnTo>
                  <a:lnTo>
                    <a:pt x="457" y="1664"/>
                  </a:lnTo>
                  <a:lnTo>
                    <a:pt x="434" y="1668"/>
                  </a:lnTo>
                  <a:lnTo>
                    <a:pt x="319" y="1668"/>
                  </a:lnTo>
                  <a:lnTo>
                    <a:pt x="283" y="1672"/>
                  </a:lnTo>
                  <a:lnTo>
                    <a:pt x="236" y="1679"/>
                  </a:lnTo>
                  <a:lnTo>
                    <a:pt x="232" y="1683"/>
                  </a:lnTo>
                  <a:lnTo>
                    <a:pt x="220" y="1719"/>
                  </a:lnTo>
                  <a:lnTo>
                    <a:pt x="216" y="1763"/>
                  </a:lnTo>
                  <a:lnTo>
                    <a:pt x="200" y="1806"/>
                  </a:lnTo>
                  <a:lnTo>
                    <a:pt x="154" y="1874"/>
                  </a:lnTo>
                  <a:lnTo>
                    <a:pt x="91" y="1943"/>
                  </a:lnTo>
                  <a:lnTo>
                    <a:pt x="91" y="1994"/>
                  </a:lnTo>
                  <a:lnTo>
                    <a:pt x="95" y="2026"/>
                  </a:lnTo>
                  <a:lnTo>
                    <a:pt x="91" y="2046"/>
                  </a:lnTo>
                  <a:lnTo>
                    <a:pt x="87" y="2050"/>
                  </a:lnTo>
                  <a:lnTo>
                    <a:pt x="55" y="2070"/>
                  </a:lnTo>
                  <a:lnTo>
                    <a:pt x="43" y="2086"/>
                  </a:lnTo>
                  <a:lnTo>
                    <a:pt x="36" y="2125"/>
                  </a:lnTo>
                  <a:lnTo>
                    <a:pt x="36" y="2179"/>
                  </a:lnTo>
                  <a:lnTo>
                    <a:pt x="28" y="2214"/>
                  </a:lnTo>
                  <a:lnTo>
                    <a:pt x="4" y="2258"/>
                  </a:lnTo>
                  <a:lnTo>
                    <a:pt x="0" y="2278"/>
                  </a:lnTo>
                  <a:lnTo>
                    <a:pt x="0" y="2341"/>
                  </a:lnTo>
                  <a:lnTo>
                    <a:pt x="12" y="2341"/>
                  </a:lnTo>
                  <a:lnTo>
                    <a:pt x="32" y="2337"/>
                  </a:lnTo>
                  <a:lnTo>
                    <a:pt x="95" y="2321"/>
                  </a:lnTo>
                  <a:lnTo>
                    <a:pt x="91" y="2383"/>
                  </a:ln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GB" sz="1950" dirty="0">
                <a:latin typeface="Raleway Light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847447055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aphic 3" descr="US Map">
            <a:extLst>
              <a:ext uri="{FF2B5EF4-FFF2-40B4-BE49-F238E27FC236}">
                <a16:creationId xmlns:a16="http://schemas.microsoft.com/office/drawing/2014/main" id="{BF799C4D-249D-7154-587E-9337A63FAB41}"/>
              </a:ext>
            </a:extLst>
          </p:cNvPr>
          <p:cNvGrpSpPr/>
          <p:nvPr/>
        </p:nvGrpSpPr>
        <p:grpSpPr>
          <a:xfrm>
            <a:off x="623886" y="924560"/>
            <a:ext cx="10944227" cy="5324843"/>
            <a:chOff x="476" y="462914"/>
            <a:chExt cx="12192476" cy="5932170"/>
          </a:xfrm>
          <a:solidFill>
            <a:schemeClr val="bg1">
              <a:lumMod val="85000"/>
            </a:schemeClr>
          </a:solidFill>
        </p:grpSpPr>
        <p:sp>
          <p:nvSpPr>
            <p:cNvPr id="5" name="Freeform: Shape 5">
              <a:extLst>
                <a:ext uri="{FF2B5EF4-FFF2-40B4-BE49-F238E27FC236}">
                  <a16:creationId xmlns:a16="http://schemas.microsoft.com/office/drawing/2014/main" id="{49C202E8-8814-7F11-D17F-B210D6BF4CBB}"/>
                </a:ext>
              </a:extLst>
            </p:cNvPr>
            <p:cNvSpPr/>
            <p:nvPr/>
          </p:nvSpPr>
          <p:spPr>
            <a:xfrm>
              <a:off x="6577964" y="4828698"/>
              <a:ext cx="264795" cy="236219"/>
            </a:xfrm>
            <a:custGeom>
              <a:avLst/>
              <a:gdLst>
                <a:gd name="connsiteX0" fmla="*/ 263366 w 264795"/>
                <a:gd name="connsiteY0" fmla="*/ 143351 h 236219"/>
                <a:gd name="connsiteX1" fmla="*/ 260509 w 264795"/>
                <a:gd name="connsiteY1" fmla="*/ 139065 h 236219"/>
                <a:gd name="connsiteX2" fmla="*/ 258604 w 264795"/>
                <a:gd name="connsiteY2" fmla="*/ 135255 h 236219"/>
                <a:gd name="connsiteX3" fmla="*/ 256699 w 264795"/>
                <a:gd name="connsiteY3" fmla="*/ 129540 h 236219"/>
                <a:gd name="connsiteX4" fmla="*/ 258604 w 264795"/>
                <a:gd name="connsiteY4" fmla="*/ 124301 h 236219"/>
                <a:gd name="connsiteX5" fmla="*/ 259080 w 264795"/>
                <a:gd name="connsiteY5" fmla="*/ 120967 h 236219"/>
                <a:gd name="connsiteX6" fmla="*/ 259080 w 264795"/>
                <a:gd name="connsiteY6" fmla="*/ 119063 h 236219"/>
                <a:gd name="connsiteX7" fmla="*/ 258128 w 264795"/>
                <a:gd name="connsiteY7" fmla="*/ 117634 h 236219"/>
                <a:gd name="connsiteX8" fmla="*/ 256223 w 264795"/>
                <a:gd name="connsiteY8" fmla="*/ 116205 h 236219"/>
                <a:gd name="connsiteX9" fmla="*/ 254318 w 264795"/>
                <a:gd name="connsiteY9" fmla="*/ 115252 h 236219"/>
                <a:gd name="connsiteX10" fmla="*/ 253841 w 264795"/>
                <a:gd name="connsiteY10" fmla="*/ 113347 h 236219"/>
                <a:gd name="connsiteX11" fmla="*/ 253841 w 264795"/>
                <a:gd name="connsiteY11" fmla="*/ 110966 h 236219"/>
                <a:gd name="connsiteX12" fmla="*/ 254794 w 264795"/>
                <a:gd name="connsiteY12" fmla="*/ 109538 h 236219"/>
                <a:gd name="connsiteX13" fmla="*/ 259080 w 264795"/>
                <a:gd name="connsiteY13" fmla="*/ 107156 h 236219"/>
                <a:gd name="connsiteX14" fmla="*/ 260033 w 264795"/>
                <a:gd name="connsiteY14" fmla="*/ 105727 h 236219"/>
                <a:gd name="connsiteX15" fmla="*/ 260509 w 264795"/>
                <a:gd name="connsiteY15" fmla="*/ 104299 h 236219"/>
                <a:gd name="connsiteX16" fmla="*/ 260509 w 264795"/>
                <a:gd name="connsiteY16" fmla="*/ 102394 h 236219"/>
                <a:gd name="connsiteX17" fmla="*/ 261938 w 264795"/>
                <a:gd name="connsiteY17" fmla="*/ 97631 h 236219"/>
                <a:gd name="connsiteX18" fmla="*/ 263843 w 264795"/>
                <a:gd name="connsiteY18" fmla="*/ 92869 h 236219"/>
                <a:gd name="connsiteX19" fmla="*/ 263843 w 264795"/>
                <a:gd name="connsiteY19" fmla="*/ 91440 h 236219"/>
                <a:gd name="connsiteX20" fmla="*/ 263366 w 264795"/>
                <a:gd name="connsiteY20" fmla="*/ 90011 h 236219"/>
                <a:gd name="connsiteX21" fmla="*/ 262890 w 264795"/>
                <a:gd name="connsiteY21" fmla="*/ 87630 h 236219"/>
                <a:gd name="connsiteX22" fmla="*/ 262414 w 264795"/>
                <a:gd name="connsiteY22" fmla="*/ 83820 h 236219"/>
                <a:gd name="connsiteX23" fmla="*/ 262414 w 264795"/>
                <a:gd name="connsiteY23" fmla="*/ 72866 h 236219"/>
                <a:gd name="connsiteX24" fmla="*/ 263366 w 264795"/>
                <a:gd name="connsiteY24" fmla="*/ 61436 h 236219"/>
                <a:gd name="connsiteX25" fmla="*/ 262890 w 264795"/>
                <a:gd name="connsiteY25" fmla="*/ 54769 h 236219"/>
                <a:gd name="connsiteX26" fmla="*/ 260033 w 264795"/>
                <a:gd name="connsiteY26" fmla="*/ 47149 h 236219"/>
                <a:gd name="connsiteX27" fmla="*/ 259556 w 264795"/>
                <a:gd name="connsiteY27" fmla="*/ 41910 h 236219"/>
                <a:gd name="connsiteX28" fmla="*/ 261461 w 264795"/>
                <a:gd name="connsiteY28" fmla="*/ 38100 h 236219"/>
                <a:gd name="connsiteX29" fmla="*/ 261938 w 264795"/>
                <a:gd name="connsiteY29" fmla="*/ 35719 h 236219"/>
                <a:gd name="connsiteX30" fmla="*/ 260509 w 264795"/>
                <a:gd name="connsiteY30" fmla="*/ 35242 h 236219"/>
                <a:gd name="connsiteX31" fmla="*/ 257175 w 264795"/>
                <a:gd name="connsiteY31" fmla="*/ 35242 h 236219"/>
                <a:gd name="connsiteX32" fmla="*/ 254794 w 264795"/>
                <a:gd name="connsiteY32" fmla="*/ 34766 h 236219"/>
                <a:gd name="connsiteX33" fmla="*/ 250984 w 264795"/>
                <a:gd name="connsiteY33" fmla="*/ 31909 h 236219"/>
                <a:gd name="connsiteX34" fmla="*/ 244793 w 264795"/>
                <a:gd name="connsiteY34" fmla="*/ 29527 h 236219"/>
                <a:gd name="connsiteX35" fmla="*/ 237649 w 264795"/>
                <a:gd name="connsiteY35" fmla="*/ 27146 h 236219"/>
                <a:gd name="connsiteX36" fmla="*/ 227172 w 264795"/>
                <a:gd name="connsiteY36" fmla="*/ 26670 h 236219"/>
                <a:gd name="connsiteX37" fmla="*/ 218599 w 264795"/>
                <a:gd name="connsiteY37" fmla="*/ 19050 h 236219"/>
                <a:gd name="connsiteX38" fmla="*/ 211931 w 264795"/>
                <a:gd name="connsiteY38" fmla="*/ 18097 h 236219"/>
                <a:gd name="connsiteX39" fmla="*/ 209550 w 264795"/>
                <a:gd name="connsiteY39" fmla="*/ 17145 h 236219"/>
                <a:gd name="connsiteX40" fmla="*/ 202883 w 264795"/>
                <a:gd name="connsiteY40" fmla="*/ 12859 h 236219"/>
                <a:gd name="connsiteX41" fmla="*/ 192881 w 264795"/>
                <a:gd name="connsiteY41" fmla="*/ 12382 h 236219"/>
                <a:gd name="connsiteX42" fmla="*/ 182404 w 264795"/>
                <a:gd name="connsiteY42" fmla="*/ 11906 h 236219"/>
                <a:gd name="connsiteX43" fmla="*/ 175736 w 264795"/>
                <a:gd name="connsiteY43" fmla="*/ 11906 h 236219"/>
                <a:gd name="connsiteX44" fmla="*/ 174784 w 264795"/>
                <a:gd name="connsiteY44" fmla="*/ 11430 h 236219"/>
                <a:gd name="connsiteX45" fmla="*/ 174308 w 264795"/>
                <a:gd name="connsiteY45" fmla="*/ 5239 h 236219"/>
                <a:gd name="connsiteX46" fmla="*/ 174308 w 264795"/>
                <a:gd name="connsiteY46" fmla="*/ 0 h 236219"/>
                <a:gd name="connsiteX47" fmla="*/ 169545 w 264795"/>
                <a:gd name="connsiteY47" fmla="*/ 0 h 236219"/>
                <a:gd name="connsiteX48" fmla="*/ 160973 w 264795"/>
                <a:gd name="connsiteY48" fmla="*/ 0 h 236219"/>
                <a:gd name="connsiteX49" fmla="*/ 151924 w 264795"/>
                <a:gd name="connsiteY49" fmla="*/ 0 h 236219"/>
                <a:gd name="connsiteX50" fmla="*/ 143828 w 264795"/>
                <a:gd name="connsiteY50" fmla="*/ 1905 h 236219"/>
                <a:gd name="connsiteX51" fmla="*/ 137160 w 264795"/>
                <a:gd name="connsiteY51" fmla="*/ 4763 h 236219"/>
                <a:gd name="connsiteX52" fmla="*/ 129064 w 264795"/>
                <a:gd name="connsiteY52" fmla="*/ 9049 h 236219"/>
                <a:gd name="connsiteX53" fmla="*/ 126206 w 264795"/>
                <a:gd name="connsiteY53" fmla="*/ 10954 h 236219"/>
                <a:gd name="connsiteX54" fmla="*/ 124302 w 264795"/>
                <a:gd name="connsiteY54" fmla="*/ 12382 h 236219"/>
                <a:gd name="connsiteX55" fmla="*/ 122873 w 264795"/>
                <a:gd name="connsiteY55" fmla="*/ 13811 h 236219"/>
                <a:gd name="connsiteX56" fmla="*/ 122397 w 264795"/>
                <a:gd name="connsiteY56" fmla="*/ 17621 h 236219"/>
                <a:gd name="connsiteX57" fmla="*/ 122397 w 264795"/>
                <a:gd name="connsiteY57" fmla="*/ 23336 h 236219"/>
                <a:gd name="connsiteX58" fmla="*/ 121444 w 264795"/>
                <a:gd name="connsiteY58" fmla="*/ 27622 h 236219"/>
                <a:gd name="connsiteX59" fmla="*/ 119063 w 264795"/>
                <a:gd name="connsiteY59" fmla="*/ 31432 h 236219"/>
                <a:gd name="connsiteX60" fmla="*/ 122397 w 264795"/>
                <a:gd name="connsiteY60" fmla="*/ 32861 h 236219"/>
                <a:gd name="connsiteX61" fmla="*/ 123825 w 264795"/>
                <a:gd name="connsiteY61" fmla="*/ 32861 h 236219"/>
                <a:gd name="connsiteX62" fmla="*/ 125254 w 264795"/>
                <a:gd name="connsiteY62" fmla="*/ 32861 h 236219"/>
                <a:gd name="connsiteX63" fmla="*/ 126206 w 264795"/>
                <a:gd name="connsiteY63" fmla="*/ 33814 h 236219"/>
                <a:gd name="connsiteX64" fmla="*/ 126683 w 264795"/>
                <a:gd name="connsiteY64" fmla="*/ 34290 h 236219"/>
                <a:gd name="connsiteX65" fmla="*/ 126206 w 264795"/>
                <a:gd name="connsiteY65" fmla="*/ 34766 h 236219"/>
                <a:gd name="connsiteX66" fmla="*/ 125254 w 264795"/>
                <a:gd name="connsiteY66" fmla="*/ 35719 h 236219"/>
                <a:gd name="connsiteX67" fmla="*/ 124778 w 264795"/>
                <a:gd name="connsiteY67" fmla="*/ 36671 h 236219"/>
                <a:gd name="connsiteX68" fmla="*/ 123825 w 264795"/>
                <a:gd name="connsiteY68" fmla="*/ 36671 h 236219"/>
                <a:gd name="connsiteX69" fmla="*/ 122873 w 264795"/>
                <a:gd name="connsiteY69" fmla="*/ 36671 h 236219"/>
                <a:gd name="connsiteX70" fmla="*/ 122397 w 264795"/>
                <a:gd name="connsiteY70" fmla="*/ 38576 h 236219"/>
                <a:gd name="connsiteX71" fmla="*/ 121444 w 264795"/>
                <a:gd name="connsiteY71" fmla="*/ 40005 h 236219"/>
                <a:gd name="connsiteX72" fmla="*/ 120015 w 264795"/>
                <a:gd name="connsiteY72" fmla="*/ 40481 h 236219"/>
                <a:gd name="connsiteX73" fmla="*/ 119063 w 264795"/>
                <a:gd name="connsiteY73" fmla="*/ 40957 h 236219"/>
                <a:gd name="connsiteX74" fmla="*/ 117634 w 264795"/>
                <a:gd name="connsiteY74" fmla="*/ 40481 h 236219"/>
                <a:gd name="connsiteX75" fmla="*/ 116681 w 264795"/>
                <a:gd name="connsiteY75" fmla="*/ 39529 h 236219"/>
                <a:gd name="connsiteX76" fmla="*/ 116681 w 264795"/>
                <a:gd name="connsiteY76" fmla="*/ 38576 h 236219"/>
                <a:gd name="connsiteX77" fmla="*/ 116205 w 264795"/>
                <a:gd name="connsiteY77" fmla="*/ 37147 h 236219"/>
                <a:gd name="connsiteX78" fmla="*/ 114777 w 264795"/>
                <a:gd name="connsiteY78" fmla="*/ 36671 h 236219"/>
                <a:gd name="connsiteX79" fmla="*/ 113348 w 264795"/>
                <a:gd name="connsiteY79" fmla="*/ 37147 h 236219"/>
                <a:gd name="connsiteX80" fmla="*/ 112395 w 264795"/>
                <a:gd name="connsiteY80" fmla="*/ 37624 h 236219"/>
                <a:gd name="connsiteX81" fmla="*/ 111443 w 264795"/>
                <a:gd name="connsiteY81" fmla="*/ 38100 h 236219"/>
                <a:gd name="connsiteX82" fmla="*/ 110014 w 264795"/>
                <a:gd name="connsiteY82" fmla="*/ 38576 h 236219"/>
                <a:gd name="connsiteX83" fmla="*/ 109061 w 264795"/>
                <a:gd name="connsiteY83" fmla="*/ 40005 h 236219"/>
                <a:gd name="connsiteX84" fmla="*/ 108585 w 264795"/>
                <a:gd name="connsiteY84" fmla="*/ 41434 h 236219"/>
                <a:gd name="connsiteX85" fmla="*/ 108585 w 264795"/>
                <a:gd name="connsiteY85" fmla="*/ 42386 h 236219"/>
                <a:gd name="connsiteX86" fmla="*/ 108585 w 264795"/>
                <a:gd name="connsiteY86" fmla="*/ 42386 h 236219"/>
                <a:gd name="connsiteX87" fmla="*/ 107156 w 264795"/>
                <a:gd name="connsiteY87" fmla="*/ 41434 h 236219"/>
                <a:gd name="connsiteX88" fmla="*/ 105728 w 264795"/>
                <a:gd name="connsiteY88" fmla="*/ 40005 h 236219"/>
                <a:gd name="connsiteX89" fmla="*/ 104299 w 264795"/>
                <a:gd name="connsiteY89" fmla="*/ 39529 h 236219"/>
                <a:gd name="connsiteX90" fmla="*/ 100965 w 264795"/>
                <a:gd name="connsiteY90" fmla="*/ 40481 h 236219"/>
                <a:gd name="connsiteX91" fmla="*/ 97631 w 264795"/>
                <a:gd name="connsiteY91" fmla="*/ 41434 h 236219"/>
                <a:gd name="connsiteX92" fmla="*/ 96679 w 264795"/>
                <a:gd name="connsiteY92" fmla="*/ 42386 h 236219"/>
                <a:gd name="connsiteX93" fmla="*/ 96203 w 264795"/>
                <a:gd name="connsiteY93" fmla="*/ 43815 h 236219"/>
                <a:gd name="connsiteX94" fmla="*/ 95727 w 264795"/>
                <a:gd name="connsiteY94" fmla="*/ 45720 h 236219"/>
                <a:gd name="connsiteX95" fmla="*/ 95727 w 264795"/>
                <a:gd name="connsiteY95" fmla="*/ 46672 h 236219"/>
                <a:gd name="connsiteX96" fmla="*/ 96203 w 264795"/>
                <a:gd name="connsiteY96" fmla="*/ 47149 h 236219"/>
                <a:gd name="connsiteX97" fmla="*/ 96203 w 264795"/>
                <a:gd name="connsiteY97" fmla="*/ 48101 h 236219"/>
                <a:gd name="connsiteX98" fmla="*/ 95727 w 264795"/>
                <a:gd name="connsiteY98" fmla="*/ 49054 h 236219"/>
                <a:gd name="connsiteX99" fmla="*/ 94774 w 264795"/>
                <a:gd name="connsiteY99" fmla="*/ 49530 h 236219"/>
                <a:gd name="connsiteX100" fmla="*/ 93345 w 264795"/>
                <a:gd name="connsiteY100" fmla="*/ 49054 h 236219"/>
                <a:gd name="connsiteX101" fmla="*/ 91916 w 264795"/>
                <a:gd name="connsiteY101" fmla="*/ 48577 h 236219"/>
                <a:gd name="connsiteX102" fmla="*/ 91440 w 264795"/>
                <a:gd name="connsiteY102" fmla="*/ 49054 h 236219"/>
                <a:gd name="connsiteX103" fmla="*/ 90488 w 264795"/>
                <a:gd name="connsiteY103" fmla="*/ 50006 h 236219"/>
                <a:gd name="connsiteX104" fmla="*/ 89059 w 264795"/>
                <a:gd name="connsiteY104" fmla="*/ 51435 h 236219"/>
                <a:gd name="connsiteX105" fmla="*/ 88106 w 264795"/>
                <a:gd name="connsiteY105" fmla="*/ 52388 h 236219"/>
                <a:gd name="connsiteX106" fmla="*/ 87154 w 264795"/>
                <a:gd name="connsiteY106" fmla="*/ 52864 h 236219"/>
                <a:gd name="connsiteX107" fmla="*/ 84773 w 264795"/>
                <a:gd name="connsiteY107" fmla="*/ 53340 h 236219"/>
                <a:gd name="connsiteX108" fmla="*/ 83344 w 264795"/>
                <a:gd name="connsiteY108" fmla="*/ 54292 h 236219"/>
                <a:gd name="connsiteX109" fmla="*/ 82391 w 264795"/>
                <a:gd name="connsiteY109" fmla="*/ 55245 h 236219"/>
                <a:gd name="connsiteX110" fmla="*/ 81915 w 264795"/>
                <a:gd name="connsiteY110" fmla="*/ 56197 h 236219"/>
                <a:gd name="connsiteX111" fmla="*/ 81439 w 264795"/>
                <a:gd name="connsiteY111" fmla="*/ 57626 h 236219"/>
                <a:gd name="connsiteX112" fmla="*/ 80010 w 264795"/>
                <a:gd name="connsiteY112" fmla="*/ 60484 h 236219"/>
                <a:gd name="connsiteX113" fmla="*/ 78581 w 264795"/>
                <a:gd name="connsiteY113" fmla="*/ 62865 h 236219"/>
                <a:gd name="connsiteX114" fmla="*/ 78105 w 264795"/>
                <a:gd name="connsiteY114" fmla="*/ 62865 h 236219"/>
                <a:gd name="connsiteX115" fmla="*/ 77629 w 264795"/>
                <a:gd name="connsiteY115" fmla="*/ 63341 h 236219"/>
                <a:gd name="connsiteX116" fmla="*/ 76200 w 264795"/>
                <a:gd name="connsiteY116" fmla="*/ 64770 h 236219"/>
                <a:gd name="connsiteX117" fmla="*/ 74772 w 264795"/>
                <a:gd name="connsiteY117" fmla="*/ 65722 h 236219"/>
                <a:gd name="connsiteX118" fmla="*/ 74295 w 264795"/>
                <a:gd name="connsiteY118" fmla="*/ 66199 h 236219"/>
                <a:gd name="connsiteX119" fmla="*/ 74772 w 264795"/>
                <a:gd name="connsiteY119" fmla="*/ 66199 h 236219"/>
                <a:gd name="connsiteX120" fmla="*/ 75248 w 264795"/>
                <a:gd name="connsiteY120" fmla="*/ 66199 h 236219"/>
                <a:gd name="connsiteX121" fmla="*/ 74772 w 264795"/>
                <a:gd name="connsiteY121" fmla="*/ 66675 h 236219"/>
                <a:gd name="connsiteX122" fmla="*/ 73343 w 264795"/>
                <a:gd name="connsiteY122" fmla="*/ 67151 h 236219"/>
                <a:gd name="connsiteX123" fmla="*/ 71438 w 264795"/>
                <a:gd name="connsiteY123" fmla="*/ 68104 h 236219"/>
                <a:gd name="connsiteX124" fmla="*/ 69056 w 264795"/>
                <a:gd name="connsiteY124" fmla="*/ 70961 h 236219"/>
                <a:gd name="connsiteX125" fmla="*/ 67152 w 264795"/>
                <a:gd name="connsiteY125" fmla="*/ 73819 h 236219"/>
                <a:gd name="connsiteX126" fmla="*/ 66199 w 264795"/>
                <a:gd name="connsiteY126" fmla="*/ 75247 h 236219"/>
                <a:gd name="connsiteX127" fmla="*/ 65247 w 264795"/>
                <a:gd name="connsiteY127" fmla="*/ 76676 h 236219"/>
                <a:gd name="connsiteX128" fmla="*/ 63818 w 264795"/>
                <a:gd name="connsiteY128" fmla="*/ 79057 h 236219"/>
                <a:gd name="connsiteX129" fmla="*/ 62389 w 264795"/>
                <a:gd name="connsiteY129" fmla="*/ 80486 h 236219"/>
                <a:gd name="connsiteX130" fmla="*/ 61436 w 264795"/>
                <a:gd name="connsiteY130" fmla="*/ 80963 h 236219"/>
                <a:gd name="connsiteX131" fmla="*/ 60484 w 264795"/>
                <a:gd name="connsiteY131" fmla="*/ 80963 h 236219"/>
                <a:gd name="connsiteX132" fmla="*/ 52388 w 264795"/>
                <a:gd name="connsiteY132" fmla="*/ 83820 h 236219"/>
                <a:gd name="connsiteX133" fmla="*/ 45720 w 264795"/>
                <a:gd name="connsiteY133" fmla="*/ 83344 h 236219"/>
                <a:gd name="connsiteX134" fmla="*/ 37624 w 264795"/>
                <a:gd name="connsiteY134" fmla="*/ 80010 h 236219"/>
                <a:gd name="connsiteX135" fmla="*/ 30956 w 264795"/>
                <a:gd name="connsiteY135" fmla="*/ 79534 h 236219"/>
                <a:gd name="connsiteX136" fmla="*/ 26194 w 264795"/>
                <a:gd name="connsiteY136" fmla="*/ 81439 h 236219"/>
                <a:gd name="connsiteX137" fmla="*/ 21908 w 264795"/>
                <a:gd name="connsiteY137" fmla="*/ 80963 h 236219"/>
                <a:gd name="connsiteX138" fmla="*/ 17622 w 264795"/>
                <a:gd name="connsiteY138" fmla="*/ 77629 h 236219"/>
                <a:gd name="connsiteX139" fmla="*/ 14288 w 264795"/>
                <a:gd name="connsiteY139" fmla="*/ 76676 h 236219"/>
                <a:gd name="connsiteX140" fmla="*/ 11430 w 264795"/>
                <a:gd name="connsiteY140" fmla="*/ 77629 h 236219"/>
                <a:gd name="connsiteX141" fmla="*/ 7620 w 264795"/>
                <a:gd name="connsiteY141" fmla="*/ 77629 h 236219"/>
                <a:gd name="connsiteX142" fmla="*/ 953 w 264795"/>
                <a:gd name="connsiteY142" fmla="*/ 75724 h 236219"/>
                <a:gd name="connsiteX143" fmla="*/ 477 w 264795"/>
                <a:gd name="connsiteY143" fmla="*/ 77629 h 236219"/>
                <a:gd name="connsiteX144" fmla="*/ 0 w 264795"/>
                <a:gd name="connsiteY144" fmla="*/ 80010 h 236219"/>
                <a:gd name="connsiteX145" fmla="*/ 477 w 264795"/>
                <a:gd name="connsiteY145" fmla="*/ 81915 h 236219"/>
                <a:gd name="connsiteX146" fmla="*/ 1905 w 264795"/>
                <a:gd name="connsiteY146" fmla="*/ 84296 h 236219"/>
                <a:gd name="connsiteX147" fmla="*/ 3810 w 264795"/>
                <a:gd name="connsiteY147" fmla="*/ 86677 h 236219"/>
                <a:gd name="connsiteX148" fmla="*/ 5239 w 264795"/>
                <a:gd name="connsiteY148" fmla="*/ 88106 h 236219"/>
                <a:gd name="connsiteX149" fmla="*/ 7144 w 264795"/>
                <a:gd name="connsiteY149" fmla="*/ 91440 h 236219"/>
                <a:gd name="connsiteX150" fmla="*/ 9049 w 264795"/>
                <a:gd name="connsiteY150" fmla="*/ 95250 h 236219"/>
                <a:gd name="connsiteX151" fmla="*/ 11430 w 264795"/>
                <a:gd name="connsiteY151" fmla="*/ 98584 h 236219"/>
                <a:gd name="connsiteX152" fmla="*/ 18098 w 264795"/>
                <a:gd name="connsiteY152" fmla="*/ 105727 h 236219"/>
                <a:gd name="connsiteX153" fmla="*/ 19050 w 264795"/>
                <a:gd name="connsiteY153" fmla="*/ 108109 h 236219"/>
                <a:gd name="connsiteX154" fmla="*/ 20003 w 264795"/>
                <a:gd name="connsiteY154" fmla="*/ 110490 h 236219"/>
                <a:gd name="connsiteX155" fmla="*/ 24289 w 264795"/>
                <a:gd name="connsiteY155" fmla="*/ 115252 h 236219"/>
                <a:gd name="connsiteX156" fmla="*/ 24765 w 264795"/>
                <a:gd name="connsiteY156" fmla="*/ 116681 h 236219"/>
                <a:gd name="connsiteX157" fmla="*/ 24289 w 264795"/>
                <a:gd name="connsiteY157" fmla="*/ 120015 h 236219"/>
                <a:gd name="connsiteX158" fmla="*/ 28575 w 264795"/>
                <a:gd name="connsiteY158" fmla="*/ 130016 h 236219"/>
                <a:gd name="connsiteX159" fmla="*/ 31433 w 264795"/>
                <a:gd name="connsiteY159" fmla="*/ 135731 h 236219"/>
                <a:gd name="connsiteX160" fmla="*/ 33814 w 264795"/>
                <a:gd name="connsiteY160" fmla="*/ 136684 h 236219"/>
                <a:gd name="connsiteX161" fmla="*/ 41910 w 264795"/>
                <a:gd name="connsiteY161" fmla="*/ 142875 h 236219"/>
                <a:gd name="connsiteX162" fmla="*/ 49054 w 264795"/>
                <a:gd name="connsiteY162" fmla="*/ 148114 h 236219"/>
                <a:gd name="connsiteX163" fmla="*/ 57150 w 264795"/>
                <a:gd name="connsiteY163" fmla="*/ 151447 h 236219"/>
                <a:gd name="connsiteX164" fmla="*/ 63341 w 264795"/>
                <a:gd name="connsiteY164" fmla="*/ 153829 h 236219"/>
                <a:gd name="connsiteX165" fmla="*/ 66199 w 264795"/>
                <a:gd name="connsiteY165" fmla="*/ 155257 h 236219"/>
                <a:gd name="connsiteX166" fmla="*/ 67628 w 264795"/>
                <a:gd name="connsiteY166" fmla="*/ 156686 h 236219"/>
                <a:gd name="connsiteX167" fmla="*/ 69056 w 264795"/>
                <a:gd name="connsiteY167" fmla="*/ 159544 h 236219"/>
                <a:gd name="connsiteX168" fmla="*/ 69533 w 264795"/>
                <a:gd name="connsiteY168" fmla="*/ 164782 h 236219"/>
                <a:gd name="connsiteX169" fmla="*/ 69533 w 264795"/>
                <a:gd name="connsiteY169" fmla="*/ 168116 h 236219"/>
                <a:gd name="connsiteX170" fmla="*/ 75724 w 264795"/>
                <a:gd name="connsiteY170" fmla="*/ 168116 h 236219"/>
                <a:gd name="connsiteX171" fmla="*/ 80963 w 264795"/>
                <a:gd name="connsiteY171" fmla="*/ 168592 h 236219"/>
                <a:gd name="connsiteX172" fmla="*/ 82868 w 264795"/>
                <a:gd name="connsiteY172" fmla="*/ 169069 h 236219"/>
                <a:gd name="connsiteX173" fmla="*/ 83344 w 264795"/>
                <a:gd name="connsiteY173" fmla="*/ 170021 h 236219"/>
                <a:gd name="connsiteX174" fmla="*/ 83344 w 264795"/>
                <a:gd name="connsiteY174" fmla="*/ 172402 h 236219"/>
                <a:gd name="connsiteX175" fmla="*/ 83344 w 264795"/>
                <a:gd name="connsiteY175" fmla="*/ 175736 h 236219"/>
                <a:gd name="connsiteX176" fmla="*/ 83820 w 264795"/>
                <a:gd name="connsiteY176" fmla="*/ 178594 h 236219"/>
                <a:gd name="connsiteX177" fmla="*/ 83344 w 264795"/>
                <a:gd name="connsiteY177" fmla="*/ 181451 h 236219"/>
                <a:gd name="connsiteX178" fmla="*/ 82868 w 264795"/>
                <a:gd name="connsiteY178" fmla="*/ 184785 h 236219"/>
                <a:gd name="connsiteX179" fmla="*/ 82391 w 264795"/>
                <a:gd name="connsiteY179" fmla="*/ 189071 h 236219"/>
                <a:gd name="connsiteX180" fmla="*/ 83344 w 264795"/>
                <a:gd name="connsiteY180" fmla="*/ 190500 h 236219"/>
                <a:gd name="connsiteX181" fmla="*/ 88583 w 264795"/>
                <a:gd name="connsiteY181" fmla="*/ 195739 h 236219"/>
                <a:gd name="connsiteX182" fmla="*/ 90964 w 264795"/>
                <a:gd name="connsiteY182" fmla="*/ 199072 h 236219"/>
                <a:gd name="connsiteX183" fmla="*/ 93345 w 264795"/>
                <a:gd name="connsiteY183" fmla="*/ 204311 h 236219"/>
                <a:gd name="connsiteX184" fmla="*/ 94774 w 264795"/>
                <a:gd name="connsiteY184" fmla="*/ 206216 h 236219"/>
                <a:gd name="connsiteX185" fmla="*/ 95727 w 264795"/>
                <a:gd name="connsiteY185" fmla="*/ 206692 h 236219"/>
                <a:gd name="connsiteX186" fmla="*/ 100489 w 264795"/>
                <a:gd name="connsiteY186" fmla="*/ 207169 h 236219"/>
                <a:gd name="connsiteX187" fmla="*/ 112395 w 264795"/>
                <a:gd name="connsiteY187" fmla="*/ 209550 h 236219"/>
                <a:gd name="connsiteX188" fmla="*/ 119539 w 264795"/>
                <a:gd name="connsiteY188" fmla="*/ 211455 h 236219"/>
                <a:gd name="connsiteX189" fmla="*/ 125254 w 264795"/>
                <a:gd name="connsiteY189" fmla="*/ 213360 h 236219"/>
                <a:gd name="connsiteX190" fmla="*/ 127635 w 264795"/>
                <a:gd name="connsiteY190" fmla="*/ 213836 h 236219"/>
                <a:gd name="connsiteX191" fmla="*/ 128588 w 264795"/>
                <a:gd name="connsiteY191" fmla="*/ 214313 h 236219"/>
                <a:gd name="connsiteX192" fmla="*/ 129064 w 264795"/>
                <a:gd name="connsiteY192" fmla="*/ 214789 h 236219"/>
                <a:gd name="connsiteX193" fmla="*/ 128111 w 264795"/>
                <a:gd name="connsiteY193" fmla="*/ 219551 h 236219"/>
                <a:gd name="connsiteX194" fmla="*/ 128588 w 264795"/>
                <a:gd name="connsiteY194" fmla="*/ 220980 h 236219"/>
                <a:gd name="connsiteX195" fmla="*/ 129064 w 264795"/>
                <a:gd name="connsiteY195" fmla="*/ 222409 h 236219"/>
                <a:gd name="connsiteX196" fmla="*/ 130016 w 264795"/>
                <a:gd name="connsiteY196" fmla="*/ 223361 h 236219"/>
                <a:gd name="connsiteX197" fmla="*/ 131445 w 264795"/>
                <a:gd name="connsiteY197" fmla="*/ 223838 h 236219"/>
                <a:gd name="connsiteX198" fmla="*/ 135731 w 264795"/>
                <a:gd name="connsiteY198" fmla="*/ 224314 h 236219"/>
                <a:gd name="connsiteX199" fmla="*/ 138589 w 264795"/>
                <a:gd name="connsiteY199" fmla="*/ 227171 h 236219"/>
                <a:gd name="connsiteX200" fmla="*/ 140494 w 264795"/>
                <a:gd name="connsiteY200" fmla="*/ 228600 h 236219"/>
                <a:gd name="connsiteX201" fmla="*/ 140970 w 264795"/>
                <a:gd name="connsiteY201" fmla="*/ 228600 h 236219"/>
                <a:gd name="connsiteX202" fmla="*/ 150495 w 264795"/>
                <a:gd name="connsiteY202" fmla="*/ 227171 h 236219"/>
                <a:gd name="connsiteX203" fmla="*/ 158591 w 264795"/>
                <a:gd name="connsiteY203" fmla="*/ 228600 h 236219"/>
                <a:gd name="connsiteX204" fmla="*/ 168593 w 264795"/>
                <a:gd name="connsiteY204" fmla="*/ 232410 h 236219"/>
                <a:gd name="connsiteX205" fmla="*/ 177641 w 264795"/>
                <a:gd name="connsiteY205" fmla="*/ 233839 h 236219"/>
                <a:gd name="connsiteX206" fmla="*/ 186214 w 264795"/>
                <a:gd name="connsiteY206" fmla="*/ 232886 h 236219"/>
                <a:gd name="connsiteX207" fmla="*/ 193358 w 264795"/>
                <a:gd name="connsiteY207" fmla="*/ 232410 h 236219"/>
                <a:gd name="connsiteX208" fmla="*/ 198597 w 264795"/>
                <a:gd name="connsiteY208" fmla="*/ 232886 h 236219"/>
                <a:gd name="connsiteX209" fmla="*/ 202883 w 264795"/>
                <a:gd name="connsiteY209" fmla="*/ 234315 h 236219"/>
                <a:gd name="connsiteX210" fmla="*/ 205740 w 264795"/>
                <a:gd name="connsiteY210" fmla="*/ 236220 h 236219"/>
                <a:gd name="connsiteX211" fmla="*/ 210503 w 264795"/>
                <a:gd name="connsiteY211" fmla="*/ 232410 h 236219"/>
                <a:gd name="connsiteX212" fmla="*/ 215265 w 264795"/>
                <a:gd name="connsiteY212" fmla="*/ 227171 h 236219"/>
                <a:gd name="connsiteX213" fmla="*/ 220980 w 264795"/>
                <a:gd name="connsiteY213" fmla="*/ 220980 h 236219"/>
                <a:gd name="connsiteX214" fmla="*/ 226219 w 264795"/>
                <a:gd name="connsiteY214" fmla="*/ 215741 h 236219"/>
                <a:gd name="connsiteX215" fmla="*/ 230505 w 264795"/>
                <a:gd name="connsiteY215" fmla="*/ 210979 h 236219"/>
                <a:gd name="connsiteX216" fmla="*/ 236697 w 264795"/>
                <a:gd name="connsiteY216" fmla="*/ 204788 h 236219"/>
                <a:gd name="connsiteX217" fmla="*/ 242888 w 264795"/>
                <a:gd name="connsiteY217" fmla="*/ 198596 h 236219"/>
                <a:gd name="connsiteX218" fmla="*/ 244316 w 264795"/>
                <a:gd name="connsiteY218" fmla="*/ 197644 h 236219"/>
                <a:gd name="connsiteX219" fmla="*/ 244793 w 264795"/>
                <a:gd name="connsiteY219" fmla="*/ 197167 h 236219"/>
                <a:gd name="connsiteX220" fmla="*/ 242411 w 264795"/>
                <a:gd name="connsiteY220" fmla="*/ 191452 h 236219"/>
                <a:gd name="connsiteX221" fmla="*/ 246698 w 264795"/>
                <a:gd name="connsiteY221" fmla="*/ 184785 h 236219"/>
                <a:gd name="connsiteX222" fmla="*/ 246698 w 264795"/>
                <a:gd name="connsiteY222" fmla="*/ 180499 h 236219"/>
                <a:gd name="connsiteX223" fmla="*/ 246698 w 264795"/>
                <a:gd name="connsiteY223" fmla="*/ 176213 h 236219"/>
                <a:gd name="connsiteX224" fmla="*/ 247174 w 264795"/>
                <a:gd name="connsiteY224" fmla="*/ 174307 h 236219"/>
                <a:gd name="connsiteX225" fmla="*/ 248603 w 264795"/>
                <a:gd name="connsiteY225" fmla="*/ 172879 h 236219"/>
                <a:gd name="connsiteX226" fmla="*/ 253365 w 264795"/>
                <a:gd name="connsiteY226" fmla="*/ 169545 h 236219"/>
                <a:gd name="connsiteX227" fmla="*/ 257175 w 264795"/>
                <a:gd name="connsiteY227" fmla="*/ 164306 h 236219"/>
                <a:gd name="connsiteX228" fmla="*/ 260033 w 264795"/>
                <a:gd name="connsiteY228" fmla="*/ 159067 h 236219"/>
                <a:gd name="connsiteX229" fmla="*/ 264319 w 264795"/>
                <a:gd name="connsiteY229" fmla="*/ 150971 h 236219"/>
                <a:gd name="connsiteX230" fmla="*/ 264795 w 264795"/>
                <a:gd name="connsiteY230" fmla="*/ 149066 h 236219"/>
                <a:gd name="connsiteX231" fmla="*/ 264795 w 264795"/>
                <a:gd name="connsiteY231" fmla="*/ 147161 h 236219"/>
                <a:gd name="connsiteX232" fmla="*/ 263366 w 264795"/>
                <a:gd name="connsiteY232" fmla="*/ 143351 h 236219"/>
                <a:gd name="connsiteX233" fmla="*/ 120015 w 264795"/>
                <a:gd name="connsiteY233" fmla="*/ 30004 h 236219"/>
                <a:gd name="connsiteX234" fmla="*/ 120015 w 264795"/>
                <a:gd name="connsiteY234" fmla="*/ 30004 h 236219"/>
                <a:gd name="connsiteX235" fmla="*/ 120015 w 264795"/>
                <a:gd name="connsiteY235" fmla="*/ 30004 h 236219"/>
                <a:gd name="connsiteX236" fmla="*/ 120015 w 264795"/>
                <a:gd name="connsiteY236" fmla="*/ 30004 h 236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</a:cxnLst>
              <a:rect l="l" t="t" r="r" b="b"/>
              <a:pathLst>
                <a:path w="264795" h="236219">
                  <a:moveTo>
                    <a:pt x="263366" y="143351"/>
                  </a:moveTo>
                  <a:lnTo>
                    <a:pt x="260509" y="139065"/>
                  </a:lnTo>
                  <a:lnTo>
                    <a:pt x="258604" y="135255"/>
                  </a:lnTo>
                  <a:lnTo>
                    <a:pt x="256699" y="129540"/>
                  </a:lnTo>
                  <a:lnTo>
                    <a:pt x="258604" y="124301"/>
                  </a:lnTo>
                  <a:lnTo>
                    <a:pt x="259080" y="120967"/>
                  </a:lnTo>
                  <a:lnTo>
                    <a:pt x="259080" y="119063"/>
                  </a:lnTo>
                  <a:lnTo>
                    <a:pt x="258128" y="117634"/>
                  </a:lnTo>
                  <a:lnTo>
                    <a:pt x="256223" y="116205"/>
                  </a:lnTo>
                  <a:lnTo>
                    <a:pt x="254318" y="115252"/>
                  </a:lnTo>
                  <a:lnTo>
                    <a:pt x="253841" y="113347"/>
                  </a:lnTo>
                  <a:lnTo>
                    <a:pt x="253841" y="110966"/>
                  </a:lnTo>
                  <a:lnTo>
                    <a:pt x="254794" y="109538"/>
                  </a:lnTo>
                  <a:lnTo>
                    <a:pt x="259080" y="107156"/>
                  </a:lnTo>
                  <a:lnTo>
                    <a:pt x="260033" y="105727"/>
                  </a:lnTo>
                  <a:lnTo>
                    <a:pt x="260509" y="104299"/>
                  </a:lnTo>
                  <a:lnTo>
                    <a:pt x="260509" y="102394"/>
                  </a:lnTo>
                  <a:lnTo>
                    <a:pt x="261938" y="97631"/>
                  </a:lnTo>
                  <a:lnTo>
                    <a:pt x="263843" y="92869"/>
                  </a:lnTo>
                  <a:lnTo>
                    <a:pt x="263843" y="91440"/>
                  </a:lnTo>
                  <a:lnTo>
                    <a:pt x="263366" y="90011"/>
                  </a:lnTo>
                  <a:lnTo>
                    <a:pt x="262890" y="87630"/>
                  </a:lnTo>
                  <a:lnTo>
                    <a:pt x="262414" y="83820"/>
                  </a:lnTo>
                  <a:lnTo>
                    <a:pt x="262414" y="72866"/>
                  </a:lnTo>
                  <a:lnTo>
                    <a:pt x="263366" y="61436"/>
                  </a:lnTo>
                  <a:lnTo>
                    <a:pt x="262890" y="54769"/>
                  </a:lnTo>
                  <a:lnTo>
                    <a:pt x="260033" y="47149"/>
                  </a:lnTo>
                  <a:lnTo>
                    <a:pt x="259556" y="41910"/>
                  </a:lnTo>
                  <a:lnTo>
                    <a:pt x="261461" y="38100"/>
                  </a:lnTo>
                  <a:lnTo>
                    <a:pt x="261938" y="35719"/>
                  </a:lnTo>
                  <a:lnTo>
                    <a:pt x="260509" y="35242"/>
                  </a:lnTo>
                  <a:lnTo>
                    <a:pt x="257175" y="35242"/>
                  </a:lnTo>
                  <a:lnTo>
                    <a:pt x="254794" y="34766"/>
                  </a:lnTo>
                  <a:lnTo>
                    <a:pt x="250984" y="31909"/>
                  </a:lnTo>
                  <a:lnTo>
                    <a:pt x="244793" y="29527"/>
                  </a:lnTo>
                  <a:lnTo>
                    <a:pt x="237649" y="27146"/>
                  </a:lnTo>
                  <a:lnTo>
                    <a:pt x="227172" y="26670"/>
                  </a:lnTo>
                  <a:lnTo>
                    <a:pt x="218599" y="19050"/>
                  </a:lnTo>
                  <a:lnTo>
                    <a:pt x="211931" y="18097"/>
                  </a:lnTo>
                  <a:lnTo>
                    <a:pt x="209550" y="17145"/>
                  </a:lnTo>
                  <a:lnTo>
                    <a:pt x="202883" y="12859"/>
                  </a:lnTo>
                  <a:lnTo>
                    <a:pt x="192881" y="12382"/>
                  </a:lnTo>
                  <a:lnTo>
                    <a:pt x="182404" y="11906"/>
                  </a:lnTo>
                  <a:lnTo>
                    <a:pt x="175736" y="11906"/>
                  </a:lnTo>
                  <a:lnTo>
                    <a:pt x="174784" y="11430"/>
                  </a:lnTo>
                  <a:lnTo>
                    <a:pt x="174308" y="5239"/>
                  </a:lnTo>
                  <a:lnTo>
                    <a:pt x="174308" y="0"/>
                  </a:lnTo>
                  <a:lnTo>
                    <a:pt x="169545" y="0"/>
                  </a:lnTo>
                  <a:lnTo>
                    <a:pt x="160973" y="0"/>
                  </a:lnTo>
                  <a:lnTo>
                    <a:pt x="151924" y="0"/>
                  </a:lnTo>
                  <a:lnTo>
                    <a:pt x="143828" y="1905"/>
                  </a:lnTo>
                  <a:lnTo>
                    <a:pt x="137160" y="4763"/>
                  </a:lnTo>
                  <a:lnTo>
                    <a:pt x="129064" y="9049"/>
                  </a:lnTo>
                  <a:lnTo>
                    <a:pt x="126206" y="10954"/>
                  </a:lnTo>
                  <a:lnTo>
                    <a:pt x="124302" y="12382"/>
                  </a:lnTo>
                  <a:lnTo>
                    <a:pt x="122873" y="13811"/>
                  </a:lnTo>
                  <a:lnTo>
                    <a:pt x="122397" y="17621"/>
                  </a:lnTo>
                  <a:lnTo>
                    <a:pt x="122397" y="23336"/>
                  </a:lnTo>
                  <a:lnTo>
                    <a:pt x="121444" y="27622"/>
                  </a:lnTo>
                  <a:lnTo>
                    <a:pt x="119063" y="31432"/>
                  </a:lnTo>
                  <a:lnTo>
                    <a:pt x="122397" y="32861"/>
                  </a:lnTo>
                  <a:lnTo>
                    <a:pt x="123825" y="32861"/>
                  </a:lnTo>
                  <a:lnTo>
                    <a:pt x="125254" y="32861"/>
                  </a:lnTo>
                  <a:lnTo>
                    <a:pt x="126206" y="33814"/>
                  </a:lnTo>
                  <a:lnTo>
                    <a:pt x="126683" y="34290"/>
                  </a:lnTo>
                  <a:lnTo>
                    <a:pt x="126206" y="34766"/>
                  </a:lnTo>
                  <a:lnTo>
                    <a:pt x="125254" y="35719"/>
                  </a:lnTo>
                  <a:lnTo>
                    <a:pt x="124778" y="36671"/>
                  </a:lnTo>
                  <a:lnTo>
                    <a:pt x="123825" y="36671"/>
                  </a:lnTo>
                  <a:lnTo>
                    <a:pt x="122873" y="36671"/>
                  </a:lnTo>
                  <a:lnTo>
                    <a:pt x="122397" y="38576"/>
                  </a:lnTo>
                  <a:lnTo>
                    <a:pt x="121444" y="40005"/>
                  </a:lnTo>
                  <a:lnTo>
                    <a:pt x="120015" y="40481"/>
                  </a:lnTo>
                  <a:lnTo>
                    <a:pt x="119063" y="40957"/>
                  </a:lnTo>
                  <a:lnTo>
                    <a:pt x="117634" y="40481"/>
                  </a:lnTo>
                  <a:lnTo>
                    <a:pt x="116681" y="39529"/>
                  </a:lnTo>
                  <a:lnTo>
                    <a:pt x="116681" y="38576"/>
                  </a:lnTo>
                  <a:lnTo>
                    <a:pt x="116205" y="37147"/>
                  </a:lnTo>
                  <a:lnTo>
                    <a:pt x="114777" y="36671"/>
                  </a:lnTo>
                  <a:lnTo>
                    <a:pt x="113348" y="37147"/>
                  </a:lnTo>
                  <a:lnTo>
                    <a:pt x="112395" y="37624"/>
                  </a:lnTo>
                  <a:lnTo>
                    <a:pt x="111443" y="38100"/>
                  </a:lnTo>
                  <a:lnTo>
                    <a:pt x="110014" y="38576"/>
                  </a:lnTo>
                  <a:lnTo>
                    <a:pt x="109061" y="40005"/>
                  </a:lnTo>
                  <a:lnTo>
                    <a:pt x="108585" y="41434"/>
                  </a:lnTo>
                  <a:lnTo>
                    <a:pt x="108585" y="42386"/>
                  </a:lnTo>
                  <a:lnTo>
                    <a:pt x="108585" y="42386"/>
                  </a:lnTo>
                  <a:lnTo>
                    <a:pt x="107156" y="41434"/>
                  </a:lnTo>
                  <a:lnTo>
                    <a:pt x="105728" y="40005"/>
                  </a:lnTo>
                  <a:lnTo>
                    <a:pt x="104299" y="39529"/>
                  </a:lnTo>
                  <a:lnTo>
                    <a:pt x="100965" y="40481"/>
                  </a:lnTo>
                  <a:lnTo>
                    <a:pt x="97631" y="41434"/>
                  </a:lnTo>
                  <a:lnTo>
                    <a:pt x="96679" y="42386"/>
                  </a:lnTo>
                  <a:lnTo>
                    <a:pt x="96203" y="43815"/>
                  </a:lnTo>
                  <a:lnTo>
                    <a:pt x="95727" y="45720"/>
                  </a:lnTo>
                  <a:lnTo>
                    <a:pt x="95727" y="46672"/>
                  </a:lnTo>
                  <a:lnTo>
                    <a:pt x="96203" y="47149"/>
                  </a:lnTo>
                  <a:lnTo>
                    <a:pt x="96203" y="48101"/>
                  </a:lnTo>
                  <a:lnTo>
                    <a:pt x="95727" y="49054"/>
                  </a:lnTo>
                  <a:lnTo>
                    <a:pt x="94774" y="49530"/>
                  </a:lnTo>
                  <a:lnTo>
                    <a:pt x="93345" y="49054"/>
                  </a:lnTo>
                  <a:lnTo>
                    <a:pt x="91916" y="48577"/>
                  </a:lnTo>
                  <a:lnTo>
                    <a:pt x="91440" y="49054"/>
                  </a:lnTo>
                  <a:lnTo>
                    <a:pt x="90488" y="50006"/>
                  </a:lnTo>
                  <a:lnTo>
                    <a:pt x="89059" y="51435"/>
                  </a:lnTo>
                  <a:lnTo>
                    <a:pt x="88106" y="52388"/>
                  </a:lnTo>
                  <a:lnTo>
                    <a:pt x="87154" y="52864"/>
                  </a:lnTo>
                  <a:lnTo>
                    <a:pt x="84773" y="53340"/>
                  </a:lnTo>
                  <a:lnTo>
                    <a:pt x="83344" y="54292"/>
                  </a:lnTo>
                  <a:lnTo>
                    <a:pt x="82391" y="55245"/>
                  </a:lnTo>
                  <a:lnTo>
                    <a:pt x="81915" y="56197"/>
                  </a:lnTo>
                  <a:lnTo>
                    <a:pt x="81439" y="57626"/>
                  </a:lnTo>
                  <a:lnTo>
                    <a:pt x="80010" y="60484"/>
                  </a:lnTo>
                  <a:lnTo>
                    <a:pt x="78581" y="62865"/>
                  </a:lnTo>
                  <a:lnTo>
                    <a:pt x="78105" y="62865"/>
                  </a:lnTo>
                  <a:lnTo>
                    <a:pt x="77629" y="63341"/>
                  </a:lnTo>
                  <a:lnTo>
                    <a:pt x="76200" y="64770"/>
                  </a:lnTo>
                  <a:lnTo>
                    <a:pt x="74772" y="65722"/>
                  </a:lnTo>
                  <a:lnTo>
                    <a:pt x="74295" y="66199"/>
                  </a:lnTo>
                  <a:lnTo>
                    <a:pt x="74772" y="66199"/>
                  </a:lnTo>
                  <a:lnTo>
                    <a:pt x="75248" y="66199"/>
                  </a:lnTo>
                  <a:lnTo>
                    <a:pt x="74772" y="66675"/>
                  </a:lnTo>
                  <a:lnTo>
                    <a:pt x="73343" y="67151"/>
                  </a:lnTo>
                  <a:lnTo>
                    <a:pt x="71438" y="68104"/>
                  </a:lnTo>
                  <a:lnTo>
                    <a:pt x="69056" y="70961"/>
                  </a:lnTo>
                  <a:lnTo>
                    <a:pt x="67152" y="73819"/>
                  </a:lnTo>
                  <a:lnTo>
                    <a:pt x="66199" y="75247"/>
                  </a:lnTo>
                  <a:lnTo>
                    <a:pt x="65247" y="76676"/>
                  </a:lnTo>
                  <a:lnTo>
                    <a:pt x="63818" y="79057"/>
                  </a:lnTo>
                  <a:lnTo>
                    <a:pt x="62389" y="80486"/>
                  </a:lnTo>
                  <a:lnTo>
                    <a:pt x="61436" y="80963"/>
                  </a:lnTo>
                  <a:lnTo>
                    <a:pt x="60484" y="80963"/>
                  </a:lnTo>
                  <a:lnTo>
                    <a:pt x="52388" y="83820"/>
                  </a:lnTo>
                  <a:lnTo>
                    <a:pt x="45720" y="83344"/>
                  </a:lnTo>
                  <a:lnTo>
                    <a:pt x="37624" y="80010"/>
                  </a:lnTo>
                  <a:lnTo>
                    <a:pt x="30956" y="79534"/>
                  </a:lnTo>
                  <a:lnTo>
                    <a:pt x="26194" y="81439"/>
                  </a:lnTo>
                  <a:lnTo>
                    <a:pt x="21908" y="80963"/>
                  </a:lnTo>
                  <a:lnTo>
                    <a:pt x="17622" y="77629"/>
                  </a:lnTo>
                  <a:lnTo>
                    <a:pt x="14288" y="76676"/>
                  </a:lnTo>
                  <a:lnTo>
                    <a:pt x="11430" y="77629"/>
                  </a:lnTo>
                  <a:lnTo>
                    <a:pt x="7620" y="77629"/>
                  </a:lnTo>
                  <a:lnTo>
                    <a:pt x="953" y="75724"/>
                  </a:lnTo>
                  <a:lnTo>
                    <a:pt x="477" y="77629"/>
                  </a:lnTo>
                  <a:lnTo>
                    <a:pt x="0" y="80010"/>
                  </a:lnTo>
                  <a:lnTo>
                    <a:pt x="477" y="81915"/>
                  </a:lnTo>
                  <a:lnTo>
                    <a:pt x="1905" y="84296"/>
                  </a:lnTo>
                  <a:lnTo>
                    <a:pt x="3810" y="86677"/>
                  </a:lnTo>
                  <a:lnTo>
                    <a:pt x="5239" y="88106"/>
                  </a:lnTo>
                  <a:lnTo>
                    <a:pt x="7144" y="91440"/>
                  </a:lnTo>
                  <a:lnTo>
                    <a:pt x="9049" y="95250"/>
                  </a:lnTo>
                  <a:lnTo>
                    <a:pt x="11430" y="98584"/>
                  </a:lnTo>
                  <a:lnTo>
                    <a:pt x="18098" y="105727"/>
                  </a:lnTo>
                  <a:lnTo>
                    <a:pt x="19050" y="108109"/>
                  </a:lnTo>
                  <a:lnTo>
                    <a:pt x="20003" y="110490"/>
                  </a:lnTo>
                  <a:lnTo>
                    <a:pt x="24289" y="115252"/>
                  </a:lnTo>
                  <a:lnTo>
                    <a:pt x="24765" y="116681"/>
                  </a:lnTo>
                  <a:lnTo>
                    <a:pt x="24289" y="120015"/>
                  </a:lnTo>
                  <a:lnTo>
                    <a:pt x="28575" y="130016"/>
                  </a:lnTo>
                  <a:lnTo>
                    <a:pt x="31433" y="135731"/>
                  </a:lnTo>
                  <a:lnTo>
                    <a:pt x="33814" y="136684"/>
                  </a:lnTo>
                  <a:lnTo>
                    <a:pt x="41910" y="142875"/>
                  </a:lnTo>
                  <a:lnTo>
                    <a:pt x="49054" y="148114"/>
                  </a:lnTo>
                  <a:lnTo>
                    <a:pt x="57150" y="151447"/>
                  </a:lnTo>
                  <a:lnTo>
                    <a:pt x="63341" y="153829"/>
                  </a:lnTo>
                  <a:lnTo>
                    <a:pt x="66199" y="155257"/>
                  </a:lnTo>
                  <a:lnTo>
                    <a:pt x="67628" y="156686"/>
                  </a:lnTo>
                  <a:lnTo>
                    <a:pt x="69056" y="159544"/>
                  </a:lnTo>
                  <a:lnTo>
                    <a:pt x="69533" y="164782"/>
                  </a:lnTo>
                  <a:lnTo>
                    <a:pt x="69533" y="168116"/>
                  </a:lnTo>
                  <a:lnTo>
                    <a:pt x="75724" y="168116"/>
                  </a:lnTo>
                  <a:lnTo>
                    <a:pt x="80963" y="168592"/>
                  </a:lnTo>
                  <a:lnTo>
                    <a:pt x="82868" y="169069"/>
                  </a:lnTo>
                  <a:lnTo>
                    <a:pt x="83344" y="170021"/>
                  </a:lnTo>
                  <a:lnTo>
                    <a:pt x="83344" y="172402"/>
                  </a:lnTo>
                  <a:lnTo>
                    <a:pt x="83344" y="175736"/>
                  </a:lnTo>
                  <a:lnTo>
                    <a:pt x="83820" y="178594"/>
                  </a:lnTo>
                  <a:lnTo>
                    <a:pt x="83344" y="181451"/>
                  </a:lnTo>
                  <a:lnTo>
                    <a:pt x="82868" y="184785"/>
                  </a:lnTo>
                  <a:lnTo>
                    <a:pt x="82391" y="189071"/>
                  </a:lnTo>
                  <a:lnTo>
                    <a:pt x="83344" y="190500"/>
                  </a:lnTo>
                  <a:lnTo>
                    <a:pt x="88583" y="195739"/>
                  </a:lnTo>
                  <a:lnTo>
                    <a:pt x="90964" y="199072"/>
                  </a:lnTo>
                  <a:lnTo>
                    <a:pt x="93345" y="204311"/>
                  </a:lnTo>
                  <a:lnTo>
                    <a:pt x="94774" y="206216"/>
                  </a:lnTo>
                  <a:lnTo>
                    <a:pt x="95727" y="206692"/>
                  </a:lnTo>
                  <a:lnTo>
                    <a:pt x="100489" y="207169"/>
                  </a:lnTo>
                  <a:lnTo>
                    <a:pt x="112395" y="209550"/>
                  </a:lnTo>
                  <a:lnTo>
                    <a:pt x="119539" y="211455"/>
                  </a:lnTo>
                  <a:lnTo>
                    <a:pt x="125254" y="213360"/>
                  </a:lnTo>
                  <a:lnTo>
                    <a:pt x="127635" y="213836"/>
                  </a:lnTo>
                  <a:lnTo>
                    <a:pt x="128588" y="214313"/>
                  </a:lnTo>
                  <a:lnTo>
                    <a:pt x="129064" y="214789"/>
                  </a:lnTo>
                  <a:lnTo>
                    <a:pt x="128111" y="219551"/>
                  </a:lnTo>
                  <a:lnTo>
                    <a:pt x="128588" y="220980"/>
                  </a:lnTo>
                  <a:lnTo>
                    <a:pt x="129064" y="222409"/>
                  </a:lnTo>
                  <a:lnTo>
                    <a:pt x="130016" y="223361"/>
                  </a:lnTo>
                  <a:lnTo>
                    <a:pt x="131445" y="223838"/>
                  </a:lnTo>
                  <a:lnTo>
                    <a:pt x="135731" y="224314"/>
                  </a:lnTo>
                  <a:lnTo>
                    <a:pt x="138589" y="227171"/>
                  </a:lnTo>
                  <a:lnTo>
                    <a:pt x="140494" y="228600"/>
                  </a:lnTo>
                  <a:lnTo>
                    <a:pt x="140970" y="228600"/>
                  </a:lnTo>
                  <a:lnTo>
                    <a:pt x="150495" y="227171"/>
                  </a:lnTo>
                  <a:lnTo>
                    <a:pt x="158591" y="228600"/>
                  </a:lnTo>
                  <a:lnTo>
                    <a:pt x="168593" y="232410"/>
                  </a:lnTo>
                  <a:lnTo>
                    <a:pt x="177641" y="233839"/>
                  </a:lnTo>
                  <a:lnTo>
                    <a:pt x="186214" y="232886"/>
                  </a:lnTo>
                  <a:lnTo>
                    <a:pt x="193358" y="232410"/>
                  </a:lnTo>
                  <a:lnTo>
                    <a:pt x="198597" y="232886"/>
                  </a:lnTo>
                  <a:lnTo>
                    <a:pt x="202883" y="234315"/>
                  </a:lnTo>
                  <a:lnTo>
                    <a:pt x="205740" y="236220"/>
                  </a:lnTo>
                  <a:lnTo>
                    <a:pt x="210503" y="232410"/>
                  </a:lnTo>
                  <a:lnTo>
                    <a:pt x="215265" y="227171"/>
                  </a:lnTo>
                  <a:lnTo>
                    <a:pt x="220980" y="220980"/>
                  </a:lnTo>
                  <a:lnTo>
                    <a:pt x="226219" y="215741"/>
                  </a:lnTo>
                  <a:lnTo>
                    <a:pt x="230505" y="210979"/>
                  </a:lnTo>
                  <a:lnTo>
                    <a:pt x="236697" y="204788"/>
                  </a:lnTo>
                  <a:lnTo>
                    <a:pt x="242888" y="198596"/>
                  </a:lnTo>
                  <a:lnTo>
                    <a:pt x="244316" y="197644"/>
                  </a:lnTo>
                  <a:lnTo>
                    <a:pt x="244793" y="197167"/>
                  </a:lnTo>
                  <a:lnTo>
                    <a:pt x="242411" y="191452"/>
                  </a:lnTo>
                  <a:lnTo>
                    <a:pt x="246698" y="184785"/>
                  </a:lnTo>
                  <a:lnTo>
                    <a:pt x="246698" y="180499"/>
                  </a:lnTo>
                  <a:lnTo>
                    <a:pt x="246698" y="176213"/>
                  </a:lnTo>
                  <a:lnTo>
                    <a:pt x="247174" y="174307"/>
                  </a:lnTo>
                  <a:lnTo>
                    <a:pt x="248603" y="172879"/>
                  </a:lnTo>
                  <a:lnTo>
                    <a:pt x="253365" y="169545"/>
                  </a:lnTo>
                  <a:lnTo>
                    <a:pt x="257175" y="164306"/>
                  </a:lnTo>
                  <a:lnTo>
                    <a:pt x="260033" y="159067"/>
                  </a:lnTo>
                  <a:lnTo>
                    <a:pt x="264319" y="150971"/>
                  </a:lnTo>
                  <a:lnTo>
                    <a:pt x="264795" y="149066"/>
                  </a:lnTo>
                  <a:lnTo>
                    <a:pt x="264795" y="147161"/>
                  </a:lnTo>
                  <a:lnTo>
                    <a:pt x="263366" y="143351"/>
                  </a:lnTo>
                  <a:close/>
                  <a:moveTo>
                    <a:pt x="120015" y="30004"/>
                  </a:moveTo>
                  <a:lnTo>
                    <a:pt x="120015" y="30004"/>
                  </a:lnTo>
                  <a:lnTo>
                    <a:pt x="120015" y="30004"/>
                  </a:lnTo>
                  <a:lnTo>
                    <a:pt x="120015" y="30004"/>
                  </a:lnTo>
                  <a:close/>
                </a:path>
              </a:pathLst>
            </a:custGeom>
            <a:grpFill/>
            <a:ln w="3175" cap="flat">
              <a:solidFill>
                <a:schemeClr val="bg1">
                  <a:lumMod val="75000"/>
                </a:scheme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" name="Freeform: Shape 6">
              <a:extLst>
                <a:ext uri="{FF2B5EF4-FFF2-40B4-BE49-F238E27FC236}">
                  <a16:creationId xmlns:a16="http://schemas.microsoft.com/office/drawing/2014/main" id="{9411DC51-23D2-21DB-41D3-7152423476D3}"/>
                </a:ext>
              </a:extLst>
            </p:cNvPr>
            <p:cNvSpPr/>
            <p:nvPr/>
          </p:nvSpPr>
          <p:spPr>
            <a:xfrm>
              <a:off x="6469380" y="4574856"/>
              <a:ext cx="395287" cy="331946"/>
            </a:xfrm>
            <a:custGeom>
              <a:avLst/>
              <a:gdLst>
                <a:gd name="connsiteX0" fmla="*/ 384810 w 395287"/>
                <a:gd name="connsiteY0" fmla="*/ 88106 h 331946"/>
                <a:gd name="connsiteX1" fmla="*/ 386715 w 395287"/>
                <a:gd name="connsiteY1" fmla="*/ 87630 h 331946"/>
                <a:gd name="connsiteX2" fmla="*/ 388620 w 395287"/>
                <a:gd name="connsiteY2" fmla="*/ 87154 h 331946"/>
                <a:gd name="connsiteX3" fmla="*/ 395288 w 395287"/>
                <a:gd name="connsiteY3" fmla="*/ 80486 h 331946"/>
                <a:gd name="connsiteX4" fmla="*/ 395288 w 395287"/>
                <a:gd name="connsiteY4" fmla="*/ 79058 h 331946"/>
                <a:gd name="connsiteX5" fmla="*/ 393859 w 395287"/>
                <a:gd name="connsiteY5" fmla="*/ 76676 h 331946"/>
                <a:gd name="connsiteX6" fmla="*/ 391477 w 395287"/>
                <a:gd name="connsiteY6" fmla="*/ 73343 h 331946"/>
                <a:gd name="connsiteX7" fmla="*/ 391001 w 395287"/>
                <a:gd name="connsiteY7" fmla="*/ 71914 h 331946"/>
                <a:gd name="connsiteX8" fmla="*/ 390525 w 395287"/>
                <a:gd name="connsiteY8" fmla="*/ 68104 h 331946"/>
                <a:gd name="connsiteX9" fmla="*/ 389572 w 395287"/>
                <a:gd name="connsiteY9" fmla="*/ 67151 h 331946"/>
                <a:gd name="connsiteX10" fmla="*/ 385763 w 395287"/>
                <a:gd name="connsiteY10" fmla="*/ 64294 h 331946"/>
                <a:gd name="connsiteX11" fmla="*/ 382905 w 395287"/>
                <a:gd name="connsiteY11" fmla="*/ 61436 h 331946"/>
                <a:gd name="connsiteX12" fmla="*/ 383857 w 395287"/>
                <a:gd name="connsiteY12" fmla="*/ 58579 h 331946"/>
                <a:gd name="connsiteX13" fmla="*/ 384334 w 395287"/>
                <a:gd name="connsiteY13" fmla="*/ 55245 h 331946"/>
                <a:gd name="connsiteX14" fmla="*/ 382905 w 395287"/>
                <a:gd name="connsiteY14" fmla="*/ 53340 h 331946"/>
                <a:gd name="connsiteX15" fmla="*/ 381000 w 395287"/>
                <a:gd name="connsiteY15" fmla="*/ 51435 h 331946"/>
                <a:gd name="connsiteX16" fmla="*/ 379571 w 395287"/>
                <a:gd name="connsiteY16" fmla="*/ 49054 h 331946"/>
                <a:gd name="connsiteX17" fmla="*/ 379095 w 395287"/>
                <a:gd name="connsiteY17" fmla="*/ 47149 h 331946"/>
                <a:gd name="connsiteX18" fmla="*/ 377666 w 395287"/>
                <a:gd name="connsiteY18" fmla="*/ 46196 h 331946"/>
                <a:gd name="connsiteX19" fmla="*/ 376238 w 395287"/>
                <a:gd name="connsiteY19" fmla="*/ 46196 h 331946"/>
                <a:gd name="connsiteX20" fmla="*/ 375285 w 395287"/>
                <a:gd name="connsiteY20" fmla="*/ 47625 h 331946"/>
                <a:gd name="connsiteX21" fmla="*/ 374332 w 395287"/>
                <a:gd name="connsiteY21" fmla="*/ 47625 h 331946"/>
                <a:gd name="connsiteX22" fmla="*/ 372903 w 395287"/>
                <a:gd name="connsiteY22" fmla="*/ 47149 h 331946"/>
                <a:gd name="connsiteX23" fmla="*/ 372427 w 395287"/>
                <a:gd name="connsiteY23" fmla="*/ 45244 h 331946"/>
                <a:gd name="connsiteX24" fmla="*/ 372427 w 395287"/>
                <a:gd name="connsiteY24" fmla="*/ 43339 h 331946"/>
                <a:gd name="connsiteX25" fmla="*/ 371475 w 395287"/>
                <a:gd name="connsiteY25" fmla="*/ 41910 h 331946"/>
                <a:gd name="connsiteX26" fmla="*/ 370522 w 395287"/>
                <a:gd name="connsiteY26" fmla="*/ 40005 h 331946"/>
                <a:gd name="connsiteX27" fmla="*/ 370522 w 395287"/>
                <a:gd name="connsiteY27" fmla="*/ 39053 h 331946"/>
                <a:gd name="connsiteX28" fmla="*/ 368618 w 395287"/>
                <a:gd name="connsiteY28" fmla="*/ 38100 h 331946"/>
                <a:gd name="connsiteX29" fmla="*/ 364807 w 395287"/>
                <a:gd name="connsiteY29" fmla="*/ 36195 h 331946"/>
                <a:gd name="connsiteX30" fmla="*/ 359569 w 395287"/>
                <a:gd name="connsiteY30" fmla="*/ 34290 h 331946"/>
                <a:gd name="connsiteX31" fmla="*/ 355282 w 395287"/>
                <a:gd name="connsiteY31" fmla="*/ 32385 h 331946"/>
                <a:gd name="connsiteX32" fmla="*/ 353377 w 395287"/>
                <a:gd name="connsiteY32" fmla="*/ 30480 h 331946"/>
                <a:gd name="connsiteX33" fmla="*/ 349568 w 395287"/>
                <a:gd name="connsiteY33" fmla="*/ 29528 h 331946"/>
                <a:gd name="connsiteX34" fmla="*/ 346234 w 395287"/>
                <a:gd name="connsiteY34" fmla="*/ 29051 h 331946"/>
                <a:gd name="connsiteX35" fmla="*/ 342900 w 395287"/>
                <a:gd name="connsiteY35" fmla="*/ 27146 h 331946"/>
                <a:gd name="connsiteX36" fmla="*/ 339566 w 395287"/>
                <a:gd name="connsiteY36" fmla="*/ 27146 h 331946"/>
                <a:gd name="connsiteX37" fmla="*/ 336232 w 395287"/>
                <a:gd name="connsiteY37" fmla="*/ 26670 h 331946"/>
                <a:gd name="connsiteX38" fmla="*/ 335756 w 395287"/>
                <a:gd name="connsiteY38" fmla="*/ 25718 h 331946"/>
                <a:gd name="connsiteX39" fmla="*/ 335756 w 395287"/>
                <a:gd name="connsiteY39" fmla="*/ 23336 h 331946"/>
                <a:gd name="connsiteX40" fmla="*/ 334803 w 395287"/>
                <a:gd name="connsiteY40" fmla="*/ 22860 h 331946"/>
                <a:gd name="connsiteX41" fmla="*/ 332422 w 395287"/>
                <a:gd name="connsiteY41" fmla="*/ 22384 h 331946"/>
                <a:gd name="connsiteX42" fmla="*/ 330041 w 395287"/>
                <a:gd name="connsiteY42" fmla="*/ 22384 h 331946"/>
                <a:gd name="connsiteX43" fmla="*/ 328613 w 395287"/>
                <a:gd name="connsiteY43" fmla="*/ 22860 h 331946"/>
                <a:gd name="connsiteX44" fmla="*/ 327660 w 395287"/>
                <a:gd name="connsiteY44" fmla="*/ 22860 h 331946"/>
                <a:gd name="connsiteX45" fmla="*/ 325755 w 395287"/>
                <a:gd name="connsiteY45" fmla="*/ 21431 h 331946"/>
                <a:gd name="connsiteX46" fmla="*/ 323850 w 395287"/>
                <a:gd name="connsiteY46" fmla="*/ 19526 h 331946"/>
                <a:gd name="connsiteX47" fmla="*/ 322897 w 395287"/>
                <a:gd name="connsiteY47" fmla="*/ 16193 h 331946"/>
                <a:gd name="connsiteX48" fmla="*/ 320040 w 395287"/>
                <a:gd name="connsiteY48" fmla="*/ 14288 h 331946"/>
                <a:gd name="connsiteX49" fmla="*/ 316706 w 395287"/>
                <a:gd name="connsiteY49" fmla="*/ 12859 h 331946"/>
                <a:gd name="connsiteX50" fmla="*/ 310991 w 395287"/>
                <a:gd name="connsiteY50" fmla="*/ 12859 h 331946"/>
                <a:gd name="connsiteX51" fmla="*/ 311468 w 395287"/>
                <a:gd name="connsiteY51" fmla="*/ 14288 h 331946"/>
                <a:gd name="connsiteX52" fmla="*/ 310991 w 395287"/>
                <a:gd name="connsiteY52" fmla="*/ 17145 h 331946"/>
                <a:gd name="connsiteX53" fmla="*/ 310515 w 395287"/>
                <a:gd name="connsiteY53" fmla="*/ 17621 h 331946"/>
                <a:gd name="connsiteX54" fmla="*/ 310039 w 395287"/>
                <a:gd name="connsiteY54" fmla="*/ 17621 h 331946"/>
                <a:gd name="connsiteX55" fmla="*/ 309563 w 395287"/>
                <a:gd name="connsiteY55" fmla="*/ 17145 h 331946"/>
                <a:gd name="connsiteX56" fmla="*/ 309086 w 395287"/>
                <a:gd name="connsiteY56" fmla="*/ 17145 h 331946"/>
                <a:gd name="connsiteX57" fmla="*/ 308610 w 395287"/>
                <a:gd name="connsiteY57" fmla="*/ 18098 h 331946"/>
                <a:gd name="connsiteX58" fmla="*/ 307657 w 395287"/>
                <a:gd name="connsiteY58" fmla="*/ 19050 h 331946"/>
                <a:gd name="connsiteX59" fmla="*/ 306228 w 395287"/>
                <a:gd name="connsiteY59" fmla="*/ 19526 h 331946"/>
                <a:gd name="connsiteX60" fmla="*/ 305276 w 395287"/>
                <a:gd name="connsiteY60" fmla="*/ 19526 h 331946"/>
                <a:gd name="connsiteX61" fmla="*/ 303371 w 395287"/>
                <a:gd name="connsiteY61" fmla="*/ 18098 h 331946"/>
                <a:gd name="connsiteX62" fmla="*/ 297656 w 395287"/>
                <a:gd name="connsiteY62" fmla="*/ 12383 h 331946"/>
                <a:gd name="connsiteX63" fmla="*/ 297180 w 395287"/>
                <a:gd name="connsiteY63" fmla="*/ 11906 h 331946"/>
                <a:gd name="connsiteX64" fmla="*/ 294322 w 395287"/>
                <a:gd name="connsiteY64" fmla="*/ 10954 h 331946"/>
                <a:gd name="connsiteX65" fmla="*/ 293370 w 395287"/>
                <a:gd name="connsiteY65" fmla="*/ 10478 h 331946"/>
                <a:gd name="connsiteX66" fmla="*/ 292894 w 395287"/>
                <a:gd name="connsiteY66" fmla="*/ 10001 h 331946"/>
                <a:gd name="connsiteX67" fmla="*/ 292418 w 395287"/>
                <a:gd name="connsiteY67" fmla="*/ 10001 h 331946"/>
                <a:gd name="connsiteX68" fmla="*/ 291465 w 395287"/>
                <a:gd name="connsiteY68" fmla="*/ 11430 h 331946"/>
                <a:gd name="connsiteX69" fmla="*/ 289084 w 395287"/>
                <a:gd name="connsiteY69" fmla="*/ 12859 h 331946"/>
                <a:gd name="connsiteX70" fmla="*/ 288607 w 395287"/>
                <a:gd name="connsiteY70" fmla="*/ 12859 h 331946"/>
                <a:gd name="connsiteX71" fmla="*/ 289560 w 395287"/>
                <a:gd name="connsiteY71" fmla="*/ 11906 h 331946"/>
                <a:gd name="connsiteX72" fmla="*/ 290036 w 395287"/>
                <a:gd name="connsiteY72" fmla="*/ 11430 h 331946"/>
                <a:gd name="connsiteX73" fmla="*/ 290036 w 395287"/>
                <a:gd name="connsiteY73" fmla="*/ 10478 h 331946"/>
                <a:gd name="connsiteX74" fmla="*/ 289084 w 395287"/>
                <a:gd name="connsiteY74" fmla="*/ 10001 h 331946"/>
                <a:gd name="connsiteX75" fmla="*/ 287655 w 395287"/>
                <a:gd name="connsiteY75" fmla="*/ 10001 h 331946"/>
                <a:gd name="connsiteX76" fmla="*/ 286702 w 395287"/>
                <a:gd name="connsiteY76" fmla="*/ 9525 h 331946"/>
                <a:gd name="connsiteX77" fmla="*/ 286226 w 395287"/>
                <a:gd name="connsiteY77" fmla="*/ 8096 h 331946"/>
                <a:gd name="connsiteX78" fmla="*/ 286702 w 395287"/>
                <a:gd name="connsiteY78" fmla="*/ 5715 h 331946"/>
                <a:gd name="connsiteX79" fmla="*/ 287178 w 395287"/>
                <a:gd name="connsiteY79" fmla="*/ 4763 h 331946"/>
                <a:gd name="connsiteX80" fmla="*/ 288131 w 395287"/>
                <a:gd name="connsiteY80" fmla="*/ 3810 h 331946"/>
                <a:gd name="connsiteX81" fmla="*/ 289560 w 395287"/>
                <a:gd name="connsiteY81" fmla="*/ 3334 h 331946"/>
                <a:gd name="connsiteX82" fmla="*/ 290513 w 395287"/>
                <a:gd name="connsiteY82" fmla="*/ 1429 h 331946"/>
                <a:gd name="connsiteX83" fmla="*/ 290513 w 395287"/>
                <a:gd name="connsiteY83" fmla="*/ 0 h 331946"/>
                <a:gd name="connsiteX84" fmla="*/ 281940 w 395287"/>
                <a:gd name="connsiteY84" fmla="*/ 1429 h 331946"/>
                <a:gd name="connsiteX85" fmla="*/ 272415 w 395287"/>
                <a:gd name="connsiteY85" fmla="*/ 2858 h 331946"/>
                <a:gd name="connsiteX86" fmla="*/ 262890 w 395287"/>
                <a:gd name="connsiteY86" fmla="*/ 4286 h 331946"/>
                <a:gd name="connsiteX87" fmla="*/ 253365 w 395287"/>
                <a:gd name="connsiteY87" fmla="*/ 5715 h 331946"/>
                <a:gd name="connsiteX88" fmla="*/ 244316 w 395287"/>
                <a:gd name="connsiteY88" fmla="*/ 7144 h 331946"/>
                <a:gd name="connsiteX89" fmla="*/ 236220 w 395287"/>
                <a:gd name="connsiteY89" fmla="*/ 8573 h 331946"/>
                <a:gd name="connsiteX90" fmla="*/ 233839 w 395287"/>
                <a:gd name="connsiteY90" fmla="*/ 9049 h 331946"/>
                <a:gd name="connsiteX91" fmla="*/ 235268 w 395287"/>
                <a:gd name="connsiteY91" fmla="*/ 12383 h 331946"/>
                <a:gd name="connsiteX92" fmla="*/ 234791 w 395287"/>
                <a:gd name="connsiteY92" fmla="*/ 16193 h 331946"/>
                <a:gd name="connsiteX93" fmla="*/ 233363 w 395287"/>
                <a:gd name="connsiteY93" fmla="*/ 19050 h 331946"/>
                <a:gd name="connsiteX94" fmla="*/ 230981 w 395287"/>
                <a:gd name="connsiteY94" fmla="*/ 22384 h 331946"/>
                <a:gd name="connsiteX95" fmla="*/ 230028 w 395287"/>
                <a:gd name="connsiteY95" fmla="*/ 23813 h 331946"/>
                <a:gd name="connsiteX96" fmla="*/ 227171 w 395287"/>
                <a:gd name="connsiteY96" fmla="*/ 26670 h 331946"/>
                <a:gd name="connsiteX97" fmla="*/ 224790 w 395287"/>
                <a:gd name="connsiteY97" fmla="*/ 28575 h 331946"/>
                <a:gd name="connsiteX98" fmla="*/ 220503 w 395287"/>
                <a:gd name="connsiteY98" fmla="*/ 31909 h 331946"/>
                <a:gd name="connsiteX99" fmla="*/ 217646 w 395287"/>
                <a:gd name="connsiteY99" fmla="*/ 33814 h 331946"/>
                <a:gd name="connsiteX100" fmla="*/ 217646 w 395287"/>
                <a:gd name="connsiteY100" fmla="*/ 35719 h 331946"/>
                <a:gd name="connsiteX101" fmla="*/ 222409 w 395287"/>
                <a:gd name="connsiteY101" fmla="*/ 43815 h 331946"/>
                <a:gd name="connsiteX102" fmla="*/ 224790 w 395287"/>
                <a:gd name="connsiteY102" fmla="*/ 49530 h 331946"/>
                <a:gd name="connsiteX103" fmla="*/ 225743 w 395287"/>
                <a:gd name="connsiteY103" fmla="*/ 54769 h 331946"/>
                <a:gd name="connsiteX104" fmla="*/ 225743 w 395287"/>
                <a:gd name="connsiteY104" fmla="*/ 57626 h 331946"/>
                <a:gd name="connsiteX105" fmla="*/ 225743 w 395287"/>
                <a:gd name="connsiteY105" fmla="*/ 63818 h 331946"/>
                <a:gd name="connsiteX106" fmla="*/ 225743 w 395287"/>
                <a:gd name="connsiteY106" fmla="*/ 70961 h 331946"/>
                <a:gd name="connsiteX107" fmla="*/ 225266 w 395287"/>
                <a:gd name="connsiteY107" fmla="*/ 73819 h 331946"/>
                <a:gd name="connsiteX108" fmla="*/ 226695 w 395287"/>
                <a:gd name="connsiteY108" fmla="*/ 79058 h 331946"/>
                <a:gd name="connsiteX109" fmla="*/ 226695 w 395287"/>
                <a:gd name="connsiteY109" fmla="*/ 82868 h 331946"/>
                <a:gd name="connsiteX110" fmla="*/ 223361 w 395287"/>
                <a:gd name="connsiteY110" fmla="*/ 87154 h 331946"/>
                <a:gd name="connsiteX111" fmla="*/ 222409 w 395287"/>
                <a:gd name="connsiteY111" fmla="*/ 91440 h 331946"/>
                <a:gd name="connsiteX112" fmla="*/ 220980 w 395287"/>
                <a:gd name="connsiteY112" fmla="*/ 97631 h 331946"/>
                <a:gd name="connsiteX113" fmla="*/ 218599 w 395287"/>
                <a:gd name="connsiteY113" fmla="*/ 105728 h 331946"/>
                <a:gd name="connsiteX114" fmla="*/ 217170 w 395287"/>
                <a:gd name="connsiteY114" fmla="*/ 110014 h 331946"/>
                <a:gd name="connsiteX115" fmla="*/ 218122 w 395287"/>
                <a:gd name="connsiteY115" fmla="*/ 112871 h 331946"/>
                <a:gd name="connsiteX116" fmla="*/ 219075 w 395287"/>
                <a:gd name="connsiteY116" fmla="*/ 114776 h 331946"/>
                <a:gd name="connsiteX117" fmla="*/ 220027 w 395287"/>
                <a:gd name="connsiteY117" fmla="*/ 117158 h 331946"/>
                <a:gd name="connsiteX118" fmla="*/ 221932 w 395287"/>
                <a:gd name="connsiteY118" fmla="*/ 120968 h 331946"/>
                <a:gd name="connsiteX119" fmla="*/ 223838 w 395287"/>
                <a:gd name="connsiteY119" fmla="*/ 123349 h 331946"/>
                <a:gd name="connsiteX120" fmla="*/ 224790 w 395287"/>
                <a:gd name="connsiteY120" fmla="*/ 124301 h 331946"/>
                <a:gd name="connsiteX121" fmla="*/ 231457 w 395287"/>
                <a:gd name="connsiteY121" fmla="*/ 129064 h 331946"/>
                <a:gd name="connsiteX122" fmla="*/ 234315 w 395287"/>
                <a:gd name="connsiteY122" fmla="*/ 131445 h 331946"/>
                <a:gd name="connsiteX123" fmla="*/ 238601 w 395287"/>
                <a:gd name="connsiteY123" fmla="*/ 136208 h 331946"/>
                <a:gd name="connsiteX124" fmla="*/ 241459 w 395287"/>
                <a:gd name="connsiteY124" fmla="*/ 139541 h 331946"/>
                <a:gd name="connsiteX125" fmla="*/ 245745 w 395287"/>
                <a:gd name="connsiteY125" fmla="*/ 140494 h 331946"/>
                <a:gd name="connsiteX126" fmla="*/ 250984 w 395287"/>
                <a:gd name="connsiteY126" fmla="*/ 141446 h 331946"/>
                <a:gd name="connsiteX127" fmla="*/ 253841 w 395287"/>
                <a:gd name="connsiteY127" fmla="*/ 142399 h 331946"/>
                <a:gd name="connsiteX128" fmla="*/ 255746 w 395287"/>
                <a:gd name="connsiteY128" fmla="*/ 141923 h 331946"/>
                <a:gd name="connsiteX129" fmla="*/ 256222 w 395287"/>
                <a:gd name="connsiteY129" fmla="*/ 140970 h 331946"/>
                <a:gd name="connsiteX130" fmla="*/ 256222 w 395287"/>
                <a:gd name="connsiteY130" fmla="*/ 138589 h 331946"/>
                <a:gd name="connsiteX131" fmla="*/ 255746 w 395287"/>
                <a:gd name="connsiteY131" fmla="*/ 136684 h 331946"/>
                <a:gd name="connsiteX132" fmla="*/ 256222 w 395287"/>
                <a:gd name="connsiteY132" fmla="*/ 135255 h 331946"/>
                <a:gd name="connsiteX133" fmla="*/ 258127 w 395287"/>
                <a:gd name="connsiteY133" fmla="*/ 134303 h 331946"/>
                <a:gd name="connsiteX134" fmla="*/ 262414 w 395287"/>
                <a:gd name="connsiteY134" fmla="*/ 134303 h 331946"/>
                <a:gd name="connsiteX135" fmla="*/ 264319 w 395287"/>
                <a:gd name="connsiteY135" fmla="*/ 133350 h 331946"/>
                <a:gd name="connsiteX136" fmla="*/ 265747 w 395287"/>
                <a:gd name="connsiteY136" fmla="*/ 132874 h 331946"/>
                <a:gd name="connsiteX137" fmla="*/ 265747 w 395287"/>
                <a:gd name="connsiteY137" fmla="*/ 138113 h 331946"/>
                <a:gd name="connsiteX138" fmla="*/ 265747 w 395287"/>
                <a:gd name="connsiteY138" fmla="*/ 142875 h 331946"/>
                <a:gd name="connsiteX139" fmla="*/ 265747 w 395287"/>
                <a:gd name="connsiteY139" fmla="*/ 149066 h 331946"/>
                <a:gd name="connsiteX140" fmla="*/ 265747 w 395287"/>
                <a:gd name="connsiteY140" fmla="*/ 155734 h 331946"/>
                <a:gd name="connsiteX141" fmla="*/ 265747 w 395287"/>
                <a:gd name="connsiteY141" fmla="*/ 161449 h 331946"/>
                <a:gd name="connsiteX142" fmla="*/ 265747 w 395287"/>
                <a:gd name="connsiteY142" fmla="*/ 167640 h 331946"/>
                <a:gd name="connsiteX143" fmla="*/ 265747 w 395287"/>
                <a:gd name="connsiteY143" fmla="*/ 174784 h 331946"/>
                <a:gd name="connsiteX144" fmla="*/ 265747 w 395287"/>
                <a:gd name="connsiteY144" fmla="*/ 175736 h 331946"/>
                <a:gd name="connsiteX145" fmla="*/ 265271 w 395287"/>
                <a:gd name="connsiteY145" fmla="*/ 177165 h 331946"/>
                <a:gd name="connsiteX146" fmla="*/ 263366 w 395287"/>
                <a:gd name="connsiteY146" fmla="*/ 177641 h 331946"/>
                <a:gd name="connsiteX147" fmla="*/ 260985 w 395287"/>
                <a:gd name="connsiteY147" fmla="*/ 176213 h 331946"/>
                <a:gd name="connsiteX148" fmla="*/ 260985 w 395287"/>
                <a:gd name="connsiteY148" fmla="*/ 174784 h 331946"/>
                <a:gd name="connsiteX149" fmla="*/ 260509 w 395287"/>
                <a:gd name="connsiteY149" fmla="*/ 172403 h 331946"/>
                <a:gd name="connsiteX150" fmla="*/ 259556 w 395287"/>
                <a:gd name="connsiteY150" fmla="*/ 170974 h 331946"/>
                <a:gd name="connsiteX151" fmla="*/ 258127 w 395287"/>
                <a:gd name="connsiteY151" fmla="*/ 170498 h 331946"/>
                <a:gd name="connsiteX152" fmla="*/ 255746 w 395287"/>
                <a:gd name="connsiteY152" fmla="*/ 170974 h 331946"/>
                <a:gd name="connsiteX153" fmla="*/ 252413 w 395287"/>
                <a:gd name="connsiteY153" fmla="*/ 172879 h 331946"/>
                <a:gd name="connsiteX154" fmla="*/ 248126 w 395287"/>
                <a:gd name="connsiteY154" fmla="*/ 174308 h 331946"/>
                <a:gd name="connsiteX155" fmla="*/ 246221 w 395287"/>
                <a:gd name="connsiteY155" fmla="*/ 175260 h 331946"/>
                <a:gd name="connsiteX156" fmla="*/ 243364 w 395287"/>
                <a:gd name="connsiteY156" fmla="*/ 175260 h 331946"/>
                <a:gd name="connsiteX157" fmla="*/ 240030 w 395287"/>
                <a:gd name="connsiteY157" fmla="*/ 174308 h 331946"/>
                <a:gd name="connsiteX158" fmla="*/ 237649 w 395287"/>
                <a:gd name="connsiteY158" fmla="*/ 172403 h 331946"/>
                <a:gd name="connsiteX159" fmla="*/ 237172 w 395287"/>
                <a:gd name="connsiteY159" fmla="*/ 169069 h 331946"/>
                <a:gd name="connsiteX160" fmla="*/ 235268 w 395287"/>
                <a:gd name="connsiteY160" fmla="*/ 165735 h 331946"/>
                <a:gd name="connsiteX161" fmla="*/ 232410 w 395287"/>
                <a:gd name="connsiteY161" fmla="*/ 160973 h 331946"/>
                <a:gd name="connsiteX162" fmla="*/ 230981 w 395287"/>
                <a:gd name="connsiteY162" fmla="*/ 159068 h 331946"/>
                <a:gd name="connsiteX163" fmla="*/ 229076 w 395287"/>
                <a:gd name="connsiteY163" fmla="*/ 156686 h 331946"/>
                <a:gd name="connsiteX164" fmla="*/ 227171 w 395287"/>
                <a:gd name="connsiteY164" fmla="*/ 156210 h 331946"/>
                <a:gd name="connsiteX165" fmla="*/ 224790 w 395287"/>
                <a:gd name="connsiteY165" fmla="*/ 155734 h 331946"/>
                <a:gd name="connsiteX166" fmla="*/ 223361 w 395287"/>
                <a:gd name="connsiteY166" fmla="*/ 152400 h 331946"/>
                <a:gd name="connsiteX167" fmla="*/ 221932 w 395287"/>
                <a:gd name="connsiteY167" fmla="*/ 148114 h 331946"/>
                <a:gd name="connsiteX168" fmla="*/ 220980 w 395287"/>
                <a:gd name="connsiteY168" fmla="*/ 146685 h 331946"/>
                <a:gd name="connsiteX169" fmla="*/ 219551 w 395287"/>
                <a:gd name="connsiteY169" fmla="*/ 144780 h 331946"/>
                <a:gd name="connsiteX170" fmla="*/ 217646 w 395287"/>
                <a:gd name="connsiteY170" fmla="*/ 143351 h 331946"/>
                <a:gd name="connsiteX171" fmla="*/ 213360 w 395287"/>
                <a:gd name="connsiteY171" fmla="*/ 141923 h 331946"/>
                <a:gd name="connsiteX172" fmla="*/ 207645 w 395287"/>
                <a:gd name="connsiteY172" fmla="*/ 139541 h 331946"/>
                <a:gd name="connsiteX173" fmla="*/ 200501 w 395287"/>
                <a:gd name="connsiteY173" fmla="*/ 136684 h 331946"/>
                <a:gd name="connsiteX174" fmla="*/ 197168 w 395287"/>
                <a:gd name="connsiteY174" fmla="*/ 136684 h 331946"/>
                <a:gd name="connsiteX175" fmla="*/ 193357 w 395287"/>
                <a:gd name="connsiteY175" fmla="*/ 136208 h 331946"/>
                <a:gd name="connsiteX176" fmla="*/ 190976 w 395287"/>
                <a:gd name="connsiteY176" fmla="*/ 134779 h 331946"/>
                <a:gd name="connsiteX177" fmla="*/ 189547 w 395287"/>
                <a:gd name="connsiteY177" fmla="*/ 133826 h 331946"/>
                <a:gd name="connsiteX178" fmla="*/ 188119 w 395287"/>
                <a:gd name="connsiteY178" fmla="*/ 130016 h 331946"/>
                <a:gd name="connsiteX179" fmla="*/ 185738 w 395287"/>
                <a:gd name="connsiteY179" fmla="*/ 125254 h 331946"/>
                <a:gd name="connsiteX180" fmla="*/ 179546 w 395287"/>
                <a:gd name="connsiteY180" fmla="*/ 119539 h 331946"/>
                <a:gd name="connsiteX181" fmla="*/ 178118 w 395287"/>
                <a:gd name="connsiteY181" fmla="*/ 113348 h 331946"/>
                <a:gd name="connsiteX182" fmla="*/ 176689 w 395287"/>
                <a:gd name="connsiteY182" fmla="*/ 112395 h 331946"/>
                <a:gd name="connsiteX183" fmla="*/ 174307 w 395287"/>
                <a:gd name="connsiteY183" fmla="*/ 112871 h 331946"/>
                <a:gd name="connsiteX184" fmla="*/ 172402 w 395287"/>
                <a:gd name="connsiteY184" fmla="*/ 113824 h 331946"/>
                <a:gd name="connsiteX185" fmla="*/ 171926 w 395287"/>
                <a:gd name="connsiteY185" fmla="*/ 115253 h 331946"/>
                <a:gd name="connsiteX186" fmla="*/ 170021 w 395287"/>
                <a:gd name="connsiteY186" fmla="*/ 120491 h 331946"/>
                <a:gd name="connsiteX187" fmla="*/ 169069 w 395287"/>
                <a:gd name="connsiteY187" fmla="*/ 122873 h 331946"/>
                <a:gd name="connsiteX188" fmla="*/ 168593 w 395287"/>
                <a:gd name="connsiteY188" fmla="*/ 123349 h 331946"/>
                <a:gd name="connsiteX189" fmla="*/ 167164 w 395287"/>
                <a:gd name="connsiteY189" fmla="*/ 124301 h 331946"/>
                <a:gd name="connsiteX190" fmla="*/ 164782 w 395287"/>
                <a:gd name="connsiteY190" fmla="*/ 125254 h 331946"/>
                <a:gd name="connsiteX191" fmla="*/ 161449 w 395287"/>
                <a:gd name="connsiteY191" fmla="*/ 125730 h 331946"/>
                <a:gd name="connsiteX192" fmla="*/ 156686 w 395287"/>
                <a:gd name="connsiteY192" fmla="*/ 125730 h 331946"/>
                <a:gd name="connsiteX193" fmla="*/ 150971 w 395287"/>
                <a:gd name="connsiteY193" fmla="*/ 124778 h 331946"/>
                <a:gd name="connsiteX194" fmla="*/ 148114 w 395287"/>
                <a:gd name="connsiteY194" fmla="*/ 124301 h 331946"/>
                <a:gd name="connsiteX195" fmla="*/ 140018 w 395287"/>
                <a:gd name="connsiteY195" fmla="*/ 123349 h 331946"/>
                <a:gd name="connsiteX196" fmla="*/ 137636 w 395287"/>
                <a:gd name="connsiteY196" fmla="*/ 122873 h 331946"/>
                <a:gd name="connsiteX197" fmla="*/ 134302 w 395287"/>
                <a:gd name="connsiteY197" fmla="*/ 121920 h 331946"/>
                <a:gd name="connsiteX198" fmla="*/ 131921 w 395287"/>
                <a:gd name="connsiteY198" fmla="*/ 120491 h 331946"/>
                <a:gd name="connsiteX199" fmla="*/ 123825 w 395287"/>
                <a:gd name="connsiteY199" fmla="*/ 118110 h 331946"/>
                <a:gd name="connsiteX200" fmla="*/ 120015 w 395287"/>
                <a:gd name="connsiteY200" fmla="*/ 118586 h 331946"/>
                <a:gd name="connsiteX201" fmla="*/ 118110 w 395287"/>
                <a:gd name="connsiteY201" fmla="*/ 116681 h 331946"/>
                <a:gd name="connsiteX202" fmla="*/ 116681 w 395287"/>
                <a:gd name="connsiteY202" fmla="*/ 115729 h 331946"/>
                <a:gd name="connsiteX203" fmla="*/ 114300 w 395287"/>
                <a:gd name="connsiteY203" fmla="*/ 113824 h 331946"/>
                <a:gd name="connsiteX204" fmla="*/ 113347 w 395287"/>
                <a:gd name="connsiteY204" fmla="*/ 111443 h 331946"/>
                <a:gd name="connsiteX205" fmla="*/ 111919 w 395287"/>
                <a:gd name="connsiteY205" fmla="*/ 106204 h 331946"/>
                <a:gd name="connsiteX206" fmla="*/ 112395 w 395287"/>
                <a:gd name="connsiteY206" fmla="*/ 103346 h 331946"/>
                <a:gd name="connsiteX207" fmla="*/ 113347 w 395287"/>
                <a:gd name="connsiteY207" fmla="*/ 100489 h 331946"/>
                <a:gd name="connsiteX208" fmla="*/ 112395 w 395287"/>
                <a:gd name="connsiteY208" fmla="*/ 99536 h 331946"/>
                <a:gd name="connsiteX209" fmla="*/ 110966 w 395287"/>
                <a:gd name="connsiteY209" fmla="*/ 99536 h 331946"/>
                <a:gd name="connsiteX210" fmla="*/ 109061 w 395287"/>
                <a:gd name="connsiteY210" fmla="*/ 100489 h 331946"/>
                <a:gd name="connsiteX211" fmla="*/ 105251 w 395287"/>
                <a:gd name="connsiteY211" fmla="*/ 100965 h 331946"/>
                <a:gd name="connsiteX212" fmla="*/ 98584 w 395287"/>
                <a:gd name="connsiteY212" fmla="*/ 102394 h 331946"/>
                <a:gd name="connsiteX213" fmla="*/ 96202 w 395287"/>
                <a:gd name="connsiteY213" fmla="*/ 103346 h 331946"/>
                <a:gd name="connsiteX214" fmla="*/ 93345 w 395287"/>
                <a:gd name="connsiteY214" fmla="*/ 103823 h 331946"/>
                <a:gd name="connsiteX215" fmla="*/ 91440 w 395287"/>
                <a:gd name="connsiteY215" fmla="*/ 104299 h 331946"/>
                <a:gd name="connsiteX216" fmla="*/ 86201 w 395287"/>
                <a:gd name="connsiteY216" fmla="*/ 107156 h 331946"/>
                <a:gd name="connsiteX217" fmla="*/ 84296 w 395287"/>
                <a:gd name="connsiteY217" fmla="*/ 107633 h 331946"/>
                <a:gd name="connsiteX218" fmla="*/ 81439 w 395287"/>
                <a:gd name="connsiteY218" fmla="*/ 106680 h 331946"/>
                <a:gd name="connsiteX219" fmla="*/ 80010 w 395287"/>
                <a:gd name="connsiteY219" fmla="*/ 105251 h 331946"/>
                <a:gd name="connsiteX220" fmla="*/ 81439 w 395287"/>
                <a:gd name="connsiteY220" fmla="*/ 103346 h 331946"/>
                <a:gd name="connsiteX221" fmla="*/ 81915 w 395287"/>
                <a:gd name="connsiteY221" fmla="*/ 100965 h 331946"/>
                <a:gd name="connsiteX222" fmla="*/ 80963 w 395287"/>
                <a:gd name="connsiteY222" fmla="*/ 96679 h 331946"/>
                <a:gd name="connsiteX223" fmla="*/ 79534 w 395287"/>
                <a:gd name="connsiteY223" fmla="*/ 94774 h 331946"/>
                <a:gd name="connsiteX224" fmla="*/ 75247 w 395287"/>
                <a:gd name="connsiteY224" fmla="*/ 93345 h 331946"/>
                <a:gd name="connsiteX225" fmla="*/ 73343 w 395287"/>
                <a:gd name="connsiteY225" fmla="*/ 93345 h 331946"/>
                <a:gd name="connsiteX226" fmla="*/ 72390 w 395287"/>
                <a:gd name="connsiteY226" fmla="*/ 90964 h 331946"/>
                <a:gd name="connsiteX227" fmla="*/ 70961 w 395287"/>
                <a:gd name="connsiteY227" fmla="*/ 88583 h 331946"/>
                <a:gd name="connsiteX228" fmla="*/ 68580 w 395287"/>
                <a:gd name="connsiteY228" fmla="*/ 88106 h 331946"/>
                <a:gd name="connsiteX229" fmla="*/ 67151 w 395287"/>
                <a:gd name="connsiteY229" fmla="*/ 87630 h 331946"/>
                <a:gd name="connsiteX230" fmla="*/ 68103 w 395287"/>
                <a:gd name="connsiteY230" fmla="*/ 91916 h 331946"/>
                <a:gd name="connsiteX231" fmla="*/ 69056 w 395287"/>
                <a:gd name="connsiteY231" fmla="*/ 98108 h 331946"/>
                <a:gd name="connsiteX232" fmla="*/ 69532 w 395287"/>
                <a:gd name="connsiteY232" fmla="*/ 102394 h 331946"/>
                <a:gd name="connsiteX233" fmla="*/ 70009 w 395287"/>
                <a:gd name="connsiteY233" fmla="*/ 104299 h 331946"/>
                <a:gd name="connsiteX234" fmla="*/ 70009 w 395287"/>
                <a:gd name="connsiteY234" fmla="*/ 105251 h 331946"/>
                <a:gd name="connsiteX235" fmla="*/ 69532 w 395287"/>
                <a:gd name="connsiteY235" fmla="*/ 106204 h 331946"/>
                <a:gd name="connsiteX236" fmla="*/ 69056 w 395287"/>
                <a:gd name="connsiteY236" fmla="*/ 109061 h 331946"/>
                <a:gd name="connsiteX237" fmla="*/ 68103 w 395287"/>
                <a:gd name="connsiteY237" fmla="*/ 111443 h 331946"/>
                <a:gd name="connsiteX238" fmla="*/ 67627 w 395287"/>
                <a:gd name="connsiteY238" fmla="*/ 112871 h 331946"/>
                <a:gd name="connsiteX239" fmla="*/ 68103 w 395287"/>
                <a:gd name="connsiteY239" fmla="*/ 115729 h 331946"/>
                <a:gd name="connsiteX240" fmla="*/ 67627 w 395287"/>
                <a:gd name="connsiteY240" fmla="*/ 120015 h 331946"/>
                <a:gd name="connsiteX241" fmla="*/ 67151 w 395287"/>
                <a:gd name="connsiteY241" fmla="*/ 124778 h 331946"/>
                <a:gd name="connsiteX242" fmla="*/ 67151 w 395287"/>
                <a:gd name="connsiteY242" fmla="*/ 129064 h 331946"/>
                <a:gd name="connsiteX243" fmla="*/ 68580 w 395287"/>
                <a:gd name="connsiteY243" fmla="*/ 137160 h 331946"/>
                <a:gd name="connsiteX244" fmla="*/ 68580 w 395287"/>
                <a:gd name="connsiteY244" fmla="*/ 139541 h 331946"/>
                <a:gd name="connsiteX245" fmla="*/ 67151 w 395287"/>
                <a:gd name="connsiteY245" fmla="*/ 143828 h 331946"/>
                <a:gd name="connsiteX246" fmla="*/ 65722 w 395287"/>
                <a:gd name="connsiteY246" fmla="*/ 147161 h 331946"/>
                <a:gd name="connsiteX247" fmla="*/ 64770 w 395287"/>
                <a:gd name="connsiteY247" fmla="*/ 150971 h 331946"/>
                <a:gd name="connsiteX248" fmla="*/ 64770 w 395287"/>
                <a:gd name="connsiteY248" fmla="*/ 152876 h 331946"/>
                <a:gd name="connsiteX249" fmla="*/ 67627 w 395287"/>
                <a:gd name="connsiteY249" fmla="*/ 158115 h 331946"/>
                <a:gd name="connsiteX250" fmla="*/ 67627 w 395287"/>
                <a:gd name="connsiteY250" fmla="*/ 159068 h 331946"/>
                <a:gd name="connsiteX251" fmla="*/ 65246 w 395287"/>
                <a:gd name="connsiteY251" fmla="*/ 159544 h 331946"/>
                <a:gd name="connsiteX252" fmla="*/ 63341 w 395287"/>
                <a:gd name="connsiteY252" fmla="*/ 159544 h 331946"/>
                <a:gd name="connsiteX253" fmla="*/ 56197 w 395287"/>
                <a:gd name="connsiteY253" fmla="*/ 159544 h 331946"/>
                <a:gd name="connsiteX254" fmla="*/ 46196 w 395287"/>
                <a:gd name="connsiteY254" fmla="*/ 159544 h 331946"/>
                <a:gd name="connsiteX255" fmla="*/ 36195 w 395287"/>
                <a:gd name="connsiteY255" fmla="*/ 159544 h 331946"/>
                <a:gd name="connsiteX256" fmla="*/ 26194 w 395287"/>
                <a:gd name="connsiteY256" fmla="*/ 159544 h 331946"/>
                <a:gd name="connsiteX257" fmla="*/ 16669 w 395287"/>
                <a:gd name="connsiteY257" fmla="*/ 159544 h 331946"/>
                <a:gd name="connsiteX258" fmla="*/ 7620 w 395287"/>
                <a:gd name="connsiteY258" fmla="*/ 159544 h 331946"/>
                <a:gd name="connsiteX259" fmla="*/ 0 w 395287"/>
                <a:gd name="connsiteY259" fmla="*/ 159544 h 331946"/>
                <a:gd name="connsiteX260" fmla="*/ 0 w 395287"/>
                <a:gd name="connsiteY260" fmla="*/ 164783 h 331946"/>
                <a:gd name="connsiteX261" fmla="*/ 0 w 395287"/>
                <a:gd name="connsiteY261" fmla="*/ 175736 h 331946"/>
                <a:gd name="connsiteX262" fmla="*/ 0 w 395287"/>
                <a:gd name="connsiteY262" fmla="*/ 186690 h 331946"/>
                <a:gd name="connsiteX263" fmla="*/ 0 w 395287"/>
                <a:gd name="connsiteY263" fmla="*/ 197644 h 331946"/>
                <a:gd name="connsiteX264" fmla="*/ 0 w 395287"/>
                <a:gd name="connsiteY264" fmla="*/ 208598 h 331946"/>
                <a:gd name="connsiteX265" fmla="*/ 0 w 395287"/>
                <a:gd name="connsiteY265" fmla="*/ 219551 h 331946"/>
                <a:gd name="connsiteX266" fmla="*/ 0 w 395287"/>
                <a:gd name="connsiteY266" fmla="*/ 230505 h 331946"/>
                <a:gd name="connsiteX267" fmla="*/ 0 w 395287"/>
                <a:gd name="connsiteY267" fmla="*/ 241459 h 331946"/>
                <a:gd name="connsiteX268" fmla="*/ 0 w 395287"/>
                <a:gd name="connsiteY268" fmla="*/ 252413 h 331946"/>
                <a:gd name="connsiteX269" fmla="*/ 0 w 395287"/>
                <a:gd name="connsiteY269" fmla="*/ 260509 h 331946"/>
                <a:gd name="connsiteX270" fmla="*/ 1905 w 395287"/>
                <a:gd name="connsiteY270" fmla="*/ 270986 h 331946"/>
                <a:gd name="connsiteX271" fmla="*/ 5715 w 395287"/>
                <a:gd name="connsiteY271" fmla="*/ 282416 h 331946"/>
                <a:gd name="connsiteX272" fmla="*/ 7144 w 395287"/>
                <a:gd name="connsiteY272" fmla="*/ 283369 h 331946"/>
                <a:gd name="connsiteX273" fmla="*/ 10953 w 395287"/>
                <a:gd name="connsiteY273" fmla="*/ 285274 h 331946"/>
                <a:gd name="connsiteX274" fmla="*/ 16193 w 395287"/>
                <a:gd name="connsiteY274" fmla="*/ 289560 h 331946"/>
                <a:gd name="connsiteX275" fmla="*/ 19050 w 395287"/>
                <a:gd name="connsiteY275" fmla="*/ 292894 h 331946"/>
                <a:gd name="connsiteX276" fmla="*/ 25241 w 395287"/>
                <a:gd name="connsiteY276" fmla="*/ 298609 h 331946"/>
                <a:gd name="connsiteX277" fmla="*/ 33338 w 395287"/>
                <a:gd name="connsiteY277" fmla="*/ 305753 h 331946"/>
                <a:gd name="connsiteX278" fmla="*/ 40957 w 395287"/>
                <a:gd name="connsiteY278" fmla="*/ 312420 h 331946"/>
                <a:gd name="connsiteX279" fmla="*/ 47625 w 395287"/>
                <a:gd name="connsiteY279" fmla="*/ 318135 h 331946"/>
                <a:gd name="connsiteX280" fmla="*/ 54769 w 395287"/>
                <a:gd name="connsiteY280" fmla="*/ 316706 h 331946"/>
                <a:gd name="connsiteX281" fmla="*/ 61913 w 395287"/>
                <a:gd name="connsiteY281" fmla="*/ 315278 h 331946"/>
                <a:gd name="connsiteX282" fmla="*/ 70009 w 395287"/>
                <a:gd name="connsiteY282" fmla="*/ 313849 h 331946"/>
                <a:gd name="connsiteX283" fmla="*/ 76676 w 395287"/>
                <a:gd name="connsiteY283" fmla="*/ 312896 h 331946"/>
                <a:gd name="connsiteX284" fmla="*/ 78105 w 395287"/>
                <a:gd name="connsiteY284" fmla="*/ 312420 h 331946"/>
                <a:gd name="connsiteX285" fmla="*/ 93821 w 395287"/>
                <a:gd name="connsiteY285" fmla="*/ 313849 h 331946"/>
                <a:gd name="connsiteX286" fmla="*/ 100489 w 395287"/>
                <a:gd name="connsiteY286" fmla="*/ 314801 h 331946"/>
                <a:gd name="connsiteX287" fmla="*/ 102870 w 395287"/>
                <a:gd name="connsiteY287" fmla="*/ 315754 h 331946"/>
                <a:gd name="connsiteX288" fmla="*/ 105727 w 395287"/>
                <a:gd name="connsiteY288" fmla="*/ 318135 h 331946"/>
                <a:gd name="connsiteX289" fmla="*/ 111443 w 395287"/>
                <a:gd name="connsiteY289" fmla="*/ 323850 h 331946"/>
                <a:gd name="connsiteX290" fmla="*/ 118110 w 395287"/>
                <a:gd name="connsiteY290" fmla="*/ 325755 h 331946"/>
                <a:gd name="connsiteX291" fmla="*/ 121920 w 395287"/>
                <a:gd name="connsiteY291" fmla="*/ 325755 h 331946"/>
                <a:gd name="connsiteX292" fmla="*/ 124777 w 395287"/>
                <a:gd name="connsiteY292" fmla="*/ 324803 h 331946"/>
                <a:gd name="connsiteX293" fmla="*/ 128111 w 395287"/>
                <a:gd name="connsiteY293" fmla="*/ 325755 h 331946"/>
                <a:gd name="connsiteX294" fmla="*/ 132397 w 395287"/>
                <a:gd name="connsiteY294" fmla="*/ 329089 h 331946"/>
                <a:gd name="connsiteX295" fmla="*/ 136684 w 395287"/>
                <a:gd name="connsiteY295" fmla="*/ 329565 h 331946"/>
                <a:gd name="connsiteX296" fmla="*/ 141446 w 395287"/>
                <a:gd name="connsiteY296" fmla="*/ 327660 h 331946"/>
                <a:gd name="connsiteX297" fmla="*/ 148114 w 395287"/>
                <a:gd name="connsiteY297" fmla="*/ 328136 h 331946"/>
                <a:gd name="connsiteX298" fmla="*/ 156210 w 395287"/>
                <a:gd name="connsiteY298" fmla="*/ 331470 h 331946"/>
                <a:gd name="connsiteX299" fmla="*/ 162877 w 395287"/>
                <a:gd name="connsiteY299" fmla="*/ 331946 h 331946"/>
                <a:gd name="connsiteX300" fmla="*/ 170974 w 395287"/>
                <a:gd name="connsiteY300" fmla="*/ 329089 h 331946"/>
                <a:gd name="connsiteX301" fmla="*/ 170974 w 395287"/>
                <a:gd name="connsiteY301" fmla="*/ 328136 h 331946"/>
                <a:gd name="connsiteX302" fmla="*/ 171926 w 395287"/>
                <a:gd name="connsiteY302" fmla="*/ 327184 h 331946"/>
                <a:gd name="connsiteX303" fmla="*/ 172878 w 395287"/>
                <a:gd name="connsiteY303" fmla="*/ 326231 h 331946"/>
                <a:gd name="connsiteX304" fmla="*/ 173831 w 395287"/>
                <a:gd name="connsiteY304" fmla="*/ 325279 h 331946"/>
                <a:gd name="connsiteX305" fmla="*/ 173831 w 395287"/>
                <a:gd name="connsiteY305" fmla="*/ 323850 h 331946"/>
                <a:gd name="connsiteX306" fmla="*/ 174307 w 395287"/>
                <a:gd name="connsiteY306" fmla="*/ 322421 h 331946"/>
                <a:gd name="connsiteX307" fmla="*/ 176689 w 395287"/>
                <a:gd name="connsiteY307" fmla="*/ 319564 h 331946"/>
                <a:gd name="connsiteX308" fmla="*/ 179546 w 395287"/>
                <a:gd name="connsiteY308" fmla="*/ 316706 h 331946"/>
                <a:gd name="connsiteX309" fmla="*/ 180975 w 395287"/>
                <a:gd name="connsiteY309" fmla="*/ 315754 h 331946"/>
                <a:gd name="connsiteX310" fmla="*/ 181927 w 395287"/>
                <a:gd name="connsiteY310" fmla="*/ 315278 h 331946"/>
                <a:gd name="connsiteX311" fmla="*/ 182403 w 395287"/>
                <a:gd name="connsiteY311" fmla="*/ 314801 h 331946"/>
                <a:gd name="connsiteX312" fmla="*/ 182880 w 395287"/>
                <a:gd name="connsiteY312" fmla="*/ 313849 h 331946"/>
                <a:gd name="connsiteX313" fmla="*/ 183356 w 395287"/>
                <a:gd name="connsiteY313" fmla="*/ 312896 h 331946"/>
                <a:gd name="connsiteX314" fmla="*/ 183356 w 395287"/>
                <a:gd name="connsiteY314" fmla="*/ 311944 h 331946"/>
                <a:gd name="connsiteX315" fmla="*/ 182403 w 395287"/>
                <a:gd name="connsiteY315" fmla="*/ 311468 h 331946"/>
                <a:gd name="connsiteX316" fmla="*/ 183356 w 395287"/>
                <a:gd name="connsiteY316" fmla="*/ 309086 h 331946"/>
                <a:gd name="connsiteX317" fmla="*/ 185261 w 395287"/>
                <a:gd name="connsiteY317" fmla="*/ 306229 h 331946"/>
                <a:gd name="connsiteX318" fmla="*/ 186690 w 395287"/>
                <a:gd name="connsiteY318" fmla="*/ 304324 h 331946"/>
                <a:gd name="connsiteX319" fmla="*/ 189547 w 395287"/>
                <a:gd name="connsiteY319" fmla="*/ 300990 h 331946"/>
                <a:gd name="connsiteX320" fmla="*/ 191452 w 395287"/>
                <a:gd name="connsiteY320" fmla="*/ 298133 h 331946"/>
                <a:gd name="connsiteX321" fmla="*/ 192405 w 395287"/>
                <a:gd name="connsiteY321" fmla="*/ 298133 h 331946"/>
                <a:gd name="connsiteX322" fmla="*/ 193357 w 395287"/>
                <a:gd name="connsiteY322" fmla="*/ 298609 h 331946"/>
                <a:gd name="connsiteX323" fmla="*/ 193834 w 395287"/>
                <a:gd name="connsiteY323" fmla="*/ 298133 h 331946"/>
                <a:gd name="connsiteX324" fmla="*/ 193834 w 395287"/>
                <a:gd name="connsiteY324" fmla="*/ 297180 h 331946"/>
                <a:gd name="connsiteX325" fmla="*/ 194310 w 395287"/>
                <a:gd name="connsiteY325" fmla="*/ 295751 h 331946"/>
                <a:gd name="connsiteX326" fmla="*/ 194786 w 395287"/>
                <a:gd name="connsiteY326" fmla="*/ 294323 h 331946"/>
                <a:gd name="connsiteX327" fmla="*/ 194310 w 395287"/>
                <a:gd name="connsiteY327" fmla="*/ 293846 h 331946"/>
                <a:gd name="connsiteX328" fmla="*/ 194786 w 395287"/>
                <a:gd name="connsiteY328" fmla="*/ 293370 h 331946"/>
                <a:gd name="connsiteX329" fmla="*/ 196215 w 395287"/>
                <a:gd name="connsiteY329" fmla="*/ 293370 h 331946"/>
                <a:gd name="connsiteX330" fmla="*/ 197644 w 395287"/>
                <a:gd name="connsiteY330" fmla="*/ 293370 h 331946"/>
                <a:gd name="connsiteX331" fmla="*/ 198596 w 395287"/>
                <a:gd name="connsiteY331" fmla="*/ 292894 h 331946"/>
                <a:gd name="connsiteX332" fmla="*/ 198120 w 395287"/>
                <a:gd name="connsiteY332" fmla="*/ 291941 h 331946"/>
                <a:gd name="connsiteX333" fmla="*/ 197168 w 395287"/>
                <a:gd name="connsiteY333" fmla="*/ 290989 h 331946"/>
                <a:gd name="connsiteX334" fmla="*/ 197168 w 395287"/>
                <a:gd name="connsiteY334" fmla="*/ 290513 h 331946"/>
                <a:gd name="connsiteX335" fmla="*/ 198120 w 395287"/>
                <a:gd name="connsiteY335" fmla="*/ 290036 h 331946"/>
                <a:gd name="connsiteX336" fmla="*/ 199072 w 395287"/>
                <a:gd name="connsiteY336" fmla="*/ 289560 h 331946"/>
                <a:gd name="connsiteX337" fmla="*/ 199549 w 395287"/>
                <a:gd name="connsiteY337" fmla="*/ 289084 h 331946"/>
                <a:gd name="connsiteX338" fmla="*/ 200501 w 395287"/>
                <a:gd name="connsiteY338" fmla="*/ 289084 h 331946"/>
                <a:gd name="connsiteX339" fmla="*/ 200977 w 395287"/>
                <a:gd name="connsiteY339" fmla="*/ 289560 h 331946"/>
                <a:gd name="connsiteX340" fmla="*/ 201930 w 395287"/>
                <a:gd name="connsiteY340" fmla="*/ 290036 h 331946"/>
                <a:gd name="connsiteX341" fmla="*/ 202882 w 395287"/>
                <a:gd name="connsiteY341" fmla="*/ 290989 h 331946"/>
                <a:gd name="connsiteX342" fmla="*/ 203835 w 395287"/>
                <a:gd name="connsiteY342" fmla="*/ 290989 h 331946"/>
                <a:gd name="connsiteX343" fmla="*/ 204788 w 395287"/>
                <a:gd name="connsiteY343" fmla="*/ 290989 h 331946"/>
                <a:gd name="connsiteX344" fmla="*/ 205740 w 395287"/>
                <a:gd name="connsiteY344" fmla="*/ 290036 h 331946"/>
                <a:gd name="connsiteX345" fmla="*/ 206693 w 395287"/>
                <a:gd name="connsiteY345" fmla="*/ 288608 h 331946"/>
                <a:gd name="connsiteX346" fmla="*/ 207645 w 395287"/>
                <a:gd name="connsiteY346" fmla="*/ 288131 h 331946"/>
                <a:gd name="connsiteX347" fmla="*/ 208597 w 395287"/>
                <a:gd name="connsiteY347" fmla="*/ 287179 h 331946"/>
                <a:gd name="connsiteX348" fmla="*/ 209074 w 395287"/>
                <a:gd name="connsiteY348" fmla="*/ 286226 h 331946"/>
                <a:gd name="connsiteX349" fmla="*/ 209074 w 395287"/>
                <a:gd name="connsiteY349" fmla="*/ 285274 h 331946"/>
                <a:gd name="connsiteX350" fmla="*/ 210026 w 395287"/>
                <a:gd name="connsiteY350" fmla="*/ 284798 h 331946"/>
                <a:gd name="connsiteX351" fmla="*/ 211455 w 395287"/>
                <a:gd name="connsiteY351" fmla="*/ 284321 h 331946"/>
                <a:gd name="connsiteX352" fmla="*/ 212884 w 395287"/>
                <a:gd name="connsiteY352" fmla="*/ 283369 h 331946"/>
                <a:gd name="connsiteX353" fmla="*/ 213360 w 395287"/>
                <a:gd name="connsiteY353" fmla="*/ 282416 h 331946"/>
                <a:gd name="connsiteX354" fmla="*/ 212884 w 395287"/>
                <a:gd name="connsiteY354" fmla="*/ 281464 h 331946"/>
                <a:gd name="connsiteX355" fmla="*/ 213836 w 395287"/>
                <a:gd name="connsiteY355" fmla="*/ 281464 h 331946"/>
                <a:gd name="connsiteX356" fmla="*/ 215265 w 395287"/>
                <a:gd name="connsiteY356" fmla="*/ 281940 h 331946"/>
                <a:gd name="connsiteX357" fmla="*/ 216218 w 395287"/>
                <a:gd name="connsiteY357" fmla="*/ 282416 h 331946"/>
                <a:gd name="connsiteX358" fmla="*/ 216694 w 395287"/>
                <a:gd name="connsiteY358" fmla="*/ 282893 h 331946"/>
                <a:gd name="connsiteX359" fmla="*/ 218122 w 395287"/>
                <a:gd name="connsiteY359" fmla="*/ 281940 h 331946"/>
                <a:gd name="connsiteX360" fmla="*/ 220027 w 395287"/>
                <a:gd name="connsiteY360" fmla="*/ 281464 h 331946"/>
                <a:gd name="connsiteX361" fmla="*/ 220980 w 395287"/>
                <a:gd name="connsiteY361" fmla="*/ 281464 h 331946"/>
                <a:gd name="connsiteX362" fmla="*/ 221932 w 395287"/>
                <a:gd name="connsiteY362" fmla="*/ 280988 h 331946"/>
                <a:gd name="connsiteX363" fmla="*/ 222409 w 395287"/>
                <a:gd name="connsiteY363" fmla="*/ 280511 h 331946"/>
                <a:gd name="connsiteX364" fmla="*/ 222885 w 395287"/>
                <a:gd name="connsiteY364" fmla="*/ 280035 h 331946"/>
                <a:gd name="connsiteX365" fmla="*/ 224314 w 395287"/>
                <a:gd name="connsiteY365" fmla="*/ 279559 h 331946"/>
                <a:gd name="connsiteX366" fmla="*/ 226219 w 395287"/>
                <a:gd name="connsiteY366" fmla="*/ 280035 h 331946"/>
                <a:gd name="connsiteX367" fmla="*/ 229076 w 395287"/>
                <a:gd name="connsiteY367" fmla="*/ 280988 h 331946"/>
                <a:gd name="connsiteX368" fmla="*/ 229076 w 395287"/>
                <a:gd name="connsiteY368" fmla="*/ 280988 h 331946"/>
                <a:gd name="connsiteX369" fmla="*/ 229076 w 395287"/>
                <a:gd name="connsiteY369" fmla="*/ 280988 h 331946"/>
                <a:gd name="connsiteX370" fmla="*/ 231457 w 395287"/>
                <a:gd name="connsiteY370" fmla="*/ 277178 h 331946"/>
                <a:gd name="connsiteX371" fmla="*/ 232410 w 395287"/>
                <a:gd name="connsiteY371" fmla="*/ 272891 h 331946"/>
                <a:gd name="connsiteX372" fmla="*/ 232410 w 395287"/>
                <a:gd name="connsiteY372" fmla="*/ 267176 h 331946"/>
                <a:gd name="connsiteX373" fmla="*/ 232886 w 395287"/>
                <a:gd name="connsiteY373" fmla="*/ 263366 h 331946"/>
                <a:gd name="connsiteX374" fmla="*/ 234315 w 395287"/>
                <a:gd name="connsiteY374" fmla="*/ 261938 h 331946"/>
                <a:gd name="connsiteX375" fmla="*/ 236220 w 395287"/>
                <a:gd name="connsiteY375" fmla="*/ 260509 h 331946"/>
                <a:gd name="connsiteX376" fmla="*/ 239077 w 395287"/>
                <a:gd name="connsiteY376" fmla="*/ 258604 h 331946"/>
                <a:gd name="connsiteX377" fmla="*/ 247174 w 395287"/>
                <a:gd name="connsiteY377" fmla="*/ 254318 h 331946"/>
                <a:gd name="connsiteX378" fmla="*/ 253841 w 395287"/>
                <a:gd name="connsiteY378" fmla="*/ 251460 h 331946"/>
                <a:gd name="connsiteX379" fmla="*/ 261938 w 395287"/>
                <a:gd name="connsiteY379" fmla="*/ 249555 h 331946"/>
                <a:gd name="connsiteX380" fmla="*/ 270986 w 395287"/>
                <a:gd name="connsiteY380" fmla="*/ 249555 h 331946"/>
                <a:gd name="connsiteX381" fmla="*/ 279559 w 395287"/>
                <a:gd name="connsiteY381" fmla="*/ 249555 h 331946"/>
                <a:gd name="connsiteX382" fmla="*/ 284321 w 395287"/>
                <a:gd name="connsiteY382" fmla="*/ 249555 h 331946"/>
                <a:gd name="connsiteX383" fmla="*/ 283845 w 395287"/>
                <a:gd name="connsiteY383" fmla="*/ 244793 h 331946"/>
                <a:gd name="connsiteX384" fmla="*/ 282893 w 395287"/>
                <a:gd name="connsiteY384" fmla="*/ 239554 h 331946"/>
                <a:gd name="connsiteX385" fmla="*/ 281464 w 395287"/>
                <a:gd name="connsiteY385" fmla="*/ 237649 h 331946"/>
                <a:gd name="connsiteX386" fmla="*/ 279559 w 395287"/>
                <a:gd name="connsiteY386" fmla="*/ 233839 h 331946"/>
                <a:gd name="connsiteX387" fmla="*/ 278606 w 395287"/>
                <a:gd name="connsiteY387" fmla="*/ 230029 h 331946"/>
                <a:gd name="connsiteX388" fmla="*/ 278606 w 395287"/>
                <a:gd name="connsiteY388" fmla="*/ 228124 h 331946"/>
                <a:gd name="connsiteX389" fmla="*/ 279082 w 395287"/>
                <a:gd name="connsiteY389" fmla="*/ 227648 h 331946"/>
                <a:gd name="connsiteX390" fmla="*/ 286226 w 395287"/>
                <a:gd name="connsiteY390" fmla="*/ 224790 h 331946"/>
                <a:gd name="connsiteX391" fmla="*/ 289560 w 395287"/>
                <a:gd name="connsiteY391" fmla="*/ 223361 h 331946"/>
                <a:gd name="connsiteX392" fmla="*/ 294322 w 395287"/>
                <a:gd name="connsiteY392" fmla="*/ 221933 h 331946"/>
                <a:gd name="connsiteX393" fmla="*/ 302419 w 395287"/>
                <a:gd name="connsiteY393" fmla="*/ 219551 h 331946"/>
                <a:gd name="connsiteX394" fmla="*/ 309563 w 395287"/>
                <a:gd name="connsiteY394" fmla="*/ 217646 h 331946"/>
                <a:gd name="connsiteX395" fmla="*/ 316230 w 395287"/>
                <a:gd name="connsiteY395" fmla="*/ 215741 h 331946"/>
                <a:gd name="connsiteX396" fmla="*/ 323374 w 395287"/>
                <a:gd name="connsiteY396" fmla="*/ 213836 h 331946"/>
                <a:gd name="connsiteX397" fmla="*/ 326231 w 395287"/>
                <a:gd name="connsiteY397" fmla="*/ 212408 h 331946"/>
                <a:gd name="connsiteX398" fmla="*/ 330041 w 395287"/>
                <a:gd name="connsiteY398" fmla="*/ 210979 h 331946"/>
                <a:gd name="connsiteX399" fmla="*/ 338614 w 395287"/>
                <a:gd name="connsiteY399" fmla="*/ 208121 h 331946"/>
                <a:gd name="connsiteX400" fmla="*/ 340995 w 395287"/>
                <a:gd name="connsiteY400" fmla="*/ 207169 h 331946"/>
                <a:gd name="connsiteX401" fmla="*/ 345757 w 395287"/>
                <a:gd name="connsiteY401" fmla="*/ 205740 h 331946"/>
                <a:gd name="connsiteX402" fmla="*/ 348139 w 395287"/>
                <a:gd name="connsiteY402" fmla="*/ 205264 h 331946"/>
                <a:gd name="connsiteX403" fmla="*/ 357664 w 395287"/>
                <a:gd name="connsiteY403" fmla="*/ 201930 h 331946"/>
                <a:gd name="connsiteX404" fmla="*/ 368618 w 395287"/>
                <a:gd name="connsiteY404" fmla="*/ 198120 h 331946"/>
                <a:gd name="connsiteX405" fmla="*/ 372427 w 395287"/>
                <a:gd name="connsiteY405" fmla="*/ 196691 h 331946"/>
                <a:gd name="connsiteX406" fmla="*/ 379571 w 395287"/>
                <a:gd name="connsiteY406" fmla="*/ 194310 h 331946"/>
                <a:gd name="connsiteX407" fmla="*/ 377666 w 395287"/>
                <a:gd name="connsiteY407" fmla="*/ 191929 h 331946"/>
                <a:gd name="connsiteX408" fmla="*/ 376238 w 395287"/>
                <a:gd name="connsiteY408" fmla="*/ 192405 h 331946"/>
                <a:gd name="connsiteX409" fmla="*/ 374332 w 395287"/>
                <a:gd name="connsiteY409" fmla="*/ 194310 h 331946"/>
                <a:gd name="connsiteX410" fmla="*/ 373380 w 395287"/>
                <a:gd name="connsiteY410" fmla="*/ 194786 h 331946"/>
                <a:gd name="connsiteX411" fmla="*/ 372903 w 395287"/>
                <a:gd name="connsiteY411" fmla="*/ 194786 h 331946"/>
                <a:gd name="connsiteX412" fmla="*/ 372427 w 395287"/>
                <a:gd name="connsiteY412" fmla="*/ 194310 h 331946"/>
                <a:gd name="connsiteX413" fmla="*/ 371951 w 395287"/>
                <a:gd name="connsiteY413" fmla="*/ 193358 h 331946"/>
                <a:gd name="connsiteX414" fmla="*/ 370522 w 395287"/>
                <a:gd name="connsiteY414" fmla="*/ 190024 h 331946"/>
                <a:gd name="connsiteX415" fmla="*/ 368618 w 395287"/>
                <a:gd name="connsiteY415" fmla="*/ 187643 h 331946"/>
                <a:gd name="connsiteX416" fmla="*/ 366713 w 395287"/>
                <a:gd name="connsiteY416" fmla="*/ 186690 h 331946"/>
                <a:gd name="connsiteX417" fmla="*/ 365284 w 395287"/>
                <a:gd name="connsiteY417" fmla="*/ 185738 h 331946"/>
                <a:gd name="connsiteX418" fmla="*/ 365760 w 395287"/>
                <a:gd name="connsiteY418" fmla="*/ 184785 h 331946"/>
                <a:gd name="connsiteX419" fmla="*/ 366713 w 395287"/>
                <a:gd name="connsiteY419" fmla="*/ 183833 h 331946"/>
                <a:gd name="connsiteX420" fmla="*/ 366236 w 395287"/>
                <a:gd name="connsiteY420" fmla="*/ 182880 h 331946"/>
                <a:gd name="connsiteX421" fmla="*/ 365284 w 395287"/>
                <a:gd name="connsiteY421" fmla="*/ 181928 h 331946"/>
                <a:gd name="connsiteX422" fmla="*/ 361950 w 395287"/>
                <a:gd name="connsiteY422" fmla="*/ 180499 h 331946"/>
                <a:gd name="connsiteX423" fmla="*/ 361950 w 395287"/>
                <a:gd name="connsiteY423" fmla="*/ 180023 h 331946"/>
                <a:gd name="connsiteX424" fmla="*/ 364807 w 395287"/>
                <a:gd name="connsiteY424" fmla="*/ 178594 h 331946"/>
                <a:gd name="connsiteX425" fmla="*/ 366713 w 395287"/>
                <a:gd name="connsiteY425" fmla="*/ 177165 h 331946"/>
                <a:gd name="connsiteX426" fmla="*/ 368141 w 395287"/>
                <a:gd name="connsiteY426" fmla="*/ 175736 h 331946"/>
                <a:gd name="connsiteX427" fmla="*/ 369570 w 395287"/>
                <a:gd name="connsiteY427" fmla="*/ 172403 h 331946"/>
                <a:gd name="connsiteX428" fmla="*/ 370999 w 395287"/>
                <a:gd name="connsiteY428" fmla="*/ 169069 h 331946"/>
                <a:gd name="connsiteX429" fmla="*/ 371951 w 395287"/>
                <a:gd name="connsiteY429" fmla="*/ 168116 h 331946"/>
                <a:gd name="connsiteX430" fmla="*/ 372427 w 395287"/>
                <a:gd name="connsiteY430" fmla="*/ 165735 h 331946"/>
                <a:gd name="connsiteX431" fmla="*/ 372427 w 395287"/>
                <a:gd name="connsiteY431" fmla="*/ 163354 h 331946"/>
                <a:gd name="connsiteX432" fmla="*/ 372903 w 395287"/>
                <a:gd name="connsiteY432" fmla="*/ 160020 h 331946"/>
                <a:gd name="connsiteX433" fmla="*/ 373380 w 395287"/>
                <a:gd name="connsiteY433" fmla="*/ 157163 h 331946"/>
                <a:gd name="connsiteX434" fmla="*/ 372427 w 395287"/>
                <a:gd name="connsiteY434" fmla="*/ 155734 h 331946"/>
                <a:gd name="connsiteX435" fmla="*/ 371475 w 395287"/>
                <a:gd name="connsiteY435" fmla="*/ 153829 h 331946"/>
                <a:gd name="connsiteX436" fmla="*/ 372427 w 395287"/>
                <a:gd name="connsiteY436" fmla="*/ 150495 h 331946"/>
                <a:gd name="connsiteX437" fmla="*/ 373856 w 395287"/>
                <a:gd name="connsiteY437" fmla="*/ 148114 h 331946"/>
                <a:gd name="connsiteX438" fmla="*/ 381476 w 395287"/>
                <a:gd name="connsiteY438" fmla="*/ 145733 h 331946"/>
                <a:gd name="connsiteX439" fmla="*/ 386715 w 395287"/>
                <a:gd name="connsiteY439" fmla="*/ 143351 h 331946"/>
                <a:gd name="connsiteX440" fmla="*/ 387668 w 395287"/>
                <a:gd name="connsiteY440" fmla="*/ 142399 h 331946"/>
                <a:gd name="connsiteX441" fmla="*/ 389572 w 395287"/>
                <a:gd name="connsiteY441" fmla="*/ 140494 h 331946"/>
                <a:gd name="connsiteX442" fmla="*/ 390525 w 395287"/>
                <a:gd name="connsiteY442" fmla="*/ 138589 h 331946"/>
                <a:gd name="connsiteX443" fmla="*/ 390049 w 395287"/>
                <a:gd name="connsiteY443" fmla="*/ 138113 h 331946"/>
                <a:gd name="connsiteX444" fmla="*/ 385763 w 395287"/>
                <a:gd name="connsiteY444" fmla="*/ 138113 h 331946"/>
                <a:gd name="connsiteX445" fmla="*/ 384810 w 395287"/>
                <a:gd name="connsiteY445" fmla="*/ 137160 h 331946"/>
                <a:gd name="connsiteX446" fmla="*/ 381952 w 395287"/>
                <a:gd name="connsiteY446" fmla="*/ 130493 h 331946"/>
                <a:gd name="connsiteX447" fmla="*/ 383381 w 395287"/>
                <a:gd name="connsiteY447" fmla="*/ 122873 h 331946"/>
                <a:gd name="connsiteX448" fmla="*/ 383381 w 395287"/>
                <a:gd name="connsiteY448" fmla="*/ 120015 h 331946"/>
                <a:gd name="connsiteX449" fmla="*/ 383381 w 395287"/>
                <a:gd name="connsiteY449" fmla="*/ 116205 h 331946"/>
                <a:gd name="connsiteX450" fmla="*/ 382905 w 395287"/>
                <a:gd name="connsiteY450" fmla="*/ 113348 h 331946"/>
                <a:gd name="connsiteX451" fmla="*/ 381476 w 395287"/>
                <a:gd name="connsiteY451" fmla="*/ 112395 h 331946"/>
                <a:gd name="connsiteX452" fmla="*/ 380524 w 395287"/>
                <a:gd name="connsiteY452" fmla="*/ 110966 h 331946"/>
                <a:gd name="connsiteX453" fmla="*/ 380524 w 395287"/>
                <a:gd name="connsiteY453" fmla="*/ 107156 h 331946"/>
                <a:gd name="connsiteX454" fmla="*/ 381952 w 395287"/>
                <a:gd name="connsiteY454" fmla="*/ 106680 h 331946"/>
                <a:gd name="connsiteX455" fmla="*/ 384810 w 395287"/>
                <a:gd name="connsiteY455" fmla="*/ 101441 h 331946"/>
                <a:gd name="connsiteX456" fmla="*/ 385763 w 395287"/>
                <a:gd name="connsiteY456" fmla="*/ 98108 h 331946"/>
                <a:gd name="connsiteX457" fmla="*/ 384334 w 395287"/>
                <a:gd name="connsiteY457" fmla="*/ 95726 h 331946"/>
                <a:gd name="connsiteX458" fmla="*/ 382905 w 395287"/>
                <a:gd name="connsiteY458" fmla="*/ 92393 h 331946"/>
                <a:gd name="connsiteX459" fmla="*/ 382428 w 395287"/>
                <a:gd name="connsiteY459" fmla="*/ 90011 h 331946"/>
                <a:gd name="connsiteX460" fmla="*/ 381952 w 395287"/>
                <a:gd name="connsiteY460" fmla="*/ 89059 h 331946"/>
                <a:gd name="connsiteX461" fmla="*/ 382905 w 395287"/>
                <a:gd name="connsiteY461" fmla="*/ 87630 h 331946"/>
                <a:gd name="connsiteX462" fmla="*/ 384810 w 395287"/>
                <a:gd name="connsiteY462" fmla="*/ 88106 h 331946"/>
                <a:gd name="connsiteX463" fmla="*/ 180022 w 395287"/>
                <a:gd name="connsiteY463" fmla="*/ 321469 h 331946"/>
                <a:gd name="connsiteX464" fmla="*/ 178118 w 395287"/>
                <a:gd name="connsiteY464" fmla="*/ 323374 h 331946"/>
                <a:gd name="connsiteX465" fmla="*/ 178118 w 395287"/>
                <a:gd name="connsiteY465" fmla="*/ 323374 h 331946"/>
                <a:gd name="connsiteX466" fmla="*/ 180499 w 395287"/>
                <a:gd name="connsiteY466" fmla="*/ 320516 h 331946"/>
                <a:gd name="connsiteX467" fmla="*/ 180499 w 395287"/>
                <a:gd name="connsiteY467" fmla="*/ 320516 h 331946"/>
                <a:gd name="connsiteX468" fmla="*/ 180022 w 395287"/>
                <a:gd name="connsiteY468" fmla="*/ 321469 h 3319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</a:cxnLst>
              <a:rect l="l" t="t" r="r" b="b"/>
              <a:pathLst>
                <a:path w="395287" h="331946">
                  <a:moveTo>
                    <a:pt x="384810" y="88106"/>
                  </a:moveTo>
                  <a:lnTo>
                    <a:pt x="386715" y="87630"/>
                  </a:lnTo>
                  <a:lnTo>
                    <a:pt x="388620" y="87154"/>
                  </a:lnTo>
                  <a:lnTo>
                    <a:pt x="395288" y="80486"/>
                  </a:lnTo>
                  <a:lnTo>
                    <a:pt x="395288" y="79058"/>
                  </a:lnTo>
                  <a:lnTo>
                    <a:pt x="393859" y="76676"/>
                  </a:lnTo>
                  <a:lnTo>
                    <a:pt x="391477" y="73343"/>
                  </a:lnTo>
                  <a:lnTo>
                    <a:pt x="391001" y="71914"/>
                  </a:lnTo>
                  <a:lnTo>
                    <a:pt x="390525" y="68104"/>
                  </a:lnTo>
                  <a:lnTo>
                    <a:pt x="389572" y="67151"/>
                  </a:lnTo>
                  <a:lnTo>
                    <a:pt x="385763" y="64294"/>
                  </a:lnTo>
                  <a:lnTo>
                    <a:pt x="382905" y="61436"/>
                  </a:lnTo>
                  <a:lnTo>
                    <a:pt x="383857" y="58579"/>
                  </a:lnTo>
                  <a:lnTo>
                    <a:pt x="384334" y="55245"/>
                  </a:lnTo>
                  <a:lnTo>
                    <a:pt x="382905" y="53340"/>
                  </a:lnTo>
                  <a:lnTo>
                    <a:pt x="381000" y="51435"/>
                  </a:lnTo>
                  <a:lnTo>
                    <a:pt x="379571" y="49054"/>
                  </a:lnTo>
                  <a:lnTo>
                    <a:pt x="379095" y="47149"/>
                  </a:lnTo>
                  <a:lnTo>
                    <a:pt x="377666" y="46196"/>
                  </a:lnTo>
                  <a:lnTo>
                    <a:pt x="376238" y="46196"/>
                  </a:lnTo>
                  <a:lnTo>
                    <a:pt x="375285" y="47625"/>
                  </a:lnTo>
                  <a:lnTo>
                    <a:pt x="374332" y="47625"/>
                  </a:lnTo>
                  <a:lnTo>
                    <a:pt x="372903" y="47149"/>
                  </a:lnTo>
                  <a:lnTo>
                    <a:pt x="372427" y="45244"/>
                  </a:lnTo>
                  <a:lnTo>
                    <a:pt x="372427" y="43339"/>
                  </a:lnTo>
                  <a:lnTo>
                    <a:pt x="371475" y="41910"/>
                  </a:lnTo>
                  <a:lnTo>
                    <a:pt x="370522" y="40005"/>
                  </a:lnTo>
                  <a:lnTo>
                    <a:pt x="370522" y="39053"/>
                  </a:lnTo>
                  <a:lnTo>
                    <a:pt x="368618" y="38100"/>
                  </a:lnTo>
                  <a:lnTo>
                    <a:pt x="364807" y="36195"/>
                  </a:lnTo>
                  <a:lnTo>
                    <a:pt x="359569" y="34290"/>
                  </a:lnTo>
                  <a:lnTo>
                    <a:pt x="355282" y="32385"/>
                  </a:lnTo>
                  <a:lnTo>
                    <a:pt x="353377" y="30480"/>
                  </a:lnTo>
                  <a:lnTo>
                    <a:pt x="349568" y="29528"/>
                  </a:lnTo>
                  <a:lnTo>
                    <a:pt x="346234" y="29051"/>
                  </a:lnTo>
                  <a:lnTo>
                    <a:pt x="342900" y="27146"/>
                  </a:lnTo>
                  <a:lnTo>
                    <a:pt x="339566" y="27146"/>
                  </a:lnTo>
                  <a:lnTo>
                    <a:pt x="336232" y="26670"/>
                  </a:lnTo>
                  <a:lnTo>
                    <a:pt x="335756" y="25718"/>
                  </a:lnTo>
                  <a:lnTo>
                    <a:pt x="335756" y="23336"/>
                  </a:lnTo>
                  <a:lnTo>
                    <a:pt x="334803" y="22860"/>
                  </a:lnTo>
                  <a:lnTo>
                    <a:pt x="332422" y="22384"/>
                  </a:lnTo>
                  <a:lnTo>
                    <a:pt x="330041" y="22384"/>
                  </a:lnTo>
                  <a:lnTo>
                    <a:pt x="328613" y="22860"/>
                  </a:lnTo>
                  <a:lnTo>
                    <a:pt x="327660" y="22860"/>
                  </a:lnTo>
                  <a:lnTo>
                    <a:pt x="325755" y="21431"/>
                  </a:lnTo>
                  <a:lnTo>
                    <a:pt x="323850" y="19526"/>
                  </a:lnTo>
                  <a:lnTo>
                    <a:pt x="322897" y="16193"/>
                  </a:lnTo>
                  <a:lnTo>
                    <a:pt x="320040" y="14288"/>
                  </a:lnTo>
                  <a:lnTo>
                    <a:pt x="316706" y="12859"/>
                  </a:lnTo>
                  <a:lnTo>
                    <a:pt x="310991" y="12859"/>
                  </a:lnTo>
                  <a:lnTo>
                    <a:pt x="311468" y="14288"/>
                  </a:lnTo>
                  <a:lnTo>
                    <a:pt x="310991" y="17145"/>
                  </a:lnTo>
                  <a:lnTo>
                    <a:pt x="310515" y="17621"/>
                  </a:lnTo>
                  <a:lnTo>
                    <a:pt x="310039" y="17621"/>
                  </a:lnTo>
                  <a:lnTo>
                    <a:pt x="309563" y="17145"/>
                  </a:lnTo>
                  <a:lnTo>
                    <a:pt x="309086" y="17145"/>
                  </a:lnTo>
                  <a:lnTo>
                    <a:pt x="308610" y="18098"/>
                  </a:lnTo>
                  <a:lnTo>
                    <a:pt x="307657" y="19050"/>
                  </a:lnTo>
                  <a:lnTo>
                    <a:pt x="306228" y="19526"/>
                  </a:lnTo>
                  <a:lnTo>
                    <a:pt x="305276" y="19526"/>
                  </a:lnTo>
                  <a:lnTo>
                    <a:pt x="303371" y="18098"/>
                  </a:lnTo>
                  <a:lnTo>
                    <a:pt x="297656" y="12383"/>
                  </a:lnTo>
                  <a:lnTo>
                    <a:pt x="297180" y="11906"/>
                  </a:lnTo>
                  <a:lnTo>
                    <a:pt x="294322" y="10954"/>
                  </a:lnTo>
                  <a:lnTo>
                    <a:pt x="293370" y="10478"/>
                  </a:lnTo>
                  <a:lnTo>
                    <a:pt x="292894" y="10001"/>
                  </a:lnTo>
                  <a:lnTo>
                    <a:pt x="292418" y="10001"/>
                  </a:lnTo>
                  <a:lnTo>
                    <a:pt x="291465" y="11430"/>
                  </a:lnTo>
                  <a:lnTo>
                    <a:pt x="289084" y="12859"/>
                  </a:lnTo>
                  <a:lnTo>
                    <a:pt x="288607" y="12859"/>
                  </a:lnTo>
                  <a:lnTo>
                    <a:pt x="289560" y="11906"/>
                  </a:lnTo>
                  <a:lnTo>
                    <a:pt x="290036" y="11430"/>
                  </a:lnTo>
                  <a:lnTo>
                    <a:pt x="290036" y="10478"/>
                  </a:lnTo>
                  <a:lnTo>
                    <a:pt x="289084" y="10001"/>
                  </a:lnTo>
                  <a:lnTo>
                    <a:pt x="287655" y="10001"/>
                  </a:lnTo>
                  <a:lnTo>
                    <a:pt x="286702" y="9525"/>
                  </a:lnTo>
                  <a:lnTo>
                    <a:pt x="286226" y="8096"/>
                  </a:lnTo>
                  <a:lnTo>
                    <a:pt x="286702" y="5715"/>
                  </a:lnTo>
                  <a:lnTo>
                    <a:pt x="287178" y="4763"/>
                  </a:lnTo>
                  <a:lnTo>
                    <a:pt x="288131" y="3810"/>
                  </a:lnTo>
                  <a:lnTo>
                    <a:pt x="289560" y="3334"/>
                  </a:lnTo>
                  <a:lnTo>
                    <a:pt x="290513" y="1429"/>
                  </a:lnTo>
                  <a:lnTo>
                    <a:pt x="290513" y="0"/>
                  </a:lnTo>
                  <a:lnTo>
                    <a:pt x="281940" y="1429"/>
                  </a:lnTo>
                  <a:lnTo>
                    <a:pt x="272415" y="2858"/>
                  </a:lnTo>
                  <a:lnTo>
                    <a:pt x="262890" y="4286"/>
                  </a:lnTo>
                  <a:lnTo>
                    <a:pt x="253365" y="5715"/>
                  </a:lnTo>
                  <a:lnTo>
                    <a:pt x="244316" y="7144"/>
                  </a:lnTo>
                  <a:lnTo>
                    <a:pt x="236220" y="8573"/>
                  </a:lnTo>
                  <a:lnTo>
                    <a:pt x="233839" y="9049"/>
                  </a:lnTo>
                  <a:lnTo>
                    <a:pt x="235268" y="12383"/>
                  </a:lnTo>
                  <a:lnTo>
                    <a:pt x="234791" y="16193"/>
                  </a:lnTo>
                  <a:lnTo>
                    <a:pt x="233363" y="19050"/>
                  </a:lnTo>
                  <a:lnTo>
                    <a:pt x="230981" y="22384"/>
                  </a:lnTo>
                  <a:lnTo>
                    <a:pt x="230028" y="23813"/>
                  </a:lnTo>
                  <a:lnTo>
                    <a:pt x="227171" y="26670"/>
                  </a:lnTo>
                  <a:lnTo>
                    <a:pt x="224790" y="28575"/>
                  </a:lnTo>
                  <a:lnTo>
                    <a:pt x="220503" y="31909"/>
                  </a:lnTo>
                  <a:lnTo>
                    <a:pt x="217646" y="33814"/>
                  </a:lnTo>
                  <a:lnTo>
                    <a:pt x="217646" y="35719"/>
                  </a:lnTo>
                  <a:lnTo>
                    <a:pt x="222409" y="43815"/>
                  </a:lnTo>
                  <a:lnTo>
                    <a:pt x="224790" y="49530"/>
                  </a:lnTo>
                  <a:lnTo>
                    <a:pt x="225743" y="54769"/>
                  </a:lnTo>
                  <a:lnTo>
                    <a:pt x="225743" y="57626"/>
                  </a:lnTo>
                  <a:lnTo>
                    <a:pt x="225743" y="63818"/>
                  </a:lnTo>
                  <a:lnTo>
                    <a:pt x="225743" y="70961"/>
                  </a:lnTo>
                  <a:lnTo>
                    <a:pt x="225266" y="73819"/>
                  </a:lnTo>
                  <a:lnTo>
                    <a:pt x="226695" y="79058"/>
                  </a:lnTo>
                  <a:lnTo>
                    <a:pt x="226695" y="82868"/>
                  </a:lnTo>
                  <a:lnTo>
                    <a:pt x="223361" y="87154"/>
                  </a:lnTo>
                  <a:lnTo>
                    <a:pt x="222409" y="91440"/>
                  </a:lnTo>
                  <a:lnTo>
                    <a:pt x="220980" y="97631"/>
                  </a:lnTo>
                  <a:lnTo>
                    <a:pt x="218599" y="105728"/>
                  </a:lnTo>
                  <a:lnTo>
                    <a:pt x="217170" y="110014"/>
                  </a:lnTo>
                  <a:lnTo>
                    <a:pt x="218122" y="112871"/>
                  </a:lnTo>
                  <a:lnTo>
                    <a:pt x="219075" y="114776"/>
                  </a:lnTo>
                  <a:lnTo>
                    <a:pt x="220027" y="117158"/>
                  </a:lnTo>
                  <a:lnTo>
                    <a:pt x="221932" y="120968"/>
                  </a:lnTo>
                  <a:lnTo>
                    <a:pt x="223838" y="123349"/>
                  </a:lnTo>
                  <a:lnTo>
                    <a:pt x="224790" y="124301"/>
                  </a:lnTo>
                  <a:lnTo>
                    <a:pt x="231457" y="129064"/>
                  </a:lnTo>
                  <a:lnTo>
                    <a:pt x="234315" y="131445"/>
                  </a:lnTo>
                  <a:lnTo>
                    <a:pt x="238601" y="136208"/>
                  </a:lnTo>
                  <a:lnTo>
                    <a:pt x="241459" y="139541"/>
                  </a:lnTo>
                  <a:lnTo>
                    <a:pt x="245745" y="140494"/>
                  </a:lnTo>
                  <a:lnTo>
                    <a:pt x="250984" y="141446"/>
                  </a:lnTo>
                  <a:lnTo>
                    <a:pt x="253841" y="142399"/>
                  </a:lnTo>
                  <a:lnTo>
                    <a:pt x="255746" y="141923"/>
                  </a:lnTo>
                  <a:lnTo>
                    <a:pt x="256222" y="140970"/>
                  </a:lnTo>
                  <a:lnTo>
                    <a:pt x="256222" y="138589"/>
                  </a:lnTo>
                  <a:lnTo>
                    <a:pt x="255746" y="136684"/>
                  </a:lnTo>
                  <a:lnTo>
                    <a:pt x="256222" y="135255"/>
                  </a:lnTo>
                  <a:lnTo>
                    <a:pt x="258127" y="134303"/>
                  </a:lnTo>
                  <a:lnTo>
                    <a:pt x="262414" y="134303"/>
                  </a:lnTo>
                  <a:lnTo>
                    <a:pt x="264319" y="133350"/>
                  </a:lnTo>
                  <a:lnTo>
                    <a:pt x="265747" y="132874"/>
                  </a:lnTo>
                  <a:lnTo>
                    <a:pt x="265747" y="138113"/>
                  </a:lnTo>
                  <a:lnTo>
                    <a:pt x="265747" y="142875"/>
                  </a:lnTo>
                  <a:lnTo>
                    <a:pt x="265747" y="149066"/>
                  </a:lnTo>
                  <a:lnTo>
                    <a:pt x="265747" y="155734"/>
                  </a:lnTo>
                  <a:lnTo>
                    <a:pt x="265747" y="161449"/>
                  </a:lnTo>
                  <a:lnTo>
                    <a:pt x="265747" y="167640"/>
                  </a:lnTo>
                  <a:lnTo>
                    <a:pt x="265747" y="174784"/>
                  </a:lnTo>
                  <a:lnTo>
                    <a:pt x="265747" y="175736"/>
                  </a:lnTo>
                  <a:lnTo>
                    <a:pt x="265271" y="177165"/>
                  </a:lnTo>
                  <a:lnTo>
                    <a:pt x="263366" y="177641"/>
                  </a:lnTo>
                  <a:lnTo>
                    <a:pt x="260985" y="176213"/>
                  </a:lnTo>
                  <a:lnTo>
                    <a:pt x="260985" y="174784"/>
                  </a:lnTo>
                  <a:lnTo>
                    <a:pt x="260509" y="172403"/>
                  </a:lnTo>
                  <a:lnTo>
                    <a:pt x="259556" y="170974"/>
                  </a:lnTo>
                  <a:lnTo>
                    <a:pt x="258127" y="170498"/>
                  </a:lnTo>
                  <a:lnTo>
                    <a:pt x="255746" y="170974"/>
                  </a:lnTo>
                  <a:lnTo>
                    <a:pt x="252413" y="172879"/>
                  </a:lnTo>
                  <a:lnTo>
                    <a:pt x="248126" y="174308"/>
                  </a:lnTo>
                  <a:lnTo>
                    <a:pt x="246221" y="175260"/>
                  </a:lnTo>
                  <a:lnTo>
                    <a:pt x="243364" y="175260"/>
                  </a:lnTo>
                  <a:lnTo>
                    <a:pt x="240030" y="174308"/>
                  </a:lnTo>
                  <a:lnTo>
                    <a:pt x="237649" y="172403"/>
                  </a:lnTo>
                  <a:lnTo>
                    <a:pt x="237172" y="169069"/>
                  </a:lnTo>
                  <a:lnTo>
                    <a:pt x="235268" y="165735"/>
                  </a:lnTo>
                  <a:lnTo>
                    <a:pt x="232410" y="160973"/>
                  </a:lnTo>
                  <a:lnTo>
                    <a:pt x="230981" y="159068"/>
                  </a:lnTo>
                  <a:lnTo>
                    <a:pt x="229076" y="156686"/>
                  </a:lnTo>
                  <a:lnTo>
                    <a:pt x="227171" y="156210"/>
                  </a:lnTo>
                  <a:lnTo>
                    <a:pt x="224790" y="155734"/>
                  </a:lnTo>
                  <a:lnTo>
                    <a:pt x="223361" y="152400"/>
                  </a:lnTo>
                  <a:lnTo>
                    <a:pt x="221932" y="148114"/>
                  </a:lnTo>
                  <a:lnTo>
                    <a:pt x="220980" y="146685"/>
                  </a:lnTo>
                  <a:lnTo>
                    <a:pt x="219551" y="144780"/>
                  </a:lnTo>
                  <a:lnTo>
                    <a:pt x="217646" y="143351"/>
                  </a:lnTo>
                  <a:lnTo>
                    <a:pt x="213360" y="141923"/>
                  </a:lnTo>
                  <a:lnTo>
                    <a:pt x="207645" y="139541"/>
                  </a:lnTo>
                  <a:lnTo>
                    <a:pt x="200501" y="136684"/>
                  </a:lnTo>
                  <a:lnTo>
                    <a:pt x="197168" y="136684"/>
                  </a:lnTo>
                  <a:lnTo>
                    <a:pt x="193357" y="136208"/>
                  </a:lnTo>
                  <a:lnTo>
                    <a:pt x="190976" y="134779"/>
                  </a:lnTo>
                  <a:lnTo>
                    <a:pt x="189547" y="133826"/>
                  </a:lnTo>
                  <a:lnTo>
                    <a:pt x="188119" y="130016"/>
                  </a:lnTo>
                  <a:lnTo>
                    <a:pt x="185738" y="125254"/>
                  </a:lnTo>
                  <a:lnTo>
                    <a:pt x="179546" y="119539"/>
                  </a:lnTo>
                  <a:lnTo>
                    <a:pt x="178118" y="113348"/>
                  </a:lnTo>
                  <a:lnTo>
                    <a:pt x="176689" y="112395"/>
                  </a:lnTo>
                  <a:lnTo>
                    <a:pt x="174307" y="112871"/>
                  </a:lnTo>
                  <a:lnTo>
                    <a:pt x="172402" y="113824"/>
                  </a:lnTo>
                  <a:lnTo>
                    <a:pt x="171926" y="115253"/>
                  </a:lnTo>
                  <a:lnTo>
                    <a:pt x="170021" y="120491"/>
                  </a:lnTo>
                  <a:lnTo>
                    <a:pt x="169069" y="122873"/>
                  </a:lnTo>
                  <a:lnTo>
                    <a:pt x="168593" y="123349"/>
                  </a:lnTo>
                  <a:lnTo>
                    <a:pt x="167164" y="124301"/>
                  </a:lnTo>
                  <a:lnTo>
                    <a:pt x="164782" y="125254"/>
                  </a:lnTo>
                  <a:lnTo>
                    <a:pt x="161449" y="125730"/>
                  </a:lnTo>
                  <a:lnTo>
                    <a:pt x="156686" y="125730"/>
                  </a:lnTo>
                  <a:lnTo>
                    <a:pt x="150971" y="124778"/>
                  </a:lnTo>
                  <a:lnTo>
                    <a:pt x="148114" y="124301"/>
                  </a:lnTo>
                  <a:lnTo>
                    <a:pt x="140018" y="123349"/>
                  </a:lnTo>
                  <a:lnTo>
                    <a:pt x="137636" y="122873"/>
                  </a:lnTo>
                  <a:lnTo>
                    <a:pt x="134302" y="121920"/>
                  </a:lnTo>
                  <a:lnTo>
                    <a:pt x="131921" y="120491"/>
                  </a:lnTo>
                  <a:lnTo>
                    <a:pt x="123825" y="118110"/>
                  </a:lnTo>
                  <a:lnTo>
                    <a:pt x="120015" y="118586"/>
                  </a:lnTo>
                  <a:lnTo>
                    <a:pt x="118110" y="116681"/>
                  </a:lnTo>
                  <a:lnTo>
                    <a:pt x="116681" y="115729"/>
                  </a:lnTo>
                  <a:lnTo>
                    <a:pt x="114300" y="113824"/>
                  </a:lnTo>
                  <a:lnTo>
                    <a:pt x="113347" y="111443"/>
                  </a:lnTo>
                  <a:lnTo>
                    <a:pt x="111919" y="106204"/>
                  </a:lnTo>
                  <a:lnTo>
                    <a:pt x="112395" y="103346"/>
                  </a:lnTo>
                  <a:lnTo>
                    <a:pt x="113347" y="100489"/>
                  </a:lnTo>
                  <a:lnTo>
                    <a:pt x="112395" y="99536"/>
                  </a:lnTo>
                  <a:lnTo>
                    <a:pt x="110966" y="99536"/>
                  </a:lnTo>
                  <a:lnTo>
                    <a:pt x="109061" y="100489"/>
                  </a:lnTo>
                  <a:lnTo>
                    <a:pt x="105251" y="100965"/>
                  </a:lnTo>
                  <a:lnTo>
                    <a:pt x="98584" y="102394"/>
                  </a:lnTo>
                  <a:lnTo>
                    <a:pt x="96202" y="103346"/>
                  </a:lnTo>
                  <a:lnTo>
                    <a:pt x="93345" y="103823"/>
                  </a:lnTo>
                  <a:lnTo>
                    <a:pt x="91440" y="104299"/>
                  </a:lnTo>
                  <a:lnTo>
                    <a:pt x="86201" y="107156"/>
                  </a:lnTo>
                  <a:lnTo>
                    <a:pt x="84296" y="107633"/>
                  </a:lnTo>
                  <a:lnTo>
                    <a:pt x="81439" y="106680"/>
                  </a:lnTo>
                  <a:lnTo>
                    <a:pt x="80010" y="105251"/>
                  </a:lnTo>
                  <a:lnTo>
                    <a:pt x="81439" y="103346"/>
                  </a:lnTo>
                  <a:lnTo>
                    <a:pt x="81915" y="100965"/>
                  </a:lnTo>
                  <a:lnTo>
                    <a:pt x="80963" y="96679"/>
                  </a:lnTo>
                  <a:lnTo>
                    <a:pt x="79534" y="94774"/>
                  </a:lnTo>
                  <a:lnTo>
                    <a:pt x="75247" y="93345"/>
                  </a:lnTo>
                  <a:lnTo>
                    <a:pt x="73343" y="93345"/>
                  </a:lnTo>
                  <a:lnTo>
                    <a:pt x="72390" y="90964"/>
                  </a:lnTo>
                  <a:lnTo>
                    <a:pt x="70961" y="88583"/>
                  </a:lnTo>
                  <a:lnTo>
                    <a:pt x="68580" y="88106"/>
                  </a:lnTo>
                  <a:lnTo>
                    <a:pt x="67151" y="87630"/>
                  </a:lnTo>
                  <a:lnTo>
                    <a:pt x="68103" y="91916"/>
                  </a:lnTo>
                  <a:lnTo>
                    <a:pt x="69056" y="98108"/>
                  </a:lnTo>
                  <a:lnTo>
                    <a:pt x="69532" y="102394"/>
                  </a:lnTo>
                  <a:lnTo>
                    <a:pt x="70009" y="104299"/>
                  </a:lnTo>
                  <a:lnTo>
                    <a:pt x="70009" y="105251"/>
                  </a:lnTo>
                  <a:lnTo>
                    <a:pt x="69532" y="106204"/>
                  </a:lnTo>
                  <a:lnTo>
                    <a:pt x="69056" y="109061"/>
                  </a:lnTo>
                  <a:lnTo>
                    <a:pt x="68103" y="111443"/>
                  </a:lnTo>
                  <a:lnTo>
                    <a:pt x="67627" y="112871"/>
                  </a:lnTo>
                  <a:lnTo>
                    <a:pt x="68103" y="115729"/>
                  </a:lnTo>
                  <a:lnTo>
                    <a:pt x="67627" y="120015"/>
                  </a:lnTo>
                  <a:lnTo>
                    <a:pt x="67151" y="124778"/>
                  </a:lnTo>
                  <a:lnTo>
                    <a:pt x="67151" y="129064"/>
                  </a:lnTo>
                  <a:lnTo>
                    <a:pt x="68580" y="137160"/>
                  </a:lnTo>
                  <a:lnTo>
                    <a:pt x="68580" y="139541"/>
                  </a:lnTo>
                  <a:lnTo>
                    <a:pt x="67151" y="143828"/>
                  </a:lnTo>
                  <a:lnTo>
                    <a:pt x="65722" y="147161"/>
                  </a:lnTo>
                  <a:lnTo>
                    <a:pt x="64770" y="150971"/>
                  </a:lnTo>
                  <a:lnTo>
                    <a:pt x="64770" y="152876"/>
                  </a:lnTo>
                  <a:lnTo>
                    <a:pt x="67627" y="158115"/>
                  </a:lnTo>
                  <a:lnTo>
                    <a:pt x="67627" y="159068"/>
                  </a:lnTo>
                  <a:lnTo>
                    <a:pt x="65246" y="159544"/>
                  </a:lnTo>
                  <a:lnTo>
                    <a:pt x="63341" y="159544"/>
                  </a:lnTo>
                  <a:lnTo>
                    <a:pt x="56197" y="159544"/>
                  </a:lnTo>
                  <a:lnTo>
                    <a:pt x="46196" y="159544"/>
                  </a:lnTo>
                  <a:lnTo>
                    <a:pt x="36195" y="159544"/>
                  </a:lnTo>
                  <a:lnTo>
                    <a:pt x="26194" y="159544"/>
                  </a:lnTo>
                  <a:lnTo>
                    <a:pt x="16669" y="159544"/>
                  </a:lnTo>
                  <a:lnTo>
                    <a:pt x="7620" y="159544"/>
                  </a:lnTo>
                  <a:lnTo>
                    <a:pt x="0" y="159544"/>
                  </a:lnTo>
                  <a:lnTo>
                    <a:pt x="0" y="164783"/>
                  </a:lnTo>
                  <a:lnTo>
                    <a:pt x="0" y="175736"/>
                  </a:lnTo>
                  <a:lnTo>
                    <a:pt x="0" y="186690"/>
                  </a:lnTo>
                  <a:lnTo>
                    <a:pt x="0" y="197644"/>
                  </a:lnTo>
                  <a:lnTo>
                    <a:pt x="0" y="208598"/>
                  </a:lnTo>
                  <a:lnTo>
                    <a:pt x="0" y="219551"/>
                  </a:lnTo>
                  <a:lnTo>
                    <a:pt x="0" y="230505"/>
                  </a:lnTo>
                  <a:lnTo>
                    <a:pt x="0" y="241459"/>
                  </a:lnTo>
                  <a:lnTo>
                    <a:pt x="0" y="252413"/>
                  </a:lnTo>
                  <a:lnTo>
                    <a:pt x="0" y="260509"/>
                  </a:lnTo>
                  <a:lnTo>
                    <a:pt x="1905" y="270986"/>
                  </a:lnTo>
                  <a:lnTo>
                    <a:pt x="5715" y="282416"/>
                  </a:lnTo>
                  <a:lnTo>
                    <a:pt x="7144" y="283369"/>
                  </a:lnTo>
                  <a:lnTo>
                    <a:pt x="10953" y="285274"/>
                  </a:lnTo>
                  <a:lnTo>
                    <a:pt x="16193" y="289560"/>
                  </a:lnTo>
                  <a:lnTo>
                    <a:pt x="19050" y="292894"/>
                  </a:lnTo>
                  <a:lnTo>
                    <a:pt x="25241" y="298609"/>
                  </a:lnTo>
                  <a:lnTo>
                    <a:pt x="33338" y="305753"/>
                  </a:lnTo>
                  <a:lnTo>
                    <a:pt x="40957" y="312420"/>
                  </a:lnTo>
                  <a:lnTo>
                    <a:pt x="47625" y="318135"/>
                  </a:lnTo>
                  <a:lnTo>
                    <a:pt x="54769" y="316706"/>
                  </a:lnTo>
                  <a:lnTo>
                    <a:pt x="61913" y="315278"/>
                  </a:lnTo>
                  <a:lnTo>
                    <a:pt x="70009" y="313849"/>
                  </a:lnTo>
                  <a:lnTo>
                    <a:pt x="76676" y="312896"/>
                  </a:lnTo>
                  <a:lnTo>
                    <a:pt x="78105" y="312420"/>
                  </a:lnTo>
                  <a:lnTo>
                    <a:pt x="93821" y="313849"/>
                  </a:lnTo>
                  <a:lnTo>
                    <a:pt x="100489" y="314801"/>
                  </a:lnTo>
                  <a:lnTo>
                    <a:pt x="102870" y="315754"/>
                  </a:lnTo>
                  <a:lnTo>
                    <a:pt x="105727" y="318135"/>
                  </a:lnTo>
                  <a:lnTo>
                    <a:pt x="111443" y="323850"/>
                  </a:lnTo>
                  <a:lnTo>
                    <a:pt x="118110" y="325755"/>
                  </a:lnTo>
                  <a:lnTo>
                    <a:pt x="121920" y="325755"/>
                  </a:lnTo>
                  <a:lnTo>
                    <a:pt x="124777" y="324803"/>
                  </a:lnTo>
                  <a:lnTo>
                    <a:pt x="128111" y="325755"/>
                  </a:lnTo>
                  <a:lnTo>
                    <a:pt x="132397" y="329089"/>
                  </a:lnTo>
                  <a:lnTo>
                    <a:pt x="136684" y="329565"/>
                  </a:lnTo>
                  <a:lnTo>
                    <a:pt x="141446" y="327660"/>
                  </a:lnTo>
                  <a:lnTo>
                    <a:pt x="148114" y="328136"/>
                  </a:lnTo>
                  <a:lnTo>
                    <a:pt x="156210" y="331470"/>
                  </a:lnTo>
                  <a:lnTo>
                    <a:pt x="162877" y="331946"/>
                  </a:lnTo>
                  <a:lnTo>
                    <a:pt x="170974" y="329089"/>
                  </a:lnTo>
                  <a:lnTo>
                    <a:pt x="170974" y="328136"/>
                  </a:lnTo>
                  <a:lnTo>
                    <a:pt x="171926" y="327184"/>
                  </a:lnTo>
                  <a:lnTo>
                    <a:pt x="172878" y="326231"/>
                  </a:lnTo>
                  <a:lnTo>
                    <a:pt x="173831" y="325279"/>
                  </a:lnTo>
                  <a:lnTo>
                    <a:pt x="173831" y="323850"/>
                  </a:lnTo>
                  <a:lnTo>
                    <a:pt x="174307" y="322421"/>
                  </a:lnTo>
                  <a:lnTo>
                    <a:pt x="176689" y="319564"/>
                  </a:lnTo>
                  <a:lnTo>
                    <a:pt x="179546" y="316706"/>
                  </a:lnTo>
                  <a:lnTo>
                    <a:pt x="180975" y="315754"/>
                  </a:lnTo>
                  <a:lnTo>
                    <a:pt x="181927" y="315278"/>
                  </a:lnTo>
                  <a:lnTo>
                    <a:pt x="182403" y="314801"/>
                  </a:lnTo>
                  <a:lnTo>
                    <a:pt x="182880" y="313849"/>
                  </a:lnTo>
                  <a:lnTo>
                    <a:pt x="183356" y="312896"/>
                  </a:lnTo>
                  <a:lnTo>
                    <a:pt x="183356" y="311944"/>
                  </a:lnTo>
                  <a:lnTo>
                    <a:pt x="182403" y="311468"/>
                  </a:lnTo>
                  <a:lnTo>
                    <a:pt x="183356" y="309086"/>
                  </a:lnTo>
                  <a:lnTo>
                    <a:pt x="185261" y="306229"/>
                  </a:lnTo>
                  <a:lnTo>
                    <a:pt x="186690" y="304324"/>
                  </a:lnTo>
                  <a:lnTo>
                    <a:pt x="189547" y="300990"/>
                  </a:lnTo>
                  <a:lnTo>
                    <a:pt x="191452" y="298133"/>
                  </a:lnTo>
                  <a:lnTo>
                    <a:pt x="192405" y="298133"/>
                  </a:lnTo>
                  <a:lnTo>
                    <a:pt x="193357" y="298609"/>
                  </a:lnTo>
                  <a:lnTo>
                    <a:pt x="193834" y="298133"/>
                  </a:lnTo>
                  <a:lnTo>
                    <a:pt x="193834" y="297180"/>
                  </a:lnTo>
                  <a:lnTo>
                    <a:pt x="194310" y="295751"/>
                  </a:lnTo>
                  <a:lnTo>
                    <a:pt x="194786" y="294323"/>
                  </a:lnTo>
                  <a:lnTo>
                    <a:pt x="194310" y="293846"/>
                  </a:lnTo>
                  <a:lnTo>
                    <a:pt x="194786" y="293370"/>
                  </a:lnTo>
                  <a:lnTo>
                    <a:pt x="196215" y="293370"/>
                  </a:lnTo>
                  <a:lnTo>
                    <a:pt x="197644" y="293370"/>
                  </a:lnTo>
                  <a:lnTo>
                    <a:pt x="198596" y="292894"/>
                  </a:lnTo>
                  <a:lnTo>
                    <a:pt x="198120" y="291941"/>
                  </a:lnTo>
                  <a:lnTo>
                    <a:pt x="197168" y="290989"/>
                  </a:lnTo>
                  <a:lnTo>
                    <a:pt x="197168" y="290513"/>
                  </a:lnTo>
                  <a:lnTo>
                    <a:pt x="198120" y="290036"/>
                  </a:lnTo>
                  <a:lnTo>
                    <a:pt x="199072" y="289560"/>
                  </a:lnTo>
                  <a:lnTo>
                    <a:pt x="199549" y="289084"/>
                  </a:lnTo>
                  <a:lnTo>
                    <a:pt x="200501" y="289084"/>
                  </a:lnTo>
                  <a:lnTo>
                    <a:pt x="200977" y="289560"/>
                  </a:lnTo>
                  <a:lnTo>
                    <a:pt x="201930" y="290036"/>
                  </a:lnTo>
                  <a:lnTo>
                    <a:pt x="202882" y="290989"/>
                  </a:lnTo>
                  <a:lnTo>
                    <a:pt x="203835" y="290989"/>
                  </a:lnTo>
                  <a:lnTo>
                    <a:pt x="204788" y="290989"/>
                  </a:lnTo>
                  <a:lnTo>
                    <a:pt x="205740" y="290036"/>
                  </a:lnTo>
                  <a:lnTo>
                    <a:pt x="206693" y="288608"/>
                  </a:lnTo>
                  <a:lnTo>
                    <a:pt x="207645" y="288131"/>
                  </a:lnTo>
                  <a:lnTo>
                    <a:pt x="208597" y="287179"/>
                  </a:lnTo>
                  <a:lnTo>
                    <a:pt x="209074" y="286226"/>
                  </a:lnTo>
                  <a:lnTo>
                    <a:pt x="209074" y="285274"/>
                  </a:lnTo>
                  <a:lnTo>
                    <a:pt x="210026" y="284798"/>
                  </a:lnTo>
                  <a:lnTo>
                    <a:pt x="211455" y="284321"/>
                  </a:lnTo>
                  <a:lnTo>
                    <a:pt x="212884" y="283369"/>
                  </a:lnTo>
                  <a:lnTo>
                    <a:pt x="213360" y="282416"/>
                  </a:lnTo>
                  <a:lnTo>
                    <a:pt x="212884" y="281464"/>
                  </a:lnTo>
                  <a:lnTo>
                    <a:pt x="213836" y="281464"/>
                  </a:lnTo>
                  <a:lnTo>
                    <a:pt x="215265" y="281940"/>
                  </a:lnTo>
                  <a:lnTo>
                    <a:pt x="216218" y="282416"/>
                  </a:lnTo>
                  <a:lnTo>
                    <a:pt x="216694" y="282893"/>
                  </a:lnTo>
                  <a:lnTo>
                    <a:pt x="218122" y="281940"/>
                  </a:lnTo>
                  <a:lnTo>
                    <a:pt x="220027" y="281464"/>
                  </a:lnTo>
                  <a:lnTo>
                    <a:pt x="220980" y="281464"/>
                  </a:lnTo>
                  <a:lnTo>
                    <a:pt x="221932" y="280988"/>
                  </a:lnTo>
                  <a:lnTo>
                    <a:pt x="222409" y="280511"/>
                  </a:lnTo>
                  <a:lnTo>
                    <a:pt x="222885" y="280035"/>
                  </a:lnTo>
                  <a:lnTo>
                    <a:pt x="224314" y="279559"/>
                  </a:lnTo>
                  <a:lnTo>
                    <a:pt x="226219" y="280035"/>
                  </a:lnTo>
                  <a:lnTo>
                    <a:pt x="229076" y="280988"/>
                  </a:lnTo>
                  <a:lnTo>
                    <a:pt x="229076" y="280988"/>
                  </a:lnTo>
                  <a:lnTo>
                    <a:pt x="229076" y="280988"/>
                  </a:lnTo>
                  <a:lnTo>
                    <a:pt x="231457" y="277178"/>
                  </a:lnTo>
                  <a:lnTo>
                    <a:pt x="232410" y="272891"/>
                  </a:lnTo>
                  <a:lnTo>
                    <a:pt x="232410" y="267176"/>
                  </a:lnTo>
                  <a:lnTo>
                    <a:pt x="232886" y="263366"/>
                  </a:lnTo>
                  <a:lnTo>
                    <a:pt x="234315" y="261938"/>
                  </a:lnTo>
                  <a:lnTo>
                    <a:pt x="236220" y="260509"/>
                  </a:lnTo>
                  <a:lnTo>
                    <a:pt x="239077" y="258604"/>
                  </a:lnTo>
                  <a:lnTo>
                    <a:pt x="247174" y="254318"/>
                  </a:lnTo>
                  <a:lnTo>
                    <a:pt x="253841" y="251460"/>
                  </a:lnTo>
                  <a:lnTo>
                    <a:pt x="261938" y="249555"/>
                  </a:lnTo>
                  <a:lnTo>
                    <a:pt x="270986" y="249555"/>
                  </a:lnTo>
                  <a:lnTo>
                    <a:pt x="279559" y="249555"/>
                  </a:lnTo>
                  <a:lnTo>
                    <a:pt x="284321" y="249555"/>
                  </a:lnTo>
                  <a:lnTo>
                    <a:pt x="283845" y="244793"/>
                  </a:lnTo>
                  <a:lnTo>
                    <a:pt x="282893" y="239554"/>
                  </a:lnTo>
                  <a:lnTo>
                    <a:pt x="281464" y="237649"/>
                  </a:lnTo>
                  <a:lnTo>
                    <a:pt x="279559" y="233839"/>
                  </a:lnTo>
                  <a:lnTo>
                    <a:pt x="278606" y="230029"/>
                  </a:lnTo>
                  <a:lnTo>
                    <a:pt x="278606" y="228124"/>
                  </a:lnTo>
                  <a:lnTo>
                    <a:pt x="279082" y="227648"/>
                  </a:lnTo>
                  <a:lnTo>
                    <a:pt x="286226" y="224790"/>
                  </a:lnTo>
                  <a:lnTo>
                    <a:pt x="289560" y="223361"/>
                  </a:lnTo>
                  <a:lnTo>
                    <a:pt x="294322" y="221933"/>
                  </a:lnTo>
                  <a:lnTo>
                    <a:pt x="302419" y="219551"/>
                  </a:lnTo>
                  <a:lnTo>
                    <a:pt x="309563" y="217646"/>
                  </a:lnTo>
                  <a:lnTo>
                    <a:pt x="316230" y="215741"/>
                  </a:lnTo>
                  <a:lnTo>
                    <a:pt x="323374" y="213836"/>
                  </a:lnTo>
                  <a:lnTo>
                    <a:pt x="326231" y="212408"/>
                  </a:lnTo>
                  <a:lnTo>
                    <a:pt x="330041" y="210979"/>
                  </a:lnTo>
                  <a:lnTo>
                    <a:pt x="338614" y="208121"/>
                  </a:lnTo>
                  <a:lnTo>
                    <a:pt x="340995" y="207169"/>
                  </a:lnTo>
                  <a:lnTo>
                    <a:pt x="345757" y="205740"/>
                  </a:lnTo>
                  <a:lnTo>
                    <a:pt x="348139" y="205264"/>
                  </a:lnTo>
                  <a:lnTo>
                    <a:pt x="357664" y="201930"/>
                  </a:lnTo>
                  <a:lnTo>
                    <a:pt x="368618" y="198120"/>
                  </a:lnTo>
                  <a:lnTo>
                    <a:pt x="372427" y="196691"/>
                  </a:lnTo>
                  <a:lnTo>
                    <a:pt x="379571" y="194310"/>
                  </a:lnTo>
                  <a:lnTo>
                    <a:pt x="377666" y="191929"/>
                  </a:lnTo>
                  <a:lnTo>
                    <a:pt x="376238" y="192405"/>
                  </a:lnTo>
                  <a:lnTo>
                    <a:pt x="374332" y="194310"/>
                  </a:lnTo>
                  <a:lnTo>
                    <a:pt x="373380" y="194786"/>
                  </a:lnTo>
                  <a:lnTo>
                    <a:pt x="372903" y="194786"/>
                  </a:lnTo>
                  <a:lnTo>
                    <a:pt x="372427" y="194310"/>
                  </a:lnTo>
                  <a:lnTo>
                    <a:pt x="371951" y="193358"/>
                  </a:lnTo>
                  <a:lnTo>
                    <a:pt x="370522" y="190024"/>
                  </a:lnTo>
                  <a:lnTo>
                    <a:pt x="368618" y="187643"/>
                  </a:lnTo>
                  <a:lnTo>
                    <a:pt x="366713" y="186690"/>
                  </a:lnTo>
                  <a:lnTo>
                    <a:pt x="365284" y="185738"/>
                  </a:lnTo>
                  <a:lnTo>
                    <a:pt x="365760" y="184785"/>
                  </a:lnTo>
                  <a:lnTo>
                    <a:pt x="366713" y="183833"/>
                  </a:lnTo>
                  <a:lnTo>
                    <a:pt x="366236" y="182880"/>
                  </a:lnTo>
                  <a:lnTo>
                    <a:pt x="365284" y="181928"/>
                  </a:lnTo>
                  <a:lnTo>
                    <a:pt x="361950" y="180499"/>
                  </a:lnTo>
                  <a:lnTo>
                    <a:pt x="361950" y="180023"/>
                  </a:lnTo>
                  <a:lnTo>
                    <a:pt x="364807" y="178594"/>
                  </a:lnTo>
                  <a:lnTo>
                    <a:pt x="366713" y="177165"/>
                  </a:lnTo>
                  <a:lnTo>
                    <a:pt x="368141" y="175736"/>
                  </a:lnTo>
                  <a:lnTo>
                    <a:pt x="369570" y="172403"/>
                  </a:lnTo>
                  <a:lnTo>
                    <a:pt x="370999" y="169069"/>
                  </a:lnTo>
                  <a:lnTo>
                    <a:pt x="371951" y="168116"/>
                  </a:lnTo>
                  <a:lnTo>
                    <a:pt x="372427" y="165735"/>
                  </a:lnTo>
                  <a:lnTo>
                    <a:pt x="372427" y="163354"/>
                  </a:lnTo>
                  <a:lnTo>
                    <a:pt x="372903" y="160020"/>
                  </a:lnTo>
                  <a:lnTo>
                    <a:pt x="373380" y="157163"/>
                  </a:lnTo>
                  <a:lnTo>
                    <a:pt x="372427" y="155734"/>
                  </a:lnTo>
                  <a:lnTo>
                    <a:pt x="371475" y="153829"/>
                  </a:lnTo>
                  <a:lnTo>
                    <a:pt x="372427" y="150495"/>
                  </a:lnTo>
                  <a:lnTo>
                    <a:pt x="373856" y="148114"/>
                  </a:lnTo>
                  <a:lnTo>
                    <a:pt x="381476" y="145733"/>
                  </a:lnTo>
                  <a:lnTo>
                    <a:pt x="386715" y="143351"/>
                  </a:lnTo>
                  <a:lnTo>
                    <a:pt x="387668" y="142399"/>
                  </a:lnTo>
                  <a:lnTo>
                    <a:pt x="389572" y="140494"/>
                  </a:lnTo>
                  <a:lnTo>
                    <a:pt x="390525" y="138589"/>
                  </a:lnTo>
                  <a:lnTo>
                    <a:pt x="390049" y="138113"/>
                  </a:lnTo>
                  <a:lnTo>
                    <a:pt x="385763" y="138113"/>
                  </a:lnTo>
                  <a:lnTo>
                    <a:pt x="384810" y="137160"/>
                  </a:lnTo>
                  <a:lnTo>
                    <a:pt x="381952" y="130493"/>
                  </a:lnTo>
                  <a:lnTo>
                    <a:pt x="383381" y="122873"/>
                  </a:lnTo>
                  <a:lnTo>
                    <a:pt x="383381" y="120015"/>
                  </a:lnTo>
                  <a:lnTo>
                    <a:pt x="383381" y="116205"/>
                  </a:lnTo>
                  <a:lnTo>
                    <a:pt x="382905" y="113348"/>
                  </a:lnTo>
                  <a:lnTo>
                    <a:pt x="381476" y="112395"/>
                  </a:lnTo>
                  <a:lnTo>
                    <a:pt x="380524" y="110966"/>
                  </a:lnTo>
                  <a:lnTo>
                    <a:pt x="380524" y="107156"/>
                  </a:lnTo>
                  <a:lnTo>
                    <a:pt x="381952" y="106680"/>
                  </a:lnTo>
                  <a:lnTo>
                    <a:pt x="384810" y="101441"/>
                  </a:lnTo>
                  <a:lnTo>
                    <a:pt x="385763" y="98108"/>
                  </a:lnTo>
                  <a:lnTo>
                    <a:pt x="384334" y="95726"/>
                  </a:lnTo>
                  <a:lnTo>
                    <a:pt x="382905" y="92393"/>
                  </a:lnTo>
                  <a:lnTo>
                    <a:pt x="382428" y="90011"/>
                  </a:lnTo>
                  <a:lnTo>
                    <a:pt x="381952" y="89059"/>
                  </a:lnTo>
                  <a:lnTo>
                    <a:pt x="382905" y="87630"/>
                  </a:lnTo>
                  <a:lnTo>
                    <a:pt x="384810" y="88106"/>
                  </a:lnTo>
                  <a:close/>
                  <a:moveTo>
                    <a:pt x="180022" y="321469"/>
                  </a:moveTo>
                  <a:lnTo>
                    <a:pt x="178118" y="323374"/>
                  </a:lnTo>
                  <a:lnTo>
                    <a:pt x="178118" y="323374"/>
                  </a:lnTo>
                  <a:lnTo>
                    <a:pt x="180499" y="320516"/>
                  </a:lnTo>
                  <a:lnTo>
                    <a:pt x="180499" y="320516"/>
                  </a:lnTo>
                  <a:lnTo>
                    <a:pt x="180022" y="321469"/>
                  </a:lnTo>
                  <a:close/>
                </a:path>
              </a:pathLst>
            </a:custGeom>
            <a:grpFill/>
            <a:ln w="3175" cap="flat">
              <a:solidFill>
                <a:schemeClr val="bg1">
                  <a:lumMod val="75000"/>
                </a:scheme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" name="Freeform: Shape 7">
              <a:extLst>
                <a:ext uri="{FF2B5EF4-FFF2-40B4-BE49-F238E27FC236}">
                  <a16:creationId xmlns:a16="http://schemas.microsoft.com/office/drawing/2014/main" id="{3DE7B7DB-D12F-5D3A-B1FE-EB85D2C6AC1A}"/>
                </a:ext>
              </a:extLst>
            </p:cNvPr>
            <p:cNvSpPr/>
            <p:nvPr/>
          </p:nvSpPr>
          <p:spPr>
            <a:xfrm>
              <a:off x="6281261" y="5054917"/>
              <a:ext cx="557688" cy="456723"/>
            </a:xfrm>
            <a:custGeom>
              <a:avLst/>
              <a:gdLst>
                <a:gd name="connsiteX0" fmla="*/ 547211 w 557688"/>
                <a:gd name="connsiteY0" fmla="*/ 167640 h 456723"/>
                <a:gd name="connsiteX1" fmla="*/ 543401 w 557688"/>
                <a:gd name="connsiteY1" fmla="*/ 167640 h 456723"/>
                <a:gd name="connsiteX2" fmla="*/ 539115 w 557688"/>
                <a:gd name="connsiteY2" fmla="*/ 167640 h 456723"/>
                <a:gd name="connsiteX3" fmla="*/ 533876 w 557688"/>
                <a:gd name="connsiteY3" fmla="*/ 166688 h 456723"/>
                <a:gd name="connsiteX4" fmla="*/ 531019 w 557688"/>
                <a:gd name="connsiteY4" fmla="*/ 166688 h 456723"/>
                <a:gd name="connsiteX5" fmla="*/ 530066 w 557688"/>
                <a:gd name="connsiteY5" fmla="*/ 166211 h 456723"/>
                <a:gd name="connsiteX6" fmla="*/ 528161 w 557688"/>
                <a:gd name="connsiteY6" fmla="*/ 165735 h 456723"/>
                <a:gd name="connsiteX7" fmla="*/ 527209 w 557688"/>
                <a:gd name="connsiteY7" fmla="*/ 165735 h 456723"/>
                <a:gd name="connsiteX8" fmla="*/ 526256 w 557688"/>
                <a:gd name="connsiteY8" fmla="*/ 170974 h 456723"/>
                <a:gd name="connsiteX9" fmla="*/ 525303 w 557688"/>
                <a:gd name="connsiteY9" fmla="*/ 178594 h 456723"/>
                <a:gd name="connsiteX10" fmla="*/ 525780 w 557688"/>
                <a:gd name="connsiteY10" fmla="*/ 183356 h 456723"/>
                <a:gd name="connsiteX11" fmla="*/ 518636 w 557688"/>
                <a:gd name="connsiteY11" fmla="*/ 183356 h 456723"/>
                <a:gd name="connsiteX12" fmla="*/ 509111 w 557688"/>
                <a:gd name="connsiteY12" fmla="*/ 182880 h 456723"/>
                <a:gd name="connsiteX13" fmla="*/ 502444 w 557688"/>
                <a:gd name="connsiteY13" fmla="*/ 180975 h 456723"/>
                <a:gd name="connsiteX14" fmla="*/ 495300 w 557688"/>
                <a:gd name="connsiteY14" fmla="*/ 176213 h 456723"/>
                <a:gd name="connsiteX15" fmla="*/ 491014 w 557688"/>
                <a:gd name="connsiteY15" fmla="*/ 169069 h 456723"/>
                <a:gd name="connsiteX16" fmla="*/ 489109 w 557688"/>
                <a:gd name="connsiteY16" fmla="*/ 164782 h 456723"/>
                <a:gd name="connsiteX17" fmla="*/ 486727 w 557688"/>
                <a:gd name="connsiteY17" fmla="*/ 164306 h 456723"/>
                <a:gd name="connsiteX18" fmla="*/ 486251 w 557688"/>
                <a:gd name="connsiteY18" fmla="*/ 163354 h 456723"/>
                <a:gd name="connsiteX19" fmla="*/ 486251 w 557688"/>
                <a:gd name="connsiteY19" fmla="*/ 158115 h 456723"/>
                <a:gd name="connsiteX20" fmla="*/ 486251 w 557688"/>
                <a:gd name="connsiteY20" fmla="*/ 152400 h 456723"/>
                <a:gd name="connsiteX21" fmla="*/ 486727 w 557688"/>
                <a:gd name="connsiteY21" fmla="*/ 150971 h 456723"/>
                <a:gd name="connsiteX22" fmla="*/ 491490 w 557688"/>
                <a:gd name="connsiteY22" fmla="*/ 143827 h 456723"/>
                <a:gd name="connsiteX23" fmla="*/ 494347 w 557688"/>
                <a:gd name="connsiteY23" fmla="*/ 139541 h 456723"/>
                <a:gd name="connsiteX24" fmla="*/ 496252 w 557688"/>
                <a:gd name="connsiteY24" fmla="*/ 135255 h 456723"/>
                <a:gd name="connsiteX25" fmla="*/ 500539 w 557688"/>
                <a:gd name="connsiteY25" fmla="*/ 130492 h 456723"/>
                <a:gd name="connsiteX26" fmla="*/ 504825 w 557688"/>
                <a:gd name="connsiteY26" fmla="*/ 127159 h 456723"/>
                <a:gd name="connsiteX27" fmla="*/ 506253 w 557688"/>
                <a:gd name="connsiteY27" fmla="*/ 126682 h 456723"/>
                <a:gd name="connsiteX28" fmla="*/ 507206 w 557688"/>
                <a:gd name="connsiteY28" fmla="*/ 126682 h 456723"/>
                <a:gd name="connsiteX29" fmla="*/ 514826 w 557688"/>
                <a:gd name="connsiteY29" fmla="*/ 130969 h 456723"/>
                <a:gd name="connsiteX30" fmla="*/ 522922 w 557688"/>
                <a:gd name="connsiteY30" fmla="*/ 135255 h 456723"/>
                <a:gd name="connsiteX31" fmla="*/ 524827 w 557688"/>
                <a:gd name="connsiteY31" fmla="*/ 134779 h 456723"/>
                <a:gd name="connsiteX32" fmla="*/ 525780 w 557688"/>
                <a:gd name="connsiteY32" fmla="*/ 134302 h 456723"/>
                <a:gd name="connsiteX33" fmla="*/ 525303 w 557688"/>
                <a:gd name="connsiteY33" fmla="*/ 131921 h 456723"/>
                <a:gd name="connsiteX34" fmla="*/ 524827 w 557688"/>
                <a:gd name="connsiteY34" fmla="*/ 128111 h 456723"/>
                <a:gd name="connsiteX35" fmla="*/ 527209 w 557688"/>
                <a:gd name="connsiteY35" fmla="*/ 122872 h 456723"/>
                <a:gd name="connsiteX36" fmla="*/ 527209 w 557688"/>
                <a:gd name="connsiteY36" fmla="*/ 112871 h 456723"/>
                <a:gd name="connsiteX37" fmla="*/ 527685 w 557688"/>
                <a:gd name="connsiteY37" fmla="*/ 109538 h 456723"/>
                <a:gd name="connsiteX38" fmla="*/ 527685 w 557688"/>
                <a:gd name="connsiteY38" fmla="*/ 102870 h 456723"/>
                <a:gd name="connsiteX39" fmla="*/ 527685 w 557688"/>
                <a:gd name="connsiteY39" fmla="*/ 94774 h 456723"/>
                <a:gd name="connsiteX40" fmla="*/ 527685 w 557688"/>
                <a:gd name="connsiteY40" fmla="*/ 87630 h 456723"/>
                <a:gd name="connsiteX41" fmla="*/ 527685 w 557688"/>
                <a:gd name="connsiteY41" fmla="*/ 81439 h 456723"/>
                <a:gd name="connsiteX42" fmla="*/ 527209 w 557688"/>
                <a:gd name="connsiteY42" fmla="*/ 78581 h 456723"/>
                <a:gd name="connsiteX43" fmla="*/ 526732 w 557688"/>
                <a:gd name="connsiteY43" fmla="*/ 77152 h 456723"/>
                <a:gd name="connsiteX44" fmla="*/ 525303 w 557688"/>
                <a:gd name="connsiteY44" fmla="*/ 73819 h 456723"/>
                <a:gd name="connsiteX45" fmla="*/ 523399 w 557688"/>
                <a:gd name="connsiteY45" fmla="*/ 66675 h 456723"/>
                <a:gd name="connsiteX46" fmla="*/ 521494 w 557688"/>
                <a:gd name="connsiteY46" fmla="*/ 61436 h 456723"/>
                <a:gd name="connsiteX47" fmla="*/ 519113 w 557688"/>
                <a:gd name="connsiteY47" fmla="*/ 58102 h 456723"/>
                <a:gd name="connsiteX48" fmla="*/ 518160 w 557688"/>
                <a:gd name="connsiteY48" fmla="*/ 56197 h 456723"/>
                <a:gd name="connsiteX49" fmla="*/ 517207 w 557688"/>
                <a:gd name="connsiteY49" fmla="*/ 53816 h 456723"/>
                <a:gd name="connsiteX50" fmla="*/ 514826 w 557688"/>
                <a:gd name="connsiteY50" fmla="*/ 49530 h 456723"/>
                <a:gd name="connsiteX51" fmla="*/ 512921 w 557688"/>
                <a:gd name="connsiteY51" fmla="*/ 47149 h 456723"/>
                <a:gd name="connsiteX52" fmla="*/ 512445 w 557688"/>
                <a:gd name="connsiteY52" fmla="*/ 45244 h 456723"/>
                <a:gd name="connsiteX53" fmla="*/ 512445 w 557688"/>
                <a:gd name="connsiteY53" fmla="*/ 40005 h 456723"/>
                <a:gd name="connsiteX54" fmla="*/ 510064 w 557688"/>
                <a:gd name="connsiteY54" fmla="*/ 30480 h 456723"/>
                <a:gd name="connsiteX55" fmla="*/ 508635 w 557688"/>
                <a:gd name="connsiteY55" fmla="*/ 23813 h 456723"/>
                <a:gd name="connsiteX56" fmla="*/ 506253 w 557688"/>
                <a:gd name="connsiteY56" fmla="*/ 16669 h 456723"/>
                <a:gd name="connsiteX57" fmla="*/ 504825 w 557688"/>
                <a:gd name="connsiteY57" fmla="*/ 11906 h 456723"/>
                <a:gd name="connsiteX58" fmla="*/ 504349 w 557688"/>
                <a:gd name="connsiteY58" fmla="*/ 10954 h 456723"/>
                <a:gd name="connsiteX59" fmla="*/ 504349 w 557688"/>
                <a:gd name="connsiteY59" fmla="*/ 9049 h 456723"/>
                <a:gd name="connsiteX60" fmla="*/ 501491 w 557688"/>
                <a:gd name="connsiteY60" fmla="*/ 7144 h 456723"/>
                <a:gd name="connsiteX61" fmla="*/ 497205 w 557688"/>
                <a:gd name="connsiteY61" fmla="*/ 5715 h 456723"/>
                <a:gd name="connsiteX62" fmla="*/ 491966 w 557688"/>
                <a:gd name="connsiteY62" fmla="*/ 5239 h 456723"/>
                <a:gd name="connsiteX63" fmla="*/ 484822 w 557688"/>
                <a:gd name="connsiteY63" fmla="*/ 5715 h 456723"/>
                <a:gd name="connsiteX64" fmla="*/ 476250 w 557688"/>
                <a:gd name="connsiteY64" fmla="*/ 6667 h 456723"/>
                <a:gd name="connsiteX65" fmla="*/ 467201 w 557688"/>
                <a:gd name="connsiteY65" fmla="*/ 5239 h 456723"/>
                <a:gd name="connsiteX66" fmla="*/ 457200 w 557688"/>
                <a:gd name="connsiteY66" fmla="*/ 1429 h 456723"/>
                <a:gd name="connsiteX67" fmla="*/ 449103 w 557688"/>
                <a:gd name="connsiteY67" fmla="*/ 0 h 456723"/>
                <a:gd name="connsiteX68" fmla="*/ 439578 w 557688"/>
                <a:gd name="connsiteY68" fmla="*/ 1429 h 456723"/>
                <a:gd name="connsiteX69" fmla="*/ 439102 w 557688"/>
                <a:gd name="connsiteY69" fmla="*/ 1429 h 456723"/>
                <a:gd name="connsiteX70" fmla="*/ 431006 w 557688"/>
                <a:gd name="connsiteY70" fmla="*/ 1905 h 456723"/>
                <a:gd name="connsiteX71" fmla="*/ 427196 w 557688"/>
                <a:gd name="connsiteY71" fmla="*/ 4286 h 456723"/>
                <a:gd name="connsiteX72" fmla="*/ 424815 w 557688"/>
                <a:gd name="connsiteY72" fmla="*/ 8572 h 456723"/>
                <a:gd name="connsiteX73" fmla="*/ 421005 w 557688"/>
                <a:gd name="connsiteY73" fmla="*/ 11430 h 456723"/>
                <a:gd name="connsiteX74" fmla="*/ 416243 w 557688"/>
                <a:gd name="connsiteY74" fmla="*/ 13335 h 456723"/>
                <a:gd name="connsiteX75" fmla="*/ 411003 w 557688"/>
                <a:gd name="connsiteY75" fmla="*/ 14764 h 456723"/>
                <a:gd name="connsiteX76" fmla="*/ 405289 w 557688"/>
                <a:gd name="connsiteY76" fmla="*/ 15716 h 456723"/>
                <a:gd name="connsiteX77" fmla="*/ 399574 w 557688"/>
                <a:gd name="connsiteY77" fmla="*/ 19050 h 456723"/>
                <a:gd name="connsiteX78" fmla="*/ 393382 w 557688"/>
                <a:gd name="connsiteY78" fmla="*/ 25241 h 456723"/>
                <a:gd name="connsiteX79" fmla="*/ 390049 w 557688"/>
                <a:gd name="connsiteY79" fmla="*/ 29051 h 456723"/>
                <a:gd name="connsiteX80" fmla="*/ 390049 w 557688"/>
                <a:gd name="connsiteY80" fmla="*/ 30480 h 456723"/>
                <a:gd name="connsiteX81" fmla="*/ 388620 w 557688"/>
                <a:gd name="connsiteY81" fmla="*/ 31909 h 456723"/>
                <a:gd name="connsiteX82" fmla="*/ 385763 w 557688"/>
                <a:gd name="connsiteY82" fmla="*/ 33338 h 456723"/>
                <a:gd name="connsiteX83" fmla="*/ 384334 w 557688"/>
                <a:gd name="connsiteY83" fmla="*/ 34766 h 456723"/>
                <a:gd name="connsiteX84" fmla="*/ 383857 w 557688"/>
                <a:gd name="connsiteY84" fmla="*/ 36671 h 456723"/>
                <a:gd name="connsiteX85" fmla="*/ 382428 w 557688"/>
                <a:gd name="connsiteY85" fmla="*/ 37624 h 456723"/>
                <a:gd name="connsiteX86" fmla="*/ 380047 w 557688"/>
                <a:gd name="connsiteY86" fmla="*/ 37624 h 456723"/>
                <a:gd name="connsiteX87" fmla="*/ 378143 w 557688"/>
                <a:gd name="connsiteY87" fmla="*/ 39052 h 456723"/>
                <a:gd name="connsiteX88" fmla="*/ 377190 w 557688"/>
                <a:gd name="connsiteY88" fmla="*/ 41434 h 456723"/>
                <a:gd name="connsiteX89" fmla="*/ 374809 w 557688"/>
                <a:gd name="connsiteY89" fmla="*/ 42863 h 456723"/>
                <a:gd name="connsiteX90" fmla="*/ 371475 w 557688"/>
                <a:gd name="connsiteY90" fmla="*/ 43339 h 456723"/>
                <a:gd name="connsiteX91" fmla="*/ 368618 w 557688"/>
                <a:gd name="connsiteY91" fmla="*/ 44767 h 456723"/>
                <a:gd name="connsiteX92" fmla="*/ 366236 w 557688"/>
                <a:gd name="connsiteY92" fmla="*/ 47149 h 456723"/>
                <a:gd name="connsiteX93" fmla="*/ 364331 w 557688"/>
                <a:gd name="connsiteY93" fmla="*/ 48101 h 456723"/>
                <a:gd name="connsiteX94" fmla="*/ 362902 w 557688"/>
                <a:gd name="connsiteY94" fmla="*/ 48101 h 456723"/>
                <a:gd name="connsiteX95" fmla="*/ 360997 w 557688"/>
                <a:gd name="connsiteY95" fmla="*/ 50006 h 456723"/>
                <a:gd name="connsiteX96" fmla="*/ 357664 w 557688"/>
                <a:gd name="connsiteY96" fmla="*/ 54292 h 456723"/>
                <a:gd name="connsiteX97" fmla="*/ 357188 w 557688"/>
                <a:gd name="connsiteY97" fmla="*/ 56197 h 456723"/>
                <a:gd name="connsiteX98" fmla="*/ 352425 w 557688"/>
                <a:gd name="connsiteY98" fmla="*/ 73342 h 456723"/>
                <a:gd name="connsiteX99" fmla="*/ 350044 w 557688"/>
                <a:gd name="connsiteY99" fmla="*/ 75247 h 456723"/>
                <a:gd name="connsiteX100" fmla="*/ 345281 w 557688"/>
                <a:gd name="connsiteY100" fmla="*/ 78581 h 456723"/>
                <a:gd name="connsiteX101" fmla="*/ 341471 w 557688"/>
                <a:gd name="connsiteY101" fmla="*/ 82867 h 456723"/>
                <a:gd name="connsiteX102" fmla="*/ 339566 w 557688"/>
                <a:gd name="connsiteY102" fmla="*/ 85249 h 456723"/>
                <a:gd name="connsiteX103" fmla="*/ 337661 w 557688"/>
                <a:gd name="connsiteY103" fmla="*/ 86201 h 456723"/>
                <a:gd name="connsiteX104" fmla="*/ 328613 w 557688"/>
                <a:gd name="connsiteY104" fmla="*/ 88106 h 456723"/>
                <a:gd name="connsiteX105" fmla="*/ 325278 w 557688"/>
                <a:gd name="connsiteY105" fmla="*/ 89059 h 456723"/>
                <a:gd name="connsiteX106" fmla="*/ 320993 w 557688"/>
                <a:gd name="connsiteY106" fmla="*/ 90488 h 456723"/>
                <a:gd name="connsiteX107" fmla="*/ 320040 w 557688"/>
                <a:gd name="connsiteY107" fmla="*/ 91916 h 456723"/>
                <a:gd name="connsiteX108" fmla="*/ 319088 w 557688"/>
                <a:gd name="connsiteY108" fmla="*/ 97155 h 456723"/>
                <a:gd name="connsiteX109" fmla="*/ 316230 w 557688"/>
                <a:gd name="connsiteY109" fmla="*/ 104775 h 456723"/>
                <a:gd name="connsiteX110" fmla="*/ 313849 w 557688"/>
                <a:gd name="connsiteY110" fmla="*/ 110490 h 456723"/>
                <a:gd name="connsiteX111" fmla="*/ 312420 w 557688"/>
                <a:gd name="connsiteY111" fmla="*/ 115252 h 456723"/>
                <a:gd name="connsiteX112" fmla="*/ 310039 w 557688"/>
                <a:gd name="connsiteY112" fmla="*/ 121444 h 456723"/>
                <a:gd name="connsiteX113" fmla="*/ 307657 w 557688"/>
                <a:gd name="connsiteY113" fmla="*/ 123349 h 456723"/>
                <a:gd name="connsiteX114" fmla="*/ 305276 w 557688"/>
                <a:gd name="connsiteY114" fmla="*/ 125254 h 456723"/>
                <a:gd name="connsiteX115" fmla="*/ 301943 w 557688"/>
                <a:gd name="connsiteY115" fmla="*/ 126206 h 456723"/>
                <a:gd name="connsiteX116" fmla="*/ 297656 w 557688"/>
                <a:gd name="connsiteY116" fmla="*/ 126682 h 456723"/>
                <a:gd name="connsiteX117" fmla="*/ 293370 w 557688"/>
                <a:gd name="connsiteY117" fmla="*/ 126682 h 456723"/>
                <a:gd name="connsiteX118" fmla="*/ 290036 w 557688"/>
                <a:gd name="connsiteY118" fmla="*/ 126682 h 456723"/>
                <a:gd name="connsiteX119" fmla="*/ 285750 w 557688"/>
                <a:gd name="connsiteY119" fmla="*/ 128588 h 456723"/>
                <a:gd name="connsiteX120" fmla="*/ 281464 w 557688"/>
                <a:gd name="connsiteY120" fmla="*/ 128588 h 456723"/>
                <a:gd name="connsiteX121" fmla="*/ 274796 w 557688"/>
                <a:gd name="connsiteY121" fmla="*/ 127159 h 456723"/>
                <a:gd name="connsiteX122" fmla="*/ 269557 w 557688"/>
                <a:gd name="connsiteY122" fmla="*/ 125730 h 456723"/>
                <a:gd name="connsiteX123" fmla="*/ 267176 w 557688"/>
                <a:gd name="connsiteY123" fmla="*/ 125254 h 456723"/>
                <a:gd name="connsiteX124" fmla="*/ 262414 w 557688"/>
                <a:gd name="connsiteY124" fmla="*/ 121444 h 456723"/>
                <a:gd name="connsiteX125" fmla="*/ 259556 w 557688"/>
                <a:gd name="connsiteY125" fmla="*/ 121444 h 456723"/>
                <a:gd name="connsiteX126" fmla="*/ 254794 w 557688"/>
                <a:gd name="connsiteY126" fmla="*/ 120967 h 456723"/>
                <a:gd name="connsiteX127" fmla="*/ 252413 w 557688"/>
                <a:gd name="connsiteY127" fmla="*/ 120015 h 456723"/>
                <a:gd name="connsiteX128" fmla="*/ 250031 w 557688"/>
                <a:gd name="connsiteY128" fmla="*/ 118110 h 456723"/>
                <a:gd name="connsiteX129" fmla="*/ 244793 w 557688"/>
                <a:gd name="connsiteY129" fmla="*/ 114300 h 456723"/>
                <a:gd name="connsiteX130" fmla="*/ 239553 w 557688"/>
                <a:gd name="connsiteY130" fmla="*/ 110966 h 456723"/>
                <a:gd name="connsiteX131" fmla="*/ 235268 w 557688"/>
                <a:gd name="connsiteY131" fmla="*/ 109061 h 456723"/>
                <a:gd name="connsiteX132" fmla="*/ 230981 w 557688"/>
                <a:gd name="connsiteY132" fmla="*/ 108109 h 456723"/>
                <a:gd name="connsiteX133" fmla="*/ 227171 w 557688"/>
                <a:gd name="connsiteY133" fmla="*/ 109061 h 456723"/>
                <a:gd name="connsiteX134" fmla="*/ 223838 w 557688"/>
                <a:gd name="connsiteY134" fmla="*/ 110014 h 456723"/>
                <a:gd name="connsiteX135" fmla="*/ 222409 w 557688"/>
                <a:gd name="connsiteY135" fmla="*/ 110490 h 456723"/>
                <a:gd name="connsiteX136" fmla="*/ 220027 w 557688"/>
                <a:gd name="connsiteY136" fmla="*/ 111919 h 456723"/>
                <a:gd name="connsiteX137" fmla="*/ 217646 w 557688"/>
                <a:gd name="connsiteY137" fmla="*/ 115252 h 456723"/>
                <a:gd name="connsiteX138" fmla="*/ 215741 w 557688"/>
                <a:gd name="connsiteY138" fmla="*/ 120015 h 456723"/>
                <a:gd name="connsiteX139" fmla="*/ 214789 w 557688"/>
                <a:gd name="connsiteY139" fmla="*/ 122872 h 456723"/>
                <a:gd name="connsiteX140" fmla="*/ 212407 w 557688"/>
                <a:gd name="connsiteY140" fmla="*/ 129064 h 456723"/>
                <a:gd name="connsiteX141" fmla="*/ 209550 w 557688"/>
                <a:gd name="connsiteY141" fmla="*/ 136684 h 456723"/>
                <a:gd name="connsiteX142" fmla="*/ 208121 w 557688"/>
                <a:gd name="connsiteY142" fmla="*/ 139065 h 456723"/>
                <a:gd name="connsiteX143" fmla="*/ 206693 w 557688"/>
                <a:gd name="connsiteY143" fmla="*/ 140494 h 456723"/>
                <a:gd name="connsiteX144" fmla="*/ 203835 w 557688"/>
                <a:gd name="connsiteY144" fmla="*/ 141922 h 456723"/>
                <a:gd name="connsiteX145" fmla="*/ 195263 w 557688"/>
                <a:gd name="connsiteY145" fmla="*/ 148114 h 456723"/>
                <a:gd name="connsiteX146" fmla="*/ 190976 w 557688"/>
                <a:gd name="connsiteY146" fmla="*/ 154781 h 456723"/>
                <a:gd name="connsiteX147" fmla="*/ 188119 w 557688"/>
                <a:gd name="connsiteY147" fmla="*/ 156686 h 456723"/>
                <a:gd name="connsiteX148" fmla="*/ 184785 w 557688"/>
                <a:gd name="connsiteY148" fmla="*/ 157639 h 456723"/>
                <a:gd name="connsiteX149" fmla="*/ 181927 w 557688"/>
                <a:gd name="connsiteY149" fmla="*/ 158115 h 456723"/>
                <a:gd name="connsiteX150" fmla="*/ 180499 w 557688"/>
                <a:gd name="connsiteY150" fmla="*/ 159067 h 456723"/>
                <a:gd name="connsiteX151" fmla="*/ 178594 w 557688"/>
                <a:gd name="connsiteY151" fmla="*/ 162401 h 456723"/>
                <a:gd name="connsiteX152" fmla="*/ 177165 w 557688"/>
                <a:gd name="connsiteY152" fmla="*/ 163830 h 456723"/>
                <a:gd name="connsiteX153" fmla="*/ 175736 w 557688"/>
                <a:gd name="connsiteY153" fmla="*/ 164306 h 456723"/>
                <a:gd name="connsiteX154" fmla="*/ 170974 w 557688"/>
                <a:gd name="connsiteY154" fmla="*/ 163830 h 456723"/>
                <a:gd name="connsiteX155" fmla="*/ 169545 w 557688"/>
                <a:gd name="connsiteY155" fmla="*/ 163354 h 456723"/>
                <a:gd name="connsiteX156" fmla="*/ 156686 w 557688"/>
                <a:gd name="connsiteY156" fmla="*/ 163830 h 456723"/>
                <a:gd name="connsiteX157" fmla="*/ 152876 w 557688"/>
                <a:gd name="connsiteY157" fmla="*/ 162877 h 456723"/>
                <a:gd name="connsiteX158" fmla="*/ 150019 w 557688"/>
                <a:gd name="connsiteY158" fmla="*/ 162401 h 456723"/>
                <a:gd name="connsiteX159" fmla="*/ 145732 w 557688"/>
                <a:gd name="connsiteY159" fmla="*/ 163830 h 456723"/>
                <a:gd name="connsiteX160" fmla="*/ 143827 w 557688"/>
                <a:gd name="connsiteY160" fmla="*/ 162877 h 456723"/>
                <a:gd name="connsiteX161" fmla="*/ 142399 w 557688"/>
                <a:gd name="connsiteY161" fmla="*/ 160020 h 456723"/>
                <a:gd name="connsiteX162" fmla="*/ 141446 w 557688"/>
                <a:gd name="connsiteY162" fmla="*/ 154305 h 456723"/>
                <a:gd name="connsiteX163" fmla="*/ 141446 w 557688"/>
                <a:gd name="connsiteY163" fmla="*/ 149542 h 456723"/>
                <a:gd name="connsiteX164" fmla="*/ 143827 w 557688"/>
                <a:gd name="connsiteY164" fmla="*/ 145732 h 456723"/>
                <a:gd name="connsiteX165" fmla="*/ 145732 w 557688"/>
                <a:gd name="connsiteY165" fmla="*/ 142875 h 456723"/>
                <a:gd name="connsiteX166" fmla="*/ 147638 w 557688"/>
                <a:gd name="connsiteY166" fmla="*/ 139065 h 456723"/>
                <a:gd name="connsiteX167" fmla="*/ 148114 w 557688"/>
                <a:gd name="connsiteY167" fmla="*/ 137636 h 456723"/>
                <a:gd name="connsiteX168" fmla="*/ 147638 w 557688"/>
                <a:gd name="connsiteY168" fmla="*/ 136207 h 456723"/>
                <a:gd name="connsiteX169" fmla="*/ 147161 w 557688"/>
                <a:gd name="connsiteY169" fmla="*/ 133350 h 456723"/>
                <a:gd name="connsiteX170" fmla="*/ 147161 w 557688"/>
                <a:gd name="connsiteY170" fmla="*/ 130492 h 456723"/>
                <a:gd name="connsiteX171" fmla="*/ 144303 w 557688"/>
                <a:gd name="connsiteY171" fmla="*/ 123825 h 456723"/>
                <a:gd name="connsiteX172" fmla="*/ 140970 w 557688"/>
                <a:gd name="connsiteY172" fmla="*/ 115252 h 456723"/>
                <a:gd name="connsiteX173" fmla="*/ 136207 w 557688"/>
                <a:gd name="connsiteY173" fmla="*/ 105727 h 456723"/>
                <a:gd name="connsiteX174" fmla="*/ 134778 w 557688"/>
                <a:gd name="connsiteY174" fmla="*/ 102870 h 456723"/>
                <a:gd name="connsiteX175" fmla="*/ 131921 w 557688"/>
                <a:gd name="connsiteY175" fmla="*/ 98584 h 456723"/>
                <a:gd name="connsiteX176" fmla="*/ 120968 w 557688"/>
                <a:gd name="connsiteY176" fmla="*/ 90488 h 456723"/>
                <a:gd name="connsiteX177" fmla="*/ 119539 w 557688"/>
                <a:gd name="connsiteY177" fmla="*/ 89535 h 456723"/>
                <a:gd name="connsiteX178" fmla="*/ 119539 w 557688"/>
                <a:gd name="connsiteY178" fmla="*/ 104775 h 456723"/>
                <a:gd name="connsiteX179" fmla="*/ 119539 w 557688"/>
                <a:gd name="connsiteY179" fmla="*/ 120491 h 456723"/>
                <a:gd name="connsiteX180" fmla="*/ 119539 w 557688"/>
                <a:gd name="connsiteY180" fmla="*/ 136684 h 456723"/>
                <a:gd name="connsiteX181" fmla="*/ 119539 w 557688"/>
                <a:gd name="connsiteY181" fmla="*/ 152876 h 456723"/>
                <a:gd name="connsiteX182" fmla="*/ 119539 w 557688"/>
                <a:gd name="connsiteY182" fmla="*/ 169069 h 456723"/>
                <a:gd name="connsiteX183" fmla="*/ 119539 w 557688"/>
                <a:gd name="connsiteY183" fmla="*/ 185261 h 456723"/>
                <a:gd name="connsiteX184" fmla="*/ 119539 w 557688"/>
                <a:gd name="connsiteY184" fmla="*/ 201454 h 456723"/>
                <a:gd name="connsiteX185" fmla="*/ 119539 w 557688"/>
                <a:gd name="connsiteY185" fmla="*/ 217646 h 456723"/>
                <a:gd name="connsiteX186" fmla="*/ 119539 w 557688"/>
                <a:gd name="connsiteY186" fmla="*/ 222885 h 456723"/>
                <a:gd name="connsiteX187" fmla="*/ 116205 w 557688"/>
                <a:gd name="connsiteY187" fmla="*/ 222885 h 456723"/>
                <a:gd name="connsiteX188" fmla="*/ 109061 w 557688"/>
                <a:gd name="connsiteY188" fmla="*/ 224790 h 456723"/>
                <a:gd name="connsiteX189" fmla="*/ 104775 w 557688"/>
                <a:gd name="connsiteY189" fmla="*/ 227171 h 456723"/>
                <a:gd name="connsiteX190" fmla="*/ 102870 w 557688"/>
                <a:gd name="connsiteY190" fmla="*/ 230505 h 456723"/>
                <a:gd name="connsiteX191" fmla="*/ 100489 w 557688"/>
                <a:gd name="connsiteY191" fmla="*/ 232410 h 456723"/>
                <a:gd name="connsiteX192" fmla="*/ 97155 w 557688"/>
                <a:gd name="connsiteY192" fmla="*/ 232886 h 456723"/>
                <a:gd name="connsiteX193" fmla="*/ 95726 w 557688"/>
                <a:gd name="connsiteY193" fmla="*/ 234315 h 456723"/>
                <a:gd name="connsiteX194" fmla="*/ 96202 w 557688"/>
                <a:gd name="connsiteY194" fmla="*/ 236696 h 456723"/>
                <a:gd name="connsiteX195" fmla="*/ 94774 w 557688"/>
                <a:gd name="connsiteY195" fmla="*/ 238601 h 456723"/>
                <a:gd name="connsiteX196" fmla="*/ 91916 w 557688"/>
                <a:gd name="connsiteY196" fmla="*/ 240030 h 456723"/>
                <a:gd name="connsiteX197" fmla="*/ 87153 w 557688"/>
                <a:gd name="connsiteY197" fmla="*/ 239554 h 456723"/>
                <a:gd name="connsiteX198" fmla="*/ 80963 w 557688"/>
                <a:gd name="connsiteY198" fmla="*/ 237172 h 456723"/>
                <a:gd name="connsiteX199" fmla="*/ 72866 w 557688"/>
                <a:gd name="connsiteY199" fmla="*/ 236696 h 456723"/>
                <a:gd name="connsiteX200" fmla="*/ 62865 w 557688"/>
                <a:gd name="connsiteY200" fmla="*/ 237649 h 456723"/>
                <a:gd name="connsiteX201" fmla="*/ 55721 w 557688"/>
                <a:gd name="connsiteY201" fmla="*/ 237172 h 456723"/>
                <a:gd name="connsiteX202" fmla="*/ 51435 w 557688"/>
                <a:gd name="connsiteY202" fmla="*/ 234791 h 456723"/>
                <a:gd name="connsiteX203" fmla="*/ 46672 w 557688"/>
                <a:gd name="connsiteY203" fmla="*/ 233363 h 456723"/>
                <a:gd name="connsiteX204" fmla="*/ 41910 w 557688"/>
                <a:gd name="connsiteY204" fmla="*/ 232886 h 456723"/>
                <a:gd name="connsiteX205" fmla="*/ 39052 w 557688"/>
                <a:gd name="connsiteY205" fmla="*/ 231934 h 456723"/>
                <a:gd name="connsiteX206" fmla="*/ 33338 w 557688"/>
                <a:gd name="connsiteY206" fmla="*/ 230505 h 456723"/>
                <a:gd name="connsiteX207" fmla="*/ 32385 w 557688"/>
                <a:gd name="connsiteY207" fmla="*/ 227647 h 456723"/>
                <a:gd name="connsiteX208" fmla="*/ 31909 w 557688"/>
                <a:gd name="connsiteY208" fmla="*/ 225742 h 456723"/>
                <a:gd name="connsiteX209" fmla="*/ 30480 w 557688"/>
                <a:gd name="connsiteY209" fmla="*/ 223361 h 456723"/>
                <a:gd name="connsiteX210" fmla="*/ 30480 w 557688"/>
                <a:gd name="connsiteY210" fmla="*/ 221456 h 456723"/>
                <a:gd name="connsiteX211" fmla="*/ 31909 w 557688"/>
                <a:gd name="connsiteY211" fmla="*/ 220027 h 456723"/>
                <a:gd name="connsiteX212" fmla="*/ 31909 w 557688"/>
                <a:gd name="connsiteY212" fmla="*/ 217646 h 456723"/>
                <a:gd name="connsiteX213" fmla="*/ 30956 w 557688"/>
                <a:gd name="connsiteY213" fmla="*/ 214789 h 456723"/>
                <a:gd name="connsiteX214" fmla="*/ 29527 w 557688"/>
                <a:gd name="connsiteY214" fmla="*/ 213360 h 456723"/>
                <a:gd name="connsiteX215" fmla="*/ 27146 w 557688"/>
                <a:gd name="connsiteY215" fmla="*/ 213360 h 456723"/>
                <a:gd name="connsiteX216" fmla="*/ 25718 w 557688"/>
                <a:gd name="connsiteY216" fmla="*/ 212407 h 456723"/>
                <a:gd name="connsiteX217" fmla="*/ 25241 w 557688"/>
                <a:gd name="connsiteY217" fmla="*/ 210026 h 456723"/>
                <a:gd name="connsiteX218" fmla="*/ 23813 w 557688"/>
                <a:gd name="connsiteY218" fmla="*/ 208121 h 456723"/>
                <a:gd name="connsiteX219" fmla="*/ 20478 w 557688"/>
                <a:gd name="connsiteY219" fmla="*/ 206216 h 456723"/>
                <a:gd name="connsiteX220" fmla="*/ 16193 w 557688"/>
                <a:gd name="connsiteY220" fmla="*/ 207645 h 456723"/>
                <a:gd name="connsiteX221" fmla="*/ 14288 w 557688"/>
                <a:gd name="connsiteY221" fmla="*/ 209550 h 456723"/>
                <a:gd name="connsiteX222" fmla="*/ 13335 w 557688"/>
                <a:gd name="connsiteY222" fmla="*/ 212884 h 456723"/>
                <a:gd name="connsiteX223" fmla="*/ 12382 w 557688"/>
                <a:gd name="connsiteY223" fmla="*/ 214313 h 456723"/>
                <a:gd name="connsiteX224" fmla="*/ 11906 w 557688"/>
                <a:gd name="connsiteY224" fmla="*/ 217170 h 456723"/>
                <a:gd name="connsiteX225" fmla="*/ 11430 w 557688"/>
                <a:gd name="connsiteY225" fmla="*/ 219075 h 456723"/>
                <a:gd name="connsiteX226" fmla="*/ 10477 w 557688"/>
                <a:gd name="connsiteY226" fmla="*/ 220980 h 456723"/>
                <a:gd name="connsiteX227" fmla="*/ 9525 w 557688"/>
                <a:gd name="connsiteY227" fmla="*/ 221932 h 456723"/>
                <a:gd name="connsiteX228" fmla="*/ 8572 w 557688"/>
                <a:gd name="connsiteY228" fmla="*/ 221456 h 456723"/>
                <a:gd name="connsiteX229" fmla="*/ 6191 w 557688"/>
                <a:gd name="connsiteY229" fmla="*/ 222409 h 456723"/>
                <a:gd name="connsiteX230" fmla="*/ 1428 w 557688"/>
                <a:gd name="connsiteY230" fmla="*/ 225742 h 456723"/>
                <a:gd name="connsiteX231" fmla="*/ 0 w 557688"/>
                <a:gd name="connsiteY231" fmla="*/ 227171 h 456723"/>
                <a:gd name="connsiteX232" fmla="*/ 952 w 557688"/>
                <a:gd name="connsiteY232" fmla="*/ 228124 h 456723"/>
                <a:gd name="connsiteX233" fmla="*/ 9525 w 557688"/>
                <a:gd name="connsiteY233" fmla="*/ 241459 h 456723"/>
                <a:gd name="connsiteX234" fmla="*/ 16669 w 557688"/>
                <a:gd name="connsiteY234" fmla="*/ 255746 h 456723"/>
                <a:gd name="connsiteX235" fmla="*/ 24765 w 557688"/>
                <a:gd name="connsiteY235" fmla="*/ 281464 h 456723"/>
                <a:gd name="connsiteX236" fmla="*/ 30003 w 557688"/>
                <a:gd name="connsiteY236" fmla="*/ 294322 h 456723"/>
                <a:gd name="connsiteX237" fmla="*/ 41434 w 557688"/>
                <a:gd name="connsiteY237" fmla="*/ 315753 h 456723"/>
                <a:gd name="connsiteX238" fmla="*/ 50482 w 557688"/>
                <a:gd name="connsiteY238" fmla="*/ 329089 h 456723"/>
                <a:gd name="connsiteX239" fmla="*/ 58102 w 557688"/>
                <a:gd name="connsiteY239" fmla="*/ 339090 h 456723"/>
                <a:gd name="connsiteX240" fmla="*/ 59531 w 557688"/>
                <a:gd name="connsiteY240" fmla="*/ 342424 h 456723"/>
                <a:gd name="connsiteX241" fmla="*/ 62865 w 557688"/>
                <a:gd name="connsiteY241" fmla="*/ 356711 h 456723"/>
                <a:gd name="connsiteX242" fmla="*/ 63341 w 557688"/>
                <a:gd name="connsiteY242" fmla="*/ 362426 h 456723"/>
                <a:gd name="connsiteX243" fmla="*/ 63341 w 557688"/>
                <a:gd name="connsiteY243" fmla="*/ 370999 h 456723"/>
                <a:gd name="connsiteX244" fmla="*/ 60960 w 557688"/>
                <a:gd name="connsiteY244" fmla="*/ 376714 h 456723"/>
                <a:gd name="connsiteX245" fmla="*/ 56674 w 557688"/>
                <a:gd name="connsiteY245" fmla="*/ 380524 h 456723"/>
                <a:gd name="connsiteX246" fmla="*/ 53816 w 557688"/>
                <a:gd name="connsiteY246" fmla="*/ 381476 h 456723"/>
                <a:gd name="connsiteX247" fmla="*/ 51435 w 557688"/>
                <a:gd name="connsiteY247" fmla="*/ 379095 h 456723"/>
                <a:gd name="connsiteX248" fmla="*/ 49053 w 557688"/>
                <a:gd name="connsiteY248" fmla="*/ 380524 h 456723"/>
                <a:gd name="connsiteX249" fmla="*/ 47625 w 557688"/>
                <a:gd name="connsiteY249" fmla="*/ 383381 h 456723"/>
                <a:gd name="connsiteX250" fmla="*/ 48577 w 557688"/>
                <a:gd name="connsiteY250" fmla="*/ 388620 h 456723"/>
                <a:gd name="connsiteX251" fmla="*/ 51435 w 557688"/>
                <a:gd name="connsiteY251" fmla="*/ 391953 h 456723"/>
                <a:gd name="connsiteX252" fmla="*/ 52388 w 557688"/>
                <a:gd name="connsiteY252" fmla="*/ 395764 h 456723"/>
                <a:gd name="connsiteX253" fmla="*/ 55245 w 557688"/>
                <a:gd name="connsiteY253" fmla="*/ 397669 h 456723"/>
                <a:gd name="connsiteX254" fmla="*/ 58102 w 557688"/>
                <a:gd name="connsiteY254" fmla="*/ 403384 h 456723"/>
                <a:gd name="connsiteX255" fmla="*/ 61436 w 557688"/>
                <a:gd name="connsiteY255" fmla="*/ 405765 h 456723"/>
                <a:gd name="connsiteX256" fmla="*/ 62865 w 557688"/>
                <a:gd name="connsiteY256" fmla="*/ 409099 h 456723"/>
                <a:gd name="connsiteX257" fmla="*/ 67151 w 557688"/>
                <a:gd name="connsiteY257" fmla="*/ 416719 h 456723"/>
                <a:gd name="connsiteX258" fmla="*/ 68103 w 557688"/>
                <a:gd name="connsiteY258" fmla="*/ 419576 h 456723"/>
                <a:gd name="connsiteX259" fmla="*/ 68580 w 557688"/>
                <a:gd name="connsiteY259" fmla="*/ 422910 h 456723"/>
                <a:gd name="connsiteX260" fmla="*/ 64770 w 557688"/>
                <a:gd name="connsiteY260" fmla="*/ 424815 h 456723"/>
                <a:gd name="connsiteX261" fmla="*/ 64294 w 557688"/>
                <a:gd name="connsiteY261" fmla="*/ 430053 h 456723"/>
                <a:gd name="connsiteX262" fmla="*/ 64770 w 557688"/>
                <a:gd name="connsiteY262" fmla="*/ 434340 h 456723"/>
                <a:gd name="connsiteX263" fmla="*/ 66675 w 557688"/>
                <a:gd name="connsiteY263" fmla="*/ 438626 h 456723"/>
                <a:gd name="connsiteX264" fmla="*/ 68580 w 557688"/>
                <a:gd name="connsiteY264" fmla="*/ 440531 h 456723"/>
                <a:gd name="connsiteX265" fmla="*/ 68580 w 557688"/>
                <a:gd name="connsiteY265" fmla="*/ 433864 h 456723"/>
                <a:gd name="connsiteX266" fmla="*/ 70009 w 557688"/>
                <a:gd name="connsiteY266" fmla="*/ 431482 h 456723"/>
                <a:gd name="connsiteX267" fmla="*/ 70961 w 557688"/>
                <a:gd name="connsiteY267" fmla="*/ 430530 h 456723"/>
                <a:gd name="connsiteX268" fmla="*/ 73343 w 557688"/>
                <a:gd name="connsiteY268" fmla="*/ 430053 h 456723"/>
                <a:gd name="connsiteX269" fmla="*/ 76676 w 557688"/>
                <a:gd name="connsiteY269" fmla="*/ 430053 h 456723"/>
                <a:gd name="connsiteX270" fmla="*/ 78105 w 557688"/>
                <a:gd name="connsiteY270" fmla="*/ 430530 h 456723"/>
                <a:gd name="connsiteX271" fmla="*/ 80010 w 557688"/>
                <a:gd name="connsiteY271" fmla="*/ 431482 h 456723"/>
                <a:gd name="connsiteX272" fmla="*/ 80486 w 557688"/>
                <a:gd name="connsiteY272" fmla="*/ 434340 h 456723"/>
                <a:gd name="connsiteX273" fmla="*/ 80486 w 557688"/>
                <a:gd name="connsiteY273" fmla="*/ 436721 h 456723"/>
                <a:gd name="connsiteX274" fmla="*/ 80486 w 557688"/>
                <a:gd name="connsiteY274" fmla="*/ 438150 h 456723"/>
                <a:gd name="connsiteX275" fmla="*/ 80486 w 557688"/>
                <a:gd name="connsiteY275" fmla="*/ 440531 h 456723"/>
                <a:gd name="connsiteX276" fmla="*/ 82868 w 557688"/>
                <a:gd name="connsiteY276" fmla="*/ 440531 h 456723"/>
                <a:gd name="connsiteX277" fmla="*/ 84772 w 557688"/>
                <a:gd name="connsiteY277" fmla="*/ 440055 h 456723"/>
                <a:gd name="connsiteX278" fmla="*/ 89535 w 557688"/>
                <a:gd name="connsiteY278" fmla="*/ 440531 h 456723"/>
                <a:gd name="connsiteX279" fmla="*/ 91440 w 557688"/>
                <a:gd name="connsiteY279" fmla="*/ 442913 h 456723"/>
                <a:gd name="connsiteX280" fmla="*/ 94774 w 557688"/>
                <a:gd name="connsiteY280" fmla="*/ 442913 h 456723"/>
                <a:gd name="connsiteX281" fmla="*/ 95726 w 557688"/>
                <a:gd name="connsiteY281" fmla="*/ 443865 h 456723"/>
                <a:gd name="connsiteX282" fmla="*/ 97631 w 557688"/>
                <a:gd name="connsiteY282" fmla="*/ 445770 h 456723"/>
                <a:gd name="connsiteX283" fmla="*/ 97155 w 557688"/>
                <a:gd name="connsiteY283" fmla="*/ 448627 h 456723"/>
                <a:gd name="connsiteX284" fmla="*/ 96202 w 557688"/>
                <a:gd name="connsiteY284" fmla="*/ 450532 h 456723"/>
                <a:gd name="connsiteX285" fmla="*/ 99536 w 557688"/>
                <a:gd name="connsiteY285" fmla="*/ 450056 h 456723"/>
                <a:gd name="connsiteX286" fmla="*/ 107632 w 557688"/>
                <a:gd name="connsiteY286" fmla="*/ 455771 h 456723"/>
                <a:gd name="connsiteX287" fmla="*/ 114776 w 557688"/>
                <a:gd name="connsiteY287" fmla="*/ 455771 h 456723"/>
                <a:gd name="connsiteX288" fmla="*/ 117157 w 557688"/>
                <a:gd name="connsiteY288" fmla="*/ 456247 h 456723"/>
                <a:gd name="connsiteX289" fmla="*/ 120491 w 557688"/>
                <a:gd name="connsiteY289" fmla="*/ 456724 h 456723"/>
                <a:gd name="connsiteX290" fmla="*/ 134778 w 557688"/>
                <a:gd name="connsiteY290" fmla="*/ 446246 h 456723"/>
                <a:gd name="connsiteX291" fmla="*/ 138113 w 557688"/>
                <a:gd name="connsiteY291" fmla="*/ 444341 h 456723"/>
                <a:gd name="connsiteX292" fmla="*/ 146209 w 557688"/>
                <a:gd name="connsiteY292" fmla="*/ 443389 h 456723"/>
                <a:gd name="connsiteX293" fmla="*/ 150019 w 557688"/>
                <a:gd name="connsiteY293" fmla="*/ 441484 h 456723"/>
                <a:gd name="connsiteX294" fmla="*/ 153828 w 557688"/>
                <a:gd name="connsiteY294" fmla="*/ 440531 h 456723"/>
                <a:gd name="connsiteX295" fmla="*/ 156210 w 557688"/>
                <a:gd name="connsiteY295" fmla="*/ 440531 h 456723"/>
                <a:gd name="connsiteX296" fmla="*/ 162401 w 557688"/>
                <a:gd name="connsiteY296" fmla="*/ 441960 h 456723"/>
                <a:gd name="connsiteX297" fmla="*/ 165735 w 557688"/>
                <a:gd name="connsiteY297" fmla="*/ 441960 h 456723"/>
                <a:gd name="connsiteX298" fmla="*/ 172878 w 557688"/>
                <a:gd name="connsiteY298" fmla="*/ 440531 h 456723"/>
                <a:gd name="connsiteX299" fmla="*/ 180975 w 557688"/>
                <a:gd name="connsiteY299" fmla="*/ 440531 h 456723"/>
                <a:gd name="connsiteX300" fmla="*/ 196691 w 557688"/>
                <a:gd name="connsiteY300" fmla="*/ 429101 h 456723"/>
                <a:gd name="connsiteX301" fmla="*/ 202406 w 557688"/>
                <a:gd name="connsiteY301" fmla="*/ 428625 h 456723"/>
                <a:gd name="connsiteX302" fmla="*/ 207169 w 557688"/>
                <a:gd name="connsiteY302" fmla="*/ 427196 h 456723"/>
                <a:gd name="connsiteX303" fmla="*/ 213360 w 557688"/>
                <a:gd name="connsiteY303" fmla="*/ 427196 h 456723"/>
                <a:gd name="connsiteX304" fmla="*/ 220027 w 557688"/>
                <a:gd name="connsiteY304" fmla="*/ 429101 h 456723"/>
                <a:gd name="connsiteX305" fmla="*/ 231457 w 557688"/>
                <a:gd name="connsiteY305" fmla="*/ 429577 h 456723"/>
                <a:gd name="connsiteX306" fmla="*/ 234315 w 557688"/>
                <a:gd name="connsiteY306" fmla="*/ 429101 h 456723"/>
                <a:gd name="connsiteX307" fmla="*/ 242411 w 557688"/>
                <a:gd name="connsiteY307" fmla="*/ 425768 h 456723"/>
                <a:gd name="connsiteX308" fmla="*/ 246221 w 557688"/>
                <a:gd name="connsiteY308" fmla="*/ 426244 h 456723"/>
                <a:gd name="connsiteX309" fmla="*/ 262890 w 557688"/>
                <a:gd name="connsiteY309" fmla="*/ 428625 h 456723"/>
                <a:gd name="connsiteX310" fmla="*/ 276701 w 557688"/>
                <a:gd name="connsiteY310" fmla="*/ 432911 h 456723"/>
                <a:gd name="connsiteX311" fmla="*/ 284797 w 557688"/>
                <a:gd name="connsiteY311" fmla="*/ 432911 h 456723"/>
                <a:gd name="connsiteX312" fmla="*/ 287655 w 557688"/>
                <a:gd name="connsiteY312" fmla="*/ 428625 h 456723"/>
                <a:gd name="connsiteX313" fmla="*/ 290989 w 557688"/>
                <a:gd name="connsiteY313" fmla="*/ 425291 h 456723"/>
                <a:gd name="connsiteX314" fmla="*/ 296703 w 557688"/>
                <a:gd name="connsiteY314" fmla="*/ 424815 h 456723"/>
                <a:gd name="connsiteX315" fmla="*/ 307181 w 557688"/>
                <a:gd name="connsiteY315" fmla="*/ 427196 h 456723"/>
                <a:gd name="connsiteX316" fmla="*/ 310515 w 557688"/>
                <a:gd name="connsiteY316" fmla="*/ 427672 h 456723"/>
                <a:gd name="connsiteX317" fmla="*/ 312896 w 557688"/>
                <a:gd name="connsiteY317" fmla="*/ 426720 h 456723"/>
                <a:gd name="connsiteX318" fmla="*/ 313372 w 557688"/>
                <a:gd name="connsiteY318" fmla="*/ 420528 h 456723"/>
                <a:gd name="connsiteX319" fmla="*/ 318611 w 557688"/>
                <a:gd name="connsiteY319" fmla="*/ 416243 h 456723"/>
                <a:gd name="connsiteX320" fmla="*/ 324802 w 557688"/>
                <a:gd name="connsiteY320" fmla="*/ 415290 h 456723"/>
                <a:gd name="connsiteX321" fmla="*/ 339566 w 557688"/>
                <a:gd name="connsiteY321" fmla="*/ 417195 h 456723"/>
                <a:gd name="connsiteX322" fmla="*/ 345757 w 557688"/>
                <a:gd name="connsiteY322" fmla="*/ 415290 h 456723"/>
                <a:gd name="connsiteX323" fmla="*/ 361474 w 557688"/>
                <a:gd name="connsiteY323" fmla="*/ 408146 h 456723"/>
                <a:gd name="connsiteX324" fmla="*/ 370999 w 557688"/>
                <a:gd name="connsiteY324" fmla="*/ 401955 h 456723"/>
                <a:gd name="connsiteX325" fmla="*/ 384334 w 557688"/>
                <a:gd name="connsiteY325" fmla="*/ 391953 h 456723"/>
                <a:gd name="connsiteX326" fmla="*/ 387668 w 557688"/>
                <a:gd name="connsiteY326" fmla="*/ 390525 h 456723"/>
                <a:gd name="connsiteX327" fmla="*/ 399574 w 557688"/>
                <a:gd name="connsiteY327" fmla="*/ 380047 h 456723"/>
                <a:gd name="connsiteX328" fmla="*/ 407670 w 557688"/>
                <a:gd name="connsiteY328" fmla="*/ 374809 h 456723"/>
                <a:gd name="connsiteX329" fmla="*/ 421481 w 557688"/>
                <a:gd name="connsiteY329" fmla="*/ 362426 h 456723"/>
                <a:gd name="connsiteX330" fmla="*/ 430530 w 557688"/>
                <a:gd name="connsiteY330" fmla="*/ 351472 h 456723"/>
                <a:gd name="connsiteX331" fmla="*/ 442436 w 557688"/>
                <a:gd name="connsiteY331" fmla="*/ 339090 h 456723"/>
                <a:gd name="connsiteX332" fmla="*/ 451009 w 557688"/>
                <a:gd name="connsiteY332" fmla="*/ 331470 h 456723"/>
                <a:gd name="connsiteX333" fmla="*/ 454343 w 557688"/>
                <a:gd name="connsiteY333" fmla="*/ 329565 h 456723"/>
                <a:gd name="connsiteX334" fmla="*/ 459105 w 557688"/>
                <a:gd name="connsiteY334" fmla="*/ 325755 h 456723"/>
                <a:gd name="connsiteX335" fmla="*/ 470059 w 557688"/>
                <a:gd name="connsiteY335" fmla="*/ 312896 h 456723"/>
                <a:gd name="connsiteX336" fmla="*/ 476250 w 557688"/>
                <a:gd name="connsiteY336" fmla="*/ 303371 h 456723"/>
                <a:gd name="connsiteX337" fmla="*/ 482918 w 557688"/>
                <a:gd name="connsiteY337" fmla="*/ 292894 h 456723"/>
                <a:gd name="connsiteX338" fmla="*/ 490061 w 557688"/>
                <a:gd name="connsiteY338" fmla="*/ 279559 h 456723"/>
                <a:gd name="connsiteX339" fmla="*/ 494824 w 557688"/>
                <a:gd name="connsiteY339" fmla="*/ 273367 h 456723"/>
                <a:gd name="connsiteX340" fmla="*/ 499586 w 557688"/>
                <a:gd name="connsiteY340" fmla="*/ 261938 h 456723"/>
                <a:gd name="connsiteX341" fmla="*/ 505301 w 557688"/>
                <a:gd name="connsiteY341" fmla="*/ 254317 h 456723"/>
                <a:gd name="connsiteX342" fmla="*/ 520541 w 557688"/>
                <a:gd name="connsiteY342" fmla="*/ 238125 h 456723"/>
                <a:gd name="connsiteX343" fmla="*/ 524351 w 557688"/>
                <a:gd name="connsiteY343" fmla="*/ 237172 h 456723"/>
                <a:gd name="connsiteX344" fmla="*/ 526732 w 557688"/>
                <a:gd name="connsiteY344" fmla="*/ 236220 h 456723"/>
                <a:gd name="connsiteX345" fmla="*/ 529114 w 557688"/>
                <a:gd name="connsiteY345" fmla="*/ 234791 h 456723"/>
                <a:gd name="connsiteX346" fmla="*/ 537686 w 557688"/>
                <a:gd name="connsiteY346" fmla="*/ 226695 h 456723"/>
                <a:gd name="connsiteX347" fmla="*/ 540544 w 557688"/>
                <a:gd name="connsiteY347" fmla="*/ 222409 h 456723"/>
                <a:gd name="connsiteX348" fmla="*/ 545782 w 557688"/>
                <a:gd name="connsiteY348" fmla="*/ 211455 h 456723"/>
                <a:gd name="connsiteX349" fmla="*/ 550069 w 557688"/>
                <a:gd name="connsiteY349" fmla="*/ 190024 h 456723"/>
                <a:gd name="connsiteX350" fmla="*/ 551497 w 557688"/>
                <a:gd name="connsiteY350" fmla="*/ 183832 h 456723"/>
                <a:gd name="connsiteX351" fmla="*/ 556260 w 557688"/>
                <a:gd name="connsiteY351" fmla="*/ 170974 h 456723"/>
                <a:gd name="connsiteX352" fmla="*/ 557689 w 557688"/>
                <a:gd name="connsiteY352" fmla="*/ 162401 h 456723"/>
                <a:gd name="connsiteX353" fmla="*/ 553878 w 557688"/>
                <a:gd name="connsiteY353" fmla="*/ 162401 h 456723"/>
                <a:gd name="connsiteX354" fmla="*/ 547211 w 557688"/>
                <a:gd name="connsiteY354" fmla="*/ 167640 h 456723"/>
                <a:gd name="connsiteX355" fmla="*/ 438150 w 557688"/>
                <a:gd name="connsiteY355" fmla="*/ 257175 h 456723"/>
                <a:gd name="connsiteX356" fmla="*/ 436721 w 557688"/>
                <a:gd name="connsiteY356" fmla="*/ 261461 h 456723"/>
                <a:gd name="connsiteX357" fmla="*/ 434816 w 557688"/>
                <a:gd name="connsiteY357" fmla="*/ 266224 h 456723"/>
                <a:gd name="connsiteX358" fmla="*/ 433388 w 557688"/>
                <a:gd name="connsiteY358" fmla="*/ 268129 h 456723"/>
                <a:gd name="connsiteX359" fmla="*/ 431482 w 557688"/>
                <a:gd name="connsiteY359" fmla="*/ 269557 h 456723"/>
                <a:gd name="connsiteX360" fmla="*/ 429577 w 557688"/>
                <a:gd name="connsiteY360" fmla="*/ 271463 h 456723"/>
                <a:gd name="connsiteX361" fmla="*/ 429101 w 557688"/>
                <a:gd name="connsiteY361" fmla="*/ 275272 h 456723"/>
                <a:gd name="connsiteX362" fmla="*/ 428149 w 557688"/>
                <a:gd name="connsiteY362" fmla="*/ 279559 h 456723"/>
                <a:gd name="connsiteX363" fmla="*/ 425768 w 557688"/>
                <a:gd name="connsiteY363" fmla="*/ 281464 h 456723"/>
                <a:gd name="connsiteX364" fmla="*/ 423863 w 557688"/>
                <a:gd name="connsiteY364" fmla="*/ 282416 h 456723"/>
                <a:gd name="connsiteX365" fmla="*/ 421481 w 557688"/>
                <a:gd name="connsiteY365" fmla="*/ 283845 h 456723"/>
                <a:gd name="connsiteX366" fmla="*/ 415766 w 557688"/>
                <a:gd name="connsiteY366" fmla="*/ 286226 h 456723"/>
                <a:gd name="connsiteX367" fmla="*/ 412909 w 557688"/>
                <a:gd name="connsiteY367" fmla="*/ 287178 h 456723"/>
                <a:gd name="connsiteX368" fmla="*/ 412432 w 557688"/>
                <a:gd name="connsiteY368" fmla="*/ 287178 h 456723"/>
                <a:gd name="connsiteX369" fmla="*/ 410527 w 557688"/>
                <a:gd name="connsiteY369" fmla="*/ 287178 h 456723"/>
                <a:gd name="connsiteX370" fmla="*/ 407670 w 557688"/>
                <a:gd name="connsiteY370" fmla="*/ 287178 h 456723"/>
                <a:gd name="connsiteX371" fmla="*/ 405765 w 557688"/>
                <a:gd name="connsiteY371" fmla="*/ 287655 h 456723"/>
                <a:gd name="connsiteX372" fmla="*/ 404336 w 557688"/>
                <a:gd name="connsiteY372" fmla="*/ 287655 h 456723"/>
                <a:gd name="connsiteX373" fmla="*/ 401955 w 557688"/>
                <a:gd name="connsiteY373" fmla="*/ 290036 h 456723"/>
                <a:gd name="connsiteX374" fmla="*/ 397193 w 557688"/>
                <a:gd name="connsiteY374" fmla="*/ 297180 h 456723"/>
                <a:gd name="connsiteX375" fmla="*/ 395764 w 557688"/>
                <a:gd name="connsiteY375" fmla="*/ 298609 h 456723"/>
                <a:gd name="connsiteX376" fmla="*/ 395288 w 557688"/>
                <a:gd name="connsiteY376" fmla="*/ 301466 h 456723"/>
                <a:gd name="connsiteX377" fmla="*/ 394335 w 557688"/>
                <a:gd name="connsiteY377" fmla="*/ 303847 h 456723"/>
                <a:gd name="connsiteX378" fmla="*/ 392906 w 557688"/>
                <a:gd name="connsiteY378" fmla="*/ 305752 h 456723"/>
                <a:gd name="connsiteX379" fmla="*/ 391477 w 557688"/>
                <a:gd name="connsiteY379" fmla="*/ 306228 h 456723"/>
                <a:gd name="connsiteX380" fmla="*/ 387668 w 557688"/>
                <a:gd name="connsiteY380" fmla="*/ 305752 h 456723"/>
                <a:gd name="connsiteX381" fmla="*/ 382428 w 557688"/>
                <a:gd name="connsiteY381" fmla="*/ 304800 h 456723"/>
                <a:gd name="connsiteX382" fmla="*/ 379571 w 557688"/>
                <a:gd name="connsiteY382" fmla="*/ 302895 h 456723"/>
                <a:gd name="connsiteX383" fmla="*/ 377190 w 557688"/>
                <a:gd name="connsiteY383" fmla="*/ 300038 h 456723"/>
                <a:gd name="connsiteX384" fmla="*/ 375761 w 557688"/>
                <a:gd name="connsiteY384" fmla="*/ 298132 h 456723"/>
                <a:gd name="connsiteX385" fmla="*/ 374332 w 557688"/>
                <a:gd name="connsiteY385" fmla="*/ 297180 h 456723"/>
                <a:gd name="connsiteX386" fmla="*/ 373856 w 557688"/>
                <a:gd name="connsiteY386" fmla="*/ 296703 h 456723"/>
                <a:gd name="connsiteX387" fmla="*/ 371951 w 557688"/>
                <a:gd name="connsiteY387" fmla="*/ 295751 h 456723"/>
                <a:gd name="connsiteX388" fmla="*/ 370999 w 557688"/>
                <a:gd name="connsiteY388" fmla="*/ 295275 h 456723"/>
                <a:gd name="connsiteX389" fmla="*/ 370522 w 557688"/>
                <a:gd name="connsiteY389" fmla="*/ 294799 h 456723"/>
                <a:gd name="connsiteX390" fmla="*/ 369570 w 557688"/>
                <a:gd name="connsiteY390" fmla="*/ 293370 h 456723"/>
                <a:gd name="connsiteX391" fmla="*/ 369094 w 557688"/>
                <a:gd name="connsiteY391" fmla="*/ 292418 h 456723"/>
                <a:gd name="connsiteX392" fmla="*/ 369094 w 557688"/>
                <a:gd name="connsiteY392" fmla="*/ 289084 h 456723"/>
                <a:gd name="connsiteX393" fmla="*/ 367665 w 557688"/>
                <a:gd name="connsiteY393" fmla="*/ 287178 h 456723"/>
                <a:gd name="connsiteX394" fmla="*/ 365284 w 557688"/>
                <a:gd name="connsiteY394" fmla="*/ 283845 h 456723"/>
                <a:gd name="connsiteX395" fmla="*/ 363855 w 557688"/>
                <a:gd name="connsiteY395" fmla="*/ 280988 h 456723"/>
                <a:gd name="connsiteX396" fmla="*/ 361474 w 557688"/>
                <a:gd name="connsiteY396" fmla="*/ 277177 h 456723"/>
                <a:gd name="connsiteX397" fmla="*/ 360045 w 557688"/>
                <a:gd name="connsiteY397" fmla="*/ 273844 h 456723"/>
                <a:gd name="connsiteX398" fmla="*/ 358616 w 557688"/>
                <a:gd name="connsiteY398" fmla="*/ 270510 h 456723"/>
                <a:gd name="connsiteX399" fmla="*/ 358616 w 557688"/>
                <a:gd name="connsiteY399" fmla="*/ 269081 h 456723"/>
                <a:gd name="connsiteX400" fmla="*/ 360045 w 557688"/>
                <a:gd name="connsiteY400" fmla="*/ 268129 h 456723"/>
                <a:gd name="connsiteX401" fmla="*/ 363855 w 557688"/>
                <a:gd name="connsiteY401" fmla="*/ 266700 h 456723"/>
                <a:gd name="connsiteX402" fmla="*/ 366713 w 557688"/>
                <a:gd name="connsiteY402" fmla="*/ 265271 h 456723"/>
                <a:gd name="connsiteX403" fmla="*/ 368618 w 557688"/>
                <a:gd name="connsiteY403" fmla="*/ 262890 h 456723"/>
                <a:gd name="connsiteX404" fmla="*/ 370999 w 557688"/>
                <a:gd name="connsiteY404" fmla="*/ 259556 h 456723"/>
                <a:gd name="connsiteX405" fmla="*/ 371951 w 557688"/>
                <a:gd name="connsiteY405" fmla="*/ 257651 h 456723"/>
                <a:gd name="connsiteX406" fmla="*/ 372903 w 557688"/>
                <a:gd name="connsiteY406" fmla="*/ 256699 h 456723"/>
                <a:gd name="connsiteX407" fmla="*/ 374332 w 557688"/>
                <a:gd name="connsiteY407" fmla="*/ 255270 h 456723"/>
                <a:gd name="connsiteX408" fmla="*/ 376714 w 557688"/>
                <a:gd name="connsiteY408" fmla="*/ 251936 h 456723"/>
                <a:gd name="connsiteX409" fmla="*/ 379095 w 557688"/>
                <a:gd name="connsiteY409" fmla="*/ 248126 h 456723"/>
                <a:gd name="connsiteX410" fmla="*/ 381476 w 557688"/>
                <a:gd name="connsiteY410" fmla="*/ 244316 h 456723"/>
                <a:gd name="connsiteX411" fmla="*/ 384810 w 557688"/>
                <a:gd name="connsiteY411" fmla="*/ 243364 h 456723"/>
                <a:gd name="connsiteX412" fmla="*/ 389096 w 557688"/>
                <a:gd name="connsiteY412" fmla="*/ 241935 h 456723"/>
                <a:gd name="connsiteX413" fmla="*/ 393382 w 557688"/>
                <a:gd name="connsiteY413" fmla="*/ 238601 h 456723"/>
                <a:gd name="connsiteX414" fmla="*/ 398621 w 557688"/>
                <a:gd name="connsiteY414" fmla="*/ 235744 h 456723"/>
                <a:gd name="connsiteX415" fmla="*/ 406718 w 557688"/>
                <a:gd name="connsiteY415" fmla="*/ 232410 h 456723"/>
                <a:gd name="connsiteX416" fmla="*/ 410527 w 557688"/>
                <a:gd name="connsiteY416" fmla="*/ 231457 h 456723"/>
                <a:gd name="connsiteX417" fmla="*/ 411956 w 557688"/>
                <a:gd name="connsiteY417" fmla="*/ 230981 h 456723"/>
                <a:gd name="connsiteX418" fmla="*/ 412909 w 557688"/>
                <a:gd name="connsiteY418" fmla="*/ 231457 h 456723"/>
                <a:gd name="connsiteX419" fmla="*/ 413861 w 557688"/>
                <a:gd name="connsiteY419" fmla="*/ 233363 h 456723"/>
                <a:gd name="connsiteX420" fmla="*/ 415290 w 557688"/>
                <a:gd name="connsiteY420" fmla="*/ 234791 h 456723"/>
                <a:gd name="connsiteX421" fmla="*/ 418624 w 557688"/>
                <a:gd name="connsiteY421" fmla="*/ 237172 h 456723"/>
                <a:gd name="connsiteX422" fmla="*/ 420052 w 557688"/>
                <a:gd name="connsiteY422" fmla="*/ 237649 h 456723"/>
                <a:gd name="connsiteX423" fmla="*/ 423386 w 557688"/>
                <a:gd name="connsiteY423" fmla="*/ 241459 h 456723"/>
                <a:gd name="connsiteX424" fmla="*/ 426720 w 557688"/>
                <a:gd name="connsiteY424" fmla="*/ 244316 h 456723"/>
                <a:gd name="connsiteX425" fmla="*/ 431006 w 557688"/>
                <a:gd name="connsiteY425" fmla="*/ 247174 h 456723"/>
                <a:gd name="connsiteX426" fmla="*/ 433864 w 557688"/>
                <a:gd name="connsiteY426" fmla="*/ 248602 h 456723"/>
                <a:gd name="connsiteX427" fmla="*/ 435293 w 557688"/>
                <a:gd name="connsiteY427" fmla="*/ 249079 h 456723"/>
                <a:gd name="connsiteX428" fmla="*/ 436245 w 557688"/>
                <a:gd name="connsiteY428" fmla="*/ 251936 h 456723"/>
                <a:gd name="connsiteX429" fmla="*/ 437197 w 557688"/>
                <a:gd name="connsiteY429" fmla="*/ 253841 h 456723"/>
                <a:gd name="connsiteX430" fmla="*/ 437674 w 557688"/>
                <a:gd name="connsiteY430" fmla="*/ 255746 h 456723"/>
                <a:gd name="connsiteX431" fmla="*/ 438150 w 557688"/>
                <a:gd name="connsiteY431" fmla="*/ 257175 h 456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</a:cxnLst>
              <a:rect l="l" t="t" r="r" b="b"/>
              <a:pathLst>
                <a:path w="557688" h="456723">
                  <a:moveTo>
                    <a:pt x="547211" y="167640"/>
                  </a:moveTo>
                  <a:lnTo>
                    <a:pt x="543401" y="167640"/>
                  </a:lnTo>
                  <a:lnTo>
                    <a:pt x="539115" y="167640"/>
                  </a:lnTo>
                  <a:lnTo>
                    <a:pt x="533876" y="166688"/>
                  </a:lnTo>
                  <a:lnTo>
                    <a:pt x="531019" y="166688"/>
                  </a:lnTo>
                  <a:lnTo>
                    <a:pt x="530066" y="166211"/>
                  </a:lnTo>
                  <a:lnTo>
                    <a:pt x="528161" y="165735"/>
                  </a:lnTo>
                  <a:lnTo>
                    <a:pt x="527209" y="165735"/>
                  </a:lnTo>
                  <a:lnTo>
                    <a:pt x="526256" y="170974"/>
                  </a:lnTo>
                  <a:lnTo>
                    <a:pt x="525303" y="178594"/>
                  </a:lnTo>
                  <a:lnTo>
                    <a:pt x="525780" y="183356"/>
                  </a:lnTo>
                  <a:lnTo>
                    <a:pt x="518636" y="183356"/>
                  </a:lnTo>
                  <a:lnTo>
                    <a:pt x="509111" y="182880"/>
                  </a:lnTo>
                  <a:lnTo>
                    <a:pt x="502444" y="180975"/>
                  </a:lnTo>
                  <a:lnTo>
                    <a:pt x="495300" y="176213"/>
                  </a:lnTo>
                  <a:lnTo>
                    <a:pt x="491014" y="169069"/>
                  </a:lnTo>
                  <a:lnTo>
                    <a:pt x="489109" y="164782"/>
                  </a:lnTo>
                  <a:lnTo>
                    <a:pt x="486727" y="164306"/>
                  </a:lnTo>
                  <a:lnTo>
                    <a:pt x="486251" y="163354"/>
                  </a:lnTo>
                  <a:lnTo>
                    <a:pt x="486251" y="158115"/>
                  </a:lnTo>
                  <a:lnTo>
                    <a:pt x="486251" y="152400"/>
                  </a:lnTo>
                  <a:lnTo>
                    <a:pt x="486727" y="150971"/>
                  </a:lnTo>
                  <a:lnTo>
                    <a:pt x="491490" y="143827"/>
                  </a:lnTo>
                  <a:lnTo>
                    <a:pt x="494347" y="139541"/>
                  </a:lnTo>
                  <a:lnTo>
                    <a:pt x="496252" y="135255"/>
                  </a:lnTo>
                  <a:lnTo>
                    <a:pt x="500539" y="130492"/>
                  </a:lnTo>
                  <a:lnTo>
                    <a:pt x="504825" y="127159"/>
                  </a:lnTo>
                  <a:lnTo>
                    <a:pt x="506253" y="126682"/>
                  </a:lnTo>
                  <a:lnTo>
                    <a:pt x="507206" y="126682"/>
                  </a:lnTo>
                  <a:lnTo>
                    <a:pt x="514826" y="130969"/>
                  </a:lnTo>
                  <a:lnTo>
                    <a:pt x="522922" y="135255"/>
                  </a:lnTo>
                  <a:lnTo>
                    <a:pt x="524827" y="134779"/>
                  </a:lnTo>
                  <a:lnTo>
                    <a:pt x="525780" y="134302"/>
                  </a:lnTo>
                  <a:lnTo>
                    <a:pt x="525303" y="131921"/>
                  </a:lnTo>
                  <a:lnTo>
                    <a:pt x="524827" y="128111"/>
                  </a:lnTo>
                  <a:lnTo>
                    <a:pt x="527209" y="122872"/>
                  </a:lnTo>
                  <a:lnTo>
                    <a:pt x="527209" y="112871"/>
                  </a:lnTo>
                  <a:lnTo>
                    <a:pt x="527685" y="109538"/>
                  </a:lnTo>
                  <a:lnTo>
                    <a:pt x="527685" y="102870"/>
                  </a:lnTo>
                  <a:lnTo>
                    <a:pt x="527685" y="94774"/>
                  </a:lnTo>
                  <a:lnTo>
                    <a:pt x="527685" y="87630"/>
                  </a:lnTo>
                  <a:lnTo>
                    <a:pt x="527685" y="81439"/>
                  </a:lnTo>
                  <a:lnTo>
                    <a:pt x="527209" y="78581"/>
                  </a:lnTo>
                  <a:lnTo>
                    <a:pt x="526732" y="77152"/>
                  </a:lnTo>
                  <a:lnTo>
                    <a:pt x="525303" y="73819"/>
                  </a:lnTo>
                  <a:lnTo>
                    <a:pt x="523399" y="66675"/>
                  </a:lnTo>
                  <a:lnTo>
                    <a:pt x="521494" y="61436"/>
                  </a:lnTo>
                  <a:lnTo>
                    <a:pt x="519113" y="58102"/>
                  </a:lnTo>
                  <a:lnTo>
                    <a:pt x="518160" y="56197"/>
                  </a:lnTo>
                  <a:lnTo>
                    <a:pt x="517207" y="53816"/>
                  </a:lnTo>
                  <a:lnTo>
                    <a:pt x="514826" y="49530"/>
                  </a:lnTo>
                  <a:lnTo>
                    <a:pt x="512921" y="47149"/>
                  </a:lnTo>
                  <a:lnTo>
                    <a:pt x="512445" y="45244"/>
                  </a:lnTo>
                  <a:lnTo>
                    <a:pt x="512445" y="40005"/>
                  </a:lnTo>
                  <a:lnTo>
                    <a:pt x="510064" y="30480"/>
                  </a:lnTo>
                  <a:lnTo>
                    <a:pt x="508635" y="23813"/>
                  </a:lnTo>
                  <a:lnTo>
                    <a:pt x="506253" y="16669"/>
                  </a:lnTo>
                  <a:lnTo>
                    <a:pt x="504825" y="11906"/>
                  </a:lnTo>
                  <a:lnTo>
                    <a:pt x="504349" y="10954"/>
                  </a:lnTo>
                  <a:lnTo>
                    <a:pt x="504349" y="9049"/>
                  </a:lnTo>
                  <a:lnTo>
                    <a:pt x="501491" y="7144"/>
                  </a:lnTo>
                  <a:lnTo>
                    <a:pt x="497205" y="5715"/>
                  </a:lnTo>
                  <a:lnTo>
                    <a:pt x="491966" y="5239"/>
                  </a:lnTo>
                  <a:lnTo>
                    <a:pt x="484822" y="5715"/>
                  </a:lnTo>
                  <a:lnTo>
                    <a:pt x="476250" y="6667"/>
                  </a:lnTo>
                  <a:lnTo>
                    <a:pt x="467201" y="5239"/>
                  </a:lnTo>
                  <a:lnTo>
                    <a:pt x="457200" y="1429"/>
                  </a:lnTo>
                  <a:lnTo>
                    <a:pt x="449103" y="0"/>
                  </a:lnTo>
                  <a:lnTo>
                    <a:pt x="439578" y="1429"/>
                  </a:lnTo>
                  <a:lnTo>
                    <a:pt x="439102" y="1429"/>
                  </a:lnTo>
                  <a:lnTo>
                    <a:pt x="431006" y="1905"/>
                  </a:lnTo>
                  <a:lnTo>
                    <a:pt x="427196" y="4286"/>
                  </a:lnTo>
                  <a:lnTo>
                    <a:pt x="424815" y="8572"/>
                  </a:lnTo>
                  <a:lnTo>
                    <a:pt x="421005" y="11430"/>
                  </a:lnTo>
                  <a:lnTo>
                    <a:pt x="416243" y="13335"/>
                  </a:lnTo>
                  <a:lnTo>
                    <a:pt x="411003" y="14764"/>
                  </a:lnTo>
                  <a:lnTo>
                    <a:pt x="405289" y="15716"/>
                  </a:lnTo>
                  <a:lnTo>
                    <a:pt x="399574" y="19050"/>
                  </a:lnTo>
                  <a:lnTo>
                    <a:pt x="393382" y="25241"/>
                  </a:lnTo>
                  <a:lnTo>
                    <a:pt x="390049" y="29051"/>
                  </a:lnTo>
                  <a:lnTo>
                    <a:pt x="390049" y="30480"/>
                  </a:lnTo>
                  <a:lnTo>
                    <a:pt x="388620" y="31909"/>
                  </a:lnTo>
                  <a:lnTo>
                    <a:pt x="385763" y="33338"/>
                  </a:lnTo>
                  <a:lnTo>
                    <a:pt x="384334" y="34766"/>
                  </a:lnTo>
                  <a:lnTo>
                    <a:pt x="383857" y="36671"/>
                  </a:lnTo>
                  <a:lnTo>
                    <a:pt x="382428" y="37624"/>
                  </a:lnTo>
                  <a:lnTo>
                    <a:pt x="380047" y="37624"/>
                  </a:lnTo>
                  <a:lnTo>
                    <a:pt x="378143" y="39052"/>
                  </a:lnTo>
                  <a:lnTo>
                    <a:pt x="377190" y="41434"/>
                  </a:lnTo>
                  <a:lnTo>
                    <a:pt x="374809" y="42863"/>
                  </a:lnTo>
                  <a:lnTo>
                    <a:pt x="371475" y="43339"/>
                  </a:lnTo>
                  <a:lnTo>
                    <a:pt x="368618" y="44767"/>
                  </a:lnTo>
                  <a:lnTo>
                    <a:pt x="366236" y="47149"/>
                  </a:lnTo>
                  <a:lnTo>
                    <a:pt x="364331" y="48101"/>
                  </a:lnTo>
                  <a:lnTo>
                    <a:pt x="362902" y="48101"/>
                  </a:lnTo>
                  <a:lnTo>
                    <a:pt x="360997" y="50006"/>
                  </a:lnTo>
                  <a:lnTo>
                    <a:pt x="357664" y="54292"/>
                  </a:lnTo>
                  <a:lnTo>
                    <a:pt x="357188" y="56197"/>
                  </a:lnTo>
                  <a:lnTo>
                    <a:pt x="352425" y="73342"/>
                  </a:lnTo>
                  <a:lnTo>
                    <a:pt x="350044" y="75247"/>
                  </a:lnTo>
                  <a:lnTo>
                    <a:pt x="345281" y="78581"/>
                  </a:lnTo>
                  <a:lnTo>
                    <a:pt x="341471" y="82867"/>
                  </a:lnTo>
                  <a:lnTo>
                    <a:pt x="339566" y="85249"/>
                  </a:lnTo>
                  <a:lnTo>
                    <a:pt x="337661" y="86201"/>
                  </a:lnTo>
                  <a:lnTo>
                    <a:pt x="328613" y="88106"/>
                  </a:lnTo>
                  <a:lnTo>
                    <a:pt x="325278" y="89059"/>
                  </a:lnTo>
                  <a:lnTo>
                    <a:pt x="320993" y="90488"/>
                  </a:lnTo>
                  <a:lnTo>
                    <a:pt x="320040" y="91916"/>
                  </a:lnTo>
                  <a:lnTo>
                    <a:pt x="319088" y="97155"/>
                  </a:lnTo>
                  <a:lnTo>
                    <a:pt x="316230" y="104775"/>
                  </a:lnTo>
                  <a:lnTo>
                    <a:pt x="313849" y="110490"/>
                  </a:lnTo>
                  <a:lnTo>
                    <a:pt x="312420" y="115252"/>
                  </a:lnTo>
                  <a:lnTo>
                    <a:pt x="310039" y="121444"/>
                  </a:lnTo>
                  <a:lnTo>
                    <a:pt x="307657" y="123349"/>
                  </a:lnTo>
                  <a:lnTo>
                    <a:pt x="305276" y="125254"/>
                  </a:lnTo>
                  <a:lnTo>
                    <a:pt x="301943" y="126206"/>
                  </a:lnTo>
                  <a:lnTo>
                    <a:pt x="297656" y="126682"/>
                  </a:lnTo>
                  <a:lnTo>
                    <a:pt x="293370" y="126682"/>
                  </a:lnTo>
                  <a:lnTo>
                    <a:pt x="290036" y="126682"/>
                  </a:lnTo>
                  <a:lnTo>
                    <a:pt x="285750" y="128588"/>
                  </a:lnTo>
                  <a:lnTo>
                    <a:pt x="281464" y="128588"/>
                  </a:lnTo>
                  <a:lnTo>
                    <a:pt x="274796" y="127159"/>
                  </a:lnTo>
                  <a:lnTo>
                    <a:pt x="269557" y="125730"/>
                  </a:lnTo>
                  <a:lnTo>
                    <a:pt x="267176" y="125254"/>
                  </a:lnTo>
                  <a:lnTo>
                    <a:pt x="262414" y="121444"/>
                  </a:lnTo>
                  <a:lnTo>
                    <a:pt x="259556" y="121444"/>
                  </a:lnTo>
                  <a:lnTo>
                    <a:pt x="254794" y="120967"/>
                  </a:lnTo>
                  <a:lnTo>
                    <a:pt x="252413" y="120015"/>
                  </a:lnTo>
                  <a:lnTo>
                    <a:pt x="250031" y="118110"/>
                  </a:lnTo>
                  <a:lnTo>
                    <a:pt x="244793" y="114300"/>
                  </a:lnTo>
                  <a:lnTo>
                    <a:pt x="239553" y="110966"/>
                  </a:lnTo>
                  <a:lnTo>
                    <a:pt x="235268" y="109061"/>
                  </a:lnTo>
                  <a:lnTo>
                    <a:pt x="230981" y="108109"/>
                  </a:lnTo>
                  <a:lnTo>
                    <a:pt x="227171" y="109061"/>
                  </a:lnTo>
                  <a:lnTo>
                    <a:pt x="223838" y="110014"/>
                  </a:lnTo>
                  <a:lnTo>
                    <a:pt x="222409" y="110490"/>
                  </a:lnTo>
                  <a:lnTo>
                    <a:pt x="220027" y="111919"/>
                  </a:lnTo>
                  <a:lnTo>
                    <a:pt x="217646" y="115252"/>
                  </a:lnTo>
                  <a:lnTo>
                    <a:pt x="215741" y="120015"/>
                  </a:lnTo>
                  <a:lnTo>
                    <a:pt x="214789" y="122872"/>
                  </a:lnTo>
                  <a:lnTo>
                    <a:pt x="212407" y="129064"/>
                  </a:lnTo>
                  <a:lnTo>
                    <a:pt x="209550" y="136684"/>
                  </a:lnTo>
                  <a:lnTo>
                    <a:pt x="208121" y="139065"/>
                  </a:lnTo>
                  <a:lnTo>
                    <a:pt x="206693" y="140494"/>
                  </a:lnTo>
                  <a:lnTo>
                    <a:pt x="203835" y="141922"/>
                  </a:lnTo>
                  <a:lnTo>
                    <a:pt x="195263" y="148114"/>
                  </a:lnTo>
                  <a:lnTo>
                    <a:pt x="190976" y="154781"/>
                  </a:lnTo>
                  <a:lnTo>
                    <a:pt x="188119" y="156686"/>
                  </a:lnTo>
                  <a:lnTo>
                    <a:pt x="184785" y="157639"/>
                  </a:lnTo>
                  <a:lnTo>
                    <a:pt x="181927" y="158115"/>
                  </a:lnTo>
                  <a:lnTo>
                    <a:pt x="180499" y="159067"/>
                  </a:lnTo>
                  <a:lnTo>
                    <a:pt x="178594" y="162401"/>
                  </a:lnTo>
                  <a:lnTo>
                    <a:pt x="177165" y="163830"/>
                  </a:lnTo>
                  <a:lnTo>
                    <a:pt x="175736" y="164306"/>
                  </a:lnTo>
                  <a:lnTo>
                    <a:pt x="170974" y="163830"/>
                  </a:lnTo>
                  <a:lnTo>
                    <a:pt x="169545" y="163354"/>
                  </a:lnTo>
                  <a:lnTo>
                    <a:pt x="156686" y="163830"/>
                  </a:lnTo>
                  <a:lnTo>
                    <a:pt x="152876" y="162877"/>
                  </a:lnTo>
                  <a:lnTo>
                    <a:pt x="150019" y="162401"/>
                  </a:lnTo>
                  <a:lnTo>
                    <a:pt x="145732" y="163830"/>
                  </a:lnTo>
                  <a:lnTo>
                    <a:pt x="143827" y="162877"/>
                  </a:lnTo>
                  <a:lnTo>
                    <a:pt x="142399" y="160020"/>
                  </a:lnTo>
                  <a:lnTo>
                    <a:pt x="141446" y="154305"/>
                  </a:lnTo>
                  <a:lnTo>
                    <a:pt x="141446" y="149542"/>
                  </a:lnTo>
                  <a:lnTo>
                    <a:pt x="143827" y="145732"/>
                  </a:lnTo>
                  <a:lnTo>
                    <a:pt x="145732" y="142875"/>
                  </a:lnTo>
                  <a:lnTo>
                    <a:pt x="147638" y="139065"/>
                  </a:lnTo>
                  <a:lnTo>
                    <a:pt x="148114" y="137636"/>
                  </a:lnTo>
                  <a:lnTo>
                    <a:pt x="147638" y="136207"/>
                  </a:lnTo>
                  <a:lnTo>
                    <a:pt x="147161" y="133350"/>
                  </a:lnTo>
                  <a:lnTo>
                    <a:pt x="147161" y="130492"/>
                  </a:lnTo>
                  <a:lnTo>
                    <a:pt x="144303" y="123825"/>
                  </a:lnTo>
                  <a:lnTo>
                    <a:pt x="140970" y="115252"/>
                  </a:lnTo>
                  <a:lnTo>
                    <a:pt x="136207" y="105727"/>
                  </a:lnTo>
                  <a:lnTo>
                    <a:pt x="134778" y="102870"/>
                  </a:lnTo>
                  <a:lnTo>
                    <a:pt x="131921" y="98584"/>
                  </a:lnTo>
                  <a:lnTo>
                    <a:pt x="120968" y="90488"/>
                  </a:lnTo>
                  <a:lnTo>
                    <a:pt x="119539" y="89535"/>
                  </a:lnTo>
                  <a:lnTo>
                    <a:pt x="119539" y="104775"/>
                  </a:lnTo>
                  <a:lnTo>
                    <a:pt x="119539" y="120491"/>
                  </a:lnTo>
                  <a:lnTo>
                    <a:pt x="119539" y="136684"/>
                  </a:lnTo>
                  <a:lnTo>
                    <a:pt x="119539" y="152876"/>
                  </a:lnTo>
                  <a:lnTo>
                    <a:pt x="119539" y="169069"/>
                  </a:lnTo>
                  <a:lnTo>
                    <a:pt x="119539" y="185261"/>
                  </a:lnTo>
                  <a:lnTo>
                    <a:pt x="119539" y="201454"/>
                  </a:lnTo>
                  <a:lnTo>
                    <a:pt x="119539" y="217646"/>
                  </a:lnTo>
                  <a:lnTo>
                    <a:pt x="119539" y="222885"/>
                  </a:lnTo>
                  <a:lnTo>
                    <a:pt x="116205" y="222885"/>
                  </a:lnTo>
                  <a:lnTo>
                    <a:pt x="109061" y="224790"/>
                  </a:lnTo>
                  <a:lnTo>
                    <a:pt x="104775" y="227171"/>
                  </a:lnTo>
                  <a:lnTo>
                    <a:pt x="102870" y="230505"/>
                  </a:lnTo>
                  <a:lnTo>
                    <a:pt x="100489" y="232410"/>
                  </a:lnTo>
                  <a:lnTo>
                    <a:pt x="97155" y="232886"/>
                  </a:lnTo>
                  <a:lnTo>
                    <a:pt x="95726" y="234315"/>
                  </a:lnTo>
                  <a:lnTo>
                    <a:pt x="96202" y="236696"/>
                  </a:lnTo>
                  <a:lnTo>
                    <a:pt x="94774" y="238601"/>
                  </a:lnTo>
                  <a:lnTo>
                    <a:pt x="91916" y="240030"/>
                  </a:lnTo>
                  <a:lnTo>
                    <a:pt x="87153" y="239554"/>
                  </a:lnTo>
                  <a:lnTo>
                    <a:pt x="80963" y="237172"/>
                  </a:lnTo>
                  <a:lnTo>
                    <a:pt x="72866" y="236696"/>
                  </a:lnTo>
                  <a:lnTo>
                    <a:pt x="62865" y="237649"/>
                  </a:lnTo>
                  <a:lnTo>
                    <a:pt x="55721" y="237172"/>
                  </a:lnTo>
                  <a:lnTo>
                    <a:pt x="51435" y="234791"/>
                  </a:lnTo>
                  <a:lnTo>
                    <a:pt x="46672" y="233363"/>
                  </a:lnTo>
                  <a:lnTo>
                    <a:pt x="41910" y="232886"/>
                  </a:lnTo>
                  <a:lnTo>
                    <a:pt x="39052" y="231934"/>
                  </a:lnTo>
                  <a:lnTo>
                    <a:pt x="33338" y="230505"/>
                  </a:lnTo>
                  <a:lnTo>
                    <a:pt x="32385" y="227647"/>
                  </a:lnTo>
                  <a:lnTo>
                    <a:pt x="31909" y="225742"/>
                  </a:lnTo>
                  <a:lnTo>
                    <a:pt x="30480" y="223361"/>
                  </a:lnTo>
                  <a:lnTo>
                    <a:pt x="30480" y="221456"/>
                  </a:lnTo>
                  <a:lnTo>
                    <a:pt x="31909" y="220027"/>
                  </a:lnTo>
                  <a:lnTo>
                    <a:pt x="31909" y="217646"/>
                  </a:lnTo>
                  <a:lnTo>
                    <a:pt x="30956" y="214789"/>
                  </a:lnTo>
                  <a:lnTo>
                    <a:pt x="29527" y="213360"/>
                  </a:lnTo>
                  <a:lnTo>
                    <a:pt x="27146" y="213360"/>
                  </a:lnTo>
                  <a:lnTo>
                    <a:pt x="25718" y="212407"/>
                  </a:lnTo>
                  <a:lnTo>
                    <a:pt x="25241" y="210026"/>
                  </a:lnTo>
                  <a:lnTo>
                    <a:pt x="23813" y="208121"/>
                  </a:lnTo>
                  <a:lnTo>
                    <a:pt x="20478" y="206216"/>
                  </a:lnTo>
                  <a:lnTo>
                    <a:pt x="16193" y="207645"/>
                  </a:lnTo>
                  <a:lnTo>
                    <a:pt x="14288" y="209550"/>
                  </a:lnTo>
                  <a:lnTo>
                    <a:pt x="13335" y="212884"/>
                  </a:lnTo>
                  <a:lnTo>
                    <a:pt x="12382" y="214313"/>
                  </a:lnTo>
                  <a:lnTo>
                    <a:pt x="11906" y="217170"/>
                  </a:lnTo>
                  <a:lnTo>
                    <a:pt x="11430" y="219075"/>
                  </a:lnTo>
                  <a:lnTo>
                    <a:pt x="10477" y="220980"/>
                  </a:lnTo>
                  <a:lnTo>
                    <a:pt x="9525" y="221932"/>
                  </a:lnTo>
                  <a:lnTo>
                    <a:pt x="8572" y="221456"/>
                  </a:lnTo>
                  <a:lnTo>
                    <a:pt x="6191" y="222409"/>
                  </a:lnTo>
                  <a:lnTo>
                    <a:pt x="1428" y="225742"/>
                  </a:lnTo>
                  <a:lnTo>
                    <a:pt x="0" y="227171"/>
                  </a:lnTo>
                  <a:lnTo>
                    <a:pt x="952" y="228124"/>
                  </a:lnTo>
                  <a:lnTo>
                    <a:pt x="9525" y="241459"/>
                  </a:lnTo>
                  <a:lnTo>
                    <a:pt x="16669" y="255746"/>
                  </a:lnTo>
                  <a:lnTo>
                    <a:pt x="24765" y="281464"/>
                  </a:lnTo>
                  <a:lnTo>
                    <a:pt x="30003" y="294322"/>
                  </a:lnTo>
                  <a:lnTo>
                    <a:pt x="41434" y="315753"/>
                  </a:lnTo>
                  <a:lnTo>
                    <a:pt x="50482" y="329089"/>
                  </a:lnTo>
                  <a:lnTo>
                    <a:pt x="58102" y="339090"/>
                  </a:lnTo>
                  <a:lnTo>
                    <a:pt x="59531" y="342424"/>
                  </a:lnTo>
                  <a:lnTo>
                    <a:pt x="62865" y="356711"/>
                  </a:lnTo>
                  <a:lnTo>
                    <a:pt x="63341" y="362426"/>
                  </a:lnTo>
                  <a:lnTo>
                    <a:pt x="63341" y="370999"/>
                  </a:lnTo>
                  <a:lnTo>
                    <a:pt x="60960" y="376714"/>
                  </a:lnTo>
                  <a:lnTo>
                    <a:pt x="56674" y="380524"/>
                  </a:lnTo>
                  <a:lnTo>
                    <a:pt x="53816" y="381476"/>
                  </a:lnTo>
                  <a:lnTo>
                    <a:pt x="51435" y="379095"/>
                  </a:lnTo>
                  <a:lnTo>
                    <a:pt x="49053" y="380524"/>
                  </a:lnTo>
                  <a:lnTo>
                    <a:pt x="47625" y="383381"/>
                  </a:lnTo>
                  <a:lnTo>
                    <a:pt x="48577" y="388620"/>
                  </a:lnTo>
                  <a:lnTo>
                    <a:pt x="51435" y="391953"/>
                  </a:lnTo>
                  <a:lnTo>
                    <a:pt x="52388" y="395764"/>
                  </a:lnTo>
                  <a:lnTo>
                    <a:pt x="55245" y="397669"/>
                  </a:lnTo>
                  <a:lnTo>
                    <a:pt x="58102" y="403384"/>
                  </a:lnTo>
                  <a:lnTo>
                    <a:pt x="61436" y="405765"/>
                  </a:lnTo>
                  <a:lnTo>
                    <a:pt x="62865" y="409099"/>
                  </a:lnTo>
                  <a:lnTo>
                    <a:pt x="67151" y="416719"/>
                  </a:lnTo>
                  <a:lnTo>
                    <a:pt x="68103" y="419576"/>
                  </a:lnTo>
                  <a:lnTo>
                    <a:pt x="68580" y="422910"/>
                  </a:lnTo>
                  <a:lnTo>
                    <a:pt x="64770" y="424815"/>
                  </a:lnTo>
                  <a:lnTo>
                    <a:pt x="64294" y="430053"/>
                  </a:lnTo>
                  <a:lnTo>
                    <a:pt x="64770" y="434340"/>
                  </a:lnTo>
                  <a:lnTo>
                    <a:pt x="66675" y="438626"/>
                  </a:lnTo>
                  <a:lnTo>
                    <a:pt x="68580" y="440531"/>
                  </a:lnTo>
                  <a:lnTo>
                    <a:pt x="68580" y="433864"/>
                  </a:lnTo>
                  <a:lnTo>
                    <a:pt x="70009" y="431482"/>
                  </a:lnTo>
                  <a:lnTo>
                    <a:pt x="70961" y="430530"/>
                  </a:lnTo>
                  <a:lnTo>
                    <a:pt x="73343" y="430053"/>
                  </a:lnTo>
                  <a:lnTo>
                    <a:pt x="76676" y="430053"/>
                  </a:lnTo>
                  <a:lnTo>
                    <a:pt x="78105" y="430530"/>
                  </a:lnTo>
                  <a:lnTo>
                    <a:pt x="80010" y="431482"/>
                  </a:lnTo>
                  <a:lnTo>
                    <a:pt x="80486" y="434340"/>
                  </a:lnTo>
                  <a:lnTo>
                    <a:pt x="80486" y="436721"/>
                  </a:lnTo>
                  <a:lnTo>
                    <a:pt x="80486" y="438150"/>
                  </a:lnTo>
                  <a:lnTo>
                    <a:pt x="80486" y="440531"/>
                  </a:lnTo>
                  <a:lnTo>
                    <a:pt x="82868" y="440531"/>
                  </a:lnTo>
                  <a:lnTo>
                    <a:pt x="84772" y="440055"/>
                  </a:lnTo>
                  <a:lnTo>
                    <a:pt x="89535" y="440531"/>
                  </a:lnTo>
                  <a:lnTo>
                    <a:pt x="91440" y="442913"/>
                  </a:lnTo>
                  <a:lnTo>
                    <a:pt x="94774" y="442913"/>
                  </a:lnTo>
                  <a:lnTo>
                    <a:pt x="95726" y="443865"/>
                  </a:lnTo>
                  <a:lnTo>
                    <a:pt x="97631" y="445770"/>
                  </a:lnTo>
                  <a:lnTo>
                    <a:pt x="97155" y="448627"/>
                  </a:lnTo>
                  <a:lnTo>
                    <a:pt x="96202" y="450532"/>
                  </a:lnTo>
                  <a:lnTo>
                    <a:pt x="99536" y="450056"/>
                  </a:lnTo>
                  <a:lnTo>
                    <a:pt x="107632" y="455771"/>
                  </a:lnTo>
                  <a:lnTo>
                    <a:pt x="114776" y="455771"/>
                  </a:lnTo>
                  <a:lnTo>
                    <a:pt x="117157" y="456247"/>
                  </a:lnTo>
                  <a:lnTo>
                    <a:pt x="120491" y="456724"/>
                  </a:lnTo>
                  <a:lnTo>
                    <a:pt x="134778" y="446246"/>
                  </a:lnTo>
                  <a:lnTo>
                    <a:pt x="138113" y="444341"/>
                  </a:lnTo>
                  <a:lnTo>
                    <a:pt x="146209" y="443389"/>
                  </a:lnTo>
                  <a:lnTo>
                    <a:pt x="150019" y="441484"/>
                  </a:lnTo>
                  <a:lnTo>
                    <a:pt x="153828" y="440531"/>
                  </a:lnTo>
                  <a:lnTo>
                    <a:pt x="156210" y="440531"/>
                  </a:lnTo>
                  <a:lnTo>
                    <a:pt x="162401" y="441960"/>
                  </a:lnTo>
                  <a:lnTo>
                    <a:pt x="165735" y="441960"/>
                  </a:lnTo>
                  <a:lnTo>
                    <a:pt x="172878" y="440531"/>
                  </a:lnTo>
                  <a:lnTo>
                    <a:pt x="180975" y="440531"/>
                  </a:lnTo>
                  <a:lnTo>
                    <a:pt x="196691" y="429101"/>
                  </a:lnTo>
                  <a:lnTo>
                    <a:pt x="202406" y="428625"/>
                  </a:lnTo>
                  <a:lnTo>
                    <a:pt x="207169" y="427196"/>
                  </a:lnTo>
                  <a:lnTo>
                    <a:pt x="213360" y="427196"/>
                  </a:lnTo>
                  <a:lnTo>
                    <a:pt x="220027" y="429101"/>
                  </a:lnTo>
                  <a:lnTo>
                    <a:pt x="231457" y="429577"/>
                  </a:lnTo>
                  <a:lnTo>
                    <a:pt x="234315" y="429101"/>
                  </a:lnTo>
                  <a:lnTo>
                    <a:pt x="242411" y="425768"/>
                  </a:lnTo>
                  <a:lnTo>
                    <a:pt x="246221" y="426244"/>
                  </a:lnTo>
                  <a:lnTo>
                    <a:pt x="262890" y="428625"/>
                  </a:lnTo>
                  <a:lnTo>
                    <a:pt x="276701" y="432911"/>
                  </a:lnTo>
                  <a:lnTo>
                    <a:pt x="284797" y="432911"/>
                  </a:lnTo>
                  <a:lnTo>
                    <a:pt x="287655" y="428625"/>
                  </a:lnTo>
                  <a:lnTo>
                    <a:pt x="290989" y="425291"/>
                  </a:lnTo>
                  <a:lnTo>
                    <a:pt x="296703" y="424815"/>
                  </a:lnTo>
                  <a:lnTo>
                    <a:pt x="307181" y="427196"/>
                  </a:lnTo>
                  <a:lnTo>
                    <a:pt x="310515" y="427672"/>
                  </a:lnTo>
                  <a:lnTo>
                    <a:pt x="312896" y="426720"/>
                  </a:lnTo>
                  <a:lnTo>
                    <a:pt x="313372" y="420528"/>
                  </a:lnTo>
                  <a:lnTo>
                    <a:pt x="318611" y="416243"/>
                  </a:lnTo>
                  <a:lnTo>
                    <a:pt x="324802" y="415290"/>
                  </a:lnTo>
                  <a:lnTo>
                    <a:pt x="339566" y="417195"/>
                  </a:lnTo>
                  <a:lnTo>
                    <a:pt x="345757" y="415290"/>
                  </a:lnTo>
                  <a:lnTo>
                    <a:pt x="361474" y="408146"/>
                  </a:lnTo>
                  <a:lnTo>
                    <a:pt x="370999" y="401955"/>
                  </a:lnTo>
                  <a:lnTo>
                    <a:pt x="384334" y="391953"/>
                  </a:lnTo>
                  <a:lnTo>
                    <a:pt x="387668" y="390525"/>
                  </a:lnTo>
                  <a:lnTo>
                    <a:pt x="399574" y="380047"/>
                  </a:lnTo>
                  <a:lnTo>
                    <a:pt x="407670" y="374809"/>
                  </a:lnTo>
                  <a:lnTo>
                    <a:pt x="421481" y="362426"/>
                  </a:lnTo>
                  <a:lnTo>
                    <a:pt x="430530" y="351472"/>
                  </a:lnTo>
                  <a:lnTo>
                    <a:pt x="442436" y="339090"/>
                  </a:lnTo>
                  <a:lnTo>
                    <a:pt x="451009" y="331470"/>
                  </a:lnTo>
                  <a:lnTo>
                    <a:pt x="454343" y="329565"/>
                  </a:lnTo>
                  <a:lnTo>
                    <a:pt x="459105" y="325755"/>
                  </a:lnTo>
                  <a:lnTo>
                    <a:pt x="470059" y="312896"/>
                  </a:lnTo>
                  <a:lnTo>
                    <a:pt x="476250" y="303371"/>
                  </a:lnTo>
                  <a:lnTo>
                    <a:pt x="482918" y="292894"/>
                  </a:lnTo>
                  <a:lnTo>
                    <a:pt x="490061" y="279559"/>
                  </a:lnTo>
                  <a:lnTo>
                    <a:pt x="494824" y="273367"/>
                  </a:lnTo>
                  <a:lnTo>
                    <a:pt x="499586" y="261938"/>
                  </a:lnTo>
                  <a:lnTo>
                    <a:pt x="505301" y="254317"/>
                  </a:lnTo>
                  <a:lnTo>
                    <a:pt x="520541" y="238125"/>
                  </a:lnTo>
                  <a:lnTo>
                    <a:pt x="524351" y="237172"/>
                  </a:lnTo>
                  <a:lnTo>
                    <a:pt x="526732" y="236220"/>
                  </a:lnTo>
                  <a:lnTo>
                    <a:pt x="529114" y="234791"/>
                  </a:lnTo>
                  <a:lnTo>
                    <a:pt x="537686" y="226695"/>
                  </a:lnTo>
                  <a:lnTo>
                    <a:pt x="540544" y="222409"/>
                  </a:lnTo>
                  <a:lnTo>
                    <a:pt x="545782" y="211455"/>
                  </a:lnTo>
                  <a:lnTo>
                    <a:pt x="550069" y="190024"/>
                  </a:lnTo>
                  <a:lnTo>
                    <a:pt x="551497" y="183832"/>
                  </a:lnTo>
                  <a:lnTo>
                    <a:pt x="556260" y="170974"/>
                  </a:lnTo>
                  <a:lnTo>
                    <a:pt x="557689" y="162401"/>
                  </a:lnTo>
                  <a:lnTo>
                    <a:pt x="553878" y="162401"/>
                  </a:lnTo>
                  <a:lnTo>
                    <a:pt x="547211" y="167640"/>
                  </a:lnTo>
                  <a:close/>
                  <a:moveTo>
                    <a:pt x="438150" y="257175"/>
                  </a:moveTo>
                  <a:lnTo>
                    <a:pt x="436721" y="261461"/>
                  </a:lnTo>
                  <a:lnTo>
                    <a:pt x="434816" y="266224"/>
                  </a:lnTo>
                  <a:lnTo>
                    <a:pt x="433388" y="268129"/>
                  </a:lnTo>
                  <a:lnTo>
                    <a:pt x="431482" y="269557"/>
                  </a:lnTo>
                  <a:lnTo>
                    <a:pt x="429577" y="271463"/>
                  </a:lnTo>
                  <a:lnTo>
                    <a:pt x="429101" y="275272"/>
                  </a:lnTo>
                  <a:lnTo>
                    <a:pt x="428149" y="279559"/>
                  </a:lnTo>
                  <a:lnTo>
                    <a:pt x="425768" y="281464"/>
                  </a:lnTo>
                  <a:lnTo>
                    <a:pt x="423863" y="282416"/>
                  </a:lnTo>
                  <a:lnTo>
                    <a:pt x="421481" y="283845"/>
                  </a:lnTo>
                  <a:lnTo>
                    <a:pt x="415766" y="286226"/>
                  </a:lnTo>
                  <a:lnTo>
                    <a:pt x="412909" y="287178"/>
                  </a:lnTo>
                  <a:lnTo>
                    <a:pt x="412432" y="287178"/>
                  </a:lnTo>
                  <a:lnTo>
                    <a:pt x="410527" y="287178"/>
                  </a:lnTo>
                  <a:lnTo>
                    <a:pt x="407670" y="287178"/>
                  </a:lnTo>
                  <a:lnTo>
                    <a:pt x="405765" y="287655"/>
                  </a:lnTo>
                  <a:lnTo>
                    <a:pt x="404336" y="287655"/>
                  </a:lnTo>
                  <a:lnTo>
                    <a:pt x="401955" y="290036"/>
                  </a:lnTo>
                  <a:lnTo>
                    <a:pt x="397193" y="297180"/>
                  </a:lnTo>
                  <a:lnTo>
                    <a:pt x="395764" y="298609"/>
                  </a:lnTo>
                  <a:lnTo>
                    <a:pt x="395288" y="301466"/>
                  </a:lnTo>
                  <a:lnTo>
                    <a:pt x="394335" y="303847"/>
                  </a:lnTo>
                  <a:lnTo>
                    <a:pt x="392906" y="305752"/>
                  </a:lnTo>
                  <a:lnTo>
                    <a:pt x="391477" y="306228"/>
                  </a:lnTo>
                  <a:lnTo>
                    <a:pt x="387668" y="305752"/>
                  </a:lnTo>
                  <a:lnTo>
                    <a:pt x="382428" y="304800"/>
                  </a:lnTo>
                  <a:lnTo>
                    <a:pt x="379571" y="302895"/>
                  </a:lnTo>
                  <a:lnTo>
                    <a:pt x="377190" y="300038"/>
                  </a:lnTo>
                  <a:lnTo>
                    <a:pt x="375761" y="298132"/>
                  </a:lnTo>
                  <a:lnTo>
                    <a:pt x="374332" y="297180"/>
                  </a:lnTo>
                  <a:lnTo>
                    <a:pt x="373856" y="296703"/>
                  </a:lnTo>
                  <a:lnTo>
                    <a:pt x="371951" y="295751"/>
                  </a:lnTo>
                  <a:lnTo>
                    <a:pt x="370999" y="295275"/>
                  </a:lnTo>
                  <a:lnTo>
                    <a:pt x="370522" y="294799"/>
                  </a:lnTo>
                  <a:lnTo>
                    <a:pt x="369570" y="293370"/>
                  </a:lnTo>
                  <a:lnTo>
                    <a:pt x="369094" y="292418"/>
                  </a:lnTo>
                  <a:lnTo>
                    <a:pt x="369094" y="289084"/>
                  </a:lnTo>
                  <a:lnTo>
                    <a:pt x="367665" y="287178"/>
                  </a:lnTo>
                  <a:lnTo>
                    <a:pt x="365284" y="283845"/>
                  </a:lnTo>
                  <a:lnTo>
                    <a:pt x="363855" y="280988"/>
                  </a:lnTo>
                  <a:lnTo>
                    <a:pt x="361474" y="277177"/>
                  </a:lnTo>
                  <a:lnTo>
                    <a:pt x="360045" y="273844"/>
                  </a:lnTo>
                  <a:lnTo>
                    <a:pt x="358616" y="270510"/>
                  </a:lnTo>
                  <a:lnTo>
                    <a:pt x="358616" y="269081"/>
                  </a:lnTo>
                  <a:lnTo>
                    <a:pt x="360045" y="268129"/>
                  </a:lnTo>
                  <a:lnTo>
                    <a:pt x="363855" y="266700"/>
                  </a:lnTo>
                  <a:lnTo>
                    <a:pt x="366713" y="265271"/>
                  </a:lnTo>
                  <a:lnTo>
                    <a:pt x="368618" y="262890"/>
                  </a:lnTo>
                  <a:lnTo>
                    <a:pt x="370999" y="259556"/>
                  </a:lnTo>
                  <a:lnTo>
                    <a:pt x="371951" y="257651"/>
                  </a:lnTo>
                  <a:lnTo>
                    <a:pt x="372903" y="256699"/>
                  </a:lnTo>
                  <a:lnTo>
                    <a:pt x="374332" y="255270"/>
                  </a:lnTo>
                  <a:lnTo>
                    <a:pt x="376714" y="251936"/>
                  </a:lnTo>
                  <a:lnTo>
                    <a:pt x="379095" y="248126"/>
                  </a:lnTo>
                  <a:lnTo>
                    <a:pt x="381476" y="244316"/>
                  </a:lnTo>
                  <a:lnTo>
                    <a:pt x="384810" y="243364"/>
                  </a:lnTo>
                  <a:lnTo>
                    <a:pt x="389096" y="241935"/>
                  </a:lnTo>
                  <a:lnTo>
                    <a:pt x="393382" y="238601"/>
                  </a:lnTo>
                  <a:lnTo>
                    <a:pt x="398621" y="235744"/>
                  </a:lnTo>
                  <a:lnTo>
                    <a:pt x="406718" y="232410"/>
                  </a:lnTo>
                  <a:lnTo>
                    <a:pt x="410527" y="231457"/>
                  </a:lnTo>
                  <a:lnTo>
                    <a:pt x="411956" y="230981"/>
                  </a:lnTo>
                  <a:lnTo>
                    <a:pt x="412909" y="231457"/>
                  </a:lnTo>
                  <a:lnTo>
                    <a:pt x="413861" y="233363"/>
                  </a:lnTo>
                  <a:lnTo>
                    <a:pt x="415290" y="234791"/>
                  </a:lnTo>
                  <a:lnTo>
                    <a:pt x="418624" y="237172"/>
                  </a:lnTo>
                  <a:lnTo>
                    <a:pt x="420052" y="237649"/>
                  </a:lnTo>
                  <a:lnTo>
                    <a:pt x="423386" y="241459"/>
                  </a:lnTo>
                  <a:lnTo>
                    <a:pt x="426720" y="244316"/>
                  </a:lnTo>
                  <a:lnTo>
                    <a:pt x="431006" y="247174"/>
                  </a:lnTo>
                  <a:lnTo>
                    <a:pt x="433864" y="248602"/>
                  </a:lnTo>
                  <a:lnTo>
                    <a:pt x="435293" y="249079"/>
                  </a:lnTo>
                  <a:lnTo>
                    <a:pt x="436245" y="251936"/>
                  </a:lnTo>
                  <a:lnTo>
                    <a:pt x="437197" y="253841"/>
                  </a:lnTo>
                  <a:lnTo>
                    <a:pt x="437674" y="255746"/>
                  </a:lnTo>
                  <a:lnTo>
                    <a:pt x="438150" y="257175"/>
                  </a:lnTo>
                  <a:close/>
                </a:path>
              </a:pathLst>
            </a:custGeom>
            <a:grpFill/>
            <a:ln w="3175" cap="flat">
              <a:solidFill>
                <a:schemeClr val="bg1">
                  <a:lumMod val="75000"/>
                </a:scheme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" name="Freeform: Shape 8">
              <a:extLst>
                <a:ext uri="{FF2B5EF4-FFF2-40B4-BE49-F238E27FC236}">
                  <a16:creationId xmlns:a16="http://schemas.microsoft.com/office/drawing/2014/main" id="{810DD6EE-0D32-7A46-3133-1E2F2A2DFE72}"/>
                </a:ext>
              </a:extLst>
            </p:cNvPr>
            <p:cNvSpPr/>
            <p:nvPr/>
          </p:nvSpPr>
          <p:spPr>
            <a:xfrm>
              <a:off x="7173277" y="3655218"/>
              <a:ext cx="354806" cy="220503"/>
            </a:xfrm>
            <a:custGeom>
              <a:avLst/>
              <a:gdLst>
                <a:gd name="connsiteX0" fmla="*/ 348139 w 354806"/>
                <a:gd name="connsiteY0" fmla="*/ 70485 h 220503"/>
                <a:gd name="connsiteX1" fmla="*/ 346234 w 354806"/>
                <a:gd name="connsiteY1" fmla="*/ 65722 h 220503"/>
                <a:gd name="connsiteX2" fmla="*/ 344329 w 354806"/>
                <a:gd name="connsiteY2" fmla="*/ 60960 h 220503"/>
                <a:gd name="connsiteX3" fmla="*/ 342900 w 354806"/>
                <a:gd name="connsiteY3" fmla="*/ 57626 h 220503"/>
                <a:gd name="connsiteX4" fmla="*/ 340519 w 354806"/>
                <a:gd name="connsiteY4" fmla="*/ 56674 h 220503"/>
                <a:gd name="connsiteX5" fmla="*/ 339090 w 354806"/>
                <a:gd name="connsiteY5" fmla="*/ 53340 h 220503"/>
                <a:gd name="connsiteX6" fmla="*/ 337661 w 354806"/>
                <a:gd name="connsiteY6" fmla="*/ 50006 h 220503"/>
                <a:gd name="connsiteX7" fmla="*/ 336233 w 354806"/>
                <a:gd name="connsiteY7" fmla="*/ 46672 h 220503"/>
                <a:gd name="connsiteX8" fmla="*/ 334804 w 354806"/>
                <a:gd name="connsiteY8" fmla="*/ 43339 h 220503"/>
                <a:gd name="connsiteX9" fmla="*/ 333375 w 354806"/>
                <a:gd name="connsiteY9" fmla="*/ 40005 h 220503"/>
                <a:gd name="connsiteX10" fmla="*/ 331947 w 354806"/>
                <a:gd name="connsiteY10" fmla="*/ 36671 h 220503"/>
                <a:gd name="connsiteX11" fmla="*/ 330518 w 354806"/>
                <a:gd name="connsiteY11" fmla="*/ 33338 h 220503"/>
                <a:gd name="connsiteX12" fmla="*/ 329089 w 354806"/>
                <a:gd name="connsiteY12" fmla="*/ 30004 h 220503"/>
                <a:gd name="connsiteX13" fmla="*/ 327660 w 354806"/>
                <a:gd name="connsiteY13" fmla="*/ 26670 h 220503"/>
                <a:gd name="connsiteX14" fmla="*/ 326231 w 354806"/>
                <a:gd name="connsiteY14" fmla="*/ 23336 h 220503"/>
                <a:gd name="connsiteX15" fmla="*/ 324803 w 354806"/>
                <a:gd name="connsiteY15" fmla="*/ 20003 h 220503"/>
                <a:gd name="connsiteX16" fmla="*/ 323374 w 354806"/>
                <a:gd name="connsiteY16" fmla="*/ 16669 h 220503"/>
                <a:gd name="connsiteX17" fmla="*/ 321945 w 354806"/>
                <a:gd name="connsiteY17" fmla="*/ 13335 h 220503"/>
                <a:gd name="connsiteX18" fmla="*/ 320516 w 354806"/>
                <a:gd name="connsiteY18" fmla="*/ 10001 h 220503"/>
                <a:gd name="connsiteX19" fmla="*/ 319088 w 354806"/>
                <a:gd name="connsiteY19" fmla="*/ 6668 h 220503"/>
                <a:gd name="connsiteX20" fmla="*/ 317659 w 354806"/>
                <a:gd name="connsiteY20" fmla="*/ 3334 h 220503"/>
                <a:gd name="connsiteX21" fmla="*/ 316230 w 354806"/>
                <a:gd name="connsiteY21" fmla="*/ 0 h 220503"/>
                <a:gd name="connsiteX22" fmla="*/ 308134 w 354806"/>
                <a:gd name="connsiteY22" fmla="*/ 953 h 220503"/>
                <a:gd name="connsiteX23" fmla="*/ 300514 w 354806"/>
                <a:gd name="connsiteY23" fmla="*/ 1905 h 220503"/>
                <a:gd name="connsiteX24" fmla="*/ 291941 w 354806"/>
                <a:gd name="connsiteY24" fmla="*/ 3334 h 220503"/>
                <a:gd name="connsiteX25" fmla="*/ 281464 w 354806"/>
                <a:gd name="connsiteY25" fmla="*/ 4763 h 220503"/>
                <a:gd name="connsiteX26" fmla="*/ 273368 w 354806"/>
                <a:gd name="connsiteY26" fmla="*/ 5715 h 220503"/>
                <a:gd name="connsiteX27" fmla="*/ 261461 w 354806"/>
                <a:gd name="connsiteY27" fmla="*/ 7144 h 220503"/>
                <a:gd name="connsiteX28" fmla="*/ 250508 w 354806"/>
                <a:gd name="connsiteY28" fmla="*/ 8572 h 220503"/>
                <a:gd name="connsiteX29" fmla="*/ 240506 w 354806"/>
                <a:gd name="connsiteY29" fmla="*/ 10001 h 220503"/>
                <a:gd name="connsiteX30" fmla="*/ 230505 w 354806"/>
                <a:gd name="connsiteY30" fmla="*/ 11430 h 220503"/>
                <a:gd name="connsiteX31" fmla="*/ 221933 w 354806"/>
                <a:gd name="connsiteY31" fmla="*/ 12382 h 220503"/>
                <a:gd name="connsiteX32" fmla="*/ 216694 w 354806"/>
                <a:gd name="connsiteY32" fmla="*/ 13811 h 220503"/>
                <a:gd name="connsiteX33" fmla="*/ 210503 w 354806"/>
                <a:gd name="connsiteY33" fmla="*/ 16669 h 220503"/>
                <a:gd name="connsiteX34" fmla="*/ 201454 w 354806"/>
                <a:gd name="connsiteY34" fmla="*/ 21431 h 220503"/>
                <a:gd name="connsiteX35" fmla="*/ 191929 w 354806"/>
                <a:gd name="connsiteY35" fmla="*/ 26194 h 220503"/>
                <a:gd name="connsiteX36" fmla="*/ 187166 w 354806"/>
                <a:gd name="connsiteY36" fmla="*/ 28575 h 220503"/>
                <a:gd name="connsiteX37" fmla="*/ 181928 w 354806"/>
                <a:gd name="connsiteY37" fmla="*/ 34766 h 220503"/>
                <a:gd name="connsiteX38" fmla="*/ 179547 w 354806"/>
                <a:gd name="connsiteY38" fmla="*/ 38100 h 220503"/>
                <a:gd name="connsiteX39" fmla="*/ 174784 w 354806"/>
                <a:gd name="connsiteY39" fmla="*/ 43815 h 220503"/>
                <a:gd name="connsiteX40" fmla="*/ 171450 w 354806"/>
                <a:gd name="connsiteY40" fmla="*/ 48101 h 220503"/>
                <a:gd name="connsiteX41" fmla="*/ 167164 w 354806"/>
                <a:gd name="connsiteY41" fmla="*/ 53340 h 220503"/>
                <a:gd name="connsiteX42" fmla="*/ 165259 w 354806"/>
                <a:gd name="connsiteY42" fmla="*/ 58103 h 220503"/>
                <a:gd name="connsiteX43" fmla="*/ 162402 w 354806"/>
                <a:gd name="connsiteY43" fmla="*/ 65246 h 220503"/>
                <a:gd name="connsiteX44" fmla="*/ 160020 w 354806"/>
                <a:gd name="connsiteY44" fmla="*/ 67151 h 220503"/>
                <a:gd name="connsiteX45" fmla="*/ 156210 w 354806"/>
                <a:gd name="connsiteY45" fmla="*/ 69532 h 220503"/>
                <a:gd name="connsiteX46" fmla="*/ 152400 w 354806"/>
                <a:gd name="connsiteY46" fmla="*/ 70961 h 220503"/>
                <a:gd name="connsiteX47" fmla="*/ 146685 w 354806"/>
                <a:gd name="connsiteY47" fmla="*/ 70961 h 220503"/>
                <a:gd name="connsiteX48" fmla="*/ 143352 w 354806"/>
                <a:gd name="connsiteY48" fmla="*/ 66675 h 220503"/>
                <a:gd name="connsiteX49" fmla="*/ 140018 w 354806"/>
                <a:gd name="connsiteY49" fmla="*/ 61913 h 220503"/>
                <a:gd name="connsiteX50" fmla="*/ 138113 w 354806"/>
                <a:gd name="connsiteY50" fmla="*/ 60007 h 220503"/>
                <a:gd name="connsiteX51" fmla="*/ 136684 w 354806"/>
                <a:gd name="connsiteY51" fmla="*/ 60007 h 220503"/>
                <a:gd name="connsiteX52" fmla="*/ 130969 w 354806"/>
                <a:gd name="connsiteY52" fmla="*/ 60484 h 220503"/>
                <a:gd name="connsiteX53" fmla="*/ 123825 w 354806"/>
                <a:gd name="connsiteY53" fmla="*/ 60960 h 220503"/>
                <a:gd name="connsiteX54" fmla="*/ 115729 w 354806"/>
                <a:gd name="connsiteY54" fmla="*/ 60007 h 220503"/>
                <a:gd name="connsiteX55" fmla="*/ 106204 w 354806"/>
                <a:gd name="connsiteY55" fmla="*/ 59055 h 220503"/>
                <a:gd name="connsiteX56" fmla="*/ 97155 w 354806"/>
                <a:gd name="connsiteY56" fmla="*/ 58103 h 220503"/>
                <a:gd name="connsiteX57" fmla="*/ 92869 w 354806"/>
                <a:gd name="connsiteY57" fmla="*/ 57626 h 220503"/>
                <a:gd name="connsiteX58" fmla="*/ 87154 w 354806"/>
                <a:gd name="connsiteY58" fmla="*/ 54769 h 220503"/>
                <a:gd name="connsiteX59" fmla="*/ 85725 w 354806"/>
                <a:gd name="connsiteY59" fmla="*/ 54293 h 220503"/>
                <a:gd name="connsiteX60" fmla="*/ 84297 w 354806"/>
                <a:gd name="connsiteY60" fmla="*/ 54293 h 220503"/>
                <a:gd name="connsiteX61" fmla="*/ 77629 w 354806"/>
                <a:gd name="connsiteY61" fmla="*/ 54293 h 220503"/>
                <a:gd name="connsiteX62" fmla="*/ 70961 w 354806"/>
                <a:gd name="connsiteY62" fmla="*/ 54293 h 220503"/>
                <a:gd name="connsiteX63" fmla="*/ 64294 w 354806"/>
                <a:gd name="connsiteY63" fmla="*/ 55245 h 220503"/>
                <a:gd name="connsiteX64" fmla="*/ 57627 w 354806"/>
                <a:gd name="connsiteY64" fmla="*/ 54769 h 220503"/>
                <a:gd name="connsiteX65" fmla="*/ 50959 w 354806"/>
                <a:gd name="connsiteY65" fmla="*/ 55245 h 220503"/>
                <a:gd name="connsiteX66" fmla="*/ 48578 w 354806"/>
                <a:gd name="connsiteY66" fmla="*/ 56197 h 220503"/>
                <a:gd name="connsiteX67" fmla="*/ 45720 w 354806"/>
                <a:gd name="connsiteY67" fmla="*/ 56197 h 220503"/>
                <a:gd name="connsiteX68" fmla="*/ 44291 w 354806"/>
                <a:gd name="connsiteY68" fmla="*/ 57150 h 220503"/>
                <a:gd name="connsiteX69" fmla="*/ 42863 w 354806"/>
                <a:gd name="connsiteY69" fmla="*/ 57626 h 220503"/>
                <a:gd name="connsiteX70" fmla="*/ 40958 w 354806"/>
                <a:gd name="connsiteY70" fmla="*/ 56674 h 220503"/>
                <a:gd name="connsiteX71" fmla="*/ 39053 w 354806"/>
                <a:gd name="connsiteY71" fmla="*/ 56674 h 220503"/>
                <a:gd name="connsiteX72" fmla="*/ 35719 w 354806"/>
                <a:gd name="connsiteY72" fmla="*/ 55721 h 220503"/>
                <a:gd name="connsiteX73" fmla="*/ 33814 w 354806"/>
                <a:gd name="connsiteY73" fmla="*/ 53816 h 220503"/>
                <a:gd name="connsiteX74" fmla="*/ 31909 w 354806"/>
                <a:gd name="connsiteY74" fmla="*/ 51911 h 220503"/>
                <a:gd name="connsiteX75" fmla="*/ 30004 w 354806"/>
                <a:gd name="connsiteY75" fmla="*/ 50959 h 220503"/>
                <a:gd name="connsiteX76" fmla="*/ 27623 w 354806"/>
                <a:gd name="connsiteY76" fmla="*/ 50482 h 220503"/>
                <a:gd name="connsiteX77" fmla="*/ 25718 w 354806"/>
                <a:gd name="connsiteY77" fmla="*/ 50482 h 220503"/>
                <a:gd name="connsiteX78" fmla="*/ 23336 w 354806"/>
                <a:gd name="connsiteY78" fmla="*/ 51435 h 220503"/>
                <a:gd name="connsiteX79" fmla="*/ 21908 w 354806"/>
                <a:gd name="connsiteY79" fmla="*/ 52388 h 220503"/>
                <a:gd name="connsiteX80" fmla="*/ 18098 w 354806"/>
                <a:gd name="connsiteY80" fmla="*/ 55721 h 220503"/>
                <a:gd name="connsiteX81" fmla="*/ 18098 w 354806"/>
                <a:gd name="connsiteY81" fmla="*/ 57150 h 220503"/>
                <a:gd name="connsiteX82" fmla="*/ 20003 w 354806"/>
                <a:gd name="connsiteY82" fmla="*/ 59055 h 220503"/>
                <a:gd name="connsiteX83" fmla="*/ 19527 w 354806"/>
                <a:gd name="connsiteY83" fmla="*/ 60007 h 220503"/>
                <a:gd name="connsiteX84" fmla="*/ 17145 w 354806"/>
                <a:gd name="connsiteY84" fmla="*/ 60960 h 220503"/>
                <a:gd name="connsiteX85" fmla="*/ 16669 w 354806"/>
                <a:gd name="connsiteY85" fmla="*/ 64294 h 220503"/>
                <a:gd name="connsiteX86" fmla="*/ 16193 w 354806"/>
                <a:gd name="connsiteY86" fmla="*/ 66199 h 220503"/>
                <a:gd name="connsiteX87" fmla="*/ 15716 w 354806"/>
                <a:gd name="connsiteY87" fmla="*/ 70485 h 220503"/>
                <a:gd name="connsiteX88" fmla="*/ 16669 w 354806"/>
                <a:gd name="connsiteY88" fmla="*/ 73819 h 220503"/>
                <a:gd name="connsiteX89" fmla="*/ 18098 w 354806"/>
                <a:gd name="connsiteY89" fmla="*/ 75247 h 220503"/>
                <a:gd name="connsiteX90" fmla="*/ 18098 w 354806"/>
                <a:gd name="connsiteY90" fmla="*/ 76676 h 220503"/>
                <a:gd name="connsiteX91" fmla="*/ 17145 w 354806"/>
                <a:gd name="connsiteY91" fmla="*/ 79534 h 220503"/>
                <a:gd name="connsiteX92" fmla="*/ 15240 w 354806"/>
                <a:gd name="connsiteY92" fmla="*/ 80486 h 220503"/>
                <a:gd name="connsiteX93" fmla="*/ 13811 w 354806"/>
                <a:gd name="connsiteY93" fmla="*/ 83344 h 220503"/>
                <a:gd name="connsiteX94" fmla="*/ 12859 w 354806"/>
                <a:gd name="connsiteY94" fmla="*/ 84772 h 220503"/>
                <a:gd name="connsiteX95" fmla="*/ 11430 w 354806"/>
                <a:gd name="connsiteY95" fmla="*/ 86201 h 220503"/>
                <a:gd name="connsiteX96" fmla="*/ 5239 w 354806"/>
                <a:gd name="connsiteY96" fmla="*/ 90964 h 220503"/>
                <a:gd name="connsiteX97" fmla="*/ 6668 w 354806"/>
                <a:gd name="connsiteY97" fmla="*/ 102870 h 220503"/>
                <a:gd name="connsiteX98" fmla="*/ 2381 w 354806"/>
                <a:gd name="connsiteY98" fmla="*/ 115729 h 220503"/>
                <a:gd name="connsiteX99" fmla="*/ 5239 w 354806"/>
                <a:gd name="connsiteY99" fmla="*/ 125254 h 220503"/>
                <a:gd name="connsiteX100" fmla="*/ 5239 w 354806"/>
                <a:gd name="connsiteY100" fmla="*/ 126682 h 220503"/>
                <a:gd name="connsiteX101" fmla="*/ 4763 w 354806"/>
                <a:gd name="connsiteY101" fmla="*/ 128588 h 220503"/>
                <a:gd name="connsiteX102" fmla="*/ 2858 w 354806"/>
                <a:gd name="connsiteY102" fmla="*/ 127635 h 220503"/>
                <a:gd name="connsiteX103" fmla="*/ 1429 w 354806"/>
                <a:gd name="connsiteY103" fmla="*/ 126682 h 220503"/>
                <a:gd name="connsiteX104" fmla="*/ 0 w 354806"/>
                <a:gd name="connsiteY104" fmla="*/ 130016 h 220503"/>
                <a:gd name="connsiteX105" fmla="*/ 6668 w 354806"/>
                <a:gd name="connsiteY105" fmla="*/ 133350 h 220503"/>
                <a:gd name="connsiteX106" fmla="*/ 8097 w 354806"/>
                <a:gd name="connsiteY106" fmla="*/ 137636 h 220503"/>
                <a:gd name="connsiteX107" fmla="*/ 9525 w 354806"/>
                <a:gd name="connsiteY107" fmla="*/ 140018 h 220503"/>
                <a:gd name="connsiteX108" fmla="*/ 9525 w 354806"/>
                <a:gd name="connsiteY108" fmla="*/ 141446 h 220503"/>
                <a:gd name="connsiteX109" fmla="*/ 8573 w 354806"/>
                <a:gd name="connsiteY109" fmla="*/ 142875 h 220503"/>
                <a:gd name="connsiteX110" fmla="*/ 9049 w 354806"/>
                <a:gd name="connsiteY110" fmla="*/ 144304 h 220503"/>
                <a:gd name="connsiteX111" fmla="*/ 10002 w 354806"/>
                <a:gd name="connsiteY111" fmla="*/ 145732 h 220503"/>
                <a:gd name="connsiteX112" fmla="*/ 12383 w 354806"/>
                <a:gd name="connsiteY112" fmla="*/ 153353 h 220503"/>
                <a:gd name="connsiteX113" fmla="*/ 12383 w 354806"/>
                <a:gd name="connsiteY113" fmla="*/ 154305 h 220503"/>
                <a:gd name="connsiteX114" fmla="*/ 11906 w 354806"/>
                <a:gd name="connsiteY114" fmla="*/ 155734 h 220503"/>
                <a:gd name="connsiteX115" fmla="*/ 13335 w 354806"/>
                <a:gd name="connsiteY115" fmla="*/ 160496 h 220503"/>
                <a:gd name="connsiteX116" fmla="*/ 14764 w 354806"/>
                <a:gd name="connsiteY116" fmla="*/ 165259 h 220503"/>
                <a:gd name="connsiteX117" fmla="*/ 14764 w 354806"/>
                <a:gd name="connsiteY117" fmla="*/ 171926 h 220503"/>
                <a:gd name="connsiteX118" fmla="*/ 19527 w 354806"/>
                <a:gd name="connsiteY118" fmla="*/ 177165 h 220503"/>
                <a:gd name="connsiteX119" fmla="*/ 20955 w 354806"/>
                <a:gd name="connsiteY119" fmla="*/ 182880 h 220503"/>
                <a:gd name="connsiteX120" fmla="*/ 20955 w 354806"/>
                <a:gd name="connsiteY120" fmla="*/ 184785 h 220503"/>
                <a:gd name="connsiteX121" fmla="*/ 19050 w 354806"/>
                <a:gd name="connsiteY121" fmla="*/ 197644 h 220503"/>
                <a:gd name="connsiteX122" fmla="*/ 27147 w 354806"/>
                <a:gd name="connsiteY122" fmla="*/ 212407 h 220503"/>
                <a:gd name="connsiteX123" fmla="*/ 27623 w 354806"/>
                <a:gd name="connsiteY123" fmla="*/ 217170 h 220503"/>
                <a:gd name="connsiteX124" fmla="*/ 32385 w 354806"/>
                <a:gd name="connsiteY124" fmla="*/ 215741 h 220503"/>
                <a:gd name="connsiteX125" fmla="*/ 39053 w 354806"/>
                <a:gd name="connsiteY125" fmla="*/ 218122 h 220503"/>
                <a:gd name="connsiteX126" fmla="*/ 42386 w 354806"/>
                <a:gd name="connsiteY126" fmla="*/ 220028 h 220503"/>
                <a:gd name="connsiteX127" fmla="*/ 44768 w 354806"/>
                <a:gd name="connsiteY127" fmla="*/ 220504 h 220503"/>
                <a:gd name="connsiteX128" fmla="*/ 48578 w 354806"/>
                <a:gd name="connsiteY128" fmla="*/ 219551 h 220503"/>
                <a:gd name="connsiteX129" fmla="*/ 53816 w 354806"/>
                <a:gd name="connsiteY129" fmla="*/ 219551 h 220503"/>
                <a:gd name="connsiteX130" fmla="*/ 57150 w 354806"/>
                <a:gd name="connsiteY130" fmla="*/ 218599 h 220503"/>
                <a:gd name="connsiteX131" fmla="*/ 66199 w 354806"/>
                <a:gd name="connsiteY131" fmla="*/ 213360 h 220503"/>
                <a:gd name="connsiteX132" fmla="*/ 70961 w 354806"/>
                <a:gd name="connsiteY132" fmla="*/ 215265 h 220503"/>
                <a:gd name="connsiteX133" fmla="*/ 75724 w 354806"/>
                <a:gd name="connsiteY133" fmla="*/ 214789 h 220503"/>
                <a:gd name="connsiteX134" fmla="*/ 80963 w 354806"/>
                <a:gd name="connsiteY134" fmla="*/ 213836 h 220503"/>
                <a:gd name="connsiteX135" fmla="*/ 83344 w 354806"/>
                <a:gd name="connsiteY135" fmla="*/ 209550 h 220503"/>
                <a:gd name="connsiteX136" fmla="*/ 85249 w 354806"/>
                <a:gd name="connsiteY136" fmla="*/ 207645 h 220503"/>
                <a:gd name="connsiteX137" fmla="*/ 92869 w 354806"/>
                <a:gd name="connsiteY137" fmla="*/ 205264 h 220503"/>
                <a:gd name="connsiteX138" fmla="*/ 97631 w 354806"/>
                <a:gd name="connsiteY138" fmla="*/ 199549 h 220503"/>
                <a:gd name="connsiteX139" fmla="*/ 101918 w 354806"/>
                <a:gd name="connsiteY139" fmla="*/ 195739 h 220503"/>
                <a:gd name="connsiteX140" fmla="*/ 110966 w 354806"/>
                <a:gd name="connsiteY140" fmla="*/ 193834 h 220503"/>
                <a:gd name="connsiteX141" fmla="*/ 120491 w 354806"/>
                <a:gd name="connsiteY141" fmla="*/ 192881 h 220503"/>
                <a:gd name="connsiteX142" fmla="*/ 130493 w 354806"/>
                <a:gd name="connsiteY142" fmla="*/ 193357 h 220503"/>
                <a:gd name="connsiteX143" fmla="*/ 136208 w 354806"/>
                <a:gd name="connsiteY143" fmla="*/ 192881 h 220503"/>
                <a:gd name="connsiteX144" fmla="*/ 140494 w 354806"/>
                <a:gd name="connsiteY144" fmla="*/ 191929 h 220503"/>
                <a:gd name="connsiteX145" fmla="*/ 146685 w 354806"/>
                <a:gd name="connsiteY145" fmla="*/ 189071 h 220503"/>
                <a:gd name="connsiteX146" fmla="*/ 155734 w 354806"/>
                <a:gd name="connsiteY146" fmla="*/ 187166 h 220503"/>
                <a:gd name="connsiteX147" fmla="*/ 161449 w 354806"/>
                <a:gd name="connsiteY147" fmla="*/ 185261 h 220503"/>
                <a:gd name="connsiteX148" fmla="*/ 169069 w 354806"/>
                <a:gd name="connsiteY148" fmla="*/ 178594 h 220503"/>
                <a:gd name="connsiteX149" fmla="*/ 176689 w 354806"/>
                <a:gd name="connsiteY149" fmla="*/ 175260 h 220503"/>
                <a:gd name="connsiteX150" fmla="*/ 178594 w 354806"/>
                <a:gd name="connsiteY150" fmla="*/ 173355 h 220503"/>
                <a:gd name="connsiteX151" fmla="*/ 180975 w 354806"/>
                <a:gd name="connsiteY151" fmla="*/ 171926 h 220503"/>
                <a:gd name="connsiteX152" fmla="*/ 190977 w 354806"/>
                <a:gd name="connsiteY152" fmla="*/ 173831 h 220503"/>
                <a:gd name="connsiteX153" fmla="*/ 196691 w 354806"/>
                <a:gd name="connsiteY153" fmla="*/ 173355 h 220503"/>
                <a:gd name="connsiteX154" fmla="*/ 201454 w 354806"/>
                <a:gd name="connsiteY154" fmla="*/ 171926 h 220503"/>
                <a:gd name="connsiteX155" fmla="*/ 203835 w 354806"/>
                <a:gd name="connsiteY155" fmla="*/ 171926 h 220503"/>
                <a:gd name="connsiteX156" fmla="*/ 207645 w 354806"/>
                <a:gd name="connsiteY156" fmla="*/ 169545 h 220503"/>
                <a:gd name="connsiteX157" fmla="*/ 212884 w 354806"/>
                <a:gd name="connsiteY157" fmla="*/ 164782 h 220503"/>
                <a:gd name="connsiteX158" fmla="*/ 215265 w 354806"/>
                <a:gd name="connsiteY158" fmla="*/ 161925 h 220503"/>
                <a:gd name="connsiteX159" fmla="*/ 216694 w 354806"/>
                <a:gd name="connsiteY159" fmla="*/ 158591 h 220503"/>
                <a:gd name="connsiteX160" fmla="*/ 218599 w 354806"/>
                <a:gd name="connsiteY160" fmla="*/ 157163 h 220503"/>
                <a:gd name="connsiteX161" fmla="*/ 227172 w 354806"/>
                <a:gd name="connsiteY161" fmla="*/ 152400 h 220503"/>
                <a:gd name="connsiteX162" fmla="*/ 233839 w 354806"/>
                <a:gd name="connsiteY162" fmla="*/ 149543 h 220503"/>
                <a:gd name="connsiteX163" fmla="*/ 246222 w 354806"/>
                <a:gd name="connsiteY163" fmla="*/ 145732 h 220503"/>
                <a:gd name="connsiteX164" fmla="*/ 255270 w 354806"/>
                <a:gd name="connsiteY164" fmla="*/ 144780 h 220503"/>
                <a:gd name="connsiteX165" fmla="*/ 260985 w 354806"/>
                <a:gd name="connsiteY165" fmla="*/ 142399 h 220503"/>
                <a:gd name="connsiteX166" fmla="*/ 267177 w 354806"/>
                <a:gd name="connsiteY166" fmla="*/ 138589 h 220503"/>
                <a:gd name="connsiteX167" fmla="*/ 283845 w 354806"/>
                <a:gd name="connsiteY167" fmla="*/ 135255 h 220503"/>
                <a:gd name="connsiteX168" fmla="*/ 294323 w 354806"/>
                <a:gd name="connsiteY168" fmla="*/ 132397 h 220503"/>
                <a:gd name="connsiteX169" fmla="*/ 303848 w 354806"/>
                <a:gd name="connsiteY169" fmla="*/ 128588 h 220503"/>
                <a:gd name="connsiteX170" fmla="*/ 306705 w 354806"/>
                <a:gd name="connsiteY170" fmla="*/ 127159 h 220503"/>
                <a:gd name="connsiteX171" fmla="*/ 309086 w 354806"/>
                <a:gd name="connsiteY171" fmla="*/ 125254 h 220503"/>
                <a:gd name="connsiteX172" fmla="*/ 311944 w 354806"/>
                <a:gd name="connsiteY172" fmla="*/ 124778 h 220503"/>
                <a:gd name="connsiteX173" fmla="*/ 316706 w 354806"/>
                <a:gd name="connsiteY173" fmla="*/ 121920 h 220503"/>
                <a:gd name="connsiteX174" fmla="*/ 320993 w 354806"/>
                <a:gd name="connsiteY174" fmla="*/ 120015 h 220503"/>
                <a:gd name="connsiteX175" fmla="*/ 325279 w 354806"/>
                <a:gd name="connsiteY175" fmla="*/ 117634 h 220503"/>
                <a:gd name="connsiteX176" fmla="*/ 325279 w 354806"/>
                <a:gd name="connsiteY176" fmla="*/ 113824 h 220503"/>
                <a:gd name="connsiteX177" fmla="*/ 323850 w 354806"/>
                <a:gd name="connsiteY177" fmla="*/ 107156 h 220503"/>
                <a:gd name="connsiteX178" fmla="*/ 326231 w 354806"/>
                <a:gd name="connsiteY178" fmla="*/ 99536 h 220503"/>
                <a:gd name="connsiteX179" fmla="*/ 329089 w 354806"/>
                <a:gd name="connsiteY179" fmla="*/ 95250 h 220503"/>
                <a:gd name="connsiteX180" fmla="*/ 333375 w 354806"/>
                <a:gd name="connsiteY180" fmla="*/ 91916 h 220503"/>
                <a:gd name="connsiteX181" fmla="*/ 337661 w 354806"/>
                <a:gd name="connsiteY181" fmla="*/ 89059 h 220503"/>
                <a:gd name="connsiteX182" fmla="*/ 354806 w 354806"/>
                <a:gd name="connsiteY182" fmla="*/ 82868 h 220503"/>
                <a:gd name="connsiteX183" fmla="*/ 352902 w 354806"/>
                <a:gd name="connsiteY183" fmla="*/ 78105 h 220503"/>
                <a:gd name="connsiteX184" fmla="*/ 348139 w 354806"/>
                <a:gd name="connsiteY184" fmla="*/ 70485 h 220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</a:cxnLst>
              <a:rect l="l" t="t" r="r" b="b"/>
              <a:pathLst>
                <a:path w="354806" h="220503">
                  <a:moveTo>
                    <a:pt x="348139" y="70485"/>
                  </a:moveTo>
                  <a:lnTo>
                    <a:pt x="346234" y="65722"/>
                  </a:lnTo>
                  <a:lnTo>
                    <a:pt x="344329" y="60960"/>
                  </a:lnTo>
                  <a:lnTo>
                    <a:pt x="342900" y="57626"/>
                  </a:lnTo>
                  <a:lnTo>
                    <a:pt x="340519" y="56674"/>
                  </a:lnTo>
                  <a:lnTo>
                    <a:pt x="339090" y="53340"/>
                  </a:lnTo>
                  <a:lnTo>
                    <a:pt x="337661" y="50006"/>
                  </a:lnTo>
                  <a:lnTo>
                    <a:pt x="336233" y="46672"/>
                  </a:lnTo>
                  <a:lnTo>
                    <a:pt x="334804" y="43339"/>
                  </a:lnTo>
                  <a:lnTo>
                    <a:pt x="333375" y="40005"/>
                  </a:lnTo>
                  <a:lnTo>
                    <a:pt x="331947" y="36671"/>
                  </a:lnTo>
                  <a:lnTo>
                    <a:pt x="330518" y="33338"/>
                  </a:lnTo>
                  <a:lnTo>
                    <a:pt x="329089" y="30004"/>
                  </a:lnTo>
                  <a:lnTo>
                    <a:pt x="327660" y="26670"/>
                  </a:lnTo>
                  <a:lnTo>
                    <a:pt x="326231" y="23336"/>
                  </a:lnTo>
                  <a:lnTo>
                    <a:pt x="324803" y="20003"/>
                  </a:lnTo>
                  <a:lnTo>
                    <a:pt x="323374" y="16669"/>
                  </a:lnTo>
                  <a:lnTo>
                    <a:pt x="321945" y="13335"/>
                  </a:lnTo>
                  <a:lnTo>
                    <a:pt x="320516" y="10001"/>
                  </a:lnTo>
                  <a:lnTo>
                    <a:pt x="319088" y="6668"/>
                  </a:lnTo>
                  <a:lnTo>
                    <a:pt x="317659" y="3334"/>
                  </a:lnTo>
                  <a:lnTo>
                    <a:pt x="316230" y="0"/>
                  </a:lnTo>
                  <a:lnTo>
                    <a:pt x="308134" y="953"/>
                  </a:lnTo>
                  <a:lnTo>
                    <a:pt x="300514" y="1905"/>
                  </a:lnTo>
                  <a:lnTo>
                    <a:pt x="291941" y="3334"/>
                  </a:lnTo>
                  <a:lnTo>
                    <a:pt x="281464" y="4763"/>
                  </a:lnTo>
                  <a:lnTo>
                    <a:pt x="273368" y="5715"/>
                  </a:lnTo>
                  <a:lnTo>
                    <a:pt x="261461" y="7144"/>
                  </a:lnTo>
                  <a:lnTo>
                    <a:pt x="250508" y="8572"/>
                  </a:lnTo>
                  <a:lnTo>
                    <a:pt x="240506" y="10001"/>
                  </a:lnTo>
                  <a:lnTo>
                    <a:pt x="230505" y="11430"/>
                  </a:lnTo>
                  <a:lnTo>
                    <a:pt x="221933" y="12382"/>
                  </a:lnTo>
                  <a:lnTo>
                    <a:pt x="216694" y="13811"/>
                  </a:lnTo>
                  <a:lnTo>
                    <a:pt x="210503" y="16669"/>
                  </a:lnTo>
                  <a:lnTo>
                    <a:pt x="201454" y="21431"/>
                  </a:lnTo>
                  <a:lnTo>
                    <a:pt x="191929" y="26194"/>
                  </a:lnTo>
                  <a:lnTo>
                    <a:pt x="187166" y="28575"/>
                  </a:lnTo>
                  <a:lnTo>
                    <a:pt x="181928" y="34766"/>
                  </a:lnTo>
                  <a:lnTo>
                    <a:pt x="179547" y="38100"/>
                  </a:lnTo>
                  <a:lnTo>
                    <a:pt x="174784" y="43815"/>
                  </a:lnTo>
                  <a:lnTo>
                    <a:pt x="171450" y="48101"/>
                  </a:lnTo>
                  <a:lnTo>
                    <a:pt x="167164" y="53340"/>
                  </a:lnTo>
                  <a:lnTo>
                    <a:pt x="165259" y="58103"/>
                  </a:lnTo>
                  <a:lnTo>
                    <a:pt x="162402" y="65246"/>
                  </a:lnTo>
                  <a:lnTo>
                    <a:pt x="160020" y="67151"/>
                  </a:lnTo>
                  <a:lnTo>
                    <a:pt x="156210" y="69532"/>
                  </a:lnTo>
                  <a:lnTo>
                    <a:pt x="152400" y="70961"/>
                  </a:lnTo>
                  <a:lnTo>
                    <a:pt x="146685" y="70961"/>
                  </a:lnTo>
                  <a:lnTo>
                    <a:pt x="143352" y="66675"/>
                  </a:lnTo>
                  <a:lnTo>
                    <a:pt x="140018" y="61913"/>
                  </a:lnTo>
                  <a:lnTo>
                    <a:pt x="138113" y="60007"/>
                  </a:lnTo>
                  <a:lnTo>
                    <a:pt x="136684" y="60007"/>
                  </a:lnTo>
                  <a:lnTo>
                    <a:pt x="130969" y="60484"/>
                  </a:lnTo>
                  <a:lnTo>
                    <a:pt x="123825" y="60960"/>
                  </a:lnTo>
                  <a:lnTo>
                    <a:pt x="115729" y="60007"/>
                  </a:lnTo>
                  <a:lnTo>
                    <a:pt x="106204" y="59055"/>
                  </a:lnTo>
                  <a:lnTo>
                    <a:pt x="97155" y="58103"/>
                  </a:lnTo>
                  <a:lnTo>
                    <a:pt x="92869" y="57626"/>
                  </a:lnTo>
                  <a:lnTo>
                    <a:pt x="87154" y="54769"/>
                  </a:lnTo>
                  <a:lnTo>
                    <a:pt x="85725" y="54293"/>
                  </a:lnTo>
                  <a:lnTo>
                    <a:pt x="84297" y="54293"/>
                  </a:lnTo>
                  <a:lnTo>
                    <a:pt x="77629" y="54293"/>
                  </a:lnTo>
                  <a:lnTo>
                    <a:pt x="70961" y="54293"/>
                  </a:lnTo>
                  <a:lnTo>
                    <a:pt x="64294" y="55245"/>
                  </a:lnTo>
                  <a:lnTo>
                    <a:pt x="57627" y="54769"/>
                  </a:lnTo>
                  <a:lnTo>
                    <a:pt x="50959" y="55245"/>
                  </a:lnTo>
                  <a:lnTo>
                    <a:pt x="48578" y="56197"/>
                  </a:lnTo>
                  <a:lnTo>
                    <a:pt x="45720" y="56197"/>
                  </a:lnTo>
                  <a:lnTo>
                    <a:pt x="44291" y="57150"/>
                  </a:lnTo>
                  <a:lnTo>
                    <a:pt x="42863" y="57626"/>
                  </a:lnTo>
                  <a:lnTo>
                    <a:pt x="40958" y="56674"/>
                  </a:lnTo>
                  <a:lnTo>
                    <a:pt x="39053" y="56674"/>
                  </a:lnTo>
                  <a:lnTo>
                    <a:pt x="35719" y="55721"/>
                  </a:lnTo>
                  <a:lnTo>
                    <a:pt x="33814" y="53816"/>
                  </a:lnTo>
                  <a:lnTo>
                    <a:pt x="31909" y="51911"/>
                  </a:lnTo>
                  <a:lnTo>
                    <a:pt x="30004" y="50959"/>
                  </a:lnTo>
                  <a:lnTo>
                    <a:pt x="27623" y="50482"/>
                  </a:lnTo>
                  <a:lnTo>
                    <a:pt x="25718" y="50482"/>
                  </a:lnTo>
                  <a:lnTo>
                    <a:pt x="23336" y="51435"/>
                  </a:lnTo>
                  <a:lnTo>
                    <a:pt x="21908" y="52388"/>
                  </a:lnTo>
                  <a:lnTo>
                    <a:pt x="18098" y="55721"/>
                  </a:lnTo>
                  <a:lnTo>
                    <a:pt x="18098" y="57150"/>
                  </a:lnTo>
                  <a:lnTo>
                    <a:pt x="20003" y="59055"/>
                  </a:lnTo>
                  <a:lnTo>
                    <a:pt x="19527" y="60007"/>
                  </a:lnTo>
                  <a:lnTo>
                    <a:pt x="17145" y="60960"/>
                  </a:lnTo>
                  <a:lnTo>
                    <a:pt x="16669" y="64294"/>
                  </a:lnTo>
                  <a:lnTo>
                    <a:pt x="16193" y="66199"/>
                  </a:lnTo>
                  <a:lnTo>
                    <a:pt x="15716" y="70485"/>
                  </a:lnTo>
                  <a:lnTo>
                    <a:pt x="16669" y="73819"/>
                  </a:lnTo>
                  <a:lnTo>
                    <a:pt x="18098" y="75247"/>
                  </a:lnTo>
                  <a:lnTo>
                    <a:pt x="18098" y="76676"/>
                  </a:lnTo>
                  <a:lnTo>
                    <a:pt x="17145" y="79534"/>
                  </a:lnTo>
                  <a:lnTo>
                    <a:pt x="15240" y="80486"/>
                  </a:lnTo>
                  <a:lnTo>
                    <a:pt x="13811" y="83344"/>
                  </a:lnTo>
                  <a:lnTo>
                    <a:pt x="12859" y="84772"/>
                  </a:lnTo>
                  <a:lnTo>
                    <a:pt x="11430" y="86201"/>
                  </a:lnTo>
                  <a:lnTo>
                    <a:pt x="5239" y="90964"/>
                  </a:lnTo>
                  <a:lnTo>
                    <a:pt x="6668" y="102870"/>
                  </a:lnTo>
                  <a:lnTo>
                    <a:pt x="2381" y="115729"/>
                  </a:lnTo>
                  <a:lnTo>
                    <a:pt x="5239" y="125254"/>
                  </a:lnTo>
                  <a:lnTo>
                    <a:pt x="5239" y="126682"/>
                  </a:lnTo>
                  <a:lnTo>
                    <a:pt x="4763" y="128588"/>
                  </a:lnTo>
                  <a:lnTo>
                    <a:pt x="2858" y="127635"/>
                  </a:lnTo>
                  <a:lnTo>
                    <a:pt x="1429" y="126682"/>
                  </a:lnTo>
                  <a:lnTo>
                    <a:pt x="0" y="130016"/>
                  </a:lnTo>
                  <a:lnTo>
                    <a:pt x="6668" y="133350"/>
                  </a:lnTo>
                  <a:lnTo>
                    <a:pt x="8097" y="137636"/>
                  </a:lnTo>
                  <a:lnTo>
                    <a:pt x="9525" y="140018"/>
                  </a:lnTo>
                  <a:lnTo>
                    <a:pt x="9525" y="141446"/>
                  </a:lnTo>
                  <a:lnTo>
                    <a:pt x="8573" y="142875"/>
                  </a:lnTo>
                  <a:lnTo>
                    <a:pt x="9049" y="144304"/>
                  </a:lnTo>
                  <a:lnTo>
                    <a:pt x="10002" y="145732"/>
                  </a:lnTo>
                  <a:lnTo>
                    <a:pt x="12383" y="153353"/>
                  </a:lnTo>
                  <a:lnTo>
                    <a:pt x="12383" y="154305"/>
                  </a:lnTo>
                  <a:lnTo>
                    <a:pt x="11906" y="155734"/>
                  </a:lnTo>
                  <a:lnTo>
                    <a:pt x="13335" y="160496"/>
                  </a:lnTo>
                  <a:lnTo>
                    <a:pt x="14764" y="165259"/>
                  </a:lnTo>
                  <a:lnTo>
                    <a:pt x="14764" y="171926"/>
                  </a:lnTo>
                  <a:lnTo>
                    <a:pt x="19527" y="177165"/>
                  </a:lnTo>
                  <a:lnTo>
                    <a:pt x="20955" y="182880"/>
                  </a:lnTo>
                  <a:lnTo>
                    <a:pt x="20955" y="184785"/>
                  </a:lnTo>
                  <a:lnTo>
                    <a:pt x="19050" y="197644"/>
                  </a:lnTo>
                  <a:lnTo>
                    <a:pt x="27147" y="212407"/>
                  </a:lnTo>
                  <a:lnTo>
                    <a:pt x="27623" y="217170"/>
                  </a:lnTo>
                  <a:lnTo>
                    <a:pt x="32385" y="215741"/>
                  </a:lnTo>
                  <a:lnTo>
                    <a:pt x="39053" y="218122"/>
                  </a:lnTo>
                  <a:lnTo>
                    <a:pt x="42386" y="220028"/>
                  </a:lnTo>
                  <a:lnTo>
                    <a:pt x="44768" y="220504"/>
                  </a:lnTo>
                  <a:lnTo>
                    <a:pt x="48578" y="219551"/>
                  </a:lnTo>
                  <a:lnTo>
                    <a:pt x="53816" y="219551"/>
                  </a:lnTo>
                  <a:lnTo>
                    <a:pt x="57150" y="218599"/>
                  </a:lnTo>
                  <a:lnTo>
                    <a:pt x="66199" y="213360"/>
                  </a:lnTo>
                  <a:lnTo>
                    <a:pt x="70961" y="215265"/>
                  </a:lnTo>
                  <a:lnTo>
                    <a:pt x="75724" y="214789"/>
                  </a:lnTo>
                  <a:lnTo>
                    <a:pt x="80963" y="213836"/>
                  </a:lnTo>
                  <a:lnTo>
                    <a:pt x="83344" y="209550"/>
                  </a:lnTo>
                  <a:lnTo>
                    <a:pt x="85249" y="207645"/>
                  </a:lnTo>
                  <a:lnTo>
                    <a:pt x="92869" y="205264"/>
                  </a:lnTo>
                  <a:lnTo>
                    <a:pt x="97631" y="199549"/>
                  </a:lnTo>
                  <a:lnTo>
                    <a:pt x="101918" y="195739"/>
                  </a:lnTo>
                  <a:lnTo>
                    <a:pt x="110966" y="193834"/>
                  </a:lnTo>
                  <a:lnTo>
                    <a:pt x="120491" y="192881"/>
                  </a:lnTo>
                  <a:lnTo>
                    <a:pt x="130493" y="193357"/>
                  </a:lnTo>
                  <a:lnTo>
                    <a:pt x="136208" y="192881"/>
                  </a:lnTo>
                  <a:lnTo>
                    <a:pt x="140494" y="191929"/>
                  </a:lnTo>
                  <a:lnTo>
                    <a:pt x="146685" y="189071"/>
                  </a:lnTo>
                  <a:lnTo>
                    <a:pt x="155734" y="187166"/>
                  </a:lnTo>
                  <a:lnTo>
                    <a:pt x="161449" y="185261"/>
                  </a:lnTo>
                  <a:lnTo>
                    <a:pt x="169069" y="178594"/>
                  </a:lnTo>
                  <a:lnTo>
                    <a:pt x="176689" y="175260"/>
                  </a:lnTo>
                  <a:lnTo>
                    <a:pt x="178594" y="173355"/>
                  </a:lnTo>
                  <a:lnTo>
                    <a:pt x="180975" y="171926"/>
                  </a:lnTo>
                  <a:lnTo>
                    <a:pt x="190977" y="173831"/>
                  </a:lnTo>
                  <a:lnTo>
                    <a:pt x="196691" y="173355"/>
                  </a:lnTo>
                  <a:lnTo>
                    <a:pt x="201454" y="171926"/>
                  </a:lnTo>
                  <a:lnTo>
                    <a:pt x="203835" y="171926"/>
                  </a:lnTo>
                  <a:lnTo>
                    <a:pt x="207645" y="169545"/>
                  </a:lnTo>
                  <a:lnTo>
                    <a:pt x="212884" y="164782"/>
                  </a:lnTo>
                  <a:lnTo>
                    <a:pt x="215265" y="161925"/>
                  </a:lnTo>
                  <a:lnTo>
                    <a:pt x="216694" y="158591"/>
                  </a:lnTo>
                  <a:lnTo>
                    <a:pt x="218599" y="157163"/>
                  </a:lnTo>
                  <a:lnTo>
                    <a:pt x="227172" y="152400"/>
                  </a:lnTo>
                  <a:lnTo>
                    <a:pt x="233839" y="149543"/>
                  </a:lnTo>
                  <a:lnTo>
                    <a:pt x="246222" y="145732"/>
                  </a:lnTo>
                  <a:lnTo>
                    <a:pt x="255270" y="144780"/>
                  </a:lnTo>
                  <a:lnTo>
                    <a:pt x="260985" y="142399"/>
                  </a:lnTo>
                  <a:lnTo>
                    <a:pt x="267177" y="138589"/>
                  </a:lnTo>
                  <a:lnTo>
                    <a:pt x="283845" y="135255"/>
                  </a:lnTo>
                  <a:lnTo>
                    <a:pt x="294323" y="132397"/>
                  </a:lnTo>
                  <a:lnTo>
                    <a:pt x="303848" y="128588"/>
                  </a:lnTo>
                  <a:lnTo>
                    <a:pt x="306705" y="127159"/>
                  </a:lnTo>
                  <a:lnTo>
                    <a:pt x="309086" y="125254"/>
                  </a:lnTo>
                  <a:lnTo>
                    <a:pt x="311944" y="124778"/>
                  </a:lnTo>
                  <a:lnTo>
                    <a:pt x="316706" y="121920"/>
                  </a:lnTo>
                  <a:lnTo>
                    <a:pt x="320993" y="120015"/>
                  </a:lnTo>
                  <a:lnTo>
                    <a:pt x="325279" y="117634"/>
                  </a:lnTo>
                  <a:lnTo>
                    <a:pt x="325279" y="113824"/>
                  </a:lnTo>
                  <a:lnTo>
                    <a:pt x="323850" y="107156"/>
                  </a:lnTo>
                  <a:lnTo>
                    <a:pt x="326231" y="99536"/>
                  </a:lnTo>
                  <a:lnTo>
                    <a:pt x="329089" y="95250"/>
                  </a:lnTo>
                  <a:lnTo>
                    <a:pt x="333375" y="91916"/>
                  </a:lnTo>
                  <a:lnTo>
                    <a:pt x="337661" y="89059"/>
                  </a:lnTo>
                  <a:lnTo>
                    <a:pt x="354806" y="82868"/>
                  </a:lnTo>
                  <a:lnTo>
                    <a:pt x="352902" y="78105"/>
                  </a:lnTo>
                  <a:lnTo>
                    <a:pt x="348139" y="70485"/>
                  </a:lnTo>
                  <a:close/>
                </a:path>
              </a:pathLst>
            </a:custGeom>
            <a:grpFill/>
            <a:ln w="3175" cap="flat">
              <a:solidFill>
                <a:schemeClr val="bg1">
                  <a:lumMod val="75000"/>
                </a:scheme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" name="Freeform: Shape 9">
              <a:extLst>
                <a:ext uri="{FF2B5EF4-FFF2-40B4-BE49-F238E27FC236}">
                  <a16:creationId xmlns:a16="http://schemas.microsoft.com/office/drawing/2014/main" id="{BC118E00-3E31-5D54-B4D9-8F11772C5742}"/>
                </a:ext>
              </a:extLst>
            </p:cNvPr>
            <p:cNvSpPr/>
            <p:nvPr/>
          </p:nvSpPr>
          <p:spPr>
            <a:xfrm>
              <a:off x="6400800" y="2747485"/>
              <a:ext cx="59055" cy="57150"/>
            </a:xfrm>
            <a:custGeom>
              <a:avLst/>
              <a:gdLst>
                <a:gd name="connsiteX0" fmla="*/ 58102 w 59055"/>
                <a:gd name="connsiteY0" fmla="*/ 23336 h 57150"/>
                <a:gd name="connsiteX1" fmla="*/ 55721 w 59055"/>
                <a:gd name="connsiteY1" fmla="*/ 23336 h 57150"/>
                <a:gd name="connsiteX2" fmla="*/ 46673 w 59055"/>
                <a:gd name="connsiteY2" fmla="*/ 20479 h 57150"/>
                <a:gd name="connsiteX3" fmla="*/ 47149 w 59055"/>
                <a:gd name="connsiteY3" fmla="*/ 17145 h 57150"/>
                <a:gd name="connsiteX4" fmla="*/ 44291 w 59055"/>
                <a:gd name="connsiteY4" fmla="*/ 15716 h 57150"/>
                <a:gd name="connsiteX5" fmla="*/ 41434 w 59055"/>
                <a:gd name="connsiteY5" fmla="*/ 13811 h 57150"/>
                <a:gd name="connsiteX6" fmla="*/ 40957 w 59055"/>
                <a:gd name="connsiteY6" fmla="*/ 12383 h 57150"/>
                <a:gd name="connsiteX7" fmla="*/ 37624 w 59055"/>
                <a:gd name="connsiteY7" fmla="*/ 8573 h 57150"/>
                <a:gd name="connsiteX8" fmla="*/ 35243 w 59055"/>
                <a:gd name="connsiteY8" fmla="*/ 6667 h 57150"/>
                <a:gd name="connsiteX9" fmla="*/ 32385 w 59055"/>
                <a:gd name="connsiteY9" fmla="*/ 5715 h 57150"/>
                <a:gd name="connsiteX10" fmla="*/ 29527 w 59055"/>
                <a:gd name="connsiteY10" fmla="*/ 4286 h 57150"/>
                <a:gd name="connsiteX11" fmla="*/ 28099 w 59055"/>
                <a:gd name="connsiteY11" fmla="*/ 3334 h 57150"/>
                <a:gd name="connsiteX12" fmla="*/ 27146 w 59055"/>
                <a:gd name="connsiteY12" fmla="*/ 1905 h 57150"/>
                <a:gd name="connsiteX13" fmla="*/ 27146 w 59055"/>
                <a:gd name="connsiteY13" fmla="*/ 953 h 57150"/>
                <a:gd name="connsiteX14" fmla="*/ 26670 w 59055"/>
                <a:gd name="connsiteY14" fmla="*/ 0 h 57150"/>
                <a:gd name="connsiteX15" fmla="*/ 25241 w 59055"/>
                <a:gd name="connsiteY15" fmla="*/ 0 h 57150"/>
                <a:gd name="connsiteX16" fmla="*/ 22860 w 59055"/>
                <a:gd name="connsiteY16" fmla="*/ 1429 h 57150"/>
                <a:gd name="connsiteX17" fmla="*/ 20479 w 59055"/>
                <a:gd name="connsiteY17" fmla="*/ 2381 h 57150"/>
                <a:gd name="connsiteX18" fmla="*/ 20002 w 59055"/>
                <a:gd name="connsiteY18" fmla="*/ 3334 h 57150"/>
                <a:gd name="connsiteX19" fmla="*/ 20955 w 59055"/>
                <a:gd name="connsiteY19" fmla="*/ 5239 h 57150"/>
                <a:gd name="connsiteX20" fmla="*/ 21431 w 59055"/>
                <a:gd name="connsiteY20" fmla="*/ 6191 h 57150"/>
                <a:gd name="connsiteX21" fmla="*/ 21431 w 59055"/>
                <a:gd name="connsiteY21" fmla="*/ 7620 h 57150"/>
                <a:gd name="connsiteX22" fmla="*/ 20479 w 59055"/>
                <a:gd name="connsiteY22" fmla="*/ 9049 h 57150"/>
                <a:gd name="connsiteX23" fmla="*/ 15240 w 59055"/>
                <a:gd name="connsiteY23" fmla="*/ 12383 h 57150"/>
                <a:gd name="connsiteX24" fmla="*/ 14764 w 59055"/>
                <a:gd name="connsiteY24" fmla="*/ 13335 h 57150"/>
                <a:gd name="connsiteX25" fmla="*/ 15716 w 59055"/>
                <a:gd name="connsiteY25" fmla="*/ 15240 h 57150"/>
                <a:gd name="connsiteX26" fmla="*/ 15240 w 59055"/>
                <a:gd name="connsiteY26" fmla="*/ 16192 h 57150"/>
                <a:gd name="connsiteX27" fmla="*/ 10954 w 59055"/>
                <a:gd name="connsiteY27" fmla="*/ 17621 h 57150"/>
                <a:gd name="connsiteX28" fmla="*/ 6668 w 59055"/>
                <a:gd name="connsiteY28" fmla="*/ 18574 h 57150"/>
                <a:gd name="connsiteX29" fmla="*/ 5715 w 59055"/>
                <a:gd name="connsiteY29" fmla="*/ 20479 h 57150"/>
                <a:gd name="connsiteX30" fmla="*/ 3810 w 59055"/>
                <a:gd name="connsiteY30" fmla="*/ 20479 h 57150"/>
                <a:gd name="connsiteX31" fmla="*/ 952 w 59055"/>
                <a:gd name="connsiteY31" fmla="*/ 20479 h 57150"/>
                <a:gd name="connsiteX32" fmla="*/ 0 w 59055"/>
                <a:gd name="connsiteY32" fmla="*/ 21431 h 57150"/>
                <a:gd name="connsiteX33" fmla="*/ 1429 w 59055"/>
                <a:gd name="connsiteY33" fmla="*/ 23336 h 57150"/>
                <a:gd name="connsiteX34" fmla="*/ 2381 w 59055"/>
                <a:gd name="connsiteY34" fmla="*/ 25717 h 57150"/>
                <a:gd name="connsiteX35" fmla="*/ 1429 w 59055"/>
                <a:gd name="connsiteY35" fmla="*/ 28575 h 57150"/>
                <a:gd name="connsiteX36" fmla="*/ 1429 w 59055"/>
                <a:gd name="connsiteY36" fmla="*/ 29051 h 57150"/>
                <a:gd name="connsiteX37" fmla="*/ 2857 w 59055"/>
                <a:gd name="connsiteY37" fmla="*/ 30004 h 57150"/>
                <a:gd name="connsiteX38" fmla="*/ 5715 w 59055"/>
                <a:gd name="connsiteY38" fmla="*/ 33814 h 57150"/>
                <a:gd name="connsiteX39" fmla="*/ 7620 w 59055"/>
                <a:gd name="connsiteY39" fmla="*/ 37148 h 57150"/>
                <a:gd name="connsiteX40" fmla="*/ 10954 w 59055"/>
                <a:gd name="connsiteY40" fmla="*/ 38576 h 57150"/>
                <a:gd name="connsiteX41" fmla="*/ 13335 w 59055"/>
                <a:gd name="connsiteY41" fmla="*/ 40005 h 57150"/>
                <a:gd name="connsiteX42" fmla="*/ 15716 w 59055"/>
                <a:gd name="connsiteY42" fmla="*/ 41910 h 57150"/>
                <a:gd name="connsiteX43" fmla="*/ 17145 w 59055"/>
                <a:gd name="connsiteY43" fmla="*/ 44291 h 57150"/>
                <a:gd name="connsiteX44" fmla="*/ 18574 w 59055"/>
                <a:gd name="connsiteY44" fmla="*/ 50483 h 57150"/>
                <a:gd name="connsiteX45" fmla="*/ 19050 w 59055"/>
                <a:gd name="connsiteY45" fmla="*/ 54292 h 57150"/>
                <a:gd name="connsiteX46" fmla="*/ 18574 w 59055"/>
                <a:gd name="connsiteY46" fmla="*/ 56198 h 57150"/>
                <a:gd name="connsiteX47" fmla="*/ 19050 w 59055"/>
                <a:gd name="connsiteY47" fmla="*/ 56674 h 57150"/>
                <a:gd name="connsiteX48" fmla="*/ 22860 w 59055"/>
                <a:gd name="connsiteY48" fmla="*/ 57150 h 57150"/>
                <a:gd name="connsiteX49" fmla="*/ 23813 w 59055"/>
                <a:gd name="connsiteY49" fmla="*/ 56198 h 57150"/>
                <a:gd name="connsiteX50" fmla="*/ 24765 w 59055"/>
                <a:gd name="connsiteY50" fmla="*/ 54769 h 57150"/>
                <a:gd name="connsiteX51" fmla="*/ 24765 w 59055"/>
                <a:gd name="connsiteY51" fmla="*/ 50483 h 57150"/>
                <a:gd name="connsiteX52" fmla="*/ 25718 w 59055"/>
                <a:gd name="connsiteY52" fmla="*/ 48101 h 57150"/>
                <a:gd name="connsiteX53" fmla="*/ 35243 w 59055"/>
                <a:gd name="connsiteY53" fmla="*/ 44291 h 57150"/>
                <a:gd name="connsiteX54" fmla="*/ 38100 w 59055"/>
                <a:gd name="connsiteY54" fmla="*/ 43815 h 57150"/>
                <a:gd name="connsiteX55" fmla="*/ 40481 w 59055"/>
                <a:gd name="connsiteY55" fmla="*/ 45720 h 57150"/>
                <a:gd name="connsiteX56" fmla="*/ 41910 w 59055"/>
                <a:gd name="connsiteY56" fmla="*/ 47149 h 57150"/>
                <a:gd name="connsiteX57" fmla="*/ 42863 w 59055"/>
                <a:gd name="connsiteY57" fmla="*/ 47149 h 57150"/>
                <a:gd name="connsiteX58" fmla="*/ 43339 w 59055"/>
                <a:gd name="connsiteY58" fmla="*/ 45720 h 57150"/>
                <a:gd name="connsiteX59" fmla="*/ 44768 w 59055"/>
                <a:gd name="connsiteY59" fmla="*/ 43339 h 57150"/>
                <a:gd name="connsiteX60" fmla="*/ 46673 w 59055"/>
                <a:gd name="connsiteY60" fmla="*/ 42386 h 57150"/>
                <a:gd name="connsiteX61" fmla="*/ 52388 w 59055"/>
                <a:gd name="connsiteY61" fmla="*/ 40958 h 57150"/>
                <a:gd name="connsiteX62" fmla="*/ 52388 w 59055"/>
                <a:gd name="connsiteY62" fmla="*/ 40958 h 57150"/>
                <a:gd name="connsiteX63" fmla="*/ 51911 w 59055"/>
                <a:gd name="connsiteY63" fmla="*/ 39529 h 57150"/>
                <a:gd name="connsiteX64" fmla="*/ 50959 w 59055"/>
                <a:gd name="connsiteY64" fmla="*/ 37624 h 57150"/>
                <a:gd name="connsiteX65" fmla="*/ 51435 w 59055"/>
                <a:gd name="connsiteY65" fmla="*/ 37148 h 57150"/>
                <a:gd name="connsiteX66" fmla="*/ 53816 w 59055"/>
                <a:gd name="connsiteY66" fmla="*/ 35242 h 57150"/>
                <a:gd name="connsiteX67" fmla="*/ 54293 w 59055"/>
                <a:gd name="connsiteY67" fmla="*/ 33814 h 57150"/>
                <a:gd name="connsiteX68" fmla="*/ 58102 w 59055"/>
                <a:gd name="connsiteY68" fmla="*/ 27146 h 57150"/>
                <a:gd name="connsiteX69" fmla="*/ 59055 w 59055"/>
                <a:gd name="connsiteY69" fmla="*/ 24765 h 57150"/>
                <a:gd name="connsiteX70" fmla="*/ 59055 w 59055"/>
                <a:gd name="connsiteY70" fmla="*/ 23813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59055" h="57150">
                  <a:moveTo>
                    <a:pt x="58102" y="23336"/>
                  </a:moveTo>
                  <a:lnTo>
                    <a:pt x="55721" y="23336"/>
                  </a:lnTo>
                  <a:lnTo>
                    <a:pt x="46673" y="20479"/>
                  </a:lnTo>
                  <a:lnTo>
                    <a:pt x="47149" y="17145"/>
                  </a:lnTo>
                  <a:lnTo>
                    <a:pt x="44291" y="15716"/>
                  </a:lnTo>
                  <a:lnTo>
                    <a:pt x="41434" y="13811"/>
                  </a:lnTo>
                  <a:lnTo>
                    <a:pt x="40957" y="12383"/>
                  </a:lnTo>
                  <a:lnTo>
                    <a:pt x="37624" y="8573"/>
                  </a:lnTo>
                  <a:lnTo>
                    <a:pt x="35243" y="6667"/>
                  </a:lnTo>
                  <a:lnTo>
                    <a:pt x="32385" y="5715"/>
                  </a:lnTo>
                  <a:lnTo>
                    <a:pt x="29527" y="4286"/>
                  </a:lnTo>
                  <a:lnTo>
                    <a:pt x="28099" y="3334"/>
                  </a:lnTo>
                  <a:lnTo>
                    <a:pt x="27146" y="1905"/>
                  </a:lnTo>
                  <a:lnTo>
                    <a:pt x="27146" y="953"/>
                  </a:lnTo>
                  <a:lnTo>
                    <a:pt x="26670" y="0"/>
                  </a:lnTo>
                  <a:lnTo>
                    <a:pt x="25241" y="0"/>
                  </a:lnTo>
                  <a:lnTo>
                    <a:pt x="22860" y="1429"/>
                  </a:lnTo>
                  <a:lnTo>
                    <a:pt x="20479" y="2381"/>
                  </a:lnTo>
                  <a:lnTo>
                    <a:pt x="20002" y="3334"/>
                  </a:lnTo>
                  <a:lnTo>
                    <a:pt x="20955" y="5239"/>
                  </a:lnTo>
                  <a:lnTo>
                    <a:pt x="21431" y="6191"/>
                  </a:lnTo>
                  <a:lnTo>
                    <a:pt x="21431" y="7620"/>
                  </a:lnTo>
                  <a:lnTo>
                    <a:pt x="20479" y="9049"/>
                  </a:lnTo>
                  <a:lnTo>
                    <a:pt x="15240" y="12383"/>
                  </a:lnTo>
                  <a:lnTo>
                    <a:pt x="14764" y="13335"/>
                  </a:lnTo>
                  <a:lnTo>
                    <a:pt x="15716" y="15240"/>
                  </a:lnTo>
                  <a:lnTo>
                    <a:pt x="15240" y="16192"/>
                  </a:lnTo>
                  <a:lnTo>
                    <a:pt x="10954" y="17621"/>
                  </a:lnTo>
                  <a:lnTo>
                    <a:pt x="6668" y="18574"/>
                  </a:lnTo>
                  <a:lnTo>
                    <a:pt x="5715" y="20479"/>
                  </a:lnTo>
                  <a:lnTo>
                    <a:pt x="3810" y="20479"/>
                  </a:lnTo>
                  <a:lnTo>
                    <a:pt x="952" y="20479"/>
                  </a:lnTo>
                  <a:lnTo>
                    <a:pt x="0" y="21431"/>
                  </a:lnTo>
                  <a:lnTo>
                    <a:pt x="1429" y="23336"/>
                  </a:lnTo>
                  <a:lnTo>
                    <a:pt x="2381" y="25717"/>
                  </a:lnTo>
                  <a:lnTo>
                    <a:pt x="1429" y="28575"/>
                  </a:lnTo>
                  <a:lnTo>
                    <a:pt x="1429" y="29051"/>
                  </a:lnTo>
                  <a:lnTo>
                    <a:pt x="2857" y="30004"/>
                  </a:lnTo>
                  <a:lnTo>
                    <a:pt x="5715" y="33814"/>
                  </a:lnTo>
                  <a:lnTo>
                    <a:pt x="7620" y="37148"/>
                  </a:lnTo>
                  <a:lnTo>
                    <a:pt x="10954" y="38576"/>
                  </a:lnTo>
                  <a:lnTo>
                    <a:pt x="13335" y="40005"/>
                  </a:lnTo>
                  <a:lnTo>
                    <a:pt x="15716" y="41910"/>
                  </a:lnTo>
                  <a:lnTo>
                    <a:pt x="17145" y="44291"/>
                  </a:lnTo>
                  <a:lnTo>
                    <a:pt x="18574" y="50483"/>
                  </a:lnTo>
                  <a:lnTo>
                    <a:pt x="19050" y="54292"/>
                  </a:lnTo>
                  <a:lnTo>
                    <a:pt x="18574" y="56198"/>
                  </a:lnTo>
                  <a:lnTo>
                    <a:pt x="19050" y="56674"/>
                  </a:lnTo>
                  <a:lnTo>
                    <a:pt x="22860" y="57150"/>
                  </a:lnTo>
                  <a:lnTo>
                    <a:pt x="23813" y="56198"/>
                  </a:lnTo>
                  <a:lnTo>
                    <a:pt x="24765" y="54769"/>
                  </a:lnTo>
                  <a:lnTo>
                    <a:pt x="24765" y="50483"/>
                  </a:lnTo>
                  <a:lnTo>
                    <a:pt x="25718" y="48101"/>
                  </a:lnTo>
                  <a:lnTo>
                    <a:pt x="35243" y="44291"/>
                  </a:lnTo>
                  <a:lnTo>
                    <a:pt x="38100" y="43815"/>
                  </a:lnTo>
                  <a:lnTo>
                    <a:pt x="40481" y="45720"/>
                  </a:lnTo>
                  <a:lnTo>
                    <a:pt x="41910" y="47149"/>
                  </a:lnTo>
                  <a:lnTo>
                    <a:pt x="42863" y="47149"/>
                  </a:lnTo>
                  <a:lnTo>
                    <a:pt x="43339" y="45720"/>
                  </a:lnTo>
                  <a:lnTo>
                    <a:pt x="44768" y="43339"/>
                  </a:lnTo>
                  <a:lnTo>
                    <a:pt x="46673" y="42386"/>
                  </a:lnTo>
                  <a:lnTo>
                    <a:pt x="52388" y="40958"/>
                  </a:lnTo>
                  <a:lnTo>
                    <a:pt x="52388" y="40958"/>
                  </a:lnTo>
                  <a:lnTo>
                    <a:pt x="51911" y="39529"/>
                  </a:lnTo>
                  <a:lnTo>
                    <a:pt x="50959" y="37624"/>
                  </a:lnTo>
                  <a:lnTo>
                    <a:pt x="51435" y="37148"/>
                  </a:lnTo>
                  <a:lnTo>
                    <a:pt x="53816" y="35242"/>
                  </a:lnTo>
                  <a:lnTo>
                    <a:pt x="54293" y="33814"/>
                  </a:lnTo>
                  <a:lnTo>
                    <a:pt x="58102" y="27146"/>
                  </a:lnTo>
                  <a:lnTo>
                    <a:pt x="59055" y="24765"/>
                  </a:lnTo>
                  <a:lnTo>
                    <a:pt x="59055" y="23813"/>
                  </a:lnTo>
                  <a:close/>
                </a:path>
              </a:pathLst>
            </a:custGeom>
            <a:grpFill/>
            <a:ln w="3175" cap="flat">
              <a:solidFill>
                <a:schemeClr val="bg1">
                  <a:lumMod val="75000"/>
                </a:scheme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" name="Freeform: Shape 10">
              <a:extLst>
                <a:ext uri="{FF2B5EF4-FFF2-40B4-BE49-F238E27FC236}">
                  <a16:creationId xmlns:a16="http://schemas.microsoft.com/office/drawing/2014/main" id="{1E39E0A1-9D22-B694-4D9F-B4C7C246EA8C}"/>
                </a:ext>
              </a:extLst>
            </p:cNvPr>
            <p:cNvSpPr/>
            <p:nvPr/>
          </p:nvSpPr>
          <p:spPr>
            <a:xfrm>
              <a:off x="11384756" y="4792979"/>
              <a:ext cx="45243" cy="66675"/>
            </a:xfrm>
            <a:custGeom>
              <a:avLst/>
              <a:gdLst>
                <a:gd name="connsiteX0" fmla="*/ 23336 w 45243"/>
                <a:gd name="connsiteY0" fmla="*/ 28099 h 66675"/>
                <a:gd name="connsiteX1" fmla="*/ 22860 w 45243"/>
                <a:gd name="connsiteY1" fmla="*/ 26194 h 66675"/>
                <a:gd name="connsiteX2" fmla="*/ 20955 w 45243"/>
                <a:gd name="connsiteY2" fmla="*/ 17621 h 66675"/>
                <a:gd name="connsiteX3" fmla="*/ 20002 w 45243"/>
                <a:gd name="connsiteY3" fmla="*/ 17145 h 66675"/>
                <a:gd name="connsiteX4" fmla="*/ 18573 w 45243"/>
                <a:gd name="connsiteY4" fmla="*/ 15240 h 66675"/>
                <a:gd name="connsiteX5" fmla="*/ 18098 w 45243"/>
                <a:gd name="connsiteY5" fmla="*/ 11906 h 66675"/>
                <a:gd name="connsiteX6" fmla="*/ 19050 w 45243"/>
                <a:gd name="connsiteY6" fmla="*/ 10477 h 66675"/>
                <a:gd name="connsiteX7" fmla="*/ 17145 w 45243"/>
                <a:gd name="connsiteY7" fmla="*/ 10001 h 66675"/>
                <a:gd name="connsiteX8" fmla="*/ 15716 w 45243"/>
                <a:gd name="connsiteY8" fmla="*/ 10477 h 66675"/>
                <a:gd name="connsiteX9" fmla="*/ 15240 w 45243"/>
                <a:gd name="connsiteY9" fmla="*/ 14764 h 66675"/>
                <a:gd name="connsiteX10" fmla="*/ 13811 w 45243"/>
                <a:gd name="connsiteY10" fmla="*/ 17621 h 66675"/>
                <a:gd name="connsiteX11" fmla="*/ 12383 w 45243"/>
                <a:gd name="connsiteY11" fmla="*/ 18097 h 66675"/>
                <a:gd name="connsiteX12" fmla="*/ 10002 w 45243"/>
                <a:gd name="connsiteY12" fmla="*/ 18097 h 66675"/>
                <a:gd name="connsiteX13" fmla="*/ 7620 w 45243"/>
                <a:gd name="connsiteY13" fmla="*/ 6667 h 66675"/>
                <a:gd name="connsiteX14" fmla="*/ 4763 w 45243"/>
                <a:gd name="connsiteY14" fmla="*/ 3334 h 66675"/>
                <a:gd name="connsiteX15" fmla="*/ 2858 w 45243"/>
                <a:gd name="connsiteY15" fmla="*/ 0 h 66675"/>
                <a:gd name="connsiteX16" fmla="*/ 1429 w 45243"/>
                <a:gd name="connsiteY16" fmla="*/ 0 h 66675"/>
                <a:gd name="connsiteX17" fmla="*/ 0 w 45243"/>
                <a:gd name="connsiteY17" fmla="*/ 3810 h 66675"/>
                <a:gd name="connsiteX18" fmla="*/ 0 w 45243"/>
                <a:gd name="connsiteY18" fmla="*/ 7144 h 66675"/>
                <a:gd name="connsiteX19" fmla="*/ 4286 w 45243"/>
                <a:gd name="connsiteY19" fmla="*/ 19526 h 66675"/>
                <a:gd name="connsiteX20" fmla="*/ 3810 w 45243"/>
                <a:gd name="connsiteY20" fmla="*/ 26194 h 66675"/>
                <a:gd name="connsiteX21" fmla="*/ 6191 w 45243"/>
                <a:gd name="connsiteY21" fmla="*/ 30004 h 66675"/>
                <a:gd name="connsiteX22" fmla="*/ 8096 w 45243"/>
                <a:gd name="connsiteY22" fmla="*/ 31909 h 66675"/>
                <a:gd name="connsiteX23" fmla="*/ 8096 w 45243"/>
                <a:gd name="connsiteY23" fmla="*/ 34290 h 66675"/>
                <a:gd name="connsiteX24" fmla="*/ 10477 w 45243"/>
                <a:gd name="connsiteY24" fmla="*/ 34290 h 66675"/>
                <a:gd name="connsiteX25" fmla="*/ 14288 w 45243"/>
                <a:gd name="connsiteY25" fmla="*/ 32385 h 66675"/>
                <a:gd name="connsiteX26" fmla="*/ 19527 w 45243"/>
                <a:gd name="connsiteY26" fmla="*/ 32385 h 66675"/>
                <a:gd name="connsiteX27" fmla="*/ 23336 w 45243"/>
                <a:gd name="connsiteY27" fmla="*/ 29051 h 66675"/>
                <a:gd name="connsiteX28" fmla="*/ 23336 w 45243"/>
                <a:gd name="connsiteY28" fmla="*/ 28099 h 66675"/>
                <a:gd name="connsiteX29" fmla="*/ 42863 w 45243"/>
                <a:gd name="connsiteY29" fmla="*/ 59055 h 66675"/>
                <a:gd name="connsiteX30" fmla="*/ 40958 w 45243"/>
                <a:gd name="connsiteY30" fmla="*/ 58102 h 66675"/>
                <a:gd name="connsiteX31" fmla="*/ 40005 w 45243"/>
                <a:gd name="connsiteY31" fmla="*/ 56197 h 66675"/>
                <a:gd name="connsiteX32" fmla="*/ 38577 w 45243"/>
                <a:gd name="connsiteY32" fmla="*/ 56197 h 66675"/>
                <a:gd name="connsiteX33" fmla="*/ 33814 w 45243"/>
                <a:gd name="connsiteY33" fmla="*/ 52864 h 66675"/>
                <a:gd name="connsiteX34" fmla="*/ 33338 w 45243"/>
                <a:gd name="connsiteY34" fmla="*/ 50959 h 66675"/>
                <a:gd name="connsiteX35" fmla="*/ 32385 w 45243"/>
                <a:gd name="connsiteY35" fmla="*/ 50959 h 66675"/>
                <a:gd name="connsiteX36" fmla="*/ 30956 w 45243"/>
                <a:gd name="connsiteY36" fmla="*/ 50006 h 66675"/>
                <a:gd name="connsiteX37" fmla="*/ 28575 w 45243"/>
                <a:gd name="connsiteY37" fmla="*/ 43815 h 66675"/>
                <a:gd name="connsiteX38" fmla="*/ 25717 w 45243"/>
                <a:gd name="connsiteY38" fmla="*/ 42386 h 66675"/>
                <a:gd name="connsiteX39" fmla="*/ 23813 w 45243"/>
                <a:gd name="connsiteY39" fmla="*/ 42863 h 66675"/>
                <a:gd name="connsiteX40" fmla="*/ 23336 w 45243"/>
                <a:gd name="connsiteY40" fmla="*/ 44291 h 66675"/>
                <a:gd name="connsiteX41" fmla="*/ 22384 w 45243"/>
                <a:gd name="connsiteY41" fmla="*/ 49530 h 66675"/>
                <a:gd name="connsiteX42" fmla="*/ 24765 w 45243"/>
                <a:gd name="connsiteY42" fmla="*/ 51911 h 66675"/>
                <a:gd name="connsiteX43" fmla="*/ 25717 w 45243"/>
                <a:gd name="connsiteY43" fmla="*/ 51911 h 66675"/>
                <a:gd name="connsiteX44" fmla="*/ 28098 w 45243"/>
                <a:gd name="connsiteY44" fmla="*/ 50959 h 66675"/>
                <a:gd name="connsiteX45" fmla="*/ 29052 w 45243"/>
                <a:gd name="connsiteY45" fmla="*/ 52388 h 66675"/>
                <a:gd name="connsiteX46" fmla="*/ 30004 w 45243"/>
                <a:gd name="connsiteY46" fmla="*/ 55721 h 66675"/>
                <a:gd name="connsiteX47" fmla="*/ 30480 w 45243"/>
                <a:gd name="connsiteY47" fmla="*/ 60960 h 66675"/>
                <a:gd name="connsiteX48" fmla="*/ 31909 w 45243"/>
                <a:gd name="connsiteY48" fmla="*/ 64294 h 66675"/>
                <a:gd name="connsiteX49" fmla="*/ 31433 w 45243"/>
                <a:gd name="connsiteY49" fmla="*/ 64770 h 66675"/>
                <a:gd name="connsiteX50" fmla="*/ 31909 w 45243"/>
                <a:gd name="connsiteY50" fmla="*/ 66199 h 66675"/>
                <a:gd name="connsiteX51" fmla="*/ 34766 w 45243"/>
                <a:gd name="connsiteY51" fmla="*/ 66675 h 66675"/>
                <a:gd name="connsiteX52" fmla="*/ 37623 w 45243"/>
                <a:gd name="connsiteY52" fmla="*/ 64294 h 66675"/>
                <a:gd name="connsiteX53" fmla="*/ 42863 w 45243"/>
                <a:gd name="connsiteY53" fmla="*/ 64770 h 66675"/>
                <a:gd name="connsiteX54" fmla="*/ 45244 w 45243"/>
                <a:gd name="connsiteY54" fmla="*/ 62389 h 66675"/>
                <a:gd name="connsiteX55" fmla="*/ 43815 w 45243"/>
                <a:gd name="connsiteY55" fmla="*/ 60484 h 66675"/>
                <a:gd name="connsiteX56" fmla="*/ 42863 w 45243"/>
                <a:gd name="connsiteY56" fmla="*/ 59055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45243" h="66675">
                  <a:moveTo>
                    <a:pt x="23336" y="28099"/>
                  </a:moveTo>
                  <a:lnTo>
                    <a:pt x="22860" y="26194"/>
                  </a:lnTo>
                  <a:lnTo>
                    <a:pt x="20955" y="17621"/>
                  </a:lnTo>
                  <a:lnTo>
                    <a:pt x="20002" y="17145"/>
                  </a:lnTo>
                  <a:lnTo>
                    <a:pt x="18573" y="15240"/>
                  </a:lnTo>
                  <a:lnTo>
                    <a:pt x="18098" y="11906"/>
                  </a:lnTo>
                  <a:lnTo>
                    <a:pt x="19050" y="10477"/>
                  </a:lnTo>
                  <a:lnTo>
                    <a:pt x="17145" y="10001"/>
                  </a:lnTo>
                  <a:lnTo>
                    <a:pt x="15716" y="10477"/>
                  </a:lnTo>
                  <a:lnTo>
                    <a:pt x="15240" y="14764"/>
                  </a:lnTo>
                  <a:lnTo>
                    <a:pt x="13811" y="17621"/>
                  </a:lnTo>
                  <a:lnTo>
                    <a:pt x="12383" y="18097"/>
                  </a:lnTo>
                  <a:lnTo>
                    <a:pt x="10002" y="18097"/>
                  </a:lnTo>
                  <a:lnTo>
                    <a:pt x="7620" y="6667"/>
                  </a:lnTo>
                  <a:lnTo>
                    <a:pt x="4763" y="3334"/>
                  </a:lnTo>
                  <a:lnTo>
                    <a:pt x="2858" y="0"/>
                  </a:lnTo>
                  <a:lnTo>
                    <a:pt x="1429" y="0"/>
                  </a:lnTo>
                  <a:lnTo>
                    <a:pt x="0" y="3810"/>
                  </a:lnTo>
                  <a:lnTo>
                    <a:pt x="0" y="7144"/>
                  </a:lnTo>
                  <a:lnTo>
                    <a:pt x="4286" y="19526"/>
                  </a:lnTo>
                  <a:lnTo>
                    <a:pt x="3810" y="26194"/>
                  </a:lnTo>
                  <a:lnTo>
                    <a:pt x="6191" y="30004"/>
                  </a:lnTo>
                  <a:lnTo>
                    <a:pt x="8096" y="31909"/>
                  </a:lnTo>
                  <a:lnTo>
                    <a:pt x="8096" y="34290"/>
                  </a:lnTo>
                  <a:lnTo>
                    <a:pt x="10477" y="34290"/>
                  </a:lnTo>
                  <a:lnTo>
                    <a:pt x="14288" y="32385"/>
                  </a:lnTo>
                  <a:lnTo>
                    <a:pt x="19527" y="32385"/>
                  </a:lnTo>
                  <a:lnTo>
                    <a:pt x="23336" y="29051"/>
                  </a:lnTo>
                  <a:lnTo>
                    <a:pt x="23336" y="28099"/>
                  </a:lnTo>
                  <a:close/>
                  <a:moveTo>
                    <a:pt x="42863" y="59055"/>
                  </a:moveTo>
                  <a:lnTo>
                    <a:pt x="40958" y="58102"/>
                  </a:lnTo>
                  <a:lnTo>
                    <a:pt x="40005" y="56197"/>
                  </a:lnTo>
                  <a:lnTo>
                    <a:pt x="38577" y="56197"/>
                  </a:lnTo>
                  <a:lnTo>
                    <a:pt x="33814" y="52864"/>
                  </a:lnTo>
                  <a:lnTo>
                    <a:pt x="33338" y="50959"/>
                  </a:lnTo>
                  <a:lnTo>
                    <a:pt x="32385" y="50959"/>
                  </a:lnTo>
                  <a:lnTo>
                    <a:pt x="30956" y="50006"/>
                  </a:lnTo>
                  <a:lnTo>
                    <a:pt x="28575" y="43815"/>
                  </a:lnTo>
                  <a:lnTo>
                    <a:pt x="25717" y="42386"/>
                  </a:lnTo>
                  <a:lnTo>
                    <a:pt x="23813" y="42863"/>
                  </a:lnTo>
                  <a:lnTo>
                    <a:pt x="23336" y="44291"/>
                  </a:lnTo>
                  <a:lnTo>
                    <a:pt x="22384" y="49530"/>
                  </a:lnTo>
                  <a:lnTo>
                    <a:pt x="24765" y="51911"/>
                  </a:lnTo>
                  <a:lnTo>
                    <a:pt x="25717" y="51911"/>
                  </a:lnTo>
                  <a:lnTo>
                    <a:pt x="28098" y="50959"/>
                  </a:lnTo>
                  <a:lnTo>
                    <a:pt x="29052" y="52388"/>
                  </a:lnTo>
                  <a:lnTo>
                    <a:pt x="30004" y="55721"/>
                  </a:lnTo>
                  <a:lnTo>
                    <a:pt x="30480" y="60960"/>
                  </a:lnTo>
                  <a:lnTo>
                    <a:pt x="31909" y="64294"/>
                  </a:lnTo>
                  <a:lnTo>
                    <a:pt x="31433" y="64770"/>
                  </a:lnTo>
                  <a:lnTo>
                    <a:pt x="31909" y="66199"/>
                  </a:lnTo>
                  <a:lnTo>
                    <a:pt x="34766" y="66675"/>
                  </a:lnTo>
                  <a:lnTo>
                    <a:pt x="37623" y="64294"/>
                  </a:lnTo>
                  <a:lnTo>
                    <a:pt x="42863" y="64770"/>
                  </a:lnTo>
                  <a:lnTo>
                    <a:pt x="45244" y="62389"/>
                  </a:lnTo>
                  <a:lnTo>
                    <a:pt x="43815" y="60484"/>
                  </a:lnTo>
                  <a:lnTo>
                    <a:pt x="42863" y="59055"/>
                  </a:lnTo>
                  <a:close/>
                </a:path>
              </a:pathLst>
            </a:custGeom>
            <a:grpFill/>
            <a:ln w="3175" cap="flat">
              <a:solidFill>
                <a:schemeClr val="bg1">
                  <a:lumMod val="75000"/>
                </a:scheme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" name="Freeform: Shape 11">
              <a:extLst>
                <a:ext uri="{FF2B5EF4-FFF2-40B4-BE49-F238E27FC236}">
                  <a16:creationId xmlns:a16="http://schemas.microsoft.com/office/drawing/2014/main" id="{4D4CA0AC-80F2-BAA8-BB57-244A08B4895F}"/>
                </a:ext>
              </a:extLst>
            </p:cNvPr>
            <p:cNvSpPr/>
            <p:nvPr/>
          </p:nvSpPr>
          <p:spPr>
            <a:xfrm>
              <a:off x="9194482" y="3502818"/>
              <a:ext cx="249555" cy="508634"/>
            </a:xfrm>
            <a:custGeom>
              <a:avLst/>
              <a:gdLst>
                <a:gd name="connsiteX0" fmla="*/ 247650 w 249555"/>
                <a:gd name="connsiteY0" fmla="*/ 366713 h 508634"/>
                <a:gd name="connsiteX1" fmla="*/ 247650 w 249555"/>
                <a:gd name="connsiteY1" fmla="*/ 358616 h 508634"/>
                <a:gd name="connsiteX2" fmla="*/ 246222 w 249555"/>
                <a:gd name="connsiteY2" fmla="*/ 356235 h 508634"/>
                <a:gd name="connsiteX3" fmla="*/ 243840 w 249555"/>
                <a:gd name="connsiteY3" fmla="*/ 349568 h 508634"/>
                <a:gd name="connsiteX4" fmla="*/ 242411 w 249555"/>
                <a:gd name="connsiteY4" fmla="*/ 347663 h 508634"/>
                <a:gd name="connsiteX5" fmla="*/ 242888 w 249555"/>
                <a:gd name="connsiteY5" fmla="*/ 341947 h 508634"/>
                <a:gd name="connsiteX6" fmla="*/ 241459 w 249555"/>
                <a:gd name="connsiteY6" fmla="*/ 337185 h 508634"/>
                <a:gd name="connsiteX7" fmla="*/ 241459 w 249555"/>
                <a:gd name="connsiteY7" fmla="*/ 328136 h 508634"/>
                <a:gd name="connsiteX8" fmla="*/ 242888 w 249555"/>
                <a:gd name="connsiteY8" fmla="*/ 330994 h 508634"/>
                <a:gd name="connsiteX9" fmla="*/ 243364 w 249555"/>
                <a:gd name="connsiteY9" fmla="*/ 327660 h 508634"/>
                <a:gd name="connsiteX10" fmla="*/ 241459 w 249555"/>
                <a:gd name="connsiteY10" fmla="*/ 320993 h 508634"/>
                <a:gd name="connsiteX11" fmla="*/ 240982 w 249555"/>
                <a:gd name="connsiteY11" fmla="*/ 319564 h 508634"/>
                <a:gd name="connsiteX12" fmla="*/ 240506 w 249555"/>
                <a:gd name="connsiteY12" fmla="*/ 317659 h 508634"/>
                <a:gd name="connsiteX13" fmla="*/ 240030 w 249555"/>
                <a:gd name="connsiteY13" fmla="*/ 313849 h 508634"/>
                <a:gd name="connsiteX14" fmla="*/ 238125 w 249555"/>
                <a:gd name="connsiteY14" fmla="*/ 310039 h 508634"/>
                <a:gd name="connsiteX15" fmla="*/ 236220 w 249555"/>
                <a:gd name="connsiteY15" fmla="*/ 304324 h 508634"/>
                <a:gd name="connsiteX16" fmla="*/ 236220 w 249555"/>
                <a:gd name="connsiteY16" fmla="*/ 298609 h 508634"/>
                <a:gd name="connsiteX17" fmla="*/ 234315 w 249555"/>
                <a:gd name="connsiteY17" fmla="*/ 295751 h 508634"/>
                <a:gd name="connsiteX18" fmla="*/ 231457 w 249555"/>
                <a:gd name="connsiteY18" fmla="*/ 289084 h 508634"/>
                <a:gd name="connsiteX19" fmla="*/ 230029 w 249555"/>
                <a:gd name="connsiteY19" fmla="*/ 282893 h 508634"/>
                <a:gd name="connsiteX20" fmla="*/ 227648 w 249555"/>
                <a:gd name="connsiteY20" fmla="*/ 276225 h 508634"/>
                <a:gd name="connsiteX21" fmla="*/ 224790 w 249555"/>
                <a:gd name="connsiteY21" fmla="*/ 274320 h 508634"/>
                <a:gd name="connsiteX22" fmla="*/ 222409 w 249555"/>
                <a:gd name="connsiteY22" fmla="*/ 272415 h 508634"/>
                <a:gd name="connsiteX23" fmla="*/ 219075 w 249555"/>
                <a:gd name="connsiteY23" fmla="*/ 269081 h 508634"/>
                <a:gd name="connsiteX24" fmla="*/ 214789 w 249555"/>
                <a:gd name="connsiteY24" fmla="*/ 262890 h 508634"/>
                <a:gd name="connsiteX25" fmla="*/ 212884 w 249555"/>
                <a:gd name="connsiteY25" fmla="*/ 259080 h 508634"/>
                <a:gd name="connsiteX26" fmla="*/ 209074 w 249555"/>
                <a:gd name="connsiteY26" fmla="*/ 255270 h 508634"/>
                <a:gd name="connsiteX27" fmla="*/ 208598 w 249555"/>
                <a:gd name="connsiteY27" fmla="*/ 253841 h 508634"/>
                <a:gd name="connsiteX28" fmla="*/ 208598 w 249555"/>
                <a:gd name="connsiteY28" fmla="*/ 251936 h 508634"/>
                <a:gd name="connsiteX29" fmla="*/ 207645 w 249555"/>
                <a:gd name="connsiteY29" fmla="*/ 251460 h 508634"/>
                <a:gd name="connsiteX30" fmla="*/ 206693 w 249555"/>
                <a:gd name="connsiteY30" fmla="*/ 251936 h 508634"/>
                <a:gd name="connsiteX31" fmla="*/ 205264 w 249555"/>
                <a:gd name="connsiteY31" fmla="*/ 249555 h 508634"/>
                <a:gd name="connsiteX32" fmla="*/ 202406 w 249555"/>
                <a:gd name="connsiteY32" fmla="*/ 246697 h 508634"/>
                <a:gd name="connsiteX33" fmla="*/ 200501 w 249555"/>
                <a:gd name="connsiteY33" fmla="*/ 243840 h 508634"/>
                <a:gd name="connsiteX34" fmla="*/ 199073 w 249555"/>
                <a:gd name="connsiteY34" fmla="*/ 243840 h 508634"/>
                <a:gd name="connsiteX35" fmla="*/ 197168 w 249555"/>
                <a:gd name="connsiteY35" fmla="*/ 244316 h 508634"/>
                <a:gd name="connsiteX36" fmla="*/ 195263 w 249555"/>
                <a:gd name="connsiteY36" fmla="*/ 244793 h 508634"/>
                <a:gd name="connsiteX37" fmla="*/ 193834 w 249555"/>
                <a:gd name="connsiteY37" fmla="*/ 244316 h 508634"/>
                <a:gd name="connsiteX38" fmla="*/ 192881 w 249555"/>
                <a:gd name="connsiteY38" fmla="*/ 241459 h 508634"/>
                <a:gd name="connsiteX39" fmla="*/ 190024 w 249555"/>
                <a:gd name="connsiteY39" fmla="*/ 238601 h 508634"/>
                <a:gd name="connsiteX40" fmla="*/ 185738 w 249555"/>
                <a:gd name="connsiteY40" fmla="*/ 235744 h 508634"/>
                <a:gd name="connsiteX41" fmla="*/ 183832 w 249555"/>
                <a:gd name="connsiteY41" fmla="*/ 234315 h 508634"/>
                <a:gd name="connsiteX42" fmla="*/ 184309 w 249555"/>
                <a:gd name="connsiteY42" fmla="*/ 233363 h 508634"/>
                <a:gd name="connsiteX43" fmla="*/ 177641 w 249555"/>
                <a:gd name="connsiteY43" fmla="*/ 228124 h 508634"/>
                <a:gd name="connsiteX44" fmla="*/ 171926 w 249555"/>
                <a:gd name="connsiteY44" fmla="*/ 224314 h 508634"/>
                <a:gd name="connsiteX45" fmla="*/ 170022 w 249555"/>
                <a:gd name="connsiteY45" fmla="*/ 219075 h 508634"/>
                <a:gd name="connsiteX46" fmla="*/ 163354 w 249555"/>
                <a:gd name="connsiteY46" fmla="*/ 213360 h 508634"/>
                <a:gd name="connsiteX47" fmla="*/ 156686 w 249555"/>
                <a:gd name="connsiteY47" fmla="*/ 208121 h 508634"/>
                <a:gd name="connsiteX48" fmla="*/ 149066 w 249555"/>
                <a:gd name="connsiteY48" fmla="*/ 198120 h 508634"/>
                <a:gd name="connsiteX49" fmla="*/ 144304 w 249555"/>
                <a:gd name="connsiteY49" fmla="*/ 195263 h 508634"/>
                <a:gd name="connsiteX50" fmla="*/ 143828 w 249555"/>
                <a:gd name="connsiteY50" fmla="*/ 194786 h 508634"/>
                <a:gd name="connsiteX51" fmla="*/ 148114 w 249555"/>
                <a:gd name="connsiteY51" fmla="*/ 196215 h 508634"/>
                <a:gd name="connsiteX52" fmla="*/ 147638 w 249555"/>
                <a:gd name="connsiteY52" fmla="*/ 190976 h 508634"/>
                <a:gd name="connsiteX53" fmla="*/ 149066 w 249555"/>
                <a:gd name="connsiteY53" fmla="*/ 188595 h 508634"/>
                <a:gd name="connsiteX54" fmla="*/ 146209 w 249555"/>
                <a:gd name="connsiteY54" fmla="*/ 184785 h 508634"/>
                <a:gd name="connsiteX55" fmla="*/ 140494 w 249555"/>
                <a:gd name="connsiteY55" fmla="*/ 179070 h 508634"/>
                <a:gd name="connsiteX56" fmla="*/ 137160 w 249555"/>
                <a:gd name="connsiteY56" fmla="*/ 177641 h 508634"/>
                <a:gd name="connsiteX57" fmla="*/ 134303 w 249555"/>
                <a:gd name="connsiteY57" fmla="*/ 175736 h 508634"/>
                <a:gd name="connsiteX58" fmla="*/ 128111 w 249555"/>
                <a:gd name="connsiteY58" fmla="*/ 169069 h 508634"/>
                <a:gd name="connsiteX59" fmla="*/ 126682 w 249555"/>
                <a:gd name="connsiteY59" fmla="*/ 166688 h 508634"/>
                <a:gd name="connsiteX60" fmla="*/ 125730 w 249555"/>
                <a:gd name="connsiteY60" fmla="*/ 164306 h 508634"/>
                <a:gd name="connsiteX61" fmla="*/ 123349 w 249555"/>
                <a:gd name="connsiteY61" fmla="*/ 160972 h 508634"/>
                <a:gd name="connsiteX62" fmla="*/ 122873 w 249555"/>
                <a:gd name="connsiteY62" fmla="*/ 160020 h 508634"/>
                <a:gd name="connsiteX63" fmla="*/ 119063 w 249555"/>
                <a:gd name="connsiteY63" fmla="*/ 153353 h 508634"/>
                <a:gd name="connsiteX64" fmla="*/ 119539 w 249555"/>
                <a:gd name="connsiteY64" fmla="*/ 150019 h 508634"/>
                <a:gd name="connsiteX65" fmla="*/ 122397 w 249555"/>
                <a:gd name="connsiteY65" fmla="*/ 147638 h 508634"/>
                <a:gd name="connsiteX66" fmla="*/ 124778 w 249555"/>
                <a:gd name="connsiteY66" fmla="*/ 141922 h 508634"/>
                <a:gd name="connsiteX67" fmla="*/ 124778 w 249555"/>
                <a:gd name="connsiteY67" fmla="*/ 139065 h 508634"/>
                <a:gd name="connsiteX68" fmla="*/ 125730 w 249555"/>
                <a:gd name="connsiteY68" fmla="*/ 136207 h 508634"/>
                <a:gd name="connsiteX69" fmla="*/ 125730 w 249555"/>
                <a:gd name="connsiteY69" fmla="*/ 131921 h 508634"/>
                <a:gd name="connsiteX70" fmla="*/ 131445 w 249555"/>
                <a:gd name="connsiteY70" fmla="*/ 119539 h 508634"/>
                <a:gd name="connsiteX71" fmla="*/ 134303 w 249555"/>
                <a:gd name="connsiteY71" fmla="*/ 117634 h 508634"/>
                <a:gd name="connsiteX72" fmla="*/ 137636 w 249555"/>
                <a:gd name="connsiteY72" fmla="*/ 117634 h 508634"/>
                <a:gd name="connsiteX73" fmla="*/ 145256 w 249555"/>
                <a:gd name="connsiteY73" fmla="*/ 110014 h 508634"/>
                <a:gd name="connsiteX74" fmla="*/ 149543 w 249555"/>
                <a:gd name="connsiteY74" fmla="*/ 107156 h 508634"/>
                <a:gd name="connsiteX75" fmla="*/ 151448 w 249555"/>
                <a:gd name="connsiteY75" fmla="*/ 103346 h 508634"/>
                <a:gd name="connsiteX76" fmla="*/ 150495 w 249555"/>
                <a:gd name="connsiteY76" fmla="*/ 98584 h 508634"/>
                <a:gd name="connsiteX77" fmla="*/ 157163 w 249555"/>
                <a:gd name="connsiteY77" fmla="*/ 91440 h 508634"/>
                <a:gd name="connsiteX78" fmla="*/ 156686 w 249555"/>
                <a:gd name="connsiteY78" fmla="*/ 89059 h 508634"/>
                <a:gd name="connsiteX79" fmla="*/ 154781 w 249555"/>
                <a:gd name="connsiteY79" fmla="*/ 83820 h 508634"/>
                <a:gd name="connsiteX80" fmla="*/ 155257 w 249555"/>
                <a:gd name="connsiteY80" fmla="*/ 82391 h 508634"/>
                <a:gd name="connsiteX81" fmla="*/ 156686 w 249555"/>
                <a:gd name="connsiteY81" fmla="*/ 82391 h 508634"/>
                <a:gd name="connsiteX82" fmla="*/ 158115 w 249555"/>
                <a:gd name="connsiteY82" fmla="*/ 82868 h 508634"/>
                <a:gd name="connsiteX83" fmla="*/ 160020 w 249555"/>
                <a:gd name="connsiteY83" fmla="*/ 83820 h 508634"/>
                <a:gd name="connsiteX84" fmla="*/ 162401 w 249555"/>
                <a:gd name="connsiteY84" fmla="*/ 84296 h 508634"/>
                <a:gd name="connsiteX85" fmla="*/ 164306 w 249555"/>
                <a:gd name="connsiteY85" fmla="*/ 83344 h 508634"/>
                <a:gd name="connsiteX86" fmla="*/ 165735 w 249555"/>
                <a:gd name="connsiteY86" fmla="*/ 83344 h 508634"/>
                <a:gd name="connsiteX87" fmla="*/ 167164 w 249555"/>
                <a:gd name="connsiteY87" fmla="*/ 82868 h 508634"/>
                <a:gd name="connsiteX88" fmla="*/ 169069 w 249555"/>
                <a:gd name="connsiteY88" fmla="*/ 82391 h 508634"/>
                <a:gd name="connsiteX89" fmla="*/ 170498 w 249555"/>
                <a:gd name="connsiteY89" fmla="*/ 83820 h 508634"/>
                <a:gd name="connsiteX90" fmla="*/ 172403 w 249555"/>
                <a:gd name="connsiteY90" fmla="*/ 84296 h 508634"/>
                <a:gd name="connsiteX91" fmla="*/ 179070 w 249555"/>
                <a:gd name="connsiteY91" fmla="*/ 80486 h 508634"/>
                <a:gd name="connsiteX92" fmla="*/ 179547 w 249555"/>
                <a:gd name="connsiteY92" fmla="*/ 78105 h 508634"/>
                <a:gd name="connsiteX93" fmla="*/ 179547 w 249555"/>
                <a:gd name="connsiteY93" fmla="*/ 75724 h 508634"/>
                <a:gd name="connsiteX94" fmla="*/ 180499 w 249555"/>
                <a:gd name="connsiteY94" fmla="*/ 72390 h 508634"/>
                <a:gd name="connsiteX95" fmla="*/ 184309 w 249555"/>
                <a:gd name="connsiteY95" fmla="*/ 70485 h 508634"/>
                <a:gd name="connsiteX96" fmla="*/ 188119 w 249555"/>
                <a:gd name="connsiteY96" fmla="*/ 69532 h 508634"/>
                <a:gd name="connsiteX97" fmla="*/ 190500 w 249555"/>
                <a:gd name="connsiteY97" fmla="*/ 68104 h 508634"/>
                <a:gd name="connsiteX98" fmla="*/ 193834 w 249555"/>
                <a:gd name="connsiteY98" fmla="*/ 64770 h 508634"/>
                <a:gd name="connsiteX99" fmla="*/ 197644 w 249555"/>
                <a:gd name="connsiteY99" fmla="*/ 64770 h 508634"/>
                <a:gd name="connsiteX100" fmla="*/ 199073 w 249555"/>
                <a:gd name="connsiteY100" fmla="*/ 64294 h 508634"/>
                <a:gd name="connsiteX101" fmla="*/ 196691 w 249555"/>
                <a:gd name="connsiteY101" fmla="*/ 62389 h 508634"/>
                <a:gd name="connsiteX102" fmla="*/ 192881 w 249555"/>
                <a:gd name="connsiteY102" fmla="*/ 59531 h 508634"/>
                <a:gd name="connsiteX103" fmla="*/ 191453 w 249555"/>
                <a:gd name="connsiteY103" fmla="*/ 59055 h 508634"/>
                <a:gd name="connsiteX104" fmla="*/ 187643 w 249555"/>
                <a:gd name="connsiteY104" fmla="*/ 60484 h 508634"/>
                <a:gd name="connsiteX105" fmla="*/ 181928 w 249555"/>
                <a:gd name="connsiteY105" fmla="*/ 60960 h 508634"/>
                <a:gd name="connsiteX106" fmla="*/ 180499 w 249555"/>
                <a:gd name="connsiteY106" fmla="*/ 59531 h 508634"/>
                <a:gd name="connsiteX107" fmla="*/ 177641 w 249555"/>
                <a:gd name="connsiteY107" fmla="*/ 60484 h 508634"/>
                <a:gd name="connsiteX108" fmla="*/ 174784 w 249555"/>
                <a:gd name="connsiteY108" fmla="*/ 56674 h 508634"/>
                <a:gd name="connsiteX109" fmla="*/ 171450 w 249555"/>
                <a:gd name="connsiteY109" fmla="*/ 56674 h 508634"/>
                <a:gd name="connsiteX110" fmla="*/ 167640 w 249555"/>
                <a:gd name="connsiteY110" fmla="*/ 53816 h 508634"/>
                <a:gd name="connsiteX111" fmla="*/ 166211 w 249555"/>
                <a:gd name="connsiteY111" fmla="*/ 52388 h 508634"/>
                <a:gd name="connsiteX112" fmla="*/ 165735 w 249555"/>
                <a:gd name="connsiteY112" fmla="*/ 50482 h 508634"/>
                <a:gd name="connsiteX113" fmla="*/ 164306 w 249555"/>
                <a:gd name="connsiteY113" fmla="*/ 49530 h 508634"/>
                <a:gd name="connsiteX114" fmla="*/ 162878 w 249555"/>
                <a:gd name="connsiteY114" fmla="*/ 49530 h 508634"/>
                <a:gd name="connsiteX115" fmla="*/ 160973 w 249555"/>
                <a:gd name="connsiteY115" fmla="*/ 48578 h 508634"/>
                <a:gd name="connsiteX116" fmla="*/ 158115 w 249555"/>
                <a:gd name="connsiteY116" fmla="*/ 47625 h 508634"/>
                <a:gd name="connsiteX117" fmla="*/ 155734 w 249555"/>
                <a:gd name="connsiteY117" fmla="*/ 47149 h 508634"/>
                <a:gd name="connsiteX118" fmla="*/ 154781 w 249555"/>
                <a:gd name="connsiteY118" fmla="*/ 47625 h 508634"/>
                <a:gd name="connsiteX119" fmla="*/ 153829 w 249555"/>
                <a:gd name="connsiteY119" fmla="*/ 48101 h 508634"/>
                <a:gd name="connsiteX120" fmla="*/ 153829 w 249555"/>
                <a:gd name="connsiteY120" fmla="*/ 46672 h 508634"/>
                <a:gd name="connsiteX121" fmla="*/ 153829 w 249555"/>
                <a:gd name="connsiteY121" fmla="*/ 42386 h 508634"/>
                <a:gd name="connsiteX122" fmla="*/ 153829 w 249555"/>
                <a:gd name="connsiteY122" fmla="*/ 38576 h 508634"/>
                <a:gd name="connsiteX123" fmla="*/ 153353 w 249555"/>
                <a:gd name="connsiteY123" fmla="*/ 37147 h 508634"/>
                <a:gd name="connsiteX124" fmla="*/ 151924 w 249555"/>
                <a:gd name="connsiteY124" fmla="*/ 35719 h 508634"/>
                <a:gd name="connsiteX125" fmla="*/ 150495 w 249555"/>
                <a:gd name="connsiteY125" fmla="*/ 35243 h 508634"/>
                <a:gd name="connsiteX126" fmla="*/ 150019 w 249555"/>
                <a:gd name="connsiteY126" fmla="*/ 33338 h 508634"/>
                <a:gd name="connsiteX127" fmla="*/ 150495 w 249555"/>
                <a:gd name="connsiteY127" fmla="*/ 29528 h 508634"/>
                <a:gd name="connsiteX128" fmla="*/ 151448 w 249555"/>
                <a:gd name="connsiteY128" fmla="*/ 27146 h 508634"/>
                <a:gd name="connsiteX129" fmla="*/ 153353 w 249555"/>
                <a:gd name="connsiteY129" fmla="*/ 26670 h 508634"/>
                <a:gd name="connsiteX130" fmla="*/ 155734 w 249555"/>
                <a:gd name="connsiteY130" fmla="*/ 24765 h 508634"/>
                <a:gd name="connsiteX131" fmla="*/ 156686 w 249555"/>
                <a:gd name="connsiteY131" fmla="*/ 22384 h 508634"/>
                <a:gd name="connsiteX132" fmla="*/ 158115 w 249555"/>
                <a:gd name="connsiteY132" fmla="*/ 20003 h 508634"/>
                <a:gd name="connsiteX133" fmla="*/ 152876 w 249555"/>
                <a:gd name="connsiteY133" fmla="*/ 16669 h 508634"/>
                <a:gd name="connsiteX134" fmla="*/ 150019 w 249555"/>
                <a:gd name="connsiteY134" fmla="*/ 15240 h 508634"/>
                <a:gd name="connsiteX135" fmla="*/ 146685 w 249555"/>
                <a:gd name="connsiteY135" fmla="*/ 15716 h 508634"/>
                <a:gd name="connsiteX136" fmla="*/ 142875 w 249555"/>
                <a:gd name="connsiteY136" fmla="*/ 16669 h 508634"/>
                <a:gd name="connsiteX137" fmla="*/ 140970 w 249555"/>
                <a:gd name="connsiteY137" fmla="*/ 16669 h 508634"/>
                <a:gd name="connsiteX138" fmla="*/ 140018 w 249555"/>
                <a:gd name="connsiteY138" fmla="*/ 16193 h 508634"/>
                <a:gd name="connsiteX139" fmla="*/ 137636 w 249555"/>
                <a:gd name="connsiteY139" fmla="*/ 13335 h 508634"/>
                <a:gd name="connsiteX140" fmla="*/ 136207 w 249555"/>
                <a:gd name="connsiteY140" fmla="*/ 12859 h 508634"/>
                <a:gd name="connsiteX141" fmla="*/ 133350 w 249555"/>
                <a:gd name="connsiteY141" fmla="*/ 12859 h 508634"/>
                <a:gd name="connsiteX142" fmla="*/ 130969 w 249555"/>
                <a:gd name="connsiteY142" fmla="*/ 12859 h 508634"/>
                <a:gd name="connsiteX143" fmla="*/ 129540 w 249555"/>
                <a:gd name="connsiteY143" fmla="*/ 14288 h 508634"/>
                <a:gd name="connsiteX144" fmla="*/ 127635 w 249555"/>
                <a:gd name="connsiteY144" fmla="*/ 14764 h 508634"/>
                <a:gd name="connsiteX145" fmla="*/ 125730 w 249555"/>
                <a:gd name="connsiteY145" fmla="*/ 14764 h 508634"/>
                <a:gd name="connsiteX146" fmla="*/ 123825 w 249555"/>
                <a:gd name="connsiteY146" fmla="*/ 13335 h 508634"/>
                <a:gd name="connsiteX147" fmla="*/ 120491 w 249555"/>
                <a:gd name="connsiteY147" fmla="*/ 10954 h 508634"/>
                <a:gd name="connsiteX148" fmla="*/ 115729 w 249555"/>
                <a:gd name="connsiteY148" fmla="*/ 9525 h 508634"/>
                <a:gd name="connsiteX149" fmla="*/ 115253 w 249555"/>
                <a:gd name="connsiteY149" fmla="*/ 7620 h 508634"/>
                <a:gd name="connsiteX150" fmla="*/ 113824 w 249555"/>
                <a:gd name="connsiteY150" fmla="*/ 5715 h 508634"/>
                <a:gd name="connsiteX151" fmla="*/ 111919 w 249555"/>
                <a:gd name="connsiteY151" fmla="*/ 3810 h 508634"/>
                <a:gd name="connsiteX152" fmla="*/ 109061 w 249555"/>
                <a:gd name="connsiteY152" fmla="*/ 1429 h 508634"/>
                <a:gd name="connsiteX153" fmla="*/ 106680 w 249555"/>
                <a:gd name="connsiteY153" fmla="*/ 0 h 508634"/>
                <a:gd name="connsiteX154" fmla="*/ 105251 w 249555"/>
                <a:gd name="connsiteY154" fmla="*/ 953 h 508634"/>
                <a:gd name="connsiteX155" fmla="*/ 103347 w 249555"/>
                <a:gd name="connsiteY155" fmla="*/ 2381 h 508634"/>
                <a:gd name="connsiteX156" fmla="*/ 96679 w 249555"/>
                <a:gd name="connsiteY156" fmla="*/ 5239 h 508634"/>
                <a:gd name="connsiteX157" fmla="*/ 93822 w 249555"/>
                <a:gd name="connsiteY157" fmla="*/ 6668 h 508634"/>
                <a:gd name="connsiteX158" fmla="*/ 92393 w 249555"/>
                <a:gd name="connsiteY158" fmla="*/ 7620 h 508634"/>
                <a:gd name="connsiteX159" fmla="*/ 90964 w 249555"/>
                <a:gd name="connsiteY159" fmla="*/ 9049 h 508634"/>
                <a:gd name="connsiteX160" fmla="*/ 90488 w 249555"/>
                <a:gd name="connsiteY160" fmla="*/ 12382 h 508634"/>
                <a:gd name="connsiteX161" fmla="*/ 90011 w 249555"/>
                <a:gd name="connsiteY161" fmla="*/ 15716 h 508634"/>
                <a:gd name="connsiteX162" fmla="*/ 88106 w 249555"/>
                <a:gd name="connsiteY162" fmla="*/ 17621 h 508634"/>
                <a:gd name="connsiteX163" fmla="*/ 86201 w 249555"/>
                <a:gd name="connsiteY163" fmla="*/ 19050 h 508634"/>
                <a:gd name="connsiteX164" fmla="*/ 84297 w 249555"/>
                <a:gd name="connsiteY164" fmla="*/ 19050 h 508634"/>
                <a:gd name="connsiteX165" fmla="*/ 82391 w 249555"/>
                <a:gd name="connsiteY165" fmla="*/ 19050 h 508634"/>
                <a:gd name="connsiteX166" fmla="*/ 80486 w 249555"/>
                <a:gd name="connsiteY166" fmla="*/ 19526 h 508634"/>
                <a:gd name="connsiteX167" fmla="*/ 75248 w 249555"/>
                <a:gd name="connsiteY167" fmla="*/ 22860 h 508634"/>
                <a:gd name="connsiteX168" fmla="*/ 72866 w 249555"/>
                <a:gd name="connsiteY168" fmla="*/ 22384 h 508634"/>
                <a:gd name="connsiteX169" fmla="*/ 70961 w 249555"/>
                <a:gd name="connsiteY169" fmla="*/ 20479 h 508634"/>
                <a:gd name="connsiteX170" fmla="*/ 70009 w 249555"/>
                <a:gd name="connsiteY170" fmla="*/ 19050 h 508634"/>
                <a:gd name="connsiteX171" fmla="*/ 67628 w 249555"/>
                <a:gd name="connsiteY171" fmla="*/ 19526 h 508634"/>
                <a:gd name="connsiteX172" fmla="*/ 64770 w 249555"/>
                <a:gd name="connsiteY172" fmla="*/ 21431 h 508634"/>
                <a:gd name="connsiteX173" fmla="*/ 63341 w 249555"/>
                <a:gd name="connsiteY173" fmla="*/ 24289 h 508634"/>
                <a:gd name="connsiteX174" fmla="*/ 62389 w 249555"/>
                <a:gd name="connsiteY174" fmla="*/ 27146 h 508634"/>
                <a:gd name="connsiteX175" fmla="*/ 61913 w 249555"/>
                <a:gd name="connsiteY175" fmla="*/ 28575 h 508634"/>
                <a:gd name="connsiteX176" fmla="*/ 60960 w 249555"/>
                <a:gd name="connsiteY176" fmla="*/ 29051 h 508634"/>
                <a:gd name="connsiteX177" fmla="*/ 60007 w 249555"/>
                <a:gd name="connsiteY177" fmla="*/ 29051 h 508634"/>
                <a:gd name="connsiteX178" fmla="*/ 50482 w 249555"/>
                <a:gd name="connsiteY178" fmla="*/ 20955 h 508634"/>
                <a:gd name="connsiteX179" fmla="*/ 50006 w 249555"/>
                <a:gd name="connsiteY179" fmla="*/ 20479 h 508634"/>
                <a:gd name="connsiteX180" fmla="*/ 48101 w 249555"/>
                <a:gd name="connsiteY180" fmla="*/ 22384 h 508634"/>
                <a:gd name="connsiteX181" fmla="*/ 46673 w 249555"/>
                <a:gd name="connsiteY181" fmla="*/ 26670 h 508634"/>
                <a:gd name="connsiteX182" fmla="*/ 45720 w 249555"/>
                <a:gd name="connsiteY182" fmla="*/ 27622 h 508634"/>
                <a:gd name="connsiteX183" fmla="*/ 44768 w 249555"/>
                <a:gd name="connsiteY183" fmla="*/ 27146 h 508634"/>
                <a:gd name="connsiteX184" fmla="*/ 40957 w 249555"/>
                <a:gd name="connsiteY184" fmla="*/ 21431 h 508634"/>
                <a:gd name="connsiteX185" fmla="*/ 40005 w 249555"/>
                <a:gd name="connsiteY185" fmla="*/ 20955 h 508634"/>
                <a:gd name="connsiteX186" fmla="*/ 39053 w 249555"/>
                <a:gd name="connsiteY186" fmla="*/ 20955 h 508634"/>
                <a:gd name="connsiteX187" fmla="*/ 38100 w 249555"/>
                <a:gd name="connsiteY187" fmla="*/ 22860 h 508634"/>
                <a:gd name="connsiteX188" fmla="*/ 35719 w 249555"/>
                <a:gd name="connsiteY188" fmla="*/ 25718 h 508634"/>
                <a:gd name="connsiteX189" fmla="*/ 33814 w 249555"/>
                <a:gd name="connsiteY189" fmla="*/ 27146 h 508634"/>
                <a:gd name="connsiteX190" fmla="*/ 33814 w 249555"/>
                <a:gd name="connsiteY190" fmla="*/ 29051 h 508634"/>
                <a:gd name="connsiteX191" fmla="*/ 31909 w 249555"/>
                <a:gd name="connsiteY191" fmla="*/ 30480 h 508634"/>
                <a:gd name="connsiteX192" fmla="*/ 29528 w 249555"/>
                <a:gd name="connsiteY192" fmla="*/ 31909 h 508634"/>
                <a:gd name="connsiteX193" fmla="*/ 28575 w 249555"/>
                <a:gd name="connsiteY193" fmla="*/ 31909 h 508634"/>
                <a:gd name="connsiteX194" fmla="*/ 27147 w 249555"/>
                <a:gd name="connsiteY194" fmla="*/ 31432 h 508634"/>
                <a:gd name="connsiteX195" fmla="*/ 25241 w 249555"/>
                <a:gd name="connsiteY195" fmla="*/ 29528 h 508634"/>
                <a:gd name="connsiteX196" fmla="*/ 23813 w 249555"/>
                <a:gd name="connsiteY196" fmla="*/ 27146 h 508634"/>
                <a:gd name="connsiteX197" fmla="*/ 20003 w 249555"/>
                <a:gd name="connsiteY197" fmla="*/ 24765 h 508634"/>
                <a:gd name="connsiteX198" fmla="*/ 15716 w 249555"/>
                <a:gd name="connsiteY198" fmla="*/ 22860 h 508634"/>
                <a:gd name="connsiteX199" fmla="*/ 12859 w 249555"/>
                <a:gd name="connsiteY199" fmla="*/ 21431 h 508634"/>
                <a:gd name="connsiteX200" fmla="*/ 11430 w 249555"/>
                <a:gd name="connsiteY200" fmla="*/ 20955 h 508634"/>
                <a:gd name="connsiteX201" fmla="*/ 10001 w 249555"/>
                <a:gd name="connsiteY201" fmla="*/ 21431 h 508634"/>
                <a:gd name="connsiteX202" fmla="*/ 9049 w 249555"/>
                <a:gd name="connsiteY202" fmla="*/ 22384 h 508634"/>
                <a:gd name="connsiteX203" fmla="*/ 8097 w 249555"/>
                <a:gd name="connsiteY203" fmla="*/ 24765 h 508634"/>
                <a:gd name="connsiteX204" fmla="*/ 5715 w 249555"/>
                <a:gd name="connsiteY204" fmla="*/ 28099 h 508634"/>
                <a:gd name="connsiteX205" fmla="*/ 3334 w 249555"/>
                <a:gd name="connsiteY205" fmla="*/ 30956 h 508634"/>
                <a:gd name="connsiteX206" fmla="*/ 1429 w 249555"/>
                <a:gd name="connsiteY206" fmla="*/ 32861 h 508634"/>
                <a:gd name="connsiteX207" fmla="*/ 0 w 249555"/>
                <a:gd name="connsiteY207" fmla="*/ 34290 h 508634"/>
                <a:gd name="connsiteX208" fmla="*/ 1905 w 249555"/>
                <a:gd name="connsiteY208" fmla="*/ 37624 h 508634"/>
                <a:gd name="connsiteX209" fmla="*/ 5715 w 249555"/>
                <a:gd name="connsiteY209" fmla="*/ 41434 h 508634"/>
                <a:gd name="connsiteX210" fmla="*/ 10478 w 249555"/>
                <a:gd name="connsiteY210" fmla="*/ 46672 h 508634"/>
                <a:gd name="connsiteX211" fmla="*/ 11906 w 249555"/>
                <a:gd name="connsiteY211" fmla="*/ 49054 h 508634"/>
                <a:gd name="connsiteX212" fmla="*/ 15240 w 249555"/>
                <a:gd name="connsiteY212" fmla="*/ 50959 h 508634"/>
                <a:gd name="connsiteX213" fmla="*/ 16193 w 249555"/>
                <a:gd name="connsiteY213" fmla="*/ 52864 h 508634"/>
                <a:gd name="connsiteX214" fmla="*/ 17145 w 249555"/>
                <a:gd name="connsiteY214" fmla="*/ 55721 h 508634"/>
                <a:gd name="connsiteX215" fmla="*/ 17622 w 249555"/>
                <a:gd name="connsiteY215" fmla="*/ 57626 h 508634"/>
                <a:gd name="connsiteX216" fmla="*/ 18574 w 249555"/>
                <a:gd name="connsiteY216" fmla="*/ 59055 h 508634"/>
                <a:gd name="connsiteX217" fmla="*/ 19526 w 249555"/>
                <a:gd name="connsiteY217" fmla="*/ 59531 h 508634"/>
                <a:gd name="connsiteX218" fmla="*/ 20955 w 249555"/>
                <a:gd name="connsiteY218" fmla="*/ 59055 h 508634"/>
                <a:gd name="connsiteX219" fmla="*/ 21907 w 249555"/>
                <a:gd name="connsiteY219" fmla="*/ 58103 h 508634"/>
                <a:gd name="connsiteX220" fmla="*/ 22860 w 249555"/>
                <a:gd name="connsiteY220" fmla="*/ 54769 h 508634"/>
                <a:gd name="connsiteX221" fmla="*/ 23336 w 249555"/>
                <a:gd name="connsiteY221" fmla="*/ 54293 h 508634"/>
                <a:gd name="connsiteX222" fmla="*/ 24289 w 249555"/>
                <a:gd name="connsiteY222" fmla="*/ 56674 h 508634"/>
                <a:gd name="connsiteX223" fmla="*/ 25241 w 249555"/>
                <a:gd name="connsiteY223" fmla="*/ 57150 h 508634"/>
                <a:gd name="connsiteX224" fmla="*/ 26670 w 249555"/>
                <a:gd name="connsiteY224" fmla="*/ 57626 h 508634"/>
                <a:gd name="connsiteX225" fmla="*/ 27623 w 249555"/>
                <a:gd name="connsiteY225" fmla="*/ 58579 h 508634"/>
                <a:gd name="connsiteX226" fmla="*/ 28099 w 249555"/>
                <a:gd name="connsiteY226" fmla="*/ 60484 h 508634"/>
                <a:gd name="connsiteX227" fmla="*/ 27623 w 249555"/>
                <a:gd name="connsiteY227" fmla="*/ 62389 h 508634"/>
                <a:gd name="connsiteX228" fmla="*/ 26194 w 249555"/>
                <a:gd name="connsiteY228" fmla="*/ 64770 h 508634"/>
                <a:gd name="connsiteX229" fmla="*/ 25241 w 249555"/>
                <a:gd name="connsiteY229" fmla="*/ 67151 h 508634"/>
                <a:gd name="connsiteX230" fmla="*/ 24765 w 249555"/>
                <a:gd name="connsiteY230" fmla="*/ 70961 h 508634"/>
                <a:gd name="connsiteX231" fmla="*/ 23813 w 249555"/>
                <a:gd name="connsiteY231" fmla="*/ 73343 h 508634"/>
                <a:gd name="connsiteX232" fmla="*/ 24765 w 249555"/>
                <a:gd name="connsiteY232" fmla="*/ 75724 h 508634"/>
                <a:gd name="connsiteX233" fmla="*/ 32385 w 249555"/>
                <a:gd name="connsiteY233" fmla="*/ 86678 h 508634"/>
                <a:gd name="connsiteX234" fmla="*/ 36195 w 249555"/>
                <a:gd name="connsiteY234" fmla="*/ 88582 h 508634"/>
                <a:gd name="connsiteX235" fmla="*/ 44768 w 249555"/>
                <a:gd name="connsiteY235" fmla="*/ 90488 h 508634"/>
                <a:gd name="connsiteX236" fmla="*/ 48101 w 249555"/>
                <a:gd name="connsiteY236" fmla="*/ 91916 h 508634"/>
                <a:gd name="connsiteX237" fmla="*/ 50959 w 249555"/>
                <a:gd name="connsiteY237" fmla="*/ 93345 h 508634"/>
                <a:gd name="connsiteX238" fmla="*/ 53816 w 249555"/>
                <a:gd name="connsiteY238" fmla="*/ 92869 h 508634"/>
                <a:gd name="connsiteX239" fmla="*/ 56198 w 249555"/>
                <a:gd name="connsiteY239" fmla="*/ 89535 h 508634"/>
                <a:gd name="connsiteX240" fmla="*/ 59531 w 249555"/>
                <a:gd name="connsiteY240" fmla="*/ 87630 h 508634"/>
                <a:gd name="connsiteX241" fmla="*/ 65247 w 249555"/>
                <a:gd name="connsiteY241" fmla="*/ 84772 h 508634"/>
                <a:gd name="connsiteX242" fmla="*/ 67151 w 249555"/>
                <a:gd name="connsiteY242" fmla="*/ 84772 h 508634"/>
                <a:gd name="connsiteX243" fmla="*/ 70485 w 249555"/>
                <a:gd name="connsiteY243" fmla="*/ 85725 h 508634"/>
                <a:gd name="connsiteX244" fmla="*/ 75724 w 249555"/>
                <a:gd name="connsiteY244" fmla="*/ 89059 h 508634"/>
                <a:gd name="connsiteX245" fmla="*/ 79534 w 249555"/>
                <a:gd name="connsiteY245" fmla="*/ 91916 h 508634"/>
                <a:gd name="connsiteX246" fmla="*/ 81915 w 249555"/>
                <a:gd name="connsiteY246" fmla="*/ 93345 h 508634"/>
                <a:gd name="connsiteX247" fmla="*/ 83820 w 249555"/>
                <a:gd name="connsiteY247" fmla="*/ 94774 h 508634"/>
                <a:gd name="connsiteX248" fmla="*/ 83344 w 249555"/>
                <a:gd name="connsiteY248" fmla="*/ 96203 h 508634"/>
                <a:gd name="connsiteX249" fmla="*/ 81915 w 249555"/>
                <a:gd name="connsiteY249" fmla="*/ 97631 h 508634"/>
                <a:gd name="connsiteX250" fmla="*/ 80010 w 249555"/>
                <a:gd name="connsiteY250" fmla="*/ 98584 h 508634"/>
                <a:gd name="connsiteX251" fmla="*/ 77629 w 249555"/>
                <a:gd name="connsiteY251" fmla="*/ 100013 h 508634"/>
                <a:gd name="connsiteX252" fmla="*/ 76200 w 249555"/>
                <a:gd name="connsiteY252" fmla="*/ 101441 h 508634"/>
                <a:gd name="connsiteX253" fmla="*/ 77153 w 249555"/>
                <a:gd name="connsiteY253" fmla="*/ 101918 h 508634"/>
                <a:gd name="connsiteX254" fmla="*/ 80486 w 249555"/>
                <a:gd name="connsiteY254" fmla="*/ 102394 h 508634"/>
                <a:gd name="connsiteX255" fmla="*/ 84773 w 249555"/>
                <a:gd name="connsiteY255" fmla="*/ 103822 h 508634"/>
                <a:gd name="connsiteX256" fmla="*/ 86201 w 249555"/>
                <a:gd name="connsiteY256" fmla="*/ 105251 h 508634"/>
                <a:gd name="connsiteX257" fmla="*/ 86201 w 249555"/>
                <a:gd name="connsiteY257" fmla="*/ 106680 h 508634"/>
                <a:gd name="connsiteX258" fmla="*/ 86678 w 249555"/>
                <a:gd name="connsiteY258" fmla="*/ 109061 h 508634"/>
                <a:gd name="connsiteX259" fmla="*/ 87630 w 249555"/>
                <a:gd name="connsiteY259" fmla="*/ 109538 h 508634"/>
                <a:gd name="connsiteX260" fmla="*/ 91440 w 249555"/>
                <a:gd name="connsiteY260" fmla="*/ 109061 h 508634"/>
                <a:gd name="connsiteX261" fmla="*/ 92869 w 249555"/>
                <a:gd name="connsiteY261" fmla="*/ 109538 h 508634"/>
                <a:gd name="connsiteX262" fmla="*/ 94298 w 249555"/>
                <a:gd name="connsiteY262" fmla="*/ 110490 h 508634"/>
                <a:gd name="connsiteX263" fmla="*/ 95726 w 249555"/>
                <a:gd name="connsiteY263" fmla="*/ 113347 h 508634"/>
                <a:gd name="connsiteX264" fmla="*/ 95726 w 249555"/>
                <a:gd name="connsiteY264" fmla="*/ 115729 h 508634"/>
                <a:gd name="connsiteX265" fmla="*/ 92869 w 249555"/>
                <a:gd name="connsiteY265" fmla="*/ 118110 h 508634"/>
                <a:gd name="connsiteX266" fmla="*/ 91916 w 249555"/>
                <a:gd name="connsiteY266" fmla="*/ 119539 h 508634"/>
                <a:gd name="connsiteX267" fmla="*/ 91440 w 249555"/>
                <a:gd name="connsiteY267" fmla="*/ 121920 h 508634"/>
                <a:gd name="connsiteX268" fmla="*/ 89535 w 249555"/>
                <a:gd name="connsiteY268" fmla="*/ 124778 h 508634"/>
                <a:gd name="connsiteX269" fmla="*/ 84297 w 249555"/>
                <a:gd name="connsiteY269" fmla="*/ 129540 h 508634"/>
                <a:gd name="connsiteX270" fmla="*/ 82868 w 249555"/>
                <a:gd name="connsiteY270" fmla="*/ 130016 h 508634"/>
                <a:gd name="connsiteX271" fmla="*/ 73343 w 249555"/>
                <a:gd name="connsiteY271" fmla="*/ 127635 h 508634"/>
                <a:gd name="connsiteX272" fmla="*/ 69056 w 249555"/>
                <a:gd name="connsiteY272" fmla="*/ 127635 h 508634"/>
                <a:gd name="connsiteX273" fmla="*/ 66675 w 249555"/>
                <a:gd name="connsiteY273" fmla="*/ 127635 h 508634"/>
                <a:gd name="connsiteX274" fmla="*/ 65723 w 249555"/>
                <a:gd name="connsiteY274" fmla="*/ 127635 h 508634"/>
                <a:gd name="connsiteX275" fmla="*/ 65247 w 249555"/>
                <a:gd name="connsiteY275" fmla="*/ 128588 h 508634"/>
                <a:gd name="connsiteX276" fmla="*/ 66675 w 249555"/>
                <a:gd name="connsiteY276" fmla="*/ 131445 h 508634"/>
                <a:gd name="connsiteX277" fmla="*/ 67151 w 249555"/>
                <a:gd name="connsiteY277" fmla="*/ 134303 h 508634"/>
                <a:gd name="connsiteX278" fmla="*/ 65723 w 249555"/>
                <a:gd name="connsiteY278" fmla="*/ 136684 h 508634"/>
                <a:gd name="connsiteX279" fmla="*/ 62389 w 249555"/>
                <a:gd name="connsiteY279" fmla="*/ 138589 h 508634"/>
                <a:gd name="connsiteX280" fmla="*/ 60960 w 249555"/>
                <a:gd name="connsiteY280" fmla="*/ 139541 h 508634"/>
                <a:gd name="connsiteX281" fmla="*/ 60960 w 249555"/>
                <a:gd name="connsiteY281" fmla="*/ 140970 h 508634"/>
                <a:gd name="connsiteX282" fmla="*/ 61913 w 249555"/>
                <a:gd name="connsiteY282" fmla="*/ 142399 h 508634"/>
                <a:gd name="connsiteX283" fmla="*/ 64770 w 249555"/>
                <a:gd name="connsiteY283" fmla="*/ 143828 h 508634"/>
                <a:gd name="connsiteX284" fmla="*/ 68104 w 249555"/>
                <a:gd name="connsiteY284" fmla="*/ 145256 h 508634"/>
                <a:gd name="connsiteX285" fmla="*/ 79534 w 249555"/>
                <a:gd name="connsiteY285" fmla="*/ 152400 h 508634"/>
                <a:gd name="connsiteX286" fmla="*/ 81915 w 249555"/>
                <a:gd name="connsiteY286" fmla="*/ 154305 h 508634"/>
                <a:gd name="connsiteX287" fmla="*/ 85249 w 249555"/>
                <a:gd name="connsiteY287" fmla="*/ 156686 h 508634"/>
                <a:gd name="connsiteX288" fmla="*/ 88582 w 249555"/>
                <a:gd name="connsiteY288" fmla="*/ 158591 h 508634"/>
                <a:gd name="connsiteX289" fmla="*/ 98107 w 249555"/>
                <a:gd name="connsiteY289" fmla="*/ 160972 h 508634"/>
                <a:gd name="connsiteX290" fmla="*/ 102394 w 249555"/>
                <a:gd name="connsiteY290" fmla="*/ 162878 h 508634"/>
                <a:gd name="connsiteX291" fmla="*/ 103347 w 249555"/>
                <a:gd name="connsiteY291" fmla="*/ 163830 h 508634"/>
                <a:gd name="connsiteX292" fmla="*/ 103347 w 249555"/>
                <a:gd name="connsiteY292" fmla="*/ 164782 h 508634"/>
                <a:gd name="connsiteX293" fmla="*/ 102394 w 249555"/>
                <a:gd name="connsiteY293" fmla="*/ 166211 h 508634"/>
                <a:gd name="connsiteX294" fmla="*/ 101441 w 249555"/>
                <a:gd name="connsiteY294" fmla="*/ 169069 h 508634"/>
                <a:gd name="connsiteX295" fmla="*/ 101441 w 249555"/>
                <a:gd name="connsiteY295" fmla="*/ 170497 h 508634"/>
                <a:gd name="connsiteX296" fmla="*/ 102394 w 249555"/>
                <a:gd name="connsiteY296" fmla="*/ 171926 h 508634"/>
                <a:gd name="connsiteX297" fmla="*/ 103823 w 249555"/>
                <a:gd name="connsiteY297" fmla="*/ 174307 h 508634"/>
                <a:gd name="connsiteX298" fmla="*/ 107632 w 249555"/>
                <a:gd name="connsiteY298" fmla="*/ 178118 h 508634"/>
                <a:gd name="connsiteX299" fmla="*/ 109538 w 249555"/>
                <a:gd name="connsiteY299" fmla="*/ 179546 h 508634"/>
                <a:gd name="connsiteX300" fmla="*/ 111919 w 249555"/>
                <a:gd name="connsiteY300" fmla="*/ 180022 h 508634"/>
                <a:gd name="connsiteX301" fmla="*/ 113824 w 249555"/>
                <a:gd name="connsiteY301" fmla="*/ 180975 h 508634"/>
                <a:gd name="connsiteX302" fmla="*/ 115729 w 249555"/>
                <a:gd name="connsiteY302" fmla="*/ 183832 h 508634"/>
                <a:gd name="connsiteX303" fmla="*/ 118110 w 249555"/>
                <a:gd name="connsiteY303" fmla="*/ 187166 h 508634"/>
                <a:gd name="connsiteX304" fmla="*/ 118586 w 249555"/>
                <a:gd name="connsiteY304" fmla="*/ 189547 h 508634"/>
                <a:gd name="connsiteX305" fmla="*/ 119539 w 249555"/>
                <a:gd name="connsiteY305" fmla="*/ 192405 h 508634"/>
                <a:gd name="connsiteX306" fmla="*/ 121920 w 249555"/>
                <a:gd name="connsiteY306" fmla="*/ 195739 h 508634"/>
                <a:gd name="connsiteX307" fmla="*/ 124778 w 249555"/>
                <a:gd name="connsiteY307" fmla="*/ 199072 h 508634"/>
                <a:gd name="connsiteX308" fmla="*/ 129064 w 249555"/>
                <a:gd name="connsiteY308" fmla="*/ 202882 h 508634"/>
                <a:gd name="connsiteX309" fmla="*/ 131445 w 249555"/>
                <a:gd name="connsiteY309" fmla="*/ 205740 h 508634"/>
                <a:gd name="connsiteX310" fmla="*/ 132398 w 249555"/>
                <a:gd name="connsiteY310" fmla="*/ 206693 h 508634"/>
                <a:gd name="connsiteX311" fmla="*/ 141447 w 249555"/>
                <a:gd name="connsiteY311" fmla="*/ 213360 h 508634"/>
                <a:gd name="connsiteX312" fmla="*/ 143828 w 249555"/>
                <a:gd name="connsiteY312" fmla="*/ 215741 h 508634"/>
                <a:gd name="connsiteX313" fmla="*/ 147161 w 249555"/>
                <a:gd name="connsiteY313" fmla="*/ 220504 h 508634"/>
                <a:gd name="connsiteX314" fmla="*/ 148590 w 249555"/>
                <a:gd name="connsiteY314" fmla="*/ 220980 h 508634"/>
                <a:gd name="connsiteX315" fmla="*/ 150019 w 249555"/>
                <a:gd name="connsiteY315" fmla="*/ 221932 h 508634"/>
                <a:gd name="connsiteX316" fmla="*/ 150972 w 249555"/>
                <a:gd name="connsiteY316" fmla="*/ 224790 h 508634"/>
                <a:gd name="connsiteX317" fmla="*/ 151448 w 249555"/>
                <a:gd name="connsiteY317" fmla="*/ 226695 h 508634"/>
                <a:gd name="connsiteX318" fmla="*/ 151924 w 249555"/>
                <a:gd name="connsiteY318" fmla="*/ 232410 h 508634"/>
                <a:gd name="connsiteX319" fmla="*/ 153353 w 249555"/>
                <a:gd name="connsiteY319" fmla="*/ 234315 h 508634"/>
                <a:gd name="connsiteX320" fmla="*/ 154781 w 249555"/>
                <a:gd name="connsiteY320" fmla="*/ 236220 h 508634"/>
                <a:gd name="connsiteX321" fmla="*/ 155257 w 249555"/>
                <a:gd name="connsiteY321" fmla="*/ 237649 h 508634"/>
                <a:gd name="connsiteX322" fmla="*/ 156686 w 249555"/>
                <a:gd name="connsiteY322" fmla="*/ 238601 h 508634"/>
                <a:gd name="connsiteX323" fmla="*/ 158115 w 249555"/>
                <a:gd name="connsiteY323" fmla="*/ 238601 h 508634"/>
                <a:gd name="connsiteX324" fmla="*/ 160020 w 249555"/>
                <a:gd name="connsiteY324" fmla="*/ 237172 h 508634"/>
                <a:gd name="connsiteX325" fmla="*/ 161449 w 249555"/>
                <a:gd name="connsiteY325" fmla="*/ 235744 h 508634"/>
                <a:gd name="connsiteX326" fmla="*/ 161925 w 249555"/>
                <a:gd name="connsiteY326" fmla="*/ 236220 h 508634"/>
                <a:gd name="connsiteX327" fmla="*/ 163354 w 249555"/>
                <a:gd name="connsiteY327" fmla="*/ 240506 h 508634"/>
                <a:gd name="connsiteX328" fmla="*/ 164782 w 249555"/>
                <a:gd name="connsiteY328" fmla="*/ 241935 h 508634"/>
                <a:gd name="connsiteX329" fmla="*/ 167164 w 249555"/>
                <a:gd name="connsiteY329" fmla="*/ 243364 h 508634"/>
                <a:gd name="connsiteX330" fmla="*/ 169545 w 249555"/>
                <a:gd name="connsiteY330" fmla="*/ 244316 h 508634"/>
                <a:gd name="connsiteX331" fmla="*/ 174784 w 249555"/>
                <a:gd name="connsiteY331" fmla="*/ 249079 h 508634"/>
                <a:gd name="connsiteX332" fmla="*/ 177641 w 249555"/>
                <a:gd name="connsiteY332" fmla="*/ 250984 h 508634"/>
                <a:gd name="connsiteX333" fmla="*/ 179547 w 249555"/>
                <a:gd name="connsiteY333" fmla="*/ 251460 h 508634"/>
                <a:gd name="connsiteX334" fmla="*/ 180975 w 249555"/>
                <a:gd name="connsiteY334" fmla="*/ 252413 h 508634"/>
                <a:gd name="connsiteX335" fmla="*/ 181451 w 249555"/>
                <a:gd name="connsiteY335" fmla="*/ 253841 h 508634"/>
                <a:gd name="connsiteX336" fmla="*/ 180975 w 249555"/>
                <a:gd name="connsiteY336" fmla="*/ 255270 h 508634"/>
                <a:gd name="connsiteX337" fmla="*/ 180023 w 249555"/>
                <a:gd name="connsiteY337" fmla="*/ 256222 h 508634"/>
                <a:gd name="connsiteX338" fmla="*/ 174307 w 249555"/>
                <a:gd name="connsiteY338" fmla="*/ 259080 h 508634"/>
                <a:gd name="connsiteX339" fmla="*/ 173355 w 249555"/>
                <a:gd name="connsiteY339" fmla="*/ 260509 h 508634"/>
                <a:gd name="connsiteX340" fmla="*/ 174307 w 249555"/>
                <a:gd name="connsiteY340" fmla="*/ 262414 h 508634"/>
                <a:gd name="connsiteX341" fmla="*/ 175736 w 249555"/>
                <a:gd name="connsiteY341" fmla="*/ 264795 h 508634"/>
                <a:gd name="connsiteX342" fmla="*/ 177165 w 249555"/>
                <a:gd name="connsiteY342" fmla="*/ 266700 h 508634"/>
                <a:gd name="connsiteX343" fmla="*/ 179070 w 249555"/>
                <a:gd name="connsiteY343" fmla="*/ 268605 h 508634"/>
                <a:gd name="connsiteX344" fmla="*/ 183356 w 249555"/>
                <a:gd name="connsiteY344" fmla="*/ 271939 h 508634"/>
                <a:gd name="connsiteX345" fmla="*/ 186690 w 249555"/>
                <a:gd name="connsiteY345" fmla="*/ 274320 h 508634"/>
                <a:gd name="connsiteX346" fmla="*/ 188595 w 249555"/>
                <a:gd name="connsiteY346" fmla="*/ 277178 h 508634"/>
                <a:gd name="connsiteX347" fmla="*/ 189548 w 249555"/>
                <a:gd name="connsiteY347" fmla="*/ 279082 h 508634"/>
                <a:gd name="connsiteX348" fmla="*/ 189072 w 249555"/>
                <a:gd name="connsiteY348" fmla="*/ 281464 h 508634"/>
                <a:gd name="connsiteX349" fmla="*/ 187643 w 249555"/>
                <a:gd name="connsiteY349" fmla="*/ 283845 h 508634"/>
                <a:gd name="connsiteX350" fmla="*/ 186690 w 249555"/>
                <a:gd name="connsiteY350" fmla="*/ 285750 h 508634"/>
                <a:gd name="connsiteX351" fmla="*/ 184785 w 249555"/>
                <a:gd name="connsiteY351" fmla="*/ 287179 h 508634"/>
                <a:gd name="connsiteX352" fmla="*/ 184309 w 249555"/>
                <a:gd name="connsiteY352" fmla="*/ 288607 h 508634"/>
                <a:gd name="connsiteX353" fmla="*/ 185261 w 249555"/>
                <a:gd name="connsiteY353" fmla="*/ 290989 h 508634"/>
                <a:gd name="connsiteX354" fmla="*/ 185738 w 249555"/>
                <a:gd name="connsiteY354" fmla="*/ 292418 h 508634"/>
                <a:gd name="connsiteX355" fmla="*/ 185261 w 249555"/>
                <a:gd name="connsiteY355" fmla="*/ 294322 h 508634"/>
                <a:gd name="connsiteX356" fmla="*/ 185261 w 249555"/>
                <a:gd name="connsiteY356" fmla="*/ 298132 h 508634"/>
                <a:gd name="connsiteX357" fmla="*/ 185738 w 249555"/>
                <a:gd name="connsiteY357" fmla="*/ 300038 h 508634"/>
                <a:gd name="connsiteX358" fmla="*/ 184309 w 249555"/>
                <a:gd name="connsiteY358" fmla="*/ 303847 h 508634"/>
                <a:gd name="connsiteX359" fmla="*/ 182880 w 249555"/>
                <a:gd name="connsiteY359" fmla="*/ 307181 h 508634"/>
                <a:gd name="connsiteX360" fmla="*/ 180023 w 249555"/>
                <a:gd name="connsiteY360" fmla="*/ 310039 h 508634"/>
                <a:gd name="connsiteX361" fmla="*/ 180023 w 249555"/>
                <a:gd name="connsiteY361" fmla="*/ 311944 h 508634"/>
                <a:gd name="connsiteX362" fmla="*/ 179070 w 249555"/>
                <a:gd name="connsiteY362" fmla="*/ 318135 h 508634"/>
                <a:gd name="connsiteX363" fmla="*/ 179547 w 249555"/>
                <a:gd name="connsiteY363" fmla="*/ 320040 h 508634"/>
                <a:gd name="connsiteX364" fmla="*/ 180023 w 249555"/>
                <a:gd name="connsiteY364" fmla="*/ 321945 h 508634"/>
                <a:gd name="connsiteX365" fmla="*/ 180975 w 249555"/>
                <a:gd name="connsiteY365" fmla="*/ 322897 h 508634"/>
                <a:gd name="connsiteX366" fmla="*/ 183356 w 249555"/>
                <a:gd name="connsiteY366" fmla="*/ 329089 h 508634"/>
                <a:gd name="connsiteX367" fmla="*/ 185738 w 249555"/>
                <a:gd name="connsiteY367" fmla="*/ 334804 h 508634"/>
                <a:gd name="connsiteX368" fmla="*/ 188119 w 249555"/>
                <a:gd name="connsiteY368" fmla="*/ 339566 h 508634"/>
                <a:gd name="connsiteX369" fmla="*/ 188595 w 249555"/>
                <a:gd name="connsiteY369" fmla="*/ 342424 h 508634"/>
                <a:gd name="connsiteX370" fmla="*/ 186690 w 249555"/>
                <a:gd name="connsiteY370" fmla="*/ 349568 h 508634"/>
                <a:gd name="connsiteX371" fmla="*/ 184309 w 249555"/>
                <a:gd name="connsiteY371" fmla="*/ 356235 h 508634"/>
                <a:gd name="connsiteX372" fmla="*/ 184309 w 249555"/>
                <a:gd name="connsiteY372" fmla="*/ 359569 h 508634"/>
                <a:gd name="connsiteX373" fmla="*/ 185261 w 249555"/>
                <a:gd name="connsiteY373" fmla="*/ 362903 h 508634"/>
                <a:gd name="connsiteX374" fmla="*/ 186214 w 249555"/>
                <a:gd name="connsiteY374" fmla="*/ 367189 h 508634"/>
                <a:gd name="connsiteX375" fmla="*/ 186690 w 249555"/>
                <a:gd name="connsiteY375" fmla="*/ 372904 h 508634"/>
                <a:gd name="connsiteX376" fmla="*/ 186214 w 249555"/>
                <a:gd name="connsiteY376" fmla="*/ 376714 h 508634"/>
                <a:gd name="connsiteX377" fmla="*/ 185261 w 249555"/>
                <a:gd name="connsiteY377" fmla="*/ 379095 h 508634"/>
                <a:gd name="connsiteX378" fmla="*/ 183356 w 249555"/>
                <a:gd name="connsiteY378" fmla="*/ 381476 h 508634"/>
                <a:gd name="connsiteX379" fmla="*/ 181451 w 249555"/>
                <a:gd name="connsiteY379" fmla="*/ 382905 h 508634"/>
                <a:gd name="connsiteX380" fmla="*/ 179070 w 249555"/>
                <a:gd name="connsiteY380" fmla="*/ 381000 h 508634"/>
                <a:gd name="connsiteX381" fmla="*/ 177165 w 249555"/>
                <a:gd name="connsiteY381" fmla="*/ 381000 h 508634"/>
                <a:gd name="connsiteX382" fmla="*/ 174784 w 249555"/>
                <a:gd name="connsiteY382" fmla="*/ 381476 h 508634"/>
                <a:gd name="connsiteX383" fmla="*/ 172879 w 249555"/>
                <a:gd name="connsiteY383" fmla="*/ 382429 h 508634"/>
                <a:gd name="connsiteX384" fmla="*/ 169069 w 249555"/>
                <a:gd name="connsiteY384" fmla="*/ 385763 h 508634"/>
                <a:gd name="connsiteX385" fmla="*/ 164782 w 249555"/>
                <a:gd name="connsiteY385" fmla="*/ 389096 h 508634"/>
                <a:gd name="connsiteX386" fmla="*/ 159068 w 249555"/>
                <a:gd name="connsiteY386" fmla="*/ 390049 h 508634"/>
                <a:gd name="connsiteX387" fmla="*/ 156686 w 249555"/>
                <a:gd name="connsiteY387" fmla="*/ 392430 h 508634"/>
                <a:gd name="connsiteX388" fmla="*/ 154305 w 249555"/>
                <a:gd name="connsiteY388" fmla="*/ 392906 h 508634"/>
                <a:gd name="connsiteX389" fmla="*/ 150019 w 249555"/>
                <a:gd name="connsiteY389" fmla="*/ 392906 h 508634"/>
                <a:gd name="connsiteX390" fmla="*/ 147161 w 249555"/>
                <a:gd name="connsiteY390" fmla="*/ 393382 h 508634"/>
                <a:gd name="connsiteX391" fmla="*/ 147161 w 249555"/>
                <a:gd name="connsiteY391" fmla="*/ 394811 h 508634"/>
                <a:gd name="connsiteX392" fmla="*/ 146685 w 249555"/>
                <a:gd name="connsiteY392" fmla="*/ 400526 h 508634"/>
                <a:gd name="connsiteX393" fmla="*/ 146685 w 249555"/>
                <a:gd name="connsiteY393" fmla="*/ 401955 h 508634"/>
                <a:gd name="connsiteX394" fmla="*/ 146209 w 249555"/>
                <a:gd name="connsiteY394" fmla="*/ 402431 h 508634"/>
                <a:gd name="connsiteX395" fmla="*/ 144304 w 249555"/>
                <a:gd name="connsiteY395" fmla="*/ 402431 h 508634"/>
                <a:gd name="connsiteX396" fmla="*/ 140970 w 249555"/>
                <a:gd name="connsiteY396" fmla="*/ 401479 h 508634"/>
                <a:gd name="connsiteX397" fmla="*/ 136207 w 249555"/>
                <a:gd name="connsiteY397" fmla="*/ 400050 h 508634"/>
                <a:gd name="connsiteX398" fmla="*/ 132874 w 249555"/>
                <a:gd name="connsiteY398" fmla="*/ 400050 h 508634"/>
                <a:gd name="connsiteX399" fmla="*/ 130969 w 249555"/>
                <a:gd name="connsiteY399" fmla="*/ 402431 h 508634"/>
                <a:gd name="connsiteX400" fmla="*/ 130016 w 249555"/>
                <a:gd name="connsiteY400" fmla="*/ 403384 h 508634"/>
                <a:gd name="connsiteX401" fmla="*/ 128588 w 249555"/>
                <a:gd name="connsiteY401" fmla="*/ 403384 h 508634"/>
                <a:gd name="connsiteX402" fmla="*/ 127159 w 249555"/>
                <a:gd name="connsiteY402" fmla="*/ 403860 h 508634"/>
                <a:gd name="connsiteX403" fmla="*/ 126682 w 249555"/>
                <a:gd name="connsiteY403" fmla="*/ 404813 h 508634"/>
                <a:gd name="connsiteX404" fmla="*/ 126682 w 249555"/>
                <a:gd name="connsiteY404" fmla="*/ 406241 h 508634"/>
                <a:gd name="connsiteX405" fmla="*/ 127159 w 249555"/>
                <a:gd name="connsiteY405" fmla="*/ 408622 h 508634"/>
                <a:gd name="connsiteX406" fmla="*/ 127159 w 249555"/>
                <a:gd name="connsiteY406" fmla="*/ 412432 h 508634"/>
                <a:gd name="connsiteX407" fmla="*/ 127159 w 249555"/>
                <a:gd name="connsiteY407" fmla="*/ 415290 h 508634"/>
                <a:gd name="connsiteX408" fmla="*/ 128588 w 249555"/>
                <a:gd name="connsiteY408" fmla="*/ 417195 h 508634"/>
                <a:gd name="connsiteX409" fmla="*/ 135731 w 249555"/>
                <a:gd name="connsiteY409" fmla="*/ 422910 h 508634"/>
                <a:gd name="connsiteX410" fmla="*/ 137636 w 249555"/>
                <a:gd name="connsiteY410" fmla="*/ 424339 h 508634"/>
                <a:gd name="connsiteX411" fmla="*/ 138113 w 249555"/>
                <a:gd name="connsiteY411" fmla="*/ 425291 h 508634"/>
                <a:gd name="connsiteX412" fmla="*/ 136684 w 249555"/>
                <a:gd name="connsiteY412" fmla="*/ 428149 h 508634"/>
                <a:gd name="connsiteX413" fmla="*/ 137636 w 249555"/>
                <a:gd name="connsiteY413" fmla="*/ 432435 h 508634"/>
                <a:gd name="connsiteX414" fmla="*/ 135255 w 249555"/>
                <a:gd name="connsiteY414" fmla="*/ 432435 h 508634"/>
                <a:gd name="connsiteX415" fmla="*/ 131445 w 249555"/>
                <a:gd name="connsiteY415" fmla="*/ 430530 h 508634"/>
                <a:gd name="connsiteX416" fmla="*/ 129540 w 249555"/>
                <a:gd name="connsiteY416" fmla="*/ 429578 h 508634"/>
                <a:gd name="connsiteX417" fmla="*/ 127635 w 249555"/>
                <a:gd name="connsiteY417" fmla="*/ 430530 h 508634"/>
                <a:gd name="connsiteX418" fmla="*/ 126682 w 249555"/>
                <a:gd name="connsiteY418" fmla="*/ 430530 h 508634"/>
                <a:gd name="connsiteX419" fmla="*/ 125254 w 249555"/>
                <a:gd name="connsiteY419" fmla="*/ 428625 h 508634"/>
                <a:gd name="connsiteX420" fmla="*/ 123349 w 249555"/>
                <a:gd name="connsiteY420" fmla="*/ 426244 h 508634"/>
                <a:gd name="connsiteX421" fmla="*/ 121444 w 249555"/>
                <a:gd name="connsiteY421" fmla="*/ 426244 h 508634"/>
                <a:gd name="connsiteX422" fmla="*/ 117157 w 249555"/>
                <a:gd name="connsiteY422" fmla="*/ 427196 h 508634"/>
                <a:gd name="connsiteX423" fmla="*/ 112872 w 249555"/>
                <a:gd name="connsiteY423" fmla="*/ 427672 h 508634"/>
                <a:gd name="connsiteX424" fmla="*/ 111443 w 249555"/>
                <a:gd name="connsiteY424" fmla="*/ 427672 h 508634"/>
                <a:gd name="connsiteX425" fmla="*/ 110966 w 249555"/>
                <a:gd name="connsiteY425" fmla="*/ 428149 h 508634"/>
                <a:gd name="connsiteX426" fmla="*/ 108585 w 249555"/>
                <a:gd name="connsiteY426" fmla="*/ 431482 h 508634"/>
                <a:gd name="connsiteX427" fmla="*/ 107632 w 249555"/>
                <a:gd name="connsiteY427" fmla="*/ 431006 h 508634"/>
                <a:gd name="connsiteX428" fmla="*/ 103347 w 249555"/>
                <a:gd name="connsiteY428" fmla="*/ 429578 h 508634"/>
                <a:gd name="connsiteX429" fmla="*/ 99536 w 249555"/>
                <a:gd name="connsiteY429" fmla="*/ 429101 h 508634"/>
                <a:gd name="connsiteX430" fmla="*/ 98584 w 249555"/>
                <a:gd name="connsiteY430" fmla="*/ 430054 h 508634"/>
                <a:gd name="connsiteX431" fmla="*/ 99060 w 249555"/>
                <a:gd name="connsiteY431" fmla="*/ 432911 h 508634"/>
                <a:gd name="connsiteX432" fmla="*/ 100013 w 249555"/>
                <a:gd name="connsiteY432" fmla="*/ 435293 h 508634"/>
                <a:gd name="connsiteX433" fmla="*/ 99536 w 249555"/>
                <a:gd name="connsiteY433" fmla="*/ 436245 h 508634"/>
                <a:gd name="connsiteX434" fmla="*/ 97631 w 249555"/>
                <a:gd name="connsiteY434" fmla="*/ 437674 h 508634"/>
                <a:gd name="connsiteX435" fmla="*/ 94774 w 249555"/>
                <a:gd name="connsiteY435" fmla="*/ 440055 h 508634"/>
                <a:gd name="connsiteX436" fmla="*/ 92869 w 249555"/>
                <a:gd name="connsiteY436" fmla="*/ 441960 h 508634"/>
                <a:gd name="connsiteX437" fmla="*/ 91440 w 249555"/>
                <a:gd name="connsiteY437" fmla="*/ 442436 h 508634"/>
                <a:gd name="connsiteX438" fmla="*/ 87154 w 249555"/>
                <a:gd name="connsiteY438" fmla="*/ 442436 h 508634"/>
                <a:gd name="connsiteX439" fmla="*/ 82868 w 249555"/>
                <a:gd name="connsiteY439" fmla="*/ 442913 h 508634"/>
                <a:gd name="connsiteX440" fmla="*/ 80963 w 249555"/>
                <a:gd name="connsiteY440" fmla="*/ 444818 h 508634"/>
                <a:gd name="connsiteX441" fmla="*/ 79534 w 249555"/>
                <a:gd name="connsiteY441" fmla="*/ 446246 h 508634"/>
                <a:gd name="connsiteX442" fmla="*/ 78105 w 249555"/>
                <a:gd name="connsiteY442" fmla="*/ 446722 h 508634"/>
                <a:gd name="connsiteX443" fmla="*/ 80963 w 249555"/>
                <a:gd name="connsiteY443" fmla="*/ 449104 h 508634"/>
                <a:gd name="connsiteX444" fmla="*/ 83820 w 249555"/>
                <a:gd name="connsiteY444" fmla="*/ 451485 h 508634"/>
                <a:gd name="connsiteX445" fmla="*/ 84297 w 249555"/>
                <a:gd name="connsiteY445" fmla="*/ 453390 h 508634"/>
                <a:gd name="connsiteX446" fmla="*/ 86201 w 249555"/>
                <a:gd name="connsiteY446" fmla="*/ 454819 h 508634"/>
                <a:gd name="connsiteX447" fmla="*/ 89059 w 249555"/>
                <a:gd name="connsiteY447" fmla="*/ 453866 h 508634"/>
                <a:gd name="connsiteX448" fmla="*/ 90964 w 249555"/>
                <a:gd name="connsiteY448" fmla="*/ 453866 h 508634"/>
                <a:gd name="connsiteX449" fmla="*/ 93345 w 249555"/>
                <a:gd name="connsiteY449" fmla="*/ 456724 h 508634"/>
                <a:gd name="connsiteX450" fmla="*/ 96679 w 249555"/>
                <a:gd name="connsiteY450" fmla="*/ 457200 h 508634"/>
                <a:gd name="connsiteX451" fmla="*/ 98584 w 249555"/>
                <a:gd name="connsiteY451" fmla="*/ 458153 h 508634"/>
                <a:gd name="connsiteX452" fmla="*/ 100489 w 249555"/>
                <a:gd name="connsiteY452" fmla="*/ 460534 h 508634"/>
                <a:gd name="connsiteX453" fmla="*/ 100965 w 249555"/>
                <a:gd name="connsiteY453" fmla="*/ 462439 h 508634"/>
                <a:gd name="connsiteX454" fmla="*/ 100965 w 249555"/>
                <a:gd name="connsiteY454" fmla="*/ 463868 h 508634"/>
                <a:gd name="connsiteX455" fmla="*/ 97155 w 249555"/>
                <a:gd name="connsiteY455" fmla="*/ 464820 h 508634"/>
                <a:gd name="connsiteX456" fmla="*/ 94298 w 249555"/>
                <a:gd name="connsiteY456" fmla="*/ 466725 h 508634"/>
                <a:gd name="connsiteX457" fmla="*/ 92393 w 249555"/>
                <a:gd name="connsiteY457" fmla="*/ 473869 h 508634"/>
                <a:gd name="connsiteX458" fmla="*/ 91440 w 249555"/>
                <a:gd name="connsiteY458" fmla="*/ 488156 h 508634"/>
                <a:gd name="connsiteX459" fmla="*/ 91440 w 249555"/>
                <a:gd name="connsiteY459" fmla="*/ 501015 h 508634"/>
                <a:gd name="connsiteX460" fmla="*/ 94298 w 249555"/>
                <a:gd name="connsiteY460" fmla="*/ 502920 h 508634"/>
                <a:gd name="connsiteX461" fmla="*/ 90011 w 249555"/>
                <a:gd name="connsiteY461" fmla="*/ 508159 h 508634"/>
                <a:gd name="connsiteX462" fmla="*/ 94298 w 249555"/>
                <a:gd name="connsiteY462" fmla="*/ 508635 h 508634"/>
                <a:gd name="connsiteX463" fmla="*/ 101918 w 249555"/>
                <a:gd name="connsiteY463" fmla="*/ 507206 h 508634"/>
                <a:gd name="connsiteX464" fmla="*/ 104299 w 249555"/>
                <a:gd name="connsiteY464" fmla="*/ 504349 h 508634"/>
                <a:gd name="connsiteX465" fmla="*/ 108585 w 249555"/>
                <a:gd name="connsiteY465" fmla="*/ 501491 h 508634"/>
                <a:gd name="connsiteX466" fmla="*/ 111443 w 249555"/>
                <a:gd name="connsiteY466" fmla="*/ 496253 h 508634"/>
                <a:gd name="connsiteX467" fmla="*/ 114776 w 249555"/>
                <a:gd name="connsiteY467" fmla="*/ 491966 h 508634"/>
                <a:gd name="connsiteX468" fmla="*/ 137636 w 249555"/>
                <a:gd name="connsiteY468" fmla="*/ 481489 h 508634"/>
                <a:gd name="connsiteX469" fmla="*/ 138589 w 249555"/>
                <a:gd name="connsiteY469" fmla="*/ 479584 h 508634"/>
                <a:gd name="connsiteX470" fmla="*/ 139065 w 249555"/>
                <a:gd name="connsiteY470" fmla="*/ 477679 h 508634"/>
                <a:gd name="connsiteX471" fmla="*/ 137636 w 249555"/>
                <a:gd name="connsiteY471" fmla="*/ 474345 h 508634"/>
                <a:gd name="connsiteX472" fmla="*/ 136207 w 249555"/>
                <a:gd name="connsiteY472" fmla="*/ 471488 h 508634"/>
                <a:gd name="connsiteX473" fmla="*/ 126682 w 249555"/>
                <a:gd name="connsiteY473" fmla="*/ 460534 h 508634"/>
                <a:gd name="connsiteX474" fmla="*/ 130016 w 249555"/>
                <a:gd name="connsiteY474" fmla="*/ 461963 h 508634"/>
                <a:gd name="connsiteX475" fmla="*/ 139541 w 249555"/>
                <a:gd name="connsiteY475" fmla="*/ 471488 h 508634"/>
                <a:gd name="connsiteX476" fmla="*/ 145256 w 249555"/>
                <a:gd name="connsiteY476" fmla="*/ 475297 h 508634"/>
                <a:gd name="connsiteX477" fmla="*/ 149066 w 249555"/>
                <a:gd name="connsiteY477" fmla="*/ 475297 h 508634"/>
                <a:gd name="connsiteX478" fmla="*/ 150972 w 249555"/>
                <a:gd name="connsiteY478" fmla="*/ 473869 h 508634"/>
                <a:gd name="connsiteX479" fmla="*/ 151924 w 249555"/>
                <a:gd name="connsiteY479" fmla="*/ 472440 h 508634"/>
                <a:gd name="connsiteX480" fmla="*/ 151448 w 249555"/>
                <a:gd name="connsiteY480" fmla="*/ 470059 h 508634"/>
                <a:gd name="connsiteX481" fmla="*/ 149543 w 249555"/>
                <a:gd name="connsiteY481" fmla="*/ 466249 h 508634"/>
                <a:gd name="connsiteX482" fmla="*/ 138589 w 249555"/>
                <a:gd name="connsiteY482" fmla="*/ 455295 h 508634"/>
                <a:gd name="connsiteX483" fmla="*/ 137160 w 249555"/>
                <a:gd name="connsiteY483" fmla="*/ 452438 h 508634"/>
                <a:gd name="connsiteX484" fmla="*/ 147638 w 249555"/>
                <a:gd name="connsiteY484" fmla="*/ 461963 h 508634"/>
                <a:gd name="connsiteX485" fmla="*/ 151448 w 249555"/>
                <a:gd name="connsiteY485" fmla="*/ 464344 h 508634"/>
                <a:gd name="connsiteX486" fmla="*/ 152876 w 249555"/>
                <a:gd name="connsiteY486" fmla="*/ 464820 h 508634"/>
                <a:gd name="connsiteX487" fmla="*/ 154781 w 249555"/>
                <a:gd name="connsiteY487" fmla="*/ 463391 h 508634"/>
                <a:gd name="connsiteX488" fmla="*/ 154781 w 249555"/>
                <a:gd name="connsiteY488" fmla="*/ 461963 h 508634"/>
                <a:gd name="connsiteX489" fmla="*/ 154781 w 249555"/>
                <a:gd name="connsiteY489" fmla="*/ 460534 h 508634"/>
                <a:gd name="connsiteX490" fmla="*/ 156686 w 249555"/>
                <a:gd name="connsiteY490" fmla="*/ 458153 h 508634"/>
                <a:gd name="connsiteX491" fmla="*/ 159068 w 249555"/>
                <a:gd name="connsiteY491" fmla="*/ 456247 h 508634"/>
                <a:gd name="connsiteX492" fmla="*/ 159068 w 249555"/>
                <a:gd name="connsiteY492" fmla="*/ 455295 h 508634"/>
                <a:gd name="connsiteX493" fmla="*/ 157163 w 249555"/>
                <a:gd name="connsiteY493" fmla="*/ 453866 h 508634"/>
                <a:gd name="connsiteX494" fmla="*/ 152876 w 249555"/>
                <a:gd name="connsiteY494" fmla="*/ 452438 h 508634"/>
                <a:gd name="connsiteX495" fmla="*/ 148114 w 249555"/>
                <a:gd name="connsiteY495" fmla="*/ 450056 h 508634"/>
                <a:gd name="connsiteX496" fmla="*/ 149066 w 249555"/>
                <a:gd name="connsiteY496" fmla="*/ 450056 h 508634"/>
                <a:gd name="connsiteX497" fmla="*/ 154305 w 249555"/>
                <a:gd name="connsiteY497" fmla="*/ 450532 h 508634"/>
                <a:gd name="connsiteX498" fmla="*/ 158115 w 249555"/>
                <a:gd name="connsiteY498" fmla="*/ 450532 h 508634"/>
                <a:gd name="connsiteX499" fmla="*/ 158591 w 249555"/>
                <a:gd name="connsiteY499" fmla="*/ 449104 h 508634"/>
                <a:gd name="connsiteX500" fmla="*/ 158591 w 249555"/>
                <a:gd name="connsiteY500" fmla="*/ 447675 h 508634"/>
                <a:gd name="connsiteX501" fmla="*/ 157163 w 249555"/>
                <a:gd name="connsiteY501" fmla="*/ 445294 h 508634"/>
                <a:gd name="connsiteX502" fmla="*/ 155734 w 249555"/>
                <a:gd name="connsiteY502" fmla="*/ 444818 h 508634"/>
                <a:gd name="connsiteX503" fmla="*/ 153829 w 249555"/>
                <a:gd name="connsiteY503" fmla="*/ 444818 h 508634"/>
                <a:gd name="connsiteX504" fmla="*/ 152400 w 249555"/>
                <a:gd name="connsiteY504" fmla="*/ 444341 h 508634"/>
                <a:gd name="connsiteX505" fmla="*/ 156686 w 249555"/>
                <a:gd name="connsiteY505" fmla="*/ 441960 h 508634"/>
                <a:gd name="connsiteX506" fmla="*/ 159544 w 249555"/>
                <a:gd name="connsiteY506" fmla="*/ 445294 h 508634"/>
                <a:gd name="connsiteX507" fmla="*/ 162401 w 249555"/>
                <a:gd name="connsiteY507" fmla="*/ 447199 h 508634"/>
                <a:gd name="connsiteX508" fmla="*/ 163830 w 249555"/>
                <a:gd name="connsiteY508" fmla="*/ 446722 h 508634"/>
                <a:gd name="connsiteX509" fmla="*/ 164306 w 249555"/>
                <a:gd name="connsiteY509" fmla="*/ 445294 h 508634"/>
                <a:gd name="connsiteX510" fmla="*/ 164782 w 249555"/>
                <a:gd name="connsiteY510" fmla="*/ 439103 h 508634"/>
                <a:gd name="connsiteX511" fmla="*/ 165735 w 249555"/>
                <a:gd name="connsiteY511" fmla="*/ 437674 h 508634"/>
                <a:gd name="connsiteX512" fmla="*/ 166211 w 249555"/>
                <a:gd name="connsiteY512" fmla="*/ 438626 h 508634"/>
                <a:gd name="connsiteX513" fmla="*/ 166688 w 249555"/>
                <a:gd name="connsiteY513" fmla="*/ 441007 h 508634"/>
                <a:gd name="connsiteX514" fmla="*/ 168593 w 249555"/>
                <a:gd name="connsiteY514" fmla="*/ 442913 h 508634"/>
                <a:gd name="connsiteX515" fmla="*/ 172403 w 249555"/>
                <a:gd name="connsiteY515" fmla="*/ 443865 h 508634"/>
                <a:gd name="connsiteX516" fmla="*/ 173831 w 249555"/>
                <a:gd name="connsiteY516" fmla="*/ 445770 h 508634"/>
                <a:gd name="connsiteX517" fmla="*/ 174784 w 249555"/>
                <a:gd name="connsiteY517" fmla="*/ 446722 h 508634"/>
                <a:gd name="connsiteX518" fmla="*/ 179070 w 249555"/>
                <a:gd name="connsiteY518" fmla="*/ 444818 h 508634"/>
                <a:gd name="connsiteX519" fmla="*/ 181928 w 249555"/>
                <a:gd name="connsiteY519" fmla="*/ 443865 h 508634"/>
                <a:gd name="connsiteX520" fmla="*/ 185261 w 249555"/>
                <a:gd name="connsiteY520" fmla="*/ 441484 h 508634"/>
                <a:gd name="connsiteX521" fmla="*/ 194786 w 249555"/>
                <a:gd name="connsiteY521" fmla="*/ 436721 h 508634"/>
                <a:gd name="connsiteX522" fmla="*/ 200025 w 249555"/>
                <a:gd name="connsiteY522" fmla="*/ 436245 h 508634"/>
                <a:gd name="connsiteX523" fmla="*/ 203359 w 249555"/>
                <a:gd name="connsiteY523" fmla="*/ 430054 h 508634"/>
                <a:gd name="connsiteX524" fmla="*/ 206216 w 249555"/>
                <a:gd name="connsiteY524" fmla="*/ 429101 h 508634"/>
                <a:gd name="connsiteX525" fmla="*/ 209550 w 249555"/>
                <a:gd name="connsiteY525" fmla="*/ 428625 h 508634"/>
                <a:gd name="connsiteX526" fmla="*/ 214313 w 249555"/>
                <a:gd name="connsiteY526" fmla="*/ 424815 h 508634"/>
                <a:gd name="connsiteX527" fmla="*/ 218599 w 249555"/>
                <a:gd name="connsiteY527" fmla="*/ 421005 h 508634"/>
                <a:gd name="connsiteX528" fmla="*/ 223838 w 249555"/>
                <a:gd name="connsiteY528" fmla="*/ 419576 h 508634"/>
                <a:gd name="connsiteX529" fmla="*/ 228124 w 249555"/>
                <a:gd name="connsiteY529" fmla="*/ 415766 h 508634"/>
                <a:gd name="connsiteX530" fmla="*/ 233839 w 249555"/>
                <a:gd name="connsiteY530" fmla="*/ 415290 h 508634"/>
                <a:gd name="connsiteX531" fmla="*/ 234791 w 249555"/>
                <a:gd name="connsiteY531" fmla="*/ 411004 h 508634"/>
                <a:gd name="connsiteX532" fmla="*/ 235744 w 249555"/>
                <a:gd name="connsiteY532" fmla="*/ 406718 h 508634"/>
                <a:gd name="connsiteX533" fmla="*/ 239078 w 249555"/>
                <a:gd name="connsiteY533" fmla="*/ 406241 h 508634"/>
                <a:gd name="connsiteX534" fmla="*/ 240506 w 249555"/>
                <a:gd name="connsiteY534" fmla="*/ 403860 h 508634"/>
                <a:gd name="connsiteX535" fmla="*/ 241459 w 249555"/>
                <a:gd name="connsiteY535" fmla="*/ 401955 h 508634"/>
                <a:gd name="connsiteX536" fmla="*/ 241459 w 249555"/>
                <a:gd name="connsiteY536" fmla="*/ 400526 h 508634"/>
                <a:gd name="connsiteX537" fmla="*/ 240030 w 249555"/>
                <a:gd name="connsiteY537" fmla="*/ 398145 h 508634"/>
                <a:gd name="connsiteX538" fmla="*/ 240506 w 249555"/>
                <a:gd name="connsiteY538" fmla="*/ 395764 h 508634"/>
                <a:gd name="connsiteX539" fmla="*/ 241459 w 249555"/>
                <a:gd name="connsiteY539" fmla="*/ 393859 h 508634"/>
                <a:gd name="connsiteX540" fmla="*/ 241459 w 249555"/>
                <a:gd name="connsiteY540" fmla="*/ 392906 h 508634"/>
                <a:gd name="connsiteX541" fmla="*/ 241935 w 249555"/>
                <a:gd name="connsiteY541" fmla="*/ 392430 h 508634"/>
                <a:gd name="connsiteX542" fmla="*/ 241935 w 249555"/>
                <a:gd name="connsiteY542" fmla="*/ 394335 h 508634"/>
                <a:gd name="connsiteX543" fmla="*/ 242888 w 249555"/>
                <a:gd name="connsiteY543" fmla="*/ 396240 h 508634"/>
                <a:gd name="connsiteX544" fmla="*/ 243364 w 249555"/>
                <a:gd name="connsiteY544" fmla="*/ 394811 h 508634"/>
                <a:gd name="connsiteX545" fmla="*/ 243364 w 249555"/>
                <a:gd name="connsiteY545" fmla="*/ 393382 h 508634"/>
                <a:gd name="connsiteX546" fmla="*/ 241935 w 249555"/>
                <a:gd name="connsiteY546" fmla="*/ 390525 h 508634"/>
                <a:gd name="connsiteX547" fmla="*/ 241459 w 249555"/>
                <a:gd name="connsiteY547" fmla="*/ 378619 h 508634"/>
                <a:gd name="connsiteX548" fmla="*/ 244793 w 249555"/>
                <a:gd name="connsiteY548" fmla="*/ 379571 h 508634"/>
                <a:gd name="connsiteX549" fmla="*/ 241935 w 249555"/>
                <a:gd name="connsiteY549" fmla="*/ 370999 h 508634"/>
                <a:gd name="connsiteX550" fmla="*/ 243840 w 249555"/>
                <a:gd name="connsiteY550" fmla="*/ 368618 h 508634"/>
                <a:gd name="connsiteX551" fmla="*/ 245745 w 249555"/>
                <a:gd name="connsiteY551" fmla="*/ 367189 h 508634"/>
                <a:gd name="connsiteX552" fmla="*/ 247174 w 249555"/>
                <a:gd name="connsiteY552" fmla="*/ 370046 h 508634"/>
                <a:gd name="connsiteX553" fmla="*/ 249555 w 249555"/>
                <a:gd name="connsiteY553" fmla="*/ 372428 h 508634"/>
                <a:gd name="connsiteX554" fmla="*/ 247650 w 249555"/>
                <a:gd name="connsiteY554" fmla="*/ 366713 h 508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</a:cxnLst>
              <a:rect l="l" t="t" r="r" b="b"/>
              <a:pathLst>
                <a:path w="249555" h="508634">
                  <a:moveTo>
                    <a:pt x="247650" y="366713"/>
                  </a:moveTo>
                  <a:lnTo>
                    <a:pt x="247650" y="358616"/>
                  </a:lnTo>
                  <a:lnTo>
                    <a:pt x="246222" y="356235"/>
                  </a:lnTo>
                  <a:lnTo>
                    <a:pt x="243840" y="349568"/>
                  </a:lnTo>
                  <a:lnTo>
                    <a:pt x="242411" y="347663"/>
                  </a:lnTo>
                  <a:lnTo>
                    <a:pt x="242888" y="341947"/>
                  </a:lnTo>
                  <a:lnTo>
                    <a:pt x="241459" y="337185"/>
                  </a:lnTo>
                  <a:lnTo>
                    <a:pt x="241459" y="328136"/>
                  </a:lnTo>
                  <a:lnTo>
                    <a:pt x="242888" y="330994"/>
                  </a:lnTo>
                  <a:lnTo>
                    <a:pt x="243364" y="327660"/>
                  </a:lnTo>
                  <a:lnTo>
                    <a:pt x="241459" y="320993"/>
                  </a:lnTo>
                  <a:lnTo>
                    <a:pt x="240982" y="319564"/>
                  </a:lnTo>
                  <a:lnTo>
                    <a:pt x="240506" y="317659"/>
                  </a:lnTo>
                  <a:lnTo>
                    <a:pt x="240030" y="313849"/>
                  </a:lnTo>
                  <a:lnTo>
                    <a:pt x="238125" y="310039"/>
                  </a:lnTo>
                  <a:lnTo>
                    <a:pt x="236220" y="304324"/>
                  </a:lnTo>
                  <a:lnTo>
                    <a:pt x="236220" y="298609"/>
                  </a:lnTo>
                  <a:lnTo>
                    <a:pt x="234315" y="295751"/>
                  </a:lnTo>
                  <a:lnTo>
                    <a:pt x="231457" y="289084"/>
                  </a:lnTo>
                  <a:lnTo>
                    <a:pt x="230029" y="282893"/>
                  </a:lnTo>
                  <a:lnTo>
                    <a:pt x="227648" y="276225"/>
                  </a:lnTo>
                  <a:lnTo>
                    <a:pt x="224790" y="274320"/>
                  </a:lnTo>
                  <a:lnTo>
                    <a:pt x="222409" y="272415"/>
                  </a:lnTo>
                  <a:lnTo>
                    <a:pt x="219075" y="269081"/>
                  </a:lnTo>
                  <a:lnTo>
                    <a:pt x="214789" y="262890"/>
                  </a:lnTo>
                  <a:lnTo>
                    <a:pt x="212884" y="259080"/>
                  </a:lnTo>
                  <a:lnTo>
                    <a:pt x="209074" y="255270"/>
                  </a:lnTo>
                  <a:lnTo>
                    <a:pt x="208598" y="253841"/>
                  </a:lnTo>
                  <a:lnTo>
                    <a:pt x="208598" y="251936"/>
                  </a:lnTo>
                  <a:lnTo>
                    <a:pt x="207645" y="251460"/>
                  </a:lnTo>
                  <a:lnTo>
                    <a:pt x="206693" y="251936"/>
                  </a:lnTo>
                  <a:lnTo>
                    <a:pt x="205264" y="249555"/>
                  </a:lnTo>
                  <a:lnTo>
                    <a:pt x="202406" y="246697"/>
                  </a:lnTo>
                  <a:lnTo>
                    <a:pt x="200501" y="243840"/>
                  </a:lnTo>
                  <a:lnTo>
                    <a:pt x="199073" y="243840"/>
                  </a:lnTo>
                  <a:lnTo>
                    <a:pt x="197168" y="244316"/>
                  </a:lnTo>
                  <a:lnTo>
                    <a:pt x="195263" y="244793"/>
                  </a:lnTo>
                  <a:lnTo>
                    <a:pt x="193834" y="244316"/>
                  </a:lnTo>
                  <a:lnTo>
                    <a:pt x="192881" y="241459"/>
                  </a:lnTo>
                  <a:lnTo>
                    <a:pt x="190024" y="238601"/>
                  </a:lnTo>
                  <a:lnTo>
                    <a:pt x="185738" y="235744"/>
                  </a:lnTo>
                  <a:lnTo>
                    <a:pt x="183832" y="234315"/>
                  </a:lnTo>
                  <a:lnTo>
                    <a:pt x="184309" y="233363"/>
                  </a:lnTo>
                  <a:lnTo>
                    <a:pt x="177641" y="228124"/>
                  </a:lnTo>
                  <a:lnTo>
                    <a:pt x="171926" y="224314"/>
                  </a:lnTo>
                  <a:lnTo>
                    <a:pt x="170022" y="219075"/>
                  </a:lnTo>
                  <a:lnTo>
                    <a:pt x="163354" y="213360"/>
                  </a:lnTo>
                  <a:lnTo>
                    <a:pt x="156686" y="208121"/>
                  </a:lnTo>
                  <a:lnTo>
                    <a:pt x="149066" y="198120"/>
                  </a:lnTo>
                  <a:lnTo>
                    <a:pt x="144304" y="195263"/>
                  </a:lnTo>
                  <a:lnTo>
                    <a:pt x="143828" y="194786"/>
                  </a:lnTo>
                  <a:lnTo>
                    <a:pt x="148114" y="196215"/>
                  </a:lnTo>
                  <a:lnTo>
                    <a:pt x="147638" y="190976"/>
                  </a:lnTo>
                  <a:lnTo>
                    <a:pt x="149066" y="188595"/>
                  </a:lnTo>
                  <a:lnTo>
                    <a:pt x="146209" y="184785"/>
                  </a:lnTo>
                  <a:lnTo>
                    <a:pt x="140494" y="179070"/>
                  </a:lnTo>
                  <a:lnTo>
                    <a:pt x="137160" y="177641"/>
                  </a:lnTo>
                  <a:lnTo>
                    <a:pt x="134303" y="175736"/>
                  </a:lnTo>
                  <a:lnTo>
                    <a:pt x="128111" y="169069"/>
                  </a:lnTo>
                  <a:lnTo>
                    <a:pt x="126682" y="166688"/>
                  </a:lnTo>
                  <a:lnTo>
                    <a:pt x="125730" y="164306"/>
                  </a:lnTo>
                  <a:lnTo>
                    <a:pt x="123349" y="160972"/>
                  </a:lnTo>
                  <a:lnTo>
                    <a:pt x="122873" y="160020"/>
                  </a:lnTo>
                  <a:lnTo>
                    <a:pt x="119063" y="153353"/>
                  </a:lnTo>
                  <a:lnTo>
                    <a:pt x="119539" y="150019"/>
                  </a:lnTo>
                  <a:lnTo>
                    <a:pt x="122397" y="147638"/>
                  </a:lnTo>
                  <a:lnTo>
                    <a:pt x="124778" y="141922"/>
                  </a:lnTo>
                  <a:lnTo>
                    <a:pt x="124778" y="139065"/>
                  </a:lnTo>
                  <a:lnTo>
                    <a:pt x="125730" y="136207"/>
                  </a:lnTo>
                  <a:lnTo>
                    <a:pt x="125730" y="131921"/>
                  </a:lnTo>
                  <a:lnTo>
                    <a:pt x="131445" y="119539"/>
                  </a:lnTo>
                  <a:lnTo>
                    <a:pt x="134303" y="117634"/>
                  </a:lnTo>
                  <a:lnTo>
                    <a:pt x="137636" y="117634"/>
                  </a:lnTo>
                  <a:lnTo>
                    <a:pt x="145256" y="110014"/>
                  </a:lnTo>
                  <a:lnTo>
                    <a:pt x="149543" y="107156"/>
                  </a:lnTo>
                  <a:lnTo>
                    <a:pt x="151448" y="103346"/>
                  </a:lnTo>
                  <a:lnTo>
                    <a:pt x="150495" y="98584"/>
                  </a:lnTo>
                  <a:lnTo>
                    <a:pt x="157163" y="91440"/>
                  </a:lnTo>
                  <a:lnTo>
                    <a:pt x="156686" y="89059"/>
                  </a:lnTo>
                  <a:lnTo>
                    <a:pt x="154781" y="83820"/>
                  </a:lnTo>
                  <a:lnTo>
                    <a:pt x="155257" y="82391"/>
                  </a:lnTo>
                  <a:lnTo>
                    <a:pt x="156686" y="82391"/>
                  </a:lnTo>
                  <a:lnTo>
                    <a:pt x="158115" y="82868"/>
                  </a:lnTo>
                  <a:lnTo>
                    <a:pt x="160020" y="83820"/>
                  </a:lnTo>
                  <a:lnTo>
                    <a:pt x="162401" y="84296"/>
                  </a:lnTo>
                  <a:lnTo>
                    <a:pt x="164306" y="83344"/>
                  </a:lnTo>
                  <a:lnTo>
                    <a:pt x="165735" y="83344"/>
                  </a:lnTo>
                  <a:lnTo>
                    <a:pt x="167164" y="82868"/>
                  </a:lnTo>
                  <a:lnTo>
                    <a:pt x="169069" y="82391"/>
                  </a:lnTo>
                  <a:lnTo>
                    <a:pt x="170498" y="83820"/>
                  </a:lnTo>
                  <a:lnTo>
                    <a:pt x="172403" y="84296"/>
                  </a:lnTo>
                  <a:lnTo>
                    <a:pt x="179070" y="80486"/>
                  </a:lnTo>
                  <a:lnTo>
                    <a:pt x="179547" y="78105"/>
                  </a:lnTo>
                  <a:lnTo>
                    <a:pt x="179547" y="75724"/>
                  </a:lnTo>
                  <a:lnTo>
                    <a:pt x="180499" y="72390"/>
                  </a:lnTo>
                  <a:lnTo>
                    <a:pt x="184309" y="70485"/>
                  </a:lnTo>
                  <a:lnTo>
                    <a:pt x="188119" y="69532"/>
                  </a:lnTo>
                  <a:lnTo>
                    <a:pt x="190500" y="68104"/>
                  </a:lnTo>
                  <a:lnTo>
                    <a:pt x="193834" y="64770"/>
                  </a:lnTo>
                  <a:lnTo>
                    <a:pt x="197644" y="64770"/>
                  </a:lnTo>
                  <a:lnTo>
                    <a:pt x="199073" y="64294"/>
                  </a:lnTo>
                  <a:lnTo>
                    <a:pt x="196691" y="62389"/>
                  </a:lnTo>
                  <a:lnTo>
                    <a:pt x="192881" y="59531"/>
                  </a:lnTo>
                  <a:lnTo>
                    <a:pt x="191453" y="59055"/>
                  </a:lnTo>
                  <a:lnTo>
                    <a:pt x="187643" y="60484"/>
                  </a:lnTo>
                  <a:lnTo>
                    <a:pt x="181928" y="60960"/>
                  </a:lnTo>
                  <a:lnTo>
                    <a:pt x="180499" y="59531"/>
                  </a:lnTo>
                  <a:lnTo>
                    <a:pt x="177641" y="60484"/>
                  </a:lnTo>
                  <a:lnTo>
                    <a:pt x="174784" y="56674"/>
                  </a:lnTo>
                  <a:lnTo>
                    <a:pt x="171450" y="56674"/>
                  </a:lnTo>
                  <a:lnTo>
                    <a:pt x="167640" y="53816"/>
                  </a:lnTo>
                  <a:lnTo>
                    <a:pt x="166211" y="52388"/>
                  </a:lnTo>
                  <a:lnTo>
                    <a:pt x="165735" y="50482"/>
                  </a:lnTo>
                  <a:lnTo>
                    <a:pt x="164306" y="49530"/>
                  </a:lnTo>
                  <a:lnTo>
                    <a:pt x="162878" y="49530"/>
                  </a:lnTo>
                  <a:lnTo>
                    <a:pt x="160973" y="48578"/>
                  </a:lnTo>
                  <a:lnTo>
                    <a:pt x="158115" y="47625"/>
                  </a:lnTo>
                  <a:lnTo>
                    <a:pt x="155734" y="47149"/>
                  </a:lnTo>
                  <a:lnTo>
                    <a:pt x="154781" y="47625"/>
                  </a:lnTo>
                  <a:lnTo>
                    <a:pt x="153829" y="48101"/>
                  </a:lnTo>
                  <a:lnTo>
                    <a:pt x="153829" y="46672"/>
                  </a:lnTo>
                  <a:lnTo>
                    <a:pt x="153829" y="42386"/>
                  </a:lnTo>
                  <a:lnTo>
                    <a:pt x="153829" y="38576"/>
                  </a:lnTo>
                  <a:lnTo>
                    <a:pt x="153353" y="37147"/>
                  </a:lnTo>
                  <a:lnTo>
                    <a:pt x="151924" y="35719"/>
                  </a:lnTo>
                  <a:lnTo>
                    <a:pt x="150495" y="35243"/>
                  </a:lnTo>
                  <a:lnTo>
                    <a:pt x="150019" y="33338"/>
                  </a:lnTo>
                  <a:lnTo>
                    <a:pt x="150495" y="29528"/>
                  </a:lnTo>
                  <a:lnTo>
                    <a:pt x="151448" y="27146"/>
                  </a:lnTo>
                  <a:lnTo>
                    <a:pt x="153353" y="26670"/>
                  </a:lnTo>
                  <a:lnTo>
                    <a:pt x="155734" y="24765"/>
                  </a:lnTo>
                  <a:lnTo>
                    <a:pt x="156686" y="22384"/>
                  </a:lnTo>
                  <a:lnTo>
                    <a:pt x="158115" y="20003"/>
                  </a:lnTo>
                  <a:lnTo>
                    <a:pt x="152876" y="16669"/>
                  </a:lnTo>
                  <a:lnTo>
                    <a:pt x="150019" y="15240"/>
                  </a:lnTo>
                  <a:lnTo>
                    <a:pt x="146685" y="15716"/>
                  </a:lnTo>
                  <a:lnTo>
                    <a:pt x="142875" y="16669"/>
                  </a:lnTo>
                  <a:lnTo>
                    <a:pt x="140970" y="16669"/>
                  </a:lnTo>
                  <a:lnTo>
                    <a:pt x="140018" y="16193"/>
                  </a:lnTo>
                  <a:lnTo>
                    <a:pt x="137636" y="13335"/>
                  </a:lnTo>
                  <a:lnTo>
                    <a:pt x="136207" y="12859"/>
                  </a:lnTo>
                  <a:lnTo>
                    <a:pt x="133350" y="12859"/>
                  </a:lnTo>
                  <a:lnTo>
                    <a:pt x="130969" y="12859"/>
                  </a:lnTo>
                  <a:lnTo>
                    <a:pt x="129540" y="14288"/>
                  </a:lnTo>
                  <a:lnTo>
                    <a:pt x="127635" y="14764"/>
                  </a:lnTo>
                  <a:lnTo>
                    <a:pt x="125730" y="14764"/>
                  </a:lnTo>
                  <a:lnTo>
                    <a:pt x="123825" y="13335"/>
                  </a:lnTo>
                  <a:lnTo>
                    <a:pt x="120491" y="10954"/>
                  </a:lnTo>
                  <a:lnTo>
                    <a:pt x="115729" y="9525"/>
                  </a:lnTo>
                  <a:lnTo>
                    <a:pt x="115253" y="7620"/>
                  </a:lnTo>
                  <a:lnTo>
                    <a:pt x="113824" y="5715"/>
                  </a:lnTo>
                  <a:lnTo>
                    <a:pt x="111919" y="3810"/>
                  </a:lnTo>
                  <a:lnTo>
                    <a:pt x="109061" y="1429"/>
                  </a:lnTo>
                  <a:lnTo>
                    <a:pt x="106680" y="0"/>
                  </a:lnTo>
                  <a:lnTo>
                    <a:pt x="105251" y="953"/>
                  </a:lnTo>
                  <a:lnTo>
                    <a:pt x="103347" y="2381"/>
                  </a:lnTo>
                  <a:lnTo>
                    <a:pt x="96679" y="5239"/>
                  </a:lnTo>
                  <a:lnTo>
                    <a:pt x="93822" y="6668"/>
                  </a:lnTo>
                  <a:lnTo>
                    <a:pt x="92393" y="7620"/>
                  </a:lnTo>
                  <a:lnTo>
                    <a:pt x="90964" y="9049"/>
                  </a:lnTo>
                  <a:lnTo>
                    <a:pt x="90488" y="12382"/>
                  </a:lnTo>
                  <a:lnTo>
                    <a:pt x="90011" y="15716"/>
                  </a:lnTo>
                  <a:lnTo>
                    <a:pt x="88106" y="17621"/>
                  </a:lnTo>
                  <a:lnTo>
                    <a:pt x="86201" y="19050"/>
                  </a:lnTo>
                  <a:lnTo>
                    <a:pt x="84297" y="19050"/>
                  </a:lnTo>
                  <a:lnTo>
                    <a:pt x="82391" y="19050"/>
                  </a:lnTo>
                  <a:lnTo>
                    <a:pt x="80486" y="19526"/>
                  </a:lnTo>
                  <a:lnTo>
                    <a:pt x="75248" y="22860"/>
                  </a:lnTo>
                  <a:lnTo>
                    <a:pt x="72866" y="22384"/>
                  </a:lnTo>
                  <a:lnTo>
                    <a:pt x="70961" y="20479"/>
                  </a:lnTo>
                  <a:lnTo>
                    <a:pt x="70009" y="19050"/>
                  </a:lnTo>
                  <a:lnTo>
                    <a:pt x="67628" y="19526"/>
                  </a:lnTo>
                  <a:lnTo>
                    <a:pt x="64770" y="21431"/>
                  </a:lnTo>
                  <a:lnTo>
                    <a:pt x="63341" y="24289"/>
                  </a:lnTo>
                  <a:lnTo>
                    <a:pt x="62389" y="27146"/>
                  </a:lnTo>
                  <a:lnTo>
                    <a:pt x="61913" y="28575"/>
                  </a:lnTo>
                  <a:lnTo>
                    <a:pt x="60960" y="29051"/>
                  </a:lnTo>
                  <a:lnTo>
                    <a:pt x="60007" y="29051"/>
                  </a:lnTo>
                  <a:lnTo>
                    <a:pt x="50482" y="20955"/>
                  </a:lnTo>
                  <a:lnTo>
                    <a:pt x="50006" y="20479"/>
                  </a:lnTo>
                  <a:lnTo>
                    <a:pt x="48101" y="22384"/>
                  </a:lnTo>
                  <a:lnTo>
                    <a:pt x="46673" y="26670"/>
                  </a:lnTo>
                  <a:lnTo>
                    <a:pt x="45720" y="27622"/>
                  </a:lnTo>
                  <a:lnTo>
                    <a:pt x="44768" y="27146"/>
                  </a:lnTo>
                  <a:lnTo>
                    <a:pt x="40957" y="21431"/>
                  </a:lnTo>
                  <a:lnTo>
                    <a:pt x="40005" y="20955"/>
                  </a:lnTo>
                  <a:lnTo>
                    <a:pt x="39053" y="20955"/>
                  </a:lnTo>
                  <a:lnTo>
                    <a:pt x="38100" y="22860"/>
                  </a:lnTo>
                  <a:lnTo>
                    <a:pt x="35719" y="25718"/>
                  </a:lnTo>
                  <a:lnTo>
                    <a:pt x="33814" y="27146"/>
                  </a:lnTo>
                  <a:lnTo>
                    <a:pt x="33814" y="29051"/>
                  </a:lnTo>
                  <a:lnTo>
                    <a:pt x="31909" y="30480"/>
                  </a:lnTo>
                  <a:lnTo>
                    <a:pt x="29528" y="31909"/>
                  </a:lnTo>
                  <a:lnTo>
                    <a:pt x="28575" y="31909"/>
                  </a:lnTo>
                  <a:lnTo>
                    <a:pt x="27147" y="31432"/>
                  </a:lnTo>
                  <a:lnTo>
                    <a:pt x="25241" y="29528"/>
                  </a:lnTo>
                  <a:lnTo>
                    <a:pt x="23813" y="27146"/>
                  </a:lnTo>
                  <a:lnTo>
                    <a:pt x="20003" y="24765"/>
                  </a:lnTo>
                  <a:lnTo>
                    <a:pt x="15716" y="22860"/>
                  </a:lnTo>
                  <a:lnTo>
                    <a:pt x="12859" y="21431"/>
                  </a:lnTo>
                  <a:lnTo>
                    <a:pt x="11430" y="20955"/>
                  </a:lnTo>
                  <a:lnTo>
                    <a:pt x="10001" y="21431"/>
                  </a:lnTo>
                  <a:lnTo>
                    <a:pt x="9049" y="22384"/>
                  </a:lnTo>
                  <a:lnTo>
                    <a:pt x="8097" y="24765"/>
                  </a:lnTo>
                  <a:lnTo>
                    <a:pt x="5715" y="28099"/>
                  </a:lnTo>
                  <a:lnTo>
                    <a:pt x="3334" y="30956"/>
                  </a:lnTo>
                  <a:lnTo>
                    <a:pt x="1429" y="32861"/>
                  </a:lnTo>
                  <a:lnTo>
                    <a:pt x="0" y="34290"/>
                  </a:lnTo>
                  <a:lnTo>
                    <a:pt x="1905" y="37624"/>
                  </a:lnTo>
                  <a:lnTo>
                    <a:pt x="5715" y="41434"/>
                  </a:lnTo>
                  <a:lnTo>
                    <a:pt x="10478" y="46672"/>
                  </a:lnTo>
                  <a:lnTo>
                    <a:pt x="11906" y="49054"/>
                  </a:lnTo>
                  <a:lnTo>
                    <a:pt x="15240" y="50959"/>
                  </a:lnTo>
                  <a:lnTo>
                    <a:pt x="16193" y="52864"/>
                  </a:lnTo>
                  <a:lnTo>
                    <a:pt x="17145" y="55721"/>
                  </a:lnTo>
                  <a:lnTo>
                    <a:pt x="17622" y="57626"/>
                  </a:lnTo>
                  <a:lnTo>
                    <a:pt x="18574" y="59055"/>
                  </a:lnTo>
                  <a:lnTo>
                    <a:pt x="19526" y="59531"/>
                  </a:lnTo>
                  <a:lnTo>
                    <a:pt x="20955" y="59055"/>
                  </a:lnTo>
                  <a:lnTo>
                    <a:pt x="21907" y="58103"/>
                  </a:lnTo>
                  <a:lnTo>
                    <a:pt x="22860" y="54769"/>
                  </a:lnTo>
                  <a:lnTo>
                    <a:pt x="23336" y="54293"/>
                  </a:lnTo>
                  <a:lnTo>
                    <a:pt x="24289" y="56674"/>
                  </a:lnTo>
                  <a:lnTo>
                    <a:pt x="25241" y="57150"/>
                  </a:lnTo>
                  <a:lnTo>
                    <a:pt x="26670" y="57626"/>
                  </a:lnTo>
                  <a:lnTo>
                    <a:pt x="27623" y="58579"/>
                  </a:lnTo>
                  <a:lnTo>
                    <a:pt x="28099" y="60484"/>
                  </a:lnTo>
                  <a:lnTo>
                    <a:pt x="27623" y="62389"/>
                  </a:lnTo>
                  <a:lnTo>
                    <a:pt x="26194" y="64770"/>
                  </a:lnTo>
                  <a:lnTo>
                    <a:pt x="25241" y="67151"/>
                  </a:lnTo>
                  <a:lnTo>
                    <a:pt x="24765" y="70961"/>
                  </a:lnTo>
                  <a:lnTo>
                    <a:pt x="23813" y="73343"/>
                  </a:lnTo>
                  <a:lnTo>
                    <a:pt x="24765" y="75724"/>
                  </a:lnTo>
                  <a:lnTo>
                    <a:pt x="32385" y="86678"/>
                  </a:lnTo>
                  <a:lnTo>
                    <a:pt x="36195" y="88582"/>
                  </a:lnTo>
                  <a:lnTo>
                    <a:pt x="44768" y="90488"/>
                  </a:lnTo>
                  <a:lnTo>
                    <a:pt x="48101" y="91916"/>
                  </a:lnTo>
                  <a:lnTo>
                    <a:pt x="50959" y="93345"/>
                  </a:lnTo>
                  <a:lnTo>
                    <a:pt x="53816" y="92869"/>
                  </a:lnTo>
                  <a:lnTo>
                    <a:pt x="56198" y="89535"/>
                  </a:lnTo>
                  <a:lnTo>
                    <a:pt x="59531" y="87630"/>
                  </a:lnTo>
                  <a:lnTo>
                    <a:pt x="65247" y="84772"/>
                  </a:lnTo>
                  <a:lnTo>
                    <a:pt x="67151" y="84772"/>
                  </a:lnTo>
                  <a:lnTo>
                    <a:pt x="70485" y="85725"/>
                  </a:lnTo>
                  <a:lnTo>
                    <a:pt x="75724" y="89059"/>
                  </a:lnTo>
                  <a:lnTo>
                    <a:pt x="79534" y="91916"/>
                  </a:lnTo>
                  <a:lnTo>
                    <a:pt x="81915" y="93345"/>
                  </a:lnTo>
                  <a:lnTo>
                    <a:pt x="83820" y="94774"/>
                  </a:lnTo>
                  <a:lnTo>
                    <a:pt x="83344" y="96203"/>
                  </a:lnTo>
                  <a:lnTo>
                    <a:pt x="81915" y="97631"/>
                  </a:lnTo>
                  <a:lnTo>
                    <a:pt x="80010" y="98584"/>
                  </a:lnTo>
                  <a:lnTo>
                    <a:pt x="77629" y="100013"/>
                  </a:lnTo>
                  <a:lnTo>
                    <a:pt x="76200" y="101441"/>
                  </a:lnTo>
                  <a:lnTo>
                    <a:pt x="77153" y="101918"/>
                  </a:lnTo>
                  <a:lnTo>
                    <a:pt x="80486" y="102394"/>
                  </a:lnTo>
                  <a:lnTo>
                    <a:pt x="84773" y="103822"/>
                  </a:lnTo>
                  <a:lnTo>
                    <a:pt x="86201" y="105251"/>
                  </a:lnTo>
                  <a:lnTo>
                    <a:pt x="86201" y="106680"/>
                  </a:lnTo>
                  <a:lnTo>
                    <a:pt x="86678" y="109061"/>
                  </a:lnTo>
                  <a:lnTo>
                    <a:pt x="87630" y="109538"/>
                  </a:lnTo>
                  <a:lnTo>
                    <a:pt x="91440" y="109061"/>
                  </a:lnTo>
                  <a:lnTo>
                    <a:pt x="92869" y="109538"/>
                  </a:lnTo>
                  <a:lnTo>
                    <a:pt x="94298" y="110490"/>
                  </a:lnTo>
                  <a:lnTo>
                    <a:pt x="95726" y="113347"/>
                  </a:lnTo>
                  <a:lnTo>
                    <a:pt x="95726" y="115729"/>
                  </a:lnTo>
                  <a:lnTo>
                    <a:pt x="92869" y="118110"/>
                  </a:lnTo>
                  <a:lnTo>
                    <a:pt x="91916" y="119539"/>
                  </a:lnTo>
                  <a:lnTo>
                    <a:pt x="91440" y="121920"/>
                  </a:lnTo>
                  <a:lnTo>
                    <a:pt x="89535" y="124778"/>
                  </a:lnTo>
                  <a:lnTo>
                    <a:pt x="84297" y="129540"/>
                  </a:lnTo>
                  <a:lnTo>
                    <a:pt x="82868" y="130016"/>
                  </a:lnTo>
                  <a:lnTo>
                    <a:pt x="73343" y="127635"/>
                  </a:lnTo>
                  <a:lnTo>
                    <a:pt x="69056" y="127635"/>
                  </a:lnTo>
                  <a:lnTo>
                    <a:pt x="66675" y="127635"/>
                  </a:lnTo>
                  <a:lnTo>
                    <a:pt x="65723" y="127635"/>
                  </a:lnTo>
                  <a:lnTo>
                    <a:pt x="65247" y="128588"/>
                  </a:lnTo>
                  <a:lnTo>
                    <a:pt x="66675" y="131445"/>
                  </a:lnTo>
                  <a:lnTo>
                    <a:pt x="67151" y="134303"/>
                  </a:lnTo>
                  <a:lnTo>
                    <a:pt x="65723" y="136684"/>
                  </a:lnTo>
                  <a:lnTo>
                    <a:pt x="62389" y="138589"/>
                  </a:lnTo>
                  <a:lnTo>
                    <a:pt x="60960" y="139541"/>
                  </a:lnTo>
                  <a:lnTo>
                    <a:pt x="60960" y="140970"/>
                  </a:lnTo>
                  <a:lnTo>
                    <a:pt x="61913" y="142399"/>
                  </a:lnTo>
                  <a:lnTo>
                    <a:pt x="64770" y="143828"/>
                  </a:lnTo>
                  <a:lnTo>
                    <a:pt x="68104" y="145256"/>
                  </a:lnTo>
                  <a:lnTo>
                    <a:pt x="79534" y="152400"/>
                  </a:lnTo>
                  <a:lnTo>
                    <a:pt x="81915" y="154305"/>
                  </a:lnTo>
                  <a:lnTo>
                    <a:pt x="85249" y="156686"/>
                  </a:lnTo>
                  <a:lnTo>
                    <a:pt x="88582" y="158591"/>
                  </a:lnTo>
                  <a:lnTo>
                    <a:pt x="98107" y="160972"/>
                  </a:lnTo>
                  <a:lnTo>
                    <a:pt x="102394" y="162878"/>
                  </a:lnTo>
                  <a:lnTo>
                    <a:pt x="103347" y="163830"/>
                  </a:lnTo>
                  <a:lnTo>
                    <a:pt x="103347" y="164782"/>
                  </a:lnTo>
                  <a:lnTo>
                    <a:pt x="102394" y="166211"/>
                  </a:lnTo>
                  <a:lnTo>
                    <a:pt x="101441" y="169069"/>
                  </a:lnTo>
                  <a:lnTo>
                    <a:pt x="101441" y="170497"/>
                  </a:lnTo>
                  <a:lnTo>
                    <a:pt x="102394" y="171926"/>
                  </a:lnTo>
                  <a:lnTo>
                    <a:pt x="103823" y="174307"/>
                  </a:lnTo>
                  <a:lnTo>
                    <a:pt x="107632" y="178118"/>
                  </a:lnTo>
                  <a:lnTo>
                    <a:pt x="109538" y="179546"/>
                  </a:lnTo>
                  <a:lnTo>
                    <a:pt x="111919" y="180022"/>
                  </a:lnTo>
                  <a:lnTo>
                    <a:pt x="113824" y="180975"/>
                  </a:lnTo>
                  <a:lnTo>
                    <a:pt x="115729" y="183832"/>
                  </a:lnTo>
                  <a:lnTo>
                    <a:pt x="118110" y="187166"/>
                  </a:lnTo>
                  <a:lnTo>
                    <a:pt x="118586" y="189547"/>
                  </a:lnTo>
                  <a:lnTo>
                    <a:pt x="119539" y="192405"/>
                  </a:lnTo>
                  <a:lnTo>
                    <a:pt x="121920" y="195739"/>
                  </a:lnTo>
                  <a:lnTo>
                    <a:pt x="124778" y="199072"/>
                  </a:lnTo>
                  <a:lnTo>
                    <a:pt x="129064" y="202882"/>
                  </a:lnTo>
                  <a:lnTo>
                    <a:pt x="131445" y="205740"/>
                  </a:lnTo>
                  <a:lnTo>
                    <a:pt x="132398" y="206693"/>
                  </a:lnTo>
                  <a:lnTo>
                    <a:pt x="141447" y="213360"/>
                  </a:lnTo>
                  <a:lnTo>
                    <a:pt x="143828" y="215741"/>
                  </a:lnTo>
                  <a:lnTo>
                    <a:pt x="147161" y="220504"/>
                  </a:lnTo>
                  <a:lnTo>
                    <a:pt x="148590" y="220980"/>
                  </a:lnTo>
                  <a:lnTo>
                    <a:pt x="150019" y="221932"/>
                  </a:lnTo>
                  <a:lnTo>
                    <a:pt x="150972" y="224790"/>
                  </a:lnTo>
                  <a:lnTo>
                    <a:pt x="151448" y="226695"/>
                  </a:lnTo>
                  <a:lnTo>
                    <a:pt x="151924" y="232410"/>
                  </a:lnTo>
                  <a:lnTo>
                    <a:pt x="153353" y="234315"/>
                  </a:lnTo>
                  <a:lnTo>
                    <a:pt x="154781" y="236220"/>
                  </a:lnTo>
                  <a:lnTo>
                    <a:pt x="155257" y="237649"/>
                  </a:lnTo>
                  <a:lnTo>
                    <a:pt x="156686" y="238601"/>
                  </a:lnTo>
                  <a:lnTo>
                    <a:pt x="158115" y="238601"/>
                  </a:lnTo>
                  <a:lnTo>
                    <a:pt x="160020" y="237172"/>
                  </a:lnTo>
                  <a:lnTo>
                    <a:pt x="161449" y="235744"/>
                  </a:lnTo>
                  <a:lnTo>
                    <a:pt x="161925" y="236220"/>
                  </a:lnTo>
                  <a:lnTo>
                    <a:pt x="163354" y="240506"/>
                  </a:lnTo>
                  <a:lnTo>
                    <a:pt x="164782" y="241935"/>
                  </a:lnTo>
                  <a:lnTo>
                    <a:pt x="167164" y="243364"/>
                  </a:lnTo>
                  <a:lnTo>
                    <a:pt x="169545" y="244316"/>
                  </a:lnTo>
                  <a:lnTo>
                    <a:pt x="174784" y="249079"/>
                  </a:lnTo>
                  <a:lnTo>
                    <a:pt x="177641" y="250984"/>
                  </a:lnTo>
                  <a:lnTo>
                    <a:pt x="179547" y="251460"/>
                  </a:lnTo>
                  <a:lnTo>
                    <a:pt x="180975" y="252413"/>
                  </a:lnTo>
                  <a:lnTo>
                    <a:pt x="181451" y="253841"/>
                  </a:lnTo>
                  <a:lnTo>
                    <a:pt x="180975" y="255270"/>
                  </a:lnTo>
                  <a:lnTo>
                    <a:pt x="180023" y="256222"/>
                  </a:lnTo>
                  <a:lnTo>
                    <a:pt x="174307" y="259080"/>
                  </a:lnTo>
                  <a:lnTo>
                    <a:pt x="173355" y="260509"/>
                  </a:lnTo>
                  <a:lnTo>
                    <a:pt x="174307" y="262414"/>
                  </a:lnTo>
                  <a:lnTo>
                    <a:pt x="175736" y="264795"/>
                  </a:lnTo>
                  <a:lnTo>
                    <a:pt x="177165" y="266700"/>
                  </a:lnTo>
                  <a:lnTo>
                    <a:pt x="179070" y="268605"/>
                  </a:lnTo>
                  <a:lnTo>
                    <a:pt x="183356" y="271939"/>
                  </a:lnTo>
                  <a:lnTo>
                    <a:pt x="186690" y="274320"/>
                  </a:lnTo>
                  <a:lnTo>
                    <a:pt x="188595" y="277178"/>
                  </a:lnTo>
                  <a:lnTo>
                    <a:pt x="189548" y="279082"/>
                  </a:lnTo>
                  <a:lnTo>
                    <a:pt x="189072" y="281464"/>
                  </a:lnTo>
                  <a:lnTo>
                    <a:pt x="187643" y="283845"/>
                  </a:lnTo>
                  <a:lnTo>
                    <a:pt x="186690" y="285750"/>
                  </a:lnTo>
                  <a:lnTo>
                    <a:pt x="184785" y="287179"/>
                  </a:lnTo>
                  <a:lnTo>
                    <a:pt x="184309" y="288607"/>
                  </a:lnTo>
                  <a:lnTo>
                    <a:pt x="185261" y="290989"/>
                  </a:lnTo>
                  <a:lnTo>
                    <a:pt x="185738" y="292418"/>
                  </a:lnTo>
                  <a:lnTo>
                    <a:pt x="185261" y="294322"/>
                  </a:lnTo>
                  <a:lnTo>
                    <a:pt x="185261" y="298132"/>
                  </a:lnTo>
                  <a:lnTo>
                    <a:pt x="185738" y="300038"/>
                  </a:lnTo>
                  <a:lnTo>
                    <a:pt x="184309" y="303847"/>
                  </a:lnTo>
                  <a:lnTo>
                    <a:pt x="182880" y="307181"/>
                  </a:lnTo>
                  <a:lnTo>
                    <a:pt x="180023" y="310039"/>
                  </a:lnTo>
                  <a:lnTo>
                    <a:pt x="180023" y="311944"/>
                  </a:lnTo>
                  <a:lnTo>
                    <a:pt x="179070" y="318135"/>
                  </a:lnTo>
                  <a:lnTo>
                    <a:pt x="179547" y="320040"/>
                  </a:lnTo>
                  <a:lnTo>
                    <a:pt x="180023" y="321945"/>
                  </a:lnTo>
                  <a:lnTo>
                    <a:pt x="180975" y="322897"/>
                  </a:lnTo>
                  <a:lnTo>
                    <a:pt x="183356" y="329089"/>
                  </a:lnTo>
                  <a:lnTo>
                    <a:pt x="185738" y="334804"/>
                  </a:lnTo>
                  <a:lnTo>
                    <a:pt x="188119" y="339566"/>
                  </a:lnTo>
                  <a:lnTo>
                    <a:pt x="188595" y="342424"/>
                  </a:lnTo>
                  <a:lnTo>
                    <a:pt x="186690" y="349568"/>
                  </a:lnTo>
                  <a:lnTo>
                    <a:pt x="184309" y="356235"/>
                  </a:lnTo>
                  <a:lnTo>
                    <a:pt x="184309" y="359569"/>
                  </a:lnTo>
                  <a:lnTo>
                    <a:pt x="185261" y="362903"/>
                  </a:lnTo>
                  <a:lnTo>
                    <a:pt x="186214" y="367189"/>
                  </a:lnTo>
                  <a:lnTo>
                    <a:pt x="186690" y="372904"/>
                  </a:lnTo>
                  <a:lnTo>
                    <a:pt x="186214" y="376714"/>
                  </a:lnTo>
                  <a:lnTo>
                    <a:pt x="185261" y="379095"/>
                  </a:lnTo>
                  <a:lnTo>
                    <a:pt x="183356" y="381476"/>
                  </a:lnTo>
                  <a:lnTo>
                    <a:pt x="181451" y="382905"/>
                  </a:lnTo>
                  <a:lnTo>
                    <a:pt x="179070" y="381000"/>
                  </a:lnTo>
                  <a:lnTo>
                    <a:pt x="177165" y="381000"/>
                  </a:lnTo>
                  <a:lnTo>
                    <a:pt x="174784" y="381476"/>
                  </a:lnTo>
                  <a:lnTo>
                    <a:pt x="172879" y="382429"/>
                  </a:lnTo>
                  <a:lnTo>
                    <a:pt x="169069" y="385763"/>
                  </a:lnTo>
                  <a:lnTo>
                    <a:pt x="164782" y="389096"/>
                  </a:lnTo>
                  <a:lnTo>
                    <a:pt x="159068" y="390049"/>
                  </a:lnTo>
                  <a:lnTo>
                    <a:pt x="156686" y="392430"/>
                  </a:lnTo>
                  <a:lnTo>
                    <a:pt x="154305" y="392906"/>
                  </a:lnTo>
                  <a:lnTo>
                    <a:pt x="150019" y="392906"/>
                  </a:lnTo>
                  <a:lnTo>
                    <a:pt x="147161" y="393382"/>
                  </a:lnTo>
                  <a:lnTo>
                    <a:pt x="147161" y="394811"/>
                  </a:lnTo>
                  <a:lnTo>
                    <a:pt x="146685" y="400526"/>
                  </a:lnTo>
                  <a:lnTo>
                    <a:pt x="146685" y="401955"/>
                  </a:lnTo>
                  <a:lnTo>
                    <a:pt x="146209" y="402431"/>
                  </a:lnTo>
                  <a:lnTo>
                    <a:pt x="144304" y="402431"/>
                  </a:lnTo>
                  <a:lnTo>
                    <a:pt x="140970" y="401479"/>
                  </a:lnTo>
                  <a:lnTo>
                    <a:pt x="136207" y="400050"/>
                  </a:lnTo>
                  <a:lnTo>
                    <a:pt x="132874" y="400050"/>
                  </a:lnTo>
                  <a:lnTo>
                    <a:pt x="130969" y="402431"/>
                  </a:lnTo>
                  <a:lnTo>
                    <a:pt x="130016" y="403384"/>
                  </a:lnTo>
                  <a:lnTo>
                    <a:pt x="128588" y="403384"/>
                  </a:lnTo>
                  <a:lnTo>
                    <a:pt x="127159" y="403860"/>
                  </a:lnTo>
                  <a:lnTo>
                    <a:pt x="126682" y="404813"/>
                  </a:lnTo>
                  <a:lnTo>
                    <a:pt x="126682" y="406241"/>
                  </a:lnTo>
                  <a:lnTo>
                    <a:pt x="127159" y="408622"/>
                  </a:lnTo>
                  <a:lnTo>
                    <a:pt x="127159" y="412432"/>
                  </a:lnTo>
                  <a:lnTo>
                    <a:pt x="127159" y="415290"/>
                  </a:lnTo>
                  <a:lnTo>
                    <a:pt x="128588" y="417195"/>
                  </a:lnTo>
                  <a:lnTo>
                    <a:pt x="135731" y="422910"/>
                  </a:lnTo>
                  <a:lnTo>
                    <a:pt x="137636" y="424339"/>
                  </a:lnTo>
                  <a:lnTo>
                    <a:pt x="138113" y="425291"/>
                  </a:lnTo>
                  <a:lnTo>
                    <a:pt x="136684" y="428149"/>
                  </a:lnTo>
                  <a:lnTo>
                    <a:pt x="137636" y="432435"/>
                  </a:lnTo>
                  <a:lnTo>
                    <a:pt x="135255" y="432435"/>
                  </a:lnTo>
                  <a:lnTo>
                    <a:pt x="131445" y="430530"/>
                  </a:lnTo>
                  <a:lnTo>
                    <a:pt x="129540" y="429578"/>
                  </a:lnTo>
                  <a:lnTo>
                    <a:pt x="127635" y="430530"/>
                  </a:lnTo>
                  <a:lnTo>
                    <a:pt x="126682" y="430530"/>
                  </a:lnTo>
                  <a:lnTo>
                    <a:pt x="125254" y="428625"/>
                  </a:lnTo>
                  <a:lnTo>
                    <a:pt x="123349" y="426244"/>
                  </a:lnTo>
                  <a:lnTo>
                    <a:pt x="121444" y="426244"/>
                  </a:lnTo>
                  <a:lnTo>
                    <a:pt x="117157" y="427196"/>
                  </a:lnTo>
                  <a:lnTo>
                    <a:pt x="112872" y="427672"/>
                  </a:lnTo>
                  <a:lnTo>
                    <a:pt x="111443" y="427672"/>
                  </a:lnTo>
                  <a:lnTo>
                    <a:pt x="110966" y="428149"/>
                  </a:lnTo>
                  <a:lnTo>
                    <a:pt x="108585" y="431482"/>
                  </a:lnTo>
                  <a:lnTo>
                    <a:pt x="107632" y="431006"/>
                  </a:lnTo>
                  <a:lnTo>
                    <a:pt x="103347" y="429578"/>
                  </a:lnTo>
                  <a:lnTo>
                    <a:pt x="99536" y="429101"/>
                  </a:lnTo>
                  <a:lnTo>
                    <a:pt x="98584" y="430054"/>
                  </a:lnTo>
                  <a:lnTo>
                    <a:pt x="99060" y="432911"/>
                  </a:lnTo>
                  <a:lnTo>
                    <a:pt x="100013" y="435293"/>
                  </a:lnTo>
                  <a:lnTo>
                    <a:pt x="99536" y="436245"/>
                  </a:lnTo>
                  <a:lnTo>
                    <a:pt x="97631" y="437674"/>
                  </a:lnTo>
                  <a:lnTo>
                    <a:pt x="94774" y="440055"/>
                  </a:lnTo>
                  <a:lnTo>
                    <a:pt x="92869" y="441960"/>
                  </a:lnTo>
                  <a:lnTo>
                    <a:pt x="91440" y="442436"/>
                  </a:lnTo>
                  <a:lnTo>
                    <a:pt x="87154" y="442436"/>
                  </a:lnTo>
                  <a:lnTo>
                    <a:pt x="82868" y="442913"/>
                  </a:lnTo>
                  <a:lnTo>
                    <a:pt x="80963" y="444818"/>
                  </a:lnTo>
                  <a:lnTo>
                    <a:pt x="79534" y="446246"/>
                  </a:lnTo>
                  <a:lnTo>
                    <a:pt x="78105" y="446722"/>
                  </a:lnTo>
                  <a:lnTo>
                    <a:pt x="80963" y="449104"/>
                  </a:lnTo>
                  <a:lnTo>
                    <a:pt x="83820" y="451485"/>
                  </a:lnTo>
                  <a:lnTo>
                    <a:pt x="84297" y="453390"/>
                  </a:lnTo>
                  <a:lnTo>
                    <a:pt x="86201" y="454819"/>
                  </a:lnTo>
                  <a:lnTo>
                    <a:pt x="89059" y="453866"/>
                  </a:lnTo>
                  <a:lnTo>
                    <a:pt x="90964" y="453866"/>
                  </a:lnTo>
                  <a:lnTo>
                    <a:pt x="93345" y="456724"/>
                  </a:lnTo>
                  <a:lnTo>
                    <a:pt x="96679" y="457200"/>
                  </a:lnTo>
                  <a:lnTo>
                    <a:pt x="98584" y="458153"/>
                  </a:lnTo>
                  <a:lnTo>
                    <a:pt x="100489" y="460534"/>
                  </a:lnTo>
                  <a:lnTo>
                    <a:pt x="100965" y="462439"/>
                  </a:lnTo>
                  <a:lnTo>
                    <a:pt x="100965" y="463868"/>
                  </a:lnTo>
                  <a:lnTo>
                    <a:pt x="97155" y="464820"/>
                  </a:lnTo>
                  <a:lnTo>
                    <a:pt x="94298" y="466725"/>
                  </a:lnTo>
                  <a:lnTo>
                    <a:pt x="92393" y="473869"/>
                  </a:lnTo>
                  <a:lnTo>
                    <a:pt x="91440" y="488156"/>
                  </a:lnTo>
                  <a:lnTo>
                    <a:pt x="91440" y="501015"/>
                  </a:lnTo>
                  <a:lnTo>
                    <a:pt x="94298" y="502920"/>
                  </a:lnTo>
                  <a:lnTo>
                    <a:pt x="90011" y="508159"/>
                  </a:lnTo>
                  <a:lnTo>
                    <a:pt x="94298" y="508635"/>
                  </a:lnTo>
                  <a:lnTo>
                    <a:pt x="101918" y="507206"/>
                  </a:lnTo>
                  <a:lnTo>
                    <a:pt x="104299" y="504349"/>
                  </a:lnTo>
                  <a:lnTo>
                    <a:pt x="108585" y="501491"/>
                  </a:lnTo>
                  <a:lnTo>
                    <a:pt x="111443" y="496253"/>
                  </a:lnTo>
                  <a:lnTo>
                    <a:pt x="114776" y="491966"/>
                  </a:lnTo>
                  <a:lnTo>
                    <a:pt x="137636" y="481489"/>
                  </a:lnTo>
                  <a:lnTo>
                    <a:pt x="138589" y="479584"/>
                  </a:lnTo>
                  <a:lnTo>
                    <a:pt x="139065" y="477679"/>
                  </a:lnTo>
                  <a:lnTo>
                    <a:pt x="137636" y="474345"/>
                  </a:lnTo>
                  <a:lnTo>
                    <a:pt x="136207" y="471488"/>
                  </a:lnTo>
                  <a:lnTo>
                    <a:pt x="126682" y="460534"/>
                  </a:lnTo>
                  <a:lnTo>
                    <a:pt x="130016" y="461963"/>
                  </a:lnTo>
                  <a:lnTo>
                    <a:pt x="139541" y="471488"/>
                  </a:lnTo>
                  <a:lnTo>
                    <a:pt x="145256" y="475297"/>
                  </a:lnTo>
                  <a:lnTo>
                    <a:pt x="149066" y="475297"/>
                  </a:lnTo>
                  <a:lnTo>
                    <a:pt x="150972" y="473869"/>
                  </a:lnTo>
                  <a:lnTo>
                    <a:pt x="151924" y="472440"/>
                  </a:lnTo>
                  <a:lnTo>
                    <a:pt x="151448" y="470059"/>
                  </a:lnTo>
                  <a:lnTo>
                    <a:pt x="149543" y="466249"/>
                  </a:lnTo>
                  <a:lnTo>
                    <a:pt x="138589" y="455295"/>
                  </a:lnTo>
                  <a:lnTo>
                    <a:pt x="137160" y="452438"/>
                  </a:lnTo>
                  <a:lnTo>
                    <a:pt x="147638" y="461963"/>
                  </a:lnTo>
                  <a:lnTo>
                    <a:pt x="151448" y="464344"/>
                  </a:lnTo>
                  <a:lnTo>
                    <a:pt x="152876" y="464820"/>
                  </a:lnTo>
                  <a:lnTo>
                    <a:pt x="154781" y="463391"/>
                  </a:lnTo>
                  <a:lnTo>
                    <a:pt x="154781" y="461963"/>
                  </a:lnTo>
                  <a:lnTo>
                    <a:pt x="154781" y="460534"/>
                  </a:lnTo>
                  <a:lnTo>
                    <a:pt x="156686" y="458153"/>
                  </a:lnTo>
                  <a:lnTo>
                    <a:pt x="159068" y="456247"/>
                  </a:lnTo>
                  <a:lnTo>
                    <a:pt x="159068" y="455295"/>
                  </a:lnTo>
                  <a:lnTo>
                    <a:pt x="157163" y="453866"/>
                  </a:lnTo>
                  <a:lnTo>
                    <a:pt x="152876" y="452438"/>
                  </a:lnTo>
                  <a:lnTo>
                    <a:pt x="148114" y="450056"/>
                  </a:lnTo>
                  <a:lnTo>
                    <a:pt x="149066" y="450056"/>
                  </a:lnTo>
                  <a:lnTo>
                    <a:pt x="154305" y="450532"/>
                  </a:lnTo>
                  <a:lnTo>
                    <a:pt x="158115" y="450532"/>
                  </a:lnTo>
                  <a:lnTo>
                    <a:pt x="158591" y="449104"/>
                  </a:lnTo>
                  <a:lnTo>
                    <a:pt x="158591" y="447675"/>
                  </a:lnTo>
                  <a:lnTo>
                    <a:pt x="157163" y="445294"/>
                  </a:lnTo>
                  <a:lnTo>
                    <a:pt x="155734" y="444818"/>
                  </a:lnTo>
                  <a:lnTo>
                    <a:pt x="153829" y="444818"/>
                  </a:lnTo>
                  <a:lnTo>
                    <a:pt x="152400" y="444341"/>
                  </a:lnTo>
                  <a:lnTo>
                    <a:pt x="156686" y="441960"/>
                  </a:lnTo>
                  <a:lnTo>
                    <a:pt x="159544" y="445294"/>
                  </a:lnTo>
                  <a:lnTo>
                    <a:pt x="162401" y="447199"/>
                  </a:lnTo>
                  <a:lnTo>
                    <a:pt x="163830" y="446722"/>
                  </a:lnTo>
                  <a:lnTo>
                    <a:pt x="164306" y="445294"/>
                  </a:lnTo>
                  <a:lnTo>
                    <a:pt x="164782" y="439103"/>
                  </a:lnTo>
                  <a:lnTo>
                    <a:pt x="165735" y="437674"/>
                  </a:lnTo>
                  <a:lnTo>
                    <a:pt x="166211" y="438626"/>
                  </a:lnTo>
                  <a:lnTo>
                    <a:pt x="166688" y="441007"/>
                  </a:lnTo>
                  <a:lnTo>
                    <a:pt x="168593" y="442913"/>
                  </a:lnTo>
                  <a:lnTo>
                    <a:pt x="172403" y="443865"/>
                  </a:lnTo>
                  <a:lnTo>
                    <a:pt x="173831" y="445770"/>
                  </a:lnTo>
                  <a:lnTo>
                    <a:pt x="174784" y="446722"/>
                  </a:lnTo>
                  <a:lnTo>
                    <a:pt x="179070" y="444818"/>
                  </a:lnTo>
                  <a:lnTo>
                    <a:pt x="181928" y="443865"/>
                  </a:lnTo>
                  <a:lnTo>
                    <a:pt x="185261" y="441484"/>
                  </a:lnTo>
                  <a:lnTo>
                    <a:pt x="194786" y="436721"/>
                  </a:lnTo>
                  <a:lnTo>
                    <a:pt x="200025" y="436245"/>
                  </a:lnTo>
                  <a:lnTo>
                    <a:pt x="203359" y="430054"/>
                  </a:lnTo>
                  <a:lnTo>
                    <a:pt x="206216" y="429101"/>
                  </a:lnTo>
                  <a:lnTo>
                    <a:pt x="209550" y="428625"/>
                  </a:lnTo>
                  <a:lnTo>
                    <a:pt x="214313" y="424815"/>
                  </a:lnTo>
                  <a:lnTo>
                    <a:pt x="218599" y="421005"/>
                  </a:lnTo>
                  <a:lnTo>
                    <a:pt x="223838" y="419576"/>
                  </a:lnTo>
                  <a:lnTo>
                    <a:pt x="228124" y="415766"/>
                  </a:lnTo>
                  <a:lnTo>
                    <a:pt x="233839" y="415290"/>
                  </a:lnTo>
                  <a:lnTo>
                    <a:pt x="234791" y="411004"/>
                  </a:lnTo>
                  <a:lnTo>
                    <a:pt x="235744" y="406718"/>
                  </a:lnTo>
                  <a:lnTo>
                    <a:pt x="239078" y="406241"/>
                  </a:lnTo>
                  <a:lnTo>
                    <a:pt x="240506" y="403860"/>
                  </a:lnTo>
                  <a:lnTo>
                    <a:pt x="241459" y="401955"/>
                  </a:lnTo>
                  <a:lnTo>
                    <a:pt x="241459" y="400526"/>
                  </a:lnTo>
                  <a:lnTo>
                    <a:pt x="240030" y="398145"/>
                  </a:lnTo>
                  <a:lnTo>
                    <a:pt x="240506" y="395764"/>
                  </a:lnTo>
                  <a:lnTo>
                    <a:pt x="241459" y="393859"/>
                  </a:lnTo>
                  <a:lnTo>
                    <a:pt x="241459" y="392906"/>
                  </a:lnTo>
                  <a:lnTo>
                    <a:pt x="241935" y="392430"/>
                  </a:lnTo>
                  <a:lnTo>
                    <a:pt x="241935" y="394335"/>
                  </a:lnTo>
                  <a:lnTo>
                    <a:pt x="242888" y="396240"/>
                  </a:lnTo>
                  <a:lnTo>
                    <a:pt x="243364" y="394811"/>
                  </a:lnTo>
                  <a:lnTo>
                    <a:pt x="243364" y="393382"/>
                  </a:lnTo>
                  <a:lnTo>
                    <a:pt x="241935" y="390525"/>
                  </a:lnTo>
                  <a:lnTo>
                    <a:pt x="241459" y="378619"/>
                  </a:lnTo>
                  <a:lnTo>
                    <a:pt x="244793" y="379571"/>
                  </a:lnTo>
                  <a:lnTo>
                    <a:pt x="241935" y="370999"/>
                  </a:lnTo>
                  <a:lnTo>
                    <a:pt x="243840" y="368618"/>
                  </a:lnTo>
                  <a:lnTo>
                    <a:pt x="245745" y="367189"/>
                  </a:lnTo>
                  <a:lnTo>
                    <a:pt x="247174" y="370046"/>
                  </a:lnTo>
                  <a:lnTo>
                    <a:pt x="249555" y="372428"/>
                  </a:lnTo>
                  <a:lnTo>
                    <a:pt x="247650" y="366713"/>
                  </a:lnTo>
                  <a:close/>
                </a:path>
              </a:pathLst>
            </a:custGeom>
            <a:grpFill/>
            <a:ln w="3175" cap="flat">
              <a:solidFill>
                <a:schemeClr val="bg1">
                  <a:lumMod val="75000"/>
                </a:scheme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" name="Freeform: Shape 12">
              <a:extLst>
                <a:ext uri="{FF2B5EF4-FFF2-40B4-BE49-F238E27FC236}">
                  <a16:creationId xmlns:a16="http://schemas.microsoft.com/office/drawing/2014/main" id="{264794AA-8010-E2B1-049C-A6F27BF835B6}"/>
                </a:ext>
              </a:extLst>
            </p:cNvPr>
            <p:cNvSpPr/>
            <p:nvPr/>
          </p:nvSpPr>
          <p:spPr>
            <a:xfrm>
              <a:off x="3221355" y="3888580"/>
              <a:ext cx="462914" cy="389572"/>
            </a:xfrm>
            <a:custGeom>
              <a:avLst/>
              <a:gdLst>
                <a:gd name="connsiteX0" fmla="*/ 462439 w 462914"/>
                <a:gd name="connsiteY0" fmla="*/ 130969 h 389572"/>
                <a:gd name="connsiteX1" fmla="*/ 456247 w 462914"/>
                <a:gd name="connsiteY1" fmla="*/ 122872 h 389572"/>
                <a:gd name="connsiteX2" fmla="*/ 451009 w 462914"/>
                <a:gd name="connsiteY2" fmla="*/ 120491 h 389572"/>
                <a:gd name="connsiteX3" fmla="*/ 445294 w 462914"/>
                <a:gd name="connsiteY3" fmla="*/ 120015 h 389572"/>
                <a:gd name="connsiteX4" fmla="*/ 442913 w 462914"/>
                <a:gd name="connsiteY4" fmla="*/ 120491 h 389572"/>
                <a:gd name="connsiteX5" fmla="*/ 440055 w 462914"/>
                <a:gd name="connsiteY5" fmla="*/ 122396 h 389572"/>
                <a:gd name="connsiteX6" fmla="*/ 429101 w 462914"/>
                <a:gd name="connsiteY6" fmla="*/ 120968 h 389572"/>
                <a:gd name="connsiteX7" fmla="*/ 426720 w 462914"/>
                <a:gd name="connsiteY7" fmla="*/ 121444 h 389572"/>
                <a:gd name="connsiteX8" fmla="*/ 421005 w 462914"/>
                <a:gd name="connsiteY8" fmla="*/ 124301 h 389572"/>
                <a:gd name="connsiteX9" fmla="*/ 415766 w 462914"/>
                <a:gd name="connsiteY9" fmla="*/ 124301 h 389572"/>
                <a:gd name="connsiteX10" fmla="*/ 411956 w 462914"/>
                <a:gd name="connsiteY10" fmla="*/ 126682 h 389572"/>
                <a:gd name="connsiteX11" fmla="*/ 407194 w 462914"/>
                <a:gd name="connsiteY11" fmla="*/ 123349 h 389572"/>
                <a:gd name="connsiteX12" fmla="*/ 404336 w 462914"/>
                <a:gd name="connsiteY12" fmla="*/ 121920 h 389572"/>
                <a:gd name="connsiteX13" fmla="*/ 401002 w 462914"/>
                <a:gd name="connsiteY13" fmla="*/ 120015 h 389572"/>
                <a:gd name="connsiteX14" fmla="*/ 413861 w 462914"/>
                <a:gd name="connsiteY14" fmla="*/ 120015 h 389572"/>
                <a:gd name="connsiteX15" fmla="*/ 416242 w 462914"/>
                <a:gd name="connsiteY15" fmla="*/ 115729 h 389572"/>
                <a:gd name="connsiteX16" fmla="*/ 418147 w 462914"/>
                <a:gd name="connsiteY16" fmla="*/ 111919 h 389572"/>
                <a:gd name="connsiteX17" fmla="*/ 419100 w 462914"/>
                <a:gd name="connsiteY17" fmla="*/ 108585 h 389572"/>
                <a:gd name="connsiteX18" fmla="*/ 419100 w 462914"/>
                <a:gd name="connsiteY18" fmla="*/ 107632 h 389572"/>
                <a:gd name="connsiteX19" fmla="*/ 420529 w 462914"/>
                <a:gd name="connsiteY19" fmla="*/ 105251 h 389572"/>
                <a:gd name="connsiteX20" fmla="*/ 420529 w 462914"/>
                <a:gd name="connsiteY20" fmla="*/ 103346 h 389572"/>
                <a:gd name="connsiteX21" fmla="*/ 421481 w 462914"/>
                <a:gd name="connsiteY21" fmla="*/ 101441 h 389572"/>
                <a:gd name="connsiteX22" fmla="*/ 423386 w 462914"/>
                <a:gd name="connsiteY22" fmla="*/ 99536 h 389572"/>
                <a:gd name="connsiteX23" fmla="*/ 427672 w 462914"/>
                <a:gd name="connsiteY23" fmla="*/ 98107 h 389572"/>
                <a:gd name="connsiteX24" fmla="*/ 429101 w 462914"/>
                <a:gd name="connsiteY24" fmla="*/ 94774 h 389572"/>
                <a:gd name="connsiteX25" fmla="*/ 426244 w 462914"/>
                <a:gd name="connsiteY25" fmla="*/ 91440 h 389572"/>
                <a:gd name="connsiteX26" fmla="*/ 421481 w 462914"/>
                <a:gd name="connsiteY26" fmla="*/ 88106 h 389572"/>
                <a:gd name="connsiteX27" fmla="*/ 413861 w 462914"/>
                <a:gd name="connsiteY27" fmla="*/ 86678 h 389572"/>
                <a:gd name="connsiteX28" fmla="*/ 411480 w 462914"/>
                <a:gd name="connsiteY28" fmla="*/ 85249 h 389572"/>
                <a:gd name="connsiteX29" fmla="*/ 404813 w 462914"/>
                <a:gd name="connsiteY29" fmla="*/ 78105 h 389572"/>
                <a:gd name="connsiteX30" fmla="*/ 402431 w 462914"/>
                <a:gd name="connsiteY30" fmla="*/ 76676 h 389572"/>
                <a:gd name="connsiteX31" fmla="*/ 401002 w 462914"/>
                <a:gd name="connsiteY31" fmla="*/ 79534 h 389572"/>
                <a:gd name="connsiteX32" fmla="*/ 396240 w 462914"/>
                <a:gd name="connsiteY32" fmla="*/ 79534 h 389572"/>
                <a:gd name="connsiteX33" fmla="*/ 396240 w 462914"/>
                <a:gd name="connsiteY33" fmla="*/ 81439 h 389572"/>
                <a:gd name="connsiteX34" fmla="*/ 397192 w 462914"/>
                <a:gd name="connsiteY34" fmla="*/ 83344 h 389572"/>
                <a:gd name="connsiteX35" fmla="*/ 397192 w 462914"/>
                <a:gd name="connsiteY35" fmla="*/ 85725 h 389572"/>
                <a:gd name="connsiteX36" fmla="*/ 396240 w 462914"/>
                <a:gd name="connsiteY36" fmla="*/ 84296 h 389572"/>
                <a:gd name="connsiteX37" fmla="*/ 394811 w 462914"/>
                <a:gd name="connsiteY37" fmla="*/ 83344 h 389572"/>
                <a:gd name="connsiteX38" fmla="*/ 393859 w 462914"/>
                <a:gd name="connsiteY38" fmla="*/ 82391 h 389572"/>
                <a:gd name="connsiteX39" fmla="*/ 393859 w 462914"/>
                <a:gd name="connsiteY39" fmla="*/ 80963 h 389572"/>
                <a:gd name="connsiteX40" fmla="*/ 391477 w 462914"/>
                <a:gd name="connsiteY40" fmla="*/ 78105 h 389572"/>
                <a:gd name="connsiteX41" fmla="*/ 387667 w 462914"/>
                <a:gd name="connsiteY41" fmla="*/ 75247 h 389572"/>
                <a:gd name="connsiteX42" fmla="*/ 385763 w 462914"/>
                <a:gd name="connsiteY42" fmla="*/ 74771 h 389572"/>
                <a:gd name="connsiteX43" fmla="*/ 384334 w 462914"/>
                <a:gd name="connsiteY43" fmla="*/ 74295 h 389572"/>
                <a:gd name="connsiteX44" fmla="*/ 382905 w 462914"/>
                <a:gd name="connsiteY44" fmla="*/ 74295 h 389572"/>
                <a:gd name="connsiteX45" fmla="*/ 383381 w 462914"/>
                <a:gd name="connsiteY45" fmla="*/ 75247 h 389572"/>
                <a:gd name="connsiteX46" fmla="*/ 382429 w 462914"/>
                <a:gd name="connsiteY46" fmla="*/ 77629 h 389572"/>
                <a:gd name="connsiteX47" fmla="*/ 382905 w 462914"/>
                <a:gd name="connsiteY47" fmla="*/ 79534 h 389572"/>
                <a:gd name="connsiteX48" fmla="*/ 382429 w 462914"/>
                <a:gd name="connsiteY48" fmla="*/ 79534 h 389572"/>
                <a:gd name="connsiteX49" fmla="*/ 381952 w 462914"/>
                <a:gd name="connsiteY49" fmla="*/ 79057 h 389572"/>
                <a:gd name="connsiteX50" fmla="*/ 381000 w 462914"/>
                <a:gd name="connsiteY50" fmla="*/ 77629 h 389572"/>
                <a:gd name="connsiteX51" fmla="*/ 379571 w 462914"/>
                <a:gd name="connsiteY51" fmla="*/ 80010 h 389572"/>
                <a:gd name="connsiteX52" fmla="*/ 378619 w 462914"/>
                <a:gd name="connsiteY52" fmla="*/ 80963 h 389572"/>
                <a:gd name="connsiteX53" fmla="*/ 378142 w 462914"/>
                <a:gd name="connsiteY53" fmla="*/ 80963 h 389572"/>
                <a:gd name="connsiteX54" fmla="*/ 377666 w 462914"/>
                <a:gd name="connsiteY54" fmla="*/ 80963 h 389572"/>
                <a:gd name="connsiteX55" fmla="*/ 374809 w 462914"/>
                <a:gd name="connsiteY55" fmla="*/ 76200 h 389572"/>
                <a:gd name="connsiteX56" fmla="*/ 370999 w 462914"/>
                <a:gd name="connsiteY56" fmla="*/ 67628 h 389572"/>
                <a:gd name="connsiteX57" fmla="*/ 369570 w 462914"/>
                <a:gd name="connsiteY57" fmla="*/ 66675 h 389572"/>
                <a:gd name="connsiteX58" fmla="*/ 367665 w 462914"/>
                <a:gd name="connsiteY58" fmla="*/ 66199 h 389572"/>
                <a:gd name="connsiteX59" fmla="*/ 367189 w 462914"/>
                <a:gd name="connsiteY59" fmla="*/ 68104 h 389572"/>
                <a:gd name="connsiteX60" fmla="*/ 367665 w 462914"/>
                <a:gd name="connsiteY60" fmla="*/ 69532 h 389572"/>
                <a:gd name="connsiteX61" fmla="*/ 365760 w 462914"/>
                <a:gd name="connsiteY61" fmla="*/ 70961 h 389572"/>
                <a:gd name="connsiteX62" fmla="*/ 362902 w 462914"/>
                <a:gd name="connsiteY62" fmla="*/ 71438 h 389572"/>
                <a:gd name="connsiteX63" fmla="*/ 364331 w 462914"/>
                <a:gd name="connsiteY63" fmla="*/ 70009 h 389572"/>
                <a:gd name="connsiteX64" fmla="*/ 365284 w 462914"/>
                <a:gd name="connsiteY64" fmla="*/ 66675 h 389572"/>
                <a:gd name="connsiteX65" fmla="*/ 364331 w 462914"/>
                <a:gd name="connsiteY65" fmla="*/ 63818 h 389572"/>
                <a:gd name="connsiteX66" fmla="*/ 363855 w 462914"/>
                <a:gd name="connsiteY66" fmla="*/ 62389 h 389572"/>
                <a:gd name="connsiteX67" fmla="*/ 361474 w 462914"/>
                <a:gd name="connsiteY67" fmla="*/ 60007 h 389572"/>
                <a:gd name="connsiteX68" fmla="*/ 360521 w 462914"/>
                <a:gd name="connsiteY68" fmla="*/ 60007 h 389572"/>
                <a:gd name="connsiteX69" fmla="*/ 360045 w 462914"/>
                <a:gd name="connsiteY69" fmla="*/ 59531 h 389572"/>
                <a:gd name="connsiteX70" fmla="*/ 360045 w 462914"/>
                <a:gd name="connsiteY70" fmla="*/ 56674 h 389572"/>
                <a:gd name="connsiteX71" fmla="*/ 357664 w 462914"/>
                <a:gd name="connsiteY71" fmla="*/ 55721 h 389572"/>
                <a:gd name="connsiteX72" fmla="*/ 365284 w 462914"/>
                <a:gd name="connsiteY72" fmla="*/ 54769 h 389572"/>
                <a:gd name="connsiteX73" fmla="*/ 375761 w 462914"/>
                <a:gd name="connsiteY73" fmla="*/ 55245 h 389572"/>
                <a:gd name="connsiteX74" fmla="*/ 381000 w 462914"/>
                <a:gd name="connsiteY74" fmla="*/ 52388 h 389572"/>
                <a:gd name="connsiteX75" fmla="*/ 387667 w 462914"/>
                <a:gd name="connsiteY75" fmla="*/ 51911 h 389572"/>
                <a:gd name="connsiteX76" fmla="*/ 391954 w 462914"/>
                <a:gd name="connsiteY76" fmla="*/ 50482 h 389572"/>
                <a:gd name="connsiteX77" fmla="*/ 393382 w 462914"/>
                <a:gd name="connsiteY77" fmla="*/ 48578 h 389572"/>
                <a:gd name="connsiteX78" fmla="*/ 381000 w 462914"/>
                <a:gd name="connsiteY78" fmla="*/ 50006 h 389572"/>
                <a:gd name="connsiteX79" fmla="*/ 365284 w 462914"/>
                <a:gd name="connsiteY79" fmla="*/ 48101 h 389572"/>
                <a:gd name="connsiteX80" fmla="*/ 357188 w 462914"/>
                <a:gd name="connsiteY80" fmla="*/ 49530 h 389572"/>
                <a:gd name="connsiteX81" fmla="*/ 354330 w 462914"/>
                <a:gd name="connsiteY81" fmla="*/ 49054 h 389572"/>
                <a:gd name="connsiteX82" fmla="*/ 349091 w 462914"/>
                <a:gd name="connsiteY82" fmla="*/ 49530 h 389572"/>
                <a:gd name="connsiteX83" fmla="*/ 338614 w 462914"/>
                <a:gd name="connsiteY83" fmla="*/ 51911 h 389572"/>
                <a:gd name="connsiteX84" fmla="*/ 325755 w 462914"/>
                <a:gd name="connsiteY84" fmla="*/ 51435 h 389572"/>
                <a:gd name="connsiteX85" fmla="*/ 314801 w 462914"/>
                <a:gd name="connsiteY85" fmla="*/ 52388 h 389572"/>
                <a:gd name="connsiteX86" fmla="*/ 311467 w 462914"/>
                <a:gd name="connsiteY86" fmla="*/ 52388 h 389572"/>
                <a:gd name="connsiteX87" fmla="*/ 313372 w 462914"/>
                <a:gd name="connsiteY87" fmla="*/ 55721 h 389572"/>
                <a:gd name="connsiteX88" fmla="*/ 316230 w 462914"/>
                <a:gd name="connsiteY88" fmla="*/ 54293 h 389572"/>
                <a:gd name="connsiteX89" fmla="*/ 326231 w 462914"/>
                <a:gd name="connsiteY89" fmla="*/ 55245 h 389572"/>
                <a:gd name="connsiteX90" fmla="*/ 330517 w 462914"/>
                <a:gd name="connsiteY90" fmla="*/ 57150 h 389572"/>
                <a:gd name="connsiteX91" fmla="*/ 329089 w 462914"/>
                <a:gd name="connsiteY91" fmla="*/ 58103 h 389572"/>
                <a:gd name="connsiteX92" fmla="*/ 327184 w 462914"/>
                <a:gd name="connsiteY92" fmla="*/ 59055 h 389572"/>
                <a:gd name="connsiteX93" fmla="*/ 315277 w 462914"/>
                <a:gd name="connsiteY93" fmla="*/ 58579 h 389572"/>
                <a:gd name="connsiteX94" fmla="*/ 292894 w 462914"/>
                <a:gd name="connsiteY94" fmla="*/ 70961 h 389572"/>
                <a:gd name="connsiteX95" fmla="*/ 289560 w 462914"/>
                <a:gd name="connsiteY95" fmla="*/ 70961 h 389572"/>
                <a:gd name="connsiteX96" fmla="*/ 286702 w 462914"/>
                <a:gd name="connsiteY96" fmla="*/ 71438 h 389572"/>
                <a:gd name="connsiteX97" fmla="*/ 282892 w 462914"/>
                <a:gd name="connsiteY97" fmla="*/ 71438 h 389572"/>
                <a:gd name="connsiteX98" fmla="*/ 276701 w 462914"/>
                <a:gd name="connsiteY98" fmla="*/ 69532 h 389572"/>
                <a:gd name="connsiteX99" fmla="*/ 270986 w 462914"/>
                <a:gd name="connsiteY99" fmla="*/ 68104 h 389572"/>
                <a:gd name="connsiteX100" fmla="*/ 265271 w 462914"/>
                <a:gd name="connsiteY100" fmla="*/ 65722 h 389572"/>
                <a:gd name="connsiteX101" fmla="*/ 258604 w 462914"/>
                <a:gd name="connsiteY101" fmla="*/ 64770 h 389572"/>
                <a:gd name="connsiteX102" fmla="*/ 250507 w 462914"/>
                <a:gd name="connsiteY102" fmla="*/ 57626 h 389572"/>
                <a:gd name="connsiteX103" fmla="*/ 250507 w 462914"/>
                <a:gd name="connsiteY103" fmla="*/ 56197 h 389572"/>
                <a:gd name="connsiteX104" fmla="*/ 250031 w 462914"/>
                <a:gd name="connsiteY104" fmla="*/ 54293 h 389572"/>
                <a:gd name="connsiteX105" fmla="*/ 245269 w 462914"/>
                <a:gd name="connsiteY105" fmla="*/ 52388 h 389572"/>
                <a:gd name="connsiteX106" fmla="*/ 220027 w 462914"/>
                <a:gd name="connsiteY106" fmla="*/ 53340 h 389572"/>
                <a:gd name="connsiteX107" fmla="*/ 215265 w 462914"/>
                <a:gd name="connsiteY107" fmla="*/ 54769 h 389572"/>
                <a:gd name="connsiteX108" fmla="*/ 200025 w 462914"/>
                <a:gd name="connsiteY108" fmla="*/ 56197 h 389572"/>
                <a:gd name="connsiteX109" fmla="*/ 190024 w 462914"/>
                <a:gd name="connsiteY109" fmla="*/ 58103 h 389572"/>
                <a:gd name="connsiteX110" fmla="*/ 180975 w 462914"/>
                <a:gd name="connsiteY110" fmla="*/ 57626 h 389572"/>
                <a:gd name="connsiteX111" fmla="*/ 177641 w 462914"/>
                <a:gd name="connsiteY111" fmla="*/ 55245 h 389572"/>
                <a:gd name="connsiteX112" fmla="*/ 175736 w 462914"/>
                <a:gd name="connsiteY112" fmla="*/ 50959 h 389572"/>
                <a:gd name="connsiteX113" fmla="*/ 174784 w 462914"/>
                <a:gd name="connsiteY113" fmla="*/ 46672 h 389572"/>
                <a:gd name="connsiteX114" fmla="*/ 176689 w 462914"/>
                <a:gd name="connsiteY114" fmla="*/ 44291 h 389572"/>
                <a:gd name="connsiteX115" fmla="*/ 174784 w 462914"/>
                <a:gd name="connsiteY115" fmla="*/ 41910 h 389572"/>
                <a:gd name="connsiteX116" fmla="*/ 174307 w 462914"/>
                <a:gd name="connsiteY116" fmla="*/ 38576 h 389572"/>
                <a:gd name="connsiteX117" fmla="*/ 172402 w 462914"/>
                <a:gd name="connsiteY117" fmla="*/ 34766 h 389572"/>
                <a:gd name="connsiteX118" fmla="*/ 164782 w 462914"/>
                <a:gd name="connsiteY118" fmla="*/ 29528 h 389572"/>
                <a:gd name="connsiteX119" fmla="*/ 157639 w 462914"/>
                <a:gd name="connsiteY119" fmla="*/ 25241 h 389572"/>
                <a:gd name="connsiteX120" fmla="*/ 150019 w 462914"/>
                <a:gd name="connsiteY120" fmla="*/ 24289 h 389572"/>
                <a:gd name="connsiteX121" fmla="*/ 143827 w 462914"/>
                <a:gd name="connsiteY121" fmla="*/ 22384 h 389572"/>
                <a:gd name="connsiteX122" fmla="*/ 133826 w 462914"/>
                <a:gd name="connsiteY122" fmla="*/ 22860 h 389572"/>
                <a:gd name="connsiteX123" fmla="*/ 132397 w 462914"/>
                <a:gd name="connsiteY123" fmla="*/ 23336 h 389572"/>
                <a:gd name="connsiteX124" fmla="*/ 130492 w 462914"/>
                <a:gd name="connsiteY124" fmla="*/ 23336 h 389572"/>
                <a:gd name="connsiteX125" fmla="*/ 127635 w 462914"/>
                <a:gd name="connsiteY125" fmla="*/ 20479 h 389572"/>
                <a:gd name="connsiteX126" fmla="*/ 125730 w 462914"/>
                <a:gd name="connsiteY126" fmla="*/ 16669 h 389572"/>
                <a:gd name="connsiteX127" fmla="*/ 124301 w 462914"/>
                <a:gd name="connsiteY127" fmla="*/ 11430 h 389572"/>
                <a:gd name="connsiteX128" fmla="*/ 123825 w 462914"/>
                <a:gd name="connsiteY128" fmla="*/ 6191 h 389572"/>
                <a:gd name="connsiteX129" fmla="*/ 122872 w 462914"/>
                <a:gd name="connsiteY129" fmla="*/ 4286 h 389572"/>
                <a:gd name="connsiteX130" fmla="*/ 120967 w 462914"/>
                <a:gd name="connsiteY130" fmla="*/ 2381 h 389572"/>
                <a:gd name="connsiteX131" fmla="*/ 118110 w 462914"/>
                <a:gd name="connsiteY131" fmla="*/ 0 h 389572"/>
                <a:gd name="connsiteX132" fmla="*/ 114300 w 462914"/>
                <a:gd name="connsiteY132" fmla="*/ 1429 h 389572"/>
                <a:gd name="connsiteX133" fmla="*/ 111442 w 462914"/>
                <a:gd name="connsiteY133" fmla="*/ 2857 h 389572"/>
                <a:gd name="connsiteX134" fmla="*/ 110014 w 462914"/>
                <a:gd name="connsiteY134" fmla="*/ 6191 h 389572"/>
                <a:gd name="connsiteX135" fmla="*/ 108585 w 462914"/>
                <a:gd name="connsiteY135" fmla="*/ 10001 h 389572"/>
                <a:gd name="connsiteX136" fmla="*/ 110966 w 462914"/>
                <a:gd name="connsiteY136" fmla="*/ 15240 h 389572"/>
                <a:gd name="connsiteX137" fmla="*/ 110966 w 462914"/>
                <a:gd name="connsiteY137" fmla="*/ 17145 h 389572"/>
                <a:gd name="connsiteX138" fmla="*/ 111919 w 462914"/>
                <a:gd name="connsiteY138" fmla="*/ 19050 h 389572"/>
                <a:gd name="connsiteX139" fmla="*/ 121444 w 462914"/>
                <a:gd name="connsiteY139" fmla="*/ 17621 h 389572"/>
                <a:gd name="connsiteX140" fmla="*/ 124777 w 462914"/>
                <a:gd name="connsiteY140" fmla="*/ 17621 h 389572"/>
                <a:gd name="connsiteX141" fmla="*/ 126206 w 462914"/>
                <a:gd name="connsiteY141" fmla="*/ 21907 h 389572"/>
                <a:gd name="connsiteX142" fmla="*/ 125254 w 462914"/>
                <a:gd name="connsiteY142" fmla="*/ 24289 h 389572"/>
                <a:gd name="connsiteX143" fmla="*/ 122396 w 462914"/>
                <a:gd name="connsiteY143" fmla="*/ 25241 h 389572"/>
                <a:gd name="connsiteX144" fmla="*/ 116681 w 462914"/>
                <a:gd name="connsiteY144" fmla="*/ 22384 h 389572"/>
                <a:gd name="connsiteX145" fmla="*/ 115252 w 462914"/>
                <a:gd name="connsiteY145" fmla="*/ 22860 h 389572"/>
                <a:gd name="connsiteX146" fmla="*/ 113347 w 462914"/>
                <a:gd name="connsiteY146" fmla="*/ 26194 h 389572"/>
                <a:gd name="connsiteX147" fmla="*/ 110966 w 462914"/>
                <a:gd name="connsiteY147" fmla="*/ 28099 h 389572"/>
                <a:gd name="connsiteX148" fmla="*/ 98107 w 462914"/>
                <a:gd name="connsiteY148" fmla="*/ 30956 h 389572"/>
                <a:gd name="connsiteX149" fmla="*/ 88582 w 462914"/>
                <a:gd name="connsiteY149" fmla="*/ 32861 h 389572"/>
                <a:gd name="connsiteX150" fmla="*/ 73342 w 462914"/>
                <a:gd name="connsiteY150" fmla="*/ 40005 h 389572"/>
                <a:gd name="connsiteX151" fmla="*/ 66199 w 462914"/>
                <a:gd name="connsiteY151" fmla="*/ 41434 h 389572"/>
                <a:gd name="connsiteX152" fmla="*/ 66675 w 462914"/>
                <a:gd name="connsiteY152" fmla="*/ 45720 h 389572"/>
                <a:gd name="connsiteX153" fmla="*/ 63817 w 462914"/>
                <a:gd name="connsiteY153" fmla="*/ 47625 h 389572"/>
                <a:gd name="connsiteX154" fmla="*/ 64770 w 462914"/>
                <a:gd name="connsiteY154" fmla="*/ 52864 h 389572"/>
                <a:gd name="connsiteX155" fmla="*/ 65722 w 462914"/>
                <a:gd name="connsiteY155" fmla="*/ 55721 h 389572"/>
                <a:gd name="connsiteX156" fmla="*/ 66675 w 462914"/>
                <a:gd name="connsiteY156" fmla="*/ 58103 h 389572"/>
                <a:gd name="connsiteX157" fmla="*/ 69056 w 462914"/>
                <a:gd name="connsiteY157" fmla="*/ 65246 h 389572"/>
                <a:gd name="connsiteX158" fmla="*/ 73342 w 462914"/>
                <a:gd name="connsiteY158" fmla="*/ 69532 h 389572"/>
                <a:gd name="connsiteX159" fmla="*/ 75247 w 462914"/>
                <a:gd name="connsiteY159" fmla="*/ 73819 h 389572"/>
                <a:gd name="connsiteX160" fmla="*/ 79534 w 462914"/>
                <a:gd name="connsiteY160" fmla="*/ 80010 h 389572"/>
                <a:gd name="connsiteX161" fmla="*/ 80486 w 462914"/>
                <a:gd name="connsiteY161" fmla="*/ 84296 h 389572"/>
                <a:gd name="connsiteX162" fmla="*/ 79534 w 462914"/>
                <a:gd name="connsiteY162" fmla="*/ 90964 h 389572"/>
                <a:gd name="connsiteX163" fmla="*/ 79057 w 462914"/>
                <a:gd name="connsiteY163" fmla="*/ 96679 h 389572"/>
                <a:gd name="connsiteX164" fmla="*/ 74771 w 462914"/>
                <a:gd name="connsiteY164" fmla="*/ 100965 h 389572"/>
                <a:gd name="connsiteX165" fmla="*/ 73342 w 462914"/>
                <a:gd name="connsiteY165" fmla="*/ 102870 h 389572"/>
                <a:gd name="connsiteX166" fmla="*/ 71438 w 462914"/>
                <a:gd name="connsiteY166" fmla="*/ 103822 h 389572"/>
                <a:gd name="connsiteX167" fmla="*/ 63341 w 462914"/>
                <a:gd name="connsiteY167" fmla="*/ 106204 h 389572"/>
                <a:gd name="connsiteX168" fmla="*/ 60484 w 462914"/>
                <a:gd name="connsiteY168" fmla="*/ 106204 h 389572"/>
                <a:gd name="connsiteX169" fmla="*/ 58102 w 462914"/>
                <a:gd name="connsiteY169" fmla="*/ 105251 h 389572"/>
                <a:gd name="connsiteX170" fmla="*/ 56197 w 462914"/>
                <a:gd name="connsiteY170" fmla="*/ 103346 h 389572"/>
                <a:gd name="connsiteX171" fmla="*/ 54769 w 462914"/>
                <a:gd name="connsiteY171" fmla="*/ 99536 h 389572"/>
                <a:gd name="connsiteX172" fmla="*/ 55245 w 462914"/>
                <a:gd name="connsiteY172" fmla="*/ 96679 h 389572"/>
                <a:gd name="connsiteX173" fmla="*/ 53816 w 462914"/>
                <a:gd name="connsiteY173" fmla="*/ 94774 h 389572"/>
                <a:gd name="connsiteX174" fmla="*/ 51435 w 462914"/>
                <a:gd name="connsiteY174" fmla="*/ 93345 h 389572"/>
                <a:gd name="connsiteX175" fmla="*/ 48101 w 462914"/>
                <a:gd name="connsiteY175" fmla="*/ 89059 h 389572"/>
                <a:gd name="connsiteX176" fmla="*/ 47625 w 462914"/>
                <a:gd name="connsiteY176" fmla="*/ 86201 h 389572"/>
                <a:gd name="connsiteX177" fmla="*/ 43339 w 462914"/>
                <a:gd name="connsiteY177" fmla="*/ 80486 h 389572"/>
                <a:gd name="connsiteX178" fmla="*/ 48577 w 462914"/>
                <a:gd name="connsiteY178" fmla="*/ 70485 h 389572"/>
                <a:gd name="connsiteX179" fmla="*/ 50959 w 462914"/>
                <a:gd name="connsiteY179" fmla="*/ 68580 h 389572"/>
                <a:gd name="connsiteX180" fmla="*/ 54292 w 462914"/>
                <a:gd name="connsiteY180" fmla="*/ 63341 h 389572"/>
                <a:gd name="connsiteX181" fmla="*/ 58579 w 462914"/>
                <a:gd name="connsiteY181" fmla="*/ 59055 h 389572"/>
                <a:gd name="connsiteX182" fmla="*/ 60960 w 462914"/>
                <a:gd name="connsiteY182" fmla="*/ 51911 h 389572"/>
                <a:gd name="connsiteX183" fmla="*/ 60960 w 462914"/>
                <a:gd name="connsiteY183" fmla="*/ 49530 h 389572"/>
                <a:gd name="connsiteX184" fmla="*/ 57626 w 462914"/>
                <a:gd name="connsiteY184" fmla="*/ 45720 h 389572"/>
                <a:gd name="connsiteX185" fmla="*/ 56197 w 462914"/>
                <a:gd name="connsiteY185" fmla="*/ 40481 h 389572"/>
                <a:gd name="connsiteX186" fmla="*/ 58102 w 462914"/>
                <a:gd name="connsiteY186" fmla="*/ 40481 h 389572"/>
                <a:gd name="connsiteX187" fmla="*/ 59055 w 462914"/>
                <a:gd name="connsiteY187" fmla="*/ 40005 h 389572"/>
                <a:gd name="connsiteX188" fmla="*/ 53816 w 462914"/>
                <a:gd name="connsiteY188" fmla="*/ 35719 h 389572"/>
                <a:gd name="connsiteX189" fmla="*/ 52388 w 462914"/>
                <a:gd name="connsiteY189" fmla="*/ 33814 h 389572"/>
                <a:gd name="connsiteX190" fmla="*/ 48577 w 462914"/>
                <a:gd name="connsiteY190" fmla="*/ 26194 h 389572"/>
                <a:gd name="connsiteX191" fmla="*/ 48101 w 462914"/>
                <a:gd name="connsiteY191" fmla="*/ 23813 h 389572"/>
                <a:gd name="connsiteX192" fmla="*/ 48101 w 462914"/>
                <a:gd name="connsiteY192" fmla="*/ 20955 h 389572"/>
                <a:gd name="connsiteX193" fmla="*/ 50006 w 462914"/>
                <a:gd name="connsiteY193" fmla="*/ 19526 h 389572"/>
                <a:gd name="connsiteX194" fmla="*/ 51435 w 462914"/>
                <a:gd name="connsiteY194" fmla="*/ 19050 h 389572"/>
                <a:gd name="connsiteX195" fmla="*/ 64294 w 462914"/>
                <a:gd name="connsiteY195" fmla="*/ 15716 h 389572"/>
                <a:gd name="connsiteX196" fmla="*/ 66675 w 462914"/>
                <a:gd name="connsiteY196" fmla="*/ 14288 h 389572"/>
                <a:gd name="connsiteX197" fmla="*/ 69056 w 462914"/>
                <a:gd name="connsiteY197" fmla="*/ 12382 h 389572"/>
                <a:gd name="connsiteX198" fmla="*/ 70009 w 462914"/>
                <a:gd name="connsiteY198" fmla="*/ 10954 h 389572"/>
                <a:gd name="connsiteX199" fmla="*/ 68580 w 462914"/>
                <a:gd name="connsiteY199" fmla="*/ 11430 h 389572"/>
                <a:gd name="connsiteX200" fmla="*/ 67151 w 462914"/>
                <a:gd name="connsiteY200" fmla="*/ 12382 h 389572"/>
                <a:gd name="connsiteX201" fmla="*/ 62389 w 462914"/>
                <a:gd name="connsiteY201" fmla="*/ 14288 h 389572"/>
                <a:gd name="connsiteX202" fmla="*/ 56197 w 462914"/>
                <a:gd name="connsiteY202" fmla="*/ 15716 h 389572"/>
                <a:gd name="connsiteX203" fmla="*/ 48101 w 462914"/>
                <a:gd name="connsiteY203" fmla="*/ 17621 h 389572"/>
                <a:gd name="connsiteX204" fmla="*/ 46196 w 462914"/>
                <a:gd name="connsiteY204" fmla="*/ 20003 h 389572"/>
                <a:gd name="connsiteX205" fmla="*/ 38100 w 462914"/>
                <a:gd name="connsiteY205" fmla="*/ 33814 h 389572"/>
                <a:gd name="connsiteX206" fmla="*/ 31432 w 462914"/>
                <a:gd name="connsiteY206" fmla="*/ 36671 h 389572"/>
                <a:gd name="connsiteX207" fmla="*/ 29051 w 462914"/>
                <a:gd name="connsiteY207" fmla="*/ 38576 h 389572"/>
                <a:gd name="connsiteX208" fmla="*/ 27146 w 462914"/>
                <a:gd name="connsiteY208" fmla="*/ 40957 h 389572"/>
                <a:gd name="connsiteX209" fmla="*/ 23336 w 462914"/>
                <a:gd name="connsiteY209" fmla="*/ 45720 h 389572"/>
                <a:gd name="connsiteX210" fmla="*/ 21431 w 462914"/>
                <a:gd name="connsiteY210" fmla="*/ 49530 h 389572"/>
                <a:gd name="connsiteX211" fmla="*/ 17145 w 462914"/>
                <a:gd name="connsiteY211" fmla="*/ 57626 h 389572"/>
                <a:gd name="connsiteX212" fmla="*/ 14764 w 462914"/>
                <a:gd name="connsiteY212" fmla="*/ 67628 h 389572"/>
                <a:gd name="connsiteX213" fmla="*/ 13811 w 462914"/>
                <a:gd name="connsiteY213" fmla="*/ 73343 h 389572"/>
                <a:gd name="connsiteX214" fmla="*/ 12382 w 462914"/>
                <a:gd name="connsiteY214" fmla="*/ 81439 h 389572"/>
                <a:gd name="connsiteX215" fmla="*/ 10477 w 462914"/>
                <a:gd name="connsiteY215" fmla="*/ 85725 h 389572"/>
                <a:gd name="connsiteX216" fmla="*/ 7620 w 462914"/>
                <a:gd name="connsiteY216" fmla="*/ 89535 h 389572"/>
                <a:gd name="connsiteX217" fmla="*/ 4763 w 462914"/>
                <a:gd name="connsiteY217" fmla="*/ 93345 h 389572"/>
                <a:gd name="connsiteX218" fmla="*/ 2381 w 462914"/>
                <a:gd name="connsiteY218" fmla="*/ 97631 h 389572"/>
                <a:gd name="connsiteX219" fmla="*/ 476 w 462914"/>
                <a:gd name="connsiteY219" fmla="*/ 100965 h 389572"/>
                <a:gd name="connsiteX220" fmla="*/ 0 w 462914"/>
                <a:gd name="connsiteY220" fmla="*/ 101918 h 389572"/>
                <a:gd name="connsiteX221" fmla="*/ 952 w 462914"/>
                <a:gd name="connsiteY221" fmla="*/ 102870 h 389572"/>
                <a:gd name="connsiteX222" fmla="*/ 5715 w 462914"/>
                <a:gd name="connsiteY222" fmla="*/ 101918 h 389572"/>
                <a:gd name="connsiteX223" fmla="*/ 7620 w 462914"/>
                <a:gd name="connsiteY223" fmla="*/ 100965 h 389572"/>
                <a:gd name="connsiteX224" fmla="*/ 10477 w 462914"/>
                <a:gd name="connsiteY224" fmla="*/ 99536 h 389572"/>
                <a:gd name="connsiteX225" fmla="*/ 12382 w 462914"/>
                <a:gd name="connsiteY225" fmla="*/ 100013 h 389572"/>
                <a:gd name="connsiteX226" fmla="*/ 14288 w 462914"/>
                <a:gd name="connsiteY226" fmla="*/ 103346 h 389572"/>
                <a:gd name="connsiteX227" fmla="*/ 16192 w 462914"/>
                <a:gd name="connsiteY227" fmla="*/ 103822 h 389572"/>
                <a:gd name="connsiteX228" fmla="*/ 18097 w 462914"/>
                <a:gd name="connsiteY228" fmla="*/ 103346 h 389572"/>
                <a:gd name="connsiteX229" fmla="*/ 20002 w 462914"/>
                <a:gd name="connsiteY229" fmla="*/ 104299 h 389572"/>
                <a:gd name="connsiteX230" fmla="*/ 22384 w 462914"/>
                <a:gd name="connsiteY230" fmla="*/ 113347 h 389572"/>
                <a:gd name="connsiteX231" fmla="*/ 24289 w 462914"/>
                <a:gd name="connsiteY231" fmla="*/ 120968 h 389572"/>
                <a:gd name="connsiteX232" fmla="*/ 29051 w 462914"/>
                <a:gd name="connsiteY232" fmla="*/ 125730 h 389572"/>
                <a:gd name="connsiteX233" fmla="*/ 32861 w 462914"/>
                <a:gd name="connsiteY233" fmla="*/ 129540 h 389572"/>
                <a:gd name="connsiteX234" fmla="*/ 33814 w 462914"/>
                <a:gd name="connsiteY234" fmla="*/ 132874 h 389572"/>
                <a:gd name="connsiteX235" fmla="*/ 34766 w 462914"/>
                <a:gd name="connsiteY235" fmla="*/ 137636 h 389572"/>
                <a:gd name="connsiteX236" fmla="*/ 34766 w 462914"/>
                <a:gd name="connsiteY236" fmla="*/ 140018 h 389572"/>
                <a:gd name="connsiteX237" fmla="*/ 33814 w 462914"/>
                <a:gd name="connsiteY237" fmla="*/ 141446 h 389572"/>
                <a:gd name="connsiteX238" fmla="*/ 31909 w 462914"/>
                <a:gd name="connsiteY238" fmla="*/ 144304 h 389572"/>
                <a:gd name="connsiteX239" fmla="*/ 31432 w 462914"/>
                <a:gd name="connsiteY239" fmla="*/ 149543 h 389572"/>
                <a:gd name="connsiteX240" fmla="*/ 30956 w 462914"/>
                <a:gd name="connsiteY240" fmla="*/ 151447 h 389572"/>
                <a:gd name="connsiteX241" fmla="*/ 30480 w 462914"/>
                <a:gd name="connsiteY241" fmla="*/ 156210 h 389572"/>
                <a:gd name="connsiteX242" fmla="*/ 30480 w 462914"/>
                <a:gd name="connsiteY242" fmla="*/ 159068 h 389572"/>
                <a:gd name="connsiteX243" fmla="*/ 31432 w 462914"/>
                <a:gd name="connsiteY243" fmla="*/ 161449 h 389572"/>
                <a:gd name="connsiteX244" fmla="*/ 32861 w 462914"/>
                <a:gd name="connsiteY244" fmla="*/ 162878 h 389572"/>
                <a:gd name="connsiteX245" fmla="*/ 36195 w 462914"/>
                <a:gd name="connsiteY245" fmla="*/ 163354 h 389572"/>
                <a:gd name="connsiteX246" fmla="*/ 39052 w 462914"/>
                <a:gd name="connsiteY246" fmla="*/ 164306 h 389572"/>
                <a:gd name="connsiteX247" fmla="*/ 40957 w 462914"/>
                <a:gd name="connsiteY247" fmla="*/ 168593 h 389572"/>
                <a:gd name="connsiteX248" fmla="*/ 43339 w 462914"/>
                <a:gd name="connsiteY248" fmla="*/ 173831 h 389572"/>
                <a:gd name="connsiteX249" fmla="*/ 46196 w 462914"/>
                <a:gd name="connsiteY249" fmla="*/ 176213 h 389572"/>
                <a:gd name="connsiteX250" fmla="*/ 50006 w 462914"/>
                <a:gd name="connsiteY250" fmla="*/ 177641 h 389572"/>
                <a:gd name="connsiteX251" fmla="*/ 52864 w 462914"/>
                <a:gd name="connsiteY251" fmla="*/ 177165 h 389572"/>
                <a:gd name="connsiteX252" fmla="*/ 59531 w 462914"/>
                <a:gd name="connsiteY252" fmla="*/ 176213 h 389572"/>
                <a:gd name="connsiteX253" fmla="*/ 65246 w 462914"/>
                <a:gd name="connsiteY253" fmla="*/ 176213 h 389572"/>
                <a:gd name="connsiteX254" fmla="*/ 73342 w 462914"/>
                <a:gd name="connsiteY254" fmla="*/ 177641 h 389572"/>
                <a:gd name="connsiteX255" fmla="*/ 76200 w 462914"/>
                <a:gd name="connsiteY255" fmla="*/ 177641 h 389572"/>
                <a:gd name="connsiteX256" fmla="*/ 80010 w 462914"/>
                <a:gd name="connsiteY256" fmla="*/ 177165 h 389572"/>
                <a:gd name="connsiteX257" fmla="*/ 86677 w 462914"/>
                <a:gd name="connsiteY257" fmla="*/ 174307 h 389572"/>
                <a:gd name="connsiteX258" fmla="*/ 89059 w 462914"/>
                <a:gd name="connsiteY258" fmla="*/ 173831 h 389572"/>
                <a:gd name="connsiteX259" fmla="*/ 91916 w 462914"/>
                <a:gd name="connsiteY259" fmla="*/ 174307 h 389572"/>
                <a:gd name="connsiteX260" fmla="*/ 96202 w 462914"/>
                <a:gd name="connsiteY260" fmla="*/ 175736 h 389572"/>
                <a:gd name="connsiteX261" fmla="*/ 98584 w 462914"/>
                <a:gd name="connsiteY261" fmla="*/ 176689 h 389572"/>
                <a:gd name="connsiteX262" fmla="*/ 101441 w 462914"/>
                <a:gd name="connsiteY262" fmla="*/ 177641 h 389572"/>
                <a:gd name="connsiteX263" fmla="*/ 105727 w 462914"/>
                <a:gd name="connsiteY263" fmla="*/ 178594 h 389572"/>
                <a:gd name="connsiteX264" fmla="*/ 108585 w 462914"/>
                <a:gd name="connsiteY264" fmla="*/ 178594 h 389572"/>
                <a:gd name="connsiteX265" fmla="*/ 110490 w 462914"/>
                <a:gd name="connsiteY265" fmla="*/ 178594 h 389572"/>
                <a:gd name="connsiteX266" fmla="*/ 111442 w 462914"/>
                <a:gd name="connsiteY266" fmla="*/ 179070 h 389572"/>
                <a:gd name="connsiteX267" fmla="*/ 118110 w 462914"/>
                <a:gd name="connsiteY267" fmla="*/ 187166 h 389572"/>
                <a:gd name="connsiteX268" fmla="*/ 123825 w 462914"/>
                <a:gd name="connsiteY268" fmla="*/ 194310 h 389572"/>
                <a:gd name="connsiteX269" fmla="*/ 128588 w 462914"/>
                <a:gd name="connsiteY269" fmla="*/ 200025 h 389572"/>
                <a:gd name="connsiteX270" fmla="*/ 133826 w 462914"/>
                <a:gd name="connsiteY270" fmla="*/ 206216 h 389572"/>
                <a:gd name="connsiteX271" fmla="*/ 134302 w 462914"/>
                <a:gd name="connsiteY271" fmla="*/ 206693 h 389572"/>
                <a:gd name="connsiteX272" fmla="*/ 136684 w 462914"/>
                <a:gd name="connsiteY272" fmla="*/ 205740 h 389572"/>
                <a:gd name="connsiteX273" fmla="*/ 138113 w 462914"/>
                <a:gd name="connsiteY273" fmla="*/ 206216 h 389572"/>
                <a:gd name="connsiteX274" fmla="*/ 139541 w 462914"/>
                <a:gd name="connsiteY274" fmla="*/ 207645 h 389572"/>
                <a:gd name="connsiteX275" fmla="*/ 141922 w 462914"/>
                <a:gd name="connsiteY275" fmla="*/ 207169 h 389572"/>
                <a:gd name="connsiteX276" fmla="*/ 145256 w 462914"/>
                <a:gd name="connsiteY276" fmla="*/ 204788 h 389572"/>
                <a:gd name="connsiteX277" fmla="*/ 150495 w 462914"/>
                <a:gd name="connsiteY277" fmla="*/ 204311 h 389572"/>
                <a:gd name="connsiteX278" fmla="*/ 157163 w 462914"/>
                <a:gd name="connsiteY278" fmla="*/ 205740 h 389572"/>
                <a:gd name="connsiteX279" fmla="*/ 166211 w 462914"/>
                <a:gd name="connsiteY279" fmla="*/ 205740 h 389572"/>
                <a:gd name="connsiteX280" fmla="*/ 177165 w 462914"/>
                <a:gd name="connsiteY280" fmla="*/ 204311 h 389572"/>
                <a:gd name="connsiteX281" fmla="*/ 184309 w 462914"/>
                <a:gd name="connsiteY281" fmla="*/ 202882 h 389572"/>
                <a:gd name="connsiteX282" fmla="*/ 187166 w 462914"/>
                <a:gd name="connsiteY282" fmla="*/ 201454 h 389572"/>
                <a:gd name="connsiteX283" fmla="*/ 191452 w 462914"/>
                <a:gd name="connsiteY283" fmla="*/ 201454 h 389572"/>
                <a:gd name="connsiteX284" fmla="*/ 196691 w 462914"/>
                <a:gd name="connsiteY284" fmla="*/ 202882 h 389572"/>
                <a:gd name="connsiteX285" fmla="*/ 199549 w 462914"/>
                <a:gd name="connsiteY285" fmla="*/ 204788 h 389572"/>
                <a:gd name="connsiteX286" fmla="*/ 200025 w 462914"/>
                <a:gd name="connsiteY286" fmla="*/ 206693 h 389572"/>
                <a:gd name="connsiteX287" fmla="*/ 200977 w 462914"/>
                <a:gd name="connsiteY287" fmla="*/ 210026 h 389572"/>
                <a:gd name="connsiteX288" fmla="*/ 200025 w 462914"/>
                <a:gd name="connsiteY288" fmla="*/ 213360 h 389572"/>
                <a:gd name="connsiteX289" fmla="*/ 196691 w 462914"/>
                <a:gd name="connsiteY289" fmla="*/ 216694 h 389572"/>
                <a:gd name="connsiteX290" fmla="*/ 194786 w 462914"/>
                <a:gd name="connsiteY290" fmla="*/ 220980 h 389572"/>
                <a:gd name="connsiteX291" fmla="*/ 194310 w 462914"/>
                <a:gd name="connsiteY291" fmla="*/ 226219 h 389572"/>
                <a:gd name="connsiteX292" fmla="*/ 192405 w 462914"/>
                <a:gd name="connsiteY292" fmla="*/ 230029 h 389572"/>
                <a:gd name="connsiteX293" fmla="*/ 189071 w 462914"/>
                <a:gd name="connsiteY293" fmla="*/ 232410 h 389572"/>
                <a:gd name="connsiteX294" fmla="*/ 187642 w 462914"/>
                <a:gd name="connsiteY294" fmla="*/ 235744 h 389572"/>
                <a:gd name="connsiteX295" fmla="*/ 188119 w 462914"/>
                <a:gd name="connsiteY295" fmla="*/ 240506 h 389572"/>
                <a:gd name="connsiteX296" fmla="*/ 187642 w 462914"/>
                <a:gd name="connsiteY296" fmla="*/ 247174 h 389572"/>
                <a:gd name="connsiteX297" fmla="*/ 186214 w 462914"/>
                <a:gd name="connsiteY297" fmla="*/ 256222 h 389572"/>
                <a:gd name="connsiteX298" fmla="*/ 186214 w 462914"/>
                <a:gd name="connsiteY298" fmla="*/ 261461 h 389572"/>
                <a:gd name="connsiteX299" fmla="*/ 187642 w 462914"/>
                <a:gd name="connsiteY299" fmla="*/ 263366 h 389572"/>
                <a:gd name="connsiteX300" fmla="*/ 188119 w 462914"/>
                <a:gd name="connsiteY300" fmla="*/ 265747 h 389572"/>
                <a:gd name="connsiteX301" fmla="*/ 188119 w 462914"/>
                <a:gd name="connsiteY301" fmla="*/ 269081 h 389572"/>
                <a:gd name="connsiteX302" fmla="*/ 188595 w 462914"/>
                <a:gd name="connsiteY302" fmla="*/ 271939 h 389572"/>
                <a:gd name="connsiteX303" fmla="*/ 190500 w 462914"/>
                <a:gd name="connsiteY303" fmla="*/ 275749 h 389572"/>
                <a:gd name="connsiteX304" fmla="*/ 192881 w 462914"/>
                <a:gd name="connsiteY304" fmla="*/ 283369 h 389572"/>
                <a:gd name="connsiteX305" fmla="*/ 194786 w 462914"/>
                <a:gd name="connsiteY305" fmla="*/ 286703 h 389572"/>
                <a:gd name="connsiteX306" fmla="*/ 196691 w 462914"/>
                <a:gd name="connsiteY306" fmla="*/ 287655 h 389572"/>
                <a:gd name="connsiteX307" fmla="*/ 198596 w 462914"/>
                <a:gd name="connsiteY307" fmla="*/ 289084 h 389572"/>
                <a:gd name="connsiteX308" fmla="*/ 203835 w 462914"/>
                <a:gd name="connsiteY308" fmla="*/ 296704 h 389572"/>
                <a:gd name="connsiteX309" fmla="*/ 205264 w 462914"/>
                <a:gd name="connsiteY309" fmla="*/ 298132 h 389572"/>
                <a:gd name="connsiteX310" fmla="*/ 204788 w 462914"/>
                <a:gd name="connsiteY310" fmla="*/ 299561 h 389572"/>
                <a:gd name="connsiteX311" fmla="*/ 204311 w 462914"/>
                <a:gd name="connsiteY311" fmla="*/ 300514 h 389572"/>
                <a:gd name="connsiteX312" fmla="*/ 203835 w 462914"/>
                <a:gd name="connsiteY312" fmla="*/ 300990 h 389572"/>
                <a:gd name="connsiteX313" fmla="*/ 198120 w 462914"/>
                <a:gd name="connsiteY313" fmla="*/ 305753 h 389572"/>
                <a:gd name="connsiteX314" fmla="*/ 187166 w 462914"/>
                <a:gd name="connsiteY314" fmla="*/ 315754 h 389572"/>
                <a:gd name="connsiteX315" fmla="*/ 186214 w 462914"/>
                <a:gd name="connsiteY315" fmla="*/ 317182 h 389572"/>
                <a:gd name="connsiteX316" fmla="*/ 186214 w 462914"/>
                <a:gd name="connsiteY316" fmla="*/ 319088 h 389572"/>
                <a:gd name="connsiteX317" fmla="*/ 189547 w 462914"/>
                <a:gd name="connsiteY317" fmla="*/ 317659 h 389572"/>
                <a:gd name="connsiteX318" fmla="*/ 192881 w 462914"/>
                <a:gd name="connsiteY318" fmla="*/ 318611 h 389572"/>
                <a:gd name="connsiteX319" fmla="*/ 194310 w 462914"/>
                <a:gd name="connsiteY319" fmla="*/ 318611 h 389572"/>
                <a:gd name="connsiteX320" fmla="*/ 195263 w 462914"/>
                <a:gd name="connsiteY320" fmla="*/ 319564 h 389572"/>
                <a:gd name="connsiteX321" fmla="*/ 196215 w 462914"/>
                <a:gd name="connsiteY321" fmla="*/ 322421 h 389572"/>
                <a:gd name="connsiteX322" fmla="*/ 197167 w 462914"/>
                <a:gd name="connsiteY322" fmla="*/ 322897 h 389572"/>
                <a:gd name="connsiteX323" fmla="*/ 198596 w 462914"/>
                <a:gd name="connsiteY323" fmla="*/ 323850 h 389572"/>
                <a:gd name="connsiteX324" fmla="*/ 201930 w 462914"/>
                <a:gd name="connsiteY324" fmla="*/ 326707 h 389572"/>
                <a:gd name="connsiteX325" fmla="*/ 204788 w 462914"/>
                <a:gd name="connsiteY325" fmla="*/ 329565 h 389572"/>
                <a:gd name="connsiteX326" fmla="*/ 206692 w 462914"/>
                <a:gd name="connsiteY326" fmla="*/ 330994 h 389572"/>
                <a:gd name="connsiteX327" fmla="*/ 208121 w 462914"/>
                <a:gd name="connsiteY327" fmla="*/ 332422 h 389572"/>
                <a:gd name="connsiteX328" fmla="*/ 208597 w 462914"/>
                <a:gd name="connsiteY328" fmla="*/ 334328 h 389572"/>
                <a:gd name="connsiteX329" fmla="*/ 208121 w 462914"/>
                <a:gd name="connsiteY329" fmla="*/ 336232 h 389572"/>
                <a:gd name="connsiteX330" fmla="*/ 210026 w 462914"/>
                <a:gd name="connsiteY330" fmla="*/ 340519 h 389572"/>
                <a:gd name="connsiteX331" fmla="*/ 210979 w 462914"/>
                <a:gd name="connsiteY331" fmla="*/ 341947 h 389572"/>
                <a:gd name="connsiteX332" fmla="*/ 211455 w 462914"/>
                <a:gd name="connsiteY332" fmla="*/ 343853 h 389572"/>
                <a:gd name="connsiteX333" fmla="*/ 210979 w 462914"/>
                <a:gd name="connsiteY333" fmla="*/ 345757 h 389572"/>
                <a:gd name="connsiteX334" fmla="*/ 212407 w 462914"/>
                <a:gd name="connsiteY334" fmla="*/ 347663 h 389572"/>
                <a:gd name="connsiteX335" fmla="*/ 213836 w 462914"/>
                <a:gd name="connsiteY335" fmla="*/ 351472 h 389572"/>
                <a:gd name="connsiteX336" fmla="*/ 215741 w 462914"/>
                <a:gd name="connsiteY336" fmla="*/ 356235 h 389572"/>
                <a:gd name="connsiteX337" fmla="*/ 215741 w 462914"/>
                <a:gd name="connsiteY337" fmla="*/ 359093 h 389572"/>
                <a:gd name="connsiteX338" fmla="*/ 216694 w 462914"/>
                <a:gd name="connsiteY338" fmla="*/ 360521 h 389572"/>
                <a:gd name="connsiteX339" fmla="*/ 217646 w 462914"/>
                <a:gd name="connsiteY339" fmla="*/ 363855 h 389572"/>
                <a:gd name="connsiteX340" fmla="*/ 219075 w 462914"/>
                <a:gd name="connsiteY340" fmla="*/ 367189 h 389572"/>
                <a:gd name="connsiteX341" fmla="*/ 218599 w 462914"/>
                <a:gd name="connsiteY341" fmla="*/ 369570 h 389572"/>
                <a:gd name="connsiteX342" fmla="*/ 219075 w 462914"/>
                <a:gd name="connsiteY342" fmla="*/ 371951 h 389572"/>
                <a:gd name="connsiteX343" fmla="*/ 227647 w 462914"/>
                <a:gd name="connsiteY343" fmla="*/ 379571 h 389572"/>
                <a:gd name="connsiteX344" fmla="*/ 234315 w 462914"/>
                <a:gd name="connsiteY344" fmla="*/ 385286 h 389572"/>
                <a:gd name="connsiteX345" fmla="*/ 237172 w 462914"/>
                <a:gd name="connsiteY345" fmla="*/ 387191 h 389572"/>
                <a:gd name="connsiteX346" fmla="*/ 238601 w 462914"/>
                <a:gd name="connsiteY346" fmla="*/ 387668 h 389572"/>
                <a:gd name="connsiteX347" fmla="*/ 242411 w 462914"/>
                <a:gd name="connsiteY347" fmla="*/ 387191 h 389572"/>
                <a:gd name="connsiteX348" fmla="*/ 246697 w 462914"/>
                <a:gd name="connsiteY348" fmla="*/ 386239 h 389572"/>
                <a:gd name="connsiteX349" fmla="*/ 249079 w 462914"/>
                <a:gd name="connsiteY349" fmla="*/ 385286 h 389572"/>
                <a:gd name="connsiteX350" fmla="*/ 251460 w 462914"/>
                <a:gd name="connsiteY350" fmla="*/ 383381 h 389572"/>
                <a:gd name="connsiteX351" fmla="*/ 255270 w 462914"/>
                <a:gd name="connsiteY351" fmla="*/ 381000 h 389572"/>
                <a:gd name="connsiteX352" fmla="*/ 258604 w 462914"/>
                <a:gd name="connsiteY352" fmla="*/ 379571 h 389572"/>
                <a:gd name="connsiteX353" fmla="*/ 260032 w 462914"/>
                <a:gd name="connsiteY353" fmla="*/ 379571 h 389572"/>
                <a:gd name="connsiteX354" fmla="*/ 261461 w 462914"/>
                <a:gd name="connsiteY354" fmla="*/ 380047 h 389572"/>
                <a:gd name="connsiteX355" fmla="*/ 264319 w 462914"/>
                <a:gd name="connsiteY355" fmla="*/ 381476 h 389572"/>
                <a:gd name="connsiteX356" fmla="*/ 265747 w 462914"/>
                <a:gd name="connsiteY356" fmla="*/ 384334 h 389572"/>
                <a:gd name="connsiteX357" fmla="*/ 264319 w 462914"/>
                <a:gd name="connsiteY357" fmla="*/ 387668 h 389572"/>
                <a:gd name="connsiteX358" fmla="*/ 264319 w 462914"/>
                <a:gd name="connsiteY358" fmla="*/ 389572 h 389572"/>
                <a:gd name="connsiteX359" fmla="*/ 267176 w 462914"/>
                <a:gd name="connsiteY359" fmla="*/ 389572 h 389572"/>
                <a:gd name="connsiteX360" fmla="*/ 269557 w 462914"/>
                <a:gd name="connsiteY360" fmla="*/ 386239 h 389572"/>
                <a:gd name="connsiteX361" fmla="*/ 270986 w 462914"/>
                <a:gd name="connsiteY361" fmla="*/ 383381 h 389572"/>
                <a:gd name="connsiteX362" fmla="*/ 274320 w 462914"/>
                <a:gd name="connsiteY362" fmla="*/ 381476 h 389572"/>
                <a:gd name="connsiteX363" fmla="*/ 277654 w 462914"/>
                <a:gd name="connsiteY363" fmla="*/ 378619 h 389572"/>
                <a:gd name="connsiteX364" fmla="*/ 280035 w 462914"/>
                <a:gd name="connsiteY364" fmla="*/ 375761 h 389572"/>
                <a:gd name="connsiteX365" fmla="*/ 282892 w 462914"/>
                <a:gd name="connsiteY365" fmla="*/ 373856 h 389572"/>
                <a:gd name="connsiteX366" fmla="*/ 286702 w 462914"/>
                <a:gd name="connsiteY366" fmla="*/ 371951 h 389572"/>
                <a:gd name="connsiteX367" fmla="*/ 290036 w 462914"/>
                <a:gd name="connsiteY367" fmla="*/ 370522 h 389572"/>
                <a:gd name="connsiteX368" fmla="*/ 292894 w 462914"/>
                <a:gd name="connsiteY368" fmla="*/ 370522 h 389572"/>
                <a:gd name="connsiteX369" fmla="*/ 295275 w 462914"/>
                <a:gd name="connsiteY369" fmla="*/ 369094 h 389572"/>
                <a:gd name="connsiteX370" fmla="*/ 298132 w 462914"/>
                <a:gd name="connsiteY370" fmla="*/ 366713 h 389572"/>
                <a:gd name="connsiteX371" fmla="*/ 300038 w 462914"/>
                <a:gd name="connsiteY371" fmla="*/ 364807 h 389572"/>
                <a:gd name="connsiteX372" fmla="*/ 301466 w 462914"/>
                <a:gd name="connsiteY372" fmla="*/ 363855 h 389572"/>
                <a:gd name="connsiteX373" fmla="*/ 304324 w 462914"/>
                <a:gd name="connsiteY373" fmla="*/ 363855 h 389572"/>
                <a:gd name="connsiteX374" fmla="*/ 307657 w 462914"/>
                <a:gd name="connsiteY374" fmla="*/ 363379 h 389572"/>
                <a:gd name="connsiteX375" fmla="*/ 310991 w 462914"/>
                <a:gd name="connsiteY375" fmla="*/ 360997 h 389572"/>
                <a:gd name="connsiteX376" fmla="*/ 313849 w 462914"/>
                <a:gd name="connsiteY376" fmla="*/ 358140 h 389572"/>
                <a:gd name="connsiteX377" fmla="*/ 315277 w 462914"/>
                <a:gd name="connsiteY377" fmla="*/ 352901 h 389572"/>
                <a:gd name="connsiteX378" fmla="*/ 316230 w 462914"/>
                <a:gd name="connsiteY378" fmla="*/ 348615 h 389572"/>
                <a:gd name="connsiteX379" fmla="*/ 317182 w 462914"/>
                <a:gd name="connsiteY379" fmla="*/ 347663 h 389572"/>
                <a:gd name="connsiteX380" fmla="*/ 318135 w 462914"/>
                <a:gd name="connsiteY380" fmla="*/ 346710 h 389572"/>
                <a:gd name="connsiteX381" fmla="*/ 319564 w 462914"/>
                <a:gd name="connsiteY381" fmla="*/ 346234 h 389572"/>
                <a:gd name="connsiteX382" fmla="*/ 322897 w 462914"/>
                <a:gd name="connsiteY382" fmla="*/ 345757 h 389572"/>
                <a:gd name="connsiteX383" fmla="*/ 328613 w 462914"/>
                <a:gd name="connsiteY383" fmla="*/ 343376 h 389572"/>
                <a:gd name="connsiteX384" fmla="*/ 332422 w 462914"/>
                <a:gd name="connsiteY384" fmla="*/ 340995 h 389572"/>
                <a:gd name="connsiteX385" fmla="*/ 336232 w 462914"/>
                <a:gd name="connsiteY385" fmla="*/ 340519 h 389572"/>
                <a:gd name="connsiteX386" fmla="*/ 337185 w 462914"/>
                <a:gd name="connsiteY386" fmla="*/ 340043 h 389572"/>
                <a:gd name="connsiteX387" fmla="*/ 338614 w 462914"/>
                <a:gd name="connsiteY387" fmla="*/ 337661 h 389572"/>
                <a:gd name="connsiteX388" fmla="*/ 339090 w 462914"/>
                <a:gd name="connsiteY388" fmla="*/ 333851 h 389572"/>
                <a:gd name="connsiteX389" fmla="*/ 338614 w 462914"/>
                <a:gd name="connsiteY389" fmla="*/ 331470 h 389572"/>
                <a:gd name="connsiteX390" fmla="*/ 331946 w 462914"/>
                <a:gd name="connsiteY390" fmla="*/ 330518 h 389572"/>
                <a:gd name="connsiteX391" fmla="*/ 327660 w 462914"/>
                <a:gd name="connsiteY391" fmla="*/ 330518 h 389572"/>
                <a:gd name="connsiteX392" fmla="*/ 320516 w 462914"/>
                <a:gd name="connsiteY392" fmla="*/ 330041 h 389572"/>
                <a:gd name="connsiteX393" fmla="*/ 317182 w 462914"/>
                <a:gd name="connsiteY393" fmla="*/ 329089 h 389572"/>
                <a:gd name="connsiteX394" fmla="*/ 316230 w 462914"/>
                <a:gd name="connsiteY394" fmla="*/ 328613 h 389572"/>
                <a:gd name="connsiteX395" fmla="*/ 316230 w 462914"/>
                <a:gd name="connsiteY395" fmla="*/ 327660 h 389572"/>
                <a:gd name="connsiteX396" fmla="*/ 316706 w 462914"/>
                <a:gd name="connsiteY396" fmla="*/ 325755 h 389572"/>
                <a:gd name="connsiteX397" fmla="*/ 317182 w 462914"/>
                <a:gd name="connsiteY397" fmla="*/ 322421 h 389572"/>
                <a:gd name="connsiteX398" fmla="*/ 316230 w 462914"/>
                <a:gd name="connsiteY398" fmla="*/ 318135 h 389572"/>
                <a:gd name="connsiteX399" fmla="*/ 312420 w 462914"/>
                <a:gd name="connsiteY399" fmla="*/ 311468 h 389572"/>
                <a:gd name="connsiteX400" fmla="*/ 310039 w 462914"/>
                <a:gd name="connsiteY400" fmla="*/ 304800 h 389572"/>
                <a:gd name="connsiteX401" fmla="*/ 309563 w 462914"/>
                <a:gd name="connsiteY401" fmla="*/ 300038 h 389572"/>
                <a:gd name="connsiteX402" fmla="*/ 309563 w 462914"/>
                <a:gd name="connsiteY402" fmla="*/ 295275 h 389572"/>
                <a:gd name="connsiteX403" fmla="*/ 309563 w 462914"/>
                <a:gd name="connsiteY403" fmla="*/ 291941 h 389572"/>
                <a:gd name="connsiteX404" fmla="*/ 307657 w 462914"/>
                <a:gd name="connsiteY404" fmla="*/ 289560 h 389572"/>
                <a:gd name="connsiteX405" fmla="*/ 297656 w 462914"/>
                <a:gd name="connsiteY405" fmla="*/ 281464 h 389572"/>
                <a:gd name="connsiteX406" fmla="*/ 294322 w 462914"/>
                <a:gd name="connsiteY406" fmla="*/ 277654 h 389572"/>
                <a:gd name="connsiteX407" fmla="*/ 293370 w 462914"/>
                <a:gd name="connsiteY407" fmla="*/ 275272 h 389572"/>
                <a:gd name="connsiteX408" fmla="*/ 289560 w 462914"/>
                <a:gd name="connsiteY408" fmla="*/ 270510 h 389572"/>
                <a:gd name="connsiteX409" fmla="*/ 290513 w 462914"/>
                <a:gd name="connsiteY409" fmla="*/ 269081 h 389572"/>
                <a:gd name="connsiteX410" fmla="*/ 292894 w 462914"/>
                <a:gd name="connsiteY410" fmla="*/ 269081 h 389572"/>
                <a:gd name="connsiteX411" fmla="*/ 294799 w 462914"/>
                <a:gd name="connsiteY411" fmla="*/ 270510 h 389572"/>
                <a:gd name="connsiteX412" fmla="*/ 296704 w 462914"/>
                <a:gd name="connsiteY412" fmla="*/ 273368 h 389572"/>
                <a:gd name="connsiteX413" fmla="*/ 298132 w 462914"/>
                <a:gd name="connsiteY413" fmla="*/ 273844 h 389572"/>
                <a:gd name="connsiteX414" fmla="*/ 300038 w 462914"/>
                <a:gd name="connsiteY414" fmla="*/ 273844 h 389572"/>
                <a:gd name="connsiteX415" fmla="*/ 309086 w 462914"/>
                <a:gd name="connsiteY415" fmla="*/ 273844 h 389572"/>
                <a:gd name="connsiteX416" fmla="*/ 311467 w 462914"/>
                <a:gd name="connsiteY416" fmla="*/ 274320 h 389572"/>
                <a:gd name="connsiteX417" fmla="*/ 312896 w 462914"/>
                <a:gd name="connsiteY417" fmla="*/ 275272 h 389572"/>
                <a:gd name="connsiteX418" fmla="*/ 313849 w 462914"/>
                <a:gd name="connsiteY418" fmla="*/ 276225 h 389572"/>
                <a:gd name="connsiteX419" fmla="*/ 315277 w 462914"/>
                <a:gd name="connsiteY419" fmla="*/ 279559 h 389572"/>
                <a:gd name="connsiteX420" fmla="*/ 317182 w 462914"/>
                <a:gd name="connsiteY420" fmla="*/ 280988 h 389572"/>
                <a:gd name="connsiteX421" fmla="*/ 320992 w 462914"/>
                <a:gd name="connsiteY421" fmla="*/ 280988 h 389572"/>
                <a:gd name="connsiteX422" fmla="*/ 326707 w 462914"/>
                <a:gd name="connsiteY422" fmla="*/ 280988 h 389572"/>
                <a:gd name="connsiteX423" fmla="*/ 330041 w 462914"/>
                <a:gd name="connsiteY423" fmla="*/ 280511 h 389572"/>
                <a:gd name="connsiteX424" fmla="*/ 331946 w 462914"/>
                <a:gd name="connsiteY424" fmla="*/ 281464 h 389572"/>
                <a:gd name="connsiteX425" fmla="*/ 334327 w 462914"/>
                <a:gd name="connsiteY425" fmla="*/ 282416 h 389572"/>
                <a:gd name="connsiteX426" fmla="*/ 339566 w 462914"/>
                <a:gd name="connsiteY426" fmla="*/ 280988 h 389572"/>
                <a:gd name="connsiteX427" fmla="*/ 340995 w 462914"/>
                <a:gd name="connsiteY427" fmla="*/ 280988 h 389572"/>
                <a:gd name="connsiteX428" fmla="*/ 342424 w 462914"/>
                <a:gd name="connsiteY428" fmla="*/ 281940 h 389572"/>
                <a:gd name="connsiteX429" fmla="*/ 347663 w 462914"/>
                <a:gd name="connsiteY429" fmla="*/ 287655 h 389572"/>
                <a:gd name="connsiteX430" fmla="*/ 350520 w 462914"/>
                <a:gd name="connsiteY430" fmla="*/ 290036 h 389572"/>
                <a:gd name="connsiteX431" fmla="*/ 352901 w 462914"/>
                <a:gd name="connsiteY431" fmla="*/ 293370 h 389572"/>
                <a:gd name="connsiteX432" fmla="*/ 356711 w 462914"/>
                <a:gd name="connsiteY432" fmla="*/ 293370 h 389572"/>
                <a:gd name="connsiteX433" fmla="*/ 360045 w 462914"/>
                <a:gd name="connsiteY433" fmla="*/ 290513 h 389572"/>
                <a:gd name="connsiteX434" fmla="*/ 360997 w 462914"/>
                <a:gd name="connsiteY434" fmla="*/ 281464 h 389572"/>
                <a:gd name="connsiteX435" fmla="*/ 361950 w 462914"/>
                <a:gd name="connsiteY435" fmla="*/ 279082 h 389572"/>
                <a:gd name="connsiteX436" fmla="*/ 363379 w 462914"/>
                <a:gd name="connsiteY436" fmla="*/ 278130 h 389572"/>
                <a:gd name="connsiteX437" fmla="*/ 365284 w 462914"/>
                <a:gd name="connsiteY437" fmla="*/ 278130 h 389572"/>
                <a:gd name="connsiteX438" fmla="*/ 367665 w 462914"/>
                <a:gd name="connsiteY438" fmla="*/ 276701 h 389572"/>
                <a:gd name="connsiteX439" fmla="*/ 370046 w 462914"/>
                <a:gd name="connsiteY439" fmla="*/ 274796 h 389572"/>
                <a:gd name="connsiteX440" fmla="*/ 371951 w 462914"/>
                <a:gd name="connsiteY440" fmla="*/ 274320 h 389572"/>
                <a:gd name="connsiteX441" fmla="*/ 380524 w 462914"/>
                <a:gd name="connsiteY441" fmla="*/ 276225 h 389572"/>
                <a:gd name="connsiteX442" fmla="*/ 382905 w 462914"/>
                <a:gd name="connsiteY442" fmla="*/ 275272 h 389572"/>
                <a:gd name="connsiteX443" fmla="*/ 391954 w 462914"/>
                <a:gd name="connsiteY443" fmla="*/ 272891 h 389572"/>
                <a:gd name="connsiteX444" fmla="*/ 401002 w 462914"/>
                <a:gd name="connsiteY444" fmla="*/ 270034 h 389572"/>
                <a:gd name="connsiteX445" fmla="*/ 403384 w 462914"/>
                <a:gd name="connsiteY445" fmla="*/ 266224 h 389572"/>
                <a:gd name="connsiteX446" fmla="*/ 407194 w 462914"/>
                <a:gd name="connsiteY446" fmla="*/ 265271 h 389572"/>
                <a:gd name="connsiteX447" fmla="*/ 410051 w 462914"/>
                <a:gd name="connsiteY447" fmla="*/ 262414 h 389572"/>
                <a:gd name="connsiteX448" fmla="*/ 412432 w 462914"/>
                <a:gd name="connsiteY448" fmla="*/ 262890 h 389572"/>
                <a:gd name="connsiteX449" fmla="*/ 416242 w 462914"/>
                <a:gd name="connsiteY449" fmla="*/ 262890 h 389572"/>
                <a:gd name="connsiteX450" fmla="*/ 418624 w 462914"/>
                <a:gd name="connsiteY450" fmla="*/ 262414 h 389572"/>
                <a:gd name="connsiteX451" fmla="*/ 419576 w 462914"/>
                <a:gd name="connsiteY451" fmla="*/ 261938 h 389572"/>
                <a:gd name="connsiteX452" fmla="*/ 421005 w 462914"/>
                <a:gd name="connsiteY452" fmla="*/ 260509 h 389572"/>
                <a:gd name="connsiteX453" fmla="*/ 422910 w 462914"/>
                <a:gd name="connsiteY453" fmla="*/ 256699 h 389572"/>
                <a:gd name="connsiteX454" fmla="*/ 425291 w 462914"/>
                <a:gd name="connsiteY454" fmla="*/ 255270 h 389572"/>
                <a:gd name="connsiteX455" fmla="*/ 428625 w 462914"/>
                <a:gd name="connsiteY455" fmla="*/ 253841 h 389572"/>
                <a:gd name="connsiteX456" fmla="*/ 430530 w 462914"/>
                <a:gd name="connsiteY456" fmla="*/ 251936 h 389572"/>
                <a:gd name="connsiteX457" fmla="*/ 432435 w 462914"/>
                <a:gd name="connsiteY457" fmla="*/ 249555 h 389572"/>
                <a:gd name="connsiteX458" fmla="*/ 433388 w 462914"/>
                <a:gd name="connsiteY458" fmla="*/ 247650 h 389572"/>
                <a:gd name="connsiteX459" fmla="*/ 433388 w 462914"/>
                <a:gd name="connsiteY459" fmla="*/ 246221 h 389572"/>
                <a:gd name="connsiteX460" fmla="*/ 432435 w 462914"/>
                <a:gd name="connsiteY460" fmla="*/ 243364 h 389572"/>
                <a:gd name="connsiteX461" fmla="*/ 431006 w 462914"/>
                <a:gd name="connsiteY461" fmla="*/ 240506 h 389572"/>
                <a:gd name="connsiteX462" fmla="*/ 429577 w 462914"/>
                <a:gd name="connsiteY462" fmla="*/ 239554 h 389572"/>
                <a:gd name="connsiteX463" fmla="*/ 431482 w 462914"/>
                <a:gd name="connsiteY463" fmla="*/ 235744 h 389572"/>
                <a:gd name="connsiteX464" fmla="*/ 424339 w 462914"/>
                <a:gd name="connsiteY464" fmla="*/ 227647 h 389572"/>
                <a:gd name="connsiteX465" fmla="*/ 417195 w 462914"/>
                <a:gd name="connsiteY465" fmla="*/ 219551 h 389572"/>
                <a:gd name="connsiteX466" fmla="*/ 410051 w 462914"/>
                <a:gd name="connsiteY466" fmla="*/ 211931 h 389572"/>
                <a:gd name="connsiteX467" fmla="*/ 409575 w 462914"/>
                <a:gd name="connsiteY467" fmla="*/ 210979 h 389572"/>
                <a:gd name="connsiteX468" fmla="*/ 412432 w 462914"/>
                <a:gd name="connsiteY468" fmla="*/ 207169 h 389572"/>
                <a:gd name="connsiteX469" fmla="*/ 415290 w 462914"/>
                <a:gd name="connsiteY469" fmla="*/ 204311 h 389572"/>
                <a:gd name="connsiteX470" fmla="*/ 417671 w 462914"/>
                <a:gd name="connsiteY470" fmla="*/ 202882 h 389572"/>
                <a:gd name="connsiteX471" fmla="*/ 418624 w 462914"/>
                <a:gd name="connsiteY471" fmla="*/ 201454 h 389572"/>
                <a:gd name="connsiteX472" fmla="*/ 417671 w 462914"/>
                <a:gd name="connsiteY472" fmla="*/ 195739 h 389572"/>
                <a:gd name="connsiteX473" fmla="*/ 417671 w 462914"/>
                <a:gd name="connsiteY473" fmla="*/ 193834 h 389572"/>
                <a:gd name="connsiteX474" fmla="*/ 416719 w 462914"/>
                <a:gd name="connsiteY474" fmla="*/ 191453 h 389572"/>
                <a:gd name="connsiteX475" fmla="*/ 415766 w 462914"/>
                <a:gd name="connsiteY475" fmla="*/ 189071 h 389572"/>
                <a:gd name="connsiteX476" fmla="*/ 416719 w 462914"/>
                <a:gd name="connsiteY476" fmla="*/ 187166 h 389572"/>
                <a:gd name="connsiteX477" fmla="*/ 417671 w 462914"/>
                <a:gd name="connsiteY477" fmla="*/ 185738 h 389572"/>
                <a:gd name="connsiteX478" fmla="*/ 419100 w 462914"/>
                <a:gd name="connsiteY478" fmla="*/ 185261 h 389572"/>
                <a:gd name="connsiteX479" fmla="*/ 422434 w 462914"/>
                <a:gd name="connsiteY479" fmla="*/ 184785 h 389572"/>
                <a:gd name="connsiteX480" fmla="*/ 424815 w 462914"/>
                <a:gd name="connsiteY480" fmla="*/ 184785 h 389572"/>
                <a:gd name="connsiteX481" fmla="*/ 425767 w 462914"/>
                <a:gd name="connsiteY481" fmla="*/ 183832 h 389572"/>
                <a:gd name="connsiteX482" fmla="*/ 427196 w 462914"/>
                <a:gd name="connsiteY482" fmla="*/ 182880 h 389572"/>
                <a:gd name="connsiteX483" fmla="*/ 429101 w 462914"/>
                <a:gd name="connsiteY483" fmla="*/ 182880 h 389572"/>
                <a:gd name="connsiteX484" fmla="*/ 432435 w 462914"/>
                <a:gd name="connsiteY484" fmla="*/ 183356 h 389572"/>
                <a:gd name="connsiteX485" fmla="*/ 433864 w 462914"/>
                <a:gd name="connsiteY485" fmla="*/ 181928 h 389572"/>
                <a:gd name="connsiteX486" fmla="*/ 436721 w 462914"/>
                <a:gd name="connsiteY486" fmla="*/ 180022 h 389572"/>
                <a:gd name="connsiteX487" fmla="*/ 443389 w 462914"/>
                <a:gd name="connsiteY487" fmla="*/ 177165 h 389572"/>
                <a:gd name="connsiteX488" fmla="*/ 444817 w 462914"/>
                <a:gd name="connsiteY488" fmla="*/ 175260 h 389572"/>
                <a:gd name="connsiteX489" fmla="*/ 445770 w 462914"/>
                <a:gd name="connsiteY489" fmla="*/ 172403 h 389572"/>
                <a:gd name="connsiteX490" fmla="*/ 445770 w 462914"/>
                <a:gd name="connsiteY490" fmla="*/ 170974 h 389572"/>
                <a:gd name="connsiteX491" fmla="*/ 445294 w 462914"/>
                <a:gd name="connsiteY491" fmla="*/ 170497 h 389572"/>
                <a:gd name="connsiteX492" fmla="*/ 443865 w 462914"/>
                <a:gd name="connsiteY492" fmla="*/ 170021 h 389572"/>
                <a:gd name="connsiteX493" fmla="*/ 441484 w 462914"/>
                <a:gd name="connsiteY493" fmla="*/ 170021 h 389572"/>
                <a:gd name="connsiteX494" fmla="*/ 439579 w 462914"/>
                <a:gd name="connsiteY494" fmla="*/ 170974 h 389572"/>
                <a:gd name="connsiteX495" fmla="*/ 437674 w 462914"/>
                <a:gd name="connsiteY495" fmla="*/ 170497 h 389572"/>
                <a:gd name="connsiteX496" fmla="*/ 435769 w 462914"/>
                <a:gd name="connsiteY496" fmla="*/ 168593 h 389572"/>
                <a:gd name="connsiteX497" fmla="*/ 435769 w 462914"/>
                <a:gd name="connsiteY497" fmla="*/ 167164 h 389572"/>
                <a:gd name="connsiteX498" fmla="*/ 436721 w 462914"/>
                <a:gd name="connsiteY498" fmla="*/ 164782 h 389572"/>
                <a:gd name="connsiteX499" fmla="*/ 436245 w 462914"/>
                <a:gd name="connsiteY499" fmla="*/ 163354 h 389572"/>
                <a:gd name="connsiteX500" fmla="*/ 432911 w 462914"/>
                <a:gd name="connsiteY500" fmla="*/ 158591 h 389572"/>
                <a:gd name="connsiteX501" fmla="*/ 432911 w 462914"/>
                <a:gd name="connsiteY501" fmla="*/ 157163 h 389572"/>
                <a:gd name="connsiteX502" fmla="*/ 435292 w 462914"/>
                <a:gd name="connsiteY502" fmla="*/ 155257 h 389572"/>
                <a:gd name="connsiteX503" fmla="*/ 436721 w 462914"/>
                <a:gd name="connsiteY503" fmla="*/ 153353 h 389572"/>
                <a:gd name="connsiteX504" fmla="*/ 438626 w 462914"/>
                <a:gd name="connsiteY504" fmla="*/ 149066 h 389572"/>
                <a:gd name="connsiteX505" fmla="*/ 440055 w 462914"/>
                <a:gd name="connsiteY505" fmla="*/ 147638 h 389572"/>
                <a:gd name="connsiteX506" fmla="*/ 444817 w 462914"/>
                <a:gd name="connsiteY506" fmla="*/ 147161 h 389572"/>
                <a:gd name="connsiteX507" fmla="*/ 445770 w 462914"/>
                <a:gd name="connsiteY507" fmla="*/ 146209 h 389572"/>
                <a:gd name="connsiteX508" fmla="*/ 448151 w 462914"/>
                <a:gd name="connsiteY508" fmla="*/ 143828 h 389572"/>
                <a:gd name="connsiteX509" fmla="*/ 451485 w 462914"/>
                <a:gd name="connsiteY509" fmla="*/ 141446 h 389572"/>
                <a:gd name="connsiteX510" fmla="*/ 456247 w 462914"/>
                <a:gd name="connsiteY510" fmla="*/ 139541 h 389572"/>
                <a:gd name="connsiteX511" fmla="*/ 457676 w 462914"/>
                <a:gd name="connsiteY511" fmla="*/ 135731 h 389572"/>
                <a:gd name="connsiteX512" fmla="*/ 458629 w 462914"/>
                <a:gd name="connsiteY512" fmla="*/ 134779 h 389572"/>
                <a:gd name="connsiteX513" fmla="*/ 462439 w 462914"/>
                <a:gd name="connsiteY513" fmla="*/ 132874 h 389572"/>
                <a:gd name="connsiteX514" fmla="*/ 462915 w 462914"/>
                <a:gd name="connsiteY514" fmla="*/ 131921 h 389572"/>
                <a:gd name="connsiteX515" fmla="*/ 462439 w 462914"/>
                <a:gd name="connsiteY515" fmla="*/ 130969 h 389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</a:cxnLst>
              <a:rect l="l" t="t" r="r" b="b"/>
              <a:pathLst>
                <a:path w="462914" h="389572">
                  <a:moveTo>
                    <a:pt x="462439" y="130969"/>
                  </a:moveTo>
                  <a:lnTo>
                    <a:pt x="456247" y="122872"/>
                  </a:lnTo>
                  <a:lnTo>
                    <a:pt x="451009" y="120491"/>
                  </a:lnTo>
                  <a:lnTo>
                    <a:pt x="445294" y="120015"/>
                  </a:lnTo>
                  <a:lnTo>
                    <a:pt x="442913" y="120491"/>
                  </a:lnTo>
                  <a:lnTo>
                    <a:pt x="440055" y="122396"/>
                  </a:lnTo>
                  <a:lnTo>
                    <a:pt x="429101" y="120968"/>
                  </a:lnTo>
                  <a:lnTo>
                    <a:pt x="426720" y="121444"/>
                  </a:lnTo>
                  <a:lnTo>
                    <a:pt x="421005" y="124301"/>
                  </a:lnTo>
                  <a:lnTo>
                    <a:pt x="415766" y="124301"/>
                  </a:lnTo>
                  <a:lnTo>
                    <a:pt x="411956" y="126682"/>
                  </a:lnTo>
                  <a:lnTo>
                    <a:pt x="407194" y="123349"/>
                  </a:lnTo>
                  <a:lnTo>
                    <a:pt x="404336" y="121920"/>
                  </a:lnTo>
                  <a:lnTo>
                    <a:pt x="401002" y="120015"/>
                  </a:lnTo>
                  <a:lnTo>
                    <a:pt x="413861" y="120015"/>
                  </a:lnTo>
                  <a:lnTo>
                    <a:pt x="416242" y="115729"/>
                  </a:lnTo>
                  <a:lnTo>
                    <a:pt x="418147" y="111919"/>
                  </a:lnTo>
                  <a:lnTo>
                    <a:pt x="419100" y="108585"/>
                  </a:lnTo>
                  <a:lnTo>
                    <a:pt x="419100" y="107632"/>
                  </a:lnTo>
                  <a:lnTo>
                    <a:pt x="420529" y="105251"/>
                  </a:lnTo>
                  <a:lnTo>
                    <a:pt x="420529" y="103346"/>
                  </a:lnTo>
                  <a:lnTo>
                    <a:pt x="421481" y="101441"/>
                  </a:lnTo>
                  <a:lnTo>
                    <a:pt x="423386" y="99536"/>
                  </a:lnTo>
                  <a:lnTo>
                    <a:pt x="427672" y="98107"/>
                  </a:lnTo>
                  <a:lnTo>
                    <a:pt x="429101" y="94774"/>
                  </a:lnTo>
                  <a:lnTo>
                    <a:pt x="426244" y="91440"/>
                  </a:lnTo>
                  <a:lnTo>
                    <a:pt x="421481" y="88106"/>
                  </a:lnTo>
                  <a:lnTo>
                    <a:pt x="413861" y="86678"/>
                  </a:lnTo>
                  <a:lnTo>
                    <a:pt x="411480" y="85249"/>
                  </a:lnTo>
                  <a:lnTo>
                    <a:pt x="404813" y="78105"/>
                  </a:lnTo>
                  <a:lnTo>
                    <a:pt x="402431" y="76676"/>
                  </a:lnTo>
                  <a:lnTo>
                    <a:pt x="401002" y="79534"/>
                  </a:lnTo>
                  <a:lnTo>
                    <a:pt x="396240" y="79534"/>
                  </a:lnTo>
                  <a:lnTo>
                    <a:pt x="396240" y="81439"/>
                  </a:lnTo>
                  <a:lnTo>
                    <a:pt x="397192" y="83344"/>
                  </a:lnTo>
                  <a:lnTo>
                    <a:pt x="397192" y="85725"/>
                  </a:lnTo>
                  <a:lnTo>
                    <a:pt x="396240" y="84296"/>
                  </a:lnTo>
                  <a:lnTo>
                    <a:pt x="394811" y="83344"/>
                  </a:lnTo>
                  <a:lnTo>
                    <a:pt x="393859" y="82391"/>
                  </a:lnTo>
                  <a:lnTo>
                    <a:pt x="393859" y="80963"/>
                  </a:lnTo>
                  <a:lnTo>
                    <a:pt x="391477" y="78105"/>
                  </a:lnTo>
                  <a:lnTo>
                    <a:pt x="387667" y="75247"/>
                  </a:lnTo>
                  <a:lnTo>
                    <a:pt x="385763" y="74771"/>
                  </a:lnTo>
                  <a:lnTo>
                    <a:pt x="384334" y="74295"/>
                  </a:lnTo>
                  <a:lnTo>
                    <a:pt x="382905" y="74295"/>
                  </a:lnTo>
                  <a:lnTo>
                    <a:pt x="383381" y="75247"/>
                  </a:lnTo>
                  <a:lnTo>
                    <a:pt x="382429" y="77629"/>
                  </a:lnTo>
                  <a:lnTo>
                    <a:pt x="382905" y="79534"/>
                  </a:lnTo>
                  <a:lnTo>
                    <a:pt x="382429" y="79534"/>
                  </a:lnTo>
                  <a:lnTo>
                    <a:pt x="381952" y="79057"/>
                  </a:lnTo>
                  <a:lnTo>
                    <a:pt x="381000" y="77629"/>
                  </a:lnTo>
                  <a:lnTo>
                    <a:pt x="379571" y="80010"/>
                  </a:lnTo>
                  <a:lnTo>
                    <a:pt x="378619" y="80963"/>
                  </a:lnTo>
                  <a:lnTo>
                    <a:pt x="378142" y="80963"/>
                  </a:lnTo>
                  <a:lnTo>
                    <a:pt x="377666" y="80963"/>
                  </a:lnTo>
                  <a:lnTo>
                    <a:pt x="374809" y="76200"/>
                  </a:lnTo>
                  <a:lnTo>
                    <a:pt x="370999" y="67628"/>
                  </a:lnTo>
                  <a:lnTo>
                    <a:pt x="369570" y="66675"/>
                  </a:lnTo>
                  <a:lnTo>
                    <a:pt x="367665" y="66199"/>
                  </a:lnTo>
                  <a:lnTo>
                    <a:pt x="367189" y="68104"/>
                  </a:lnTo>
                  <a:lnTo>
                    <a:pt x="367665" y="69532"/>
                  </a:lnTo>
                  <a:lnTo>
                    <a:pt x="365760" y="70961"/>
                  </a:lnTo>
                  <a:lnTo>
                    <a:pt x="362902" y="71438"/>
                  </a:lnTo>
                  <a:lnTo>
                    <a:pt x="364331" y="70009"/>
                  </a:lnTo>
                  <a:lnTo>
                    <a:pt x="365284" y="66675"/>
                  </a:lnTo>
                  <a:lnTo>
                    <a:pt x="364331" y="63818"/>
                  </a:lnTo>
                  <a:lnTo>
                    <a:pt x="363855" y="62389"/>
                  </a:lnTo>
                  <a:lnTo>
                    <a:pt x="361474" y="60007"/>
                  </a:lnTo>
                  <a:lnTo>
                    <a:pt x="360521" y="60007"/>
                  </a:lnTo>
                  <a:lnTo>
                    <a:pt x="360045" y="59531"/>
                  </a:lnTo>
                  <a:lnTo>
                    <a:pt x="360045" y="56674"/>
                  </a:lnTo>
                  <a:lnTo>
                    <a:pt x="357664" y="55721"/>
                  </a:lnTo>
                  <a:lnTo>
                    <a:pt x="365284" y="54769"/>
                  </a:lnTo>
                  <a:lnTo>
                    <a:pt x="375761" y="55245"/>
                  </a:lnTo>
                  <a:lnTo>
                    <a:pt x="381000" y="52388"/>
                  </a:lnTo>
                  <a:lnTo>
                    <a:pt x="387667" y="51911"/>
                  </a:lnTo>
                  <a:lnTo>
                    <a:pt x="391954" y="50482"/>
                  </a:lnTo>
                  <a:lnTo>
                    <a:pt x="393382" y="48578"/>
                  </a:lnTo>
                  <a:lnTo>
                    <a:pt x="381000" y="50006"/>
                  </a:lnTo>
                  <a:lnTo>
                    <a:pt x="365284" y="48101"/>
                  </a:lnTo>
                  <a:lnTo>
                    <a:pt x="357188" y="49530"/>
                  </a:lnTo>
                  <a:lnTo>
                    <a:pt x="354330" y="49054"/>
                  </a:lnTo>
                  <a:lnTo>
                    <a:pt x="349091" y="49530"/>
                  </a:lnTo>
                  <a:lnTo>
                    <a:pt x="338614" y="51911"/>
                  </a:lnTo>
                  <a:lnTo>
                    <a:pt x="325755" y="51435"/>
                  </a:lnTo>
                  <a:lnTo>
                    <a:pt x="314801" y="52388"/>
                  </a:lnTo>
                  <a:lnTo>
                    <a:pt x="311467" y="52388"/>
                  </a:lnTo>
                  <a:lnTo>
                    <a:pt x="313372" y="55721"/>
                  </a:lnTo>
                  <a:lnTo>
                    <a:pt x="316230" y="54293"/>
                  </a:lnTo>
                  <a:lnTo>
                    <a:pt x="326231" y="55245"/>
                  </a:lnTo>
                  <a:lnTo>
                    <a:pt x="330517" y="57150"/>
                  </a:lnTo>
                  <a:lnTo>
                    <a:pt x="329089" y="58103"/>
                  </a:lnTo>
                  <a:lnTo>
                    <a:pt x="327184" y="59055"/>
                  </a:lnTo>
                  <a:lnTo>
                    <a:pt x="315277" y="58579"/>
                  </a:lnTo>
                  <a:lnTo>
                    <a:pt x="292894" y="70961"/>
                  </a:lnTo>
                  <a:lnTo>
                    <a:pt x="289560" y="70961"/>
                  </a:lnTo>
                  <a:lnTo>
                    <a:pt x="286702" y="71438"/>
                  </a:lnTo>
                  <a:lnTo>
                    <a:pt x="282892" y="71438"/>
                  </a:lnTo>
                  <a:lnTo>
                    <a:pt x="276701" y="69532"/>
                  </a:lnTo>
                  <a:lnTo>
                    <a:pt x="270986" y="68104"/>
                  </a:lnTo>
                  <a:lnTo>
                    <a:pt x="265271" y="65722"/>
                  </a:lnTo>
                  <a:lnTo>
                    <a:pt x="258604" y="64770"/>
                  </a:lnTo>
                  <a:lnTo>
                    <a:pt x="250507" y="57626"/>
                  </a:lnTo>
                  <a:lnTo>
                    <a:pt x="250507" y="56197"/>
                  </a:lnTo>
                  <a:lnTo>
                    <a:pt x="250031" y="54293"/>
                  </a:lnTo>
                  <a:lnTo>
                    <a:pt x="245269" y="52388"/>
                  </a:lnTo>
                  <a:lnTo>
                    <a:pt x="220027" y="53340"/>
                  </a:lnTo>
                  <a:lnTo>
                    <a:pt x="215265" y="54769"/>
                  </a:lnTo>
                  <a:lnTo>
                    <a:pt x="200025" y="56197"/>
                  </a:lnTo>
                  <a:lnTo>
                    <a:pt x="190024" y="58103"/>
                  </a:lnTo>
                  <a:lnTo>
                    <a:pt x="180975" y="57626"/>
                  </a:lnTo>
                  <a:lnTo>
                    <a:pt x="177641" y="55245"/>
                  </a:lnTo>
                  <a:lnTo>
                    <a:pt x="175736" y="50959"/>
                  </a:lnTo>
                  <a:lnTo>
                    <a:pt x="174784" y="46672"/>
                  </a:lnTo>
                  <a:lnTo>
                    <a:pt x="176689" y="44291"/>
                  </a:lnTo>
                  <a:lnTo>
                    <a:pt x="174784" y="41910"/>
                  </a:lnTo>
                  <a:lnTo>
                    <a:pt x="174307" y="38576"/>
                  </a:lnTo>
                  <a:lnTo>
                    <a:pt x="172402" y="34766"/>
                  </a:lnTo>
                  <a:lnTo>
                    <a:pt x="164782" y="29528"/>
                  </a:lnTo>
                  <a:lnTo>
                    <a:pt x="157639" y="25241"/>
                  </a:lnTo>
                  <a:lnTo>
                    <a:pt x="150019" y="24289"/>
                  </a:lnTo>
                  <a:lnTo>
                    <a:pt x="143827" y="22384"/>
                  </a:lnTo>
                  <a:lnTo>
                    <a:pt x="133826" y="22860"/>
                  </a:lnTo>
                  <a:lnTo>
                    <a:pt x="132397" y="23336"/>
                  </a:lnTo>
                  <a:lnTo>
                    <a:pt x="130492" y="23336"/>
                  </a:lnTo>
                  <a:lnTo>
                    <a:pt x="127635" y="20479"/>
                  </a:lnTo>
                  <a:lnTo>
                    <a:pt x="125730" y="16669"/>
                  </a:lnTo>
                  <a:lnTo>
                    <a:pt x="124301" y="11430"/>
                  </a:lnTo>
                  <a:lnTo>
                    <a:pt x="123825" y="6191"/>
                  </a:lnTo>
                  <a:lnTo>
                    <a:pt x="122872" y="4286"/>
                  </a:lnTo>
                  <a:lnTo>
                    <a:pt x="120967" y="2381"/>
                  </a:lnTo>
                  <a:lnTo>
                    <a:pt x="118110" y="0"/>
                  </a:lnTo>
                  <a:lnTo>
                    <a:pt x="114300" y="1429"/>
                  </a:lnTo>
                  <a:lnTo>
                    <a:pt x="111442" y="2857"/>
                  </a:lnTo>
                  <a:lnTo>
                    <a:pt x="110014" y="6191"/>
                  </a:lnTo>
                  <a:lnTo>
                    <a:pt x="108585" y="10001"/>
                  </a:lnTo>
                  <a:lnTo>
                    <a:pt x="110966" y="15240"/>
                  </a:lnTo>
                  <a:lnTo>
                    <a:pt x="110966" y="17145"/>
                  </a:lnTo>
                  <a:lnTo>
                    <a:pt x="111919" y="19050"/>
                  </a:lnTo>
                  <a:lnTo>
                    <a:pt x="121444" y="17621"/>
                  </a:lnTo>
                  <a:lnTo>
                    <a:pt x="124777" y="17621"/>
                  </a:lnTo>
                  <a:lnTo>
                    <a:pt x="126206" y="21907"/>
                  </a:lnTo>
                  <a:lnTo>
                    <a:pt x="125254" y="24289"/>
                  </a:lnTo>
                  <a:lnTo>
                    <a:pt x="122396" y="25241"/>
                  </a:lnTo>
                  <a:lnTo>
                    <a:pt x="116681" y="22384"/>
                  </a:lnTo>
                  <a:lnTo>
                    <a:pt x="115252" y="22860"/>
                  </a:lnTo>
                  <a:lnTo>
                    <a:pt x="113347" y="26194"/>
                  </a:lnTo>
                  <a:lnTo>
                    <a:pt x="110966" y="28099"/>
                  </a:lnTo>
                  <a:lnTo>
                    <a:pt x="98107" y="30956"/>
                  </a:lnTo>
                  <a:lnTo>
                    <a:pt x="88582" y="32861"/>
                  </a:lnTo>
                  <a:lnTo>
                    <a:pt x="73342" y="40005"/>
                  </a:lnTo>
                  <a:lnTo>
                    <a:pt x="66199" y="41434"/>
                  </a:lnTo>
                  <a:lnTo>
                    <a:pt x="66675" y="45720"/>
                  </a:lnTo>
                  <a:lnTo>
                    <a:pt x="63817" y="47625"/>
                  </a:lnTo>
                  <a:lnTo>
                    <a:pt x="64770" y="52864"/>
                  </a:lnTo>
                  <a:lnTo>
                    <a:pt x="65722" y="55721"/>
                  </a:lnTo>
                  <a:lnTo>
                    <a:pt x="66675" y="58103"/>
                  </a:lnTo>
                  <a:lnTo>
                    <a:pt x="69056" y="65246"/>
                  </a:lnTo>
                  <a:lnTo>
                    <a:pt x="73342" y="69532"/>
                  </a:lnTo>
                  <a:lnTo>
                    <a:pt x="75247" y="73819"/>
                  </a:lnTo>
                  <a:lnTo>
                    <a:pt x="79534" y="80010"/>
                  </a:lnTo>
                  <a:lnTo>
                    <a:pt x="80486" y="84296"/>
                  </a:lnTo>
                  <a:lnTo>
                    <a:pt x="79534" y="90964"/>
                  </a:lnTo>
                  <a:lnTo>
                    <a:pt x="79057" y="96679"/>
                  </a:lnTo>
                  <a:lnTo>
                    <a:pt x="74771" y="100965"/>
                  </a:lnTo>
                  <a:lnTo>
                    <a:pt x="73342" y="102870"/>
                  </a:lnTo>
                  <a:lnTo>
                    <a:pt x="71438" y="103822"/>
                  </a:lnTo>
                  <a:lnTo>
                    <a:pt x="63341" y="106204"/>
                  </a:lnTo>
                  <a:lnTo>
                    <a:pt x="60484" y="106204"/>
                  </a:lnTo>
                  <a:lnTo>
                    <a:pt x="58102" y="105251"/>
                  </a:lnTo>
                  <a:lnTo>
                    <a:pt x="56197" y="103346"/>
                  </a:lnTo>
                  <a:lnTo>
                    <a:pt x="54769" y="99536"/>
                  </a:lnTo>
                  <a:lnTo>
                    <a:pt x="55245" y="96679"/>
                  </a:lnTo>
                  <a:lnTo>
                    <a:pt x="53816" y="94774"/>
                  </a:lnTo>
                  <a:lnTo>
                    <a:pt x="51435" y="93345"/>
                  </a:lnTo>
                  <a:lnTo>
                    <a:pt x="48101" y="89059"/>
                  </a:lnTo>
                  <a:lnTo>
                    <a:pt x="47625" y="86201"/>
                  </a:lnTo>
                  <a:lnTo>
                    <a:pt x="43339" y="80486"/>
                  </a:lnTo>
                  <a:lnTo>
                    <a:pt x="48577" y="70485"/>
                  </a:lnTo>
                  <a:lnTo>
                    <a:pt x="50959" y="68580"/>
                  </a:lnTo>
                  <a:lnTo>
                    <a:pt x="54292" y="63341"/>
                  </a:lnTo>
                  <a:lnTo>
                    <a:pt x="58579" y="59055"/>
                  </a:lnTo>
                  <a:lnTo>
                    <a:pt x="60960" y="51911"/>
                  </a:lnTo>
                  <a:lnTo>
                    <a:pt x="60960" y="49530"/>
                  </a:lnTo>
                  <a:lnTo>
                    <a:pt x="57626" y="45720"/>
                  </a:lnTo>
                  <a:lnTo>
                    <a:pt x="56197" y="40481"/>
                  </a:lnTo>
                  <a:lnTo>
                    <a:pt x="58102" y="40481"/>
                  </a:lnTo>
                  <a:lnTo>
                    <a:pt x="59055" y="40005"/>
                  </a:lnTo>
                  <a:lnTo>
                    <a:pt x="53816" y="35719"/>
                  </a:lnTo>
                  <a:lnTo>
                    <a:pt x="52388" y="33814"/>
                  </a:lnTo>
                  <a:lnTo>
                    <a:pt x="48577" y="26194"/>
                  </a:lnTo>
                  <a:lnTo>
                    <a:pt x="48101" y="23813"/>
                  </a:lnTo>
                  <a:lnTo>
                    <a:pt x="48101" y="20955"/>
                  </a:lnTo>
                  <a:lnTo>
                    <a:pt x="50006" y="19526"/>
                  </a:lnTo>
                  <a:lnTo>
                    <a:pt x="51435" y="19050"/>
                  </a:lnTo>
                  <a:lnTo>
                    <a:pt x="64294" y="15716"/>
                  </a:lnTo>
                  <a:lnTo>
                    <a:pt x="66675" y="14288"/>
                  </a:lnTo>
                  <a:lnTo>
                    <a:pt x="69056" y="12382"/>
                  </a:lnTo>
                  <a:lnTo>
                    <a:pt x="70009" y="10954"/>
                  </a:lnTo>
                  <a:lnTo>
                    <a:pt x="68580" y="11430"/>
                  </a:lnTo>
                  <a:lnTo>
                    <a:pt x="67151" y="12382"/>
                  </a:lnTo>
                  <a:lnTo>
                    <a:pt x="62389" y="14288"/>
                  </a:lnTo>
                  <a:lnTo>
                    <a:pt x="56197" y="15716"/>
                  </a:lnTo>
                  <a:lnTo>
                    <a:pt x="48101" y="17621"/>
                  </a:lnTo>
                  <a:lnTo>
                    <a:pt x="46196" y="20003"/>
                  </a:lnTo>
                  <a:lnTo>
                    <a:pt x="38100" y="33814"/>
                  </a:lnTo>
                  <a:lnTo>
                    <a:pt x="31432" y="36671"/>
                  </a:lnTo>
                  <a:lnTo>
                    <a:pt x="29051" y="38576"/>
                  </a:lnTo>
                  <a:lnTo>
                    <a:pt x="27146" y="40957"/>
                  </a:lnTo>
                  <a:lnTo>
                    <a:pt x="23336" y="45720"/>
                  </a:lnTo>
                  <a:lnTo>
                    <a:pt x="21431" y="49530"/>
                  </a:lnTo>
                  <a:lnTo>
                    <a:pt x="17145" y="57626"/>
                  </a:lnTo>
                  <a:lnTo>
                    <a:pt x="14764" y="67628"/>
                  </a:lnTo>
                  <a:lnTo>
                    <a:pt x="13811" y="73343"/>
                  </a:lnTo>
                  <a:lnTo>
                    <a:pt x="12382" y="81439"/>
                  </a:lnTo>
                  <a:lnTo>
                    <a:pt x="10477" y="85725"/>
                  </a:lnTo>
                  <a:lnTo>
                    <a:pt x="7620" y="89535"/>
                  </a:lnTo>
                  <a:lnTo>
                    <a:pt x="4763" y="93345"/>
                  </a:lnTo>
                  <a:lnTo>
                    <a:pt x="2381" y="97631"/>
                  </a:lnTo>
                  <a:lnTo>
                    <a:pt x="476" y="100965"/>
                  </a:lnTo>
                  <a:lnTo>
                    <a:pt x="0" y="101918"/>
                  </a:lnTo>
                  <a:lnTo>
                    <a:pt x="952" y="102870"/>
                  </a:lnTo>
                  <a:lnTo>
                    <a:pt x="5715" y="101918"/>
                  </a:lnTo>
                  <a:lnTo>
                    <a:pt x="7620" y="100965"/>
                  </a:lnTo>
                  <a:lnTo>
                    <a:pt x="10477" y="99536"/>
                  </a:lnTo>
                  <a:lnTo>
                    <a:pt x="12382" y="100013"/>
                  </a:lnTo>
                  <a:lnTo>
                    <a:pt x="14288" y="103346"/>
                  </a:lnTo>
                  <a:lnTo>
                    <a:pt x="16192" y="103822"/>
                  </a:lnTo>
                  <a:lnTo>
                    <a:pt x="18097" y="103346"/>
                  </a:lnTo>
                  <a:lnTo>
                    <a:pt x="20002" y="104299"/>
                  </a:lnTo>
                  <a:lnTo>
                    <a:pt x="22384" y="113347"/>
                  </a:lnTo>
                  <a:lnTo>
                    <a:pt x="24289" y="120968"/>
                  </a:lnTo>
                  <a:lnTo>
                    <a:pt x="29051" y="125730"/>
                  </a:lnTo>
                  <a:lnTo>
                    <a:pt x="32861" y="129540"/>
                  </a:lnTo>
                  <a:lnTo>
                    <a:pt x="33814" y="132874"/>
                  </a:lnTo>
                  <a:lnTo>
                    <a:pt x="34766" y="137636"/>
                  </a:lnTo>
                  <a:lnTo>
                    <a:pt x="34766" y="140018"/>
                  </a:lnTo>
                  <a:lnTo>
                    <a:pt x="33814" y="141446"/>
                  </a:lnTo>
                  <a:lnTo>
                    <a:pt x="31909" y="144304"/>
                  </a:lnTo>
                  <a:lnTo>
                    <a:pt x="31432" y="149543"/>
                  </a:lnTo>
                  <a:lnTo>
                    <a:pt x="30956" y="151447"/>
                  </a:lnTo>
                  <a:lnTo>
                    <a:pt x="30480" y="156210"/>
                  </a:lnTo>
                  <a:lnTo>
                    <a:pt x="30480" y="159068"/>
                  </a:lnTo>
                  <a:lnTo>
                    <a:pt x="31432" y="161449"/>
                  </a:lnTo>
                  <a:lnTo>
                    <a:pt x="32861" y="162878"/>
                  </a:lnTo>
                  <a:lnTo>
                    <a:pt x="36195" y="163354"/>
                  </a:lnTo>
                  <a:lnTo>
                    <a:pt x="39052" y="164306"/>
                  </a:lnTo>
                  <a:lnTo>
                    <a:pt x="40957" y="168593"/>
                  </a:lnTo>
                  <a:lnTo>
                    <a:pt x="43339" y="173831"/>
                  </a:lnTo>
                  <a:lnTo>
                    <a:pt x="46196" y="176213"/>
                  </a:lnTo>
                  <a:lnTo>
                    <a:pt x="50006" y="177641"/>
                  </a:lnTo>
                  <a:lnTo>
                    <a:pt x="52864" y="177165"/>
                  </a:lnTo>
                  <a:lnTo>
                    <a:pt x="59531" y="176213"/>
                  </a:lnTo>
                  <a:lnTo>
                    <a:pt x="65246" y="176213"/>
                  </a:lnTo>
                  <a:lnTo>
                    <a:pt x="73342" y="177641"/>
                  </a:lnTo>
                  <a:lnTo>
                    <a:pt x="76200" y="177641"/>
                  </a:lnTo>
                  <a:lnTo>
                    <a:pt x="80010" y="177165"/>
                  </a:lnTo>
                  <a:lnTo>
                    <a:pt x="86677" y="174307"/>
                  </a:lnTo>
                  <a:lnTo>
                    <a:pt x="89059" y="173831"/>
                  </a:lnTo>
                  <a:lnTo>
                    <a:pt x="91916" y="174307"/>
                  </a:lnTo>
                  <a:lnTo>
                    <a:pt x="96202" y="175736"/>
                  </a:lnTo>
                  <a:lnTo>
                    <a:pt x="98584" y="176689"/>
                  </a:lnTo>
                  <a:lnTo>
                    <a:pt x="101441" y="177641"/>
                  </a:lnTo>
                  <a:lnTo>
                    <a:pt x="105727" y="178594"/>
                  </a:lnTo>
                  <a:lnTo>
                    <a:pt x="108585" y="178594"/>
                  </a:lnTo>
                  <a:lnTo>
                    <a:pt x="110490" y="178594"/>
                  </a:lnTo>
                  <a:lnTo>
                    <a:pt x="111442" y="179070"/>
                  </a:lnTo>
                  <a:lnTo>
                    <a:pt x="118110" y="187166"/>
                  </a:lnTo>
                  <a:lnTo>
                    <a:pt x="123825" y="194310"/>
                  </a:lnTo>
                  <a:lnTo>
                    <a:pt x="128588" y="200025"/>
                  </a:lnTo>
                  <a:lnTo>
                    <a:pt x="133826" y="206216"/>
                  </a:lnTo>
                  <a:lnTo>
                    <a:pt x="134302" y="206693"/>
                  </a:lnTo>
                  <a:lnTo>
                    <a:pt x="136684" y="205740"/>
                  </a:lnTo>
                  <a:lnTo>
                    <a:pt x="138113" y="206216"/>
                  </a:lnTo>
                  <a:lnTo>
                    <a:pt x="139541" y="207645"/>
                  </a:lnTo>
                  <a:lnTo>
                    <a:pt x="141922" y="207169"/>
                  </a:lnTo>
                  <a:lnTo>
                    <a:pt x="145256" y="204788"/>
                  </a:lnTo>
                  <a:lnTo>
                    <a:pt x="150495" y="204311"/>
                  </a:lnTo>
                  <a:lnTo>
                    <a:pt x="157163" y="205740"/>
                  </a:lnTo>
                  <a:lnTo>
                    <a:pt x="166211" y="205740"/>
                  </a:lnTo>
                  <a:lnTo>
                    <a:pt x="177165" y="204311"/>
                  </a:lnTo>
                  <a:lnTo>
                    <a:pt x="184309" y="202882"/>
                  </a:lnTo>
                  <a:lnTo>
                    <a:pt x="187166" y="201454"/>
                  </a:lnTo>
                  <a:lnTo>
                    <a:pt x="191452" y="201454"/>
                  </a:lnTo>
                  <a:lnTo>
                    <a:pt x="196691" y="202882"/>
                  </a:lnTo>
                  <a:lnTo>
                    <a:pt x="199549" y="204788"/>
                  </a:lnTo>
                  <a:lnTo>
                    <a:pt x="200025" y="206693"/>
                  </a:lnTo>
                  <a:lnTo>
                    <a:pt x="200977" y="210026"/>
                  </a:lnTo>
                  <a:lnTo>
                    <a:pt x="200025" y="213360"/>
                  </a:lnTo>
                  <a:lnTo>
                    <a:pt x="196691" y="216694"/>
                  </a:lnTo>
                  <a:lnTo>
                    <a:pt x="194786" y="220980"/>
                  </a:lnTo>
                  <a:lnTo>
                    <a:pt x="194310" y="226219"/>
                  </a:lnTo>
                  <a:lnTo>
                    <a:pt x="192405" y="230029"/>
                  </a:lnTo>
                  <a:lnTo>
                    <a:pt x="189071" y="232410"/>
                  </a:lnTo>
                  <a:lnTo>
                    <a:pt x="187642" y="235744"/>
                  </a:lnTo>
                  <a:lnTo>
                    <a:pt x="188119" y="240506"/>
                  </a:lnTo>
                  <a:lnTo>
                    <a:pt x="187642" y="247174"/>
                  </a:lnTo>
                  <a:lnTo>
                    <a:pt x="186214" y="256222"/>
                  </a:lnTo>
                  <a:lnTo>
                    <a:pt x="186214" y="261461"/>
                  </a:lnTo>
                  <a:lnTo>
                    <a:pt x="187642" y="263366"/>
                  </a:lnTo>
                  <a:lnTo>
                    <a:pt x="188119" y="265747"/>
                  </a:lnTo>
                  <a:lnTo>
                    <a:pt x="188119" y="269081"/>
                  </a:lnTo>
                  <a:lnTo>
                    <a:pt x="188595" y="271939"/>
                  </a:lnTo>
                  <a:lnTo>
                    <a:pt x="190500" y="275749"/>
                  </a:lnTo>
                  <a:lnTo>
                    <a:pt x="192881" y="283369"/>
                  </a:lnTo>
                  <a:lnTo>
                    <a:pt x="194786" y="286703"/>
                  </a:lnTo>
                  <a:lnTo>
                    <a:pt x="196691" y="287655"/>
                  </a:lnTo>
                  <a:lnTo>
                    <a:pt x="198596" y="289084"/>
                  </a:lnTo>
                  <a:lnTo>
                    <a:pt x="203835" y="296704"/>
                  </a:lnTo>
                  <a:lnTo>
                    <a:pt x="205264" y="298132"/>
                  </a:lnTo>
                  <a:lnTo>
                    <a:pt x="204788" y="299561"/>
                  </a:lnTo>
                  <a:lnTo>
                    <a:pt x="204311" y="300514"/>
                  </a:lnTo>
                  <a:lnTo>
                    <a:pt x="203835" y="300990"/>
                  </a:lnTo>
                  <a:lnTo>
                    <a:pt x="198120" y="305753"/>
                  </a:lnTo>
                  <a:lnTo>
                    <a:pt x="187166" y="315754"/>
                  </a:lnTo>
                  <a:lnTo>
                    <a:pt x="186214" y="317182"/>
                  </a:lnTo>
                  <a:lnTo>
                    <a:pt x="186214" y="319088"/>
                  </a:lnTo>
                  <a:lnTo>
                    <a:pt x="189547" y="317659"/>
                  </a:lnTo>
                  <a:lnTo>
                    <a:pt x="192881" y="318611"/>
                  </a:lnTo>
                  <a:lnTo>
                    <a:pt x="194310" y="318611"/>
                  </a:lnTo>
                  <a:lnTo>
                    <a:pt x="195263" y="319564"/>
                  </a:lnTo>
                  <a:lnTo>
                    <a:pt x="196215" y="322421"/>
                  </a:lnTo>
                  <a:lnTo>
                    <a:pt x="197167" y="322897"/>
                  </a:lnTo>
                  <a:lnTo>
                    <a:pt x="198596" y="323850"/>
                  </a:lnTo>
                  <a:lnTo>
                    <a:pt x="201930" y="326707"/>
                  </a:lnTo>
                  <a:lnTo>
                    <a:pt x="204788" y="329565"/>
                  </a:lnTo>
                  <a:lnTo>
                    <a:pt x="206692" y="330994"/>
                  </a:lnTo>
                  <a:lnTo>
                    <a:pt x="208121" y="332422"/>
                  </a:lnTo>
                  <a:lnTo>
                    <a:pt x="208597" y="334328"/>
                  </a:lnTo>
                  <a:lnTo>
                    <a:pt x="208121" y="336232"/>
                  </a:lnTo>
                  <a:lnTo>
                    <a:pt x="210026" y="340519"/>
                  </a:lnTo>
                  <a:lnTo>
                    <a:pt x="210979" y="341947"/>
                  </a:lnTo>
                  <a:lnTo>
                    <a:pt x="211455" y="343853"/>
                  </a:lnTo>
                  <a:lnTo>
                    <a:pt x="210979" y="345757"/>
                  </a:lnTo>
                  <a:lnTo>
                    <a:pt x="212407" y="347663"/>
                  </a:lnTo>
                  <a:lnTo>
                    <a:pt x="213836" y="351472"/>
                  </a:lnTo>
                  <a:lnTo>
                    <a:pt x="215741" y="356235"/>
                  </a:lnTo>
                  <a:lnTo>
                    <a:pt x="215741" y="359093"/>
                  </a:lnTo>
                  <a:lnTo>
                    <a:pt x="216694" y="360521"/>
                  </a:lnTo>
                  <a:lnTo>
                    <a:pt x="217646" y="363855"/>
                  </a:lnTo>
                  <a:lnTo>
                    <a:pt x="219075" y="367189"/>
                  </a:lnTo>
                  <a:lnTo>
                    <a:pt x="218599" y="369570"/>
                  </a:lnTo>
                  <a:lnTo>
                    <a:pt x="219075" y="371951"/>
                  </a:lnTo>
                  <a:lnTo>
                    <a:pt x="227647" y="379571"/>
                  </a:lnTo>
                  <a:lnTo>
                    <a:pt x="234315" y="385286"/>
                  </a:lnTo>
                  <a:lnTo>
                    <a:pt x="237172" y="387191"/>
                  </a:lnTo>
                  <a:lnTo>
                    <a:pt x="238601" y="387668"/>
                  </a:lnTo>
                  <a:lnTo>
                    <a:pt x="242411" y="387191"/>
                  </a:lnTo>
                  <a:lnTo>
                    <a:pt x="246697" y="386239"/>
                  </a:lnTo>
                  <a:lnTo>
                    <a:pt x="249079" y="385286"/>
                  </a:lnTo>
                  <a:lnTo>
                    <a:pt x="251460" y="383381"/>
                  </a:lnTo>
                  <a:lnTo>
                    <a:pt x="255270" y="381000"/>
                  </a:lnTo>
                  <a:lnTo>
                    <a:pt x="258604" y="379571"/>
                  </a:lnTo>
                  <a:lnTo>
                    <a:pt x="260032" y="379571"/>
                  </a:lnTo>
                  <a:lnTo>
                    <a:pt x="261461" y="380047"/>
                  </a:lnTo>
                  <a:lnTo>
                    <a:pt x="264319" y="381476"/>
                  </a:lnTo>
                  <a:lnTo>
                    <a:pt x="265747" y="384334"/>
                  </a:lnTo>
                  <a:lnTo>
                    <a:pt x="264319" y="387668"/>
                  </a:lnTo>
                  <a:lnTo>
                    <a:pt x="264319" y="389572"/>
                  </a:lnTo>
                  <a:lnTo>
                    <a:pt x="267176" y="389572"/>
                  </a:lnTo>
                  <a:lnTo>
                    <a:pt x="269557" y="386239"/>
                  </a:lnTo>
                  <a:lnTo>
                    <a:pt x="270986" y="383381"/>
                  </a:lnTo>
                  <a:lnTo>
                    <a:pt x="274320" y="381476"/>
                  </a:lnTo>
                  <a:lnTo>
                    <a:pt x="277654" y="378619"/>
                  </a:lnTo>
                  <a:lnTo>
                    <a:pt x="280035" y="375761"/>
                  </a:lnTo>
                  <a:lnTo>
                    <a:pt x="282892" y="373856"/>
                  </a:lnTo>
                  <a:lnTo>
                    <a:pt x="286702" y="371951"/>
                  </a:lnTo>
                  <a:lnTo>
                    <a:pt x="290036" y="370522"/>
                  </a:lnTo>
                  <a:lnTo>
                    <a:pt x="292894" y="370522"/>
                  </a:lnTo>
                  <a:lnTo>
                    <a:pt x="295275" y="369094"/>
                  </a:lnTo>
                  <a:lnTo>
                    <a:pt x="298132" y="366713"/>
                  </a:lnTo>
                  <a:lnTo>
                    <a:pt x="300038" y="364807"/>
                  </a:lnTo>
                  <a:lnTo>
                    <a:pt x="301466" y="363855"/>
                  </a:lnTo>
                  <a:lnTo>
                    <a:pt x="304324" y="363855"/>
                  </a:lnTo>
                  <a:lnTo>
                    <a:pt x="307657" y="363379"/>
                  </a:lnTo>
                  <a:lnTo>
                    <a:pt x="310991" y="360997"/>
                  </a:lnTo>
                  <a:lnTo>
                    <a:pt x="313849" y="358140"/>
                  </a:lnTo>
                  <a:lnTo>
                    <a:pt x="315277" y="352901"/>
                  </a:lnTo>
                  <a:lnTo>
                    <a:pt x="316230" y="348615"/>
                  </a:lnTo>
                  <a:lnTo>
                    <a:pt x="317182" y="347663"/>
                  </a:lnTo>
                  <a:lnTo>
                    <a:pt x="318135" y="346710"/>
                  </a:lnTo>
                  <a:lnTo>
                    <a:pt x="319564" y="346234"/>
                  </a:lnTo>
                  <a:lnTo>
                    <a:pt x="322897" y="345757"/>
                  </a:lnTo>
                  <a:lnTo>
                    <a:pt x="328613" y="343376"/>
                  </a:lnTo>
                  <a:lnTo>
                    <a:pt x="332422" y="340995"/>
                  </a:lnTo>
                  <a:lnTo>
                    <a:pt x="336232" y="340519"/>
                  </a:lnTo>
                  <a:lnTo>
                    <a:pt x="337185" y="340043"/>
                  </a:lnTo>
                  <a:lnTo>
                    <a:pt x="338614" y="337661"/>
                  </a:lnTo>
                  <a:lnTo>
                    <a:pt x="339090" y="333851"/>
                  </a:lnTo>
                  <a:lnTo>
                    <a:pt x="338614" y="331470"/>
                  </a:lnTo>
                  <a:lnTo>
                    <a:pt x="331946" y="330518"/>
                  </a:lnTo>
                  <a:lnTo>
                    <a:pt x="327660" y="330518"/>
                  </a:lnTo>
                  <a:lnTo>
                    <a:pt x="320516" y="330041"/>
                  </a:lnTo>
                  <a:lnTo>
                    <a:pt x="317182" y="329089"/>
                  </a:lnTo>
                  <a:lnTo>
                    <a:pt x="316230" y="328613"/>
                  </a:lnTo>
                  <a:lnTo>
                    <a:pt x="316230" y="327660"/>
                  </a:lnTo>
                  <a:lnTo>
                    <a:pt x="316706" y="325755"/>
                  </a:lnTo>
                  <a:lnTo>
                    <a:pt x="317182" y="322421"/>
                  </a:lnTo>
                  <a:lnTo>
                    <a:pt x="316230" y="318135"/>
                  </a:lnTo>
                  <a:lnTo>
                    <a:pt x="312420" y="311468"/>
                  </a:lnTo>
                  <a:lnTo>
                    <a:pt x="310039" y="304800"/>
                  </a:lnTo>
                  <a:lnTo>
                    <a:pt x="309563" y="300038"/>
                  </a:lnTo>
                  <a:lnTo>
                    <a:pt x="309563" y="295275"/>
                  </a:lnTo>
                  <a:lnTo>
                    <a:pt x="309563" y="291941"/>
                  </a:lnTo>
                  <a:lnTo>
                    <a:pt x="307657" y="289560"/>
                  </a:lnTo>
                  <a:lnTo>
                    <a:pt x="297656" y="281464"/>
                  </a:lnTo>
                  <a:lnTo>
                    <a:pt x="294322" y="277654"/>
                  </a:lnTo>
                  <a:lnTo>
                    <a:pt x="293370" y="275272"/>
                  </a:lnTo>
                  <a:lnTo>
                    <a:pt x="289560" y="270510"/>
                  </a:lnTo>
                  <a:lnTo>
                    <a:pt x="290513" y="269081"/>
                  </a:lnTo>
                  <a:lnTo>
                    <a:pt x="292894" y="269081"/>
                  </a:lnTo>
                  <a:lnTo>
                    <a:pt x="294799" y="270510"/>
                  </a:lnTo>
                  <a:lnTo>
                    <a:pt x="296704" y="273368"/>
                  </a:lnTo>
                  <a:lnTo>
                    <a:pt x="298132" y="273844"/>
                  </a:lnTo>
                  <a:lnTo>
                    <a:pt x="300038" y="273844"/>
                  </a:lnTo>
                  <a:lnTo>
                    <a:pt x="309086" y="273844"/>
                  </a:lnTo>
                  <a:lnTo>
                    <a:pt x="311467" y="274320"/>
                  </a:lnTo>
                  <a:lnTo>
                    <a:pt x="312896" y="275272"/>
                  </a:lnTo>
                  <a:lnTo>
                    <a:pt x="313849" y="276225"/>
                  </a:lnTo>
                  <a:lnTo>
                    <a:pt x="315277" y="279559"/>
                  </a:lnTo>
                  <a:lnTo>
                    <a:pt x="317182" y="280988"/>
                  </a:lnTo>
                  <a:lnTo>
                    <a:pt x="320992" y="280988"/>
                  </a:lnTo>
                  <a:lnTo>
                    <a:pt x="326707" y="280988"/>
                  </a:lnTo>
                  <a:lnTo>
                    <a:pt x="330041" y="280511"/>
                  </a:lnTo>
                  <a:lnTo>
                    <a:pt x="331946" y="281464"/>
                  </a:lnTo>
                  <a:lnTo>
                    <a:pt x="334327" y="282416"/>
                  </a:lnTo>
                  <a:lnTo>
                    <a:pt x="339566" y="280988"/>
                  </a:lnTo>
                  <a:lnTo>
                    <a:pt x="340995" y="280988"/>
                  </a:lnTo>
                  <a:lnTo>
                    <a:pt x="342424" y="281940"/>
                  </a:lnTo>
                  <a:lnTo>
                    <a:pt x="347663" y="287655"/>
                  </a:lnTo>
                  <a:lnTo>
                    <a:pt x="350520" y="290036"/>
                  </a:lnTo>
                  <a:lnTo>
                    <a:pt x="352901" y="293370"/>
                  </a:lnTo>
                  <a:lnTo>
                    <a:pt x="356711" y="293370"/>
                  </a:lnTo>
                  <a:lnTo>
                    <a:pt x="360045" y="290513"/>
                  </a:lnTo>
                  <a:lnTo>
                    <a:pt x="360997" y="281464"/>
                  </a:lnTo>
                  <a:lnTo>
                    <a:pt x="361950" y="279082"/>
                  </a:lnTo>
                  <a:lnTo>
                    <a:pt x="363379" y="278130"/>
                  </a:lnTo>
                  <a:lnTo>
                    <a:pt x="365284" y="278130"/>
                  </a:lnTo>
                  <a:lnTo>
                    <a:pt x="367665" y="276701"/>
                  </a:lnTo>
                  <a:lnTo>
                    <a:pt x="370046" y="274796"/>
                  </a:lnTo>
                  <a:lnTo>
                    <a:pt x="371951" y="274320"/>
                  </a:lnTo>
                  <a:lnTo>
                    <a:pt x="380524" y="276225"/>
                  </a:lnTo>
                  <a:lnTo>
                    <a:pt x="382905" y="275272"/>
                  </a:lnTo>
                  <a:lnTo>
                    <a:pt x="391954" y="272891"/>
                  </a:lnTo>
                  <a:lnTo>
                    <a:pt x="401002" y="270034"/>
                  </a:lnTo>
                  <a:lnTo>
                    <a:pt x="403384" y="266224"/>
                  </a:lnTo>
                  <a:lnTo>
                    <a:pt x="407194" y="265271"/>
                  </a:lnTo>
                  <a:lnTo>
                    <a:pt x="410051" y="262414"/>
                  </a:lnTo>
                  <a:lnTo>
                    <a:pt x="412432" y="262890"/>
                  </a:lnTo>
                  <a:lnTo>
                    <a:pt x="416242" y="262890"/>
                  </a:lnTo>
                  <a:lnTo>
                    <a:pt x="418624" y="262414"/>
                  </a:lnTo>
                  <a:lnTo>
                    <a:pt x="419576" y="261938"/>
                  </a:lnTo>
                  <a:lnTo>
                    <a:pt x="421005" y="260509"/>
                  </a:lnTo>
                  <a:lnTo>
                    <a:pt x="422910" y="256699"/>
                  </a:lnTo>
                  <a:lnTo>
                    <a:pt x="425291" y="255270"/>
                  </a:lnTo>
                  <a:lnTo>
                    <a:pt x="428625" y="253841"/>
                  </a:lnTo>
                  <a:lnTo>
                    <a:pt x="430530" y="251936"/>
                  </a:lnTo>
                  <a:lnTo>
                    <a:pt x="432435" y="249555"/>
                  </a:lnTo>
                  <a:lnTo>
                    <a:pt x="433388" y="247650"/>
                  </a:lnTo>
                  <a:lnTo>
                    <a:pt x="433388" y="246221"/>
                  </a:lnTo>
                  <a:lnTo>
                    <a:pt x="432435" y="243364"/>
                  </a:lnTo>
                  <a:lnTo>
                    <a:pt x="431006" y="240506"/>
                  </a:lnTo>
                  <a:lnTo>
                    <a:pt x="429577" y="239554"/>
                  </a:lnTo>
                  <a:lnTo>
                    <a:pt x="431482" y="235744"/>
                  </a:lnTo>
                  <a:lnTo>
                    <a:pt x="424339" y="227647"/>
                  </a:lnTo>
                  <a:lnTo>
                    <a:pt x="417195" y="219551"/>
                  </a:lnTo>
                  <a:lnTo>
                    <a:pt x="410051" y="211931"/>
                  </a:lnTo>
                  <a:lnTo>
                    <a:pt x="409575" y="210979"/>
                  </a:lnTo>
                  <a:lnTo>
                    <a:pt x="412432" y="207169"/>
                  </a:lnTo>
                  <a:lnTo>
                    <a:pt x="415290" y="204311"/>
                  </a:lnTo>
                  <a:lnTo>
                    <a:pt x="417671" y="202882"/>
                  </a:lnTo>
                  <a:lnTo>
                    <a:pt x="418624" y="201454"/>
                  </a:lnTo>
                  <a:lnTo>
                    <a:pt x="417671" y="195739"/>
                  </a:lnTo>
                  <a:lnTo>
                    <a:pt x="417671" y="193834"/>
                  </a:lnTo>
                  <a:lnTo>
                    <a:pt x="416719" y="191453"/>
                  </a:lnTo>
                  <a:lnTo>
                    <a:pt x="415766" y="189071"/>
                  </a:lnTo>
                  <a:lnTo>
                    <a:pt x="416719" y="187166"/>
                  </a:lnTo>
                  <a:lnTo>
                    <a:pt x="417671" y="185738"/>
                  </a:lnTo>
                  <a:lnTo>
                    <a:pt x="419100" y="185261"/>
                  </a:lnTo>
                  <a:lnTo>
                    <a:pt x="422434" y="184785"/>
                  </a:lnTo>
                  <a:lnTo>
                    <a:pt x="424815" y="184785"/>
                  </a:lnTo>
                  <a:lnTo>
                    <a:pt x="425767" y="183832"/>
                  </a:lnTo>
                  <a:lnTo>
                    <a:pt x="427196" y="182880"/>
                  </a:lnTo>
                  <a:lnTo>
                    <a:pt x="429101" y="182880"/>
                  </a:lnTo>
                  <a:lnTo>
                    <a:pt x="432435" y="183356"/>
                  </a:lnTo>
                  <a:lnTo>
                    <a:pt x="433864" y="181928"/>
                  </a:lnTo>
                  <a:lnTo>
                    <a:pt x="436721" y="180022"/>
                  </a:lnTo>
                  <a:lnTo>
                    <a:pt x="443389" y="177165"/>
                  </a:lnTo>
                  <a:lnTo>
                    <a:pt x="444817" y="175260"/>
                  </a:lnTo>
                  <a:lnTo>
                    <a:pt x="445770" y="172403"/>
                  </a:lnTo>
                  <a:lnTo>
                    <a:pt x="445770" y="170974"/>
                  </a:lnTo>
                  <a:lnTo>
                    <a:pt x="445294" y="170497"/>
                  </a:lnTo>
                  <a:lnTo>
                    <a:pt x="443865" y="170021"/>
                  </a:lnTo>
                  <a:lnTo>
                    <a:pt x="441484" y="170021"/>
                  </a:lnTo>
                  <a:lnTo>
                    <a:pt x="439579" y="170974"/>
                  </a:lnTo>
                  <a:lnTo>
                    <a:pt x="437674" y="170497"/>
                  </a:lnTo>
                  <a:lnTo>
                    <a:pt x="435769" y="168593"/>
                  </a:lnTo>
                  <a:lnTo>
                    <a:pt x="435769" y="167164"/>
                  </a:lnTo>
                  <a:lnTo>
                    <a:pt x="436721" y="164782"/>
                  </a:lnTo>
                  <a:lnTo>
                    <a:pt x="436245" y="163354"/>
                  </a:lnTo>
                  <a:lnTo>
                    <a:pt x="432911" y="158591"/>
                  </a:lnTo>
                  <a:lnTo>
                    <a:pt x="432911" y="157163"/>
                  </a:lnTo>
                  <a:lnTo>
                    <a:pt x="435292" y="155257"/>
                  </a:lnTo>
                  <a:lnTo>
                    <a:pt x="436721" y="153353"/>
                  </a:lnTo>
                  <a:lnTo>
                    <a:pt x="438626" y="149066"/>
                  </a:lnTo>
                  <a:lnTo>
                    <a:pt x="440055" y="147638"/>
                  </a:lnTo>
                  <a:lnTo>
                    <a:pt x="444817" y="147161"/>
                  </a:lnTo>
                  <a:lnTo>
                    <a:pt x="445770" y="146209"/>
                  </a:lnTo>
                  <a:lnTo>
                    <a:pt x="448151" y="143828"/>
                  </a:lnTo>
                  <a:lnTo>
                    <a:pt x="451485" y="141446"/>
                  </a:lnTo>
                  <a:lnTo>
                    <a:pt x="456247" y="139541"/>
                  </a:lnTo>
                  <a:lnTo>
                    <a:pt x="457676" y="135731"/>
                  </a:lnTo>
                  <a:lnTo>
                    <a:pt x="458629" y="134779"/>
                  </a:lnTo>
                  <a:lnTo>
                    <a:pt x="462439" y="132874"/>
                  </a:lnTo>
                  <a:lnTo>
                    <a:pt x="462915" y="131921"/>
                  </a:lnTo>
                  <a:lnTo>
                    <a:pt x="462439" y="130969"/>
                  </a:lnTo>
                  <a:close/>
                </a:path>
              </a:pathLst>
            </a:custGeom>
            <a:grpFill/>
            <a:ln w="3175" cap="flat">
              <a:solidFill>
                <a:schemeClr val="bg1">
                  <a:lumMod val="75000"/>
                </a:scheme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" name="Freeform: Shape 13">
              <a:extLst>
                <a:ext uri="{FF2B5EF4-FFF2-40B4-BE49-F238E27FC236}">
                  <a16:creationId xmlns:a16="http://schemas.microsoft.com/office/drawing/2014/main" id="{489370E6-7331-6B7C-1367-46426F8BC6B0}"/>
                </a:ext>
              </a:extLst>
            </p:cNvPr>
            <p:cNvSpPr/>
            <p:nvPr/>
          </p:nvSpPr>
          <p:spPr>
            <a:xfrm>
              <a:off x="3634740" y="3848099"/>
              <a:ext cx="5238" cy="7619"/>
            </a:xfrm>
            <a:custGeom>
              <a:avLst/>
              <a:gdLst>
                <a:gd name="connsiteX0" fmla="*/ 4763 w 5238"/>
                <a:gd name="connsiteY0" fmla="*/ 0 h 7619"/>
                <a:gd name="connsiteX1" fmla="*/ 3334 w 5238"/>
                <a:gd name="connsiteY1" fmla="*/ 0 h 7619"/>
                <a:gd name="connsiteX2" fmla="*/ 1905 w 5238"/>
                <a:gd name="connsiteY2" fmla="*/ 953 h 7619"/>
                <a:gd name="connsiteX3" fmla="*/ 476 w 5238"/>
                <a:gd name="connsiteY3" fmla="*/ 2381 h 7619"/>
                <a:gd name="connsiteX4" fmla="*/ 0 w 5238"/>
                <a:gd name="connsiteY4" fmla="*/ 5239 h 7619"/>
                <a:gd name="connsiteX5" fmla="*/ 2381 w 5238"/>
                <a:gd name="connsiteY5" fmla="*/ 7620 h 7619"/>
                <a:gd name="connsiteX6" fmla="*/ 3334 w 5238"/>
                <a:gd name="connsiteY6" fmla="*/ 7144 h 7619"/>
                <a:gd name="connsiteX7" fmla="*/ 4763 w 5238"/>
                <a:gd name="connsiteY7" fmla="*/ 5715 h 7619"/>
                <a:gd name="connsiteX8" fmla="*/ 5239 w 5238"/>
                <a:gd name="connsiteY8" fmla="*/ 2381 h 7619"/>
                <a:gd name="connsiteX9" fmla="*/ 4763 w 5238"/>
                <a:gd name="connsiteY9" fmla="*/ 0 h 7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238" h="7619">
                  <a:moveTo>
                    <a:pt x="4763" y="0"/>
                  </a:moveTo>
                  <a:lnTo>
                    <a:pt x="3334" y="0"/>
                  </a:lnTo>
                  <a:lnTo>
                    <a:pt x="1905" y="953"/>
                  </a:lnTo>
                  <a:lnTo>
                    <a:pt x="476" y="2381"/>
                  </a:lnTo>
                  <a:lnTo>
                    <a:pt x="0" y="5239"/>
                  </a:lnTo>
                  <a:lnTo>
                    <a:pt x="2381" y="7620"/>
                  </a:lnTo>
                  <a:lnTo>
                    <a:pt x="3334" y="7144"/>
                  </a:lnTo>
                  <a:lnTo>
                    <a:pt x="4763" y="5715"/>
                  </a:lnTo>
                  <a:lnTo>
                    <a:pt x="5239" y="2381"/>
                  </a:lnTo>
                  <a:lnTo>
                    <a:pt x="4763" y="0"/>
                  </a:lnTo>
                  <a:close/>
                </a:path>
              </a:pathLst>
            </a:custGeom>
            <a:grpFill/>
            <a:ln w="3175" cap="flat">
              <a:solidFill>
                <a:schemeClr val="bg1">
                  <a:lumMod val="75000"/>
                </a:scheme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" name="Freeform: Shape 14">
              <a:extLst>
                <a:ext uri="{FF2B5EF4-FFF2-40B4-BE49-F238E27FC236}">
                  <a16:creationId xmlns:a16="http://schemas.microsoft.com/office/drawing/2014/main" id="{6D9197C1-BB78-F47F-E3E0-7E2806C6996F}"/>
                </a:ext>
              </a:extLst>
            </p:cNvPr>
            <p:cNvSpPr/>
            <p:nvPr/>
          </p:nvSpPr>
          <p:spPr>
            <a:xfrm>
              <a:off x="7622381" y="2650330"/>
              <a:ext cx="585311" cy="338137"/>
            </a:xfrm>
            <a:custGeom>
              <a:avLst/>
              <a:gdLst>
                <a:gd name="connsiteX0" fmla="*/ 585311 w 585311"/>
                <a:gd name="connsiteY0" fmla="*/ 195263 h 338137"/>
                <a:gd name="connsiteX1" fmla="*/ 580549 w 585311"/>
                <a:gd name="connsiteY1" fmla="*/ 193834 h 338137"/>
                <a:gd name="connsiteX2" fmla="*/ 578168 w 585311"/>
                <a:gd name="connsiteY2" fmla="*/ 194310 h 338137"/>
                <a:gd name="connsiteX3" fmla="*/ 576263 w 585311"/>
                <a:gd name="connsiteY3" fmla="*/ 194310 h 338137"/>
                <a:gd name="connsiteX4" fmla="*/ 574834 w 585311"/>
                <a:gd name="connsiteY4" fmla="*/ 193358 h 338137"/>
                <a:gd name="connsiteX5" fmla="*/ 569119 w 585311"/>
                <a:gd name="connsiteY5" fmla="*/ 192881 h 338137"/>
                <a:gd name="connsiteX6" fmla="*/ 567690 w 585311"/>
                <a:gd name="connsiteY6" fmla="*/ 192405 h 338137"/>
                <a:gd name="connsiteX7" fmla="*/ 563880 w 585311"/>
                <a:gd name="connsiteY7" fmla="*/ 188595 h 338137"/>
                <a:gd name="connsiteX8" fmla="*/ 561023 w 585311"/>
                <a:gd name="connsiteY8" fmla="*/ 187166 h 338137"/>
                <a:gd name="connsiteX9" fmla="*/ 558642 w 585311"/>
                <a:gd name="connsiteY9" fmla="*/ 186214 h 338137"/>
                <a:gd name="connsiteX10" fmla="*/ 556260 w 585311"/>
                <a:gd name="connsiteY10" fmla="*/ 186214 h 338137"/>
                <a:gd name="connsiteX11" fmla="*/ 553402 w 585311"/>
                <a:gd name="connsiteY11" fmla="*/ 187166 h 338137"/>
                <a:gd name="connsiteX12" fmla="*/ 552450 w 585311"/>
                <a:gd name="connsiteY12" fmla="*/ 186690 h 338137"/>
                <a:gd name="connsiteX13" fmla="*/ 552450 w 585311"/>
                <a:gd name="connsiteY13" fmla="*/ 185261 h 338137"/>
                <a:gd name="connsiteX14" fmla="*/ 552450 w 585311"/>
                <a:gd name="connsiteY14" fmla="*/ 183356 h 338137"/>
                <a:gd name="connsiteX15" fmla="*/ 551974 w 585311"/>
                <a:gd name="connsiteY15" fmla="*/ 180975 h 338137"/>
                <a:gd name="connsiteX16" fmla="*/ 550545 w 585311"/>
                <a:gd name="connsiteY16" fmla="*/ 180499 h 338137"/>
                <a:gd name="connsiteX17" fmla="*/ 548640 w 585311"/>
                <a:gd name="connsiteY17" fmla="*/ 181451 h 338137"/>
                <a:gd name="connsiteX18" fmla="*/ 545306 w 585311"/>
                <a:gd name="connsiteY18" fmla="*/ 180499 h 338137"/>
                <a:gd name="connsiteX19" fmla="*/ 542449 w 585311"/>
                <a:gd name="connsiteY19" fmla="*/ 180022 h 338137"/>
                <a:gd name="connsiteX20" fmla="*/ 541973 w 585311"/>
                <a:gd name="connsiteY20" fmla="*/ 175260 h 338137"/>
                <a:gd name="connsiteX21" fmla="*/ 541020 w 585311"/>
                <a:gd name="connsiteY21" fmla="*/ 173355 h 338137"/>
                <a:gd name="connsiteX22" fmla="*/ 540068 w 585311"/>
                <a:gd name="connsiteY22" fmla="*/ 171450 h 338137"/>
                <a:gd name="connsiteX23" fmla="*/ 539115 w 585311"/>
                <a:gd name="connsiteY23" fmla="*/ 170974 h 338137"/>
                <a:gd name="connsiteX24" fmla="*/ 537210 w 585311"/>
                <a:gd name="connsiteY24" fmla="*/ 170021 h 338137"/>
                <a:gd name="connsiteX25" fmla="*/ 537210 w 585311"/>
                <a:gd name="connsiteY25" fmla="*/ 167640 h 338137"/>
                <a:gd name="connsiteX26" fmla="*/ 536734 w 585311"/>
                <a:gd name="connsiteY26" fmla="*/ 167164 h 338137"/>
                <a:gd name="connsiteX27" fmla="*/ 536257 w 585311"/>
                <a:gd name="connsiteY27" fmla="*/ 166688 h 338137"/>
                <a:gd name="connsiteX28" fmla="*/ 535305 w 585311"/>
                <a:gd name="connsiteY28" fmla="*/ 167164 h 338137"/>
                <a:gd name="connsiteX29" fmla="*/ 533876 w 585311"/>
                <a:gd name="connsiteY29" fmla="*/ 168592 h 338137"/>
                <a:gd name="connsiteX30" fmla="*/ 534352 w 585311"/>
                <a:gd name="connsiteY30" fmla="*/ 171450 h 338137"/>
                <a:gd name="connsiteX31" fmla="*/ 533876 w 585311"/>
                <a:gd name="connsiteY31" fmla="*/ 174308 h 338137"/>
                <a:gd name="connsiteX32" fmla="*/ 533400 w 585311"/>
                <a:gd name="connsiteY32" fmla="*/ 175736 h 338137"/>
                <a:gd name="connsiteX33" fmla="*/ 531971 w 585311"/>
                <a:gd name="connsiteY33" fmla="*/ 176689 h 338137"/>
                <a:gd name="connsiteX34" fmla="*/ 530543 w 585311"/>
                <a:gd name="connsiteY34" fmla="*/ 176689 h 338137"/>
                <a:gd name="connsiteX35" fmla="*/ 527685 w 585311"/>
                <a:gd name="connsiteY35" fmla="*/ 175260 h 338137"/>
                <a:gd name="connsiteX36" fmla="*/ 527209 w 585311"/>
                <a:gd name="connsiteY36" fmla="*/ 183356 h 338137"/>
                <a:gd name="connsiteX37" fmla="*/ 526732 w 585311"/>
                <a:gd name="connsiteY37" fmla="*/ 183833 h 338137"/>
                <a:gd name="connsiteX38" fmla="*/ 523399 w 585311"/>
                <a:gd name="connsiteY38" fmla="*/ 182880 h 338137"/>
                <a:gd name="connsiteX39" fmla="*/ 521018 w 585311"/>
                <a:gd name="connsiteY39" fmla="*/ 183356 h 338137"/>
                <a:gd name="connsiteX40" fmla="*/ 517207 w 585311"/>
                <a:gd name="connsiteY40" fmla="*/ 182880 h 338137"/>
                <a:gd name="connsiteX41" fmla="*/ 514350 w 585311"/>
                <a:gd name="connsiteY41" fmla="*/ 181451 h 338137"/>
                <a:gd name="connsiteX42" fmla="*/ 511969 w 585311"/>
                <a:gd name="connsiteY42" fmla="*/ 180975 h 338137"/>
                <a:gd name="connsiteX43" fmla="*/ 508635 w 585311"/>
                <a:gd name="connsiteY43" fmla="*/ 180022 h 338137"/>
                <a:gd name="connsiteX44" fmla="*/ 505777 w 585311"/>
                <a:gd name="connsiteY44" fmla="*/ 178594 h 338137"/>
                <a:gd name="connsiteX45" fmla="*/ 504349 w 585311"/>
                <a:gd name="connsiteY45" fmla="*/ 172879 h 338137"/>
                <a:gd name="connsiteX46" fmla="*/ 502920 w 585311"/>
                <a:gd name="connsiteY46" fmla="*/ 170974 h 338137"/>
                <a:gd name="connsiteX47" fmla="*/ 501491 w 585311"/>
                <a:gd name="connsiteY47" fmla="*/ 170497 h 338137"/>
                <a:gd name="connsiteX48" fmla="*/ 495776 w 585311"/>
                <a:gd name="connsiteY48" fmla="*/ 172403 h 338137"/>
                <a:gd name="connsiteX49" fmla="*/ 493395 w 585311"/>
                <a:gd name="connsiteY49" fmla="*/ 170974 h 338137"/>
                <a:gd name="connsiteX50" fmla="*/ 489585 w 585311"/>
                <a:gd name="connsiteY50" fmla="*/ 169069 h 338137"/>
                <a:gd name="connsiteX51" fmla="*/ 486727 w 585311"/>
                <a:gd name="connsiteY51" fmla="*/ 168592 h 338137"/>
                <a:gd name="connsiteX52" fmla="*/ 485775 w 585311"/>
                <a:gd name="connsiteY52" fmla="*/ 167640 h 338137"/>
                <a:gd name="connsiteX53" fmla="*/ 485775 w 585311"/>
                <a:gd name="connsiteY53" fmla="*/ 166211 h 338137"/>
                <a:gd name="connsiteX54" fmla="*/ 495300 w 585311"/>
                <a:gd name="connsiteY54" fmla="*/ 160020 h 338137"/>
                <a:gd name="connsiteX55" fmla="*/ 499110 w 585311"/>
                <a:gd name="connsiteY55" fmla="*/ 155734 h 338137"/>
                <a:gd name="connsiteX56" fmla="*/ 501491 w 585311"/>
                <a:gd name="connsiteY56" fmla="*/ 153829 h 338137"/>
                <a:gd name="connsiteX57" fmla="*/ 504825 w 585311"/>
                <a:gd name="connsiteY57" fmla="*/ 152400 h 338137"/>
                <a:gd name="connsiteX58" fmla="*/ 507206 w 585311"/>
                <a:gd name="connsiteY58" fmla="*/ 151924 h 338137"/>
                <a:gd name="connsiteX59" fmla="*/ 508635 w 585311"/>
                <a:gd name="connsiteY59" fmla="*/ 148114 h 338137"/>
                <a:gd name="connsiteX60" fmla="*/ 509111 w 585311"/>
                <a:gd name="connsiteY60" fmla="*/ 147638 h 338137"/>
                <a:gd name="connsiteX61" fmla="*/ 511016 w 585311"/>
                <a:gd name="connsiteY61" fmla="*/ 147161 h 338137"/>
                <a:gd name="connsiteX62" fmla="*/ 515302 w 585311"/>
                <a:gd name="connsiteY62" fmla="*/ 145733 h 338137"/>
                <a:gd name="connsiteX63" fmla="*/ 521970 w 585311"/>
                <a:gd name="connsiteY63" fmla="*/ 142399 h 338137"/>
                <a:gd name="connsiteX64" fmla="*/ 521970 w 585311"/>
                <a:gd name="connsiteY64" fmla="*/ 141446 h 338137"/>
                <a:gd name="connsiteX65" fmla="*/ 521494 w 585311"/>
                <a:gd name="connsiteY65" fmla="*/ 140494 h 338137"/>
                <a:gd name="connsiteX66" fmla="*/ 518636 w 585311"/>
                <a:gd name="connsiteY66" fmla="*/ 138589 h 338137"/>
                <a:gd name="connsiteX67" fmla="*/ 515302 w 585311"/>
                <a:gd name="connsiteY67" fmla="*/ 137160 h 338137"/>
                <a:gd name="connsiteX68" fmla="*/ 513398 w 585311"/>
                <a:gd name="connsiteY68" fmla="*/ 138113 h 338137"/>
                <a:gd name="connsiteX69" fmla="*/ 512445 w 585311"/>
                <a:gd name="connsiteY69" fmla="*/ 139065 h 338137"/>
                <a:gd name="connsiteX70" fmla="*/ 509588 w 585311"/>
                <a:gd name="connsiteY70" fmla="*/ 140970 h 338137"/>
                <a:gd name="connsiteX71" fmla="*/ 506254 w 585311"/>
                <a:gd name="connsiteY71" fmla="*/ 141446 h 338137"/>
                <a:gd name="connsiteX72" fmla="*/ 504349 w 585311"/>
                <a:gd name="connsiteY72" fmla="*/ 142399 h 338137"/>
                <a:gd name="connsiteX73" fmla="*/ 502444 w 585311"/>
                <a:gd name="connsiteY73" fmla="*/ 144780 h 338137"/>
                <a:gd name="connsiteX74" fmla="*/ 500539 w 585311"/>
                <a:gd name="connsiteY74" fmla="*/ 146685 h 338137"/>
                <a:gd name="connsiteX75" fmla="*/ 499586 w 585311"/>
                <a:gd name="connsiteY75" fmla="*/ 147638 h 338137"/>
                <a:gd name="connsiteX76" fmla="*/ 498157 w 585311"/>
                <a:gd name="connsiteY76" fmla="*/ 147638 h 338137"/>
                <a:gd name="connsiteX77" fmla="*/ 496252 w 585311"/>
                <a:gd name="connsiteY77" fmla="*/ 146209 h 338137"/>
                <a:gd name="connsiteX78" fmla="*/ 493871 w 585311"/>
                <a:gd name="connsiteY78" fmla="*/ 146209 h 338137"/>
                <a:gd name="connsiteX79" fmla="*/ 491014 w 585311"/>
                <a:gd name="connsiteY79" fmla="*/ 148114 h 338137"/>
                <a:gd name="connsiteX80" fmla="*/ 487680 w 585311"/>
                <a:gd name="connsiteY80" fmla="*/ 151447 h 338137"/>
                <a:gd name="connsiteX81" fmla="*/ 483394 w 585311"/>
                <a:gd name="connsiteY81" fmla="*/ 156686 h 338137"/>
                <a:gd name="connsiteX82" fmla="*/ 478631 w 585311"/>
                <a:gd name="connsiteY82" fmla="*/ 159544 h 338137"/>
                <a:gd name="connsiteX83" fmla="*/ 472916 w 585311"/>
                <a:gd name="connsiteY83" fmla="*/ 161925 h 338137"/>
                <a:gd name="connsiteX84" fmla="*/ 468630 w 585311"/>
                <a:gd name="connsiteY84" fmla="*/ 162878 h 338137"/>
                <a:gd name="connsiteX85" fmla="*/ 465296 w 585311"/>
                <a:gd name="connsiteY85" fmla="*/ 164783 h 338137"/>
                <a:gd name="connsiteX86" fmla="*/ 459581 w 585311"/>
                <a:gd name="connsiteY86" fmla="*/ 168116 h 338137"/>
                <a:gd name="connsiteX87" fmla="*/ 458629 w 585311"/>
                <a:gd name="connsiteY87" fmla="*/ 170021 h 338137"/>
                <a:gd name="connsiteX88" fmla="*/ 454343 w 585311"/>
                <a:gd name="connsiteY88" fmla="*/ 171450 h 338137"/>
                <a:gd name="connsiteX89" fmla="*/ 451009 w 585311"/>
                <a:gd name="connsiteY89" fmla="*/ 172879 h 338137"/>
                <a:gd name="connsiteX90" fmla="*/ 448151 w 585311"/>
                <a:gd name="connsiteY90" fmla="*/ 175260 h 338137"/>
                <a:gd name="connsiteX91" fmla="*/ 447199 w 585311"/>
                <a:gd name="connsiteY91" fmla="*/ 179546 h 338137"/>
                <a:gd name="connsiteX92" fmla="*/ 445294 w 585311"/>
                <a:gd name="connsiteY92" fmla="*/ 181928 h 338137"/>
                <a:gd name="connsiteX93" fmla="*/ 440531 w 585311"/>
                <a:gd name="connsiteY93" fmla="*/ 185261 h 338137"/>
                <a:gd name="connsiteX94" fmla="*/ 436721 w 585311"/>
                <a:gd name="connsiteY94" fmla="*/ 188595 h 338137"/>
                <a:gd name="connsiteX95" fmla="*/ 434340 w 585311"/>
                <a:gd name="connsiteY95" fmla="*/ 191929 h 338137"/>
                <a:gd name="connsiteX96" fmla="*/ 431482 w 585311"/>
                <a:gd name="connsiteY96" fmla="*/ 195263 h 338137"/>
                <a:gd name="connsiteX97" fmla="*/ 430530 w 585311"/>
                <a:gd name="connsiteY97" fmla="*/ 197167 h 338137"/>
                <a:gd name="connsiteX98" fmla="*/ 430530 w 585311"/>
                <a:gd name="connsiteY98" fmla="*/ 199549 h 338137"/>
                <a:gd name="connsiteX99" fmla="*/ 431959 w 585311"/>
                <a:gd name="connsiteY99" fmla="*/ 201930 h 338137"/>
                <a:gd name="connsiteX100" fmla="*/ 432435 w 585311"/>
                <a:gd name="connsiteY100" fmla="*/ 203835 h 338137"/>
                <a:gd name="connsiteX101" fmla="*/ 431482 w 585311"/>
                <a:gd name="connsiteY101" fmla="*/ 205264 h 338137"/>
                <a:gd name="connsiteX102" fmla="*/ 429101 w 585311"/>
                <a:gd name="connsiteY102" fmla="*/ 205740 h 338137"/>
                <a:gd name="connsiteX103" fmla="*/ 426244 w 585311"/>
                <a:gd name="connsiteY103" fmla="*/ 205264 h 338137"/>
                <a:gd name="connsiteX104" fmla="*/ 421957 w 585311"/>
                <a:gd name="connsiteY104" fmla="*/ 203835 h 338137"/>
                <a:gd name="connsiteX105" fmla="*/ 417671 w 585311"/>
                <a:gd name="connsiteY105" fmla="*/ 200978 h 338137"/>
                <a:gd name="connsiteX106" fmla="*/ 416243 w 585311"/>
                <a:gd name="connsiteY106" fmla="*/ 199549 h 338137"/>
                <a:gd name="connsiteX107" fmla="*/ 413861 w 585311"/>
                <a:gd name="connsiteY107" fmla="*/ 197167 h 338137"/>
                <a:gd name="connsiteX108" fmla="*/ 414338 w 585311"/>
                <a:gd name="connsiteY108" fmla="*/ 195263 h 338137"/>
                <a:gd name="connsiteX109" fmla="*/ 415290 w 585311"/>
                <a:gd name="connsiteY109" fmla="*/ 191453 h 338137"/>
                <a:gd name="connsiteX110" fmla="*/ 416243 w 585311"/>
                <a:gd name="connsiteY110" fmla="*/ 188595 h 338137"/>
                <a:gd name="connsiteX111" fmla="*/ 414338 w 585311"/>
                <a:gd name="connsiteY111" fmla="*/ 187166 h 338137"/>
                <a:gd name="connsiteX112" fmla="*/ 412909 w 585311"/>
                <a:gd name="connsiteY112" fmla="*/ 185738 h 338137"/>
                <a:gd name="connsiteX113" fmla="*/ 411956 w 585311"/>
                <a:gd name="connsiteY113" fmla="*/ 184309 h 338137"/>
                <a:gd name="connsiteX114" fmla="*/ 410051 w 585311"/>
                <a:gd name="connsiteY114" fmla="*/ 181451 h 338137"/>
                <a:gd name="connsiteX115" fmla="*/ 407670 w 585311"/>
                <a:gd name="connsiteY115" fmla="*/ 181928 h 338137"/>
                <a:gd name="connsiteX116" fmla="*/ 405765 w 585311"/>
                <a:gd name="connsiteY116" fmla="*/ 182404 h 338137"/>
                <a:gd name="connsiteX117" fmla="*/ 403384 w 585311"/>
                <a:gd name="connsiteY117" fmla="*/ 181451 h 338137"/>
                <a:gd name="connsiteX118" fmla="*/ 396240 w 585311"/>
                <a:gd name="connsiteY118" fmla="*/ 181928 h 338137"/>
                <a:gd name="connsiteX119" fmla="*/ 391001 w 585311"/>
                <a:gd name="connsiteY119" fmla="*/ 182404 h 338137"/>
                <a:gd name="connsiteX120" fmla="*/ 386239 w 585311"/>
                <a:gd name="connsiteY120" fmla="*/ 182880 h 338137"/>
                <a:gd name="connsiteX121" fmla="*/ 380048 w 585311"/>
                <a:gd name="connsiteY121" fmla="*/ 183356 h 338137"/>
                <a:gd name="connsiteX122" fmla="*/ 372427 w 585311"/>
                <a:gd name="connsiteY122" fmla="*/ 183833 h 338137"/>
                <a:gd name="connsiteX123" fmla="*/ 370046 w 585311"/>
                <a:gd name="connsiteY123" fmla="*/ 183356 h 338137"/>
                <a:gd name="connsiteX124" fmla="*/ 368618 w 585311"/>
                <a:gd name="connsiteY124" fmla="*/ 182404 h 338137"/>
                <a:gd name="connsiteX125" fmla="*/ 367189 w 585311"/>
                <a:gd name="connsiteY125" fmla="*/ 178594 h 338137"/>
                <a:gd name="connsiteX126" fmla="*/ 366236 w 585311"/>
                <a:gd name="connsiteY126" fmla="*/ 175260 h 338137"/>
                <a:gd name="connsiteX127" fmla="*/ 364807 w 585311"/>
                <a:gd name="connsiteY127" fmla="*/ 169545 h 338137"/>
                <a:gd name="connsiteX128" fmla="*/ 363855 w 585311"/>
                <a:gd name="connsiteY128" fmla="*/ 164783 h 338137"/>
                <a:gd name="connsiteX129" fmla="*/ 362902 w 585311"/>
                <a:gd name="connsiteY129" fmla="*/ 159544 h 338137"/>
                <a:gd name="connsiteX130" fmla="*/ 361950 w 585311"/>
                <a:gd name="connsiteY130" fmla="*/ 153353 h 338137"/>
                <a:gd name="connsiteX131" fmla="*/ 361474 w 585311"/>
                <a:gd name="connsiteY131" fmla="*/ 149066 h 338137"/>
                <a:gd name="connsiteX132" fmla="*/ 355759 w 585311"/>
                <a:gd name="connsiteY132" fmla="*/ 149066 h 338137"/>
                <a:gd name="connsiteX133" fmla="*/ 350996 w 585311"/>
                <a:gd name="connsiteY133" fmla="*/ 149066 h 338137"/>
                <a:gd name="connsiteX134" fmla="*/ 344805 w 585311"/>
                <a:gd name="connsiteY134" fmla="*/ 149066 h 338137"/>
                <a:gd name="connsiteX135" fmla="*/ 344805 w 585311"/>
                <a:gd name="connsiteY135" fmla="*/ 145733 h 338137"/>
                <a:gd name="connsiteX136" fmla="*/ 344805 w 585311"/>
                <a:gd name="connsiteY136" fmla="*/ 141446 h 338137"/>
                <a:gd name="connsiteX137" fmla="*/ 344805 w 585311"/>
                <a:gd name="connsiteY137" fmla="*/ 136684 h 338137"/>
                <a:gd name="connsiteX138" fmla="*/ 345757 w 585311"/>
                <a:gd name="connsiteY138" fmla="*/ 130492 h 338137"/>
                <a:gd name="connsiteX139" fmla="*/ 346234 w 585311"/>
                <a:gd name="connsiteY139" fmla="*/ 125254 h 338137"/>
                <a:gd name="connsiteX140" fmla="*/ 346710 w 585311"/>
                <a:gd name="connsiteY140" fmla="*/ 118586 h 338137"/>
                <a:gd name="connsiteX141" fmla="*/ 347186 w 585311"/>
                <a:gd name="connsiteY141" fmla="*/ 114300 h 338137"/>
                <a:gd name="connsiteX142" fmla="*/ 347663 w 585311"/>
                <a:gd name="connsiteY142" fmla="*/ 109538 h 338137"/>
                <a:gd name="connsiteX143" fmla="*/ 344329 w 585311"/>
                <a:gd name="connsiteY143" fmla="*/ 110966 h 338137"/>
                <a:gd name="connsiteX144" fmla="*/ 340995 w 585311"/>
                <a:gd name="connsiteY144" fmla="*/ 112395 h 338137"/>
                <a:gd name="connsiteX145" fmla="*/ 337661 w 585311"/>
                <a:gd name="connsiteY145" fmla="*/ 113824 h 338137"/>
                <a:gd name="connsiteX146" fmla="*/ 335280 w 585311"/>
                <a:gd name="connsiteY146" fmla="*/ 110014 h 338137"/>
                <a:gd name="connsiteX147" fmla="*/ 332899 w 585311"/>
                <a:gd name="connsiteY147" fmla="*/ 106204 h 338137"/>
                <a:gd name="connsiteX148" fmla="*/ 329565 w 585311"/>
                <a:gd name="connsiteY148" fmla="*/ 100489 h 338137"/>
                <a:gd name="connsiteX149" fmla="*/ 327184 w 585311"/>
                <a:gd name="connsiteY149" fmla="*/ 96203 h 338137"/>
                <a:gd name="connsiteX150" fmla="*/ 322898 w 585311"/>
                <a:gd name="connsiteY150" fmla="*/ 93821 h 338137"/>
                <a:gd name="connsiteX151" fmla="*/ 319564 w 585311"/>
                <a:gd name="connsiteY151" fmla="*/ 91916 h 338137"/>
                <a:gd name="connsiteX152" fmla="*/ 316230 w 585311"/>
                <a:gd name="connsiteY152" fmla="*/ 88583 h 338137"/>
                <a:gd name="connsiteX153" fmla="*/ 313373 w 585311"/>
                <a:gd name="connsiteY153" fmla="*/ 85249 h 338137"/>
                <a:gd name="connsiteX154" fmla="*/ 310515 w 585311"/>
                <a:gd name="connsiteY154" fmla="*/ 81915 h 338137"/>
                <a:gd name="connsiteX155" fmla="*/ 307181 w 585311"/>
                <a:gd name="connsiteY155" fmla="*/ 79058 h 338137"/>
                <a:gd name="connsiteX156" fmla="*/ 303848 w 585311"/>
                <a:gd name="connsiteY156" fmla="*/ 80010 h 338137"/>
                <a:gd name="connsiteX157" fmla="*/ 300038 w 585311"/>
                <a:gd name="connsiteY157" fmla="*/ 81915 h 338137"/>
                <a:gd name="connsiteX158" fmla="*/ 296704 w 585311"/>
                <a:gd name="connsiteY158" fmla="*/ 83344 h 338137"/>
                <a:gd name="connsiteX159" fmla="*/ 292894 w 585311"/>
                <a:gd name="connsiteY159" fmla="*/ 85249 h 338137"/>
                <a:gd name="connsiteX160" fmla="*/ 290989 w 585311"/>
                <a:gd name="connsiteY160" fmla="*/ 86201 h 338137"/>
                <a:gd name="connsiteX161" fmla="*/ 286702 w 585311"/>
                <a:gd name="connsiteY161" fmla="*/ 85725 h 338137"/>
                <a:gd name="connsiteX162" fmla="*/ 282893 w 585311"/>
                <a:gd name="connsiteY162" fmla="*/ 85249 h 338137"/>
                <a:gd name="connsiteX163" fmla="*/ 276225 w 585311"/>
                <a:gd name="connsiteY163" fmla="*/ 84772 h 338137"/>
                <a:gd name="connsiteX164" fmla="*/ 270510 w 585311"/>
                <a:gd name="connsiteY164" fmla="*/ 84296 h 338137"/>
                <a:gd name="connsiteX165" fmla="*/ 264795 w 585311"/>
                <a:gd name="connsiteY165" fmla="*/ 83820 h 338137"/>
                <a:gd name="connsiteX166" fmla="*/ 256699 w 585311"/>
                <a:gd name="connsiteY166" fmla="*/ 83344 h 338137"/>
                <a:gd name="connsiteX167" fmla="*/ 248602 w 585311"/>
                <a:gd name="connsiteY167" fmla="*/ 82867 h 338137"/>
                <a:gd name="connsiteX168" fmla="*/ 243364 w 585311"/>
                <a:gd name="connsiteY168" fmla="*/ 83820 h 338137"/>
                <a:gd name="connsiteX169" fmla="*/ 236696 w 585311"/>
                <a:gd name="connsiteY169" fmla="*/ 84772 h 338137"/>
                <a:gd name="connsiteX170" fmla="*/ 229552 w 585311"/>
                <a:gd name="connsiteY170" fmla="*/ 85725 h 338137"/>
                <a:gd name="connsiteX171" fmla="*/ 223361 w 585311"/>
                <a:gd name="connsiteY171" fmla="*/ 86678 h 338137"/>
                <a:gd name="connsiteX172" fmla="*/ 215741 w 585311"/>
                <a:gd name="connsiteY172" fmla="*/ 87630 h 338137"/>
                <a:gd name="connsiteX173" fmla="*/ 210026 w 585311"/>
                <a:gd name="connsiteY173" fmla="*/ 88583 h 338137"/>
                <a:gd name="connsiteX174" fmla="*/ 207169 w 585311"/>
                <a:gd name="connsiteY174" fmla="*/ 88583 h 338137"/>
                <a:gd name="connsiteX175" fmla="*/ 203835 w 585311"/>
                <a:gd name="connsiteY175" fmla="*/ 85249 h 338137"/>
                <a:gd name="connsiteX176" fmla="*/ 198120 w 585311"/>
                <a:gd name="connsiteY176" fmla="*/ 79534 h 338137"/>
                <a:gd name="connsiteX177" fmla="*/ 194786 w 585311"/>
                <a:gd name="connsiteY177" fmla="*/ 76200 h 338137"/>
                <a:gd name="connsiteX178" fmla="*/ 191452 w 585311"/>
                <a:gd name="connsiteY178" fmla="*/ 72866 h 338137"/>
                <a:gd name="connsiteX179" fmla="*/ 186690 w 585311"/>
                <a:gd name="connsiteY179" fmla="*/ 68104 h 338137"/>
                <a:gd name="connsiteX180" fmla="*/ 182880 w 585311"/>
                <a:gd name="connsiteY180" fmla="*/ 64294 h 338137"/>
                <a:gd name="connsiteX181" fmla="*/ 179070 w 585311"/>
                <a:gd name="connsiteY181" fmla="*/ 60960 h 338137"/>
                <a:gd name="connsiteX182" fmla="*/ 176689 w 585311"/>
                <a:gd name="connsiteY182" fmla="*/ 57626 h 338137"/>
                <a:gd name="connsiteX183" fmla="*/ 175736 w 585311"/>
                <a:gd name="connsiteY183" fmla="*/ 53340 h 338137"/>
                <a:gd name="connsiteX184" fmla="*/ 173831 w 585311"/>
                <a:gd name="connsiteY184" fmla="*/ 51435 h 338137"/>
                <a:gd name="connsiteX185" fmla="*/ 169545 w 585311"/>
                <a:gd name="connsiteY185" fmla="*/ 49054 h 338137"/>
                <a:gd name="connsiteX186" fmla="*/ 164782 w 585311"/>
                <a:gd name="connsiteY186" fmla="*/ 46196 h 338137"/>
                <a:gd name="connsiteX187" fmla="*/ 160020 w 585311"/>
                <a:gd name="connsiteY187" fmla="*/ 43339 h 338137"/>
                <a:gd name="connsiteX188" fmla="*/ 155257 w 585311"/>
                <a:gd name="connsiteY188" fmla="*/ 40481 h 338137"/>
                <a:gd name="connsiteX189" fmla="*/ 150495 w 585311"/>
                <a:gd name="connsiteY189" fmla="*/ 37624 h 338137"/>
                <a:gd name="connsiteX190" fmla="*/ 145732 w 585311"/>
                <a:gd name="connsiteY190" fmla="*/ 34766 h 338137"/>
                <a:gd name="connsiteX191" fmla="*/ 140970 w 585311"/>
                <a:gd name="connsiteY191" fmla="*/ 31909 h 338137"/>
                <a:gd name="connsiteX192" fmla="*/ 140970 w 585311"/>
                <a:gd name="connsiteY192" fmla="*/ 32385 h 338137"/>
                <a:gd name="connsiteX193" fmla="*/ 140494 w 585311"/>
                <a:gd name="connsiteY193" fmla="*/ 37624 h 338137"/>
                <a:gd name="connsiteX194" fmla="*/ 139065 w 585311"/>
                <a:gd name="connsiteY194" fmla="*/ 39529 h 338137"/>
                <a:gd name="connsiteX195" fmla="*/ 139065 w 585311"/>
                <a:gd name="connsiteY195" fmla="*/ 42863 h 338137"/>
                <a:gd name="connsiteX196" fmla="*/ 140018 w 585311"/>
                <a:gd name="connsiteY196" fmla="*/ 47149 h 338137"/>
                <a:gd name="connsiteX197" fmla="*/ 140018 w 585311"/>
                <a:gd name="connsiteY197" fmla="*/ 50483 h 338137"/>
                <a:gd name="connsiteX198" fmla="*/ 139065 w 585311"/>
                <a:gd name="connsiteY198" fmla="*/ 52388 h 338137"/>
                <a:gd name="connsiteX199" fmla="*/ 137636 w 585311"/>
                <a:gd name="connsiteY199" fmla="*/ 53340 h 338137"/>
                <a:gd name="connsiteX200" fmla="*/ 135731 w 585311"/>
                <a:gd name="connsiteY200" fmla="*/ 53816 h 338137"/>
                <a:gd name="connsiteX201" fmla="*/ 134779 w 585311"/>
                <a:gd name="connsiteY201" fmla="*/ 54292 h 338137"/>
                <a:gd name="connsiteX202" fmla="*/ 134779 w 585311"/>
                <a:gd name="connsiteY202" fmla="*/ 55245 h 338137"/>
                <a:gd name="connsiteX203" fmla="*/ 135255 w 585311"/>
                <a:gd name="connsiteY203" fmla="*/ 55721 h 338137"/>
                <a:gd name="connsiteX204" fmla="*/ 136207 w 585311"/>
                <a:gd name="connsiteY204" fmla="*/ 56197 h 338137"/>
                <a:gd name="connsiteX205" fmla="*/ 136684 w 585311"/>
                <a:gd name="connsiteY205" fmla="*/ 56674 h 338137"/>
                <a:gd name="connsiteX206" fmla="*/ 136207 w 585311"/>
                <a:gd name="connsiteY206" fmla="*/ 57626 h 338137"/>
                <a:gd name="connsiteX207" fmla="*/ 132398 w 585311"/>
                <a:gd name="connsiteY207" fmla="*/ 60008 h 338137"/>
                <a:gd name="connsiteX208" fmla="*/ 129064 w 585311"/>
                <a:gd name="connsiteY208" fmla="*/ 60960 h 338137"/>
                <a:gd name="connsiteX209" fmla="*/ 122873 w 585311"/>
                <a:gd name="connsiteY209" fmla="*/ 61436 h 338137"/>
                <a:gd name="connsiteX210" fmla="*/ 122396 w 585311"/>
                <a:gd name="connsiteY210" fmla="*/ 60484 h 338137"/>
                <a:gd name="connsiteX211" fmla="*/ 122873 w 585311"/>
                <a:gd name="connsiteY211" fmla="*/ 59055 h 338137"/>
                <a:gd name="connsiteX212" fmla="*/ 123825 w 585311"/>
                <a:gd name="connsiteY212" fmla="*/ 57150 h 338137"/>
                <a:gd name="connsiteX213" fmla="*/ 126682 w 585311"/>
                <a:gd name="connsiteY213" fmla="*/ 53816 h 338137"/>
                <a:gd name="connsiteX214" fmla="*/ 126682 w 585311"/>
                <a:gd name="connsiteY214" fmla="*/ 52864 h 338137"/>
                <a:gd name="connsiteX215" fmla="*/ 115252 w 585311"/>
                <a:gd name="connsiteY215" fmla="*/ 42863 h 338137"/>
                <a:gd name="connsiteX216" fmla="*/ 112871 w 585311"/>
                <a:gd name="connsiteY216" fmla="*/ 40005 h 338137"/>
                <a:gd name="connsiteX217" fmla="*/ 111443 w 585311"/>
                <a:gd name="connsiteY217" fmla="*/ 37624 h 338137"/>
                <a:gd name="connsiteX218" fmla="*/ 111443 w 585311"/>
                <a:gd name="connsiteY218" fmla="*/ 36195 h 338137"/>
                <a:gd name="connsiteX219" fmla="*/ 113348 w 585311"/>
                <a:gd name="connsiteY219" fmla="*/ 31433 h 338137"/>
                <a:gd name="connsiteX220" fmla="*/ 117634 w 585311"/>
                <a:gd name="connsiteY220" fmla="*/ 23813 h 338137"/>
                <a:gd name="connsiteX221" fmla="*/ 119539 w 585311"/>
                <a:gd name="connsiteY221" fmla="*/ 19526 h 338137"/>
                <a:gd name="connsiteX222" fmla="*/ 117157 w 585311"/>
                <a:gd name="connsiteY222" fmla="*/ 18097 h 338137"/>
                <a:gd name="connsiteX223" fmla="*/ 112395 w 585311"/>
                <a:gd name="connsiteY223" fmla="*/ 15240 h 338137"/>
                <a:gd name="connsiteX224" fmla="*/ 107632 w 585311"/>
                <a:gd name="connsiteY224" fmla="*/ 12383 h 338137"/>
                <a:gd name="connsiteX225" fmla="*/ 102870 w 585311"/>
                <a:gd name="connsiteY225" fmla="*/ 9525 h 338137"/>
                <a:gd name="connsiteX226" fmla="*/ 98107 w 585311"/>
                <a:gd name="connsiteY226" fmla="*/ 6667 h 338137"/>
                <a:gd name="connsiteX227" fmla="*/ 96202 w 585311"/>
                <a:gd name="connsiteY227" fmla="*/ 5715 h 338137"/>
                <a:gd name="connsiteX228" fmla="*/ 95250 w 585311"/>
                <a:gd name="connsiteY228" fmla="*/ 7620 h 338137"/>
                <a:gd name="connsiteX229" fmla="*/ 94774 w 585311"/>
                <a:gd name="connsiteY229" fmla="*/ 10478 h 338137"/>
                <a:gd name="connsiteX230" fmla="*/ 95250 w 585311"/>
                <a:gd name="connsiteY230" fmla="*/ 13811 h 338137"/>
                <a:gd name="connsiteX231" fmla="*/ 96202 w 585311"/>
                <a:gd name="connsiteY231" fmla="*/ 16192 h 338137"/>
                <a:gd name="connsiteX232" fmla="*/ 97631 w 585311"/>
                <a:gd name="connsiteY232" fmla="*/ 17145 h 338137"/>
                <a:gd name="connsiteX233" fmla="*/ 97155 w 585311"/>
                <a:gd name="connsiteY233" fmla="*/ 18574 h 338137"/>
                <a:gd name="connsiteX234" fmla="*/ 94774 w 585311"/>
                <a:gd name="connsiteY234" fmla="*/ 20479 h 338137"/>
                <a:gd name="connsiteX235" fmla="*/ 93345 w 585311"/>
                <a:gd name="connsiteY235" fmla="*/ 22384 h 338137"/>
                <a:gd name="connsiteX236" fmla="*/ 92393 w 585311"/>
                <a:gd name="connsiteY236" fmla="*/ 24289 h 338137"/>
                <a:gd name="connsiteX237" fmla="*/ 92393 w 585311"/>
                <a:gd name="connsiteY237" fmla="*/ 25241 h 338137"/>
                <a:gd name="connsiteX238" fmla="*/ 92869 w 585311"/>
                <a:gd name="connsiteY238" fmla="*/ 25717 h 338137"/>
                <a:gd name="connsiteX239" fmla="*/ 97631 w 585311"/>
                <a:gd name="connsiteY239" fmla="*/ 22860 h 338137"/>
                <a:gd name="connsiteX240" fmla="*/ 98107 w 585311"/>
                <a:gd name="connsiteY240" fmla="*/ 22860 h 338137"/>
                <a:gd name="connsiteX241" fmla="*/ 97631 w 585311"/>
                <a:gd name="connsiteY241" fmla="*/ 25717 h 338137"/>
                <a:gd name="connsiteX242" fmla="*/ 97155 w 585311"/>
                <a:gd name="connsiteY242" fmla="*/ 26670 h 338137"/>
                <a:gd name="connsiteX243" fmla="*/ 96202 w 585311"/>
                <a:gd name="connsiteY243" fmla="*/ 26670 h 338137"/>
                <a:gd name="connsiteX244" fmla="*/ 95726 w 585311"/>
                <a:gd name="connsiteY244" fmla="*/ 28099 h 338137"/>
                <a:gd name="connsiteX245" fmla="*/ 95726 w 585311"/>
                <a:gd name="connsiteY245" fmla="*/ 30956 h 338137"/>
                <a:gd name="connsiteX246" fmla="*/ 96202 w 585311"/>
                <a:gd name="connsiteY246" fmla="*/ 32861 h 338137"/>
                <a:gd name="connsiteX247" fmla="*/ 96679 w 585311"/>
                <a:gd name="connsiteY247" fmla="*/ 33814 h 338137"/>
                <a:gd name="connsiteX248" fmla="*/ 96202 w 585311"/>
                <a:gd name="connsiteY248" fmla="*/ 34290 h 338137"/>
                <a:gd name="connsiteX249" fmla="*/ 95250 w 585311"/>
                <a:gd name="connsiteY249" fmla="*/ 34766 h 338137"/>
                <a:gd name="connsiteX250" fmla="*/ 94298 w 585311"/>
                <a:gd name="connsiteY250" fmla="*/ 34290 h 338137"/>
                <a:gd name="connsiteX251" fmla="*/ 93821 w 585311"/>
                <a:gd name="connsiteY251" fmla="*/ 33338 h 338137"/>
                <a:gd name="connsiteX252" fmla="*/ 93345 w 585311"/>
                <a:gd name="connsiteY252" fmla="*/ 32861 h 338137"/>
                <a:gd name="connsiteX253" fmla="*/ 92393 w 585311"/>
                <a:gd name="connsiteY253" fmla="*/ 32861 h 338137"/>
                <a:gd name="connsiteX254" fmla="*/ 91440 w 585311"/>
                <a:gd name="connsiteY254" fmla="*/ 33814 h 338137"/>
                <a:gd name="connsiteX255" fmla="*/ 90964 w 585311"/>
                <a:gd name="connsiteY255" fmla="*/ 35242 h 338137"/>
                <a:gd name="connsiteX256" fmla="*/ 91440 w 585311"/>
                <a:gd name="connsiteY256" fmla="*/ 36195 h 338137"/>
                <a:gd name="connsiteX257" fmla="*/ 93821 w 585311"/>
                <a:gd name="connsiteY257" fmla="*/ 36671 h 338137"/>
                <a:gd name="connsiteX258" fmla="*/ 93821 w 585311"/>
                <a:gd name="connsiteY258" fmla="*/ 37147 h 338137"/>
                <a:gd name="connsiteX259" fmla="*/ 90011 w 585311"/>
                <a:gd name="connsiteY259" fmla="*/ 42386 h 338137"/>
                <a:gd name="connsiteX260" fmla="*/ 87630 w 585311"/>
                <a:gd name="connsiteY260" fmla="*/ 44767 h 338137"/>
                <a:gd name="connsiteX261" fmla="*/ 86201 w 585311"/>
                <a:gd name="connsiteY261" fmla="*/ 46196 h 338137"/>
                <a:gd name="connsiteX262" fmla="*/ 82868 w 585311"/>
                <a:gd name="connsiteY262" fmla="*/ 47625 h 338137"/>
                <a:gd name="connsiteX263" fmla="*/ 80963 w 585311"/>
                <a:gd name="connsiteY263" fmla="*/ 47625 h 338137"/>
                <a:gd name="connsiteX264" fmla="*/ 79534 w 585311"/>
                <a:gd name="connsiteY264" fmla="*/ 46672 h 338137"/>
                <a:gd name="connsiteX265" fmla="*/ 78581 w 585311"/>
                <a:gd name="connsiteY265" fmla="*/ 45244 h 338137"/>
                <a:gd name="connsiteX266" fmla="*/ 78105 w 585311"/>
                <a:gd name="connsiteY266" fmla="*/ 43339 h 338137"/>
                <a:gd name="connsiteX267" fmla="*/ 78581 w 585311"/>
                <a:gd name="connsiteY267" fmla="*/ 40958 h 338137"/>
                <a:gd name="connsiteX268" fmla="*/ 80010 w 585311"/>
                <a:gd name="connsiteY268" fmla="*/ 38576 h 338137"/>
                <a:gd name="connsiteX269" fmla="*/ 80010 w 585311"/>
                <a:gd name="connsiteY269" fmla="*/ 35719 h 338137"/>
                <a:gd name="connsiteX270" fmla="*/ 78581 w 585311"/>
                <a:gd name="connsiteY270" fmla="*/ 32385 h 338137"/>
                <a:gd name="connsiteX271" fmla="*/ 78105 w 585311"/>
                <a:gd name="connsiteY271" fmla="*/ 29528 h 338137"/>
                <a:gd name="connsiteX272" fmla="*/ 78105 w 585311"/>
                <a:gd name="connsiteY272" fmla="*/ 27146 h 338137"/>
                <a:gd name="connsiteX273" fmla="*/ 79057 w 585311"/>
                <a:gd name="connsiteY273" fmla="*/ 23813 h 338137"/>
                <a:gd name="connsiteX274" fmla="*/ 82868 w 585311"/>
                <a:gd name="connsiteY274" fmla="*/ 15716 h 338137"/>
                <a:gd name="connsiteX275" fmla="*/ 83820 w 585311"/>
                <a:gd name="connsiteY275" fmla="*/ 12383 h 338137"/>
                <a:gd name="connsiteX276" fmla="*/ 85249 w 585311"/>
                <a:gd name="connsiteY276" fmla="*/ 9525 h 338137"/>
                <a:gd name="connsiteX277" fmla="*/ 87630 w 585311"/>
                <a:gd name="connsiteY277" fmla="*/ 6667 h 338137"/>
                <a:gd name="connsiteX278" fmla="*/ 89059 w 585311"/>
                <a:gd name="connsiteY278" fmla="*/ 3810 h 338137"/>
                <a:gd name="connsiteX279" fmla="*/ 90011 w 585311"/>
                <a:gd name="connsiteY279" fmla="*/ 476 h 338137"/>
                <a:gd name="connsiteX280" fmla="*/ 90011 w 585311"/>
                <a:gd name="connsiteY280" fmla="*/ 476 h 338137"/>
                <a:gd name="connsiteX281" fmla="*/ 88582 w 585311"/>
                <a:gd name="connsiteY281" fmla="*/ 0 h 338137"/>
                <a:gd name="connsiteX282" fmla="*/ 84773 w 585311"/>
                <a:gd name="connsiteY282" fmla="*/ 476 h 338137"/>
                <a:gd name="connsiteX283" fmla="*/ 79534 w 585311"/>
                <a:gd name="connsiteY283" fmla="*/ 1905 h 338137"/>
                <a:gd name="connsiteX284" fmla="*/ 73819 w 585311"/>
                <a:gd name="connsiteY284" fmla="*/ 3334 h 338137"/>
                <a:gd name="connsiteX285" fmla="*/ 68104 w 585311"/>
                <a:gd name="connsiteY285" fmla="*/ 4763 h 338137"/>
                <a:gd name="connsiteX286" fmla="*/ 58102 w 585311"/>
                <a:gd name="connsiteY286" fmla="*/ 7144 h 338137"/>
                <a:gd name="connsiteX287" fmla="*/ 51435 w 585311"/>
                <a:gd name="connsiteY287" fmla="*/ 9049 h 338137"/>
                <a:gd name="connsiteX288" fmla="*/ 46196 w 585311"/>
                <a:gd name="connsiteY288" fmla="*/ 10478 h 338137"/>
                <a:gd name="connsiteX289" fmla="*/ 40957 w 585311"/>
                <a:gd name="connsiteY289" fmla="*/ 11906 h 338137"/>
                <a:gd name="connsiteX290" fmla="*/ 33814 w 585311"/>
                <a:gd name="connsiteY290" fmla="*/ 13811 h 338137"/>
                <a:gd name="connsiteX291" fmla="*/ 28099 w 585311"/>
                <a:gd name="connsiteY291" fmla="*/ 15240 h 338137"/>
                <a:gd name="connsiteX292" fmla="*/ 20955 w 585311"/>
                <a:gd name="connsiteY292" fmla="*/ 17145 h 338137"/>
                <a:gd name="connsiteX293" fmla="*/ 14764 w 585311"/>
                <a:gd name="connsiteY293" fmla="*/ 19050 h 338137"/>
                <a:gd name="connsiteX294" fmla="*/ 9525 w 585311"/>
                <a:gd name="connsiteY294" fmla="*/ 20479 h 338137"/>
                <a:gd name="connsiteX295" fmla="*/ 4286 w 585311"/>
                <a:gd name="connsiteY295" fmla="*/ 21908 h 338137"/>
                <a:gd name="connsiteX296" fmla="*/ 0 w 585311"/>
                <a:gd name="connsiteY296" fmla="*/ 22860 h 338137"/>
                <a:gd name="connsiteX297" fmla="*/ 0 w 585311"/>
                <a:gd name="connsiteY297" fmla="*/ 32385 h 338137"/>
                <a:gd name="connsiteX298" fmla="*/ 0 w 585311"/>
                <a:gd name="connsiteY298" fmla="*/ 41910 h 338137"/>
                <a:gd name="connsiteX299" fmla="*/ 0 w 585311"/>
                <a:gd name="connsiteY299" fmla="*/ 51435 h 338137"/>
                <a:gd name="connsiteX300" fmla="*/ 0 w 585311"/>
                <a:gd name="connsiteY300" fmla="*/ 60960 h 338137"/>
                <a:gd name="connsiteX301" fmla="*/ 0 w 585311"/>
                <a:gd name="connsiteY301" fmla="*/ 70485 h 338137"/>
                <a:gd name="connsiteX302" fmla="*/ 0 w 585311"/>
                <a:gd name="connsiteY302" fmla="*/ 80010 h 338137"/>
                <a:gd name="connsiteX303" fmla="*/ 0 w 585311"/>
                <a:gd name="connsiteY303" fmla="*/ 89535 h 338137"/>
                <a:gd name="connsiteX304" fmla="*/ 0 w 585311"/>
                <a:gd name="connsiteY304" fmla="*/ 99060 h 338137"/>
                <a:gd name="connsiteX305" fmla="*/ 0 w 585311"/>
                <a:gd name="connsiteY305" fmla="*/ 108585 h 338137"/>
                <a:gd name="connsiteX306" fmla="*/ 0 w 585311"/>
                <a:gd name="connsiteY306" fmla="*/ 118110 h 338137"/>
                <a:gd name="connsiteX307" fmla="*/ 0 w 585311"/>
                <a:gd name="connsiteY307" fmla="*/ 127635 h 338137"/>
                <a:gd name="connsiteX308" fmla="*/ 0 w 585311"/>
                <a:gd name="connsiteY308" fmla="*/ 137160 h 338137"/>
                <a:gd name="connsiteX309" fmla="*/ 0 w 585311"/>
                <a:gd name="connsiteY309" fmla="*/ 146685 h 338137"/>
                <a:gd name="connsiteX310" fmla="*/ 0 w 585311"/>
                <a:gd name="connsiteY310" fmla="*/ 155734 h 338137"/>
                <a:gd name="connsiteX311" fmla="*/ 0 w 585311"/>
                <a:gd name="connsiteY311" fmla="*/ 164783 h 338137"/>
                <a:gd name="connsiteX312" fmla="*/ 0 w 585311"/>
                <a:gd name="connsiteY312" fmla="*/ 173831 h 338137"/>
                <a:gd name="connsiteX313" fmla="*/ 9049 w 585311"/>
                <a:gd name="connsiteY313" fmla="*/ 174308 h 338137"/>
                <a:gd name="connsiteX314" fmla="*/ 17145 w 585311"/>
                <a:gd name="connsiteY314" fmla="*/ 174784 h 338137"/>
                <a:gd name="connsiteX315" fmla="*/ 27146 w 585311"/>
                <a:gd name="connsiteY315" fmla="*/ 175260 h 338137"/>
                <a:gd name="connsiteX316" fmla="*/ 30004 w 585311"/>
                <a:gd name="connsiteY316" fmla="*/ 175736 h 338137"/>
                <a:gd name="connsiteX317" fmla="*/ 33338 w 585311"/>
                <a:gd name="connsiteY317" fmla="*/ 176213 h 338137"/>
                <a:gd name="connsiteX318" fmla="*/ 35243 w 585311"/>
                <a:gd name="connsiteY318" fmla="*/ 176213 h 338137"/>
                <a:gd name="connsiteX319" fmla="*/ 36671 w 585311"/>
                <a:gd name="connsiteY319" fmla="*/ 174308 h 338137"/>
                <a:gd name="connsiteX320" fmla="*/ 37624 w 585311"/>
                <a:gd name="connsiteY320" fmla="*/ 173355 h 338137"/>
                <a:gd name="connsiteX321" fmla="*/ 38576 w 585311"/>
                <a:gd name="connsiteY321" fmla="*/ 172403 h 338137"/>
                <a:gd name="connsiteX322" fmla="*/ 38576 w 585311"/>
                <a:gd name="connsiteY322" fmla="*/ 171450 h 338137"/>
                <a:gd name="connsiteX323" fmla="*/ 37148 w 585311"/>
                <a:gd name="connsiteY323" fmla="*/ 170497 h 338137"/>
                <a:gd name="connsiteX324" fmla="*/ 35243 w 585311"/>
                <a:gd name="connsiteY324" fmla="*/ 168116 h 338137"/>
                <a:gd name="connsiteX325" fmla="*/ 34290 w 585311"/>
                <a:gd name="connsiteY325" fmla="*/ 159067 h 338137"/>
                <a:gd name="connsiteX326" fmla="*/ 33814 w 585311"/>
                <a:gd name="connsiteY326" fmla="*/ 151447 h 338137"/>
                <a:gd name="connsiteX327" fmla="*/ 36195 w 585311"/>
                <a:gd name="connsiteY327" fmla="*/ 149066 h 338137"/>
                <a:gd name="connsiteX328" fmla="*/ 38100 w 585311"/>
                <a:gd name="connsiteY328" fmla="*/ 148114 h 338137"/>
                <a:gd name="connsiteX329" fmla="*/ 38100 w 585311"/>
                <a:gd name="connsiteY329" fmla="*/ 147161 h 338137"/>
                <a:gd name="connsiteX330" fmla="*/ 40957 w 585311"/>
                <a:gd name="connsiteY330" fmla="*/ 138589 h 338137"/>
                <a:gd name="connsiteX331" fmla="*/ 43815 w 585311"/>
                <a:gd name="connsiteY331" fmla="*/ 133826 h 338137"/>
                <a:gd name="connsiteX332" fmla="*/ 48101 w 585311"/>
                <a:gd name="connsiteY332" fmla="*/ 132397 h 338137"/>
                <a:gd name="connsiteX333" fmla="*/ 53340 w 585311"/>
                <a:gd name="connsiteY333" fmla="*/ 135255 h 338137"/>
                <a:gd name="connsiteX334" fmla="*/ 55721 w 585311"/>
                <a:gd name="connsiteY334" fmla="*/ 139065 h 338137"/>
                <a:gd name="connsiteX335" fmla="*/ 58102 w 585311"/>
                <a:gd name="connsiteY335" fmla="*/ 139065 h 338137"/>
                <a:gd name="connsiteX336" fmla="*/ 62389 w 585311"/>
                <a:gd name="connsiteY336" fmla="*/ 138113 h 338137"/>
                <a:gd name="connsiteX337" fmla="*/ 63818 w 585311"/>
                <a:gd name="connsiteY337" fmla="*/ 136208 h 338137"/>
                <a:gd name="connsiteX338" fmla="*/ 66199 w 585311"/>
                <a:gd name="connsiteY338" fmla="*/ 131921 h 338137"/>
                <a:gd name="connsiteX339" fmla="*/ 67151 w 585311"/>
                <a:gd name="connsiteY339" fmla="*/ 128588 h 338137"/>
                <a:gd name="connsiteX340" fmla="*/ 68580 w 585311"/>
                <a:gd name="connsiteY340" fmla="*/ 127159 h 338137"/>
                <a:gd name="connsiteX341" fmla="*/ 70009 w 585311"/>
                <a:gd name="connsiteY341" fmla="*/ 126206 h 338137"/>
                <a:gd name="connsiteX342" fmla="*/ 71438 w 585311"/>
                <a:gd name="connsiteY342" fmla="*/ 126206 h 338137"/>
                <a:gd name="connsiteX343" fmla="*/ 74295 w 585311"/>
                <a:gd name="connsiteY343" fmla="*/ 127159 h 338137"/>
                <a:gd name="connsiteX344" fmla="*/ 76676 w 585311"/>
                <a:gd name="connsiteY344" fmla="*/ 127635 h 338137"/>
                <a:gd name="connsiteX345" fmla="*/ 78105 w 585311"/>
                <a:gd name="connsiteY345" fmla="*/ 128588 h 338137"/>
                <a:gd name="connsiteX346" fmla="*/ 79534 w 585311"/>
                <a:gd name="connsiteY346" fmla="*/ 130016 h 338137"/>
                <a:gd name="connsiteX347" fmla="*/ 80963 w 585311"/>
                <a:gd name="connsiteY347" fmla="*/ 131921 h 338137"/>
                <a:gd name="connsiteX348" fmla="*/ 80963 w 585311"/>
                <a:gd name="connsiteY348" fmla="*/ 133350 h 338137"/>
                <a:gd name="connsiteX349" fmla="*/ 81439 w 585311"/>
                <a:gd name="connsiteY349" fmla="*/ 134303 h 338137"/>
                <a:gd name="connsiteX350" fmla="*/ 82391 w 585311"/>
                <a:gd name="connsiteY350" fmla="*/ 134303 h 338137"/>
                <a:gd name="connsiteX351" fmla="*/ 83344 w 585311"/>
                <a:gd name="connsiteY351" fmla="*/ 134303 h 338137"/>
                <a:gd name="connsiteX352" fmla="*/ 83820 w 585311"/>
                <a:gd name="connsiteY352" fmla="*/ 133826 h 338137"/>
                <a:gd name="connsiteX353" fmla="*/ 84296 w 585311"/>
                <a:gd name="connsiteY353" fmla="*/ 133350 h 338137"/>
                <a:gd name="connsiteX354" fmla="*/ 83820 w 585311"/>
                <a:gd name="connsiteY354" fmla="*/ 132397 h 338137"/>
                <a:gd name="connsiteX355" fmla="*/ 81915 w 585311"/>
                <a:gd name="connsiteY355" fmla="*/ 129540 h 338137"/>
                <a:gd name="connsiteX356" fmla="*/ 77629 w 585311"/>
                <a:gd name="connsiteY356" fmla="*/ 124778 h 338137"/>
                <a:gd name="connsiteX357" fmla="*/ 74771 w 585311"/>
                <a:gd name="connsiteY357" fmla="*/ 122872 h 338137"/>
                <a:gd name="connsiteX358" fmla="*/ 73343 w 585311"/>
                <a:gd name="connsiteY358" fmla="*/ 121920 h 338137"/>
                <a:gd name="connsiteX359" fmla="*/ 72866 w 585311"/>
                <a:gd name="connsiteY359" fmla="*/ 120967 h 338137"/>
                <a:gd name="connsiteX360" fmla="*/ 74771 w 585311"/>
                <a:gd name="connsiteY360" fmla="*/ 119539 h 338137"/>
                <a:gd name="connsiteX361" fmla="*/ 76676 w 585311"/>
                <a:gd name="connsiteY361" fmla="*/ 118586 h 338137"/>
                <a:gd name="connsiteX362" fmla="*/ 80010 w 585311"/>
                <a:gd name="connsiteY362" fmla="*/ 119063 h 338137"/>
                <a:gd name="connsiteX363" fmla="*/ 84296 w 585311"/>
                <a:gd name="connsiteY363" fmla="*/ 119539 h 338137"/>
                <a:gd name="connsiteX364" fmla="*/ 86201 w 585311"/>
                <a:gd name="connsiteY364" fmla="*/ 118586 h 338137"/>
                <a:gd name="connsiteX365" fmla="*/ 88106 w 585311"/>
                <a:gd name="connsiteY365" fmla="*/ 114776 h 338137"/>
                <a:gd name="connsiteX366" fmla="*/ 92869 w 585311"/>
                <a:gd name="connsiteY366" fmla="*/ 119063 h 338137"/>
                <a:gd name="connsiteX367" fmla="*/ 97631 w 585311"/>
                <a:gd name="connsiteY367" fmla="*/ 123825 h 338137"/>
                <a:gd name="connsiteX368" fmla="*/ 99536 w 585311"/>
                <a:gd name="connsiteY368" fmla="*/ 124778 h 338137"/>
                <a:gd name="connsiteX369" fmla="*/ 103346 w 585311"/>
                <a:gd name="connsiteY369" fmla="*/ 125254 h 338137"/>
                <a:gd name="connsiteX370" fmla="*/ 106204 w 585311"/>
                <a:gd name="connsiteY370" fmla="*/ 125254 h 338137"/>
                <a:gd name="connsiteX371" fmla="*/ 107632 w 585311"/>
                <a:gd name="connsiteY371" fmla="*/ 125730 h 338137"/>
                <a:gd name="connsiteX372" fmla="*/ 109061 w 585311"/>
                <a:gd name="connsiteY372" fmla="*/ 127159 h 338137"/>
                <a:gd name="connsiteX373" fmla="*/ 111919 w 585311"/>
                <a:gd name="connsiteY373" fmla="*/ 132397 h 338137"/>
                <a:gd name="connsiteX374" fmla="*/ 114776 w 585311"/>
                <a:gd name="connsiteY374" fmla="*/ 133826 h 338137"/>
                <a:gd name="connsiteX375" fmla="*/ 118110 w 585311"/>
                <a:gd name="connsiteY375" fmla="*/ 134779 h 338137"/>
                <a:gd name="connsiteX376" fmla="*/ 128588 w 585311"/>
                <a:gd name="connsiteY376" fmla="*/ 134779 h 338137"/>
                <a:gd name="connsiteX377" fmla="*/ 131921 w 585311"/>
                <a:gd name="connsiteY377" fmla="*/ 135255 h 338137"/>
                <a:gd name="connsiteX378" fmla="*/ 134779 w 585311"/>
                <a:gd name="connsiteY378" fmla="*/ 137636 h 338137"/>
                <a:gd name="connsiteX379" fmla="*/ 136207 w 585311"/>
                <a:gd name="connsiteY379" fmla="*/ 138589 h 338137"/>
                <a:gd name="connsiteX380" fmla="*/ 136684 w 585311"/>
                <a:gd name="connsiteY380" fmla="*/ 139541 h 338137"/>
                <a:gd name="connsiteX381" fmla="*/ 136684 w 585311"/>
                <a:gd name="connsiteY381" fmla="*/ 140494 h 338137"/>
                <a:gd name="connsiteX382" fmla="*/ 136207 w 585311"/>
                <a:gd name="connsiteY382" fmla="*/ 141922 h 338137"/>
                <a:gd name="connsiteX383" fmla="*/ 136207 w 585311"/>
                <a:gd name="connsiteY383" fmla="*/ 144304 h 338137"/>
                <a:gd name="connsiteX384" fmla="*/ 136207 w 585311"/>
                <a:gd name="connsiteY384" fmla="*/ 146209 h 338137"/>
                <a:gd name="connsiteX385" fmla="*/ 135255 w 585311"/>
                <a:gd name="connsiteY385" fmla="*/ 147161 h 338137"/>
                <a:gd name="connsiteX386" fmla="*/ 134779 w 585311"/>
                <a:gd name="connsiteY386" fmla="*/ 148114 h 338137"/>
                <a:gd name="connsiteX387" fmla="*/ 135255 w 585311"/>
                <a:gd name="connsiteY387" fmla="*/ 149066 h 338137"/>
                <a:gd name="connsiteX388" fmla="*/ 140018 w 585311"/>
                <a:gd name="connsiteY388" fmla="*/ 150971 h 338137"/>
                <a:gd name="connsiteX389" fmla="*/ 141446 w 585311"/>
                <a:gd name="connsiteY389" fmla="*/ 152876 h 338137"/>
                <a:gd name="connsiteX390" fmla="*/ 142875 w 585311"/>
                <a:gd name="connsiteY390" fmla="*/ 153829 h 338137"/>
                <a:gd name="connsiteX391" fmla="*/ 143351 w 585311"/>
                <a:gd name="connsiteY391" fmla="*/ 155258 h 338137"/>
                <a:gd name="connsiteX392" fmla="*/ 142399 w 585311"/>
                <a:gd name="connsiteY392" fmla="*/ 156210 h 338137"/>
                <a:gd name="connsiteX393" fmla="*/ 140018 w 585311"/>
                <a:gd name="connsiteY393" fmla="*/ 155734 h 338137"/>
                <a:gd name="connsiteX394" fmla="*/ 139065 w 585311"/>
                <a:gd name="connsiteY394" fmla="*/ 157163 h 338137"/>
                <a:gd name="connsiteX395" fmla="*/ 139065 w 585311"/>
                <a:gd name="connsiteY395" fmla="*/ 159544 h 338137"/>
                <a:gd name="connsiteX396" fmla="*/ 140494 w 585311"/>
                <a:gd name="connsiteY396" fmla="*/ 161925 h 338137"/>
                <a:gd name="connsiteX397" fmla="*/ 140970 w 585311"/>
                <a:gd name="connsiteY397" fmla="*/ 163830 h 338137"/>
                <a:gd name="connsiteX398" fmla="*/ 140018 w 585311"/>
                <a:gd name="connsiteY398" fmla="*/ 165735 h 338137"/>
                <a:gd name="connsiteX399" fmla="*/ 138589 w 585311"/>
                <a:gd name="connsiteY399" fmla="*/ 168592 h 338137"/>
                <a:gd name="connsiteX400" fmla="*/ 138589 w 585311"/>
                <a:gd name="connsiteY400" fmla="*/ 170497 h 338137"/>
                <a:gd name="connsiteX401" fmla="*/ 139541 w 585311"/>
                <a:gd name="connsiteY401" fmla="*/ 171450 h 338137"/>
                <a:gd name="connsiteX402" fmla="*/ 143351 w 585311"/>
                <a:gd name="connsiteY402" fmla="*/ 173355 h 338137"/>
                <a:gd name="connsiteX403" fmla="*/ 151924 w 585311"/>
                <a:gd name="connsiteY403" fmla="*/ 178594 h 338137"/>
                <a:gd name="connsiteX404" fmla="*/ 153829 w 585311"/>
                <a:gd name="connsiteY404" fmla="*/ 178594 h 338137"/>
                <a:gd name="connsiteX405" fmla="*/ 161925 w 585311"/>
                <a:gd name="connsiteY405" fmla="*/ 177641 h 338137"/>
                <a:gd name="connsiteX406" fmla="*/ 165735 w 585311"/>
                <a:gd name="connsiteY406" fmla="*/ 177641 h 338137"/>
                <a:gd name="connsiteX407" fmla="*/ 168116 w 585311"/>
                <a:gd name="connsiteY407" fmla="*/ 178594 h 338137"/>
                <a:gd name="connsiteX408" fmla="*/ 174307 w 585311"/>
                <a:gd name="connsiteY408" fmla="*/ 179546 h 338137"/>
                <a:gd name="connsiteX409" fmla="*/ 176213 w 585311"/>
                <a:gd name="connsiteY409" fmla="*/ 180499 h 338137"/>
                <a:gd name="connsiteX410" fmla="*/ 178594 w 585311"/>
                <a:gd name="connsiteY410" fmla="*/ 180499 h 338137"/>
                <a:gd name="connsiteX411" fmla="*/ 181451 w 585311"/>
                <a:gd name="connsiteY411" fmla="*/ 180022 h 338137"/>
                <a:gd name="connsiteX412" fmla="*/ 183356 w 585311"/>
                <a:gd name="connsiteY412" fmla="*/ 177641 h 338137"/>
                <a:gd name="connsiteX413" fmla="*/ 184309 w 585311"/>
                <a:gd name="connsiteY413" fmla="*/ 177165 h 338137"/>
                <a:gd name="connsiteX414" fmla="*/ 185261 w 585311"/>
                <a:gd name="connsiteY414" fmla="*/ 176689 h 338137"/>
                <a:gd name="connsiteX415" fmla="*/ 187166 w 585311"/>
                <a:gd name="connsiteY415" fmla="*/ 176689 h 338137"/>
                <a:gd name="connsiteX416" fmla="*/ 192405 w 585311"/>
                <a:gd name="connsiteY416" fmla="*/ 178117 h 338137"/>
                <a:gd name="connsiteX417" fmla="*/ 197644 w 585311"/>
                <a:gd name="connsiteY417" fmla="*/ 180975 h 338137"/>
                <a:gd name="connsiteX418" fmla="*/ 200977 w 585311"/>
                <a:gd name="connsiteY418" fmla="*/ 183833 h 338137"/>
                <a:gd name="connsiteX419" fmla="*/ 202882 w 585311"/>
                <a:gd name="connsiteY419" fmla="*/ 186214 h 338137"/>
                <a:gd name="connsiteX420" fmla="*/ 205264 w 585311"/>
                <a:gd name="connsiteY420" fmla="*/ 191929 h 338137"/>
                <a:gd name="connsiteX421" fmla="*/ 208121 w 585311"/>
                <a:gd name="connsiteY421" fmla="*/ 200501 h 338137"/>
                <a:gd name="connsiteX422" fmla="*/ 211455 w 585311"/>
                <a:gd name="connsiteY422" fmla="*/ 206216 h 338137"/>
                <a:gd name="connsiteX423" fmla="*/ 215265 w 585311"/>
                <a:gd name="connsiteY423" fmla="*/ 209074 h 338137"/>
                <a:gd name="connsiteX424" fmla="*/ 217646 w 585311"/>
                <a:gd name="connsiteY424" fmla="*/ 214313 h 338137"/>
                <a:gd name="connsiteX425" fmla="*/ 220027 w 585311"/>
                <a:gd name="connsiteY425" fmla="*/ 226219 h 338137"/>
                <a:gd name="connsiteX426" fmla="*/ 221456 w 585311"/>
                <a:gd name="connsiteY426" fmla="*/ 228600 h 338137"/>
                <a:gd name="connsiteX427" fmla="*/ 222885 w 585311"/>
                <a:gd name="connsiteY427" fmla="*/ 230029 h 338137"/>
                <a:gd name="connsiteX428" fmla="*/ 227171 w 585311"/>
                <a:gd name="connsiteY428" fmla="*/ 233363 h 338137"/>
                <a:gd name="connsiteX429" fmla="*/ 235744 w 585311"/>
                <a:gd name="connsiteY429" fmla="*/ 239078 h 338137"/>
                <a:gd name="connsiteX430" fmla="*/ 240982 w 585311"/>
                <a:gd name="connsiteY430" fmla="*/ 242411 h 338137"/>
                <a:gd name="connsiteX431" fmla="*/ 249079 w 585311"/>
                <a:gd name="connsiteY431" fmla="*/ 247650 h 338137"/>
                <a:gd name="connsiteX432" fmla="*/ 256223 w 585311"/>
                <a:gd name="connsiteY432" fmla="*/ 252413 h 338137"/>
                <a:gd name="connsiteX433" fmla="*/ 263366 w 585311"/>
                <a:gd name="connsiteY433" fmla="*/ 260032 h 338137"/>
                <a:gd name="connsiteX434" fmla="*/ 264795 w 585311"/>
                <a:gd name="connsiteY434" fmla="*/ 260985 h 338137"/>
                <a:gd name="connsiteX435" fmla="*/ 270986 w 585311"/>
                <a:gd name="connsiteY435" fmla="*/ 264795 h 338137"/>
                <a:gd name="connsiteX436" fmla="*/ 278130 w 585311"/>
                <a:gd name="connsiteY436" fmla="*/ 269081 h 338137"/>
                <a:gd name="connsiteX437" fmla="*/ 283369 w 585311"/>
                <a:gd name="connsiteY437" fmla="*/ 268129 h 338137"/>
                <a:gd name="connsiteX438" fmla="*/ 290989 w 585311"/>
                <a:gd name="connsiteY438" fmla="*/ 274320 h 338137"/>
                <a:gd name="connsiteX439" fmla="*/ 293846 w 585311"/>
                <a:gd name="connsiteY439" fmla="*/ 276701 h 338137"/>
                <a:gd name="connsiteX440" fmla="*/ 295275 w 585311"/>
                <a:gd name="connsiteY440" fmla="*/ 277654 h 338137"/>
                <a:gd name="connsiteX441" fmla="*/ 300514 w 585311"/>
                <a:gd name="connsiteY441" fmla="*/ 280035 h 338137"/>
                <a:gd name="connsiteX442" fmla="*/ 309086 w 585311"/>
                <a:gd name="connsiteY442" fmla="*/ 285274 h 338137"/>
                <a:gd name="connsiteX443" fmla="*/ 320040 w 585311"/>
                <a:gd name="connsiteY443" fmla="*/ 292894 h 338137"/>
                <a:gd name="connsiteX444" fmla="*/ 327184 w 585311"/>
                <a:gd name="connsiteY444" fmla="*/ 297180 h 338137"/>
                <a:gd name="connsiteX445" fmla="*/ 329089 w 585311"/>
                <a:gd name="connsiteY445" fmla="*/ 297656 h 338137"/>
                <a:gd name="connsiteX446" fmla="*/ 330994 w 585311"/>
                <a:gd name="connsiteY446" fmla="*/ 297656 h 338137"/>
                <a:gd name="connsiteX447" fmla="*/ 332899 w 585311"/>
                <a:gd name="connsiteY447" fmla="*/ 296704 h 338137"/>
                <a:gd name="connsiteX448" fmla="*/ 335280 w 585311"/>
                <a:gd name="connsiteY448" fmla="*/ 295751 h 338137"/>
                <a:gd name="connsiteX449" fmla="*/ 339090 w 585311"/>
                <a:gd name="connsiteY449" fmla="*/ 296704 h 338137"/>
                <a:gd name="connsiteX450" fmla="*/ 343376 w 585311"/>
                <a:gd name="connsiteY450" fmla="*/ 298609 h 338137"/>
                <a:gd name="connsiteX451" fmla="*/ 346234 w 585311"/>
                <a:gd name="connsiteY451" fmla="*/ 300038 h 338137"/>
                <a:gd name="connsiteX452" fmla="*/ 349091 w 585311"/>
                <a:gd name="connsiteY452" fmla="*/ 301943 h 338137"/>
                <a:gd name="connsiteX453" fmla="*/ 351473 w 585311"/>
                <a:gd name="connsiteY453" fmla="*/ 303847 h 338137"/>
                <a:gd name="connsiteX454" fmla="*/ 353377 w 585311"/>
                <a:gd name="connsiteY454" fmla="*/ 304800 h 338137"/>
                <a:gd name="connsiteX455" fmla="*/ 359569 w 585311"/>
                <a:gd name="connsiteY455" fmla="*/ 306229 h 338137"/>
                <a:gd name="connsiteX456" fmla="*/ 360521 w 585311"/>
                <a:gd name="connsiteY456" fmla="*/ 307181 h 338137"/>
                <a:gd name="connsiteX457" fmla="*/ 360998 w 585311"/>
                <a:gd name="connsiteY457" fmla="*/ 308134 h 338137"/>
                <a:gd name="connsiteX458" fmla="*/ 360998 w 585311"/>
                <a:gd name="connsiteY458" fmla="*/ 309086 h 338137"/>
                <a:gd name="connsiteX459" fmla="*/ 357664 w 585311"/>
                <a:gd name="connsiteY459" fmla="*/ 314801 h 338137"/>
                <a:gd name="connsiteX460" fmla="*/ 357188 w 585311"/>
                <a:gd name="connsiteY460" fmla="*/ 321945 h 338137"/>
                <a:gd name="connsiteX461" fmla="*/ 357188 w 585311"/>
                <a:gd name="connsiteY461" fmla="*/ 327184 h 338137"/>
                <a:gd name="connsiteX462" fmla="*/ 357664 w 585311"/>
                <a:gd name="connsiteY462" fmla="*/ 331470 h 338137"/>
                <a:gd name="connsiteX463" fmla="*/ 368141 w 585311"/>
                <a:gd name="connsiteY463" fmla="*/ 330518 h 338137"/>
                <a:gd name="connsiteX464" fmla="*/ 376238 w 585311"/>
                <a:gd name="connsiteY464" fmla="*/ 331946 h 338137"/>
                <a:gd name="connsiteX465" fmla="*/ 380524 w 585311"/>
                <a:gd name="connsiteY465" fmla="*/ 335756 h 338137"/>
                <a:gd name="connsiteX466" fmla="*/ 384810 w 585311"/>
                <a:gd name="connsiteY466" fmla="*/ 336709 h 338137"/>
                <a:gd name="connsiteX467" fmla="*/ 389096 w 585311"/>
                <a:gd name="connsiteY467" fmla="*/ 334804 h 338137"/>
                <a:gd name="connsiteX468" fmla="*/ 391477 w 585311"/>
                <a:gd name="connsiteY468" fmla="*/ 334328 h 338137"/>
                <a:gd name="connsiteX469" fmla="*/ 392430 w 585311"/>
                <a:gd name="connsiteY469" fmla="*/ 335756 h 338137"/>
                <a:gd name="connsiteX470" fmla="*/ 394335 w 585311"/>
                <a:gd name="connsiteY470" fmla="*/ 336232 h 338137"/>
                <a:gd name="connsiteX471" fmla="*/ 397669 w 585311"/>
                <a:gd name="connsiteY471" fmla="*/ 336232 h 338137"/>
                <a:gd name="connsiteX472" fmla="*/ 399574 w 585311"/>
                <a:gd name="connsiteY472" fmla="*/ 337185 h 338137"/>
                <a:gd name="connsiteX473" fmla="*/ 399574 w 585311"/>
                <a:gd name="connsiteY473" fmla="*/ 338138 h 338137"/>
                <a:gd name="connsiteX474" fmla="*/ 401002 w 585311"/>
                <a:gd name="connsiteY474" fmla="*/ 335280 h 338137"/>
                <a:gd name="connsiteX475" fmla="*/ 401479 w 585311"/>
                <a:gd name="connsiteY475" fmla="*/ 325755 h 338137"/>
                <a:gd name="connsiteX476" fmla="*/ 403384 w 585311"/>
                <a:gd name="connsiteY476" fmla="*/ 322421 h 338137"/>
                <a:gd name="connsiteX477" fmla="*/ 408623 w 585311"/>
                <a:gd name="connsiteY477" fmla="*/ 316706 h 338137"/>
                <a:gd name="connsiteX478" fmla="*/ 411004 w 585311"/>
                <a:gd name="connsiteY478" fmla="*/ 312420 h 338137"/>
                <a:gd name="connsiteX479" fmla="*/ 413861 w 585311"/>
                <a:gd name="connsiteY479" fmla="*/ 308610 h 338137"/>
                <a:gd name="connsiteX480" fmla="*/ 415766 w 585311"/>
                <a:gd name="connsiteY480" fmla="*/ 307181 h 338137"/>
                <a:gd name="connsiteX481" fmla="*/ 417671 w 585311"/>
                <a:gd name="connsiteY481" fmla="*/ 304324 h 338137"/>
                <a:gd name="connsiteX482" fmla="*/ 419100 w 585311"/>
                <a:gd name="connsiteY482" fmla="*/ 300990 h 338137"/>
                <a:gd name="connsiteX483" fmla="*/ 419576 w 585311"/>
                <a:gd name="connsiteY483" fmla="*/ 299085 h 338137"/>
                <a:gd name="connsiteX484" fmla="*/ 419576 w 585311"/>
                <a:gd name="connsiteY484" fmla="*/ 297656 h 338137"/>
                <a:gd name="connsiteX485" fmla="*/ 419100 w 585311"/>
                <a:gd name="connsiteY485" fmla="*/ 296704 h 338137"/>
                <a:gd name="connsiteX486" fmla="*/ 416243 w 585311"/>
                <a:gd name="connsiteY486" fmla="*/ 294322 h 338137"/>
                <a:gd name="connsiteX487" fmla="*/ 412432 w 585311"/>
                <a:gd name="connsiteY487" fmla="*/ 290989 h 338137"/>
                <a:gd name="connsiteX488" fmla="*/ 410527 w 585311"/>
                <a:gd name="connsiteY488" fmla="*/ 287655 h 338137"/>
                <a:gd name="connsiteX489" fmla="*/ 409575 w 585311"/>
                <a:gd name="connsiteY489" fmla="*/ 282893 h 338137"/>
                <a:gd name="connsiteX490" fmla="*/ 409099 w 585311"/>
                <a:gd name="connsiteY490" fmla="*/ 279559 h 338137"/>
                <a:gd name="connsiteX491" fmla="*/ 412432 w 585311"/>
                <a:gd name="connsiteY491" fmla="*/ 270986 h 338137"/>
                <a:gd name="connsiteX492" fmla="*/ 411956 w 585311"/>
                <a:gd name="connsiteY492" fmla="*/ 269557 h 338137"/>
                <a:gd name="connsiteX493" fmla="*/ 411004 w 585311"/>
                <a:gd name="connsiteY493" fmla="*/ 268129 h 338137"/>
                <a:gd name="connsiteX494" fmla="*/ 409099 w 585311"/>
                <a:gd name="connsiteY494" fmla="*/ 267176 h 338137"/>
                <a:gd name="connsiteX495" fmla="*/ 406241 w 585311"/>
                <a:gd name="connsiteY495" fmla="*/ 266700 h 338137"/>
                <a:gd name="connsiteX496" fmla="*/ 403384 w 585311"/>
                <a:gd name="connsiteY496" fmla="*/ 267176 h 338137"/>
                <a:gd name="connsiteX497" fmla="*/ 399574 w 585311"/>
                <a:gd name="connsiteY497" fmla="*/ 267176 h 338137"/>
                <a:gd name="connsiteX498" fmla="*/ 397193 w 585311"/>
                <a:gd name="connsiteY498" fmla="*/ 266700 h 338137"/>
                <a:gd name="connsiteX499" fmla="*/ 396716 w 585311"/>
                <a:gd name="connsiteY499" fmla="*/ 266224 h 338137"/>
                <a:gd name="connsiteX500" fmla="*/ 396240 w 585311"/>
                <a:gd name="connsiteY500" fmla="*/ 262414 h 338137"/>
                <a:gd name="connsiteX501" fmla="*/ 395764 w 585311"/>
                <a:gd name="connsiteY501" fmla="*/ 261461 h 338137"/>
                <a:gd name="connsiteX502" fmla="*/ 394811 w 585311"/>
                <a:gd name="connsiteY502" fmla="*/ 260509 h 338137"/>
                <a:gd name="connsiteX503" fmla="*/ 387668 w 585311"/>
                <a:gd name="connsiteY503" fmla="*/ 258604 h 338137"/>
                <a:gd name="connsiteX504" fmla="*/ 386239 w 585311"/>
                <a:gd name="connsiteY504" fmla="*/ 257651 h 338137"/>
                <a:gd name="connsiteX505" fmla="*/ 385763 w 585311"/>
                <a:gd name="connsiteY505" fmla="*/ 256699 h 338137"/>
                <a:gd name="connsiteX506" fmla="*/ 388144 w 585311"/>
                <a:gd name="connsiteY506" fmla="*/ 247650 h 338137"/>
                <a:gd name="connsiteX507" fmla="*/ 389096 w 585311"/>
                <a:gd name="connsiteY507" fmla="*/ 247174 h 338137"/>
                <a:gd name="connsiteX508" fmla="*/ 390049 w 585311"/>
                <a:gd name="connsiteY508" fmla="*/ 245745 h 338137"/>
                <a:gd name="connsiteX509" fmla="*/ 391954 w 585311"/>
                <a:gd name="connsiteY509" fmla="*/ 244316 h 338137"/>
                <a:gd name="connsiteX510" fmla="*/ 398145 w 585311"/>
                <a:gd name="connsiteY510" fmla="*/ 241935 h 338137"/>
                <a:gd name="connsiteX511" fmla="*/ 404813 w 585311"/>
                <a:gd name="connsiteY511" fmla="*/ 242888 h 338137"/>
                <a:gd name="connsiteX512" fmla="*/ 410527 w 585311"/>
                <a:gd name="connsiteY512" fmla="*/ 243840 h 338137"/>
                <a:gd name="connsiteX513" fmla="*/ 416243 w 585311"/>
                <a:gd name="connsiteY513" fmla="*/ 244316 h 338137"/>
                <a:gd name="connsiteX514" fmla="*/ 418148 w 585311"/>
                <a:gd name="connsiteY514" fmla="*/ 244792 h 338137"/>
                <a:gd name="connsiteX515" fmla="*/ 421481 w 585311"/>
                <a:gd name="connsiteY515" fmla="*/ 245269 h 338137"/>
                <a:gd name="connsiteX516" fmla="*/ 423863 w 585311"/>
                <a:gd name="connsiteY516" fmla="*/ 244792 h 338137"/>
                <a:gd name="connsiteX517" fmla="*/ 425291 w 585311"/>
                <a:gd name="connsiteY517" fmla="*/ 243840 h 338137"/>
                <a:gd name="connsiteX518" fmla="*/ 428149 w 585311"/>
                <a:gd name="connsiteY518" fmla="*/ 240983 h 338137"/>
                <a:gd name="connsiteX519" fmla="*/ 429101 w 585311"/>
                <a:gd name="connsiteY519" fmla="*/ 236696 h 338137"/>
                <a:gd name="connsiteX520" fmla="*/ 430054 w 585311"/>
                <a:gd name="connsiteY520" fmla="*/ 232886 h 338137"/>
                <a:gd name="connsiteX521" fmla="*/ 431482 w 585311"/>
                <a:gd name="connsiteY521" fmla="*/ 232410 h 338137"/>
                <a:gd name="connsiteX522" fmla="*/ 432911 w 585311"/>
                <a:gd name="connsiteY522" fmla="*/ 232886 h 338137"/>
                <a:gd name="connsiteX523" fmla="*/ 433864 w 585311"/>
                <a:gd name="connsiteY523" fmla="*/ 231934 h 338137"/>
                <a:gd name="connsiteX524" fmla="*/ 434340 w 585311"/>
                <a:gd name="connsiteY524" fmla="*/ 230981 h 338137"/>
                <a:gd name="connsiteX525" fmla="*/ 434816 w 585311"/>
                <a:gd name="connsiteY525" fmla="*/ 230029 h 338137"/>
                <a:gd name="connsiteX526" fmla="*/ 435293 w 585311"/>
                <a:gd name="connsiteY526" fmla="*/ 230029 h 338137"/>
                <a:gd name="connsiteX527" fmla="*/ 436245 w 585311"/>
                <a:gd name="connsiteY527" fmla="*/ 230981 h 338137"/>
                <a:gd name="connsiteX528" fmla="*/ 436721 w 585311"/>
                <a:gd name="connsiteY528" fmla="*/ 230505 h 338137"/>
                <a:gd name="connsiteX529" fmla="*/ 437198 w 585311"/>
                <a:gd name="connsiteY529" fmla="*/ 230029 h 338137"/>
                <a:gd name="connsiteX530" fmla="*/ 437198 w 585311"/>
                <a:gd name="connsiteY530" fmla="*/ 229076 h 338137"/>
                <a:gd name="connsiteX531" fmla="*/ 435769 w 585311"/>
                <a:gd name="connsiteY531" fmla="*/ 227647 h 338137"/>
                <a:gd name="connsiteX532" fmla="*/ 434340 w 585311"/>
                <a:gd name="connsiteY532" fmla="*/ 225742 h 338137"/>
                <a:gd name="connsiteX533" fmla="*/ 434340 w 585311"/>
                <a:gd name="connsiteY533" fmla="*/ 224790 h 338137"/>
                <a:gd name="connsiteX534" fmla="*/ 434816 w 585311"/>
                <a:gd name="connsiteY534" fmla="*/ 223838 h 338137"/>
                <a:gd name="connsiteX535" fmla="*/ 438150 w 585311"/>
                <a:gd name="connsiteY535" fmla="*/ 223361 h 338137"/>
                <a:gd name="connsiteX536" fmla="*/ 439579 w 585311"/>
                <a:gd name="connsiteY536" fmla="*/ 223361 h 338137"/>
                <a:gd name="connsiteX537" fmla="*/ 440055 w 585311"/>
                <a:gd name="connsiteY537" fmla="*/ 222409 h 338137"/>
                <a:gd name="connsiteX538" fmla="*/ 440055 w 585311"/>
                <a:gd name="connsiteY538" fmla="*/ 221456 h 338137"/>
                <a:gd name="connsiteX539" fmla="*/ 438626 w 585311"/>
                <a:gd name="connsiteY539" fmla="*/ 220980 h 338137"/>
                <a:gd name="connsiteX540" fmla="*/ 433864 w 585311"/>
                <a:gd name="connsiteY540" fmla="*/ 221456 h 338137"/>
                <a:gd name="connsiteX541" fmla="*/ 429101 w 585311"/>
                <a:gd name="connsiteY541" fmla="*/ 221456 h 338137"/>
                <a:gd name="connsiteX542" fmla="*/ 428625 w 585311"/>
                <a:gd name="connsiteY542" fmla="*/ 220504 h 338137"/>
                <a:gd name="connsiteX543" fmla="*/ 429101 w 585311"/>
                <a:gd name="connsiteY543" fmla="*/ 219551 h 338137"/>
                <a:gd name="connsiteX544" fmla="*/ 430054 w 585311"/>
                <a:gd name="connsiteY544" fmla="*/ 219075 h 338137"/>
                <a:gd name="connsiteX545" fmla="*/ 440055 w 585311"/>
                <a:gd name="connsiteY545" fmla="*/ 217646 h 338137"/>
                <a:gd name="connsiteX546" fmla="*/ 445294 w 585311"/>
                <a:gd name="connsiteY546" fmla="*/ 218122 h 338137"/>
                <a:gd name="connsiteX547" fmla="*/ 449104 w 585311"/>
                <a:gd name="connsiteY547" fmla="*/ 219075 h 338137"/>
                <a:gd name="connsiteX548" fmla="*/ 450532 w 585311"/>
                <a:gd name="connsiteY548" fmla="*/ 218599 h 338137"/>
                <a:gd name="connsiteX549" fmla="*/ 448627 w 585311"/>
                <a:gd name="connsiteY549" fmla="*/ 214789 h 338137"/>
                <a:gd name="connsiteX550" fmla="*/ 451009 w 585311"/>
                <a:gd name="connsiteY550" fmla="*/ 214313 h 338137"/>
                <a:gd name="connsiteX551" fmla="*/ 451485 w 585311"/>
                <a:gd name="connsiteY551" fmla="*/ 212884 h 338137"/>
                <a:gd name="connsiteX552" fmla="*/ 448151 w 585311"/>
                <a:gd name="connsiteY552" fmla="*/ 203359 h 338137"/>
                <a:gd name="connsiteX553" fmla="*/ 450056 w 585311"/>
                <a:gd name="connsiteY553" fmla="*/ 202406 h 338137"/>
                <a:gd name="connsiteX554" fmla="*/ 451961 w 585311"/>
                <a:gd name="connsiteY554" fmla="*/ 200501 h 338137"/>
                <a:gd name="connsiteX555" fmla="*/ 451961 w 585311"/>
                <a:gd name="connsiteY555" fmla="*/ 197167 h 338137"/>
                <a:gd name="connsiteX556" fmla="*/ 453390 w 585311"/>
                <a:gd name="connsiteY556" fmla="*/ 195263 h 338137"/>
                <a:gd name="connsiteX557" fmla="*/ 455295 w 585311"/>
                <a:gd name="connsiteY557" fmla="*/ 193834 h 338137"/>
                <a:gd name="connsiteX558" fmla="*/ 458152 w 585311"/>
                <a:gd name="connsiteY558" fmla="*/ 195263 h 338137"/>
                <a:gd name="connsiteX559" fmla="*/ 462439 w 585311"/>
                <a:gd name="connsiteY559" fmla="*/ 198596 h 338137"/>
                <a:gd name="connsiteX560" fmla="*/ 463868 w 585311"/>
                <a:gd name="connsiteY560" fmla="*/ 199072 h 338137"/>
                <a:gd name="connsiteX561" fmla="*/ 465296 w 585311"/>
                <a:gd name="connsiteY561" fmla="*/ 199072 h 338137"/>
                <a:gd name="connsiteX562" fmla="*/ 467201 w 585311"/>
                <a:gd name="connsiteY562" fmla="*/ 198120 h 338137"/>
                <a:gd name="connsiteX563" fmla="*/ 475298 w 585311"/>
                <a:gd name="connsiteY563" fmla="*/ 194786 h 338137"/>
                <a:gd name="connsiteX564" fmla="*/ 479584 w 585311"/>
                <a:gd name="connsiteY564" fmla="*/ 192881 h 338137"/>
                <a:gd name="connsiteX565" fmla="*/ 484823 w 585311"/>
                <a:gd name="connsiteY565" fmla="*/ 190024 h 338137"/>
                <a:gd name="connsiteX566" fmla="*/ 485775 w 585311"/>
                <a:gd name="connsiteY566" fmla="*/ 189071 h 338137"/>
                <a:gd name="connsiteX567" fmla="*/ 487680 w 585311"/>
                <a:gd name="connsiteY567" fmla="*/ 184785 h 338137"/>
                <a:gd name="connsiteX568" fmla="*/ 488632 w 585311"/>
                <a:gd name="connsiteY568" fmla="*/ 184309 h 338137"/>
                <a:gd name="connsiteX569" fmla="*/ 490061 w 585311"/>
                <a:gd name="connsiteY569" fmla="*/ 184785 h 338137"/>
                <a:gd name="connsiteX570" fmla="*/ 494824 w 585311"/>
                <a:gd name="connsiteY570" fmla="*/ 189071 h 338137"/>
                <a:gd name="connsiteX571" fmla="*/ 497681 w 585311"/>
                <a:gd name="connsiteY571" fmla="*/ 191929 h 338137"/>
                <a:gd name="connsiteX572" fmla="*/ 497681 w 585311"/>
                <a:gd name="connsiteY572" fmla="*/ 192881 h 338137"/>
                <a:gd name="connsiteX573" fmla="*/ 496729 w 585311"/>
                <a:gd name="connsiteY573" fmla="*/ 193834 h 338137"/>
                <a:gd name="connsiteX574" fmla="*/ 496729 w 585311"/>
                <a:gd name="connsiteY574" fmla="*/ 194786 h 338137"/>
                <a:gd name="connsiteX575" fmla="*/ 500539 w 585311"/>
                <a:gd name="connsiteY575" fmla="*/ 196215 h 338137"/>
                <a:gd name="connsiteX576" fmla="*/ 500539 w 585311"/>
                <a:gd name="connsiteY576" fmla="*/ 196691 h 338137"/>
                <a:gd name="connsiteX577" fmla="*/ 499586 w 585311"/>
                <a:gd name="connsiteY577" fmla="*/ 198120 h 338137"/>
                <a:gd name="connsiteX578" fmla="*/ 499110 w 585311"/>
                <a:gd name="connsiteY578" fmla="*/ 199072 h 338137"/>
                <a:gd name="connsiteX579" fmla="*/ 498634 w 585311"/>
                <a:gd name="connsiteY579" fmla="*/ 199549 h 338137"/>
                <a:gd name="connsiteX580" fmla="*/ 493395 w 585311"/>
                <a:gd name="connsiteY580" fmla="*/ 203359 h 338137"/>
                <a:gd name="connsiteX581" fmla="*/ 487680 w 585311"/>
                <a:gd name="connsiteY581" fmla="*/ 207645 h 338137"/>
                <a:gd name="connsiteX582" fmla="*/ 487680 w 585311"/>
                <a:gd name="connsiteY582" fmla="*/ 208121 h 338137"/>
                <a:gd name="connsiteX583" fmla="*/ 487204 w 585311"/>
                <a:gd name="connsiteY583" fmla="*/ 209074 h 338137"/>
                <a:gd name="connsiteX584" fmla="*/ 487204 w 585311"/>
                <a:gd name="connsiteY584" fmla="*/ 210026 h 338137"/>
                <a:gd name="connsiteX585" fmla="*/ 488156 w 585311"/>
                <a:gd name="connsiteY585" fmla="*/ 210979 h 338137"/>
                <a:gd name="connsiteX586" fmla="*/ 490538 w 585311"/>
                <a:gd name="connsiteY586" fmla="*/ 211455 h 338137"/>
                <a:gd name="connsiteX587" fmla="*/ 492919 w 585311"/>
                <a:gd name="connsiteY587" fmla="*/ 212408 h 338137"/>
                <a:gd name="connsiteX588" fmla="*/ 493871 w 585311"/>
                <a:gd name="connsiteY588" fmla="*/ 214789 h 338137"/>
                <a:gd name="connsiteX589" fmla="*/ 495300 w 585311"/>
                <a:gd name="connsiteY589" fmla="*/ 216694 h 338137"/>
                <a:gd name="connsiteX590" fmla="*/ 497205 w 585311"/>
                <a:gd name="connsiteY590" fmla="*/ 217170 h 338137"/>
                <a:gd name="connsiteX591" fmla="*/ 505777 w 585311"/>
                <a:gd name="connsiteY591" fmla="*/ 215741 h 338137"/>
                <a:gd name="connsiteX592" fmla="*/ 507682 w 585311"/>
                <a:gd name="connsiteY592" fmla="*/ 215741 h 338137"/>
                <a:gd name="connsiteX593" fmla="*/ 508635 w 585311"/>
                <a:gd name="connsiteY593" fmla="*/ 215265 h 338137"/>
                <a:gd name="connsiteX594" fmla="*/ 511969 w 585311"/>
                <a:gd name="connsiteY594" fmla="*/ 214789 h 338137"/>
                <a:gd name="connsiteX595" fmla="*/ 519113 w 585311"/>
                <a:gd name="connsiteY595" fmla="*/ 214313 h 338137"/>
                <a:gd name="connsiteX596" fmla="*/ 521494 w 585311"/>
                <a:gd name="connsiteY596" fmla="*/ 214789 h 338137"/>
                <a:gd name="connsiteX597" fmla="*/ 524351 w 585311"/>
                <a:gd name="connsiteY597" fmla="*/ 216217 h 338137"/>
                <a:gd name="connsiteX598" fmla="*/ 526732 w 585311"/>
                <a:gd name="connsiteY598" fmla="*/ 217646 h 338137"/>
                <a:gd name="connsiteX599" fmla="*/ 528638 w 585311"/>
                <a:gd name="connsiteY599" fmla="*/ 217646 h 338137"/>
                <a:gd name="connsiteX600" fmla="*/ 530543 w 585311"/>
                <a:gd name="connsiteY600" fmla="*/ 217170 h 338137"/>
                <a:gd name="connsiteX601" fmla="*/ 531019 w 585311"/>
                <a:gd name="connsiteY601" fmla="*/ 217646 h 338137"/>
                <a:gd name="connsiteX602" fmla="*/ 531495 w 585311"/>
                <a:gd name="connsiteY602" fmla="*/ 218599 h 338137"/>
                <a:gd name="connsiteX603" fmla="*/ 532448 w 585311"/>
                <a:gd name="connsiteY603" fmla="*/ 219551 h 338137"/>
                <a:gd name="connsiteX604" fmla="*/ 535305 w 585311"/>
                <a:gd name="connsiteY604" fmla="*/ 218122 h 338137"/>
                <a:gd name="connsiteX605" fmla="*/ 537686 w 585311"/>
                <a:gd name="connsiteY605" fmla="*/ 216217 h 338137"/>
                <a:gd name="connsiteX606" fmla="*/ 539592 w 585311"/>
                <a:gd name="connsiteY606" fmla="*/ 215741 h 338137"/>
                <a:gd name="connsiteX607" fmla="*/ 541496 w 585311"/>
                <a:gd name="connsiteY607" fmla="*/ 215265 h 338137"/>
                <a:gd name="connsiteX608" fmla="*/ 541973 w 585311"/>
                <a:gd name="connsiteY608" fmla="*/ 213836 h 338137"/>
                <a:gd name="connsiteX609" fmla="*/ 543401 w 585311"/>
                <a:gd name="connsiteY609" fmla="*/ 211931 h 338137"/>
                <a:gd name="connsiteX610" fmla="*/ 547211 w 585311"/>
                <a:gd name="connsiteY610" fmla="*/ 208121 h 338137"/>
                <a:gd name="connsiteX611" fmla="*/ 549117 w 585311"/>
                <a:gd name="connsiteY611" fmla="*/ 207645 h 338137"/>
                <a:gd name="connsiteX612" fmla="*/ 550545 w 585311"/>
                <a:gd name="connsiteY612" fmla="*/ 207645 h 338137"/>
                <a:gd name="connsiteX613" fmla="*/ 550545 w 585311"/>
                <a:gd name="connsiteY613" fmla="*/ 208121 h 338137"/>
                <a:gd name="connsiteX614" fmla="*/ 551021 w 585311"/>
                <a:gd name="connsiteY614" fmla="*/ 208597 h 338137"/>
                <a:gd name="connsiteX615" fmla="*/ 554355 w 585311"/>
                <a:gd name="connsiteY615" fmla="*/ 209550 h 338137"/>
                <a:gd name="connsiteX616" fmla="*/ 555307 w 585311"/>
                <a:gd name="connsiteY616" fmla="*/ 208597 h 338137"/>
                <a:gd name="connsiteX617" fmla="*/ 555784 w 585311"/>
                <a:gd name="connsiteY617" fmla="*/ 207169 h 338137"/>
                <a:gd name="connsiteX618" fmla="*/ 554355 w 585311"/>
                <a:gd name="connsiteY618" fmla="*/ 204788 h 338137"/>
                <a:gd name="connsiteX619" fmla="*/ 554355 w 585311"/>
                <a:gd name="connsiteY619" fmla="*/ 203835 h 338137"/>
                <a:gd name="connsiteX620" fmla="*/ 554831 w 585311"/>
                <a:gd name="connsiteY620" fmla="*/ 202883 h 338137"/>
                <a:gd name="connsiteX621" fmla="*/ 555307 w 585311"/>
                <a:gd name="connsiteY621" fmla="*/ 202406 h 338137"/>
                <a:gd name="connsiteX622" fmla="*/ 561023 w 585311"/>
                <a:gd name="connsiteY622" fmla="*/ 204788 h 338137"/>
                <a:gd name="connsiteX623" fmla="*/ 562451 w 585311"/>
                <a:gd name="connsiteY623" fmla="*/ 204788 h 338137"/>
                <a:gd name="connsiteX624" fmla="*/ 564832 w 585311"/>
                <a:gd name="connsiteY624" fmla="*/ 203359 h 338137"/>
                <a:gd name="connsiteX625" fmla="*/ 567214 w 585311"/>
                <a:gd name="connsiteY625" fmla="*/ 201454 h 338137"/>
                <a:gd name="connsiteX626" fmla="*/ 568167 w 585311"/>
                <a:gd name="connsiteY626" fmla="*/ 200025 h 338137"/>
                <a:gd name="connsiteX627" fmla="*/ 579596 w 585311"/>
                <a:gd name="connsiteY627" fmla="*/ 194786 h 338137"/>
                <a:gd name="connsiteX628" fmla="*/ 580549 w 585311"/>
                <a:gd name="connsiteY628" fmla="*/ 193834 h 338137"/>
                <a:gd name="connsiteX629" fmla="*/ 585311 w 585311"/>
                <a:gd name="connsiteY629" fmla="*/ 195263 h 338137"/>
                <a:gd name="connsiteX630" fmla="*/ 500063 w 585311"/>
                <a:gd name="connsiteY630" fmla="*/ 190976 h 338137"/>
                <a:gd name="connsiteX631" fmla="*/ 498157 w 585311"/>
                <a:gd name="connsiteY631" fmla="*/ 189071 h 338137"/>
                <a:gd name="connsiteX632" fmla="*/ 497681 w 585311"/>
                <a:gd name="connsiteY632" fmla="*/ 187642 h 338137"/>
                <a:gd name="connsiteX633" fmla="*/ 498634 w 585311"/>
                <a:gd name="connsiteY633" fmla="*/ 187166 h 338137"/>
                <a:gd name="connsiteX634" fmla="*/ 500063 w 585311"/>
                <a:gd name="connsiteY634" fmla="*/ 188119 h 338137"/>
                <a:gd name="connsiteX635" fmla="*/ 501015 w 585311"/>
                <a:gd name="connsiteY635" fmla="*/ 189547 h 338137"/>
                <a:gd name="connsiteX636" fmla="*/ 501015 w 585311"/>
                <a:gd name="connsiteY636" fmla="*/ 190500 h 338137"/>
                <a:gd name="connsiteX637" fmla="*/ 500063 w 585311"/>
                <a:gd name="connsiteY637" fmla="*/ 190976 h 338137"/>
                <a:gd name="connsiteX638" fmla="*/ 517207 w 585311"/>
                <a:gd name="connsiteY638" fmla="*/ 226219 h 338137"/>
                <a:gd name="connsiteX639" fmla="*/ 515302 w 585311"/>
                <a:gd name="connsiteY639" fmla="*/ 225266 h 338137"/>
                <a:gd name="connsiteX640" fmla="*/ 513398 w 585311"/>
                <a:gd name="connsiteY640" fmla="*/ 222409 h 338137"/>
                <a:gd name="connsiteX641" fmla="*/ 512921 w 585311"/>
                <a:gd name="connsiteY641" fmla="*/ 222409 h 338137"/>
                <a:gd name="connsiteX642" fmla="*/ 511969 w 585311"/>
                <a:gd name="connsiteY642" fmla="*/ 223361 h 338137"/>
                <a:gd name="connsiteX643" fmla="*/ 511493 w 585311"/>
                <a:gd name="connsiteY643" fmla="*/ 225266 h 338137"/>
                <a:gd name="connsiteX644" fmla="*/ 511969 w 585311"/>
                <a:gd name="connsiteY644" fmla="*/ 227171 h 338137"/>
                <a:gd name="connsiteX645" fmla="*/ 513398 w 585311"/>
                <a:gd name="connsiteY645" fmla="*/ 228600 h 338137"/>
                <a:gd name="connsiteX646" fmla="*/ 514350 w 585311"/>
                <a:gd name="connsiteY646" fmla="*/ 229076 h 338137"/>
                <a:gd name="connsiteX647" fmla="*/ 514350 w 585311"/>
                <a:gd name="connsiteY647" fmla="*/ 229076 h 338137"/>
                <a:gd name="connsiteX648" fmla="*/ 514350 w 585311"/>
                <a:gd name="connsiteY648" fmla="*/ 229553 h 338137"/>
                <a:gd name="connsiteX649" fmla="*/ 513398 w 585311"/>
                <a:gd name="connsiteY649" fmla="*/ 232886 h 338137"/>
                <a:gd name="connsiteX650" fmla="*/ 515302 w 585311"/>
                <a:gd name="connsiteY650" fmla="*/ 233363 h 338137"/>
                <a:gd name="connsiteX651" fmla="*/ 518636 w 585311"/>
                <a:gd name="connsiteY651" fmla="*/ 233363 h 338137"/>
                <a:gd name="connsiteX652" fmla="*/ 520541 w 585311"/>
                <a:gd name="connsiteY652" fmla="*/ 232886 h 338137"/>
                <a:gd name="connsiteX653" fmla="*/ 521018 w 585311"/>
                <a:gd name="connsiteY653" fmla="*/ 232410 h 338137"/>
                <a:gd name="connsiteX654" fmla="*/ 519589 w 585311"/>
                <a:gd name="connsiteY654" fmla="*/ 229553 h 338137"/>
                <a:gd name="connsiteX655" fmla="*/ 521494 w 585311"/>
                <a:gd name="connsiteY655" fmla="*/ 226695 h 338137"/>
                <a:gd name="connsiteX656" fmla="*/ 517207 w 585311"/>
                <a:gd name="connsiteY656" fmla="*/ 226219 h 338137"/>
                <a:gd name="connsiteX657" fmla="*/ 537686 w 585311"/>
                <a:gd name="connsiteY657" fmla="*/ 229076 h 338137"/>
                <a:gd name="connsiteX658" fmla="*/ 535781 w 585311"/>
                <a:gd name="connsiteY658" fmla="*/ 229553 h 338137"/>
                <a:gd name="connsiteX659" fmla="*/ 535305 w 585311"/>
                <a:gd name="connsiteY659" fmla="*/ 230505 h 338137"/>
                <a:gd name="connsiteX660" fmla="*/ 536734 w 585311"/>
                <a:gd name="connsiteY660" fmla="*/ 231458 h 338137"/>
                <a:gd name="connsiteX661" fmla="*/ 538163 w 585311"/>
                <a:gd name="connsiteY661" fmla="*/ 231934 h 338137"/>
                <a:gd name="connsiteX662" fmla="*/ 539115 w 585311"/>
                <a:gd name="connsiteY662" fmla="*/ 230029 h 338137"/>
                <a:gd name="connsiteX663" fmla="*/ 539592 w 585311"/>
                <a:gd name="connsiteY663" fmla="*/ 228124 h 338137"/>
                <a:gd name="connsiteX664" fmla="*/ 538639 w 585311"/>
                <a:gd name="connsiteY664" fmla="*/ 228124 h 338137"/>
                <a:gd name="connsiteX665" fmla="*/ 537686 w 585311"/>
                <a:gd name="connsiteY665" fmla="*/ 229076 h 338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</a:cxnLst>
              <a:rect l="l" t="t" r="r" b="b"/>
              <a:pathLst>
                <a:path w="585311" h="338137">
                  <a:moveTo>
                    <a:pt x="585311" y="195263"/>
                  </a:moveTo>
                  <a:lnTo>
                    <a:pt x="580549" y="193834"/>
                  </a:lnTo>
                  <a:lnTo>
                    <a:pt x="578168" y="194310"/>
                  </a:lnTo>
                  <a:lnTo>
                    <a:pt x="576263" y="194310"/>
                  </a:lnTo>
                  <a:lnTo>
                    <a:pt x="574834" y="193358"/>
                  </a:lnTo>
                  <a:lnTo>
                    <a:pt x="569119" y="192881"/>
                  </a:lnTo>
                  <a:lnTo>
                    <a:pt x="567690" y="192405"/>
                  </a:lnTo>
                  <a:lnTo>
                    <a:pt x="563880" y="188595"/>
                  </a:lnTo>
                  <a:lnTo>
                    <a:pt x="561023" y="187166"/>
                  </a:lnTo>
                  <a:lnTo>
                    <a:pt x="558642" y="186214"/>
                  </a:lnTo>
                  <a:lnTo>
                    <a:pt x="556260" y="186214"/>
                  </a:lnTo>
                  <a:lnTo>
                    <a:pt x="553402" y="187166"/>
                  </a:lnTo>
                  <a:lnTo>
                    <a:pt x="552450" y="186690"/>
                  </a:lnTo>
                  <a:lnTo>
                    <a:pt x="552450" y="185261"/>
                  </a:lnTo>
                  <a:lnTo>
                    <a:pt x="552450" y="183356"/>
                  </a:lnTo>
                  <a:lnTo>
                    <a:pt x="551974" y="180975"/>
                  </a:lnTo>
                  <a:lnTo>
                    <a:pt x="550545" y="180499"/>
                  </a:lnTo>
                  <a:lnTo>
                    <a:pt x="548640" y="181451"/>
                  </a:lnTo>
                  <a:lnTo>
                    <a:pt x="545306" y="180499"/>
                  </a:lnTo>
                  <a:lnTo>
                    <a:pt x="542449" y="180022"/>
                  </a:lnTo>
                  <a:lnTo>
                    <a:pt x="541973" y="175260"/>
                  </a:lnTo>
                  <a:lnTo>
                    <a:pt x="541020" y="173355"/>
                  </a:lnTo>
                  <a:lnTo>
                    <a:pt x="540068" y="171450"/>
                  </a:lnTo>
                  <a:lnTo>
                    <a:pt x="539115" y="170974"/>
                  </a:lnTo>
                  <a:lnTo>
                    <a:pt x="537210" y="170021"/>
                  </a:lnTo>
                  <a:lnTo>
                    <a:pt x="537210" y="167640"/>
                  </a:lnTo>
                  <a:lnTo>
                    <a:pt x="536734" y="167164"/>
                  </a:lnTo>
                  <a:lnTo>
                    <a:pt x="536257" y="166688"/>
                  </a:lnTo>
                  <a:lnTo>
                    <a:pt x="535305" y="167164"/>
                  </a:lnTo>
                  <a:lnTo>
                    <a:pt x="533876" y="168592"/>
                  </a:lnTo>
                  <a:lnTo>
                    <a:pt x="534352" y="171450"/>
                  </a:lnTo>
                  <a:lnTo>
                    <a:pt x="533876" y="174308"/>
                  </a:lnTo>
                  <a:lnTo>
                    <a:pt x="533400" y="175736"/>
                  </a:lnTo>
                  <a:lnTo>
                    <a:pt x="531971" y="176689"/>
                  </a:lnTo>
                  <a:lnTo>
                    <a:pt x="530543" y="176689"/>
                  </a:lnTo>
                  <a:lnTo>
                    <a:pt x="527685" y="175260"/>
                  </a:lnTo>
                  <a:lnTo>
                    <a:pt x="527209" y="183356"/>
                  </a:lnTo>
                  <a:lnTo>
                    <a:pt x="526732" y="183833"/>
                  </a:lnTo>
                  <a:lnTo>
                    <a:pt x="523399" y="182880"/>
                  </a:lnTo>
                  <a:lnTo>
                    <a:pt x="521018" y="183356"/>
                  </a:lnTo>
                  <a:lnTo>
                    <a:pt x="517207" y="182880"/>
                  </a:lnTo>
                  <a:lnTo>
                    <a:pt x="514350" y="181451"/>
                  </a:lnTo>
                  <a:lnTo>
                    <a:pt x="511969" y="180975"/>
                  </a:lnTo>
                  <a:lnTo>
                    <a:pt x="508635" y="180022"/>
                  </a:lnTo>
                  <a:lnTo>
                    <a:pt x="505777" y="178594"/>
                  </a:lnTo>
                  <a:lnTo>
                    <a:pt x="504349" y="172879"/>
                  </a:lnTo>
                  <a:lnTo>
                    <a:pt x="502920" y="170974"/>
                  </a:lnTo>
                  <a:lnTo>
                    <a:pt x="501491" y="170497"/>
                  </a:lnTo>
                  <a:lnTo>
                    <a:pt x="495776" y="172403"/>
                  </a:lnTo>
                  <a:lnTo>
                    <a:pt x="493395" y="170974"/>
                  </a:lnTo>
                  <a:lnTo>
                    <a:pt x="489585" y="169069"/>
                  </a:lnTo>
                  <a:lnTo>
                    <a:pt x="486727" y="168592"/>
                  </a:lnTo>
                  <a:lnTo>
                    <a:pt x="485775" y="167640"/>
                  </a:lnTo>
                  <a:lnTo>
                    <a:pt x="485775" y="166211"/>
                  </a:lnTo>
                  <a:lnTo>
                    <a:pt x="495300" y="160020"/>
                  </a:lnTo>
                  <a:lnTo>
                    <a:pt x="499110" y="155734"/>
                  </a:lnTo>
                  <a:lnTo>
                    <a:pt x="501491" y="153829"/>
                  </a:lnTo>
                  <a:lnTo>
                    <a:pt x="504825" y="152400"/>
                  </a:lnTo>
                  <a:lnTo>
                    <a:pt x="507206" y="151924"/>
                  </a:lnTo>
                  <a:lnTo>
                    <a:pt x="508635" y="148114"/>
                  </a:lnTo>
                  <a:lnTo>
                    <a:pt x="509111" y="147638"/>
                  </a:lnTo>
                  <a:lnTo>
                    <a:pt x="511016" y="147161"/>
                  </a:lnTo>
                  <a:lnTo>
                    <a:pt x="515302" y="145733"/>
                  </a:lnTo>
                  <a:lnTo>
                    <a:pt x="521970" y="142399"/>
                  </a:lnTo>
                  <a:lnTo>
                    <a:pt x="521970" y="141446"/>
                  </a:lnTo>
                  <a:lnTo>
                    <a:pt x="521494" y="140494"/>
                  </a:lnTo>
                  <a:lnTo>
                    <a:pt x="518636" y="138589"/>
                  </a:lnTo>
                  <a:lnTo>
                    <a:pt x="515302" y="137160"/>
                  </a:lnTo>
                  <a:lnTo>
                    <a:pt x="513398" y="138113"/>
                  </a:lnTo>
                  <a:lnTo>
                    <a:pt x="512445" y="139065"/>
                  </a:lnTo>
                  <a:lnTo>
                    <a:pt x="509588" y="140970"/>
                  </a:lnTo>
                  <a:lnTo>
                    <a:pt x="506254" y="141446"/>
                  </a:lnTo>
                  <a:lnTo>
                    <a:pt x="504349" y="142399"/>
                  </a:lnTo>
                  <a:lnTo>
                    <a:pt x="502444" y="144780"/>
                  </a:lnTo>
                  <a:lnTo>
                    <a:pt x="500539" y="146685"/>
                  </a:lnTo>
                  <a:lnTo>
                    <a:pt x="499586" y="147638"/>
                  </a:lnTo>
                  <a:lnTo>
                    <a:pt x="498157" y="147638"/>
                  </a:lnTo>
                  <a:lnTo>
                    <a:pt x="496252" y="146209"/>
                  </a:lnTo>
                  <a:lnTo>
                    <a:pt x="493871" y="146209"/>
                  </a:lnTo>
                  <a:lnTo>
                    <a:pt x="491014" y="148114"/>
                  </a:lnTo>
                  <a:lnTo>
                    <a:pt x="487680" y="151447"/>
                  </a:lnTo>
                  <a:lnTo>
                    <a:pt x="483394" y="156686"/>
                  </a:lnTo>
                  <a:lnTo>
                    <a:pt x="478631" y="159544"/>
                  </a:lnTo>
                  <a:lnTo>
                    <a:pt x="472916" y="161925"/>
                  </a:lnTo>
                  <a:lnTo>
                    <a:pt x="468630" y="162878"/>
                  </a:lnTo>
                  <a:lnTo>
                    <a:pt x="465296" y="164783"/>
                  </a:lnTo>
                  <a:lnTo>
                    <a:pt x="459581" y="168116"/>
                  </a:lnTo>
                  <a:lnTo>
                    <a:pt x="458629" y="170021"/>
                  </a:lnTo>
                  <a:lnTo>
                    <a:pt x="454343" y="171450"/>
                  </a:lnTo>
                  <a:lnTo>
                    <a:pt x="451009" y="172879"/>
                  </a:lnTo>
                  <a:lnTo>
                    <a:pt x="448151" y="175260"/>
                  </a:lnTo>
                  <a:lnTo>
                    <a:pt x="447199" y="179546"/>
                  </a:lnTo>
                  <a:lnTo>
                    <a:pt x="445294" y="181928"/>
                  </a:lnTo>
                  <a:lnTo>
                    <a:pt x="440531" y="185261"/>
                  </a:lnTo>
                  <a:lnTo>
                    <a:pt x="436721" y="188595"/>
                  </a:lnTo>
                  <a:lnTo>
                    <a:pt x="434340" y="191929"/>
                  </a:lnTo>
                  <a:lnTo>
                    <a:pt x="431482" y="195263"/>
                  </a:lnTo>
                  <a:lnTo>
                    <a:pt x="430530" y="197167"/>
                  </a:lnTo>
                  <a:lnTo>
                    <a:pt x="430530" y="199549"/>
                  </a:lnTo>
                  <a:lnTo>
                    <a:pt x="431959" y="201930"/>
                  </a:lnTo>
                  <a:lnTo>
                    <a:pt x="432435" y="203835"/>
                  </a:lnTo>
                  <a:lnTo>
                    <a:pt x="431482" y="205264"/>
                  </a:lnTo>
                  <a:lnTo>
                    <a:pt x="429101" y="205740"/>
                  </a:lnTo>
                  <a:lnTo>
                    <a:pt x="426244" y="205264"/>
                  </a:lnTo>
                  <a:lnTo>
                    <a:pt x="421957" y="203835"/>
                  </a:lnTo>
                  <a:lnTo>
                    <a:pt x="417671" y="200978"/>
                  </a:lnTo>
                  <a:lnTo>
                    <a:pt x="416243" y="199549"/>
                  </a:lnTo>
                  <a:lnTo>
                    <a:pt x="413861" y="197167"/>
                  </a:lnTo>
                  <a:lnTo>
                    <a:pt x="414338" y="195263"/>
                  </a:lnTo>
                  <a:lnTo>
                    <a:pt x="415290" y="191453"/>
                  </a:lnTo>
                  <a:lnTo>
                    <a:pt x="416243" y="188595"/>
                  </a:lnTo>
                  <a:lnTo>
                    <a:pt x="414338" y="187166"/>
                  </a:lnTo>
                  <a:lnTo>
                    <a:pt x="412909" y="185738"/>
                  </a:lnTo>
                  <a:lnTo>
                    <a:pt x="411956" y="184309"/>
                  </a:lnTo>
                  <a:lnTo>
                    <a:pt x="410051" y="181451"/>
                  </a:lnTo>
                  <a:lnTo>
                    <a:pt x="407670" y="181928"/>
                  </a:lnTo>
                  <a:lnTo>
                    <a:pt x="405765" y="182404"/>
                  </a:lnTo>
                  <a:lnTo>
                    <a:pt x="403384" y="181451"/>
                  </a:lnTo>
                  <a:lnTo>
                    <a:pt x="396240" y="181928"/>
                  </a:lnTo>
                  <a:lnTo>
                    <a:pt x="391001" y="182404"/>
                  </a:lnTo>
                  <a:lnTo>
                    <a:pt x="386239" y="182880"/>
                  </a:lnTo>
                  <a:lnTo>
                    <a:pt x="380048" y="183356"/>
                  </a:lnTo>
                  <a:lnTo>
                    <a:pt x="372427" y="183833"/>
                  </a:lnTo>
                  <a:lnTo>
                    <a:pt x="370046" y="183356"/>
                  </a:lnTo>
                  <a:lnTo>
                    <a:pt x="368618" y="182404"/>
                  </a:lnTo>
                  <a:lnTo>
                    <a:pt x="367189" y="178594"/>
                  </a:lnTo>
                  <a:lnTo>
                    <a:pt x="366236" y="175260"/>
                  </a:lnTo>
                  <a:lnTo>
                    <a:pt x="364807" y="169545"/>
                  </a:lnTo>
                  <a:lnTo>
                    <a:pt x="363855" y="164783"/>
                  </a:lnTo>
                  <a:lnTo>
                    <a:pt x="362902" y="159544"/>
                  </a:lnTo>
                  <a:lnTo>
                    <a:pt x="361950" y="153353"/>
                  </a:lnTo>
                  <a:lnTo>
                    <a:pt x="361474" y="149066"/>
                  </a:lnTo>
                  <a:lnTo>
                    <a:pt x="355759" y="149066"/>
                  </a:lnTo>
                  <a:lnTo>
                    <a:pt x="350996" y="149066"/>
                  </a:lnTo>
                  <a:lnTo>
                    <a:pt x="344805" y="149066"/>
                  </a:lnTo>
                  <a:lnTo>
                    <a:pt x="344805" y="145733"/>
                  </a:lnTo>
                  <a:lnTo>
                    <a:pt x="344805" y="141446"/>
                  </a:lnTo>
                  <a:lnTo>
                    <a:pt x="344805" y="136684"/>
                  </a:lnTo>
                  <a:lnTo>
                    <a:pt x="345757" y="130492"/>
                  </a:lnTo>
                  <a:lnTo>
                    <a:pt x="346234" y="125254"/>
                  </a:lnTo>
                  <a:lnTo>
                    <a:pt x="346710" y="118586"/>
                  </a:lnTo>
                  <a:lnTo>
                    <a:pt x="347186" y="114300"/>
                  </a:lnTo>
                  <a:lnTo>
                    <a:pt x="347663" y="109538"/>
                  </a:lnTo>
                  <a:lnTo>
                    <a:pt x="344329" y="110966"/>
                  </a:lnTo>
                  <a:lnTo>
                    <a:pt x="340995" y="112395"/>
                  </a:lnTo>
                  <a:lnTo>
                    <a:pt x="337661" y="113824"/>
                  </a:lnTo>
                  <a:lnTo>
                    <a:pt x="335280" y="110014"/>
                  </a:lnTo>
                  <a:lnTo>
                    <a:pt x="332899" y="106204"/>
                  </a:lnTo>
                  <a:lnTo>
                    <a:pt x="329565" y="100489"/>
                  </a:lnTo>
                  <a:lnTo>
                    <a:pt x="327184" y="96203"/>
                  </a:lnTo>
                  <a:lnTo>
                    <a:pt x="322898" y="93821"/>
                  </a:lnTo>
                  <a:lnTo>
                    <a:pt x="319564" y="91916"/>
                  </a:lnTo>
                  <a:lnTo>
                    <a:pt x="316230" y="88583"/>
                  </a:lnTo>
                  <a:lnTo>
                    <a:pt x="313373" y="85249"/>
                  </a:lnTo>
                  <a:lnTo>
                    <a:pt x="310515" y="81915"/>
                  </a:lnTo>
                  <a:lnTo>
                    <a:pt x="307181" y="79058"/>
                  </a:lnTo>
                  <a:lnTo>
                    <a:pt x="303848" y="80010"/>
                  </a:lnTo>
                  <a:lnTo>
                    <a:pt x="300038" y="81915"/>
                  </a:lnTo>
                  <a:lnTo>
                    <a:pt x="296704" y="83344"/>
                  </a:lnTo>
                  <a:lnTo>
                    <a:pt x="292894" y="85249"/>
                  </a:lnTo>
                  <a:lnTo>
                    <a:pt x="290989" y="86201"/>
                  </a:lnTo>
                  <a:lnTo>
                    <a:pt x="286702" y="85725"/>
                  </a:lnTo>
                  <a:lnTo>
                    <a:pt x="282893" y="85249"/>
                  </a:lnTo>
                  <a:lnTo>
                    <a:pt x="276225" y="84772"/>
                  </a:lnTo>
                  <a:lnTo>
                    <a:pt x="270510" y="84296"/>
                  </a:lnTo>
                  <a:lnTo>
                    <a:pt x="264795" y="83820"/>
                  </a:lnTo>
                  <a:lnTo>
                    <a:pt x="256699" y="83344"/>
                  </a:lnTo>
                  <a:lnTo>
                    <a:pt x="248602" y="82867"/>
                  </a:lnTo>
                  <a:lnTo>
                    <a:pt x="243364" y="83820"/>
                  </a:lnTo>
                  <a:lnTo>
                    <a:pt x="236696" y="84772"/>
                  </a:lnTo>
                  <a:lnTo>
                    <a:pt x="229552" y="85725"/>
                  </a:lnTo>
                  <a:lnTo>
                    <a:pt x="223361" y="86678"/>
                  </a:lnTo>
                  <a:lnTo>
                    <a:pt x="215741" y="87630"/>
                  </a:lnTo>
                  <a:lnTo>
                    <a:pt x="210026" y="88583"/>
                  </a:lnTo>
                  <a:lnTo>
                    <a:pt x="207169" y="88583"/>
                  </a:lnTo>
                  <a:lnTo>
                    <a:pt x="203835" y="85249"/>
                  </a:lnTo>
                  <a:lnTo>
                    <a:pt x="198120" y="79534"/>
                  </a:lnTo>
                  <a:lnTo>
                    <a:pt x="194786" y="76200"/>
                  </a:lnTo>
                  <a:lnTo>
                    <a:pt x="191452" y="72866"/>
                  </a:lnTo>
                  <a:lnTo>
                    <a:pt x="186690" y="68104"/>
                  </a:lnTo>
                  <a:lnTo>
                    <a:pt x="182880" y="64294"/>
                  </a:lnTo>
                  <a:lnTo>
                    <a:pt x="179070" y="60960"/>
                  </a:lnTo>
                  <a:lnTo>
                    <a:pt x="176689" y="57626"/>
                  </a:lnTo>
                  <a:lnTo>
                    <a:pt x="175736" y="53340"/>
                  </a:lnTo>
                  <a:lnTo>
                    <a:pt x="173831" y="51435"/>
                  </a:lnTo>
                  <a:lnTo>
                    <a:pt x="169545" y="49054"/>
                  </a:lnTo>
                  <a:lnTo>
                    <a:pt x="164782" y="46196"/>
                  </a:lnTo>
                  <a:lnTo>
                    <a:pt x="160020" y="43339"/>
                  </a:lnTo>
                  <a:lnTo>
                    <a:pt x="155257" y="40481"/>
                  </a:lnTo>
                  <a:lnTo>
                    <a:pt x="150495" y="37624"/>
                  </a:lnTo>
                  <a:lnTo>
                    <a:pt x="145732" y="34766"/>
                  </a:lnTo>
                  <a:lnTo>
                    <a:pt x="140970" y="31909"/>
                  </a:lnTo>
                  <a:lnTo>
                    <a:pt x="140970" y="32385"/>
                  </a:lnTo>
                  <a:lnTo>
                    <a:pt x="140494" y="37624"/>
                  </a:lnTo>
                  <a:lnTo>
                    <a:pt x="139065" y="39529"/>
                  </a:lnTo>
                  <a:lnTo>
                    <a:pt x="139065" y="42863"/>
                  </a:lnTo>
                  <a:lnTo>
                    <a:pt x="140018" y="47149"/>
                  </a:lnTo>
                  <a:lnTo>
                    <a:pt x="140018" y="50483"/>
                  </a:lnTo>
                  <a:lnTo>
                    <a:pt x="139065" y="52388"/>
                  </a:lnTo>
                  <a:lnTo>
                    <a:pt x="137636" y="53340"/>
                  </a:lnTo>
                  <a:lnTo>
                    <a:pt x="135731" y="53816"/>
                  </a:lnTo>
                  <a:lnTo>
                    <a:pt x="134779" y="54292"/>
                  </a:lnTo>
                  <a:lnTo>
                    <a:pt x="134779" y="55245"/>
                  </a:lnTo>
                  <a:lnTo>
                    <a:pt x="135255" y="55721"/>
                  </a:lnTo>
                  <a:lnTo>
                    <a:pt x="136207" y="56197"/>
                  </a:lnTo>
                  <a:lnTo>
                    <a:pt x="136684" y="56674"/>
                  </a:lnTo>
                  <a:lnTo>
                    <a:pt x="136207" y="57626"/>
                  </a:lnTo>
                  <a:lnTo>
                    <a:pt x="132398" y="60008"/>
                  </a:lnTo>
                  <a:lnTo>
                    <a:pt x="129064" y="60960"/>
                  </a:lnTo>
                  <a:lnTo>
                    <a:pt x="122873" y="61436"/>
                  </a:lnTo>
                  <a:lnTo>
                    <a:pt x="122396" y="60484"/>
                  </a:lnTo>
                  <a:lnTo>
                    <a:pt x="122873" y="59055"/>
                  </a:lnTo>
                  <a:lnTo>
                    <a:pt x="123825" y="57150"/>
                  </a:lnTo>
                  <a:lnTo>
                    <a:pt x="126682" y="53816"/>
                  </a:lnTo>
                  <a:lnTo>
                    <a:pt x="126682" y="52864"/>
                  </a:lnTo>
                  <a:lnTo>
                    <a:pt x="115252" y="42863"/>
                  </a:lnTo>
                  <a:lnTo>
                    <a:pt x="112871" y="40005"/>
                  </a:lnTo>
                  <a:lnTo>
                    <a:pt x="111443" y="37624"/>
                  </a:lnTo>
                  <a:lnTo>
                    <a:pt x="111443" y="36195"/>
                  </a:lnTo>
                  <a:lnTo>
                    <a:pt x="113348" y="31433"/>
                  </a:lnTo>
                  <a:lnTo>
                    <a:pt x="117634" y="23813"/>
                  </a:lnTo>
                  <a:lnTo>
                    <a:pt x="119539" y="19526"/>
                  </a:lnTo>
                  <a:lnTo>
                    <a:pt x="117157" y="18097"/>
                  </a:lnTo>
                  <a:lnTo>
                    <a:pt x="112395" y="15240"/>
                  </a:lnTo>
                  <a:lnTo>
                    <a:pt x="107632" y="12383"/>
                  </a:lnTo>
                  <a:lnTo>
                    <a:pt x="102870" y="9525"/>
                  </a:lnTo>
                  <a:lnTo>
                    <a:pt x="98107" y="6667"/>
                  </a:lnTo>
                  <a:lnTo>
                    <a:pt x="96202" y="5715"/>
                  </a:lnTo>
                  <a:lnTo>
                    <a:pt x="95250" y="7620"/>
                  </a:lnTo>
                  <a:lnTo>
                    <a:pt x="94774" y="10478"/>
                  </a:lnTo>
                  <a:lnTo>
                    <a:pt x="95250" y="13811"/>
                  </a:lnTo>
                  <a:lnTo>
                    <a:pt x="96202" y="16192"/>
                  </a:lnTo>
                  <a:lnTo>
                    <a:pt x="97631" y="17145"/>
                  </a:lnTo>
                  <a:lnTo>
                    <a:pt x="97155" y="18574"/>
                  </a:lnTo>
                  <a:lnTo>
                    <a:pt x="94774" y="20479"/>
                  </a:lnTo>
                  <a:lnTo>
                    <a:pt x="93345" y="22384"/>
                  </a:lnTo>
                  <a:lnTo>
                    <a:pt x="92393" y="24289"/>
                  </a:lnTo>
                  <a:lnTo>
                    <a:pt x="92393" y="25241"/>
                  </a:lnTo>
                  <a:lnTo>
                    <a:pt x="92869" y="25717"/>
                  </a:lnTo>
                  <a:lnTo>
                    <a:pt x="97631" y="22860"/>
                  </a:lnTo>
                  <a:lnTo>
                    <a:pt x="98107" y="22860"/>
                  </a:lnTo>
                  <a:lnTo>
                    <a:pt x="97631" y="25717"/>
                  </a:lnTo>
                  <a:lnTo>
                    <a:pt x="97155" y="26670"/>
                  </a:lnTo>
                  <a:lnTo>
                    <a:pt x="96202" y="26670"/>
                  </a:lnTo>
                  <a:lnTo>
                    <a:pt x="95726" y="28099"/>
                  </a:lnTo>
                  <a:lnTo>
                    <a:pt x="95726" y="30956"/>
                  </a:lnTo>
                  <a:lnTo>
                    <a:pt x="96202" y="32861"/>
                  </a:lnTo>
                  <a:lnTo>
                    <a:pt x="96679" y="33814"/>
                  </a:lnTo>
                  <a:lnTo>
                    <a:pt x="96202" y="34290"/>
                  </a:lnTo>
                  <a:lnTo>
                    <a:pt x="95250" y="34766"/>
                  </a:lnTo>
                  <a:lnTo>
                    <a:pt x="94298" y="34290"/>
                  </a:lnTo>
                  <a:lnTo>
                    <a:pt x="93821" y="33338"/>
                  </a:lnTo>
                  <a:lnTo>
                    <a:pt x="93345" y="32861"/>
                  </a:lnTo>
                  <a:lnTo>
                    <a:pt x="92393" y="32861"/>
                  </a:lnTo>
                  <a:lnTo>
                    <a:pt x="91440" y="33814"/>
                  </a:lnTo>
                  <a:lnTo>
                    <a:pt x="90964" y="35242"/>
                  </a:lnTo>
                  <a:lnTo>
                    <a:pt x="91440" y="36195"/>
                  </a:lnTo>
                  <a:lnTo>
                    <a:pt x="93821" y="36671"/>
                  </a:lnTo>
                  <a:lnTo>
                    <a:pt x="93821" y="37147"/>
                  </a:lnTo>
                  <a:lnTo>
                    <a:pt x="90011" y="42386"/>
                  </a:lnTo>
                  <a:lnTo>
                    <a:pt x="87630" y="44767"/>
                  </a:lnTo>
                  <a:lnTo>
                    <a:pt x="86201" y="46196"/>
                  </a:lnTo>
                  <a:lnTo>
                    <a:pt x="82868" y="47625"/>
                  </a:lnTo>
                  <a:lnTo>
                    <a:pt x="80963" y="47625"/>
                  </a:lnTo>
                  <a:lnTo>
                    <a:pt x="79534" y="46672"/>
                  </a:lnTo>
                  <a:lnTo>
                    <a:pt x="78581" y="45244"/>
                  </a:lnTo>
                  <a:lnTo>
                    <a:pt x="78105" y="43339"/>
                  </a:lnTo>
                  <a:lnTo>
                    <a:pt x="78581" y="40958"/>
                  </a:lnTo>
                  <a:lnTo>
                    <a:pt x="80010" y="38576"/>
                  </a:lnTo>
                  <a:lnTo>
                    <a:pt x="80010" y="35719"/>
                  </a:lnTo>
                  <a:lnTo>
                    <a:pt x="78581" y="32385"/>
                  </a:lnTo>
                  <a:lnTo>
                    <a:pt x="78105" y="29528"/>
                  </a:lnTo>
                  <a:lnTo>
                    <a:pt x="78105" y="27146"/>
                  </a:lnTo>
                  <a:lnTo>
                    <a:pt x="79057" y="23813"/>
                  </a:lnTo>
                  <a:lnTo>
                    <a:pt x="82868" y="15716"/>
                  </a:lnTo>
                  <a:lnTo>
                    <a:pt x="83820" y="12383"/>
                  </a:lnTo>
                  <a:lnTo>
                    <a:pt x="85249" y="9525"/>
                  </a:lnTo>
                  <a:lnTo>
                    <a:pt x="87630" y="6667"/>
                  </a:lnTo>
                  <a:lnTo>
                    <a:pt x="89059" y="3810"/>
                  </a:lnTo>
                  <a:lnTo>
                    <a:pt x="90011" y="476"/>
                  </a:lnTo>
                  <a:lnTo>
                    <a:pt x="90011" y="476"/>
                  </a:lnTo>
                  <a:lnTo>
                    <a:pt x="88582" y="0"/>
                  </a:lnTo>
                  <a:lnTo>
                    <a:pt x="84773" y="476"/>
                  </a:lnTo>
                  <a:lnTo>
                    <a:pt x="79534" y="1905"/>
                  </a:lnTo>
                  <a:lnTo>
                    <a:pt x="73819" y="3334"/>
                  </a:lnTo>
                  <a:lnTo>
                    <a:pt x="68104" y="4763"/>
                  </a:lnTo>
                  <a:lnTo>
                    <a:pt x="58102" y="7144"/>
                  </a:lnTo>
                  <a:lnTo>
                    <a:pt x="51435" y="9049"/>
                  </a:lnTo>
                  <a:lnTo>
                    <a:pt x="46196" y="10478"/>
                  </a:lnTo>
                  <a:lnTo>
                    <a:pt x="40957" y="11906"/>
                  </a:lnTo>
                  <a:lnTo>
                    <a:pt x="33814" y="13811"/>
                  </a:lnTo>
                  <a:lnTo>
                    <a:pt x="28099" y="15240"/>
                  </a:lnTo>
                  <a:lnTo>
                    <a:pt x="20955" y="17145"/>
                  </a:lnTo>
                  <a:lnTo>
                    <a:pt x="14764" y="19050"/>
                  </a:lnTo>
                  <a:lnTo>
                    <a:pt x="9525" y="20479"/>
                  </a:lnTo>
                  <a:lnTo>
                    <a:pt x="4286" y="21908"/>
                  </a:lnTo>
                  <a:lnTo>
                    <a:pt x="0" y="22860"/>
                  </a:lnTo>
                  <a:lnTo>
                    <a:pt x="0" y="32385"/>
                  </a:lnTo>
                  <a:lnTo>
                    <a:pt x="0" y="41910"/>
                  </a:lnTo>
                  <a:lnTo>
                    <a:pt x="0" y="51435"/>
                  </a:lnTo>
                  <a:lnTo>
                    <a:pt x="0" y="60960"/>
                  </a:lnTo>
                  <a:lnTo>
                    <a:pt x="0" y="70485"/>
                  </a:lnTo>
                  <a:lnTo>
                    <a:pt x="0" y="80010"/>
                  </a:lnTo>
                  <a:lnTo>
                    <a:pt x="0" y="89535"/>
                  </a:lnTo>
                  <a:lnTo>
                    <a:pt x="0" y="99060"/>
                  </a:lnTo>
                  <a:lnTo>
                    <a:pt x="0" y="108585"/>
                  </a:lnTo>
                  <a:lnTo>
                    <a:pt x="0" y="118110"/>
                  </a:lnTo>
                  <a:lnTo>
                    <a:pt x="0" y="127635"/>
                  </a:lnTo>
                  <a:lnTo>
                    <a:pt x="0" y="137160"/>
                  </a:lnTo>
                  <a:lnTo>
                    <a:pt x="0" y="146685"/>
                  </a:lnTo>
                  <a:lnTo>
                    <a:pt x="0" y="155734"/>
                  </a:lnTo>
                  <a:lnTo>
                    <a:pt x="0" y="164783"/>
                  </a:lnTo>
                  <a:lnTo>
                    <a:pt x="0" y="173831"/>
                  </a:lnTo>
                  <a:lnTo>
                    <a:pt x="9049" y="174308"/>
                  </a:lnTo>
                  <a:lnTo>
                    <a:pt x="17145" y="174784"/>
                  </a:lnTo>
                  <a:lnTo>
                    <a:pt x="27146" y="175260"/>
                  </a:lnTo>
                  <a:lnTo>
                    <a:pt x="30004" y="175736"/>
                  </a:lnTo>
                  <a:lnTo>
                    <a:pt x="33338" y="176213"/>
                  </a:lnTo>
                  <a:lnTo>
                    <a:pt x="35243" y="176213"/>
                  </a:lnTo>
                  <a:lnTo>
                    <a:pt x="36671" y="174308"/>
                  </a:lnTo>
                  <a:lnTo>
                    <a:pt x="37624" y="173355"/>
                  </a:lnTo>
                  <a:lnTo>
                    <a:pt x="38576" y="172403"/>
                  </a:lnTo>
                  <a:lnTo>
                    <a:pt x="38576" y="171450"/>
                  </a:lnTo>
                  <a:lnTo>
                    <a:pt x="37148" y="170497"/>
                  </a:lnTo>
                  <a:lnTo>
                    <a:pt x="35243" y="168116"/>
                  </a:lnTo>
                  <a:lnTo>
                    <a:pt x="34290" y="159067"/>
                  </a:lnTo>
                  <a:lnTo>
                    <a:pt x="33814" y="151447"/>
                  </a:lnTo>
                  <a:lnTo>
                    <a:pt x="36195" y="149066"/>
                  </a:lnTo>
                  <a:lnTo>
                    <a:pt x="38100" y="148114"/>
                  </a:lnTo>
                  <a:lnTo>
                    <a:pt x="38100" y="147161"/>
                  </a:lnTo>
                  <a:lnTo>
                    <a:pt x="40957" y="138589"/>
                  </a:lnTo>
                  <a:lnTo>
                    <a:pt x="43815" y="133826"/>
                  </a:lnTo>
                  <a:lnTo>
                    <a:pt x="48101" y="132397"/>
                  </a:lnTo>
                  <a:lnTo>
                    <a:pt x="53340" y="135255"/>
                  </a:lnTo>
                  <a:lnTo>
                    <a:pt x="55721" y="139065"/>
                  </a:lnTo>
                  <a:lnTo>
                    <a:pt x="58102" y="139065"/>
                  </a:lnTo>
                  <a:lnTo>
                    <a:pt x="62389" y="138113"/>
                  </a:lnTo>
                  <a:lnTo>
                    <a:pt x="63818" y="136208"/>
                  </a:lnTo>
                  <a:lnTo>
                    <a:pt x="66199" y="131921"/>
                  </a:lnTo>
                  <a:lnTo>
                    <a:pt x="67151" y="128588"/>
                  </a:lnTo>
                  <a:lnTo>
                    <a:pt x="68580" y="127159"/>
                  </a:lnTo>
                  <a:lnTo>
                    <a:pt x="70009" y="126206"/>
                  </a:lnTo>
                  <a:lnTo>
                    <a:pt x="71438" y="126206"/>
                  </a:lnTo>
                  <a:lnTo>
                    <a:pt x="74295" y="127159"/>
                  </a:lnTo>
                  <a:lnTo>
                    <a:pt x="76676" y="127635"/>
                  </a:lnTo>
                  <a:lnTo>
                    <a:pt x="78105" y="128588"/>
                  </a:lnTo>
                  <a:lnTo>
                    <a:pt x="79534" y="130016"/>
                  </a:lnTo>
                  <a:lnTo>
                    <a:pt x="80963" y="131921"/>
                  </a:lnTo>
                  <a:lnTo>
                    <a:pt x="80963" y="133350"/>
                  </a:lnTo>
                  <a:lnTo>
                    <a:pt x="81439" y="134303"/>
                  </a:lnTo>
                  <a:lnTo>
                    <a:pt x="82391" y="134303"/>
                  </a:lnTo>
                  <a:lnTo>
                    <a:pt x="83344" y="134303"/>
                  </a:lnTo>
                  <a:lnTo>
                    <a:pt x="83820" y="133826"/>
                  </a:lnTo>
                  <a:lnTo>
                    <a:pt x="84296" y="133350"/>
                  </a:lnTo>
                  <a:lnTo>
                    <a:pt x="83820" y="132397"/>
                  </a:lnTo>
                  <a:lnTo>
                    <a:pt x="81915" y="129540"/>
                  </a:lnTo>
                  <a:lnTo>
                    <a:pt x="77629" y="124778"/>
                  </a:lnTo>
                  <a:lnTo>
                    <a:pt x="74771" y="122872"/>
                  </a:lnTo>
                  <a:lnTo>
                    <a:pt x="73343" y="121920"/>
                  </a:lnTo>
                  <a:lnTo>
                    <a:pt x="72866" y="120967"/>
                  </a:lnTo>
                  <a:lnTo>
                    <a:pt x="74771" y="119539"/>
                  </a:lnTo>
                  <a:lnTo>
                    <a:pt x="76676" y="118586"/>
                  </a:lnTo>
                  <a:lnTo>
                    <a:pt x="80010" y="119063"/>
                  </a:lnTo>
                  <a:lnTo>
                    <a:pt x="84296" y="119539"/>
                  </a:lnTo>
                  <a:lnTo>
                    <a:pt x="86201" y="118586"/>
                  </a:lnTo>
                  <a:lnTo>
                    <a:pt x="88106" y="114776"/>
                  </a:lnTo>
                  <a:lnTo>
                    <a:pt x="92869" y="119063"/>
                  </a:lnTo>
                  <a:lnTo>
                    <a:pt x="97631" y="123825"/>
                  </a:lnTo>
                  <a:lnTo>
                    <a:pt x="99536" y="124778"/>
                  </a:lnTo>
                  <a:lnTo>
                    <a:pt x="103346" y="125254"/>
                  </a:lnTo>
                  <a:lnTo>
                    <a:pt x="106204" y="125254"/>
                  </a:lnTo>
                  <a:lnTo>
                    <a:pt x="107632" y="125730"/>
                  </a:lnTo>
                  <a:lnTo>
                    <a:pt x="109061" y="127159"/>
                  </a:lnTo>
                  <a:lnTo>
                    <a:pt x="111919" y="132397"/>
                  </a:lnTo>
                  <a:lnTo>
                    <a:pt x="114776" y="133826"/>
                  </a:lnTo>
                  <a:lnTo>
                    <a:pt x="118110" y="134779"/>
                  </a:lnTo>
                  <a:lnTo>
                    <a:pt x="128588" y="134779"/>
                  </a:lnTo>
                  <a:lnTo>
                    <a:pt x="131921" y="135255"/>
                  </a:lnTo>
                  <a:lnTo>
                    <a:pt x="134779" y="137636"/>
                  </a:lnTo>
                  <a:lnTo>
                    <a:pt x="136207" y="138589"/>
                  </a:lnTo>
                  <a:lnTo>
                    <a:pt x="136684" y="139541"/>
                  </a:lnTo>
                  <a:lnTo>
                    <a:pt x="136684" y="140494"/>
                  </a:lnTo>
                  <a:lnTo>
                    <a:pt x="136207" y="141922"/>
                  </a:lnTo>
                  <a:lnTo>
                    <a:pt x="136207" y="144304"/>
                  </a:lnTo>
                  <a:lnTo>
                    <a:pt x="136207" y="146209"/>
                  </a:lnTo>
                  <a:lnTo>
                    <a:pt x="135255" y="147161"/>
                  </a:lnTo>
                  <a:lnTo>
                    <a:pt x="134779" y="148114"/>
                  </a:lnTo>
                  <a:lnTo>
                    <a:pt x="135255" y="149066"/>
                  </a:lnTo>
                  <a:lnTo>
                    <a:pt x="140018" y="150971"/>
                  </a:lnTo>
                  <a:lnTo>
                    <a:pt x="141446" y="152876"/>
                  </a:lnTo>
                  <a:lnTo>
                    <a:pt x="142875" y="153829"/>
                  </a:lnTo>
                  <a:lnTo>
                    <a:pt x="143351" y="155258"/>
                  </a:lnTo>
                  <a:lnTo>
                    <a:pt x="142399" y="156210"/>
                  </a:lnTo>
                  <a:lnTo>
                    <a:pt x="140018" y="155734"/>
                  </a:lnTo>
                  <a:lnTo>
                    <a:pt x="139065" y="157163"/>
                  </a:lnTo>
                  <a:lnTo>
                    <a:pt x="139065" y="159544"/>
                  </a:lnTo>
                  <a:lnTo>
                    <a:pt x="140494" y="161925"/>
                  </a:lnTo>
                  <a:lnTo>
                    <a:pt x="140970" y="163830"/>
                  </a:lnTo>
                  <a:lnTo>
                    <a:pt x="140018" y="165735"/>
                  </a:lnTo>
                  <a:lnTo>
                    <a:pt x="138589" y="168592"/>
                  </a:lnTo>
                  <a:lnTo>
                    <a:pt x="138589" y="170497"/>
                  </a:lnTo>
                  <a:lnTo>
                    <a:pt x="139541" y="171450"/>
                  </a:lnTo>
                  <a:lnTo>
                    <a:pt x="143351" y="173355"/>
                  </a:lnTo>
                  <a:lnTo>
                    <a:pt x="151924" y="178594"/>
                  </a:lnTo>
                  <a:lnTo>
                    <a:pt x="153829" y="178594"/>
                  </a:lnTo>
                  <a:lnTo>
                    <a:pt x="161925" y="177641"/>
                  </a:lnTo>
                  <a:lnTo>
                    <a:pt x="165735" y="177641"/>
                  </a:lnTo>
                  <a:lnTo>
                    <a:pt x="168116" y="178594"/>
                  </a:lnTo>
                  <a:lnTo>
                    <a:pt x="174307" y="179546"/>
                  </a:lnTo>
                  <a:lnTo>
                    <a:pt x="176213" y="180499"/>
                  </a:lnTo>
                  <a:lnTo>
                    <a:pt x="178594" y="180499"/>
                  </a:lnTo>
                  <a:lnTo>
                    <a:pt x="181451" y="180022"/>
                  </a:lnTo>
                  <a:lnTo>
                    <a:pt x="183356" y="177641"/>
                  </a:lnTo>
                  <a:lnTo>
                    <a:pt x="184309" y="177165"/>
                  </a:lnTo>
                  <a:lnTo>
                    <a:pt x="185261" y="176689"/>
                  </a:lnTo>
                  <a:lnTo>
                    <a:pt x="187166" y="176689"/>
                  </a:lnTo>
                  <a:lnTo>
                    <a:pt x="192405" y="178117"/>
                  </a:lnTo>
                  <a:lnTo>
                    <a:pt x="197644" y="180975"/>
                  </a:lnTo>
                  <a:lnTo>
                    <a:pt x="200977" y="183833"/>
                  </a:lnTo>
                  <a:lnTo>
                    <a:pt x="202882" y="186214"/>
                  </a:lnTo>
                  <a:lnTo>
                    <a:pt x="205264" y="191929"/>
                  </a:lnTo>
                  <a:lnTo>
                    <a:pt x="208121" y="200501"/>
                  </a:lnTo>
                  <a:lnTo>
                    <a:pt x="211455" y="206216"/>
                  </a:lnTo>
                  <a:lnTo>
                    <a:pt x="215265" y="209074"/>
                  </a:lnTo>
                  <a:lnTo>
                    <a:pt x="217646" y="214313"/>
                  </a:lnTo>
                  <a:lnTo>
                    <a:pt x="220027" y="226219"/>
                  </a:lnTo>
                  <a:lnTo>
                    <a:pt x="221456" y="228600"/>
                  </a:lnTo>
                  <a:lnTo>
                    <a:pt x="222885" y="230029"/>
                  </a:lnTo>
                  <a:lnTo>
                    <a:pt x="227171" y="233363"/>
                  </a:lnTo>
                  <a:lnTo>
                    <a:pt x="235744" y="239078"/>
                  </a:lnTo>
                  <a:lnTo>
                    <a:pt x="240982" y="242411"/>
                  </a:lnTo>
                  <a:lnTo>
                    <a:pt x="249079" y="247650"/>
                  </a:lnTo>
                  <a:lnTo>
                    <a:pt x="256223" y="252413"/>
                  </a:lnTo>
                  <a:lnTo>
                    <a:pt x="263366" y="260032"/>
                  </a:lnTo>
                  <a:lnTo>
                    <a:pt x="264795" y="260985"/>
                  </a:lnTo>
                  <a:lnTo>
                    <a:pt x="270986" y="264795"/>
                  </a:lnTo>
                  <a:lnTo>
                    <a:pt x="278130" y="269081"/>
                  </a:lnTo>
                  <a:lnTo>
                    <a:pt x="283369" y="268129"/>
                  </a:lnTo>
                  <a:lnTo>
                    <a:pt x="290989" y="274320"/>
                  </a:lnTo>
                  <a:lnTo>
                    <a:pt x="293846" y="276701"/>
                  </a:lnTo>
                  <a:lnTo>
                    <a:pt x="295275" y="277654"/>
                  </a:lnTo>
                  <a:lnTo>
                    <a:pt x="300514" y="280035"/>
                  </a:lnTo>
                  <a:lnTo>
                    <a:pt x="309086" y="285274"/>
                  </a:lnTo>
                  <a:lnTo>
                    <a:pt x="320040" y="292894"/>
                  </a:lnTo>
                  <a:lnTo>
                    <a:pt x="327184" y="297180"/>
                  </a:lnTo>
                  <a:lnTo>
                    <a:pt x="329089" y="297656"/>
                  </a:lnTo>
                  <a:lnTo>
                    <a:pt x="330994" y="297656"/>
                  </a:lnTo>
                  <a:lnTo>
                    <a:pt x="332899" y="296704"/>
                  </a:lnTo>
                  <a:lnTo>
                    <a:pt x="335280" y="295751"/>
                  </a:lnTo>
                  <a:lnTo>
                    <a:pt x="339090" y="296704"/>
                  </a:lnTo>
                  <a:lnTo>
                    <a:pt x="343376" y="298609"/>
                  </a:lnTo>
                  <a:lnTo>
                    <a:pt x="346234" y="300038"/>
                  </a:lnTo>
                  <a:lnTo>
                    <a:pt x="349091" y="301943"/>
                  </a:lnTo>
                  <a:lnTo>
                    <a:pt x="351473" y="303847"/>
                  </a:lnTo>
                  <a:lnTo>
                    <a:pt x="353377" y="304800"/>
                  </a:lnTo>
                  <a:lnTo>
                    <a:pt x="359569" y="306229"/>
                  </a:lnTo>
                  <a:lnTo>
                    <a:pt x="360521" y="307181"/>
                  </a:lnTo>
                  <a:lnTo>
                    <a:pt x="360998" y="308134"/>
                  </a:lnTo>
                  <a:lnTo>
                    <a:pt x="360998" y="309086"/>
                  </a:lnTo>
                  <a:lnTo>
                    <a:pt x="357664" y="314801"/>
                  </a:lnTo>
                  <a:lnTo>
                    <a:pt x="357188" y="321945"/>
                  </a:lnTo>
                  <a:lnTo>
                    <a:pt x="357188" y="327184"/>
                  </a:lnTo>
                  <a:lnTo>
                    <a:pt x="357664" y="331470"/>
                  </a:lnTo>
                  <a:lnTo>
                    <a:pt x="368141" y="330518"/>
                  </a:lnTo>
                  <a:lnTo>
                    <a:pt x="376238" y="331946"/>
                  </a:lnTo>
                  <a:lnTo>
                    <a:pt x="380524" y="335756"/>
                  </a:lnTo>
                  <a:lnTo>
                    <a:pt x="384810" y="336709"/>
                  </a:lnTo>
                  <a:lnTo>
                    <a:pt x="389096" y="334804"/>
                  </a:lnTo>
                  <a:lnTo>
                    <a:pt x="391477" y="334328"/>
                  </a:lnTo>
                  <a:lnTo>
                    <a:pt x="392430" y="335756"/>
                  </a:lnTo>
                  <a:lnTo>
                    <a:pt x="394335" y="336232"/>
                  </a:lnTo>
                  <a:lnTo>
                    <a:pt x="397669" y="336232"/>
                  </a:lnTo>
                  <a:lnTo>
                    <a:pt x="399574" y="337185"/>
                  </a:lnTo>
                  <a:lnTo>
                    <a:pt x="399574" y="338138"/>
                  </a:lnTo>
                  <a:lnTo>
                    <a:pt x="401002" y="335280"/>
                  </a:lnTo>
                  <a:lnTo>
                    <a:pt x="401479" y="325755"/>
                  </a:lnTo>
                  <a:lnTo>
                    <a:pt x="403384" y="322421"/>
                  </a:lnTo>
                  <a:lnTo>
                    <a:pt x="408623" y="316706"/>
                  </a:lnTo>
                  <a:lnTo>
                    <a:pt x="411004" y="312420"/>
                  </a:lnTo>
                  <a:lnTo>
                    <a:pt x="413861" y="308610"/>
                  </a:lnTo>
                  <a:lnTo>
                    <a:pt x="415766" y="307181"/>
                  </a:lnTo>
                  <a:lnTo>
                    <a:pt x="417671" y="304324"/>
                  </a:lnTo>
                  <a:lnTo>
                    <a:pt x="419100" y="300990"/>
                  </a:lnTo>
                  <a:lnTo>
                    <a:pt x="419576" y="299085"/>
                  </a:lnTo>
                  <a:lnTo>
                    <a:pt x="419576" y="297656"/>
                  </a:lnTo>
                  <a:lnTo>
                    <a:pt x="419100" y="296704"/>
                  </a:lnTo>
                  <a:lnTo>
                    <a:pt x="416243" y="294322"/>
                  </a:lnTo>
                  <a:lnTo>
                    <a:pt x="412432" y="290989"/>
                  </a:lnTo>
                  <a:lnTo>
                    <a:pt x="410527" y="287655"/>
                  </a:lnTo>
                  <a:lnTo>
                    <a:pt x="409575" y="282893"/>
                  </a:lnTo>
                  <a:lnTo>
                    <a:pt x="409099" y="279559"/>
                  </a:lnTo>
                  <a:lnTo>
                    <a:pt x="412432" y="270986"/>
                  </a:lnTo>
                  <a:lnTo>
                    <a:pt x="411956" y="269557"/>
                  </a:lnTo>
                  <a:lnTo>
                    <a:pt x="411004" y="268129"/>
                  </a:lnTo>
                  <a:lnTo>
                    <a:pt x="409099" y="267176"/>
                  </a:lnTo>
                  <a:lnTo>
                    <a:pt x="406241" y="266700"/>
                  </a:lnTo>
                  <a:lnTo>
                    <a:pt x="403384" y="267176"/>
                  </a:lnTo>
                  <a:lnTo>
                    <a:pt x="399574" y="267176"/>
                  </a:lnTo>
                  <a:lnTo>
                    <a:pt x="397193" y="266700"/>
                  </a:lnTo>
                  <a:lnTo>
                    <a:pt x="396716" y="266224"/>
                  </a:lnTo>
                  <a:lnTo>
                    <a:pt x="396240" y="262414"/>
                  </a:lnTo>
                  <a:lnTo>
                    <a:pt x="395764" y="261461"/>
                  </a:lnTo>
                  <a:lnTo>
                    <a:pt x="394811" y="260509"/>
                  </a:lnTo>
                  <a:lnTo>
                    <a:pt x="387668" y="258604"/>
                  </a:lnTo>
                  <a:lnTo>
                    <a:pt x="386239" y="257651"/>
                  </a:lnTo>
                  <a:lnTo>
                    <a:pt x="385763" y="256699"/>
                  </a:lnTo>
                  <a:lnTo>
                    <a:pt x="388144" y="247650"/>
                  </a:lnTo>
                  <a:lnTo>
                    <a:pt x="389096" y="247174"/>
                  </a:lnTo>
                  <a:lnTo>
                    <a:pt x="390049" y="245745"/>
                  </a:lnTo>
                  <a:lnTo>
                    <a:pt x="391954" y="244316"/>
                  </a:lnTo>
                  <a:lnTo>
                    <a:pt x="398145" y="241935"/>
                  </a:lnTo>
                  <a:lnTo>
                    <a:pt x="404813" y="242888"/>
                  </a:lnTo>
                  <a:lnTo>
                    <a:pt x="410527" y="243840"/>
                  </a:lnTo>
                  <a:lnTo>
                    <a:pt x="416243" y="244316"/>
                  </a:lnTo>
                  <a:lnTo>
                    <a:pt x="418148" y="244792"/>
                  </a:lnTo>
                  <a:lnTo>
                    <a:pt x="421481" y="245269"/>
                  </a:lnTo>
                  <a:lnTo>
                    <a:pt x="423863" y="244792"/>
                  </a:lnTo>
                  <a:lnTo>
                    <a:pt x="425291" y="243840"/>
                  </a:lnTo>
                  <a:lnTo>
                    <a:pt x="428149" y="240983"/>
                  </a:lnTo>
                  <a:lnTo>
                    <a:pt x="429101" y="236696"/>
                  </a:lnTo>
                  <a:lnTo>
                    <a:pt x="430054" y="232886"/>
                  </a:lnTo>
                  <a:lnTo>
                    <a:pt x="431482" y="232410"/>
                  </a:lnTo>
                  <a:lnTo>
                    <a:pt x="432911" y="232886"/>
                  </a:lnTo>
                  <a:lnTo>
                    <a:pt x="433864" y="231934"/>
                  </a:lnTo>
                  <a:lnTo>
                    <a:pt x="434340" y="230981"/>
                  </a:lnTo>
                  <a:lnTo>
                    <a:pt x="434816" y="230029"/>
                  </a:lnTo>
                  <a:lnTo>
                    <a:pt x="435293" y="230029"/>
                  </a:lnTo>
                  <a:lnTo>
                    <a:pt x="436245" y="230981"/>
                  </a:lnTo>
                  <a:lnTo>
                    <a:pt x="436721" y="230505"/>
                  </a:lnTo>
                  <a:lnTo>
                    <a:pt x="437198" y="230029"/>
                  </a:lnTo>
                  <a:lnTo>
                    <a:pt x="437198" y="229076"/>
                  </a:lnTo>
                  <a:lnTo>
                    <a:pt x="435769" y="227647"/>
                  </a:lnTo>
                  <a:lnTo>
                    <a:pt x="434340" y="225742"/>
                  </a:lnTo>
                  <a:lnTo>
                    <a:pt x="434340" y="224790"/>
                  </a:lnTo>
                  <a:lnTo>
                    <a:pt x="434816" y="223838"/>
                  </a:lnTo>
                  <a:lnTo>
                    <a:pt x="438150" y="223361"/>
                  </a:lnTo>
                  <a:lnTo>
                    <a:pt x="439579" y="223361"/>
                  </a:lnTo>
                  <a:lnTo>
                    <a:pt x="440055" y="222409"/>
                  </a:lnTo>
                  <a:lnTo>
                    <a:pt x="440055" y="221456"/>
                  </a:lnTo>
                  <a:lnTo>
                    <a:pt x="438626" y="220980"/>
                  </a:lnTo>
                  <a:lnTo>
                    <a:pt x="433864" y="221456"/>
                  </a:lnTo>
                  <a:lnTo>
                    <a:pt x="429101" y="221456"/>
                  </a:lnTo>
                  <a:lnTo>
                    <a:pt x="428625" y="220504"/>
                  </a:lnTo>
                  <a:lnTo>
                    <a:pt x="429101" y="219551"/>
                  </a:lnTo>
                  <a:lnTo>
                    <a:pt x="430054" y="219075"/>
                  </a:lnTo>
                  <a:lnTo>
                    <a:pt x="440055" y="217646"/>
                  </a:lnTo>
                  <a:lnTo>
                    <a:pt x="445294" y="218122"/>
                  </a:lnTo>
                  <a:lnTo>
                    <a:pt x="449104" y="219075"/>
                  </a:lnTo>
                  <a:lnTo>
                    <a:pt x="450532" y="218599"/>
                  </a:lnTo>
                  <a:lnTo>
                    <a:pt x="448627" y="214789"/>
                  </a:lnTo>
                  <a:lnTo>
                    <a:pt x="451009" y="214313"/>
                  </a:lnTo>
                  <a:lnTo>
                    <a:pt x="451485" y="212884"/>
                  </a:lnTo>
                  <a:lnTo>
                    <a:pt x="448151" y="203359"/>
                  </a:lnTo>
                  <a:lnTo>
                    <a:pt x="450056" y="202406"/>
                  </a:lnTo>
                  <a:lnTo>
                    <a:pt x="451961" y="200501"/>
                  </a:lnTo>
                  <a:lnTo>
                    <a:pt x="451961" y="197167"/>
                  </a:lnTo>
                  <a:lnTo>
                    <a:pt x="453390" y="195263"/>
                  </a:lnTo>
                  <a:lnTo>
                    <a:pt x="455295" y="193834"/>
                  </a:lnTo>
                  <a:lnTo>
                    <a:pt x="458152" y="195263"/>
                  </a:lnTo>
                  <a:lnTo>
                    <a:pt x="462439" y="198596"/>
                  </a:lnTo>
                  <a:lnTo>
                    <a:pt x="463868" y="199072"/>
                  </a:lnTo>
                  <a:lnTo>
                    <a:pt x="465296" y="199072"/>
                  </a:lnTo>
                  <a:lnTo>
                    <a:pt x="467201" y="198120"/>
                  </a:lnTo>
                  <a:lnTo>
                    <a:pt x="475298" y="194786"/>
                  </a:lnTo>
                  <a:lnTo>
                    <a:pt x="479584" y="192881"/>
                  </a:lnTo>
                  <a:lnTo>
                    <a:pt x="484823" y="190024"/>
                  </a:lnTo>
                  <a:lnTo>
                    <a:pt x="485775" y="189071"/>
                  </a:lnTo>
                  <a:lnTo>
                    <a:pt x="487680" y="184785"/>
                  </a:lnTo>
                  <a:lnTo>
                    <a:pt x="488632" y="184309"/>
                  </a:lnTo>
                  <a:lnTo>
                    <a:pt x="490061" y="184785"/>
                  </a:lnTo>
                  <a:lnTo>
                    <a:pt x="494824" y="189071"/>
                  </a:lnTo>
                  <a:lnTo>
                    <a:pt x="497681" y="191929"/>
                  </a:lnTo>
                  <a:lnTo>
                    <a:pt x="497681" y="192881"/>
                  </a:lnTo>
                  <a:lnTo>
                    <a:pt x="496729" y="193834"/>
                  </a:lnTo>
                  <a:lnTo>
                    <a:pt x="496729" y="194786"/>
                  </a:lnTo>
                  <a:lnTo>
                    <a:pt x="500539" y="196215"/>
                  </a:lnTo>
                  <a:lnTo>
                    <a:pt x="500539" y="196691"/>
                  </a:lnTo>
                  <a:lnTo>
                    <a:pt x="499586" y="198120"/>
                  </a:lnTo>
                  <a:lnTo>
                    <a:pt x="499110" y="199072"/>
                  </a:lnTo>
                  <a:lnTo>
                    <a:pt x="498634" y="199549"/>
                  </a:lnTo>
                  <a:lnTo>
                    <a:pt x="493395" y="203359"/>
                  </a:lnTo>
                  <a:lnTo>
                    <a:pt x="487680" y="207645"/>
                  </a:lnTo>
                  <a:lnTo>
                    <a:pt x="487680" y="208121"/>
                  </a:lnTo>
                  <a:lnTo>
                    <a:pt x="487204" y="209074"/>
                  </a:lnTo>
                  <a:lnTo>
                    <a:pt x="487204" y="210026"/>
                  </a:lnTo>
                  <a:lnTo>
                    <a:pt x="488156" y="210979"/>
                  </a:lnTo>
                  <a:lnTo>
                    <a:pt x="490538" y="211455"/>
                  </a:lnTo>
                  <a:lnTo>
                    <a:pt x="492919" y="212408"/>
                  </a:lnTo>
                  <a:lnTo>
                    <a:pt x="493871" y="214789"/>
                  </a:lnTo>
                  <a:lnTo>
                    <a:pt x="495300" y="216694"/>
                  </a:lnTo>
                  <a:lnTo>
                    <a:pt x="497205" y="217170"/>
                  </a:lnTo>
                  <a:lnTo>
                    <a:pt x="505777" y="215741"/>
                  </a:lnTo>
                  <a:lnTo>
                    <a:pt x="507682" y="215741"/>
                  </a:lnTo>
                  <a:lnTo>
                    <a:pt x="508635" y="215265"/>
                  </a:lnTo>
                  <a:lnTo>
                    <a:pt x="511969" y="214789"/>
                  </a:lnTo>
                  <a:lnTo>
                    <a:pt x="519113" y="214313"/>
                  </a:lnTo>
                  <a:lnTo>
                    <a:pt x="521494" y="214789"/>
                  </a:lnTo>
                  <a:lnTo>
                    <a:pt x="524351" y="216217"/>
                  </a:lnTo>
                  <a:lnTo>
                    <a:pt x="526732" y="217646"/>
                  </a:lnTo>
                  <a:lnTo>
                    <a:pt x="528638" y="217646"/>
                  </a:lnTo>
                  <a:lnTo>
                    <a:pt x="530543" y="217170"/>
                  </a:lnTo>
                  <a:lnTo>
                    <a:pt x="531019" y="217646"/>
                  </a:lnTo>
                  <a:lnTo>
                    <a:pt x="531495" y="218599"/>
                  </a:lnTo>
                  <a:lnTo>
                    <a:pt x="532448" y="219551"/>
                  </a:lnTo>
                  <a:lnTo>
                    <a:pt x="535305" y="218122"/>
                  </a:lnTo>
                  <a:lnTo>
                    <a:pt x="537686" y="216217"/>
                  </a:lnTo>
                  <a:lnTo>
                    <a:pt x="539592" y="215741"/>
                  </a:lnTo>
                  <a:lnTo>
                    <a:pt x="541496" y="215265"/>
                  </a:lnTo>
                  <a:lnTo>
                    <a:pt x="541973" y="213836"/>
                  </a:lnTo>
                  <a:lnTo>
                    <a:pt x="543401" y="211931"/>
                  </a:lnTo>
                  <a:lnTo>
                    <a:pt x="547211" y="208121"/>
                  </a:lnTo>
                  <a:lnTo>
                    <a:pt x="549117" y="207645"/>
                  </a:lnTo>
                  <a:lnTo>
                    <a:pt x="550545" y="207645"/>
                  </a:lnTo>
                  <a:lnTo>
                    <a:pt x="550545" y="208121"/>
                  </a:lnTo>
                  <a:lnTo>
                    <a:pt x="551021" y="208597"/>
                  </a:lnTo>
                  <a:lnTo>
                    <a:pt x="554355" y="209550"/>
                  </a:lnTo>
                  <a:lnTo>
                    <a:pt x="555307" y="208597"/>
                  </a:lnTo>
                  <a:lnTo>
                    <a:pt x="555784" y="207169"/>
                  </a:lnTo>
                  <a:lnTo>
                    <a:pt x="554355" y="204788"/>
                  </a:lnTo>
                  <a:lnTo>
                    <a:pt x="554355" y="203835"/>
                  </a:lnTo>
                  <a:lnTo>
                    <a:pt x="554831" y="202883"/>
                  </a:lnTo>
                  <a:lnTo>
                    <a:pt x="555307" y="202406"/>
                  </a:lnTo>
                  <a:lnTo>
                    <a:pt x="561023" y="204788"/>
                  </a:lnTo>
                  <a:lnTo>
                    <a:pt x="562451" y="204788"/>
                  </a:lnTo>
                  <a:lnTo>
                    <a:pt x="564832" y="203359"/>
                  </a:lnTo>
                  <a:lnTo>
                    <a:pt x="567214" y="201454"/>
                  </a:lnTo>
                  <a:lnTo>
                    <a:pt x="568167" y="200025"/>
                  </a:lnTo>
                  <a:lnTo>
                    <a:pt x="579596" y="194786"/>
                  </a:lnTo>
                  <a:lnTo>
                    <a:pt x="580549" y="193834"/>
                  </a:lnTo>
                  <a:lnTo>
                    <a:pt x="585311" y="195263"/>
                  </a:lnTo>
                  <a:close/>
                  <a:moveTo>
                    <a:pt x="500063" y="190976"/>
                  </a:moveTo>
                  <a:lnTo>
                    <a:pt x="498157" y="189071"/>
                  </a:lnTo>
                  <a:lnTo>
                    <a:pt x="497681" y="187642"/>
                  </a:lnTo>
                  <a:lnTo>
                    <a:pt x="498634" y="187166"/>
                  </a:lnTo>
                  <a:lnTo>
                    <a:pt x="500063" y="188119"/>
                  </a:lnTo>
                  <a:lnTo>
                    <a:pt x="501015" y="189547"/>
                  </a:lnTo>
                  <a:lnTo>
                    <a:pt x="501015" y="190500"/>
                  </a:lnTo>
                  <a:lnTo>
                    <a:pt x="500063" y="190976"/>
                  </a:lnTo>
                  <a:close/>
                  <a:moveTo>
                    <a:pt x="517207" y="226219"/>
                  </a:moveTo>
                  <a:lnTo>
                    <a:pt x="515302" y="225266"/>
                  </a:lnTo>
                  <a:lnTo>
                    <a:pt x="513398" y="222409"/>
                  </a:lnTo>
                  <a:lnTo>
                    <a:pt x="512921" y="222409"/>
                  </a:lnTo>
                  <a:lnTo>
                    <a:pt x="511969" y="223361"/>
                  </a:lnTo>
                  <a:lnTo>
                    <a:pt x="511493" y="225266"/>
                  </a:lnTo>
                  <a:lnTo>
                    <a:pt x="511969" y="227171"/>
                  </a:lnTo>
                  <a:lnTo>
                    <a:pt x="513398" y="228600"/>
                  </a:lnTo>
                  <a:lnTo>
                    <a:pt x="514350" y="229076"/>
                  </a:lnTo>
                  <a:lnTo>
                    <a:pt x="514350" y="229076"/>
                  </a:lnTo>
                  <a:lnTo>
                    <a:pt x="514350" y="229553"/>
                  </a:lnTo>
                  <a:lnTo>
                    <a:pt x="513398" y="232886"/>
                  </a:lnTo>
                  <a:lnTo>
                    <a:pt x="515302" y="233363"/>
                  </a:lnTo>
                  <a:lnTo>
                    <a:pt x="518636" y="233363"/>
                  </a:lnTo>
                  <a:lnTo>
                    <a:pt x="520541" y="232886"/>
                  </a:lnTo>
                  <a:lnTo>
                    <a:pt x="521018" y="232410"/>
                  </a:lnTo>
                  <a:lnTo>
                    <a:pt x="519589" y="229553"/>
                  </a:lnTo>
                  <a:lnTo>
                    <a:pt x="521494" y="226695"/>
                  </a:lnTo>
                  <a:lnTo>
                    <a:pt x="517207" y="226219"/>
                  </a:lnTo>
                  <a:close/>
                  <a:moveTo>
                    <a:pt x="537686" y="229076"/>
                  </a:moveTo>
                  <a:lnTo>
                    <a:pt x="535781" y="229553"/>
                  </a:lnTo>
                  <a:lnTo>
                    <a:pt x="535305" y="230505"/>
                  </a:lnTo>
                  <a:lnTo>
                    <a:pt x="536734" y="231458"/>
                  </a:lnTo>
                  <a:lnTo>
                    <a:pt x="538163" y="231934"/>
                  </a:lnTo>
                  <a:lnTo>
                    <a:pt x="539115" y="230029"/>
                  </a:lnTo>
                  <a:lnTo>
                    <a:pt x="539592" y="228124"/>
                  </a:lnTo>
                  <a:lnTo>
                    <a:pt x="538639" y="228124"/>
                  </a:lnTo>
                  <a:lnTo>
                    <a:pt x="537686" y="229076"/>
                  </a:lnTo>
                  <a:close/>
                </a:path>
              </a:pathLst>
            </a:custGeom>
            <a:grpFill/>
            <a:ln w="3175" cap="flat">
              <a:solidFill>
                <a:schemeClr val="bg1">
                  <a:lumMod val="75000"/>
                </a:scheme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" name="Freeform: Shape 15">
              <a:extLst>
                <a:ext uri="{FF2B5EF4-FFF2-40B4-BE49-F238E27FC236}">
                  <a16:creationId xmlns:a16="http://schemas.microsoft.com/office/drawing/2014/main" id="{6BAD8C9E-571D-17BA-151E-8E2F7395CE83}"/>
                </a:ext>
              </a:extLst>
            </p:cNvPr>
            <p:cNvSpPr/>
            <p:nvPr/>
          </p:nvSpPr>
          <p:spPr>
            <a:xfrm>
              <a:off x="3731418" y="5341143"/>
              <a:ext cx="179069" cy="180975"/>
            </a:xfrm>
            <a:custGeom>
              <a:avLst/>
              <a:gdLst>
                <a:gd name="connsiteX0" fmla="*/ 177165 w 179069"/>
                <a:gd name="connsiteY0" fmla="*/ 93821 h 180975"/>
                <a:gd name="connsiteX1" fmla="*/ 172879 w 179069"/>
                <a:gd name="connsiteY1" fmla="*/ 91916 h 180975"/>
                <a:gd name="connsiteX2" fmla="*/ 168593 w 179069"/>
                <a:gd name="connsiteY2" fmla="*/ 89059 h 180975"/>
                <a:gd name="connsiteX3" fmla="*/ 164782 w 179069"/>
                <a:gd name="connsiteY3" fmla="*/ 85249 h 180975"/>
                <a:gd name="connsiteX4" fmla="*/ 162878 w 179069"/>
                <a:gd name="connsiteY4" fmla="*/ 81439 h 180975"/>
                <a:gd name="connsiteX5" fmla="*/ 160972 w 179069"/>
                <a:gd name="connsiteY5" fmla="*/ 77152 h 180975"/>
                <a:gd name="connsiteX6" fmla="*/ 159544 w 179069"/>
                <a:gd name="connsiteY6" fmla="*/ 73819 h 180975"/>
                <a:gd name="connsiteX7" fmla="*/ 159068 w 179069"/>
                <a:gd name="connsiteY7" fmla="*/ 72390 h 180975"/>
                <a:gd name="connsiteX8" fmla="*/ 157639 w 179069"/>
                <a:gd name="connsiteY8" fmla="*/ 71914 h 180975"/>
                <a:gd name="connsiteX9" fmla="*/ 155257 w 179069"/>
                <a:gd name="connsiteY9" fmla="*/ 70009 h 180975"/>
                <a:gd name="connsiteX10" fmla="*/ 153829 w 179069"/>
                <a:gd name="connsiteY10" fmla="*/ 68580 h 180975"/>
                <a:gd name="connsiteX11" fmla="*/ 151447 w 179069"/>
                <a:gd name="connsiteY11" fmla="*/ 67627 h 180975"/>
                <a:gd name="connsiteX12" fmla="*/ 147638 w 179069"/>
                <a:gd name="connsiteY12" fmla="*/ 66675 h 180975"/>
                <a:gd name="connsiteX13" fmla="*/ 143351 w 179069"/>
                <a:gd name="connsiteY13" fmla="*/ 64770 h 180975"/>
                <a:gd name="connsiteX14" fmla="*/ 138589 w 179069"/>
                <a:gd name="connsiteY14" fmla="*/ 60484 h 180975"/>
                <a:gd name="connsiteX15" fmla="*/ 134779 w 179069"/>
                <a:gd name="connsiteY15" fmla="*/ 56198 h 180975"/>
                <a:gd name="connsiteX16" fmla="*/ 132874 w 179069"/>
                <a:gd name="connsiteY16" fmla="*/ 53340 h 180975"/>
                <a:gd name="connsiteX17" fmla="*/ 130969 w 179069"/>
                <a:gd name="connsiteY17" fmla="*/ 50959 h 180975"/>
                <a:gd name="connsiteX18" fmla="*/ 120491 w 179069"/>
                <a:gd name="connsiteY18" fmla="*/ 47625 h 180975"/>
                <a:gd name="connsiteX19" fmla="*/ 115729 w 179069"/>
                <a:gd name="connsiteY19" fmla="*/ 43339 h 180975"/>
                <a:gd name="connsiteX20" fmla="*/ 113824 w 179069"/>
                <a:gd name="connsiteY20" fmla="*/ 44768 h 180975"/>
                <a:gd name="connsiteX21" fmla="*/ 110966 w 179069"/>
                <a:gd name="connsiteY21" fmla="*/ 43339 h 180975"/>
                <a:gd name="connsiteX22" fmla="*/ 108109 w 179069"/>
                <a:gd name="connsiteY22" fmla="*/ 41434 h 180975"/>
                <a:gd name="connsiteX23" fmla="*/ 107632 w 179069"/>
                <a:gd name="connsiteY23" fmla="*/ 40005 h 180975"/>
                <a:gd name="connsiteX24" fmla="*/ 106204 w 179069"/>
                <a:gd name="connsiteY24" fmla="*/ 38100 h 180975"/>
                <a:gd name="connsiteX25" fmla="*/ 105251 w 179069"/>
                <a:gd name="connsiteY25" fmla="*/ 36671 h 180975"/>
                <a:gd name="connsiteX26" fmla="*/ 104299 w 179069"/>
                <a:gd name="connsiteY26" fmla="*/ 34766 h 180975"/>
                <a:gd name="connsiteX27" fmla="*/ 101918 w 179069"/>
                <a:gd name="connsiteY27" fmla="*/ 31909 h 180975"/>
                <a:gd name="connsiteX28" fmla="*/ 98107 w 179069"/>
                <a:gd name="connsiteY28" fmla="*/ 28575 h 180975"/>
                <a:gd name="connsiteX29" fmla="*/ 96679 w 179069"/>
                <a:gd name="connsiteY29" fmla="*/ 27623 h 180975"/>
                <a:gd name="connsiteX30" fmla="*/ 95726 w 179069"/>
                <a:gd name="connsiteY30" fmla="*/ 27623 h 180975"/>
                <a:gd name="connsiteX31" fmla="*/ 94774 w 179069"/>
                <a:gd name="connsiteY31" fmla="*/ 29051 h 180975"/>
                <a:gd name="connsiteX32" fmla="*/ 94297 w 179069"/>
                <a:gd name="connsiteY32" fmla="*/ 30480 h 180975"/>
                <a:gd name="connsiteX33" fmla="*/ 92869 w 179069"/>
                <a:gd name="connsiteY33" fmla="*/ 30956 h 180975"/>
                <a:gd name="connsiteX34" fmla="*/ 91440 w 179069"/>
                <a:gd name="connsiteY34" fmla="*/ 32385 h 180975"/>
                <a:gd name="connsiteX35" fmla="*/ 89535 w 179069"/>
                <a:gd name="connsiteY35" fmla="*/ 34290 h 180975"/>
                <a:gd name="connsiteX36" fmla="*/ 87154 w 179069"/>
                <a:gd name="connsiteY36" fmla="*/ 35719 h 180975"/>
                <a:gd name="connsiteX37" fmla="*/ 84772 w 179069"/>
                <a:gd name="connsiteY37" fmla="*/ 36195 h 180975"/>
                <a:gd name="connsiteX38" fmla="*/ 82868 w 179069"/>
                <a:gd name="connsiteY38" fmla="*/ 36195 h 180975"/>
                <a:gd name="connsiteX39" fmla="*/ 82391 w 179069"/>
                <a:gd name="connsiteY39" fmla="*/ 35243 h 180975"/>
                <a:gd name="connsiteX40" fmla="*/ 82391 w 179069"/>
                <a:gd name="connsiteY40" fmla="*/ 32861 h 180975"/>
                <a:gd name="connsiteX41" fmla="*/ 82868 w 179069"/>
                <a:gd name="connsiteY41" fmla="*/ 27146 h 180975"/>
                <a:gd name="connsiteX42" fmla="*/ 81439 w 179069"/>
                <a:gd name="connsiteY42" fmla="*/ 24765 h 180975"/>
                <a:gd name="connsiteX43" fmla="*/ 79534 w 179069"/>
                <a:gd name="connsiteY43" fmla="*/ 22384 h 180975"/>
                <a:gd name="connsiteX44" fmla="*/ 77153 w 179069"/>
                <a:gd name="connsiteY44" fmla="*/ 19050 h 180975"/>
                <a:gd name="connsiteX45" fmla="*/ 69056 w 179069"/>
                <a:gd name="connsiteY45" fmla="*/ 12382 h 180975"/>
                <a:gd name="connsiteX46" fmla="*/ 58579 w 179069"/>
                <a:gd name="connsiteY46" fmla="*/ 2857 h 180975"/>
                <a:gd name="connsiteX47" fmla="*/ 54769 w 179069"/>
                <a:gd name="connsiteY47" fmla="*/ 0 h 180975"/>
                <a:gd name="connsiteX48" fmla="*/ 50959 w 179069"/>
                <a:gd name="connsiteY48" fmla="*/ 0 h 180975"/>
                <a:gd name="connsiteX49" fmla="*/ 47625 w 179069"/>
                <a:gd name="connsiteY49" fmla="*/ 0 h 180975"/>
                <a:gd name="connsiteX50" fmla="*/ 44768 w 179069"/>
                <a:gd name="connsiteY50" fmla="*/ 1429 h 180975"/>
                <a:gd name="connsiteX51" fmla="*/ 42386 w 179069"/>
                <a:gd name="connsiteY51" fmla="*/ 5715 h 180975"/>
                <a:gd name="connsiteX52" fmla="*/ 41434 w 179069"/>
                <a:gd name="connsiteY52" fmla="*/ 6668 h 180975"/>
                <a:gd name="connsiteX53" fmla="*/ 35719 w 179069"/>
                <a:gd name="connsiteY53" fmla="*/ 6668 h 180975"/>
                <a:gd name="connsiteX54" fmla="*/ 30004 w 179069"/>
                <a:gd name="connsiteY54" fmla="*/ 5715 h 180975"/>
                <a:gd name="connsiteX55" fmla="*/ 28099 w 179069"/>
                <a:gd name="connsiteY55" fmla="*/ 2857 h 180975"/>
                <a:gd name="connsiteX56" fmla="*/ 27146 w 179069"/>
                <a:gd name="connsiteY56" fmla="*/ 4286 h 180975"/>
                <a:gd name="connsiteX57" fmla="*/ 26670 w 179069"/>
                <a:gd name="connsiteY57" fmla="*/ 7144 h 180975"/>
                <a:gd name="connsiteX58" fmla="*/ 24765 w 179069"/>
                <a:gd name="connsiteY58" fmla="*/ 10477 h 180975"/>
                <a:gd name="connsiteX59" fmla="*/ 20479 w 179069"/>
                <a:gd name="connsiteY59" fmla="*/ 14288 h 180975"/>
                <a:gd name="connsiteX60" fmla="*/ 19050 w 179069"/>
                <a:gd name="connsiteY60" fmla="*/ 18098 h 180975"/>
                <a:gd name="connsiteX61" fmla="*/ 20955 w 179069"/>
                <a:gd name="connsiteY61" fmla="*/ 22384 h 180975"/>
                <a:gd name="connsiteX62" fmla="*/ 21431 w 179069"/>
                <a:gd name="connsiteY62" fmla="*/ 27623 h 180975"/>
                <a:gd name="connsiteX63" fmla="*/ 20479 w 179069"/>
                <a:gd name="connsiteY63" fmla="*/ 30004 h 180975"/>
                <a:gd name="connsiteX64" fmla="*/ 18574 w 179069"/>
                <a:gd name="connsiteY64" fmla="*/ 30956 h 180975"/>
                <a:gd name="connsiteX65" fmla="*/ 18574 w 179069"/>
                <a:gd name="connsiteY65" fmla="*/ 31909 h 180975"/>
                <a:gd name="connsiteX66" fmla="*/ 19526 w 179069"/>
                <a:gd name="connsiteY66" fmla="*/ 34290 h 180975"/>
                <a:gd name="connsiteX67" fmla="*/ 19526 w 179069"/>
                <a:gd name="connsiteY67" fmla="*/ 36671 h 180975"/>
                <a:gd name="connsiteX68" fmla="*/ 18574 w 179069"/>
                <a:gd name="connsiteY68" fmla="*/ 40481 h 180975"/>
                <a:gd name="connsiteX69" fmla="*/ 16669 w 179069"/>
                <a:gd name="connsiteY69" fmla="*/ 44291 h 180975"/>
                <a:gd name="connsiteX70" fmla="*/ 13811 w 179069"/>
                <a:gd name="connsiteY70" fmla="*/ 48577 h 180975"/>
                <a:gd name="connsiteX71" fmla="*/ 12859 w 179069"/>
                <a:gd name="connsiteY71" fmla="*/ 51435 h 180975"/>
                <a:gd name="connsiteX72" fmla="*/ 14764 w 179069"/>
                <a:gd name="connsiteY72" fmla="*/ 52864 h 180975"/>
                <a:gd name="connsiteX73" fmla="*/ 15240 w 179069"/>
                <a:gd name="connsiteY73" fmla="*/ 54293 h 180975"/>
                <a:gd name="connsiteX74" fmla="*/ 15240 w 179069"/>
                <a:gd name="connsiteY74" fmla="*/ 56198 h 180975"/>
                <a:gd name="connsiteX75" fmla="*/ 14764 w 179069"/>
                <a:gd name="connsiteY75" fmla="*/ 58579 h 180975"/>
                <a:gd name="connsiteX76" fmla="*/ 13335 w 179069"/>
                <a:gd name="connsiteY76" fmla="*/ 61436 h 180975"/>
                <a:gd name="connsiteX77" fmla="*/ 11430 w 179069"/>
                <a:gd name="connsiteY77" fmla="*/ 63818 h 180975"/>
                <a:gd name="connsiteX78" fmla="*/ 9049 w 179069"/>
                <a:gd name="connsiteY78" fmla="*/ 65246 h 180975"/>
                <a:gd name="connsiteX79" fmla="*/ 8572 w 179069"/>
                <a:gd name="connsiteY79" fmla="*/ 67627 h 180975"/>
                <a:gd name="connsiteX80" fmla="*/ 9525 w 179069"/>
                <a:gd name="connsiteY80" fmla="*/ 69532 h 180975"/>
                <a:gd name="connsiteX81" fmla="*/ 9525 w 179069"/>
                <a:gd name="connsiteY81" fmla="*/ 71914 h 180975"/>
                <a:gd name="connsiteX82" fmla="*/ 9049 w 179069"/>
                <a:gd name="connsiteY82" fmla="*/ 74771 h 180975"/>
                <a:gd name="connsiteX83" fmla="*/ 9525 w 179069"/>
                <a:gd name="connsiteY83" fmla="*/ 77152 h 180975"/>
                <a:gd name="connsiteX84" fmla="*/ 10954 w 179069"/>
                <a:gd name="connsiteY84" fmla="*/ 79534 h 180975"/>
                <a:gd name="connsiteX85" fmla="*/ 10954 w 179069"/>
                <a:gd name="connsiteY85" fmla="*/ 82391 h 180975"/>
                <a:gd name="connsiteX86" fmla="*/ 8096 w 179069"/>
                <a:gd name="connsiteY86" fmla="*/ 87630 h 180975"/>
                <a:gd name="connsiteX87" fmla="*/ 9525 w 179069"/>
                <a:gd name="connsiteY87" fmla="*/ 91440 h 180975"/>
                <a:gd name="connsiteX88" fmla="*/ 10478 w 179069"/>
                <a:gd name="connsiteY88" fmla="*/ 98584 h 180975"/>
                <a:gd name="connsiteX89" fmla="*/ 11906 w 179069"/>
                <a:gd name="connsiteY89" fmla="*/ 103823 h 180975"/>
                <a:gd name="connsiteX90" fmla="*/ 11906 w 179069"/>
                <a:gd name="connsiteY90" fmla="*/ 106204 h 180975"/>
                <a:gd name="connsiteX91" fmla="*/ 9525 w 179069"/>
                <a:gd name="connsiteY91" fmla="*/ 110014 h 180975"/>
                <a:gd name="connsiteX92" fmla="*/ 7144 w 179069"/>
                <a:gd name="connsiteY92" fmla="*/ 112395 h 180975"/>
                <a:gd name="connsiteX93" fmla="*/ 4763 w 179069"/>
                <a:gd name="connsiteY93" fmla="*/ 112871 h 180975"/>
                <a:gd name="connsiteX94" fmla="*/ 2381 w 179069"/>
                <a:gd name="connsiteY94" fmla="*/ 114300 h 180975"/>
                <a:gd name="connsiteX95" fmla="*/ 2857 w 179069"/>
                <a:gd name="connsiteY95" fmla="*/ 117634 h 180975"/>
                <a:gd name="connsiteX96" fmla="*/ 953 w 179069"/>
                <a:gd name="connsiteY96" fmla="*/ 126682 h 180975"/>
                <a:gd name="connsiteX97" fmla="*/ 0 w 179069"/>
                <a:gd name="connsiteY97" fmla="*/ 134779 h 180975"/>
                <a:gd name="connsiteX98" fmla="*/ 1429 w 179069"/>
                <a:gd name="connsiteY98" fmla="*/ 141923 h 180975"/>
                <a:gd name="connsiteX99" fmla="*/ 8096 w 179069"/>
                <a:gd name="connsiteY99" fmla="*/ 149543 h 180975"/>
                <a:gd name="connsiteX100" fmla="*/ 16193 w 179069"/>
                <a:gd name="connsiteY100" fmla="*/ 157163 h 180975"/>
                <a:gd name="connsiteX101" fmla="*/ 18097 w 179069"/>
                <a:gd name="connsiteY101" fmla="*/ 160020 h 180975"/>
                <a:gd name="connsiteX102" fmla="*/ 19050 w 179069"/>
                <a:gd name="connsiteY102" fmla="*/ 162401 h 180975"/>
                <a:gd name="connsiteX103" fmla="*/ 20955 w 179069"/>
                <a:gd name="connsiteY103" fmla="*/ 163354 h 180975"/>
                <a:gd name="connsiteX104" fmla="*/ 30480 w 179069"/>
                <a:gd name="connsiteY104" fmla="*/ 162401 h 180975"/>
                <a:gd name="connsiteX105" fmla="*/ 43339 w 179069"/>
                <a:gd name="connsiteY105" fmla="*/ 162401 h 180975"/>
                <a:gd name="connsiteX106" fmla="*/ 53816 w 179069"/>
                <a:gd name="connsiteY106" fmla="*/ 170974 h 180975"/>
                <a:gd name="connsiteX107" fmla="*/ 67151 w 179069"/>
                <a:gd name="connsiteY107" fmla="*/ 174784 h 180975"/>
                <a:gd name="connsiteX108" fmla="*/ 69532 w 179069"/>
                <a:gd name="connsiteY108" fmla="*/ 178118 h 180975"/>
                <a:gd name="connsiteX109" fmla="*/ 74295 w 179069"/>
                <a:gd name="connsiteY109" fmla="*/ 179546 h 180975"/>
                <a:gd name="connsiteX110" fmla="*/ 76200 w 179069"/>
                <a:gd name="connsiteY110" fmla="*/ 179546 h 180975"/>
                <a:gd name="connsiteX111" fmla="*/ 79057 w 179069"/>
                <a:gd name="connsiteY111" fmla="*/ 180023 h 180975"/>
                <a:gd name="connsiteX112" fmla="*/ 87630 w 179069"/>
                <a:gd name="connsiteY112" fmla="*/ 176213 h 180975"/>
                <a:gd name="connsiteX113" fmla="*/ 94297 w 179069"/>
                <a:gd name="connsiteY113" fmla="*/ 174784 h 180975"/>
                <a:gd name="connsiteX114" fmla="*/ 104299 w 179069"/>
                <a:gd name="connsiteY114" fmla="*/ 176213 h 180975"/>
                <a:gd name="connsiteX115" fmla="*/ 109061 w 179069"/>
                <a:gd name="connsiteY115" fmla="*/ 179546 h 180975"/>
                <a:gd name="connsiteX116" fmla="*/ 113824 w 179069"/>
                <a:gd name="connsiteY116" fmla="*/ 179546 h 180975"/>
                <a:gd name="connsiteX117" fmla="*/ 120491 w 179069"/>
                <a:gd name="connsiteY117" fmla="*/ 180975 h 180975"/>
                <a:gd name="connsiteX118" fmla="*/ 138589 w 179069"/>
                <a:gd name="connsiteY118" fmla="*/ 173355 h 180975"/>
                <a:gd name="connsiteX119" fmla="*/ 141922 w 179069"/>
                <a:gd name="connsiteY119" fmla="*/ 170498 h 180975"/>
                <a:gd name="connsiteX120" fmla="*/ 145256 w 179069"/>
                <a:gd name="connsiteY120" fmla="*/ 170974 h 180975"/>
                <a:gd name="connsiteX121" fmla="*/ 150495 w 179069"/>
                <a:gd name="connsiteY121" fmla="*/ 164782 h 180975"/>
                <a:gd name="connsiteX122" fmla="*/ 158115 w 179069"/>
                <a:gd name="connsiteY122" fmla="*/ 159544 h 180975"/>
                <a:gd name="connsiteX123" fmla="*/ 159544 w 179069"/>
                <a:gd name="connsiteY123" fmla="*/ 154781 h 180975"/>
                <a:gd name="connsiteX124" fmla="*/ 166688 w 179069"/>
                <a:gd name="connsiteY124" fmla="*/ 146209 h 180975"/>
                <a:gd name="connsiteX125" fmla="*/ 169069 w 179069"/>
                <a:gd name="connsiteY125" fmla="*/ 139541 h 180975"/>
                <a:gd name="connsiteX126" fmla="*/ 170974 w 179069"/>
                <a:gd name="connsiteY126" fmla="*/ 137160 h 180975"/>
                <a:gd name="connsiteX127" fmla="*/ 172403 w 179069"/>
                <a:gd name="connsiteY127" fmla="*/ 135731 h 180975"/>
                <a:gd name="connsiteX128" fmla="*/ 171450 w 179069"/>
                <a:gd name="connsiteY128" fmla="*/ 135255 h 180975"/>
                <a:gd name="connsiteX129" fmla="*/ 169069 w 179069"/>
                <a:gd name="connsiteY129" fmla="*/ 134302 h 180975"/>
                <a:gd name="connsiteX130" fmla="*/ 167164 w 179069"/>
                <a:gd name="connsiteY130" fmla="*/ 133350 h 180975"/>
                <a:gd name="connsiteX131" fmla="*/ 167164 w 179069"/>
                <a:gd name="connsiteY131" fmla="*/ 132398 h 180975"/>
                <a:gd name="connsiteX132" fmla="*/ 166688 w 179069"/>
                <a:gd name="connsiteY132" fmla="*/ 130969 h 180975"/>
                <a:gd name="connsiteX133" fmla="*/ 166688 w 179069"/>
                <a:gd name="connsiteY133" fmla="*/ 128111 h 180975"/>
                <a:gd name="connsiteX134" fmla="*/ 166688 w 179069"/>
                <a:gd name="connsiteY134" fmla="*/ 128111 h 180975"/>
                <a:gd name="connsiteX135" fmla="*/ 166211 w 179069"/>
                <a:gd name="connsiteY135" fmla="*/ 127159 h 180975"/>
                <a:gd name="connsiteX136" fmla="*/ 165735 w 179069"/>
                <a:gd name="connsiteY136" fmla="*/ 125730 h 180975"/>
                <a:gd name="connsiteX137" fmla="*/ 165735 w 179069"/>
                <a:gd name="connsiteY137" fmla="*/ 123825 h 180975"/>
                <a:gd name="connsiteX138" fmla="*/ 165259 w 179069"/>
                <a:gd name="connsiteY138" fmla="*/ 121444 h 180975"/>
                <a:gd name="connsiteX139" fmla="*/ 165259 w 179069"/>
                <a:gd name="connsiteY139" fmla="*/ 119063 h 180975"/>
                <a:gd name="connsiteX140" fmla="*/ 164306 w 179069"/>
                <a:gd name="connsiteY140" fmla="*/ 116681 h 180975"/>
                <a:gd name="connsiteX141" fmla="*/ 163830 w 179069"/>
                <a:gd name="connsiteY141" fmla="*/ 114776 h 180975"/>
                <a:gd name="connsiteX142" fmla="*/ 163830 w 179069"/>
                <a:gd name="connsiteY142" fmla="*/ 112871 h 180975"/>
                <a:gd name="connsiteX143" fmla="*/ 164782 w 179069"/>
                <a:gd name="connsiteY143" fmla="*/ 110490 h 180975"/>
                <a:gd name="connsiteX144" fmla="*/ 166211 w 179069"/>
                <a:gd name="connsiteY144" fmla="*/ 108585 h 180975"/>
                <a:gd name="connsiteX145" fmla="*/ 169069 w 179069"/>
                <a:gd name="connsiteY145" fmla="*/ 106204 h 180975"/>
                <a:gd name="connsiteX146" fmla="*/ 170974 w 179069"/>
                <a:gd name="connsiteY146" fmla="*/ 105727 h 180975"/>
                <a:gd name="connsiteX147" fmla="*/ 172879 w 179069"/>
                <a:gd name="connsiteY147" fmla="*/ 104775 h 180975"/>
                <a:gd name="connsiteX148" fmla="*/ 173831 w 179069"/>
                <a:gd name="connsiteY148" fmla="*/ 103346 h 180975"/>
                <a:gd name="connsiteX149" fmla="*/ 174307 w 179069"/>
                <a:gd name="connsiteY149" fmla="*/ 101441 h 180975"/>
                <a:gd name="connsiteX150" fmla="*/ 174307 w 179069"/>
                <a:gd name="connsiteY150" fmla="*/ 100013 h 180975"/>
                <a:gd name="connsiteX151" fmla="*/ 174784 w 179069"/>
                <a:gd name="connsiteY151" fmla="*/ 98584 h 180975"/>
                <a:gd name="connsiteX152" fmla="*/ 176213 w 179069"/>
                <a:gd name="connsiteY152" fmla="*/ 97631 h 180975"/>
                <a:gd name="connsiteX153" fmla="*/ 177641 w 179069"/>
                <a:gd name="connsiteY153" fmla="*/ 96679 h 180975"/>
                <a:gd name="connsiteX154" fmla="*/ 179070 w 179069"/>
                <a:gd name="connsiteY154" fmla="*/ 95726 h 180975"/>
                <a:gd name="connsiteX155" fmla="*/ 179070 w 179069"/>
                <a:gd name="connsiteY155" fmla="*/ 95250 h 18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</a:cxnLst>
              <a:rect l="l" t="t" r="r" b="b"/>
              <a:pathLst>
                <a:path w="179069" h="180975">
                  <a:moveTo>
                    <a:pt x="177165" y="93821"/>
                  </a:moveTo>
                  <a:lnTo>
                    <a:pt x="172879" y="91916"/>
                  </a:lnTo>
                  <a:lnTo>
                    <a:pt x="168593" y="89059"/>
                  </a:lnTo>
                  <a:lnTo>
                    <a:pt x="164782" y="85249"/>
                  </a:lnTo>
                  <a:lnTo>
                    <a:pt x="162878" y="81439"/>
                  </a:lnTo>
                  <a:lnTo>
                    <a:pt x="160972" y="77152"/>
                  </a:lnTo>
                  <a:lnTo>
                    <a:pt x="159544" y="73819"/>
                  </a:lnTo>
                  <a:lnTo>
                    <a:pt x="159068" y="72390"/>
                  </a:lnTo>
                  <a:lnTo>
                    <a:pt x="157639" y="71914"/>
                  </a:lnTo>
                  <a:lnTo>
                    <a:pt x="155257" y="70009"/>
                  </a:lnTo>
                  <a:lnTo>
                    <a:pt x="153829" y="68580"/>
                  </a:lnTo>
                  <a:lnTo>
                    <a:pt x="151447" y="67627"/>
                  </a:lnTo>
                  <a:lnTo>
                    <a:pt x="147638" y="66675"/>
                  </a:lnTo>
                  <a:lnTo>
                    <a:pt x="143351" y="64770"/>
                  </a:lnTo>
                  <a:lnTo>
                    <a:pt x="138589" y="60484"/>
                  </a:lnTo>
                  <a:lnTo>
                    <a:pt x="134779" y="56198"/>
                  </a:lnTo>
                  <a:lnTo>
                    <a:pt x="132874" y="53340"/>
                  </a:lnTo>
                  <a:lnTo>
                    <a:pt x="130969" y="50959"/>
                  </a:lnTo>
                  <a:lnTo>
                    <a:pt x="120491" y="47625"/>
                  </a:lnTo>
                  <a:lnTo>
                    <a:pt x="115729" y="43339"/>
                  </a:lnTo>
                  <a:lnTo>
                    <a:pt x="113824" y="44768"/>
                  </a:lnTo>
                  <a:lnTo>
                    <a:pt x="110966" y="43339"/>
                  </a:lnTo>
                  <a:lnTo>
                    <a:pt x="108109" y="41434"/>
                  </a:lnTo>
                  <a:lnTo>
                    <a:pt x="107632" y="40005"/>
                  </a:lnTo>
                  <a:lnTo>
                    <a:pt x="106204" y="38100"/>
                  </a:lnTo>
                  <a:lnTo>
                    <a:pt x="105251" y="36671"/>
                  </a:lnTo>
                  <a:lnTo>
                    <a:pt x="104299" y="34766"/>
                  </a:lnTo>
                  <a:lnTo>
                    <a:pt x="101918" y="31909"/>
                  </a:lnTo>
                  <a:lnTo>
                    <a:pt x="98107" y="28575"/>
                  </a:lnTo>
                  <a:lnTo>
                    <a:pt x="96679" y="27623"/>
                  </a:lnTo>
                  <a:lnTo>
                    <a:pt x="95726" y="27623"/>
                  </a:lnTo>
                  <a:lnTo>
                    <a:pt x="94774" y="29051"/>
                  </a:lnTo>
                  <a:lnTo>
                    <a:pt x="94297" y="30480"/>
                  </a:lnTo>
                  <a:lnTo>
                    <a:pt x="92869" y="30956"/>
                  </a:lnTo>
                  <a:lnTo>
                    <a:pt x="91440" y="32385"/>
                  </a:lnTo>
                  <a:lnTo>
                    <a:pt x="89535" y="34290"/>
                  </a:lnTo>
                  <a:lnTo>
                    <a:pt x="87154" y="35719"/>
                  </a:lnTo>
                  <a:lnTo>
                    <a:pt x="84772" y="36195"/>
                  </a:lnTo>
                  <a:lnTo>
                    <a:pt x="82868" y="36195"/>
                  </a:lnTo>
                  <a:lnTo>
                    <a:pt x="82391" y="35243"/>
                  </a:lnTo>
                  <a:lnTo>
                    <a:pt x="82391" y="32861"/>
                  </a:lnTo>
                  <a:lnTo>
                    <a:pt x="82868" y="27146"/>
                  </a:lnTo>
                  <a:lnTo>
                    <a:pt x="81439" y="24765"/>
                  </a:lnTo>
                  <a:lnTo>
                    <a:pt x="79534" y="22384"/>
                  </a:lnTo>
                  <a:lnTo>
                    <a:pt x="77153" y="19050"/>
                  </a:lnTo>
                  <a:lnTo>
                    <a:pt x="69056" y="12382"/>
                  </a:lnTo>
                  <a:lnTo>
                    <a:pt x="58579" y="2857"/>
                  </a:lnTo>
                  <a:lnTo>
                    <a:pt x="54769" y="0"/>
                  </a:lnTo>
                  <a:lnTo>
                    <a:pt x="50959" y="0"/>
                  </a:lnTo>
                  <a:lnTo>
                    <a:pt x="47625" y="0"/>
                  </a:lnTo>
                  <a:lnTo>
                    <a:pt x="44768" y="1429"/>
                  </a:lnTo>
                  <a:lnTo>
                    <a:pt x="42386" y="5715"/>
                  </a:lnTo>
                  <a:lnTo>
                    <a:pt x="41434" y="6668"/>
                  </a:lnTo>
                  <a:lnTo>
                    <a:pt x="35719" y="6668"/>
                  </a:lnTo>
                  <a:lnTo>
                    <a:pt x="30004" y="5715"/>
                  </a:lnTo>
                  <a:lnTo>
                    <a:pt x="28099" y="2857"/>
                  </a:lnTo>
                  <a:lnTo>
                    <a:pt x="27146" y="4286"/>
                  </a:lnTo>
                  <a:lnTo>
                    <a:pt x="26670" y="7144"/>
                  </a:lnTo>
                  <a:lnTo>
                    <a:pt x="24765" y="10477"/>
                  </a:lnTo>
                  <a:lnTo>
                    <a:pt x="20479" y="14288"/>
                  </a:lnTo>
                  <a:lnTo>
                    <a:pt x="19050" y="18098"/>
                  </a:lnTo>
                  <a:lnTo>
                    <a:pt x="20955" y="22384"/>
                  </a:lnTo>
                  <a:lnTo>
                    <a:pt x="21431" y="27623"/>
                  </a:lnTo>
                  <a:lnTo>
                    <a:pt x="20479" y="30004"/>
                  </a:lnTo>
                  <a:lnTo>
                    <a:pt x="18574" y="30956"/>
                  </a:lnTo>
                  <a:lnTo>
                    <a:pt x="18574" y="31909"/>
                  </a:lnTo>
                  <a:lnTo>
                    <a:pt x="19526" y="34290"/>
                  </a:lnTo>
                  <a:lnTo>
                    <a:pt x="19526" y="36671"/>
                  </a:lnTo>
                  <a:lnTo>
                    <a:pt x="18574" y="40481"/>
                  </a:lnTo>
                  <a:lnTo>
                    <a:pt x="16669" y="44291"/>
                  </a:lnTo>
                  <a:lnTo>
                    <a:pt x="13811" y="48577"/>
                  </a:lnTo>
                  <a:lnTo>
                    <a:pt x="12859" y="51435"/>
                  </a:lnTo>
                  <a:lnTo>
                    <a:pt x="14764" y="52864"/>
                  </a:lnTo>
                  <a:lnTo>
                    <a:pt x="15240" y="54293"/>
                  </a:lnTo>
                  <a:lnTo>
                    <a:pt x="15240" y="56198"/>
                  </a:lnTo>
                  <a:lnTo>
                    <a:pt x="14764" y="58579"/>
                  </a:lnTo>
                  <a:lnTo>
                    <a:pt x="13335" y="61436"/>
                  </a:lnTo>
                  <a:lnTo>
                    <a:pt x="11430" y="63818"/>
                  </a:lnTo>
                  <a:lnTo>
                    <a:pt x="9049" y="65246"/>
                  </a:lnTo>
                  <a:lnTo>
                    <a:pt x="8572" y="67627"/>
                  </a:lnTo>
                  <a:lnTo>
                    <a:pt x="9525" y="69532"/>
                  </a:lnTo>
                  <a:lnTo>
                    <a:pt x="9525" y="71914"/>
                  </a:lnTo>
                  <a:lnTo>
                    <a:pt x="9049" y="74771"/>
                  </a:lnTo>
                  <a:lnTo>
                    <a:pt x="9525" y="77152"/>
                  </a:lnTo>
                  <a:lnTo>
                    <a:pt x="10954" y="79534"/>
                  </a:lnTo>
                  <a:lnTo>
                    <a:pt x="10954" y="82391"/>
                  </a:lnTo>
                  <a:lnTo>
                    <a:pt x="8096" y="87630"/>
                  </a:lnTo>
                  <a:lnTo>
                    <a:pt x="9525" y="91440"/>
                  </a:lnTo>
                  <a:lnTo>
                    <a:pt x="10478" y="98584"/>
                  </a:lnTo>
                  <a:lnTo>
                    <a:pt x="11906" y="103823"/>
                  </a:lnTo>
                  <a:lnTo>
                    <a:pt x="11906" y="106204"/>
                  </a:lnTo>
                  <a:lnTo>
                    <a:pt x="9525" y="110014"/>
                  </a:lnTo>
                  <a:lnTo>
                    <a:pt x="7144" y="112395"/>
                  </a:lnTo>
                  <a:lnTo>
                    <a:pt x="4763" y="112871"/>
                  </a:lnTo>
                  <a:lnTo>
                    <a:pt x="2381" y="114300"/>
                  </a:lnTo>
                  <a:lnTo>
                    <a:pt x="2857" y="117634"/>
                  </a:lnTo>
                  <a:lnTo>
                    <a:pt x="953" y="126682"/>
                  </a:lnTo>
                  <a:lnTo>
                    <a:pt x="0" y="134779"/>
                  </a:lnTo>
                  <a:lnTo>
                    <a:pt x="1429" y="141923"/>
                  </a:lnTo>
                  <a:lnTo>
                    <a:pt x="8096" y="149543"/>
                  </a:lnTo>
                  <a:lnTo>
                    <a:pt x="16193" y="157163"/>
                  </a:lnTo>
                  <a:lnTo>
                    <a:pt x="18097" y="160020"/>
                  </a:lnTo>
                  <a:lnTo>
                    <a:pt x="19050" y="162401"/>
                  </a:lnTo>
                  <a:lnTo>
                    <a:pt x="20955" y="163354"/>
                  </a:lnTo>
                  <a:lnTo>
                    <a:pt x="30480" y="162401"/>
                  </a:lnTo>
                  <a:lnTo>
                    <a:pt x="43339" y="162401"/>
                  </a:lnTo>
                  <a:lnTo>
                    <a:pt x="53816" y="170974"/>
                  </a:lnTo>
                  <a:lnTo>
                    <a:pt x="67151" y="174784"/>
                  </a:lnTo>
                  <a:lnTo>
                    <a:pt x="69532" y="178118"/>
                  </a:lnTo>
                  <a:lnTo>
                    <a:pt x="74295" y="179546"/>
                  </a:lnTo>
                  <a:lnTo>
                    <a:pt x="76200" y="179546"/>
                  </a:lnTo>
                  <a:lnTo>
                    <a:pt x="79057" y="180023"/>
                  </a:lnTo>
                  <a:lnTo>
                    <a:pt x="87630" y="176213"/>
                  </a:lnTo>
                  <a:lnTo>
                    <a:pt x="94297" y="174784"/>
                  </a:lnTo>
                  <a:lnTo>
                    <a:pt x="104299" y="176213"/>
                  </a:lnTo>
                  <a:lnTo>
                    <a:pt x="109061" y="179546"/>
                  </a:lnTo>
                  <a:lnTo>
                    <a:pt x="113824" y="179546"/>
                  </a:lnTo>
                  <a:lnTo>
                    <a:pt x="120491" y="180975"/>
                  </a:lnTo>
                  <a:lnTo>
                    <a:pt x="138589" y="173355"/>
                  </a:lnTo>
                  <a:lnTo>
                    <a:pt x="141922" y="170498"/>
                  </a:lnTo>
                  <a:lnTo>
                    <a:pt x="145256" y="170974"/>
                  </a:lnTo>
                  <a:lnTo>
                    <a:pt x="150495" y="164782"/>
                  </a:lnTo>
                  <a:lnTo>
                    <a:pt x="158115" y="159544"/>
                  </a:lnTo>
                  <a:lnTo>
                    <a:pt x="159544" y="154781"/>
                  </a:lnTo>
                  <a:lnTo>
                    <a:pt x="166688" y="146209"/>
                  </a:lnTo>
                  <a:lnTo>
                    <a:pt x="169069" y="139541"/>
                  </a:lnTo>
                  <a:lnTo>
                    <a:pt x="170974" y="137160"/>
                  </a:lnTo>
                  <a:lnTo>
                    <a:pt x="172403" y="135731"/>
                  </a:lnTo>
                  <a:lnTo>
                    <a:pt x="171450" y="135255"/>
                  </a:lnTo>
                  <a:lnTo>
                    <a:pt x="169069" y="134302"/>
                  </a:lnTo>
                  <a:lnTo>
                    <a:pt x="167164" y="133350"/>
                  </a:lnTo>
                  <a:lnTo>
                    <a:pt x="167164" y="132398"/>
                  </a:lnTo>
                  <a:lnTo>
                    <a:pt x="166688" y="130969"/>
                  </a:lnTo>
                  <a:lnTo>
                    <a:pt x="166688" y="128111"/>
                  </a:lnTo>
                  <a:lnTo>
                    <a:pt x="166688" y="128111"/>
                  </a:lnTo>
                  <a:lnTo>
                    <a:pt x="166211" y="127159"/>
                  </a:lnTo>
                  <a:lnTo>
                    <a:pt x="165735" y="125730"/>
                  </a:lnTo>
                  <a:lnTo>
                    <a:pt x="165735" y="123825"/>
                  </a:lnTo>
                  <a:lnTo>
                    <a:pt x="165259" y="121444"/>
                  </a:lnTo>
                  <a:lnTo>
                    <a:pt x="165259" y="119063"/>
                  </a:lnTo>
                  <a:lnTo>
                    <a:pt x="164306" y="116681"/>
                  </a:lnTo>
                  <a:lnTo>
                    <a:pt x="163830" y="114776"/>
                  </a:lnTo>
                  <a:lnTo>
                    <a:pt x="163830" y="112871"/>
                  </a:lnTo>
                  <a:lnTo>
                    <a:pt x="164782" y="110490"/>
                  </a:lnTo>
                  <a:lnTo>
                    <a:pt x="166211" y="108585"/>
                  </a:lnTo>
                  <a:lnTo>
                    <a:pt x="169069" y="106204"/>
                  </a:lnTo>
                  <a:lnTo>
                    <a:pt x="170974" y="105727"/>
                  </a:lnTo>
                  <a:lnTo>
                    <a:pt x="172879" y="104775"/>
                  </a:lnTo>
                  <a:lnTo>
                    <a:pt x="173831" y="103346"/>
                  </a:lnTo>
                  <a:lnTo>
                    <a:pt x="174307" y="101441"/>
                  </a:lnTo>
                  <a:lnTo>
                    <a:pt x="174307" y="100013"/>
                  </a:lnTo>
                  <a:lnTo>
                    <a:pt x="174784" y="98584"/>
                  </a:lnTo>
                  <a:lnTo>
                    <a:pt x="176213" y="97631"/>
                  </a:lnTo>
                  <a:lnTo>
                    <a:pt x="177641" y="96679"/>
                  </a:lnTo>
                  <a:lnTo>
                    <a:pt x="179070" y="95726"/>
                  </a:lnTo>
                  <a:lnTo>
                    <a:pt x="179070" y="95250"/>
                  </a:lnTo>
                  <a:close/>
                </a:path>
              </a:pathLst>
            </a:custGeom>
            <a:grpFill/>
            <a:ln w="3175" cap="flat">
              <a:solidFill>
                <a:schemeClr val="bg1">
                  <a:lumMod val="75000"/>
                </a:scheme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" name="Freeform: Shape 16">
              <a:extLst>
                <a:ext uri="{FF2B5EF4-FFF2-40B4-BE49-F238E27FC236}">
                  <a16:creationId xmlns:a16="http://schemas.microsoft.com/office/drawing/2014/main" id="{47FBF9C9-E28B-E360-49D2-5697DB41DEB1}"/>
                </a:ext>
              </a:extLst>
            </p:cNvPr>
            <p:cNvSpPr/>
            <p:nvPr/>
          </p:nvSpPr>
          <p:spPr>
            <a:xfrm>
              <a:off x="476" y="1351120"/>
              <a:ext cx="3439001" cy="2304573"/>
            </a:xfrm>
            <a:custGeom>
              <a:avLst/>
              <a:gdLst>
                <a:gd name="connsiteX0" fmla="*/ 804863 w 3439001"/>
                <a:gd name="connsiteY0" fmla="*/ 641985 h 2304573"/>
                <a:gd name="connsiteX1" fmla="*/ 801529 w 3439001"/>
                <a:gd name="connsiteY1" fmla="*/ 645795 h 2304573"/>
                <a:gd name="connsiteX2" fmla="*/ 799148 w 3439001"/>
                <a:gd name="connsiteY2" fmla="*/ 649129 h 2304573"/>
                <a:gd name="connsiteX3" fmla="*/ 800576 w 3439001"/>
                <a:gd name="connsiteY3" fmla="*/ 648653 h 2304573"/>
                <a:gd name="connsiteX4" fmla="*/ 806291 w 3439001"/>
                <a:gd name="connsiteY4" fmla="*/ 643414 h 2304573"/>
                <a:gd name="connsiteX5" fmla="*/ 811530 w 3439001"/>
                <a:gd name="connsiteY5" fmla="*/ 640556 h 2304573"/>
                <a:gd name="connsiteX6" fmla="*/ 812006 w 3439001"/>
                <a:gd name="connsiteY6" fmla="*/ 638651 h 2304573"/>
                <a:gd name="connsiteX7" fmla="*/ 808196 w 3439001"/>
                <a:gd name="connsiteY7" fmla="*/ 639604 h 2304573"/>
                <a:gd name="connsiteX8" fmla="*/ 804863 w 3439001"/>
                <a:gd name="connsiteY8" fmla="*/ 641985 h 2304573"/>
                <a:gd name="connsiteX9" fmla="*/ 1138714 w 3439001"/>
                <a:gd name="connsiteY9" fmla="*/ 799148 h 2304573"/>
                <a:gd name="connsiteX10" fmla="*/ 1137285 w 3439001"/>
                <a:gd name="connsiteY10" fmla="*/ 795338 h 2304573"/>
                <a:gd name="connsiteX11" fmla="*/ 1133951 w 3439001"/>
                <a:gd name="connsiteY11" fmla="*/ 785336 h 2304573"/>
                <a:gd name="connsiteX12" fmla="*/ 1132046 w 3439001"/>
                <a:gd name="connsiteY12" fmla="*/ 780574 h 2304573"/>
                <a:gd name="connsiteX13" fmla="*/ 1130141 w 3439001"/>
                <a:gd name="connsiteY13" fmla="*/ 776288 h 2304573"/>
                <a:gd name="connsiteX14" fmla="*/ 1127284 w 3439001"/>
                <a:gd name="connsiteY14" fmla="*/ 771049 h 2304573"/>
                <a:gd name="connsiteX15" fmla="*/ 1123950 w 3439001"/>
                <a:gd name="connsiteY15" fmla="*/ 767715 h 2304573"/>
                <a:gd name="connsiteX16" fmla="*/ 1121569 w 3439001"/>
                <a:gd name="connsiteY16" fmla="*/ 766763 h 2304573"/>
                <a:gd name="connsiteX17" fmla="*/ 1114425 w 3439001"/>
                <a:gd name="connsiteY17" fmla="*/ 762000 h 2304573"/>
                <a:gd name="connsiteX18" fmla="*/ 1111091 w 3439001"/>
                <a:gd name="connsiteY18" fmla="*/ 762000 h 2304573"/>
                <a:gd name="connsiteX19" fmla="*/ 1109663 w 3439001"/>
                <a:gd name="connsiteY19" fmla="*/ 762953 h 2304573"/>
                <a:gd name="connsiteX20" fmla="*/ 1106805 w 3439001"/>
                <a:gd name="connsiteY20" fmla="*/ 767239 h 2304573"/>
                <a:gd name="connsiteX21" fmla="*/ 1106329 w 3439001"/>
                <a:gd name="connsiteY21" fmla="*/ 769144 h 2304573"/>
                <a:gd name="connsiteX22" fmla="*/ 1104900 w 3439001"/>
                <a:gd name="connsiteY22" fmla="*/ 771049 h 2304573"/>
                <a:gd name="connsiteX23" fmla="*/ 1102995 w 3439001"/>
                <a:gd name="connsiteY23" fmla="*/ 772001 h 2304573"/>
                <a:gd name="connsiteX24" fmla="*/ 1099185 w 3439001"/>
                <a:gd name="connsiteY24" fmla="*/ 772954 h 2304573"/>
                <a:gd name="connsiteX25" fmla="*/ 1097756 w 3439001"/>
                <a:gd name="connsiteY25" fmla="*/ 774859 h 2304573"/>
                <a:gd name="connsiteX26" fmla="*/ 1097756 w 3439001"/>
                <a:gd name="connsiteY26" fmla="*/ 777240 h 2304573"/>
                <a:gd name="connsiteX27" fmla="*/ 1099661 w 3439001"/>
                <a:gd name="connsiteY27" fmla="*/ 783431 h 2304573"/>
                <a:gd name="connsiteX28" fmla="*/ 1099185 w 3439001"/>
                <a:gd name="connsiteY28" fmla="*/ 785336 h 2304573"/>
                <a:gd name="connsiteX29" fmla="*/ 1098233 w 3439001"/>
                <a:gd name="connsiteY29" fmla="*/ 787718 h 2304573"/>
                <a:gd name="connsiteX30" fmla="*/ 1103471 w 3439001"/>
                <a:gd name="connsiteY30" fmla="*/ 786765 h 2304573"/>
                <a:gd name="connsiteX31" fmla="*/ 1105376 w 3439001"/>
                <a:gd name="connsiteY31" fmla="*/ 784860 h 2304573"/>
                <a:gd name="connsiteX32" fmla="*/ 1109186 w 3439001"/>
                <a:gd name="connsiteY32" fmla="*/ 776288 h 2304573"/>
                <a:gd name="connsiteX33" fmla="*/ 1110615 w 3439001"/>
                <a:gd name="connsiteY33" fmla="*/ 775811 h 2304573"/>
                <a:gd name="connsiteX34" fmla="*/ 1113473 w 3439001"/>
                <a:gd name="connsiteY34" fmla="*/ 778669 h 2304573"/>
                <a:gd name="connsiteX35" fmla="*/ 1114425 w 3439001"/>
                <a:gd name="connsiteY35" fmla="*/ 783907 h 2304573"/>
                <a:gd name="connsiteX36" fmla="*/ 1116806 w 3439001"/>
                <a:gd name="connsiteY36" fmla="*/ 785336 h 2304573"/>
                <a:gd name="connsiteX37" fmla="*/ 1118711 w 3439001"/>
                <a:gd name="connsiteY37" fmla="*/ 785336 h 2304573"/>
                <a:gd name="connsiteX38" fmla="*/ 1119188 w 3439001"/>
                <a:gd name="connsiteY38" fmla="*/ 786289 h 2304573"/>
                <a:gd name="connsiteX39" fmla="*/ 1115378 w 3439001"/>
                <a:gd name="connsiteY39" fmla="*/ 791051 h 2304573"/>
                <a:gd name="connsiteX40" fmla="*/ 1114425 w 3439001"/>
                <a:gd name="connsiteY40" fmla="*/ 792956 h 2304573"/>
                <a:gd name="connsiteX41" fmla="*/ 1114425 w 3439001"/>
                <a:gd name="connsiteY41" fmla="*/ 794861 h 2304573"/>
                <a:gd name="connsiteX42" fmla="*/ 1114901 w 3439001"/>
                <a:gd name="connsiteY42" fmla="*/ 796290 h 2304573"/>
                <a:gd name="connsiteX43" fmla="*/ 1116330 w 3439001"/>
                <a:gd name="connsiteY43" fmla="*/ 797243 h 2304573"/>
                <a:gd name="connsiteX44" fmla="*/ 1120616 w 3439001"/>
                <a:gd name="connsiteY44" fmla="*/ 796290 h 2304573"/>
                <a:gd name="connsiteX45" fmla="*/ 1121093 w 3439001"/>
                <a:gd name="connsiteY45" fmla="*/ 797243 h 2304573"/>
                <a:gd name="connsiteX46" fmla="*/ 1120616 w 3439001"/>
                <a:gd name="connsiteY46" fmla="*/ 801053 h 2304573"/>
                <a:gd name="connsiteX47" fmla="*/ 1122521 w 3439001"/>
                <a:gd name="connsiteY47" fmla="*/ 802005 h 2304573"/>
                <a:gd name="connsiteX48" fmla="*/ 1125379 w 3439001"/>
                <a:gd name="connsiteY48" fmla="*/ 803910 h 2304573"/>
                <a:gd name="connsiteX49" fmla="*/ 1128236 w 3439001"/>
                <a:gd name="connsiteY49" fmla="*/ 803434 h 2304573"/>
                <a:gd name="connsiteX50" fmla="*/ 1129665 w 3439001"/>
                <a:gd name="connsiteY50" fmla="*/ 802957 h 2304573"/>
                <a:gd name="connsiteX51" fmla="*/ 1130141 w 3439001"/>
                <a:gd name="connsiteY51" fmla="*/ 803434 h 2304573"/>
                <a:gd name="connsiteX52" fmla="*/ 1128236 w 3439001"/>
                <a:gd name="connsiteY52" fmla="*/ 806291 h 2304573"/>
                <a:gd name="connsiteX53" fmla="*/ 1127284 w 3439001"/>
                <a:gd name="connsiteY53" fmla="*/ 807244 h 2304573"/>
                <a:gd name="connsiteX54" fmla="*/ 1126808 w 3439001"/>
                <a:gd name="connsiteY54" fmla="*/ 808673 h 2304573"/>
                <a:gd name="connsiteX55" fmla="*/ 1126808 w 3439001"/>
                <a:gd name="connsiteY55" fmla="*/ 811054 h 2304573"/>
                <a:gd name="connsiteX56" fmla="*/ 1127760 w 3439001"/>
                <a:gd name="connsiteY56" fmla="*/ 813911 h 2304573"/>
                <a:gd name="connsiteX57" fmla="*/ 1131094 w 3439001"/>
                <a:gd name="connsiteY57" fmla="*/ 820103 h 2304573"/>
                <a:gd name="connsiteX58" fmla="*/ 1132523 w 3439001"/>
                <a:gd name="connsiteY58" fmla="*/ 822007 h 2304573"/>
                <a:gd name="connsiteX59" fmla="*/ 1134428 w 3439001"/>
                <a:gd name="connsiteY59" fmla="*/ 823913 h 2304573"/>
                <a:gd name="connsiteX60" fmla="*/ 1136809 w 3439001"/>
                <a:gd name="connsiteY60" fmla="*/ 824865 h 2304573"/>
                <a:gd name="connsiteX61" fmla="*/ 1137761 w 3439001"/>
                <a:gd name="connsiteY61" fmla="*/ 824389 h 2304573"/>
                <a:gd name="connsiteX62" fmla="*/ 1138714 w 3439001"/>
                <a:gd name="connsiteY62" fmla="*/ 820579 h 2304573"/>
                <a:gd name="connsiteX63" fmla="*/ 1138714 w 3439001"/>
                <a:gd name="connsiteY63" fmla="*/ 814388 h 2304573"/>
                <a:gd name="connsiteX64" fmla="*/ 1137761 w 3439001"/>
                <a:gd name="connsiteY64" fmla="*/ 810101 h 2304573"/>
                <a:gd name="connsiteX65" fmla="*/ 1137761 w 3439001"/>
                <a:gd name="connsiteY65" fmla="*/ 808673 h 2304573"/>
                <a:gd name="connsiteX66" fmla="*/ 1138714 w 3439001"/>
                <a:gd name="connsiteY66" fmla="*/ 807720 h 2304573"/>
                <a:gd name="connsiteX67" fmla="*/ 1139190 w 3439001"/>
                <a:gd name="connsiteY67" fmla="*/ 806768 h 2304573"/>
                <a:gd name="connsiteX68" fmla="*/ 1138714 w 3439001"/>
                <a:gd name="connsiteY68" fmla="*/ 801053 h 2304573"/>
                <a:gd name="connsiteX69" fmla="*/ 1138714 w 3439001"/>
                <a:gd name="connsiteY69" fmla="*/ 799148 h 2304573"/>
                <a:gd name="connsiteX70" fmla="*/ 1156811 w 3439001"/>
                <a:gd name="connsiteY70" fmla="*/ 772954 h 2304573"/>
                <a:gd name="connsiteX71" fmla="*/ 1162526 w 3439001"/>
                <a:gd name="connsiteY71" fmla="*/ 771049 h 2304573"/>
                <a:gd name="connsiteX72" fmla="*/ 1163003 w 3439001"/>
                <a:gd name="connsiteY72" fmla="*/ 770096 h 2304573"/>
                <a:gd name="connsiteX73" fmla="*/ 1163003 w 3439001"/>
                <a:gd name="connsiteY73" fmla="*/ 769144 h 2304573"/>
                <a:gd name="connsiteX74" fmla="*/ 1160621 w 3439001"/>
                <a:gd name="connsiteY74" fmla="*/ 765334 h 2304573"/>
                <a:gd name="connsiteX75" fmla="*/ 1162526 w 3439001"/>
                <a:gd name="connsiteY75" fmla="*/ 763429 h 2304573"/>
                <a:gd name="connsiteX76" fmla="*/ 1162050 w 3439001"/>
                <a:gd name="connsiteY76" fmla="*/ 759143 h 2304573"/>
                <a:gd name="connsiteX77" fmla="*/ 1161098 w 3439001"/>
                <a:gd name="connsiteY77" fmla="*/ 757714 h 2304573"/>
                <a:gd name="connsiteX78" fmla="*/ 1156811 w 3439001"/>
                <a:gd name="connsiteY78" fmla="*/ 752951 h 2304573"/>
                <a:gd name="connsiteX79" fmla="*/ 1150620 w 3439001"/>
                <a:gd name="connsiteY79" fmla="*/ 744379 h 2304573"/>
                <a:gd name="connsiteX80" fmla="*/ 1149668 w 3439001"/>
                <a:gd name="connsiteY80" fmla="*/ 740569 h 2304573"/>
                <a:gd name="connsiteX81" fmla="*/ 1149668 w 3439001"/>
                <a:gd name="connsiteY81" fmla="*/ 737235 h 2304573"/>
                <a:gd name="connsiteX82" fmla="*/ 1150144 w 3439001"/>
                <a:gd name="connsiteY82" fmla="*/ 736759 h 2304573"/>
                <a:gd name="connsiteX83" fmla="*/ 1151573 w 3439001"/>
                <a:gd name="connsiteY83" fmla="*/ 736759 h 2304573"/>
                <a:gd name="connsiteX84" fmla="*/ 1153001 w 3439001"/>
                <a:gd name="connsiteY84" fmla="*/ 737235 h 2304573"/>
                <a:gd name="connsiteX85" fmla="*/ 1153954 w 3439001"/>
                <a:gd name="connsiteY85" fmla="*/ 738664 h 2304573"/>
                <a:gd name="connsiteX86" fmla="*/ 1153954 w 3439001"/>
                <a:gd name="connsiteY86" fmla="*/ 740093 h 2304573"/>
                <a:gd name="connsiteX87" fmla="*/ 1156335 w 3439001"/>
                <a:gd name="connsiteY87" fmla="*/ 745331 h 2304573"/>
                <a:gd name="connsiteX88" fmla="*/ 1157764 w 3439001"/>
                <a:gd name="connsiteY88" fmla="*/ 747236 h 2304573"/>
                <a:gd name="connsiteX89" fmla="*/ 1159193 w 3439001"/>
                <a:gd name="connsiteY89" fmla="*/ 748189 h 2304573"/>
                <a:gd name="connsiteX90" fmla="*/ 1160621 w 3439001"/>
                <a:gd name="connsiteY90" fmla="*/ 750094 h 2304573"/>
                <a:gd name="connsiteX91" fmla="*/ 1163003 w 3439001"/>
                <a:gd name="connsiteY91" fmla="*/ 755332 h 2304573"/>
                <a:gd name="connsiteX92" fmla="*/ 1166336 w 3439001"/>
                <a:gd name="connsiteY92" fmla="*/ 757714 h 2304573"/>
                <a:gd name="connsiteX93" fmla="*/ 1166336 w 3439001"/>
                <a:gd name="connsiteY93" fmla="*/ 757238 h 2304573"/>
                <a:gd name="connsiteX94" fmla="*/ 1164908 w 3439001"/>
                <a:gd name="connsiteY94" fmla="*/ 753428 h 2304573"/>
                <a:gd name="connsiteX95" fmla="*/ 1163955 w 3439001"/>
                <a:gd name="connsiteY95" fmla="*/ 749618 h 2304573"/>
                <a:gd name="connsiteX96" fmla="*/ 1162050 w 3439001"/>
                <a:gd name="connsiteY96" fmla="*/ 745331 h 2304573"/>
                <a:gd name="connsiteX97" fmla="*/ 1158716 w 3439001"/>
                <a:gd name="connsiteY97" fmla="*/ 739616 h 2304573"/>
                <a:gd name="connsiteX98" fmla="*/ 1153001 w 3439001"/>
                <a:gd name="connsiteY98" fmla="*/ 732473 h 2304573"/>
                <a:gd name="connsiteX99" fmla="*/ 1146810 w 3439001"/>
                <a:gd name="connsiteY99" fmla="*/ 732949 h 2304573"/>
                <a:gd name="connsiteX100" fmla="*/ 1138238 w 3439001"/>
                <a:gd name="connsiteY100" fmla="*/ 731996 h 2304573"/>
                <a:gd name="connsiteX101" fmla="*/ 1136333 w 3439001"/>
                <a:gd name="connsiteY101" fmla="*/ 728663 h 2304573"/>
                <a:gd name="connsiteX102" fmla="*/ 1132999 w 3439001"/>
                <a:gd name="connsiteY102" fmla="*/ 723900 h 2304573"/>
                <a:gd name="connsiteX103" fmla="*/ 1130141 w 3439001"/>
                <a:gd name="connsiteY103" fmla="*/ 721995 h 2304573"/>
                <a:gd name="connsiteX104" fmla="*/ 1129665 w 3439001"/>
                <a:gd name="connsiteY104" fmla="*/ 723424 h 2304573"/>
                <a:gd name="connsiteX105" fmla="*/ 1130618 w 3439001"/>
                <a:gd name="connsiteY105" fmla="*/ 726757 h 2304573"/>
                <a:gd name="connsiteX106" fmla="*/ 1132046 w 3439001"/>
                <a:gd name="connsiteY106" fmla="*/ 729615 h 2304573"/>
                <a:gd name="connsiteX107" fmla="*/ 1133951 w 3439001"/>
                <a:gd name="connsiteY107" fmla="*/ 732473 h 2304573"/>
                <a:gd name="connsiteX108" fmla="*/ 1135380 w 3439001"/>
                <a:gd name="connsiteY108" fmla="*/ 735806 h 2304573"/>
                <a:gd name="connsiteX109" fmla="*/ 1136333 w 3439001"/>
                <a:gd name="connsiteY109" fmla="*/ 740093 h 2304573"/>
                <a:gd name="connsiteX110" fmla="*/ 1138238 w 3439001"/>
                <a:gd name="connsiteY110" fmla="*/ 752951 h 2304573"/>
                <a:gd name="connsiteX111" fmla="*/ 1139666 w 3439001"/>
                <a:gd name="connsiteY111" fmla="*/ 757714 h 2304573"/>
                <a:gd name="connsiteX112" fmla="*/ 1142048 w 3439001"/>
                <a:gd name="connsiteY112" fmla="*/ 761048 h 2304573"/>
                <a:gd name="connsiteX113" fmla="*/ 1145858 w 3439001"/>
                <a:gd name="connsiteY113" fmla="*/ 765334 h 2304573"/>
                <a:gd name="connsiteX114" fmla="*/ 1145858 w 3439001"/>
                <a:gd name="connsiteY114" fmla="*/ 768191 h 2304573"/>
                <a:gd name="connsiteX115" fmla="*/ 1143000 w 3439001"/>
                <a:gd name="connsiteY115" fmla="*/ 777240 h 2304573"/>
                <a:gd name="connsiteX116" fmla="*/ 1141571 w 3439001"/>
                <a:gd name="connsiteY116" fmla="*/ 779145 h 2304573"/>
                <a:gd name="connsiteX117" fmla="*/ 1141571 w 3439001"/>
                <a:gd name="connsiteY117" fmla="*/ 782003 h 2304573"/>
                <a:gd name="connsiteX118" fmla="*/ 1142524 w 3439001"/>
                <a:gd name="connsiteY118" fmla="*/ 784384 h 2304573"/>
                <a:gd name="connsiteX119" fmla="*/ 1143953 w 3439001"/>
                <a:gd name="connsiteY119" fmla="*/ 785813 h 2304573"/>
                <a:gd name="connsiteX120" fmla="*/ 1145381 w 3439001"/>
                <a:gd name="connsiteY120" fmla="*/ 786765 h 2304573"/>
                <a:gd name="connsiteX121" fmla="*/ 1148239 w 3439001"/>
                <a:gd name="connsiteY121" fmla="*/ 786289 h 2304573"/>
                <a:gd name="connsiteX122" fmla="*/ 1154430 w 3439001"/>
                <a:gd name="connsiteY122" fmla="*/ 782003 h 2304573"/>
                <a:gd name="connsiteX123" fmla="*/ 1156811 w 3439001"/>
                <a:gd name="connsiteY123" fmla="*/ 772954 h 2304573"/>
                <a:gd name="connsiteX124" fmla="*/ 1105376 w 3439001"/>
                <a:gd name="connsiteY124" fmla="*/ 764381 h 2304573"/>
                <a:gd name="connsiteX125" fmla="*/ 1105376 w 3439001"/>
                <a:gd name="connsiteY125" fmla="*/ 758666 h 2304573"/>
                <a:gd name="connsiteX126" fmla="*/ 1105853 w 3439001"/>
                <a:gd name="connsiteY126" fmla="*/ 755809 h 2304573"/>
                <a:gd name="connsiteX127" fmla="*/ 1107281 w 3439001"/>
                <a:gd name="connsiteY127" fmla="*/ 754856 h 2304573"/>
                <a:gd name="connsiteX128" fmla="*/ 1109663 w 3439001"/>
                <a:gd name="connsiteY128" fmla="*/ 754856 h 2304573"/>
                <a:gd name="connsiteX129" fmla="*/ 1119188 w 3439001"/>
                <a:gd name="connsiteY129" fmla="*/ 759143 h 2304573"/>
                <a:gd name="connsiteX130" fmla="*/ 1123950 w 3439001"/>
                <a:gd name="connsiteY130" fmla="*/ 762000 h 2304573"/>
                <a:gd name="connsiteX131" fmla="*/ 1129189 w 3439001"/>
                <a:gd name="connsiteY131" fmla="*/ 763429 h 2304573"/>
                <a:gd name="connsiteX132" fmla="*/ 1131094 w 3439001"/>
                <a:gd name="connsiteY132" fmla="*/ 758190 h 2304573"/>
                <a:gd name="connsiteX133" fmla="*/ 1130141 w 3439001"/>
                <a:gd name="connsiteY133" fmla="*/ 755332 h 2304573"/>
                <a:gd name="connsiteX134" fmla="*/ 1127284 w 3439001"/>
                <a:gd name="connsiteY134" fmla="*/ 751523 h 2304573"/>
                <a:gd name="connsiteX135" fmla="*/ 1118235 w 3439001"/>
                <a:gd name="connsiteY135" fmla="*/ 751046 h 2304573"/>
                <a:gd name="connsiteX136" fmla="*/ 1115378 w 3439001"/>
                <a:gd name="connsiteY136" fmla="*/ 749141 h 2304573"/>
                <a:gd name="connsiteX137" fmla="*/ 1119188 w 3439001"/>
                <a:gd name="connsiteY137" fmla="*/ 746760 h 2304573"/>
                <a:gd name="connsiteX138" fmla="*/ 1121569 w 3439001"/>
                <a:gd name="connsiteY138" fmla="*/ 747713 h 2304573"/>
                <a:gd name="connsiteX139" fmla="*/ 1123474 w 3439001"/>
                <a:gd name="connsiteY139" fmla="*/ 747713 h 2304573"/>
                <a:gd name="connsiteX140" fmla="*/ 1127760 w 3439001"/>
                <a:gd name="connsiteY140" fmla="*/ 746760 h 2304573"/>
                <a:gd name="connsiteX141" fmla="*/ 1129189 w 3439001"/>
                <a:gd name="connsiteY141" fmla="*/ 740093 h 2304573"/>
                <a:gd name="connsiteX142" fmla="*/ 1128236 w 3439001"/>
                <a:gd name="connsiteY142" fmla="*/ 737235 h 2304573"/>
                <a:gd name="connsiteX143" fmla="*/ 1126808 w 3439001"/>
                <a:gd name="connsiteY143" fmla="*/ 735330 h 2304573"/>
                <a:gd name="connsiteX144" fmla="*/ 1121569 w 3439001"/>
                <a:gd name="connsiteY144" fmla="*/ 732949 h 2304573"/>
                <a:gd name="connsiteX145" fmla="*/ 1115378 w 3439001"/>
                <a:gd name="connsiteY145" fmla="*/ 731520 h 2304573"/>
                <a:gd name="connsiteX146" fmla="*/ 1114425 w 3439001"/>
                <a:gd name="connsiteY146" fmla="*/ 731520 h 2304573"/>
                <a:gd name="connsiteX147" fmla="*/ 1112996 w 3439001"/>
                <a:gd name="connsiteY147" fmla="*/ 732473 h 2304573"/>
                <a:gd name="connsiteX148" fmla="*/ 1107758 w 3439001"/>
                <a:gd name="connsiteY148" fmla="*/ 737235 h 2304573"/>
                <a:gd name="connsiteX149" fmla="*/ 1106329 w 3439001"/>
                <a:gd name="connsiteY149" fmla="*/ 738188 h 2304573"/>
                <a:gd name="connsiteX150" fmla="*/ 1104424 w 3439001"/>
                <a:gd name="connsiteY150" fmla="*/ 737235 h 2304573"/>
                <a:gd name="connsiteX151" fmla="*/ 1103471 w 3439001"/>
                <a:gd name="connsiteY151" fmla="*/ 735806 h 2304573"/>
                <a:gd name="connsiteX152" fmla="*/ 1106329 w 3439001"/>
                <a:gd name="connsiteY152" fmla="*/ 734854 h 2304573"/>
                <a:gd name="connsiteX153" fmla="*/ 1107281 w 3439001"/>
                <a:gd name="connsiteY153" fmla="*/ 731520 h 2304573"/>
                <a:gd name="connsiteX154" fmla="*/ 1107281 w 3439001"/>
                <a:gd name="connsiteY154" fmla="*/ 730568 h 2304573"/>
                <a:gd name="connsiteX155" fmla="*/ 1102519 w 3439001"/>
                <a:gd name="connsiteY155" fmla="*/ 725805 h 2304573"/>
                <a:gd name="connsiteX156" fmla="*/ 1100614 w 3439001"/>
                <a:gd name="connsiteY156" fmla="*/ 724376 h 2304573"/>
                <a:gd name="connsiteX157" fmla="*/ 1097280 w 3439001"/>
                <a:gd name="connsiteY157" fmla="*/ 725329 h 2304573"/>
                <a:gd name="connsiteX158" fmla="*/ 1094899 w 3439001"/>
                <a:gd name="connsiteY158" fmla="*/ 727234 h 2304573"/>
                <a:gd name="connsiteX159" fmla="*/ 1093470 w 3439001"/>
                <a:gd name="connsiteY159" fmla="*/ 727710 h 2304573"/>
                <a:gd name="connsiteX160" fmla="*/ 1090136 w 3439001"/>
                <a:gd name="connsiteY160" fmla="*/ 727710 h 2304573"/>
                <a:gd name="connsiteX161" fmla="*/ 1088708 w 3439001"/>
                <a:gd name="connsiteY161" fmla="*/ 730091 h 2304573"/>
                <a:gd name="connsiteX162" fmla="*/ 1088708 w 3439001"/>
                <a:gd name="connsiteY162" fmla="*/ 732949 h 2304573"/>
                <a:gd name="connsiteX163" fmla="*/ 1085374 w 3439001"/>
                <a:gd name="connsiteY163" fmla="*/ 730091 h 2304573"/>
                <a:gd name="connsiteX164" fmla="*/ 1082993 w 3439001"/>
                <a:gd name="connsiteY164" fmla="*/ 727234 h 2304573"/>
                <a:gd name="connsiteX165" fmla="*/ 1081564 w 3439001"/>
                <a:gd name="connsiteY165" fmla="*/ 731044 h 2304573"/>
                <a:gd name="connsiteX166" fmla="*/ 1078706 w 3439001"/>
                <a:gd name="connsiteY166" fmla="*/ 732949 h 2304573"/>
                <a:gd name="connsiteX167" fmla="*/ 1076801 w 3439001"/>
                <a:gd name="connsiteY167" fmla="*/ 733425 h 2304573"/>
                <a:gd name="connsiteX168" fmla="*/ 1076325 w 3439001"/>
                <a:gd name="connsiteY168" fmla="*/ 735806 h 2304573"/>
                <a:gd name="connsiteX169" fmla="*/ 1074896 w 3439001"/>
                <a:gd name="connsiteY169" fmla="*/ 739616 h 2304573"/>
                <a:gd name="connsiteX170" fmla="*/ 1078706 w 3439001"/>
                <a:gd name="connsiteY170" fmla="*/ 744379 h 2304573"/>
                <a:gd name="connsiteX171" fmla="*/ 1081564 w 3439001"/>
                <a:gd name="connsiteY171" fmla="*/ 745807 h 2304573"/>
                <a:gd name="connsiteX172" fmla="*/ 1092041 w 3439001"/>
                <a:gd name="connsiteY172" fmla="*/ 753904 h 2304573"/>
                <a:gd name="connsiteX173" fmla="*/ 1094899 w 3439001"/>
                <a:gd name="connsiteY173" fmla="*/ 760571 h 2304573"/>
                <a:gd name="connsiteX174" fmla="*/ 1097756 w 3439001"/>
                <a:gd name="connsiteY174" fmla="*/ 764857 h 2304573"/>
                <a:gd name="connsiteX175" fmla="*/ 1105376 w 3439001"/>
                <a:gd name="connsiteY175" fmla="*/ 766286 h 2304573"/>
                <a:gd name="connsiteX176" fmla="*/ 1105376 w 3439001"/>
                <a:gd name="connsiteY176" fmla="*/ 764381 h 2304573"/>
                <a:gd name="connsiteX177" fmla="*/ 1195864 w 3439001"/>
                <a:gd name="connsiteY177" fmla="*/ 793432 h 2304573"/>
                <a:gd name="connsiteX178" fmla="*/ 1194435 w 3439001"/>
                <a:gd name="connsiteY178" fmla="*/ 791051 h 2304573"/>
                <a:gd name="connsiteX179" fmla="*/ 1192054 w 3439001"/>
                <a:gd name="connsiteY179" fmla="*/ 789146 h 2304573"/>
                <a:gd name="connsiteX180" fmla="*/ 1187768 w 3439001"/>
                <a:gd name="connsiteY180" fmla="*/ 787718 h 2304573"/>
                <a:gd name="connsiteX181" fmla="*/ 1185386 w 3439001"/>
                <a:gd name="connsiteY181" fmla="*/ 787718 h 2304573"/>
                <a:gd name="connsiteX182" fmla="*/ 1183958 w 3439001"/>
                <a:gd name="connsiteY182" fmla="*/ 789146 h 2304573"/>
                <a:gd name="connsiteX183" fmla="*/ 1181576 w 3439001"/>
                <a:gd name="connsiteY183" fmla="*/ 787718 h 2304573"/>
                <a:gd name="connsiteX184" fmla="*/ 1170146 w 3439001"/>
                <a:gd name="connsiteY184" fmla="*/ 784860 h 2304573"/>
                <a:gd name="connsiteX185" fmla="*/ 1164908 w 3439001"/>
                <a:gd name="connsiteY185" fmla="*/ 784384 h 2304573"/>
                <a:gd name="connsiteX186" fmla="*/ 1161574 w 3439001"/>
                <a:gd name="connsiteY186" fmla="*/ 785813 h 2304573"/>
                <a:gd name="connsiteX187" fmla="*/ 1161098 w 3439001"/>
                <a:gd name="connsiteY187" fmla="*/ 787241 h 2304573"/>
                <a:gd name="connsiteX188" fmla="*/ 1163003 w 3439001"/>
                <a:gd name="connsiteY188" fmla="*/ 789146 h 2304573"/>
                <a:gd name="connsiteX189" fmla="*/ 1166336 w 3439001"/>
                <a:gd name="connsiteY189" fmla="*/ 791051 h 2304573"/>
                <a:gd name="connsiteX190" fmla="*/ 1168718 w 3439001"/>
                <a:gd name="connsiteY190" fmla="*/ 793432 h 2304573"/>
                <a:gd name="connsiteX191" fmla="*/ 1171099 w 3439001"/>
                <a:gd name="connsiteY191" fmla="*/ 797243 h 2304573"/>
                <a:gd name="connsiteX192" fmla="*/ 1170623 w 3439001"/>
                <a:gd name="connsiteY192" fmla="*/ 801529 h 2304573"/>
                <a:gd name="connsiteX193" fmla="*/ 1171575 w 3439001"/>
                <a:gd name="connsiteY193" fmla="*/ 806768 h 2304573"/>
                <a:gd name="connsiteX194" fmla="*/ 1172051 w 3439001"/>
                <a:gd name="connsiteY194" fmla="*/ 810578 h 2304573"/>
                <a:gd name="connsiteX195" fmla="*/ 1172528 w 3439001"/>
                <a:gd name="connsiteY195" fmla="*/ 812006 h 2304573"/>
                <a:gd name="connsiteX196" fmla="*/ 1173480 w 3439001"/>
                <a:gd name="connsiteY196" fmla="*/ 812959 h 2304573"/>
                <a:gd name="connsiteX197" fmla="*/ 1177290 w 3439001"/>
                <a:gd name="connsiteY197" fmla="*/ 813435 h 2304573"/>
                <a:gd name="connsiteX198" fmla="*/ 1180624 w 3439001"/>
                <a:gd name="connsiteY198" fmla="*/ 812482 h 2304573"/>
                <a:gd name="connsiteX199" fmla="*/ 1186339 w 3439001"/>
                <a:gd name="connsiteY199" fmla="*/ 812959 h 2304573"/>
                <a:gd name="connsiteX200" fmla="*/ 1187291 w 3439001"/>
                <a:gd name="connsiteY200" fmla="*/ 812482 h 2304573"/>
                <a:gd name="connsiteX201" fmla="*/ 1188244 w 3439001"/>
                <a:gd name="connsiteY201" fmla="*/ 811530 h 2304573"/>
                <a:gd name="connsiteX202" fmla="*/ 1188720 w 3439001"/>
                <a:gd name="connsiteY202" fmla="*/ 810101 h 2304573"/>
                <a:gd name="connsiteX203" fmla="*/ 1188720 w 3439001"/>
                <a:gd name="connsiteY203" fmla="*/ 808196 h 2304573"/>
                <a:gd name="connsiteX204" fmla="*/ 1188244 w 3439001"/>
                <a:gd name="connsiteY204" fmla="*/ 806291 h 2304573"/>
                <a:gd name="connsiteX205" fmla="*/ 1187291 w 3439001"/>
                <a:gd name="connsiteY205" fmla="*/ 804863 h 2304573"/>
                <a:gd name="connsiteX206" fmla="*/ 1185863 w 3439001"/>
                <a:gd name="connsiteY206" fmla="*/ 802957 h 2304573"/>
                <a:gd name="connsiteX207" fmla="*/ 1185386 w 3439001"/>
                <a:gd name="connsiteY207" fmla="*/ 801053 h 2304573"/>
                <a:gd name="connsiteX208" fmla="*/ 1183005 w 3439001"/>
                <a:gd name="connsiteY208" fmla="*/ 798195 h 2304573"/>
                <a:gd name="connsiteX209" fmla="*/ 1182053 w 3439001"/>
                <a:gd name="connsiteY209" fmla="*/ 796766 h 2304573"/>
                <a:gd name="connsiteX210" fmla="*/ 1182053 w 3439001"/>
                <a:gd name="connsiteY210" fmla="*/ 796290 h 2304573"/>
                <a:gd name="connsiteX211" fmla="*/ 1184910 w 3439001"/>
                <a:gd name="connsiteY211" fmla="*/ 797719 h 2304573"/>
                <a:gd name="connsiteX212" fmla="*/ 1188720 w 3439001"/>
                <a:gd name="connsiteY212" fmla="*/ 802957 h 2304573"/>
                <a:gd name="connsiteX213" fmla="*/ 1192054 w 3439001"/>
                <a:gd name="connsiteY213" fmla="*/ 805815 h 2304573"/>
                <a:gd name="connsiteX214" fmla="*/ 1193006 w 3439001"/>
                <a:gd name="connsiteY214" fmla="*/ 805815 h 2304573"/>
                <a:gd name="connsiteX215" fmla="*/ 1193959 w 3439001"/>
                <a:gd name="connsiteY215" fmla="*/ 804863 h 2304573"/>
                <a:gd name="connsiteX216" fmla="*/ 1194435 w 3439001"/>
                <a:gd name="connsiteY216" fmla="*/ 803434 h 2304573"/>
                <a:gd name="connsiteX217" fmla="*/ 1194435 w 3439001"/>
                <a:gd name="connsiteY217" fmla="*/ 801529 h 2304573"/>
                <a:gd name="connsiteX218" fmla="*/ 1193959 w 3439001"/>
                <a:gd name="connsiteY218" fmla="*/ 798195 h 2304573"/>
                <a:gd name="connsiteX219" fmla="*/ 1194435 w 3439001"/>
                <a:gd name="connsiteY219" fmla="*/ 794861 h 2304573"/>
                <a:gd name="connsiteX220" fmla="*/ 1195864 w 3439001"/>
                <a:gd name="connsiteY220" fmla="*/ 793432 h 2304573"/>
                <a:gd name="connsiteX221" fmla="*/ 1214438 w 3439001"/>
                <a:gd name="connsiteY221" fmla="*/ 837724 h 2304573"/>
                <a:gd name="connsiteX222" fmla="*/ 1215866 w 3439001"/>
                <a:gd name="connsiteY222" fmla="*/ 838676 h 2304573"/>
                <a:gd name="connsiteX223" fmla="*/ 1218724 w 3439001"/>
                <a:gd name="connsiteY223" fmla="*/ 839153 h 2304573"/>
                <a:gd name="connsiteX224" fmla="*/ 1221581 w 3439001"/>
                <a:gd name="connsiteY224" fmla="*/ 838200 h 2304573"/>
                <a:gd name="connsiteX225" fmla="*/ 1223010 w 3439001"/>
                <a:gd name="connsiteY225" fmla="*/ 838200 h 2304573"/>
                <a:gd name="connsiteX226" fmla="*/ 1224439 w 3439001"/>
                <a:gd name="connsiteY226" fmla="*/ 838676 h 2304573"/>
                <a:gd name="connsiteX227" fmla="*/ 1224915 w 3439001"/>
                <a:gd name="connsiteY227" fmla="*/ 830580 h 2304573"/>
                <a:gd name="connsiteX228" fmla="*/ 1226344 w 3439001"/>
                <a:gd name="connsiteY228" fmla="*/ 823913 h 2304573"/>
                <a:gd name="connsiteX229" fmla="*/ 1221581 w 3439001"/>
                <a:gd name="connsiteY229" fmla="*/ 817245 h 2304573"/>
                <a:gd name="connsiteX230" fmla="*/ 1217771 w 3439001"/>
                <a:gd name="connsiteY230" fmla="*/ 812482 h 2304573"/>
                <a:gd name="connsiteX231" fmla="*/ 1215390 w 3439001"/>
                <a:gd name="connsiteY231" fmla="*/ 812006 h 2304573"/>
                <a:gd name="connsiteX232" fmla="*/ 1211104 w 3439001"/>
                <a:gd name="connsiteY232" fmla="*/ 819626 h 2304573"/>
                <a:gd name="connsiteX233" fmla="*/ 1210151 w 3439001"/>
                <a:gd name="connsiteY233" fmla="*/ 820103 h 2304573"/>
                <a:gd name="connsiteX234" fmla="*/ 1208246 w 3439001"/>
                <a:gd name="connsiteY234" fmla="*/ 823913 h 2304573"/>
                <a:gd name="connsiteX235" fmla="*/ 1205865 w 3439001"/>
                <a:gd name="connsiteY235" fmla="*/ 824865 h 2304573"/>
                <a:gd name="connsiteX236" fmla="*/ 1204913 w 3439001"/>
                <a:gd name="connsiteY236" fmla="*/ 826294 h 2304573"/>
                <a:gd name="connsiteX237" fmla="*/ 1205389 w 3439001"/>
                <a:gd name="connsiteY237" fmla="*/ 829628 h 2304573"/>
                <a:gd name="connsiteX238" fmla="*/ 1206341 w 3439001"/>
                <a:gd name="connsiteY238" fmla="*/ 832009 h 2304573"/>
                <a:gd name="connsiteX239" fmla="*/ 1208246 w 3439001"/>
                <a:gd name="connsiteY239" fmla="*/ 832485 h 2304573"/>
                <a:gd name="connsiteX240" fmla="*/ 1213485 w 3439001"/>
                <a:gd name="connsiteY240" fmla="*/ 832961 h 2304573"/>
                <a:gd name="connsiteX241" fmla="*/ 1214914 w 3439001"/>
                <a:gd name="connsiteY241" fmla="*/ 834390 h 2304573"/>
                <a:gd name="connsiteX242" fmla="*/ 1214438 w 3439001"/>
                <a:gd name="connsiteY242" fmla="*/ 836771 h 2304573"/>
                <a:gd name="connsiteX243" fmla="*/ 1214438 w 3439001"/>
                <a:gd name="connsiteY243" fmla="*/ 837724 h 2304573"/>
                <a:gd name="connsiteX244" fmla="*/ 2437448 w 3439001"/>
                <a:gd name="connsiteY244" fmla="*/ 1970246 h 2304573"/>
                <a:gd name="connsiteX245" fmla="*/ 2435066 w 3439001"/>
                <a:gd name="connsiteY245" fmla="*/ 1970723 h 2304573"/>
                <a:gd name="connsiteX246" fmla="*/ 2429351 w 3439001"/>
                <a:gd name="connsiteY246" fmla="*/ 1974533 h 2304573"/>
                <a:gd name="connsiteX247" fmla="*/ 2426970 w 3439001"/>
                <a:gd name="connsiteY247" fmla="*/ 1975485 h 2304573"/>
                <a:gd name="connsiteX248" fmla="*/ 2425541 w 3439001"/>
                <a:gd name="connsiteY248" fmla="*/ 1977390 h 2304573"/>
                <a:gd name="connsiteX249" fmla="*/ 2426970 w 3439001"/>
                <a:gd name="connsiteY249" fmla="*/ 1977390 h 2304573"/>
                <a:gd name="connsiteX250" fmla="*/ 2434590 w 3439001"/>
                <a:gd name="connsiteY250" fmla="*/ 1973104 h 2304573"/>
                <a:gd name="connsiteX251" fmla="*/ 2438876 w 3439001"/>
                <a:gd name="connsiteY251" fmla="*/ 1970723 h 2304573"/>
                <a:gd name="connsiteX252" fmla="*/ 2439353 w 3439001"/>
                <a:gd name="connsiteY252" fmla="*/ 1969294 h 2304573"/>
                <a:gd name="connsiteX253" fmla="*/ 2438876 w 3439001"/>
                <a:gd name="connsiteY253" fmla="*/ 1969294 h 2304573"/>
                <a:gd name="connsiteX254" fmla="*/ 2437448 w 3439001"/>
                <a:gd name="connsiteY254" fmla="*/ 1970246 h 2304573"/>
                <a:gd name="connsiteX255" fmla="*/ 1167765 w 3439001"/>
                <a:gd name="connsiteY255" fmla="*/ 800576 h 2304573"/>
                <a:gd name="connsiteX256" fmla="*/ 1165860 w 3439001"/>
                <a:gd name="connsiteY256" fmla="*/ 798195 h 2304573"/>
                <a:gd name="connsiteX257" fmla="*/ 1162526 w 3439001"/>
                <a:gd name="connsiteY257" fmla="*/ 798671 h 2304573"/>
                <a:gd name="connsiteX258" fmla="*/ 1160145 w 3439001"/>
                <a:gd name="connsiteY258" fmla="*/ 795338 h 2304573"/>
                <a:gd name="connsiteX259" fmla="*/ 1159669 w 3439001"/>
                <a:gd name="connsiteY259" fmla="*/ 794385 h 2304573"/>
                <a:gd name="connsiteX260" fmla="*/ 1157764 w 3439001"/>
                <a:gd name="connsiteY260" fmla="*/ 792956 h 2304573"/>
                <a:gd name="connsiteX261" fmla="*/ 1154430 w 3439001"/>
                <a:gd name="connsiteY261" fmla="*/ 791528 h 2304573"/>
                <a:gd name="connsiteX262" fmla="*/ 1150144 w 3439001"/>
                <a:gd name="connsiteY262" fmla="*/ 792004 h 2304573"/>
                <a:gd name="connsiteX263" fmla="*/ 1146810 w 3439001"/>
                <a:gd name="connsiteY263" fmla="*/ 795814 h 2304573"/>
                <a:gd name="connsiteX264" fmla="*/ 1146334 w 3439001"/>
                <a:gd name="connsiteY264" fmla="*/ 800100 h 2304573"/>
                <a:gd name="connsiteX265" fmla="*/ 1146334 w 3439001"/>
                <a:gd name="connsiteY265" fmla="*/ 801529 h 2304573"/>
                <a:gd name="connsiteX266" fmla="*/ 1150144 w 3439001"/>
                <a:gd name="connsiteY266" fmla="*/ 806768 h 2304573"/>
                <a:gd name="connsiteX267" fmla="*/ 1149668 w 3439001"/>
                <a:gd name="connsiteY267" fmla="*/ 808673 h 2304573"/>
                <a:gd name="connsiteX268" fmla="*/ 1154430 w 3439001"/>
                <a:gd name="connsiteY268" fmla="*/ 812006 h 2304573"/>
                <a:gd name="connsiteX269" fmla="*/ 1156811 w 3439001"/>
                <a:gd name="connsiteY269" fmla="*/ 814864 h 2304573"/>
                <a:gd name="connsiteX270" fmla="*/ 1153001 w 3439001"/>
                <a:gd name="connsiteY270" fmla="*/ 816769 h 2304573"/>
                <a:gd name="connsiteX271" fmla="*/ 1151096 w 3439001"/>
                <a:gd name="connsiteY271" fmla="*/ 826770 h 2304573"/>
                <a:gd name="connsiteX272" fmla="*/ 1153001 w 3439001"/>
                <a:gd name="connsiteY272" fmla="*/ 832961 h 2304573"/>
                <a:gd name="connsiteX273" fmla="*/ 1155383 w 3439001"/>
                <a:gd name="connsiteY273" fmla="*/ 832961 h 2304573"/>
                <a:gd name="connsiteX274" fmla="*/ 1157288 w 3439001"/>
                <a:gd name="connsiteY274" fmla="*/ 830104 h 2304573"/>
                <a:gd name="connsiteX275" fmla="*/ 1158716 w 3439001"/>
                <a:gd name="connsiteY275" fmla="*/ 830580 h 2304573"/>
                <a:gd name="connsiteX276" fmla="*/ 1159669 w 3439001"/>
                <a:gd name="connsiteY276" fmla="*/ 831532 h 2304573"/>
                <a:gd name="connsiteX277" fmla="*/ 1160621 w 3439001"/>
                <a:gd name="connsiteY277" fmla="*/ 831056 h 2304573"/>
                <a:gd name="connsiteX278" fmla="*/ 1161574 w 3439001"/>
                <a:gd name="connsiteY278" fmla="*/ 830104 h 2304573"/>
                <a:gd name="connsiteX279" fmla="*/ 1162050 w 3439001"/>
                <a:gd name="connsiteY279" fmla="*/ 826770 h 2304573"/>
                <a:gd name="connsiteX280" fmla="*/ 1163955 w 3439001"/>
                <a:gd name="connsiteY280" fmla="*/ 822007 h 2304573"/>
                <a:gd name="connsiteX281" fmla="*/ 1164431 w 3439001"/>
                <a:gd name="connsiteY281" fmla="*/ 817245 h 2304573"/>
                <a:gd name="connsiteX282" fmla="*/ 1163955 w 3439001"/>
                <a:gd name="connsiteY282" fmla="*/ 812482 h 2304573"/>
                <a:gd name="connsiteX283" fmla="*/ 1164908 w 3439001"/>
                <a:gd name="connsiteY283" fmla="*/ 807720 h 2304573"/>
                <a:gd name="connsiteX284" fmla="*/ 1166336 w 3439001"/>
                <a:gd name="connsiteY284" fmla="*/ 806291 h 2304573"/>
                <a:gd name="connsiteX285" fmla="*/ 1167765 w 3439001"/>
                <a:gd name="connsiteY285" fmla="*/ 806768 h 2304573"/>
                <a:gd name="connsiteX286" fmla="*/ 1168718 w 3439001"/>
                <a:gd name="connsiteY286" fmla="*/ 804386 h 2304573"/>
                <a:gd name="connsiteX287" fmla="*/ 1167765 w 3439001"/>
                <a:gd name="connsiteY287" fmla="*/ 800576 h 2304573"/>
                <a:gd name="connsiteX288" fmla="*/ 2414588 w 3439001"/>
                <a:gd name="connsiteY288" fmla="*/ 1990725 h 2304573"/>
                <a:gd name="connsiteX289" fmla="*/ 2408873 w 3439001"/>
                <a:gd name="connsiteY289" fmla="*/ 2000250 h 2304573"/>
                <a:gd name="connsiteX290" fmla="*/ 2406015 w 3439001"/>
                <a:gd name="connsiteY290" fmla="*/ 2007394 h 2304573"/>
                <a:gd name="connsiteX291" fmla="*/ 2405539 w 3439001"/>
                <a:gd name="connsiteY291" fmla="*/ 2010728 h 2304573"/>
                <a:gd name="connsiteX292" fmla="*/ 2406491 w 3439001"/>
                <a:gd name="connsiteY292" fmla="*/ 2008823 h 2304573"/>
                <a:gd name="connsiteX293" fmla="*/ 2409825 w 3439001"/>
                <a:gd name="connsiteY293" fmla="*/ 2000250 h 2304573"/>
                <a:gd name="connsiteX294" fmla="*/ 2416493 w 3439001"/>
                <a:gd name="connsiteY294" fmla="*/ 1990249 h 2304573"/>
                <a:gd name="connsiteX295" fmla="*/ 2414588 w 3439001"/>
                <a:gd name="connsiteY295" fmla="*/ 1990725 h 2304573"/>
                <a:gd name="connsiteX296" fmla="*/ 2422208 w 3439001"/>
                <a:gd name="connsiteY296" fmla="*/ 1978342 h 2304573"/>
                <a:gd name="connsiteX297" fmla="*/ 2419350 w 3439001"/>
                <a:gd name="connsiteY297" fmla="*/ 1982153 h 2304573"/>
                <a:gd name="connsiteX298" fmla="*/ 2418874 w 3439001"/>
                <a:gd name="connsiteY298" fmla="*/ 1983581 h 2304573"/>
                <a:gd name="connsiteX299" fmla="*/ 2417445 w 3439001"/>
                <a:gd name="connsiteY299" fmla="*/ 1986439 h 2304573"/>
                <a:gd name="connsiteX300" fmla="*/ 2418398 w 3439001"/>
                <a:gd name="connsiteY300" fmla="*/ 1986439 h 2304573"/>
                <a:gd name="connsiteX301" fmla="*/ 2421731 w 3439001"/>
                <a:gd name="connsiteY301" fmla="*/ 1982153 h 2304573"/>
                <a:gd name="connsiteX302" fmla="*/ 2424589 w 3439001"/>
                <a:gd name="connsiteY302" fmla="*/ 1979295 h 2304573"/>
                <a:gd name="connsiteX303" fmla="*/ 2423636 w 3439001"/>
                <a:gd name="connsiteY303" fmla="*/ 1977866 h 2304573"/>
                <a:gd name="connsiteX304" fmla="*/ 2422208 w 3439001"/>
                <a:gd name="connsiteY304" fmla="*/ 1978342 h 2304573"/>
                <a:gd name="connsiteX305" fmla="*/ 2406015 w 3439001"/>
                <a:gd name="connsiteY305" fmla="*/ 2011680 h 2304573"/>
                <a:gd name="connsiteX306" fmla="*/ 2405063 w 3439001"/>
                <a:gd name="connsiteY306" fmla="*/ 2015014 h 2304573"/>
                <a:gd name="connsiteX307" fmla="*/ 2405063 w 3439001"/>
                <a:gd name="connsiteY307" fmla="*/ 2025015 h 2304573"/>
                <a:gd name="connsiteX308" fmla="*/ 2409825 w 3439001"/>
                <a:gd name="connsiteY308" fmla="*/ 2042636 h 2304573"/>
                <a:gd name="connsiteX309" fmla="*/ 2412683 w 3439001"/>
                <a:gd name="connsiteY309" fmla="*/ 2050256 h 2304573"/>
                <a:gd name="connsiteX310" fmla="*/ 2413159 w 3439001"/>
                <a:gd name="connsiteY310" fmla="*/ 2048351 h 2304573"/>
                <a:gd name="connsiteX311" fmla="*/ 2412206 w 3439001"/>
                <a:gd name="connsiteY311" fmla="*/ 2043113 h 2304573"/>
                <a:gd name="connsiteX312" fmla="*/ 2406968 w 3439001"/>
                <a:gd name="connsiteY312" fmla="*/ 2025015 h 2304573"/>
                <a:gd name="connsiteX313" fmla="*/ 2406015 w 3439001"/>
                <a:gd name="connsiteY313" fmla="*/ 2011680 h 2304573"/>
                <a:gd name="connsiteX314" fmla="*/ 1228249 w 3439001"/>
                <a:gd name="connsiteY314" fmla="*/ 872014 h 2304573"/>
                <a:gd name="connsiteX315" fmla="*/ 1223010 w 3439001"/>
                <a:gd name="connsiteY315" fmla="*/ 872490 h 2304573"/>
                <a:gd name="connsiteX316" fmla="*/ 1221581 w 3439001"/>
                <a:gd name="connsiteY316" fmla="*/ 872014 h 2304573"/>
                <a:gd name="connsiteX317" fmla="*/ 1221105 w 3439001"/>
                <a:gd name="connsiteY317" fmla="*/ 871538 h 2304573"/>
                <a:gd name="connsiteX318" fmla="*/ 1222058 w 3439001"/>
                <a:gd name="connsiteY318" fmla="*/ 870585 h 2304573"/>
                <a:gd name="connsiteX319" fmla="*/ 1223010 w 3439001"/>
                <a:gd name="connsiteY319" fmla="*/ 868680 h 2304573"/>
                <a:gd name="connsiteX320" fmla="*/ 1223010 w 3439001"/>
                <a:gd name="connsiteY320" fmla="*/ 867728 h 2304573"/>
                <a:gd name="connsiteX321" fmla="*/ 1221105 w 3439001"/>
                <a:gd name="connsiteY321" fmla="*/ 864870 h 2304573"/>
                <a:gd name="connsiteX322" fmla="*/ 1219200 w 3439001"/>
                <a:gd name="connsiteY322" fmla="*/ 864394 h 2304573"/>
                <a:gd name="connsiteX323" fmla="*/ 1214438 w 3439001"/>
                <a:gd name="connsiteY323" fmla="*/ 860584 h 2304573"/>
                <a:gd name="connsiteX324" fmla="*/ 1208723 w 3439001"/>
                <a:gd name="connsiteY324" fmla="*/ 861536 h 2304573"/>
                <a:gd name="connsiteX325" fmla="*/ 1207294 w 3439001"/>
                <a:gd name="connsiteY325" fmla="*/ 861060 h 2304573"/>
                <a:gd name="connsiteX326" fmla="*/ 1209199 w 3439001"/>
                <a:gd name="connsiteY326" fmla="*/ 859631 h 2304573"/>
                <a:gd name="connsiteX327" fmla="*/ 1210151 w 3439001"/>
                <a:gd name="connsiteY327" fmla="*/ 857726 h 2304573"/>
                <a:gd name="connsiteX328" fmla="*/ 1210628 w 3439001"/>
                <a:gd name="connsiteY328" fmla="*/ 855345 h 2304573"/>
                <a:gd name="connsiteX329" fmla="*/ 1211104 w 3439001"/>
                <a:gd name="connsiteY329" fmla="*/ 855345 h 2304573"/>
                <a:gd name="connsiteX330" fmla="*/ 1218248 w 3439001"/>
                <a:gd name="connsiteY330" fmla="*/ 859631 h 2304573"/>
                <a:gd name="connsiteX331" fmla="*/ 1221581 w 3439001"/>
                <a:gd name="connsiteY331" fmla="*/ 861060 h 2304573"/>
                <a:gd name="connsiteX332" fmla="*/ 1222534 w 3439001"/>
                <a:gd name="connsiteY332" fmla="*/ 861060 h 2304573"/>
                <a:gd name="connsiteX333" fmla="*/ 1221105 w 3439001"/>
                <a:gd name="connsiteY333" fmla="*/ 859155 h 2304573"/>
                <a:gd name="connsiteX334" fmla="*/ 1218724 w 3439001"/>
                <a:gd name="connsiteY334" fmla="*/ 857250 h 2304573"/>
                <a:gd name="connsiteX335" fmla="*/ 1213961 w 3439001"/>
                <a:gd name="connsiteY335" fmla="*/ 851059 h 2304573"/>
                <a:gd name="connsiteX336" fmla="*/ 1211580 w 3439001"/>
                <a:gd name="connsiteY336" fmla="*/ 845820 h 2304573"/>
                <a:gd name="connsiteX337" fmla="*/ 1210151 w 3439001"/>
                <a:gd name="connsiteY337" fmla="*/ 843915 h 2304573"/>
                <a:gd name="connsiteX338" fmla="*/ 1207770 w 3439001"/>
                <a:gd name="connsiteY338" fmla="*/ 841534 h 2304573"/>
                <a:gd name="connsiteX339" fmla="*/ 1202531 w 3439001"/>
                <a:gd name="connsiteY339" fmla="*/ 836771 h 2304573"/>
                <a:gd name="connsiteX340" fmla="*/ 1191101 w 3439001"/>
                <a:gd name="connsiteY340" fmla="*/ 832009 h 2304573"/>
                <a:gd name="connsiteX341" fmla="*/ 1191101 w 3439001"/>
                <a:gd name="connsiteY341" fmla="*/ 831532 h 2304573"/>
                <a:gd name="connsiteX342" fmla="*/ 1192054 w 3439001"/>
                <a:gd name="connsiteY342" fmla="*/ 830104 h 2304573"/>
                <a:gd name="connsiteX343" fmla="*/ 1192054 w 3439001"/>
                <a:gd name="connsiteY343" fmla="*/ 828675 h 2304573"/>
                <a:gd name="connsiteX344" fmla="*/ 1192054 w 3439001"/>
                <a:gd name="connsiteY344" fmla="*/ 826770 h 2304573"/>
                <a:gd name="connsiteX345" fmla="*/ 1191101 w 3439001"/>
                <a:gd name="connsiteY345" fmla="*/ 824865 h 2304573"/>
                <a:gd name="connsiteX346" fmla="*/ 1189673 w 3439001"/>
                <a:gd name="connsiteY346" fmla="*/ 822960 h 2304573"/>
                <a:gd name="connsiteX347" fmla="*/ 1187768 w 3439001"/>
                <a:gd name="connsiteY347" fmla="*/ 821055 h 2304573"/>
                <a:gd name="connsiteX348" fmla="*/ 1182053 w 3439001"/>
                <a:gd name="connsiteY348" fmla="*/ 821055 h 2304573"/>
                <a:gd name="connsiteX349" fmla="*/ 1175385 w 3439001"/>
                <a:gd name="connsiteY349" fmla="*/ 820103 h 2304573"/>
                <a:gd name="connsiteX350" fmla="*/ 1174433 w 3439001"/>
                <a:gd name="connsiteY350" fmla="*/ 821055 h 2304573"/>
                <a:gd name="connsiteX351" fmla="*/ 1174433 w 3439001"/>
                <a:gd name="connsiteY351" fmla="*/ 825818 h 2304573"/>
                <a:gd name="connsiteX352" fmla="*/ 1176338 w 3439001"/>
                <a:gd name="connsiteY352" fmla="*/ 827723 h 2304573"/>
                <a:gd name="connsiteX353" fmla="*/ 1176814 w 3439001"/>
                <a:gd name="connsiteY353" fmla="*/ 829151 h 2304573"/>
                <a:gd name="connsiteX354" fmla="*/ 1174433 w 3439001"/>
                <a:gd name="connsiteY354" fmla="*/ 831532 h 2304573"/>
                <a:gd name="connsiteX355" fmla="*/ 1169194 w 3439001"/>
                <a:gd name="connsiteY355" fmla="*/ 835819 h 2304573"/>
                <a:gd name="connsiteX356" fmla="*/ 1169670 w 3439001"/>
                <a:gd name="connsiteY356" fmla="*/ 837248 h 2304573"/>
                <a:gd name="connsiteX357" fmla="*/ 1171575 w 3439001"/>
                <a:gd name="connsiteY357" fmla="*/ 838200 h 2304573"/>
                <a:gd name="connsiteX358" fmla="*/ 1176338 w 3439001"/>
                <a:gd name="connsiteY358" fmla="*/ 835343 h 2304573"/>
                <a:gd name="connsiteX359" fmla="*/ 1182053 w 3439001"/>
                <a:gd name="connsiteY359" fmla="*/ 833438 h 2304573"/>
                <a:gd name="connsiteX360" fmla="*/ 1184910 w 3439001"/>
                <a:gd name="connsiteY360" fmla="*/ 834390 h 2304573"/>
                <a:gd name="connsiteX361" fmla="*/ 1186339 w 3439001"/>
                <a:gd name="connsiteY361" fmla="*/ 837248 h 2304573"/>
                <a:gd name="connsiteX362" fmla="*/ 1186815 w 3439001"/>
                <a:gd name="connsiteY362" fmla="*/ 839153 h 2304573"/>
                <a:gd name="connsiteX363" fmla="*/ 1184434 w 3439001"/>
                <a:gd name="connsiteY363" fmla="*/ 840581 h 2304573"/>
                <a:gd name="connsiteX364" fmla="*/ 1183958 w 3439001"/>
                <a:gd name="connsiteY364" fmla="*/ 842486 h 2304573"/>
                <a:gd name="connsiteX365" fmla="*/ 1181100 w 3439001"/>
                <a:gd name="connsiteY365" fmla="*/ 844868 h 2304573"/>
                <a:gd name="connsiteX366" fmla="*/ 1179671 w 3439001"/>
                <a:gd name="connsiteY366" fmla="*/ 844868 h 2304573"/>
                <a:gd name="connsiteX367" fmla="*/ 1176814 w 3439001"/>
                <a:gd name="connsiteY367" fmla="*/ 843439 h 2304573"/>
                <a:gd name="connsiteX368" fmla="*/ 1175385 w 3439001"/>
                <a:gd name="connsiteY368" fmla="*/ 843439 h 2304573"/>
                <a:gd name="connsiteX369" fmla="*/ 1172528 w 3439001"/>
                <a:gd name="connsiteY369" fmla="*/ 844868 h 2304573"/>
                <a:gd name="connsiteX370" fmla="*/ 1172051 w 3439001"/>
                <a:gd name="connsiteY370" fmla="*/ 845820 h 2304573"/>
                <a:gd name="connsiteX371" fmla="*/ 1173480 w 3439001"/>
                <a:gd name="connsiteY371" fmla="*/ 847725 h 2304573"/>
                <a:gd name="connsiteX372" fmla="*/ 1176338 w 3439001"/>
                <a:gd name="connsiteY372" fmla="*/ 850582 h 2304573"/>
                <a:gd name="connsiteX373" fmla="*/ 1178243 w 3439001"/>
                <a:gd name="connsiteY373" fmla="*/ 850582 h 2304573"/>
                <a:gd name="connsiteX374" fmla="*/ 1183005 w 3439001"/>
                <a:gd name="connsiteY374" fmla="*/ 851059 h 2304573"/>
                <a:gd name="connsiteX375" fmla="*/ 1183958 w 3439001"/>
                <a:gd name="connsiteY375" fmla="*/ 852964 h 2304573"/>
                <a:gd name="connsiteX376" fmla="*/ 1185386 w 3439001"/>
                <a:gd name="connsiteY376" fmla="*/ 854869 h 2304573"/>
                <a:gd name="connsiteX377" fmla="*/ 1187291 w 3439001"/>
                <a:gd name="connsiteY377" fmla="*/ 855345 h 2304573"/>
                <a:gd name="connsiteX378" fmla="*/ 1192530 w 3439001"/>
                <a:gd name="connsiteY378" fmla="*/ 854393 h 2304573"/>
                <a:gd name="connsiteX379" fmla="*/ 1194435 w 3439001"/>
                <a:gd name="connsiteY379" fmla="*/ 855345 h 2304573"/>
                <a:gd name="connsiteX380" fmla="*/ 1193006 w 3439001"/>
                <a:gd name="connsiteY380" fmla="*/ 857726 h 2304573"/>
                <a:gd name="connsiteX381" fmla="*/ 1193006 w 3439001"/>
                <a:gd name="connsiteY381" fmla="*/ 859155 h 2304573"/>
                <a:gd name="connsiteX382" fmla="*/ 1197293 w 3439001"/>
                <a:gd name="connsiteY382" fmla="*/ 864394 h 2304573"/>
                <a:gd name="connsiteX383" fmla="*/ 1196816 w 3439001"/>
                <a:gd name="connsiteY383" fmla="*/ 865346 h 2304573"/>
                <a:gd name="connsiteX384" fmla="*/ 1194911 w 3439001"/>
                <a:gd name="connsiteY384" fmla="*/ 865346 h 2304573"/>
                <a:gd name="connsiteX385" fmla="*/ 1192530 w 3439001"/>
                <a:gd name="connsiteY385" fmla="*/ 866299 h 2304573"/>
                <a:gd name="connsiteX386" fmla="*/ 1192054 w 3439001"/>
                <a:gd name="connsiteY386" fmla="*/ 867728 h 2304573"/>
                <a:gd name="connsiteX387" fmla="*/ 1193959 w 3439001"/>
                <a:gd name="connsiteY387" fmla="*/ 869156 h 2304573"/>
                <a:gd name="connsiteX388" fmla="*/ 1199198 w 3439001"/>
                <a:gd name="connsiteY388" fmla="*/ 874395 h 2304573"/>
                <a:gd name="connsiteX389" fmla="*/ 1203484 w 3439001"/>
                <a:gd name="connsiteY389" fmla="*/ 881063 h 2304573"/>
                <a:gd name="connsiteX390" fmla="*/ 1206341 w 3439001"/>
                <a:gd name="connsiteY390" fmla="*/ 882015 h 2304573"/>
                <a:gd name="connsiteX391" fmla="*/ 1207294 w 3439001"/>
                <a:gd name="connsiteY391" fmla="*/ 880110 h 2304573"/>
                <a:gd name="connsiteX392" fmla="*/ 1206818 w 3439001"/>
                <a:gd name="connsiteY392" fmla="*/ 877253 h 2304573"/>
                <a:gd name="connsiteX393" fmla="*/ 1208246 w 3439001"/>
                <a:gd name="connsiteY393" fmla="*/ 876300 h 2304573"/>
                <a:gd name="connsiteX394" fmla="*/ 1209675 w 3439001"/>
                <a:gd name="connsiteY394" fmla="*/ 876776 h 2304573"/>
                <a:gd name="connsiteX395" fmla="*/ 1209675 w 3439001"/>
                <a:gd name="connsiteY395" fmla="*/ 878205 h 2304573"/>
                <a:gd name="connsiteX396" fmla="*/ 1211104 w 3439001"/>
                <a:gd name="connsiteY396" fmla="*/ 881063 h 2304573"/>
                <a:gd name="connsiteX397" fmla="*/ 1211104 w 3439001"/>
                <a:gd name="connsiteY397" fmla="*/ 883920 h 2304573"/>
                <a:gd name="connsiteX398" fmla="*/ 1212533 w 3439001"/>
                <a:gd name="connsiteY398" fmla="*/ 885825 h 2304573"/>
                <a:gd name="connsiteX399" fmla="*/ 1214438 w 3439001"/>
                <a:gd name="connsiteY399" fmla="*/ 885825 h 2304573"/>
                <a:gd name="connsiteX400" fmla="*/ 1214914 w 3439001"/>
                <a:gd name="connsiteY400" fmla="*/ 886301 h 2304573"/>
                <a:gd name="connsiteX401" fmla="*/ 1218248 w 3439001"/>
                <a:gd name="connsiteY401" fmla="*/ 887254 h 2304573"/>
                <a:gd name="connsiteX402" fmla="*/ 1219200 w 3439001"/>
                <a:gd name="connsiteY402" fmla="*/ 887730 h 2304573"/>
                <a:gd name="connsiteX403" fmla="*/ 1221581 w 3439001"/>
                <a:gd name="connsiteY403" fmla="*/ 892493 h 2304573"/>
                <a:gd name="connsiteX404" fmla="*/ 1224439 w 3439001"/>
                <a:gd name="connsiteY404" fmla="*/ 895826 h 2304573"/>
                <a:gd name="connsiteX405" fmla="*/ 1226344 w 3439001"/>
                <a:gd name="connsiteY405" fmla="*/ 896779 h 2304573"/>
                <a:gd name="connsiteX406" fmla="*/ 1228725 w 3439001"/>
                <a:gd name="connsiteY406" fmla="*/ 896779 h 2304573"/>
                <a:gd name="connsiteX407" fmla="*/ 1230154 w 3439001"/>
                <a:gd name="connsiteY407" fmla="*/ 896303 h 2304573"/>
                <a:gd name="connsiteX408" fmla="*/ 1231583 w 3439001"/>
                <a:gd name="connsiteY408" fmla="*/ 892493 h 2304573"/>
                <a:gd name="connsiteX409" fmla="*/ 1231583 w 3439001"/>
                <a:gd name="connsiteY409" fmla="*/ 891064 h 2304573"/>
                <a:gd name="connsiteX410" fmla="*/ 1231106 w 3439001"/>
                <a:gd name="connsiteY410" fmla="*/ 889635 h 2304573"/>
                <a:gd name="connsiteX411" fmla="*/ 1231106 w 3439001"/>
                <a:gd name="connsiteY411" fmla="*/ 888206 h 2304573"/>
                <a:gd name="connsiteX412" fmla="*/ 1231583 w 3439001"/>
                <a:gd name="connsiteY412" fmla="*/ 886301 h 2304573"/>
                <a:gd name="connsiteX413" fmla="*/ 1231583 w 3439001"/>
                <a:gd name="connsiteY413" fmla="*/ 884873 h 2304573"/>
                <a:gd name="connsiteX414" fmla="*/ 1230630 w 3439001"/>
                <a:gd name="connsiteY414" fmla="*/ 882015 h 2304573"/>
                <a:gd name="connsiteX415" fmla="*/ 1231583 w 3439001"/>
                <a:gd name="connsiteY415" fmla="*/ 873919 h 2304573"/>
                <a:gd name="connsiteX416" fmla="*/ 1228249 w 3439001"/>
                <a:gd name="connsiteY416" fmla="*/ 872014 h 2304573"/>
                <a:gd name="connsiteX417" fmla="*/ 546735 w 3439001"/>
                <a:gd name="connsiteY417" fmla="*/ 723900 h 2304573"/>
                <a:gd name="connsiteX418" fmla="*/ 545306 w 3439001"/>
                <a:gd name="connsiteY418" fmla="*/ 723424 h 2304573"/>
                <a:gd name="connsiteX419" fmla="*/ 543878 w 3439001"/>
                <a:gd name="connsiteY419" fmla="*/ 720566 h 2304573"/>
                <a:gd name="connsiteX420" fmla="*/ 541496 w 3439001"/>
                <a:gd name="connsiteY420" fmla="*/ 721043 h 2304573"/>
                <a:gd name="connsiteX421" fmla="*/ 537686 w 3439001"/>
                <a:gd name="connsiteY421" fmla="*/ 718661 h 2304573"/>
                <a:gd name="connsiteX422" fmla="*/ 536734 w 3439001"/>
                <a:gd name="connsiteY422" fmla="*/ 718661 h 2304573"/>
                <a:gd name="connsiteX423" fmla="*/ 535305 w 3439001"/>
                <a:gd name="connsiteY423" fmla="*/ 721519 h 2304573"/>
                <a:gd name="connsiteX424" fmla="*/ 533876 w 3439001"/>
                <a:gd name="connsiteY424" fmla="*/ 721043 h 2304573"/>
                <a:gd name="connsiteX425" fmla="*/ 531971 w 3439001"/>
                <a:gd name="connsiteY425" fmla="*/ 719138 h 2304573"/>
                <a:gd name="connsiteX426" fmla="*/ 529590 w 3439001"/>
                <a:gd name="connsiteY426" fmla="*/ 717709 h 2304573"/>
                <a:gd name="connsiteX427" fmla="*/ 527209 w 3439001"/>
                <a:gd name="connsiteY427" fmla="*/ 716756 h 2304573"/>
                <a:gd name="connsiteX428" fmla="*/ 525304 w 3439001"/>
                <a:gd name="connsiteY428" fmla="*/ 716280 h 2304573"/>
                <a:gd name="connsiteX429" fmla="*/ 519589 w 3439001"/>
                <a:gd name="connsiteY429" fmla="*/ 718185 h 2304573"/>
                <a:gd name="connsiteX430" fmla="*/ 519589 w 3439001"/>
                <a:gd name="connsiteY430" fmla="*/ 719138 h 2304573"/>
                <a:gd name="connsiteX431" fmla="*/ 521970 w 3439001"/>
                <a:gd name="connsiteY431" fmla="*/ 721519 h 2304573"/>
                <a:gd name="connsiteX432" fmla="*/ 521970 w 3439001"/>
                <a:gd name="connsiteY432" fmla="*/ 724853 h 2304573"/>
                <a:gd name="connsiteX433" fmla="*/ 520541 w 3439001"/>
                <a:gd name="connsiteY433" fmla="*/ 724853 h 2304573"/>
                <a:gd name="connsiteX434" fmla="*/ 517684 w 3439001"/>
                <a:gd name="connsiteY434" fmla="*/ 723900 h 2304573"/>
                <a:gd name="connsiteX435" fmla="*/ 514826 w 3439001"/>
                <a:gd name="connsiteY435" fmla="*/ 723900 h 2304573"/>
                <a:gd name="connsiteX436" fmla="*/ 510064 w 3439001"/>
                <a:gd name="connsiteY436" fmla="*/ 726757 h 2304573"/>
                <a:gd name="connsiteX437" fmla="*/ 501015 w 3439001"/>
                <a:gd name="connsiteY437" fmla="*/ 734378 h 2304573"/>
                <a:gd name="connsiteX438" fmla="*/ 503396 w 3439001"/>
                <a:gd name="connsiteY438" fmla="*/ 735330 h 2304573"/>
                <a:gd name="connsiteX439" fmla="*/ 514350 w 3439001"/>
                <a:gd name="connsiteY439" fmla="*/ 738664 h 2304573"/>
                <a:gd name="connsiteX440" fmla="*/ 516255 w 3439001"/>
                <a:gd name="connsiteY440" fmla="*/ 738664 h 2304573"/>
                <a:gd name="connsiteX441" fmla="*/ 519113 w 3439001"/>
                <a:gd name="connsiteY441" fmla="*/ 737711 h 2304573"/>
                <a:gd name="connsiteX442" fmla="*/ 521018 w 3439001"/>
                <a:gd name="connsiteY442" fmla="*/ 737711 h 2304573"/>
                <a:gd name="connsiteX443" fmla="*/ 521494 w 3439001"/>
                <a:gd name="connsiteY443" fmla="*/ 736759 h 2304573"/>
                <a:gd name="connsiteX444" fmla="*/ 524351 w 3439001"/>
                <a:gd name="connsiteY444" fmla="*/ 735330 h 2304573"/>
                <a:gd name="connsiteX445" fmla="*/ 525780 w 3439001"/>
                <a:gd name="connsiteY445" fmla="*/ 733425 h 2304573"/>
                <a:gd name="connsiteX446" fmla="*/ 527209 w 3439001"/>
                <a:gd name="connsiteY446" fmla="*/ 730568 h 2304573"/>
                <a:gd name="connsiteX447" fmla="*/ 528161 w 3439001"/>
                <a:gd name="connsiteY447" fmla="*/ 730091 h 2304573"/>
                <a:gd name="connsiteX448" fmla="*/ 528638 w 3439001"/>
                <a:gd name="connsiteY448" fmla="*/ 732473 h 2304573"/>
                <a:gd name="connsiteX449" fmla="*/ 529114 w 3439001"/>
                <a:gd name="connsiteY449" fmla="*/ 733425 h 2304573"/>
                <a:gd name="connsiteX450" fmla="*/ 531971 w 3439001"/>
                <a:gd name="connsiteY450" fmla="*/ 731996 h 2304573"/>
                <a:gd name="connsiteX451" fmla="*/ 534353 w 3439001"/>
                <a:gd name="connsiteY451" fmla="*/ 732473 h 2304573"/>
                <a:gd name="connsiteX452" fmla="*/ 536734 w 3439001"/>
                <a:gd name="connsiteY452" fmla="*/ 731996 h 2304573"/>
                <a:gd name="connsiteX453" fmla="*/ 536734 w 3439001"/>
                <a:gd name="connsiteY453" fmla="*/ 731044 h 2304573"/>
                <a:gd name="connsiteX454" fmla="*/ 535781 w 3439001"/>
                <a:gd name="connsiteY454" fmla="*/ 729615 h 2304573"/>
                <a:gd name="connsiteX455" fmla="*/ 535781 w 3439001"/>
                <a:gd name="connsiteY455" fmla="*/ 728663 h 2304573"/>
                <a:gd name="connsiteX456" fmla="*/ 538163 w 3439001"/>
                <a:gd name="connsiteY456" fmla="*/ 726281 h 2304573"/>
                <a:gd name="connsiteX457" fmla="*/ 538639 w 3439001"/>
                <a:gd name="connsiteY457" fmla="*/ 726281 h 2304573"/>
                <a:gd name="connsiteX458" fmla="*/ 539591 w 3439001"/>
                <a:gd name="connsiteY458" fmla="*/ 728186 h 2304573"/>
                <a:gd name="connsiteX459" fmla="*/ 541020 w 3439001"/>
                <a:gd name="connsiteY459" fmla="*/ 729615 h 2304573"/>
                <a:gd name="connsiteX460" fmla="*/ 541973 w 3439001"/>
                <a:gd name="connsiteY460" fmla="*/ 730091 h 2304573"/>
                <a:gd name="connsiteX461" fmla="*/ 543878 w 3439001"/>
                <a:gd name="connsiteY461" fmla="*/ 731044 h 2304573"/>
                <a:gd name="connsiteX462" fmla="*/ 545306 w 3439001"/>
                <a:gd name="connsiteY462" fmla="*/ 730091 h 2304573"/>
                <a:gd name="connsiteX463" fmla="*/ 548164 w 3439001"/>
                <a:gd name="connsiteY463" fmla="*/ 726757 h 2304573"/>
                <a:gd name="connsiteX464" fmla="*/ 548640 w 3439001"/>
                <a:gd name="connsiteY464" fmla="*/ 723424 h 2304573"/>
                <a:gd name="connsiteX465" fmla="*/ 547688 w 3439001"/>
                <a:gd name="connsiteY465" fmla="*/ 723424 h 2304573"/>
                <a:gd name="connsiteX466" fmla="*/ 546735 w 3439001"/>
                <a:gd name="connsiteY466" fmla="*/ 723900 h 2304573"/>
                <a:gd name="connsiteX467" fmla="*/ 1204436 w 3439001"/>
                <a:gd name="connsiteY467" fmla="*/ 886778 h 2304573"/>
                <a:gd name="connsiteX468" fmla="*/ 1202055 w 3439001"/>
                <a:gd name="connsiteY468" fmla="*/ 886301 h 2304573"/>
                <a:gd name="connsiteX469" fmla="*/ 1200626 w 3439001"/>
                <a:gd name="connsiteY469" fmla="*/ 888206 h 2304573"/>
                <a:gd name="connsiteX470" fmla="*/ 1199674 w 3439001"/>
                <a:gd name="connsiteY470" fmla="*/ 888682 h 2304573"/>
                <a:gd name="connsiteX471" fmla="*/ 1198721 w 3439001"/>
                <a:gd name="connsiteY471" fmla="*/ 888206 h 2304573"/>
                <a:gd name="connsiteX472" fmla="*/ 1195864 w 3439001"/>
                <a:gd name="connsiteY472" fmla="*/ 882968 h 2304573"/>
                <a:gd name="connsiteX473" fmla="*/ 1194435 w 3439001"/>
                <a:gd name="connsiteY473" fmla="*/ 881539 h 2304573"/>
                <a:gd name="connsiteX474" fmla="*/ 1193959 w 3439001"/>
                <a:gd name="connsiteY474" fmla="*/ 877729 h 2304573"/>
                <a:gd name="connsiteX475" fmla="*/ 1191578 w 3439001"/>
                <a:gd name="connsiteY475" fmla="*/ 875348 h 2304573"/>
                <a:gd name="connsiteX476" fmla="*/ 1190625 w 3439001"/>
                <a:gd name="connsiteY476" fmla="*/ 872966 h 2304573"/>
                <a:gd name="connsiteX477" fmla="*/ 1183958 w 3439001"/>
                <a:gd name="connsiteY477" fmla="*/ 867728 h 2304573"/>
                <a:gd name="connsiteX478" fmla="*/ 1179671 w 3439001"/>
                <a:gd name="connsiteY478" fmla="*/ 868680 h 2304573"/>
                <a:gd name="connsiteX479" fmla="*/ 1178719 w 3439001"/>
                <a:gd name="connsiteY479" fmla="*/ 870585 h 2304573"/>
                <a:gd name="connsiteX480" fmla="*/ 1180148 w 3439001"/>
                <a:gd name="connsiteY480" fmla="*/ 872966 h 2304573"/>
                <a:gd name="connsiteX481" fmla="*/ 1183481 w 3439001"/>
                <a:gd name="connsiteY481" fmla="*/ 873919 h 2304573"/>
                <a:gd name="connsiteX482" fmla="*/ 1185863 w 3439001"/>
                <a:gd name="connsiteY482" fmla="*/ 874395 h 2304573"/>
                <a:gd name="connsiteX483" fmla="*/ 1187291 w 3439001"/>
                <a:gd name="connsiteY483" fmla="*/ 878681 h 2304573"/>
                <a:gd name="connsiteX484" fmla="*/ 1190149 w 3439001"/>
                <a:gd name="connsiteY484" fmla="*/ 883920 h 2304573"/>
                <a:gd name="connsiteX485" fmla="*/ 1191578 w 3439001"/>
                <a:gd name="connsiteY485" fmla="*/ 884873 h 2304573"/>
                <a:gd name="connsiteX486" fmla="*/ 1191578 w 3439001"/>
                <a:gd name="connsiteY486" fmla="*/ 886301 h 2304573"/>
                <a:gd name="connsiteX487" fmla="*/ 1193959 w 3439001"/>
                <a:gd name="connsiteY487" fmla="*/ 889635 h 2304573"/>
                <a:gd name="connsiteX488" fmla="*/ 1198245 w 3439001"/>
                <a:gd name="connsiteY488" fmla="*/ 893921 h 2304573"/>
                <a:gd name="connsiteX489" fmla="*/ 1201103 w 3439001"/>
                <a:gd name="connsiteY489" fmla="*/ 896303 h 2304573"/>
                <a:gd name="connsiteX490" fmla="*/ 1204436 w 3439001"/>
                <a:gd name="connsiteY490" fmla="*/ 897255 h 2304573"/>
                <a:gd name="connsiteX491" fmla="*/ 1205389 w 3439001"/>
                <a:gd name="connsiteY491" fmla="*/ 895350 h 2304573"/>
                <a:gd name="connsiteX492" fmla="*/ 1206341 w 3439001"/>
                <a:gd name="connsiteY492" fmla="*/ 893921 h 2304573"/>
                <a:gd name="connsiteX493" fmla="*/ 1206818 w 3439001"/>
                <a:gd name="connsiteY493" fmla="*/ 890111 h 2304573"/>
                <a:gd name="connsiteX494" fmla="*/ 1207294 w 3439001"/>
                <a:gd name="connsiteY494" fmla="*/ 887730 h 2304573"/>
                <a:gd name="connsiteX495" fmla="*/ 1206341 w 3439001"/>
                <a:gd name="connsiteY495" fmla="*/ 887254 h 2304573"/>
                <a:gd name="connsiteX496" fmla="*/ 1204436 w 3439001"/>
                <a:gd name="connsiteY496" fmla="*/ 886778 h 2304573"/>
                <a:gd name="connsiteX497" fmla="*/ 1294448 w 3439001"/>
                <a:gd name="connsiteY497" fmla="*/ 832485 h 2304573"/>
                <a:gd name="connsiteX498" fmla="*/ 1293019 w 3439001"/>
                <a:gd name="connsiteY498" fmla="*/ 830580 h 2304573"/>
                <a:gd name="connsiteX499" fmla="*/ 1289209 w 3439001"/>
                <a:gd name="connsiteY499" fmla="*/ 832009 h 2304573"/>
                <a:gd name="connsiteX500" fmla="*/ 1282541 w 3439001"/>
                <a:gd name="connsiteY500" fmla="*/ 830104 h 2304573"/>
                <a:gd name="connsiteX501" fmla="*/ 1280160 w 3439001"/>
                <a:gd name="connsiteY501" fmla="*/ 824865 h 2304573"/>
                <a:gd name="connsiteX502" fmla="*/ 1274445 w 3439001"/>
                <a:gd name="connsiteY502" fmla="*/ 823436 h 2304573"/>
                <a:gd name="connsiteX503" fmla="*/ 1271111 w 3439001"/>
                <a:gd name="connsiteY503" fmla="*/ 819626 h 2304573"/>
                <a:gd name="connsiteX504" fmla="*/ 1264920 w 3439001"/>
                <a:gd name="connsiteY504" fmla="*/ 817721 h 2304573"/>
                <a:gd name="connsiteX505" fmla="*/ 1259681 w 3439001"/>
                <a:gd name="connsiteY505" fmla="*/ 816293 h 2304573"/>
                <a:gd name="connsiteX506" fmla="*/ 1255871 w 3439001"/>
                <a:gd name="connsiteY506" fmla="*/ 814388 h 2304573"/>
                <a:gd name="connsiteX507" fmla="*/ 1251109 w 3439001"/>
                <a:gd name="connsiteY507" fmla="*/ 812006 h 2304573"/>
                <a:gd name="connsiteX508" fmla="*/ 1246346 w 3439001"/>
                <a:gd name="connsiteY508" fmla="*/ 809149 h 2304573"/>
                <a:gd name="connsiteX509" fmla="*/ 1243013 w 3439001"/>
                <a:gd name="connsiteY509" fmla="*/ 807244 h 2304573"/>
                <a:gd name="connsiteX510" fmla="*/ 1240631 w 3439001"/>
                <a:gd name="connsiteY510" fmla="*/ 807244 h 2304573"/>
                <a:gd name="connsiteX511" fmla="*/ 1234916 w 3439001"/>
                <a:gd name="connsiteY511" fmla="*/ 807720 h 2304573"/>
                <a:gd name="connsiteX512" fmla="*/ 1234440 w 3439001"/>
                <a:gd name="connsiteY512" fmla="*/ 802957 h 2304573"/>
                <a:gd name="connsiteX513" fmla="*/ 1232535 w 3439001"/>
                <a:gd name="connsiteY513" fmla="*/ 800100 h 2304573"/>
                <a:gd name="connsiteX514" fmla="*/ 1233011 w 3439001"/>
                <a:gd name="connsiteY514" fmla="*/ 797719 h 2304573"/>
                <a:gd name="connsiteX515" fmla="*/ 1229678 w 3439001"/>
                <a:gd name="connsiteY515" fmla="*/ 796290 h 2304573"/>
                <a:gd name="connsiteX516" fmla="*/ 1224915 w 3439001"/>
                <a:gd name="connsiteY516" fmla="*/ 794385 h 2304573"/>
                <a:gd name="connsiteX517" fmla="*/ 1226344 w 3439001"/>
                <a:gd name="connsiteY517" fmla="*/ 789623 h 2304573"/>
                <a:gd name="connsiteX518" fmla="*/ 1227296 w 3439001"/>
                <a:gd name="connsiteY518" fmla="*/ 786289 h 2304573"/>
                <a:gd name="connsiteX519" fmla="*/ 1223010 w 3439001"/>
                <a:gd name="connsiteY519" fmla="*/ 785336 h 2304573"/>
                <a:gd name="connsiteX520" fmla="*/ 1216819 w 3439001"/>
                <a:gd name="connsiteY520" fmla="*/ 783907 h 2304573"/>
                <a:gd name="connsiteX521" fmla="*/ 1218724 w 3439001"/>
                <a:gd name="connsiteY521" fmla="*/ 780574 h 2304573"/>
                <a:gd name="connsiteX522" fmla="*/ 1220153 w 3439001"/>
                <a:gd name="connsiteY522" fmla="*/ 778193 h 2304573"/>
                <a:gd name="connsiteX523" fmla="*/ 1217771 w 3439001"/>
                <a:gd name="connsiteY523" fmla="*/ 774382 h 2304573"/>
                <a:gd name="connsiteX524" fmla="*/ 1213009 w 3439001"/>
                <a:gd name="connsiteY524" fmla="*/ 768191 h 2304573"/>
                <a:gd name="connsiteX525" fmla="*/ 1209199 w 3439001"/>
                <a:gd name="connsiteY525" fmla="*/ 763429 h 2304573"/>
                <a:gd name="connsiteX526" fmla="*/ 1204436 w 3439001"/>
                <a:gd name="connsiteY526" fmla="*/ 756285 h 2304573"/>
                <a:gd name="connsiteX527" fmla="*/ 1200150 w 3439001"/>
                <a:gd name="connsiteY527" fmla="*/ 750094 h 2304573"/>
                <a:gd name="connsiteX528" fmla="*/ 1196816 w 3439001"/>
                <a:gd name="connsiteY528" fmla="*/ 744855 h 2304573"/>
                <a:gd name="connsiteX529" fmla="*/ 1193959 w 3439001"/>
                <a:gd name="connsiteY529" fmla="*/ 741521 h 2304573"/>
                <a:gd name="connsiteX530" fmla="*/ 1189673 w 3439001"/>
                <a:gd name="connsiteY530" fmla="*/ 735330 h 2304573"/>
                <a:gd name="connsiteX531" fmla="*/ 1184434 w 3439001"/>
                <a:gd name="connsiteY531" fmla="*/ 728186 h 2304573"/>
                <a:gd name="connsiteX532" fmla="*/ 1179195 w 3439001"/>
                <a:gd name="connsiteY532" fmla="*/ 722471 h 2304573"/>
                <a:gd name="connsiteX533" fmla="*/ 1180148 w 3439001"/>
                <a:gd name="connsiteY533" fmla="*/ 718661 h 2304573"/>
                <a:gd name="connsiteX534" fmla="*/ 1175385 w 3439001"/>
                <a:gd name="connsiteY534" fmla="*/ 713899 h 2304573"/>
                <a:gd name="connsiteX535" fmla="*/ 1171099 w 3439001"/>
                <a:gd name="connsiteY535" fmla="*/ 709136 h 2304573"/>
                <a:gd name="connsiteX536" fmla="*/ 1166336 w 3439001"/>
                <a:gd name="connsiteY536" fmla="*/ 703898 h 2304573"/>
                <a:gd name="connsiteX537" fmla="*/ 1161574 w 3439001"/>
                <a:gd name="connsiteY537" fmla="*/ 701516 h 2304573"/>
                <a:gd name="connsiteX538" fmla="*/ 1158240 w 3439001"/>
                <a:gd name="connsiteY538" fmla="*/ 699611 h 2304573"/>
                <a:gd name="connsiteX539" fmla="*/ 1153001 w 3439001"/>
                <a:gd name="connsiteY539" fmla="*/ 696754 h 2304573"/>
                <a:gd name="connsiteX540" fmla="*/ 1150144 w 3439001"/>
                <a:gd name="connsiteY540" fmla="*/ 694373 h 2304573"/>
                <a:gd name="connsiteX541" fmla="*/ 1149191 w 3439001"/>
                <a:gd name="connsiteY541" fmla="*/ 692468 h 2304573"/>
                <a:gd name="connsiteX542" fmla="*/ 1148239 w 3439001"/>
                <a:gd name="connsiteY542" fmla="*/ 691039 h 2304573"/>
                <a:gd name="connsiteX543" fmla="*/ 1147286 w 3439001"/>
                <a:gd name="connsiteY543" fmla="*/ 689134 h 2304573"/>
                <a:gd name="connsiteX544" fmla="*/ 1146810 w 3439001"/>
                <a:gd name="connsiteY544" fmla="*/ 686753 h 2304573"/>
                <a:gd name="connsiteX545" fmla="*/ 1145858 w 3439001"/>
                <a:gd name="connsiteY545" fmla="*/ 685324 h 2304573"/>
                <a:gd name="connsiteX546" fmla="*/ 1139666 w 3439001"/>
                <a:gd name="connsiteY546" fmla="*/ 681990 h 2304573"/>
                <a:gd name="connsiteX547" fmla="*/ 1137761 w 3439001"/>
                <a:gd name="connsiteY547" fmla="*/ 679609 h 2304573"/>
                <a:gd name="connsiteX548" fmla="*/ 1133475 w 3439001"/>
                <a:gd name="connsiteY548" fmla="*/ 677228 h 2304573"/>
                <a:gd name="connsiteX549" fmla="*/ 1130141 w 3439001"/>
                <a:gd name="connsiteY549" fmla="*/ 676275 h 2304573"/>
                <a:gd name="connsiteX550" fmla="*/ 1128713 w 3439001"/>
                <a:gd name="connsiteY550" fmla="*/ 675323 h 2304573"/>
                <a:gd name="connsiteX551" fmla="*/ 1124426 w 3439001"/>
                <a:gd name="connsiteY551" fmla="*/ 667703 h 2304573"/>
                <a:gd name="connsiteX552" fmla="*/ 1124903 w 3439001"/>
                <a:gd name="connsiteY552" fmla="*/ 664845 h 2304573"/>
                <a:gd name="connsiteX553" fmla="*/ 1125379 w 3439001"/>
                <a:gd name="connsiteY553" fmla="*/ 661988 h 2304573"/>
                <a:gd name="connsiteX554" fmla="*/ 1124903 w 3439001"/>
                <a:gd name="connsiteY554" fmla="*/ 660559 h 2304573"/>
                <a:gd name="connsiteX555" fmla="*/ 1117759 w 3439001"/>
                <a:gd name="connsiteY555" fmla="*/ 654844 h 2304573"/>
                <a:gd name="connsiteX556" fmla="*/ 1113949 w 3439001"/>
                <a:gd name="connsiteY556" fmla="*/ 652463 h 2304573"/>
                <a:gd name="connsiteX557" fmla="*/ 1110139 w 3439001"/>
                <a:gd name="connsiteY557" fmla="*/ 650081 h 2304573"/>
                <a:gd name="connsiteX558" fmla="*/ 1102519 w 3439001"/>
                <a:gd name="connsiteY558" fmla="*/ 653415 h 2304573"/>
                <a:gd name="connsiteX559" fmla="*/ 1094423 w 3439001"/>
                <a:gd name="connsiteY559" fmla="*/ 656749 h 2304573"/>
                <a:gd name="connsiteX560" fmla="*/ 1088708 w 3439001"/>
                <a:gd name="connsiteY560" fmla="*/ 658178 h 2304573"/>
                <a:gd name="connsiteX561" fmla="*/ 1081088 w 3439001"/>
                <a:gd name="connsiteY561" fmla="*/ 660082 h 2304573"/>
                <a:gd name="connsiteX562" fmla="*/ 1083469 w 3439001"/>
                <a:gd name="connsiteY562" fmla="*/ 663893 h 2304573"/>
                <a:gd name="connsiteX563" fmla="*/ 1082516 w 3439001"/>
                <a:gd name="connsiteY563" fmla="*/ 666750 h 2304573"/>
                <a:gd name="connsiteX564" fmla="*/ 1080135 w 3439001"/>
                <a:gd name="connsiteY564" fmla="*/ 668179 h 2304573"/>
                <a:gd name="connsiteX565" fmla="*/ 1076325 w 3439001"/>
                <a:gd name="connsiteY565" fmla="*/ 668179 h 2304573"/>
                <a:gd name="connsiteX566" fmla="*/ 1076325 w 3439001"/>
                <a:gd name="connsiteY566" fmla="*/ 677228 h 2304573"/>
                <a:gd name="connsiteX567" fmla="*/ 1072515 w 3439001"/>
                <a:gd name="connsiteY567" fmla="*/ 683419 h 2304573"/>
                <a:gd name="connsiteX568" fmla="*/ 1064419 w 3439001"/>
                <a:gd name="connsiteY568" fmla="*/ 683419 h 2304573"/>
                <a:gd name="connsiteX569" fmla="*/ 1060133 w 3439001"/>
                <a:gd name="connsiteY569" fmla="*/ 685800 h 2304573"/>
                <a:gd name="connsiteX570" fmla="*/ 1053941 w 3439001"/>
                <a:gd name="connsiteY570" fmla="*/ 689134 h 2304573"/>
                <a:gd name="connsiteX571" fmla="*/ 1048703 w 3439001"/>
                <a:gd name="connsiteY571" fmla="*/ 691991 h 2304573"/>
                <a:gd name="connsiteX572" fmla="*/ 1042988 w 3439001"/>
                <a:gd name="connsiteY572" fmla="*/ 696278 h 2304573"/>
                <a:gd name="connsiteX573" fmla="*/ 1040130 w 3439001"/>
                <a:gd name="connsiteY573" fmla="*/ 695801 h 2304573"/>
                <a:gd name="connsiteX574" fmla="*/ 1041559 w 3439001"/>
                <a:gd name="connsiteY574" fmla="*/ 691991 h 2304573"/>
                <a:gd name="connsiteX575" fmla="*/ 1039654 w 3439001"/>
                <a:gd name="connsiteY575" fmla="*/ 685800 h 2304573"/>
                <a:gd name="connsiteX576" fmla="*/ 1037749 w 3439001"/>
                <a:gd name="connsiteY576" fmla="*/ 680561 h 2304573"/>
                <a:gd name="connsiteX577" fmla="*/ 1034415 w 3439001"/>
                <a:gd name="connsiteY577" fmla="*/ 677704 h 2304573"/>
                <a:gd name="connsiteX578" fmla="*/ 1028700 w 3439001"/>
                <a:gd name="connsiteY578" fmla="*/ 672941 h 2304573"/>
                <a:gd name="connsiteX579" fmla="*/ 1024414 w 3439001"/>
                <a:gd name="connsiteY579" fmla="*/ 669607 h 2304573"/>
                <a:gd name="connsiteX580" fmla="*/ 1018223 w 3439001"/>
                <a:gd name="connsiteY580" fmla="*/ 664845 h 2304573"/>
                <a:gd name="connsiteX581" fmla="*/ 1013936 w 3439001"/>
                <a:gd name="connsiteY581" fmla="*/ 661511 h 2304573"/>
                <a:gd name="connsiteX582" fmla="*/ 1009174 w 3439001"/>
                <a:gd name="connsiteY582" fmla="*/ 657701 h 2304573"/>
                <a:gd name="connsiteX583" fmla="*/ 1002983 w 3439001"/>
                <a:gd name="connsiteY583" fmla="*/ 652939 h 2304573"/>
                <a:gd name="connsiteX584" fmla="*/ 1000601 w 3439001"/>
                <a:gd name="connsiteY584" fmla="*/ 646748 h 2304573"/>
                <a:gd name="connsiteX585" fmla="*/ 994886 w 3439001"/>
                <a:gd name="connsiteY585" fmla="*/ 644366 h 2304573"/>
                <a:gd name="connsiteX586" fmla="*/ 989171 w 3439001"/>
                <a:gd name="connsiteY586" fmla="*/ 641985 h 2304573"/>
                <a:gd name="connsiteX587" fmla="*/ 984409 w 3439001"/>
                <a:gd name="connsiteY587" fmla="*/ 637223 h 2304573"/>
                <a:gd name="connsiteX588" fmla="*/ 985838 w 3439001"/>
                <a:gd name="connsiteY588" fmla="*/ 632936 h 2304573"/>
                <a:gd name="connsiteX589" fmla="*/ 987743 w 3439001"/>
                <a:gd name="connsiteY589" fmla="*/ 627698 h 2304573"/>
                <a:gd name="connsiteX590" fmla="*/ 987743 w 3439001"/>
                <a:gd name="connsiteY590" fmla="*/ 624364 h 2304573"/>
                <a:gd name="connsiteX591" fmla="*/ 982504 w 3439001"/>
                <a:gd name="connsiteY591" fmla="*/ 624364 h 2304573"/>
                <a:gd name="connsiteX592" fmla="*/ 974408 w 3439001"/>
                <a:gd name="connsiteY592" fmla="*/ 624840 h 2304573"/>
                <a:gd name="connsiteX593" fmla="*/ 967264 w 3439001"/>
                <a:gd name="connsiteY593" fmla="*/ 625316 h 2304573"/>
                <a:gd name="connsiteX594" fmla="*/ 962025 w 3439001"/>
                <a:gd name="connsiteY594" fmla="*/ 629126 h 2304573"/>
                <a:gd name="connsiteX595" fmla="*/ 957263 w 3439001"/>
                <a:gd name="connsiteY595" fmla="*/ 632460 h 2304573"/>
                <a:gd name="connsiteX596" fmla="*/ 949643 w 3439001"/>
                <a:gd name="connsiteY596" fmla="*/ 629603 h 2304573"/>
                <a:gd name="connsiteX597" fmla="*/ 941070 w 3439001"/>
                <a:gd name="connsiteY597" fmla="*/ 626269 h 2304573"/>
                <a:gd name="connsiteX598" fmla="*/ 938689 w 3439001"/>
                <a:gd name="connsiteY598" fmla="*/ 630555 h 2304573"/>
                <a:gd name="connsiteX599" fmla="*/ 930593 w 3439001"/>
                <a:gd name="connsiteY599" fmla="*/ 628650 h 2304573"/>
                <a:gd name="connsiteX600" fmla="*/ 922496 w 3439001"/>
                <a:gd name="connsiteY600" fmla="*/ 626745 h 2304573"/>
                <a:gd name="connsiteX601" fmla="*/ 922496 w 3439001"/>
                <a:gd name="connsiteY601" fmla="*/ 611981 h 2304573"/>
                <a:gd name="connsiteX602" fmla="*/ 922496 w 3439001"/>
                <a:gd name="connsiteY602" fmla="*/ 597218 h 2304573"/>
                <a:gd name="connsiteX603" fmla="*/ 922496 w 3439001"/>
                <a:gd name="connsiteY603" fmla="*/ 581978 h 2304573"/>
                <a:gd name="connsiteX604" fmla="*/ 922496 w 3439001"/>
                <a:gd name="connsiteY604" fmla="*/ 566738 h 2304573"/>
                <a:gd name="connsiteX605" fmla="*/ 922496 w 3439001"/>
                <a:gd name="connsiteY605" fmla="*/ 549116 h 2304573"/>
                <a:gd name="connsiteX606" fmla="*/ 922496 w 3439001"/>
                <a:gd name="connsiteY606" fmla="*/ 533876 h 2304573"/>
                <a:gd name="connsiteX607" fmla="*/ 922496 w 3439001"/>
                <a:gd name="connsiteY607" fmla="*/ 518636 h 2304573"/>
                <a:gd name="connsiteX608" fmla="*/ 922496 w 3439001"/>
                <a:gd name="connsiteY608" fmla="*/ 503396 h 2304573"/>
                <a:gd name="connsiteX609" fmla="*/ 922496 w 3439001"/>
                <a:gd name="connsiteY609" fmla="*/ 488156 h 2304573"/>
                <a:gd name="connsiteX610" fmla="*/ 922496 w 3439001"/>
                <a:gd name="connsiteY610" fmla="*/ 472440 h 2304573"/>
                <a:gd name="connsiteX611" fmla="*/ 922496 w 3439001"/>
                <a:gd name="connsiteY611" fmla="*/ 456724 h 2304573"/>
                <a:gd name="connsiteX612" fmla="*/ 922496 w 3439001"/>
                <a:gd name="connsiteY612" fmla="*/ 441007 h 2304573"/>
                <a:gd name="connsiteX613" fmla="*/ 922496 w 3439001"/>
                <a:gd name="connsiteY613" fmla="*/ 425291 h 2304573"/>
                <a:gd name="connsiteX614" fmla="*/ 922496 w 3439001"/>
                <a:gd name="connsiteY614" fmla="*/ 409575 h 2304573"/>
                <a:gd name="connsiteX615" fmla="*/ 922496 w 3439001"/>
                <a:gd name="connsiteY615" fmla="*/ 393859 h 2304573"/>
                <a:gd name="connsiteX616" fmla="*/ 922496 w 3439001"/>
                <a:gd name="connsiteY616" fmla="*/ 377666 h 2304573"/>
                <a:gd name="connsiteX617" fmla="*/ 922496 w 3439001"/>
                <a:gd name="connsiteY617" fmla="*/ 361474 h 2304573"/>
                <a:gd name="connsiteX618" fmla="*/ 922496 w 3439001"/>
                <a:gd name="connsiteY618" fmla="*/ 345281 h 2304573"/>
                <a:gd name="connsiteX619" fmla="*/ 922496 w 3439001"/>
                <a:gd name="connsiteY619" fmla="*/ 329089 h 2304573"/>
                <a:gd name="connsiteX620" fmla="*/ 922496 w 3439001"/>
                <a:gd name="connsiteY620" fmla="*/ 312896 h 2304573"/>
                <a:gd name="connsiteX621" fmla="*/ 922496 w 3439001"/>
                <a:gd name="connsiteY621" fmla="*/ 296228 h 2304573"/>
                <a:gd name="connsiteX622" fmla="*/ 922496 w 3439001"/>
                <a:gd name="connsiteY622" fmla="*/ 279559 h 2304573"/>
                <a:gd name="connsiteX623" fmla="*/ 922496 w 3439001"/>
                <a:gd name="connsiteY623" fmla="*/ 262890 h 2304573"/>
                <a:gd name="connsiteX624" fmla="*/ 922496 w 3439001"/>
                <a:gd name="connsiteY624" fmla="*/ 246221 h 2304573"/>
                <a:gd name="connsiteX625" fmla="*/ 922496 w 3439001"/>
                <a:gd name="connsiteY625" fmla="*/ 229552 h 2304573"/>
                <a:gd name="connsiteX626" fmla="*/ 922496 w 3439001"/>
                <a:gd name="connsiteY626" fmla="*/ 212408 h 2304573"/>
                <a:gd name="connsiteX627" fmla="*/ 922496 w 3439001"/>
                <a:gd name="connsiteY627" fmla="*/ 195263 h 2304573"/>
                <a:gd name="connsiteX628" fmla="*/ 922496 w 3439001"/>
                <a:gd name="connsiteY628" fmla="*/ 178118 h 2304573"/>
                <a:gd name="connsiteX629" fmla="*/ 922496 w 3439001"/>
                <a:gd name="connsiteY629" fmla="*/ 160973 h 2304573"/>
                <a:gd name="connsiteX630" fmla="*/ 922496 w 3439001"/>
                <a:gd name="connsiteY630" fmla="*/ 143827 h 2304573"/>
                <a:gd name="connsiteX631" fmla="*/ 922496 w 3439001"/>
                <a:gd name="connsiteY631" fmla="*/ 126206 h 2304573"/>
                <a:gd name="connsiteX632" fmla="*/ 922496 w 3439001"/>
                <a:gd name="connsiteY632" fmla="*/ 108585 h 2304573"/>
                <a:gd name="connsiteX633" fmla="*/ 919639 w 3439001"/>
                <a:gd name="connsiteY633" fmla="*/ 108109 h 2304573"/>
                <a:gd name="connsiteX634" fmla="*/ 912495 w 3439001"/>
                <a:gd name="connsiteY634" fmla="*/ 107633 h 2304573"/>
                <a:gd name="connsiteX635" fmla="*/ 911066 w 3439001"/>
                <a:gd name="connsiteY635" fmla="*/ 108585 h 2304573"/>
                <a:gd name="connsiteX636" fmla="*/ 908685 w 3439001"/>
                <a:gd name="connsiteY636" fmla="*/ 108109 h 2304573"/>
                <a:gd name="connsiteX637" fmla="*/ 904875 w 3439001"/>
                <a:gd name="connsiteY637" fmla="*/ 104299 h 2304573"/>
                <a:gd name="connsiteX638" fmla="*/ 899160 w 3439001"/>
                <a:gd name="connsiteY638" fmla="*/ 100965 h 2304573"/>
                <a:gd name="connsiteX639" fmla="*/ 878681 w 3439001"/>
                <a:gd name="connsiteY639" fmla="*/ 94774 h 2304573"/>
                <a:gd name="connsiteX640" fmla="*/ 874395 w 3439001"/>
                <a:gd name="connsiteY640" fmla="*/ 90488 h 2304573"/>
                <a:gd name="connsiteX641" fmla="*/ 864870 w 3439001"/>
                <a:gd name="connsiteY641" fmla="*/ 84773 h 2304573"/>
                <a:gd name="connsiteX642" fmla="*/ 847725 w 3439001"/>
                <a:gd name="connsiteY642" fmla="*/ 79534 h 2304573"/>
                <a:gd name="connsiteX643" fmla="*/ 845820 w 3439001"/>
                <a:gd name="connsiteY643" fmla="*/ 80963 h 2304573"/>
                <a:gd name="connsiteX644" fmla="*/ 842963 w 3439001"/>
                <a:gd name="connsiteY644" fmla="*/ 81439 h 2304573"/>
                <a:gd name="connsiteX645" fmla="*/ 835819 w 3439001"/>
                <a:gd name="connsiteY645" fmla="*/ 80486 h 2304573"/>
                <a:gd name="connsiteX646" fmla="*/ 829628 w 3439001"/>
                <a:gd name="connsiteY646" fmla="*/ 80486 h 2304573"/>
                <a:gd name="connsiteX647" fmla="*/ 818674 w 3439001"/>
                <a:gd name="connsiteY647" fmla="*/ 83344 h 2304573"/>
                <a:gd name="connsiteX648" fmla="*/ 806768 w 3439001"/>
                <a:gd name="connsiteY648" fmla="*/ 84296 h 2304573"/>
                <a:gd name="connsiteX649" fmla="*/ 800100 w 3439001"/>
                <a:gd name="connsiteY649" fmla="*/ 87630 h 2304573"/>
                <a:gd name="connsiteX650" fmla="*/ 780574 w 3439001"/>
                <a:gd name="connsiteY650" fmla="*/ 86201 h 2304573"/>
                <a:gd name="connsiteX651" fmla="*/ 779145 w 3439001"/>
                <a:gd name="connsiteY651" fmla="*/ 84773 h 2304573"/>
                <a:gd name="connsiteX652" fmla="*/ 772001 w 3439001"/>
                <a:gd name="connsiteY652" fmla="*/ 83820 h 2304573"/>
                <a:gd name="connsiteX653" fmla="*/ 759143 w 3439001"/>
                <a:gd name="connsiteY653" fmla="*/ 77152 h 2304573"/>
                <a:gd name="connsiteX654" fmla="*/ 751046 w 3439001"/>
                <a:gd name="connsiteY654" fmla="*/ 77152 h 2304573"/>
                <a:gd name="connsiteX655" fmla="*/ 743426 w 3439001"/>
                <a:gd name="connsiteY655" fmla="*/ 75248 h 2304573"/>
                <a:gd name="connsiteX656" fmla="*/ 727710 w 3439001"/>
                <a:gd name="connsiteY656" fmla="*/ 74771 h 2304573"/>
                <a:gd name="connsiteX657" fmla="*/ 716756 w 3439001"/>
                <a:gd name="connsiteY657" fmla="*/ 76200 h 2304573"/>
                <a:gd name="connsiteX658" fmla="*/ 694849 w 3439001"/>
                <a:gd name="connsiteY658" fmla="*/ 73343 h 2304573"/>
                <a:gd name="connsiteX659" fmla="*/ 691991 w 3439001"/>
                <a:gd name="connsiteY659" fmla="*/ 71914 h 2304573"/>
                <a:gd name="connsiteX660" fmla="*/ 689134 w 3439001"/>
                <a:gd name="connsiteY660" fmla="*/ 68104 h 2304573"/>
                <a:gd name="connsiteX661" fmla="*/ 683419 w 3439001"/>
                <a:gd name="connsiteY661" fmla="*/ 67151 h 2304573"/>
                <a:gd name="connsiteX662" fmla="*/ 680085 w 3439001"/>
                <a:gd name="connsiteY662" fmla="*/ 64770 h 2304573"/>
                <a:gd name="connsiteX663" fmla="*/ 676275 w 3439001"/>
                <a:gd name="connsiteY663" fmla="*/ 64770 h 2304573"/>
                <a:gd name="connsiteX664" fmla="*/ 671989 w 3439001"/>
                <a:gd name="connsiteY664" fmla="*/ 67151 h 2304573"/>
                <a:gd name="connsiteX665" fmla="*/ 668179 w 3439001"/>
                <a:gd name="connsiteY665" fmla="*/ 67151 h 2304573"/>
                <a:gd name="connsiteX666" fmla="*/ 661035 w 3439001"/>
                <a:gd name="connsiteY666" fmla="*/ 60960 h 2304573"/>
                <a:gd name="connsiteX667" fmla="*/ 655796 w 3439001"/>
                <a:gd name="connsiteY667" fmla="*/ 60484 h 2304573"/>
                <a:gd name="connsiteX668" fmla="*/ 641509 w 3439001"/>
                <a:gd name="connsiteY668" fmla="*/ 55721 h 2304573"/>
                <a:gd name="connsiteX669" fmla="*/ 636746 w 3439001"/>
                <a:gd name="connsiteY669" fmla="*/ 56198 h 2304573"/>
                <a:gd name="connsiteX670" fmla="*/ 631984 w 3439001"/>
                <a:gd name="connsiteY670" fmla="*/ 54769 h 2304573"/>
                <a:gd name="connsiteX671" fmla="*/ 621030 w 3439001"/>
                <a:gd name="connsiteY671" fmla="*/ 54769 h 2304573"/>
                <a:gd name="connsiteX672" fmla="*/ 611505 w 3439001"/>
                <a:gd name="connsiteY672" fmla="*/ 58579 h 2304573"/>
                <a:gd name="connsiteX673" fmla="*/ 607219 w 3439001"/>
                <a:gd name="connsiteY673" fmla="*/ 59055 h 2304573"/>
                <a:gd name="connsiteX674" fmla="*/ 602933 w 3439001"/>
                <a:gd name="connsiteY674" fmla="*/ 58579 h 2304573"/>
                <a:gd name="connsiteX675" fmla="*/ 598170 w 3439001"/>
                <a:gd name="connsiteY675" fmla="*/ 55721 h 2304573"/>
                <a:gd name="connsiteX676" fmla="*/ 593884 w 3439001"/>
                <a:gd name="connsiteY676" fmla="*/ 54293 h 2304573"/>
                <a:gd name="connsiteX677" fmla="*/ 582930 w 3439001"/>
                <a:gd name="connsiteY677" fmla="*/ 57150 h 2304573"/>
                <a:gd name="connsiteX678" fmla="*/ 577691 w 3439001"/>
                <a:gd name="connsiteY678" fmla="*/ 58102 h 2304573"/>
                <a:gd name="connsiteX679" fmla="*/ 574358 w 3439001"/>
                <a:gd name="connsiteY679" fmla="*/ 60008 h 2304573"/>
                <a:gd name="connsiteX680" fmla="*/ 550069 w 3439001"/>
                <a:gd name="connsiteY680" fmla="*/ 58102 h 2304573"/>
                <a:gd name="connsiteX681" fmla="*/ 554355 w 3439001"/>
                <a:gd name="connsiteY681" fmla="*/ 54293 h 2304573"/>
                <a:gd name="connsiteX682" fmla="*/ 554831 w 3439001"/>
                <a:gd name="connsiteY682" fmla="*/ 52864 h 2304573"/>
                <a:gd name="connsiteX683" fmla="*/ 555784 w 3439001"/>
                <a:gd name="connsiteY683" fmla="*/ 51435 h 2304573"/>
                <a:gd name="connsiteX684" fmla="*/ 541973 w 3439001"/>
                <a:gd name="connsiteY684" fmla="*/ 51435 h 2304573"/>
                <a:gd name="connsiteX685" fmla="*/ 539115 w 3439001"/>
                <a:gd name="connsiteY685" fmla="*/ 50959 h 2304573"/>
                <a:gd name="connsiteX686" fmla="*/ 538639 w 3439001"/>
                <a:gd name="connsiteY686" fmla="*/ 48101 h 2304573"/>
                <a:gd name="connsiteX687" fmla="*/ 534353 w 3439001"/>
                <a:gd name="connsiteY687" fmla="*/ 47625 h 2304573"/>
                <a:gd name="connsiteX688" fmla="*/ 531971 w 3439001"/>
                <a:gd name="connsiteY688" fmla="*/ 45720 h 2304573"/>
                <a:gd name="connsiteX689" fmla="*/ 532924 w 3439001"/>
                <a:gd name="connsiteY689" fmla="*/ 40958 h 2304573"/>
                <a:gd name="connsiteX690" fmla="*/ 540068 w 3439001"/>
                <a:gd name="connsiteY690" fmla="*/ 36195 h 2304573"/>
                <a:gd name="connsiteX691" fmla="*/ 537686 w 3439001"/>
                <a:gd name="connsiteY691" fmla="*/ 33814 h 2304573"/>
                <a:gd name="connsiteX692" fmla="*/ 531019 w 3439001"/>
                <a:gd name="connsiteY692" fmla="*/ 31909 h 2304573"/>
                <a:gd name="connsiteX693" fmla="*/ 524828 w 3439001"/>
                <a:gd name="connsiteY693" fmla="*/ 31433 h 2304573"/>
                <a:gd name="connsiteX694" fmla="*/ 521018 w 3439001"/>
                <a:gd name="connsiteY694" fmla="*/ 32385 h 2304573"/>
                <a:gd name="connsiteX695" fmla="*/ 505778 w 3439001"/>
                <a:gd name="connsiteY695" fmla="*/ 29051 h 2304573"/>
                <a:gd name="connsiteX696" fmla="*/ 496729 w 3439001"/>
                <a:gd name="connsiteY696" fmla="*/ 31433 h 2304573"/>
                <a:gd name="connsiteX697" fmla="*/ 489585 w 3439001"/>
                <a:gd name="connsiteY697" fmla="*/ 31433 h 2304573"/>
                <a:gd name="connsiteX698" fmla="*/ 482441 w 3439001"/>
                <a:gd name="connsiteY698" fmla="*/ 32385 h 2304573"/>
                <a:gd name="connsiteX699" fmla="*/ 472916 w 3439001"/>
                <a:gd name="connsiteY699" fmla="*/ 37148 h 2304573"/>
                <a:gd name="connsiteX700" fmla="*/ 466249 w 3439001"/>
                <a:gd name="connsiteY700" fmla="*/ 34766 h 2304573"/>
                <a:gd name="connsiteX701" fmla="*/ 459105 w 3439001"/>
                <a:gd name="connsiteY701" fmla="*/ 34290 h 2304573"/>
                <a:gd name="connsiteX702" fmla="*/ 452914 w 3439001"/>
                <a:gd name="connsiteY702" fmla="*/ 31433 h 2304573"/>
                <a:gd name="connsiteX703" fmla="*/ 454819 w 3439001"/>
                <a:gd name="connsiteY703" fmla="*/ 29527 h 2304573"/>
                <a:gd name="connsiteX704" fmla="*/ 456724 w 3439001"/>
                <a:gd name="connsiteY704" fmla="*/ 25718 h 2304573"/>
                <a:gd name="connsiteX705" fmla="*/ 451961 w 3439001"/>
                <a:gd name="connsiteY705" fmla="*/ 21908 h 2304573"/>
                <a:gd name="connsiteX706" fmla="*/ 447675 w 3439001"/>
                <a:gd name="connsiteY706" fmla="*/ 20002 h 2304573"/>
                <a:gd name="connsiteX707" fmla="*/ 440055 w 3439001"/>
                <a:gd name="connsiteY707" fmla="*/ 19050 h 2304573"/>
                <a:gd name="connsiteX708" fmla="*/ 438150 w 3439001"/>
                <a:gd name="connsiteY708" fmla="*/ 20002 h 2304573"/>
                <a:gd name="connsiteX709" fmla="*/ 435293 w 3439001"/>
                <a:gd name="connsiteY709" fmla="*/ 24289 h 2304573"/>
                <a:gd name="connsiteX710" fmla="*/ 426244 w 3439001"/>
                <a:gd name="connsiteY710" fmla="*/ 31909 h 2304573"/>
                <a:gd name="connsiteX711" fmla="*/ 421958 w 3439001"/>
                <a:gd name="connsiteY711" fmla="*/ 34290 h 2304573"/>
                <a:gd name="connsiteX712" fmla="*/ 416243 w 3439001"/>
                <a:gd name="connsiteY712" fmla="*/ 35719 h 2304573"/>
                <a:gd name="connsiteX713" fmla="*/ 412909 w 3439001"/>
                <a:gd name="connsiteY713" fmla="*/ 35243 h 2304573"/>
                <a:gd name="connsiteX714" fmla="*/ 410528 w 3439001"/>
                <a:gd name="connsiteY714" fmla="*/ 31433 h 2304573"/>
                <a:gd name="connsiteX715" fmla="*/ 407194 w 3439001"/>
                <a:gd name="connsiteY715" fmla="*/ 30004 h 2304573"/>
                <a:gd name="connsiteX716" fmla="*/ 418624 w 3439001"/>
                <a:gd name="connsiteY716" fmla="*/ 25718 h 2304573"/>
                <a:gd name="connsiteX717" fmla="*/ 424339 w 3439001"/>
                <a:gd name="connsiteY717" fmla="*/ 21431 h 2304573"/>
                <a:gd name="connsiteX718" fmla="*/ 426244 w 3439001"/>
                <a:gd name="connsiteY718" fmla="*/ 17621 h 2304573"/>
                <a:gd name="connsiteX719" fmla="*/ 423863 w 3439001"/>
                <a:gd name="connsiteY719" fmla="*/ 13811 h 2304573"/>
                <a:gd name="connsiteX720" fmla="*/ 418148 w 3439001"/>
                <a:gd name="connsiteY720" fmla="*/ 13335 h 2304573"/>
                <a:gd name="connsiteX721" fmla="*/ 395764 w 3439001"/>
                <a:gd name="connsiteY721" fmla="*/ 7144 h 2304573"/>
                <a:gd name="connsiteX722" fmla="*/ 392430 w 3439001"/>
                <a:gd name="connsiteY722" fmla="*/ 3810 h 2304573"/>
                <a:gd name="connsiteX723" fmla="*/ 394811 w 3439001"/>
                <a:gd name="connsiteY723" fmla="*/ 1429 h 2304573"/>
                <a:gd name="connsiteX724" fmla="*/ 398145 w 3439001"/>
                <a:gd name="connsiteY724" fmla="*/ 476 h 2304573"/>
                <a:gd name="connsiteX725" fmla="*/ 395764 w 3439001"/>
                <a:gd name="connsiteY725" fmla="*/ 0 h 2304573"/>
                <a:gd name="connsiteX726" fmla="*/ 385286 w 3439001"/>
                <a:gd name="connsiteY726" fmla="*/ 5715 h 2304573"/>
                <a:gd name="connsiteX727" fmla="*/ 378619 w 3439001"/>
                <a:gd name="connsiteY727" fmla="*/ 11430 h 2304573"/>
                <a:gd name="connsiteX728" fmla="*/ 370999 w 3439001"/>
                <a:gd name="connsiteY728" fmla="*/ 20002 h 2304573"/>
                <a:gd name="connsiteX729" fmla="*/ 366713 w 3439001"/>
                <a:gd name="connsiteY729" fmla="*/ 23336 h 2304573"/>
                <a:gd name="connsiteX730" fmla="*/ 357188 w 3439001"/>
                <a:gd name="connsiteY730" fmla="*/ 29527 h 2304573"/>
                <a:gd name="connsiteX731" fmla="*/ 346710 w 3439001"/>
                <a:gd name="connsiteY731" fmla="*/ 34766 h 2304573"/>
                <a:gd name="connsiteX732" fmla="*/ 343853 w 3439001"/>
                <a:gd name="connsiteY732" fmla="*/ 35719 h 2304573"/>
                <a:gd name="connsiteX733" fmla="*/ 327184 w 3439001"/>
                <a:gd name="connsiteY733" fmla="*/ 36195 h 2304573"/>
                <a:gd name="connsiteX734" fmla="*/ 326231 w 3439001"/>
                <a:gd name="connsiteY734" fmla="*/ 37624 h 2304573"/>
                <a:gd name="connsiteX735" fmla="*/ 322421 w 3439001"/>
                <a:gd name="connsiteY735" fmla="*/ 39052 h 2304573"/>
                <a:gd name="connsiteX736" fmla="*/ 309563 w 3439001"/>
                <a:gd name="connsiteY736" fmla="*/ 39052 h 2304573"/>
                <a:gd name="connsiteX737" fmla="*/ 306705 w 3439001"/>
                <a:gd name="connsiteY737" fmla="*/ 40958 h 2304573"/>
                <a:gd name="connsiteX738" fmla="*/ 300514 w 3439001"/>
                <a:gd name="connsiteY738" fmla="*/ 42386 h 2304573"/>
                <a:gd name="connsiteX739" fmla="*/ 298609 w 3439001"/>
                <a:gd name="connsiteY739" fmla="*/ 41910 h 2304573"/>
                <a:gd name="connsiteX740" fmla="*/ 297180 w 3439001"/>
                <a:gd name="connsiteY740" fmla="*/ 40005 h 2304573"/>
                <a:gd name="connsiteX741" fmla="*/ 300038 w 3439001"/>
                <a:gd name="connsiteY741" fmla="*/ 38100 h 2304573"/>
                <a:gd name="connsiteX742" fmla="*/ 302895 w 3439001"/>
                <a:gd name="connsiteY742" fmla="*/ 37148 h 2304573"/>
                <a:gd name="connsiteX743" fmla="*/ 302419 w 3439001"/>
                <a:gd name="connsiteY743" fmla="*/ 35243 h 2304573"/>
                <a:gd name="connsiteX744" fmla="*/ 300990 w 3439001"/>
                <a:gd name="connsiteY744" fmla="*/ 34290 h 2304573"/>
                <a:gd name="connsiteX745" fmla="*/ 298133 w 3439001"/>
                <a:gd name="connsiteY745" fmla="*/ 34290 h 2304573"/>
                <a:gd name="connsiteX746" fmla="*/ 285750 w 3439001"/>
                <a:gd name="connsiteY746" fmla="*/ 40005 h 2304573"/>
                <a:gd name="connsiteX747" fmla="*/ 271939 w 3439001"/>
                <a:gd name="connsiteY747" fmla="*/ 49530 h 2304573"/>
                <a:gd name="connsiteX748" fmla="*/ 276225 w 3439001"/>
                <a:gd name="connsiteY748" fmla="*/ 49530 h 2304573"/>
                <a:gd name="connsiteX749" fmla="*/ 283369 w 3439001"/>
                <a:gd name="connsiteY749" fmla="*/ 55721 h 2304573"/>
                <a:gd name="connsiteX750" fmla="*/ 295751 w 3439001"/>
                <a:gd name="connsiteY750" fmla="*/ 56198 h 2304573"/>
                <a:gd name="connsiteX751" fmla="*/ 285750 w 3439001"/>
                <a:gd name="connsiteY751" fmla="*/ 59055 h 2304573"/>
                <a:gd name="connsiteX752" fmla="*/ 281464 w 3439001"/>
                <a:gd name="connsiteY752" fmla="*/ 57626 h 2304573"/>
                <a:gd name="connsiteX753" fmla="*/ 280511 w 3439001"/>
                <a:gd name="connsiteY753" fmla="*/ 60484 h 2304573"/>
                <a:gd name="connsiteX754" fmla="*/ 280035 w 3439001"/>
                <a:gd name="connsiteY754" fmla="*/ 64294 h 2304573"/>
                <a:gd name="connsiteX755" fmla="*/ 280035 w 3439001"/>
                <a:gd name="connsiteY755" fmla="*/ 68104 h 2304573"/>
                <a:gd name="connsiteX756" fmla="*/ 279559 w 3439001"/>
                <a:gd name="connsiteY756" fmla="*/ 70961 h 2304573"/>
                <a:gd name="connsiteX757" fmla="*/ 278130 w 3439001"/>
                <a:gd name="connsiteY757" fmla="*/ 67627 h 2304573"/>
                <a:gd name="connsiteX758" fmla="*/ 271939 w 3439001"/>
                <a:gd name="connsiteY758" fmla="*/ 67627 h 2304573"/>
                <a:gd name="connsiteX759" fmla="*/ 274796 w 3439001"/>
                <a:gd name="connsiteY759" fmla="*/ 60484 h 2304573"/>
                <a:gd name="connsiteX760" fmla="*/ 271463 w 3439001"/>
                <a:gd name="connsiteY760" fmla="*/ 59055 h 2304573"/>
                <a:gd name="connsiteX761" fmla="*/ 276225 w 3439001"/>
                <a:gd name="connsiteY761" fmla="*/ 53340 h 2304573"/>
                <a:gd name="connsiteX762" fmla="*/ 273368 w 3439001"/>
                <a:gd name="connsiteY762" fmla="*/ 52388 h 2304573"/>
                <a:gd name="connsiteX763" fmla="*/ 270986 w 3439001"/>
                <a:gd name="connsiteY763" fmla="*/ 51911 h 2304573"/>
                <a:gd name="connsiteX764" fmla="*/ 253365 w 3439001"/>
                <a:gd name="connsiteY764" fmla="*/ 60960 h 2304573"/>
                <a:gd name="connsiteX765" fmla="*/ 252889 w 3439001"/>
                <a:gd name="connsiteY765" fmla="*/ 62389 h 2304573"/>
                <a:gd name="connsiteX766" fmla="*/ 240983 w 3439001"/>
                <a:gd name="connsiteY766" fmla="*/ 69533 h 2304573"/>
                <a:gd name="connsiteX767" fmla="*/ 219075 w 3439001"/>
                <a:gd name="connsiteY767" fmla="*/ 73819 h 2304573"/>
                <a:gd name="connsiteX768" fmla="*/ 214789 w 3439001"/>
                <a:gd name="connsiteY768" fmla="*/ 76200 h 2304573"/>
                <a:gd name="connsiteX769" fmla="*/ 207169 w 3439001"/>
                <a:gd name="connsiteY769" fmla="*/ 78105 h 2304573"/>
                <a:gd name="connsiteX770" fmla="*/ 204788 w 3439001"/>
                <a:gd name="connsiteY770" fmla="*/ 78105 h 2304573"/>
                <a:gd name="connsiteX771" fmla="*/ 205740 w 3439001"/>
                <a:gd name="connsiteY771" fmla="*/ 77152 h 2304573"/>
                <a:gd name="connsiteX772" fmla="*/ 210026 w 3439001"/>
                <a:gd name="connsiteY772" fmla="*/ 75248 h 2304573"/>
                <a:gd name="connsiteX773" fmla="*/ 213836 w 3439001"/>
                <a:gd name="connsiteY773" fmla="*/ 72866 h 2304573"/>
                <a:gd name="connsiteX774" fmla="*/ 215741 w 3439001"/>
                <a:gd name="connsiteY774" fmla="*/ 72390 h 2304573"/>
                <a:gd name="connsiteX775" fmla="*/ 215265 w 3439001"/>
                <a:gd name="connsiteY775" fmla="*/ 70961 h 2304573"/>
                <a:gd name="connsiteX776" fmla="*/ 214313 w 3439001"/>
                <a:gd name="connsiteY776" fmla="*/ 70009 h 2304573"/>
                <a:gd name="connsiteX777" fmla="*/ 211931 w 3439001"/>
                <a:gd name="connsiteY777" fmla="*/ 67627 h 2304573"/>
                <a:gd name="connsiteX778" fmla="*/ 208598 w 3439001"/>
                <a:gd name="connsiteY778" fmla="*/ 70485 h 2304573"/>
                <a:gd name="connsiteX779" fmla="*/ 205264 w 3439001"/>
                <a:gd name="connsiteY779" fmla="*/ 74295 h 2304573"/>
                <a:gd name="connsiteX780" fmla="*/ 195739 w 3439001"/>
                <a:gd name="connsiteY780" fmla="*/ 82391 h 2304573"/>
                <a:gd name="connsiteX781" fmla="*/ 175260 w 3439001"/>
                <a:gd name="connsiteY781" fmla="*/ 102870 h 2304573"/>
                <a:gd name="connsiteX782" fmla="*/ 170498 w 3439001"/>
                <a:gd name="connsiteY782" fmla="*/ 111919 h 2304573"/>
                <a:gd name="connsiteX783" fmla="*/ 169069 w 3439001"/>
                <a:gd name="connsiteY783" fmla="*/ 121444 h 2304573"/>
                <a:gd name="connsiteX784" fmla="*/ 168116 w 3439001"/>
                <a:gd name="connsiteY784" fmla="*/ 125254 h 2304573"/>
                <a:gd name="connsiteX785" fmla="*/ 167164 w 3439001"/>
                <a:gd name="connsiteY785" fmla="*/ 125730 h 2304573"/>
                <a:gd name="connsiteX786" fmla="*/ 166688 w 3439001"/>
                <a:gd name="connsiteY786" fmla="*/ 124777 h 2304573"/>
                <a:gd name="connsiteX787" fmla="*/ 165259 w 3439001"/>
                <a:gd name="connsiteY787" fmla="*/ 127635 h 2304573"/>
                <a:gd name="connsiteX788" fmla="*/ 155734 w 3439001"/>
                <a:gd name="connsiteY788" fmla="*/ 138113 h 2304573"/>
                <a:gd name="connsiteX789" fmla="*/ 144304 w 3439001"/>
                <a:gd name="connsiteY789" fmla="*/ 146209 h 2304573"/>
                <a:gd name="connsiteX790" fmla="*/ 134779 w 3439001"/>
                <a:gd name="connsiteY790" fmla="*/ 150495 h 2304573"/>
                <a:gd name="connsiteX791" fmla="*/ 129540 w 3439001"/>
                <a:gd name="connsiteY791" fmla="*/ 151924 h 2304573"/>
                <a:gd name="connsiteX792" fmla="*/ 109061 w 3439001"/>
                <a:gd name="connsiteY792" fmla="*/ 153829 h 2304573"/>
                <a:gd name="connsiteX793" fmla="*/ 103823 w 3439001"/>
                <a:gd name="connsiteY793" fmla="*/ 154781 h 2304573"/>
                <a:gd name="connsiteX794" fmla="*/ 88106 w 3439001"/>
                <a:gd name="connsiteY794" fmla="*/ 155734 h 2304573"/>
                <a:gd name="connsiteX795" fmla="*/ 64294 w 3439001"/>
                <a:gd name="connsiteY795" fmla="*/ 154781 h 2304573"/>
                <a:gd name="connsiteX796" fmla="*/ 65246 w 3439001"/>
                <a:gd name="connsiteY796" fmla="*/ 160020 h 2304573"/>
                <a:gd name="connsiteX797" fmla="*/ 61913 w 3439001"/>
                <a:gd name="connsiteY797" fmla="*/ 173355 h 2304573"/>
                <a:gd name="connsiteX798" fmla="*/ 58579 w 3439001"/>
                <a:gd name="connsiteY798" fmla="*/ 181927 h 2304573"/>
                <a:gd name="connsiteX799" fmla="*/ 56198 w 3439001"/>
                <a:gd name="connsiteY799" fmla="*/ 183833 h 2304573"/>
                <a:gd name="connsiteX800" fmla="*/ 51911 w 3439001"/>
                <a:gd name="connsiteY800" fmla="*/ 185738 h 2304573"/>
                <a:gd name="connsiteX801" fmla="*/ 49054 w 3439001"/>
                <a:gd name="connsiteY801" fmla="*/ 184785 h 2304573"/>
                <a:gd name="connsiteX802" fmla="*/ 52388 w 3439001"/>
                <a:gd name="connsiteY802" fmla="*/ 181927 h 2304573"/>
                <a:gd name="connsiteX803" fmla="*/ 49054 w 3439001"/>
                <a:gd name="connsiteY803" fmla="*/ 182880 h 2304573"/>
                <a:gd name="connsiteX804" fmla="*/ 44291 w 3439001"/>
                <a:gd name="connsiteY804" fmla="*/ 185738 h 2304573"/>
                <a:gd name="connsiteX805" fmla="*/ 51435 w 3439001"/>
                <a:gd name="connsiteY805" fmla="*/ 188119 h 2304573"/>
                <a:gd name="connsiteX806" fmla="*/ 57150 w 3439001"/>
                <a:gd name="connsiteY806" fmla="*/ 189071 h 2304573"/>
                <a:gd name="connsiteX807" fmla="*/ 62865 w 3439001"/>
                <a:gd name="connsiteY807" fmla="*/ 190976 h 2304573"/>
                <a:gd name="connsiteX808" fmla="*/ 72390 w 3439001"/>
                <a:gd name="connsiteY808" fmla="*/ 198120 h 2304573"/>
                <a:gd name="connsiteX809" fmla="*/ 91916 w 3439001"/>
                <a:gd name="connsiteY809" fmla="*/ 204311 h 2304573"/>
                <a:gd name="connsiteX810" fmla="*/ 134779 w 3439001"/>
                <a:gd name="connsiteY810" fmla="*/ 229552 h 2304573"/>
                <a:gd name="connsiteX811" fmla="*/ 140970 w 3439001"/>
                <a:gd name="connsiteY811" fmla="*/ 237173 h 2304573"/>
                <a:gd name="connsiteX812" fmla="*/ 145733 w 3439001"/>
                <a:gd name="connsiteY812" fmla="*/ 249079 h 2304573"/>
                <a:gd name="connsiteX813" fmla="*/ 148590 w 3439001"/>
                <a:gd name="connsiteY813" fmla="*/ 253365 h 2304573"/>
                <a:gd name="connsiteX814" fmla="*/ 154781 w 3439001"/>
                <a:gd name="connsiteY814" fmla="*/ 258604 h 2304573"/>
                <a:gd name="connsiteX815" fmla="*/ 172879 w 3439001"/>
                <a:gd name="connsiteY815" fmla="*/ 262890 h 2304573"/>
                <a:gd name="connsiteX816" fmla="*/ 180975 w 3439001"/>
                <a:gd name="connsiteY816" fmla="*/ 262414 h 2304573"/>
                <a:gd name="connsiteX817" fmla="*/ 187166 w 3439001"/>
                <a:gd name="connsiteY817" fmla="*/ 263366 h 2304573"/>
                <a:gd name="connsiteX818" fmla="*/ 192881 w 3439001"/>
                <a:gd name="connsiteY818" fmla="*/ 258604 h 2304573"/>
                <a:gd name="connsiteX819" fmla="*/ 192881 w 3439001"/>
                <a:gd name="connsiteY819" fmla="*/ 260985 h 2304573"/>
                <a:gd name="connsiteX820" fmla="*/ 193358 w 3439001"/>
                <a:gd name="connsiteY820" fmla="*/ 263366 h 2304573"/>
                <a:gd name="connsiteX821" fmla="*/ 207645 w 3439001"/>
                <a:gd name="connsiteY821" fmla="*/ 261461 h 2304573"/>
                <a:gd name="connsiteX822" fmla="*/ 216218 w 3439001"/>
                <a:gd name="connsiteY822" fmla="*/ 262890 h 2304573"/>
                <a:gd name="connsiteX823" fmla="*/ 219551 w 3439001"/>
                <a:gd name="connsiteY823" fmla="*/ 265271 h 2304573"/>
                <a:gd name="connsiteX824" fmla="*/ 215741 w 3439001"/>
                <a:gd name="connsiteY824" fmla="*/ 268605 h 2304573"/>
                <a:gd name="connsiteX825" fmla="*/ 210503 w 3439001"/>
                <a:gd name="connsiteY825" fmla="*/ 275273 h 2304573"/>
                <a:gd name="connsiteX826" fmla="*/ 211455 w 3439001"/>
                <a:gd name="connsiteY826" fmla="*/ 280988 h 2304573"/>
                <a:gd name="connsiteX827" fmla="*/ 217646 w 3439001"/>
                <a:gd name="connsiteY827" fmla="*/ 284321 h 2304573"/>
                <a:gd name="connsiteX828" fmla="*/ 221456 w 3439001"/>
                <a:gd name="connsiteY828" fmla="*/ 287179 h 2304573"/>
                <a:gd name="connsiteX829" fmla="*/ 227171 w 3439001"/>
                <a:gd name="connsiteY829" fmla="*/ 289560 h 2304573"/>
                <a:gd name="connsiteX830" fmla="*/ 239078 w 3439001"/>
                <a:gd name="connsiteY830" fmla="*/ 283845 h 2304573"/>
                <a:gd name="connsiteX831" fmla="*/ 245269 w 3439001"/>
                <a:gd name="connsiteY831" fmla="*/ 282893 h 2304573"/>
                <a:gd name="connsiteX832" fmla="*/ 252889 w 3439001"/>
                <a:gd name="connsiteY832" fmla="*/ 286703 h 2304573"/>
                <a:gd name="connsiteX833" fmla="*/ 262414 w 3439001"/>
                <a:gd name="connsiteY833" fmla="*/ 286226 h 2304573"/>
                <a:gd name="connsiteX834" fmla="*/ 265748 w 3439001"/>
                <a:gd name="connsiteY834" fmla="*/ 288608 h 2304573"/>
                <a:gd name="connsiteX835" fmla="*/ 267176 w 3439001"/>
                <a:gd name="connsiteY835" fmla="*/ 292418 h 2304573"/>
                <a:gd name="connsiteX836" fmla="*/ 267176 w 3439001"/>
                <a:gd name="connsiteY836" fmla="*/ 297180 h 2304573"/>
                <a:gd name="connsiteX837" fmla="*/ 252889 w 3439001"/>
                <a:gd name="connsiteY837" fmla="*/ 300038 h 2304573"/>
                <a:gd name="connsiteX838" fmla="*/ 248126 w 3439001"/>
                <a:gd name="connsiteY838" fmla="*/ 299561 h 2304573"/>
                <a:gd name="connsiteX839" fmla="*/ 239078 w 3439001"/>
                <a:gd name="connsiteY839" fmla="*/ 294323 h 2304573"/>
                <a:gd name="connsiteX840" fmla="*/ 235268 w 3439001"/>
                <a:gd name="connsiteY840" fmla="*/ 292894 h 2304573"/>
                <a:gd name="connsiteX841" fmla="*/ 229076 w 3439001"/>
                <a:gd name="connsiteY841" fmla="*/ 292894 h 2304573"/>
                <a:gd name="connsiteX842" fmla="*/ 220504 w 3439001"/>
                <a:gd name="connsiteY842" fmla="*/ 294799 h 2304573"/>
                <a:gd name="connsiteX843" fmla="*/ 209550 w 3439001"/>
                <a:gd name="connsiteY843" fmla="*/ 289084 h 2304573"/>
                <a:gd name="connsiteX844" fmla="*/ 204788 w 3439001"/>
                <a:gd name="connsiteY844" fmla="*/ 282893 h 2304573"/>
                <a:gd name="connsiteX845" fmla="*/ 205740 w 3439001"/>
                <a:gd name="connsiteY845" fmla="*/ 276225 h 2304573"/>
                <a:gd name="connsiteX846" fmla="*/ 201930 w 3439001"/>
                <a:gd name="connsiteY846" fmla="*/ 275273 h 2304573"/>
                <a:gd name="connsiteX847" fmla="*/ 197644 w 3439001"/>
                <a:gd name="connsiteY847" fmla="*/ 268605 h 2304573"/>
                <a:gd name="connsiteX848" fmla="*/ 193834 w 3439001"/>
                <a:gd name="connsiteY848" fmla="*/ 267176 h 2304573"/>
                <a:gd name="connsiteX849" fmla="*/ 190024 w 3439001"/>
                <a:gd name="connsiteY849" fmla="*/ 268129 h 2304573"/>
                <a:gd name="connsiteX850" fmla="*/ 185738 w 3439001"/>
                <a:gd name="connsiteY850" fmla="*/ 270034 h 2304573"/>
                <a:gd name="connsiteX851" fmla="*/ 188119 w 3439001"/>
                <a:gd name="connsiteY851" fmla="*/ 275273 h 2304573"/>
                <a:gd name="connsiteX852" fmla="*/ 190500 w 3439001"/>
                <a:gd name="connsiteY852" fmla="*/ 279083 h 2304573"/>
                <a:gd name="connsiteX853" fmla="*/ 195739 w 3439001"/>
                <a:gd name="connsiteY853" fmla="*/ 279083 h 2304573"/>
                <a:gd name="connsiteX854" fmla="*/ 200025 w 3439001"/>
                <a:gd name="connsiteY854" fmla="*/ 281464 h 2304573"/>
                <a:gd name="connsiteX855" fmla="*/ 210503 w 3439001"/>
                <a:gd name="connsiteY855" fmla="*/ 292894 h 2304573"/>
                <a:gd name="connsiteX856" fmla="*/ 209550 w 3439001"/>
                <a:gd name="connsiteY856" fmla="*/ 297656 h 2304573"/>
                <a:gd name="connsiteX857" fmla="*/ 212408 w 3439001"/>
                <a:gd name="connsiteY857" fmla="*/ 300038 h 2304573"/>
                <a:gd name="connsiteX858" fmla="*/ 221933 w 3439001"/>
                <a:gd name="connsiteY858" fmla="*/ 298133 h 2304573"/>
                <a:gd name="connsiteX859" fmla="*/ 236220 w 3439001"/>
                <a:gd name="connsiteY859" fmla="*/ 302419 h 2304573"/>
                <a:gd name="connsiteX860" fmla="*/ 238125 w 3439001"/>
                <a:gd name="connsiteY860" fmla="*/ 304800 h 2304573"/>
                <a:gd name="connsiteX861" fmla="*/ 239554 w 3439001"/>
                <a:gd name="connsiteY861" fmla="*/ 310515 h 2304573"/>
                <a:gd name="connsiteX862" fmla="*/ 237173 w 3439001"/>
                <a:gd name="connsiteY862" fmla="*/ 307658 h 2304573"/>
                <a:gd name="connsiteX863" fmla="*/ 233839 w 3439001"/>
                <a:gd name="connsiteY863" fmla="*/ 308610 h 2304573"/>
                <a:gd name="connsiteX864" fmla="*/ 229076 w 3439001"/>
                <a:gd name="connsiteY864" fmla="*/ 307181 h 2304573"/>
                <a:gd name="connsiteX865" fmla="*/ 225266 w 3439001"/>
                <a:gd name="connsiteY865" fmla="*/ 305276 h 2304573"/>
                <a:gd name="connsiteX866" fmla="*/ 221933 w 3439001"/>
                <a:gd name="connsiteY866" fmla="*/ 307181 h 2304573"/>
                <a:gd name="connsiteX867" fmla="*/ 212884 w 3439001"/>
                <a:gd name="connsiteY867" fmla="*/ 318135 h 2304573"/>
                <a:gd name="connsiteX868" fmla="*/ 209074 w 3439001"/>
                <a:gd name="connsiteY868" fmla="*/ 318611 h 2304573"/>
                <a:gd name="connsiteX869" fmla="*/ 199549 w 3439001"/>
                <a:gd name="connsiteY869" fmla="*/ 317183 h 2304573"/>
                <a:gd name="connsiteX870" fmla="*/ 186690 w 3439001"/>
                <a:gd name="connsiteY870" fmla="*/ 318135 h 2304573"/>
                <a:gd name="connsiteX871" fmla="*/ 181928 w 3439001"/>
                <a:gd name="connsiteY871" fmla="*/ 317659 h 2304573"/>
                <a:gd name="connsiteX872" fmla="*/ 176213 w 3439001"/>
                <a:gd name="connsiteY872" fmla="*/ 315278 h 2304573"/>
                <a:gd name="connsiteX873" fmla="*/ 166688 w 3439001"/>
                <a:gd name="connsiteY873" fmla="*/ 316706 h 2304573"/>
                <a:gd name="connsiteX874" fmla="*/ 149066 w 3439001"/>
                <a:gd name="connsiteY874" fmla="*/ 316230 h 2304573"/>
                <a:gd name="connsiteX875" fmla="*/ 137636 w 3439001"/>
                <a:gd name="connsiteY875" fmla="*/ 308610 h 2304573"/>
                <a:gd name="connsiteX876" fmla="*/ 140018 w 3439001"/>
                <a:gd name="connsiteY876" fmla="*/ 306229 h 2304573"/>
                <a:gd name="connsiteX877" fmla="*/ 142399 w 3439001"/>
                <a:gd name="connsiteY877" fmla="*/ 304800 h 2304573"/>
                <a:gd name="connsiteX878" fmla="*/ 141923 w 3439001"/>
                <a:gd name="connsiteY878" fmla="*/ 299561 h 2304573"/>
                <a:gd name="connsiteX879" fmla="*/ 145733 w 3439001"/>
                <a:gd name="connsiteY879" fmla="*/ 292894 h 2304573"/>
                <a:gd name="connsiteX880" fmla="*/ 146209 w 3439001"/>
                <a:gd name="connsiteY880" fmla="*/ 290513 h 2304573"/>
                <a:gd name="connsiteX881" fmla="*/ 144304 w 3439001"/>
                <a:gd name="connsiteY881" fmla="*/ 288608 h 2304573"/>
                <a:gd name="connsiteX882" fmla="*/ 142399 w 3439001"/>
                <a:gd name="connsiteY882" fmla="*/ 287655 h 2304573"/>
                <a:gd name="connsiteX883" fmla="*/ 145256 w 3439001"/>
                <a:gd name="connsiteY883" fmla="*/ 287179 h 2304573"/>
                <a:gd name="connsiteX884" fmla="*/ 151448 w 3439001"/>
                <a:gd name="connsiteY884" fmla="*/ 287655 h 2304573"/>
                <a:gd name="connsiteX885" fmla="*/ 148590 w 3439001"/>
                <a:gd name="connsiteY885" fmla="*/ 285274 h 2304573"/>
                <a:gd name="connsiteX886" fmla="*/ 137160 w 3439001"/>
                <a:gd name="connsiteY886" fmla="*/ 285750 h 2304573"/>
                <a:gd name="connsiteX887" fmla="*/ 123349 w 3439001"/>
                <a:gd name="connsiteY887" fmla="*/ 287179 h 2304573"/>
                <a:gd name="connsiteX888" fmla="*/ 116205 w 3439001"/>
                <a:gd name="connsiteY888" fmla="*/ 289084 h 2304573"/>
                <a:gd name="connsiteX889" fmla="*/ 102870 w 3439001"/>
                <a:gd name="connsiteY889" fmla="*/ 295751 h 2304573"/>
                <a:gd name="connsiteX890" fmla="*/ 98108 w 3439001"/>
                <a:gd name="connsiteY890" fmla="*/ 295751 h 2304573"/>
                <a:gd name="connsiteX891" fmla="*/ 89535 w 3439001"/>
                <a:gd name="connsiteY891" fmla="*/ 297656 h 2304573"/>
                <a:gd name="connsiteX892" fmla="*/ 78581 w 3439001"/>
                <a:gd name="connsiteY892" fmla="*/ 302895 h 2304573"/>
                <a:gd name="connsiteX893" fmla="*/ 77153 w 3439001"/>
                <a:gd name="connsiteY893" fmla="*/ 304800 h 2304573"/>
                <a:gd name="connsiteX894" fmla="*/ 76200 w 3439001"/>
                <a:gd name="connsiteY894" fmla="*/ 307181 h 2304573"/>
                <a:gd name="connsiteX895" fmla="*/ 85725 w 3439001"/>
                <a:gd name="connsiteY895" fmla="*/ 311468 h 2304573"/>
                <a:gd name="connsiteX896" fmla="*/ 84773 w 3439001"/>
                <a:gd name="connsiteY896" fmla="*/ 312896 h 2304573"/>
                <a:gd name="connsiteX897" fmla="*/ 83344 w 3439001"/>
                <a:gd name="connsiteY897" fmla="*/ 313849 h 2304573"/>
                <a:gd name="connsiteX898" fmla="*/ 80010 w 3439001"/>
                <a:gd name="connsiteY898" fmla="*/ 314801 h 2304573"/>
                <a:gd name="connsiteX899" fmla="*/ 70485 w 3439001"/>
                <a:gd name="connsiteY899" fmla="*/ 314325 h 2304573"/>
                <a:gd name="connsiteX900" fmla="*/ 69056 w 3439001"/>
                <a:gd name="connsiteY900" fmla="*/ 313849 h 2304573"/>
                <a:gd name="connsiteX901" fmla="*/ 63818 w 3439001"/>
                <a:gd name="connsiteY901" fmla="*/ 311468 h 2304573"/>
                <a:gd name="connsiteX902" fmla="*/ 57626 w 3439001"/>
                <a:gd name="connsiteY902" fmla="*/ 312896 h 2304573"/>
                <a:gd name="connsiteX903" fmla="*/ 52864 w 3439001"/>
                <a:gd name="connsiteY903" fmla="*/ 315278 h 2304573"/>
                <a:gd name="connsiteX904" fmla="*/ 45720 w 3439001"/>
                <a:gd name="connsiteY904" fmla="*/ 318135 h 2304573"/>
                <a:gd name="connsiteX905" fmla="*/ 40958 w 3439001"/>
                <a:gd name="connsiteY905" fmla="*/ 323374 h 2304573"/>
                <a:gd name="connsiteX906" fmla="*/ 37624 w 3439001"/>
                <a:gd name="connsiteY906" fmla="*/ 326231 h 2304573"/>
                <a:gd name="connsiteX907" fmla="*/ 34766 w 3439001"/>
                <a:gd name="connsiteY907" fmla="*/ 327660 h 2304573"/>
                <a:gd name="connsiteX908" fmla="*/ 23336 w 3439001"/>
                <a:gd name="connsiteY908" fmla="*/ 328613 h 2304573"/>
                <a:gd name="connsiteX909" fmla="*/ 17621 w 3439001"/>
                <a:gd name="connsiteY909" fmla="*/ 334328 h 2304573"/>
                <a:gd name="connsiteX910" fmla="*/ 6191 w 3439001"/>
                <a:gd name="connsiteY910" fmla="*/ 338614 h 2304573"/>
                <a:gd name="connsiteX911" fmla="*/ 5715 w 3439001"/>
                <a:gd name="connsiteY911" fmla="*/ 336709 h 2304573"/>
                <a:gd name="connsiteX912" fmla="*/ 5715 w 3439001"/>
                <a:gd name="connsiteY912" fmla="*/ 334804 h 2304573"/>
                <a:gd name="connsiteX913" fmla="*/ 2858 w 3439001"/>
                <a:gd name="connsiteY913" fmla="*/ 336232 h 2304573"/>
                <a:gd name="connsiteX914" fmla="*/ 0 w 3439001"/>
                <a:gd name="connsiteY914" fmla="*/ 339566 h 2304573"/>
                <a:gd name="connsiteX915" fmla="*/ 1905 w 3439001"/>
                <a:gd name="connsiteY915" fmla="*/ 342900 h 2304573"/>
                <a:gd name="connsiteX916" fmla="*/ 3334 w 3439001"/>
                <a:gd name="connsiteY916" fmla="*/ 344329 h 2304573"/>
                <a:gd name="connsiteX917" fmla="*/ 23336 w 3439001"/>
                <a:gd name="connsiteY917" fmla="*/ 352425 h 2304573"/>
                <a:gd name="connsiteX918" fmla="*/ 48578 w 3439001"/>
                <a:gd name="connsiteY918" fmla="*/ 357188 h 2304573"/>
                <a:gd name="connsiteX919" fmla="*/ 50483 w 3439001"/>
                <a:gd name="connsiteY919" fmla="*/ 356235 h 2304573"/>
                <a:gd name="connsiteX920" fmla="*/ 64294 w 3439001"/>
                <a:gd name="connsiteY920" fmla="*/ 358616 h 2304573"/>
                <a:gd name="connsiteX921" fmla="*/ 65723 w 3439001"/>
                <a:gd name="connsiteY921" fmla="*/ 359569 h 2304573"/>
                <a:gd name="connsiteX922" fmla="*/ 67151 w 3439001"/>
                <a:gd name="connsiteY922" fmla="*/ 360998 h 2304573"/>
                <a:gd name="connsiteX923" fmla="*/ 61913 w 3439001"/>
                <a:gd name="connsiteY923" fmla="*/ 360045 h 2304573"/>
                <a:gd name="connsiteX924" fmla="*/ 56198 w 3439001"/>
                <a:gd name="connsiteY924" fmla="*/ 361474 h 2304573"/>
                <a:gd name="connsiteX925" fmla="*/ 53340 w 3439001"/>
                <a:gd name="connsiteY925" fmla="*/ 366713 h 2304573"/>
                <a:gd name="connsiteX926" fmla="*/ 45244 w 3439001"/>
                <a:gd name="connsiteY926" fmla="*/ 367665 h 2304573"/>
                <a:gd name="connsiteX927" fmla="*/ 42386 w 3439001"/>
                <a:gd name="connsiteY927" fmla="*/ 368141 h 2304573"/>
                <a:gd name="connsiteX928" fmla="*/ 40481 w 3439001"/>
                <a:gd name="connsiteY928" fmla="*/ 367189 h 2304573"/>
                <a:gd name="connsiteX929" fmla="*/ 39529 w 3439001"/>
                <a:gd name="connsiteY929" fmla="*/ 367665 h 2304573"/>
                <a:gd name="connsiteX930" fmla="*/ 42863 w 3439001"/>
                <a:gd name="connsiteY930" fmla="*/ 370999 h 2304573"/>
                <a:gd name="connsiteX931" fmla="*/ 52388 w 3439001"/>
                <a:gd name="connsiteY931" fmla="*/ 379095 h 2304573"/>
                <a:gd name="connsiteX932" fmla="*/ 57150 w 3439001"/>
                <a:gd name="connsiteY932" fmla="*/ 380524 h 2304573"/>
                <a:gd name="connsiteX933" fmla="*/ 57150 w 3439001"/>
                <a:gd name="connsiteY933" fmla="*/ 385763 h 2304573"/>
                <a:gd name="connsiteX934" fmla="*/ 54769 w 3439001"/>
                <a:gd name="connsiteY934" fmla="*/ 387191 h 2304573"/>
                <a:gd name="connsiteX935" fmla="*/ 54769 w 3439001"/>
                <a:gd name="connsiteY935" fmla="*/ 391001 h 2304573"/>
                <a:gd name="connsiteX936" fmla="*/ 60008 w 3439001"/>
                <a:gd name="connsiteY936" fmla="*/ 396716 h 2304573"/>
                <a:gd name="connsiteX937" fmla="*/ 66199 w 3439001"/>
                <a:gd name="connsiteY937" fmla="*/ 399098 h 2304573"/>
                <a:gd name="connsiteX938" fmla="*/ 90011 w 3439001"/>
                <a:gd name="connsiteY938" fmla="*/ 402907 h 2304573"/>
                <a:gd name="connsiteX939" fmla="*/ 100489 w 3439001"/>
                <a:gd name="connsiteY939" fmla="*/ 405289 h 2304573"/>
                <a:gd name="connsiteX940" fmla="*/ 105728 w 3439001"/>
                <a:gd name="connsiteY940" fmla="*/ 405765 h 2304573"/>
                <a:gd name="connsiteX941" fmla="*/ 108585 w 3439001"/>
                <a:gd name="connsiteY941" fmla="*/ 405289 h 2304573"/>
                <a:gd name="connsiteX942" fmla="*/ 110014 w 3439001"/>
                <a:gd name="connsiteY942" fmla="*/ 404336 h 2304573"/>
                <a:gd name="connsiteX943" fmla="*/ 110966 w 3439001"/>
                <a:gd name="connsiteY943" fmla="*/ 402431 h 2304573"/>
                <a:gd name="connsiteX944" fmla="*/ 113348 w 3439001"/>
                <a:gd name="connsiteY944" fmla="*/ 401479 h 2304573"/>
                <a:gd name="connsiteX945" fmla="*/ 114776 w 3439001"/>
                <a:gd name="connsiteY945" fmla="*/ 401955 h 2304573"/>
                <a:gd name="connsiteX946" fmla="*/ 116205 w 3439001"/>
                <a:gd name="connsiteY946" fmla="*/ 402907 h 2304573"/>
                <a:gd name="connsiteX947" fmla="*/ 129540 w 3439001"/>
                <a:gd name="connsiteY947" fmla="*/ 398621 h 2304573"/>
                <a:gd name="connsiteX948" fmla="*/ 149543 w 3439001"/>
                <a:gd name="connsiteY948" fmla="*/ 398621 h 2304573"/>
                <a:gd name="connsiteX949" fmla="*/ 157163 w 3439001"/>
                <a:gd name="connsiteY949" fmla="*/ 400526 h 2304573"/>
                <a:gd name="connsiteX950" fmla="*/ 164783 w 3439001"/>
                <a:gd name="connsiteY950" fmla="*/ 404813 h 2304573"/>
                <a:gd name="connsiteX951" fmla="*/ 169069 w 3439001"/>
                <a:gd name="connsiteY951" fmla="*/ 407670 h 2304573"/>
                <a:gd name="connsiteX952" fmla="*/ 170498 w 3439001"/>
                <a:gd name="connsiteY952" fmla="*/ 404813 h 2304573"/>
                <a:gd name="connsiteX953" fmla="*/ 172403 w 3439001"/>
                <a:gd name="connsiteY953" fmla="*/ 402431 h 2304573"/>
                <a:gd name="connsiteX954" fmla="*/ 168116 w 3439001"/>
                <a:gd name="connsiteY954" fmla="*/ 401479 h 2304573"/>
                <a:gd name="connsiteX955" fmla="*/ 165735 w 3439001"/>
                <a:gd name="connsiteY955" fmla="*/ 400050 h 2304573"/>
                <a:gd name="connsiteX956" fmla="*/ 163830 w 3439001"/>
                <a:gd name="connsiteY956" fmla="*/ 397669 h 2304573"/>
                <a:gd name="connsiteX957" fmla="*/ 167164 w 3439001"/>
                <a:gd name="connsiteY957" fmla="*/ 395288 h 2304573"/>
                <a:gd name="connsiteX958" fmla="*/ 178118 w 3439001"/>
                <a:gd name="connsiteY958" fmla="*/ 402907 h 2304573"/>
                <a:gd name="connsiteX959" fmla="*/ 180499 w 3439001"/>
                <a:gd name="connsiteY959" fmla="*/ 410528 h 2304573"/>
                <a:gd name="connsiteX960" fmla="*/ 183833 w 3439001"/>
                <a:gd name="connsiteY960" fmla="*/ 410528 h 2304573"/>
                <a:gd name="connsiteX961" fmla="*/ 186214 w 3439001"/>
                <a:gd name="connsiteY961" fmla="*/ 406718 h 2304573"/>
                <a:gd name="connsiteX962" fmla="*/ 196691 w 3439001"/>
                <a:gd name="connsiteY962" fmla="*/ 397669 h 2304573"/>
                <a:gd name="connsiteX963" fmla="*/ 202406 w 3439001"/>
                <a:gd name="connsiteY963" fmla="*/ 394335 h 2304573"/>
                <a:gd name="connsiteX964" fmla="*/ 212884 w 3439001"/>
                <a:gd name="connsiteY964" fmla="*/ 391001 h 2304573"/>
                <a:gd name="connsiteX965" fmla="*/ 216694 w 3439001"/>
                <a:gd name="connsiteY965" fmla="*/ 387191 h 2304573"/>
                <a:gd name="connsiteX966" fmla="*/ 220980 w 3439001"/>
                <a:gd name="connsiteY966" fmla="*/ 388620 h 2304573"/>
                <a:gd name="connsiteX967" fmla="*/ 226695 w 3439001"/>
                <a:gd name="connsiteY967" fmla="*/ 388620 h 2304573"/>
                <a:gd name="connsiteX968" fmla="*/ 236220 w 3439001"/>
                <a:gd name="connsiteY968" fmla="*/ 381476 h 2304573"/>
                <a:gd name="connsiteX969" fmla="*/ 238125 w 3439001"/>
                <a:gd name="connsiteY969" fmla="*/ 381476 h 2304573"/>
                <a:gd name="connsiteX970" fmla="*/ 240506 w 3439001"/>
                <a:gd name="connsiteY970" fmla="*/ 382429 h 2304573"/>
                <a:gd name="connsiteX971" fmla="*/ 243840 w 3439001"/>
                <a:gd name="connsiteY971" fmla="*/ 385763 h 2304573"/>
                <a:gd name="connsiteX972" fmla="*/ 246698 w 3439001"/>
                <a:gd name="connsiteY972" fmla="*/ 388144 h 2304573"/>
                <a:gd name="connsiteX973" fmla="*/ 247650 w 3439001"/>
                <a:gd name="connsiteY973" fmla="*/ 390525 h 2304573"/>
                <a:gd name="connsiteX974" fmla="*/ 248126 w 3439001"/>
                <a:gd name="connsiteY974" fmla="*/ 394335 h 2304573"/>
                <a:gd name="connsiteX975" fmla="*/ 246221 w 3439001"/>
                <a:gd name="connsiteY975" fmla="*/ 398145 h 2304573"/>
                <a:gd name="connsiteX976" fmla="*/ 244793 w 3439001"/>
                <a:gd name="connsiteY976" fmla="*/ 400050 h 2304573"/>
                <a:gd name="connsiteX977" fmla="*/ 240983 w 3439001"/>
                <a:gd name="connsiteY977" fmla="*/ 402431 h 2304573"/>
                <a:gd name="connsiteX978" fmla="*/ 236220 w 3439001"/>
                <a:gd name="connsiteY978" fmla="*/ 403384 h 2304573"/>
                <a:gd name="connsiteX979" fmla="*/ 228600 w 3439001"/>
                <a:gd name="connsiteY979" fmla="*/ 402907 h 2304573"/>
                <a:gd name="connsiteX980" fmla="*/ 226219 w 3439001"/>
                <a:gd name="connsiteY980" fmla="*/ 408146 h 2304573"/>
                <a:gd name="connsiteX981" fmla="*/ 230029 w 3439001"/>
                <a:gd name="connsiteY981" fmla="*/ 407670 h 2304573"/>
                <a:gd name="connsiteX982" fmla="*/ 235744 w 3439001"/>
                <a:gd name="connsiteY982" fmla="*/ 410051 h 2304573"/>
                <a:gd name="connsiteX983" fmla="*/ 243840 w 3439001"/>
                <a:gd name="connsiteY983" fmla="*/ 418148 h 2304573"/>
                <a:gd name="connsiteX984" fmla="*/ 246698 w 3439001"/>
                <a:gd name="connsiteY984" fmla="*/ 430054 h 2304573"/>
                <a:gd name="connsiteX985" fmla="*/ 249079 w 3439001"/>
                <a:gd name="connsiteY985" fmla="*/ 435293 h 2304573"/>
                <a:gd name="connsiteX986" fmla="*/ 250984 w 3439001"/>
                <a:gd name="connsiteY986" fmla="*/ 441484 h 2304573"/>
                <a:gd name="connsiteX987" fmla="*/ 249555 w 3439001"/>
                <a:gd name="connsiteY987" fmla="*/ 446246 h 2304573"/>
                <a:gd name="connsiteX988" fmla="*/ 246221 w 3439001"/>
                <a:gd name="connsiteY988" fmla="*/ 450056 h 2304573"/>
                <a:gd name="connsiteX989" fmla="*/ 240506 w 3439001"/>
                <a:gd name="connsiteY989" fmla="*/ 455771 h 2304573"/>
                <a:gd name="connsiteX990" fmla="*/ 234791 w 3439001"/>
                <a:gd name="connsiteY990" fmla="*/ 459105 h 2304573"/>
                <a:gd name="connsiteX991" fmla="*/ 226695 w 3439001"/>
                <a:gd name="connsiteY991" fmla="*/ 460534 h 2304573"/>
                <a:gd name="connsiteX992" fmla="*/ 210979 w 3439001"/>
                <a:gd name="connsiteY992" fmla="*/ 461486 h 2304573"/>
                <a:gd name="connsiteX993" fmla="*/ 208121 w 3439001"/>
                <a:gd name="connsiteY993" fmla="*/ 460534 h 2304573"/>
                <a:gd name="connsiteX994" fmla="*/ 206216 w 3439001"/>
                <a:gd name="connsiteY994" fmla="*/ 457200 h 2304573"/>
                <a:gd name="connsiteX995" fmla="*/ 203359 w 3439001"/>
                <a:gd name="connsiteY995" fmla="*/ 456724 h 2304573"/>
                <a:gd name="connsiteX996" fmla="*/ 200501 w 3439001"/>
                <a:gd name="connsiteY996" fmla="*/ 457200 h 2304573"/>
                <a:gd name="connsiteX997" fmla="*/ 198120 w 3439001"/>
                <a:gd name="connsiteY997" fmla="*/ 461486 h 2304573"/>
                <a:gd name="connsiteX998" fmla="*/ 189071 w 3439001"/>
                <a:gd name="connsiteY998" fmla="*/ 471488 h 2304573"/>
                <a:gd name="connsiteX999" fmla="*/ 182880 w 3439001"/>
                <a:gd name="connsiteY999" fmla="*/ 474821 h 2304573"/>
                <a:gd name="connsiteX1000" fmla="*/ 178118 w 3439001"/>
                <a:gd name="connsiteY1000" fmla="*/ 479584 h 2304573"/>
                <a:gd name="connsiteX1001" fmla="*/ 174308 w 3439001"/>
                <a:gd name="connsiteY1001" fmla="*/ 481489 h 2304573"/>
                <a:gd name="connsiteX1002" fmla="*/ 166688 w 3439001"/>
                <a:gd name="connsiteY1002" fmla="*/ 483394 h 2304573"/>
                <a:gd name="connsiteX1003" fmla="*/ 164306 w 3439001"/>
                <a:gd name="connsiteY1003" fmla="*/ 483394 h 2304573"/>
                <a:gd name="connsiteX1004" fmla="*/ 161925 w 3439001"/>
                <a:gd name="connsiteY1004" fmla="*/ 481489 h 2304573"/>
                <a:gd name="connsiteX1005" fmla="*/ 159068 w 3439001"/>
                <a:gd name="connsiteY1005" fmla="*/ 480536 h 2304573"/>
                <a:gd name="connsiteX1006" fmla="*/ 154305 w 3439001"/>
                <a:gd name="connsiteY1006" fmla="*/ 482918 h 2304573"/>
                <a:gd name="connsiteX1007" fmla="*/ 151448 w 3439001"/>
                <a:gd name="connsiteY1007" fmla="*/ 485299 h 2304573"/>
                <a:gd name="connsiteX1008" fmla="*/ 150971 w 3439001"/>
                <a:gd name="connsiteY1008" fmla="*/ 484346 h 2304573"/>
                <a:gd name="connsiteX1009" fmla="*/ 151924 w 3439001"/>
                <a:gd name="connsiteY1009" fmla="*/ 483394 h 2304573"/>
                <a:gd name="connsiteX1010" fmla="*/ 153829 w 3439001"/>
                <a:gd name="connsiteY1010" fmla="*/ 481965 h 2304573"/>
                <a:gd name="connsiteX1011" fmla="*/ 154781 w 3439001"/>
                <a:gd name="connsiteY1011" fmla="*/ 481013 h 2304573"/>
                <a:gd name="connsiteX1012" fmla="*/ 155258 w 3439001"/>
                <a:gd name="connsiteY1012" fmla="*/ 479107 h 2304573"/>
                <a:gd name="connsiteX1013" fmla="*/ 150971 w 3439001"/>
                <a:gd name="connsiteY1013" fmla="*/ 475298 h 2304573"/>
                <a:gd name="connsiteX1014" fmla="*/ 143828 w 3439001"/>
                <a:gd name="connsiteY1014" fmla="*/ 472440 h 2304573"/>
                <a:gd name="connsiteX1015" fmla="*/ 138113 w 3439001"/>
                <a:gd name="connsiteY1015" fmla="*/ 471488 h 2304573"/>
                <a:gd name="connsiteX1016" fmla="*/ 127635 w 3439001"/>
                <a:gd name="connsiteY1016" fmla="*/ 473869 h 2304573"/>
                <a:gd name="connsiteX1017" fmla="*/ 125730 w 3439001"/>
                <a:gd name="connsiteY1017" fmla="*/ 475298 h 2304573"/>
                <a:gd name="connsiteX1018" fmla="*/ 123825 w 3439001"/>
                <a:gd name="connsiteY1018" fmla="*/ 478155 h 2304573"/>
                <a:gd name="connsiteX1019" fmla="*/ 129064 w 3439001"/>
                <a:gd name="connsiteY1019" fmla="*/ 481965 h 2304573"/>
                <a:gd name="connsiteX1020" fmla="*/ 128588 w 3439001"/>
                <a:gd name="connsiteY1020" fmla="*/ 483394 h 2304573"/>
                <a:gd name="connsiteX1021" fmla="*/ 127159 w 3439001"/>
                <a:gd name="connsiteY1021" fmla="*/ 482918 h 2304573"/>
                <a:gd name="connsiteX1022" fmla="*/ 118586 w 3439001"/>
                <a:gd name="connsiteY1022" fmla="*/ 483870 h 2304573"/>
                <a:gd name="connsiteX1023" fmla="*/ 115729 w 3439001"/>
                <a:gd name="connsiteY1023" fmla="*/ 486728 h 2304573"/>
                <a:gd name="connsiteX1024" fmla="*/ 114300 w 3439001"/>
                <a:gd name="connsiteY1024" fmla="*/ 489585 h 2304573"/>
                <a:gd name="connsiteX1025" fmla="*/ 112871 w 3439001"/>
                <a:gd name="connsiteY1025" fmla="*/ 495776 h 2304573"/>
                <a:gd name="connsiteX1026" fmla="*/ 113824 w 3439001"/>
                <a:gd name="connsiteY1026" fmla="*/ 502444 h 2304573"/>
                <a:gd name="connsiteX1027" fmla="*/ 114776 w 3439001"/>
                <a:gd name="connsiteY1027" fmla="*/ 505301 h 2304573"/>
                <a:gd name="connsiteX1028" fmla="*/ 118110 w 3439001"/>
                <a:gd name="connsiteY1028" fmla="*/ 502444 h 2304573"/>
                <a:gd name="connsiteX1029" fmla="*/ 121444 w 3439001"/>
                <a:gd name="connsiteY1029" fmla="*/ 500539 h 2304573"/>
                <a:gd name="connsiteX1030" fmla="*/ 121444 w 3439001"/>
                <a:gd name="connsiteY1030" fmla="*/ 501968 h 2304573"/>
                <a:gd name="connsiteX1031" fmla="*/ 118110 w 3439001"/>
                <a:gd name="connsiteY1031" fmla="*/ 506254 h 2304573"/>
                <a:gd name="connsiteX1032" fmla="*/ 112871 w 3439001"/>
                <a:gd name="connsiteY1032" fmla="*/ 507682 h 2304573"/>
                <a:gd name="connsiteX1033" fmla="*/ 114300 w 3439001"/>
                <a:gd name="connsiteY1033" fmla="*/ 511493 h 2304573"/>
                <a:gd name="connsiteX1034" fmla="*/ 115729 w 3439001"/>
                <a:gd name="connsiteY1034" fmla="*/ 512445 h 2304573"/>
                <a:gd name="connsiteX1035" fmla="*/ 114776 w 3439001"/>
                <a:gd name="connsiteY1035" fmla="*/ 513398 h 2304573"/>
                <a:gd name="connsiteX1036" fmla="*/ 110966 w 3439001"/>
                <a:gd name="connsiteY1036" fmla="*/ 511493 h 2304573"/>
                <a:gd name="connsiteX1037" fmla="*/ 107156 w 3439001"/>
                <a:gd name="connsiteY1037" fmla="*/ 510540 h 2304573"/>
                <a:gd name="connsiteX1038" fmla="*/ 103346 w 3439001"/>
                <a:gd name="connsiteY1038" fmla="*/ 511493 h 2304573"/>
                <a:gd name="connsiteX1039" fmla="*/ 100489 w 3439001"/>
                <a:gd name="connsiteY1039" fmla="*/ 513398 h 2304573"/>
                <a:gd name="connsiteX1040" fmla="*/ 91916 w 3439001"/>
                <a:gd name="connsiteY1040" fmla="*/ 522446 h 2304573"/>
                <a:gd name="connsiteX1041" fmla="*/ 82868 w 3439001"/>
                <a:gd name="connsiteY1041" fmla="*/ 532924 h 2304573"/>
                <a:gd name="connsiteX1042" fmla="*/ 81439 w 3439001"/>
                <a:gd name="connsiteY1042" fmla="*/ 537686 h 2304573"/>
                <a:gd name="connsiteX1043" fmla="*/ 81915 w 3439001"/>
                <a:gd name="connsiteY1043" fmla="*/ 540544 h 2304573"/>
                <a:gd name="connsiteX1044" fmla="*/ 82391 w 3439001"/>
                <a:gd name="connsiteY1044" fmla="*/ 541973 h 2304573"/>
                <a:gd name="connsiteX1045" fmla="*/ 85725 w 3439001"/>
                <a:gd name="connsiteY1045" fmla="*/ 544830 h 2304573"/>
                <a:gd name="connsiteX1046" fmla="*/ 78105 w 3439001"/>
                <a:gd name="connsiteY1046" fmla="*/ 546735 h 2304573"/>
                <a:gd name="connsiteX1047" fmla="*/ 72866 w 3439001"/>
                <a:gd name="connsiteY1047" fmla="*/ 546735 h 2304573"/>
                <a:gd name="connsiteX1048" fmla="*/ 70009 w 3439001"/>
                <a:gd name="connsiteY1048" fmla="*/ 548164 h 2304573"/>
                <a:gd name="connsiteX1049" fmla="*/ 71914 w 3439001"/>
                <a:gd name="connsiteY1049" fmla="*/ 551021 h 2304573"/>
                <a:gd name="connsiteX1050" fmla="*/ 79058 w 3439001"/>
                <a:gd name="connsiteY1050" fmla="*/ 553879 h 2304573"/>
                <a:gd name="connsiteX1051" fmla="*/ 78105 w 3439001"/>
                <a:gd name="connsiteY1051" fmla="*/ 554831 h 2304573"/>
                <a:gd name="connsiteX1052" fmla="*/ 69056 w 3439001"/>
                <a:gd name="connsiteY1052" fmla="*/ 556736 h 2304573"/>
                <a:gd name="connsiteX1053" fmla="*/ 68104 w 3439001"/>
                <a:gd name="connsiteY1053" fmla="*/ 556260 h 2304573"/>
                <a:gd name="connsiteX1054" fmla="*/ 66675 w 3439001"/>
                <a:gd name="connsiteY1054" fmla="*/ 556736 h 2304573"/>
                <a:gd name="connsiteX1055" fmla="*/ 66675 w 3439001"/>
                <a:gd name="connsiteY1055" fmla="*/ 560070 h 2304573"/>
                <a:gd name="connsiteX1056" fmla="*/ 67151 w 3439001"/>
                <a:gd name="connsiteY1056" fmla="*/ 562451 h 2304573"/>
                <a:gd name="connsiteX1057" fmla="*/ 69056 w 3439001"/>
                <a:gd name="connsiteY1057" fmla="*/ 564356 h 2304573"/>
                <a:gd name="connsiteX1058" fmla="*/ 73343 w 3439001"/>
                <a:gd name="connsiteY1058" fmla="*/ 561975 h 2304573"/>
                <a:gd name="connsiteX1059" fmla="*/ 77153 w 3439001"/>
                <a:gd name="connsiteY1059" fmla="*/ 562928 h 2304573"/>
                <a:gd name="connsiteX1060" fmla="*/ 78581 w 3439001"/>
                <a:gd name="connsiteY1060" fmla="*/ 565309 h 2304573"/>
                <a:gd name="connsiteX1061" fmla="*/ 74771 w 3439001"/>
                <a:gd name="connsiteY1061" fmla="*/ 569595 h 2304573"/>
                <a:gd name="connsiteX1062" fmla="*/ 76200 w 3439001"/>
                <a:gd name="connsiteY1062" fmla="*/ 572929 h 2304573"/>
                <a:gd name="connsiteX1063" fmla="*/ 81915 w 3439001"/>
                <a:gd name="connsiteY1063" fmla="*/ 574834 h 2304573"/>
                <a:gd name="connsiteX1064" fmla="*/ 84296 w 3439001"/>
                <a:gd name="connsiteY1064" fmla="*/ 581978 h 2304573"/>
                <a:gd name="connsiteX1065" fmla="*/ 86201 w 3439001"/>
                <a:gd name="connsiteY1065" fmla="*/ 585311 h 2304573"/>
                <a:gd name="connsiteX1066" fmla="*/ 89059 w 3439001"/>
                <a:gd name="connsiteY1066" fmla="*/ 585788 h 2304573"/>
                <a:gd name="connsiteX1067" fmla="*/ 92393 w 3439001"/>
                <a:gd name="connsiteY1067" fmla="*/ 585311 h 2304573"/>
                <a:gd name="connsiteX1068" fmla="*/ 92393 w 3439001"/>
                <a:gd name="connsiteY1068" fmla="*/ 581978 h 2304573"/>
                <a:gd name="connsiteX1069" fmla="*/ 91916 w 3439001"/>
                <a:gd name="connsiteY1069" fmla="*/ 579596 h 2304573"/>
                <a:gd name="connsiteX1070" fmla="*/ 93821 w 3439001"/>
                <a:gd name="connsiteY1070" fmla="*/ 576739 h 2304573"/>
                <a:gd name="connsiteX1071" fmla="*/ 95726 w 3439001"/>
                <a:gd name="connsiteY1071" fmla="*/ 576263 h 2304573"/>
                <a:gd name="connsiteX1072" fmla="*/ 96679 w 3439001"/>
                <a:gd name="connsiteY1072" fmla="*/ 576739 h 2304573"/>
                <a:gd name="connsiteX1073" fmla="*/ 94298 w 3439001"/>
                <a:gd name="connsiteY1073" fmla="*/ 578644 h 2304573"/>
                <a:gd name="connsiteX1074" fmla="*/ 93345 w 3439001"/>
                <a:gd name="connsiteY1074" fmla="*/ 580073 h 2304573"/>
                <a:gd name="connsiteX1075" fmla="*/ 95726 w 3439001"/>
                <a:gd name="connsiteY1075" fmla="*/ 581501 h 2304573"/>
                <a:gd name="connsiteX1076" fmla="*/ 98108 w 3439001"/>
                <a:gd name="connsiteY1076" fmla="*/ 582454 h 2304573"/>
                <a:gd name="connsiteX1077" fmla="*/ 100013 w 3439001"/>
                <a:gd name="connsiteY1077" fmla="*/ 580549 h 2304573"/>
                <a:gd name="connsiteX1078" fmla="*/ 100965 w 3439001"/>
                <a:gd name="connsiteY1078" fmla="*/ 580073 h 2304573"/>
                <a:gd name="connsiteX1079" fmla="*/ 100489 w 3439001"/>
                <a:gd name="connsiteY1079" fmla="*/ 583406 h 2304573"/>
                <a:gd name="connsiteX1080" fmla="*/ 102394 w 3439001"/>
                <a:gd name="connsiteY1080" fmla="*/ 585311 h 2304573"/>
                <a:gd name="connsiteX1081" fmla="*/ 107156 w 3439001"/>
                <a:gd name="connsiteY1081" fmla="*/ 584359 h 2304573"/>
                <a:gd name="connsiteX1082" fmla="*/ 109538 w 3439001"/>
                <a:gd name="connsiteY1082" fmla="*/ 584359 h 2304573"/>
                <a:gd name="connsiteX1083" fmla="*/ 109538 w 3439001"/>
                <a:gd name="connsiteY1083" fmla="*/ 585788 h 2304573"/>
                <a:gd name="connsiteX1084" fmla="*/ 105251 w 3439001"/>
                <a:gd name="connsiteY1084" fmla="*/ 588169 h 2304573"/>
                <a:gd name="connsiteX1085" fmla="*/ 99060 w 3439001"/>
                <a:gd name="connsiteY1085" fmla="*/ 591979 h 2304573"/>
                <a:gd name="connsiteX1086" fmla="*/ 100965 w 3439001"/>
                <a:gd name="connsiteY1086" fmla="*/ 593884 h 2304573"/>
                <a:gd name="connsiteX1087" fmla="*/ 102870 w 3439001"/>
                <a:gd name="connsiteY1087" fmla="*/ 594360 h 2304573"/>
                <a:gd name="connsiteX1088" fmla="*/ 113824 w 3439001"/>
                <a:gd name="connsiteY1088" fmla="*/ 591979 h 2304573"/>
                <a:gd name="connsiteX1089" fmla="*/ 124301 w 3439001"/>
                <a:gd name="connsiteY1089" fmla="*/ 595313 h 2304573"/>
                <a:gd name="connsiteX1090" fmla="*/ 139541 w 3439001"/>
                <a:gd name="connsiteY1090" fmla="*/ 595789 h 2304573"/>
                <a:gd name="connsiteX1091" fmla="*/ 148114 w 3439001"/>
                <a:gd name="connsiteY1091" fmla="*/ 590550 h 2304573"/>
                <a:gd name="connsiteX1092" fmla="*/ 150971 w 3439001"/>
                <a:gd name="connsiteY1092" fmla="*/ 591979 h 2304573"/>
                <a:gd name="connsiteX1093" fmla="*/ 153353 w 3439001"/>
                <a:gd name="connsiteY1093" fmla="*/ 593884 h 2304573"/>
                <a:gd name="connsiteX1094" fmla="*/ 150971 w 3439001"/>
                <a:gd name="connsiteY1094" fmla="*/ 595313 h 2304573"/>
                <a:gd name="connsiteX1095" fmla="*/ 144780 w 3439001"/>
                <a:gd name="connsiteY1095" fmla="*/ 595313 h 2304573"/>
                <a:gd name="connsiteX1096" fmla="*/ 142399 w 3439001"/>
                <a:gd name="connsiteY1096" fmla="*/ 596741 h 2304573"/>
                <a:gd name="connsiteX1097" fmla="*/ 151924 w 3439001"/>
                <a:gd name="connsiteY1097" fmla="*/ 598170 h 2304573"/>
                <a:gd name="connsiteX1098" fmla="*/ 155734 w 3439001"/>
                <a:gd name="connsiteY1098" fmla="*/ 599599 h 2304573"/>
                <a:gd name="connsiteX1099" fmla="*/ 158591 w 3439001"/>
                <a:gd name="connsiteY1099" fmla="*/ 601504 h 2304573"/>
                <a:gd name="connsiteX1100" fmla="*/ 154781 w 3439001"/>
                <a:gd name="connsiteY1100" fmla="*/ 606266 h 2304573"/>
                <a:gd name="connsiteX1101" fmla="*/ 148114 w 3439001"/>
                <a:gd name="connsiteY1101" fmla="*/ 610076 h 2304573"/>
                <a:gd name="connsiteX1102" fmla="*/ 144780 w 3439001"/>
                <a:gd name="connsiteY1102" fmla="*/ 606266 h 2304573"/>
                <a:gd name="connsiteX1103" fmla="*/ 142399 w 3439001"/>
                <a:gd name="connsiteY1103" fmla="*/ 602456 h 2304573"/>
                <a:gd name="connsiteX1104" fmla="*/ 140970 w 3439001"/>
                <a:gd name="connsiteY1104" fmla="*/ 601980 h 2304573"/>
                <a:gd name="connsiteX1105" fmla="*/ 138589 w 3439001"/>
                <a:gd name="connsiteY1105" fmla="*/ 601504 h 2304573"/>
                <a:gd name="connsiteX1106" fmla="*/ 134303 w 3439001"/>
                <a:gd name="connsiteY1106" fmla="*/ 605314 h 2304573"/>
                <a:gd name="connsiteX1107" fmla="*/ 128111 w 3439001"/>
                <a:gd name="connsiteY1107" fmla="*/ 609600 h 2304573"/>
                <a:gd name="connsiteX1108" fmla="*/ 126206 w 3439001"/>
                <a:gd name="connsiteY1108" fmla="*/ 610553 h 2304573"/>
                <a:gd name="connsiteX1109" fmla="*/ 128111 w 3439001"/>
                <a:gd name="connsiteY1109" fmla="*/ 607695 h 2304573"/>
                <a:gd name="connsiteX1110" fmla="*/ 130016 w 3439001"/>
                <a:gd name="connsiteY1110" fmla="*/ 603885 h 2304573"/>
                <a:gd name="connsiteX1111" fmla="*/ 128111 w 3439001"/>
                <a:gd name="connsiteY1111" fmla="*/ 601504 h 2304573"/>
                <a:gd name="connsiteX1112" fmla="*/ 126206 w 3439001"/>
                <a:gd name="connsiteY1112" fmla="*/ 600075 h 2304573"/>
                <a:gd name="connsiteX1113" fmla="*/ 121444 w 3439001"/>
                <a:gd name="connsiteY1113" fmla="*/ 599123 h 2304573"/>
                <a:gd name="connsiteX1114" fmla="*/ 115729 w 3439001"/>
                <a:gd name="connsiteY1114" fmla="*/ 596265 h 2304573"/>
                <a:gd name="connsiteX1115" fmla="*/ 111443 w 3439001"/>
                <a:gd name="connsiteY1115" fmla="*/ 595313 h 2304573"/>
                <a:gd name="connsiteX1116" fmla="*/ 108109 w 3439001"/>
                <a:gd name="connsiteY1116" fmla="*/ 596265 h 2304573"/>
                <a:gd name="connsiteX1117" fmla="*/ 104299 w 3439001"/>
                <a:gd name="connsiteY1117" fmla="*/ 602932 h 2304573"/>
                <a:gd name="connsiteX1118" fmla="*/ 92869 w 3439001"/>
                <a:gd name="connsiteY1118" fmla="*/ 612934 h 2304573"/>
                <a:gd name="connsiteX1119" fmla="*/ 97155 w 3439001"/>
                <a:gd name="connsiteY1119" fmla="*/ 613886 h 2304573"/>
                <a:gd name="connsiteX1120" fmla="*/ 100965 w 3439001"/>
                <a:gd name="connsiteY1120" fmla="*/ 613886 h 2304573"/>
                <a:gd name="connsiteX1121" fmla="*/ 103823 w 3439001"/>
                <a:gd name="connsiteY1121" fmla="*/ 615315 h 2304573"/>
                <a:gd name="connsiteX1122" fmla="*/ 102870 w 3439001"/>
                <a:gd name="connsiteY1122" fmla="*/ 617220 h 2304573"/>
                <a:gd name="connsiteX1123" fmla="*/ 102394 w 3439001"/>
                <a:gd name="connsiteY1123" fmla="*/ 620078 h 2304573"/>
                <a:gd name="connsiteX1124" fmla="*/ 107156 w 3439001"/>
                <a:gd name="connsiteY1124" fmla="*/ 623411 h 2304573"/>
                <a:gd name="connsiteX1125" fmla="*/ 111443 w 3439001"/>
                <a:gd name="connsiteY1125" fmla="*/ 625316 h 2304573"/>
                <a:gd name="connsiteX1126" fmla="*/ 116205 w 3439001"/>
                <a:gd name="connsiteY1126" fmla="*/ 625316 h 2304573"/>
                <a:gd name="connsiteX1127" fmla="*/ 122873 w 3439001"/>
                <a:gd name="connsiteY1127" fmla="*/ 632936 h 2304573"/>
                <a:gd name="connsiteX1128" fmla="*/ 134303 w 3439001"/>
                <a:gd name="connsiteY1128" fmla="*/ 640556 h 2304573"/>
                <a:gd name="connsiteX1129" fmla="*/ 133826 w 3439001"/>
                <a:gd name="connsiteY1129" fmla="*/ 642938 h 2304573"/>
                <a:gd name="connsiteX1130" fmla="*/ 133826 w 3439001"/>
                <a:gd name="connsiteY1130" fmla="*/ 645795 h 2304573"/>
                <a:gd name="connsiteX1131" fmla="*/ 141923 w 3439001"/>
                <a:gd name="connsiteY1131" fmla="*/ 650557 h 2304573"/>
                <a:gd name="connsiteX1132" fmla="*/ 149543 w 3439001"/>
                <a:gd name="connsiteY1132" fmla="*/ 651034 h 2304573"/>
                <a:gd name="connsiteX1133" fmla="*/ 165259 w 3439001"/>
                <a:gd name="connsiteY1133" fmla="*/ 648653 h 2304573"/>
                <a:gd name="connsiteX1134" fmla="*/ 176689 w 3439001"/>
                <a:gd name="connsiteY1134" fmla="*/ 644843 h 2304573"/>
                <a:gd name="connsiteX1135" fmla="*/ 181451 w 3439001"/>
                <a:gd name="connsiteY1135" fmla="*/ 641032 h 2304573"/>
                <a:gd name="connsiteX1136" fmla="*/ 187166 w 3439001"/>
                <a:gd name="connsiteY1136" fmla="*/ 641032 h 2304573"/>
                <a:gd name="connsiteX1137" fmla="*/ 188595 w 3439001"/>
                <a:gd name="connsiteY1137" fmla="*/ 638651 h 2304573"/>
                <a:gd name="connsiteX1138" fmla="*/ 190024 w 3439001"/>
                <a:gd name="connsiteY1138" fmla="*/ 634365 h 2304573"/>
                <a:gd name="connsiteX1139" fmla="*/ 189071 w 3439001"/>
                <a:gd name="connsiteY1139" fmla="*/ 630555 h 2304573"/>
                <a:gd name="connsiteX1140" fmla="*/ 188595 w 3439001"/>
                <a:gd name="connsiteY1140" fmla="*/ 629126 h 2304573"/>
                <a:gd name="connsiteX1141" fmla="*/ 183833 w 3439001"/>
                <a:gd name="connsiteY1141" fmla="*/ 627221 h 2304573"/>
                <a:gd name="connsiteX1142" fmla="*/ 186690 w 3439001"/>
                <a:gd name="connsiteY1142" fmla="*/ 625793 h 2304573"/>
                <a:gd name="connsiteX1143" fmla="*/ 190976 w 3439001"/>
                <a:gd name="connsiteY1143" fmla="*/ 621030 h 2304573"/>
                <a:gd name="connsiteX1144" fmla="*/ 198120 w 3439001"/>
                <a:gd name="connsiteY1144" fmla="*/ 611029 h 2304573"/>
                <a:gd name="connsiteX1145" fmla="*/ 200501 w 3439001"/>
                <a:gd name="connsiteY1145" fmla="*/ 609124 h 2304573"/>
                <a:gd name="connsiteX1146" fmla="*/ 202406 w 3439001"/>
                <a:gd name="connsiteY1146" fmla="*/ 606743 h 2304573"/>
                <a:gd name="connsiteX1147" fmla="*/ 204788 w 3439001"/>
                <a:gd name="connsiteY1147" fmla="*/ 606266 h 2304573"/>
                <a:gd name="connsiteX1148" fmla="*/ 208598 w 3439001"/>
                <a:gd name="connsiteY1148" fmla="*/ 606266 h 2304573"/>
                <a:gd name="connsiteX1149" fmla="*/ 209074 w 3439001"/>
                <a:gd name="connsiteY1149" fmla="*/ 606743 h 2304573"/>
                <a:gd name="connsiteX1150" fmla="*/ 202406 w 3439001"/>
                <a:gd name="connsiteY1150" fmla="*/ 610553 h 2304573"/>
                <a:gd name="connsiteX1151" fmla="*/ 197168 w 3439001"/>
                <a:gd name="connsiteY1151" fmla="*/ 618649 h 2304573"/>
                <a:gd name="connsiteX1152" fmla="*/ 192405 w 3439001"/>
                <a:gd name="connsiteY1152" fmla="*/ 627221 h 2304573"/>
                <a:gd name="connsiteX1153" fmla="*/ 198596 w 3439001"/>
                <a:gd name="connsiteY1153" fmla="*/ 632460 h 2304573"/>
                <a:gd name="connsiteX1154" fmla="*/ 201930 w 3439001"/>
                <a:gd name="connsiteY1154" fmla="*/ 642461 h 2304573"/>
                <a:gd name="connsiteX1155" fmla="*/ 209550 w 3439001"/>
                <a:gd name="connsiteY1155" fmla="*/ 655796 h 2304573"/>
                <a:gd name="connsiteX1156" fmla="*/ 212408 w 3439001"/>
                <a:gd name="connsiteY1156" fmla="*/ 661988 h 2304573"/>
                <a:gd name="connsiteX1157" fmla="*/ 212408 w 3439001"/>
                <a:gd name="connsiteY1157" fmla="*/ 665798 h 2304573"/>
                <a:gd name="connsiteX1158" fmla="*/ 210979 w 3439001"/>
                <a:gd name="connsiteY1158" fmla="*/ 670084 h 2304573"/>
                <a:gd name="connsiteX1159" fmla="*/ 209550 w 3439001"/>
                <a:gd name="connsiteY1159" fmla="*/ 673418 h 2304573"/>
                <a:gd name="connsiteX1160" fmla="*/ 206216 w 3439001"/>
                <a:gd name="connsiteY1160" fmla="*/ 677704 h 2304573"/>
                <a:gd name="connsiteX1161" fmla="*/ 207645 w 3439001"/>
                <a:gd name="connsiteY1161" fmla="*/ 684371 h 2304573"/>
                <a:gd name="connsiteX1162" fmla="*/ 210503 w 3439001"/>
                <a:gd name="connsiteY1162" fmla="*/ 687705 h 2304573"/>
                <a:gd name="connsiteX1163" fmla="*/ 213836 w 3439001"/>
                <a:gd name="connsiteY1163" fmla="*/ 686276 h 2304573"/>
                <a:gd name="connsiteX1164" fmla="*/ 219075 w 3439001"/>
                <a:gd name="connsiteY1164" fmla="*/ 686276 h 2304573"/>
                <a:gd name="connsiteX1165" fmla="*/ 214313 w 3439001"/>
                <a:gd name="connsiteY1165" fmla="*/ 691039 h 2304573"/>
                <a:gd name="connsiteX1166" fmla="*/ 214313 w 3439001"/>
                <a:gd name="connsiteY1166" fmla="*/ 694373 h 2304573"/>
                <a:gd name="connsiteX1167" fmla="*/ 214789 w 3439001"/>
                <a:gd name="connsiteY1167" fmla="*/ 696754 h 2304573"/>
                <a:gd name="connsiteX1168" fmla="*/ 216694 w 3439001"/>
                <a:gd name="connsiteY1168" fmla="*/ 701993 h 2304573"/>
                <a:gd name="connsiteX1169" fmla="*/ 212408 w 3439001"/>
                <a:gd name="connsiteY1169" fmla="*/ 705803 h 2304573"/>
                <a:gd name="connsiteX1170" fmla="*/ 207169 w 3439001"/>
                <a:gd name="connsiteY1170" fmla="*/ 707231 h 2304573"/>
                <a:gd name="connsiteX1171" fmla="*/ 202406 w 3439001"/>
                <a:gd name="connsiteY1171" fmla="*/ 709136 h 2304573"/>
                <a:gd name="connsiteX1172" fmla="*/ 215741 w 3439001"/>
                <a:gd name="connsiteY1172" fmla="*/ 710565 h 2304573"/>
                <a:gd name="connsiteX1173" fmla="*/ 229076 w 3439001"/>
                <a:gd name="connsiteY1173" fmla="*/ 707707 h 2304573"/>
                <a:gd name="connsiteX1174" fmla="*/ 230029 w 3439001"/>
                <a:gd name="connsiteY1174" fmla="*/ 703898 h 2304573"/>
                <a:gd name="connsiteX1175" fmla="*/ 231458 w 3439001"/>
                <a:gd name="connsiteY1175" fmla="*/ 702945 h 2304573"/>
                <a:gd name="connsiteX1176" fmla="*/ 232886 w 3439001"/>
                <a:gd name="connsiteY1176" fmla="*/ 701040 h 2304573"/>
                <a:gd name="connsiteX1177" fmla="*/ 233839 w 3439001"/>
                <a:gd name="connsiteY1177" fmla="*/ 701040 h 2304573"/>
                <a:gd name="connsiteX1178" fmla="*/ 243840 w 3439001"/>
                <a:gd name="connsiteY1178" fmla="*/ 697706 h 2304573"/>
                <a:gd name="connsiteX1179" fmla="*/ 247650 w 3439001"/>
                <a:gd name="connsiteY1179" fmla="*/ 697706 h 2304573"/>
                <a:gd name="connsiteX1180" fmla="*/ 252889 w 3439001"/>
                <a:gd name="connsiteY1180" fmla="*/ 693420 h 2304573"/>
                <a:gd name="connsiteX1181" fmla="*/ 257651 w 3439001"/>
                <a:gd name="connsiteY1181" fmla="*/ 691039 h 2304573"/>
                <a:gd name="connsiteX1182" fmla="*/ 262890 w 3439001"/>
                <a:gd name="connsiteY1182" fmla="*/ 688657 h 2304573"/>
                <a:gd name="connsiteX1183" fmla="*/ 266224 w 3439001"/>
                <a:gd name="connsiteY1183" fmla="*/ 692468 h 2304573"/>
                <a:gd name="connsiteX1184" fmla="*/ 270034 w 3439001"/>
                <a:gd name="connsiteY1184" fmla="*/ 695801 h 2304573"/>
                <a:gd name="connsiteX1185" fmla="*/ 278130 w 3439001"/>
                <a:gd name="connsiteY1185" fmla="*/ 700088 h 2304573"/>
                <a:gd name="connsiteX1186" fmla="*/ 280988 w 3439001"/>
                <a:gd name="connsiteY1186" fmla="*/ 699135 h 2304573"/>
                <a:gd name="connsiteX1187" fmla="*/ 283845 w 3439001"/>
                <a:gd name="connsiteY1187" fmla="*/ 696278 h 2304573"/>
                <a:gd name="connsiteX1188" fmla="*/ 286226 w 3439001"/>
                <a:gd name="connsiteY1188" fmla="*/ 695325 h 2304573"/>
                <a:gd name="connsiteX1189" fmla="*/ 293370 w 3439001"/>
                <a:gd name="connsiteY1189" fmla="*/ 701040 h 2304573"/>
                <a:gd name="connsiteX1190" fmla="*/ 296704 w 3439001"/>
                <a:gd name="connsiteY1190" fmla="*/ 704374 h 2304573"/>
                <a:gd name="connsiteX1191" fmla="*/ 306229 w 3439001"/>
                <a:gd name="connsiteY1191" fmla="*/ 716756 h 2304573"/>
                <a:gd name="connsiteX1192" fmla="*/ 310515 w 3439001"/>
                <a:gd name="connsiteY1192" fmla="*/ 720090 h 2304573"/>
                <a:gd name="connsiteX1193" fmla="*/ 316230 w 3439001"/>
                <a:gd name="connsiteY1193" fmla="*/ 718185 h 2304573"/>
                <a:gd name="connsiteX1194" fmla="*/ 316706 w 3439001"/>
                <a:gd name="connsiteY1194" fmla="*/ 714375 h 2304573"/>
                <a:gd name="connsiteX1195" fmla="*/ 313849 w 3439001"/>
                <a:gd name="connsiteY1195" fmla="*/ 704374 h 2304573"/>
                <a:gd name="connsiteX1196" fmla="*/ 314801 w 3439001"/>
                <a:gd name="connsiteY1196" fmla="*/ 700564 h 2304573"/>
                <a:gd name="connsiteX1197" fmla="*/ 316706 w 3439001"/>
                <a:gd name="connsiteY1197" fmla="*/ 695325 h 2304573"/>
                <a:gd name="connsiteX1198" fmla="*/ 315754 w 3439001"/>
                <a:gd name="connsiteY1198" fmla="*/ 691991 h 2304573"/>
                <a:gd name="connsiteX1199" fmla="*/ 317183 w 3439001"/>
                <a:gd name="connsiteY1199" fmla="*/ 692944 h 2304573"/>
                <a:gd name="connsiteX1200" fmla="*/ 320040 w 3439001"/>
                <a:gd name="connsiteY1200" fmla="*/ 693896 h 2304573"/>
                <a:gd name="connsiteX1201" fmla="*/ 323374 w 3439001"/>
                <a:gd name="connsiteY1201" fmla="*/ 691039 h 2304573"/>
                <a:gd name="connsiteX1202" fmla="*/ 325755 w 3439001"/>
                <a:gd name="connsiteY1202" fmla="*/ 686753 h 2304573"/>
                <a:gd name="connsiteX1203" fmla="*/ 329089 w 3439001"/>
                <a:gd name="connsiteY1203" fmla="*/ 685800 h 2304573"/>
                <a:gd name="connsiteX1204" fmla="*/ 335756 w 3439001"/>
                <a:gd name="connsiteY1204" fmla="*/ 688181 h 2304573"/>
                <a:gd name="connsiteX1205" fmla="*/ 340519 w 3439001"/>
                <a:gd name="connsiteY1205" fmla="*/ 691039 h 2304573"/>
                <a:gd name="connsiteX1206" fmla="*/ 336709 w 3439001"/>
                <a:gd name="connsiteY1206" fmla="*/ 691039 h 2304573"/>
                <a:gd name="connsiteX1207" fmla="*/ 332423 w 3439001"/>
                <a:gd name="connsiteY1207" fmla="*/ 689610 h 2304573"/>
                <a:gd name="connsiteX1208" fmla="*/ 328613 w 3439001"/>
                <a:gd name="connsiteY1208" fmla="*/ 690086 h 2304573"/>
                <a:gd name="connsiteX1209" fmla="*/ 326708 w 3439001"/>
                <a:gd name="connsiteY1209" fmla="*/ 692944 h 2304573"/>
                <a:gd name="connsiteX1210" fmla="*/ 325755 w 3439001"/>
                <a:gd name="connsiteY1210" fmla="*/ 697230 h 2304573"/>
                <a:gd name="connsiteX1211" fmla="*/ 328136 w 3439001"/>
                <a:gd name="connsiteY1211" fmla="*/ 700564 h 2304573"/>
                <a:gd name="connsiteX1212" fmla="*/ 330041 w 3439001"/>
                <a:gd name="connsiteY1212" fmla="*/ 702469 h 2304573"/>
                <a:gd name="connsiteX1213" fmla="*/ 332899 w 3439001"/>
                <a:gd name="connsiteY1213" fmla="*/ 707707 h 2304573"/>
                <a:gd name="connsiteX1214" fmla="*/ 336709 w 3439001"/>
                <a:gd name="connsiteY1214" fmla="*/ 709136 h 2304573"/>
                <a:gd name="connsiteX1215" fmla="*/ 342424 w 3439001"/>
                <a:gd name="connsiteY1215" fmla="*/ 707707 h 2304573"/>
                <a:gd name="connsiteX1216" fmla="*/ 354330 w 3439001"/>
                <a:gd name="connsiteY1216" fmla="*/ 702469 h 2304573"/>
                <a:gd name="connsiteX1217" fmla="*/ 371951 w 3439001"/>
                <a:gd name="connsiteY1217" fmla="*/ 696278 h 2304573"/>
                <a:gd name="connsiteX1218" fmla="*/ 378143 w 3439001"/>
                <a:gd name="connsiteY1218" fmla="*/ 690563 h 2304573"/>
                <a:gd name="connsiteX1219" fmla="*/ 383381 w 3439001"/>
                <a:gd name="connsiteY1219" fmla="*/ 683419 h 2304573"/>
                <a:gd name="connsiteX1220" fmla="*/ 379571 w 3439001"/>
                <a:gd name="connsiteY1220" fmla="*/ 691991 h 2304573"/>
                <a:gd name="connsiteX1221" fmla="*/ 375761 w 3439001"/>
                <a:gd name="connsiteY1221" fmla="*/ 701516 h 2304573"/>
                <a:gd name="connsiteX1222" fmla="*/ 376714 w 3439001"/>
                <a:gd name="connsiteY1222" fmla="*/ 702945 h 2304573"/>
                <a:gd name="connsiteX1223" fmla="*/ 377666 w 3439001"/>
                <a:gd name="connsiteY1223" fmla="*/ 703421 h 2304573"/>
                <a:gd name="connsiteX1224" fmla="*/ 369094 w 3439001"/>
                <a:gd name="connsiteY1224" fmla="*/ 708184 h 2304573"/>
                <a:gd name="connsiteX1225" fmla="*/ 360998 w 3439001"/>
                <a:gd name="connsiteY1225" fmla="*/ 714851 h 2304573"/>
                <a:gd name="connsiteX1226" fmla="*/ 359093 w 3439001"/>
                <a:gd name="connsiteY1226" fmla="*/ 718661 h 2304573"/>
                <a:gd name="connsiteX1227" fmla="*/ 359093 w 3439001"/>
                <a:gd name="connsiteY1227" fmla="*/ 721995 h 2304573"/>
                <a:gd name="connsiteX1228" fmla="*/ 360521 w 3439001"/>
                <a:gd name="connsiteY1228" fmla="*/ 726757 h 2304573"/>
                <a:gd name="connsiteX1229" fmla="*/ 363855 w 3439001"/>
                <a:gd name="connsiteY1229" fmla="*/ 727710 h 2304573"/>
                <a:gd name="connsiteX1230" fmla="*/ 365760 w 3439001"/>
                <a:gd name="connsiteY1230" fmla="*/ 727710 h 2304573"/>
                <a:gd name="connsiteX1231" fmla="*/ 370523 w 3439001"/>
                <a:gd name="connsiteY1231" fmla="*/ 729615 h 2304573"/>
                <a:gd name="connsiteX1232" fmla="*/ 361950 w 3439001"/>
                <a:gd name="connsiteY1232" fmla="*/ 730568 h 2304573"/>
                <a:gd name="connsiteX1233" fmla="*/ 358140 w 3439001"/>
                <a:gd name="connsiteY1233" fmla="*/ 731996 h 2304573"/>
                <a:gd name="connsiteX1234" fmla="*/ 356235 w 3439001"/>
                <a:gd name="connsiteY1234" fmla="*/ 736282 h 2304573"/>
                <a:gd name="connsiteX1235" fmla="*/ 355759 w 3439001"/>
                <a:gd name="connsiteY1235" fmla="*/ 743903 h 2304573"/>
                <a:gd name="connsiteX1236" fmla="*/ 353854 w 3439001"/>
                <a:gd name="connsiteY1236" fmla="*/ 751523 h 2304573"/>
                <a:gd name="connsiteX1237" fmla="*/ 353378 w 3439001"/>
                <a:gd name="connsiteY1237" fmla="*/ 754856 h 2304573"/>
                <a:gd name="connsiteX1238" fmla="*/ 353854 w 3439001"/>
                <a:gd name="connsiteY1238" fmla="*/ 756761 h 2304573"/>
                <a:gd name="connsiteX1239" fmla="*/ 356235 w 3439001"/>
                <a:gd name="connsiteY1239" fmla="*/ 758666 h 2304573"/>
                <a:gd name="connsiteX1240" fmla="*/ 357664 w 3439001"/>
                <a:gd name="connsiteY1240" fmla="*/ 761524 h 2304573"/>
                <a:gd name="connsiteX1241" fmla="*/ 359093 w 3439001"/>
                <a:gd name="connsiteY1241" fmla="*/ 762476 h 2304573"/>
                <a:gd name="connsiteX1242" fmla="*/ 360998 w 3439001"/>
                <a:gd name="connsiteY1242" fmla="*/ 762953 h 2304573"/>
                <a:gd name="connsiteX1243" fmla="*/ 361474 w 3439001"/>
                <a:gd name="connsiteY1243" fmla="*/ 763429 h 2304573"/>
                <a:gd name="connsiteX1244" fmla="*/ 359093 w 3439001"/>
                <a:gd name="connsiteY1244" fmla="*/ 764381 h 2304573"/>
                <a:gd name="connsiteX1245" fmla="*/ 355283 w 3439001"/>
                <a:gd name="connsiteY1245" fmla="*/ 763905 h 2304573"/>
                <a:gd name="connsiteX1246" fmla="*/ 354330 w 3439001"/>
                <a:gd name="connsiteY1246" fmla="*/ 762953 h 2304573"/>
                <a:gd name="connsiteX1247" fmla="*/ 353378 w 3439001"/>
                <a:gd name="connsiteY1247" fmla="*/ 761524 h 2304573"/>
                <a:gd name="connsiteX1248" fmla="*/ 351949 w 3439001"/>
                <a:gd name="connsiteY1248" fmla="*/ 761048 h 2304573"/>
                <a:gd name="connsiteX1249" fmla="*/ 348139 w 3439001"/>
                <a:gd name="connsiteY1249" fmla="*/ 762000 h 2304573"/>
                <a:gd name="connsiteX1250" fmla="*/ 346710 w 3439001"/>
                <a:gd name="connsiteY1250" fmla="*/ 762953 h 2304573"/>
                <a:gd name="connsiteX1251" fmla="*/ 341471 w 3439001"/>
                <a:gd name="connsiteY1251" fmla="*/ 767715 h 2304573"/>
                <a:gd name="connsiteX1252" fmla="*/ 338614 w 3439001"/>
                <a:gd name="connsiteY1252" fmla="*/ 769620 h 2304573"/>
                <a:gd name="connsiteX1253" fmla="*/ 335756 w 3439001"/>
                <a:gd name="connsiteY1253" fmla="*/ 770573 h 2304573"/>
                <a:gd name="connsiteX1254" fmla="*/ 332423 w 3439001"/>
                <a:gd name="connsiteY1254" fmla="*/ 772954 h 2304573"/>
                <a:gd name="connsiteX1255" fmla="*/ 327184 w 3439001"/>
                <a:gd name="connsiteY1255" fmla="*/ 777716 h 2304573"/>
                <a:gd name="connsiteX1256" fmla="*/ 323374 w 3439001"/>
                <a:gd name="connsiteY1256" fmla="*/ 782003 h 2304573"/>
                <a:gd name="connsiteX1257" fmla="*/ 320993 w 3439001"/>
                <a:gd name="connsiteY1257" fmla="*/ 785813 h 2304573"/>
                <a:gd name="connsiteX1258" fmla="*/ 320516 w 3439001"/>
                <a:gd name="connsiteY1258" fmla="*/ 787718 h 2304573"/>
                <a:gd name="connsiteX1259" fmla="*/ 320040 w 3439001"/>
                <a:gd name="connsiteY1259" fmla="*/ 790099 h 2304573"/>
                <a:gd name="connsiteX1260" fmla="*/ 320040 w 3439001"/>
                <a:gd name="connsiteY1260" fmla="*/ 792956 h 2304573"/>
                <a:gd name="connsiteX1261" fmla="*/ 320516 w 3439001"/>
                <a:gd name="connsiteY1261" fmla="*/ 795814 h 2304573"/>
                <a:gd name="connsiteX1262" fmla="*/ 320040 w 3439001"/>
                <a:gd name="connsiteY1262" fmla="*/ 797243 h 2304573"/>
                <a:gd name="connsiteX1263" fmla="*/ 319088 w 3439001"/>
                <a:gd name="connsiteY1263" fmla="*/ 797719 h 2304573"/>
                <a:gd name="connsiteX1264" fmla="*/ 316706 w 3439001"/>
                <a:gd name="connsiteY1264" fmla="*/ 797243 h 2304573"/>
                <a:gd name="connsiteX1265" fmla="*/ 312896 w 3439001"/>
                <a:gd name="connsiteY1265" fmla="*/ 796290 h 2304573"/>
                <a:gd name="connsiteX1266" fmla="*/ 311944 w 3439001"/>
                <a:gd name="connsiteY1266" fmla="*/ 794861 h 2304573"/>
                <a:gd name="connsiteX1267" fmla="*/ 311944 w 3439001"/>
                <a:gd name="connsiteY1267" fmla="*/ 792956 h 2304573"/>
                <a:gd name="connsiteX1268" fmla="*/ 309563 w 3439001"/>
                <a:gd name="connsiteY1268" fmla="*/ 793909 h 2304573"/>
                <a:gd name="connsiteX1269" fmla="*/ 303848 w 3439001"/>
                <a:gd name="connsiteY1269" fmla="*/ 798195 h 2304573"/>
                <a:gd name="connsiteX1270" fmla="*/ 299561 w 3439001"/>
                <a:gd name="connsiteY1270" fmla="*/ 802005 h 2304573"/>
                <a:gd name="connsiteX1271" fmla="*/ 282416 w 3439001"/>
                <a:gd name="connsiteY1271" fmla="*/ 808196 h 2304573"/>
                <a:gd name="connsiteX1272" fmla="*/ 273368 w 3439001"/>
                <a:gd name="connsiteY1272" fmla="*/ 814388 h 2304573"/>
                <a:gd name="connsiteX1273" fmla="*/ 270034 w 3439001"/>
                <a:gd name="connsiteY1273" fmla="*/ 816293 h 2304573"/>
                <a:gd name="connsiteX1274" fmla="*/ 264795 w 3439001"/>
                <a:gd name="connsiteY1274" fmla="*/ 820103 h 2304573"/>
                <a:gd name="connsiteX1275" fmla="*/ 262414 w 3439001"/>
                <a:gd name="connsiteY1275" fmla="*/ 823436 h 2304573"/>
                <a:gd name="connsiteX1276" fmla="*/ 259556 w 3439001"/>
                <a:gd name="connsiteY1276" fmla="*/ 828199 h 2304573"/>
                <a:gd name="connsiteX1277" fmla="*/ 257651 w 3439001"/>
                <a:gd name="connsiteY1277" fmla="*/ 832009 h 2304573"/>
                <a:gd name="connsiteX1278" fmla="*/ 256699 w 3439001"/>
                <a:gd name="connsiteY1278" fmla="*/ 834390 h 2304573"/>
                <a:gd name="connsiteX1279" fmla="*/ 257175 w 3439001"/>
                <a:gd name="connsiteY1279" fmla="*/ 836295 h 2304573"/>
                <a:gd name="connsiteX1280" fmla="*/ 258604 w 3439001"/>
                <a:gd name="connsiteY1280" fmla="*/ 837724 h 2304573"/>
                <a:gd name="connsiteX1281" fmla="*/ 264319 w 3439001"/>
                <a:gd name="connsiteY1281" fmla="*/ 841057 h 2304573"/>
                <a:gd name="connsiteX1282" fmla="*/ 265748 w 3439001"/>
                <a:gd name="connsiteY1282" fmla="*/ 842486 h 2304573"/>
                <a:gd name="connsiteX1283" fmla="*/ 264795 w 3439001"/>
                <a:gd name="connsiteY1283" fmla="*/ 843915 h 2304573"/>
                <a:gd name="connsiteX1284" fmla="*/ 262890 w 3439001"/>
                <a:gd name="connsiteY1284" fmla="*/ 844391 h 2304573"/>
                <a:gd name="connsiteX1285" fmla="*/ 260033 w 3439001"/>
                <a:gd name="connsiteY1285" fmla="*/ 843439 h 2304573"/>
                <a:gd name="connsiteX1286" fmla="*/ 258128 w 3439001"/>
                <a:gd name="connsiteY1286" fmla="*/ 842486 h 2304573"/>
                <a:gd name="connsiteX1287" fmla="*/ 257175 w 3439001"/>
                <a:gd name="connsiteY1287" fmla="*/ 841057 h 2304573"/>
                <a:gd name="connsiteX1288" fmla="*/ 254794 w 3439001"/>
                <a:gd name="connsiteY1288" fmla="*/ 840581 h 2304573"/>
                <a:gd name="connsiteX1289" fmla="*/ 250984 w 3439001"/>
                <a:gd name="connsiteY1289" fmla="*/ 840581 h 2304573"/>
                <a:gd name="connsiteX1290" fmla="*/ 249079 w 3439001"/>
                <a:gd name="connsiteY1290" fmla="*/ 841534 h 2304573"/>
                <a:gd name="connsiteX1291" fmla="*/ 249555 w 3439001"/>
                <a:gd name="connsiteY1291" fmla="*/ 845344 h 2304573"/>
                <a:gd name="connsiteX1292" fmla="*/ 249079 w 3439001"/>
                <a:gd name="connsiteY1292" fmla="*/ 845820 h 2304573"/>
                <a:gd name="connsiteX1293" fmla="*/ 247650 w 3439001"/>
                <a:gd name="connsiteY1293" fmla="*/ 845820 h 2304573"/>
                <a:gd name="connsiteX1294" fmla="*/ 246221 w 3439001"/>
                <a:gd name="connsiteY1294" fmla="*/ 844868 h 2304573"/>
                <a:gd name="connsiteX1295" fmla="*/ 240983 w 3439001"/>
                <a:gd name="connsiteY1295" fmla="*/ 839629 h 2304573"/>
                <a:gd name="connsiteX1296" fmla="*/ 240983 w 3439001"/>
                <a:gd name="connsiteY1296" fmla="*/ 838676 h 2304573"/>
                <a:gd name="connsiteX1297" fmla="*/ 244793 w 3439001"/>
                <a:gd name="connsiteY1297" fmla="*/ 837248 h 2304573"/>
                <a:gd name="connsiteX1298" fmla="*/ 245745 w 3439001"/>
                <a:gd name="connsiteY1298" fmla="*/ 835819 h 2304573"/>
                <a:gd name="connsiteX1299" fmla="*/ 245269 w 3439001"/>
                <a:gd name="connsiteY1299" fmla="*/ 834866 h 2304573"/>
                <a:gd name="connsiteX1300" fmla="*/ 242888 w 3439001"/>
                <a:gd name="connsiteY1300" fmla="*/ 835819 h 2304573"/>
                <a:gd name="connsiteX1301" fmla="*/ 236696 w 3439001"/>
                <a:gd name="connsiteY1301" fmla="*/ 836771 h 2304573"/>
                <a:gd name="connsiteX1302" fmla="*/ 235268 w 3439001"/>
                <a:gd name="connsiteY1302" fmla="*/ 836771 h 2304573"/>
                <a:gd name="connsiteX1303" fmla="*/ 234315 w 3439001"/>
                <a:gd name="connsiteY1303" fmla="*/ 835819 h 2304573"/>
                <a:gd name="connsiteX1304" fmla="*/ 235744 w 3439001"/>
                <a:gd name="connsiteY1304" fmla="*/ 833914 h 2304573"/>
                <a:gd name="connsiteX1305" fmla="*/ 234315 w 3439001"/>
                <a:gd name="connsiteY1305" fmla="*/ 833438 h 2304573"/>
                <a:gd name="connsiteX1306" fmla="*/ 218123 w 3439001"/>
                <a:gd name="connsiteY1306" fmla="*/ 838676 h 2304573"/>
                <a:gd name="connsiteX1307" fmla="*/ 210026 w 3439001"/>
                <a:gd name="connsiteY1307" fmla="*/ 842486 h 2304573"/>
                <a:gd name="connsiteX1308" fmla="*/ 202406 w 3439001"/>
                <a:gd name="connsiteY1308" fmla="*/ 847249 h 2304573"/>
                <a:gd name="connsiteX1309" fmla="*/ 195739 w 3439001"/>
                <a:gd name="connsiteY1309" fmla="*/ 852964 h 2304573"/>
                <a:gd name="connsiteX1310" fmla="*/ 190024 w 3439001"/>
                <a:gd name="connsiteY1310" fmla="*/ 859631 h 2304573"/>
                <a:gd name="connsiteX1311" fmla="*/ 185261 w 3439001"/>
                <a:gd name="connsiteY1311" fmla="*/ 864394 h 2304573"/>
                <a:gd name="connsiteX1312" fmla="*/ 180975 w 3439001"/>
                <a:gd name="connsiteY1312" fmla="*/ 866775 h 2304573"/>
                <a:gd name="connsiteX1313" fmla="*/ 178594 w 3439001"/>
                <a:gd name="connsiteY1313" fmla="*/ 868680 h 2304573"/>
                <a:gd name="connsiteX1314" fmla="*/ 178118 w 3439001"/>
                <a:gd name="connsiteY1314" fmla="*/ 870109 h 2304573"/>
                <a:gd name="connsiteX1315" fmla="*/ 176689 w 3439001"/>
                <a:gd name="connsiteY1315" fmla="*/ 871061 h 2304573"/>
                <a:gd name="connsiteX1316" fmla="*/ 174784 w 3439001"/>
                <a:gd name="connsiteY1316" fmla="*/ 871538 h 2304573"/>
                <a:gd name="connsiteX1317" fmla="*/ 173355 w 3439001"/>
                <a:gd name="connsiteY1317" fmla="*/ 871538 h 2304573"/>
                <a:gd name="connsiteX1318" fmla="*/ 171926 w 3439001"/>
                <a:gd name="connsiteY1318" fmla="*/ 870585 h 2304573"/>
                <a:gd name="connsiteX1319" fmla="*/ 169545 w 3439001"/>
                <a:gd name="connsiteY1319" fmla="*/ 871061 h 2304573"/>
                <a:gd name="connsiteX1320" fmla="*/ 163830 w 3439001"/>
                <a:gd name="connsiteY1320" fmla="*/ 874395 h 2304573"/>
                <a:gd name="connsiteX1321" fmla="*/ 162878 w 3439001"/>
                <a:gd name="connsiteY1321" fmla="*/ 875824 h 2304573"/>
                <a:gd name="connsiteX1322" fmla="*/ 162878 w 3439001"/>
                <a:gd name="connsiteY1322" fmla="*/ 877729 h 2304573"/>
                <a:gd name="connsiteX1323" fmla="*/ 163354 w 3439001"/>
                <a:gd name="connsiteY1323" fmla="*/ 880110 h 2304573"/>
                <a:gd name="connsiteX1324" fmla="*/ 162878 w 3439001"/>
                <a:gd name="connsiteY1324" fmla="*/ 882968 h 2304573"/>
                <a:gd name="connsiteX1325" fmla="*/ 161449 w 3439001"/>
                <a:gd name="connsiteY1325" fmla="*/ 886301 h 2304573"/>
                <a:gd name="connsiteX1326" fmla="*/ 161449 w 3439001"/>
                <a:gd name="connsiteY1326" fmla="*/ 888206 h 2304573"/>
                <a:gd name="connsiteX1327" fmla="*/ 162878 w 3439001"/>
                <a:gd name="connsiteY1327" fmla="*/ 888206 h 2304573"/>
                <a:gd name="connsiteX1328" fmla="*/ 165259 w 3439001"/>
                <a:gd name="connsiteY1328" fmla="*/ 886778 h 2304573"/>
                <a:gd name="connsiteX1329" fmla="*/ 168116 w 3439001"/>
                <a:gd name="connsiteY1329" fmla="*/ 884396 h 2304573"/>
                <a:gd name="connsiteX1330" fmla="*/ 169069 w 3439001"/>
                <a:gd name="connsiteY1330" fmla="*/ 881539 h 2304573"/>
                <a:gd name="connsiteX1331" fmla="*/ 168116 w 3439001"/>
                <a:gd name="connsiteY1331" fmla="*/ 878681 h 2304573"/>
                <a:gd name="connsiteX1332" fmla="*/ 168593 w 3439001"/>
                <a:gd name="connsiteY1332" fmla="*/ 877253 h 2304573"/>
                <a:gd name="connsiteX1333" fmla="*/ 172879 w 3439001"/>
                <a:gd name="connsiteY1333" fmla="*/ 878205 h 2304573"/>
                <a:gd name="connsiteX1334" fmla="*/ 177165 w 3439001"/>
                <a:gd name="connsiteY1334" fmla="*/ 882491 h 2304573"/>
                <a:gd name="connsiteX1335" fmla="*/ 178594 w 3439001"/>
                <a:gd name="connsiteY1335" fmla="*/ 882491 h 2304573"/>
                <a:gd name="connsiteX1336" fmla="*/ 183356 w 3439001"/>
                <a:gd name="connsiteY1336" fmla="*/ 880110 h 2304573"/>
                <a:gd name="connsiteX1337" fmla="*/ 185261 w 3439001"/>
                <a:gd name="connsiteY1337" fmla="*/ 878205 h 2304573"/>
                <a:gd name="connsiteX1338" fmla="*/ 185261 w 3439001"/>
                <a:gd name="connsiteY1338" fmla="*/ 876776 h 2304573"/>
                <a:gd name="connsiteX1339" fmla="*/ 184309 w 3439001"/>
                <a:gd name="connsiteY1339" fmla="*/ 870109 h 2304573"/>
                <a:gd name="connsiteX1340" fmla="*/ 184785 w 3439001"/>
                <a:gd name="connsiteY1340" fmla="*/ 868680 h 2304573"/>
                <a:gd name="connsiteX1341" fmla="*/ 187643 w 3439001"/>
                <a:gd name="connsiteY1341" fmla="*/ 868680 h 2304573"/>
                <a:gd name="connsiteX1342" fmla="*/ 189071 w 3439001"/>
                <a:gd name="connsiteY1342" fmla="*/ 870109 h 2304573"/>
                <a:gd name="connsiteX1343" fmla="*/ 191453 w 3439001"/>
                <a:gd name="connsiteY1343" fmla="*/ 872966 h 2304573"/>
                <a:gd name="connsiteX1344" fmla="*/ 191929 w 3439001"/>
                <a:gd name="connsiteY1344" fmla="*/ 874871 h 2304573"/>
                <a:gd name="connsiteX1345" fmla="*/ 190500 w 3439001"/>
                <a:gd name="connsiteY1345" fmla="*/ 875348 h 2304573"/>
                <a:gd name="connsiteX1346" fmla="*/ 190500 w 3439001"/>
                <a:gd name="connsiteY1346" fmla="*/ 875824 h 2304573"/>
                <a:gd name="connsiteX1347" fmla="*/ 191453 w 3439001"/>
                <a:gd name="connsiteY1347" fmla="*/ 876776 h 2304573"/>
                <a:gd name="connsiteX1348" fmla="*/ 192881 w 3439001"/>
                <a:gd name="connsiteY1348" fmla="*/ 877253 h 2304573"/>
                <a:gd name="connsiteX1349" fmla="*/ 194786 w 3439001"/>
                <a:gd name="connsiteY1349" fmla="*/ 877253 h 2304573"/>
                <a:gd name="connsiteX1350" fmla="*/ 196691 w 3439001"/>
                <a:gd name="connsiteY1350" fmla="*/ 876300 h 2304573"/>
                <a:gd name="connsiteX1351" fmla="*/ 199073 w 3439001"/>
                <a:gd name="connsiteY1351" fmla="*/ 873919 h 2304573"/>
                <a:gd name="connsiteX1352" fmla="*/ 200501 w 3439001"/>
                <a:gd name="connsiteY1352" fmla="*/ 872966 h 2304573"/>
                <a:gd name="connsiteX1353" fmla="*/ 203835 w 3439001"/>
                <a:gd name="connsiteY1353" fmla="*/ 872966 h 2304573"/>
                <a:gd name="connsiteX1354" fmla="*/ 207169 w 3439001"/>
                <a:gd name="connsiteY1354" fmla="*/ 870109 h 2304573"/>
                <a:gd name="connsiteX1355" fmla="*/ 215265 w 3439001"/>
                <a:gd name="connsiteY1355" fmla="*/ 861060 h 2304573"/>
                <a:gd name="connsiteX1356" fmla="*/ 216218 w 3439001"/>
                <a:gd name="connsiteY1356" fmla="*/ 859631 h 2304573"/>
                <a:gd name="connsiteX1357" fmla="*/ 217646 w 3439001"/>
                <a:gd name="connsiteY1357" fmla="*/ 854393 h 2304573"/>
                <a:gd name="connsiteX1358" fmla="*/ 218599 w 3439001"/>
                <a:gd name="connsiteY1358" fmla="*/ 852964 h 2304573"/>
                <a:gd name="connsiteX1359" fmla="*/ 220504 w 3439001"/>
                <a:gd name="connsiteY1359" fmla="*/ 851535 h 2304573"/>
                <a:gd name="connsiteX1360" fmla="*/ 223361 w 3439001"/>
                <a:gd name="connsiteY1360" fmla="*/ 850106 h 2304573"/>
                <a:gd name="connsiteX1361" fmla="*/ 225266 w 3439001"/>
                <a:gd name="connsiteY1361" fmla="*/ 849630 h 2304573"/>
                <a:gd name="connsiteX1362" fmla="*/ 228600 w 3439001"/>
                <a:gd name="connsiteY1362" fmla="*/ 850582 h 2304573"/>
                <a:gd name="connsiteX1363" fmla="*/ 231934 w 3439001"/>
                <a:gd name="connsiteY1363" fmla="*/ 852011 h 2304573"/>
                <a:gd name="connsiteX1364" fmla="*/ 233363 w 3439001"/>
                <a:gd name="connsiteY1364" fmla="*/ 852964 h 2304573"/>
                <a:gd name="connsiteX1365" fmla="*/ 233839 w 3439001"/>
                <a:gd name="connsiteY1365" fmla="*/ 853916 h 2304573"/>
                <a:gd name="connsiteX1366" fmla="*/ 230029 w 3439001"/>
                <a:gd name="connsiteY1366" fmla="*/ 853440 h 2304573"/>
                <a:gd name="connsiteX1367" fmla="*/ 228124 w 3439001"/>
                <a:gd name="connsiteY1367" fmla="*/ 853440 h 2304573"/>
                <a:gd name="connsiteX1368" fmla="*/ 226695 w 3439001"/>
                <a:gd name="connsiteY1368" fmla="*/ 854393 h 2304573"/>
                <a:gd name="connsiteX1369" fmla="*/ 225743 w 3439001"/>
                <a:gd name="connsiteY1369" fmla="*/ 855345 h 2304573"/>
                <a:gd name="connsiteX1370" fmla="*/ 224790 w 3439001"/>
                <a:gd name="connsiteY1370" fmla="*/ 857726 h 2304573"/>
                <a:gd name="connsiteX1371" fmla="*/ 224790 w 3439001"/>
                <a:gd name="connsiteY1371" fmla="*/ 861060 h 2304573"/>
                <a:gd name="connsiteX1372" fmla="*/ 225266 w 3439001"/>
                <a:gd name="connsiteY1372" fmla="*/ 862013 h 2304573"/>
                <a:gd name="connsiteX1373" fmla="*/ 228124 w 3439001"/>
                <a:gd name="connsiteY1373" fmla="*/ 862489 h 2304573"/>
                <a:gd name="connsiteX1374" fmla="*/ 235268 w 3439001"/>
                <a:gd name="connsiteY1374" fmla="*/ 861536 h 2304573"/>
                <a:gd name="connsiteX1375" fmla="*/ 238125 w 3439001"/>
                <a:gd name="connsiteY1375" fmla="*/ 860584 h 2304573"/>
                <a:gd name="connsiteX1376" fmla="*/ 240506 w 3439001"/>
                <a:gd name="connsiteY1376" fmla="*/ 859155 h 2304573"/>
                <a:gd name="connsiteX1377" fmla="*/ 242888 w 3439001"/>
                <a:gd name="connsiteY1377" fmla="*/ 856774 h 2304573"/>
                <a:gd name="connsiteX1378" fmla="*/ 244793 w 3439001"/>
                <a:gd name="connsiteY1378" fmla="*/ 855821 h 2304573"/>
                <a:gd name="connsiteX1379" fmla="*/ 249079 w 3439001"/>
                <a:gd name="connsiteY1379" fmla="*/ 857250 h 2304573"/>
                <a:gd name="connsiteX1380" fmla="*/ 250508 w 3439001"/>
                <a:gd name="connsiteY1380" fmla="*/ 856298 h 2304573"/>
                <a:gd name="connsiteX1381" fmla="*/ 251936 w 3439001"/>
                <a:gd name="connsiteY1381" fmla="*/ 854393 h 2304573"/>
                <a:gd name="connsiteX1382" fmla="*/ 253841 w 3439001"/>
                <a:gd name="connsiteY1382" fmla="*/ 853916 h 2304573"/>
                <a:gd name="connsiteX1383" fmla="*/ 256223 w 3439001"/>
                <a:gd name="connsiteY1383" fmla="*/ 854869 h 2304573"/>
                <a:gd name="connsiteX1384" fmla="*/ 258128 w 3439001"/>
                <a:gd name="connsiteY1384" fmla="*/ 854869 h 2304573"/>
                <a:gd name="connsiteX1385" fmla="*/ 259556 w 3439001"/>
                <a:gd name="connsiteY1385" fmla="*/ 853916 h 2304573"/>
                <a:gd name="connsiteX1386" fmla="*/ 261461 w 3439001"/>
                <a:gd name="connsiteY1386" fmla="*/ 851059 h 2304573"/>
                <a:gd name="connsiteX1387" fmla="*/ 262414 w 3439001"/>
                <a:gd name="connsiteY1387" fmla="*/ 850106 h 2304573"/>
                <a:gd name="connsiteX1388" fmla="*/ 266700 w 3439001"/>
                <a:gd name="connsiteY1388" fmla="*/ 848678 h 2304573"/>
                <a:gd name="connsiteX1389" fmla="*/ 273368 w 3439001"/>
                <a:gd name="connsiteY1389" fmla="*/ 843915 h 2304573"/>
                <a:gd name="connsiteX1390" fmla="*/ 276225 w 3439001"/>
                <a:gd name="connsiteY1390" fmla="*/ 842486 h 2304573"/>
                <a:gd name="connsiteX1391" fmla="*/ 277654 w 3439001"/>
                <a:gd name="connsiteY1391" fmla="*/ 842486 h 2304573"/>
                <a:gd name="connsiteX1392" fmla="*/ 279083 w 3439001"/>
                <a:gd name="connsiteY1392" fmla="*/ 842010 h 2304573"/>
                <a:gd name="connsiteX1393" fmla="*/ 281464 w 3439001"/>
                <a:gd name="connsiteY1393" fmla="*/ 840581 h 2304573"/>
                <a:gd name="connsiteX1394" fmla="*/ 282893 w 3439001"/>
                <a:gd name="connsiteY1394" fmla="*/ 840105 h 2304573"/>
                <a:gd name="connsiteX1395" fmla="*/ 283845 w 3439001"/>
                <a:gd name="connsiteY1395" fmla="*/ 840105 h 2304573"/>
                <a:gd name="connsiteX1396" fmla="*/ 286226 w 3439001"/>
                <a:gd name="connsiteY1396" fmla="*/ 841057 h 2304573"/>
                <a:gd name="connsiteX1397" fmla="*/ 286703 w 3439001"/>
                <a:gd name="connsiteY1397" fmla="*/ 842486 h 2304573"/>
                <a:gd name="connsiteX1398" fmla="*/ 286703 w 3439001"/>
                <a:gd name="connsiteY1398" fmla="*/ 849630 h 2304573"/>
                <a:gd name="connsiteX1399" fmla="*/ 287179 w 3439001"/>
                <a:gd name="connsiteY1399" fmla="*/ 850582 h 2304573"/>
                <a:gd name="connsiteX1400" fmla="*/ 289084 w 3439001"/>
                <a:gd name="connsiteY1400" fmla="*/ 849154 h 2304573"/>
                <a:gd name="connsiteX1401" fmla="*/ 290513 w 3439001"/>
                <a:gd name="connsiteY1401" fmla="*/ 847249 h 2304573"/>
                <a:gd name="connsiteX1402" fmla="*/ 291465 w 3439001"/>
                <a:gd name="connsiteY1402" fmla="*/ 844868 h 2304573"/>
                <a:gd name="connsiteX1403" fmla="*/ 291941 w 3439001"/>
                <a:gd name="connsiteY1403" fmla="*/ 842010 h 2304573"/>
                <a:gd name="connsiteX1404" fmla="*/ 295275 w 3439001"/>
                <a:gd name="connsiteY1404" fmla="*/ 840581 h 2304573"/>
                <a:gd name="connsiteX1405" fmla="*/ 317183 w 3439001"/>
                <a:gd name="connsiteY1405" fmla="*/ 833914 h 2304573"/>
                <a:gd name="connsiteX1406" fmla="*/ 320040 w 3439001"/>
                <a:gd name="connsiteY1406" fmla="*/ 831056 h 2304573"/>
                <a:gd name="connsiteX1407" fmla="*/ 322898 w 3439001"/>
                <a:gd name="connsiteY1407" fmla="*/ 825818 h 2304573"/>
                <a:gd name="connsiteX1408" fmla="*/ 324326 w 3439001"/>
                <a:gd name="connsiteY1408" fmla="*/ 824389 h 2304573"/>
                <a:gd name="connsiteX1409" fmla="*/ 325755 w 3439001"/>
                <a:gd name="connsiteY1409" fmla="*/ 824389 h 2304573"/>
                <a:gd name="connsiteX1410" fmla="*/ 326231 w 3439001"/>
                <a:gd name="connsiteY1410" fmla="*/ 825341 h 2304573"/>
                <a:gd name="connsiteX1411" fmla="*/ 326708 w 3439001"/>
                <a:gd name="connsiteY1411" fmla="*/ 829628 h 2304573"/>
                <a:gd name="connsiteX1412" fmla="*/ 327184 w 3439001"/>
                <a:gd name="connsiteY1412" fmla="*/ 830104 h 2304573"/>
                <a:gd name="connsiteX1413" fmla="*/ 328136 w 3439001"/>
                <a:gd name="connsiteY1413" fmla="*/ 829628 h 2304573"/>
                <a:gd name="connsiteX1414" fmla="*/ 329565 w 3439001"/>
                <a:gd name="connsiteY1414" fmla="*/ 827723 h 2304573"/>
                <a:gd name="connsiteX1415" fmla="*/ 334804 w 3439001"/>
                <a:gd name="connsiteY1415" fmla="*/ 823913 h 2304573"/>
                <a:gd name="connsiteX1416" fmla="*/ 334328 w 3439001"/>
                <a:gd name="connsiteY1416" fmla="*/ 823436 h 2304573"/>
                <a:gd name="connsiteX1417" fmla="*/ 333375 w 3439001"/>
                <a:gd name="connsiteY1417" fmla="*/ 821055 h 2304573"/>
                <a:gd name="connsiteX1418" fmla="*/ 332423 w 3439001"/>
                <a:gd name="connsiteY1418" fmla="*/ 819626 h 2304573"/>
                <a:gd name="connsiteX1419" fmla="*/ 330994 w 3439001"/>
                <a:gd name="connsiteY1419" fmla="*/ 818674 h 2304573"/>
                <a:gd name="connsiteX1420" fmla="*/ 328136 w 3439001"/>
                <a:gd name="connsiteY1420" fmla="*/ 817721 h 2304573"/>
                <a:gd name="connsiteX1421" fmla="*/ 325755 w 3439001"/>
                <a:gd name="connsiteY1421" fmla="*/ 818198 h 2304573"/>
                <a:gd name="connsiteX1422" fmla="*/ 325279 w 3439001"/>
                <a:gd name="connsiteY1422" fmla="*/ 817721 h 2304573"/>
                <a:gd name="connsiteX1423" fmla="*/ 325755 w 3439001"/>
                <a:gd name="connsiteY1423" fmla="*/ 816769 h 2304573"/>
                <a:gd name="connsiteX1424" fmla="*/ 330041 w 3439001"/>
                <a:gd name="connsiteY1424" fmla="*/ 812006 h 2304573"/>
                <a:gd name="connsiteX1425" fmla="*/ 331946 w 3439001"/>
                <a:gd name="connsiteY1425" fmla="*/ 811054 h 2304573"/>
                <a:gd name="connsiteX1426" fmla="*/ 337661 w 3439001"/>
                <a:gd name="connsiteY1426" fmla="*/ 810101 h 2304573"/>
                <a:gd name="connsiteX1427" fmla="*/ 340043 w 3439001"/>
                <a:gd name="connsiteY1427" fmla="*/ 809149 h 2304573"/>
                <a:gd name="connsiteX1428" fmla="*/ 341948 w 3439001"/>
                <a:gd name="connsiteY1428" fmla="*/ 808673 h 2304573"/>
                <a:gd name="connsiteX1429" fmla="*/ 344805 w 3439001"/>
                <a:gd name="connsiteY1429" fmla="*/ 808673 h 2304573"/>
                <a:gd name="connsiteX1430" fmla="*/ 346710 w 3439001"/>
                <a:gd name="connsiteY1430" fmla="*/ 808196 h 2304573"/>
                <a:gd name="connsiteX1431" fmla="*/ 346710 w 3439001"/>
                <a:gd name="connsiteY1431" fmla="*/ 807720 h 2304573"/>
                <a:gd name="connsiteX1432" fmla="*/ 344805 w 3439001"/>
                <a:gd name="connsiteY1432" fmla="*/ 807244 h 2304573"/>
                <a:gd name="connsiteX1433" fmla="*/ 341471 w 3439001"/>
                <a:gd name="connsiteY1433" fmla="*/ 806768 h 2304573"/>
                <a:gd name="connsiteX1434" fmla="*/ 343376 w 3439001"/>
                <a:gd name="connsiteY1434" fmla="*/ 804863 h 2304573"/>
                <a:gd name="connsiteX1435" fmla="*/ 348615 w 3439001"/>
                <a:gd name="connsiteY1435" fmla="*/ 802481 h 2304573"/>
                <a:gd name="connsiteX1436" fmla="*/ 351949 w 3439001"/>
                <a:gd name="connsiteY1436" fmla="*/ 802005 h 2304573"/>
                <a:gd name="connsiteX1437" fmla="*/ 355283 w 3439001"/>
                <a:gd name="connsiteY1437" fmla="*/ 802957 h 2304573"/>
                <a:gd name="connsiteX1438" fmla="*/ 357664 w 3439001"/>
                <a:gd name="connsiteY1438" fmla="*/ 803434 h 2304573"/>
                <a:gd name="connsiteX1439" fmla="*/ 358616 w 3439001"/>
                <a:gd name="connsiteY1439" fmla="*/ 802957 h 2304573"/>
                <a:gd name="connsiteX1440" fmla="*/ 360521 w 3439001"/>
                <a:gd name="connsiteY1440" fmla="*/ 801053 h 2304573"/>
                <a:gd name="connsiteX1441" fmla="*/ 361950 w 3439001"/>
                <a:gd name="connsiteY1441" fmla="*/ 796766 h 2304573"/>
                <a:gd name="connsiteX1442" fmla="*/ 363855 w 3439001"/>
                <a:gd name="connsiteY1442" fmla="*/ 795338 h 2304573"/>
                <a:gd name="connsiteX1443" fmla="*/ 365760 w 3439001"/>
                <a:gd name="connsiteY1443" fmla="*/ 794385 h 2304573"/>
                <a:gd name="connsiteX1444" fmla="*/ 366236 w 3439001"/>
                <a:gd name="connsiteY1444" fmla="*/ 796766 h 2304573"/>
                <a:gd name="connsiteX1445" fmla="*/ 368618 w 3439001"/>
                <a:gd name="connsiteY1445" fmla="*/ 797243 h 2304573"/>
                <a:gd name="connsiteX1446" fmla="*/ 370999 w 3439001"/>
                <a:gd name="connsiteY1446" fmla="*/ 797243 h 2304573"/>
                <a:gd name="connsiteX1447" fmla="*/ 373380 w 3439001"/>
                <a:gd name="connsiteY1447" fmla="*/ 796766 h 2304573"/>
                <a:gd name="connsiteX1448" fmla="*/ 375761 w 3439001"/>
                <a:gd name="connsiteY1448" fmla="*/ 795338 h 2304573"/>
                <a:gd name="connsiteX1449" fmla="*/ 378619 w 3439001"/>
                <a:gd name="connsiteY1449" fmla="*/ 792956 h 2304573"/>
                <a:gd name="connsiteX1450" fmla="*/ 381000 w 3439001"/>
                <a:gd name="connsiteY1450" fmla="*/ 791528 h 2304573"/>
                <a:gd name="connsiteX1451" fmla="*/ 382905 w 3439001"/>
                <a:gd name="connsiteY1451" fmla="*/ 791051 h 2304573"/>
                <a:gd name="connsiteX1452" fmla="*/ 384334 w 3439001"/>
                <a:gd name="connsiteY1452" fmla="*/ 790099 h 2304573"/>
                <a:gd name="connsiteX1453" fmla="*/ 385286 w 3439001"/>
                <a:gd name="connsiteY1453" fmla="*/ 787241 h 2304573"/>
                <a:gd name="connsiteX1454" fmla="*/ 387668 w 3439001"/>
                <a:gd name="connsiteY1454" fmla="*/ 786765 h 2304573"/>
                <a:gd name="connsiteX1455" fmla="*/ 390525 w 3439001"/>
                <a:gd name="connsiteY1455" fmla="*/ 787241 h 2304573"/>
                <a:gd name="connsiteX1456" fmla="*/ 391954 w 3439001"/>
                <a:gd name="connsiteY1456" fmla="*/ 784384 h 2304573"/>
                <a:gd name="connsiteX1457" fmla="*/ 394811 w 3439001"/>
                <a:gd name="connsiteY1457" fmla="*/ 782955 h 2304573"/>
                <a:gd name="connsiteX1458" fmla="*/ 395764 w 3439001"/>
                <a:gd name="connsiteY1458" fmla="*/ 782003 h 2304573"/>
                <a:gd name="connsiteX1459" fmla="*/ 398145 w 3439001"/>
                <a:gd name="connsiteY1459" fmla="*/ 777240 h 2304573"/>
                <a:gd name="connsiteX1460" fmla="*/ 398145 w 3439001"/>
                <a:gd name="connsiteY1460" fmla="*/ 775335 h 2304573"/>
                <a:gd name="connsiteX1461" fmla="*/ 396716 w 3439001"/>
                <a:gd name="connsiteY1461" fmla="*/ 772954 h 2304573"/>
                <a:gd name="connsiteX1462" fmla="*/ 395764 w 3439001"/>
                <a:gd name="connsiteY1462" fmla="*/ 772001 h 2304573"/>
                <a:gd name="connsiteX1463" fmla="*/ 395764 w 3439001"/>
                <a:gd name="connsiteY1463" fmla="*/ 771049 h 2304573"/>
                <a:gd name="connsiteX1464" fmla="*/ 397193 w 3439001"/>
                <a:gd name="connsiteY1464" fmla="*/ 769620 h 2304573"/>
                <a:gd name="connsiteX1465" fmla="*/ 403860 w 3439001"/>
                <a:gd name="connsiteY1465" fmla="*/ 765334 h 2304573"/>
                <a:gd name="connsiteX1466" fmla="*/ 406718 w 3439001"/>
                <a:gd name="connsiteY1466" fmla="*/ 764857 h 2304573"/>
                <a:gd name="connsiteX1467" fmla="*/ 409099 w 3439001"/>
                <a:gd name="connsiteY1467" fmla="*/ 765810 h 2304573"/>
                <a:gd name="connsiteX1468" fmla="*/ 410051 w 3439001"/>
                <a:gd name="connsiteY1468" fmla="*/ 765810 h 2304573"/>
                <a:gd name="connsiteX1469" fmla="*/ 410528 w 3439001"/>
                <a:gd name="connsiteY1469" fmla="*/ 762000 h 2304573"/>
                <a:gd name="connsiteX1470" fmla="*/ 411956 w 3439001"/>
                <a:gd name="connsiteY1470" fmla="*/ 761048 h 2304573"/>
                <a:gd name="connsiteX1471" fmla="*/ 418148 w 3439001"/>
                <a:gd name="connsiteY1471" fmla="*/ 760571 h 2304573"/>
                <a:gd name="connsiteX1472" fmla="*/ 419576 w 3439001"/>
                <a:gd name="connsiteY1472" fmla="*/ 760095 h 2304573"/>
                <a:gd name="connsiteX1473" fmla="*/ 421481 w 3439001"/>
                <a:gd name="connsiteY1473" fmla="*/ 757238 h 2304573"/>
                <a:gd name="connsiteX1474" fmla="*/ 424815 w 3439001"/>
                <a:gd name="connsiteY1474" fmla="*/ 754856 h 2304573"/>
                <a:gd name="connsiteX1475" fmla="*/ 425768 w 3439001"/>
                <a:gd name="connsiteY1475" fmla="*/ 753428 h 2304573"/>
                <a:gd name="connsiteX1476" fmla="*/ 425768 w 3439001"/>
                <a:gd name="connsiteY1476" fmla="*/ 751999 h 2304573"/>
                <a:gd name="connsiteX1477" fmla="*/ 427673 w 3439001"/>
                <a:gd name="connsiteY1477" fmla="*/ 750570 h 2304573"/>
                <a:gd name="connsiteX1478" fmla="*/ 431483 w 3439001"/>
                <a:gd name="connsiteY1478" fmla="*/ 749618 h 2304573"/>
                <a:gd name="connsiteX1479" fmla="*/ 434816 w 3439001"/>
                <a:gd name="connsiteY1479" fmla="*/ 748189 h 2304573"/>
                <a:gd name="connsiteX1480" fmla="*/ 440531 w 3439001"/>
                <a:gd name="connsiteY1480" fmla="*/ 744379 h 2304573"/>
                <a:gd name="connsiteX1481" fmla="*/ 441960 w 3439001"/>
                <a:gd name="connsiteY1481" fmla="*/ 742950 h 2304573"/>
                <a:gd name="connsiteX1482" fmla="*/ 445294 w 3439001"/>
                <a:gd name="connsiteY1482" fmla="*/ 737711 h 2304573"/>
                <a:gd name="connsiteX1483" fmla="*/ 459581 w 3439001"/>
                <a:gd name="connsiteY1483" fmla="*/ 735806 h 2304573"/>
                <a:gd name="connsiteX1484" fmla="*/ 459581 w 3439001"/>
                <a:gd name="connsiteY1484" fmla="*/ 732949 h 2304573"/>
                <a:gd name="connsiteX1485" fmla="*/ 460058 w 3439001"/>
                <a:gd name="connsiteY1485" fmla="*/ 732473 h 2304573"/>
                <a:gd name="connsiteX1486" fmla="*/ 465773 w 3439001"/>
                <a:gd name="connsiteY1486" fmla="*/ 731044 h 2304573"/>
                <a:gd name="connsiteX1487" fmla="*/ 470059 w 3439001"/>
                <a:gd name="connsiteY1487" fmla="*/ 731044 h 2304573"/>
                <a:gd name="connsiteX1488" fmla="*/ 471488 w 3439001"/>
                <a:gd name="connsiteY1488" fmla="*/ 730568 h 2304573"/>
                <a:gd name="connsiteX1489" fmla="*/ 471964 w 3439001"/>
                <a:gd name="connsiteY1489" fmla="*/ 726757 h 2304573"/>
                <a:gd name="connsiteX1490" fmla="*/ 472916 w 3439001"/>
                <a:gd name="connsiteY1490" fmla="*/ 723900 h 2304573"/>
                <a:gd name="connsiteX1491" fmla="*/ 470535 w 3439001"/>
                <a:gd name="connsiteY1491" fmla="*/ 723900 h 2304573"/>
                <a:gd name="connsiteX1492" fmla="*/ 470059 w 3439001"/>
                <a:gd name="connsiteY1492" fmla="*/ 723424 h 2304573"/>
                <a:gd name="connsiteX1493" fmla="*/ 477203 w 3439001"/>
                <a:gd name="connsiteY1493" fmla="*/ 720566 h 2304573"/>
                <a:gd name="connsiteX1494" fmla="*/ 478155 w 3439001"/>
                <a:gd name="connsiteY1494" fmla="*/ 719138 h 2304573"/>
                <a:gd name="connsiteX1495" fmla="*/ 478155 w 3439001"/>
                <a:gd name="connsiteY1495" fmla="*/ 716756 h 2304573"/>
                <a:gd name="connsiteX1496" fmla="*/ 479584 w 3439001"/>
                <a:gd name="connsiteY1496" fmla="*/ 714375 h 2304573"/>
                <a:gd name="connsiteX1497" fmla="*/ 484823 w 3439001"/>
                <a:gd name="connsiteY1497" fmla="*/ 709613 h 2304573"/>
                <a:gd name="connsiteX1498" fmla="*/ 486251 w 3439001"/>
                <a:gd name="connsiteY1498" fmla="*/ 708660 h 2304573"/>
                <a:gd name="connsiteX1499" fmla="*/ 490538 w 3439001"/>
                <a:gd name="connsiteY1499" fmla="*/ 707707 h 2304573"/>
                <a:gd name="connsiteX1500" fmla="*/ 493395 w 3439001"/>
                <a:gd name="connsiteY1500" fmla="*/ 706279 h 2304573"/>
                <a:gd name="connsiteX1501" fmla="*/ 499586 w 3439001"/>
                <a:gd name="connsiteY1501" fmla="*/ 701516 h 2304573"/>
                <a:gd name="connsiteX1502" fmla="*/ 501968 w 3439001"/>
                <a:gd name="connsiteY1502" fmla="*/ 698182 h 2304573"/>
                <a:gd name="connsiteX1503" fmla="*/ 502920 w 3439001"/>
                <a:gd name="connsiteY1503" fmla="*/ 696278 h 2304573"/>
                <a:gd name="connsiteX1504" fmla="*/ 503396 w 3439001"/>
                <a:gd name="connsiteY1504" fmla="*/ 694849 h 2304573"/>
                <a:gd name="connsiteX1505" fmla="*/ 502920 w 3439001"/>
                <a:gd name="connsiteY1505" fmla="*/ 693420 h 2304573"/>
                <a:gd name="connsiteX1506" fmla="*/ 500063 w 3439001"/>
                <a:gd name="connsiteY1506" fmla="*/ 691039 h 2304573"/>
                <a:gd name="connsiteX1507" fmla="*/ 491966 w 3439001"/>
                <a:gd name="connsiteY1507" fmla="*/ 687229 h 2304573"/>
                <a:gd name="connsiteX1508" fmla="*/ 487680 w 3439001"/>
                <a:gd name="connsiteY1508" fmla="*/ 685800 h 2304573"/>
                <a:gd name="connsiteX1509" fmla="*/ 483870 w 3439001"/>
                <a:gd name="connsiteY1509" fmla="*/ 685324 h 2304573"/>
                <a:gd name="connsiteX1510" fmla="*/ 476250 w 3439001"/>
                <a:gd name="connsiteY1510" fmla="*/ 683419 h 2304573"/>
                <a:gd name="connsiteX1511" fmla="*/ 474821 w 3439001"/>
                <a:gd name="connsiteY1511" fmla="*/ 681514 h 2304573"/>
                <a:gd name="connsiteX1512" fmla="*/ 476250 w 3439001"/>
                <a:gd name="connsiteY1512" fmla="*/ 677228 h 2304573"/>
                <a:gd name="connsiteX1513" fmla="*/ 478631 w 3439001"/>
                <a:gd name="connsiteY1513" fmla="*/ 672465 h 2304573"/>
                <a:gd name="connsiteX1514" fmla="*/ 478155 w 3439001"/>
                <a:gd name="connsiteY1514" fmla="*/ 671036 h 2304573"/>
                <a:gd name="connsiteX1515" fmla="*/ 487680 w 3439001"/>
                <a:gd name="connsiteY1515" fmla="*/ 665321 h 2304573"/>
                <a:gd name="connsiteX1516" fmla="*/ 489585 w 3439001"/>
                <a:gd name="connsiteY1516" fmla="*/ 663416 h 2304573"/>
                <a:gd name="connsiteX1517" fmla="*/ 491014 w 3439001"/>
                <a:gd name="connsiteY1517" fmla="*/ 661511 h 2304573"/>
                <a:gd name="connsiteX1518" fmla="*/ 494348 w 3439001"/>
                <a:gd name="connsiteY1518" fmla="*/ 658654 h 2304573"/>
                <a:gd name="connsiteX1519" fmla="*/ 494824 w 3439001"/>
                <a:gd name="connsiteY1519" fmla="*/ 657701 h 2304573"/>
                <a:gd name="connsiteX1520" fmla="*/ 492919 w 3439001"/>
                <a:gd name="connsiteY1520" fmla="*/ 656749 h 2304573"/>
                <a:gd name="connsiteX1521" fmla="*/ 493395 w 3439001"/>
                <a:gd name="connsiteY1521" fmla="*/ 656273 h 2304573"/>
                <a:gd name="connsiteX1522" fmla="*/ 499110 w 3439001"/>
                <a:gd name="connsiteY1522" fmla="*/ 652463 h 2304573"/>
                <a:gd name="connsiteX1523" fmla="*/ 501491 w 3439001"/>
                <a:gd name="connsiteY1523" fmla="*/ 651510 h 2304573"/>
                <a:gd name="connsiteX1524" fmla="*/ 502920 w 3439001"/>
                <a:gd name="connsiteY1524" fmla="*/ 651986 h 2304573"/>
                <a:gd name="connsiteX1525" fmla="*/ 502920 w 3439001"/>
                <a:gd name="connsiteY1525" fmla="*/ 652463 h 2304573"/>
                <a:gd name="connsiteX1526" fmla="*/ 501968 w 3439001"/>
                <a:gd name="connsiteY1526" fmla="*/ 654844 h 2304573"/>
                <a:gd name="connsiteX1527" fmla="*/ 502444 w 3439001"/>
                <a:gd name="connsiteY1527" fmla="*/ 655320 h 2304573"/>
                <a:gd name="connsiteX1528" fmla="*/ 506730 w 3439001"/>
                <a:gd name="connsiteY1528" fmla="*/ 654844 h 2304573"/>
                <a:gd name="connsiteX1529" fmla="*/ 511493 w 3439001"/>
                <a:gd name="connsiteY1529" fmla="*/ 652939 h 2304573"/>
                <a:gd name="connsiteX1530" fmla="*/ 512921 w 3439001"/>
                <a:gd name="connsiteY1530" fmla="*/ 651986 h 2304573"/>
                <a:gd name="connsiteX1531" fmla="*/ 513874 w 3439001"/>
                <a:gd name="connsiteY1531" fmla="*/ 648653 h 2304573"/>
                <a:gd name="connsiteX1532" fmla="*/ 513398 w 3439001"/>
                <a:gd name="connsiteY1532" fmla="*/ 647700 h 2304573"/>
                <a:gd name="connsiteX1533" fmla="*/ 507683 w 3439001"/>
                <a:gd name="connsiteY1533" fmla="*/ 646271 h 2304573"/>
                <a:gd name="connsiteX1534" fmla="*/ 508635 w 3439001"/>
                <a:gd name="connsiteY1534" fmla="*/ 645795 h 2304573"/>
                <a:gd name="connsiteX1535" fmla="*/ 511493 w 3439001"/>
                <a:gd name="connsiteY1535" fmla="*/ 644843 h 2304573"/>
                <a:gd name="connsiteX1536" fmla="*/ 520065 w 3439001"/>
                <a:gd name="connsiteY1536" fmla="*/ 643890 h 2304573"/>
                <a:gd name="connsiteX1537" fmla="*/ 523399 w 3439001"/>
                <a:gd name="connsiteY1537" fmla="*/ 642938 h 2304573"/>
                <a:gd name="connsiteX1538" fmla="*/ 526733 w 3439001"/>
                <a:gd name="connsiteY1538" fmla="*/ 639128 h 2304573"/>
                <a:gd name="connsiteX1539" fmla="*/ 527685 w 3439001"/>
                <a:gd name="connsiteY1539" fmla="*/ 636746 h 2304573"/>
                <a:gd name="connsiteX1540" fmla="*/ 527685 w 3439001"/>
                <a:gd name="connsiteY1540" fmla="*/ 634365 h 2304573"/>
                <a:gd name="connsiteX1541" fmla="*/ 526733 w 3439001"/>
                <a:gd name="connsiteY1541" fmla="*/ 632460 h 2304573"/>
                <a:gd name="connsiteX1542" fmla="*/ 523875 w 3439001"/>
                <a:gd name="connsiteY1542" fmla="*/ 629603 h 2304573"/>
                <a:gd name="connsiteX1543" fmla="*/ 519113 w 3439001"/>
                <a:gd name="connsiteY1543" fmla="*/ 626269 h 2304573"/>
                <a:gd name="connsiteX1544" fmla="*/ 514350 w 3439001"/>
                <a:gd name="connsiteY1544" fmla="*/ 623888 h 2304573"/>
                <a:gd name="connsiteX1545" fmla="*/ 514350 w 3439001"/>
                <a:gd name="connsiteY1545" fmla="*/ 623411 h 2304573"/>
                <a:gd name="connsiteX1546" fmla="*/ 517684 w 3439001"/>
                <a:gd name="connsiteY1546" fmla="*/ 623411 h 2304573"/>
                <a:gd name="connsiteX1547" fmla="*/ 521970 w 3439001"/>
                <a:gd name="connsiteY1547" fmla="*/ 625793 h 2304573"/>
                <a:gd name="connsiteX1548" fmla="*/ 524351 w 3439001"/>
                <a:gd name="connsiteY1548" fmla="*/ 626269 h 2304573"/>
                <a:gd name="connsiteX1549" fmla="*/ 526733 w 3439001"/>
                <a:gd name="connsiteY1549" fmla="*/ 626269 h 2304573"/>
                <a:gd name="connsiteX1550" fmla="*/ 530543 w 3439001"/>
                <a:gd name="connsiteY1550" fmla="*/ 624840 h 2304573"/>
                <a:gd name="connsiteX1551" fmla="*/ 536258 w 3439001"/>
                <a:gd name="connsiteY1551" fmla="*/ 621030 h 2304573"/>
                <a:gd name="connsiteX1552" fmla="*/ 539115 w 3439001"/>
                <a:gd name="connsiteY1552" fmla="*/ 618649 h 2304573"/>
                <a:gd name="connsiteX1553" fmla="*/ 540068 w 3439001"/>
                <a:gd name="connsiteY1553" fmla="*/ 617220 h 2304573"/>
                <a:gd name="connsiteX1554" fmla="*/ 538639 w 3439001"/>
                <a:gd name="connsiteY1554" fmla="*/ 614839 h 2304573"/>
                <a:gd name="connsiteX1555" fmla="*/ 538639 w 3439001"/>
                <a:gd name="connsiteY1555" fmla="*/ 613886 h 2304573"/>
                <a:gd name="connsiteX1556" fmla="*/ 540068 w 3439001"/>
                <a:gd name="connsiteY1556" fmla="*/ 611029 h 2304573"/>
                <a:gd name="connsiteX1557" fmla="*/ 549593 w 3439001"/>
                <a:gd name="connsiteY1557" fmla="*/ 602932 h 2304573"/>
                <a:gd name="connsiteX1558" fmla="*/ 553879 w 3439001"/>
                <a:gd name="connsiteY1558" fmla="*/ 600075 h 2304573"/>
                <a:gd name="connsiteX1559" fmla="*/ 556736 w 3439001"/>
                <a:gd name="connsiteY1559" fmla="*/ 599599 h 2304573"/>
                <a:gd name="connsiteX1560" fmla="*/ 557689 w 3439001"/>
                <a:gd name="connsiteY1560" fmla="*/ 598646 h 2304573"/>
                <a:gd name="connsiteX1561" fmla="*/ 556736 w 3439001"/>
                <a:gd name="connsiteY1561" fmla="*/ 594836 h 2304573"/>
                <a:gd name="connsiteX1562" fmla="*/ 556736 w 3439001"/>
                <a:gd name="connsiteY1562" fmla="*/ 593407 h 2304573"/>
                <a:gd name="connsiteX1563" fmla="*/ 558165 w 3439001"/>
                <a:gd name="connsiteY1563" fmla="*/ 590550 h 2304573"/>
                <a:gd name="connsiteX1564" fmla="*/ 562928 w 3439001"/>
                <a:gd name="connsiteY1564" fmla="*/ 587216 h 2304573"/>
                <a:gd name="connsiteX1565" fmla="*/ 567690 w 3439001"/>
                <a:gd name="connsiteY1565" fmla="*/ 585311 h 2304573"/>
                <a:gd name="connsiteX1566" fmla="*/ 573881 w 3439001"/>
                <a:gd name="connsiteY1566" fmla="*/ 583882 h 2304573"/>
                <a:gd name="connsiteX1567" fmla="*/ 578168 w 3439001"/>
                <a:gd name="connsiteY1567" fmla="*/ 581501 h 2304573"/>
                <a:gd name="connsiteX1568" fmla="*/ 581025 w 3439001"/>
                <a:gd name="connsiteY1568" fmla="*/ 578644 h 2304573"/>
                <a:gd name="connsiteX1569" fmla="*/ 585311 w 3439001"/>
                <a:gd name="connsiteY1569" fmla="*/ 575786 h 2304573"/>
                <a:gd name="connsiteX1570" fmla="*/ 596741 w 3439001"/>
                <a:gd name="connsiteY1570" fmla="*/ 570548 h 2304573"/>
                <a:gd name="connsiteX1571" fmla="*/ 598170 w 3439001"/>
                <a:gd name="connsiteY1571" fmla="*/ 570071 h 2304573"/>
                <a:gd name="connsiteX1572" fmla="*/ 599123 w 3439001"/>
                <a:gd name="connsiteY1572" fmla="*/ 570548 h 2304573"/>
                <a:gd name="connsiteX1573" fmla="*/ 601028 w 3439001"/>
                <a:gd name="connsiteY1573" fmla="*/ 572453 h 2304573"/>
                <a:gd name="connsiteX1574" fmla="*/ 613410 w 3439001"/>
                <a:gd name="connsiteY1574" fmla="*/ 571976 h 2304573"/>
                <a:gd name="connsiteX1575" fmla="*/ 618173 w 3439001"/>
                <a:gd name="connsiteY1575" fmla="*/ 571500 h 2304573"/>
                <a:gd name="connsiteX1576" fmla="*/ 619125 w 3439001"/>
                <a:gd name="connsiteY1576" fmla="*/ 570548 h 2304573"/>
                <a:gd name="connsiteX1577" fmla="*/ 621506 w 3439001"/>
                <a:gd name="connsiteY1577" fmla="*/ 566261 h 2304573"/>
                <a:gd name="connsiteX1578" fmla="*/ 623411 w 3439001"/>
                <a:gd name="connsiteY1578" fmla="*/ 564356 h 2304573"/>
                <a:gd name="connsiteX1579" fmla="*/ 627698 w 3439001"/>
                <a:gd name="connsiteY1579" fmla="*/ 561499 h 2304573"/>
                <a:gd name="connsiteX1580" fmla="*/ 630079 w 3439001"/>
                <a:gd name="connsiteY1580" fmla="*/ 560546 h 2304573"/>
                <a:gd name="connsiteX1581" fmla="*/ 636746 w 3439001"/>
                <a:gd name="connsiteY1581" fmla="*/ 559594 h 2304573"/>
                <a:gd name="connsiteX1582" fmla="*/ 640080 w 3439001"/>
                <a:gd name="connsiteY1582" fmla="*/ 559594 h 2304573"/>
                <a:gd name="connsiteX1583" fmla="*/ 631031 w 3439001"/>
                <a:gd name="connsiteY1583" fmla="*/ 563880 h 2304573"/>
                <a:gd name="connsiteX1584" fmla="*/ 626269 w 3439001"/>
                <a:gd name="connsiteY1584" fmla="*/ 566738 h 2304573"/>
                <a:gd name="connsiteX1585" fmla="*/ 622935 w 3439001"/>
                <a:gd name="connsiteY1585" fmla="*/ 569595 h 2304573"/>
                <a:gd name="connsiteX1586" fmla="*/ 621030 w 3439001"/>
                <a:gd name="connsiteY1586" fmla="*/ 571976 h 2304573"/>
                <a:gd name="connsiteX1587" fmla="*/ 620554 w 3439001"/>
                <a:gd name="connsiteY1587" fmla="*/ 573405 h 2304573"/>
                <a:gd name="connsiteX1588" fmla="*/ 619601 w 3439001"/>
                <a:gd name="connsiteY1588" fmla="*/ 574357 h 2304573"/>
                <a:gd name="connsiteX1589" fmla="*/ 616268 w 3439001"/>
                <a:gd name="connsiteY1589" fmla="*/ 575310 h 2304573"/>
                <a:gd name="connsiteX1590" fmla="*/ 615315 w 3439001"/>
                <a:gd name="connsiteY1590" fmla="*/ 576739 h 2304573"/>
                <a:gd name="connsiteX1591" fmla="*/ 618173 w 3439001"/>
                <a:gd name="connsiteY1591" fmla="*/ 579120 h 2304573"/>
                <a:gd name="connsiteX1592" fmla="*/ 631031 w 3439001"/>
                <a:gd name="connsiteY1592" fmla="*/ 585788 h 2304573"/>
                <a:gd name="connsiteX1593" fmla="*/ 635794 w 3439001"/>
                <a:gd name="connsiteY1593" fmla="*/ 587216 h 2304573"/>
                <a:gd name="connsiteX1594" fmla="*/ 646748 w 3439001"/>
                <a:gd name="connsiteY1594" fmla="*/ 588645 h 2304573"/>
                <a:gd name="connsiteX1595" fmla="*/ 649129 w 3439001"/>
                <a:gd name="connsiteY1595" fmla="*/ 591026 h 2304573"/>
                <a:gd name="connsiteX1596" fmla="*/ 649129 w 3439001"/>
                <a:gd name="connsiteY1596" fmla="*/ 591503 h 2304573"/>
                <a:gd name="connsiteX1597" fmla="*/ 645795 w 3439001"/>
                <a:gd name="connsiteY1597" fmla="*/ 591503 h 2304573"/>
                <a:gd name="connsiteX1598" fmla="*/ 630079 w 3439001"/>
                <a:gd name="connsiteY1598" fmla="*/ 587693 h 2304573"/>
                <a:gd name="connsiteX1599" fmla="*/ 622459 w 3439001"/>
                <a:gd name="connsiteY1599" fmla="*/ 587216 h 2304573"/>
                <a:gd name="connsiteX1600" fmla="*/ 617696 w 3439001"/>
                <a:gd name="connsiteY1600" fmla="*/ 588645 h 2304573"/>
                <a:gd name="connsiteX1601" fmla="*/ 613886 w 3439001"/>
                <a:gd name="connsiteY1601" fmla="*/ 588645 h 2304573"/>
                <a:gd name="connsiteX1602" fmla="*/ 611029 w 3439001"/>
                <a:gd name="connsiteY1602" fmla="*/ 587693 h 2304573"/>
                <a:gd name="connsiteX1603" fmla="*/ 608171 w 3439001"/>
                <a:gd name="connsiteY1603" fmla="*/ 586264 h 2304573"/>
                <a:gd name="connsiteX1604" fmla="*/ 605790 w 3439001"/>
                <a:gd name="connsiteY1604" fmla="*/ 584359 h 2304573"/>
                <a:gd name="connsiteX1605" fmla="*/ 602456 w 3439001"/>
                <a:gd name="connsiteY1605" fmla="*/ 584359 h 2304573"/>
                <a:gd name="connsiteX1606" fmla="*/ 591026 w 3439001"/>
                <a:gd name="connsiteY1606" fmla="*/ 590074 h 2304573"/>
                <a:gd name="connsiteX1607" fmla="*/ 585311 w 3439001"/>
                <a:gd name="connsiteY1607" fmla="*/ 593884 h 2304573"/>
                <a:gd name="connsiteX1608" fmla="*/ 571024 w 3439001"/>
                <a:gd name="connsiteY1608" fmla="*/ 601504 h 2304573"/>
                <a:gd name="connsiteX1609" fmla="*/ 570071 w 3439001"/>
                <a:gd name="connsiteY1609" fmla="*/ 602456 h 2304573"/>
                <a:gd name="connsiteX1610" fmla="*/ 570071 w 3439001"/>
                <a:gd name="connsiteY1610" fmla="*/ 605790 h 2304573"/>
                <a:gd name="connsiteX1611" fmla="*/ 571500 w 3439001"/>
                <a:gd name="connsiteY1611" fmla="*/ 611029 h 2304573"/>
                <a:gd name="connsiteX1612" fmla="*/ 571500 w 3439001"/>
                <a:gd name="connsiteY1612" fmla="*/ 615315 h 2304573"/>
                <a:gd name="connsiteX1613" fmla="*/ 568643 w 3439001"/>
                <a:gd name="connsiteY1613" fmla="*/ 624840 h 2304573"/>
                <a:gd name="connsiteX1614" fmla="*/ 566738 w 3439001"/>
                <a:gd name="connsiteY1614" fmla="*/ 628650 h 2304573"/>
                <a:gd name="connsiteX1615" fmla="*/ 561499 w 3439001"/>
                <a:gd name="connsiteY1615" fmla="*/ 634365 h 2304573"/>
                <a:gd name="connsiteX1616" fmla="*/ 557213 w 3439001"/>
                <a:gd name="connsiteY1616" fmla="*/ 639604 h 2304573"/>
                <a:gd name="connsiteX1617" fmla="*/ 555784 w 3439001"/>
                <a:gd name="connsiteY1617" fmla="*/ 642938 h 2304573"/>
                <a:gd name="connsiteX1618" fmla="*/ 553403 w 3439001"/>
                <a:gd name="connsiteY1618" fmla="*/ 650081 h 2304573"/>
                <a:gd name="connsiteX1619" fmla="*/ 554831 w 3439001"/>
                <a:gd name="connsiteY1619" fmla="*/ 652939 h 2304573"/>
                <a:gd name="connsiteX1620" fmla="*/ 556736 w 3439001"/>
                <a:gd name="connsiteY1620" fmla="*/ 653891 h 2304573"/>
                <a:gd name="connsiteX1621" fmla="*/ 565309 w 3439001"/>
                <a:gd name="connsiteY1621" fmla="*/ 656273 h 2304573"/>
                <a:gd name="connsiteX1622" fmla="*/ 567214 w 3439001"/>
                <a:gd name="connsiteY1622" fmla="*/ 656273 h 2304573"/>
                <a:gd name="connsiteX1623" fmla="*/ 568643 w 3439001"/>
                <a:gd name="connsiteY1623" fmla="*/ 655796 h 2304573"/>
                <a:gd name="connsiteX1624" fmla="*/ 579120 w 3439001"/>
                <a:gd name="connsiteY1624" fmla="*/ 649605 h 2304573"/>
                <a:gd name="connsiteX1625" fmla="*/ 580073 w 3439001"/>
                <a:gd name="connsiteY1625" fmla="*/ 650081 h 2304573"/>
                <a:gd name="connsiteX1626" fmla="*/ 580549 w 3439001"/>
                <a:gd name="connsiteY1626" fmla="*/ 650557 h 2304573"/>
                <a:gd name="connsiteX1627" fmla="*/ 575786 w 3439001"/>
                <a:gd name="connsiteY1627" fmla="*/ 657225 h 2304573"/>
                <a:gd name="connsiteX1628" fmla="*/ 573405 w 3439001"/>
                <a:gd name="connsiteY1628" fmla="*/ 659606 h 2304573"/>
                <a:gd name="connsiteX1629" fmla="*/ 568643 w 3439001"/>
                <a:gd name="connsiteY1629" fmla="*/ 662940 h 2304573"/>
                <a:gd name="connsiteX1630" fmla="*/ 564833 w 3439001"/>
                <a:gd name="connsiteY1630" fmla="*/ 664845 h 2304573"/>
                <a:gd name="connsiteX1631" fmla="*/ 558641 w 3439001"/>
                <a:gd name="connsiteY1631" fmla="*/ 665798 h 2304573"/>
                <a:gd name="connsiteX1632" fmla="*/ 553403 w 3439001"/>
                <a:gd name="connsiteY1632" fmla="*/ 668655 h 2304573"/>
                <a:gd name="connsiteX1633" fmla="*/ 552450 w 3439001"/>
                <a:gd name="connsiteY1633" fmla="*/ 669607 h 2304573"/>
                <a:gd name="connsiteX1634" fmla="*/ 551021 w 3439001"/>
                <a:gd name="connsiteY1634" fmla="*/ 671989 h 2304573"/>
                <a:gd name="connsiteX1635" fmla="*/ 550069 w 3439001"/>
                <a:gd name="connsiteY1635" fmla="*/ 674846 h 2304573"/>
                <a:gd name="connsiteX1636" fmla="*/ 550545 w 3439001"/>
                <a:gd name="connsiteY1636" fmla="*/ 675799 h 2304573"/>
                <a:gd name="connsiteX1637" fmla="*/ 551974 w 3439001"/>
                <a:gd name="connsiteY1637" fmla="*/ 676275 h 2304573"/>
                <a:gd name="connsiteX1638" fmla="*/ 557689 w 3439001"/>
                <a:gd name="connsiteY1638" fmla="*/ 679609 h 2304573"/>
                <a:gd name="connsiteX1639" fmla="*/ 561499 w 3439001"/>
                <a:gd name="connsiteY1639" fmla="*/ 679609 h 2304573"/>
                <a:gd name="connsiteX1640" fmla="*/ 566261 w 3439001"/>
                <a:gd name="connsiteY1640" fmla="*/ 677228 h 2304573"/>
                <a:gd name="connsiteX1641" fmla="*/ 570071 w 3439001"/>
                <a:gd name="connsiteY1641" fmla="*/ 676275 h 2304573"/>
                <a:gd name="connsiteX1642" fmla="*/ 572929 w 3439001"/>
                <a:gd name="connsiteY1642" fmla="*/ 676751 h 2304573"/>
                <a:gd name="connsiteX1643" fmla="*/ 575310 w 3439001"/>
                <a:gd name="connsiteY1643" fmla="*/ 676751 h 2304573"/>
                <a:gd name="connsiteX1644" fmla="*/ 577215 w 3439001"/>
                <a:gd name="connsiteY1644" fmla="*/ 676275 h 2304573"/>
                <a:gd name="connsiteX1645" fmla="*/ 577691 w 3439001"/>
                <a:gd name="connsiteY1645" fmla="*/ 675323 h 2304573"/>
                <a:gd name="connsiteX1646" fmla="*/ 576263 w 3439001"/>
                <a:gd name="connsiteY1646" fmla="*/ 673894 h 2304573"/>
                <a:gd name="connsiteX1647" fmla="*/ 576739 w 3439001"/>
                <a:gd name="connsiteY1647" fmla="*/ 673418 h 2304573"/>
                <a:gd name="connsiteX1648" fmla="*/ 581025 w 3439001"/>
                <a:gd name="connsiteY1648" fmla="*/ 674370 h 2304573"/>
                <a:gd name="connsiteX1649" fmla="*/ 584359 w 3439001"/>
                <a:gd name="connsiteY1649" fmla="*/ 676275 h 2304573"/>
                <a:gd name="connsiteX1650" fmla="*/ 585311 w 3439001"/>
                <a:gd name="connsiteY1650" fmla="*/ 675799 h 2304573"/>
                <a:gd name="connsiteX1651" fmla="*/ 586740 w 3439001"/>
                <a:gd name="connsiteY1651" fmla="*/ 672941 h 2304573"/>
                <a:gd name="connsiteX1652" fmla="*/ 588169 w 3439001"/>
                <a:gd name="connsiteY1652" fmla="*/ 671036 h 2304573"/>
                <a:gd name="connsiteX1653" fmla="*/ 594360 w 3439001"/>
                <a:gd name="connsiteY1653" fmla="*/ 666750 h 2304573"/>
                <a:gd name="connsiteX1654" fmla="*/ 596265 w 3439001"/>
                <a:gd name="connsiteY1654" fmla="*/ 663893 h 2304573"/>
                <a:gd name="connsiteX1655" fmla="*/ 596265 w 3439001"/>
                <a:gd name="connsiteY1655" fmla="*/ 661035 h 2304573"/>
                <a:gd name="connsiteX1656" fmla="*/ 596741 w 3439001"/>
                <a:gd name="connsiteY1656" fmla="*/ 659606 h 2304573"/>
                <a:gd name="connsiteX1657" fmla="*/ 597694 w 3439001"/>
                <a:gd name="connsiteY1657" fmla="*/ 659606 h 2304573"/>
                <a:gd name="connsiteX1658" fmla="*/ 599599 w 3439001"/>
                <a:gd name="connsiteY1658" fmla="*/ 661035 h 2304573"/>
                <a:gd name="connsiteX1659" fmla="*/ 601028 w 3439001"/>
                <a:gd name="connsiteY1659" fmla="*/ 661035 h 2304573"/>
                <a:gd name="connsiteX1660" fmla="*/ 606266 w 3439001"/>
                <a:gd name="connsiteY1660" fmla="*/ 658654 h 2304573"/>
                <a:gd name="connsiteX1661" fmla="*/ 607695 w 3439001"/>
                <a:gd name="connsiteY1661" fmla="*/ 658654 h 2304573"/>
                <a:gd name="connsiteX1662" fmla="*/ 609124 w 3439001"/>
                <a:gd name="connsiteY1662" fmla="*/ 659130 h 2304573"/>
                <a:gd name="connsiteX1663" fmla="*/ 611029 w 3439001"/>
                <a:gd name="connsiteY1663" fmla="*/ 659130 h 2304573"/>
                <a:gd name="connsiteX1664" fmla="*/ 619125 w 3439001"/>
                <a:gd name="connsiteY1664" fmla="*/ 652939 h 2304573"/>
                <a:gd name="connsiteX1665" fmla="*/ 619125 w 3439001"/>
                <a:gd name="connsiteY1665" fmla="*/ 651986 h 2304573"/>
                <a:gd name="connsiteX1666" fmla="*/ 617220 w 3439001"/>
                <a:gd name="connsiteY1666" fmla="*/ 648653 h 2304573"/>
                <a:gd name="connsiteX1667" fmla="*/ 617696 w 3439001"/>
                <a:gd name="connsiteY1667" fmla="*/ 648176 h 2304573"/>
                <a:gd name="connsiteX1668" fmla="*/ 619125 w 3439001"/>
                <a:gd name="connsiteY1668" fmla="*/ 648176 h 2304573"/>
                <a:gd name="connsiteX1669" fmla="*/ 624840 w 3439001"/>
                <a:gd name="connsiteY1669" fmla="*/ 650557 h 2304573"/>
                <a:gd name="connsiteX1670" fmla="*/ 625316 w 3439001"/>
                <a:gd name="connsiteY1670" fmla="*/ 650081 h 2304573"/>
                <a:gd name="connsiteX1671" fmla="*/ 624364 w 3439001"/>
                <a:gd name="connsiteY1671" fmla="*/ 645795 h 2304573"/>
                <a:gd name="connsiteX1672" fmla="*/ 624840 w 3439001"/>
                <a:gd name="connsiteY1672" fmla="*/ 644843 h 2304573"/>
                <a:gd name="connsiteX1673" fmla="*/ 627698 w 3439001"/>
                <a:gd name="connsiteY1673" fmla="*/ 641509 h 2304573"/>
                <a:gd name="connsiteX1674" fmla="*/ 628650 w 3439001"/>
                <a:gd name="connsiteY1674" fmla="*/ 642938 h 2304573"/>
                <a:gd name="connsiteX1675" fmla="*/ 630555 w 3439001"/>
                <a:gd name="connsiteY1675" fmla="*/ 648653 h 2304573"/>
                <a:gd name="connsiteX1676" fmla="*/ 631031 w 3439001"/>
                <a:gd name="connsiteY1676" fmla="*/ 649605 h 2304573"/>
                <a:gd name="connsiteX1677" fmla="*/ 631508 w 3439001"/>
                <a:gd name="connsiteY1677" fmla="*/ 649605 h 2304573"/>
                <a:gd name="connsiteX1678" fmla="*/ 632936 w 3439001"/>
                <a:gd name="connsiteY1678" fmla="*/ 643414 h 2304573"/>
                <a:gd name="connsiteX1679" fmla="*/ 635794 w 3439001"/>
                <a:gd name="connsiteY1679" fmla="*/ 639604 h 2304573"/>
                <a:gd name="connsiteX1680" fmla="*/ 636746 w 3439001"/>
                <a:gd name="connsiteY1680" fmla="*/ 637699 h 2304573"/>
                <a:gd name="connsiteX1681" fmla="*/ 637223 w 3439001"/>
                <a:gd name="connsiteY1681" fmla="*/ 632460 h 2304573"/>
                <a:gd name="connsiteX1682" fmla="*/ 637699 w 3439001"/>
                <a:gd name="connsiteY1682" fmla="*/ 631984 h 2304573"/>
                <a:gd name="connsiteX1683" fmla="*/ 640556 w 3439001"/>
                <a:gd name="connsiteY1683" fmla="*/ 636746 h 2304573"/>
                <a:gd name="connsiteX1684" fmla="*/ 641985 w 3439001"/>
                <a:gd name="connsiteY1684" fmla="*/ 637699 h 2304573"/>
                <a:gd name="connsiteX1685" fmla="*/ 646748 w 3439001"/>
                <a:gd name="connsiteY1685" fmla="*/ 635794 h 2304573"/>
                <a:gd name="connsiteX1686" fmla="*/ 648653 w 3439001"/>
                <a:gd name="connsiteY1686" fmla="*/ 637699 h 2304573"/>
                <a:gd name="connsiteX1687" fmla="*/ 651034 w 3439001"/>
                <a:gd name="connsiteY1687" fmla="*/ 638651 h 2304573"/>
                <a:gd name="connsiteX1688" fmla="*/ 656749 w 3439001"/>
                <a:gd name="connsiteY1688" fmla="*/ 640080 h 2304573"/>
                <a:gd name="connsiteX1689" fmla="*/ 660083 w 3439001"/>
                <a:gd name="connsiteY1689" fmla="*/ 640080 h 2304573"/>
                <a:gd name="connsiteX1690" fmla="*/ 663893 w 3439001"/>
                <a:gd name="connsiteY1690" fmla="*/ 639604 h 2304573"/>
                <a:gd name="connsiteX1691" fmla="*/ 666274 w 3439001"/>
                <a:gd name="connsiteY1691" fmla="*/ 639128 h 2304573"/>
                <a:gd name="connsiteX1692" fmla="*/ 667226 w 3439001"/>
                <a:gd name="connsiteY1692" fmla="*/ 638175 h 2304573"/>
                <a:gd name="connsiteX1693" fmla="*/ 668655 w 3439001"/>
                <a:gd name="connsiteY1693" fmla="*/ 638175 h 2304573"/>
                <a:gd name="connsiteX1694" fmla="*/ 670084 w 3439001"/>
                <a:gd name="connsiteY1694" fmla="*/ 639128 h 2304573"/>
                <a:gd name="connsiteX1695" fmla="*/ 671036 w 3439001"/>
                <a:gd name="connsiteY1695" fmla="*/ 638175 h 2304573"/>
                <a:gd name="connsiteX1696" fmla="*/ 674370 w 3439001"/>
                <a:gd name="connsiteY1696" fmla="*/ 631507 h 2304573"/>
                <a:gd name="connsiteX1697" fmla="*/ 675799 w 3439001"/>
                <a:gd name="connsiteY1697" fmla="*/ 630555 h 2304573"/>
                <a:gd name="connsiteX1698" fmla="*/ 677228 w 3439001"/>
                <a:gd name="connsiteY1698" fmla="*/ 630555 h 2304573"/>
                <a:gd name="connsiteX1699" fmla="*/ 678180 w 3439001"/>
                <a:gd name="connsiteY1699" fmla="*/ 630079 h 2304573"/>
                <a:gd name="connsiteX1700" fmla="*/ 678656 w 3439001"/>
                <a:gd name="connsiteY1700" fmla="*/ 629603 h 2304573"/>
                <a:gd name="connsiteX1701" fmla="*/ 677704 w 3439001"/>
                <a:gd name="connsiteY1701" fmla="*/ 624364 h 2304573"/>
                <a:gd name="connsiteX1702" fmla="*/ 677704 w 3439001"/>
                <a:gd name="connsiteY1702" fmla="*/ 621506 h 2304573"/>
                <a:gd name="connsiteX1703" fmla="*/ 678180 w 3439001"/>
                <a:gd name="connsiteY1703" fmla="*/ 619601 h 2304573"/>
                <a:gd name="connsiteX1704" fmla="*/ 679133 w 3439001"/>
                <a:gd name="connsiteY1704" fmla="*/ 618173 h 2304573"/>
                <a:gd name="connsiteX1705" fmla="*/ 681038 w 3439001"/>
                <a:gd name="connsiteY1705" fmla="*/ 617220 h 2304573"/>
                <a:gd name="connsiteX1706" fmla="*/ 683895 w 3439001"/>
                <a:gd name="connsiteY1706" fmla="*/ 616268 h 2304573"/>
                <a:gd name="connsiteX1707" fmla="*/ 685800 w 3439001"/>
                <a:gd name="connsiteY1707" fmla="*/ 614839 h 2304573"/>
                <a:gd name="connsiteX1708" fmla="*/ 686753 w 3439001"/>
                <a:gd name="connsiteY1708" fmla="*/ 612934 h 2304573"/>
                <a:gd name="connsiteX1709" fmla="*/ 686276 w 3439001"/>
                <a:gd name="connsiteY1709" fmla="*/ 611029 h 2304573"/>
                <a:gd name="connsiteX1710" fmla="*/ 683895 w 3439001"/>
                <a:gd name="connsiteY1710" fmla="*/ 608648 h 2304573"/>
                <a:gd name="connsiteX1711" fmla="*/ 681514 w 3439001"/>
                <a:gd name="connsiteY1711" fmla="*/ 608171 h 2304573"/>
                <a:gd name="connsiteX1712" fmla="*/ 679133 w 3439001"/>
                <a:gd name="connsiteY1712" fmla="*/ 609600 h 2304573"/>
                <a:gd name="connsiteX1713" fmla="*/ 675323 w 3439001"/>
                <a:gd name="connsiteY1713" fmla="*/ 610553 h 2304573"/>
                <a:gd name="connsiteX1714" fmla="*/ 670560 w 3439001"/>
                <a:gd name="connsiteY1714" fmla="*/ 610553 h 2304573"/>
                <a:gd name="connsiteX1715" fmla="*/ 666750 w 3439001"/>
                <a:gd name="connsiteY1715" fmla="*/ 611505 h 2304573"/>
                <a:gd name="connsiteX1716" fmla="*/ 664369 w 3439001"/>
                <a:gd name="connsiteY1716" fmla="*/ 612934 h 2304573"/>
                <a:gd name="connsiteX1717" fmla="*/ 663893 w 3439001"/>
                <a:gd name="connsiteY1717" fmla="*/ 612934 h 2304573"/>
                <a:gd name="connsiteX1718" fmla="*/ 665321 w 3439001"/>
                <a:gd name="connsiteY1718" fmla="*/ 611029 h 2304573"/>
                <a:gd name="connsiteX1719" fmla="*/ 668179 w 3439001"/>
                <a:gd name="connsiteY1719" fmla="*/ 609124 h 2304573"/>
                <a:gd name="connsiteX1720" fmla="*/ 669608 w 3439001"/>
                <a:gd name="connsiteY1720" fmla="*/ 608648 h 2304573"/>
                <a:gd name="connsiteX1721" fmla="*/ 673894 w 3439001"/>
                <a:gd name="connsiteY1721" fmla="*/ 608648 h 2304573"/>
                <a:gd name="connsiteX1722" fmla="*/ 674846 w 3439001"/>
                <a:gd name="connsiteY1722" fmla="*/ 608171 h 2304573"/>
                <a:gd name="connsiteX1723" fmla="*/ 675323 w 3439001"/>
                <a:gd name="connsiteY1723" fmla="*/ 606743 h 2304573"/>
                <a:gd name="connsiteX1724" fmla="*/ 676275 w 3439001"/>
                <a:gd name="connsiteY1724" fmla="*/ 603409 h 2304573"/>
                <a:gd name="connsiteX1725" fmla="*/ 675799 w 3439001"/>
                <a:gd name="connsiteY1725" fmla="*/ 601980 h 2304573"/>
                <a:gd name="connsiteX1726" fmla="*/ 673418 w 3439001"/>
                <a:gd name="connsiteY1726" fmla="*/ 600551 h 2304573"/>
                <a:gd name="connsiteX1727" fmla="*/ 671513 w 3439001"/>
                <a:gd name="connsiteY1727" fmla="*/ 600075 h 2304573"/>
                <a:gd name="connsiteX1728" fmla="*/ 666274 w 3439001"/>
                <a:gd name="connsiteY1728" fmla="*/ 596741 h 2304573"/>
                <a:gd name="connsiteX1729" fmla="*/ 666274 w 3439001"/>
                <a:gd name="connsiteY1729" fmla="*/ 595313 h 2304573"/>
                <a:gd name="connsiteX1730" fmla="*/ 669131 w 3439001"/>
                <a:gd name="connsiteY1730" fmla="*/ 594836 h 2304573"/>
                <a:gd name="connsiteX1731" fmla="*/ 671989 w 3439001"/>
                <a:gd name="connsiteY1731" fmla="*/ 594836 h 2304573"/>
                <a:gd name="connsiteX1732" fmla="*/ 673418 w 3439001"/>
                <a:gd name="connsiteY1732" fmla="*/ 593884 h 2304573"/>
                <a:gd name="connsiteX1733" fmla="*/ 675323 w 3439001"/>
                <a:gd name="connsiteY1733" fmla="*/ 589598 h 2304573"/>
                <a:gd name="connsiteX1734" fmla="*/ 678180 w 3439001"/>
                <a:gd name="connsiteY1734" fmla="*/ 584835 h 2304573"/>
                <a:gd name="connsiteX1735" fmla="*/ 677704 w 3439001"/>
                <a:gd name="connsiteY1735" fmla="*/ 583882 h 2304573"/>
                <a:gd name="connsiteX1736" fmla="*/ 675799 w 3439001"/>
                <a:gd name="connsiteY1736" fmla="*/ 584359 h 2304573"/>
                <a:gd name="connsiteX1737" fmla="*/ 671989 w 3439001"/>
                <a:gd name="connsiteY1737" fmla="*/ 585788 h 2304573"/>
                <a:gd name="connsiteX1738" fmla="*/ 671513 w 3439001"/>
                <a:gd name="connsiteY1738" fmla="*/ 585788 h 2304573"/>
                <a:gd name="connsiteX1739" fmla="*/ 672465 w 3439001"/>
                <a:gd name="connsiteY1739" fmla="*/ 584359 h 2304573"/>
                <a:gd name="connsiteX1740" fmla="*/ 673894 w 3439001"/>
                <a:gd name="connsiteY1740" fmla="*/ 582930 h 2304573"/>
                <a:gd name="connsiteX1741" fmla="*/ 676275 w 3439001"/>
                <a:gd name="connsiteY1741" fmla="*/ 581978 h 2304573"/>
                <a:gd name="connsiteX1742" fmla="*/ 678180 w 3439001"/>
                <a:gd name="connsiteY1742" fmla="*/ 581501 h 2304573"/>
                <a:gd name="connsiteX1743" fmla="*/ 680085 w 3439001"/>
                <a:gd name="connsiteY1743" fmla="*/ 581978 h 2304573"/>
                <a:gd name="connsiteX1744" fmla="*/ 683895 w 3439001"/>
                <a:gd name="connsiteY1744" fmla="*/ 581978 h 2304573"/>
                <a:gd name="connsiteX1745" fmla="*/ 686276 w 3439001"/>
                <a:gd name="connsiteY1745" fmla="*/ 580549 h 2304573"/>
                <a:gd name="connsiteX1746" fmla="*/ 691039 w 3439001"/>
                <a:gd name="connsiteY1746" fmla="*/ 576263 h 2304573"/>
                <a:gd name="connsiteX1747" fmla="*/ 693420 w 3439001"/>
                <a:gd name="connsiteY1747" fmla="*/ 574834 h 2304573"/>
                <a:gd name="connsiteX1748" fmla="*/ 694373 w 3439001"/>
                <a:gd name="connsiteY1748" fmla="*/ 574834 h 2304573"/>
                <a:gd name="connsiteX1749" fmla="*/ 686753 w 3439001"/>
                <a:gd name="connsiteY1749" fmla="*/ 585311 h 2304573"/>
                <a:gd name="connsiteX1750" fmla="*/ 685800 w 3439001"/>
                <a:gd name="connsiteY1750" fmla="*/ 587693 h 2304573"/>
                <a:gd name="connsiteX1751" fmla="*/ 686276 w 3439001"/>
                <a:gd name="connsiteY1751" fmla="*/ 588645 h 2304573"/>
                <a:gd name="connsiteX1752" fmla="*/ 689610 w 3439001"/>
                <a:gd name="connsiteY1752" fmla="*/ 591503 h 2304573"/>
                <a:gd name="connsiteX1753" fmla="*/ 692468 w 3439001"/>
                <a:gd name="connsiteY1753" fmla="*/ 591503 h 2304573"/>
                <a:gd name="connsiteX1754" fmla="*/ 697706 w 3439001"/>
                <a:gd name="connsiteY1754" fmla="*/ 590074 h 2304573"/>
                <a:gd name="connsiteX1755" fmla="*/ 698659 w 3439001"/>
                <a:gd name="connsiteY1755" fmla="*/ 588645 h 2304573"/>
                <a:gd name="connsiteX1756" fmla="*/ 699611 w 3439001"/>
                <a:gd name="connsiteY1756" fmla="*/ 586264 h 2304573"/>
                <a:gd name="connsiteX1757" fmla="*/ 700564 w 3439001"/>
                <a:gd name="connsiteY1757" fmla="*/ 585311 h 2304573"/>
                <a:gd name="connsiteX1758" fmla="*/ 701993 w 3439001"/>
                <a:gd name="connsiteY1758" fmla="*/ 586740 h 2304573"/>
                <a:gd name="connsiteX1759" fmla="*/ 704850 w 3439001"/>
                <a:gd name="connsiteY1759" fmla="*/ 587693 h 2304573"/>
                <a:gd name="connsiteX1760" fmla="*/ 706279 w 3439001"/>
                <a:gd name="connsiteY1760" fmla="*/ 589121 h 2304573"/>
                <a:gd name="connsiteX1761" fmla="*/ 707231 w 3439001"/>
                <a:gd name="connsiteY1761" fmla="*/ 589121 h 2304573"/>
                <a:gd name="connsiteX1762" fmla="*/ 708660 w 3439001"/>
                <a:gd name="connsiteY1762" fmla="*/ 588645 h 2304573"/>
                <a:gd name="connsiteX1763" fmla="*/ 710089 w 3439001"/>
                <a:gd name="connsiteY1763" fmla="*/ 587693 h 2304573"/>
                <a:gd name="connsiteX1764" fmla="*/ 711041 w 3439001"/>
                <a:gd name="connsiteY1764" fmla="*/ 586264 h 2304573"/>
                <a:gd name="connsiteX1765" fmla="*/ 712946 w 3439001"/>
                <a:gd name="connsiteY1765" fmla="*/ 585311 h 2304573"/>
                <a:gd name="connsiteX1766" fmla="*/ 715804 w 3439001"/>
                <a:gd name="connsiteY1766" fmla="*/ 584835 h 2304573"/>
                <a:gd name="connsiteX1767" fmla="*/ 718185 w 3439001"/>
                <a:gd name="connsiteY1767" fmla="*/ 585311 h 2304573"/>
                <a:gd name="connsiteX1768" fmla="*/ 720090 w 3439001"/>
                <a:gd name="connsiteY1768" fmla="*/ 586264 h 2304573"/>
                <a:gd name="connsiteX1769" fmla="*/ 723900 w 3439001"/>
                <a:gd name="connsiteY1769" fmla="*/ 584835 h 2304573"/>
                <a:gd name="connsiteX1770" fmla="*/ 729139 w 3439001"/>
                <a:gd name="connsiteY1770" fmla="*/ 581025 h 2304573"/>
                <a:gd name="connsiteX1771" fmla="*/ 733901 w 3439001"/>
                <a:gd name="connsiteY1771" fmla="*/ 578644 h 2304573"/>
                <a:gd name="connsiteX1772" fmla="*/ 740569 w 3439001"/>
                <a:gd name="connsiteY1772" fmla="*/ 578168 h 2304573"/>
                <a:gd name="connsiteX1773" fmla="*/ 743903 w 3439001"/>
                <a:gd name="connsiteY1773" fmla="*/ 579596 h 2304573"/>
                <a:gd name="connsiteX1774" fmla="*/ 733425 w 3439001"/>
                <a:gd name="connsiteY1774" fmla="*/ 582454 h 2304573"/>
                <a:gd name="connsiteX1775" fmla="*/ 731996 w 3439001"/>
                <a:gd name="connsiteY1775" fmla="*/ 585788 h 2304573"/>
                <a:gd name="connsiteX1776" fmla="*/ 731996 w 3439001"/>
                <a:gd name="connsiteY1776" fmla="*/ 590550 h 2304573"/>
                <a:gd name="connsiteX1777" fmla="*/ 732949 w 3439001"/>
                <a:gd name="connsiteY1777" fmla="*/ 591979 h 2304573"/>
                <a:gd name="connsiteX1778" fmla="*/ 735330 w 3439001"/>
                <a:gd name="connsiteY1778" fmla="*/ 593407 h 2304573"/>
                <a:gd name="connsiteX1779" fmla="*/ 740093 w 3439001"/>
                <a:gd name="connsiteY1779" fmla="*/ 594836 h 2304573"/>
                <a:gd name="connsiteX1780" fmla="*/ 736759 w 3439001"/>
                <a:gd name="connsiteY1780" fmla="*/ 597694 h 2304573"/>
                <a:gd name="connsiteX1781" fmla="*/ 734854 w 3439001"/>
                <a:gd name="connsiteY1781" fmla="*/ 598170 h 2304573"/>
                <a:gd name="connsiteX1782" fmla="*/ 733901 w 3439001"/>
                <a:gd name="connsiteY1782" fmla="*/ 599123 h 2304573"/>
                <a:gd name="connsiteX1783" fmla="*/ 736283 w 3439001"/>
                <a:gd name="connsiteY1783" fmla="*/ 600551 h 2304573"/>
                <a:gd name="connsiteX1784" fmla="*/ 741521 w 3439001"/>
                <a:gd name="connsiteY1784" fmla="*/ 598646 h 2304573"/>
                <a:gd name="connsiteX1785" fmla="*/ 744855 w 3439001"/>
                <a:gd name="connsiteY1785" fmla="*/ 598170 h 2304573"/>
                <a:gd name="connsiteX1786" fmla="*/ 747236 w 3439001"/>
                <a:gd name="connsiteY1786" fmla="*/ 599123 h 2304573"/>
                <a:gd name="connsiteX1787" fmla="*/ 747713 w 3439001"/>
                <a:gd name="connsiteY1787" fmla="*/ 600075 h 2304573"/>
                <a:gd name="connsiteX1788" fmla="*/ 747713 w 3439001"/>
                <a:gd name="connsiteY1788" fmla="*/ 601028 h 2304573"/>
                <a:gd name="connsiteX1789" fmla="*/ 748189 w 3439001"/>
                <a:gd name="connsiteY1789" fmla="*/ 602456 h 2304573"/>
                <a:gd name="connsiteX1790" fmla="*/ 764381 w 3439001"/>
                <a:gd name="connsiteY1790" fmla="*/ 602932 h 2304573"/>
                <a:gd name="connsiteX1791" fmla="*/ 763905 w 3439001"/>
                <a:gd name="connsiteY1791" fmla="*/ 604361 h 2304573"/>
                <a:gd name="connsiteX1792" fmla="*/ 761524 w 3439001"/>
                <a:gd name="connsiteY1792" fmla="*/ 607219 h 2304573"/>
                <a:gd name="connsiteX1793" fmla="*/ 759619 w 3439001"/>
                <a:gd name="connsiteY1793" fmla="*/ 609124 h 2304573"/>
                <a:gd name="connsiteX1794" fmla="*/ 756761 w 3439001"/>
                <a:gd name="connsiteY1794" fmla="*/ 611505 h 2304573"/>
                <a:gd name="connsiteX1795" fmla="*/ 758666 w 3439001"/>
                <a:gd name="connsiteY1795" fmla="*/ 611981 h 2304573"/>
                <a:gd name="connsiteX1796" fmla="*/ 762953 w 3439001"/>
                <a:gd name="connsiteY1796" fmla="*/ 611981 h 2304573"/>
                <a:gd name="connsiteX1797" fmla="*/ 768191 w 3439001"/>
                <a:gd name="connsiteY1797" fmla="*/ 613410 h 2304573"/>
                <a:gd name="connsiteX1798" fmla="*/ 774383 w 3439001"/>
                <a:gd name="connsiteY1798" fmla="*/ 616268 h 2304573"/>
                <a:gd name="connsiteX1799" fmla="*/ 779145 w 3439001"/>
                <a:gd name="connsiteY1799" fmla="*/ 616744 h 2304573"/>
                <a:gd name="connsiteX1800" fmla="*/ 782003 w 3439001"/>
                <a:gd name="connsiteY1800" fmla="*/ 614839 h 2304573"/>
                <a:gd name="connsiteX1801" fmla="*/ 784384 w 3439001"/>
                <a:gd name="connsiteY1801" fmla="*/ 612934 h 2304573"/>
                <a:gd name="connsiteX1802" fmla="*/ 788194 w 3439001"/>
                <a:gd name="connsiteY1802" fmla="*/ 608648 h 2304573"/>
                <a:gd name="connsiteX1803" fmla="*/ 792480 w 3439001"/>
                <a:gd name="connsiteY1803" fmla="*/ 605314 h 2304573"/>
                <a:gd name="connsiteX1804" fmla="*/ 797243 w 3439001"/>
                <a:gd name="connsiteY1804" fmla="*/ 601980 h 2304573"/>
                <a:gd name="connsiteX1805" fmla="*/ 798195 w 3439001"/>
                <a:gd name="connsiteY1805" fmla="*/ 601504 h 2304573"/>
                <a:gd name="connsiteX1806" fmla="*/ 794861 w 3439001"/>
                <a:gd name="connsiteY1806" fmla="*/ 605790 h 2304573"/>
                <a:gd name="connsiteX1807" fmla="*/ 793433 w 3439001"/>
                <a:gd name="connsiteY1807" fmla="*/ 608171 h 2304573"/>
                <a:gd name="connsiteX1808" fmla="*/ 792004 w 3439001"/>
                <a:gd name="connsiteY1808" fmla="*/ 611981 h 2304573"/>
                <a:gd name="connsiteX1809" fmla="*/ 790575 w 3439001"/>
                <a:gd name="connsiteY1809" fmla="*/ 618173 h 2304573"/>
                <a:gd name="connsiteX1810" fmla="*/ 792004 w 3439001"/>
                <a:gd name="connsiteY1810" fmla="*/ 620078 h 2304573"/>
                <a:gd name="connsiteX1811" fmla="*/ 795814 w 3439001"/>
                <a:gd name="connsiteY1811" fmla="*/ 621030 h 2304573"/>
                <a:gd name="connsiteX1812" fmla="*/ 798195 w 3439001"/>
                <a:gd name="connsiteY1812" fmla="*/ 621982 h 2304573"/>
                <a:gd name="connsiteX1813" fmla="*/ 799148 w 3439001"/>
                <a:gd name="connsiteY1813" fmla="*/ 623411 h 2304573"/>
                <a:gd name="connsiteX1814" fmla="*/ 802958 w 3439001"/>
                <a:gd name="connsiteY1814" fmla="*/ 624364 h 2304573"/>
                <a:gd name="connsiteX1815" fmla="*/ 809625 w 3439001"/>
                <a:gd name="connsiteY1815" fmla="*/ 625316 h 2304573"/>
                <a:gd name="connsiteX1816" fmla="*/ 814864 w 3439001"/>
                <a:gd name="connsiteY1816" fmla="*/ 627221 h 2304573"/>
                <a:gd name="connsiteX1817" fmla="*/ 818198 w 3439001"/>
                <a:gd name="connsiteY1817" fmla="*/ 630555 h 2304573"/>
                <a:gd name="connsiteX1818" fmla="*/ 818198 w 3439001"/>
                <a:gd name="connsiteY1818" fmla="*/ 631507 h 2304573"/>
                <a:gd name="connsiteX1819" fmla="*/ 815816 w 3439001"/>
                <a:gd name="connsiteY1819" fmla="*/ 632460 h 2304573"/>
                <a:gd name="connsiteX1820" fmla="*/ 816293 w 3439001"/>
                <a:gd name="connsiteY1820" fmla="*/ 633889 h 2304573"/>
                <a:gd name="connsiteX1821" fmla="*/ 822008 w 3439001"/>
                <a:gd name="connsiteY1821" fmla="*/ 634365 h 2304573"/>
                <a:gd name="connsiteX1822" fmla="*/ 827723 w 3439001"/>
                <a:gd name="connsiteY1822" fmla="*/ 634365 h 2304573"/>
                <a:gd name="connsiteX1823" fmla="*/ 837724 w 3439001"/>
                <a:gd name="connsiteY1823" fmla="*/ 632460 h 2304573"/>
                <a:gd name="connsiteX1824" fmla="*/ 856774 w 3439001"/>
                <a:gd name="connsiteY1824" fmla="*/ 630555 h 2304573"/>
                <a:gd name="connsiteX1825" fmla="*/ 870109 w 3439001"/>
                <a:gd name="connsiteY1825" fmla="*/ 631031 h 2304573"/>
                <a:gd name="connsiteX1826" fmla="*/ 885349 w 3439001"/>
                <a:gd name="connsiteY1826" fmla="*/ 633889 h 2304573"/>
                <a:gd name="connsiteX1827" fmla="*/ 900113 w 3439001"/>
                <a:gd name="connsiteY1827" fmla="*/ 637223 h 2304573"/>
                <a:gd name="connsiteX1828" fmla="*/ 904875 w 3439001"/>
                <a:gd name="connsiteY1828" fmla="*/ 635794 h 2304573"/>
                <a:gd name="connsiteX1829" fmla="*/ 907733 w 3439001"/>
                <a:gd name="connsiteY1829" fmla="*/ 634365 h 2304573"/>
                <a:gd name="connsiteX1830" fmla="*/ 909161 w 3439001"/>
                <a:gd name="connsiteY1830" fmla="*/ 633413 h 2304573"/>
                <a:gd name="connsiteX1831" fmla="*/ 908685 w 3439001"/>
                <a:gd name="connsiteY1831" fmla="*/ 631031 h 2304573"/>
                <a:gd name="connsiteX1832" fmla="*/ 908685 w 3439001"/>
                <a:gd name="connsiteY1832" fmla="*/ 630079 h 2304573"/>
                <a:gd name="connsiteX1833" fmla="*/ 909161 w 3439001"/>
                <a:gd name="connsiteY1833" fmla="*/ 629603 h 2304573"/>
                <a:gd name="connsiteX1834" fmla="*/ 910590 w 3439001"/>
                <a:gd name="connsiteY1834" fmla="*/ 630079 h 2304573"/>
                <a:gd name="connsiteX1835" fmla="*/ 911543 w 3439001"/>
                <a:gd name="connsiteY1835" fmla="*/ 631031 h 2304573"/>
                <a:gd name="connsiteX1836" fmla="*/ 912971 w 3439001"/>
                <a:gd name="connsiteY1836" fmla="*/ 634841 h 2304573"/>
                <a:gd name="connsiteX1837" fmla="*/ 912971 w 3439001"/>
                <a:gd name="connsiteY1837" fmla="*/ 636270 h 2304573"/>
                <a:gd name="connsiteX1838" fmla="*/ 909161 w 3439001"/>
                <a:gd name="connsiteY1838" fmla="*/ 640080 h 2304573"/>
                <a:gd name="connsiteX1839" fmla="*/ 911543 w 3439001"/>
                <a:gd name="connsiteY1839" fmla="*/ 641509 h 2304573"/>
                <a:gd name="connsiteX1840" fmla="*/ 928211 w 3439001"/>
                <a:gd name="connsiteY1840" fmla="*/ 647700 h 2304573"/>
                <a:gd name="connsiteX1841" fmla="*/ 934879 w 3439001"/>
                <a:gd name="connsiteY1841" fmla="*/ 649129 h 2304573"/>
                <a:gd name="connsiteX1842" fmla="*/ 942499 w 3439001"/>
                <a:gd name="connsiteY1842" fmla="*/ 649605 h 2304573"/>
                <a:gd name="connsiteX1843" fmla="*/ 949643 w 3439001"/>
                <a:gd name="connsiteY1843" fmla="*/ 648653 h 2304573"/>
                <a:gd name="connsiteX1844" fmla="*/ 959644 w 3439001"/>
                <a:gd name="connsiteY1844" fmla="*/ 644843 h 2304573"/>
                <a:gd name="connsiteX1845" fmla="*/ 962025 w 3439001"/>
                <a:gd name="connsiteY1845" fmla="*/ 643414 h 2304573"/>
                <a:gd name="connsiteX1846" fmla="*/ 970121 w 3439001"/>
                <a:gd name="connsiteY1846" fmla="*/ 636270 h 2304573"/>
                <a:gd name="connsiteX1847" fmla="*/ 973455 w 3439001"/>
                <a:gd name="connsiteY1847" fmla="*/ 633889 h 2304573"/>
                <a:gd name="connsiteX1848" fmla="*/ 976313 w 3439001"/>
                <a:gd name="connsiteY1848" fmla="*/ 634365 h 2304573"/>
                <a:gd name="connsiteX1849" fmla="*/ 977265 w 3439001"/>
                <a:gd name="connsiteY1849" fmla="*/ 634841 h 2304573"/>
                <a:gd name="connsiteX1850" fmla="*/ 982504 w 3439001"/>
                <a:gd name="connsiteY1850" fmla="*/ 640080 h 2304573"/>
                <a:gd name="connsiteX1851" fmla="*/ 991076 w 3439001"/>
                <a:gd name="connsiteY1851" fmla="*/ 642938 h 2304573"/>
                <a:gd name="connsiteX1852" fmla="*/ 989171 w 3439001"/>
                <a:gd name="connsiteY1852" fmla="*/ 643414 h 2304573"/>
                <a:gd name="connsiteX1853" fmla="*/ 984885 w 3439001"/>
                <a:gd name="connsiteY1853" fmla="*/ 642938 h 2304573"/>
                <a:gd name="connsiteX1854" fmla="*/ 983456 w 3439001"/>
                <a:gd name="connsiteY1854" fmla="*/ 643890 h 2304573"/>
                <a:gd name="connsiteX1855" fmla="*/ 982504 w 3439001"/>
                <a:gd name="connsiteY1855" fmla="*/ 645795 h 2304573"/>
                <a:gd name="connsiteX1856" fmla="*/ 982028 w 3439001"/>
                <a:gd name="connsiteY1856" fmla="*/ 647700 h 2304573"/>
                <a:gd name="connsiteX1857" fmla="*/ 982028 w 3439001"/>
                <a:gd name="connsiteY1857" fmla="*/ 651986 h 2304573"/>
                <a:gd name="connsiteX1858" fmla="*/ 980599 w 3439001"/>
                <a:gd name="connsiteY1858" fmla="*/ 658654 h 2304573"/>
                <a:gd name="connsiteX1859" fmla="*/ 980123 w 3439001"/>
                <a:gd name="connsiteY1859" fmla="*/ 659130 h 2304573"/>
                <a:gd name="connsiteX1860" fmla="*/ 979170 w 3439001"/>
                <a:gd name="connsiteY1860" fmla="*/ 652939 h 2304573"/>
                <a:gd name="connsiteX1861" fmla="*/ 979170 w 3439001"/>
                <a:gd name="connsiteY1861" fmla="*/ 647224 h 2304573"/>
                <a:gd name="connsiteX1862" fmla="*/ 978694 w 3439001"/>
                <a:gd name="connsiteY1862" fmla="*/ 645795 h 2304573"/>
                <a:gd name="connsiteX1863" fmla="*/ 974884 w 3439001"/>
                <a:gd name="connsiteY1863" fmla="*/ 641985 h 2304573"/>
                <a:gd name="connsiteX1864" fmla="*/ 973455 w 3439001"/>
                <a:gd name="connsiteY1864" fmla="*/ 641509 h 2304573"/>
                <a:gd name="connsiteX1865" fmla="*/ 972503 w 3439001"/>
                <a:gd name="connsiteY1865" fmla="*/ 641985 h 2304573"/>
                <a:gd name="connsiteX1866" fmla="*/ 971074 w 3439001"/>
                <a:gd name="connsiteY1866" fmla="*/ 642938 h 2304573"/>
                <a:gd name="connsiteX1867" fmla="*/ 970598 w 3439001"/>
                <a:gd name="connsiteY1867" fmla="*/ 643890 h 2304573"/>
                <a:gd name="connsiteX1868" fmla="*/ 970121 w 3439001"/>
                <a:gd name="connsiteY1868" fmla="*/ 645319 h 2304573"/>
                <a:gd name="connsiteX1869" fmla="*/ 970121 w 3439001"/>
                <a:gd name="connsiteY1869" fmla="*/ 646748 h 2304573"/>
                <a:gd name="connsiteX1870" fmla="*/ 971074 w 3439001"/>
                <a:gd name="connsiteY1870" fmla="*/ 649605 h 2304573"/>
                <a:gd name="connsiteX1871" fmla="*/ 972979 w 3439001"/>
                <a:gd name="connsiteY1871" fmla="*/ 652939 h 2304573"/>
                <a:gd name="connsiteX1872" fmla="*/ 972503 w 3439001"/>
                <a:gd name="connsiteY1872" fmla="*/ 654368 h 2304573"/>
                <a:gd name="connsiteX1873" fmla="*/ 969169 w 3439001"/>
                <a:gd name="connsiteY1873" fmla="*/ 658654 h 2304573"/>
                <a:gd name="connsiteX1874" fmla="*/ 967264 w 3439001"/>
                <a:gd name="connsiteY1874" fmla="*/ 659606 h 2304573"/>
                <a:gd name="connsiteX1875" fmla="*/ 963930 w 3439001"/>
                <a:gd name="connsiteY1875" fmla="*/ 660559 h 2304573"/>
                <a:gd name="connsiteX1876" fmla="*/ 962978 w 3439001"/>
                <a:gd name="connsiteY1876" fmla="*/ 661511 h 2304573"/>
                <a:gd name="connsiteX1877" fmla="*/ 963930 w 3439001"/>
                <a:gd name="connsiteY1877" fmla="*/ 662464 h 2304573"/>
                <a:gd name="connsiteX1878" fmla="*/ 965835 w 3439001"/>
                <a:gd name="connsiteY1878" fmla="*/ 663416 h 2304573"/>
                <a:gd name="connsiteX1879" fmla="*/ 970598 w 3439001"/>
                <a:gd name="connsiteY1879" fmla="*/ 665321 h 2304573"/>
                <a:gd name="connsiteX1880" fmla="*/ 978694 w 3439001"/>
                <a:gd name="connsiteY1880" fmla="*/ 669607 h 2304573"/>
                <a:gd name="connsiteX1881" fmla="*/ 994410 w 3439001"/>
                <a:gd name="connsiteY1881" fmla="*/ 676751 h 2304573"/>
                <a:gd name="connsiteX1882" fmla="*/ 1000601 w 3439001"/>
                <a:gd name="connsiteY1882" fmla="*/ 679132 h 2304573"/>
                <a:gd name="connsiteX1883" fmla="*/ 1007269 w 3439001"/>
                <a:gd name="connsiteY1883" fmla="*/ 680085 h 2304573"/>
                <a:gd name="connsiteX1884" fmla="*/ 1007269 w 3439001"/>
                <a:gd name="connsiteY1884" fmla="*/ 680561 h 2304573"/>
                <a:gd name="connsiteX1885" fmla="*/ 1005840 w 3439001"/>
                <a:gd name="connsiteY1885" fmla="*/ 681514 h 2304573"/>
                <a:gd name="connsiteX1886" fmla="*/ 1006793 w 3439001"/>
                <a:gd name="connsiteY1886" fmla="*/ 681990 h 2304573"/>
                <a:gd name="connsiteX1887" fmla="*/ 1009650 w 3439001"/>
                <a:gd name="connsiteY1887" fmla="*/ 682466 h 2304573"/>
                <a:gd name="connsiteX1888" fmla="*/ 1012984 w 3439001"/>
                <a:gd name="connsiteY1888" fmla="*/ 683419 h 2304573"/>
                <a:gd name="connsiteX1889" fmla="*/ 1016794 w 3439001"/>
                <a:gd name="connsiteY1889" fmla="*/ 685324 h 2304573"/>
                <a:gd name="connsiteX1890" fmla="*/ 1023938 w 3439001"/>
                <a:gd name="connsiteY1890" fmla="*/ 690563 h 2304573"/>
                <a:gd name="connsiteX1891" fmla="*/ 1026319 w 3439001"/>
                <a:gd name="connsiteY1891" fmla="*/ 692944 h 2304573"/>
                <a:gd name="connsiteX1892" fmla="*/ 1027271 w 3439001"/>
                <a:gd name="connsiteY1892" fmla="*/ 695325 h 2304573"/>
                <a:gd name="connsiteX1893" fmla="*/ 1029653 w 3439001"/>
                <a:gd name="connsiteY1893" fmla="*/ 698182 h 2304573"/>
                <a:gd name="connsiteX1894" fmla="*/ 1033463 w 3439001"/>
                <a:gd name="connsiteY1894" fmla="*/ 701993 h 2304573"/>
                <a:gd name="connsiteX1895" fmla="*/ 1036320 w 3439001"/>
                <a:gd name="connsiteY1895" fmla="*/ 704374 h 2304573"/>
                <a:gd name="connsiteX1896" fmla="*/ 1038701 w 3439001"/>
                <a:gd name="connsiteY1896" fmla="*/ 705326 h 2304573"/>
                <a:gd name="connsiteX1897" fmla="*/ 1039654 w 3439001"/>
                <a:gd name="connsiteY1897" fmla="*/ 706279 h 2304573"/>
                <a:gd name="connsiteX1898" fmla="*/ 1040130 w 3439001"/>
                <a:gd name="connsiteY1898" fmla="*/ 708184 h 2304573"/>
                <a:gd name="connsiteX1899" fmla="*/ 1040606 w 3439001"/>
                <a:gd name="connsiteY1899" fmla="*/ 708660 h 2304573"/>
                <a:gd name="connsiteX1900" fmla="*/ 1056799 w 3439001"/>
                <a:gd name="connsiteY1900" fmla="*/ 717709 h 2304573"/>
                <a:gd name="connsiteX1901" fmla="*/ 1063943 w 3439001"/>
                <a:gd name="connsiteY1901" fmla="*/ 720566 h 2304573"/>
                <a:gd name="connsiteX1902" fmla="*/ 1069658 w 3439001"/>
                <a:gd name="connsiteY1902" fmla="*/ 723900 h 2304573"/>
                <a:gd name="connsiteX1903" fmla="*/ 1072991 w 3439001"/>
                <a:gd name="connsiteY1903" fmla="*/ 724853 h 2304573"/>
                <a:gd name="connsiteX1904" fmla="*/ 1073944 w 3439001"/>
                <a:gd name="connsiteY1904" fmla="*/ 724853 h 2304573"/>
                <a:gd name="connsiteX1905" fmla="*/ 1078230 w 3439001"/>
                <a:gd name="connsiteY1905" fmla="*/ 720566 h 2304573"/>
                <a:gd name="connsiteX1906" fmla="*/ 1089660 w 3439001"/>
                <a:gd name="connsiteY1906" fmla="*/ 719614 h 2304573"/>
                <a:gd name="connsiteX1907" fmla="*/ 1091089 w 3439001"/>
                <a:gd name="connsiteY1907" fmla="*/ 719138 h 2304573"/>
                <a:gd name="connsiteX1908" fmla="*/ 1092041 w 3439001"/>
                <a:gd name="connsiteY1908" fmla="*/ 718185 h 2304573"/>
                <a:gd name="connsiteX1909" fmla="*/ 1092041 w 3439001"/>
                <a:gd name="connsiteY1909" fmla="*/ 714851 h 2304573"/>
                <a:gd name="connsiteX1910" fmla="*/ 1090613 w 3439001"/>
                <a:gd name="connsiteY1910" fmla="*/ 711994 h 2304573"/>
                <a:gd name="connsiteX1911" fmla="*/ 1086326 w 3439001"/>
                <a:gd name="connsiteY1911" fmla="*/ 707231 h 2304573"/>
                <a:gd name="connsiteX1912" fmla="*/ 1082993 w 3439001"/>
                <a:gd name="connsiteY1912" fmla="*/ 706279 h 2304573"/>
                <a:gd name="connsiteX1913" fmla="*/ 1077278 w 3439001"/>
                <a:gd name="connsiteY1913" fmla="*/ 706755 h 2304573"/>
                <a:gd name="connsiteX1914" fmla="*/ 1080135 w 3439001"/>
                <a:gd name="connsiteY1914" fmla="*/ 703898 h 2304573"/>
                <a:gd name="connsiteX1915" fmla="*/ 1080135 w 3439001"/>
                <a:gd name="connsiteY1915" fmla="*/ 702945 h 2304573"/>
                <a:gd name="connsiteX1916" fmla="*/ 1075849 w 3439001"/>
                <a:gd name="connsiteY1916" fmla="*/ 701040 h 2304573"/>
                <a:gd name="connsiteX1917" fmla="*/ 1075373 w 3439001"/>
                <a:gd name="connsiteY1917" fmla="*/ 700564 h 2304573"/>
                <a:gd name="connsiteX1918" fmla="*/ 1074896 w 3439001"/>
                <a:gd name="connsiteY1918" fmla="*/ 698659 h 2304573"/>
                <a:gd name="connsiteX1919" fmla="*/ 1073468 w 3439001"/>
                <a:gd name="connsiteY1919" fmla="*/ 697706 h 2304573"/>
                <a:gd name="connsiteX1920" fmla="*/ 1069181 w 3439001"/>
                <a:gd name="connsiteY1920" fmla="*/ 695801 h 2304573"/>
                <a:gd name="connsiteX1921" fmla="*/ 1064419 w 3439001"/>
                <a:gd name="connsiteY1921" fmla="*/ 694373 h 2304573"/>
                <a:gd name="connsiteX1922" fmla="*/ 1061561 w 3439001"/>
                <a:gd name="connsiteY1922" fmla="*/ 694373 h 2304573"/>
                <a:gd name="connsiteX1923" fmla="*/ 1059180 w 3439001"/>
                <a:gd name="connsiteY1923" fmla="*/ 695325 h 2304573"/>
                <a:gd name="connsiteX1924" fmla="*/ 1058704 w 3439001"/>
                <a:gd name="connsiteY1924" fmla="*/ 694849 h 2304573"/>
                <a:gd name="connsiteX1925" fmla="*/ 1061085 w 3439001"/>
                <a:gd name="connsiteY1925" fmla="*/ 692468 h 2304573"/>
                <a:gd name="connsiteX1926" fmla="*/ 1062514 w 3439001"/>
                <a:gd name="connsiteY1926" fmla="*/ 691991 h 2304573"/>
                <a:gd name="connsiteX1927" fmla="*/ 1062514 w 3439001"/>
                <a:gd name="connsiteY1927" fmla="*/ 690563 h 2304573"/>
                <a:gd name="connsiteX1928" fmla="*/ 1060609 w 3439001"/>
                <a:gd name="connsiteY1928" fmla="*/ 687705 h 2304573"/>
                <a:gd name="connsiteX1929" fmla="*/ 1061085 w 3439001"/>
                <a:gd name="connsiteY1929" fmla="*/ 687229 h 2304573"/>
                <a:gd name="connsiteX1930" fmla="*/ 1066324 w 3439001"/>
                <a:gd name="connsiteY1930" fmla="*/ 689610 h 2304573"/>
                <a:gd name="connsiteX1931" fmla="*/ 1075373 w 3439001"/>
                <a:gd name="connsiteY1931" fmla="*/ 691515 h 2304573"/>
                <a:gd name="connsiteX1932" fmla="*/ 1077278 w 3439001"/>
                <a:gd name="connsiteY1932" fmla="*/ 693420 h 2304573"/>
                <a:gd name="connsiteX1933" fmla="*/ 1078230 w 3439001"/>
                <a:gd name="connsiteY1933" fmla="*/ 695801 h 2304573"/>
                <a:gd name="connsiteX1934" fmla="*/ 1079183 w 3439001"/>
                <a:gd name="connsiteY1934" fmla="*/ 696754 h 2304573"/>
                <a:gd name="connsiteX1935" fmla="*/ 1081564 w 3439001"/>
                <a:gd name="connsiteY1935" fmla="*/ 697706 h 2304573"/>
                <a:gd name="connsiteX1936" fmla="*/ 1084421 w 3439001"/>
                <a:gd name="connsiteY1936" fmla="*/ 699611 h 2304573"/>
                <a:gd name="connsiteX1937" fmla="*/ 1086803 w 3439001"/>
                <a:gd name="connsiteY1937" fmla="*/ 700564 h 2304573"/>
                <a:gd name="connsiteX1938" fmla="*/ 1088231 w 3439001"/>
                <a:gd name="connsiteY1938" fmla="*/ 700564 h 2304573"/>
                <a:gd name="connsiteX1939" fmla="*/ 1089660 w 3439001"/>
                <a:gd name="connsiteY1939" fmla="*/ 699611 h 2304573"/>
                <a:gd name="connsiteX1940" fmla="*/ 1090613 w 3439001"/>
                <a:gd name="connsiteY1940" fmla="*/ 698182 h 2304573"/>
                <a:gd name="connsiteX1941" fmla="*/ 1090613 w 3439001"/>
                <a:gd name="connsiteY1941" fmla="*/ 696278 h 2304573"/>
                <a:gd name="connsiteX1942" fmla="*/ 1090613 w 3439001"/>
                <a:gd name="connsiteY1942" fmla="*/ 694849 h 2304573"/>
                <a:gd name="connsiteX1943" fmla="*/ 1089184 w 3439001"/>
                <a:gd name="connsiteY1943" fmla="*/ 691991 h 2304573"/>
                <a:gd name="connsiteX1944" fmla="*/ 1089660 w 3439001"/>
                <a:gd name="connsiteY1944" fmla="*/ 686753 h 2304573"/>
                <a:gd name="connsiteX1945" fmla="*/ 1090136 w 3439001"/>
                <a:gd name="connsiteY1945" fmla="*/ 687229 h 2304573"/>
                <a:gd name="connsiteX1946" fmla="*/ 1091089 w 3439001"/>
                <a:gd name="connsiteY1946" fmla="*/ 689134 h 2304573"/>
                <a:gd name="connsiteX1947" fmla="*/ 1092994 w 3439001"/>
                <a:gd name="connsiteY1947" fmla="*/ 694373 h 2304573"/>
                <a:gd name="connsiteX1948" fmla="*/ 1093946 w 3439001"/>
                <a:gd name="connsiteY1948" fmla="*/ 695325 h 2304573"/>
                <a:gd name="connsiteX1949" fmla="*/ 1096804 w 3439001"/>
                <a:gd name="connsiteY1949" fmla="*/ 693896 h 2304573"/>
                <a:gd name="connsiteX1950" fmla="*/ 1100614 w 3439001"/>
                <a:gd name="connsiteY1950" fmla="*/ 694373 h 2304573"/>
                <a:gd name="connsiteX1951" fmla="*/ 1093470 w 3439001"/>
                <a:gd name="connsiteY1951" fmla="*/ 698182 h 2304573"/>
                <a:gd name="connsiteX1952" fmla="*/ 1093470 w 3439001"/>
                <a:gd name="connsiteY1952" fmla="*/ 699611 h 2304573"/>
                <a:gd name="connsiteX1953" fmla="*/ 1098709 w 3439001"/>
                <a:gd name="connsiteY1953" fmla="*/ 707707 h 2304573"/>
                <a:gd name="connsiteX1954" fmla="*/ 1099661 w 3439001"/>
                <a:gd name="connsiteY1954" fmla="*/ 710089 h 2304573"/>
                <a:gd name="connsiteX1955" fmla="*/ 1098709 w 3439001"/>
                <a:gd name="connsiteY1955" fmla="*/ 715804 h 2304573"/>
                <a:gd name="connsiteX1956" fmla="*/ 1098709 w 3439001"/>
                <a:gd name="connsiteY1956" fmla="*/ 719138 h 2304573"/>
                <a:gd name="connsiteX1957" fmla="*/ 1099661 w 3439001"/>
                <a:gd name="connsiteY1957" fmla="*/ 719614 h 2304573"/>
                <a:gd name="connsiteX1958" fmla="*/ 1110139 w 3439001"/>
                <a:gd name="connsiteY1958" fmla="*/ 718661 h 2304573"/>
                <a:gd name="connsiteX1959" fmla="*/ 1114425 w 3439001"/>
                <a:gd name="connsiteY1959" fmla="*/ 720566 h 2304573"/>
                <a:gd name="connsiteX1960" fmla="*/ 1117283 w 3439001"/>
                <a:gd name="connsiteY1960" fmla="*/ 724376 h 2304573"/>
                <a:gd name="connsiteX1961" fmla="*/ 1119188 w 3439001"/>
                <a:gd name="connsiteY1961" fmla="*/ 726281 h 2304573"/>
                <a:gd name="connsiteX1962" fmla="*/ 1124903 w 3439001"/>
                <a:gd name="connsiteY1962" fmla="*/ 727234 h 2304573"/>
                <a:gd name="connsiteX1963" fmla="*/ 1126808 w 3439001"/>
                <a:gd name="connsiteY1963" fmla="*/ 726757 h 2304573"/>
                <a:gd name="connsiteX1964" fmla="*/ 1127760 w 3439001"/>
                <a:gd name="connsiteY1964" fmla="*/ 725329 h 2304573"/>
                <a:gd name="connsiteX1965" fmla="*/ 1128236 w 3439001"/>
                <a:gd name="connsiteY1965" fmla="*/ 723900 h 2304573"/>
                <a:gd name="connsiteX1966" fmla="*/ 1127760 w 3439001"/>
                <a:gd name="connsiteY1966" fmla="*/ 721995 h 2304573"/>
                <a:gd name="connsiteX1967" fmla="*/ 1124903 w 3439001"/>
                <a:gd name="connsiteY1967" fmla="*/ 713423 h 2304573"/>
                <a:gd name="connsiteX1968" fmla="*/ 1123950 w 3439001"/>
                <a:gd name="connsiteY1968" fmla="*/ 709613 h 2304573"/>
                <a:gd name="connsiteX1969" fmla="*/ 1122998 w 3439001"/>
                <a:gd name="connsiteY1969" fmla="*/ 705803 h 2304573"/>
                <a:gd name="connsiteX1970" fmla="*/ 1121093 w 3439001"/>
                <a:gd name="connsiteY1970" fmla="*/ 700564 h 2304573"/>
                <a:gd name="connsiteX1971" fmla="*/ 1118711 w 3439001"/>
                <a:gd name="connsiteY1971" fmla="*/ 693896 h 2304573"/>
                <a:gd name="connsiteX1972" fmla="*/ 1116806 w 3439001"/>
                <a:gd name="connsiteY1972" fmla="*/ 684848 h 2304573"/>
                <a:gd name="connsiteX1973" fmla="*/ 1112996 w 3439001"/>
                <a:gd name="connsiteY1973" fmla="*/ 679132 h 2304573"/>
                <a:gd name="connsiteX1974" fmla="*/ 1115378 w 3439001"/>
                <a:gd name="connsiteY1974" fmla="*/ 678656 h 2304573"/>
                <a:gd name="connsiteX1975" fmla="*/ 1116330 w 3439001"/>
                <a:gd name="connsiteY1975" fmla="*/ 678656 h 2304573"/>
                <a:gd name="connsiteX1976" fmla="*/ 1115854 w 3439001"/>
                <a:gd name="connsiteY1976" fmla="*/ 676751 h 2304573"/>
                <a:gd name="connsiteX1977" fmla="*/ 1113473 w 3439001"/>
                <a:gd name="connsiteY1977" fmla="*/ 673418 h 2304573"/>
                <a:gd name="connsiteX1978" fmla="*/ 1115854 w 3439001"/>
                <a:gd name="connsiteY1978" fmla="*/ 672941 h 2304573"/>
                <a:gd name="connsiteX1979" fmla="*/ 1116330 w 3439001"/>
                <a:gd name="connsiteY1979" fmla="*/ 671036 h 2304573"/>
                <a:gd name="connsiteX1980" fmla="*/ 1117759 w 3439001"/>
                <a:gd name="connsiteY1980" fmla="*/ 667703 h 2304573"/>
                <a:gd name="connsiteX1981" fmla="*/ 1118235 w 3439001"/>
                <a:gd name="connsiteY1981" fmla="*/ 668179 h 2304573"/>
                <a:gd name="connsiteX1982" fmla="*/ 1117759 w 3439001"/>
                <a:gd name="connsiteY1982" fmla="*/ 672465 h 2304573"/>
                <a:gd name="connsiteX1983" fmla="*/ 1118711 w 3439001"/>
                <a:gd name="connsiteY1983" fmla="*/ 676751 h 2304573"/>
                <a:gd name="connsiteX1984" fmla="*/ 1122521 w 3439001"/>
                <a:gd name="connsiteY1984" fmla="*/ 684848 h 2304573"/>
                <a:gd name="connsiteX1985" fmla="*/ 1125379 w 3439001"/>
                <a:gd name="connsiteY1985" fmla="*/ 696278 h 2304573"/>
                <a:gd name="connsiteX1986" fmla="*/ 1127284 w 3439001"/>
                <a:gd name="connsiteY1986" fmla="*/ 698659 h 2304573"/>
                <a:gd name="connsiteX1987" fmla="*/ 1130141 w 3439001"/>
                <a:gd name="connsiteY1987" fmla="*/ 700088 h 2304573"/>
                <a:gd name="connsiteX1988" fmla="*/ 1131094 w 3439001"/>
                <a:gd name="connsiteY1988" fmla="*/ 701040 h 2304573"/>
                <a:gd name="connsiteX1989" fmla="*/ 1132046 w 3439001"/>
                <a:gd name="connsiteY1989" fmla="*/ 705803 h 2304573"/>
                <a:gd name="connsiteX1990" fmla="*/ 1137761 w 3439001"/>
                <a:gd name="connsiteY1990" fmla="*/ 715328 h 2304573"/>
                <a:gd name="connsiteX1991" fmla="*/ 1141571 w 3439001"/>
                <a:gd name="connsiteY1991" fmla="*/ 718661 h 2304573"/>
                <a:gd name="connsiteX1992" fmla="*/ 1147763 w 3439001"/>
                <a:gd name="connsiteY1992" fmla="*/ 719614 h 2304573"/>
                <a:gd name="connsiteX1993" fmla="*/ 1153001 w 3439001"/>
                <a:gd name="connsiteY1993" fmla="*/ 722948 h 2304573"/>
                <a:gd name="connsiteX1994" fmla="*/ 1155383 w 3439001"/>
                <a:gd name="connsiteY1994" fmla="*/ 725805 h 2304573"/>
                <a:gd name="connsiteX1995" fmla="*/ 1156811 w 3439001"/>
                <a:gd name="connsiteY1995" fmla="*/ 726281 h 2304573"/>
                <a:gd name="connsiteX1996" fmla="*/ 1159669 w 3439001"/>
                <a:gd name="connsiteY1996" fmla="*/ 723900 h 2304573"/>
                <a:gd name="connsiteX1997" fmla="*/ 1163003 w 3439001"/>
                <a:gd name="connsiteY1997" fmla="*/ 717232 h 2304573"/>
                <a:gd name="connsiteX1998" fmla="*/ 1166336 w 3439001"/>
                <a:gd name="connsiteY1998" fmla="*/ 712946 h 2304573"/>
                <a:gd name="connsiteX1999" fmla="*/ 1167289 w 3439001"/>
                <a:gd name="connsiteY1999" fmla="*/ 711994 h 2304573"/>
                <a:gd name="connsiteX2000" fmla="*/ 1168241 w 3439001"/>
                <a:gd name="connsiteY2000" fmla="*/ 711994 h 2304573"/>
                <a:gd name="connsiteX2001" fmla="*/ 1167765 w 3439001"/>
                <a:gd name="connsiteY2001" fmla="*/ 712946 h 2304573"/>
                <a:gd name="connsiteX2002" fmla="*/ 1166336 w 3439001"/>
                <a:gd name="connsiteY2002" fmla="*/ 714375 h 2304573"/>
                <a:gd name="connsiteX2003" fmla="*/ 1162526 w 3439001"/>
                <a:gd name="connsiteY2003" fmla="*/ 722948 h 2304573"/>
                <a:gd name="connsiteX2004" fmla="*/ 1162050 w 3439001"/>
                <a:gd name="connsiteY2004" fmla="*/ 726757 h 2304573"/>
                <a:gd name="connsiteX2005" fmla="*/ 1162050 w 3439001"/>
                <a:gd name="connsiteY2005" fmla="*/ 731044 h 2304573"/>
                <a:gd name="connsiteX2006" fmla="*/ 1163003 w 3439001"/>
                <a:gd name="connsiteY2006" fmla="*/ 733901 h 2304573"/>
                <a:gd name="connsiteX2007" fmla="*/ 1167765 w 3439001"/>
                <a:gd name="connsiteY2007" fmla="*/ 737711 h 2304573"/>
                <a:gd name="connsiteX2008" fmla="*/ 1170146 w 3439001"/>
                <a:gd name="connsiteY2008" fmla="*/ 740569 h 2304573"/>
                <a:gd name="connsiteX2009" fmla="*/ 1173004 w 3439001"/>
                <a:gd name="connsiteY2009" fmla="*/ 744379 h 2304573"/>
                <a:gd name="connsiteX2010" fmla="*/ 1173956 w 3439001"/>
                <a:gd name="connsiteY2010" fmla="*/ 744855 h 2304573"/>
                <a:gd name="connsiteX2011" fmla="*/ 1176338 w 3439001"/>
                <a:gd name="connsiteY2011" fmla="*/ 744855 h 2304573"/>
                <a:gd name="connsiteX2012" fmla="*/ 1177290 w 3439001"/>
                <a:gd name="connsiteY2012" fmla="*/ 743903 h 2304573"/>
                <a:gd name="connsiteX2013" fmla="*/ 1179671 w 3439001"/>
                <a:gd name="connsiteY2013" fmla="*/ 740569 h 2304573"/>
                <a:gd name="connsiteX2014" fmla="*/ 1181576 w 3439001"/>
                <a:gd name="connsiteY2014" fmla="*/ 740569 h 2304573"/>
                <a:gd name="connsiteX2015" fmla="*/ 1192054 w 3439001"/>
                <a:gd name="connsiteY2015" fmla="*/ 742950 h 2304573"/>
                <a:gd name="connsiteX2016" fmla="*/ 1191578 w 3439001"/>
                <a:gd name="connsiteY2016" fmla="*/ 743426 h 2304573"/>
                <a:gd name="connsiteX2017" fmla="*/ 1181576 w 3439001"/>
                <a:gd name="connsiteY2017" fmla="*/ 742950 h 2304573"/>
                <a:gd name="connsiteX2018" fmla="*/ 1180624 w 3439001"/>
                <a:gd name="connsiteY2018" fmla="*/ 743903 h 2304573"/>
                <a:gd name="connsiteX2019" fmla="*/ 1180624 w 3439001"/>
                <a:gd name="connsiteY2019" fmla="*/ 745331 h 2304573"/>
                <a:gd name="connsiteX2020" fmla="*/ 1181100 w 3439001"/>
                <a:gd name="connsiteY2020" fmla="*/ 748189 h 2304573"/>
                <a:gd name="connsiteX2021" fmla="*/ 1183958 w 3439001"/>
                <a:gd name="connsiteY2021" fmla="*/ 750570 h 2304573"/>
                <a:gd name="connsiteX2022" fmla="*/ 1194911 w 3439001"/>
                <a:gd name="connsiteY2022" fmla="*/ 758190 h 2304573"/>
                <a:gd name="connsiteX2023" fmla="*/ 1193959 w 3439001"/>
                <a:gd name="connsiteY2023" fmla="*/ 758666 h 2304573"/>
                <a:gd name="connsiteX2024" fmla="*/ 1187291 w 3439001"/>
                <a:gd name="connsiteY2024" fmla="*/ 754856 h 2304573"/>
                <a:gd name="connsiteX2025" fmla="*/ 1180148 w 3439001"/>
                <a:gd name="connsiteY2025" fmla="*/ 751523 h 2304573"/>
                <a:gd name="connsiteX2026" fmla="*/ 1178243 w 3439001"/>
                <a:gd name="connsiteY2026" fmla="*/ 751523 h 2304573"/>
                <a:gd name="connsiteX2027" fmla="*/ 1177290 w 3439001"/>
                <a:gd name="connsiteY2027" fmla="*/ 752475 h 2304573"/>
                <a:gd name="connsiteX2028" fmla="*/ 1176338 w 3439001"/>
                <a:gd name="connsiteY2028" fmla="*/ 754380 h 2304573"/>
                <a:gd name="connsiteX2029" fmla="*/ 1180148 w 3439001"/>
                <a:gd name="connsiteY2029" fmla="*/ 758666 h 2304573"/>
                <a:gd name="connsiteX2030" fmla="*/ 1183481 w 3439001"/>
                <a:gd name="connsiteY2030" fmla="*/ 769144 h 2304573"/>
                <a:gd name="connsiteX2031" fmla="*/ 1182529 w 3439001"/>
                <a:gd name="connsiteY2031" fmla="*/ 777240 h 2304573"/>
                <a:gd name="connsiteX2032" fmla="*/ 1201103 w 3439001"/>
                <a:gd name="connsiteY2032" fmla="*/ 783431 h 2304573"/>
                <a:gd name="connsiteX2033" fmla="*/ 1203960 w 3439001"/>
                <a:gd name="connsiteY2033" fmla="*/ 782955 h 2304573"/>
                <a:gd name="connsiteX2034" fmla="*/ 1204436 w 3439001"/>
                <a:gd name="connsiteY2034" fmla="*/ 783907 h 2304573"/>
                <a:gd name="connsiteX2035" fmla="*/ 1203484 w 3439001"/>
                <a:gd name="connsiteY2035" fmla="*/ 787718 h 2304573"/>
                <a:gd name="connsiteX2036" fmla="*/ 1203960 w 3439001"/>
                <a:gd name="connsiteY2036" fmla="*/ 789146 h 2304573"/>
                <a:gd name="connsiteX2037" fmla="*/ 1204913 w 3439001"/>
                <a:gd name="connsiteY2037" fmla="*/ 791051 h 2304573"/>
                <a:gd name="connsiteX2038" fmla="*/ 1208246 w 3439001"/>
                <a:gd name="connsiteY2038" fmla="*/ 794385 h 2304573"/>
                <a:gd name="connsiteX2039" fmla="*/ 1210151 w 3439001"/>
                <a:gd name="connsiteY2039" fmla="*/ 795814 h 2304573"/>
                <a:gd name="connsiteX2040" fmla="*/ 1215390 w 3439001"/>
                <a:gd name="connsiteY2040" fmla="*/ 797243 h 2304573"/>
                <a:gd name="connsiteX2041" fmla="*/ 1215866 w 3439001"/>
                <a:gd name="connsiteY2041" fmla="*/ 802957 h 2304573"/>
                <a:gd name="connsiteX2042" fmla="*/ 1217295 w 3439001"/>
                <a:gd name="connsiteY2042" fmla="*/ 803910 h 2304573"/>
                <a:gd name="connsiteX2043" fmla="*/ 1219676 w 3439001"/>
                <a:gd name="connsiteY2043" fmla="*/ 804386 h 2304573"/>
                <a:gd name="connsiteX2044" fmla="*/ 1220153 w 3439001"/>
                <a:gd name="connsiteY2044" fmla="*/ 805339 h 2304573"/>
                <a:gd name="connsiteX2045" fmla="*/ 1220153 w 3439001"/>
                <a:gd name="connsiteY2045" fmla="*/ 807720 h 2304573"/>
                <a:gd name="connsiteX2046" fmla="*/ 1221105 w 3439001"/>
                <a:gd name="connsiteY2046" fmla="*/ 809625 h 2304573"/>
                <a:gd name="connsiteX2047" fmla="*/ 1223010 w 3439001"/>
                <a:gd name="connsiteY2047" fmla="*/ 811054 h 2304573"/>
                <a:gd name="connsiteX2048" fmla="*/ 1225391 w 3439001"/>
                <a:gd name="connsiteY2048" fmla="*/ 814388 h 2304573"/>
                <a:gd name="connsiteX2049" fmla="*/ 1226820 w 3439001"/>
                <a:gd name="connsiteY2049" fmla="*/ 815340 h 2304573"/>
                <a:gd name="connsiteX2050" fmla="*/ 1230630 w 3439001"/>
                <a:gd name="connsiteY2050" fmla="*/ 816293 h 2304573"/>
                <a:gd name="connsiteX2051" fmla="*/ 1232535 w 3439001"/>
                <a:gd name="connsiteY2051" fmla="*/ 819150 h 2304573"/>
                <a:gd name="connsiteX2052" fmla="*/ 1233964 w 3439001"/>
                <a:gd name="connsiteY2052" fmla="*/ 821531 h 2304573"/>
                <a:gd name="connsiteX2053" fmla="*/ 1235393 w 3439001"/>
                <a:gd name="connsiteY2053" fmla="*/ 822960 h 2304573"/>
                <a:gd name="connsiteX2054" fmla="*/ 1236821 w 3439001"/>
                <a:gd name="connsiteY2054" fmla="*/ 823436 h 2304573"/>
                <a:gd name="connsiteX2055" fmla="*/ 1246823 w 3439001"/>
                <a:gd name="connsiteY2055" fmla="*/ 824389 h 2304573"/>
                <a:gd name="connsiteX2056" fmla="*/ 1240631 w 3439001"/>
                <a:gd name="connsiteY2056" fmla="*/ 826770 h 2304573"/>
                <a:gd name="connsiteX2057" fmla="*/ 1236821 w 3439001"/>
                <a:gd name="connsiteY2057" fmla="*/ 826770 h 2304573"/>
                <a:gd name="connsiteX2058" fmla="*/ 1231106 w 3439001"/>
                <a:gd name="connsiteY2058" fmla="*/ 837724 h 2304573"/>
                <a:gd name="connsiteX2059" fmla="*/ 1228249 w 3439001"/>
                <a:gd name="connsiteY2059" fmla="*/ 842010 h 2304573"/>
                <a:gd name="connsiteX2060" fmla="*/ 1225868 w 3439001"/>
                <a:gd name="connsiteY2060" fmla="*/ 844868 h 2304573"/>
                <a:gd name="connsiteX2061" fmla="*/ 1223963 w 3439001"/>
                <a:gd name="connsiteY2061" fmla="*/ 846296 h 2304573"/>
                <a:gd name="connsiteX2062" fmla="*/ 1223486 w 3439001"/>
                <a:gd name="connsiteY2062" fmla="*/ 847725 h 2304573"/>
                <a:gd name="connsiteX2063" fmla="*/ 1225868 w 3439001"/>
                <a:gd name="connsiteY2063" fmla="*/ 853440 h 2304573"/>
                <a:gd name="connsiteX2064" fmla="*/ 1227296 w 3439001"/>
                <a:gd name="connsiteY2064" fmla="*/ 854869 h 2304573"/>
                <a:gd name="connsiteX2065" fmla="*/ 1232059 w 3439001"/>
                <a:gd name="connsiteY2065" fmla="*/ 856298 h 2304573"/>
                <a:gd name="connsiteX2066" fmla="*/ 1233488 w 3439001"/>
                <a:gd name="connsiteY2066" fmla="*/ 855345 h 2304573"/>
                <a:gd name="connsiteX2067" fmla="*/ 1235869 w 3439001"/>
                <a:gd name="connsiteY2067" fmla="*/ 851059 h 2304573"/>
                <a:gd name="connsiteX2068" fmla="*/ 1237298 w 3439001"/>
                <a:gd name="connsiteY2068" fmla="*/ 846773 h 2304573"/>
                <a:gd name="connsiteX2069" fmla="*/ 1238250 w 3439001"/>
                <a:gd name="connsiteY2069" fmla="*/ 845344 h 2304573"/>
                <a:gd name="connsiteX2070" fmla="*/ 1238250 w 3439001"/>
                <a:gd name="connsiteY2070" fmla="*/ 844391 h 2304573"/>
                <a:gd name="connsiteX2071" fmla="*/ 1237298 w 3439001"/>
                <a:gd name="connsiteY2071" fmla="*/ 842010 h 2304573"/>
                <a:gd name="connsiteX2072" fmla="*/ 1237774 w 3439001"/>
                <a:gd name="connsiteY2072" fmla="*/ 841057 h 2304573"/>
                <a:gd name="connsiteX2073" fmla="*/ 1238726 w 3439001"/>
                <a:gd name="connsiteY2073" fmla="*/ 840105 h 2304573"/>
                <a:gd name="connsiteX2074" fmla="*/ 1243965 w 3439001"/>
                <a:gd name="connsiteY2074" fmla="*/ 837248 h 2304573"/>
                <a:gd name="connsiteX2075" fmla="*/ 1255871 w 3439001"/>
                <a:gd name="connsiteY2075" fmla="*/ 833438 h 2304573"/>
                <a:gd name="connsiteX2076" fmla="*/ 1264444 w 3439001"/>
                <a:gd name="connsiteY2076" fmla="*/ 829628 h 2304573"/>
                <a:gd name="connsiteX2077" fmla="*/ 1263015 w 3439001"/>
                <a:gd name="connsiteY2077" fmla="*/ 831532 h 2304573"/>
                <a:gd name="connsiteX2078" fmla="*/ 1260634 w 3439001"/>
                <a:gd name="connsiteY2078" fmla="*/ 833914 h 2304573"/>
                <a:gd name="connsiteX2079" fmla="*/ 1261110 w 3439001"/>
                <a:gd name="connsiteY2079" fmla="*/ 835819 h 2304573"/>
                <a:gd name="connsiteX2080" fmla="*/ 1266349 w 3439001"/>
                <a:gd name="connsiteY2080" fmla="*/ 842963 h 2304573"/>
                <a:gd name="connsiteX2081" fmla="*/ 1268254 w 3439001"/>
                <a:gd name="connsiteY2081" fmla="*/ 846773 h 2304573"/>
                <a:gd name="connsiteX2082" fmla="*/ 1269683 w 3439001"/>
                <a:gd name="connsiteY2082" fmla="*/ 852488 h 2304573"/>
                <a:gd name="connsiteX2083" fmla="*/ 1269683 w 3439001"/>
                <a:gd name="connsiteY2083" fmla="*/ 855345 h 2304573"/>
                <a:gd name="connsiteX2084" fmla="*/ 1269683 w 3439001"/>
                <a:gd name="connsiteY2084" fmla="*/ 859631 h 2304573"/>
                <a:gd name="connsiteX2085" fmla="*/ 1270635 w 3439001"/>
                <a:gd name="connsiteY2085" fmla="*/ 864394 h 2304573"/>
                <a:gd name="connsiteX2086" fmla="*/ 1271111 w 3439001"/>
                <a:gd name="connsiteY2086" fmla="*/ 865346 h 2304573"/>
                <a:gd name="connsiteX2087" fmla="*/ 1273969 w 3439001"/>
                <a:gd name="connsiteY2087" fmla="*/ 865823 h 2304573"/>
                <a:gd name="connsiteX2088" fmla="*/ 1273969 w 3439001"/>
                <a:gd name="connsiteY2088" fmla="*/ 866775 h 2304573"/>
                <a:gd name="connsiteX2089" fmla="*/ 1265873 w 3439001"/>
                <a:gd name="connsiteY2089" fmla="*/ 869156 h 2304573"/>
                <a:gd name="connsiteX2090" fmla="*/ 1263968 w 3439001"/>
                <a:gd name="connsiteY2090" fmla="*/ 872014 h 2304573"/>
                <a:gd name="connsiteX2091" fmla="*/ 1263968 w 3439001"/>
                <a:gd name="connsiteY2091" fmla="*/ 872966 h 2304573"/>
                <a:gd name="connsiteX2092" fmla="*/ 1266349 w 3439001"/>
                <a:gd name="connsiteY2092" fmla="*/ 877729 h 2304573"/>
                <a:gd name="connsiteX2093" fmla="*/ 1267778 w 3439001"/>
                <a:gd name="connsiteY2093" fmla="*/ 882968 h 2304573"/>
                <a:gd name="connsiteX2094" fmla="*/ 1270635 w 3439001"/>
                <a:gd name="connsiteY2094" fmla="*/ 889635 h 2304573"/>
                <a:gd name="connsiteX2095" fmla="*/ 1278731 w 3439001"/>
                <a:gd name="connsiteY2095" fmla="*/ 890588 h 2304573"/>
                <a:gd name="connsiteX2096" fmla="*/ 1280160 w 3439001"/>
                <a:gd name="connsiteY2096" fmla="*/ 891540 h 2304573"/>
                <a:gd name="connsiteX2097" fmla="*/ 1283018 w 3439001"/>
                <a:gd name="connsiteY2097" fmla="*/ 888682 h 2304573"/>
                <a:gd name="connsiteX2098" fmla="*/ 1289209 w 3439001"/>
                <a:gd name="connsiteY2098" fmla="*/ 883444 h 2304573"/>
                <a:gd name="connsiteX2099" fmla="*/ 1292543 w 3439001"/>
                <a:gd name="connsiteY2099" fmla="*/ 879634 h 2304573"/>
                <a:gd name="connsiteX2100" fmla="*/ 1292543 w 3439001"/>
                <a:gd name="connsiteY2100" fmla="*/ 878205 h 2304573"/>
                <a:gd name="connsiteX2101" fmla="*/ 1293971 w 3439001"/>
                <a:gd name="connsiteY2101" fmla="*/ 874395 h 2304573"/>
                <a:gd name="connsiteX2102" fmla="*/ 1298734 w 3439001"/>
                <a:gd name="connsiteY2102" fmla="*/ 866775 h 2304573"/>
                <a:gd name="connsiteX2103" fmla="*/ 1298734 w 3439001"/>
                <a:gd name="connsiteY2103" fmla="*/ 864394 h 2304573"/>
                <a:gd name="connsiteX2104" fmla="*/ 1298258 w 3439001"/>
                <a:gd name="connsiteY2104" fmla="*/ 861060 h 2304573"/>
                <a:gd name="connsiteX2105" fmla="*/ 1296353 w 3439001"/>
                <a:gd name="connsiteY2105" fmla="*/ 855821 h 2304573"/>
                <a:gd name="connsiteX2106" fmla="*/ 1295876 w 3439001"/>
                <a:gd name="connsiteY2106" fmla="*/ 852964 h 2304573"/>
                <a:gd name="connsiteX2107" fmla="*/ 1295876 w 3439001"/>
                <a:gd name="connsiteY2107" fmla="*/ 849630 h 2304573"/>
                <a:gd name="connsiteX2108" fmla="*/ 1296353 w 3439001"/>
                <a:gd name="connsiteY2108" fmla="*/ 846773 h 2304573"/>
                <a:gd name="connsiteX2109" fmla="*/ 1297305 w 3439001"/>
                <a:gd name="connsiteY2109" fmla="*/ 843915 h 2304573"/>
                <a:gd name="connsiteX2110" fmla="*/ 1298734 w 3439001"/>
                <a:gd name="connsiteY2110" fmla="*/ 841057 h 2304573"/>
                <a:gd name="connsiteX2111" fmla="*/ 1300639 w 3439001"/>
                <a:gd name="connsiteY2111" fmla="*/ 838676 h 2304573"/>
                <a:gd name="connsiteX2112" fmla="*/ 1301115 w 3439001"/>
                <a:gd name="connsiteY2112" fmla="*/ 835819 h 2304573"/>
                <a:gd name="connsiteX2113" fmla="*/ 1300639 w 3439001"/>
                <a:gd name="connsiteY2113" fmla="*/ 832961 h 2304573"/>
                <a:gd name="connsiteX2114" fmla="*/ 1294448 w 3439001"/>
                <a:gd name="connsiteY2114" fmla="*/ 832485 h 2304573"/>
                <a:gd name="connsiteX2115" fmla="*/ 1263015 w 3439001"/>
                <a:gd name="connsiteY2115" fmla="*/ 859631 h 2304573"/>
                <a:gd name="connsiteX2116" fmla="*/ 1263491 w 3439001"/>
                <a:gd name="connsiteY2116" fmla="*/ 855821 h 2304573"/>
                <a:gd name="connsiteX2117" fmla="*/ 1263491 w 3439001"/>
                <a:gd name="connsiteY2117" fmla="*/ 851059 h 2304573"/>
                <a:gd name="connsiteX2118" fmla="*/ 1262539 w 3439001"/>
                <a:gd name="connsiteY2118" fmla="*/ 848201 h 2304573"/>
                <a:gd name="connsiteX2119" fmla="*/ 1258253 w 3439001"/>
                <a:gd name="connsiteY2119" fmla="*/ 842010 h 2304573"/>
                <a:gd name="connsiteX2120" fmla="*/ 1254443 w 3439001"/>
                <a:gd name="connsiteY2120" fmla="*/ 837724 h 2304573"/>
                <a:gd name="connsiteX2121" fmla="*/ 1253490 w 3439001"/>
                <a:gd name="connsiteY2121" fmla="*/ 837248 h 2304573"/>
                <a:gd name="connsiteX2122" fmla="*/ 1241584 w 3439001"/>
                <a:gd name="connsiteY2122" fmla="*/ 842963 h 2304573"/>
                <a:gd name="connsiteX2123" fmla="*/ 1240631 w 3439001"/>
                <a:gd name="connsiteY2123" fmla="*/ 854869 h 2304573"/>
                <a:gd name="connsiteX2124" fmla="*/ 1236821 w 3439001"/>
                <a:gd name="connsiteY2124" fmla="*/ 858679 h 2304573"/>
                <a:gd name="connsiteX2125" fmla="*/ 1233964 w 3439001"/>
                <a:gd name="connsiteY2125" fmla="*/ 862965 h 2304573"/>
                <a:gd name="connsiteX2126" fmla="*/ 1233964 w 3439001"/>
                <a:gd name="connsiteY2126" fmla="*/ 865823 h 2304573"/>
                <a:gd name="connsiteX2127" fmla="*/ 1234916 w 3439001"/>
                <a:gd name="connsiteY2127" fmla="*/ 872014 h 2304573"/>
                <a:gd name="connsiteX2128" fmla="*/ 1236345 w 3439001"/>
                <a:gd name="connsiteY2128" fmla="*/ 874871 h 2304573"/>
                <a:gd name="connsiteX2129" fmla="*/ 1237774 w 3439001"/>
                <a:gd name="connsiteY2129" fmla="*/ 872490 h 2304573"/>
                <a:gd name="connsiteX2130" fmla="*/ 1240631 w 3439001"/>
                <a:gd name="connsiteY2130" fmla="*/ 868680 h 2304573"/>
                <a:gd name="connsiteX2131" fmla="*/ 1244918 w 3439001"/>
                <a:gd name="connsiteY2131" fmla="*/ 866775 h 2304573"/>
                <a:gd name="connsiteX2132" fmla="*/ 1246346 w 3439001"/>
                <a:gd name="connsiteY2132" fmla="*/ 865346 h 2304573"/>
                <a:gd name="connsiteX2133" fmla="*/ 1247299 w 3439001"/>
                <a:gd name="connsiteY2133" fmla="*/ 863918 h 2304573"/>
                <a:gd name="connsiteX2134" fmla="*/ 1248251 w 3439001"/>
                <a:gd name="connsiteY2134" fmla="*/ 865823 h 2304573"/>
                <a:gd name="connsiteX2135" fmla="*/ 1247299 w 3439001"/>
                <a:gd name="connsiteY2135" fmla="*/ 868204 h 2304573"/>
                <a:gd name="connsiteX2136" fmla="*/ 1248251 w 3439001"/>
                <a:gd name="connsiteY2136" fmla="*/ 870109 h 2304573"/>
                <a:gd name="connsiteX2137" fmla="*/ 1250156 w 3439001"/>
                <a:gd name="connsiteY2137" fmla="*/ 870585 h 2304573"/>
                <a:gd name="connsiteX2138" fmla="*/ 1252061 w 3439001"/>
                <a:gd name="connsiteY2138" fmla="*/ 870585 h 2304573"/>
                <a:gd name="connsiteX2139" fmla="*/ 1253966 w 3439001"/>
                <a:gd name="connsiteY2139" fmla="*/ 872966 h 2304573"/>
                <a:gd name="connsiteX2140" fmla="*/ 1256348 w 3439001"/>
                <a:gd name="connsiteY2140" fmla="*/ 873443 h 2304573"/>
                <a:gd name="connsiteX2141" fmla="*/ 1260158 w 3439001"/>
                <a:gd name="connsiteY2141" fmla="*/ 870585 h 2304573"/>
                <a:gd name="connsiteX2142" fmla="*/ 1262539 w 3439001"/>
                <a:gd name="connsiteY2142" fmla="*/ 865346 h 2304573"/>
                <a:gd name="connsiteX2143" fmla="*/ 1263015 w 3439001"/>
                <a:gd name="connsiteY2143" fmla="*/ 859631 h 2304573"/>
                <a:gd name="connsiteX2144" fmla="*/ 77153 w 3439001"/>
                <a:gd name="connsiteY2144" fmla="*/ 302895 h 2304573"/>
                <a:gd name="connsiteX2145" fmla="*/ 77629 w 3439001"/>
                <a:gd name="connsiteY2145" fmla="*/ 302419 h 2304573"/>
                <a:gd name="connsiteX2146" fmla="*/ 70485 w 3439001"/>
                <a:gd name="connsiteY2146" fmla="*/ 305276 h 2304573"/>
                <a:gd name="connsiteX2147" fmla="*/ 66675 w 3439001"/>
                <a:gd name="connsiteY2147" fmla="*/ 307658 h 2304573"/>
                <a:gd name="connsiteX2148" fmla="*/ 66675 w 3439001"/>
                <a:gd name="connsiteY2148" fmla="*/ 308610 h 2304573"/>
                <a:gd name="connsiteX2149" fmla="*/ 68104 w 3439001"/>
                <a:gd name="connsiteY2149" fmla="*/ 308134 h 2304573"/>
                <a:gd name="connsiteX2150" fmla="*/ 73819 w 3439001"/>
                <a:gd name="connsiteY2150" fmla="*/ 305276 h 2304573"/>
                <a:gd name="connsiteX2151" fmla="*/ 77153 w 3439001"/>
                <a:gd name="connsiteY2151" fmla="*/ 302895 h 2304573"/>
                <a:gd name="connsiteX2152" fmla="*/ 81915 w 3439001"/>
                <a:gd name="connsiteY2152" fmla="*/ 625316 h 2304573"/>
                <a:gd name="connsiteX2153" fmla="*/ 80963 w 3439001"/>
                <a:gd name="connsiteY2153" fmla="*/ 623888 h 2304573"/>
                <a:gd name="connsiteX2154" fmla="*/ 79058 w 3439001"/>
                <a:gd name="connsiteY2154" fmla="*/ 622935 h 2304573"/>
                <a:gd name="connsiteX2155" fmla="*/ 77153 w 3439001"/>
                <a:gd name="connsiteY2155" fmla="*/ 622459 h 2304573"/>
                <a:gd name="connsiteX2156" fmla="*/ 71914 w 3439001"/>
                <a:gd name="connsiteY2156" fmla="*/ 623411 h 2304573"/>
                <a:gd name="connsiteX2157" fmla="*/ 70485 w 3439001"/>
                <a:gd name="connsiteY2157" fmla="*/ 623411 h 2304573"/>
                <a:gd name="connsiteX2158" fmla="*/ 67151 w 3439001"/>
                <a:gd name="connsiteY2158" fmla="*/ 621030 h 2304573"/>
                <a:gd name="connsiteX2159" fmla="*/ 65246 w 3439001"/>
                <a:gd name="connsiteY2159" fmla="*/ 620554 h 2304573"/>
                <a:gd name="connsiteX2160" fmla="*/ 63341 w 3439001"/>
                <a:gd name="connsiteY2160" fmla="*/ 621030 h 2304573"/>
                <a:gd name="connsiteX2161" fmla="*/ 59531 w 3439001"/>
                <a:gd name="connsiteY2161" fmla="*/ 622459 h 2304573"/>
                <a:gd name="connsiteX2162" fmla="*/ 57626 w 3439001"/>
                <a:gd name="connsiteY2162" fmla="*/ 621506 h 2304573"/>
                <a:gd name="connsiteX2163" fmla="*/ 55721 w 3439001"/>
                <a:gd name="connsiteY2163" fmla="*/ 621506 h 2304573"/>
                <a:gd name="connsiteX2164" fmla="*/ 51435 w 3439001"/>
                <a:gd name="connsiteY2164" fmla="*/ 623888 h 2304573"/>
                <a:gd name="connsiteX2165" fmla="*/ 47149 w 3439001"/>
                <a:gd name="connsiteY2165" fmla="*/ 624840 h 2304573"/>
                <a:gd name="connsiteX2166" fmla="*/ 45244 w 3439001"/>
                <a:gd name="connsiteY2166" fmla="*/ 625793 h 2304573"/>
                <a:gd name="connsiteX2167" fmla="*/ 43339 w 3439001"/>
                <a:gd name="connsiteY2167" fmla="*/ 629603 h 2304573"/>
                <a:gd name="connsiteX2168" fmla="*/ 29051 w 3439001"/>
                <a:gd name="connsiteY2168" fmla="*/ 628650 h 2304573"/>
                <a:gd name="connsiteX2169" fmla="*/ 25718 w 3439001"/>
                <a:gd name="connsiteY2169" fmla="*/ 629126 h 2304573"/>
                <a:gd name="connsiteX2170" fmla="*/ 22384 w 3439001"/>
                <a:gd name="connsiteY2170" fmla="*/ 630079 h 2304573"/>
                <a:gd name="connsiteX2171" fmla="*/ 27146 w 3439001"/>
                <a:gd name="connsiteY2171" fmla="*/ 635794 h 2304573"/>
                <a:gd name="connsiteX2172" fmla="*/ 32385 w 3439001"/>
                <a:gd name="connsiteY2172" fmla="*/ 640080 h 2304573"/>
                <a:gd name="connsiteX2173" fmla="*/ 37624 w 3439001"/>
                <a:gd name="connsiteY2173" fmla="*/ 641509 h 2304573"/>
                <a:gd name="connsiteX2174" fmla="*/ 50006 w 3439001"/>
                <a:gd name="connsiteY2174" fmla="*/ 647700 h 2304573"/>
                <a:gd name="connsiteX2175" fmla="*/ 59531 w 3439001"/>
                <a:gd name="connsiteY2175" fmla="*/ 649129 h 2304573"/>
                <a:gd name="connsiteX2176" fmla="*/ 62389 w 3439001"/>
                <a:gd name="connsiteY2176" fmla="*/ 650081 h 2304573"/>
                <a:gd name="connsiteX2177" fmla="*/ 64770 w 3439001"/>
                <a:gd name="connsiteY2177" fmla="*/ 651986 h 2304573"/>
                <a:gd name="connsiteX2178" fmla="*/ 66199 w 3439001"/>
                <a:gd name="connsiteY2178" fmla="*/ 652463 h 2304573"/>
                <a:gd name="connsiteX2179" fmla="*/ 67628 w 3439001"/>
                <a:gd name="connsiteY2179" fmla="*/ 651986 h 2304573"/>
                <a:gd name="connsiteX2180" fmla="*/ 66675 w 3439001"/>
                <a:gd name="connsiteY2180" fmla="*/ 649605 h 2304573"/>
                <a:gd name="connsiteX2181" fmla="*/ 67628 w 3439001"/>
                <a:gd name="connsiteY2181" fmla="*/ 648176 h 2304573"/>
                <a:gd name="connsiteX2182" fmla="*/ 72866 w 3439001"/>
                <a:gd name="connsiteY2182" fmla="*/ 646271 h 2304573"/>
                <a:gd name="connsiteX2183" fmla="*/ 79058 w 3439001"/>
                <a:gd name="connsiteY2183" fmla="*/ 646271 h 2304573"/>
                <a:gd name="connsiteX2184" fmla="*/ 85249 w 3439001"/>
                <a:gd name="connsiteY2184" fmla="*/ 645319 h 2304573"/>
                <a:gd name="connsiteX2185" fmla="*/ 84773 w 3439001"/>
                <a:gd name="connsiteY2185" fmla="*/ 642461 h 2304573"/>
                <a:gd name="connsiteX2186" fmla="*/ 83820 w 3439001"/>
                <a:gd name="connsiteY2186" fmla="*/ 639604 h 2304573"/>
                <a:gd name="connsiteX2187" fmla="*/ 80963 w 3439001"/>
                <a:gd name="connsiteY2187" fmla="*/ 637699 h 2304573"/>
                <a:gd name="connsiteX2188" fmla="*/ 80963 w 3439001"/>
                <a:gd name="connsiteY2188" fmla="*/ 636270 h 2304573"/>
                <a:gd name="connsiteX2189" fmla="*/ 80486 w 3439001"/>
                <a:gd name="connsiteY2189" fmla="*/ 632460 h 2304573"/>
                <a:gd name="connsiteX2190" fmla="*/ 81439 w 3439001"/>
                <a:gd name="connsiteY2190" fmla="*/ 630079 h 2304573"/>
                <a:gd name="connsiteX2191" fmla="*/ 81915 w 3439001"/>
                <a:gd name="connsiteY2191" fmla="*/ 625316 h 2304573"/>
                <a:gd name="connsiteX2192" fmla="*/ 58579 w 3439001"/>
                <a:gd name="connsiteY2192" fmla="*/ 942499 h 2304573"/>
                <a:gd name="connsiteX2193" fmla="*/ 52864 w 3439001"/>
                <a:gd name="connsiteY2193" fmla="*/ 943451 h 2304573"/>
                <a:gd name="connsiteX2194" fmla="*/ 52864 w 3439001"/>
                <a:gd name="connsiteY2194" fmla="*/ 942499 h 2304573"/>
                <a:gd name="connsiteX2195" fmla="*/ 54769 w 3439001"/>
                <a:gd name="connsiteY2195" fmla="*/ 939641 h 2304573"/>
                <a:gd name="connsiteX2196" fmla="*/ 60484 w 3439001"/>
                <a:gd name="connsiteY2196" fmla="*/ 935355 h 2304573"/>
                <a:gd name="connsiteX2197" fmla="*/ 63341 w 3439001"/>
                <a:gd name="connsiteY2197" fmla="*/ 932498 h 2304573"/>
                <a:gd name="connsiteX2198" fmla="*/ 60008 w 3439001"/>
                <a:gd name="connsiteY2198" fmla="*/ 930593 h 2304573"/>
                <a:gd name="connsiteX2199" fmla="*/ 58579 w 3439001"/>
                <a:gd name="connsiteY2199" fmla="*/ 929164 h 2304573"/>
                <a:gd name="connsiteX2200" fmla="*/ 57626 w 3439001"/>
                <a:gd name="connsiteY2200" fmla="*/ 930116 h 2304573"/>
                <a:gd name="connsiteX2201" fmla="*/ 56198 w 3439001"/>
                <a:gd name="connsiteY2201" fmla="*/ 932498 h 2304573"/>
                <a:gd name="connsiteX2202" fmla="*/ 54293 w 3439001"/>
                <a:gd name="connsiteY2202" fmla="*/ 934403 h 2304573"/>
                <a:gd name="connsiteX2203" fmla="*/ 51911 w 3439001"/>
                <a:gd name="connsiteY2203" fmla="*/ 935831 h 2304573"/>
                <a:gd name="connsiteX2204" fmla="*/ 50483 w 3439001"/>
                <a:gd name="connsiteY2204" fmla="*/ 933450 h 2304573"/>
                <a:gd name="connsiteX2205" fmla="*/ 50006 w 3439001"/>
                <a:gd name="connsiteY2205" fmla="*/ 929164 h 2304573"/>
                <a:gd name="connsiteX2206" fmla="*/ 48578 w 3439001"/>
                <a:gd name="connsiteY2206" fmla="*/ 928688 h 2304573"/>
                <a:gd name="connsiteX2207" fmla="*/ 46673 w 3439001"/>
                <a:gd name="connsiteY2207" fmla="*/ 928688 h 2304573"/>
                <a:gd name="connsiteX2208" fmla="*/ 42863 w 3439001"/>
                <a:gd name="connsiteY2208" fmla="*/ 929640 h 2304573"/>
                <a:gd name="connsiteX2209" fmla="*/ 38576 w 3439001"/>
                <a:gd name="connsiteY2209" fmla="*/ 930116 h 2304573"/>
                <a:gd name="connsiteX2210" fmla="*/ 36671 w 3439001"/>
                <a:gd name="connsiteY2210" fmla="*/ 931069 h 2304573"/>
                <a:gd name="connsiteX2211" fmla="*/ 34766 w 3439001"/>
                <a:gd name="connsiteY2211" fmla="*/ 932974 h 2304573"/>
                <a:gd name="connsiteX2212" fmla="*/ 33814 w 3439001"/>
                <a:gd name="connsiteY2212" fmla="*/ 934403 h 2304573"/>
                <a:gd name="connsiteX2213" fmla="*/ 33814 w 3439001"/>
                <a:gd name="connsiteY2213" fmla="*/ 935831 h 2304573"/>
                <a:gd name="connsiteX2214" fmla="*/ 34290 w 3439001"/>
                <a:gd name="connsiteY2214" fmla="*/ 937260 h 2304573"/>
                <a:gd name="connsiteX2215" fmla="*/ 35243 w 3439001"/>
                <a:gd name="connsiteY2215" fmla="*/ 938689 h 2304573"/>
                <a:gd name="connsiteX2216" fmla="*/ 36671 w 3439001"/>
                <a:gd name="connsiteY2216" fmla="*/ 939165 h 2304573"/>
                <a:gd name="connsiteX2217" fmla="*/ 38576 w 3439001"/>
                <a:gd name="connsiteY2217" fmla="*/ 939165 h 2304573"/>
                <a:gd name="connsiteX2218" fmla="*/ 41434 w 3439001"/>
                <a:gd name="connsiteY2218" fmla="*/ 939641 h 2304573"/>
                <a:gd name="connsiteX2219" fmla="*/ 45244 w 3439001"/>
                <a:gd name="connsiteY2219" fmla="*/ 940594 h 2304573"/>
                <a:gd name="connsiteX2220" fmla="*/ 46673 w 3439001"/>
                <a:gd name="connsiteY2220" fmla="*/ 941546 h 2304573"/>
                <a:gd name="connsiteX2221" fmla="*/ 44768 w 3439001"/>
                <a:gd name="connsiteY2221" fmla="*/ 942975 h 2304573"/>
                <a:gd name="connsiteX2222" fmla="*/ 44768 w 3439001"/>
                <a:gd name="connsiteY2222" fmla="*/ 944880 h 2304573"/>
                <a:gd name="connsiteX2223" fmla="*/ 44291 w 3439001"/>
                <a:gd name="connsiteY2223" fmla="*/ 944880 h 2304573"/>
                <a:gd name="connsiteX2224" fmla="*/ 43815 w 3439001"/>
                <a:gd name="connsiteY2224" fmla="*/ 944404 h 2304573"/>
                <a:gd name="connsiteX2225" fmla="*/ 41910 w 3439001"/>
                <a:gd name="connsiteY2225" fmla="*/ 942023 h 2304573"/>
                <a:gd name="connsiteX2226" fmla="*/ 37624 w 3439001"/>
                <a:gd name="connsiteY2226" fmla="*/ 942023 h 2304573"/>
                <a:gd name="connsiteX2227" fmla="*/ 36671 w 3439001"/>
                <a:gd name="connsiteY2227" fmla="*/ 943928 h 2304573"/>
                <a:gd name="connsiteX2228" fmla="*/ 34766 w 3439001"/>
                <a:gd name="connsiteY2228" fmla="*/ 944880 h 2304573"/>
                <a:gd name="connsiteX2229" fmla="*/ 32861 w 3439001"/>
                <a:gd name="connsiteY2229" fmla="*/ 951548 h 2304573"/>
                <a:gd name="connsiteX2230" fmla="*/ 30480 w 3439001"/>
                <a:gd name="connsiteY2230" fmla="*/ 952976 h 2304573"/>
                <a:gd name="connsiteX2231" fmla="*/ 22860 w 3439001"/>
                <a:gd name="connsiteY2231" fmla="*/ 955834 h 2304573"/>
                <a:gd name="connsiteX2232" fmla="*/ 19050 w 3439001"/>
                <a:gd name="connsiteY2232" fmla="*/ 957739 h 2304573"/>
                <a:gd name="connsiteX2233" fmla="*/ 15240 w 3439001"/>
                <a:gd name="connsiteY2233" fmla="*/ 958215 h 2304573"/>
                <a:gd name="connsiteX2234" fmla="*/ 13335 w 3439001"/>
                <a:gd name="connsiteY2234" fmla="*/ 958691 h 2304573"/>
                <a:gd name="connsiteX2235" fmla="*/ 10001 w 3439001"/>
                <a:gd name="connsiteY2235" fmla="*/ 961073 h 2304573"/>
                <a:gd name="connsiteX2236" fmla="*/ 10954 w 3439001"/>
                <a:gd name="connsiteY2236" fmla="*/ 962025 h 2304573"/>
                <a:gd name="connsiteX2237" fmla="*/ 14764 w 3439001"/>
                <a:gd name="connsiteY2237" fmla="*/ 963930 h 2304573"/>
                <a:gd name="connsiteX2238" fmla="*/ 16193 w 3439001"/>
                <a:gd name="connsiteY2238" fmla="*/ 963930 h 2304573"/>
                <a:gd name="connsiteX2239" fmla="*/ 17621 w 3439001"/>
                <a:gd name="connsiteY2239" fmla="*/ 963454 h 2304573"/>
                <a:gd name="connsiteX2240" fmla="*/ 20003 w 3439001"/>
                <a:gd name="connsiteY2240" fmla="*/ 963454 h 2304573"/>
                <a:gd name="connsiteX2241" fmla="*/ 21431 w 3439001"/>
                <a:gd name="connsiteY2241" fmla="*/ 962501 h 2304573"/>
                <a:gd name="connsiteX2242" fmla="*/ 23336 w 3439001"/>
                <a:gd name="connsiteY2242" fmla="*/ 961073 h 2304573"/>
                <a:gd name="connsiteX2243" fmla="*/ 24765 w 3439001"/>
                <a:gd name="connsiteY2243" fmla="*/ 960120 h 2304573"/>
                <a:gd name="connsiteX2244" fmla="*/ 26194 w 3439001"/>
                <a:gd name="connsiteY2244" fmla="*/ 960120 h 2304573"/>
                <a:gd name="connsiteX2245" fmla="*/ 27623 w 3439001"/>
                <a:gd name="connsiteY2245" fmla="*/ 959644 h 2304573"/>
                <a:gd name="connsiteX2246" fmla="*/ 28099 w 3439001"/>
                <a:gd name="connsiteY2246" fmla="*/ 958691 h 2304573"/>
                <a:gd name="connsiteX2247" fmla="*/ 31909 w 3439001"/>
                <a:gd name="connsiteY2247" fmla="*/ 956786 h 2304573"/>
                <a:gd name="connsiteX2248" fmla="*/ 38576 w 3439001"/>
                <a:gd name="connsiteY2248" fmla="*/ 954881 h 2304573"/>
                <a:gd name="connsiteX2249" fmla="*/ 42386 w 3439001"/>
                <a:gd name="connsiteY2249" fmla="*/ 954405 h 2304573"/>
                <a:gd name="connsiteX2250" fmla="*/ 45244 w 3439001"/>
                <a:gd name="connsiteY2250" fmla="*/ 953453 h 2304573"/>
                <a:gd name="connsiteX2251" fmla="*/ 47625 w 3439001"/>
                <a:gd name="connsiteY2251" fmla="*/ 950595 h 2304573"/>
                <a:gd name="connsiteX2252" fmla="*/ 53816 w 3439001"/>
                <a:gd name="connsiteY2252" fmla="*/ 947261 h 2304573"/>
                <a:gd name="connsiteX2253" fmla="*/ 56674 w 3439001"/>
                <a:gd name="connsiteY2253" fmla="*/ 945356 h 2304573"/>
                <a:gd name="connsiteX2254" fmla="*/ 59531 w 3439001"/>
                <a:gd name="connsiteY2254" fmla="*/ 944404 h 2304573"/>
                <a:gd name="connsiteX2255" fmla="*/ 60960 w 3439001"/>
                <a:gd name="connsiteY2255" fmla="*/ 943451 h 2304573"/>
                <a:gd name="connsiteX2256" fmla="*/ 60008 w 3439001"/>
                <a:gd name="connsiteY2256" fmla="*/ 942499 h 2304573"/>
                <a:gd name="connsiteX2257" fmla="*/ 58579 w 3439001"/>
                <a:gd name="connsiteY2257" fmla="*/ 942499 h 2304573"/>
                <a:gd name="connsiteX2258" fmla="*/ 169069 w 3439001"/>
                <a:gd name="connsiteY2258" fmla="*/ 895826 h 2304573"/>
                <a:gd name="connsiteX2259" fmla="*/ 167164 w 3439001"/>
                <a:gd name="connsiteY2259" fmla="*/ 894874 h 2304573"/>
                <a:gd name="connsiteX2260" fmla="*/ 164306 w 3439001"/>
                <a:gd name="connsiteY2260" fmla="*/ 893921 h 2304573"/>
                <a:gd name="connsiteX2261" fmla="*/ 162401 w 3439001"/>
                <a:gd name="connsiteY2261" fmla="*/ 892969 h 2304573"/>
                <a:gd name="connsiteX2262" fmla="*/ 160973 w 3439001"/>
                <a:gd name="connsiteY2262" fmla="*/ 891540 h 2304573"/>
                <a:gd name="connsiteX2263" fmla="*/ 157639 w 3439001"/>
                <a:gd name="connsiteY2263" fmla="*/ 883920 h 2304573"/>
                <a:gd name="connsiteX2264" fmla="*/ 156686 w 3439001"/>
                <a:gd name="connsiteY2264" fmla="*/ 882491 h 2304573"/>
                <a:gd name="connsiteX2265" fmla="*/ 155258 w 3439001"/>
                <a:gd name="connsiteY2265" fmla="*/ 881539 h 2304573"/>
                <a:gd name="connsiteX2266" fmla="*/ 153353 w 3439001"/>
                <a:gd name="connsiteY2266" fmla="*/ 881063 h 2304573"/>
                <a:gd name="connsiteX2267" fmla="*/ 146685 w 3439001"/>
                <a:gd name="connsiteY2267" fmla="*/ 881063 h 2304573"/>
                <a:gd name="connsiteX2268" fmla="*/ 144780 w 3439001"/>
                <a:gd name="connsiteY2268" fmla="*/ 881539 h 2304573"/>
                <a:gd name="connsiteX2269" fmla="*/ 135255 w 3439001"/>
                <a:gd name="connsiteY2269" fmla="*/ 885349 h 2304573"/>
                <a:gd name="connsiteX2270" fmla="*/ 130969 w 3439001"/>
                <a:gd name="connsiteY2270" fmla="*/ 887730 h 2304573"/>
                <a:gd name="connsiteX2271" fmla="*/ 125730 w 3439001"/>
                <a:gd name="connsiteY2271" fmla="*/ 887254 h 2304573"/>
                <a:gd name="connsiteX2272" fmla="*/ 123349 w 3439001"/>
                <a:gd name="connsiteY2272" fmla="*/ 887254 h 2304573"/>
                <a:gd name="connsiteX2273" fmla="*/ 121444 w 3439001"/>
                <a:gd name="connsiteY2273" fmla="*/ 888682 h 2304573"/>
                <a:gd name="connsiteX2274" fmla="*/ 115253 w 3439001"/>
                <a:gd name="connsiteY2274" fmla="*/ 897731 h 2304573"/>
                <a:gd name="connsiteX2275" fmla="*/ 113824 w 3439001"/>
                <a:gd name="connsiteY2275" fmla="*/ 899160 h 2304573"/>
                <a:gd name="connsiteX2276" fmla="*/ 109061 w 3439001"/>
                <a:gd name="connsiteY2276" fmla="*/ 901541 h 2304573"/>
                <a:gd name="connsiteX2277" fmla="*/ 108585 w 3439001"/>
                <a:gd name="connsiteY2277" fmla="*/ 903446 h 2304573"/>
                <a:gd name="connsiteX2278" fmla="*/ 108585 w 3439001"/>
                <a:gd name="connsiteY2278" fmla="*/ 904399 h 2304573"/>
                <a:gd name="connsiteX2279" fmla="*/ 110014 w 3439001"/>
                <a:gd name="connsiteY2279" fmla="*/ 908209 h 2304573"/>
                <a:gd name="connsiteX2280" fmla="*/ 111443 w 3439001"/>
                <a:gd name="connsiteY2280" fmla="*/ 910114 h 2304573"/>
                <a:gd name="connsiteX2281" fmla="*/ 114300 w 3439001"/>
                <a:gd name="connsiteY2281" fmla="*/ 910590 h 2304573"/>
                <a:gd name="connsiteX2282" fmla="*/ 119539 w 3439001"/>
                <a:gd name="connsiteY2282" fmla="*/ 910590 h 2304573"/>
                <a:gd name="connsiteX2283" fmla="*/ 123825 w 3439001"/>
                <a:gd name="connsiteY2283" fmla="*/ 909638 h 2304573"/>
                <a:gd name="connsiteX2284" fmla="*/ 125730 w 3439001"/>
                <a:gd name="connsiteY2284" fmla="*/ 908685 h 2304573"/>
                <a:gd name="connsiteX2285" fmla="*/ 127635 w 3439001"/>
                <a:gd name="connsiteY2285" fmla="*/ 907256 h 2304573"/>
                <a:gd name="connsiteX2286" fmla="*/ 131445 w 3439001"/>
                <a:gd name="connsiteY2286" fmla="*/ 902970 h 2304573"/>
                <a:gd name="connsiteX2287" fmla="*/ 133826 w 3439001"/>
                <a:gd name="connsiteY2287" fmla="*/ 901541 h 2304573"/>
                <a:gd name="connsiteX2288" fmla="*/ 137160 w 3439001"/>
                <a:gd name="connsiteY2288" fmla="*/ 900589 h 2304573"/>
                <a:gd name="connsiteX2289" fmla="*/ 153829 w 3439001"/>
                <a:gd name="connsiteY2289" fmla="*/ 900589 h 2304573"/>
                <a:gd name="connsiteX2290" fmla="*/ 155734 w 3439001"/>
                <a:gd name="connsiteY2290" fmla="*/ 900113 h 2304573"/>
                <a:gd name="connsiteX2291" fmla="*/ 161449 w 3439001"/>
                <a:gd name="connsiteY2291" fmla="*/ 895350 h 2304573"/>
                <a:gd name="connsiteX2292" fmla="*/ 170974 w 3439001"/>
                <a:gd name="connsiteY2292" fmla="*/ 898684 h 2304573"/>
                <a:gd name="connsiteX2293" fmla="*/ 170974 w 3439001"/>
                <a:gd name="connsiteY2293" fmla="*/ 897731 h 2304573"/>
                <a:gd name="connsiteX2294" fmla="*/ 169069 w 3439001"/>
                <a:gd name="connsiteY2294" fmla="*/ 895826 h 2304573"/>
                <a:gd name="connsiteX2295" fmla="*/ 380524 w 3439001"/>
                <a:gd name="connsiteY2295" fmla="*/ 2225993 h 2304573"/>
                <a:gd name="connsiteX2296" fmla="*/ 379095 w 3439001"/>
                <a:gd name="connsiteY2296" fmla="*/ 2225040 h 2304573"/>
                <a:gd name="connsiteX2297" fmla="*/ 377190 w 3439001"/>
                <a:gd name="connsiteY2297" fmla="*/ 2225516 h 2304573"/>
                <a:gd name="connsiteX2298" fmla="*/ 370046 w 3439001"/>
                <a:gd name="connsiteY2298" fmla="*/ 2224564 h 2304573"/>
                <a:gd name="connsiteX2299" fmla="*/ 368618 w 3439001"/>
                <a:gd name="connsiteY2299" fmla="*/ 2224088 h 2304573"/>
                <a:gd name="connsiteX2300" fmla="*/ 368618 w 3439001"/>
                <a:gd name="connsiteY2300" fmla="*/ 2225993 h 2304573"/>
                <a:gd name="connsiteX2301" fmla="*/ 367665 w 3439001"/>
                <a:gd name="connsiteY2301" fmla="*/ 2226945 h 2304573"/>
                <a:gd name="connsiteX2302" fmla="*/ 367189 w 3439001"/>
                <a:gd name="connsiteY2302" fmla="*/ 2228374 h 2304573"/>
                <a:gd name="connsiteX2303" fmla="*/ 376238 w 3439001"/>
                <a:gd name="connsiteY2303" fmla="*/ 2228850 h 2304573"/>
                <a:gd name="connsiteX2304" fmla="*/ 381953 w 3439001"/>
                <a:gd name="connsiteY2304" fmla="*/ 2230279 h 2304573"/>
                <a:gd name="connsiteX2305" fmla="*/ 385763 w 3439001"/>
                <a:gd name="connsiteY2305" fmla="*/ 2228850 h 2304573"/>
                <a:gd name="connsiteX2306" fmla="*/ 387191 w 3439001"/>
                <a:gd name="connsiteY2306" fmla="*/ 2226945 h 2304573"/>
                <a:gd name="connsiteX2307" fmla="*/ 386239 w 3439001"/>
                <a:gd name="connsiteY2307" fmla="*/ 2226469 h 2304573"/>
                <a:gd name="connsiteX2308" fmla="*/ 380524 w 3439001"/>
                <a:gd name="connsiteY2308" fmla="*/ 2225993 h 2304573"/>
                <a:gd name="connsiteX2309" fmla="*/ 411956 w 3439001"/>
                <a:gd name="connsiteY2309" fmla="*/ 2240756 h 2304573"/>
                <a:gd name="connsiteX2310" fmla="*/ 411004 w 3439001"/>
                <a:gd name="connsiteY2310" fmla="*/ 2239328 h 2304573"/>
                <a:gd name="connsiteX2311" fmla="*/ 408146 w 3439001"/>
                <a:gd name="connsiteY2311" fmla="*/ 2237423 h 2304573"/>
                <a:gd name="connsiteX2312" fmla="*/ 406718 w 3439001"/>
                <a:gd name="connsiteY2312" fmla="*/ 2235994 h 2304573"/>
                <a:gd name="connsiteX2313" fmla="*/ 402431 w 3439001"/>
                <a:gd name="connsiteY2313" fmla="*/ 2233613 h 2304573"/>
                <a:gd name="connsiteX2314" fmla="*/ 400050 w 3439001"/>
                <a:gd name="connsiteY2314" fmla="*/ 2234089 h 2304573"/>
                <a:gd name="connsiteX2315" fmla="*/ 396240 w 3439001"/>
                <a:gd name="connsiteY2315" fmla="*/ 2235041 h 2304573"/>
                <a:gd name="connsiteX2316" fmla="*/ 395288 w 3439001"/>
                <a:gd name="connsiteY2316" fmla="*/ 2234565 h 2304573"/>
                <a:gd name="connsiteX2317" fmla="*/ 393859 w 3439001"/>
                <a:gd name="connsiteY2317" fmla="*/ 2232660 h 2304573"/>
                <a:gd name="connsiteX2318" fmla="*/ 391954 w 3439001"/>
                <a:gd name="connsiteY2318" fmla="*/ 2231231 h 2304573"/>
                <a:gd name="connsiteX2319" fmla="*/ 389573 w 3439001"/>
                <a:gd name="connsiteY2319" fmla="*/ 2231708 h 2304573"/>
                <a:gd name="connsiteX2320" fmla="*/ 388144 w 3439001"/>
                <a:gd name="connsiteY2320" fmla="*/ 2234565 h 2304573"/>
                <a:gd name="connsiteX2321" fmla="*/ 388620 w 3439001"/>
                <a:gd name="connsiteY2321" fmla="*/ 2236470 h 2304573"/>
                <a:gd name="connsiteX2322" fmla="*/ 391001 w 3439001"/>
                <a:gd name="connsiteY2322" fmla="*/ 2239328 h 2304573"/>
                <a:gd name="connsiteX2323" fmla="*/ 393383 w 3439001"/>
                <a:gd name="connsiteY2323" fmla="*/ 2240280 h 2304573"/>
                <a:gd name="connsiteX2324" fmla="*/ 395764 w 3439001"/>
                <a:gd name="connsiteY2324" fmla="*/ 2239804 h 2304573"/>
                <a:gd name="connsiteX2325" fmla="*/ 396716 w 3439001"/>
                <a:gd name="connsiteY2325" fmla="*/ 2243138 h 2304573"/>
                <a:gd name="connsiteX2326" fmla="*/ 397193 w 3439001"/>
                <a:gd name="connsiteY2326" fmla="*/ 2246472 h 2304573"/>
                <a:gd name="connsiteX2327" fmla="*/ 398145 w 3439001"/>
                <a:gd name="connsiteY2327" fmla="*/ 2246948 h 2304573"/>
                <a:gd name="connsiteX2328" fmla="*/ 401479 w 3439001"/>
                <a:gd name="connsiteY2328" fmla="*/ 2246948 h 2304573"/>
                <a:gd name="connsiteX2329" fmla="*/ 403860 w 3439001"/>
                <a:gd name="connsiteY2329" fmla="*/ 2245995 h 2304573"/>
                <a:gd name="connsiteX2330" fmla="*/ 408146 w 3439001"/>
                <a:gd name="connsiteY2330" fmla="*/ 2245519 h 2304573"/>
                <a:gd name="connsiteX2331" fmla="*/ 411480 w 3439001"/>
                <a:gd name="connsiteY2331" fmla="*/ 2243138 h 2304573"/>
                <a:gd name="connsiteX2332" fmla="*/ 411956 w 3439001"/>
                <a:gd name="connsiteY2332" fmla="*/ 2240756 h 2304573"/>
                <a:gd name="connsiteX2333" fmla="*/ 447199 w 3439001"/>
                <a:gd name="connsiteY2333" fmla="*/ 2279809 h 2304573"/>
                <a:gd name="connsiteX2334" fmla="*/ 445770 w 3439001"/>
                <a:gd name="connsiteY2334" fmla="*/ 2276951 h 2304573"/>
                <a:gd name="connsiteX2335" fmla="*/ 443389 w 3439001"/>
                <a:gd name="connsiteY2335" fmla="*/ 2276475 h 2304573"/>
                <a:gd name="connsiteX2336" fmla="*/ 442913 w 3439001"/>
                <a:gd name="connsiteY2336" fmla="*/ 2272189 h 2304573"/>
                <a:gd name="connsiteX2337" fmla="*/ 439103 w 3439001"/>
                <a:gd name="connsiteY2337" fmla="*/ 2267903 h 2304573"/>
                <a:gd name="connsiteX2338" fmla="*/ 424815 w 3439001"/>
                <a:gd name="connsiteY2338" fmla="*/ 2262188 h 2304573"/>
                <a:gd name="connsiteX2339" fmla="*/ 417671 w 3439001"/>
                <a:gd name="connsiteY2339" fmla="*/ 2258378 h 2304573"/>
                <a:gd name="connsiteX2340" fmla="*/ 416243 w 3439001"/>
                <a:gd name="connsiteY2340" fmla="*/ 2258854 h 2304573"/>
                <a:gd name="connsiteX2341" fmla="*/ 415766 w 3439001"/>
                <a:gd name="connsiteY2341" fmla="*/ 2262188 h 2304573"/>
                <a:gd name="connsiteX2342" fmla="*/ 418148 w 3439001"/>
                <a:gd name="connsiteY2342" fmla="*/ 2267426 h 2304573"/>
                <a:gd name="connsiteX2343" fmla="*/ 415290 w 3439001"/>
                <a:gd name="connsiteY2343" fmla="*/ 2271713 h 2304573"/>
                <a:gd name="connsiteX2344" fmla="*/ 412433 w 3439001"/>
                <a:gd name="connsiteY2344" fmla="*/ 2274094 h 2304573"/>
                <a:gd name="connsiteX2345" fmla="*/ 410528 w 3439001"/>
                <a:gd name="connsiteY2345" fmla="*/ 2276951 h 2304573"/>
                <a:gd name="connsiteX2346" fmla="*/ 413385 w 3439001"/>
                <a:gd name="connsiteY2346" fmla="*/ 2282666 h 2304573"/>
                <a:gd name="connsiteX2347" fmla="*/ 415766 w 3439001"/>
                <a:gd name="connsiteY2347" fmla="*/ 2289810 h 2304573"/>
                <a:gd name="connsiteX2348" fmla="*/ 415290 w 3439001"/>
                <a:gd name="connsiteY2348" fmla="*/ 2298859 h 2304573"/>
                <a:gd name="connsiteX2349" fmla="*/ 416243 w 3439001"/>
                <a:gd name="connsiteY2349" fmla="*/ 2300764 h 2304573"/>
                <a:gd name="connsiteX2350" fmla="*/ 422910 w 3439001"/>
                <a:gd name="connsiteY2350" fmla="*/ 2304574 h 2304573"/>
                <a:gd name="connsiteX2351" fmla="*/ 424815 w 3439001"/>
                <a:gd name="connsiteY2351" fmla="*/ 2304574 h 2304573"/>
                <a:gd name="connsiteX2352" fmla="*/ 426244 w 3439001"/>
                <a:gd name="connsiteY2352" fmla="*/ 2302669 h 2304573"/>
                <a:gd name="connsiteX2353" fmla="*/ 427673 w 3439001"/>
                <a:gd name="connsiteY2353" fmla="*/ 2299335 h 2304573"/>
                <a:gd name="connsiteX2354" fmla="*/ 435293 w 3439001"/>
                <a:gd name="connsiteY2354" fmla="*/ 2294097 h 2304573"/>
                <a:gd name="connsiteX2355" fmla="*/ 443865 w 3439001"/>
                <a:gd name="connsiteY2355" fmla="*/ 2292191 h 2304573"/>
                <a:gd name="connsiteX2356" fmla="*/ 451009 w 3439001"/>
                <a:gd name="connsiteY2356" fmla="*/ 2287429 h 2304573"/>
                <a:gd name="connsiteX2357" fmla="*/ 452438 w 3439001"/>
                <a:gd name="connsiteY2357" fmla="*/ 2285048 h 2304573"/>
                <a:gd name="connsiteX2358" fmla="*/ 451009 w 3439001"/>
                <a:gd name="connsiteY2358" fmla="*/ 2283619 h 2304573"/>
                <a:gd name="connsiteX2359" fmla="*/ 447199 w 3439001"/>
                <a:gd name="connsiteY2359" fmla="*/ 2279809 h 2304573"/>
                <a:gd name="connsiteX2360" fmla="*/ 533876 w 3439001"/>
                <a:gd name="connsiteY2360" fmla="*/ 756285 h 2304573"/>
                <a:gd name="connsiteX2361" fmla="*/ 531495 w 3439001"/>
                <a:gd name="connsiteY2361" fmla="*/ 753428 h 2304573"/>
                <a:gd name="connsiteX2362" fmla="*/ 531495 w 3439001"/>
                <a:gd name="connsiteY2362" fmla="*/ 751999 h 2304573"/>
                <a:gd name="connsiteX2363" fmla="*/ 533876 w 3439001"/>
                <a:gd name="connsiteY2363" fmla="*/ 749618 h 2304573"/>
                <a:gd name="connsiteX2364" fmla="*/ 534353 w 3439001"/>
                <a:gd name="connsiteY2364" fmla="*/ 748665 h 2304573"/>
                <a:gd name="connsiteX2365" fmla="*/ 533876 w 3439001"/>
                <a:gd name="connsiteY2365" fmla="*/ 747713 h 2304573"/>
                <a:gd name="connsiteX2366" fmla="*/ 531019 w 3439001"/>
                <a:gd name="connsiteY2366" fmla="*/ 746284 h 2304573"/>
                <a:gd name="connsiteX2367" fmla="*/ 527685 w 3439001"/>
                <a:gd name="connsiteY2367" fmla="*/ 746284 h 2304573"/>
                <a:gd name="connsiteX2368" fmla="*/ 524828 w 3439001"/>
                <a:gd name="connsiteY2368" fmla="*/ 747236 h 2304573"/>
                <a:gd name="connsiteX2369" fmla="*/ 519589 w 3439001"/>
                <a:gd name="connsiteY2369" fmla="*/ 750094 h 2304573"/>
                <a:gd name="connsiteX2370" fmla="*/ 518160 w 3439001"/>
                <a:gd name="connsiteY2370" fmla="*/ 750570 h 2304573"/>
                <a:gd name="connsiteX2371" fmla="*/ 517684 w 3439001"/>
                <a:gd name="connsiteY2371" fmla="*/ 747713 h 2304573"/>
                <a:gd name="connsiteX2372" fmla="*/ 519113 w 3439001"/>
                <a:gd name="connsiteY2372" fmla="*/ 744379 h 2304573"/>
                <a:gd name="connsiteX2373" fmla="*/ 515779 w 3439001"/>
                <a:gd name="connsiteY2373" fmla="*/ 742474 h 2304573"/>
                <a:gd name="connsiteX2374" fmla="*/ 508159 w 3439001"/>
                <a:gd name="connsiteY2374" fmla="*/ 740569 h 2304573"/>
                <a:gd name="connsiteX2375" fmla="*/ 505778 w 3439001"/>
                <a:gd name="connsiteY2375" fmla="*/ 741045 h 2304573"/>
                <a:gd name="connsiteX2376" fmla="*/ 507683 w 3439001"/>
                <a:gd name="connsiteY2376" fmla="*/ 743426 h 2304573"/>
                <a:gd name="connsiteX2377" fmla="*/ 507683 w 3439001"/>
                <a:gd name="connsiteY2377" fmla="*/ 744855 h 2304573"/>
                <a:gd name="connsiteX2378" fmla="*/ 506730 w 3439001"/>
                <a:gd name="connsiteY2378" fmla="*/ 745807 h 2304573"/>
                <a:gd name="connsiteX2379" fmla="*/ 506730 w 3439001"/>
                <a:gd name="connsiteY2379" fmla="*/ 747713 h 2304573"/>
                <a:gd name="connsiteX2380" fmla="*/ 506254 w 3439001"/>
                <a:gd name="connsiteY2380" fmla="*/ 748665 h 2304573"/>
                <a:gd name="connsiteX2381" fmla="*/ 505301 w 3439001"/>
                <a:gd name="connsiteY2381" fmla="*/ 749141 h 2304573"/>
                <a:gd name="connsiteX2382" fmla="*/ 501968 w 3439001"/>
                <a:gd name="connsiteY2382" fmla="*/ 748665 h 2304573"/>
                <a:gd name="connsiteX2383" fmla="*/ 501015 w 3439001"/>
                <a:gd name="connsiteY2383" fmla="*/ 749141 h 2304573"/>
                <a:gd name="connsiteX2384" fmla="*/ 500063 w 3439001"/>
                <a:gd name="connsiteY2384" fmla="*/ 750094 h 2304573"/>
                <a:gd name="connsiteX2385" fmla="*/ 499110 w 3439001"/>
                <a:gd name="connsiteY2385" fmla="*/ 751523 h 2304573"/>
                <a:gd name="connsiteX2386" fmla="*/ 498158 w 3439001"/>
                <a:gd name="connsiteY2386" fmla="*/ 752475 h 2304573"/>
                <a:gd name="connsiteX2387" fmla="*/ 496729 w 3439001"/>
                <a:gd name="connsiteY2387" fmla="*/ 752475 h 2304573"/>
                <a:gd name="connsiteX2388" fmla="*/ 495300 w 3439001"/>
                <a:gd name="connsiteY2388" fmla="*/ 751046 h 2304573"/>
                <a:gd name="connsiteX2389" fmla="*/ 491966 w 3439001"/>
                <a:gd name="connsiteY2389" fmla="*/ 746284 h 2304573"/>
                <a:gd name="connsiteX2390" fmla="*/ 491014 w 3439001"/>
                <a:gd name="connsiteY2390" fmla="*/ 745807 h 2304573"/>
                <a:gd name="connsiteX2391" fmla="*/ 488633 w 3439001"/>
                <a:gd name="connsiteY2391" fmla="*/ 745331 h 2304573"/>
                <a:gd name="connsiteX2392" fmla="*/ 487204 w 3439001"/>
                <a:gd name="connsiteY2392" fmla="*/ 745807 h 2304573"/>
                <a:gd name="connsiteX2393" fmla="*/ 485775 w 3439001"/>
                <a:gd name="connsiteY2393" fmla="*/ 746284 h 2304573"/>
                <a:gd name="connsiteX2394" fmla="*/ 483870 w 3439001"/>
                <a:gd name="connsiteY2394" fmla="*/ 748189 h 2304573"/>
                <a:gd name="connsiteX2395" fmla="*/ 483870 w 3439001"/>
                <a:gd name="connsiteY2395" fmla="*/ 749618 h 2304573"/>
                <a:gd name="connsiteX2396" fmla="*/ 484823 w 3439001"/>
                <a:gd name="connsiteY2396" fmla="*/ 751046 h 2304573"/>
                <a:gd name="connsiteX2397" fmla="*/ 487204 w 3439001"/>
                <a:gd name="connsiteY2397" fmla="*/ 752951 h 2304573"/>
                <a:gd name="connsiteX2398" fmla="*/ 491014 w 3439001"/>
                <a:gd name="connsiteY2398" fmla="*/ 755332 h 2304573"/>
                <a:gd name="connsiteX2399" fmla="*/ 491014 w 3439001"/>
                <a:gd name="connsiteY2399" fmla="*/ 756285 h 2304573"/>
                <a:gd name="connsiteX2400" fmla="*/ 487204 w 3439001"/>
                <a:gd name="connsiteY2400" fmla="*/ 755809 h 2304573"/>
                <a:gd name="connsiteX2401" fmla="*/ 485775 w 3439001"/>
                <a:gd name="connsiteY2401" fmla="*/ 756285 h 2304573"/>
                <a:gd name="connsiteX2402" fmla="*/ 486251 w 3439001"/>
                <a:gd name="connsiteY2402" fmla="*/ 758190 h 2304573"/>
                <a:gd name="connsiteX2403" fmla="*/ 486728 w 3439001"/>
                <a:gd name="connsiteY2403" fmla="*/ 765810 h 2304573"/>
                <a:gd name="connsiteX2404" fmla="*/ 488156 w 3439001"/>
                <a:gd name="connsiteY2404" fmla="*/ 769620 h 2304573"/>
                <a:gd name="connsiteX2405" fmla="*/ 490538 w 3439001"/>
                <a:gd name="connsiteY2405" fmla="*/ 772478 h 2304573"/>
                <a:gd name="connsiteX2406" fmla="*/ 488156 w 3439001"/>
                <a:gd name="connsiteY2406" fmla="*/ 771525 h 2304573"/>
                <a:gd name="connsiteX2407" fmla="*/ 486251 w 3439001"/>
                <a:gd name="connsiteY2407" fmla="*/ 770096 h 2304573"/>
                <a:gd name="connsiteX2408" fmla="*/ 483870 w 3439001"/>
                <a:gd name="connsiteY2408" fmla="*/ 766286 h 2304573"/>
                <a:gd name="connsiteX2409" fmla="*/ 481489 w 3439001"/>
                <a:gd name="connsiteY2409" fmla="*/ 762000 h 2304573"/>
                <a:gd name="connsiteX2410" fmla="*/ 479584 w 3439001"/>
                <a:gd name="connsiteY2410" fmla="*/ 760571 h 2304573"/>
                <a:gd name="connsiteX2411" fmla="*/ 479108 w 3439001"/>
                <a:gd name="connsiteY2411" fmla="*/ 760095 h 2304573"/>
                <a:gd name="connsiteX2412" fmla="*/ 479584 w 3439001"/>
                <a:gd name="connsiteY2412" fmla="*/ 759143 h 2304573"/>
                <a:gd name="connsiteX2413" fmla="*/ 478631 w 3439001"/>
                <a:gd name="connsiteY2413" fmla="*/ 757238 h 2304573"/>
                <a:gd name="connsiteX2414" fmla="*/ 475774 w 3439001"/>
                <a:gd name="connsiteY2414" fmla="*/ 756285 h 2304573"/>
                <a:gd name="connsiteX2415" fmla="*/ 473393 w 3439001"/>
                <a:gd name="connsiteY2415" fmla="*/ 756285 h 2304573"/>
                <a:gd name="connsiteX2416" fmla="*/ 470059 w 3439001"/>
                <a:gd name="connsiteY2416" fmla="*/ 756761 h 2304573"/>
                <a:gd name="connsiteX2417" fmla="*/ 466249 w 3439001"/>
                <a:gd name="connsiteY2417" fmla="*/ 759143 h 2304573"/>
                <a:gd name="connsiteX2418" fmla="*/ 461010 w 3439001"/>
                <a:gd name="connsiteY2418" fmla="*/ 760571 h 2304573"/>
                <a:gd name="connsiteX2419" fmla="*/ 456248 w 3439001"/>
                <a:gd name="connsiteY2419" fmla="*/ 766286 h 2304573"/>
                <a:gd name="connsiteX2420" fmla="*/ 454819 w 3439001"/>
                <a:gd name="connsiteY2420" fmla="*/ 770096 h 2304573"/>
                <a:gd name="connsiteX2421" fmla="*/ 454819 w 3439001"/>
                <a:gd name="connsiteY2421" fmla="*/ 771525 h 2304573"/>
                <a:gd name="connsiteX2422" fmla="*/ 459581 w 3439001"/>
                <a:gd name="connsiteY2422" fmla="*/ 777716 h 2304573"/>
                <a:gd name="connsiteX2423" fmla="*/ 461963 w 3439001"/>
                <a:gd name="connsiteY2423" fmla="*/ 785813 h 2304573"/>
                <a:gd name="connsiteX2424" fmla="*/ 467201 w 3439001"/>
                <a:gd name="connsiteY2424" fmla="*/ 791528 h 2304573"/>
                <a:gd name="connsiteX2425" fmla="*/ 471011 w 3439001"/>
                <a:gd name="connsiteY2425" fmla="*/ 792004 h 2304573"/>
                <a:gd name="connsiteX2426" fmla="*/ 472916 w 3439001"/>
                <a:gd name="connsiteY2426" fmla="*/ 789623 h 2304573"/>
                <a:gd name="connsiteX2427" fmla="*/ 473869 w 3439001"/>
                <a:gd name="connsiteY2427" fmla="*/ 787718 h 2304573"/>
                <a:gd name="connsiteX2428" fmla="*/ 473869 w 3439001"/>
                <a:gd name="connsiteY2428" fmla="*/ 786289 h 2304573"/>
                <a:gd name="connsiteX2429" fmla="*/ 473393 w 3439001"/>
                <a:gd name="connsiteY2429" fmla="*/ 784860 h 2304573"/>
                <a:gd name="connsiteX2430" fmla="*/ 472440 w 3439001"/>
                <a:gd name="connsiteY2430" fmla="*/ 783907 h 2304573"/>
                <a:gd name="connsiteX2431" fmla="*/ 471488 w 3439001"/>
                <a:gd name="connsiteY2431" fmla="*/ 783431 h 2304573"/>
                <a:gd name="connsiteX2432" fmla="*/ 467678 w 3439001"/>
                <a:gd name="connsiteY2432" fmla="*/ 783431 h 2304573"/>
                <a:gd name="connsiteX2433" fmla="*/ 467678 w 3439001"/>
                <a:gd name="connsiteY2433" fmla="*/ 782955 h 2304573"/>
                <a:gd name="connsiteX2434" fmla="*/ 469583 w 3439001"/>
                <a:gd name="connsiteY2434" fmla="*/ 781526 h 2304573"/>
                <a:gd name="connsiteX2435" fmla="*/ 472440 w 3439001"/>
                <a:gd name="connsiteY2435" fmla="*/ 781050 h 2304573"/>
                <a:gd name="connsiteX2436" fmla="*/ 476250 w 3439001"/>
                <a:gd name="connsiteY2436" fmla="*/ 781050 h 2304573"/>
                <a:gd name="connsiteX2437" fmla="*/ 478631 w 3439001"/>
                <a:gd name="connsiteY2437" fmla="*/ 781526 h 2304573"/>
                <a:gd name="connsiteX2438" fmla="*/ 479584 w 3439001"/>
                <a:gd name="connsiteY2438" fmla="*/ 782003 h 2304573"/>
                <a:gd name="connsiteX2439" fmla="*/ 480060 w 3439001"/>
                <a:gd name="connsiteY2439" fmla="*/ 782479 h 2304573"/>
                <a:gd name="connsiteX2440" fmla="*/ 478155 w 3439001"/>
                <a:gd name="connsiteY2440" fmla="*/ 784860 h 2304573"/>
                <a:gd name="connsiteX2441" fmla="*/ 477203 w 3439001"/>
                <a:gd name="connsiteY2441" fmla="*/ 786765 h 2304573"/>
                <a:gd name="connsiteX2442" fmla="*/ 477679 w 3439001"/>
                <a:gd name="connsiteY2442" fmla="*/ 786765 h 2304573"/>
                <a:gd name="connsiteX2443" fmla="*/ 480536 w 3439001"/>
                <a:gd name="connsiteY2443" fmla="*/ 785336 h 2304573"/>
                <a:gd name="connsiteX2444" fmla="*/ 484823 w 3439001"/>
                <a:gd name="connsiteY2444" fmla="*/ 787718 h 2304573"/>
                <a:gd name="connsiteX2445" fmla="*/ 487204 w 3439001"/>
                <a:gd name="connsiteY2445" fmla="*/ 788194 h 2304573"/>
                <a:gd name="connsiteX2446" fmla="*/ 487680 w 3439001"/>
                <a:gd name="connsiteY2446" fmla="*/ 788670 h 2304573"/>
                <a:gd name="connsiteX2447" fmla="*/ 478155 w 3439001"/>
                <a:gd name="connsiteY2447" fmla="*/ 796766 h 2304573"/>
                <a:gd name="connsiteX2448" fmla="*/ 478155 w 3439001"/>
                <a:gd name="connsiteY2448" fmla="*/ 797719 h 2304573"/>
                <a:gd name="connsiteX2449" fmla="*/ 478631 w 3439001"/>
                <a:gd name="connsiteY2449" fmla="*/ 798671 h 2304573"/>
                <a:gd name="connsiteX2450" fmla="*/ 479584 w 3439001"/>
                <a:gd name="connsiteY2450" fmla="*/ 799148 h 2304573"/>
                <a:gd name="connsiteX2451" fmla="*/ 481489 w 3439001"/>
                <a:gd name="connsiteY2451" fmla="*/ 799148 h 2304573"/>
                <a:gd name="connsiteX2452" fmla="*/ 488633 w 3439001"/>
                <a:gd name="connsiteY2452" fmla="*/ 794861 h 2304573"/>
                <a:gd name="connsiteX2453" fmla="*/ 492443 w 3439001"/>
                <a:gd name="connsiteY2453" fmla="*/ 790099 h 2304573"/>
                <a:gd name="connsiteX2454" fmla="*/ 492919 w 3439001"/>
                <a:gd name="connsiteY2454" fmla="*/ 789146 h 2304573"/>
                <a:gd name="connsiteX2455" fmla="*/ 492919 w 3439001"/>
                <a:gd name="connsiteY2455" fmla="*/ 787718 h 2304573"/>
                <a:gd name="connsiteX2456" fmla="*/ 492443 w 3439001"/>
                <a:gd name="connsiteY2456" fmla="*/ 786765 h 2304573"/>
                <a:gd name="connsiteX2457" fmla="*/ 489585 w 3439001"/>
                <a:gd name="connsiteY2457" fmla="*/ 785813 h 2304573"/>
                <a:gd name="connsiteX2458" fmla="*/ 494348 w 3439001"/>
                <a:gd name="connsiteY2458" fmla="*/ 784384 h 2304573"/>
                <a:gd name="connsiteX2459" fmla="*/ 496729 w 3439001"/>
                <a:gd name="connsiteY2459" fmla="*/ 782955 h 2304573"/>
                <a:gd name="connsiteX2460" fmla="*/ 497205 w 3439001"/>
                <a:gd name="connsiteY2460" fmla="*/ 781050 h 2304573"/>
                <a:gd name="connsiteX2461" fmla="*/ 499110 w 3439001"/>
                <a:gd name="connsiteY2461" fmla="*/ 779621 h 2304573"/>
                <a:gd name="connsiteX2462" fmla="*/ 504825 w 3439001"/>
                <a:gd name="connsiteY2462" fmla="*/ 776764 h 2304573"/>
                <a:gd name="connsiteX2463" fmla="*/ 512445 w 3439001"/>
                <a:gd name="connsiteY2463" fmla="*/ 776288 h 2304573"/>
                <a:gd name="connsiteX2464" fmla="*/ 514350 w 3439001"/>
                <a:gd name="connsiteY2464" fmla="*/ 773906 h 2304573"/>
                <a:gd name="connsiteX2465" fmla="*/ 518160 w 3439001"/>
                <a:gd name="connsiteY2465" fmla="*/ 772001 h 2304573"/>
                <a:gd name="connsiteX2466" fmla="*/ 521018 w 3439001"/>
                <a:gd name="connsiteY2466" fmla="*/ 772001 h 2304573"/>
                <a:gd name="connsiteX2467" fmla="*/ 523399 w 3439001"/>
                <a:gd name="connsiteY2467" fmla="*/ 771525 h 2304573"/>
                <a:gd name="connsiteX2468" fmla="*/ 524828 w 3439001"/>
                <a:gd name="connsiteY2468" fmla="*/ 771049 h 2304573"/>
                <a:gd name="connsiteX2469" fmla="*/ 524351 w 3439001"/>
                <a:gd name="connsiteY2469" fmla="*/ 769144 h 2304573"/>
                <a:gd name="connsiteX2470" fmla="*/ 523399 w 3439001"/>
                <a:gd name="connsiteY2470" fmla="*/ 767715 h 2304573"/>
                <a:gd name="connsiteX2471" fmla="*/ 521494 w 3439001"/>
                <a:gd name="connsiteY2471" fmla="*/ 765810 h 2304573"/>
                <a:gd name="connsiteX2472" fmla="*/ 515303 w 3439001"/>
                <a:gd name="connsiteY2472" fmla="*/ 765334 h 2304573"/>
                <a:gd name="connsiteX2473" fmla="*/ 513874 w 3439001"/>
                <a:gd name="connsiteY2473" fmla="*/ 764857 h 2304573"/>
                <a:gd name="connsiteX2474" fmla="*/ 515779 w 3439001"/>
                <a:gd name="connsiteY2474" fmla="*/ 763429 h 2304573"/>
                <a:gd name="connsiteX2475" fmla="*/ 516731 w 3439001"/>
                <a:gd name="connsiteY2475" fmla="*/ 762953 h 2304573"/>
                <a:gd name="connsiteX2476" fmla="*/ 519589 w 3439001"/>
                <a:gd name="connsiteY2476" fmla="*/ 763429 h 2304573"/>
                <a:gd name="connsiteX2477" fmla="*/ 526256 w 3439001"/>
                <a:gd name="connsiteY2477" fmla="*/ 764857 h 2304573"/>
                <a:gd name="connsiteX2478" fmla="*/ 533876 w 3439001"/>
                <a:gd name="connsiteY2478" fmla="*/ 765810 h 2304573"/>
                <a:gd name="connsiteX2479" fmla="*/ 534829 w 3439001"/>
                <a:gd name="connsiteY2479" fmla="*/ 765334 h 2304573"/>
                <a:gd name="connsiteX2480" fmla="*/ 536258 w 3439001"/>
                <a:gd name="connsiteY2480" fmla="*/ 764381 h 2304573"/>
                <a:gd name="connsiteX2481" fmla="*/ 540544 w 3439001"/>
                <a:gd name="connsiteY2481" fmla="*/ 759619 h 2304573"/>
                <a:gd name="connsiteX2482" fmla="*/ 540544 w 3439001"/>
                <a:gd name="connsiteY2482" fmla="*/ 758666 h 2304573"/>
                <a:gd name="connsiteX2483" fmla="*/ 539591 w 3439001"/>
                <a:gd name="connsiteY2483" fmla="*/ 757714 h 2304573"/>
                <a:gd name="connsiteX2484" fmla="*/ 533876 w 3439001"/>
                <a:gd name="connsiteY2484" fmla="*/ 756285 h 2304573"/>
                <a:gd name="connsiteX2485" fmla="*/ 297656 w 3439001"/>
                <a:gd name="connsiteY2485" fmla="*/ 2189322 h 2304573"/>
                <a:gd name="connsiteX2486" fmla="*/ 290036 w 3439001"/>
                <a:gd name="connsiteY2486" fmla="*/ 2189322 h 2304573"/>
                <a:gd name="connsiteX2487" fmla="*/ 284798 w 3439001"/>
                <a:gd name="connsiteY2487" fmla="*/ 2192179 h 2304573"/>
                <a:gd name="connsiteX2488" fmla="*/ 282893 w 3439001"/>
                <a:gd name="connsiteY2488" fmla="*/ 2195513 h 2304573"/>
                <a:gd name="connsiteX2489" fmla="*/ 284321 w 3439001"/>
                <a:gd name="connsiteY2489" fmla="*/ 2197418 h 2304573"/>
                <a:gd name="connsiteX2490" fmla="*/ 287655 w 3439001"/>
                <a:gd name="connsiteY2490" fmla="*/ 2198847 h 2304573"/>
                <a:gd name="connsiteX2491" fmla="*/ 289084 w 3439001"/>
                <a:gd name="connsiteY2491" fmla="*/ 2200275 h 2304573"/>
                <a:gd name="connsiteX2492" fmla="*/ 292418 w 3439001"/>
                <a:gd name="connsiteY2492" fmla="*/ 2200751 h 2304573"/>
                <a:gd name="connsiteX2493" fmla="*/ 294323 w 3439001"/>
                <a:gd name="connsiteY2493" fmla="*/ 2201704 h 2304573"/>
                <a:gd name="connsiteX2494" fmla="*/ 297180 w 3439001"/>
                <a:gd name="connsiteY2494" fmla="*/ 2199799 h 2304573"/>
                <a:gd name="connsiteX2495" fmla="*/ 298133 w 3439001"/>
                <a:gd name="connsiteY2495" fmla="*/ 2198370 h 2304573"/>
                <a:gd name="connsiteX2496" fmla="*/ 298609 w 3439001"/>
                <a:gd name="connsiteY2496" fmla="*/ 2195513 h 2304573"/>
                <a:gd name="connsiteX2497" fmla="*/ 299561 w 3439001"/>
                <a:gd name="connsiteY2497" fmla="*/ 2193608 h 2304573"/>
                <a:gd name="connsiteX2498" fmla="*/ 299561 w 3439001"/>
                <a:gd name="connsiteY2498" fmla="*/ 2191703 h 2304573"/>
                <a:gd name="connsiteX2499" fmla="*/ 297656 w 3439001"/>
                <a:gd name="connsiteY2499" fmla="*/ 2189322 h 2304573"/>
                <a:gd name="connsiteX2500" fmla="*/ 353854 w 3439001"/>
                <a:gd name="connsiteY2500" fmla="*/ 2219325 h 2304573"/>
                <a:gd name="connsiteX2501" fmla="*/ 353378 w 3439001"/>
                <a:gd name="connsiteY2501" fmla="*/ 2216468 h 2304573"/>
                <a:gd name="connsiteX2502" fmla="*/ 351949 w 3439001"/>
                <a:gd name="connsiteY2502" fmla="*/ 2216468 h 2304573"/>
                <a:gd name="connsiteX2503" fmla="*/ 350996 w 3439001"/>
                <a:gd name="connsiteY2503" fmla="*/ 2216468 h 2304573"/>
                <a:gd name="connsiteX2504" fmla="*/ 350044 w 3439001"/>
                <a:gd name="connsiteY2504" fmla="*/ 2215991 h 2304573"/>
                <a:gd name="connsiteX2505" fmla="*/ 349091 w 3439001"/>
                <a:gd name="connsiteY2505" fmla="*/ 2214563 h 2304573"/>
                <a:gd name="connsiteX2506" fmla="*/ 349091 w 3439001"/>
                <a:gd name="connsiteY2506" fmla="*/ 2213134 h 2304573"/>
                <a:gd name="connsiteX2507" fmla="*/ 345281 w 3439001"/>
                <a:gd name="connsiteY2507" fmla="*/ 2207895 h 2304573"/>
                <a:gd name="connsiteX2508" fmla="*/ 343376 w 3439001"/>
                <a:gd name="connsiteY2508" fmla="*/ 2208372 h 2304573"/>
                <a:gd name="connsiteX2509" fmla="*/ 340043 w 3439001"/>
                <a:gd name="connsiteY2509" fmla="*/ 2211705 h 2304573"/>
                <a:gd name="connsiteX2510" fmla="*/ 334804 w 3439001"/>
                <a:gd name="connsiteY2510" fmla="*/ 2212181 h 2304573"/>
                <a:gd name="connsiteX2511" fmla="*/ 335756 w 3439001"/>
                <a:gd name="connsiteY2511" fmla="*/ 2214086 h 2304573"/>
                <a:gd name="connsiteX2512" fmla="*/ 335756 w 3439001"/>
                <a:gd name="connsiteY2512" fmla="*/ 2215515 h 2304573"/>
                <a:gd name="connsiteX2513" fmla="*/ 339090 w 3439001"/>
                <a:gd name="connsiteY2513" fmla="*/ 2219325 h 2304573"/>
                <a:gd name="connsiteX2514" fmla="*/ 340043 w 3439001"/>
                <a:gd name="connsiteY2514" fmla="*/ 2221230 h 2304573"/>
                <a:gd name="connsiteX2515" fmla="*/ 340995 w 3439001"/>
                <a:gd name="connsiteY2515" fmla="*/ 2221230 h 2304573"/>
                <a:gd name="connsiteX2516" fmla="*/ 344329 w 3439001"/>
                <a:gd name="connsiteY2516" fmla="*/ 2221230 h 2304573"/>
                <a:gd name="connsiteX2517" fmla="*/ 342900 w 3439001"/>
                <a:gd name="connsiteY2517" fmla="*/ 2219325 h 2304573"/>
                <a:gd name="connsiteX2518" fmla="*/ 344329 w 3439001"/>
                <a:gd name="connsiteY2518" fmla="*/ 2218849 h 2304573"/>
                <a:gd name="connsiteX2519" fmla="*/ 344805 w 3439001"/>
                <a:gd name="connsiteY2519" fmla="*/ 2219325 h 2304573"/>
                <a:gd name="connsiteX2520" fmla="*/ 345281 w 3439001"/>
                <a:gd name="connsiteY2520" fmla="*/ 2220754 h 2304573"/>
                <a:gd name="connsiteX2521" fmla="*/ 347186 w 3439001"/>
                <a:gd name="connsiteY2521" fmla="*/ 2220278 h 2304573"/>
                <a:gd name="connsiteX2522" fmla="*/ 349091 w 3439001"/>
                <a:gd name="connsiteY2522" fmla="*/ 2222183 h 2304573"/>
                <a:gd name="connsiteX2523" fmla="*/ 350996 w 3439001"/>
                <a:gd name="connsiteY2523" fmla="*/ 2223135 h 2304573"/>
                <a:gd name="connsiteX2524" fmla="*/ 354806 w 3439001"/>
                <a:gd name="connsiteY2524" fmla="*/ 2222659 h 2304573"/>
                <a:gd name="connsiteX2525" fmla="*/ 356711 w 3439001"/>
                <a:gd name="connsiteY2525" fmla="*/ 2221706 h 2304573"/>
                <a:gd name="connsiteX2526" fmla="*/ 356235 w 3439001"/>
                <a:gd name="connsiteY2526" fmla="*/ 2220754 h 2304573"/>
                <a:gd name="connsiteX2527" fmla="*/ 353854 w 3439001"/>
                <a:gd name="connsiteY2527" fmla="*/ 2219325 h 2304573"/>
                <a:gd name="connsiteX2528" fmla="*/ 2491264 w 3439001"/>
                <a:gd name="connsiteY2528" fmla="*/ 1935480 h 2304573"/>
                <a:gd name="connsiteX2529" fmla="*/ 2483644 w 3439001"/>
                <a:gd name="connsiteY2529" fmla="*/ 1941195 h 2304573"/>
                <a:gd name="connsiteX2530" fmla="*/ 2485549 w 3439001"/>
                <a:gd name="connsiteY2530" fmla="*/ 1940719 h 2304573"/>
                <a:gd name="connsiteX2531" fmla="*/ 2491264 w 3439001"/>
                <a:gd name="connsiteY2531" fmla="*/ 1936909 h 2304573"/>
                <a:gd name="connsiteX2532" fmla="*/ 2494598 w 3439001"/>
                <a:gd name="connsiteY2532" fmla="*/ 1933575 h 2304573"/>
                <a:gd name="connsiteX2533" fmla="*/ 2492693 w 3439001"/>
                <a:gd name="connsiteY2533" fmla="*/ 1933575 h 2304573"/>
                <a:gd name="connsiteX2534" fmla="*/ 2491264 w 3439001"/>
                <a:gd name="connsiteY2534" fmla="*/ 1935480 h 2304573"/>
                <a:gd name="connsiteX2535" fmla="*/ 2695575 w 3439001"/>
                <a:gd name="connsiteY2535" fmla="*/ 1907381 h 2304573"/>
                <a:gd name="connsiteX2536" fmla="*/ 2697004 w 3439001"/>
                <a:gd name="connsiteY2536" fmla="*/ 1912144 h 2304573"/>
                <a:gd name="connsiteX2537" fmla="*/ 2696051 w 3439001"/>
                <a:gd name="connsiteY2537" fmla="*/ 1917859 h 2304573"/>
                <a:gd name="connsiteX2538" fmla="*/ 2697004 w 3439001"/>
                <a:gd name="connsiteY2538" fmla="*/ 1916906 h 2304573"/>
                <a:gd name="connsiteX2539" fmla="*/ 2697480 w 3439001"/>
                <a:gd name="connsiteY2539" fmla="*/ 1912144 h 2304573"/>
                <a:gd name="connsiteX2540" fmla="*/ 2697004 w 3439001"/>
                <a:gd name="connsiteY2540" fmla="*/ 1909763 h 2304573"/>
                <a:gd name="connsiteX2541" fmla="*/ 2695575 w 3439001"/>
                <a:gd name="connsiteY2541" fmla="*/ 1907381 h 2304573"/>
                <a:gd name="connsiteX2542" fmla="*/ 2693194 w 3439001"/>
                <a:gd name="connsiteY2542" fmla="*/ 1921192 h 2304573"/>
                <a:gd name="connsiteX2543" fmla="*/ 2693194 w 3439001"/>
                <a:gd name="connsiteY2543" fmla="*/ 1922145 h 2304573"/>
                <a:gd name="connsiteX2544" fmla="*/ 2695099 w 3439001"/>
                <a:gd name="connsiteY2544" fmla="*/ 1920240 h 2304573"/>
                <a:gd name="connsiteX2545" fmla="*/ 2695575 w 3439001"/>
                <a:gd name="connsiteY2545" fmla="*/ 1918811 h 2304573"/>
                <a:gd name="connsiteX2546" fmla="*/ 2694623 w 3439001"/>
                <a:gd name="connsiteY2546" fmla="*/ 1919764 h 2304573"/>
                <a:gd name="connsiteX2547" fmla="*/ 2693194 w 3439001"/>
                <a:gd name="connsiteY2547" fmla="*/ 1921192 h 2304573"/>
                <a:gd name="connsiteX2548" fmla="*/ 2596039 w 3439001"/>
                <a:gd name="connsiteY2548" fmla="*/ 1924050 h 2304573"/>
                <a:gd name="connsiteX2549" fmla="*/ 2593181 w 3439001"/>
                <a:gd name="connsiteY2549" fmla="*/ 1922621 h 2304573"/>
                <a:gd name="connsiteX2550" fmla="*/ 2591276 w 3439001"/>
                <a:gd name="connsiteY2550" fmla="*/ 1922621 h 2304573"/>
                <a:gd name="connsiteX2551" fmla="*/ 2588419 w 3439001"/>
                <a:gd name="connsiteY2551" fmla="*/ 1924050 h 2304573"/>
                <a:gd name="connsiteX2552" fmla="*/ 2588895 w 3439001"/>
                <a:gd name="connsiteY2552" fmla="*/ 1925479 h 2304573"/>
                <a:gd name="connsiteX2553" fmla="*/ 2594610 w 3439001"/>
                <a:gd name="connsiteY2553" fmla="*/ 1928813 h 2304573"/>
                <a:gd name="connsiteX2554" fmla="*/ 2596039 w 3439001"/>
                <a:gd name="connsiteY2554" fmla="*/ 1928336 h 2304573"/>
                <a:gd name="connsiteX2555" fmla="*/ 2596991 w 3439001"/>
                <a:gd name="connsiteY2555" fmla="*/ 1926908 h 2304573"/>
                <a:gd name="connsiteX2556" fmla="*/ 2597468 w 3439001"/>
                <a:gd name="connsiteY2556" fmla="*/ 1925955 h 2304573"/>
                <a:gd name="connsiteX2557" fmla="*/ 2596991 w 3439001"/>
                <a:gd name="connsiteY2557" fmla="*/ 1925479 h 2304573"/>
                <a:gd name="connsiteX2558" fmla="*/ 2596039 w 3439001"/>
                <a:gd name="connsiteY2558" fmla="*/ 1924050 h 2304573"/>
                <a:gd name="connsiteX2559" fmla="*/ 2700814 w 3439001"/>
                <a:gd name="connsiteY2559" fmla="*/ 1899761 h 2304573"/>
                <a:gd name="connsiteX2560" fmla="*/ 2701290 w 3439001"/>
                <a:gd name="connsiteY2560" fmla="*/ 1900238 h 2304573"/>
                <a:gd name="connsiteX2561" fmla="*/ 2703195 w 3439001"/>
                <a:gd name="connsiteY2561" fmla="*/ 1901190 h 2304573"/>
                <a:gd name="connsiteX2562" fmla="*/ 2706053 w 3439001"/>
                <a:gd name="connsiteY2562" fmla="*/ 1902142 h 2304573"/>
                <a:gd name="connsiteX2563" fmla="*/ 2706529 w 3439001"/>
                <a:gd name="connsiteY2563" fmla="*/ 1901666 h 2304573"/>
                <a:gd name="connsiteX2564" fmla="*/ 2706053 w 3439001"/>
                <a:gd name="connsiteY2564" fmla="*/ 1901190 h 2304573"/>
                <a:gd name="connsiteX2565" fmla="*/ 2700814 w 3439001"/>
                <a:gd name="connsiteY2565" fmla="*/ 1899761 h 2304573"/>
                <a:gd name="connsiteX2566" fmla="*/ 2716054 w 3439001"/>
                <a:gd name="connsiteY2566" fmla="*/ 1899761 h 2304573"/>
                <a:gd name="connsiteX2567" fmla="*/ 2714149 w 3439001"/>
                <a:gd name="connsiteY2567" fmla="*/ 1900238 h 2304573"/>
                <a:gd name="connsiteX2568" fmla="*/ 2715101 w 3439001"/>
                <a:gd name="connsiteY2568" fmla="*/ 1900714 h 2304573"/>
                <a:gd name="connsiteX2569" fmla="*/ 2719388 w 3439001"/>
                <a:gd name="connsiteY2569" fmla="*/ 1900714 h 2304573"/>
                <a:gd name="connsiteX2570" fmla="*/ 2722245 w 3439001"/>
                <a:gd name="connsiteY2570" fmla="*/ 1899761 h 2304573"/>
                <a:gd name="connsiteX2571" fmla="*/ 2720816 w 3439001"/>
                <a:gd name="connsiteY2571" fmla="*/ 1898809 h 2304573"/>
                <a:gd name="connsiteX2572" fmla="*/ 2716054 w 3439001"/>
                <a:gd name="connsiteY2572" fmla="*/ 1899761 h 2304573"/>
                <a:gd name="connsiteX2573" fmla="*/ 2831306 w 3439001"/>
                <a:gd name="connsiteY2573" fmla="*/ 1921192 h 2304573"/>
                <a:gd name="connsiteX2574" fmla="*/ 2827020 w 3439001"/>
                <a:gd name="connsiteY2574" fmla="*/ 1923098 h 2304573"/>
                <a:gd name="connsiteX2575" fmla="*/ 2825591 w 3439001"/>
                <a:gd name="connsiteY2575" fmla="*/ 1922621 h 2304573"/>
                <a:gd name="connsiteX2576" fmla="*/ 2823210 w 3439001"/>
                <a:gd name="connsiteY2576" fmla="*/ 1922621 h 2304573"/>
                <a:gd name="connsiteX2577" fmla="*/ 2827020 w 3439001"/>
                <a:gd name="connsiteY2577" fmla="*/ 1923574 h 2304573"/>
                <a:gd name="connsiteX2578" fmla="*/ 2830354 w 3439001"/>
                <a:gd name="connsiteY2578" fmla="*/ 1922145 h 2304573"/>
                <a:gd name="connsiteX2579" fmla="*/ 2836069 w 3439001"/>
                <a:gd name="connsiteY2579" fmla="*/ 1918811 h 2304573"/>
                <a:gd name="connsiteX2580" fmla="*/ 2833688 w 3439001"/>
                <a:gd name="connsiteY2580" fmla="*/ 1919288 h 2304573"/>
                <a:gd name="connsiteX2581" fmla="*/ 2831306 w 3439001"/>
                <a:gd name="connsiteY2581" fmla="*/ 1921192 h 2304573"/>
                <a:gd name="connsiteX2582" fmla="*/ 3439001 w 3439001"/>
                <a:gd name="connsiteY2582" fmla="*/ 1329690 h 2304573"/>
                <a:gd name="connsiteX2583" fmla="*/ 3435668 w 3439001"/>
                <a:gd name="connsiteY2583" fmla="*/ 1328738 h 2304573"/>
                <a:gd name="connsiteX2584" fmla="*/ 3435191 w 3439001"/>
                <a:gd name="connsiteY2584" fmla="*/ 1326356 h 2304573"/>
                <a:gd name="connsiteX2585" fmla="*/ 3436144 w 3439001"/>
                <a:gd name="connsiteY2585" fmla="*/ 1324451 h 2304573"/>
                <a:gd name="connsiteX2586" fmla="*/ 3435191 w 3439001"/>
                <a:gd name="connsiteY2586" fmla="*/ 1320165 h 2304573"/>
                <a:gd name="connsiteX2587" fmla="*/ 3434239 w 3439001"/>
                <a:gd name="connsiteY2587" fmla="*/ 1318260 h 2304573"/>
                <a:gd name="connsiteX2588" fmla="*/ 3434239 w 3439001"/>
                <a:gd name="connsiteY2588" fmla="*/ 1316831 h 2304573"/>
                <a:gd name="connsiteX2589" fmla="*/ 3432810 w 3439001"/>
                <a:gd name="connsiteY2589" fmla="*/ 1316355 h 2304573"/>
                <a:gd name="connsiteX2590" fmla="*/ 3431381 w 3439001"/>
                <a:gd name="connsiteY2590" fmla="*/ 1315879 h 2304573"/>
                <a:gd name="connsiteX2591" fmla="*/ 3429953 w 3439001"/>
                <a:gd name="connsiteY2591" fmla="*/ 1315403 h 2304573"/>
                <a:gd name="connsiteX2592" fmla="*/ 3429000 w 3439001"/>
                <a:gd name="connsiteY2592" fmla="*/ 1315879 h 2304573"/>
                <a:gd name="connsiteX2593" fmla="*/ 3428524 w 3439001"/>
                <a:gd name="connsiteY2593" fmla="*/ 1316831 h 2304573"/>
                <a:gd name="connsiteX2594" fmla="*/ 3427571 w 3439001"/>
                <a:gd name="connsiteY2594" fmla="*/ 1317308 h 2304573"/>
                <a:gd name="connsiteX2595" fmla="*/ 3425666 w 3439001"/>
                <a:gd name="connsiteY2595" fmla="*/ 1316355 h 2304573"/>
                <a:gd name="connsiteX2596" fmla="*/ 3424714 w 3439001"/>
                <a:gd name="connsiteY2596" fmla="*/ 1314926 h 2304573"/>
                <a:gd name="connsiteX2597" fmla="*/ 3422809 w 3439001"/>
                <a:gd name="connsiteY2597" fmla="*/ 1313498 h 2304573"/>
                <a:gd name="connsiteX2598" fmla="*/ 3422333 w 3439001"/>
                <a:gd name="connsiteY2598" fmla="*/ 1312545 h 2304573"/>
                <a:gd name="connsiteX2599" fmla="*/ 3422809 w 3439001"/>
                <a:gd name="connsiteY2599" fmla="*/ 1311116 h 2304573"/>
                <a:gd name="connsiteX2600" fmla="*/ 3423761 w 3439001"/>
                <a:gd name="connsiteY2600" fmla="*/ 1309688 h 2304573"/>
                <a:gd name="connsiteX2601" fmla="*/ 3424238 w 3439001"/>
                <a:gd name="connsiteY2601" fmla="*/ 1308259 h 2304573"/>
                <a:gd name="connsiteX2602" fmla="*/ 3423285 w 3439001"/>
                <a:gd name="connsiteY2602" fmla="*/ 1306354 h 2304573"/>
                <a:gd name="connsiteX2603" fmla="*/ 3422333 w 3439001"/>
                <a:gd name="connsiteY2603" fmla="*/ 1305401 h 2304573"/>
                <a:gd name="connsiteX2604" fmla="*/ 3421856 w 3439001"/>
                <a:gd name="connsiteY2604" fmla="*/ 1304449 h 2304573"/>
                <a:gd name="connsiteX2605" fmla="*/ 3421856 w 3439001"/>
                <a:gd name="connsiteY2605" fmla="*/ 1303496 h 2304573"/>
                <a:gd name="connsiteX2606" fmla="*/ 3422809 w 3439001"/>
                <a:gd name="connsiteY2606" fmla="*/ 1303020 h 2304573"/>
                <a:gd name="connsiteX2607" fmla="*/ 3423761 w 3439001"/>
                <a:gd name="connsiteY2607" fmla="*/ 1302544 h 2304573"/>
                <a:gd name="connsiteX2608" fmla="*/ 3424238 w 3439001"/>
                <a:gd name="connsiteY2608" fmla="*/ 1301115 h 2304573"/>
                <a:gd name="connsiteX2609" fmla="*/ 3423761 w 3439001"/>
                <a:gd name="connsiteY2609" fmla="*/ 1299686 h 2304573"/>
                <a:gd name="connsiteX2610" fmla="*/ 3423285 w 3439001"/>
                <a:gd name="connsiteY2610" fmla="*/ 1299686 h 2304573"/>
                <a:gd name="connsiteX2611" fmla="*/ 3423285 w 3439001"/>
                <a:gd name="connsiteY2611" fmla="*/ 1299686 h 2304573"/>
                <a:gd name="connsiteX2612" fmla="*/ 3420904 w 3439001"/>
                <a:gd name="connsiteY2612" fmla="*/ 1300639 h 2304573"/>
                <a:gd name="connsiteX2613" fmla="*/ 3417094 w 3439001"/>
                <a:gd name="connsiteY2613" fmla="*/ 1300163 h 2304573"/>
                <a:gd name="connsiteX2614" fmla="*/ 3411855 w 3439001"/>
                <a:gd name="connsiteY2614" fmla="*/ 1297305 h 2304573"/>
                <a:gd name="connsiteX2615" fmla="*/ 3408998 w 3439001"/>
                <a:gd name="connsiteY2615" fmla="*/ 1294448 h 2304573"/>
                <a:gd name="connsiteX2616" fmla="*/ 3410903 w 3439001"/>
                <a:gd name="connsiteY2616" fmla="*/ 1293971 h 2304573"/>
                <a:gd name="connsiteX2617" fmla="*/ 3410903 w 3439001"/>
                <a:gd name="connsiteY2617" fmla="*/ 1293495 h 2304573"/>
                <a:gd name="connsiteX2618" fmla="*/ 3411379 w 3439001"/>
                <a:gd name="connsiteY2618" fmla="*/ 1292543 h 2304573"/>
                <a:gd name="connsiteX2619" fmla="*/ 3411855 w 3439001"/>
                <a:gd name="connsiteY2619" fmla="*/ 1291590 h 2304573"/>
                <a:gd name="connsiteX2620" fmla="*/ 3411855 w 3439001"/>
                <a:gd name="connsiteY2620" fmla="*/ 1290638 h 2304573"/>
                <a:gd name="connsiteX2621" fmla="*/ 3411379 w 3439001"/>
                <a:gd name="connsiteY2621" fmla="*/ 1289685 h 2304573"/>
                <a:gd name="connsiteX2622" fmla="*/ 3411379 w 3439001"/>
                <a:gd name="connsiteY2622" fmla="*/ 1289209 h 2304573"/>
                <a:gd name="connsiteX2623" fmla="*/ 3411379 w 3439001"/>
                <a:gd name="connsiteY2623" fmla="*/ 1288256 h 2304573"/>
                <a:gd name="connsiteX2624" fmla="*/ 3411855 w 3439001"/>
                <a:gd name="connsiteY2624" fmla="*/ 1286828 h 2304573"/>
                <a:gd name="connsiteX2625" fmla="*/ 3411379 w 3439001"/>
                <a:gd name="connsiteY2625" fmla="*/ 1285875 h 2304573"/>
                <a:gd name="connsiteX2626" fmla="*/ 3411379 w 3439001"/>
                <a:gd name="connsiteY2626" fmla="*/ 1282065 h 2304573"/>
                <a:gd name="connsiteX2627" fmla="*/ 3411379 w 3439001"/>
                <a:gd name="connsiteY2627" fmla="*/ 1274921 h 2304573"/>
                <a:gd name="connsiteX2628" fmla="*/ 3411379 w 3439001"/>
                <a:gd name="connsiteY2628" fmla="*/ 1269683 h 2304573"/>
                <a:gd name="connsiteX2629" fmla="*/ 3411379 w 3439001"/>
                <a:gd name="connsiteY2629" fmla="*/ 1263015 h 2304573"/>
                <a:gd name="connsiteX2630" fmla="*/ 3411379 w 3439001"/>
                <a:gd name="connsiteY2630" fmla="*/ 1258253 h 2304573"/>
                <a:gd name="connsiteX2631" fmla="*/ 3411379 w 3439001"/>
                <a:gd name="connsiteY2631" fmla="*/ 1251109 h 2304573"/>
                <a:gd name="connsiteX2632" fmla="*/ 3411379 w 3439001"/>
                <a:gd name="connsiteY2632" fmla="*/ 1244441 h 2304573"/>
                <a:gd name="connsiteX2633" fmla="*/ 3411379 w 3439001"/>
                <a:gd name="connsiteY2633" fmla="*/ 1238250 h 2304573"/>
                <a:gd name="connsiteX2634" fmla="*/ 3407093 w 3439001"/>
                <a:gd name="connsiteY2634" fmla="*/ 1234440 h 2304573"/>
                <a:gd name="connsiteX2635" fmla="*/ 3401378 w 3439001"/>
                <a:gd name="connsiteY2635" fmla="*/ 1229678 h 2304573"/>
                <a:gd name="connsiteX2636" fmla="*/ 3396615 w 3439001"/>
                <a:gd name="connsiteY2636" fmla="*/ 1226820 h 2304573"/>
                <a:gd name="connsiteX2637" fmla="*/ 3394234 w 3439001"/>
                <a:gd name="connsiteY2637" fmla="*/ 1226344 h 2304573"/>
                <a:gd name="connsiteX2638" fmla="*/ 3392805 w 3439001"/>
                <a:gd name="connsiteY2638" fmla="*/ 1226820 h 2304573"/>
                <a:gd name="connsiteX2639" fmla="*/ 3392329 w 3439001"/>
                <a:gd name="connsiteY2639" fmla="*/ 1228249 h 2304573"/>
                <a:gd name="connsiteX2640" fmla="*/ 3388995 w 3439001"/>
                <a:gd name="connsiteY2640" fmla="*/ 1229678 h 2304573"/>
                <a:gd name="connsiteX2641" fmla="*/ 3382804 w 3439001"/>
                <a:gd name="connsiteY2641" fmla="*/ 1231106 h 2304573"/>
                <a:gd name="connsiteX2642" fmla="*/ 3377565 w 3439001"/>
                <a:gd name="connsiteY2642" fmla="*/ 1233011 h 2304573"/>
                <a:gd name="connsiteX2643" fmla="*/ 3375660 w 3439001"/>
                <a:gd name="connsiteY2643" fmla="*/ 1233011 h 2304573"/>
                <a:gd name="connsiteX2644" fmla="*/ 3373755 w 3439001"/>
                <a:gd name="connsiteY2644" fmla="*/ 1232535 h 2304573"/>
                <a:gd name="connsiteX2645" fmla="*/ 3371374 w 3439001"/>
                <a:gd name="connsiteY2645" fmla="*/ 1230154 h 2304573"/>
                <a:gd name="connsiteX2646" fmla="*/ 3369945 w 3439001"/>
                <a:gd name="connsiteY2646" fmla="*/ 1228725 h 2304573"/>
                <a:gd name="connsiteX2647" fmla="*/ 3369469 w 3439001"/>
                <a:gd name="connsiteY2647" fmla="*/ 1225868 h 2304573"/>
                <a:gd name="connsiteX2648" fmla="*/ 3369945 w 3439001"/>
                <a:gd name="connsiteY2648" fmla="*/ 1222058 h 2304573"/>
                <a:gd name="connsiteX2649" fmla="*/ 3366611 w 3439001"/>
                <a:gd name="connsiteY2649" fmla="*/ 1221105 h 2304573"/>
                <a:gd name="connsiteX2650" fmla="*/ 3363278 w 3439001"/>
                <a:gd name="connsiteY2650" fmla="*/ 1220153 h 2304573"/>
                <a:gd name="connsiteX2651" fmla="*/ 3361373 w 3439001"/>
                <a:gd name="connsiteY2651" fmla="*/ 1222534 h 2304573"/>
                <a:gd name="connsiteX2652" fmla="*/ 3359468 w 3439001"/>
                <a:gd name="connsiteY2652" fmla="*/ 1224915 h 2304573"/>
                <a:gd name="connsiteX2653" fmla="*/ 3355658 w 3439001"/>
                <a:gd name="connsiteY2653" fmla="*/ 1229678 h 2304573"/>
                <a:gd name="connsiteX2654" fmla="*/ 3350419 w 3439001"/>
                <a:gd name="connsiteY2654" fmla="*/ 1236345 h 2304573"/>
                <a:gd name="connsiteX2655" fmla="*/ 3347561 w 3439001"/>
                <a:gd name="connsiteY2655" fmla="*/ 1240155 h 2304573"/>
                <a:gd name="connsiteX2656" fmla="*/ 3342323 w 3439001"/>
                <a:gd name="connsiteY2656" fmla="*/ 1246823 h 2304573"/>
                <a:gd name="connsiteX2657" fmla="*/ 3337560 w 3439001"/>
                <a:gd name="connsiteY2657" fmla="*/ 1252538 h 2304573"/>
                <a:gd name="connsiteX2658" fmla="*/ 3336608 w 3439001"/>
                <a:gd name="connsiteY2658" fmla="*/ 1258253 h 2304573"/>
                <a:gd name="connsiteX2659" fmla="*/ 3335655 w 3439001"/>
                <a:gd name="connsiteY2659" fmla="*/ 1263968 h 2304573"/>
                <a:gd name="connsiteX2660" fmla="*/ 3331845 w 3439001"/>
                <a:gd name="connsiteY2660" fmla="*/ 1268254 h 2304573"/>
                <a:gd name="connsiteX2661" fmla="*/ 3329464 w 3439001"/>
                <a:gd name="connsiteY2661" fmla="*/ 1272064 h 2304573"/>
                <a:gd name="connsiteX2662" fmla="*/ 3328511 w 3439001"/>
                <a:gd name="connsiteY2662" fmla="*/ 1276350 h 2304573"/>
                <a:gd name="connsiteX2663" fmla="*/ 3327559 w 3439001"/>
                <a:gd name="connsiteY2663" fmla="*/ 1280160 h 2304573"/>
                <a:gd name="connsiteX2664" fmla="*/ 3327559 w 3439001"/>
                <a:gd name="connsiteY2664" fmla="*/ 1283494 h 2304573"/>
                <a:gd name="connsiteX2665" fmla="*/ 3328035 w 3439001"/>
                <a:gd name="connsiteY2665" fmla="*/ 1285399 h 2304573"/>
                <a:gd name="connsiteX2666" fmla="*/ 3327559 w 3439001"/>
                <a:gd name="connsiteY2666" fmla="*/ 1286828 h 2304573"/>
                <a:gd name="connsiteX2667" fmla="*/ 3326130 w 3439001"/>
                <a:gd name="connsiteY2667" fmla="*/ 1288256 h 2304573"/>
                <a:gd name="connsiteX2668" fmla="*/ 3323749 w 3439001"/>
                <a:gd name="connsiteY2668" fmla="*/ 1291114 h 2304573"/>
                <a:gd name="connsiteX2669" fmla="*/ 3323273 w 3439001"/>
                <a:gd name="connsiteY2669" fmla="*/ 1293971 h 2304573"/>
                <a:gd name="connsiteX2670" fmla="*/ 3321844 w 3439001"/>
                <a:gd name="connsiteY2670" fmla="*/ 1295400 h 2304573"/>
                <a:gd name="connsiteX2671" fmla="*/ 3317558 w 3439001"/>
                <a:gd name="connsiteY2671" fmla="*/ 1298258 h 2304573"/>
                <a:gd name="connsiteX2672" fmla="*/ 3313748 w 3439001"/>
                <a:gd name="connsiteY2672" fmla="*/ 1302068 h 2304573"/>
                <a:gd name="connsiteX2673" fmla="*/ 3313748 w 3439001"/>
                <a:gd name="connsiteY2673" fmla="*/ 1304449 h 2304573"/>
                <a:gd name="connsiteX2674" fmla="*/ 3314224 w 3439001"/>
                <a:gd name="connsiteY2674" fmla="*/ 1306354 h 2304573"/>
                <a:gd name="connsiteX2675" fmla="*/ 3314224 w 3439001"/>
                <a:gd name="connsiteY2675" fmla="*/ 1307306 h 2304573"/>
                <a:gd name="connsiteX2676" fmla="*/ 3313271 w 3439001"/>
                <a:gd name="connsiteY2676" fmla="*/ 1308259 h 2304573"/>
                <a:gd name="connsiteX2677" fmla="*/ 3311843 w 3439001"/>
                <a:gd name="connsiteY2677" fmla="*/ 1308259 h 2304573"/>
                <a:gd name="connsiteX2678" fmla="*/ 3310414 w 3439001"/>
                <a:gd name="connsiteY2678" fmla="*/ 1308735 h 2304573"/>
                <a:gd name="connsiteX2679" fmla="*/ 3308985 w 3439001"/>
                <a:gd name="connsiteY2679" fmla="*/ 1310164 h 2304573"/>
                <a:gd name="connsiteX2680" fmla="*/ 3308985 w 3439001"/>
                <a:gd name="connsiteY2680" fmla="*/ 1312545 h 2304573"/>
                <a:gd name="connsiteX2681" fmla="*/ 3308033 w 3439001"/>
                <a:gd name="connsiteY2681" fmla="*/ 1314450 h 2304573"/>
                <a:gd name="connsiteX2682" fmla="*/ 3307080 w 3439001"/>
                <a:gd name="connsiteY2682" fmla="*/ 1314926 h 2304573"/>
                <a:gd name="connsiteX2683" fmla="*/ 3306128 w 3439001"/>
                <a:gd name="connsiteY2683" fmla="*/ 1313974 h 2304573"/>
                <a:gd name="connsiteX2684" fmla="*/ 3305175 w 3439001"/>
                <a:gd name="connsiteY2684" fmla="*/ 1312069 h 2304573"/>
                <a:gd name="connsiteX2685" fmla="*/ 3303746 w 3439001"/>
                <a:gd name="connsiteY2685" fmla="*/ 1312069 h 2304573"/>
                <a:gd name="connsiteX2686" fmla="*/ 3301841 w 3439001"/>
                <a:gd name="connsiteY2686" fmla="*/ 1313021 h 2304573"/>
                <a:gd name="connsiteX2687" fmla="*/ 3299460 w 3439001"/>
                <a:gd name="connsiteY2687" fmla="*/ 1314926 h 2304573"/>
                <a:gd name="connsiteX2688" fmla="*/ 3297079 w 3439001"/>
                <a:gd name="connsiteY2688" fmla="*/ 1314926 h 2304573"/>
                <a:gd name="connsiteX2689" fmla="*/ 3292793 w 3439001"/>
                <a:gd name="connsiteY2689" fmla="*/ 1313498 h 2304573"/>
                <a:gd name="connsiteX2690" fmla="*/ 3289459 w 3439001"/>
                <a:gd name="connsiteY2690" fmla="*/ 1317308 h 2304573"/>
                <a:gd name="connsiteX2691" fmla="*/ 3286125 w 3439001"/>
                <a:gd name="connsiteY2691" fmla="*/ 1325404 h 2304573"/>
                <a:gd name="connsiteX2692" fmla="*/ 3271838 w 3439001"/>
                <a:gd name="connsiteY2692" fmla="*/ 1325404 h 2304573"/>
                <a:gd name="connsiteX2693" fmla="*/ 3257550 w 3439001"/>
                <a:gd name="connsiteY2693" fmla="*/ 1325404 h 2304573"/>
                <a:gd name="connsiteX2694" fmla="*/ 3243263 w 3439001"/>
                <a:gd name="connsiteY2694" fmla="*/ 1325404 h 2304573"/>
                <a:gd name="connsiteX2695" fmla="*/ 3228975 w 3439001"/>
                <a:gd name="connsiteY2695" fmla="*/ 1325404 h 2304573"/>
                <a:gd name="connsiteX2696" fmla="*/ 3214688 w 3439001"/>
                <a:gd name="connsiteY2696" fmla="*/ 1325404 h 2304573"/>
                <a:gd name="connsiteX2697" fmla="*/ 3200400 w 3439001"/>
                <a:gd name="connsiteY2697" fmla="*/ 1325404 h 2304573"/>
                <a:gd name="connsiteX2698" fmla="*/ 3186113 w 3439001"/>
                <a:gd name="connsiteY2698" fmla="*/ 1325404 h 2304573"/>
                <a:gd name="connsiteX2699" fmla="*/ 3178016 w 3439001"/>
                <a:gd name="connsiteY2699" fmla="*/ 1325404 h 2304573"/>
                <a:gd name="connsiteX2700" fmla="*/ 3176588 w 3439001"/>
                <a:gd name="connsiteY2700" fmla="*/ 1325404 h 2304573"/>
                <a:gd name="connsiteX2701" fmla="*/ 3174683 w 3439001"/>
                <a:gd name="connsiteY2701" fmla="*/ 1325404 h 2304573"/>
                <a:gd name="connsiteX2702" fmla="*/ 3171349 w 3439001"/>
                <a:gd name="connsiteY2702" fmla="*/ 1325404 h 2304573"/>
                <a:gd name="connsiteX2703" fmla="*/ 3166586 w 3439001"/>
                <a:gd name="connsiteY2703" fmla="*/ 1326833 h 2304573"/>
                <a:gd name="connsiteX2704" fmla="*/ 3160395 w 3439001"/>
                <a:gd name="connsiteY2704" fmla="*/ 1329690 h 2304573"/>
                <a:gd name="connsiteX2705" fmla="*/ 3152775 w 3439001"/>
                <a:gd name="connsiteY2705" fmla="*/ 1334929 h 2304573"/>
                <a:gd name="connsiteX2706" fmla="*/ 3139440 w 3439001"/>
                <a:gd name="connsiteY2706" fmla="*/ 1346359 h 2304573"/>
                <a:gd name="connsiteX2707" fmla="*/ 3139440 w 3439001"/>
                <a:gd name="connsiteY2707" fmla="*/ 1346835 h 2304573"/>
                <a:gd name="connsiteX2708" fmla="*/ 3139916 w 3439001"/>
                <a:gd name="connsiteY2708" fmla="*/ 1347311 h 2304573"/>
                <a:gd name="connsiteX2709" fmla="*/ 3140393 w 3439001"/>
                <a:gd name="connsiteY2709" fmla="*/ 1348264 h 2304573"/>
                <a:gd name="connsiteX2710" fmla="*/ 3139916 w 3439001"/>
                <a:gd name="connsiteY2710" fmla="*/ 1349693 h 2304573"/>
                <a:gd name="connsiteX2711" fmla="*/ 3138488 w 3439001"/>
                <a:gd name="connsiteY2711" fmla="*/ 1351121 h 2304573"/>
                <a:gd name="connsiteX2712" fmla="*/ 3124676 w 3439001"/>
                <a:gd name="connsiteY2712" fmla="*/ 1360170 h 2304573"/>
                <a:gd name="connsiteX2713" fmla="*/ 3120866 w 3439001"/>
                <a:gd name="connsiteY2713" fmla="*/ 1363504 h 2304573"/>
                <a:gd name="connsiteX2714" fmla="*/ 3122295 w 3439001"/>
                <a:gd name="connsiteY2714" fmla="*/ 1365409 h 2304573"/>
                <a:gd name="connsiteX2715" fmla="*/ 3122295 w 3439001"/>
                <a:gd name="connsiteY2715" fmla="*/ 1366361 h 2304573"/>
                <a:gd name="connsiteX2716" fmla="*/ 3123248 w 3439001"/>
                <a:gd name="connsiteY2716" fmla="*/ 1366361 h 2304573"/>
                <a:gd name="connsiteX2717" fmla="*/ 3126105 w 3439001"/>
                <a:gd name="connsiteY2717" fmla="*/ 1364933 h 2304573"/>
                <a:gd name="connsiteX2718" fmla="*/ 3127058 w 3439001"/>
                <a:gd name="connsiteY2718" fmla="*/ 1364933 h 2304573"/>
                <a:gd name="connsiteX2719" fmla="*/ 3127534 w 3439001"/>
                <a:gd name="connsiteY2719" fmla="*/ 1365409 h 2304573"/>
                <a:gd name="connsiteX2720" fmla="*/ 3128010 w 3439001"/>
                <a:gd name="connsiteY2720" fmla="*/ 1366361 h 2304573"/>
                <a:gd name="connsiteX2721" fmla="*/ 3126581 w 3439001"/>
                <a:gd name="connsiteY2721" fmla="*/ 1368266 h 2304573"/>
                <a:gd name="connsiteX2722" fmla="*/ 3127058 w 3439001"/>
                <a:gd name="connsiteY2722" fmla="*/ 1368743 h 2304573"/>
                <a:gd name="connsiteX2723" fmla="*/ 3129439 w 3439001"/>
                <a:gd name="connsiteY2723" fmla="*/ 1368266 h 2304573"/>
                <a:gd name="connsiteX2724" fmla="*/ 3130391 w 3439001"/>
                <a:gd name="connsiteY2724" fmla="*/ 1368266 h 2304573"/>
                <a:gd name="connsiteX2725" fmla="*/ 3129439 w 3439001"/>
                <a:gd name="connsiteY2725" fmla="*/ 1369695 h 2304573"/>
                <a:gd name="connsiteX2726" fmla="*/ 3128010 w 3439001"/>
                <a:gd name="connsiteY2726" fmla="*/ 1370648 h 2304573"/>
                <a:gd name="connsiteX2727" fmla="*/ 3128010 w 3439001"/>
                <a:gd name="connsiteY2727" fmla="*/ 1371600 h 2304573"/>
                <a:gd name="connsiteX2728" fmla="*/ 3126105 w 3439001"/>
                <a:gd name="connsiteY2728" fmla="*/ 1373981 h 2304573"/>
                <a:gd name="connsiteX2729" fmla="*/ 3125153 w 3439001"/>
                <a:gd name="connsiteY2729" fmla="*/ 1374458 h 2304573"/>
                <a:gd name="connsiteX2730" fmla="*/ 3124676 w 3439001"/>
                <a:gd name="connsiteY2730" fmla="*/ 1373981 h 2304573"/>
                <a:gd name="connsiteX2731" fmla="*/ 3124676 w 3439001"/>
                <a:gd name="connsiteY2731" fmla="*/ 1373029 h 2304573"/>
                <a:gd name="connsiteX2732" fmla="*/ 3122771 w 3439001"/>
                <a:gd name="connsiteY2732" fmla="*/ 1373981 h 2304573"/>
                <a:gd name="connsiteX2733" fmla="*/ 3122771 w 3439001"/>
                <a:gd name="connsiteY2733" fmla="*/ 1374934 h 2304573"/>
                <a:gd name="connsiteX2734" fmla="*/ 3123724 w 3439001"/>
                <a:gd name="connsiteY2734" fmla="*/ 1375886 h 2304573"/>
                <a:gd name="connsiteX2735" fmla="*/ 3124676 w 3439001"/>
                <a:gd name="connsiteY2735" fmla="*/ 1377315 h 2304573"/>
                <a:gd name="connsiteX2736" fmla="*/ 3125153 w 3439001"/>
                <a:gd name="connsiteY2736" fmla="*/ 1379220 h 2304573"/>
                <a:gd name="connsiteX2737" fmla="*/ 3125629 w 3439001"/>
                <a:gd name="connsiteY2737" fmla="*/ 1383030 h 2304573"/>
                <a:gd name="connsiteX2738" fmla="*/ 3126105 w 3439001"/>
                <a:gd name="connsiteY2738" fmla="*/ 1383506 h 2304573"/>
                <a:gd name="connsiteX2739" fmla="*/ 3126105 w 3439001"/>
                <a:gd name="connsiteY2739" fmla="*/ 1383983 h 2304573"/>
                <a:gd name="connsiteX2740" fmla="*/ 3126105 w 3439001"/>
                <a:gd name="connsiteY2740" fmla="*/ 1384459 h 2304573"/>
                <a:gd name="connsiteX2741" fmla="*/ 3126105 w 3439001"/>
                <a:gd name="connsiteY2741" fmla="*/ 1385411 h 2304573"/>
                <a:gd name="connsiteX2742" fmla="*/ 3126581 w 3439001"/>
                <a:gd name="connsiteY2742" fmla="*/ 1386364 h 2304573"/>
                <a:gd name="connsiteX2743" fmla="*/ 3126105 w 3439001"/>
                <a:gd name="connsiteY2743" fmla="*/ 1387316 h 2304573"/>
                <a:gd name="connsiteX2744" fmla="*/ 3125153 w 3439001"/>
                <a:gd name="connsiteY2744" fmla="*/ 1388269 h 2304573"/>
                <a:gd name="connsiteX2745" fmla="*/ 3123248 w 3439001"/>
                <a:gd name="connsiteY2745" fmla="*/ 1388745 h 2304573"/>
                <a:gd name="connsiteX2746" fmla="*/ 3120390 w 3439001"/>
                <a:gd name="connsiteY2746" fmla="*/ 1388745 h 2304573"/>
                <a:gd name="connsiteX2747" fmla="*/ 3117056 w 3439001"/>
                <a:gd name="connsiteY2747" fmla="*/ 1389698 h 2304573"/>
                <a:gd name="connsiteX2748" fmla="*/ 3113246 w 3439001"/>
                <a:gd name="connsiteY2748" fmla="*/ 1392079 h 2304573"/>
                <a:gd name="connsiteX2749" fmla="*/ 3110865 w 3439001"/>
                <a:gd name="connsiteY2749" fmla="*/ 1393984 h 2304573"/>
                <a:gd name="connsiteX2750" fmla="*/ 3109436 w 3439001"/>
                <a:gd name="connsiteY2750" fmla="*/ 1395889 h 2304573"/>
                <a:gd name="connsiteX2751" fmla="*/ 3108484 w 3439001"/>
                <a:gd name="connsiteY2751" fmla="*/ 1396841 h 2304573"/>
                <a:gd name="connsiteX2752" fmla="*/ 3108008 w 3439001"/>
                <a:gd name="connsiteY2752" fmla="*/ 1396365 h 2304573"/>
                <a:gd name="connsiteX2753" fmla="*/ 3103245 w 3439001"/>
                <a:gd name="connsiteY2753" fmla="*/ 1397794 h 2304573"/>
                <a:gd name="connsiteX2754" fmla="*/ 3101340 w 3439001"/>
                <a:gd name="connsiteY2754" fmla="*/ 1398746 h 2304573"/>
                <a:gd name="connsiteX2755" fmla="*/ 3100864 w 3439001"/>
                <a:gd name="connsiteY2755" fmla="*/ 1399699 h 2304573"/>
                <a:gd name="connsiteX2756" fmla="*/ 3100388 w 3439001"/>
                <a:gd name="connsiteY2756" fmla="*/ 1399699 h 2304573"/>
                <a:gd name="connsiteX2757" fmla="*/ 3099911 w 3439001"/>
                <a:gd name="connsiteY2757" fmla="*/ 1399223 h 2304573"/>
                <a:gd name="connsiteX2758" fmla="*/ 3096578 w 3439001"/>
                <a:gd name="connsiteY2758" fmla="*/ 1398746 h 2304573"/>
                <a:gd name="connsiteX2759" fmla="*/ 3089910 w 3439001"/>
                <a:gd name="connsiteY2759" fmla="*/ 1398270 h 2304573"/>
                <a:gd name="connsiteX2760" fmla="*/ 3084671 w 3439001"/>
                <a:gd name="connsiteY2760" fmla="*/ 1398746 h 2304573"/>
                <a:gd name="connsiteX2761" fmla="*/ 3080861 w 3439001"/>
                <a:gd name="connsiteY2761" fmla="*/ 1399699 h 2304573"/>
                <a:gd name="connsiteX2762" fmla="*/ 3077528 w 3439001"/>
                <a:gd name="connsiteY2762" fmla="*/ 1399223 h 2304573"/>
                <a:gd name="connsiteX2763" fmla="*/ 3074670 w 3439001"/>
                <a:gd name="connsiteY2763" fmla="*/ 1397318 h 2304573"/>
                <a:gd name="connsiteX2764" fmla="*/ 3070384 w 3439001"/>
                <a:gd name="connsiteY2764" fmla="*/ 1395889 h 2304573"/>
                <a:gd name="connsiteX2765" fmla="*/ 3058954 w 3439001"/>
                <a:gd name="connsiteY2765" fmla="*/ 1394460 h 2304573"/>
                <a:gd name="connsiteX2766" fmla="*/ 3049429 w 3439001"/>
                <a:gd name="connsiteY2766" fmla="*/ 1394936 h 2304573"/>
                <a:gd name="connsiteX2767" fmla="*/ 3041333 w 3439001"/>
                <a:gd name="connsiteY2767" fmla="*/ 1395889 h 2304573"/>
                <a:gd name="connsiteX2768" fmla="*/ 3028950 w 3439001"/>
                <a:gd name="connsiteY2768" fmla="*/ 1399223 h 2304573"/>
                <a:gd name="connsiteX2769" fmla="*/ 3028474 w 3439001"/>
                <a:gd name="connsiteY2769" fmla="*/ 1399223 h 2304573"/>
                <a:gd name="connsiteX2770" fmla="*/ 3028474 w 3439001"/>
                <a:gd name="connsiteY2770" fmla="*/ 1399223 h 2304573"/>
                <a:gd name="connsiteX2771" fmla="*/ 3028474 w 3439001"/>
                <a:gd name="connsiteY2771" fmla="*/ 1406366 h 2304573"/>
                <a:gd name="connsiteX2772" fmla="*/ 3033713 w 3439001"/>
                <a:gd name="connsiteY2772" fmla="*/ 1407795 h 2304573"/>
                <a:gd name="connsiteX2773" fmla="*/ 3034189 w 3439001"/>
                <a:gd name="connsiteY2773" fmla="*/ 1408271 h 2304573"/>
                <a:gd name="connsiteX2774" fmla="*/ 3034189 w 3439001"/>
                <a:gd name="connsiteY2774" fmla="*/ 1409224 h 2304573"/>
                <a:gd name="connsiteX2775" fmla="*/ 3033236 w 3439001"/>
                <a:gd name="connsiteY2775" fmla="*/ 1410653 h 2304573"/>
                <a:gd name="connsiteX2776" fmla="*/ 3033236 w 3439001"/>
                <a:gd name="connsiteY2776" fmla="*/ 1412558 h 2304573"/>
                <a:gd name="connsiteX2777" fmla="*/ 3034189 w 3439001"/>
                <a:gd name="connsiteY2777" fmla="*/ 1414939 h 2304573"/>
                <a:gd name="connsiteX2778" fmla="*/ 3034665 w 3439001"/>
                <a:gd name="connsiteY2778" fmla="*/ 1416844 h 2304573"/>
                <a:gd name="connsiteX2779" fmla="*/ 3034665 w 3439001"/>
                <a:gd name="connsiteY2779" fmla="*/ 1418273 h 2304573"/>
                <a:gd name="connsiteX2780" fmla="*/ 3033236 w 3439001"/>
                <a:gd name="connsiteY2780" fmla="*/ 1419701 h 2304573"/>
                <a:gd name="connsiteX2781" fmla="*/ 3030855 w 3439001"/>
                <a:gd name="connsiteY2781" fmla="*/ 1421130 h 2304573"/>
                <a:gd name="connsiteX2782" fmla="*/ 3028474 w 3439001"/>
                <a:gd name="connsiteY2782" fmla="*/ 1423035 h 2304573"/>
                <a:gd name="connsiteX2783" fmla="*/ 3026569 w 3439001"/>
                <a:gd name="connsiteY2783" fmla="*/ 1425893 h 2304573"/>
                <a:gd name="connsiteX2784" fmla="*/ 3023711 w 3439001"/>
                <a:gd name="connsiteY2784" fmla="*/ 1428274 h 2304573"/>
                <a:gd name="connsiteX2785" fmla="*/ 3019901 w 3439001"/>
                <a:gd name="connsiteY2785" fmla="*/ 1430179 h 2304573"/>
                <a:gd name="connsiteX2786" fmla="*/ 3016568 w 3439001"/>
                <a:gd name="connsiteY2786" fmla="*/ 1432560 h 2304573"/>
                <a:gd name="connsiteX2787" fmla="*/ 3013234 w 3439001"/>
                <a:gd name="connsiteY2787" fmla="*/ 1435418 h 2304573"/>
                <a:gd name="connsiteX2788" fmla="*/ 3006566 w 3439001"/>
                <a:gd name="connsiteY2788" fmla="*/ 1439228 h 2304573"/>
                <a:gd name="connsiteX2789" fmla="*/ 2993708 w 3439001"/>
                <a:gd name="connsiteY2789" fmla="*/ 1445419 h 2304573"/>
                <a:gd name="connsiteX2790" fmla="*/ 2992279 w 3439001"/>
                <a:gd name="connsiteY2790" fmla="*/ 1446371 h 2304573"/>
                <a:gd name="connsiteX2791" fmla="*/ 2990850 w 3439001"/>
                <a:gd name="connsiteY2791" fmla="*/ 1447324 h 2304573"/>
                <a:gd name="connsiteX2792" fmla="*/ 2987993 w 3439001"/>
                <a:gd name="connsiteY2792" fmla="*/ 1448753 h 2304573"/>
                <a:gd name="connsiteX2793" fmla="*/ 2985135 w 3439001"/>
                <a:gd name="connsiteY2793" fmla="*/ 1450181 h 2304573"/>
                <a:gd name="connsiteX2794" fmla="*/ 2967038 w 3439001"/>
                <a:gd name="connsiteY2794" fmla="*/ 1456373 h 2304573"/>
                <a:gd name="connsiteX2795" fmla="*/ 2954655 w 3439001"/>
                <a:gd name="connsiteY2795" fmla="*/ 1461135 h 2304573"/>
                <a:gd name="connsiteX2796" fmla="*/ 2947035 w 3439001"/>
                <a:gd name="connsiteY2796" fmla="*/ 1464945 h 2304573"/>
                <a:gd name="connsiteX2797" fmla="*/ 2940368 w 3439001"/>
                <a:gd name="connsiteY2797" fmla="*/ 1469708 h 2304573"/>
                <a:gd name="connsiteX2798" fmla="*/ 2937510 w 3439001"/>
                <a:gd name="connsiteY2798" fmla="*/ 1471136 h 2304573"/>
                <a:gd name="connsiteX2799" fmla="*/ 2934176 w 3439001"/>
                <a:gd name="connsiteY2799" fmla="*/ 1471613 h 2304573"/>
                <a:gd name="connsiteX2800" fmla="*/ 2928938 w 3439001"/>
                <a:gd name="connsiteY2800" fmla="*/ 1471136 h 2304573"/>
                <a:gd name="connsiteX2801" fmla="*/ 2923699 w 3439001"/>
                <a:gd name="connsiteY2801" fmla="*/ 1471613 h 2304573"/>
                <a:gd name="connsiteX2802" fmla="*/ 2917984 w 3439001"/>
                <a:gd name="connsiteY2802" fmla="*/ 1473041 h 2304573"/>
                <a:gd name="connsiteX2803" fmla="*/ 2914650 w 3439001"/>
                <a:gd name="connsiteY2803" fmla="*/ 1473994 h 2304573"/>
                <a:gd name="connsiteX2804" fmla="*/ 2913221 w 3439001"/>
                <a:gd name="connsiteY2804" fmla="*/ 1474946 h 2304573"/>
                <a:gd name="connsiteX2805" fmla="*/ 2911793 w 3439001"/>
                <a:gd name="connsiteY2805" fmla="*/ 1475423 h 2304573"/>
                <a:gd name="connsiteX2806" fmla="*/ 2910364 w 3439001"/>
                <a:gd name="connsiteY2806" fmla="*/ 1474946 h 2304573"/>
                <a:gd name="connsiteX2807" fmla="*/ 2906554 w 3439001"/>
                <a:gd name="connsiteY2807" fmla="*/ 1472565 h 2304573"/>
                <a:gd name="connsiteX2808" fmla="*/ 2906078 w 3439001"/>
                <a:gd name="connsiteY2808" fmla="*/ 1472565 h 2304573"/>
                <a:gd name="connsiteX2809" fmla="*/ 2905125 w 3439001"/>
                <a:gd name="connsiteY2809" fmla="*/ 1473041 h 2304573"/>
                <a:gd name="connsiteX2810" fmla="*/ 2902744 w 3439001"/>
                <a:gd name="connsiteY2810" fmla="*/ 1472565 h 2304573"/>
                <a:gd name="connsiteX2811" fmla="*/ 2899886 w 3439001"/>
                <a:gd name="connsiteY2811" fmla="*/ 1472565 h 2304573"/>
                <a:gd name="connsiteX2812" fmla="*/ 2897505 w 3439001"/>
                <a:gd name="connsiteY2812" fmla="*/ 1473518 h 2304573"/>
                <a:gd name="connsiteX2813" fmla="*/ 2895124 w 3439001"/>
                <a:gd name="connsiteY2813" fmla="*/ 1473518 h 2304573"/>
                <a:gd name="connsiteX2814" fmla="*/ 2892743 w 3439001"/>
                <a:gd name="connsiteY2814" fmla="*/ 1473041 h 2304573"/>
                <a:gd name="connsiteX2815" fmla="*/ 2894648 w 3439001"/>
                <a:gd name="connsiteY2815" fmla="*/ 1472089 h 2304573"/>
                <a:gd name="connsiteX2816" fmla="*/ 2903696 w 3439001"/>
                <a:gd name="connsiteY2816" fmla="*/ 1470184 h 2304573"/>
                <a:gd name="connsiteX2817" fmla="*/ 2903696 w 3439001"/>
                <a:gd name="connsiteY2817" fmla="*/ 1469708 h 2304573"/>
                <a:gd name="connsiteX2818" fmla="*/ 2900363 w 3439001"/>
                <a:gd name="connsiteY2818" fmla="*/ 1468755 h 2304573"/>
                <a:gd name="connsiteX2819" fmla="*/ 2899410 w 3439001"/>
                <a:gd name="connsiteY2819" fmla="*/ 1467803 h 2304573"/>
                <a:gd name="connsiteX2820" fmla="*/ 2898458 w 3439001"/>
                <a:gd name="connsiteY2820" fmla="*/ 1467803 h 2304573"/>
                <a:gd name="connsiteX2821" fmla="*/ 2897981 w 3439001"/>
                <a:gd name="connsiteY2821" fmla="*/ 1468755 h 2304573"/>
                <a:gd name="connsiteX2822" fmla="*/ 2896553 w 3439001"/>
                <a:gd name="connsiteY2822" fmla="*/ 1469231 h 2304573"/>
                <a:gd name="connsiteX2823" fmla="*/ 2894648 w 3439001"/>
                <a:gd name="connsiteY2823" fmla="*/ 1469231 h 2304573"/>
                <a:gd name="connsiteX2824" fmla="*/ 2892743 w 3439001"/>
                <a:gd name="connsiteY2824" fmla="*/ 1468279 h 2304573"/>
                <a:gd name="connsiteX2825" fmla="*/ 2890838 w 3439001"/>
                <a:gd name="connsiteY2825" fmla="*/ 1466850 h 2304573"/>
                <a:gd name="connsiteX2826" fmla="*/ 2885123 w 3439001"/>
                <a:gd name="connsiteY2826" fmla="*/ 1464469 h 2304573"/>
                <a:gd name="connsiteX2827" fmla="*/ 2883694 w 3439001"/>
                <a:gd name="connsiteY2827" fmla="*/ 1463040 h 2304573"/>
                <a:gd name="connsiteX2828" fmla="*/ 2881789 w 3439001"/>
                <a:gd name="connsiteY2828" fmla="*/ 1462088 h 2304573"/>
                <a:gd name="connsiteX2829" fmla="*/ 2878931 w 3439001"/>
                <a:gd name="connsiteY2829" fmla="*/ 1461611 h 2304573"/>
                <a:gd name="connsiteX2830" fmla="*/ 2878455 w 3439001"/>
                <a:gd name="connsiteY2830" fmla="*/ 1461135 h 2304573"/>
                <a:gd name="connsiteX2831" fmla="*/ 2878931 w 3439001"/>
                <a:gd name="connsiteY2831" fmla="*/ 1460183 h 2304573"/>
                <a:gd name="connsiteX2832" fmla="*/ 2881789 w 3439001"/>
                <a:gd name="connsiteY2832" fmla="*/ 1455420 h 2304573"/>
                <a:gd name="connsiteX2833" fmla="*/ 2883218 w 3439001"/>
                <a:gd name="connsiteY2833" fmla="*/ 1453515 h 2304573"/>
                <a:gd name="connsiteX2834" fmla="*/ 2883694 w 3439001"/>
                <a:gd name="connsiteY2834" fmla="*/ 1453039 h 2304573"/>
                <a:gd name="connsiteX2835" fmla="*/ 2884646 w 3439001"/>
                <a:gd name="connsiteY2835" fmla="*/ 1453039 h 2304573"/>
                <a:gd name="connsiteX2836" fmla="*/ 2885123 w 3439001"/>
                <a:gd name="connsiteY2836" fmla="*/ 1452563 h 2304573"/>
                <a:gd name="connsiteX2837" fmla="*/ 2885123 w 3439001"/>
                <a:gd name="connsiteY2837" fmla="*/ 1451610 h 2304573"/>
                <a:gd name="connsiteX2838" fmla="*/ 2885599 w 3439001"/>
                <a:gd name="connsiteY2838" fmla="*/ 1451134 h 2304573"/>
                <a:gd name="connsiteX2839" fmla="*/ 2887504 w 3439001"/>
                <a:gd name="connsiteY2839" fmla="*/ 1449229 h 2304573"/>
                <a:gd name="connsiteX2840" fmla="*/ 2888456 w 3439001"/>
                <a:gd name="connsiteY2840" fmla="*/ 1448276 h 2304573"/>
                <a:gd name="connsiteX2841" fmla="*/ 2887980 w 3439001"/>
                <a:gd name="connsiteY2841" fmla="*/ 1446848 h 2304573"/>
                <a:gd name="connsiteX2842" fmla="*/ 2888456 w 3439001"/>
                <a:gd name="connsiteY2842" fmla="*/ 1444466 h 2304573"/>
                <a:gd name="connsiteX2843" fmla="*/ 2889409 w 3439001"/>
                <a:gd name="connsiteY2843" fmla="*/ 1441133 h 2304573"/>
                <a:gd name="connsiteX2844" fmla="*/ 2890838 w 3439001"/>
                <a:gd name="connsiteY2844" fmla="*/ 1438751 h 2304573"/>
                <a:gd name="connsiteX2845" fmla="*/ 2892266 w 3439001"/>
                <a:gd name="connsiteY2845" fmla="*/ 1437323 h 2304573"/>
                <a:gd name="connsiteX2846" fmla="*/ 2893695 w 3439001"/>
                <a:gd name="connsiteY2846" fmla="*/ 1436370 h 2304573"/>
                <a:gd name="connsiteX2847" fmla="*/ 2896553 w 3439001"/>
                <a:gd name="connsiteY2847" fmla="*/ 1435418 h 2304573"/>
                <a:gd name="connsiteX2848" fmla="*/ 2897505 w 3439001"/>
                <a:gd name="connsiteY2848" fmla="*/ 1434465 h 2304573"/>
                <a:gd name="connsiteX2849" fmla="*/ 2897981 w 3439001"/>
                <a:gd name="connsiteY2849" fmla="*/ 1432560 h 2304573"/>
                <a:gd name="connsiteX2850" fmla="*/ 2898458 w 3439001"/>
                <a:gd name="connsiteY2850" fmla="*/ 1429226 h 2304573"/>
                <a:gd name="connsiteX2851" fmla="*/ 2899410 w 3439001"/>
                <a:gd name="connsiteY2851" fmla="*/ 1427321 h 2304573"/>
                <a:gd name="connsiteX2852" fmla="*/ 2900839 w 3439001"/>
                <a:gd name="connsiteY2852" fmla="*/ 1426369 h 2304573"/>
                <a:gd name="connsiteX2853" fmla="*/ 2901315 w 3439001"/>
                <a:gd name="connsiteY2853" fmla="*/ 1425416 h 2304573"/>
                <a:gd name="connsiteX2854" fmla="*/ 2900839 w 3439001"/>
                <a:gd name="connsiteY2854" fmla="*/ 1424464 h 2304573"/>
                <a:gd name="connsiteX2855" fmla="*/ 2901315 w 3439001"/>
                <a:gd name="connsiteY2855" fmla="*/ 1423511 h 2304573"/>
                <a:gd name="connsiteX2856" fmla="*/ 2903220 w 3439001"/>
                <a:gd name="connsiteY2856" fmla="*/ 1422559 h 2304573"/>
                <a:gd name="connsiteX2857" fmla="*/ 2904649 w 3439001"/>
                <a:gd name="connsiteY2857" fmla="*/ 1422083 h 2304573"/>
                <a:gd name="connsiteX2858" fmla="*/ 2906078 w 3439001"/>
                <a:gd name="connsiteY2858" fmla="*/ 1422559 h 2304573"/>
                <a:gd name="connsiteX2859" fmla="*/ 2906554 w 3439001"/>
                <a:gd name="connsiteY2859" fmla="*/ 1423511 h 2304573"/>
                <a:gd name="connsiteX2860" fmla="*/ 2906554 w 3439001"/>
                <a:gd name="connsiteY2860" fmla="*/ 1426369 h 2304573"/>
                <a:gd name="connsiteX2861" fmla="*/ 2906078 w 3439001"/>
                <a:gd name="connsiteY2861" fmla="*/ 1427321 h 2304573"/>
                <a:gd name="connsiteX2862" fmla="*/ 2906078 w 3439001"/>
                <a:gd name="connsiteY2862" fmla="*/ 1427798 h 2304573"/>
                <a:gd name="connsiteX2863" fmla="*/ 2909411 w 3439001"/>
                <a:gd name="connsiteY2863" fmla="*/ 1424940 h 2304573"/>
                <a:gd name="connsiteX2864" fmla="*/ 2911316 w 3439001"/>
                <a:gd name="connsiteY2864" fmla="*/ 1420178 h 2304573"/>
                <a:gd name="connsiteX2865" fmla="*/ 2913698 w 3439001"/>
                <a:gd name="connsiteY2865" fmla="*/ 1408748 h 2304573"/>
                <a:gd name="connsiteX2866" fmla="*/ 2913221 w 3439001"/>
                <a:gd name="connsiteY2866" fmla="*/ 1407795 h 2304573"/>
                <a:gd name="connsiteX2867" fmla="*/ 2912269 w 3439001"/>
                <a:gd name="connsiteY2867" fmla="*/ 1405890 h 2304573"/>
                <a:gd name="connsiteX2868" fmla="*/ 2910364 w 3439001"/>
                <a:gd name="connsiteY2868" fmla="*/ 1397794 h 2304573"/>
                <a:gd name="connsiteX2869" fmla="*/ 2907506 w 3439001"/>
                <a:gd name="connsiteY2869" fmla="*/ 1383030 h 2304573"/>
                <a:gd name="connsiteX2870" fmla="*/ 2905125 w 3439001"/>
                <a:gd name="connsiteY2870" fmla="*/ 1373981 h 2304573"/>
                <a:gd name="connsiteX2871" fmla="*/ 2903220 w 3439001"/>
                <a:gd name="connsiteY2871" fmla="*/ 1370648 h 2304573"/>
                <a:gd name="connsiteX2872" fmla="*/ 2900839 w 3439001"/>
                <a:gd name="connsiteY2872" fmla="*/ 1367790 h 2304573"/>
                <a:gd name="connsiteX2873" fmla="*/ 2897981 w 3439001"/>
                <a:gd name="connsiteY2873" fmla="*/ 1365885 h 2304573"/>
                <a:gd name="connsiteX2874" fmla="*/ 2895600 w 3439001"/>
                <a:gd name="connsiteY2874" fmla="*/ 1364933 h 2304573"/>
                <a:gd name="connsiteX2875" fmla="*/ 2894171 w 3439001"/>
                <a:gd name="connsiteY2875" fmla="*/ 1365409 h 2304573"/>
                <a:gd name="connsiteX2876" fmla="*/ 2891790 w 3439001"/>
                <a:gd name="connsiteY2876" fmla="*/ 1366838 h 2304573"/>
                <a:gd name="connsiteX2877" fmla="*/ 2887028 w 3439001"/>
                <a:gd name="connsiteY2877" fmla="*/ 1368266 h 2304573"/>
                <a:gd name="connsiteX2878" fmla="*/ 2885123 w 3439001"/>
                <a:gd name="connsiteY2878" fmla="*/ 1369219 h 2304573"/>
                <a:gd name="connsiteX2879" fmla="*/ 2884170 w 3439001"/>
                <a:gd name="connsiteY2879" fmla="*/ 1370171 h 2304573"/>
                <a:gd name="connsiteX2880" fmla="*/ 2882741 w 3439001"/>
                <a:gd name="connsiteY2880" fmla="*/ 1370648 h 2304573"/>
                <a:gd name="connsiteX2881" fmla="*/ 2881313 w 3439001"/>
                <a:gd name="connsiteY2881" fmla="*/ 1370648 h 2304573"/>
                <a:gd name="connsiteX2882" fmla="*/ 2881313 w 3439001"/>
                <a:gd name="connsiteY2882" fmla="*/ 1371124 h 2304573"/>
                <a:gd name="connsiteX2883" fmla="*/ 2882265 w 3439001"/>
                <a:gd name="connsiteY2883" fmla="*/ 1371600 h 2304573"/>
                <a:gd name="connsiteX2884" fmla="*/ 2882265 w 3439001"/>
                <a:gd name="connsiteY2884" fmla="*/ 1372553 h 2304573"/>
                <a:gd name="connsiteX2885" fmla="*/ 2878931 w 3439001"/>
                <a:gd name="connsiteY2885" fmla="*/ 1377315 h 2304573"/>
                <a:gd name="connsiteX2886" fmla="*/ 2877979 w 3439001"/>
                <a:gd name="connsiteY2886" fmla="*/ 1378268 h 2304573"/>
                <a:gd name="connsiteX2887" fmla="*/ 2876074 w 3439001"/>
                <a:gd name="connsiteY2887" fmla="*/ 1378744 h 2304573"/>
                <a:gd name="connsiteX2888" fmla="*/ 2874645 w 3439001"/>
                <a:gd name="connsiteY2888" fmla="*/ 1379696 h 2304573"/>
                <a:gd name="connsiteX2889" fmla="*/ 2873216 w 3439001"/>
                <a:gd name="connsiteY2889" fmla="*/ 1382078 h 2304573"/>
                <a:gd name="connsiteX2890" fmla="*/ 2871788 w 3439001"/>
                <a:gd name="connsiteY2890" fmla="*/ 1382554 h 2304573"/>
                <a:gd name="connsiteX2891" fmla="*/ 2869406 w 3439001"/>
                <a:gd name="connsiteY2891" fmla="*/ 1382554 h 2304573"/>
                <a:gd name="connsiteX2892" fmla="*/ 2865596 w 3439001"/>
                <a:gd name="connsiteY2892" fmla="*/ 1381125 h 2304573"/>
                <a:gd name="connsiteX2893" fmla="*/ 2863215 w 3439001"/>
                <a:gd name="connsiteY2893" fmla="*/ 1379696 h 2304573"/>
                <a:gd name="connsiteX2894" fmla="*/ 2862263 w 3439001"/>
                <a:gd name="connsiteY2894" fmla="*/ 1378268 h 2304573"/>
                <a:gd name="connsiteX2895" fmla="*/ 2862263 w 3439001"/>
                <a:gd name="connsiteY2895" fmla="*/ 1376363 h 2304573"/>
                <a:gd name="connsiteX2896" fmla="*/ 2862739 w 3439001"/>
                <a:gd name="connsiteY2896" fmla="*/ 1374458 h 2304573"/>
                <a:gd name="connsiteX2897" fmla="*/ 2862739 w 3439001"/>
                <a:gd name="connsiteY2897" fmla="*/ 1372553 h 2304573"/>
                <a:gd name="connsiteX2898" fmla="*/ 2864168 w 3439001"/>
                <a:gd name="connsiteY2898" fmla="*/ 1368743 h 2304573"/>
                <a:gd name="connsiteX2899" fmla="*/ 2866073 w 3439001"/>
                <a:gd name="connsiteY2899" fmla="*/ 1367314 h 2304573"/>
                <a:gd name="connsiteX2900" fmla="*/ 2868930 w 3439001"/>
                <a:gd name="connsiteY2900" fmla="*/ 1366838 h 2304573"/>
                <a:gd name="connsiteX2901" fmla="*/ 2870359 w 3439001"/>
                <a:gd name="connsiteY2901" fmla="*/ 1366361 h 2304573"/>
                <a:gd name="connsiteX2902" fmla="*/ 2870835 w 3439001"/>
                <a:gd name="connsiteY2902" fmla="*/ 1365409 h 2304573"/>
                <a:gd name="connsiteX2903" fmla="*/ 2871788 w 3439001"/>
                <a:gd name="connsiteY2903" fmla="*/ 1364933 h 2304573"/>
                <a:gd name="connsiteX2904" fmla="*/ 2873216 w 3439001"/>
                <a:gd name="connsiteY2904" fmla="*/ 1364456 h 2304573"/>
                <a:gd name="connsiteX2905" fmla="*/ 2874645 w 3439001"/>
                <a:gd name="connsiteY2905" fmla="*/ 1362075 h 2304573"/>
                <a:gd name="connsiteX2906" fmla="*/ 2875598 w 3439001"/>
                <a:gd name="connsiteY2906" fmla="*/ 1357789 h 2304573"/>
                <a:gd name="connsiteX2907" fmla="*/ 2876550 w 3439001"/>
                <a:gd name="connsiteY2907" fmla="*/ 1355408 h 2304573"/>
                <a:gd name="connsiteX2908" fmla="*/ 2877503 w 3439001"/>
                <a:gd name="connsiteY2908" fmla="*/ 1354931 h 2304573"/>
                <a:gd name="connsiteX2909" fmla="*/ 2878455 w 3439001"/>
                <a:gd name="connsiteY2909" fmla="*/ 1354931 h 2304573"/>
                <a:gd name="connsiteX2910" fmla="*/ 2878455 w 3439001"/>
                <a:gd name="connsiteY2910" fmla="*/ 1355408 h 2304573"/>
                <a:gd name="connsiteX2911" fmla="*/ 2881789 w 3439001"/>
                <a:gd name="connsiteY2911" fmla="*/ 1352550 h 2304573"/>
                <a:gd name="connsiteX2912" fmla="*/ 2883218 w 3439001"/>
                <a:gd name="connsiteY2912" fmla="*/ 1350645 h 2304573"/>
                <a:gd name="connsiteX2913" fmla="*/ 2883218 w 3439001"/>
                <a:gd name="connsiteY2913" fmla="*/ 1348740 h 2304573"/>
                <a:gd name="connsiteX2914" fmla="*/ 2883694 w 3439001"/>
                <a:gd name="connsiteY2914" fmla="*/ 1343025 h 2304573"/>
                <a:gd name="connsiteX2915" fmla="*/ 2884170 w 3439001"/>
                <a:gd name="connsiteY2915" fmla="*/ 1339215 h 2304573"/>
                <a:gd name="connsiteX2916" fmla="*/ 2884646 w 3439001"/>
                <a:gd name="connsiteY2916" fmla="*/ 1337786 h 2304573"/>
                <a:gd name="connsiteX2917" fmla="*/ 2884646 w 3439001"/>
                <a:gd name="connsiteY2917" fmla="*/ 1333500 h 2304573"/>
                <a:gd name="connsiteX2918" fmla="*/ 2883694 w 3439001"/>
                <a:gd name="connsiteY2918" fmla="*/ 1330166 h 2304573"/>
                <a:gd name="connsiteX2919" fmla="*/ 2879884 w 3439001"/>
                <a:gd name="connsiteY2919" fmla="*/ 1326356 h 2304573"/>
                <a:gd name="connsiteX2920" fmla="*/ 2879408 w 3439001"/>
                <a:gd name="connsiteY2920" fmla="*/ 1324928 h 2304573"/>
                <a:gd name="connsiteX2921" fmla="*/ 2879408 w 3439001"/>
                <a:gd name="connsiteY2921" fmla="*/ 1323499 h 2304573"/>
                <a:gd name="connsiteX2922" fmla="*/ 2880360 w 3439001"/>
                <a:gd name="connsiteY2922" fmla="*/ 1322070 h 2304573"/>
                <a:gd name="connsiteX2923" fmla="*/ 2881789 w 3439001"/>
                <a:gd name="connsiteY2923" fmla="*/ 1321594 h 2304573"/>
                <a:gd name="connsiteX2924" fmla="*/ 2884646 w 3439001"/>
                <a:gd name="connsiteY2924" fmla="*/ 1322546 h 2304573"/>
                <a:gd name="connsiteX2925" fmla="*/ 2885123 w 3439001"/>
                <a:gd name="connsiteY2925" fmla="*/ 1322070 h 2304573"/>
                <a:gd name="connsiteX2926" fmla="*/ 2884170 w 3439001"/>
                <a:gd name="connsiteY2926" fmla="*/ 1321594 h 2304573"/>
                <a:gd name="connsiteX2927" fmla="*/ 2883694 w 3439001"/>
                <a:gd name="connsiteY2927" fmla="*/ 1320165 h 2304573"/>
                <a:gd name="connsiteX2928" fmla="*/ 2883694 w 3439001"/>
                <a:gd name="connsiteY2928" fmla="*/ 1318260 h 2304573"/>
                <a:gd name="connsiteX2929" fmla="*/ 2883218 w 3439001"/>
                <a:gd name="connsiteY2929" fmla="*/ 1317308 h 2304573"/>
                <a:gd name="connsiteX2930" fmla="*/ 2882741 w 3439001"/>
                <a:gd name="connsiteY2930" fmla="*/ 1317308 h 2304573"/>
                <a:gd name="connsiteX2931" fmla="*/ 2881313 w 3439001"/>
                <a:gd name="connsiteY2931" fmla="*/ 1314926 h 2304573"/>
                <a:gd name="connsiteX2932" fmla="*/ 2881313 w 3439001"/>
                <a:gd name="connsiteY2932" fmla="*/ 1313974 h 2304573"/>
                <a:gd name="connsiteX2933" fmla="*/ 2881313 w 3439001"/>
                <a:gd name="connsiteY2933" fmla="*/ 1313021 h 2304573"/>
                <a:gd name="connsiteX2934" fmla="*/ 2880836 w 3439001"/>
                <a:gd name="connsiteY2934" fmla="*/ 1312069 h 2304573"/>
                <a:gd name="connsiteX2935" fmla="*/ 2878455 w 3439001"/>
                <a:gd name="connsiteY2935" fmla="*/ 1310640 h 2304573"/>
                <a:gd name="connsiteX2936" fmla="*/ 2874645 w 3439001"/>
                <a:gd name="connsiteY2936" fmla="*/ 1308735 h 2304573"/>
                <a:gd name="connsiteX2937" fmla="*/ 2865120 w 3439001"/>
                <a:gd name="connsiteY2937" fmla="*/ 1305401 h 2304573"/>
                <a:gd name="connsiteX2938" fmla="*/ 2863215 w 3439001"/>
                <a:gd name="connsiteY2938" fmla="*/ 1303973 h 2304573"/>
                <a:gd name="connsiteX2939" fmla="*/ 2860834 w 3439001"/>
                <a:gd name="connsiteY2939" fmla="*/ 1303020 h 2304573"/>
                <a:gd name="connsiteX2940" fmla="*/ 2857976 w 3439001"/>
                <a:gd name="connsiteY2940" fmla="*/ 1303020 h 2304573"/>
                <a:gd name="connsiteX2941" fmla="*/ 2856071 w 3439001"/>
                <a:gd name="connsiteY2941" fmla="*/ 1302068 h 2304573"/>
                <a:gd name="connsiteX2942" fmla="*/ 2855119 w 3439001"/>
                <a:gd name="connsiteY2942" fmla="*/ 1300163 h 2304573"/>
                <a:gd name="connsiteX2943" fmla="*/ 2853690 w 3439001"/>
                <a:gd name="connsiteY2943" fmla="*/ 1298734 h 2304573"/>
                <a:gd name="connsiteX2944" fmla="*/ 2851785 w 3439001"/>
                <a:gd name="connsiteY2944" fmla="*/ 1297305 h 2304573"/>
                <a:gd name="connsiteX2945" fmla="*/ 2848928 w 3439001"/>
                <a:gd name="connsiteY2945" fmla="*/ 1296353 h 2304573"/>
                <a:gd name="connsiteX2946" fmla="*/ 2845118 w 3439001"/>
                <a:gd name="connsiteY2946" fmla="*/ 1295876 h 2304573"/>
                <a:gd name="connsiteX2947" fmla="*/ 2840831 w 3439001"/>
                <a:gd name="connsiteY2947" fmla="*/ 1294448 h 2304573"/>
                <a:gd name="connsiteX2948" fmla="*/ 2837974 w 3439001"/>
                <a:gd name="connsiteY2948" fmla="*/ 1292066 h 2304573"/>
                <a:gd name="connsiteX2949" fmla="*/ 2835116 w 3439001"/>
                <a:gd name="connsiteY2949" fmla="*/ 1291114 h 2304573"/>
                <a:gd name="connsiteX2950" fmla="*/ 2834164 w 3439001"/>
                <a:gd name="connsiteY2950" fmla="*/ 1292066 h 2304573"/>
                <a:gd name="connsiteX2951" fmla="*/ 2832259 w 3439001"/>
                <a:gd name="connsiteY2951" fmla="*/ 1292543 h 2304573"/>
                <a:gd name="connsiteX2952" fmla="*/ 2829401 w 3439001"/>
                <a:gd name="connsiteY2952" fmla="*/ 1292066 h 2304573"/>
                <a:gd name="connsiteX2953" fmla="*/ 2828449 w 3439001"/>
                <a:gd name="connsiteY2953" fmla="*/ 1292543 h 2304573"/>
                <a:gd name="connsiteX2954" fmla="*/ 2829401 w 3439001"/>
                <a:gd name="connsiteY2954" fmla="*/ 1293495 h 2304573"/>
                <a:gd name="connsiteX2955" fmla="*/ 2828449 w 3439001"/>
                <a:gd name="connsiteY2955" fmla="*/ 1294924 h 2304573"/>
                <a:gd name="connsiteX2956" fmla="*/ 2826068 w 3439001"/>
                <a:gd name="connsiteY2956" fmla="*/ 1296829 h 2304573"/>
                <a:gd name="connsiteX2957" fmla="*/ 2824639 w 3439001"/>
                <a:gd name="connsiteY2957" fmla="*/ 1299210 h 2304573"/>
                <a:gd name="connsiteX2958" fmla="*/ 2824163 w 3439001"/>
                <a:gd name="connsiteY2958" fmla="*/ 1301591 h 2304573"/>
                <a:gd name="connsiteX2959" fmla="*/ 2824639 w 3439001"/>
                <a:gd name="connsiteY2959" fmla="*/ 1303496 h 2304573"/>
                <a:gd name="connsiteX2960" fmla="*/ 2825591 w 3439001"/>
                <a:gd name="connsiteY2960" fmla="*/ 1305401 h 2304573"/>
                <a:gd name="connsiteX2961" fmla="*/ 2827020 w 3439001"/>
                <a:gd name="connsiteY2961" fmla="*/ 1306354 h 2304573"/>
                <a:gd name="connsiteX2962" fmla="*/ 2829401 w 3439001"/>
                <a:gd name="connsiteY2962" fmla="*/ 1306830 h 2304573"/>
                <a:gd name="connsiteX2963" fmla="*/ 2829878 w 3439001"/>
                <a:gd name="connsiteY2963" fmla="*/ 1307306 h 2304573"/>
                <a:gd name="connsiteX2964" fmla="*/ 2828449 w 3439001"/>
                <a:gd name="connsiteY2964" fmla="*/ 1308259 h 2304573"/>
                <a:gd name="connsiteX2965" fmla="*/ 2826068 w 3439001"/>
                <a:gd name="connsiteY2965" fmla="*/ 1308735 h 2304573"/>
                <a:gd name="connsiteX2966" fmla="*/ 2822734 w 3439001"/>
                <a:gd name="connsiteY2966" fmla="*/ 1308735 h 2304573"/>
                <a:gd name="connsiteX2967" fmla="*/ 2819400 w 3439001"/>
                <a:gd name="connsiteY2967" fmla="*/ 1309688 h 2304573"/>
                <a:gd name="connsiteX2968" fmla="*/ 2816066 w 3439001"/>
                <a:gd name="connsiteY2968" fmla="*/ 1311593 h 2304573"/>
                <a:gd name="connsiteX2969" fmla="*/ 2814161 w 3439001"/>
                <a:gd name="connsiteY2969" fmla="*/ 1313021 h 2304573"/>
                <a:gd name="connsiteX2970" fmla="*/ 2813685 w 3439001"/>
                <a:gd name="connsiteY2970" fmla="*/ 1314450 h 2304573"/>
                <a:gd name="connsiteX2971" fmla="*/ 2813685 w 3439001"/>
                <a:gd name="connsiteY2971" fmla="*/ 1316355 h 2304573"/>
                <a:gd name="connsiteX2972" fmla="*/ 2814161 w 3439001"/>
                <a:gd name="connsiteY2972" fmla="*/ 1321118 h 2304573"/>
                <a:gd name="connsiteX2973" fmla="*/ 2813685 w 3439001"/>
                <a:gd name="connsiteY2973" fmla="*/ 1323023 h 2304573"/>
                <a:gd name="connsiteX2974" fmla="*/ 2812256 w 3439001"/>
                <a:gd name="connsiteY2974" fmla="*/ 1326356 h 2304573"/>
                <a:gd name="connsiteX2975" fmla="*/ 2810351 w 3439001"/>
                <a:gd name="connsiteY2975" fmla="*/ 1331119 h 2304573"/>
                <a:gd name="connsiteX2976" fmla="*/ 2807970 w 3439001"/>
                <a:gd name="connsiteY2976" fmla="*/ 1333976 h 2304573"/>
                <a:gd name="connsiteX2977" fmla="*/ 2807494 w 3439001"/>
                <a:gd name="connsiteY2977" fmla="*/ 1333500 h 2304573"/>
                <a:gd name="connsiteX2978" fmla="*/ 2807970 w 3439001"/>
                <a:gd name="connsiteY2978" fmla="*/ 1332071 h 2304573"/>
                <a:gd name="connsiteX2979" fmla="*/ 2809875 w 3439001"/>
                <a:gd name="connsiteY2979" fmla="*/ 1327309 h 2304573"/>
                <a:gd name="connsiteX2980" fmla="*/ 2810351 w 3439001"/>
                <a:gd name="connsiteY2980" fmla="*/ 1325404 h 2304573"/>
                <a:gd name="connsiteX2981" fmla="*/ 2810351 w 3439001"/>
                <a:gd name="connsiteY2981" fmla="*/ 1324451 h 2304573"/>
                <a:gd name="connsiteX2982" fmla="*/ 2809875 w 3439001"/>
                <a:gd name="connsiteY2982" fmla="*/ 1324451 h 2304573"/>
                <a:gd name="connsiteX2983" fmla="*/ 2808923 w 3439001"/>
                <a:gd name="connsiteY2983" fmla="*/ 1325404 h 2304573"/>
                <a:gd name="connsiteX2984" fmla="*/ 2807970 w 3439001"/>
                <a:gd name="connsiteY2984" fmla="*/ 1327309 h 2304573"/>
                <a:gd name="connsiteX2985" fmla="*/ 2807970 w 3439001"/>
                <a:gd name="connsiteY2985" fmla="*/ 1328261 h 2304573"/>
                <a:gd name="connsiteX2986" fmla="*/ 2808446 w 3439001"/>
                <a:gd name="connsiteY2986" fmla="*/ 1328261 h 2304573"/>
                <a:gd name="connsiteX2987" fmla="*/ 2807970 w 3439001"/>
                <a:gd name="connsiteY2987" fmla="*/ 1329690 h 2304573"/>
                <a:gd name="connsiteX2988" fmla="*/ 2807018 w 3439001"/>
                <a:gd name="connsiteY2988" fmla="*/ 1332071 h 2304573"/>
                <a:gd name="connsiteX2989" fmla="*/ 2806065 w 3439001"/>
                <a:gd name="connsiteY2989" fmla="*/ 1332548 h 2304573"/>
                <a:gd name="connsiteX2990" fmla="*/ 2805113 w 3439001"/>
                <a:gd name="connsiteY2990" fmla="*/ 1331119 h 2304573"/>
                <a:gd name="connsiteX2991" fmla="*/ 2805113 w 3439001"/>
                <a:gd name="connsiteY2991" fmla="*/ 1329214 h 2304573"/>
                <a:gd name="connsiteX2992" fmla="*/ 2806541 w 3439001"/>
                <a:gd name="connsiteY2992" fmla="*/ 1325404 h 2304573"/>
                <a:gd name="connsiteX2993" fmla="*/ 2806065 w 3439001"/>
                <a:gd name="connsiteY2993" fmla="*/ 1324928 h 2304573"/>
                <a:gd name="connsiteX2994" fmla="*/ 2807018 w 3439001"/>
                <a:gd name="connsiteY2994" fmla="*/ 1322546 h 2304573"/>
                <a:gd name="connsiteX2995" fmla="*/ 2807494 w 3439001"/>
                <a:gd name="connsiteY2995" fmla="*/ 1320641 h 2304573"/>
                <a:gd name="connsiteX2996" fmla="*/ 2807018 w 3439001"/>
                <a:gd name="connsiteY2996" fmla="*/ 1318736 h 2304573"/>
                <a:gd name="connsiteX2997" fmla="*/ 2807494 w 3439001"/>
                <a:gd name="connsiteY2997" fmla="*/ 1317308 h 2304573"/>
                <a:gd name="connsiteX2998" fmla="*/ 2808446 w 3439001"/>
                <a:gd name="connsiteY2998" fmla="*/ 1315879 h 2304573"/>
                <a:gd name="connsiteX2999" fmla="*/ 2807970 w 3439001"/>
                <a:gd name="connsiteY2999" fmla="*/ 1315403 h 2304573"/>
                <a:gd name="connsiteX3000" fmla="*/ 2806065 w 3439001"/>
                <a:gd name="connsiteY3000" fmla="*/ 1315879 h 2304573"/>
                <a:gd name="connsiteX3001" fmla="*/ 2803684 w 3439001"/>
                <a:gd name="connsiteY3001" fmla="*/ 1318736 h 2304573"/>
                <a:gd name="connsiteX3002" fmla="*/ 2800350 w 3439001"/>
                <a:gd name="connsiteY3002" fmla="*/ 1323499 h 2304573"/>
                <a:gd name="connsiteX3003" fmla="*/ 2797969 w 3439001"/>
                <a:gd name="connsiteY3003" fmla="*/ 1325404 h 2304573"/>
                <a:gd name="connsiteX3004" fmla="*/ 2796064 w 3439001"/>
                <a:gd name="connsiteY3004" fmla="*/ 1324928 h 2304573"/>
                <a:gd name="connsiteX3005" fmla="*/ 2794635 w 3439001"/>
                <a:gd name="connsiteY3005" fmla="*/ 1325404 h 2304573"/>
                <a:gd name="connsiteX3006" fmla="*/ 2793683 w 3439001"/>
                <a:gd name="connsiteY3006" fmla="*/ 1326833 h 2304573"/>
                <a:gd name="connsiteX3007" fmla="*/ 2792730 w 3439001"/>
                <a:gd name="connsiteY3007" fmla="*/ 1327309 h 2304573"/>
                <a:gd name="connsiteX3008" fmla="*/ 2791301 w 3439001"/>
                <a:gd name="connsiteY3008" fmla="*/ 1327309 h 2304573"/>
                <a:gd name="connsiteX3009" fmla="*/ 2790349 w 3439001"/>
                <a:gd name="connsiteY3009" fmla="*/ 1329214 h 2304573"/>
                <a:gd name="connsiteX3010" fmla="*/ 2789873 w 3439001"/>
                <a:gd name="connsiteY3010" fmla="*/ 1332548 h 2304573"/>
                <a:gd name="connsiteX3011" fmla="*/ 2788444 w 3439001"/>
                <a:gd name="connsiteY3011" fmla="*/ 1334453 h 2304573"/>
                <a:gd name="connsiteX3012" fmla="*/ 2784634 w 3439001"/>
                <a:gd name="connsiteY3012" fmla="*/ 1335405 h 2304573"/>
                <a:gd name="connsiteX3013" fmla="*/ 2783681 w 3439001"/>
                <a:gd name="connsiteY3013" fmla="*/ 1336358 h 2304573"/>
                <a:gd name="connsiteX3014" fmla="*/ 2783681 w 3439001"/>
                <a:gd name="connsiteY3014" fmla="*/ 1337786 h 2304573"/>
                <a:gd name="connsiteX3015" fmla="*/ 2784158 w 3439001"/>
                <a:gd name="connsiteY3015" fmla="*/ 1339215 h 2304573"/>
                <a:gd name="connsiteX3016" fmla="*/ 2784158 w 3439001"/>
                <a:gd name="connsiteY3016" fmla="*/ 1342549 h 2304573"/>
                <a:gd name="connsiteX3017" fmla="*/ 2783681 w 3439001"/>
                <a:gd name="connsiteY3017" fmla="*/ 1347311 h 2304573"/>
                <a:gd name="connsiteX3018" fmla="*/ 2782253 w 3439001"/>
                <a:gd name="connsiteY3018" fmla="*/ 1351598 h 2304573"/>
                <a:gd name="connsiteX3019" fmla="*/ 2780348 w 3439001"/>
                <a:gd name="connsiteY3019" fmla="*/ 1355408 h 2304573"/>
                <a:gd name="connsiteX3020" fmla="*/ 2778443 w 3439001"/>
                <a:gd name="connsiteY3020" fmla="*/ 1358265 h 2304573"/>
                <a:gd name="connsiteX3021" fmla="*/ 2775109 w 3439001"/>
                <a:gd name="connsiteY3021" fmla="*/ 1362075 h 2304573"/>
                <a:gd name="connsiteX3022" fmla="*/ 2775109 w 3439001"/>
                <a:gd name="connsiteY3022" fmla="*/ 1363028 h 2304573"/>
                <a:gd name="connsiteX3023" fmla="*/ 2777014 w 3439001"/>
                <a:gd name="connsiteY3023" fmla="*/ 1365885 h 2304573"/>
                <a:gd name="connsiteX3024" fmla="*/ 2777966 w 3439001"/>
                <a:gd name="connsiteY3024" fmla="*/ 1368266 h 2304573"/>
                <a:gd name="connsiteX3025" fmla="*/ 2778443 w 3439001"/>
                <a:gd name="connsiteY3025" fmla="*/ 1373029 h 2304573"/>
                <a:gd name="connsiteX3026" fmla="*/ 2778443 w 3439001"/>
                <a:gd name="connsiteY3026" fmla="*/ 1373981 h 2304573"/>
                <a:gd name="connsiteX3027" fmla="*/ 2775109 w 3439001"/>
                <a:gd name="connsiteY3027" fmla="*/ 1379696 h 2304573"/>
                <a:gd name="connsiteX3028" fmla="*/ 2775109 w 3439001"/>
                <a:gd name="connsiteY3028" fmla="*/ 1380649 h 2304573"/>
                <a:gd name="connsiteX3029" fmla="*/ 2778919 w 3439001"/>
                <a:gd name="connsiteY3029" fmla="*/ 1390174 h 2304573"/>
                <a:gd name="connsiteX3030" fmla="*/ 2782253 w 3439001"/>
                <a:gd name="connsiteY3030" fmla="*/ 1396841 h 2304573"/>
                <a:gd name="connsiteX3031" fmla="*/ 2782729 w 3439001"/>
                <a:gd name="connsiteY3031" fmla="*/ 1397794 h 2304573"/>
                <a:gd name="connsiteX3032" fmla="*/ 2783681 w 3439001"/>
                <a:gd name="connsiteY3032" fmla="*/ 1400651 h 2304573"/>
                <a:gd name="connsiteX3033" fmla="*/ 2785586 w 3439001"/>
                <a:gd name="connsiteY3033" fmla="*/ 1405890 h 2304573"/>
                <a:gd name="connsiteX3034" fmla="*/ 2786539 w 3439001"/>
                <a:gd name="connsiteY3034" fmla="*/ 1411129 h 2304573"/>
                <a:gd name="connsiteX3035" fmla="*/ 2786539 w 3439001"/>
                <a:gd name="connsiteY3035" fmla="*/ 1416368 h 2304573"/>
                <a:gd name="connsiteX3036" fmla="*/ 2786063 w 3439001"/>
                <a:gd name="connsiteY3036" fmla="*/ 1421606 h 2304573"/>
                <a:gd name="connsiteX3037" fmla="*/ 2785110 w 3439001"/>
                <a:gd name="connsiteY3037" fmla="*/ 1426369 h 2304573"/>
                <a:gd name="connsiteX3038" fmla="*/ 2783681 w 3439001"/>
                <a:gd name="connsiteY3038" fmla="*/ 1431131 h 2304573"/>
                <a:gd name="connsiteX3039" fmla="*/ 2781776 w 3439001"/>
                <a:gd name="connsiteY3039" fmla="*/ 1435418 h 2304573"/>
                <a:gd name="connsiteX3040" fmla="*/ 2779871 w 3439001"/>
                <a:gd name="connsiteY3040" fmla="*/ 1438751 h 2304573"/>
                <a:gd name="connsiteX3041" fmla="*/ 2776061 w 3439001"/>
                <a:gd name="connsiteY3041" fmla="*/ 1444466 h 2304573"/>
                <a:gd name="connsiteX3042" fmla="*/ 2774156 w 3439001"/>
                <a:gd name="connsiteY3042" fmla="*/ 1448276 h 2304573"/>
                <a:gd name="connsiteX3043" fmla="*/ 2772251 w 3439001"/>
                <a:gd name="connsiteY3043" fmla="*/ 1451134 h 2304573"/>
                <a:gd name="connsiteX3044" fmla="*/ 2770346 w 3439001"/>
                <a:gd name="connsiteY3044" fmla="*/ 1453515 h 2304573"/>
                <a:gd name="connsiteX3045" fmla="*/ 2766536 w 3439001"/>
                <a:gd name="connsiteY3045" fmla="*/ 1455896 h 2304573"/>
                <a:gd name="connsiteX3046" fmla="*/ 2757011 w 3439001"/>
                <a:gd name="connsiteY3046" fmla="*/ 1460659 h 2304573"/>
                <a:gd name="connsiteX3047" fmla="*/ 2754154 w 3439001"/>
                <a:gd name="connsiteY3047" fmla="*/ 1461611 h 2304573"/>
                <a:gd name="connsiteX3048" fmla="*/ 2750820 w 3439001"/>
                <a:gd name="connsiteY3048" fmla="*/ 1462088 h 2304573"/>
                <a:gd name="connsiteX3049" fmla="*/ 2747486 w 3439001"/>
                <a:gd name="connsiteY3049" fmla="*/ 1462088 h 2304573"/>
                <a:gd name="connsiteX3050" fmla="*/ 2745581 w 3439001"/>
                <a:gd name="connsiteY3050" fmla="*/ 1461611 h 2304573"/>
                <a:gd name="connsiteX3051" fmla="*/ 2745105 w 3439001"/>
                <a:gd name="connsiteY3051" fmla="*/ 1460659 h 2304573"/>
                <a:gd name="connsiteX3052" fmla="*/ 2744153 w 3439001"/>
                <a:gd name="connsiteY3052" fmla="*/ 1460659 h 2304573"/>
                <a:gd name="connsiteX3053" fmla="*/ 2743200 w 3439001"/>
                <a:gd name="connsiteY3053" fmla="*/ 1460183 h 2304573"/>
                <a:gd name="connsiteX3054" fmla="*/ 2741771 w 3439001"/>
                <a:gd name="connsiteY3054" fmla="*/ 1459230 h 2304573"/>
                <a:gd name="connsiteX3055" fmla="*/ 2740343 w 3439001"/>
                <a:gd name="connsiteY3055" fmla="*/ 1457325 h 2304573"/>
                <a:gd name="connsiteX3056" fmla="*/ 2738914 w 3439001"/>
                <a:gd name="connsiteY3056" fmla="*/ 1453515 h 2304573"/>
                <a:gd name="connsiteX3057" fmla="*/ 2737009 w 3439001"/>
                <a:gd name="connsiteY3057" fmla="*/ 1447800 h 2304573"/>
                <a:gd name="connsiteX3058" fmla="*/ 2735580 w 3439001"/>
                <a:gd name="connsiteY3058" fmla="*/ 1444466 h 2304573"/>
                <a:gd name="connsiteX3059" fmla="*/ 2734151 w 3439001"/>
                <a:gd name="connsiteY3059" fmla="*/ 1443514 h 2304573"/>
                <a:gd name="connsiteX3060" fmla="*/ 2733199 w 3439001"/>
                <a:gd name="connsiteY3060" fmla="*/ 1441609 h 2304573"/>
                <a:gd name="connsiteX3061" fmla="*/ 2732246 w 3439001"/>
                <a:gd name="connsiteY3061" fmla="*/ 1439228 h 2304573"/>
                <a:gd name="connsiteX3062" fmla="*/ 2731770 w 3439001"/>
                <a:gd name="connsiteY3062" fmla="*/ 1433989 h 2304573"/>
                <a:gd name="connsiteX3063" fmla="*/ 2731770 w 3439001"/>
                <a:gd name="connsiteY3063" fmla="*/ 1425893 h 2304573"/>
                <a:gd name="connsiteX3064" fmla="*/ 2732246 w 3439001"/>
                <a:gd name="connsiteY3064" fmla="*/ 1420178 h 2304573"/>
                <a:gd name="connsiteX3065" fmla="*/ 2732723 w 3439001"/>
                <a:gd name="connsiteY3065" fmla="*/ 1417320 h 2304573"/>
                <a:gd name="connsiteX3066" fmla="*/ 2732723 w 3439001"/>
                <a:gd name="connsiteY3066" fmla="*/ 1414939 h 2304573"/>
                <a:gd name="connsiteX3067" fmla="*/ 2731770 w 3439001"/>
                <a:gd name="connsiteY3067" fmla="*/ 1413510 h 2304573"/>
                <a:gd name="connsiteX3068" fmla="*/ 2731294 w 3439001"/>
                <a:gd name="connsiteY3068" fmla="*/ 1411605 h 2304573"/>
                <a:gd name="connsiteX3069" fmla="*/ 2730818 w 3439001"/>
                <a:gd name="connsiteY3069" fmla="*/ 1409224 h 2304573"/>
                <a:gd name="connsiteX3070" fmla="*/ 2730341 w 3439001"/>
                <a:gd name="connsiteY3070" fmla="*/ 1407795 h 2304573"/>
                <a:gd name="connsiteX3071" fmla="*/ 2729389 w 3439001"/>
                <a:gd name="connsiteY3071" fmla="*/ 1406843 h 2304573"/>
                <a:gd name="connsiteX3072" fmla="*/ 2729389 w 3439001"/>
                <a:gd name="connsiteY3072" fmla="*/ 1405890 h 2304573"/>
                <a:gd name="connsiteX3073" fmla="*/ 2729865 w 3439001"/>
                <a:gd name="connsiteY3073" fmla="*/ 1404461 h 2304573"/>
                <a:gd name="connsiteX3074" fmla="*/ 2729865 w 3439001"/>
                <a:gd name="connsiteY3074" fmla="*/ 1403509 h 2304573"/>
                <a:gd name="connsiteX3075" fmla="*/ 2729389 w 3439001"/>
                <a:gd name="connsiteY3075" fmla="*/ 1403033 h 2304573"/>
                <a:gd name="connsiteX3076" fmla="*/ 2729389 w 3439001"/>
                <a:gd name="connsiteY3076" fmla="*/ 1402080 h 2304573"/>
                <a:gd name="connsiteX3077" fmla="*/ 2729865 w 3439001"/>
                <a:gd name="connsiteY3077" fmla="*/ 1401128 h 2304573"/>
                <a:gd name="connsiteX3078" fmla="*/ 2728436 w 3439001"/>
                <a:gd name="connsiteY3078" fmla="*/ 1396841 h 2304573"/>
                <a:gd name="connsiteX3079" fmla="*/ 2728436 w 3439001"/>
                <a:gd name="connsiteY3079" fmla="*/ 1394936 h 2304573"/>
                <a:gd name="connsiteX3080" fmla="*/ 2728913 w 3439001"/>
                <a:gd name="connsiteY3080" fmla="*/ 1392555 h 2304573"/>
                <a:gd name="connsiteX3081" fmla="*/ 2730818 w 3439001"/>
                <a:gd name="connsiteY3081" fmla="*/ 1388745 h 2304573"/>
                <a:gd name="connsiteX3082" fmla="*/ 2731294 w 3439001"/>
                <a:gd name="connsiteY3082" fmla="*/ 1386840 h 2304573"/>
                <a:gd name="connsiteX3083" fmla="*/ 2731294 w 3439001"/>
                <a:gd name="connsiteY3083" fmla="*/ 1384935 h 2304573"/>
                <a:gd name="connsiteX3084" fmla="*/ 2732246 w 3439001"/>
                <a:gd name="connsiteY3084" fmla="*/ 1382554 h 2304573"/>
                <a:gd name="connsiteX3085" fmla="*/ 2734628 w 3439001"/>
                <a:gd name="connsiteY3085" fmla="*/ 1377315 h 2304573"/>
                <a:gd name="connsiteX3086" fmla="*/ 2734628 w 3439001"/>
                <a:gd name="connsiteY3086" fmla="*/ 1376363 h 2304573"/>
                <a:gd name="connsiteX3087" fmla="*/ 2733675 w 3439001"/>
                <a:gd name="connsiteY3087" fmla="*/ 1373981 h 2304573"/>
                <a:gd name="connsiteX3088" fmla="*/ 2733675 w 3439001"/>
                <a:gd name="connsiteY3088" fmla="*/ 1372076 h 2304573"/>
                <a:gd name="connsiteX3089" fmla="*/ 2733675 w 3439001"/>
                <a:gd name="connsiteY3089" fmla="*/ 1369695 h 2304573"/>
                <a:gd name="connsiteX3090" fmla="*/ 2734628 w 3439001"/>
                <a:gd name="connsiteY3090" fmla="*/ 1366838 h 2304573"/>
                <a:gd name="connsiteX3091" fmla="*/ 2736056 w 3439001"/>
                <a:gd name="connsiteY3091" fmla="*/ 1363504 h 2304573"/>
                <a:gd name="connsiteX3092" fmla="*/ 2737961 w 3439001"/>
                <a:gd name="connsiteY3092" fmla="*/ 1360646 h 2304573"/>
                <a:gd name="connsiteX3093" fmla="*/ 2740343 w 3439001"/>
                <a:gd name="connsiteY3093" fmla="*/ 1358741 h 2304573"/>
                <a:gd name="connsiteX3094" fmla="*/ 2741295 w 3439001"/>
                <a:gd name="connsiteY3094" fmla="*/ 1356360 h 2304573"/>
                <a:gd name="connsiteX3095" fmla="*/ 2740343 w 3439001"/>
                <a:gd name="connsiteY3095" fmla="*/ 1353979 h 2304573"/>
                <a:gd name="connsiteX3096" fmla="*/ 2740819 w 3439001"/>
                <a:gd name="connsiteY3096" fmla="*/ 1350169 h 2304573"/>
                <a:gd name="connsiteX3097" fmla="*/ 2742248 w 3439001"/>
                <a:gd name="connsiteY3097" fmla="*/ 1344930 h 2304573"/>
                <a:gd name="connsiteX3098" fmla="*/ 2743676 w 3439001"/>
                <a:gd name="connsiteY3098" fmla="*/ 1341120 h 2304573"/>
                <a:gd name="connsiteX3099" fmla="*/ 2745581 w 3439001"/>
                <a:gd name="connsiteY3099" fmla="*/ 1338739 h 2304573"/>
                <a:gd name="connsiteX3100" fmla="*/ 2746534 w 3439001"/>
                <a:gd name="connsiteY3100" fmla="*/ 1336358 h 2304573"/>
                <a:gd name="connsiteX3101" fmla="*/ 2747010 w 3439001"/>
                <a:gd name="connsiteY3101" fmla="*/ 1333976 h 2304573"/>
                <a:gd name="connsiteX3102" fmla="*/ 2746534 w 3439001"/>
                <a:gd name="connsiteY3102" fmla="*/ 1333024 h 2304573"/>
                <a:gd name="connsiteX3103" fmla="*/ 2745105 w 3439001"/>
                <a:gd name="connsiteY3103" fmla="*/ 1332071 h 2304573"/>
                <a:gd name="connsiteX3104" fmla="*/ 2743676 w 3439001"/>
                <a:gd name="connsiteY3104" fmla="*/ 1330643 h 2304573"/>
                <a:gd name="connsiteX3105" fmla="*/ 2741771 w 3439001"/>
                <a:gd name="connsiteY3105" fmla="*/ 1330166 h 2304573"/>
                <a:gd name="connsiteX3106" fmla="*/ 2739390 w 3439001"/>
                <a:gd name="connsiteY3106" fmla="*/ 1331119 h 2304573"/>
                <a:gd name="connsiteX3107" fmla="*/ 2738914 w 3439001"/>
                <a:gd name="connsiteY3107" fmla="*/ 1331119 h 2304573"/>
                <a:gd name="connsiteX3108" fmla="*/ 2737485 w 3439001"/>
                <a:gd name="connsiteY3108" fmla="*/ 1331119 h 2304573"/>
                <a:gd name="connsiteX3109" fmla="*/ 2735104 w 3439001"/>
                <a:gd name="connsiteY3109" fmla="*/ 1333500 h 2304573"/>
                <a:gd name="connsiteX3110" fmla="*/ 2732723 w 3439001"/>
                <a:gd name="connsiteY3110" fmla="*/ 1337786 h 2304573"/>
                <a:gd name="connsiteX3111" fmla="*/ 2731294 w 3439001"/>
                <a:gd name="connsiteY3111" fmla="*/ 1339691 h 2304573"/>
                <a:gd name="connsiteX3112" fmla="*/ 2728913 w 3439001"/>
                <a:gd name="connsiteY3112" fmla="*/ 1340644 h 2304573"/>
                <a:gd name="connsiteX3113" fmla="*/ 2727484 w 3439001"/>
                <a:gd name="connsiteY3113" fmla="*/ 1342073 h 2304573"/>
                <a:gd name="connsiteX3114" fmla="*/ 2726531 w 3439001"/>
                <a:gd name="connsiteY3114" fmla="*/ 1343501 h 2304573"/>
                <a:gd name="connsiteX3115" fmla="*/ 2725103 w 3439001"/>
                <a:gd name="connsiteY3115" fmla="*/ 1343978 h 2304573"/>
                <a:gd name="connsiteX3116" fmla="*/ 2723198 w 3439001"/>
                <a:gd name="connsiteY3116" fmla="*/ 1343025 h 2304573"/>
                <a:gd name="connsiteX3117" fmla="*/ 2722721 w 3439001"/>
                <a:gd name="connsiteY3117" fmla="*/ 1341120 h 2304573"/>
                <a:gd name="connsiteX3118" fmla="*/ 2723674 w 3439001"/>
                <a:gd name="connsiteY3118" fmla="*/ 1338263 h 2304573"/>
                <a:gd name="connsiteX3119" fmla="*/ 2725103 w 3439001"/>
                <a:gd name="connsiteY3119" fmla="*/ 1335405 h 2304573"/>
                <a:gd name="connsiteX3120" fmla="*/ 2728436 w 3439001"/>
                <a:gd name="connsiteY3120" fmla="*/ 1330643 h 2304573"/>
                <a:gd name="connsiteX3121" fmla="*/ 2728436 w 3439001"/>
                <a:gd name="connsiteY3121" fmla="*/ 1329690 h 2304573"/>
                <a:gd name="connsiteX3122" fmla="*/ 2729389 w 3439001"/>
                <a:gd name="connsiteY3122" fmla="*/ 1328261 h 2304573"/>
                <a:gd name="connsiteX3123" fmla="*/ 2734628 w 3439001"/>
                <a:gd name="connsiteY3123" fmla="*/ 1326356 h 2304573"/>
                <a:gd name="connsiteX3124" fmla="*/ 2736533 w 3439001"/>
                <a:gd name="connsiteY3124" fmla="*/ 1324928 h 2304573"/>
                <a:gd name="connsiteX3125" fmla="*/ 2737009 w 3439001"/>
                <a:gd name="connsiteY3125" fmla="*/ 1323023 h 2304573"/>
                <a:gd name="connsiteX3126" fmla="*/ 2737009 w 3439001"/>
                <a:gd name="connsiteY3126" fmla="*/ 1319689 h 2304573"/>
                <a:gd name="connsiteX3127" fmla="*/ 2737485 w 3439001"/>
                <a:gd name="connsiteY3127" fmla="*/ 1318736 h 2304573"/>
                <a:gd name="connsiteX3128" fmla="*/ 2738438 w 3439001"/>
                <a:gd name="connsiteY3128" fmla="*/ 1318260 h 2304573"/>
                <a:gd name="connsiteX3129" fmla="*/ 2740819 w 3439001"/>
                <a:gd name="connsiteY3129" fmla="*/ 1315879 h 2304573"/>
                <a:gd name="connsiteX3130" fmla="*/ 2744629 w 3439001"/>
                <a:gd name="connsiteY3130" fmla="*/ 1311116 h 2304573"/>
                <a:gd name="connsiteX3131" fmla="*/ 2747963 w 3439001"/>
                <a:gd name="connsiteY3131" fmla="*/ 1305878 h 2304573"/>
                <a:gd name="connsiteX3132" fmla="*/ 2750820 w 3439001"/>
                <a:gd name="connsiteY3132" fmla="*/ 1300639 h 2304573"/>
                <a:gd name="connsiteX3133" fmla="*/ 2752725 w 3439001"/>
                <a:gd name="connsiteY3133" fmla="*/ 1297781 h 2304573"/>
                <a:gd name="connsiteX3134" fmla="*/ 2754154 w 3439001"/>
                <a:gd name="connsiteY3134" fmla="*/ 1297305 h 2304573"/>
                <a:gd name="connsiteX3135" fmla="*/ 2755106 w 3439001"/>
                <a:gd name="connsiteY3135" fmla="*/ 1295876 h 2304573"/>
                <a:gd name="connsiteX3136" fmla="*/ 2756535 w 3439001"/>
                <a:gd name="connsiteY3136" fmla="*/ 1291114 h 2304573"/>
                <a:gd name="connsiteX3137" fmla="*/ 2757488 w 3439001"/>
                <a:gd name="connsiteY3137" fmla="*/ 1288733 h 2304573"/>
                <a:gd name="connsiteX3138" fmla="*/ 2758440 w 3439001"/>
                <a:gd name="connsiteY3138" fmla="*/ 1287780 h 2304573"/>
                <a:gd name="connsiteX3139" fmla="*/ 2758916 w 3439001"/>
                <a:gd name="connsiteY3139" fmla="*/ 1288256 h 2304573"/>
                <a:gd name="connsiteX3140" fmla="*/ 2757964 w 3439001"/>
                <a:gd name="connsiteY3140" fmla="*/ 1291114 h 2304573"/>
                <a:gd name="connsiteX3141" fmla="*/ 2757964 w 3439001"/>
                <a:gd name="connsiteY3141" fmla="*/ 1293495 h 2304573"/>
                <a:gd name="connsiteX3142" fmla="*/ 2758440 w 3439001"/>
                <a:gd name="connsiteY3142" fmla="*/ 1296353 h 2304573"/>
                <a:gd name="connsiteX3143" fmla="*/ 2759869 w 3439001"/>
                <a:gd name="connsiteY3143" fmla="*/ 1297305 h 2304573"/>
                <a:gd name="connsiteX3144" fmla="*/ 2761774 w 3439001"/>
                <a:gd name="connsiteY3144" fmla="*/ 1296353 h 2304573"/>
                <a:gd name="connsiteX3145" fmla="*/ 2763203 w 3439001"/>
                <a:gd name="connsiteY3145" fmla="*/ 1294448 h 2304573"/>
                <a:gd name="connsiteX3146" fmla="*/ 2764631 w 3439001"/>
                <a:gd name="connsiteY3146" fmla="*/ 1291590 h 2304573"/>
                <a:gd name="connsiteX3147" fmla="*/ 2766060 w 3439001"/>
                <a:gd name="connsiteY3147" fmla="*/ 1290638 h 2304573"/>
                <a:gd name="connsiteX3148" fmla="*/ 2767965 w 3439001"/>
                <a:gd name="connsiteY3148" fmla="*/ 1291114 h 2304573"/>
                <a:gd name="connsiteX3149" fmla="*/ 2769394 w 3439001"/>
                <a:gd name="connsiteY3149" fmla="*/ 1291114 h 2304573"/>
                <a:gd name="connsiteX3150" fmla="*/ 2770346 w 3439001"/>
                <a:gd name="connsiteY3150" fmla="*/ 1290161 h 2304573"/>
                <a:gd name="connsiteX3151" fmla="*/ 2772728 w 3439001"/>
                <a:gd name="connsiteY3151" fmla="*/ 1289685 h 2304573"/>
                <a:gd name="connsiteX3152" fmla="*/ 2773204 w 3439001"/>
                <a:gd name="connsiteY3152" fmla="*/ 1290638 h 2304573"/>
                <a:gd name="connsiteX3153" fmla="*/ 2772728 w 3439001"/>
                <a:gd name="connsiteY3153" fmla="*/ 1292543 h 2304573"/>
                <a:gd name="connsiteX3154" fmla="*/ 2772251 w 3439001"/>
                <a:gd name="connsiteY3154" fmla="*/ 1293495 h 2304573"/>
                <a:gd name="connsiteX3155" fmla="*/ 2771299 w 3439001"/>
                <a:gd name="connsiteY3155" fmla="*/ 1293495 h 2304573"/>
                <a:gd name="connsiteX3156" fmla="*/ 2769870 w 3439001"/>
                <a:gd name="connsiteY3156" fmla="*/ 1294448 h 2304573"/>
                <a:gd name="connsiteX3157" fmla="*/ 2768441 w 3439001"/>
                <a:gd name="connsiteY3157" fmla="*/ 1296829 h 2304573"/>
                <a:gd name="connsiteX3158" fmla="*/ 2768441 w 3439001"/>
                <a:gd name="connsiteY3158" fmla="*/ 1298734 h 2304573"/>
                <a:gd name="connsiteX3159" fmla="*/ 2769870 w 3439001"/>
                <a:gd name="connsiteY3159" fmla="*/ 1300163 h 2304573"/>
                <a:gd name="connsiteX3160" fmla="*/ 2770823 w 3439001"/>
                <a:gd name="connsiteY3160" fmla="*/ 1300163 h 2304573"/>
                <a:gd name="connsiteX3161" fmla="*/ 2770823 w 3439001"/>
                <a:gd name="connsiteY3161" fmla="*/ 1298734 h 2304573"/>
                <a:gd name="connsiteX3162" fmla="*/ 2771775 w 3439001"/>
                <a:gd name="connsiteY3162" fmla="*/ 1297305 h 2304573"/>
                <a:gd name="connsiteX3163" fmla="*/ 2774156 w 3439001"/>
                <a:gd name="connsiteY3163" fmla="*/ 1294924 h 2304573"/>
                <a:gd name="connsiteX3164" fmla="*/ 2774156 w 3439001"/>
                <a:gd name="connsiteY3164" fmla="*/ 1293971 h 2304573"/>
                <a:gd name="connsiteX3165" fmla="*/ 2778443 w 3439001"/>
                <a:gd name="connsiteY3165" fmla="*/ 1292066 h 2304573"/>
                <a:gd name="connsiteX3166" fmla="*/ 2779871 w 3439001"/>
                <a:gd name="connsiteY3166" fmla="*/ 1290638 h 2304573"/>
                <a:gd name="connsiteX3167" fmla="*/ 2780348 w 3439001"/>
                <a:gd name="connsiteY3167" fmla="*/ 1289209 h 2304573"/>
                <a:gd name="connsiteX3168" fmla="*/ 2782729 w 3439001"/>
                <a:gd name="connsiteY3168" fmla="*/ 1286351 h 2304573"/>
                <a:gd name="connsiteX3169" fmla="*/ 2784634 w 3439001"/>
                <a:gd name="connsiteY3169" fmla="*/ 1285399 h 2304573"/>
                <a:gd name="connsiteX3170" fmla="*/ 2787491 w 3439001"/>
                <a:gd name="connsiteY3170" fmla="*/ 1284923 h 2304573"/>
                <a:gd name="connsiteX3171" fmla="*/ 2790349 w 3439001"/>
                <a:gd name="connsiteY3171" fmla="*/ 1285399 h 2304573"/>
                <a:gd name="connsiteX3172" fmla="*/ 2793206 w 3439001"/>
                <a:gd name="connsiteY3172" fmla="*/ 1286351 h 2304573"/>
                <a:gd name="connsiteX3173" fmla="*/ 2794635 w 3439001"/>
                <a:gd name="connsiteY3173" fmla="*/ 1286351 h 2304573"/>
                <a:gd name="connsiteX3174" fmla="*/ 2795111 w 3439001"/>
                <a:gd name="connsiteY3174" fmla="*/ 1285399 h 2304573"/>
                <a:gd name="connsiteX3175" fmla="*/ 2797493 w 3439001"/>
                <a:gd name="connsiteY3175" fmla="*/ 1284923 h 2304573"/>
                <a:gd name="connsiteX3176" fmla="*/ 2801779 w 3439001"/>
                <a:gd name="connsiteY3176" fmla="*/ 1284446 h 2304573"/>
                <a:gd name="connsiteX3177" fmla="*/ 2805113 w 3439001"/>
                <a:gd name="connsiteY3177" fmla="*/ 1283018 h 2304573"/>
                <a:gd name="connsiteX3178" fmla="*/ 2807018 w 3439001"/>
                <a:gd name="connsiteY3178" fmla="*/ 1280636 h 2304573"/>
                <a:gd name="connsiteX3179" fmla="*/ 2809399 w 3439001"/>
                <a:gd name="connsiteY3179" fmla="*/ 1279208 h 2304573"/>
                <a:gd name="connsiteX3180" fmla="*/ 2812733 w 3439001"/>
                <a:gd name="connsiteY3180" fmla="*/ 1279208 h 2304573"/>
                <a:gd name="connsiteX3181" fmla="*/ 2817019 w 3439001"/>
                <a:gd name="connsiteY3181" fmla="*/ 1280160 h 2304573"/>
                <a:gd name="connsiteX3182" fmla="*/ 2822258 w 3439001"/>
                <a:gd name="connsiteY3182" fmla="*/ 1282065 h 2304573"/>
                <a:gd name="connsiteX3183" fmla="*/ 2826544 w 3439001"/>
                <a:gd name="connsiteY3183" fmla="*/ 1284446 h 2304573"/>
                <a:gd name="connsiteX3184" fmla="*/ 2832259 w 3439001"/>
                <a:gd name="connsiteY3184" fmla="*/ 1289209 h 2304573"/>
                <a:gd name="connsiteX3185" fmla="*/ 2833688 w 3439001"/>
                <a:gd name="connsiteY3185" fmla="*/ 1289685 h 2304573"/>
                <a:gd name="connsiteX3186" fmla="*/ 2834640 w 3439001"/>
                <a:gd name="connsiteY3186" fmla="*/ 1289685 h 2304573"/>
                <a:gd name="connsiteX3187" fmla="*/ 2835116 w 3439001"/>
                <a:gd name="connsiteY3187" fmla="*/ 1289209 h 2304573"/>
                <a:gd name="connsiteX3188" fmla="*/ 2835116 w 3439001"/>
                <a:gd name="connsiteY3188" fmla="*/ 1288733 h 2304573"/>
                <a:gd name="connsiteX3189" fmla="*/ 2834640 w 3439001"/>
                <a:gd name="connsiteY3189" fmla="*/ 1288256 h 2304573"/>
                <a:gd name="connsiteX3190" fmla="*/ 2835116 w 3439001"/>
                <a:gd name="connsiteY3190" fmla="*/ 1286351 h 2304573"/>
                <a:gd name="connsiteX3191" fmla="*/ 2834640 w 3439001"/>
                <a:gd name="connsiteY3191" fmla="*/ 1285875 h 2304573"/>
                <a:gd name="connsiteX3192" fmla="*/ 2836545 w 3439001"/>
                <a:gd name="connsiteY3192" fmla="*/ 1282541 h 2304573"/>
                <a:gd name="connsiteX3193" fmla="*/ 2837974 w 3439001"/>
                <a:gd name="connsiteY3193" fmla="*/ 1281589 h 2304573"/>
                <a:gd name="connsiteX3194" fmla="*/ 2839879 w 3439001"/>
                <a:gd name="connsiteY3194" fmla="*/ 1282065 h 2304573"/>
                <a:gd name="connsiteX3195" fmla="*/ 2840831 w 3439001"/>
                <a:gd name="connsiteY3195" fmla="*/ 1282541 h 2304573"/>
                <a:gd name="connsiteX3196" fmla="*/ 2841308 w 3439001"/>
                <a:gd name="connsiteY3196" fmla="*/ 1283494 h 2304573"/>
                <a:gd name="connsiteX3197" fmla="*/ 2841784 w 3439001"/>
                <a:gd name="connsiteY3197" fmla="*/ 1283970 h 2304573"/>
                <a:gd name="connsiteX3198" fmla="*/ 2842736 w 3439001"/>
                <a:gd name="connsiteY3198" fmla="*/ 1283970 h 2304573"/>
                <a:gd name="connsiteX3199" fmla="*/ 2843213 w 3439001"/>
                <a:gd name="connsiteY3199" fmla="*/ 1283970 h 2304573"/>
                <a:gd name="connsiteX3200" fmla="*/ 2843689 w 3439001"/>
                <a:gd name="connsiteY3200" fmla="*/ 1283970 h 2304573"/>
                <a:gd name="connsiteX3201" fmla="*/ 2844165 w 3439001"/>
                <a:gd name="connsiteY3201" fmla="*/ 1283494 h 2304573"/>
                <a:gd name="connsiteX3202" fmla="*/ 2847975 w 3439001"/>
                <a:gd name="connsiteY3202" fmla="*/ 1283970 h 2304573"/>
                <a:gd name="connsiteX3203" fmla="*/ 2860358 w 3439001"/>
                <a:gd name="connsiteY3203" fmla="*/ 1285399 h 2304573"/>
                <a:gd name="connsiteX3204" fmla="*/ 2862263 w 3439001"/>
                <a:gd name="connsiteY3204" fmla="*/ 1284923 h 2304573"/>
                <a:gd name="connsiteX3205" fmla="*/ 2863215 w 3439001"/>
                <a:gd name="connsiteY3205" fmla="*/ 1284446 h 2304573"/>
                <a:gd name="connsiteX3206" fmla="*/ 2863215 w 3439001"/>
                <a:gd name="connsiteY3206" fmla="*/ 1283494 h 2304573"/>
                <a:gd name="connsiteX3207" fmla="*/ 2862263 w 3439001"/>
                <a:gd name="connsiteY3207" fmla="*/ 1282541 h 2304573"/>
                <a:gd name="connsiteX3208" fmla="*/ 2858929 w 3439001"/>
                <a:gd name="connsiteY3208" fmla="*/ 1280636 h 2304573"/>
                <a:gd name="connsiteX3209" fmla="*/ 2857976 w 3439001"/>
                <a:gd name="connsiteY3209" fmla="*/ 1279684 h 2304573"/>
                <a:gd name="connsiteX3210" fmla="*/ 2857500 w 3439001"/>
                <a:gd name="connsiteY3210" fmla="*/ 1278731 h 2304573"/>
                <a:gd name="connsiteX3211" fmla="*/ 2857976 w 3439001"/>
                <a:gd name="connsiteY3211" fmla="*/ 1277779 h 2304573"/>
                <a:gd name="connsiteX3212" fmla="*/ 2857500 w 3439001"/>
                <a:gd name="connsiteY3212" fmla="*/ 1276826 h 2304573"/>
                <a:gd name="connsiteX3213" fmla="*/ 2855595 w 3439001"/>
                <a:gd name="connsiteY3213" fmla="*/ 1275874 h 2304573"/>
                <a:gd name="connsiteX3214" fmla="*/ 2851785 w 3439001"/>
                <a:gd name="connsiteY3214" fmla="*/ 1275874 h 2304573"/>
                <a:gd name="connsiteX3215" fmla="*/ 2851309 w 3439001"/>
                <a:gd name="connsiteY3215" fmla="*/ 1274921 h 2304573"/>
                <a:gd name="connsiteX3216" fmla="*/ 2851785 w 3439001"/>
                <a:gd name="connsiteY3216" fmla="*/ 1273969 h 2304573"/>
                <a:gd name="connsiteX3217" fmla="*/ 2852738 w 3439001"/>
                <a:gd name="connsiteY3217" fmla="*/ 1273016 h 2304573"/>
                <a:gd name="connsiteX3218" fmla="*/ 2852738 w 3439001"/>
                <a:gd name="connsiteY3218" fmla="*/ 1271588 h 2304573"/>
                <a:gd name="connsiteX3219" fmla="*/ 2852261 w 3439001"/>
                <a:gd name="connsiteY3219" fmla="*/ 1270635 h 2304573"/>
                <a:gd name="connsiteX3220" fmla="*/ 2851785 w 3439001"/>
                <a:gd name="connsiteY3220" fmla="*/ 1267778 h 2304573"/>
                <a:gd name="connsiteX3221" fmla="*/ 2850833 w 3439001"/>
                <a:gd name="connsiteY3221" fmla="*/ 1265873 h 2304573"/>
                <a:gd name="connsiteX3222" fmla="*/ 2848928 w 3439001"/>
                <a:gd name="connsiteY3222" fmla="*/ 1263491 h 2304573"/>
                <a:gd name="connsiteX3223" fmla="*/ 2848451 w 3439001"/>
                <a:gd name="connsiteY3223" fmla="*/ 1262539 h 2304573"/>
                <a:gd name="connsiteX3224" fmla="*/ 2847499 w 3439001"/>
                <a:gd name="connsiteY3224" fmla="*/ 1262063 h 2304573"/>
                <a:gd name="connsiteX3225" fmla="*/ 2846546 w 3439001"/>
                <a:gd name="connsiteY3225" fmla="*/ 1262063 h 2304573"/>
                <a:gd name="connsiteX3226" fmla="*/ 2845118 w 3439001"/>
                <a:gd name="connsiteY3226" fmla="*/ 1262539 h 2304573"/>
                <a:gd name="connsiteX3227" fmla="*/ 2843689 w 3439001"/>
                <a:gd name="connsiteY3227" fmla="*/ 1263491 h 2304573"/>
                <a:gd name="connsiteX3228" fmla="*/ 2841784 w 3439001"/>
                <a:gd name="connsiteY3228" fmla="*/ 1264920 h 2304573"/>
                <a:gd name="connsiteX3229" fmla="*/ 2839403 w 3439001"/>
                <a:gd name="connsiteY3229" fmla="*/ 1264444 h 2304573"/>
                <a:gd name="connsiteX3230" fmla="*/ 2837974 w 3439001"/>
                <a:gd name="connsiteY3230" fmla="*/ 1263015 h 2304573"/>
                <a:gd name="connsiteX3231" fmla="*/ 2836069 w 3439001"/>
                <a:gd name="connsiteY3231" fmla="*/ 1262539 h 2304573"/>
                <a:gd name="connsiteX3232" fmla="*/ 2833211 w 3439001"/>
                <a:gd name="connsiteY3232" fmla="*/ 1263491 h 2304573"/>
                <a:gd name="connsiteX3233" fmla="*/ 2830830 w 3439001"/>
                <a:gd name="connsiteY3233" fmla="*/ 1263491 h 2304573"/>
                <a:gd name="connsiteX3234" fmla="*/ 2828449 w 3439001"/>
                <a:gd name="connsiteY3234" fmla="*/ 1262539 h 2304573"/>
                <a:gd name="connsiteX3235" fmla="*/ 2824163 w 3439001"/>
                <a:gd name="connsiteY3235" fmla="*/ 1262063 h 2304573"/>
                <a:gd name="connsiteX3236" fmla="*/ 2823686 w 3439001"/>
                <a:gd name="connsiteY3236" fmla="*/ 1261110 h 2304573"/>
                <a:gd name="connsiteX3237" fmla="*/ 2823686 w 3439001"/>
                <a:gd name="connsiteY3237" fmla="*/ 1260158 h 2304573"/>
                <a:gd name="connsiteX3238" fmla="*/ 2824163 w 3439001"/>
                <a:gd name="connsiteY3238" fmla="*/ 1259205 h 2304573"/>
                <a:gd name="connsiteX3239" fmla="*/ 2824639 w 3439001"/>
                <a:gd name="connsiteY3239" fmla="*/ 1257300 h 2304573"/>
                <a:gd name="connsiteX3240" fmla="*/ 2824639 w 3439001"/>
                <a:gd name="connsiteY3240" fmla="*/ 1253966 h 2304573"/>
                <a:gd name="connsiteX3241" fmla="*/ 2825115 w 3439001"/>
                <a:gd name="connsiteY3241" fmla="*/ 1251585 h 2304573"/>
                <a:gd name="connsiteX3242" fmla="*/ 2826068 w 3439001"/>
                <a:gd name="connsiteY3242" fmla="*/ 1250156 h 2304573"/>
                <a:gd name="connsiteX3243" fmla="*/ 2824639 w 3439001"/>
                <a:gd name="connsiteY3243" fmla="*/ 1249680 h 2304573"/>
                <a:gd name="connsiteX3244" fmla="*/ 2820353 w 3439001"/>
                <a:gd name="connsiteY3244" fmla="*/ 1249680 h 2304573"/>
                <a:gd name="connsiteX3245" fmla="*/ 2815590 w 3439001"/>
                <a:gd name="connsiteY3245" fmla="*/ 1250633 h 2304573"/>
                <a:gd name="connsiteX3246" fmla="*/ 2810351 w 3439001"/>
                <a:gd name="connsiteY3246" fmla="*/ 1252538 h 2304573"/>
                <a:gd name="connsiteX3247" fmla="*/ 2804636 w 3439001"/>
                <a:gd name="connsiteY3247" fmla="*/ 1253014 h 2304573"/>
                <a:gd name="connsiteX3248" fmla="*/ 2798445 w 3439001"/>
                <a:gd name="connsiteY3248" fmla="*/ 1252538 h 2304573"/>
                <a:gd name="connsiteX3249" fmla="*/ 2793683 w 3439001"/>
                <a:gd name="connsiteY3249" fmla="*/ 1252538 h 2304573"/>
                <a:gd name="connsiteX3250" fmla="*/ 2788444 w 3439001"/>
                <a:gd name="connsiteY3250" fmla="*/ 1253490 h 2304573"/>
                <a:gd name="connsiteX3251" fmla="*/ 2787491 w 3439001"/>
                <a:gd name="connsiteY3251" fmla="*/ 1253014 h 2304573"/>
                <a:gd name="connsiteX3252" fmla="*/ 2784158 w 3439001"/>
                <a:gd name="connsiteY3252" fmla="*/ 1254443 h 2304573"/>
                <a:gd name="connsiteX3253" fmla="*/ 2778443 w 3439001"/>
                <a:gd name="connsiteY3253" fmla="*/ 1257300 h 2304573"/>
                <a:gd name="connsiteX3254" fmla="*/ 2774156 w 3439001"/>
                <a:gd name="connsiteY3254" fmla="*/ 1260158 h 2304573"/>
                <a:gd name="connsiteX3255" fmla="*/ 2770346 w 3439001"/>
                <a:gd name="connsiteY3255" fmla="*/ 1263015 h 2304573"/>
                <a:gd name="connsiteX3256" fmla="*/ 2769870 w 3439001"/>
                <a:gd name="connsiteY3256" fmla="*/ 1263015 h 2304573"/>
                <a:gd name="connsiteX3257" fmla="*/ 2768918 w 3439001"/>
                <a:gd name="connsiteY3257" fmla="*/ 1262539 h 2304573"/>
                <a:gd name="connsiteX3258" fmla="*/ 2767013 w 3439001"/>
                <a:gd name="connsiteY3258" fmla="*/ 1261586 h 2304573"/>
                <a:gd name="connsiteX3259" fmla="*/ 2765108 w 3439001"/>
                <a:gd name="connsiteY3259" fmla="*/ 1261586 h 2304573"/>
                <a:gd name="connsiteX3260" fmla="*/ 2763203 w 3439001"/>
                <a:gd name="connsiteY3260" fmla="*/ 1262539 h 2304573"/>
                <a:gd name="connsiteX3261" fmla="*/ 2761298 w 3439001"/>
                <a:gd name="connsiteY3261" fmla="*/ 1262063 h 2304573"/>
                <a:gd name="connsiteX3262" fmla="*/ 2758916 w 3439001"/>
                <a:gd name="connsiteY3262" fmla="*/ 1260158 h 2304573"/>
                <a:gd name="connsiteX3263" fmla="*/ 2757011 w 3439001"/>
                <a:gd name="connsiteY3263" fmla="*/ 1259681 h 2304573"/>
                <a:gd name="connsiteX3264" fmla="*/ 2755106 w 3439001"/>
                <a:gd name="connsiteY3264" fmla="*/ 1260634 h 2304573"/>
                <a:gd name="connsiteX3265" fmla="*/ 2752249 w 3439001"/>
                <a:gd name="connsiteY3265" fmla="*/ 1261110 h 2304573"/>
                <a:gd name="connsiteX3266" fmla="*/ 2746058 w 3439001"/>
                <a:gd name="connsiteY3266" fmla="*/ 1260634 h 2304573"/>
                <a:gd name="connsiteX3267" fmla="*/ 2745581 w 3439001"/>
                <a:gd name="connsiteY3267" fmla="*/ 1260158 h 2304573"/>
                <a:gd name="connsiteX3268" fmla="*/ 2745105 w 3439001"/>
                <a:gd name="connsiteY3268" fmla="*/ 1258253 h 2304573"/>
                <a:gd name="connsiteX3269" fmla="*/ 2744629 w 3439001"/>
                <a:gd name="connsiteY3269" fmla="*/ 1257300 h 2304573"/>
                <a:gd name="connsiteX3270" fmla="*/ 2743200 w 3439001"/>
                <a:gd name="connsiteY3270" fmla="*/ 1256824 h 2304573"/>
                <a:gd name="connsiteX3271" fmla="*/ 2741295 w 3439001"/>
                <a:gd name="connsiteY3271" fmla="*/ 1254443 h 2304573"/>
                <a:gd name="connsiteX3272" fmla="*/ 2737009 w 3439001"/>
                <a:gd name="connsiteY3272" fmla="*/ 1248251 h 2304573"/>
                <a:gd name="connsiteX3273" fmla="*/ 2735580 w 3439001"/>
                <a:gd name="connsiteY3273" fmla="*/ 1247299 h 2304573"/>
                <a:gd name="connsiteX3274" fmla="*/ 2732246 w 3439001"/>
                <a:gd name="connsiteY3274" fmla="*/ 1245394 h 2304573"/>
                <a:gd name="connsiteX3275" fmla="*/ 2728913 w 3439001"/>
                <a:gd name="connsiteY3275" fmla="*/ 1244441 h 2304573"/>
                <a:gd name="connsiteX3276" fmla="*/ 2720340 w 3439001"/>
                <a:gd name="connsiteY3276" fmla="*/ 1243489 h 2304573"/>
                <a:gd name="connsiteX3277" fmla="*/ 2718435 w 3439001"/>
                <a:gd name="connsiteY3277" fmla="*/ 1242536 h 2304573"/>
                <a:gd name="connsiteX3278" fmla="*/ 2717483 w 3439001"/>
                <a:gd name="connsiteY3278" fmla="*/ 1242536 h 2304573"/>
                <a:gd name="connsiteX3279" fmla="*/ 2711768 w 3439001"/>
                <a:gd name="connsiteY3279" fmla="*/ 1245870 h 2304573"/>
                <a:gd name="connsiteX3280" fmla="*/ 2711768 w 3439001"/>
                <a:gd name="connsiteY3280" fmla="*/ 1246823 h 2304573"/>
                <a:gd name="connsiteX3281" fmla="*/ 2711291 w 3439001"/>
                <a:gd name="connsiteY3281" fmla="*/ 1247299 h 2304573"/>
                <a:gd name="connsiteX3282" fmla="*/ 2710339 w 3439001"/>
                <a:gd name="connsiteY3282" fmla="*/ 1248251 h 2304573"/>
                <a:gd name="connsiteX3283" fmla="*/ 2709386 w 3439001"/>
                <a:gd name="connsiteY3283" fmla="*/ 1248728 h 2304573"/>
                <a:gd name="connsiteX3284" fmla="*/ 2708910 w 3439001"/>
                <a:gd name="connsiteY3284" fmla="*/ 1248251 h 2304573"/>
                <a:gd name="connsiteX3285" fmla="*/ 2708434 w 3439001"/>
                <a:gd name="connsiteY3285" fmla="*/ 1247299 h 2304573"/>
                <a:gd name="connsiteX3286" fmla="*/ 2708434 w 3439001"/>
                <a:gd name="connsiteY3286" fmla="*/ 1245394 h 2304573"/>
                <a:gd name="connsiteX3287" fmla="*/ 2708910 w 3439001"/>
                <a:gd name="connsiteY3287" fmla="*/ 1242060 h 2304573"/>
                <a:gd name="connsiteX3288" fmla="*/ 2709386 w 3439001"/>
                <a:gd name="connsiteY3288" fmla="*/ 1239679 h 2304573"/>
                <a:gd name="connsiteX3289" fmla="*/ 2707958 w 3439001"/>
                <a:gd name="connsiteY3289" fmla="*/ 1238726 h 2304573"/>
                <a:gd name="connsiteX3290" fmla="*/ 2707481 w 3439001"/>
                <a:gd name="connsiteY3290" fmla="*/ 1237774 h 2304573"/>
                <a:gd name="connsiteX3291" fmla="*/ 2707481 w 3439001"/>
                <a:gd name="connsiteY3291" fmla="*/ 1236345 h 2304573"/>
                <a:gd name="connsiteX3292" fmla="*/ 2706529 w 3439001"/>
                <a:gd name="connsiteY3292" fmla="*/ 1235393 h 2304573"/>
                <a:gd name="connsiteX3293" fmla="*/ 2704624 w 3439001"/>
                <a:gd name="connsiteY3293" fmla="*/ 1234440 h 2304573"/>
                <a:gd name="connsiteX3294" fmla="*/ 2703671 w 3439001"/>
                <a:gd name="connsiteY3294" fmla="*/ 1233488 h 2304573"/>
                <a:gd name="connsiteX3295" fmla="*/ 2703671 w 3439001"/>
                <a:gd name="connsiteY3295" fmla="*/ 1232059 h 2304573"/>
                <a:gd name="connsiteX3296" fmla="*/ 2703671 w 3439001"/>
                <a:gd name="connsiteY3296" fmla="*/ 1231106 h 2304573"/>
                <a:gd name="connsiteX3297" fmla="*/ 2703195 w 3439001"/>
                <a:gd name="connsiteY3297" fmla="*/ 1230630 h 2304573"/>
                <a:gd name="connsiteX3298" fmla="*/ 2700814 w 3439001"/>
                <a:gd name="connsiteY3298" fmla="*/ 1231583 h 2304573"/>
                <a:gd name="connsiteX3299" fmla="*/ 2697004 w 3439001"/>
                <a:gd name="connsiteY3299" fmla="*/ 1233964 h 2304573"/>
                <a:gd name="connsiteX3300" fmla="*/ 2694146 w 3439001"/>
                <a:gd name="connsiteY3300" fmla="*/ 1236345 h 2304573"/>
                <a:gd name="connsiteX3301" fmla="*/ 2692718 w 3439001"/>
                <a:gd name="connsiteY3301" fmla="*/ 1238250 h 2304573"/>
                <a:gd name="connsiteX3302" fmla="*/ 2690813 w 3439001"/>
                <a:gd name="connsiteY3302" fmla="*/ 1239203 h 2304573"/>
                <a:gd name="connsiteX3303" fmla="*/ 2687955 w 3439001"/>
                <a:gd name="connsiteY3303" fmla="*/ 1239679 h 2304573"/>
                <a:gd name="connsiteX3304" fmla="*/ 2685574 w 3439001"/>
                <a:gd name="connsiteY3304" fmla="*/ 1240631 h 2304573"/>
                <a:gd name="connsiteX3305" fmla="*/ 2681764 w 3439001"/>
                <a:gd name="connsiteY3305" fmla="*/ 1243489 h 2304573"/>
                <a:gd name="connsiteX3306" fmla="*/ 2678906 w 3439001"/>
                <a:gd name="connsiteY3306" fmla="*/ 1244918 h 2304573"/>
                <a:gd name="connsiteX3307" fmla="*/ 2674144 w 3439001"/>
                <a:gd name="connsiteY3307" fmla="*/ 1245870 h 2304573"/>
                <a:gd name="connsiteX3308" fmla="*/ 2667476 w 3439001"/>
                <a:gd name="connsiteY3308" fmla="*/ 1246823 h 2304573"/>
                <a:gd name="connsiteX3309" fmla="*/ 2661761 w 3439001"/>
                <a:gd name="connsiteY3309" fmla="*/ 1248728 h 2304573"/>
                <a:gd name="connsiteX3310" fmla="*/ 2657475 w 3439001"/>
                <a:gd name="connsiteY3310" fmla="*/ 1252061 h 2304573"/>
                <a:gd name="connsiteX3311" fmla="*/ 2652236 w 3439001"/>
                <a:gd name="connsiteY3311" fmla="*/ 1254919 h 2304573"/>
                <a:gd name="connsiteX3312" fmla="*/ 2646045 w 3439001"/>
                <a:gd name="connsiteY3312" fmla="*/ 1257300 h 2304573"/>
                <a:gd name="connsiteX3313" fmla="*/ 2641759 w 3439001"/>
                <a:gd name="connsiteY3313" fmla="*/ 1258253 h 2304573"/>
                <a:gd name="connsiteX3314" fmla="*/ 2639378 w 3439001"/>
                <a:gd name="connsiteY3314" fmla="*/ 1257776 h 2304573"/>
                <a:gd name="connsiteX3315" fmla="*/ 2636520 w 3439001"/>
                <a:gd name="connsiteY3315" fmla="*/ 1256348 h 2304573"/>
                <a:gd name="connsiteX3316" fmla="*/ 2632234 w 3439001"/>
                <a:gd name="connsiteY3316" fmla="*/ 1253966 h 2304573"/>
                <a:gd name="connsiteX3317" fmla="*/ 2631758 w 3439001"/>
                <a:gd name="connsiteY3317" fmla="*/ 1253966 h 2304573"/>
                <a:gd name="connsiteX3318" fmla="*/ 2632234 w 3439001"/>
                <a:gd name="connsiteY3318" fmla="*/ 1254443 h 2304573"/>
                <a:gd name="connsiteX3319" fmla="*/ 2632234 w 3439001"/>
                <a:gd name="connsiteY3319" fmla="*/ 1254919 h 2304573"/>
                <a:gd name="connsiteX3320" fmla="*/ 2631281 w 3439001"/>
                <a:gd name="connsiteY3320" fmla="*/ 1255395 h 2304573"/>
                <a:gd name="connsiteX3321" fmla="*/ 2626043 w 3439001"/>
                <a:gd name="connsiteY3321" fmla="*/ 1257300 h 2304573"/>
                <a:gd name="connsiteX3322" fmla="*/ 2625566 w 3439001"/>
                <a:gd name="connsiteY3322" fmla="*/ 1256824 h 2304573"/>
                <a:gd name="connsiteX3323" fmla="*/ 2627471 w 3439001"/>
                <a:gd name="connsiteY3323" fmla="*/ 1254443 h 2304573"/>
                <a:gd name="connsiteX3324" fmla="*/ 2628424 w 3439001"/>
                <a:gd name="connsiteY3324" fmla="*/ 1252538 h 2304573"/>
                <a:gd name="connsiteX3325" fmla="*/ 2628424 w 3439001"/>
                <a:gd name="connsiteY3325" fmla="*/ 1250633 h 2304573"/>
                <a:gd name="connsiteX3326" fmla="*/ 2629376 w 3439001"/>
                <a:gd name="connsiteY3326" fmla="*/ 1248728 h 2304573"/>
                <a:gd name="connsiteX3327" fmla="*/ 2631281 w 3439001"/>
                <a:gd name="connsiteY3327" fmla="*/ 1246346 h 2304573"/>
                <a:gd name="connsiteX3328" fmla="*/ 2631758 w 3439001"/>
                <a:gd name="connsiteY3328" fmla="*/ 1244441 h 2304573"/>
                <a:gd name="connsiteX3329" fmla="*/ 2631281 w 3439001"/>
                <a:gd name="connsiteY3329" fmla="*/ 1243489 h 2304573"/>
                <a:gd name="connsiteX3330" fmla="*/ 2629376 w 3439001"/>
                <a:gd name="connsiteY3330" fmla="*/ 1242060 h 2304573"/>
                <a:gd name="connsiteX3331" fmla="*/ 2627948 w 3439001"/>
                <a:gd name="connsiteY3331" fmla="*/ 1242060 h 2304573"/>
                <a:gd name="connsiteX3332" fmla="*/ 2626043 w 3439001"/>
                <a:gd name="connsiteY3332" fmla="*/ 1242536 h 2304573"/>
                <a:gd name="connsiteX3333" fmla="*/ 2619851 w 3439001"/>
                <a:gd name="connsiteY3333" fmla="*/ 1246346 h 2304573"/>
                <a:gd name="connsiteX3334" fmla="*/ 2619375 w 3439001"/>
                <a:gd name="connsiteY3334" fmla="*/ 1245870 h 2304573"/>
                <a:gd name="connsiteX3335" fmla="*/ 2617470 w 3439001"/>
                <a:gd name="connsiteY3335" fmla="*/ 1245394 h 2304573"/>
                <a:gd name="connsiteX3336" fmla="*/ 2616994 w 3439001"/>
                <a:gd name="connsiteY3336" fmla="*/ 1245394 h 2304573"/>
                <a:gd name="connsiteX3337" fmla="*/ 2612231 w 3439001"/>
                <a:gd name="connsiteY3337" fmla="*/ 1248728 h 2304573"/>
                <a:gd name="connsiteX3338" fmla="*/ 2607469 w 3439001"/>
                <a:gd name="connsiteY3338" fmla="*/ 1250633 h 2304573"/>
                <a:gd name="connsiteX3339" fmla="*/ 2596039 w 3439001"/>
                <a:gd name="connsiteY3339" fmla="*/ 1253490 h 2304573"/>
                <a:gd name="connsiteX3340" fmla="*/ 2593181 w 3439001"/>
                <a:gd name="connsiteY3340" fmla="*/ 1253966 h 2304573"/>
                <a:gd name="connsiteX3341" fmla="*/ 2590800 w 3439001"/>
                <a:gd name="connsiteY3341" fmla="*/ 1253966 h 2304573"/>
                <a:gd name="connsiteX3342" fmla="*/ 2587943 w 3439001"/>
                <a:gd name="connsiteY3342" fmla="*/ 1252538 h 2304573"/>
                <a:gd name="connsiteX3343" fmla="*/ 2586990 w 3439001"/>
                <a:gd name="connsiteY3343" fmla="*/ 1251585 h 2304573"/>
                <a:gd name="connsiteX3344" fmla="*/ 2586990 w 3439001"/>
                <a:gd name="connsiteY3344" fmla="*/ 1250633 h 2304573"/>
                <a:gd name="connsiteX3345" fmla="*/ 2588419 w 3439001"/>
                <a:gd name="connsiteY3345" fmla="*/ 1249204 h 2304573"/>
                <a:gd name="connsiteX3346" fmla="*/ 2602706 w 3439001"/>
                <a:gd name="connsiteY3346" fmla="*/ 1239203 h 2304573"/>
                <a:gd name="connsiteX3347" fmla="*/ 2611279 w 3439001"/>
                <a:gd name="connsiteY3347" fmla="*/ 1232059 h 2304573"/>
                <a:gd name="connsiteX3348" fmla="*/ 2626043 w 3439001"/>
                <a:gd name="connsiteY3348" fmla="*/ 1218724 h 2304573"/>
                <a:gd name="connsiteX3349" fmla="*/ 2629853 w 3439001"/>
                <a:gd name="connsiteY3349" fmla="*/ 1215866 h 2304573"/>
                <a:gd name="connsiteX3350" fmla="*/ 2638425 w 3439001"/>
                <a:gd name="connsiteY3350" fmla="*/ 1211580 h 2304573"/>
                <a:gd name="connsiteX3351" fmla="*/ 2652236 w 3439001"/>
                <a:gd name="connsiteY3351" fmla="*/ 1207294 h 2304573"/>
                <a:gd name="connsiteX3352" fmla="*/ 2658904 w 3439001"/>
                <a:gd name="connsiteY3352" fmla="*/ 1204913 h 2304573"/>
                <a:gd name="connsiteX3353" fmla="*/ 2664619 w 3439001"/>
                <a:gd name="connsiteY3353" fmla="*/ 1202531 h 2304573"/>
                <a:gd name="connsiteX3354" fmla="*/ 2668429 w 3439001"/>
                <a:gd name="connsiteY3354" fmla="*/ 1200626 h 2304573"/>
                <a:gd name="connsiteX3355" fmla="*/ 2669858 w 3439001"/>
                <a:gd name="connsiteY3355" fmla="*/ 1199198 h 2304573"/>
                <a:gd name="connsiteX3356" fmla="*/ 2671286 w 3439001"/>
                <a:gd name="connsiteY3356" fmla="*/ 1198721 h 2304573"/>
                <a:gd name="connsiteX3357" fmla="*/ 2672239 w 3439001"/>
                <a:gd name="connsiteY3357" fmla="*/ 1198721 h 2304573"/>
                <a:gd name="connsiteX3358" fmla="*/ 2673191 w 3439001"/>
                <a:gd name="connsiteY3358" fmla="*/ 1198245 h 2304573"/>
                <a:gd name="connsiteX3359" fmla="*/ 2666524 w 3439001"/>
                <a:gd name="connsiteY3359" fmla="*/ 1197769 h 2304573"/>
                <a:gd name="connsiteX3360" fmla="*/ 2662238 w 3439001"/>
                <a:gd name="connsiteY3360" fmla="*/ 1198721 h 2304573"/>
                <a:gd name="connsiteX3361" fmla="*/ 2658904 w 3439001"/>
                <a:gd name="connsiteY3361" fmla="*/ 1197769 h 2304573"/>
                <a:gd name="connsiteX3362" fmla="*/ 2657475 w 3439001"/>
                <a:gd name="connsiteY3362" fmla="*/ 1194911 h 2304573"/>
                <a:gd name="connsiteX3363" fmla="*/ 2655570 w 3439001"/>
                <a:gd name="connsiteY3363" fmla="*/ 1193006 h 2304573"/>
                <a:gd name="connsiteX3364" fmla="*/ 2647950 w 3439001"/>
                <a:gd name="connsiteY3364" fmla="*/ 1193959 h 2304573"/>
                <a:gd name="connsiteX3365" fmla="*/ 2638425 w 3439001"/>
                <a:gd name="connsiteY3365" fmla="*/ 1193483 h 2304573"/>
                <a:gd name="connsiteX3366" fmla="*/ 2633663 w 3439001"/>
                <a:gd name="connsiteY3366" fmla="*/ 1193959 h 2304573"/>
                <a:gd name="connsiteX3367" fmla="*/ 2631758 w 3439001"/>
                <a:gd name="connsiteY3367" fmla="*/ 1193006 h 2304573"/>
                <a:gd name="connsiteX3368" fmla="*/ 2630329 w 3439001"/>
                <a:gd name="connsiteY3368" fmla="*/ 1190149 h 2304573"/>
                <a:gd name="connsiteX3369" fmla="*/ 2627948 w 3439001"/>
                <a:gd name="connsiteY3369" fmla="*/ 1189673 h 2304573"/>
                <a:gd name="connsiteX3370" fmla="*/ 2623661 w 3439001"/>
                <a:gd name="connsiteY3370" fmla="*/ 1190149 h 2304573"/>
                <a:gd name="connsiteX3371" fmla="*/ 2617470 w 3439001"/>
                <a:gd name="connsiteY3371" fmla="*/ 1193959 h 2304573"/>
                <a:gd name="connsiteX3372" fmla="*/ 2611755 w 3439001"/>
                <a:gd name="connsiteY3372" fmla="*/ 1195864 h 2304573"/>
                <a:gd name="connsiteX3373" fmla="*/ 2607469 w 3439001"/>
                <a:gd name="connsiteY3373" fmla="*/ 1195864 h 2304573"/>
                <a:gd name="connsiteX3374" fmla="*/ 2603183 w 3439001"/>
                <a:gd name="connsiteY3374" fmla="*/ 1193959 h 2304573"/>
                <a:gd name="connsiteX3375" fmla="*/ 2596039 w 3439001"/>
                <a:gd name="connsiteY3375" fmla="*/ 1190149 h 2304573"/>
                <a:gd name="connsiteX3376" fmla="*/ 2591276 w 3439001"/>
                <a:gd name="connsiteY3376" fmla="*/ 1185863 h 2304573"/>
                <a:gd name="connsiteX3377" fmla="*/ 2585561 w 3439001"/>
                <a:gd name="connsiteY3377" fmla="*/ 1184434 h 2304573"/>
                <a:gd name="connsiteX3378" fmla="*/ 2581275 w 3439001"/>
                <a:gd name="connsiteY3378" fmla="*/ 1184910 h 2304573"/>
                <a:gd name="connsiteX3379" fmla="*/ 2579370 w 3439001"/>
                <a:gd name="connsiteY3379" fmla="*/ 1187291 h 2304573"/>
                <a:gd name="connsiteX3380" fmla="*/ 2576989 w 3439001"/>
                <a:gd name="connsiteY3380" fmla="*/ 1187291 h 2304573"/>
                <a:gd name="connsiteX3381" fmla="*/ 2575560 w 3439001"/>
                <a:gd name="connsiteY3381" fmla="*/ 1183481 h 2304573"/>
                <a:gd name="connsiteX3382" fmla="*/ 2574131 w 3439001"/>
                <a:gd name="connsiteY3382" fmla="*/ 1180624 h 2304573"/>
                <a:gd name="connsiteX3383" fmla="*/ 2571274 w 3439001"/>
                <a:gd name="connsiteY3383" fmla="*/ 1179195 h 2304573"/>
                <a:gd name="connsiteX3384" fmla="*/ 2566035 w 3439001"/>
                <a:gd name="connsiteY3384" fmla="*/ 1176338 h 2304573"/>
                <a:gd name="connsiteX3385" fmla="*/ 2562701 w 3439001"/>
                <a:gd name="connsiteY3385" fmla="*/ 1174909 h 2304573"/>
                <a:gd name="connsiteX3386" fmla="*/ 2557463 w 3439001"/>
                <a:gd name="connsiteY3386" fmla="*/ 1173004 h 2304573"/>
                <a:gd name="connsiteX3387" fmla="*/ 2555558 w 3439001"/>
                <a:gd name="connsiteY3387" fmla="*/ 1172528 h 2304573"/>
                <a:gd name="connsiteX3388" fmla="*/ 2552224 w 3439001"/>
                <a:gd name="connsiteY3388" fmla="*/ 1172528 h 2304573"/>
                <a:gd name="connsiteX3389" fmla="*/ 2548890 w 3439001"/>
                <a:gd name="connsiteY3389" fmla="*/ 1172528 h 2304573"/>
                <a:gd name="connsiteX3390" fmla="*/ 2544604 w 3439001"/>
                <a:gd name="connsiteY3390" fmla="*/ 1173004 h 2304573"/>
                <a:gd name="connsiteX3391" fmla="*/ 2541746 w 3439001"/>
                <a:gd name="connsiteY3391" fmla="*/ 1175385 h 2304573"/>
                <a:gd name="connsiteX3392" fmla="*/ 2538413 w 3439001"/>
                <a:gd name="connsiteY3392" fmla="*/ 1176338 h 2304573"/>
                <a:gd name="connsiteX3393" fmla="*/ 2533650 w 3439001"/>
                <a:gd name="connsiteY3393" fmla="*/ 1176814 h 2304573"/>
                <a:gd name="connsiteX3394" fmla="*/ 2530316 w 3439001"/>
                <a:gd name="connsiteY3394" fmla="*/ 1175861 h 2304573"/>
                <a:gd name="connsiteX3395" fmla="*/ 2528888 w 3439001"/>
                <a:gd name="connsiteY3395" fmla="*/ 1173480 h 2304573"/>
                <a:gd name="connsiteX3396" fmla="*/ 2521744 w 3439001"/>
                <a:gd name="connsiteY3396" fmla="*/ 1171099 h 2304573"/>
                <a:gd name="connsiteX3397" fmla="*/ 2509361 w 3439001"/>
                <a:gd name="connsiteY3397" fmla="*/ 1169194 h 2304573"/>
                <a:gd name="connsiteX3398" fmla="*/ 2502218 w 3439001"/>
                <a:gd name="connsiteY3398" fmla="*/ 1167289 h 2304573"/>
                <a:gd name="connsiteX3399" fmla="*/ 2500313 w 3439001"/>
                <a:gd name="connsiteY3399" fmla="*/ 1165860 h 2304573"/>
                <a:gd name="connsiteX3400" fmla="*/ 2499360 w 3439001"/>
                <a:gd name="connsiteY3400" fmla="*/ 1164431 h 2304573"/>
                <a:gd name="connsiteX3401" fmla="*/ 2498884 w 3439001"/>
                <a:gd name="connsiteY3401" fmla="*/ 1162050 h 2304573"/>
                <a:gd name="connsiteX3402" fmla="*/ 2498884 w 3439001"/>
                <a:gd name="connsiteY3402" fmla="*/ 1162050 h 2304573"/>
                <a:gd name="connsiteX3403" fmla="*/ 2496026 w 3439001"/>
                <a:gd name="connsiteY3403" fmla="*/ 1155859 h 2304573"/>
                <a:gd name="connsiteX3404" fmla="*/ 2494598 w 3439001"/>
                <a:gd name="connsiteY3404" fmla="*/ 1150620 h 2304573"/>
                <a:gd name="connsiteX3405" fmla="*/ 2494121 w 3439001"/>
                <a:gd name="connsiteY3405" fmla="*/ 1144429 h 2304573"/>
                <a:gd name="connsiteX3406" fmla="*/ 2494121 w 3439001"/>
                <a:gd name="connsiteY3406" fmla="*/ 1142524 h 2304573"/>
                <a:gd name="connsiteX3407" fmla="*/ 2493645 w 3439001"/>
                <a:gd name="connsiteY3407" fmla="*/ 1142048 h 2304573"/>
                <a:gd name="connsiteX3408" fmla="*/ 2491264 w 3439001"/>
                <a:gd name="connsiteY3408" fmla="*/ 1140619 h 2304573"/>
                <a:gd name="connsiteX3409" fmla="*/ 2484120 w 3439001"/>
                <a:gd name="connsiteY3409" fmla="*/ 1139666 h 2304573"/>
                <a:gd name="connsiteX3410" fmla="*/ 2484120 w 3439001"/>
                <a:gd name="connsiteY3410" fmla="*/ 1146810 h 2304573"/>
                <a:gd name="connsiteX3411" fmla="*/ 2484120 w 3439001"/>
                <a:gd name="connsiteY3411" fmla="*/ 1155859 h 2304573"/>
                <a:gd name="connsiteX3412" fmla="*/ 2476024 w 3439001"/>
                <a:gd name="connsiteY3412" fmla="*/ 1155859 h 2304573"/>
                <a:gd name="connsiteX3413" fmla="*/ 2461736 w 3439001"/>
                <a:gd name="connsiteY3413" fmla="*/ 1155859 h 2304573"/>
                <a:gd name="connsiteX3414" fmla="*/ 2447449 w 3439001"/>
                <a:gd name="connsiteY3414" fmla="*/ 1155859 h 2304573"/>
                <a:gd name="connsiteX3415" fmla="*/ 2433161 w 3439001"/>
                <a:gd name="connsiteY3415" fmla="*/ 1155859 h 2304573"/>
                <a:gd name="connsiteX3416" fmla="*/ 2418874 w 3439001"/>
                <a:gd name="connsiteY3416" fmla="*/ 1155859 h 2304573"/>
                <a:gd name="connsiteX3417" fmla="*/ 2404586 w 3439001"/>
                <a:gd name="connsiteY3417" fmla="*/ 1155859 h 2304573"/>
                <a:gd name="connsiteX3418" fmla="*/ 2390299 w 3439001"/>
                <a:gd name="connsiteY3418" fmla="*/ 1155859 h 2304573"/>
                <a:gd name="connsiteX3419" fmla="*/ 2376011 w 3439001"/>
                <a:gd name="connsiteY3419" fmla="*/ 1155859 h 2304573"/>
                <a:gd name="connsiteX3420" fmla="*/ 2361724 w 3439001"/>
                <a:gd name="connsiteY3420" fmla="*/ 1155859 h 2304573"/>
                <a:gd name="connsiteX3421" fmla="*/ 2347436 w 3439001"/>
                <a:gd name="connsiteY3421" fmla="*/ 1155859 h 2304573"/>
                <a:gd name="connsiteX3422" fmla="*/ 2333149 w 3439001"/>
                <a:gd name="connsiteY3422" fmla="*/ 1155859 h 2304573"/>
                <a:gd name="connsiteX3423" fmla="*/ 2318861 w 3439001"/>
                <a:gd name="connsiteY3423" fmla="*/ 1155859 h 2304573"/>
                <a:gd name="connsiteX3424" fmla="*/ 2304574 w 3439001"/>
                <a:gd name="connsiteY3424" fmla="*/ 1155859 h 2304573"/>
                <a:gd name="connsiteX3425" fmla="*/ 2290286 w 3439001"/>
                <a:gd name="connsiteY3425" fmla="*/ 1155859 h 2304573"/>
                <a:gd name="connsiteX3426" fmla="*/ 2275999 w 3439001"/>
                <a:gd name="connsiteY3426" fmla="*/ 1155859 h 2304573"/>
                <a:gd name="connsiteX3427" fmla="*/ 2261711 w 3439001"/>
                <a:gd name="connsiteY3427" fmla="*/ 1155859 h 2304573"/>
                <a:gd name="connsiteX3428" fmla="*/ 2247424 w 3439001"/>
                <a:gd name="connsiteY3428" fmla="*/ 1155859 h 2304573"/>
                <a:gd name="connsiteX3429" fmla="*/ 2233136 w 3439001"/>
                <a:gd name="connsiteY3429" fmla="*/ 1155859 h 2304573"/>
                <a:gd name="connsiteX3430" fmla="*/ 2218849 w 3439001"/>
                <a:gd name="connsiteY3430" fmla="*/ 1155859 h 2304573"/>
                <a:gd name="connsiteX3431" fmla="*/ 2204561 w 3439001"/>
                <a:gd name="connsiteY3431" fmla="*/ 1155859 h 2304573"/>
                <a:gd name="connsiteX3432" fmla="*/ 2190274 w 3439001"/>
                <a:gd name="connsiteY3432" fmla="*/ 1155859 h 2304573"/>
                <a:gd name="connsiteX3433" fmla="*/ 2175986 w 3439001"/>
                <a:gd name="connsiteY3433" fmla="*/ 1155859 h 2304573"/>
                <a:gd name="connsiteX3434" fmla="*/ 2161699 w 3439001"/>
                <a:gd name="connsiteY3434" fmla="*/ 1155859 h 2304573"/>
                <a:gd name="connsiteX3435" fmla="*/ 2147411 w 3439001"/>
                <a:gd name="connsiteY3435" fmla="*/ 1155859 h 2304573"/>
                <a:gd name="connsiteX3436" fmla="*/ 2133124 w 3439001"/>
                <a:gd name="connsiteY3436" fmla="*/ 1155859 h 2304573"/>
                <a:gd name="connsiteX3437" fmla="*/ 2118836 w 3439001"/>
                <a:gd name="connsiteY3437" fmla="*/ 1155859 h 2304573"/>
                <a:gd name="connsiteX3438" fmla="*/ 2104549 w 3439001"/>
                <a:gd name="connsiteY3438" fmla="*/ 1155859 h 2304573"/>
                <a:gd name="connsiteX3439" fmla="*/ 2090261 w 3439001"/>
                <a:gd name="connsiteY3439" fmla="*/ 1155859 h 2304573"/>
                <a:gd name="connsiteX3440" fmla="*/ 2075974 w 3439001"/>
                <a:gd name="connsiteY3440" fmla="*/ 1155859 h 2304573"/>
                <a:gd name="connsiteX3441" fmla="*/ 2061686 w 3439001"/>
                <a:gd name="connsiteY3441" fmla="*/ 1155859 h 2304573"/>
                <a:gd name="connsiteX3442" fmla="*/ 2047399 w 3439001"/>
                <a:gd name="connsiteY3442" fmla="*/ 1155859 h 2304573"/>
                <a:gd name="connsiteX3443" fmla="*/ 2033111 w 3439001"/>
                <a:gd name="connsiteY3443" fmla="*/ 1155859 h 2304573"/>
                <a:gd name="connsiteX3444" fmla="*/ 2018824 w 3439001"/>
                <a:gd name="connsiteY3444" fmla="*/ 1155859 h 2304573"/>
                <a:gd name="connsiteX3445" fmla="*/ 2004536 w 3439001"/>
                <a:gd name="connsiteY3445" fmla="*/ 1155859 h 2304573"/>
                <a:gd name="connsiteX3446" fmla="*/ 1990249 w 3439001"/>
                <a:gd name="connsiteY3446" fmla="*/ 1155859 h 2304573"/>
                <a:gd name="connsiteX3447" fmla="*/ 1975961 w 3439001"/>
                <a:gd name="connsiteY3447" fmla="*/ 1155859 h 2304573"/>
                <a:gd name="connsiteX3448" fmla="*/ 1961674 w 3439001"/>
                <a:gd name="connsiteY3448" fmla="*/ 1155859 h 2304573"/>
                <a:gd name="connsiteX3449" fmla="*/ 1947386 w 3439001"/>
                <a:gd name="connsiteY3449" fmla="*/ 1155859 h 2304573"/>
                <a:gd name="connsiteX3450" fmla="*/ 1933099 w 3439001"/>
                <a:gd name="connsiteY3450" fmla="*/ 1155859 h 2304573"/>
                <a:gd name="connsiteX3451" fmla="*/ 1918811 w 3439001"/>
                <a:gd name="connsiteY3451" fmla="*/ 1155859 h 2304573"/>
                <a:gd name="connsiteX3452" fmla="*/ 1904524 w 3439001"/>
                <a:gd name="connsiteY3452" fmla="*/ 1155859 h 2304573"/>
                <a:gd name="connsiteX3453" fmla="*/ 1890236 w 3439001"/>
                <a:gd name="connsiteY3453" fmla="*/ 1155859 h 2304573"/>
                <a:gd name="connsiteX3454" fmla="*/ 1875949 w 3439001"/>
                <a:gd name="connsiteY3454" fmla="*/ 1155859 h 2304573"/>
                <a:gd name="connsiteX3455" fmla="*/ 1861661 w 3439001"/>
                <a:gd name="connsiteY3455" fmla="*/ 1155859 h 2304573"/>
                <a:gd name="connsiteX3456" fmla="*/ 1847374 w 3439001"/>
                <a:gd name="connsiteY3456" fmla="*/ 1155859 h 2304573"/>
                <a:gd name="connsiteX3457" fmla="*/ 1833086 w 3439001"/>
                <a:gd name="connsiteY3457" fmla="*/ 1155859 h 2304573"/>
                <a:gd name="connsiteX3458" fmla="*/ 1818799 w 3439001"/>
                <a:gd name="connsiteY3458" fmla="*/ 1155859 h 2304573"/>
                <a:gd name="connsiteX3459" fmla="*/ 1804511 w 3439001"/>
                <a:gd name="connsiteY3459" fmla="*/ 1155859 h 2304573"/>
                <a:gd name="connsiteX3460" fmla="*/ 1790224 w 3439001"/>
                <a:gd name="connsiteY3460" fmla="*/ 1155859 h 2304573"/>
                <a:gd name="connsiteX3461" fmla="*/ 1775936 w 3439001"/>
                <a:gd name="connsiteY3461" fmla="*/ 1155859 h 2304573"/>
                <a:gd name="connsiteX3462" fmla="*/ 1761649 w 3439001"/>
                <a:gd name="connsiteY3462" fmla="*/ 1155859 h 2304573"/>
                <a:gd name="connsiteX3463" fmla="*/ 1747361 w 3439001"/>
                <a:gd name="connsiteY3463" fmla="*/ 1155859 h 2304573"/>
                <a:gd name="connsiteX3464" fmla="*/ 1733074 w 3439001"/>
                <a:gd name="connsiteY3464" fmla="*/ 1155859 h 2304573"/>
                <a:gd name="connsiteX3465" fmla="*/ 1718786 w 3439001"/>
                <a:gd name="connsiteY3465" fmla="*/ 1155859 h 2304573"/>
                <a:gd name="connsiteX3466" fmla="*/ 1704499 w 3439001"/>
                <a:gd name="connsiteY3466" fmla="*/ 1155859 h 2304573"/>
                <a:gd name="connsiteX3467" fmla="*/ 1690211 w 3439001"/>
                <a:gd name="connsiteY3467" fmla="*/ 1155859 h 2304573"/>
                <a:gd name="connsiteX3468" fmla="*/ 1675924 w 3439001"/>
                <a:gd name="connsiteY3468" fmla="*/ 1155859 h 2304573"/>
                <a:gd name="connsiteX3469" fmla="*/ 1661636 w 3439001"/>
                <a:gd name="connsiteY3469" fmla="*/ 1155859 h 2304573"/>
                <a:gd name="connsiteX3470" fmla="*/ 1647349 w 3439001"/>
                <a:gd name="connsiteY3470" fmla="*/ 1155859 h 2304573"/>
                <a:gd name="connsiteX3471" fmla="*/ 1633061 w 3439001"/>
                <a:gd name="connsiteY3471" fmla="*/ 1155859 h 2304573"/>
                <a:gd name="connsiteX3472" fmla="*/ 1618774 w 3439001"/>
                <a:gd name="connsiteY3472" fmla="*/ 1155859 h 2304573"/>
                <a:gd name="connsiteX3473" fmla="*/ 1604486 w 3439001"/>
                <a:gd name="connsiteY3473" fmla="*/ 1155859 h 2304573"/>
                <a:gd name="connsiteX3474" fmla="*/ 1590199 w 3439001"/>
                <a:gd name="connsiteY3474" fmla="*/ 1155859 h 2304573"/>
                <a:gd name="connsiteX3475" fmla="*/ 1575911 w 3439001"/>
                <a:gd name="connsiteY3475" fmla="*/ 1155859 h 2304573"/>
                <a:gd name="connsiteX3476" fmla="*/ 1561624 w 3439001"/>
                <a:gd name="connsiteY3476" fmla="*/ 1155859 h 2304573"/>
                <a:gd name="connsiteX3477" fmla="*/ 1558290 w 3439001"/>
                <a:gd name="connsiteY3477" fmla="*/ 1155859 h 2304573"/>
                <a:gd name="connsiteX3478" fmla="*/ 1560671 w 3439001"/>
                <a:gd name="connsiteY3478" fmla="*/ 1162050 h 2304573"/>
                <a:gd name="connsiteX3479" fmla="*/ 1562100 w 3439001"/>
                <a:gd name="connsiteY3479" fmla="*/ 1164431 h 2304573"/>
                <a:gd name="connsiteX3480" fmla="*/ 1563053 w 3439001"/>
                <a:gd name="connsiteY3480" fmla="*/ 1165860 h 2304573"/>
                <a:gd name="connsiteX3481" fmla="*/ 1564958 w 3439001"/>
                <a:gd name="connsiteY3481" fmla="*/ 1165860 h 2304573"/>
                <a:gd name="connsiteX3482" fmla="*/ 1565434 w 3439001"/>
                <a:gd name="connsiteY3482" fmla="*/ 1165384 h 2304573"/>
                <a:gd name="connsiteX3483" fmla="*/ 1565910 w 3439001"/>
                <a:gd name="connsiteY3483" fmla="*/ 1165384 h 2304573"/>
                <a:gd name="connsiteX3484" fmla="*/ 1566386 w 3439001"/>
                <a:gd name="connsiteY3484" fmla="*/ 1165860 h 2304573"/>
                <a:gd name="connsiteX3485" fmla="*/ 1567339 w 3439001"/>
                <a:gd name="connsiteY3485" fmla="*/ 1169670 h 2304573"/>
                <a:gd name="connsiteX3486" fmla="*/ 1567339 w 3439001"/>
                <a:gd name="connsiteY3486" fmla="*/ 1174433 h 2304573"/>
                <a:gd name="connsiteX3487" fmla="*/ 1567815 w 3439001"/>
                <a:gd name="connsiteY3487" fmla="*/ 1175385 h 2304573"/>
                <a:gd name="connsiteX3488" fmla="*/ 1567815 w 3439001"/>
                <a:gd name="connsiteY3488" fmla="*/ 1176814 h 2304573"/>
                <a:gd name="connsiteX3489" fmla="*/ 1566386 w 3439001"/>
                <a:gd name="connsiteY3489" fmla="*/ 1177766 h 2304573"/>
                <a:gd name="connsiteX3490" fmla="*/ 1563529 w 3439001"/>
                <a:gd name="connsiteY3490" fmla="*/ 1177290 h 2304573"/>
                <a:gd name="connsiteX3491" fmla="*/ 1562576 w 3439001"/>
                <a:gd name="connsiteY3491" fmla="*/ 1177766 h 2304573"/>
                <a:gd name="connsiteX3492" fmla="*/ 1562100 w 3439001"/>
                <a:gd name="connsiteY3492" fmla="*/ 1178719 h 2304573"/>
                <a:gd name="connsiteX3493" fmla="*/ 1562100 w 3439001"/>
                <a:gd name="connsiteY3493" fmla="*/ 1179671 h 2304573"/>
                <a:gd name="connsiteX3494" fmla="*/ 1563053 w 3439001"/>
                <a:gd name="connsiteY3494" fmla="*/ 1180148 h 2304573"/>
                <a:gd name="connsiteX3495" fmla="*/ 1564958 w 3439001"/>
                <a:gd name="connsiteY3495" fmla="*/ 1180148 h 2304573"/>
                <a:gd name="connsiteX3496" fmla="*/ 1566386 w 3439001"/>
                <a:gd name="connsiteY3496" fmla="*/ 1181100 h 2304573"/>
                <a:gd name="connsiteX3497" fmla="*/ 1568291 w 3439001"/>
                <a:gd name="connsiteY3497" fmla="*/ 1182529 h 2304573"/>
                <a:gd name="connsiteX3498" fmla="*/ 1571149 w 3439001"/>
                <a:gd name="connsiteY3498" fmla="*/ 1185863 h 2304573"/>
                <a:gd name="connsiteX3499" fmla="*/ 1571149 w 3439001"/>
                <a:gd name="connsiteY3499" fmla="*/ 1186815 h 2304573"/>
                <a:gd name="connsiteX3500" fmla="*/ 1568768 w 3439001"/>
                <a:gd name="connsiteY3500" fmla="*/ 1187291 h 2304573"/>
                <a:gd name="connsiteX3501" fmla="*/ 1566863 w 3439001"/>
                <a:gd name="connsiteY3501" fmla="*/ 1188720 h 2304573"/>
                <a:gd name="connsiteX3502" fmla="*/ 1566386 w 3439001"/>
                <a:gd name="connsiteY3502" fmla="*/ 1190149 h 2304573"/>
                <a:gd name="connsiteX3503" fmla="*/ 1566863 w 3439001"/>
                <a:gd name="connsiteY3503" fmla="*/ 1192054 h 2304573"/>
                <a:gd name="connsiteX3504" fmla="*/ 1567815 w 3439001"/>
                <a:gd name="connsiteY3504" fmla="*/ 1193483 h 2304573"/>
                <a:gd name="connsiteX3505" fmla="*/ 1571149 w 3439001"/>
                <a:gd name="connsiteY3505" fmla="*/ 1195388 h 2304573"/>
                <a:gd name="connsiteX3506" fmla="*/ 1571625 w 3439001"/>
                <a:gd name="connsiteY3506" fmla="*/ 1194911 h 2304573"/>
                <a:gd name="connsiteX3507" fmla="*/ 1570196 w 3439001"/>
                <a:gd name="connsiteY3507" fmla="*/ 1191101 h 2304573"/>
                <a:gd name="connsiteX3508" fmla="*/ 1570673 w 3439001"/>
                <a:gd name="connsiteY3508" fmla="*/ 1190625 h 2304573"/>
                <a:gd name="connsiteX3509" fmla="*/ 1571625 w 3439001"/>
                <a:gd name="connsiteY3509" fmla="*/ 1191578 h 2304573"/>
                <a:gd name="connsiteX3510" fmla="*/ 1573054 w 3439001"/>
                <a:gd name="connsiteY3510" fmla="*/ 1193959 h 2304573"/>
                <a:gd name="connsiteX3511" fmla="*/ 1574483 w 3439001"/>
                <a:gd name="connsiteY3511" fmla="*/ 1195388 h 2304573"/>
                <a:gd name="connsiteX3512" fmla="*/ 1576388 w 3439001"/>
                <a:gd name="connsiteY3512" fmla="*/ 1196816 h 2304573"/>
                <a:gd name="connsiteX3513" fmla="*/ 1576864 w 3439001"/>
                <a:gd name="connsiteY3513" fmla="*/ 1198245 h 2304573"/>
                <a:gd name="connsiteX3514" fmla="*/ 1574483 w 3439001"/>
                <a:gd name="connsiteY3514" fmla="*/ 1201579 h 2304573"/>
                <a:gd name="connsiteX3515" fmla="*/ 1574006 w 3439001"/>
                <a:gd name="connsiteY3515" fmla="*/ 1203008 h 2304573"/>
                <a:gd name="connsiteX3516" fmla="*/ 1572101 w 3439001"/>
                <a:gd name="connsiteY3516" fmla="*/ 1206341 h 2304573"/>
                <a:gd name="connsiteX3517" fmla="*/ 1571625 w 3439001"/>
                <a:gd name="connsiteY3517" fmla="*/ 1207770 h 2304573"/>
                <a:gd name="connsiteX3518" fmla="*/ 1572101 w 3439001"/>
                <a:gd name="connsiteY3518" fmla="*/ 1209199 h 2304573"/>
                <a:gd name="connsiteX3519" fmla="*/ 1572101 w 3439001"/>
                <a:gd name="connsiteY3519" fmla="*/ 1210628 h 2304573"/>
                <a:gd name="connsiteX3520" fmla="*/ 1571149 w 3439001"/>
                <a:gd name="connsiteY3520" fmla="*/ 1212533 h 2304573"/>
                <a:gd name="connsiteX3521" fmla="*/ 1571149 w 3439001"/>
                <a:gd name="connsiteY3521" fmla="*/ 1213485 h 2304573"/>
                <a:gd name="connsiteX3522" fmla="*/ 1572101 w 3439001"/>
                <a:gd name="connsiteY3522" fmla="*/ 1214438 h 2304573"/>
                <a:gd name="connsiteX3523" fmla="*/ 1572578 w 3439001"/>
                <a:gd name="connsiteY3523" fmla="*/ 1215390 h 2304573"/>
                <a:gd name="connsiteX3524" fmla="*/ 1572578 w 3439001"/>
                <a:gd name="connsiteY3524" fmla="*/ 1218724 h 2304573"/>
                <a:gd name="connsiteX3525" fmla="*/ 1573530 w 3439001"/>
                <a:gd name="connsiteY3525" fmla="*/ 1224439 h 2304573"/>
                <a:gd name="connsiteX3526" fmla="*/ 1573530 w 3439001"/>
                <a:gd name="connsiteY3526" fmla="*/ 1225391 h 2304573"/>
                <a:gd name="connsiteX3527" fmla="*/ 1571149 w 3439001"/>
                <a:gd name="connsiteY3527" fmla="*/ 1227773 h 2304573"/>
                <a:gd name="connsiteX3528" fmla="*/ 1569720 w 3439001"/>
                <a:gd name="connsiteY3528" fmla="*/ 1228249 h 2304573"/>
                <a:gd name="connsiteX3529" fmla="*/ 1568291 w 3439001"/>
                <a:gd name="connsiteY3529" fmla="*/ 1228249 h 2304573"/>
                <a:gd name="connsiteX3530" fmla="*/ 1567339 w 3439001"/>
                <a:gd name="connsiteY3530" fmla="*/ 1229201 h 2304573"/>
                <a:gd name="connsiteX3531" fmla="*/ 1565434 w 3439001"/>
                <a:gd name="connsiteY3531" fmla="*/ 1233964 h 2304573"/>
                <a:gd name="connsiteX3532" fmla="*/ 1564481 w 3439001"/>
                <a:gd name="connsiteY3532" fmla="*/ 1234916 h 2304573"/>
                <a:gd name="connsiteX3533" fmla="*/ 1562100 w 3439001"/>
                <a:gd name="connsiteY3533" fmla="*/ 1236345 h 2304573"/>
                <a:gd name="connsiteX3534" fmla="*/ 1561148 w 3439001"/>
                <a:gd name="connsiteY3534" fmla="*/ 1236345 h 2304573"/>
                <a:gd name="connsiteX3535" fmla="*/ 1558290 w 3439001"/>
                <a:gd name="connsiteY3535" fmla="*/ 1234916 h 2304573"/>
                <a:gd name="connsiteX3536" fmla="*/ 1554956 w 3439001"/>
                <a:gd name="connsiteY3536" fmla="*/ 1235393 h 2304573"/>
                <a:gd name="connsiteX3537" fmla="*/ 1551146 w 3439001"/>
                <a:gd name="connsiteY3537" fmla="*/ 1234916 h 2304573"/>
                <a:gd name="connsiteX3538" fmla="*/ 1552575 w 3439001"/>
                <a:gd name="connsiteY3538" fmla="*/ 1233488 h 2304573"/>
                <a:gd name="connsiteX3539" fmla="*/ 1553528 w 3439001"/>
                <a:gd name="connsiteY3539" fmla="*/ 1230630 h 2304573"/>
                <a:gd name="connsiteX3540" fmla="*/ 1554956 w 3439001"/>
                <a:gd name="connsiteY3540" fmla="*/ 1228725 h 2304573"/>
                <a:gd name="connsiteX3541" fmla="*/ 1558290 w 3439001"/>
                <a:gd name="connsiteY3541" fmla="*/ 1226820 h 2304573"/>
                <a:gd name="connsiteX3542" fmla="*/ 1558766 w 3439001"/>
                <a:gd name="connsiteY3542" fmla="*/ 1227296 h 2304573"/>
                <a:gd name="connsiteX3543" fmla="*/ 1559719 w 3439001"/>
                <a:gd name="connsiteY3543" fmla="*/ 1231583 h 2304573"/>
                <a:gd name="connsiteX3544" fmla="*/ 1560195 w 3439001"/>
                <a:gd name="connsiteY3544" fmla="*/ 1232059 h 2304573"/>
                <a:gd name="connsiteX3545" fmla="*/ 1561624 w 3439001"/>
                <a:gd name="connsiteY3545" fmla="*/ 1228249 h 2304573"/>
                <a:gd name="connsiteX3546" fmla="*/ 1562100 w 3439001"/>
                <a:gd name="connsiteY3546" fmla="*/ 1227773 h 2304573"/>
                <a:gd name="connsiteX3547" fmla="*/ 1564005 w 3439001"/>
                <a:gd name="connsiteY3547" fmla="*/ 1229201 h 2304573"/>
                <a:gd name="connsiteX3548" fmla="*/ 1565434 w 3439001"/>
                <a:gd name="connsiteY3548" fmla="*/ 1229678 h 2304573"/>
                <a:gd name="connsiteX3549" fmla="*/ 1566386 w 3439001"/>
                <a:gd name="connsiteY3549" fmla="*/ 1228725 h 2304573"/>
                <a:gd name="connsiteX3550" fmla="*/ 1567339 w 3439001"/>
                <a:gd name="connsiteY3550" fmla="*/ 1223963 h 2304573"/>
                <a:gd name="connsiteX3551" fmla="*/ 1567339 w 3439001"/>
                <a:gd name="connsiteY3551" fmla="*/ 1221581 h 2304573"/>
                <a:gd name="connsiteX3552" fmla="*/ 1566386 w 3439001"/>
                <a:gd name="connsiteY3552" fmla="*/ 1218724 h 2304573"/>
                <a:gd name="connsiteX3553" fmla="*/ 1563529 w 3439001"/>
                <a:gd name="connsiteY3553" fmla="*/ 1214914 h 2304573"/>
                <a:gd name="connsiteX3554" fmla="*/ 1564005 w 3439001"/>
                <a:gd name="connsiteY3554" fmla="*/ 1214914 h 2304573"/>
                <a:gd name="connsiteX3555" fmla="*/ 1565434 w 3439001"/>
                <a:gd name="connsiteY3555" fmla="*/ 1215390 h 2304573"/>
                <a:gd name="connsiteX3556" fmla="*/ 1565910 w 3439001"/>
                <a:gd name="connsiteY3556" fmla="*/ 1214914 h 2304573"/>
                <a:gd name="connsiteX3557" fmla="*/ 1565434 w 3439001"/>
                <a:gd name="connsiteY3557" fmla="*/ 1211580 h 2304573"/>
                <a:gd name="connsiteX3558" fmla="*/ 1565910 w 3439001"/>
                <a:gd name="connsiteY3558" fmla="*/ 1210628 h 2304573"/>
                <a:gd name="connsiteX3559" fmla="*/ 1569244 w 3439001"/>
                <a:gd name="connsiteY3559" fmla="*/ 1208246 h 2304573"/>
                <a:gd name="connsiteX3560" fmla="*/ 1569720 w 3439001"/>
                <a:gd name="connsiteY3560" fmla="*/ 1206341 h 2304573"/>
                <a:gd name="connsiteX3561" fmla="*/ 1568768 w 3439001"/>
                <a:gd name="connsiteY3561" fmla="*/ 1202055 h 2304573"/>
                <a:gd name="connsiteX3562" fmla="*/ 1566863 w 3439001"/>
                <a:gd name="connsiteY3562" fmla="*/ 1201579 h 2304573"/>
                <a:gd name="connsiteX3563" fmla="*/ 1566863 w 3439001"/>
                <a:gd name="connsiteY3563" fmla="*/ 1202055 h 2304573"/>
                <a:gd name="connsiteX3564" fmla="*/ 1566863 w 3439001"/>
                <a:gd name="connsiteY3564" fmla="*/ 1204436 h 2304573"/>
                <a:gd name="connsiteX3565" fmla="*/ 1566386 w 3439001"/>
                <a:gd name="connsiteY3565" fmla="*/ 1205389 h 2304573"/>
                <a:gd name="connsiteX3566" fmla="*/ 1562576 w 3439001"/>
                <a:gd name="connsiteY3566" fmla="*/ 1208723 h 2304573"/>
                <a:gd name="connsiteX3567" fmla="*/ 1561148 w 3439001"/>
                <a:gd name="connsiteY3567" fmla="*/ 1211580 h 2304573"/>
                <a:gd name="connsiteX3568" fmla="*/ 1559243 w 3439001"/>
                <a:gd name="connsiteY3568" fmla="*/ 1213485 h 2304573"/>
                <a:gd name="connsiteX3569" fmla="*/ 1555909 w 3439001"/>
                <a:gd name="connsiteY3569" fmla="*/ 1215866 h 2304573"/>
                <a:gd name="connsiteX3570" fmla="*/ 1553528 w 3439001"/>
                <a:gd name="connsiteY3570" fmla="*/ 1217771 h 2304573"/>
                <a:gd name="connsiteX3571" fmla="*/ 1551146 w 3439001"/>
                <a:gd name="connsiteY3571" fmla="*/ 1221105 h 2304573"/>
                <a:gd name="connsiteX3572" fmla="*/ 1550670 w 3439001"/>
                <a:gd name="connsiteY3572" fmla="*/ 1222058 h 2304573"/>
                <a:gd name="connsiteX3573" fmla="*/ 1550670 w 3439001"/>
                <a:gd name="connsiteY3573" fmla="*/ 1224439 h 2304573"/>
                <a:gd name="connsiteX3574" fmla="*/ 1552099 w 3439001"/>
                <a:gd name="connsiteY3574" fmla="*/ 1224439 h 2304573"/>
                <a:gd name="connsiteX3575" fmla="*/ 1555433 w 3439001"/>
                <a:gd name="connsiteY3575" fmla="*/ 1223486 h 2304573"/>
                <a:gd name="connsiteX3576" fmla="*/ 1555433 w 3439001"/>
                <a:gd name="connsiteY3576" fmla="*/ 1223963 h 2304573"/>
                <a:gd name="connsiteX3577" fmla="*/ 1551623 w 3439001"/>
                <a:gd name="connsiteY3577" fmla="*/ 1225868 h 2304573"/>
                <a:gd name="connsiteX3578" fmla="*/ 1549241 w 3439001"/>
                <a:gd name="connsiteY3578" fmla="*/ 1226344 h 2304573"/>
                <a:gd name="connsiteX3579" fmla="*/ 1548289 w 3439001"/>
                <a:gd name="connsiteY3579" fmla="*/ 1225868 h 2304573"/>
                <a:gd name="connsiteX3580" fmla="*/ 1548289 w 3439001"/>
                <a:gd name="connsiteY3580" fmla="*/ 1224439 h 2304573"/>
                <a:gd name="connsiteX3581" fmla="*/ 1548765 w 3439001"/>
                <a:gd name="connsiteY3581" fmla="*/ 1222058 h 2304573"/>
                <a:gd name="connsiteX3582" fmla="*/ 1551623 w 3439001"/>
                <a:gd name="connsiteY3582" fmla="*/ 1217295 h 2304573"/>
                <a:gd name="connsiteX3583" fmla="*/ 1559243 w 3439001"/>
                <a:gd name="connsiteY3583" fmla="*/ 1206818 h 2304573"/>
                <a:gd name="connsiteX3584" fmla="*/ 1559719 w 3439001"/>
                <a:gd name="connsiteY3584" fmla="*/ 1207294 h 2304573"/>
                <a:gd name="connsiteX3585" fmla="*/ 1559719 w 3439001"/>
                <a:gd name="connsiteY3585" fmla="*/ 1209199 h 2304573"/>
                <a:gd name="connsiteX3586" fmla="*/ 1560671 w 3439001"/>
                <a:gd name="connsiteY3586" fmla="*/ 1209199 h 2304573"/>
                <a:gd name="connsiteX3587" fmla="*/ 1564958 w 3439001"/>
                <a:gd name="connsiteY3587" fmla="*/ 1203008 h 2304573"/>
                <a:gd name="connsiteX3588" fmla="*/ 1564005 w 3439001"/>
                <a:gd name="connsiteY3588" fmla="*/ 1200626 h 2304573"/>
                <a:gd name="connsiteX3589" fmla="*/ 1562100 w 3439001"/>
                <a:gd name="connsiteY3589" fmla="*/ 1197293 h 2304573"/>
                <a:gd name="connsiteX3590" fmla="*/ 1561148 w 3439001"/>
                <a:gd name="connsiteY3590" fmla="*/ 1194435 h 2304573"/>
                <a:gd name="connsiteX3591" fmla="*/ 1561148 w 3439001"/>
                <a:gd name="connsiteY3591" fmla="*/ 1192530 h 2304573"/>
                <a:gd name="connsiteX3592" fmla="*/ 1560671 w 3439001"/>
                <a:gd name="connsiteY3592" fmla="*/ 1191578 h 2304573"/>
                <a:gd name="connsiteX3593" fmla="*/ 1557814 w 3439001"/>
                <a:gd name="connsiteY3593" fmla="*/ 1193483 h 2304573"/>
                <a:gd name="connsiteX3594" fmla="*/ 1556385 w 3439001"/>
                <a:gd name="connsiteY3594" fmla="*/ 1193959 h 2304573"/>
                <a:gd name="connsiteX3595" fmla="*/ 1554004 w 3439001"/>
                <a:gd name="connsiteY3595" fmla="*/ 1193959 h 2304573"/>
                <a:gd name="connsiteX3596" fmla="*/ 1552099 w 3439001"/>
                <a:gd name="connsiteY3596" fmla="*/ 1193483 h 2304573"/>
                <a:gd name="connsiteX3597" fmla="*/ 1548765 w 3439001"/>
                <a:gd name="connsiteY3597" fmla="*/ 1190625 h 2304573"/>
                <a:gd name="connsiteX3598" fmla="*/ 1547336 w 3439001"/>
                <a:gd name="connsiteY3598" fmla="*/ 1190625 h 2304573"/>
                <a:gd name="connsiteX3599" fmla="*/ 1544479 w 3439001"/>
                <a:gd name="connsiteY3599" fmla="*/ 1192054 h 2304573"/>
                <a:gd name="connsiteX3600" fmla="*/ 1543050 w 3439001"/>
                <a:gd name="connsiteY3600" fmla="*/ 1192054 h 2304573"/>
                <a:gd name="connsiteX3601" fmla="*/ 1519714 w 3439001"/>
                <a:gd name="connsiteY3601" fmla="*/ 1190149 h 2304573"/>
                <a:gd name="connsiteX3602" fmla="*/ 1515428 w 3439001"/>
                <a:gd name="connsiteY3602" fmla="*/ 1188720 h 2304573"/>
                <a:gd name="connsiteX3603" fmla="*/ 1513046 w 3439001"/>
                <a:gd name="connsiteY3603" fmla="*/ 1186815 h 2304573"/>
                <a:gd name="connsiteX3604" fmla="*/ 1504474 w 3439001"/>
                <a:gd name="connsiteY3604" fmla="*/ 1184434 h 2304573"/>
                <a:gd name="connsiteX3605" fmla="*/ 1497330 w 3439001"/>
                <a:gd name="connsiteY3605" fmla="*/ 1181100 h 2304573"/>
                <a:gd name="connsiteX3606" fmla="*/ 1494473 w 3439001"/>
                <a:gd name="connsiteY3606" fmla="*/ 1181100 h 2304573"/>
                <a:gd name="connsiteX3607" fmla="*/ 1495425 w 3439001"/>
                <a:gd name="connsiteY3607" fmla="*/ 1185386 h 2304573"/>
                <a:gd name="connsiteX3608" fmla="*/ 1494473 w 3439001"/>
                <a:gd name="connsiteY3608" fmla="*/ 1191101 h 2304573"/>
                <a:gd name="connsiteX3609" fmla="*/ 1495901 w 3439001"/>
                <a:gd name="connsiteY3609" fmla="*/ 1198721 h 2304573"/>
                <a:gd name="connsiteX3610" fmla="*/ 1497330 w 3439001"/>
                <a:gd name="connsiteY3610" fmla="*/ 1201579 h 2304573"/>
                <a:gd name="connsiteX3611" fmla="*/ 1503045 w 3439001"/>
                <a:gd name="connsiteY3611" fmla="*/ 1206818 h 2304573"/>
                <a:gd name="connsiteX3612" fmla="*/ 1505903 w 3439001"/>
                <a:gd name="connsiteY3612" fmla="*/ 1212056 h 2304573"/>
                <a:gd name="connsiteX3613" fmla="*/ 1508284 w 3439001"/>
                <a:gd name="connsiteY3613" fmla="*/ 1223010 h 2304573"/>
                <a:gd name="connsiteX3614" fmla="*/ 1512094 w 3439001"/>
                <a:gd name="connsiteY3614" fmla="*/ 1231583 h 2304573"/>
                <a:gd name="connsiteX3615" fmla="*/ 1513046 w 3439001"/>
                <a:gd name="connsiteY3615" fmla="*/ 1236821 h 2304573"/>
                <a:gd name="connsiteX3616" fmla="*/ 1513046 w 3439001"/>
                <a:gd name="connsiteY3616" fmla="*/ 1239679 h 2304573"/>
                <a:gd name="connsiteX3617" fmla="*/ 1513999 w 3439001"/>
                <a:gd name="connsiteY3617" fmla="*/ 1242060 h 2304573"/>
                <a:gd name="connsiteX3618" fmla="*/ 1514951 w 3439001"/>
                <a:gd name="connsiteY3618" fmla="*/ 1240155 h 2304573"/>
                <a:gd name="connsiteX3619" fmla="*/ 1514951 w 3439001"/>
                <a:gd name="connsiteY3619" fmla="*/ 1238726 h 2304573"/>
                <a:gd name="connsiteX3620" fmla="*/ 1517333 w 3439001"/>
                <a:gd name="connsiteY3620" fmla="*/ 1238726 h 2304573"/>
                <a:gd name="connsiteX3621" fmla="*/ 1519238 w 3439001"/>
                <a:gd name="connsiteY3621" fmla="*/ 1240631 h 2304573"/>
                <a:gd name="connsiteX3622" fmla="*/ 1524000 w 3439001"/>
                <a:gd name="connsiteY3622" fmla="*/ 1241584 h 2304573"/>
                <a:gd name="connsiteX3623" fmla="*/ 1514951 w 3439001"/>
                <a:gd name="connsiteY3623" fmla="*/ 1245870 h 2304573"/>
                <a:gd name="connsiteX3624" fmla="*/ 1516380 w 3439001"/>
                <a:gd name="connsiteY3624" fmla="*/ 1251109 h 2304573"/>
                <a:gd name="connsiteX3625" fmla="*/ 1520190 w 3439001"/>
                <a:gd name="connsiteY3625" fmla="*/ 1252538 h 2304573"/>
                <a:gd name="connsiteX3626" fmla="*/ 1522571 w 3439001"/>
                <a:gd name="connsiteY3626" fmla="*/ 1254443 h 2304573"/>
                <a:gd name="connsiteX3627" fmla="*/ 1521619 w 3439001"/>
                <a:gd name="connsiteY3627" fmla="*/ 1259681 h 2304573"/>
                <a:gd name="connsiteX3628" fmla="*/ 1520666 w 3439001"/>
                <a:gd name="connsiteY3628" fmla="*/ 1263968 h 2304573"/>
                <a:gd name="connsiteX3629" fmla="*/ 1518285 w 3439001"/>
                <a:gd name="connsiteY3629" fmla="*/ 1260158 h 2304573"/>
                <a:gd name="connsiteX3630" fmla="*/ 1517333 w 3439001"/>
                <a:gd name="connsiteY3630" fmla="*/ 1256824 h 2304573"/>
                <a:gd name="connsiteX3631" fmla="*/ 1517333 w 3439001"/>
                <a:gd name="connsiteY3631" fmla="*/ 1261586 h 2304573"/>
                <a:gd name="connsiteX3632" fmla="*/ 1517333 w 3439001"/>
                <a:gd name="connsiteY3632" fmla="*/ 1266349 h 2304573"/>
                <a:gd name="connsiteX3633" fmla="*/ 1516380 w 3439001"/>
                <a:gd name="connsiteY3633" fmla="*/ 1270159 h 2304573"/>
                <a:gd name="connsiteX3634" fmla="*/ 1520190 w 3439001"/>
                <a:gd name="connsiteY3634" fmla="*/ 1269206 h 2304573"/>
                <a:gd name="connsiteX3635" fmla="*/ 1522571 w 3439001"/>
                <a:gd name="connsiteY3635" fmla="*/ 1270635 h 2304573"/>
                <a:gd name="connsiteX3636" fmla="*/ 1529715 w 3439001"/>
                <a:gd name="connsiteY3636" fmla="*/ 1269206 h 2304573"/>
                <a:gd name="connsiteX3637" fmla="*/ 1531144 w 3439001"/>
                <a:gd name="connsiteY3637" fmla="*/ 1270635 h 2304573"/>
                <a:gd name="connsiteX3638" fmla="*/ 1537335 w 3439001"/>
                <a:gd name="connsiteY3638" fmla="*/ 1270635 h 2304573"/>
                <a:gd name="connsiteX3639" fmla="*/ 1539240 w 3439001"/>
                <a:gd name="connsiteY3639" fmla="*/ 1272540 h 2304573"/>
                <a:gd name="connsiteX3640" fmla="*/ 1543050 w 3439001"/>
                <a:gd name="connsiteY3640" fmla="*/ 1274445 h 2304573"/>
                <a:gd name="connsiteX3641" fmla="*/ 1544479 w 3439001"/>
                <a:gd name="connsiteY3641" fmla="*/ 1274445 h 2304573"/>
                <a:gd name="connsiteX3642" fmla="*/ 1545431 w 3439001"/>
                <a:gd name="connsiteY3642" fmla="*/ 1274921 h 2304573"/>
                <a:gd name="connsiteX3643" fmla="*/ 1542098 w 3439001"/>
                <a:gd name="connsiteY3643" fmla="*/ 1275398 h 2304573"/>
                <a:gd name="connsiteX3644" fmla="*/ 1539240 w 3439001"/>
                <a:gd name="connsiteY3644" fmla="*/ 1274921 h 2304573"/>
                <a:gd name="connsiteX3645" fmla="*/ 1536859 w 3439001"/>
                <a:gd name="connsiteY3645" fmla="*/ 1272540 h 2304573"/>
                <a:gd name="connsiteX3646" fmla="*/ 1534954 w 3439001"/>
                <a:gd name="connsiteY3646" fmla="*/ 1272064 h 2304573"/>
                <a:gd name="connsiteX3647" fmla="*/ 1529715 w 3439001"/>
                <a:gd name="connsiteY3647" fmla="*/ 1273969 h 2304573"/>
                <a:gd name="connsiteX3648" fmla="*/ 1521619 w 3439001"/>
                <a:gd name="connsiteY3648" fmla="*/ 1273969 h 2304573"/>
                <a:gd name="connsiteX3649" fmla="*/ 1519714 w 3439001"/>
                <a:gd name="connsiteY3649" fmla="*/ 1272064 h 2304573"/>
                <a:gd name="connsiteX3650" fmla="*/ 1518761 w 3439001"/>
                <a:gd name="connsiteY3650" fmla="*/ 1272540 h 2304573"/>
                <a:gd name="connsiteX3651" fmla="*/ 1519238 w 3439001"/>
                <a:gd name="connsiteY3651" fmla="*/ 1274445 h 2304573"/>
                <a:gd name="connsiteX3652" fmla="*/ 1520190 w 3439001"/>
                <a:gd name="connsiteY3652" fmla="*/ 1275874 h 2304573"/>
                <a:gd name="connsiteX3653" fmla="*/ 1519714 w 3439001"/>
                <a:gd name="connsiteY3653" fmla="*/ 1288256 h 2304573"/>
                <a:gd name="connsiteX3654" fmla="*/ 1520666 w 3439001"/>
                <a:gd name="connsiteY3654" fmla="*/ 1299210 h 2304573"/>
                <a:gd name="connsiteX3655" fmla="*/ 1519714 w 3439001"/>
                <a:gd name="connsiteY3655" fmla="*/ 1303496 h 2304573"/>
                <a:gd name="connsiteX3656" fmla="*/ 1520190 w 3439001"/>
                <a:gd name="connsiteY3656" fmla="*/ 1306830 h 2304573"/>
                <a:gd name="connsiteX3657" fmla="*/ 1516380 w 3439001"/>
                <a:gd name="connsiteY3657" fmla="*/ 1333024 h 2304573"/>
                <a:gd name="connsiteX3658" fmla="*/ 1516856 w 3439001"/>
                <a:gd name="connsiteY3658" fmla="*/ 1338263 h 2304573"/>
                <a:gd name="connsiteX3659" fmla="*/ 1516380 w 3439001"/>
                <a:gd name="connsiteY3659" fmla="*/ 1343501 h 2304573"/>
                <a:gd name="connsiteX3660" fmla="*/ 1516856 w 3439001"/>
                <a:gd name="connsiteY3660" fmla="*/ 1347311 h 2304573"/>
                <a:gd name="connsiteX3661" fmla="*/ 1514951 w 3439001"/>
                <a:gd name="connsiteY3661" fmla="*/ 1351121 h 2304573"/>
                <a:gd name="connsiteX3662" fmla="*/ 1513999 w 3439001"/>
                <a:gd name="connsiteY3662" fmla="*/ 1362551 h 2304573"/>
                <a:gd name="connsiteX3663" fmla="*/ 1513523 w 3439001"/>
                <a:gd name="connsiteY3663" fmla="*/ 1377315 h 2304573"/>
                <a:gd name="connsiteX3664" fmla="*/ 1512094 w 3439001"/>
                <a:gd name="connsiteY3664" fmla="*/ 1378744 h 2304573"/>
                <a:gd name="connsiteX3665" fmla="*/ 1510189 w 3439001"/>
                <a:gd name="connsiteY3665" fmla="*/ 1383506 h 2304573"/>
                <a:gd name="connsiteX3666" fmla="*/ 1508760 w 3439001"/>
                <a:gd name="connsiteY3666" fmla="*/ 1388745 h 2304573"/>
                <a:gd name="connsiteX3667" fmla="*/ 1510665 w 3439001"/>
                <a:gd name="connsiteY3667" fmla="*/ 1387793 h 2304573"/>
                <a:gd name="connsiteX3668" fmla="*/ 1512094 w 3439001"/>
                <a:gd name="connsiteY3668" fmla="*/ 1388269 h 2304573"/>
                <a:gd name="connsiteX3669" fmla="*/ 1509236 w 3439001"/>
                <a:gd name="connsiteY3669" fmla="*/ 1390650 h 2304573"/>
                <a:gd name="connsiteX3670" fmla="*/ 1507808 w 3439001"/>
                <a:gd name="connsiteY3670" fmla="*/ 1390650 h 2304573"/>
                <a:gd name="connsiteX3671" fmla="*/ 1506855 w 3439001"/>
                <a:gd name="connsiteY3671" fmla="*/ 1391603 h 2304573"/>
                <a:gd name="connsiteX3672" fmla="*/ 1503045 w 3439001"/>
                <a:gd name="connsiteY3672" fmla="*/ 1404938 h 2304573"/>
                <a:gd name="connsiteX3673" fmla="*/ 1501616 w 3439001"/>
                <a:gd name="connsiteY3673" fmla="*/ 1407795 h 2304573"/>
                <a:gd name="connsiteX3674" fmla="*/ 1500188 w 3439001"/>
                <a:gd name="connsiteY3674" fmla="*/ 1413034 h 2304573"/>
                <a:gd name="connsiteX3675" fmla="*/ 1503521 w 3439001"/>
                <a:gd name="connsiteY3675" fmla="*/ 1418749 h 2304573"/>
                <a:gd name="connsiteX3676" fmla="*/ 1504950 w 3439001"/>
                <a:gd name="connsiteY3676" fmla="*/ 1422083 h 2304573"/>
                <a:gd name="connsiteX3677" fmla="*/ 1504474 w 3439001"/>
                <a:gd name="connsiteY3677" fmla="*/ 1430179 h 2304573"/>
                <a:gd name="connsiteX3678" fmla="*/ 1504950 w 3439001"/>
                <a:gd name="connsiteY3678" fmla="*/ 1433513 h 2304573"/>
                <a:gd name="connsiteX3679" fmla="*/ 1506855 w 3439001"/>
                <a:gd name="connsiteY3679" fmla="*/ 1440656 h 2304573"/>
                <a:gd name="connsiteX3680" fmla="*/ 1511618 w 3439001"/>
                <a:gd name="connsiteY3680" fmla="*/ 1446371 h 2304573"/>
                <a:gd name="connsiteX3681" fmla="*/ 1511618 w 3439001"/>
                <a:gd name="connsiteY3681" fmla="*/ 1450181 h 2304573"/>
                <a:gd name="connsiteX3682" fmla="*/ 1510189 w 3439001"/>
                <a:gd name="connsiteY3682" fmla="*/ 1454468 h 2304573"/>
                <a:gd name="connsiteX3683" fmla="*/ 1513046 w 3439001"/>
                <a:gd name="connsiteY3683" fmla="*/ 1457325 h 2304573"/>
                <a:gd name="connsiteX3684" fmla="*/ 1514475 w 3439001"/>
                <a:gd name="connsiteY3684" fmla="*/ 1461135 h 2304573"/>
                <a:gd name="connsiteX3685" fmla="*/ 1515904 w 3439001"/>
                <a:gd name="connsiteY3685" fmla="*/ 1467803 h 2304573"/>
                <a:gd name="connsiteX3686" fmla="*/ 1515904 w 3439001"/>
                <a:gd name="connsiteY3686" fmla="*/ 1470660 h 2304573"/>
                <a:gd name="connsiteX3687" fmla="*/ 1513523 w 3439001"/>
                <a:gd name="connsiteY3687" fmla="*/ 1479709 h 2304573"/>
                <a:gd name="connsiteX3688" fmla="*/ 1513523 w 3439001"/>
                <a:gd name="connsiteY3688" fmla="*/ 1487329 h 2304573"/>
                <a:gd name="connsiteX3689" fmla="*/ 1511141 w 3439001"/>
                <a:gd name="connsiteY3689" fmla="*/ 1493044 h 2304573"/>
                <a:gd name="connsiteX3690" fmla="*/ 1510665 w 3439001"/>
                <a:gd name="connsiteY3690" fmla="*/ 1494473 h 2304573"/>
                <a:gd name="connsiteX3691" fmla="*/ 1510665 w 3439001"/>
                <a:gd name="connsiteY3691" fmla="*/ 1494949 h 2304573"/>
                <a:gd name="connsiteX3692" fmla="*/ 1511618 w 3439001"/>
                <a:gd name="connsiteY3692" fmla="*/ 1494949 h 2304573"/>
                <a:gd name="connsiteX3693" fmla="*/ 1511141 w 3439001"/>
                <a:gd name="connsiteY3693" fmla="*/ 1495901 h 2304573"/>
                <a:gd name="connsiteX3694" fmla="*/ 1510665 w 3439001"/>
                <a:gd name="connsiteY3694" fmla="*/ 1497806 h 2304573"/>
                <a:gd name="connsiteX3695" fmla="*/ 1509713 w 3439001"/>
                <a:gd name="connsiteY3695" fmla="*/ 1497330 h 2304573"/>
                <a:gd name="connsiteX3696" fmla="*/ 1510189 w 3439001"/>
                <a:gd name="connsiteY3696" fmla="*/ 1496378 h 2304573"/>
                <a:gd name="connsiteX3697" fmla="*/ 1509713 w 3439001"/>
                <a:gd name="connsiteY3697" fmla="*/ 1495901 h 2304573"/>
                <a:gd name="connsiteX3698" fmla="*/ 1508760 w 3439001"/>
                <a:gd name="connsiteY3698" fmla="*/ 1496854 h 2304573"/>
                <a:gd name="connsiteX3699" fmla="*/ 1507331 w 3439001"/>
                <a:gd name="connsiteY3699" fmla="*/ 1501140 h 2304573"/>
                <a:gd name="connsiteX3700" fmla="*/ 1505903 w 3439001"/>
                <a:gd name="connsiteY3700" fmla="*/ 1505426 h 2304573"/>
                <a:gd name="connsiteX3701" fmla="*/ 1506379 w 3439001"/>
                <a:gd name="connsiteY3701" fmla="*/ 1510189 h 2304573"/>
                <a:gd name="connsiteX3702" fmla="*/ 1507331 w 3439001"/>
                <a:gd name="connsiteY3702" fmla="*/ 1514951 h 2304573"/>
                <a:gd name="connsiteX3703" fmla="*/ 1514475 w 3439001"/>
                <a:gd name="connsiteY3703" fmla="*/ 1521143 h 2304573"/>
                <a:gd name="connsiteX3704" fmla="*/ 1522095 w 3439001"/>
                <a:gd name="connsiteY3704" fmla="*/ 1530191 h 2304573"/>
                <a:gd name="connsiteX3705" fmla="*/ 1524000 w 3439001"/>
                <a:gd name="connsiteY3705" fmla="*/ 1533525 h 2304573"/>
                <a:gd name="connsiteX3706" fmla="*/ 1525905 w 3439001"/>
                <a:gd name="connsiteY3706" fmla="*/ 1539716 h 2304573"/>
                <a:gd name="connsiteX3707" fmla="*/ 1525905 w 3439001"/>
                <a:gd name="connsiteY3707" fmla="*/ 1544003 h 2304573"/>
                <a:gd name="connsiteX3708" fmla="*/ 1524476 w 3439001"/>
                <a:gd name="connsiteY3708" fmla="*/ 1549717 h 2304573"/>
                <a:gd name="connsiteX3709" fmla="*/ 1527810 w 3439001"/>
                <a:gd name="connsiteY3709" fmla="*/ 1559719 h 2304573"/>
                <a:gd name="connsiteX3710" fmla="*/ 1528286 w 3439001"/>
                <a:gd name="connsiteY3710" fmla="*/ 1567815 h 2304573"/>
                <a:gd name="connsiteX3711" fmla="*/ 1537811 w 3439001"/>
                <a:gd name="connsiteY3711" fmla="*/ 1576864 h 2304573"/>
                <a:gd name="connsiteX3712" fmla="*/ 1542574 w 3439001"/>
                <a:gd name="connsiteY3712" fmla="*/ 1582579 h 2304573"/>
                <a:gd name="connsiteX3713" fmla="*/ 1548289 w 3439001"/>
                <a:gd name="connsiteY3713" fmla="*/ 1585913 h 2304573"/>
                <a:gd name="connsiteX3714" fmla="*/ 1550670 w 3439001"/>
                <a:gd name="connsiteY3714" fmla="*/ 1591628 h 2304573"/>
                <a:gd name="connsiteX3715" fmla="*/ 1552575 w 3439001"/>
                <a:gd name="connsiteY3715" fmla="*/ 1592580 h 2304573"/>
                <a:gd name="connsiteX3716" fmla="*/ 1555433 w 3439001"/>
                <a:gd name="connsiteY3716" fmla="*/ 1595914 h 2304573"/>
                <a:gd name="connsiteX3717" fmla="*/ 1556385 w 3439001"/>
                <a:gd name="connsiteY3717" fmla="*/ 1598771 h 2304573"/>
                <a:gd name="connsiteX3718" fmla="*/ 1553051 w 3439001"/>
                <a:gd name="connsiteY3718" fmla="*/ 1594485 h 2304573"/>
                <a:gd name="connsiteX3719" fmla="*/ 1553528 w 3439001"/>
                <a:gd name="connsiteY3719" fmla="*/ 1599724 h 2304573"/>
                <a:gd name="connsiteX3720" fmla="*/ 1552575 w 3439001"/>
                <a:gd name="connsiteY3720" fmla="*/ 1602581 h 2304573"/>
                <a:gd name="connsiteX3721" fmla="*/ 1552575 w 3439001"/>
                <a:gd name="connsiteY3721" fmla="*/ 1604010 h 2304573"/>
                <a:gd name="connsiteX3722" fmla="*/ 1554956 w 3439001"/>
                <a:gd name="connsiteY3722" fmla="*/ 1601629 h 2304573"/>
                <a:gd name="connsiteX3723" fmla="*/ 1556861 w 3439001"/>
                <a:gd name="connsiteY3723" fmla="*/ 1602581 h 2304573"/>
                <a:gd name="connsiteX3724" fmla="*/ 1560671 w 3439001"/>
                <a:gd name="connsiteY3724" fmla="*/ 1605915 h 2304573"/>
                <a:gd name="connsiteX3725" fmla="*/ 1563529 w 3439001"/>
                <a:gd name="connsiteY3725" fmla="*/ 1607820 h 2304573"/>
                <a:gd name="connsiteX3726" fmla="*/ 1566863 w 3439001"/>
                <a:gd name="connsiteY3726" fmla="*/ 1608773 h 2304573"/>
                <a:gd name="connsiteX3727" fmla="*/ 1568768 w 3439001"/>
                <a:gd name="connsiteY3727" fmla="*/ 1610678 h 2304573"/>
                <a:gd name="connsiteX3728" fmla="*/ 1570673 w 3439001"/>
                <a:gd name="connsiteY3728" fmla="*/ 1610201 h 2304573"/>
                <a:gd name="connsiteX3729" fmla="*/ 1569720 w 3439001"/>
                <a:gd name="connsiteY3729" fmla="*/ 1605915 h 2304573"/>
                <a:gd name="connsiteX3730" fmla="*/ 1570196 w 3439001"/>
                <a:gd name="connsiteY3730" fmla="*/ 1599724 h 2304573"/>
                <a:gd name="connsiteX3731" fmla="*/ 1573054 w 3439001"/>
                <a:gd name="connsiteY3731" fmla="*/ 1598295 h 2304573"/>
                <a:gd name="connsiteX3732" fmla="*/ 1574959 w 3439001"/>
                <a:gd name="connsiteY3732" fmla="*/ 1598771 h 2304573"/>
                <a:gd name="connsiteX3733" fmla="*/ 1579245 w 3439001"/>
                <a:gd name="connsiteY3733" fmla="*/ 1601153 h 2304573"/>
                <a:gd name="connsiteX3734" fmla="*/ 1581150 w 3439001"/>
                <a:gd name="connsiteY3734" fmla="*/ 1601629 h 2304573"/>
                <a:gd name="connsiteX3735" fmla="*/ 1585436 w 3439001"/>
                <a:gd name="connsiteY3735" fmla="*/ 1599248 h 2304573"/>
                <a:gd name="connsiteX3736" fmla="*/ 1586865 w 3439001"/>
                <a:gd name="connsiteY3736" fmla="*/ 1599248 h 2304573"/>
                <a:gd name="connsiteX3737" fmla="*/ 1588770 w 3439001"/>
                <a:gd name="connsiteY3737" fmla="*/ 1600676 h 2304573"/>
                <a:gd name="connsiteX3738" fmla="*/ 1590675 w 3439001"/>
                <a:gd name="connsiteY3738" fmla="*/ 1601153 h 2304573"/>
                <a:gd name="connsiteX3739" fmla="*/ 1594961 w 3439001"/>
                <a:gd name="connsiteY3739" fmla="*/ 1601153 h 2304573"/>
                <a:gd name="connsiteX3740" fmla="*/ 1597343 w 3439001"/>
                <a:gd name="connsiteY3740" fmla="*/ 1601153 h 2304573"/>
                <a:gd name="connsiteX3741" fmla="*/ 1599248 w 3439001"/>
                <a:gd name="connsiteY3741" fmla="*/ 1600676 h 2304573"/>
                <a:gd name="connsiteX3742" fmla="*/ 1602581 w 3439001"/>
                <a:gd name="connsiteY3742" fmla="*/ 1601629 h 2304573"/>
                <a:gd name="connsiteX3743" fmla="*/ 1601153 w 3439001"/>
                <a:gd name="connsiteY3743" fmla="*/ 1601629 h 2304573"/>
                <a:gd name="connsiteX3744" fmla="*/ 1598771 w 3439001"/>
                <a:gd name="connsiteY3744" fmla="*/ 1601153 h 2304573"/>
                <a:gd name="connsiteX3745" fmla="*/ 1595914 w 3439001"/>
                <a:gd name="connsiteY3745" fmla="*/ 1602105 h 2304573"/>
                <a:gd name="connsiteX3746" fmla="*/ 1583531 w 3439001"/>
                <a:gd name="connsiteY3746" fmla="*/ 1601629 h 2304573"/>
                <a:gd name="connsiteX3747" fmla="*/ 1579245 w 3439001"/>
                <a:gd name="connsiteY3747" fmla="*/ 1602105 h 2304573"/>
                <a:gd name="connsiteX3748" fmla="*/ 1575911 w 3439001"/>
                <a:gd name="connsiteY3748" fmla="*/ 1603534 h 2304573"/>
                <a:gd name="connsiteX3749" fmla="*/ 1573530 w 3439001"/>
                <a:gd name="connsiteY3749" fmla="*/ 1605439 h 2304573"/>
                <a:gd name="connsiteX3750" fmla="*/ 1574006 w 3439001"/>
                <a:gd name="connsiteY3750" fmla="*/ 1606867 h 2304573"/>
                <a:gd name="connsiteX3751" fmla="*/ 1574959 w 3439001"/>
                <a:gd name="connsiteY3751" fmla="*/ 1607820 h 2304573"/>
                <a:gd name="connsiteX3752" fmla="*/ 1576388 w 3439001"/>
                <a:gd name="connsiteY3752" fmla="*/ 1612106 h 2304573"/>
                <a:gd name="connsiteX3753" fmla="*/ 1578769 w 3439001"/>
                <a:gd name="connsiteY3753" fmla="*/ 1614488 h 2304573"/>
                <a:gd name="connsiteX3754" fmla="*/ 1581150 w 3439001"/>
                <a:gd name="connsiteY3754" fmla="*/ 1618774 h 2304573"/>
                <a:gd name="connsiteX3755" fmla="*/ 1582103 w 3439001"/>
                <a:gd name="connsiteY3755" fmla="*/ 1622108 h 2304573"/>
                <a:gd name="connsiteX3756" fmla="*/ 1583055 w 3439001"/>
                <a:gd name="connsiteY3756" fmla="*/ 1623060 h 2304573"/>
                <a:gd name="connsiteX3757" fmla="*/ 1584008 w 3439001"/>
                <a:gd name="connsiteY3757" fmla="*/ 1624489 h 2304573"/>
                <a:gd name="connsiteX3758" fmla="*/ 1582579 w 3439001"/>
                <a:gd name="connsiteY3758" fmla="*/ 1624489 h 2304573"/>
                <a:gd name="connsiteX3759" fmla="*/ 1581150 w 3439001"/>
                <a:gd name="connsiteY3759" fmla="*/ 1623536 h 2304573"/>
                <a:gd name="connsiteX3760" fmla="*/ 1579245 w 3439001"/>
                <a:gd name="connsiteY3760" fmla="*/ 1621155 h 2304573"/>
                <a:gd name="connsiteX3761" fmla="*/ 1576864 w 3439001"/>
                <a:gd name="connsiteY3761" fmla="*/ 1620203 h 2304573"/>
                <a:gd name="connsiteX3762" fmla="*/ 1574483 w 3439001"/>
                <a:gd name="connsiteY3762" fmla="*/ 1617821 h 2304573"/>
                <a:gd name="connsiteX3763" fmla="*/ 1574006 w 3439001"/>
                <a:gd name="connsiteY3763" fmla="*/ 1614488 h 2304573"/>
                <a:gd name="connsiteX3764" fmla="*/ 1574006 w 3439001"/>
                <a:gd name="connsiteY3764" fmla="*/ 1612583 h 2304573"/>
                <a:gd name="connsiteX3765" fmla="*/ 1572101 w 3439001"/>
                <a:gd name="connsiteY3765" fmla="*/ 1612106 h 2304573"/>
                <a:gd name="connsiteX3766" fmla="*/ 1569720 w 3439001"/>
                <a:gd name="connsiteY3766" fmla="*/ 1613059 h 2304573"/>
                <a:gd name="connsiteX3767" fmla="*/ 1570196 w 3439001"/>
                <a:gd name="connsiteY3767" fmla="*/ 1617821 h 2304573"/>
                <a:gd name="connsiteX3768" fmla="*/ 1570196 w 3439001"/>
                <a:gd name="connsiteY3768" fmla="*/ 1622108 h 2304573"/>
                <a:gd name="connsiteX3769" fmla="*/ 1573054 w 3439001"/>
                <a:gd name="connsiteY3769" fmla="*/ 1628775 h 2304573"/>
                <a:gd name="connsiteX3770" fmla="*/ 1573530 w 3439001"/>
                <a:gd name="connsiteY3770" fmla="*/ 1634966 h 2304573"/>
                <a:gd name="connsiteX3771" fmla="*/ 1581150 w 3439001"/>
                <a:gd name="connsiteY3771" fmla="*/ 1643539 h 2304573"/>
                <a:gd name="connsiteX3772" fmla="*/ 1590675 w 3439001"/>
                <a:gd name="connsiteY3772" fmla="*/ 1645444 h 2304573"/>
                <a:gd name="connsiteX3773" fmla="*/ 1593056 w 3439001"/>
                <a:gd name="connsiteY3773" fmla="*/ 1648778 h 2304573"/>
                <a:gd name="connsiteX3774" fmla="*/ 1593533 w 3439001"/>
                <a:gd name="connsiteY3774" fmla="*/ 1650683 h 2304573"/>
                <a:gd name="connsiteX3775" fmla="*/ 1593533 w 3439001"/>
                <a:gd name="connsiteY3775" fmla="*/ 1653540 h 2304573"/>
                <a:gd name="connsiteX3776" fmla="*/ 1592104 w 3439001"/>
                <a:gd name="connsiteY3776" fmla="*/ 1656398 h 2304573"/>
                <a:gd name="connsiteX3777" fmla="*/ 1589246 w 3439001"/>
                <a:gd name="connsiteY3777" fmla="*/ 1659731 h 2304573"/>
                <a:gd name="connsiteX3778" fmla="*/ 1589723 w 3439001"/>
                <a:gd name="connsiteY3778" fmla="*/ 1664970 h 2304573"/>
                <a:gd name="connsiteX3779" fmla="*/ 1590675 w 3439001"/>
                <a:gd name="connsiteY3779" fmla="*/ 1668780 h 2304573"/>
                <a:gd name="connsiteX3780" fmla="*/ 1597819 w 3439001"/>
                <a:gd name="connsiteY3780" fmla="*/ 1675448 h 2304573"/>
                <a:gd name="connsiteX3781" fmla="*/ 1604486 w 3439001"/>
                <a:gd name="connsiteY3781" fmla="*/ 1684020 h 2304573"/>
                <a:gd name="connsiteX3782" fmla="*/ 1605439 w 3439001"/>
                <a:gd name="connsiteY3782" fmla="*/ 1686401 h 2304573"/>
                <a:gd name="connsiteX3783" fmla="*/ 1608296 w 3439001"/>
                <a:gd name="connsiteY3783" fmla="*/ 1689259 h 2304573"/>
                <a:gd name="connsiteX3784" fmla="*/ 1610201 w 3439001"/>
                <a:gd name="connsiteY3784" fmla="*/ 1693545 h 2304573"/>
                <a:gd name="connsiteX3785" fmla="*/ 1614964 w 3439001"/>
                <a:gd name="connsiteY3785" fmla="*/ 1696403 h 2304573"/>
                <a:gd name="connsiteX3786" fmla="*/ 1618774 w 3439001"/>
                <a:gd name="connsiteY3786" fmla="*/ 1701165 h 2304573"/>
                <a:gd name="connsiteX3787" fmla="*/ 1623060 w 3439001"/>
                <a:gd name="connsiteY3787" fmla="*/ 1703070 h 2304573"/>
                <a:gd name="connsiteX3788" fmla="*/ 1624489 w 3439001"/>
                <a:gd name="connsiteY3788" fmla="*/ 1705451 h 2304573"/>
                <a:gd name="connsiteX3789" fmla="*/ 1623536 w 3439001"/>
                <a:gd name="connsiteY3789" fmla="*/ 1708785 h 2304573"/>
                <a:gd name="connsiteX3790" fmla="*/ 1624489 w 3439001"/>
                <a:gd name="connsiteY3790" fmla="*/ 1711166 h 2304573"/>
                <a:gd name="connsiteX3791" fmla="*/ 1629728 w 3439001"/>
                <a:gd name="connsiteY3791" fmla="*/ 1713071 h 2304573"/>
                <a:gd name="connsiteX3792" fmla="*/ 1631156 w 3439001"/>
                <a:gd name="connsiteY3792" fmla="*/ 1714500 h 2304573"/>
                <a:gd name="connsiteX3793" fmla="*/ 1632109 w 3439001"/>
                <a:gd name="connsiteY3793" fmla="*/ 1716405 h 2304573"/>
                <a:gd name="connsiteX3794" fmla="*/ 1631156 w 3439001"/>
                <a:gd name="connsiteY3794" fmla="*/ 1721167 h 2304573"/>
                <a:gd name="connsiteX3795" fmla="*/ 1632585 w 3439001"/>
                <a:gd name="connsiteY3795" fmla="*/ 1726406 h 2304573"/>
                <a:gd name="connsiteX3796" fmla="*/ 1632109 w 3439001"/>
                <a:gd name="connsiteY3796" fmla="*/ 1728788 h 2304573"/>
                <a:gd name="connsiteX3797" fmla="*/ 1632585 w 3439001"/>
                <a:gd name="connsiteY3797" fmla="*/ 1731645 h 2304573"/>
                <a:gd name="connsiteX3798" fmla="*/ 1632109 w 3439001"/>
                <a:gd name="connsiteY3798" fmla="*/ 1734979 h 2304573"/>
                <a:gd name="connsiteX3799" fmla="*/ 1634966 w 3439001"/>
                <a:gd name="connsiteY3799" fmla="*/ 1736408 h 2304573"/>
                <a:gd name="connsiteX3800" fmla="*/ 1637824 w 3439001"/>
                <a:gd name="connsiteY3800" fmla="*/ 1739265 h 2304573"/>
                <a:gd name="connsiteX3801" fmla="*/ 1640681 w 3439001"/>
                <a:gd name="connsiteY3801" fmla="*/ 1739741 h 2304573"/>
                <a:gd name="connsiteX3802" fmla="*/ 1648301 w 3439001"/>
                <a:gd name="connsiteY3802" fmla="*/ 1739265 h 2304573"/>
                <a:gd name="connsiteX3803" fmla="*/ 1652111 w 3439001"/>
                <a:gd name="connsiteY3803" fmla="*/ 1739741 h 2304573"/>
                <a:gd name="connsiteX3804" fmla="*/ 1658779 w 3439001"/>
                <a:gd name="connsiteY3804" fmla="*/ 1742123 h 2304573"/>
                <a:gd name="connsiteX3805" fmla="*/ 1663541 w 3439001"/>
                <a:gd name="connsiteY3805" fmla="*/ 1742599 h 2304573"/>
                <a:gd name="connsiteX3806" fmla="*/ 1667351 w 3439001"/>
                <a:gd name="connsiteY3806" fmla="*/ 1742123 h 2304573"/>
                <a:gd name="connsiteX3807" fmla="*/ 1674019 w 3439001"/>
                <a:gd name="connsiteY3807" fmla="*/ 1744980 h 2304573"/>
                <a:gd name="connsiteX3808" fmla="*/ 1678781 w 3439001"/>
                <a:gd name="connsiteY3808" fmla="*/ 1747838 h 2304573"/>
                <a:gd name="connsiteX3809" fmla="*/ 1679734 w 3439001"/>
                <a:gd name="connsiteY3809" fmla="*/ 1751171 h 2304573"/>
                <a:gd name="connsiteX3810" fmla="*/ 1683068 w 3439001"/>
                <a:gd name="connsiteY3810" fmla="*/ 1753076 h 2304573"/>
                <a:gd name="connsiteX3811" fmla="*/ 1693545 w 3439001"/>
                <a:gd name="connsiteY3811" fmla="*/ 1756410 h 2304573"/>
                <a:gd name="connsiteX3812" fmla="*/ 1701641 w 3439001"/>
                <a:gd name="connsiteY3812" fmla="*/ 1755934 h 2304573"/>
                <a:gd name="connsiteX3813" fmla="*/ 1704975 w 3439001"/>
                <a:gd name="connsiteY3813" fmla="*/ 1756410 h 2304573"/>
                <a:gd name="connsiteX3814" fmla="*/ 1708785 w 3439001"/>
                <a:gd name="connsiteY3814" fmla="*/ 1762601 h 2304573"/>
                <a:gd name="connsiteX3815" fmla="*/ 1708309 w 3439001"/>
                <a:gd name="connsiteY3815" fmla="*/ 1766888 h 2304573"/>
                <a:gd name="connsiteX3816" fmla="*/ 1712119 w 3439001"/>
                <a:gd name="connsiteY3816" fmla="*/ 1768316 h 2304573"/>
                <a:gd name="connsiteX3817" fmla="*/ 1713071 w 3439001"/>
                <a:gd name="connsiteY3817" fmla="*/ 1766411 h 2304573"/>
                <a:gd name="connsiteX3818" fmla="*/ 1716405 w 3439001"/>
                <a:gd name="connsiteY3818" fmla="*/ 1766888 h 2304573"/>
                <a:gd name="connsiteX3819" fmla="*/ 1719263 w 3439001"/>
                <a:gd name="connsiteY3819" fmla="*/ 1767840 h 2304573"/>
                <a:gd name="connsiteX3820" fmla="*/ 1723549 w 3439001"/>
                <a:gd name="connsiteY3820" fmla="*/ 1771650 h 2304573"/>
                <a:gd name="connsiteX3821" fmla="*/ 1729264 w 3439001"/>
                <a:gd name="connsiteY3821" fmla="*/ 1774508 h 2304573"/>
                <a:gd name="connsiteX3822" fmla="*/ 1740218 w 3439001"/>
                <a:gd name="connsiteY3822" fmla="*/ 1783556 h 2304573"/>
                <a:gd name="connsiteX3823" fmla="*/ 1745456 w 3439001"/>
                <a:gd name="connsiteY3823" fmla="*/ 1790700 h 2304573"/>
                <a:gd name="connsiteX3824" fmla="*/ 1747361 w 3439001"/>
                <a:gd name="connsiteY3824" fmla="*/ 1796891 h 2304573"/>
                <a:gd name="connsiteX3825" fmla="*/ 1747838 w 3439001"/>
                <a:gd name="connsiteY3825" fmla="*/ 1799273 h 2304573"/>
                <a:gd name="connsiteX3826" fmla="*/ 1747361 w 3439001"/>
                <a:gd name="connsiteY3826" fmla="*/ 1801654 h 2304573"/>
                <a:gd name="connsiteX3827" fmla="*/ 1748314 w 3439001"/>
                <a:gd name="connsiteY3827" fmla="*/ 1806892 h 2304573"/>
                <a:gd name="connsiteX3828" fmla="*/ 1750219 w 3439001"/>
                <a:gd name="connsiteY3828" fmla="*/ 1805940 h 2304573"/>
                <a:gd name="connsiteX3829" fmla="*/ 1751648 w 3439001"/>
                <a:gd name="connsiteY3829" fmla="*/ 1807369 h 2304573"/>
                <a:gd name="connsiteX3830" fmla="*/ 1751648 w 3439001"/>
                <a:gd name="connsiteY3830" fmla="*/ 1811655 h 2304573"/>
                <a:gd name="connsiteX3831" fmla="*/ 1751648 w 3439001"/>
                <a:gd name="connsiteY3831" fmla="*/ 1812131 h 2304573"/>
                <a:gd name="connsiteX3832" fmla="*/ 1761173 w 3439001"/>
                <a:gd name="connsiteY3832" fmla="*/ 1811179 h 2304573"/>
                <a:gd name="connsiteX3833" fmla="*/ 1770698 w 3439001"/>
                <a:gd name="connsiteY3833" fmla="*/ 1810226 h 2304573"/>
                <a:gd name="connsiteX3834" fmla="*/ 1780223 w 3439001"/>
                <a:gd name="connsiteY3834" fmla="*/ 1809274 h 2304573"/>
                <a:gd name="connsiteX3835" fmla="*/ 1789748 w 3439001"/>
                <a:gd name="connsiteY3835" fmla="*/ 1808321 h 2304573"/>
                <a:gd name="connsiteX3836" fmla="*/ 1799273 w 3439001"/>
                <a:gd name="connsiteY3836" fmla="*/ 1807369 h 2304573"/>
                <a:gd name="connsiteX3837" fmla="*/ 1808798 w 3439001"/>
                <a:gd name="connsiteY3837" fmla="*/ 1806416 h 2304573"/>
                <a:gd name="connsiteX3838" fmla="*/ 1818323 w 3439001"/>
                <a:gd name="connsiteY3838" fmla="*/ 1805464 h 2304573"/>
                <a:gd name="connsiteX3839" fmla="*/ 1827848 w 3439001"/>
                <a:gd name="connsiteY3839" fmla="*/ 1804511 h 2304573"/>
                <a:gd name="connsiteX3840" fmla="*/ 1831658 w 3439001"/>
                <a:gd name="connsiteY3840" fmla="*/ 1804035 h 2304573"/>
                <a:gd name="connsiteX3841" fmla="*/ 1829276 w 3439001"/>
                <a:gd name="connsiteY3841" fmla="*/ 1809750 h 2304573"/>
                <a:gd name="connsiteX3842" fmla="*/ 1827848 w 3439001"/>
                <a:gd name="connsiteY3842" fmla="*/ 1811655 h 2304573"/>
                <a:gd name="connsiteX3843" fmla="*/ 1844040 w 3439001"/>
                <a:gd name="connsiteY3843" fmla="*/ 1817370 h 2304573"/>
                <a:gd name="connsiteX3844" fmla="*/ 1860233 w 3439001"/>
                <a:gd name="connsiteY3844" fmla="*/ 1823085 h 2304573"/>
                <a:gd name="connsiteX3845" fmla="*/ 1876425 w 3439001"/>
                <a:gd name="connsiteY3845" fmla="*/ 1828800 h 2304573"/>
                <a:gd name="connsiteX3846" fmla="*/ 1892618 w 3439001"/>
                <a:gd name="connsiteY3846" fmla="*/ 1834515 h 2304573"/>
                <a:gd name="connsiteX3847" fmla="*/ 1908810 w 3439001"/>
                <a:gd name="connsiteY3847" fmla="*/ 1840230 h 2304573"/>
                <a:gd name="connsiteX3848" fmla="*/ 1925003 w 3439001"/>
                <a:gd name="connsiteY3848" fmla="*/ 1845945 h 2304573"/>
                <a:gd name="connsiteX3849" fmla="*/ 1941195 w 3439001"/>
                <a:gd name="connsiteY3849" fmla="*/ 1851660 h 2304573"/>
                <a:gd name="connsiteX3850" fmla="*/ 1957388 w 3439001"/>
                <a:gd name="connsiteY3850" fmla="*/ 1857375 h 2304573"/>
                <a:gd name="connsiteX3851" fmla="*/ 1969294 w 3439001"/>
                <a:gd name="connsiteY3851" fmla="*/ 1857375 h 2304573"/>
                <a:gd name="connsiteX3852" fmla="*/ 1981200 w 3439001"/>
                <a:gd name="connsiteY3852" fmla="*/ 1857375 h 2304573"/>
                <a:gd name="connsiteX3853" fmla="*/ 1993106 w 3439001"/>
                <a:gd name="connsiteY3853" fmla="*/ 1857375 h 2304573"/>
                <a:gd name="connsiteX3854" fmla="*/ 2005013 w 3439001"/>
                <a:gd name="connsiteY3854" fmla="*/ 1857375 h 2304573"/>
                <a:gd name="connsiteX3855" fmla="*/ 2016919 w 3439001"/>
                <a:gd name="connsiteY3855" fmla="*/ 1857375 h 2304573"/>
                <a:gd name="connsiteX3856" fmla="*/ 2028825 w 3439001"/>
                <a:gd name="connsiteY3856" fmla="*/ 1857375 h 2304573"/>
                <a:gd name="connsiteX3857" fmla="*/ 2040731 w 3439001"/>
                <a:gd name="connsiteY3857" fmla="*/ 1857375 h 2304573"/>
                <a:gd name="connsiteX3858" fmla="*/ 2052638 w 3439001"/>
                <a:gd name="connsiteY3858" fmla="*/ 1857375 h 2304573"/>
                <a:gd name="connsiteX3859" fmla="*/ 2052638 w 3439001"/>
                <a:gd name="connsiteY3859" fmla="*/ 1853089 h 2304573"/>
                <a:gd name="connsiteX3860" fmla="*/ 2052638 w 3439001"/>
                <a:gd name="connsiteY3860" fmla="*/ 1848803 h 2304573"/>
                <a:gd name="connsiteX3861" fmla="*/ 2052638 w 3439001"/>
                <a:gd name="connsiteY3861" fmla="*/ 1844516 h 2304573"/>
                <a:gd name="connsiteX3862" fmla="*/ 2052638 w 3439001"/>
                <a:gd name="connsiteY3862" fmla="*/ 1840230 h 2304573"/>
                <a:gd name="connsiteX3863" fmla="*/ 2060258 w 3439001"/>
                <a:gd name="connsiteY3863" fmla="*/ 1840230 h 2304573"/>
                <a:gd name="connsiteX3864" fmla="*/ 2067878 w 3439001"/>
                <a:gd name="connsiteY3864" fmla="*/ 1840230 h 2304573"/>
                <a:gd name="connsiteX3865" fmla="*/ 2075498 w 3439001"/>
                <a:gd name="connsiteY3865" fmla="*/ 1840230 h 2304573"/>
                <a:gd name="connsiteX3866" fmla="*/ 2083118 w 3439001"/>
                <a:gd name="connsiteY3866" fmla="*/ 1840230 h 2304573"/>
                <a:gd name="connsiteX3867" fmla="*/ 2090738 w 3439001"/>
                <a:gd name="connsiteY3867" fmla="*/ 1840230 h 2304573"/>
                <a:gd name="connsiteX3868" fmla="*/ 2098358 w 3439001"/>
                <a:gd name="connsiteY3868" fmla="*/ 1840230 h 2304573"/>
                <a:gd name="connsiteX3869" fmla="*/ 2105978 w 3439001"/>
                <a:gd name="connsiteY3869" fmla="*/ 1840230 h 2304573"/>
                <a:gd name="connsiteX3870" fmla="*/ 2113598 w 3439001"/>
                <a:gd name="connsiteY3870" fmla="*/ 1840230 h 2304573"/>
                <a:gd name="connsiteX3871" fmla="*/ 2114074 w 3439001"/>
                <a:gd name="connsiteY3871" fmla="*/ 1840230 h 2304573"/>
                <a:gd name="connsiteX3872" fmla="*/ 2114550 w 3439001"/>
                <a:gd name="connsiteY3872" fmla="*/ 1840230 h 2304573"/>
                <a:gd name="connsiteX3873" fmla="*/ 2117408 w 3439001"/>
                <a:gd name="connsiteY3873" fmla="*/ 1843564 h 2304573"/>
                <a:gd name="connsiteX3874" fmla="*/ 2120741 w 3439001"/>
                <a:gd name="connsiteY3874" fmla="*/ 1848326 h 2304573"/>
                <a:gd name="connsiteX3875" fmla="*/ 2124551 w 3439001"/>
                <a:gd name="connsiteY3875" fmla="*/ 1851660 h 2304573"/>
                <a:gd name="connsiteX3876" fmla="*/ 2128838 w 3439001"/>
                <a:gd name="connsiteY3876" fmla="*/ 1853565 h 2304573"/>
                <a:gd name="connsiteX3877" fmla="*/ 2135981 w 3439001"/>
                <a:gd name="connsiteY3877" fmla="*/ 1859280 h 2304573"/>
                <a:gd name="connsiteX3878" fmla="*/ 2145983 w 3439001"/>
                <a:gd name="connsiteY3878" fmla="*/ 1868805 h 2304573"/>
                <a:gd name="connsiteX3879" fmla="*/ 2154079 w 3439001"/>
                <a:gd name="connsiteY3879" fmla="*/ 1874996 h 2304573"/>
                <a:gd name="connsiteX3880" fmla="*/ 2160270 w 3439001"/>
                <a:gd name="connsiteY3880" fmla="*/ 1878330 h 2304573"/>
                <a:gd name="connsiteX3881" fmla="*/ 2164556 w 3439001"/>
                <a:gd name="connsiteY3881" fmla="*/ 1881188 h 2304573"/>
                <a:gd name="connsiteX3882" fmla="*/ 2166461 w 3439001"/>
                <a:gd name="connsiteY3882" fmla="*/ 1883569 h 2304573"/>
                <a:gd name="connsiteX3883" fmla="*/ 2169319 w 3439001"/>
                <a:gd name="connsiteY3883" fmla="*/ 1888808 h 2304573"/>
                <a:gd name="connsiteX3884" fmla="*/ 2174558 w 3439001"/>
                <a:gd name="connsiteY3884" fmla="*/ 1900238 h 2304573"/>
                <a:gd name="connsiteX3885" fmla="*/ 2174558 w 3439001"/>
                <a:gd name="connsiteY3885" fmla="*/ 1905476 h 2304573"/>
                <a:gd name="connsiteX3886" fmla="*/ 2176463 w 3439001"/>
                <a:gd name="connsiteY3886" fmla="*/ 1910715 h 2304573"/>
                <a:gd name="connsiteX3887" fmla="*/ 2180273 w 3439001"/>
                <a:gd name="connsiteY3887" fmla="*/ 1917383 h 2304573"/>
                <a:gd name="connsiteX3888" fmla="*/ 2183606 w 3439001"/>
                <a:gd name="connsiteY3888" fmla="*/ 1921192 h 2304573"/>
                <a:gd name="connsiteX3889" fmla="*/ 2186464 w 3439001"/>
                <a:gd name="connsiteY3889" fmla="*/ 1922145 h 2304573"/>
                <a:gd name="connsiteX3890" fmla="*/ 2189798 w 3439001"/>
                <a:gd name="connsiteY3890" fmla="*/ 1924526 h 2304573"/>
                <a:gd name="connsiteX3891" fmla="*/ 2193131 w 3439001"/>
                <a:gd name="connsiteY3891" fmla="*/ 1927860 h 2304573"/>
                <a:gd name="connsiteX3892" fmla="*/ 2197418 w 3439001"/>
                <a:gd name="connsiteY3892" fmla="*/ 1930241 h 2304573"/>
                <a:gd name="connsiteX3893" fmla="*/ 2202180 w 3439001"/>
                <a:gd name="connsiteY3893" fmla="*/ 1931194 h 2304573"/>
                <a:gd name="connsiteX3894" fmla="*/ 2208371 w 3439001"/>
                <a:gd name="connsiteY3894" fmla="*/ 1934051 h 2304573"/>
                <a:gd name="connsiteX3895" fmla="*/ 2216468 w 3439001"/>
                <a:gd name="connsiteY3895" fmla="*/ 1938814 h 2304573"/>
                <a:gd name="connsiteX3896" fmla="*/ 2222183 w 3439001"/>
                <a:gd name="connsiteY3896" fmla="*/ 1941195 h 2304573"/>
                <a:gd name="connsiteX3897" fmla="*/ 2225040 w 3439001"/>
                <a:gd name="connsiteY3897" fmla="*/ 1941195 h 2304573"/>
                <a:gd name="connsiteX3898" fmla="*/ 2227898 w 3439001"/>
                <a:gd name="connsiteY3898" fmla="*/ 1939766 h 2304573"/>
                <a:gd name="connsiteX3899" fmla="*/ 2230279 w 3439001"/>
                <a:gd name="connsiteY3899" fmla="*/ 1936433 h 2304573"/>
                <a:gd name="connsiteX3900" fmla="*/ 2232660 w 3439001"/>
                <a:gd name="connsiteY3900" fmla="*/ 1934528 h 2304573"/>
                <a:gd name="connsiteX3901" fmla="*/ 2235041 w 3439001"/>
                <a:gd name="connsiteY3901" fmla="*/ 1933575 h 2304573"/>
                <a:gd name="connsiteX3902" fmla="*/ 2235994 w 3439001"/>
                <a:gd name="connsiteY3902" fmla="*/ 1932146 h 2304573"/>
                <a:gd name="connsiteX3903" fmla="*/ 2235518 w 3439001"/>
                <a:gd name="connsiteY3903" fmla="*/ 1930241 h 2304573"/>
                <a:gd name="connsiteX3904" fmla="*/ 2236946 w 3439001"/>
                <a:gd name="connsiteY3904" fmla="*/ 1925479 h 2304573"/>
                <a:gd name="connsiteX3905" fmla="*/ 2240280 w 3439001"/>
                <a:gd name="connsiteY3905" fmla="*/ 1918335 h 2304573"/>
                <a:gd name="connsiteX3906" fmla="*/ 2244566 w 3439001"/>
                <a:gd name="connsiteY3906" fmla="*/ 1914525 h 2304573"/>
                <a:gd name="connsiteX3907" fmla="*/ 2249329 w 3439001"/>
                <a:gd name="connsiteY3907" fmla="*/ 1914049 h 2304573"/>
                <a:gd name="connsiteX3908" fmla="*/ 2252186 w 3439001"/>
                <a:gd name="connsiteY3908" fmla="*/ 1912620 h 2304573"/>
                <a:gd name="connsiteX3909" fmla="*/ 2253615 w 3439001"/>
                <a:gd name="connsiteY3909" fmla="*/ 1910239 h 2304573"/>
                <a:gd name="connsiteX3910" fmla="*/ 2255996 w 3439001"/>
                <a:gd name="connsiteY3910" fmla="*/ 1910239 h 2304573"/>
                <a:gd name="connsiteX3911" fmla="*/ 2259806 w 3439001"/>
                <a:gd name="connsiteY3911" fmla="*/ 1912144 h 2304573"/>
                <a:gd name="connsiteX3912" fmla="*/ 2265521 w 3439001"/>
                <a:gd name="connsiteY3912" fmla="*/ 1913096 h 2304573"/>
                <a:gd name="connsiteX3913" fmla="*/ 2273618 w 3439001"/>
                <a:gd name="connsiteY3913" fmla="*/ 1913573 h 2304573"/>
                <a:gd name="connsiteX3914" fmla="*/ 2278380 w 3439001"/>
                <a:gd name="connsiteY3914" fmla="*/ 1913573 h 2304573"/>
                <a:gd name="connsiteX3915" fmla="*/ 2279809 w 3439001"/>
                <a:gd name="connsiteY3915" fmla="*/ 1912620 h 2304573"/>
                <a:gd name="connsiteX3916" fmla="*/ 2280761 w 3439001"/>
                <a:gd name="connsiteY3916" fmla="*/ 1912620 h 2304573"/>
                <a:gd name="connsiteX3917" fmla="*/ 2280761 w 3439001"/>
                <a:gd name="connsiteY3917" fmla="*/ 1913573 h 2304573"/>
                <a:gd name="connsiteX3918" fmla="*/ 2282190 w 3439001"/>
                <a:gd name="connsiteY3918" fmla="*/ 1914049 h 2304573"/>
                <a:gd name="connsiteX3919" fmla="*/ 2284571 w 3439001"/>
                <a:gd name="connsiteY3919" fmla="*/ 1914049 h 2304573"/>
                <a:gd name="connsiteX3920" fmla="*/ 2286476 w 3439001"/>
                <a:gd name="connsiteY3920" fmla="*/ 1915478 h 2304573"/>
                <a:gd name="connsiteX3921" fmla="*/ 2288858 w 3439001"/>
                <a:gd name="connsiteY3921" fmla="*/ 1919288 h 2304573"/>
                <a:gd name="connsiteX3922" fmla="*/ 2297906 w 3439001"/>
                <a:gd name="connsiteY3922" fmla="*/ 1925479 h 2304573"/>
                <a:gd name="connsiteX3923" fmla="*/ 2297906 w 3439001"/>
                <a:gd name="connsiteY3923" fmla="*/ 1925479 h 2304573"/>
                <a:gd name="connsiteX3924" fmla="*/ 2298859 w 3439001"/>
                <a:gd name="connsiteY3924" fmla="*/ 1927860 h 2304573"/>
                <a:gd name="connsiteX3925" fmla="*/ 2302193 w 3439001"/>
                <a:gd name="connsiteY3925" fmla="*/ 1931194 h 2304573"/>
                <a:gd name="connsiteX3926" fmla="*/ 2307908 w 3439001"/>
                <a:gd name="connsiteY3926" fmla="*/ 1935956 h 2304573"/>
                <a:gd name="connsiteX3927" fmla="*/ 2311241 w 3439001"/>
                <a:gd name="connsiteY3927" fmla="*/ 1940242 h 2304573"/>
                <a:gd name="connsiteX3928" fmla="*/ 2312194 w 3439001"/>
                <a:gd name="connsiteY3928" fmla="*/ 1943576 h 2304573"/>
                <a:gd name="connsiteX3929" fmla="*/ 2315051 w 3439001"/>
                <a:gd name="connsiteY3929" fmla="*/ 1949291 h 2304573"/>
                <a:gd name="connsiteX3930" fmla="*/ 2320290 w 3439001"/>
                <a:gd name="connsiteY3930" fmla="*/ 1956911 h 2304573"/>
                <a:gd name="connsiteX3931" fmla="*/ 2322671 w 3439001"/>
                <a:gd name="connsiteY3931" fmla="*/ 1961198 h 2304573"/>
                <a:gd name="connsiteX3932" fmla="*/ 2322195 w 3439001"/>
                <a:gd name="connsiteY3932" fmla="*/ 1961674 h 2304573"/>
                <a:gd name="connsiteX3933" fmla="*/ 2322671 w 3439001"/>
                <a:gd name="connsiteY3933" fmla="*/ 1963579 h 2304573"/>
                <a:gd name="connsiteX3934" fmla="*/ 2324100 w 3439001"/>
                <a:gd name="connsiteY3934" fmla="*/ 1967389 h 2304573"/>
                <a:gd name="connsiteX3935" fmla="*/ 2326481 w 3439001"/>
                <a:gd name="connsiteY3935" fmla="*/ 1970723 h 2304573"/>
                <a:gd name="connsiteX3936" fmla="*/ 2330291 w 3439001"/>
                <a:gd name="connsiteY3936" fmla="*/ 1973104 h 2304573"/>
                <a:gd name="connsiteX3937" fmla="*/ 2334101 w 3439001"/>
                <a:gd name="connsiteY3937" fmla="*/ 1977866 h 2304573"/>
                <a:gd name="connsiteX3938" fmla="*/ 2337911 w 3439001"/>
                <a:gd name="connsiteY3938" fmla="*/ 1984534 h 2304573"/>
                <a:gd name="connsiteX3939" fmla="*/ 2342674 w 3439001"/>
                <a:gd name="connsiteY3939" fmla="*/ 1989296 h 2304573"/>
                <a:gd name="connsiteX3940" fmla="*/ 2347913 w 3439001"/>
                <a:gd name="connsiteY3940" fmla="*/ 1992630 h 2304573"/>
                <a:gd name="connsiteX3941" fmla="*/ 2350770 w 3439001"/>
                <a:gd name="connsiteY3941" fmla="*/ 1995964 h 2304573"/>
                <a:gd name="connsiteX3942" fmla="*/ 2351723 w 3439001"/>
                <a:gd name="connsiteY3942" fmla="*/ 1998821 h 2304573"/>
                <a:gd name="connsiteX3943" fmla="*/ 2351723 w 3439001"/>
                <a:gd name="connsiteY3943" fmla="*/ 2001203 h 2304573"/>
                <a:gd name="connsiteX3944" fmla="*/ 2350770 w 3439001"/>
                <a:gd name="connsiteY3944" fmla="*/ 2003108 h 2304573"/>
                <a:gd name="connsiteX3945" fmla="*/ 2351246 w 3439001"/>
                <a:gd name="connsiteY3945" fmla="*/ 2005013 h 2304573"/>
                <a:gd name="connsiteX3946" fmla="*/ 2352675 w 3439001"/>
                <a:gd name="connsiteY3946" fmla="*/ 2006917 h 2304573"/>
                <a:gd name="connsiteX3947" fmla="*/ 2353151 w 3439001"/>
                <a:gd name="connsiteY3947" fmla="*/ 2009299 h 2304573"/>
                <a:gd name="connsiteX3948" fmla="*/ 2352675 w 3439001"/>
                <a:gd name="connsiteY3948" fmla="*/ 2012633 h 2304573"/>
                <a:gd name="connsiteX3949" fmla="*/ 2352675 w 3439001"/>
                <a:gd name="connsiteY3949" fmla="*/ 2013585 h 2304573"/>
                <a:gd name="connsiteX3950" fmla="*/ 2352675 w 3439001"/>
                <a:gd name="connsiteY3950" fmla="*/ 2013585 h 2304573"/>
                <a:gd name="connsiteX3951" fmla="*/ 2353151 w 3439001"/>
                <a:gd name="connsiteY3951" fmla="*/ 2014538 h 2304573"/>
                <a:gd name="connsiteX3952" fmla="*/ 2357914 w 3439001"/>
                <a:gd name="connsiteY3952" fmla="*/ 2020253 h 2304573"/>
                <a:gd name="connsiteX3953" fmla="*/ 2360295 w 3439001"/>
                <a:gd name="connsiteY3953" fmla="*/ 2024539 h 2304573"/>
                <a:gd name="connsiteX3954" fmla="*/ 2362200 w 3439001"/>
                <a:gd name="connsiteY3954" fmla="*/ 2031683 h 2304573"/>
                <a:gd name="connsiteX3955" fmla="*/ 2362200 w 3439001"/>
                <a:gd name="connsiteY3955" fmla="*/ 2031683 h 2304573"/>
                <a:gd name="connsiteX3956" fmla="*/ 2364581 w 3439001"/>
                <a:gd name="connsiteY3956" fmla="*/ 2035969 h 2304573"/>
                <a:gd name="connsiteX3957" fmla="*/ 2367915 w 3439001"/>
                <a:gd name="connsiteY3957" fmla="*/ 2037874 h 2304573"/>
                <a:gd name="connsiteX3958" fmla="*/ 2372678 w 3439001"/>
                <a:gd name="connsiteY3958" fmla="*/ 2038350 h 2304573"/>
                <a:gd name="connsiteX3959" fmla="*/ 2376488 w 3439001"/>
                <a:gd name="connsiteY3959" fmla="*/ 2039779 h 2304573"/>
                <a:gd name="connsiteX3960" fmla="*/ 2378869 w 3439001"/>
                <a:gd name="connsiteY3960" fmla="*/ 2042160 h 2304573"/>
                <a:gd name="connsiteX3961" fmla="*/ 2382203 w 3439001"/>
                <a:gd name="connsiteY3961" fmla="*/ 2043589 h 2304573"/>
                <a:gd name="connsiteX3962" fmla="*/ 2386013 w 3439001"/>
                <a:gd name="connsiteY3962" fmla="*/ 2044065 h 2304573"/>
                <a:gd name="connsiteX3963" fmla="*/ 2389823 w 3439001"/>
                <a:gd name="connsiteY3963" fmla="*/ 2045494 h 2304573"/>
                <a:gd name="connsiteX3964" fmla="*/ 2393156 w 3439001"/>
                <a:gd name="connsiteY3964" fmla="*/ 2047875 h 2304573"/>
                <a:gd name="connsiteX3965" fmla="*/ 2399824 w 3439001"/>
                <a:gd name="connsiteY3965" fmla="*/ 2049780 h 2304573"/>
                <a:gd name="connsiteX3966" fmla="*/ 2409349 w 3439001"/>
                <a:gd name="connsiteY3966" fmla="*/ 2050733 h 2304573"/>
                <a:gd name="connsiteX3967" fmla="*/ 2416493 w 3439001"/>
                <a:gd name="connsiteY3967" fmla="*/ 2052638 h 2304573"/>
                <a:gd name="connsiteX3968" fmla="*/ 2421255 w 3439001"/>
                <a:gd name="connsiteY3968" fmla="*/ 2055971 h 2304573"/>
                <a:gd name="connsiteX3969" fmla="*/ 2423636 w 3439001"/>
                <a:gd name="connsiteY3969" fmla="*/ 2056448 h 2304573"/>
                <a:gd name="connsiteX3970" fmla="*/ 2424113 w 3439001"/>
                <a:gd name="connsiteY3970" fmla="*/ 2056448 h 2304573"/>
                <a:gd name="connsiteX3971" fmla="*/ 2424589 w 3439001"/>
                <a:gd name="connsiteY3971" fmla="*/ 2055971 h 2304573"/>
                <a:gd name="connsiteX3972" fmla="*/ 2425065 w 3439001"/>
                <a:gd name="connsiteY3972" fmla="*/ 2055019 h 2304573"/>
                <a:gd name="connsiteX3973" fmla="*/ 2426970 w 3439001"/>
                <a:gd name="connsiteY3973" fmla="*/ 2054066 h 2304573"/>
                <a:gd name="connsiteX3974" fmla="*/ 2431733 w 3439001"/>
                <a:gd name="connsiteY3974" fmla="*/ 2053114 h 2304573"/>
                <a:gd name="connsiteX3975" fmla="*/ 2431733 w 3439001"/>
                <a:gd name="connsiteY3975" fmla="*/ 2050733 h 2304573"/>
                <a:gd name="connsiteX3976" fmla="*/ 2431256 w 3439001"/>
                <a:gd name="connsiteY3976" fmla="*/ 2049304 h 2304573"/>
                <a:gd name="connsiteX3977" fmla="*/ 2428875 w 3439001"/>
                <a:gd name="connsiteY3977" fmla="*/ 2049304 h 2304573"/>
                <a:gd name="connsiteX3978" fmla="*/ 2422684 w 3439001"/>
                <a:gd name="connsiteY3978" fmla="*/ 2037398 h 2304573"/>
                <a:gd name="connsiteX3979" fmla="*/ 2421731 w 3439001"/>
                <a:gd name="connsiteY3979" fmla="*/ 2034064 h 2304573"/>
                <a:gd name="connsiteX3980" fmla="*/ 2420779 w 3439001"/>
                <a:gd name="connsiteY3980" fmla="*/ 2026444 h 2304573"/>
                <a:gd name="connsiteX3981" fmla="*/ 2419826 w 3439001"/>
                <a:gd name="connsiteY3981" fmla="*/ 2024063 h 2304573"/>
                <a:gd name="connsiteX3982" fmla="*/ 2418874 w 3439001"/>
                <a:gd name="connsiteY3982" fmla="*/ 2018824 h 2304573"/>
                <a:gd name="connsiteX3983" fmla="*/ 2417921 w 3439001"/>
                <a:gd name="connsiteY3983" fmla="*/ 2016442 h 2304573"/>
                <a:gd name="connsiteX3984" fmla="*/ 2419350 w 3439001"/>
                <a:gd name="connsiteY3984" fmla="*/ 2013109 h 2304573"/>
                <a:gd name="connsiteX3985" fmla="*/ 2420779 w 3439001"/>
                <a:gd name="connsiteY3985" fmla="*/ 2010728 h 2304573"/>
                <a:gd name="connsiteX3986" fmla="*/ 2420779 w 3439001"/>
                <a:gd name="connsiteY3986" fmla="*/ 2008823 h 2304573"/>
                <a:gd name="connsiteX3987" fmla="*/ 2420303 w 3439001"/>
                <a:gd name="connsiteY3987" fmla="*/ 2006441 h 2304573"/>
                <a:gd name="connsiteX3988" fmla="*/ 2413159 w 3439001"/>
                <a:gd name="connsiteY3988" fmla="*/ 2004536 h 2304573"/>
                <a:gd name="connsiteX3989" fmla="*/ 2410778 w 3439001"/>
                <a:gd name="connsiteY3989" fmla="*/ 1998345 h 2304573"/>
                <a:gd name="connsiteX3990" fmla="*/ 2413635 w 3439001"/>
                <a:gd name="connsiteY3990" fmla="*/ 2000726 h 2304573"/>
                <a:gd name="connsiteX3991" fmla="*/ 2418874 w 3439001"/>
                <a:gd name="connsiteY3991" fmla="*/ 2003584 h 2304573"/>
                <a:gd name="connsiteX3992" fmla="*/ 2420303 w 3439001"/>
                <a:gd name="connsiteY3992" fmla="*/ 2003584 h 2304573"/>
                <a:gd name="connsiteX3993" fmla="*/ 2421731 w 3439001"/>
                <a:gd name="connsiteY3993" fmla="*/ 2003108 h 2304573"/>
                <a:gd name="connsiteX3994" fmla="*/ 2423636 w 3439001"/>
                <a:gd name="connsiteY3994" fmla="*/ 1999774 h 2304573"/>
                <a:gd name="connsiteX3995" fmla="*/ 2426970 w 3439001"/>
                <a:gd name="connsiteY3995" fmla="*/ 1990725 h 2304573"/>
                <a:gd name="connsiteX3996" fmla="*/ 2422208 w 3439001"/>
                <a:gd name="connsiteY3996" fmla="*/ 1984534 h 2304573"/>
                <a:gd name="connsiteX3997" fmla="*/ 2423160 w 3439001"/>
                <a:gd name="connsiteY3997" fmla="*/ 1983581 h 2304573"/>
                <a:gd name="connsiteX3998" fmla="*/ 2424113 w 3439001"/>
                <a:gd name="connsiteY3998" fmla="*/ 1983105 h 2304573"/>
                <a:gd name="connsiteX3999" fmla="*/ 2428399 w 3439001"/>
                <a:gd name="connsiteY3999" fmla="*/ 1983581 h 2304573"/>
                <a:gd name="connsiteX4000" fmla="*/ 2431256 w 3439001"/>
                <a:gd name="connsiteY4000" fmla="*/ 1982629 h 2304573"/>
                <a:gd name="connsiteX4001" fmla="*/ 2434590 w 3439001"/>
                <a:gd name="connsiteY4001" fmla="*/ 1978819 h 2304573"/>
                <a:gd name="connsiteX4002" fmla="*/ 2436019 w 3439001"/>
                <a:gd name="connsiteY4002" fmla="*/ 1975009 h 2304573"/>
                <a:gd name="connsiteX4003" fmla="*/ 2432209 w 3439001"/>
                <a:gd name="connsiteY4003" fmla="*/ 1976438 h 2304573"/>
                <a:gd name="connsiteX4004" fmla="*/ 2431733 w 3439001"/>
                <a:gd name="connsiteY4004" fmla="*/ 1975009 h 2304573"/>
                <a:gd name="connsiteX4005" fmla="*/ 2431733 w 3439001"/>
                <a:gd name="connsiteY4005" fmla="*/ 1973580 h 2304573"/>
                <a:gd name="connsiteX4006" fmla="*/ 2433638 w 3439001"/>
                <a:gd name="connsiteY4006" fmla="*/ 1973104 h 2304573"/>
                <a:gd name="connsiteX4007" fmla="*/ 2436495 w 3439001"/>
                <a:gd name="connsiteY4007" fmla="*/ 1973104 h 2304573"/>
                <a:gd name="connsiteX4008" fmla="*/ 2437924 w 3439001"/>
                <a:gd name="connsiteY4008" fmla="*/ 1972151 h 2304573"/>
                <a:gd name="connsiteX4009" fmla="*/ 2438876 w 3439001"/>
                <a:gd name="connsiteY4009" fmla="*/ 1970723 h 2304573"/>
                <a:gd name="connsiteX4010" fmla="*/ 2439353 w 3439001"/>
                <a:gd name="connsiteY4010" fmla="*/ 1972151 h 2304573"/>
                <a:gd name="connsiteX4011" fmla="*/ 2440305 w 3439001"/>
                <a:gd name="connsiteY4011" fmla="*/ 1973104 h 2304573"/>
                <a:gd name="connsiteX4012" fmla="*/ 2442210 w 3439001"/>
                <a:gd name="connsiteY4012" fmla="*/ 1971675 h 2304573"/>
                <a:gd name="connsiteX4013" fmla="*/ 2443163 w 3439001"/>
                <a:gd name="connsiteY4013" fmla="*/ 1970723 h 2304573"/>
                <a:gd name="connsiteX4014" fmla="*/ 2443639 w 3439001"/>
                <a:gd name="connsiteY4014" fmla="*/ 1966913 h 2304573"/>
                <a:gd name="connsiteX4015" fmla="*/ 2444115 w 3439001"/>
                <a:gd name="connsiteY4015" fmla="*/ 1963103 h 2304573"/>
                <a:gd name="connsiteX4016" fmla="*/ 2447449 w 3439001"/>
                <a:gd name="connsiteY4016" fmla="*/ 1965960 h 2304573"/>
                <a:gd name="connsiteX4017" fmla="*/ 2451259 w 3439001"/>
                <a:gd name="connsiteY4017" fmla="*/ 1965008 h 2304573"/>
                <a:gd name="connsiteX4018" fmla="*/ 2453640 w 3439001"/>
                <a:gd name="connsiteY4018" fmla="*/ 1963579 h 2304573"/>
                <a:gd name="connsiteX4019" fmla="*/ 2456021 w 3439001"/>
                <a:gd name="connsiteY4019" fmla="*/ 1961674 h 2304573"/>
                <a:gd name="connsiteX4020" fmla="*/ 2454116 w 3439001"/>
                <a:gd name="connsiteY4020" fmla="*/ 1960721 h 2304573"/>
                <a:gd name="connsiteX4021" fmla="*/ 2452211 w 3439001"/>
                <a:gd name="connsiteY4021" fmla="*/ 1960245 h 2304573"/>
                <a:gd name="connsiteX4022" fmla="*/ 2448401 w 3439001"/>
                <a:gd name="connsiteY4022" fmla="*/ 1952149 h 2304573"/>
                <a:gd name="connsiteX4023" fmla="*/ 2449354 w 3439001"/>
                <a:gd name="connsiteY4023" fmla="*/ 1951673 h 2304573"/>
                <a:gd name="connsiteX4024" fmla="*/ 2450306 w 3439001"/>
                <a:gd name="connsiteY4024" fmla="*/ 1952149 h 2304573"/>
                <a:gd name="connsiteX4025" fmla="*/ 2450783 w 3439001"/>
                <a:gd name="connsiteY4025" fmla="*/ 1953101 h 2304573"/>
                <a:gd name="connsiteX4026" fmla="*/ 2451735 w 3439001"/>
                <a:gd name="connsiteY4026" fmla="*/ 1954530 h 2304573"/>
                <a:gd name="connsiteX4027" fmla="*/ 2454593 w 3439001"/>
                <a:gd name="connsiteY4027" fmla="*/ 1956435 h 2304573"/>
                <a:gd name="connsiteX4028" fmla="*/ 2456974 w 3439001"/>
                <a:gd name="connsiteY4028" fmla="*/ 1955006 h 2304573"/>
                <a:gd name="connsiteX4029" fmla="*/ 2456974 w 3439001"/>
                <a:gd name="connsiteY4029" fmla="*/ 1954054 h 2304573"/>
                <a:gd name="connsiteX4030" fmla="*/ 2460308 w 3439001"/>
                <a:gd name="connsiteY4030" fmla="*/ 1954054 h 2304573"/>
                <a:gd name="connsiteX4031" fmla="*/ 2465546 w 3439001"/>
                <a:gd name="connsiteY4031" fmla="*/ 1955483 h 2304573"/>
                <a:gd name="connsiteX4032" fmla="*/ 2468880 w 3439001"/>
                <a:gd name="connsiteY4032" fmla="*/ 1955006 h 2304573"/>
                <a:gd name="connsiteX4033" fmla="*/ 2464594 w 3439001"/>
                <a:gd name="connsiteY4033" fmla="*/ 1957388 h 2304573"/>
                <a:gd name="connsiteX4034" fmla="*/ 2461260 w 3439001"/>
                <a:gd name="connsiteY4034" fmla="*/ 1960245 h 2304573"/>
                <a:gd name="connsiteX4035" fmla="*/ 2463165 w 3439001"/>
                <a:gd name="connsiteY4035" fmla="*/ 1959769 h 2304573"/>
                <a:gd name="connsiteX4036" fmla="*/ 2468404 w 3439001"/>
                <a:gd name="connsiteY4036" fmla="*/ 1956435 h 2304573"/>
                <a:gd name="connsiteX4037" fmla="*/ 2474119 w 3439001"/>
                <a:gd name="connsiteY4037" fmla="*/ 1954530 h 2304573"/>
                <a:gd name="connsiteX4038" fmla="*/ 2478405 w 3439001"/>
                <a:gd name="connsiteY4038" fmla="*/ 1952149 h 2304573"/>
                <a:gd name="connsiteX4039" fmla="*/ 2480786 w 3439001"/>
                <a:gd name="connsiteY4039" fmla="*/ 1950720 h 2304573"/>
                <a:gd name="connsiteX4040" fmla="*/ 2489835 w 3439001"/>
                <a:gd name="connsiteY4040" fmla="*/ 1945005 h 2304573"/>
                <a:gd name="connsiteX4041" fmla="*/ 2493645 w 3439001"/>
                <a:gd name="connsiteY4041" fmla="*/ 1942624 h 2304573"/>
                <a:gd name="connsiteX4042" fmla="*/ 2497931 w 3439001"/>
                <a:gd name="connsiteY4042" fmla="*/ 1938338 h 2304573"/>
                <a:gd name="connsiteX4043" fmla="*/ 2498408 w 3439001"/>
                <a:gd name="connsiteY4043" fmla="*/ 1935004 h 2304573"/>
                <a:gd name="connsiteX4044" fmla="*/ 2502694 w 3439001"/>
                <a:gd name="connsiteY4044" fmla="*/ 1931670 h 2304573"/>
                <a:gd name="connsiteX4045" fmla="*/ 2506980 w 3439001"/>
                <a:gd name="connsiteY4045" fmla="*/ 1927384 h 2304573"/>
                <a:gd name="connsiteX4046" fmla="*/ 2505551 w 3439001"/>
                <a:gd name="connsiteY4046" fmla="*/ 1924050 h 2304573"/>
                <a:gd name="connsiteX4047" fmla="*/ 2503646 w 3439001"/>
                <a:gd name="connsiteY4047" fmla="*/ 1921669 h 2304573"/>
                <a:gd name="connsiteX4048" fmla="*/ 2502694 w 3439001"/>
                <a:gd name="connsiteY4048" fmla="*/ 1915478 h 2304573"/>
                <a:gd name="connsiteX4049" fmla="*/ 2504123 w 3439001"/>
                <a:gd name="connsiteY4049" fmla="*/ 1915001 h 2304573"/>
                <a:gd name="connsiteX4050" fmla="*/ 2506028 w 3439001"/>
                <a:gd name="connsiteY4050" fmla="*/ 1916430 h 2304573"/>
                <a:gd name="connsiteX4051" fmla="*/ 2507456 w 3439001"/>
                <a:gd name="connsiteY4051" fmla="*/ 1916430 h 2304573"/>
                <a:gd name="connsiteX4052" fmla="*/ 2509361 w 3439001"/>
                <a:gd name="connsiteY4052" fmla="*/ 1913573 h 2304573"/>
                <a:gd name="connsiteX4053" fmla="*/ 2512219 w 3439001"/>
                <a:gd name="connsiteY4053" fmla="*/ 1913573 h 2304573"/>
                <a:gd name="connsiteX4054" fmla="*/ 2512695 w 3439001"/>
                <a:gd name="connsiteY4054" fmla="*/ 1916906 h 2304573"/>
                <a:gd name="connsiteX4055" fmla="*/ 2510790 w 3439001"/>
                <a:gd name="connsiteY4055" fmla="*/ 1920716 h 2304573"/>
                <a:gd name="connsiteX4056" fmla="*/ 2512219 w 3439001"/>
                <a:gd name="connsiteY4056" fmla="*/ 1921192 h 2304573"/>
                <a:gd name="connsiteX4057" fmla="*/ 2516505 w 3439001"/>
                <a:gd name="connsiteY4057" fmla="*/ 1919764 h 2304573"/>
                <a:gd name="connsiteX4058" fmla="*/ 2519363 w 3439001"/>
                <a:gd name="connsiteY4058" fmla="*/ 1920716 h 2304573"/>
                <a:gd name="connsiteX4059" fmla="*/ 2511743 w 3439001"/>
                <a:gd name="connsiteY4059" fmla="*/ 1925479 h 2304573"/>
                <a:gd name="connsiteX4060" fmla="*/ 2511266 w 3439001"/>
                <a:gd name="connsiteY4060" fmla="*/ 1926908 h 2304573"/>
                <a:gd name="connsiteX4061" fmla="*/ 2517458 w 3439001"/>
                <a:gd name="connsiteY4061" fmla="*/ 1923098 h 2304573"/>
                <a:gd name="connsiteX4062" fmla="*/ 2533650 w 3439001"/>
                <a:gd name="connsiteY4062" fmla="*/ 1916430 h 2304573"/>
                <a:gd name="connsiteX4063" fmla="*/ 2540794 w 3439001"/>
                <a:gd name="connsiteY4063" fmla="*/ 1915954 h 2304573"/>
                <a:gd name="connsiteX4064" fmla="*/ 2540794 w 3439001"/>
                <a:gd name="connsiteY4064" fmla="*/ 1914525 h 2304573"/>
                <a:gd name="connsiteX4065" fmla="*/ 2538889 w 3439001"/>
                <a:gd name="connsiteY4065" fmla="*/ 1911191 h 2304573"/>
                <a:gd name="connsiteX4066" fmla="*/ 2542223 w 3439001"/>
                <a:gd name="connsiteY4066" fmla="*/ 1905000 h 2304573"/>
                <a:gd name="connsiteX4067" fmla="*/ 2543651 w 3439001"/>
                <a:gd name="connsiteY4067" fmla="*/ 1905000 h 2304573"/>
                <a:gd name="connsiteX4068" fmla="*/ 2544604 w 3439001"/>
                <a:gd name="connsiteY4068" fmla="*/ 1905953 h 2304573"/>
                <a:gd name="connsiteX4069" fmla="*/ 2544604 w 3439001"/>
                <a:gd name="connsiteY4069" fmla="*/ 1907381 h 2304573"/>
                <a:gd name="connsiteX4070" fmla="*/ 2543175 w 3439001"/>
                <a:gd name="connsiteY4070" fmla="*/ 1909763 h 2304573"/>
                <a:gd name="connsiteX4071" fmla="*/ 2541746 w 3439001"/>
                <a:gd name="connsiteY4071" fmla="*/ 1910715 h 2304573"/>
                <a:gd name="connsiteX4072" fmla="*/ 2540318 w 3439001"/>
                <a:gd name="connsiteY4072" fmla="*/ 1911191 h 2304573"/>
                <a:gd name="connsiteX4073" fmla="*/ 2540794 w 3439001"/>
                <a:gd name="connsiteY4073" fmla="*/ 1913096 h 2304573"/>
                <a:gd name="connsiteX4074" fmla="*/ 2542223 w 3439001"/>
                <a:gd name="connsiteY4074" fmla="*/ 1914049 h 2304573"/>
                <a:gd name="connsiteX4075" fmla="*/ 2544128 w 3439001"/>
                <a:gd name="connsiteY4075" fmla="*/ 1913096 h 2304573"/>
                <a:gd name="connsiteX4076" fmla="*/ 2546509 w 3439001"/>
                <a:gd name="connsiteY4076" fmla="*/ 1912620 h 2304573"/>
                <a:gd name="connsiteX4077" fmla="*/ 2556986 w 3439001"/>
                <a:gd name="connsiteY4077" fmla="*/ 1912144 h 2304573"/>
                <a:gd name="connsiteX4078" fmla="*/ 2560796 w 3439001"/>
                <a:gd name="connsiteY4078" fmla="*/ 1911667 h 2304573"/>
                <a:gd name="connsiteX4079" fmla="*/ 2564606 w 3439001"/>
                <a:gd name="connsiteY4079" fmla="*/ 1912144 h 2304573"/>
                <a:gd name="connsiteX4080" fmla="*/ 2572226 w 3439001"/>
                <a:gd name="connsiteY4080" fmla="*/ 1914525 h 2304573"/>
                <a:gd name="connsiteX4081" fmla="*/ 2577941 w 3439001"/>
                <a:gd name="connsiteY4081" fmla="*/ 1917383 h 2304573"/>
                <a:gd name="connsiteX4082" fmla="*/ 2582228 w 3439001"/>
                <a:gd name="connsiteY4082" fmla="*/ 1918811 h 2304573"/>
                <a:gd name="connsiteX4083" fmla="*/ 2596039 w 3439001"/>
                <a:gd name="connsiteY4083" fmla="*/ 1920240 h 2304573"/>
                <a:gd name="connsiteX4084" fmla="*/ 2602230 w 3439001"/>
                <a:gd name="connsiteY4084" fmla="*/ 1918811 h 2304573"/>
                <a:gd name="connsiteX4085" fmla="*/ 2603183 w 3439001"/>
                <a:gd name="connsiteY4085" fmla="*/ 1917859 h 2304573"/>
                <a:gd name="connsiteX4086" fmla="*/ 2601278 w 3439001"/>
                <a:gd name="connsiteY4086" fmla="*/ 1915954 h 2304573"/>
                <a:gd name="connsiteX4087" fmla="*/ 2600325 w 3439001"/>
                <a:gd name="connsiteY4087" fmla="*/ 1915001 h 2304573"/>
                <a:gd name="connsiteX4088" fmla="*/ 2602230 w 3439001"/>
                <a:gd name="connsiteY4088" fmla="*/ 1912620 h 2304573"/>
                <a:gd name="connsiteX4089" fmla="*/ 2604135 w 3439001"/>
                <a:gd name="connsiteY4089" fmla="*/ 1911191 h 2304573"/>
                <a:gd name="connsiteX4090" fmla="*/ 2608421 w 3439001"/>
                <a:gd name="connsiteY4090" fmla="*/ 1909763 h 2304573"/>
                <a:gd name="connsiteX4091" fmla="*/ 2610803 w 3439001"/>
                <a:gd name="connsiteY4091" fmla="*/ 1913096 h 2304573"/>
                <a:gd name="connsiteX4092" fmla="*/ 2616041 w 3439001"/>
                <a:gd name="connsiteY4092" fmla="*/ 1913096 h 2304573"/>
                <a:gd name="connsiteX4093" fmla="*/ 2619851 w 3439001"/>
                <a:gd name="connsiteY4093" fmla="*/ 1918335 h 2304573"/>
                <a:gd name="connsiteX4094" fmla="*/ 2621756 w 3439001"/>
                <a:gd name="connsiteY4094" fmla="*/ 1920240 h 2304573"/>
                <a:gd name="connsiteX4095" fmla="*/ 2627948 w 3439001"/>
                <a:gd name="connsiteY4095" fmla="*/ 1921669 h 2304573"/>
                <a:gd name="connsiteX4096" fmla="*/ 2629853 w 3439001"/>
                <a:gd name="connsiteY4096" fmla="*/ 1919764 h 2304573"/>
                <a:gd name="connsiteX4097" fmla="*/ 2630805 w 3439001"/>
                <a:gd name="connsiteY4097" fmla="*/ 1919764 h 2304573"/>
                <a:gd name="connsiteX4098" fmla="*/ 2630329 w 3439001"/>
                <a:gd name="connsiteY4098" fmla="*/ 1922145 h 2304573"/>
                <a:gd name="connsiteX4099" fmla="*/ 2630805 w 3439001"/>
                <a:gd name="connsiteY4099" fmla="*/ 1924050 h 2304573"/>
                <a:gd name="connsiteX4100" fmla="*/ 2633663 w 3439001"/>
                <a:gd name="connsiteY4100" fmla="*/ 1927860 h 2304573"/>
                <a:gd name="connsiteX4101" fmla="*/ 2633663 w 3439001"/>
                <a:gd name="connsiteY4101" fmla="*/ 1929289 h 2304573"/>
                <a:gd name="connsiteX4102" fmla="*/ 2630805 w 3439001"/>
                <a:gd name="connsiteY4102" fmla="*/ 1928813 h 2304573"/>
                <a:gd name="connsiteX4103" fmla="*/ 2629376 w 3439001"/>
                <a:gd name="connsiteY4103" fmla="*/ 1929289 h 2304573"/>
                <a:gd name="connsiteX4104" fmla="*/ 2628900 w 3439001"/>
                <a:gd name="connsiteY4104" fmla="*/ 1930241 h 2304573"/>
                <a:gd name="connsiteX4105" fmla="*/ 2638901 w 3439001"/>
                <a:gd name="connsiteY4105" fmla="*/ 1933575 h 2304573"/>
                <a:gd name="connsiteX4106" fmla="*/ 2647474 w 3439001"/>
                <a:gd name="connsiteY4106" fmla="*/ 1935956 h 2304573"/>
                <a:gd name="connsiteX4107" fmla="*/ 2649855 w 3439001"/>
                <a:gd name="connsiteY4107" fmla="*/ 1935004 h 2304573"/>
                <a:gd name="connsiteX4108" fmla="*/ 2653189 w 3439001"/>
                <a:gd name="connsiteY4108" fmla="*/ 1930717 h 2304573"/>
                <a:gd name="connsiteX4109" fmla="*/ 2656046 w 3439001"/>
                <a:gd name="connsiteY4109" fmla="*/ 1929765 h 2304573"/>
                <a:gd name="connsiteX4110" fmla="*/ 2660333 w 3439001"/>
                <a:gd name="connsiteY4110" fmla="*/ 1929765 h 2304573"/>
                <a:gd name="connsiteX4111" fmla="*/ 2663190 w 3439001"/>
                <a:gd name="connsiteY4111" fmla="*/ 1931194 h 2304573"/>
                <a:gd name="connsiteX4112" fmla="*/ 2665095 w 3439001"/>
                <a:gd name="connsiteY4112" fmla="*/ 1935956 h 2304573"/>
                <a:gd name="connsiteX4113" fmla="*/ 2666048 w 3439001"/>
                <a:gd name="connsiteY4113" fmla="*/ 1936909 h 2304573"/>
                <a:gd name="connsiteX4114" fmla="*/ 2668429 w 3439001"/>
                <a:gd name="connsiteY4114" fmla="*/ 1935956 h 2304573"/>
                <a:gd name="connsiteX4115" fmla="*/ 2669381 w 3439001"/>
                <a:gd name="connsiteY4115" fmla="*/ 1934051 h 2304573"/>
                <a:gd name="connsiteX4116" fmla="*/ 2669858 w 3439001"/>
                <a:gd name="connsiteY4116" fmla="*/ 1932146 h 2304573"/>
                <a:gd name="connsiteX4117" fmla="*/ 2670334 w 3439001"/>
                <a:gd name="connsiteY4117" fmla="*/ 1930241 h 2304573"/>
                <a:gd name="connsiteX4118" fmla="*/ 2670810 w 3439001"/>
                <a:gd name="connsiteY4118" fmla="*/ 1928813 h 2304573"/>
                <a:gd name="connsiteX4119" fmla="*/ 2670810 w 3439001"/>
                <a:gd name="connsiteY4119" fmla="*/ 1925479 h 2304573"/>
                <a:gd name="connsiteX4120" fmla="*/ 2669381 w 3439001"/>
                <a:gd name="connsiteY4120" fmla="*/ 1924526 h 2304573"/>
                <a:gd name="connsiteX4121" fmla="*/ 2667953 w 3439001"/>
                <a:gd name="connsiteY4121" fmla="*/ 1924050 h 2304573"/>
                <a:gd name="connsiteX4122" fmla="*/ 2667476 w 3439001"/>
                <a:gd name="connsiteY4122" fmla="*/ 1923098 h 2304573"/>
                <a:gd name="connsiteX4123" fmla="*/ 2667476 w 3439001"/>
                <a:gd name="connsiteY4123" fmla="*/ 1921669 h 2304573"/>
                <a:gd name="connsiteX4124" fmla="*/ 2677001 w 3439001"/>
                <a:gd name="connsiteY4124" fmla="*/ 1924526 h 2304573"/>
                <a:gd name="connsiteX4125" fmla="*/ 2678906 w 3439001"/>
                <a:gd name="connsiteY4125" fmla="*/ 1925955 h 2304573"/>
                <a:gd name="connsiteX4126" fmla="*/ 2679383 w 3439001"/>
                <a:gd name="connsiteY4126" fmla="*/ 1927384 h 2304573"/>
                <a:gd name="connsiteX4127" fmla="*/ 2679383 w 3439001"/>
                <a:gd name="connsiteY4127" fmla="*/ 1929289 h 2304573"/>
                <a:gd name="connsiteX4128" fmla="*/ 2681764 w 3439001"/>
                <a:gd name="connsiteY4128" fmla="*/ 1930241 h 2304573"/>
                <a:gd name="connsiteX4129" fmla="*/ 2683193 w 3439001"/>
                <a:gd name="connsiteY4129" fmla="*/ 1930241 h 2304573"/>
                <a:gd name="connsiteX4130" fmla="*/ 2685098 w 3439001"/>
                <a:gd name="connsiteY4130" fmla="*/ 1930717 h 2304573"/>
                <a:gd name="connsiteX4131" fmla="*/ 2686526 w 3439001"/>
                <a:gd name="connsiteY4131" fmla="*/ 1932146 h 2304573"/>
                <a:gd name="connsiteX4132" fmla="*/ 2688431 w 3439001"/>
                <a:gd name="connsiteY4132" fmla="*/ 1932623 h 2304573"/>
                <a:gd name="connsiteX4133" fmla="*/ 2691289 w 3439001"/>
                <a:gd name="connsiteY4133" fmla="*/ 1934528 h 2304573"/>
                <a:gd name="connsiteX4134" fmla="*/ 2693194 w 3439001"/>
                <a:gd name="connsiteY4134" fmla="*/ 1937861 h 2304573"/>
                <a:gd name="connsiteX4135" fmla="*/ 2694623 w 3439001"/>
                <a:gd name="connsiteY4135" fmla="*/ 1939290 h 2304573"/>
                <a:gd name="connsiteX4136" fmla="*/ 2693670 w 3439001"/>
                <a:gd name="connsiteY4136" fmla="*/ 1942624 h 2304573"/>
                <a:gd name="connsiteX4137" fmla="*/ 2695099 w 3439001"/>
                <a:gd name="connsiteY4137" fmla="*/ 1942148 h 2304573"/>
                <a:gd name="connsiteX4138" fmla="*/ 2698433 w 3439001"/>
                <a:gd name="connsiteY4138" fmla="*/ 1939290 h 2304573"/>
                <a:gd name="connsiteX4139" fmla="*/ 2699861 w 3439001"/>
                <a:gd name="connsiteY4139" fmla="*/ 1940242 h 2304573"/>
                <a:gd name="connsiteX4140" fmla="*/ 2701290 w 3439001"/>
                <a:gd name="connsiteY4140" fmla="*/ 1941671 h 2304573"/>
                <a:gd name="connsiteX4141" fmla="*/ 2702243 w 3439001"/>
                <a:gd name="connsiteY4141" fmla="*/ 1940719 h 2304573"/>
                <a:gd name="connsiteX4142" fmla="*/ 2703195 w 3439001"/>
                <a:gd name="connsiteY4142" fmla="*/ 1938814 h 2304573"/>
                <a:gd name="connsiteX4143" fmla="*/ 2706053 w 3439001"/>
                <a:gd name="connsiteY4143" fmla="*/ 1937385 h 2304573"/>
                <a:gd name="connsiteX4144" fmla="*/ 2706053 w 3439001"/>
                <a:gd name="connsiteY4144" fmla="*/ 1935004 h 2304573"/>
                <a:gd name="connsiteX4145" fmla="*/ 2704148 w 3439001"/>
                <a:gd name="connsiteY4145" fmla="*/ 1934528 h 2304573"/>
                <a:gd name="connsiteX4146" fmla="*/ 2702243 w 3439001"/>
                <a:gd name="connsiteY4146" fmla="*/ 1933575 h 2304573"/>
                <a:gd name="connsiteX4147" fmla="*/ 2699861 w 3439001"/>
                <a:gd name="connsiteY4147" fmla="*/ 1930241 h 2304573"/>
                <a:gd name="connsiteX4148" fmla="*/ 2697480 w 3439001"/>
                <a:gd name="connsiteY4148" fmla="*/ 1930241 h 2304573"/>
                <a:gd name="connsiteX4149" fmla="*/ 2688431 w 3439001"/>
                <a:gd name="connsiteY4149" fmla="*/ 1926908 h 2304573"/>
                <a:gd name="connsiteX4150" fmla="*/ 2686050 w 3439001"/>
                <a:gd name="connsiteY4150" fmla="*/ 1924526 h 2304573"/>
                <a:gd name="connsiteX4151" fmla="*/ 2682716 w 3439001"/>
                <a:gd name="connsiteY4151" fmla="*/ 1922621 h 2304573"/>
                <a:gd name="connsiteX4152" fmla="*/ 2681288 w 3439001"/>
                <a:gd name="connsiteY4152" fmla="*/ 1919764 h 2304573"/>
                <a:gd name="connsiteX4153" fmla="*/ 2682240 w 3439001"/>
                <a:gd name="connsiteY4153" fmla="*/ 1918811 h 2304573"/>
                <a:gd name="connsiteX4154" fmla="*/ 2682240 w 3439001"/>
                <a:gd name="connsiteY4154" fmla="*/ 1917859 h 2304573"/>
                <a:gd name="connsiteX4155" fmla="*/ 2682716 w 3439001"/>
                <a:gd name="connsiteY4155" fmla="*/ 1917383 h 2304573"/>
                <a:gd name="connsiteX4156" fmla="*/ 2684145 w 3439001"/>
                <a:gd name="connsiteY4156" fmla="*/ 1917859 h 2304573"/>
                <a:gd name="connsiteX4157" fmla="*/ 2686050 w 3439001"/>
                <a:gd name="connsiteY4157" fmla="*/ 1916906 h 2304573"/>
                <a:gd name="connsiteX4158" fmla="*/ 2685098 w 3439001"/>
                <a:gd name="connsiteY4158" fmla="*/ 1915954 h 2304573"/>
                <a:gd name="connsiteX4159" fmla="*/ 2687003 w 3439001"/>
                <a:gd name="connsiteY4159" fmla="*/ 1914049 h 2304573"/>
                <a:gd name="connsiteX4160" fmla="*/ 2689384 w 3439001"/>
                <a:gd name="connsiteY4160" fmla="*/ 1913573 h 2304573"/>
                <a:gd name="connsiteX4161" fmla="*/ 2692718 w 3439001"/>
                <a:gd name="connsiteY4161" fmla="*/ 1912144 h 2304573"/>
                <a:gd name="connsiteX4162" fmla="*/ 2692241 w 3439001"/>
                <a:gd name="connsiteY4162" fmla="*/ 1911191 h 2304573"/>
                <a:gd name="connsiteX4163" fmla="*/ 2692241 w 3439001"/>
                <a:gd name="connsiteY4163" fmla="*/ 1908334 h 2304573"/>
                <a:gd name="connsiteX4164" fmla="*/ 2690813 w 3439001"/>
                <a:gd name="connsiteY4164" fmla="*/ 1906429 h 2304573"/>
                <a:gd name="connsiteX4165" fmla="*/ 2690336 w 3439001"/>
                <a:gd name="connsiteY4165" fmla="*/ 1905000 h 2304573"/>
                <a:gd name="connsiteX4166" fmla="*/ 2690813 w 3439001"/>
                <a:gd name="connsiteY4166" fmla="*/ 1903571 h 2304573"/>
                <a:gd name="connsiteX4167" fmla="*/ 2687479 w 3439001"/>
                <a:gd name="connsiteY4167" fmla="*/ 1903095 h 2304573"/>
                <a:gd name="connsiteX4168" fmla="*/ 2685098 w 3439001"/>
                <a:gd name="connsiteY4168" fmla="*/ 1905000 h 2304573"/>
                <a:gd name="connsiteX4169" fmla="*/ 2684145 w 3439001"/>
                <a:gd name="connsiteY4169" fmla="*/ 1908334 h 2304573"/>
                <a:gd name="connsiteX4170" fmla="*/ 2682716 w 3439001"/>
                <a:gd name="connsiteY4170" fmla="*/ 1908810 h 2304573"/>
                <a:gd name="connsiteX4171" fmla="*/ 2678906 w 3439001"/>
                <a:gd name="connsiteY4171" fmla="*/ 1907858 h 2304573"/>
                <a:gd name="connsiteX4172" fmla="*/ 2676525 w 3439001"/>
                <a:gd name="connsiteY4172" fmla="*/ 1905000 h 2304573"/>
                <a:gd name="connsiteX4173" fmla="*/ 2677954 w 3439001"/>
                <a:gd name="connsiteY4173" fmla="*/ 1903571 h 2304573"/>
                <a:gd name="connsiteX4174" fmla="*/ 2679859 w 3439001"/>
                <a:gd name="connsiteY4174" fmla="*/ 1902142 h 2304573"/>
                <a:gd name="connsiteX4175" fmla="*/ 2681764 w 3439001"/>
                <a:gd name="connsiteY4175" fmla="*/ 1900714 h 2304573"/>
                <a:gd name="connsiteX4176" fmla="*/ 2681764 w 3439001"/>
                <a:gd name="connsiteY4176" fmla="*/ 1899761 h 2304573"/>
                <a:gd name="connsiteX4177" fmla="*/ 2679383 w 3439001"/>
                <a:gd name="connsiteY4177" fmla="*/ 1898809 h 2304573"/>
                <a:gd name="connsiteX4178" fmla="*/ 2677954 w 3439001"/>
                <a:gd name="connsiteY4178" fmla="*/ 1900238 h 2304573"/>
                <a:gd name="connsiteX4179" fmla="*/ 2676525 w 3439001"/>
                <a:gd name="connsiteY4179" fmla="*/ 1900714 h 2304573"/>
                <a:gd name="connsiteX4180" fmla="*/ 2673668 w 3439001"/>
                <a:gd name="connsiteY4180" fmla="*/ 1900714 h 2304573"/>
                <a:gd name="connsiteX4181" fmla="*/ 2670334 w 3439001"/>
                <a:gd name="connsiteY4181" fmla="*/ 1903095 h 2304573"/>
                <a:gd name="connsiteX4182" fmla="*/ 2664143 w 3439001"/>
                <a:gd name="connsiteY4182" fmla="*/ 1904048 h 2304573"/>
                <a:gd name="connsiteX4183" fmla="*/ 2660333 w 3439001"/>
                <a:gd name="connsiteY4183" fmla="*/ 1902619 h 2304573"/>
                <a:gd name="connsiteX4184" fmla="*/ 2656046 w 3439001"/>
                <a:gd name="connsiteY4184" fmla="*/ 1899761 h 2304573"/>
                <a:gd name="connsiteX4185" fmla="*/ 2658904 w 3439001"/>
                <a:gd name="connsiteY4185" fmla="*/ 1894523 h 2304573"/>
                <a:gd name="connsiteX4186" fmla="*/ 2662714 w 3439001"/>
                <a:gd name="connsiteY4186" fmla="*/ 1890713 h 2304573"/>
                <a:gd name="connsiteX4187" fmla="*/ 2666048 w 3439001"/>
                <a:gd name="connsiteY4187" fmla="*/ 1891189 h 2304573"/>
                <a:gd name="connsiteX4188" fmla="*/ 2668905 w 3439001"/>
                <a:gd name="connsiteY4188" fmla="*/ 1891665 h 2304573"/>
                <a:gd name="connsiteX4189" fmla="*/ 2672239 w 3439001"/>
                <a:gd name="connsiteY4189" fmla="*/ 1894523 h 2304573"/>
                <a:gd name="connsiteX4190" fmla="*/ 2684621 w 3439001"/>
                <a:gd name="connsiteY4190" fmla="*/ 1898333 h 2304573"/>
                <a:gd name="connsiteX4191" fmla="*/ 2689384 w 3439001"/>
                <a:gd name="connsiteY4191" fmla="*/ 1896428 h 2304573"/>
                <a:gd name="connsiteX4192" fmla="*/ 2693670 w 3439001"/>
                <a:gd name="connsiteY4192" fmla="*/ 1892141 h 2304573"/>
                <a:gd name="connsiteX4193" fmla="*/ 2695575 w 3439001"/>
                <a:gd name="connsiteY4193" fmla="*/ 1892141 h 2304573"/>
                <a:gd name="connsiteX4194" fmla="*/ 2697004 w 3439001"/>
                <a:gd name="connsiteY4194" fmla="*/ 1892617 h 2304573"/>
                <a:gd name="connsiteX4195" fmla="*/ 2702719 w 3439001"/>
                <a:gd name="connsiteY4195" fmla="*/ 1891189 h 2304573"/>
                <a:gd name="connsiteX4196" fmla="*/ 2707958 w 3439001"/>
                <a:gd name="connsiteY4196" fmla="*/ 1889284 h 2304573"/>
                <a:gd name="connsiteX4197" fmla="*/ 2708910 w 3439001"/>
                <a:gd name="connsiteY4197" fmla="*/ 1889284 h 2304573"/>
                <a:gd name="connsiteX4198" fmla="*/ 2710815 w 3439001"/>
                <a:gd name="connsiteY4198" fmla="*/ 1889760 h 2304573"/>
                <a:gd name="connsiteX4199" fmla="*/ 2715101 w 3439001"/>
                <a:gd name="connsiteY4199" fmla="*/ 1891665 h 2304573"/>
                <a:gd name="connsiteX4200" fmla="*/ 2726531 w 3439001"/>
                <a:gd name="connsiteY4200" fmla="*/ 1891189 h 2304573"/>
                <a:gd name="connsiteX4201" fmla="*/ 2729865 w 3439001"/>
                <a:gd name="connsiteY4201" fmla="*/ 1891665 h 2304573"/>
                <a:gd name="connsiteX4202" fmla="*/ 2733675 w 3439001"/>
                <a:gd name="connsiteY4202" fmla="*/ 1891665 h 2304573"/>
                <a:gd name="connsiteX4203" fmla="*/ 2734151 w 3439001"/>
                <a:gd name="connsiteY4203" fmla="*/ 1889760 h 2304573"/>
                <a:gd name="connsiteX4204" fmla="*/ 2735580 w 3439001"/>
                <a:gd name="connsiteY4204" fmla="*/ 1884045 h 2304573"/>
                <a:gd name="connsiteX4205" fmla="*/ 2737009 w 3439001"/>
                <a:gd name="connsiteY4205" fmla="*/ 1879759 h 2304573"/>
                <a:gd name="connsiteX4206" fmla="*/ 2737961 w 3439001"/>
                <a:gd name="connsiteY4206" fmla="*/ 1879283 h 2304573"/>
                <a:gd name="connsiteX4207" fmla="*/ 2739866 w 3439001"/>
                <a:gd name="connsiteY4207" fmla="*/ 1881664 h 2304573"/>
                <a:gd name="connsiteX4208" fmla="*/ 2740819 w 3439001"/>
                <a:gd name="connsiteY4208" fmla="*/ 1884045 h 2304573"/>
                <a:gd name="connsiteX4209" fmla="*/ 2740819 w 3439001"/>
                <a:gd name="connsiteY4209" fmla="*/ 1888331 h 2304573"/>
                <a:gd name="connsiteX4210" fmla="*/ 2741771 w 3439001"/>
                <a:gd name="connsiteY4210" fmla="*/ 1889760 h 2304573"/>
                <a:gd name="connsiteX4211" fmla="*/ 2743200 w 3439001"/>
                <a:gd name="connsiteY4211" fmla="*/ 1890236 h 2304573"/>
                <a:gd name="connsiteX4212" fmla="*/ 2744629 w 3439001"/>
                <a:gd name="connsiteY4212" fmla="*/ 1892617 h 2304573"/>
                <a:gd name="connsiteX4213" fmla="*/ 2745581 w 3439001"/>
                <a:gd name="connsiteY4213" fmla="*/ 1894523 h 2304573"/>
                <a:gd name="connsiteX4214" fmla="*/ 2741771 w 3439001"/>
                <a:gd name="connsiteY4214" fmla="*/ 1895951 h 2304573"/>
                <a:gd name="connsiteX4215" fmla="*/ 2738914 w 3439001"/>
                <a:gd name="connsiteY4215" fmla="*/ 1895951 h 2304573"/>
                <a:gd name="connsiteX4216" fmla="*/ 2738438 w 3439001"/>
                <a:gd name="connsiteY4216" fmla="*/ 1896904 h 2304573"/>
                <a:gd name="connsiteX4217" fmla="*/ 2751296 w 3439001"/>
                <a:gd name="connsiteY4217" fmla="*/ 1895475 h 2304573"/>
                <a:gd name="connsiteX4218" fmla="*/ 2755106 w 3439001"/>
                <a:gd name="connsiteY4218" fmla="*/ 1891665 h 2304573"/>
                <a:gd name="connsiteX4219" fmla="*/ 2757488 w 3439001"/>
                <a:gd name="connsiteY4219" fmla="*/ 1890713 h 2304573"/>
                <a:gd name="connsiteX4220" fmla="*/ 2757488 w 3439001"/>
                <a:gd name="connsiteY4220" fmla="*/ 1891665 h 2304573"/>
                <a:gd name="connsiteX4221" fmla="*/ 2755583 w 3439001"/>
                <a:gd name="connsiteY4221" fmla="*/ 1893570 h 2304573"/>
                <a:gd name="connsiteX4222" fmla="*/ 2756535 w 3439001"/>
                <a:gd name="connsiteY4222" fmla="*/ 1894046 h 2304573"/>
                <a:gd name="connsiteX4223" fmla="*/ 2763203 w 3439001"/>
                <a:gd name="connsiteY4223" fmla="*/ 1892617 h 2304573"/>
                <a:gd name="connsiteX4224" fmla="*/ 2764155 w 3439001"/>
                <a:gd name="connsiteY4224" fmla="*/ 1890713 h 2304573"/>
                <a:gd name="connsiteX4225" fmla="*/ 2766536 w 3439001"/>
                <a:gd name="connsiteY4225" fmla="*/ 1888808 h 2304573"/>
                <a:gd name="connsiteX4226" fmla="*/ 2767013 w 3439001"/>
                <a:gd name="connsiteY4226" fmla="*/ 1885474 h 2304573"/>
                <a:gd name="connsiteX4227" fmla="*/ 2768918 w 3439001"/>
                <a:gd name="connsiteY4227" fmla="*/ 1885474 h 2304573"/>
                <a:gd name="connsiteX4228" fmla="*/ 2770346 w 3439001"/>
                <a:gd name="connsiteY4228" fmla="*/ 1886903 h 2304573"/>
                <a:gd name="connsiteX4229" fmla="*/ 2771775 w 3439001"/>
                <a:gd name="connsiteY4229" fmla="*/ 1884998 h 2304573"/>
                <a:gd name="connsiteX4230" fmla="*/ 2773204 w 3439001"/>
                <a:gd name="connsiteY4230" fmla="*/ 1884521 h 2304573"/>
                <a:gd name="connsiteX4231" fmla="*/ 2774156 w 3439001"/>
                <a:gd name="connsiteY4231" fmla="*/ 1886903 h 2304573"/>
                <a:gd name="connsiteX4232" fmla="*/ 2773680 w 3439001"/>
                <a:gd name="connsiteY4232" fmla="*/ 1889760 h 2304573"/>
                <a:gd name="connsiteX4233" fmla="*/ 2768918 w 3439001"/>
                <a:gd name="connsiteY4233" fmla="*/ 1891189 h 2304573"/>
                <a:gd name="connsiteX4234" fmla="*/ 2767489 w 3439001"/>
                <a:gd name="connsiteY4234" fmla="*/ 1892141 h 2304573"/>
                <a:gd name="connsiteX4235" fmla="*/ 2752249 w 3439001"/>
                <a:gd name="connsiteY4235" fmla="*/ 1896904 h 2304573"/>
                <a:gd name="connsiteX4236" fmla="*/ 2760345 w 3439001"/>
                <a:gd name="connsiteY4236" fmla="*/ 1895475 h 2304573"/>
                <a:gd name="connsiteX4237" fmla="*/ 2770346 w 3439001"/>
                <a:gd name="connsiteY4237" fmla="*/ 1894523 h 2304573"/>
                <a:gd name="connsiteX4238" fmla="*/ 2772728 w 3439001"/>
                <a:gd name="connsiteY4238" fmla="*/ 1893570 h 2304573"/>
                <a:gd name="connsiteX4239" fmla="*/ 2775585 w 3439001"/>
                <a:gd name="connsiteY4239" fmla="*/ 1892141 h 2304573"/>
                <a:gd name="connsiteX4240" fmla="*/ 2777966 w 3439001"/>
                <a:gd name="connsiteY4240" fmla="*/ 1891189 h 2304573"/>
                <a:gd name="connsiteX4241" fmla="*/ 2780348 w 3439001"/>
                <a:gd name="connsiteY4241" fmla="*/ 1891665 h 2304573"/>
                <a:gd name="connsiteX4242" fmla="*/ 2784158 w 3439001"/>
                <a:gd name="connsiteY4242" fmla="*/ 1891189 h 2304573"/>
                <a:gd name="connsiteX4243" fmla="*/ 2787491 w 3439001"/>
                <a:gd name="connsiteY4243" fmla="*/ 1892141 h 2304573"/>
                <a:gd name="connsiteX4244" fmla="*/ 2788444 w 3439001"/>
                <a:gd name="connsiteY4244" fmla="*/ 1893094 h 2304573"/>
                <a:gd name="connsiteX4245" fmla="*/ 2788920 w 3439001"/>
                <a:gd name="connsiteY4245" fmla="*/ 1894523 h 2304573"/>
                <a:gd name="connsiteX4246" fmla="*/ 2785110 w 3439001"/>
                <a:gd name="connsiteY4246" fmla="*/ 1893570 h 2304573"/>
                <a:gd name="connsiteX4247" fmla="*/ 2777966 w 3439001"/>
                <a:gd name="connsiteY4247" fmla="*/ 1894523 h 2304573"/>
                <a:gd name="connsiteX4248" fmla="*/ 2787491 w 3439001"/>
                <a:gd name="connsiteY4248" fmla="*/ 1896904 h 2304573"/>
                <a:gd name="connsiteX4249" fmla="*/ 2798445 w 3439001"/>
                <a:gd name="connsiteY4249" fmla="*/ 1901190 h 2304573"/>
                <a:gd name="connsiteX4250" fmla="*/ 2800826 w 3439001"/>
                <a:gd name="connsiteY4250" fmla="*/ 1902619 h 2304573"/>
                <a:gd name="connsiteX4251" fmla="*/ 2802255 w 3439001"/>
                <a:gd name="connsiteY4251" fmla="*/ 1902619 h 2304573"/>
                <a:gd name="connsiteX4252" fmla="*/ 2802731 w 3439001"/>
                <a:gd name="connsiteY4252" fmla="*/ 1901190 h 2304573"/>
                <a:gd name="connsiteX4253" fmla="*/ 2802731 w 3439001"/>
                <a:gd name="connsiteY4253" fmla="*/ 1899761 h 2304573"/>
                <a:gd name="connsiteX4254" fmla="*/ 2805113 w 3439001"/>
                <a:gd name="connsiteY4254" fmla="*/ 1898333 h 2304573"/>
                <a:gd name="connsiteX4255" fmla="*/ 2807494 w 3439001"/>
                <a:gd name="connsiteY4255" fmla="*/ 1897856 h 2304573"/>
                <a:gd name="connsiteX4256" fmla="*/ 2806065 w 3439001"/>
                <a:gd name="connsiteY4256" fmla="*/ 1899761 h 2304573"/>
                <a:gd name="connsiteX4257" fmla="*/ 2805113 w 3439001"/>
                <a:gd name="connsiteY4257" fmla="*/ 1901666 h 2304573"/>
                <a:gd name="connsiteX4258" fmla="*/ 2807018 w 3439001"/>
                <a:gd name="connsiteY4258" fmla="*/ 1903095 h 2304573"/>
                <a:gd name="connsiteX4259" fmla="*/ 2806541 w 3439001"/>
                <a:gd name="connsiteY4259" fmla="*/ 1904048 h 2304573"/>
                <a:gd name="connsiteX4260" fmla="*/ 2804636 w 3439001"/>
                <a:gd name="connsiteY4260" fmla="*/ 1904048 h 2304573"/>
                <a:gd name="connsiteX4261" fmla="*/ 2810351 w 3439001"/>
                <a:gd name="connsiteY4261" fmla="*/ 1909286 h 2304573"/>
                <a:gd name="connsiteX4262" fmla="*/ 2815590 w 3439001"/>
                <a:gd name="connsiteY4262" fmla="*/ 1913096 h 2304573"/>
                <a:gd name="connsiteX4263" fmla="*/ 2817019 w 3439001"/>
                <a:gd name="connsiteY4263" fmla="*/ 1915954 h 2304573"/>
                <a:gd name="connsiteX4264" fmla="*/ 2816543 w 3439001"/>
                <a:gd name="connsiteY4264" fmla="*/ 1917383 h 2304573"/>
                <a:gd name="connsiteX4265" fmla="*/ 2815590 w 3439001"/>
                <a:gd name="connsiteY4265" fmla="*/ 1917859 h 2304573"/>
                <a:gd name="connsiteX4266" fmla="*/ 2814161 w 3439001"/>
                <a:gd name="connsiteY4266" fmla="*/ 1916430 h 2304573"/>
                <a:gd name="connsiteX4267" fmla="*/ 2813209 w 3439001"/>
                <a:gd name="connsiteY4267" fmla="*/ 1914525 h 2304573"/>
                <a:gd name="connsiteX4268" fmla="*/ 2813209 w 3439001"/>
                <a:gd name="connsiteY4268" fmla="*/ 1917383 h 2304573"/>
                <a:gd name="connsiteX4269" fmla="*/ 2814638 w 3439001"/>
                <a:gd name="connsiteY4269" fmla="*/ 1920240 h 2304573"/>
                <a:gd name="connsiteX4270" fmla="*/ 2816543 w 3439001"/>
                <a:gd name="connsiteY4270" fmla="*/ 1920716 h 2304573"/>
                <a:gd name="connsiteX4271" fmla="*/ 2820829 w 3439001"/>
                <a:gd name="connsiteY4271" fmla="*/ 1919764 h 2304573"/>
                <a:gd name="connsiteX4272" fmla="*/ 2826068 w 3439001"/>
                <a:gd name="connsiteY4272" fmla="*/ 1919288 h 2304573"/>
                <a:gd name="connsiteX4273" fmla="*/ 2827973 w 3439001"/>
                <a:gd name="connsiteY4273" fmla="*/ 1918335 h 2304573"/>
                <a:gd name="connsiteX4274" fmla="*/ 2830830 w 3439001"/>
                <a:gd name="connsiteY4274" fmla="*/ 1917383 h 2304573"/>
                <a:gd name="connsiteX4275" fmla="*/ 2833688 w 3439001"/>
                <a:gd name="connsiteY4275" fmla="*/ 1917383 h 2304573"/>
                <a:gd name="connsiteX4276" fmla="*/ 2842260 w 3439001"/>
                <a:gd name="connsiteY4276" fmla="*/ 1912620 h 2304573"/>
                <a:gd name="connsiteX4277" fmla="*/ 2845594 w 3439001"/>
                <a:gd name="connsiteY4277" fmla="*/ 1912144 h 2304573"/>
                <a:gd name="connsiteX4278" fmla="*/ 2847975 w 3439001"/>
                <a:gd name="connsiteY4278" fmla="*/ 1912144 h 2304573"/>
                <a:gd name="connsiteX4279" fmla="*/ 2848928 w 3439001"/>
                <a:gd name="connsiteY4279" fmla="*/ 1911191 h 2304573"/>
                <a:gd name="connsiteX4280" fmla="*/ 2848451 w 3439001"/>
                <a:gd name="connsiteY4280" fmla="*/ 1909286 h 2304573"/>
                <a:gd name="connsiteX4281" fmla="*/ 2848928 w 3439001"/>
                <a:gd name="connsiteY4281" fmla="*/ 1907381 h 2304573"/>
                <a:gd name="connsiteX4282" fmla="*/ 2850356 w 3439001"/>
                <a:gd name="connsiteY4282" fmla="*/ 1905953 h 2304573"/>
                <a:gd name="connsiteX4283" fmla="*/ 2859405 w 3439001"/>
                <a:gd name="connsiteY4283" fmla="*/ 1904524 h 2304573"/>
                <a:gd name="connsiteX4284" fmla="*/ 2871311 w 3439001"/>
                <a:gd name="connsiteY4284" fmla="*/ 1911191 h 2304573"/>
                <a:gd name="connsiteX4285" fmla="*/ 2885123 w 3439001"/>
                <a:gd name="connsiteY4285" fmla="*/ 1928813 h 2304573"/>
                <a:gd name="connsiteX4286" fmla="*/ 2902744 w 3439001"/>
                <a:gd name="connsiteY4286" fmla="*/ 1943576 h 2304573"/>
                <a:gd name="connsiteX4287" fmla="*/ 2906554 w 3439001"/>
                <a:gd name="connsiteY4287" fmla="*/ 1949767 h 2304573"/>
                <a:gd name="connsiteX4288" fmla="*/ 2907030 w 3439001"/>
                <a:gd name="connsiteY4288" fmla="*/ 1952625 h 2304573"/>
                <a:gd name="connsiteX4289" fmla="*/ 2907030 w 3439001"/>
                <a:gd name="connsiteY4289" fmla="*/ 1954054 h 2304573"/>
                <a:gd name="connsiteX4290" fmla="*/ 2906554 w 3439001"/>
                <a:gd name="connsiteY4290" fmla="*/ 1964531 h 2304573"/>
                <a:gd name="connsiteX4291" fmla="*/ 2903696 w 3439001"/>
                <a:gd name="connsiteY4291" fmla="*/ 1973580 h 2304573"/>
                <a:gd name="connsiteX4292" fmla="*/ 2900363 w 3439001"/>
                <a:gd name="connsiteY4292" fmla="*/ 1987867 h 2304573"/>
                <a:gd name="connsiteX4293" fmla="*/ 2901791 w 3439001"/>
                <a:gd name="connsiteY4293" fmla="*/ 1990249 h 2304573"/>
                <a:gd name="connsiteX4294" fmla="*/ 2902744 w 3439001"/>
                <a:gd name="connsiteY4294" fmla="*/ 1991678 h 2304573"/>
                <a:gd name="connsiteX4295" fmla="*/ 2903696 w 3439001"/>
                <a:gd name="connsiteY4295" fmla="*/ 1992630 h 2304573"/>
                <a:gd name="connsiteX4296" fmla="*/ 2904649 w 3439001"/>
                <a:gd name="connsiteY4296" fmla="*/ 1991678 h 2304573"/>
                <a:gd name="connsiteX4297" fmla="*/ 2906554 w 3439001"/>
                <a:gd name="connsiteY4297" fmla="*/ 1992154 h 2304573"/>
                <a:gd name="connsiteX4298" fmla="*/ 2907506 w 3439001"/>
                <a:gd name="connsiteY4298" fmla="*/ 1991201 h 2304573"/>
                <a:gd name="connsiteX4299" fmla="*/ 2907983 w 3439001"/>
                <a:gd name="connsiteY4299" fmla="*/ 1990249 h 2304573"/>
                <a:gd name="connsiteX4300" fmla="*/ 2908459 w 3439001"/>
                <a:gd name="connsiteY4300" fmla="*/ 1986915 h 2304573"/>
                <a:gd name="connsiteX4301" fmla="*/ 2907030 w 3439001"/>
                <a:gd name="connsiteY4301" fmla="*/ 1985963 h 2304573"/>
                <a:gd name="connsiteX4302" fmla="*/ 2905601 w 3439001"/>
                <a:gd name="connsiteY4302" fmla="*/ 1983581 h 2304573"/>
                <a:gd name="connsiteX4303" fmla="*/ 2907030 w 3439001"/>
                <a:gd name="connsiteY4303" fmla="*/ 1983105 h 2304573"/>
                <a:gd name="connsiteX4304" fmla="*/ 2908935 w 3439001"/>
                <a:gd name="connsiteY4304" fmla="*/ 1984058 h 2304573"/>
                <a:gd name="connsiteX4305" fmla="*/ 2910840 w 3439001"/>
                <a:gd name="connsiteY4305" fmla="*/ 1986915 h 2304573"/>
                <a:gd name="connsiteX4306" fmla="*/ 2911793 w 3439001"/>
                <a:gd name="connsiteY4306" fmla="*/ 1987391 h 2304573"/>
                <a:gd name="connsiteX4307" fmla="*/ 2913698 w 3439001"/>
                <a:gd name="connsiteY4307" fmla="*/ 1985963 h 2304573"/>
                <a:gd name="connsiteX4308" fmla="*/ 2915126 w 3439001"/>
                <a:gd name="connsiteY4308" fmla="*/ 1987391 h 2304573"/>
                <a:gd name="connsiteX4309" fmla="*/ 2915126 w 3439001"/>
                <a:gd name="connsiteY4309" fmla="*/ 1988344 h 2304573"/>
                <a:gd name="connsiteX4310" fmla="*/ 2914174 w 3439001"/>
                <a:gd name="connsiteY4310" fmla="*/ 1990725 h 2304573"/>
                <a:gd name="connsiteX4311" fmla="*/ 2911316 w 3439001"/>
                <a:gd name="connsiteY4311" fmla="*/ 1994059 h 2304573"/>
                <a:gd name="connsiteX4312" fmla="*/ 2907506 w 3439001"/>
                <a:gd name="connsiteY4312" fmla="*/ 1999774 h 2304573"/>
                <a:gd name="connsiteX4313" fmla="*/ 2905601 w 3439001"/>
                <a:gd name="connsiteY4313" fmla="*/ 2000250 h 2304573"/>
                <a:gd name="connsiteX4314" fmla="*/ 2904649 w 3439001"/>
                <a:gd name="connsiteY4314" fmla="*/ 2000726 h 2304573"/>
                <a:gd name="connsiteX4315" fmla="*/ 2906554 w 3439001"/>
                <a:gd name="connsiteY4315" fmla="*/ 2002631 h 2304573"/>
                <a:gd name="connsiteX4316" fmla="*/ 2907506 w 3439001"/>
                <a:gd name="connsiteY4316" fmla="*/ 2004536 h 2304573"/>
                <a:gd name="connsiteX4317" fmla="*/ 2913698 w 3439001"/>
                <a:gd name="connsiteY4317" fmla="*/ 2016919 h 2304573"/>
                <a:gd name="connsiteX4318" fmla="*/ 2916555 w 3439001"/>
                <a:gd name="connsiteY4318" fmla="*/ 2021205 h 2304573"/>
                <a:gd name="connsiteX4319" fmla="*/ 2918936 w 3439001"/>
                <a:gd name="connsiteY4319" fmla="*/ 2023586 h 2304573"/>
                <a:gd name="connsiteX4320" fmla="*/ 2920365 w 3439001"/>
                <a:gd name="connsiteY4320" fmla="*/ 2024539 h 2304573"/>
                <a:gd name="connsiteX4321" fmla="*/ 2922270 w 3439001"/>
                <a:gd name="connsiteY4321" fmla="*/ 2025015 h 2304573"/>
                <a:gd name="connsiteX4322" fmla="*/ 2922746 w 3439001"/>
                <a:gd name="connsiteY4322" fmla="*/ 2023586 h 2304573"/>
                <a:gd name="connsiteX4323" fmla="*/ 2922270 w 3439001"/>
                <a:gd name="connsiteY4323" fmla="*/ 2021205 h 2304573"/>
                <a:gd name="connsiteX4324" fmla="*/ 2925128 w 3439001"/>
                <a:gd name="connsiteY4324" fmla="*/ 2020253 h 2304573"/>
                <a:gd name="connsiteX4325" fmla="*/ 2927985 w 3439001"/>
                <a:gd name="connsiteY4325" fmla="*/ 2020253 h 2304573"/>
                <a:gd name="connsiteX4326" fmla="*/ 2926080 w 3439001"/>
                <a:gd name="connsiteY4326" fmla="*/ 2022634 h 2304573"/>
                <a:gd name="connsiteX4327" fmla="*/ 2925604 w 3439001"/>
                <a:gd name="connsiteY4327" fmla="*/ 2029301 h 2304573"/>
                <a:gd name="connsiteX4328" fmla="*/ 2927033 w 3439001"/>
                <a:gd name="connsiteY4328" fmla="*/ 2035016 h 2304573"/>
                <a:gd name="connsiteX4329" fmla="*/ 2927985 w 3439001"/>
                <a:gd name="connsiteY4329" fmla="*/ 2035492 h 2304573"/>
                <a:gd name="connsiteX4330" fmla="*/ 2929414 w 3439001"/>
                <a:gd name="connsiteY4330" fmla="*/ 2035016 h 2304573"/>
                <a:gd name="connsiteX4331" fmla="*/ 2931319 w 3439001"/>
                <a:gd name="connsiteY4331" fmla="*/ 2032159 h 2304573"/>
                <a:gd name="connsiteX4332" fmla="*/ 2932748 w 3439001"/>
                <a:gd name="connsiteY4332" fmla="*/ 2030730 h 2304573"/>
                <a:gd name="connsiteX4333" fmla="*/ 2934653 w 3439001"/>
                <a:gd name="connsiteY4333" fmla="*/ 2029778 h 2304573"/>
                <a:gd name="connsiteX4334" fmla="*/ 2932271 w 3439001"/>
                <a:gd name="connsiteY4334" fmla="*/ 2033111 h 2304573"/>
                <a:gd name="connsiteX4335" fmla="*/ 2929890 w 3439001"/>
                <a:gd name="connsiteY4335" fmla="*/ 2036921 h 2304573"/>
                <a:gd name="connsiteX4336" fmla="*/ 2930843 w 3439001"/>
                <a:gd name="connsiteY4336" fmla="*/ 2037874 h 2304573"/>
                <a:gd name="connsiteX4337" fmla="*/ 2933224 w 3439001"/>
                <a:gd name="connsiteY4337" fmla="*/ 2038826 h 2304573"/>
                <a:gd name="connsiteX4338" fmla="*/ 2935129 w 3439001"/>
                <a:gd name="connsiteY4338" fmla="*/ 2049304 h 2304573"/>
                <a:gd name="connsiteX4339" fmla="*/ 2938463 w 3439001"/>
                <a:gd name="connsiteY4339" fmla="*/ 2055019 h 2304573"/>
                <a:gd name="connsiteX4340" fmla="*/ 2943701 w 3439001"/>
                <a:gd name="connsiteY4340" fmla="*/ 2058353 h 2304573"/>
                <a:gd name="connsiteX4341" fmla="*/ 2950845 w 3439001"/>
                <a:gd name="connsiteY4341" fmla="*/ 2060734 h 2304573"/>
                <a:gd name="connsiteX4342" fmla="*/ 2951321 w 3439001"/>
                <a:gd name="connsiteY4342" fmla="*/ 2064067 h 2304573"/>
                <a:gd name="connsiteX4343" fmla="*/ 2955131 w 3439001"/>
                <a:gd name="connsiteY4343" fmla="*/ 2069306 h 2304573"/>
                <a:gd name="connsiteX4344" fmla="*/ 2958941 w 3439001"/>
                <a:gd name="connsiteY4344" fmla="*/ 2076926 h 2304573"/>
                <a:gd name="connsiteX4345" fmla="*/ 2960846 w 3439001"/>
                <a:gd name="connsiteY4345" fmla="*/ 2077879 h 2304573"/>
                <a:gd name="connsiteX4346" fmla="*/ 2963228 w 3439001"/>
                <a:gd name="connsiteY4346" fmla="*/ 2078831 h 2304573"/>
                <a:gd name="connsiteX4347" fmla="*/ 2964656 w 3439001"/>
                <a:gd name="connsiteY4347" fmla="*/ 2080736 h 2304573"/>
                <a:gd name="connsiteX4348" fmla="*/ 2963704 w 3439001"/>
                <a:gd name="connsiteY4348" fmla="*/ 2082165 h 2304573"/>
                <a:gd name="connsiteX4349" fmla="*/ 2959418 w 3439001"/>
                <a:gd name="connsiteY4349" fmla="*/ 2078831 h 2304573"/>
                <a:gd name="connsiteX4350" fmla="*/ 2957989 w 3439001"/>
                <a:gd name="connsiteY4350" fmla="*/ 2079308 h 2304573"/>
                <a:gd name="connsiteX4351" fmla="*/ 2957036 w 3439001"/>
                <a:gd name="connsiteY4351" fmla="*/ 2080736 h 2304573"/>
                <a:gd name="connsiteX4352" fmla="*/ 2956560 w 3439001"/>
                <a:gd name="connsiteY4352" fmla="*/ 2082165 h 2304573"/>
                <a:gd name="connsiteX4353" fmla="*/ 2958465 w 3439001"/>
                <a:gd name="connsiteY4353" fmla="*/ 2085499 h 2304573"/>
                <a:gd name="connsiteX4354" fmla="*/ 2961799 w 3439001"/>
                <a:gd name="connsiteY4354" fmla="*/ 2085499 h 2304573"/>
                <a:gd name="connsiteX4355" fmla="*/ 2967038 w 3439001"/>
                <a:gd name="connsiteY4355" fmla="*/ 2084070 h 2304573"/>
                <a:gd name="connsiteX4356" fmla="*/ 2971324 w 3439001"/>
                <a:gd name="connsiteY4356" fmla="*/ 2084546 h 2304573"/>
                <a:gd name="connsiteX4357" fmla="*/ 2977515 w 3439001"/>
                <a:gd name="connsiteY4357" fmla="*/ 2081689 h 2304573"/>
                <a:gd name="connsiteX4358" fmla="*/ 2979896 w 3439001"/>
                <a:gd name="connsiteY4358" fmla="*/ 2081689 h 2304573"/>
                <a:gd name="connsiteX4359" fmla="*/ 2983706 w 3439001"/>
                <a:gd name="connsiteY4359" fmla="*/ 2077879 h 2304573"/>
                <a:gd name="connsiteX4360" fmla="*/ 2985135 w 3439001"/>
                <a:gd name="connsiteY4360" fmla="*/ 2074545 h 2304573"/>
                <a:gd name="connsiteX4361" fmla="*/ 2986088 w 3439001"/>
                <a:gd name="connsiteY4361" fmla="*/ 2067878 h 2304573"/>
                <a:gd name="connsiteX4362" fmla="*/ 2988945 w 3439001"/>
                <a:gd name="connsiteY4362" fmla="*/ 2063591 h 2304573"/>
                <a:gd name="connsiteX4363" fmla="*/ 2990850 w 3439001"/>
                <a:gd name="connsiteY4363" fmla="*/ 2058829 h 2304573"/>
                <a:gd name="connsiteX4364" fmla="*/ 2991326 w 3439001"/>
                <a:gd name="connsiteY4364" fmla="*/ 2058829 h 2304573"/>
                <a:gd name="connsiteX4365" fmla="*/ 2991326 w 3439001"/>
                <a:gd name="connsiteY4365" fmla="*/ 2059781 h 2304573"/>
                <a:gd name="connsiteX4366" fmla="*/ 2991803 w 3439001"/>
                <a:gd name="connsiteY4366" fmla="*/ 2060258 h 2304573"/>
                <a:gd name="connsiteX4367" fmla="*/ 2992279 w 3439001"/>
                <a:gd name="connsiteY4367" fmla="*/ 2049304 h 2304573"/>
                <a:gd name="connsiteX4368" fmla="*/ 2994660 w 3439001"/>
                <a:gd name="connsiteY4368" fmla="*/ 2033588 h 2304573"/>
                <a:gd name="connsiteX4369" fmla="*/ 2994184 w 3439001"/>
                <a:gd name="connsiteY4369" fmla="*/ 2025015 h 2304573"/>
                <a:gd name="connsiteX4370" fmla="*/ 2992755 w 3439001"/>
                <a:gd name="connsiteY4370" fmla="*/ 2018348 h 2304573"/>
                <a:gd name="connsiteX4371" fmla="*/ 2991326 w 3439001"/>
                <a:gd name="connsiteY4371" fmla="*/ 2015014 h 2304573"/>
                <a:gd name="connsiteX4372" fmla="*/ 2987993 w 3439001"/>
                <a:gd name="connsiteY4372" fmla="*/ 2010728 h 2304573"/>
                <a:gd name="connsiteX4373" fmla="*/ 2973705 w 3439001"/>
                <a:gd name="connsiteY4373" fmla="*/ 1975485 h 2304573"/>
                <a:gd name="connsiteX4374" fmla="*/ 2972276 w 3439001"/>
                <a:gd name="connsiteY4374" fmla="*/ 1972151 h 2304573"/>
                <a:gd name="connsiteX4375" fmla="*/ 2970371 w 3439001"/>
                <a:gd name="connsiteY4375" fmla="*/ 1968341 h 2304573"/>
                <a:gd name="connsiteX4376" fmla="*/ 2968943 w 3439001"/>
                <a:gd name="connsiteY4376" fmla="*/ 1961674 h 2304573"/>
                <a:gd name="connsiteX4377" fmla="*/ 2967990 w 3439001"/>
                <a:gd name="connsiteY4377" fmla="*/ 1958816 h 2304573"/>
                <a:gd name="connsiteX4378" fmla="*/ 2967514 w 3439001"/>
                <a:gd name="connsiteY4378" fmla="*/ 1954530 h 2304573"/>
                <a:gd name="connsiteX4379" fmla="*/ 2968466 w 3439001"/>
                <a:gd name="connsiteY4379" fmla="*/ 1954530 h 2304573"/>
                <a:gd name="connsiteX4380" fmla="*/ 2969895 w 3439001"/>
                <a:gd name="connsiteY4380" fmla="*/ 1955483 h 2304573"/>
                <a:gd name="connsiteX4381" fmla="*/ 2969419 w 3439001"/>
                <a:gd name="connsiteY4381" fmla="*/ 1957388 h 2304573"/>
                <a:gd name="connsiteX4382" fmla="*/ 2969895 w 3439001"/>
                <a:gd name="connsiteY4382" fmla="*/ 1959292 h 2304573"/>
                <a:gd name="connsiteX4383" fmla="*/ 2972276 w 3439001"/>
                <a:gd name="connsiteY4383" fmla="*/ 1960245 h 2304573"/>
                <a:gd name="connsiteX4384" fmla="*/ 2972753 w 3439001"/>
                <a:gd name="connsiteY4384" fmla="*/ 1961198 h 2304573"/>
                <a:gd name="connsiteX4385" fmla="*/ 2971324 w 3439001"/>
                <a:gd name="connsiteY4385" fmla="*/ 1963579 h 2304573"/>
                <a:gd name="connsiteX4386" fmla="*/ 2971324 w 3439001"/>
                <a:gd name="connsiteY4386" fmla="*/ 1965484 h 2304573"/>
                <a:gd name="connsiteX4387" fmla="*/ 2972753 w 3439001"/>
                <a:gd name="connsiteY4387" fmla="*/ 1969770 h 2304573"/>
                <a:gd name="connsiteX4388" fmla="*/ 2973705 w 3439001"/>
                <a:gd name="connsiteY4388" fmla="*/ 1968817 h 2304573"/>
                <a:gd name="connsiteX4389" fmla="*/ 2974181 w 3439001"/>
                <a:gd name="connsiteY4389" fmla="*/ 1965960 h 2304573"/>
                <a:gd name="connsiteX4390" fmla="*/ 2975134 w 3439001"/>
                <a:gd name="connsiteY4390" fmla="*/ 1963579 h 2304573"/>
                <a:gd name="connsiteX4391" fmla="*/ 2976086 w 3439001"/>
                <a:gd name="connsiteY4391" fmla="*/ 1963579 h 2304573"/>
                <a:gd name="connsiteX4392" fmla="*/ 2975610 w 3439001"/>
                <a:gd name="connsiteY4392" fmla="*/ 1971199 h 2304573"/>
                <a:gd name="connsiteX4393" fmla="*/ 2976086 w 3439001"/>
                <a:gd name="connsiteY4393" fmla="*/ 1976438 h 2304573"/>
                <a:gd name="connsiteX4394" fmla="*/ 2979896 w 3439001"/>
                <a:gd name="connsiteY4394" fmla="*/ 1985486 h 2304573"/>
                <a:gd name="connsiteX4395" fmla="*/ 2981325 w 3439001"/>
                <a:gd name="connsiteY4395" fmla="*/ 1986915 h 2304573"/>
                <a:gd name="connsiteX4396" fmla="*/ 2978944 w 3439001"/>
                <a:gd name="connsiteY4396" fmla="*/ 1980724 h 2304573"/>
                <a:gd name="connsiteX4397" fmla="*/ 2977515 w 3439001"/>
                <a:gd name="connsiteY4397" fmla="*/ 1976914 h 2304573"/>
                <a:gd name="connsiteX4398" fmla="*/ 2977039 w 3439001"/>
                <a:gd name="connsiteY4398" fmla="*/ 1973580 h 2304573"/>
                <a:gd name="connsiteX4399" fmla="*/ 2977039 w 3439001"/>
                <a:gd name="connsiteY4399" fmla="*/ 1970246 h 2304573"/>
                <a:gd name="connsiteX4400" fmla="*/ 2977515 w 3439001"/>
                <a:gd name="connsiteY4400" fmla="*/ 1967865 h 2304573"/>
                <a:gd name="connsiteX4401" fmla="*/ 2978944 w 3439001"/>
                <a:gd name="connsiteY4401" fmla="*/ 1965484 h 2304573"/>
                <a:gd name="connsiteX4402" fmla="*/ 2977515 w 3439001"/>
                <a:gd name="connsiteY4402" fmla="*/ 1963103 h 2304573"/>
                <a:gd name="connsiteX4403" fmla="*/ 2966085 w 3439001"/>
                <a:gd name="connsiteY4403" fmla="*/ 1945005 h 2304573"/>
                <a:gd name="connsiteX4404" fmla="*/ 2958941 w 3439001"/>
                <a:gd name="connsiteY4404" fmla="*/ 1930241 h 2304573"/>
                <a:gd name="connsiteX4405" fmla="*/ 2954179 w 3439001"/>
                <a:gd name="connsiteY4405" fmla="*/ 1917859 h 2304573"/>
                <a:gd name="connsiteX4406" fmla="*/ 2951321 w 3439001"/>
                <a:gd name="connsiteY4406" fmla="*/ 1905000 h 2304573"/>
                <a:gd name="connsiteX4407" fmla="*/ 2949893 w 3439001"/>
                <a:gd name="connsiteY4407" fmla="*/ 1900238 h 2304573"/>
                <a:gd name="connsiteX4408" fmla="*/ 2947511 w 3439001"/>
                <a:gd name="connsiteY4408" fmla="*/ 1886426 h 2304573"/>
                <a:gd name="connsiteX4409" fmla="*/ 2946083 w 3439001"/>
                <a:gd name="connsiteY4409" fmla="*/ 1883092 h 2304573"/>
                <a:gd name="connsiteX4410" fmla="*/ 2945606 w 3439001"/>
                <a:gd name="connsiteY4410" fmla="*/ 1880711 h 2304573"/>
                <a:gd name="connsiteX4411" fmla="*/ 2945606 w 3439001"/>
                <a:gd name="connsiteY4411" fmla="*/ 1877854 h 2304573"/>
                <a:gd name="connsiteX4412" fmla="*/ 2946083 w 3439001"/>
                <a:gd name="connsiteY4412" fmla="*/ 1876425 h 2304573"/>
                <a:gd name="connsiteX4413" fmla="*/ 2947035 w 3439001"/>
                <a:gd name="connsiteY4413" fmla="*/ 1873091 h 2304573"/>
                <a:gd name="connsiteX4414" fmla="*/ 2947511 w 3439001"/>
                <a:gd name="connsiteY4414" fmla="*/ 1870234 h 2304573"/>
                <a:gd name="connsiteX4415" fmla="*/ 2947035 w 3439001"/>
                <a:gd name="connsiteY4415" fmla="*/ 1868805 h 2304573"/>
                <a:gd name="connsiteX4416" fmla="*/ 2947511 w 3439001"/>
                <a:gd name="connsiteY4416" fmla="*/ 1865948 h 2304573"/>
                <a:gd name="connsiteX4417" fmla="*/ 2948464 w 3439001"/>
                <a:gd name="connsiteY4417" fmla="*/ 1866900 h 2304573"/>
                <a:gd name="connsiteX4418" fmla="*/ 2949893 w 3439001"/>
                <a:gd name="connsiteY4418" fmla="*/ 1867376 h 2304573"/>
                <a:gd name="connsiteX4419" fmla="*/ 2952274 w 3439001"/>
                <a:gd name="connsiteY4419" fmla="*/ 1864042 h 2304573"/>
                <a:gd name="connsiteX4420" fmla="*/ 2950845 w 3439001"/>
                <a:gd name="connsiteY4420" fmla="*/ 1862138 h 2304573"/>
                <a:gd name="connsiteX4421" fmla="*/ 2949416 w 3439001"/>
                <a:gd name="connsiteY4421" fmla="*/ 1861661 h 2304573"/>
                <a:gd name="connsiteX4422" fmla="*/ 2949416 w 3439001"/>
                <a:gd name="connsiteY4422" fmla="*/ 1860709 h 2304573"/>
                <a:gd name="connsiteX4423" fmla="*/ 2952274 w 3439001"/>
                <a:gd name="connsiteY4423" fmla="*/ 1860233 h 2304573"/>
                <a:gd name="connsiteX4424" fmla="*/ 2953703 w 3439001"/>
                <a:gd name="connsiteY4424" fmla="*/ 1857851 h 2304573"/>
                <a:gd name="connsiteX4425" fmla="*/ 2955131 w 3439001"/>
                <a:gd name="connsiteY4425" fmla="*/ 1856423 h 2304573"/>
                <a:gd name="connsiteX4426" fmla="*/ 2956560 w 3439001"/>
                <a:gd name="connsiteY4426" fmla="*/ 1854041 h 2304573"/>
                <a:gd name="connsiteX4427" fmla="*/ 2956084 w 3439001"/>
                <a:gd name="connsiteY4427" fmla="*/ 1853565 h 2304573"/>
                <a:gd name="connsiteX4428" fmla="*/ 2955131 w 3439001"/>
                <a:gd name="connsiteY4428" fmla="*/ 1854041 h 2304573"/>
                <a:gd name="connsiteX4429" fmla="*/ 2953703 w 3439001"/>
                <a:gd name="connsiteY4429" fmla="*/ 1853565 h 2304573"/>
                <a:gd name="connsiteX4430" fmla="*/ 2954179 w 3439001"/>
                <a:gd name="connsiteY4430" fmla="*/ 1852136 h 2304573"/>
                <a:gd name="connsiteX4431" fmla="*/ 2956560 w 3439001"/>
                <a:gd name="connsiteY4431" fmla="*/ 1850708 h 2304573"/>
                <a:gd name="connsiteX4432" fmla="*/ 2956560 w 3439001"/>
                <a:gd name="connsiteY4432" fmla="*/ 1849279 h 2304573"/>
                <a:gd name="connsiteX4433" fmla="*/ 2955608 w 3439001"/>
                <a:gd name="connsiteY4433" fmla="*/ 1848326 h 2304573"/>
                <a:gd name="connsiteX4434" fmla="*/ 2955131 w 3439001"/>
                <a:gd name="connsiteY4434" fmla="*/ 1846898 h 2304573"/>
                <a:gd name="connsiteX4435" fmla="*/ 2956560 w 3439001"/>
                <a:gd name="connsiteY4435" fmla="*/ 1845469 h 2304573"/>
                <a:gd name="connsiteX4436" fmla="*/ 2958941 w 3439001"/>
                <a:gd name="connsiteY4436" fmla="*/ 1844992 h 2304573"/>
                <a:gd name="connsiteX4437" fmla="*/ 2959894 w 3439001"/>
                <a:gd name="connsiteY4437" fmla="*/ 1843564 h 2304573"/>
                <a:gd name="connsiteX4438" fmla="*/ 2959894 w 3439001"/>
                <a:gd name="connsiteY4438" fmla="*/ 1842611 h 2304573"/>
                <a:gd name="connsiteX4439" fmla="*/ 2958941 w 3439001"/>
                <a:gd name="connsiteY4439" fmla="*/ 1841659 h 2304573"/>
                <a:gd name="connsiteX4440" fmla="*/ 2958465 w 3439001"/>
                <a:gd name="connsiteY4440" fmla="*/ 1840230 h 2304573"/>
                <a:gd name="connsiteX4441" fmla="*/ 2959418 w 3439001"/>
                <a:gd name="connsiteY4441" fmla="*/ 1839754 h 2304573"/>
                <a:gd name="connsiteX4442" fmla="*/ 2960846 w 3439001"/>
                <a:gd name="connsiteY4442" fmla="*/ 1839754 h 2304573"/>
                <a:gd name="connsiteX4443" fmla="*/ 2965133 w 3439001"/>
                <a:gd name="connsiteY4443" fmla="*/ 1837849 h 2304573"/>
                <a:gd name="connsiteX4444" fmla="*/ 2967038 w 3439001"/>
                <a:gd name="connsiteY4444" fmla="*/ 1834515 h 2304573"/>
                <a:gd name="connsiteX4445" fmla="*/ 2966561 w 3439001"/>
                <a:gd name="connsiteY4445" fmla="*/ 1833086 h 2304573"/>
                <a:gd name="connsiteX4446" fmla="*/ 2967514 w 3439001"/>
                <a:gd name="connsiteY4446" fmla="*/ 1831181 h 2304573"/>
                <a:gd name="connsiteX4447" fmla="*/ 2969419 w 3439001"/>
                <a:gd name="connsiteY4447" fmla="*/ 1830705 h 2304573"/>
                <a:gd name="connsiteX4448" fmla="*/ 2970371 w 3439001"/>
                <a:gd name="connsiteY4448" fmla="*/ 1830229 h 2304573"/>
                <a:gd name="connsiteX4449" fmla="*/ 2972753 w 3439001"/>
                <a:gd name="connsiteY4449" fmla="*/ 1827371 h 2304573"/>
                <a:gd name="connsiteX4450" fmla="*/ 2972276 w 3439001"/>
                <a:gd name="connsiteY4450" fmla="*/ 1826419 h 2304573"/>
                <a:gd name="connsiteX4451" fmla="*/ 2971324 w 3439001"/>
                <a:gd name="connsiteY4451" fmla="*/ 1825466 h 2304573"/>
                <a:gd name="connsiteX4452" fmla="*/ 2970371 w 3439001"/>
                <a:gd name="connsiteY4452" fmla="*/ 1824038 h 2304573"/>
                <a:gd name="connsiteX4453" fmla="*/ 2969419 w 3439001"/>
                <a:gd name="connsiteY4453" fmla="*/ 1821656 h 2304573"/>
                <a:gd name="connsiteX4454" fmla="*/ 2969419 w 3439001"/>
                <a:gd name="connsiteY4454" fmla="*/ 1818323 h 2304573"/>
                <a:gd name="connsiteX4455" fmla="*/ 2972753 w 3439001"/>
                <a:gd name="connsiteY4455" fmla="*/ 1822609 h 2304573"/>
                <a:gd name="connsiteX4456" fmla="*/ 2973705 w 3439001"/>
                <a:gd name="connsiteY4456" fmla="*/ 1822133 h 2304573"/>
                <a:gd name="connsiteX4457" fmla="*/ 2973705 w 3439001"/>
                <a:gd name="connsiteY4457" fmla="*/ 1820704 h 2304573"/>
                <a:gd name="connsiteX4458" fmla="*/ 2974658 w 3439001"/>
                <a:gd name="connsiteY4458" fmla="*/ 1820228 h 2304573"/>
                <a:gd name="connsiteX4459" fmla="*/ 2975610 w 3439001"/>
                <a:gd name="connsiteY4459" fmla="*/ 1822609 h 2304573"/>
                <a:gd name="connsiteX4460" fmla="*/ 2976086 w 3439001"/>
                <a:gd name="connsiteY4460" fmla="*/ 1824038 h 2304573"/>
                <a:gd name="connsiteX4461" fmla="*/ 2977039 w 3439001"/>
                <a:gd name="connsiteY4461" fmla="*/ 1824038 h 2304573"/>
                <a:gd name="connsiteX4462" fmla="*/ 2979420 w 3439001"/>
                <a:gd name="connsiteY4462" fmla="*/ 1822609 h 2304573"/>
                <a:gd name="connsiteX4463" fmla="*/ 2980373 w 3439001"/>
                <a:gd name="connsiteY4463" fmla="*/ 1821656 h 2304573"/>
                <a:gd name="connsiteX4464" fmla="*/ 2980849 w 3439001"/>
                <a:gd name="connsiteY4464" fmla="*/ 1818799 h 2304573"/>
                <a:gd name="connsiteX4465" fmla="*/ 2978944 w 3439001"/>
                <a:gd name="connsiteY4465" fmla="*/ 1816894 h 2304573"/>
                <a:gd name="connsiteX4466" fmla="*/ 2975610 w 3439001"/>
                <a:gd name="connsiteY4466" fmla="*/ 1815465 h 2304573"/>
                <a:gd name="connsiteX4467" fmla="*/ 2977515 w 3439001"/>
                <a:gd name="connsiteY4467" fmla="*/ 1814513 h 2304573"/>
                <a:gd name="connsiteX4468" fmla="*/ 2981325 w 3439001"/>
                <a:gd name="connsiteY4468" fmla="*/ 1814989 h 2304573"/>
                <a:gd name="connsiteX4469" fmla="*/ 2984659 w 3439001"/>
                <a:gd name="connsiteY4469" fmla="*/ 1815941 h 2304573"/>
                <a:gd name="connsiteX4470" fmla="*/ 2987993 w 3439001"/>
                <a:gd name="connsiteY4470" fmla="*/ 1814513 h 2304573"/>
                <a:gd name="connsiteX4471" fmla="*/ 2989421 w 3439001"/>
                <a:gd name="connsiteY4471" fmla="*/ 1813084 h 2304573"/>
                <a:gd name="connsiteX4472" fmla="*/ 2991326 w 3439001"/>
                <a:gd name="connsiteY4472" fmla="*/ 1812608 h 2304573"/>
                <a:gd name="connsiteX4473" fmla="*/ 2993231 w 3439001"/>
                <a:gd name="connsiteY4473" fmla="*/ 1812608 h 2304573"/>
                <a:gd name="connsiteX4474" fmla="*/ 2996565 w 3439001"/>
                <a:gd name="connsiteY4474" fmla="*/ 1811655 h 2304573"/>
                <a:gd name="connsiteX4475" fmla="*/ 2999423 w 3439001"/>
                <a:gd name="connsiteY4475" fmla="*/ 1809750 h 2304573"/>
                <a:gd name="connsiteX4476" fmla="*/ 3000851 w 3439001"/>
                <a:gd name="connsiteY4476" fmla="*/ 1807369 h 2304573"/>
                <a:gd name="connsiteX4477" fmla="*/ 2999423 w 3439001"/>
                <a:gd name="connsiteY4477" fmla="*/ 1804511 h 2304573"/>
                <a:gd name="connsiteX4478" fmla="*/ 3003709 w 3439001"/>
                <a:gd name="connsiteY4478" fmla="*/ 1805464 h 2304573"/>
                <a:gd name="connsiteX4479" fmla="*/ 3006090 w 3439001"/>
                <a:gd name="connsiteY4479" fmla="*/ 1804035 h 2304573"/>
                <a:gd name="connsiteX4480" fmla="*/ 3010376 w 3439001"/>
                <a:gd name="connsiteY4480" fmla="*/ 1800701 h 2304573"/>
                <a:gd name="connsiteX4481" fmla="*/ 3011329 w 3439001"/>
                <a:gd name="connsiteY4481" fmla="*/ 1797367 h 2304573"/>
                <a:gd name="connsiteX4482" fmla="*/ 3014186 w 3439001"/>
                <a:gd name="connsiteY4482" fmla="*/ 1796415 h 2304573"/>
                <a:gd name="connsiteX4483" fmla="*/ 3017044 w 3439001"/>
                <a:gd name="connsiteY4483" fmla="*/ 1795939 h 2304573"/>
                <a:gd name="connsiteX4484" fmla="*/ 3021806 w 3439001"/>
                <a:gd name="connsiteY4484" fmla="*/ 1792605 h 2304573"/>
                <a:gd name="connsiteX4485" fmla="*/ 3023235 w 3439001"/>
                <a:gd name="connsiteY4485" fmla="*/ 1790700 h 2304573"/>
                <a:gd name="connsiteX4486" fmla="*/ 3021330 w 3439001"/>
                <a:gd name="connsiteY4486" fmla="*/ 1785938 h 2304573"/>
                <a:gd name="connsiteX4487" fmla="*/ 3023235 w 3439001"/>
                <a:gd name="connsiteY4487" fmla="*/ 1782604 h 2304573"/>
                <a:gd name="connsiteX4488" fmla="*/ 3023235 w 3439001"/>
                <a:gd name="connsiteY4488" fmla="*/ 1784033 h 2304573"/>
                <a:gd name="connsiteX4489" fmla="*/ 3022759 w 3439001"/>
                <a:gd name="connsiteY4489" fmla="*/ 1785938 h 2304573"/>
                <a:gd name="connsiteX4490" fmla="*/ 3024188 w 3439001"/>
                <a:gd name="connsiteY4490" fmla="*/ 1788319 h 2304573"/>
                <a:gd name="connsiteX4491" fmla="*/ 3026093 w 3439001"/>
                <a:gd name="connsiteY4491" fmla="*/ 1782128 h 2304573"/>
                <a:gd name="connsiteX4492" fmla="*/ 3033713 w 3439001"/>
                <a:gd name="connsiteY4492" fmla="*/ 1772603 h 2304573"/>
                <a:gd name="connsiteX4493" fmla="*/ 3036570 w 3439001"/>
                <a:gd name="connsiteY4493" fmla="*/ 1770221 h 2304573"/>
                <a:gd name="connsiteX4494" fmla="*/ 3045619 w 3439001"/>
                <a:gd name="connsiteY4494" fmla="*/ 1764506 h 2304573"/>
                <a:gd name="connsiteX4495" fmla="*/ 3051334 w 3439001"/>
                <a:gd name="connsiteY4495" fmla="*/ 1762601 h 2304573"/>
                <a:gd name="connsiteX4496" fmla="*/ 3064669 w 3439001"/>
                <a:gd name="connsiteY4496" fmla="*/ 1762601 h 2304573"/>
                <a:gd name="connsiteX4497" fmla="*/ 3066098 w 3439001"/>
                <a:gd name="connsiteY4497" fmla="*/ 1759744 h 2304573"/>
                <a:gd name="connsiteX4498" fmla="*/ 3066574 w 3439001"/>
                <a:gd name="connsiteY4498" fmla="*/ 1753076 h 2304573"/>
                <a:gd name="connsiteX4499" fmla="*/ 3067526 w 3439001"/>
                <a:gd name="connsiteY4499" fmla="*/ 1756886 h 2304573"/>
                <a:gd name="connsiteX4500" fmla="*/ 3067526 w 3439001"/>
                <a:gd name="connsiteY4500" fmla="*/ 1760220 h 2304573"/>
                <a:gd name="connsiteX4501" fmla="*/ 3067526 w 3439001"/>
                <a:gd name="connsiteY4501" fmla="*/ 1762125 h 2304573"/>
                <a:gd name="connsiteX4502" fmla="*/ 3068955 w 3439001"/>
                <a:gd name="connsiteY4502" fmla="*/ 1757839 h 2304573"/>
                <a:gd name="connsiteX4503" fmla="*/ 3069908 w 3439001"/>
                <a:gd name="connsiteY4503" fmla="*/ 1754029 h 2304573"/>
                <a:gd name="connsiteX4504" fmla="*/ 3073718 w 3439001"/>
                <a:gd name="connsiteY4504" fmla="*/ 1748790 h 2304573"/>
                <a:gd name="connsiteX4505" fmla="*/ 3075623 w 3439001"/>
                <a:gd name="connsiteY4505" fmla="*/ 1746885 h 2304573"/>
                <a:gd name="connsiteX4506" fmla="*/ 3077051 w 3439001"/>
                <a:gd name="connsiteY4506" fmla="*/ 1745933 h 2304573"/>
                <a:gd name="connsiteX4507" fmla="*/ 3081338 w 3439001"/>
                <a:gd name="connsiteY4507" fmla="*/ 1742599 h 2304573"/>
                <a:gd name="connsiteX4508" fmla="*/ 3086100 w 3439001"/>
                <a:gd name="connsiteY4508" fmla="*/ 1739741 h 2304573"/>
                <a:gd name="connsiteX4509" fmla="*/ 3085148 w 3439001"/>
                <a:gd name="connsiteY4509" fmla="*/ 1738789 h 2304573"/>
                <a:gd name="connsiteX4510" fmla="*/ 3084671 w 3439001"/>
                <a:gd name="connsiteY4510" fmla="*/ 1737360 h 2304573"/>
                <a:gd name="connsiteX4511" fmla="*/ 3084671 w 3439001"/>
                <a:gd name="connsiteY4511" fmla="*/ 1732121 h 2304573"/>
                <a:gd name="connsiteX4512" fmla="*/ 3085624 w 3439001"/>
                <a:gd name="connsiteY4512" fmla="*/ 1733550 h 2304573"/>
                <a:gd name="connsiteX4513" fmla="*/ 3086576 w 3439001"/>
                <a:gd name="connsiteY4513" fmla="*/ 1736408 h 2304573"/>
                <a:gd name="connsiteX4514" fmla="*/ 3088481 w 3439001"/>
                <a:gd name="connsiteY4514" fmla="*/ 1736884 h 2304573"/>
                <a:gd name="connsiteX4515" fmla="*/ 3089910 w 3439001"/>
                <a:gd name="connsiteY4515" fmla="*/ 1736408 h 2304573"/>
                <a:gd name="connsiteX4516" fmla="*/ 3093720 w 3439001"/>
                <a:gd name="connsiteY4516" fmla="*/ 1733074 h 2304573"/>
                <a:gd name="connsiteX4517" fmla="*/ 3096578 w 3439001"/>
                <a:gd name="connsiteY4517" fmla="*/ 1733550 h 2304573"/>
                <a:gd name="connsiteX4518" fmla="*/ 3101816 w 3439001"/>
                <a:gd name="connsiteY4518" fmla="*/ 1733550 h 2304573"/>
                <a:gd name="connsiteX4519" fmla="*/ 3105150 w 3439001"/>
                <a:gd name="connsiteY4519" fmla="*/ 1733550 h 2304573"/>
                <a:gd name="connsiteX4520" fmla="*/ 3107531 w 3439001"/>
                <a:gd name="connsiteY4520" fmla="*/ 1733550 h 2304573"/>
                <a:gd name="connsiteX4521" fmla="*/ 3108484 w 3439001"/>
                <a:gd name="connsiteY4521" fmla="*/ 1731645 h 2304573"/>
                <a:gd name="connsiteX4522" fmla="*/ 3111341 w 3439001"/>
                <a:gd name="connsiteY4522" fmla="*/ 1731169 h 2304573"/>
                <a:gd name="connsiteX4523" fmla="*/ 3114675 w 3439001"/>
                <a:gd name="connsiteY4523" fmla="*/ 1730692 h 2304573"/>
                <a:gd name="connsiteX4524" fmla="*/ 3117533 w 3439001"/>
                <a:gd name="connsiteY4524" fmla="*/ 1728311 h 2304573"/>
                <a:gd name="connsiteX4525" fmla="*/ 3120390 w 3439001"/>
                <a:gd name="connsiteY4525" fmla="*/ 1724978 h 2304573"/>
                <a:gd name="connsiteX4526" fmla="*/ 3117056 w 3439001"/>
                <a:gd name="connsiteY4526" fmla="*/ 1723073 h 2304573"/>
                <a:gd name="connsiteX4527" fmla="*/ 3107055 w 3439001"/>
                <a:gd name="connsiteY4527" fmla="*/ 1724978 h 2304573"/>
                <a:gd name="connsiteX4528" fmla="*/ 3101816 w 3439001"/>
                <a:gd name="connsiteY4528" fmla="*/ 1724025 h 2304573"/>
                <a:gd name="connsiteX4529" fmla="*/ 3099435 w 3439001"/>
                <a:gd name="connsiteY4529" fmla="*/ 1722120 h 2304573"/>
                <a:gd name="connsiteX4530" fmla="*/ 3096101 w 3439001"/>
                <a:gd name="connsiteY4530" fmla="*/ 1717358 h 2304573"/>
                <a:gd name="connsiteX4531" fmla="*/ 3103245 w 3439001"/>
                <a:gd name="connsiteY4531" fmla="*/ 1723073 h 2304573"/>
                <a:gd name="connsiteX4532" fmla="*/ 3106103 w 3439001"/>
                <a:gd name="connsiteY4532" fmla="*/ 1723549 h 2304573"/>
                <a:gd name="connsiteX4533" fmla="*/ 3111341 w 3439001"/>
                <a:gd name="connsiteY4533" fmla="*/ 1720215 h 2304573"/>
                <a:gd name="connsiteX4534" fmla="*/ 3111818 w 3439001"/>
                <a:gd name="connsiteY4534" fmla="*/ 1719263 h 2304573"/>
                <a:gd name="connsiteX4535" fmla="*/ 3111818 w 3439001"/>
                <a:gd name="connsiteY4535" fmla="*/ 1717358 h 2304573"/>
                <a:gd name="connsiteX4536" fmla="*/ 3113246 w 3439001"/>
                <a:gd name="connsiteY4536" fmla="*/ 1714976 h 2304573"/>
                <a:gd name="connsiteX4537" fmla="*/ 3115151 w 3439001"/>
                <a:gd name="connsiteY4537" fmla="*/ 1713071 h 2304573"/>
                <a:gd name="connsiteX4538" fmla="*/ 3113723 w 3439001"/>
                <a:gd name="connsiteY4538" fmla="*/ 1711642 h 2304573"/>
                <a:gd name="connsiteX4539" fmla="*/ 3112294 w 3439001"/>
                <a:gd name="connsiteY4539" fmla="*/ 1710690 h 2304573"/>
                <a:gd name="connsiteX4540" fmla="*/ 3099435 w 3439001"/>
                <a:gd name="connsiteY4540" fmla="*/ 1705928 h 2304573"/>
                <a:gd name="connsiteX4541" fmla="*/ 3097054 w 3439001"/>
                <a:gd name="connsiteY4541" fmla="*/ 1703070 h 2304573"/>
                <a:gd name="connsiteX4542" fmla="*/ 3102293 w 3439001"/>
                <a:gd name="connsiteY4542" fmla="*/ 1705451 h 2304573"/>
                <a:gd name="connsiteX4543" fmla="*/ 3107055 w 3439001"/>
                <a:gd name="connsiteY4543" fmla="*/ 1706880 h 2304573"/>
                <a:gd name="connsiteX4544" fmla="*/ 3110865 w 3439001"/>
                <a:gd name="connsiteY4544" fmla="*/ 1705928 h 2304573"/>
                <a:gd name="connsiteX4545" fmla="*/ 3111818 w 3439001"/>
                <a:gd name="connsiteY4545" fmla="*/ 1703070 h 2304573"/>
                <a:gd name="connsiteX4546" fmla="*/ 3112770 w 3439001"/>
                <a:gd name="connsiteY4546" fmla="*/ 1703070 h 2304573"/>
                <a:gd name="connsiteX4547" fmla="*/ 3114199 w 3439001"/>
                <a:gd name="connsiteY4547" fmla="*/ 1704023 h 2304573"/>
                <a:gd name="connsiteX4548" fmla="*/ 3114675 w 3439001"/>
                <a:gd name="connsiteY4548" fmla="*/ 1706880 h 2304573"/>
                <a:gd name="connsiteX4549" fmla="*/ 3115628 w 3439001"/>
                <a:gd name="connsiteY4549" fmla="*/ 1708309 h 2304573"/>
                <a:gd name="connsiteX4550" fmla="*/ 3117056 w 3439001"/>
                <a:gd name="connsiteY4550" fmla="*/ 1707833 h 2304573"/>
                <a:gd name="connsiteX4551" fmla="*/ 3118961 w 3439001"/>
                <a:gd name="connsiteY4551" fmla="*/ 1708309 h 2304573"/>
                <a:gd name="connsiteX4552" fmla="*/ 3122771 w 3439001"/>
                <a:gd name="connsiteY4552" fmla="*/ 1709738 h 2304573"/>
                <a:gd name="connsiteX4553" fmla="*/ 3126105 w 3439001"/>
                <a:gd name="connsiteY4553" fmla="*/ 1710214 h 2304573"/>
                <a:gd name="connsiteX4554" fmla="*/ 3128486 w 3439001"/>
                <a:gd name="connsiteY4554" fmla="*/ 1709261 h 2304573"/>
                <a:gd name="connsiteX4555" fmla="*/ 3133249 w 3439001"/>
                <a:gd name="connsiteY4555" fmla="*/ 1704499 h 2304573"/>
                <a:gd name="connsiteX4556" fmla="*/ 3139916 w 3439001"/>
                <a:gd name="connsiteY4556" fmla="*/ 1699260 h 2304573"/>
                <a:gd name="connsiteX4557" fmla="*/ 3140869 w 3439001"/>
                <a:gd name="connsiteY4557" fmla="*/ 1694498 h 2304573"/>
                <a:gd name="connsiteX4558" fmla="*/ 3140393 w 3439001"/>
                <a:gd name="connsiteY4558" fmla="*/ 1691640 h 2304573"/>
                <a:gd name="connsiteX4559" fmla="*/ 3139916 w 3439001"/>
                <a:gd name="connsiteY4559" fmla="*/ 1689259 h 2304573"/>
                <a:gd name="connsiteX4560" fmla="*/ 3138488 w 3439001"/>
                <a:gd name="connsiteY4560" fmla="*/ 1686878 h 2304573"/>
                <a:gd name="connsiteX4561" fmla="*/ 3137059 w 3439001"/>
                <a:gd name="connsiteY4561" fmla="*/ 1686878 h 2304573"/>
                <a:gd name="connsiteX4562" fmla="*/ 3132773 w 3439001"/>
                <a:gd name="connsiteY4562" fmla="*/ 1689259 h 2304573"/>
                <a:gd name="connsiteX4563" fmla="*/ 3131820 w 3439001"/>
                <a:gd name="connsiteY4563" fmla="*/ 1695926 h 2304573"/>
                <a:gd name="connsiteX4564" fmla="*/ 3130391 w 3439001"/>
                <a:gd name="connsiteY4564" fmla="*/ 1696879 h 2304573"/>
                <a:gd name="connsiteX4565" fmla="*/ 3128963 w 3439001"/>
                <a:gd name="connsiteY4565" fmla="*/ 1696879 h 2304573"/>
                <a:gd name="connsiteX4566" fmla="*/ 3129439 w 3439001"/>
                <a:gd name="connsiteY4566" fmla="*/ 1693069 h 2304573"/>
                <a:gd name="connsiteX4567" fmla="*/ 3129915 w 3439001"/>
                <a:gd name="connsiteY4567" fmla="*/ 1689735 h 2304573"/>
                <a:gd name="connsiteX4568" fmla="*/ 3129439 w 3439001"/>
                <a:gd name="connsiteY4568" fmla="*/ 1686401 h 2304573"/>
                <a:gd name="connsiteX4569" fmla="*/ 3124676 w 3439001"/>
                <a:gd name="connsiteY4569" fmla="*/ 1685449 h 2304573"/>
                <a:gd name="connsiteX4570" fmla="*/ 3122771 w 3439001"/>
                <a:gd name="connsiteY4570" fmla="*/ 1686401 h 2304573"/>
                <a:gd name="connsiteX4571" fmla="*/ 3119438 w 3439001"/>
                <a:gd name="connsiteY4571" fmla="*/ 1686878 h 2304573"/>
                <a:gd name="connsiteX4572" fmla="*/ 3114675 w 3439001"/>
                <a:gd name="connsiteY4572" fmla="*/ 1686878 h 2304573"/>
                <a:gd name="connsiteX4573" fmla="*/ 3110865 w 3439001"/>
                <a:gd name="connsiteY4573" fmla="*/ 1687354 h 2304573"/>
                <a:gd name="connsiteX4574" fmla="*/ 3107055 w 3439001"/>
                <a:gd name="connsiteY4574" fmla="*/ 1686878 h 2304573"/>
                <a:gd name="connsiteX4575" fmla="*/ 3107531 w 3439001"/>
                <a:gd name="connsiteY4575" fmla="*/ 1684020 h 2304573"/>
                <a:gd name="connsiteX4576" fmla="*/ 3106579 w 3439001"/>
                <a:gd name="connsiteY4576" fmla="*/ 1680210 h 2304573"/>
                <a:gd name="connsiteX4577" fmla="*/ 3106579 w 3439001"/>
                <a:gd name="connsiteY4577" fmla="*/ 1676400 h 2304573"/>
                <a:gd name="connsiteX4578" fmla="*/ 3107055 w 3439001"/>
                <a:gd name="connsiteY4578" fmla="*/ 1679734 h 2304573"/>
                <a:gd name="connsiteX4579" fmla="*/ 3108484 w 3439001"/>
                <a:gd name="connsiteY4579" fmla="*/ 1682591 h 2304573"/>
                <a:gd name="connsiteX4580" fmla="*/ 3112770 w 3439001"/>
                <a:gd name="connsiteY4580" fmla="*/ 1684973 h 2304573"/>
                <a:gd name="connsiteX4581" fmla="*/ 3115628 w 3439001"/>
                <a:gd name="connsiteY4581" fmla="*/ 1684496 h 2304573"/>
                <a:gd name="connsiteX4582" fmla="*/ 3117533 w 3439001"/>
                <a:gd name="connsiteY4582" fmla="*/ 1683067 h 2304573"/>
                <a:gd name="connsiteX4583" fmla="*/ 3118961 w 3439001"/>
                <a:gd name="connsiteY4583" fmla="*/ 1680686 h 2304573"/>
                <a:gd name="connsiteX4584" fmla="*/ 3120866 w 3439001"/>
                <a:gd name="connsiteY4584" fmla="*/ 1680686 h 2304573"/>
                <a:gd name="connsiteX4585" fmla="*/ 3124200 w 3439001"/>
                <a:gd name="connsiteY4585" fmla="*/ 1681639 h 2304573"/>
                <a:gd name="connsiteX4586" fmla="*/ 3122771 w 3439001"/>
                <a:gd name="connsiteY4586" fmla="*/ 1678781 h 2304573"/>
                <a:gd name="connsiteX4587" fmla="*/ 3124200 w 3439001"/>
                <a:gd name="connsiteY4587" fmla="*/ 1679734 h 2304573"/>
                <a:gd name="connsiteX4588" fmla="*/ 3126581 w 3439001"/>
                <a:gd name="connsiteY4588" fmla="*/ 1680686 h 2304573"/>
                <a:gd name="connsiteX4589" fmla="*/ 3127058 w 3439001"/>
                <a:gd name="connsiteY4589" fmla="*/ 1677829 h 2304573"/>
                <a:gd name="connsiteX4590" fmla="*/ 3127058 w 3439001"/>
                <a:gd name="connsiteY4590" fmla="*/ 1675448 h 2304573"/>
                <a:gd name="connsiteX4591" fmla="*/ 3130391 w 3439001"/>
                <a:gd name="connsiteY4591" fmla="*/ 1677353 h 2304573"/>
                <a:gd name="connsiteX4592" fmla="*/ 3133725 w 3439001"/>
                <a:gd name="connsiteY4592" fmla="*/ 1678305 h 2304573"/>
                <a:gd name="connsiteX4593" fmla="*/ 3136106 w 3439001"/>
                <a:gd name="connsiteY4593" fmla="*/ 1679734 h 2304573"/>
                <a:gd name="connsiteX4594" fmla="*/ 3138011 w 3439001"/>
                <a:gd name="connsiteY4594" fmla="*/ 1682115 h 2304573"/>
                <a:gd name="connsiteX4595" fmla="*/ 3136583 w 3439001"/>
                <a:gd name="connsiteY4595" fmla="*/ 1675924 h 2304573"/>
                <a:gd name="connsiteX4596" fmla="*/ 3134678 w 3439001"/>
                <a:gd name="connsiteY4596" fmla="*/ 1671638 h 2304573"/>
                <a:gd name="connsiteX4597" fmla="*/ 3132773 w 3439001"/>
                <a:gd name="connsiteY4597" fmla="*/ 1669733 h 2304573"/>
                <a:gd name="connsiteX4598" fmla="*/ 3132296 w 3439001"/>
                <a:gd name="connsiteY4598" fmla="*/ 1667828 h 2304573"/>
                <a:gd name="connsiteX4599" fmla="*/ 3133249 w 3439001"/>
                <a:gd name="connsiteY4599" fmla="*/ 1664017 h 2304573"/>
                <a:gd name="connsiteX4600" fmla="*/ 3132773 w 3439001"/>
                <a:gd name="connsiteY4600" fmla="*/ 1663065 h 2304573"/>
                <a:gd name="connsiteX4601" fmla="*/ 3133249 w 3439001"/>
                <a:gd name="connsiteY4601" fmla="*/ 1661636 h 2304573"/>
                <a:gd name="connsiteX4602" fmla="*/ 3133725 w 3439001"/>
                <a:gd name="connsiteY4602" fmla="*/ 1660684 h 2304573"/>
                <a:gd name="connsiteX4603" fmla="*/ 3134678 w 3439001"/>
                <a:gd name="connsiteY4603" fmla="*/ 1661636 h 2304573"/>
                <a:gd name="connsiteX4604" fmla="*/ 3135630 w 3439001"/>
                <a:gd name="connsiteY4604" fmla="*/ 1664017 h 2304573"/>
                <a:gd name="connsiteX4605" fmla="*/ 3138488 w 3439001"/>
                <a:gd name="connsiteY4605" fmla="*/ 1675448 h 2304573"/>
                <a:gd name="connsiteX4606" fmla="*/ 3141345 w 3439001"/>
                <a:gd name="connsiteY4606" fmla="*/ 1682115 h 2304573"/>
                <a:gd name="connsiteX4607" fmla="*/ 3146584 w 3439001"/>
                <a:gd name="connsiteY4607" fmla="*/ 1691164 h 2304573"/>
                <a:gd name="connsiteX4608" fmla="*/ 3148013 w 3439001"/>
                <a:gd name="connsiteY4608" fmla="*/ 1693069 h 2304573"/>
                <a:gd name="connsiteX4609" fmla="*/ 3147060 w 3439001"/>
                <a:gd name="connsiteY4609" fmla="*/ 1690688 h 2304573"/>
                <a:gd name="connsiteX4610" fmla="*/ 3140393 w 3439001"/>
                <a:gd name="connsiteY4610" fmla="*/ 1677353 h 2304573"/>
                <a:gd name="connsiteX4611" fmla="*/ 3136106 w 3439001"/>
                <a:gd name="connsiteY4611" fmla="*/ 1660684 h 2304573"/>
                <a:gd name="connsiteX4612" fmla="*/ 3134201 w 3439001"/>
                <a:gd name="connsiteY4612" fmla="*/ 1656398 h 2304573"/>
                <a:gd name="connsiteX4613" fmla="*/ 3133249 w 3439001"/>
                <a:gd name="connsiteY4613" fmla="*/ 1652588 h 2304573"/>
                <a:gd name="connsiteX4614" fmla="*/ 3132296 w 3439001"/>
                <a:gd name="connsiteY4614" fmla="*/ 1650683 h 2304573"/>
                <a:gd name="connsiteX4615" fmla="*/ 3127534 w 3439001"/>
                <a:gd name="connsiteY4615" fmla="*/ 1650206 h 2304573"/>
                <a:gd name="connsiteX4616" fmla="*/ 3124200 w 3439001"/>
                <a:gd name="connsiteY4616" fmla="*/ 1649254 h 2304573"/>
                <a:gd name="connsiteX4617" fmla="*/ 3118961 w 3439001"/>
                <a:gd name="connsiteY4617" fmla="*/ 1651635 h 2304573"/>
                <a:gd name="connsiteX4618" fmla="*/ 3116104 w 3439001"/>
                <a:gd name="connsiteY4618" fmla="*/ 1651159 h 2304573"/>
                <a:gd name="connsiteX4619" fmla="*/ 3115628 w 3439001"/>
                <a:gd name="connsiteY4619" fmla="*/ 1648778 h 2304573"/>
                <a:gd name="connsiteX4620" fmla="*/ 3111341 w 3439001"/>
                <a:gd name="connsiteY4620" fmla="*/ 1645444 h 2304573"/>
                <a:gd name="connsiteX4621" fmla="*/ 3109913 w 3439001"/>
                <a:gd name="connsiteY4621" fmla="*/ 1640681 h 2304573"/>
                <a:gd name="connsiteX4622" fmla="*/ 3106579 w 3439001"/>
                <a:gd name="connsiteY4622" fmla="*/ 1640205 h 2304573"/>
                <a:gd name="connsiteX4623" fmla="*/ 3101340 w 3439001"/>
                <a:gd name="connsiteY4623" fmla="*/ 1638776 h 2304573"/>
                <a:gd name="connsiteX4624" fmla="*/ 3098959 w 3439001"/>
                <a:gd name="connsiteY4624" fmla="*/ 1636871 h 2304573"/>
                <a:gd name="connsiteX4625" fmla="*/ 3092291 w 3439001"/>
                <a:gd name="connsiteY4625" fmla="*/ 1635919 h 2304573"/>
                <a:gd name="connsiteX4626" fmla="*/ 3091339 w 3439001"/>
                <a:gd name="connsiteY4626" fmla="*/ 1635442 h 2304573"/>
                <a:gd name="connsiteX4627" fmla="*/ 3090386 w 3439001"/>
                <a:gd name="connsiteY4627" fmla="*/ 1634490 h 2304573"/>
                <a:gd name="connsiteX4628" fmla="*/ 3098483 w 3439001"/>
                <a:gd name="connsiteY4628" fmla="*/ 1634966 h 2304573"/>
                <a:gd name="connsiteX4629" fmla="*/ 3108960 w 3439001"/>
                <a:gd name="connsiteY4629" fmla="*/ 1638776 h 2304573"/>
                <a:gd name="connsiteX4630" fmla="*/ 3111341 w 3439001"/>
                <a:gd name="connsiteY4630" fmla="*/ 1638776 h 2304573"/>
                <a:gd name="connsiteX4631" fmla="*/ 3112294 w 3439001"/>
                <a:gd name="connsiteY4631" fmla="*/ 1641634 h 2304573"/>
                <a:gd name="connsiteX4632" fmla="*/ 3115628 w 3439001"/>
                <a:gd name="connsiteY4632" fmla="*/ 1644491 h 2304573"/>
                <a:gd name="connsiteX4633" fmla="*/ 3117056 w 3439001"/>
                <a:gd name="connsiteY4633" fmla="*/ 1645920 h 2304573"/>
                <a:gd name="connsiteX4634" fmla="*/ 3118961 w 3439001"/>
                <a:gd name="connsiteY4634" fmla="*/ 1647349 h 2304573"/>
                <a:gd name="connsiteX4635" fmla="*/ 3120866 w 3439001"/>
                <a:gd name="connsiteY4635" fmla="*/ 1646396 h 2304573"/>
                <a:gd name="connsiteX4636" fmla="*/ 3122771 w 3439001"/>
                <a:gd name="connsiteY4636" fmla="*/ 1644967 h 2304573"/>
                <a:gd name="connsiteX4637" fmla="*/ 3122295 w 3439001"/>
                <a:gd name="connsiteY4637" fmla="*/ 1642586 h 2304573"/>
                <a:gd name="connsiteX4638" fmla="*/ 3121343 w 3439001"/>
                <a:gd name="connsiteY4638" fmla="*/ 1641158 h 2304573"/>
                <a:gd name="connsiteX4639" fmla="*/ 3118961 w 3439001"/>
                <a:gd name="connsiteY4639" fmla="*/ 1638776 h 2304573"/>
                <a:gd name="connsiteX4640" fmla="*/ 3115628 w 3439001"/>
                <a:gd name="connsiteY4640" fmla="*/ 1637348 h 2304573"/>
                <a:gd name="connsiteX4641" fmla="*/ 3111818 w 3439001"/>
                <a:gd name="connsiteY4641" fmla="*/ 1634490 h 2304573"/>
                <a:gd name="connsiteX4642" fmla="*/ 3107531 w 3439001"/>
                <a:gd name="connsiteY4642" fmla="*/ 1629728 h 2304573"/>
                <a:gd name="connsiteX4643" fmla="*/ 3107055 w 3439001"/>
                <a:gd name="connsiteY4643" fmla="*/ 1628775 h 2304573"/>
                <a:gd name="connsiteX4644" fmla="*/ 3107055 w 3439001"/>
                <a:gd name="connsiteY4644" fmla="*/ 1627823 h 2304573"/>
                <a:gd name="connsiteX4645" fmla="*/ 3114675 w 3439001"/>
                <a:gd name="connsiteY4645" fmla="*/ 1635442 h 2304573"/>
                <a:gd name="connsiteX4646" fmla="*/ 3117533 w 3439001"/>
                <a:gd name="connsiteY4646" fmla="*/ 1636871 h 2304573"/>
                <a:gd name="connsiteX4647" fmla="*/ 3119438 w 3439001"/>
                <a:gd name="connsiteY4647" fmla="*/ 1635919 h 2304573"/>
                <a:gd name="connsiteX4648" fmla="*/ 3118961 w 3439001"/>
                <a:gd name="connsiteY4648" fmla="*/ 1634490 h 2304573"/>
                <a:gd name="connsiteX4649" fmla="*/ 3118961 w 3439001"/>
                <a:gd name="connsiteY4649" fmla="*/ 1632585 h 2304573"/>
                <a:gd name="connsiteX4650" fmla="*/ 3123724 w 3439001"/>
                <a:gd name="connsiteY4650" fmla="*/ 1633538 h 2304573"/>
                <a:gd name="connsiteX4651" fmla="*/ 3124200 w 3439001"/>
                <a:gd name="connsiteY4651" fmla="*/ 1630680 h 2304573"/>
                <a:gd name="connsiteX4652" fmla="*/ 3123724 w 3439001"/>
                <a:gd name="connsiteY4652" fmla="*/ 1628299 h 2304573"/>
                <a:gd name="connsiteX4653" fmla="*/ 3120390 w 3439001"/>
                <a:gd name="connsiteY4653" fmla="*/ 1626870 h 2304573"/>
                <a:gd name="connsiteX4654" fmla="*/ 3122295 w 3439001"/>
                <a:gd name="connsiteY4654" fmla="*/ 1625441 h 2304573"/>
                <a:gd name="connsiteX4655" fmla="*/ 3116104 w 3439001"/>
                <a:gd name="connsiteY4655" fmla="*/ 1623060 h 2304573"/>
                <a:gd name="connsiteX4656" fmla="*/ 3113723 w 3439001"/>
                <a:gd name="connsiteY4656" fmla="*/ 1621631 h 2304573"/>
                <a:gd name="connsiteX4657" fmla="*/ 3111341 w 3439001"/>
                <a:gd name="connsiteY4657" fmla="*/ 1618298 h 2304573"/>
                <a:gd name="connsiteX4658" fmla="*/ 3108008 w 3439001"/>
                <a:gd name="connsiteY4658" fmla="*/ 1616392 h 2304573"/>
                <a:gd name="connsiteX4659" fmla="*/ 3103245 w 3439001"/>
                <a:gd name="connsiteY4659" fmla="*/ 1611154 h 2304573"/>
                <a:gd name="connsiteX4660" fmla="*/ 3100864 w 3439001"/>
                <a:gd name="connsiteY4660" fmla="*/ 1607344 h 2304573"/>
                <a:gd name="connsiteX4661" fmla="*/ 3094673 w 3439001"/>
                <a:gd name="connsiteY4661" fmla="*/ 1602105 h 2304573"/>
                <a:gd name="connsiteX4662" fmla="*/ 3096101 w 3439001"/>
                <a:gd name="connsiteY4662" fmla="*/ 1602105 h 2304573"/>
                <a:gd name="connsiteX4663" fmla="*/ 3100388 w 3439001"/>
                <a:gd name="connsiteY4663" fmla="*/ 1604963 h 2304573"/>
                <a:gd name="connsiteX4664" fmla="*/ 3104198 w 3439001"/>
                <a:gd name="connsiteY4664" fmla="*/ 1610201 h 2304573"/>
                <a:gd name="connsiteX4665" fmla="*/ 3105626 w 3439001"/>
                <a:gd name="connsiteY4665" fmla="*/ 1611154 h 2304573"/>
                <a:gd name="connsiteX4666" fmla="*/ 3115628 w 3439001"/>
                <a:gd name="connsiteY4666" fmla="*/ 1621155 h 2304573"/>
                <a:gd name="connsiteX4667" fmla="*/ 3117533 w 3439001"/>
                <a:gd name="connsiteY4667" fmla="*/ 1621631 h 2304573"/>
                <a:gd name="connsiteX4668" fmla="*/ 3120866 w 3439001"/>
                <a:gd name="connsiteY4668" fmla="*/ 1621631 h 2304573"/>
                <a:gd name="connsiteX4669" fmla="*/ 3122295 w 3439001"/>
                <a:gd name="connsiteY4669" fmla="*/ 1619726 h 2304573"/>
                <a:gd name="connsiteX4670" fmla="*/ 3122771 w 3439001"/>
                <a:gd name="connsiteY4670" fmla="*/ 1616869 h 2304573"/>
                <a:gd name="connsiteX4671" fmla="*/ 3123724 w 3439001"/>
                <a:gd name="connsiteY4671" fmla="*/ 1614964 h 2304573"/>
                <a:gd name="connsiteX4672" fmla="*/ 3123724 w 3439001"/>
                <a:gd name="connsiteY4672" fmla="*/ 1613059 h 2304573"/>
                <a:gd name="connsiteX4673" fmla="*/ 3120866 w 3439001"/>
                <a:gd name="connsiteY4673" fmla="*/ 1610201 h 2304573"/>
                <a:gd name="connsiteX4674" fmla="*/ 3117056 w 3439001"/>
                <a:gd name="connsiteY4674" fmla="*/ 1608296 h 2304573"/>
                <a:gd name="connsiteX4675" fmla="*/ 3114199 w 3439001"/>
                <a:gd name="connsiteY4675" fmla="*/ 1604963 h 2304573"/>
                <a:gd name="connsiteX4676" fmla="*/ 3110865 w 3439001"/>
                <a:gd name="connsiteY4676" fmla="*/ 1603534 h 2304573"/>
                <a:gd name="connsiteX4677" fmla="*/ 3101816 w 3439001"/>
                <a:gd name="connsiteY4677" fmla="*/ 1601153 h 2304573"/>
                <a:gd name="connsiteX4678" fmla="*/ 3097054 w 3439001"/>
                <a:gd name="connsiteY4678" fmla="*/ 1594961 h 2304573"/>
                <a:gd name="connsiteX4679" fmla="*/ 3094673 w 3439001"/>
                <a:gd name="connsiteY4679" fmla="*/ 1594485 h 2304573"/>
                <a:gd name="connsiteX4680" fmla="*/ 3090386 w 3439001"/>
                <a:gd name="connsiteY4680" fmla="*/ 1595438 h 2304573"/>
                <a:gd name="connsiteX4681" fmla="*/ 3088958 w 3439001"/>
                <a:gd name="connsiteY4681" fmla="*/ 1594961 h 2304573"/>
                <a:gd name="connsiteX4682" fmla="*/ 3087529 w 3439001"/>
                <a:gd name="connsiteY4682" fmla="*/ 1593056 h 2304573"/>
                <a:gd name="connsiteX4683" fmla="*/ 3088481 w 3439001"/>
                <a:gd name="connsiteY4683" fmla="*/ 1587817 h 2304573"/>
                <a:gd name="connsiteX4684" fmla="*/ 3089434 w 3439001"/>
                <a:gd name="connsiteY4684" fmla="*/ 1584960 h 2304573"/>
                <a:gd name="connsiteX4685" fmla="*/ 3092768 w 3439001"/>
                <a:gd name="connsiteY4685" fmla="*/ 1582103 h 2304573"/>
                <a:gd name="connsiteX4686" fmla="*/ 3095149 w 3439001"/>
                <a:gd name="connsiteY4686" fmla="*/ 1580198 h 2304573"/>
                <a:gd name="connsiteX4687" fmla="*/ 3096578 w 3439001"/>
                <a:gd name="connsiteY4687" fmla="*/ 1577816 h 2304573"/>
                <a:gd name="connsiteX4688" fmla="*/ 3097054 w 3439001"/>
                <a:gd name="connsiteY4688" fmla="*/ 1573530 h 2304573"/>
                <a:gd name="connsiteX4689" fmla="*/ 3097530 w 3439001"/>
                <a:gd name="connsiteY4689" fmla="*/ 1577816 h 2304573"/>
                <a:gd name="connsiteX4690" fmla="*/ 3096101 w 3439001"/>
                <a:gd name="connsiteY4690" fmla="*/ 1580674 h 2304573"/>
                <a:gd name="connsiteX4691" fmla="*/ 3093244 w 3439001"/>
                <a:gd name="connsiteY4691" fmla="*/ 1583055 h 2304573"/>
                <a:gd name="connsiteX4692" fmla="*/ 3090386 w 3439001"/>
                <a:gd name="connsiteY4692" fmla="*/ 1587341 h 2304573"/>
                <a:gd name="connsiteX4693" fmla="*/ 3089910 w 3439001"/>
                <a:gd name="connsiteY4693" fmla="*/ 1589246 h 2304573"/>
                <a:gd name="connsiteX4694" fmla="*/ 3090386 w 3439001"/>
                <a:gd name="connsiteY4694" fmla="*/ 1592580 h 2304573"/>
                <a:gd name="connsiteX4695" fmla="*/ 3092768 w 3439001"/>
                <a:gd name="connsiteY4695" fmla="*/ 1593056 h 2304573"/>
                <a:gd name="connsiteX4696" fmla="*/ 3095625 w 3439001"/>
                <a:gd name="connsiteY4696" fmla="*/ 1591151 h 2304573"/>
                <a:gd name="connsiteX4697" fmla="*/ 3098006 w 3439001"/>
                <a:gd name="connsiteY4697" fmla="*/ 1591151 h 2304573"/>
                <a:gd name="connsiteX4698" fmla="*/ 3098483 w 3439001"/>
                <a:gd name="connsiteY4698" fmla="*/ 1593056 h 2304573"/>
                <a:gd name="connsiteX4699" fmla="*/ 3099911 w 3439001"/>
                <a:gd name="connsiteY4699" fmla="*/ 1594961 h 2304573"/>
                <a:gd name="connsiteX4700" fmla="*/ 3101816 w 3439001"/>
                <a:gd name="connsiteY4700" fmla="*/ 1597342 h 2304573"/>
                <a:gd name="connsiteX4701" fmla="*/ 3102769 w 3439001"/>
                <a:gd name="connsiteY4701" fmla="*/ 1595438 h 2304573"/>
                <a:gd name="connsiteX4702" fmla="*/ 3102769 w 3439001"/>
                <a:gd name="connsiteY4702" fmla="*/ 1593533 h 2304573"/>
                <a:gd name="connsiteX4703" fmla="*/ 3106103 w 3439001"/>
                <a:gd name="connsiteY4703" fmla="*/ 1598295 h 2304573"/>
                <a:gd name="connsiteX4704" fmla="*/ 3112294 w 3439001"/>
                <a:gd name="connsiteY4704" fmla="*/ 1599724 h 2304573"/>
                <a:gd name="connsiteX4705" fmla="*/ 3117056 w 3439001"/>
                <a:gd name="connsiteY4705" fmla="*/ 1601629 h 2304573"/>
                <a:gd name="connsiteX4706" fmla="*/ 3118961 w 3439001"/>
                <a:gd name="connsiteY4706" fmla="*/ 1603534 h 2304573"/>
                <a:gd name="connsiteX4707" fmla="*/ 3120866 w 3439001"/>
                <a:gd name="connsiteY4707" fmla="*/ 1604963 h 2304573"/>
                <a:gd name="connsiteX4708" fmla="*/ 3121343 w 3439001"/>
                <a:gd name="connsiteY4708" fmla="*/ 1603058 h 2304573"/>
                <a:gd name="connsiteX4709" fmla="*/ 3120390 w 3439001"/>
                <a:gd name="connsiteY4709" fmla="*/ 1600676 h 2304573"/>
                <a:gd name="connsiteX4710" fmla="*/ 3118961 w 3439001"/>
                <a:gd name="connsiteY4710" fmla="*/ 1597819 h 2304573"/>
                <a:gd name="connsiteX4711" fmla="*/ 3110865 w 3439001"/>
                <a:gd name="connsiteY4711" fmla="*/ 1590675 h 2304573"/>
                <a:gd name="connsiteX4712" fmla="*/ 3109913 w 3439001"/>
                <a:gd name="connsiteY4712" fmla="*/ 1587341 h 2304573"/>
                <a:gd name="connsiteX4713" fmla="*/ 3109436 w 3439001"/>
                <a:gd name="connsiteY4713" fmla="*/ 1584484 h 2304573"/>
                <a:gd name="connsiteX4714" fmla="*/ 3109913 w 3439001"/>
                <a:gd name="connsiteY4714" fmla="*/ 1585913 h 2304573"/>
                <a:gd name="connsiteX4715" fmla="*/ 3110389 w 3439001"/>
                <a:gd name="connsiteY4715" fmla="*/ 1587341 h 2304573"/>
                <a:gd name="connsiteX4716" fmla="*/ 3112770 w 3439001"/>
                <a:gd name="connsiteY4716" fmla="*/ 1591151 h 2304573"/>
                <a:gd name="connsiteX4717" fmla="*/ 3114675 w 3439001"/>
                <a:gd name="connsiteY4717" fmla="*/ 1592580 h 2304573"/>
                <a:gd name="connsiteX4718" fmla="*/ 3117056 w 3439001"/>
                <a:gd name="connsiteY4718" fmla="*/ 1594009 h 2304573"/>
                <a:gd name="connsiteX4719" fmla="*/ 3118485 w 3439001"/>
                <a:gd name="connsiteY4719" fmla="*/ 1593533 h 2304573"/>
                <a:gd name="connsiteX4720" fmla="*/ 3117533 w 3439001"/>
                <a:gd name="connsiteY4720" fmla="*/ 1591628 h 2304573"/>
                <a:gd name="connsiteX4721" fmla="*/ 3116104 w 3439001"/>
                <a:gd name="connsiteY4721" fmla="*/ 1589246 h 2304573"/>
                <a:gd name="connsiteX4722" fmla="*/ 3114675 w 3439001"/>
                <a:gd name="connsiteY4722" fmla="*/ 1586865 h 2304573"/>
                <a:gd name="connsiteX4723" fmla="*/ 3113246 w 3439001"/>
                <a:gd name="connsiteY4723" fmla="*/ 1578769 h 2304573"/>
                <a:gd name="connsiteX4724" fmla="*/ 3113723 w 3439001"/>
                <a:gd name="connsiteY4724" fmla="*/ 1576864 h 2304573"/>
                <a:gd name="connsiteX4725" fmla="*/ 3113723 w 3439001"/>
                <a:gd name="connsiteY4725" fmla="*/ 1574959 h 2304573"/>
                <a:gd name="connsiteX4726" fmla="*/ 3113723 w 3439001"/>
                <a:gd name="connsiteY4726" fmla="*/ 1572578 h 2304573"/>
                <a:gd name="connsiteX4727" fmla="*/ 3114675 w 3439001"/>
                <a:gd name="connsiteY4727" fmla="*/ 1570673 h 2304573"/>
                <a:gd name="connsiteX4728" fmla="*/ 3113723 w 3439001"/>
                <a:gd name="connsiteY4728" fmla="*/ 1568291 h 2304573"/>
                <a:gd name="connsiteX4729" fmla="*/ 3112294 w 3439001"/>
                <a:gd name="connsiteY4729" fmla="*/ 1565910 h 2304573"/>
                <a:gd name="connsiteX4730" fmla="*/ 3112770 w 3439001"/>
                <a:gd name="connsiteY4730" fmla="*/ 1565910 h 2304573"/>
                <a:gd name="connsiteX4731" fmla="*/ 3115151 w 3439001"/>
                <a:gd name="connsiteY4731" fmla="*/ 1567339 h 2304573"/>
                <a:gd name="connsiteX4732" fmla="*/ 3117056 w 3439001"/>
                <a:gd name="connsiteY4732" fmla="*/ 1565434 h 2304573"/>
                <a:gd name="connsiteX4733" fmla="*/ 3116580 w 3439001"/>
                <a:gd name="connsiteY4733" fmla="*/ 1563529 h 2304573"/>
                <a:gd name="connsiteX4734" fmla="*/ 3114675 w 3439001"/>
                <a:gd name="connsiteY4734" fmla="*/ 1562100 h 2304573"/>
                <a:gd name="connsiteX4735" fmla="*/ 3111818 w 3439001"/>
                <a:gd name="connsiteY4735" fmla="*/ 1558290 h 2304573"/>
                <a:gd name="connsiteX4736" fmla="*/ 3111818 w 3439001"/>
                <a:gd name="connsiteY4736" fmla="*/ 1557814 h 2304573"/>
                <a:gd name="connsiteX4737" fmla="*/ 3117056 w 3439001"/>
                <a:gd name="connsiteY4737" fmla="*/ 1559719 h 2304573"/>
                <a:gd name="connsiteX4738" fmla="*/ 3117533 w 3439001"/>
                <a:gd name="connsiteY4738" fmla="*/ 1558766 h 2304573"/>
                <a:gd name="connsiteX4739" fmla="*/ 3117533 w 3439001"/>
                <a:gd name="connsiteY4739" fmla="*/ 1556861 h 2304573"/>
                <a:gd name="connsiteX4740" fmla="*/ 3118961 w 3439001"/>
                <a:gd name="connsiteY4740" fmla="*/ 1555909 h 2304573"/>
                <a:gd name="connsiteX4741" fmla="*/ 3119438 w 3439001"/>
                <a:gd name="connsiteY4741" fmla="*/ 1554480 h 2304573"/>
                <a:gd name="connsiteX4742" fmla="*/ 3119438 w 3439001"/>
                <a:gd name="connsiteY4742" fmla="*/ 1553528 h 2304573"/>
                <a:gd name="connsiteX4743" fmla="*/ 3119914 w 3439001"/>
                <a:gd name="connsiteY4743" fmla="*/ 1553051 h 2304573"/>
                <a:gd name="connsiteX4744" fmla="*/ 3121819 w 3439001"/>
                <a:gd name="connsiteY4744" fmla="*/ 1556385 h 2304573"/>
                <a:gd name="connsiteX4745" fmla="*/ 3122295 w 3439001"/>
                <a:gd name="connsiteY4745" fmla="*/ 1555433 h 2304573"/>
                <a:gd name="connsiteX4746" fmla="*/ 3122771 w 3439001"/>
                <a:gd name="connsiteY4746" fmla="*/ 1552099 h 2304573"/>
                <a:gd name="connsiteX4747" fmla="*/ 3123724 w 3439001"/>
                <a:gd name="connsiteY4747" fmla="*/ 1553051 h 2304573"/>
                <a:gd name="connsiteX4748" fmla="*/ 3124200 w 3439001"/>
                <a:gd name="connsiteY4748" fmla="*/ 1554480 h 2304573"/>
                <a:gd name="connsiteX4749" fmla="*/ 3126581 w 3439001"/>
                <a:gd name="connsiteY4749" fmla="*/ 1553528 h 2304573"/>
                <a:gd name="connsiteX4750" fmla="*/ 3128010 w 3439001"/>
                <a:gd name="connsiteY4750" fmla="*/ 1552575 h 2304573"/>
                <a:gd name="connsiteX4751" fmla="*/ 3128486 w 3439001"/>
                <a:gd name="connsiteY4751" fmla="*/ 1551146 h 2304573"/>
                <a:gd name="connsiteX4752" fmla="*/ 3128486 w 3439001"/>
                <a:gd name="connsiteY4752" fmla="*/ 1548765 h 2304573"/>
                <a:gd name="connsiteX4753" fmla="*/ 3129439 w 3439001"/>
                <a:gd name="connsiteY4753" fmla="*/ 1547336 h 2304573"/>
                <a:gd name="connsiteX4754" fmla="*/ 3131344 w 3439001"/>
                <a:gd name="connsiteY4754" fmla="*/ 1546860 h 2304573"/>
                <a:gd name="connsiteX4755" fmla="*/ 3132773 w 3439001"/>
                <a:gd name="connsiteY4755" fmla="*/ 1546384 h 2304573"/>
                <a:gd name="connsiteX4756" fmla="*/ 3132296 w 3439001"/>
                <a:gd name="connsiteY4756" fmla="*/ 1549717 h 2304573"/>
                <a:gd name="connsiteX4757" fmla="*/ 3135630 w 3439001"/>
                <a:gd name="connsiteY4757" fmla="*/ 1549241 h 2304573"/>
                <a:gd name="connsiteX4758" fmla="*/ 3134201 w 3439001"/>
                <a:gd name="connsiteY4758" fmla="*/ 1551146 h 2304573"/>
                <a:gd name="connsiteX4759" fmla="*/ 3132773 w 3439001"/>
                <a:gd name="connsiteY4759" fmla="*/ 1551623 h 2304573"/>
                <a:gd name="connsiteX4760" fmla="*/ 3131344 w 3439001"/>
                <a:gd name="connsiteY4760" fmla="*/ 1553528 h 2304573"/>
                <a:gd name="connsiteX4761" fmla="*/ 3133725 w 3439001"/>
                <a:gd name="connsiteY4761" fmla="*/ 1554004 h 2304573"/>
                <a:gd name="connsiteX4762" fmla="*/ 3135630 w 3439001"/>
                <a:gd name="connsiteY4762" fmla="*/ 1554956 h 2304573"/>
                <a:gd name="connsiteX4763" fmla="*/ 3132296 w 3439001"/>
                <a:gd name="connsiteY4763" fmla="*/ 1555433 h 2304573"/>
                <a:gd name="connsiteX4764" fmla="*/ 3128963 w 3439001"/>
                <a:gd name="connsiteY4764" fmla="*/ 1555433 h 2304573"/>
                <a:gd name="connsiteX4765" fmla="*/ 3126105 w 3439001"/>
                <a:gd name="connsiteY4765" fmla="*/ 1557338 h 2304573"/>
                <a:gd name="connsiteX4766" fmla="*/ 3123248 w 3439001"/>
                <a:gd name="connsiteY4766" fmla="*/ 1562100 h 2304573"/>
                <a:gd name="connsiteX4767" fmla="*/ 3123724 w 3439001"/>
                <a:gd name="connsiteY4767" fmla="*/ 1567339 h 2304573"/>
                <a:gd name="connsiteX4768" fmla="*/ 3126581 w 3439001"/>
                <a:gd name="connsiteY4768" fmla="*/ 1564958 h 2304573"/>
                <a:gd name="connsiteX4769" fmla="*/ 3126581 w 3439001"/>
                <a:gd name="connsiteY4769" fmla="*/ 1566386 h 2304573"/>
                <a:gd name="connsiteX4770" fmla="*/ 3124676 w 3439001"/>
                <a:gd name="connsiteY4770" fmla="*/ 1570196 h 2304573"/>
                <a:gd name="connsiteX4771" fmla="*/ 3122771 w 3439001"/>
                <a:gd name="connsiteY4771" fmla="*/ 1569244 h 2304573"/>
                <a:gd name="connsiteX4772" fmla="*/ 3120390 w 3439001"/>
                <a:gd name="connsiteY4772" fmla="*/ 1569244 h 2304573"/>
                <a:gd name="connsiteX4773" fmla="*/ 3119914 w 3439001"/>
                <a:gd name="connsiteY4773" fmla="*/ 1571625 h 2304573"/>
                <a:gd name="connsiteX4774" fmla="*/ 3119914 w 3439001"/>
                <a:gd name="connsiteY4774" fmla="*/ 1573530 h 2304573"/>
                <a:gd name="connsiteX4775" fmla="*/ 3122771 w 3439001"/>
                <a:gd name="connsiteY4775" fmla="*/ 1572101 h 2304573"/>
                <a:gd name="connsiteX4776" fmla="*/ 3124676 w 3439001"/>
                <a:gd name="connsiteY4776" fmla="*/ 1573054 h 2304573"/>
                <a:gd name="connsiteX4777" fmla="*/ 3125629 w 3439001"/>
                <a:gd name="connsiteY4777" fmla="*/ 1575435 h 2304573"/>
                <a:gd name="connsiteX4778" fmla="*/ 3122771 w 3439001"/>
                <a:gd name="connsiteY4778" fmla="*/ 1576388 h 2304573"/>
                <a:gd name="connsiteX4779" fmla="*/ 3120866 w 3439001"/>
                <a:gd name="connsiteY4779" fmla="*/ 1576388 h 2304573"/>
                <a:gd name="connsiteX4780" fmla="*/ 3119438 w 3439001"/>
                <a:gd name="connsiteY4780" fmla="*/ 1580674 h 2304573"/>
                <a:gd name="connsiteX4781" fmla="*/ 3120390 w 3439001"/>
                <a:gd name="connsiteY4781" fmla="*/ 1580198 h 2304573"/>
                <a:gd name="connsiteX4782" fmla="*/ 3121343 w 3439001"/>
                <a:gd name="connsiteY4782" fmla="*/ 1578292 h 2304573"/>
                <a:gd name="connsiteX4783" fmla="*/ 3123724 w 3439001"/>
                <a:gd name="connsiteY4783" fmla="*/ 1578769 h 2304573"/>
                <a:gd name="connsiteX4784" fmla="*/ 3125153 w 3439001"/>
                <a:gd name="connsiteY4784" fmla="*/ 1580674 h 2304573"/>
                <a:gd name="connsiteX4785" fmla="*/ 3128963 w 3439001"/>
                <a:gd name="connsiteY4785" fmla="*/ 1584008 h 2304573"/>
                <a:gd name="connsiteX4786" fmla="*/ 3130391 w 3439001"/>
                <a:gd name="connsiteY4786" fmla="*/ 1584008 h 2304573"/>
                <a:gd name="connsiteX4787" fmla="*/ 3130868 w 3439001"/>
                <a:gd name="connsiteY4787" fmla="*/ 1584960 h 2304573"/>
                <a:gd name="connsiteX4788" fmla="*/ 3127058 w 3439001"/>
                <a:gd name="connsiteY4788" fmla="*/ 1584960 h 2304573"/>
                <a:gd name="connsiteX4789" fmla="*/ 3124200 w 3439001"/>
                <a:gd name="connsiteY4789" fmla="*/ 1584484 h 2304573"/>
                <a:gd name="connsiteX4790" fmla="*/ 3121819 w 3439001"/>
                <a:gd name="connsiteY4790" fmla="*/ 1585436 h 2304573"/>
                <a:gd name="connsiteX4791" fmla="*/ 3120866 w 3439001"/>
                <a:gd name="connsiteY4791" fmla="*/ 1589723 h 2304573"/>
                <a:gd name="connsiteX4792" fmla="*/ 3121819 w 3439001"/>
                <a:gd name="connsiteY4792" fmla="*/ 1592104 h 2304573"/>
                <a:gd name="connsiteX4793" fmla="*/ 3123724 w 3439001"/>
                <a:gd name="connsiteY4793" fmla="*/ 1594961 h 2304573"/>
                <a:gd name="connsiteX4794" fmla="*/ 3127058 w 3439001"/>
                <a:gd name="connsiteY4794" fmla="*/ 1596866 h 2304573"/>
                <a:gd name="connsiteX4795" fmla="*/ 3129439 w 3439001"/>
                <a:gd name="connsiteY4795" fmla="*/ 1598295 h 2304573"/>
                <a:gd name="connsiteX4796" fmla="*/ 3130391 w 3439001"/>
                <a:gd name="connsiteY4796" fmla="*/ 1597819 h 2304573"/>
                <a:gd name="connsiteX4797" fmla="*/ 3130868 w 3439001"/>
                <a:gd name="connsiteY4797" fmla="*/ 1596866 h 2304573"/>
                <a:gd name="connsiteX4798" fmla="*/ 3131344 w 3439001"/>
                <a:gd name="connsiteY4798" fmla="*/ 1596390 h 2304573"/>
                <a:gd name="connsiteX4799" fmla="*/ 3131820 w 3439001"/>
                <a:gd name="connsiteY4799" fmla="*/ 1597819 h 2304573"/>
                <a:gd name="connsiteX4800" fmla="*/ 3132773 w 3439001"/>
                <a:gd name="connsiteY4800" fmla="*/ 1596866 h 2304573"/>
                <a:gd name="connsiteX4801" fmla="*/ 3134201 w 3439001"/>
                <a:gd name="connsiteY4801" fmla="*/ 1594961 h 2304573"/>
                <a:gd name="connsiteX4802" fmla="*/ 3135154 w 3439001"/>
                <a:gd name="connsiteY4802" fmla="*/ 1594485 h 2304573"/>
                <a:gd name="connsiteX4803" fmla="*/ 3134678 w 3439001"/>
                <a:gd name="connsiteY4803" fmla="*/ 1596390 h 2304573"/>
                <a:gd name="connsiteX4804" fmla="*/ 3135154 w 3439001"/>
                <a:gd name="connsiteY4804" fmla="*/ 1598771 h 2304573"/>
                <a:gd name="connsiteX4805" fmla="*/ 3134201 w 3439001"/>
                <a:gd name="connsiteY4805" fmla="*/ 1600676 h 2304573"/>
                <a:gd name="connsiteX4806" fmla="*/ 3132773 w 3439001"/>
                <a:gd name="connsiteY4806" fmla="*/ 1602581 h 2304573"/>
                <a:gd name="connsiteX4807" fmla="*/ 3134201 w 3439001"/>
                <a:gd name="connsiteY4807" fmla="*/ 1603534 h 2304573"/>
                <a:gd name="connsiteX4808" fmla="*/ 3135630 w 3439001"/>
                <a:gd name="connsiteY4808" fmla="*/ 1604010 h 2304573"/>
                <a:gd name="connsiteX4809" fmla="*/ 3137535 w 3439001"/>
                <a:gd name="connsiteY4809" fmla="*/ 1605915 h 2304573"/>
                <a:gd name="connsiteX4810" fmla="*/ 3136583 w 3439001"/>
                <a:gd name="connsiteY4810" fmla="*/ 1607820 h 2304573"/>
                <a:gd name="connsiteX4811" fmla="*/ 3135630 w 3439001"/>
                <a:gd name="connsiteY4811" fmla="*/ 1610201 h 2304573"/>
                <a:gd name="connsiteX4812" fmla="*/ 3139440 w 3439001"/>
                <a:gd name="connsiteY4812" fmla="*/ 1610201 h 2304573"/>
                <a:gd name="connsiteX4813" fmla="*/ 3141821 w 3439001"/>
                <a:gd name="connsiteY4813" fmla="*/ 1611154 h 2304573"/>
                <a:gd name="connsiteX4814" fmla="*/ 3139916 w 3439001"/>
                <a:gd name="connsiteY4814" fmla="*/ 1616392 h 2304573"/>
                <a:gd name="connsiteX4815" fmla="*/ 3137535 w 3439001"/>
                <a:gd name="connsiteY4815" fmla="*/ 1618774 h 2304573"/>
                <a:gd name="connsiteX4816" fmla="*/ 3134201 w 3439001"/>
                <a:gd name="connsiteY4816" fmla="*/ 1624013 h 2304573"/>
                <a:gd name="connsiteX4817" fmla="*/ 3131344 w 3439001"/>
                <a:gd name="connsiteY4817" fmla="*/ 1632585 h 2304573"/>
                <a:gd name="connsiteX4818" fmla="*/ 3130391 w 3439001"/>
                <a:gd name="connsiteY4818" fmla="*/ 1637824 h 2304573"/>
                <a:gd name="connsiteX4819" fmla="*/ 3130868 w 3439001"/>
                <a:gd name="connsiteY4819" fmla="*/ 1639729 h 2304573"/>
                <a:gd name="connsiteX4820" fmla="*/ 3132773 w 3439001"/>
                <a:gd name="connsiteY4820" fmla="*/ 1642110 h 2304573"/>
                <a:gd name="connsiteX4821" fmla="*/ 3135630 w 3439001"/>
                <a:gd name="connsiteY4821" fmla="*/ 1636395 h 2304573"/>
                <a:gd name="connsiteX4822" fmla="*/ 3137059 w 3439001"/>
                <a:gd name="connsiteY4822" fmla="*/ 1631633 h 2304573"/>
                <a:gd name="connsiteX4823" fmla="*/ 3138488 w 3439001"/>
                <a:gd name="connsiteY4823" fmla="*/ 1629728 h 2304573"/>
                <a:gd name="connsiteX4824" fmla="*/ 3140869 w 3439001"/>
                <a:gd name="connsiteY4824" fmla="*/ 1627823 h 2304573"/>
                <a:gd name="connsiteX4825" fmla="*/ 3143250 w 3439001"/>
                <a:gd name="connsiteY4825" fmla="*/ 1626870 h 2304573"/>
                <a:gd name="connsiteX4826" fmla="*/ 3144679 w 3439001"/>
                <a:gd name="connsiteY4826" fmla="*/ 1625917 h 2304573"/>
                <a:gd name="connsiteX4827" fmla="*/ 3144203 w 3439001"/>
                <a:gd name="connsiteY4827" fmla="*/ 1623060 h 2304573"/>
                <a:gd name="connsiteX4828" fmla="*/ 3152299 w 3439001"/>
                <a:gd name="connsiteY4828" fmla="*/ 1605915 h 2304573"/>
                <a:gd name="connsiteX4829" fmla="*/ 3154204 w 3439001"/>
                <a:gd name="connsiteY4829" fmla="*/ 1603534 h 2304573"/>
                <a:gd name="connsiteX4830" fmla="*/ 3156585 w 3439001"/>
                <a:gd name="connsiteY4830" fmla="*/ 1599248 h 2304573"/>
                <a:gd name="connsiteX4831" fmla="*/ 3158966 w 3439001"/>
                <a:gd name="connsiteY4831" fmla="*/ 1598771 h 2304573"/>
                <a:gd name="connsiteX4832" fmla="*/ 3159443 w 3439001"/>
                <a:gd name="connsiteY4832" fmla="*/ 1596866 h 2304573"/>
                <a:gd name="connsiteX4833" fmla="*/ 3159919 w 3439001"/>
                <a:gd name="connsiteY4833" fmla="*/ 1593533 h 2304573"/>
                <a:gd name="connsiteX4834" fmla="*/ 3160395 w 3439001"/>
                <a:gd name="connsiteY4834" fmla="*/ 1592580 h 2304573"/>
                <a:gd name="connsiteX4835" fmla="*/ 3161348 w 3439001"/>
                <a:gd name="connsiteY4835" fmla="*/ 1591628 h 2304573"/>
                <a:gd name="connsiteX4836" fmla="*/ 3161824 w 3439001"/>
                <a:gd name="connsiteY4836" fmla="*/ 1592104 h 2304573"/>
                <a:gd name="connsiteX4837" fmla="*/ 3161824 w 3439001"/>
                <a:gd name="connsiteY4837" fmla="*/ 1594009 h 2304573"/>
                <a:gd name="connsiteX4838" fmla="*/ 3162776 w 3439001"/>
                <a:gd name="connsiteY4838" fmla="*/ 1593533 h 2304573"/>
                <a:gd name="connsiteX4839" fmla="*/ 3163253 w 3439001"/>
                <a:gd name="connsiteY4839" fmla="*/ 1591628 h 2304573"/>
                <a:gd name="connsiteX4840" fmla="*/ 3163253 w 3439001"/>
                <a:gd name="connsiteY4840" fmla="*/ 1588770 h 2304573"/>
                <a:gd name="connsiteX4841" fmla="*/ 3161824 w 3439001"/>
                <a:gd name="connsiteY4841" fmla="*/ 1585913 h 2304573"/>
                <a:gd name="connsiteX4842" fmla="*/ 3160395 w 3439001"/>
                <a:gd name="connsiteY4842" fmla="*/ 1584960 h 2304573"/>
                <a:gd name="connsiteX4843" fmla="*/ 3158014 w 3439001"/>
                <a:gd name="connsiteY4843" fmla="*/ 1585436 h 2304573"/>
                <a:gd name="connsiteX4844" fmla="*/ 3159919 w 3439001"/>
                <a:gd name="connsiteY4844" fmla="*/ 1584008 h 2304573"/>
                <a:gd name="connsiteX4845" fmla="*/ 3161348 w 3439001"/>
                <a:gd name="connsiteY4845" fmla="*/ 1580674 h 2304573"/>
                <a:gd name="connsiteX4846" fmla="*/ 3161348 w 3439001"/>
                <a:gd name="connsiteY4846" fmla="*/ 1578292 h 2304573"/>
                <a:gd name="connsiteX4847" fmla="*/ 3158014 w 3439001"/>
                <a:gd name="connsiteY4847" fmla="*/ 1576864 h 2304573"/>
                <a:gd name="connsiteX4848" fmla="*/ 3157061 w 3439001"/>
                <a:gd name="connsiteY4848" fmla="*/ 1568291 h 2304573"/>
                <a:gd name="connsiteX4849" fmla="*/ 3154204 w 3439001"/>
                <a:gd name="connsiteY4849" fmla="*/ 1563529 h 2304573"/>
                <a:gd name="connsiteX4850" fmla="*/ 3153728 w 3439001"/>
                <a:gd name="connsiteY4850" fmla="*/ 1555909 h 2304573"/>
                <a:gd name="connsiteX4851" fmla="*/ 3149918 w 3439001"/>
                <a:gd name="connsiteY4851" fmla="*/ 1551146 h 2304573"/>
                <a:gd name="connsiteX4852" fmla="*/ 3148013 w 3439001"/>
                <a:gd name="connsiteY4852" fmla="*/ 1548289 h 2304573"/>
                <a:gd name="connsiteX4853" fmla="*/ 3148013 w 3439001"/>
                <a:gd name="connsiteY4853" fmla="*/ 1545431 h 2304573"/>
                <a:gd name="connsiteX4854" fmla="*/ 3147536 w 3439001"/>
                <a:gd name="connsiteY4854" fmla="*/ 1544003 h 2304573"/>
                <a:gd name="connsiteX4855" fmla="*/ 3147536 w 3439001"/>
                <a:gd name="connsiteY4855" fmla="*/ 1542098 h 2304573"/>
                <a:gd name="connsiteX4856" fmla="*/ 3150394 w 3439001"/>
                <a:gd name="connsiteY4856" fmla="*/ 1539240 h 2304573"/>
                <a:gd name="connsiteX4857" fmla="*/ 3151823 w 3439001"/>
                <a:gd name="connsiteY4857" fmla="*/ 1536859 h 2304573"/>
                <a:gd name="connsiteX4858" fmla="*/ 3154204 w 3439001"/>
                <a:gd name="connsiteY4858" fmla="*/ 1534954 h 2304573"/>
                <a:gd name="connsiteX4859" fmla="*/ 3157061 w 3439001"/>
                <a:gd name="connsiteY4859" fmla="*/ 1533525 h 2304573"/>
                <a:gd name="connsiteX4860" fmla="*/ 3162300 w 3439001"/>
                <a:gd name="connsiteY4860" fmla="*/ 1532096 h 2304573"/>
                <a:gd name="connsiteX4861" fmla="*/ 3165634 w 3439001"/>
                <a:gd name="connsiteY4861" fmla="*/ 1528763 h 2304573"/>
                <a:gd name="connsiteX4862" fmla="*/ 3164681 w 3439001"/>
                <a:gd name="connsiteY4862" fmla="*/ 1530668 h 2304573"/>
                <a:gd name="connsiteX4863" fmla="*/ 3162776 w 3439001"/>
                <a:gd name="connsiteY4863" fmla="*/ 1533049 h 2304573"/>
                <a:gd name="connsiteX4864" fmla="*/ 3156109 w 3439001"/>
                <a:gd name="connsiteY4864" fmla="*/ 1534478 h 2304573"/>
                <a:gd name="connsiteX4865" fmla="*/ 3153728 w 3439001"/>
                <a:gd name="connsiteY4865" fmla="*/ 1535906 h 2304573"/>
                <a:gd name="connsiteX4866" fmla="*/ 3151823 w 3439001"/>
                <a:gd name="connsiteY4866" fmla="*/ 1538764 h 2304573"/>
                <a:gd name="connsiteX4867" fmla="*/ 3149918 w 3439001"/>
                <a:gd name="connsiteY4867" fmla="*/ 1543050 h 2304573"/>
                <a:gd name="connsiteX4868" fmla="*/ 3149918 w 3439001"/>
                <a:gd name="connsiteY4868" fmla="*/ 1545908 h 2304573"/>
                <a:gd name="connsiteX4869" fmla="*/ 3149918 w 3439001"/>
                <a:gd name="connsiteY4869" fmla="*/ 1547336 h 2304573"/>
                <a:gd name="connsiteX4870" fmla="*/ 3155633 w 3439001"/>
                <a:gd name="connsiteY4870" fmla="*/ 1553051 h 2304573"/>
                <a:gd name="connsiteX4871" fmla="*/ 3159919 w 3439001"/>
                <a:gd name="connsiteY4871" fmla="*/ 1555433 h 2304573"/>
                <a:gd name="connsiteX4872" fmla="*/ 3163253 w 3439001"/>
                <a:gd name="connsiteY4872" fmla="*/ 1558290 h 2304573"/>
                <a:gd name="connsiteX4873" fmla="*/ 3166110 w 3439001"/>
                <a:gd name="connsiteY4873" fmla="*/ 1558290 h 2304573"/>
                <a:gd name="connsiteX4874" fmla="*/ 3168491 w 3439001"/>
                <a:gd name="connsiteY4874" fmla="*/ 1559242 h 2304573"/>
                <a:gd name="connsiteX4875" fmla="*/ 3171349 w 3439001"/>
                <a:gd name="connsiteY4875" fmla="*/ 1561148 h 2304573"/>
                <a:gd name="connsiteX4876" fmla="*/ 3170396 w 3439001"/>
                <a:gd name="connsiteY4876" fmla="*/ 1564958 h 2304573"/>
                <a:gd name="connsiteX4877" fmla="*/ 3169444 w 3439001"/>
                <a:gd name="connsiteY4877" fmla="*/ 1568767 h 2304573"/>
                <a:gd name="connsiteX4878" fmla="*/ 3170396 w 3439001"/>
                <a:gd name="connsiteY4878" fmla="*/ 1569244 h 2304573"/>
                <a:gd name="connsiteX4879" fmla="*/ 3174683 w 3439001"/>
                <a:gd name="connsiteY4879" fmla="*/ 1566863 h 2304573"/>
                <a:gd name="connsiteX4880" fmla="*/ 3179921 w 3439001"/>
                <a:gd name="connsiteY4880" fmla="*/ 1558766 h 2304573"/>
                <a:gd name="connsiteX4881" fmla="*/ 3181350 w 3439001"/>
                <a:gd name="connsiteY4881" fmla="*/ 1557338 h 2304573"/>
                <a:gd name="connsiteX4882" fmla="*/ 3181350 w 3439001"/>
                <a:gd name="connsiteY4882" fmla="*/ 1555433 h 2304573"/>
                <a:gd name="connsiteX4883" fmla="*/ 3182303 w 3439001"/>
                <a:gd name="connsiteY4883" fmla="*/ 1554480 h 2304573"/>
                <a:gd name="connsiteX4884" fmla="*/ 3184208 w 3439001"/>
                <a:gd name="connsiteY4884" fmla="*/ 1553051 h 2304573"/>
                <a:gd name="connsiteX4885" fmla="*/ 3185636 w 3439001"/>
                <a:gd name="connsiteY4885" fmla="*/ 1553051 h 2304573"/>
                <a:gd name="connsiteX4886" fmla="*/ 3187065 w 3439001"/>
                <a:gd name="connsiteY4886" fmla="*/ 1551146 h 2304573"/>
                <a:gd name="connsiteX4887" fmla="*/ 3187541 w 3439001"/>
                <a:gd name="connsiteY4887" fmla="*/ 1548289 h 2304573"/>
                <a:gd name="connsiteX4888" fmla="*/ 3188018 w 3439001"/>
                <a:gd name="connsiteY4888" fmla="*/ 1546860 h 2304573"/>
                <a:gd name="connsiteX4889" fmla="*/ 3187541 w 3439001"/>
                <a:gd name="connsiteY4889" fmla="*/ 1544479 h 2304573"/>
                <a:gd name="connsiteX4890" fmla="*/ 3189923 w 3439001"/>
                <a:gd name="connsiteY4890" fmla="*/ 1544955 h 2304573"/>
                <a:gd name="connsiteX4891" fmla="*/ 3192304 w 3439001"/>
                <a:gd name="connsiteY4891" fmla="*/ 1542098 h 2304573"/>
                <a:gd name="connsiteX4892" fmla="*/ 3195161 w 3439001"/>
                <a:gd name="connsiteY4892" fmla="*/ 1537811 h 2304573"/>
                <a:gd name="connsiteX4893" fmla="*/ 3197066 w 3439001"/>
                <a:gd name="connsiteY4893" fmla="*/ 1529239 h 2304573"/>
                <a:gd name="connsiteX4894" fmla="*/ 3198019 w 3439001"/>
                <a:gd name="connsiteY4894" fmla="*/ 1527810 h 2304573"/>
                <a:gd name="connsiteX4895" fmla="*/ 3198971 w 3439001"/>
                <a:gd name="connsiteY4895" fmla="*/ 1527334 h 2304573"/>
                <a:gd name="connsiteX4896" fmla="*/ 3198495 w 3439001"/>
                <a:gd name="connsiteY4896" fmla="*/ 1534001 h 2304573"/>
                <a:gd name="connsiteX4897" fmla="*/ 3198495 w 3439001"/>
                <a:gd name="connsiteY4897" fmla="*/ 1535430 h 2304573"/>
                <a:gd name="connsiteX4898" fmla="*/ 3199448 w 3439001"/>
                <a:gd name="connsiteY4898" fmla="*/ 1530191 h 2304573"/>
                <a:gd name="connsiteX4899" fmla="*/ 3199924 w 3439001"/>
                <a:gd name="connsiteY4899" fmla="*/ 1524000 h 2304573"/>
                <a:gd name="connsiteX4900" fmla="*/ 3200876 w 3439001"/>
                <a:gd name="connsiteY4900" fmla="*/ 1520190 h 2304573"/>
                <a:gd name="connsiteX4901" fmla="*/ 3201829 w 3439001"/>
                <a:gd name="connsiteY4901" fmla="*/ 1516856 h 2304573"/>
                <a:gd name="connsiteX4902" fmla="*/ 3202305 w 3439001"/>
                <a:gd name="connsiteY4902" fmla="*/ 1513523 h 2304573"/>
                <a:gd name="connsiteX4903" fmla="*/ 3201829 w 3439001"/>
                <a:gd name="connsiteY4903" fmla="*/ 1510665 h 2304573"/>
                <a:gd name="connsiteX4904" fmla="*/ 3200876 w 3439001"/>
                <a:gd name="connsiteY4904" fmla="*/ 1508760 h 2304573"/>
                <a:gd name="connsiteX4905" fmla="*/ 3198971 w 3439001"/>
                <a:gd name="connsiteY4905" fmla="*/ 1509713 h 2304573"/>
                <a:gd name="connsiteX4906" fmla="*/ 3192304 w 3439001"/>
                <a:gd name="connsiteY4906" fmla="*/ 1508760 h 2304573"/>
                <a:gd name="connsiteX4907" fmla="*/ 3191351 w 3439001"/>
                <a:gd name="connsiteY4907" fmla="*/ 1505903 h 2304573"/>
                <a:gd name="connsiteX4908" fmla="*/ 3192780 w 3439001"/>
                <a:gd name="connsiteY4908" fmla="*/ 1502569 h 2304573"/>
                <a:gd name="connsiteX4909" fmla="*/ 3194209 w 3439001"/>
                <a:gd name="connsiteY4909" fmla="*/ 1501140 h 2304573"/>
                <a:gd name="connsiteX4910" fmla="*/ 3195161 w 3439001"/>
                <a:gd name="connsiteY4910" fmla="*/ 1500188 h 2304573"/>
                <a:gd name="connsiteX4911" fmla="*/ 3196590 w 3439001"/>
                <a:gd name="connsiteY4911" fmla="*/ 1499711 h 2304573"/>
                <a:gd name="connsiteX4912" fmla="*/ 3198019 w 3439001"/>
                <a:gd name="connsiteY4912" fmla="*/ 1498283 h 2304573"/>
                <a:gd name="connsiteX4913" fmla="*/ 3199448 w 3439001"/>
                <a:gd name="connsiteY4913" fmla="*/ 1496854 h 2304573"/>
                <a:gd name="connsiteX4914" fmla="*/ 3202781 w 3439001"/>
                <a:gd name="connsiteY4914" fmla="*/ 1490663 h 2304573"/>
                <a:gd name="connsiteX4915" fmla="*/ 3203258 w 3439001"/>
                <a:gd name="connsiteY4915" fmla="*/ 1487329 h 2304573"/>
                <a:gd name="connsiteX4916" fmla="*/ 3202781 w 3439001"/>
                <a:gd name="connsiteY4916" fmla="*/ 1481614 h 2304573"/>
                <a:gd name="connsiteX4917" fmla="*/ 3200876 w 3439001"/>
                <a:gd name="connsiteY4917" fmla="*/ 1476851 h 2304573"/>
                <a:gd name="connsiteX4918" fmla="*/ 3202305 w 3439001"/>
                <a:gd name="connsiteY4918" fmla="*/ 1478280 h 2304573"/>
                <a:gd name="connsiteX4919" fmla="*/ 3203734 w 3439001"/>
                <a:gd name="connsiteY4919" fmla="*/ 1480185 h 2304573"/>
                <a:gd name="connsiteX4920" fmla="*/ 3204210 w 3439001"/>
                <a:gd name="connsiteY4920" fmla="*/ 1484948 h 2304573"/>
                <a:gd name="connsiteX4921" fmla="*/ 3203258 w 3439001"/>
                <a:gd name="connsiteY4921" fmla="*/ 1490663 h 2304573"/>
                <a:gd name="connsiteX4922" fmla="*/ 3201829 w 3439001"/>
                <a:gd name="connsiteY4922" fmla="*/ 1493520 h 2304573"/>
                <a:gd name="connsiteX4923" fmla="*/ 3200400 w 3439001"/>
                <a:gd name="connsiteY4923" fmla="*/ 1496854 h 2304573"/>
                <a:gd name="connsiteX4924" fmla="*/ 3201829 w 3439001"/>
                <a:gd name="connsiteY4924" fmla="*/ 1495901 h 2304573"/>
                <a:gd name="connsiteX4925" fmla="*/ 3203258 w 3439001"/>
                <a:gd name="connsiteY4925" fmla="*/ 1494473 h 2304573"/>
                <a:gd name="connsiteX4926" fmla="*/ 3205163 w 3439001"/>
                <a:gd name="connsiteY4926" fmla="*/ 1493996 h 2304573"/>
                <a:gd name="connsiteX4927" fmla="*/ 3207544 w 3439001"/>
                <a:gd name="connsiteY4927" fmla="*/ 1492091 h 2304573"/>
                <a:gd name="connsiteX4928" fmla="*/ 3211354 w 3439001"/>
                <a:gd name="connsiteY4928" fmla="*/ 1488758 h 2304573"/>
                <a:gd name="connsiteX4929" fmla="*/ 3214211 w 3439001"/>
                <a:gd name="connsiteY4929" fmla="*/ 1486376 h 2304573"/>
                <a:gd name="connsiteX4930" fmla="*/ 3228023 w 3439001"/>
                <a:gd name="connsiteY4930" fmla="*/ 1480185 h 2304573"/>
                <a:gd name="connsiteX4931" fmla="*/ 3233261 w 3439001"/>
                <a:gd name="connsiteY4931" fmla="*/ 1478756 h 2304573"/>
                <a:gd name="connsiteX4932" fmla="*/ 3236595 w 3439001"/>
                <a:gd name="connsiteY4932" fmla="*/ 1475899 h 2304573"/>
                <a:gd name="connsiteX4933" fmla="*/ 3239453 w 3439001"/>
                <a:gd name="connsiteY4933" fmla="*/ 1476851 h 2304573"/>
                <a:gd name="connsiteX4934" fmla="*/ 3251835 w 3439001"/>
                <a:gd name="connsiteY4934" fmla="*/ 1476375 h 2304573"/>
                <a:gd name="connsiteX4935" fmla="*/ 3255645 w 3439001"/>
                <a:gd name="connsiteY4935" fmla="*/ 1474946 h 2304573"/>
                <a:gd name="connsiteX4936" fmla="*/ 3259455 w 3439001"/>
                <a:gd name="connsiteY4936" fmla="*/ 1475899 h 2304573"/>
                <a:gd name="connsiteX4937" fmla="*/ 3266123 w 3439001"/>
                <a:gd name="connsiteY4937" fmla="*/ 1474470 h 2304573"/>
                <a:gd name="connsiteX4938" fmla="*/ 3270885 w 3439001"/>
                <a:gd name="connsiteY4938" fmla="*/ 1473994 h 2304573"/>
                <a:gd name="connsiteX4939" fmla="*/ 3276124 w 3439001"/>
                <a:gd name="connsiteY4939" fmla="*/ 1474470 h 2304573"/>
                <a:gd name="connsiteX4940" fmla="*/ 3284696 w 3439001"/>
                <a:gd name="connsiteY4940" fmla="*/ 1472565 h 2304573"/>
                <a:gd name="connsiteX4941" fmla="*/ 3287554 w 3439001"/>
                <a:gd name="connsiteY4941" fmla="*/ 1469708 h 2304573"/>
                <a:gd name="connsiteX4942" fmla="*/ 3288030 w 3439001"/>
                <a:gd name="connsiteY4942" fmla="*/ 1462564 h 2304573"/>
                <a:gd name="connsiteX4943" fmla="*/ 3289935 w 3439001"/>
                <a:gd name="connsiteY4943" fmla="*/ 1459706 h 2304573"/>
                <a:gd name="connsiteX4944" fmla="*/ 3288983 w 3439001"/>
                <a:gd name="connsiteY4944" fmla="*/ 1455896 h 2304573"/>
                <a:gd name="connsiteX4945" fmla="*/ 3289935 w 3439001"/>
                <a:gd name="connsiteY4945" fmla="*/ 1456373 h 2304573"/>
                <a:gd name="connsiteX4946" fmla="*/ 3290888 w 3439001"/>
                <a:gd name="connsiteY4946" fmla="*/ 1457325 h 2304573"/>
                <a:gd name="connsiteX4947" fmla="*/ 3291364 w 3439001"/>
                <a:gd name="connsiteY4947" fmla="*/ 1459230 h 2304573"/>
                <a:gd name="connsiteX4948" fmla="*/ 3292793 w 3439001"/>
                <a:gd name="connsiteY4948" fmla="*/ 1460659 h 2304573"/>
                <a:gd name="connsiteX4949" fmla="*/ 3296126 w 3439001"/>
                <a:gd name="connsiteY4949" fmla="*/ 1458278 h 2304573"/>
                <a:gd name="connsiteX4950" fmla="*/ 3297079 w 3439001"/>
                <a:gd name="connsiteY4950" fmla="*/ 1458278 h 2304573"/>
                <a:gd name="connsiteX4951" fmla="*/ 3295174 w 3439001"/>
                <a:gd name="connsiteY4951" fmla="*/ 1462564 h 2304573"/>
                <a:gd name="connsiteX4952" fmla="*/ 3295650 w 3439001"/>
                <a:gd name="connsiteY4952" fmla="*/ 1467803 h 2304573"/>
                <a:gd name="connsiteX4953" fmla="*/ 3296126 w 3439001"/>
                <a:gd name="connsiteY4953" fmla="*/ 1468755 h 2304573"/>
                <a:gd name="connsiteX4954" fmla="*/ 3298984 w 3439001"/>
                <a:gd name="connsiteY4954" fmla="*/ 1466850 h 2304573"/>
                <a:gd name="connsiteX4955" fmla="*/ 3302794 w 3439001"/>
                <a:gd name="connsiteY4955" fmla="*/ 1466374 h 2304573"/>
                <a:gd name="connsiteX4956" fmla="*/ 3312319 w 3439001"/>
                <a:gd name="connsiteY4956" fmla="*/ 1459706 h 2304573"/>
                <a:gd name="connsiteX4957" fmla="*/ 3313271 w 3439001"/>
                <a:gd name="connsiteY4957" fmla="*/ 1459706 h 2304573"/>
                <a:gd name="connsiteX4958" fmla="*/ 3313748 w 3439001"/>
                <a:gd name="connsiteY4958" fmla="*/ 1463993 h 2304573"/>
                <a:gd name="connsiteX4959" fmla="*/ 3313271 w 3439001"/>
                <a:gd name="connsiteY4959" fmla="*/ 1465898 h 2304573"/>
                <a:gd name="connsiteX4960" fmla="*/ 3313748 w 3439001"/>
                <a:gd name="connsiteY4960" fmla="*/ 1466850 h 2304573"/>
                <a:gd name="connsiteX4961" fmla="*/ 3319939 w 3439001"/>
                <a:gd name="connsiteY4961" fmla="*/ 1464945 h 2304573"/>
                <a:gd name="connsiteX4962" fmla="*/ 3322320 w 3439001"/>
                <a:gd name="connsiteY4962" fmla="*/ 1463040 h 2304573"/>
                <a:gd name="connsiteX4963" fmla="*/ 3334226 w 3439001"/>
                <a:gd name="connsiteY4963" fmla="*/ 1461135 h 2304573"/>
                <a:gd name="connsiteX4964" fmla="*/ 3336608 w 3439001"/>
                <a:gd name="connsiteY4964" fmla="*/ 1460659 h 2304573"/>
                <a:gd name="connsiteX4965" fmla="*/ 3338036 w 3439001"/>
                <a:gd name="connsiteY4965" fmla="*/ 1461135 h 2304573"/>
                <a:gd name="connsiteX4966" fmla="*/ 3338513 w 3439001"/>
                <a:gd name="connsiteY4966" fmla="*/ 1459706 h 2304573"/>
                <a:gd name="connsiteX4967" fmla="*/ 3338036 w 3439001"/>
                <a:gd name="connsiteY4967" fmla="*/ 1455896 h 2304573"/>
                <a:gd name="connsiteX4968" fmla="*/ 3336608 w 3439001"/>
                <a:gd name="connsiteY4968" fmla="*/ 1449705 h 2304573"/>
                <a:gd name="connsiteX4969" fmla="*/ 3332321 w 3439001"/>
                <a:gd name="connsiteY4969" fmla="*/ 1444943 h 2304573"/>
                <a:gd name="connsiteX4970" fmla="*/ 3330416 w 3439001"/>
                <a:gd name="connsiteY4970" fmla="*/ 1443990 h 2304573"/>
                <a:gd name="connsiteX4971" fmla="*/ 3328988 w 3439001"/>
                <a:gd name="connsiteY4971" fmla="*/ 1443990 h 2304573"/>
                <a:gd name="connsiteX4972" fmla="*/ 3327559 w 3439001"/>
                <a:gd name="connsiteY4972" fmla="*/ 1444466 h 2304573"/>
                <a:gd name="connsiteX4973" fmla="*/ 3327559 w 3439001"/>
                <a:gd name="connsiteY4973" fmla="*/ 1445419 h 2304573"/>
                <a:gd name="connsiteX4974" fmla="*/ 3328988 w 3439001"/>
                <a:gd name="connsiteY4974" fmla="*/ 1446848 h 2304573"/>
                <a:gd name="connsiteX4975" fmla="*/ 3329940 w 3439001"/>
                <a:gd name="connsiteY4975" fmla="*/ 1445895 h 2304573"/>
                <a:gd name="connsiteX4976" fmla="*/ 3331845 w 3439001"/>
                <a:gd name="connsiteY4976" fmla="*/ 1447324 h 2304573"/>
                <a:gd name="connsiteX4977" fmla="*/ 3332321 w 3439001"/>
                <a:gd name="connsiteY4977" fmla="*/ 1449229 h 2304573"/>
                <a:gd name="connsiteX4978" fmla="*/ 3335179 w 3439001"/>
                <a:gd name="connsiteY4978" fmla="*/ 1453515 h 2304573"/>
                <a:gd name="connsiteX4979" fmla="*/ 3335179 w 3439001"/>
                <a:gd name="connsiteY4979" fmla="*/ 1455420 h 2304573"/>
                <a:gd name="connsiteX4980" fmla="*/ 3330416 w 3439001"/>
                <a:gd name="connsiteY4980" fmla="*/ 1457801 h 2304573"/>
                <a:gd name="connsiteX4981" fmla="*/ 3325178 w 3439001"/>
                <a:gd name="connsiteY4981" fmla="*/ 1459230 h 2304573"/>
                <a:gd name="connsiteX4982" fmla="*/ 3320891 w 3439001"/>
                <a:gd name="connsiteY4982" fmla="*/ 1458278 h 2304573"/>
                <a:gd name="connsiteX4983" fmla="*/ 3318034 w 3439001"/>
                <a:gd name="connsiteY4983" fmla="*/ 1456373 h 2304573"/>
                <a:gd name="connsiteX4984" fmla="*/ 3317081 w 3439001"/>
                <a:gd name="connsiteY4984" fmla="*/ 1451134 h 2304573"/>
                <a:gd name="connsiteX4985" fmla="*/ 3313271 w 3439001"/>
                <a:gd name="connsiteY4985" fmla="*/ 1449229 h 2304573"/>
                <a:gd name="connsiteX4986" fmla="*/ 3313748 w 3439001"/>
                <a:gd name="connsiteY4986" fmla="*/ 1447800 h 2304573"/>
                <a:gd name="connsiteX4987" fmla="*/ 3314700 w 3439001"/>
                <a:gd name="connsiteY4987" fmla="*/ 1446848 h 2304573"/>
                <a:gd name="connsiteX4988" fmla="*/ 3310414 w 3439001"/>
                <a:gd name="connsiteY4988" fmla="*/ 1439228 h 2304573"/>
                <a:gd name="connsiteX4989" fmla="*/ 3307556 w 3439001"/>
                <a:gd name="connsiteY4989" fmla="*/ 1437799 h 2304573"/>
                <a:gd name="connsiteX4990" fmla="*/ 3301365 w 3439001"/>
                <a:gd name="connsiteY4990" fmla="*/ 1436370 h 2304573"/>
                <a:gd name="connsiteX4991" fmla="*/ 3299460 w 3439001"/>
                <a:gd name="connsiteY4991" fmla="*/ 1434941 h 2304573"/>
                <a:gd name="connsiteX4992" fmla="*/ 3303270 w 3439001"/>
                <a:gd name="connsiteY4992" fmla="*/ 1430655 h 2304573"/>
                <a:gd name="connsiteX4993" fmla="*/ 3305175 w 3439001"/>
                <a:gd name="connsiteY4993" fmla="*/ 1427798 h 2304573"/>
                <a:gd name="connsiteX4994" fmla="*/ 3306604 w 3439001"/>
                <a:gd name="connsiteY4994" fmla="*/ 1425416 h 2304573"/>
                <a:gd name="connsiteX4995" fmla="*/ 3309461 w 3439001"/>
                <a:gd name="connsiteY4995" fmla="*/ 1424464 h 2304573"/>
                <a:gd name="connsiteX4996" fmla="*/ 3312319 w 3439001"/>
                <a:gd name="connsiteY4996" fmla="*/ 1422559 h 2304573"/>
                <a:gd name="connsiteX4997" fmla="*/ 3313748 w 3439001"/>
                <a:gd name="connsiteY4997" fmla="*/ 1422083 h 2304573"/>
                <a:gd name="connsiteX4998" fmla="*/ 3314224 w 3439001"/>
                <a:gd name="connsiteY4998" fmla="*/ 1421130 h 2304573"/>
                <a:gd name="connsiteX4999" fmla="*/ 3313748 w 3439001"/>
                <a:gd name="connsiteY4999" fmla="*/ 1420178 h 2304573"/>
                <a:gd name="connsiteX5000" fmla="*/ 3312795 w 3439001"/>
                <a:gd name="connsiteY5000" fmla="*/ 1420178 h 2304573"/>
                <a:gd name="connsiteX5001" fmla="*/ 3311366 w 3439001"/>
                <a:gd name="connsiteY5001" fmla="*/ 1420654 h 2304573"/>
                <a:gd name="connsiteX5002" fmla="*/ 3309938 w 3439001"/>
                <a:gd name="connsiteY5002" fmla="*/ 1420654 h 2304573"/>
                <a:gd name="connsiteX5003" fmla="*/ 3308509 w 3439001"/>
                <a:gd name="connsiteY5003" fmla="*/ 1418749 h 2304573"/>
                <a:gd name="connsiteX5004" fmla="*/ 3308033 w 3439001"/>
                <a:gd name="connsiteY5004" fmla="*/ 1416368 h 2304573"/>
                <a:gd name="connsiteX5005" fmla="*/ 3307080 w 3439001"/>
                <a:gd name="connsiteY5005" fmla="*/ 1414463 h 2304573"/>
                <a:gd name="connsiteX5006" fmla="*/ 3308985 w 3439001"/>
                <a:gd name="connsiteY5006" fmla="*/ 1409700 h 2304573"/>
                <a:gd name="connsiteX5007" fmla="*/ 3310414 w 3439001"/>
                <a:gd name="connsiteY5007" fmla="*/ 1404461 h 2304573"/>
                <a:gd name="connsiteX5008" fmla="*/ 3311843 w 3439001"/>
                <a:gd name="connsiteY5008" fmla="*/ 1403033 h 2304573"/>
                <a:gd name="connsiteX5009" fmla="*/ 3313271 w 3439001"/>
                <a:gd name="connsiteY5009" fmla="*/ 1402080 h 2304573"/>
                <a:gd name="connsiteX5010" fmla="*/ 3317558 w 3439001"/>
                <a:gd name="connsiteY5010" fmla="*/ 1393508 h 2304573"/>
                <a:gd name="connsiteX5011" fmla="*/ 3323273 w 3439001"/>
                <a:gd name="connsiteY5011" fmla="*/ 1388269 h 2304573"/>
                <a:gd name="connsiteX5012" fmla="*/ 3328511 w 3439001"/>
                <a:gd name="connsiteY5012" fmla="*/ 1382078 h 2304573"/>
                <a:gd name="connsiteX5013" fmla="*/ 3327083 w 3439001"/>
                <a:gd name="connsiteY5013" fmla="*/ 1380649 h 2304573"/>
                <a:gd name="connsiteX5014" fmla="*/ 3326130 w 3439001"/>
                <a:gd name="connsiteY5014" fmla="*/ 1380173 h 2304573"/>
                <a:gd name="connsiteX5015" fmla="*/ 3328988 w 3439001"/>
                <a:gd name="connsiteY5015" fmla="*/ 1376363 h 2304573"/>
                <a:gd name="connsiteX5016" fmla="*/ 3332798 w 3439001"/>
                <a:gd name="connsiteY5016" fmla="*/ 1373505 h 2304573"/>
                <a:gd name="connsiteX5017" fmla="*/ 3336131 w 3439001"/>
                <a:gd name="connsiteY5017" fmla="*/ 1372553 h 2304573"/>
                <a:gd name="connsiteX5018" fmla="*/ 3335655 w 3439001"/>
                <a:gd name="connsiteY5018" fmla="*/ 1373981 h 2304573"/>
                <a:gd name="connsiteX5019" fmla="*/ 3335655 w 3439001"/>
                <a:gd name="connsiteY5019" fmla="*/ 1375410 h 2304573"/>
                <a:gd name="connsiteX5020" fmla="*/ 3337084 w 3439001"/>
                <a:gd name="connsiteY5020" fmla="*/ 1374934 h 2304573"/>
                <a:gd name="connsiteX5021" fmla="*/ 3338989 w 3439001"/>
                <a:gd name="connsiteY5021" fmla="*/ 1373981 h 2304573"/>
                <a:gd name="connsiteX5022" fmla="*/ 3339941 w 3439001"/>
                <a:gd name="connsiteY5022" fmla="*/ 1375410 h 2304573"/>
                <a:gd name="connsiteX5023" fmla="*/ 3340894 w 3439001"/>
                <a:gd name="connsiteY5023" fmla="*/ 1376363 h 2304573"/>
                <a:gd name="connsiteX5024" fmla="*/ 3341370 w 3439001"/>
                <a:gd name="connsiteY5024" fmla="*/ 1374934 h 2304573"/>
                <a:gd name="connsiteX5025" fmla="*/ 3340894 w 3439001"/>
                <a:gd name="connsiteY5025" fmla="*/ 1372553 h 2304573"/>
                <a:gd name="connsiteX5026" fmla="*/ 3341370 w 3439001"/>
                <a:gd name="connsiteY5026" fmla="*/ 1370648 h 2304573"/>
                <a:gd name="connsiteX5027" fmla="*/ 3342323 w 3439001"/>
                <a:gd name="connsiteY5027" fmla="*/ 1371124 h 2304573"/>
                <a:gd name="connsiteX5028" fmla="*/ 3342799 w 3439001"/>
                <a:gd name="connsiteY5028" fmla="*/ 1372553 h 2304573"/>
                <a:gd name="connsiteX5029" fmla="*/ 3343751 w 3439001"/>
                <a:gd name="connsiteY5029" fmla="*/ 1373029 h 2304573"/>
                <a:gd name="connsiteX5030" fmla="*/ 3344704 w 3439001"/>
                <a:gd name="connsiteY5030" fmla="*/ 1368743 h 2304573"/>
                <a:gd name="connsiteX5031" fmla="*/ 3346133 w 3439001"/>
                <a:gd name="connsiteY5031" fmla="*/ 1367314 h 2304573"/>
                <a:gd name="connsiteX5032" fmla="*/ 3346609 w 3439001"/>
                <a:gd name="connsiteY5032" fmla="*/ 1369219 h 2304573"/>
                <a:gd name="connsiteX5033" fmla="*/ 3347085 w 3439001"/>
                <a:gd name="connsiteY5033" fmla="*/ 1372076 h 2304573"/>
                <a:gd name="connsiteX5034" fmla="*/ 3348038 w 3439001"/>
                <a:gd name="connsiteY5034" fmla="*/ 1371600 h 2304573"/>
                <a:gd name="connsiteX5035" fmla="*/ 3348990 w 3439001"/>
                <a:gd name="connsiteY5035" fmla="*/ 1367790 h 2304573"/>
                <a:gd name="connsiteX5036" fmla="*/ 3349466 w 3439001"/>
                <a:gd name="connsiteY5036" fmla="*/ 1368743 h 2304573"/>
                <a:gd name="connsiteX5037" fmla="*/ 3349943 w 3439001"/>
                <a:gd name="connsiteY5037" fmla="*/ 1371600 h 2304573"/>
                <a:gd name="connsiteX5038" fmla="*/ 3351371 w 3439001"/>
                <a:gd name="connsiteY5038" fmla="*/ 1371124 h 2304573"/>
                <a:gd name="connsiteX5039" fmla="*/ 3352800 w 3439001"/>
                <a:gd name="connsiteY5039" fmla="*/ 1369219 h 2304573"/>
                <a:gd name="connsiteX5040" fmla="*/ 3355658 w 3439001"/>
                <a:gd name="connsiteY5040" fmla="*/ 1367314 h 2304573"/>
                <a:gd name="connsiteX5041" fmla="*/ 3359468 w 3439001"/>
                <a:gd name="connsiteY5041" fmla="*/ 1367790 h 2304573"/>
                <a:gd name="connsiteX5042" fmla="*/ 3362325 w 3439001"/>
                <a:gd name="connsiteY5042" fmla="*/ 1365885 h 2304573"/>
                <a:gd name="connsiteX5043" fmla="*/ 3364706 w 3439001"/>
                <a:gd name="connsiteY5043" fmla="*/ 1363504 h 2304573"/>
                <a:gd name="connsiteX5044" fmla="*/ 3364706 w 3439001"/>
                <a:gd name="connsiteY5044" fmla="*/ 1360646 h 2304573"/>
                <a:gd name="connsiteX5045" fmla="*/ 3368516 w 3439001"/>
                <a:gd name="connsiteY5045" fmla="*/ 1353503 h 2304573"/>
                <a:gd name="connsiteX5046" fmla="*/ 3368516 w 3439001"/>
                <a:gd name="connsiteY5046" fmla="*/ 1350169 h 2304573"/>
                <a:gd name="connsiteX5047" fmla="*/ 3372326 w 3439001"/>
                <a:gd name="connsiteY5047" fmla="*/ 1348264 h 2304573"/>
                <a:gd name="connsiteX5048" fmla="*/ 3373755 w 3439001"/>
                <a:gd name="connsiteY5048" fmla="*/ 1345406 h 2304573"/>
                <a:gd name="connsiteX5049" fmla="*/ 3375184 w 3439001"/>
                <a:gd name="connsiteY5049" fmla="*/ 1344454 h 2304573"/>
                <a:gd name="connsiteX5050" fmla="*/ 3375184 w 3439001"/>
                <a:gd name="connsiteY5050" fmla="*/ 1346835 h 2304573"/>
                <a:gd name="connsiteX5051" fmla="*/ 3374231 w 3439001"/>
                <a:gd name="connsiteY5051" fmla="*/ 1349216 h 2304573"/>
                <a:gd name="connsiteX5052" fmla="*/ 3374708 w 3439001"/>
                <a:gd name="connsiteY5052" fmla="*/ 1349693 h 2304573"/>
                <a:gd name="connsiteX5053" fmla="*/ 3376136 w 3439001"/>
                <a:gd name="connsiteY5053" fmla="*/ 1349216 h 2304573"/>
                <a:gd name="connsiteX5054" fmla="*/ 3377089 w 3439001"/>
                <a:gd name="connsiteY5054" fmla="*/ 1349693 h 2304573"/>
                <a:gd name="connsiteX5055" fmla="*/ 3374231 w 3439001"/>
                <a:gd name="connsiteY5055" fmla="*/ 1352074 h 2304573"/>
                <a:gd name="connsiteX5056" fmla="*/ 3373755 w 3439001"/>
                <a:gd name="connsiteY5056" fmla="*/ 1353979 h 2304573"/>
                <a:gd name="connsiteX5057" fmla="*/ 3376613 w 3439001"/>
                <a:gd name="connsiteY5057" fmla="*/ 1353979 h 2304573"/>
                <a:gd name="connsiteX5058" fmla="*/ 3380423 w 3439001"/>
                <a:gd name="connsiteY5058" fmla="*/ 1355408 h 2304573"/>
                <a:gd name="connsiteX5059" fmla="*/ 3381851 w 3439001"/>
                <a:gd name="connsiteY5059" fmla="*/ 1356836 h 2304573"/>
                <a:gd name="connsiteX5060" fmla="*/ 3383280 w 3439001"/>
                <a:gd name="connsiteY5060" fmla="*/ 1357313 h 2304573"/>
                <a:gd name="connsiteX5061" fmla="*/ 3383756 w 3439001"/>
                <a:gd name="connsiteY5061" fmla="*/ 1355408 h 2304573"/>
                <a:gd name="connsiteX5062" fmla="*/ 3383280 w 3439001"/>
                <a:gd name="connsiteY5062" fmla="*/ 1352074 h 2304573"/>
                <a:gd name="connsiteX5063" fmla="*/ 3384709 w 3439001"/>
                <a:gd name="connsiteY5063" fmla="*/ 1349216 h 2304573"/>
                <a:gd name="connsiteX5064" fmla="*/ 3385661 w 3439001"/>
                <a:gd name="connsiteY5064" fmla="*/ 1346835 h 2304573"/>
                <a:gd name="connsiteX5065" fmla="*/ 3386614 w 3439001"/>
                <a:gd name="connsiteY5065" fmla="*/ 1348264 h 2304573"/>
                <a:gd name="connsiteX5066" fmla="*/ 3388043 w 3439001"/>
                <a:gd name="connsiteY5066" fmla="*/ 1349216 h 2304573"/>
                <a:gd name="connsiteX5067" fmla="*/ 3389948 w 3439001"/>
                <a:gd name="connsiteY5067" fmla="*/ 1347788 h 2304573"/>
                <a:gd name="connsiteX5068" fmla="*/ 3391376 w 3439001"/>
                <a:gd name="connsiteY5068" fmla="*/ 1346359 h 2304573"/>
                <a:gd name="connsiteX5069" fmla="*/ 3392329 w 3439001"/>
                <a:gd name="connsiteY5069" fmla="*/ 1345883 h 2304573"/>
                <a:gd name="connsiteX5070" fmla="*/ 3393758 w 3439001"/>
                <a:gd name="connsiteY5070" fmla="*/ 1345883 h 2304573"/>
                <a:gd name="connsiteX5071" fmla="*/ 3395186 w 3439001"/>
                <a:gd name="connsiteY5071" fmla="*/ 1346359 h 2304573"/>
                <a:gd name="connsiteX5072" fmla="*/ 3396139 w 3439001"/>
                <a:gd name="connsiteY5072" fmla="*/ 1346835 h 2304573"/>
                <a:gd name="connsiteX5073" fmla="*/ 3397091 w 3439001"/>
                <a:gd name="connsiteY5073" fmla="*/ 1349216 h 2304573"/>
                <a:gd name="connsiteX5074" fmla="*/ 3398520 w 3439001"/>
                <a:gd name="connsiteY5074" fmla="*/ 1351598 h 2304573"/>
                <a:gd name="connsiteX5075" fmla="*/ 3399949 w 3439001"/>
                <a:gd name="connsiteY5075" fmla="*/ 1351121 h 2304573"/>
                <a:gd name="connsiteX5076" fmla="*/ 3400901 w 3439001"/>
                <a:gd name="connsiteY5076" fmla="*/ 1350169 h 2304573"/>
                <a:gd name="connsiteX5077" fmla="*/ 3401854 w 3439001"/>
                <a:gd name="connsiteY5077" fmla="*/ 1348264 h 2304573"/>
                <a:gd name="connsiteX5078" fmla="*/ 3403759 w 3439001"/>
                <a:gd name="connsiteY5078" fmla="*/ 1348740 h 2304573"/>
                <a:gd name="connsiteX5079" fmla="*/ 3406140 w 3439001"/>
                <a:gd name="connsiteY5079" fmla="*/ 1343501 h 2304573"/>
                <a:gd name="connsiteX5080" fmla="*/ 3407569 w 3439001"/>
                <a:gd name="connsiteY5080" fmla="*/ 1343025 h 2304573"/>
                <a:gd name="connsiteX5081" fmla="*/ 3409950 w 3439001"/>
                <a:gd name="connsiteY5081" fmla="*/ 1343978 h 2304573"/>
                <a:gd name="connsiteX5082" fmla="*/ 3412331 w 3439001"/>
                <a:gd name="connsiteY5082" fmla="*/ 1343978 h 2304573"/>
                <a:gd name="connsiteX5083" fmla="*/ 3414236 w 3439001"/>
                <a:gd name="connsiteY5083" fmla="*/ 1343501 h 2304573"/>
                <a:gd name="connsiteX5084" fmla="*/ 3415665 w 3439001"/>
                <a:gd name="connsiteY5084" fmla="*/ 1340644 h 2304573"/>
                <a:gd name="connsiteX5085" fmla="*/ 3418999 w 3439001"/>
                <a:gd name="connsiteY5085" fmla="*/ 1340168 h 2304573"/>
                <a:gd name="connsiteX5086" fmla="*/ 3422333 w 3439001"/>
                <a:gd name="connsiteY5086" fmla="*/ 1338263 h 2304573"/>
                <a:gd name="connsiteX5087" fmla="*/ 3428048 w 3439001"/>
                <a:gd name="connsiteY5087" fmla="*/ 1339215 h 2304573"/>
                <a:gd name="connsiteX5088" fmla="*/ 3435191 w 3439001"/>
                <a:gd name="connsiteY5088" fmla="*/ 1333024 h 2304573"/>
                <a:gd name="connsiteX5089" fmla="*/ 3435191 w 3439001"/>
                <a:gd name="connsiteY5089" fmla="*/ 1332071 h 2304573"/>
                <a:gd name="connsiteX5090" fmla="*/ 3439001 w 3439001"/>
                <a:gd name="connsiteY5090" fmla="*/ 1329690 h 2304573"/>
                <a:gd name="connsiteX5091" fmla="*/ 2685098 w 3439001"/>
                <a:gd name="connsiteY5091" fmla="*/ 1903095 h 2304573"/>
                <a:gd name="connsiteX5092" fmla="*/ 2681764 w 3439001"/>
                <a:gd name="connsiteY5092" fmla="*/ 1905000 h 2304573"/>
                <a:gd name="connsiteX5093" fmla="*/ 2681288 w 3439001"/>
                <a:gd name="connsiteY5093" fmla="*/ 1905476 h 2304573"/>
                <a:gd name="connsiteX5094" fmla="*/ 2680811 w 3439001"/>
                <a:gd name="connsiteY5094" fmla="*/ 1906429 h 2304573"/>
                <a:gd name="connsiteX5095" fmla="*/ 2679859 w 3439001"/>
                <a:gd name="connsiteY5095" fmla="*/ 1906905 h 2304573"/>
                <a:gd name="connsiteX5096" fmla="*/ 2682240 w 3439001"/>
                <a:gd name="connsiteY5096" fmla="*/ 1906905 h 2304573"/>
                <a:gd name="connsiteX5097" fmla="*/ 2683669 w 3439001"/>
                <a:gd name="connsiteY5097" fmla="*/ 1907858 h 2304573"/>
                <a:gd name="connsiteX5098" fmla="*/ 2683669 w 3439001"/>
                <a:gd name="connsiteY5098" fmla="*/ 1905953 h 2304573"/>
                <a:gd name="connsiteX5099" fmla="*/ 2684145 w 3439001"/>
                <a:gd name="connsiteY5099" fmla="*/ 1904524 h 2304573"/>
                <a:gd name="connsiteX5100" fmla="*/ 2685098 w 3439001"/>
                <a:gd name="connsiteY5100" fmla="*/ 1903095 h 2304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  <a:cxn ang="0">
                  <a:pos x="connsiteX2796" y="connsiteY2796"/>
                </a:cxn>
                <a:cxn ang="0">
                  <a:pos x="connsiteX2797" y="connsiteY2797"/>
                </a:cxn>
                <a:cxn ang="0">
                  <a:pos x="connsiteX2798" y="connsiteY2798"/>
                </a:cxn>
                <a:cxn ang="0">
                  <a:pos x="connsiteX2799" y="connsiteY2799"/>
                </a:cxn>
                <a:cxn ang="0">
                  <a:pos x="connsiteX2800" y="connsiteY2800"/>
                </a:cxn>
                <a:cxn ang="0">
                  <a:pos x="connsiteX2801" y="connsiteY2801"/>
                </a:cxn>
                <a:cxn ang="0">
                  <a:pos x="connsiteX2802" y="connsiteY2802"/>
                </a:cxn>
                <a:cxn ang="0">
                  <a:pos x="connsiteX2803" y="connsiteY2803"/>
                </a:cxn>
                <a:cxn ang="0">
                  <a:pos x="connsiteX2804" y="connsiteY2804"/>
                </a:cxn>
                <a:cxn ang="0">
                  <a:pos x="connsiteX2805" y="connsiteY2805"/>
                </a:cxn>
                <a:cxn ang="0">
                  <a:pos x="connsiteX2806" y="connsiteY2806"/>
                </a:cxn>
                <a:cxn ang="0">
                  <a:pos x="connsiteX2807" y="connsiteY2807"/>
                </a:cxn>
                <a:cxn ang="0">
                  <a:pos x="connsiteX2808" y="connsiteY2808"/>
                </a:cxn>
                <a:cxn ang="0">
                  <a:pos x="connsiteX2809" y="connsiteY2809"/>
                </a:cxn>
                <a:cxn ang="0">
                  <a:pos x="connsiteX2810" y="connsiteY2810"/>
                </a:cxn>
                <a:cxn ang="0">
                  <a:pos x="connsiteX2811" y="connsiteY2811"/>
                </a:cxn>
                <a:cxn ang="0">
                  <a:pos x="connsiteX2812" y="connsiteY2812"/>
                </a:cxn>
                <a:cxn ang="0">
                  <a:pos x="connsiteX2813" y="connsiteY2813"/>
                </a:cxn>
                <a:cxn ang="0">
                  <a:pos x="connsiteX2814" y="connsiteY2814"/>
                </a:cxn>
                <a:cxn ang="0">
                  <a:pos x="connsiteX2815" y="connsiteY2815"/>
                </a:cxn>
                <a:cxn ang="0">
                  <a:pos x="connsiteX2816" y="connsiteY2816"/>
                </a:cxn>
                <a:cxn ang="0">
                  <a:pos x="connsiteX2817" y="connsiteY2817"/>
                </a:cxn>
                <a:cxn ang="0">
                  <a:pos x="connsiteX2818" y="connsiteY2818"/>
                </a:cxn>
                <a:cxn ang="0">
                  <a:pos x="connsiteX2819" y="connsiteY2819"/>
                </a:cxn>
                <a:cxn ang="0">
                  <a:pos x="connsiteX2820" y="connsiteY2820"/>
                </a:cxn>
                <a:cxn ang="0">
                  <a:pos x="connsiteX2821" y="connsiteY2821"/>
                </a:cxn>
                <a:cxn ang="0">
                  <a:pos x="connsiteX2822" y="connsiteY2822"/>
                </a:cxn>
                <a:cxn ang="0">
                  <a:pos x="connsiteX2823" y="connsiteY2823"/>
                </a:cxn>
                <a:cxn ang="0">
                  <a:pos x="connsiteX2824" y="connsiteY2824"/>
                </a:cxn>
                <a:cxn ang="0">
                  <a:pos x="connsiteX2825" y="connsiteY2825"/>
                </a:cxn>
                <a:cxn ang="0">
                  <a:pos x="connsiteX2826" y="connsiteY2826"/>
                </a:cxn>
                <a:cxn ang="0">
                  <a:pos x="connsiteX2827" y="connsiteY2827"/>
                </a:cxn>
                <a:cxn ang="0">
                  <a:pos x="connsiteX2828" y="connsiteY2828"/>
                </a:cxn>
                <a:cxn ang="0">
                  <a:pos x="connsiteX2829" y="connsiteY2829"/>
                </a:cxn>
                <a:cxn ang="0">
                  <a:pos x="connsiteX2830" y="connsiteY2830"/>
                </a:cxn>
                <a:cxn ang="0">
                  <a:pos x="connsiteX2831" y="connsiteY2831"/>
                </a:cxn>
                <a:cxn ang="0">
                  <a:pos x="connsiteX2832" y="connsiteY2832"/>
                </a:cxn>
                <a:cxn ang="0">
                  <a:pos x="connsiteX2833" y="connsiteY2833"/>
                </a:cxn>
                <a:cxn ang="0">
                  <a:pos x="connsiteX2834" y="connsiteY2834"/>
                </a:cxn>
                <a:cxn ang="0">
                  <a:pos x="connsiteX2835" y="connsiteY2835"/>
                </a:cxn>
                <a:cxn ang="0">
                  <a:pos x="connsiteX2836" y="connsiteY2836"/>
                </a:cxn>
                <a:cxn ang="0">
                  <a:pos x="connsiteX2837" y="connsiteY2837"/>
                </a:cxn>
                <a:cxn ang="0">
                  <a:pos x="connsiteX2838" y="connsiteY2838"/>
                </a:cxn>
                <a:cxn ang="0">
                  <a:pos x="connsiteX2839" y="connsiteY2839"/>
                </a:cxn>
                <a:cxn ang="0">
                  <a:pos x="connsiteX2840" y="connsiteY2840"/>
                </a:cxn>
                <a:cxn ang="0">
                  <a:pos x="connsiteX2841" y="connsiteY2841"/>
                </a:cxn>
                <a:cxn ang="0">
                  <a:pos x="connsiteX2842" y="connsiteY2842"/>
                </a:cxn>
                <a:cxn ang="0">
                  <a:pos x="connsiteX2843" y="connsiteY2843"/>
                </a:cxn>
                <a:cxn ang="0">
                  <a:pos x="connsiteX2844" y="connsiteY2844"/>
                </a:cxn>
                <a:cxn ang="0">
                  <a:pos x="connsiteX2845" y="connsiteY2845"/>
                </a:cxn>
                <a:cxn ang="0">
                  <a:pos x="connsiteX2846" y="connsiteY2846"/>
                </a:cxn>
                <a:cxn ang="0">
                  <a:pos x="connsiteX2847" y="connsiteY2847"/>
                </a:cxn>
                <a:cxn ang="0">
                  <a:pos x="connsiteX2848" y="connsiteY2848"/>
                </a:cxn>
                <a:cxn ang="0">
                  <a:pos x="connsiteX2849" y="connsiteY2849"/>
                </a:cxn>
                <a:cxn ang="0">
                  <a:pos x="connsiteX2850" y="connsiteY2850"/>
                </a:cxn>
                <a:cxn ang="0">
                  <a:pos x="connsiteX2851" y="connsiteY2851"/>
                </a:cxn>
                <a:cxn ang="0">
                  <a:pos x="connsiteX2852" y="connsiteY2852"/>
                </a:cxn>
                <a:cxn ang="0">
                  <a:pos x="connsiteX2853" y="connsiteY2853"/>
                </a:cxn>
                <a:cxn ang="0">
                  <a:pos x="connsiteX2854" y="connsiteY2854"/>
                </a:cxn>
                <a:cxn ang="0">
                  <a:pos x="connsiteX2855" y="connsiteY2855"/>
                </a:cxn>
                <a:cxn ang="0">
                  <a:pos x="connsiteX2856" y="connsiteY2856"/>
                </a:cxn>
                <a:cxn ang="0">
                  <a:pos x="connsiteX2857" y="connsiteY2857"/>
                </a:cxn>
                <a:cxn ang="0">
                  <a:pos x="connsiteX2858" y="connsiteY2858"/>
                </a:cxn>
                <a:cxn ang="0">
                  <a:pos x="connsiteX2859" y="connsiteY2859"/>
                </a:cxn>
                <a:cxn ang="0">
                  <a:pos x="connsiteX2860" y="connsiteY2860"/>
                </a:cxn>
                <a:cxn ang="0">
                  <a:pos x="connsiteX2861" y="connsiteY2861"/>
                </a:cxn>
                <a:cxn ang="0">
                  <a:pos x="connsiteX2862" y="connsiteY2862"/>
                </a:cxn>
                <a:cxn ang="0">
                  <a:pos x="connsiteX2863" y="connsiteY2863"/>
                </a:cxn>
                <a:cxn ang="0">
                  <a:pos x="connsiteX2864" y="connsiteY2864"/>
                </a:cxn>
                <a:cxn ang="0">
                  <a:pos x="connsiteX2865" y="connsiteY2865"/>
                </a:cxn>
                <a:cxn ang="0">
                  <a:pos x="connsiteX2866" y="connsiteY2866"/>
                </a:cxn>
                <a:cxn ang="0">
                  <a:pos x="connsiteX2867" y="connsiteY2867"/>
                </a:cxn>
                <a:cxn ang="0">
                  <a:pos x="connsiteX2868" y="connsiteY2868"/>
                </a:cxn>
                <a:cxn ang="0">
                  <a:pos x="connsiteX2869" y="connsiteY2869"/>
                </a:cxn>
                <a:cxn ang="0">
                  <a:pos x="connsiteX2870" y="connsiteY2870"/>
                </a:cxn>
                <a:cxn ang="0">
                  <a:pos x="connsiteX2871" y="connsiteY2871"/>
                </a:cxn>
                <a:cxn ang="0">
                  <a:pos x="connsiteX2872" y="connsiteY2872"/>
                </a:cxn>
                <a:cxn ang="0">
                  <a:pos x="connsiteX2873" y="connsiteY2873"/>
                </a:cxn>
                <a:cxn ang="0">
                  <a:pos x="connsiteX2874" y="connsiteY2874"/>
                </a:cxn>
                <a:cxn ang="0">
                  <a:pos x="connsiteX2875" y="connsiteY2875"/>
                </a:cxn>
                <a:cxn ang="0">
                  <a:pos x="connsiteX2876" y="connsiteY2876"/>
                </a:cxn>
                <a:cxn ang="0">
                  <a:pos x="connsiteX2877" y="connsiteY2877"/>
                </a:cxn>
                <a:cxn ang="0">
                  <a:pos x="connsiteX2878" y="connsiteY2878"/>
                </a:cxn>
                <a:cxn ang="0">
                  <a:pos x="connsiteX2879" y="connsiteY2879"/>
                </a:cxn>
                <a:cxn ang="0">
                  <a:pos x="connsiteX2880" y="connsiteY2880"/>
                </a:cxn>
                <a:cxn ang="0">
                  <a:pos x="connsiteX2881" y="connsiteY2881"/>
                </a:cxn>
                <a:cxn ang="0">
                  <a:pos x="connsiteX2882" y="connsiteY2882"/>
                </a:cxn>
                <a:cxn ang="0">
                  <a:pos x="connsiteX2883" y="connsiteY2883"/>
                </a:cxn>
                <a:cxn ang="0">
                  <a:pos x="connsiteX2884" y="connsiteY2884"/>
                </a:cxn>
                <a:cxn ang="0">
                  <a:pos x="connsiteX2885" y="connsiteY2885"/>
                </a:cxn>
                <a:cxn ang="0">
                  <a:pos x="connsiteX2886" y="connsiteY2886"/>
                </a:cxn>
                <a:cxn ang="0">
                  <a:pos x="connsiteX2887" y="connsiteY2887"/>
                </a:cxn>
                <a:cxn ang="0">
                  <a:pos x="connsiteX2888" y="connsiteY2888"/>
                </a:cxn>
                <a:cxn ang="0">
                  <a:pos x="connsiteX2889" y="connsiteY2889"/>
                </a:cxn>
                <a:cxn ang="0">
                  <a:pos x="connsiteX2890" y="connsiteY2890"/>
                </a:cxn>
                <a:cxn ang="0">
                  <a:pos x="connsiteX2891" y="connsiteY2891"/>
                </a:cxn>
                <a:cxn ang="0">
                  <a:pos x="connsiteX2892" y="connsiteY2892"/>
                </a:cxn>
                <a:cxn ang="0">
                  <a:pos x="connsiteX2893" y="connsiteY2893"/>
                </a:cxn>
                <a:cxn ang="0">
                  <a:pos x="connsiteX2894" y="connsiteY2894"/>
                </a:cxn>
                <a:cxn ang="0">
                  <a:pos x="connsiteX2895" y="connsiteY2895"/>
                </a:cxn>
                <a:cxn ang="0">
                  <a:pos x="connsiteX2896" y="connsiteY2896"/>
                </a:cxn>
                <a:cxn ang="0">
                  <a:pos x="connsiteX2897" y="connsiteY2897"/>
                </a:cxn>
                <a:cxn ang="0">
                  <a:pos x="connsiteX2898" y="connsiteY2898"/>
                </a:cxn>
                <a:cxn ang="0">
                  <a:pos x="connsiteX2899" y="connsiteY2899"/>
                </a:cxn>
                <a:cxn ang="0">
                  <a:pos x="connsiteX2900" y="connsiteY2900"/>
                </a:cxn>
                <a:cxn ang="0">
                  <a:pos x="connsiteX2901" y="connsiteY2901"/>
                </a:cxn>
                <a:cxn ang="0">
                  <a:pos x="connsiteX2902" y="connsiteY2902"/>
                </a:cxn>
                <a:cxn ang="0">
                  <a:pos x="connsiteX2903" y="connsiteY2903"/>
                </a:cxn>
                <a:cxn ang="0">
                  <a:pos x="connsiteX2904" y="connsiteY2904"/>
                </a:cxn>
                <a:cxn ang="0">
                  <a:pos x="connsiteX2905" y="connsiteY2905"/>
                </a:cxn>
                <a:cxn ang="0">
                  <a:pos x="connsiteX2906" y="connsiteY2906"/>
                </a:cxn>
                <a:cxn ang="0">
                  <a:pos x="connsiteX2907" y="connsiteY2907"/>
                </a:cxn>
                <a:cxn ang="0">
                  <a:pos x="connsiteX2908" y="connsiteY2908"/>
                </a:cxn>
                <a:cxn ang="0">
                  <a:pos x="connsiteX2909" y="connsiteY2909"/>
                </a:cxn>
                <a:cxn ang="0">
                  <a:pos x="connsiteX2910" y="connsiteY2910"/>
                </a:cxn>
                <a:cxn ang="0">
                  <a:pos x="connsiteX2911" y="connsiteY2911"/>
                </a:cxn>
                <a:cxn ang="0">
                  <a:pos x="connsiteX2912" y="connsiteY2912"/>
                </a:cxn>
                <a:cxn ang="0">
                  <a:pos x="connsiteX2913" y="connsiteY2913"/>
                </a:cxn>
                <a:cxn ang="0">
                  <a:pos x="connsiteX2914" y="connsiteY2914"/>
                </a:cxn>
                <a:cxn ang="0">
                  <a:pos x="connsiteX2915" y="connsiteY2915"/>
                </a:cxn>
                <a:cxn ang="0">
                  <a:pos x="connsiteX2916" y="connsiteY2916"/>
                </a:cxn>
                <a:cxn ang="0">
                  <a:pos x="connsiteX2917" y="connsiteY2917"/>
                </a:cxn>
                <a:cxn ang="0">
                  <a:pos x="connsiteX2918" y="connsiteY2918"/>
                </a:cxn>
                <a:cxn ang="0">
                  <a:pos x="connsiteX2919" y="connsiteY2919"/>
                </a:cxn>
                <a:cxn ang="0">
                  <a:pos x="connsiteX2920" y="connsiteY2920"/>
                </a:cxn>
                <a:cxn ang="0">
                  <a:pos x="connsiteX2921" y="connsiteY2921"/>
                </a:cxn>
                <a:cxn ang="0">
                  <a:pos x="connsiteX2922" y="connsiteY2922"/>
                </a:cxn>
                <a:cxn ang="0">
                  <a:pos x="connsiteX2923" y="connsiteY2923"/>
                </a:cxn>
                <a:cxn ang="0">
                  <a:pos x="connsiteX2924" y="connsiteY2924"/>
                </a:cxn>
                <a:cxn ang="0">
                  <a:pos x="connsiteX2925" y="connsiteY2925"/>
                </a:cxn>
                <a:cxn ang="0">
                  <a:pos x="connsiteX2926" y="connsiteY2926"/>
                </a:cxn>
                <a:cxn ang="0">
                  <a:pos x="connsiteX2927" y="connsiteY2927"/>
                </a:cxn>
                <a:cxn ang="0">
                  <a:pos x="connsiteX2928" y="connsiteY2928"/>
                </a:cxn>
                <a:cxn ang="0">
                  <a:pos x="connsiteX2929" y="connsiteY2929"/>
                </a:cxn>
                <a:cxn ang="0">
                  <a:pos x="connsiteX2930" y="connsiteY2930"/>
                </a:cxn>
                <a:cxn ang="0">
                  <a:pos x="connsiteX2931" y="connsiteY2931"/>
                </a:cxn>
                <a:cxn ang="0">
                  <a:pos x="connsiteX2932" y="connsiteY2932"/>
                </a:cxn>
                <a:cxn ang="0">
                  <a:pos x="connsiteX2933" y="connsiteY2933"/>
                </a:cxn>
                <a:cxn ang="0">
                  <a:pos x="connsiteX2934" y="connsiteY2934"/>
                </a:cxn>
                <a:cxn ang="0">
                  <a:pos x="connsiteX2935" y="connsiteY2935"/>
                </a:cxn>
                <a:cxn ang="0">
                  <a:pos x="connsiteX2936" y="connsiteY2936"/>
                </a:cxn>
                <a:cxn ang="0">
                  <a:pos x="connsiteX2937" y="connsiteY2937"/>
                </a:cxn>
                <a:cxn ang="0">
                  <a:pos x="connsiteX2938" y="connsiteY2938"/>
                </a:cxn>
                <a:cxn ang="0">
                  <a:pos x="connsiteX2939" y="connsiteY2939"/>
                </a:cxn>
                <a:cxn ang="0">
                  <a:pos x="connsiteX2940" y="connsiteY2940"/>
                </a:cxn>
                <a:cxn ang="0">
                  <a:pos x="connsiteX2941" y="connsiteY2941"/>
                </a:cxn>
                <a:cxn ang="0">
                  <a:pos x="connsiteX2942" y="connsiteY2942"/>
                </a:cxn>
                <a:cxn ang="0">
                  <a:pos x="connsiteX2943" y="connsiteY2943"/>
                </a:cxn>
                <a:cxn ang="0">
                  <a:pos x="connsiteX2944" y="connsiteY2944"/>
                </a:cxn>
                <a:cxn ang="0">
                  <a:pos x="connsiteX2945" y="connsiteY2945"/>
                </a:cxn>
                <a:cxn ang="0">
                  <a:pos x="connsiteX2946" y="connsiteY2946"/>
                </a:cxn>
                <a:cxn ang="0">
                  <a:pos x="connsiteX2947" y="connsiteY2947"/>
                </a:cxn>
                <a:cxn ang="0">
                  <a:pos x="connsiteX2948" y="connsiteY2948"/>
                </a:cxn>
                <a:cxn ang="0">
                  <a:pos x="connsiteX2949" y="connsiteY2949"/>
                </a:cxn>
                <a:cxn ang="0">
                  <a:pos x="connsiteX2950" y="connsiteY2950"/>
                </a:cxn>
                <a:cxn ang="0">
                  <a:pos x="connsiteX2951" y="connsiteY2951"/>
                </a:cxn>
                <a:cxn ang="0">
                  <a:pos x="connsiteX2952" y="connsiteY2952"/>
                </a:cxn>
                <a:cxn ang="0">
                  <a:pos x="connsiteX2953" y="connsiteY2953"/>
                </a:cxn>
                <a:cxn ang="0">
                  <a:pos x="connsiteX2954" y="connsiteY2954"/>
                </a:cxn>
                <a:cxn ang="0">
                  <a:pos x="connsiteX2955" y="connsiteY2955"/>
                </a:cxn>
                <a:cxn ang="0">
                  <a:pos x="connsiteX2956" y="connsiteY2956"/>
                </a:cxn>
                <a:cxn ang="0">
                  <a:pos x="connsiteX2957" y="connsiteY2957"/>
                </a:cxn>
                <a:cxn ang="0">
                  <a:pos x="connsiteX2958" y="connsiteY2958"/>
                </a:cxn>
                <a:cxn ang="0">
                  <a:pos x="connsiteX2959" y="connsiteY2959"/>
                </a:cxn>
                <a:cxn ang="0">
                  <a:pos x="connsiteX2960" y="connsiteY2960"/>
                </a:cxn>
                <a:cxn ang="0">
                  <a:pos x="connsiteX2961" y="connsiteY2961"/>
                </a:cxn>
                <a:cxn ang="0">
                  <a:pos x="connsiteX2962" y="connsiteY2962"/>
                </a:cxn>
                <a:cxn ang="0">
                  <a:pos x="connsiteX2963" y="connsiteY2963"/>
                </a:cxn>
                <a:cxn ang="0">
                  <a:pos x="connsiteX2964" y="connsiteY2964"/>
                </a:cxn>
                <a:cxn ang="0">
                  <a:pos x="connsiteX2965" y="connsiteY2965"/>
                </a:cxn>
                <a:cxn ang="0">
                  <a:pos x="connsiteX2966" y="connsiteY2966"/>
                </a:cxn>
                <a:cxn ang="0">
                  <a:pos x="connsiteX2967" y="connsiteY2967"/>
                </a:cxn>
                <a:cxn ang="0">
                  <a:pos x="connsiteX2968" y="connsiteY2968"/>
                </a:cxn>
                <a:cxn ang="0">
                  <a:pos x="connsiteX2969" y="connsiteY2969"/>
                </a:cxn>
                <a:cxn ang="0">
                  <a:pos x="connsiteX2970" y="connsiteY2970"/>
                </a:cxn>
                <a:cxn ang="0">
                  <a:pos x="connsiteX2971" y="connsiteY2971"/>
                </a:cxn>
                <a:cxn ang="0">
                  <a:pos x="connsiteX2972" y="connsiteY2972"/>
                </a:cxn>
                <a:cxn ang="0">
                  <a:pos x="connsiteX2973" y="connsiteY2973"/>
                </a:cxn>
                <a:cxn ang="0">
                  <a:pos x="connsiteX2974" y="connsiteY2974"/>
                </a:cxn>
                <a:cxn ang="0">
                  <a:pos x="connsiteX2975" y="connsiteY2975"/>
                </a:cxn>
                <a:cxn ang="0">
                  <a:pos x="connsiteX2976" y="connsiteY2976"/>
                </a:cxn>
                <a:cxn ang="0">
                  <a:pos x="connsiteX2977" y="connsiteY2977"/>
                </a:cxn>
                <a:cxn ang="0">
                  <a:pos x="connsiteX2978" y="connsiteY2978"/>
                </a:cxn>
                <a:cxn ang="0">
                  <a:pos x="connsiteX2979" y="connsiteY2979"/>
                </a:cxn>
                <a:cxn ang="0">
                  <a:pos x="connsiteX2980" y="connsiteY2980"/>
                </a:cxn>
                <a:cxn ang="0">
                  <a:pos x="connsiteX2981" y="connsiteY2981"/>
                </a:cxn>
                <a:cxn ang="0">
                  <a:pos x="connsiteX2982" y="connsiteY2982"/>
                </a:cxn>
                <a:cxn ang="0">
                  <a:pos x="connsiteX2983" y="connsiteY2983"/>
                </a:cxn>
                <a:cxn ang="0">
                  <a:pos x="connsiteX2984" y="connsiteY2984"/>
                </a:cxn>
                <a:cxn ang="0">
                  <a:pos x="connsiteX2985" y="connsiteY2985"/>
                </a:cxn>
                <a:cxn ang="0">
                  <a:pos x="connsiteX2986" y="connsiteY2986"/>
                </a:cxn>
                <a:cxn ang="0">
                  <a:pos x="connsiteX2987" y="connsiteY2987"/>
                </a:cxn>
                <a:cxn ang="0">
                  <a:pos x="connsiteX2988" y="connsiteY2988"/>
                </a:cxn>
                <a:cxn ang="0">
                  <a:pos x="connsiteX2989" y="connsiteY2989"/>
                </a:cxn>
                <a:cxn ang="0">
                  <a:pos x="connsiteX2990" y="connsiteY2990"/>
                </a:cxn>
                <a:cxn ang="0">
                  <a:pos x="connsiteX2991" y="connsiteY2991"/>
                </a:cxn>
                <a:cxn ang="0">
                  <a:pos x="connsiteX2992" y="connsiteY2992"/>
                </a:cxn>
                <a:cxn ang="0">
                  <a:pos x="connsiteX2993" y="connsiteY2993"/>
                </a:cxn>
                <a:cxn ang="0">
                  <a:pos x="connsiteX2994" y="connsiteY2994"/>
                </a:cxn>
                <a:cxn ang="0">
                  <a:pos x="connsiteX2995" y="connsiteY2995"/>
                </a:cxn>
                <a:cxn ang="0">
                  <a:pos x="connsiteX2996" y="connsiteY2996"/>
                </a:cxn>
                <a:cxn ang="0">
                  <a:pos x="connsiteX2997" y="connsiteY2997"/>
                </a:cxn>
                <a:cxn ang="0">
                  <a:pos x="connsiteX2998" y="connsiteY2998"/>
                </a:cxn>
                <a:cxn ang="0">
                  <a:pos x="connsiteX2999" y="connsiteY2999"/>
                </a:cxn>
                <a:cxn ang="0">
                  <a:pos x="connsiteX3000" y="connsiteY3000"/>
                </a:cxn>
                <a:cxn ang="0">
                  <a:pos x="connsiteX3001" y="connsiteY3001"/>
                </a:cxn>
                <a:cxn ang="0">
                  <a:pos x="connsiteX3002" y="connsiteY3002"/>
                </a:cxn>
                <a:cxn ang="0">
                  <a:pos x="connsiteX3003" y="connsiteY3003"/>
                </a:cxn>
                <a:cxn ang="0">
                  <a:pos x="connsiteX3004" y="connsiteY3004"/>
                </a:cxn>
                <a:cxn ang="0">
                  <a:pos x="connsiteX3005" y="connsiteY3005"/>
                </a:cxn>
                <a:cxn ang="0">
                  <a:pos x="connsiteX3006" y="connsiteY3006"/>
                </a:cxn>
                <a:cxn ang="0">
                  <a:pos x="connsiteX3007" y="connsiteY3007"/>
                </a:cxn>
                <a:cxn ang="0">
                  <a:pos x="connsiteX3008" y="connsiteY3008"/>
                </a:cxn>
                <a:cxn ang="0">
                  <a:pos x="connsiteX3009" y="connsiteY3009"/>
                </a:cxn>
                <a:cxn ang="0">
                  <a:pos x="connsiteX3010" y="connsiteY3010"/>
                </a:cxn>
                <a:cxn ang="0">
                  <a:pos x="connsiteX3011" y="connsiteY3011"/>
                </a:cxn>
                <a:cxn ang="0">
                  <a:pos x="connsiteX3012" y="connsiteY3012"/>
                </a:cxn>
                <a:cxn ang="0">
                  <a:pos x="connsiteX3013" y="connsiteY3013"/>
                </a:cxn>
                <a:cxn ang="0">
                  <a:pos x="connsiteX3014" y="connsiteY3014"/>
                </a:cxn>
                <a:cxn ang="0">
                  <a:pos x="connsiteX3015" y="connsiteY3015"/>
                </a:cxn>
                <a:cxn ang="0">
                  <a:pos x="connsiteX3016" y="connsiteY3016"/>
                </a:cxn>
                <a:cxn ang="0">
                  <a:pos x="connsiteX3017" y="connsiteY3017"/>
                </a:cxn>
                <a:cxn ang="0">
                  <a:pos x="connsiteX3018" y="connsiteY3018"/>
                </a:cxn>
                <a:cxn ang="0">
                  <a:pos x="connsiteX3019" y="connsiteY3019"/>
                </a:cxn>
                <a:cxn ang="0">
                  <a:pos x="connsiteX3020" y="connsiteY3020"/>
                </a:cxn>
                <a:cxn ang="0">
                  <a:pos x="connsiteX3021" y="connsiteY3021"/>
                </a:cxn>
                <a:cxn ang="0">
                  <a:pos x="connsiteX3022" y="connsiteY3022"/>
                </a:cxn>
                <a:cxn ang="0">
                  <a:pos x="connsiteX3023" y="connsiteY3023"/>
                </a:cxn>
                <a:cxn ang="0">
                  <a:pos x="connsiteX3024" y="connsiteY3024"/>
                </a:cxn>
                <a:cxn ang="0">
                  <a:pos x="connsiteX3025" y="connsiteY3025"/>
                </a:cxn>
                <a:cxn ang="0">
                  <a:pos x="connsiteX3026" y="connsiteY3026"/>
                </a:cxn>
                <a:cxn ang="0">
                  <a:pos x="connsiteX3027" y="connsiteY3027"/>
                </a:cxn>
                <a:cxn ang="0">
                  <a:pos x="connsiteX3028" y="connsiteY3028"/>
                </a:cxn>
                <a:cxn ang="0">
                  <a:pos x="connsiteX3029" y="connsiteY3029"/>
                </a:cxn>
                <a:cxn ang="0">
                  <a:pos x="connsiteX3030" y="connsiteY3030"/>
                </a:cxn>
                <a:cxn ang="0">
                  <a:pos x="connsiteX3031" y="connsiteY3031"/>
                </a:cxn>
                <a:cxn ang="0">
                  <a:pos x="connsiteX3032" y="connsiteY3032"/>
                </a:cxn>
                <a:cxn ang="0">
                  <a:pos x="connsiteX3033" y="connsiteY3033"/>
                </a:cxn>
                <a:cxn ang="0">
                  <a:pos x="connsiteX3034" y="connsiteY3034"/>
                </a:cxn>
                <a:cxn ang="0">
                  <a:pos x="connsiteX3035" y="connsiteY3035"/>
                </a:cxn>
                <a:cxn ang="0">
                  <a:pos x="connsiteX3036" y="connsiteY3036"/>
                </a:cxn>
                <a:cxn ang="0">
                  <a:pos x="connsiteX3037" y="connsiteY3037"/>
                </a:cxn>
                <a:cxn ang="0">
                  <a:pos x="connsiteX3038" y="connsiteY3038"/>
                </a:cxn>
                <a:cxn ang="0">
                  <a:pos x="connsiteX3039" y="connsiteY3039"/>
                </a:cxn>
                <a:cxn ang="0">
                  <a:pos x="connsiteX3040" y="connsiteY3040"/>
                </a:cxn>
                <a:cxn ang="0">
                  <a:pos x="connsiteX3041" y="connsiteY3041"/>
                </a:cxn>
                <a:cxn ang="0">
                  <a:pos x="connsiteX3042" y="connsiteY3042"/>
                </a:cxn>
                <a:cxn ang="0">
                  <a:pos x="connsiteX3043" y="connsiteY3043"/>
                </a:cxn>
                <a:cxn ang="0">
                  <a:pos x="connsiteX3044" y="connsiteY3044"/>
                </a:cxn>
                <a:cxn ang="0">
                  <a:pos x="connsiteX3045" y="connsiteY3045"/>
                </a:cxn>
                <a:cxn ang="0">
                  <a:pos x="connsiteX3046" y="connsiteY3046"/>
                </a:cxn>
                <a:cxn ang="0">
                  <a:pos x="connsiteX3047" y="connsiteY3047"/>
                </a:cxn>
                <a:cxn ang="0">
                  <a:pos x="connsiteX3048" y="connsiteY3048"/>
                </a:cxn>
                <a:cxn ang="0">
                  <a:pos x="connsiteX3049" y="connsiteY3049"/>
                </a:cxn>
                <a:cxn ang="0">
                  <a:pos x="connsiteX3050" y="connsiteY3050"/>
                </a:cxn>
                <a:cxn ang="0">
                  <a:pos x="connsiteX3051" y="connsiteY3051"/>
                </a:cxn>
                <a:cxn ang="0">
                  <a:pos x="connsiteX3052" y="connsiteY3052"/>
                </a:cxn>
                <a:cxn ang="0">
                  <a:pos x="connsiteX3053" y="connsiteY3053"/>
                </a:cxn>
                <a:cxn ang="0">
                  <a:pos x="connsiteX3054" y="connsiteY3054"/>
                </a:cxn>
                <a:cxn ang="0">
                  <a:pos x="connsiteX3055" y="connsiteY3055"/>
                </a:cxn>
                <a:cxn ang="0">
                  <a:pos x="connsiteX3056" y="connsiteY3056"/>
                </a:cxn>
                <a:cxn ang="0">
                  <a:pos x="connsiteX3057" y="connsiteY3057"/>
                </a:cxn>
                <a:cxn ang="0">
                  <a:pos x="connsiteX3058" y="connsiteY3058"/>
                </a:cxn>
                <a:cxn ang="0">
                  <a:pos x="connsiteX3059" y="connsiteY3059"/>
                </a:cxn>
                <a:cxn ang="0">
                  <a:pos x="connsiteX3060" y="connsiteY3060"/>
                </a:cxn>
                <a:cxn ang="0">
                  <a:pos x="connsiteX3061" y="connsiteY3061"/>
                </a:cxn>
                <a:cxn ang="0">
                  <a:pos x="connsiteX3062" y="connsiteY3062"/>
                </a:cxn>
                <a:cxn ang="0">
                  <a:pos x="connsiteX3063" y="connsiteY3063"/>
                </a:cxn>
                <a:cxn ang="0">
                  <a:pos x="connsiteX3064" y="connsiteY3064"/>
                </a:cxn>
                <a:cxn ang="0">
                  <a:pos x="connsiteX3065" y="connsiteY3065"/>
                </a:cxn>
                <a:cxn ang="0">
                  <a:pos x="connsiteX3066" y="connsiteY3066"/>
                </a:cxn>
                <a:cxn ang="0">
                  <a:pos x="connsiteX3067" y="connsiteY3067"/>
                </a:cxn>
                <a:cxn ang="0">
                  <a:pos x="connsiteX3068" y="connsiteY3068"/>
                </a:cxn>
                <a:cxn ang="0">
                  <a:pos x="connsiteX3069" y="connsiteY3069"/>
                </a:cxn>
                <a:cxn ang="0">
                  <a:pos x="connsiteX3070" y="connsiteY3070"/>
                </a:cxn>
                <a:cxn ang="0">
                  <a:pos x="connsiteX3071" y="connsiteY3071"/>
                </a:cxn>
                <a:cxn ang="0">
                  <a:pos x="connsiteX3072" y="connsiteY3072"/>
                </a:cxn>
                <a:cxn ang="0">
                  <a:pos x="connsiteX3073" y="connsiteY3073"/>
                </a:cxn>
                <a:cxn ang="0">
                  <a:pos x="connsiteX3074" y="connsiteY3074"/>
                </a:cxn>
                <a:cxn ang="0">
                  <a:pos x="connsiteX3075" y="connsiteY3075"/>
                </a:cxn>
                <a:cxn ang="0">
                  <a:pos x="connsiteX3076" y="connsiteY3076"/>
                </a:cxn>
                <a:cxn ang="0">
                  <a:pos x="connsiteX3077" y="connsiteY3077"/>
                </a:cxn>
                <a:cxn ang="0">
                  <a:pos x="connsiteX3078" y="connsiteY3078"/>
                </a:cxn>
                <a:cxn ang="0">
                  <a:pos x="connsiteX3079" y="connsiteY3079"/>
                </a:cxn>
                <a:cxn ang="0">
                  <a:pos x="connsiteX3080" y="connsiteY3080"/>
                </a:cxn>
                <a:cxn ang="0">
                  <a:pos x="connsiteX3081" y="connsiteY3081"/>
                </a:cxn>
                <a:cxn ang="0">
                  <a:pos x="connsiteX3082" y="connsiteY3082"/>
                </a:cxn>
                <a:cxn ang="0">
                  <a:pos x="connsiteX3083" y="connsiteY3083"/>
                </a:cxn>
                <a:cxn ang="0">
                  <a:pos x="connsiteX3084" y="connsiteY3084"/>
                </a:cxn>
                <a:cxn ang="0">
                  <a:pos x="connsiteX3085" y="connsiteY3085"/>
                </a:cxn>
                <a:cxn ang="0">
                  <a:pos x="connsiteX3086" y="connsiteY3086"/>
                </a:cxn>
                <a:cxn ang="0">
                  <a:pos x="connsiteX3087" y="connsiteY3087"/>
                </a:cxn>
                <a:cxn ang="0">
                  <a:pos x="connsiteX3088" y="connsiteY3088"/>
                </a:cxn>
                <a:cxn ang="0">
                  <a:pos x="connsiteX3089" y="connsiteY3089"/>
                </a:cxn>
                <a:cxn ang="0">
                  <a:pos x="connsiteX3090" y="connsiteY3090"/>
                </a:cxn>
                <a:cxn ang="0">
                  <a:pos x="connsiteX3091" y="connsiteY3091"/>
                </a:cxn>
                <a:cxn ang="0">
                  <a:pos x="connsiteX3092" y="connsiteY3092"/>
                </a:cxn>
                <a:cxn ang="0">
                  <a:pos x="connsiteX3093" y="connsiteY3093"/>
                </a:cxn>
                <a:cxn ang="0">
                  <a:pos x="connsiteX3094" y="connsiteY3094"/>
                </a:cxn>
                <a:cxn ang="0">
                  <a:pos x="connsiteX3095" y="connsiteY3095"/>
                </a:cxn>
                <a:cxn ang="0">
                  <a:pos x="connsiteX3096" y="connsiteY3096"/>
                </a:cxn>
                <a:cxn ang="0">
                  <a:pos x="connsiteX3097" y="connsiteY3097"/>
                </a:cxn>
                <a:cxn ang="0">
                  <a:pos x="connsiteX3098" y="connsiteY3098"/>
                </a:cxn>
                <a:cxn ang="0">
                  <a:pos x="connsiteX3099" y="connsiteY3099"/>
                </a:cxn>
                <a:cxn ang="0">
                  <a:pos x="connsiteX3100" y="connsiteY3100"/>
                </a:cxn>
                <a:cxn ang="0">
                  <a:pos x="connsiteX3101" y="connsiteY3101"/>
                </a:cxn>
                <a:cxn ang="0">
                  <a:pos x="connsiteX3102" y="connsiteY3102"/>
                </a:cxn>
                <a:cxn ang="0">
                  <a:pos x="connsiteX3103" y="connsiteY3103"/>
                </a:cxn>
                <a:cxn ang="0">
                  <a:pos x="connsiteX3104" y="connsiteY3104"/>
                </a:cxn>
                <a:cxn ang="0">
                  <a:pos x="connsiteX3105" y="connsiteY3105"/>
                </a:cxn>
                <a:cxn ang="0">
                  <a:pos x="connsiteX3106" y="connsiteY3106"/>
                </a:cxn>
                <a:cxn ang="0">
                  <a:pos x="connsiteX3107" y="connsiteY3107"/>
                </a:cxn>
                <a:cxn ang="0">
                  <a:pos x="connsiteX3108" y="connsiteY3108"/>
                </a:cxn>
                <a:cxn ang="0">
                  <a:pos x="connsiteX3109" y="connsiteY3109"/>
                </a:cxn>
                <a:cxn ang="0">
                  <a:pos x="connsiteX3110" y="connsiteY3110"/>
                </a:cxn>
                <a:cxn ang="0">
                  <a:pos x="connsiteX3111" y="connsiteY3111"/>
                </a:cxn>
                <a:cxn ang="0">
                  <a:pos x="connsiteX3112" y="connsiteY3112"/>
                </a:cxn>
                <a:cxn ang="0">
                  <a:pos x="connsiteX3113" y="connsiteY3113"/>
                </a:cxn>
                <a:cxn ang="0">
                  <a:pos x="connsiteX3114" y="connsiteY3114"/>
                </a:cxn>
                <a:cxn ang="0">
                  <a:pos x="connsiteX3115" y="connsiteY3115"/>
                </a:cxn>
                <a:cxn ang="0">
                  <a:pos x="connsiteX3116" y="connsiteY3116"/>
                </a:cxn>
                <a:cxn ang="0">
                  <a:pos x="connsiteX3117" y="connsiteY3117"/>
                </a:cxn>
                <a:cxn ang="0">
                  <a:pos x="connsiteX3118" y="connsiteY3118"/>
                </a:cxn>
                <a:cxn ang="0">
                  <a:pos x="connsiteX3119" y="connsiteY3119"/>
                </a:cxn>
                <a:cxn ang="0">
                  <a:pos x="connsiteX3120" y="connsiteY3120"/>
                </a:cxn>
                <a:cxn ang="0">
                  <a:pos x="connsiteX3121" y="connsiteY3121"/>
                </a:cxn>
                <a:cxn ang="0">
                  <a:pos x="connsiteX3122" y="connsiteY3122"/>
                </a:cxn>
                <a:cxn ang="0">
                  <a:pos x="connsiteX3123" y="connsiteY3123"/>
                </a:cxn>
                <a:cxn ang="0">
                  <a:pos x="connsiteX3124" y="connsiteY3124"/>
                </a:cxn>
                <a:cxn ang="0">
                  <a:pos x="connsiteX3125" y="connsiteY3125"/>
                </a:cxn>
                <a:cxn ang="0">
                  <a:pos x="connsiteX3126" y="connsiteY3126"/>
                </a:cxn>
                <a:cxn ang="0">
                  <a:pos x="connsiteX3127" y="connsiteY3127"/>
                </a:cxn>
                <a:cxn ang="0">
                  <a:pos x="connsiteX3128" y="connsiteY3128"/>
                </a:cxn>
                <a:cxn ang="0">
                  <a:pos x="connsiteX3129" y="connsiteY3129"/>
                </a:cxn>
                <a:cxn ang="0">
                  <a:pos x="connsiteX3130" y="connsiteY3130"/>
                </a:cxn>
                <a:cxn ang="0">
                  <a:pos x="connsiteX3131" y="connsiteY3131"/>
                </a:cxn>
                <a:cxn ang="0">
                  <a:pos x="connsiteX3132" y="connsiteY3132"/>
                </a:cxn>
                <a:cxn ang="0">
                  <a:pos x="connsiteX3133" y="connsiteY3133"/>
                </a:cxn>
                <a:cxn ang="0">
                  <a:pos x="connsiteX3134" y="connsiteY3134"/>
                </a:cxn>
                <a:cxn ang="0">
                  <a:pos x="connsiteX3135" y="connsiteY3135"/>
                </a:cxn>
                <a:cxn ang="0">
                  <a:pos x="connsiteX3136" y="connsiteY3136"/>
                </a:cxn>
                <a:cxn ang="0">
                  <a:pos x="connsiteX3137" y="connsiteY3137"/>
                </a:cxn>
                <a:cxn ang="0">
                  <a:pos x="connsiteX3138" y="connsiteY3138"/>
                </a:cxn>
                <a:cxn ang="0">
                  <a:pos x="connsiteX3139" y="connsiteY3139"/>
                </a:cxn>
                <a:cxn ang="0">
                  <a:pos x="connsiteX3140" y="connsiteY3140"/>
                </a:cxn>
                <a:cxn ang="0">
                  <a:pos x="connsiteX3141" y="connsiteY3141"/>
                </a:cxn>
                <a:cxn ang="0">
                  <a:pos x="connsiteX3142" y="connsiteY3142"/>
                </a:cxn>
                <a:cxn ang="0">
                  <a:pos x="connsiteX3143" y="connsiteY3143"/>
                </a:cxn>
                <a:cxn ang="0">
                  <a:pos x="connsiteX3144" y="connsiteY3144"/>
                </a:cxn>
                <a:cxn ang="0">
                  <a:pos x="connsiteX3145" y="connsiteY3145"/>
                </a:cxn>
                <a:cxn ang="0">
                  <a:pos x="connsiteX3146" y="connsiteY3146"/>
                </a:cxn>
                <a:cxn ang="0">
                  <a:pos x="connsiteX3147" y="connsiteY3147"/>
                </a:cxn>
                <a:cxn ang="0">
                  <a:pos x="connsiteX3148" y="connsiteY3148"/>
                </a:cxn>
                <a:cxn ang="0">
                  <a:pos x="connsiteX3149" y="connsiteY3149"/>
                </a:cxn>
                <a:cxn ang="0">
                  <a:pos x="connsiteX3150" y="connsiteY3150"/>
                </a:cxn>
                <a:cxn ang="0">
                  <a:pos x="connsiteX3151" y="connsiteY3151"/>
                </a:cxn>
                <a:cxn ang="0">
                  <a:pos x="connsiteX3152" y="connsiteY3152"/>
                </a:cxn>
                <a:cxn ang="0">
                  <a:pos x="connsiteX3153" y="connsiteY3153"/>
                </a:cxn>
                <a:cxn ang="0">
                  <a:pos x="connsiteX3154" y="connsiteY3154"/>
                </a:cxn>
                <a:cxn ang="0">
                  <a:pos x="connsiteX3155" y="connsiteY3155"/>
                </a:cxn>
                <a:cxn ang="0">
                  <a:pos x="connsiteX3156" y="connsiteY3156"/>
                </a:cxn>
                <a:cxn ang="0">
                  <a:pos x="connsiteX3157" y="connsiteY3157"/>
                </a:cxn>
                <a:cxn ang="0">
                  <a:pos x="connsiteX3158" y="connsiteY3158"/>
                </a:cxn>
                <a:cxn ang="0">
                  <a:pos x="connsiteX3159" y="connsiteY3159"/>
                </a:cxn>
                <a:cxn ang="0">
                  <a:pos x="connsiteX3160" y="connsiteY3160"/>
                </a:cxn>
                <a:cxn ang="0">
                  <a:pos x="connsiteX3161" y="connsiteY3161"/>
                </a:cxn>
                <a:cxn ang="0">
                  <a:pos x="connsiteX3162" y="connsiteY3162"/>
                </a:cxn>
                <a:cxn ang="0">
                  <a:pos x="connsiteX3163" y="connsiteY3163"/>
                </a:cxn>
                <a:cxn ang="0">
                  <a:pos x="connsiteX3164" y="connsiteY3164"/>
                </a:cxn>
                <a:cxn ang="0">
                  <a:pos x="connsiteX3165" y="connsiteY3165"/>
                </a:cxn>
                <a:cxn ang="0">
                  <a:pos x="connsiteX3166" y="connsiteY3166"/>
                </a:cxn>
                <a:cxn ang="0">
                  <a:pos x="connsiteX3167" y="connsiteY3167"/>
                </a:cxn>
                <a:cxn ang="0">
                  <a:pos x="connsiteX3168" y="connsiteY3168"/>
                </a:cxn>
                <a:cxn ang="0">
                  <a:pos x="connsiteX3169" y="connsiteY3169"/>
                </a:cxn>
                <a:cxn ang="0">
                  <a:pos x="connsiteX3170" y="connsiteY3170"/>
                </a:cxn>
                <a:cxn ang="0">
                  <a:pos x="connsiteX3171" y="connsiteY3171"/>
                </a:cxn>
                <a:cxn ang="0">
                  <a:pos x="connsiteX3172" y="connsiteY3172"/>
                </a:cxn>
                <a:cxn ang="0">
                  <a:pos x="connsiteX3173" y="connsiteY3173"/>
                </a:cxn>
                <a:cxn ang="0">
                  <a:pos x="connsiteX3174" y="connsiteY3174"/>
                </a:cxn>
                <a:cxn ang="0">
                  <a:pos x="connsiteX3175" y="connsiteY3175"/>
                </a:cxn>
                <a:cxn ang="0">
                  <a:pos x="connsiteX3176" y="connsiteY3176"/>
                </a:cxn>
                <a:cxn ang="0">
                  <a:pos x="connsiteX3177" y="connsiteY3177"/>
                </a:cxn>
                <a:cxn ang="0">
                  <a:pos x="connsiteX3178" y="connsiteY3178"/>
                </a:cxn>
                <a:cxn ang="0">
                  <a:pos x="connsiteX3179" y="connsiteY3179"/>
                </a:cxn>
                <a:cxn ang="0">
                  <a:pos x="connsiteX3180" y="connsiteY3180"/>
                </a:cxn>
                <a:cxn ang="0">
                  <a:pos x="connsiteX3181" y="connsiteY3181"/>
                </a:cxn>
                <a:cxn ang="0">
                  <a:pos x="connsiteX3182" y="connsiteY3182"/>
                </a:cxn>
                <a:cxn ang="0">
                  <a:pos x="connsiteX3183" y="connsiteY3183"/>
                </a:cxn>
                <a:cxn ang="0">
                  <a:pos x="connsiteX3184" y="connsiteY3184"/>
                </a:cxn>
                <a:cxn ang="0">
                  <a:pos x="connsiteX3185" y="connsiteY3185"/>
                </a:cxn>
                <a:cxn ang="0">
                  <a:pos x="connsiteX3186" y="connsiteY3186"/>
                </a:cxn>
                <a:cxn ang="0">
                  <a:pos x="connsiteX3187" y="connsiteY3187"/>
                </a:cxn>
                <a:cxn ang="0">
                  <a:pos x="connsiteX3188" y="connsiteY3188"/>
                </a:cxn>
                <a:cxn ang="0">
                  <a:pos x="connsiteX3189" y="connsiteY3189"/>
                </a:cxn>
                <a:cxn ang="0">
                  <a:pos x="connsiteX3190" y="connsiteY3190"/>
                </a:cxn>
                <a:cxn ang="0">
                  <a:pos x="connsiteX3191" y="connsiteY3191"/>
                </a:cxn>
                <a:cxn ang="0">
                  <a:pos x="connsiteX3192" y="connsiteY3192"/>
                </a:cxn>
                <a:cxn ang="0">
                  <a:pos x="connsiteX3193" y="connsiteY3193"/>
                </a:cxn>
                <a:cxn ang="0">
                  <a:pos x="connsiteX3194" y="connsiteY3194"/>
                </a:cxn>
                <a:cxn ang="0">
                  <a:pos x="connsiteX3195" y="connsiteY3195"/>
                </a:cxn>
                <a:cxn ang="0">
                  <a:pos x="connsiteX3196" y="connsiteY3196"/>
                </a:cxn>
                <a:cxn ang="0">
                  <a:pos x="connsiteX3197" y="connsiteY3197"/>
                </a:cxn>
                <a:cxn ang="0">
                  <a:pos x="connsiteX3198" y="connsiteY3198"/>
                </a:cxn>
                <a:cxn ang="0">
                  <a:pos x="connsiteX3199" y="connsiteY3199"/>
                </a:cxn>
                <a:cxn ang="0">
                  <a:pos x="connsiteX3200" y="connsiteY3200"/>
                </a:cxn>
                <a:cxn ang="0">
                  <a:pos x="connsiteX3201" y="connsiteY3201"/>
                </a:cxn>
                <a:cxn ang="0">
                  <a:pos x="connsiteX3202" y="connsiteY3202"/>
                </a:cxn>
                <a:cxn ang="0">
                  <a:pos x="connsiteX3203" y="connsiteY3203"/>
                </a:cxn>
                <a:cxn ang="0">
                  <a:pos x="connsiteX3204" y="connsiteY3204"/>
                </a:cxn>
                <a:cxn ang="0">
                  <a:pos x="connsiteX3205" y="connsiteY3205"/>
                </a:cxn>
                <a:cxn ang="0">
                  <a:pos x="connsiteX3206" y="connsiteY3206"/>
                </a:cxn>
                <a:cxn ang="0">
                  <a:pos x="connsiteX3207" y="connsiteY3207"/>
                </a:cxn>
                <a:cxn ang="0">
                  <a:pos x="connsiteX3208" y="connsiteY3208"/>
                </a:cxn>
                <a:cxn ang="0">
                  <a:pos x="connsiteX3209" y="connsiteY3209"/>
                </a:cxn>
                <a:cxn ang="0">
                  <a:pos x="connsiteX3210" y="connsiteY3210"/>
                </a:cxn>
                <a:cxn ang="0">
                  <a:pos x="connsiteX3211" y="connsiteY3211"/>
                </a:cxn>
                <a:cxn ang="0">
                  <a:pos x="connsiteX3212" y="connsiteY3212"/>
                </a:cxn>
                <a:cxn ang="0">
                  <a:pos x="connsiteX3213" y="connsiteY3213"/>
                </a:cxn>
                <a:cxn ang="0">
                  <a:pos x="connsiteX3214" y="connsiteY3214"/>
                </a:cxn>
                <a:cxn ang="0">
                  <a:pos x="connsiteX3215" y="connsiteY3215"/>
                </a:cxn>
                <a:cxn ang="0">
                  <a:pos x="connsiteX3216" y="connsiteY3216"/>
                </a:cxn>
                <a:cxn ang="0">
                  <a:pos x="connsiteX3217" y="connsiteY3217"/>
                </a:cxn>
                <a:cxn ang="0">
                  <a:pos x="connsiteX3218" y="connsiteY3218"/>
                </a:cxn>
                <a:cxn ang="0">
                  <a:pos x="connsiteX3219" y="connsiteY3219"/>
                </a:cxn>
                <a:cxn ang="0">
                  <a:pos x="connsiteX3220" y="connsiteY3220"/>
                </a:cxn>
                <a:cxn ang="0">
                  <a:pos x="connsiteX3221" y="connsiteY3221"/>
                </a:cxn>
                <a:cxn ang="0">
                  <a:pos x="connsiteX3222" y="connsiteY3222"/>
                </a:cxn>
                <a:cxn ang="0">
                  <a:pos x="connsiteX3223" y="connsiteY3223"/>
                </a:cxn>
                <a:cxn ang="0">
                  <a:pos x="connsiteX3224" y="connsiteY3224"/>
                </a:cxn>
                <a:cxn ang="0">
                  <a:pos x="connsiteX3225" y="connsiteY3225"/>
                </a:cxn>
                <a:cxn ang="0">
                  <a:pos x="connsiteX3226" y="connsiteY3226"/>
                </a:cxn>
                <a:cxn ang="0">
                  <a:pos x="connsiteX3227" y="connsiteY3227"/>
                </a:cxn>
                <a:cxn ang="0">
                  <a:pos x="connsiteX3228" y="connsiteY3228"/>
                </a:cxn>
                <a:cxn ang="0">
                  <a:pos x="connsiteX3229" y="connsiteY3229"/>
                </a:cxn>
                <a:cxn ang="0">
                  <a:pos x="connsiteX3230" y="connsiteY3230"/>
                </a:cxn>
                <a:cxn ang="0">
                  <a:pos x="connsiteX3231" y="connsiteY3231"/>
                </a:cxn>
                <a:cxn ang="0">
                  <a:pos x="connsiteX3232" y="connsiteY3232"/>
                </a:cxn>
                <a:cxn ang="0">
                  <a:pos x="connsiteX3233" y="connsiteY3233"/>
                </a:cxn>
                <a:cxn ang="0">
                  <a:pos x="connsiteX3234" y="connsiteY3234"/>
                </a:cxn>
                <a:cxn ang="0">
                  <a:pos x="connsiteX3235" y="connsiteY3235"/>
                </a:cxn>
                <a:cxn ang="0">
                  <a:pos x="connsiteX3236" y="connsiteY3236"/>
                </a:cxn>
                <a:cxn ang="0">
                  <a:pos x="connsiteX3237" y="connsiteY3237"/>
                </a:cxn>
                <a:cxn ang="0">
                  <a:pos x="connsiteX3238" y="connsiteY3238"/>
                </a:cxn>
                <a:cxn ang="0">
                  <a:pos x="connsiteX3239" y="connsiteY3239"/>
                </a:cxn>
                <a:cxn ang="0">
                  <a:pos x="connsiteX3240" y="connsiteY3240"/>
                </a:cxn>
                <a:cxn ang="0">
                  <a:pos x="connsiteX3241" y="connsiteY3241"/>
                </a:cxn>
                <a:cxn ang="0">
                  <a:pos x="connsiteX3242" y="connsiteY3242"/>
                </a:cxn>
                <a:cxn ang="0">
                  <a:pos x="connsiteX3243" y="connsiteY3243"/>
                </a:cxn>
                <a:cxn ang="0">
                  <a:pos x="connsiteX3244" y="connsiteY3244"/>
                </a:cxn>
                <a:cxn ang="0">
                  <a:pos x="connsiteX3245" y="connsiteY3245"/>
                </a:cxn>
                <a:cxn ang="0">
                  <a:pos x="connsiteX3246" y="connsiteY3246"/>
                </a:cxn>
                <a:cxn ang="0">
                  <a:pos x="connsiteX3247" y="connsiteY3247"/>
                </a:cxn>
                <a:cxn ang="0">
                  <a:pos x="connsiteX3248" y="connsiteY3248"/>
                </a:cxn>
                <a:cxn ang="0">
                  <a:pos x="connsiteX3249" y="connsiteY3249"/>
                </a:cxn>
                <a:cxn ang="0">
                  <a:pos x="connsiteX3250" y="connsiteY3250"/>
                </a:cxn>
                <a:cxn ang="0">
                  <a:pos x="connsiteX3251" y="connsiteY3251"/>
                </a:cxn>
                <a:cxn ang="0">
                  <a:pos x="connsiteX3252" y="connsiteY3252"/>
                </a:cxn>
                <a:cxn ang="0">
                  <a:pos x="connsiteX3253" y="connsiteY3253"/>
                </a:cxn>
                <a:cxn ang="0">
                  <a:pos x="connsiteX3254" y="connsiteY3254"/>
                </a:cxn>
                <a:cxn ang="0">
                  <a:pos x="connsiteX3255" y="connsiteY3255"/>
                </a:cxn>
                <a:cxn ang="0">
                  <a:pos x="connsiteX3256" y="connsiteY3256"/>
                </a:cxn>
                <a:cxn ang="0">
                  <a:pos x="connsiteX3257" y="connsiteY3257"/>
                </a:cxn>
                <a:cxn ang="0">
                  <a:pos x="connsiteX3258" y="connsiteY3258"/>
                </a:cxn>
                <a:cxn ang="0">
                  <a:pos x="connsiteX3259" y="connsiteY3259"/>
                </a:cxn>
                <a:cxn ang="0">
                  <a:pos x="connsiteX3260" y="connsiteY3260"/>
                </a:cxn>
                <a:cxn ang="0">
                  <a:pos x="connsiteX3261" y="connsiteY3261"/>
                </a:cxn>
                <a:cxn ang="0">
                  <a:pos x="connsiteX3262" y="connsiteY3262"/>
                </a:cxn>
                <a:cxn ang="0">
                  <a:pos x="connsiteX3263" y="connsiteY3263"/>
                </a:cxn>
                <a:cxn ang="0">
                  <a:pos x="connsiteX3264" y="connsiteY3264"/>
                </a:cxn>
                <a:cxn ang="0">
                  <a:pos x="connsiteX3265" y="connsiteY3265"/>
                </a:cxn>
                <a:cxn ang="0">
                  <a:pos x="connsiteX3266" y="connsiteY3266"/>
                </a:cxn>
                <a:cxn ang="0">
                  <a:pos x="connsiteX3267" y="connsiteY3267"/>
                </a:cxn>
                <a:cxn ang="0">
                  <a:pos x="connsiteX3268" y="connsiteY3268"/>
                </a:cxn>
                <a:cxn ang="0">
                  <a:pos x="connsiteX3269" y="connsiteY3269"/>
                </a:cxn>
                <a:cxn ang="0">
                  <a:pos x="connsiteX3270" y="connsiteY3270"/>
                </a:cxn>
                <a:cxn ang="0">
                  <a:pos x="connsiteX3271" y="connsiteY3271"/>
                </a:cxn>
                <a:cxn ang="0">
                  <a:pos x="connsiteX3272" y="connsiteY3272"/>
                </a:cxn>
                <a:cxn ang="0">
                  <a:pos x="connsiteX3273" y="connsiteY3273"/>
                </a:cxn>
                <a:cxn ang="0">
                  <a:pos x="connsiteX3274" y="connsiteY3274"/>
                </a:cxn>
                <a:cxn ang="0">
                  <a:pos x="connsiteX3275" y="connsiteY3275"/>
                </a:cxn>
                <a:cxn ang="0">
                  <a:pos x="connsiteX3276" y="connsiteY3276"/>
                </a:cxn>
                <a:cxn ang="0">
                  <a:pos x="connsiteX3277" y="connsiteY3277"/>
                </a:cxn>
                <a:cxn ang="0">
                  <a:pos x="connsiteX3278" y="connsiteY3278"/>
                </a:cxn>
                <a:cxn ang="0">
                  <a:pos x="connsiteX3279" y="connsiteY3279"/>
                </a:cxn>
                <a:cxn ang="0">
                  <a:pos x="connsiteX3280" y="connsiteY3280"/>
                </a:cxn>
                <a:cxn ang="0">
                  <a:pos x="connsiteX3281" y="connsiteY3281"/>
                </a:cxn>
                <a:cxn ang="0">
                  <a:pos x="connsiteX3282" y="connsiteY3282"/>
                </a:cxn>
                <a:cxn ang="0">
                  <a:pos x="connsiteX3283" y="connsiteY3283"/>
                </a:cxn>
                <a:cxn ang="0">
                  <a:pos x="connsiteX3284" y="connsiteY3284"/>
                </a:cxn>
                <a:cxn ang="0">
                  <a:pos x="connsiteX3285" y="connsiteY3285"/>
                </a:cxn>
                <a:cxn ang="0">
                  <a:pos x="connsiteX3286" y="connsiteY3286"/>
                </a:cxn>
                <a:cxn ang="0">
                  <a:pos x="connsiteX3287" y="connsiteY3287"/>
                </a:cxn>
                <a:cxn ang="0">
                  <a:pos x="connsiteX3288" y="connsiteY3288"/>
                </a:cxn>
                <a:cxn ang="0">
                  <a:pos x="connsiteX3289" y="connsiteY3289"/>
                </a:cxn>
                <a:cxn ang="0">
                  <a:pos x="connsiteX3290" y="connsiteY3290"/>
                </a:cxn>
                <a:cxn ang="0">
                  <a:pos x="connsiteX3291" y="connsiteY3291"/>
                </a:cxn>
                <a:cxn ang="0">
                  <a:pos x="connsiteX3292" y="connsiteY3292"/>
                </a:cxn>
                <a:cxn ang="0">
                  <a:pos x="connsiteX3293" y="connsiteY3293"/>
                </a:cxn>
                <a:cxn ang="0">
                  <a:pos x="connsiteX3294" y="connsiteY3294"/>
                </a:cxn>
                <a:cxn ang="0">
                  <a:pos x="connsiteX3295" y="connsiteY3295"/>
                </a:cxn>
                <a:cxn ang="0">
                  <a:pos x="connsiteX3296" y="connsiteY3296"/>
                </a:cxn>
                <a:cxn ang="0">
                  <a:pos x="connsiteX3297" y="connsiteY3297"/>
                </a:cxn>
                <a:cxn ang="0">
                  <a:pos x="connsiteX3298" y="connsiteY3298"/>
                </a:cxn>
                <a:cxn ang="0">
                  <a:pos x="connsiteX3299" y="connsiteY3299"/>
                </a:cxn>
                <a:cxn ang="0">
                  <a:pos x="connsiteX3300" y="connsiteY3300"/>
                </a:cxn>
                <a:cxn ang="0">
                  <a:pos x="connsiteX3301" y="connsiteY3301"/>
                </a:cxn>
                <a:cxn ang="0">
                  <a:pos x="connsiteX3302" y="connsiteY3302"/>
                </a:cxn>
                <a:cxn ang="0">
                  <a:pos x="connsiteX3303" y="connsiteY3303"/>
                </a:cxn>
                <a:cxn ang="0">
                  <a:pos x="connsiteX3304" y="connsiteY3304"/>
                </a:cxn>
                <a:cxn ang="0">
                  <a:pos x="connsiteX3305" y="connsiteY3305"/>
                </a:cxn>
                <a:cxn ang="0">
                  <a:pos x="connsiteX3306" y="connsiteY3306"/>
                </a:cxn>
                <a:cxn ang="0">
                  <a:pos x="connsiteX3307" y="connsiteY3307"/>
                </a:cxn>
                <a:cxn ang="0">
                  <a:pos x="connsiteX3308" y="connsiteY3308"/>
                </a:cxn>
                <a:cxn ang="0">
                  <a:pos x="connsiteX3309" y="connsiteY3309"/>
                </a:cxn>
                <a:cxn ang="0">
                  <a:pos x="connsiteX3310" y="connsiteY3310"/>
                </a:cxn>
                <a:cxn ang="0">
                  <a:pos x="connsiteX3311" y="connsiteY3311"/>
                </a:cxn>
                <a:cxn ang="0">
                  <a:pos x="connsiteX3312" y="connsiteY3312"/>
                </a:cxn>
                <a:cxn ang="0">
                  <a:pos x="connsiteX3313" y="connsiteY3313"/>
                </a:cxn>
                <a:cxn ang="0">
                  <a:pos x="connsiteX3314" y="connsiteY3314"/>
                </a:cxn>
                <a:cxn ang="0">
                  <a:pos x="connsiteX3315" y="connsiteY3315"/>
                </a:cxn>
                <a:cxn ang="0">
                  <a:pos x="connsiteX3316" y="connsiteY3316"/>
                </a:cxn>
                <a:cxn ang="0">
                  <a:pos x="connsiteX3317" y="connsiteY3317"/>
                </a:cxn>
                <a:cxn ang="0">
                  <a:pos x="connsiteX3318" y="connsiteY3318"/>
                </a:cxn>
                <a:cxn ang="0">
                  <a:pos x="connsiteX3319" y="connsiteY3319"/>
                </a:cxn>
                <a:cxn ang="0">
                  <a:pos x="connsiteX3320" y="connsiteY3320"/>
                </a:cxn>
                <a:cxn ang="0">
                  <a:pos x="connsiteX3321" y="connsiteY3321"/>
                </a:cxn>
                <a:cxn ang="0">
                  <a:pos x="connsiteX3322" y="connsiteY3322"/>
                </a:cxn>
                <a:cxn ang="0">
                  <a:pos x="connsiteX3323" y="connsiteY3323"/>
                </a:cxn>
                <a:cxn ang="0">
                  <a:pos x="connsiteX3324" y="connsiteY3324"/>
                </a:cxn>
                <a:cxn ang="0">
                  <a:pos x="connsiteX3325" y="connsiteY3325"/>
                </a:cxn>
                <a:cxn ang="0">
                  <a:pos x="connsiteX3326" y="connsiteY3326"/>
                </a:cxn>
                <a:cxn ang="0">
                  <a:pos x="connsiteX3327" y="connsiteY3327"/>
                </a:cxn>
                <a:cxn ang="0">
                  <a:pos x="connsiteX3328" y="connsiteY3328"/>
                </a:cxn>
                <a:cxn ang="0">
                  <a:pos x="connsiteX3329" y="connsiteY3329"/>
                </a:cxn>
                <a:cxn ang="0">
                  <a:pos x="connsiteX3330" y="connsiteY3330"/>
                </a:cxn>
                <a:cxn ang="0">
                  <a:pos x="connsiteX3331" y="connsiteY3331"/>
                </a:cxn>
                <a:cxn ang="0">
                  <a:pos x="connsiteX3332" y="connsiteY3332"/>
                </a:cxn>
                <a:cxn ang="0">
                  <a:pos x="connsiteX3333" y="connsiteY3333"/>
                </a:cxn>
                <a:cxn ang="0">
                  <a:pos x="connsiteX3334" y="connsiteY3334"/>
                </a:cxn>
                <a:cxn ang="0">
                  <a:pos x="connsiteX3335" y="connsiteY3335"/>
                </a:cxn>
                <a:cxn ang="0">
                  <a:pos x="connsiteX3336" y="connsiteY3336"/>
                </a:cxn>
                <a:cxn ang="0">
                  <a:pos x="connsiteX3337" y="connsiteY3337"/>
                </a:cxn>
                <a:cxn ang="0">
                  <a:pos x="connsiteX3338" y="connsiteY3338"/>
                </a:cxn>
                <a:cxn ang="0">
                  <a:pos x="connsiteX3339" y="connsiteY3339"/>
                </a:cxn>
                <a:cxn ang="0">
                  <a:pos x="connsiteX3340" y="connsiteY3340"/>
                </a:cxn>
                <a:cxn ang="0">
                  <a:pos x="connsiteX3341" y="connsiteY3341"/>
                </a:cxn>
                <a:cxn ang="0">
                  <a:pos x="connsiteX3342" y="connsiteY3342"/>
                </a:cxn>
                <a:cxn ang="0">
                  <a:pos x="connsiteX3343" y="connsiteY3343"/>
                </a:cxn>
                <a:cxn ang="0">
                  <a:pos x="connsiteX3344" y="connsiteY3344"/>
                </a:cxn>
                <a:cxn ang="0">
                  <a:pos x="connsiteX3345" y="connsiteY3345"/>
                </a:cxn>
                <a:cxn ang="0">
                  <a:pos x="connsiteX3346" y="connsiteY3346"/>
                </a:cxn>
                <a:cxn ang="0">
                  <a:pos x="connsiteX3347" y="connsiteY3347"/>
                </a:cxn>
                <a:cxn ang="0">
                  <a:pos x="connsiteX3348" y="connsiteY3348"/>
                </a:cxn>
                <a:cxn ang="0">
                  <a:pos x="connsiteX3349" y="connsiteY3349"/>
                </a:cxn>
                <a:cxn ang="0">
                  <a:pos x="connsiteX3350" y="connsiteY3350"/>
                </a:cxn>
                <a:cxn ang="0">
                  <a:pos x="connsiteX3351" y="connsiteY3351"/>
                </a:cxn>
                <a:cxn ang="0">
                  <a:pos x="connsiteX3352" y="connsiteY3352"/>
                </a:cxn>
                <a:cxn ang="0">
                  <a:pos x="connsiteX3353" y="connsiteY3353"/>
                </a:cxn>
                <a:cxn ang="0">
                  <a:pos x="connsiteX3354" y="connsiteY3354"/>
                </a:cxn>
                <a:cxn ang="0">
                  <a:pos x="connsiteX3355" y="connsiteY3355"/>
                </a:cxn>
                <a:cxn ang="0">
                  <a:pos x="connsiteX3356" y="connsiteY3356"/>
                </a:cxn>
                <a:cxn ang="0">
                  <a:pos x="connsiteX3357" y="connsiteY3357"/>
                </a:cxn>
                <a:cxn ang="0">
                  <a:pos x="connsiteX3358" y="connsiteY3358"/>
                </a:cxn>
                <a:cxn ang="0">
                  <a:pos x="connsiteX3359" y="connsiteY3359"/>
                </a:cxn>
                <a:cxn ang="0">
                  <a:pos x="connsiteX3360" y="connsiteY3360"/>
                </a:cxn>
                <a:cxn ang="0">
                  <a:pos x="connsiteX3361" y="connsiteY3361"/>
                </a:cxn>
                <a:cxn ang="0">
                  <a:pos x="connsiteX3362" y="connsiteY3362"/>
                </a:cxn>
                <a:cxn ang="0">
                  <a:pos x="connsiteX3363" y="connsiteY3363"/>
                </a:cxn>
                <a:cxn ang="0">
                  <a:pos x="connsiteX3364" y="connsiteY3364"/>
                </a:cxn>
                <a:cxn ang="0">
                  <a:pos x="connsiteX3365" y="connsiteY3365"/>
                </a:cxn>
                <a:cxn ang="0">
                  <a:pos x="connsiteX3366" y="connsiteY3366"/>
                </a:cxn>
                <a:cxn ang="0">
                  <a:pos x="connsiteX3367" y="connsiteY3367"/>
                </a:cxn>
                <a:cxn ang="0">
                  <a:pos x="connsiteX3368" y="connsiteY3368"/>
                </a:cxn>
                <a:cxn ang="0">
                  <a:pos x="connsiteX3369" y="connsiteY3369"/>
                </a:cxn>
                <a:cxn ang="0">
                  <a:pos x="connsiteX3370" y="connsiteY3370"/>
                </a:cxn>
                <a:cxn ang="0">
                  <a:pos x="connsiteX3371" y="connsiteY3371"/>
                </a:cxn>
                <a:cxn ang="0">
                  <a:pos x="connsiteX3372" y="connsiteY3372"/>
                </a:cxn>
                <a:cxn ang="0">
                  <a:pos x="connsiteX3373" y="connsiteY3373"/>
                </a:cxn>
                <a:cxn ang="0">
                  <a:pos x="connsiteX3374" y="connsiteY3374"/>
                </a:cxn>
                <a:cxn ang="0">
                  <a:pos x="connsiteX3375" y="connsiteY3375"/>
                </a:cxn>
                <a:cxn ang="0">
                  <a:pos x="connsiteX3376" y="connsiteY3376"/>
                </a:cxn>
                <a:cxn ang="0">
                  <a:pos x="connsiteX3377" y="connsiteY3377"/>
                </a:cxn>
                <a:cxn ang="0">
                  <a:pos x="connsiteX3378" y="connsiteY3378"/>
                </a:cxn>
                <a:cxn ang="0">
                  <a:pos x="connsiteX3379" y="connsiteY3379"/>
                </a:cxn>
                <a:cxn ang="0">
                  <a:pos x="connsiteX3380" y="connsiteY3380"/>
                </a:cxn>
                <a:cxn ang="0">
                  <a:pos x="connsiteX3381" y="connsiteY3381"/>
                </a:cxn>
                <a:cxn ang="0">
                  <a:pos x="connsiteX3382" y="connsiteY3382"/>
                </a:cxn>
                <a:cxn ang="0">
                  <a:pos x="connsiteX3383" y="connsiteY3383"/>
                </a:cxn>
                <a:cxn ang="0">
                  <a:pos x="connsiteX3384" y="connsiteY3384"/>
                </a:cxn>
                <a:cxn ang="0">
                  <a:pos x="connsiteX3385" y="connsiteY3385"/>
                </a:cxn>
                <a:cxn ang="0">
                  <a:pos x="connsiteX3386" y="connsiteY3386"/>
                </a:cxn>
                <a:cxn ang="0">
                  <a:pos x="connsiteX3387" y="connsiteY3387"/>
                </a:cxn>
                <a:cxn ang="0">
                  <a:pos x="connsiteX3388" y="connsiteY3388"/>
                </a:cxn>
                <a:cxn ang="0">
                  <a:pos x="connsiteX3389" y="connsiteY3389"/>
                </a:cxn>
                <a:cxn ang="0">
                  <a:pos x="connsiteX3390" y="connsiteY3390"/>
                </a:cxn>
                <a:cxn ang="0">
                  <a:pos x="connsiteX3391" y="connsiteY3391"/>
                </a:cxn>
                <a:cxn ang="0">
                  <a:pos x="connsiteX3392" y="connsiteY3392"/>
                </a:cxn>
                <a:cxn ang="0">
                  <a:pos x="connsiteX3393" y="connsiteY3393"/>
                </a:cxn>
                <a:cxn ang="0">
                  <a:pos x="connsiteX3394" y="connsiteY3394"/>
                </a:cxn>
                <a:cxn ang="0">
                  <a:pos x="connsiteX3395" y="connsiteY3395"/>
                </a:cxn>
                <a:cxn ang="0">
                  <a:pos x="connsiteX3396" y="connsiteY3396"/>
                </a:cxn>
                <a:cxn ang="0">
                  <a:pos x="connsiteX3397" y="connsiteY3397"/>
                </a:cxn>
                <a:cxn ang="0">
                  <a:pos x="connsiteX3398" y="connsiteY3398"/>
                </a:cxn>
                <a:cxn ang="0">
                  <a:pos x="connsiteX3399" y="connsiteY3399"/>
                </a:cxn>
                <a:cxn ang="0">
                  <a:pos x="connsiteX3400" y="connsiteY3400"/>
                </a:cxn>
                <a:cxn ang="0">
                  <a:pos x="connsiteX3401" y="connsiteY3401"/>
                </a:cxn>
                <a:cxn ang="0">
                  <a:pos x="connsiteX3402" y="connsiteY3402"/>
                </a:cxn>
                <a:cxn ang="0">
                  <a:pos x="connsiteX3403" y="connsiteY3403"/>
                </a:cxn>
                <a:cxn ang="0">
                  <a:pos x="connsiteX3404" y="connsiteY3404"/>
                </a:cxn>
                <a:cxn ang="0">
                  <a:pos x="connsiteX3405" y="connsiteY3405"/>
                </a:cxn>
                <a:cxn ang="0">
                  <a:pos x="connsiteX3406" y="connsiteY3406"/>
                </a:cxn>
                <a:cxn ang="0">
                  <a:pos x="connsiteX3407" y="connsiteY3407"/>
                </a:cxn>
                <a:cxn ang="0">
                  <a:pos x="connsiteX3408" y="connsiteY3408"/>
                </a:cxn>
                <a:cxn ang="0">
                  <a:pos x="connsiteX3409" y="connsiteY3409"/>
                </a:cxn>
                <a:cxn ang="0">
                  <a:pos x="connsiteX3410" y="connsiteY3410"/>
                </a:cxn>
                <a:cxn ang="0">
                  <a:pos x="connsiteX3411" y="connsiteY3411"/>
                </a:cxn>
                <a:cxn ang="0">
                  <a:pos x="connsiteX3412" y="connsiteY3412"/>
                </a:cxn>
                <a:cxn ang="0">
                  <a:pos x="connsiteX3413" y="connsiteY3413"/>
                </a:cxn>
                <a:cxn ang="0">
                  <a:pos x="connsiteX3414" y="connsiteY3414"/>
                </a:cxn>
                <a:cxn ang="0">
                  <a:pos x="connsiteX3415" y="connsiteY3415"/>
                </a:cxn>
                <a:cxn ang="0">
                  <a:pos x="connsiteX3416" y="connsiteY3416"/>
                </a:cxn>
                <a:cxn ang="0">
                  <a:pos x="connsiteX3417" y="connsiteY3417"/>
                </a:cxn>
                <a:cxn ang="0">
                  <a:pos x="connsiteX3418" y="connsiteY3418"/>
                </a:cxn>
                <a:cxn ang="0">
                  <a:pos x="connsiteX3419" y="connsiteY3419"/>
                </a:cxn>
                <a:cxn ang="0">
                  <a:pos x="connsiteX3420" y="connsiteY3420"/>
                </a:cxn>
                <a:cxn ang="0">
                  <a:pos x="connsiteX3421" y="connsiteY3421"/>
                </a:cxn>
                <a:cxn ang="0">
                  <a:pos x="connsiteX3422" y="connsiteY3422"/>
                </a:cxn>
                <a:cxn ang="0">
                  <a:pos x="connsiteX3423" y="connsiteY3423"/>
                </a:cxn>
                <a:cxn ang="0">
                  <a:pos x="connsiteX3424" y="connsiteY3424"/>
                </a:cxn>
                <a:cxn ang="0">
                  <a:pos x="connsiteX3425" y="connsiteY3425"/>
                </a:cxn>
                <a:cxn ang="0">
                  <a:pos x="connsiteX3426" y="connsiteY3426"/>
                </a:cxn>
                <a:cxn ang="0">
                  <a:pos x="connsiteX3427" y="connsiteY3427"/>
                </a:cxn>
                <a:cxn ang="0">
                  <a:pos x="connsiteX3428" y="connsiteY3428"/>
                </a:cxn>
                <a:cxn ang="0">
                  <a:pos x="connsiteX3429" y="connsiteY3429"/>
                </a:cxn>
                <a:cxn ang="0">
                  <a:pos x="connsiteX3430" y="connsiteY3430"/>
                </a:cxn>
                <a:cxn ang="0">
                  <a:pos x="connsiteX3431" y="connsiteY3431"/>
                </a:cxn>
                <a:cxn ang="0">
                  <a:pos x="connsiteX3432" y="connsiteY3432"/>
                </a:cxn>
                <a:cxn ang="0">
                  <a:pos x="connsiteX3433" y="connsiteY3433"/>
                </a:cxn>
                <a:cxn ang="0">
                  <a:pos x="connsiteX3434" y="connsiteY3434"/>
                </a:cxn>
                <a:cxn ang="0">
                  <a:pos x="connsiteX3435" y="connsiteY3435"/>
                </a:cxn>
                <a:cxn ang="0">
                  <a:pos x="connsiteX3436" y="connsiteY3436"/>
                </a:cxn>
                <a:cxn ang="0">
                  <a:pos x="connsiteX3437" y="connsiteY3437"/>
                </a:cxn>
                <a:cxn ang="0">
                  <a:pos x="connsiteX3438" y="connsiteY3438"/>
                </a:cxn>
                <a:cxn ang="0">
                  <a:pos x="connsiteX3439" y="connsiteY3439"/>
                </a:cxn>
                <a:cxn ang="0">
                  <a:pos x="connsiteX3440" y="connsiteY3440"/>
                </a:cxn>
                <a:cxn ang="0">
                  <a:pos x="connsiteX3441" y="connsiteY3441"/>
                </a:cxn>
                <a:cxn ang="0">
                  <a:pos x="connsiteX3442" y="connsiteY3442"/>
                </a:cxn>
                <a:cxn ang="0">
                  <a:pos x="connsiteX3443" y="connsiteY3443"/>
                </a:cxn>
                <a:cxn ang="0">
                  <a:pos x="connsiteX3444" y="connsiteY3444"/>
                </a:cxn>
                <a:cxn ang="0">
                  <a:pos x="connsiteX3445" y="connsiteY3445"/>
                </a:cxn>
                <a:cxn ang="0">
                  <a:pos x="connsiteX3446" y="connsiteY3446"/>
                </a:cxn>
                <a:cxn ang="0">
                  <a:pos x="connsiteX3447" y="connsiteY3447"/>
                </a:cxn>
                <a:cxn ang="0">
                  <a:pos x="connsiteX3448" y="connsiteY3448"/>
                </a:cxn>
                <a:cxn ang="0">
                  <a:pos x="connsiteX3449" y="connsiteY3449"/>
                </a:cxn>
                <a:cxn ang="0">
                  <a:pos x="connsiteX3450" y="connsiteY3450"/>
                </a:cxn>
                <a:cxn ang="0">
                  <a:pos x="connsiteX3451" y="connsiteY3451"/>
                </a:cxn>
                <a:cxn ang="0">
                  <a:pos x="connsiteX3452" y="connsiteY3452"/>
                </a:cxn>
                <a:cxn ang="0">
                  <a:pos x="connsiteX3453" y="connsiteY3453"/>
                </a:cxn>
                <a:cxn ang="0">
                  <a:pos x="connsiteX3454" y="connsiteY3454"/>
                </a:cxn>
                <a:cxn ang="0">
                  <a:pos x="connsiteX3455" y="connsiteY3455"/>
                </a:cxn>
                <a:cxn ang="0">
                  <a:pos x="connsiteX3456" y="connsiteY3456"/>
                </a:cxn>
                <a:cxn ang="0">
                  <a:pos x="connsiteX3457" y="connsiteY3457"/>
                </a:cxn>
                <a:cxn ang="0">
                  <a:pos x="connsiteX3458" y="connsiteY3458"/>
                </a:cxn>
                <a:cxn ang="0">
                  <a:pos x="connsiteX3459" y="connsiteY3459"/>
                </a:cxn>
                <a:cxn ang="0">
                  <a:pos x="connsiteX3460" y="connsiteY3460"/>
                </a:cxn>
                <a:cxn ang="0">
                  <a:pos x="connsiteX3461" y="connsiteY3461"/>
                </a:cxn>
                <a:cxn ang="0">
                  <a:pos x="connsiteX3462" y="connsiteY3462"/>
                </a:cxn>
                <a:cxn ang="0">
                  <a:pos x="connsiteX3463" y="connsiteY3463"/>
                </a:cxn>
                <a:cxn ang="0">
                  <a:pos x="connsiteX3464" y="connsiteY3464"/>
                </a:cxn>
                <a:cxn ang="0">
                  <a:pos x="connsiteX3465" y="connsiteY3465"/>
                </a:cxn>
                <a:cxn ang="0">
                  <a:pos x="connsiteX3466" y="connsiteY3466"/>
                </a:cxn>
                <a:cxn ang="0">
                  <a:pos x="connsiteX3467" y="connsiteY3467"/>
                </a:cxn>
                <a:cxn ang="0">
                  <a:pos x="connsiteX3468" y="connsiteY3468"/>
                </a:cxn>
                <a:cxn ang="0">
                  <a:pos x="connsiteX3469" y="connsiteY3469"/>
                </a:cxn>
                <a:cxn ang="0">
                  <a:pos x="connsiteX3470" y="connsiteY3470"/>
                </a:cxn>
                <a:cxn ang="0">
                  <a:pos x="connsiteX3471" y="connsiteY3471"/>
                </a:cxn>
                <a:cxn ang="0">
                  <a:pos x="connsiteX3472" y="connsiteY3472"/>
                </a:cxn>
                <a:cxn ang="0">
                  <a:pos x="connsiteX3473" y="connsiteY3473"/>
                </a:cxn>
                <a:cxn ang="0">
                  <a:pos x="connsiteX3474" y="connsiteY3474"/>
                </a:cxn>
                <a:cxn ang="0">
                  <a:pos x="connsiteX3475" y="connsiteY3475"/>
                </a:cxn>
                <a:cxn ang="0">
                  <a:pos x="connsiteX3476" y="connsiteY3476"/>
                </a:cxn>
                <a:cxn ang="0">
                  <a:pos x="connsiteX3477" y="connsiteY3477"/>
                </a:cxn>
                <a:cxn ang="0">
                  <a:pos x="connsiteX3478" y="connsiteY3478"/>
                </a:cxn>
                <a:cxn ang="0">
                  <a:pos x="connsiteX3479" y="connsiteY3479"/>
                </a:cxn>
                <a:cxn ang="0">
                  <a:pos x="connsiteX3480" y="connsiteY3480"/>
                </a:cxn>
                <a:cxn ang="0">
                  <a:pos x="connsiteX3481" y="connsiteY3481"/>
                </a:cxn>
                <a:cxn ang="0">
                  <a:pos x="connsiteX3482" y="connsiteY3482"/>
                </a:cxn>
                <a:cxn ang="0">
                  <a:pos x="connsiteX3483" y="connsiteY3483"/>
                </a:cxn>
                <a:cxn ang="0">
                  <a:pos x="connsiteX3484" y="connsiteY3484"/>
                </a:cxn>
                <a:cxn ang="0">
                  <a:pos x="connsiteX3485" y="connsiteY3485"/>
                </a:cxn>
                <a:cxn ang="0">
                  <a:pos x="connsiteX3486" y="connsiteY3486"/>
                </a:cxn>
                <a:cxn ang="0">
                  <a:pos x="connsiteX3487" y="connsiteY3487"/>
                </a:cxn>
                <a:cxn ang="0">
                  <a:pos x="connsiteX3488" y="connsiteY3488"/>
                </a:cxn>
                <a:cxn ang="0">
                  <a:pos x="connsiteX3489" y="connsiteY3489"/>
                </a:cxn>
                <a:cxn ang="0">
                  <a:pos x="connsiteX3490" y="connsiteY3490"/>
                </a:cxn>
                <a:cxn ang="0">
                  <a:pos x="connsiteX3491" y="connsiteY3491"/>
                </a:cxn>
                <a:cxn ang="0">
                  <a:pos x="connsiteX3492" y="connsiteY3492"/>
                </a:cxn>
                <a:cxn ang="0">
                  <a:pos x="connsiteX3493" y="connsiteY3493"/>
                </a:cxn>
                <a:cxn ang="0">
                  <a:pos x="connsiteX3494" y="connsiteY3494"/>
                </a:cxn>
                <a:cxn ang="0">
                  <a:pos x="connsiteX3495" y="connsiteY3495"/>
                </a:cxn>
                <a:cxn ang="0">
                  <a:pos x="connsiteX3496" y="connsiteY3496"/>
                </a:cxn>
                <a:cxn ang="0">
                  <a:pos x="connsiteX3497" y="connsiteY3497"/>
                </a:cxn>
                <a:cxn ang="0">
                  <a:pos x="connsiteX3498" y="connsiteY3498"/>
                </a:cxn>
                <a:cxn ang="0">
                  <a:pos x="connsiteX3499" y="connsiteY3499"/>
                </a:cxn>
                <a:cxn ang="0">
                  <a:pos x="connsiteX3500" y="connsiteY3500"/>
                </a:cxn>
                <a:cxn ang="0">
                  <a:pos x="connsiteX3501" y="connsiteY3501"/>
                </a:cxn>
                <a:cxn ang="0">
                  <a:pos x="connsiteX3502" y="connsiteY3502"/>
                </a:cxn>
                <a:cxn ang="0">
                  <a:pos x="connsiteX3503" y="connsiteY3503"/>
                </a:cxn>
                <a:cxn ang="0">
                  <a:pos x="connsiteX3504" y="connsiteY3504"/>
                </a:cxn>
                <a:cxn ang="0">
                  <a:pos x="connsiteX3505" y="connsiteY3505"/>
                </a:cxn>
                <a:cxn ang="0">
                  <a:pos x="connsiteX3506" y="connsiteY3506"/>
                </a:cxn>
                <a:cxn ang="0">
                  <a:pos x="connsiteX3507" y="connsiteY3507"/>
                </a:cxn>
                <a:cxn ang="0">
                  <a:pos x="connsiteX3508" y="connsiteY3508"/>
                </a:cxn>
                <a:cxn ang="0">
                  <a:pos x="connsiteX3509" y="connsiteY3509"/>
                </a:cxn>
                <a:cxn ang="0">
                  <a:pos x="connsiteX3510" y="connsiteY3510"/>
                </a:cxn>
                <a:cxn ang="0">
                  <a:pos x="connsiteX3511" y="connsiteY3511"/>
                </a:cxn>
                <a:cxn ang="0">
                  <a:pos x="connsiteX3512" y="connsiteY3512"/>
                </a:cxn>
                <a:cxn ang="0">
                  <a:pos x="connsiteX3513" y="connsiteY3513"/>
                </a:cxn>
                <a:cxn ang="0">
                  <a:pos x="connsiteX3514" y="connsiteY3514"/>
                </a:cxn>
                <a:cxn ang="0">
                  <a:pos x="connsiteX3515" y="connsiteY3515"/>
                </a:cxn>
                <a:cxn ang="0">
                  <a:pos x="connsiteX3516" y="connsiteY3516"/>
                </a:cxn>
                <a:cxn ang="0">
                  <a:pos x="connsiteX3517" y="connsiteY3517"/>
                </a:cxn>
                <a:cxn ang="0">
                  <a:pos x="connsiteX3518" y="connsiteY3518"/>
                </a:cxn>
                <a:cxn ang="0">
                  <a:pos x="connsiteX3519" y="connsiteY3519"/>
                </a:cxn>
                <a:cxn ang="0">
                  <a:pos x="connsiteX3520" y="connsiteY3520"/>
                </a:cxn>
                <a:cxn ang="0">
                  <a:pos x="connsiteX3521" y="connsiteY3521"/>
                </a:cxn>
                <a:cxn ang="0">
                  <a:pos x="connsiteX3522" y="connsiteY3522"/>
                </a:cxn>
                <a:cxn ang="0">
                  <a:pos x="connsiteX3523" y="connsiteY3523"/>
                </a:cxn>
                <a:cxn ang="0">
                  <a:pos x="connsiteX3524" y="connsiteY3524"/>
                </a:cxn>
                <a:cxn ang="0">
                  <a:pos x="connsiteX3525" y="connsiteY3525"/>
                </a:cxn>
                <a:cxn ang="0">
                  <a:pos x="connsiteX3526" y="connsiteY3526"/>
                </a:cxn>
                <a:cxn ang="0">
                  <a:pos x="connsiteX3527" y="connsiteY3527"/>
                </a:cxn>
                <a:cxn ang="0">
                  <a:pos x="connsiteX3528" y="connsiteY3528"/>
                </a:cxn>
                <a:cxn ang="0">
                  <a:pos x="connsiteX3529" y="connsiteY3529"/>
                </a:cxn>
                <a:cxn ang="0">
                  <a:pos x="connsiteX3530" y="connsiteY3530"/>
                </a:cxn>
                <a:cxn ang="0">
                  <a:pos x="connsiteX3531" y="connsiteY3531"/>
                </a:cxn>
                <a:cxn ang="0">
                  <a:pos x="connsiteX3532" y="connsiteY3532"/>
                </a:cxn>
                <a:cxn ang="0">
                  <a:pos x="connsiteX3533" y="connsiteY3533"/>
                </a:cxn>
                <a:cxn ang="0">
                  <a:pos x="connsiteX3534" y="connsiteY3534"/>
                </a:cxn>
                <a:cxn ang="0">
                  <a:pos x="connsiteX3535" y="connsiteY3535"/>
                </a:cxn>
                <a:cxn ang="0">
                  <a:pos x="connsiteX3536" y="connsiteY3536"/>
                </a:cxn>
                <a:cxn ang="0">
                  <a:pos x="connsiteX3537" y="connsiteY3537"/>
                </a:cxn>
                <a:cxn ang="0">
                  <a:pos x="connsiteX3538" y="connsiteY3538"/>
                </a:cxn>
                <a:cxn ang="0">
                  <a:pos x="connsiteX3539" y="connsiteY3539"/>
                </a:cxn>
                <a:cxn ang="0">
                  <a:pos x="connsiteX3540" y="connsiteY3540"/>
                </a:cxn>
                <a:cxn ang="0">
                  <a:pos x="connsiteX3541" y="connsiteY3541"/>
                </a:cxn>
                <a:cxn ang="0">
                  <a:pos x="connsiteX3542" y="connsiteY3542"/>
                </a:cxn>
                <a:cxn ang="0">
                  <a:pos x="connsiteX3543" y="connsiteY3543"/>
                </a:cxn>
                <a:cxn ang="0">
                  <a:pos x="connsiteX3544" y="connsiteY3544"/>
                </a:cxn>
                <a:cxn ang="0">
                  <a:pos x="connsiteX3545" y="connsiteY3545"/>
                </a:cxn>
                <a:cxn ang="0">
                  <a:pos x="connsiteX3546" y="connsiteY3546"/>
                </a:cxn>
                <a:cxn ang="0">
                  <a:pos x="connsiteX3547" y="connsiteY3547"/>
                </a:cxn>
                <a:cxn ang="0">
                  <a:pos x="connsiteX3548" y="connsiteY3548"/>
                </a:cxn>
                <a:cxn ang="0">
                  <a:pos x="connsiteX3549" y="connsiteY3549"/>
                </a:cxn>
                <a:cxn ang="0">
                  <a:pos x="connsiteX3550" y="connsiteY3550"/>
                </a:cxn>
                <a:cxn ang="0">
                  <a:pos x="connsiteX3551" y="connsiteY3551"/>
                </a:cxn>
                <a:cxn ang="0">
                  <a:pos x="connsiteX3552" y="connsiteY3552"/>
                </a:cxn>
                <a:cxn ang="0">
                  <a:pos x="connsiteX3553" y="connsiteY3553"/>
                </a:cxn>
                <a:cxn ang="0">
                  <a:pos x="connsiteX3554" y="connsiteY3554"/>
                </a:cxn>
                <a:cxn ang="0">
                  <a:pos x="connsiteX3555" y="connsiteY3555"/>
                </a:cxn>
                <a:cxn ang="0">
                  <a:pos x="connsiteX3556" y="connsiteY3556"/>
                </a:cxn>
                <a:cxn ang="0">
                  <a:pos x="connsiteX3557" y="connsiteY3557"/>
                </a:cxn>
                <a:cxn ang="0">
                  <a:pos x="connsiteX3558" y="connsiteY3558"/>
                </a:cxn>
                <a:cxn ang="0">
                  <a:pos x="connsiteX3559" y="connsiteY3559"/>
                </a:cxn>
                <a:cxn ang="0">
                  <a:pos x="connsiteX3560" y="connsiteY3560"/>
                </a:cxn>
                <a:cxn ang="0">
                  <a:pos x="connsiteX3561" y="connsiteY3561"/>
                </a:cxn>
                <a:cxn ang="0">
                  <a:pos x="connsiteX3562" y="connsiteY3562"/>
                </a:cxn>
                <a:cxn ang="0">
                  <a:pos x="connsiteX3563" y="connsiteY3563"/>
                </a:cxn>
                <a:cxn ang="0">
                  <a:pos x="connsiteX3564" y="connsiteY3564"/>
                </a:cxn>
                <a:cxn ang="0">
                  <a:pos x="connsiteX3565" y="connsiteY3565"/>
                </a:cxn>
                <a:cxn ang="0">
                  <a:pos x="connsiteX3566" y="connsiteY3566"/>
                </a:cxn>
                <a:cxn ang="0">
                  <a:pos x="connsiteX3567" y="connsiteY3567"/>
                </a:cxn>
                <a:cxn ang="0">
                  <a:pos x="connsiteX3568" y="connsiteY3568"/>
                </a:cxn>
                <a:cxn ang="0">
                  <a:pos x="connsiteX3569" y="connsiteY3569"/>
                </a:cxn>
                <a:cxn ang="0">
                  <a:pos x="connsiteX3570" y="connsiteY3570"/>
                </a:cxn>
                <a:cxn ang="0">
                  <a:pos x="connsiteX3571" y="connsiteY3571"/>
                </a:cxn>
                <a:cxn ang="0">
                  <a:pos x="connsiteX3572" y="connsiteY3572"/>
                </a:cxn>
                <a:cxn ang="0">
                  <a:pos x="connsiteX3573" y="connsiteY3573"/>
                </a:cxn>
                <a:cxn ang="0">
                  <a:pos x="connsiteX3574" y="connsiteY3574"/>
                </a:cxn>
                <a:cxn ang="0">
                  <a:pos x="connsiteX3575" y="connsiteY3575"/>
                </a:cxn>
                <a:cxn ang="0">
                  <a:pos x="connsiteX3576" y="connsiteY3576"/>
                </a:cxn>
                <a:cxn ang="0">
                  <a:pos x="connsiteX3577" y="connsiteY3577"/>
                </a:cxn>
                <a:cxn ang="0">
                  <a:pos x="connsiteX3578" y="connsiteY3578"/>
                </a:cxn>
                <a:cxn ang="0">
                  <a:pos x="connsiteX3579" y="connsiteY3579"/>
                </a:cxn>
                <a:cxn ang="0">
                  <a:pos x="connsiteX3580" y="connsiteY3580"/>
                </a:cxn>
                <a:cxn ang="0">
                  <a:pos x="connsiteX3581" y="connsiteY3581"/>
                </a:cxn>
                <a:cxn ang="0">
                  <a:pos x="connsiteX3582" y="connsiteY3582"/>
                </a:cxn>
                <a:cxn ang="0">
                  <a:pos x="connsiteX3583" y="connsiteY3583"/>
                </a:cxn>
                <a:cxn ang="0">
                  <a:pos x="connsiteX3584" y="connsiteY3584"/>
                </a:cxn>
                <a:cxn ang="0">
                  <a:pos x="connsiteX3585" y="connsiteY3585"/>
                </a:cxn>
                <a:cxn ang="0">
                  <a:pos x="connsiteX3586" y="connsiteY3586"/>
                </a:cxn>
                <a:cxn ang="0">
                  <a:pos x="connsiteX3587" y="connsiteY3587"/>
                </a:cxn>
                <a:cxn ang="0">
                  <a:pos x="connsiteX3588" y="connsiteY3588"/>
                </a:cxn>
                <a:cxn ang="0">
                  <a:pos x="connsiteX3589" y="connsiteY3589"/>
                </a:cxn>
                <a:cxn ang="0">
                  <a:pos x="connsiteX3590" y="connsiteY3590"/>
                </a:cxn>
                <a:cxn ang="0">
                  <a:pos x="connsiteX3591" y="connsiteY3591"/>
                </a:cxn>
                <a:cxn ang="0">
                  <a:pos x="connsiteX3592" y="connsiteY3592"/>
                </a:cxn>
                <a:cxn ang="0">
                  <a:pos x="connsiteX3593" y="connsiteY3593"/>
                </a:cxn>
                <a:cxn ang="0">
                  <a:pos x="connsiteX3594" y="connsiteY3594"/>
                </a:cxn>
                <a:cxn ang="0">
                  <a:pos x="connsiteX3595" y="connsiteY3595"/>
                </a:cxn>
                <a:cxn ang="0">
                  <a:pos x="connsiteX3596" y="connsiteY3596"/>
                </a:cxn>
                <a:cxn ang="0">
                  <a:pos x="connsiteX3597" y="connsiteY3597"/>
                </a:cxn>
                <a:cxn ang="0">
                  <a:pos x="connsiteX3598" y="connsiteY3598"/>
                </a:cxn>
                <a:cxn ang="0">
                  <a:pos x="connsiteX3599" y="connsiteY3599"/>
                </a:cxn>
                <a:cxn ang="0">
                  <a:pos x="connsiteX3600" y="connsiteY3600"/>
                </a:cxn>
                <a:cxn ang="0">
                  <a:pos x="connsiteX3601" y="connsiteY3601"/>
                </a:cxn>
                <a:cxn ang="0">
                  <a:pos x="connsiteX3602" y="connsiteY3602"/>
                </a:cxn>
                <a:cxn ang="0">
                  <a:pos x="connsiteX3603" y="connsiteY3603"/>
                </a:cxn>
                <a:cxn ang="0">
                  <a:pos x="connsiteX3604" y="connsiteY3604"/>
                </a:cxn>
                <a:cxn ang="0">
                  <a:pos x="connsiteX3605" y="connsiteY3605"/>
                </a:cxn>
                <a:cxn ang="0">
                  <a:pos x="connsiteX3606" y="connsiteY3606"/>
                </a:cxn>
                <a:cxn ang="0">
                  <a:pos x="connsiteX3607" y="connsiteY3607"/>
                </a:cxn>
                <a:cxn ang="0">
                  <a:pos x="connsiteX3608" y="connsiteY3608"/>
                </a:cxn>
                <a:cxn ang="0">
                  <a:pos x="connsiteX3609" y="connsiteY3609"/>
                </a:cxn>
                <a:cxn ang="0">
                  <a:pos x="connsiteX3610" y="connsiteY3610"/>
                </a:cxn>
                <a:cxn ang="0">
                  <a:pos x="connsiteX3611" y="connsiteY3611"/>
                </a:cxn>
                <a:cxn ang="0">
                  <a:pos x="connsiteX3612" y="connsiteY3612"/>
                </a:cxn>
                <a:cxn ang="0">
                  <a:pos x="connsiteX3613" y="connsiteY3613"/>
                </a:cxn>
                <a:cxn ang="0">
                  <a:pos x="connsiteX3614" y="connsiteY3614"/>
                </a:cxn>
                <a:cxn ang="0">
                  <a:pos x="connsiteX3615" y="connsiteY3615"/>
                </a:cxn>
                <a:cxn ang="0">
                  <a:pos x="connsiteX3616" y="connsiteY3616"/>
                </a:cxn>
                <a:cxn ang="0">
                  <a:pos x="connsiteX3617" y="connsiteY3617"/>
                </a:cxn>
                <a:cxn ang="0">
                  <a:pos x="connsiteX3618" y="connsiteY3618"/>
                </a:cxn>
                <a:cxn ang="0">
                  <a:pos x="connsiteX3619" y="connsiteY3619"/>
                </a:cxn>
                <a:cxn ang="0">
                  <a:pos x="connsiteX3620" y="connsiteY3620"/>
                </a:cxn>
                <a:cxn ang="0">
                  <a:pos x="connsiteX3621" y="connsiteY3621"/>
                </a:cxn>
                <a:cxn ang="0">
                  <a:pos x="connsiteX3622" y="connsiteY3622"/>
                </a:cxn>
                <a:cxn ang="0">
                  <a:pos x="connsiteX3623" y="connsiteY3623"/>
                </a:cxn>
                <a:cxn ang="0">
                  <a:pos x="connsiteX3624" y="connsiteY3624"/>
                </a:cxn>
                <a:cxn ang="0">
                  <a:pos x="connsiteX3625" y="connsiteY3625"/>
                </a:cxn>
                <a:cxn ang="0">
                  <a:pos x="connsiteX3626" y="connsiteY3626"/>
                </a:cxn>
                <a:cxn ang="0">
                  <a:pos x="connsiteX3627" y="connsiteY3627"/>
                </a:cxn>
                <a:cxn ang="0">
                  <a:pos x="connsiteX3628" y="connsiteY3628"/>
                </a:cxn>
                <a:cxn ang="0">
                  <a:pos x="connsiteX3629" y="connsiteY3629"/>
                </a:cxn>
                <a:cxn ang="0">
                  <a:pos x="connsiteX3630" y="connsiteY3630"/>
                </a:cxn>
                <a:cxn ang="0">
                  <a:pos x="connsiteX3631" y="connsiteY3631"/>
                </a:cxn>
                <a:cxn ang="0">
                  <a:pos x="connsiteX3632" y="connsiteY3632"/>
                </a:cxn>
                <a:cxn ang="0">
                  <a:pos x="connsiteX3633" y="connsiteY3633"/>
                </a:cxn>
                <a:cxn ang="0">
                  <a:pos x="connsiteX3634" y="connsiteY3634"/>
                </a:cxn>
                <a:cxn ang="0">
                  <a:pos x="connsiteX3635" y="connsiteY3635"/>
                </a:cxn>
                <a:cxn ang="0">
                  <a:pos x="connsiteX3636" y="connsiteY3636"/>
                </a:cxn>
                <a:cxn ang="0">
                  <a:pos x="connsiteX3637" y="connsiteY3637"/>
                </a:cxn>
                <a:cxn ang="0">
                  <a:pos x="connsiteX3638" y="connsiteY3638"/>
                </a:cxn>
                <a:cxn ang="0">
                  <a:pos x="connsiteX3639" y="connsiteY3639"/>
                </a:cxn>
                <a:cxn ang="0">
                  <a:pos x="connsiteX3640" y="connsiteY3640"/>
                </a:cxn>
                <a:cxn ang="0">
                  <a:pos x="connsiteX3641" y="connsiteY3641"/>
                </a:cxn>
                <a:cxn ang="0">
                  <a:pos x="connsiteX3642" y="connsiteY3642"/>
                </a:cxn>
                <a:cxn ang="0">
                  <a:pos x="connsiteX3643" y="connsiteY3643"/>
                </a:cxn>
                <a:cxn ang="0">
                  <a:pos x="connsiteX3644" y="connsiteY3644"/>
                </a:cxn>
                <a:cxn ang="0">
                  <a:pos x="connsiteX3645" y="connsiteY3645"/>
                </a:cxn>
                <a:cxn ang="0">
                  <a:pos x="connsiteX3646" y="connsiteY3646"/>
                </a:cxn>
                <a:cxn ang="0">
                  <a:pos x="connsiteX3647" y="connsiteY3647"/>
                </a:cxn>
                <a:cxn ang="0">
                  <a:pos x="connsiteX3648" y="connsiteY3648"/>
                </a:cxn>
                <a:cxn ang="0">
                  <a:pos x="connsiteX3649" y="connsiteY3649"/>
                </a:cxn>
                <a:cxn ang="0">
                  <a:pos x="connsiteX3650" y="connsiteY3650"/>
                </a:cxn>
                <a:cxn ang="0">
                  <a:pos x="connsiteX3651" y="connsiteY3651"/>
                </a:cxn>
                <a:cxn ang="0">
                  <a:pos x="connsiteX3652" y="connsiteY3652"/>
                </a:cxn>
                <a:cxn ang="0">
                  <a:pos x="connsiteX3653" y="connsiteY3653"/>
                </a:cxn>
                <a:cxn ang="0">
                  <a:pos x="connsiteX3654" y="connsiteY3654"/>
                </a:cxn>
                <a:cxn ang="0">
                  <a:pos x="connsiteX3655" y="connsiteY3655"/>
                </a:cxn>
                <a:cxn ang="0">
                  <a:pos x="connsiteX3656" y="connsiteY3656"/>
                </a:cxn>
                <a:cxn ang="0">
                  <a:pos x="connsiteX3657" y="connsiteY3657"/>
                </a:cxn>
                <a:cxn ang="0">
                  <a:pos x="connsiteX3658" y="connsiteY3658"/>
                </a:cxn>
                <a:cxn ang="0">
                  <a:pos x="connsiteX3659" y="connsiteY3659"/>
                </a:cxn>
                <a:cxn ang="0">
                  <a:pos x="connsiteX3660" y="connsiteY3660"/>
                </a:cxn>
                <a:cxn ang="0">
                  <a:pos x="connsiteX3661" y="connsiteY3661"/>
                </a:cxn>
                <a:cxn ang="0">
                  <a:pos x="connsiteX3662" y="connsiteY3662"/>
                </a:cxn>
                <a:cxn ang="0">
                  <a:pos x="connsiteX3663" y="connsiteY3663"/>
                </a:cxn>
                <a:cxn ang="0">
                  <a:pos x="connsiteX3664" y="connsiteY3664"/>
                </a:cxn>
                <a:cxn ang="0">
                  <a:pos x="connsiteX3665" y="connsiteY3665"/>
                </a:cxn>
                <a:cxn ang="0">
                  <a:pos x="connsiteX3666" y="connsiteY3666"/>
                </a:cxn>
                <a:cxn ang="0">
                  <a:pos x="connsiteX3667" y="connsiteY3667"/>
                </a:cxn>
                <a:cxn ang="0">
                  <a:pos x="connsiteX3668" y="connsiteY3668"/>
                </a:cxn>
                <a:cxn ang="0">
                  <a:pos x="connsiteX3669" y="connsiteY3669"/>
                </a:cxn>
                <a:cxn ang="0">
                  <a:pos x="connsiteX3670" y="connsiteY3670"/>
                </a:cxn>
                <a:cxn ang="0">
                  <a:pos x="connsiteX3671" y="connsiteY3671"/>
                </a:cxn>
                <a:cxn ang="0">
                  <a:pos x="connsiteX3672" y="connsiteY3672"/>
                </a:cxn>
                <a:cxn ang="0">
                  <a:pos x="connsiteX3673" y="connsiteY3673"/>
                </a:cxn>
                <a:cxn ang="0">
                  <a:pos x="connsiteX3674" y="connsiteY3674"/>
                </a:cxn>
                <a:cxn ang="0">
                  <a:pos x="connsiteX3675" y="connsiteY3675"/>
                </a:cxn>
                <a:cxn ang="0">
                  <a:pos x="connsiteX3676" y="connsiteY3676"/>
                </a:cxn>
                <a:cxn ang="0">
                  <a:pos x="connsiteX3677" y="connsiteY3677"/>
                </a:cxn>
                <a:cxn ang="0">
                  <a:pos x="connsiteX3678" y="connsiteY3678"/>
                </a:cxn>
                <a:cxn ang="0">
                  <a:pos x="connsiteX3679" y="connsiteY3679"/>
                </a:cxn>
                <a:cxn ang="0">
                  <a:pos x="connsiteX3680" y="connsiteY3680"/>
                </a:cxn>
                <a:cxn ang="0">
                  <a:pos x="connsiteX3681" y="connsiteY3681"/>
                </a:cxn>
                <a:cxn ang="0">
                  <a:pos x="connsiteX3682" y="connsiteY3682"/>
                </a:cxn>
                <a:cxn ang="0">
                  <a:pos x="connsiteX3683" y="connsiteY3683"/>
                </a:cxn>
                <a:cxn ang="0">
                  <a:pos x="connsiteX3684" y="connsiteY3684"/>
                </a:cxn>
                <a:cxn ang="0">
                  <a:pos x="connsiteX3685" y="connsiteY3685"/>
                </a:cxn>
                <a:cxn ang="0">
                  <a:pos x="connsiteX3686" y="connsiteY3686"/>
                </a:cxn>
                <a:cxn ang="0">
                  <a:pos x="connsiteX3687" y="connsiteY3687"/>
                </a:cxn>
                <a:cxn ang="0">
                  <a:pos x="connsiteX3688" y="connsiteY3688"/>
                </a:cxn>
                <a:cxn ang="0">
                  <a:pos x="connsiteX3689" y="connsiteY3689"/>
                </a:cxn>
                <a:cxn ang="0">
                  <a:pos x="connsiteX3690" y="connsiteY3690"/>
                </a:cxn>
                <a:cxn ang="0">
                  <a:pos x="connsiteX3691" y="connsiteY3691"/>
                </a:cxn>
                <a:cxn ang="0">
                  <a:pos x="connsiteX3692" y="connsiteY3692"/>
                </a:cxn>
                <a:cxn ang="0">
                  <a:pos x="connsiteX3693" y="connsiteY3693"/>
                </a:cxn>
                <a:cxn ang="0">
                  <a:pos x="connsiteX3694" y="connsiteY3694"/>
                </a:cxn>
                <a:cxn ang="0">
                  <a:pos x="connsiteX3695" y="connsiteY3695"/>
                </a:cxn>
                <a:cxn ang="0">
                  <a:pos x="connsiteX3696" y="connsiteY3696"/>
                </a:cxn>
                <a:cxn ang="0">
                  <a:pos x="connsiteX3697" y="connsiteY3697"/>
                </a:cxn>
                <a:cxn ang="0">
                  <a:pos x="connsiteX3698" y="connsiteY3698"/>
                </a:cxn>
                <a:cxn ang="0">
                  <a:pos x="connsiteX3699" y="connsiteY3699"/>
                </a:cxn>
                <a:cxn ang="0">
                  <a:pos x="connsiteX3700" y="connsiteY3700"/>
                </a:cxn>
                <a:cxn ang="0">
                  <a:pos x="connsiteX3701" y="connsiteY3701"/>
                </a:cxn>
                <a:cxn ang="0">
                  <a:pos x="connsiteX3702" y="connsiteY3702"/>
                </a:cxn>
                <a:cxn ang="0">
                  <a:pos x="connsiteX3703" y="connsiteY3703"/>
                </a:cxn>
                <a:cxn ang="0">
                  <a:pos x="connsiteX3704" y="connsiteY3704"/>
                </a:cxn>
                <a:cxn ang="0">
                  <a:pos x="connsiteX3705" y="connsiteY3705"/>
                </a:cxn>
                <a:cxn ang="0">
                  <a:pos x="connsiteX3706" y="connsiteY3706"/>
                </a:cxn>
                <a:cxn ang="0">
                  <a:pos x="connsiteX3707" y="connsiteY3707"/>
                </a:cxn>
                <a:cxn ang="0">
                  <a:pos x="connsiteX3708" y="connsiteY3708"/>
                </a:cxn>
                <a:cxn ang="0">
                  <a:pos x="connsiteX3709" y="connsiteY3709"/>
                </a:cxn>
                <a:cxn ang="0">
                  <a:pos x="connsiteX3710" y="connsiteY3710"/>
                </a:cxn>
                <a:cxn ang="0">
                  <a:pos x="connsiteX3711" y="connsiteY3711"/>
                </a:cxn>
                <a:cxn ang="0">
                  <a:pos x="connsiteX3712" y="connsiteY3712"/>
                </a:cxn>
                <a:cxn ang="0">
                  <a:pos x="connsiteX3713" y="connsiteY3713"/>
                </a:cxn>
                <a:cxn ang="0">
                  <a:pos x="connsiteX3714" y="connsiteY3714"/>
                </a:cxn>
                <a:cxn ang="0">
                  <a:pos x="connsiteX3715" y="connsiteY3715"/>
                </a:cxn>
                <a:cxn ang="0">
                  <a:pos x="connsiteX3716" y="connsiteY3716"/>
                </a:cxn>
                <a:cxn ang="0">
                  <a:pos x="connsiteX3717" y="connsiteY3717"/>
                </a:cxn>
                <a:cxn ang="0">
                  <a:pos x="connsiteX3718" y="connsiteY3718"/>
                </a:cxn>
                <a:cxn ang="0">
                  <a:pos x="connsiteX3719" y="connsiteY3719"/>
                </a:cxn>
                <a:cxn ang="0">
                  <a:pos x="connsiteX3720" y="connsiteY3720"/>
                </a:cxn>
                <a:cxn ang="0">
                  <a:pos x="connsiteX3721" y="connsiteY3721"/>
                </a:cxn>
                <a:cxn ang="0">
                  <a:pos x="connsiteX3722" y="connsiteY3722"/>
                </a:cxn>
                <a:cxn ang="0">
                  <a:pos x="connsiteX3723" y="connsiteY3723"/>
                </a:cxn>
                <a:cxn ang="0">
                  <a:pos x="connsiteX3724" y="connsiteY3724"/>
                </a:cxn>
                <a:cxn ang="0">
                  <a:pos x="connsiteX3725" y="connsiteY3725"/>
                </a:cxn>
                <a:cxn ang="0">
                  <a:pos x="connsiteX3726" y="connsiteY3726"/>
                </a:cxn>
                <a:cxn ang="0">
                  <a:pos x="connsiteX3727" y="connsiteY3727"/>
                </a:cxn>
                <a:cxn ang="0">
                  <a:pos x="connsiteX3728" y="connsiteY3728"/>
                </a:cxn>
                <a:cxn ang="0">
                  <a:pos x="connsiteX3729" y="connsiteY3729"/>
                </a:cxn>
                <a:cxn ang="0">
                  <a:pos x="connsiteX3730" y="connsiteY3730"/>
                </a:cxn>
                <a:cxn ang="0">
                  <a:pos x="connsiteX3731" y="connsiteY3731"/>
                </a:cxn>
                <a:cxn ang="0">
                  <a:pos x="connsiteX3732" y="connsiteY3732"/>
                </a:cxn>
                <a:cxn ang="0">
                  <a:pos x="connsiteX3733" y="connsiteY3733"/>
                </a:cxn>
                <a:cxn ang="0">
                  <a:pos x="connsiteX3734" y="connsiteY3734"/>
                </a:cxn>
                <a:cxn ang="0">
                  <a:pos x="connsiteX3735" y="connsiteY3735"/>
                </a:cxn>
                <a:cxn ang="0">
                  <a:pos x="connsiteX3736" y="connsiteY3736"/>
                </a:cxn>
                <a:cxn ang="0">
                  <a:pos x="connsiteX3737" y="connsiteY3737"/>
                </a:cxn>
                <a:cxn ang="0">
                  <a:pos x="connsiteX3738" y="connsiteY3738"/>
                </a:cxn>
                <a:cxn ang="0">
                  <a:pos x="connsiteX3739" y="connsiteY3739"/>
                </a:cxn>
                <a:cxn ang="0">
                  <a:pos x="connsiteX3740" y="connsiteY3740"/>
                </a:cxn>
                <a:cxn ang="0">
                  <a:pos x="connsiteX3741" y="connsiteY3741"/>
                </a:cxn>
                <a:cxn ang="0">
                  <a:pos x="connsiteX3742" y="connsiteY3742"/>
                </a:cxn>
                <a:cxn ang="0">
                  <a:pos x="connsiteX3743" y="connsiteY3743"/>
                </a:cxn>
                <a:cxn ang="0">
                  <a:pos x="connsiteX3744" y="connsiteY3744"/>
                </a:cxn>
                <a:cxn ang="0">
                  <a:pos x="connsiteX3745" y="connsiteY3745"/>
                </a:cxn>
                <a:cxn ang="0">
                  <a:pos x="connsiteX3746" y="connsiteY3746"/>
                </a:cxn>
                <a:cxn ang="0">
                  <a:pos x="connsiteX3747" y="connsiteY3747"/>
                </a:cxn>
                <a:cxn ang="0">
                  <a:pos x="connsiteX3748" y="connsiteY3748"/>
                </a:cxn>
                <a:cxn ang="0">
                  <a:pos x="connsiteX3749" y="connsiteY3749"/>
                </a:cxn>
                <a:cxn ang="0">
                  <a:pos x="connsiteX3750" y="connsiteY3750"/>
                </a:cxn>
                <a:cxn ang="0">
                  <a:pos x="connsiteX3751" y="connsiteY3751"/>
                </a:cxn>
                <a:cxn ang="0">
                  <a:pos x="connsiteX3752" y="connsiteY3752"/>
                </a:cxn>
                <a:cxn ang="0">
                  <a:pos x="connsiteX3753" y="connsiteY3753"/>
                </a:cxn>
                <a:cxn ang="0">
                  <a:pos x="connsiteX3754" y="connsiteY3754"/>
                </a:cxn>
                <a:cxn ang="0">
                  <a:pos x="connsiteX3755" y="connsiteY3755"/>
                </a:cxn>
                <a:cxn ang="0">
                  <a:pos x="connsiteX3756" y="connsiteY3756"/>
                </a:cxn>
                <a:cxn ang="0">
                  <a:pos x="connsiteX3757" y="connsiteY3757"/>
                </a:cxn>
                <a:cxn ang="0">
                  <a:pos x="connsiteX3758" y="connsiteY3758"/>
                </a:cxn>
                <a:cxn ang="0">
                  <a:pos x="connsiteX3759" y="connsiteY3759"/>
                </a:cxn>
                <a:cxn ang="0">
                  <a:pos x="connsiteX3760" y="connsiteY3760"/>
                </a:cxn>
                <a:cxn ang="0">
                  <a:pos x="connsiteX3761" y="connsiteY3761"/>
                </a:cxn>
                <a:cxn ang="0">
                  <a:pos x="connsiteX3762" y="connsiteY3762"/>
                </a:cxn>
                <a:cxn ang="0">
                  <a:pos x="connsiteX3763" y="connsiteY3763"/>
                </a:cxn>
                <a:cxn ang="0">
                  <a:pos x="connsiteX3764" y="connsiteY3764"/>
                </a:cxn>
                <a:cxn ang="0">
                  <a:pos x="connsiteX3765" y="connsiteY3765"/>
                </a:cxn>
                <a:cxn ang="0">
                  <a:pos x="connsiteX3766" y="connsiteY3766"/>
                </a:cxn>
                <a:cxn ang="0">
                  <a:pos x="connsiteX3767" y="connsiteY3767"/>
                </a:cxn>
                <a:cxn ang="0">
                  <a:pos x="connsiteX3768" y="connsiteY3768"/>
                </a:cxn>
                <a:cxn ang="0">
                  <a:pos x="connsiteX3769" y="connsiteY3769"/>
                </a:cxn>
                <a:cxn ang="0">
                  <a:pos x="connsiteX3770" y="connsiteY3770"/>
                </a:cxn>
                <a:cxn ang="0">
                  <a:pos x="connsiteX3771" y="connsiteY3771"/>
                </a:cxn>
                <a:cxn ang="0">
                  <a:pos x="connsiteX3772" y="connsiteY3772"/>
                </a:cxn>
                <a:cxn ang="0">
                  <a:pos x="connsiteX3773" y="connsiteY3773"/>
                </a:cxn>
                <a:cxn ang="0">
                  <a:pos x="connsiteX3774" y="connsiteY3774"/>
                </a:cxn>
                <a:cxn ang="0">
                  <a:pos x="connsiteX3775" y="connsiteY3775"/>
                </a:cxn>
                <a:cxn ang="0">
                  <a:pos x="connsiteX3776" y="connsiteY3776"/>
                </a:cxn>
                <a:cxn ang="0">
                  <a:pos x="connsiteX3777" y="connsiteY3777"/>
                </a:cxn>
                <a:cxn ang="0">
                  <a:pos x="connsiteX3778" y="connsiteY3778"/>
                </a:cxn>
                <a:cxn ang="0">
                  <a:pos x="connsiteX3779" y="connsiteY3779"/>
                </a:cxn>
                <a:cxn ang="0">
                  <a:pos x="connsiteX3780" y="connsiteY3780"/>
                </a:cxn>
                <a:cxn ang="0">
                  <a:pos x="connsiteX3781" y="connsiteY3781"/>
                </a:cxn>
                <a:cxn ang="0">
                  <a:pos x="connsiteX3782" y="connsiteY3782"/>
                </a:cxn>
                <a:cxn ang="0">
                  <a:pos x="connsiteX3783" y="connsiteY3783"/>
                </a:cxn>
                <a:cxn ang="0">
                  <a:pos x="connsiteX3784" y="connsiteY3784"/>
                </a:cxn>
                <a:cxn ang="0">
                  <a:pos x="connsiteX3785" y="connsiteY3785"/>
                </a:cxn>
                <a:cxn ang="0">
                  <a:pos x="connsiteX3786" y="connsiteY3786"/>
                </a:cxn>
                <a:cxn ang="0">
                  <a:pos x="connsiteX3787" y="connsiteY3787"/>
                </a:cxn>
                <a:cxn ang="0">
                  <a:pos x="connsiteX3788" y="connsiteY3788"/>
                </a:cxn>
                <a:cxn ang="0">
                  <a:pos x="connsiteX3789" y="connsiteY3789"/>
                </a:cxn>
                <a:cxn ang="0">
                  <a:pos x="connsiteX3790" y="connsiteY3790"/>
                </a:cxn>
                <a:cxn ang="0">
                  <a:pos x="connsiteX3791" y="connsiteY3791"/>
                </a:cxn>
                <a:cxn ang="0">
                  <a:pos x="connsiteX3792" y="connsiteY3792"/>
                </a:cxn>
                <a:cxn ang="0">
                  <a:pos x="connsiteX3793" y="connsiteY3793"/>
                </a:cxn>
                <a:cxn ang="0">
                  <a:pos x="connsiteX3794" y="connsiteY3794"/>
                </a:cxn>
                <a:cxn ang="0">
                  <a:pos x="connsiteX3795" y="connsiteY3795"/>
                </a:cxn>
                <a:cxn ang="0">
                  <a:pos x="connsiteX3796" y="connsiteY3796"/>
                </a:cxn>
                <a:cxn ang="0">
                  <a:pos x="connsiteX3797" y="connsiteY3797"/>
                </a:cxn>
                <a:cxn ang="0">
                  <a:pos x="connsiteX3798" y="connsiteY3798"/>
                </a:cxn>
                <a:cxn ang="0">
                  <a:pos x="connsiteX3799" y="connsiteY3799"/>
                </a:cxn>
                <a:cxn ang="0">
                  <a:pos x="connsiteX3800" y="connsiteY3800"/>
                </a:cxn>
                <a:cxn ang="0">
                  <a:pos x="connsiteX3801" y="connsiteY3801"/>
                </a:cxn>
                <a:cxn ang="0">
                  <a:pos x="connsiteX3802" y="connsiteY3802"/>
                </a:cxn>
                <a:cxn ang="0">
                  <a:pos x="connsiteX3803" y="connsiteY3803"/>
                </a:cxn>
                <a:cxn ang="0">
                  <a:pos x="connsiteX3804" y="connsiteY3804"/>
                </a:cxn>
                <a:cxn ang="0">
                  <a:pos x="connsiteX3805" y="connsiteY3805"/>
                </a:cxn>
                <a:cxn ang="0">
                  <a:pos x="connsiteX3806" y="connsiteY3806"/>
                </a:cxn>
                <a:cxn ang="0">
                  <a:pos x="connsiteX3807" y="connsiteY3807"/>
                </a:cxn>
                <a:cxn ang="0">
                  <a:pos x="connsiteX3808" y="connsiteY3808"/>
                </a:cxn>
                <a:cxn ang="0">
                  <a:pos x="connsiteX3809" y="connsiteY3809"/>
                </a:cxn>
                <a:cxn ang="0">
                  <a:pos x="connsiteX3810" y="connsiteY3810"/>
                </a:cxn>
                <a:cxn ang="0">
                  <a:pos x="connsiteX3811" y="connsiteY3811"/>
                </a:cxn>
                <a:cxn ang="0">
                  <a:pos x="connsiteX3812" y="connsiteY3812"/>
                </a:cxn>
                <a:cxn ang="0">
                  <a:pos x="connsiteX3813" y="connsiteY3813"/>
                </a:cxn>
                <a:cxn ang="0">
                  <a:pos x="connsiteX3814" y="connsiteY3814"/>
                </a:cxn>
                <a:cxn ang="0">
                  <a:pos x="connsiteX3815" y="connsiteY3815"/>
                </a:cxn>
                <a:cxn ang="0">
                  <a:pos x="connsiteX3816" y="connsiteY3816"/>
                </a:cxn>
                <a:cxn ang="0">
                  <a:pos x="connsiteX3817" y="connsiteY3817"/>
                </a:cxn>
                <a:cxn ang="0">
                  <a:pos x="connsiteX3818" y="connsiteY3818"/>
                </a:cxn>
                <a:cxn ang="0">
                  <a:pos x="connsiteX3819" y="connsiteY3819"/>
                </a:cxn>
                <a:cxn ang="0">
                  <a:pos x="connsiteX3820" y="connsiteY3820"/>
                </a:cxn>
                <a:cxn ang="0">
                  <a:pos x="connsiteX3821" y="connsiteY3821"/>
                </a:cxn>
                <a:cxn ang="0">
                  <a:pos x="connsiteX3822" y="connsiteY3822"/>
                </a:cxn>
                <a:cxn ang="0">
                  <a:pos x="connsiteX3823" y="connsiteY3823"/>
                </a:cxn>
                <a:cxn ang="0">
                  <a:pos x="connsiteX3824" y="connsiteY3824"/>
                </a:cxn>
                <a:cxn ang="0">
                  <a:pos x="connsiteX3825" y="connsiteY3825"/>
                </a:cxn>
                <a:cxn ang="0">
                  <a:pos x="connsiteX3826" y="connsiteY3826"/>
                </a:cxn>
                <a:cxn ang="0">
                  <a:pos x="connsiteX3827" y="connsiteY3827"/>
                </a:cxn>
                <a:cxn ang="0">
                  <a:pos x="connsiteX3828" y="connsiteY3828"/>
                </a:cxn>
                <a:cxn ang="0">
                  <a:pos x="connsiteX3829" y="connsiteY3829"/>
                </a:cxn>
                <a:cxn ang="0">
                  <a:pos x="connsiteX3830" y="connsiteY3830"/>
                </a:cxn>
                <a:cxn ang="0">
                  <a:pos x="connsiteX3831" y="connsiteY3831"/>
                </a:cxn>
                <a:cxn ang="0">
                  <a:pos x="connsiteX3832" y="connsiteY3832"/>
                </a:cxn>
                <a:cxn ang="0">
                  <a:pos x="connsiteX3833" y="connsiteY3833"/>
                </a:cxn>
                <a:cxn ang="0">
                  <a:pos x="connsiteX3834" y="connsiteY3834"/>
                </a:cxn>
                <a:cxn ang="0">
                  <a:pos x="connsiteX3835" y="connsiteY3835"/>
                </a:cxn>
                <a:cxn ang="0">
                  <a:pos x="connsiteX3836" y="connsiteY3836"/>
                </a:cxn>
                <a:cxn ang="0">
                  <a:pos x="connsiteX3837" y="connsiteY3837"/>
                </a:cxn>
                <a:cxn ang="0">
                  <a:pos x="connsiteX3838" y="connsiteY3838"/>
                </a:cxn>
                <a:cxn ang="0">
                  <a:pos x="connsiteX3839" y="connsiteY3839"/>
                </a:cxn>
                <a:cxn ang="0">
                  <a:pos x="connsiteX3840" y="connsiteY3840"/>
                </a:cxn>
                <a:cxn ang="0">
                  <a:pos x="connsiteX3841" y="connsiteY3841"/>
                </a:cxn>
                <a:cxn ang="0">
                  <a:pos x="connsiteX3842" y="connsiteY3842"/>
                </a:cxn>
                <a:cxn ang="0">
                  <a:pos x="connsiteX3843" y="connsiteY3843"/>
                </a:cxn>
                <a:cxn ang="0">
                  <a:pos x="connsiteX3844" y="connsiteY3844"/>
                </a:cxn>
                <a:cxn ang="0">
                  <a:pos x="connsiteX3845" y="connsiteY3845"/>
                </a:cxn>
                <a:cxn ang="0">
                  <a:pos x="connsiteX3846" y="connsiteY3846"/>
                </a:cxn>
                <a:cxn ang="0">
                  <a:pos x="connsiteX3847" y="connsiteY3847"/>
                </a:cxn>
                <a:cxn ang="0">
                  <a:pos x="connsiteX3848" y="connsiteY3848"/>
                </a:cxn>
                <a:cxn ang="0">
                  <a:pos x="connsiteX3849" y="connsiteY3849"/>
                </a:cxn>
                <a:cxn ang="0">
                  <a:pos x="connsiteX3850" y="connsiteY3850"/>
                </a:cxn>
                <a:cxn ang="0">
                  <a:pos x="connsiteX3851" y="connsiteY3851"/>
                </a:cxn>
                <a:cxn ang="0">
                  <a:pos x="connsiteX3852" y="connsiteY3852"/>
                </a:cxn>
                <a:cxn ang="0">
                  <a:pos x="connsiteX3853" y="connsiteY3853"/>
                </a:cxn>
                <a:cxn ang="0">
                  <a:pos x="connsiteX3854" y="connsiteY3854"/>
                </a:cxn>
                <a:cxn ang="0">
                  <a:pos x="connsiteX3855" y="connsiteY3855"/>
                </a:cxn>
                <a:cxn ang="0">
                  <a:pos x="connsiteX3856" y="connsiteY3856"/>
                </a:cxn>
                <a:cxn ang="0">
                  <a:pos x="connsiteX3857" y="connsiteY3857"/>
                </a:cxn>
                <a:cxn ang="0">
                  <a:pos x="connsiteX3858" y="connsiteY3858"/>
                </a:cxn>
                <a:cxn ang="0">
                  <a:pos x="connsiteX3859" y="connsiteY3859"/>
                </a:cxn>
                <a:cxn ang="0">
                  <a:pos x="connsiteX3860" y="connsiteY3860"/>
                </a:cxn>
                <a:cxn ang="0">
                  <a:pos x="connsiteX3861" y="connsiteY3861"/>
                </a:cxn>
                <a:cxn ang="0">
                  <a:pos x="connsiteX3862" y="connsiteY3862"/>
                </a:cxn>
                <a:cxn ang="0">
                  <a:pos x="connsiteX3863" y="connsiteY3863"/>
                </a:cxn>
                <a:cxn ang="0">
                  <a:pos x="connsiteX3864" y="connsiteY3864"/>
                </a:cxn>
                <a:cxn ang="0">
                  <a:pos x="connsiteX3865" y="connsiteY3865"/>
                </a:cxn>
                <a:cxn ang="0">
                  <a:pos x="connsiteX3866" y="connsiteY3866"/>
                </a:cxn>
                <a:cxn ang="0">
                  <a:pos x="connsiteX3867" y="connsiteY3867"/>
                </a:cxn>
                <a:cxn ang="0">
                  <a:pos x="connsiteX3868" y="connsiteY3868"/>
                </a:cxn>
                <a:cxn ang="0">
                  <a:pos x="connsiteX3869" y="connsiteY3869"/>
                </a:cxn>
                <a:cxn ang="0">
                  <a:pos x="connsiteX3870" y="connsiteY3870"/>
                </a:cxn>
                <a:cxn ang="0">
                  <a:pos x="connsiteX3871" y="connsiteY3871"/>
                </a:cxn>
                <a:cxn ang="0">
                  <a:pos x="connsiteX3872" y="connsiteY3872"/>
                </a:cxn>
                <a:cxn ang="0">
                  <a:pos x="connsiteX3873" y="connsiteY3873"/>
                </a:cxn>
                <a:cxn ang="0">
                  <a:pos x="connsiteX3874" y="connsiteY3874"/>
                </a:cxn>
                <a:cxn ang="0">
                  <a:pos x="connsiteX3875" y="connsiteY3875"/>
                </a:cxn>
                <a:cxn ang="0">
                  <a:pos x="connsiteX3876" y="connsiteY3876"/>
                </a:cxn>
                <a:cxn ang="0">
                  <a:pos x="connsiteX3877" y="connsiteY3877"/>
                </a:cxn>
                <a:cxn ang="0">
                  <a:pos x="connsiteX3878" y="connsiteY3878"/>
                </a:cxn>
                <a:cxn ang="0">
                  <a:pos x="connsiteX3879" y="connsiteY3879"/>
                </a:cxn>
                <a:cxn ang="0">
                  <a:pos x="connsiteX3880" y="connsiteY3880"/>
                </a:cxn>
                <a:cxn ang="0">
                  <a:pos x="connsiteX3881" y="connsiteY3881"/>
                </a:cxn>
                <a:cxn ang="0">
                  <a:pos x="connsiteX3882" y="connsiteY3882"/>
                </a:cxn>
                <a:cxn ang="0">
                  <a:pos x="connsiteX3883" y="connsiteY3883"/>
                </a:cxn>
                <a:cxn ang="0">
                  <a:pos x="connsiteX3884" y="connsiteY3884"/>
                </a:cxn>
                <a:cxn ang="0">
                  <a:pos x="connsiteX3885" y="connsiteY3885"/>
                </a:cxn>
                <a:cxn ang="0">
                  <a:pos x="connsiteX3886" y="connsiteY3886"/>
                </a:cxn>
                <a:cxn ang="0">
                  <a:pos x="connsiteX3887" y="connsiteY3887"/>
                </a:cxn>
                <a:cxn ang="0">
                  <a:pos x="connsiteX3888" y="connsiteY3888"/>
                </a:cxn>
                <a:cxn ang="0">
                  <a:pos x="connsiteX3889" y="connsiteY3889"/>
                </a:cxn>
                <a:cxn ang="0">
                  <a:pos x="connsiteX3890" y="connsiteY3890"/>
                </a:cxn>
                <a:cxn ang="0">
                  <a:pos x="connsiteX3891" y="connsiteY3891"/>
                </a:cxn>
                <a:cxn ang="0">
                  <a:pos x="connsiteX3892" y="connsiteY3892"/>
                </a:cxn>
                <a:cxn ang="0">
                  <a:pos x="connsiteX3893" y="connsiteY3893"/>
                </a:cxn>
                <a:cxn ang="0">
                  <a:pos x="connsiteX3894" y="connsiteY3894"/>
                </a:cxn>
                <a:cxn ang="0">
                  <a:pos x="connsiteX3895" y="connsiteY3895"/>
                </a:cxn>
                <a:cxn ang="0">
                  <a:pos x="connsiteX3896" y="connsiteY3896"/>
                </a:cxn>
                <a:cxn ang="0">
                  <a:pos x="connsiteX3897" y="connsiteY3897"/>
                </a:cxn>
                <a:cxn ang="0">
                  <a:pos x="connsiteX3898" y="connsiteY3898"/>
                </a:cxn>
                <a:cxn ang="0">
                  <a:pos x="connsiteX3899" y="connsiteY3899"/>
                </a:cxn>
                <a:cxn ang="0">
                  <a:pos x="connsiteX3900" y="connsiteY3900"/>
                </a:cxn>
                <a:cxn ang="0">
                  <a:pos x="connsiteX3901" y="connsiteY3901"/>
                </a:cxn>
                <a:cxn ang="0">
                  <a:pos x="connsiteX3902" y="connsiteY3902"/>
                </a:cxn>
                <a:cxn ang="0">
                  <a:pos x="connsiteX3903" y="connsiteY3903"/>
                </a:cxn>
                <a:cxn ang="0">
                  <a:pos x="connsiteX3904" y="connsiteY3904"/>
                </a:cxn>
                <a:cxn ang="0">
                  <a:pos x="connsiteX3905" y="connsiteY3905"/>
                </a:cxn>
                <a:cxn ang="0">
                  <a:pos x="connsiteX3906" y="connsiteY3906"/>
                </a:cxn>
                <a:cxn ang="0">
                  <a:pos x="connsiteX3907" y="connsiteY3907"/>
                </a:cxn>
                <a:cxn ang="0">
                  <a:pos x="connsiteX3908" y="connsiteY3908"/>
                </a:cxn>
                <a:cxn ang="0">
                  <a:pos x="connsiteX3909" y="connsiteY3909"/>
                </a:cxn>
                <a:cxn ang="0">
                  <a:pos x="connsiteX3910" y="connsiteY3910"/>
                </a:cxn>
                <a:cxn ang="0">
                  <a:pos x="connsiteX3911" y="connsiteY3911"/>
                </a:cxn>
                <a:cxn ang="0">
                  <a:pos x="connsiteX3912" y="connsiteY3912"/>
                </a:cxn>
                <a:cxn ang="0">
                  <a:pos x="connsiteX3913" y="connsiteY3913"/>
                </a:cxn>
                <a:cxn ang="0">
                  <a:pos x="connsiteX3914" y="connsiteY3914"/>
                </a:cxn>
                <a:cxn ang="0">
                  <a:pos x="connsiteX3915" y="connsiteY3915"/>
                </a:cxn>
                <a:cxn ang="0">
                  <a:pos x="connsiteX3916" y="connsiteY3916"/>
                </a:cxn>
                <a:cxn ang="0">
                  <a:pos x="connsiteX3917" y="connsiteY3917"/>
                </a:cxn>
                <a:cxn ang="0">
                  <a:pos x="connsiteX3918" y="connsiteY3918"/>
                </a:cxn>
                <a:cxn ang="0">
                  <a:pos x="connsiteX3919" y="connsiteY3919"/>
                </a:cxn>
                <a:cxn ang="0">
                  <a:pos x="connsiteX3920" y="connsiteY3920"/>
                </a:cxn>
                <a:cxn ang="0">
                  <a:pos x="connsiteX3921" y="connsiteY3921"/>
                </a:cxn>
                <a:cxn ang="0">
                  <a:pos x="connsiteX3922" y="connsiteY3922"/>
                </a:cxn>
                <a:cxn ang="0">
                  <a:pos x="connsiteX3923" y="connsiteY3923"/>
                </a:cxn>
                <a:cxn ang="0">
                  <a:pos x="connsiteX3924" y="connsiteY3924"/>
                </a:cxn>
                <a:cxn ang="0">
                  <a:pos x="connsiteX3925" y="connsiteY3925"/>
                </a:cxn>
                <a:cxn ang="0">
                  <a:pos x="connsiteX3926" y="connsiteY3926"/>
                </a:cxn>
                <a:cxn ang="0">
                  <a:pos x="connsiteX3927" y="connsiteY3927"/>
                </a:cxn>
                <a:cxn ang="0">
                  <a:pos x="connsiteX3928" y="connsiteY3928"/>
                </a:cxn>
                <a:cxn ang="0">
                  <a:pos x="connsiteX3929" y="connsiteY3929"/>
                </a:cxn>
                <a:cxn ang="0">
                  <a:pos x="connsiteX3930" y="connsiteY3930"/>
                </a:cxn>
                <a:cxn ang="0">
                  <a:pos x="connsiteX3931" y="connsiteY3931"/>
                </a:cxn>
                <a:cxn ang="0">
                  <a:pos x="connsiteX3932" y="connsiteY3932"/>
                </a:cxn>
                <a:cxn ang="0">
                  <a:pos x="connsiteX3933" y="connsiteY3933"/>
                </a:cxn>
                <a:cxn ang="0">
                  <a:pos x="connsiteX3934" y="connsiteY3934"/>
                </a:cxn>
                <a:cxn ang="0">
                  <a:pos x="connsiteX3935" y="connsiteY3935"/>
                </a:cxn>
                <a:cxn ang="0">
                  <a:pos x="connsiteX3936" y="connsiteY3936"/>
                </a:cxn>
                <a:cxn ang="0">
                  <a:pos x="connsiteX3937" y="connsiteY3937"/>
                </a:cxn>
                <a:cxn ang="0">
                  <a:pos x="connsiteX3938" y="connsiteY3938"/>
                </a:cxn>
                <a:cxn ang="0">
                  <a:pos x="connsiteX3939" y="connsiteY3939"/>
                </a:cxn>
                <a:cxn ang="0">
                  <a:pos x="connsiteX3940" y="connsiteY3940"/>
                </a:cxn>
                <a:cxn ang="0">
                  <a:pos x="connsiteX3941" y="connsiteY3941"/>
                </a:cxn>
                <a:cxn ang="0">
                  <a:pos x="connsiteX3942" y="connsiteY3942"/>
                </a:cxn>
                <a:cxn ang="0">
                  <a:pos x="connsiteX3943" y="connsiteY3943"/>
                </a:cxn>
                <a:cxn ang="0">
                  <a:pos x="connsiteX3944" y="connsiteY3944"/>
                </a:cxn>
                <a:cxn ang="0">
                  <a:pos x="connsiteX3945" y="connsiteY3945"/>
                </a:cxn>
                <a:cxn ang="0">
                  <a:pos x="connsiteX3946" y="connsiteY3946"/>
                </a:cxn>
                <a:cxn ang="0">
                  <a:pos x="connsiteX3947" y="connsiteY3947"/>
                </a:cxn>
                <a:cxn ang="0">
                  <a:pos x="connsiteX3948" y="connsiteY3948"/>
                </a:cxn>
                <a:cxn ang="0">
                  <a:pos x="connsiteX3949" y="connsiteY3949"/>
                </a:cxn>
                <a:cxn ang="0">
                  <a:pos x="connsiteX3950" y="connsiteY3950"/>
                </a:cxn>
                <a:cxn ang="0">
                  <a:pos x="connsiteX3951" y="connsiteY3951"/>
                </a:cxn>
                <a:cxn ang="0">
                  <a:pos x="connsiteX3952" y="connsiteY3952"/>
                </a:cxn>
                <a:cxn ang="0">
                  <a:pos x="connsiteX3953" y="connsiteY3953"/>
                </a:cxn>
                <a:cxn ang="0">
                  <a:pos x="connsiteX3954" y="connsiteY3954"/>
                </a:cxn>
                <a:cxn ang="0">
                  <a:pos x="connsiteX3955" y="connsiteY3955"/>
                </a:cxn>
                <a:cxn ang="0">
                  <a:pos x="connsiteX3956" y="connsiteY3956"/>
                </a:cxn>
                <a:cxn ang="0">
                  <a:pos x="connsiteX3957" y="connsiteY3957"/>
                </a:cxn>
                <a:cxn ang="0">
                  <a:pos x="connsiteX3958" y="connsiteY3958"/>
                </a:cxn>
                <a:cxn ang="0">
                  <a:pos x="connsiteX3959" y="connsiteY3959"/>
                </a:cxn>
                <a:cxn ang="0">
                  <a:pos x="connsiteX3960" y="connsiteY3960"/>
                </a:cxn>
                <a:cxn ang="0">
                  <a:pos x="connsiteX3961" y="connsiteY3961"/>
                </a:cxn>
                <a:cxn ang="0">
                  <a:pos x="connsiteX3962" y="connsiteY3962"/>
                </a:cxn>
                <a:cxn ang="0">
                  <a:pos x="connsiteX3963" y="connsiteY3963"/>
                </a:cxn>
                <a:cxn ang="0">
                  <a:pos x="connsiteX3964" y="connsiteY3964"/>
                </a:cxn>
                <a:cxn ang="0">
                  <a:pos x="connsiteX3965" y="connsiteY3965"/>
                </a:cxn>
                <a:cxn ang="0">
                  <a:pos x="connsiteX3966" y="connsiteY3966"/>
                </a:cxn>
                <a:cxn ang="0">
                  <a:pos x="connsiteX3967" y="connsiteY3967"/>
                </a:cxn>
                <a:cxn ang="0">
                  <a:pos x="connsiteX3968" y="connsiteY3968"/>
                </a:cxn>
                <a:cxn ang="0">
                  <a:pos x="connsiteX3969" y="connsiteY3969"/>
                </a:cxn>
                <a:cxn ang="0">
                  <a:pos x="connsiteX3970" y="connsiteY3970"/>
                </a:cxn>
                <a:cxn ang="0">
                  <a:pos x="connsiteX3971" y="connsiteY3971"/>
                </a:cxn>
                <a:cxn ang="0">
                  <a:pos x="connsiteX3972" y="connsiteY3972"/>
                </a:cxn>
                <a:cxn ang="0">
                  <a:pos x="connsiteX3973" y="connsiteY3973"/>
                </a:cxn>
                <a:cxn ang="0">
                  <a:pos x="connsiteX3974" y="connsiteY3974"/>
                </a:cxn>
                <a:cxn ang="0">
                  <a:pos x="connsiteX3975" y="connsiteY3975"/>
                </a:cxn>
                <a:cxn ang="0">
                  <a:pos x="connsiteX3976" y="connsiteY3976"/>
                </a:cxn>
                <a:cxn ang="0">
                  <a:pos x="connsiteX3977" y="connsiteY3977"/>
                </a:cxn>
                <a:cxn ang="0">
                  <a:pos x="connsiteX3978" y="connsiteY3978"/>
                </a:cxn>
                <a:cxn ang="0">
                  <a:pos x="connsiteX3979" y="connsiteY3979"/>
                </a:cxn>
                <a:cxn ang="0">
                  <a:pos x="connsiteX3980" y="connsiteY3980"/>
                </a:cxn>
                <a:cxn ang="0">
                  <a:pos x="connsiteX3981" y="connsiteY3981"/>
                </a:cxn>
                <a:cxn ang="0">
                  <a:pos x="connsiteX3982" y="connsiteY3982"/>
                </a:cxn>
                <a:cxn ang="0">
                  <a:pos x="connsiteX3983" y="connsiteY3983"/>
                </a:cxn>
                <a:cxn ang="0">
                  <a:pos x="connsiteX3984" y="connsiteY3984"/>
                </a:cxn>
                <a:cxn ang="0">
                  <a:pos x="connsiteX3985" y="connsiteY3985"/>
                </a:cxn>
                <a:cxn ang="0">
                  <a:pos x="connsiteX3986" y="connsiteY3986"/>
                </a:cxn>
                <a:cxn ang="0">
                  <a:pos x="connsiteX3987" y="connsiteY3987"/>
                </a:cxn>
                <a:cxn ang="0">
                  <a:pos x="connsiteX3988" y="connsiteY3988"/>
                </a:cxn>
                <a:cxn ang="0">
                  <a:pos x="connsiteX3989" y="connsiteY3989"/>
                </a:cxn>
                <a:cxn ang="0">
                  <a:pos x="connsiteX3990" y="connsiteY3990"/>
                </a:cxn>
                <a:cxn ang="0">
                  <a:pos x="connsiteX3991" y="connsiteY3991"/>
                </a:cxn>
                <a:cxn ang="0">
                  <a:pos x="connsiteX3992" y="connsiteY3992"/>
                </a:cxn>
                <a:cxn ang="0">
                  <a:pos x="connsiteX3993" y="connsiteY3993"/>
                </a:cxn>
                <a:cxn ang="0">
                  <a:pos x="connsiteX3994" y="connsiteY3994"/>
                </a:cxn>
                <a:cxn ang="0">
                  <a:pos x="connsiteX3995" y="connsiteY3995"/>
                </a:cxn>
                <a:cxn ang="0">
                  <a:pos x="connsiteX3996" y="connsiteY3996"/>
                </a:cxn>
                <a:cxn ang="0">
                  <a:pos x="connsiteX3997" y="connsiteY3997"/>
                </a:cxn>
                <a:cxn ang="0">
                  <a:pos x="connsiteX3998" y="connsiteY3998"/>
                </a:cxn>
                <a:cxn ang="0">
                  <a:pos x="connsiteX3999" y="connsiteY3999"/>
                </a:cxn>
                <a:cxn ang="0">
                  <a:pos x="connsiteX4000" y="connsiteY4000"/>
                </a:cxn>
                <a:cxn ang="0">
                  <a:pos x="connsiteX4001" y="connsiteY4001"/>
                </a:cxn>
                <a:cxn ang="0">
                  <a:pos x="connsiteX4002" y="connsiteY4002"/>
                </a:cxn>
                <a:cxn ang="0">
                  <a:pos x="connsiteX4003" y="connsiteY4003"/>
                </a:cxn>
                <a:cxn ang="0">
                  <a:pos x="connsiteX4004" y="connsiteY4004"/>
                </a:cxn>
                <a:cxn ang="0">
                  <a:pos x="connsiteX4005" y="connsiteY4005"/>
                </a:cxn>
                <a:cxn ang="0">
                  <a:pos x="connsiteX4006" y="connsiteY4006"/>
                </a:cxn>
                <a:cxn ang="0">
                  <a:pos x="connsiteX4007" y="connsiteY4007"/>
                </a:cxn>
                <a:cxn ang="0">
                  <a:pos x="connsiteX4008" y="connsiteY4008"/>
                </a:cxn>
                <a:cxn ang="0">
                  <a:pos x="connsiteX4009" y="connsiteY4009"/>
                </a:cxn>
                <a:cxn ang="0">
                  <a:pos x="connsiteX4010" y="connsiteY4010"/>
                </a:cxn>
                <a:cxn ang="0">
                  <a:pos x="connsiteX4011" y="connsiteY4011"/>
                </a:cxn>
                <a:cxn ang="0">
                  <a:pos x="connsiteX4012" y="connsiteY4012"/>
                </a:cxn>
                <a:cxn ang="0">
                  <a:pos x="connsiteX4013" y="connsiteY4013"/>
                </a:cxn>
                <a:cxn ang="0">
                  <a:pos x="connsiteX4014" y="connsiteY4014"/>
                </a:cxn>
                <a:cxn ang="0">
                  <a:pos x="connsiteX4015" y="connsiteY4015"/>
                </a:cxn>
                <a:cxn ang="0">
                  <a:pos x="connsiteX4016" y="connsiteY4016"/>
                </a:cxn>
                <a:cxn ang="0">
                  <a:pos x="connsiteX4017" y="connsiteY4017"/>
                </a:cxn>
                <a:cxn ang="0">
                  <a:pos x="connsiteX4018" y="connsiteY4018"/>
                </a:cxn>
                <a:cxn ang="0">
                  <a:pos x="connsiteX4019" y="connsiteY4019"/>
                </a:cxn>
                <a:cxn ang="0">
                  <a:pos x="connsiteX4020" y="connsiteY4020"/>
                </a:cxn>
                <a:cxn ang="0">
                  <a:pos x="connsiteX4021" y="connsiteY4021"/>
                </a:cxn>
                <a:cxn ang="0">
                  <a:pos x="connsiteX4022" y="connsiteY4022"/>
                </a:cxn>
                <a:cxn ang="0">
                  <a:pos x="connsiteX4023" y="connsiteY4023"/>
                </a:cxn>
                <a:cxn ang="0">
                  <a:pos x="connsiteX4024" y="connsiteY4024"/>
                </a:cxn>
                <a:cxn ang="0">
                  <a:pos x="connsiteX4025" y="connsiteY4025"/>
                </a:cxn>
                <a:cxn ang="0">
                  <a:pos x="connsiteX4026" y="connsiteY4026"/>
                </a:cxn>
                <a:cxn ang="0">
                  <a:pos x="connsiteX4027" y="connsiteY4027"/>
                </a:cxn>
                <a:cxn ang="0">
                  <a:pos x="connsiteX4028" y="connsiteY4028"/>
                </a:cxn>
                <a:cxn ang="0">
                  <a:pos x="connsiteX4029" y="connsiteY4029"/>
                </a:cxn>
                <a:cxn ang="0">
                  <a:pos x="connsiteX4030" y="connsiteY4030"/>
                </a:cxn>
                <a:cxn ang="0">
                  <a:pos x="connsiteX4031" y="connsiteY4031"/>
                </a:cxn>
                <a:cxn ang="0">
                  <a:pos x="connsiteX4032" y="connsiteY4032"/>
                </a:cxn>
                <a:cxn ang="0">
                  <a:pos x="connsiteX4033" y="connsiteY4033"/>
                </a:cxn>
                <a:cxn ang="0">
                  <a:pos x="connsiteX4034" y="connsiteY4034"/>
                </a:cxn>
                <a:cxn ang="0">
                  <a:pos x="connsiteX4035" y="connsiteY4035"/>
                </a:cxn>
                <a:cxn ang="0">
                  <a:pos x="connsiteX4036" y="connsiteY4036"/>
                </a:cxn>
                <a:cxn ang="0">
                  <a:pos x="connsiteX4037" y="connsiteY4037"/>
                </a:cxn>
                <a:cxn ang="0">
                  <a:pos x="connsiteX4038" y="connsiteY4038"/>
                </a:cxn>
                <a:cxn ang="0">
                  <a:pos x="connsiteX4039" y="connsiteY4039"/>
                </a:cxn>
                <a:cxn ang="0">
                  <a:pos x="connsiteX4040" y="connsiteY4040"/>
                </a:cxn>
                <a:cxn ang="0">
                  <a:pos x="connsiteX4041" y="connsiteY4041"/>
                </a:cxn>
                <a:cxn ang="0">
                  <a:pos x="connsiteX4042" y="connsiteY4042"/>
                </a:cxn>
                <a:cxn ang="0">
                  <a:pos x="connsiteX4043" y="connsiteY4043"/>
                </a:cxn>
                <a:cxn ang="0">
                  <a:pos x="connsiteX4044" y="connsiteY4044"/>
                </a:cxn>
                <a:cxn ang="0">
                  <a:pos x="connsiteX4045" y="connsiteY4045"/>
                </a:cxn>
                <a:cxn ang="0">
                  <a:pos x="connsiteX4046" y="connsiteY4046"/>
                </a:cxn>
                <a:cxn ang="0">
                  <a:pos x="connsiteX4047" y="connsiteY4047"/>
                </a:cxn>
                <a:cxn ang="0">
                  <a:pos x="connsiteX4048" y="connsiteY4048"/>
                </a:cxn>
                <a:cxn ang="0">
                  <a:pos x="connsiteX4049" y="connsiteY4049"/>
                </a:cxn>
                <a:cxn ang="0">
                  <a:pos x="connsiteX4050" y="connsiteY4050"/>
                </a:cxn>
                <a:cxn ang="0">
                  <a:pos x="connsiteX4051" y="connsiteY4051"/>
                </a:cxn>
                <a:cxn ang="0">
                  <a:pos x="connsiteX4052" y="connsiteY4052"/>
                </a:cxn>
                <a:cxn ang="0">
                  <a:pos x="connsiteX4053" y="connsiteY4053"/>
                </a:cxn>
                <a:cxn ang="0">
                  <a:pos x="connsiteX4054" y="connsiteY4054"/>
                </a:cxn>
                <a:cxn ang="0">
                  <a:pos x="connsiteX4055" y="connsiteY4055"/>
                </a:cxn>
                <a:cxn ang="0">
                  <a:pos x="connsiteX4056" y="connsiteY4056"/>
                </a:cxn>
                <a:cxn ang="0">
                  <a:pos x="connsiteX4057" y="connsiteY4057"/>
                </a:cxn>
                <a:cxn ang="0">
                  <a:pos x="connsiteX4058" y="connsiteY4058"/>
                </a:cxn>
                <a:cxn ang="0">
                  <a:pos x="connsiteX4059" y="connsiteY4059"/>
                </a:cxn>
                <a:cxn ang="0">
                  <a:pos x="connsiteX4060" y="connsiteY4060"/>
                </a:cxn>
                <a:cxn ang="0">
                  <a:pos x="connsiteX4061" y="connsiteY4061"/>
                </a:cxn>
                <a:cxn ang="0">
                  <a:pos x="connsiteX4062" y="connsiteY4062"/>
                </a:cxn>
                <a:cxn ang="0">
                  <a:pos x="connsiteX4063" y="connsiteY4063"/>
                </a:cxn>
                <a:cxn ang="0">
                  <a:pos x="connsiteX4064" y="connsiteY4064"/>
                </a:cxn>
                <a:cxn ang="0">
                  <a:pos x="connsiteX4065" y="connsiteY4065"/>
                </a:cxn>
                <a:cxn ang="0">
                  <a:pos x="connsiteX4066" y="connsiteY4066"/>
                </a:cxn>
                <a:cxn ang="0">
                  <a:pos x="connsiteX4067" y="connsiteY4067"/>
                </a:cxn>
                <a:cxn ang="0">
                  <a:pos x="connsiteX4068" y="connsiteY4068"/>
                </a:cxn>
                <a:cxn ang="0">
                  <a:pos x="connsiteX4069" y="connsiteY4069"/>
                </a:cxn>
                <a:cxn ang="0">
                  <a:pos x="connsiteX4070" y="connsiteY4070"/>
                </a:cxn>
                <a:cxn ang="0">
                  <a:pos x="connsiteX4071" y="connsiteY4071"/>
                </a:cxn>
                <a:cxn ang="0">
                  <a:pos x="connsiteX4072" y="connsiteY4072"/>
                </a:cxn>
                <a:cxn ang="0">
                  <a:pos x="connsiteX4073" y="connsiteY4073"/>
                </a:cxn>
                <a:cxn ang="0">
                  <a:pos x="connsiteX4074" y="connsiteY4074"/>
                </a:cxn>
                <a:cxn ang="0">
                  <a:pos x="connsiteX4075" y="connsiteY4075"/>
                </a:cxn>
                <a:cxn ang="0">
                  <a:pos x="connsiteX4076" y="connsiteY4076"/>
                </a:cxn>
                <a:cxn ang="0">
                  <a:pos x="connsiteX4077" y="connsiteY4077"/>
                </a:cxn>
                <a:cxn ang="0">
                  <a:pos x="connsiteX4078" y="connsiteY4078"/>
                </a:cxn>
                <a:cxn ang="0">
                  <a:pos x="connsiteX4079" y="connsiteY4079"/>
                </a:cxn>
                <a:cxn ang="0">
                  <a:pos x="connsiteX4080" y="connsiteY4080"/>
                </a:cxn>
                <a:cxn ang="0">
                  <a:pos x="connsiteX4081" y="connsiteY4081"/>
                </a:cxn>
                <a:cxn ang="0">
                  <a:pos x="connsiteX4082" y="connsiteY4082"/>
                </a:cxn>
                <a:cxn ang="0">
                  <a:pos x="connsiteX4083" y="connsiteY4083"/>
                </a:cxn>
                <a:cxn ang="0">
                  <a:pos x="connsiteX4084" y="connsiteY4084"/>
                </a:cxn>
                <a:cxn ang="0">
                  <a:pos x="connsiteX4085" y="connsiteY4085"/>
                </a:cxn>
                <a:cxn ang="0">
                  <a:pos x="connsiteX4086" y="connsiteY4086"/>
                </a:cxn>
                <a:cxn ang="0">
                  <a:pos x="connsiteX4087" y="connsiteY4087"/>
                </a:cxn>
                <a:cxn ang="0">
                  <a:pos x="connsiteX4088" y="connsiteY4088"/>
                </a:cxn>
                <a:cxn ang="0">
                  <a:pos x="connsiteX4089" y="connsiteY4089"/>
                </a:cxn>
                <a:cxn ang="0">
                  <a:pos x="connsiteX4090" y="connsiteY4090"/>
                </a:cxn>
                <a:cxn ang="0">
                  <a:pos x="connsiteX4091" y="connsiteY4091"/>
                </a:cxn>
                <a:cxn ang="0">
                  <a:pos x="connsiteX4092" y="connsiteY4092"/>
                </a:cxn>
                <a:cxn ang="0">
                  <a:pos x="connsiteX4093" y="connsiteY4093"/>
                </a:cxn>
                <a:cxn ang="0">
                  <a:pos x="connsiteX4094" y="connsiteY4094"/>
                </a:cxn>
                <a:cxn ang="0">
                  <a:pos x="connsiteX4095" y="connsiteY4095"/>
                </a:cxn>
                <a:cxn ang="0">
                  <a:pos x="connsiteX4096" y="connsiteY4096"/>
                </a:cxn>
                <a:cxn ang="0">
                  <a:pos x="connsiteX4097" y="connsiteY4097"/>
                </a:cxn>
                <a:cxn ang="0">
                  <a:pos x="connsiteX4098" y="connsiteY4098"/>
                </a:cxn>
                <a:cxn ang="0">
                  <a:pos x="connsiteX4099" y="connsiteY4099"/>
                </a:cxn>
                <a:cxn ang="0">
                  <a:pos x="connsiteX4100" y="connsiteY4100"/>
                </a:cxn>
                <a:cxn ang="0">
                  <a:pos x="connsiteX4101" y="connsiteY4101"/>
                </a:cxn>
                <a:cxn ang="0">
                  <a:pos x="connsiteX4102" y="connsiteY4102"/>
                </a:cxn>
                <a:cxn ang="0">
                  <a:pos x="connsiteX4103" y="connsiteY4103"/>
                </a:cxn>
                <a:cxn ang="0">
                  <a:pos x="connsiteX4104" y="connsiteY4104"/>
                </a:cxn>
                <a:cxn ang="0">
                  <a:pos x="connsiteX4105" y="connsiteY4105"/>
                </a:cxn>
                <a:cxn ang="0">
                  <a:pos x="connsiteX4106" y="connsiteY4106"/>
                </a:cxn>
                <a:cxn ang="0">
                  <a:pos x="connsiteX4107" y="connsiteY4107"/>
                </a:cxn>
                <a:cxn ang="0">
                  <a:pos x="connsiteX4108" y="connsiteY4108"/>
                </a:cxn>
                <a:cxn ang="0">
                  <a:pos x="connsiteX4109" y="connsiteY4109"/>
                </a:cxn>
                <a:cxn ang="0">
                  <a:pos x="connsiteX4110" y="connsiteY4110"/>
                </a:cxn>
                <a:cxn ang="0">
                  <a:pos x="connsiteX4111" y="connsiteY4111"/>
                </a:cxn>
                <a:cxn ang="0">
                  <a:pos x="connsiteX4112" y="connsiteY4112"/>
                </a:cxn>
                <a:cxn ang="0">
                  <a:pos x="connsiteX4113" y="connsiteY4113"/>
                </a:cxn>
                <a:cxn ang="0">
                  <a:pos x="connsiteX4114" y="connsiteY4114"/>
                </a:cxn>
                <a:cxn ang="0">
                  <a:pos x="connsiteX4115" y="connsiteY4115"/>
                </a:cxn>
                <a:cxn ang="0">
                  <a:pos x="connsiteX4116" y="connsiteY4116"/>
                </a:cxn>
                <a:cxn ang="0">
                  <a:pos x="connsiteX4117" y="connsiteY4117"/>
                </a:cxn>
                <a:cxn ang="0">
                  <a:pos x="connsiteX4118" y="connsiteY4118"/>
                </a:cxn>
                <a:cxn ang="0">
                  <a:pos x="connsiteX4119" y="connsiteY4119"/>
                </a:cxn>
                <a:cxn ang="0">
                  <a:pos x="connsiteX4120" y="connsiteY4120"/>
                </a:cxn>
                <a:cxn ang="0">
                  <a:pos x="connsiteX4121" y="connsiteY4121"/>
                </a:cxn>
                <a:cxn ang="0">
                  <a:pos x="connsiteX4122" y="connsiteY4122"/>
                </a:cxn>
                <a:cxn ang="0">
                  <a:pos x="connsiteX4123" y="connsiteY4123"/>
                </a:cxn>
                <a:cxn ang="0">
                  <a:pos x="connsiteX4124" y="connsiteY4124"/>
                </a:cxn>
                <a:cxn ang="0">
                  <a:pos x="connsiteX4125" y="connsiteY4125"/>
                </a:cxn>
                <a:cxn ang="0">
                  <a:pos x="connsiteX4126" y="connsiteY4126"/>
                </a:cxn>
                <a:cxn ang="0">
                  <a:pos x="connsiteX4127" y="connsiteY4127"/>
                </a:cxn>
                <a:cxn ang="0">
                  <a:pos x="connsiteX4128" y="connsiteY4128"/>
                </a:cxn>
                <a:cxn ang="0">
                  <a:pos x="connsiteX4129" y="connsiteY4129"/>
                </a:cxn>
                <a:cxn ang="0">
                  <a:pos x="connsiteX4130" y="connsiteY4130"/>
                </a:cxn>
                <a:cxn ang="0">
                  <a:pos x="connsiteX4131" y="connsiteY4131"/>
                </a:cxn>
                <a:cxn ang="0">
                  <a:pos x="connsiteX4132" y="connsiteY4132"/>
                </a:cxn>
                <a:cxn ang="0">
                  <a:pos x="connsiteX4133" y="connsiteY4133"/>
                </a:cxn>
                <a:cxn ang="0">
                  <a:pos x="connsiteX4134" y="connsiteY4134"/>
                </a:cxn>
                <a:cxn ang="0">
                  <a:pos x="connsiteX4135" y="connsiteY4135"/>
                </a:cxn>
                <a:cxn ang="0">
                  <a:pos x="connsiteX4136" y="connsiteY4136"/>
                </a:cxn>
                <a:cxn ang="0">
                  <a:pos x="connsiteX4137" y="connsiteY4137"/>
                </a:cxn>
                <a:cxn ang="0">
                  <a:pos x="connsiteX4138" y="connsiteY4138"/>
                </a:cxn>
                <a:cxn ang="0">
                  <a:pos x="connsiteX4139" y="connsiteY4139"/>
                </a:cxn>
                <a:cxn ang="0">
                  <a:pos x="connsiteX4140" y="connsiteY4140"/>
                </a:cxn>
                <a:cxn ang="0">
                  <a:pos x="connsiteX4141" y="connsiteY4141"/>
                </a:cxn>
                <a:cxn ang="0">
                  <a:pos x="connsiteX4142" y="connsiteY4142"/>
                </a:cxn>
                <a:cxn ang="0">
                  <a:pos x="connsiteX4143" y="connsiteY4143"/>
                </a:cxn>
                <a:cxn ang="0">
                  <a:pos x="connsiteX4144" y="connsiteY4144"/>
                </a:cxn>
                <a:cxn ang="0">
                  <a:pos x="connsiteX4145" y="connsiteY4145"/>
                </a:cxn>
                <a:cxn ang="0">
                  <a:pos x="connsiteX4146" y="connsiteY4146"/>
                </a:cxn>
                <a:cxn ang="0">
                  <a:pos x="connsiteX4147" y="connsiteY4147"/>
                </a:cxn>
                <a:cxn ang="0">
                  <a:pos x="connsiteX4148" y="connsiteY4148"/>
                </a:cxn>
                <a:cxn ang="0">
                  <a:pos x="connsiteX4149" y="connsiteY4149"/>
                </a:cxn>
                <a:cxn ang="0">
                  <a:pos x="connsiteX4150" y="connsiteY4150"/>
                </a:cxn>
                <a:cxn ang="0">
                  <a:pos x="connsiteX4151" y="connsiteY4151"/>
                </a:cxn>
                <a:cxn ang="0">
                  <a:pos x="connsiteX4152" y="connsiteY4152"/>
                </a:cxn>
                <a:cxn ang="0">
                  <a:pos x="connsiteX4153" y="connsiteY4153"/>
                </a:cxn>
                <a:cxn ang="0">
                  <a:pos x="connsiteX4154" y="connsiteY4154"/>
                </a:cxn>
                <a:cxn ang="0">
                  <a:pos x="connsiteX4155" y="connsiteY4155"/>
                </a:cxn>
                <a:cxn ang="0">
                  <a:pos x="connsiteX4156" y="connsiteY4156"/>
                </a:cxn>
                <a:cxn ang="0">
                  <a:pos x="connsiteX4157" y="connsiteY4157"/>
                </a:cxn>
                <a:cxn ang="0">
                  <a:pos x="connsiteX4158" y="connsiteY4158"/>
                </a:cxn>
                <a:cxn ang="0">
                  <a:pos x="connsiteX4159" y="connsiteY4159"/>
                </a:cxn>
                <a:cxn ang="0">
                  <a:pos x="connsiteX4160" y="connsiteY4160"/>
                </a:cxn>
                <a:cxn ang="0">
                  <a:pos x="connsiteX4161" y="connsiteY4161"/>
                </a:cxn>
                <a:cxn ang="0">
                  <a:pos x="connsiteX4162" y="connsiteY4162"/>
                </a:cxn>
                <a:cxn ang="0">
                  <a:pos x="connsiteX4163" y="connsiteY4163"/>
                </a:cxn>
                <a:cxn ang="0">
                  <a:pos x="connsiteX4164" y="connsiteY4164"/>
                </a:cxn>
                <a:cxn ang="0">
                  <a:pos x="connsiteX4165" y="connsiteY4165"/>
                </a:cxn>
                <a:cxn ang="0">
                  <a:pos x="connsiteX4166" y="connsiteY4166"/>
                </a:cxn>
                <a:cxn ang="0">
                  <a:pos x="connsiteX4167" y="connsiteY4167"/>
                </a:cxn>
                <a:cxn ang="0">
                  <a:pos x="connsiteX4168" y="connsiteY4168"/>
                </a:cxn>
                <a:cxn ang="0">
                  <a:pos x="connsiteX4169" y="connsiteY4169"/>
                </a:cxn>
                <a:cxn ang="0">
                  <a:pos x="connsiteX4170" y="connsiteY4170"/>
                </a:cxn>
                <a:cxn ang="0">
                  <a:pos x="connsiteX4171" y="connsiteY4171"/>
                </a:cxn>
                <a:cxn ang="0">
                  <a:pos x="connsiteX4172" y="connsiteY4172"/>
                </a:cxn>
                <a:cxn ang="0">
                  <a:pos x="connsiteX4173" y="connsiteY4173"/>
                </a:cxn>
                <a:cxn ang="0">
                  <a:pos x="connsiteX4174" y="connsiteY4174"/>
                </a:cxn>
                <a:cxn ang="0">
                  <a:pos x="connsiteX4175" y="connsiteY4175"/>
                </a:cxn>
                <a:cxn ang="0">
                  <a:pos x="connsiteX4176" y="connsiteY4176"/>
                </a:cxn>
                <a:cxn ang="0">
                  <a:pos x="connsiteX4177" y="connsiteY4177"/>
                </a:cxn>
                <a:cxn ang="0">
                  <a:pos x="connsiteX4178" y="connsiteY4178"/>
                </a:cxn>
                <a:cxn ang="0">
                  <a:pos x="connsiteX4179" y="connsiteY4179"/>
                </a:cxn>
                <a:cxn ang="0">
                  <a:pos x="connsiteX4180" y="connsiteY4180"/>
                </a:cxn>
                <a:cxn ang="0">
                  <a:pos x="connsiteX4181" y="connsiteY4181"/>
                </a:cxn>
                <a:cxn ang="0">
                  <a:pos x="connsiteX4182" y="connsiteY4182"/>
                </a:cxn>
                <a:cxn ang="0">
                  <a:pos x="connsiteX4183" y="connsiteY4183"/>
                </a:cxn>
                <a:cxn ang="0">
                  <a:pos x="connsiteX4184" y="connsiteY4184"/>
                </a:cxn>
                <a:cxn ang="0">
                  <a:pos x="connsiteX4185" y="connsiteY4185"/>
                </a:cxn>
                <a:cxn ang="0">
                  <a:pos x="connsiteX4186" y="connsiteY4186"/>
                </a:cxn>
                <a:cxn ang="0">
                  <a:pos x="connsiteX4187" y="connsiteY4187"/>
                </a:cxn>
                <a:cxn ang="0">
                  <a:pos x="connsiteX4188" y="connsiteY4188"/>
                </a:cxn>
                <a:cxn ang="0">
                  <a:pos x="connsiteX4189" y="connsiteY4189"/>
                </a:cxn>
                <a:cxn ang="0">
                  <a:pos x="connsiteX4190" y="connsiteY4190"/>
                </a:cxn>
                <a:cxn ang="0">
                  <a:pos x="connsiteX4191" y="connsiteY4191"/>
                </a:cxn>
                <a:cxn ang="0">
                  <a:pos x="connsiteX4192" y="connsiteY4192"/>
                </a:cxn>
                <a:cxn ang="0">
                  <a:pos x="connsiteX4193" y="connsiteY4193"/>
                </a:cxn>
                <a:cxn ang="0">
                  <a:pos x="connsiteX4194" y="connsiteY4194"/>
                </a:cxn>
                <a:cxn ang="0">
                  <a:pos x="connsiteX4195" y="connsiteY4195"/>
                </a:cxn>
                <a:cxn ang="0">
                  <a:pos x="connsiteX4196" y="connsiteY4196"/>
                </a:cxn>
                <a:cxn ang="0">
                  <a:pos x="connsiteX4197" y="connsiteY4197"/>
                </a:cxn>
                <a:cxn ang="0">
                  <a:pos x="connsiteX4198" y="connsiteY4198"/>
                </a:cxn>
                <a:cxn ang="0">
                  <a:pos x="connsiteX4199" y="connsiteY4199"/>
                </a:cxn>
                <a:cxn ang="0">
                  <a:pos x="connsiteX4200" y="connsiteY4200"/>
                </a:cxn>
                <a:cxn ang="0">
                  <a:pos x="connsiteX4201" y="connsiteY4201"/>
                </a:cxn>
                <a:cxn ang="0">
                  <a:pos x="connsiteX4202" y="connsiteY4202"/>
                </a:cxn>
                <a:cxn ang="0">
                  <a:pos x="connsiteX4203" y="connsiteY4203"/>
                </a:cxn>
                <a:cxn ang="0">
                  <a:pos x="connsiteX4204" y="connsiteY4204"/>
                </a:cxn>
                <a:cxn ang="0">
                  <a:pos x="connsiteX4205" y="connsiteY4205"/>
                </a:cxn>
                <a:cxn ang="0">
                  <a:pos x="connsiteX4206" y="connsiteY4206"/>
                </a:cxn>
                <a:cxn ang="0">
                  <a:pos x="connsiteX4207" y="connsiteY4207"/>
                </a:cxn>
                <a:cxn ang="0">
                  <a:pos x="connsiteX4208" y="connsiteY4208"/>
                </a:cxn>
                <a:cxn ang="0">
                  <a:pos x="connsiteX4209" y="connsiteY4209"/>
                </a:cxn>
                <a:cxn ang="0">
                  <a:pos x="connsiteX4210" y="connsiteY4210"/>
                </a:cxn>
                <a:cxn ang="0">
                  <a:pos x="connsiteX4211" y="connsiteY4211"/>
                </a:cxn>
                <a:cxn ang="0">
                  <a:pos x="connsiteX4212" y="connsiteY4212"/>
                </a:cxn>
                <a:cxn ang="0">
                  <a:pos x="connsiteX4213" y="connsiteY4213"/>
                </a:cxn>
                <a:cxn ang="0">
                  <a:pos x="connsiteX4214" y="connsiteY4214"/>
                </a:cxn>
                <a:cxn ang="0">
                  <a:pos x="connsiteX4215" y="connsiteY4215"/>
                </a:cxn>
                <a:cxn ang="0">
                  <a:pos x="connsiteX4216" y="connsiteY4216"/>
                </a:cxn>
                <a:cxn ang="0">
                  <a:pos x="connsiteX4217" y="connsiteY4217"/>
                </a:cxn>
                <a:cxn ang="0">
                  <a:pos x="connsiteX4218" y="connsiteY4218"/>
                </a:cxn>
                <a:cxn ang="0">
                  <a:pos x="connsiteX4219" y="connsiteY4219"/>
                </a:cxn>
                <a:cxn ang="0">
                  <a:pos x="connsiteX4220" y="connsiteY4220"/>
                </a:cxn>
                <a:cxn ang="0">
                  <a:pos x="connsiteX4221" y="connsiteY4221"/>
                </a:cxn>
                <a:cxn ang="0">
                  <a:pos x="connsiteX4222" y="connsiteY4222"/>
                </a:cxn>
                <a:cxn ang="0">
                  <a:pos x="connsiteX4223" y="connsiteY4223"/>
                </a:cxn>
                <a:cxn ang="0">
                  <a:pos x="connsiteX4224" y="connsiteY4224"/>
                </a:cxn>
                <a:cxn ang="0">
                  <a:pos x="connsiteX4225" y="connsiteY4225"/>
                </a:cxn>
                <a:cxn ang="0">
                  <a:pos x="connsiteX4226" y="connsiteY4226"/>
                </a:cxn>
                <a:cxn ang="0">
                  <a:pos x="connsiteX4227" y="connsiteY4227"/>
                </a:cxn>
                <a:cxn ang="0">
                  <a:pos x="connsiteX4228" y="connsiteY4228"/>
                </a:cxn>
                <a:cxn ang="0">
                  <a:pos x="connsiteX4229" y="connsiteY4229"/>
                </a:cxn>
                <a:cxn ang="0">
                  <a:pos x="connsiteX4230" y="connsiteY4230"/>
                </a:cxn>
                <a:cxn ang="0">
                  <a:pos x="connsiteX4231" y="connsiteY4231"/>
                </a:cxn>
                <a:cxn ang="0">
                  <a:pos x="connsiteX4232" y="connsiteY4232"/>
                </a:cxn>
                <a:cxn ang="0">
                  <a:pos x="connsiteX4233" y="connsiteY4233"/>
                </a:cxn>
                <a:cxn ang="0">
                  <a:pos x="connsiteX4234" y="connsiteY4234"/>
                </a:cxn>
                <a:cxn ang="0">
                  <a:pos x="connsiteX4235" y="connsiteY4235"/>
                </a:cxn>
                <a:cxn ang="0">
                  <a:pos x="connsiteX4236" y="connsiteY4236"/>
                </a:cxn>
                <a:cxn ang="0">
                  <a:pos x="connsiteX4237" y="connsiteY4237"/>
                </a:cxn>
                <a:cxn ang="0">
                  <a:pos x="connsiteX4238" y="connsiteY4238"/>
                </a:cxn>
                <a:cxn ang="0">
                  <a:pos x="connsiteX4239" y="connsiteY4239"/>
                </a:cxn>
                <a:cxn ang="0">
                  <a:pos x="connsiteX4240" y="connsiteY4240"/>
                </a:cxn>
                <a:cxn ang="0">
                  <a:pos x="connsiteX4241" y="connsiteY4241"/>
                </a:cxn>
                <a:cxn ang="0">
                  <a:pos x="connsiteX4242" y="connsiteY4242"/>
                </a:cxn>
                <a:cxn ang="0">
                  <a:pos x="connsiteX4243" y="connsiteY4243"/>
                </a:cxn>
                <a:cxn ang="0">
                  <a:pos x="connsiteX4244" y="connsiteY4244"/>
                </a:cxn>
                <a:cxn ang="0">
                  <a:pos x="connsiteX4245" y="connsiteY4245"/>
                </a:cxn>
                <a:cxn ang="0">
                  <a:pos x="connsiteX4246" y="connsiteY4246"/>
                </a:cxn>
                <a:cxn ang="0">
                  <a:pos x="connsiteX4247" y="connsiteY4247"/>
                </a:cxn>
                <a:cxn ang="0">
                  <a:pos x="connsiteX4248" y="connsiteY4248"/>
                </a:cxn>
                <a:cxn ang="0">
                  <a:pos x="connsiteX4249" y="connsiteY4249"/>
                </a:cxn>
                <a:cxn ang="0">
                  <a:pos x="connsiteX4250" y="connsiteY4250"/>
                </a:cxn>
                <a:cxn ang="0">
                  <a:pos x="connsiteX4251" y="connsiteY4251"/>
                </a:cxn>
                <a:cxn ang="0">
                  <a:pos x="connsiteX4252" y="connsiteY4252"/>
                </a:cxn>
                <a:cxn ang="0">
                  <a:pos x="connsiteX4253" y="connsiteY4253"/>
                </a:cxn>
                <a:cxn ang="0">
                  <a:pos x="connsiteX4254" y="connsiteY4254"/>
                </a:cxn>
                <a:cxn ang="0">
                  <a:pos x="connsiteX4255" y="connsiteY4255"/>
                </a:cxn>
                <a:cxn ang="0">
                  <a:pos x="connsiteX4256" y="connsiteY4256"/>
                </a:cxn>
                <a:cxn ang="0">
                  <a:pos x="connsiteX4257" y="connsiteY4257"/>
                </a:cxn>
                <a:cxn ang="0">
                  <a:pos x="connsiteX4258" y="connsiteY4258"/>
                </a:cxn>
                <a:cxn ang="0">
                  <a:pos x="connsiteX4259" y="connsiteY4259"/>
                </a:cxn>
                <a:cxn ang="0">
                  <a:pos x="connsiteX4260" y="connsiteY4260"/>
                </a:cxn>
                <a:cxn ang="0">
                  <a:pos x="connsiteX4261" y="connsiteY4261"/>
                </a:cxn>
                <a:cxn ang="0">
                  <a:pos x="connsiteX4262" y="connsiteY4262"/>
                </a:cxn>
                <a:cxn ang="0">
                  <a:pos x="connsiteX4263" y="connsiteY4263"/>
                </a:cxn>
                <a:cxn ang="0">
                  <a:pos x="connsiteX4264" y="connsiteY4264"/>
                </a:cxn>
                <a:cxn ang="0">
                  <a:pos x="connsiteX4265" y="connsiteY4265"/>
                </a:cxn>
                <a:cxn ang="0">
                  <a:pos x="connsiteX4266" y="connsiteY4266"/>
                </a:cxn>
                <a:cxn ang="0">
                  <a:pos x="connsiteX4267" y="connsiteY4267"/>
                </a:cxn>
                <a:cxn ang="0">
                  <a:pos x="connsiteX4268" y="connsiteY4268"/>
                </a:cxn>
                <a:cxn ang="0">
                  <a:pos x="connsiteX4269" y="connsiteY4269"/>
                </a:cxn>
                <a:cxn ang="0">
                  <a:pos x="connsiteX4270" y="connsiteY4270"/>
                </a:cxn>
                <a:cxn ang="0">
                  <a:pos x="connsiteX4271" y="connsiteY4271"/>
                </a:cxn>
                <a:cxn ang="0">
                  <a:pos x="connsiteX4272" y="connsiteY4272"/>
                </a:cxn>
                <a:cxn ang="0">
                  <a:pos x="connsiteX4273" y="connsiteY4273"/>
                </a:cxn>
                <a:cxn ang="0">
                  <a:pos x="connsiteX4274" y="connsiteY4274"/>
                </a:cxn>
                <a:cxn ang="0">
                  <a:pos x="connsiteX4275" y="connsiteY4275"/>
                </a:cxn>
                <a:cxn ang="0">
                  <a:pos x="connsiteX4276" y="connsiteY4276"/>
                </a:cxn>
                <a:cxn ang="0">
                  <a:pos x="connsiteX4277" y="connsiteY4277"/>
                </a:cxn>
                <a:cxn ang="0">
                  <a:pos x="connsiteX4278" y="connsiteY4278"/>
                </a:cxn>
                <a:cxn ang="0">
                  <a:pos x="connsiteX4279" y="connsiteY4279"/>
                </a:cxn>
                <a:cxn ang="0">
                  <a:pos x="connsiteX4280" y="connsiteY4280"/>
                </a:cxn>
                <a:cxn ang="0">
                  <a:pos x="connsiteX4281" y="connsiteY4281"/>
                </a:cxn>
                <a:cxn ang="0">
                  <a:pos x="connsiteX4282" y="connsiteY4282"/>
                </a:cxn>
                <a:cxn ang="0">
                  <a:pos x="connsiteX4283" y="connsiteY4283"/>
                </a:cxn>
                <a:cxn ang="0">
                  <a:pos x="connsiteX4284" y="connsiteY4284"/>
                </a:cxn>
                <a:cxn ang="0">
                  <a:pos x="connsiteX4285" y="connsiteY4285"/>
                </a:cxn>
                <a:cxn ang="0">
                  <a:pos x="connsiteX4286" y="connsiteY4286"/>
                </a:cxn>
                <a:cxn ang="0">
                  <a:pos x="connsiteX4287" y="connsiteY4287"/>
                </a:cxn>
                <a:cxn ang="0">
                  <a:pos x="connsiteX4288" y="connsiteY4288"/>
                </a:cxn>
                <a:cxn ang="0">
                  <a:pos x="connsiteX4289" y="connsiteY4289"/>
                </a:cxn>
                <a:cxn ang="0">
                  <a:pos x="connsiteX4290" y="connsiteY4290"/>
                </a:cxn>
                <a:cxn ang="0">
                  <a:pos x="connsiteX4291" y="connsiteY4291"/>
                </a:cxn>
                <a:cxn ang="0">
                  <a:pos x="connsiteX4292" y="connsiteY4292"/>
                </a:cxn>
                <a:cxn ang="0">
                  <a:pos x="connsiteX4293" y="connsiteY4293"/>
                </a:cxn>
                <a:cxn ang="0">
                  <a:pos x="connsiteX4294" y="connsiteY4294"/>
                </a:cxn>
                <a:cxn ang="0">
                  <a:pos x="connsiteX4295" y="connsiteY4295"/>
                </a:cxn>
                <a:cxn ang="0">
                  <a:pos x="connsiteX4296" y="connsiteY4296"/>
                </a:cxn>
                <a:cxn ang="0">
                  <a:pos x="connsiteX4297" y="connsiteY4297"/>
                </a:cxn>
                <a:cxn ang="0">
                  <a:pos x="connsiteX4298" y="connsiteY4298"/>
                </a:cxn>
                <a:cxn ang="0">
                  <a:pos x="connsiteX4299" y="connsiteY4299"/>
                </a:cxn>
                <a:cxn ang="0">
                  <a:pos x="connsiteX4300" y="connsiteY4300"/>
                </a:cxn>
                <a:cxn ang="0">
                  <a:pos x="connsiteX4301" y="connsiteY4301"/>
                </a:cxn>
                <a:cxn ang="0">
                  <a:pos x="connsiteX4302" y="connsiteY4302"/>
                </a:cxn>
                <a:cxn ang="0">
                  <a:pos x="connsiteX4303" y="connsiteY4303"/>
                </a:cxn>
                <a:cxn ang="0">
                  <a:pos x="connsiteX4304" y="connsiteY4304"/>
                </a:cxn>
                <a:cxn ang="0">
                  <a:pos x="connsiteX4305" y="connsiteY4305"/>
                </a:cxn>
                <a:cxn ang="0">
                  <a:pos x="connsiteX4306" y="connsiteY4306"/>
                </a:cxn>
                <a:cxn ang="0">
                  <a:pos x="connsiteX4307" y="connsiteY4307"/>
                </a:cxn>
                <a:cxn ang="0">
                  <a:pos x="connsiteX4308" y="connsiteY4308"/>
                </a:cxn>
                <a:cxn ang="0">
                  <a:pos x="connsiteX4309" y="connsiteY4309"/>
                </a:cxn>
                <a:cxn ang="0">
                  <a:pos x="connsiteX4310" y="connsiteY4310"/>
                </a:cxn>
                <a:cxn ang="0">
                  <a:pos x="connsiteX4311" y="connsiteY4311"/>
                </a:cxn>
                <a:cxn ang="0">
                  <a:pos x="connsiteX4312" y="connsiteY4312"/>
                </a:cxn>
                <a:cxn ang="0">
                  <a:pos x="connsiteX4313" y="connsiteY4313"/>
                </a:cxn>
                <a:cxn ang="0">
                  <a:pos x="connsiteX4314" y="connsiteY4314"/>
                </a:cxn>
                <a:cxn ang="0">
                  <a:pos x="connsiteX4315" y="connsiteY4315"/>
                </a:cxn>
                <a:cxn ang="0">
                  <a:pos x="connsiteX4316" y="connsiteY4316"/>
                </a:cxn>
                <a:cxn ang="0">
                  <a:pos x="connsiteX4317" y="connsiteY4317"/>
                </a:cxn>
                <a:cxn ang="0">
                  <a:pos x="connsiteX4318" y="connsiteY4318"/>
                </a:cxn>
                <a:cxn ang="0">
                  <a:pos x="connsiteX4319" y="connsiteY4319"/>
                </a:cxn>
                <a:cxn ang="0">
                  <a:pos x="connsiteX4320" y="connsiteY4320"/>
                </a:cxn>
                <a:cxn ang="0">
                  <a:pos x="connsiteX4321" y="connsiteY4321"/>
                </a:cxn>
                <a:cxn ang="0">
                  <a:pos x="connsiteX4322" y="connsiteY4322"/>
                </a:cxn>
                <a:cxn ang="0">
                  <a:pos x="connsiteX4323" y="connsiteY4323"/>
                </a:cxn>
                <a:cxn ang="0">
                  <a:pos x="connsiteX4324" y="connsiteY4324"/>
                </a:cxn>
                <a:cxn ang="0">
                  <a:pos x="connsiteX4325" y="connsiteY4325"/>
                </a:cxn>
                <a:cxn ang="0">
                  <a:pos x="connsiteX4326" y="connsiteY4326"/>
                </a:cxn>
                <a:cxn ang="0">
                  <a:pos x="connsiteX4327" y="connsiteY4327"/>
                </a:cxn>
                <a:cxn ang="0">
                  <a:pos x="connsiteX4328" y="connsiteY4328"/>
                </a:cxn>
                <a:cxn ang="0">
                  <a:pos x="connsiteX4329" y="connsiteY4329"/>
                </a:cxn>
                <a:cxn ang="0">
                  <a:pos x="connsiteX4330" y="connsiteY4330"/>
                </a:cxn>
                <a:cxn ang="0">
                  <a:pos x="connsiteX4331" y="connsiteY4331"/>
                </a:cxn>
                <a:cxn ang="0">
                  <a:pos x="connsiteX4332" y="connsiteY4332"/>
                </a:cxn>
                <a:cxn ang="0">
                  <a:pos x="connsiteX4333" y="connsiteY4333"/>
                </a:cxn>
                <a:cxn ang="0">
                  <a:pos x="connsiteX4334" y="connsiteY4334"/>
                </a:cxn>
                <a:cxn ang="0">
                  <a:pos x="connsiteX4335" y="connsiteY4335"/>
                </a:cxn>
                <a:cxn ang="0">
                  <a:pos x="connsiteX4336" y="connsiteY4336"/>
                </a:cxn>
                <a:cxn ang="0">
                  <a:pos x="connsiteX4337" y="connsiteY4337"/>
                </a:cxn>
                <a:cxn ang="0">
                  <a:pos x="connsiteX4338" y="connsiteY4338"/>
                </a:cxn>
                <a:cxn ang="0">
                  <a:pos x="connsiteX4339" y="connsiteY4339"/>
                </a:cxn>
                <a:cxn ang="0">
                  <a:pos x="connsiteX4340" y="connsiteY4340"/>
                </a:cxn>
                <a:cxn ang="0">
                  <a:pos x="connsiteX4341" y="connsiteY4341"/>
                </a:cxn>
                <a:cxn ang="0">
                  <a:pos x="connsiteX4342" y="connsiteY4342"/>
                </a:cxn>
                <a:cxn ang="0">
                  <a:pos x="connsiteX4343" y="connsiteY4343"/>
                </a:cxn>
                <a:cxn ang="0">
                  <a:pos x="connsiteX4344" y="connsiteY4344"/>
                </a:cxn>
                <a:cxn ang="0">
                  <a:pos x="connsiteX4345" y="connsiteY4345"/>
                </a:cxn>
                <a:cxn ang="0">
                  <a:pos x="connsiteX4346" y="connsiteY4346"/>
                </a:cxn>
                <a:cxn ang="0">
                  <a:pos x="connsiteX4347" y="connsiteY4347"/>
                </a:cxn>
                <a:cxn ang="0">
                  <a:pos x="connsiteX4348" y="connsiteY4348"/>
                </a:cxn>
                <a:cxn ang="0">
                  <a:pos x="connsiteX4349" y="connsiteY4349"/>
                </a:cxn>
                <a:cxn ang="0">
                  <a:pos x="connsiteX4350" y="connsiteY4350"/>
                </a:cxn>
                <a:cxn ang="0">
                  <a:pos x="connsiteX4351" y="connsiteY4351"/>
                </a:cxn>
                <a:cxn ang="0">
                  <a:pos x="connsiteX4352" y="connsiteY4352"/>
                </a:cxn>
                <a:cxn ang="0">
                  <a:pos x="connsiteX4353" y="connsiteY4353"/>
                </a:cxn>
                <a:cxn ang="0">
                  <a:pos x="connsiteX4354" y="connsiteY4354"/>
                </a:cxn>
                <a:cxn ang="0">
                  <a:pos x="connsiteX4355" y="connsiteY4355"/>
                </a:cxn>
                <a:cxn ang="0">
                  <a:pos x="connsiteX4356" y="connsiteY4356"/>
                </a:cxn>
                <a:cxn ang="0">
                  <a:pos x="connsiteX4357" y="connsiteY4357"/>
                </a:cxn>
                <a:cxn ang="0">
                  <a:pos x="connsiteX4358" y="connsiteY4358"/>
                </a:cxn>
                <a:cxn ang="0">
                  <a:pos x="connsiteX4359" y="connsiteY4359"/>
                </a:cxn>
                <a:cxn ang="0">
                  <a:pos x="connsiteX4360" y="connsiteY4360"/>
                </a:cxn>
                <a:cxn ang="0">
                  <a:pos x="connsiteX4361" y="connsiteY4361"/>
                </a:cxn>
                <a:cxn ang="0">
                  <a:pos x="connsiteX4362" y="connsiteY4362"/>
                </a:cxn>
                <a:cxn ang="0">
                  <a:pos x="connsiteX4363" y="connsiteY4363"/>
                </a:cxn>
                <a:cxn ang="0">
                  <a:pos x="connsiteX4364" y="connsiteY4364"/>
                </a:cxn>
                <a:cxn ang="0">
                  <a:pos x="connsiteX4365" y="connsiteY4365"/>
                </a:cxn>
                <a:cxn ang="0">
                  <a:pos x="connsiteX4366" y="connsiteY4366"/>
                </a:cxn>
                <a:cxn ang="0">
                  <a:pos x="connsiteX4367" y="connsiteY4367"/>
                </a:cxn>
                <a:cxn ang="0">
                  <a:pos x="connsiteX4368" y="connsiteY4368"/>
                </a:cxn>
                <a:cxn ang="0">
                  <a:pos x="connsiteX4369" y="connsiteY4369"/>
                </a:cxn>
                <a:cxn ang="0">
                  <a:pos x="connsiteX4370" y="connsiteY4370"/>
                </a:cxn>
                <a:cxn ang="0">
                  <a:pos x="connsiteX4371" y="connsiteY4371"/>
                </a:cxn>
                <a:cxn ang="0">
                  <a:pos x="connsiteX4372" y="connsiteY4372"/>
                </a:cxn>
                <a:cxn ang="0">
                  <a:pos x="connsiteX4373" y="connsiteY4373"/>
                </a:cxn>
                <a:cxn ang="0">
                  <a:pos x="connsiteX4374" y="connsiteY4374"/>
                </a:cxn>
                <a:cxn ang="0">
                  <a:pos x="connsiteX4375" y="connsiteY4375"/>
                </a:cxn>
                <a:cxn ang="0">
                  <a:pos x="connsiteX4376" y="connsiteY4376"/>
                </a:cxn>
                <a:cxn ang="0">
                  <a:pos x="connsiteX4377" y="connsiteY4377"/>
                </a:cxn>
                <a:cxn ang="0">
                  <a:pos x="connsiteX4378" y="connsiteY4378"/>
                </a:cxn>
                <a:cxn ang="0">
                  <a:pos x="connsiteX4379" y="connsiteY4379"/>
                </a:cxn>
                <a:cxn ang="0">
                  <a:pos x="connsiteX4380" y="connsiteY4380"/>
                </a:cxn>
                <a:cxn ang="0">
                  <a:pos x="connsiteX4381" y="connsiteY4381"/>
                </a:cxn>
                <a:cxn ang="0">
                  <a:pos x="connsiteX4382" y="connsiteY4382"/>
                </a:cxn>
                <a:cxn ang="0">
                  <a:pos x="connsiteX4383" y="connsiteY4383"/>
                </a:cxn>
                <a:cxn ang="0">
                  <a:pos x="connsiteX4384" y="connsiteY4384"/>
                </a:cxn>
                <a:cxn ang="0">
                  <a:pos x="connsiteX4385" y="connsiteY4385"/>
                </a:cxn>
                <a:cxn ang="0">
                  <a:pos x="connsiteX4386" y="connsiteY4386"/>
                </a:cxn>
                <a:cxn ang="0">
                  <a:pos x="connsiteX4387" y="connsiteY4387"/>
                </a:cxn>
                <a:cxn ang="0">
                  <a:pos x="connsiteX4388" y="connsiteY4388"/>
                </a:cxn>
                <a:cxn ang="0">
                  <a:pos x="connsiteX4389" y="connsiteY4389"/>
                </a:cxn>
                <a:cxn ang="0">
                  <a:pos x="connsiteX4390" y="connsiteY4390"/>
                </a:cxn>
                <a:cxn ang="0">
                  <a:pos x="connsiteX4391" y="connsiteY4391"/>
                </a:cxn>
                <a:cxn ang="0">
                  <a:pos x="connsiteX4392" y="connsiteY4392"/>
                </a:cxn>
                <a:cxn ang="0">
                  <a:pos x="connsiteX4393" y="connsiteY4393"/>
                </a:cxn>
                <a:cxn ang="0">
                  <a:pos x="connsiteX4394" y="connsiteY4394"/>
                </a:cxn>
                <a:cxn ang="0">
                  <a:pos x="connsiteX4395" y="connsiteY4395"/>
                </a:cxn>
                <a:cxn ang="0">
                  <a:pos x="connsiteX4396" y="connsiteY4396"/>
                </a:cxn>
                <a:cxn ang="0">
                  <a:pos x="connsiteX4397" y="connsiteY4397"/>
                </a:cxn>
                <a:cxn ang="0">
                  <a:pos x="connsiteX4398" y="connsiteY4398"/>
                </a:cxn>
                <a:cxn ang="0">
                  <a:pos x="connsiteX4399" y="connsiteY4399"/>
                </a:cxn>
                <a:cxn ang="0">
                  <a:pos x="connsiteX4400" y="connsiteY4400"/>
                </a:cxn>
                <a:cxn ang="0">
                  <a:pos x="connsiteX4401" y="connsiteY4401"/>
                </a:cxn>
                <a:cxn ang="0">
                  <a:pos x="connsiteX4402" y="connsiteY4402"/>
                </a:cxn>
                <a:cxn ang="0">
                  <a:pos x="connsiteX4403" y="connsiteY4403"/>
                </a:cxn>
                <a:cxn ang="0">
                  <a:pos x="connsiteX4404" y="connsiteY4404"/>
                </a:cxn>
                <a:cxn ang="0">
                  <a:pos x="connsiteX4405" y="connsiteY4405"/>
                </a:cxn>
                <a:cxn ang="0">
                  <a:pos x="connsiteX4406" y="connsiteY4406"/>
                </a:cxn>
                <a:cxn ang="0">
                  <a:pos x="connsiteX4407" y="connsiteY4407"/>
                </a:cxn>
                <a:cxn ang="0">
                  <a:pos x="connsiteX4408" y="connsiteY4408"/>
                </a:cxn>
                <a:cxn ang="0">
                  <a:pos x="connsiteX4409" y="connsiteY4409"/>
                </a:cxn>
                <a:cxn ang="0">
                  <a:pos x="connsiteX4410" y="connsiteY4410"/>
                </a:cxn>
                <a:cxn ang="0">
                  <a:pos x="connsiteX4411" y="connsiteY4411"/>
                </a:cxn>
                <a:cxn ang="0">
                  <a:pos x="connsiteX4412" y="connsiteY4412"/>
                </a:cxn>
                <a:cxn ang="0">
                  <a:pos x="connsiteX4413" y="connsiteY4413"/>
                </a:cxn>
                <a:cxn ang="0">
                  <a:pos x="connsiteX4414" y="connsiteY4414"/>
                </a:cxn>
                <a:cxn ang="0">
                  <a:pos x="connsiteX4415" y="connsiteY4415"/>
                </a:cxn>
                <a:cxn ang="0">
                  <a:pos x="connsiteX4416" y="connsiteY4416"/>
                </a:cxn>
                <a:cxn ang="0">
                  <a:pos x="connsiteX4417" y="connsiteY4417"/>
                </a:cxn>
                <a:cxn ang="0">
                  <a:pos x="connsiteX4418" y="connsiteY4418"/>
                </a:cxn>
                <a:cxn ang="0">
                  <a:pos x="connsiteX4419" y="connsiteY4419"/>
                </a:cxn>
                <a:cxn ang="0">
                  <a:pos x="connsiteX4420" y="connsiteY4420"/>
                </a:cxn>
                <a:cxn ang="0">
                  <a:pos x="connsiteX4421" y="connsiteY4421"/>
                </a:cxn>
                <a:cxn ang="0">
                  <a:pos x="connsiteX4422" y="connsiteY4422"/>
                </a:cxn>
                <a:cxn ang="0">
                  <a:pos x="connsiteX4423" y="connsiteY4423"/>
                </a:cxn>
                <a:cxn ang="0">
                  <a:pos x="connsiteX4424" y="connsiteY4424"/>
                </a:cxn>
                <a:cxn ang="0">
                  <a:pos x="connsiteX4425" y="connsiteY4425"/>
                </a:cxn>
                <a:cxn ang="0">
                  <a:pos x="connsiteX4426" y="connsiteY4426"/>
                </a:cxn>
                <a:cxn ang="0">
                  <a:pos x="connsiteX4427" y="connsiteY4427"/>
                </a:cxn>
                <a:cxn ang="0">
                  <a:pos x="connsiteX4428" y="connsiteY4428"/>
                </a:cxn>
                <a:cxn ang="0">
                  <a:pos x="connsiteX4429" y="connsiteY4429"/>
                </a:cxn>
                <a:cxn ang="0">
                  <a:pos x="connsiteX4430" y="connsiteY4430"/>
                </a:cxn>
                <a:cxn ang="0">
                  <a:pos x="connsiteX4431" y="connsiteY4431"/>
                </a:cxn>
                <a:cxn ang="0">
                  <a:pos x="connsiteX4432" y="connsiteY4432"/>
                </a:cxn>
                <a:cxn ang="0">
                  <a:pos x="connsiteX4433" y="connsiteY4433"/>
                </a:cxn>
                <a:cxn ang="0">
                  <a:pos x="connsiteX4434" y="connsiteY4434"/>
                </a:cxn>
                <a:cxn ang="0">
                  <a:pos x="connsiteX4435" y="connsiteY4435"/>
                </a:cxn>
                <a:cxn ang="0">
                  <a:pos x="connsiteX4436" y="connsiteY4436"/>
                </a:cxn>
                <a:cxn ang="0">
                  <a:pos x="connsiteX4437" y="connsiteY4437"/>
                </a:cxn>
                <a:cxn ang="0">
                  <a:pos x="connsiteX4438" y="connsiteY4438"/>
                </a:cxn>
                <a:cxn ang="0">
                  <a:pos x="connsiteX4439" y="connsiteY4439"/>
                </a:cxn>
                <a:cxn ang="0">
                  <a:pos x="connsiteX4440" y="connsiteY4440"/>
                </a:cxn>
                <a:cxn ang="0">
                  <a:pos x="connsiteX4441" y="connsiteY4441"/>
                </a:cxn>
                <a:cxn ang="0">
                  <a:pos x="connsiteX4442" y="connsiteY4442"/>
                </a:cxn>
                <a:cxn ang="0">
                  <a:pos x="connsiteX4443" y="connsiteY4443"/>
                </a:cxn>
                <a:cxn ang="0">
                  <a:pos x="connsiteX4444" y="connsiteY4444"/>
                </a:cxn>
                <a:cxn ang="0">
                  <a:pos x="connsiteX4445" y="connsiteY4445"/>
                </a:cxn>
                <a:cxn ang="0">
                  <a:pos x="connsiteX4446" y="connsiteY4446"/>
                </a:cxn>
                <a:cxn ang="0">
                  <a:pos x="connsiteX4447" y="connsiteY4447"/>
                </a:cxn>
                <a:cxn ang="0">
                  <a:pos x="connsiteX4448" y="connsiteY4448"/>
                </a:cxn>
                <a:cxn ang="0">
                  <a:pos x="connsiteX4449" y="connsiteY4449"/>
                </a:cxn>
                <a:cxn ang="0">
                  <a:pos x="connsiteX4450" y="connsiteY4450"/>
                </a:cxn>
                <a:cxn ang="0">
                  <a:pos x="connsiteX4451" y="connsiteY4451"/>
                </a:cxn>
                <a:cxn ang="0">
                  <a:pos x="connsiteX4452" y="connsiteY4452"/>
                </a:cxn>
                <a:cxn ang="0">
                  <a:pos x="connsiteX4453" y="connsiteY4453"/>
                </a:cxn>
                <a:cxn ang="0">
                  <a:pos x="connsiteX4454" y="connsiteY4454"/>
                </a:cxn>
                <a:cxn ang="0">
                  <a:pos x="connsiteX4455" y="connsiteY4455"/>
                </a:cxn>
                <a:cxn ang="0">
                  <a:pos x="connsiteX4456" y="connsiteY4456"/>
                </a:cxn>
                <a:cxn ang="0">
                  <a:pos x="connsiteX4457" y="connsiteY4457"/>
                </a:cxn>
                <a:cxn ang="0">
                  <a:pos x="connsiteX4458" y="connsiteY4458"/>
                </a:cxn>
                <a:cxn ang="0">
                  <a:pos x="connsiteX4459" y="connsiteY4459"/>
                </a:cxn>
                <a:cxn ang="0">
                  <a:pos x="connsiteX4460" y="connsiteY4460"/>
                </a:cxn>
                <a:cxn ang="0">
                  <a:pos x="connsiteX4461" y="connsiteY4461"/>
                </a:cxn>
                <a:cxn ang="0">
                  <a:pos x="connsiteX4462" y="connsiteY4462"/>
                </a:cxn>
                <a:cxn ang="0">
                  <a:pos x="connsiteX4463" y="connsiteY4463"/>
                </a:cxn>
                <a:cxn ang="0">
                  <a:pos x="connsiteX4464" y="connsiteY4464"/>
                </a:cxn>
                <a:cxn ang="0">
                  <a:pos x="connsiteX4465" y="connsiteY4465"/>
                </a:cxn>
                <a:cxn ang="0">
                  <a:pos x="connsiteX4466" y="connsiteY4466"/>
                </a:cxn>
                <a:cxn ang="0">
                  <a:pos x="connsiteX4467" y="connsiteY4467"/>
                </a:cxn>
                <a:cxn ang="0">
                  <a:pos x="connsiteX4468" y="connsiteY4468"/>
                </a:cxn>
                <a:cxn ang="0">
                  <a:pos x="connsiteX4469" y="connsiteY4469"/>
                </a:cxn>
                <a:cxn ang="0">
                  <a:pos x="connsiteX4470" y="connsiteY4470"/>
                </a:cxn>
                <a:cxn ang="0">
                  <a:pos x="connsiteX4471" y="connsiteY4471"/>
                </a:cxn>
                <a:cxn ang="0">
                  <a:pos x="connsiteX4472" y="connsiteY4472"/>
                </a:cxn>
                <a:cxn ang="0">
                  <a:pos x="connsiteX4473" y="connsiteY4473"/>
                </a:cxn>
                <a:cxn ang="0">
                  <a:pos x="connsiteX4474" y="connsiteY4474"/>
                </a:cxn>
                <a:cxn ang="0">
                  <a:pos x="connsiteX4475" y="connsiteY4475"/>
                </a:cxn>
                <a:cxn ang="0">
                  <a:pos x="connsiteX4476" y="connsiteY4476"/>
                </a:cxn>
                <a:cxn ang="0">
                  <a:pos x="connsiteX4477" y="connsiteY4477"/>
                </a:cxn>
                <a:cxn ang="0">
                  <a:pos x="connsiteX4478" y="connsiteY4478"/>
                </a:cxn>
                <a:cxn ang="0">
                  <a:pos x="connsiteX4479" y="connsiteY4479"/>
                </a:cxn>
                <a:cxn ang="0">
                  <a:pos x="connsiteX4480" y="connsiteY4480"/>
                </a:cxn>
                <a:cxn ang="0">
                  <a:pos x="connsiteX4481" y="connsiteY4481"/>
                </a:cxn>
                <a:cxn ang="0">
                  <a:pos x="connsiteX4482" y="connsiteY4482"/>
                </a:cxn>
                <a:cxn ang="0">
                  <a:pos x="connsiteX4483" y="connsiteY4483"/>
                </a:cxn>
                <a:cxn ang="0">
                  <a:pos x="connsiteX4484" y="connsiteY4484"/>
                </a:cxn>
                <a:cxn ang="0">
                  <a:pos x="connsiteX4485" y="connsiteY4485"/>
                </a:cxn>
                <a:cxn ang="0">
                  <a:pos x="connsiteX4486" y="connsiteY4486"/>
                </a:cxn>
                <a:cxn ang="0">
                  <a:pos x="connsiteX4487" y="connsiteY4487"/>
                </a:cxn>
                <a:cxn ang="0">
                  <a:pos x="connsiteX4488" y="connsiteY4488"/>
                </a:cxn>
                <a:cxn ang="0">
                  <a:pos x="connsiteX4489" y="connsiteY4489"/>
                </a:cxn>
                <a:cxn ang="0">
                  <a:pos x="connsiteX4490" y="connsiteY4490"/>
                </a:cxn>
                <a:cxn ang="0">
                  <a:pos x="connsiteX4491" y="connsiteY4491"/>
                </a:cxn>
                <a:cxn ang="0">
                  <a:pos x="connsiteX4492" y="connsiteY4492"/>
                </a:cxn>
                <a:cxn ang="0">
                  <a:pos x="connsiteX4493" y="connsiteY4493"/>
                </a:cxn>
                <a:cxn ang="0">
                  <a:pos x="connsiteX4494" y="connsiteY4494"/>
                </a:cxn>
                <a:cxn ang="0">
                  <a:pos x="connsiteX4495" y="connsiteY4495"/>
                </a:cxn>
                <a:cxn ang="0">
                  <a:pos x="connsiteX4496" y="connsiteY4496"/>
                </a:cxn>
                <a:cxn ang="0">
                  <a:pos x="connsiteX4497" y="connsiteY4497"/>
                </a:cxn>
                <a:cxn ang="0">
                  <a:pos x="connsiteX4498" y="connsiteY4498"/>
                </a:cxn>
                <a:cxn ang="0">
                  <a:pos x="connsiteX4499" y="connsiteY4499"/>
                </a:cxn>
                <a:cxn ang="0">
                  <a:pos x="connsiteX4500" y="connsiteY4500"/>
                </a:cxn>
                <a:cxn ang="0">
                  <a:pos x="connsiteX4501" y="connsiteY4501"/>
                </a:cxn>
                <a:cxn ang="0">
                  <a:pos x="connsiteX4502" y="connsiteY4502"/>
                </a:cxn>
                <a:cxn ang="0">
                  <a:pos x="connsiteX4503" y="connsiteY4503"/>
                </a:cxn>
                <a:cxn ang="0">
                  <a:pos x="connsiteX4504" y="connsiteY4504"/>
                </a:cxn>
                <a:cxn ang="0">
                  <a:pos x="connsiteX4505" y="connsiteY4505"/>
                </a:cxn>
                <a:cxn ang="0">
                  <a:pos x="connsiteX4506" y="connsiteY4506"/>
                </a:cxn>
                <a:cxn ang="0">
                  <a:pos x="connsiteX4507" y="connsiteY4507"/>
                </a:cxn>
                <a:cxn ang="0">
                  <a:pos x="connsiteX4508" y="connsiteY4508"/>
                </a:cxn>
                <a:cxn ang="0">
                  <a:pos x="connsiteX4509" y="connsiteY4509"/>
                </a:cxn>
                <a:cxn ang="0">
                  <a:pos x="connsiteX4510" y="connsiteY4510"/>
                </a:cxn>
                <a:cxn ang="0">
                  <a:pos x="connsiteX4511" y="connsiteY4511"/>
                </a:cxn>
                <a:cxn ang="0">
                  <a:pos x="connsiteX4512" y="connsiteY4512"/>
                </a:cxn>
                <a:cxn ang="0">
                  <a:pos x="connsiteX4513" y="connsiteY4513"/>
                </a:cxn>
                <a:cxn ang="0">
                  <a:pos x="connsiteX4514" y="connsiteY4514"/>
                </a:cxn>
                <a:cxn ang="0">
                  <a:pos x="connsiteX4515" y="connsiteY4515"/>
                </a:cxn>
                <a:cxn ang="0">
                  <a:pos x="connsiteX4516" y="connsiteY4516"/>
                </a:cxn>
                <a:cxn ang="0">
                  <a:pos x="connsiteX4517" y="connsiteY4517"/>
                </a:cxn>
                <a:cxn ang="0">
                  <a:pos x="connsiteX4518" y="connsiteY4518"/>
                </a:cxn>
                <a:cxn ang="0">
                  <a:pos x="connsiteX4519" y="connsiteY4519"/>
                </a:cxn>
                <a:cxn ang="0">
                  <a:pos x="connsiteX4520" y="connsiteY4520"/>
                </a:cxn>
                <a:cxn ang="0">
                  <a:pos x="connsiteX4521" y="connsiteY4521"/>
                </a:cxn>
                <a:cxn ang="0">
                  <a:pos x="connsiteX4522" y="connsiteY4522"/>
                </a:cxn>
                <a:cxn ang="0">
                  <a:pos x="connsiteX4523" y="connsiteY4523"/>
                </a:cxn>
                <a:cxn ang="0">
                  <a:pos x="connsiteX4524" y="connsiteY4524"/>
                </a:cxn>
                <a:cxn ang="0">
                  <a:pos x="connsiteX4525" y="connsiteY4525"/>
                </a:cxn>
                <a:cxn ang="0">
                  <a:pos x="connsiteX4526" y="connsiteY4526"/>
                </a:cxn>
                <a:cxn ang="0">
                  <a:pos x="connsiteX4527" y="connsiteY4527"/>
                </a:cxn>
                <a:cxn ang="0">
                  <a:pos x="connsiteX4528" y="connsiteY4528"/>
                </a:cxn>
                <a:cxn ang="0">
                  <a:pos x="connsiteX4529" y="connsiteY4529"/>
                </a:cxn>
                <a:cxn ang="0">
                  <a:pos x="connsiteX4530" y="connsiteY4530"/>
                </a:cxn>
                <a:cxn ang="0">
                  <a:pos x="connsiteX4531" y="connsiteY4531"/>
                </a:cxn>
                <a:cxn ang="0">
                  <a:pos x="connsiteX4532" y="connsiteY4532"/>
                </a:cxn>
                <a:cxn ang="0">
                  <a:pos x="connsiteX4533" y="connsiteY4533"/>
                </a:cxn>
                <a:cxn ang="0">
                  <a:pos x="connsiteX4534" y="connsiteY4534"/>
                </a:cxn>
                <a:cxn ang="0">
                  <a:pos x="connsiteX4535" y="connsiteY4535"/>
                </a:cxn>
                <a:cxn ang="0">
                  <a:pos x="connsiteX4536" y="connsiteY4536"/>
                </a:cxn>
                <a:cxn ang="0">
                  <a:pos x="connsiteX4537" y="connsiteY4537"/>
                </a:cxn>
                <a:cxn ang="0">
                  <a:pos x="connsiteX4538" y="connsiteY4538"/>
                </a:cxn>
                <a:cxn ang="0">
                  <a:pos x="connsiteX4539" y="connsiteY4539"/>
                </a:cxn>
                <a:cxn ang="0">
                  <a:pos x="connsiteX4540" y="connsiteY4540"/>
                </a:cxn>
                <a:cxn ang="0">
                  <a:pos x="connsiteX4541" y="connsiteY4541"/>
                </a:cxn>
                <a:cxn ang="0">
                  <a:pos x="connsiteX4542" y="connsiteY4542"/>
                </a:cxn>
                <a:cxn ang="0">
                  <a:pos x="connsiteX4543" y="connsiteY4543"/>
                </a:cxn>
                <a:cxn ang="0">
                  <a:pos x="connsiteX4544" y="connsiteY4544"/>
                </a:cxn>
                <a:cxn ang="0">
                  <a:pos x="connsiteX4545" y="connsiteY4545"/>
                </a:cxn>
                <a:cxn ang="0">
                  <a:pos x="connsiteX4546" y="connsiteY4546"/>
                </a:cxn>
                <a:cxn ang="0">
                  <a:pos x="connsiteX4547" y="connsiteY4547"/>
                </a:cxn>
                <a:cxn ang="0">
                  <a:pos x="connsiteX4548" y="connsiteY4548"/>
                </a:cxn>
                <a:cxn ang="0">
                  <a:pos x="connsiteX4549" y="connsiteY4549"/>
                </a:cxn>
                <a:cxn ang="0">
                  <a:pos x="connsiteX4550" y="connsiteY4550"/>
                </a:cxn>
                <a:cxn ang="0">
                  <a:pos x="connsiteX4551" y="connsiteY4551"/>
                </a:cxn>
                <a:cxn ang="0">
                  <a:pos x="connsiteX4552" y="connsiteY4552"/>
                </a:cxn>
                <a:cxn ang="0">
                  <a:pos x="connsiteX4553" y="connsiteY4553"/>
                </a:cxn>
                <a:cxn ang="0">
                  <a:pos x="connsiteX4554" y="connsiteY4554"/>
                </a:cxn>
                <a:cxn ang="0">
                  <a:pos x="connsiteX4555" y="connsiteY4555"/>
                </a:cxn>
                <a:cxn ang="0">
                  <a:pos x="connsiteX4556" y="connsiteY4556"/>
                </a:cxn>
                <a:cxn ang="0">
                  <a:pos x="connsiteX4557" y="connsiteY4557"/>
                </a:cxn>
                <a:cxn ang="0">
                  <a:pos x="connsiteX4558" y="connsiteY4558"/>
                </a:cxn>
                <a:cxn ang="0">
                  <a:pos x="connsiteX4559" y="connsiteY4559"/>
                </a:cxn>
                <a:cxn ang="0">
                  <a:pos x="connsiteX4560" y="connsiteY4560"/>
                </a:cxn>
                <a:cxn ang="0">
                  <a:pos x="connsiteX4561" y="connsiteY4561"/>
                </a:cxn>
                <a:cxn ang="0">
                  <a:pos x="connsiteX4562" y="connsiteY4562"/>
                </a:cxn>
                <a:cxn ang="0">
                  <a:pos x="connsiteX4563" y="connsiteY4563"/>
                </a:cxn>
                <a:cxn ang="0">
                  <a:pos x="connsiteX4564" y="connsiteY4564"/>
                </a:cxn>
                <a:cxn ang="0">
                  <a:pos x="connsiteX4565" y="connsiteY4565"/>
                </a:cxn>
                <a:cxn ang="0">
                  <a:pos x="connsiteX4566" y="connsiteY4566"/>
                </a:cxn>
                <a:cxn ang="0">
                  <a:pos x="connsiteX4567" y="connsiteY4567"/>
                </a:cxn>
                <a:cxn ang="0">
                  <a:pos x="connsiteX4568" y="connsiteY4568"/>
                </a:cxn>
                <a:cxn ang="0">
                  <a:pos x="connsiteX4569" y="connsiteY4569"/>
                </a:cxn>
                <a:cxn ang="0">
                  <a:pos x="connsiteX4570" y="connsiteY4570"/>
                </a:cxn>
                <a:cxn ang="0">
                  <a:pos x="connsiteX4571" y="connsiteY4571"/>
                </a:cxn>
                <a:cxn ang="0">
                  <a:pos x="connsiteX4572" y="connsiteY4572"/>
                </a:cxn>
                <a:cxn ang="0">
                  <a:pos x="connsiteX4573" y="connsiteY4573"/>
                </a:cxn>
                <a:cxn ang="0">
                  <a:pos x="connsiteX4574" y="connsiteY4574"/>
                </a:cxn>
                <a:cxn ang="0">
                  <a:pos x="connsiteX4575" y="connsiteY4575"/>
                </a:cxn>
                <a:cxn ang="0">
                  <a:pos x="connsiteX4576" y="connsiteY4576"/>
                </a:cxn>
                <a:cxn ang="0">
                  <a:pos x="connsiteX4577" y="connsiteY4577"/>
                </a:cxn>
                <a:cxn ang="0">
                  <a:pos x="connsiteX4578" y="connsiteY4578"/>
                </a:cxn>
                <a:cxn ang="0">
                  <a:pos x="connsiteX4579" y="connsiteY4579"/>
                </a:cxn>
                <a:cxn ang="0">
                  <a:pos x="connsiteX4580" y="connsiteY4580"/>
                </a:cxn>
                <a:cxn ang="0">
                  <a:pos x="connsiteX4581" y="connsiteY4581"/>
                </a:cxn>
                <a:cxn ang="0">
                  <a:pos x="connsiteX4582" y="connsiteY4582"/>
                </a:cxn>
                <a:cxn ang="0">
                  <a:pos x="connsiteX4583" y="connsiteY4583"/>
                </a:cxn>
                <a:cxn ang="0">
                  <a:pos x="connsiteX4584" y="connsiteY4584"/>
                </a:cxn>
                <a:cxn ang="0">
                  <a:pos x="connsiteX4585" y="connsiteY4585"/>
                </a:cxn>
                <a:cxn ang="0">
                  <a:pos x="connsiteX4586" y="connsiteY4586"/>
                </a:cxn>
                <a:cxn ang="0">
                  <a:pos x="connsiteX4587" y="connsiteY4587"/>
                </a:cxn>
                <a:cxn ang="0">
                  <a:pos x="connsiteX4588" y="connsiteY4588"/>
                </a:cxn>
                <a:cxn ang="0">
                  <a:pos x="connsiteX4589" y="connsiteY4589"/>
                </a:cxn>
                <a:cxn ang="0">
                  <a:pos x="connsiteX4590" y="connsiteY4590"/>
                </a:cxn>
                <a:cxn ang="0">
                  <a:pos x="connsiteX4591" y="connsiteY4591"/>
                </a:cxn>
                <a:cxn ang="0">
                  <a:pos x="connsiteX4592" y="connsiteY4592"/>
                </a:cxn>
                <a:cxn ang="0">
                  <a:pos x="connsiteX4593" y="connsiteY4593"/>
                </a:cxn>
                <a:cxn ang="0">
                  <a:pos x="connsiteX4594" y="connsiteY4594"/>
                </a:cxn>
                <a:cxn ang="0">
                  <a:pos x="connsiteX4595" y="connsiteY4595"/>
                </a:cxn>
                <a:cxn ang="0">
                  <a:pos x="connsiteX4596" y="connsiteY4596"/>
                </a:cxn>
                <a:cxn ang="0">
                  <a:pos x="connsiteX4597" y="connsiteY4597"/>
                </a:cxn>
                <a:cxn ang="0">
                  <a:pos x="connsiteX4598" y="connsiteY4598"/>
                </a:cxn>
                <a:cxn ang="0">
                  <a:pos x="connsiteX4599" y="connsiteY4599"/>
                </a:cxn>
                <a:cxn ang="0">
                  <a:pos x="connsiteX4600" y="connsiteY4600"/>
                </a:cxn>
                <a:cxn ang="0">
                  <a:pos x="connsiteX4601" y="connsiteY4601"/>
                </a:cxn>
                <a:cxn ang="0">
                  <a:pos x="connsiteX4602" y="connsiteY4602"/>
                </a:cxn>
                <a:cxn ang="0">
                  <a:pos x="connsiteX4603" y="connsiteY4603"/>
                </a:cxn>
                <a:cxn ang="0">
                  <a:pos x="connsiteX4604" y="connsiteY4604"/>
                </a:cxn>
                <a:cxn ang="0">
                  <a:pos x="connsiteX4605" y="connsiteY4605"/>
                </a:cxn>
                <a:cxn ang="0">
                  <a:pos x="connsiteX4606" y="connsiteY4606"/>
                </a:cxn>
                <a:cxn ang="0">
                  <a:pos x="connsiteX4607" y="connsiteY4607"/>
                </a:cxn>
                <a:cxn ang="0">
                  <a:pos x="connsiteX4608" y="connsiteY4608"/>
                </a:cxn>
                <a:cxn ang="0">
                  <a:pos x="connsiteX4609" y="connsiteY4609"/>
                </a:cxn>
                <a:cxn ang="0">
                  <a:pos x="connsiteX4610" y="connsiteY4610"/>
                </a:cxn>
                <a:cxn ang="0">
                  <a:pos x="connsiteX4611" y="connsiteY4611"/>
                </a:cxn>
                <a:cxn ang="0">
                  <a:pos x="connsiteX4612" y="connsiteY4612"/>
                </a:cxn>
                <a:cxn ang="0">
                  <a:pos x="connsiteX4613" y="connsiteY4613"/>
                </a:cxn>
                <a:cxn ang="0">
                  <a:pos x="connsiteX4614" y="connsiteY4614"/>
                </a:cxn>
                <a:cxn ang="0">
                  <a:pos x="connsiteX4615" y="connsiteY4615"/>
                </a:cxn>
                <a:cxn ang="0">
                  <a:pos x="connsiteX4616" y="connsiteY4616"/>
                </a:cxn>
                <a:cxn ang="0">
                  <a:pos x="connsiteX4617" y="connsiteY4617"/>
                </a:cxn>
                <a:cxn ang="0">
                  <a:pos x="connsiteX4618" y="connsiteY4618"/>
                </a:cxn>
                <a:cxn ang="0">
                  <a:pos x="connsiteX4619" y="connsiteY4619"/>
                </a:cxn>
                <a:cxn ang="0">
                  <a:pos x="connsiteX4620" y="connsiteY4620"/>
                </a:cxn>
                <a:cxn ang="0">
                  <a:pos x="connsiteX4621" y="connsiteY4621"/>
                </a:cxn>
                <a:cxn ang="0">
                  <a:pos x="connsiteX4622" y="connsiteY4622"/>
                </a:cxn>
                <a:cxn ang="0">
                  <a:pos x="connsiteX4623" y="connsiteY4623"/>
                </a:cxn>
                <a:cxn ang="0">
                  <a:pos x="connsiteX4624" y="connsiteY4624"/>
                </a:cxn>
                <a:cxn ang="0">
                  <a:pos x="connsiteX4625" y="connsiteY4625"/>
                </a:cxn>
                <a:cxn ang="0">
                  <a:pos x="connsiteX4626" y="connsiteY4626"/>
                </a:cxn>
                <a:cxn ang="0">
                  <a:pos x="connsiteX4627" y="connsiteY4627"/>
                </a:cxn>
                <a:cxn ang="0">
                  <a:pos x="connsiteX4628" y="connsiteY4628"/>
                </a:cxn>
                <a:cxn ang="0">
                  <a:pos x="connsiteX4629" y="connsiteY4629"/>
                </a:cxn>
                <a:cxn ang="0">
                  <a:pos x="connsiteX4630" y="connsiteY4630"/>
                </a:cxn>
                <a:cxn ang="0">
                  <a:pos x="connsiteX4631" y="connsiteY4631"/>
                </a:cxn>
                <a:cxn ang="0">
                  <a:pos x="connsiteX4632" y="connsiteY4632"/>
                </a:cxn>
                <a:cxn ang="0">
                  <a:pos x="connsiteX4633" y="connsiteY4633"/>
                </a:cxn>
                <a:cxn ang="0">
                  <a:pos x="connsiteX4634" y="connsiteY4634"/>
                </a:cxn>
                <a:cxn ang="0">
                  <a:pos x="connsiteX4635" y="connsiteY4635"/>
                </a:cxn>
                <a:cxn ang="0">
                  <a:pos x="connsiteX4636" y="connsiteY4636"/>
                </a:cxn>
                <a:cxn ang="0">
                  <a:pos x="connsiteX4637" y="connsiteY4637"/>
                </a:cxn>
                <a:cxn ang="0">
                  <a:pos x="connsiteX4638" y="connsiteY4638"/>
                </a:cxn>
                <a:cxn ang="0">
                  <a:pos x="connsiteX4639" y="connsiteY4639"/>
                </a:cxn>
                <a:cxn ang="0">
                  <a:pos x="connsiteX4640" y="connsiteY4640"/>
                </a:cxn>
                <a:cxn ang="0">
                  <a:pos x="connsiteX4641" y="connsiteY4641"/>
                </a:cxn>
                <a:cxn ang="0">
                  <a:pos x="connsiteX4642" y="connsiteY4642"/>
                </a:cxn>
                <a:cxn ang="0">
                  <a:pos x="connsiteX4643" y="connsiteY4643"/>
                </a:cxn>
                <a:cxn ang="0">
                  <a:pos x="connsiteX4644" y="connsiteY4644"/>
                </a:cxn>
                <a:cxn ang="0">
                  <a:pos x="connsiteX4645" y="connsiteY4645"/>
                </a:cxn>
                <a:cxn ang="0">
                  <a:pos x="connsiteX4646" y="connsiteY4646"/>
                </a:cxn>
                <a:cxn ang="0">
                  <a:pos x="connsiteX4647" y="connsiteY4647"/>
                </a:cxn>
                <a:cxn ang="0">
                  <a:pos x="connsiteX4648" y="connsiteY4648"/>
                </a:cxn>
                <a:cxn ang="0">
                  <a:pos x="connsiteX4649" y="connsiteY4649"/>
                </a:cxn>
                <a:cxn ang="0">
                  <a:pos x="connsiteX4650" y="connsiteY4650"/>
                </a:cxn>
                <a:cxn ang="0">
                  <a:pos x="connsiteX4651" y="connsiteY4651"/>
                </a:cxn>
                <a:cxn ang="0">
                  <a:pos x="connsiteX4652" y="connsiteY4652"/>
                </a:cxn>
                <a:cxn ang="0">
                  <a:pos x="connsiteX4653" y="connsiteY4653"/>
                </a:cxn>
                <a:cxn ang="0">
                  <a:pos x="connsiteX4654" y="connsiteY4654"/>
                </a:cxn>
                <a:cxn ang="0">
                  <a:pos x="connsiteX4655" y="connsiteY4655"/>
                </a:cxn>
                <a:cxn ang="0">
                  <a:pos x="connsiteX4656" y="connsiteY4656"/>
                </a:cxn>
                <a:cxn ang="0">
                  <a:pos x="connsiteX4657" y="connsiteY4657"/>
                </a:cxn>
                <a:cxn ang="0">
                  <a:pos x="connsiteX4658" y="connsiteY4658"/>
                </a:cxn>
                <a:cxn ang="0">
                  <a:pos x="connsiteX4659" y="connsiteY4659"/>
                </a:cxn>
                <a:cxn ang="0">
                  <a:pos x="connsiteX4660" y="connsiteY4660"/>
                </a:cxn>
                <a:cxn ang="0">
                  <a:pos x="connsiteX4661" y="connsiteY4661"/>
                </a:cxn>
                <a:cxn ang="0">
                  <a:pos x="connsiteX4662" y="connsiteY4662"/>
                </a:cxn>
                <a:cxn ang="0">
                  <a:pos x="connsiteX4663" y="connsiteY4663"/>
                </a:cxn>
                <a:cxn ang="0">
                  <a:pos x="connsiteX4664" y="connsiteY4664"/>
                </a:cxn>
                <a:cxn ang="0">
                  <a:pos x="connsiteX4665" y="connsiteY4665"/>
                </a:cxn>
                <a:cxn ang="0">
                  <a:pos x="connsiteX4666" y="connsiteY4666"/>
                </a:cxn>
                <a:cxn ang="0">
                  <a:pos x="connsiteX4667" y="connsiteY4667"/>
                </a:cxn>
                <a:cxn ang="0">
                  <a:pos x="connsiteX4668" y="connsiteY4668"/>
                </a:cxn>
                <a:cxn ang="0">
                  <a:pos x="connsiteX4669" y="connsiteY4669"/>
                </a:cxn>
                <a:cxn ang="0">
                  <a:pos x="connsiteX4670" y="connsiteY4670"/>
                </a:cxn>
                <a:cxn ang="0">
                  <a:pos x="connsiteX4671" y="connsiteY4671"/>
                </a:cxn>
                <a:cxn ang="0">
                  <a:pos x="connsiteX4672" y="connsiteY4672"/>
                </a:cxn>
                <a:cxn ang="0">
                  <a:pos x="connsiteX4673" y="connsiteY4673"/>
                </a:cxn>
                <a:cxn ang="0">
                  <a:pos x="connsiteX4674" y="connsiteY4674"/>
                </a:cxn>
                <a:cxn ang="0">
                  <a:pos x="connsiteX4675" y="connsiteY4675"/>
                </a:cxn>
                <a:cxn ang="0">
                  <a:pos x="connsiteX4676" y="connsiteY4676"/>
                </a:cxn>
                <a:cxn ang="0">
                  <a:pos x="connsiteX4677" y="connsiteY4677"/>
                </a:cxn>
                <a:cxn ang="0">
                  <a:pos x="connsiteX4678" y="connsiteY4678"/>
                </a:cxn>
                <a:cxn ang="0">
                  <a:pos x="connsiteX4679" y="connsiteY4679"/>
                </a:cxn>
                <a:cxn ang="0">
                  <a:pos x="connsiteX4680" y="connsiteY4680"/>
                </a:cxn>
                <a:cxn ang="0">
                  <a:pos x="connsiteX4681" y="connsiteY4681"/>
                </a:cxn>
                <a:cxn ang="0">
                  <a:pos x="connsiteX4682" y="connsiteY4682"/>
                </a:cxn>
                <a:cxn ang="0">
                  <a:pos x="connsiteX4683" y="connsiteY4683"/>
                </a:cxn>
                <a:cxn ang="0">
                  <a:pos x="connsiteX4684" y="connsiteY4684"/>
                </a:cxn>
                <a:cxn ang="0">
                  <a:pos x="connsiteX4685" y="connsiteY4685"/>
                </a:cxn>
                <a:cxn ang="0">
                  <a:pos x="connsiteX4686" y="connsiteY4686"/>
                </a:cxn>
                <a:cxn ang="0">
                  <a:pos x="connsiteX4687" y="connsiteY4687"/>
                </a:cxn>
                <a:cxn ang="0">
                  <a:pos x="connsiteX4688" y="connsiteY4688"/>
                </a:cxn>
                <a:cxn ang="0">
                  <a:pos x="connsiteX4689" y="connsiteY4689"/>
                </a:cxn>
                <a:cxn ang="0">
                  <a:pos x="connsiteX4690" y="connsiteY4690"/>
                </a:cxn>
                <a:cxn ang="0">
                  <a:pos x="connsiteX4691" y="connsiteY4691"/>
                </a:cxn>
                <a:cxn ang="0">
                  <a:pos x="connsiteX4692" y="connsiteY4692"/>
                </a:cxn>
                <a:cxn ang="0">
                  <a:pos x="connsiteX4693" y="connsiteY4693"/>
                </a:cxn>
                <a:cxn ang="0">
                  <a:pos x="connsiteX4694" y="connsiteY4694"/>
                </a:cxn>
                <a:cxn ang="0">
                  <a:pos x="connsiteX4695" y="connsiteY4695"/>
                </a:cxn>
                <a:cxn ang="0">
                  <a:pos x="connsiteX4696" y="connsiteY4696"/>
                </a:cxn>
                <a:cxn ang="0">
                  <a:pos x="connsiteX4697" y="connsiteY4697"/>
                </a:cxn>
                <a:cxn ang="0">
                  <a:pos x="connsiteX4698" y="connsiteY4698"/>
                </a:cxn>
                <a:cxn ang="0">
                  <a:pos x="connsiteX4699" y="connsiteY4699"/>
                </a:cxn>
                <a:cxn ang="0">
                  <a:pos x="connsiteX4700" y="connsiteY4700"/>
                </a:cxn>
                <a:cxn ang="0">
                  <a:pos x="connsiteX4701" y="connsiteY4701"/>
                </a:cxn>
                <a:cxn ang="0">
                  <a:pos x="connsiteX4702" y="connsiteY4702"/>
                </a:cxn>
                <a:cxn ang="0">
                  <a:pos x="connsiteX4703" y="connsiteY4703"/>
                </a:cxn>
                <a:cxn ang="0">
                  <a:pos x="connsiteX4704" y="connsiteY4704"/>
                </a:cxn>
                <a:cxn ang="0">
                  <a:pos x="connsiteX4705" y="connsiteY4705"/>
                </a:cxn>
                <a:cxn ang="0">
                  <a:pos x="connsiteX4706" y="connsiteY4706"/>
                </a:cxn>
                <a:cxn ang="0">
                  <a:pos x="connsiteX4707" y="connsiteY4707"/>
                </a:cxn>
                <a:cxn ang="0">
                  <a:pos x="connsiteX4708" y="connsiteY4708"/>
                </a:cxn>
                <a:cxn ang="0">
                  <a:pos x="connsiteX4709" y="connsiteY4709"/>
                </a:cxn>
                <a:cxn ang="0">
                  <a:pos x="connsiteX4710" y="connsiteY4710"/>
                </a:cxn>
                <a:cxn ang="0">
                  <a:pos x="connsiteX4711" y="connsiteY4711"/>
                </a:cxn>
                <a:cxn ang="0">
                  <a:pos x="connsiteX4712" y="connsiteY4712"/>
                </a:cxn>
                <a:cxn ang="0">
                  <a:pos x="connsiteX4713" y="connsiteY4713"/>
                </a:cxn>
                <a:cxn ang="0">
                  <a:pos x="connsiteX4714" y="connsiteY4714"/>
                </a:cxn>
                <a:cxn ang="0">
                  <a:pos x="connsiteX4715" y="connsiteY4715"/>
                </a:cxn>
                <a:cxn ang="0">
                  <a:pos x="connsiteX4716" y="connsiteY4716"/>
                </a:cxn>
                <a:cxn ang="0">
                  <a:pos x="connsiteX4717" y="connsiteY4717"/>
                </a:cxn>
                <a:cxn ang="0">
                  <a:pos x="connsiteX4718" y="connsiteY4718"/>
                </a:cxn>
                <a:cxn ang="0">
                  <a:pos x="connsiteX4719" y="connsiteY4719"/>
                </a:cxn>
                <a:cxn ang="0">
                  <a:pos x="connsiteX4720" y="connsiteY4720"/>
                </a:cxn>
                <a:cxn ang="0">
                  <a:pos x="connsiteX4721" y="connsiteY4721"/>
                </a:cxn>
                <a:cxn ang="0">
                  <a:pos x="connsiteX4722" y="connsiteY4722"/>
                </a:cxn>
                <a:cxn ang="0">
                  <a:pos x="connsiteX4723" y="connsiteY4723"/>
                </a:cxn>
                <a:cxn ang="0">
                  <a:pos x="connsiteX4724" y="connsiteY4724"/>
                </a:cxn>
                <a:cxn ang="0">
                  <a:pos x="connsiteX4725" y="connsiteY4725"/>
                </a:cxn>
                <a:cxn ang="0">
                  <a:pos x="connsiteX4726" y="connsiteY4726"/>
                </a:cxn>
                <a:cxn ang="0">
                  <a:pos x="connsiteX4727" y="connsiteY4727"/>
                </a:cxn>
                <a:cxn ang="0">
                  <a:pos x="connsiteX4728" y="connsiteY4728"/>
                </a:cxn>
                <a:cxn ang="0">
                  <a:pos x="connsiteX4729" y="connsiteY4729"/>
                </a:cxn>
                <a:cxn ang="0">
                  <a:pos x="connsiteX4730" y="connsiteY4730"/>
                </a:cxn>
                <a:cxn ang="0">
                  <a:pos x="connsiteX4731" y="connsiteY4731"/>
                </a:cxn>
                <a:cxn ang="0">
                  <a:pos x="connsiteX4732" y="connsiteY4732"/>
                </a:cxn>
                <a:cxn ang="0">
                  <a:pos x="connsiteX4733" y="connsiteY4733"/>
                </a:cxn>
                <a:cxn ang="0">
                  <a:pos x="connsiteX4734" y="connsiteY4734"/>
                </a:cxn>
                <a:cxn ang="0">
                  <a:pos x="connsiteX4735" y="connsiteY4735"/>
                </a:cxn>
                <a:cxn ang="0">
                  <a:pos x="connsiteX4736" y="connsiteY4736"/>
                </a:cxn>
                <a:cxn ang="0">
                  <a:pos x="connsiteX4737" y="connsiteY4737"/>
                </a:cxn>
                <a:cxn ang="0">
                  <a:pos x="connsiteX4738" y="connsiteY4738"/>
                </a:cxn>
                <a:cxn ang="0">
                  <a:pos x="connsiteX4739" y="connsiteY4739"/>
                </a:cxn>
                <a:cxn ang="0">
                  <a:pos x="connsiteX4740" y="connsiteY4740"/>
                </a:cxn>
                <a:cxn ang="0">
                  <a:pos x="connsiteX4741" y="connsiteY4741"/>
                </a:cxn>
                <a:cxn ang="0">
                  <a:pos x="connsiteX4742" y="connsiteY4742"/>
                </a:cxn>
                <a:cxn ang="0">
                  <a:pos x="connsiteX4743" y="connsiteY4743"/>
                </a:cxn>
                <a:cxn ang="0">
                  <a:pos x="connsiteX4744" y="connsiteY4744"/>
                </a:cxn>
                <a:cxn ang="0">
                  <a:pos x="connsiteX4745" y="connsiteY4745"/>
                </a:cxn>
                <a:cxn ang="0">
                  <a:pos x="connsiteX4746" y="connsiteY4746"/>
                </a:cxn>
                <a:cxn ang="0">
                  <a:pos x="connsiteX4747" y="connsiteY4747"/>
                </a:cxn>
                <a:cxn ang="0">
                  <a:pos x="connsiteX4748" y="connsiteY4748"/>
                </a:cxn>
                <a:cxn ang="0">
                  <a:pos x="connsiteX4749" y="connsiteY4749"/>
                </a:cxn>
                <a:cxn ang="0">
                  <a:pos x="connsiteX4750" y="connsiteY4750"/>
                </a:cxn>
                <a:cxn ang="0">
                  <a:pos x="connsiteX4751" y="connsiteY4751"/>
                </a:cxn>
                <a:cxn ang="0">
                  <a:pos x="connsiteX4752" y="connsiteY4752"/>
                </a:cxn>
                <a:cxn ang="0">
                  <a:pos x="connsiteX4753" y="connsiteY4753"/>
                </a:cxn>
                <a:cxn ang="0">
                  <a:pos x="connsiteX4754" y="connsiteY4754"/>
                </a:cxn>
                <a:cxn ang="0">
                  <a:pos x="connsiteX4755" y="connsiteY4755"/>
                </a:cxn>
                <a:cxn ang="0">
                  <a:pos x="connsiteX4756" y="connsiteY4756"/>
                </a:cxn>
                <a:cxn ang="0">
                  <a:pos x="connsiteX4757" y="connsiteY4757"/>
                </a:cxn>
                <a:cxn ang="0">
                  <a:pos x="connsiteX4758" y="connsiteY4758"/>
                </a:cxn>
                <a:cxn ang="0">
                  <a:pos x="connsiteX4759" y="connsiteY4759"/>
                </a:cxn>
                <a:cxn ang="0">
                  <a:pos x="connsiteX4760" y="connsiteY4760"/>
                </a:cxn>
                <a:cxn ang="0">
                  <a:pos x="connsiteX4761" y="connsiteY4761"/>
                </a:cxn>
                <a:cxn ang="0">
                  <a:pos x="connsiteX4762" y="connsiteY4762"/>
                </a:cxn>
                <a:cxn ang="0">
                  <a:pos x="connsiteX4763" y="connsiteY4763"/>
                </a:cxn>
                <a:cxn ang="0">
                  <a:pos x="connsiteX4764" y="connsiteY4764"/>
                </a:cxn>
                <a:cxn ang="0">
                  <a:pos x="connsiteX4765" y="connsiteY4765"/>
                </a:cxn>
                <a:cxn ang="0">
                  <a:pos x="connsiteX4766" y="connsiteY4766"/>
                </a:cxn>
                <a:cxn ang="0">
                  <a:pos x="connsiteX4767" y="connsiteY4767"/>
                </a:cxn>
                <a:cxn ang="0">
                  <a:pos x="connsiteX4768" y="connsiteY4768"/>
                </a:cxn>
                <a:cxn ang="0">
                  <a:pos x="connsiteX4769" y="connsiteY4769"/>
                </a:cxn>
                <a:cxn ang="0">
                  <a:pos x="connsiteX4770" y="connsiteY4770"/>
                </a:cxn>
                <a:cxn ang="0">
                  <a:pos x="connsiteX4771" y="connsiteY4771"/>
                </a:cxn>
                <a:cxn ang="0">
                  <a:pos x="connsiteX4772" y="connsiteY4772"/>
                </a:cxn>
                <a:cxn ang="0">
                  <a:pos x="connsiteX4773" y="connsiteY4773"/>
                </a:cxn>
                <a:cxn ang="0">
                  <a:pos x="connsiteX4774" y="connsiteY4774"/>
                </a:cxn>
                <a:cxn ang="0">
                  <a:pos x="connsiteX4775" y="connsiteY4775"/>
                </a:cxn>
                <a:cxn ang="0">
                  <a:pos x="connsiteX4776" y="connsiteY4776"/>
                </a:cxn>
                <a:cxn ang="0">
                  <a:pos x="connsiteX4777" y="connsiteY4777"/>
                </a:cxn>
                <a:cxn ang="0">
                  <a:pos x="connsiteX4778" y="connsiteY4778"/>
                </a:cxn>
                <a:cxn ang="0">
                  <a:pos x="connsiteX4779" y="connsiteY4779"/>
                </a:cxn>
                <a:cxn ang="0">
                  <a:pos x="connsiteX4780" y="connsiteY4780"/>
                </a:cxn>
                <a:cxn ang="0">
                  <a:pos x="connsiteX4781" y="connsiteY4781"/>
                </a:cxn>
                <a:cxn ang="0">
                  <a:pos x="connsiteX4782" y="connsiteY4782"/>
                </a:cxn>
                <a:cxn ang="0">
                  <a:pos x="connsiteX4783" y="connsiteY4783"/>
                </a:cxn>
                <a:cxn ang="0">
                  <a:pos x="connsiteX4784" y="connsiteY4784"/>
                </a:cxn>
                <a:cxn ang="0">
                  <a:pos x="connsiteX4785" y="connsiteY4785"/>
                </a:cxn>
                <a:cxn ang="0">
                  <a:pos x="connsiteX4786" y="connsiteY4786"/>
                </a:cxn>
                <a:cxn ang="0">
                  <a:pos x="connsiteX4787" y="connsiteY4787"/>
                </a:cxn>
                <a:cxn ang="0">
                  <a:pos x="connsiteX4788" y="connsiteY4788"/>
                </a:cxn>
                <a:cxn ang="0">
                  <a:pos x="connsiteX4789" y="connsiteY4789"/>
                </a:cxn>
                <a:cxn ang="0">
                  <a:pos x="connsiteX4790" y="connsiteY4790"/>
                </a:cxn>
                <a:cxn ang="0">
                  <a:pos x="connsiteX4791" y="connsiteY4791"/>
                </a:cxn>
                <a:cxn ang="0">
                  <a:pos x="connsiteX4792" y="connsiteY4792"/>
                </a:cxn>
                <a:cxn ang="0">
                  <a:pos x="connsiteX4793" y="connsiteY4793"/>
                </a:cxn>
                <a:cxn ang="0">
                  <a:pos x="connsiteX4794" y="connsiteY4794"/>
                </a:cxn>
                <a:cxn ang="0">
                  <a:pos x="connsiteX4795" y="connsiteY4795"/>
                </a:cxn>
                <a:cxn ang="0">
                  <a:pos x="connsiteX4796" y="connsiteY4796"/>
                </a:cxn>
                <a:cxn ang="0">
                  <a:pos x="connsiteX4797" y="connsiteY4797"/>
                </a:cxn>
                <a:cxn ang="0">
                  <a:pos x="connsiteX4798" y="connsiteY4798"/>
                </a:cxn>
                <a:cxn ang="0">
                  <a:pos x="connsiteX4799" y="connsiteY4799"/>
                </a:cxn>
                <a:cxn ang="0">
                  <a:pos x="connsiteX4800" y="connsiteY4800"/>
                </a:cxn>
                <a:cxn ang="0">
                  <a:pos x="connsiteX4801" y="connsiteY4801"/>
                </a:cxn>
                <a:cxn ang="0">
                  <a:pos x="connsiteX4802" y="connsiteY4802"/>
                </a:cxn>
                <a:cxn ang="0">
                  <a:pos x="connsiteX4803" y="connsiteY4803"/>
                </a:cxn>
                <a:cxn ang="0">
                  <a:pos x="connsiteX4804" y="connsiteY4804"/>
                </a:cxn>
                <a:cxn ang="0">
                  <a:pos x="connsiteX4805" y="connsiteY4805"/>
                </a:cxn>
                <a:cxn ang="0">
                  <a:pos x="connsiteX4806" y="connsiteY4806"/>
                </a:cxn>
                <a:cxn ang="0">
                  <a:pos x="connsiteX4807" y="connsiteY4807"/>
                </a:cxn>
                <a:cxn ang="0">
                  <a:pos x="connsiteX4808" y="connsiteY4808"/>
                </a:cxn>
                <a:cxn ang="0">
                  <a:pos x="connsiteX4809" y="connsiteY4809"/>
                </a:cxn>
                <a:cxn ang="0">
                  <a:pos x="connsiteX4810" y="connsiteY4810"/>
                </a:cxn>
                <a:cxn ang="0">
                  <a:pos x="connsiteX4811" y="connsiteY4811"/>
                </a:cxn>
                <a:cxn ang="0">
                  <a:pos x="connsiteX4812" y="connsiteY4812"/>
                </a:cxn>
                <a:cxn ang="0">
                  <a:pos x="connsiteX4813" y="connsiteY4813"/>
                </a:cxn>
                <a:cxn ang="0">
                  <a:pos x="connsiteX4814" y="connsiteY4814"/>
                </a:cxn>
                <a:cxn ang="0">
                  <a:pos x="connsiteX4815" y="connsiteY4815"/>
                </a:cxn>
                <a:cxn ang="0">
                  <a:pos x="connsiteX4816" y="connsiteY4816"/>
                </a:cxn>
                <a:cxn ang="0">
                  <a:pos x="connsiteX4817" y="connsiteY4817"/>
                </a:cxn>
                <a:cxn ang="0">
                  <a:pos x="connsiteX4818" y="connsiteY4818"/>
                </a:cxn>
                <a:cxn ang="0">
                  <a:pos x="connsiteX4819" y="connsiteY4819"/>
                </a:cxn>
                <a:cxn ang="0">
                  <a:pos x="connsiteX4820" y="connsiteY4820"/>
                </a:cxn>
                <a:cxn ang="0">
                  <a:pos x="connsiteX4821" y="connsiteY4821"/>
                </a:cxn>
                <a:cxn ang="0">
                  <a:pos x="connsiteX4822" y="connsiteY4822"/>
                </a:cxn>
                <a:cxn ang="0">
                  <a:pos x="connsiteX4823" y="connsiteY4823"/>
                </a:cxn>
                <a:cxn ang="0">
                  <a:pos x="connsiteX4824" y="connsiteY4824"/>
                </a:cxn>
                <a:cxn ang="0">
                  <a:pos x="connsiteX4825" y="connsiteY4825"/>
                </a:cxn>
                <a:cxn ang="0">
                  <a:pos x="connsiteX4826" y="connsiteY4826"/>
                </a:cxn>
                <a:cxn ang="0">
                  <a:pos x="connsiteX4827" y="connsiteY4827"/>
                </a:cxn>
                <a:cxn ang="0">
                  <a:pos x="connsiteX4828" y="connsiteY4828"/>
                </a:cxn>
                <a:cxn ang="0">
                  <a:pos x="connsiteX4829" y="connsiteY4829"/>
                </a:cxn>
                <a:cxn ang="0">
                  <a:pos x="connsiteX4830" y="connsiteY4830"/>
                </a:cxn>
                <a:cxn ang="0">
                  <a:pos x="connsiteX4831" y="connsiteY4831"/>
                </a:cxn>
                <a:cxn ang="0">
                  <a:pos x="connsiteX4832" y="connsiteY4832"/>
                </a:cxn>
                <a:cxn ang="0">
                  <a:pos x="connsiteX4833" y="connsiteY4833"/>
                </a:cxn>
                <a:cxn ang="0">
                  <a:pos x="connsiteX4834" y="connsiteY4834"/>
                </a:cxn>
                <a:cxn ang="0">
                  <a:pos x="connsiteX4835" y="connsiteY4835"/>
                </a:cxn>
                <a:cxn ang="0">
                  <a:pos x="connsiteX4836" y="connsiteY4836"/>
                </a:cxn>
                <a:cxn ang="0">
                  <a:pos x="connsiteX4837" y="connsiteY4837"/>
                </a:cxn>
                <a:cxn ang="0">
                  <a:pos x="connsiteX4838" y="connsiteY4838"/>
                </a:cxn>
                <a:cxn ang="0">
                  <a:pos x="connsiteX4839" y="connsiteY4839"/>
                </a:cxn>
                <a:cxn ang="0">
                  <a:pos x="connsiteX4840" y="connsiteY4840"/>
                </a:cxn>
                <a:cxn ang="0">
                  <a:pos x="connsiteX4841" y="connsiteY4841"/>
                </a:cxn>
                <a:cxn ang="0">
                  <a:pos x="connsiteX4842" y="connsiteY4842"/>
                </a:cxn>
                <a:cxn ang="0">
                  <a:pos x="connsiteX4843" y="connsiteY4843"/>
                </a:cxn>
                <a:cxn ang="0">
                  <a:pos x="connsiteX4844" y="connsiteY4844"/>
                </a:cxn>
                <a:cxn ang="0">
                  <a:pos x="connsiteX4845" y="connsiteY4845"/>
                </a:cxn>
                <a:cxn ang="0">
                  <a:pos x="connsiteX4846" y="connsiteY4846"/>
                </a:cxn>
                <a:cxn ang="0">
                  <a:pos x="connsiteX4847" y="connsiteY4847"/>
                </a:cxn>
                <a:cxn ang="0">
                  <a:pos x="connsiteX4848" y="connsiteY4848"/>
                </a:cxn>
                <a:cxn ang="0">
                  <a:pos x="connsiteX4849" y="connsiteY4849"/>
                </a:cxn>
                <a:cxn ang="0">
                  <a:pos x="connsiteX4850" y="connsiteY4850"/>
                </a:cxn>
                <a:cxn ang="0">
                  <a:pos x="connsiteX4851" y="connsiteY4851"/>
                </a:cxn>
                <a:cxn ang="0">
                  <a:pos x="connsiteX4852" y="connsiteY4852"/>
                </a:cxn>
                <a:cxn ang="0">
                  <a:pos x="connsiteX4853" y="connsiteY4853"/>
                </a:cxn>
                <a:cxn ang="0">
                  <a:pos x="connsiteX4854" y="connsiteY4854"/>
                </a:cxn>
                <a:cxn ang="0">
                  <a:pos x="connsiteX4855" y="connsiteY4855"/>
                </a:cxn>
                <a:cxn ang="0">
                  <a:pos x="connsiteX4856" y="connsiteY4856"/>
                </a:cxn>
                <a:cxn ang="0">
                  <a:pos x="connsiteX4857" y="connsiteY4857"/>
                </a:cxn>
                <a:cxn ang="0">
                  <a:pos x="connsiteX4858" y="connsiteY4858"/>
                </a:cxn>
                <a:cxn ang="0">
                  <a:pos x="connsiteX4859" y="connsiteY4859"/>
                </a:cxn>
                <a:cxn ang="0">
                  <a:pos x="connsiteX4860" y="connsiteY4860"/>
                </a:cxn>
                <a:cxn ang="0">
                  <a:pos x="connsiteX4861" y="connsiteY4861"/>
                </a:cxn>
                <a:cxn ang="0">
                  <a:pos x="connsiteX4862" y="connsiteY4862"/>
                </a:cxn>
                <a:cxn ang="0">
                  <a:pos x="connsiteX4863" y="connsiteY4863"/>
                </a:cxn>
                <a:cxn ang="0">
                  <a:pos x="connsiteX4864" y="connsiteY4864"/>
                </a:cxn>
                <a:cxn ang="0">
                  <a:pos x="connsiteX4865" y="connsiteY4865"/>
                </a:cxn>
                <a:cxn ang="0">
                  <a:pos x="connsiteX4866" y="connsiteY4866"/>
                </a:cxn>
                <a:cxn ang="0">
                  <a:pos x="connsiteX4867" y="connsiteY4867"/>
                </a:cxn>
                <a:cxn ang="0">
                  <a:pos x="connsiteX4868" y="connsiteY4868"/>
                </a:cxn>
                <a:cxn ang="0">
                  <a:pos x="connsiteX4869" y="connsiteY4869"/>
                </a:cxn>
                <a:cxn ang="0">
                  <a:pos x="connsiteX4870" y="connsiteY4870"/>
                </a:cxn>
                <a:cxn ang="0">
                  <a:pos x="connsiteX4871" y="connsiteY4871"/>
                </a:cxn>
                <a:cxn ang="0">
                  <a:pos x="connsiteX4872" y="connsiteY4872"/>
                </a:cxn>
                <a:cxn ang="0">
                  <a:pos x="connsiteX4873" y="connsiteY4873"/>
                </a:cxn>
                <a:cxn ang="0">
                  <a:pos x="connsiteX4874" y="connsiteY4874"/>
                </a:cxn>
                <a:cxn ang="0">
                  <a:pos x="connsiteX4875" y="connsiteY4875"/>
                </a:cxn>
                <a:cxn ang="0">
                  <a:pos x="connsiteX4876" y="connsiteY4876"/>
                </a:cxn>
                <a:cxn ang="0">
                  <a:pos x="connsiteX4877" y="connsiteY4877"/>
                </a:cxn>
                <a:cxn ang="0">
                  <a:pos x="connsiteX4878" y="connsiteY4878"/>
                </a:cxn>
                <a:cxn ang="0">
                  <a:pos x="connsiteX4879" y="connsiteY4879"/>
                </a:cxn>
                <a:cxn ang="0">
                  <a:pos x="connsiteX4880" y="connsiteY4880"/>
                </a:cxn>
                <a:cxn ang="0">
                  <a:pos x="connsiteX4881" y="connsiteY4881"/>
                </a:cxn>
                <a:cxn ang="0">
                  <a:pos x="connsiteX4882" y="connsiteY4882"/>
                </a:cxn>
                <a:cxn ang="0">
                  <a:pos x="connsiteX4883" y="connsiteY4883"/>
                </a:cxn>
                <a:cxn ang="0">
                  <a:pos x="connsiteX4884" y="connsiteY4884"/>
                </a:cxn>
                <a:cxn ang="0">
                  <a:pos x="connsiteX4885" y="connsiteY4885"/>
                </a:cxn>
                <a:cxn ang="0">
                  <a:pos x="connsiteX4886" y="connsiteY4886"/>
                </a:cxn>
                <a:cxn ang="0">
                  <a:pos x="connsiteX4887" y="connsiteY4887"/>
                </a:cxn>
                <a:cxn ang="0">
                  <a:pos x="connsiteX4888" y="connsiteY4888"/>
                </a:cxn>
                <a:cxn ang="0">
                  <a:pos x="connsiteX4889" y="connsiteY4889"/>
                </a:cxn>
                <a:cxn ang="0">
                  <a:pos x="connsiteX4890" y="connsiteY4890"/>
                </a:cxn>
                <a:cxn ang="0">
                  <a:pos x="connsiteX4891" y="connsiteY4891"/>
                </a:cxn>
                <a:cxn ang="0">
                  <a:pos x="connsiteX4892" y="connsiteY4892"/>
                </a:cxn>
                <a:cxn ang="0">
                  <a:pos x="connsiteX4893" y="connsiteY4893"/>
                </a:cxn>
                <a:cxn ang="0">
                  <a:pos x="connsiteX4894" y="connsiteY4894"/>
                </a:cxn>
                <a:cxn ang="0">
                  <a:pos x="connsiteX4895" y="connsiteY4895"/>
                </a:cxn>
                <a:cxn ang="0">
                  <a:pos x="connsiteX4896" y="connsiteY4896"/>
                </a:cxn>
                <a:cxn ang="0">
                  <a:pos x="connsiteX4897" y="connsiteY4897"/>
                </a:cxn>
                <a:cxn ang="0">
                  <a:pos x="connsiteX4898" y="connsiteY4898"/>
                </a:cxn>
                <a:cxn ang="0">
                  <a:pos x="connsiteX4899" y="connsiteY4899"/>
                </a:cxn>
                <a:cxn ang="0">
                  <a:pos x="connsiteX4900" y="connsiteY4900"/>
                </a:cxn>
                <a:cxn ang="0">
                  <a:pos x="connsiteX4901" y="connsiteY4901"/>
                </a:cxn>
                <a:cxn ang="0">
                  <a:pos x="connsiteX4902" y="connsiteY4902"/>
                </a:cxn>
                <a:cxn ang="0">
                  <a:pos x="connsiteX4903" y="connsiteY4903"/>
                </a:cxn>
                <a:cxn ang="0">
                  <a:pos x="connsiteX4904" y="connsiteY4904"/>
                </a:cxn>
                <a:cxn ang="0">
                  <a:pos x="connsiteX4905" y="connsiteY4905"/>
                </a:cxn>
                <a:cxn ang="0">
                  <a:pos x="connsiteX4906" y="connsiteY4906"/>
                </a:cxn>
                <a:cxn ang="0">
                  <a:pos x="connsiteX4907" y="connsiteY4907"/>
                </a:cxn>
                <a:cxn ang="0">
                  <a:pos x="connsiteX4908" y="connsiteY4908"/>
                </a:cxn>
                <a:cxn ang="0">
                  <a:pos x="connsiteX4909" y="connsiteY4909"/>
                </a:cxn>
                <a:cxn ang="0">
                  <a:pos x="connsiteX4910" y="connsiteY4910"/>
                </a:cxn>
                <a:cxn ang="0">
                  <a:pos x="connsiteX4911" y="connsiteY4911"/>
                </a:cxn>
                <a:cxn ang="0">
                  <a:pos x="connsiteX4912" y="connsiteY4912"/>
                </a:cxn>
                <a:cxn ang="0">
                  <a:pos x="connsiteX4913" y="connsiteY4913"/>
                </a:cxn>
                <a:cxn ang="0">
                  <a:pos x="connsiteX4914" y="connsiteY4914"/>
                </a:cxn>
                <a:cxn ang="0">
                  <a:pos x="connsiteX4915" y="connsiteY4915"/>
                </a:cxn>
                <a:cxn ang="0">
                  <a:pos x="connsiteX4916" y="connsiteY4916"/>
                </a:cxn>
                <a:cxn ang="0">
                  <a:pos x="connsiteX4917" y="connsiteY4917"/>
                </a:cxn>
                <a:cxn ang="0">
                  <a:pos x="connsiteX4918" y="connsiteY4918"/>
                </a:cxn>
                <a:cxn ang="0">
                  <a:pos x="connsiteX4919" y="connsiteY4919"/>
                </a:cxn>
                <a:cxn ang="0">
                  <a:pos x="connsiteX4920" y="connsiteY4920"/>
                </a:cxn>
                <a:cxn ang="0">
                  <a:pos x="connsiteX4921" y="connsiteY4921"/>
                </a:cxn>
                <a:cxn ang="0">
                  <a:pos x="connsiteX4922" y="connsiteY4922"/>
                </a:cxn>
                <a:cxn ang="0">
                  <a:pos x="connsiteX4923" y="connsiteY4923"/>
                </a:cxn>
                <a:cxn ang="0">
                  <a:pos x="connsiteX4924" y="connsiteY4924"/>
                </a:cxn>
                <a:cxn ang="0">
                  <a:pos x="connsiteX4925" y="connsiteY4925"/>
                </a:cxn>
                <a:cxn ang="0">
                  <a:pos x="connsiteX4926" y="connsiteY4926"/>
                </a:cxn>
                <a:cxn ang="0">
                  <a:pos x="connsiteX4927" y="connsiteY4927"/>
                </a:cxn>
                <a:cxn ang="0">
                  <a:pos x="connsiteX4928" y="connsiteY4928"/>
                </a:cxn>
                <a:cxn ang="0">
                  <a:pos x="connsiteX4929" y="connsiteY4929"/>
                </a:cxn>
                <a:cxn ang="0">
                  <a:pos x="connsiteX4930" y="connsiteY4930"/>
                </a:cxn>
                <a:cxn ang="0">
                  <a:pos x="connsiteX4931" y="connsiteY4931"/>
                </a:cxn>
                <a:cxn ang="0">
                  <a:pos x="connsiteX4932" y="connsiteY4932"/>
                </a:cxn>
                <a:cxn ang="0">
                  <a:pos x="connsiteX4933" y="connsiteY4933"/>
                </a:cxn>
                <a:cxn ang="0">
                  <a:pos x="connsiteX4934" y="connsiteY4934"/>
                </a:cxn>
                <a:cxn ang="0">
                  <a:pos x="connsiteX4935" y="connsiteY4935"/>
                </a:cxn>
                <a:cxn ang="0">
                  <a:pos x="connsiteX4936" y="connsiteY4936"/>
                </a:cxn>
                <a:cxn ang="0">
                  <a:pos x="connsiteX4937" y="connsiteY4937"/>
                </a:cxn>
                <a:cxn ang="0">
                  <a:pos x="connsiteX4938" y="connsiteY4938"/>
                </a:cxn>
                <a:cxn ang="0">
                  <a:pos x="connsiteX4939" y="connsiteY4939"/>
                </a:cxn>
                <a:cxn ang="0">
                  <a:pos x="connsiteX4940" y="connsiteY4940"/>
                </a:cxn>
                <a:cxn ang="0">
                  <a:pos x="connsiteX4941" y="connsiteY4941"/>
                </a:cxn>
                <a:cxn ang="0">
                  <a:pos x="connsiteX4942" y="connsiteY4942"/>
                </a:cxn>
                <a:cxn ang="0">
                  <a:pos x="connsiteX4943" y="connsiteY4943"/>
                </a:cxn>
                <a:cxn ang="0">
                  <a:pos x="connsiteX4944" y="connsiteY4944"/>
                </a:cxn>
                <a:cxn ang="0">
                  <a:pos x="connsiteX4945" y="connsiteY4945"/>
                </a:cxn>
                <a:cxn ang="0">
                  <a:pos x="connsiteX4946" y="connsiteY4946"/>
                </a:cxn>
                <a:cxn ang="0">
                  <a:pos x="connsiteX4947" y="connsiteY4947"/>
                </a:cxn>
                <a:cxn ang="0">
                  <a:pos x="connsiteX4948" y="connsiteY4948"/>
                </a:cxn>
                <a:cxn ang="0">
                  <a:pos x="connsiteX4949" y="connsiteY4949"/>
                </a:cxn>
                <a:cxn ang="0">
                  <a:pos x="connsiteX4950" y="connsiteY4950"/>
                </a:cxn>
                <a:cxn ang="0">
                  <a:pos x="connsiteX4951" y="connsiteY4951"/>
                </a:cxn>
                <a:cxn ang="0">
                  <a:pos x="connsiteX4952" y="connsiteY4952"/>
                </a:cxn>
                <a:cxn ang="0">
                  <a:pos x="connsiteX4953" y="connsiteY4953"/>
                </a:cxn>
                <a:cxn ang="0">
                  <a:pos x="connsiteX4954" y="connsiteY4954"/>
                </a:cxn>
                <a:cxn ang="0">
                  <a:pos x="connsiteX4955" y="connsiteY4955"/>
                </a:cxn>
                <a:cxn ang="0">
                  <a:pos x="connsiteX4956" y="connsiteY4956"/>
                </a:cxn>
                <a:cxn ang="0">
                  <a:pos x="connsiteX4957" y="connsiteY4957"/>
                </a:cxn>
                <a:cxn ang="0">
                  <a:pos x="connsiteX4958" y="connsiteY4958"/>
                </a:cxn>
                <a:cxn ang="0">
                  <a:pos x="connsiteX4959" y="connsiteY4959"/>
                </a:cxn>
                <a:cxn ang="0">
                  <a:pos x="connsiteX4960" y="connsiteY4960"/>
                </a:cxn>
                <a:cxn ang="0">
                  <a:pos x="connsiteX4961" y="connsiteY4961"/>
                </a:cxn>
                <a:cxn ang="0">
                  <a:pos x="connsiteX4962" y="connsiteY4962"/>
                </a:cxn>
                <a:cxn ang="0">
                  <a:pos x="connsiteX4963" y="connsiteY4963"/>
                </a:cxn>
                <a:cxn ang="0">
                  <a:pos x="connsiteX4964" y="connsiteY4964"/>
                </a:cxn>
                <a:cxn ang="0">
                  <a:pos x="connsiteX4965" y="connsiteY4965"/>
                </a:cxn>
                <a:cxn ang="0">
                  <a:pos x="connsiteX4966" y="connsiteY4966"/>
                </a:cxn>
                <a:cxn ang="0">
                  <a:pos x="connsiteX4967" y="connsiteY4967"/>
                </a:cxn>
                <a:cxn ang="0">
                  <a:pos x="connsiteX4968" y="connsiteY4968"/>
                </a:cxn>
                <a:cxn ang="0">
                  <a:pos x="connsiteX4969" y="connsiteY4969"/>
                </a:cxn>
                <a:cxn ang="0">
                  <a:pos x="connsiteX4970" y="connsiteY4970"/>
                </a:cxn>
                <a:cxn ang="0">
                  <a:pos x="connsiteX4971" y="connsiteY4971"/>
                </a:cxn>
                <a:cxn ang="0">
                  <a:pos x="connsiteX4972" y="connsiteY4972"/>
                </a:cxn>
                <a:cxn ang="0">
                  <a:pos x="connsiteX4973" y="connsiteY4973"/>
                </a:cxn>
                <a:cxn ang="0">
                  <a:pos x="connsiteX4974" y="connsiteY4974"/>
                </a:cxn>
                <a:cxn ang="0">
                  <a:pos x="connsiteX4975" y="connsiteY4975"/>
                </a:cxn>
                <a:cxn ang="0">
                  <a:pos x="connsiteX4976" y="connsiteY4976"/>
                </a:cxn>
                <a:cxn ang="0">
                  <a:pos x="connsiteX4977" y="connsiteY4977"/>
                </a:cxn>
                <a:cxn ang="0">
                  <a:pos x="connsiteX4978" y="connsiteY4978"/>
                </a:cxn>
                <a:cxn ang="0">
                  <a:pos x="connsiteX4979" y="connsiteY4979"/>
                </a:cxn>
                <a:cxn ang="0">
                  <a:pos x="connsiteX4980" y="connsiteY4980"/>
                </a:cxn>
                <a:cxn ang="0">
                  <a:pos x="connsiteX4981" y="connsiteY4981"/>
                </a:cxn>
                <a:cxn ang="0">
                  <a:pos x="connsiteX4982" y="connsiteY4982"/>
                </a:cxn>
                <a:cxn ang="0">
                  <a:pos x="connsiteX4983" y="connsiteY4983"/>
                </a:cxn>
                <a:cxn ang="0">
                  <a:pos x="connsiteX4984" y="connsiteY4984"/>
                </a:cxn>
                <a:cxn ang="0">
                  <a:pos x="connsiteX4985" y="connsiteY4985"/>
                </a:cxn>
                <a:cxn ang="0">
                  <a:pos x="connsiteX4986" y="connsiteY4986"/>
                </a:cxn>
                <a:cxn ang="0">
                  <a:pos x="connsiteX4987" y="connsiteY4987"/>
                </a:cxn>
                <a:cxn ang="0">
                  <a:pos x="connsiteX4988" y="connsiteY4988"/>
                </a:cxn>
                <a:cxn ang="0">
                  <a:pos x="connsiteX4989" y="connsiteY4989"/>
                </a:cxn>
                <a:cxn ang="0">
                  <a:pos x="connsiteX4990" y="connsiteY4990"/>
                </a:cxn>
                <a:cxn ang="0">
                  <a:pos x="connsiteX4991" y="connsiteY4991"/>
                </a:cxn>
                <a:cxn ang="0">
                  <a:pos x="connsiteX4992" y="connsiteY4992"/>
                </a:cxn>
                <a:cxn ang="0">
                  <a:pos x="connsiteX4993" y="connsiteY4993"/>
                </a:cxn>
                <a:cxn ang="0">
                  <a:pos x="connsiteX4994" y="connsiteY4994"/>
                </a:cxn>
                <a:cxn ang="0">
                  <a:pos x="connsiteX4995" y="connsiteY4995"/>
                </a:cxn>
                <a:cxn ang="0">
                  <a:pos x="connsiteX4996" y="connsiteY4996"/>
                </a:cxn>
                <a:cxn ang="0">
                  <a:pos x="connsiteX4997" y="connsiteY4997"/>
                </a:cxn>
                <a:cxn ang="0">
                  <a:pos x="connsiteX4998" y="connsiteY4998"/>
                </a:cxn>
                <a:cxn ang="0">
                  <a:pos x="connsiteX4999" y="connsiteY4999"/>
                </a:cxn>
                <a:cxn ang="0">
                  <a:pos x="connsiteX5000" y="connsiteY5000"/>
                </a:cxn>
                <a:cxn ang="0">
                  <a:pos x="connsiteX5001" y="connsiteY5001"/>
                </a:cxn>
                <a:cxn ang="0">
                  <a:pos x="connsiteX5002" y="connsiteY5002"/>
                </a:cxn>
                <a:cxn ang="0">
                  <a:pos x="connsiteX5003" y="connsiteY5003"/>
                </a:cxn>
                <a:cxn ang="0">
                  <a:pos x="connsiteX5004" y="connsiteY5004"/>
                </a:cxn>
                <a:cxn ang="0">
                  <a:pos x="connsiteX5005" y="connsiteY5005"/>
                </a:cxn>
                <a:cxn ang="0">
                  <a:pos x="connsiteX5006" y="connsiteY5006"/>
                </a:cxn>
                <a:cxn ang="0">
                  <a:pos x="connsiteX5007" y="connsiteY5007"/>
                </a:cxn>
                <a:cxn ang="0">
                  <a:pos x="connsiteX5008" y="connsiteY5008"/>
                </a:cxn>
                <a:cxn ang="0">
                  <a:pos x="connsiteX5009" y="connsiteY5009"/>
                </a:cxn>
                <a:cxn ang="0">
                  <a:pos x="connsiteX5010" y="connsiteY5010"/>
                </a:cxn>
                <a:cxn ang="0">
                  <a:pos x="connsiteX5011" y="connsiteY5011"/>
                </a:cxn>
                <a:cxn ang="0">
                  <a:pos x="connsiteX5012" y="connsiteY5012"/>
                </a:cxn>
                <a:cxn ang="0">
                  <a:pos x="connsiteX5013" y="connsiteY5013"/>
                </a:cxn>
                <a:cxn ang="0">
                  <a:pos x="connsiteX5014" y="connsiteY5014"/>
                </a:cxn>
                <a:cxn ang="0">
                  <a:pos x="connsiteX5015" y="connsiteY5015"/>
                </a:cxn>
                <a:cxn ang="0">
                  <a:pos x="connsiteX5016" y="connsiteY5016"/>
                </a:cxn>
                <a:cxn ang="0">
                  <a:pos x="connsiteX5017" y="connsiteY5017"/>
                </a:cxn>
                <a:cxn ang="0">
                  <a:pos x="connsiteX5018" y="connsiteY5018"/>
                </a:cxn>
                <a:cxn ang="0">
                  <a:pos x="connsiteX5019" y="connsiteY5019"/>
                </a:cxn>
                <a:cxn ang="0">
                  <a:pos x="connsiteX5020" y="connsiteY5020"/>
                </a:cxn>
                <a:cxn ang="0">
                  <a:pos x="connsiteX5021" y="connsiteY5021"/>
                </a:cxn>
                <a:cxn ang="0">
                  <a:pos x="connsiteX5022" y="connsiteY5022"/>
                </a:cxn>
                <a:cxn ang="0">
                  <a:pos x="connsiteX5023" y="connsiteY5023"/>
                </a:cxn>
                <a:cxn ang="0">
                  <a:pos x="connsiteX5024" y="connsiteY5024"/>
                </a:cxn>
                <a:cxn ang="0">
                  <a:pos x="connsiteX5025" y="connsiteY5025"/>
                </a:cxn>
                <a:cxn ang="0">
                  <a:pos x="connsiteX5026" y="connsiteY5026"/>
                </a:cxn>
                <a:cxn ang="0">
                  <a:pos x="connsiteX5027" y="connsiteY5027"/>
                </a:cxn>
                <a:cxn ang="0">
                  <a:pos x="connsiteX5028" y="connsiteY5028"/>
                </a:cxn>
                <a:cxn ang="0">
                  <a:pos x="connsiteX5029" y="connsiteY5029"/>
                </a:cxn>
                <a:cxn ang="0">
                  <a:pos x="connsiteX5030" y="connsiteY5030"/>
                </a:cxn>
                <a:cxn ang="0">
                  <a:pos x="connsiteX5031" y="connsiteY5031"/>
                </a:cxn>
                <a:cxn ang="0">
                  <a:pos x="connsiteX5032" y="connsiteY5032"/>
                </a:cxn>
                <a:cxn ang="0">
                  <a:pos x="connsiteX5033" y="connsiteY5033"/>
                </a:cxn>
                <a:cxn ang="0">
                  <a:pos x="connsiteX5034" y="connsiteY5034"/>
                </a:cxn>
                <a:cxn ang="0">
                  <a:pos x="connsiteX5035" y="connsiteY5035"/>
                </a:cxn>
                <a:cxn ang="0">
                  <a:pos x="connsiteX5036" y="connsiteY5036"/>
                </a:cxn>
                <a:cxn ang="0">
                  <a:pos x="connsiteX5037" y="connsiteY5037"/>
                </a:cxn>
                <a:cxn ang="0">
                  <a:pos x="connsiteX5038" y="connsiteY5038"/>
                </a:cxn>
                <a:cxn ang="0">
                  <a:pos x="connsiteX5039" y="connsiteY5039"/>
                </a:cxn>
                <a:cxn ang="0">
                  <a:pos x="connsiteX5040" y="connsiteY5040"/>
                </a:cxn>
                <a:cxn ang="0">
                  <a:pos x="connsiteX5041" y="connsiteY5041"/>
                </a:cxn>
                <a:cxn ang="0">
                  <a:pos x="connsiteX5042" y="connsiteY5042"/>
                </a:cxn>
                <a:cxn ang="0">
                  <a:pos x="connsiteX5043" y="connsiteY5043"/>
                </a:cxn>
                <a:cxn ang="0">
                  <a:pos x="connsiteX5044" y="connsiteY5044"/>
                </a:cxn>
                <a:cxn ang="0">
                  <a:pos x="connsiteX5045" y="connsiteY5045"/>
                </a:cxn>
                <a:cxn ang="0">
                  <a:pos x="connsiteX5046" y="connsiteY5046"/>
                </a:cxn>
                <a:cxn ang="0">
                  <a:pos x="connsiteX5047" y="connsiteY5047"/>
                </a:cxn>
                <a:cxn ang="0">
                  <a:pos x="connsiteX5048" y="connsiteY5048"/>
                </a:cxn>
                <a:cxn ang="0">
                  <a:pos x="connsiteX5049" y="connsiteY5049"/>
                </a:cxn>
                <a:cxn ang="0">
                  <a:pos x="connsiteX5050" y="connsiteY5050"/>
                </a:cxn>
                <a:cxn ang="0">
                  <a:pos x="connsiteX5051" y="connsiteY5051"/>
                </a:cxn>
                <a:cxn ang="0">
                  <a:pos x="connsiteX5052" y="connsiteY5052"/>
                </a:cxn>
                <a:cxn ang="0">
                  <a:pos x="connsiteX5053" y="connsiteY5053"/>
                </a:cxn>
                <a:cxn ang="0">
                  <a:pos x="connsiteX5054" y="connsiteY5054"/>
                </a:cxn>
                <a:cxn ang="0">
                  <a:pos x="connsiteX5055" y="connsiteY5055"/>
                </a:cxn>
                <a:cxn ang="0">
                  <a:pos x="connsiteX5056" y="connsiteY5056"/>
                </a:cxn>
                <a:cxn ang="0">
                  <a:pos x="connsiteX5057" y="connsiteY5057"/>
                </a:cxn>
                <a:cxn ang="0">
                  <a:pos x="connsiteX5058" y="connsiteY5058"/>
                </a:cxn>
                <a:cxn ang="0">
                  <a:pos x="connsiteX5059" y="connsiteY5059"/>
                </a:cxn>
                <a:cxn ang="0">
                  <a:pos x="connsiteX5060" y="connsiteY5060"/>
                </a:cxn>
                <a:cxn ang="0">
                  <a:pos x="connsiteX5061" y="connsiteY5061"/>
                </a:cxn>
                <a:cxn ang="0">
                  <a:pos x="connsiteX5062" y="connsiteY5062"/>
                </a:cxn>
                <a:cxn ang="0">
                  <a:pos x="connsiteX5063" y="connsiteY5063"/>
                </a:cxn>
                <a:cxn ang="0">
                  <a:pos x="connsiteX5064" y="connsiteY5064"/>
                </a:cxn>
                <a:cxn ang="0">
                  <a:pos x="connsiteX5065" y="connsiteY5065"/>
                </a:cxn>
                <a:cxn ang="0">
                  <a:pos x="connsiteX5066" y="connsiteY5066"/>
                </a:cxn>
                <a:cxn ang="0">
                  <a:pos x="connsiteX5067" y="connsiteY5067"/>
                </a:cxn>
                <a:cxn ang="0">
                  <a:pos x="connsiteX5068" y="connsiteY5068"/>
                </a:cxn>
                <a:cxn ang="0">
                  <a:pos x="connsiteX5069" y="connsiteY5069"/>
                </a:cxn>
                <a:cxn ang="0">
                  <a:pos x="connsiteX5070" y="connsiteY5070"/>
                </a:cxn>
                <a:cxn ang="0">
                  <a:pos x="connsiteX5071" y="connsiteY5071"/>
                </a:cxn>
                <a:cxn ang="0">
                  <a:pos x="connsiteX5072" y="connsiteY5072"/>
                </a:cxn>
                <a:cxn ang="0">
                  <a:pos x="connsiteX5073" y="connsiteY5073"/>
                </a:cxn>
                <a:cxn ang="0">
                  <a:pos x="connsiteX5074" y="connsiteY5074"/>
                </a:cxn>
                <a:cxn ang="0">
                  <a:pos x="connsiteX5075" y="connsiteY5075"/>
                </a:cxn>
                <a:cxn ang="0">
                  <a:pos x="connsiteX5076" y="connsiteY5076"/>
                </a:cxn>
                <a:cxn ang="0">
                  <a:pos x="connsiteX5077" y="connsiteY5077"/>
                </a:cxn>
                <a:cxn ang="0">
                  <a:pos x="connsiteX5078" y="connsiteY5078"/>
                </a:cxn>
                <a:cxn ang="0">
                  <a:pos x="connsiteX5079" y="connsiteY5079"/>
                </a:cxn>
                <a:cxn ang="0">
                  <a:pos x="connsiteX5080" y="connsiteY5080"/>
                </a:cxn>
                <a:cxn ang="0">
                  <a:pos x="connsiteX5081" y="connsiteY5081"/>
                </a:cxn>
                <a:cxn ang="0">
                  <a:pos x="connsiteX5082" y="connsiteY5082"/>
                </a:cxn>
                <a:cxn ang="0">
                  <a:pos x="connsiteX5083" y="connsiteY5083"/>
                </a:cxn>
                <a:cxn ang="0">
                  <a:pos x="connsiteX5084" y="connsiteY5084"/>
                </a:cxn>
                <a:cxn ang="0">
                  <a:pos x="connsiteX5085" y="connsiteY5085"/>
                </a:cxn>
                <a:cxn ang="0">
                  <a:pos x="connsiteX5086" y="connsiteY5086"/>
                </a:cxn>
                <a:cxn ang="0">
                  <a:pos x="connsiteX5087" y="connsiteY5087"/>
                </a:cxn>
                <a:cxn ang="0">
                  <a:pos x="connsiteX5088" y="connsiteY5088"/>
                </a:cxn>
                <a:cxn ang="0">
                  <a:pos x="connsiteX5089" y="connsiteY5089"/>
                </a:cxn>
                <a:cxn ang="0">
                  <a:pos x="connsiteX5090" y="connsiteY5090"/>
                </a:cxn>
                <a:cxn ang="0">
                  <a:pos x="connsiteX5091" y="connsiteY5091"/>
                </a:cxn>
                <a:cxn ang="0">
                  <a:pos x="connsiteX5092" y="connsiteY5092"/>
                </a:cxn>
                <a:cxn ang="0">
                  <a:pos x="connsiteX5093" y="connsiteY5093"/>
                </a:cxn>
                <a:cxn ang="0">
                  <a:pos x="connsiteX5094" y="connsiteY5094"/>
                </a:cxn>
                <a:cxn ang="0">
                  <a:pos x="connsiteX5095" y="connsiteY5095"/>
                </a:cxn>
                <a:cxn ang="0">
                  <a:pos x="connsiteX5096" y="connsiteY5096"/>
                </a:cxn>
                <a:cxn ang="0">
                  <a:pos x="connsiteX5097" y="connsiteY5097"/>
                </a:cxn>
                <a:cxn ang="0">
                  <a:pos x="connsiteX5098" y="connsiteY5098"/>
                </a:cxn>
                <a:cxn ang="0">
                  <a:pos x="connsiteX5099" y="connsiteY5099"/>
                </a:cxn>
                <a:cxn ang="0">
                  <a:pos x="connsiteX5100" y="connsiteY5100"/>
                </a:cxn>
              </a:cxnLst>
              <a:rect l="l" t="t" r="r" b="b"/>
              <a:pathLst>
                <a:path w="3439001" h="2304573">
                  <a:moveTo>
                    <a:pt x="804863" y="641985"/>
                  </a:moveTo>
                  <a:lnTo>
                    <a:pt x="801529" y="645795"/>
                  </a:lnTo>
                  <a:lnTo>
                    <a:pt x="799148" y="649129"/>
                  </a:lnTo>
                  <a:lnTo>
                    <a:pt x="800576" y="648653"/>
                  </a:lnTo>
                  <a:lnTo>
                    <a:pt x="806291" y="643414"/>
                  </a:lnTo>
                  <a:lnTo>
                    <a:pt x="811530" y="640556"/>
                  </a:lnTo>
                  <a:lnTo>
                    <a:pt x="812006" y="638651"/>
                  </a:lnTo>
                  <a:lnTo>
                    <a:pt x="808196" y="639604"/>
                  </a:lnTo>
                  <a:lnTo>
                    <a:pt x="804863" y="641985"/>
                  </a:lnTo>
                  <a:close/>
                  <a:moveTo>
                    <a:pt x="1138714" y="799148"/>
                  </a:moveTo>
                  <a:lnTo>
                    <a:pt x="1137285" y="795338"/>
                  </a:lnTo>
                  <a:lnTo>
                    <a:pt x="1133951" y="785336"/>
                  </a:lnTo>
                  <a:lnTo>
                    <a:pt x="1132046" y="780574"/>
                  </a:lnTo>
                  <a:lnTo>
                    <a:pt x="1130141" y="776288"/>
                  </a:lnTo>
                  <a:lnTo>
                    <a:pt x="1127284" y="771049"/>
                  </a:lnTo>
                  <a:lnTo>
                    <a:pt x="1123950" y="767715"/>
                  </a:lnTo>
                  <a:lnTo>
                    <a:pt x="1121569" y="766763"/>
                  </a:lnTo>
                  <a:lnTo>
                    <a:pt x="1114425" y="762000"/>
                  </a:lnTo>
                  <a:lnTo>
                    <a:pt x="1111091" y="762000"/>
                  </a:lnTo>
                  <a:lnTo>
                    <a:pt x="1109663" y="762953"/>
                  </a:lnTo>
                  <a:lnTo>
                    <a:pt x="1106805" y="767239"/>
                  </a:lnTo>
                  <a:lnTo>
                    <a:pt x="1106329" y="769144"/>
                  </a:lnTo>
                  <a:lnTo>
                    <a:pt x="1104900" y="771049"/>
                  </a:lnTo>
                  <a:lnTo>
                    <a:pt x="1102995" y="772001"/>
                  </a:lnTo>
                  <a:lnTo>
                    <a:pt x="1099185" y="772954"/>
                  </a:lnTo>
                  <a:lnTo>
                    <a:pt x="1097756" y="774859"/>
                  </a:lnTo>
                  <a:lnTo>
                    <a:pt x="1097756" y="777240"/>
                  </a:lnTo>
                  <a:lnTo>
                    <a:pt x="1099661" y="783431"/>
                  </a:lnTo>
                  <a:lnTo>
                    <a:pt x="1099185" y="785336"/>
                  </a:lnTo>
                  <a:lnTo>
                    <a:pt x="1098233" y="787718"/>
                  </a:lnTo>
                  <a:lnTo>
                    <a:pt x="1103471" y="786765"/>
                  </a:lnTo>
                  <a:lnTo>
                    <a:pt x="1105376" y="784860"/>
                  </a:lnTo>
                  <a:lnTo>
                    <a:pt x="1109186" y="776288"/>
                  </a:lnTo>
                  <a:lnTo>
                    <a:pt x="1110615" y="775811"/>
                  </a:lnTo>
                  <a:lnTo>
                    <a:pt x="1113473" y="778669"/>
                  </a:lnTo>
                  <a:lnTo>
                    <a:pt x="1114425" y="783907"/>
                  </a:lnTo>
                  <a:lnTo>
                    <a:pt x="1116806" y="785336"/>
                  </a:lnTo>
                  <a:lnTo>
                    <a:pt x="1118711" y="785336"/>
                  </a:lnTo>
                  <a:lnTo>
                    <a:pt x="1119188" y="786289"/>
                  </a:lnTo>
                  <a:lnTo>
                    <a:pt x="1115378" y="791051"/>
                  </a:lnTo>
                  <a:lnTo>
                    <a:pt x="1114425" y="792956"/>
                  </a:lnTo>
                  <a:lnTo>
                    <a:pt x="1114425" y="794861"/>
                  </a:lnTo>
                  <a:lnTo>
                    <a:pt x="1114901" y="796290"/>
                  </a:lnTo>
                  <a:lnTo>
                    <a:pt x="1116330" y="797243"/>
                  </a:lnTo>
                  <a:lnTo>
                    <a:pt x="1120616" y="796290"/>
                  </a:lnTo>
                  <a:lnTo>
                    <a:pt x="1121093" y="797243"/>
                  </a:lnTo>
                  <a:lnTo>
                    <a:pt x="1120616" y="801053"/>
                  </a:lnTo>
                  <a:lnTo>
                    <a:pt x="1122521" y="802005"/>
                  </a:lnTo>
                  <a:lnTo>
                    <a:pt x="1125379" y="803910"/>
                  </a:lnTo>
                  <a:lnTo>
                    <a:pt x="1128236" y="803434"/>
                  </a:lnTo>
                  <a:lnTo>
                    <a:pt x="1129665" y="802957"/>
                  </a:lnTo>
                  <a:lnTo>
                    <a:pt x="1130141" y="803434"/>
                  </a:lnTo>
                  <a:lnTo>
                    <a:pt x="1128236" y="806291"/>
                  </a:lnTo>
                  <a:lnTo>
                    <a:pt x="1127284" y="807244"/>
                  </a:lnTo>
                  <a:lnTo>
                    <a:pt x="1126808" y="808673"/>
                  </a:lnTo>
                  <a:lnTo>
                    <a:pt x="1126808" y="811054"/>
                  </a:lnTo>
                  <a:lnTo>
                    <a:pt x="1127760" y="813911"/>
                  </a:lnTo>
                  <a:lnTo>
                    <a:pt x="1131094" y="820103"/>
                  </a:lnTo>
                  <a:lnTo>
                    <a:pt x="1132523" y="822007"/>
                  </a:lnTo>
                  <a:lnTo>
                    <a:pt x="1134428" y="823913"/>
                  </a:lnTo>
                  <a:lnTo>
                    <a:pt x="1136809" y="824865"/>
                  </a:lnTo>
                  <a:lnTo>
                    <a:pt x="1137761" y="824389"/>
                  </a:lnTo>
                  <a:lnTo>
                    <a:pt x="1138714" y="820579"/>
                  </a:lnTo>
                  <a:lnTo>
                    <a:pt x="1138714" y="814388"/>
                  </a:lnTo>
                  <a:lnTo>
                    <a:pt x="1137761" y="810101"/>
                  </a:lnTo>
                  <a:lnTo>
                    <a:pt x="1137761" y="808673"/>
                  </a:lnTo>
                  <a:lnTo>
                    <a:pt x="1138714" y="807720"/>
                  </a:lnTo>
                  <a:lnTo>
                    <a:pt x="1139190" y="806768"/>
                  </a:lnTo>
                  <a:lnTo>
                    <a:pt x="1138714" y="801053"/>
                  </a:lnTo>
                  <a:lnTo>
                    <a:pt x="1138714" y="799148"/>
                  </a:lnTo>
                  <a:close/>
                  <a:moveTo>
                    <a:pt x="1156811" y="772954"/>
                  </a:moveTo>
                  <a:lnTo>
                    <a:pt x="1162526" y="771049"/>
                  </a:lnTo>
                  <a:lnTo>
                    <a:pt x="1163003" y="770096"/>
                  </a:lnTo>
                  <a:lnTo>
                    <a:pt x="1163003" y="769144"/>
                  </a:lnTo>
                  <a:lnTo>
                    <a:pt x="1160621" y="765334"/>
                  </a:lnTo>
                  <a:lnTo>
                    <a:pt x="1162526" y="763429"/>
                  </a:lnTo>
                  <a:lnTo>
                    <a:pt x="1162050" y="759143"/>
                  </a:lnTo>
                  <a:lnTo>
                    <a:pt x="1161098" y="757714"/>
                  </a:lnTo>
                  <a:lnTo>
                    <a:pt x="1156811" y="752951"/>
                  </a:lnTo>
                  <a:lnTo>
                    <a:pt x="1150620" y="744379"/>
                  </a:lnTo>
                  <a:lnTo>
                    <a:pt x="1149668" y="740569"/>
                  </a:lnTo>
                  <a:lnTo>
                    <a:pt x="1149668" y="737235"/>
                  </a:lnTo>
                  <a:lnTo>
                    <a:pt x="1150144" y="736759"/>
                  </a:lnTo>
                  <a:lnTo>
                    <a:pt x="1151573" y="736759"/>
                  </a:lnTo>
                  <a:lnTo>
                    <a:pt x="1153001" y="737235"/>
                  </a:lnTo>
                  <a:lnTo>
                    <a:pt x="1153954" y="738664"/>
                  </a:lnTo>
                  <a:lnTo>
                    <a:pt x="1153954" y="740093"/>
                  </a:lnTo>
                  <a:lnTo>
                    <a:pt x="1156335" y="745331"/>
                  </a:lnTo>
                  <a:lnTo>
                    <a:pt x="1157764" y="747236"/>
                  </a:lnTo>
                  <a:lnTo>
                    <a:pt x="1159193" y="748189"/>
                  </a:lnTo>
                  <a:lnTo>
                    <a:pt x="1160621" y="750094"/>
                  </a:lnTo>
                  <a:lnTo>
                    <a:pt x="1163003" y="755332"/>
                  </a:lnTo>
                  <a:lnTo>
                    <a:pt x="1166336" y="757714"/>
                  </a:lnTo>
                  <a:lnTo>
                    <a:pt x="1166336" y="757238"/>
                  </a:lnTo>
                  <a:lnTo>
                    <a:pt x="1164908" y="753428"/>
                  </a:lnTo>
                  <a:lnTo>
                    <a:pt x="1163955" y="749618"/>
                  </a:lnTo>
                  <a:lnTo>
                    <a:pt x="1162050" y="745331"/>
                  </a:lnTo>
                  <a:lnTo>
                    <a:pt x="1158716" y="739616"/>
                  </a:lnTo>
                  <a:lnTo>
                    <a:pt x="1153001" y="732473"/>
                  </a:lnTo>
                  <a:lnTo>
                    <a:pt x="1146810" y="732949"/>
                  </a:lnTo>
                  <a:lnTo>
                    <a:pt x="1138238" y="731996"/>
                  </a:lnTo>
                  <a:lnTo>
                    <a:pt x="1136333" y="728663"/>
                  </a:lnTo>
                  <a:lnTo>
                    <a:pt x="1132999" y="723900"/>
                  </a:lnTo>
                  <a:lnTo>
                    <a:pt x="1130141" y="721995"/>
                  </a:lnTo>
                  <a:lnTo>
                    <a:pt x="1129665" y="723424"/>
                  </a:lnTo>
                  <a:lnTo>
                    <a:pt x="1130618" y="726757"/>
                  </a:lnTo>
                  <a:lnTo>
                    <a:pt x="1132046" y="729615"/>
                  </a:lnTo>
                  <a:lnTo>
                    <a:pt x="1133951" y="732473"/>
                  </a:lnTo>
                  <a:lnTo>
                    <a:pt x="1135380" y="735806"/>
                  </a:lnTo>
                  <a:lnTo>
                    <a:pt x="1136333" y="740093"/>
                  </a:lnTo>
                  <a:lnTo>
                    <a:pt x="1138238" y="752951"/>
                  </a:lnTo>
                  <a:lnTo>
                    <a:pt x="1139666" y="757714"/>
                  </a:lnTo>
                  <a:lnTo>
                    <a:pt x="1142048" y="761048"/>
                  </a:lnTo>
                  <a:lnTo>
                    <a:pt x="1145858" y="765334"/>
                  </a:lnTo>
                  <a:lnTo>
                    <a:pt x="1145858" y="768191"/>
                  </a:lnTo>
                  <a:lnTo>
                    <a:pt x="1143000" y="777240"/>
                  </a:lnTo>
                  <a:lnTo>
                    <a:pt x="1141571" y="779145"/>
                  </a:lnTo>
                  <a:lnTo>
                    <a:pt x="1141571" y="782003"/>
                  </a:lnTo>
                  <a:lnTo>
                    <a:pt x="1142524" y="784384"/>
                  </a:lnTo>
                  <a:lnTo>
                    <a:pt x="1143953" y="785813"/>
                  </a:lnTo>
                  <a:lnTo>
                    <a:pt x="1145381" y="786765"/>
                  </a:lnTo>
                  <a:lnTo>
                    <a:pt x="1148239" y="786289"/>
                  </a:lnTo>
                  <a:lnTo>
                    <a:pt x="1154430" y="782003"/>
                  </a:lnTo>
                  <a:lnTo>
                    <a:pt x="1156811" y="772954"/>
                  </a:lnTo>
                  <a:close/>
                  <a:moveTo>
                    <a:pt x="1105376" y="764381"/>
                  </a:moveTo>
                  <a:lnTo>
                    <a:pt x="1105376" y="758666"/>
                  </a:lnTo>
                  <a:lnTo>
                    <a:pt x="1105853" y="755809"/>
                  </a:lnTo>
                  <a:lnTo>
                    <a:pt x="1107281" y="754856"/>
                  </a:lnTo>
                  <a:lnTo>
                    <a:pt x="1109663" y="754856"/>
                  </a:lnTo>
                  <a:lnTo>
                    <a:pt x="1119188" y="759143"/>
                  </a:lnTo>
                  <a:lnTo>
                    <a:pt x="1123950" y="762000"/>
                  </a:lnTo>
                  <a:lnTo>
                    <a:pt x="1129189" y="763429"/>
                  </a:lnTo>
                  <a:lnTo>
                    <a:pt x="1131094" y="758190"/>
                  </a:lnTo>
                  <a:lnTo>
                    <a:pt x="1130141" y="755332"/>
                  </a:lnTo>
                  <a:lnTo>
                    <a:pt x="1127284" y="751523"/>
                  </a:lnTo>
                  <a:lnTo>
                    <a:pt x="1118235" y="751046"/>
                  </a:lnTo>
                  <a:lnTo>
                    <a:pt x="1115378" y="749141"/>
                  </a:lnTo>
                  <a:lnTo>
                    <a:pt x="1119188" y="746760"/>
                  </a:lnTo>
                  <a:lnTo>
                    <a:pt x="1121569" y="747713"/>
                  </a:lnTo>
                  <a:lnTo>
                    <a:pt x="1123474" y="747713"/>
                  </a:lnTo>
                  <a:lnTo>
                    <a:pt x="1127760" y="746760"/>
                  </a:lnTo>
                  <a:lnTo>
                    <a:pt x="1129189" y="740093"/>
                  </a:lnTo>
                  <a:lnTo>
                    <a:pt x="1128236" y="737235"/>
                  </a:lnTo>
                  <a:lnTo>
                    <a:pt x="1126808" y="735330"/>
                  </a:lnTo>
                  <a:lnTo>
                    <a:pt x="1121569" y="732949"/>
                  </a:lnTo>
                  <a:lnTo>
                    <a:pt x="1115378" y="731520"/>
                  </a:lnTo>
                  <a:lnTo>
                    <a:pt x="1114425" y="731520"/>
                  </a:lnTo>
                  <a:lnTo>
                    <a:pt x="1112996" y="732473"/>
                  </a:lnTo>
                  <a:lnTo>
                    <a:pt x="1107758" y="737235"/>
                  </a:lnTo>
                  <a:lnTo>
                    <a:pt x="1106329" y="738188"/>
                  </a:lnTo>
                  <a:lnTo>
                    <a:pt x="1104424" y="737235"/>
                  </a:lnTo>
                  <a:lnTo>
                    <a:pt x="1103471" y="735806"/>
                  </a:lnTo>
                  <a:lnTo>
                    <a:pt x="1106329" y="734854"/>
                  </a:lnTo>
                  <a:lnTo>
                    <a:pt x="1107281" y="731520"/>
                  </a:lnTo>
                  <a:lnTo>
                    <a:pt x="1107281" y="730568"/>
                  </a:lnTo>
                  <a:lnTo>
                    <a:pt x="1102519" y="725805"/>
                  </a:lnTo>
                  <a:lnTo>
                    <a:pt x="1100614" y="724376"/>
                  </a:lnTo>
                  <a:lnTo>
                    <a:pt x="1097280" y="725329"/>
                  </a:lnTo>
                  <a:lnTo>
                    <a:pt x="1094899" y="727234"/>
                  </a:lnTo>
                  <a:lnTo>
                    <a:pt x="1093470" y="727710"/>
                  </a:lnTo>
                  <a:lnTo>
                    <a:pt x="1090136" y="727710"/>
                  </a:lnTo>
                  <a:lnTo>
                    <a:pt x="1088708" y="730091"/>
                  </a:lnTo>
                  <a:lnTo>
                    <a:pt x="1088708" y="732949"/>
                  </a:lnTo>
                  <a:lnTo>
                    <a:pt x="1085374" y="730091"/>
                  </a:lnTo>
                  <a:lnTo>
                    <a:pt x="1082993" y="727234"/>
                  </a:lnTo>
                  <a:lnTo>
                    <a:pt x="1081564" y="731044"/>
                  </a:lnTo>
                  <a:lnTo>
                    <a:pt x="1078706" y="732949"/>
                  </a:lnTo>
                  <a:lnTo>
                    <a:pt x="1076801" y="733425"/>
                  </a:lnTo>
                  <a:lnTo>
                    <a:pt x="1076325" y="735806"/>
                  </a:lnTo>
                  <a:lnTo>
                    <a:pt x="1074896" y="739616"/>
                  </a:lnTo>
                  <a:lnTo>
                    <a:pt x="1078706" y="744379"/>
                  </a:lnTo>
                  <a:lnTo>
                    <a:pt x="1081564" y="745807"/>
                  </a:lnTo>
                  <a:lnTo>
                    <a:pt x="1092041" y="753904"/>
                  </a:lnTo>
                  <a:lnTo>
                    <a:pt x="1094899" y="760571"/>
                  </a:lnTo>
                  <a:lnTo>
                    <a:pt x="1097756" y="764857"/>
                  </a:lnTo>
                  <a:lnTo>
                    <a:pt x="1105376" y="766286"/>
                  </a:lnTo>
                  <a:lnTo>
                    <a:pt x="1105376" y="764381"/>
                  </a:lnTo>
                  <a:close/>
                  <a:moveTo>
                    <a:pt x="1195864" y="793432"/>
                  </a:moveTo>
                  <a:lnTo>
                    <a:pt x="1194435" y="791051"/>
                  </a:lnTo>
                  <a:lnTo>
                    <a:pt x="1192054" y="789146"/>
                  </a:lnTo>
                  <a:lnTo>
                    <a:pt x="1187768" y="787718"/>
                  </a:lnTo>
                  <a:lnTo>
                    <a:pt x="1185386" y="787718"/>
                  </a:lnTo>
                  <a:lnTo>
                    <a:pt x="1183958" y="789146"/>
                  </a:lnTo>
                  <a:lnTo>
                    <a:pt x="1181576" y="787718"/>
                  </a:lnTo>
                  <a:lnTo>
                    <a:pt x="1170146" y="784860"/>
                  </a:lnTo>
                  <a:lnTo>
                    <a:pt x="1164908" y="784384"/>
                  </a:lnTo>
                  <a:lnTo>
                    <a:pt x="1161574" y="785813"/>
                  </a:lnTo>
                  <a:lnTo>
                    <a:pt x="1161098" y="787241"/>
                  </a:lnTo>
                  <a:lnTo>
                    <a:pt x="1163003" y="789146"/>
                  </a:lnTo>
                  <a:lnTo>
                    <a:pt x="1166336" y="791051"/>
                  </a:lnTo>
                  <a:lnTo>
                    <a:pt x="1168718" y="793432"/>
                  </a:lnTo>
                  <a:lnTo>
                    <a:pt x="1171099" y="797243"/>
                  </a:lnTo>
                  <a:lnTo>
                    <a:pt x="1170623" y="801529"/>
                  </a:lnTo>
                  <a:lnTo>
                    <a:pt x="1171575" y="806768"/>
                  </a:lnTo>
                  <a:lnTo>
                    <a:pt x="1172051" y="810578"/>
                  </a:lnTo>
                  <a:lnTo>
                    <a:pt x="1172528" y="812006"/>
                  </a:lnTo>
                  <a:lnTo>
                    <a:pt x="1173480" y="812959"/>
                  </a:lnTo>
                  <a:lnTo>
                    <a:pt x="1177290" y="813435"/>
                  </a:lnTo>
                  <a:lnTo>
                    <a:pt x="1180624" y="812482"/>
                  </a:lnTo>
                  <a:lnTo>
                    <a:pt x="1186339" y="812959"/>
                  </a:lnTo>
                  <a:lnTo>
                    <a:pt x="1187291" y="812482"/>
                  </a:lnTo>
                  <a:lnTo>
                    <a:pt x="1188244" y="811530"/>
                  </a:lnTo>
                  <a:lnTo>
                    <a:pt x="1188720" y="810101"/>
                  </a:lnTo>
                  <a:lnTo>
                    <a:pt x="1188720" y="808196"/>
                  </a:lnTo>
                  <a:lnTo>
                    <a:pt x="1188244" y="806291"/>
                  </a:lnTo>
                  <a:lnTo>
                    <a:pt x="1187291" y="804863"/>
                  </a:lnTo>
                  <a:lnTo>
                    <a:pt x="1185863" y="802957"/>
                  </a:lnTo>
                  <a:lnTo>
                    <a:pt x="1185386" y="801053"/>
                  </a:lnTo>
                  <a:lnTo>
                    <a:pt x="1183005" y="798195"/>
                  </a:lnTo>
                  <a:lnTo>
                    <a:pt x="1182053" y="796766"/>
                  </a:lnTo>
                  <a:lnTo>
                    <a:pt x="1182053" y="796290"/>
                  </a:lnTo>
                  <a:lnTo>
                    <a:pt x="1184910" y="797719"/>
                  </a:lnTo>
                  <a:lnTo>
                    <a:pt x="1188720" y="802957"/>
                  </a:lnTo>
                  <a:lnTo>
                    <a:pt x="1192054" y="805815"/>
                  </a:lnTo>
                  <a:lnTo>
                    <a:pt x="1193006" y="805815"/>
                  </a:lnTo>
                  <a:lnTo>
                    <a:pt x="1193959" y="804863"/>
                  </a:lnTo>
                  <a:lnTo>
                    <a:pt x="1194435" y="803434"/>
                  </a:lnTo>
                  <a:lnTo>
                    <a:pt x="1194435" y="801529"/>
                  </a:lnTo>
                  <a:lnTo>
                    <a:pt x="1193959" y="798195"/>
                  </a:lnTo>
                  <a:lnTo>
                    <a:pt x="1194435" y="794861"/>
                  </a:lnTo>
                  <a:lnTo>
                    <a:pt x="1195864" y="793432"/>
                  </a:lnTo>
                  <a:close/>
                  <a:moveTo>
                    <a:pt x="1214438" y="837724"/>
                  </a:moveTo>
                  <a:lnTo>
                    <a:pt x="1215866" y="838676"/>
                  </a:lnTo>
                  <a:lnTo>
                    <a:pt x="1218724" y="839153"/>
                  </a:lnTo>
                  <a:lnTo>
                    <a:pt x="1221581" y="838200"/>
                  </a:lnTo>
                  <a:lnTo>
                    <a:pt x="1223010" y="838200"/>
                  </a:lnTo>
                  <a:lnTo>
                    <a:pt x="1224439" y="838676"/>
                  </a:lnTo>
                  <a:lnTo>
                    <a:pt x="1224915" y="830580"/>
                  </a:lnTo>
                  <a:lnTo>
                    <a:pt x="1226344" y="823913"/>
                  </a:lnTo>
                  <a:lnTo>
                    <a:pt x="1221581" y="817245"/>
                  </a:lnTo>
                  <a:lnTo>
                    <a:pt x="1217771" y="812482"/>
                  </a:lnTo>
                  <a:lnTo>
                    <a:pt x="1215390" y="812006"/>
                  </a:lnTo>
                  <a:lnTo>
                    <a:pt x="1211104" y="819626"/>
                  </a:lnTo>
                  <a:lnTo>
                    <a:pt x="1210151" y="820103"/>
                  </a:lnTo>
                  <a:lnTo>
                    <a:pt x="1208246" y="823913"/>
                  </a:lnTo>
                  <a:lnTo>
                    <a:pt x="1205865" y="824865"/>
                  </a:lnTo>
                  <a:lnTo>
                    <a:pt x="1204913" y="826294"/>
                  </a:lnTo>
                  <a:lnTo>
                    <a:pt x="1205389" y="829628"/>
                  </a:lnTo>
                  <a:lnTo>
                    <a:pt x="1206341" y="832009"/>
                  </a:lnTo>
                  <a:lnTo>
                    <a:pt x="1208246" y="832485"/>
                  </a:lnTo>
                  <a:lnTo>
                    <a:pt x="1213485" y="832961"/>
                  </a:lnTo>
                  <a:lnTo>
                    <a:pt x="1214914" y="834390"/>
                  </a:lnTo>
                  <a:lnTo>
                    <a:pt x="1214438" y="836771"/>
                  </a:lnTo>
                  <a:lnTo>
                    <a:pt x="1214438" y="837724"/>
                  </a:lnTo>
                  <a:close/>
                  <a:moveTo>
                    <a:pt x="2437448" y="1970246"/>
                  </a:moveTo>
                  <a:lnTo>
                    <a:pt x="2435066" y="1970723"/>
                  </a:lnTo>
                  <a:lnTo>
                    <a:pt x="2429351" y="1974533"/>
                  </a:lnTo>
                  <a:lnTo>
                    <a:pt x="2426970" y="1975485"/>
                  </a:lnTo>
                  <a:lnTo>
                    <a:pt x="2425541" y="1977390"/>
                  </a:lnTo>
                  <a:lnTo>
                    <a:pt x="2426970" y="1977390"/>
                  </a:lnTo>
                  <a:lnTo>
                    <a:pt x="2434590" y="1973104"/>
                  </a:lnTo>
                  <a:lnTo>
                    <a:pt x="2438876" y="1970723"/>
                  </a:lnTo>
                  <a:lnTo>
                    <a:pt x="2439353" y="1969294"/>
                  </a:lnTo>
                  <a:lnTo>
                    <a:pt x="2438876" y="1969294"/>
                  </a:lnTo>
                  <a:lnTo>
                    <a:pt x="2437448" y="1970246"/>
                  </a:lnTo>
                  <a:close/>
                  <a:moveTo>
                    <a:pt x="1167765" y="800576"/>
                  </a:moveTo>
                  <a:lnTo>
                    <a:pt x="1165860" y="798195"/>
                  </a:lnTo>
                  <a:lnTo>
                    <a:pt x="1162526" y="798671"/>
                  </a:lnTo>
                  <a:lnTo>
                    <a:pt x="1160145" y="795338"/>
                  </a:lnTo>
                  <a:lnTo>
                    <a:pt x="1159669" y="794385"/>
                  </a:lnTo>
                  <a:lnTo>
                    <a:pt x="1157764" y="792956"/>
                  </a:lnTo>
                  <a:lnTo>
                    <a:pt x="1154430" y="791528"/>
                  </a:lnTo>
                  <a:lnTo>
                    <a:pt x="1150144" y="792004"/>
                  </a:lnTo>
                  <a:lnTo>
                    <a:pt x="1146810" y="795814"/>
                  </a:lnTo>
                  <a:lnTo>
                    <a:pt x="1146334" y="800100"/>
                  </a:lnTo>
                  <a:lnTo>
                    <a:pt x="1146334" y="801529"/>
                  </a:lnTo>
                  <a:lnTo>
                    <a:pt x="1150144" y="806768"/>
                  </a:lnTo>
                  <a:lnTo>
                    <a:pt x="1149668" y="808673"/>
                  </a:lnTo>
                  <a:lnTo>
                    <a:pt x="1154430" y="812006"/>
                  </a:lnTo>
                  <a:lnTo>
                    <a:pt x="1156811" y="814864"/>
                  </a:lnTo>
                  <a:lnTo>
                    <a:pt x="1153001" y="816769"/>
                  </a:lnTo>
                  <a:lnTo>
                    <a:pt x="1151096" y="826770"/>
                  </a:lnTo>
                  <a:lnTo>
                    <a:pt x="1153001" y="832961"/>
                  </a:lnTo>
                  <a:lnTo>
                    <a:pt x="1155383" y="832961"/>
                  </a:lnTo>
                  <a:lnTo>
                    <a:pt x="1157288" y="830104"/>
                  </a:lnTo>
                  <a:lnTo>
                    <a:pt x="1158716" y="830580"/>
                  </a:lnTo>
                  <a:lnTo>
                    <a:pt x="1159669" y="831532"/>
                  </a:lnTo>
                  <a:lnTo>
                    <a:pt x="1160621" y="831056"/>
                  </a:lnTo>
                  <a:lnTo>
                    <a:pt x="1161574" y="830104"/>
                  </a:lnTo>
                  <a:lnTo>
                    <a:pt x="1162050" y="826770"/>
                  </a:lnTo>
                  <a:lnTo>
                    <a:pt x="1163955" y="822007"/>
                  </a:lnTo>
                  <a:lnTo>
                    <a:pt x="1164431" y="817245"/>
                  </a:lnTo>
                  <a:lnTo>
                    <a:pt x="1163955" y="812482"/>
                  </a:lnTo>
                  <a:lnTo>
                    <a:pt x="1164908" y="807720"/>
                  </a:lnTo>
                  <a:lnTo>
                    <a:pt x="1166336" y="806291"/>
                  </a:lnTo>
                  <a:lnTo>
                    <a:pt x="1167765" y="806768"/>
                  </a:lnTo>
                  <a:lnTo>
                    <a:pt x="1168718" y="804386"/>
                  </a:lnTo>
                  <a:lnTo>
                    <a:pt x="1167765" y="800576"/>
                  </a:lnTo>
                  <a:close/>
                  <a:moveTo>
                    <a:pt x="2414588" y="1990725"/>
                  </a:moveTo>
                  <a:lnTo>
                    <a:pt x="2408873" y="2000250"/>
                  </a:lnTo>
                  <a:lnTo>
                    <a:pt x="2406015" y="2007394"/>
                  </a:lnTo>
                  <a:lnTo>
                    <a:pt x="2405539" y="2010728"/>
                  </a:lnTo>
                  <a:lnTo>
                    <a:pt x="2406491" y="2008823"/>
                  </a:lnTo>
                  <a:lnTo>
                    <a:pt x="2409825" y="2000250"/>
                  </a:lnTo>
                  <a:lnTo>
                    <a:pt x="2416493" y="1990249"/>
                  </a:lnTo>
                  <a:lnTo>
                    <a:pt x="2414588" y="1990725"/>
                  </a:lnTo>
                  <a:close/>
                  <a:moveTo>
                    <a:pt x="2422208" y="1978342"/>
                  </a:moveTo>
                  <a:lnTo>
                    <a:pt x="2419350" y="1982153"/>
                  </a:lnTo>
                  <a:lnTo>
                    <a:pt x="2418874" y="1983581"/>
                  </a:lnTo>
                  <a:lnTo>
                    <a:pt x="2417445" y="1986439"/>
                  </a:lnTo>
                  <a:lnTo>
                    <a:pt x="2418398" y="1986439"/>
                  </a:lnTo>
                  <a:lnTo>
                    <a:pt x="2421731" y="1982153"/>
                  </a:lnTo>
                  <a:lnTo>
                    <a:pt x="2424589" y="1979295"/>
                  </a:lnTo>
                  <a:lnTo>
                    <a:pt x="2423636" y="1977866"/>
                  </a:lnTo>
                  <a:lnTo>
                    <a:pt x="2422208" y="1978342"/>
                  </a:lnTo>
                  <a:close/>
                  <a:moveTo>
                    <a:pt x="2406015" y="2011680"/>
                  </a:moveTo>
                  <a:lnTo>
                    <a:pt x="2405063" y="2015014"/>
                  </a:lnTo>
                  <a:lnTo>
                    <a:pt x="2405063" y="2025015"/>
                  </a:lnTo>
                  <a:lnTo>
                    <a:pt x="2409825" y="2042636"/>
                  </a:lnTo>
                  <a:lnTo>
                    <a:pt x="2412683" y="2050256"/>
                  </a:lnTo>
                  <a:lnTo>
                    <a:pt x="2413159" y="2048351"/>
                  </a:lnTo>
                  <a:lnTo>
                    <a:pt x="2412206" y="2043113"/>
                  </a:lnTo>
                  <a:lnTo>
                    <a:pt x="2406968" y="2025015"/>
                  </a:lnTo>
                  <a:lnTo>
                    <a:pt x="2406015" y="2011680"/>
                  </a:lnTo>
                  <a:close/>
                  <a:moveTo>
                    <a:pt x="1228249" y="872014"/>
                  </a:moveTo>
                  <a:lnTo>
                    <a:pt x="1223010" y="872490"/>
                  </a:lnTo>
                  <a:lnTo>
                    <a:pt x="1221581" y="872014"/>
                  </a:lnTo>
                  <a:lnTo>
                    <a:pt x="1221105" y="871538"/>
                  </a:lnTo>
                  <a:lnTo>
                    <a:pt x="1222058" y="870585"/>
                  </a:lnTo>
                  <a:lnTo>
                    <a:pt x="1223010" y="868680"/>
                  </a:lnTo>
                  <a:lnTo>
                    <a:pt x="1223010" y="867728"/>
                  </a:lnTo>
                  <a:lnTo>
                    <a:pt x="1221105" y="864870"/>
                  </a:lnTo>
                  <a:lnTo>
                    <a:pt x="1219200" y="864394"/>
                  </a:lnTo>
                  <a:lnTo>
                    <a:pt x="1214438" y="860584"/>
                  </a:lnTo>
                  <a:lnTo>
                    <a:pt x="1208723" y="861536"/>
                  </a:lnTo>
                  <a:lnTo>
                    <a:pt x="1207294" y="861060"/>
                  </a:lnTo>
                  <a:lnTo>
                    <a:pt x="1209199" y="859631"/>
                  </a:lnTo>
                  <a:lnTo>
                    <a:pt x="1210151" y="857726"/>
                  </a:lnTo>
                  <a:lnTo>
                    <a:pt x="1210628" y="855345"/>
                  </a:lnTo>
                  <a:lnTo>
                    <a:pt x="1211104" y="855345"/>
                  </a:lnTo>
                  <a:lnTo>
                    <a:pt x="1218248" y="859631"/>
                  </a:lnTo>
                  <a:lnTo>
                    <a:pt x="1221581" y="861060"/>
                  </a:lnTo>
                  <a:lnTo>
                    <a:pt x="1222534" y="861060"/>
                  </a:lnTo>
                  <a:lnTo>
                    <a:pt x="1221105" y="859155"/>
                  </a:lnTo>
                  <a:lnTo>
                    <a:pt x="1218724" y="857250"/>
                  </a:lnTo>
                  <a:lnTo>
                    <a:pt x="1213961" y="851059"/>
                  </a:lnTo>
                  <a:lnTo>
                    <a:pt x="1211580" y="845820"/>
                  </a:lnTo>
                  <a:lnTo>
                    <a:pt x="1210151" y="843915"/>
                  </a:lnTo>
                  <a:lnTo>
                    <a:pt x="1207770" y="841534"/>
                  </a:lnTo>
                  <a:lnTo>
                    <a:pt x="1202531" y="836771"/>
                  </a:lnTo>
                  <a:lnTo>
                    <a:pt x="1191101" y="832009"/>
                  </a:lnTo>
                  <a:lnTo>
                    <a:pt x="1191101" y="831532"/>
                  </a:lnTo>
                  <a:lnTo>
                    <a:pt x="1192054" y="830104"/>
                  </a:lnTo>
                  <a:lnTo>
                    <a:pt x="1192054" y="828675"/>
                  </a:lnTo>
                  <a:lnTo>
                    <a:pt x="1192054" y="826770"/>
                  </a:lnTo>
                  <a:lnTo>
                    <a:pt x="1191101" y="824865"/>
                  </a:lnTo>
                  <a:lnTo>
                    <a:pt x="1189673" y="822960"/>
                  </a:lnTo>
                  <a:lnTo>
                    <a:pt x="1187768" y="821055"/>
                  </a:lnTo>
                  <a:lnTo>
                    <a:pt x="1182053" y="821055"/>
                  </a:lnTo>
                  <a:lnTo>
                    <a:pt x="1175385" y="820103"/>
                  </a:lnTo>
                  <a:lnTo>
                    <a:pt x="1174433" y="821055"/>
                  </a:lnTo>
                  <a:lnTo>
                    <a:pt x="1174433" y="825818"/>
                  </a:lnTo>
                  <a:lnTo>
                    <a:pt x="1176338" y="827723"/>
                  </a:lnTo>
                  <a:lnTo>
                    <a:pt x="1176814" y="829151"/>
                  </a:lnTo>
                  <a:lnTo>
                    <a:pt x="1174433" y="831532"/>
                  </a:lnTo>
                  <a:lnTo>
                    <a:pt x="1169194" y="835819"/>
                  </a:lnTo>
                  <a:lnTo>
                    <a:pt x="1169670" y="837248"/>
                  </a:lnTo>
                  <a:lnTo>
                    <a:pt x="1171575" y="838200"/>
                  </a:lnTo>
                  <a:lnTo>
                    <a:pt x="1176338" y="835343"/>
                  </a:lnTo>
                  <a:lnTo>
                    <a:pt x="1182053" y="833438"/>
                  </a:lnTo>
                  <a:lnTo>
                    <a:pt x="1184910" y="834390"/>
                  </a:lnTo>
                  <a:lnTo>
                    <a:pt x="1186339" y="837248"/>
                  </a:lnTo>
                  <a:lnTo>
                    <a:pt x="1186815" y="839153"/>
                  </a:lnTo>
                  <a:lnTo>
                    <a:pt x="1184434" y="840581"/>
                  </a:lnTo>
                  <a:lnTo>
                    <a:pt x="1183958" y="842486"/>
                  </a:lnTo>
                  <a:lnTo>
                    <a:pt x="1181100" y="844868"/>
                  </a:lnTo>
                  <a:lnTo>
                    <a:pt x="1179671" y="844868"/>
                  </a:lnTo>
                  <a:lnTo>
                    <a:pt x="1176814" y="843439"/>
                  </a:lnTo>
                  <a:lnTo>
                    <a:pt x="1175385" y="843439"/>
                  </a:lnTo>
                  <a:lnTo>
                    <a:pt x="1172528" y="844868"/>
                  </a:lnTo>
                  <a:lnTo>
                    <a:pt x="1172051" y="845820"/>
                  </a:lnTo>
                  <a:lnTo>
                    <a:pt x="1173480" y="847725"/>
                  </a:lnTo>
                  <a:lnTo>
                    <a:pt x="1176338" y="850582"/>
                  </a:lnTo>
                  <a:lnTo>
                    <a:pt x="1178243" y="850582"/>
                  </a:lnTo>
                  <a:lnTo>
                    <a:pt x="1183005" y="851059"/>
                  </a:lnTo>
                  <a:lnTo>
                    <a:pt x="1183958" y="852964"/>
                  </a:lnTo>
                  <a:lnTo>
                    <a:pt x="1185386" y="854869"/>
                  </a:lnTo>
                  <a:lnTo>
                    <a:pt x="1187291" y="855345"/>
                  </a:lnTo>
                  <a:lnTo>
                    <a:pt x="1192530" y="854393"/>
                  </a:lnTo>
                  <a:lnTo>
                    <a:pt x="1194435" y="855345"/>
                  </a:lnTo>
                  <a:lnTo>
                    <a:pt x="1193006" y="857726"/>
                  </a:lnTo>
                  <a:lnTo>
                    <a:pt x="1193006" y="859155"/>
                  </a:lnTo>
                  <a:lnTo>
                    <a:pt x="1197293" y="864394"/>
                  </a:lnTo>
                  <a:lnTo>
                    <a:pt x="1196816" y="865346"/>
                  </a:lnTo>
                  <a:lnTo>
                    <a:pt x="1194911" y="865346"/>
                  </a:lnTo>
                  <a:lnTo>
                    <a:pt x="1192530" y="866299"/>
                  </a:lnTo>
                  <a:lnTo>
                    <a:pt x="1192054" y="867728"/>
                  </a:lnTo>
                  <a:lnTo>
                    <a:pt x="1193959" y="869156"/>
                  </a:lnTo>
                  <a:lnTo>
                    <a:pt x="1199198" y="874395"/>
                  </a:lnTo>
                  <a:lnTo>
                    <a:pt x="1203484" y="881063"/>
                  </a:lnTo>
                  <a:lnTo>
                    <a:pt x="1206341" y="882015"/>
                  </a:lnTo>
                  <a:lnTo>
                    <a:pt x="1207294" y="880110"/>
                  </a:lnTo>
                  <a:lnTo>
                    <a:pt x="1206818" y="877253"/>
                  </a:lnTo>
                  <a:lnTo>
                    <a:pt x="1208246" y="876300"/>
                  </a:lnTo>
                  <a:lnTo>
                    <a:pt x="1209675" y="876776"/>
                  </a:lnTo>
                  <a:lnTo>
                    <a:pt x="1209675" y="878205"/>
                  </a:lnTo>
                  <a:lnTo>
                    <a:pt x="1211104" y="881063"/>
                  </a:lnTo>
                  <a:lnTo>
                    <a:pt x="1211104" y="883920"/>
                  </a:lnTo>
                  <a:lnTo>
                    <a:pt x="1212533" y="885825"/>
                  </a:lnTo>
                  <a:lnTo>
                    <a:pt x="1214438" y="885825"/>
                  </a:lnTo>
                  <a:lnTo>
                    <a:pt x="1214914" y="886301"/>
                  </a:lnTo>
                  <a:lnTo>
                    <a:pt x="1218248" y="887254"/>
                  </a:lnTo>
                  <a:lnTo>
                    <a:pt x="1219200" y="887730"/>
                  </a:lnTo>
                  <a:lnTo>
                    <a:pt x="1221581" y="892493"/>
                  </a:lnTo>
                  <a:lnTo>
                    <a:pt x="1224439" y="895826"/>
                  </a:lnTo>
                  <a:lnTo>
                    <a:pt x="1226344" y="896779"/>
                  </a:lnTo>
                  <a:lnTo>
                    <a:pt x="1228725" y="896779"/>
                  </a:lnTo>
                  <a:lnTo>
                    <a:pt x="1230154" y="896303"/>
                  </a:lnTo>
                  <a:lnTo>
                    <a:pt x="1231583" y="892493"/>
                  </a:lnTo>
                  <a:lnTo>
                    <a:pt x="1231583" y="891064"/>
                  </a:lnTo>
                  <a:lnTo>
                    <a:pt x="1231106" y="889635"/>
                  </a:lnTo>
                  <a:lnTo>
                    <a:pt x="1231106" y="888206"/>
                  </a:lnTo>
                  <a:lnTo>
                    <a:pt x="1231583" y="886301"/>
                  </a:lnTo>
                  <a:lnTo>
                    <a:pt x="1231583" y="884873"/>
                  </a:lnTo>
                  <a:lnTo>
                    <a:pt x="1230630" y="882015"/>
                  </a:lnTo>
                  <a:lnTo>
                    <a:pt x="1231583" y="873919"/>
                  </a:lnTo>
                  <a:lnTo>
                    <a:pt x="1228249" y="872014"/>
                  </a:lnTo>
                  <a:close/>
                  <a:moveTo>
                    <a:pt x="546735" y="723900"/>
                  </a:moveTo>
                  <a:lnTo>
                    <a:pt x="545306" y="723424"/>
                  </a:lnTo>
                  <a:lnTo>
                    <a:pt x="543878" y="720566"/>
                  </a:lnTo>
                  <a:lnTo>
                    <a:pt x="541496" y="721043"/>
                  </a:lnTo>
                  <a:lnTo>
                    <a:pt x="537686" y="718661"/>
                  </a:lnTo>
                  <a:lnTo>
                    <a:pt x="536734" y="718661"/>
                  </a:lnTo>
                  <a:lnTo>
                    <a:pt x="535305" y="721519"/>
                  </a:lnTo>
                  <a:lnTo>
                    <a:pt x="533876" y="721043"/>
                  </a:lnTo>
                  <a:lnTo>
                    <a:pt x="531971" y="719138"/>
                  </a:lnTo>
                  <a:lnTo>
                    <a:pt x="529590" y="717709"/>
                  </a:lnTo>
                  <a:lnTo>
                    <a:pt x="527209" y="716756"/>
                  </a:lnTo>
                  <a:lnTo>
                    <a:pt x="525304" y="716280"/>
                  </a:lnTo>
                  <a:lnTo>
                    <a:pt x="519589" y="718185"/>
                  </a:lnTo>
                  <a:lnTo>
                    <a:pt x="519589" y="719138"/>
                  </a:lnTo>
                  <a:lnTo>
                    <a:pt x="521970" y="721519"/>
                  </a:lnTo>
                  <a:lnTo>
                    <a:pt x="521970" y="724853"/>
                  </a:lnTo>
                  <a:lnTo>
                    <a:pt x="520541" y="724853"/>
                  </a:lnTo>
                  <a:lnTo>
                    <a:pt x="517684" y="723900"/>
                  </a:lnTo>
                  <a:lnTo>
                    <a:pt x="514826" y="723900"/>
                  </a:lnTo>
                  <a:lnTo>
                    <a:pt x="510064" y="726757"/>
                  </a:lnTo>
                  <a:lnTo>
                    <a:pt x="501015" y="734378"/>
                  </a:lnTo>
                  <a:lnTo>
                    <a:pt x="503396" y="735330"/>
                  </a:lnTo>
                  <a:lnTo>
                    <a:pt x="514350" y="738664"/>
                  </a:lnTo>
                  <a:lnTo>
                    <a:pt x="516255" y="738664"/>
                  </a:lnTo>
                  <a:lnTo>
                    <a:pt x="519113" y="737711"/>
                  </a:lnTo>
                  <a:lnTo>
                    <a:pt x="521018" y="737711"/>
                  </a:lnTo>
                  <a:lnTo>
                    <a:pt x="521494" y="736759"/>
                  </a:lnTo>
                  <a:lnTo>
                    <a:pt x="524351" y="735330"/>
                  </a:lnTo>
                  <a:lnTo>
                    <a:pt x="525780" y="733425"/>
                  </a:lnTo>
                  <a:lnTo>
                    <a:pt x="527209" y="730568"/>
                  </a:lnTo>
                  <a:lnTo>
                    <a:pt x="528161" y="730091"/>
                  </a:lnTo>
                  <a:lnTo>
                    <a:pt x="528638" y="732473"/>
                  </a:lnTo>
                  <a:lnTo>
                    <a:pt x="529114" y="733425"/>
                  </a:lnTo>
                  <a:lnTo>
                    <a:pt x="531971" y="731996"/>
                  </a:lnTo>
                  <a:lnTo>
                    <a:pt x="534353" y="732473"/>
                  </a:lnTo>
                  <a:lnTo>
                    <a:pt x="536734" y="731996"/>
                  </a:lnTo>
                  <a:lnTo>
                    <a:pt x="536734" y="731044"/>
                  </a:lnTo>
                  <a:lnTo>
                    <a:pt x="535781" y="729615"/>
                  </a:lnTo>
                  <a:lnTo>
                    <a:pt x="535781" y="728663"/>
                  </a:lnTo>
                  <a:lnTo>
                    <a:pt x="538163" y="726281"/>
                  </a:lnTo>
                  <a:lnTo>
                    <a:pt x="538639" y="726281"/>
                  </a:lnTo>
                  <a:lnTo>
                    <a:pt x="539591" y="728186"/>
                  </a:lnTo>
                  <a:lnTo>
                    <a:pt x="541020" y="729615"/>
                  </a:lnTo>
                  <a:lnTo>
                    <a:pt x="541973" y="730091"/>
                  </a:lnTo>
                  <a:lnTo>
                    <a:pt x="543878" y="731044"/>
                  </a:lnTo>
                  <a:lnTo>
                    <a:pt x="545306" y="730091"/>
                  </a:lnTo>
                  <a:lnTo>
                    <a:pt x="548164" y="726757"/>
                  </a:lnTo>
                  <a:lnTo>
                    <a:pt x="548640" y="723424"/>
                  </a:lnTo>
                  <a:lnTo>
                    <a:pt x="547688" y="723424"/>
                  </a:lnTo>
                  <a:lnTo>
                    <a:pt x="546735" y="723900"/>
                  </a:lnTo>
                  <a:close/>
                  <a:moveTo>
                    <a:pt x="1204436" y="886778"/>
                  </a:moveTo>
                  <a:lnTo>
                    <a:pt x="1202055" y="886301"/>
                  </a:lnTo>
                  <a:lnTo>
                    <a:pt x="1200626" y="888206"/>
                  </a:lnTo>
                  <a:lnTo>
                    <a:pt x="1199674" y="888682"/>
                  </a:lnTo>
                  <a:lnTo>
                    <a:pt x="1198721" y="888206"/>
                  </a:lnTo>
                  <a:lnTo>
                    <a:pt x="1195864" y="882968"/>
                  </a:lnTo>
                  <a:lnTo>
                    <a:pt x="1194435" y="881539"/>
                  </a:lnTo>
                  <a:lnTo>
                    <a:pt x="1193959" y="877729"/>
                  </a:lnTo>
                  <a:lnTo>
                    <a:pt x="1191578" y="875348"/>
                  </a:lnTo>
                  <a:lnTo>
                    <a:pt x="1190625" y="872966"/>
                  </a:lnTo>
                  <a:lnTo>
                    <a:pt x="1183958" y="867728"/>
                  </a:lnTo>
                  <a:lnTo>
                    <a:pt x="1179671" y="868680"/>
                  </a:lnTo>
                  <a:lnTo>
                    <a:pt x="1178719" y="870585"/>
                  </a:lnTo>
                  <a:lnTo>
                    <a:pt x="1180148" y="872966"/>
                  </a:lnTo>
                  <a:lnTo>
                    <a:pt x="1183481" y="873919"/>
                  </a:lnTo>
                  <a:lnTo>
                    <a:pt x="1185863" y="874395"/>
                  </a:lnTo>
                  <a:lnTo>
                    <a:pt x="1187291" y="878681"/>
                  </a:lnTo>
                  <a:lnTo>
                    <a:pt x="1190149" y="883920"/>
                  </a:lnTo>
                  <a:lnTo>
                    <a:pt x="1191578" y="884873"/>
                  </a:lnTo>
                  <a:lnTo>
                    <a:pt x="1191578" y="886301"/>
                  </a:lnTo>
                  <a:lnTo>
                    <a:pt x="1193959" y="889635"/>
                  </a:lnTo>
                  <a:lnTo>
                    <a:pt x="1198245" y="893921"/>
                  </a:lnTo>
                  <a:lnTo>
                    <a:pt x="1201103" y="896303"/>
                  </a:lnTo>
                  <a:lnTo>
                    <a:pt x="1204436" y="897255"/>
                  </a:lnTo>
                  <a:lnTo>
                    <a:pt x="1205389" y="895350"/>
                  </a:lnTo>
                  <a:lnTo>
                    <a:pt x="1206341" y="893921"/>
                  </a:lnTo>
                  <a:lnTo>
                    <a:pt x="1206818" y="890111"/>
                  </a:lnTo>
                  <a:lnTo>
                    <a:pt x="1207294" y="887730"/>
                  </a:lnTo>
                  <a:lnTo>
                    <a:pt x="1206341" y="887254"/>
                  </a:lnTo>
                  <a:lnTo>
                    <a:pt x="1204436" y="886778"/>
                  </a:lnTo>
                  <a:close/>
                  <a:moveTo>
                    <a:pt x="1294448" y="832485"/>
                  </a:moveTo>
                  <a:lnTo>
                    <a:pt x="1293019" y="830580"/>
                  </a:lnTo>
                  <a:lnTo>
                    <a:pt x="1289209" y="832009"/>
                  </a:lnTo>
                  <a:lnTo>
                    <a:pt x="1282541" y="830104"/>
                  </a:lnTo>
                  <a:lnTo>
                    <a:pt x="1280160" y="824865"/>
                  </a:lnTo>
                  <a:lnTo>
                    <a:pt x="1274445" y="823436"/>
                  </a:lnTo>
                  <a:lnTo>
                    <a:pt x="1271111" y="819626"/>
                  </a:lnTo>
                  <a:lnTo>
                    <a:pt x="1264920" y="817721"/>
                  </a:lnTo>
                  <a:lnTo>
                    <a:pt x="1259681" y="816293"/>
                  </a:lnTo>
                  <a:lnTo>
                    <a:pt x="1255871" y="814388"/>
                  </a:lnTo>
                  <a:lnTo>
                    <a:pt x="1251109" y="812006"/>
                  </a:lnTo>
                  <a:lnTo>
                    <a:pt x="1246346" y="809149"/>
                  </a:lnTo>
                  <a:lnTo>
                    <a:pt x="1243013" y="807244"/>
                  </a:lnTo>
                  <a:lnTo>
                    <a:pt x="1240631" y="807244"/>
                  </a:lnTo>
                  <a:lnTo>
                    <a:pt x="1234916" y="807720"/>
                  </a:lnTo>
                  <a:lnTo>
                    <a:pt x="1234440" y="802957"/>
                  </a:lnTo>
                  <a:lnTo>
                    <a:pt x="1232535" y="800100"/>
                  </a:lnTo>
                  <a:lnTo>
                    <a:pt x="1233011" y="797719"/>
                  </a:lnTo>
                  <a:lnTo>
                    <a:pt x="1229678" y="796290"/>
                  </a:lnTo>
                  <a:lnTo>
                    <a:pt x="1224915" y="794385"/>
                  </a:lnTo>
                  <a:lnTo>
                    <a:pt x="1226344" y="789623"/>
                  </a:lnTo>
                  <a:lnTo>
                    <a:pt x="1227296" y="786289"/>
                  </a:lnTo>
                  <a:lnTo>
                    <a:pt x="1223010" y="785336"/>
                  </a:lnTo>
                  <a:lnTo>
                    <a:pt x="1216819" y="783907"/>
                  </a:lnTo>
                  <a:lnTo>
                    <a:pt x="1218724" y="780574"/>
                  </a:lnTo>
                  <a:lnTo>
                    <a:pt x="1220153" y="778193"/>
                  </a:lnTo>
                  <a:lnTo>
                    <a:pt x="1217771" y="774382"/>
                  </a:lnTo>
                  <a:lnTo>
                    <a:pt x="1213009" y="768191"/>
                  </a:lnTo>
                  <a:lnTo>
                    <a:pt x="1209199" y="763429"/>
                  </a:lnTo>
                  <a:lnTo>
                    <a:pt x="1204436" y="756285"/>
                  </a:lnTo>
                  <a:lnTo>
                    <a:pt x="1200150" y="750094"/>
                  </a:lnTo>
                  <a:lnTo>
                    <a:pt x="1196816" y="744855"/>
                  </a:lnTo>
                  <a:lnTo>
                    <a:pt x="1193959" y="741521"/>
                  </a:lnTo>
                  <a:lnTo>
                    <a:pt x="1189673" y="735330"/>
                  </a:lnTo>
                  <a:lnTo>
                    <a:pt x="1184434" y="728186"/>
                  </a:lnTo>
                  <a:lnTo>
                    <a:pt x="1179195" y="722471"/>
                  </a:lnTo>
                  <a:lnTo>
                    <a:pt x="1180148" y="718661"/>
                  </a:lnTo>
                  <a:lnTo>
                    <a:pt x="1175385" y="713899"/>
                  </a:lnTo>
                  <a:lnTo>
                    <a:pt x="1171099" y="709136"/>
                  </a:lnTo>
                  <a:lnTo>
                    <a:pt x="1166336" y="703898"/>
                  </a:lnTo>
                  <a:lnTo>
                    <a:pt x="1161574" y="701516"/>
                  </a:lnTo>
                  <a:lnTo>
                    <a:pt x="1158240" y="699611"/>
                  </a:lnTo>
                  <a:lnTo>
                    <a:pt x="1153001" y="696754"/>
                  </a:lnTo>
                  <a:lnTo>
                    <a:pt x="1150144" y="694373"/>
                  </a:lnTo>
                  <a:lnTo>
                    <a:pt x="1149191" y="692468"/>
                  </a:lnTo>
                  <a:lnTo>
                    <a:pt x="1148239" y="691039"/>
                  </a:lnTo>
                  <a:lnTo>
                    <a:pt x="1147286" y="689134"/>
                  </a:lnTo>
                  <a:lnTo>
                    <a:pt x="1146810" y="686753"/>
                  </a:lnTo>
                  <a:lnTo>
                    <a:pt x="1145858" y="685324"/>
                  </a:lnTo>
                  <a:lnTo>
                    <a:pt x="1139666" y="681990"/>
                  </a:lnTo>
                  <a:lnTo>
                    <a:pt x="1137761" y="679609"/>
                  </a:lnTo>
                  <a:lnTo>
                    <a:pt x="1133475" y="677228"/>
                  </a:lnTo>
                  <a:lnTo>
                    <a:pt x="1130141" y="676275"/>
                  </a:lnTo>
                  <a:lnTo>
                    <a:pt x="1128713" y="675323"/>
                  </a:lnTo>
                  <a:lnTo>
                    <a:pt x="1124426" y="667703"/>
                  </a:lnTo>
                  <a:lnTo>
                    <a:pt x="1124903" y="664845"/>
                  </a:lnTo>
                  <a:lnTo>
                    <a:pt x="1125379" y="661988"/>
                  </a:lnTo>
                  <a:lnTo>
                    <a:pt x="1124903" y="660559"/>
                  </a:lnTo>
                  <a:lnTo>
                    <a:pt x="1117759" y="654844"/>
                  </a:lnTo>
                  <a:lnTo>
                    <a:pt x="1113949" y="652463"/>
                  </a:lnTo>
                  <a:lnTo>
                    <a:pt x="1110139" y="650081"/>
                  </a:lnTo>
                  <a:lnTo>
                    <a:pt x="1102519" y="653415"/>
                  </a:lnTo>
                  <a:lnTo>
                    <a:pt x="1094423" y="656749"/>
                  </a:lnTo>
                  <a:lnTo>
                    <a:pt x="1088708" y="658178"/>
                  </a:lnTo>
                  <a:lnTo>
                    <a:pt x="1081088" y="660082"/>
                  </a:lnTo>
                  <a:lnTo>
                    <a:pt x="1083469" y="663893"/>
                  </a:lnTo>
                  <a:lnTo>
                    <a:pt x="1082516" y="666750"/>
                  </a:lnTo>
                  <a:lnTo>
                    <a:pt x="1080135" y="668179"/>
                  </a:lnTo>
                  <a:lnTo>
                    <a:pt x="1076325" y="668179"/>
                  </a:lnTo>
                  <a:lnTo>
                    <a:pt x="1076325" y="677228"/>
                  </a:lnTo>
                  <a:lnTo>
                    <a:pt x="1072515" y="683419"/>
                  </a:lnTo>
                  <a:lnTo>
                    <a:pt x="1064419" y="683419"/>
                  </a:lnTo>
                  <a:lnTo>
                    <a:pt x="1060133" y="685800"/>
                  </a:lnTo>
                  <a:lnTo>
                    <a:pt x="1053941" y="689134"/>
                  </a:lnTo>
                  <a:lnTo>
                    <a:pt x="1048703" y="691991"/>
                  </a:lnTo>
                  <a:lnTo>
                    <a:pt x="1042988" y="696278"/>
                  </a:lnTo>
                  <a:lnTo>
                    <a:pt x="1040130" y="695801"/>
                  </a:lnTo>
                  <a:lnTo>
                    <a:pt x="1041559" y="691991"/>
                  </a:lnTo>
                  <a:lnTo>
                    <a:pt x="1039654" y="685800"/>
                  </a:lnTo>
                  <a:lnTo>
                    <a:pt x="1037749" y="680561"/>
                  </a:lnTo>
                  <a:lnTo>
                    <a:pt x="1034415" y="677704"/>
                  </a:lnTo>
                  <a:lnTo>
                    <a:pt x="1028700" y="672941"/>
                  </a:lnTo>
                  <a:lnTo>
                    <a:pt x="1024414" y="669607"/>
                  </a:lnTo>
                  <a:lnTo>
                    <a:pt x="1018223" y="664845"/>
                  </a:lnTo>
                  <a:lnTo>
                    <a:pt x="1013936" y="661511"/>
                  </a:lnTo>
                  <a:lnTo>
                    <a:pt x="1009174" y="657701"/>
                  </a:lnTo>
                  <a:lnTo>
                    <a:pt x="1002983" y="652939"/>
                  </a:lnTo>
                  <a:lnTo>
                    <a:pt x="1000601" y="646748"/>
                  </a:lnTo>
                  <a:lnTo>
                    <a:pt x="994886" y="644366"/>
                  </a:lnTo>
                  <a:lnTo>
                    <a:pt x="989171" y="641985"/>
                  </a:lnTo>
                  <a:lnTo>
                    <a:pt x="984409" y="637223"/>
                  </a:lnTo>
                  <a:lnTo>
                    <a:pt x="985838" y="632936"/>
                  </a:lnTo>
                  <a:lnTo>
                    <a:pt x="987743" y="627698"/>
                  </a:lnTo>
                  <a:lnTo>
                    <a:pt x="987743" y="624364"/>
                  </a:lnTo>
                  <a:lnTo>
                    <a:pt x="982504" y="624364"/>
                  </a:lnTo>
                  <a:lnTo>
                    <a:pt x="974408" y="624840"/>
                  </a:lnTo>
                  <a:lnTo>
                    <a:pt x="967264" y="625316"/>
                  </a:lnTo>
                  <a:lnTo>
                    <a:pt x="962025" y="629126"/>
                  </a:lnTo>
                  <a:lnTo>
                    <a:pt x="957263" y="632460"/>
                  </a:lnTo>
                  <a:lnTo>
                    <a:pt x="949643" y="629603"/>
                  </a:lnTo>
                  <a:lnTo>
                    <a:pt x="941070" y="626269"/>
                  </a:lnTo>
                  <a:lnTo>
                    <a:pt x="938689" y="630555"/>
                  </a:lnTo>
                  <a:lnTo>
                    <a:pt x="930593" y="628650"/>
                  </a:lnTo>
                  <a:lnTo>
                    <a:pt x="922496" y="626745"/>
                  </a:lnTo>
                  <a:lnTo>
                    <a:pt x="922496" y="611981"/>
                  </a:lnTo>
                  <a:lnTo>
                    <a:pt x="922496" y="597218"/>
                  </a:lnTo>
                  <a:lnTo>
                    <a:pt x="922496" y="581978"/>
                  </a:lnTo>
                  <a:lnTo>
                    <a:pt x="922496" y="566738"/>
                  </a:lnTo>
                  <a:lnTo>
                    <a:pt x="922496" y="549116"/>
                  </a:lnTo>
                  <a:lnTo>
                    <a:pt x="922496" y="533876"/>
                  </a:lnTo>
                  <a:lnTo>
                    <a:pt x="922496" y="518636"/>
                  </a:lnTo>
                  <a:lnTo>
                    <a:pt x="922496" y="503396"/>
                  </a:lnTo>
                  <a:lnTo>
                    <a:pt x="922496" y="488156"/>
                  </a:lnTo>
                  <a:lnTo>
                    <a:pt x="922496" y="472440"/>
                  </a:lnTo>
                  <a:lnTo>
                    <a:pt x="922496" y="456724"/>
                  </a:lnTo>
                  <a:lnTo>
                    <a:pt x="922496" y="441007"/>
                  </a:lnTo>
                  <a:lnTo>
                    <a:pt x="922496" y="425291"/>
                  </a:lnTo>
                  <a:lnTo>
                    <a:pt x="922496" y="409575"/>
                  </a:lnTo>
                  <a:lnTo>
                    <a:pt x="922496" y="393859"/>
                  </a:lnTo>
                  <a:lnTo>
                    <a:pt x="922496" y="377666"/>
                  </a:lnTo>
                  <a:lnTo>
                    <a:pt x="922496" y="361474"/>
                  </a:lnTo>
                  <a:lnTo>
                    <a:pt x="922496" y="345281"/>
                  </a:lnTo>
                  <a:lnTo>
                    <a:pt x="922496" y="329089"/>
                  </a:lnTo>
                  <a:lnTo>
                    <a:pt x="922496" y="312896"/>
                  </a:lnTo>
                  <a:lnTo>
                    <a:pt x="922496" y="296228"/>
                  </a:lnTo>
                  <a:lnTo>
                    <a:pt x="922496" y="279559"/>
                  </a:lnTo>
                  <a:lnTo>
                    <a:pt x="922496" y="262890"/>
                  </a:lnTo>
                  <a:lnTo>
                    <a:pt x="922496" y="246221"/>
                  </a:lnTo>
                  <a:lnTo>
                    <a:pt x="922496" y="229552"/>
                  </a:lnTo>
                  <a:lnTo>
                    <a:pt x="922496" y="212408"/>
                  </a:lnTo>
                  <a:lnTo>
                    <a:pt x="922496" y="195263"/>
                  </a:lnTo>
                  <a:lnTo>
                    <a:pt x="922496" y="178118"/>
                  </a:lnTo>
                  <a:lnTo>
                    <a:pt x="922496" y="160973"/>
                  </a:lnTo>
                  <a:lnTo>
                    <a:pt x="922496" y="143827"/>
                  </a:lnTo>
                  <a:lnTo>
                    <a:pt x="922496" y="126206"/>
                  </a:lnTo>
                  <a:lnTo>
                    <a:pt x="922496" y="108585"/>
                  </a:lnTo>
                  <a:lnTo>
                    <a:pt x="919639" y="108109"/>
                  </a:lnTo>
                  <a:lnTo>
                    <a:pt x="912495" y="107633"/>
                  </a:lnTo>
                  <a:lnTo>
                    <a:pt x="911066" y="108585"/>
                  </a:lnTo>
                  <a:lnTo>
                    <a:pt x="908685" y="108109"/>
                  </a:lnTo>
                  <a:lnTo>
                    <a:pt x="904875" y="104299"/>
                  </a:lnTo>
                  <a:lnTo>
                    <a:pt x="899160" y="100965"/>
                  </a:lnTo>
                  <a:lnTo>
                    <a:pt x="878681" y="94774"/>
                  </a:lnTo>
                  <a:lnTo>
                    <a:pt x="874395" y="90488"/>
                  </a:lnTo>
                  <a:lnTo>
                    <a:pt x="864870" y="84773"/>
                  </a:lnTo>
                  <a:lnTo>
                    <a:pt x="847725" y="79534"/>
                  </a:lnTo>
                  <a:lnTo>
                    <a:pt x="845820" y="80963"/>
                  </a:lnTo>
                  <a:lnTo>
                    <a:pt x="842963" y="81439"/>
                  </a:lnTo>
                  <a:lnTo>
                    <a:pt x="835819" y="80486"/>
                  </a:lnTo>
                  <a:lnTo>
                    <a:pt x="829628" y="80486"/>
                  </a:lnTo>
                  <a:lnTo>
                    <a:pt x="818674" y="83344"/>
                  </a:lnTo>
                  <a:lnTo>
                    <a:pt x="806768" y="84296"/>
                  </a:lnTo>
                  <a:lnTo>
                    <a:pt x="800100" y="87630"/>
                  </a:lnTo>
                  <a:lnTo>
                    <a:pt x="780574" y="86201"/>
                  </a:lnTo>
                  <a:lnTo>
                    <a:pt x="779145" y="84773"/>
                  </a:lnTo>
                  <a:lnTo>
                    <a:pt x="772001" y="83820"/>
                  </a:lnTo>
                  <a:lnTo>
                    <a:pt x="759143" y="77152"/>
                  </a:lnTo>
                  <a:lnTo>
                    <a:pt x="751046" y="77152"/>
                  </a:lnTo>
                  <a:lnTo>
                    <a:pt x="743426" y="75248"/>
                  </a:lnTo>
                  <a:lnTo>
                    <a:pt x="727710" y="74771"/>
                  </a:lnTo>
                  <a:lnTo>
                    <a:pt x="716756" y="76200"/>
                  </a:lnTo>
                  <a:lnTo>
                    <a:pt x="694849" y="73343"/>
                  </a:lnTo>
                  <a:lnTo>
                    <a:pt x="691991" y="71914"/>
                  </a:lnTo>
                  <a:lnTo>
                    <a:pt x="689134" y="68104"/>
                  </a:lnTo>
                  <a:lnTo>
                    <a:pt x="683419" y="67151"/>
                  </a:lnTo>
                  <a:lnTo>
                    <a:pt x="680085" y="64770"/>
                  </a:lnTo>
                  <a:lnTo>
                    <a:pt x="676275" y="64770"/>
                  </a:lnTo>
                  <a:lnTo>
                    <a:pt x="671989" y="67151"/>
                  </a:lnTo>
                  <a:lnTo>
                    <a:pt x="668179" y="67151"/>
                  </a:lnTo>
                  <a:lnTo>
                    <a:pt x="661035" y="60960"/>
                  </a:lnTo>
                  <a:lnTo>
                    <a:pt x="655796" y="60484"/>
                  </a:lnTo>
                  <a:lnTo>
                    <a:pt x="641509" y="55721"/>
                  </a:lnTo>
                  <a:lnTo>
                    <a:pt x="636746" y="56198"/>
                  </a:lnTo>
                  <a:lnTo>
                    <a:pt x="631984" y="54769"/>
                  </a:lnTo>
                  <a:lnTo>
                    <a:pt x="621030" y="54769"/>
                  </a:lnTo>
                  <a:lnTo>
                    <a:pt x="611505" y="58579"/>
                  </a:lnTo>
                  <a:lnTo>
                    <a:pt x="607219" y="59055"/>
                  </a:lnTo>
                  <a:lnTo>
                    <a:pt x="602933" y="58579"/>
                  </a:lnTo>
                  <a:lnTo>
                    <a:pt x="598170" y="55721"/>
                  </a:lnTo>
                  <a:lnTo>
                    <a:pt x="593884" y="54293"/>
                  </a:lnTo>
                  <a:lnTo>
                    <a:pt x="582930" y="57150"/>
                  </a:lnTo>
                  <a:lnTo>
                    <a:pt x="577691" y="58102"/>
                  </a:lnTo>
                  <a:lnTo>
                    <a:pt x="574358" y="60008"/>
                  </a:lnTo>
                  <a:lnTo>
                    <a:pt x="550069" y="58102"/>
                  </a:lnTo>
                  <a:lnTo>
                    <a:pt x="554355" y="54293"/>
                  </a:lnTo>
                  <a:lnTo>
                    <a:pt x="554831" y="52864"/>
                  </a:lnTo>
                  <a:lnTo>
                    <a:pt x="555784" y="51435"/>
                  </a:lnTo>
                  <a:lnTo>
                    <a:pt x="541973" y="51435"/>
                  </a:lnTo>
                  <a:lnTo>
                    <a:pt x="539115" y="50959"/>
                  </a:lnTo>
                  <a:lnTo>
                    <a:pt x="538639" y="48101"/>
                  </a:lnTo>
                  <a:lnTo>
                    <a:pt x="534353" y="47625"/>
                  </a:lnTo>
                  <a:lnTo>
                    <a:pt x="531971" y="45720"/>
                  </a:lnTo>
                  <a:lnTo>
                    <a:pt x="532924" y="40958"/>
                  </a:lnTo>
                  <a:lnTo>
                    <a:pt x="540068" y="36195"/>
                  </a:lnTo>
                  <a:lnTo>
                    <a:pt x="537686" y="33814"/>
                  </a:lnTo>
                  <a:lnTo>
                    <a:pt x="531019" y="31909"/>
                  </a:lnTo>
                  <a:lnTo>
                    <a:pt x="524828" y="31433"/>
                  </a:lnTo>
                  <a:lnTo>
                    <a:pt x="521018" y="32385"/>
                  </a:lnTo>
                  <a:lnTo>
                    <a:pt x="505778" y="29051"/>
                  </a:lnTo>
                  <a:lnTo>
                    <a:pt x="496729" y="31433"/>
                  </a:lnTo>
                  <a:lnTo>
                    <a:pt x="489585" y="31433"/>
                  </a:lnTo>
                  <a:lnTo>
                    <a:pt x="482441" y="32385"/>
                  </a:lnTo>
                  <a:lnTo>
                    <a:pt x="472916" y="37148"/>
                  </a:lnTo>
                  <a:lnTo>
                    <a:pt x="466249" y="34766"/>
                  </a:lnTo>
                  <a:lnTo>
                    <a:pt x="459105" y="34290"/>
                  </a:lnTo>
                  <a:lnTo>
                    <a:pt x="452914" y="31433"/>
                  </a:lnTo>
                  <a:lnTo>
                    <a:pt x="454819" y="29527"/>
                  </a:lnTo>
                  <a:lnTo>
                    <a:pt x="456724" y="25718"/>
                  </a:lnTo>
                  <a:lnTo>
                    <a:pt x="451961" y="21908"/>
                  </a:lnTo>
                  <a:lnTo>
                    <a:pt x="447675" y="20002"/>
                  </a:lnTo>
                  <a:lnTo>
                    <a:pt x="440055" y="19050"/>
                  </a:lnTo>
                  <a:lnTo>
                    <a:pt x="438150" y="20002"/>
                  </a:lnTo>
                  <a:lnTo>
                    <a:pt x="435293" y="24289"/>
                  </a:lnTo>
                  <a:lnTo>
                    <a:pt x="426244" y="31909"/>
                  </a:lnTo>
                  <a:lnTo>
                    <a:pt x="421958" y="34290"/>
                  </a:lnTo>
                  <a:lnTo>
                    <a:pt x="416243" y="35719"/>
                  </a:lnTo>
                  <a:lnTo>
                    <a:pt x="412909" y="35243"/>
                  </a:lnTo>
                  <a:lnTo>
                    <a:pt x="410528" y="31433"/>
                  </a:lnTo>
                  <a:lnTo>
                    <a:pt x="407194" y="30004"/>
                  </a:lnTo>
                  <a:lnTo>
                    <a:pt x="418624" y="25718"/>
                  </a:lnTo>
                  <a:lnTo>
                    <a:pt x="424339" y="21431"/>
                  </a:lnTo>
                  <a:lnTo>
                    <a:pt x="426244" y="17621"/>
                  </a:lnTo>
                  <a:lnTo>
                    <a:pt x="423863" y="13811"/>
                  </a:lnTo>
                  <a:lnTo>
                    <a:pt x="418148" y="13335"/>
                  </a:lnTo>
                  <a:lnTo>
                    <a:pt x="395764" y="7144"/>
                  </a:lnTo>
                  <a:lnTo>
                    <a:pt x="392430" y="3810"/>
                  </a:lnTo>
                  <a:lnTo>
                    <a:pt x="394811" y="1429"/>
                  </a:lnTo>
                  <a:lnTo>
                    <a:pt x="398145" y="476"/>
                  </a:lnTo>
                  <a:lnTo>
                    <a:pt x="395764" y="0"/>
                  </a:lnTo>
                  <a:lnTo>
                    <a:pt x="385286" y="5715"/>
                  </a:lnTo>
                  <a:lnTo>
                    <a:pt x="378619" y="11430"/>
                  </a:lnTo>
                  <a:lnTo>
                    <a:pt x="370999" y="20002"/>
                  </a:lnTo>
                  <a:lnTo>
                    <a:pt x="366713" y="23336"/>
                  </a:lnTo>
                  <a:lnTo>
                    <a:pt x="357188" y="29527"/>
                  </a:lnTo>
                  <a:lnTo>
                    <a:pt x="346710" y="34766"/>
                  </a:lnTo>
                  <a:lnTo>
                    <a:pt x="343853" y="35719"/>
                  </a:lnTo>
                  <a:lnTo>
                    <a:pt x="327184" y="36195"/>
                  </a:lnTo>
                  <a:lnTo>
                    <a:pt x="326231" y="37624"/>
                  </a:lnTo>
                  <a:lnTo>
                    <a:pt x="322421" y="39052"/>
                  </a:lnTo>
                  <a:lnTo>
                    <a:pt x="309563" y="39052"/>
                  </a:lnTo>
                  <a:lnTo>
                    <a:pt x="306705" y="40958"/>
                  </a:lnTo>
                  <a:lnTo>
                    <a:pt x="300514" y="42386"/>
                  </a:lnTo>
                  <a:lnTo>
                    <a:pt x="298609" y="41910"/>
                  </a:lnTo>
                  <a:lnTo>
                    <a:pt x="297180" y="40005"/>
                  </a:lnTo>
                  <a:lnTo>
                    <a:pt x="300038" y="38100"/>
                  </a:lnTo>
                  <a:lnTo>
                    <a:pt x="302895" y="37148"/>
                  </a:lnTo>
                  <a:lnTo>
                    <a:pt x="302419" y="35243"/>
                  </a:lnTo>
                  <a:lnTo>
                    <a:pt x="300990" y="34290"/>
                  </a:lnTo>
                  <a:lnTo>
                    <a:pt x="298133" y="34290"/>
                  </a:lnTo>
                  <a:lnTo>
                    <a:pt x="285750" y="40005"/>
                  </a:lnTo>
                  <a:lnTo>
                    <a:pt x="271939" y="49530"/>
                  </a:lnTo>
                  <a:lnTo>
                    <a:pt x="276225" y="49530"/>
                  </a:lnTo>
                  <a:lnTo>
                    <a:pt x="283369" y="55721"/>
                  </a:lnTo>
                  <a:lnTo>
                    <a:pt x="295751" y="56198"/>
                  </a:lnTo>
                  <a:lnTo>
                    <a:pt x="285750" y="59055"/>
                  </a:lnTo>
                  <a:lnTo>
                    <a:pt x="281464" y="57626"/>
                  </a:lnTo>
                  <a:lnTo>
                    <a:pt x="280511" y="60484"/>
                  </a:lnTo>
                  <a:lnTo>
                    <a:pt x="280035" y="64294"/>
                  </a:lnTo>
                  <a:lnTo>
                    <a:pt x="280035" y="68104"/>
                  </a:lnTo>
                  <a:lnTo>
                    <a:pt x="279559" y="70961"/>
                  </a:lnTo>
                  <a:lnTo>
                    <a:pt x="278130" y="67627"/>
                  </a:lnTo>
                  <a:lnTo>
                    <a:pt x="271939" y="67627"/>
                  </a:lnTo>
                  <a:lnTo>
                    <a:pt x="274796" y="60484"/>
                  </a:lnTo>
                  <a:lnTo>
                    <a:pt x="271463" y="59055"/>
                  </a:lnTo>
                  <a:lnTo>
                    <a:pt x="276225" y="53340"/>
                  </a:lnTo>
                  <a:lnTo>
                    <a:pt x="273368" y="52388"/>
                  </a:lnTo>
                  <a:lnTo>
                    <a:pt x="270986" y="51911"/>
                  </a:lnTo>
                  <a:lnTo>
                    <a:pt x="253365" y="60960"/>
                  </a:lnTo>
                  <a:lnTo>
                    <a:pt x="252889" y="62389"/>
                  </a:lnTo>
                  <a:lnTo>
                    <a:pt x="240983" y="69533"/>
                  </a:lnTo>
                  <a:lnTo>
                    <a:pt x="219075" y="73819"/>
                  </a:lnTo>
                  <a:lnTo>
                    <a:pt x="214789" y="76200"/>
                  </a:lnTo>
                  <a:lnTo>
                    <a:pt x="207169" y="78105"/>
                  </a:lnTo>
                  <a:lnTo>
                    <a:pt x="204788" y="78105"/>
                  </a:lnTo>
                  <a:lnTo>
                    <a:pt x="205740" y="77152"/>
                  </a:lnTo>
                  <a:lnTo>
                    <a:pt x="210026" y="75248"/>
                  </a:lnTo>
                  <a:lnTo>
                    <a:pt x="213836" y="72866"/>
                  </a:lnTo>
                  <a:lnTo>
                    <a:pt x="215741" y="72390"/>
                  </a:lnTo>
                  <a:lnTo>
                    <a:pt x="215265" y="70961"/>
                  </a:lnTo>
                  <a:lnTo>
                    <a:pt x="214313" y="70009"/>
                  </a:lnTo>
                  <a:lnTo>
                    <a:pt x="211931" y="67627"/>
                  </a:lnTo>
                  <a:lnTo>
                    <a:pt x="208598" y="70485"/>
                  </a:lnTo>
                  <a:lnTo>
                    <a:pt x="205264" y="74295"/>
                  </a:lnTo>
                  <a:lnTo>
                    <a:pt x="195739" y="82391"/>
                  </a:lnTo>
                  <a:lnTo>
                    <a:pt x="175260" y="102870"/>
                  </a:lnTo>
                  <a:lnTo>
                    <a:pt x="170498" y="111919"/>
                  </a:lnTo>
                  <a:lnTo>
                    <a:pt x="169069" y="121444"/>
                  </a:lnTo>
                  <a:lnTo>
                    <a:pt x="168116" y="125254"/>
                  </a:lnTo>
                  <a:lnTo>
                    <a:pt x="167164" y="125730"/>
                  </a:lnTo>
                  <a:lnTo>
                    <a:pt x="166688" y="124777"/>
                  </a:lnTo>
                  <a:lnTo>
                    <a:pt x="165259" y="127635"/>
                  </a:lnTo>
                  <a:lnTo>
                    <a:pt x="155734" y="138113"/>
                  </a:lnTo>
                  <a:lnTo>
                    <a:pt x="144304" y="146209"/>
                  </a:lnTo>
                  <a:lnTo>
                    <a:pt x="134779" y="150495"/>
                  </a:lnTo>
                  <a:lnTo>
                    <a:pt x="129540" y="151924"/>
                  </a:lnTo>
                  <a:lnTo>
                    <a:pt x="109061" y="153829"/>
                  </a:lnTo>
                  <a:lnTo>
                    <a:pt x="103823" y="154781"/>
                  </a:lnTo>
                  <a:lnTo>
                    <a:pt x="88106" y="155734"/>
                  </a:lnTo>
                  <a:lnTo>
                    <a:pt x="64294" y="154781"/>
                  </a:lnTo>
                  <a:lnTo>
                    <a:pt x="65246" y="160020"/>
                  </a:lnTo>
                  <a:lnTo>
                    <a:pt x="61913" y="173355"/>
                  </a:lnTo>
                  <a:lnTo>
                    <a:pt x="58579" y="181927"/>
                  </a:lnTo>
                  <a:lnTo>
                    <a:pt x="56198" y="183833"/>
                  </a:lnTo>
                  <a:lnTo>
                    <a:pt x="51911" y="185738"/>
                  </a:lnTo>
                  <a:lnTo>
                    <a:pt x="49054" y="184785"/>
                  </a:lnTo>
                  <a:lnTo>
                    <a:pt x="52388" y="181927"/>
                  </a:lnTo>
                  <a:lnTo>
                    <a:pt x="49054" y="182880"/>
                  </a:lnTo>
                  <a:lnTo>
                    <a:pt x="44291" y="185738"/>
                  </a:lnTo>
                  <a:lnTo>
                    <a:pt x="51435" y="188119"/>
                  </a:lnTo>
                  <a:lnTo>
                    <a:pt x="57150" y="189071"/>
                  </a:lnTo>
                  <a:lnTo>
                    <a:pt x="62865" y="190976"/>
                  </a:lnTo>
                  <a:lnTo>
                    <a:pt x="72390" y="198120"/>
                  </a:lnTo>
                  <a:lnTo>
                    <a:pt x="91916" y="204311"/>
                  </a:lnTo>
                  <a:lnTo>
                    <a:pt x="134779" y="229552"/>
                  </a:lnTo>
                  <a:lnTo>
                    <a:pt x="140970" y="237173"/>
                  </a:lnTo>
                  <a:lnTo>
                    <a:pt x="145733" y="249079"/>
                  </a:lnTo>
                  <a:lnTo>
                    <a:pt x="148590" y="253365"/>
                  </a:lnTo>
                  <a:lnTo>
                    <a:pt x="154781" y="258604"/>
                  </a:lnTo>
                  <a:lnTo>
                    <a:pt x="172879" y="262890"/>
                  </a:lnTo>
                  <a:lnTo>
                    <a:pt x="180975" y="262414"/>
                  </a:lnTo>
                  <a:lnTo>
                    <a:pt x="187166" y="263366"/>
                  </a:lnTo>
                  <a:lnTo>
                    <a:pt x="192881" y="258604"/>
                  </a:lnTo>
                  <a:lnTo>
                    <a:pt x="192881" y="260985"/>
                  </a:lnTo>
                  <a:lnTo>
                    <a:pt x="193358" y="263366"/>
                  </a:lnTo>
                  <a:lnTo>
                    <a:pt x="207645" y="261461"/>
                  </a:lnTo>
                  <a:lnTo>
                    <a:pt x="216218" y="262890"/>
                  </a:lnTo>
                  <a:lnTo>
                    <a:pt x="219551" y="265271"/>
                  </a:lnTo>
                  <a:lnTo>
                    <a:pt x="215741" y="268605"/>
                  </a:lnTo>
                  <a:lnTo>
                    <a:pt x="210503" y="275273"/>
                  </a:lnTo>
                  <a:lnTo>
                    <a:pt x="211455" y="280988"/>
                  </a:lnTo>
                  <a:lnTo>
                    <a:pt x="217646" y="284321"/>
                  </a:lnTo>
                  <a:lnTo>
                    <a:pt x="221456" y="287179"/>
                  </a:lnTo>
                  <a:lnTo>
                    <a:pt x="227171" y="289560"/>
                  </a:lnTo>
                  <a:lnTo>
                    <a:pt x="239078" y="283845"/>
                  </a:lnTo>
                  <a:lnTo>
                    <a:pt x="245269" y="282893"/>
                  </a:lnTo>
                  <a:lnTo>
                    <a:pt x="252889" y="286703"/>
                  </a:lnTo>
                  <a:lnTo>
                    <a:pt x="262414" y="286226"/>
                  </a:lnTo>
                  <a:lnTo>
                    <a:pt x="265748" y="288608"/>
                  </a:lnTo>
                  <a:lnTo>
                    <a:pt x="267176" y="292418"/>
                  </a:lnTo>
                  <a:lnTo>
                    <a:pt x="267176" y="297180"/>
                  </a:lnTo>
                  <a:lnTo>
                    <a:pt x="252889" y="300038"/>
                  </a:lnTo>
                  <a:lnTo>
                    <a:pt x="248126" y="299561"/>
                  </a:lnTo>
                  <a:lnTo>
                    <a:pt x="239078" y="294323"/>
                  </a:lnTo>
                  <a:lnTo>
                    <a:pt x="235268" y="292894"/>
                  </a:lnTo>
                  <a:lnTo>
                    <a:pt x="229076" y="292894"/>
                  </a:lnTo>
                  <a:lnTo>
                    <a:pt x="220504" y="294799"/>
                  </a:lnTo>
                  <a:lnTo>
                    <a:pt x="209550" y="289084"/>
                  </a:lnTo>
                  <a:lnTo>
                    <a:pt x="204788" y="282893"/>
                  </a:lnTo>
                  <a:lnTo>
                    <a:pt x="205740" y="276225"/>
                  </a:lnTo>
                  <a:lnTo>
                    <a:pt x="201930" y="275273"/>
                  </a:lnTo>
                  <a:lnTo>
                    <a:pt x="197644" y="268605"/>
                  </a:lnTo>
                  <a:lnTo>
                    <a:pt x="193834" y="267176"/>
                  </a:lnTo>
                  <a:lnTo>
                    <a:pt x="190024" y="268129"/>
                  </a:lnTo>
                  <a:lnTo>
                    <a:pt x="185738" y="270034"/>
                  </a:lnTo>
                  <a:lnTo>
                    <a:pt x="188119" y="275273"/>
                  </a:lnTo>
                  <a:lnTo>
                    <a:pt x="190500" y="279083"/>
                  </a:lnTo>
                  <a:lnTo>
                    <a:pt x="195739" y="279083"/>
                  </a:lnTo>
                  <a:lnTo>
                    <a:pt x="200025" y="281464"/>
                  </a:lnTo>
                  <a:lnTo>
                    <a:pt x="210503" y="292894"/>
                  </a:lnTo>
                  <a:lnTo>
                    <a:pt x="209550" y="297656"/>
                  </a:lnTo>
                  <a:lnTo>
                    <a:pt x="212408" y="300038"/>
                  </a:lnTo>
                  <a:lnTo>
                    <a:pt x="221933" y="298133"/>
                  </a:lnTo>
                  <a:lnTo>
                    <a:pt x="236220" y="302419"/>
                  </a:lnTo>
                  <a:lnTo>
                    <a:pt x="238125" y="304800"/>
                  </a:lnTo>
                  <a:lnTo>
                    <a:pt x="239554" y="310515"/>
                  </a:lnTo>
                  <a:lnTo>
                    <a:pt x="237173" y="307658"/>
                  </a:lnTo>
                  <a:lnTo>
                    <a:pt x="233839" y="308610"/>
                  </a:lnTo>
                  <a:lnTo>
                    <a:pt x="229076" y="307181"/>
                  </a:lnTo>
                  <a:lnTo>
                    <a:pt x="225266" y="305276"/>
                  </a:lnTo>
                  <a:lnTo>
                    <a:pt x="221933" y="307181"/>
                  </a:lnTo>
                  <a:lnTo>
                    <a:pt x="212884" y="318135"/>
                  </a:lnTo>
                  <a:lnTo>
                    <a:pt x="209074" y="318611"/>
                  </a:lnTo>
                  <a:lnTo>
                    <a:pt x="199549" y="317183"/>
                  </a:lnTo>
                  <a:lnTo>
                    <a:pt x="186690" y="318135"/>
                  </a:lnTo>
                  <a:lnTo>
                    <a:pt x="181928" y="317659"/>
                  </a:lnTo>
                  <a:lnTo>
                    <a:pt x="176213" y="315278"/>
                  </a:lnTo>
                  <a:lnTo>
                    <a:pt x="166688" y="316706"/>
                  </a:lnTo>
                  <a:lnTo>
                    <a:pt x="149066" y="316230"/>
                  </a:lnTo>
                  <a:lnTo>
                    <a:pt x="137636" y="308610"/>
                  </a:lnTo>
                  <a:lnTo>
                    <a:pt x="140018" y="306229"/>
                  </a:lnTo>
                  <a:lnTo>
                    <a:pt x="142399" y="304800"/>
                  </a:lnTo>
                  <a:lnTo>
                    <a:pt x="141923" y="299561"/>
                  </a:lnTo>
                  <a:lnTo>
                    <a:pt x="145733" y="292894"/>
                  </a:lnTo>
                  <a:lnTo>
                    <a:pt x="146209" y="290513"/>
                  </a:lnTo>
                  <a:lnTo>
                    <a:pt x="144304" y="288608"/>
                  </a:lnTo>
                  <a:lnTo>
                    <a:pt x="142399" y="287655"/>
                  </a:lnTo>
                  <a:lnTo>
                    <a:pt x="145256" y="287179"/>
                  </a:lnTo>
                  <a:lnTo>
                    <a:pt x="151448" y="287655"/>
                  </a:lnTo>
                  <a:lnTo>
                    <a:pt x="148590" y="285274"/>
                  </a:lnTo>
                  <a:lnTo>
                    <a:pt x="137160" y="285750"/>
                  </a:lnTo>
                  <a:lnTo>
                    <a:pt x="123349" y="287179"/>
                  </a:lnTo>
                  <a:lnTo>
                    <a:pt x="116205" y="289084"/>
                  </a:lnTo>
                  <a:lnTo>
                    <a:pt x="102870" y="295751"/>
                  </a:lnTo>
                  <a:lnTo>
                    <a:pt x="98108" y="295751"/>
                  </a:lnTo>
                  <a:lnTo>
                    <a:pt x="89535" y="297656"/>
                  </a:lnTo>
                  <a:lnTo>
                    <a:pt x="78581" y="302895"/>
                  </a:lnTo>
                  <a:lnTo>
                    <a:pt x="77153" y="304800"/>
                  </a:lnTo>
                  <a:lnTo>
                    <a:pt x="76200" y="307181"/>
                  </a:lnTo>
                  <a:lnTo>
                    <a:pt x="85725" y="311468"/>
                  </a:lnTo>
                  <a:lnTo>
                    <a:pt x="84773" y="312896"/>
                  </a:lnTo>
                  <a:lnTo>
                    <a:pt x="83344" y="313849"/>
                  </a:lnTo>
                  <a:lnTo>
                    <a:pt x="80010" y="314801"/>
                  </a:lnTo>
                  <a:lnTo>
                    <a:pt x="70485" y="314325"/>
                  </a:lnTo>
                  <a:lnTo>
                    <a:pt x="69056" y="313849"/>
                  </a:lnTo>
                  <a:lnTo>
                    <a:pt x="63818" y="311468"/>
                  </a:lnTo>
                  <a:lnTo>
                    <a:pt x="57626" y="312896"/>
                  </a:lnTo>
                  <a:lnTo>
                    <a:pt x="52864" y="315278"/>
                  </a:lnTo>
                  <a:lnTo>
                    <a:pt x="45720" y="318135"/>
                  </a:lnTo>
                  <a:lnTo>
                    <a:pt x="40958" y="323374"/>
                  </a:lnTo>
                  <a:lnTo>
                    <a:pt x="37624" y="326231"/>
                  </a:lnTo>
                  <a:lnTo>
                    <a:pt x="34766" y="327660"/>
                  </a:lnTo>
                  <a:lnTo>
                    <a:pt x="23336" y="328613"/>
                  </a:lnTo>
                  <a:lnTo>
                    <a:pt x="17621" y="334328"/>
                  </a:lnTo>
                  <a:lnTo>
                    <a:pt x="6191" y="338614"/>
                  </a:lnTo>
                  <a:lnTo>
                    <a:pt x="5715" y="336709"/>
                  </a:lnTo>
                  <a:lnTo>
                    <a:pt x="5715" y="334804"/>
                  </a:lnTo>
                  <a:lnTo>
                    <a:pt x="2858" y="336232"/>
                  </a:lnTo>
                  <a:lnTo>
                    <a:pt x="0" y="339566"/>
                  </a:lnTo>
                  <a:lnTo>
                    <a:pt x="1905" y="342900"/>
                  </a:lnTo>
                  <a:lnTo>
                    <a:pt x="3334" y="344329"/>
                  </a:lnTo>
                  <a:lnTo>
                    <a:pt x="23336" y="352425"/>
                  </a:lnTo>
                  <a:lnTo>
                    <a:pt x="48578" y="357188"/>
                  </a:lnTo>
                  <a:lnTo>
                    <a:pt x="50483" y="356235"/>
                  </a:lnTo>
                  <a:lnTo>
                    <a:pt x="64294" y="358616"/>
                  </a:lnTo>
                  <a:lnTo>
                    <a:pt x="65723" y="359569"/>
                  </a:lnTo>
                  <a:lnTo>
                    <a:pt x="67151" y="360998"/>
                  </a:lnTo>
                  <a:lnTo>
                    <a:pt x="61913" y="360045"/>
                  </a:lnTo>
                  <a:lnTo>
                    <a:pt x="56198" y="361474"/>
                  </a:lnTo>
                  <a:lnTo>
                    <a:pt x="53340" y="366713"/>
                  </a:lnTo>
                  <a:lnTo>
                    <a:pt x="45244" y="367665"/>
                  </a:lnTo>
                  <a:lnTo>
                    <a:pt x="42386" y="368141"/>
                  </a:lnTo>
                  <a:lnTo>
                    <a:pt x="40481" y="367189"/>
                  </a:lnTo>
                  <a:lnTo>
                    <a:pt x="39529" y="367665"/>
                  </a:lnTo>
                  <a:lnTo>
                    <a:pt x="42863" y="370999"/>
                  </a:lnTo>
                  <a:lnTo>
                    <a:pt x="52388" y="379095"/>
                  </a:lnTo>
                  <a:lnTo>
                    <a:pt x="57150" y="380524"/>
                  </a:lnTo>
                  <a:lnTo>
                    <a:pt x="57150" y="385763"/>
                  </a:lnTo>
                  <a:lnTo>
                    <a:pt x="54769" y="387191"/>
                  </a:lnTo>
                  <a:lnTo>
                    <a:pt x="54769" y="391001"/>
                  </a:lnTo>
                  <a:lnTo>
                    <a:pt x="60008" y="396716"/>
                  </a:lnTo>
                  <a:lnTo>
                    <a:pt x="66199" y="399098"/>
                  </a:lnTo>
                  <a:lnTo>
                    <a:pt x="90011" y="402907"/>
                  </a:lnTo>
                  <a:lnTo>
                    <a:pt x="100489" y="405289"/>
                  </a:lnTo>
                  <a:lnTo>
                    <a:pt x="105728" y="405765"/>
                  </a:lnTo>
                  <a:lnTo>
                    <a:pt x="108585" y="405289"/>
                  </a:lnTo>
                  <a:lnTo>
                    <a:pt x="110014" y="404336"/>
                  </a:lnTo>
                  <a:lnTo>
                    <a:pt x="110966" y="402431"/>
                  </a:lnTo>
                  <a:lnTo>
                    <a:pt x="113348" y="401479"/>
                  </a:lnTo>
                  <a:lnTo>
                    <a:pt x="114776" y="401955"/>
                  </a:lnTo>
                  <a:lnTo>
                    <a:pt x="116205" y="402907"/>
                  </a:lnTo>
                  <a:lnTo>
                    <a:pt x="129540" y="398621"/>
                  </a:lnTo>
                  <a:lnTo>
                    <a:pt x="149543" y="398621"/>
                  </a:lnTo>
                  <a:lnTo>
                    <a:pt x="157163" y="400526"/>
                  </a:lnTo>
                  <a:lnTo>
                    <a:pt x="164783" y="404813"/>
                  </a:lnTo>
                  <a:lnTo>
                    <a:pt x="169069" y="407670"/>
                  </a:lnTo>
                  <a:lnTo>
                    <a:pt x="170498" y="404813"/>
                  </a:lnTo>
                  <a:lnTo>
                    <a:pt x="172403" y="402431"/>
                  </a:lnTo>
                  <a:lnTo>
                    <a:pt x="168116" y="401479"/>
                  </a:lnTo>
                  <a:lnTo>
                    <a:pt x="165735" y="400050"/>
                  </a:lnTo>
                  <a:lnTo>
                    <a:pt x="163830" y="397669"/>
                  </a:lnTo>
                  <a:lnTo>
                    <a:pt x="167164" y="395288"/>
                  </a:lnTo>
                  <a:lnTo>
                    <a:pt x="178118" y="402907"/>
                  </a:lnTo>
                  <a:lnTo>
                    <a:pt x="180499" y="410528"/>
                  </a:lnTo>
                  <a:lnTo>
                    <a:pt x="183833" y="410528"/>
                  </a:lnTo>
                  <a:lnTo>
                    <a:pt x="186214" y="406718"/>
                  </a:lnTo>
                  <a:lnTo>
                    <a:pt x="196691" y="397669"/>
                  </a:lnTo>
                  <a:lnTo>
                    <a:pt x="202406" y="394335"/>
                  </a:lnTo>
                  <a:lnTo>
                    <a:pt x="212884" y="391001"/>
                  </a:lnTo>
                  <a:lnTo>
                    <a:pt x="216694" y="387191"/>
                  </a:lnTo>
                  <a:lnTo>
                    <a:pt x="220980" y="388620"/>
                  </a:lnTo>
                  <a:lnTo>
                    <a:pt x="226695" y="388620"/>
                  </a:lnTo>
                  <a:lnTo>
                    <a:pt x="236220" y="381476"/>
                  </a:lnTo>
                  <a:lnTo>
                    <a:pt x="238125" y="381476"/>
                  </a:lnTo>
                  <a:lnTo>
                    <a:pt x="240506" y="382429"/>
                  </a:lnTo>
                  <a:lnTo>
                    <a:pt x="243840" y="385763"/>
                  </a:lnTo>
                  <a:lnTo>
                    <a:pt x="246698" y="388144"/>
                  </a:lnTo>
                  <a:lnTo>
                    <a:pt x="247650" y="390525"/>
                  </a:lnTo>
                  <a:lnTo>
                    <a:pt x="248126" y="394335"/>
                  </a:lnTo>
                  <a:lnTo>
                    <a:pt x="246221" y="398145"/>
                  </a:lnTo>
                  <a:lnTo>
                    <a:pt x="244793" y="400050"/>
                  </a:lnTo>
                  <a:lnTo>
                    <a:pt x="240983" y="402431"/>
                  </a:lnTo>
                  <a:lnTo>
                    <a:pt x="236220" y="403384"/>
                  </a:lnTo>
                  <a:lnTo>
                    <a:pt x="228600" y="402907"/>
                  </a:lnTo>
                  <a:lnTo>
                    <a:pt x="226219" y="408146"/>
                  </a:lnTo>
                  <a:lnTo>
                    <a:pt x="230029" y="407670"/>
                  </a:lnTo>
                  <a:lnTo>
                    <a:pt x="235744" y="410051"/>
                  </a:lnTo>
                  <a:lnTo>
                    <a:pt x="243840" y="418148"/>
                  </a:lnTo>
                  <a:lnTo>
                    <a:pt x="246698" y="430054"/>
                  </a:lnTo>
                  <a:lnTo>
                    <a:pt x="249079" y="435293"/>
                  </a:lnTo>
                  <a:lnTo>
                    <a:pt x="250984" y="441484"/>
                  </a:lnTo>
                  <a:lnTo>
                    <a:pt x="249555" y="446246"/>
                  </a:lnTo>
                  <a:lnTo>
                    <a:pt x="246221" y="450056"/>
                  </a:lnTo>
                  <a:lnTo>
                    <a:pt x="240506" y="455771"/>
                  </a:lnTo>
                  <a:lnTo>
                    <a:pt x="234791" y="459105"/>
                  </a:lnTo>
                  <a:lnTo>
                    <a:pt x="226695" y="460534"/>
                  </a:lnTo>
                  <a:lnTo>
                    <a:pt x="210979" y="461486"/>
                  </a:lnTo>
                  <a:lnTo>
                    <a:pt x="208121" y="460534"/>
                  </a:lnTo>
                  <a:lnTo>
                    <a:pt x="206216" y="457200"/>
                  </a:lnTo>
                  <a:lnTo>
                    <a:pt x="203359" y="456724"/>
                  </a:lnTo>
                  <a:lnTo>
                    <a:pt x="200501" y="457200"/>
                  </a:lnTo>
                  <a:lnTo>
                    <a:pt x="198120" y="461486"/>
                  </a:lnTo>
                  <a:lnTo>
                    <a:pt x="189071" y="471488"/>
                  </a:lnTo>
                  <a:lnTo>
                    <a:pt x="182880" y="474821"/>
                  </a:lnTo>
                  <a:lnTo>
                    <a:pt x="178118" y="479584"/>
                  </a:lnTo>
                  <a:lnTo>
                    <a:pt x="174308" y="481489"/>
                  </a:lnTo>
                  <a:lnTo>
                    <a:pt x="166688" y="483394"/>
                  </a:lnTo>
                  <a:lnTo>
                    <a:pt x="164306" y="483394"/>
                  </a:lnTo>
                  <a:lnTo>
                    <a:pt x="161925" y="481489"/>
                  </a:lnTo>
                  <a:lnTo>
                    <a:pt x="159068" y="480536"/>
                  </a:lnTo>
                  <a:lnTo>
                    <a:pt x="154305" y="482918"/>
                  </a:lnTo>
                  <a:lnTo>
                    <a:pt x="151448" y="485299"/>
                  </a:lnTo>
                  <a:lnTo>
                    <a:pt x="150971" y="484346"/>
                  </a:lnTo>
                  <a:lnTo>
                    <a:pt x="151924" y="483394"/>
                  </a:lnTo>
                  <a:lnTo>
                    <a:pt x="153829" y="481965"/>
                  </a:lnTo>
                  <a:lnTo>
                    <a:pt x="154781" y="481013"/>
                  </a:lnTo>
                  <a:lnTo>
                    <a:pt x="155258" y="479107"/>
                  </a:lnTo>
                  <a:lnTo>
                    <a:pt x="150971" y="475298"/>
                  </a:lnTo>
                  <a:lnTo>
                    <a:pt x="143828" y="472440"/>
                  </a:lnTo>
                  <a:lnTo>
                    <a:pt x="138113" y="471488"/>
                  </a:lnTo>
                  <a:lnTo>
                    <a:pt x="127635" y="473869"/>
                  </a:lnTo>
                  <a:lnTo>
                    <a:pt x="125730" y="475298"/>
                  </a:lnTo>
                  <a:lnTo>
                    <a:pt x="123825" y="478155"/>
                  </a:lnTo>
                  <a:lnTo>
                    <a:pt x="129064" y="481965"/>
                  </a:lnTo>
                  <a:lnTo>
                    <a:pt x="128588" y="483394"/>
                  </a:lnTo>
                  <a:lnTo>
                    <a:pt x="127159" y="482918"/>
                  </a:lnTo>
                  <a:lnTo>
                    <a:pt x="118586" y="483870"/>
                  </a:lnTo>
                  <a:lnTo>
                    <a:pt x="115729" y="486728"/>
                  </a:lnTo>
                  <a:lnTo>
                    <a:pt x="114300" y="489585"/>
                  </a:lnTo>
                  <a:lnTo>
                    <a:pt x="112871" y="495776"/>
                  </a:lnTo>
                  <a:lnTo>
                    <a:pt x="113824" y="502444"/>
                  </a:lnTo>
                  <a:lnTo>
                    <a:pt x="114776" y="505301"/>
                  </a:lnTo>
                  <a:lnTo>
                    <a:pt x="118110" y="502444"/>
                  </a:lnTo>
                  <a:lnTo>
                    <a:pt x="121444" y="500539"/>
                  </a:lnTo>
                  <a:lnTo>
                    <a:pt x="121444" y="501968"/>
                  </a:lnTo>
                  <a:lnTo>
                    <a:pt x="118110" y="506254"/>
                  </a:lnTo>
                  <a:lnTo>
                    <a:pt x="112871" y="507682"/>
                  </a:lnTo>
                  <a:lnTo>
                    <a:pt x="114300" y="511493"/>
                  </a:lnTo>
                  <a:lnTo>
                    <a:pt x="115729" y="512445"/>
                  </a:lnTo>
                  <a:lnTo>
                    <a:pt x="114776" y="513398"/>
                  </a:lnTo>
                  <a:lnTo>
                    <a:pt x="110966" y="511493"/>
                  </a:lnTo>
                  <a:lnTo>
                    <a:pt x="107156" y="510540"/>
                  </a:lnTo>
                  <a:lnTo>
                    <a:pt x="103346" y="511493"/>
                  </a:lnTo>
                  <a:lnTo>
                    <a:pt x="100489" y="513398"/>
                  </a:lnTo>
                  <a:lnTo>
                    <a:pt x="91916" y="522446"/>
                  </a:lnTo>
                  <a:lnTo>
                    <a:pt x="82868" y="532924"/>
                  </a:lnTo>
                  <a:lnTo>
                    <a:pt x="81439" y="537686"/>
                  </a:lnTo>
                  <a:lnTo>
                    <a:pt x="81915" y="540544"/>
                  </a:lnTo>
                  <a:lnTo>
                    <a:pt x="82391" y="541973"/>
                  </a:lnTo>
                  <a:lnTo>
                    <a:pt x="85725" y="544830"/>
                  </a:lnTo>
                  <a:lnTo>
                    <a:pt x="78105" y="546735"/>
                  </a:lnTo>
                  <a:lnTo>
                    <a:pt x="72866" y="546735"/>
                  </a:lnTo>
                  <a:lnTo>
                    <a:pt x="70009" y="548164"/>
                  </a:lnTo>
                  <a:lnTo>
                    <a:pt x="71914" y="551021"/>
                  </a:lnTo>
                  <a:lnTo>
                    <a:pt x="79058" y="553879"/>
                  </a:lnTo>
                  <a:lnTo>
                    <a:pt x="78105" y="554831"/>
                  </a:lnTo>
                  <a:lnTo>
                    <a:pt x="69056" y="556736"/>
                  </a:lnTo>
                  <a:lnTo>
                    <a:pt x="68104" y="556260"/>
                  </a:lnTo>
                  <a:lnTo>
                    <a:pt x="66675" y="556736"/>
                  </a:lnTo>
                  <a:lnTo>
                    <a:pt x="66675" y="560070"/>
                  </a:lnTo>
                  <a:lnTo>
                    <a:pt x="67151" y="562451"/>
                  </a:lnTo>
                  <a:lnTo>
                    <a:pt x="69056" y="564356"/>
                  </a:lnTo>
                  <a:lnTo>
                    <a:pt x="73343" y="561975"/>
                  </a:lnTo>
                  <a:lnTo>
                    <a:pt x="77153" y="562928"/>
                  </a:lnTo>
                  <a:lnTo>
                    <a:pt x="78581" y="565309"/>
                  </a:lnTo>
                  <a:lnTo>
                    <a:pt x="74771" y="569595"/>
                  </a:lnTo>
                  <a:lnTo>
                    <a:pt x="76200" y="572929"/>
                  </a:lnTo>
                  <a:lnTo>
                    <a:pt x="81915" y="574834"/>
                  </a:lnTo>
                  <a:lnTo>
                    <a:pt x="84296" y="581978"/>
                  </a:lnTo>
                  <a:lnTo>
                    <a:pt x="86201" y="585311"/>
                  </a:lnTo>
                  <a:lnTo>
                    <a:pt x="89059" y="585788"/>
                  </a:lnTo>
                  <a:lnTo>
                    <a:pt x="92393" y="585311"/>
                  </a:lnTo>
                  <a:lnTo>
                    <a:pt x="92393" y="581978"/>
                  </a:lnTo>
                  <a:lnTo>
                    <a:pt x="91916" y="579596"/>
                  </a:lnTo>
                  <a:lnTo>
                    <a:pt x="93821" y="576739"/>
                  </a:lnTo>
                  <a:lnTo>
                    <a:pt x="95726" y="576263"/>
                  </a:lnTo>
                  <a:lnTo>
                    <a:pt x="96679" y="576739"/>
                  </a:lnTo>
                  <a:lnTo>
                    <a:pt x="94298" y="578644"/>
                  </a:lnTo>
                  <a:lnTo>
                    <a:pt x="93345" y="580073"/>
                  </a:lnTo>
                  <a:lnTo>
                    <a:pt x="95726" y="581501"/>
                  </a:lnTo>
                  <a:lnTo>
                    <a:pt x="98108" y="582454"/>
                  </a:lnTo>
                  <a:lnTo>
                    <a:pt x="100013" y="580549"/>
                  </a:lnTo>
                  <a:lnTo>
                    <a:pt x="100965" y="580073"/>
                  </a:lnTo>
                  <a:lnTo>
                    <a:pt x="100489" y="583406"/>
                  </a:lnTo>
                  <a:lnTo>
                    <a:pt x="102394" y="585311"/>
                  </a:lnTo>
                  <a:lnTo>
                    <a:pt x="107156" y="584359"/>
                  </a:lnTo>
                  <a:lnTo>
                    <a:pt x="109538" y="584359"/>
                  </a:lnTo>
                  <a:lnTo>
                    <a:pt x="109538" y="585788"/>
                  </a:lnTo>
                  <a:lnTo>
                    <a:pt x="105251" y="588169"/>
                  </a:lnTo>
                  <a:lnTo>
                    <a:pt x="99060" y="591979"/>
                  </a:lnTo>
                  <a:lnTo>
                    <a:pt x="100965" y="593884"/>
                  </a:lnTo>
                  <a:lnTo>
                    <a:pt x="102870" y="594360"/>
                  </a:lnTo>
                  <a:lnTo>
                    <a:pt x="113824" y="591979"/>
                  </a:lnTo>
                  <a:lnTo>
                    <a:pt x="124301" y="595313"/>
                  </a:lnTo>
                  <a:lnTo>
                    <a:pt x="139541" y="595789"/>
                  </a:lnTo>
                  <a:lnTo>
                    <a:pt x="148114" y="590550"/>
                  </a:lnTo>
                  <a:lnTo>
                    <a:pt x="150971" y="591979"/>
                  </a:lnTo>
                  <a:lnTo>
                    <a:pt x="153353" y="593884"/>
                  </a:lnTo>
                  <a:lnTo>
                    <a:pt x="150971" y="595313"/>
                  </a:lnTo>
                  <a:lnTo>
                    <a:pt x="144780" y="595313"/>
                  </a:lnTo>
                  <a:lnTo>
                    <a:pt x="142399" y="596741"/>
                  </a:lnTo>
                  <a:lnTo>
                    <a:pt x="151924" y="598170"/>
                  </a:lnTo>
                  <a:lnTo>
                    <a:pt x="155734" y="599599"/>
                  </a:lnTo>
                  <a:lnTo>
                    <a:pt x="158591" y="601504"/>
                  </a:lnTo>
                  <a:lnTo>
                    <a:pt x="154781" y="606266"/>
                  </a:lnTo>
                  <a:lnTo>
                    <a:pt x="148114" y="610076"/>
                  </a:lnTo>
                  <a:lnTo>
                    <a:pt x="144780" y="606266"/>
                  </a:lnTo>
                  <a:lnTo>
                    <a:pt x="142399" y="602456"/>
                  </a:lnTo>
                  <a:lnTo>
                    <a:pt x="140970" y="601980"/>
                  </a:lnTo>
                  <a:lnTo>
                    <a:pt x="138589" y="601504"/>
                  </a:lnTo>
                  <a:lnTo>
                    <a:pt x="134303" y="605314"/>
                  </a:lnTo>
                  <a:lnTo>
                    <a:pt x="128111" y="609600"/>
                  </a:lnTo>
                  <a:lnTo>
                    <a:pt x="126206" y="610553"/>
                  </a:lnTo>
                  <a:lnTo>
                    <a:pt x="128111" y="607695"/>
                  </a:lnTo>
                  <a:lnTo>
                    <a:pt x="130016" y="603885"/>
                  </a:lnTo>
                  <a:lnTo>
                    <a:pt x="128111" y="601504"/>
                  </a:lnTo>
                  <a:lnTo>
                    <a:pt x="126206" y="600075"/>
                  </a:lnTo>
                  <a:lnTo>
                    <a:pt x="121444" y="599123"/>
                  </a:lnTo>
                  <a:lnTo>
                    <a:pt x="115729" y="596265"/>
                  </a:lnTo>
                  <a:lnTo>
                    <a:pt x="111443" y="595313"/>
                  </a:lnTo>
                  <a:lnTo>
                    <a:pt x="108109" y="596265"/>
                  </a:lnTo>
                  <a:lnTo>
                    <a:pt x="104299" y="602932"/>
                  </a:lnTo>
                  <a:lnTo>
                    <a:pt x="92869" y="612934"/>
                  </a:lnTo>
                  <a:lnTo>
                    <a:pt x="97155" y="613886"/>
                  </a:lnTo>
                  <a:lnTo>
                    <a:pt x="100965" y="613886"/>
                  </a:lnTo>
                  <a:lnTo>
                    <a:pt x="103823" y="615315"/>
                  </a:lnTo>
                  <a:lnTo>
                    <a:pt x="102870" y="617220"/>
                  </a:lnTo>
                  <a:lnTo>
                    <a:pt x="102394" y="620078"/>
                  </a:lnTo>
                  <a:lnTo>
                    <a:pt x="107156" y="623411"/>
                  </a:lnTo>
                  <a:lnTo>
                    <a:pt x="111443" y="625316"/>
                  </a:lnTo>
                  <a:lnTo>
                    <a:pt x="116205" y="625316"/>
                  </a:lnTo>
                  <a:lnTo>
                    <a:pt x="122873" y="632936"/>
                  </a:lnTo>
                  <a:lnTo>
                    <a:pt x="134303" y="640556"/>
                  </a:lnTo>
                  <a:lnTo>
                    <a:pt x="133826" y="642938"/>
                  </a:lnTo>
                  <a:lnTo>
                    <a:pt x="133826" y="645795"/>
                  </a:lnTo>
                  <a:lnTo>
                    <a:pt x="141923" y="650557"/>
                  </a:lnTo>
                  <a:lnTo>
                    <a:pt x="149543" y="651034"/>
                  </a:lnTo>
                  <a:lnTo>
                    <a:pt x="165259" y="648653"/>
                  </a:lnTo>
                  <a:lnTo>
                    <a:pt x="176689" y="644843"/>
                  </a:lnTo>
                  <a:lnTo>
                    <a:pt x="181451" y="641032"/>
                  </a:lnTo>
                  <a:lnTo>
                    <a:pt x="187166" y="641032"/>
                  </a:lnTo>
                  <a:lnTo>
                    <a:pt x="188595" y="638651"/>
                  </a:lnTo>
                  <a:lnTo>
                    <a:pt x="190024" y="634365"/>
                  </a:lnTo>
                  <a:lnTo>
                    <a:pt x="189071" y="630555"/>
                  </a:lnTo>
                  <a:lnTo>
                    <a:pt x="188595" y="629126"/>
                  </a:lnTo>
                  <a:lnTo>
                    <a:pt x="183833" y="627221"/>
                  </a:lnTo>
                  <a:lnTo>
                    <a:pt x="186690" y="625793"/>
                  </a:lnTo>
                  <a:lnTo>
                    <a:pt x="190976" y="621030"/>
                  </a:lnTo>
                  <a:lnTo>
                    <a:pt x="198120" y="611029"/>
                  </a:lnTo>
                  <a:lnTo>
                    <a:pt x="200501" y="609124"/>
                  </a:lnTo>
                  <a:lnTo>
                    <a:pt x="202406" y="606743"/>
                  </a:lnTo>
                  <a:lnTo>
                    <a:pt x="204788" y="606266"/>
                  </a:lnTo>
                  <a:lnTo>
                    <a:pt x="208598" y="606266"/>
                  </a:lnTo>
                  <a:lnTo>
                    <a:pt x="209074" y="606743"/>
                  </a:lnTo>
                  <a:lnTo>
                    <a:pt x="202406" y="610553"/>
                  </a:lnTo>
                  <a:lnTo>
                    <a:pt x="197168" y="618649"/>
                  </a:lnTo>
                  <a:lnTo>
                    <a:pt x="192405" y="627221"/>
                  </a:lnTo>
                  <a:lnTo>
                    <a:pt x="198596" y="632460"/>
                  </a:lnTo>
                  <a:lnTo>
                    <a:pt x="201930" y="642461"/>
                  </a:lnTo>
                  <a:lnTo>
                    <a:pt x="209550" y="655796"/>
                  </a:lnTo>
                  <a:lnTo>
                    <a:pt x="212408" y="661988"/>
                  </a:lnTo>
                  <a:lnTo>
                    <a:pt x="212408" y="665798"/>
                  </a:lnTo>
                  <a:lnTo>
                    <a:pt x="210979" y="670084"/>
                  </a:lnTo>
                  <a:lnTo>
                    <a:pt x="209550" y="673418"/>
                  </a:lnTo>
                  <a:lnTo>
                    <a:pt x="206216" y="677704"/>
                  </a:lnTo>
                  <a:lnTo>
                    <a:pt x="207645" y="684371"/>
                  </a:lnTo>
                  <a:lnTo>
                    <a:pt x="210503" y="687705"/>
                  </a:lnTo>
                  <a:lnTo>
                    <a:pt x="213836" y="686276"/>
                  </a:lnTo>
                  <a:lnTo>
                    <a:pt x="219075" y="686276"/>
                  </a:lnTo>
                  <a:lnTo>
                    <a:pt x="214313" y="691039"/>
                  </a:lnTo>
                  <a:lnTo>
                    <a:pt x="214313" y="694373"/>
                  </a:lnTo>
                  <a:lnTo>
                    <a:pt x="214789" y="696754"/>
                  </a:lnTo>
                  <a:lnTo>
                    <a:pt x="216694" y="701993"/>
                  </a:lnTo>
                  <a:lnTo>
                    <a:pt x="212408" y="705803"/>
                  </a:lnTo>
                  <a:lnTo>
                    <a:pt x="207169" y="707231"/>
                  </a:lnTo>
                  <a:lnTo>
                    <a:pt x="202406" y="709136"/>
                  </a:lnTo>
                  <a:lnTo>
                    <a:pt x="215741" y="710565"/>
                  </a:lnTo>
                  <a:lnTo>
                    <a:pt x="229076" y="707707"/>
                  </a:lnTo>
                  <a:lnTo>
                    <a:pt x="230029" y="703898"/>
                  </a:lnTo>
                  <a:lnTo>
                    <a:pt x="231458" y="702945"/>
                  </a:lnTo>
                  <a:lnTo>
                    <a:pt x="232886" y="701040"/>
                  </a:lnTo>
                  <a:lnTo>
                    <a:pt x="233839" y="701040"/>
                  </a:lnTo>
                  <a:lnTo>
                    <a:pt x="243840" y="697706"/>
                  </a:lnTo>
                  <a:lnTo>
                    <a:pt x="247650" y="697706"/>
                  </a:lnTo>
                  <a:lnTo>
                    <a:pt x="252889" y="693420"/>
                  </a:lnTo>
                  <a:lnTo>
                    <a:pt x="257651" y="691039"/>
                  </a:lnTo>
                  <a:lnTo>
                    <a:pt x="262890" y="688657"/>
                  </a:lnTo>
                  <a:lnTo>
                    <a:pt x="266224" y="692468"/>
                  </a:lnTo>
                  <a:lnTo>
                    <a:pt x="270034" y="695801"/>
                  </a:lnTo>
                  <a:lnTo>
                    <a:pt x="278130" y="700088"/>
                  </a:lnTo>
                  <a:lnTo>
                    <a:pt x="280988" y="699135"/>
                  </a:lnTo>
                  <a:lnTo>
                    <a:pt x="283845" y="696278"/>
                  </a:lnTo>
                  <a:lnTo>
                    <a:pt x="286226" y="695325"/>
                  </a:lnTo>
                  <a:lnTo>
                    <a:pt x="293370" y="701040"/>
                  </a:lnTo>
                  <a:lnTo>
                    <a:pt x="296704" y="704374"/>
                  </a:lnTo>
                  <a:lnTo>
                    <a:pt x="306229" y="716756"/>
                  </a:lnTo>
                  <a:lnTo>
                    <a:pt x="310515" y="720090"/>
                  </a:lnTo>
                  <a:lnTo>
                    <a:pt x="316230" y="718185"/>
                  </a:lnTo>
                  <a:lnTo>
                    <a:pt x="316706" y="714375"/>
                  </a:lnTo>
                  <a:lnTo>
                    <a:pt x="313849" y="704374"/>
                  </a:lnTo>
                  <a:lnTo>
                    <a:pt x="314801" y="700564"/>
                  </a:lnTo>
                  <a:lnTo>
                    <a:pt x="316706" y="695325"/>
                  </a:lnTo>
                  <a:lnTo>
                    <a:pt x="315754" y="691991"/>
                  </a:lnTo>
                  <a:lnTo>
                    <a:pt x="317183" y="692944"/>
                  </a:lnTo>
                  <a:lnTo>
                    <a:pt x="320040" y="693896"/>
                  </a:lnTo>
                  <a:lnTo>
                    <a:pt x="323374" y="691039"/>
                  </a:lnTo>
                  <a:lnTo>
                    <a:pt x="325755" y="686753"/>
                  </a:lnTo>
                  <a:lnTo>
                    <a:pt x="329089" y="685800"/>
                  </a:lnTo>
                  <a:lnTo>
                    <a:pt x="335756" y="688181"/>
                  </a:lnTo>
                  <a:lnTo>
                    <a:pt x="340519" y="691039"/>
                  </a:lnTo>
                  <a:lnTo>
                    <a:pt x="336709" y="691039"/>
                  </a:lnTo>
                  <a:lnTo>
                    <a:pt x="332423" y="689610"/>
                  </a:lnTo>
                  <a:lnTo>
                    <a:pt x="328613" y="690086"/>
                  </a:lnTo>
                  <a:lnTo>
                    <a:pt x="326708" y="692944"/>
                  </a:lnTo>
                  <a:lnTo>
                    <a:pt x="325755" y="697230"/>
                  </a:lnTo>
                  <a:lnTo>
                    <a:pt x="328136" y="700564"/>
                  </a:lnTo>
                  <a:lnTo>
                    <a:pt x="330041" y="702469"/>
                  </a:lnTo>
                  <a:lnTo>
                    <a:pt x="332899" y="707707"/>
                  </a:lnTo>
                  <a:lnTo>
                    <a:pt x="336709" y="709136"/>
                  </a:lnTo>
                  <a:lnTo>
                    <a:pt x="342424" y="707707"/>
                  </a:lnTo>
                  <a:lnTo>
                    <a:pt x="354330" y="702469"/>
                  </a:lnTo>
                  <a:lnTo>
                    <a:pt x="371951" y="696278"/>
                  </a:lnTo>
                  <a:lnTo>
                    <a:pt x="378143" y="690563"/>
                  </a:lnTo>
                  <a:lnTo>
                    <a:pt x="383381" y="683419"/>
                  </a:lnTo>
                  <a:lnTo>
                    <a:pt x="379571" y="691991"/>
                  </a:lnTo>
                  <a:lnTo>
                    <a:pt x="375761" y="701516"/>
                  </a:lnTo>
                  <a:lnTo>
                    <a:pt x="376714" y="702945"/>
                  </a:lnTo>
                  <a:lnTo>
                    <a:pt x="377666" y="703421"/>
                  </a:lnTo>
                  <a:lnTo>
                    <a:pt x="369094" y="708184"/>
                  </a:lnTo>
                  <a:lnTo>
                    <a:pt x="360998" y="714851"/>
                  </a:lnTo>
                  <a:lnTo>
                    <a:pt x="359093" y="718661"/>
                  </a:lnTo>
                  <a:lnTo>
                    <a:pt x="359093" y="721995"/>
                  </a:lnTo>
                  <a:lnTo>
                    <a:pt x="360521" y="726757"/>
                  </a:lnTo>
                  <a:lnTo>
                    <a:pt x="363855" y="727710"/>
                  </a:lnTo>
                  <a:lnTo>
                    <a:pt x="365760" y="727710"/>
                  </a:lnTo>
                  <a:lnTo>
                    <a:pt x="370523" y="729615"/>
                  </a:lnTo>
                  <a:lnTo>
                    <a:pt x="361950" y="730568"/>
                  </a:lnTo>
                  <a:lnTo>
                    <a:pt x="358140" y="731996"/>
                  </a:lnTo>
                  <a:lnTo>
                    <a:pt x="356235" y="736282"/>
                  </a:lnTo>
                  <a:lnTo>
                    <a:pt x="355759" y="743903"/>
                  </a:lnTo>
                  <a:lnTo>
                    <a:pt x="353854" y="751523"/>
                  </a:lnTo>
                  <a:lnTo>
                    <a:pt x="353378" y="754856"/>
                  </a:lnTo>
                  <a:lnTo>
                    <a:pt x="353854" y="756761"/>
                  </a:lnTo>
                  <a:lnTo>
                    <a:pt x="356235" y="758666"/>
                  </a:lnTo>
                  <a:lnTo>
                    <a:pt x="357664" y="761524"/>
                  </a:lnTo>
                  <a:lnTo>
                    <a:pt x="359093" y="762476"/>
                  </a:lnTo>
                  <a:lnTo>
                    <a:pt x="360998" y="762953"/>
                  </a:lnTo>
                  <a:lnTo>
                    <a:pt x="361474" y="763429"/>
                  </a:lnTo>
                  <a:lnTo>
                    <a:pt x="359093" y="764381"/>
                  </a:lnTo>
                  <a:lnTo>
                    <a:pt x="355283" y="763905"/>
                  </a:lnTo>
                  <a:lnTo>
                    <a:pt x="354330" y="762953"/>
                  </a:lnTo>
                  <a:lnTo>
                    <a:pt x="353378" y="761524"/>
                  </a:lnTo>
                  <a:lnTo>
                    <a:pt x="351949" y="761048"/>
                  </a:lnTo>
                  <a:lnTo>
                    <a:pt x="348139" y="762000"/>
                  </a:lnTo>
                  <a:lnTo>
                    <a:pt x="346710" y="762953"/>
                  </a:lnTo>
                  <a:lnTo>
                    <a:pt x="341471" y="767715"/>
                  </a:lnTo>
                  <a:lnTo>
                    <a:pt x="338614" y="769620"/>
                  </a:lnTo>
                  <a:lnTo>
                    <a:pt x="335756" y="770573"/>
                  </a:lnTo>
                  <a:lnTo>
                    <a:pt x="332423" y="772954"/>
                  </a:lnTo>
                  <a:lnTo>
                    <a:pt x="327184" y="777716"/>
                  </a:lnTo>
                  <a:lnTo>
                    <a:pt x="323374" y="782003"/>
                  </a:lnTo>
                  <a:lnTo>
                    <a:pt x="320993" y="785813"/>
                  </a:lnTo>
                  <a:lnTo>
                    <a:pt x="320516" y="787718"/>
                  </a:lnTo>
                  <a:lnTo>
                    <a:pt x="320040" y="790099"/>
                  </a:lnTo>
                  <a:lnTo>
                    <a:pt x="320040" y="792956"/>
                  </a:lnTo>
                  <a:lnTo>
                    <a:pt x="320516" y="795814"/>
                  </a:lnTo>
                  <a:lnTo>
                    <a:pt x="320040" y="797243"/>
                  </a:lnTo>
                  <a:lnTo>
                    <a:pt x="319088" y="797719"/>
                  </a:lnTo>
                  <a:lnTo>
                    <a:pt x="316706" y="797243"/>
                  </a:lnTo>
                  <a:lnTo>
                    <a:pt x="312896" y="796290"/>
                  </a:lnTo>
                  <a:lnTo>
                    <a:pt x="311944" y="794861"/>
                  </a:lnTo>
                  <a:lnTo>
                    <a:pt x="311944" y="792956"/>
                  </a:lnTo>
                  <a:lnTo>
                    <a:pt x="309563" y="793909"/>
                  </a:lnTo>
                  <a:lnTo>
                    <a:pt x="303848" y="798195"/>
                  </a:lnTo>
                  <a:lnTo>
                    <a:pt x="299561" y="802005"/>
                  </a:lnTo>
                  <a:lnTo>
                    <a:pt x="282416" y="808196"/>
                  </a:lnTo>
                  <a:lnTo>
                    <a:pt x="273368" y="814388"/>
                  </a:lnTo>
                  <a:lnTo>
                    <a:pt x="270034" y="816293"/>
                  </a:lnTo>
                  <a:lnTo>
                    <a:pt x="264795" y="820103"/>
                  </a:lnTo>
                  <a:lnTo>
                    <a:pt x="262414" y="823436"/>
                  </a:lnTo>
                  <a:lnTo>
                    <a:pt x="259556" y="828199"/>
                  </a:lnTo>
                  <a:lnTo>
                    <a:pt x="257651" y="832009"/>
                  </a:lnTo>
                  <a:lnTo>
                    <a:pt x="256699" y="834390"/>
                  </a:lnTo>
                  <a:lnTo>
                    <a:pt x="257175" y="836295"/>
                  </a:lnTo>
                  <a:lnTo>
                    <a:pt x="258604" y="837724"/>
                  </a:lnTo>
                  <a:lnTo>
                    <a:pt x="264319" y="841057"/>
                  </a:lnTo>
                  <a:lnTo>
                    <a:pt x="265748" y="842486"/>
                  </a:lnTo>
                  <a:lnTo>
                    <a:pt x="264795" y="843915"/>
                  </a:lnTo>
                  <a:lnTo>
                    <a:pt x="262890" y="844391"/>
                  </a:lnTo>
                  <a:lnTo>
                    <a:pt x="260033" y="843439"/>
                  </a:lnTo>
                  <a:lnTo>
                    <a:pt x="258128" y="842486"/>
                  </a:lnTo>
                  <a:lnTo>
                    <a:pt x="257175" y="841057"/>
                  </a:lnTo>
                  <a:lnTo>
                    <a:pt x="254794" y="840581"/>
                  </a:lnTo>
                  <a:lnTo>
                    <a:pt x="250984" y="840581"/>
                  </a:lnTo>
                  <a:lnTo>
                    <a:pt x="249079" y="841534"/>
                  </a:lnTo>
                  <a:lnTo>
                    <a:pt x="249555" y="845344"/>
                  </a:lnTo>
                  <a:lnTo>
                    <a:pt x="249079" y="845820"/>
                  </a:lnTo>
                  <a:lnTo>
                    <a:pt x="247650" y="845820"/>
                  </a:lnTo>
                  <a:lnTo>
                    <a:pt x="246221" y="844868"/>
                  </a:lnTo>
                  <a:lnTo>
                    <a:pt x="240983" y="839629"/>
                  </a:lnTo>
                  <a:lnTo>
                    <a:pt x="240983" y="838676"/>
                  </a:lnTo>
                  <a:lnTo>
                    <a:pt x="244793" y="837248"/>
                  </a:lnTo>
                  <a:lnTo>
                    <a:pt x="245745" y="835819"/>
                  </a:lnTo>
                  <a:lnTo>
                    <a:pt x="245269" y="834866"/>
                  </a:lnTo>
                  <a:lnTo>
                    <a:pt x="242888" y="835819"/>
                  </a:lnTo>
                  <a:lnTo>
                    <a:pt x="236696" y="836771"/>
                  </a:lnTo>
                  <a:lnTo>
                    <a:pt x="235268" y="836771"/>
                  </a:lnTo>
                  <a:lnTo>
                    <a:pt x="234315" y="835819"/>
                  </a:lnTo>
                  <a:lnTo>
                    <a:pt x="235744" y="833914"/>
                  </a:lnTo>
                  <a:lnTo>
                    <a:pt x="234315" y="833438"/>
                  </a:lnTo>
                  <a:lnTo>
                    <a:pt x="218123" y="838676"/>
                  </a:lnTo>
                  <a:lnTo>
                    <a:pt x="210026" y="842486"/>
                  </a:lnTo>
                  <a:lnTo>
                    <a:pt x="202406" y="847249"/>
                  </a:lnTo>
                  <a:lnTo>
                    <a:pt x="195739" y="852964"/>
                  </a:lnTo>
                  <a:lnTo>
                    <a:pt x="190024" y="859631"/>
                  </a:lnTo>
                  <a:lnTo>
                    <a:pt x="185261" y="864394"/>
                  </a:lnTo>
                  <a:lnTo>
                    <a:pt x="180975" y="866775"/>
                  </a:lnTo>
                  <a:lnTo>
                    <a:pt x="178594" y="868680"/>
                  </a:lnTo>
                  <a:lnTo>
                    <a:pt x="178118" y="870109"/>
                  </a:lnTo>
                  <a:lnTo>
                    <a:pt x="176689" y="871061"/>
                  </a:lnTo>
                  <a:lnTo>
                    <a:pt x="174784" y="871538"/>
                  </a:lnTo>
                  <a:lnTo>
                    <a:pt x="173355" y="871538"/>
                  </a:lnTo>
                  <a:lnTo>
                    <a:pt x="171926" y="870585"/>
                  </a:lnTo>
                  <a:lnTo>
                    <a:pt x="169545" y="871061"/>
                  </a:lnTo>
                  <a:lnTo>
                    <a:pt x="163830" y="874395"/>
                  </a:lnTo>
                  <a:lnTo>
                    <a:pt x="162878" y="875824"/>
                  </a:lnTo>
                  <a:lnTo>
                    <a:pt x="162878" y="877729"/>
                  </a:lnTo>
                  <a:lnTo>
                    <a:pt x="163354" y="880110"/>
                  </a:lnTo>
                  <a:lnTo>
                    <a:pt x="162878" y="882968"/>
                  </a:lnTo>
                  <a:lnTo>
                    <a:pt x="161449" y="886301"/>
                  </a:lnTo>
                  <a:lnTo>
                    <a:pt x="161449" y="888206"/>
                  </a:lnTo>
                  <a:lnTo>
                    <a:pt x="162878" y="888206"/>
                  </a:lnTo>
                  <a:lnTo>
                    <a:pt x="165259" y="886778"/>
                  </a:lnTo>
                  <a:lnTo>
                    <a:pt x="168116" y="884396"/>
                  </a:lnTo>
                  <a:lnTo>
                    <a:pt x="169069" y="881539"/>
                  </a:lnTo>
                  <a:lnTo>
                    <a:pt x="168116" y="878681"/>
                  </a:lnTo>
                  <a:lnTo>
                    <a:pt x="168593" y="877253"/>
                  </a:lnTo>
                  <a:lnTo>
                    <a:pt x="172879" y="878205"/>
                  </a:lnTo>
                  <a:lnTo>
                    <a:pt x="177165" y="882491"/>
                  </a:lnTo>
                  <a:lnTo>
                    <a:pt x="178594" y="882491"/>
                  </a:lnTo>
                  <a:lnTo>
                    <a:pt x="183356" y="880110"/>
                  </a:lnTo>
                  <a:lnTo>
                    <a:pt x="185261" y="878205"/>
                  </a:lnTo>
                  <a:lnTo>
                    <a:pt x="185261" y="876776"/>
                  </a:lnTo>
                  <a:lnTo>
                    <a:pt x="184309" y="870109"/>
                  </a:lnTo>
                  <a:lnTo>
                    <a:pt x="184785" y="868680"/>
                  </a:lnTo>
                  <a:lnTo>
                    <a:pt x="187643" y="868680"/>
                  </a:lnTo>
                  <a:lnTo>
                    <a:pt x="189071" y="870109"/>
                  </a:lnTo>
                  <a:lnTo>
                    <a:pt x="191453" y="872966"/>
                  </a:lnTo>
                  <a:lnTo>
                    <a:pt x="191929" y="874871"/>
                  </a:lnTo>
                  <a:lnTo>
                    <a:pt x="190500" y="875348"/>
                  </a:lnTo>
                  <a:lnTo>
                    <a:pt x="190500" y="875824"/>
                  </a:lnTo>
                  <a:lnTo>
                    <a:pt x="191453" y="876776"/>
                  </a:lnTo>
                  <a:lnTo>
                    <a:pt x="192881" y="877253"/>
                  </a:lnTo>
                  <a:lnTo>
                    <a:pt x="194786" y="877253"/>
                  </a:lnTo>
                  <a:lnTo>
                    <a:pt x="196691" y="876300"/>
                  </a:lnTo>
                  <a:lnTo>
                    <a:pt x="199073" y="873919"/>
                  </a:lnTo>
                  <a:lnTo>
                    <a:pt x="200501" y="872966"/>
                  </a:lnTo>
                  <a:lnTo>
                    <a:pt x="203835" y="872966"/>
                  </a:lnTo>
                  <a:lnTo>
                    <a:pt x="207169" y="870109"/>
                  </a:lnTo>
                  <a:lnTo>
                    <a:pt x="215265" y="861060"/>
                  </a:lnTo>
                  <a:lnTo>
                    <a:pt x="216218" y="859631"/>
                  </a:lnTo>
                  <a:lnTo>
                    <a:pt x="217646" y="854393"/>
                  </a:lnTo>
                  <a:lnTo>
                    <a:pt x="218599" y="852964"/>
                  </a:lnTo>
                  <a:lnTo>
                    <a:pt x="220504" y="851535"/>
                  </a:lnTo>
                  <a:lnTo>
                    <a:pt x="223361" y="850106"/>
                  </a:lnTo>
                  <a:lnTo>
                    <a:pt x="225266" y="849630"/>
                  </a:lnTo>
                  <a:lnTo>
                    <a:pt x="228600" y="850582"/>
                  </a:lnTo>
                  <a:lnTo>
                    <a:pt x="231934" y="852011"/>
                  </a:lnTo>
                  <a:lnTo>
                    <a:pt x="233363" y="852964"/>
                  </a:lnTo>
                  <a:lnTo>
                    <a:pt x="233839" y="853916"/>
                  </a:lnTo>
                  <a:lnTo>
                    <a:pt x="230029" y="853440"/>
                  </a:lnTo>
                  <a:lnTo>
                    <a:pt x="228124" y="853440"/>
                  </a:lnTo>
                  <a:lnTo>
                    <a:pt x="226695" y="854393"/>
                  </a:lnTo>
                  <a:lnTo>
                    <a:pt x="225743" y="855345"/>
                  </a:lnTo>
                  <a:lnTo>
                    <a:pt x="224790" y="857726"/>
                  </a:lnTo>
                  <a:lnTo>
                    <a:pt x="224790" y="861060"/>
                  </a:lnTo>
                  <a:lnTo>
                    <a:pt x="225266" y="862013"/>
                  </a:lnTo>
                  <a:lnTo>
                    <a:pt x="228124" y="862489"/>
                  </a:lnTo>
                  <a:lnTo>
                    <a:pt x="235268" y="861536"/>
                  </a:lnTo>
                  <a:lnTo>
                    <a:pt x="238125" y="860584"/>
                  </a:lnTo>
                  <a:lnTo>
                    <a:pt x="240506" y="859155"/>
                  </a:lnTo>
                  <a:lnTo>
                    <a:pt x="242888" y="856774"/>
                  </a:lnTo>
                  <a:lnTo>
                    <a:pt x="244793" y="855821"/>
                  </a:lnTo>
                  <a:lnTo>
                    <a:pt x="249079" y="857250"/>
                  </a:lnTo>
                  <a:lnTo>
                    <a:pt x="250508" y="856298"/>
                  </a:lnTo>
                  <a:lnTo>
                    <a:pt x="251936" y="854393"/>
                  </a:lnTo>
                  <a:lnTo>
                    <a:pt x="253841" y="853916"/>
                  </a:lnTo>
                  <a:lnTo>
                    <a:pt x="256223" y="854869"/>
                  </a:lnTo>
                  <a:lnTo>
                    <a:pt x="258128" y="854869"/>
                  </a:lnTo>
                  <a:lnTo>
                    <a:pt x="259556" y="853916"/>
                  </a:lnTo>
                  <a:lnTo>
                    <a:pt x="261461" y="851059"/>
                  </a:lnTo>
                  <a:lnTo>
                    <a:pt x="262414" y="850106"/>
                  </a:lnTo>
                  <a:lnTo>
                    <a:pt x="266700" y="848678"/>
                  </a:lnTo>
                  <a:lnTo>
                    <a:pt x="273368" y="843915"/>
                  </a:lnTo>
                  <a:lnTo>
                    <a:pt x="276225" y="842486"/>
                  </a:lnTo>
                  <a:lnTo>
                    <a:pt x="277654" y="842486"/>
                  </a:lnTo>
                  <a:lnTo>
                    <a:pt x="279083" y="842010"/>
                  </a:lnTo>
                  <a:lnTo>
                    <a:pt x="281464" y="840581"/>
                  </a:lnTo>
                  <a:lnTo>
                    <a:pt x="282893" y="840105"/>
                  </a:lnTo>
                  <a:lnTo>
                    <a:pt x="283845" y="840105"/>
                  </a:lnTo>
                  <a:lnTo>
                    <a:pt x="286226" y="841057"/>
                  </a:lnTo>
                  <a:lnTo>
                    <a:pt x="286703" y="842486"/>
                  </a:lnTo>
                  <a:lnTo>
                    <a:pt x="286703" y="849630"/>
                  </a:lnTo>
                  <a:lnTo>
                    <a:pt x="287179" y="850582"/>
                  </a:lnTo>
                  <a:lnTo>
                    <a:pt x="289084" y="849154"/>
                  </a:lnTo>
                  <a:lnTo>
                    <a:pt x="290513" y="847249"/>
                  </a:lnTo>
                  <a:lnTo>
                    <a:pt x="291465" y="844868"/>
                  </a:lnTo>
                  <a:lnTo>
                    <a:pt x="291941" y="842010"/>
                  </a:lnTo>
                  <a:lnTo>
                    <a:pt x="295275" y="840581"/>
                  </a:lnTo>
                  <a:lnTo>
                    <a:pt x="317183" y="833914"/>
                  </a:lnTo>
                  <a:lnTo>
                    <a:pt x="320040" y="831056"/>
                  </a:lnTo>
                  <a:lnTo>
                    <a:pt x="322898" y="825818"/>
                  </a:lnTo>
                  <a:lnTo>
                    <a:pt x="324326" y="824389"/>
                  </a:lnTo>
                  <a:lnTo>
                    <a:pt x="325755" y="824389"/>
                  </a:lnTo>
                  <a:lnTo>
                    <a:pt x="326231" y="825341"/>
                  </a:lnTo>
                  <a:lnTo>
                    <a:pt x="326708" y="829628"/>
                  </a:lnTo>
                  <a:lnTo>
                    <a:pt x="327184" y="830104"/>
                  </a:lnTo>
                  <a:lnTo>
                    <a:pt x="328136" y="829628"/>
                  </a:lnTo>
                  <a:lnTo>
                    <a:pt x="329565" y="827723"/>
                  </a:lnTo>
                  <a:lnTo>
                    <a:pt x="334804" y="823913"/>
                  </a:lnTo>
                  <a:lnTo>
                    <a:pt x="334328" y="823436"/>
                  </a:lnTo>
                  <a:lnTo>
                    <a:pt x="333375" y="821055"/>
                  </a:lnTo>
                  <a:lnTo>
                    <a:pt x="332423" y="819626"/>
                  </a:lnTo>
                  <a:lnTo>
                    <a:pt x="330994" y="818674"/>
                  </a:lnTo>
                  <a:lnTo>
                    <a:pt x="328136" y="817721"/>
                  </a:lnTo>
                  <a:lnTo>
                    <a:pt x="325755" y="818198"/>
                  </a:lnTo>
                  <a:lnTo>
                    <a:pt x="325279" y="817721"/>
                  </a:lnTo>
                  <a:lnTo>
                    <a:pt x="325755" y="816769"/>
                  </a:lnTo>
                  <a:lnTo>
                    <a:pt x="330041" y="812006"/>
                  </a:lnTo>
                  <a:lnTo>
                    <a:pt x="331946" y="811054"/>
                  </a:lnTo>
                  <a:lnTo>
                    <a:pt x="337661" y="810101"/>
                  </a:lnTo>
                  <a:lnTo>
                    <a:pt x="340043" y="809149"/>
                  </a:lnTo>
                  <a:lnTo>
                    <a:pt x="341948" y="808673"/>
                  </a:lnTo>
                  <a:lnTo>
                    <a:pt x="344805" y="808673"/>
                  </a:lnTo>
                  <a:lnTo>
                    <a:pt x="346710" y="808196"/>
                  </a:lnTo>
                  <a:lnTo>
                    <a:pt x="346710" y="807720"/>
                  </a:lnTo>
                  <a:lnTo>
                    <a:pt x="344805" y="807244"/>
                  </a:lnTo>
                  <a:lnTo>
                    <a:pt x="341471" y="806768"/>
                  </a:lnTo>
                  <a:lnTo>
                    <a:pt x="343376" y="804863"/>
                  </a:lnTo>
                  <a:lnTo>
                    <a:pt x="348615" y="802481"/>
                  </a:lnTo>
                  <a:lnTo>
                    <a:pt x="351949" y="802005"/>
                  </a:lnTo>
                  <a:lnTo>
                    <a:pt x="355283" y="802957"/>
                  </a:lnTo>
                  <a:lnTo>
                    <a:pt x="357664" y="803434"/>
                  </a:lnTo>
                  <a:lnTo>
                    <a:pt x="358616" y="802957"/>
                  </a:lnTo>
                  <a:lnTo>
                    <a:pt x="360521" y="801053"/>
                  </a:lnTo>
                  <a:lnTo>
                    <a:pt x="361950" y="796766"/>
                  </a:lnTo>
                  <a:lnTo>
                    <a:pt x="363855" y="795338"/>
                  </a:lnTo>
                  <a:lnTo>
                    <a:pt x="365760" y="794385"/>
                  </a:lnTo>
                  <a:lnTo>
                    <a:pt x="366236" y="796766"/>
                  </a:lnTo>
                  <a:lnTo>
                    <a:pt x="368618" y="797243"/>
                  </a:lnTo>
                  <a:lnTo>
                    <a:pt x="370999" y="797243"/>
                  </a:lnTo>
                  <a:lnTo>
                    <a:pt x="373380" y="796766"/>
                  </a:lnTo>
                  <a:lnTo>
                    <a:pt x="375761" y="795338"/>
                  </a:lnTo>
                  <a:lnTo>
                    <a:pt x="378619" y="792956"/>
                  </a:lnTo>
                  <a:lnTo>
                    <a:pt x="381000" y="791528"/>
                  </a:lnTo>
                  <a:lnTo>
                    <a:pt x="382905" y="791051"/>
                  </a:lnTo>
                  <a:lnTo>
                    <a:pt x="384334" y="790099"/>
                  </a:lnTo>
                  <a:lnTo>
                    <a:pt x="385286" y="787241"/>
                  </a:lnTo>
                  <a:lnTo>
                    <a:pt x="387668" y="786765"/>
                  </a:lnTo>
                  <a:lnTo>
                    <a:pt x="390525" y="787241"/>
                  </a:lnTo>
                  <a:lnTo>
                    <a:pt x="391954" y="784384"/>
                  </a:lnTo>
                  <a:lnTo>
                    <a:pt x="394811" y="782955"/>
                  </a:lnTo>
                  <a:lnTo>
                    <a:pt x="395764" y="782003"/>
                  </a:lnTo>
                  <a:lnTo>
                    <a:pt x="398145" y="777240"/>
                  </a:lnTo>
                  <a:lnTo>
                    <a:pt x="398145" y="775335"/>
                  </a:lnTo>
                  <a:lnTo>
                    <a:pt x="396716" y="772954"/>
                  </a:lnTo>
                  <a:lnTo>
                    <a:pt x="395764" y="772001"/>
                  </a:lnTo>
                  <a:lnTo>
                    <a:pt x="395764" y="771049"/>
                  </a:lnTo>
                  <a:lnTo>
                    <a:pt x="397193" y="769620"/>
                  </a:lnTo>
                  <a:lnTo>
                    <a:pt x="403860" y="765334"/>
                  </a:lnTo>
                  <a:lnTo>
                    <a:pt x="406718" y="764857"/>
                  </a:lnTo>
                  <a:lnTo>
                    <a:pt x="409099" y="765810"/>
                  </a:lnTo>
                  <a:lnTo>
                    <a:pt x="410051" y="765810"/>
                  </a:lnTo>
                  <a:lnTo>
                    <a:pt x="410528" y="762000"/>
                  </a:lnTo>
                  <a:lnTo>
                    <a:pt x="411956" y="761048"/>
                  </a:lnTo>
                  <a:lnTo>
                    <a:pt x="418148" y="760571"/>
                  </a:lnTo>
                  <a:lnTo>
                    <a:pt x="419576" y="760095"/>
                  </a:lnTo>
                  <a:lnTo>
                    <a:pt x="421481" y="757238"/>
                  </a:lnTo>
                  <a:lnTo>
                    <a:pt x="424815" y="754856"/>
                  </a:lnTo>
                  <a:lnTo>
                    <a:pt x="425768" y="753428"/>
                  </a:lnTo>
                  <a:lnTo>
                    <a:pt x="425768" y="751999"/>
                  </a:lnTo>
                  <a:lnTo>
                    <a:pt x="427673" y="750570"/>
                  </a:lnTo>
                  <a:lnTo>
                    <a:pt x="431483" y="749618"/>
                  </a:lnTo>
                  <a:lnTo>
                    <a:pt x="434816" y="748189"/>
                  </a:lnTo>
                  <a:lnTo>
                    <a:pt x="440531" y="744379"/>
                  </a:lnTo>
                  <a:lnTo>
                    <a:pt x="441960" y="742950"/>
                  </a:lnTo>
                  <a:lnTo>
                    <a:pt x="445294" y="737711"/>
                  </a:lnTo>
                  <a:lnTo>
                    <a:pt x="459581" y="735806"/>
                  </a:lnTo>
                  <a:lnTo>
                    <a:pt x="459581" y="732949"/>
                  </a:lnTo>
                  <a:lnTo>
                    <a:pt x="460058" y="732473"/>
                  </a:lnTo>
                  <a:lnTo>
                    <a:pt x="465773" y="731044"/>
                  </a:lnTo>
                  <a:lnTo>
                    <a:pt x="470059" y="731044"/>
                  </a:lnTo>
                  <a:lnTo>
                    <a:pt x="471488" y="730568"/>
                  </a:lnTo>
                  <a:lnTo>
                    <a:pt x="471964" y="726757"/>
                  </a:lnTo>
                  <a:lnTo>
                    <a:pt x="472916" y="723900"/>
                  </a:lnTo>
                  <a:lnTo>
                    <a:pt x="470535" y="723900"/>
                  </a:lnTo>
                  <a:lnTo>
                    <a:pt x="470059" y="723424"/>
                  </a:lnTo>
                  <a:lnTo>
                    <a:pt x="477203" y="720566"/>
                  </a:lnTo>
                  <a:lnTo>
                    <a:pt x="478155" y="719138"/>
                  </a:lnTo>
                  <a:lnTo>
                    <a:pt x="478155" y="716756"/>
                  </a:lnTo>
                  <a:lnTo>
                    <a:pt x="479584" y="714375"/>
                  </a:lnTo>
                  <a:lnTo>
                    <a:pt x="484823" y="709613"/>
                  </a:lnTo>
                  <a:lnTo>
                    <a:pt x="486251" y="708660"/>
                  </a:lnTo>
                  <a:lnTo>
                    <a:pt x="490538" y="707707"/>
                  </a:lnTo>
                  <a:lnTo>
                    <a:pt x="493395" y="706279"/>
                  </a:lnTo>
                  <a:lnTo>
                    <a:pt x="499586" y="701516"/>
                  </a:lnTo>
                  <a:lnTo>
                    <a:pt x="501968" y="698182"/>
                  </a:lnTo>
                  <a:lnTo>
                    <a:pt x="502920" y="696278"/>
                  </a:lnTo>
                  <a:lnTo>
                    <a:pt x="503396" y="694849"/>
                  </a:lnTo>
                  <a:lnTo>
                    <a:pt x="502920" y="693420"/>
                  </a:lnTo>
                  <a:lnTo>
                    <a:pt x="500063" y="691039"/>
                  </a:lnTo>
                  <a:lnTo>
                    <a:pt x="491966" y="687229"/>
                  </a:lnTo>
                  <a:lnTo>
                    <a:pt x="487680" y="685800"/>
                  </a:lnTo>
                  <a:lnTo>
                    <a:pt x="483870" y="685324"/>
                  </a:lnTo>
                  <a:lnTo>
                    <a:pt x="476250" y="683419"/>
                  </a:lnTo>
                  <a:lnTo>
                    <a:pt x="474821" y="681514"/>
                  </a:lnTo>
                  <a:lnTo>
                    <a:pt x="476250" y="677228"/>
                  </a:lnTo>
                  <a:lnTo>
                    <a:pt x="478631" y="672465"/>
                  </a:lnTo>
                  <a:lnTo>
                    <a:pt x="478155" y="671036"/>
                  </a:lnTo>
                  <a:lnTo>
                    <a:pt x="487680" y="665321"/>
                  </a:lnTo>
                  <a:lnTo>
                    <a:pt x="489585" y="663416"/>
                  </a:lnTo>
                  <a:lnTo>
                    <a:pt x="491014" y="661511"/>
                  </a:lnTo>
                  <a:lnTo>
                    <a:pt x="494348" y="658654"/>
                  </a:lnTo>
                  <a:lnTo>
                    <a:pt x="494824" y="657701"/>
                  </a:lnTo>
                  <a:lnTo>
                    <a:pt x="492919" y="656749"/>
                  </a:lnTo>
                  <a:lnTo>
                    <a:pt x="493395" y="656273"/>
                  </a:lnTo>
                  <a:lnTo>
                    <a:pt x="499110" y="652463"/>
                  </a:lnTo>
                  <a:lnTo>
                    <a:pt x="501491" y="651510"/>
                  </a:lnTo>
                  <a:lnTo>
                    <a:pt x="502920" y="651986"/>
                  </a:lnTo>
                  <a:lnTo>
                    <a:pt x="502920" y="652463"/>
                  </a:lnTo>
                  <a:lnTo>
                    <a:pt x="501968" y="654844"/>
                  </a:lnTo>
                  <a:lnTo>
                    <a:pt x="502444" y="655320"/>
                  </a:lnTo>
                  <a:lnTo>
                    <a:pt x="506730" y="654844"/>
                  </a:lnTo>
                  <a:lnTo>
                    <a:pt x="511493" y="652939"/>
                  </a:lnTo>
                  <a:lnTo>
                    <a:pt x="512921" y="651986"/>
                  </a:lnTo>
                  <a:lnTo>
                    <a:pt x="513874" y="648653"/>
                  </a:lnTo>
                  <a:lnTo>
                    <a:pt x="513398" y="647700"/>
                  </a:lnTo>
                  <a:lnTo>
                    <a:pt x="507683" y="646271"/>
                  </a:lnTo>
                  <a:lnTo>
                    <a:pt x="508635" y="645795"/>
                  </a:lnTo>
                  <a:lnTo>
                    <a:pt x="511493" y="644843"/>
                  </a:lnTo>
                  <a:lnTo>
                    <a:pt x="520065" y="643890"/>
                  </a:lnTo>
                  <a:lnTo>
                    <a:pt x="523399" y="642938"/>
                  </a:lnTo>
                  <a:lnTo>
                    <a:pt x="526733" y="639128"/>
                  </a:lnTo>
                  <a:lnTo>
                    <a:pt x="527685" y="636746"/>
                  </a:lnTo>
                  <a:lnTo>
                    <a:pt x="527685" y="634365"/>
                  </a:lnTo>
                  <a:lnTo>
                    <a:pt x="526733" y="632460"/>
                  </a:lnTo>
                  <a:lnTo>
                    <a:pt x="523875" y="629603"/>
                  </a:lnTo>
                  <a:lnTo>
                    <a:pt x="519113" y="626269"/>
                  </a:lnTo>
                  <a:lnTo>
                    <a:pt x="514350" y="623888"/>
                  </a:lnTo>
                  <a:lnTo>
                    <a:pt x="514350" y="623411"/>
                  </a:lnTo>
                  <a:lnTo>
                    <a:pt x="517684" y="623411"/>
                  </a:lnTo>
                  <a:lnTo>
                    <a:pt x="521970" y="625793"/>
                  </a:lnTo>
                  <a:lnTo>
                    <a:pt x="524351" y="626269"/>
                  </a:lnTo>
                  <a:lnTo>
                    <a:pt x="526733" y="626269"/>
                  </a:lnTo>
                  <a:lnTo>
                    <a:pt x="530543" y="624840"/>
                  </a:lnTo>
                  <a:lnTo>
                    <a:pt x="536258" y="621030"/>
                  </a:lnTo>
                  <a:lnTo>
                    <a:pt x="539115" y="618649"/>
                  </a:lnTo>
                  <a:lnTo>
                    <a:pt x="540068" y="617220"/>
                  </a:lnTo>
                  <a:lnTo>
                    <a:pt x="538639" y="614839"/>
                  </a:lnTo>
                  <a:lnTo>
                    <a:pt x="538639" y="613886"/>
                  </a:lnTo>
                  <a:lnTo>
                    <a:pt x="540068" y="611029"/>
                  </a:lnTo>
                  <a:lnTo>
                    <a:pt x="549593" y="602932"/>
                  </a:lnTo>
                  <a:lnTo>
                    <a:pt x="553879" y="600075"/>
                  </a:lnTo>
                  <a:lnTo>
                    <a:pt x="556736" y="599599"/>
                  </a:lnTo>
                  <a:lnTo>
                    <a:pt x="557689" y="598646"/>
                  </a:lnTo>
                  <a:lnTo>
                    <a:pt x="556736" y="594836"/>
                  </a:lnTo>
                  <a:lnTo>
                    <a:pt x="556736" y="593407"/>
                  </a:lnTo>
                  <a:lnTo>
                    <a:pt x="558165" y="590550"/>
                  </a:lnTo>
                  <a:lnTo>
                    <a:pt x="562928" y="587216"/>
                  </a:lnTo>
                  <a:lnTo>
                    <a:pt x="567690" y="585311"/>
                  </a:lnTo>
                  <a:lnTo>
                    <a:pt x="573881" y="583882"/>
                  </a:lnTo>
                  <a:lnTo>
                    <a:pt x="578168" y="581501"/>
                  </a:lnTo>
                  <a:lnTo>
                    <a:pt x="581025" y="578644"/>
                  </a:lnTo>
                  <a:lnTo>
                    <a:pt x="585311" y="575786"/>
                  </a:lnTo>
                  <a:lnTo>
                    <a:pt x="596741" y="570548"/>
                  </a:lnTo>
                  <a:lnTo>
                    <a:pt x="598170" y="570071"/>
                  </a:lnTo>
                  <a:lnTo>
                    <a:pt x="599123" y="570548"/>
                  </a:lnTo>
                  <a:lnTo>
                    <a:pt x="601028" y="572453"/>
                  </a:lnTo>
                  <a:lnTo>
                    <a:pt x="613410" y="571976"/>
                  </a:lnTo>
                  <a:lnTo>
                    <a:pt x="618173" y="571500"/>
                  </a:lnTo>
                  <a:lnTo>
                    <a:pt x="619125" y="570548"/>
                  </a:lnTo>
                  <a:lnTo>
                    <a:pt x="621506" y="566261"/>
                  </a:lnTo>
                  <a:lnTo>
                    <a:pt x="623411" y="564356"/>
                  </a:lnTo>
                  <a:lnTo>
                    <a:pt x="627698" y="561499"/>
                  </a:lnTo>
                  <a:lnTo>
                    <a:pt x="630079" y="560546"/>
                  </a:lnTo>
                  <a:lnTo>
                    <a:pt x="636746" y="559594"/>
                  </a:lnTo>
                  <a:lnTo>
                    <a:pt x="640080" y="559594"/>
                  </a:lnTo>
                  <a:lnTo>
                    <a:pt x="631031" y="563880"/>
                  </a:lnTo>
                  <a:lnTo>
                    <a:pt x="626269" y="566738"/>
                  </a:lnTo>
                  <a:lnTo>
                    <a:pt x="622935" y="569595"/>
                  </a:lnTo>
                  <a:lnTo>
                    <a:pt x="621030" y="571976"/>
                  </a:lnTo>
                  <a:lnTo>
                    <a:pt x="620554" y="573405"/>
                  </a:lnTo>
                  <a:lnTo>
                    <a:pt x="619601" y="574357"/>
                  </a:lnTo>
                  <a:lnTo>
                    <a:pt x="616268" y="575310"/>
                  </a:lnTo>
                  <a:lnTo>
                    <a:pt x="615315" y="576739"/>
                  </a:lnTo>
                  <a:lnTo>
                    <a:pt x="618173" y="579120"/>
                  </a:lnTo>
                  <a:lnTo>
                    <a:pt x="631031" y="585788"/>
                  </a:lnTo>
                  <a:lnTo>
                    <a:pt x="635794" y="587216"/>
                  </a:lnTo>
                  <a:lnTo>
                    <a:pt x="646748" y="588645"/>
                  </a:lnTo>
                  <a:lnTo>
                    <a:pt x="649129" y="591026"/>
                  </a:lnTo>
                  <a:lnTo>
                    <a:pt x="649129" y="591503"/>
                  </a:lnTo>
                  <a:lnTo>
                    <a:pt x="645795" y="591503"/>
                  </a:lnTo>
                  <a:lnTo>
                    <a:pt x="630079" y="587693"/>
                  </a:lnTo>
                  <a:lnTo>
                    <a:pt x="622459" y="587216"/>
                  </a:lnTo>
                  <a:lnTo>
                    <a:pt x="617696" y="588645"/>
                  </a:lnTo>
                  <a:lnTo>
                    <a:pt x="613886" y="588645"/>
                  </a:lnTo>
                  <a:lnTo>
                    <a:pt x="611029" y="587693"/>
                  </a:lnTo>
                  <a:lnTo>
                    <a:pt x="608171" y="586264"/>
                  </a:lnTo>
                  <a:lnTo>
                    <a:pt x="605790" y="584359"/>
                  </a:lnTo>
                  <a:lnTo>
                    <a:pt x="602456" y="584359"/>
                  </a:lnTo>
                  <a:lnTo>
                    <a:pt x="591026" y="590074"/>
                  </a:lnTo>
                  <a:lnTo>
                    <a:pt x="585311" y="593884"/>
                  </a:lnTo>
                  <a:lnTo>
                    <a:pt x="571024" y="601504"/>
                  </a:lnTo>
                  <a:lnTo>
                    <a:pt x="570071" y="602456"/>
                  </a:lnTo>
                  <a:lnTo>
                    <a:pt x="570071" y="605790"/>
                  </a:lnTo>
                  <a:lnTo>
                    <a:pt x="571500" y="611029"/>
                  </a:lnTo>
                  <a:lnTo>
                    <a:pt x="571500" y="615315"/>
                  </a:lnTo>
                  <a:lnTo>
                    <a:pt x="568643" y="624840"/>
                  </a:lnTo>
                  <a:lnTo>
                    <a:pt x="566738" y="628650"/>
                  </a:lnTo>
                  <a:lnTo>
                    <a:pt x="561499" y="634365"/>
                  </a:lnTo>
                  <a:lnTo>
                    <a:pt x="557213" y="639604"/>
                  </a:lnTo>
                  <a:lnTo>
                    <a:pt x="555784" y="642938"/>
                  </a:lnTo>
                  <a:lnTo>
                    <a:pt x="553403" y="650081"/>
                  </a:lnTo>
                  <a:lnTo>
                    <a:pt x="554831" y="652939"/>
                  </a:lnTo>
                  <a:lnTo>
                    <a:pt x="556736" y="653891"/>
                  </a:lnTo>
                  <a:lnTo>
                    <a:pt x="565309" y="656273"/>
                  </a:lnTo>
                  <a:lnTo>
                    <a:pt x="567214" y="656273"/>
                  </a:lnTo>
                  <a:lnTo>
                    <a:pt x="568643" y="655796"/>
                  </a:lnTo>
                  <a:lnTo>
                    <a:pt x="579120" y="649605"/>
                  </a:lnTo>
                  <a:lnTo>
                    <a:pt x="580073" y="650081"/>
                  </a:lnTo>
                  <a:lnTo>
                    <a:pt x="580549" y="650557"/>
                  </a:lnTo>
                  <a:lnTo>
                    <a:pt x="575786" y="657225"/>
                  </a:lnTo>
                  <a:lnTo>
                    <a:pt x="573405" y="659606"/>
                  </a:lnTo>
                  <a:lnTo>
                    <a:pt x="568643" y="662940"/>
                  </a:lnTo>
                  <a:lnTo>
                    <a:pt x="564833" y="664845"/>
                  </a:lnTo>
                  <a:lnTo>
                    <a:pt x="558641" y="665798"/>
                  </a:lnTo>
                  <a:lnTo>
                    <a:pt x="553403" y="668655"/>
                  </a:lnTo>
                  <a:lnTo>
                    <a:pt x="552450" y="669607"/>
                  </a:lnTo>
                  <a:lnTo>
                    <a:pt x="551021" y="671989"/>
                  </a:lnTo>
                  <a:lnTo>
                    <a:pt x="550069" y="674846"/>
                  </a:lnTo>
                  <a:lnTo>
                    <a:pt x="550545" y="675799"/>
                  </a:lnTo>
                  <a:lnTo>
                    <a:pt x="551974" y="676275"/>
                  </a:lnTo>
                  <a:lnTo>
                    <a:pt x="557689" y="679609"/>
                  </a:lnTo>
                  <a:lnTo>
                    <a:pt x="561499" y="679609"/>
                  </a:lnTo>
                  <a:lnTo>
                    <a:pt x="566261" y="677228"/>
                  </a:lnTo>
                  <a:lnTo>
                    <a:pt x="570071" y="676275"/>
                  </a:lnTo>
                  <a:lnTo>
                    <a:pt x="572929" y="676751"/>
                  </a:lnTo>
                  <a:lnTo>
                    <a:pt x="575310" y="676751"/>
                  </a:lnTo>
                  <a:lnTo>
                    <a:pt x="577215" y="676275"/>
                  </a:lnTo>
                  <a:lnTo>
                    <a:pt x="577691" y="675323"/>
                  </a:lnTo>
                  <a:lnTo>
                    <a:pt x="576263" y="673894"/>
                  </a:lnTo>
                  <a:lnTo>
                    <a:pt x="576739" y="673418"/>
                  </a:lnTo>
                  <a:lnTo>
                    <a:pt x="581025" y="674370"/>
                  </a:lnTo>
                  <a:lnTo>
                    <a:pt x="584359" y="676275"/>
                  </a:lnTo>
                  <a:lnTo>
                    <a:pt x="585311" y="675799"/>
                  </a:lnTo>
                  <a:lnTo>
                    <a:pt x="586740" y="672941"/>
                  </a:lnTo>
                  <a:lnTo>
                    <a:pt x="588169" y="671036"/>
                  </a:lnTo>
                  <a:lnTo>
                    <a:pt x="594360" y="666750"/>
                  </a:lnTo>
                  <a:lnTo>
                    <a:pt x="596265" y="663893"/>
                  </a:lnTo>
                  <a:lnTo>
                    <a:pt x="596265" y="661035"/>
                  </a:lnTo>
                  <a:lnTo>
                    <a:pt x="596741" y="659606"/>
                  </a:lnTo>
                  <a:lnTo>
                    <a:pt x="597694" y="659606"/>
                  </a:lnTo>
                  <a:lnTo>
                    <a:pt x="599599" y="661035"/>
                  </a:lnTo>
                  <a:lnTo>
                    <a:pt x="601028" y="661035"/>
                  </a:lnTo>
                  <a:lnTo>
                    <a:pt x="606266" y="658654"/>
                  </a:lnTo>
                  <a:lnTo>
                    <a:pt x="607695" y="658654"/>
                  </a:lnTo>
                  <a:lnTo>
                    <a:pt x="609124" y="659130"/>
                  </a:lnTo>
                  <a:lnTo>
                    <a:pt x="611029" y="659130"/>
                  </a:lnTo>
                  <a:lnTo>
                    <a:pt x="619125" y="652939"/>
                  </a:lnTo>
                  <a:lnTo>
                    <a:pt x="619125" y="651986"/>
                  </a:lnTo>
                  <a:lnTo>
                    <a:pt x="617220" y="648653"/>
                  </a:lnTo>
                  <a:lnTo>
                    <a:pt x="617696" y="648176"/>
                  </a:lnTo>
                  <a:lnTo>
                    <a:pt x="619125" y="648176"/>
                  </a:lnTo>
                  <a:lnTo>
                    <a:pt x="624840" y="650557"/>
                  </a:lnTo>
                  <a:lnTo>
                    <a:pt x="625316" y="650081"/>
                  </a:lnTo>
                  <a:lnTo>
                    <a:pt x="624364" y="645795"/>
                  </a:lnTo>
                  <a:lnTo>
                    <a:pt x="624840" y="644843"/>
                  </a:lnTo>
                  <a:lnTo>
                    <a:pt x="627698" y="641509"/>
                  </a:lnTo>
                  <a:lnTo>
                    <a:pt x="628650" y="642938"/>
                  </a:lnTo>
                  <a:lnTo>
                    <a:pt x="630555" y="648653"/>
                  </a:lnTo>
                  <a:lnTo>
                    <a:pt x="631031" y="649605"/>
                  </a:lnTo>
                  <a:lnTo>
                    <a:pt x="631508" y="649605"/>
                  </a:lnTo>
                  <a:lnTo>
                    <a:pt x="632936" y="643414"/>
                  </a:lnTo>
                  <a:lnTo>
                    <a:pt x="635794" y="639604"/>
                  </a:lnTo>
                  <a:lnTo>
                    <a:pt x="636746" y="637699"/>
                  </a:lnTo>
                  <a:lnTo>
                    <a:pt x="637223" y="632460"/>
                  </a:lnTo>
                  <a:lnTo>
                    <a:pt x="637699" y="631984"/>
                  </a:lnTo>
                  <a:lnTo>
                    <a:pt x="640556" y="636746"/>
                  </a:lnTo>
                  <a:lnTo>
                    <a:pt x="641985" y="637699"/>
                  </a:lnTo>
                  <a:lnTo>
                    <a:pt x="646748" y="635794"/>
                  </a:lnTo>
                  <a:lnTo>
                    <a:pt x="648653" y="637699"/>
                  </a:lnTo>
                  <a:lnTo>
                    <a:pt x="651034" y="638651"/>
                  </a:lnTo>
                  <a:lnTo>
                    <a:pt x="656749" y="640080"/>
                  </a:lnTo>
                  <a:lnTo>
                    <a:pt x="660083" y="640080"/>
                  </a:lnTo>
                  <a:lnTo>
                    <a:pt x="663893" y="639604"/>
                  </a:lnTo>
                  <a:lnTo>
                    <a:pt x="666274" y="639128"/>
                  </a:lnTo>
                  <a:lnTo>
                    <a:pt x="667226" y="638175"/>
                  </a:lnTo>
                  <a:lnTo>
                    <a:pt x="668655" y="638175"/>
                  </a:lnTo>
                  <a:lnTo>
                    <a:pt x="670084" y="639128"/>
                  </a:lnTo>
                  <a:lnTo>
                    <a:pt x="671036" y="638175"/>
                  </a:lnTo>
                  <a:lnTo>
                    <a:pt x="674370" y="631507"/>
                  </a:lnTo>
                  <a:lnTo>
                    <a:pt x="675799" y="630555"/>
                  </a:lnTo>
                  <a:lnTo>
                    <a:pt x="677228" y="630555"/>
                  </a:lnTo>
                  <a:lnTo>
                    <a:pt x="678180" y="630079"/>
                  </a:lnTo>
                  <a:lnTo>
                    <a:pt x="678656" y="629603"/>
                  </a:lnTo>
                  <a:lnTo>
                    <a:pt x="677704" y="624364"/>
                  </a:lnTo>
                  <a:lnTo>
                    <a:pt x="677704" y="621506"/>
                  </a:lnTo>
                  <a:lnTo>
                    <a:pt x="678180" y="619601"/>
                  </a:lnTo>
                  <a:lnTo>
                    <a:pt x="679133" y="618173"/>
                  </a:lnTo>
                  <a:lnTo>
                    <a:pt x="681038" y="617220"/>
                  </a:lnTo>
                  <a:lnTo>
                    <a:pt x="683895" y="616268"/>
                  </a:lnTo>
                  <a:lnTo>
                    <a:pt x="685800" y="614839"/>
                  </a:lnTo>
                  <a:lnTo>
                    <a:pt x="686753" y="612934"/>
                  </a:lnTo>
                  <a:lnTo>
                    <a:pt x="686276" y="611029"/>
                  </a:lnTo>
                  <a:lnTo>
                    <a:pt x="683895" y="608648"/>
                  </a:lnTo>
                  <a:lnTo>
                    <a:pt x="681514" y="608171"/>
                  </a:lnTo>
                  <a:lnTo>
                    <a:pt x="679133" y="609600"/>
                  </a:lnTo>
                  <a:lnTo>
                    <a:pt x="675323" y="610553"/>
                  </a:lnTo>
                  <a:lnTo>
                    <a:pt x="670560" y="610553"/>
                  </a:lnTo>
                  <a:lnTo>
                    <a:pt x="666750" y="611505"/>
                  </a:lnTo>
                  <a:lnTo>
                    <a:pt x="664369" y="612934"/>
                  </a:lnTo>
                  <a:lnTo>
                    <a:pt x="663893" y="612934"/>
                  </a:lnTo>
                  <a:lnTo>
                    <a:pt x="665321" y="611029"/>
                  </a:lnTo>
                  <a:lnTo>
                    <a:pt x="668179" y="609124"/>
                  </a:lnTo>
                  <a:lnTo>
                    <a:pt x="669608" y="608648"/>
                  </a:lnTo>
                  <a:lnTo>
                    <a:pt x="673894" y="608648"/>
                  </a:lnTo>
                  <a:lnTo>
                    <a:pt x="674846" y="608171"/>
                  </a:lnTo>
                  <a:lnTo>
                    <a:pt x="675323" y="606743"/>
                  </a:lnTo>
                  <a:lnTo>
                    <a:pt x="676275" y="603409"/>
                  </a:lnTo>
                  <a:lnTo>
                    <a:pt x="675799" y="601980"/>
                  </a:lnTo>
                  <a:lnTo>
                    <a:pt x="673418" y="600551"/>
                  </a:lnTo>
                  <a:lnTo>
                    <a:pt x="671513" y="600075"/>
                  </a:lnTo>
                  <a:lnTo>
                    <a:pt x="666274" y="596741"/>
                  </a:lnTo>
                  <a:lnTo>
                    <a:pt x="666274" y="595313"/>
                  </a:lnTo>
                  <a:lnTo>
                    <a:pt x="669131" y="594836"/>
                  </a:lnTo>
                  <a:lnTo>
                    <a:pt x="671989" y="594836"/>
                  </a:lnTo>
                  <a:lnTo>
                    <a:pt x="673418" y="593884"/>
                  </a:lnTo>
                  <a:lnTo>
                    <a:pt x="675323" y="589598"/>
                  </a:lnTo>
                  <a:lnTo>
                    <a:pt x="678180" y="584835"/>
                  </a:lnTo>
                  <a:lnTo>
                    <a:pt x="677704" y="583882"/>
                  </a:lnTo>
                  <a:lnTo>
                    <a:pt x="675799" y="584359"/>
                  </a:lnTo>
                  <a:lnTo>
                    <a:pt x="671989" y="585788"/>
                  </a:lnTo>
                  <a:lnTo>
                    <a:pt x="671513" y="585788"/>
                  </a:lnTo>
                  <a:lnTo>
                    <a:pt x="672465" y="584359"/>
                  </a:lnTo>
                  <a:lnTo>
                    <a:pt x="673894" y="582930"/>
                  </a:lnTo>
                  <a:lnTo>
                    <a:pt x="676275" y="581978"/>
                  </a:lnTo>
                  <a:lnTo>
                    <a:pt x="678180" y="581501"/>
                  </a:lnTo>
                  <a:lnTo>
                    <a:pt x="680085" y="581978"/>
                  </a:lnTo>
                  <a:lnTo>
                    <a:pt x="683895" y="581978"/>
                  </a:lnTo>
                  <a:lnTo>
                    <a:pt x="686276" y="580549"/>
                  </a:lnTo>
                  <a:lnTo>
                    <a:pt x="691039" y="576263"/>
                  </a:lnTo>
                  <a:lnTo>
                    <a:pt x="693420" y="574834"/>
                  </a:lnTo>
                  <a:lnTo>
                    <a:pt x="694373" y="574834"/>
                  </a:lnTo>
                  <a:lnTo>
                    <a:pt x="686753" y="585311"/>
                  </a:lnTo>
                  <a:lnTo>
                    <a:pt x="685800" y="587693"/>
                  </a:lnTo>
                  <a:lnTo>
                    <a:pt x="686276" y="588645"/>
                  </a:lnTo>
                  <a:lnTo>
                    <a:pt x="689610" y="591503"/>
                  </a:lnTo>
                  <a:lnTo>
                    <a:pt x="692468" y="591503"/>
                  </a:lnTo>
                  <a:lnTo>
                    <a:pt x="697706" y="590074"/>
                  </a:lnTo>
                  <a:lnTo>
                    <a:pt x="698659" y="588645"/>
                  </a:lnTo>
                  <a:lnTo>
                    <a:pt x="699611" y="586264"/>
                  </a:lnTo>
                  <a:lnTo>
                    <a:pt x="700564" y="585311"/>
                  </a:lnTo>
                  <a:lnTo>
                    <a:pt x="701993" y="586740"/>
                  </a:lnTo>
                  <a:lnTo>
                    <a:pt x="704850" y="587693"/>
                  </a:lnTo>
                  <a:lnTo>
                    <a:pt x="706279" y="589121"/>
                  </a:lnTo>
                  <a:lnTo>
                    <a:pt x="707231" y="589121"/>
                  </a:lnTo>
                  <a:lnTo>
                    <a:pt x="708660" y="588645"/>
                  </a:lnTo>
                  <a:lnTo>
                    <a:pt x="710089" y="587693"/>
                  </a:lnTo>
                  <a:lnTo>
                    <a:pt x="711041" y="586264"/>
                  </a:lnTo>
                  <a:lnTo>
                    <a:pt x="712946" y="585311"/>
                  </a:lnTo>
                  <a:lnTo>
                    <a:pt x="715804" y="584835"/>
                  </a:lnTo>
                  <a:lnTo>
                    <a:pt x="718185" y="585311"/>
                  </a:lnTo>
                  <a:lnTo>
                    <a:pt x="720090" y="586264"/>
                  </a:lnTo>
                  <a:lnTo>
                    <a:pt x="723900" y="584835"/>
                  </a:lnTo>
                  <a:lnTo>
                    <a:pt x="729139" y="581025"/>
                  </a:lnTo>
                  <a:lnTo>
                    <a:pt x="733901" y="578644"/>
                  </a:lnTo>
                  <a:lnTo>
                    <a:pt x="740569" y="578168"/>
                  </a:lnTo>
                  <a:lnTo>
                    <a:pt x="743903" y="579596"/>
                  </a:lnTo>
                  <a:lnTo>
                    <a:pt x="733425" y="582454"/>
                  </a:lnTo>
                  <a:lnTo>
                    <a:pt x="731996" y="585788"/>
                  </a:lnTo>
                  <a:lnTo>
                    <a:pt x="731996" y="590550"/>
                  </a:lnTo>
                  <a:lnTo>
                    <a:pt x="732949" y="591979"/>
                  </a:lnTo>
                  <a:lnTo>
                    <a:pt x="735330" y="593407"/>
                  </a:lnTo>
                  <a:lnTo>
                    <a:pt x="740093" y="594836"/>
                  </a:lnTo>
                  <a:lnTo>
                    <a:pt x="736759" y="597694"/>
                  </a:lnTo>
                  <a:lnTo>
                    <a:pt x="734854" y="598170"/>
                  </a:lnTo>
                  <a:lnTo>
                    <a:pt x="733901" y="599123"/>
                  </a:lnTo>
                  <a:lnTo>
                    <a:pt x="736283" y="600551"/>
                  </a:lnTo>
                  <a:lnTo>
                    <a:pt x="741521" y="598646"/>
                  </a:lnTo>
                  <a:lnTo>
                    <a:pt x="744855" y="598170"/>
                  </a:lnTo>
                  <a:lnTo>
                    <a:pt x="747236" y="599123"/>
                  </a:lnTo>
                  <a:lnTo>
                    <a:pt x="747713" y="600075"/>
                  </a:lnTo>
                  <a:lnTo>
                    <a:pt x="747713" y="601028"/>
                  </a:lnTo>
                  <a:lnTo>
                    <a:pt x="748189" y="602456"/>
                  </a:lnTo>
                  <a:lnTo>
                    <a:pt x="764381" y="602932"/>
                  </a:lnTo>
                  <a:lnTo>
                    <a:pt x="763905" y="604361"/>
                  </a:lnTo>
                  <a:lnTo>
                    <a:pt x="761524" y="607219"/>
                  </a:lnTo>
                  <a:lnTo>
                    <a:pt x="759619" y="609124"/>
                  </a:lnTo>
                  <a:lnTo>
                    <a:pt x="756761" y="611505"/>
                  </a:lnTo>
                  <a:lnTo>
                    <a:pt x="758666" y="611981"/>
                  </a:lnTo>
                  <a:lnTo>
                    <a:pt x="762953" y="611981"/>
                  </a:lnTo>
                  <a:lnTo>
                    <a:pt x="768191" y="613410"/>
                  </a:lnTo>
                  <a:lnTo>
                    <a:pt x="774383" y="616268"/>
                  </a:lnTo>
                  <a:lnTo>
                    <a:pt x="779145" y="616744"/>
                  </a:lnTo>
                  <a:lnTo>
                    <a:pt x="782003" y="614839"/>
                  </a:lnTo>
                  <a:lnTo>
                    <a:pt x="784384" y="612934"/>
                  </a:lnTo>
                  <a:lnTo>
                    <a:pt x="788194" y="608648"/>
                  </a:lnTo>
                  <a:lnTo>
                    <a:pt x="792480" y="605314"/>
                  </a:lnTo>
                  <a:lnTo>
                    <a:pt x="797243" y="601980"/>
                  </a:lnTo>
                  <a:lnTo>
                    <a:pt x="798195" y="601504"/>
                  </a:lnTo>
                  <a:lnTo>
                    <a:pt x="794861" y="605790"/>
                  </a:lnTo>
                  <a:lnTo>
                    <a:pt x="793433" y="608171"/>
                  </a:lnTo>
                  <a:lnTo>
                    <a:pt x="792004" y="611981"/>
                  </a:lnTo>
                  <a:lnTo>
                    <a:pt x="790575" y="618173"/>
                  </a:lnTo>
                  <a:lnTo>
                    <a:pt x="792004" y="620078"/>
                  </a:lnTo>
                  <a:lnTo>
                    <a:pt x="795814" y="621030"/>
                  </a:lnTo>
                  <a:lnTo>
                    <a:pt x="798195" y="621982"/>
                  </a:lnTo>
                  <a:lnTo>
                    <a:pt x="799148" y="623411"/>
                  </a:lnTo>
                  <a:lnTo>
                    <a:pt x="802958" y="624364"/>
                  </a:lnTo>
                  <a:lnTo>
                    <a:pt x="809625" y="625316"/>
                  </a:lnTo>
                  <a:lnTo>
                    <a:pt x="814864" y="627221"/>
                  </a:lnTo>
                  <a:lnTo>
                    <a:pt x="818198" y="630555"/>
                  </a:lnTo>
                  <a:lnTo>
                    <a:pt x="818198" y="631507"/>
                  </a:lnTo>
                  <a:lnTo>
                    <a:pt x="815816" y="632460"/>
                  </a:lnTo>
                  <a:lnTo>
                    <a:pt x="816293" y="633889"/>
                  </a:lnTo>
                  <a:lnTo>
                    <a:pt x="822008" y="634365"/>
                  </a:lnTo>
                  <a:lnTo>
                    <a:pt x="827723" y="634365"/>
                  </a:lnTo>
                  <a:lnTo>
                    <a:pt x="837724" y="632460"/>
                  </a:lnTo>
                  <a:lnTo>
                    <a:pt x="856774" y="630555"/>
                  </a:lnTo>
                  <a:lnTo>
                    <a:pt x="870109" y="631031"/>
                  </a:lnTo>
                  <a:lnTo>
                    <a:pt x="885349" y="633889"/>
                  </a:lnTo>
                  <a:lnTo>
                    <a:pt x="900113" y="637223"/>
                  </a:lnTo>
                  <a:lnTo>
                    <a:pt x="904875" y="635794"/>
                  </a:lnTo>
                  <a:lnTo>
                    <a:pt x="907733" y="634365"/>
                  </a:lnTo>
                  <a:lnTo>
                    <a:pt x="909161" y="633413"/>
                  </a:lnTo>
                  <a:lnTo>
                    <a:pt x="908685" y="631031"/>
                  </a:lnTo>
                  <a:lnTo>
                    <a:pt x="908685" y="630079"/>
                  </a:lnTo>
                  <a:lnTo>
                    <a:pt x="909161" y="629603"/>
                  </a:lnTo>
                  <a:lnTo>
                    <a:pt x="910590" y="630079"/>
                  </a:lnTo>
                  <a:lnTo>
                    <a:pt x="911543" y="631031"/>
                  </a:lnTo>
                  <a:lnTo>
                    <a:pt x="912971" y="634841"/>
                  </a:lnTo>
                  <a:lnTo>
                    <a:pt x="912971" y="636270"/>
                  </a:lnTo>
                  <a:lnTo>
                    <a:pt x="909161" y="640080"/>
                  </a:lnTo>
                  <a:lnTo>
                    <a:pt x="911543" y="641509"/>
                  </a:lnTo>
                  <a:lnTo>
                    <a:pt x="928211" y="647700"/>
                  </a:lnTo>
                  <a:lnTo>
                    <a:pt x="934879" y="649129"/>
                  </a:lnTo>
                  <a:lnTo>
                    <a:pt x="942499" y="649605"/>
                  </a:lnTo>
                  <a:lnTo>
                    <a:pt x="949643" y="648653"/>
                  </a:lnTo>
                  <a:lnTo>
                    <a:pt x="959644" y="644843"/>
                  </a:lnTo>
                  <a:lnTo>
                    <a:pt x="962025" y="643414"/>
                  </a:lnTo>
                  <a:lnTo>
                    <a:pt x="970121" y="636270"/>
                  </a:lnTo>
                  <a:lnTo>
                    <a:pt x="973455" y="633889"/>
                  </a:lnTo>
                  <a:lnTo>
                    <a:pt x="976313" y="634365"/>
                  </a:lnTo>
                  <a:lnTo>
                    <a:pt x="977265" y="634841"/>
                  </a:lnTo>
                  <a:lnTo>
                    <a:pt x="982504" y="640080"/>
                  </a:lnTo>
                  <a:lnTo>
                    <a:pt x="991076" y="642938"/>
                  </a:lnTo>
                  <a:lnTo>
                    <a:pt x="989171" y="643414"/>
                  </a:lnTo>
                  <a:lnTo>
                    <a:pt x="984885" y="642938"/>
                  </a:lnTo>
                  <a:lnTo>
                    <a:pt x="983456" y="643890"/>
                  </a:lnTo>
                  <a:lnTo>
                    <a:pt x="982504" y="645795"/>
                  </a:lnTo>
                  <a:lnTo>
                    <a:pt x="982028" y="647700"/>
                  </a:lnTo>
                  <a:lnTo>
                    <a:pt x="982028" y="651986"/>
                  </a:lnTo>
                  <a:lnTo>
                    <a:pt x="980599" y="658654"/>
                  </a:lnTo>
                  <a:lnTo>
                    <a:pt x="980123" y="659130"/>
                  </a:lnTo>
                  <a:lnTo>
                    <a:pt x="979170" y="652939"/>
                  </a:lnTo>
                  <a:lnTo>
                    <a:pt x="979170" y="647224"/>
                  </a:lnTo>
                  <a:lnTo>
                    <a:pt x="978694" y="645795"/>
                  </a:lnTo>
                  <a:lnTo>
                    <a:pt x="974884" y="641985"/>
                  </a:lnTo>
                  <a:lnTo>
                    <a:pt x="973455" y="641509"/>
                  </a:lnTo>
                  <a:lnTo>
                    <a:pt x="972503" y="641985"/>
                  </a:lnTo>
                  <a:lnTo>
                    <a:pt x="971074" y="642938"/>
                  </a:lnTo>
                  <a:lnTo>
                    <a:pt x="970598" y="643890"/>
                  </a:lnTo>
                  <a:lnTo>
                    <a:pt x="970121" y="645319"/>
                  </a:lnTo>
                  <a:lnTo>
                    <a:pt x="970121" y="646748"/>
                  </a:lnTo>
                  <a:lnTo>
                    <a:pt x="971074" y="649605"/>
                  </a:lnTo>
                  <a:lnTo>
                    <a:pt x="972979" y="652939"/>
                  </a:lnTo>
                  <a:lnTo>
                    <a:pt x="972503" y="654368"/>
                  </a:lnTo>
                  <a:lnTo>
                    <a:pt x="969169" y="658654"/>
                  </a:lnTo>
                  <a:lnTo>
                    <a:pt x="967264" y="659606"/>
                  </a:lnTo>
                  <a:lnTo>
                    <a:pt x="963930" y="660559"/>
                  </a:lnTo>
                  <a:lnTo>
                    <a:pt x="962978" y="661511"/>
                  </a:lnTo>
                  <a:lnTo>
                    <a:pt x="963930" y="662464"/>
                  </a:lnTo>
                  <a:lnTo>
                    <a:pt x="965835" y="663416"/>
                  </a:lnTo>
                  <a:lnTo>
                    <a:pt x="970598" y="665321"/>
                  </a:lnTo>
                  <a:lnTo>
                    <a:pt x="978694" y="669607"/>
                  </a:lnTo>
                  <a:lnTo>
                    <a:pt x="994410" y="676751"/>
                  </a:lnTo>
                  <a:lnTo>
                    <a:pt x="1000601" y="679132"/>
                  </a:lnTo>
                  <a:lnTo>
                    <a:pt x="1007269" y="680085"/>
                  </a:lnTo>
                  <a:lnTo>
                    <a:pt x="1007269" y="680561"/>
                  </a:lnTo>
                  <a:lnTo>
                    <a:pt x="1005840" y="681514"/>
                  </a:lnTo>
                  <a:lnTo>
                    <a:pt x="1006793" y="681990"/>
                  </a:lnTo>
                  <a:lnTo>
                    <a:pt x="1009650" y="682466"/>
                  </a:lnTo>
                  <a:lnTo>
                    <a:pt x="1012984" y="683419"/>
                  </a:lnTo>
                  <a:lnTo>
                    <a:pt x="1016794" y="685324"/>
                  </a:lnTo>
                  <a:lnTo>
                    <a:pt x="1023938" y="690563"/>
                  </a:lnTo>
                  <a:lnTo>
                    <a:pt x="1026319" y="692944"/>
                  </a:lnTo>
                  <a:lnTo>
                    <a:pt x="1027271" y="695325"/>
                  </a:lnTo>
                  <a:lnTo>
                    <a:pt x="1029653" y="698182"/>
                  </a:lnTo>
                  <a:lnTo>
                    <a:pt x="1033463" y="701993"/>
                  </a:lnTo>
                  <a:lnTo>
                    <a:pt x="1036320" y="704374"/>
                  </a:lnTo>
                  <a:lnTo>
                    <a:pt x="1038701" y="705326"/>
                  </a:lnTo>
                  <a:lnTo>
                    <a:pt x="1039654" y="706279"/>
                  </a:lnTo>
                  <a:lnTo>
                    <a:pt x="1040130" y="708184"/>
                  </a:lnTo>
                  <a:lnTo>
                    <a:pt x="1040606" y="708660"/>
                  </a:lnTo>
                  <a:lnTo>
                    <a:pt x="1056799" y="717709"/>
                  </a:lnTo>
                  <a:lnTo>
                    <a:pt x="1063943" y="720566"/>
                  </a:lnTo>
                  <a:lnTo>
                    <a:pt x="1069658" y="723900"/>
                  </a:lnTo>
                  <a:lnTo>
                    <a:pt x="1072991" y="724853"/>
                  </a:lnTo>
                  <a:lnTo>
                    <a:pt x="1073944" y="724853"/>
                  </a:lnTo>
                  <a:lnTo>
                    <a:pt x="1078230" y="720566"/>
                  </a:lnTo>
                  <a:lnTo>
                    <a:pt x="1089660" y="719614"/>
                  </a:lnTo>
                  <a:lnTo>
                    <a:pt x="1091089" y="719138"/>
                  </a:lnTo>
                  <a:lnTo>
                    <a:pt x="1092041" y="718185"/>
                  </a:lnTo>
                  <a:lnTo>
                    <a:pt x="1092041" y="714851"/>
                  </a:lnTo>
                  <a:lnTo>
                    <a:pt x="1090613" y="711994"/>
                  </a:lnTo>
                  <a:lnTo>
                    <a:pt x="1086326" y="707231"/>
                  </a:lnTo>
                  <a:lnTo>
                    <a:pt x="1082993" y="706279"/>
                  </a:lnTo>
                  <a:lnTo>
                    <a:pt x="1077278" y="706755"/>
                  </a:lnTo>
                  <a:lnTo>
                    <a:pt x="1080135" y="703898"/>
                  </a:lnTo>
                  <a:lnTo>
                    <a:pt x="1080135" y="702945"/>
                  </a:lnTo>
                  <a:lnTo>
                    <a:pt x="1075849" y="701040"/>
                  </a:lnTo>
                  <a:lnTo>
                    <a:pt x="1075373" y="700564"/>
                  </a:lnTo>
                  <a:lnTo>
                    <a:pt x="1074896" y="698659"/>
                  </a:lnTo>
                  <a:lnTo>
                    <a:pt x="1073468" y="697706"/>
                  </a:lnTo>
                  <a:lnTo>
                    <a:pt x="1069181" y="695801"/>
                  </a:lnTo>
                  <a:lnTo>
                    <a:pt x="1064419" y="694373"/>
                  </a:lnTo>
                  <a:lnTo>
                    <a:pt x="1061561" y="694373"/>
                  </a:lnTo>
                  <a:lnTo>
                    <a:pt x="1059180" y="695325"/>
                  </a:lnTo>
                  <a:lnTo>
                    <a:pt x="1058704" y="694849"/>
                  </a:lnTo>
                  <a:lnTo>
                    <a:pt x="1061085" y="692468"/>
                  </a:lnTo>
                  <a:lnTo>
                    <a:pt x="1062514" y="691991"/>
                  </a:lnTo>
                  <a:lnTo>
                    <a:pt x="1062514" y="690563"/>
                  </a:lnTo>
                  <a:lnTo>
                    <a:pt x="1060609" y="687705"/>
                  </a:lnTo>
                  <a:lnTo>
                    <a:pt x="1061085" y="687229"/>
                  </a:lnTo>
                  <a:lnTo>
                    <a:pt x="1066324" y="689610"/>
                  </a:lnTo>
                  <a:lnTo>
                    <a:pt x="1075373" y="691515"/>
                  </a:lnTo>
                  <a:lnTo>
                    <a:pt x="1077278" y="693420"/>
                  </a:lnTo>
                  <a:lnTo>
                    <a:pt x="1078230" y="695801"/>
                  </a:lnTo>
                  <a:lnTo>
                    <a:pt x="1079183" y="696754"/>
                  </a:lnTo>
                  <a:lnTo>
                    <a:pt x="1081564" y="697706"/>
                  </a:lnTo>
                  <a:lnTo>
                    <a:pt x="1084421" y="699611"/>
                  </a:lnTo>
                  <a:lnTo>
                    <a:pt x="1086803" y="700564"/>
                  </a:lnTo>
                  <a:lnTo>
                    <a:pt x="1088231" y="700564"/>
                  </a:lnTo>
                  <a:lnTo>
                    <a:pt x="1089660" y="699611"/>
                  </a:lnTo>
                  <a:lnTo>
                    <a:pt x="1090613" y="698182"/>
                  </a:lnTo>
                  <a:lnTo>
                    <a:pt x="1090613" y="696278"/>
                  </a:lnTo>
                  <a:lnTo>
                    <a:pt x="1090613" y="694849"/>
                  </a:lnTo>
                  <a:lnTo>
                    <a:pt x="1089184" y="691991"/>
                  </a:lnTo>
                  <a:lnTo>
                    <a:pt x="1089660" y="686753"/>
                  </a:lnTo>
                  <a:lnTo>
                    <a:pt x="1090136" y="687229"/>
                  </a:lnTo>
                  <a:lnTo>
                    <a:pt x="1091089" y="689134"/>
                  </a:lnTo>
                  <a:lnTo>
                    <a:pt x="1092994" y="694373"/>
                  </a:lnTo>
                  <a:lnTo>
                    <a:pt x="1093946" y="695325"/>
                  </a:lnTo>
                  <a:lnTo>
                    <a:pt x="1096804" y="693896"/>
                  </a:lnTo>
                  <a:lnTo>
                    <a:pt x="1100614" y="694373"/>
                  </a:lnTo>
                  <a:lnTo>
                    <a:pt x="1093470" y="698182"/>
                  </a:lnTo>
                  <a:lnTo>
                    <a:pt x="1093470" y="699611"/>
                  </a:lnTo>
                  <a:lnTo>
                    <a:pt x="1098709" y="707707"/>
                  </a:lnTo>
                  <a:lnTo>
                    <a:pt x="1099661" y="710089"/>
                  </a:lnTo>
                  <a:lnTo>
                    <a:pt x="1098709" y="715804"/>
                  </a:lnTo>
                  <a:lnTo>
                    <a:pt x="1098709" y="719138"/>
                  </a:lnTo>
                  <a:lnTo>
                    <a:pt x="1099661" y="719614"/>
                  </a:lnTo>
                  <a:lnTo>
                    <a:pt x="1110139" y="718661"/>
                  </a:lnTo>
                  <a:lnTo>
                    <a:pt x="1114425" y="720566"/>
                  </a:lnTo>
                  <a:lnTo>
                    <a:pt x="1117283" y="724376"/>
                  </a:lnTo>
                  <a:lnTo>
                    <a:pt x="1119188" y="726281"/>
                  </a:lnTo>
                  <a:lnTo>
                    <a:pt x="1124903" y="727234"/>
                  </a:lnTo>
                  <a:lnTo>
                    <a:pt x="1126808" y="726757"/>
                  </a:lnTo>
                  <a:lnTo>
                    <a:pt x="1127760" y="725329"/>
                  </a:lnTo>
                  <a:lnTo>
                    <a:pt x="1128236" y="723900"/>
                  </a:lnTo>
                  <a:lnTo>
                    <a:pt x="1127760" y="721995"/>
                  </a:lnTo>
                  <a:lnTo>
                    <a:pt x="1124903" y="713423"/>
                  </a:lnTo>
                  <a:lnTo>
                    <a:pt x="1123950" y="709613"/>
                  </a:lnTo>
                  <a:lnTo>
                    <a:pt x="1122998" y="705803"/>
                  </a:lnTo>
                  <a:lnTo>
                    <a:pt x="1121093" y="700564"/>
                  </a:lnTo>
                  <a:lnTo>
                    <a:pt x="1118711" y="693896"/>
                  </a:lnTo>
                  <a:lnTo>
                    <a:pt x="1116806" y="684848"/>
                  </a:lnTo>
                  <a:lnTo>
                    <a:pt x="1112996" y="679132"/>
                  </a:lnTo>
                  <a:lnTo>
                    <a:pt x="1115378" y="678656"/>
                  </a:lnTo>
                  <a:lnTo>
                    <a:pt x="1116330" y="678656"/>
                  </a:lnTo>
                  <a:lnTo>
                    <a:pt x="1115854" y="676751"/>
                  </a:lnTo>
                  <a:lnTo>
                    <a:pt x="1113473" y="673418"/>
                  </a:lnTo>
                  <a:lnTo>
                    <a:pt x="1115854" y="672941"/>
                  </a:lnTo>
                  <a:lnTo>
                    <a:pt x="1116330" y="671036"/>
                  </a:lnTo>
                  <a:lnTo>
                    <a:pt x="1117759" y="667703"/>
                  </a:lnTo>
                  <a:lnTo>
                    <a:pt x="1118235" y="668179"/>
                  </a:lnTo>
                  <a:lnTo>
                    <a:pt x="1117759" y="672465"/>
                  </a:lnTo>
                  <a:lnTo>
                    <a:pt x="1118711" y="676751"/>
                  </a:lnTo>
                  <a:lnTo>
                    <a:pt x="1122521" y="684848"/>
                  </a:lnTo>
                  <a:lnTo>
                    <a:pt x="1125379" y="696278"/>
                  </a:lnTo>
                  <a:lnTo>
                    <a:pt x="1127284" y="698659"/>
                  </a:lnTo>
                  <a:lnTo>
                    <a:pt x="1130141" y="700088"/>
                  </a:lnTo>
                  <a:lnTo>
                    <a:pt x="1131094" y="701040"/>
                  </a:lnTo>
                  <a:lnTo>
                    <a:pt x="1132046" y="705803"/>
                  </a:lnTo>
                  <a:lnTo>
                    <a:pt x="1137761" y="715328"/>
                  </a:lnTo>
                  <a:lnTo>
                    <a:pt x="1141571" y="718661"/>
                  </a:lnTo>
                  <a:lnTo>
                    <a:pt x="1147763" y="719614"/>
                  </a:lnTo>
                  <a:lnTo>
                    <a:pt x="1153001" y="722948"/>
                  </a:lnTo>
                  <a:lnTo>
                    <a:pt x="1155383" y="725805"/>
                  </a:lnTo>
                  <a:lnTo>
                    <a:pt x="1156811" y="726281"/>
                  </a:lnTo>
                  <a:lnTo>
                    <a:pt x="1159669" y="723900"/>
                  </a:lnTo>
                  <a:lnTo>
                    <a:pt x="1163003" y="717232"/>
                  </a:lnTo>
                  <a:lnTo>
                    <a:pt x="1166336" y="712946"/>
                  </a:lnTo>
                  <a:lnTo>
                    <a:pt x="1167289" y="711994"/>
                  </a:lnTo>
                  <a:lnTo>
                    <a:pt x="1168241" y="711994"/>
                  </a:lnTo>
                  <a:lnTo>
                    <a:pt x="1167765" y="712946"/>
                  </a:lnTo>
                  <a:lnTo>
                    <a:pt x="1166336" y="714375"/>
                  </a:lnTo>
                  <a:lnTo>
                    <a:pt x="1162526" y="722948"/>
                  </a:lnTo>
                  <a:lnTo>
                    <a:pt x="1162050" y="726757"/>
                  </a:lnTo>
                  <a:lnTo>
                    <a:pt x="1162050" y="731044"/>
                  </a:lnTo>
                  <a:lnTo>
                    <a:pt x="1163003" y="733901"/>
                  </a:lnTo>
                  <a:lnTo>
                    <a:pt x="1167765" y="737711"/>
                  </a:lnTo>
                  <a:lnTo>
                    <a:pt x="1170146" y="740569"/>
                  </a:lnTo>
                  <a:lnTo>
                    <a:pt x="1173004" y="744379"/>
                  </a:lnTo>
                  <a:lnTo>
                    <a:pt x="1173956" y="744855"/>
                  </a:lnTo>
                  <a:lnTo>
                    <a:pt x="1176338" y="744855"/>
                  </a:lnTo>
                  <a:lnTo>
                    <a:pt x="1177290" y="743903"/>
                  </a:lnTo>
                  <a:lnTo>
                    <a:pt x="1179671" y="740569"/>
                  </a:lnTo>
                  <a:lnTo>
                    <a:pt x="1181576" y="740569"/>
                  </a:lnTo>
                  <a:lnTo>
                    <a:pt x="1192054" y="742950"/>
                  </a:lnTo>
                  <a:lnTo>
                    <a:pt x="1191578" y="743426"/>
                  </a:lnTo>
                  <a:lnTo>
                    <a:pt x="1181576" y="742950"/>
                  </a:lnTo>
                  <a:lnTo>
                    <a:pt x="1180624" y="743903"/>
                  </a:lnTo>
                  <a:lnTo>
                    <a:pt x="1180624" y="745331"/>
                  </a:lnTo>
                  <a:lnTo>
                    <a:pt x="1181100" y="748189"/>
                  </a:lnTo>
                  <a:lnTo>
                    <a:pt x="1183958" y="750570"/>
                  </a:lnTo>
                  <a:lnTo>
                    <a:pt x="1194911" y="758190"/>
                  </a:lnTo>
                  <a:lnTo>
                    <a:pt x="1193959" y="758666"/>
                  </a:lnTo>
                  <a:lnTo>
                    <a:pt x="1187291" y="754856"/>
                  </a:lnTo>
                  <a:lnTo>
                    <a:pt x="1180148" y="751523"/>
                  </a:lnTo>
                  <a:lnTo>
                    <a:pt x="1178243" y="751523"/>
                  </a:lnTo>
                  <a:lnTo>
                    <a:pt x="1177290" y="752475"/>
                  </a:lnTo>
                  <a:lnTo>
                    <a:pt x="1176338" y="754380"/>
                  </a:lnTo>
                  <a:lnTo>
                    <a:pt x="1180148" y="758666"/>
                  </a:lnTo>
                  <a:lnTo>
                    <a:pt x="1183481" y="769144"/>
                  </a:lnTo>
                  <a:lnTo>
                    <a:pt x="1182529" y="777240"/>
                  </a:lnTo>
                  <a:lnTo>
                    <a:pt x="1201103" y="783431"/>
                  </a:lnTo>
                  <a:lnTo>
                    <a:pt x="1203960" y="782955"/>
                  </a:lnTo>
                  <a:lnTo>
                    <a:pt x="1204436" y="783907"/>
                  </a:lnTo>
                  <a:lnTo>
                    <a:pt x="1203484" y="787718"/>
                  </a:lnTo>
                  <a:lnTo>
                    <a:pt x="1203960" y="789146"/>
                  </a:lnTo>
                  <a:lnTo>
                    <a:pt x="1204913" y="791051"/>
                  </a:lnTo>
                  <a:lnTo>
                    <a:pt x="1208246" y="794385"/>
                  </a:lnTo>
                  <a:lnTo>
                    <a:pt x="1210151" y="795814"/>
                  </a:lnTo>
                  <a:lnTo>
                    <a:pt x="1215390" y="797243"/>
                  </a:lnTo>
                  <a:lnTo>
                    <a:pt x="1215866" y="802957"/>
                  </a:lnTo>
                  <a:lnTo>
                    <a:pt x="1217295" y="803910"/>
                  </a:lnTo>
                  <a:lnTo>
                    <a:pt x="1219676" y="804386"/>
                  </a:lnTo>
                  <a:lnTo>
                    <a:pt x="1220153" y="805339"/>
                  </a:lnTo>
                  <a:lnTo>
                    <a:pt x="1220153" y="807720"/>
                  </a:lnTo>
                  <a:lnTo>
                    <a:pt x="1221105" y="809625"/>
                  </a:lnTo>
                  <a:lnTo>
                    <a:pt x="1223010" y="811054"/>
                  </a:lnTo>
                  <a:lnTo>
                    <a:pt x="1225391" y="814388"/>
                  </a:lnTo>
                  <a:lnTo>
                    <a:pt x="1226820" y="815340"/>
                  </a:lnTo>
                  <a:lnTo>
                    <a:pt x="1230630" y="816293"/>
                  </a:lnTo>
                  <a:lnTo>
                    <a:pt x="1232535" y="819150"/>
                  </a:lnTo>
                  <a:lnTo>
                    <a:pt x="1233964" y="821531"/>
                  </a:lnTo>
                  <a:lnTo>
                    <a:pt x="1235393" y="822960"/>
                  </a:lnTo>
                  <a:lnTo>
                    <a:pt x="1236821" y="823436"/>
                  </a:lnTo>
                  <a:lnTo>
                    <a:pt x="1246823" y="824389"/>
                  </a:lnTo>
                  <a:lnTo>
                    <a:pt x="1240631" y="826770"/>
                  </a:lnTo>
                  <a:lnTo>
                    <a:pt x="1236821" y="826770"/>
                  </a:lnTo>
                  <a:lnTo>
                    <a:pt x="1231106" y="837724"/>
                  </a:lnTo>
                  <a:lnTo>
                    <a:pt x="1228249" y="842010"/>
                  </a:lnTo>
                  <a:lnTo>
                    <a:pt x="1225868" y="844868"/>
                  </a:lnTo>
                  <a:lnTo>
                    <a:pt x="1223963" y="846296"/>
                  </a:lnTo>
                  <a:lnTo>
                    <a:pt x="1223486" y="847725"/>
                  </a:lnTo>
                  <a:lnTo>
                    <a:pt x="1225868" y="853440"/>
                  </a:lnTo>
                  <a:lnTo>
                    <a:pt x="1227296" y="854869"/>
                  </a:lnTo>
                  <a:lnTo>
                    <a:pt x="1232059" y="856298"/>
                  </a:lnTo>
                  <a:lnTo>
                    <a:pt x="1233488" y="855345"/>
                  </a:lnTo>
                  <a:lnTo>
                    <a:pt x="1235869" y="851059"/>
                  </a:lnTo>
                  <a:lnTo>
                    <a:pt x="1237298" y="846773"/>
                  </a:lnTo>
                  <a:lnTo>
                    <a:pt x="1238250" y="845344"/>
                  </a:lnTo>
                  <a:lnTo>
                    <a:pt x="1238250" y="844391"/>
                  </a:lnTo>
                  <a:lnTo>
                    <a:pt x="1237298" y="842010"/>
                  </a:lnTo>
                  <a:lnTo>
                    <a:pt x="1237774" y="841057"/>
                  </a:lnTo>
                  <a:lnTo>
                    <a:pt x="1238726" y="840105"/>
                  </a:lnTo>
                  <a:lnTo>
                    <a:pt x="1243965" y="837248"/>
                  </a:lnTo>
                  <a:lnTo>
                    <a:pt x="1255871" y="833438"/>
                  </a:lnTo>
                  <a:lnTo>
                    <a:pt x="1264444" y="829628"/>
                  </a:lnTo>
                  <a:lnTo>
                    <a:pt x="1263015" y="831532"/>
                  </a:lnTo>
                  <a:lnTo>
                    <a:pt x="1260634" y="833914"/>
                  </a:lnTo>
                  <a:lnTo>
                    <a:pt x="1261110" y="835819"/>
                  </a:lnTo>
                  <a:lnTo>
                    <a:pt x="1266349" y="842963"/>
                  </a:lnTo>
                  <a:lnTo>
                    <a:pt x="1268254" y="846773"/>
                  </a:lnTo>
                  <a:lnTo>
                    <a:pt x="1269683" y="852488"/>
                  </a:lnTo>
                  <a:lnTo>
                    <a:pt x="1269683" y="855345"/>
                  </a:lnTo>
                  <a:lnTo>
                    <a:pt x="1269683" y="859631"/>
                  </a:lnTo>
                  <a:lnTo>
                    <a:pt x="1270635" y="864394"/>
                  </a:lnTo>
                  <a:lnTo>
                    <a:pt x="1271111" y="865346"/>
                  </a:lnTo>
                  <a:lnTo>
                    <a:pt x="1273969" y="865823"/>
                  </a:lnTo>
                  <a:lnTo>
                    <a:pt x="1273969" y="866775"/>
                  </a:lnTo>
                  <a:lnTo>
                    <a:pt x="1265873" y="869156"/>
                  </a:lnTo>
                  <a:lnTo>
                    <a:pt x="1263968" y="872014"/>
                  </a:lnTo>
                  <a:lnTo>
                    <a:pt x="1263968" y="872966"/>
                  </a:lnTo>
                  <a:lnTo>
                    <a:pt x="1266349" y="877729"/>
                  </a:lnTo>
                  <a:lnTo>
                    <a:pt x="1267778" y="882968"/>
                  </a:lnTo>
                  <a:lnTo>
                    <a:pt x="1270635" y="889635"/>
                  </a:lnTo>
                  <a:lnTo>
                    <a:pt x="1278731" y="890588"/>
                  </a:lnTo>
                  <a:lnTo>
                    <a:pt x="1280160" y="891540"/>
                  </a:lnTo>
                  <a:lnTo>
                    <a:pt x="1283018" y="888682"/>
                  </a:lnTo>
                  <a:lnTo>
                    <a:pt x="1289209" y="883444"/>
                  </a:lnTo>
                  <a:lnTo>
                    <a:pt x="1292543" y="879634"/>
                  </a:lnTo>
                  <a:lnTo>
                    <a:pt x="1292543" y="878205"/>
                  </a:lnTo>
                  <a:lnTo>
                    <a:pt x="1293971" y="874395"/>
                  </a:lnTo>
                  <a:lnTo>
                    <a:pt x="1298734" y="866775"/>
                  </a:lnTo>
                  <a:lnTo>
                    <a:pt x="1298734" y="864394"/>
                  </a:lnTo>
                  <a:lnTo>
                    <a:pt x="1298258" y="861060"/>
                  </a:lnTo>
                  <a:lnTo>
                    <a:pt x="1296353" y="855821"/>
                  </a:lnTo>
                  <a:lnTo>
                    <a:pt x="1295876" y="852964"/>
                  </a:lnTo>
                  <a:lnTo>
                    <a:pt x="1295876" y="849630"/>
                  </a:lnTo>
                  <a:lnTo>
                    <a:pt x="1296353" y="846773"/>
                  </a:lnTo>
                  <a:lnTo>
                    <a:pt x="1297305" y="843915"/>
                  </a:lnTo>
                  <a:lnTo>
                    <a:pt x="1298734" y="841057"/>
                  </a:lnTo>
                  <a:lnTo>
                    <a:pt x="1300639" y="838676"/>
                  </a:lnTo>
                  <a:lnTo>
                    <a:pt x="1301115" y="835819"/>
                  </a:lnTo>
                  <a:lnTo>
                    <a:pt x="1300639" y="832961"/>
                  </a:lnTo>
                  <a:lnTo>
                    <a:pt x="1294448" y="832485"/>
                  </a:lnTo>
                  <a:close/>
                  <a:moveTo>
                    <a:pt x="1263015" y="859631"/>
                  </a:moveTo>
                  <a:lnTo>
                    <a:pt x="1263491" y="855821"/>
                  </a:lnTo>
                  <a:lnTo>
                    <a:pt x="1263491" y="851059"/>
                  </a:lnTo>
                  <a:lnTo>
                    <a:pt x="1262539" y="848201"/>
                  </a:lnTo>
                  <a:lnTo>
                    <a:pt x="1258253" y="842010"/>
                  </a:lnTo>
                  <a:lnTo>
                    <a:pt x="1254443" y="837724"/>
                  </a:lnTo>
                  <a:lnTo>
                    <a:pt x="1253490" y="837248"/>
                  </a:lnTo>
                  <a:lnTo>
                    <a:pt x="1241584" y="842963"/>
                  </a:lnTo>
                  <a:lnTo>
                    <a:pt x="1240631" y="854869"/>
                  </a:lnTo>
                  <a:lnTo>
                    <a:pt x="1236821" y="858679"/>
                  </a:lnTo>
                  <a:lnTo>
                    <a:pt x="1233964" y="862965"/>
                  </a:lnTo>
                  <a:lnTo>
                    <a:pt x="1233964" y="865823"/>
                  </a:lnTo>
                  <a:lnTo>
                    <a:pt x="1234916" y="872014"/>
                  </a:lnTo>
                  <a:lnTo>
                    <a:pt x="1236345" y="874871"/>
                  </a:lnTo>
                  <a:lnTo>
                    <a:pt x="1237774" y="872490"/>
                  </a:lnTo>
                  <a:lnTo>
                    <a:pt x="1240631" y="868680"/>
                  </a:lnTo>
                  <a:lnTo>
                    <a:pt x="1244918" y="866775"/>
                  </a:lnTo>
                  <a:lnTo>
                    <a:pt x="1246346" y="865346"/>
                  </a:lnTo>
                  <a:lnTo>
                    <a:pt x="1247299" y="863918"/>
                  </a:lnTo>
                  <a:lnTo>
                    <a:pt x="1248251" y="865823"/>
                  </a:lnTo>
                  <a:lnTo>
                    <a:pt x="1247299" y="868204"/>
                  </a:lnTo>
                  <a:lnTo>
                    <a:pt x="1248251" y="870109"/>
                  </a:lnTo>
                  <a:lnTo>
                    <a:pt x="1250156" y="870585"/>
                  </a:lnTo>
                  <a:lnTo>
                    <a:pt x="1252061" y="870585"/>
                  </a:lnTo>
                  <a:lnTo>
                    <a:pt x="1253966" y="872966"/>
                  </a:lnTo>
                  <a:lnTo>
                    <a:pt x="1256348" y="873443"/>
                  </a:lnTo>
                  <a:lnTo>
                    <a:pt x="1260158" y="870585"/>
                  </a:lnTo>
                  <a:lnTo>
                    <a:pt x="1262539" y="865346"/>
                  </a:lnTo>
                  <a:lnTo>
                    <a:pt x="1263015" y="859631"/>
                  </a:lnTo>
                  <a:close/>
                  <a:moveTo>
                    <a:pt x="77153" y="302895"/>
                  </a:moveTo>
                  <a:lnTo>
                    <a:pt x="77629" y="302419"/>
                  </a:lnTo>
                  <a:lnTo>
                    <a:pt x="70485" y="305276"/>
                  </a:lnTo>
                  <a:lnTo>
                    <a:pt x="66675" y="307658"/>
                  </a:lnTo>
                  <a:lnTo>
                    <a:pt x="66675" y="308610"/>
                  </a:lnTo>
                  <a:lnTo>
                    <a:pt x="68104" y="308134"/>
                  </a:lnTo>
                  <a:lnTo>
                    <a:pt x="73819" y="305276"/>
                  </a:lnTo>
                  <a:lnTo>
                    <a:pt x="77153" y="302895"/>
                  </a:lnTo>
                  <a:close/>
                  <a:moveTo>
                    <a:pt x="81915" y="625316"/>
                  </a:moveTo>
                  <a:lnTo>
                    <a:pt x="80963" y="623888"/>
                  </a:lnTo>
                  <a:lnTo>
                    <a:pt x="79058" y="622935"/>
                  </a:lnTo>
                  <a:lnTo>
                    <a:pt x="77153" y="622459"/>
                  </a:lnTo>
                  <a:lnTo>
                    <a:pt x="71914" y="623411"/>
                  </a:lnTo>
                  <a:lnTo>
                    <a:pt x="70485" y="623411"/>
                  </a:lnTo>
                  <a:lnTo>
                    <a:pt x="67151" y="621030"/>
                  </a:lnTo>
                  <a:lnTo>
                    <a:pt x="65246" y="620554"/>
                  </a:lnTo>
                  <a:lnTo>
                    <a:pt x="63341" y="621030"/>
                  </a:lnTo>
                  <a:lnTo>
                    <a:pt x="59531" y="622459"/>
                  </a:lnTo>
                  <a:lnTo>
                    <a:pt x="57626" y="621506"/>
                  </a:lnTo>
                  <a:lnTo>
                    <a:pt x="55721" y="621506"/>
                  </a:lnTo>
                  <a:lnTo>
                    <a:pt x="51435" y="623888"/>
                  </a:lnTo>
                  <a:lnTo>
                    <a:pt x="47149" y="624840"/>
                  </a:lnTo>
                  <a:lnTo>
                    <a:pt x="45244" y="625793"/>
                  </a:lnTo>
                  <a:lnTo>
                    <a:pt x="43339" y="629603"/>
                  </a:lnTo>
                  <a:lnTo>
                    <a:pt x="29051" y="628650"/>
                  </a:lnTo>
                  <a:lnTo>
                    <a:pt x="25718" y="629126"/>
                  </a:lnTo>
                  <a:lnTo>
                    <a:pt x="22384" y="630079"/>
                  </a:lnTo>
                  <a:lnTo>
                    <a:pt x="27146" y="635794"/>
                  </a:lnTo>
                  <a:lnTo>
                    <a:pt x="32385" y="640080"/>
                  </a:lnTo>
                  <a:lnTo>
                    <a:pt x="37624" y="641509"/>
                  </a:lnTo>
                  <a:lnTo>
                    <a:pt x="50006" y="647700"/>
                  </a:lnTo>
                  <a:lnTo>
                    <a:pt x="59531" y="649129"/>
                  </a:lnTo>
                  <a:lnTo>
                    <a:pt x="62389" y="650081"/>
                  </a:lnTo>
                  <a:lnTo>
                    <a:pt x="64770" y="651986"/>
                  </a:lnTo>
                  <a:lnTo>
                    <a:pt x="66199" y="652463"/>
                  </a:lnTo>
                  <a:lnTo>
                    <a:pt x="67628" y="651986"/>
                  </a:lnTo>
                  <a:lnTo>
                    <a:pt x="66675" y="649605"/>
                  </a:lnTo>
                  <a:lnTo>
                    <a:pt x="67628" y="648176"/>
                  </a:lnTo>
                  <a:lnTo>
                    <a:pt x="72866" y="646271"/>
                  </a:lnTo>
                  <a:lnTo>
                    <a:pt x="79058" y="646271"/>
                  </a:lnTo>
                  <a:lnTo>
                    <a:pt x="85249" y="645319"/>
                  </a:lnTo>
                  <a:lnTo>
                    <a:pt x="84773" y="642461"/>
                  </a:lnTo>
                  <a:lnTo>
                    <a:pt x="83820" y="639604"/>
                  </a:lnTo>
                  <a:lnTo>
                    <a:pt x="80963" y="637699"/>
                  </a:lnTo>
                  <a:lnTo>
                    <a:pt x="80963" y="636270"/>
                  </a:lnTo>
                  <a:lnTo>
                    <a:pt x="80486" y="632460"/>
                  </a:lnTo>
                  <a:lnTo>
                    <a:pt x="81439" y="630079"/>
                  </a:lnTo>
                  <a:lnTo>
                    <a:pt x="81915" y="625316"/>
                  </a:lnTo>
                  <a:close/>
                  <a:moveTo>
                    <a:pt x="58579" y="942499"/>
                  </a:moveTo>
                  <a:lnTo>
                    <a:pt x="52864" y="943451"/>
                  </a:lnTo>
                  <a:lnTo>
                    <a:pt x="52864" y="942499"/>
                  </a:lnTo>
                  <a:lnTo>
                    <a:pt x="54769" y="939641"/>
                  </a:lnTo>
                  <a:lnTo>
                    <a:pt x="60484" y="935355"/>
                  </a:lnTo>
                  <a:lnTo>
                    <a:pt x="63341" y="932498"/>
                  </a:lnTo>
                  <a:lnTo>
                    <a:pt x="60008" y="930593"/>
                  </a:lnTo>
                  <a:lnTo>
                    <a:pt x="58579" y="929164"/>
                  </a:lnTo>
                  <a:lnTo>
                    <a:pt x="57626" y="930116"/>
                  </a:lnTo>
                  <a:lnTo>
                    <a:pt x="56198" y="932498"/>
                  </a:lnTo>
                  <a:lnTo>
                    <a:pt x="54293" y="934403"/>
                  </a:lnTo>
                  <a:lnTo>
                    <a:pt x="51911" y="935831"/>
                  </a:lnTo>
                  <a:lnTo>
                    <a:pt x="50483" y="933450"/>
                  </a:lnTo>
                  <a:lnTo>
                    <a:pt x="50006" y="929164"/>
                  </a:lnTo>
                  <a:lnTo>
                    <a:pt x="48578" y="928688"/>
                  </a:lnTo>
                  <a:lnTo>
                    <a:pt x="46673" y="928688"/>
                  </a:lnTo>
                  <a:lnTo>
                    <a:pt x="42863" y="929640"/>
                  </a:lnTo>
                  <a:lnTo>
                    <a:pt x="38576" y="930116"/>
                  </a:lnTo>
                  <a:lnTo>
                    <a:pt x="36671" y="931069"/>
                  </a:lnTo>
                  <a:lnTo>
                    <a:pt x="34766" y="932974"/>
                  </a:lnTo>
                  <a:lnTo>
                    <a:pt x="33814" y="934403"/>
                  </a:lnTo>
                  <a:lnTo>
                    <a:pt x="33814" y="935831"/>
                  </a:lnTo>
                  <a:lnTo>
                    <a:pt x="34290" y="937260"/>
                  </a:lnTo>
                  <a:lnTo>
                    <a:pt x="35243" y="938689"/>
                  </a:lnTo>
                  <a:lnTo>
                    <a:pt x="36671" y="939165"/>
                  </a:lnTo>
                  <a:lnTo>
                    <a:pt x="38576" y="939165"/>
                  </a:lnTo>
                  <a:lnTo>
                    <a:pt x="41434" y="939641"/>
                  </a:lnTo>
                  <a:lnTo>
                    <a:pt x="45244" y="940594"/>
                  </a:lnTo>
                  <a:lnTo>
                    <a:pt x="46673" y="941546"/>
                  </a:lnTo>
                  <a:lnTo>
                    <a:pt x="44768" y="942975"/>
                  </a:lnTo>
                  <a:lnTo>
                    <a:pt x="44768" y="944880"/>
                  </a:lnTo>
                  <a:lnTo>
                    <a:pt x="44291" y="944880"/>
                  </a:lnTo>
                  <a:lnTo>
                    <a:pt x="43815" y="944404"/>
                  </a:lnTo>
                  <a:lnTo>
                    <a:pt x="41910" y="942023"/>
                  </a:lnTo>
                  <a:lnTo>
                    <a:pt x="37624" y="942023"/>
                  </a:lnTo>
                  <a:lnTo>
                    <a:pt x="36671" y="943928"/>
                  </a:lnTo>
                  <a:lnTo>
                    <a:pt x="34766" y="944880"/>
                  </a:lnTo>
                  <a:lnTo>
                    <a:pt x="32861" y="951548"/>
                  </a:lnTo>
                  <a:lnTo>
                    <a:pt x="30480" y="952976"/>
                  </a:lnTo>
                  <a:lnTo>
                    <a:pt x="22860" y="955834"/>
                  </a:lnTo>
                  <a:lnTo>
                    <a:pt x="19050" y="957739"/>
                  </a:lnTo>
                  <a:lnTo>
                    <a:pt x="15240" y="958215"/>
                  </a:lnTo>
                  <a:lnTo>
                    <a:pt x="13335" y="958691"/>
                  </a:lnTo>
                  <a:lnTo>
                    <a:pt x="10001" y="961073"/>
                  </a:lnTo>
                  <a:lnTo>
                    <a:pt x="10954" y="962025"/>
                  </a:lnTo>
                  <a:lnTo>
                    <a:pt x="14764" y="963930"/>
                  </a:lnTo>
                  <a:lnTo>
                    <a:pt x="16193" y="963930"/>
                  </a:lnTo>
                  <a:lnTo>
                    <a:pt x="17621" y="963454"/>
                  </a:lnTo>
                  <a:lnTo>
                    <a:pt x="20003" y="963454"/>
                  </a:lnTo>
                  <a:lnTo>
                    <a:pt x="21431" y="962501"/>
                  </a:lnTo>
                  <a:lnTo>
                    <a:pt x="23336" y="961073"/>
                  </a:lnTo>
                  <a:lnTo>
                    <a:pt x="24765" y="960120"/>
                  </a:lnTo>
                  <a:lnTo>
                    <a:pt x="26194" y="960120"/>
                  </a:lnTo>
                  <a:lnTo>
                    <a:pt x="27623" y="959644"/>
                  </a:lnTo>
                  <a:lnTo>
                    <a:pt x="28099" y="958691"/>
                  </a:lnTo>
                  <a:lnTo>
                    <a:pt x="31909" y="956786"/>
                  </a:lnTo>
                  <a:lnTo>
                    <a:pt x="38576" y="954881"/>
                  </a:lnTo>
                  <a:lnTo>
                    <a:pt x="42386" y="954405"/>
                  </a:lnTo>
                  <a:lnTo>
                    <a:pt x="45244" y="953453"/>
                  </a:lnTo>
                  <a:lnTo>
                    <a:pt x="47625" y="950595"/>
                  </a:lnTo>
                  <a:lnTo>
                    <a:pt x="53816" y="947261"/>
                  </a:lnTo>
                  <a:lnTo>
                    <a:pt x="56674" y="945356"/>
                  </a:lnTo>
                  <a:lnTo>
                    <a:pt x="59531" y="944404"/>
                  </a:lnTo>
                  <a:lnTo>
                    <a:pt x="60960" y="943451"/>
                  </a:lnTo>
                  <a:lnTo>
                    <a:pt x="60008" y="942499"/>
                  </a:lnTo>
                  <a:lnTo>
                    <a:pt x="58579" y="942499"/>
                  </a:lnTo>
                  <a:close/>
                  <a:moveTo>
                    <a:pt x="169069" y="895826"/>
                  </a:moveTo>
                  <a:lnTo>
                    <a:pt x="167164" y="894874"/>
                  </a:lnTo>
                  <a:lnTo>
                    <a:pt x="164306" y="893921"/>
                  </a:lnTo>
                  <a:lnTo>
                    <a:pt x="162401" y="892969"/>
                  </a:lnTo>
                  <a:lnTo>
                    <a:pt x="160973" y="891540"/>
                  </a:lnTo>
                  <a:lnTo>
                    <a:pt x="157639" y="883920"/>
                  </a:lnTo>
                  <a:lnTo>
                    <a:pt x="156686" y="882491"/>
                  </a:lnTo>
                  <a:lnTo>
                    <a:pt x="155258" y="881539"/>
                  </a:lnTo>
                  <a:lnTo>
                    <a:pt x="153353" y="881063"/>
                  </a:lnTo>
                  <a:lnTo>
                    <a:pt x="146685" y="881063"/>
                  </a:lnTo>
                  <a:lnTo>
                    <a:pt x="144780" y="881539"/>
                  </a:lnTo>
                  <a:lnTo>
                    <a:pt x="135255" y="885349"/>
                  </a:lnTo>
                  <a:lnTo>
                    <a:pt x="130969" y="887730"/>
                  </a:lnTo>
                  <a:lnTo>
                    <a:pt x="125730" y="887254"/>
                  </a:lnTo>
                  <a:lnTo>
                    <a:pt x="123349" y="887254"/>
                  </a:lnTo>
                  <a:lnTo>
                    <a:pt x="121444" y="888682"/>
                  </a:lnTo>
                  <a:lnTo>
                    <a:pt x="115253" y="897731"/>
                  </a:lnTo>
                  <a:lnTo>
                    <a:pt x="113824" y="899160"/>
                  </a:lnTo>
                  <a:lnTo>
                    <a:pt x="109061" y="901541"/>
                  </a:lnTo>
                  <a:lnTo>
                    <a:pt x="108585" y="903446"/>
                  </a:lnTo>
                  <a:lnTo>
                    <a:pt x="108585" y="904399"/>
                  </a:lnTo>
                  <a:lnTo>
                    <a:pt x="110014" y="908209"/>
                  </a:lnTo>
                  <a:lnTo>
                    <a:pt x="111443" y="910114"/>
                  </a:lnTo>
                  <a:lnTo>
                    <a:pt x="114300" y="910590"/>
                  </a:lnTo>
                  <a:lnTo>
                    <a:pt x="119539" y="910590"/>
                  </a:lnTo>
                  <a:lnTo>
                    <a:pt x="123825" y="909638"/>
                  </a:lnTo>
                  <a:lnTo>
                    <a:pt x="125730" y="908685"/>
                  </a:lnTo>
                  <a:lnTo>
                    <a:pt x="127635" y="907256"/>
                  </a:lnTo>
                  <a:lnTo>
                    <a:pt x="131445" y="902970"/>
                  </a:lnTo>
                  <a:lnTo>
                    <a:pt x="133826" y="901541"/>
                  </a:lnTo>
                  <a:lnTo>
                    <a:pt x="137160" y="900589"/>
                  </a:lnTo>
                  <a:lnTo>
                    <a:pt x="153829" y="900589"/>
                  </a:lnTo>
                  <a:lnTo>
                    <a:pt x="155734" y="900113"/>
                  </a:lnTo>
                  <a:lnTo>
                    <a:pt x="161449" y="895350"/>
                  </a:lnTo>
                  <a:lnTo>
                    <a:pt x="170974" y="898684"/>
                  </a:lnTo>
                  <a:lnTo>
                    <a:pt x="170974" y="897731"/>
                  </a:lnTo>
                  <a:lnTo>
                    <a:pt x="169069" y="895826"/>
                  </a:lnTo>
                  <a:close/>
                  <a:moveTo>
                    <a:pt x="380524" y="2225993"/>
                  </a:moveTo>
                  <a:lnTo>
                    <a:pt x="379095" y="2225040"/>
                  </a:lnTo>
                  <a:lnTo>
                    <a:pt x="377190" y="2225516"/>
                  </a:lnTo>
                  <a:lnTo>
                    <a:pt x="370046" y="2224564"/>
                  </a:lnTo>
                  <a:lnTo>
                    <a:pt x="368618" y="2224088"/>
                  </a:lnTo>
                  <a:lnTo>
                    <a:pt x="368618" y="2225993"/>
                  </a:lnTo>
                  <a:lnTo>
                    <a:pt x="367665" y="2226945"/>
                  </a:lnTo>
                  <a:lnTo>
                    <a:pt x="367189" y="2228374"/>
                  </a:lnTo>
                  <a:lnTo>
                    <a:pt x="376238" y="2228850"/>
                  </a:lnTo>
                  <a:lnTo>
                    <a:pt x="381953" y="2230279"/>
                  </a:lnTo>
                  <a:lnTo>
                    <a:pt x="385763" y="2228850"/>
                  </a:lnTo>
                  <a:lnTo>
                    <a:pt x="387191" y="2226945"/>
                  </a:lnTo>
                  <a:lnTo>
                    <a:pt x="386239" y="2226469"/>
                  </a:lnTo>
                  <a:lnTo>
                    <a:pt x="380524" y="2225993"/>
                  </a:lnTo>
                  <a:close/>
                  <a:moveTo>
                    <a:pt x="411956" y="2240756"/>
                  </a:moveTo>
                  <a:lnTo>
                    <a:pt x="411004" y="2239328"/>
                  </a:lnTo>
                  <a:lnTo>
                    <a:pt x="408146" y="2237423"/>
                  </a:lnTo>
                  <a:lnTo>
                    <a:pt x="406718" y="2235994"/>
                  </a:lnTo>
                  <a:lnTo>
                    <a:pt x="402431" y="2233613"/>
                  </a:lnTo>
                  <a:lnTo>
                    <a:pt x="400050" y="2234089"/>
                  </a:lnTo>
                  <a:lnTo>
                    <a:pt x="396240" y="2235041"/>
                  </a:lnTo>
                  <a:lnTo>
                    <a:pt x="395288" y="2234565"/>
                  </a:lnTo>
                  <a:lnTo>
                    <a:pt x="393859" y="2232660"/>
                  </a:lnTo>
                  <a:lnTo>
                    <a:pt x="391954" y="2231231"/>
                  </a:lnTo>
                  <a:lnTo>
                    <a:pt x="389573" y="2231708"/>
                  </a:lnTo>
                  <a:lnTo>
                    <a:pt x="388144" y="2234565"/>
                  </a:lnTo>
                  <a:lnTo>
                    <a:pt x="388620" y="2236470"/>
                  </a:lnTo>
                  <a:lnTo>
                    <a:pt x="391001" y="2239328"/>
                  </a:lnTo>
                  <a:lnTo>
                    <a:pt x="393383" y="2240280"/>
                  </a:lnTo>
                  <a:lnTo>
                    <a:pt x="395764" y="2239804"/>
                  </a:lnTo>
                  <a:lnTo>
                    <a:pt x="396716" y="2243138"/>
                  </a:lnTo>
                  <a:lnTo>
                    <a:pt x="397193" y="2246472"/>
                  </a:lnTo>
                  <a:lnTo>
                    <a:pt x="398145" y="2246948"/>
                  </a:lnTo>
                  <a:lnTo>
                    <a:pt x="401479" y="2246948"/>
                  </a:lnTo>
                  <a:lnTo>
                    <a:pt x="403860" y="2245995"/>
                  </a:lnTo>
                  <a:lnTo>
                    <a:pt x="408146" y="2245519"/>
                  </a:lnTo>
                  <a:lnTo>
                    <a:pt x="411480" y="2243138"/>
                  </a:lnTo>
                  <a:lnTo>
                    <a:pt x="411956" y="2240756"/>
                  </a:lnTo>
                  <a:close/>
                  <a:moveTo>
                    <a:pt x="447199" y="2279809"/>
                  </a:moveTo>
                  <a:lnTo>
                    <a:pt x="445770" y="2276951"/>
                  </a:lnTo>
                  <a:lnTo>
                    <a:pt x="443389" y="2276475"/>
                  </a:lnTo>
                  <a:lnTo>
                    <a:pt x="442913" y="2272189"/>
                  </a:lnTo>
                  <a:lnTo>
                    <a:pt x="439103" y="2267903"/>
                  </a:lnTo>
                  <a:lnTo>
                    <a:pt x="424815" y="2262188"/>
                  </a:lnTo>
                  <a:lnTo>
                    <a:pt x="417671" y="2258378"/>
                  </a:lnTo>
                  <a:lnTo>
                    <a:pt x="416243" y="2258854"/>
                  </a:lnTo>
                  <a:lnTo>
                    <a:pt x="415766" y="2262188"/>
                  </a:lnTo>
                  <a:lnTo>
                    <a:pt x="418148" y="2267426"/>
                  </a:lnTo>
                  <a:lnTo>
                    <a:pt x="415290" y="2271713"/>
                  </a:lnTo>
                  <a:lnTo>
                    <a:pt x="412433" y="2274094"/>
                  </a:lnTo>
                  <a:lnTo>
                    <a:pt x="410528" y="2276951"/>
                  </a:lnTo>
                  <a:lnTo>
                    <a:pt x="413385" y="2282666"/>
                  </a:lnTo>
                  <a:lnTo>
                    <a:pt x="415766" y="2289810"/>
                  </a:lnTo>
                  <a:lnTo>
                    <a:pt x="415290" y="2298859"/>
                  </a:lnTo>
                  <a:lnTo>
                    <a:pt x="416243" y="2300764"/>
                  </a:lnTo>
                  <a:lnTo>
                    <a:pt x="422910" y="2304574"/>
                  </a:lnTo>
                  <a:lnTo>
                    <a:pt x="424815" y="2304574"/>
                  </a:lnTo>
                  <a:lnTo>
                    <a:pt x="426244" y="2302669"/>
                  </a:lnTo>
                  <a:lnTo>
                    <a:pt x="427673" y="2299335"/>
                  </a:lnTo>
                  <a:lnTo>
                    <a:pt x="435293" y="2294097"/>
                  </a:lnTo>
                  <a:lnTo>
                    <a:pt x="443865" y="2292191"/>
                  </a:lnTo>
                  <a:lnTo>
                    <a:pt x="451009" y="2287429"/>
                  </a:lnTo>
                  <a:lnTo>
                    <a:pt x="452438" y="2285048"/>
                  </a:lnTo>
                  <a:lnTo>
                    <a:pt x="451009" y="2283619"/>
                  </a:lnTo>
                  <a:lnTo>
                    <a:pt x="447199" y="2279809"/>
                  </a:lnTo>
                  <a:close/>
                  <a:moveTo>
                    <a:pt x="533876" y="756285"/>
                  </a:moveTo>
                  <a:lnTo>
                    <a:pt x="531495" y="753428"/>
                  </a:lnTo>
                  <a:lnTo>
                    <a:pt x="531495" y="751999"/>
                  </a:lnTo>
                  <a:lnTo>
                    <a:pt x="533876" y="749618"/>
                  </a:lnTo>
                  <a:lnTo>
                    <a:pt x="534353" y="748665"/>
                  </a:lnTo>
                  <a:lnTo>
                    <a:pt x="533876" y="747713"/>
                  </a:lnTo>
                  <a:lnTo>
                    <a:pt x="531019" y="746284"/>
                  </a:lnTo>
                  <a:lnTo>
                    <a:pt x="527685" y="746284"/>
                  </a:lnTo>
                  <a:lnTo>
                    <a:pt x="524828" y="747236"/>
                  </a:lnTo>
                  <a:lnTo>
                    <a:pt x="519589" y="750094"/>
                  </a:lnTo>
                  <a:lnTo>
                    <a:pt x="518160" y="750570"/>
                  </a:lnTo>
                  <a:lnTo>
                    <a:pt x="517684" y="747713"/>
                  </a:lnTo>
                  <a:lnTo>
                    <a:pt x="519113" y="744379"/>
                  </a:lnTo>
                  <a:lnTo>
                    <a:pt x="515779" y="742474"/>
                  </a:lnTo>
                  <a:lnTo>
                    <a:pt x="508159" y="740569"/>
                  </a:lnTo>
                  <a:lnTo>
                    <a:pt x="505778" y="741045"/>
                  </a:lnTo>
                  <a:lnTo>
                    <a:pt x="507683" y="743426"/>
                  </a:lnTo>
                  <a:lnTo>
                    <a:pt x="507683" y="744855"/>
                  </a:lnTo>
                  <a:lnTo>
                    <a:pt x="506730" y="745807"/>
                  </a:lnTo>
                  <a:lnTo>
                    <a:pt x="506730" y="747713"/>
                  </a:lnTo>
                  <a:lnTo>
                    <a:pt x="506254" y="748665"/>
                  </a:lnTo>
                  <a:lnTo>
                    <a:pt x="505301" y="749141"/>
                  </a:lnTo>
                  <a:lnTo>
                    <a:pt x="501968" y="748665"/>
                  </a:lnTo>
                  <a:lnTo>
                    <a:pt x="501015" y="749141"/>
                  </a:lnTo>
                  <a:lnTo>
                    <a:pt x="500063" y="750094"/>
                  </a:lnTo>
                  <a:lnTo>
                    <a:pt x="499110" y="751523"/>
                  </a:lnTo>
                  <a:lnTo>
                    <a:pt x="498158" y="752475"/>
                  </a:lnTo>
                  <a:lnTo>
                    <a:pt x="496729" y="752475"/>
                  </a:lnTo>
                  <a:lnTo>
                    <a:pt x="495300" y="751046"/>
                  </a:lnTo>
                  <a:lnTo>
                    <a:pt x="491966" y="746284"/>
                  </a:lnTo>
                  <a:lnTo>
                    <a:pt x="491014" y="745807"/>
                  </a:lnTo>
                  <a:lnTo>
                    <a:pt x="488633" y="745331"/>
                  </a:lnTo>
                  <a:lnTo>
                    <a:pt x="487204" y="745807"/>
                  </a:lnTo>
                  <a:lnTo>
                    <a:pt x="485775" y="746284"/>
                  </a:lnTo>
                  <a:lnTo>
                    <a:pt x="483870" y="748189"/>
                  </a:lnTo>
                  <a:lnTo>
                    <a:pt x="483870" y="749618"/>
                  </a:lnTo>
                  <a:lnTo>
                    <a:pt x="484823" y="751046"/>
                  </a:lnTo>
                  <a:lnTo>
                    <a:pt x="487204" y="752951"/>
                  </a:lnTo>
                  <a:lnTo>
                    <a:pt x="491014" y="755332"/>
                  </a:lnTo>
                  <a:lnTo>
                    <a:pt x="491014" y="756285"/>
                  </a:lnTo>
                  <a:lnTo>
                    <a:pt x="487204" y="755809"/>
                  </a:lnTo>
                  <a:lnTo>
                    <a:pt x="485775" y="756285"/>
                  </a:lnTo>
                  <a:lnTo>
                    <a:pt x="486251" y="758190"/>
                  </a:lnTo>
                  <a:lnTo>
                    <a:pt x="486728" y="765810"/>
                  </a:lnTo>
                  <a:lnTo>
                    <a:pt x="488156" y="769620"/>
                  </a:lnTo>
                  <a:lnTo>
                    <a:pt x="490538" y="772478"/>
                  </a:lnTo>
                  <a:lnTo>
                    <a:pt x="488156" y="771525"/>
                  </a:lnTo>
                  <a:lnTo>
                    <a:pt x="486251" y="770096"/>
                  </a:lnTo>
                  <a:lnTo>
                    <a:pt x="483870" y="766286"/>
                  </a:lnTo>
                  <a:lnTo>
                    <a:pt x="481489" y="762000"/>
                  </a:lnTo>
                  <a:lnTo>
                    <a:pt x="479584" y="760571"/>
                  </a:lnTo>
                  <a:lnTo>
                    <a:pt x="479108" y="760095"/>
                  </a:lnTo>
                  <a:lnTo>
                    <a:pt x="479584" y="759143"/>
                  </a:lnTo>
                  <a:lnTo>
                    <a:pt x="478631" y="757238"/>
                  </a:lnTo>
                  <a:lnTo>
                    <a:pt x="475774" y="756285"/>
                  </a:lnTo>
                  <a:lnTo>
                    <a:pt x="473393" y="756285"/>
                  </a:lnTo>
                  <a:lnTo>
                    <a:pt x="470059" y="756761"/>
                  </a:lnTo>
                  <a:lnTo>
                    <a:pt x="466249" y="759143"/>
                  </a:lnTo>
                  <a:lnTo>
                    <a:pt x="461010" y="760571"/>
                  </a:lnTo>
                  <a:lnTo>
                    <a:pt x="456248" y="766286"/>
                  </a:lnTo>
                  <a:lnTo>
                    <a:pt x="454819" y="770096"/>
                  </a:lnTo>
                  <a:lnTo>
                    <a:pt x="454819" y="771525"/>
                  </a:lnTo>
                  <a:lnTo>
                    <a:pt x="459581" y="777716"/>
                  </a:lnTo>
                  <a:lnTo>
                    <a:pt x="461963" y="785813"/>
                  </a:lnTo>
                  <a:lnTo>
                    <a:pt x="467201" y="791528"/>
                  </a:lnTo>
                  <a:lnTo>
                    <a:pt x="471011" y="792004"/>
                  </a:lnTo>
                  <a:lnTo>
                    <a:pt x="472916" y="789623"/>
                  </a:lnTo>
                  <a:lnTo>
                    <a:pt x="473869" y="787718"/>
                  </a:lnTo>
                  <a:lnTo>
                    <a:pt x="473869" y="786289"/>
                  </a:lnTo>
                  <a:lnTo>
                    <a:pt x="473393" y="784860"/>
                  </a:lnTo>
                  <a:lnTo>
                    <a:pt x="472440" y="783907"/>
                  </a:lnTo>
                  <a:lnTo>
                    <a:pt x="471488" y="783431"/>
                  </a:lnTo>
                  <a:lnTo>
                    <a:pt x="467678" y="783431"/>
                  </a:lnTo>
                  <a:lnTo>
                    <a:pt x="467678" y="782955"/>
                  </a:lnTo>
                  <a:lnTo>
                    <a:pt x="469583" y="781526"/>
                  </a:lnTo>
                  <a:lnTo>
                    <a:pt x="472440" y="781050"/>
                  </a:lnTo>
                  <a:lnTo>
                    <a:pt x="476250" y="781050"/>
                  </a:lnTo>
                  <a:lnTo>
                    <a:pt x="478631" y="781526"/>
                  </a:lnTo>
                  <a:lnTo>
                    <a:pt x="479584" y="782003"/>
                  </a:lnTo>
                  <a:lnTo>
                    <a:pt x="480060" y="782479"/>
                  </a:lnTo>
                  <a:lnTo>
                    <a:pt x="478155" y="784860"/>
                  </a:lnTo>
                  <a:lnTo>
                    <a:pt x="477203" y="786765"/>
                  </a:lnTo>
                  <a:lnTo>
                    <a:pt x="477679" y="786765"/>
                  </a:lnTo>
                  <a:lnTo>
                    <a:pt x="480536" y="785336"/>
                  </a:lnTo>
                  <a:lnTo>
                    <a:pt x="484823" y="787718"/>
                  </a:lnTo>
                  <a:lnTo>
                    <a:pt x="487204" y="788194"/>
                  </a:lnTo>
                  <a:lnTo>
                    <a:pt x="487680" y="788670"/>
                  </a:lnTo>
                  <a:lnTo>
                    <a:pt x="478155" y="796766"/>
                  </a:lnTo>
                  <a:lnTo>
                    <a:pt x="478155" y="797719"/>
                  </a:lnTo>
                  <a:lnTo>
                    <a:pt x="478631" y="798671"/>
                  </a:lnTo>
                  <a:lnTo>
                    <a:pt x="479584" y="799148"/>
                  </a:lnTo>
                  <a:lnTo>
                    <a:pt x="481489" y="799148"/>
                  </a:lnTo>
                  <a:lnTo>
                    <a:pt x="488633" y="794861"/>
                  </a:lnTo>
                  <a:lnTo>
                    <a:pt x="492443" y="790099"/>
                  </a:lnTo>
                  <a:lnTo>
                    <a:pt x="492919" y="789146"/>
                  </a:lnTo>
                  <a:lnTo>
                    <a:pt x="492919" y="787718"/>
                  </a:lnTo>
                  <a:lnTo>
                    <a:pt x="492443" y="786765"/>
                  </a:lnTo>
                  <a:lnTo>
                    <a:pt x="489585" y="785813"/>
                  </a:lnTo>
                  <a:lnTo>
                    <a:pt x="494348" y="784384"/>
                  </a:lnTo>
                  <a:lnTo>
                    <a:pt x="496729" y="782955"/>
                  </a:lnTo>
                  <a:lnTo>
                    <a:pt x="497205" y="781050"/>
                  </a:lnTo>
                  <a:lnTo>
                    <a:pt x="499110" y="779621"/>
                  </a:lnTo>
                  <a:lnTo>
                    <a:pt x="504825" y="776764"/>
                  </a:lnTo>
                  <a:lnTo>
                    <a:pt x="512445" y="776288"/>
                  </a:lnTo>
                  <a:lnTo>
                    <a:pt x="514350" y="773906"/>
                  </a:lnTo>
                  <a:lnTo>
                    <a:pt x="518160" y="772001"/>
                  </a:lnTo>
                  <a:lnTo>
                    <a:pt x="521018" y="772001"/>
                  </a:lnTo>
                  <a:lnTo>
                    <a:pt x="523399" y="771525"/>
                  </a:lnTo>
                  <a:lnTo>
                    <a:pt x="524828" y="771049"/>
                  </a:lnTo>
                  <a:lnTo>
                    <a:pt x="524351" y="769144"/>
                  </a:lnTo>
                  <a:lnTo>
                    <a:pt x="523399" y="767715"/>
                  </a:lnTo>
                  <a:lnTo>
                    <a:pt x="521494" y="765810"/>
                  </a:lnTo>
                  <a:lnTo>
                    <a:pt x="515303" y="765334"/>
                  </a:lnTo>
                  <a:lnTo>
                    <a:pt x="513874" y="764857"/>
                  </a:lnTo>
                  <a:lnTo>
                    <a:pt x="515779" y="763429"/>
                  </a:lnTo>
                  <a:lnTo>
                    <a:pt x="516731" y="762953"/>
                  </a:lnTo>
                  <a:lnTo>
                    <a:pt x="519589" y="763429"/>
                  </a:lnTo>
                  <a:lnTo>
                    <a:pt x="526256" y="764857"/>
                  </a:lnTo>
                  <a:lnTo>
                    <a:pt x="533876" y="765810"/>
                  </a:lnTo>
                  <a:lnTo>
                    <a:pt x="534829" y="765334"/>
                  </a:lnTo>
                  <a:lnTo>
                    <a:pt x="536258" y="764381"/>
                  </a:lnTo>
                  <a:lnTo>
                    <a:pt x="540544" y="759619"/>
                  </a:lnTo>
                  <a:lnTo>
                    <a:pt x="540544" y="758666"/>
                  </a:lnTo>
                  <a:lnTo>
                    <a:pt x="539591" y="757714"/>
                  </a:lnTo>
                  <a:lnTo>
                    <a:pt x="533876" y="756285"/>
                  </a:lnTo>
                  <a:close/>
                  <a:moveTo>
                    <a:pt x="297656" y="2189322"/>
                  </a:moveTo>
                  <a:lnTo>
                    <a:pt x="290036" y="2189322"/>
                  </a:lnTo>
                  <a:lnTo>
                    <a:pt x="284798" y="2192179"/>
                  </a:lnTo>
                  <a:lnTo>
                    <a:pt x="282893" y="2195513"/>
                  </a:lnTo>
                  <a:lnTo>
                    <a:pt x="284321" y="2197418"/>
                  </a:lnTo>
                  <a:lnTo>
                    <a:pt x="287655" y="2198847"/>
                  </a:lnTo>
                  <a:lnTo>
                    <a:pt x="289084" y="2200275"/>
                  </a:lnTo>
                  <a:lnTo>
                    <a:pt x="292418" y="2200751"/>
                  </a:lnTo>
                  <a:lnTo>
                    <a:pt x="294323" y="2201704"/>
                  </a:lnTo>
                  <a:lnTo>
                    <a:pt x="297180" y="2199799"/>
                  </a:lnTo>
                  <a:lnTo>
                    <a:pt x="298133" y="2198370"/>
                  </a:lnTo>
                  <a:lnTo>
                    <a:pt x="298609" y="2195513"/>
                  </a:lnTo>
                  <a:lnTo>
                    <a:pt x="299561" y="2193608"/>
                  </a:lnTo>
                  <a:lnTo>
                    <a:pt x="299561" y="2191703"/>
                  </a:lnTo>
                  <a:lnTo>
                    <a:pt x="297656" y="2189322"/>
                  </a:lnTo>
                  <a:close/>
                  <a:moveTo>
                    <a:pt x="353854" y="2219325"/>
                  </a:moveTo>
                  <a:lnTo>
                    <a:pt x="353378" y="2216468"/>
                  </a:lnTo>
                  <a:lnTo>
                    <a:pt x="351949" y="2216468"/>
                  </a:lnTo>
                  <a:lnTo>
                    <a:pt x="350996" y="2216468"/>
                  </a:lnTo>
                  <a:lnTo>
                    <a:pt x="350044" y="2215991"/>
                  </a:lnTo>
                  <a:lnTo>
                    <a:pt x="349091" y="2214563"/>
                  </a:lnTo>
                  <a:lnTo>
                    <a:pt x="349091" y="2213134"/>
                  </a:lnTo>
                  <a:lnTo>
                    <a:pt x="345281" y="2207895"/>
                  </a:lnTo>
                  <a:lnTo>
                    <a:pt x="343376" y="2208372"/>
                  </a:lnTo>
                  <a:lnTo>
                    <a:pt x="340043" y="2211705"/>
                  </a:lnTo>
                  <a:lnTo>
                    <a:pt x="334804" y="2212181"/>
                  </a:lnTo>
                  <a:lnTo>
                    <a:pt x="335756" y="2214086"/>
                  </a:lnTo>
                  <a:lnTo>
                    <a:pt x="335756" y="2215515"/>
                  </a:lnTo>
                  <a:lnTo>
                    <a:pt x="339090" y="2219325"/>
                  </a:lnTo>
                  <a:lnTo>
                    <a:pt x="340043" y="2221230"/>
                  </a:lnTo>
                  <a:lnTo>
                    <a:pt x="340995" y="2221230"/>
                  </a:lnTo>
                  <a:lnTo>
                    <a:pt x="344329" y="2221230"/>
                  </a:lnTo>
                  <a:lnTo>
                    <a:pt x="342900" y="2219325"/>
                  </a:lnTo>
                  <a:lnTo>
                    <a:pt x="344329" y="2218849"/>
                  </a:lnTo>
                  <a:lnTo>
                    <a:pt x="344805" y="2219325"/>
                  </a:lnTo>
                  <a:lnTo>
                    <a:pt x="345281" y="2220754"/>
                  </a:lnTo>
                  <a:lnTo>
                    <a:pt x="347186" y="2220278"/>
                  </a:lnTo>
                  <a:lnTo>
                    <a:pt x="349091" y="2222183"/>
                  </a:lnTo>
                  <a:lnTo>
                    <a:pt x="350996" y="2223135"/>
                  </a:lnTo>
                  <a:lnTo>
                    <a:pt x="354806" y="2222659"/>
                  </a:lnTo>
                  <a:lnTo>
                    <a:pt x="356711" y="2221706"/>
                  </a:lnTo>
                  <a:lnTo>
                    <a:pt x="356235" y="2220754"/>
                  </a:lnTo>
                  <a:lnTo>
                    <a:pt x="353854" y="2219325"/>
                  </a:lnTo>
                  <a:close/>
                  <a:moveTo>
                    <a:pt x="2491264" y="1935480"/>
                  </a:moveTo>
                  <a:lnTo>
                    <a:pt x="2483644" y="1941195"/>
                  </a:lnTo>
                  <a:lnTo>
                    <a:pt x="2485549" y="1940719"/>
                  </a:lnTo>
                  <a:lnTo>
                    <a:pt x="2491264" y="1936909"/>
                  </a:lnTo>
                  <a:lnTo>
                    <a:pt x="2494598" y="1933575"/>
                  </a:lnTo>
                  <a:lnTo>
                    <a:pt x="2492693" y="1933575"/>
                  </a:lnTo>
                  <a:lnTo>
                    <a:pt x="2491264" y="1935480"/>
                  </a:lnTo>
                  <a:close/>
                  <a:moveTo>
                    <a:pt x="2695575" y="1907381"/>
                  </a:moveTo>
                  <a:lnTo>
                    <a:pt x="2697004" y="1912144"/>
                  </a:lnTo>
                  <a:lnTo>
                    <a:pt x="2696051" y="1917859"/>
                  </a:lnTo>
                  <a:lnTo>
                    <a:pt x="2697004" y="1916906"/>
                  </a:lnTo>
                  <a:lnTo>
                    <a:pt x="2697480" y="1912144"/>
                  </a:lnTo>
                  <a:lnTo>
                    <a:pt x="2697004" y="1909763"/>
                  </a:lnTo>
                  <a:lnTo>
                    <a:pt x="2695575" y="1907381"/>
                  </a:lnTo>
                  <a:close/>
                  <a:moveTo>
                    <a:pt x="2693194" y="1921192"/>
                  </a:moveTo>
                  <a:lnTo>
                    <a:pt x="2693194" y="1922145"/>
                  </a:lnTo>
                  <a:lnTo>
                    <a:pt x="2695099" y="1920240"/>
                  </a:lnTo>
                  <a:lnTo>
                    <a:pt x="2695575" y="1918811"/>
                  </a:lnTo>
                  <a:lnTo>
                    <a:pt x="2694623" y="1919764"/>
                  </a:lnTo>
                  <a:lnTo>
                    <a:pt x="2693194" y="1921192"/>
                  </a:lnTo>
                  <a:close/>
                  <a:moveTo>
                    <a:pt x="2596039" y="1924050"/>
                  </a:moveTo>
                  <a:lnTo>
                    <a:pt x="2593181" y="1922621"/>
                  </a:lnTo>
                  <a:lnTo>
                    <a:pt x="2591276" y="1922621"/>
                  </a:lnTo>
                  <a:lnTo>
                    <a:pt x="2588419" y="1924050"/>
                  </a:lnTo>
                  <a:lnTo>
                    <a:pt x="2588895" y="1925479"/>
                  </a:lnTo>
                  <a:lnTo>
                    <a:pt x="2594610" y="1928813"/>
                  </a:lnTo>
                  <a:lnTo>
                    <a:pt x="2596039" y="1928336"/>
                  </a:lnTo>
                  <a:lnTo>
                    <a:pt x="2596991" y="1926908"/>
                  </a:lnTo>
                  <a:lnTo>
                    <a:pt x="2597468" y="1925955"/>
                  </a:lnTo>
                  <a:lnTo>
                    <a:pt x="2596991" y="1925479"/>
                  </a:lnTo>
                  <a:lnTo>
                    <a:pt x="2596039" y="1924050"/>
                  </a:lnTo>
                  <a:close/>
                  <a:moveTo>
                    <a:pt x="2700814" y="1899761"/>
                  </a:moveTo>
                  <a:lnTo>
                    <a:pt x="2701290" y="1900238"/>
                  </a:lnTo>
                  <a:lnTo>
                    <a:pt x="2703195" y="1901190"/>
                  </a:lnTo>
                  <a:lnTo>
                    <a:pt x="2706053" y="1902142"/>
                  </a:lnTo>
                  <a:lnTo>
                    <a:pt x="2706529" y="1901666"/>
                  </a:lnTo>
                  <a:lnTo>
                    <a:pt x="2706053" y="1901190"/>
                  </a:lnTo>
                  <a:lnTo>
                    <a:pt x="2700814" y="1899761"/>
                  </a:lnTo>
                  <a:close/>
                  <a:moveTo>
                    <a:pt x="2716054" y="1899761"/>
                  </a:moveTo>
                  <a:lnTo>
                    <a:pt x="2714149" y="1900238"/>
                  </a:lnTo>
                  <a:lnTo>
                    <a:pt x="2715101" y="1900714"/>
                  </a:lnTo>
                  <a:lnTo>
                    <a:pt x="2719388" y="1900714"/>
                  </a:lnTo>
                  <a:lnTo>
                    <a:pt x="2722245" y="1899761"/>
                  </a:lnTo>
                  <a:lnTo>
                    <a:pt x="2720816" y="1898809"/>
                  </a:lnTo>
                  <a:lnTo>
                    <a:pt x="2716054" y="1899761"/>
                  </a:lnTo>
                  <a:close/>
                  <a:moveTo>
                    <a:pt x="2831306" y="1921192"/>
                  </a:moveTo>
                  <a:lnTo>
                    <a:pt x="2827020" y="1923098"/>
                  </a:lnTo>
                  <a:lnTo>
                    <a:pt x="2825591" y="1922621"/>
                  </a:lnTo>
                  <a:lnTo>
                    <a:pt x="2823210" y="1922621"/>
                  </a:lnTo>
                  <a:lnTo>
                    <a:pt x="2827020" y="1923574"/>
                  </a:lnTo>
                  <a:lnTo>
                    <a:pt x="2830354" y="1922145"/>
                  </a:lnTo>
                  <a:lnTo>
                    <a:pt x="2836069" y="1918811"/>
                  </a:lnTo>
                  <a:lnTo>
                    <a:pt x="2833688" y="1919288"/>
                  </a:lnTo>
                  <a:lnTo>
                    <a:pt x="2831306" y="1921192"/>
                  </a:lnTo>
                  <a:close/>
                  <a:moveTo>
                    <a:pt x="3439001" y="1329690"/>
                  </a:moveTo>
                  <a:lnTo>
                    <a:pt x="3435668" y="1328738"/>
                  </a:lnTo>
                  <a:lnTo>
                    <a:pt x="3435191" y="1326356"/>
                  </a:lnTo>
                  <a:lnTo>
                    <a:pt x="3436144" y="1324451"/>
                  </a:lnTo>
                  <a:lnTo>
                    <a:pt x="3435191" y="1320165"/>
                  </a:lnTo>
                  <a:lnTo>
                    <a:pt x="3434239" y="1318260"/>
                  </a:lnTo>
                  <a:lnTo>
                    <a:pt x="3434239" y="1316831"/>
                  </a:lnTo>
                  <a:lnTo>
                    <a:pt x="3432810" y="1316355"/>
                  </a:lnTo>
                  <a:lnTo>
                    <a:pt x="3431381" y="1315879"/>
                  </a:lnTo>
                  <a:lnTo>
                    <a:pt x="3429953" y="1315403"/>
                  </a:lnTo>
                  <a:lnTo>
                    <a:pt x="3429000" y="1315879"/>
                  </a:lnTo>
                  <a:lnTo>
                    <a:pt x="3428524" y="1316831"/>
                  </a:lnTo>
                  <a:lnTo>
                    <a:pt x="3427571" y="1317308"/>
                  </a:lnTo>
                  <a:lnTo>
                    <a:pt x="3425666" y="1316355"/>
                  </a:lnTo>
                  <a:lnTo>
                    <a:pt x="3424714" y="1314926"/>
                  </a:lnTo>
                  <a:lnTo>
                    <a:pt x="3422809" y="1313498"/>
                  </a:lnTo>
                  <a:lnTo>
                    <a:pt x="3422333" y="1312545"/>
                  </a:lnTo>
                  <a:lnTo>
                    <a:pt x="3422809" y="1311116"/>
                  </a:lnTo>
                  <a:lnTo>
                    <a:pt x="3423761" y="1309688"/>
                  </a:lnTo>
                  <a:lnTo>
                    <a:pt x="3424238" y="1308259"/>
                  </a:lnTo>
                  <a:lnTo>
                    <a:pt x="3423285" y="1306354"/>
                  </a:lnTo>
                  <a:lnTo>
                    <a:pt x="3422333" y="1305401"/>
                  </a:lnTo>
                  <a:lnTo>
                    <a:pt x="3421856" y="1304449"/>
                  </a:lnTo>
                  <a:lnTo>
                    <a:pt x="3421856" y="1303496"/>
                  </a:lnTo>
                  <a:lnTo>
                    <a:pt x="3422809" y="1303020"/>
                  </a:lnTo>
                  <a:lnTo>
                    <a:pt x="3423761" y="1302544"/>
                  </a:lnTo>
                  <a:lnTo>
                    <a:pt x="3424238" y="1301115"/>
                  </a:lnTo>
                  <a:lnTo>
                    <a:pt x="3423761" y="1299686"/>
                  </a:lnTo>
                  <a:lnTo>
                    <a:pt x="3423285" y="1299686"/>
                  </a:lnTo>
                  <a:lnTo>
                    <a:pt x="3423285" y="1299686"/>
                  </a:lnTo>
                  <a:lnTo>
                    <a:pt x="3420904" y="1300639"/>
                  </a:lnTo>
                  <a:lnTo>
                    <a:pt x="3417094" y="1300163"/>
                  </a:lnTo>
                  <a:lnTo>
                    <a:pt x="3411855" y="1297305"/>
                  </a:lnTo>
                  <a:lnTo>
                    <a:pt x="3408998" y="1294448"/>
                  </a:lnTo>
                  <a:lnTo>
                    <a:pt x="3410903" y="1293971"/>
                  </a:lnTo>
                  <a:lnTo>
                    <a:pt x="3410903" y="1293495"/>
                  </a:lnTo>
                  <a:lnTo>
                    <a:pt x="3411379" y="1292543"/>
                  </a:lnTo>
                  <a:lnTo>
                    <a:pt x="3411855" y="1291590"/>
                  </a:lnTo>
                  <a:lnTo>
                    <a:pt x="3411855" y="1290638"/>
                  </a:lnTo>
                  <a:lnTo>
                    <a:pt x="3411379" y="1289685"/>
                  </a:lnTo>
                  <a:lnTo>
                    <a:pt x="3411379" y="1289209"/>
                  </a:lnTo>
                  <a:lnTo>
                    <a:pt x="3411379" y="1288256"/>
                  </a:lnTo>
                  <a:lnTo>
                    <a:pt x="3411855" y="1286828"/>
                  </a:lnTo>
                  <a:lnTo>
                    <a:pt x="3411379" y="1285875"/>
                  </a:lnTo>
                  <a:lnTo>
                    <a:pt x="3411379" y="1282065"/>
                  </a:lnTo>
                  <a:lnTo>
                    <a:pt x="3411379" y="1274921"/>
                  </a:lnTo>
                  <a:lnTo>
                    <a:pt x="3411379" y="1269683"/>
                  </a:lnTo>
                  <a:lnTo>
                    <a:pt x="3411379" y="1263015"/>
                  </a:lnTo>
                  <a:lnTo>
                    <a:pt x="3411379" y="1258253"/>
                  </a:lnTo>
                  <a:lnTo>
                    <a:pt x="3411379" y="1251109"/>
                  </a:lnTo>
                  <a:lnTo>
                    <a:pt x="3411379" y="1244441"/>
                  </a:lnTo>
                  <a:lnTo>
                    <a:pt x="3411379" y="1238250"/>
                  </a:lnTo>
                  <a:lnTo>
                    <a:pt x="3407093" y="1234440"/>
                  </a:lnTo>
                  <a:lnTo>
                    <a:pt x="3401378" y="1229678"/>
                  </a:lnTo>
                  <a:lnTo>
                    <a:pt x="3396615" y="1226820"/>
                  </a:lnTo>
                  <a:lnTo>
                    <a:pt x="3394234" y="1226344"/>
                  </a:lnTo>
                  <a:lnTo>
                    <a:pt x="3392805" y="1226820"/>
                  </a:lnTo>
                  <a:lnTo>
                    <a:pt x="3392329" y="1228249"/>
                  </a:lnTo>
                  <a:lnTo>
                    <a:pt x="3388995" y="1229678"/>
                  </a:lnTo>
                  <a:lnTo>
                    <a:pt x="3382804" y="1231106"/>
                  </a:lnTo>
                  <a:lnTo>
                    <a:pt x="3377565" y="1233011"/>
                  </a:lnTo>
                  <a:lnTo>
                    <a:pt x="3375660" y="1233011"/>
                  </a:lnTo>
                  <a:lnTo>
                    <a:pt x="3373755" y="1232535"/>
                  </a:lnTo>
                  <a:lnTo>
                    <a:pt x="3371374" y="1230154"/>
                  </a:lnTo>
                  <a:lnTo>
                    <a:pt x="3369945" y="1228725"/>
                  </a:lnTo>
                  <a:lnTo>
                    <a:pt x="3369469" y="1225868"/>
                  </a:lnTo>
                  <a:lnTo>
                    <a:pt x="3369945" y="1222058"/>
                  </a:lnTo>
                  <a:lnTo>
                    <a:pt x="3366611" y="1221105"/>
                  </a:lnTo>
                  <a:lnTo>
                    <a:pt x="3363278" y="1220153"/>
                  </a:lnTo>
                  <a:lnTo>
                    <a:pt x="3361373" y="1222534"/>
                  </a:lnTo>
                  <a:lnTo>
                    <a:pt x="3359468" y="1224915"/>
                  </a:lnTo>
                  <a:lnTo>
                    <a:pt x="3355658" y="1229678"/>
                  </a:lnTo>
                  <a:lnTo>
                    <a:pt x="3350419" y="1236345"/>
                  </a:lnTo>
                  <a:lnTo>
                    <a:pt x="3347561" y="1240155"/>
                  </a:lnTo>
                  <a:lnTo>
                    <a:pt x="3342323" y="1246823"/>
                  </a:lnTo>
                  <a:lnTo>
                    <a:pt x="3337560" y="1252538"/>
                  </a:lnTo>
                  <a:lnTo>
                    <a:pt x="3336608" y="1258253"/>
                  </a:lnTo>
                  <a:lnTo>
                    <a:pt x="3335655" y="1263968"/>
                  </a:lnTo>
                  <a:lnTo>
                    <a:pt x="3331845" y="1268254"/>
                  </a:lnTo>
                  <a:lnTo>
                    <a:pt x="3329464" y="1272064"/>
                  </a:lnTo>
                  <a:lnTo>
                    <a:pt x="3328511" y="1276350"/>
                  </a:lnTo>
                  <a:lnTo>
                    <a:pt x="3327559" y="1280160"/>
                  </a:lnTo>
                  <a:lnTo>
                    <a:pt x="3327559" y="1283494"/>
                  </a:lnTo>
                  <a:lnTo>
                    <a:pt x="3328035" y="1285399"/>
                  </a:lnTo>
                  <a:lnTo>
                    <a:pt x="3327559" y="1286828"/>
                  </a:lnTo>
                  <a:lnTo>
                    <a:pt x="3326130" y="1288256"/>
                  </a:lnTo>
                  <a:lnTo>
                    <a:pt x="3323749" y="1291114"/>
                  </a:lnTo>
                  <a:lnTo>
                    <a:pt x="3323273" y="1293971"/>
                  </a:lnTo>
                  <a:lnTo>
                    <a:pt x="3321844" y="1295400"/>
                  </a:lnTo>
                  <a:lnTo>
                    <a:pt x="3317558" y="1298258"/>
                  </a:lnTo>
                  <a:lnTo>
                    <a:pt x="3313748" y="1302068"/>
                  </a:lnTo>
                  <a:lnTo>
                    <a:pt x="3313748" y="1304449"/>
                  </a:lnTo>
                  <a:lnTo>
                    <a:pt x="3314224" y="1306354"/>
                  </a:lnTo>
                  <a:lnTo>
                    <a:pt x="3314224" y="1307306"/>
                  </a:lnTo>
                  <a:lnTo>
                    <a:pt x="3313271" y="1308259"/>
                  </a:lnTo>
                  <a:lnTo>
                    <a:pt x="3311843" y="1308259"/>
                  </a:lnTo>
                  <a:lnTo>
                    <a:pt x="3310414" y="1308735"/>
                  </a:lnTo>
                  <a:lnTo>
                    <a:pt x="3308985" y="1310164"/>
                  </a:lnTo>
                  <a:lnTo>
                    <a:pt x="3308985" y="1312545"/>
                  </a:lnTo>
                  <a:lnTo>
                    <a:pt x="3308033" y="1314450"/>
                  </a:lnTo>
                  <a:lnTo>
                    <a:pt x="3307080" y="1314926"/>
                  </a:lnTo>
                  <a:lnTo>
                    <a:pt x="3306128" y="1313974"/>
                  </a:lnTo>
                  <a:lnTo>
                    <a:pt x="3305175" y="1312069"/>
                  </a:lnTo>
                  <a:lnTo>
                    <a:pt x="3303746" y="1312069"/>
                  </a:lnTo>
                  <a:lnTo>
                    <a:pt x="3301841" y="1313021"/>
                  </a:lnTo>
                  <a:lnTo>
                    <a:pt x="3299460" y="1314926"/>
                  </a:lnTo>
                  <a:lnTo>
                    <a:pt x="3297079" y="1314926"/>
                  </a:lnTo>
                  <a:lnTo>
                    <a:pt x="3292793" y="1313498"/>
                  </a:lnTo>
                  <a:lnTo>
                    <a:pt x="3289459" y="1317308"/>
                  </a:lnTo>
                  <a:lnTo>
                    <a:pt x="3286125" y="1325404"/>
                  </a:lnTo>
                  <a:lnTo>
                    <a:pt x="3271838" y="1325404"/>
                  </a:lnTo>
                  <a:lnTo>
                    <a:pt x="3257550" y="1325404"/>
                  </a:lnTo>
                  <a:lnTo>
                    <a:pt x="3243263" y="1325404"/>
                  </a:lnTo>
                  <a:lnTo>
                    <a:pt x="3228975" y="1325404"/>
                  </a:lnTo>
                  <a:lnTo>
                    <a:pt x="3214688" y="1325404"/>
                  </a:lnTo>
                  <a:lnTo>
                    <a:pt x="3200400" y="1325404"/>
                  </a:lnTo>
                  <a:lnTo>
                    <a:pt x="3186113" y="1325404"/>
                  </a:lnTo>
                  <a:lnTo>
                    <a:pt x="3178016" y="1325404"/>
                  </a:lnTo>
                  <a:lnTo>
                    <a:pt x="3176588" y="1325404"/>
                  </a:lnTo>
                  <a:lnTo>
                    <a:pt x="3174683" y="1325404"/>
                  </a:lnTo>
                  <a:lnTo>
                    <a:pt x="3171349" y="1325404"/>
                  </a:lnTo>
                  <a:lnTo>
                    <a:pt x="3166586" y="1326833"/>
                  </a:lnTo>
                  <a:lnTo>
                    <a:pt x="3160395" y="1329690"/>
                  </a:lnTo>
                  <a:lnTo>
                    <a:pt x="3152775" y="1334929"/>
                  </a:lnTo>
                  <a:lnTo>
                    <a:pt x="3139440" y="1346359"/>
                  </a:lnTo>
                  <a:lnTo>
                    <a:pt x="3139440" y="1346835"/>
                  </a:lnTo>
                  <a:lnTo>
                    <a:pt x="3139916" y="1347311"/>
                  </a:lnTo>
                  <a:lnTo>
                    <a:pt x="3140393" y="1348264"/>
                  </a:lnTo>
                  <a:lnTo>
                    <a:pt x="3139916" y="1349693"/>
                  </a:lnTo>
                  <a:lnTo>
                    <a:pt x="3138488" y="1351121"/>
                  </a:lnTo>
                  <a:lnTo>
                    <a:pt x="3124676" y="1360170"/>
                  </a:lnTo>
                  <a:lnTo>
                    <a:pt x="3120866" y="1363504"/>
                  </a:lnTo>
                  <a:lnTo>
                    <a:pt x="3122295" y="1365409"/>
                  </a:lnTo>
                  <a:lnTo>
                    <a:pt x="3122295" y="1366361"/>
                  </a:lnTo>
                  <a:lnTo>
                    <a:pt x="3123248" y="1366361"/>
                  </a:lnTo>
                  <a:lnTo>
                    <a:pt x="3126105" y="1364933"/>
                  </a:lnTo>
                  <a:lnTo>
                    <a:pt x="3127058" y="1364933"/>
                  </a:lnTo>
                  <a:lnTo>
                    <a:pt x="3127534" y="1365409"/>
                  </a:lnTo>
                  <a:lnTo>
                    <a:pt x="3128010" y="1366361"/>
                  </a:lnTo>
                  <a:lnTo>
                    <a:pt x="3126581" y="1368266"/>
                  </a:lnTo>
                  <a:lnTo>
                    <a:pt x="3127058" y="1368743"/>
                  </a:lnTo>
                  <a:lnTo>
                    <a:pt x="3129439" y="1368266"/>
                  </a:lnTo>
                  <a:lnTo>
                    <a:pt x="3130391" y="1368266"/>
                  </a:lnTo>
                  <a:lnTo>
                    <a:pt x="3129439" y="1369695"/>
                  </a:lnTo>
                  <a:lnTo>
                    <a:pt x="3128010" y="1370648"/>
                  </a:lnTo>
                  <a:lnTo>
                    <a:pt x="3128010" y="1371600"/>
                  </a:lnTo>
                  <a:lnTo>
                    <a:pt x="3126105" y="1373981"/>
                  </a:lnTo>
                  <a:lnTo>
                    <a:pt x="3125153" y="1374458"/>
                  </a:lnTo>
                  <a:lnTo>
                    <a:pt x="3124676" y="1373981"/>
                  </a:lnTo>
                  <a:lnTo>
                    <a:pt x="3124676" y="1373029"/>
                  </a:lnTo>
                  <a:lnTo>
                    <a:pt x="3122771" y="1373981"/>
                  </a:lnTo>
                  <a:lnTo>
                    <a:pt x="3122771" y="1374934"/>
                  </a:lnTo>
                  <a:lnTo>
                    <a:pt x="3123724" y="1375886"/>
                  </a:lnTo>
                  <a:lnTo>
                    <a:pt x="3124676" y="1377315"/>
                  </a:lnTo>
                  <a:lnTo>
                    <a:pt x="3125153" y="1379220"/>
                  </a:lnTo>
                  <a:lnTo>
                    <a:pt x="3125629" y="1383030"/>
                  </a:lnTo>
                  <a:lnTo>
                    <a:pt x="3126105" y="1383506"/>
                  </a:lnTo>
                  <a:lnTo>
                    <a:pt x="3126105" y="1383983"/>
                  </a:lnTo>
                  <a:lnTo>
                    <a:pt x="3126105" y="1384459"/>
                  </a:lnTo>
                  <a:lnTo>
                    <a:pt x="3126105" y="1385411"/>
                  </a:lnTo>
                  <a:lnTo>
                    <a:pt x="3126581" y="1386364"/>
                  </a:lnTo>
                  <a:lnTo>
                    <a:pt x="3126105" y="1387316"/>
                  </a:lnTo>
                  <a:lnTo>
                    <a:pt x="3125153" y="1388269"/>
                  </a:lnTo>
                  <a:lnTo>
                    <a:pt x="3123248" y="1388745"/>
                  </a:lnTo>
                  <a:lnTo>
                    <a:pt x="3120390" y="1388745"/>
                  </a:lnTo>
                  <a:lnTo>
                    <a:pt x="3117056" y="1389698"/>
                  </a:lnTo>
                  <a:lnTo>
                    <a:pt x="3113246" y="1392079"/>
                  </a:lnTo>
                  <a:lnTo>
                    <a:pt x="3110865" y="1393984"/>
                  </a:lnTo>
                  <a:lnTo>
                    <a:pt x="3109436" y="1395889"/>
                  </a:lnTo>
                  <a:lnTo>
                    <a:pt x="3108484" y="1396841"/>
                  </a:lnTo>
                  <a:lnTo>
                    <a:pt x="3108008" y="1396365"/>
                  </a:lnTo>
                  <a:lnTo>
                    <a:pt x="3103245" y="1397794"/>
                  </a:lnTo>
                  <a:lnTo>
                    <a:pt x="3101340" y="1398746"/>
                  </a:lnTo>
                  <a:lnTo>
                    <a:pt x="3100864" y="1399699"/>
                  </a:lnTo>
                  <a:lnTo>
                    <a:pt x="3100388" y="1399699"/>
                  </a:lnTo>
                  <a:lnTo>
                    <a:pt x="3099911" y="1399223"/>
                  </a:lnTo>
                  <a:lnTo>
                    <a:pt x="3096578" y="1398746"/>
                  </a:lnTo>
                  <a:lnTo>
                    <a:pt x="3089910" y="1398270"/>
                  </a:lnTo>
                  <a:lnTo>
                    <a:pt x="3084671" y="1398746"/>
                  </a:lnTo>
                  <a:lnTo>
                    <a:pt x="3080861" y="1399699"/>
                  </a:lnTo>
                  <a:lnTo>
                    <a:pt x="3077528" y="1399223"/>
                  </a:lnTo>
                  <a:lnTo>
                    <a:pt x="3074670" y="1397318"/>
                  </a:lnTo>
                  <a:lnTo>
                    <a:pt x="3070384" y="1395889"/>
                  </a:lnTo>
                  <a:lnTo>
                    <a:pt x="3058954" y="1394460"/>
                  </a:lnTo>
                  <a:lnTo>
                    <a:pt x="3049429" y="1394936"/>
                  </a:lnTo>
                  <a:lnTo>
                    <a:pt x="3041333" y="1395889"/>
                  </a:lnTo>
                  <a:lnTo>
                    <a:pt x="3028950" y="1399223"/>
                  </a:lnTo>
                  <a:lnTo>
                    <a:pt x="3028474" y="1399223"/>
                  </a:lnTo>
                  <a:lnTo>
                    <a:pt x="3028474" y="1399223"/>
                  </a:lnTo>
                  <a:lnTo>
                    <a:pt x="3028474" y="1406366"/>
                  </a:lnTo>
                  <a:lnTo>
                    <a:pt x="3033713" y="1407795"/>
                  </a:lnTo>
                  <a:lnTo>
                    <a:pt x="3034189" y="1408271"/>
                  </a:lnTo>
                  <a:lnTo>
                    <a:pt x="3034189" y="1409224"/>
                  </a:lnTo>
                  <a:lnTo>
                    <a:pt x="3033236" y="1410653"/>
                  </a:lnTo>
                  <a:lnTo>
                    <a:pt x="3033236" y="1412558"/>
                  </a:lnTo>
                  <a:lnTo>
                    <a:pt x="3034189" y="1414939"/>
                  </a:lnTo>
                  <a:lnTo>
                    <a:pt x="3034665" y="1416844"/>
                  </a:lnTo>
                  <a:lnTo>
                    <a:pt x="3034665" y="1418273"/>
                  </a:lnTo>
                  <a:lnTo>
                    <a:pt x="3033236" y="1419701"/>
                  </a:lnTo>
                  <a:lnTo>
                    <a:pt x="3030855" y="1421130"/>
                  </a:lnTo>
                  <a:lnTo>
                    <a:pt x="3028474" y="1423035"/>
                  </a:lnTo>
                  <a:lnTo>
                    <a:pt x="3026569" y="1425893"/>
                  </a:lnTo>
                  <a:lnTo>
                    <a:pt x="3023711" y="1428274"/>
                  </a:lnTo>
                  <a:lnTo>
                    <a:pt x="3019901" y="1430179"/>
                  </a:lnTo>
                  <a:lnTo>
                    <a:pt x="3016568" y="1432560"/>
                  </a:lnTo>
                  <a:lnTo>
                    <a:pt x="3013234" y="1435418"/>
                  </a:lnTo>
                  <a:lnTo>
                    <a:pt x="3006566" y="1439228"/>
                  </a:lnTo>
                  <a:lnTo>
                    <a:pt x="2993708" y="1445419"/>
                  </a:lnTo>
                  <a:lnTo>
                    <a:pt x="2992279" y="1446371"/>
                  </a:lnTo>
                  <a:lnTo>
                    <a:pt x="2990850" y="1447324"/>
                  </a:lnTo>
                  <a:lnTo>
                    <a:pt x="2987993" y="1448753"/>
                  </a:lnTo>
                  <a:lnTo>
                    <a:pt x="2985135" y="1450181"/>
                  </a:lnTo>
                  <a:lnTo>
                    <a:pt x="2967038" y="1456373"/>
                  </a:lnTo>
                  <a:lnTo>
                    <a:pt x="2954655" y="1461135"/>
                  </a:lnTo>
                  <a:lnTo>
                    <a:pt x="2947035" y="1464945"/>
                  </a:lnTo>
                  <a:lnTo>
                    <a:pt x="2940368" y="1469708"/>
                  </a:lnTo>
                  <a:lnTo>
                    <a:pt x="2937510" y="1471136"/>
                  </a:lnTo>
                  <a:lnTo>
                    <a:pt x="2934176" y="1471613"/>
                  </a:lnTo>
                  <a:lnTo>
                    <a:pt x="2928938" y="1471136"/>
                  </a:lnTo>
                  <a:lnTo>
                    <a:pt x="2923699" y="1471613"/>
                  </a:lnTo>
                  <a:lnTo>
                    <a:pt x="2917984" y="1473041"/>
                  </a:lnTo>
                  <a:lnTo>
                    <a:pt x="2914650" y="1473994"/>
                  </a:lnTo>
                  <a:lnTo>
                    <a:pt x="2913221" y="1474946"/>
                  </a:lnTo>
                  <a:lnTo>
                    <a:pt x="2911793" y="1475423"/>
                  </a:lnTo>
                  <a:lnTo>
                    <a:pt x="2910364" y="1474946"/>
                  </a:lnTo>
                  <a:lnTo>
                    <a:pt x="2906554" y="1472565"/>
                  </a:lnTo>
                  <a:lnTo>
                    <a:pt x="2906078" y="1472565"/>
                  </a:lnTo>
                  <a:lnTo>
                    <a:pt x="2905125" y="1473041"/>
                  </a:lnTo>
                  <a:lnTo>
                    <a:pt x="2902744" y="1472565"/>
                  </a:lnTo>
                  <a:lnTo>
                    <a:pt x="2899886" y="1472565"/>
                  </a:lnTo>
                  <a:lnTo>
                    <a:pt x="2897505" y="1473518"/>
                  </a:lnTo>
                  <a:lnTo>
                    <a:pt x="2895124" y="1473518"/>
                  </a:lnTo>
                  <a:lnTo>
                    <a:pt x="2892743" y="1473041"/>
                  </a:lnTo>
                  <a:lnTo>
                    <a:pt x="2894648" y="1472089"/>
                  </a:lnTo>
                  <a:lnTo>
                    <a:pt x="2903696" y="1470184"/>
                  </a:lnTo>
                  <a:lnTo>
                    <a:pt x="2903696" y="1469708"/>
                  </a:lnTo>
                  <a:lnTo>
                    <a:pt x="2900363" y="1468755"/>
                  </a:lnTo>
                  <a:lnTo>
                    <a:pt x="2899410" y="1467803"/>
                  </a:lnTo>
                  <a:lnTo>
                    <a:pt x="2898458" y="1467803"/>
                  </a:lnTo>
                  <a:lnTo>
                    <a:pt x="2897981" y="1468755"/>
                  </a:lnTo>
                  <a:lnTo>
                    <a:pt x="2896553" y="1469231"/>
                  </a:lnTo>
                  <a:lnTo>
                    <a:pt x="2894648" y="1469231"/>
                  </a:lnTo>
                  <a:lnTo>
                    <a:pt x="2892743" y="1468279"/>
                  </a:lnTo>
                  <a:lnTo>
                    <a:pt x="2890838" y="1466850"/>
                  </a:lnTo>
                  <a:lnTo>
                    <a:pt x="2885123" y="1464469"/>
                  </a:lnTo>
                  <a:lnTo>
                    <a:pt x="2883694" y="1463040"/>
                  </a:lnTo>
                  <a:lnTo>
                    <a:pt x="2881789" y="1462088"/>
                  </a:lnTo>
                  <a:lnTo>
                    <a:pt x="2878931" y="1461611"/>
                  </a:lnTo>
                  <a:lnTo>
                    <a:pt x="2878455" y="1461135"/>
                  </a:lnTo>
                  <a:lnTo>
                    <a:pt x="2878931" y="1460183"/>
                  </a:lnTo>
                  <a:lnTo>
                    <a:pt x="2881789" y="1455420"/>
                  </a:lnTo>
                  <a:lnTo>
                    <a:pt x="2883218" y="1453515"/>
                  </a:lnTo>
                  <a:lnTo>
                    <a:pt x="2883694" y="1453039"/>
                  </a:lnTo>
                  <a:lnTo>
                    <a:pt x="2884646" y="1453039"/>
                  </a:lnTo>
                  <a:lnTo>
                    <a:pt x="2885123" y="1452563"/>
                  </a:lnTo>
                  <a:lnTo>
                    <a:pt x="2885123" y="1451610"/>
                  </a:lnTo>
                  <a:lnTo>
                    <a:pt x="2885599" y="1451134"/>
                  </a:lnTo>
                  <a:lnTo>
                    <a:pt x="2887504" y="1449229"/>
                  </a:lnTo>
                  <a:lnTo>
                    <a:pt x="2888456" y="1448276"/>
                  </a:lnTo>
                  <a:lnTo>
                    <a:pt x="2887980" y="1446848"/>
                  </a:lnTo>
                  <a:lnTo>
                    <a:pt x="2888456" y="1444466"/>
                  </a:lnTo>
                  <a:lnTo>
                    <a:pt x="2889409" y="1441133"/>
                  </a:lnTo>
                  <a:lnTo>
                    <a:pt x="2890838" y="1438751"/>
                  </a:lnTo>
                  <a:lnTo>
                    <a:pt x="2892266" y="1437323"/>
                  </a:lnTo>
                  <a:lnTo>
                    <a:pt x="2893695" y="1436370"/>
                  </a:lnTo>
                  <a:lnTo>
                    <a:pt x="2896553" y="1435418"/>
                  </a:lnTo>
                  <a:lnTo>
                    <a:pt x="2897505" y="1434465"/>
                  </a:lnTo>
                  <a:lnTo>
                    <a:pt x="2897981" y="1432560"/>
                  </a:lnTo>
                  <a:lnTo>
                    <a:pt x="2898458" y="1429226"/>
                  </a:lnTo>
                  <a:lnTo>
                    <a:pt x="2899410" y="1427321"/>
                  </a:lnTo>
                  <a:lnTo>
                    <a:pt x="2900839" y="1426369"/>
                  </a:lnTo>
                  <a:lnTo>
                    <a:pt x="2901315" y="1425416"/>
                  </a:lnTo>
                  <a:lnTo>
                    <a:pt x="2900839" y="1424464"/>
                  </a:lnTo>
                  <a:lnTo>
                    <a:pt x="2901315" y="1423511"/>
                  </a:lnTo>
                  <a:lnTo>
                    <a:pt x="2903220" y="1422559"/>
                  </a:lnTo>
                  <a:lnTo>
                    <a:pt x="2904649" y="1422083"/>
                  </a:lnTo>
                  <a:lnTo>
                    <a:pt x="2906078" y="1422559"/>
                  </a:lnTo>
                  <a:lnTo>
                    <a:pt x="2906554" y="1423511"/>
                  </a:lnTo>
                  <a:lnTo>
                    <a:pt x="2906554" y="1426369"/>
                  </a:lnTo>
                  <a:lnTo>
                    <a:pt x="2906078" y="1427321"/>
                  </a:lnTo>
                  <a:lnTo>
                    <a:pt x="2906078" y="1427798"/>
                  </a:lnTo>
                  <a:lnTo>
                    <a:pt x="2909411" y="1424940"/>
                  </a:lnTo>
                  <a:lnTo>
                    <a:pt x="2911316" y="1420178"/>
                  </a:lnTo>
                  <a:lnTo>
                    <a:pt x="2913698" y="1408748"/>
                  </a:lnTo>
                  <a:lnTo>
                    <a:pt x="2913221" y="1407795"/>
                  </a:lnTo>
                  <a:lnTo>
                    <a:pt x="2912269" y="1405890"/>
                  </a:lnTo>
                  <a:lnTo>
                    <a:pt x="2910364" y="1397794"/>
                  </a:lnTo>
                  <a:lnTo>
                    <a:pt x="2907506" y="1383030"/>
                  </a:lnTo>
                  <a:lnTo>
                    <a:pt x="2905125" y="1373981"/>
                  </a:lnTo>
                  <a:lnTo>
                    <a:pt x="2903220" y="1370648"/>
                  </a:lnTo>
                  <a:lnTo>
                    <a:pt x="2900839" y="1367790"/>
                  </a:lnTo>
                  <a:lnTo>
                    <a:pt x="2897981" y="1365885"/>
                  </a:lnTo>
                  <a:lnTo>
                    <a:pt x="2895600" y="1364933"/>
                  </a:lnTo>
                  <a:lnTo>
                    <a:pt x="2894171" y="1365409"/>
                  </a:lnTo>
                  <a:lnTo>
                    <a:pt x="2891790" y="1366838"/>
                  </a:lnTo>
                  <a:lnTo>
                    <a:pt x="2887028" y="1368266"/>
                  </a:lnTo>
                  <a:lnTo>
                    <a:pt x="2885123" y="1369219"/>
                  </a:lnTo>
                  <a:lnTo>
                    <a:pt x="2884170" y="1370171"/>
                  </a:lnTo>
                  <a:lnTo>
                    <a:pt x="2882741" y="1370648"/>
                  </a:lnTo>
                  <a:lnTo>
                    <a:pt x="2881313" y="1370648"/>
                  </a:lnTo>
                  <a:lnTo>
                    <a:pt x="2881313" y="1371124"/>
                  </a:lnTo>
                  <a:lnTo>
                    <a:pt x="2882265" y="1371600"/>
                  </a:lnTo>
                  <a:lnTo>
                    <a:pt x="2882265" y="1372553"/>
                  </a:lnTo>
                  <a:lnTo>
                    <a:pt x="2878931" y="1377315"/>
                  </a:lnTo>
                  <a:lnTo>
                    <a:pt x="2877979" y="1378268"/>
                  </a:lnTo>
                  <a:lnTo>
                    <a:pt x="2876074" y="1378744"/>
                  </a:lnTo>
                  <a:lnTo>
                    <a:pt x="2874645" y="1379696"/>
                  </a:lnTo>
                  <a:lnTo>
                    <a:pt x="2873216" y="1382078"/>
                  </a:lnTo>
                  <a:lnTo>
                    <a:pt x="2871788" y="1382554"/>
                  </a:lnTo>
                  <a:lnTo>
                    <a:pt x="2869406" y="1382554"/>
                  </a:lnTo>
                  <a:lnTo>
                    <a:pt x="2865596" y="1381125"/>
                  </a:lnTo>
                  <a:lnTo>
                    <a:pt x="2863215" y="1379696"/>
                  </a:lnTo>
                  <a:lnTo>
                    <a:pt x="2862263" y="1378268"/>
                  </a:lnTo>
                  <a:lnTo>
                    <a:pt x="2862263" y="1376363"/>
                  </a:lnTo>
                  <a:lnTo>
                    <a:pt x="2862739" y="1374458"/>
                  </a:lnTo>
                  <a:lnTo>
                    <a:pt x="2862739" y="1372553"/>
                  </a:lnTo>
                  <a:lnTo>
                    <a:pt x="2864168" y="1368743"/>
                  </a:lnTo>
                  <a:lnTo>
                    <a:pt x="2866073" y="1367314"/>
                  </a:lnTo>
                  <a:lnTo>
                    <a:pt x="2868930" y="1366838"/>
                  </a:lnTo>
                  <a:lnTo>
                    <a:pt x="2870359" y="1366361"/>
                  </a:lnTo>
                  <a:lnTo>
                    <a:pt x="2870835" y="1365409"/>
                  </a:lnTo>
                  <a:lnTo>
                    <a:pt x="2871788" y="1364933"/>
                  </a:lnTo>
                  <a:lnTo>
                    <a:pt x="2873216" y="1364456"/>
                  </a:lnTo>
                  <a:lnTo>
                    <a:pt x="2874645" y="1362075"/>
                  </a:lnTo>
                  <a:lnTo>
                    <a:pt x="2875598" y="1357789"/>
                  </a:lnTo>
                  <a:lnTo>
                    <a:pt x="2876550" y="1355408"/>
                  </a:lnTo>
                  <a:lnTo>
                    <a:pt x="2877503" y="1354931"/>
                  </a:lnTo>
                  <a:lnTo>
                    <a:pt x="2878455" y="1354931"/>
                  </a:lnTo>
                  <a:lnTo>
                    <a:pt x="2878455" y="1355408"/>
                  </a:lnTo>
                  <a:lnTo>
                    <a:pt x="2881789" y="1352550"/>
                  </a:lnTo>
                  <a:lnTo>
                    <a:pt x="2883218" y="1350645"/>
                  </a:lnTo>
                  <a:lnTo>
                    <a:pt x="2883218" y="1348740"/>
                  </a:lnTo>
                  <a:lnTo>
                    <a:pt x="2883694" y="1343025"/>
                  </a:lnTo>
                  <a:lnTo>
                    <a:pt x="2884170" y="1339215"/>
                  </a:lnTo>
                  <a:lnTo>
                    <a:pt x="2884646" y="1337786"/>
                  </a:lnTo>
                  <a:lnTo>
                    <a:pt x="2884646" y="1333500"/>
                  </a:lnTo>
                  <a:lnTo>
                    <a:pt x="2883694" y="1330166"/>
                  </a:lnTo>
                  <a:lnTo>
                    <a:pt x="2879884" y="1326356"/>
                  </a:lnTo>
                  <a:lnTo>
                    <a:pt x="2879408" y="1324928"/>
                  </a:lnTo>
                  <a:lnTo>
                    <a:pt x="2879408" y="1323499"/>
                  </a:lnTo>
                  <a:lnTo>
                    <a:pt x="2880360" y="1322070"/>
                  </a:lnTo>
                  <a:lnTo>
                    <a:pt x="2881789" y="1321594"/>
                  </a:lnTo>
                  <a:lnTo>
                    <a:pt x="2884646" y="1322546"/>
                  </a:lnTo>
                  <a:lnTo>
                    <a:pt x="2885123" y="1322070"/>
                  </a:lnTo>
                  <a:lnTo>
                    <a:pt x="2884170" y="1321594"/>
                  </a:lnTo>
                  <a:lnTo>
                    <a:pt x="2883694" y="1320165"/>
                  </a:lnTo>
                  <a:lnTo>
                    <a:pt x="2883694" y="1318260"/>
                  </a:lnTo>
                  <a:lnTo>
                    <a:pt x="2883218" y="1317308"/>
                  </a:lnTo>
                  <a:lnTo>
                    <a:pt x="2882741" y="1317308"/>
                  </a:lnTo>
                  <a:lnTo>
                    <a:pt x="2881313" y="1314926"/>
                  </a:lnTo>
                  <a:lnTo>
                    <a:pt x="2881313" y="1313974"/>
                  </a:lnTo>
                  <a:lnTo>
                    <a:pt x="2881313" y="1313021"/>
                  </a:lnTo>
                  <a:lnTo>
                    <a:pt x="2880836" y="1312069"/>
                  </a:lnTo>
                  <a:lnTo>
                    <a:pt x="2878455" y="1310640"/>
                  </a:lnTo>
                  <a:lnTo>
                    <a:pt x="2874645" y="1308735"/>
                  </a:lnTo>
                  <a:lnTo>
                    <a:pt x="2865120" y="1305401"/>
                  </a:lnTo>
                  <a:lnTo>
                    <a:pt x="2863215" y="1303973"/>
                  </a:lnTo>
                  <a:lnTo>
                    <a:pt x="2860834" y="1303020"/>
                  </a:lnTo>
                  <a:lnTo>
                    <a:pt x="2857976" y="1303020"/>
                  </a:lnTo>
                  <a:lnTo>
                    <a:pt x="2856071" y="1302068"/>
                  </a:lnTo>
                  <a:lnTo>
                    <a:pt x="2855119" y="1300163"/>
                  </a:lnTo>
                  <a:lnTo>
                    <a:pt x="2853690" y="1298734"/>
                  </a:lnTo>
                  <a:lnTo>
                    <a:pt x="2851785" y="1297305"/>
                  </a:lnTo>
                  <a:lnTo>
                    <a:pt x="2848928" y="1296353"/>
                  </a:lnTo>
                  <a:lnTo>
                    <a:pt x="2845118" y="1295876"/>
                  </a:lnTo>
                  <a:lnTo>
                    <a:pt x="2840831" y="1294448"/>
                  </a:lnTo>
                  <a:lnTo>
                    <a:pt x="2837974" y="1292066"/>
                  </a:lnTo>
                  <a:lnTo>
                    <a:pt x="2835116" y="1291114"/>
                  </a:lnTo>
                  <a:lnTo>
                    <a:pt x="2834164" y="1292066"/>
                  </a:lnTo>
                  <a:lnTo>
                    <a:pt x="2832259" y="1292543"/>
                  </a:lnTo>
                  <a:lnTo>
                    <a:pt x="2829401" y="1292066"/>
                  </a:lnTo>
                  <a:lnTo>
                    <a:pt x="2828449" y="1292543"/>
                  </a:lnTo>
                  <a:lnTo>
                    <a:pt x="2829401" y="1293495"/>
                  </a:lnTo>
                  <a:lnTo>
                    <a:pt x="2828449" y="1294924"/>
                  </a:lnTo>
                  <a:lnTo>
                    <a:pt x="2826068" y="1296829"/>
                  </a:lnTo>
                  <a:lnTo>
                    <a:pt x="2824639" y="1299210"/>
                  </a:lnTo>
                  <a:lnTo>
                    <a:pt x="2824163" y="1301591"/>
                  </a:lnTo>
                  <a:lnTo>
                    <a:pt x="2824639" y="1303496"/>
                  </a:lnTo>
                  <a:lnTo>
                    <a:pt x="2825591" y="1305401"/>
                  </a:lnTo>
                  <a:lnTo>
                    <a:pt x="2827020" y="1306354"/>
                  </a:lnTo>
                  <a:lnTo>
                    <a:pt x="2829401" y="1306830"/>
                  </a:lnTo>
                  <a:lnTo>
                    <a:pt x="2829878" y="1307306"/>
                  </a:lnTo>
                  <a:lnTo>
                    <a:pt x="2828449" y="1308259"/>
                  </a:lnTo>
                  <a:lnTo>
                    <a:pt x="2826068" y="1308735"/>
                  </a:lnTo>
                  <a:lnTo>
                    <a:pt x="2822734" y="1308735"/>
                  </a:lnTo>
                  <a:lnTo>
                    <a:pt x="2819400" y="1309688"/>
                  </a:lnTo>
                  <a:lnTo>
                    <a:pt x="2816066" y="1311593"/>
                  </a:lnTo>
                  <a:lnTo>
                    <a:pt x="2814161" y="1313021"/>
                  </a:lnTo>
                  <a:lnTo>
                    <a:pt x="2813685" y="1314450"/>
                  </a:lnTo>
                  <a:lnTo>
                    <a:pt x="2813685" y="1316355"/>
                  </a:lnTo>
                  <a:lnTo>
                    <a:pt x="2814161" y="1321118"/>
                  </a:lnTo>
                  <a:lnTo>
                    <a:pt x="2813685" y="1323023"/>
                  </a:lnTo>
                  <a:lnTo>
                    <a:pt x="2812256" y="1326356"/>
                  </a:lnTo>
                  <a:lnTo>
                    <a:pt x="2810351" y="1331119"/>
                  </a:lnTo>
                  <a:lnTo>
                    <a:pt x="2807970" y="1333976"/>
                  </a:lnTo>
                  <a:lnTo>
                    <a:pt x="2807494" y="1333500"/>
                  </a:lnTo>
                  <a:lnTo>
                    <a:pt x="2807970" y="1332071"/>
                  </a:lnTo>
                  <a:lnTo>
                    <a:pt x="2809875" y="1327309"/>
                  </a:lnTo>
                  <a:lnTo>
                    <a:pt x="2810351" y="1325404"/>
                  </a:lnTo>
                  <a:lnTo>
                    <a:pt x="2810351" y="1324451"/>
                  </a:lnTo>
                  <a:lnTo>
                    <a:pt x="2809875" y="1324451"/>
                  </a:lnTo>
                  <a:lnTo>
                    <a:pt x="2808923" y="1325404"/>
                  </a:lnTo>
                  <a:lnTo>
                    <a:pt x="2807970" y="1327309"/>
                  </a:lnTo>
                  <a:lnTo>
                    <a:pt x="2807970" y="1328261"/>
                  </a:lnTo>
                  <a:lnTo>
                    <a:pt x="2808446" y="1328261"/>
                  </a:lnTo>
                  <a:lnTo>
                    <a:pt x="2807970" y="1329690"/>
                  </a:lnTo>
                  <a:lnTo>
                    <a:pt x="2807018" y="1332071"/>
                  </a:lnTo>
                  <a:lnTo>
                    <a:pt x="2806065" y="1332548"/>
                  </a:lnTo>
                  <a:lnTo>
                    <a:pt x="2805113" y="1331119"/>
                  </a:lnTo>
                  <a:lnTo>
                    <a:pt x="2805113" y="1329214"/>
                  </a:lnTo>
                  <a:lnTo>
                    <a:pt x="2806541" y="1325404"/>
                  </a:lnTo>
                  <a:lnTo>
                    <a:pt x="2806065" y="1324928"/>
                  </a:lnTo>
                  <a:lnTo>
                    <a:pt x="2807018" y="1322546"/>
                  </a:lnTo>
                  <a:lnTo>
                    <a:pt x="2807494" y="1320641"/>
                  </a:lnTo>
                  <a:lnTo>
                    <a:pt x="2807018" y="1318736"/>
                  </a:lnTo>
                  <a:lnTo>
                    <a:pt x="2807494" y="1317308"/>
                  </a:lnTo>
                  <a:lnTo>
                    <a:pt x="2808446" y="1315879"/>
                  </a:lnTo>
                  <a:lnTo>
                    <a:pt x="2807970" y="1315403"/>
                  </a:lnTo>
                  <a:lnTo>
                    <a:pt x="2806065" y="1315879"/>
                  </a:lnTo>
                  <a:lnTo>
                    <a:pt x="2803684" y="1318736"/>
                  </a:lnTo>
                  <a:lnTo>
                    <a:pt x="2800350" y="1323499"/>
                  </a:lnTo>
                  <a:lnTo>
                    <a:pt x="2797969" y="1325404"/>
                  </a:lnTo>
                  <a:lnTo>
                    <a:pt x="2796064" y="1324928"/>
                  </a:lnTo>
                  <a:lnTo>
                    <a:pt x="2794635" y="1325404"/>
                  </a:lnTo>
                  <a:lnTo>
                    <a:pt x="2793683" y="1326833"/>
                  </a:lnTo>
                  <a:lnTo>
                    <a:pt x="2792730" y="1327309"/>
                  </a:lnTo>
                  <a:lnTo>
                    <a:pt x="2791301" y="1327309"/>
                  </a:lnTo>
                  <a:lnTo>
                    <a:pt x="2790349" y="1329214"/>
                  </a:lnTo>
                  <a:lnTo>
                    <a:pt x="2789873" y="1332548"/>
                  </a:lnTo>
                  <a:lnTo>
                    <a:pt x="2788444" y="1334453"/>
                  </a:lnTo>
                  <a:lnTo>
                    <a:pt x="2784634" y="1335405"/>
                  </a:lnTo>
                  <a:lnTo>
                    <a:pt x="2783681" y="1336358"/>
                  </a:lnTo>
                  <a:lnTo>
                    <a:pt x="2783681" y="1337786"/>
                  </a:lnTo>
                  <a:lnTo>
                    <a:pt x="2784158" y="1339215"/>
                  </a:lnTo>
                  <a:lnTo>
                    <a:pt x="2784158" y="1342549"/>
                  </a:lnTo>
                  <a:lnTo>
                    <a:pt x="2783681" y="1347311"/>
                  </a:lnTo>
                  <a:lnTo>
                    <a:pt x="2782253" y="1351598"/>
                  </a:lnTo>
                  <a:lnTo>
                    <a:pt x="2780348" y="1355408"/>
                  </a:lnTo>
                  <a:lnTo>
                    <a:pt x="2778443" y="1358265"/>
                  </a:lnTo>
                  <a:lnTo>
                    <a:pt x="2775109" y="1362075"/>
                  </a:lnTo>
                  <a:lnTo>
                    <a:pt x="2775109" y="1363028"/>
                  </a:lnTo>
                  <a:lnTo>
                    <a:pt x="2777014" y="1365885"/>
                  </a:lnTo>
                  <a:lnTo>
                    <a:pt x="2777966" y="1368266"/>
                  </a:lnTo>
                  <a:lnTo>
                    <a:pt x="2778443" y="1373029"/>
                  </a:lnTo>
                  <a:lnTo>
                    <a:pt x="2778443" y="1373981"/>
                  </a:lnTo>
                  <a:lnTo>
                    <a:pt x="2775109" y="1379696"/>
                  </a:lnTo>
                  <a:lnTo>
                    <a:pt x="2775109" y="1380649"/>
                  </a:lnTo>
                  <a:lnTo>
                    <a:pt x="2778919" y="1390174"/>
                  </a:lnTo>
                  <a:lnTo>
                    <a:pt x="2782253" y="1396841"/>
                  </a:lnTo>
                  <a:lnTo>
                    <a:pt x="2782729" y="1397794"/>
                  </a:lnTo>
                  <a:lnTo>
                    <a:pt x="2783681" y="1400651"/>
                  </a:lnTo>
                  <a:lnTo>
                    <a:pt x="2785586" y="1405890"/>
                  </a:lnTo>
                  <a:lnTo>
                    <a:pt x="2786539" y="1411129"/>
                  </a:lnTo>
                  <a:lnTo>
                    <a:pt x="2786539" y="1416368"/>
                  </a:lnTo>
                  <a:lnTo>
                    <a:pt x="2786063" y="1421606"/>
                  </a:lnTo>
                  <a:lnTo>
                    <a:pt x="2785110" y="1426369"/>
                  </a:lnTo>
                  <a:lnTo>
                    <a:pt x="2783681" y="1431131"/>
                  </a:lnTo>
                  <a:lnTo>
                    <a:pt x="2781776" y="1435418"/>
                  </a:lnTo>
                  <a:lnTo>
                    <a:pt x="2779871" y="1438751"/>
                  </a:lnTo>
                  <a:lnTo>
                    <a:pt x="2776061" y="1444466"/>
                  </a:lnTo>
                  <a:lnTo>
                    <a:pt x="2774156" y="1448276"/>
                  </a:lnTo>
                  <a:lnTo>
                    <a:pt x="2772251" y="1451134"/>
                  </a:lnTo>
                  <a:lnTo>
                    <a:pt x="2770346" y="1453515"/>
                  </a:lnTo>
                  <a:lnTo>
                    <a:pt x="2766536" y="1455896"/>
                  </a:lnTo>
                  <a:lnTo>
                    <a:pt x="2757011" y="1460659"/>
                  </a:lnTo>
                  <a:lnTo>
                    <a:pt x="2754154" y="1461611"/>
                  </a:lnTo>
                  <a:lnTo>
                    <a:pt x="2750820" y="1462088"/>
                  </a:lnTo>
                  <a:lnTo>
                    <a:pt x="2747486" y="1462088"/>
                  </a:lnTo>
                  <a:lnTo>
                    <a:pt x="2745581" y="1461611"/>
                  </a:lnTo>
                  <a:lnTo>
                    <a:pt x="2745105" y="1460659"/>
                  </a:lnTo>
                  <a:lnTo>
                    <a:pt x="2744153" y="1460659"/>
                  </a:lnTo>
                  <a:lnTo>
                    <a:pt x="2743200" y="1460183"/>
                  </a:lnTo>
                  <a:lnTo>
                    <a:pt x="2741771" y="1459230"/>
                  </a:lnTo>
                  <a:lnTo>
                    <a:pt x="2740343" y="1457325"/>
                  </a:lnTo>
                  <a:lnTo>
                    <a:pt x="2738914" y="1453515"/>
                  </a:lnTo>
                  <a:lnTo>
                    <a:pt x="2737009" y="1447800"/>
                  </a:lnTo>
                  <a:lnTo>
                    <a:pt x="2735580" y="1444466"/>
                  </a:lnTo>
                  <a:lnTo>
                    <a:pt x="2734151" y="1443514"/>
                  </a:lnTo>
                  <a:lnTo>
                    <a:pt x="2733199" y="1441609"/>
                  </a:lnTo>
                  <a:lnTo>
                    <a:pt x="2732246" y="1439228"/>
                  </a:lnTo>
                  <a:lnTo>
                    <a:pt x="2731770" y="1433989"/>
                  </a:lnTo>
                  <a:lnTo>
                    <a:pt x="2731770" y="1425893"/>
                  </a:lnTo>
                  <a:lnTo>
                    <a:pt x="2732246" y="1420178"/>
                  </a:lnTo>
                  <a:lnTo>
                    <a:pt x="2732723" y="1417320"/>
                  </a:lnTo>
                  <a:lnTo>
                    <a:pt x="2732723" y="1414939"/>
                  </a:lnTo>
                  <a:lnTo>
                    <a:pt x="2731770" y="1413510"/>
                  </a:lnTo>
                  <a:lnTo>
                    <a:pt x="2731294" y="1411605"/>
                  </a:lnTo>
                  <a:lnTo>
                    <a:pt x="2730818" y="1409224"/>
                  </a:lnTo>
                  <a:lnTo>
                    <a:pt x="2730341" y="1407795"/>
                  </a:lnTo>
                  <a:lnTo>
                    <a:pt x="2729389" y="1406843"/>
                  </a:lnTo>
                  <a:lnTo>
                    <a:pt x="2729389" y="1405890"/>
                  </a:lnTo>
                  <a:lnTo>
                    <a:pt x="2729865" y="1404461"/>
                  </a:lnTo>
                  <a:lnTo>
                    <a:pt x="2729865" y="1403509"/>
                  </a:lnTo>
                  <a:lnTo>
                    <a:pt x="2729389" y="1403033"/>
                  </a:lnTo>
                  <a:lnTo>
                    <a:pt x="2729389" y="1402080"/>
                  </a:lnTo>
                  <a:lnTo>
                    <a:pt x="2729865" y="1401128"/>
                  </a:lnTo>
                  <a:lnTo>
                    <a:pt x="2728436" y="1396841"/>
                  </a:lnTo>
                  <a:lnTo>
                    <a:pt x="2728436" y="1394936"/>
                  </a:lnTo>
                  <a:lnTo>
                    <a:pt x="2728913" y="1392555"/>
                  </a:lnTo>
                  <a:lnTo>
                    <a:pt x="2730818" y="1388745"/>
                  </a:lnTo>
                  <a:lnTo>
                    <a:pt x="2731294" y="1386840"/>
                  </a:lnTo>
                  <a:lnTo>
                    <a:pt x="2731294" y="1384935"/>
                  </a:lnTo>
                  <a:lnTo>
                    <a:pt x="2732246" y="1382554"/>
                  </a:lnTo>
                  <a:lnTo>
                    <a:pt x="2734628" y="1377315"/>
                  </a:lnTo>
                  <a:lnTo>
                    <a:pt x="2734628" y="1376363"/>
                  </a:lnTo>
                  <a:lnTo>
                    <a:pt x="2733675" y="1373981"/>
                  </a:lnTo>
                  <a:lnTo>
                    <a:pt x="2733675" y="1372076"/>
                  </a:lnTo>
                  <a:lnTo>
                    <a:pt x="2733675" y="1369695"/>
                  </a:lnTo>
                  <a:lnTo>
                    <a:pt x="2734628" y="1366838"/>
                  </a:lnTo>
                  <a:lnTo>
                    <a:pt x="2736056" y="1363504"/>
                  </a:lnTo>
                  <a:lnTo>
                    <a:pt x="2737961" y="1360646"/>
                  </a:lnTo>
                  <a:lnTo>
                    <a:pt x="2740343" y="1358741"/>
                  </a:lnTo>
                  <a:lnTo>
                    <a:pt x="2741295" y="1356360"/>
                  </a:lnTo>
                  <a:lnTo>
                    <a:pt x="2740343" y="1353979"/>
                  </a:lnTo>
                  <a:lnTo>
                    <a:pt x="2740819" y="1350169"/>
                  </a:lnTo>
                  <a:lnTo>
                    <a:pt x="2742248" y="1344930"/>
                  </a:lnTo>
                  <a:lnTo>
                    <a:pt x="2743676" y="1341120"/>
                  </a:lnTo>
                  <a:lnTo>
                    <a:pt x="2745581" y="1338739"/>
                  </a:lnTo>
                  <a:lnTo>
                    <a:pt x="2746534" y="1336358"/>
                  </a:lnTo>
                  <a:lnTo>
                    <a:pt x="2747010" y="1333976"/>
                  </a:lnTo>
                  <a:lnTo>
                    <a:pt x="2746534" y="1333024"/>
                  </a:lnTo>
                  <a:lnTo>
                    <a:pt x="2745105" y="1332071"/>
                  </a:lnTo>
                  <a:lnTo>
                    <a:pt x="2743676" y="1330643"/>
                  </a:lnTo>
                  <a:lnTo>
                    <a:pt x="2741771" y="1330166"/>
                  </a:lnTo>
                  <a:lnTo>
                    <a:pt x="2739390" y="1331119"/>
                  </a:lnTo>
                  <a:lnTo>
                    <a:pt x="2738914" y="1331119"/>
                  </a:lnTo>
                  <a:lnTo>
                    <a:pt x="2737485" y="1331119"/>
                  </a:lnTo>
                  <a:lnTo>
                    <a:pt x="2735104" y="1333500"/>
                  </a:lnTo>
                  <a:lnTo>
                    <a:pt x="2732723" y="1337786"/>
                  </a:lnTo>
                  <a:lnTo>
                    <a:pt x="2731294" y="1339691"/>
                  </a:lnTo>
                  <a:lnTo>
                    <a:pt x="2728913" y="1340644"/>
                  </a:lnTo>
                  <a:lnTo>
                    <a:pt x="2727484" y="1342073"/>
                  </a:lnTo>
                  <a:lnTo>
                    <a:pt x="2726531" y="1343501"/>
                  </a:lnTo>
                  <a:lnTo>
                    <a:pt x="2725103" y="1343978"/>
                  </a:lnTo>
                  <a:lnTo>
                    <a:pt x="2723198" y="1343025"/>
                  </a:lnTo>
                  <a:lnTo>
                    <a:pt x="2722721" y="1341120"/>
                  </a:lnTo>
                  <a:lnTo>
                    <a:pt x="2723674" y="1338263"/>
                  </a:lnTo>
                  <a:lnTo>
                    <a:pt x="2725103" y="1335405"/>
                  </a:lnTo>
                  <a:lnTo>
                    <a:pt x="2728436" y="1330643"/>
                  </a:lnTo>
                  <a:lnTo>
                    <a:pt x="2728436" y="1329690"/>
                  </a:lnTo>
                  <a:lnTo>
                    <a:pt x="2729389" y="1328261"/>
                  </a:lnTo>
                  <a:lnTo>
                    <a:pt x="2734628" y="1326356"/>
                  </a:lnTo>
                  <a:lnTo>
                    <a:pt x="2736533" y="1324928"/>
                  </a:lnTo>
                  <a:lnTo>
                    <a:pt x="2737009" y="1323023"/>
                  </a:lnTo>
                  <a:lnTo>
                    <a:pt x="2737009" y="1319689"/>
                  </a:lnTo>
                  <a:lnTo>
                    <a:pt x="2737485" y="1318736"/>
                  </a:lnTo>
                  <a:lnTo>
                    <a:pt x="2738438" y="1318260"/>
                  </a:lnTo>
                  <a:lnTo>
                    <a:pt x="2740819" y="1315879"/>
                  </a:lnTo>
                  <a:lnTo>
                    <a:pt x="2744629" y="1311116"/>
                  </a:lnTo>
                  <a:lnTo>
                    <a:pt x="2747963" y="1305878"/>
                  </a:lnTo>
                  <a:lnTo>
                    <a:pt x="2750820" y="1300639"/>
                  </a:lnTo>
                  <a:lnTo>
                    <a:pt x="2752725" y="1297781"/>
                  </a:lnTo>
                  <a:lnTo>
                    <a:pt x="2754154" y="1297305"/>
                  </a:lnTo>
                  <a:lnTo>
                    <a:pt x="2755106" y="1295876"/>
                  </a:lnTo>
                  <a:lnTo>
                    <a:pt x="2756535" y="1291114"/>
                  </a:lnTo>
                  <a:lnTo>
                    <a:pt x="2757488" y="1288733"/>
                  </a:lnTo>
                  <a:lnTo>
                    <a:pt x="2758440" y="1287780"/>
                  </a:lnTo>
                  <a:lnTo>
                    <a:pt x="2758916" y="1288256"/>
                  </a:lnTo>
                  <a:lnTo>
                    <a:pt x="2757964" y="1291114"/>
                  </a:lnTo>
                  <a:lnTo>
                    <a:pt x="2757964" y="1293495"/>
                  </a:lnTo>
                  <a:lnTo>
                    <a:pt x="2758440" y="1296353"/>
                  </a:lnTo>
                  <a:lnTo>
                    <a:pt x="2759869" y="1297305"/>
                  </a:lnTo>
                  <a:lnTo>
                    <a:pt x="2761774" y="1296353"/>
                  </a:lnTo>
                  <a:lnTo>
                    <a:pt x="2763203" y="1294448"/>
                  </a:lnTo>
                  <a:lnTo>
                    <a:pt x="2764631" y="1291590"/>
                  </a:lnTo>
                  <a:lnTo>
                    <a:pt x="2766060" y="1290638"/>
                  </a:lnTo>
                  <a:lnTo>
                    <a:pt x="2767965" y="1291114"/>
                  </a:lnTo>
                  <a:lnTo>
                    <a:pt x="2769394" y="1291114"/>
                  </a:lnTo>
                  <a:lnTo>
                    <a:pt x="2770346" y="1290161"/>
                  </a:lnTo>
                  <a:lnTo>
                    <a:pt x="2772728" y="1289685"/>
                  </a:lnTo>
                  <a:lnTo>
                    <a:pt x="2773204" y="1290638"/>
                  </a:lnTo>
                  <a:lnTo>
                    <a:pt x="2772728" y="1292543"/>
                  </a:lnTo>
                  <a:lnTo>
                    <a:pt x="2772251" y="1293495"/>
                  </a:lnTo>
                  <a:lnTo>
                    <a:pt x="2771299" y="1293495"/>
                  </a:lnTo>
                  <a:lnTo>
                    <a:pt x="2769870" y="1294448"/>
                  </a:lnTo>
                  <a:lnTo>
                    <a:pt x="2768441" y="1296829"/>
                  </a:lnTo>
                  <a:lnTo>
                    <a:pt x="2768441" y="1298734"/>
                  </a:lnTo>
                  <a:lnTo>
                    <a:pt x="2769870" y="1300163"/>
                  </a:lnTo>
                  <a:lnTo>
                    <a:pt x="2770823" y="1300163"/>
                  </a:lnTo>
                  <a:lnTo>
                    <a:pt x="2770823" y="1298734"/>
                  </a:lnTo>
                  <a:lnTo>
                    <a:pt x="2771775" y="1297305"/>
                  </a:lnTo>
                  <a:lnTo>
                    <a:pt x="2774156" y="1294924"/>
                  </a:lnTo>
                  <a:lnTo>
                    <a:pt x="2774156" y="1293971"/>
                  </a:lnTo>
                  <a:lnTo>
                    <a:pt x="2778443" y="1292066"/>
                  </a:lnTo>
                  <a:lnTo>
                    <a:pt x="2779871" y="1290638"/>
                  </a:lnTo>
                  <a:lnTo>
                    <a:pt x="2780348" y="1289209"/>
                  </a:lnTo>
                  <a:lnTo>
                    <a:pt x="2782729" y="1286351"/>
                  </a:lnTo>
                  <a:lnTo>
                    <a:pt x="2784634" y="1285399"/>
                  </a:lnTo>
                  <a:lnTo>
                    <a:pt x="2787491" y="1284923"/>
                  </a:lnTo>
                  <a:lnTo>
                    <a:pt x="2790349" y="1285399"/>
                  </a:lnTo>
                  <a:lnTo>
                    <a:pt x="2793206" y="1286351"/>
                  </a:lnTo>
                  <a:lnTo>
                    <a:pt x="2794635" y="1286351"/>
                  </a:lnTo>
                  <a:lnTo>
                    <a:pt x="2795111" y="1285399"/>
                  </a:lnTo>
                  <a:lnTo>
                    <a:pt x="2797493" y="1284923"/>
                  </a:lnTo>
                  <a:lnTo>
                    <a:pt x="2801779" y="1284446"/>
                  </a:lnTo>
                  <a:lnTo>
                    <a:pt x="2805113" y="1283018"/>
                  </a:lnTo>
                  <a:lnTo>
                    <a:pt x="2807018" y="1280636"/>
                  </a:lnTo>
                  <a:lnTo>
                    <a:pt x="2809399" y="1279208"/>
                  </a:lnTo>
                  <a:lnTo>
                    <a:pt x="2812733" y="1279208"/>
                  </a:lnTo>
                  <a:lnTo>
                    <a:pt x="2817019" y="1280160"/>
                  </a:lnTo>
                  <a:lnTo>
                    <a:pt x="2822258" y="1282065"/>
                  </a:lnTo>
                  <a:lnTo>
                    <a:pt x="2826544" y="1284446"/>
                  </a:lnTo>
                  <a:lnTo>
                    <a:pt x="2832259" y="1289209"/>
                  </a:lnTo>
                  <a:lnTo>
                    <a:pt x="2833688" y="1289685"/>
                  </a:lnTo>
                  <a:lnTo>
                    <a:pt x="2834640" y="1289685"/>
                  </a:lnTo>
                  <a:lnTo>
                    <a:pt x="2835116" y="1289209"/>
                  </a:lnTo>
                  <a:lnTo>
                    <a:pt x="2835116" y="1288733"/>
                  </a:lnTo>
                  <a:lnTo>
                    <a:pt x="2834640" y="1288256"/>
                  </a:lnTo>
                  <a:lnTo>
                    <a:pt x="2835116" y="1286351"/>
                  </a:lnTo>
                  <a:lnTo>
                    <a:pt x="2834640" y="1285875"/>
                  </a:lnTo>
                  <a:lnTo>
                    <a:pt x="2836545" y="1282541"/>
                  </a:lnTo>
                  <a:lnTo>
                    <a:pt x="2837974" y="1281589"/>
                  </a:lnTo>
                  <a:lnTo>
                    <a:pt x="2839879" y="1282065"/>
                  </a:lnTo>
                  <a:lnTo>
                    <a:pt x="2840831" y="1282541"/>
                  </a:lnTo>
                  <a:lnTo>
                    <a:pt x="2841308" y="1283494"/>
                  </a:lnTo>
                  <a:lnTo>
                    <a:pt x="2841784" y="1283970"/>
                  </a:lnTo>
                  <a:lnTo>
                    <a:pt x="2842736" y="1283970"/>
                  </a:lnTo>
                  <a:lnTo>
                    <a:pt x="2843213" y="1283970"/>
                  </a:lnTo>
                  <a:lnTo>
                    <a:pt x="2843689" y="1283970"/>
                  </a:lnTo>
                  <a:lnTo>
                    <a:pt x="2844165" y="1283494"/>
                  </a:lnTo>
                  <a:lnTo>
                    <a:pt x="2847975" y="1283970"/>
                  </a:lnTo>
                  <a:lnTo>
                    <a:pt x="2860358" y="1285399"/>
                  </a:lnTo>
                  <a:lnTo>
                    <a:pt x="2862263" y="1284923"/>
                  </a:lnTo>
                  <a:lnTo>
                    <a:pt x="2863215" y="1284446"/>
                  </a:lnTo>
                  <a:lnTo>
                    <a:pt x="2863215" y="1283494"/>
                  </a:lnTo>
                  <a:lnTo>
                    <a:pt x="2862263" y="1282541"/>
                  </a:lnTo>
                  <a:lnTo>
                    <a:pt x="2858929" y="1280636"/>
                  </a:lnTo>
                  <a:lnTo>
                    <a:pt x="2857976" y="1279684"/>
                  </a:lnTo>
                  <a:lnTo>
                    <a:pt x="2857500" y="1278731"/>
                  </a:lnTo>
                  <a:lnTo>
                    <a:pt x="2857976" y="1277779"/>
                  </a:lnTo>
                  <a:lnTo>
                    <a:pt x="2857500" y="1276826"/>
                  </a:lnTo>
                  <a:lnTo>
                    <a:pt x="2855595" y="1275874"/>
                  </a:lnTo>
                  <a:lnTo>
                    <a:pt x="2851785" y="1275874"/>
                  </a:lnTo>
                  <a:lnTo>
                    <a:pt x="2851309" y="1274921"/>
                  </a:lnTo>
                  <a:lnTo>
                    <a:pt x="2851785" y="1273969"/>
                  </a:lnTo>
                  <a:lnTo>
                    <a:pt x="2852738" y="1273016"/>
                  </a:lnTo>
                  <a:lnTo>
                    <a:pt x="2852738" y="1271588"/>
                  </a:lnTo>
                  <a:lnTo>
                    <a:pt x="2852261" y="1270635"/>
                  </a:lnTo>
                  <a:lnTo>
                    <a:pt x="2851785" y="1267778"/>
                  </a:lnTo>
                  <a:lnTo>
                    <a:pt x="2850833" y="1265873"/>
                  </a:lnTo>
                  <a:lnTo>
                    <a:pt x="2848928" y="1263491"/>
                  </a:lnTo>
                  <a:lnTo>
                    <a:pt x="2848451" y="1262539"/>
                  </a:lnTo>
                  <a:lnTo>
                    <a:pt x="2847499" y="1262063"/>
                  </a:lnTo>
                  <a:lnTo>
                    <a:pt x="2846546" y="1262063"/>
                  </a:lnTo>
                  <a:lnTo>
                    <a:pt x="2845118" y="1262539"/>
                  </a:lnTo>
                  <a:lnTo>
                    <a:pt x="2843689" y="1263491"/>
                  </a:lnTo>
                  <a:lnTo>
                    <a:pt x="2841784" y="1264920"/>
                  </a:lnTo>
                  <a:lnTo>
                    <a:pt x="2839403" y="1264444"/>
                  </a:lnTo>
                  <a:lnTo>
                    <a:pt x="2837974" y="1263015"/>
                  </a:lnTo>
                  <a:lnTo>
                    <a:pt x="2836069" y="1262539"/>
                  </a:lnTo>
                  <a:lnTo>
                    <a:pt x="2833211" y="1263491"/>
                  </a:lnTo>
                  <a:lnTo>
                    <a:pt x="2830830" y="1263491"/>
                  </a:lnTo>
                  <a:lnTo>
                    <a:pt x="2828449" y="1262539"/>
                  </a:lnTo>
                  <a:lnTo>
                    <a:pt x="2824163" y="1262063"/>
                  </a:lnTo>
                  <a:lnTo>
                    <a:pt x="2823686" y="1261110"/>
                  </a:lnTo>
                  <a:lnTo>
                    <a:pt x="2823686" y="1260158"/>
                  </a:lnTo>
                  <a:lnTo>
                    <a:pt x="2824163" y="1259205"/>
                  </a:lnTo>
                  <a:lnTo>
                    <a:pt x="2824639" y="1257300"/>
                  </a:lnTo>
                  <a:lnTo>
                    <a:pt x="2824639" y="1253966"/>
                  </a:lnTo>
                  <a:lnTo>
                    <a:pt x="2825115" y="1251585"/>
                  </a:lnTo>
                  <a:lnTo>
                    <a:pt x="2826068" y="1250156"/>
                  </a:lnTo>
                  <a:lnTo>
                    <a:pt x="2824639" y="1249680"/>
                  </a:lnTo>
                  <a:lnTo>
                    <a:pt x="2820353" y="1249680"/>
                  </a:lnTo>
                  <a:lnTo>
                    <a:pt x="2815590" y="1250633"/>
                  </a:lnTo>
                  <a:lnTo>
                    <a:pt x="2810351" y="1252538"/>
                  </a:lnTo>
                  <a:lnTo>
                    <a:pt x="2804636" y="1253014"/>
                  </a:lnTo>
                  <a:lnTo>
                    <a:pt x="2798445" y="1252538"/>
                  </a:lnTo>
                  <a:lnTo>
                    <a:pt x="2793683" y="1252538"/>
                  </a:lnTo>
                  <a:lnTo>
                    <a:pt x="2788444" y="1253490"/>
                  </a:lnTo>
                  <a:lnTo>
                    <a:pt x="2787491" y="1253014"/>
                  </a:lnTo>
                  <a:lnTo>
                    <a:pt x="2784158" y="1254443"/>
                  </a:lnTo>
                  <a:lnTo>
                    <a:pt x="2778443" y="1257300"/>
                  </a:lnTo>
                  <a:lnTo>
                    <a:pt x="2774156" y="1260158"/>
                  </a:lnTo>
                  <a:lnTo>
                    <a:pt x="2770346" y="1263015"/>
                  </a:lnTo>
                  <a:lnTo>
                    <a:pt x="2769870" y="1263015"/>
                  </a:lnTo>
                  <a:lnTo>
                    <a:pt x="2768918" y="1262539"/>
                  </a:lnTo>
                  <a:lnTo>
                    <a:pt x="2767013" y="1261586"/>
                  </a:lnTo>
                  <a:lnTo>
                    <a:pt x="2765108" y="1261586"/>
                  </a:lnTo>
                  <a:lnTo>
                    <a:pt x="2763203" y="1262539"/>
                  </a:lnTo>
                  <a:lnTo>
                    <a:pt x="2761298" y="1262063"/>
                  </a:lnTo>
                  <a:lnTo>
                    <a:pt x="2758916" y="1260158"/>
                  </a:lnTo>
                  <a:lnTo>
                    <a:pt x="2757011" y="1259681"/>
                  </a:lnTo>
                  <a:lnTo>
                    <a:pt x="2755106" y="1260634"/>
                  </a:lnTo>
                  <a:lnTo>
                    <a:pt x="2752249" y="1261110"/>
                  </a:lnTo>
                  <a:lnTo>
                    <a:pt x="2746058" y="1260634"/>
                  </a:lnTo>
                  <a:lnTo>
                    <a:pt x="2745581" y="1260158"/>
                  </a:lnTo>
                  <a:lnTo>
                    <a:pt x="2745105" y="1258253"/>
                  </a:lnTo>
                  <a:lnTo>
                    <a:pt x="2744629" y="1257300"/>
                  </a:lnTo>
                  <a:lnTo>
                    <a:pt x="2743200" y="1256824"/>
                  </a:lnTo>
                  <a:lnTo>
                    <a:pt x="2741295" y="1254443"/>
                  </a:lnTo>
                  <a:lnTo>
                    <a:pt x="2737009" y="1248251"/>
                  </a:lnTo>
                  <a:lnTo>
                    <a:pt x="2735580" y="1247299"/>
                  </a:lnTo>
                  <a:lnTo>
                    <a:pt x="2732246" y="1245394"/>
                  </a:lnTo>
                  <a:lnTo>
                    <a:pt x="2728913" y="1244441"/>
                  </a:lnTo>
                  <a:lnTo>
                    <a:pt x="2720340" y="1243489"/>
                  </a:lnTo>
                  <a:lnTo>
                    <a:pt x="2718435" y="1242536"/>
                  </a:lnTo>
                  <a:lnTo>
                    <a:pt x="2717483" y="1242536"/>
                  </a:lnTo>
                  <a:lnTo>
                    <a:pt x="2711768" y="1245870"/>
                  </a:lnTo>
                  <a:lnTo>
                    <a:pt x="2711768" y="1246823"/>
                  </a:lnTo>
                  <a:lnTo>
                    <a:pt x="2711291" y="1247299"/>
                  </a:lnTo>
                  <a:lnTo>
                    <a:pt x="2710339" y="1248251"/>
                  </a:lnTo>
                  <a:lnTo>
                    <a:pt x="2709386" y="1248728"/>
                  </a:lnTo>
                  <a:lnTo>
                    <a:pt x="2708910" y="1248251"/>
                  </a:lnTo>
                  <a:lnTo>
                    <a:pt x="2708434" y="1247299"/>
                  </a:lnTo>
                  <a:lnTo>
                    <a:pt x="2708434" y="1245394"/>
                  </a:lnTo>
                  <a:lnTo>
                    <a:pt x="2708910" y="1242060"/>
                  </a:lnTo>
                  <a:lnTo>
                    <a:pt x="2709386" y="1239679"/>
                  </a:lnTo>
                  <a:lnTo>
                    <a:pt x="2707958" y="1238726"/>
                  </a:lnTo>
                  <a:lnTo>
                    <a:pt x="2707481" y="1237774"/>
                  </a:lnTo>
                  <a:lnTo>
                    <a:pt x="2707481" y="1236345"/>
                  </a:lnTo>
                  <a:lnTo>
                    <a:pt x="2706529" y="1235393"/>
                  </a:lnTo>
                  <a:lnTo>
                    <a:pt x="2704624" y="1234440"/>
                  </a:lnTo>
                  <a:lnTo>
                    <a:pt x="2703671" y="1233488"/>
                  </a:lnTo>
                  <a:lnTo>
                    <a:pt x="2703671" y="1232059"/>
                  </a:lnTo>
                  <a:lnTo>
                    <a:pt x="2703671" y="1231106"/>
                  </a:lnTo>
                  <a:lnTo>
                    <a:pt x="2703195" y="1230630"/>
                  </a:lnTo>
                  <a:lnTo>
                    <a:pt x="2700814" y="1231583"/>
                  </a:lnTo>
                  <a:lnTo>
                    <a:pt x="2697004" y="1233964"/>
                  </a:lnTo>
                  <a:lnTo>
                    <a:pt x="2694146" y="1236345"/>
                  </a:lnTo>
                  <a:lnTo>
                    <a:pt x="2692718" y="1238250"/>
                  </a:lnTo>
                  <a:lnTo>
                    <a:pt x="2690813" y="1239203"/>
                  </a:lnTo>
                  <a:lnTo>
                    <a:pt x="2687955" y="1239679"/>
                  </a:lnTo>
                  <a:lnTo>
                    <a:pt x="2685574" y="1240631"/>
                  </a:lnTo>
                  <a:lnTo>
                    <a:pt x="2681764" y="1243489"/>
                  </a:lnTo>
                  <a:lnTo>
                    <a:pt x="2678906" y="1244918"/>
                  </a:lnTo>
                  <a:lnTo>
                    <a:pt x="2674144" y="1245870"/>
                  </a:lnTo>
                  <a:lnTo>
                    <a:pt x="2667476" y="1246823"/>
                  </a:lnTo>
                  <a:lnTo>
                    <a:pt x="2661761" y="1248728"/>
                  </a:lnTo>
                  <a:lnTo>
                    <a:pt x="2657475" y="1252061"/>
                  </a:lnTo>
                  <a:lnTo>
                    <a:pt x="2652236" y="1254919"/>
                  </a:lnTo>
                  <a:lnTo>
                    <a:pt x="2646045" y="1257300"/>
                  </a:lnTo>
                  <a:lnTo>
                    <a:pt x="2641759" y="1258253"/>
                  </a:lnTo>
                  <a:lnTo>
                    <a:pt x="2639378" y="1257776"/>
                  </a:lnTo>
                  <a:lnTo>
                    <a:pt x="2636520" y="1256348"/>
                  </a:lnTo>
                  <a:lnTo>
                    <a:pt x="2632234" y="1253966"/>
                  </a:lnTo>
                  <a:lnTo>
                    <a:pt x="2631758" y="1253966"/>
                  </a:lnTo>
                  <a:lnTo>
                    <a:pt x="2632234" y="1254443"/>
                  </a:lnTo>
                  <a:lnTo>
                    <a:pt x="2632234" y="1254919"/>
                  </a:lnTo>
                  <a:lnTo>
                    <a:pt x="2631281" y="1255395"/>
                  </a:lnTo>
                  <a:lnTo>
                    <a:pt x="2626043" y="1257300"/>
                  </a:lnTo>
                  <a:lnTo>
                    <a:pt x="2625566" y="1256824"/>
                  </a:lnTo>
                  <a:lnTo>
                    <a:pt x="2627471" y="1254443"/>
                  </a:lnTo>
                  <a:lnTo>
                    <a:pt x="2628424" y="1252538"/>
                  </a:lnTo>
                  <a:lnTo>
                    <a:pt x="2628424" y="1250633"/>
                  </a:lnTo>
                  <a:lnTo>
                    <a:pt x="2629376" y="1248728"/>
                  </a:lnTo>
                  <a:lnTo>
                    <a:pt x="2631281" y="1246346"/>
                  </a:lnTo>
                  <a:lnTo>
                    <a:pt x="2631758" y="1244441"/>
                  </a:lnTo>
                  <a:lnTo>
                    <a:pt x="2631281" y="1243489"/>
                  </a:lnTo>
                  <a:lnTo>
                    <a:pt x="2629376" y="1242060"/>
                  </a:lnTo>
                  <a:lnTo>
                    <a:pt x="2627948" y="1242060"/>
                  </a:lnTo>
                  <a:lnTo>
                    <a:pt x="2626043" y="1242536"/>
                  </a:lnTo>
                  <a:lnTo>
                    <a:pt x="2619851" y="1246346"/>
                  </a:lnTo>
                  <a:lnTo>
                    <a:pt x="2619375" y="1245870"/>
                  </a:lnTo>
                  <a:lnTo>
                    <a:pt x="2617470" y="1245394"/>
                  </a:lnTo>
                  <a:lnTo>
                    <a:pt x="2616994" y="1245394"/>
                  </a:lnTo>
                  <a:lnTo>
                    <a:pt x="2612231" y="1248728"/>
                  </a:lnTo>
                  <a:lnTo>
                    <a:pt x="2607469" y="1250633"/>
                  </a:lnTo>
                  <a:lnTo>
                    <a:pt x="2596039" y="1253490"/>
                  </a:lnTo>
                  <a:lnTo>
                    <a:pt x="2593181" y="1253966"/>
                  </a:lnTo>
                  <a:lnTo>
                    <a:pt x="2590800" y="1253966"/>
                  </a:lnTo>
                  <a:lnTo>
                    <a:pt x="2587943" y="1252538"/>
                  </a:lnTo>
                  <a:lnTo>
                    <a:pt x="2586990" y="1251585"/>
                  </a:lnTo>
                  <a:lnTo>
                    <a:pt x="2586990" y="1250633"/>
                  </a:lnTo>
                  <a:lnTo>
                    <a:pt x="2588419" y="1249204"/>
                  </a:lnTo>
                  <a:lnTo>
                    <a:pt x="2602706" y="1239203"/>
                  </a:lnTo>
                  <a:lnTo>
                    <a:pt x="2611279" y="1232059"/>
                  </a:lnTo>
                  <a:lnTo>
                    <a:pt x="2626043" y="1218724"/>
                  </a:lnTo>
                  <a:lnTo>
                    <a:pt x="2629853" y="1215866"/>
                  </a:lnTo>
                  <a:lnTo>
                    <a:pt x="2638425" y="1211580"/>
                  </a:lnTo>
                  <a:lnTo>
                    <a:pt x="2652236" y="1207294"/>
                  </a:lnTo>
                  <a:lnTo>
                    <a:pt x="2658904" y="1204913"/>
                  </a:lnTo>
                  <a:lnTo>
                    <a:pt x="2664619" y="1202531"/>
                  </a:lnTo>
                  <a:lnTo>
                    <a:pt x="2668429" y="1200626"/>
                  </a:lnTo>
                  <a:lnTo>
                    <a:pt x="2669858" y="1199198"/>
                  </a:lnTo>
                  <a:lnTo>
                    <a:pt x="2671286" y="1198721"/>
                  </a:lnTo>
                  <a:lnTo>
                    <a:pt x="2672239" y="1198721"/>
                  </a:lnTo>
                  <a:lnTo>
                    <a:pt x="2673191" y="1198245"/>
                  </a:lnTo>
                  <a:lnTo>
                    <a:pt x="2666524" y="1197769"/>
                  </a:lnTo>
                  <a:lnTo>
                    <a:pt x="2662238" y="1198721"/>
                  </a:lnTo>
                  <a:lnTo>
                    <a:pt x="2658904" y="1197769"/>
                  </a:lnTo>
                  <a:lnTo>
                    <a:pt x="2657475" y="1194911"/>
                  </a:lnTo>
                  <a:lnTo>
                    <a:pt x="2655570" y="1193006"/>
                  </a:lnTo>
                  <a:lnTo>
                    <a:pt x="2647950" y="1193959"/>
                  </a:lnTo>
                  <a:lnTo>
                    <a:pt x="2638425" y="1193483"/>
                  </a:lnTo>
                  <a:lnTo>
                    <a:pt x="2633663" y="1193959"/>
                  </a:lnTo>
                  <a:lnTo>
                    <a:pt x="2631758" y="1193006"/>
                  </a:lnTo>
                  <a:lnTo>
                    <a:pt x="2630329" y="1190149"/>
                  </a:lnTo>
                  <a:lnTo>
                    <a:pt x="2627948" y="1189673"/>
                  </a:lnTo>
                  <a:lnTo>
                    <a:pt x="2623661" y="1190149"/>
                  </a:lnTo>
                  <a:lnTo>
                    <a:pt x="2617470" y="1193959"/>
                  </a:lnTo>
                  <a:lnTo>
                    <a:pt x="2611755" y="1195864"/>
                  </a:lnTo>
                  <a:lnTo>
                    <a:pt x="2607469" y="1195864"/>
                  </a:lnTo>
                  <a:lnTo>
                    <a:pt x="2603183" y="1193959"/>
                  </a:lnTo>
                  <a:lnTo>
                    <a:pt x="2596039" y="1190149"/>
                  </a:lnTo>
                  <a:lnTo>
                    <a:pt x="2591276" y="1185863"/>
                  </a:lnTo>
                  <a:lnTo>
                    <a:pt x="2585561" y="1184434"/>
                  </a:lnTo>
                  <a:lnTo>
                    <a:pt x="2581275" y="1184910"/>
                  </a:lnTo>
                  <a:lnTo>
                    <a:pt x="2579370" y="1187291"/>
                  </a:lnTo>
                  <a:lnTo>
                    <a:pt x="2576989" y="1187291"/>
                  </a:lnTo>
                  <a:lnTo>
                    <a:pt x="2575560" y="1183481"/>
                  </a:lnTo>
                  <a:lnTo>
                    <a:pt x="2574131" y="1180624"/>
                  </a:lnTo>
                  <a:lnTo>
                    <a:pt x="2571274" y="1179195"/>
                  </a:lnTo>
                  <a:lnTo>
                    <a:pt x="2566035" y="1176338"/>
                  </a:lnTo>
                  <a:lnTo>
                    <a:pt x="2562701" y="1174909"/>
                  </a:lnTo>
                  <a:lnTo>
                    <a:pt x="2557463" y="1173004"/>
                  </a:lnTo>
                  <a:lnTo>
                    <a:pt x="2555558" y="1172528"/>
                  </a:lnTo>
                  <a:lnTo>
                    <a:pt x="2552224" y="1172528"/>
                  </a:lnTo>
                  <a:lnTo>
                    <a:pt x="2548890" y="1172528"/>
                  </a:lnTo>
                  <a:lnTo>
                    <a:pt x="2544604" y="1173004"/>
                  </a:lnTo>
                  <a:lnTo>
                    <a:pt x="2541746" y="1175385"/>
                  </a:lnTo>
                  <a:lnTo>
                    <a:pt x="2538413" y="1176338"/>
                  </a:lnTo>
                  <a:lnTo>
                    <a:pt x="2533650" y="1176814"/>
                  </a:lnTo>
                  <a:lnTo>
                    <a:pt x="2530316" y="1175861"/>
                  </a:lnTo>
                  <a:lnTo>
                    <a:pt x="2528888" y="1173480"/>
                  </a:lnTo>
                  <a:lnTo>
                    <a:pt x="2521744" y="1171099"/>
                  </a:lnTo>
                  <a:lnTo>
                    <a:pt x="2509361" y="1169194"/>
                  </a:lnTo>
                  <a:lnTo>
                    <a:pt x="2502218" y="1167289"/>
                  </a:lnTo>
                  <a:lnTo>
                    <a:pt x="2500313" y="1165860"/>
                  </a:lnTo>
                  <a:lnTo>
                    <a:pt x="2499360" y="1164431"/>
                  </a:lnTo>
                  <a:lnTo>
                    <a:pt x="2498884" y="1162050"/>
                  </a:lnTo>
                  <a:lnTo>
                    <a:pt x="2498884" y="1162050"/>
                  </a:lnTo>
                  <a:lnTo>
                    <a:pt x="2496026" y="1155859"/>
                  </a:lnTo>
                  <a:lnTo>
                    <a:pt x="2494598" y="1150620"/>
                  </a:lnTo>
                  <a:lnTo>
                    <a:pt x="2494121" y="1144429"/>
                  </a:lnTo>
                  <a:lnTo>
                    <a:pt x="2494121" y="1142524"/>
                  </a:lnTo>
                  <a:lnTo>
                    <a:pt x="2493645" y="1142048"/>
                  </a:lnTo>
                  <a:lnTo>
                    <a:pt x="2491264" y="1140619"/>
                  </a:lnTo>
                  <a:lnTo>
                    <a:pt x="2484120" y="1139666"/>
                  </a:lnTo>
                  <a:lnTo>
                    <a:pt x="2484120" y="1146810"/>
                  </a:lnTo>
                  <a:lnTo>
                    <a:pt x="2484120" y="1155859"/>
                  </a:lnTo>
                  <a:lnTo>
                    <a:pt x="2476024" y="1155859"/>
                  </a:lnTo>
                  <a:lnTo>
                    <a:pt x="2461736" y="1155859"/>
                  </a:lnTo>
                  <a:lnTo>
                    <a:pt x="2447449" y="1155859"/>
                  </a:lnTo>
                  <a:lnTo>
                    <a:pt x="2433161" y="1155859"/>
                  </a:lnTo>
                  <a:lnTo>
                    <a:pt x="2418874" y="1155859"/>
                  </a:lnTo>
                  <a:lnTo>
                    <a:pt x="2404586" y="1155859"/>
                  </a:lnTo>
                  <a:lnTo>
                    <a:pt x="2390299" y="1155859"/>
                  </a:lnTo>
                  <a:lnTo>
                    <a:pt x="2376011" y="1155859"/>
                  </a:lnTo>
                  <a:lnTo>
                    <a:pt x="2361724" y="1155859"/>
                  </a:lnTo>
                  <a:lnTo>
                    <a:pt x="2347436" y="1155859"/>
                  </a:lnTo>
                  <a:lnTo>
                    <a:pt x="2333149" y="1155859"/>
                  </a:lnTo>
                  <a:lnTo>
                    <a:pt x="2318861" y="1155859"/>
                  </a:lnTo>
                  <a:lnTo>
                    <a:pt x="2304574" y="1155859"/>
                  </a:lnTo>
                  <a:lnTo>
                    <a:pt x="2290286" y="1155859"/>
                  </a:lnTo>
                  <a:lnTo>
                    <a:pt x="2275999" y="1155859"/>
                  </a:lnTo>
                  <a:lnTo>
                    <a:pt x="2261711" y="1155859"/>
                  </a:lnTo>
                  <a:lnTo>
                    <a:pt x="2247424" y="1155859"/>
                  </a:lnTo>
                  <a:lnTo>
                    <a:pt x="2233136" y="1155859"/>
                  </a:lnTo>
                  <a:lnTo>
                    <a:pt x="2218849" y="1155859"/>
                  </a:lnTo>
                  <a:lnTo>
                    <a:pt x="2204561" y="1155859"/>
                  </a:lnTo>
                  <a:lnTo>
                    <a:pt x="2190274" y="1155859"/>
                  </a:lnTo>
                  <a:lnTo>
                    <a:pt x="2175986" y="1155859"/>
                  </a:lnTo>
                  <a:lnTo>
                    <a:pt x="2161699" y="1155859"/>
                  </a:lnTo>
                  <a:lnTo>
                    <a:pt x="2147411" y="1155859"/>
                  </a:lnTo>
                  <a:lnTo>
                    <a:pt x="2133124" y="1155859"/>
                  </a:lnTo>
                  <a:lnTo>
                    <a:pt x="2118836" y="1155859"/>
                  </a:lnTo>
                  <a:lnTo>
                    <a:pt x="2104549" y="1155859"/>
                  </a:lnTo>
                  <a:lnTo>
                    <a:pt x="2090261" y="1155859"/>
                  </a:lnTo>
                  <a:lnTo>
                    <a:pt x="2075974" y="1155859"/>
                  </a:lnTo>
                  <a:lnTo>
                    <a:pt x="2061686" y="1155859"/>
                  </a:lnTo>
                  <a:lnTo>
                    <a:pt x="2047399" y="1155859"/>
                  </a:lnTo>
                  <a:lnTo>
                    <a:pt x="2033111" y="1155859"/>
                  </a:lnTo>
                  <a:lnTo>
                    <a:pt x="2018824" y="1155859"/>
                  </a:lnTo>
                  <a:lnTo>
                    <a:pt x="2004536" y="1155859"/>
                  </a:lnTo>
                  <a:lnTo>
                    <a:pt x="1990249" y="1155859"/>
                  </a:lnTo>
                  <a:lnTo>
                    <a:pt x="1975961" y="1155859"/>
                  </a:lnTo>
                  <a:lnTo>
                    <a:pt x="1961674" y="1155859"/>
                  </a:lnTo>
                  <a:lnTo>
                    <a:pt x="1947386" y="1155859"/>
                  </a:lnTo>
                  <a:lnTo>
                    <a:pt x="1933099" y="1155859"/>
                  </a:lnTo>
                  <a:lnTo>
                    <a:pt x="1918811" y="1155859"/>
                  </a:lnTo>
                  <a:lnTo>
                    <a:pt x="1904524" y="1155859"/>
                  </a:lnTo>
                  <a:lnTo>
                    <a:pt x="1890236" y="1155859"/>
                  </a:lnTo>
                  <a:lnTo>
                    <a:pt x="1875949" y="1155859"/>
                  </a:lnTo>
                  <a:lnTo>
                    <a:pt x="1861661" y="1155859"/>
                  </a:lnTo>
                  <a:lnTo>
                    <a:pt x="1847374" y="1155859"/>
                  </a:lnTo>
                  <a:lnTo>
                    <a:pt x="1833086" y="1155859"/>
                  </a:lnTo>
                  <a:lnTo>
                    <a:pt x="1818799" y="1155859"/>
                  </a:lnTo>
                  <a:lnTo>
                    <a:pt x="1804511" y="1155859"/>
                  </a:lnTo>
                  <a:lnTo>
                    <a:pt x="1790224" y="1155859"/>
                  </a:lnTo>
                  <a:lnTo>
                    <a:pt x="1775936" y="1155859"/>
                  </a:lnTo>
                  <a:lnTo>
                    <a:pt x="1761649" y="1155859"/>
                  </a:lnTo>
                  <a:lnTo>
                    <a:pt x="1747361" y="1155859"/>
                  </a:lnTo>
                  <a:lnTo>
                    <a:pt x="1733074" y="1155859"/>
                  </a:lnTo>
                  <a:lnTo>
                    <a:pt x="1718786" y="1155859"/>
                  </a:lnTo>
                  <a:lnTo>
                    <a:pt x="1704499" y="1155859"/>
                  </a:lnTo>
                  <a:lnTo>
                    <a:pt x="1690211" y="1155859"/>
                  </a:lnTo>
                  <a:lnTo>
                    <a:pt x="1675924" y="1155859"/>
                  </a:lnTo>
                  <a:lnTo>
                    <a:pt x="1661636" y="1155859"/>
                  </a:lnTo>
                  <a:lnTo>
                    <a:pt x="1647349" y="1155859"/>
                  </a:lnTo>
                  <a:lnTo>
                    <a:pt x="1633061" y="1155859"/>
                  </a:lnTo>
                  <a:lnTo>
                    <a:pt x="1618774" y="1155859"/>
                  </a:lnTo>
                  <a:lnTo>
                    <a:pt x="1604486" y="1155859"/>
                  </a:lnTo>
                  <a:lnTo>
                    <a:pt x="1590199" y="1155859"/>
                  </a:lnTo>
                  <a:lnTo>
                    <a:pt x="1575911" y="1155859"/>
                  </a:lnTo>
                  <a:lnTo>
                    <a:pt x="1561624" y="1155859"/>
                  </a:lnTo>
                  <a:lnTo>
                    <a:pt x="1558290" y="1155859"/>
                  </a:lnTo>
                  <a:lnTo>
                    <a:pt x="1560671" y="1162050"/>
                  </a:lnTo>
                  <a:lnTo>
                    <a:pt x="1562100" y="1164431"/>
                  </a:lnTo>
                  <a:lnTo>
                    <a:pt x="1563053" y="1165860"/>
                  </a:lnTo>
                  <a:lnTo>
                    <a:pt x="1564958" y="1165860"/>
                  </a:lnTo>
                  <a:lnTo>
                    <a:pt x="1565434" y="1165384"/>
                  </a:lnTo>
                  <a:lnTo>
                    <a:pt x="1565910" y="1165384"/>
                  </a:lnTo>
                  <a:lnTo>
                    <a:pt x="1566386" y="1165860"/>
                  </a:lnTo>
                  <a:lnTo>
                    <a:pt x="1567339" y="1169670"/>
                  </a:lnTo>
                  <a:lnTo>
                    <a:pt x="1567339" y="1174433"/>
                  </a:lnTo>
                  <a:lnTo>
                    <a:pt x="1567815" y="1175385"/>
                  </a:lnTo>
                  <a:lnTo>
                    <a:pt x="1567815" y="1176814"/>
                  </a:lnTo>
                  <a:lnTo>
                    <a:pt x="1566386" y="1177766"/>
                  </a:lnTo>
                  <a:lnTo>
                    <a:pt x="1563529" y="1177290"/>
                  </a:lnTo>
                  <a:lnTo>
                    <a:pt x="1562576" y="1177766"/>
                  </a:lnTo>
                  <a:lnTo>
                    <a:pt x="1562100" y="1178719"/>
                  </a:lnTo>
                  <a:lnTo>
                    <a:pt x="1562100" y="1179671"/>
                  </a:lnTo>
                  <a:lnTo>
                    <a:pt x="1563053" y="1180148"/>
                  </a:lnTo>
                  <a:lnTo>
                    <a:pt x="1564958" y="1180148"/>
                  </a:lnTo>
                  <a:lnTo>
                    <a:pt x="1566386" y="1181100"/>
                  </a:lnTo>
                  <a:lnTo>
                    <a:pt x="1568291" y="1182529"/>
                  </a:lnTo>
                  <a:lnTo>
                    <a:pt x="1571149" y="1185863"/>
                  </a:lnTo>
                  <a:lnTo>
                    <a:pt x="1571149" y="1186815"/>
                  </a:lnTo>
                  <a:lnTo>
                    <a:pt x="1568768" y="1187291"/>
                  </a:lnTo>
                  <a:lnTo>
                    <a:pt x="1566863" y="1188720"/>
                  </a:lnTo>
                  <a:lnTo>
                    <a:pt x="1566386" y="1190149"/>
                  </a:lnTo>
                  <a:lnTo>
                    <a:pt x="1566863" y="1192054"/>
                  </a:lnTo>
                  <a:lnTo>
                    <a:pt x="1567815" y="1193483"/>
                  </a:lnTo>
                  <a:lnTo>
                    <a:pt x="1571149" y="1195388"/>
                  </a:lnTo>
                  <a:lnTo>
                    <a:pt x="1571625" y="1194911"/>
                  </a:lnTo>
                  <a:lnTo>
                    <a:pt x="1570196" y="1191101"/>
                  </a:lnTo>
                  <a:lnTo>
                    <a:pt x="1570673" y="1190625"/>
                  </a:lnTo>
                  <a:lnTo>
                    <a:pt x="1571625" y="1191578"/>
                  </a:lnTo>
                  <a:lnTo>
                    <a:pt x="1573054" y="1193959"/>
                  </a:lnTo>
                  <a:lnTo>
                    <a:pt x="1574483" y="1195388"/>
                  </a:lnTo>
                  <a:lnTo>
                    <a:pt x="1576388" y="1196816"/>
                  </a:lnTo>
                  <a:lnTo>
                    <a:pt x="1576864" y="1198245"/>
                  </a:lnTo>
                  <a:lnTo>
                    <a:pt x="1574483" y="1201579"/>
                  </a:lnTo>
                  <a:lnTo>
                    <a:pt x="1574006" y="1203008"/>
                  </a:lnTo>
                  <a:lnTo>
                    <a:pt x="1572101" y="1206341"/>
                  </a:lnTo>
                  <a:lnTo>
                    <a:pt x="1571625" y="1207770"/>
                  </a:lnTo>
                  <a:lnTo>
                    <a:pt x="1572101" y="1209199"/>
                  </a:lnTo>
                  <a:lnTo>
                    <a:pt x="1572101" y="1210628"/>
                  </a:lnTo>
                  <a:lnTo>
                    <a:pt x="1571149" y="1212533"/>
                  </a:lnTo>
                  <a:lnTo>
                    <a:pt x="1571149" y="1213485"/>
                  </a:lnTo>
                  <a:lnTo>
                    <a:pt x="1572101" y="1214438"/>
                  </a:lnTo>
                  <a:lnTo>
                    <a:pt x="1572578" y="1215390"/>
                  </a:lnTo>
                  <a:lnTo>
                    <a:pt x="1572578" y="1218724"/>
                  </a:lnTo>
                  <a:lnTo>
                    <a:pt x="1573530" y="1224439"/>
                  </a:lnTo>
                  <a:lnTo>
                    <a:pt x="1573530" y="1225391"/>
                  </a:lnTo>
                  <a:lnTo>
                    <a:pt x="1571149" y="1227773"/>
                  </a:lnTo>
                  <a:lnTo>
                    <a:pt x="1569720" y="1228249"/>
                  </a:lnTo>
                  <a:lnTo>
                    <a:pt x="1568291" y="1228249"/>
                  </a:lnTo>
                  <a:lnTo>
                    <a:pt x="1567339" y="1229201"/>
                  </a:lnTo>
                  <a:lnTo>
                    <a:pt x="1565434" y="1233964"/>
                  </a:lnTo>
                  <a:lnTo>
                    <a:pt x="1564481" y="1234916"/>
                  </a:lnTo>
                  <a:lnTo>
                    <a:pt x="1562100" y="1236345"/>
                  </a:lnTo>
                  <a:lnTo>
                    <a:pt x="1561148" y="1236345"/>
                  </a:lnTo>
                  <a:lnTo>
                    <a:pt x="1558290" y="1234916"/>
                  </a:lnTo>
                  <a:lnTo>
                    <a:pt x="1554956" y="1235393"/>
                  </a:lnTo>
                  <a:lnTo>
                    <a:pt x="1551146" y="1234916"/>
                  </a:lnTo>
                  <a:lnTo>
                    <a:pt x="1552575" y="1233488"/>
                  </a:lnTo>
                  <a:lnTo>
                    <a:pt x="1553528" y="1230630"/>
                  </a:lnTo>
                  <a:lnTo>
                    <a:pt x="1554956" y="1228725"/>
                  </a:lnTo>
                  <a:lnTo>
                    <a:pt x="1558290" y="1226820"/>
                  </a:lnTo>
                  <a:lnTo>
                    <a:pt x="1558766" y="1227296"/>
                  </a:lnTo>
                  <a:lnTo>
                    <a:pt x="1559719" y="1231583"/>
                  </a:lnTo>
                  <a:lnTo>
                    <a:pt x="1560195" y="1232059"/>
                  </a:lnTo>
                  <a:lnTo>
                    <a:pt x="1561624" y="1228249"/>
                  </a:lnTo>
                  <a:lnTo>
                    <a:pt x="1562100" y="1227773"/>
                  </a:lnTo>
                  <a:lnTo>
                    <a:pt x="1564005" y="1229201"/>
                  </a:lnTo>
                  <a:lnTo>
                    <a:pt x="1565434" y="1229678"/>
                  </a:lnTo>
                  <a:lnTo>
                    <a:pt x="1566386" y="1228725"/>
                  </a:lnTo>
                  <a:lnTo>
                    <a:pt x="1567339" y="1223963"/>
                  </a:lnTo>
                  <a:lnTo>
                    <a:pt x="1567339" y="1221581"/>
                  </a:lnTo>
                  <a:lnTo>
                    <a:pt x="1566386" y="1218724"/>
                  </a:lnTo>
                  <a:lnTo>
                    <a:pt x="1563529" y="1214914"/>
                  </a:lnTo>
                  <a:lnTo>
                    <a:pt x="1564005" y="1214914"/>
                  </a:lnTo>
                  <a:lnTo>
                    <a:pt x="1565434" y="1215390"/>
                  </a:lnTo>
                  <a:lnTo>
                    <a:pt x="1565910" y="1214914"/>
                  </a:lnTo>
                  <a:lnTo>
                    <a:pt x="1565434" y="1211580"/>
                  </a:lnTo>
                  <a:lnTo>
                    <a:pt x="1565910" y="1210628"/>
                  </a:lnTo>
                  <a:lnTo>
                    <a:pt x="1569244" y="1208246"/>
                  </a:lnTo>
                  <a:lnTo>
                    <a:pt x="1569720" y="1206341"/>
                  </a:lnTo>
                  <a:lnTo>
                    <a:pt x="1568768" y="1202055"/>
                  </a:lnTo>
                  <a:lnTo>
                    <a:pt x="1566863" y="1201579"/>
                  </a:lnTo>
                  <a:lnTo>
                    <a:pt x="1566863" y="1202055"/>
                  </a:lnTo>
                  <a:lnTo>
                    <a:pt x="1566863" y="1204436"/>
                  </a:lnTo>
                  <a:lnTo>
                    <a:pt x="1566386" y="1205389"/>
                  </a:lnTo>
                  <a:lnTo>
                    <a:pt x="1562576" y="1208723"/>
                  </a:lnTo>
                  <a:lnTo>
                    <a:pt x="1561148" y="1211580"/>
                  </a:lnTo>
                  <a:lnTo>
                    <a:pt x="1559243" y="1213485"/>
                  </a:lnTo>
                  <a:lnTo>
                    <a:pt x="1555909" y="1215866"/>
                  </a:lnTo>
                  <a:lnTo>
                    <a:pt x="1553528" y="1217771"/>
                  </a:lnTo>
                  <a:lnTo>
                    <a:pt x="1551146" y="1221105"/>
                  </a:lnTo>
                  <a:lnTo>
                    <a:pt x="1550670" y="1222058"/>
                  </a:lnTo>
                  <a:lnTo>
                    <a:pt x="1550670" y="1224439"/>
                  </a:lnTo>
                  <a:lnTo>
                    <a:pt x="1552099" y="1224439"/>
                  </a:lnTo>
                  <a:lnTo>
                    <a:pt x="1555433" y="1223486"/>
                  </a:lnTo>
                  <a:lnTo>
                    <a:pt x="1555433" y="1223963"/>
                  </a:lnTo>
                  <a:lnTo>
                    <a:pt x="1551623" y="1225868"/>
                  </a:lnTo>
                  <a:lnTo>
                    <a:pt x="1549241" y="1226344"/>
                  </a:lnTo>
                  <a:lnTo>
                    <a:pt x="1548289" y="1225868"/>
                  </a:lnTo>
                  <a:lnTo>
                    <a:pt x="1548289" y="1224439"/>
                  </a:lnTo>
                  <a:lnTo>
                    <a:pt x="1548765" y="1222058"/>
                  </a:lnTo>
                  <a:lnTo>
                    <a:pt x="1551623" y="1217295"/>
                  </a:lnTo>
                  <a:lnTo>
                    <a:pt x="1559243" y="1206818"/>
                  </a:lnTo>
                  <a:lnTo>
                    <a:pt x="1559719" y="1207294"/>
                  </a:lnTo>
                  <a:lnTo>
                    <a:pt x="1559719" y="1209199"/>
                  </a:lnTo>
                  <a:lnTo>
                    <a:pt x="1560671" y="1209199"/>
                  </a:lnTo>
                  <a:lnTo>
                    <a:pt x="1564958" y="1203008"/>
                  </a:lnTo>
                  <a:lnTo>
                    <a:pt x="1564005" y="1200626"/>
                  </a:lnTo>
                  <a:lnTo>
                    <a:pt x="1562100" y="1197293"/>
                  </a:lnTo>
                  <a:lnTo>
                    <a:pt x="1561148" y="1194435"/>
                  </a:lnTo>
                  <a:lnTo>
                    <a:pt x="1561148" y="1192530"/>
                  </a:lnTo>
                  <a:lnTo>
                    <a:pt x="1560671" y="1191578"/>
                  </a:lnTo>
                  <a:lnTo>
                    <a:pt x="1557814" y="1193483"/>
                  </a:lnTo>
                  <a:lnTo>
                    <a:pt x="1556385" y="1193959"/>
                  </a:lnTo>
                  <a:lnTo>
                    <a:pt x="1554004" y="1193959"/>
                  </a:lnTo>
                  <a:lnTo>
                    <a:pt x="1552099" y="1193483"/>
                  </a:lnTo>
                  <a:lnTo>
                    <a:pt x="1548765" y="1190625"/>
                  </a:lnTo>
                  <a:lnTo>
                    <a:pt x="1547336" y="1190625"/>
                  </a:lnTo>
                  <a:lnTo>
                    <a:pt x="1544479" y="1192054"/>
                  </a:lnTo>
                  <a:lnTo>
                    <a:pt x="1543050" y="1192054"/>
                  </a:lnTo>
                  <a:lnTo>
                    <a:pt x="1519714" y="1190149"/>
                  </a:lnTo>
                  <a:lnTo>
                    <a:pt x="1515428" y="1188720"/>
                  </a:lnTo>
                  <a:lnTo>
                    <a:pt x="1513046" y="1186815"/>
                  </a:lnTo>
                  <a:lnTo>
                    <a:pt x="1504474" y="1184434"/>
                  </a:lnTo>
                  <a:lnTo>
                    <a:pt x="1497330" y="1181100"/>
                  </a:lnTo>
                  <a:lnTo>
                    <a:pt x="1494473" y="1181100"/>
                  </a:lnTo>
                  <a:lnTo>
                    <a:pt x="1495425" y="1185386"/>
                  </a:lnTo>
                  <a:lnTo>
                    <a:pt x="1494473" y="1191101"/>
                  </a:lnTo>
                  <a:lnTo>
                    <a:pt x="1495901" y="1198721"/>
                  </a:lnTo>
                  <a:lnTo>
                    <a:pt x="1497330" y="1201579"/>
                  </a:lnTo>
                  <a:lnTo>
                    <a:pt x="1503045" y="1206818"/>
                  </a:lnTo>
                  <a:lnTo>
                    <a:pt x="1505903" y="1212056"/>
                  </a:lnTo>
                  <a:lnTo>
                    <a:pt x="1508284" y="1223010"/>
                  </a:lnTo>
                  <a:lnTo>
                    <a:pt x="1512094" y="1231583"/>
                  </a:lnTo>
                  <a:lnTo>
                    <a:pt x="1513046" y="1236821"/>
                  </a:lnTo>
                  <a:lnTo>
                    <a:pt x="1513046" y="1239679"/>
                  </a:lnTo>
                  <a:lnTo>
                    <a:pt x="1513999" y="1242060"/>
                  </a:lnTo>
                  <a:lnTo>
                    <a:pt x="1514951" y="1240155"/>
                  </a:lnTo>
                  <a:lnTo>
                    <a:pt x="1514951" y="1238726"/>
                  </a:lnTo>
                  <a:lnTo>
                    <a:pt x="1517333" y="1238726"/>
                  </a:lnTo>
                  <a:lnTo>
                    <a:pt x="1519238" y="1240631"/>
                  </a:lnTo>
                  <a:lnTo>
                    <a:pt x="1524000" y="1241584"/>
                  </a:lnTo>
                  <a:lnTo>
                    <a:pt x="1514951" y="1245870"/>
                  </a:lnTo>
                  <a:lnTo>
                    <a:pt x="1516380" y="1251109"/>
                  </a:lnTo>
                  <a:lnTo>
                    <a:pt x="1520190" y="1252538"/>
                  </a:lnTo>
                  <a:lnTo>
                    <a:pt x="1522571" y="1254443"/>
                  </a:lnTo>
                  <a:lnTo>
                    <a:pt x="1521619" y="1259681"/>
                  </a:lnTo>
                  <a:lnTo>
                    <a:pt x="1520666" y="1263968"/>
                  </a:lnTo>
                  <a:lnTo>
                    <a:pt x="1518285" y="1260158"/>
                  </a:lnTo>
                  <a:lnTo>
                    <a:pt x="1517333" y="1256824"/>
                  </a:lnTo>
                  <a:lnTo>
                    <a:pt x="1517333" y="1261586"/>
                  </a:lnTo>
                  <a:lnTo>
                    <a:pt x="1517333" y="1266349"/>
                  </a:lnTo>
                  <a:lnTo>
                    <a:pt x="1516380" y="1270159"/>
                  </a:lnTo>
                  <a:lnTo>
                    <a:pt x="1520190" y="1269206"/>
                  </a:lnTo>
                  <a:lnTo>
                    <a:pt x="1522571" y="1270635"/>
                  </a:lnTo>
                  <a:lnTo>
                    <a:pt x="1529715" y="1269206"/>
                  </a:lnTo>
                  <a:lnTo>
                    <a:pt x="1531144" y="1270635"/>
                  </a:lnTo>
                  <a:lnTo>
                    <a:pt x="1537335" y="1270635"/>
                  </a:lnTo>
                  <a:lnTo>
                    <a:pt x="1539240" y="1272540"/>
                  </a:lnTo>
                  <a:lnTo>
                    <a:pt x="1543050" y="1274445"/>
                  </a:lnTo>
                  <a:lnTo>
                    <a:pt x="1544479" y="1274445"/>
                  </a:lnTo>
                  <a:lnTo>
                    <a:pt x="1545431" y="1274921"/>
                  </a:lnTo>
                  <a:lnTo>
                    <a:pt x="1542098" y="1275398"/>
                  </a:lnTo>
                  <a:lnTo>
                    <a:pt x="1539240" y="1274921"/>
                  </a:lnTo>
                  <a:lnTo>
                    <a:pt x="1536859" y="1272540"/>
                  </a:lnTo>
                  <a:lnTo>
                    <a:pt x="1534954" y="1272064"/>
                  </a:lnTo>
                  <a:lnTo>
                    <a:pt x="1529715" y="1273969"/>
                  </a:lnTo>
                  <a:lnTo>
                    <a:pt x="1521619" y="1273969"/>
                  </a:lnTo>
                  <a:lnTo>
                    <a:pt x="1519714" y="1272064"/>
                  </a:lnTo>
                  <a:lnTo>
                    <a:pt x="1518761" y="1272540"/>
                  </a:lnTo>
                  <a:lnTo>
                    <a:pt x="1519238" y="1274445"/>
                  </a:lnTo>
                  <a:lnTo>
                    <a:pt x="1520190" y="1275874"/>
                  </a:lnTo>
                  <a:lnTo>
                    <a:pt x="1519714" y="1288256"/>
                  </a:lnTo>
                  <a:lnTo>
                    <a:pt x="1520666" y="1299210"/>
                  </a:lnTo>
                  <a:lnTo>
                    <a:pt x="1519714" y="1303496"/>
                  </a:lnTo>
                  <a:lnTo>
                    <a:pt x="1520190" y="1306830"/>
                  </a:lnTo>
                  <a:lnTo>
                    <a:pt x="1516380" y="1333024"/>
                  </a:lnTo>
                  <a:lnTo>
                    <a:pt x="1516856" y="1338263"/>
                  </a:lnTo>
                  <a:lnTo>
                    <a:pt x="1516380" y="1343501"/>
                  </a:lnTo>
                  <a:lnTo>
                    <a:pt x="1516856" y="1347311"/>
                  </a:lnTo>
                  <a:lnTo>
                    <a:pt x="1514951" y="1351121"/>
                  </a:lnTo>
                  <a:lnTo>
                    <a:pt x="1513999" y="1362551"/>
                  </a:lnTo>
                  <a:lnTo>
                    <a:pt x="1513523" y="1377315"/>
                  </a:lnTo>
                  <a:lnTo>
                    <a:pt x="1512094" y="1378744"/>
                  </a:lnTo>
                  <a:lnTo>
                    <a:pt x="1510189" y="1383506"/>
                  </a:lnTo>
                  <a:lnTo>
                    <a:pt x="1508760" y="1388745"/>
                  </a:lnTo>
                  <a:lnTo>
                    <a:pt x="1510665" y="1387793"/>
                  </a:lnTo>
                  <a:lnTo>
                    <a:pt x="1512094" y="1388269"/>
                  </a:lnTo>
                  <a:lnTo>
                    <a:pt x="1509236" y="1390650"/>
                  </a:lnTo>
                  <a:lnTo>
                    <a:pt x="1507808" y="1390650"/>
                  </a:lnTo>
                  <a:lnTo>
                    <a:pt x="1506855" y="1391603"/>
                  </a:lnTo>
                  <a:lnTo>
                    <a:pt x="1503045" y="1404938"/>
                  </a:lnTo>
                  <a:lnTo>
                    <a:pt x="1501616" y="1407795"/>
                  </a:lnTo>
                  <a:lnTo>
                    <a:pt x="1500188" y="1413034"/>
                  </a:lnTo>
                  <a:lnTo>
                    <a:pt x="1503521" y="1418749"/>
                  </a:lnTo>
                  <a:lnTo>
                    <a:pt x="1504950" y="1422083"/>
                  </a:lnTo>
                  <a:lnTo>
                    <a:pt x="1504474" y="1430179"/>
                  </a:lnTo>
                  <a:lnTo>
                    <a:pt x="1504950" y="1433513"/>
                  </a:lnTo>
                  <a:lnTo>
                    <a:pt x="1506855" y="1440656"/>
                  </a:lnTo>
                  <a:lnTo>
                    <a:pt x="1511618" y="1446371"/>
                  </a:lnTo>
                  <a:lnTo>
                    <a:pt x="1511618" y="1450181"/>
                  </a:lnTo>
                  <a:lnTo>
                    <a:pt x="1510189" y="1454468"/>
                  </a:lnTo>
                  <a:lnTo>
                    <a:pt x="1513046" y="1457325"/>
                  </a:lnTo>
                  <a:lnTo>
                    <a:pt x="1514475" y="1461135"/>
                  </a:lnTo>
                  <a:lnTo>
                    <a:pt x="1515904" y="1467803"/>
                  </a:lnTo>
                  <a:lnTo>
                    <a:pt x="1515904" y="1470660"/>
                  </a:lnTo>
                  <a:lnTo>
                    <a:pt x="1513523" y="1479709"/>
                  </a:lnTo>
                  <a:lnTo>
                    <a:pt x="1513523" y="1487329"/>
                  </a:lnTo>
                  <a:lnTo>
                    <a:pt x="1511141" y="1493044"/>
                  </a:lnTo>
                  <a:lnTo>
                    <a:pt x="1510665" y="1494473"/>
                  </a:lnTo>
                  <a:lnTo>
                    <a:pt x="1510665" y="1494949"/>
                  </a:lnTo>
                  <a:lnTo>
                    <a:pt x="1511618" y="1494949"/>
                  </a:lnTo>
                  <a:lnTo>
                    <a:pt x="1511141" y="1495901"/>
                  </a:lnTo>
                  <a:lnTo>
                    <a:pt x="1510665" y="1497806"/>
                  </a:lnTo>
                  <a:lnTo>
                    <a:pt x="1509713" y="1497330"/>
                  </a:lnTo>
                  <a:lnTo>
                    <a:pt x="1510189" y="1496378"/>
                  </a:lnTo>
                  <a:lnTo>
                    <a:pt x="1509713" y="1495901"/>
                  </a:lnTo>
                  <a:lnTo>
                    <a:pt x="1508760" y="1496854"/>
                  </a:lnTo>
                  <a:lnTo>
                    <a:pt x="1507331" y="1501140"/>
                  </a:lnTo>
                  <a:lnTo>
                    <a:pt x="1505903" y="1505426"/>
                  </a:lnTo>
                  <a:lnTo>
                    <a:pt x="1506379" y="1510189"/>
                  </a:lnTo>
                  <a:lnTo>
                    <a:pt x="1507331" y="1514951"/>
                  </a:lnTo>
                  <a:lnTo>
                    <a:pt x="1514475" y="1521143"/>
                  </a:lnTo>
                  <a:lnTo>
                    <a:pt x="1522095" y="1530191"/>
                  </a:lnTo>
                  <a:lnTo>
                    <a:pt x="1524000" y="1533525"/>
                  </a:lnTo>
                  <a:lnTo>
                    <a:pt x="1525905" y="1539716"/>
                  </a:lnTo>
                  <a:lnTo>
                    <a:pt x="1525905" y="1544003"/>
                  </a:lnTo>
                  <a:lnTo>
                    <a:pt x="1524476" y="1549717"/>
                  </a:lnTo>
                  <a:lnTo>
                    <a:pt x="1527810" y="1559719"/>
                  </a:lnTo>
                  <a:lnTo>
                    <a:pt x="1528286" y="1567815"/>
                  </a:lnTo>
                  <a:lnTo>
                    <a:pt x="1537811" y="1576864"/>
                  </a:lnTo>
                  <a:lnTo>
                    <a:pt x="1542574" y="1582579"/>
                  </a:lnTo>
                  <a:lnTo>
                    <a:pt x="1548289" y="1585913"/>
                  </a:lnTo>
                  <a:lnTo>
                    <a:pt x="1550670" y="1591628"/>
                  </a:lnTo>
                  <a:lnTo>
                    <a:pt x="1552575" y="1592580"/>
                  </a:lnTo>
                  <a:lnTo>
                    <a:pt x="1555433" y="1595914"/>
                  </a:lnTo>
                  <a:lnTo>
                    <a:pt x="1556385" y="1598771"/>
                  </a:lnTo>
                  <a:lnTo>
                    <a:pt x="1553051" y="1594485"/>
                  </a:lnTo>
                  <a:lnTo>
                    <a:pt x="1553528" y="1599724"/>
                  </a:lnTo>
                  <a:lnTo>
                    <a:pt x="1552575" y="1602581"/>
                  </a:lnTo>
                  <a:lnTo>
                    <a:pt x="1552575" y="1604010"/>
                  </a:lnTo>
                  <a:lnTo>
                    <a:pt x="1554956" y="1601629"/>
                  </a:lnTo>
                  <a:lnTo>
                    <a:pt x="1556861" y="1602581"/>
                  </a:lnTo>
                  <a:lnTo>
                    <a:pt x="1560671" y="1605915"/>
                  </a:lnTo>
                  <a:lnTo>
                    <a:pt x="1563529" y="1607820"/>
                  </a:lnTo>
                  <a:lnTo>
                    <a:pt x="1566863" y="1608773"/>
                  </a:lnTo>
                  <a:lnTo>
                    <a:pt x="1568768" y="1610678"/>
                  </a:lnTo>
                  <a:lnTo>
                    <a:pt x="1570673" y="1610201"/>
                  </a:lnTo>
                  <a:lnTo>
                    <a:pt x="1569720" y="1605915"/>
                  </a:lnTo>
                  <a:lnTo>
                    <a:pt x="1570196" y="1599724"/>
                  </a:lnTo>
                  <a:lnTo>
                    <a:pt x="1573054" y="1598295"/>
                  </a:lnTo>
                  <a:lnTo>
                    <a:pt x="1574959" y="1598771"/>
                  </a:lnTo>
                  <a:lnTo>
                    <a:pt x="1579245" y="1601153"/>
                  </a:lnTo>
                  <a:lnTo>
                    <a:pt x="1581150" y="1601629"/>
                  </a:lnTo>
                  <a:lnTo>
                    <a:pt x="1585436" y="1599248"/>
                  </a:lnTo>
                  <a:lnTo>
                    <a:pt x="1586865" y="1599248"/>
                  </a:lnTo>
                  <a:lnTo>
                    <a:pt x="1588770" y="1600676"/>
                  </a:lnTo>
                  <a:lnTo>
                    <a:pt x="1590675" y="1601153"/>
                  </a:lnTo>
                  <a:lnTo>
                    <a:pt x="1594961" y="1601153"/>
                  </a:lnTo>
                  <a:lnTo>
                    <a:pt x="1597343" y="1601153"/>
                  </a:lnTo>
                  <a:lnTo>
                    <a:pt x="1599248" y="1600676"/>
                  </a:lnTo>
                  <a:lnTo>
                    <a:pt x="1602581" y="1601629"/>
                  </a:lnTo>
                  <a:lnTo>
                    <a:pt x="1601153" y="1601629"/>
                  </a:lnTo>
                  <a:lnTo>
                    <a:pt x="1598771" y="1601153"/>
                  </a:lnTo>
                  <a:lnTo>
                    <a:pt x="1595914" y="1602105"/>
                  </a:lnTo>
                  <a:lnTo>
                    <a:pt x="1583531" y="1601629"/>
                  </a:lnTo>
                  <a:lnTo>
                    <a:pt x="1579245" y="1602105"/>
                  </a:lnTo>
                  <a:lnTo>
                    <a:pt x="1575911" y="1603534"/>
                  </a:lnTo>
                  <a:lnTo>
                    <a:pt x="1573530" y="1605439"/>
                  </a:lnTo>
                  <a:lnTo>
                    <a:pt x="1574006" y="1606867"/>
                  </a:lnTo>
                  <a:lnTo>
                    <a:pt x="1574959" y="1607820"/>
                  </a:lnTo>
                  <a:lnTo>
                    <a:pt x="1576388" y="1612106"/>
                  </a:lnTo>
                  <a:lnTo>
                    <a:pt x="1578769" y="1614488"/>
                  </a:lnTo>
                  <a:lnTo>
                    <a:pt x="1581150" y="1618774"/>
                  </a:lnTo>
                  <a:lnTo>
                    <a:pt x="1582103" y="1622108"/>
                  </a:lnTo>
                  <a:lnTo>
                    <a:pt x="1583055" y="1623060"/>
                  </a:lnTo>
                  <a:lnTo>
                    <a:pt x="1584008" y="1624489"/>
                  </a:lnTo>
                  <a:lnTo>
                    <a:pt x="1582579" y="1624489"/>
                  </a:lnTo>
                  <a:lnTo>
                    <a:pt x="1581150" y="1623536"/>
                  </a:lnTo>
                  <a:lnTo>
                    <a:pt x="1579245" y="1621155"/>
                  </a:lnTo>
                  <a:lnTo>
                    <a:pt x="1576864" y="1620203"/>
                  </a:lnTo>
                  <a:lnTo>
                    <a:pt x="1574483" y="1617821"/>
                  </a:lnTo>
                  <a:lnTo>
                    <a:pt x="1574006" y="1614488"/>
                  </a:lnTo>
                  <a:lnTo>
                    <a:pt x="1574006" y="1612583"/>
                  </a:lnTo>
                  <a:lnTo>
                    <a:pt x="1572101" y="1612106"/>
                  </a:lnTo>
                  <a:lnTo>
                    <a:pt x="1569720" y="1613059"/>
                  </a:lnTo>
                  <a:lnTo>
                    <a:pt x="1570196" y="1617821"/>
                  </a:lnTo>
                  <a:lnTo>
                    <a:pt x="1570196" y="1622108"/>
                  </a:lnTo>
                  <a:lnTo>
                    <a:pt x="1573054" y="1628775"/>
                  </a:lnTo>
                  <a:lnTo>
                    <a:pt x="1573530" y="1634966"/>
                  </a:lnTo>
                  <a:lnTo>
                    <a:pt x="1581150" y="1643539"/>
                  </a:lnTo>
                  <a:lnTo>
                    <a:pt x="1590675" y="1645444"/>
                  </a:lnTo>
                  <a:lnTo>
                    <a:pt x="1593056" y="1648778"/>
                  </a:lnTo>
                  <a:lnTo>
                    <a:pt x="1593533" y="1650683"/>
                  </a:lnTo>
                  <a:lnTo>
                    <a:pt x="1593533" y="1653540"/>
                  </a:lnTo>
                  <a:lnTo>
                    <a:pt x="1592104" y="1656398"/>
                  </a:lnTo>
                  <a:lnTo>
                    <a:pt x="1589246" y="1659731"/>
                  </a:lnTo>
                  <a:lnTo>
                    <a:pt x="1589723" y="1664970"/>
                  </a:lnTo>
                  <a:lnTo>
                    <a:pt x="1590675" y="1668780"/>
                  </a:lnTo>
                  <a:lnTo>
                    <a:pt x="1597819" y="1675448"/>
                  </a:lnTo>
                  <a:lnTo>
                    <a:pt x="1604486" y="1684020"/>
                  </a:lnTo>
                  <a:lnTo>
                    <a:pt x="1605439" y="1686401"/>
                  </a:lnTo>
                  <a:lnTo>
                    <a:pt x="1608296" y="1689259"/>
                  </a:lnTo>
                  <a:lnTo>
                    <a:pt x="1610201" y="1693545"/>
                  </a:lnTo>
                  <a:lnTo>
                    <a:pt x="1614964" y="1696403"/>
                  </a:lnTo>
                  <a:lnTo>
                    <a:pt x="1618774" y="1701165"/>
                  </a:lnTo>
                  <a:lnTo>
                    <a:pt x="1623060" y="1703070"/>
                  </a:lnTo>
                  <a:lnTo>
                    <a:pt x="1624489" y="1705451"/>
                  </a:lnTo>
                  <a:lnTo>
                    <a:pt x="1623536" y="1708785"/>
                  </a:lnTo>
                  <a:lnTo>
                    <a:pt x="1624489" y="1711166"/>
                  </a:lnTo>
                  <a:lnTo>
                    <a:pt x="1629728" y="1713071"/>
                  </a:lnTo>
                  <a:lnTo>
                    <a:pt x="1631156" y="1714500"/>
                  </a:lnTo>
                  <a:lnTo>
                    <a:pt x="1632109" y="1716405"/>
                  </a:lnTo>
                  <a:lnTo>
                    <a:pt x="1631156" y="1721167"/>
                  </a:lnTo>
                  <a:lnTo>
                    <a:pt x="1632585" y="1726406"/>
                  </a:lnTo>
                  <a:lnTo>
                    <a:pt x="1632109" y="1728788"/>
                  </a:lnTo>
                  <a:lnTo>
                    <a:pt x="1632585" y="1731645"/>
                  </a:lnTo>
                  <a:lnTo>
                    <a:pt x="1632109" y="1734979"/>
                  </a:lnTo>
                  <a:lnTo>
                    <a:pt x="1634966" y="1736408"/>
                  </a:lnTo>
                  <a:lnTo>
                    <a:pt x="1637824" y="1739265"/>
                  </a:lnTo>
                  <a:lnTo>
                    <a:pt x="1640681" y="1739741"/>
                  </a:lnTo>
                  <a:lnTo>
                    <a:pt x="1648301" y="1739265"/>
                  </a:lnTo>
                  <a:lnTo>
                    <a:pt x="1652111" y="1739741"/>
                  </a:lnTo>
                  <a:lnTo>
                    <a:pt x="1658779" y="1742123"/>
                  </a:lnTo>
                  <a:lnTo>
                    <a:pt x="1663541" y="1742599"/>
                  </a:lnTo>
                  <a:lnTo>
                    <a:pt x="1667351" y="1742123"/>
                  </a:lnTo>
                  <a:lnTo>
                    <a:pt x="1674019" y="1744980"/>
                  </a:lnTo>
                  <a:lnTo>
                    <a:pt x="1678781" y="1747838"/>
                  </a:lnTo>
                  <a:lnTo>
                    <a:pt x="1679734" y="1751171"/>
                  </a:lnTo>
                  <a:lnTo>
                    <a:pt x="1683068" y="1753076"/>
                  </a:lnTo>
                  <a:lnTo>
                    <a:pt x="1693545" y="1756410"/>
                  </a:lnTo>
                  <a:lnTo>
                    <a:pt x="1701641" y="1755934"/>
                  </a:lnTo>
                  <a:lnTo>
                    <a:pt x="1704975" y="1756410"/>
                  </a:lnTo>
                  <a:lnTo>
                    <a:pt x="1708785" y="1762601"/>
                  </a:lnTo>
                  <a:lnTo>
                    <a:pt x="1708309" y="1766888"/>
                  </a:lnTo>
                  <a:lnTo>
                    <a:pt x="1712119" y="1768316"/>
                  </a:lnTo>
                  <a:lnTo>
                    <a:pt x="1713071" y="1766411"/>
                  </a:lnTo>
                  <a:lnTo>
                    <a:pt x="1716405" y="1766888"/>
                  </a:lnTo>
                  <a:lnTo>
                    <a:pt x="1719263" y="1767840"/>
                  </a:lnTo>
                  <a:lnTo>
                    <a:pt x="1723549" y="1771650"/>
                  </a:lnTo>
                  <a:lnTo>
                    <a:pt x="1729264" y="1774508"/>
                  </a:lnTo>
                  <a:lnTo>
                    <a:pt x="1740218" y="1783556"/>
                  </a:lnTo>
                  <a:lnTo>
                    <a:pt x="1745456" y="1790700"/>
                  </a:lnTo>
                  <a:lnTo>
                    <a:pt x="1747361" y="1796891"/>
                  </a:lnTo>
                  <a:lnTo>
                    <a:pt x="1747838" y="1799273"/>
                  </a:lnTo>
                  <a:lnTo>
                    <a:pt x="1747361" y="1801654"/>
                  </a:lnTo>
                  <a:lnTo>
                    <a:pt x="1748314" y="1806892"/>
                  </a:lnTo>
                  <a:lnTo>
                    <a:pt x="1750219" y="1805940"/>
                  </a:lnTo>
                  <a:lnTo>
                    <a:pt x="1751648" y="1807369"/>
                  </a:lnTo>
                  <a:lnTo>
                    <a:pt x="1751648" y="1811655"/>
                  </a:lnTo>
                  <a:lnTo>
                    <a:pt x="1751648" y="1812131"/>
                  </a:lnTo>
                  <a:lnTo>
                    <a:pt x="1761173" y="1811179"/>
                  </a:lnTo>
                  <a:lnTo>
                    <a:pt x="1770698" y="1810226"/>
                  </a:lnTo>
                  <a:lnTo>
                    <a:pt x="1780223" y="1809274"/>
                  </a:lnTo>
                  <a:lnTo>
                    <a:pt x="1789748" y="1808321"/>
                  </a:lnTo>
                  <a:lnTo>
                    <a:pt x="1799273" y="1807369"/>
                  </a:lnTo>
                  <a:lnTo>
                    <a:pt x="1808798" y="1806416"/>
                  </a:lnTo>
                  <a:lnTo>
                    <a:pt x="1818323" y="1805464"/>
                  </a:lnTo>
                  <a:lnTo>
                    <a:pt x="1827848" y="1804511"/>
                  </a:lnTo>
                  <a:lnTo>
                    <a:pt x="1831658" y="1804035"/>
                  </a:lnTo>
                  <a:lnTo>
                    <a:pt x="1829276" y="1809750"/>
                  </a:lnTo>
                  <a:lnTo>
                    <a:pt x="1827848" y="1811655"/>
                  </a:lnTo>
                  <a:lnTo>
                    <a:pt x="1844040" y="1817370"/>
                  </a:lnTo>
                  <a:lnTo>
                    <a:pt x="1860233" y="1823085"/>
                  </a:lnTo>
                  <a:lnTo>
                    <a:pt x="1876425" y="1828800"/>
                  </a:lnTo>
                  <a:lnTo>
                    <a:pt x="1892618" y="1834515"/>
                  </a:lnTo>
                  <a:lnTo>
                    <a:pt x="1908810" y="1840230"/>
                  </a:lnTo>
                  <a:lnTo>
                    <a:pt x="1925003" y="1845945"/>
                  </a:lnTo>
                  <a:lnTo>
                    <a:pt x="1941195" y="1851660"/>
                  </a:lnTo>
                  <a:lnTo>
                    <a:pt x="1957388" y="1857375"/>
                  </a:lnTo>
                  <a:lnTo>
                    <a:pt x="1969294" y="1857375"/>
                  </a:lnTo>
                  <a:lnTo>
                    <a:pt x="1981200" y="1857375"/>
                  </a:lnTo>
                  <a:lnTo>
                    <a:pt x="1993106" y="1857375"/>
                  </a:lnTo>
                  <a:lnTo>
                    <a:pt x="2005013" y="1857375"/>
                  </a:lnTo>
                  <a:lnTo>
                    <a:pt x="2016919" y="1857375"/>
                  </a:lnTo>
                  <a:lnTo>
                    <a:pt x="2028825" y="1857375"/>
                  </a:lnTo>
                  <a:lnTo>
                    <a:pt x="2040731" y="1857375"/>
                  </a:lnTo>
                  <a:lnTo>
                    <a:pt x="2052638" y="1857375"/>
                  </a:lnTo>
                  <a:lnTo>
                    <a:pt x="2052638" y="1853089"/>
                  </a:lnTo>
                  <a:lnTo>
                    <a:pt x="2052638" y="1848803"/>
                  </a:lnTo>
                  <a:lnTo>
                    <a:pt x="2052638" y="1844516"/>
                  </a:lnTo>
                  <a:lnTo>
                    <a:pt x="2052638" y="1840230"/>
                  </a:lnTo>
                  <a:lnTo>
                    <a:pt x="2060258" y="1840230"/>
                  </a:lnTo>
                  <a:lnTo>
                    <a:pt x="2067878" y="1840230"/>
                  </a:lnTo>
                  <a:lnTo>
                    <a:pt x="2075498" y="1840230"/>
                  </a:lnTo>
                  <a:lnTo>
                    <a:pt x="2083118" y="1840230"/>
                  </a:lnTo>
                  <a:lnTo>
                    <a:pt x="2090738" y="1840230"/>
                  </a:lnTo>
                  <a:lnTo>
                    <a:pt x="2098358" y="1840230"/>
                  </a:lnTo>
                  <a:lnTo>
                    <a:pt x="2105978" y="1840230"/>
                  </a:lnTo>
                  <a:lnTo>
                    <a:pt x="2113598" y="1840230"/>
                  </a:lnTo>
                  <a:lnTo>
                    <a:pt x="2114074" y="1840230"/>
                  </a:lnTo>
                  <a:lnTo>
                    <a:pt x="2114550" y="1840230"/>
                  </a:lnTo>
                  <a:lnTo>
                    <a:pt x="2117408" y="1843564"/>
                  </a:lnTo>
                  <a:lnTo>
                    <a:pt x="2120741" y="1848326"/>
                  </a:lnTo>
                  <a:lnTo>
                    <a:pt x="2124551" y="1851660"/>
                  </a:lnTo>
                  <a:lnTo>
                    <a:pt x="2128838" y="1853565"/>
                  </a:lnTo>
                  <a:lnTo>
                    <a:pt x="2135981" y="1859280"/>
                  </a:lnTo>
                  <a:lnTo>
                    <a:pt x="2145983" y="1868805"/>
                  </a:lnTo>
                  <a:lnTo>
                    <a:pt x="2154079" y="1874996"/>
                  </a:lnTo>
                  <a:lnTo>
                    <a:pt x="2160270" y="1878330"/>
                  </a:lnTo>
                  <a:lnTo>
                    <a:pt x="2164556" y="1881188"/>
                  </a:lnTo>
                  <a:lnTo>
                    <a:pt x="2166461" y="1883569"/>
                  </a:lnTo>
                  <a:lnTo>
                    <a:pt x="2169319" y="1888808"/>
                  </a:lnTo>
                  <a:lnTo>
                    <a:pt x="2174558" y="1900238"/>
                  </a:lnTo>
                  <a:lnTo>
                    <a:pt x="2174558" y="1905476"/>
                  </a:lnTo>
                  <a:lnTo>
                    <a:pt x="2176463" y="1910715"/>
                  </a:lnTo>
                  <a:lnTo>
                    <a:pt x="2180273" y="1917383"/>
                  </a:lnTo>
                  <a:lnTo>
                    <a:pt x="2183606" y="1921192"/>
                  </a:lnTo>
                  <a:lnTo>
                    <a:pt x="2186464" y="1922145"/>
                  </a:lnTo>
                  <a:lnTo>
                    <a:pt x="2189798" y="1924526"/>
                  </a:lnTo>
                  <a:lnTo>
                    <a:pt x="2193131" y="1927860"/>
                  </a:lnTo>
                  <a:lnTo>
                    <a:pt x="2197418" y="1930241"/>
                  </a:lnTo>
                  <a:lnTo>
                    <a:pt x="2202180" y="1931194"/>
                  </a:lnTo>
                  <a:lnTo>
                    <a:pt x="2208371" y="1934051"/>
                  </a:lnTo>
                  <a:lnTo>
                    <a:pt x="2216468" y="1938814"/>
                  </a:lnTo>
                  <a:lnTo>
                    <a:pt x="2222183" y="1941195"/>
                  </a:lnTo>
                  <a:lnTo>
                    <a:pt x="2225040" y="1941195"/>
                  </a:lnTo>
                  <a:lnTo>
                    <a:pt x="2227898" y="1939766"/>
                  </a:lnTo>
                  <a:lnTo>
                    <a:pt x="2230279" y="1936433"/>
                  </a:lnTo>
                  <a:lnTo>
                    <a:pt x="2232660" y="1934528"/>
                  </a:lnTo>
                  <a:lnTo>
                    <a:pt x="2235041" y="1933575"/>
                  </a:lnTo>
                  <a:lnTo>
                    <a:pt x="2235994" y="1932146"/>
                  </a:lnTo>
                  <a:lnTo>
                    <a:pt x="2235518" y="1930241"/>
                  </a:lnTo>
                  <a:lnTo>
                    <a:pt x="2236946" y="1925479"/>
                  </a:lnTo>
                  <a:lnTo>
                    <a:pt x="2240280" y="1918335"/>
                  </a:lnTo>
                  <a:lnTo>
                    <a:pt x="2244566" y="1914525"/>
                  </a:lnTo>
                  <a:lnTo>
                    <a:pt x="2249329" y="1914049"/>
                  </a:lnTo>
                  <a:lnTo>
                    <a:pt x="2252186" y="1912620"/>
                  </a:lnTo>
                  <a:lnTo>
                    <a:pt x="2253615" y="1910239"/>
                  </a:lnTo>
                  <a:lnTo>
                    <a:pt x="2255996" y="1910239"/>
                  </a:lnTo>
                  <a:lnTo>
                    <a:pt x="2259806" y="1912144"/>
                  </a:lnTo>
                  <a:lnTo>
                    <a:pt x="2265521" y="1913096"/>
                  </a:lnTo>
                  <a:lnTo>
                    <a:pt x="2273618" y="1913573"/>
                  </a:lnTo>
                  <a:lnTo>
                    <a:pt x="2278380" y="1913573"/>
                  </a:lnTo>
                  <a:lnTo>
                    <a:pt x="2279809" y="1912620"/>
                  </a:lnTo>
                  <a:lnTo>
                    <a:pt x="2280761" y="1912620"/>
                  </a:lnTo>
                  <a:lnTo>
                    <a:pt x="2280761" y="1913573"/>
                  </a:lnTo>
                  <a:lnTo>
                    <a:pt x="2282190" y="1914049"/>
                  </a:lnTo>
                  <a:lnTo>
                    <a:pt x="2284571" y="1914049"/>
                  </a:lnTo>
                  <a:lnTo>
                    <a:pt x="2286476" y="1915478"/>
                  </a:lnTo>
                  <a:lnTo>
                    <a:pt x="2288858" y="1919288"/>
                  </a:lnTo>
                  <a:lnTo>
                    <a:pt x="2297906" y="1925479"/>
                  </a:lnTo>
                  <a:lnTo>
                    <a:pt x="2297906" y="1925479"/>
                  </a:lnTo>
                  <a:lnTo>
                    <a:pt x="2298859" y="1927860"/>
                  </a:lnTo>
                  <a:lnTo>
                    <a:pt x="2302193" y="1931194"/>
                  </a:lnTo>
                  <a:lnTo>
                    <a:pt x="2307908" y="1935956"/>
                  </a:lnTo>
                  <a:lnTo>
                    <a:pt x="2311241" y="1940242"/>
                  </a:lnTo>
                  <a:lnTo>
                    <a:pt x="2312194" y="1943576"/>
                  </a:lnTo>
                  <a:lnTo>
                    <a:pt x="2315051" y="1949291"/>
                  </a:lnTo>
                  <a:lnTo>
                    <a:pt x="2320290" y="1956911"/>
                  </a:lnTo>
                  <a:lnTo>
                    <a:pt x="2322671" y="1961198"/>
                  </a:lnTo>
                  <a:lnTo>
                    <a:pt x="2322195" y="1961674"/>
                  </a:lnTo>
                  <a:lnTo>
                    <a:pt x="2322671" y="1963579"/>
                  </a:lnTo>
                  <a:lnTo>
                    <a:pt x="2324100" y="1967389"/>
                  </a:lnTo>
                  <a:lnTo>
                    <a:pt x="2326481" y="1970723"/>
                  </a:lnTo>
                  <a:lnTo>
                    <a:pt x="2330291" y="1973104"/>
                  </a:lnTo>
                  <a:lnTo>
                    <a:pt x="2334101" y="1977866"/>
                  </a:lnTo>
                  <a:lnTo>
                    <a:pt x="2337911" y="1984534"/>
                  </a:lnTo>
                  <a:lnTo>
                    <a:pt x="2342674" y="1989296"/>
                  </a:lnTo>
                  <a:lnTo>
                    <a:pt x="2347913" y="1992630"/>
                  </a:lnTo>
                  <a:lnTo>
                    <a:pt x="2350770" y="1995964"/>
                  </a:lnTo>
                  <a:lnTo>
                    <a:pt x="2351723" y="1998821"/>
                  </a:lnTo>
                  <a:lnTo>
                    <a:pt x="2351723" y="2001203"/>
                  </a:lnTo>
                  <a:lnTo>
                    <a:pt x="2350770" y="2003108"/>
                  </a:lnTo>
                  <a:lnTo>
                    <a:pt x="2351246" y="2005013"/>
                  </a:lnTo>
                  <a:lnTo>
                    <a:pt x="2352675" y="2006917"/>
                  </a:lnTo>
                  <a:lnTo>
                    <a:pt x="2353151" y="2009299"/>
                  </a:lnTo>
                  <a:lnTo>
                    <a:pt x="2352675" y="2012633"/>
                  </a:lnTo>
                  <a:lnTo>
                    <a:pt x="2352675" y="2013585"/>
                  </a:lnTo>
                  <a:lnTo>
                    <a:pt x="2352675" y="2013585"/>
                  </a:lnTo>
                  <a:lnTo>
                    <a:pt x="2353151" y="2014538"/>
                  </a:lnTo>
                  <a:lnTo>
                    <a:pt x="2357914" y="2020253"/>
                  </a:lnTo>
                  <a:lnTo>
                    <a:pt x="2360295" y="2024539"/>
                  </a:lnTo>
                  <a:lnTo>
                    <a:pt x="2362200" y="2031683"/>
                  </a:lnTo>
                  <a:lnTo>
                    <a:pt x="2362200" y="2031683"/>
                  </a:lnTo>
                  <a:lnTo>
                    <a:pt x="2364581" y="2035969"/>
                  </a:lnTo>
                  <a:lnTo>
                    <a:pt x="2367915" y="2037874"/>
                  </a:lnTo>
                  <a:lnTo>
                    <a:pt x="2372678" y="2038350"/>
                  </a:lnTo>
                  <a:lnTo>
                    <a:pt x="2376488" y="2039779"/>
                  </a:lnTo>
                  <a:lnTo>
                    <a:pt x="2378869" y="2042160"/>
                  </a:lnTo>
                  <a:lnTo>
                    <a:pt x="2382203" y="2043589"/>
                  </a:lnTo>
                  <a:lnTo>
                    <a:pt x="2386013" y="2044065"/>
                  </a:lnTo>
                  <a:lnTo>
                    <a:pt x="2389823" y="2045494"/>
                  </a:lnTo>
                  <a:lnTo>
                    <a:pt x="2393156" y="2047875"/>
                  </a:lnTo>
                  <a:lnTo>
                    <a:pt x="2399824" y="2049780"/>
                  </a:lnTo>
                  <a:lnTo>
                    <a:pt x="2409349" y="2050733"/>
                  </a:lnTo>
                  <a:lnTo>
                    <a:pt x="2416493" y="2052638"/>
                  </a:lnTo>
                  <a:lnTo>
                    <a:pt x="2421255" y="2055971"/>
                  </a:lnTo>
                  <a:lnTo>
                    <a:pt x="2423636" y="2056448"/>
                  </a:lnTo>
                  <a:lnTo>
                    <a:pt x="2424113" y="2056448"/>
                  </a:lnTo>
                  <a:lnTo>
                    <a:pt x="2424589" y="2055971"/>
                  </a:lnTo>
                  <a:lnTo>
                    <a:pt x="2425065" y="2055019"/>
                  </a:lnTo>
                  <a:lnTo>
                    <a:pt x="2426970" y="2054066"/>
                  </a:lnTo>
                  <a:lnTo>
                    <a:pt x="2431733" y="2053114"/>
                  </a:lnTo>
                  <a:lnTo>
                    <a:pt x="2431733" y="2050733"/>
                  </a:lnTo>
                  <a:lnTo>
                    <a:pt x="2431256" y="2049304"/>
                  </a:lnTo>
                  <a:lnTo>
                    <a:pt x="2428875" y="2049304"/>
                  </a:lnTo>
                  <a:lnTo>
                    <a:pt x="2422684" y="2037398"/>
                  </a:lnTo>
                  <a:lnTo>
                    <a:pt x="2421731" y="2034064"/>
                  </a:lnTo>
                  <a:lnTo>
                    <a:pt x="2420779" y="2026444"/>
                  </a:lnTo>
                  <a:lnTo>
                    <a:pt x="2419826" y="2024063"/>
                  </a:lnTo>
                  <a:lnTo>
                    <a:pt x="2418874" y="2018824"/>
                  </a:lnTo>
                  <a:lnTo>
                    <a:pt x="2417921" y="2016442"/>
                  </a:lnTo>
                  <a:lnTo>
                    <a:pt x="2419350" y="2013109"/>
                  </a:lnTo>
                  <a:lnTo>
                    <a:pt x="2420779" y="2010728"/>
                  </a:lnTo>
                  <a:lnTo>
                    <a:pt x="2420779" y="2008823"/>
                  </a:lnTo>
                  <a:lnTo>
                    <a:pt x="2420303" y="2006441"/>
                  </a:lnTo>
                  <a:lnTo>
                    <a:pt x="2413159" y="2004536"/>
                  </a:lnTo>
                  <a:lnTo>
                    <a:pt x="2410778" y="1998345"/>
                  </a:lnTo>
                  <a:lnTo>
                    <a:pt x="2413635" y="2000726"/>
                  </a:lnTo>
                  <a:lnTo>
                    <a:pt x="2418874" y="2003584"/>
                  </a:lnTo>
                  <a:lnTo>
                    <a:pt x="2420303" y="2003584"/>
                  </a:lnTo>
                  <a:lnTo>
                    <a:pt x="2421731" y="2003108"/>
                  </a:lnTo>
                  <a:lnTo>
                    <a:pt x="2423636" y="1999774"/>
                  </a:lnTo>
                  <a:lnTo>
                    <a:pt x="2426970" y="1990725"/>
                  </a:lnTo>
                  <a:lnTo>
                    <a:pt x="2422208" y="1984534"/>
                  </a:lnTo>
                  <a:lnTo>
                    <a:pt x="2423160" y="1983581"/>
                  </a:lnTo>
                  <a:lnTo>
                    <a:pt x="2424113" y="1983105"/>
                  </a:lnTo>
                  <a:lnTo>
                    <a:pt x="2428399" y="1983581"/>
                  </a:lnTo>
                  <a:lnTo>
                    <a:pt x="2431256" y="1982629"/>
                  </a:lnTo>
                  <a:lnTo>
                    <a:pt x="2434590" y="1978819"/>
                  </a:lnTo>
                  <a:lnTo>
                    <a:pt x="2436019" y="1975009"/>
                  </a:lnTo>
                  <a:lnTo>
                    <a:pt x="2432209" y="1976438"/>
                  </a:lnTo>
                  <a:lnTo>
                    <a:pt x="2431733" y="1975009"/>
                  </a:lnTo>
                  <a:lnTo>
                    <a:pt x="2431733" y="1973580"/>
                  </a:lnTo>
                  <a:lnTo>
                    <a:pt x="2433638" y="1973104"/>
                  </a:lnTo>
                  <a:lnTo>
                    <a:pt x="2436495" y="1973104"/>
                  </a:lnTo>
                  <a:lnTo>
                    <a:pt x="2437924" y="1972151"/>
                  </a:lnTo>
                  <a:lnTo>
                    <a:pt x="2438876" y="1970723"/>
                  </a:lnTo>
                  <a:lnTo>
                    <a:pt x="2439353" y="1972151"/>
                  </a:lnTo>
                  <a:lnTo>
                    <a:pt x="2440305" y="1973104"/>
                  </a:lnTo>
                  <a:lnTo>
                    <a:pt x="2442210" y="1971675"/>
                  </a:lnTo>
                  <a:lnTo>
                    <a:pt x="2443163" y="1970723"/>
                  </a:lnTo>
                  <a:lnTo>
                    <a:pt x="2443639" y="1966913"/>
                  </a:lnTo>
                  <a:lnTo>
                    <a:pt x="2444115" y="1963103"/>
                  </a:lnTo>
                  <a:lnTo>
                    <a:pt x="2447449" y="1965960"/>
                  </a:lnTo>
                  <a:lnTo>
                    <a:pt x="2451259" y="1965008"/>
                  </a:lnTo>
                  <a:lnTo>
                    <a:pt x="2453640" y="1963579"/>
                  </a:lnTo>
                  <a:lnTo>
                    <a:pt x="2456021" y="1961674"/>
                  </a:lnTo>
                  <a:lnTo>
                    <a:pt x="2454116" y="1960721"/>
                  </a:lnTo>
                  <a:lnTo>
                    <a:pt x="2452211" y="1960245"/>
                  </a:lnTo>
                  <a:lnTo>
                    <a:pt x="2448401" y="1952149"/>
                  </a:lnTo>
                  <a:lnTo>
                    <a:pt x="2449354" y="1951673"/>
                  </a:lnTo>
                  <a:lnTo>
                    <a:pt x="2450306" y="1952149"/>
                  </a:lnTo>
                  <a:lnTo>
                    <a:pt x="2450783" y="1953101"/>
                  </a:lnTo>
                  <a:lnTo>
                    <a:pt x="2451735" y="1954530"/>
                  </a:lnTo>
                  <a:lnTo>
                    <a:pt x="2454593" y="1956435"/>
                  </a:lnTo>
                  <a:lnTo>
                    <a:pt x="2456974" y="1955006"/>
                  </a:lnTo>
                  <a:lnTo>
                    <a:pt x="2456974" y="1954054"/>
                  </a:lnTo>
                  <a:lnTo>
                    <a:pt x="2460308" y="1954054"/>
                  </a:lnTo>
                  <a:lnTo>
                    <a:pt x="2465546" y="1955483"/>
                  </a:lnTo>
                  <a:lnTo>
                    <a:pt x="2468880" y="1955006"/>
                  </a:lnTo>
                  <a:lnTo>
                    <a:pt x="2464594" y="1957388"/>
                  </a:lnTo>
                  <a:lnTo>
                    <a:pt x="2461260" y="1960245"/>
                  </a:lnTo>
                  <a:lnTo>
                    <a:pt x="2463165" y="1959769"/>
                  </a:lnTo>
                  <a:lnTo>
                    <a:pt x="2468404" y="1956435"/>
                  </a:lnTo>
                  <a:lnTo>
                    <a:pt x="2474119" y="1954530"/>
                  </a:lnTo>
                  <a:lnTo>
                    <a:pt x="2478405" y="1952149"/>
                  </a:lnTo>
                  <a:lnTo>
                    <a:pt x="2480786" y="1950720"/>
                  </a:lnTo>
                  <a:lnTo>
                    <a:pt x="2489835" y="1945005"/>
                  </a:lnTo>
                  <a:lnTo>
                    <a:pt x="2493645" y="1942624"/>
                  </a:lnTo>
                  <a:lnTo>
                    <a:pt x="2497931" y="1938338"/>
                  </a:lnTo>
                  <a:lnTo>
                    <a:pt x="2498408" y="1935004"/>
                  </a:lnTo>
                  <a:lnTo>
                    <a:pt x="2502694" y="1931670"/>
                  </a:lnTo>
                  <a:lnTo>
                    <a:pt x="2506980" y="1927384"/>
                  </a:lnTo>
                  <a:lnTo>
                    <a:pt x="2505551" y="1924050"/>
                  </a:lnTo>
                  <a:lnTo>
                    <a:pt x="2503646" y="1921669"/>
                  </a:lnTo>
                  <a:lnTo>
                    <a:pt x="2502694" y="1915478"/>
                  </a:lnTo>
                  <a:lnTo>
                    <a:pt x="2504123" y="1915001"/>
                  </a:lnTo>
                  <a:lnTo>
                    <a:pt x="2506028" y="1916430"/>
                  </a:lnTo>
                  <a:lnTo>
                    <a:pt x="2507456" y="1916430"/>
                  </a:lnTo>
                  <a:lnTo>
                    <a:pt x="2509361" y="1913573"/>
                  </a:lnTo>
                  <a:lnTo>
                    <a:pt x="2512219" y="1913573"/>
                  </a:lnTo>
                  <a:lnTo>
                    <a:pt x="2512695" y="1916906"/>
                  </a:lnTo>
                  <a:lnTo>
                    <a:pt x="2510790" y="1920716"/>
                  </a:lnTo>
                  <a:lnTo>
                    <a:pt x="2512219" y="1921192"/>
                  </a:lnTo>
                  <a:lnTo>
                    <a:pt x="2516505" y="1919764"/>
                  </a:lnTo>
                  <a:lnTo>
                    <a:pt x="2519363" y="1920716"/>
                  </a:lnTo>
                  <a:lnTo>
                    <a:pt x="2511743" y="1925479"/>
                  </a:lnTo>
                  <a:lnTo>
                    <a:pt x="2511266" y="1926908"/>
                  </a:lnTo>
                  <a:lnTo>
                    <a:pt x="2517458" y="1923098"/>
                  </a:lnTo>
                  <a:lnTo>
                    <a:pt x="2533650" y="1916430"/>
                  </a:lnTo>
                  <a:lnTo>
                    <a:pt x="2540794" y="1915954"/>
                  </a:lnTo>
                  <a:lnTo>
                    <a:pt x="2540794" y="1914525"/>
                  </a:lnTo>
                  <a:lnTo>
                    <a:pt x="2538889" y="1911191"/>
                  </a:lnTo>
                  <a:lnTo>
                    <a:pt x="2542223" y="1905000"/>
                  </a:lnTo>
                  <a:lnTo>
                    <a:pt x="2543651" y="1905000"/>
                  </a:lnTo>
                  <a:lnTo>
                    <a:pt x="2544604" y="1905953"/>
                  </a:lnTo>
                  <a:lnTo>
                    <a:pt x="2544604" y="1907381"/>
                  </a:lnTo>
                  <a:lnTo>
                    <a:pt x="2543175" y="1909763"/>
                  </a:lnTo>
                  <a:lnTo>
                    <a:pt x="2541746" y="1910715"/>
                  </a:lnTo>
                  <a:lnTo>
                    <a:pt x="2540318" y="1911191"/>
                  </a:lnTo>
                  <a:lnTo>
                    <a:pt x="2540794" y="1913096"/>
                  </a:lnTo>
                  <a:lnTo>
                    <a:pt x="2542223" y="1914049"/>
                  </a:lnTo>
                  <a:lnTo>
                    <a:pt x="2544128" y="1913096"/>
                  </a:lnTo>
                  <a:lnTo>
                    <a:pt x="2546509" y="1912620"/>
                  </a:lnTo>
                  <a:lnTo>
                    <a:pt x="2556986" y="1912144"/>
                  </a:lnTo>
                  <a:lnTo>
                    <a:pt x="2560796" y="1911667"/>
                  </a:lnTo>
                  <a:lnTo>
                    <a:pt x="2564606" y="1912144"/>
                  </a:lnTo>
                  <a:lnTo>
                    <a:pt x="2572226" y="1914525"/>
                  </a:lnTo>
                  <a:lnTo>
                    <a:pt x="2577941" y="1917383"/>
                  </a:lnTo>
                  <a:lnTo>
                    <a:pt x="2582228" y="1918811"/>
                  </a:lnTo>
                  <a:lnTo>
                    <a:pt x="2596039" y="1920240"/>
                  </a:lnTo>
                  <a:lnTo>
                    <a:pt x="2602230" y="1918811"/>
                  </a:lnTo>
                  <a:lnTo>
                    <a:pt x="2603183" y="1917859"/>
                  </a:lnTo>
                  <a:lnTo>
                    <a:pt x="2601278" y="1915954"/>
                  </a:lnTo>
                  <a:lnTo>
                    <a:pt x="2600325" y="1915001"/>
                  </a:lnTo>
                  <a:lnTo>
                    <a:pt x="2602230" y="1912620"/>
                  </a:lnTo>
                  <a:lnTo>
                    <a:pt x="2604135" y="1911191"/>
                  </a:lnTo>
                  <a:lnTo>
                    <a:pt x="2608421" y="1909763"/>
                  </a:lnTo>
                  <a:lnTo>
                    <a:pt x="2610803" y="1913096"/>
                  </a:lnTo>
                  <a:lnTo>
                    <a:pt x="2616041" y="1913096"/>
                  </a:lnTo>
                  <a:lnTo>
                    <a:pt x="2619851" y="1918335"/>
                  </a:lnTo>
                  <a:lnTo>
                    <a:pt x="2621756" y="1920240"/>
                  </a:lnTo>
                  <a:lnTo>
                    <a:pt x="2627948" y="1921669"/>
                  </a:lnTo>
                  <a:lnTo>
                    <a:pt x="2629853" y="1919764"/>
                  </a:lnTo>
                  <a:lnTo>
                    <a:pt x="2630805" y="1919764"/>
                  </a:lnTo>
                  <a:lnTo>
                    <a:pt x="2630329" y="1922145"/>
                  </a:lnTo>
                  <a:lnTo>
                    <a:pt x="2630805" y="1924050"/>
                  </a:lnTo>
                  <a:lnTo>
                    <a:pt x="2633663" y="1927860"/>
                  </a:lnTo>
                  <a:lnTo>
                    <a:pt x="2633663" y="1929289"/>
                  </a:lnTo>
                  <a:lnTo>
                    <a:pt x="2630805" y="1928813"/>
                  </a:lnTo>
                  <a:lnTo>
                    <a:pt x="2629376" y="1929289"/>
                  </a:lnTo>
                  <a:lnTo>
                    <a:pt x="2628900" y="1930241"/>
                  </a:lnTo>
                  <a:lnTo>
                    <a:pt x="2638901" y="1933575"/>
                  </a:lnTo>
                  <a:lnTo>
                    <a:pt x="2647474" y="1935956"/>
                  </a:lnTo>
                  <a:lnTo>
                    <a:pt x="2649855" y="1935004"/>
                  </a:lnTo>
                  <a:lnTo>
                    <a:pt x="2653189" y="1930717"/>
                  </a:lnTo>
                  <a:lnTo>
                    <a:pt x="2656046" y="1929765"/>
                  </a:lnTo>
                  <a:lnTo>
                    <a:pt x="2660333" y="1929765"/>
                  </a:lnTo>
                  <a:lnTo>
                    <a:pt x="2663190" y="1931194"/>
                  </a:lnTo>
                  <a:lnTo>
                    <a:pt x="2665095" y="1935956"/>
                  </a:lnTo>
                  <a:lnTo>
                    <a:pt x="2666048" y="1936909"/>
                  </a:lnTo>
                  <a:lnTo>
                    <a:pt x="2668429" y="1935956"/>
                  </a:lnTo>
                  <a:lnTo>
                    <a:pt x="2669381" y="1934051"/>
                  </a:lnTo>
                  <a:lnTo>
                    <a:pt x="2669858" y="1932146"/>
                  </a:lnTo>
                  <a:lnTo>
                    <a:pt x="2670334" y="1930241"/>
                  </a:lnTo>
                  <a:lnTo>
                    <a:pt x="2670810" y="1928813"/>
                  </a:lnTo>
                  <a:lnTo>
                    <a:pt x="2670810" y="1925479"/>
                  </a:lnTo>
                  <a:lnTo>
                    <a:pt x="2669381" y="1924526"/>
                  </a:lnTo>
                  <a:lnTo>
                    <a:pt x="2667953" y="1924050"/>
                  </a:lnTo>
                  <a:lnTo>
                    <a:pt x="2667476" y="1923098"/>
                  </a:lnTo>
                  <a:lnTo>
                    <a:pt x="2667476" y="1921669"/>
                  </a:lnTo>
                  <a:lnTo>
                    <a:pt x="2677001" y="1924526"/>
                  </a:lnTo>
                  <a:lnTo>
                    <a:pt x="2678906" y="1925955"/>
                  </a:lnTo>
                  <a:lnTo>
                    <a:pt x="2679383" y="1927384"/>
                  </a:lnTo>
                  <a:lnTo>
                    <a:pt x="2679383" y="1929289"/>
                  </a:lnTo>
                  <a:lnTo>
                    <a:pt x="2681764" y="1930241"/>
                  </a:lnTo>
                  <a:lnTo>
                    <a:pt x="2683193" y="1930241"/>
                  </a:lnTo>
                  <a:lnTo>
                    <a:pt x="2685098" y="1930717"/>
                  </a:lnTo>
                  <a:lnTo>
                    <a:pt x="2686526" y="1932146"/>
                  </a:lnTo>
                  <a:lnTo>
                    <a:pt x="2688431" y="1932623"/>
                  </a:lnTo>
                  <a:lnTo>
                    <a:pt x="2691289" y="1934528"/>
                  </a:lnTo>
                  <a:lnTo>
                    <a:pt x="2693194" y="1937861"/>
                  </a:lnTo>
                  <a:lnTo>
                    <a:pt x="2694623" y="1939290"/>
                  </a:lnTo>
                  <a:lnTo>
                    <a:pt x="2693670" y="1942624"/>
                  </a:lnTo>
                  <a:lnTo>
                    <a:pt x="2695099" y="1942148"/>
                  </a:lnTo>
                  <a:lnTo>
                    <a:pt x="2698433" y="1939290"/>
                  </a:lnTo>
                  <a:lnTo>
                    <a:pt x="2699861" y="1940242"/>
                  </a:lnTo>
                  <a:lnTo>
                    <a:pt x="2701290" y="1941671"/>
                  </a:lnTo>
                  <a:lnTo>
                    <a:pt x="2702243" y="1940719"/>
                  </a:lnTo>
                  <a:lnTo>
                    <a:pt x="2703195" y="1938814"/>
                  </a:lnTo>
                  <a:lnTo>
                    <a:pt x="2706053" y="1937385"/>
                  </a:lnTo>
                  <a:lnTo>
                    <a:pt x="2706053" y="1935004"/>
                  </a:lnTo>
                  <a:lnTo>
                    <a:pt x="2704148" y="1934528"/>
                  </a:lnTo>
                  <a:lnTo>
                    <a:pt x="2702243" y="1933575"/>
                  </a:lnTo>
                  <a:lnTo>
                    <a:pt x="2699861" y="1930241"/>
                  </a:lnTo>
                  <a:lnTo>
                    <a:pt x="2697480" y="1930241"/>
                  </a:lnTo>
                  <a:lnTo>
                    <a:pt x="2688431" y="1926908"/>
                  </a:lnTo>
                  <a:lnTo>
                    <a:pt x="2686050" y="1924526"/>
                  </a:lnTo>
                  <a:lnTo>
                    <a:pt x="2682716" y="1922621"/>
                  </a:lnTo>
                  <a:lnTo>
                    <a:pt x="2681288" y="1919764"/>
                  </a:lnTo>
                  <a:lnTo>
                    <a:pt x="2682240" y="1918811"/>
                  </a:lnTo>
                  <a:lnTo>
                    <a:pt x="2682240" y="1917859"/>
                  </a:lnTo>
                  <a:lnTo>
                    <a:pt x="2682716" y="1917383"/>
                  </a:lnTo>
                  <a:lnTo>
                    <a:pt x="2684145" y="1917859"/>
                  </a:lnTo>
                  <a:lnTo>
                    <a:pt x="2686050" y="1916906"/>
                  </a:lnTo>
                  <a:lnTo>
                    <a:pt x="2685098" y="1915954"/>
                  </a:lnTo>
                  <a:lnTo>
                    <a:pt x="2687003" y="1914049"/>
                  </a:lnTo>
                  <a:lnTo>
                    <a:pt x="2689384" y="1913573"/>
                  </a:lnTo>
                  <a:lnTo>
                    <a:pt x="2692718" y="1912144"/>
                  </a:lnTo>
                  <a:lnTo>
                    <a:pt x="2692241" y="1911191"/>
                  </a:lnTo>
                  <a:lnTo>
                    <a:pt x="2692241" y="1908334"/>
                  </a:lnTo>
                  <a:lnTo>
                    <a:pt x="2690813" y="1906429"/>
                  </a:lnTo>
                  <a:lnTo>
                    <a:pt x="2690336" y="1905000"/>
                  </a:lnTo>
                  <a:lnTo>
                    <a:pt x="2690813" y="1903571"/>
                  </a:lnTo>
                  <a:lnTo>
                    <a:pt x="2687479" y="1903095"/>
                  </a:lnTo>
                  <a:lnTo>
                    <a:pt x="2685098" y="1905000"/>
                  </a:lnTo>
                  <a:lnTo>
                    <a:pt x="2684145" y="1908334"/>
                  </a:lnTo>
                  <a:lnTo>
                    <a:pt x="2682716" y="1908810"/>
                  </a:lnTo>
                  <a:lnTo>
                    <a:pt x="2678906" y="1907858"/>
                  </a:lnTo>
                  <a:lnTo>
                    <a:pt x="2676525" y="1905000"/>
                  </a:lnTo>
                  <a:lnTo>
                    <a:pt x="2677954" y="1903571"/>
                  </a:lnTo>
                  <a:lnTo>
                    <a:pt x="2679859" y="1902142"/>
                  </a:lnTo>
                  <a:lnTo>
                    <a:pt x="2681764" y="1900714"/>
                  </a:lnTo>
                  <a:lnTo>
                    <a:pt x="2681764" y="1899761"/>
                  </a:lnTo>
                  <a:lnTo>
                    <a:pt x="2679383" y="1898809"/>
                  </a:lnTo>
                  <a:lnTo>
                    <a:pt x="2677954" y="1900238"/>
                  </a:lnTo>
                  <a:lnTo>
                    <a:pt x="2676525" y="1900714"/>
                  </a:lnTo>
                  <a:lnTo>
                    <a:pt x="2673668" y="1900714"/>
                  </a:lnTo>
                  <a:lnTo>
                    <a:pt x="2670334" y="1903095"/>
                  </a:lnTo>
                  <a:lnTo>
                    <a:pt x="2664143" y="1904048"/>
                  </a:lnTo>
                  <a:lnTo>
                    <a:pt x="2660333" y="1902619"/>
                  </a:lnTo>
                  <a:lnTo>
                    <a:pt x="2656046" y="1899761"/>
                  </a:lnTo>
                  <a:lnTo>
                    <a:pt x="2658904" y="1894523"/>
                  </a:lnTo>
                  <a:lnTo>
                    <a:pt x="2662714" y="1890713"/>
                  </a:lnTo>
                  <a:lnTo>
                    <a:pt x="2666048" y="1891189"/>
                  </a:lnTo>
                  <a:lnTo>
                    <a:pt x="2668905" y="1891665"/>
                  </a:lnTo>
                  <a:lnTo>
                    <a:pt x="2672239" y="1894523"/>
                  </a:lnTo>
                  <a:lnTo>
                    <a:pt x="2684621" y="1898333"/>
                  </a:lnTo>
                  <a:lnTo>
                    <a:pt x="2689384" y="1896428"/>
                  </a:lnTo>
                  <a:lnTo>
                    <a:pt x="2693670" y="1892141"/>
                  </a:lnTo>
                  <a:lnTo>
                    <a:pt x="2695575" y="1892141"/>
                  </a:lnTo>
                  <a:lnTo>
                    <a:pt x="2697004" y="1892617"/>
                  </a:lnTo>
                  <a:lnTo>
                    <a:pt x="2702719" y="1891189"/>
                  </a:lnTo>
                  <a:lnTo>
                    <a:pt x="2707958" y="1889284"/>
                  </a:lnTo>
                  <a:lnTo>
                    <a:pt x="2708910" y="1889284"/>
                  </a:lnTo>
                  <a:lnTo>
                    <a:pt x="2710815" y="1889760"/>
                  </a:lnTo>
                  <a:lnTo>
                    <a:pt x="2715101" y="1891665"/>
                  </a:lnTo>
                  <a:lnTo>
                    <a:pt x="2726531" y="1891189"/>
                  </a:lnTo>
                  <a:lnTo>
                    <a:pt x="2729865" y="1891665"/>
                  </a:lnTo>
                  <a:lnTo>
                    <a:pt x="2733675" y="1891665"/>
                  </a:lnTo>
                  <a:lnTo>
                    <a:pt x="2734151" y="1889760"/>
                  </a:lnTo>
                  <a:lnTo>
                    <a:pt x="2735580" y="1884045"/>
                  </a:lnTo>
                  <a:lnTo>
                    <a:pt x="2737009" y="1879759"/>
                  </a:lnTo>
                  <a:lnTo>
                    <a:pt x="2737961" y="1879283"/>
                  </a:lnTo>
                  <a:lnTo>
                    <a:pt x="2739866" y="1881664"/>
                  </a:lnTo>
                  <a:lnTo>
                    <a:pt x="2740819" y="1884045"/>
                  </a:lnTo>
                  <a:lnTo>
                    <a:pt x="2740819" y="1888331"/>
                  </a:lnTo>
                  <a:lnTo>
                    <a:pt x="2741771" y="1889760"/>
                  </a:lnTo>
                  <a:lnTo>
                    <a:pt x="2743200" y="1890236"/>
                  </a:lnTo>
                  <a:lnTo>
                    <a:pt x="2744629" y="1892617"/>
                  </a:lnTo>
                  <a:lnTo>
                    <a:pt x="2745581" y="1894523"/>
                  </a:lnTo>
                  <a:lnTo>
                    <a:pt x="2741771" y="1895951"/>
                  </a:lnTo>
                  <a:lnTo>
                    <a:pt x="2738914" y="1895951"/>
                  </a:lnTo>
                  <a:lnTo>
                    <a:pt x="2738438" y="1896904"/>
                  </a:lnTo>
                  <a:lnTo>
                    <a:pt x="2751296" y="1895475"/>
                  </a:lnTo>
                  <a:lnTo>
                    <a:pt x="2755106" y="1891665"/>
                  </a:lnTo>
                  <a:lnTo>
                    <a:pt x="2757488" y="1890713"/>
                  </a:lnTo>
                  <a:lnTo>
                    <a:pt x="2757488" y="1891665"/>
                  </a:lnTo>
                  <a:lnTo>
                    <a:pt x="2755583" y="1893570"/>
                  </a:lnTo>
                  <a:lnTo>
                    <a:pt x="2756535" y="1894046"/>
                  </a:lnTo>
                  <a:lnTo>
                    <a:pt x="2763203" y="1892617"/>
                  </a:lnTo>
                  <a:lnTo>
                    <a:pt x="2764155" y="1890713"/>
                  </a:lnTo>
                  <a:lnTo>
                    <a:pt x="2766536" y="1888808"/>
                  </a:lnTo>
                  <a:lnTo>
                    <a:pt x="2767013" y="1885474"/>
                  </a:lnTo>
                  <a:lnTo>
                    <a:pt x="2768918" y="1885474"/>
                  </a:lnTo>
                  <a:lnTo>
                    <a:pt x="2770346" y="1886903"/>
                  </a:lnTo>
                  <a:lnTo>
                    <a:pt x="2771775" y="1884998"/>
                  </a:lnTo>
                  <a:lnTo>
                    <a:pt x="2773204" y="1884521"/>
                  </a:lnTo>
                  <a:lnTo>
                    <a:pt x="2774156" y="1886903"/>
                  </a:lnTo>
                  <a:lnTo>
                    <a:pt x="2773680" y="1889760"/>
                  </a:lnTo>
                  <a:lnTo>
                    <a:pt x="2768918" y="1891189"/>
                  </a:lnTo>
                  <a:lnTo>
                    <a:pt x="2767489" y="1892141"/>
                  </a:lnTo>
                  <a:lnTo>
                    <a:pt x="2752249" y="1896904"/>
                  </a:lnTo>
                  <a:lnTo>
                    <a:pt x="2760345" y="1895475"/>
                  </a:lnTo>
                  <a:lnTo>
                    <a:pt x="2770346" y="1894523"/>
                  </a:lnTo>
                  <a:lnTo>
                    <a:pt x="2772728" y="1893570"/>
                  </a:lnTo>
                  <a:lnTo>
                    <a:pt x="2775585" y="1892141"/>
                  </a:lnTo>
                  <a:lnTo>
                    <a:pt x="2777966" y="1891189"/>
                  </a:lnTo>
                  <a:lnTo>
                    <a:pt x="2780348" y="1891665"/>
                  </a:lnTo>
                  <a:lnTo>
                    <a:pt x="2784158" y="1891189"/>
                  </a:lnTo>
                  <a:lnTo>
                    <a:pt x="2787491" y="1892141"/>
                  </a:lnTo>
                  <a:lnTo>
                    <a:pt x="2788444" y="1893094"/>
                  </a:lnTo>
                  <a:lnTo>
                    <a:pt x="2788920" y="1894523"/>
                  </a:lnTo>
                  <a:lnTo>
                    <a:pt x="2785110" y="1893570"/>
                  </a:lnTo>
                  <a:lnTo>
                    <a:pt x="2777966" y="1894523"/>
                  </a:lnTo>
                  <a:lnTo>
                    <a:pt x="2787491" y="1896904"/>
                  </a:lnTo>
                  <a:lnTo>
                    <a:pt x="2798445" y="1901190"/>
                  </a:lnTo>
                  <a:lnTo>
                    <a:pt x="2800826" y="1902619"/>
                  </a:lnTo>
                  <a:lnTo>
                    <a:pt x="2802255" y="1902619"/>
                  </a:lnTo>
                  <a:lnTo>
                    <a:pt x="2802731" y="1901190"/>
                  </a:lnTo>
                  <a:lnTo>
                    <a:pt x="2802731" y="1899761"/>
                  </a:lnTo>
                  <a:lnTo>
                    <a:pt x="2805113" y="1898333"/>
                  </a:lnTo>
                  <a:lnTo>
                    <a:pt x="2807494" y="1897856"/>
                  </a:lnTo>
                  <a:lnTo>
                    <a:pt x="2806065" y="1899761"/>
                  </a:lnTo>
                  <a:lnTo>
                    <a:pt x="2805113" y="1901666"/>
                  </a:lnTo>
                  <a:lnTo>
                    <a:pt x="2807018" y="1903095"/>
                  </a:lnTo>
                  <a:lnTo>
                    <a:pt x="2806541" y="1904048"/>
                  </a:lnTo>
                  <a:lnTo>
                    <a:pt x="2804636" y="1904048"/>
                  </a:lnTo>
                  <a:lnTo>
                    <a:pt x="2810351" y="1909286"/>
                  </a:lnTo>
                  <a:lnTo>
                    <a:pt x="2815590" y="1913096"/>
                  </a:lnTo>
                  <a:lnTo>
                    <a:pt x="2817019" y="1915954"/>
                  </a:lnTo>
                  <a:lnTo>
                    <a:pt x="2816543" y="1917383"/>
                  </a:lnTo>
                  <a:lnTo>
                    <a:pt x="2815590" y="1917859"/>
                  </a:lnTo>
                  <a:lnTo>
                    <a:pt x="2814161" y="1916430"/>
                  </a:lnTo>
                  <a:lnTo>
                    <a:pt x="2813209" y="1914525"/>
                  </a:lnTo>
                  <a:lnTo>
                    <a:pt x="2813209" y="1917383"/>
                  </a:lnTo>
                  <a:lnTo>
                    <a:pt x="2814638" y="1920240"/>
                  </a:lnTo>
                  <a:lnTo>
                    <a:pt x="2816543" y="1920716"/>
                  </a:lnTo>
                  <a:lnTo>
                    <a:pt x="2820829" y="1919764"/>
                  </a:lnTo>
                  <a:lnTo>
                    <a:pt x="2826068" y="1919288"/>
                  </a:lnTo>
                  <a:lnTo>
                    <a:pt x="2827973" y="1918335"/>
                  </a:lnTo>
                  <a:lnTo>
                    <a:pt x="2830830" y="1917383"/>
                  </a:lnTo>
                  <a:lnTo>
                    <a:pt x="2833688" y="1917383"/>
                  </a:lnTo>
                  <a:lnTo>
                    <a:pt x="2842260" y="1912620"/>
                  </a:lnTo>
                  <a:lnTo>
                    <a:pt x="2845594" y="1912144"/>
                  </a:lnTo>
                  <a:lnTo>
                    <a:pt x="2847975" y="1912144"/>
                  </a:lnTo>
                  <a:lnTo>
                    <a:pt x="2848928" y="1911191"/>
                  </a:lnTo>
                  <a:lnTo>
                    <a:pt x="2848451" y="1909286"/>
                  </a:lnTo>
                  <a:lnTo>
                    <a:pt x="2848928" y="1907381"/>
                  </a:lnTo>
                  <a:lnTo>
                    <a:pt x="2850356" y="1905953"/>
                  </a:lnTo>
                  <a:lnTo>
                    <a:pt x="2859405" y="1904524"/>
                  </a:lnTo>
                  <a:lnTo>
                    <a:pt x="2871311" y="1911191"/>
                  </a:lnTo>
                  <a:lnTo>
                    <a:pt x="2885123" y="1928813"/>
                  </a:lnTo>
                  <a:lnTo>
                    <a:pt x="2902744" y="1943576"/>
                  </a:lnTo>
                  <a:lnTo>
                    <a:pt x="2906554" y="1949767"/>
                  </a:lnTo>
                  <a:lnTo>
                    <a:pt x="2907030" y="1952625"/>
                  </a:lnTo>
                  <a:lnTo>
                    <a:pt x="2907030" y="1954054"/>
                  </a:lnTo>
                  <a:lnTo>
                    <a:pt x="2906554" y="1964531"/>
                  </a:lnTo>
                  <a:lnTo>
                    <a:pt x="2903696" y="1973580"/>
                  </a:lnTo>
                  <a:lnTo>
                    <a:pt x="2900363" y="1987867"/>
                  </a:lnTo>
                  <a:lnTo>
                    <a:pt x="2901791" y="1990249"/>
                  </a:lnTo>
                  <a:lnTo>
                    <a:pt x="2902744" y="1991678"/>
                  </a:lnTo>
                  <a:lnTo>
                    <a:pt x="2903696" y="1992630"/>
                  </a:lnTo>
                  <a:lnTo>
                    <a:pt x="2904649" y="1991678"/>
                  </a:lnTo>
                  <a:lnTo>
                    <a:pt x="2906554" y="1992154"/>
                  </a:lnTo>
                  <a:lnTo>
                    <a:pt x="2907506" y="1991201"/>
                  </a:lnTo>
                  <a:lnTo>
                    <a:pt x="2907983" y="1990249"/>
                  </a:lnTo>
                  <a:lnTo>
                    <a:pt x="2908459" y="1986915"/>
                  </a:lnTo>
                  <a:lnTo>
                    <a:pt x="2907030" y="1985963"/>
                  </a:lnTo>
                  <a:lnTo>
                    <a:pt x="2905601" y="1983581"/>
                  </a:lnTo>
                  <a:lnTo>
                    <a:pt x="2907030" y="1983105"/>
                  </a:lnTo>
                  <a:lnTo>
                    <a:pt x="2908935" y="1984058"/>
                  </a:lnTo>
                  <a:lnTo>
                    <a:pt x="2910840" y="1986915"/>
                  </a:lnTo>
                  <a:lnTo>
                    <a:pt x="2911793" y="1987391"/>
                  </a:lnTo>
                  <a:lnTo>
                    <a:pt x="2913698" y="1985963"/>
                  </a:lnTo>
                  <a:lnTo>
                    <a:pt x="2915126" y="1987391"/>
                  </a:lnTo>
                  <a:lnTo>
                    <a:pt x="2915126" y="1988344"/>
                  </a:lnTo>
                  <a:lnTo>
                    <a:pt x="2914174" y="1990725"/>
                  </a:lnTo>
                  <a:lnTo>
                    <a:pt x="2911316" y="1994059"/>
                  </a:lnTo>
                  <a:lnTo>
                    <a:pt x="2907506" y="1999774"/>
                  </a:lnTo>
                  <a:lnTo>
                    <a:pt x="2905601" y="2000250"/>
                  </a:lnTo>
                  <a:lnTo>
                    <a:pt x="2904649" y="2000726"/>
                  </a:lnTo>
                  <a:lnTo>
                    <a:pt x="2906554" y="2002631"/>
                  </a:lnTo>
                  <a:lnTo>
                    <a:pt x="2907506" y="2004536"/>
                  </a:lnTo>
                  <a:lnTo>
                    <a:pt x="2913698" y="2016919"/>
                  </a:lnTo>
                  <a:lnTo>
                    <a:pt x="2916555" y="2021205"/>
                  </a:lnTo>
                  <a:lnTo>
                    <a:pt x="2918936" y="2023586"/>
                  </a:lnTo>
                  <a:lnTo>
                    <a:pt x="2920365" y="2024539"/>
                  </a:lnTo>
                  <a:lnTo>
                    <a:pt x="2922270" y="2025015"/>
                  </a:lnTo>
                  <a:lnTo>
                    <a:pt x="2922746" y="2023586"/>
                  </a:lnTo>
                  <a:lnTo>
                    <a:pt x="2922270" y="2021205"/>
                  </a:lnTo>
                  <a:lnTo>
                    <a:pt x="2925128" y="2020253"/>
                  </a:lnTo>
                  <a:lnTo>
                    <a:pt x="2927985" y="2020253"/>
                  </a:lnTo>
                  <a:lnTo>
                    <a:pt x="2926080" y="2022634"/>
                  </a:lnTo>
                  <a:lnTo>
                    <a:pt x="2925604" y="2029301"/>
                  </a:lnTo>
                  <a:lnTo>
                    <a:pt x="2927033" y="2035016"/>
                  </a:lnTo>
                  <a:lnTo>
                    <a:pt x="2927985" y="2035492"/>
                  </a:lnTo>
                  <a:lnTo>
                    <a:pt x="2929414" y="2035016"/>
                  </a:lnTo>
                  <a:lnTo>
                    <a:pt x="2931319" y="2032159"/>
                  </a:lnTo>
                  <a:lnTo>
                    <a:pt x="2932748" y="2030730"/>
                  </a:lnTo>
                  <a:lnTo>
                    <a:pt x="2934653" y="2029778"/>
                  </a:lnTo>
                  <a:lnTo>
                    <a:pt x="2932271" y="2033111"/>
                  </a:lnTo>
                  <a:lnTo>
                    <a:pt x="2929890" y="2036921"/>
                  </a:lnTo>
                  <a:lnTo>
                    <a:pt x="2930843" y="2037874"/>
                  </a:lnTo>
                  <a:lnTo>
                    <a:pt x="2933224" y="2038826"/>
                  </a:lnTo>
                  <a:lnTo>
                    <a:pt x="2935129" y="2049304"/>
                  </a:lnTo>
                  <a:lnTo>
                    <a:pt x="2938463" y="2055019"/>
                  </a:lnTo>
                  <a:lnTo>
                    <a:pt x="2943701" y="2058353"/>
                  </a:lnTo>
                  <a:lnTo>
                    <a:pt x="2950845" y="2060734"/>
                  </a:lnTo>
                  <a:lnTo>
                    <a:pt x="2951321" y="2064067"/>
                  </a:lnTo>
                  <a:lnTo>
                    <a:pt x="2955131" y="2069306"/>
                  </a:lnTo>
                  <a:lnTo>
                    <a:pt x="2958941" y="2076926"/>
                  </a:lnTo>
                  <a:lnTo>
                    <a:pt x="2960846" y="2077879"/>
                  </a:lnTo>
                  <a:lnTo>
                    <a:pt x="2963228" y="2078831"/>
                  </a:lnTo>
                  <a:lnTo>
                    <a:pt x="2964656" y="2080736"/>
                  </a:lnTo>
                  <a:lnTo>
                    <a:pt x="2963704" y="2082165"/>
                  </a:lnTo>
                  <a:lnTo>
                    <a:pt x="2959418" y="2078831"/>
                  </a:lnTo>
                  <a:lnTo>
                    <a:pt x="2957989" y="2079308"/>
                  </a:lnTo>
                  <a:lnTo>
                    <a:pt x="2957036" y="2080736"/>
                  </a:lnTo>
                  <a:lnTo>
                    <a:pt x="2956560" y="2082165"/>
                  </a:lnTo>
                  <a:lnTo>
                    <a:pt x="2958465" y="2085499"/>
                  </a:lnTo>
                  <a:lnTo>
                    <a:pt x="2961799" y="2085499"/>
                  </a:lnTo>
                  <a:lnTo>
                    <a:pt x="2967038" y="2084070"/>
                  </a:lnTo>
                  <a:lnTo>
                    <a:pt x="2971324" y="2084546"/>
                  </a:lnTo>
                  <a:lnTo>
                    <a:pt x="2977515" y="2081689"/>
                  </a:lnTo>
                  <a:lnTo>
                    <a:pt x="2979896" y="2081689"/>
                  </a:lnTo>
                  <a:lnTo>
                    <a:pt x="2983706" y="2077879"/>
                  </a:lnTo>
                  <a:lnTo>
                    <a:pt x="2985135" y="2074545"/>
                  </a:lnTo>
                  <a:lnTo>
                    <a:pt x="2986088" y="2067878"/>
                  </a:lnTo>
                  <a:lnTo>
                    <a:pt x="2988945" y="2063591"/>
                  </a:lnTo>
                  <a:lnTo>
                    <a:pt x="2990850" y="2058829"/>
                  </a:lnTo>
                  <a:lnTo>
                    <a:pt x="2991326" y="2058829"/>
                  </a:lnTo>
                  <a:lnTo>
                    <a:pt x="2991326" y="2059781"/>
                  </a:lnTo>
                  <a:lnTo>
                    <a:pt x="2991803" y="2060258"/>
                  </a:lnTo>
                  <a:lnTo>
                    <a:pt x="2992279" y="2049304"/>
                  </a:lnTo>
                  <a:lnTo>
                    <a:pt x="2994660" y="2033588"/>
                  </a:lnTo>
                  <a:lnTo>
                    <a:pt x="2994184" y="2025015"/>
                  </a:lnTo>
                  <a:lnTo>
                    <a:pt x="2992755" y="2018348"/>
                  </a:lnTo>
                  <a:lnTo>
                    <a:pt x="2991326" y="2015014"/>
                  </a:lnTo>
                  <a:lnTo>
                    <a:pt x="2987993" y="2010728"/>
                  </a:lnTo>
                  <a:lnTo>
                    <a:pt x="2973705" y="1975485"/>
                  </a:lnTo>
                  <a:lnTo>
                    <a:pt x="2972276" y="1972151"/>
                  </a:lnTo>
                  <a:lnTo>
                    <a:pt x="2970371" y="1968341"/>
                  </a:lnTo>
                  <a:lnTo>
                    <a:pt x="2968943" y="1961674"/>
                  </a:lnTo>
                  <a:lnTo>
                    <a:pt x="2967990" y="1958816"/>
                  </a:lnTo>
                  <a:lnTo>
                    <a:pt x="2967514" y="1954530"/>
                  </a:lnTo>
                  <a:lnTo>
                    <a:pt x="2968466" y="1954530"/>
                  </a:lnTo>
                  <a:lnTo>
                    <a:pt x="2969895" y="1955483"/>
                  </a:lnTo>
                  <a:lnTo>
                    <a:pt x="2969419" y="1957388"/>
                  </a:lnTo>
                  <a:lnTo>
                    <a:pt x="2969895" y="1959292"/>
                  </a:lnTo>
                  <a:lnTo>
                    <a:pt x="2972276" y="1960245"/>
                  </a:lnTo>
                  <a:lnTo>
                    <a:pt x="2972753" y="1961198"/>
                  </a:lnTo>
                  <a:lnTo>
                    <a:pt x="2971324" y="1963579"/>
                  </a:lnTo>
                  <a:lnTo>
                    <a:pt x="2971324" y="1965484"/>
                  </a:lnTo>
                  <a:lnTo>
                    <a:pt x="2972753" y="1969770"/>
                  </a:lnTo>
                  <a:lnTo>
                    <a:pt x="2973705" y="1968817"/>
                  </a:lnTo>
                  <a:lnTo>
                    <a:pt x="2974181" y="1965960"/>
                  </a:lnTo>
                  <a:lnTo>
                    <a:pt x="2975134" y="1963579"/>
                  </a:lnTo>
                  <a:lnTo>
                    <a:pt x="2976086" y="1963579"/>
                  </a:lnTo>
                  <a:lnTo>
                    <a:pt x="2975610" y="1971199"/>
                  </a:lnTo>
                  <a:lnTo>
                    <a:pt x="2976086" y="1976438"/>
                  </a:lnTo>
                  <a:lnTo>
                    <a:pt x="2979896" y="1985486"/>
                  </a:lnTo>
                  <a:lnTo>
                    <a:pt x="2981325" y="1986915"/>
                  </a:lnTo>
                  <a:lnTo>
                    <a:pt x="2978944" y="1980724"/>
                  </a:lnTo>
                  <a:lnTo>
                    <a:pt x="2977515" y="1976914"/>
                  </a:lnTo>
                  <a:lnTo>
                    <a:pt x="2977039" y="1973580"/>
                  </a:lnTo>
                  <a:lnTo>
                    <a:pt x="2977039" y="1970246"/>
                  </a:lnTo>
                  <a:lnTo>
                    <a:pt x="2977515" y="1967865"/>
                  </a:lnTo>
                  <a:lnTo>
                    <a:pt x="2978944" y="1965484"/>
                  </a:lnTo>
                  <a:lnTo>
                    <a:pt x="2977515" y="1963103"/>
                  </a:lnTo>
                  <a:lnTo>
                    <a:pt x="2966085" y="1945005"/>
                  </a:lnTo>
                  <a:lnTo>
                    <a:pt x="2958941" y="1930241"/>
                  </a:lnTo>
                  <a:lnTo>
                    <a:pt x="2954179" y="1917859"/>
                  </a:lnTo>
                  <a:lnTo>
                    <a:pt x="2951321" y="1905000"/>
                  </a:lnTo>
                  <a:lnTo>
                    <a:pt x="2949893" y="1900238"/>
                  </a:lnTo>
                  <a:lnTo>
                    <a:pt x="2947511" y="1886426"/>
                  </a:lnTo>
                  <a:lnTo>
                    <a:pt x="2946083" y="1883092"/>
                  </a:lnTo>
                  <a:lnTo>
                    <a:pt x="2945606" y="1880711"/>
                  </a:lnTo>
                  <a:lnTo>
                    <a:pt x="2945606" y="1877854"/>
                  </a:lnTo>
                  <a:lnTo>
                    <a:pt x="2946083" y="1876425"/>
                  </a:lnTo>
                  <a:lnTo>
                    <a:pt x="2947035" y="1873091"/>
                  </a:lnTo>
                  <a:lnTo>
                    <a:pt x="2947511" y="1870234"/>
                  </a:lnTo>
                  <a:lnTo>
                    <a:pt x="2947035" y="1868805"/>
                  </a:lnTo>
                  <a:lnTo>
                    <a:pt x="2947511" y="1865948"/>
                  </a:lnTo>
                  <a:lnTo>
                    <a:pt x="2948464" y="1866900"/>
                  </a:lnTo>
                  <a:lnTo>
                    <a:pt x="2949893" y="1867376"/>
                  </a:lnTo>
                  <a:lnTo>
                    <a:pt x="2952274" y="1864042"/>
                  </a:lnTo>
                  <a:lnTo>
                    <a:pt x="2950845" y="1862138"/>
                  </a:lnTo>
                  <a:lnTo>
                    <a:pt x="2949416" y="1861661"/>
                  </a:lnTo>
                  <a:lnTo>
                    <a:pt x="2949416" y="1860709"/>
                  </a:lnTo>
                  <a:lnTo>
                    <a:pt x="2952274" y="1860233"/>
                  </a:lnTo>
                  <a:lnTo>
                    <a:pt x="2953703" y="1857851"/>
                  </a:lnTo>
                  <a:lnTo>
                    <a:pt x="2955131" y="1856423"/>
                  </a:lnTo>
                  <a:lnTo>
                    <a:pt x="2956560" y="1854041"/>
                  </a:lnTo>
                  <a:lnTo>
                    <a:pt x="2956084" y="1853565"/>
                  </a:lnTo>
                  <a:lnTo>
                    <a:pt x="2955131" y="1854041"/>
                  </a:lnTo>
                  <a:lnTo>
                    <a:pt x="2953703" y="1853565"/>
                  </a:lnTo>
                  <a:lnTo>
                    <a:pt x="2954179" y="1852136"/>
                  </a:lnTo>
                  <a:lnTo>
                    <a:pt x="2956560" y="1850708"/>
                  </a:lnTo>
                  <a:lnTo>
                    <a:pt x="2956560" y="1849279"/>
                  </a:lnTo>
                  <a:lnTo>
                    <a:pt x="2955608" y="1848326"/>
                  </a:lnTo>
                  <a:lnTo>
                    <a:pt x="2955131" y="1846898"/>
                  </a:lnTo>
                  <a:lnTo>
                    <a:pt x="2956560" y="1845469"/>
                  </a:lnTo>
                  <a:lnTo>
                    <a:pt x="2958941" y="1844992"/>
                  </a:lnTo>
                  <a:lnTo>
                    <a:pt x="2959894" y="1843564"/>
                  </a:lnTo>
                  <a:lnTo>
                    <a:pt x="2959894" y="1842611"/>
                  </a:lnTo>
                  <a:lnTo>
                    <a:pt x="2958941" y="1841659"/>
                  </a:lnTo>
                  <a:lnTo>
                    <a:pt x="2958465" y="1840230"/>
                  </a:lnTo>
                  <a:lnTo>
                    <a:pt x="2959418" y="1839754"/>
                  </a:lnTo>
                  <a:lnTo>
                    <a:pt x="2960846" y="1839754"/>
                  </a:lnTo>
                  <a:lnTo>
                    <a:pt x="2965133" y="1837849"/>
                  </a:lnTo>
                  <a:lnTo>
                    <a:pt x="2967038" y="1834515"/>
                  </a:lnTo>
                  <a:lnTo>
                    <a:pt x="2966561" y="1833086"/>
                  </a:lnTo>
                  <a:lnTo>
                    <a:pt x="2967514" y="1831181"/>
                  </a:lnTo>
                  <a:lnTo>
                    <a:pt x="2969419" y="1830705"/>
                  </a:lnTo>
                  <a:lnTo>
                    <a:pt x="2970371" y="1830229"/>
                  </a:lnTo>
                  <a:lnTo>
                    <a:pt x="2972753" y="1827371"/>
                  </a:lnTo>
                  <a:lnTo>
                    <a:pt x="2972276" y="1826419"/>
                  </a:lnTo>
                  <a:lnTo>
                    <a:pt x="2971324" y="1825466"/>
                  </a:lnTo>
                  <a:lnTo>
                    <a:pt x="2970371" y="1824038"/>
                  </a:lnTo>
                  <a:lnTo>
                    <a:pt x="2969419" y="1821656"/>
                  </a:lnTo>
                  <a:lnTo>
                    <a:pt x="2969419" y="1818323"/>
                  </a:lnTo>
                  <a:lnTo>
                    <a:pt x="2972753" y="1822609"/>
                  </a:lnTo>
                  <a:lnTo>
                    <a:pt x="2973705" y="1822133"/>
                  </a:lnTo>
                  <a:lnTo>
                    <a:pt x="2973705" y="1820704"/>
                  </a:lnTo>
                  <a:lnTo>
                    <a:pt x="2974658" y="1820228"/>
                  </a:lnTo>
                  <a:lnTo>
                    <a:pt x="2975610" y="1822609"/>
                  </a:lnTo>
                  <a:lnTo>
                    <a:pt x="2976086" y="1824038"/>
                  </a:lnTo>
                  <a:lnTo>
                    <a:pt x="2977039" y="1824038"/>
                  </a:lnTo>
                  <a:lnTo>
                    <a:pt x="2979420" y="1822609"/>
                  </a:lnTo>
                  <a:lnTo>
                    <a:pt x="2980373" y="1821656"/>
                  </a:lnTo>
                  <a:lnTo>
                    <a:pt x="2980849" y="1818799"/>
                  </a:lnTo>
                  <a:lnTo>
                    <a:pt x="2978944" y="1816894"/>
                  </a:lnTo>
                  <a:lnTo>
                    <a:pt x="2975610" y="1815465"/>
                  </a:lnTo>
                  <a:lnTo>
                    <a:pt x="2977515" y="1814513"/>
                  </a:lnTo>
                  <a:lnTo>
                    <a:pt x="2981325" y="1814989"/>
                  </a:lnTo>
                  <a:lnTo>
                    <a:pt x="2984659" y="1815941"/>
                  </a:lnTo>
                  <a:lnTo>
                    <a:pt x="2987993" y="1814513"/>
                  </a:lnTo>
                  <a:lnTo>
                    <a:pt x="2989421" y="1813084"/>
                  </a:lnTo>
                  <a:lnTo>
                    <a:pt x="2991326" y="1812608"/>
                  </a:lnTo>
                  <a:lnTo>
                    <a:pt x="2993231" y="1812608"/>
                  </a:lnTo>
                  <a:lnTo>
                    <a:pt x="2996565" y="1811655"/>
                  </a:lnTo>
                  <a:lnTo>
                    <a:pt x="2999423" y="1809750"/>
                  </a:lnTo>
                  <a:lnTo>
                    <a:pt x="3000851" y="1807369"/>
                  </a:lnTo>
                  <a:lnTo>
                    <a:pt x="2999423" y="1804511"/>
                  </a:lnTo>
                  <a:lnTo>
                    <a:pt x="3003709" y="1805464"/>
                  </a:lnTo>
                  <a:lnTo>
                    <a:pt x="3006090" y="1804035"/>
                  </a:lnTo>
                  <a:lnTo>
                    <a:pt x="3010376" y="1800701"/>
                  </a:lnTo>
                  <a:lnTo>
                    <a:pt x="3011329" y="1797367"/>
                  </a:lnTo>
                  <a:lnTo>
                    <a:pt x="3014186" y="1796415"/>
                  </a:lnTo>
                  <a:lnTo>
                    <a:pt x="3017044" y="1795939"/>
                  </a:lnTo>
                  <a:lnTo>
                    <a:pt x="3021806" y="1792605"/>
                  </a:lnTo>
                  <a:lnTo>
                    <a:pt x="3023235" y="1790700"/>
                  </a:lnTo>
                  <a:lnTo>
                    <a:pt x="3021330" y="1785938"/>
                  </a:lnTo>
                  <a:lnTo>
                    <a:pt x="3023235" y="1782604"/>
                  </a:lnTo>
                  <a:lnTo>
                    <a:pt x="3023235" y="1784033"/>
                  </a:lnTo>
                  <a:lnTo>
                    <a:pt x="3022759" y="1785938"/>
                  </a:lnTo>
                  <a:lnTo>
                    <a:pt x="3024188" y="1788319"/>
                  </a:lnTo>
                  <a:lnTo>
                    <a:pt x="3026093" y="1782128"/>
                  </a:lnTo>
                  <a:lnTo>
                    <a:pt x="3033713" y="1772603"/>
                  </a:lnTo>
                  <a:lnTo>
                    <a:pt x="3036570" y="1770221"/>
                  </a:lnTo>
                  <a:lnTo>
                    <a:pt x="3045619" y="1764506"/>
                  </a:lnTo>
                  <a:lnTo>
                    <a:pt x="3051334" y="1762601"/>
                  </a:lnTo>
                  <a:lnTo>
                    <a:pt x="3064669" y="1762601"/>
                  </a:lnTo>
                  <a:lnTo>
                    <a:pt x="3066098" y="1759744"/>
                  </a:lnTo>
                  <a:lnTo>
                    <a:pt x="3066574" y="1753076"/>
                  </a:lnTo>
                  <a:lnTo>
                    <a:pt x="3067526" y="1756886"/>
                  </a:lnTo>
                  <a:lnTo>
                    <a:pt x="3067526" y="1760220"/>
                  </a:lnTo>
                  <a:lnTo>
                    <a:pt x="3067526" y="1762125"/>
                  </a:lnTo>
                  <a:lnTo>
                    <a:pt x="3068955" y="1757839"/>
                  </a:lnTo>
                  <a:lnTo>
                    <a:pt x="3069908" y="1754029"/>
                  </a:lnTo>
                  <a:lnTo>
                    <a:pt x="3073718" y="1748790"/>
                  </a:lnTo>
                  <a:lnTo>
                    <a:pt x="3075623" y="1746885"/>
                  </a:lnTo>
                  <a:lnTo>
                    <a:pt x="3077051" y="1745933"/>
                  </a:lnTo>
                  <a:lnTo>
                    <a:pt x="3081338" y="1742599"/>
                  </a:lnTo>
                  <a:lnTo>
                    <a:pt x="3086100" y="1739741"/>
                  </a:lnTo>
                  <a:lnTo>
                    <a:pt x="3085148" y="1738789"/>
                  </a:lnTo>
                  <a:lnTo>
                    <a:pt x="3084671" y="1737360"/>
                  </a:lnTo>
                  <a:lnTo>
                    <a:pt x="3084671" y="1732121"/>
                  </a:lnTo>
                  <a:lnTo>
                    <a:pt x="3085624" y="1733550"/>
                  </a:lnTo>
                  <a:lnTo>
                    <a:pt x="3086576" y="1736408"/>
                  </a:lnTo>
                  <a:lnTo>
                    <a:pt x="3088481" y="1736884"/>
                  </a:lnTo>
                  <a:lnTo>
                    <a:pt x="3089910" y="1736408"/>
                  </a:lnTo>
                  <a:lnTo>
                    <a:pt x="3093720" y="1733074"/>
                  </a:lnTo>
                  <a:lnTo>
                    <a:pt x="3096578" y="1733550"/>
                  </a:lnTo>
                  <a:lnTo>
                    <a:pt x="3101816" y="1733550"/>
                  </a:lnTo>
                  <a:lnTo>
                    <a:pt x="3105150" y="1733550"/>
                  </a:lnTo>
                  <a:lnTo>
                    <a:pt x="3107531" y="1733550"/>
                  </a:lnTo>
                  <a:lnTo>
                    <a:pt x="3108484" y="1731645"/>
                  </a:lnTo>
                  <a:lnTo>
                    <a:pt x="3111341" y="1731169"/>
                  </a:lnTo>
                  <a:lnTo>
                    <a:pt x="3114675" y="1730692"/>
                  </a:lnTo>
                  <a:lnTo>
                    <a:pt x="3117533" y="1728311"/>
                  </a:lnTo>
                  <a:lnTo>
                    <a:pt x="3120390" y="1724978"/>
                  </a:lnTo>
                  <a:lnTo>
                    <a:pt x="3117056" y="1723073"/>
                  </a:lnTo>
                  <a:lnTo>
                    <a:pt x="3107055" y="1724978"/>
                  </a:lnTo>
                  <a:lnTo>
                    <a:pt x="3101816" y="1724025"/>
                  </a:lnTo>
                  <a:lnTo>
                    <a:pt x="3099435" y="1722120"/>
                  </a:lnTo>
                  <a:lnTo>
                    <a:pt x="3096101" y="1717358"/>
                  </a:lnTo>
                  <a:lnTo>
                    <a:pt x="3103245" y="1723073"/>
                  </a:lnTo>
                  <a:lnTo>
                    <a:pt x="3106103" y="1723549"/>
                  </a:lnTo>
                  <a:lnTo>
                    <a:pt x="3111341" y="1720215"/>
                  </a:lnTo>
                  <a:lnTo>
                    <a:pt x="3111818" y="1719263"/>
                  </a:lnTo>
                  <a:lnTo>
                    <a:pt x="3111818" y="1717358"/>
                  </a:lnTo>
                  <a:lnTo>
                    <a:pt x="3113246" y="1714976"/>
                  </a:lnTo>
                  <a:lnTo>
                    <a:pt x="3115151" y="1713071"/>
                  </a:lnTo>
                  <a:lnTo>
                    <a:pt x="3113723" y="1711642"/>
                  </a:lnTo>
                  <a:lnTo>
                    <a:pt x="3112294" y="1710690"/>
                  </a:lnTo>
                  <a:lnTo>
                    <a:pt x="3099435" y="1705928"/>
                  </a:lnTo>
                  <a:lnTo>
                    <a:pt x="3097054" y="1703070"/>
                  </a:lnTo>
                  <a:lnTo>
                    <a:pt x="3102293" y="1705451"/>
                  </a:lnTo>
                  <a:lnTo>
                    <a:pt x="3107055" y="1706880"/>
                  </a:lnTo>
                  <a:lnTo>
                    <a:pt x="3110865" y="1705928"/>
                  </a:lnTo>
                  <a:lnTo>
                    <a:pt x="3111818" y="1703070"/>
                  </a:lnTo>
                  <a:lnTo>
                    <a:pt x="3112770" y="1703070"/>
                  </a:lnTo>
                  <a:lnTo>
                    <a:pt x="3114199" y="1704023"/>
                  </a:lnTo>
                  <a:lnTo>
                    <a:pt x="3114675" y="1706880"/>
                  </a:lnTo>
                  <a:lnTo>
                    <a:pt x="3115628" y="1708309"/>
                  </a:lnTo>
                  <a:lnTo>
                    <a:pt x="3117056" y="1707833"/>
                  </a:lnTo>
                  <a:lnTo>
                    <a:pt x="3118961" y="1708309"/>
                  </a:lnTo>
                  <a:lnTo>
                    <a:pt x="3122771" y="1709738"/>
                  </a:lnTo>
                  <a:lnTo>
                    <a:pt x="3126105" y="1710214"/>
                  </a:lnTo>
                  <a:lnTo>
                    <a:pt x="3128486" y="1709261"/>
                  </a:lnTo>
                  <a:lnTo>
                    <a:pt x="3133249" y="1704499"/>
                  </a:lnTo>
                  <a:lnTo>
                    <a:pt x="3139916" y="1699260"/>
                  </a:lnTo>
                  <a:lnTo>
                    <a:pt x="3140869" y="1694498"/>
                  </a:lnTo>
                  <a:lnTo>
                    <a:pt x="3140393" y="1691640"/>
                  </a:lnTo>
                  <a:lnTo>
                    <a:pt x="3139916" y="1689259"/>
                  </a:lnTo>
                  <a:lnTo>
                    <a:pt x="3138488" y="1686878"/>
                  </a:lnTo>
                  <a:lnTo>
                    <a:pt x="3137059" y="1686878"/>
                  </a:lnTo>
                  <a:lnTo>
                    <a:pt x="3132773" y="1689259"/>
                  </a:lnTo>
                  <a:lnTo>
                    <a:pt x="3131820" y="1695926"/>
                  </a:lnTo>
                  <a:lnTo>
                    <a:pt x="3130391" y="1696879"/>
                  </a:lnTo>
                  <a:lnTo>
                    <a:pt x="3128963" y="1696879"/>
                  </a:lnTo>
                  <a:lnTo>
                    <a:pt x="3129439" y="1693069"/>
                  </a:lnTo>
                  <a:lnTo>
                    <a:pt x="3129915" y="1689735"/>
                  </a:lnTo>
                  <a:lnTo>
                    <a:pt x="3129439" y="1686401"/>
                  </a:lnTo>
                  <a:lnTo>
                    <a:pt x="3124676" y="1685449"/>
                  </a:lnTo>
                  <a:lnTo>
                    <a:pt x="3122771" y="1686401"/>
                  </a:lnTo>
                  <a:lnTo>
                    <a:pt x="3119438" y="1686878"/>
                  </a:lnTo>
                  <a:lnTo>
                    <a:pt x="3114675" y="1686878"/>
                  </a:lnTo>
                  <a:lnTo>
                    <a:pt x="3110865" y="1687354"/>
                  </a:lnTo>
                  <a:lnTo>
                    <a:pt x="3107055" y="1686878"/>
                  </a:lnTo>
                  <a:lnTo>
                    <a:pt x="3107531" y="1684020"/>
                  </a:lnTo>
                  <a:lnTo>
                    <a:pt x="3106579" y="1680210"/>
                  </a:lnTo>
                  <a:lnTo>
                    <a:pt x="3106579" y="1676400"/>
                  </a:lnTo>
                  <a:lnTo>
                    <a:pt x="3107055" y="1679734"/>
                  </a:lnTo>
                  <a:lnTo>
                    <a:pt x="3108484" y="1682591"/>
                  </a:lnTo>
                  <a:lnTo>
                    <a:pt x="3112770" y="1684973"/>
                  </a:lnTo>
                  <a:lnTo>
                    <a:pt x="3115628" y="1684496"/>
                  </a:lnTo>
                  <a:lnTo>
                    <a:pt x="3117533" y="1683067"/>
                  </a:lnTo>
                  <a:lnTo>
                    <a:pt x="3118961" y="1680686"/>
                  </a:lnTo>
                  <a:lnTo>
                    <a:pt x="3120866" y="1680686"/>
                  </a:lnTo>
                  <a:lnTo>
                    <a:pt x="3124200" y="1681639"/>
                  </a:lnTo>
                  <a:lnTo>
                    <a:pt x="3122771" y="1678781"/>
                  </a:lnTo>
                  <a:lnTo>
                    <a:pt x="3124200" y="1679734"/>
                  </a:lnTo>
                  <a:lnTo>
                    <a:pt x="3126581" y="1680686"/>
                  </a:lnTo>
                  <a:lnTo>
                    <a:pt x="3127058" y="1677829"/>
                  </a:lnTo>
                  <a:lnTo>
                    <a:pt x="3127058" y="1675448"/>
                  </a:lnTo>
                  <a:lnTo>
                    <a:pt x="3130391" y="1677353"/>
                  </a:lnTo>
                  <a:lnTo>
                    <a:pt x="3133725" y="1678305"/>
                  </a:lnTo>
                  <a:lnTo>
                    <a:pt x="3136106" y="1679734"/>
                  </a:lnTo>
                  <a:lnTo>
                    <a:pt x="3138011" y="1682115"/>
                  </a:lnTo>
                  <a:lnTo>
                    <a:pt x="3136583" y="1675924"/>
                  </a:lnTo>
                  <a:lnTo>
                    <a:pt x="3134678" y="1671638"/>
                  </a:lnTo>
                  <a:lnTo>
                    <a:pt x="3132773" y="1669733"/>
                  </a:lnTo>
                  <a:lnTo>
                    <a:pt x="3132296" y="1667828"/>
                  </a:lnTo>
                  <a:lnTo>
                    <a:pt x="3133249" y="1664017"/>
                  </a:lnTo>
                  <a:lnTo>
                    <a:pt x="3132773" y="1663065"/>
                  </a:lnTo>
                  <a:lnTo>
                    <a:pt x="3133249" y="1661636"/>
                  </a:lnTo>
                  <a:lnTo>
                    <a:pt x="3133725" y="1660684"/>
                  </a:lnTo>
                  <a:lnTo>
                    <a:pt x="3134678" y="1661636"/>
                  </a:lnTo>
                  <a:lnTo>
                    <a:pt x="3135630" y="1664017"/>
                  </a:lnTo>
                  <a:lnTo>
                    <a:pt x="3138488" y="1675448"/>
                  </a:lnTo>
                  <a:lnTo>
                    <a:pt x="3141345" y="1682115"/>
                  </a:lnTo>
                  <a:lnTo>
                    <a:pt x="3146584" y="1691164"/>
                  </a:lnTo>
                  <a:lnTo>
                    <a:pt x="3148013" y="1693069"/>
                  </a:lnTo>
                  <a:lnTo>
                    <a:pt x="3147060" y="1690688"/>
                  </a:lnTo>
                  <a:lnTo>
                    <a:pt x="3140393" y="1677353"/>
                  </a:lnTo>
                  <a:lnTo>
                    <a:pt x="3136106" y="1660684"/>
                  </a:lnTo>
                  <a:lnTo>
                    <a:pt x="3134201" y="1656398"/>
                  </a:lnTo>
                  <a:lnTo>
                    <a:pt x="3133249" y="1652588"/>
                  </a:lnTo>
                  <a:lnTo>
                    <a:pt x="3132296" y="1650683"/>
                  </a:lnTo>
                  <a:lnTo>
                    <a:pt x="3127534" y="1650206"/>
                  </a:lnTo>
                  <a:lnTo>
                    <a:pt x="3124200" y="1649254"/>
                  </a:lnTo>
                  <a:lnTo>
                    <a:pt x="3118961" y="1651635"/>
                  </a:lnTo>
                  <a:lnTo>
                    <a:pt x="3116104" y="1651159"/>
                  </a:lnTo>
                  <a:lnTo>
                    <a:pt x="3115628" y="1648778"/>
                  </a:lnTo>
                  <a:lnTo>
                    <a:pt x="3111341" y="1645444"/>
                  </a:lnTo>
                  <a:lnTo>
                    <a:pt x="3109913" y="1640681"/>
                  </a:lnTo>
                  <a:lnTo>
                    <a:pt x="3106579" y="1640205"/>
                  </a:lnTo>
                  <a:lnTo>
                    <a:pt x="3101340" y="1638776"/>
                  </a:lnTo>
                  <a:lnTo>
                    <a:pt x="3098959" y="1636871"/>
                  </a:lnTo>
                  <a:lnTo>
                    <a:pt x="3092291" y="1635919"/>
                  </a:lnTo>
                  <a:lnTo>
                    <a:pt x="3091339" y="1635442"/>
                  </a:lnTo>
                  <a:lnTo>
                    <a:pt x="3090386" y="1634490"/>
                  </a:lnTo>
                  <a:lnTo>
                    <a:pt x="3098483" y="1634966"/>
                  </a:lnTo>
                  <a:lnTo>
                    <a:pt x="3108960" y="1638776"/>
                  </a:lnTo>
                  <a:lnTo>
                    <a:pt x="3111341" y="1638776"/>
                  </a:lnTo>
                  <a:lnTo>
                    <a:pt x="3112294" y="1641634"/>
                  </a:lnTo>
                  <a:lnTo>
                    <a:pt x="3115628" y="1644491"/>
                  </a:lnTo>
                  <a:lnTo>
                    <a:pt x="3117056" y="1645920"/>
                  </a:lnTo>
                  <a:lnTo>
                    <a:pt x="3118961" y="1647349"/>
                  </a:lnTo>
                  <a:lnTo>
                    <a:pt x="3120866" y="1646396"/>
                  </a:lnTo>
                  <a:lnTo>
                    <a:pt x="3122771" y="1644967"/>
                  </a:lnTo>
                  <a:lnTo>
                    <a:pt x="3122295" y="1642586"/>
                  </a:lnTo>
                  <a:lnTo>
                    <a:pt x="3121343" y="1641158"/>
                  </a:lnTo>
                  <a:lnTo>
                    <a:pt x="3118961" y="1638776"/>
                  </a:lnTo>
                  <a:lnTo>
                    <a:pt x="3115628" y="1637348"/>
                  </a:lnTo>
                  <a:lnTo>
                    <a:pt x="3111818" y="1634490"/>
                  </a:lnTo>
                  <a:lnTo>
                    <a:pt x="3107531" y="1629728"/>
                  </a:lnTo>
                  <a:lnTo>
                    <a:pt x="3107055" y="1628775"/>
                  </a:lnTo>
                  <a:lnTo>
                    <a:pt x="3107055" y="1627823"/>
                  </a:lnTo>
                  <a:lnTo>
                    <a:pt x="3114675" y="1635442"/>
                  </a:lnTo>
                  <a:lnTo>
                    <a:pt x="3117533" y="1636871"/>
                  </a:lnTo>
                  <a:lnTo>
                    <a:pt x="3119438" y="1635919"/>
                  </a:lnTo>
                  <a:lnTo>
                    <a:pt x="3118961" y="1634490"/>
                  </a:lnTo>
                  <a:lnTo>
                    <a:pt x="3118961" y="1632585"/>
                  </a:lnTo>
                  <a:lnTo>
                    <a:pt x="3123724" y="1633538"/>
                  </a:lnTo>
                  <a:lnTo>
                    <a:pt x="3124200" y="1630680"/>
                  </a:lnTo>
                  <a:lnTo>
                    <a:pt x="3123724" y="1628299"/>
                  </a:lnTo>
                  <a:lnTo>
                    <a:pt x="3120390" y="1626870"/>
                  </a:lnTo>
                  <a:lnTo>
                    <a:pt x="3122295" y="1625441"/>
                  </a:lnTo>
                  <a:lnTo>
                    <a:pt x="3116104" y="1623060"/>
                  </a:lnTo>
                  <a:lnTo>
                    <a:pt x="3113723" y="1621631"/>
                  </a:lnTo>
                  <a:lnTo>
                    <a:pt x="3111341" y="1618298"/>
                  </a:lnTo>
                  <a:lnTo>
                    <a:pt x="3108008" y="1616392"/>
                  </a:lnTo>
                  <a:lnTo>
                    <a:pt x="3103245" y="1611154"/>
                  </a:lnTo>
                  <a:lnTo>
                    <a:pt x="3100864" y="1607344"/>
                  </a:lnTo>
                  <a:lnTo>
                    <a:pt x="3094673" y="1602105"/>
                  </a:lnTo>
                  <a:lnTo>
                    <a:pt x="3096101" y="1602105"/>
                  </a:lnTo>
                  <a:lnTo>
                    <a:pt x="3100388" y="1604963"/>
                  </a:lnTo>
                  <a:lnTo>
                    <a:pt x="3104198" y="1610201"/>
                  </a:lnTo>
                  <a:lnTo>
                    <a:pt x="3105626" y="1611154"/>
                  </a:lnTo>
                  <a:lnTo>
                    <a:pt x="3115628" y="1621155"/>
                  </a:lnTo>
                  <a:lnTo>
                    <a:pt x="3117533" y="1621631"/>
                  </a:lnTo>
                  <a:lnTo>
                    <a:pt x="3120866" y="1621631"/>
                  </a:lnTo>
                  <a:lnTo>
                    <a:pt x="3122295" y="1619726"/>
                  </a:lnTo>
                  <a:lnTo>
                    <a:pt x="3122771" y="1616869"/>
                  </a:lnTo>
                  <a:lnTo>
                    <a:pt x="3123724" y="1614964"/>
                  </a:lnTo>
                  <a:lnTo>
                    <a:pt x="3123724" y="1613059"/>
                  </a:lnTo>
                  <a:lnTo>
                    <a:pt x="3120866" y="1610201"/>
                  </a:lnTo>
                  <a:lnTo>
                    <a:pt x="3117056" y="1608296"/>
                  </a:lnTo>
                  <a:lnTo>
                    <a:pt x="3114199" y="1604963"/>
                  </a:lnTo>
                  <a:lnTo>
                    <a:pt x="3110865" y="1603534"/>
                  </a:lnTo>
                  <a:lnTo>
                    <a:pt x="3101816" y="1601153"/>
                  </a:lnTo>
                  <a:lnTo>
                    <a:pt x="3097054" y="1594961"/>
                  </a:lnTo>
                  <a:lnTo>
                    <a:pt x="3094673" y="1594485"/>
                  </a:lnTo>
                  <a:lnTo>
                    <a:pt x="3090386" y="1595438"/>
                  </a:lnTo>
                  <a:lnTo>
                    <a:pt x="3088958" y="1594961"/>
                  </a:lnTo>
                  <a:lnTo>
                    <a:pt x="3087529" y="1593056"/>
                  </a:lnTo>
                  <a:lnTo>
                    <a:pt x="3088481" y="1587817"/>
                  </a:lnTo>
                  <a:lnTo>
                    <a:pt x="3089434" y="1584960"/>
                  </a:lnTo>
                  <a:lnTo>
                    <a:pt x="3092768" y="1582103"/>
                  </a:lnTo>
                  <a:lnTo>
                    <a:pt x="3095149" y="1580198"/>
                  </a:lnTo>
                  <a:lnTo>
                    <a:pt x="3096578" y="1577816"/>
                  </a:lnTo>
                  <a:lnTo>
                    <a:pt x="3097054" y="1573530"/>
                  </a:lnTo>
                  <a:lnTo>
                    <a:pt x="3097530" y="1577816"/>
                  </a:lnTo>
                  <a:lnTo>
                    <a:pt x="3096101" y="1580674"/>
                  </a:lnTo>
                  <a:lnTo>
                    <a:pt x="3093244" y="1583055"/>
                  </a:lnTo>
                  <a:lnTo>
                    <a:pt x="3090386" y="1587341"/>
                  </a:lnTo>
                  <a:lnTo>
                    <a:pt x="3089910" y="1589246"/>
                  </a:lnTo>
                  <a:lnTo>
                    <a:pt x="3090386" y="1592580"/>
                  </a:lnTo>
                  <a:lnTo>
                    <a:pt x="3092768" y="1593056"/>
                  </a:lnTo>
                  <a:lnTo>
                    <a:pt x="3095625" y="1591151"/>
                  </a:lnTo>
                  <a:lnTo>
                    <a:pt x="3098006" y="1591151"/>
                  </a:lnTo>
                  <a:lnTo>
                    <a:pt x="3098483" y="1593056"/>
                  </a:lnTo>
                  <a:lnTo>
                    <a:pt x="3099911" y="1594961"/>
                  </a:lnTo>
                  <a:lnTo>
                    <a:pt x="3101816" y="1597342"/>
                  </a:lnTo>
                  <a:lnTo>
                    <a:pt x="3102769" y="1595438"/>
                  </a:lnTo>
                  <a:lnTo>
                    <a:pt x="3102769" y="1593533"/>
                  </a:lnTo>
                  <a:lnTo>
                    <a:pt x="3106103" y="1598295"/>
                  </a:lnTo>
                  <a:lnTo>
                    <a:pt x="3112294" y="1599724"/>
                  </a:lnTo>
                  <a:lnTo>
                    <a:pt x="3117056" y="1601629"/>
                  </a:lnTo>
                  <a:lnTo>
                    <a:pt x="3118961" y="1603534"/>
                  </a:lnTo>
                  <a:lnTo>
                    <a:pt x="3120866" y="1604963"/>
                  </a:lnTo>
                  <a:lnTo>
                    <a:pt x="3121343" y="1603058"/>
                  </a:lnTo>
                  <a:lnTo>
                    <a:pt x="3120390" y="1600676"/>
                  </a:lnTo>
                  <a:lnTo>
                    <a:pt x="3118961" y="1597819"/>
                  </a:lnTo>
                  <a:lnTo>
                    <a:pt x="3110865" y="1590675"/>
                  </a:lnTo>
                  <a:lnTo>
                    <a:pt x="3109913" y="1587341"/>
                  </a:lnTo>
                  <a:lnTo>
                    <a:pt x="3109436" y="1584484"/>
                  </a:lnTo>
                  <a:lnTo>
                    <a:pt x="3109913" y="1585913"/>
                  </a:lnTo>
                  <a:lnTo>
                    <a:pt x="3110389" y="1587341"/>
                  </a:lnTo>
                  <a:lnTo>
                    <a:pt x="3112770" y="1591151"/>
                  </a:lnTo>
                  <a:lnTo>
                    <a:pt x="3114675" y="1592580"/>
                  </a:lnTo>
                  <a:lnTo>
                    <a:pt x="3117056" y="1594009"/>
                  </a:lnTo>
                  <a:lnTo>
                    <a:pt x="3118485" y="1593533"/>
                  </a:lnTo>
                  <a:lnTo>
                    <a:pt x="3117533" y="1591628"/>
                  </a:lnTo>
                  <a:lnTo>
                    <a:pt x="3116104" y="1589246"/>
                  </a:lnTo>
                  <a:lnTo>
                    <a:pt x="3114675" y="1586865"/>
                  </a:lnTo>
                  <a:lnTo>
                    <a:pt x="3113246" y="1578769"/>
                  </a:lnTo>
                  <a:lnTo>
                    <a:pt x="3113723" y="1576864"/>
                  </a:lnTo>
                  <a:lnTo>
                    <a:pt x="3113723" y="1574959"/>
                  </a:lnTo>
                  <a:lnTo>
                    <a:pt x="3113723" y="1572578"/>
                  </a:lnTo>
                  <a:lnTo>
                    <a:pt x="3114675" y="1570673"/>
                  </a:lnTo>
                  <a:lnTo>
                    <a:pt x="3113723" y="1568291"/>
                  </a:lnTo>
                  <a:lnTo>
                    <a:pt x="3112294" y="1565910"/>
                  </a:lnTo>
                  <a:lnTo>
                    <a:pt x="3112770" y="1565910"/>
                  </a:lnTo>
                  <a:lnTo>
                    <a:pt x="3115151" y="1567339"/>
                  </a:lnTo>
                  <a:lnTo>
                    <a:pt x="3117056" y="1565434"/>
                  </a:lnTo>
                  <a:lnTo>
                    <a:pt x="3116580" y="1563529"/>
                  </a:lnTo>
                  <a:lnTo>
                    <a:pt x="3114675" y="1562100"/>
                  </a:lnTo>
                  <a:lnTo>
                    <a:pt x="3111818" y="1558290"/>
                  </a:lnTo>
                  <a:lnTo>
                    <a:pt x="3111818" y="1557814"/>
                  </a:lnTo>
                  <a:lnTo>
                    <a:pt x="3117056" y="1559719"/>
                  </a:lnTo>
                  <a:lnTo>
                    <a:pt x="3117533" y="1558766"/>
                  </a:lnTo>
                  <a:lnTo>
                    <a:pt x="3117533" y="1556861"/>
                  </a:lnTo>
                  <a:lnTo>
                    <a:pt x="3118961" y="1555909"/>
                  </a:lnTo>
                  <a:lnTo>
                    <a:pt x="3119438" y="1554480"/>
                  </a:lnTo>
                  <a:lnTo>
                    <a:pt x="3119438" y="1553528"/>
                  </a:lnTo>
                  <a:lnTo>
                    <a:pt x="3119914" y="1553051"/>
                  </a:lnTo>
                  <a:lnTo>
                    <a:pt x="3121819" y="1556385"/>
                  </a:lnTo>
                  <a:lnTo>
                    <a:pt x="3122295" y="1555433"/>
                  </a:lnTo>
                  <a:lnTo>
                    <a:pt x="3122771" y="1552099"/>
                  </a:lnTo>
                  <a:lnTo>
                    <a:pt x="3123724" y="1553051"/>
                  </a:lnTo>
                  <a:lnTo>
                    <a:pt x="3124200" y="1554480"/>
                  </a:lnTo>
                  <a:lnTo>
                    <a:pt x="3126581" y="1553528"/>
                  </a:lnTo>
                  <a:lnTo>
                    <a:pt x="3128010" y="1552575"/>
                  </a:lnTo>
                  <a:lnTo>
                    <a:pt x="3128486" y="1551146"/>
                  </a:lnTo>
                  <a:lnTo>
                    <a:pt x="3128486" y="1548765"/>
                  </a:lnTo>
                  <a:lnTo>
                    <a:pt x="3129439" y="1547336"/>
                  </a:lnTo>
                  <a:lnTo>
                    <a:pt x="3131344" y="1546860"/>
                  </a:lnTo>
                  <a:lnTo>
                    <a:pt x="3132773" y="1546384"/>
                  </a:lnTo>
                  <a:lnTo>
                    <a:pt x="3132296" y="1549717"/>
                  </a:lnTo>
                  <a:lnTo>
                    <a:pt x="3135630" y="1549241"/>
                  </a:lnTo>
                  <a:lnTo>
                    <a:pt x="3134201" y="1551146"/>
                  </a:lnTo>
                  <a:lnTo>
                    <a:pt x="3132773" y="1551623"/>
                  </a:lnTo>
                  <a:lnTo>
                    <a:pt x="3131344" y="1553528"/>
                  </a:lnTo>
                  <a:lnTo>
                    <a:pt x="3133725" y="1554004"/>
                  </a:lnTo>
                  <a:lnTo>
                    <a:pt x="3135630" y="1554956"/>
                  </a:lnTo>
                  <a:lnTo>
                    <a:pt x="3132296" y="1555433"/>
                  </a:lnTo>
                  <a:lnTo>
                    <a:pt x="3128963" y="1555433"/>
                  </a:lnTo>
                  <a:lnTo>
                    <a:pt x="3126105" y="1557338"/>
                  </a:lnTo>
                  <a:lnTo>
                    <a:pt x="3123248" y="1562100"/>
                  </a:lnTo>
                  <a:lnTo>
                    <a:pt x="3123724" y="1567339"/>
                  </a:lnTo>
                  <a:lnTo>
                    <a:pt x="3126581" y="1564958"/>
                  </a:lnTo>
                  <a:lnTo>
                    <a:pt x="3126581" y="1566386"/>
                  </a:lnTo>
                  <a:lnTo>
                    <a:pt x="3124676" y="1570196"/>
                  </a:lnTo>
                  <a:lnTo>
                    <a:pt x="3122771" y="1569244"/>
                  </a:lnTo>
                  <a:lnTo>
                    <a:pt x="3120390" y="1569244"/>
                  </a:lnTo>
                  <a:lnTo>
                    <a:pt x="3119914" y="1571625"/>
                  </a:lnTo>
                  <a:lnTo>
                    <a:pt x="3119914" y="1573530"/>
                  </a:lnTo>
                  <a:lnTo>
                    <a:pt x="3122771" y="1572101"/>
                  </a:lnTo>
                  <a:lnTo>
                    <a:pt x="3124676" y="1573054"/>
                  </a:lnTo>
                  <a:lnTo>
                    <a:pt x="3125629" y="1575435"/>
                  </a:lnTo>
                  <a:lnTo>
                    <a:pt x="3122771" y="1576388"/>
                  </a:lnTo>
                  <a:lnTo>
                    <a:pt x="3120866" y="1576388"/>
                  </a:lnTo>
                  <a:lnTo>
                    <a:pt x="3119438" y="1580674"/>
                  </a:lnTo>
                  <a:lnTo>
                    <a:pt x="3120390" y="1580198"/>
                  </a:lnTo>
                  <a:lnTo>
                    <a:pt x="3121343" y="1578292"/>
                  </a:lnTo>
                  <a:lnTo>
                    <a:pt x="3123724" y="1578769"/>
                  </a:lnTo>
                  <a:lnTo>
                    <a:pt x="3125153" y="1580674"/>
                  </a:lnTo>
                  <a:lnTo>
                    <a:pt x="3128963" y="1584008"/>
                  </a:lnTo>
                  <a:lnTo>
                    <a:pt x="3130391" y="1584008"/>
                  </a:lnTo>
                  <a:lnTo>
                    <a:pt x="3130868" y="1584960"/>
                  </a:lnTo>
                  <a:lnTo>
                    <a:pt x="3127058" y="1584960"/>
                  </a:lnTo>
                  <a:lnTo>
                    <a:pt x="3124200" y="1584484"/>
                  </a:lnTo>
                  <a:lnTo>
                    <a:pt x="3121819" y="1585436"/>
                  </a:lnTo>
                  <a:lnTo>
                    <a:pt x="3120866" y="1589723"/>
                  </a:lnTo>
                  <a:lnTo>
                    <a:pt x="3121819" y="1592104"/>
                  </a:lnTo>
                  <a:lnTo>
                    <a:pt x="3123724" y="1594961"/>
                  </a:lnTo>
                  <a:lnTo>
                    <a:pt x="3127058" y="1596866"/>
                  </a:lnTo>
                  <a:lnTo>
                    <a:pt x="3129439" y="1598295"/>
                  </a:lnTo>
                  <a:lnTo>
                    <a:pt x="3130391" y="1597819"/>
                  </a:lnTo>
                  <a:lnTo>
                    <a:pt x="3130868" y="1596866"/>
                  </a:lnTo>
                  <a:lnTo>
                    <a:pt x="3131344" y="1596390"/>
                  </a:lnTo>
                  <a:lnTo>
                    <a:pt x="3131820" y="1597819"/>
                  </a:lnTo>
                  <a:lnTo>
                    <a:pt x="3132773" y="1596866"/>
                  </a:lnTo>
                  <a:lnTo>
                    <a:pt x="3134201" y="1594961"/>
                  </a:lnTo>
                  <a:lnTo>
                    <a:pt x="3135154" y="1594485"/>
                  </a:lnTo>
                  <a:lnTo>
                    <a:pt x="3134678" y="1596390"/>
                  </a:lnTo>
                  <a:lnTo>
                    <a:pt x="3135154" y="1598771"/>
                  </a:lnTo>
                  <a:lnTo>
                    <a:pt x="3134201" y="1600676"/>
                  </a:lnTo>
                  <a:lnTo>
                    <a:pt x="3132773" y="1602581"/>
                  </a:lnTo>
                  <a:lnTo>
                    <a:pt x="3134201" y="1603534"/>
                  </a:lnTo>
                  <a:lnTo>
                    <a:pt x="3135630" y="1604010"/>
                  </a:lnTo>
                  <a:lnTo>
                    <a:pt x="3137535" y="1605915"/>
                  </a:lnTo>
                  <a:lnTo>
                    <a:pt x="3136583" y="1607820"/>
                  </a:lnTo>
                  <a:lnTo>
                    <a:pt x="3135630" y="1610201"/>
                  </a:lnTo>
                  <a:lnTo>
                    <a:pt x="3139440" y="1610201"/>
                  </a:lnTo>
                  <a:lnTo>
                    <a:pt x="3141821" y="1611154"/>
                  </a:lnTo>
                  <a:lnTo>
                    <a:pt x="3139916" y="1616392"/>
                  </a:lnTo>
                  <a:lnTo>
                    <a:pt x="3137535" y="1618774"/>
                  </a:lnTo>
                  <a:lnTo>
                    <a:pt x="3134201" y="1624013"/>
                  </a:lnTo>
                  <a:lnTo>
                    <a:pt x="3131344" y="1632585"/>
                  </a:lnTo>
                  <a:lnTo>
                    <a:pt x="3130391" y="1637824"/>
                  </a:lnTo>
                  <a:lnTo>
                    <a:pt x="3130868" y="1639729"/>
                  </a:lnTo>
                  <a:lnTo>
                    <a:pt x="3132773" y="1642110"/>
                  </a:lnTo>
                  <a:lnTo>
                    <a:pt x="3135630" y="1636395"/>
                  </a:lnTo>
                  <a:lnTo>
                    <a:pt x="3137059" y="1631633"/>
                  </a:lnTo>
                  <a:lnTo>
                    <a:pt x="3138488" y="1629728"/>
                  </a:lnTo>
                  <a:lnTo>
                    <a:pt x="3140869" y="1627823"/>
                  </a:lnTo>
                  <a:lnTo>
                    <a:pt x="3143250" y="1626870"/>
                  </a:lnTo>
                  <a:lnTo>
                    <a:pt x="3144679" y="1625917"/>
                  </a:lnTo>
                  <a:lnTo>
                    <a:pt x="3144203" y="1623060"/>
                  </a:lnTo>
                  <a:lnTo>
                    <a:pt x="3152299" y="1605915"/>
                  </a:lnTo>
                  <a:lnTo>
                    <a:pt x="3154204" y="1603534"/>
                  </a:lnTo>
                  <a:lnTo>
                    <a:pt x="3156585" y="1599248"/>
                  </a:lnTo>
                  <a:lnTo>
                    <a:pt x="3158966" y="1598771"/>
                  </a:lnTo>
                  <a:lnTo>
                    <a:pt x="3159443" y="1596866"/>
                  </a:lnTo>
                  <a:lnTo>
                    <a:pt x="3159919" y="1593533"/>
                  </a:lnTo>
                  <a:lnTo>
                    <a:pt x="3160395" y="1592580"/>
                  </a:lnTo>
                  <a:lnTo>
                    <a:pt x="3161348" y="1591628"/>
                  </a:lnTo>
                  <a:lnTo>
                    <a:pt x="3161824" y="1592104"/>
                  </a:lnTo>
                  <a:lnTo>
                    <a:pt x="3161824" y="1594009"/>
                  </a:lnTo>
                  <a:lnTo>
                    <a:pt x="3162776" y="1593533"/>
                  </a:lnTo>
                  <a:lnTo>
                    <a:pt x="3163253" y="1591628"/>
                  </a:lnTo>
                  <a:lnTo>
                    <a:pt x="3163253" y="1588770"/>
                  </a:lnTo>
                  <a:lnTo>
                    <a:pt x="3161824" y="1585913"/>
                  </a:lnTo>
                  <a:lnTo>
                    <a:pt x="3160395" y="1584960"/>
                  </a:lnTo>
                  <a:lnTo>
                    <a:pt x="3158014" y="1585436"/>
                  </a:lnTo>
                  <a:lnTo>
                    <a:pt x="3159919" y="1584008"/>
                  </a:lnTo>
                  <a:lnTo>
                    <a:pt x="3161348" y="1580674"/>
                  </a:lnTo>
                  <a:lnTo>
                    <a:pt x="3161348" y="1578292"/>
                  </a:lnTo>
                  <a:lnTo>
                    <a:pt x="3158014" y="1576864"/>
                  </a:lnTo>
                  <a:lnTo>
                    <a:pt x="3157061" y="1568291"/>
                  </a:lnTo>
                  <a:lnTo>
                    <a:pt x="3154204" y="1563529"/>
                  </a:lnTo>
                  <a:lnTo>
                    <a:pt x="3153728" y="1555909"/>
                  </a:lnTo>
                  <a:lnTo>
                    <a:pt x="3149918" y="1551146"/>
                  </a:lnTo>
                  <a:lnTo>
                    <a:pt x="3148013" y="1548289"/>
                  </a:lnTo>
                  <a:lnTo>
                    <a:pt x="3148013" y="1545431"/>
                  </a:lnTo>
                  <a:lnTo>
                    <a:pt x="3147536" y="1544003"/>
                  </a:lnTo>
                  <a:lnTo>
                    <a:pt x="3147536" y="1542098"/>
                  </a:lnTo>
                  <a:lnTo>
                    <a:pt x="3150394" y="1539240"/>
                  </a:lnTo>
                  <a:lnTo>
                    <a:pt x="3151823" y="1536859"/>
                  </a:lnTo>
                  <a:lnTo>
                    <a:pt x="3154204" y="1534954"/>
                  </a:lnTo>
                  <a:lnTo>
                    <a:pt x="3157061" y="1533525"/>
                  </a:lnTo>
                  <a:lnTo>
                    <a:pt x="3162300" y="1532096"/>
                  </a:lnTo>
                  <a:lnTo>
                    <a:pt x="3165634" y="1528763"/>
                  </a:lnTo>
                  <a:lnTo>
                    <a:pt x="3164681" y="1530668"/>
                  </a:lnTo>
                  <a:lnTo>
                    <a:pt x="3162776" y="1533049"/>
                  </a:lnTo>
                  <a:lnTo>
                    <a:pt x="3156109" y="1534478"/>
                  </a:lnTo>
                  <a:lnTo>
                    <a:pt x="3153728" y="1535906"/>
                  </a:lnTo>
                  <a:lnTo>
                    <a:pt x="3151823" y="1538764"/>
                  </a:lnTo>
                  <a:lnTo>
                    <a:pt x="3149918" y="1543050"/>
                  </a:lnTo>
                  <a:lnTo>
                    <a:pt x="3149918" y="1545908"/>
                  </a:lnTo>
                  <a:lnTo>
                    <a:pt x="3149918" y="1547336"/>
                  </a:lnTo>
                  <a:lnTo>
                    <a:pt x="3155633" y="1553051"/>
                  </a:lnTo>
                  <a:lnTo>
                    <a:pt x="3159919" y="1555433"/>
                  </a:lnTo>
                  <a:lnTo>
                    <a:pt x="3163253" y="1558290"/>
                  </a:lnTo>
                  <a:lnTo>
                    <a:pt x="3166110" y="1558290"/>
                  </a:lnTo>
                  <a:lnTo>
                    <a:pt x="3168491" y="1559242"/>
                  </a:lnTo>
                  <a:lnTo>
                    <a:pt x="3171349" y="1561148"/>
                  </a:lnTo>
                  <a:lnTo>
                    <a:pt x="3170396" y="1564958"/>
                  </a:lnTo>
                  <a:lnTo>
                    <a:pt x="3169444" y="1568767"/>
                  </a:lnTo>
                  <a:lnTo>
                    <a:pt x="3170396" y="1569244"/>
                  </a:lnTo>
                  <a:lnTo>
                    <a:pt x="3174683" y="1566863"/>
                  </a:lnTo>
                  <a:lnTo>
                    <a:pt x="3179921" y="1558766"/>
                  </a:lnTo>
                  <a:lnTo>
                    <a:pt x="3181350" y="1557338"/>
                  </a:lnTo>
                  <a:lnTo>
                    <a:pt x="3181350" y="1555433"/>
                  </a:lnTo>
                  <a:lnTo>
                    <a:pt x="3182303" y="1554480"/>
                  </a:lnTo>
                  <a:lnTo>
                    <a:pt x="3184208" y="1553051"/>
                  </a:lnTo>
                  <a:lnTo>
                    <a:pt x="3185636" y="1553051"/>
                  </a:lnTo>
                  <a:lnTo>
                    <a:pt x="3187065" y="1551146"/>
                  </a:lnTo>
                  <a:lnTo>
                    <a:pt x="3187541" y="1548289"/>
                  </a:lnTo>
                  <a:lnTo>
                    <a:pt x="3188018" y="1546860"/>
                  </a:lnTo>
                  <a:lnTo>
                    <a:pt x="3187541" y="1544479"/>
                  </a:lnTo>
                  <a:lnTo>
                    <a:pt x="3189923" y="1544955"/>
                  </a:lnTo>
                  <a:lnTo>
                    <a:pt x="3192304" y="1542098"/>
                  </a:lnTo>
                  <a:lnTo>
                    <a:pt x="3195161" y="1537811"/>
                  </a:lnTo>
                  <a:lnTo>
                    <a:pt x="3197066" y="1529239"/>
                  </a:lnTo>
                  <a:lnTo>
                    <a:pt x="3198019" y="1527810"/>
                  </a:lnTo>
                  <a:lnTo>
                    <a:pt x="3198971" y="1527334"/>
                  </a:lnTo>
                  <a:lnTo>
                    <a:pt x="3198495" y="1534001"/>
                  </a:lnTo>
                  <a:lnTo>
                    <a:pt x="3198495" y="1535430"/>
                  </a:lnTo>
                  <a:lnTo>
                    <a:pt x="3199448" y="1530191"/>
                  </a:lnTo>
                  <a:lnTo>
                    <a:pt x="3199924" y="1524000"/>
                  </a:lnTo>
                  <a:lnTo>
                    <a:pt x="3200876" y="1520190"/>
                  </a:lnTo>
                  <a:lnTo>
                    <a:pt x="3201829" y="1516856"/>
                  </a:lnTo>
                  <a:lnTo>
                    <a:pt x="3202305" y="1513523"/>
                  </a:lnTo>
                  <a:lnTo>
                    <a:pt x="3201829" y="1510665"/>
                  </a:lnTo>
                  <a:lnTo>
                    <a:pt x="3200876" y="1508760"/>
                  </a:lnTo>
                  <a:lnTo>
                    <a:pt x="3198971" y="1509713"/>
                  </a:lnTo>
                  <a:lnTo>
                    <a:pt x="3192304" y="1508760"/>
                  </a:lnTo>
                  <a:lnTo>
                    <a:pt x="3191351" y="1505903"/>
                  </a:lnTo>
                  <a:lnTo>
                    <a:pt x="3192780" y="1502569"/>
                  </a:lnTo>
                  <a:lnTo>
                    <a:pt x="3194209" y="1501140"/>
                  </a:lnTo>
                  <a:lnTo>
                    <a:pt x="3195161" y="1500188"/>
                  </a:lnTo>
                  <a:lnTo>
                    <a:pt x="3196590" y="1499711"/>
                  </a:lnTo>
                  <a:lnTo>
                    <a:pt x="3198019" y="1498283"/>
                  </a:lnTo>
                  <a:lnTo>
                    <a:pt x="3199448" y="1496854"/>
                  </a:lnTo>
                  <a:lnTo>
                    <a:pt x="3202781" y="1490663"/>
                  </a:lnTo>
                  <a:lnTo>
                    <a:pt x="3203258" y="1487329"/>
                  </a:lnTo>
                  <a:lnTo>
                    <a:pt x="3202781" y="1481614"/>
                  </a:lnTo>
                  <a:lnTo>
                    <a:pt x="3200876" y="1476851"/>
                  </a:lnTo>
                  <a:lnTo>
                    <a:pt x="3202305" y="1478280"/>
                  </a:lnTo>
                  <a:lnTo>
                    <a:pt x="3203734" y="1480185"/>
                  </a:lnTo>
                  <a:lnTo>
                    <a:pt x="3204210" y="1484948"/>
                  </a:lnTo>
                  <a:lnTo>
                    <a:pt x="3203258" y="1490663"/>
                  </a:lnTo>
                  <a:lnTo>
                    <a:pt x="3201829" y="1493520"/>
                  </a:lnTo>
                  <a:lnTo>
                    <a:pt x="3200400" y="1496854"/>
                  </a:lnTo>
                  <a:lnTo>
                    <a:pt x="3201829" y="1495901"/>
                  </a:lnTo>
                  <a:lnTo>
                    <a:pt x="3203258" y="1494473"/>
                  </a:lnTo>
                  <a:lnTo>
                    <a:pt x="3205163" y="1493996"/>
                  </a:lnTo>
                  <a:lnTo>
                    <a:pt x="3207544" y="1492091"/>
                  </a:lnTo>
                  <a:lnTo>
                    <a:pt x="3211354" y="1488758"/>
                  </a:lnTo>
                  <a:lnTo>
                    <a:pt x="3214211" y="1486376"/>
                  </a:lnTo>
                  <a:lnTo>
                    <a:pt x="3228023" y="1480185"/>
                  </a:lnTo>
                  <a:lnTo>
                    <a:pt x="3233261" y="1478756"/>
                  </a:lnTo>
                  <a:lnTo>
                    <a:pt x="3236595" y="1475899"/>
                  </a:lnTo>
                  <a:lnTo>
                    <a:pt x="3239453" y="1476851"/>
                  </a:lnTo>
                  <a:lnTo>
                    <a:pt x="3251835" y="1476375"/>
                  </a:lnTo>
                  <a:lnTo>
                    <a:pt x="3255645" y="1474946"/>
                  </a:lnTo>
                  <a:lnTo>
                    <a:pt x="3259455" y="1475899"/>
                  </a:lnTo>
                  <a:lnTo>
                    <a:pt x="3266123" y="1474470"/>
                  </a:lnTo>
                  <a:lnTo>
                    <a:pt x="3270885" y="1473994"/>
                  </a:lnTo>
                  <a:lnTo>
                    <a:pt x="3276124" y="1474470"/>
                  </a:lnTo>
                  <a:lnTo>
                    <a:pt x="3284696" y="1472565"/>
                  </a:lnTo>
                  <a:lnTo>
                    <a:pt x="3287554" y="1469708"/>
                  </a:lnTo>
                  <a:lnTo>
                    <a:pt x="3288030" y="1462564"/>
                  </a:lnTo>
                  <a:lnTo>
                    <a:pt x="3289935" y="1459706"/>
                  </a:lnTo>
                  <a:lnTo>
                    <a:pt x="3288983" y="1455896"/>
                  </a:lnTo>
                  <a:lnTo>
                    <a:pt x="3289935" y="1456373"/>
                  </a:lnTo>
                  <a:lnTo>
                    <a:pt x="3290888" y="1457325"/>
                  </a:lnTo>
                  <a:lnTo>
                    <a:pt x="3291364" y="1459230"/>
                  </a:lnTo>
                  <a:lnTo>
                    <a:pt x="3292793" y="1460659"/>
                  </a:lnTo>
                  <a:lnTo>
                    <a:pt x="3296126" y="1458278"/>
                  </a:lnTo>
                  <a:lnTo>
                    <a:pt x="3297079" y="1458278"/>
                  </a:lnTo>
                  <a:lnTo>
                    <a:pt x="3295174" y="1462564"/>
                  </a:lnTo>
                  <a:lnTo>
                    <a:pt x="3295650" y="1467803"/>
                  </a:lnTo>
                  <a:lnTo>
                    <a:pt x="3296126" y="1468755"/>
                  </a:lnTo>
                  <a:lnTo>
                    <a:pt x="3298984" y="1466850"/>
                  </a:lnTo>
                  <a:lnTo>
                    <a:pt x="3302794" y="1466374"/>
                  </a:lnTo>
                  <a:lnTo>
                    <a:pt x="3312319" y="1459706"/>
                  </a:lnTo>
                  <a:lnTo>
                    <a:pt x="3313271" y="1459706"/>
                  </a:lnTo>
                  <a:lnTo>
                    <a:pt x="3313748" y="1463993"/>
                  </a:lnTo>
                  <a:lnTo>
                    <a:pt x="3313271" y="1465898"/>
                  </a:lnTo>
                  <a:lnTo>
                    <a:pt x="3313748" y="1466850"/>
                  </a:lnTo>
                  <a:lnTo>
                    <a:pt x="3319939" y="1464945"/>
                  </a:lnTo>
                  <a:lnTo>
                    <a:pt x="3322320" y="1463040"/>
                  </a:lnTo>
                  <a:lnTo>
                    <a:pt x="3334226" y="1461135"/>
                  </a:lnTo>
                  <a:lnTo>
                    <a:pt x="3336608" y="1460659"/>
                  </a:lnTo>
                  <a:lnTo>
                    <a:pt x="3338036" y="1461135"/>
                  </a:lnTo>
                  <a:lnTo>
                    <a:pt x="3338513" y="1459706"/>
                  </a:lnTo>
                  <a:lnTo>
                    <a:pt x="3338036" y="1455896"/>
                  </a:lnTo>
                  <a:lnTo>
                    <a:pt x="3336608" y="1449705"/>
                  </a:lnTo>
                  <a:lnTo>
                    <a:pt x="3332321" y="1444943"/>
                  </a:lnTo>
                  <a:lnTo>
                    <a:pt x="3330416" y="1443990"/>
                  </a:lnTo>
                  <a:lnTo>
                    <a:pt x="3328988" y="1443990"/>
                  </a:lnTo>
                  <a:lnTo>
                    <a:pt x="3327559" y="1444466"/>
                  </a:lnTo>
                  <a:lnTo>
                    <a:pt x="3327559" y="1445419"/>
                  </a:lnTo>
                  <a:lnTo>
                    <a:pt x="3328988" y="1446848"/>
                  </a:lnTo>
                  <a:lnTo>
                    <a:pt x="3329940" y="1445895"/>
                  </a:lnTo>
                  <a:lnTo>
                    <a:pt x="3331845" y="1447324"/>
                  </a:lnTo>
                  <a:lnTo>
                    <a:pt x="3332321" y="1449229"/>
                  </a:lnTo>
                  <a:lnTo>
                    <a:pt x="3335179" y="1453515"/>
                  </a:lnTo>
                  <a:lnTo>
                    <a:pt x="3335179" y="1455420"/>
                  </a:lnTo>
                  <a:lnTo>
                    <a:pt x="3330416" y="1457801"/>
                  </a:lnTo>
                  <a:lnTo>
                    <a:pt x="3325178" y="1459230"/>
                  </a:lnTo>
                  <a:lnTo>
                    <a:pt x="3320891" y="1458278"/>
                  </a:lnTo>
                  <a:lnTo>
                    <a:pt x="3318034" y="1456373"/>
                  </a:lnTo>
                  <a:lnTo>
                    <a:pt x="3317081" y="1451134"/>
                  </a:lnTo>
                  <a:lnTo>
                    <a:pt x="3313271" y="1449229"/>
                  </a:lnTo>
                  <a:lnTo>
                    <a:pt x="3313748" y="1447800"/>
                  </a:lnTo>
                  <a:lnTo>
                    <a:pt x="3314700" y="1446848"/>
                  </a:lnTo>
                  <a:lnTo>
                    <a:pt x="3310414" y="1439228"/>
                  </a:lnTo>
                  <a:lnTo>
                    <a:pt x="3307556" y="1437799"/>
                  </a:lnTo>
                  <a:lnTo>
                    <a:pt x="3301365" y="1436370"/>
                  </a:lnTo>
                  <a:lnTo>
                    <a:pt x="3299460" y="1434941"/>
                  </a:lnTo>
                  <a:lnTo>
                    <a:pt x="3303270" y="1430655"/>
                  </a:lnTo>
                  <a:lnTo>
                    <a:pt x="3305175" y="1427798"/>
                  </a:lnTo>
                  <a:lnTo>
                    <a:pt x="3306604" y="1425416"/>
                  </a:lnTo>
                  <a:lnTo>
                    <a:pt x="3309461" y="1424464"/>
                  </a:lnTo>
                  <a:lnTo>
                    <a:pt x="3312319" y="1422559"/>
                  </a:lnTo>
                  <a:lnTo>
                    <a:pt x="3313748" y="1422083"/>
                  </a:lnTo>
                  <a:lnTo>
                    <a:pt x="3314224" y="1421130"/>
                  </a:lnTo>
                  <a:lnTo>
                    <a:pt x="3313748" y="1420178"/>
                  </a:lnTo>
                  <a:lnTo>
                    <a:pt x="3312795" y="1420178"/>
                  </a:lnTo>
                  <a:lnTo>
                    <a:pt x="3311366" y="1420654"/>
                  </a:lnTo>
                  <a:lnTo>
                    <a:pt x="3309938" y="1420654"/>
                  </a:lnTo>
                  <a:lnTo>
                    <a:pt x="3308509" y="1418749"/>
                  </a:lnTo>
                  <a:lnTo>
                    <a:pt x="3308033" y="1416368"/>
                  </a:lnTo>
                  <a:lnTo>
                    <a:pt x="3307080" y="1414463"/>
                  </a:lnTo>
                  <a:lnTo>
                    <a:pt x="3308985" y="1409700"/>
                  </a:lnTo>
                  <a:lnTo>
                    <a:pt x="3310414" y="1404461"/>
                  </a:lnTo>
                  <a:lnTo>
                    <a:pt x="3311843" y="1403033"/>
                  </a:lnTo>
                  <a:lnTo>
                    <a:pt x="3313271" y="1402080"/>
                  </a:lnTo>
                  <a:lnTo>
                    <a:pt x="3317558" y="1393508"/>
                  </a:lnTo>
                  <a:lnTo>
                    <a:pt x="3323273" y="1388269"/>
                  </a:lnTo>
                  <a:lnTo>
                    <a:pt x="3328511" y="1382078"/>
                  </a:lnTo>
                  <a:lnTo>
                    <a:pt x="3327083" y="1380649"/>
                  </a:lnTo>
                  <a:lnTo>
                    <a:pt x="3326130" y="1380173"/>
                  </a:lnTo>
                  <a:lnTo>
                    <a:pt x="3328988" y="1376363"/>
                  </a:lnTo>
                  <a:lnTo>
                    <a:pt x="3332798" y="1373505"/>
                  </a:lnTo>
                  <a:lnTo>
                    <a:pt x="3336131" y="1372553"/>
                  </a:lnTo>
                  <a:lnTo>
                    <a:pt x="3335655" y="1373981"/>
                  </a:lnTo>
                  <a:lnTo>
                    <a:pt x="3335655" y="1375410"/>
                  </a:lnTo>
                  <a:lnTo>
                    <a:pt x="3337084" y="1374934"/>
                  </a:lnTo>
                  <a:lnTo>
                    <a:pt x="3338989" y="1373981"/>
                  </a:lnTo>
                  <a:lnTo>
                    <a:pt x="3339941" y="1375410"/>
                  </a:lnTo>
                  <a:lnTo>
                    <a:pt x="3340894" y="1376363"/>
                  </a:lnTo>
                  <a:lnTo>
                    <a:pt x="3341370" y="1374934"/>
                  </a:lnTo>
                  <a:lnTo>
                    <a:pt x="3340894" y="1372553"/>
                  </a:lnTo>
                  <a:lnTo>
                    <a:pt x="3341370" y="1370648"/>
                  </a:lnTo>
                  <a:lnTo>
                    <a:pt x="3342323" y="1371124"/>
                  </a:lnTo>
                  <a:lnTo>
                    <a:pt x="3342799" y="1372553"/>
                  </a:lnTo>
                  <a:lnTo>
                    <a:pt x="3343751" y="1373029"/>
                  </a:lnTo>
                  <a:lnTo>
                    <a:pt x="3344704" y="1368743"/>
                  </a:lnTo>
                  <a:lnTo>
                    <a:pt x="3346133" y="1367314"/>
                  </a:lnTo>
                  <a:lnTo>
                    <a:pt x="3346609" y="1369219"/>
                  </a:lnTo>
                  <a:lnTo>
                    <a:pt x="3347085" y="1372076"/>
                  </a:lnTo>
                  <a:lnTo>
                    <a:pt x="3348038" y="1371600"/>
                  </a:lnTo>
                  <a:lnTo>
                    <a:pt x="3348990" y="1367790"/>
                  </a:lnTo>
                  <a:lnTo>
                    <a:pt x="3349466" y="1368743"/>
                  </a:lnTo>
                  <a:lnTo>
                    <a:pt x="3349943" y="1371600"/>
                  </a:lnTo>
                  <a:lnTo>
                    <a:pt x="3351371" y="1371124"/>
                  </a:lnTo>
                  <a:lnTo>
                    <a:pt x="3352800" y="1369219"/>
                  </a:lnTo>
                  <a:lnTo>
                    <a:pt x="3355658" y="1367314"/>
                  </a:lnTo>
                  <a:lnTo>
                    <a:pt x="3359468" y="1367790"/>
                  </a:lnTo>
                  <a:lnTo>
                    <a:pt x="3362325" y="1365885"/>
                  </a:lnTo>
                  <a:lnTo>
                    <a:pt x="3364706" y="1363504"/>
                  </a:lnTo>
                  <a:lnTo>
                    <a:pt x="3364706" y="1360646"/>
                  </a:lnTo>
                  <a:lnTo>
                    <a:pt x="3368516" y="1353503"/>
                  </a:lnTo>
                  <a:lnTo>
                    <a:pt x="3368516" y="1350169"/>
                  </a:lnTo>
                  <a:lnTo>
                    <a:pt x="3372326" y="1348264"/>
                  </a:lnTo>
                  <a:lnTo>
                    <a:pt x="3373755" y="1345406"/>
                  </a:lnTo>
                  <a:lnTo>
                    <a:pt x="3375184" y="1344454"/>
                  </a:lnTo>
                  <a:lnTo>
                    <a:pt x="3375184" y="1346835"/>
                  </a:lnTo>
                  <a:lnTo>
                    <a:pt x="3374231" y="1349216"/>
                  </a:lnTo>
                  <a:lnTo>
                    <a:pt x="3374708" y="1349693"/>
                  </a:lnTo>
                  <a:lnTo>
                    <a:pt x="3376136" y="1349216"/>
                  </a:lnTo>
                  <a:lnTo>
                    <a:pt x="3377089" y="1349693"/>
                  </a:lnTo>
                  <a:lnTo>
                    <a:pt x="3374231" y="1352074"/>
                  </a:lnTo>
                  <a:lnTo>
                    <a:pt x="3373755" y="1353979"/>
                  </a:lnTo>
                  <a:lnTo>
                    <a:pt x="3376613" y="1353979"/>
                  </a:lnTo>
                  <a:lnTo>
                    <a:pt x="3380423" y="1355408"/>
                  </a:lnTo>
                  <a:lnTo>
                    <a:pt x="3381851" y="1356836"/>
                  </a:lnTo>
                  <a:lnTo>
                    <a:pt x="3383280" y="1357313"/>
                  </a:lnTo>
                  <a:lnTo>
                    <a:pt x="3383756" y="1355408"/>
                  </a:lnTo>
                  <a:lnTo>
                    <a:pt x="3383280" y="1352074"/>
                  </a:lnTo>
                  <a:lnTo>
                    <a:pt x="3384709" y="1349216"/>
                  </a:lnTo>
                  <a:lnTo>
                    <a:pt x="3385661" y="1346835"/>
                  </a:lnTo>
                  <a:lnTo>
                    <a:pt x="3386614" y="1348264"/>
                  </a:lnTo>
                  <a:lnTo>
                    <a:pt x="3388043" y="1349216"/>
                  </a:lnTo>
                  <a:lnTo>
                    <a:pt x="3389948" y="1347788"/>
                  </a:lnTo>
                  <a:lnTo>
                    <a:pt x="3391376" y="1346359"/>
                  </a:lnTo>
                  <a:lnTo>
                    <a:pt x="3392329" y="1345883"/>
                  </a:lnTo>
                  <a:lnTo>
                    <a:pt x="3393758" y="1345883"/>
                  </a:lnTo>
                  <a:lnTo>
                    <a:pt x="3395186" y="1346359"/>
                  </a:lnTo>
                  <a:lnTo>
                    <a:pt x="3396139" y="1346835"/>
                  </a:lnTo>
                  <a:lnTo>
                    <a:pt x="3397091" y="1349216"/>
                  </a:lnTo>
                  <a:lnTo>
                    <a:pt x="3398520" y="1351598"/>
                  </a:lnTo>
                  <a:lnTo>
                    <a:pt x="3399949" y="1351121"/>
                  </a:lnTo>
                  <a:lnTo>
                    <a:pt x="3400901" y="1350169"/>
                  </a:lnTo>
                  <a:lnTo>
                    <a:pt x="3401854" y="1348264"/>
                  </a:lnTo>
                  <a:lnTo>
                    <a:pt x="3403759" y="1348740"/>
                  </a:lnTo>
                  <a:lnTo>
                    <a:pt x="3406140" y="1343501"/>
                  </a:lnTo>
                  <a:lnTo>
                    <a:pt x="3407569" y="1343025"/>
                  </a:lnTo>
                  <a:lnTo>
                    <a:pt x="3409950" y="1343978"/>
                  </a:lnTo>
                  <a:lnTo>
                    <a:pt x="3412331" y="1343978"/>
                  </a:lnTo>
                  <a:lnTo>
                    <a:pt x="3414236" y="1343501"/>
                  </a:lnTo>
                  <a:lnTo>
                    <a:pt x="3415665" y="1340644"/>
                  </a:lnTo>
                  <a:lnTo>
                    <a:pt x="3418999" y="1340168"/>
                  </a:lnTo>
                  <a:lnTo>
                    <a:pt x="3422333" y="1338263"/>
                  </a:lnTo>
                  <a:lnTo>
                    <a:pt x="3428048" y="1339215"/>
                  </a:lnTo>
                  <a:lnTo>
                    <a:pt x="3435191" y="1333024"/>
                  </a:lnTo>
                  <a:lnTo>
                    <a:pt x="3435191" y="1332071"/>
                  </a:lnTo>
                  <a:lnTo>
                    <a:pt x="3439001" y="1329690"/>
                  </a:lnTo>
                  <a:close/>
                  <a:moveTo>
                    <a:pt x="2685098" y="1903095"/>
                  </a:moveTo>
                  <a:lnTo>
                    <a:pt x="2681764" y="1905000"/>
                  </a:lnTo>
                  <a:lnTo>
                    <a:pt x="2681288" y="1905476"/>
                  </a:lnTo>
                  <a:lnTo>
                    <a:pt x="2680811" y="1906429"/>
                  </a:lnTo>
                  <a:lnTo>
                    <a:pt x="2679859" y="1906905"/>
                  </a:lnTo>
                  <a:lnTo>
                    <a:pt x="2682240" y="1906905"/>
                  </a:lnTo>
                  <a:lnTo>
                    <a:pt x="2683669" y="1907858"/>
                  </a:lnTo>
                  <a:lnTo>
                    <a:pt x="2683669" y="1905953"/>
                  </a:lnTo>
                  <a:lnTo>
                    <a:pt x="2684145" y="1904524"/>
                  </a:lnTo>
                  <a:lnTo>
                    <a:pt x="2685098" y="1903095"/>
                  </a:lnTo>
                  <a:close/>
                </a:path>
              </a:pathLst>
            </a:custGeom>
            <a:grpFill/>
            <a:ln w="3175" cap="flat">
              <a:solidFill>
                <a:schemeClr val="bg1">
                  <a:lumMod val="75000"/>
                </a:scheme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" name="Freeform: Shape 17">
              <a:extLst>
                <a:ext uri="{FF2B5EF4-FFF2-40B4-BE49-F238E27FC236}">
                  <a16:creationId xmlns:a16="http://schemas.microsoft.com/office/drawing/2014/main" id="{7D49C62E-E8EA-C209-529C-22FF5A7E0517}"/>
                </a:ext>
              </a:extLst>
            </p:cNvPr>
            <p:cNvSpPr/>
            <p:nvPr/>
          </p:nvSpPr>
          <p:spPr>
            <a:xfrm>
              <a:off x="5556885" y="2261710"/>
              <a:ext cx="15239" cy="16192"/>
            </a:xfrm>
            <a:custGeom>
              <a:avLst/>
              <a:gdLst>
                <a:gd name="connsiteX0" fmla="*/ 13811 w 15239"/>
                <a:gd name="connsiteY0" fmla="*/ 476 h 16192"/>
                <a:gd name="connsiteX1" fmla="*/ 13335 w 15239"/>
                <a:gd name="connsiteY1" fmla="*/ 0 h 16192"/>
                <a:gd name="connsiteX2" fmla="*/ 12382 w 15239"/>
                <a:gd name="connsiteY2" fmla="*/ 0 h 16192"/>
                <a:gd name="connsiteX3" fmla="*/ 9525 w 15239"/>
                <a:gd name="connsiteY3" fmla="*/ 1429 h 16192"/>
                <a:gd name="connsiteX4" fmla="*/ 5715 w 15239"/>
                <a:gd name="connsiteY4" fmla="*/ 6667 h 16192"/>
                <a:gd name="connsiteX5" fmla="*/ 2857 w 15239"/>
                <a:gd name="connsiteY5" fmla="*/ 8573 h 16192"/>
                <a:gd name="connsiteX6" fmla="*/ 1428 w 15239"/>
                <a:gd name="connsiteY6" fmla="*/ 13335 h 16192"/>
                <a:gd name="connsiteX7" fmla="*/ 0 w 15239"/>
                <a:gd name="connsiteY7" fmla="*/ 15716 h 16192"/>
                <a:gd name="connsiteX8" fmla="*/ 476 w 15239"/>
                <a:gd name="connsiteY8" fmla="*/ 15716 h 16192"/>
                <a:gd name="connsiteX9" fmla="*/ 2857 w 15239"/>
                <a:gd name="connsiteY9" fmla="*/ 15240 h 16192"/>
                <a:gd name="connsiteX10" fmla="*/ 5715 w 15239"/>
                <a:gd name="connsiteY10" fmla="*/ 16192 h 16192"/>
                <a:gd name="connsiteX11" fmla="*/ 12382 w 15239"/>
                <a:gd name="connsiteY11" fmla="*/ 10478 h 16192"/>
                <a:gd name="connsiteX12" fmla="*/ 13335 w 15239"/>
                <a:gd name="connsiteY12" fmla="*/ 8573 h 16192"/>
                <a:gd name="connsiteX13" fmla="*/ 15240 w 15239"/>
                <a:gd name="connsiteY13" fmla="*/ 6667 h 16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239" h="16192">
                  <a:moveTo>
                    <a:pt x="13811" y="476"/>
                  </a:moveTo>
                  <a:lnTo>
                    <a:pt x="13335" y="0"/>
                  </a:lnTo>
                  <a:lnTo>
                    <a:pt x="12382" y="0"/>
                  </a:lnTo>
                  <a:lnTo>
                    <a:pt x="9525" y="1429"/>
                  </a:lnTo>
                  <a:lnTo>
                    <a:pt x="5715" y="6667"/>
                  </a:lnTo>
                  <a:lnTo>
                    <a:pt x="2857" y="8573"/>
                  </a:lnTo>
                  <a:lnTo>
                    <a:pt x="1428" y="13335"/>
                  </a:lnTo>
                  <a:lnTo>
                    <a:pt x="0" y="15716"/>
                  </a:lnTo>
                  <a:lnTo>
                    <a:pt x="476" y="15716"/>
                  </a:lnTo>
                  <a:lnTo>
                    <a:pt x="2857" y="15240"/>
                  </a:lnTo>
                  <a:lnTo>
                    <a:pt x="5715" y="16192"/>
                  </a:lnTo>
                  <a:lnTo>
                    <a:pt x="12382" y="10478"/>
                  </a:lnTo>
                  <a:lnTo>
                    <a:pt x="13335" y="8573"/>
                  </a:lnTo>
                  <a:lnTo>
                    <a:pt x="15240" y="6667"/>
                  </a:lnTo>
                  <a:close/>
                </a:path>
              </a:pathLst>
            </a:custGeom>
            <a:grpFill/>
            <a:ln w="3175" cap="flat">
              <a:solidFill>
                <a:schemeClr val="bg1">
                  <a:lumMod val="75000"/>
                </a:scheme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" name="Freeform: Shape 18">
              <a:extLst>
                <a:ext uri="{FF2B5EF4-FFF2-40B4-BE49-F238E27FC236}">
                  <a16:creationId xmlns:a16="http://schemas.microsoft.com/office/drawing/2014/main" id="{7FA56B02-9CC7-3E4D-3739-C48A5442220E}"/>
                </a:ext>
              </a:extLst>
            </p:cNvPr>
            <p:cNvSpPr/>
            <p:nvPr/>
          </p:nvSpPr>
          <p:spPr>
            <a:xfrm>
              <a:off x="5442585" y="2057399"/>
              <a:ext cx="336232" cy="402907"/>
            </a:xfrm>
            <a:custGeom>
              <a:avLst/>
              <a:gdLst>
                <a:gd name="connsiteX0" fmla="*/ 60960 w 336232"/>
                <a:gd name="connsiteY0" fmla="*/ 83820 h 402907"/>
                <a:gd name="connsiteX1" fmla="*/ 62389 w 336232"/>
                <a:gd name="connsiteY1" fmla="*/ 83820 h 402907"/>
                <a:gd name="connsiteX2" fmla="*/ 63341 w 336232"/>
                <a:gd name="connsiteY2" fmla="*/ 83344 h 402907"/>
                <a:gd name="connsiteX3" fmla="*/ 63817 w 336232"/>
                <a:gd name="connsiteY3" fmla="*/ 82391 h 402907"/>
                <a:gd name="connsiteX4" fmla="*/ 63817 w 336232"/>
                <a:gd name="connsiteY4" fmla="*/ 81439 h 402907"/>
                <a:gd name="connsiteX5" fmla="*/ 63341 w 336232"/>
                <a:gd name="connsiteY5" fmla="*/ 80486 h 402907"/>
                <a:gd name="connsiteX6" fmla="*/ 61913 w 336232"/>
                <a:gd name="connsiteY6" fmla="*/ 79534 h 402907"/>
                <a:gd name="connsiteX7" fmla="*/ 58102 w 336232"/>
                <a:gd name="connsiteY7" fmla="*/ 80963 h 402907"/>
                <a:gd name="connsiteX8" fmla="*/ 60007 w 336232"/>
                <a:gd name="connsiteY8" fmla="*/ 83344 h 402907"/>
                <a:gd name="connsiteX9" fmla="*/ 60960 w 336232"/>
                <a:gd name="connsiteY9" fmla="*/ 83820 h 402907"/>
                <a:gd name="connsiteX10" fmla="*/ 62389 w 336232"/>
                <a:gd name="connsiteY10" fmla="*/ 48578 h 402907"/>
                <a:gd name="connsiteX11" fmla="*/ 60484 w 336232"/>
                <a:gd name="connsiteY11" fmla="*/ 49054 h 402907"/>
                <a:gd name="connsiteX12" fmla="*/ 60007 w 336232"/>
                <a:gd name="connsiteY12" fmla="*/ 51911 h 402907"/>
                <a:gd name="connsiteX13" fmla="*/ 51911 w 336232"/>
                <a:gd name="connsiteY13" fmla="*/ 53816 h 402907"/>
                <a:gd name="connsiteX14" fmla="*/ 51911 w 336232"/>
                <a:gd name="connsiteY14" fmla="*/ 54292 h 402907"/>
                <a:gd name="connsiteX15" fmla="*/ 52864 w 336232"/>
                <a:gd name="connsiteY15" fmla="*/ 55721 h 402907"/>
                <a:gd name="connsiteX16" fmla="*/ 52864 w 336232"/>
                <a:gd name="connsiteY16" fmla="*/ 56197 h 402907"/>
                <a:gd name="connsiteX17" fmla="*/ 51911 w 336232"/>
                <a:gd name="connsiteY17" fmla="*/ 57150 h 402907"/>
                <a:gd name="connsiteX18" fmla="*/ 50482 w 336232"/>
                <a:gd name="connsiteY18" fmla="*/ 57626 h 402907"/>
                <a:gd name="connsiteX19" fmla="*/ 48577 w 336232"/>
                <a:gd name="connsiteY19" fmla="*/ 57150 h 402907"/>
                <a:gd name="connsiteX20" fmla="*/ 47148 w 336232"/>
                <a:gd name="connsiteY20" fmla="*/ 59055 h 402907"/>
                <a:gd name="connsiteX21" fmla="*/ 46672 w 336232"/>
                <a:gd name="connsiteY21" fmla="*/ 60008 h 402907"/>
                <a:gd name="connsiteX22" fmla="*/ 47148 w 336232"/>
                <a:gd name="connsiteY22" fmla="*/ 61436 h 402907"/>
                <a:gd name="connsiteX23" fmla="*/ 49530 w 336232"/>
                <a:gd name="connsiteY23" fmla="*/ 63817 h 402907"/>
                <a:gd name="connsiteX24" fmla="*/ 57626 w 336232"/>
                <a:gd name="connsiteY24" fmla="*/ 65722 h 402907"/>
                <a:gd name="connsiteX25" fmla="*/ 60484 w 336232"/>
                <a:gd name="connsiteY25" fmla="*/ 70009 h 402907"/>
                <a:gd name="connsiteX26" fmla="*/ 61913 w 336232"/>
                <a:gd name="connsiteY26" fmla="*/ 71914 h 402907"/>
                <a:gd name="connsiteX27" fmla="*/ 63817 w 336232"/>
                <a:gd name="connsiteY27" fmla="*/ 72866 h 402907"/>
                <a:gd name="connsiteX28" fmla="*/ 67151 w 336232"/>
                <a:gd name="connsiteY28" fmla="*/ 72866 h 402907"/>
                <a:gd name="connsiteX29" fmla="*/ 71438 w 336232"/>
                <a:gd name="connsiteY29" fmla="*/ 71914 h 402907"/>
                <a:gd name="connsiteX30" fmla="*/ 71914 w 336232"/>
                <a:gd name="connsiteY30" fmla="*/ 79058 h 402907"/>
                <a:gd name="connsiteX31" fmla="*/ 72866 w 336232"/>
                <a:gd name="connsiteY31" fmla="*/ 79534 h 402907"/>
                <a:gd name="connsiteX32" fmla="*/ 74295 w 336232"/>
                <a:gd name="connsiteY32" fmla="*/ 79534 h 402907"/>
                <a:gd name="connsiteX33" fmla="*/ 75723 w 336232"/>
                <a:gd name="connsiteY33" fmla="*/ 78581 h 402907"/>
                <a:gd name="connsiteX34" fmla="*/ 79534 w 336232"/>
                <a:gd name="connsiteY34" fmla="*/ 74295 h 402907"/>
                <a:gd name="connsiteX35" fmla="*/ 82867 w 336232"/>
                <a:gd name="connsiteY35" fmla="*/ 71914 h 402907"/>
                <a:gd name="connsiteX36" fmla="*/ 83820 w 336232"/>
                <a:gd name="connsiteY36" fmla="*/ 70485 h 402907"/>
                <a:gd name="connsiteX37" fmla="*/ 83820 w 336232"/>
                <a:gd name="connsiteY37" fmla="*/ 69056 h 402907"/>
                <a:gd name="connsiteX38" fmla="*/ 82867 w 336232"/>
                <a:gd name="connsiteY38" fmla="*/ 68104 h 402907"/>
                <a:gd name="connsiteX39" fmla="*/ 77152 w 336232"/>
                <a:gd name="connsiteY39" fmla="*/ 68580 h 402907"/>
                <a:gd name="connsiteX40" fmla="*/ 70961 w 336232"/>
                <a:gd name="connsiteY40" fmla="*/ 67628 h 402907"/>
                <a:gd name="connsiteX41" fmla="*/ 70009 w 336232"/>
                <a:gd name="connsiteY41" fmla="*/ 66675 h 402907"/>
                <a:gd name="connsiteX42" fmla="*/ 68580 w 336232"/>
                <a:gd name="connsiteY42" fmla="*/ 66199 h 402907"/>
                <a:gd name="connsiteX43" fmla="*/ 68580 w 336232"/>
                <a:gd name="connsiteY43" fmla="*/ 64294 h 402907"/>
                <a:gd name="connsiteX44" fmla="*/ 67627 w 336232"/>
                <a:gd name="connsiteY44" fmla="*/ 61436 h 402907"/>
                <a:gd name="connsiteX45" fmla="*/ 68103 w 336232"/>
                <a:gd name="connsiteY45" fmla="*/ 59055 h 402907"/>
                <a:gd name="connsiteX46" fmla="*/ 68103 w 336232"/>
                <a:gd name="connsiteY46" fmla="*/ 56674 h 402907"/>
                <a:gd name="connsiteX47" fmla="*/ 67151 w 336232"/>
                <a:gd name="connsiteY47" fmla="*/ 52864 h 402907"/>
                <a:gd name="connsiteX48" fmla="*/ 64294 w 336232"/>
                <a:gd name="connsiteY48" fmla="*/ 49530 h 402907"/>
                <a:gd name="connsiteX49" fmla="*/ 62389 w 336232"/>
                <a:gd name="connsiteY49" fmla="*/ 48578 h 402907"/>
                <a:gd name="connsiteX50" fmla="*/ 62389 w 336232"/>
                <a:gd name="connsiteY50" fmla="*/ 148114 h 402907"/>
                <a:gd name="connsiteX51" fmla="*/ 64294 w 336232"/>
                <a:gd name="connsiteY51" fmla="*/ 148114 h 402907"/>
                <a:gd name="connsiteX52" fmla="*/ 70009 w 336232"/>
                <a:gd name="connsiteY52" fmla="*/ 145733 h 402907"/>
                <a:gd name="connsiteX53" fmla="*/ 70961 w 336232"/>
                <a:gd name="connsiteY53" fmla="*/ 143828 h 402907"/>
                <a:gd name="connsiteX54" fmla="*/ 70961 w 336232"/>
                <a:gd name="connsiteY54" fmla="*/ 142399 h 402907"/>
                <a:gd name="connsiteX55" fmla="*/ 69532 w 336232"/>
                <a:gd name="connsiteY55" fmla="*/ 138589 h 402907"/>
                <a:gd name="connsiteX56" fmla="*/ 68103 w 336232"/>
                <a:gd name="connsiteY56" fmla="*/ 132397 h 402907"/>
                <a:gd name="connsiteX57" fmla="*/ 65246 w 336232"/>
                <a:gd name="connsiteY57" fmla="*/ 133826 h 402907"/>
                <a:gd name="connsiteX58" fmla="*/ 61913 w 336232"/>
                <a:gd name="connsiteY58" fmla="*/ 136208 h 402907"/>
                <a:gd name="connsiteX59" fmla="*/ 60960 w 336232"/>
                <a:gd name="connsiteY59" fmla="*/ 135255 h 402907"/>
                <a:gd name="connsiteX60" fmla="*/ 60007 w 336232"/>
                <a:gd name="connsiteY60" fmla="*/ 135255 h 402907"/>
                <a:gd name="connsiteX61" fmla="*/ 58578 w 336232"/>
                <a:gd name="connsiteY61" fmla="*/ 136208 h 402907"/>
                <a:gd name="connsiteX62" fmla="*/ 57626 w 336232"/>
                <a:gd name="connsiteY62" fmla="*/ 137160 h 402907"/>
                <a:gd name="connsiteX63" fmla="*/ 57150 w 336232"/>
                <a:gd name="connsiteY63" fmla="*/ 138113 h 402907"/>
                <a:gd name="connsiteX64" fmla="*/ 57150 w 336232"/>
                <a:gd name="connsiteY64" fmla="*/ 140017 h 402907"/>
                <a:gd name="connsiteX65" fmla="*/ 56197 w 336232"/>
                <a:gd name="connsiteY65" fmla="*/ 142875 h 402907"/>
                <a:gd name="connsiteX66" fmla="*/ 56197 w 336232"/>
                <a:gd name="connsiteY66" fmla="*/ 143351 h 402907"/>
                <a:gd name="connsiteX67" fmla="*/ 57626 w 336232"/>
                <a:gd name="connsiteY67" fmla="*/ 142875 h 402907"/>
                <a:gd name="connsiteX68" fmla="*/ 61436 w 336232"/>
                <a:gd name="connsiteY68" fmla="*/ 139541 h 402907"/>
                <a:gd name="connsiteX69" fmla="*/ 62389 w 336232"/>
                <a:gd name="connsiteY69" fmla="*/ 139065 h 402907"/>
                <a:gd name="connsiteX70" fmla="*/ 62865 w 336232"/>
                <a:gd name="connsiteY70" fmla="*/ 139541 h 402907"/>
                <a:gd name="connsiteX71" fmla="*/ 62389 w 336232"/>
                <a:gd name="connsiteY71" fmla="*/ 141446 h 402907"/>
                <a:gd name="connsiteX72" fmla="*/ 63341 w 336232"/>
                <a:gd name="connsiteY72" fmla="*/ 144304 h 402907"/>
                <a:gd name="connsiteX73" fmla="*/ 61913 w 336232"/>
                <a:gd name="connsiteY73" fmla="*/ 146685 h 402907"/>
                <a:gd name="connsiteX74" fmla="*/ 62389 w 336232"/>
                <a:gd name="connsiteY74" fmla="*/ 148114 h 402907"/>
                <a:gd name="connsiteX75" fmla="*/ 53340 w 336232"/>
                <a:gd name="connsiteY75" fmla="*/ 97631 h 402907"/>
                <a:gd name="connsiteX76" fmla="*/ 50006 w 336232"/>
                <a:gd name="connsiteY76" fmla="*/ 100965 h 402907"/>
                <a:gd name="connsiteX77" fmla="*/ 50006 w 336232"/>
                <a:gd name="connsiteY77" fmla="*/ 101441 h 402907"/>
                <a:gd name="connsiteX78" fmla="*/ 51911 w 336232"/>
                <a:gd name="connsiteY78" fmla="*/ 100965 h 402907"/>
                <a:gd name="connsiteX79" fmla="*/ 54769 w 336232"/>
                <a:gd name="connsiteY79" fmla="*/ 99060 h 402907"/>
                <a:gd name="connsiteX80" fmla="*/ 56197 w 336232"/>
                <a:gd name="connsiteY80" fmla="*/ 97155 h 402907"/>
                <a:gd name="connsiteX81" fmla="*/ 55245 w 336232"/>
                <a:gd name="connsiteY81" fmla="*/ 96679 h 402907"/>
                <a:gd name="connsiteX82" fmla="*/ 53340 w 336232"/>
                <a:gd name="connsiteY82" fmla="*/ 97631 h 402907"/>
                <a:gd name="connsiteX83" fmla="*/ 336232 w 336232"/>
                <a:gd name="connsiteY83" fmla="*/ 288608 h 402907"/>
                <a:gd name="connsiteX84" fmla="*/ 335280 w 336232"/>
                <a:gd name="connsiteY84" fmla="*/ 284321 h 402907"/>
                <a:gd name="connsiteX85" fmla="*/ 333375 w 336232"/>
                <a:gd name="connsiteY85" fmla="*/ 280988 h 402907"/>
                <a:gd name="connsiteX86" fmla="*/ 323850 w 336232"/>
                <a:gd name="connsiteY86" fmla="*/ 274796 h 402907"/>
                <a:gd name="connsiteX87" fmla="*/ 320040 w 336232"/>
                <a:gd name="connsiteY87" fmla="*/ 273367 h 402907"/>
                <a:gd name="connsiteX88" fmla="*/ 312896 w 336232"/>
                <a:gd name="connsiteY88" fmla="*/ 271939 h 402907"/>
                <a:gd name="connsiteX89" fmla="*/ 309086 w 336232"/>
                <a:gd name="connsiteY89" fmla="*/ 272415 h 402907"/>
                <a:gd name="connsiteX90" fmla="*/ 304800 w 336232"/>
                <a:gd name="connsiteY90" fmla="*/ 271463 h 402907"/>
                <a:gd name="connsiteX91" fmla="*/ 300514 w 336232"/>
                <a:gd name="connsiteY91" fmla="*/ 270986 h 402907"/>
                <a:gd name="connsiteX92" fmla="*/ 295751 w 336232"/>
                <a:gd name="connsiteY92" fmla="*/ 271463 h 402907"/>
                <a:gd name="connsiteX93" fmla="*/ 294322 w 336232"/>
                <a:gd name="connsiteY93" fmla="*/ 272891 h 402907"/>
                <a:gd name="connsiteX94" fmla="*/ 291465 w 336232"/>
                <a:gd name="connsiteY94" fmla="*/ 276701 h 402907"/>
                <a:gd name="connsiteX95" fmla="*/ 289560 w 336232"/>
                <a:gd name="connsiteY95" fmla="*/ 278130 h 402907"/>
                <a:gd name="connsiteX96" fmla="*/ 287655 w 336232"/>
                <a:gd name="connsiteY96" fmla="*/ 278606 h 402907"/>
                <a:gd name="connsiteX97" fmla="*/ 285750 w 336232"/>
                <a:gd name="connsiteY97" fmla="*/ 278606 h 402907"/>
                <a:gd name="connsiteX98" fmla="*/ 277653 w 336232"/>
                <a:gd name="connsiteY98" fmla="*/ 274320 h 402907"/>
                <a:gd name="connsiteX99" fmla="*/ 280511 w 336232"/>
                <a:gd name="connsiteY99" fmla="*/ 271463 h 402907"/>
                <a:gd name="connsiteX100" fmla="*/ 283369 w 336232"/>
                <a:gd name="connsiteY100" fmla="*/ 268605 h 402907"/>
                <a:gd name="connsiteX101" fmla="*/ 286226 w 336232"/>
                <a:gd name="connsiteY101" fmla="*/ 266224 h 402907"/>
                <a:gd name="connsiteX102" fmla="*/ 288131 w 336232"/>
                <a:gd name="connsiteY102" fmla="*/ 262414 h 402907"/>
                <a:gd name="connsiteX103" fmla="*/ 285273 w 336232"/>
                <a:gd name="connsiteY103" fmla="*/ 254317 h 402907"/>
                <a:gd name="connsiteX104" fmla="*/ 280511 w 336232"/>
                <a:gd name="connsiteY104" fmla="*/ 248126 h 402907"/>
                <a:gd name="connsiteX105" fmla="*/ 266223 w 336232"/>
                <a:gd name="connsiteY105" fmla="*/ 237649 h 402907"/>
                <a:gd name="connsiteX106" fmla="*/ 259556 w 336232"/>
                <a:gd name="connsiteY106" fmla="*/ 237649 h 402907"/>
                <a:gd name="connsiteX107" fmla="*/ 253841 w 336232"/>
                <a:gd name="connsiteY107" fmla="*/ 236220 h 402907"/>
                <a:gd name="connsiteX108" fmla="*/ 257175 w 336232"/>
                <a:gd name="connsiteY108" fmla="*/ 236220 h 402907"/>
                <a:gd name="connsiteX109" fmla="*/ 260985 w 336232"/>
                <a:gd name="connsiteY109" fmla="*/ 236696 h 402907"/>
                <a:gd name="connsiteX110" fmla="*/ 267652 w 336232"/>
                <a:gd name="connsiteY110" fmla="*/ 235744 h 402907"/>
                <a:gd name="connsiteX111" fmla="*/ 270986 w 336232"/>
                <a:gd name="connsiteY111" fmla="*/ 238125 h 402907"/>
                <a:gd name="connsiteX112" fmla="*/ 274320 w 336232"/>
                <a:gd name="connsiteY112" fmla="*/ 240030 h 402907"/>
                <a:gd name="connsiteX113" fmla="*/ 276225 w 336232"/>
                <a:gd name="connsiteY113" fmla="*/ 240506 h 402907"/>
                <a:gd name="connsiteX114" fmla="*/ 278130 w 336232"/>
                <a:gd name="connsiteY114" fmla="*/ 240506 h 402907"/>
                <a:gd name="connsiteX115" fmla="*/ 279559 w 336232"/>
                <a:gd name="connsiteY115" fmla="*/ 240983 h 402907"/>
                <a:gd name="connsiteX116" fmla="*/ 280988 w 336232"/>
                <a:gd name="connsiteY116" fmla="*/ 241935 h 402907"/>
                <a:gd name="connsiteX117" fmla="*/ 277653 w 336232"/>
                <a:gd name="connsiteY117" fmla="*/ 235744 h 402907"/>
                <a:gd name="connsiteX118" fmla="*/ 273844 w 336232"/>
                <a:gd name="connsiteY118" fmla="*/ 230029 h 402907"/>
                <a:gd name="connsiteX119" fmla="*/ 271939 w 336232"/>
                <a:gd name="connsiteY119" fmla="*/ 226695 h 402907"/>
                <a:gd name="connsiteX120" fmla="*/ 270510 w 336232"/>
                <a:gd name="connsiteY120" fmla="*/ 222885 h 402907"/>
                <a:gd name="connsiteX121" fmla="*/ 272415 w 336232"/>
                <a:gd name="connsiteY121" fmla="*/ 220028 h 402907"/>
                <a:gd name="connsiteX122" fmla="*/ 274796 w 336232"/>
                <a:gd name="connsiteY122" fmla="*/ 218122 h 402907"/>
                <a:gd name="connsiteX123" fmla="*/ 269557 w 336232"/>
                <a:gd name="connsiteY123" fmla="*/ 214789 h 402907"/>
                <a:gd name="connsiteX124" fmla="*/ 264795 w 336232"/>
                <a:gd name="connsiteY124" fmla="*/ 210503 h 402907"/>
                <a:gd name="connsiteX125" fmla="*/ 259556 w 336232"/>
                <a:gd name="connsiteY125" fmla="*/ 205264 h 402907"/>
                <a:gd name="connsiteX126" fmla="*/ 254317 w 336232"/>
                <a:gd name="connsiteY126" fmla="*/ 200025 h 402907"/>
                <a:gd name="connsiteX127" fmla="*/ 251460 w 336232"/>
                <a:gd name="connsiteY127" fmla="*/ 198120 h 402907"/>
                <a:gd name="connsiteX128" fmla="*/ 238125 w 336232"/>
                <a:gd name="connsiteY128" fmla="*/ 192881 h 402907"/>
                <a:gd name="connsiteX129" fmla="*/ 235267 w 336232"/>
                <a:gd name="connsiteY129" fmla="*/ 190500 h 402907"/>
                <a:gd name="connsiteX130" fmla="*/ 233363 w 336232"/>
                <a:gd name="connsiteY130" fmla="*/ 187166 h 402907"/>
                <a:gd name="connsiteX131" fmla="*/ 229076 w 336232"/>
                <a:gd name="connsiteY131" fmla="*/ 175260 h 402907"/>
                <a:gd name="connsiteX132" fmla="*/ 225742 w 336232"/>
                <a:gd name="connsiteY132" fmla="*/ 164306 h 402907"/>
                <a:gd name="connsiteX133" fmla="*/ 222885 w 336232"/>
                <a:gd name="connsiteY133" fmla="*/ 152876 h 402907"/>
                <a:gd name="connsiteX134" fmla="*/ 221456 w 336232"/>
                <a:gd name="connsiteY134" fmla="*/ 149542 h 402907"/>
                <a:gd name="connsiteX135" fmla="*/ 219075 w 336232"/>
                <a:gd name="connsiteY135" fmla="*/ 147161 h 402907"/>
                <a:gd name="connsiteX136" fmla="*/ 215741 w 336232"/>
                <a:gd name="connsiteY136" fmla="*/ 144780 h 402907"/>
                <a:gd name="connsiteX137" fmla="*/ 209550 w 336232"/>
                <a:gd name="connsiteY137" fmla="*/ 138113 h 402907"/>
                <a:gd name="connsiteX138" fmla="*/ 205264 w 336232"/>
                <a:gd name="connsiteY138" fmla="*/ 133826 h 402907"/>
                <a:gd name="connsiteX139" fmla="*/ 190023 w 336232"/>
                <a:gd name="connsiteY139" fmla="*/ 128111 h 402907"/>
                <a:gd name="connsiteX140" fmla="*/ 181927 w 336232"/>
                <a:gd name="connsiteY140" fmla="*/ 128111 h 402907"/>
                <a:gd name="connsiteX141" fmla="*/ 175736 w 336232"/>
                <a:gd name="connsiteY141" fmla="*/ 131445 h 402907"/>
                <a:gd name="connsiteX142" fmla="*/ 174784 w 336232"/>
                <a:gd name="connsiteY142" fmla="*/ 131921 h 402907"/>
                <a:gd name="connsiteX143" fmla="*/ 155734 w 336232"/>
                <a:gd name="connsiteY143" fmla="*/ 129064 h 402907"/>
                <a:gd name="connsiteX144" fmla="*/ 152400 w 336232"/>
                <a:gd name="connsiteY144" fmla="*/ 127635 h 402907"/>
                <a:gd name="connsiteX145" fmla="*/ 149542 w 336232"/>
                <a:gd name="connsiteY145" fmla="*/ 125254 h 402907"/>
                <a:gd name="connsiteX146" fmla="*/ 152876 w 336232"/>
                <a:gd name="connsiteY146" fmla="*/ 126683 h 402907"/>
                <a:gd name="connsiteX147" fmla="*/ 160020 w 336232"/>
                <a:gd name="connsiteY147" fmla="*/ 128111 h 402907"/>
                <a:gd name="connsiteX148" fmla="*/ 163830 w 336232"/>
                <a:gd name="connsiteY148" fmla="*/ 128588 h 402907"/>
                <a:gd name="connsiteX149" fmla="*/ 167164 w 336232"/>
                <a:gd name="connsiteY149" fmla="*/ 127635 h 402907"/>
                <a:gd name="connsiteX150" fmla="*/ 170021 w 336232"/>
                <a:gd name="connsiteY150" fmla="*/ 125730 h 402907"/>
                <a:gd name="connsiteX151" fmla="*/ 176689 w 336232"/>
                <a:gd name="connsiteY151" fmla="*/ 120491 h 402907"/>
                <a:gd name="connsiteX152" fmla="*/ 183832 w 336232"/>
                <a:gd name="connsiteY152" fmla="*/ 120015 h 402907"/>
                <a:gd name="connsiteX153" fmla="*/ 187166 w 336232"/>
                <a:gd name="connsiteY153" fmla="*/ 117634 h 402907"/>
                <a:gd name="connsiteX154" fmla="*/ 188119 w 336232"/>
                <a:gd name="connsiteY154" fmla="*/ 114300 h 402907"/>
                <a:gd name="connsiteX155" fmla="*/ 180022 w 336232"/>
                <a:gd name="connsiteY155" fmla="*/ 110490 h 402907"/>
                <a:gd name="connsiteX156" fmla="*/ 173355 w 336232"/>
                <a:gd name="connsiteY156" fmla="*/ 110966 h 402907"/>
                <a:gd name="connsiteX157" fmla="*/ 169545 w 336232"/>
                <a:gd name="connsiteY157" fmla="*/ 111919 h 402907"/>
                <a:gd name="connsiteX158" fmla="*/ 165735 w 336232"/>
                <a:gd name="connsiteY158" fmla="*/ 111919 h 402907"/>
                <a:gd name="connsiteX159" fmla="*/ 169069 w 336232"/>
                <a:gd name="connsiteY159" fmla="*/ 110966 h 402907"/>
                <a:gd name="connsiteX160" fmla="*/ 171926 w 336232"/>
                <a:gd name="connsiteY160" fmla="*/ 109061 h 402907"/>
                <a:gd name="connsiteX161" fmla="*/ 174307 w 336232"/>
                <a:gd name="connsiteY161" fmla="*/ 108109 h 402907"/>
                <a:gd name="connsiteX162" fmla="*/ 183356 w 336232"/>
                <a:gd name="connsiteY162" fmla="*/ 106680 h 402907"/>
                <a:gd name="connsiteX163" fmla="*/ 186690 w 336232"/>
                <a:gd name="connsiteY163" fmla="*/ 105251 h 402907"/>
                <a:gd name="connsiteX164" fmla="*/ 189547 w 336232"/>
                <a:gd name="connsiteY164" fmla="*/ 102870 h 402907"/>
                <a:gd name="connsiteX165" fmla="*/ 192881 w 336232"/>
                <a:gd name="connsiteY165" fmla="*/ 99060 h 402907"/>
                <a:gd name="connsiteX166" fmla="*/ 195263 w 336232"/>
                <a:gd name="connsiteY166" fmla="*/ 94297 h 402907"/>
                <a:gd name="connsiteX167" fmla="*/ 200977 w 336232"/>
                <a:gd name="connsiteY167" fmla="*/ 88106 h 402907"/>
                <a:gd name="connsiteX168" fmla="*/ 206692 w 336232"/>
                <a:gd name="connsiteY168" fmla="*/ 76676 h 402907"/>
                <a:gd name="connsiteX169" fmla="*/ 207645 w 336232"/>
                <a:gd name="connsiteY169" fmla="*/ 74295 h 402907"/>
                <a:gd name="connsiteX170" fmla="*/ 208121 w 336232"/>
                <a:gd name="connsiteY170" fmla="*/ 71438 h 402907"/>
                <a:gd name="connsiteX171" fmla="*/ 209073 w 336232"/>
                <a:gd name="connsiteY171" fmla="*/ 69056 h 402907"/>
                <a:gd name="connsiteX172" fmla="*/ 211931 w 336232"/>
                <a:gd name="connsiteY172" fmla="*/ 64294 h 402907"/>
                <a:gd name="connsiteX173" fmla="*/ 215265 w 336232"/>
                <a:gd name="connsiteY173" fmla="*/ 60960 h 402907"/>
                <a:gd name="connsiteX174" fmla="*/ 217170 w 336232"/>
                <a:gd name="connsiteY174" fmla="*/ 58103 h 402907"/>
                <a:gd name="connsiteX175" fmla="*/ 217170 w 336232"/>
                <a:gd name="connsiteY175" fmla="*/ 57150 h 402907"/>
                <a:gd name="connsiteX176" fmla="*/ 214313 w 336232"/>
                <a:gd name="connsiteY176" fmla="*/ 51435 h 402907"/>
                <a:gd name="connsiteX177" fmla="*/ 210978 w 336232"/>
                <a:gd name="connsiteY177" fmla="*/ 48101 h 402907"/>
                <a:gd name="connsiteX178" fmla="*/ 207169 w 336232"/>
                <a:gd name="connsiteY178" fmla="*/ 46672 h 402907"/>
                <a:gd name="connsiteX179" fmla="*/ 201453 w 336232"/>
                <a:gd name="connsiteY179" fmla="*/ 47625 h 402907"/>
                <a:gd name="connsiteX180" fmla="*/ 180498 w 336232"/>
                <a:gd name="connsiteY180" fmla="*/ 47149 h 402907"/>
                <a:gd name="connsiteX181" fmla="*/ 177641 w 336232"/>
                <a:gd name="connsiteY181" fmla="*/ 47149 h 402907"/>
                <a:gd name="connsiteX182" fmla="*/ 174784 w 336232"/>
                <a:gd name="connsiteY182" fmla="*/ 48101 h 402907"/>
                <a:gd name="connsiteX183" fmla="*/ 173355 w 336232"/>
                <a:gd name="connsiteY183" fmla="*/ 48101 h 402907"/>
                <a:gd name="connsiteX184" fmla="*/ 166211 w 336232"/>
                <a:gd name="connsiteY184" fmla="*/ 46196 h 402907"/>
                <a:gd name="connsiteX185" fmla="*/ 162401 w 336232"/>
                <a:gd name="connsiteY185" fmla="*/ 46196 h 402907"/>
                <a:gd name="connsiteX186" fmla="*/ 154781 w 336232"/>
                <a:gd name="connsiteY186" fmla="*/ 48578 h 402907"/>
                <a:gd name="connsiteX187" fmla="*/ 146685 w 336232"/>
                <a:gd name="connsiteY187" fmla="*/ 51435 h 402907"/>
                <a:gd name="connsiteX188" fmla="*/ 142398 w 336232"/>
                <a:gd name="connsiteY188" fmla="*/ 52388 h 402907"/>
                <a:gd name="connsiteX189" fmla="*/ 137636 w 336232"/>
                <a:gd name="connsiteY189" fmla="*/ 52388 h 402907"/>
                <a:gd name="connsiteX190" fmla="*/ 139541 w 336232"/>
                <a:gd name="connsiteY190" fmla="*/ 47625 h 402907"/>
                <a:gd name="connsiteX191" fmla="*/ 146209 w 336232"/>
                <a:gd name="connsiteY191" fmla="*/ 42386 h 402907"/>
                <a:gd name="connsiteX192" fmla="*/ 147161 w 336232"/>
                <a:gd name="connsiteY192" fmla="*/ 40958 h 402907"/>
                <a:gd name="connsiteX193" fmla="*/ 145256 w 336232"/>
                <a:gd name="connsiteY193" fmla="*/ 40005 h 402907"/>
                <a:gd name="connsiteX194" fmla="*/ 140970 w 336232"/>
                <a:gd name="connsiteY194" fmla="*/ 39529 h 402907"/>
                <a:gd name="connsiteX195" fmla="*/ 141446 w 336232"/>
                <a:gd name="connsiteY195" fmla="*/ 36671 h 402907"/>
                <a:gd name="connsiteX196" fmla="*/ 142398 w 336232"/>
                <a:gd name="connsiteY196" fmla="*/ 34290 h 402907"/>
                <a:gd name="connsiteX197" fmla="*/ 149542 w 336232"/>
                <a:gd name="connsiteY197" fmla="*/ 29528 h 402907"/>
                <a:gd name="connsiteX198" fmla="*/ 161925 w 336232"/>
                <a:gd name="connsiteY198" fmla="*/ 20479 h 402907"/>
                <a:gd name="connsiteX199" fmla="*/ 168592 w 336232"/>
                <a:gd name="connsiteY199" fmla="*/ 16669 h 402907"/>
                <a:gd name="connsiteX200" fmla="*/ 170973 w 336232"/>
                <a:gd name="connsiteY200" fmla="*/ 13811 h 402907"/>
                <a:gd name="connsiteX201" fmla="*/ 171926 w 336232"/>
                <a:gd name="connsiteY201" fmla="*/ 12383 h 402907"/>
                <a:gd name="connsiteX202" fmla="*/ 172402 w 336232"/>
                <a:gd name="connsiteY202" fmla="*/ 10954 h 402907"/>
                <a:gd name="connsiteX203" fmla="*/ 171926 w 336232"/>
                <a:gd name="connsiteY203" fmla="*/ 7144 h 402907"/>
                <a:gd name="connsiteX204" fmla="*/ 173831 w 336232"/>
                <a:gd name="connsiteY204" fmla="*/ 3334 h 402907"/>
                <a:gd name="connsiteX205" fmla="*/ 174307 w 336232"/>
                <a:gd name="connsiteY205" fmla="*/ 1905 h 402907"/>
                <a:gd name="connsiteX206" fmla="*/ 174307 w 336232"/>
                <a:gd name="connsiteY206" fmla="*/ 953 h 402907"/>
                <a:gd name="connsiteX207" fmla="*/ 167164 w 336232"/>
                <a:gd name="connsiteY207" fmla="*/ 0 h 402907"/>
                <a:gd name="connsiteX208" fmla="*/ 160496 w 336232"/>
                <a:gd name="connsiteY208" fmla="*/ 1429 h 402907"/>
                <a:gd name="connsiteX209" fmla="*/ 153352 w 336232"/>
                <a:gd name="connsiteY209" fmla="*/ 1905 h 402907"/>
                <a:gd name="connsiteX210" fmla="*/ 146685 w 336232"/>
                <a:gd name="connsiteY210" fmla="*/ 3334 h 402907"/>
                <a:gd name="connsiteX211" fmla="*/ 135255 w 336232"/>
                <a:gd name="connsiteY211" fmla="*/ 4286 h 402907"/>
                <a:gd name="connsiteX212" fmla="*/ 127159 w 336232"/>
                <a:gd name="connsiteY212" fmla="*/ 6667 h 402907"/>
                <a:gd name="connsiteX213" fmla="*/ 125253 w 336232"/>
                <a:gd name="connsiteY213" fmla="*/ 3810 h 402907"/>
                <a:gd name="connsiteX214" fmla="*/ 123825 w 336232"/>
                <a:gd name="connsiteY214" fmla="*/ 4286 h 402907"/>
                <a:gd name="connsiteX215" fmla="*/ 119063 w 336232"/>
                <a:gd name="connsiteY215" fmla="*/ 6667 h 402907"/>
                <a:gd name="connsiteX216" fmla="*/ 117634 w 336232"/>
                <a:gd name="connsiteY216" fmla="*/ 6667 h 402907"/>
                <a:gd name="connsiteX217" fmla="*/ 115728 w 336232"/>
                <a:gd name="connsiteY217" fmla="*/ 4286 h 402907"/>
                <a:gd name="connsiteX218" fmla="*/ 114300 w 336232"/>
                <a:gd name="connsiteY218" fmla="*/ 3334 h 402907"/>
                <a:gd name="connsiteX219" fmla="*/ 110490 w 336232"/>
                <a:gd name="connsiteY219" fmla="*/ 2381 h 402907"/>
                <a:gd name="connsiteX220" fmla="*/ 108585 w 336232"/>
                <a:gd name="connsiteY220" fmla="*/ 2858 h 402907"/>
                <a:gd name="connsiteX221" fmla="*/ 107156 w 336232"/>
                <a:gd name="connsiteY221" fmla="*/ 3334 h 402907"/>
                <a:gd name="connsiteX222" fmla="*/ 105251 w 336232"/>
                <a:gd name="connsiteY222" fmla="*/ 5715 h 402907"/>
                <a:gd name="connsiteX223" fmla="*/ 104775 w 336232"/>
                <a:gd name="connsiteY223" fmla="*/ 7144 h 402907"/>
                <a:gd name="connsiteX224" fmla="*/ 104775 w 336232"/>
                <a:gd name="connsiteY224" fmla="*/ 10478 h 402907"/>
                <a:gd name="connsiteX225" fmla="*/ 104298 w 336232"/>
                <a:gd name="connsiteY225" fmla="*/ 12383 h 402907"/>
                <a:gd name="connsiteX226" fmla="*/ 104775 w 336232"/>
                <a:gd name="connsiteY226" fmla="*/ 14288 h 402907"/>
                <a:gd name="connsiteX227" fmla="*/ 106203 w 336232"/>
                <a:gd name="connsiteY227" fmla="*/ 16669 h 402907"/>
                <a:gd name="connsiteX228" fmla="*/ 107156 w 336232"/>
                <a:gd name="connsiteY228" fmla="*/ 18574 h 402907"/>
                <a:gd name="connsiteX229" fmla="*/ 105251 w 336232"/>
                <a:gd name="connsiteY229" fmla="*/ 19050 h 402907"/>
                <a:gd name="connsiteX230" fmla="*/ 98107 w 336232"/>
                <a:gd name="connsiteY230" fmla="*/ 19050 h 402907"/>
                <a:gd name="connsiteX231" fmla="*/ 95726 w 336232"/>
                <a:gd name="connsiteY231" fmla="*/ 19526 h 402907"/>
                <a:gd name="connsiteX232" fmla="*/ 95250 w 336232"/>
                <a:gd name="connsiteY232" fmla="*/ 20955 h 402907"/>
                <a:gd name="connsiteX233" fmla="*/ 95726 w 336232"/>
                <a:gd name="connsiteY233" fmla="*/ 22860 h 402907"/>
                <a:gd name="connsiteX234" fmla="*/ 95726 w 336232"/>
                <a:gd name="connsiteY234" fmla="*/ 24289 h 402907"/>
                <a:gd name="connsiteX235" fmla="*/ 93821 w 336232"/>
                <a:gd name="connsiteY235" fmla="*/ 28099 h 402907"/>
                <a:gd name="connsiteX236" fmla="*/ 94297 w 336232"/>
                <a:gd name="connsiteY236" fmla="*/ 29528 h 402907"/>
                <a:gd name="connsiteX237" fmla="*/ 101441 w 336232"/>
                <a:gd name="connsiteY237" fmla="*/ 36195 h 402907"/>
                <a:gd name="connsiteX238" fmla="*/ 101917 w 336232"/>
                <a:gd name="connsiteY238" fmla="*/ 37624 h 402907"/>
                <a:gd name="connsiteX239" fmla="*/ 97631 w 336232"/>
                <a:gd name="connsiteY239" fmla="*/ 36671 h 402907"/>
                <a:gd name="connsiteX240" fmla="*/ 96678 w 336232"/>
                <a:gd name="connsiteY240" fmla="*/ 36671 h 402907"/>
                <a:gd name="connsiteX241" fmla="*/ 95726 w 336232"/>
                <a:gd name="connsiteY241" fmla="*/ 38100 h 402907"/>
                <a:gd name="connsiteX242" fmla="*/ 86677 w 336232"/>
                <a:gd name="connsiteY242" fmla="*/ 38100 h 402907"/>
                <a:gd name="connsiteX243" fmla="*/ 84772 w 336232"/>
                <a:gd name="connsiteY243" fmla="*/ 40958 h 402907"/>
                <a:gd name="connsiteX244" fmla="*/ 83820 w 336232"/>
                <a:gd name="connsiteY244" fmla="*/ 43339 h 402907"/>
                <a:gd name="connsiteX245" fmla="*/ 81915 w 336232"/>
                <a:gd name="connsiteY245" fmla="*/ 48578 h 402907"/>
                <a:gd name="connsiteX246" fmla="*/ 81915 w 336232"/>
                <a:gd name="connsiteY246" fmla="*/ 50006 h 402907"/>
                <a:gd name="connsiteX247" fmla="*/ 82867 w 336232"/>
                <a:gd name="connsiteY247" fmla="*/ 51911 h 402907"/>
                <a:gd name="connsiteX248" fmla="*/ 84296 w 336232"/>
                <a:gd name="connsiteY248" fmla="*/ 53340 h 402907"/>
                <a:gd name="connsiteX249" fmla="*/ 87630 w 336232"/>
                <a:gd name="connsiteY249" fmla="*/ 54769 h 402907"/>
                <a:gd name="connsiteX250" fmla="*/ 83820 w 336232"/>
                <a:gd name="connsiteY250" fmla="*/ 55721 h 402907"/>
                <a:gd name="connsiteX251" fmla="*/ 81439 w 336232"/>
                <a:gd name="connsiteY251" fmla="*/ 56674 h 402907"/>
                <a:gd name="connsiteX252" fmla="*/ 80010 w 336232"/>
                <a:gd name="connsiteY252" fmla="*/ 58103 h 402907"/>
                <a:gd name="connsiteX253" fmla="*/ 79534 w 336232"/>
                <a:gd name="connsiteY253" fmla="*/ 59531 h 402907"/>
                <a:gd name="connsiteX254" fmla="*/ 80486 w 336232"/>
                <a:gd name="connsiteY254" fmla="*/ 62389 h 402907"/>
                <a:gd name="connsiteX255" fmla="*/ 85248 w 336232"/>
                <a:gd name="connsiteY255" fmla="*/ 64770 h 402907"/>
                <a:gd name="connsiteX256" fmla="*/ 86201 w 336232"/>
                <a:gd name="connsiteY256" fmla="*/ 66675 h 402907"/>
                <a:gd name="connsiteX257" fmla="*/ 88582 w 336232"/>
                <a:gd name="connsiteY257" fmla="*/ 69533 h 402907"/>
                <a:gd name="connsiteX258" fmla="*/ 87630 w 336232"/>
                <a:gd name="connsiteY258" fmla="*/ 75724 h 402907"/>
                <a:gd name="connsiteX259" fmla="*/ 82867 w 336232"/>
                <a:gd name="connsiteY259" fmla="*/ 82391 h 402907"/>
                <a:gd name="connsiteX260" fmla="*/ 79057 w 336232"/>
                <a:gd name="connsiteY260" fmla="*/ 84296 h 402907"/>
                <a:gd name="connsiteX261" fmla="*/ 78581 w 336232"/>
                <a:gd name="connsiteY261" fmla="*/ 85249 h 402907"/>
                <a:gd name="connsiteX262" fmla="*/ 82867 w 336232"/>
                <a:gd name="connsiteY262" fmla="*/ 87630 h 402907"/>
                <a:gd name="connsiteX263" fmla="*/ 77628 w 336232"/>
                <a:gd name="connsiteY263" fmla="*/ 90964 h 402907"/>
                <a:gd name="connsiteX264" fmla="*/ 72390 w 336232"/>
                <a:gd name="connsiteY264" fmla="*/ 91916 h 402907"/>
                <a:gd name="connsiteX265" fmla="*/ 69056 w 336232"/>
                <a:gd name="connsiteY265" fmla="*/ 94297 h 402907"/>
                <a:gd name="connsiteX266" fmla="*/ 69056 w 336232"/>
                <a:gd name="connsiteY266" fmla="*/ 94774 h 402907"/>
                <a:gd name="connsiteX267" fmla="*/ 71438 w 336232"/>
                <a:gd name="connsiteY267" fmla="*/ 95250 h 402907"/>
                <a:gd name="connsiteX268" fmla="*/ 74295 w 336232"/>
                <a:gd name="connsiteY268" fmla="*/ 95250 h 402907"/>
                <a:gd name="connsiteX269" fmla="*/ 75247 w 336232"/>
                <a:gd name="connsiteY269" fmla="*/ 99060 h 402907"/>
                <a:gd name="connsiteX270" fmla="*/ 77628 w 336232"/>
                <a:gd name="connsiteY270" fmla="*/ 100965 h 402907"/>
                <a:gd name="connsiteX271" fmla="*/ 80963 w 336232"/>
                <a:gd name="connsiteY271" fmla="*/ 101917 h 402907"/>
                <a:gd name="connsiteX272" fmla="*/ 85248 w 336232"/>
                <a:gd name="connsiteY272" fmla="*/ 102394 h 402907"/>
                <a:gd name="connsiteX273" fmla="*/ 88106 w 336232"/>
                <a:gd name="connsiteY273" fmla="*/ 100965 h 402907"/>
                <a:gd name="connsiteX274" fmla="*/ 100013 w 336232"/>
                <a:gd name="connsiteY274" fmla="*/ 91916 h 402907"/>
                <a:gd name="connsiteX275" fmla="*/ 100965 w 336232"/>
                <a:gd name="connsiteY275" fmla="*/ 91440 h 402907"/>
                <a:gd name="connsiteX276" fmla="*/ 99060 w 336232"/>
                <a:gd name="connsiteY276" fmla="*/ 94774 h 402907"/>
                <a:gd name="connsiteX277" fmla="*/ 96678 w 336232"/>
                <a:gd name="connsiteY277" fmla="*/ 98108 h 402907"/>
                <a:gd name="connsiteX278" fmla="*/ 96202 w 336232"/>
                <a:gd name="connsiteY278" fmla="*/ 100965 h 402907"/>
                <a:gd name="connsiteX279" fmla="*/ 94297 w 336232"/>
                <a:gd name="connsiteY279" fmla="*/ 102870 h 402907"/>
                <a:gd name="connsiteX280" fmla="*/ 92869 w 336232"/>
                <a:gd name="connsiteY280" fmla="*/ 107156 h 402907"/>
                <a:gd name="connsiteX281" fmla="*/ 90964 w 336232"/>
                <a:gd name="connsiteY281" fmla="*/ 110490 h 402907"/>
                <a:gd name="connsiteX282" fmla="*/ 89535 w 336232"/>
                <a:gd name="connsiteY282" fmla="*/ 115253 h 402907"/>
                <a:gd name="connsiteX283" fmla="*/ 89059 w 336232"/>
                <a:gd name="connsiteY283" fmla="*/ 120967 h 402907"/>
                <a:gd name="connsiteX284" fmla="*/ 87153 w 336232"/>
                <a:gd name="connsiteY284" fmla="*/ 124778 h 402907"/>
                <a:gd name="connsiteX285" fmla="*/ 86677 w 336232"/>
                <a:gd name="connsiteY285" fmla="*/ 136208 h 402907"/>
                <a:gd name="connsiteX286" fmla="*/ 87153 w 336232"/>
                <a:gd name="connsiteY286" fmla="*/ 137160 h 402907"/>
                <a:gd name="connsiteX287" fmla="*/ 88106 w 336232"/>
                <a:gd name="connsiteY287" fmla="*/ 137636 h 402907"/>
                <a:gd name="connsiteX288" fmla="*/ 90488 w 336232"/>
                <a:gd name="connsiteY288" fmla="*/ 136684 h 402907"/>
                <a:gd name="connsiteX289" fmla="*/ 90488 w 336232"/>
                <a:gd name="connsiteY289" fmla="*/ 137160 h 402907"/>
                <a:gd name="connsiteX290" fmla="*/ 87153 w 336232"/>
                <a:gd name="connsiteY290" fmla="*/ 140970 h 402907"/>
                <a:gd name="connsiteX291" fmla="*/ 85725 w 336232"/>
                <a:gd name="connsiteY291" fmla="*/ 143351 h 402907"/>
                <a:gd name="connsiteX292" fmla="*/ 84772 w 336232"/>
                <a:gd name="connsiteY292" fmla="*/ 145733 h 402907"/>
                <a:gd name="connsiteX293" fmla="*/ 82391 w 336232"/>
                <a:gd name="connsiteY293" fmla="*/ 154305 h 402907"/>
                <a:gd name="connsiteX294" fmla="*/ 81915 w 336232"/>
                <a:gd name="connsiteY294" fmla="*/ 156686 h 402907"/>
                <a:gd name="connsiteX295" fmla="*/ 81915 w 336232"/>
                <a:gd name="connsiteY295" fmla="*/ 158115 h 402907"/>
                <a:gd name="connsiteX296" fmla="*/ 83344 w 336232"/>
                <a:gd name="connsiteY296" fmla="*/ 159544 h 402907"/>
                <a:gd name="connsiteX297" fmla="*/ 86201 w 336232"/>
                <a:gd name="connsiteY297" fmla="*/ 160020 h 402907"/>
                <a:gd name="connsiteX298" fmla="*/ 87153 w 336232"/>
                <a:gd name="connsiteY298" fmla="*/ 160020 h 402907"/>
                <a:gd name="connsiteX299" fmla="*/ 88106 w 336232"/>
                <a:gd name="connsiteY299" fmla="*/ 159067 h 402907"/>
                <a:gd name="connsiteX300" fmla="*/ 89059 w 336232"/>
                <a:gd name="connsiteY300" fmla="*/ 157163 h 402907"/>
                <a:gd name="connsiteX301" fmla="*/ 94773 w 336232"/>
                <a:gd name="connsiteY301" fmla="*/ 139065 h 402907"/>
                <a:gd name="connsiteX302" fmla="*/ 95250 w 336232"/>
                <a:gd name="connsiteY302" fmla="*/ 136208 h 402907"/>
                <a:gd name="connsiteX303" fmla="*/ 93821 w 336232"/>
                <a:gd name="connsiteY303" fmla="*/ 130492 h 402907"/>
                <a:gd name="connsiteX304" fmla="*/ 93821 w 336232"/>
                <a:gd name="connsiteY304" fmla="*/ 129540 h 402907"/>
                <a:gd name="connsiteX305" fmla="*/ 94297 w 336232"/>
                <a:gd name="connsiteY305" fmla="*/ 128588 h 402907"/>
                <a:gd name="connsiteX306" fmla="*/ 95250 w 336232"/>
                <a:gd name="connsiteY306" fmla="*/ 127635 h 402907"/>
                <a:gd name="connsiteX307" fmla="*/ 98584 w 336232"/>
                <a:gd name="connsiteY307" fmla="*/ 124301 h 402907"/>
                <a:gd name="connsiteX308" fmla="*/ 105251 w 336232"/>
                <a:gd name="connsiteY308" fmla="*/ 119063 h 402907"/>
                <a:gd name="connsiteX309" fmla="*/ 108109 w 336232"/>
                <a:gd name="connsiteY309" fmla="*/ 117158 h 402907"/>
                <a:gd name="connsiteX310" fmla="*/ 101917 w 336232"/>
                <a:gd name="connsiteY310" fmla="*/ 122872 h 402907"/>
                <a:gd name="connsiteX311" fmla="*/ 100489 w 336232"/>
                <a:gd name="connsiteY311" fmla="*/ 125254 h 402907"/>
                <a:gd name="connsiteX312" fmla="*/ 99536 w 336232"/>
                <a:gd name="connsiteY312" fmla="*/ 128588 h 402907"/>
                <a:gd name="connsiteX313" fmla="*/ 99536 w 336232"/>
                <a:gd name="connsiteY313" fmla="*/ 131921 h 402907"/>
                <a:gd name="connsiteX314" fmla="*/ 100013 w 336232"/>
                <a:gd name="connsiteY314" fmla="*/ 133826 h 402907"/>
                <a:gd name="connsiteX315" fmla="*/ 100489 w 336232"/>
                <a:gd name="connsiteY315" fmla="*/ 133826 h 402907"/>
                <a:gd name="connsiteX316" fmla="*/ 100965 w 336232"/>
                <a:gd name="connsiteY316" fmla="*/ 131921 h 402907"/>
                <a:gd name="connsiteX317" fmla="*/ 102870 w 336232"/>
                <a:gd name="connsiteY317" fmla="*/ 131921 h 402907"/>
                <a:gd name="connsiteX318" fmla="*/ 103346 w 336232"/>
                <a:gd name="connsiteY318" fmla="*/ 131445 h 402907"/>
                <a:gd name="connsiteX319" fmla="*/ 104298 w 336232"/>
                <a:gd name="connsiteY319" fmla="*/ 129540 h 402907"/>
                <a:gd name="connsiteX320" fmla="*/ 108585 w 336232"/>
                <a:gd name="connsiteY320" fmla="*/ 128588 h 402907"/>
                <a:gd name="connsiteX321" fmla="*/ 110014 w 336232"/>
                <a:gd name="connsiteY321" fmla="*/ 127635 h 402907"/>
                <a:gd name="connsiteX322" fmla="*/ 112395 w 336232"/>
                <a:gd name="connsiteY322" fmla="*/ 123349 h 402907"/>
                <a:gd name="connsiteX323" fmla="*/ 113823 w 336232"/>
                <a:gd name="connsiteY323" fmla="*/ 121444 h 402907"/>
                <a:gd name="connsiteX324" fmla="*/ 114300 w 336232"/>
                <a:gd name="connsiteY324" fmla="*/ 120967 h 402907"/>
                <a:gd name="connsiteX325" fmla="*/ 112871 w 336232"/>
                <a:gd name="connsiteY325" fmla="*/ 124778 h 402907"/>
                <a:gd name="connsiteX326" fmla="*/ 112871 w 336232"/>
                <a:gd name="connsiteY326" fmla="*/ 126206 h 402907"/>
                <a:gd name="connsiteX327" fmla="*/ 118586 w 336232"/>
                <a:gd name="connsiteY327" fmla="*/ 130016 h 402907"/>
                <a:gd name="connsiteX328" fmla="*/ 121444 w 336232"/>
                <a:gd name="connsiteY328" fmla="*/ 131445 h 402907"/>
                <a:gd name="connsiteX329" fmla="*/ 113823 w 336232"/>
                <a:gd name="connsiteY329" fmla="*/ 131445 h 402907"/>
                <a:gd name="connsiteX330" fmla="*/ 113347 w 336232"/>
                <a:gd name="connsiteY330" fmla="*/ 131921 h 402907"/>
                <a:gd name="connsiteX331" fmla="*/ 111919 w 336232"/>
                <a:gd name="connsiteY331" fmla="*/ 134779 h 402907"/>
                <a:gd name="connsiteX332" fmla="*/ 111442 w 336232"/>
                <a:gd name="connsiteY332" fmla="*/ 139065 h 402907"/>
                <a:gd name="connsiteX333" fmla="*/ 111442 w 336232"/>
                <a:gd name="connsiteY333" fmla="*/ 142875 h 402907"/>
                <a:gd name="connsiteX334" fmla="*/ 117157 w 336232"/>
                <a:gd name="connsiteY334" fmla="*/ 147638 h 402907"/>
                <a:gd name="connsiteX335" fmla="*/ 118586 w 336232"/>
                <a:gd name="connsiteY335" fmla="*/ 149542 h 402907"/>
                <a:gd name="connsiteX336" fmla="*/ 119063 w 336232"/>
                <a:gd name="connsiteY336" fmla="*/ 151924 h 402907"/>
                <a:gd name="connsiteX337" fmla="*/ 117634 w 336232"/>
                <a:gd name="connsiteY337" fmla="*/ 155734 h 402907"/>
                <a:gd name="connsiteX338" fmla="*/ 115252 w 336232"/>
                <a:gd name="connsiteY338" fmla="*/ 158591 h 402907"/>
                <a:gd name="connsiteX339" fmla="*/ 109061 w 336232"/>
                <a:gd name="connsiteY339" fmla="*/ 168592 h 402907"/>
                <a:gd name="connsiteX340" fmla="*/ 106203 w 336232"/>
                <a:gd name="connsiteY340" fmla="*/ 176213 h 402907"/>
                <a:gd name="connsiteX341" fmla="*/ 104298 w 336232"/>
                <a:gd name="connsiteY341" fmla="*/ 175260 h 402907"/>
                <a:gd name="connsiteX342" fmla="*/ 102394 w 336232"/>
                <a:gd name="connsiteY342" fmla="*/ 176689 h 402907"/>
                <a:gd name="connsiteX343" fmla="*/ 102394 w 336232"/>
                <a:gd name="connsiteY343" fmla="*/ 180022 h 402907"/>
                <a:gd name="connsiteX344" fmla="*/ 103346 w 336232"/>
                <a:gd name="connsiteY344" fmla="*/ 182880 h 402907"/>
                <a:gd name="connsiteX345" fmla="*/ 106680 w 336232"/>
                <a:gd name="connsiteY345" fmla="*/ 187166 h 402907"/>
                <a:gd name="connsiteX346" fmla="*/ 110966 w 336232"/>
                <a:gd name="connsiteY346" fmla="*/ 190500 h 402907"/>
                <a:gd name="connsiteX347" fmla="*/ 111919 w 336232"/>
                <a:gd name="connsiteY347" fmla="*/ 186690 h 402907"/>
                <a:gd name="connsiteX348" fmla="*/ 113347 w 336232"/>
                <a:gd name="connsiteY348" fmla="*/ 184309 h 402907"/>
                <a:gd name="connsiteX349" fmla="*/ 114300 w 336232"/>
                <a:gd name="connsiteY349" fmla="*/ 183356 h 402907"/>
                <a:gd name="connsiteX350" fmla="*/ 120015 w 336232"/>
                <a:gd name="connsiteY350" fmla="*/ 186214 h 402907"/>
                <a:gd name="connsiteX351" fmla="*/ 124301 w 336232"/>
                <a:gd name="connsiteY351" fmla="*/ 187642 h 402907"/>
                <a:gd name="connsiteX352" fmla="*/ 128111 w 336232"/>
                <a:gd name="connsiteY352" fmla="*/ 186214 h 402907"/>
                <a:gd name="connsiteX353" fmla="*/ 131921 w 336232"/>
                <a:gd name="connsiteY353" fmla="*/ 183833 h 402907"/>
                <a:gd name="connsiteX354" fmla="*/ 133826 w 336232"/>
                <a:gd name="connsiteY354" fmla="*/ 183356 h 402907"/>
                <a:gd name="connsiteX355" fmla="*/ 135255 w 336232"/>
                <a:gd name="connsiteY355" fmla="*/ 183833 h 402907"/>
                <a:gd name="connsiteX356" fmla="*/ 136207 w 336232"/>
                <a:gd name="connsiteY356" fmla="*/ 185738 h 402907"/>
                <a:gd name="connsiteX357" fmla="*/ 137636 w 336232"/>
                <a:gd name="connsiteY357" fmla="*/ 186690 h 402907"/>
                <a:gd name="connsiteX358" fmla="*/ 139541 w 336232"/>
                <a:gd name="connsiteY358" fmla="*/ 186214 h 402907"/>
                <a:gd name="connsiteX359" fmla="*/ 143351 w 336232"/>
                <a:gd name="connsiteY359" fmla="*/ 186690 h 402907"/>
                <a:gd name="connsiteX360" fmla="*/ 145256 w 336232"/>
                <a:gd name="connsiteY360" fmla="*/ 185738 h 402907"/>
                <a:gd name="connsiteX361" fmla="*/ 147161 w 336232"/>
                <a:gd name="connsiteY361" fmla="*/ 183833 h 402907"/>
                <a:gd name="connsiteX362" fmla="*/ 149066 w 336232"/>
                <a:gd name="connsiteY362" fmla="*/ 182404 h 402907"/>
                <a:gd name="connsiteX363" fmla="*/ 151447 w 336232"/>
                <a:gd name="connsiteY363" fmla="*/ 181928 h 402907"/>
                <a:gd name="connsiteX364" fmla="*/ 153352 w 336232"/>
                <a:gd name="connsiteY364" fmla="*/ 180975 h 402907"/>
                <a:gd name="connsiteX365" fmla="*/ 157163 w 336232"/>
                <a:gd name="connsiteY365" fmla="*/ 178594 h 402907"/>
                <a:gd name="connsiteX366" fmla="*/ 160972 w 336232"/>
                <a:gd name="connsiteY366" fmla="*/ 177641 h 402907"/>
                <a:gd name="connsiteX367" fmla="*/ 172878 w 336232"/>
                <a:gd name="connsiteY367" fmla="*/ 177641 h 402907"/>
                <a:gd name="connsiteX368" fmla="*/ 174307 w 336232"/>
                <a:gd name="connsiteY368" fmla="*/ 178117 h 402907"/>
                <a:gd name="connsiteX369" fmla="*/ 166211 w 336232"/>
                <a:gd name="connsiteY369" fmla="*/ 180499 h 402907"/>
                <a:gd name="connsiteX370" fmla="*/ 159544 w 336232"/>
                <a:gd name="connsiteY370" fmla="*/ 186690 h 402907"/>
                <a:gd name="connsiteX371" fmla="*/ 155257 w 336232"/>
                <a:gd name="connsiteY371" fmla="*/ 196215 h 402907"/>
                <a:gd name="connsiteX372" fmla="*/ 156210 w 336232"/>
                <a:gd name="connsiteY372" fmla="*/ 200501 h 402907"/>
                <a:gd name="connsiteX373" fmla="*/ 161448 w 336232"/>
                <a:gd name="connsiteY373" fmla="*/ 208121 h 402907"/>
                <a:gd name="connsiteX374" fmla="*/ 164306 w 336232"/>
                <a:gd name="connsiteY374" fmla="*/ 211455 h 402907"/>
                <a:gd name="connsiteX375" fmla="*/ 169545 w 336232"/>
                <a:gd name="connsiteY375" fmla="*/ 216217 h 402907"/>
                <a:gd name="connsiteX376" fmla="*/ 171450 w 336232"/>
                <a:gd name="connsiteY376" fmla="*/ 216217 h 402907"/>
                <a:gd name="connsiteX377" fmla="*/ 173355 w 336232"/>
                <a:gd name="connsiteY377" fmla="*/ 214789 h 402907"/>
                <a:gd name="connsiteX378" fmla="*/ 175260 w 336232"/>
                <a:gd name="connsiteY378" fmla="*/ 213836 h 402907"/>
                <a:gd name="connsiteX379" fmla="*/ 179546 w 336232"/>
                <a:gd name="connsiteY379" fmla="*/ 213360 h 402907"/>
                <a:gd name="connsiteX380" fmla="*/ 180498 w 336232"/>
                <a:gd name="connsiteY380" fmla="*/ 215265 h 402907"/>
                <a:gd name="connsiteX381" fmla="*/ 180022 w 336232"/>
                <a:gd name="connsiteY381" fmla="*/ 219551 h 402907"/>
                <a:gd name="connsiteX382" fmla="*/ 178594 w 336232"/>
                <a:gd name="connsiteY382" fmla="*/ 223361 h 402907"/>
                <a:gd name="connsiteX383" fmla="*/ 174307 w 336232"/>
                <a:gd name="connsiteY383" fmla="*/ 225742 h 402907"/>
                <a:gd name="connsiteX384" fmla="*/ 173831 w 336232"/>
                <a:gd name="connsiteY384" fmla="*/ 228600 h 402907"/>
                <a:gd name="connsiteX385" fmla="*/ 174307 w 336232"/>
                <a:gd name="connsiteY385" fmla="*/ 231934 h 402907"/>
                <a:gd name="connsiteX386" fmla="*/ 175736 w 336232"/>
                <a:gd name="connsiteY386" fmla="*/ 233363 h 402907"/>
                <a:gd name="connsiteX387" fmla="*/ 177641 w 336232"/>
                <a:gd name="connsiteY387" fmla="*/ 233839 h 402907"/>
                <a:gd name="connsiteX388" fmla="*/ 175260 w 336232"/>
                <a:gd name="connsiteY388" fmla="*/ 237172 h 402907"/>
                <a:gd name="connsiteX389" fmla="*/ 172878 w 336232"/>
                <a:gd name="connsiteY389" fmla="*/ 240506 h 402907"/>
                <a:gd name="connsiteX390" fmla="*/ 172878 w 336232"/>
                <a:gd name="connsiteY390" fmla="*/ 243840 h 402907"/>
                <a:gd name="connsiteX391" fmla="*/ 176213 w 336232"/>
                <a:gd name="connsiteY391" fmla="*/ 249555 h 402907"/>
                <a:gd name="connsiteX392" fmla="*/ 178117 w 336232"/>
                <a:gd name="connsiteY392" fmla="*/ 251460 h 402907"/>
                <a:gd name="connsiteX393" fmla="*/ 180498 w 336232"/>
                <a:gd name="connsiteY393" fmla="*/ 252413 h 402907"/>
                <a:gd name="connsiteX394" fmla="*/ 182403 w 336232"/>
                <a:gd name="connsiteY394" fmla="*/ 252413 h 402907"/>
                <a:gd name="connsiteX395" fmla="*/ 183832 w 336232"/>
                <a:gd name="connsiteY395" fmla="*/ 253365 h 402907"/>
                <a:gd name="connsiteX396" fmla="*/ 180022 w 336232"/>
                <a:gd name="connsiteY396" fmla="*/ 254317 h 402907"/>
                <a:gd name="connsiteX397" fmla="*/ 178117 w 336232"/>
                <a:gd name="connsiteY397" fmla="*/ 253841 h 402907"/>
                <a:gd name="connsiteX398" fmla="*/ 173355 w 336232"/>
                <a:gd name="connsiteY398" fmla="*/ 248126 h 402907"/>
                <a:gd name="connsiteX399" fmla="*/ 170021 w 336232"/>
                <a:gd name="connsiteY399" fmla="*/ 249555 h 402907"/>
                <a:gd name="connsiteX400" fmla="*/ 172402 w 336232"/>
                <a:gd name="connsiteY400" fmla="*/ 255746 h 402907"/>
                <a:gd name="connsiteX401" fmla="*/ 164782 w 336232"/>
                <a:gd name="connsiteY401" fmla="*/ 251936 h 402907"/>
                <a:gd name="connsiteX402" fmla="*/ 161448 w 336232"/>
                <a:gd name="connsiteY402" fmla="*/ 252413 h 402907"/>
                <a:gd name="connsiteX403" fmla="*/ 158115 w 336232"/>
                <a:gd name="connsiteY403" fmla="*/ 253841 h 402907"/>
                <a:gd name="connsiteX404" fmla="*/ 154305 w 336232"/>
                <a:gd name="connsiteY404" fmla="*/ 254317 h 402907"/>
                <a:gd name="connsiteX405" fmla="*/ 150495 w 336232"/>
                <a:gd name="connsiteY405" fmla="*/ 253841 h 402907"/>
                <a:gd name="connsiteX406" fmla="*/ 149066 w 336232"/>
                <a:gd name="connsiteY406" fmla="*/ 253841 h 402907"/>
                <a:gd name="connsiteX407" fmla="*/ 138589 w 336232"/>
                <a:gd name="connsiteY407" fmla="*/ 257651 h 402907"/>
                <a:gd name="connsiteX408" fmla="*/ 133350 w 336232"/>
                <a:gd name="connsiteY408" fmla="*/ 260985 h 402907"/>
                <a:gd name="connsiteX409" fmla="*/ 131445 w 336232"/>
                <a:gd name="connsiteY409" fmla="*/ 262890 h 402907"/>
                <a:gd name="connsiteX410" fmla="*/ 130492 w 336232"/>
                <a:gd name="connsiteY410" fmla="*/ 265271 h 402907"/>
                <a:gd name="connsiteX411" fmla="*/ 129064 w 336232"/>
                <a:gd name="connsiteY411" fmla="*/ 267176 h 402907"/>
                <a:gd name="connsiteX412" fmla="*/ 124777 w 336232"/>
                <a:gd name="connsiteY412" fmla="*/ 269558 h 402907"/>
                <a:gd name="connsiteX413" fmla="*/ 120967 w 336232"/>
                <a:gd name="connsiteY413" fmla="*/ 272415 h 402907"/>
                <a:gd name="connsiteX414" fmla="*/ 119539 w 336232"/>
                <a:gd name="connsiteY414" fmla="*/ 274796 h 402907"/>
                <a:gd name="connsiteX415" fmla="*/ 119539 w 336232"/>
                <a:gd name="connsiteY415" fmla="*/ 276701 h 402907"/>
                <a:gd name="connsiteX416" fmla="*/ 122872 w 336232"/>
                <a:gd name="connsiteY416" fmla="*/ 276225 h 402907"/>
                <a:gd name="connsiteX417" fmla="*/ 126682 w 336232"/>
                <a:gd name="connsiteY417" fmla="*/ 273844 h 402907"/>
                <a:gd name="connsiteX418" fmla="*/ 130492 w 336232"/>
                <a:gd name="connsiteY418" fmla="*/ 272415 h 402907"/>
                <a:gd name="connsiteX419" fmla="*/ 134778 w 336232"/>
                <a:gd name="connsiteY419" fmla="*/ 271939 h 402907"/>
                <a:gd name="connsiteX420" fmla="*/ 139065 w 336232"/>
                <a:gd name="connsiteY420" fmla="*/ 271939 h 402907"/>
                <a:gd name="connsiteX421" fmla="*/ 138589 w 336232"/>
                <a:gd name="connsiteY421" fmla="*/ 274320 h 402907"/>
                <a:gd name="connsiteX422" fmla="*/ 138589 w 336232"/>
                <a:gd name="connsiteY422" fmla="*/ 276225 h 402907"/>
                <a:gd name="connsiteX423" fmla="*/ 140494 w 336232"/>
                <a:gd name="connsiteY423" fmla="*/ 279083 h 402907"/>
                <a:gd name="connsiteX424" fmla="*/ 141446 w 336232"/>
                <a:gd name="connsiteY424" fmla="*/ 281464 h 402907"/>
                <a:gd name="connsiteX425" fmla="*/ 140494 w 336232"/>
                <a:gd name="connsiteY425" fmla="*/ 283369 h 402907"/>
                <a:gd name="connsiteX426" fmla="*/ 140017 w 336232"/>
                <a:gd name="connsiteY426" fmla="*/ 285750 h 402907"/>
                <a:gd name="connsiteX427" fmla="*/ 140970 w 336232"/>
                <a:gd name="connsiteY427" fmla="*/ 288131 h 402907"/>
                <a:gd name="connsiteX428" fmla="*/ 143351 w 336232"/>
                <a:gd name="connsiteY428" fmla="*/ 289084 h 402907"/>
                <a:gd name="connsiteX429" fmla="*/ 140970 w 336232"/>
                <a:gd name="connsiteY429" fmla="*/ 291941 h 402907"/>
                <a:gd name="connsiteX430" fmla="*/ 139065 w 336232"/>
                <a:gd name="connsiteY430" fmla="*/ 295751 h 402907"/>
                <a:gd name="connsiteX431" fmla="*/ 137160 w 336232"/>
                <a:gd name="connsiteY431" fmla="*/ 298609 h 402907"/>
                <a:gd name="connsiteX432" fmla="*/ 134778 w 336232"/>
                <a:gd name="connsiteY432" fmla="*/ 300990 h 402907"/>
                <a:gd name="connsiteX433" fmla="*/ 129064 w 336232"/>
                <a:gd name="connsiteY433" fmla="*/ 304800 h 402907"/>
                <a:gd name="connsiteX434" fmla="*/ 122872 w 336232"/>
                <a:gd name="connsiteY434" fmla="*/ 306705 h 402907"/>
                <a:gd name="connsiteX435" fmla="*/ 111919 w 336232"/>
                <a:gd name="connsiteY435" fmla="*/ 311467 h 402907"/>
                <a:gd name="connsiteX436" fmla="*/ 104775 w 336232"/>
                <a:gd name="connsiteY436" fmla="*/ 313372 h 402907"/>
                <a:gd name="connsiteX437" fmla="*/ 101441 w 336232"/>
                <a:gd name="connsiteY437" fmla="*/ 315278 h 402907"/>
                <a:gd name="connsiteX438" fmla="*/ 98584 w 336232"/>
                <a:gd name="connsiteY438" fmla="*/ 318611 h 402907"/>
                <a:gd name="connsiteX439" fmla="*/ 100489 w 336232"/>
                <a:gd name="connsiteY439" fmla="*/ 319564 h 402907"/>
                <a:gd name="connsiteX440" fmla="*/ 101441 w 336232"/>
                <a:gd name="connsiteY440" fmla="*/ 321945 h 402907"/>
                <a:gd name="connsiteX441" fmla="*/ 101441 w 336232"/>
                <a:gd name="connsiteY441" fmla="*/ 324803 h 402907"/>
                <a:gd name="connsiteX442" fmla="*/ 102870 w 336232"/>
                <a:gd name="connsiteY442" fmla="*/ 326231 h 402907"/>
                <a:gd name="connsiteX443" fmla="*/ 110490 w 336232"/>
                <a:gd name="connsiteY443" fmla="*/ 330041 h 402907"/>
                <a:gd name="connsiteX444" fmla="*/ 116681 w 336232"/>
                <a:gd name="connsiteY444" fmla="*/ 327660 h 402907"/>
                <a:gd name="connsiteX445" fmla="*/ 120491 w 336232"/>
                <a:gd name="connsiteY445" fmla="*/ 325279 h 402907"/>
                <a:gd name="connsiteX446" fmla="*/ 122872 w 336232"/>
                <a:gd name="connsiteY446" fmla="*/ 324803 h 402907"/>
                <a:gd name="connsiteX447" fmla="*/ 127635 w 336232"/>
                <a:gd name="connsiteY447" fmla="*/ 325279 h 402907"/>
                <a:gd name="connsiteX448" fmla="*/ 129540 w 336232"/>
                <a:gd name="connsiteY448" fmla="*/ 327184 h 402907"/>
                <a:gd name="connsiteX449" fmla="*/ 131445 w 336232"/>
                <a:gd name="connsiteY449" fmla="*/ 328136 h 402907"/>
                <a:gd name="connsiteX450" fmla="*/ 137636 w 336232"/>
                <a:gd name="connsiteY450" fmla="*/ 329089 h 402907"/>
                <a:gd name="connsiteX451" fmla="*/ 134778 w 336232"/>
                <a:gd name="connsiteY451" fmla="*/ 330517 h 402907"/>
                <a:gd name="connsiteX452" fmla="*/ 132873 w 336232"/>
                <a:gd name="connsiteY452" fmla="*/ 332899 h 402907"/>
                <a:gd name="connsiteX453" fmla="*/ 137160 w 336232"/>
                <a:gd name="connsiteY453" fmla="*/ 332899 h 402907"/>
                <a:gd name="connsiteX454" fmla="*/ 140970 w 336232"/>
                <a:gd name="connsiteY454" fmla="*/ 332422 h 402907"/>
                <a:gd name="connsiteX455" fmla="*/ 142875 w 336232"/>
                <a:gd name="connsiteY455" fmla="*/ 331946 h 402907"/>
                <a:gd name="connsiteX456" fmla="*/ 144780 w 336232"/>
                <a:gd name="connsiteY456" fmla="*/ 332422 h 402907"/>
                <a:gd name="connsiteX457" fmla="*/ 149066 w 336232"/>
                <a:gd name="connsiteY457" fmla="*/ 334804 h 402907"/>
                <a:gd name="connsiteX458" fmla="*/ 155734 w 336232"/>
                <a:gd name="connsiteY458" fmla="*/ 340519 h 402907"/>
                <a:gd name="connsiteX459" fmla="*/ 164782 w 336232"/>
                <a:gd name="connsiteY459" fmla="*/ 341471 h 402907"/>
                <a:gd name="connsiteX460" fmla="*/ 165735 w 336232"/>
                <a:gd name="connsiteY460" fmla="*/ 340995 h 402907"/>
                <a:gd name="connsiteX461" fmla="*/ 171926 w 336232"/>
                <a:gd name="connsiteY461" fmla="*/ 336709 h 402907"/>
                <a:gd name="connsiteX462" fmla="*/ 175260 w 336232"/>
                <a:gd name="connsiteY462" fmla="*/ 334804 h 402907"/>
                <a:gd name="connsiteX463" fmla="*/ 183356 w 336232"/>
                <a:gd name="connsiteY463" fmla="*/ 332899 h 402907"/>
                <a:gd name="connsiteX464" fmla="*/ 185738 w 336232"/>
                <a:gd name="connsiteY464" fmla="*/ 330994 h 402907"/>
                <a:gd name="connsiteX465" fmla="*/ 190023 w 336232"/>
                <a:gd name="connsiteY465" fmla="*/ 327660 h 402907"/>
                <a:gd name="connsiteX466" fmla="*/ 193834 w 336232"/>
                <a:gd name="connsiteY466" fmla="*/ 325755 h 402907"/>
                <a:gd name="connsiteX467" fmla="*/ 188595 w 336232"/>
                <a:gd name="connsiteY467" fmla="*/ 331470 h 402907"/>
                <a:gd name="connsiteX468" fmla="*/ 185261 w 336232"/>
                <a:gd name="connsiteY468" fmla="*/ 334804 h 402907"/>
                <a:gd name="connsiteX469" fmla="*/ 181927 w 336232"/>
                <a:gd name="connsiteY469" fmla="*/ 337661 h 402907"/>
                <a:gd name="connsiteX470" fmla="*/ 179070 w 336232"/>
                <a:gd name="connsiteY470" fmla="*/ 340995 h 402907"/>
                <a:gd name="connsiteX471" fmla="*/ 173831 w 336232"/>
                <a:gd name="connsiteY471" fmla="*/ 348139 h 402907"/>
                <a:gd name="connsiteX472" fmla="*/ 170497 w 336232"/>
                <a:gd name="connsiteY472" fmla="*/ 350044 h 402907"/>
                <a:gd name="connsiteX473" fmla="*/ 166211 w 336232"/>
                <a:gd name="connsiteY473" fmla="*/ 350520 h 402907"/>
                <a:gd name="connsiteX474" fmla="*/ 161925 w 336232"/>
                <a:gd name="connsiteY474" fmla="*/ 350520 h 402907"/>
                <a:gd name="connsiteX475" fmla="*/ 153828 w 336232"/>
                <a:gd name="connsiteY475" fmla="*/ 349091 h 402907"/>
                <a:gd name="connsiteX476" fmla="*/ 145732 w 336232"/>
                <a:gd name="connsiteY476" fmla="*/ 349091 h 402907"/>
                <a:gd name="connsiteX477" fmla="*/ 134778 w 336232"/>
                <a:gd name="connsiteY477" fmla="*/ 350520 h 402907"/>
                <a:gd name="connsiteX478" fmla="*/ 133826 w 336232"/>
                <a:gd name="connsiteY478" fmla="*/ 350996 h 402907"/>
                <a:gd name="connsiteX479" fmla="*/ 130016 w 336232"/>
                <a:gd name="connsiteY479" fmla="*/ 358140 h 402907"/>
                <a:gd name="connsiteX480" fmla="*/ 122396 w 336232"/>
                <a:gd name="connsiteY480" fmla="*/ 360521 h 402907"/>
                <a:gd name="connsiteX481" fmla="*/ 121444 w 336232"/>
                <a:gd name="connsiteY481" fmla="*/ 363855 h 402907"/>
                <a:gd name="connsiteX482" fmla="*/ 120967 w 336232"/>
                <a:gd name="connsiteY482" fmla="*/ 367189 h 402907"/>
                <a:gd name="connsiteX483" fmla="*/ 120015 w 336232"/>
                <a:gd name="connsiteY483" fmla="*/ 369094 h 402907"/>
                <a:gd name="connsiteX484" fmla="*/ 110490 w 336232"/>
                <a:gd name="connsiteY484" fmla="*/ 377666 h 402907"/>
                <a:gd name="connsiteX485" fmla="*/ 109538 w 336232"/>
                <a:gd name="connsiteY485" fmla="*/ 380047 h 402907"/>
                <a:gd name="connsiteX486" fmla="*/ 107632 w 336232"/>
                <a:gd name="connsiteY486" fmla="*/ 380524 h 402907"/>
                <a:gd name="connsiteX487" fmla="*/ 106203 w 336232"/>
                <a:gd name="connsiteY487" fmla="*/ 381953 h 402907"/>
                <a:gd name="connsiteX488" fmla="*/ 104775 w 336232"/>
                <a:gd name="connsiteY488" fmla="*/ 383858 h 402907"/>
                <a:gd name="connsiteX489" fmla="*/ 101441 w 336232"/>
                <a:gd name="connsiteY489" fmla="*/ 387191 h 402907"/>
                <a:gd name="connsiteX490" fmla="*/ 94773 w 336232"/>
                <a:gd name="connsiteY490" fmla="*/ 392906 h 402907"/>
                <a:gd name="connsiteX491" fmla="*/ 87153 w 336232"/>
                <a:gd name="connsiteY491" fmla="*/ 395288 h 402907"/>
                <a:gd name="connsiteX492" fmla="*/ 84296 w 336232"/>
                <a:gd name="connsiteY492" fmla="*/ 398145 h 402907"/>
                <a:gd name="connsiteX493" fmla="*/ 84296 w 336232"/>
                <a:gd name="connsiteY493" fmla="*/ 400526 h 402907"/>
                <a:gd name="connsiteX494" fmla="*/ 85248 w 336232"/>
                <a:gd name="connsiteY494" fmla="*/ 401479 h 402907"/>
                <a:gd name="connsiteX495" fmla="*/ 87630 w 336232"/>
                <a:gd name="connsiteY495" fmla="*/ 400050 h 402907"/>
                <a:gd name="connsiteX496" fmla="*/ 91440 w 336232"/>
                <a:gd name="connsiteY496" fmla="*/ 399097 h 402907"/>
                <a:gd name="connsiteX497" fmla="*/ 95250 w 336232"/>
                <a:gd name="connsiteY497" fmla="*/ 400050 h 402907"/>
                <a:gd name="connsiteX498" fmla="*/ 98584 w 336232"/>
                <a:gd name="connsiteY498" fmla="*/ 402908 h 402907"/>
                <a:gd name="connsiteX499" fmla="*/ 102394 w 336232"/>
                <a:gd name="connsiteY499" fmla="*/ 401955 h 402907"/>
                <a:gd name="connsiteX500" fmla="*/ 104775 w 336232"/>
                <a:gd name="connsiteY500" fmla="*/ 397669 h 402907"/>
                <a:gd name="connsiteX501" fmla="*/ 106203 w 336232"/>
                <a:gd name="connsiteY501" fmla="*/ 396716 h 402907"/>
                <a:gd name="connsiteX502" fmla="*/ 112871 w 336232"/>
                <a:gd name="connsiteY502" fmla="*/ 392430 h 402907"/>
                <a:gd name="connsiteX503" fmla="*/ 115728 w 336232"/>
                <a:gd name="connsiteY503" fmla="*/ 391001 h 402907"/>
                <a:gd name="connsiteX504" fmla="*/ 123348 w 336232"/>
                <a:gd name="connsiteY504" fmla="*/ 388620 h 402907"/>
                <a:gd name="connsiteX505" fmla="*/ 127635 w 336232"/>
                <a:gd name="connsiteY505" fmla="*/ 387667 h 402907"/>
                <a:gd name="connsiteX506" fmla="*/ 130492 w 336232"/>
                <a:gd name="connsiteY506" fmla="*/ 387667 h 402907"/>
                <a:gd name="connsiteX507" fmla="*/ 133350 w 336232"/>
                <a:gd name="connsiteY507" fmla="*/ 386715 h 402907"/>
                <a:gd name="connsiteX508" fmla="*/ 134302 w 336232"/>
                <a:gd name="connsiteY508" fmla="*/ 386239 h 402907"/>
                <a:gd name="connsiteX509" fmla="*/ 135255 w 336232"/>
                <a:gd name="connsiteY509" fmla="*/ 386239 h 402907"/>
                <a:gd name="connsiteX510" fmla="*/ 137636 w 336232"/>
                <a:gd name="connsiteY510" fmla="*/ 388144 h 402907"/>
                <a:gd name="connsiteX511" fmla="*/ 144780 w 336232"/>
                <a:gd name="connsiteY511" fmla="*/ 391001 h 402907"/>
                <a:gd name="connsiteX512" fmla="*/ 148590 w 336232"/>
                <a:gd name="connsiteY512" fmla="*/ 393383 h 402907"/>
                <a:gd name="connsiteX513" fmla="*/ 152400 w 336232"/>
                <a:gd name="connsiteY513" fmla="*/ 392906 h 402907"/>
                <a:gd name="connsiteX514" fmla="*/ 155734 w 336232"/>
                <a:gd name="connsiteY514" fmla="*/ 389096 h 402907"/>
                <a:gd name="connsiteX515" fmla="*/ 157639 w 336232"/>
                <a:gd name="connsiteY515" fmla="*/ 384334 h 402907"/>
                <a:gd name="connsiteX516" fmla="*/ 159067 w 336232"/>
                <a:gd name="connsiteY516" fmla="*/ 379095 h 402907"/>
                <a:gd name="connsiteX517" fmla="*/ 161925 w 336232"/>
                <a:gd name="connsiteY517" fmla="*/ 375285 h 402907"/>
                <a:gd name="connsiteX518" fmla="*/ 175736 w 336232"/>
                <a:gd name="connsiteY518" fmla="*/ 371475 h 402907"/>
                <a:gd name="connsiteX519" fmla="*/ 179070 w 336232"/>
                <a:gd name="connsiteY519" fmla="*/ 370999 h 402907"/>
                <a:gd name="connsiteX520" fmla="*/ 183356 w 336232"/>
                <a:gd name="connsiteY520" fmla="*/ 371951 h 402907"/>
                <a:gd name="connsiteX521" fmla="*/ 187166 w 336232"/>
                <a:gd name="connsiteY521" fmla="*/ 373380 h 402907"/>
                <a:gd name="connsiteX522" fmla="*/ 190976 w 336232"/>
                <a:gd name="connsiteY522" fmla="*/ 375761 h 402907"/>
                <a:gd name="connsiteX523" fmla="*/ 194786 w 336232"/>
                <a:gd name="connsiteY523" fmla="*/ 376714 h 402907"/>
                <a:gd name="connsiteX524" fmla="*/ 196215 w 336232"/>
                <a:gd name="connsiteY524" fmla="*/ 375285 h 402907"/>
                <a:gd name="connsiteX525" fmla="*/ 197644 w 336232"/>
                <a:gd name="connsiteY525" fmla="*/ 374809 h 402907"/>
                <a:gd name="connsiteX526" fmla="*/ 208121 w 336232"/>
                <a:gd name="connsiteY526" fmla="*/ 376238 h 402907"/>
                <a:gd name="connsiteX527" fmla="*/ 209550 w 336232"/>
                <a:gd name="connsiteY527" fmla="*/ 376238 h 402907"/>
                <a:gd name="connsiteX528" fmla="*/ 210978 w 336232"/>
                <a:gd name="connsiteY528" fmla="*/ 375285 h 402907"/>
                <a:gd name="connsiteX529" fmla="*/ 209550 w 336232"/>
                <a:gd name="connsiteY529" fmla="*/ 373380 h 402907"/>
                <a:gd name="connsiteX530" fmla="*/ 208597 w 336232"/>
                <a:gd name="connsiteY530" fmla="*/ 370999 h 402907"/>
                <a:gd name="connsiteX531" fmla="*/ 214313 w 336232"/>
                <a:gd name="connsiteY531" fmla="*/ 371475 h 402907"/>
                <a:gd name="connsiteX532" fmla="*/ 220503 w 336232"/>
                <a:gd name="connsiteY532" fmla="*/ 370522 h 402907"/>
                <a:gd name="connsiteX533" fmla="*/ 223361 w 336232"/>
                <a:gd name="connsiteY533" fmla="*/ 370522 h 402907"/>
                <a:gd name="connsiteX534" fmla="*/ 226219 w 336232"/>
                <a:gd name="connsiteY534" fmla="*/ 370046 h 402907"/>
                <a:gd name="connsiteX535" fmla="*/ 232410 w 336232"/>
                <a:gd name="connsiteY535" fmla="*/ 366713 h 402907"/>
                <a:gd name="connsiteX536" fmla="*/ 229552 w 336232"/>
                <a:gd name="connsiteY536" fmla="*/ 363379 h 402907"/>
                <a:gd name="connsiteX537" fmla="*/ 233839 w 336232"/>
                <a:gd name="connsiteY537" fmla="*/ 365284 h 402907"/>
                <a:gd name="connsiteX538" fmla="*/ 239077 w 336232"/>
                <a:gd name="connsiteY538" fmla="*/ 365760 h 402907"/>
                <a:gd name="connsiteX539" fmla="*/ 243364 w 336232"/>
                <a:gd name="connsiteY539" fmla="*/ 367189 h 402907"/>
                <a:gd name="connsiteX540" fmla="*/ 247650 w 336232"/>
                <a:gd name="connsiteY540" fmla="*/ 369094 h 402907"/>
                <a:gd name="connsiteX541" fmla="*/ 250507 w 336232"/>
                <a:gd name="connsiteY541" fmla="*/ 369570 h 402907"/>
                <a:gd name="connsiteX542" fmla="*/ 261938 w 336232"/>
                <a:gd name="connsiteY542" fmla="*/ 367665 h 402907"/>
                <a:gd name="connsiteX543" fmla="*/ 270510 w 336232"/>
                <a:gd name="connsiteY543" fmla="*/ 367665 h 402907"/>
                <a:gd name="connsiteX544" fmla="*/ 284321 w 336232"/>
                <a:gd name="connsiteY544" fmla="*/ 370046 h 402907"/>
                <a:gd name="connsiteX545" fmla="*/ 287655 w 336232"/>
                <a:gd name="connsiteY545" fmla="*/ 369570 h 402907"/>
                <a:gd name="connsiteX546" fmla="*/ 291465 w 336232"/>
                <a:gd name="connsiteY546" fmla="*/ 367665 h 402907"/>
                <a:gd name="connsiteX547" fmla="*/ 295275 w 336232"/>
                <a:gd name="connsiteY547" fmla="*/ 366236 h 402907"/>
                <a:gd name="connsiteX548" fmla="*/ 300514 w 336232"/>
                <a:gd name="connsiteY548" fmla="*/ 364808 h 402907"/>
                <a:gd name="connsiteX549" fmla="*/ 303371 w 336232"/>
                <a:gd name="connsiteY549" fmla="*/ 362426 h 402907"/>
                <a:gd name="connsiteX550" fmla="*/ 309563 w 336232"/>
                <a:gd name="connsiteY550" fmla="*/ 362903 h 402907"/>
                <a:gd name="connsiteX551" fmla="*/ 310039 w 336232"/>
                <a:gd name="connsiteY551" fmla="*/ 360997 h 402907"/>
                <a:gd name="connsiteX552" fmla="*/ 312420 w 336232"/>
                <a:gd name="connsiteY552" fmla="*/ 357664 h 402907"/>
                <a:gd name="connsiteX553" fmla="*/ 323373 w 336232"/>
                <a:gd name="connsiteY553" fmla="*/ 352901 h 402907"/>
                <a:gd name="connsiteX554" fmla="*/ 324326 w 336232"/>
                <a:gd name="connsiteY554" fmla="*/ 351949 h 402907"/>
                <a:gd name="connsiteX555" fmla="*/ 324802 w 336232"/>
                <a:gd name="connsiteY555" fmla="*/ 346234 h 402907"/>
                <a:gd name="connsiteX556" fmla="*/ 324802 w 336232"/>
                <a:gd name="connsiteY556" fmla="*/ 343853 h 402907"/>
                <a:gd name="connsiteX557" fmla="*/ 323373 w 336232"/>
                <a:gd name="connsiteY557" fmla="*/ 343376 h 402907"/>
                <a:gd name="connsiteX558" fmla="*/ 319564 w 336232"/>
                <a:gd name="connsiteY558" fmla="*/ 343376 h 402907"/>
                <a:gd name="connsiteX559" fmla="*/ 311467 w 336232"/>
                <a:gd name="connsiteY559" fmla="*/ 343853 h 402907"/>
                <a:gd name="connsiteX560" fmla="*/ 307181 w 336232"/>
                <a:gd name="connsiteY560" fmla="*/ 343853 h 402907"/>
                <a:gd name="connsiteX561" fmla="*/ 300514 w 336232"/>
                <a:gd name="connsiteY561" fmla="*/ 342424 h 402907"/>
                <a:gd name="connsiteX562" fmla="*/ 299085 w 336232"/>
                <a:gd name="connsiteY562" fmla="*/ 341471 h 402907"/>
                <a:gd name="connsiteX563" fmla="*/ 297656 w 336232"/>
                <a:gd name="connsiteY563" fmla="*/ 338614 h 402907"/>
                <a:gd name="connsiteX564" fmla="*/ 295275 w 336232"/>
                <a:gd name="connsiteY564" fmla="*/ 337661 h 402907"/>
                <a:gd name="connsiteX565" fmla="*/ 291941 w 336232"/>
                <a:gd name="connsiteY565" fmla="*/ 338614 h 402907"/>
                <a:gd name="connsiteX566" fmla="*/ 294798 w 336232"/>
                <a:gd name="connsiteY566" fmla="*/ 337185 h 402907"/>
                <a:gd name="connsiteX567" fmla="*/ 297656 w 336232"/>
                <a:gd name="connsiteY567" fmla="*/ 336233 h 402907"/>
                <a:gd name="connsiteX568" fmla="*/ 300990 w 336232"/>
                <a:gd name="connsiteY568" fmla="*/ 336233 h 402907"/>
                <a:gd name="connsiteX569" fmla="*/ 304323 w 336232"/>
                <a:gd name="connsiteY569" fmla="*/ 335756 h 402907"/>
                <a:gd name="connsiteX570" fmla="*/ 307657 w 336232"/>
                <a:gd name="connsiteY570" fmla="*/ 334328 h 402907"/>
                <a:gd name="connsiteX571" fmla="*/ 309086 w 336232"/>
                <a:gd name="connsiteY571" fmla="*/ 330994 h 402907"/>
                <a:gd name="connsiteX572" fmla="*/ 308134 w 336232"/>
                <a:gd name="connsiteY572" fmla="*/ 329089 h 402907"/>
                <a:gd name="connsiteX573" fmla="*/ 303371 w 336232"/>
                <a:gd name="connsiteY573" fmla="*/ 327184 h 402907"/>
                <a:gd name="connsiteX574" fmla="*/ 310039 w 336232"/>
                <a:gd name="connsiteY574" fmla="*/ 323850 h 402907"/>
                <a:gd name="connsiteX575" fmla="*/ 314801 w 336232"/>
                <a:gd name="connsiteY575" fmla="*/ 324803 h 402907"/>
                <a:gd name="connsiteX576" fmla="*/ 317659 w 336232"/>
                <a:gd name="connsiteY576" fmla="*/ 323850 h 402907"/>
                <a:gd name="connsiteX577" fmla="*/ 320516 w 336232"/>
                <a:gd name="connsiteY577" fmla="*/ 321945 h 402907"/>
                <a:gd name="connsiteX578" fmla="*/ 320516 w 336232"/>
                <a:gd name="connsiteY578" fmla="*/ 319564 h 402907"/>
                <a:gd name="connsiteX579" fmla="*/ 319088 w 336232"/>
                <a:gd name="connsiteY579" fmla="*/ 317659 h 402907"/>
                <a:gd name="connsiteX580" fmla="*/ 319088 w 336232"/>
                <a:gd name="connsiteY580" fmla="*/ 316706 h 402907"/>
                <a:gd name="connsiteX581" fmla="*/ 320516 w 336232"/>
                <a:gd name="connsiteY581" fmla="*/ 316706 h 402907"/>
                <a:gd name="connsiteX582" fmla="*/ 321945 w 336232"/>
                <a:gd name="connsiteY582" fmla="*/ 317659 h 402907"/>
                <a:gd name="connsiteX583" fmla="*/ 325278 w 336232"/>
                <a:gd name="connsiteY583" fmla="*/ 315754 h 402907"/>
                <a:gd name="connsiteX584" fmla="*/ 330041 w 336232"/>
                <a:gd name="connsiteY584" fmla="*/ 311467 h 402907"/>
                <a:gd name="connsiteX585" fmla="*/ 330994 w 336232"/>
                <a:gd name="connsiteY585" fmla="*/ 310039 h 402907"/>
                <a:gd name="connsiteX586" fmla="*/ 331946 w 336232"/>
                <a:gd name="connsiteY586" fmla="*/ 308134 h 402907"/>
                <a:gd name="connsiteX587" fmla="*/ 332898 w 336232"/>
                <a:gd name="connsiteY587" fmla="*/ 302895 h 402907"/>
                <a:gd name="connsiteX588" fmla="*/ 334803 w 336232"/>
                <a:gd name="connsiteY588" fmla="*/ 298609 h 402907"/>
                <a:gd name="connsiteX589" fmla="*/ 336232 w 336232"/>
                <a:gd name="connsiteY589" fmla="*/ 293846 h 402907"/>
                <a:gd name="connsiteX590" fmla="*/ 336232 w 336232"/>
                <a:gd name="connsiteY590" fmla="*/ 288608 h 402907"/>
                <a:gd name="connsiteX591" fmla="*/ 88106 w 336232"/>
                <a:gd name="connsiteY591" fmla="*/ 206216 h 402907"/>
                <a:gd name="connsiteX592" fmla="*/ 85725 w 336232"/>
                <a:gd name="connsiteY592" fmla="*/ 206216 h 402907"/>
                <a:gd name="connsiteX593" fmla="*/ 84772 w 336232"/>
                <a:gd name="connsiteY593" fmla="*/ 205740 h 402907"/>
                <a:gd name="connsiteX594" fmla="*/ 85248 w 336232"/>
                <a:gd name="connsiteY594" fmla="*/ 201454 h 402907"/>
                <a:gd name="connsiteX595" fmla="*/ 84296 w 336232"/>
                <a:gd name="connsiteY595" fmla="*/ 198120 h 402907"/>
                <a:gd name="connsiteX596" fmla="*/ 86201 w 336232"/>
                <a:gd name="connsiteY596" fmla="*/ 198596 h 402907"/>
                <a:gd name="connsiteX597" fmla="*/ 87630 w 336232"/>
                <a:gd name="connsiteY597" fmla="*/ 199549 h 402907"/>
                <a:gd name="connsiteX598" fmla="*/ 89059 w 336232"/>
                <a:gd name="connsiteY598" fmla="*/ 201930 h 402907"/>
                <a:gd name="connsiteX599" fmla="*/ 90488 w 336232"/>
                <a:gd name="connsiteY599" fmla="*/ 202883 h 402907"/>
                <a:gd name="connsiteX600" fmla="*/ 90964 w 336232"/>
                <a:gd name="connsiteY600" fmla="*/ 200025 h 402907"/>
                <a:gd name="connsiteX601" fmla="*/ 90488 w 336232"/>
                <a:gd name="connsiteY601" fmla="*/ 197644 h 402907"/>
                <a:gd name="connsiteX602" fmla="*/ 89059 w 336232"/>
                <a:gd name="connsiteY602" fmla="*/ 194786 h 402907"/>
                <a:gd name="connsiteX603" fmla="*/ 87153 w 336232"/>
                <a:gd name="connsiteY603" fmla="*/ 192881 h 402907"/>
                <a:gd name="connsiteX604" fmla="*/ 81915 w 336232"/>
                <a:gd name="connsiteY604" fmla="*/ 192405 h 402907"/>
                <a:gd name="connsiteX605" fmla="*/ 79534 w 336232"/>
                <a:gd name="connsiteY605" fmla="*/ 192881 h 402907"/>
                <a:gd name="connsiteX606" fmla="*/ 77152 w 336232"/>
                <a:gd name="connsiteY606" fmla="*/ 193834 h 402907"/>
                <a:gd name="connsiteX607" fmla="*/ 77152 w 336232"/>
                <a:gd name="connsiteY607" fmla="*/ 191929 h 402907"/>
                <a:gd name="connsiteX608" fmla="*/ 80963 w 336232"/>
                <a:gd name="connsiteY608" fmla="*/ 190024 h 402907"/>
                <a:gd name="connsiteX609" fmla="*/ 82867 w 336232"/>
                <a:gd name="connsiteY609" fmla="*/ 188595 h 402907"/>
                <a:gd name="connsiteX610" fmla="*/ 82867 w 336232"/>
                <a:gd name="connsiteY610" fmla="*/ 185738 h 402907"/>
                <a:gd name="connsiteX611" fmla="*/ 77628 w 336232"/>
                <a:gd name="connsiteY611" fmla="*/ 180975 h 402907"/>
                <a:gd name="connsiteX612" fmla="*/ 73819 w 336232"/>
                <a:gd name="connsiteY612" fmla="*/ 175736 h 402907"/>
                <a:gd name="connsiteX613" fmla="*/ 71914 w 336232"/>
                <a:gd name="connsiteY613" fmla="*/ 170497 h 402907"/>
                <a:gd name="connsiteX614" fmla="*/ 68580 w 336232"/>
                <a:gd name="connsiteY614" fmla="*/ 167164 h 402907"/>
                <a:gd name="connsiteX615" fmla="*/ 64770 w 336232"/>
                <a:gd name="connsiteY615" fmla="*/ 167164 h 402907"/>
                <a:gd name="connsiteX616" fmla="*/ 60007 w 336232"/>
                <a:gd name="connsiteY616" fmla="*/ 166211 h 402907"/>
                <a:gd name="connsiteX617" fmla="*/ 56673 w 336232"/>
                <a:gd name="connsiteY617" fmla="*/ 166211 h 402907"/>
                <a:gd name="connsiteX618" fmla="*/ 49053 w 336232"/>
                <a:gd name="connsiteY618" fmla="*/ 168592 h 402907"/>
                <a:gd name="connsiteX619" fmla="*/ 44767 w 336232"/>
                <a:gd name="connsiteY619" fmla="*/ 169069 h 402907"/>
                <a:gd name="connsiteX620" fmla="*/ 42386 w 336232"/>
                <a:gd name="connsiteY620" fmla="*/ 168592 h 402907"/>
                <a:gd name="connsiteX621" fmla="*/ 40481 w 336232"/>
                <a:gd name="connsiteY621" fmla="*/ 169069 h 402907"/>
                <a:gd name="connsiteX622" fmla="*/ 37623 w 336232"/>
                <a:gd name="connsiteY622" fmla="*/ 173831 h 402907"/>
                <a:gd name="connsiteX623" fmla="*/ 35242 w 336232"/>
                <a:gd name="connsiteY623" fmla="*/ 175260 h 402907"/>
                <a:gd name="connsiteX624" fmla="*/ 32385 w 336232"/>
                <a:gd name="connsiteY624" fmla="*/ 174784 h 402907"/>
                <a:gd name="connsiteX625" fmla="*/ 30956 w 336232"/>
                <a:gd name="connsiteY625" fmla="*/ 173355 h 402907"/>
                <a:gd name="connsiteX626" fmla="*/ 25717 w 336232"/>
                <a:gd name="connsiteY626" fmla="*/ 176213 h 402907"/>
                <a:gd name="connsiteX627" fmla="*/ 24765 w 336232"/>
                <a:gd name="connsiteY627" fmla="*/ 177165 h 402907"/>
                <a:gd name="connsiteX628" fmla="*/ 23336 w 336232"/>
                <a:gd name="connsiteY628" fmla="*/ 181928 h 402907"/>
                <a:gd name="connsiteX629" fmla="*/ 23336 w 336232"/>
                <a:gd name="connsiteY629" fmla="*/ 183356 h 402907"/>
                <a:gd name="connsiteX630" fmla="*/ 21431 w 336232"/>
                <a:gd name="connsiteY630" fmla="*/ 185738 h 402907"/>
                <a:gd name="connsiteX631" fmla="*/ 20002 w 336232"/>
                <a:gd name="connsiteY631" fmla="*/ 188595 h 402907"/>
                <a:gd name="connsiteX632" fmla="*/ 18097 w 336232"/>
                <a:gd name="connsiteY632" fmla="*/ 189547 h 402907"/>
                <a:gd name="connsiteX633" fmla="*/ 15240 w 336232"/>
                <a:gd name="connsiteY633" fmla="*/ 190500 h 402907"/>
                <a:gd name="connsiteX634" fmla="*/ 13811 w 336232"/>
                <a:gd name="connsiteY634" fmla="*/ 191453 h 402907"/>
                <a:gd name="connsiteX635" fmla="*/ 11906 w 336232"/>
                <a:gd name="connsiteY635" fmla="*/ 190976 h 402907"/>
                <a:gd name="connsiteX636" fmla="*/ 9525 w 336232"/>
                <a:gd name="connsiteY636" fmla="*/ 190976 h 402907"/>
                <a:gd name="connsiteX637" fmla="*/ 8096 w 336232"/>
                <a:gd name="connsiteY637" fmla="*/ 191929 h 402907"/>
                <a:gd name="connsiteX638" fmla="*/ 8096 w 336232"/>
                <a:gd name="connsiteY638" fmla="*/ 192405 h 402907"/>
                <a:gd name="connsiteX639" fmla="*/ 9048 w 336232"/>
                <a:gd name="connsiteY639" fmla="*/ 193358 h 402907"/>
                <a:gd name="connsiteX640" fmla="*/ 11430 w 336232"/>
                <a:gd name="connsiteY640" fmla="*/ 194786 h 402907"/>
                <a:gd name="connsiteX641" fmla="*/ 13811 w 336232"/>
                <a:gd name="connsiteY641" fmla="*/ 195739 h 402907"/>
                <a:gd name="connsiteX642" fmla="*/ 13335 w 336232"/>
                <a:gd name="connsiteY642" fmla="*/ 196691 h 402907"/>
                <a:gd name="connsiteX643" fmla="*/ 11906 w 336232"/>
                <a:gd name="connsiteY643" fmla="*/ 197644 h 402907"/>
                <a:gd name="connsiteX644" fmla="*/ 3334 w 336232"/>
                <a:gd name="connsiteY644" fmla="*/ 200501 h 402907"/>
                <a:gd name="connsiteX645" fmla="*/ 952 w 336232"/>
                <a:gd name="connsiteY645" fmla="*/ 201930 h 402907"/>
                <a:gd name="connsiteX646" fmla="*/ 0 w 336232"/>
                <a:gd name="connsiteY646" fmla="*/ 202883 h 402907"/>
                <a:gd name="connsiteX647" fmla="*/ 952 w 336232"/>
                <a:gd name="connsiteY647" fmla="*/ 204788 h 402907"/>
                <a:gd name="connsiteX648" fmla="*/ 7620 w 336232"/>
                <a:gd name="connsiteY648" fmla="*/ 210503 h 402907"/>
                <a:gd name="connsiteX649" fmla="*/ 8572 w 336232"/>
                <a:gd name="connsiteY649" fmla="*/ 210979 h 402907"/>
                <a:gd name="connsiteX650" fmla="*/ 9525 w 336232"/>
                <a:gd name="connsiteY650" fmla="*/ 214313 h 402907"/>
                <a:gd name="connsiteX651" fmla="*/ 15716 w 336232"/>
                <a:gd name="connsiteY651" fmla="*/ 215741 h 402907"/>
                <a:gd name="connsiteX652" fmla="*/ 18097 w 336232"/>
                <a:gd name="connsiteY652" fmla="*/ 217646 h 402907"/>
                <a:gd name="connsiteX653" fmla="*/ 20002 w 336232"/>
                <a:gd name="connsiteY653" fmla="*/ 218122 h 402907"/>
                <a:gd name="connsiteX654" fmla="*/ 24765 w 336232"/>
                <a:gd name="connsiteY654" fmla="*/ 218122 h 402907"/>
                <a:gd name="connsiteX655" fmla="*/ 26670 w 336232"/>
                <a:gd name="connsiteY655" fmla="*/ 219075 h 402907"/>
                <a:gd name="connsiteX656" fmla="*/ 27622 w 336232"/>
                <a:gd name="connsiteY656" fmla="*/ 218599 h 402907"/>
                <a:gd name="connsiteX657" fmla="*/ 28098 w 336232"/>
                <a:gd name="connsiteY657" fmla="*/ 217646 h 402907"/>
                <a:gd name="connsiteX658" fmla="*/ 31909 w 336232"/>
                <a:gd name="connsiteY658" fmla="*/ 214789 h 402907"/>
                <a:gd name="connsiteX659" fmla="*/ 33338 w 336232"/>
                <a:gd name="connsiteY659" fmla="*/ 213836 h 402907"/>
                <a:gd name="connsiteX660" fmla="*/ 32385 w 336232"/>
                <a:gd name="connsiteY660" fmla="*/ 212408 h 402907"/>
                <a:gd name="connsiteX661" fmla="*/ 31432 w 336232"/>
                <a:gd name="connsiteY661" fmla="*/ 210979 h 402907"/>
                <a:gd name="connsiteX662" fmla="*/ 33814 w 336232"/>
                <a:gd name="connsiteY662" fmla="*/ 208597 h 402907"/>
                <a:gd name="connsiteX663" fmla="*/ 36671 w 336232"/>
                <a:gd name="connsiteY663" fmla="*/ 206216 h 402907"/>
                <a:gd name="connsiteX664" fmla="*/ 38100 w 336232"/>
                <a:gd name="connsiteY664" fmla="*/ 206216 h 402907"/>
                <a:gd name="connsiteX665" fmla="*/ 40481 w 336232"/>
                <a:gd name="connsiteY665" fmla="*/ 207645 h 402907"/>
                <a:gd name="connsiteX666" fmla="*/ 42386 w 336232"/>
                <a:gd name="connsiteY666" fmla="*/ 209550 h 402907"/>
                <a:gd name="connsiteX667" fmla="*/ 42863 w 336232"/>
                <a:gd name="connsiteY667" fmla="*/ 210979 h 402907"/>
                <a:gd name="connsiteX668" fmla="*/ 43339 w 336232"/>
                <a:gd name="connsiteY668" fmla="*/ 211931 h 402907"/>
                <a:gd name="connsiteX669" fmla="*/ 45244 w 336232"/>
                <a:gd name="connsiteY669" fmla="*/ 214313 h 402907"/>
                <a:gd name="connsiteX670" fmla="*/ 46672 w 336232"/>
                <a:gd name="connsiteY670" fmla="*/ 215265 h 402907"/>
                <a:gd name="connsiteX671" fmla="*/ 50006 w 336232"/>
                <a:gd name="connsiteY671" fmla="*/ 215741 h 402907"/>
                <a:gd name="connsiteX672" fmla="*/ 50959 w 336232"/>
                <a:gd name="connsiteY672" fmla="*/ 216694 h 402907"/>
                <a:gd name="connsiteX673" fmla="*/ 50482 w 336232"/>
                <a:gd name="connsiteY673" fmla="*/ 220504 h 402907"/>
                <a:gd name="connsiteX674" fmla="*/ 50959 w 336232"/>
                <a:gd name="connsiteY674" fmla="*/ 221933 h 402907"/>
                <a:gd name="connsiteX675" fmla="*/ 54292 w 336232"/>
                <a:gd name="connsiteY675" fmla="*/ 221933 h 402907"/>
                <a:gd name="connsiteX676" fmla="*/ 58102 w 336232"/>
                <a:gd name="connsiteY676" fmla="*/ 221456 h 402907"/>
                <a:gd name="connsiteX677" fmla="*/ 59531 w 336232"/>
                <a:gd name="connsiteY677" fmla="*/ 221456 h 402907"/>
                <a:gd name="connsiteX678" fmla="*/ 60960 w 336232"/>
                <a:gd name="connsiteY678" fmla="*/ 220504 h 402907"/>
                <a:gd name="connsiteX679" fmla="*/ 62865 w 336232"/>
                <a:gd name="connsiteY679" fmla="*/ 219551 h 402907"/>
                <a:gd name="connsiteX680" fmla="*/ 65722 w 336232"/>
                <a:gd name="connsiteY680" fmla="*/ 220028 h 402907"/>
                <a:gd name="connsiteX681" fmla="*/ 69056 w 336232"/>
                <a:gd name="connsiteY681" fmla="*/ 221456 h 402907"/>
                <a:gd name="connsiteX682" fmla="*/ 72390 w 336232"/>
                <a:gd name="connsiteY682" fmla="*/ 221933 h 402907"/>
                <a:gd name="connsiteX683" fmla="*/ 75247 w 336232"/>
                <a:gd name="connsiteY683" fmla="*/ 220028 h 402907"/>
                <a:gd name="connsiteX684" fmla="*/ 77152 w 336232"/>
                <a:gd name="connsiteY684" fmla="*/ 216694 h 402907"/>
                <a:gd name="connsiteX685" fmla="*/ 78105 w 336232"/>
                <a:gd name="connsiteY685" fmla="*/ 214789 h 402907"/>
                <a:gd name="connsiteX686" fmla="*/ 79057 w 336232"/>
                <a:gd name="connsiteY686" fmla="*/ 213360 h 402907"/>
                <a:gd name="connsiteX687" fmla="*/ 82867 w 336232"/>
                <a:gd name="connsiteY687" fmla="*/ 212884 h 402907"/>
                <a:gd name="connsiteX688" fmla="*/ 86201 w 336232"/>
                <a:gd name="connsiteY688" fmla="*/ 211455 h 402907"/>
                <a:gd name="connsiteX689" fmla="*/ 88106 w 336232"/>
                <a:gd name="connsiteY689" fmla="*/ 206216 h 402907"/>
                <a:gd name="connsiteX690" fmla="*/ 73342 w 336232"/>
                <a:gd name="connsiteY690" fmla="*/ 138589 h 402907"/>
                <a:gd name="connsiteX691" fmla="*/ 73819 w 336232"/>
                <a:gd name="connsiteY691" fmla="*/ 138113 h 402907"/>
                <a:gd name="connsiteX692" fmla="*/ 79534 w 336232"/>
                <a:gd name="connsiteY692" fmla="*/ 129064 h 402907"/>
                <a:gd name="connsiteX693" fmla="*/ 81915 w 336232"/>
                <a:gd name="connsiteY693" fmla="*/ 123825 h 402907"/>
                <a:gd name="connsiteX694" fmla="*/ 80486 w 336232"/>
                <a:gd name="connsiteY694" fmla="*/ 123825 h 402907"/>
                <a:gd name="connsiteX695" fmla="*/ 79057 w 336232"/>
                <a:gd name="connsiteY695" fmla="*/ 124301 h 402907"/>
                <a:gd name="connsiteX696" fmla="*/ 74295 w 336232"/>
                <a:gd name="connsiteY696" fmla="*/ 127159 h 402907"/>
                <a:gd name="connsiteX697" fmla="*/ 73342 w 336232"/>
                <a:gd name="connsiteY697" fmla="*/ 129064 h 402907"/>
                <a:gd name="connsiteX698" fmla="*/ 73342 w 336232"/>
                <a:gd name="connsiteY698" fmla="*/ 129540 h 402907"/>
                <a:gd name="connsiteX699" fmla="*/ 75247 w 336232"/>
                <a:gd name="connsiteY699" fmla="*/ 130492 h 402907"/>
                <a:gd name="connsiteX700" fmla="*/ 70961 w 336232"/>
                <a:gd name="connsiteY700" fmla="*/ 132874 h 402907"/>
                <a:gd name="connsiteX701" fmla="*/ 70009 w 336232"/>
                <a:gd name="connsiteY701" fmla="*/ 134303 h 402907"/>
                <a:gd name="connsiteX702" fmla="*/ 70009 w 336232"/>
                <a:gd name="connsiteY702" fmla="*/ 136684 h 402907"/>
                <a:gd name="connsiteX703" fmla="*/ 70485 w 336232"/>
                <a:gd name="connsiteY703" fmla="*/ 137636 h 402907"/>
                <a:gd name="connsiteX704" fmla="*/ 70961 w 336232"/>
                <a:gd name="connsiteY704" fmla="*/ 138589 h 402907"/>
                <a:gd name="connsiteX705" fmla="*/ 73342 w 336232"/>
                <a:gd name="connsiteY705" fmla="*/ 138589 h 402907"/>
                <a:gd name="connsiteX706" fmla="*/ 126682 w 336232"/>
                <a:gd name="connsiteY706" fmla="*/ 260985 h 402907"/>
                <a:gd name="connsiteX707" fmla="*/ 128111 w 336232"/>
                <a:gd name="connsiteY707" fmla="*/ 262890 h 402907"/>
                <a:gd name="connsiteX708" fmla="*/ 131445 w 336232"/>
                <a:gd name="connsiteY708" fmla="*/ 260985 h 402907"/>
                <a:gd name="connsiteX709" fmla="*/ 134302 w 336232"/>
                <a:gd name="connsiteY709" fmla="*/ 259080 h 402907"/>
                <a:gd name="connsiteX710" fmla="*/ 138113 w 336232"/>
                <a:gd name="connsiteY710" fmla="*/ 257175 h 402907"/>
                <a:gd name="connsiteX711" fmla="*/ 139065 w 336232"/>
                <a:gd name="connsiteY711" fmla="*/ 255270 h 402907"/>
                <a:gd name="connsiteX712" fmla="*/ 135255 w 336232"/>
                <a:gd name="connsiteY712" fmla="*/ 255270 h 402907"/>
                <a:gd name="connsiteX713" fmla="*/ 133826 w 336232"/>
                <a:gd name="connsiteY713" fmla="*/ 254317 h 402907"/>
                <a:gd name="connsiteX714" fmla="*/ 130016 w 336232"/>
                <a:gd name="connsiteY714" fmla="*/ 250031 h 402907"/>
                <a:gd name="connsiteX715" fmla="*/ 125253 w 336232"/>
                <a:gd name="connsiteY715" fmla="*/ 250031 h 402907"/>
                <a:gd name="connsiteX716" fmla="*/ 121444 w 336232"/>
                <a:gd name="connsiteY716" fmla="*/ 251460 h 402907"/>
                <a:gd name="connsiteX717" fmla="*/ 121920 w 336232"/>
                <a:gd name="connsiteY717" fmla="*/ 257175 h 402907"/>
                <a:gd name="connsiteX718" fmla="*/ 124777 w 336232"/>
                <a:gd name="connsiteY718" fmla="*/ 260985 h 402907"/>
                <a:gd name="connsiteX719" fmla="*/ 126682 w 336232"/>
                <a:gd name="connsiteY719" fmla="*/ 260985 h 402907"/>
                <a:gd name="connsiteX720" fmla="*/ 97631 w 336232"/>
                <a:gd name="connsiteY720" fmla="*/ 155258 h 402907"/>
                <a:gd name="connsiteX721" fmla="*/ 99060 w 336232"/>
                <a:gd name="connsiteY721" fmla="*/ 155734 h 402907"/>
                <a:gd name="connsiteX722" fmla="*/ 103346 w 336232"/>
                <a:gd name="connsiteY722" fmla="*/ 155734 h 402907"/>
                <a:gd name="connsiteX723" fmla="*/ 103822 w 336232"/>
                <a:gd name="connsiteY723" fmla="*/ 153353 h 402907"/>
                <a:gd name="connsiteX724" fmla="*/ 103346 w 336232"/>
                <a:gd name="connsiteY724" fmla="*/ 149542 h 402907"/>
                <a:gd name="connsiteX725" fmla="*/ 101441 w 336232"/>
                <a:gd name="connsiteY725" fmla="*/ 145256 h 402907"/>
                <a:gd name="connsiteX726" fmla="*/ 100489 w 336232"/>
                <a:gd name="connsiteY726" fmla="*/ 144304 h 402907"/>
                <a:gd name="connsiteX727" fmla="*/ 98107 w 336232"/>
                <a:gd name="connsiteY727" fmla="*/ 142875 h 402907"/>
                <a:gd name="connsiteX728" fmla="*/ 95726 w 336232"/>
                <a:gd name="connsiteY728" fmla="*/ 143351 h 402907"/>
                <a:gd name="connsiteX729" fmla="*/ 94773 w 336232"/>
                <a:gd name="connsiteY729" fmla="*/ 144304 h 402907"/>
                <a:gd name="connsiteX730" fmla="*/ 93821 w 336232"/>
                <a:gd name="connsiteY730" fmla="*/ 145256 h 402907"/>
                <a:gd name="connsiteX731" fmla="*/ 92869 w 336232"/>
                <a:gd name="connsiteY731" fmla="*/ 147638 h 402907"/>
                <a:gd name="connsiteX732" fmla="*/ 94773 w 336232"/>
                <a:gd name="connsiteY732" fmla="*/ 154305 h 402907"/>
                <a:gd name="connsiteX733" fmla="*/ 97631 w 336232"/>
                <a:gd name="connsiteY733" fmla="*/ 155258 h 402907"/>
                <a:gd name="connsiteX734" fmla="*/ 74771 w 336232"/>
                <a:gd name="connsiteY734" fmla="*/ 103822 h 402907"/>
                <a:gd name="connsiteX735" fmla="*/ 71914 w 336232"/>
                <a:gd name="connsiteY735" fmla="*/ 100013 h 402907"/>
                <a:gd name="connsiteX736" fmla="*/ 69532 w 336232"/>
                <a:gd name="connsiteY736" fmla="*/ 98108 h 402907"/>
                <a:gd name="connsiteX737" fmla="*/ 68103 w 336232"/>
                <a:gd name="connsiteY737" fmla="*/ 98108 h 402907"/>
                <a:gd name="connsiteX738" fmla="*/ 66675 w 336232"/>
                <a:gd name="connsiteY738" fmla="*/ 98584 h 402907"/>
                <a:gd name="connsiteX739" fmla="*/ 63341 w 336232"/>
                <a:gd name="connsiteY739" fmla="*/ 100013 h 402907"/>
                <a:gd name="connsiteX740" fmla="*/ 62865 w 336232"/>
                <a:gd name="connsiteY740" fmla="*/ 100489 h 402907"/>
                <a:gd name="connsiteX741" fmla="*/ 62389 w 336232"/>
                <a:gd name="connsiteY741" fmla="*/ 101917 h 402907"/>
                <a:gd name="connsiteX742" fmla="*/ 62865 w 336232"/>
                <a:gd name="connsiteY742" fmla="*/ 102870 h 402907"/>
                <a:gd name="connsiteX743" fmla="*/ 68580 w 336232"/>
                <a:gd name="connsiteY743" fmla="*/ 105728 h 402907"/>
                <a:gd name="connsiteX744" fmla="*/ 67151 w 336232"/>
                <a:gd name="connsiteY744" fmla="*/ 111919 h 402907"/>
                <a:gd name="connsiteX745" fmla="*/ 63341 w 336232"/>
                <a:gd name="connsiteY745" fmla="*/ 112871 h 402907"/>
                <a:gd name="connsiteX746" fmla="*/ 62389 w 336232"/>
                <a:gd name="connsiteY746" fmla="*/ 113824 h 402907"/>
                <a:gd name="connsiteX747" fmla="*/ 62865 w 336232"/>
                <a:gd name="connsiteY747" fmla="*/ 115253 h 402907"/>
                <a:gd name="connsiteX748" fmla="*/ 67627 w 336232"/>
                <a:gd name="connsiteY748" fmla="*/ 115253 h 402907"/>
                <a:gd name="connsiteX749" fmla="*/ 80963 w 336232"/>
                <a:gd name="connsiteY749" fmla="*/ 112395 h 402907"/>
                <a:gd name="connsiteX750" fmla="*/ 81439 w 336232"/>
                <a:gd name="connsiteY750" fmla="*/ 105251 h 402907"/>
                <a:gd name="connsiteX751" fmla="*/ 79057 w 336232"/>
                <a:gd name="connsiteY751" fmla="*/ 103822 h 402907"/>
                <a:gd name="connsiteX752" fmla="*/ 74771 w 336232"/>
                <a:gd name="connsiteY752" fmla="*/ 103822 h 402907"/>
                <a:gd name="connsiteX753" fmla="*/ 36195 w 336232"/>
                <a:gd name="connsiteY753" fmla="*/ 29051 h 402907"/>
                <a:gd name="connsiteX754" fmla="*/ 37623 w 336232"/>
                <a:gd name="connsiteY754" fmla="*/ 29528 h 402907"/>
                <a:gd name="connsiteX755" fmla="*/ 38576 w 336232"/>
                <a:gd name="connsiteY755" fmla="*/ 30480 h 402907"/>
                <a:gd name="connsiteX756" fmla="*/ 39528 w 336232"/>
                <a:gd name="connsiteY756" fmla="*/ 30480 h 402907"/>
                <a:gd name="connsiteX757" fmla="*/ 37147 w 336232"/>
                <a:gd name="connsiteY757" fmla="*/ 31909 h 402907"/>
                <a:gd name="connsiteX758" fmla="*/ 37147 w 336232"/>
                <a:gd name="connsiteY758" fmla="*/ 32861 h 402907"/>
                <a:gd name="connsiteX759" fmla="*/ 39052 w 336232"/>
                <a:gd name="connsiteY759" fmla="*/ 34290 h 402907"/>
                <a:gd name="connsiteX760" fmla="*/ 43815 w 336232"/>
                <a:gd name="connsiteY760" fmla="*/ 36195 h 402907"/>
                <a:gd name="connsiteX761" fmla="*/ 44291 w 336232"/>
                <a:gd name="connsiteY761" fmla="*/ 36671 h 402907"/>
                <a:gd name="connsiteX762" fmla="*/ 41434 w 336232"/>
                <a:gd name="connsiteY762" fmla="*/ 38100 h 402907"/>
                <a:gd name="connsiteX763" fmla="*/ 40957 w 336232"/>
                <a:gd name="connsiteY763" fmla="*/ 39529 h 402907"/>
                <a:gd name="connsiteX764" fmla="*/ 36671 w 336232"/>
                <a:gd name="connsiteY764" fmla="*/ 41910 h 402907"/>
                <a:gd name="connsiteX765" fmla="*/ 39052 w 336232"/>
                <a:gd name="connsiteY765" fmla="*/ 44291 h 402907"/>
                <a:gd name="connsiteX766" fmla="*/ 40005 w 336232"/>
                <a:gd name="connsiteY766" fmla="*/ 44767 h 402907"/>
                <a:gd name="connsiteX767" fmla="*/ 40957 w 336232"/>
                <a:gd name="connsiteY767" fmla="*/ 44767 h 402907"/>
                <a:gd name="connsiteX768" fmla="*/ 42386 w 336232"/>
                <a:gd name="connsiteY768" fmla="*/ 43815 h 402907"/>
                <a:gd name="connsiteX769" fmla="*/ 44291 w 336232"/>
                <a:gd name="connsiteY769" fmla="*/ 41434 h 402907"/>
                <a:gd name="connsiteX770" fmla="*/ 46196 w 336232"/>
                <a:gd name="connsiteY770" fmla="*/ 41434 h 402907"/>
                <a:gd name="connsiteX771" fmla="*/ 50006 w 336232"/>
                <a:gd name="connsiteY771" fmla="*/ 37147 h 402907"/>
                <a:gd name="connsiteX772" fmla="*/ 53816 w 336232"/>
                <a:gd name="connsiteY772" fmla="*/ 35719 h 402907"/>
                <a:gd name="connsiteX773" fmla="*/ 59055 w 336232"/>
                <a:gd name="connsiteY773" fmla="*/ 31909 h 402907"/>
                <a:gd name="connsiteX774" fmla="*/ 60007 w 336232"/>
                <a:gd name="connsiteY774" fmla="*/ 30956 h 402907"/>
                <a:gd name="connsiteX775" fmla="*/ 60007 w 336232"/>
                <a:gd name="connsiteY775" fmla="*/ 29051 h 402907"/>
                <a:gd name="connsiteX776" fmla="*/ 59055 w 336232"/>
                <a:gd name="connsiteY776" fmla="*/ 28099 h 402907"/>
                <a:gd name="connsiteX777" fmla="*/ 55245 w 336232"/>
                <a:gd name="connsiteY777" fmla="*/ 28099 h 402907"/>
                <a:gd name="connsiteX778" fmla="*/ 60007 w 336232"/>
                <a:gd name="connsiteY778" fmla="*/ 25717 h 402907"/>
                <a:gd name="connsiteX779" fmla="*/ 61436 w 336232"/>
                <a:gd name="connsiteY779" fmla="*/ 23813 h 402907"/>
                <a:gd name="connsiteX780" fmla="*/ 63341 w 336232"/>
                <a:gd name="connsiteY780" fmla="*/ 23813 h 402907"/>
                <a:gd name="connsiteX781" fmla="*/ 67627 w 336232"/>
                <a:gd name="connsiteY781" fmla="*/ 15240 h 402907"/>
                <a:gd name="connsiteX782" fmla="*/ 67627 w 336232"/>
                <a:gd name="connsiteY782" fmla="*/ 11906 h 402907"/>
                <a:gd name="connsiteX783" fmla="*/ 66675 w 336232"/>
                <a:gd name="connsiteY783" fmla="*/ 9049 h 402907"/>
                <a:gd name="connsiteX784" fmla="*/ 66198 w 336232"/>
                <a:gd name="connsiteY784" fmla="*/ 8572 h 402907"/>
                <a:gd name="connsiteX785" fmla="*/ 64294 w 336232"/>
                <a:gd name="connsiteY785" fmla="*/ 9525 h 402907"/>
                <a:gd name="connsiteX786" fmla="*/ 55721 w 336232"/>
                <a:gd name="connsiteY786" fmla="*/ 14764 h 402907"/>
                <a:gd name="connsiteX787" fmla="*/ 49053 w 336232"/>
                <a:gd name="connsiteY787" fmla="*/ 17621 h 402907"/>
                <a:gd name="connsiteX788" fmla="*/ 48101 w 336232"/>
                <a:gd name="connsiteY788" fmla="*/ 18574 h 402907"/>
                <a:gd name="connsiteX789" fmla="*/ 47625 w 336232"/>
                <a:gd name="connsiteY789" fmla="*/ 19526 h 402907"/>
                <a:gd name="connsiteX790" fmla="*/ 50006 w 336232"/>
                <a:gd name="connsiteY790" fmla="*/ 23813 h 402907"/>
                <a:gd name="connsiteX791" fmla="*/ 50006 w 336232"/>
                <a:gd name="connsiteY791" fmla="*/ 24289 h 402907"/>
                <a:gd name="connsiteX792" fmla="*/ 47148 w 336232"/>
                <a:gd name="connsiteY792" fmla="*/ 23813 h 402907"/>
                <a:gd name="connsiteX793" fmla="*/ 44767 w 336232"/>
                <a:gd name="connsiteY793" fmla="*/ 24289 h 402907"/>
                <a:gd name="connsiteX794" fmla="*/ 42386 w 336232"/>
                <a:gd name="connsiteY794" fmla="*/ 22384 h 402907"/>
                <a:gd name="connsiteX795" fmla="*/ 40481 w 336232"/>
                <a:gd name="connsiteY795" fmla="*/ 21908 h 402907"/>
                <a:gd name="connsiteX796" fmla="*/ 40005 w 336232"/>
                <a:gd name="connsiteY796" fmla="*/ 22384 h 402907"/>
                <a:gd name="connsiteX797" fmla="*/ 39528 w 336232"/>
                <a:gd name="connsiteY797" fmla="*/ 23336 h 402907"/>
                <a:gd name="connsiteX798" fmla="*/ 38100 w 336232"/>
                <a:gd name="connsiteY798" fmla="*/ 24289 h 402907"/>
                <a:gd name="connsiteX799" fmla="*/ 37623 w 336232"/>
                <a:gd name="connsiteY799" fmla="*/ 26670 h 402907"/>
                <a:gd name="connsiteX800" fmla="*/ 38100 w 336232"/>
                <a:gd name="connsiteY800" fmla="*/ 28575 h 402907"/>
                <a:gd name="connsiteX801" fmla="*/ 36195 w 336232"/>
                <a:gd name="connsiteY801" fmla="*/ 29051 h 402907"/>
                <a:gd name="connsiteX802" fmla="*/ 24765 w 336232"/>
                <a:gd name="connsiteY802" fmla="*/ 71914 h 402907"/>
                <a:gd name="connsiteX803" fmla="*/ 25717 w 336232"/>
                <a:gd name="connsiteY803" fmla="*/ 74771 h 402907"/>
                <a:gd name="connsiteX804" fmla="*/ 26670 w 336232"/>
                <a:gd name="connsiteY804" fmla="*/ 75724 h 402907"/>
                <a:gd name="connsiteX805" fmla="*/ 28575 w 336232"/>
                <a:gd name="connsiteY805" fmla="*/ 76200 h 402907"/>
                <a:gd name="connsiteX806" fmla="*/ 30003 w 336232"/>
                <a:gd name="connsiteY806" fmla="*/ 75724 h 402907"/>
                <a:gd name="connsiteX807" fmla="*/ 30003 w 336232"/>
                <a:gd name="connsiteY807" fmla="*/ 75247 h 402907"/>
                <a:gd name="connsiteX808" fmla="*/ 29527 w 336232"/>
                <a:gd name="connsiteY808" fmla="*/ 63341 h 402907"/>
                <a:gd name="connsiteX809" fmla="*/ 28575 w 336232"/>
                <a:gd name="connsiteY809" fmla="*/ 62865 h 402907"/>
                <a:gd name="connsiteX810" fmla="*/ 24765 w 336232"/>
                <a:gd name="connsiteY810" fmla="*/ 62865 h 402907"/>
                <a:gd name="connsiteX811" fmla="*/ 24765 w 336232"/>
                <a:gd name="connsiteY811" fmla="*/ 66675 h 402907"/>
                <a:gd name="connsiteX812" fmla="*/ 24289 w 336232"/>
                <a:gd name="connsiteY812" fmla="*/ 70009 h 402907"/>
                <a:gd name="connsiteX813" fmla="*/ 24765 w 336232"/>
                <a:gd name="connsiteY813" fmla="*/ 71914 h 402907"/>
                <a:gd name="connsiteX814" fmla="*/ 21907 w 336232"/>
                <a:gd name="connsiteY814" fmla="*/ 83820 h 402907"/>
                <a:gd name="connsiteX815" fmla="*/ 24765 w 336232"/>
                <a:gd name="connsiteY815" fmla="*/ 83344 h 402907"/>
                <a:gd name="connsiteX816" fmla="*/ 25241 w 336232"/>
                <a:gd name="connsiteY816" fmla="*/ 82391 h 402907"/>
                <a:gd name="connsiteX817" fmla="*/ 24765 w 336232"/>
                <a:gd name="connsiteY817" fmla="*/ 81439 h 402907"/>
                <a:gd name="connsiteX818" fmla="*/ 23336 w 336232"/>
                <a:gd name="connsiteY818" fmla="*/ 80486 h 402907"/>
                <a:gd name="connsiteX819" fmla="*/ 20955 w 336232"/>
                <a:gd name="connsiteY819" fmla="*/ 80963 h 402907"/>
                <a:gd name="connsiteX820" fmla="*/ 20478 w 336232"/>
                <a:gd name="connsiteY820" fmla="*/ 82391 h 402907"/>
                <a:gd name="connsiteX821" fmla="*/ 20478 w 336232"/>
                <a:gd name="connsiteY821" fmla="*/ 82867 h 402907"/>
                <a:gd name="connsiteX822" fmla="*/ 21907 w 336232"/>
                <a:gd name="connsiteY822" fmla="*/ 83820 h 402907"/>
                <a:gd name="connsiteX823" fmla="*/ 28098 w 336232"/>
                <a:gd name="connsiteY823" fmla="*/ 55721 h 402907"/>
                <a:gd name="connsiteX824" fmla="*/ 32861 w 336232"/>
                <a:gd name="connsiteY824" fmla="*/ 55721 h 402907"/>
                <a:gd name="connsiteX825" fmla="*/ 35719 w 336232"/>
                <a:gd name="connsiteY825" fmla="*/ 50959 h 402907"/>
                <a:gd name="connsiteX826" fmla="*/ 31909 w 336232"/>
                <a:gd name="connsiteY826" fmla="*/ 48101 h 402907"/>
                <a:gd name="connsiteX827" fmla="*/ 29527 w 336232"/>
                <a:gd name="connsiteY827" fmla="*/ 49530 h 402907"/>
                <a:gd name="connsiteX828" fmla="*/ 27622 w 336232"/>
                <a:gd name="connsiteY828" fmla="*/ 49054 h 402907"/>
                <a:gd name="connsiteX829" fmla="*/ 25241 w 336232"/>
                <a:gd name="connsiteY829" fmla="*/ 50006 h 402907"/>
                <a:gd name="connsiteX830" fmla="*/ 23813 w 336232"/>
                <a:gd name="connsiteY830" fmla="*/ 49530 h 402907"/>
                <a:gd name="connsiteX831" fmla="*/ 22860 w 336232"/>
                <a:gd name="connsiteY831" fmla="*/ 49530 h 402907"/>
                <a:gd name="connsiteX832" fmla="*/ 21907 w 336232"/>
                <a:gd name="connsiteY832" fmla="*/ 50483 h 402907"/>
                <a:gd name="connsiteX833" fmla="*/ 21431 w 336232"/>
                <a:gd name="connsiteY833" fmla="*/ 51435 h 402907"/>
                <a:gd name="connsiteX834" fmla="*/ 21431 w 336232"/>
                <a:gd name="connsiteY834" fmla="*/ 51911 h 402907"/>
                <a:gd name="connsiteX835" fmla="*/ 28098 w 336232"/>
                <a:gd name="connsiteY835" fmla="*/ 55721 h 402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</a:cxnLst>
              <a:rect l="l" t="t" r="r" b="b"/>
              <a:pathLst>
                <a:path w="336232" h="402907">
                  <a:moveTo>
                    <a:pt x="60960" y="83820"/>
                  </a:moveTo>
                  <a:lnTo>
                    <a:pt x="62389" y="83820"/>
                  </a:lnTo>
                  <a:lnTo>
                    <a:pt x="63341" y="83344"/>
                  </a:lnTo>
                  <a:lnTo>
                    <a:pt x="63817" y="82391"/>
                  </a:lnTo>
                  <a:lnTo>
                    <a:pt x="63817" y="81439"/>
                  </a:lnTo>
                  <a:lnTo>
                    <a:pt x="63341" y="80486"/>
                  </a:lnTo>
                  <a:lnTo>
                    <a:pt x="61913" y="79534"/>
                  </a:lnTo>
                  <a:lnTo>
                    <a:pt x="58102" y="80963"/>
                  </a:lnTo>
                  <a:lnTo>
                    <a:pt x="60007" y="83344"/>
                  </a:lnTo>
                  <a:lnTo>
                    <a:pt x="60960" y="83820"/>
                  </a:lnTo>
                  <a:close/>
                  <a:moveTo>
                    <a:pt x="62389" y="48578"/>
                  </a:moveTo>
                  <a:lnTo>
                    <a:pt x="60484" y="49054"/>
                  </a:lnTo>
                  <a:lnTo>
                    <a:pt x="60007" y="51911"/>
                  </a:lnTo>
                  <a:lnTo>
                    <a:pt x="51911" y="53816"/>
                  </a:lnTo>
                  <a:lnTo>
                    <a:pt x="51911" y="54292"/>
                  </a:lnTo>
                  <a:lnTo>
                    <a:pt x="52864" y="55721"/>
                  </a:lnTo>
                  <a:lnTo>
                    <a:pt x="52864" y="56197"/>
                  </a:lnTo>
                  <a:lnTo>
                    <a:pt x="51911" y="57150"/>
                  </a:lnTo>
                  <a:lnTo>
                    <a:pt x="50482" y="57626"/>
                  </a:lnTo>
                  <a:lnTo>
                    <a:pt x="48577" y="57150"/>
                  </a:lnTo>
                  <a:lnTo>
                    <a:pt x="47148" y="59055"/>
                  </a:lnTo>
                  <a:lnTo>
                    <a:pt x="46672" y="60008"/>
                  </a:lnTo>
                  <a:lnTo>
                    <a:pt x="47148" y="61436"/>
                  </a:lnTo>
                  <a:lnTo>
                    <a:pt x="49530" y="63817"/>
                  </a:lnTo>
                  <a:lnTo>
                    <a:pt x="57626" y="65722"/>
                  </a:lnTo>
                  <a:lnTo>
                    <a:pt x="60484" y="70009"/>
                  </a:lnTo>
                  <a:lnTo>
                    <a:pt x="61913" y="71914"/>
                  </a:lnTo>
                  <a:lnTo>
                    <a:pt x="63817" y="72866"/>
                  </a:lnTo>
                  <a:lnTo>
                    <a:pt x="67151" y="72866"/>
                  </a:lnTo>
                  <a:lnTo>
                    <a:pt x="71438" y="71914"/>
                  </a:lnTo>
                  <a:lnTo>
                    <a:pt x="71914" y="79058"/>
                  </a:lnTo>
                  <a:lnTo>
                    <a:pt x="72866" y="79534"/>
                  </a:lnTo>
                  <a:lnTo>
                    <a:pt x="74295" y="79534"/>
                  </a:lnTo>
                  <a:lnTo>
                    <a:pt x="75723" y="78581"/>
                  </a:lnTo>
                  <a:lnTo>
                    <a:pt x="79534" y="74295"/>
                  </a:lnTo>
                  <a:lnTo>
                    <a:pt x="82867" y="71914"/>
                  </a:lnTo>
                  <a:lnTo>
                    <a:pt x="83820" y="70485"/>
                  </a:lnTo>
                  <a:lnTo>
                    <a:pt x="83820" y="69056"/>
                  </a:lnTo>
                  <a:lnTo>
                    <a:pt x="82867" y="68104"/>
                  </a:lnTo>
                  <a:lnTo>
                    <a:pt x="77152" y="68580"/>
                  </a:lnTo>
                  <a:lnTo>
                    <a:pt x="70961" y="67628"/>
                  </a:lnTo>
                  <a:lnTo>
                    <a:pt x="70009" y="66675"/>
                  </a:lnTo>
                  <a:lnTo>
                    <a:pt x="68580" y="66199"/>
                  </a:lnTo>
                  <a:lnTo>
                    <a:pt x="68580" y="64294"/>
                  </a:lnTo>
                  <a:lnTo>
                    <a:pt x="67627" y="61436"/>
                  </a:lnTo>
                  <a:lnTo>
                    <a:pt x="68103" y="59055"/>
                  </a:lnTo>
                  <a:lnTo>
                    <a:pt x="68103" y="56674"/>
                  </a:lnTo>
                  <a:lnTo>
                    <a:pt x="67151" y="52864"/>
                  </a:lnTo>
                  <a:lnTo>
                    <a:pt x="64294" y="49530"/>
                  </a:lnTo>
                  <a:lnTo>
                    <a:pt x="62389" y="48578"/>
                  </a:lnTo>
                  <a:close/>
                  <a:moveTo>
                    <a:pt x="62389" y="148114"/>
                  </a:moveTo>
                  <a:lnTo>
                    <a:pt x="64294" y="148114"/>
                  </a:lnTo>
                  <a:lnTo>
                    <a:pt x="70009" y="145733"/>
                  </a:lnTo>
                  <a:lnTo>
                    <a:pt x="70961" y="143828"/>
                  </a:lnTo>
                  <a:lnTo>
                    <a:pt x="70961" y="142399"/>
                  </a:lnTo>
                  <a:lnTo>
                    <a:pt x="69532" y="138589"/>
                  </a:lnTo>
                  <a:lnTo>
                    <a:pt x="68103" y="132397"/>
                  </a:lnTo>
                  <a:lnTo>
                    <a:pt x="65246" y="133826"/>
                  </a:lnTo>
                  <a:lnTo>
                    <a:pt x="61913" y="136208"/>
                  </a:lnTo>
                  <a:lnTo>
                    <a:pt x="60960" y="135255"/>
                  </a:lnTo>
                  <a:lnTo>
                    <a:pt x="60007" y="135255"/>
                  </a:lnTo>
                  <a:lnTo>
                    <a:pt x="58578" y="136208"/>
                  </a:lnTo>
                  <a:lnTo>
                    <a:pt x="57626" y="137160"/>
                  </a:lnTo>
                  <a:lnTo>
                    <a:pt x="57150" y="138113"/>
                  </a:lnTo>
                  <a:lnTo>
                    <a:pt x="57150" y="140017"/>
                  </a:lnTo>
                  <a:lnTo>
                    <a:pt x="56197" y="142875"/>
                  </a:lnTo>
                  <a:lnTo>
                    <a:pt x="56197" y="143351"/>
                  </a:lnTo>
                  <a:lnTo>
                    <a:pt x="57626" y="142875"/>
                  </a:lnTo>
                  <a:lnTo>
                    <a:pt x="61436" y="139541"/>
                  </a:lnTo>
                  <a:lnTo>
                    <a:pt x="62389" y="139065"/>
                  </a:lnTo>
                  <a:lnTo>
                    <a:pt x="62865" y="139541"/>
                  </a:lnTo>
                  <a:lnTo>
                    <a:pt x="62389" y="141446"/>
                  </a:lnTo>
                  <a:lnTo>
                    <a:pt x="63341" y="144304"/>
                  </a:lnTo>
                  <a:lnTo>
                    <a:pt x="61913" y="146685"/>
                  </a:lnTo>
                  <a:lnTo>
                    <a:pt x="62389" y="148114"/>
                  </a:lnTo>
                  <a:close/>
                  <a:moveTo>
                    <a:pt x="53340" y="97631"/>
                  </a:moveTo>
                  <a:lnTo>
                    <a:pt x="50006" y="100965"/>
                  </a:lnTo>
                  <a:lnTo>
                    <a:pt x="50006" y="101441"/>
                  </a:lnTo>
                  <a:lnTo>
                    <a:pt x="51911" y="100965"/>
                  </a:lnTo>
                  <a:lnTo>
                    <a:pt x="54769" y="99060"/>
                  </a:lnTo>
                  <a:lnTo>
                    <a:pt x="56197" y="97155"/>
                  </a:lnTo>
                  <a:lnTo>
                    <a:pt x="55245" y="96679"/>
                  </a:lnTo>
                  <a:lnTo>
                    <a:pt x="53340" y="97631"/>
                  </a:lnTo>
                  <a:close/>
                  <a:moveTo>
                    <a:pt x="336232" y="288608"/>
                  </a:moveTo>
                  <a:lnTo>
                    <a:pt x="335280" y="284321"/>
                  </a:lnTo>
                  <a:lnTo>
                    <a:pt x="333375" y="280988"/>
                  </a:lnTo>
                  <a:lnTo>
                    <a:pt x="323850" y="274796"/>
                  </a:lnTo>
                  <a:lnTo>
                    <a:pt x="320040" y="273367"/>
                  </a:lnTo>
                  <a:lnTo>
                    <a:pt x="312896" y="271939"/>
                  </a:lnTo>
                  <a:lnTo>
                    <a:pt x="309086" y="272415"/>
                  </a:lnTo>
                  <a:lnTo>
                    <a:pt x="304800" y="271463"/>
                  </a:lnTo>
                  <a:lnTo>
                    <a:pt x="300514" y="270986"/>
                  </a:lnTo>
                  <a:lnTo>
                    <a:pt x="295751" y="271463"/>
                  </a:lnTo>
                  <a:lnTo>
                    <a:pt x="294322" y="272891"/>
                  </a:lnTo>
                  <a:lnTo>
                    <a:pt x="291465" y="276701"/>
                  </a:lnTo>
                  <a:lnTo>
                    <a:pt x="289560" y="278130"/>
                  </a:lnTo>
                  <a:lnTo>
                    <a:pt x="287655" y="278606"/>
                  </a:lnTo>
                  <a:lnTo>
                    <a:pt x="285750" y="278606"/>
                  </a:lnTo>
                  <a:lnTo>
                    <a:pt x="277653" y="274320"/>
                  </a:lnTo>
                  <a:lnTo>
                    <a:pt x="280511" y="271463"/>
                  </a:lnTo>
                  <a:lnTo>
                    <a:pt x="283369" y="268605"/>
                  </a:lnTo>
                  <a:lnTo>
                    <a:pt x="286226" y="266224"/>
                  </a:lnTo>
                  <a:lnTo>
                    <a:pt x="288131" y="262414"/>
                  </a:lnTo>
                  <a:lnTo>
                    <a:pt x="285273" y="254317"/>
                  </a:lnTo>
                  <a:lnTo>
                    <a:pt x="280511" y="248126"/>
                  </a:lnTo>
                  <a:lnTo>
                    <a:pt x="266223" y="237649"/>
                  </a:lnTo>
                  <a:lnTo>
                    <a:pt x="259556" y="237649"/>
                  </a:lnTo>
                  <a:lnTo>
                    <a:pt x="253841" y="236220"/>
                  </a:lnTo>
                  <a:lnTo>
                    <a:pt x="257175" y="236220"/>
                  </a:lnTo>
                  <a:lnTo>
                    <a:pt x="260985" y="236696"/>
                  </a:lnTo>
                  <a:lnTo>
                    <a:pt x="267652" y="235744"/>
                  </a:lnTo>
                  <a:lnTo>
                    <a:pt x="270986" y="238125"/>
                  </a:lnTo>
                  <a:lnTo>
                    <a:pt x="274320" y="240030"/>
                  </a:lnTo>
                  <a:lnTo>
                    <a:pt x="276225" y="240506"/>
                  </a:lnTo>
                  <a:lnTo>
                    <a:pt x="278130" y="240506"/>
                  </a:lnTo>
                  <a:lnTo>
                    <a:pt x="279559" y="240983"/>
                  </a:lnTo>
                  <a:lnTo>
                    <a:pt x="280988" y="241935"/>
                  </a:lnTo>
                  <a:lnTo>
                    <a:pt x="277653" y="235744"/>
                  </a:lnTo>
                  <a:lnTo>
                    <a:pt x="273844" y="230029"/>
                  </a:lnTo>
                  <a:lnTo>
                    <a:pt x="271939" y="226695"/>
                  </a:lnTo>
                  <a:lnTo>
                    <a:pt x="270510" y="222885"/>
                  </a:lnTo>
                  <a:lnTo>
                    <a:pt x="272415" y="220028"/>
                  </a:lnTo>
                  <a:lnTo>
                    <a:pt x="274796" y="218122"/>
                  </a:lnTo>
                  <a:lnTo>
                    <a:pt x="269557" y="214789"/>
                  </a:lnTo>
                  <a:lnTo>
                    <a:pt x="264795" y="210503"/>
                  </a:lnTo>
                  <a:lnTo>
                    <a:pt x="259556" y="205264"/>
                  </a:lnTo>
                  <a:lnTo>
                    <a:pt x="254317" y="200025"/>
                  </a:lnTo>
                  <a:lnTo>
                    <a:pt x="251460" y="198120"/>
                  </a:lnTo>
                  <a:lnTo>
                    <a:pt x="238125" y="192881"/>
                  </a:lnTo>
                  <a:lnTo>
                    <a:pt x="235267" y="190500"/>
                  </a:lnTo>
                  <a:lnTo>
                    <a:pt x="233363" y="187166"/>
                  </a:lnTo>
                  <a:lnTo>
                    <a:pt x="229076" y="175260"/>
                  </a:lnTo>
                  <a:lnTo>
                    <a:pt x="225742" y="164306"/>
                  </a:lnTo>
                  <a:lnTo>
                    <a:pt x="222885" y="152876"/>
                  </a:lnTo>
                  <a:lnTo>
                    <a:pt x="221456" y="149542"/>
                  </a:lnTo>
                  <a:lnTo>
                    <a:pt x="219075" y="147161"/>
                  </a:lnTo>
                  <a:lnTo>
                    <a:pt x="215741" y="144780"/>
                  </a:lnTo>
                  <a:lnTo>
                    <a:pt x="209550" y="138113"/>
                  </a:lnTo>
                  <a:lnTo>
                    <a:pt x="205264" y="133826"/>
                  </a:lnTo>
                  <a:lnTo>
                    <a:pt x="190023" y="128111"/>
                  </a:lnTo>
                  <a:lnTo>
                    <a:pt x="181927" y="128111"/>
                  </a:lnTo>
                  <a:lnTo>
                    <a:pt x="175736" y="131445"/>
                  </a:lnTo>
                  <a:lnTo>
                    <a:pt x="174784" y="131921"/>
                  </a:lnTo>
                  <a:lnTo>
                    <a:pt x="155734" y="129064"/>
                  </a:lnTo>
                  <a:lnTo>
                    <a:pt x="152400" y="127635"/>
                  </a:lnTo>
                  <a:lnTo>
                    <a:pt x="149542" y="125254"/>
                  </a:lnTo>
                  <a:lnTo>
                    <a:pt x="152876" y="126683"/>
                  </a:lnTo>
                  <a:lnTo>
                    <a:pt x="160020" y="128111"/>
                  </a:lnTo>
                  <a:lnTo>
                    <a:pt x="163830" y="128588"/>
                  </a:lnTo>
                  <a:lnTo>
                    <a:pt x="167164" y="127635"/>
                  </a:lnTo>
                  <a:lnTo>
                    <a:pt x="170021" y="125730"/>
                  </a:lnTo>
                  <a:lnTo>
                    <a:pt x="176689" y="120491"/>
                  </a:lnTo>
                  <a:lnTo>
                    <a:pt x="183832" y="120015"/>
                  </a:lnTo>
                  <a:lnTo>
                    <a:pt x="187166" y="117634"/>
                  </a:lnTo>
                  <a:lnTo>
                    <a:pt x="188119" y="114300"/>
                  </a:lnTo>
                  <a:lnTo>
                    <a:pt x="180022" y="110490"/>
                  </a:lnTo>
                  <a:lnTo>
                    <a:pt x="173355" y="110966"/>
                  </a:lnTo>
                  <a:lnTo>
                    <a:pt x="169545" y="111919"/>
                  </a:lnTo>
                  <a:lnTo>
                    <a:pt x="165735" y="111919"/>
                  </a:lnTo>
                  <a:lnTo>
                    <a:pt x="169069" y="110966"/>
                  </a:lnTo>
                  <a:lnTo>
                    <a:pt x="171926" y="109061"/>
                  </a:lnTo>
                  <a:lnTo>
                    <a:pt x="174307" y="108109"/>
                  </a:lnTo>
                  <a:lnTo>
                    <a:pt x="183356" y="106680"/>
                  </a:lnTo>
                  <a:lnTo>
                    <a:pt x="186690" y="105251"/>
                  </a:lnTo>
                  <a:lnTo>
                    <a:pt x="189547" y="102870"/>
                  </a:lnTo>
                  <a:lnTo>
                    <a:pt x="192881" y="99060"/>
                  </a:lnTo>
                  <a:lnTo>
                    <a:pt x="195263" y="94297"/>
                  </a:lnTo>
                  <a:lnTo>
                    <a:pt x="200977" y="88106"/>
                  </a:lnTo>
                  <a:lnTo>
                    <a:pt x="206692" y="76676"/>
                  </a:lnTo>
                  <a:lnTo>
                    <a:pt x="207645" y="74295"/>
                  </a:lnTo>
                  <a:lnTo>
                    <a:pt x="208121" y="71438"/>
                  </a:lnTo>
                  <a:lnTo>
                    <a:pt x="209073" y="69056"/>
                  </a:lnTo>
                  <a:lnTo>
                    <a:pt x="211931" y="64294"/>
                  </a:lnTo>
                  <a:lnTo>
                    <a:pt x="215265" y="60960"/>
                  </a:lnTo>
                  <a:lnTo>
                    <a:pt x="217170" y="58103"/>
                  </a:lnTo>
                  <a:lnTo>
                    <a:pt x="217170" y="57150"/>
                  </a:lnTo>
                  <a:lnTo>
                    <a:pt x="214313" y="51435"/>
                  </a:lnTo>
                  <a:lnTo>
                    <a:pt x="210978" y="48101"/>
                  </a:lnTo>
                  <a:lnTo>
                    <a:pt x="207169" y="46672"/>
                  </a:lnTo>
                  <a:lnTo>
                    <a:pt x="201453" y="47625"/>
                  </a:lnTo>
                  <a:lnTo>
                    <a:pt x="180498" y="47149"/>
                  </a:lnTo>
                  <a:lnTo>
                    <a:pt x="177641" y="47149"/>
                  </a:lnTo>
                  <a:lnTo>
                    <a:pt x="174784" y="48101"/>
                  </a:lnTo>
                  <a:lnTo>
                    <a:pt x="173355" y="48101"/>
                  </a:lnTo>
                  <a:lnTo>
                    <a:pt x="166211" y="46196"/>
                  </a:lnTo>
                  <a:lnTo>
                    <a:pt x="162401" y="46196"/>
                  </a:lnTo>
                  <a:lnTo>
                    <a:pt x="154781" y="48578"/>
                  </a:lnTo>
                  <a:lnTo>
                    <a:pt x="146685" y="51435"/>
                  </a:lnTo>
                  <a:lnTo>
                    <a:pt x="142398" y="52388"/>
                  </a:lnTo>
                  <a:lnTo>
                    <a:pt x="137636" y="52388"/>
                  </a:lnTo>
                  <a:lnTo>
                    <a:pt x="139541" y="47625"/>
                  </a:lnTo>
                  <a:lnTo>
                    <a:pt x="146209" y="42386"/>
                  </a:lnTo>
                  <a:lnTo>
                    <a:pt x="147161" y="40958"/>
                  </a:lnTo>
                  <a:lnTo>
                    <a:pt x="145256" y="40005"/>
                  </a:lnTo>
                  <a:lnTo>
                    <a:pt x="140970" y="39529"/>
                  </a:lnTo>
                  <a:lnTo>
                    <a:pt x="141446" y="36671"/>
                  </a:lnTo>
                  <a:lnTo>
                    <a:pt x="142398" y="34290"/>
                  </a:lnTo>
                  <a:lnTo>
                    <a:pt x="149542" y="29528"/>
                  </a:lnTo>
                  <a:lnTo>
                    <a:pt x="161925" y="20479"/>
                  </a:lnTo>
                  <a:lnTo>
                    <a:pt x="168592" y="16669"/>
                  </a:lnTo>
                  <a:lnTo>
                    <a:pt x="170973" y="13811"/>
                  </a:lnTo>
                  <a:lnTo>
                    <a:pt x="171926" y="12383"/>
                  </a:lnTo>
                  <a:lnTo>
                    <a:pt x="172402" y="10954"/>
                  </a:lnTo>
                  <a:lnTo>
                    <a:pt x="171926" y="7144"/>
                  </a:lnTo>
                  <a:lnTo>
                    <a:pt x="173831" y="3334"/>
                  </a:lnTo>
                  <a:lnTo>
                    <a:pt x="174307" y="1905"/>
                  </a:lnTo>
                  <a:lnTo>
                    <a:pt x="174307" y="953"/>
                  </a:lnTo>
                  <a:lnTo>
                    <a:pt x="167164" y="0"/>
                  </a:lnTo>
                  <a:lnTo>
                    <a:pt x="160496" y="1429"/>
                  </a:lnTo>
                  <a:lnTo>
                    <a:pt x="153352" y="1905"/>
                  </a:lnTo>
                  <a:lnTo>
                    <a:pt x="146685" y="3334"/>
                  </a:lnTo>
                  <a:lnTo>
                    <a:pt x="135255" y="4286"/>
                  </a:lnTo>
                  <a:lnTo>
                    <a:pt x="127159" y="6667"/>
                  </a:lnTo>
                  <a:lnTo>
                    <a:pt x="125253" y="3810"/>
                  </a:lnTo>
                  <a:lnTo>
                    <a:pt x="123825" y="4286"/>
                  </a:lnTo>
                  <a:lnTo>
                    <a:pt x="119063" y="6667"/>
                  </a:lnTo>
                  <a:lnTo>
                    <a:pt x="117634" y="6667"/>
                  </a:lnTo>
                  <a:lnTo>
                    <a:pt x="115728" y="4286"/>
                  </a:lnTo>
                  <a:lnTo>
                    <a:pt x="114300" y="3334"/>
                  </a:lnTo>
                  <a:lnTo>
                    <a:pt x="110490" y="2381"/>
                  </a:lnTo>
                  <a:lnTo>
                    <a:pt x="108585" y="2858"/>
                  </a:lnTo>
                  <a:lnTo>
                    <a:pt x="107156" y="3334"/>
                  </a:lnTo>
                  <a:lnTo>
                    <a:pt x="105251" y="5715"/>
                  </a:lnTo>
                  <a:lnTo>
                    <a:pt x="104775" y="7144"/>
                  </a:lnTo>
                  <a:lnTo>
                    <a:pt x="104775" y="10478"/>
                  </a:lnTo>
                  <a:lnTo>
                    <a:pt x="104298" y="12383"/>
                  </a:lnTo>
                  <a:lnTo>
                    <a:pt x="104775" y="14288"/>
                  </a:lnTo>
                  <a:lnTo>
                    <a:pt x="106203" y="16669"/>
                  </a:lnTo>
                  <a:lnTo>
                    <a:pt x="107156" y="18574"/>
                  </a:lnTo>
                  <a:lnTo>
                    <a:pt x="105251" y="19050"/>
                  </a:lnTo>
                  <a:lnTo>
                    <a:pt x="98107" y="19050"/>
                  </a:lnTo>
                  <a:lnTo>
                    <a:pt x="95726" y="19526"/>
                  </a:lnTo>
                  <a:lnTo>
                    <a:pt x="95250" y="20955"/>
                  </a:lnTo>
                  <a:lnTo>
                    <a:pt x="95726" y="22860"/>
                  </a:lnTo>
                  <a:lnTo>
                    <a:pt x="95726" y="24289"/>
                  </a:lnTo>
                  <a:lnTo>
                    <a:pt x="93821" y="28099"/>
                  </a:lnTo>
                  <a:lnTo>
                    <a:pt x="94297" y="29528"/>
                  </a:lnTo>
                  <a:lnTo>
                    <a:pt x="101441" y="36195"/>
                  </a:lnTo>
                  <a:lnTo>
                    <a:pt x="101917" y="37624"/>
                  </a:lnTo>
                  <a:lnTo>
                    <a:pt x="97631" y="36671"/>
                  </a:lnTo>
                  <a:lnTo>
                    <a:pt x="96678" y="36671"/>
                  </a:lnTo>
                  <a:lnTo>
                    <a:pt x="95726" y="38100"/>
                  </a:lnTo>
                  <a:lnTo>
                    <a:pt x="86677" y="38100"/>
                  </a:lnTo>
                  <a:lnTo>
                    <a:pt x="84772" y="40958"/>
                  </a:lnTo>
                  <a:lnTo>
                    <a:pt x="83820" y="43339"/>
                  </a:lnTo>
                  <a:lnTo>
                    <a:pt x="81915" y="48578"/>
                  </a:lnTo>
                  <a:lnTo>
                    <a:pt x="81915" y="50006"/>
                  </a:lnTo>
                  <a:lnTo>
                    <a:pt x="82867" y="51911"/>
                  </a:lnTo>
                  <a:lnTo>
                    <a:pt x="84296" y="53340"/>
                  </a:lnTo>
                  <a:lnTo>
                    <a:pt x="87630" y="54769"/>
                  </a:lnTo>
                  <a:lnTo>
                    <a:pt x="83820" y="55721"/>
                  </a:lnTo>
                  <a:lnTo>
                    <a:pt x="81439" y="56674"/>
                  </a:lnTo>
                  <a:lnTo>
                    <a:pt x="80010" y="58103"/>
                  </a:lnTo>
                  <a:lnTo>
                    <a:pt x="79534" y="59531"/>
                  </a:lnTo>
                  <a:lnTo>
                    <a:pt x="80486" y="62389"/>
                  </a:lnTo>
                  <a:lnTo>
                    <a:pt x="85248" y="64770"/>
                  </a:lnTo>
                  <a:lnTo>
                    <a:pt x="86201" y="66675"/>
                  </a:lnTo>
                  <a:lnTo>
                    <a:pt x="88582" y="69533"/>
                  </a:lnTo>
                  <a:lnTo>
                    <a:pt x="87630" y="75724"/>
                  </a:lnTo>
                  <a:lnTo>
                    <a:pt x="82867" y="82391"/>
                  </a:lnTo>
                  <a:lnTo>
                    <a:pt x="79057" y="84296"/>
                  </a:lnTo>
                  <a:lnTo>
                    <a:pt x="78581" y="85249"/>
                  </a:lnTo>
                  <a:lnTo>
                    <a:pt x="82867" y="87630"/>
                  </a:lnTo>
                  <a:lnTo>
                    <a:pt x="77628" y="90964"/>
                  </a:lnTo>
                  <a:lnTo>
                    <a:pt x="72390" y="91916"/>
                  </a:lnTo>
                  <a:lnTo>
                    <a:pt x="69056" y="94297"/>
                  </a:lnTo>
                  <a:lnTo>
                    <a:pt x="69056" y="94774"/>
                  </a:lnTo>
                  <a:lnTo>
                    <a:pt x="71438" y="95250"/>
                  </a:lnTo>
                  <a:lnTo>
                    <a:pt x="74295" y="95250"/>
                  </a:lnTo>
                  <a:lnTo>
                    <a:pt x="75247" y="99060"/>
                  </a:lnTo>
                  <a:lnTo>
                    <a:pt x="77628" y="100965"/>
                  </a:lnTo>
                  <a:lnTo>
                    <a:pt x="80963" y="101917"/>
                  </a:lnTo>
                  <a:lnTo>
                    <a:pt x="85248" y="102394"/>
                  </a:lnTo>
                  <a:lnTo>
                    <a:pt x="88106" y="100965"/>
                  </a:lnTo>
                  <a:lnTo>
                    <a:pt x="100013" y="91916"/>
                  </a:lnTo>
                  <a:lnTo>
                    <a:pt x="100965" y="91440"/>
                  </a:lnTo>
                  <a:lnTo>
                    <a:pt x="99060" y="94774"/>
                  </a:lnTo>
                  <a:lnTo>
                    <a:pt x="96678" y="98108"/>
                  </a:lnTo>
                  <a:lnTo>
                    <a:pt x="96202" y="100965"/>
                  </a:lnTo>
                  <a:lnTo>
                    <a:pt x="94297" y="102870"/>
                  </a:lnTo>
                  <a:lnTo>
                    <a:pt x="92869" y="107156"/>
                  </a:lnTo>
                  <a:lnTo>
                    <a:pt x="90964" y="110490"/>
                  </a:lnTo>
                  <a:lnTo>
                    <a:pt x="89535" y="115253"/>
                  </a:lnTo>
                  <a:lnTo>
                    <a:pt x="89059" y="120967"/>
                  </a:lnTo>
                  <a:lnTo>
                    <a:pt x="87153" y="124778"/>
                  </a:lnTo>
                  <a:lnTo>
                    <a:pt x="86677" y="136208"/>
                  </a:lnTo>
                  <a:lnTo>
                    <a:pt x="87153" y="137160"/>
                  </a:lnTo>
                  <a:lnTo>
                    <a:pt x="88106" y="137636"/>
                  </a:lnTo>
                  <a:lnTo>
                    <a:pt x="90488" y="136684"/>
                  </a:lnTo>
                  <a:lnTo>
                    <a:pt x="90488" y="137160"/>
                  </a:lnTo>
                  <a:lnTo>
                    <a:pt x="87153" y="140970"/>
                  </a:lnTo>
                  <a:lnTo>
                    <a:pt x="85725" y="143351"/>
                  </a:lnTo>
                  <a:lnTo>
                    <a:pt x="84772" y="145733"/>
                  </a:lnTo>
                  <a:lnTo>
                    <a:pt x="82391" y="154305"/>
                  </a:lnTo>
                  <a:lnTo>
                    <a:pt x="81915" y="156686"/>
                  </a:lnTo>
                  <a:lnTo>
                    <a:pt x="81915" y="158115"/>
                  </a:lnTo>
                  <a:lnTo>
                    <a:pt x="83344" y="159544"/>
                  </a:lnTo>
                  <a:lnTo>
                    <a:pt x="86201" y="160020"/>
                  </a:lnTo>
                  <a:lnTo>
                    <a:pt x="87153" y="160020"/>
                  </a:lnTo>
                  <a:lnTo>
                    <a:pt x="88106" y="159067"/>
                  </a:lnTo>
                  <a:lnTo>
                    <a:pt x="89059" y="157163"/>
                  </a:lnTo>
                  <a:lnTo>
                    <a:pt x="94773" y="139065"/>
                  </a:lnTo>
                  <a:lnTo>
                    <a:pt x="95250" y="136208"/>
                  </a:lnTo>
                  <a:lnTo>
                    <a:pt x="93821" y="130492"/>
                  </a:lnTo>
                  <a:lnTo>
                    <a:pt x="93821" y="129540"/>
                  </a:lnTo>
                  <a:lnTo>
                    <a:pt x="94297" y="128588"/>
                  </a:lnTo>
                  <a:lnTo>
                    <a:pt x="95250" y="127635"/>
                  </a:lnTo>
                  <a:lnTo>
                    <a:pt x="98584" y="124301"/>
                  </a:lnTo>
                  <a:lnTo>
                    <a:pt x="105251" y="119063"/>
                  </a:lnTo>
                  <a:lnTo>
                    <a:pt x="108109" y="117158"/>
                  </a:lnTo>
                  <a:lnTo>
                    <a:pt x="101917" y="122872"/>
                  </a:lnTo>
                  <a:lnTo>
                    <a:pt x="100489" y="125254"/>
                  </a:lnTo>
                  <a:lnTo>
                    <a:pt x="99536" y="128588"/>
                  </a:lnTo>
                  <a:lnTo>
                    <a:pt x="99536" y="131921"/>
                  </a:lnTo>
                  <a:lnTo>
                    <a:pt x="100013" y="133826"/>
                  </a:lnTo>
                  <a:lnTo>
                    <a:pt x="100489" y="133826"/>
                  </a:lnTo>
                  <a:lnTo>
                    <a:pt x="100965" y="131921"/>
                  </a:lnTo>
                  <a:lnTo>
                    <a:pt x="102870" y="131921"/>
                  </a:lnTo>
                  <a:lnTo>
                    <a:pt x="103346" y="131445"/>
                  </a:lnTo>
                  <a:lnTo>
                    <a:pt x="104298" y="129540"/>
                  </a:lnTo>
                  <a:lnTo>
                    <a:pt x="108585" y="128588"/>
                  </a:lnTo>
                  <a:lnTo>
                    <a:pt x="110014" y="127635"/>
                  </a:lnTo>
                  <a:lnTo>
                    <a:pt x="112395" y="123349"/>
                  </a:lnTo>
                  <a:lnTo>
                    <a:pt x="113823" y="121444"/>
                  </a:lnTo>
                  <a:lnTo>
                    <a:pt x="114300" y="120967"/>
                  </a:lnTo>
                  <a:lnTo>
                    <a:pt x="112871" y="124778"/>
                  </a:lnTo>
                  <a:lnTo>
                    <a:pt x="112871" y="126206"/>
                  </a:lnTo>
                  <a:lnTo>
                    <a:pt x="118586" y="130016"/>
                  </a:lnTo>
                  <a:lnTo>
                    <a:pt x="121444" y="131445"/>
                  </a:lnTo>
                  <a:lnTo>
                    <a:pt x="113823" y="131445"/>
                  </a:lnTo>
                  <a:lnTo>
                    <a:pt x="113347" y="131921"/>
                  </a:lnTo>
                  <a:lnTo>
                    <a:pt x="111919" y="134779"/>
                  </a:lnTo>
                  <a:lnTo>
                    <a:pt x="111442" y="139065"/>
                  </a:lnTo>
                  <a:lnTo>
                    <a:pt x="111442" y="142875"/>
                  </a:lnTo>
                  <a:lnTo>
                    <a:pt x="117157" y="147638"/>
                  </a:lnTo>
                  <a:lnTo>
                    <a:pt x="118586" y="149542"/>
                  </a:lnTo>
                  <a:lnTo>
                    <a:pt x="119063" y="151924"/>
                  </a:lnTo>
                  <a:lnTo>
                    <a:pt x="117634" y="155734"/>
                  </a:lnTo>
                  <a:lnTo>
                    <a:pt x="115252" y="158591"/>
                  </a:lnTo>
                  <a:lnTo>
                    <a:pt x="109061" y="168592"/>
                  </a:lnTo>
                  <a:lnTo>
                    <a:pt x="106203" y="176213"/>
                  </a:lnTo>
                  <a:lnTo>
                    <a:pt x="104298" y="175260"/>
                  </a:lnTo>
                  <a:lnTo>
                    <a:pt x="102394" y="176689"/>
                  </a:lnTo>
                  <a:lnTo>
                    <a:pt x="102394" y="180022"/>
                  </a:lnTo>
                  <a:lnTo>
                    <a:pt x="103346" y="182880"/>
                  </a:lnTo>
                  <a:lnTo>
                    <a:pt x="106680" y="187166"/>
                  </a:lnTo>
                  <a:lnTo>
                    <a:pt x="110966" y="190500"/>
                  </a:lnTo>
                  <a:lnTo>
                    <a:pt x="111919" y="186690"/>
                  </a:lnTo>
                  <a:lnTo>
                    <a:pt x="113347" y="184309"/>
                  </a:lnTo>
                  <a:lnTo>
                    <a:pt x="114300" y="183356"/>
                  </a:lnTo>
                  <a:lnTo>
                    <a:pt x="120015" y="186214"/>
                  </a:lnTo>
                  <a:lnTo>
                    <a:pt x="124301" y="187642"/>
                  </a:lnTo>
                  <a:lnTo>
                    <a:pt x="128111" y="186214"/>
                  </a:lnTo>
                  <a:lnTo>
                    <a:pt x="131921" y="183833"/>
                  </a:lnTo>
                  <a:lnTo>
                    <a:pt x="133826" y="183356"/>
                  </a:lnTo>
                  <a:lnTo>
                    <a:pt x="135255" y="183833"/>
                  </a:lnTo>
                  <a:lnTo>
                    <a:pt x="136207" y="185738"/>
                  </a:lnTo>
                  <a:lnTo>
                    <a:pt x="137636" y="186690"/>
                  </a:lnTo>
                  <a:lnTo>
                    <a:pt x="139541" y="186214"/>
                  </a:lnTo>
                  <a:lnTo>
                    <a:pt x="143351" y="186690"/>
                  </a:lnTo>
                  <a:lnTo>
                    <a:pt x="145256" y="185738"/>
                  </a:lnTo>
                  <a:lnTo>
                    <a:pt x="147161" y="183833"/>
                  </a:lnTo>
                  <a:lnTo>
                    <a:pt x="149066" y="182404"/>
                  </a:lnTo>
                  <a:lnTo>
                    <a:pt x="151447" y="181928"/>
                  </a:lnTo>
                  <a:lnTo>
                    <a:pt x="153352" y="180975"/>
                  </a:lnTo>
                  <a:lnTo>
                    <a:pt x="157163" y="178594"/>
                  </a:lnTo>
                  <a:lnTo>
                    <a:pt x="160972" y="177641"/>
                  </a:lnTo>
                  <a:lnTo>
                    <a:pt x="172878" y="177641"/>
                  </a:lnTo>
                  <a:lnTo>
                    <a:pt x="174307" y="178117"/>
                  </a:lnTo>
                  <a:lnTo>
                    <a:pt x="166211" y="180499"/>
                  </a:lnTo>
                  <a:lnTo>
                    <a:pt x="159544" y="186690"/>
                  </a:lnTo>
                  <a:lnTo>
                    <a:pt x="155257" y="196215"/>
                  </a:lnTo>
                  <a:lnTo>
                    <a:pt x="156210" y="200501"/>
                  </a:lnTo>
                  <a:lnTo>
                    <a:pt x="161448" y="208121"/>
                  </a:lnTo>
                  <a:lnTo>
                    <a:pt x="164306" y="211455"/>
                  </a:lnTo>
                  <a:lnTo>
                    <a:pt x="169545" y="216217"/>
                  </a:lnTo>
                  <a:lnTo>
                    <a:pt x="171450" y="216217"/>
                  </a:lnTo>
                  <a:lnTo>
                    <a:pt x="173355" y="214789"/>
                  </a:lnTo>
                  <a:lnTo>
                    <a:pt x="175260" y="213836"/>
                  </a:lnTo>
                  <a:lnTo>
                    <a:pt x="179546" y="213360"/>
                  </a:lnTo>
                  <a:lnTo>
                    <a:pt x="180498" y="215265"/>
                  </a:lnTo>
                  <a:lnTo>
                    <a:pt x="180022" y="219551"/>
                  </a:lnTo>
                  <a:lnTo>
                    <a:pt x="178594" y="223361"/>
                  </a:lnTo>
                  <a:lnTo>
                    <a:pt x="174307" y="225742"/>
                  </a:lnTo>
                  <a:lnTo>
                    <a:pt x="173831" y="228600"/>
                  </a:lnTo>
                  <a:lnTo>
                    <a:pt x="174307" y="231934"/>
                  </a:lnTo>
                  <a:lnTo>
                    <a:pt x="175736" y="233363"/>
                  </a:lnTo>
                  <a:lnTo>
                    <a:pt x="177641" y="233839"/>
                  </a:lnTo>
                  <a:lnTo>
                    <a:pt x="175260" y="237172"/>
                  </a:lnTo>
                  <a:lnTo>
                    <a:pt x="172878" y="240506"/>
                  </a:lnTo>
                  <a:lnTo>
                    <a:pt x="172878" y="243840"/>
                  </a:lnTo>
                  <a:lnTo>
                    <a:pt x="176213" y="249555"/>
                  </a:lnTo>
                  <a:lnTo>
                    <a:pt x="178117" y="251460"/>
                  </a:lnTo>
                  <a:lnTo>
                    <a:pt x="180498" y="252413"/>
                  </a:lnTo>
                  <a:lnTo>
                    <a:pt x="182403" y="252413"/>
                  </a:lnTo>
                  <a:lnTo>
                    <a:pt x="183832" y="253365"/>
                  </a:lnTo>
                  <a:lnTo>
                    <a:pt x="180022" y="254317"/>
                  </a:lnTo>
                  <a:lnTo>
                    <a:pt x="178117" y="253841"/>
                  </a:lnTo>
                  <a:lnTo>
                    <a:pt x="173355" y="248126"/>
                  </a:lnTo>
                  <a:lnTo>
                    <a:pt x="170021" y="249555"/>
                  </a:lnTo>
                  <a:lnTo>
                    <a:pt x="172402" y="255746"/>
                  </a:lnTo>
                  <a:lnTo>
                    <a:pt x="164782" y="251936"/>
                  </a:lnTo>
                  <a:lnTo>
                    <a:pt x="161448" y="252413"/>
                  </a:lnTo>
                  <a:lnTo>
                    <a:pt x="158115" y="253841"/>
                  </a:lnTo>
                  <a:lnTo>
                    <a:pt x="154305" y="254317"/>
                  </a:lnTo>
                  <a:lnTo>
                    <a:pt x="150495" y="253841"/>
                  </a:lnTo>
                  <a:lnTo>
                    <a:pt x="149066" y="253841"/>
                  </a:lnTo>
                  <a:lnTo>
                    <a:pt x="138589" y="257651"/>
                  </a:lnTo>
                  <a:lnTo>
                    <a:pt x="133350" y="260985"/>
                  </a:lnTo>
                  <a:lnTo>
                    <a:pt x="131445" y="262890"/>
                  </a:lnTo>
                  <a:lnTo>
                    <a:pt x="130492" y="265271"/>
                  </a:lnTo>
                  <a:lnTo>
                    <a:pt x="129064" y="267176"/>
                  </a:lnTo>
                  <a:lnTo>
                    <a:pt x="124777" y="269558"/>
                  </a:lnTo>
                  <a:lnTo>
                    <a:pt x="120967" y="272415"/>
                  </a:lnTo>
                  <a:lnTo>
                    <a:pt x="119539" y="274796"/>
                  </a:lnTo>
                  <a:lnTo>
                    <a:pt x="119539" y="276701"/>
                  </a:lnTo>
                  <a:lnTo>
                    <a:pt x="122872" y="276225"/>
                  </a:lnTo>
                  <a:lnTo>
                    <a:pt x="126682" y="273844"/>
                  </a:lnTo>
                  <a:lnTo>
                    <a:pt x="130492" y="272415"/>
                  </a:lnTo>
                  <a:lnTo>
                    <a:pt x="134778" y="271939"/>
                  </a:lnTo>
                  <a:lnTo>
                    <a:pt x="139065" y="271939"/>
                  </a:lnTo>
                  <a:lnTo>
                    <a:pt x="138589" y="274320"/>
                  </a:lnTo>
                  <a:lnTo>
                    <a:pt x="138589" y="276225"/>
                  </a:lnTo>
                  <a:lnTo>
                    <a:pt x="140494" y="279083"/>
                  </a:lnTo>
                  <a:lnTo>
                    <a:pt x="141446" y="281464"/>
                  </a:lnTo>
                  <a:lnTo>
                    <a:pt x="140494" y="283369"/>
                  </a:lnTo>
                  <a:lnTo>
                    <a:pt x="140017" y="285750"/>
                  </a:lnTo>
                  <a:lnTo>
                    <a:pt x="140970" y="288131"/>
                  </a:lnTo>
                  <a:lnTo>
                    <a:pt x="143351" y="289084"/>
                  </a:lnTo>
                  <a:lnTo>
                    <a:pt x="140970" y="291941"/>
                  </a:lnTo>
                  <a:lnTo>
                    <a:pt x="139065" y="295751"/>
                  </a:lnTo>
                  <a:lnTo>
                    <a:pt x="137160" y="298609"/>
                  </a:lnTo>
                  <a:lnTo>
                    <a:pt x="134778" y="300990"/>
                  </a:lnTo>
                  <a:lnTo>
                    <a:pt x="129064" y="304800"/>
                  </a:lnTo>
                  <a:lnTo>
                    <a:pt x="122872" y="306705"/>
                  </a:lnTo>
                  <a:lnTo>
                    <a:pt x="111919" y="311467"/>
                  </a:lnTo>
                  <a:lnTo>
                    <a:pt x="104775" y="313372"/>
                  </a:lnTo>
                  <a:lnTo>
                    <a:pt x="101441" y="315278"/>
                  </a:lnTo>
                  <a:lnTo>
                    <a:pt x="98584" y="318611"/>
                  </a:lnTo>
                  <a:lnTo>
                    <a:pt x="100489" y="319564"/>
                  </a:lnTo>
                  <a:lnTo>
                    <a:pt x="101441" y="321945"/>
                  </a:lnTo>
                  <a:lnTo>
                    <a:pt x="101441" y="324803"/>
                  </a:lnTo>
                  <a:lnTo>
                    <a:pt x="102870" y="326231"/>
                  </a:lnTo>
                  <a:lnTo>
                    <a:pt x="110490" y="330041"/>
                  </a:lnTo>
                  <a:lnTo>
                    <a:pt x="116681" y="327660"/>
                  </a:lnTo>
                  <a:lnTo>
                    <a:pt x="120491" y="325279"/>
                  </a:lnTo>
                  <a:lnTo>
                    <a:pt x="122872" y="324803"/>
                  </a:lnTo>
                  <a:lnTo>
                    <a:pt x="127635" y="325279"/>
                  </a:lnTo>
                  <a:lnTo>
                    <a:pt x="129540" y="327184"/>
                  </a:lnTo>
                  <a:lnTo>
                    <a:pt x="131445" y="328136"/>
                  </a:lnTo>
                  <a:lnTo>
                    <a:pt x="137636" y="329089"/>
                  </a:lnTo>
                  <a:lnTo>
                    <a:pt x="134778" y="330517"/>
                  </a:lnTo>
                  <a:lnTo>
                    <a:pt x="132873" y="332899"/>
                  </a:lnTo>
                  <a:lnTo>
                    <a:pt x="137160" y="332899"/>
                  </a:lnTo>
                  <a:lnTo>
                    <a:pt x="140970" y="332422"/>
                  </a:lnTo>
                  <a:lnTo>
                    <a:pt x="142875" y="331946"/>
                  </a:lnTo>
                  <a:lnTo>
                    <a:pt x="144780" y="332422"/>
                  </a:lnTo>
                  <a:lnTo>
                    <a:pt x="149066" y="334804"/>
                  </a:lnTo>
                  <a:lnTo>
                    <a:pt x="155734" y="340519"/>
                  </a:lnTo>
                  <a:lnTo>
                    <a:pt x="164782" y="341471"/>
                  </a:lnTo>
                  <a:lnTo>
                    <a:pt x="165735" y="340995"/>
                  </a:lnTo>
                  <a:lnTo>
                    <a:pt x="171926" y="336709"/>
                  </a:lnTo>
                  <a:lnTo>
                    <a:pt x="175260" y="334804"/>
                  </a:lnTo>
                  <a:lnTo>
                    <a:pt x="183356" y="332899"/>
                  </a:lnTo>
                  <a:lnTo>
                    <a:pt x="185738" y="330994"/>
                  </a:lnTo>
                  <a:lnTo>
                    <a:pt x="190023" y="327660"/>
                  </a:lnTo>
                  <a:lnTo>
                    <a:pt x="193834" y="325755"/>
                  </a:lnTo>
                  <a:lnTo>
                    <a:pt x="188595" y="331470"/>
                  </a:lnTo>
                  <a:lnTo>
                    <a:pt x="185261" y="334804"/>
                  </a:lnTo>
                  <a:lnTo>
                    <a:pt x="181927" y="337661"/>
                  </a:lnTo>
                  <a:lnTo>
                    <a:pt x="179070" y="340995"/>
                  </a:lnTo>
                  <a:lnTo>
                    <a:pt x="173831" y="348139"/>
                  </a:lnTo>
                  <a:lnTo>
                    <a:pt x="170497" y="350044"/>
                  </a:lnTo>
                  <a:lnTo>
                    <a:pt x="166211" y="350520"/>
                  </a:lnTo>
                  <a:lnTo>
                    <a:pt x="161925" y="350520"/>
                  </a:lnTo>
                  <a:lnTo>
                    <a:pt x="153828" y="349091"/>
                  </a:lnTo>
                  <a:lnTo>
                    <a:pt x="145732" y="349091"/>
                  </a:lnTo>
                  <a:lnTo>
                    <a:pt x="134778" y="350520"/>
                  </a:lnTo>
                  <a:lnTo>
                    <a:pt x="133826" y="350996"/>
                  </a:lnTo>
                  <a:lnTo>
                    <a:pt x="130016" y="358140"/>
                  </a:lnTo>
                  <a:lnTo>
                    <a:pt x="122396" y="360521"/>
                  </a:lnTo>
                  <a:lnTo>
                    <a:pt x="121444" y="363855"/>
                  </a:lnTo>
                  <a:lnTo>
                    <a:pt x="120967" y="367189"/>
                  </a:lnTo>
                  <a:lnTo>
                    <a:pt x="120015" y="369094"/>
                  </a:lnTo>
                  <a:lnTo>
                    <a:pt x="110490" y="377666"/>
                  </a:lnTo>
                  <a:lnTo>
                    <a:pt x="109538" y="380047"/>
                  </a:lnTo>
                  <a:lnTo>
                    <a:pt x="107632" y="380524"/>
                  </a:lnTo>
                  <a:lnTo>
                    <a:pt x="106203" y="381953"/>
                  </a:lnTo>
                  <a:lnTo>
                    <a:pt x="104775" y="383858"/>
                  </a:lnTo>
                  <a:lnTo>
                    <a:pt x="101441" y="387191"/>
                  </a:lnTo>
                  <a:lnTo>
                    <a:pt x="94773" y="392906"/>
                  </a:lnTo>
                  <a:lnTo>
                    <a:pt x="87153" y="395288"/>
                  </a:lnTo>
                  <a:lnTo>
                    <a:pt x="84296" y="398145"/>
                  </a:lnTo>
                  <a:lnTo>
                    <a:pt x="84296" y="400526"/>
                  </a:lnTo>
                  <a:lnTo>
                    <a:pt x="85248" y="401479"/>
                  </a:lnTo>
                  <a:lnTo>
                    <a:pt x="87630" y="400050"/>
                  </a:lnTo>
                  <a:lnTo>
                    <a:pt x="91440" y="399097"/>
                  </a:lnTo>
                  <a:lnTo>
                    <a:pt x="95250" y="400050"/>
                  </a:lnTo>
                  <a:lnTo>
                    <a:pt x="98584" y="402908"/>
                  </a:lnTo>
                  <a:lnTo>
                    <a:pt x="102394" y="401955"/>
                  </a:lnTo>
                  <a:lnTo>
                    <a:pt x="104775" y="397669"/>
                  </a:lnTo>
                  <a:lnTo>
                    <a:pt x="106203" y="396716"/>
                  </a:lnTo>
                  <a:lnTo>
                    <a:pt x="112871" y="392430"/>
                  </a:lnTo>
                  <a:lnTo>
                    <a:pt x="115728" y="391001"/>
                  </a:lnTo>
                  <a:lnTo>
                    <a:pt x="123348" y="388620"/>
                  </a:lnTo>
                  <a:lnTo>
                    <a:pt x="127635" y="387667"/>
                  </a:lnTo>
                  <a:lnTo>
                    <a:pt x="130492" y="387667"/>
                  </a:lnTo>
                  <a:lnTo>
                    <a:pt x="133350" y="386715"/>
                  </a:lnTo>
                  <a:lnTo>
                    <a:pt x="134302" y="386239"/>
                  </a:lnTo>
                  <a:lnTo>
                    <a:pt x="135255" y="386239"/>
                  </a:lnTo>
                  <a:lnTo>
                    <a:pt x="137636" y="388144"/>
                  </a:lnTo>
                  <a:lnTo>
                    <a:pt x="144780" y="391001"/>
                  </a:lnTo>
                  <a:lnTo>
                    <a:pt x="148590" y="393383"/>
                  </a:lnTo>
                  <a:lnTo>
                    <a:pt x="152400" y="392906"/>
                  </a:lnTo>
                  <a:lnTo>
                    <a:pt x="155734" y="389096"/>
                  </a:lnTo>
                  <a:lnTo>
                    <a:pt x="157639" y="384334"/>
                  </a:lnTo>
                  <a:lnTo>
                    <a:pt x="159067" y="379095"/>
                  </a:lnTo>
                  <a:lnTo>
                    <a:pt x="161925" y="375285"/>
                  </a:lnTo>
                  <a:lnTo>
                    <a:pt x="175736" y="371475"/>
                  </a:lnTo>
                  <a:lnTo>
                    <a:pt x="179070" y="370999"/>
                  </a:lnTo>
                  <a:lnTo>
                    <a:pt x="183356" y="371951"/>
                  </a:lnTo>
                  <a:lnTo>
                    <a:pt x="187166" y="373380"/>
                  </a:lnTo>
                  <a:lnTo>
                    <a:pt x="190976" y="375761"/>
                  </a:lnTo>
                  <a:lnTo>
                    <a:pt x="194786" y="376714"/>
                  </a:lnTo>
                  <a:lnTo>
                    <a:pt x="196215" y="375285"/>
                  </a:lnTo>
                  <a:lnTo>
                    <a:pt x="197644" y="374809"/>
                  </a:lnTo>
                  <a:lnTo>
                    <a:pt x="208121" y="376238"/>
                  </a:lnTo>
                  <a:lnTo>
                    <a:pt x="209550" y="376238"/>
                  </a:lnTo>
                  <a:lnTo>
                    <a:pt x="210978" y="375285"/>
                  </a:lnTo>
                  <a:lnTo>
                    <a:pt x="209550" y="373380"/>
                  </a:lnTo>
                  <a:lnTo>
                    <a:pt x="208597" y="370999"/>
                  </a:lnTo>
                  <a:lnTo>
                    <a:pt x="214313" y="371475"/>
                  </a:lnTo>
                  <a:lnTo>
                    <a:pt x="220503" y="370522"/>
                  </a:lnTo>
                  <a:lnTo>
                    <a:pt x="223361" y="370522"/>
                  </a:lnTo>
                  <a:lnTo>
                    <a:pt x="226219" y="370046"/>
                  </a:lnTo>
                  <a:lnTo>
                    <a:pt x="232410" y="366713"/>
                  </a:lnTo>
                  <a:lnTo>
                    <a:pt x="229552" y="363379"/>
                  </a:lnTo>
                  <a:lnTo>
                    <a:pt x="233839" y="365284"/>
                  </a:lnTo>
                  <a:lnTo>
                    <a:pt x="239077" y="365760"/>
                  </a:lnTo>
                  <a:lnTo>
                    <a:pt x="243364" y="367189"/>
                  </a:lnTo>
                  <a:lnTo>
                    <a:pt x="247650" y="369094"/>
                  </a:lnTo>
                  <a:lnTo>
                    <a:pt x="250507" y="369570"/>
                  </a:lnTo>
                  <a:lnTo>
                    <a:pt x="261938" y="367665"/>
                  </a:lnTo>
                  <a:lnTo>
                    <a:pt x="270510" y="367665"/>
                  </a:lnTo>
                  <a:lnTo>
                    <a:pt x="284321" y="370046"/>
                  </a:lnTo>
                  <a:lnTo>
                    <a:pt x="287655" y="369570"/>
                  </a:lnTo>
                  <a:lnTo>
                    <a:pt x="291465" y="367665"/>
                  </a:lnTo>
                  <a:lnTo>
                    <a:pt x="295275" y="366236"/>
                  </a:lnTo>
                  <a:lnTo>
                    <a:pt x="300514" y="364808"/>
                  </a:lnTo>
                  <a:lnTo>
                    <a:pt x="303371" y="362426"/>
                  </a:lnTo>
                  <a:lnTo>
                    <a:pt x="309563" y="362903"/>
                  </a:lnTo>
                  <a:lnTo>
                    <a:pt x="310039" y="360997"/>
                  </a:lnTo>
                  <a:lnTo>
                    <a:pt x="312420" y="357664"/>
                  </a:lnTo>
                  <a:lnTo>
                    <a:pt x="323373" y="352901"/>
                  </a:lnTo>
                  <a:lnTo>
                    <a:pt x="324326" y="351949"/>
                  </a:lnTo>
                  <a:lnTo>
                    <a:pt x="324802" y="346234"/>
                  </a:lnTo>
                  <a:lnTo>
                    <a:pt x="324802" y="343853"/>
                  </a:lnTo>
                  <a:lnTo>
                    <a:pt x="323373" y="343376"/>
                  </a:lnTo>
                  <a:lnTo>
                    <a:pt x="319564" y="343376"/>
                  </a:lnTo>
                  <a:lnTo>
                    <a:pt x="311467" y="343853"/>
                  </a:lnTo>
                  <a:lnTo>
                    <a:pt x="307181" y="343853"/>
                  </a:lnTo>
                  <a:lnTo>
                    <a:pt x="300514" y="342424"/>
                  </a:lnTo>
                  <a:lnTo>
                    <a:pt x="299085" y="341471"/>
                  </a:lnTo>
                  <a:lnTo>
                    <a:pt x="297656" y="338614"/>
                  </a:lnTo>
                  <a:lnTo>
                    <a:pt x="295275" y="337661"/>
                  </a:lnTo>
                  <a:lnTo>
                    <a:pt x="291941" y="338614"/>
                  </a:lnTo>
                  <a:lnTo>
                    <a:pt x="294798" y="337185"/>
                  </a:lnTo>
                  <a:lnTo>
                    <a:pt x="297656" y="336233"/>
                  </a:lnTo>
                  <a:lnTo>
                    <a:pt x="300990" y="336233"/>
                  </a:lnTo>
                  <a:lnTo>
                    <a:pt x="304323" y="335756"/>
                  </a:lnTo>
                  <a:lnTo>
                    <a:pt x="307657" y="334328"/>
                  </a:lnTo>
                  <a:lnTo>
                    <a:pt x="309086" y="330994"/>
                  </a:lnTo>
                  <a:lnTo>
                    <a:pt x="308134" y="329089"/>
                  </a:lnTo>
                  <a:lnTo>
                    <a:pt x="303371" y="327184"/>
                  </a:lnTo>
                  <a:lnTo>
                    <a:pt x="310039" y="323850"/>
                  </a:lnTo>
                  <a:lnTo>
                    <a:pt x="314801" y="324803"/>
                  </a:lnTo>
                  <a:lnTo>
                    <a:pt x="317659" y="323850"/>
                  </a:lnTo>
                  <a:lnTo>
                    <a:pt x="320516" y="321945"/>
                  </a:lnTo>
                  <a:lnTo>
                    <a:pt x="320516" y="319564"/>
                  </a:lnTo>
                  <a:lnTo>
                    <a:pt x="319088" y="317659"/>
                  </a:lnTo>
                  <a:lnTo>
                    <a:pt x="319088" y="316706"/>
                  </a:lnTo>
                  <a:lnTo>
                    <a:pt x="320516" y="316706"/>
                  </a:lnTo>
                  <a:lnTo>
                    <a:pt x="321945" y="317659"/>
                  </a:lnTo>
                  <a:lnTo>
                    <a:pt x="325278" y="315754"/>
                  </a:lnTo>
                  <a:lnTo>
                    <a:pt x="330041" y="311467"/>
                  </a:lnTo>
                  <a:lnTo>
                    <a:pt x="330994" y="310039"/>
                  </a:lnTo>
                  <a:lnTo>
                    <a:pt x="331946" y="308134"/>
                  </a:lnTo>
                  <a:lnTo>
                    <a:pt x="332898" y="302895"/>
                  </a:lnTo>
                  <a:lnTo>
                    <a:pt x="334803" y="298609"/>
                  </a:lnTo>
                  <a:lnTo>
                    <a:pt x="336232" y="293846"/>
                  </a:lnTo>
                  <a:lnTo>
                    <a:pt x="336232" y="288608"/>
                  </a:lnTo>
                  <a:close/>
                  <a:moveTo>
                    <a:pt x="88106" y="206216"/>
                  </a:moveTo>
                  <a:lnTo>
                    <a:pt x="85725" y="206216"/>
                  </a:lnTo>
                  <a:lnTo>
                    <a:pt x="84772" y="205740"/>
                  </a:lnTo>
                  <a:lnTo>
                    <a:pt x="85248" y="201454"/>
                  </a:lnTo>
                  <a:lnTo>
                    <a:pt x="84296" y="198120"/>
                  </a:lnTo>
                  <a:lnTo>
                    <a:pt x="86201" y="198596"/>
                  </a:lnTo>
                  <a:lnTo>
                    <a:pt x="87630" y="199549"/>
                  </a:lnTo>
                  <a:lnTo>
                    <a:pt x="89059" y="201930"/>
                  </a:lnTo>
                  <a:lnTo>
                    <a:pt x="90488" y="202883"/>
                  </a:lnTo>
                  <a:lnTo>
                    <a:pt x="90964" y="200025"/>
                  </a:lnTo>
                  <a:lnTo>
                    <a:pt x="90488" y="197644"/>
                  </a:lnTo>
                  <a:lnTo>
                    <a:pt x="89059" y="194786"/>
                  </a:lnTo>
                  <a:lnTo>
                    <a:pt x="87153" y="192881"/>
                  </a:lnTo>
                  <a:lnTo>
                    <a:pt x="81915" y="192405"/>
                  </a:lnTo>
                  <a:lnTo>
                    <a:pt x="79534" y="192881"/>
                  </a:lnTo>
                  <a:lnTo>
                    <a:pt x="77152" y="193834"/>
                  </a:lnTo>
                  <a:lnTo>
                    <a:pt x="77152" y="191929"/>
                  </a:lnTo>
                  <a:lnTo>
                    <a:pt x="80963" y="190024"/>
                  </a:lnTo>
                  <a:lnTo>
                    <a:pt x="82867" y="188595"/>
                  </a:lnTo>
                  <a:lnTo>
                    <a:pt x="82867" y="185738"/>
                  </a:lnTo>
                  <a:lnTo>
                    <a:pt x="77628" y="180975"/>
                  </a:lnTo>
                  <a:lnTo>
                    <a:pt x="73819" y="175736"/>
                  </a:lnTo>
                  <a:lnTo>
                    <a:pt x="71914" y="170497"/>
                  </a:lnTo>
                  <a:lnTo>
                    <a:pt x="68580" y="167164"/>
                  </a:lnTo>
                  <a:lnTo>
                    <a:pt x="64770" y="167164"/>
                  </a:lnTo>
                  <a:lnTo>
                    <a:pt x="60007" y="166211"/>
                  </a:lnTo>
                  <a:lnTo>
                    <a:pt x="56673" y="166211"/>
                  </a:lnTo>
                  <a:lnTo>
                    <a:pt x="49053" y="168592"/>
                  </a:lnTo>
                  <a:lnTo>
                    <a:pt x="44767" y="169069"/>
                  </a:lnTo>
                  <a:lnTo>
                    <a:pt x="42386" y="168592"/>
                  </a:lnTo>
                  <a:lnTo>
                    <a:pt x="40481" y="169069"/>
                  </a:lnTo>
                  <a:lnTo>
                    <a:pt x="37623" y="173831"/>
                  </a:lnTo>
                  <a:lnTo>
                    <a:pt x="35242" y="175260"/>
                  </a:lnTo>
                  <a:lnTo>
                    <a:pt x="32385" y="174784"/>
                  </a:lnTo>
                  <a:lnTo>
                    <a:pt x="30956" y="173355"/>
                  </a:lnTo>
                  <a:lnTo>
                    <a:pt x="25717" y="176213"/>
                  </a:lnTo>
                  <a:lnTo>
                    <a:pt x="24765" y="177165"/>
                  </a:lnTo>
                  <a:lnTo>
                    <a:pt x="23336" y="181928"/>
                  </a:lnTo>
                  <a:lnTo>
                    <a:pt x="23336" y="183356"/>
                  </a:lnTo>
                  <a:lnTo>
                    <a:pt x="21431" y="185738"/>
                  </a:lnTo>
                  <a:lnTo>
                    <a:pt x="20002" y="188595"/>
                  </a:lnTo>
                  <a:lnTo>
                    <a:pt x="18097" y="189547"/>
                  </a:lnTo>
                  <a:lnTo>
                    <a:pt x="15240" y="190500"/>
                  </a:lnTo>
                  <a:lnTo>
                    <a:pt x="13811" y="191453"/>
                  </a:lnTo>
                  <a:lnTo>
                    <a:pt x="11906" y="190976"/>
                  </a:lnTo>
                  <a:lnTo>
                    <a:pt x="9525" y="190976"/>
                  </a:lnTo>
                  <a:lnTo>
                    <a:pt x="8096" y="191929"/>
                  </a:lnTo>
                  <a:lnTo>
                    <a:pt x="8096" y="192405"/>
                  </a:lnTo>
                  <a:lnTo>
                    <a:pt x="9048" y="193358"/>
                  </a:lnTo>
                  <a:lnTo>
                    <a:pt x="11430" y="194786"/>
                  </a:lnTo>
                  <a:lnTo>
                    <a:pt x="13811" y="195739"/>
                  </a:lnTo>
                  <a:lnTo>
                    <a:pt x="13335" y="196691"/>
                  </a:lnTo>
                  <a:lnTo>
                    <a:pt x="11906" y="197644"/>
                  </a:lnTo>
                  <a:lnTo>
                    <a:pt x="3334" y="200501"/>
                  </a:lnTo>
                  <a:lnTo>
                    <a:pt x="952" y="201930"/>
                  </a:lnTo>
                  <a:lnTo>
                    <a:pt x="0" y="202883"/>
                  </a:lnTo>
                  <a:lnTo>
                    <a:pt x="952" y="204788"/>
                  </a:lnTo>
                  <a:lnTo>
                    <a:pt x="7620" y="210503"/>
                  </a:lnTo>
                  <a:lnTo>
                    <a:pt x="8572" y="210979"/>
                  </a:lnTo>
                  <a:lnTo>
                    <a:pt x="9525" y="214313"/>
                  </a:lnTo>
                  <a:lnTo>
                    <a:pt x="15716" y="215741"/>
                  </a:lnTo>
                  <a:lnTo>
                    <a:pt x="18097" y="217646"/>
                  </a:lnTo>
                  <a:lnTo>
                    <a:pt x="20002" y="218122"/>
                  </a:lnTo>
                  <a:lnTo>
                    <a:pt x="24765" y="218122"/>
                  </a:lnTo>
                  <a:lnTo>
                    <a:pt x="26670" y="219075"/>
                  </a:lnTo>
                  <a:lnTo>
                    <a:pt x="27622" y="218599"/>
                  </a:lnTo>
                  <a:lnTo>
                    <a:pt x="28098" y="217646"/>
                  </a:lnTo>
                  <a:lnTo>
                    <a:pt x="31909" y="214789"/>
                  </a:lnTo>
                  <a:lnTo>
                    <a:pt x="33338" y="213836"/>
                  </a:lnTo>
                  <a:lnTo>
                    <a:pt x="32385" y="212408"/>
                  </a:lnTo>
                  <a:lnTo>
                    <a:pt x="31432" y="210979"/>
                  </a:lnTo>
                  <a:lnTo>
                    <a:pt x="33814" y="208597"/>
                  </a:lnTo>
                  <a:lnTo>
                    <a:pt x="36671" y="206216"/>
                  </a:lnTo>
                  <a:lnTo>
                    <a:pt x="38100" y="206216"/>
                  </a:lnTo>
                  <a:lnTo>
                    <a:pt x="40481" y="207645"/>
                  </a:lnTo>
                  <a:lnTo>
                    <a:pt x="42386" y="209550"/>
                  </a:lnTo>
                  <a:lnTo>
                    <a:pt x="42863" y="210979"/>
                  </a:lnTo>
                  <a:lnTo>
                    <a:pt x="43339" y="211931"/>
                  </a:lnTo>
                  <a:lnTo>
                    <a:pt x="45244" y="214313"/>
                  </a:lnTo>
                  <a:lnTo>
                    <a:pt x="46672" y="215265"/>
                  </a:lnTo>
                  <a:lnTo>
                    <a:pt x="50006" y="215741"/>
                  </a:lnTo>
                  <a:lnTo>
                    <a:pt x="50959" y="216694"/>
                  </a:lnTo>
                  <a:lnTo>
                    <a:pt x="50482" y="220504"/>
                  </a:lnTo>
                  <a:lnTo>
                    <a:pt x="50959" y="221933"/>
                  </a:lnTo>
                  <a:lnTo>
                    <a:pt x="54292" y="221933"/>
                  </a:lnTo>
                  <a:lnTo>
                    <a:pt x="58102" y="221456"/>
                  </a:lnTo>
                  <a:lnTo>
                    <a:pt x="59531" y="221456"/>
                  </a:lnTo>
                  <a:lnTo>
                    <a:pt x="60960" y="220504"/>
                  </a:lnTo>
                  <a:lnTo>
                    <a:pt x="62865" y="219551"/>
                  </a:lnTo>
                  <a:lnTo>
                    <a:pt x="65722" y="220028"/>
                  </a:lnTo>
                  <a:lnTo>
                    <a:pt x="69056" y="221456"/>
                  </a:lnTo>
                  <a:lnTo>
                    <a:pt x="72390" y="221933"/>
                  </a:lnTo>
                  <a:lnTo>
                    <a:pt x="75247" y="220028"/>
                  </a:lnTo>
                  <a:lnTo>
                    <a:pt x="77152" y="216694"/>
                  </a:lnTo>
                  <a:lnTo>
                    <a:pt x="78105" y="214789"/>
                  </a:lnTo>
                  <a:lnTo>
                    <a:pt x="79057" y="213360"/>
                  </a:lnTo>
                  <a:lnTo>
                    <a:pt x="82867" y="212884"/>
                  </a:lnTo>
                  <a:lnTo>
                    <a:pt x="86201" y="211455"/>
                  </a:lnTo>
                  <a:lnTo>
                    <a:pt x="88106" y="206216"/>
                  </a:lnTo>
                  <a:close/>
                  <a:moveTo>
                    <a:pt x="73342" y="138589"/>
                  </a:moveTo>
                  <a:lnTo>
                    <a:pt x="73819" y="138113"/>
                  </a:lnTo>
                  <a:lnTo>
                    <a:pt x="79534" y="129064"/>
                  </a:lnTo>
                  <a:lnTo>
                    <a:pt x="81915" y="123825"/>
                  </a:lnTo>
                  <a:lnTo>
                    <a:pt x="80486" y="123825"/>
                  </a:lnTo>
                  <a:lnTo>
                    <a:pt x="79057" y="124301"/>
                  </a:lnTo>
                  <a:lnTo>
                    <a:pt x="74295" y="127159"/>
                  </a:lnTo>
                  <a:lnTo>
                    <a:pt x="73342" y="129064"/>
                  </a:lnTo>
                  <a:lnTo>
                    <a:pt x="73342" y="129540"/>
                  </a:lnTo>
                  <a:lnTo>
                    <a:pt x="75247" y="130492"/>
                  </a:lnTo>
                  <a:lnTo>
                    <a:pt x="70961" y="132874"/>
                  </a:lnTo>
                  <a:lnTo>
                    <a:pt x="70009" y="134303"/>
                  </a:lnTo>
                  <a:lnTo>
                    <a:pt x="70009" y="136684"/>
                  </a:lnTo>
                  <a:lnTo>
                    <a:pt x="70485" y="137636"/>
                  </a:lnTo>
                  <a:lnTo>
                    <a:pt x="70961" y="138589"/>
                  </a:lnTo>
                  <a:lnTo>
                    <a:pt x="73342" y="138589"/>
                  </a:lnTo>
                  <a:close/>
                  <a:moveTo>
                    <a:pt x="126682" y="260985"/>
                  </a:moveTo>
                  <a:lnTo>
                    <a:pt x="128111" y="262890"/>
                  </a:lnTo>
                  <a:lnTo>
                    <a:pt x="131445" y="260985"/>
                  </a:lnTo>
                  <a:lnTo>
                    <a:pt x="134302" y="259080"/>
                  </a:lnTo>
                  <a:lnTo>
                    <a:pt x="138113" y="257175"/>
                  </a:lnTo>
                  <a:lnTo>
                    <a:pt x="139065" y="255270"/>
                  </a:lnTo>
                  <a:lnTo>
                    <a:pt x="135255" y="255270"/>
                  </a:lnTo>
                  <a:lnTo>
                    <a:pt x="133826" y="254317"/>
                  </a:lnTo>
                  <a:lnTo>
                    <a:pt x="130016" y="250031"/>
                  </a:lnTo>
                  <a:lnTo>
                    <a:pt x="125253" y="250031"/>
                  </a:lnTo>
                  <a:lnTo>
                    <a:pt x="121444" y="251460"/>
                  </a:lnTo>
                  <a:lnTo>
                    <a:pt x="121920" y="257175"/>
                  </a:lnTo>
                  <a:lnTo>
                    <a:pt x="124777" y="260985"/>
                  </a:lnTo>
                  <a:lnTo>
                    <a:pt x="126682" y="260985"/>
                  </a:lnTo>
                  <a:close/>
                  <a:moveTo>
                    <a:pt x="97631" y="155258"/>
                  </a:moveTo>
                  <a:lnTo>
                    <a:pt x="99060" y="155734"/>
                  </a:lnTo>
                  <a:lnTo>
                    <a:pt x="103346" y="155734"/>
                  </a:lnTo>
                  <a:lnTo>
                    <a:pt x="103822" y="153353"/>
                  </a:lnTo>
                  <a:lnTo>
                    <a:pt x="103346" y="149542"/>
                  </a:lnTo>
                  <a:lnTo>
                    <a:pt x="101441" y="145256"/>
                  </a:lnTo>
                  <a:lnTo>
                    <a:pt x="100489" y="144304"/>
                  </a:lnTo>
                  <a:lnTo>
                    <a:pt x="98107" y="142875"/>
                  </a:lnTo>
                  <a:lnTo>
                    <a:pt x="95726" y="143351"/>
                  </a:lnTo>
                  <a:lnTo>
                    <a:pt x="94773" y="144304"/>
                  </a:lnTo>
                  <a:lnTo>
                    <a:pt x="93821" y="145256"/>
                  </a:lnTo>
                  <a:lnTo>
                    <a:pt x="92869" y="147638"/>
                  </a:lnTo>
                  <a:lnTo>
                    <a:pt x="94773" y="154305"/>
                  </a:lnTo>
                  <a:lnTo>
                    <a:pt x="97631" y="155258"/>
                  </a:lnTo>
                  <a:close/>
                  <a:moveTo>
                    <a:pt x="74771" y="103822"/>
                  </a:moveTo>
                  <a:lnTo>
                    <a:pt x="71914" y="100013"/>
                  </a:lnTo>
                  <a:lnTo>
                    <a:pt x="69532" y="98108"/>
                  </a:lnTo>
                  <a:lnTo>
                    <a:pt x="68103" y="98108"/>
                  </a:lnTo>
                  <a:lnTo>
                    <a:pt x="66675" y="98584"/>
                  </a:lnTo>
                  <a:lnTo>
                    <a:pt x="63341" y="100013"/>
                  </a:lnTo>
                  <a:lnTo>
                    <a:pt x="62865" y="100489"/>
                  </a:lnTo>
                  <a:lnTo>
                    <a:pt x="62389" y="101917"/>
                  </a:lnTo>
                  <a:lnTo>
                    <a:pt x="62865" y="102870"/>
                  </a:lnTo>
                  <a:lnTo>
                    <a:pt x="68580" y="105728"/>
                  </a:lnTo>
                  <a:lnTo>
                    <a:pt x="67151" y="111919"/>
                  </a:lnTo>
                  <a:lnTo>
                    <a:pt x="63341" y="112871"/>
                  </a:lnTo>
                  <a:lnTo>
                    <a:pt x="62389" y="113824"/>
                  </a:lnTo>
                  <a:lnTo>
                    <a:pt x="62865" y="115253"/>
                  </a:lnTo>
                  <a:lnTo>
                    <a:pt x="67627" y="115253"/>
                  </a:lnTo>
                  <a:lnTo>
                    <a:pt x="80963" y="112395"/>
                  </a:lnTo>
                  <a:lnTo>
                    <a:pt x="81439" y="105251"/>
                  </a:lnTo>
                  <a:lnTo>
                    <a:pt x="79057" y="103822"/>
                  </a:lnTo>
                  <a:lnTo>
                    <a:pt x="74771" y="103822"/>
                  </a:lnTo>
                  <a:close/>
                  <a:moveTo>
                    <a:pt x="36195" y="29051"/>
                  </a:moveTo>
                  <a:lnTo>
                    <a:pt x="37623" y="29528"/>
                  </a:lnTo>
                  <a:lnTo>
                    <a:pt x="38576" y="30480"/>
                  </a:lnTo>
                  <a:lnTo>
                    <a:pt x="39528" y="30480"/>
                  </a:lnTo>
                  <a:lnTo>
                    <a:pt x="37147" y="31909"/>
                  </a:lnTo>
                  <a:lnTo>
                    <a:pt x="37147" y="32861"/>
                  </a:lnTo>
                  <a:lnTo>
                    <a:pt x="39052" y="34290"/>
                  </a:lnTo>
                  <a:lnTo>
                    <a:pt x="43815" y="36195"/>
                  </a:lnTo>
                  <a:lnTo>
                    <a:pt x="44291" y="36671"/>
                  </a:lnTo>
                  <a:lnTo>
                    <a:pt x="41434" y="38100"/>
                  </a:lnTo>
                  <a:lnTo>
                    <a:pt x="40957" y="39529"/>
                  </a:lnTo>
                  <a:lnTo>
                    <a:pt x="36671" y="41910"/>
                  </a:lnTo>
                  <a:lnTo>
                    <a:pt x="39052" y="44291"/>
                  </a:lnTo>
                  <a:lnTo>
                    <a:pt x="40005" y="44767"/>
                  </a:lnTo>
                  <a:lnTo>
                    <a:pt x="40957" y="44767"/>
                  </a:lnTo>
                  <a:lnTo>
                    <a:pt x="42386" y="43815"/>
                  </a:lnTo>
                  <a:lnTo>
                    <a:pt x="44291" y="41434"/>
                  </a:lnTo>
                  <a:lnTo>
                    <a:pt x="46196" y="41434"/>
                  </a:lnTo>
                  <a:lnTo>
                    <a:pt x="50006" y="37147"/>
                  </a:lnTo>
                  <a:lnTo>
                    <a:pt x="53816" y="35719"/>
                  </a:lnTo>
                  <a:lnTo>
                    <a:pt x="59055" y="31909"/>
                  </a:lnTo>
                  <a:lnTo>
                    <a:pt x="60007" y="30956"/>
                  </a:lnTo>
                  <a:lnTo>
                    <a:pt x="60007" y="29051"/>
                  </a:lnTo>
                  <a:lnTo>
                    <a:pt x="59055" y="28099"/>
                  </a:lnTo>
                  <a:lnTo>
                    <a:pt x="55245" y="28099"/>
                  </a:lnTo>
                  <a:lnTo>
                    <a:pt x="60007" y="25717"/>
                  </a:lnTo>
                  <a:lnTo>
                    <a:pt x="61436" y="23813"/>
                  </a:lnTo>
                  <a:lnTo>
                    <a:pt x="63341" y="23813"/>
                  </a:lnTo>
                  <a:lnTo>
                    <a:pt x="67627" y="15240"/>
                  </a:lnTo>
                  <a:lnTo>
                    <a:pt x="67627" y="11906"/>
                  </a:lnTo>
                  <a:lnTo>
                    <a:pt x="66675" y="9049"/>
                  </a:lnTo>
                  <a:lnTo>
                    <a:pt x="66198" y="8572"/>
                  </a:lnTo>
                  <a:lnTo>
                    <a:pt x="64294" y="9525"/>
                  </a:lnTo>
                  <a:lnTo>
                    <a:pt x="55721" y="14764"/>
                  </a:lnTo>
                  <a:lnTo>
                    <a:pt x="49053" y="17621"/>
                  </a:lnTo>
                  <a:lnTo>
                    <a:pt x="48101" y="18574"/>
                  </a:lnTo>
                  <a:lnTo>
                    <a:pt x="47625" y="19526"/>
                  </a:lnTo>
                  <a:lnTo>
                    <a:pt x="50006" y="23813"/>
                  </a:lnTo>
                  <a:lnTo>
                    <a:pt x="50006" y="24289"/>
                  </a:lnTo>
                  <a:lnTo>
                    <a:pt x="47148" y="23813"/>
                  </a:lnTo>
                  <a:lnTo>
                    <a:pt x="44767" y="24289"/>
                  </a:lnTo>
                  <a:lnTo>
                    <a:pt x="42386" y="22384"/>
                  </a:lnTo>
                  <a:lnTo>
                    <a:pt x="40481" y="21908"/>
                  </a:lnTo>
                  <a:lnTo>
                    <a:pt x="40005" y="22384"/>
                  </a:lnTo>
                  <a:lnTo>
                    <a:pt x="39528" y="23336"/>
                  </a:lnTo>
                  <a:lnTo>
                    <a:pt x="38100" y="24289"/>
                  </a:lnTo>
                  <a:lnTo>
                    <a:pt x="37623" y="26670"/>
                  </a:lnTo>
                  <a:lnTo>
                    <a:pt x="38100" y="28575"/>
                  </a:lnTo>
                  <a:lnTo>
                    <a:pt x="36195" y="29051"/>
                  </a:lnTo>
                  <a:close/>
                  <a:moveTo>
                    <a:pt x="24765" y="71914"/>
                  </a:moveTo>
                  <a:lnTo>
                    <a:pt x="25717" y="74771"/>
                  </a:lnTo>
                  <a:lnTo>
                    <a:pt x="26670" y="75724"/>
                  </a:lnTo>
                  <a:lnTo>
                    <a:pt x="28575" y="76200"/>
                  </a:lnTo>
                  <a:lnTo>
                    <a:pt x="30003" y="75724"/>
                  </a:lnTo>
                  <a:lnTo>
                    <a:pt x="30003" y="75247"/>
                  </a:lnTo>
                  <a:lnTo>
                    <a:pt x="29527" y="63341"/>
                  </a:lnTo>
                  <a:lnTo>
                    <a:pt x="28575" y="62865"/>
                  </a:lnTo>
                  <a:lnTo>
                    <a:pt x="24765" y="62865"/>
                  </a:lnTo>
                  <a:lnTo>
                    <a:pt x="24765" y="66675"/>
                  </a:lnTo>
                  <a:lnTo>
                    <a:pt x="24289" y="70009"/>
                  </a:lnTo>
                  <a:lnTo>
                    <a:pt x="24765" y="71914"/>
                  </a:lnTo>
                  <a:close/>
                  <a:moveTo>
                    <a:pt x="21907" y="83820"/>
                  </a:moveTo>
                  <a:lnTo>
                    <a:pt x="24765" y="83344"/>
                  </a:lnTo>
                  <a:lnTo>
                    <a:pt x="25241" y="82391"/>
                  </a:lnTo>
                  <a:lnTo>
                    <a:pt x="24765" y="81439"/>
                  </a:lnTo>
                  <a:lnTo>
                    <a:pt x="23336" y="80486"/>
                  </a:lnTo>
                  <a:lnTo>
                    <a:pt x="20955" y="80963"/>
                  </a:lnTo>
                  <a:lnTo>
                    <a:pt x="20478" y="82391"/>
                  </a:lnTo>
                  <a:lnTo>
                    <a:pt x="20478" y="82867"/>
                  </a:lnTo>
                  <a:lnTo>
                    <a:pt x="21907" y="83820"/>
                  </a:lnTo>
                  <a:close/>
                  <a:moveTo>
                    <a:pt x="28098" y="55721"/>
                  </a:moveTo>
                  <a:lnTo>
                    <a:pt x="32861" y="55721"/>
                  </a:lnTo>
                  <a:lnTo>
                    <a:pt x="35719" y="50959"/>
                  </a:lnTo>
                  <a:lnTo>
                    <a:pt x="31909" y="48101"/>
                  </a:lnTo>
                  <a:lnTo>
                    <a:pt x="29527" y="49530"/>
                  </a:lnTo>
                  <a:lnTo>
                    <a:pt x="27622" y="49054"/>
                  </a:lnTo>
                  <a:lnTo>
                    <a:pt x="25241" y="50006"/>
                  </a:lnTo>
                  <a:lnTo>
                    <a:pt x="23813" y="49530"/>
                  </a:lnTo>
                  <a:lnTo>
                    <a:pt x="22860" y="49530"/>
                  </a:lnTo>
                  <a:lnTo>
                    <a:pt x="21907" y="50483"/>
                  </a:lnTo>
                  <a:lnTo>
                    <a:pt x="21431" y="51435"/>
                  </a:lnTo>
                  <a:lnTo>
                    <a:pt x="21431" y="51911"/>
                  </a:lnTo>
                  <a:lnTo>
                    <a:pt x="28098" y="55721"/>
                  </a:lnTo>
                  <a:close/>
                </a:path>
              </a:pathLst>
            </a:custGeom>
            <a:grpFill/>
            <a:ln w="3175" cap="flat">
              <a:solidFill>
                <a:schemeClr val="bg1">
                  <a:lumMod val="75000"/>
                </a:scheme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" name="Freeform: Shape 19">
              <a:extLst>
                <a:ext uri="{FF2B5EF4-FFF2-40B4-BE49-F238E27FC236}">
                  <a16:creationId xmlns:a16="http://schemas.microsoft.com/office/drawing/2014/main" id="{B260FD2A-DB79-43AF-1A6B-EE9FE2325881}"/>
                </a:ext>
              </a:extLst>
            </p:cNvPr>
            <p:cNvSpPr/>
            <p:nvPr/>
          </p:nvSpPr>
          <p:spPr>
            <a:xfrm>
              <a:off x="6725602" y="4156709"/>
              <a:ext cx="183832" cy="189547"/>
            </a:xfrm>
            <a:custGeom>
              <a:avLst/>
              <a:gdLst>
                <a:gd name="connsiteX0" fmla="*/ 183833 w 183832"/>
                <a:gd name="connsiteY0" fmla="*/ 79534 h 189547"/>
                <a:gd name="connsiteX1" fmla="*/ 183356 w 183832"/>
                <a:gd name="connsiteY1" fmla="*/ 72866 h 189547"/>
                <a:gd name="connsiteX2" fmla="*/ 181452 w 183832"/>
                <a:gd name="connsiteY2" fmla="*/ 67151 h 189547"/>
                <a:gd name="connsiteX3" fmla="*/ 180499 w 183832"/>
                <a:gd name="connsiteY3" fmla="*/ 60960 h 189547"/>
                <a:gd name="connsiteX4" fmla="*/ 181452 w 183832"/>
                <a:gd name="connsiteY4" fmla="*/ 59055 h 189547"/>
                <a:gd name="connsiteX5" fmla="*/ 180023 w 183832"/>
                <a:gd name="connsiteY5" fmla="*/ 55245 h 189547"/>
                <a:gd name="connsiteX6" fmla="*/ 179547 w 183832"/>
                <a:gd name="connsiteY6" fmla="*/ 55245 h 189547"/>
                <a:gd name="connsiteX7" fmla="*/ 178594 w 183832"/>
                <a:gd name="connsiteY7" fmla="*/ 54293 h 189547"/>
                <a:gd name="connsiteX8" fmla="*/ 177165 w 183832"/>
                <a:gd name="connsiteY8" fmla="*/ 50959 h 189547"/>
                <a:gd name="connsiteX9" fmla="*/ 176213 w 183832"/>
                <a:gd name="connsiteY9" fmla="*/ 47625 h 189547"/>
                <a:gd name="connsiteX10" fmla="*/ 175736 w 183832"/>
                <a:gd name="connsiteY10" fmla="*/ 46672 h 189547"/>
                <a:gd name="connsiteX11" fmla="*/ 170974 w 183832"/>
                <a:gd name="connsiteY11" fmla="*/ 43815 h 189547"/>
                <a:gd name="connsiteX12" fmla="*/ 168593 w 183832"/>
                <a:gd name="connsiteY12" fmla="*/ 37147 h 189547"/>
                <a:gd name="connsiteX13" fmla="*/ 166211 w 183832"/>
                <a:gd name="connsiteY13" fmla="*/ 35719 h 189547"/>
                <a:gd name="connsiteX14" fmla="*/ 164783 w 183832"/>
                <a:gd name="connsiteY14" fmla="*/ 29051 h 189547"/>
                <a:gd name="connsiteX15" fmla="*/ 164306 w 183832"/>
                <a:gd name="connsiteY15" fmla="*/ 27146 h 189547"/>
                <a:gd name="connsiteX16" fmla="*/ 165735 w 183832"/>
                <a:gd name="connsiteY16" fmla="*/ 20479 h 189547"/>
                <a:gd name="connsiteX17" fmla="*/ 165735 w 183832"/>
                <a:gd name="connsiteY17" fmla="*/ 19050 h 189547"/>
                <a:gd name="connsiteX18" fmla="*/ 164306 w 183832"/>
                <a:gd name="connsiteY18" fmla="*/ 17621 h 189547"/>
                <a:gd name="connsiteX19" fmla="*/ 160020 w 183832"/>
                <a:gd name="connsiteY19" fmla="*/ 16193 h 189547"/>
                <a:gd name="connsiteX20" fmla="*/ 156686 w 183832"/>
                <a:gd name="connsiteY20" fmla="*/ 13335 h 189547"/>
                <a:gd name="connsiteX21" fmla="*/ 157163 w 183832"/>
                <a:gd name="connsiteY21" fmla="*/ 12383 h 189547"/>
                <a:gd name="connsiteX22" fmla="*/ 157639 w 183832"/>
                <a:gd name="connsiteY22" fmla="*/ 11430 h 189547"/>
                <a:gd name="connsiteX23" fmla="*/ 155734 w 183832"/>
                <a:gd name="connsiteY23" fmla="*/ 10954 h 189547"/>
                <a:gd name="connsiteX24" fmla="*/ 150495 w 183832"/>
                <a:gd name="connsiteY24" fmla="*/ 0 h 189547"/>
                <a:gd name="connsiteX25" fmla="*/ 142399 w 183832"/>
                <a:gd name="connsiteY25" fmla="*/ 8096 h 189547"/>
                <a:gd name="connsiteX26" fmla="*/ 136684 w 183832"/>
                <a:gd name="connsiteY26" fmla="*/ 13811 h 189547"/>
                <a:gd name="connsiteX27" fmla="*/ 135731 w 183832"/>
                <a:gd name="connsiteY27" fmla="*/ 14764 h 189547"/>
                <a:gd name="connsiteX28" fmla="*/ 133827 w 183832"/>
                <a:gd name="connsiteY28" fmla="*/ 15716 h 189547"/>
                <a:gd name="connsiteX29" fmla="*/ 128111 w 183832"/>
                <a:gd name="connsiteY29" fmla="*/ 15716 h 189547"/>
                <a:gd name="connsiteX30" fmla="*/ 122397 w 183832"/>
                <a:gd name="connsiteY30" fmla="*/ 15240 h 189547"/>
                <a:gd name="connsiteX31" fmla="*/ 117158 w 183832"/>
                <a:gd name="connsiteY31" fmla="*/ 11906 h 189547"/>
                <a:gd name="connsiteX32" fmla="*/ 111919 w 183832"/>
                <a:gd name="connsiteY32" fmla="*/ 14764 h 189547"/>
                <a:gd name="connsiteX33" fmla="*/ 108585 w 183832"/>
                <a:gd name="connsiteY33" fmla="*/ 15716 h 189547"/>
                <a:gd name="connsiteX34" fmla="*/ 106680 w 183832"/>
                <a:gd name="connsiteY34" fmla="*/ 16193 h 189547"/>
                <a:gd name="connsiteX35" fmla="*/ 101918 w 183832"/>
                <a:gd name="connsiteY35" fmla="*/ 16669 h 189547"/>
                <a:gd name="connsiteX36" fmla="*/ 95250 w 183832"/>
                <a:gd name="connsiteY36" fmla="*/ 18097 h 189547"/>
                <a:gd name="connsiteX37" fmla="*/ 92393 w 183832"/>
                <a:gd name="connsiteY37" fmla="*/ 20003 h 189547"/>
                <a:gd name="connsiteX38" fmla="*/ 90964 w 183832"/>
                <a:gd name="connsiteY38" fmla="*/ 21431 h 189547"/>
                <a:gd name="connsiteX39" fmla="*/ 89535 w 183832"/>
                <a:gd name="connsiteY39" fmla="*/ 24289 h 189547"/>
                <a:gd name="connsiteX40" fmla="*/ 89059 w 183832"/>
                <a:gd name="connsiteY40" fmla="*/ 24765 h 189547"/>
                <a:gd name="connsiteX41" fmla="*/ 87630 w 183832"/>
                <a:gd name="connsiteY41" fmla="*/ 24289 h 189547"/>
                <a:gd name="connsiteX42" fmla="*/ 85725 w 183832"/>
                <a:gd name="connsiteY42" fmla="*/ 23336 h 189547"/>
                <a:gd name="connsiteX43" fmla="*/ 81915 w 183832"/>
                <a:gd name="connsiteY43" fmla="*/ 21908 h 189547"/>
                <a:gd name="connsiteX44" fmla="*/ 80010 w 183832"/>
                <a:gd name="connsiteY44" fmla="*/ 18574 h 189547"/>
                <a:gd name="connsiteX45" fmla="*/ 78105 w 183832"/>
                <a:gd name="connsiteY45" fmla="*/ 16669 h 189547"/>
                <a:gd name="connsiteX46" fmla="*/ 76677 w 183832"/>
                <a:gd name="connsiteY46" fmla="*/ 15716 h 189547"/>
                <a:gd name="connsiteX47" fmla="*/ 70961 w 183832"/>
                <a:gd name="connsiteY47" fmla="*/ 19050 h 189547"/>
                <a:gd name="connsiteX48" fmla="*/ 68104 w 183832"/>
                <a:gd name="connsiteY48" fmla="*/ 20003 h 189547"/>
                <a:gd name="connsiteX49" fmla="*/ 65723 w 183832"/>
                <a:gd name="connsiteY49" fmla="*/ 20003 h 189547"/>
                <a:gd name="connsiteX50" fmla="*/ 61436 w 183832"/>
                <a:gd name="connsiteY50" fmla="*/ 18097 h 189547"/>
                <a:gd name="connsiteX51" fmla="*/ 56674 w 183832"/>
                <a:gd name="connsiteY51" fmla="*/ 16669 h 189547"/>
                <a:gd name="connsiteX52" fmla="*/ 54293 w 183832"/>
                <a:gd name="connsiteY52" fmla="*/ 16669 h 189547"/>
                <a:gd name="connsiteX53" fmla="*/ 50959 w 183832"/>
                <a:gd name="connsiteY53" fmla="*/ 18574 h 189547"/>
                <a:gd name="connsiteX54" fmla="*/ 47149 w 183832"/>
                <a:gd name="connsiteY54" fmla="*/ 21431 h 189547"/>
                <a:gd name="connsiteX55" fmla="*/ 45244 w 183832"/>
                <a:gd name="connsiteY55" fmla="*/ 24289 h 189547"/>
                <a:gd name="connsiteX56" fmla="*/ 44291 w 183832"/>
                <a:gd name="connsiteY56" fmla="*/ 26194 h 189547"/>
                <a:gd name="connsiteX57" fmla="*/ 46197 w 183832"/>
                <a:gd name="connsiteY57" fmla="*/ 27146 h 189547"/>
                <a:gd name="connsiteX58" fmla="*/ 46673 w 183832"/>
                <a:gd name="connsiteY58" fmla="*/ 29051 h 189547"/>
                <a:gd name="connsiteX59" fmla="*/ 45244 w 183832"/>
                <a:gd name="connsiteY59" fmla="*/ 31433 h 189547"/>
                <a:gd name="connsiteX60" fmla="*/ 43815 w 183832"/>
                <a:gd name="connsiteY60" fmla="*/ 33338 h 189547"/>
                <a:gd name="connsiteX61" fmla="*/ 42386 w 183832"/>
                <a:gd name="connsiteY61" fmla="*/ 37147 h 189547"/>
                <a:gd name="connsiteX62" fmla="*/ 41434 w 183832"/>
                <a:gd name="connsiteY62" fmla="*/ 41434 h 189547"/>
                <a:gd name="connsiteX63" fmla="*/ 42386 w 183832"/>
                <a:gd name="connsiteY63" fmla="*/ 42863 h 189547"/>
                <a:gd name="connsiteX64" fmla="*/ 43339 w 183832"/>
                <a:gd name="connsiteY64" fmla="*/ 43815 h 189547"/>
                <a:gd name="connsiteX65" fmla="*/ 43815 w 183832"/>
                <a:gd name="connsiteY65" fmla="*/ 44768 h 189547"/>
                <a:gd name="connsiteX66" fmla="*/ 44291 w 183832"/>
                <a:gd name="connsiteY66" fmla="*/ 46196 h 189547"/>
                <a:gd name="connsiteX67" fmla="*/ 44291 w 183832"/>
                <a:gd name="connsiteY67" fmla="*/ 47625 h 189547"/>
                <a:gd name="connsiteX68" fmla="*/ 41434 w 183832"/>
                <a:gd name="connsiteY68" fmla="*/ 53340 h 189547"/>
                <a:gd name="connsiteX69" fmla="*/ 40005 w 183832"/>
                <a:gd name="connsiteY69" fmla="*/ 58103 h 189547"/>
                <a:gd name="connsiteX70" fmla="*/ 40005 w 183832"/>
                <a:gd name="connsiteY70" fmla="*/ 60484 h 189547"/>
                <a:gd name="connsiteX71" fmla="*/ 43339 w 183832"/>
                <a:gd name="connsiteY71" fmla="*/ 62389 h 189547"/>
                <a:gd name="connsiteX72" fmla="*/ 47625 w 183832"/>
                <a:gd name="connsiteY72" fmla="*/ 62389 h 189547"/>
                <a:gd name="connsiteX73" fmla="*/ 49054 w 183832"/>
                <a:gd name="connsiteY73" fmla="*/ 63341 h 189547"/>
                <a:gd name="connsiteX74" fmla="*/ 50483 w 183832"/>
                <a:gd name="connsiteY74" fmla="*/ 65246 h 189547"/>
                <a:gd name="connsiteX75" fmla="*/ 51911 w 183832"/>
                <a:gd name="connsiteY75" fmla="*/ 66199 h 189547"/>
                <a:gd name="connsiteX76" fmla="*/ 53816 w 183832"/>
                <a:gd name="connsiteY76" fmla="*/ 66199 h 189547"/>
                <a:gd name="connsiteX77" fmla="*/ 55245 w 183832"/>
                <a:gd name="connsiteY77" fmla="*/ 66675 h 189547"/>
                <a:gd name="connsiteX78" fmla="*/ 55722 w 183832"/>
                <a:gd name="connsiteY78" fmla="*/ 68104 h 189547"/>
                <a:gd name="connsiteX79" fmla="*/ 57150 w 183832"/>
                <a:gd name="connsiteY79" fmla="*/ 69533 h 189547"/>
                <a:gd name="connsiteX80" fmla="*/ 58103 w 183832"/>
                <a:gd name="connsiteY80" fmla="*/ 70485 h 189547"/>
                <a:gd name="connsiteX81" fmla="*/ 59531 w 183832"/>
                <a:gd name="connsiteY81" fmla="*/ 68104 h 189547"/>
                <a:gd name="connsiteX82" fmla="*/ 60960 w 183832"/>
                <a:gd name="connsiteY82" fmla="*/ 65722 h 189547"/>
                <a:gd name="connsiteX83" fmla="*/ 63818 w 183832"/>
                <a:gd name="connsiteY83" fmla="*/ 62389 h 189547"/>
                <a:gd name="connsiteX84" fmla="*/ 65247 w 183832"/>
                <a:gd name="connsiteY84" fmla="*/ 61913 h 189547"/>
                <a:gd name="connsiteX85" fmla="*/ 65247 w 183832"/>
                <a:gd name="connsiteY85" fmla="*/ 62389 h 189547"/>
                <a:gd name="connsiteX86" fmla="*/ 62865 w 183832"/>
                <a:gd name="connsiteY86" fmla="*/ 65722 h 189547"/>
                <a:gd name="connsiteX87" fmla="*/ 62389 w 183832"/>
                <a:gd name="connsiteY87" fmla="*/ 66199 h 189547"/>
                <a:gd name="connsiteX88" fmla="*/ 62389 w 183832"/>
                <a:gd name="connsiteY88" fmla="*/ 68104 h 189547"/>
                <a:gd name="connsiteX89" fmla="*/ 62865 w 183832"/>
                <a:gd name="connsiteY89" fmla="*/ 78105 h 189547"/>
                <a:gd name="connsiteX90" fmla="*/ 62389 w 183832"/>
                <a:gd name="connsiteY90" fmla="*/ 79534 h 189547"/>
                <a:gd name="connsiteX91" fmla="*/ 61913 w 183832"/>
                <a:gd name="connsiteY91" fmla="*/ 80010 h 189547"/>
                <a:gd name="connsiteX92" fmla="*/ 60960 w 183832"/>
                <a:gd name="connsiteY92" fmla="*/ 80010 h 189547"/>
                <a:gd name="connsiteX93" fmla="*/ 60008 w 183832"/>
                <a:gd name="connsiteY93" fmla="*/ 80963 h 189547"/>
                <a:gd name="connsiteX94" fmla="*/ 59531 w 183832"/>
                <a:gd name="connsiteY94" fmla="*/ 82868 h 189547"/>
                <a:gd name="connsiteX95" fmla="*/ 58103 w 183832"/>
                <a:gd name="connsiteY95" fmla="*/ 84772 h 189547"/>
                <a:gd name="connsiteX96" fmla="*/ 54769 w 183832"/>
                <a:gd name="connsiteY96" fmla="*/ 87630 h 189547"/>
                <a:gd name="connsiteX97" fmla="*/ 53340 w 183832"/>
                <a:gd name="connsiteY97" fmla="*/ 88106 h 189547"/>
                <a:gd name="connsiteX98" fmla="*/ 50483 w 183832"/>
                <a:gd name="connsiteY98" fmla="*/ 89059 h 189547"/>
                <a:gd name="connsiteX99" fmla="*/ 49530 w 183832"/>
                <a:gd name="connsiteY99" fmla="*/ 89535 h 189547"/>
                <a:gd name="connsiteX100" fmla="*/ 48102 w 183832"/>
                <a:gd name="connsiteY100" fmla="*/ 90011 h 189547"/>
                <a:gd name="connsiteX101" fmla="*/ 45720 w 183832"/>
                <a:gd name="connsiteY101" fmla="*/ 92869 h 189547"/>
                <a:gd name="connsiteX102" fmla="*/ 41910 w 183832"/>
                <a:gd name="connsiteY102" fmla="*/ 97631 h 189547"/>
                <a:gd name="connsiteX103" fmla="*/ 40005 w 183832"/>
                <a:gd name="connsiteY103" fmla="*/ 100489 h 189547"/>
                <a:gd name="connsiteX104" fmla="*/ 39529 w 183832"/>
                <a:gd name="connsiteY104" fmla="*/ 101441 h 189547"/>
                <a:gd name="connsiteX105" fmla="*/ 35243 w 183832"/>
                <a:gd name="connsiteY105" fmla="*/ 106680 h 189547"/>
                <a:gd name="connsiteX106" fmla="*/ 34290 w 183832"/>
                <a:gd name="connsiteY106" fmla="*/ 107156 h 189547"/>
                <a:gd name="connsiteX107" fmla="*/ 33338 w 183832"/>
                <a:gd name="connsiteY107" fmla="*/ 107633 h 189547"/>
                <a:gd name="connsiteX108" fmla="*/ 32385 w 183832"/>
                <a:gd name="connsiteY108" fmla="*/ 107156 h 189547"/>
                <a:gd name="connsiteX109" fmla="*/ 32385 w 183832"/>
                <a:gd name="connsiteY109" fmla="*/ 106680 h 189547"/>
                <a:gd name="connsiteX110" fmla="*/ 32385 w 183832"/>
                <a:gd name="connsiteY110" fmla="*/ 104299 h 189547"/>
                <a:gd name="connsiteX111" fmla="*/ 31909 w 183832"/>
                <a:gd name="connsiteY111" fmla="*/ 102394 h 189547"/>
                <a:gd name="connsiteX112" fmla="*/ 31909 w 183832"/>
                <a:gd name="connsiteY112" fmla="*/ 101441 h 189547"/>
                <a:gd name="connsiteX113" fmla="*/ 32385 w 183832"/>
                <a:gd name="connsiteY113" fmla="*/ 100965 h 189547"/>
                <a:gd name="connsiteX114" fmla="*/ 31909 w 183832"/>
                <a:gd name="connsiteY114" fmla="*/ 100489 h 189547"/>
                <a:gd name="connsiteX115" fmla="*/ 31433 w 183832"/>
                <a:gd name="connsiteY115" fmla="*/ 100013 h 189547"/>
                <a:gd name="connsiteX116" fmla="*/ 26194 w 183832"/>
                <a:gd name="connsiteY116" fmla="*/ 101918 h 189547"/>
                <a:gd name="connsiteX117" fmla="*/ 23336 w 183832"/>
                <a:gd name="connsiteY117" fmla="*/ 104775 h 189547"/>
                <a:gd name="connsiteX118" fmla="*/ 21431 w 183832"/>
                <a:gd name="connsiteY118" fmla="*/ 109061 h 189547"/>
                <a:gd name="connsiteX119" fmla="*/ 16669 w 183832"/>
                <a:gd name="connsiteY119" fmla="*/ 112871 h 189547"/>
                <a:gd name="connsiteX120" fmla="*/ 13335 w 183832"/>
                <a:gd name="connsiteY120" fmla="*/ 114300 h 189547"/>
                <a:gd name="connsiteX121" fmla="*/ 12859 w 183832"/>
                <a:gd name="connsiteY121" fmla="*/ 115253 h 189547"/>
                <a:gd name="connsiteX122" fmla="*/ 12383 w 183832"/>
                <a:gd name="connsiteY122" fmla="*/ 119063 h 189547"/>
                <a:gd name="connsiteX123" fmla="*/ 12859 w 183832"/>
                <a:gd name="connsiteY123" fmla="*/ 124778 h 189547"/>
                <a:gd name="connsiteX124" fmla="*/ 10954 w 183832"/>
                <a:gd name="connsiteY124" fmla="*/ 127635 h 189547"/>
                <a:gd name="connsiteX125" fmla="*/ 8573 w 183832"/>
                <a:gd name="connsiteY125" fmla="*/ 132874 h 189547"/>
                <a:gd name="connsiteX126" fmla="*/ 7144 w 183832"/>
                <a:gd name="connsiteY126" fmla="*/ 136208 h 189547"/>
                <a:gd name="connsiteX127" fmla="*/ 6191 w 183832"/>
                <a:gd name="connsiteY127" fmla="*/ 136684 h 189547"/>
                <a:gd name="connsiteX128" fmla="*/ 5239 w 183832"/>
                <a:gd name="connsiteY128" fmla="*/ 138113 h 189547"/>
                <a:gd name="connsiteX129" fmla="*/ 4763 w 183832"/>
                <a:gd name="connsiteY129" fmla="*/ 143351 h 189547"/>
                <a:gd name="connsiteX130" fmla="*/ 4286 w 183832"/>
                <a:gd name="connsiteY130" fmla="*/ 145256 h 189547"/>
                <a:gd name="connsiteX131" fmla="*/ 4286 w 183832"/>
                <a:gd name="connsiteY131" fmla="*/ 145256 h 189547"/>
                <a:gd name="connsiteX132" fmla="*/ 7620 w 183832"/>
                <a:gd name="connsiteY132" fmla="*/ 145256 h 189547"/>
                <a:gd name="connsiteX133" fmla="*/ 10954 w 183832"/>
                <a:gd name="connsiteY133" fmla="*/ 147161 h 189547"/>
                <a:gd name="connsiteX134" fmla="*/ 10478 w 183832"/>
                <a:gd name="connsiteY134" fmla="*/ 151447 h 189547"/>
                <a:gd name="connsiteX135" fmla="*/ 2858 w 183832"/>
                <a:gd name="connsiteY135" fmla="*/ 158115 h 189547"/>
                <a:gd name="connsiteX136" fmla="*/ 2858 w 183832"/>
                <a:gd name="connsiteY136" fmla="*/ 159068 h 189547"/>
                <a:gd name="connsiteX137" fmla="*/ 1429 w 183832"/>
                <a:gd name="connsiteY137" fmla="*/ 164306 h 189547"/>
                <a:gd name="connsiteX138" fmla="*/ 1429 w 183832"/>
                <a:gd name="connsiteY138" fmla="*/ 167164 h 189547"/>
                <a:gd name="connsiteX139" fmla="*/ 953 w 183832"/>
                <a:gd name="connsiteY139" fmla="*/ 170497 h 189547"/>
                <a:gd name="connsiteX140" fmla="*/ 0 w 183832"/>
                <a:gd name="connsiteY140" fmla="*/ 173355 h 189547"/>
                <a:gd name="connsiteX141" fmla="*/ 0 w 183832"/>
                <a:gd name="connsiteY141" fmla="*/ 178118 h 189547"/>
                <a:gd name="connsiteX142" fmla="*/ 477 w 183832"/>
                <a:gd name="connsiteY142" fmla="*/ 186214 h 189547"/>
                <a:gd name="connsiteX143" fmla="*/ 477 w 183832"/>
                <a:gd name="connsiteY143" fmla="*/ 187166 h 189547"/>
                <a:gd name="connsiteX144" fmla="*/ 1429 w 183832"/>
                <a:gd name="connsiteY144" fmla="*/ 187166 h 189547"/>
                <a:gd name="connsiteX145" fmla="*/ 8573 w 183832"/>
                <a:gd name="connsiteY145" fmla="*/ 185261 h 189547"/>
                <a:gd name="connsiteX146" fmla="*/ 9525 w 183832"/>
                <a:gd name="connsiteY146" fmla="*/ 185738 h 189547"/>
                <a:gd name="connsiteX147" fmla="*/ 10478 w 183832"/>
                <a:gd name="connsiteY147" fmla="*/ 189071 h 189547"/>
                <a:gd name="connsiteX148" fmla="*/ 10954 w 183832"/>
                <a:gd name="connsiteY148" fmla="*/ 189547 h 189547"/>
                <a:gd name="connsiteX149" fmla="*/ 11906 w 183832"/>
                <a:gd name="connsiteY149" fmla="*/ 189547 h 189547"/>
                <a:gd name="connsiteX150" fmla="*/ 13811 w 183832"/>
                <a:gd name="connsiteY150" fmla="*/ 188595 h 189547"/>
                <a:gd name="connsiteX151" fmla="*/ 17622 w 183832"/>
                <a:gd name="connsiteY151" fmla="*/ 185738 h 189547"/>
                <a:gd name="connsiteX152" fmla="*/ 19050 w 183832"/>
                <a:gd name="connsiteY152" fmla="*/ 184309 h 189547"/>
                <a:gd name="connsiteX153" fmla="*/ 20955 w 183832"/>
                <a:gd name="connsiteY153" fmla="*/ 181928 h 189547"/>
                <a:gd name="connsiteX154" fmla="*/ 23336 w 183832"/>
                <a:gd name="connsiteY154" fmla="*/ 179546 h 189547"/>
                <a:gd name="connsiteX155" fmla="*/ 24765 w 183832"/>
                <a:gd name="connsiteY155" fmla="*/ 177165 h 189547"/>
                <a:gd name="connsiteX156" fmla="*/ 26194 w 183832"/>
                <a:gd name="connsiteY156" fmla="*/ 175736 h 189547"/>
                <a:gd name="connsiteX157" fmla="*/ 28099 w 183832"/>
                <a:gd name="connsiteY157" fmla="*/ 175260 h 189547"/>
                <a:gd name="connsiteX158" fmla="*/ 30004 w 183832"/>
                <a:gd name="connsiteY158" fmla="*/ 175260 h 189547"/>
                <a:gd name="connsiteX159" fmla="*/ 31433 w 183832"/>
                <a:gd name="connsiteY159" fmla="*/ 175260 h 189547"/>
                <a:gd name="connsiteX160" fmla="*/ 31909 w 183832"/>
                <a:gd name="connsiteY160" fmla="*/ 175260 h 189547"/>
                <a:gd name="connsiteX161" fmla="*/ 34766 w 183832"/>
                <a:gd name="connsiteY161" fmla="*/ 175736 h 189547"/>
                <a:gd name="connsiteX162" fmla="*/ 37148 w 183832"/>
                <a:gd name="connsiteY162" fmla="*/ 175260 h 189547"/>
                <a:gd name="connsiteX163" fmla="*/ 39529 w 183832"/>
                <a:gd name="connsiteY163" fmla="*/ 173831 h 189547"/>
                <a:gd name="connsiteX164" fmla="*/ 41910 w 183832"/>
                <a:gd name="connsiteY164" fmla="*/ 173355 h 189547"/>
                <a:gd name="connsiteX165" fmla="*/ 42386 w 183832"/>
                <a:gd name="connsiteY165" fmla="*/ 173355 h 189547"/>
                <a:gd name="connsiteX166" fmla="*/ 43339 w 183832"/>
                <a:gd name="connsiteY166" fmla="*/ 173355 h 189547"/>
                <a:gd name="connsiteX167" fmla="*/ 47149 w 183832"/>
                <a:gd name="connsiteY167" fmla="*/ 173355 h 189547"/>
                <a:gd name="connsiteX168" fmla="*/ 53340 w 183832"/>
                <a:gd name="connsiteY168" fmla="*/ 173355 h 189547"/>
                <a:gd name="connsiteX169" fmla="*/ 59531 w 183832"/>
                <a:gd name="connsiteY169" fmla="*/ 173355 h 189547"/>
                <a:gd name="connsiteX170" fmla="*/ 65723 w 183832"/>
                <a:gd name="connsiteY170" fmla="*/ 173355 h 189547"/>
                <a:gd name="connsiteX171" fmla="*/ 71914 w 183832"/>
                <a:gd name="connsiteY171" fmla="*/ 173355 h 189547"/>
                <a:gd name="connsiteX172" fmla="*/ 76200 w 183832"/>
                <a:gd name="connsiteY172" fmla="*/ 173355 h 189547"/>
                <a:gd name="connsiteX173" fmla="*/ 75724 w 183832"/>
                <a:gd name="connsiteY173" fmla="*/ 170974 h 189547"/>
                <a:gd name="connsiteX174" fmla="*/ 75248 w 183832"/>
                <a:gd name="connsiteY174" fmla="*/ 169545 h 189547"/>
                <a:gd name="connsiteX175" fmla="*/ 74295 w 183832"/>
                <a:gd name="connsiteY175" fmla="*/ 167640 h 189547"/>
                <a:gd name="connsiteX176" fmla="*/ 73819 w 183832"/>
                <a:gd name="connsiteY176" fmla="*/ 166211 h 189547"/>
                <a:gd name="connsiteX177" fmla="*/ 77153 w 183832"/>
                <a:gd name="connsiteY177" fmla="*/ 158591 h 189547"/>
                <a:gd name="connsiteX178" fmla="*/ 78581 w 183832"/>
                <a:gd name="connsiteY178" fmla="*/ 155734 h 189547"/>
                <a:gd name="connsiteX179" fmla="*/ 82868 w 183832"/>
                <a:gd name="connsiteY179" fmla="*/ 150495 h 189547"/>
                <a:gd name="connsiteX180" fmla="*/ 82868 w 183832"/>
                <a:gd name="connsiteY180" fmla="*/ 148114 h 189547"/>
                <a:gd name="connsiteX181" fmla="*/ 81915 w 183832"/>
                <a:gd name="connsiteY181" fmla="*/ 146685 h 189547"/>
                <a:gd name="connsiteX182" fmla="*/ 80486 w 183832"/>
                <a:gd name="connsiteY182" fmla="*/ 145733 h 189547"/>
                <a:gd name="connsiteX183" fmla="*/ 80486 w 183832"/>
                <a:gd name="connsiteY183" fmla="*/ 144780 h 189547"/>
                <a:gd name="connsiteX184" fmla="*/ 80963 w 183832"/>
                <a:gd name="connsiteY184" fmla="*/ 143828 h 189547"/>
                <a:gd name="connsiteX185" fmla="*/ 83820 w 183832"/>
                <a:gd name="connsiteY185" fmla="*/ 142399 h 189547"/>
                <a:gd name="connsiteX186" fmla="*/ 84773 w 183832"/>
                <a:gd name="connsiteY186" fmla="*/ 141446 h 189547"/>
                <a:gd name="connsiteX187" fmla="*/ 88106 w 183832"/>
                <a:gd name="connsiteY187" fmla="*/ 140970 h 189547"/>
                <a:gd name="connsiteX188" fmla="*/ 90011 w 183832"/>
                <a:gd name="connsiteY188" fmla="*/ 139541 h 189547"/>
                <a:gd name="connsiteX189" fmla="*/ 91440 w 183832"/>
                <a:gd name="connsiteY189" fmla="*/ 140018 h 189547"/>
                <a:gd name="connsiteX190" fmla="*/ 92393 w 183832"/>
                <a:gd name="connsiteY190" fmla="*/ 139065 h 189547"/>
                <a:gd name="connsiteX191" fmla="*/ 94774 w 183832"/>
                <a:gd name="connsiteY191" fmla="*/ 139065 h 189547"/>
                <a:gd name="connsiteX192" fmla="*/ 95727 w 183832"/>
                <a:gd name="connsiteY192" fmla="*/ 137160 h 189547"/>
                <a:gd name="connsiteX193" fmla="*/ 96679 w 183832"/>
                <a:gd name="connsiteY193" fmla="*/ 136208 h 189547"/>
                <a:gd name="connsiteX194" fmla="*/ 97631 w 183832"/>
                <a:gd name="connsiteY194" fmla="*/ 136208 h 189547"/>
                <a:gd name="connsiteX195" fmla="*/ 98108 w 183832"/>
                <a:gd name="connsiteY195" fmla="*/ 137636 h 189547"/>
                <a:gd name="connsiteX196" fmla="*/ 99536 w 183832"/>
                <a:gd name="connsiteY196" fmla="*/ 137636 h 189547"/>
                <a:gd name="connsiteX197" fmla="*/ 100965 w 183832"/>
                <a:gd name="connsiteY197" fmla="*/ 137160 h 189547"/>
                <a:gd name="connsiteX198" fmla="*/ 101918 w 183832"/>
                <a:gd name="connsiteY198" fmla="*/ 136208 h 189547"/>
                <a:gd name="connsiteX199" fmla="*/ 102870 w 183832"/>
                <a:gd name="connsiteY199" fmla="*/ 132874 h 189547"/>
                <a:gd name="connsiteX200" fmla="*/ 103823 w 183832"/>
                <a:gd name="connsiteY200" fmla="*/ 131445 h 189547"/>
                <a:gd name="connsiteX201" fmla="*/ 104775 w 183832"/>
                <a:gd name="connsiteY201" fmla="*/ 130969 h 189547"/>
                <a:gd name="connsiteX202" fmla="*/ 105728 w 183832"/>
                <a:gd name="connsiteY202" fmla="*/ 132874 h 189547"/>
                <a:gd name="connsiteX203" fmla="*/ 106680 w 183832"/>
                <a:gd name="connsiteY203" fmla="*/ 133350 h 189547"/>
                <a:gd name="connsiteX204" fmla="*/ 105252 w 183832"/>
                <a:gd name="connsiteY204" fmla="*/ 134779 h 189547"/>
                <a:gd name="connsiteX205" fmla="*/ 105252 w 183832"/>
                <a:gd name="connsiteY205" fmla="*/ 135255 h 189547"/>
                <a:gd name="connsiteX206" fmla="*/ 105728 w 183832"/>
                <a:gd name="connsiteY206" fmla="*/ 135731 h 189547"/>
                <a:gd name="connsiteX207" fmla="*/ 107156 w 183832"/>
                <a:gd name="connsiteY207" fmla="*/ 135731 h 189547"/>
                <a:gd name="connsiteX208" fmla="*/ 108585 w 183832"/>
                <a:gd name="connsiteY208" fmla="*/ 135255 h 189547"/>
                <a:gd name="connsiteX209" fmla="*/ 110966 w 183832"/>
                <a:gd name="connsiteY209" fmla="*/ 133350 h 189547"/>
                <a:gd name="connsiteX210" fmla="*/ 111919 w 183832"/>
                <a:gd name="connsiteY210" fmla="*/ 133350 h 189547"/>
                <a:gd name="connsiteX211" fmla="*/ 112395 w 183832"/>
                <a:gd name="connsiteY211" fmla="*/ 135255 h 189547"/>
                <a:gd name="connsiteX212" fmla="*/ 112872 w 183832"/>
                <a:gd name="connsiteY212" fmla="*/ 135731 h 189547"/>
                <a:gd name="connsiteX213" fmla="*/ 114300 w 183832"/>
                <a:gd name="connsiteY213" fmla="*/ 135255 h 189547"/>
                <a:gd name="connsiteX214" fmla="*/ 116681 w 183832"/>
                <a:gd name="connsiteY214" fmla="*/ 133826 h 189547"/>
                <a:gd name="connsiteX215" fmla="*/ 118110 w 183832"/>
                <a:gd name="connsiteY215" fmla="*/ 132397 h 189547"/>
                <a:gd name="connsiteX216" fmla="*/ 118110 w 183832"/>
                <a:gd name="connsiteY216" fmla="*/ 130969 h 189547"/>
                <a:gd name="connsiteX217" fmla="*/ 120015 w 183832"/>
                <a:gd name="connsiteY217" fmla="*/ 130493 h 189547"/>
                <a:gd name="connsiteX218" fmla="*/ 122397 w 183832"/>
                <a:gd name="connsiteY218" fmla="*/ 125730 h 189547"/>
                <a:gd name="connsiteX219" fmla="*/ 121920 w 183832"/>
                <a:gd name="connsiteY219" fmla="*/ 124301 h 189547"/>
                <a:gd name="connsiteX220" fmla="*/ 123825 w 183832"/>
                <a:gd name="connsiteY220" fmla="*/ 123349 h 189547"/>
                <a:gd name="connsiteX221" fmla="*/ 124778 w 183832"/>
                <a:gd name="connsiteY221" fmla="*/ 122872 h 189547"/>
                <a:gd name="connsiteX222" fmla="*/ 126206 w 183832"/>
                <a:gd name="connsiteY222" fmla="*/ 123349 h 189547"/>
                <a:gd name="connsiteX223" fmla="*/ 128111 w 183832"/>
                <a:gd name="connsiteY223" fmla="*/ 122872 h 189547"/>
                <a:gd name="connsiteX224" fmla="*/ 128111 w 183832"/>
                <a:gd name="connsiteY224" fmla="*/ 123349 h 189547"/>
                <a:gd name="connsiteX225" fmla="*/ 126683 w 183832"/>
                <a:gd name="connsiteY225" fmla="*/ 126206 h 189547"/>
                <a:gd name="connsiteX226" fmla="*/ 127635 w 183832"/>
                <a:gd name="connsiteY226" fmla="*/ 126683 h 189547"/>
                <a:gd name="connsiteX227" fmla="*/ 131445 w 183832"/>
                <a:gd name="connsiteY227" fmla="*/ 127159 h 189547"/>
                <a:gd name="connsiteX228" fmla="*/ 132398 w 183832"/>
                <a:gd name="connsiteY228" fmla="*/ 127635 h 189547"/>
                <a:gd name="connsiteX229" fmla="*/ 132398 w 183832"/>
                <a:gd name="connsiteY229" fmla="*/ 128588 h 189547"/>
                <a:gd name="connsiteX230" fmla="*/ 130969 w 183832"/>
                <a:gd name="connsiteY230" fmla="*/ 129540 h 189547"/>
                <a:gd name="connsiteX231" fmla="*/ 130969 w 183832"/>
                <a:gd name="connsiteY231" fmla="*/ 130493 h 189547"/>
                <a:gd name="connsiteX232" fmla="*/ 132398 w 183832"/>
                <a:gd name="connsiteY232" fmla="*/ 131445 h 189547"/>
                <a:gd name="connsiteX233" fmla="*/ 134303 w 183832"/>
                <a:gd name="connsiteY233" fmla="*/ 131921 h 189547"/>
                <a:gd name="connsiteX234" fmla="*/ 135731 w 183832"/>
                <a:gd name="connsiteY234" fmla="*/ 131445 h 189547"/>
                <a:gd name="connsiteX235" fmla="*/ 137636 w 183832"/>
                <a:gd name="connsiteY235" fmla="*/ 128588 h 189547"/>
                <a:gd name="connsiteX236" fmla="*/ 139065 w 183832"/>
                <a:gd name="connsiteY236" fmla="*/ 128111 h 189547"/>
                <a:gd name="connsiteX237" fmla="*/ 140018 w 183832"/>
                <a:gd name="connsiteY237" fmla="*/ 128588 h 189547"/>
                <a:gd name="connsiteX238" fmla="*/ 140494 w 183832"/>
                <a:gd name="connsiteY238" fmla="*/ 131445 h 189547"/>
                <a:gd name="connsiteX239" fmla="*/ 140970 w 183832"/>
                <a:gd name="connsiteY239" fmla="*/ 132397 h 189547"/>
                <a:gd name="connsiteX240" fmla="*/ 144780 w 183832"/>
                <a:gd name="connsiteY240" fmla="*/ 133350 h 189547"/>
                <a:gd name="connsiteX241" fmla="*/ 147638 w 183832"/>
                <a:gd name="connsiteY241" fmla="*/ 132397 h 189547"/>
                <a:gd name="connsiteX242" fmla="*/ 148590 w 183832"/>
                <a:gd name="connsiteY242" fmla="*/ 132397 h 189547"/>
                <a:gd name="connsiteX243" fmla="*/ 150972 w 183832"/>
                <a:gd name="connsiteY243" fmla="*/ 129540 h 189547"/>
                <a:gd name="connsiteX244" fmla="*/ 152400 w 183832"/>
                <a:gd name="connsiteY244" fmla="*/ 126683 h 189547"/>
                <a:gd name="connsiteX245" fmla="*/ 153353 w 183832"/>
                <a:gd name="connsiteY245" fmla="*/ 122396 h 189547"/>
                <a:gd name="connsiteX246" fmla="*/ 155258 w 183832"/>
                <a:gd name="connsiteY246" fmla="*/ 119063 h 189547"/>
                <a:gd name="connsiteX247" fmla="*/ 159068 w 183832"/>
                <a:gd name="connsiteY247" fmla="*/ 116205 h 189547"/>
                <a:gd name="connsiteX248" fmla="*/ 159544 w 183832"/>
                <a:gd name="connsiteY248" fmla="*/ 114776 h 189547"/>
                <a:gd name="connsiteX249" fmla="*/ 163354 w 183832"/>
                <a:gd name="connsiteY249" fmla="*/ 110014 h 189547"/>
                <a:gd name="connsiteX250" fmla="*/ 165735 w 183832"/>
                <a:gd name="connsiteY250" fmla="*/ 104299 h 189547"/>
                <a:gd name="connsiteX251" fmla="*/ 167640 w 183832"/>
                <a:gd name="connsiteY251" fmla="*/ 102394 h 189547"/>
                <a:gd name="connsiteX252" fmla="*/ 170022 w 183832"/>
                <a:gd name="connsiteY252" fmla="*/ 100489 h 189547"/>
                <a:gd name="connsiteX253" fmla="*/ 171450 w 183832"/>
                <a:gd name="connsiteY253" fmla="*/ 99536 h 189547"/>
                <a:gd name="connsiteX254" fmla="*/ 174308 w 183832"/>
                <a:gd name="connsiteY254" fmla="*/ 98584 h 189547"/>
                <a:gd name="connsiteX255" fmla="*/ 176213 w 183832"/>
                <a:gd name="connsiteY255" fmla="*/ 98108 h 189547"/>
                <a:gd name="connsiteX256" fmla="*/ 176689 w 183832"/>
                <a:gd name="connsiteY256" fmla="*/ 97631 h 189547"/>
                <a:gd name="connsiteX257" fmla="*/ 176689 w 183832"/>
                <a:gd name="connsiteY257" fmla="*/ 96679 h 189547"/>
                <a:gd name="connsiteX258" fmla="*/ 176213 w 183832"/>
                <a:gd name="connsiteY258" fmla="*/ 92869 h 189547"/>
                <a:gd name="connsiteX259" fmla="*/ 177165 w 183832"/>
                <a:gd name="connsiteY259" fmla="*/ 91440 h 189547"/>
                <a:gd name="connsiteX260" fmla="*/ 178594 w 183832"/>
                <a:gd name="connsiteY260" fmla="*/ 89059 h 189547"/>
                <a:gd name="connsiteX261" fmla="*/ 180023 w 183832"/>
                <a:gd name="connsiteY261" fmla="*/ 86678 h 189547"/>
                <a:gd name="connsiteX262" fmla="*/ 181452 w 183832"/>
                <a:gd name="connsiteY262" fmla="*/ 85249 h 189547"/>
                <a:gd name="connsiteX263" fmla="*/ 182404 w 183832"/>
                <a:gd name="connsiteY263" fmla="*/ 83820 h 189547"/>
                <a:gd name="connsiteX264" fmla="*/ 182880 w 183832"/>
                <a:gd name="connsiteY264" fmla="*/ 81439 h 189547"/>
                <a:gd name="connsiteX265" fmla="*/ 182880 w 183832"/>
                <a:gd name="connsiteY265" fmla="*/ 79534 h 189547"/>
                <a:gd name="connsiteX266" fmla="*/ 183833 w 183832"/>
                <a:gd name="connsiteY266" fmla="*/ 79534 h 189547"/>
                <a:gd name="connsiteX267" fmla="*/ 89059 w 183832"/>
                <a:gd name="connsiteY267" fmla="*/ 153353 h 189547"/>
                <a:gd name="connsiteX268" fmla="*/ 88583 w 183832"/>
                <a:gd name="connsiteY268" fmla="*/ 152400 h 189547"/>
                <a:gd name="connsiteX269" fmla="*/ 88583 w 183832"/>
                <a:gd name="connsiteY269" fmla="*/ 150019 h 189547"/>
                <a:gd name="connsiteX270" fmla="*/ 87630 w 183832"/>
                <a:gd name="connsiteY270" fmla="*/ 150019 h 189547"/>
                <a:gd name="connsiteX271" fmla="*/ 85725 w 183832"/>
                <a:gd name="connsiteY271" fmla="*/ 150019 h 189547"/>
                <a:gd name="connsiteX272" fmla="*/ 84773 w 183832"/>
                <a:gd name="connsiteY272" fmla="*/ 150971 h 189547"/>
                <a:gd name="connsiteX273" fmla="*/ 85249 w 183832"/>
                <a:gd name="connsiteY273" fmla="*/ 152400 h 189547"/>
                <a:gd name="connsiteX274" fmla="*/ 86202 w 183832"/>
                <a:gd name="connsiteY274" fmla="*/ 153353 h 189547"/>
                <a:gd name="connsiteX275" fmla="*/ 87154 w 183832"/>
                <a:gd name="connsiteY275" fmla="*/ 153829 h 189547"/>
                <a:gd name="connsiteX276" fmla="*/ 90011 w 183832"/>
                <a:gd name="connsiteY276" fmla="*/ 154781 h 189547"/>
                <a:gd name="connsiteX277" fmla="*/ 90011 w 183832"/>
                <a:gd name="connsiteY277" fmla="*/ 155734 h 189547"/>
                <a:gd name="connsiteX278" fmla="*/ 88583 w 183832"/>
                <a:gd name="connsiteY278" fmla="*/ 157163 h 189547"/>
                <a:gd name="connsiteX279" fmla="*/ 87630 w 183832"/>
                <a:gd name="connsiteY279" fmla="*/ 158591 h 189547"/>
                <a:gd name="connsiteX280" fmla="*/ 87154 w 183832"/>
                <a:gd name="connsiteY280" fmla="*/ 160020 h 189547"/>
                <a:gd name="connsiteX281" fmla="*/ 91916 w 183832"/>
                <a:gd name="connsiteY281" fmla="*/ 158115 h 189547"/>
                <a:gd name="connsiteX282" fmla="*/ 92869 w 183832"/>
                <a:gd name="connsiteY282" fmla="*/ 155258 h 189547"/>
                <a:gd name="connsiteX283" fmla="*/ 93822 w 183832"/>
                <a:gd name="connsiteY283" fmla="*/ 153353 h 189547"/>
                <a:gd name="connsiteX284" fmla="*/ 91916 w 183832"/>
                <a:gd name="connsiteY284" fmla="*/ 151924 h 189547"/>
                <a:gd name="connsiteX285" fmla="*/ 89059 w 183832"/>
                <a:gd name="connsiteY285" fmla="*/ 153353 h 189547"/>
                <a:gd name="connsiteX286" fmla="*/ 124302 w 183832"/>
                <a:gd name="connsiteY286" fmla="*/ 132874 h 189547"/>
                <a:gd name="connsiteX287" fmla="*/ 124302 w 183832"/>
                <a:gd name="connsiteY287" fmla="*/ 134303 h 189547"/>
                <a:gd name="connsiteX288" fmla="*/ 124302 w 183832"/>
                <a:gd name="connsiteY288" fmla="*/ 135731 h 189547"/>
                <a:gd name="connsiteX289" fmla="*/ 122873 w 183832"/>
                <a:gd name="connsiteY289" fmla="*/ 136208 h 189547"/>
                <a:gd name="connsiteX290" fmla="*/ 122873 w 183832"/>
                <a:gd name="connsiteY290" fmla="*/ 137160 h 189547"/>
                <a:gd name="connsiteX291" fmla="*/ 125730 w 183832"/>
                <a:gd name="connsiteY291" fmla="*/ 137160 h 189547"/>
                <a:gd name="connsiteX292" fmla="*/ 126206 w 183832"/>
                <a:gd name="connsiteY292" fmla="*/ 138113 h 189547"/>
                <a:gd name="connsiteX293" fmla="*/ 128588 w 183832"/>
                <a:gd name="connsiteY293" fmla="*/ 139541 h 189547"/>
                <a:gd name="connsiteX294" fmla="*/ 128111 w 183832"/>
                <a:gd name="connsiteY294" fmla="*/ 137636 h 189547"/>
                <a:gd name="connsiteX295" fmla="*/ 127635 w 183832"/>
                <a:gd name="connsiteY295" fmla="*/ 136208 h 189547"/>
                <a:gd name="connsiteX296" fmla="*/ 129540 w 183832"/>
                <a:gd name="connsiteY296" fmla="*/ 135255 h 189547"/>
                <a:gd name="connsiteX297" fmla="*/ 130016 w 183832"/>
                <a:gd name="connsiteY297" fmla="*/ 133350 h 189547"/>
                <a:gd name="connsiteX298" fmla="*/ 127635 w 183832"/>
                <a:gd name="connsiteY298" fmla="*/ 132397 h 189547"/>
                <a:gd name="connsiteX299" fmla="*/ 124302 w 183832"/>
                <a:gd name="connsiteY299" fmla="*/ 132874 h 189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</a:cxnLst>
              <a:rect l="l" t="t" r="r" b="b"/>
              <a:pathLst>
                <a:path w="183832" h="189547">
                  <a:moveTo>
                    <a:pt x="183833" y="79534"/>
                  </a:moveTo>
                  <a:lnTo>
                    <a:pt x="183356" y="72866"/>
                  </a:lnTo>
                  <a:lnTo>
                    <a:pt x="181452" y="67151"/>
                  </a:lnTo>
                  <a:lnTo>
                    <a:pt x="180499" y="60960"/>
                  </a:lnTo>
                  <a:lnTo>
                    <a:pt x="181452" y="59055"/>
                  </a:lnTo>
                  <a:lnTo>
                    <a:pt x="180023" y="55245"/>
                  </a:lnTo>
                  <a:lnTo>
                    <a:pt x="179547" y="55245"/>
                  </a:lnTo>
                  <a:lnTo>
                    <a:pt x="178594" y="54293"/>
                  </a:lnTo>
                  <a:lnTo>
                    <a:pt x="177165" y="50959"/>
                  </a:lnTo>
                  <a:lnTo>
                    <a:pt x="176213" y="47625"/>
                  </a:lnTo>
                  <a:lnTo>
                    <a:pt x="175736" y="46672"/>
                  </a:lnTo>
                  <a:lnTo>
                    <a:pt x="170974" y="43815"/>
                  </a:lnTo>
                  <a:lnTo>
                    <a:pt x="168593" y="37147"/>
                  </a:lnTo>
                  <a:lnTo>
                    <a:pt x="166211" y="35719"/>
                  </a:lnTo>
                  <a:lnTo>
                    <a:pt x="164783" y="29051"/>
                  </a:lnTo>
                  <a:lnTo>
                    <a:pt x="164306" y="27146"/>
                  </a:lnTo>
                  <a:lnTo>
                    <a:pt x="165735" y="20479"/>
                  </a:lnTo>
                  <a:lnTo>
                    <a:pt x="165735" y="19050"/>
                  </a:lnTo>
                  <a:lnTo>
                    <a:pt x="164306" y="17621"/>
                  </a:lnTo>
                  <a:lnTo>
                    <a:pt x="160020" y="16193"/>
                  </a:lnTo>
                  <a:lnTo>
                    <a:pt x="156686" y="13335"/>
                  </a:lnTo>
                  <a:lnTo>
                    <a:pt x="157163" y="12383"/>
                  </a:lnTo>
                  <a:lnTo>
                    <a:pt x="157639" y="11430"/>
                  </a:lnTo>
                  <a:lnTo>
                    <a:pt x="155734" y="10954"/>
                  </a:lnTo>
                  <a:lnTo>
                    <a:pt x="150495" y="0"/>
                  </a:lnTo>
                  <a:lnTo>
                    <a:pt x="142399" y="8096"/>
                  </a:lnTo>
                  <a:lnTo>
                    <a:pt x="136684" y="13811"/>
                  </a:lnTo>
                  <a:lnTo>
                    <a:pt x="135731" y="14764"/>
                  </a:lnTo>
                  <a:lnTo>
                    <a:pt x="133827" y="15716"/>
                  </a:lnTo>
                  <a:lnTo>
                    <a:pt x="128111" y="15716"/>
                  </a:lnTo>
                  <a:lnTo>
                    <a:pt x="122397" y="15240"/>
                  </a:lnTo>
                  <a:lnTo>
                    <a:pt x="117158" y="11906"/>
                  </a:lnTo>
                  <a:lnTo>
                    <a:pt x="111919" y="14764"/>
                  </a:lnTo>
                  <a:lnTo>
                    <a:pt x="108585" y="15716"/>
                  </a:lnTo>
                  <a:lnTo>
                    <a:pt x="106680" y="16193"/>
                  </a:lnTo>
                  <a:lnTo>
                    <a:pt x="101918" y="16669"/>
                  </a:lnTo>
                  <a:lnTo>
                    <a:pt x="95250" y="18097"/>
                  </a:lnTo>
                  <a:lnTo>
                    <a:pt x="92393" y="20003"/>
                  </a:lnTo>
                  <a:lnTo>
                    <a:pt x="90964" y="21431"/>
                  </a:lnTo>
                  <a:lnTo>
                    <a:pt x="89535" y="24289"/>
                  </a:lnTo>
                  <a:lnTo>
                    <a:pt x="89059" y="24765"/>
                  </a:lnTo>
                  <a:lnTo>
                    <a:pt x="87630" y="24289"/>
                  </a:lnTo>
                  <a:lnTo>
                    <a:pt x="85725" y="23336"/>
                  </a:lnTo>
                  <a:lnTo>
                    <a:pt x="81915" y="21908"/>
                  </a:lnTo>
                  <a:lnTo>
                    <a:pt x="80010" y="18574"/>
                  </a:lnTo>
                  <a:lnTo>
                    <a:pt x="78105" y="16669"/>
                  </a:lnTo>
                  <a:lnTo>
                    <a:pt x="76677" y="15716"/>
                  </a:lnTo>
                  <a:lnTo>
                    <a:pt x="70961" y="19050"/>
                  </a:lnTo>
                  <a:lnTo>
                    <a:pt x="68104" y="20003"/>
                  </a:lnTo>
                  <a:lnTo>
                    <a:pt x="65723" y="20003"/>
                  </a:lnTo>
                  <a:lnTo>
                    <a:pt x="61436" y="18097"/>
                  </a:lnTo>
                  <a:lnTo>
                    <a:pt x="56674" y="16669"/>
                  </a:lnTo>
                  <a:lnTo>
                    <a:pt x="54293" y="16669"/>
                  </a:lnTo>
                  <a:lnTo>
                    <a:pt x="50959" y="18574"/>
                  </a:lnTo>
                  <a:lnTo>
                    <a:pt x="47149" y="21431"/>
                  </a:lnTo>
                  <a:lnTo>
                    <a:pt x="45244" y="24289"/>
                  </a:lnTo>
                  <a:lnTo>
                    <a:pt x="44291" y="26194"/>
                  </a:lnTo>
                  <a:lnTo>
                    <a:pt x="46197" y="27146"/>
                  </a:lnTo>
                  <a:lnTo>
                    <a:pt x="46673" y="29051"/>
                  </a:lnTo>
                  <a:lnTo>
                    <a:pt x="45244" y="31433"/>
                  </a:lnTo>
                  <a:lnTo>
                    <a:pt x="43815" y="33338"/>
                  </a:lnTo>
                  <a:lnTo>
                    <a:pt x="42386" y="37147"/>
                  </a:lnTo>
                  <a:lnTo>
                    <a:pt x="41434" y="41434"/>
                  </a:lnTo>
                  <a:lnTo>
                    <a:pt x="42386" y="42863"/>
                  </a:lnTo>
                  <a:lnTo>
                    <a:pt x="43339" y="43815"/>
                  </a:lnTo>
                  <a:lnTo>
                    <a:pt x="43815" y="44768"/>
                  </a:lnTo>
                  <a:lnTo>
                    <a:pt x="44291" y="46196"/>
                  </a:lnTo>
                  <a:lnTo>
                    <a:pt x="44291" y="47625"/>
                  </a:lnTo>
                  <a:lnTo>
                    <a:pt x="41434" y="53340"/>
                  </a:lnTo>
                  <a:lnTo>
                    <a:pt x="40005" y="58103"/>
                  </a:lnTo>
                  <a:lnTo>
                    <a:pt x="40005" y="60484"/>
                  </a:lnTo>
                  <a:lnTo>
                    <a:pt x="43339" y="62389"/>
                  </a:lnTo>
                  <a:lnTo>
                    <a:pt x="47625" y="62389"/>
                  </a:lnTo>
                  <a:lnTo>
                    <a:pt x="49054" y="63341"/>
                  </a:lnTo>
                  <a:lnTo>
                    <a:pt x="50483" y="65246"/>
                  </a:lnTo>
                  <a:lnTo>
                    <a:pt x="51911" y="66199"/>
                  </a:lnTo>
                  <a:lnTo>
                    <a:pt x="53816" y="66199"/>
                  </a:lnTo>
                  <a:lnTo>
                    <a:pt x="55245" y="66675"/>
                  </a:lnTo>
                  <a:lnTo>
                    <a:pt x="55722" y="68104"/>
                  </a:lnTo>
                  <a:lnTo>
                    <a:pt x="57150" y="69533"/>
                  </a:lnTo>
                  <a:lnTo>
                    <a:pt x="58103" y="70485"/>
                  </a:lnTo>
                  <a:lnTo>
                    <a:pt x="59531" y="68104"/>
                  </a:lnTo>
                  <a:lnTo>
                    <a:pt x="60960" y="65722"/>
                  </a:lnTo>
                  <a:lnTo>
                    <a:pt x="63818" y="62389"/>
                  </a:lnTo>
                  <a:lnTo>
                    <a:pt x="65247" y="61913"/>
                  </a:lnTo>
                  <a:lnTo>
                    <a:pt x="65247" y="62389"/>
                  </a:lnTo>
                  <a:lnTo>
                    <a:pt x="62865" y="65722"/>
                  </a:lnTo>
                  <a:lnTo>
                    <a:pt x="62389" y="66199"/>
                  </a:lnTo>
                  <a:lnTo>
                    <a:pt x="62389" y="68104"/>
                  </a:lnTo>
                  <a:lnTo>
                    <a:pt x="62865" y="78105"/>
                  </a:lnTo>
                  <a:lnTo>
                    <a:pt x="62389" y="79534"/>
                  </a:lnTo>
                  <a:lnTo>
                    <a:pt x="61913" y="80010"/>
                  </a:lnTo>
                  <a:lnTo>
                    <a:pt x="60960" y="80010"/>
                  </a:lnTo>
                  <a:lnTo>
                    <a:pt x="60008" y="80963"/>
                  </a:lnTo>
                  <a:lnTo>
                    <a:pt x="59531" y="82868"/>
                  </a:lnTo>
                  <a:lnTo>
                    <a:pt x="58103" y="84772"/>
                  </a:lnTo>
                  <a:lnTo>
                    <a:pt x="54769" y="87630"/>
                  </a:lnTo>
                  <a:lnTo>
                    <a:pt x="53340" y="88106"/>
                  </a:lnTo>
                  <a:lnTo>
                    <a:pt x="50483" y="89059"/>
                  </a:lnTo>
                  <a:lnTo>
                    <a:pt x="49530" y="89535"/>
                  </a:lnTo>
                  <a:lnTo>
                    <a:pt x="48102" y="90011"/>
                  </a:lnTo>
                  <a:lnTo>
                    <a:pt x="45720" y="92869"/>
                  </a:lnTo>
                  <a:lnTo>
                    <a:pt x="41910" y="97631"/>
                  </a:lnTo>
                  <a:lnTo>
                    <a:pt x="40005" y="100489"/>
                  </a:lnTo>
                  <a:lnTo>
                    <a:pt x="39529" y="101441"/>
                  </a:lnTo>
                  <a:lnTo>
                    <a:pt x="35243" y="106680"/>
                  </a:lnTo>
                  <a:lnTo>
                    <a:pt x="34290" y="107156"/>
                  </a:lnTo>
                  <a:lnTo>
                    <a:pt x="33338" y="107633"/>
                  </a:lnTo>
                  <a:lnTo>
                    <a:pt x="32385" y="107156"/>
                  </a:lnTo>
                  <a:lnTo>
                    <a:pt x="32385" y="106680"/>
                  </a:lnTo>
                  <a:lnTo>
                    <a:pt x="32385" y="104299"/>
                  </a:lnTo>
                  <a:lnTo>
                    <a:pt x="31909" y="102394"/>
                  </a:lnTo>
                  <a:lnTo>
                    <a:pt x="31909" y="101441"/>
                  </a:lnTo>
                  <a:lnTo>
                    <a:pt x="32385" y="100965"/>
                  </a:lnTo>
                  <a:lnTo>
                    <a:pt x="31909" y="100489"/>
                  </a:lnTo>
                  <a:lnTo>
                    <a:pt x="31433" y="100013"/>
                  </a:lnTo>
                  <a:lnTo>
                    <a:pt x="26194" y="101918"/>
                  </a:lnTo>
                  <a:lnTo>
                    <a:pt x="23336" y="104775"/>
                  </a:lnTo>
                  <a:lnTo>
                    <a:pt x="21431" y="109061"/>
                  </a:lnTo>
                  <a:lnTo>
                    <a:pt x="16669" y="112871"/>
                  </a:lnTo>
                  <a:lnTo>
                    <a:pt x="13335" y="114300"/>
                  </a:lnTo>
                  <a:lnTo>
                    <a:pt x="12859" y="115253"/>
                  </a:lnTo>
                  <a:lnTo>
                    <a:pt x="12383" y="119063"/>
                  </a:lnTo>
                  <a:lnTo>
                    <a:pt x="12859" y="124778"/>
                  </a:lnTo>
                  <a:lnTo>
                    <a:pt x="10954" y="127635"/>
                  </a:lnTo>
                  <a:lnTo>
                    <a:pt x="8573" y="132874"/>
                  </a:lnTo>
                  <a:lnTo>
                    <a:pt x="7144" y="136208"/>
                  </a:lnTo>
                  <a:lnTo>
                    <a:pt x="6191" y="136684"/>
                  </a:lnTo>
                  <a:lnTo>
                    <a:pt x="5239" y="138113"/>
                  </a:lnTo>
                  <a:lnTo>
                    <a:pt x="4763" y="143351"/>
                  </a:lnTo>
                  <a:lnTo>
                    <a:pt x="4286" y="145256"/>
                  </a:lnTo>
                  <a:lnTo>
                    <a:pt x="4286" y="145256"/>
                  </a:lnTo>
                  <a:lnTo>
                    <a:pt x="7620" y="145256"/>
                  </a:lnTo>
                  <a:lnTo>
                    <a:pt x="10954" y="147161"/>
                  </a:lnTo>
                  <a:lnTo>
                    <a:pt x="10478" y="151447"/>
                  </a:lnTo>
                  <a:lnTo>
                    <a:pt x="2858" y="158115"/>
                  </a:lnTo>
                  <a:lnTo>
                    <a:pt x="2858" y="159068"/>
                  </a:lnTo>
                  <a:lnTo>
                    <a:pt x="1429" y="164306"/>
                  </a:lnTo>
                  <a:lnTo>
                    <a:pt x="1429" y="167164"/>
                  </a:lnTo>
                  <a:lnTo>
                    <a:pt x="953" y="170497"/>
                  </a:lnTo>
                  <a:lnTo>
                    <a:pt x="0" y="173355"/>
                  </a:lnTo>
                  <a:lnTo>
                    <a:pt x="0" y="178118"/>
                  </a:lnTo>
                  <a:lnTo>
                    <a:pt x="477" y="186214"/>
                  </a:lnTo>
                  <a:lnTo>
                    <a:pt x="477" y="187166"/>
                  </a:lnTo>
                  <a:lnTo>
                    <a:pt x="1429" y="187166"/>
                  </a:lnTo>
                  <a:lnTo>
                    <a:pt x="8573" y="185261"/>
                  </a:lnTo>
                  <a:lnTo>
                    <a:pt x="9525" y="185738"/>
                  </a:lnTo>
                  <a:lnTo>
                    <a:pt x="10478" y="189071"/>
                  </a:lnTo>
                  <a:lnTo>
                    <a:pt x="10954" y="189547"/>
                  </a:lnTo>
                  <a:lnTo>
                    <a:pt x="11906" y="189547"/>
                  </a:lnTo>
                  <a:lnTo>
                    <a:pt x="13811" y="188595"/>
                  </a:lnTo>
                  <a:lnTo>
                    <a:pt x="17622" y="185738"/>
                  </a:lnTo>
                  <a:lnTo>
                    <a:pt x="19050" y="184309"/>
                  </a:lnTo>
                  <a:lnTo>
                    <a:pt x="20955" y="181928"/>
                  </a:lnTo>
                  <a:lnTo>
                    <a:pt x="23336" y="179546"/>
                  </a:lnTo>
                  <a:lnTo>
                    <a:pt x="24765" y="177165"/>
                  </a:lnTo>
                  <a:lnTo>
                    <a:pt x="26194" y="175736"/>
                  </a:lnTo>
                  <a:lnTo>
                    <a:pt x="28099" y="175260"/>
                  </a:lnTo>
                  <a:lnTo>
                    <a:pt x="30004" y="175260"/>
                  </a:lnTo>
                  <a:lnTo>
                    <a:pt x="31433" y="175260"/>
                  </a:lnTo>
                  <a:lnTo>
                    <a:pt x="31909" y="175260"/>
                  </a:lnTo>
                  <a:lnTo>
                    <a:pt x="34766" y="175736"/>
                  </a:lnTo>
                  <a:lnTo>
                    <a:pt x="37148" y="175260"/>
                  </a:lnTo>
                  <a:lnTo>
                    <a:pt x="39529" y="173831"/>
                  </a:lnTo>
                  <a:lnTo>
                    <a:pt x="41910" y="173355"/>
                  </a:lnTo>
                  <a:lnTo>
                    <a:pt x="42386" y="173355"/>
                  </a:lnTo>
                  <a:lnTo>
                    <a:pt x="43339" y="173355"/>
                  </a:lnTo>
                  <a:lnTo>
                    <a:pt x="47149" y="173355"/>
                  </a:lnTo>
                  <a:lnTo>
                    <a:pt x="53340" y="173355"/>
                  </a:lnTo>
                  <a:lnTo>
                    <a:pt x="59531" y="173355"/>
                  </a:lnTo>
                  <a:lnTo>
                    <a:pt x="65723" y="173355"/>
                  </a:lnTo>
                  <a:lnTo>
                    <a:pt x="71914" y="173355"/>
                  </a:lnTo>
                  <a:lnTo>
                    <a:pt x="76200" y="173355"/>
                  </a:lnTo>
                  <a:lnTo>
                    <a:pt x="75724" y="170974"/>
                  </a:lnTo>
                  <a:lnTo>
                    <a:pt x="75248" y="169545"/>
                  </a:lnTo>
                  <a:lnTo>
                    <a:pt x="74295" y="167640"/>
                  </a:lnTo>
                  <a:lnTo>
                    <a:pt x="73819" y="166211"/>
                  </a:lnTo>
                  <a:lnTo>
                    <a:pt x="77153" y="158591"/>
                  </a:lnTo>
                  <a:lnTo>
                    <a:pt x="78581" y="155734"/>
                  </a:lnTo>
                  <a:lnTo>
                    <a:pt x="82868" y="150495"/>
                  </a:lnTo>
                  <a:lnTo>
                    <a:pt x="82868" y="148114"/>
                  </a:lnTo>
                  <a:lnTo>
                    <a:pt x="81915" y="146685"/>
                  </a:lnTo>
                  <a:lnTo>
                    <a:pt x="80486" y="145733"/>
                  </a:lnTo>
                  <a:lnTo>
                    <a:pt x="80486" y="144780"/>
                  </a:lnTo>
                  <a:lnTo>
                    <a:pt x="80963" y="143828"/>
                  </a:lnTo>
                  <a:lnTo>
                    <a:pt x="83820" y="142399"/>
                  </a:lnTo>
                  <a:lnTo>
                    <a:pt x="84773" y="141446"/>
                  </a:lnTo>
                  <a:lnTo>
                    <a:pt x="88106" y="140970"/>
                  </a:lnTo>
                  <a:lnTo>
                    <a:pt x="90011" y="139541"/>
                  </a:lnTo>
                  <a:lnTo>
                    <a:pt x="91440" y="140018"/>
                  </a:lnTo>
                  <a:lnTo>
                    <a:pt x="92393" y="139065"/>
                  </a:lnTo>
                  <a:lnTo>
                    <a:pt x="94774" y="139065"/>
                  </a:lnTo>
                  <a:lnTo>
                    <a:pt x="95727" y="137160"/>
                  </a:lnTo>
                  <a:lnTo>
                    <a:pt x="96679" y="136208"/>
                  </a:lnTo>
                  <a:lnTo>
                    <a:pt x="97631" y="136208"/>
                  </a:lnTo>
                  <a:lnTo>
                    <a:pt x="98108" y="137636"/>
                  </a:lnTo>
                  <a:lnTo>
                    <a:pt x="99536" y="137636"/>
                  </a:lnTo>
                  <a:lnTo>
                    <a:pt x="100965" y="137160"/>
                  </a:lnTo>
                  <a:lnTo>
                    <a:pt x="101918" y="136208"/>
                  </a:lnTo>
                  <a:lnTo>
                    <a:pt x="102870" y="132874"/>
                  </a:lnTo>
                  <a:lnTo>
                    <a:pt x="103823" y="131445"/>
                  </a:lnTo>
                  <a:lnTo>
                    <a:pt x="104775" y="130969"/>
                  </a:lnTo>
                  <a:lnTo>
                    <a:pt x="105728" y="132874"/>
                  </a:lnTo>
                  <a:lnTo>
                    <a:pt x="106680" y="133350"/>
                  </a:lnTo>
                  <a:lnTo>
                    <a:pt x="105252" y="134779"/>
                  </a:lnTo>
                  <a:lnTo>
                    <a:pt x="105252" y="135255"/>
                  </a:lnTo>
                  <a:lnTo>
                    <a:pt x="105728" y="135731"/>
                  </a:lnTo>
                  <a:lnTo>
                    <a:pt x="107156" y="135731"/>
                  </a:lnTo>
                  <a:lnTo>
                    <a:pt x="108585" y="135255"/>
                  </a:lnTo>
                  <a:lnTo>
                    <a:pt x="110966" y="133350"/>
                  </a:lnTo>
                  <a:lnTo>
                    <a:pt x="111919" y="133350"/>
                  </a:lnTo>
                  <a:lnTo>
                    <a:pt x="112395" y="135255"/>
                  </a:lnTo>
                  <a:lnTo>
                    <a:pt x="112872" y="135731"/>
                  </a:lnTo>
                  <a:lnTo>
                    <a:pt x="114300" y="135255"/>
                  </a:lnTo>
                  <a:lnTo>
                    <a:pt x="116681" y="133826"/>
                  </a:lnTo>
                  <a:lnTo>
                    <a:pt x="118110" y="132397"/>
                  </a:lnTo>
                  <a:lnTo>
                    <a:pt x="118110" y="130969"/>
                  </a:lnTo>
                  <a:lnTo>
                    <a:pt x="120015" y="130493"/>
                  </a:lnTo>
                  <a:lnTo>
                    <a:pt x="122397" y="125730"/>
                  </a:lnTo>
                  <a:lnTo>
                    <a:pt x="121920" y="124301"/>
                  </a:lnTo>
                  <a:lnTo>
                    <a:pt x="123825" y="123349"/>
                  </a:lnTo>
                  <a:lnTo>
                    <a:pt x="124778" y="122872"/>
                  </a:lnTo>
                  <a:lnTo>
                    <a:pt x="126206" y="123349"/>
                  </a:lnTo>
                  <a:lnTo>
                    <a:pt x="128111" y="122872"/>
                  </a:lnTo>
                  <a:lnTo>
                    <a:pt x="128111" y="123349"/>
                  </a:lnTo>
                  <a:lnTo>
                    <a:pt x="126683" y="126206"/>
                  </a:lnTo>
                  <a:lnTo>
                    <a:pt x="127635" y="126683"/>
                  </a:lnTo>
                  <a:lnTo>
                    <a:pt x="131445" y="127159"/>
                  </a:lnTo>
                  <a:lnTo>
                    <a:pt x="132398" y="127635"/>
                  </a:lnTo>
                  <a:lnTo>
                    <a:pt x="132398" y="128588"/>
                  </a:lnTo>
                  <a:lnTo>
                    <a:pt x="130969" y="129540"/>
                  </a:lnTo>
                  <a:lnTo>
                    <a:pt x="130969" y="130493"/>
                  </a:lnTo>
                  <a:lnTo>
                    <a:pt x="132398" y="131445"/>
                  </a:lnTo>
                  <a:lnTo>
                    <a:pt x="134303" y="131921"/>
                  </a:lnTo>
                  <a:lnTo>
                    <a:pt x="135731" y="131445"/>
                  </a:lnTo>
                  <a:lnTo>
                    <a:pt x="137636" y="128588"/>
                  </a:lnTo>
                  <a:lnTo>
                    <a:pt x="139065" y="128111"/>
                  </a:lnTo>
                  <a:lnTo>
                    <a:pt x="140018" y="128588"/>
                  </a:lnTo>
                  <a:lnTo>
                    <a:pt x="140494" y="131445"/>
                  </a:lnTo>
                  <a:lnTo>
                    <a:pt x="140970" y="132397"/>
                  </a:lnTo>
                  <a:lnTo>
                    <a:pt x="144780" y="133350"/>
                  </a:lnTo>
                  <a:lnTo>
                    <a:pt x="147638" y="132397"/>
                  </a:lnTo>
                  <a:lnTo>
                    <a:pt x="148590" y="132397"/>
                  </a:lnTo>
                  <a:lnTo>
                    <a:pt x="150972" y="129540"/>
                  </a:lnTo>
                  <a:lnTo>
                    <a:pt x="152400" y="126683"/>
                  </a:lnTo>
                  <a:lnTo>
                    <a:pt x="153353" y="122396"/>
                  </a:lnTo>
                  <a:lnTo>
                    <a:pt x="155258" y="119063"/>
                  </a:lnTo>
                  <a:lnTo>
                    <a:pt x="159068" y="116205"/>
                  </a:lnTo>
                  <a:lnTo>
                    <a:pt x="159544" y="114776"/>
                  </a:lnTo>
                  <a:lnTo>
                    <a:pt x="163354" y="110014"/>
                  </a:lnTo>
                  <a:lnTo>
                    <a:pt x="165735" y="104299"/>
                  </a:lnTo>
                  <a:lnTo>
                    <a:pt x="167640" y="102394"/>
                  </a:lnTo>
                  <a:lnTo>
                    <a:pt x="170022" y="100489"/>
                  </a:lnTo>
                  <a:lnTo>
                    <a:pt x="171450" y="99536"/>
                  </a:lnTo>
                  <a:lnTo>
                    <a:pt x="174308" y="98584"/>
                  </a:lnTo>
                  <a:lnTo>
                    <a:pt x="176213" y="98108"/>
                  </a:lnTo>
                  <a:lnTo>
                    <a:pt x="176689" y="97631"/>
                  </a:lnTo>
                  <a:lnTo>
                    <a:pt x="176689" y="96679"/>
                  </a:lnTo>
                  <a:lnTo>
                    <a:pt x="176213" y="92869"/>
                  </a:lnTo>
                  <a:lnTo>
                    <a:pt x="177165" y="91440"/>
                  </a:lnTo>
                  <a:lnTo>
                    <a:pt x="178594" y="89059"/>
                  </a:lnTo>
                  <a:lnTo>
                    <a:pt x="180023" y="86678"/>
                  </a:lnTo>
                  <a:lnTo>
                    <a:pt x="181452" y="85249"/>
                  </a:lnTo>
                  <a:lnTo>
                    <a:pt x="182404" y="83820"/>
                  </a:lnTo>
                  <a:lnTo>
                    <a:pt x="182880" y="81439"/>
                  </a:lnTo>
                  <a:lnTo>
                    <a:pt x="182880" y="79534"/>
                  </a:lnTo>
                  <a:lnTo>
                    <a:pt x="183833" y="79534"/>
                  </a:lnTo>
                  <a:close/>
                  <a:moveTo>
                    <a:pt x="89059" y="153353"/>
                  </a:moveTo>
                  <a:lnTo>
                    <a:pt x="88583" y="152400"/>
                  </a:lnTo>
                  <a:lnTo>
                    <a:pt x="88583" y="150019"/>
                  </a:lnTo>
                  <a:lnTo>
                    <a:pt x="87630" y="150019"/>
                  </a:lnTo>
                  <a:lnTo>
                    <a:pt x="85725" y="150019"/>
                  </a:lnTo>
                  <a:lnTo>
                    <a:pt x="84773" y="150971"/>
                  </a:lnTo>
                  <a:lnTo>
                    <a:pt x="85249" y="152400"/>
                  </a:lnTo>
                  <a:lnTo>
                    <a:pt x="86202" y="153353"/>
                  </a:lnTo>
                  <a:lnTo>
                    <a:pt x="87154" y="153829"/>
                  </a:lnTo>
                  <a:lnTo>
                    <a:pt x="90011" y="154781"/>
                  </a:lnTo>
                  <a:lnTo>
                    <a:pt x="90011" y="155734"/>
                  </a:lnTo>
                  <a:lnTo>
                    <a:pt x="88583" y="157163"/>
                  </a:lnTo>
                  <a:lnTo>
                    <a:pt x="87630" y="158591"/>
                  </a:lnTo>
                  <a:lnTo>
                    <a:pt x="87154" y="160020"/>
                  </a:lnTo>
                  <a:lnTo>
                    <a:pt x="91916" y="158115"/>
                  </a:lnTo>
                  <a:lnTo>
                    <a:pt x="92869" y="155258"/>
                  </a:lnTo>
                  <a:lnTo>
                    <a:pt x="93822" y="153353"/>
                  </a:lnTo>
                  <a:lnTo>
                    <a:pt x="91916" y="151924"/>
                  </a:lnTo>
                  <a:lnTo>
                    <a:pt x="89059" y="153353"/>
                  </a:lnTo>
                  <a:close/>
                  <a:moveTo>
                    <a:pt x="124302" y="132874"/>
                  </a:moveTo>
                  <a:lnTo>
                    <a:pt x="124302" y="134303"/>
                  </a:lnTo>
                  <a:lnTo>
                    <a:pt x="124302" y="135731"/>
                  </a:lnTo>
                  <a:lnTo>
                    <a:pt x="122873" y="136208"/>
                  </a:lnTo>
                  <a:lnTo>
                    <a:pt x="122873" y="137160"/>
                  </a:lnTo>
                  <a:lnTo>
                    <a:pt x="125730" y="137160"/>
                  </a:lnTo>
                  <a:lnTo>
                    <a:pt x="126206" y="138113"/>
                  </a:lnTo>
                  <a:lnTo>
                    <a:pt x="128588" y="139541"/>
                  </a:lnTo>
                  <a:lnTo>
                    <a:pt x="128111" y="137636"/>
                  </a:lnTo>
                  <a:lnTo>
                    <a:pt x="127635" y="136208"/>
                  </a:lnTo>
                  <a:lnTo>
                    <a:pt x="129540" y="135255"/>
                  </a:lnTo>
                  <a:lnTo>
                    <a:pt x="130016" y="133350"/>
                  </a:lnTo>
                  <a:lnTo>
                    <a:pt x="127635" y="132397"/>
                  </a:lnTo>
                  <a:lnTo>
                    <a:pt x="124302" y="132874"/>
                  </a:lnTo>
                  <a:close/>
                </a:path>
              </a:pathLst>
            </a:custGeom>
            <a:grpFill/>
            <a:ln w="3175" cap="flat">
              <a:solidFill>
                <a:schemeClr val="bg1">
                  <a:lumMod val="75000"/>
                </a:scheme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" name="Freeform: Shape 20">
              <a:extLst>
                <a:ext uri="{FF2B5EF4-FFF2-40B4-BE49-F238E27FC236}">
                  <a16:creationId xmlns:a16="http://schemas.microsoft.com/office/drawing/2014/main" id="{C0C6D964-B9EB-4EFB-4595-194A6F87B3D1}"/>
                </a:ext>
              </a:extLst>
            </p:cNvPr>
            <p:cNvSpPr/>
            <p:nvPr/>
          </p:nvSpPr>
          <p:spPr>
            <a:xfrm>
              <a:off x="6470332" y="2356008"/>
              <a:ext cx="614362" cy="343852"/>
            </a:xfrm>
            <a:custGeom>
              <a:avLst/>
              <a:gdLst>
                <a:gd name="connsiteX0" fmla="*/ 325755 w 614362"/>
                <a:gd name="connsiteY0" fmla="*/ 266224 h 343852"/>
                <a:gd name="connsiteX1" fmla="*/ 323850 w 614362"/>
                <a:gd name="connsiteY1" fmla="*/ 264795 h 343852"/>
                <a:gd name="connsiteX2" fmla="*/ 321469 w 614362"/>
                <a:gd name="connsiteY2" fmla="*/ 261938 h 343852"/>
                <a:gd name="connsiteX3" fmla="*/ 321945 w 614362"/>
                <a:gd name="connsiteY3" fmla="*/ 264795 h 343852"/>
                <a:gd name="connsiteX4" fmla="*/ 323374 w 614362"/>
                <a:gd name="connsiteY4" fmla="*/ 266700 h 343852"/>
                <a:gd name="connsiteX5" fmla="*/ 328136 w 614362"/>
                <a:gd name="connsiteY5" fmla="*/ 268605 h 343852"/>
                <a:gd name="connsiteX6" fmla="*/ 338614 w 614362"/>
                <a:gd name="connsiteY6" fmla="*/ 270510 h 343852"/>
                <a:gd name="connsiteX7" fmla="*/ 343376 w 614362"/>
                <a:gd name="connsiteY7" fmla="*/ 270986 h 343852"/>
                <a:gd name="connsiteX8" fmla="*/ 338614 w 614362"/>
                <a:gd name="connsiteY8" fmla="*/ 269081 h 343852"/>
                <a:gd name="connsiteX9" fmla="*/ 325755 w 614362"/>
                <a:gd name="connsiteY9" fmla="*/ 266224 h 343852"/>
                <a:gd name="connsiteX10" fmla="*/ 614363 w 614362"/>
                <a:gd name="connsiteY10" fmla="*/ 132874 h 343852"/>
                <a:gd name="connsiteX11" fmla="*/ 611981 w 614362"/>
                <a:gd name="connsiteY11" fmla="*/ 130016 h 343852"/>
                <a:gd name="connsiteX12" fmla="*/ 611981 w 614362"/>
                <a:gd name="connsiteY12" fmla="*/ 127159 h 343852"/>
                <a:gd name="connsiteX13" fmla="*/ 613410 w 614362"/>
                <a:gd name="connsiteY13" fmla="*/ 125254 h 343852"/>
                <a:gd name="connsiteX14" fmla="*/ 612934 w 614362"/>
                <a:gd name="connsiteY14" fmla="*/ 123825 h 343852"/>
                <a:gd name="connsiteX15" fmla="*/ 611029 w 614362"/>
                <a:gd name="connsiteY15" fmla="*/ 122872 h 343852"/>
                <a:gd name="connsiteX16" fmla="*/ 608648 w 614362"/>
                <a:gd name="connsiteY16" fmla="*/ 123349 h 343852"/>
                <a:gd name="connsiteX17" fmla="*/ 605790 w 614362"/>
                <a:gd name="connsiteY17" fmla="*/ 124301 h 343852"/>
                <a:gd name="connsiteX18" fmla="*/ 602456 w 614362"/>
                <a:gd name="connsiteY18" fmla="*/ 124301 h 343852"/>
                <a:gd name="connsiteX19" fmla="*/ 597218 w 614362"/>
                <a:gd name="connsiteY19" fmla="*/ 120967 h 343852"/>
                <a:gd name="connsiteX20" fmla="*/ 591503 w 614362"/>
                <a:gd name="connsiteY20" fmla="*/ 117634 h 343852"/>
                <a:gd name="connsiteX21" fmla="*/ 588169 w 614362"/>
                <a:gd name="connsiteY21" fmla="*/ 117634 h 343852"/>
                <a:gd name="connsiteX22" fmla="*/ 585788 w 614362"/>
                <a:gd name="connsiteY22" fmla="*/ 117157 h 343852"/>
                <a:gd name="connsiteX23" fmla="*/ 583882 w 614362"/>
                <a:gd name="connsiteY23" fmla="*/ 115252 h 343852"/>
                <a:gd name="connsiteX24" fmla="*/ 582930 w 614362"/>
                <a:gd name="connsiteY24" fmla="*/ 112871 h 343852"/>
                <a:gd name="connsiteX25" fmla="*/ 581501 w 614362"/>
                <a:gd name="connsiteY25" fmla="*/ 111919 h 343852"/>
                <a:gd name="connsiteX26" fmla="*/ 579597 w 614362"/>
                <a:gd name="connsiteY26" fmla="*/ 112395 h 343852"/>
                <a:gd name="connsiteX27" fmla="*/ 576739 w 614362"/>
                <a:gd name="connsiteY27" fmla="*/ 113347 h 343852"/>
                <a:gd name="connsiteX28" fmla="*/ 572929 w 614362"/>
                <a:gd name="connsiteY28" fmla="*/ 112871 h 343852"/>
                <a:gd name="connsiteX29" fmla="*/ 568167 w 614362"/>
                <a:gd name="connsiteY29" fmla="*/ 110014 h 343852"/>
                <a:gd name="connsiteX30" fmla="*/ 563880 w 614362"/>
                <a:gd name="connsiteY30" fmla="*/ 107156 h 343852"/>
                <a:gd name="connsiteX31" fmla="*/ 560547 w 614362"/>
                <a:gd name="connsiteY31" fmla="*/ 107156 h 343852"/>
                <a:gd name="connsiteX32" fmla="*/ 557213 w 614362"/>
                <a:gd name="connsiteY32" fmla="*/ 106680 h 343852"/>
                <a:gd name="connsiteX33" fmla="*/ 550545 w 614362"/>
                <a:gd name="connsiteY33" fmla="*/ 102870 h 343852"/>
                <a:gd name="connsiteX34" fmla="*/ 548640 w 614362"/>
                <a:gd name="connsiteY34" fmla="*/ 102870 h 343852"/>
                <a:gd name="connsiteX35" fmla="*/ 547688 w 614362"/>
                <a:gd name="connsiteY35" fmla="*/ 103822 h 343852"/>
                <a:gd name="connsiteX36" fmla="*/ 547211 w 614362"/>
                <a:gd name="connsiteY36" fmla="*/ 107156 h 343852"/>
                <a:gd name="connsiteX37" fmla="*/ 546735 w 614362"/>
                <a:gd name="connsiteY37" fmla="*/ 107632 h 343852"/>
                <a:gd name="connsiteX38" fmla="*/ 545782 w 614362"/>
                <a:gd name="connsiteY38" fmla="*/ 108109 h 343852"/>
                <a:gd name="connsiteX39" fmla="*/ 543401 w 614362"/>
                <a:gd name="connsiteY39" fmla="*/ 108585 h 343852"/>
                <a:gd name="connsiteX40" fmla="*/ 540068 w 614362"/>
                <a:gd name="connsiteY40" fmla="*/ 106680 h 343852"/>
                <a:gd name="connsiteX41" fmla="*/ 531495 w 614362"/>
                <a:gd name="connsiteY41" fmla="*/ 100489 h 343852"/>
                <a:gd name="connsiteX42" fmla="*/ 528161 w 614362"/>
                <a:gd name="connsiteY42" fmla="*/ 95726 h 343852"/>
                <a:gd name="connsiteX43" fmla="*/ 527209 w 614362"/>
                <a:gd name="connsiteY43" fmla="*/ 92392 h 343852"/>
                <a:gd name="connsiteX44" fmla="*/ 524351 w 614362"/>
                <a:gd name="connsiteY44" fmla="*/ 90011 h 343852"/>
                <a:gd name="connsiteX45" fmla="*/ 521494 w 614362"/>
                <a:gd name="connsiteY45" fmla="*/ 86677 h 343852"/>
                <a:gd name="connsiteX46" fmla="*/ 518636 w 614362"/>
                <a:gd name="connsiteY46" fmla="*/ 86201 h 343852"/>
                <a:gd name="connsiteX47" fmla="*/ 515779 w 614362"/>
                <a:gd name="connsiteY47" fmla="*/ 87154 h 343852"/>
                <a:gd name="connsiteX48" fmla="*/ 512922 w 614362"/>
                <a:gd name="connsiteY48" fmla="*/ 88582 h 343852"/>
                <a:gd name="connsiteX49" fmla="*/ 511493 w 614362"/>
                <a:gd name="connsiteY49" fmla="*/ 89059 h 343852"/>
                <a:gd name="connsiteX50" fmla="*/ 506730 w 614362"/>
                <a:gd name="connsiteY50" fmla="*/ 89535 h 343852"/>
                <a:gd name="connsiteX51" fmla="*/ 499110 w 614362"/>
                <a:gd name="connsiteY51" fmla="*/ 91440 h 343852"/>
                <a:gd name="connsiteX52" fmla="*/ 497205 w 614362"/>
                <a:gd name="connsiteY52" fmla="*/ 93345 h 343852"/>
                <a:gd name="connsiteX53" fmla="*/ 494824 w 614362"/>
                <a:gd name="connsiteY53" fmla="*/ 94774 h 343852"/>
                <a:gd name="connsiteX54" fmla="*/ 492919 w 614362"/>
                <a:gd name="connsiteY54" fmla="*/ 93821 h 343852"/>
                <a:gd name="connsiteX55" fmla="*/ 491014 w 614362"/>
                <a:gd name="connsiteY55" fmla="*/ 91916 h 343852"/>
                <a:gd name="connsiteX56" fmla="*/ 486728 w 614362"/>
                <a:gd name="connsiteY56" fmla="*/ 90964 h 343852"/>
                <a:gd name="connsiteX57" fmla="*/ 484823 w 614362"/>
                <a:gd name="connsiteY57" fmla="*/ 91916 h 343852"/>
                <a:gd name="connsiteX58" fmla="*/ 482918 w 614362"/>
                <a:gd name="connsiteY58" fmla="*/ 90488 h 343852"/>
                <a:gd name="connsiteX59" fmla="*/ 481013 w 614362"/>
                <a:gd name="connsiteY59" fmla="*/ 88106 h 343852"/>
                <a:gd name="connsiteX60" fmla="*/ 478631 w 614362"/>
                <a:gd name="connsiteY60" fmla="*/ 86201 h 343852"/>
                <a:gd name="connsiteX61" fmla="*/ 474822 w 614362"/>
                <a:gd name="connsiteY61" fmla="*/ 85725 h 343852"/>
                <a:gd name="connsiteX62" fmla="*/ 471011 w 614362"/>
                <a:gd name="connsiteY62" fmla="*/ 84772 h 343852"/>
                <a:gd name="connsiteX63" fmla="*/ 467678 w 614362"/>
                <a:gd name="connsiteY63" fmla="*/ 86201 h 343852"/>
                <a:gd name="connsiteX64" fmla="*/ 463391 w 614362"/>
                <a:gd name="connsiteY64" fmla="*/ 89059 h 343852"/>
                <a:gd name="connsiteX65" fmla="*/ 460534 w 614362"/>
                <a:gd name="connsiteY65" fmla="*/ 88106 h 343852"/>
                <a:gd name="connsiteX66" fmla="*/ 459105 w 614362"/>
                <a:gd name="connsiteY66" fmla="*/ 84772 h 343852"/>
                <a:gd name="connsiteX67" fmla="*/ 457200 w 614362"/>
                <a:gd name="connsiteY67" fmla="*/ 83820 h 343852"/>
                <a:gd name="connsiteX68" fmla="*/ 454819 w 614362"/>
                <a:gd name="connsiteY68" fmla="*/ 80486 h 343852"/>
                <a:gd name="connsiteX69" fmla="*/ 454343 w 614362"/>
                <a:gd name="connsiteY69" fmla="*/ 77152 h 343852"/>
                <a:gd name="connsiteX70" fmla="*/ 454819 w 614362"/>
                <a:gd name="connsiteY70" fmla="*/ 75724 h 343852"/>
                <a:gd name="connsiteX71" fmla="*/ 455772 w 614362"/>
                <a:gd name="connsiteY71" fmla="*/ 73819 h 343852"/>
                <a:gd name="connsiteX72" fmla="*/ 455772 w 614362"/>
                <a:gd name="connsiteY72" fmla="*/ 72866 h 343852"/>
                <a:gd name="connsiteX73" fmla="*/ 454819 w 614362"/>
                <a:gd name="connsiteY73" fmla="*/ 70961 h 343852"/>
                <a:gd name="connsiteX74" fmla="*/ 453866 w 614362"/>
                <a:gd name="connsiteY74" fmla="*/ 69532 h 343852"/>
                <a:gd name="connsiteX75" fmla="*/ 452438 w 614362"/>
                <a:gd name="connsiteY75" fmla="*/ 64770 h 343852"/>
                <a:gd name="connsiteX76" fmla="*/ 451485 w 614362"/>
                <a:gd name="connsiteY76" fmla="*/ 62865 h 343852"/>
                <a:gd name="connsiteX77" fmla="*/ 451485 w 614362"/>
                <a:gd name="connsiteY77" fmla="*/ 61436 h 343852"/>
                <a:gd name="connsiteX78" fmla="*/ 452438 w 614362"/>
                <a:gd name="connsiteY78" fmla="*/ 60007 h 343852"/>
                <a:gd name="connsiteX79" fmla="*/ 451485 w 614362"/>
                <a:gd name="connsiteY79" fmla="*/ 59055 h 343852"/>
                <a:gd name="connsiteX80" fmla="*/ 450056 w 614362"/>
                <a:gd name="connsiteY80" fmla="*/ 59055 h 343852"/>
                <a:gd name="connsiteX81" fmla="*/ 447675 w 614362"/>
                <a:gd name="connsiteY81" fmla="*/ 59055 h 343852"/>
                <a:gd name="connsiteX82" fmla="*/ 446247 w 614362"/>
                <a:gd name="connsiteY82" fmla="*/ 58102 h 343852"/>
                <a:gd name="connsiteX83" fmla="*/ 444818 w 614362"/>
                <a:gd name="connsiteY83" fmla="*/ 55245 h 343852"/>
                <a:gd name="connsiteX84" fmla="*/ 443865 w 614362"/>
                <a:gd name="connsiteY84" fmla="*/ 52388 h 343852"/>
                <a:gd name="connsiteX85" fmla="*/ 442913 w 614362"/>
                <a:gd name="connsiteY85" fmla="*/ 51435 h 343852"/>
                <a:gd name="connsiteX86" fmla="*/ 440531 w 614362"/>
                <a:gd name="connsiteY86" fmla="*/ 51435 h 343852"/>
                <a:gd name="connsiteX87" fmla="*/ 436245 w 614362"/>
                <a:gd name="connsiteY87" fmla="*/ 51911 h 343852"/>
                <a:gd name="connsiteX88" fmla="*/ 432435 w 614362"/>
                <a:gd name="connsiteY88" fmla="*/ 52864 h 343852"/>
                <a:gd name="connsiteX89" fmla="*/ 431006 w 614362"/>
                <a:gd name="connsiteY89" fmla="*/ 52864 h 343852"/>
                <a:gd name="connsiteX90" fmla="*/ 427673 w 614362"/>
                <a:gd name="connsiteY90" fmla="*/ 51435 h 343852"/>
                <a:gd name="connsiteX91" fmla="*/ 423386 w 614362"/>
                <a:gd name="connsiteY91" fmla="*/ 50006 h 343852"/>
                <a:gd name="connsiteX92" fmla="*/ 414814 w 614362"/>
                <a:gd name="connsiteY92" fmla="*/ 49530 h 343852"/>
                <a:gd name="connsiteX93" fmla="*/ 414338 w 614362"/>
                <a:gd name="connsiteY93" fmla="*/ 49054 h 343852"/>
                <a:gd name="connsiteX94" fmla="*/ 414814 w 614362"/>
                <a:gd name="connsiteY94" fmla="*/ 48101 h 343852"/>
                <a:gd name="connsiteX95" fmla="*/ 416719 w 614362"/>
                <a:gd name="connsiteY95" fmla="*/ 46672 h 343852"/>
                <a:gd name="connsiteX96" fmla="*/ 416719 w 614362"/>
                <a:gd name="connsiteY96" fmla="*/ 45244 h 343852"/>
                <a:gd name="connsiteX97" fmla="*/ 415290 w 614362"/>
                <a:gd name="connsiteY97" fmla="*/ 44291 h 343852"/>
                <a:gd name="connsiteX98" fmla="*/ 414338 w 614362"/>
                <a:gd name="connsiteY98" fmla="*/ 41910 h 343852"/>
                <a:gd name="connsiteX99" fmla="*/ 414338 w 614362"/>
                <a:gd name="connsiteY99" fmla="*/ 39052 h 343852"/>
                <a:gd name="connsiteX100" fmla="*/ 413861 w 614362"/>
                <a:gd name="connsiteY100" fmla="*/ 35719 h 343852"/>
                <a:gd name="connsiteX101" fmla="*/ 411956 w 614362"/>
                <a:gd name="connsiteY101" fmla="*/ 33338 h 343852"/>
                <a:gd name="connsiteX102" fmla="*/ 411004 w 614362"/>
                <a:gd name="connsiteY102" fmla="*/ 31909 h 343852"/>
                <a:gd name="connsiteX103" fmla="*/ 411004 w 614362"/>
                <a:gd name="connsiteY103" fmla="*/ 30480 h 343852"/>
                <a:gd name="connsiteX104" fmla="*/ 414814 w 614362"/>
                <a:gd name="connsiteY104" fmla="*/ 30004 h 343852"/>
                <a:gd name="connsiteX105" fmla="*/ 419576 w 614362"/>
                <a:gd name="connsiteY105" fmla="*/ 29051 h 343852"/>
                <a:gd name="connsiteX106" fmla="*/ 420529 w 614362"/>
                <a:gd name="connsiteY106" fmla="*/ 28099 h 343852"/>
                <a:gd name="connsiteX107" fmla="*/ 420529 w 614362"/>
                <a:gd name="connsiteY107" fmla="*/ 26194 h 343852"/>
                <a:gd name="connsiteX108" fmla="*/ 411004 w 614362"/>
                <a:gd name="connsiteY108" fmla="*/ 17145 h 343852"/>
                <a:gd name="connsiteX109" fmla="*/ 407670 w 614362"/>
                <a:gd name="connsiteY109" fmla="*/ 9049 h 343852"/>
                <a:gd name="connsiteX110" fmla="*/ 404336 w 614362"/>
                <a:gd name="connsiteY110" fmla="*/ 4763 h 343852"/>
                <a:gd name="connsiteX111" fmla="*/ 401003 w 614362"/>
                <a:gd name="connsiteY111" fmla="*/ 1905 h 343852"/>
                <a:gd name="connsiteX112" fmla="*/ 398145 w 614362"/>
                <a:gd name="connsiteY112" fmla="*/ 476 h 343852"/>
                <a:gd name="connsiteX113" fmla="*/ 393859 w 614362"/>
                <a:gd name="connsiteY113" fmla="*/ 952 h 343852"/>
                <a:gd name="connsiteX114" fmla="*/ 388144 w 614362"/>
                <a:gd name="connsiteY114" fmla="*/ 952 h 343852"/>
                <a:gd name="connsiteX115" fmla="*/ 382429 w 614362"/>
                <a:gd name="connsiteY115" fmla="*/ 0 h 343852"/>
                <a:gd name="connsiteX116" fmla="*/ 377666 w 614362"/>
                <a:gd name="connsiteY116" fmla="*/ 476 h 343852"/>
                <a:gd name="connsiteX117" fmla="*/ 369094 w 614362"/>
                <a:gd name="connsiteY117" fmla="*/ 4286 h 343852"/>
                <a:gd name="connsiteX118" fmla="*/ 365760 w 614362"/>
                <a:gd name="connsiteY118" fmla="*/ 4286 h 343852"/>
                <a:gd name="connsiteX119" fmla="*/ 360045 w 614362"/>
                <a:gd name="connsiteY119" fmla="*/ 2857 h 343852"/>
                <a:gd name="connsiteX120" fmla="*/ 355282 w 614362"/>
                <a:gd name="connsiteY120" fmla="*/ 1429 h 343852"/>
                <a:gd name="connsiteX121" fmla="*/ 352901 w 614362"/>
                <a:gd name="connsiteY121" fmla="*/ 1429 h 343852"/>
                <a:gd name="connsiteX122" fmla="*/ 351473 w 614362"/>
                <a:gd name="connsiteY122" fmla="*/ 1905 h 343852"/>
                <a:gd name="connsiteX123" fmla="*/ 350520 w 614362"/>
                <a:gd name="connsiteY123" fmla="*/ 2857 h 343852"/>
                <a:gd name="connsiteX124" fmla="*/ 347663 w 614362"/>
                <a:gd name="connsiteY124" fmla="*/ 10001 h 343852"/>
                <a:gd name="connsiteX125" fmla="*/ 345281 w 614362"/>
                <a:gd name="connsiteY125" fmla="*/ 11430 h 343852"/>
                <a:gd name="connsiteX126" fmla="*/ 341948 w 614362"/>
                <a:gd name="connsiteY126" fmla="*/ 12859 h 343852"/>
                <a:gd name="connsiteX127" fmla="*/ 339090 w 614362"/>
                <a:gd name="connsiteY127" fmla="*/ 13335 h 343852"/>
                <a:gd name="connsiteX128" fmla="*/ 336709 w 614362"/>
                <a:gd name="connsiteY128" fmla="*/ 13335 h 343852"/>
                <a:gd name="connsiteX129" fmla="*/ 333375 w 614362"/>
                <a:gd name="connsiteY129" fmla="*/ 12382 h 343852"/>
                <a:gd name="connsiteX130" fmla="*/ 330041 w 614362"/>
                <a:gd name="connsiteY130" fmla="*/ 10954 h 343852"/>
                <a:gd name="connsiteX131" fmla="*/ 329565 w 614362"/>
                <a:gd name="connsiteY131" fmla="*/ 10954 h 343852"/>
                <a:gd name="connsiteX132" fmla="*/ 322898 w 614362"/>
                <a:gd name="connsiteY132" fmla="*/ 10477 h 343852"/>
                <a:gd name="connsiteX133" fmla="*/ 315278 w 614362"/>
                <a:gd name="connsiteY133" fmla="*/ 10477 h 343852"/>
                <a:gd name="connsiteX134" fmla="*/ 310991 w 614362"/>
                <a:gd name="connsiteY134" fmla="*/ 12859 h 343852"/>
                <a:gd name="connsiteX135" fmla="*/ 309086 w 614362"/>
                <a:gd name="connsiteY135" fmla="*/ 12382 h 343852"/>
                <a:gd name="connsiteX136" fmla="*/ 306229 w 614362"/>
                <a:gd name="connsiteY136" fmla="*/ 11906 h 343852"/>
                <a:gd name="connsiteX137" fmla="*/ 302895 w 614362"/>
                <a:gd name="connsiteY137" fmla="*/ 13335 h 343852"/>
                <a:gd name="connsiteX138" fmla="*/ 298132 w 614362"/>
                <a:gd name="connsiteY138" fmla="*/ 17621 h 343852"/>
                <a:gd name="connsiteX139" fmla="*/ 295275 w 614362"/>
                <a:gd name="connsiteY139" fmla="*/ 20002 h 343852"/>
                <a:gd name="connsiteX140" fmla="*/ 292418 w 614362"/>
                <a:gd name="connsiteY140" fmla="*/ 23813 h 343852"/>
                <a:gd name="connsiteX141" fmla="*/ 291465 w 614362"/>
                <a:gd name="connsiteY141" fmla="*/ 25717 h 343852"/>
                <a:gd name="connsiteX142" fmla="*/ 289560 w 614362"/>
                <a:gd name="connsiteY142" fmla="*/ 29527 h 343852"/>
                <a:gd name="connsiteX143" fmla="*/ 287655 w 614362"/>
                <a:gd name="connsiteY143" fmla="*/ 33814 h 343852"/>
                <a:gd name="connsiteX144" fmla="*/ 288607 w 614362"/>
                <a:gd name="connsiteY144" fmla="*/ 36671 h 343852"/>
                <a:gd name="connsiteX145" fmla="*/ 290036 w 614362"/>
                <a:gd name="connsiteY145" fmla="*/ 39529 h 343852"/>
                <a:gd name="connsiteX146" fmla="*/ 290513 w 614362"/>
                <a:gd name="connsiteY146" fmla="*/ 42386 h 343852"/>
                <a:gd name="connsiteX147" fmla="*/ 290989 w 614362"/>
                <a:gd name="connsiteY147" fmla="*/ 44767 h 343852"/>
                <a:gd name="connsiteX148" fmla="*/ 289084 w 614362"/>
                <a:gd name="connsiteY148" fmla="*/ 46196 h 343852"/>
                <a:gd name="connsiteX149" fmla="*/ 288131 w 614362"/>
                <a:gd name="connsiteY149" fmla="*/ 48577 h 343852"/>
                <a:gd name="connsiteX150" fmla="*/ 284798 w 614362"/>
                <a:gd name="connsiteY150" fmla="*/ 48101 h 343852"/>
                <a:gd name="connsiteX151" fmla="*/ 280988 w 614362"/>
                <a:gd name="connsiteY151" fmla="*/ 45720 h 343852"/>
                <a:gd name="connsiteX152" fmla="*/ 280035 w 614362"/>
                <a:gd name="connsiteY152" fmla="*/ 42386 h 343852"/>
                <a:gd name="connsiteX153" fmla="*/ 277178 w 614362"/>
                <a:gd name="connsiteY153" fmla="*/ 40005 h 343852"/>
                <a:gd name="connsiteX154" fmla="*/ 275273 w 614362"/>
                <a:gd name="connsiteY154" fmla="*/ 38576 h 343852"/>
                <a:gd name="connsiteX155" fmla="*/ 271939 w 614362"/>
                <a:gd name="connsiteY155" fmla="*/ 38576 h 343852"/>
                <a:gd name="connsiteX156" fmla="*/ 266700 w 614362"/>
                <a:gd name="connsiteY156" fmla="*/ 39529 h 343852"/>
                <a:gd name="connsiteX157" fmla="*/ 260032 w 614362"/>
                <a:gd name="connsiteY157" fmla="*/ 40481 h 343852"/>
                <a:gd name="connsiteX158" fmla="*/ 254794 w 614362"/>
                <a:gd name="connsiteY158" fmla="*/ 40481 h 343852"/>
                <a:gd name="connsiteX159" fmla="*/ 251936 w 614362"/>
                <a:gd name="connsiteY159" fmla="*/ 41434 h 343852"/>
                <a:gd name="connsiteX160" fmla="*/ 247650 w 614362"/>
                <a:gd name="connsiteY160" fmla="*/ 42386 h 343852"/>
                <a:gd name="connsiteX161" fmla="*/ 246222 w 614362"/>
                <a:gd name="connsiteY161" fmla="*/ 40957 h 343852"/>
                <a:gd name="connsiteX162" fmla="*/ 243840 w 614362"/>
                <a:gd name="connsiteY162" fmla="*/ 37147 h 343852"/>
                <a:gd name="connsiteX163" fmla="*/ 241935 w 614362"/>
                <a:gd name="connsiteY163" fmla="*/ 33338 h 343852"/>
                <a:gd name="connsiteX164" fmla="*/ 240506 w 614362"/>
                <a:gd name="connsiteY164" fmla="*/ 31909 h 343852"/>
                <a:gd name="connsiteX165" fmla="*/ 239554 w 614362"/>
                <a:gd name="connsiteY165" fmla="*/ 31432 h 343852"/>
                <a:gd name="connsiteX166" fmla="*/ 238125 w 614362"/>
                <a:gd name="connsiteY166" fmla="*/ 31432 h 343852"/>
                <a:gd name="connsiteX167" fmla="*/ 236697 w 614362"/>
                <a:gd name="connsiteY167" fmla="*/ 32385 h 343852"/>
                <a:gd name="connsiteX168" fmla="*/ 235268 w 614362"/>
                <a:gd name="connsiteY168" fmla="*/ 33814 h 343852"/>
                <a:gd name="connsiteX169" fmla="*/ 233363 w 614362"/>
                <a:gd name="connsiteY169" fmla="*/ 34290 h 343852"/>
                <a:gd name="connsiteX170" fmla="*/ 230505 w 614362"/>
                <a:gd name="connsiteY170" fmla="*/ 35242 h 343852"/>
                <a:gd name="connsiteX171" fmla="*/ 228600 w 614362"/>
                <a:gd name="connsiteY171" fmla="*/ 36671 h 343852"/>
                <a:gd name="connsiteX172" fmla="*/ 226695 w 614362"/>
                <a:gd name="connsiteY172" fmla="*/ 40005 h 343852"/>
                <a:gd name="connsiteX173" fmla="*/ 225266 w 614362"/>
                <a:gd name="connsiteY173" fmla="*/ 39529 h 343852"/>
                <a:gd name="connsiteX174" fmla="*/ 223838 w 614362"/>
                <a:gd name="connsiteY174" fmla="*/ 38576 h 343852"/>
                <a:gd name="connsiteX175" fmla="*/ 222409 w 614362"/>
                <a:gd name="connsiteY175" fmla="*/ 34766 h 343852"/>
                <a:gd name="connsiteX176" fmla="*/ 220028 w 614362"/>
                <a:gd name="connsiteY176" fmla="*/ 33814 h 343852"/>
                <a:gd name="connsiteX177" fmla="*/ 216218 w 614362"/>
                <a:gd name="connsiteY177" fmla="*/ 33814 h 343852"/>
                <a:gd name="connsiteX178" fmla="*/ 211455 w 614362"/>
                <a:gd name="connsiteY178" fmla="*/ 32861 h 343852"/>
                <a:gd name="connsiteX179" fmla="*/ 207645 w 614362"/>
                <a:gd name="connsiteY179" fmla="*/ 31909 h 343852"/>
                <a:gd name="connsiteX180" fmla="*/ 206216 w 614362"/>
                <a:gd name="connsiteY180" fmla="*/ 32385 h 343852"/>
                <a:gd name="connsiteX181" fmla="*/ 203835 w 614362"/>
                <a:gd name="connsiteY181" fmla="*/ 33814 h 343852"/>
                <a:gd name="connsiteX182" fmla="*/ 201454 w 614362"/>
                <a:gd name="connsiteY182" fmla="*/ 33814 h 343852"/>
                <a:gd name="connsiteX183" fmla="*/ 196215 w 614362"/>
                <a:gd name="connsiteY183" fmla="*/ 32385 h 343852"/>
                <a:gd name="connsiteX184" fmla="*/ 195263 w 614362"/>
                <a:gd name="connsiteY184" fmla="*/ 32861 h 343852"/>
                <a:gd name="connsiteX185" fmla="*/ 193834 w 614362"/>
                <a:gd name="connsiteY185" fmla="*/ 35242 h 343852"/>
                <a:gd name="connsiteX186" fmla="*/ 192405 w 614362"/>
                <a:gd name="connsiteY186" fmla="*/ 37147 h 343852"/>
                <a:gd name="connsiteX187" fmla="*/ 190976 w 614362"/>
                <a:gd name="connsiteY187" fmla="*/ 37147 h 343852"/>
                <a:gd name="connsiteX188" fmla="*/ 190024 w 614362"/>
                <a:gd name="connsiteY188" fmla="*/ 36671 h 343852"/>
                <a:gd name="connsiteX189" fmla="*/ 190500 w 614362"/>
                <a:gd name="connsiteY189" fmla="*/ 32861 h 343852"/>
                <a:gd name="connsiteX190" fmla="*/ 187643 w 614362"/>
                <a:gd name="connsiteY190" fmla="*/ 31432 h 343852"/>
                <a:gd name="connsiteX191" fmla="*/ 182404 w 614362"/>
                <a:gd name="connsiteY191" fmla="*/ 31432 h 343852"/>
                <a:gd name="connsiteX192" fmla="*/ 179070 w 614362"/>
                <a:gd name="connsiteY192" fmla="*/ 31909 h 343852"/>
                <a:gd name="connsiteX193" fmla="*/ 177165 w 614362"/>
                <a:gd name="connsiteY193" fmla="*/ 31909 h 343852"/>
                <a:gd name="connsiteX194" fmla="*/ 176213 w 614362"/>
                <a:gd name="connsiteY194" fmla="*/ 30956 h 343852"/>
                <a:gd name="connsiteX195" fmla="*/ 171926 w 614362"/>
                <a:gd name="connsiteY195" fmla="*/ 24765 h 343852"/>
                <a:gd name="connsiteX196" fmla="*/ 169545 w 614362"/>
                <a:gd name="connsiteY196" fmla="*/ 24289 h 343852"/>
                <a:gd name="connsiteX197" fmla="*/ 165259 w 614362"/>
                <a:gd name="connsiteY197" fmla="*/ 24765 h 343852"/>
                <a:gd name="connsiteX198" fmla="*/ 159068 w 614362"/>
                <a:gd name="connsiteY198" fmla="*/ 23813 h 343852"/>
                <a:gd name="connsiteX199" fmla="*/ 151924 w 614362"/>
                <a:gd name="connsiteY199" fmla="*/ 22384 h 343852"/>
                <a:gd name="connsiteX200" fmla="*/ 148114 w 614362"/>
                <a:gd name="connsiteY200" fmla="*/ 21907 h 343852"/>
                <a:gd name="connsiteX201" fmla="*/ 146209 w 614362"/>
                <a:gd name="connsiteY201" fmla="*/ 20479 h 343852"/>
                <a:gd name="connsiteX202" fmla="*/ 141923 w 614362"/>
                <a:gd name="connsiteY202" fmla="*/ 20002 h 343852"/>
                <a:gd name="connsiteX203" fmla="*/ 130493 w 614362"/>
                <a:gd name="connsiteY203" fmla="*/ 17145 h 343852"/>
                <a:gd name="connsiteX204" fmla="*/ 125730 w 614362"/>
                <a:gd name="connsiteY204" fmla="*/ 16669 h 343852"/>
                <a:gd name="connsiteX205" fmla="*/ 118586 w 614362"/>
                <a:gd name="connsiteY205" fmla="*/ 16669 h 343852"/>
                <a:gd name="connsiteX206" fmla="*/ 108109 w 614362"/>
                <a:gd name="connsiteY206" fmla="*/ 16192 h 343852"/>
                <a:gd name="connsiteX207" fmla="*/ 101441 w 614362"/>
                <a:gd name="connsiteY207" fmla="*/ 16669 h 343852"/>
                <a:gd name="connsiteX208" fmla="*/ 98107 w 614362"/>
                <a:gd name="connsiteY208" fmla="*/ 17621 h 343852"/>
                <a:gd name="connsiteX209" fmla="*/ 94298 w 614362"/>
                <a:gd name="connsiteY209" fmla="*/ 18097 h 343852"/>
                <a:gd name="connsiteX210" fmla="*/ 88106 w 614362"/>
                <a:gd name="connsiteY210" fmla="*/ 18574 h 343852"/>
                <a:gd name="connsiteX211" fmla="*/ 85725 w 614362"/>
                <a:gd name="connsiteY211" fmla="*/ 18574 h 343852"/>
                <a:gd name="connsiteX212" fmla="*/ 81915 w 614362"/>
                <a:gd name="connsiteY212" fmla="*/ 19050 h 343852"/>
                <a:gd name="connsiteX213" fmla="*/ 77153 w 614362"/>
                <a:gd name="connsiteY213" fmla="*/ 19526 h 343852"/>
                <a:gd name="connsiteX214" fmla="*/ 75724 w 614362"/>
                <a:gd name="connsiteY214" fmla="*/ 20955 h 343852"/>
                <a:gd name="connsiteX215" fmla="*/ 74295 w 614362"/>
                <a:gd name="connsiteY215" fmla="*/ 23813 h 343852"/>
                <a:gd name="connsiteX216" fmla="*/ 69056 w 614362"/>
                <a:gd name="connsiteY216" fmla="*/ 28575 h 343852"/>
                <a:gd name="connsiteX217" fmla="*/ 63818 w 614362"/>
                <a:gd name="connsiteY217" fmla="*/ 31909 h 343852"/>
                <a:gd name="connsiteX218" fmla="*/ 62865 w 614362"/>
                <a:gd name="connsiteY218" fmla="*/ 32385 h 343852"/>
                <a:gd name="connsiteX219" fmla="*/ 60007 w 614362"/>
                <a:gd name="connsiteY219" fmla="*/ 30480 h 343852"/>
                <a:gd name="connsiteX220" fmla="*/ 57626 w 614362"/>
                <a:gd name="connsiteY220" fmla="*/ 30004 h 343852"/>
                <a:gd name="connsiteX221" fmla="*/ 54769 w 614362"/>
                <a:gd name="connsiteY221" fmla="*/ 30004 h 343852"/>
                <a:gd name="connsiteX222" fmla="*/ 52864 w 614362"/>
                <a:gd name="connsiteY222" fmla="*/ 30480 h 343852"/>
                <a:gd name="connsiteX223" fmla="*/ 51435 w 614362"/>
                <a:gd name="connsiteY223" fmla="*/ 31432 h 343852"/>
                <a:gd name="connsiteX224" fmla="*/ 51435 w 614362"/>
                <a:gd name="connsiteY224" fmla="*/ 35242 h 343852"/>
                <a:gd name="connsiteX225" fmla="*/ 50959 w 614362"/>
                <a:gd name="connsiteY225" fmla="*/ 35719 h 343852"/>
                <a:gd name="connsiteX226" fmla="*/ 52864 w 614362"/>
                <a:gd name="connsiteY226" fmla="*/ 38576 h 343852"/>
                <a:gd name="connsiteX227" fmla="*/ 53340 w 614362"/>
                <a:gd name="connsiteY227" fmla="*/ 40957 h 343852"/>
                <a:gd name="connsiteX228" fmla="*/ 52388 w 614362"/>
                <a:gd name="connsiteY228" fmla="*/ 42863 h 343852"/>
                <a:gd name="connsiteX229" fmla="*/ 52388 w 614362"/>
                <a:gd name="connsiteY229" fmla="*/ 44767 h 343852"/>
                <a:gd name="connsiteX230" fmla="*/ 53816 w 614362"/>
                <a:gd name="connsiteY230" fmla="*/ 46672 h 343852"/>
                <a:gd name="connsiteX231" fmla="*/ 59055 w 614362"/>
                <a:gd name="connsiteY231" fmla="*/ 52864 h 343852"/>
                <a:gd name="connsiteX232" fmla="*/ 61436 w 614362"/>
                <a:gd name="connsiteY232" fmla="*/ 59055 h 343852"/>
                <a:gd name="connsiteX233" fmla="*/ 62865 w 614362"/>
                <a:gd name="connsiteY233" fmla="*/ 61436 h 343852"/>
                <a:gd name="connsiteX234" fmla="*/ 66675 w 614362"/>
                <a:gd name="connsiteY234" fmla="*/ 64294 h 343852"/>
                <a:gd name="connsiteX235" fmla="*/ 67151 w 614362"/>
                <a:gd name="connsiteY235" fmla="*/ 65722 h 343852"/>
                <a:gd name="connsiteX236" fmla="*/ 65723 w 614362"/>
                <a:gd name="connsiteY236" fmla="*/ 66675 h 343852"/>
                <a:gd name="connsiteX237" fmla="*/ 64294 w 614362"/>
                <a:gd name="connsiteY237" fmla="*/ 66675 h 343852"/>
                <a:gd name="connsiteX238" fmla="*/ 63341 w 614362"/>
                <a:gd name="connsiteY238" fmla="*/ 67151 h 343852"/>
                <a:gd name="connsiteX239" fmla="*/ 62865 w 614362"/>
                <a:gd name="connsiteY239" fmla="*/ 68104 h 343852"/>
                <a:gd name="connsiteX240" fmla="*/ 63818 w 614362"/>
                <a:gd name="connsiteY240" fmla="*/ 69056 h 343852"/>
                <a:gd name="connsiteX241" fmla="*/ 65247 w 614362"/>
                <a:gd name="connsiteY241" fmla="*/ 70485 h 343852"/>
                <a:gd name="connsiteX242" fmla="*/ 66675 w 614362"/>
                <a:gd name="connsiteY242" fmla="*/ 75247 h 343852"/>
                <a:gd name="connsiteX243" fmla="*/ 66675 w 614362"/>
                <a:gd name="connsiteY243" fmla="*/ 79057 h 343852"/>
                <a:gd name="connsiteX244" fmla="*/ 65247 w 614362"/>
                <a:gd name="connsiteY244" fmla="*/ 80010 h 343852"/>
                <a:gd name="connsiteX245" fmla="*/ 63818 w 614362"/>
                <a:gd name="connsiteY245" fmla="*/ 82391 h 343852"/>
                <a:gd name="connsiteX246" fmla="*/ 62865 w 614362"/>
                <a:gd name="connsiteY246" fmla="*/ 84296 h 343852"/>
                <a:gd name="connsiteX247" fmla="*/ 53816 w 614362"/>
                <a:gd name="connsiteY247" fmla="*/ 85725 h 343852"/>
                <a:gd name="connsiteX248" fmla="*/ 51911 w 614362"/>
                <a:gd name="connsiteY248" fmla="*/ 88106 h 343852"/>
                <a:gd name="connsiteX249" fmla="*/ 47149 w 614362"/>
                <a:gd name="connsiteY249" fmla="*/ 92392 h 343852"/>
                <a:gd name="connsiteX250" fmla="*/ 43815 w 614362"/>
                <a:gd name="connsiteY250" fmla="*/ 94774 h 343852"/>
                <a:gd name="connsiteX251" fmla="*/ 39053 w 614362"/>
                <a:gd name="connsiteY251" fmla="*/ 99060 h 343852"/>
                <a:gd name="connsiteX252" fmla="*/ 31432 w 614362"/>
                <a:gd name="connsiteY252" fmla="*/ 106680 h 343852"/>
                <a:gd name="connsiteX253" fmla="*/ 28575 w 614362"/>
                <a:gd name="connsiteY253" fmla="*/ 110014 h 343852"/>
                <a:gd name="connsiteX254" fmla="*/ 26670 w 614362"/>
                <a:gd name="connsiteY254" fmla="*/ 112871 h 343852"/>
                <a:gd name="connsiteX255" fmla="*/ 20479 w 614362"/>
                <a:gd name="connsiteY255" fmla="*/ 120015 h 343852"/>
                <a:gd name="connsiteX256" fmla="*/ 18574 w 614362"/>
                <a:gd name="connsiteY256" fmla="*/ 122872 h 343852"/>
                <a:gd name="connsiteX257" fmla="*/ 19050 w 614362"/>
                <a:gd name="connsiteY257" fmla="*/ 125254 h 343852"/>
                <a:gd name="connsiteX258" fmla="*/ 20955 w 614362"/>
                <a:gd name="connsiteY258" fmla="*/ 130969 h 343852"/>
                <a:gd name="connsiteX259" fmla="*/ 21431 w 614362"/>
                <a:gd name="connsiteY259" fmla="*/ 133350 h 343852"/>
                <a:gd name="connsiteX260" fmla="*/ 20955 w 614362"/>
                <a:gd name="connsiteY260" fmla="*/ 135731 h 343852"/>
                <a:gd name="connsiteX261" fmla="*/ 20479 w 614362"/>
                <a:gd name="connsiteY261" fmla="*/ 137636 h 343852"/>
                <a:gd name="connsiteX262" fmla="*/ 20479 w 614362"/>
                <a:gd name="connsiteY262" fmla="*/ 138589 h 343852"/>
                <a:gd name="connsiteX263" fmla="*/ 22384 w 614362"/>
                <a:gd name="connsiteY263" fmla="*/ 140017 h 343852"/>
                <a:gd name="connsiteX264" fmla="*/ 25241 w 614362"/>
                <a:gd name="connsiteY264" fmla="*/ 142399 h 343852"/>
                <a:gd name="connsiteX265" fmla="*/ 25241 w 614362"/>
                <a:gd name="connsiteY265" fmla="*/ 143351 h 343852"/>
                <a:gd name="connsiteX266" fmla="*/ 24765 w 614362"/>
                <a:gd name="connsiteY266" fmla="*/ 144304 h 343852"/>
                <a:gd name="connsiteX267" fmla="*/ 23813 w 614362"/>
                <a:gd name="connsiteY267" fmla="*/ 145256 h 343852"/>
                <a:gd name="connsiteX268" fmla="*/ 20003 w 614362"/>
                <a:gd name="connsiteY268" fmla="*/ 144304 h 343852"/>
                <a:gd name="connsiteX269" fmla="*/ 15716 w 614362"/>
                <a:gd name="connsiteY269" fmla="*/ 142875 h 343852"/>
                <a:gd name="connsiteX270" fmla="*/ 14288 w 614362"/>
                <a:gd name="connsiteY270" fmla="*/ 142875 h 343852"/>
                <a:gd name="connsiteX271" fmla="*/ 13811 w 614362"/>
                <a:gd name="connsiteY271" fmla="*/ 144780 h 343852"/>
                <a:gd name="connsiteX272" fmla="*/ 12382 w 614362"/>
                <a:gd name="connsiteY272" fmla="*/ 146685 h 343852"/>
                <a:gd name="connsiteX273" fmla="*/ 10478 w 614362"/>
                <a:gd name="connsiteY273" fmla="*/ 149066 h 343852"/>
                <a:gd name="connsiteX274" fmla="*/ 9049 w 614362"/>
                <a:gd name="connsiteY274" fmla="*/ 151447 h 343852"/>
                <a:gd name="connsiteX275" fmla="*/ 7144 w 614362"/>
                <a:gd name="connsiteY275" fmla="*/ 157163 h 343852"/>
                <a:gd name="connsiteX276" fmla="*/ 5715 w 614362"/>
                <a:gd name="connsiteY276" fmla="*/ 159544 h 343852"/>
                <a:gd name="connsiteX277" fmla="*/ 476 w 614362"/>
                <a:gd name="connsiteY277" fmla="*/ 164782 h 343852"/>
                <a:gd name="connsiteX278" fmla="*/ 0 w 614362"/>
                <a:gd name="connsiteY278" fmla="*/ 171926 h 343852"/>
                <a:gd name="connsiteX279" fmla="*/ 3334 w 614362"/>
                <a:gd name="connsiteY279" fmla="*/ 171450 h 343852"/>
                <a:gd name="connsiteX280" fmla="*/ 3334 w 614362"/>
                <a:gd name="connsiteY280" fmla="*/ 171450 h 343852"/>
                <a:gd name="connsiteX281" fmla="*/ 4286 w 614362"/>
                <a:gd name="connsiteY281" fmla="*/ 171450 h 343852"/>
                <a:gd name="connsiteX282" fmla="*/ 4763 w 614362"/>
                <a:gd name="connsiteY282" fmla="*/ 173355 h 343852"/>
                <a:gd name="connsiteX283" fmla="*/ 4763 w 614362"/>
                <a:gd name="connsiteY283" fmla="*/ 173355 h 343852"/>
                <a:gd name="connsiteX284" fmla="*/ 5715 w 614362"/>
                <a:gd name="connsiteY284" fmla="*/ 174784 h 343852"/>
                <a:gd name="connsiteX285" fmla="*/ 6668 w 614362"/>
                <a:gd name="connsiteY285" fmla="*/ 176689 h 343852"/>
                <a:gd name="connsiteX286" fmla="*/ 7620 w 614362"/>
                <a:gd name="connsiteY286" fmla="*/ 178117 h 343852"/>
                <a:gd name="connsiteX287" fmla="*/ 10001 w 614362"/>
                <a:gd name="connsiteY287" fmla="*/ 178594 h 343852"/>
                <a:gd name="connsiteX288" fmla="*/ 13335 w 614362"/>
                <a:gd name="connsiteY288" fmla="*/ 180022 h 343852"/>
                <a:gd name="connsiteX289" fmla="*/ 15240 w 614362"/>
                <a:gd name="connsiteY289" fmla="*/ 182880 h 343852"/>
                <a:gd name="connsiteX290" fmla="*/ 18574 w 614362"/>
                <a:gd name="connsiteY290" fmla="*/ 184309 h 343852"/>
                <a:gd name="connsiteX291" fmla="*/ 18574 w 614362"/>
                <a:gd name="connsiteY291" fmla="*/ 184309 h 343852"/>
                <a:gd name="connsiteX292" fmla="*/ 19050 w 614362"/>
                <a:gd name="connsiteY292" fmla="*/ 184309 h 343852"/>
                <a:gd name="connsiteX293" fmla="*/ 21431 w 614362"/>
                <a:gd name="connsiteY293" fmla="*/ 184309 h 343852"/>
                <a:gd name="connsiteX294" fmla="*/ 21907 w 614362"/>
                <a:gd name="connsiteY294" fmla="*/ 184785 h 343852"/>
                <a:gd name="connsiteX295" fmla="*/ 23813 w 614362"/>
                <a:gd name="connsiteY295" fmla="*/ 186214 h 343852"/>
                <a:gd name="connsiteX296" fmla="*/ 24765 w 614362"/>
                <a:gd name="connsiteY296" fmla="*/ 187642 h 343852"/>
                <a:gd name="connsiteX297" fmla="*/ 24289 w 614362"/>
                <a:gd name="connsiteY297" fmla="*/ 189071 h 343852"/>
                <a:gd name="connsiteX298" fmla="*/ 24765 w 614362"/>
                <a:gd name="connsiteY298" fmla="*/ 190500 h 343852"/>
                <a:gd name="connsiteX299" fmla="*/ 25241 w 614362"/>
                <a:gd name="connsiteY299" fmla="*/ 190976 h 343852"/>
                <a:gd name="connsiteX300" fmla="*/ 26670 w 614362"/>
                <a:gd name="connsiteY300" fmla="*/ 190024 h 343852"/>
                <a:gd name="connsiteX301" fmla="*/ 31432 w 614362"/>
                <a:gd name="connsiteY301" fmla="*/ 188119 h 343852"/>
                <a:gd name="connsiteX302" fmla="*/ 32861 w 614362"/>
                <a:gd name="connsiteY302" fmla="*/ 186214 h 343852"/>
                <a:gd name="connsiteX303" fmla="*/ 34290 w 614362"/>
                <a:gd name="connsiteY303" fmla="*/ 184785 h 343852"/>
                <a:gd name="connsiteX304" fmla="*/ 36672 w 614362"/>
                <a:gd name="connsiteY304" fmla="*/ 184785 h 343852"/>
                <a:gd name="connsiteX305" fmla="*/ 43815 w 614362"/>
                <a:gd name="connsiteY305" fmla="*/ 189071 h 343852"/>
                <a:gd name="connsiteX306" fmla="*/ 51435 w 614362"/>
                <a:gd name="connsiteY306" fmla="*/ 188595 h 343852"/>
                <a:gd name="connsiteX307" fmla="*/ 52864 w 614362"/>
                <a:gd name="connsiteY307" fmla="*/ 188595 h 343852"/>
                <a:gd name="connsiteX308" fmla="*/ 53340 w 614362"/>
                <a:gd name="connsiteY308" fmla="*/ 188595 h 343852"/>
                <a:gd name="connsiteX309" fmla="*/ 54293 w 614362"/>
                <a:gd name="connsiteY309" fmla="*/ 189071 h 343852"/>
                <a:gd name="connsiteX310" fmla="*/ 64294 w 614362"/>
                <a:gd name="connsiteY310" fmla="*/ 190976 h 343852"/>
                <a:gd name="connsiteX311" fmla="*/ 65723 w 614362"/>
                <a:gd name="connsiteY311" fmla="*/ 190976 h 343852"/>
                <a:gd name="connsiteX312" fmla="*/ 66199 w 614362"/>
                <a:gd name="connsiteY312" fmla="*/ 190976 h 343852"/>
                <a:gd name="connsiteX313" fmla="*/ 70009 w 614362"/>
                <a:gd name="connsiteY313" fmla="*/ 192405 h 343852"/>
                <a:gd name="connsiteX314" fmla="*/ 73343 w 614362"/>
                <a:gd name="connsiteY314" fmla="*/ 192405 h 343852"/>
                <a:gd name="connsiteX315" fmla="*/ 76676 w 614362"/>
                <a:gd name="connsiteY315" fmla="*/ 191452 h 343852"/>
                <a:gd name="connsiteX316" fmla="*/ 80010 w 614362"/>
                <a:gd name="connsiteY316" fmla="*/ 190976 h 343852"/>
                <a:gd name="connsiteX317" fmla="*/ 83344 w 614362"/>
                <a:gd name="connsiteY317" fmla="*/ 191452 h 343852"/>
                <a:gd name="connsiteX318" fmla="*/ 85725 w 614362"/>
                <a:gd name="connsiteY318" fmla="*/ 193834 h 343852"/>
                <a:gd name="connsiteX319" fmla="*/ 91916 w 614362"/>
                <a:gd name="connsiteY319" fmla="*/ 198596 h 343852"/>
                <a:gd name="connsiteX320" fmla="*/ 93822 w 614362"/>
                <a:gd name="connsiteY320" fmla="*/ 200501 h 343852"/>
                <a:gd name="connsiteX321" fmla="*/ 96679 w 614362"/>
                <a:gd name="connsiteY321" fmla="*/ 200025 h 343852"/>
                <a:gd name="connsiteX322" fmla="*/ 100013 w 614362"/>
                <a:gd name="connsiteY322" fmla="*/ 199072 h 343852"/>
                <a:gd name="connsiteX323" fmla="*/ 103347 w 614362"/>
                <a:gd name="connsiteY323" fmla="*/ 195739 h 343852"/>
                <a:gd name="connsiteX324" fmla="*/ 113348 w 614362"/>
                <a:gd name="connsiteY324" fmla="*/ 191929 h 343852"/>
                <a:gd name="connsiteX325" fmla="*/ 120968 w 614362"/>
                <a:gd name="connsiteY325" fmla="*/ 190976 h 343852"/>
                <a:gd name="connsiteX326" fmla="*/ 128588 w 614362"/>
                <a:gd name="connsiteY326" fmla="*/ 189547 h 343852"/>
                <a:gd name="connsiteX327" fmla="*/ 137160 w 614362"/>
                <a:gd name="connsiteY327" fmla="*/ 188595 h 343852"/>
                <a:gd name="connsiteX328" fmla="*/ 139541 w 614362"/>
                <a:gd name="connsiteY328" fmla="*/ 185738 h 343852"/>
                <a:gd name="connsiteX329" fmla="*/ 140970 w 614362"/>
                <a:gd name="connsiteY329" fmla="*/ 183832 h 343852"/>
                <a:gd name="connsiteX330" fmla="*/ 141923 w 614362"/>
                <a:gd name="connsiteY330" fmla="*/ 180022 h 343852"/>
                <a:gd name="connsiteX331" fmla="*/ 146685 w 614362"/>
                <a:gd name="connsiteY331" fmla="*/ 179070 h 343852"/>
                <a:gd name="connsiteX332" fmla="*/ 150972 w 614362"/>
                <a:gd name="connsiteY332" fmla="*/ 178117 h 343852"/>
                <a:gd name="connsiteX333" fmla="*/ 152400 w 614362"/>
                <a:gd name="connsiteY333" fmla="*/ 177641 h 343852"/>
                <a:gd name="connsiteX334" fmla="*/ 153353 w 614362"/>
                <a:gd name="connsiteY334" fmla="*/ 176213 h 343852"/>
                <a:gd name="connsiteX335" fmla="*/ 160497 w 614362"/>
                <a:gd name="connsiteY335" fmla="*/ 172402 h 343852"/>
                <a:gd name="connsiteX336" fmla="*/ 162401 w 614362"/>
                <a:gd name="connsiteY336" fmla="*/ 172879 h 343852"/>
                <a:gd name="connsiteX337" fmla="*/ 166211 w 614362"/>
                <a:gd name="connsiteY337" fmla="*/ 172879 h 343852"/>
                <a:gd name="connsiteX338" fmla="*/ 173831 w 614362"/>
                <a:gd name="connsiteY338" fmla="*/ 172879 h 343852"/>
                <a:gd name="connsiteX339" fmla="*/ 177641 w 614362"/>
                <a:gd name="connsiteY339" fmla="*/ 170021 h 343852"/>
                <a:gd name="connsiteX340" fmla="*/ 180023 w 614362"/>
                <a:gd name="connsiteY340" fmla="*/ 170974 h 343852"/>
                <a:gd name="connsiteX341" fmla="*/ 181928 w 614362"/>
                <a:gd name="connsiteY341" fmla="*/ 170021 h 343852"/>
                <a:gd name="connsiteX342" fmla="*/ 184785 w 614362"/>
                <a:gd name="connsiteY342" fmla="*/ 168592 h 343852"/>
                <a:gd name="connsiteX343" fmla="*/ 185261 w 614362"/>
                <a:gd name="connsiteY343" fmla="*/ 169069 h 343852"/>
                <a:gd name="connsiteX344" fmla="*/ 185738 w 614362"/>
                <a:gd name="connsiteY344" fmla="*/ 169069 h 343852"/>
                <a:gd name="connsiteX345" fmla="*/ 190500 w 614362"/>
                <a:gd name="connsiteY345" fmla="*/ 169545 h 343852"/>
                <a:gd name="connsiteX346" fmla="*/ 194310 w 614362"/>
                <a:gd name="connsiteY346" fmla="*/ 170974 h 343852"/>
                <a:gd name="connsiteX347" fmla="*/ 196691 w 614362"/>
                <a:gd name="connsiteY347" fmla="*/ 173355 h 343852"/>
                <a:gd name="connsiteX348" fmla="*/ 199073 w 614362"/>
                <a:gd name="connsiteY348" fmla="*/ 174784 h 343852"/>
                <a:gd name="connsiteX349" fmla="*/ 201454 w 614362"/>
                <a:gd name="connsiteY349" fmla="*/ 175260 h 343852"/>
                <a:gd name="connsiteX350" fmla="*/ 202882 w 614362"/>
                <a:gd name="connsiteY350" fmla="*/ 176213 h 343852"/>
                <a:gd name="connsiteX351" fmla="*/ 203359 w 614362"/>
                <a:gd name="connsiteY351" fmla="*/ 178117 h 343852"/>
                <a:gd name="connsiteX352" fmla="*/ 205740 w 614362"/>
                <a:gd name="connsiteY352" fmla="*/ 179070 h 343852"/>
                <a:gd name="connsiteX353" fmla="*/ 210026 w 614362"/>
                <a:gd name="connsiteY353" fmla="*/ 179070 h 343852"/>
                <a:gd name="connsiteX354" fmla="*/ 211931 w 614362"/>
                <a:gd name="connsiteY354" fmla="*/ 180022 h 343852"/>
                <a:gd name="connsiteX355" fmla="*/ 211455 w 614362"/>
                <a:gd name="connsiteY355" fmla="*/ 182404 h 343852"/>
                <a:gd name="connsiteX356" fmla="*/ 211931 w 614362"/>
                <a:gd name="connsiteY356" fmla="*/ 183356 h 343852"/>
                <a:gd name="connsiteX357" fmla="*/ 213360 w 614362"/>
                <a:gd name="connsiteY357" fmla="*/ 182404 h 343852"/>
                <a:gd name="connsiteX358" fmla="*/ 214789 w 614362"/>
                <a:gd name="connsiteY358" fmla="*/ 182880 h 343852"/>
                <a:gd name="connsiteX359" fmla="*/ 215265 w 614362"/>
                <a:gd name="connsiteY359" fmla="*/ 184309 h 343852"/>
                <a:gd name="connsiteX360" fmla="*/ 216218 w 614362"/>
                <a:gd name="connsiteY360" fmla="*/ 185261 h 343852"/>
                <a:gd name="connsiteX361" fmla="*/ 218599 w 614362"/>
                <a:gd name="connsiteY361" fmla="*/ 182880 h 343852"/>
                <a:gd name="connsiteX362" fmla="*/ 220980 w 614362"/>
                <a:gd name="connsiteY362" fmla="*/ 183356 h 343852"/>
                <a:gd name="connsiteX363" fmla="*/ 226695 w 614362"/>
                <a:gd name="connsiteY363" fmla="*/ 184309 h 343852"/>
                <a:gd name="connsiteX364" fmla="*/ 230029 w 614362"/>
                <a:gd name="connsiteY364" fmla="*/ 189547 h 343852"/>
                <a:gd name="connsiteX365" fmla="*/ 231934 w 614362"/>
                <a:gd name="connsiteY365" fmla="*/ 191452 h 343852"/>
                <a:gd name="connsiteX366" fmla="*/ 233839 w 614362"/>
                <a:gd name="connsiteY366" fmla="*/ 192405 h 343852"/>
                <a:gd name="connsiteX367" fmla="*/ 236220 w 614362"/>
                <a:gd name="connsiteY367" fmla="*/ 191452 h 343852"/>
                <a:gd name="connsiteX368" fmla="*/ 238125 w 614362"/>
                <a:gd name="connsiteY368" fmla="*/ 190500 h 343852"/>
                <a:gd name="connsiteX369" fmla="*/ 239078 w 614362"/>
                <a:gd name="connsiteY369" fmla="*/ 190976 h 343852"/>
                <a:gd name="connsiteX370" fmla="*/ 241459 w 614362"/>
                <a:gd name="connsiteY370" fmla="*/ 194310 h 343852"/>
                <a:gd name="connsiteX371" fmla="*/ 241935 w 614362"/>
                <a:gd name="connsiteY371" fmla="*/ 199072 h 343852"/>
                <a:gd name="connsiteX372" fmla="*/ 241935 w 614362"/>
                <a:gd name="connsiteY372" fmla="*/ 200977 h 343852"/>
                <a:gd name="connsiteX373" fmla="*/ 240982 w 614362"/>
                <a:gd name="connsiteY373" fmla="*/ 204311 h 343852"/>
                <a:gd name="connsiteX374" fmla="*/ 239554 w 614362"/>
                <a:gd name="connsiteY374" fmla="*/ 207645 h 343852"/>
                <a:gd name="connsiteX375" fmla="*/ 238601 w 614362"/>
                <a:gd name="connsiteY375" fmla="*/ 210026 h 343852"/>
                <a:gd name="connsiteX376" fmla="*/ 239078 w 614362"/>
                <a:gd name="connsiteY376" fmla="*/ 211931 h 343852"/>
                <a:gd name="connsiteX377" fmla="*/ 240030 w 614362"/>
                <a:gd name="connsiteY377" fmla="*/ 213360 h 343852"/>
                <a:gd name="connsiteX378" fmla="*/ 241459 w 614362"/>
                <a:gd name="connsiteY378" fmla="*/ 213836 h 343852"/>
                <a:gd name="connsiteX379" fmla="*/ 246222 w 614362"/>
                <a:gd name="connsiteY379" fmla="*/ 216694 h 343852"/>
                <a:gd name="connsiteX380" fmla="*/ 248126 w 614362"/>
                <a:gd name="connsiteY380" fmla="*/ 218599 h 343852"/>
                <a:gd name="connsiteX381" fmla="*/ 250507 w 614362"/>
                <a:gd name="connsiteY381" fmla="*/ 220027 h 343852"/>
                <a:gd name="connsiteX382" fmla="*/ 252413 w 614362"/>
                <a:gd name="connsiteY382" fmla="*/ 220027 h 343852"/>
                <a:gd name="connsiteX383" fmla="*/ 253365 w 614362"/>
                <a:gd name="connsiteY383" fmla="*/ 220980 h 343852"/>
                <a:gd name="connsiteX384" fmla="*/ 253841 w 614362"/>
                <a:gd name="connsiteY384" fmla="*/ 221932 h 343852"/>
                <a:gd name="connsiteX385" fmla="*/ 253365 w 614362"/>
                <a:gd name="connsiteY385" fmla="*/ 224314 h 343852"/>
                <a:gd name="connsiteX386" fmla="*/ 252413 w 614362"/>
                <a:gd name="connsiteY386" fmla="*/ 226695 h 343852"/>
                <a:gd name="connsiteX387" fmla="*/ 252413 w 614362"/>
                <a:gd name="connsiteY387" fmla="*/ 228124 h 343852"/>
                <a:gd name="connsiteX388" fmla="*/ 253841 w 614362"/>
                <a:gd name="connsiteY388" fmla="*/ 230029 h 343852"/>
                <a:gd name="connsiteX389" fmla="*/ 253841 w 614362"/>
                <a:gd name="connsiteY389" fmla="*/ 232410 h 343852"/>
                <a:gd name="connsiteX390" fmla="*/ 253841 w 614362"/>
                <a:gd name="connsiteY390" fmla="*/ 233839 h 343852"/>
                <a:gd name="connsiteX391" fmla="*/ 254794 w 614362"/>
                <a:gd name="connsiteY391" fmla="*/ 234791 h 343852"/>
                <a:gd name="connsiteX392" fmla="*/ 259080 w 614362"/>
                <a:gd name="connsiteY392" fmla="*/ 237172 h 343852"/>
                <a:gd name="connsiteX393" fmla="*/ 264319 w 614362"/>
                <a:gd name="connsiteY393" fmla="*/ 239554 h 343852"/>
                <a:gd name="connsiteX394" fmla="*/ 265748 w 614362"/>
                <a:gd name="connsiteY394" fmla="*/ 241459 h 343852"/>
                <a:gd name="connsiteX395" fmla="*/ 266700 w 614362"/>
                <a:gd name="connsiteY395" fmla="*/ 243840 h 343852"/>
                <a:gd name="connsiteX396" fmla="*/ 266224 w 614362"/>
                <a:gd name="connsiteY396" fmla="*/ 248126 h 343852"/>
                <a:gd name="connsiteX397" fmla="*/ 265748 w 614362"/>
                <a:gd name="connsiteY397" fmla="*/ 251936 h 343852"/>
                <a:gd name="connsiteX398" fmla="*/ 272891 w 614362"/>
                <a:gd name="connsiteY398" fmla="*/ 256699 h 343852"/>
                <a:gd name="connsiteX399" fmla="*/ 271939 w 614362"/>
                <a:gd name="connsiteY399" fmla="*/ 257651 h 343852"/>
                <a:gd name="connsiteX400" fmla="*/ 270986 w 614362"/>
                <a:gd name="connsiteY400" fmla="*/ 258604 h 343852"/>
                <a:gd name="connsiteX401" fmla="*/ 264319 w 614362"/>
                <a:gd name="connsiteY401" fmla="*/ 259556 h 343852"/>
                <a:gd name="connsiteX402" fmla="*/ 262890 w 614362"/>
                <a:gd name="connsiteY402" fmla="*/ 260032 h 343852"/>
                <a:gd name="connsiteX403" fmla="*/ 260032 w 614362"/>
                <a:gd name="connsiteY403" fmla="*/ 256222 h 343852"/>
                <a:gd name="connsiteX404" fmla="*/ 258604 w 614362"/>
                <a:gd name="connsiteY404" fmla="*/ 255746 h 343852"/>
                <a:gd name="connsiteX405" fmla="*/ 257175 w 614362"/>
                <a:gd name="connsiteY405" fmla="*/ 257175 h 343852"/>
                <a:gd name="connsiteX406" fmla="*/ 255270 w 614362"/>
                <a:gd name="connsiteY406" fmla="*/ 258127 h 343852"/>
                <a:gd name="connsiteX407" fmla="*/ 253365 w 614362"/>
                <a:gd name="connsiteY407" fmla="*/ 257651 h 343852"/>
                <a:gd name="connsiteX408" fmla="*/ 250984 w 614362"/>
                <a:gd name="connsiteY408" fmla="*/ 256699 h 343852"/>
                <a:gd name="connsiteX409" fmla="*/ 250031 w 614362"/>
                <a:gd name="connsiteY409" fmla="*/ 255746 h 343852"/>
                <a:gd name="connsiteX410" fmla="*/ 249079 w 614362"/>
                <a:gd name="connsiteY410" fmla="*/ 255746 h 343852"/>
                <a:gd name="connsiteX411" fmla="*/ 247650 w 614362"/>
                <a:gd name="connsiteY411" fmla="*/ 256699 h 343852"/>
                <a:gd name="connsiteX412" fmla="*/ 245745 w 614362"/>
                <a:gd name="connsiteY412" fmla="*/ 256222 h 343852"/>
                <a:gd name="connsiteX413" fmla="*/ 244793 w 614362"/>
                <a:gd name="connsiteY413" fmla="*/ 255270 h 343852"/>
                <a:gd name="connsiteX414" fmla="*/ 242888 w 614362"/>
                <a:gd name="connsiteY414" fmla="*/ 258604 h 343852"/>
                <a:gd name="connsiteX415" fmla="*/ 241935 w 614362"/>
                <a:gd name="connsiteY415" fmla="*/ 259080 h 343852"/>
                <a:gd name="connsiteX416" fmla="*/ 241459 w 614362"/>
                <a:gd name="connsiteY416" fmla="*/ 259080 h 343852"/>
                <a:gd name="connsiteX417" fmla="*/ 241459 w 614362"/>
                <a:gd name="connsiteY417" fmla="*/ 253841 h 343852"/>
                <a:gd name="connsiteX418" fmla="*/ 240982 w 614362"/>
                <a:gd name="connsiteY418" fmla="*/ 252889 h 343852"/>
                <a:gd name="connsiteX419" fmla="*/ 239554 w 614362"/>
                <a:gd name="connsiteY419" fmla="*/ 252889 h 343852"/>
                <a:gd name="connsiteX420" fmla="*/ 236220 w 614362"/>
                <a:gd name="connsiteY420" fmla="*/ 254317 h 343852"/>
                <a:gd name="connsiteX421" fmla="*/ 232886 w 614362"/>
                <a:gd name="connsiteY421" fmla="*/ 255746 h 343852"/>
                <a:gd name="connsiteX422" fmla="*/ 231934 w 614362"/>
                <a:gd name="connsiteY422" fmla="*/ 257175 h 343852"/>
                <a:gd name="connsiteX423" fmla="*/ 231934 w 614362"/>
                <a:gd name="connsiteY423" fmla="*/ 259556 h 343852"/>
                <a:gd name="connsiteX424" fmla="*/ 232410 w 614362"/>
                <a:gd name="connsiteY424" fmla="*/ 262890 h 343852"/>
                <a:gd name="connsiteX425" fmla="*/ 234315 w 614362"/>
                <a:gd name="connsiteY425" fmla="*/ 267652 h 343852"/>
                <a:gd name="connsiteX426" fmla="*/ 233363 w 614362"/>
                <a:gd name="connsiteY426" fmla="*/ 269557 h 343852"/>
                <a:gd name="connsiteX427" fmla="*/ 232410 w 614362"/>
                <a:gd name="connsiteY427" fmla="*/ 272891 h 343852"/>
                <a:gd name="connsiteX428" fmla="*/ 229076 w 614362"/>
                <a:gd name="connsiteY428" fmla="*/ 275749 h 343852"/>
                <a:gd name="connsiteX429" fmla="*/ 225266 w 614362"/>
                <a:gd name="connsiteY429" fmla="*/ 277654 h 343852"/>
                <a:gd name="connsiteX430" fmla="*/ 224790 w 614362"/>
                <a:gd name="connsiteY430" fmla="*/ 281464 h 343852"/>
                <a:gd name="connsiteX431" fmla="*/ 222885 w 614362"/>
                <a:gd name="connsiteY431" fmla="*/ 283845 h 343852"/>
                <a:gd name="connsiteX432" fmla="*/ 219075 w 614362"/>
                <a:gd name="connsiteY432" fmla="*/ 286226 h 343852"/>
                <a:gd name="connsiteX433" fmla="*/ 216694 w 614362"/>
                <a:gd name="connsiteY433" fmla="*/ 289084 h 343852"/>
                <a:gd name="connsiteX434" fmla="*/ 217170 w 614362"/>
                <a:gd name="connsiteY434" fmla="*/ 290989 h 343852"/>
                <a:gd name="connsiteX435" fmla="*/ 217170 w 614362"/>
                <a:gd name="connsiteY435" fmla="*/ 292894 h 343852"/>
                <a:gd name="connsiteX436" fmla="*/ 216694 w 614362"/>
                <a:gd name="connsiteY436" fmla="*/ 294322 h 343852"/>
                <a:gd name="connsiteX437" fmla="*/ 216694 w 614362"/>
                <a:gd name="connsiteY437" fmla="*/ 295275 h 343852"/>
                <a:gd name="connsiteX438" fmla="*/ 215741 w 614362"/>
                <a:gd name="connsiteY438" fmla="*/ 295751 h 343852"/>
                <a:gd name="connsiteX439" fmla="*/ 210026 w 614362"/>
                <a:gd name="connsiteY439" fmla="*/ 296227 h 343852"/>
                <a:gd name="connsiteX440" fmla="*/ 208598 w 614362"/>
                <a:gd name="connsiteY440" fmla="*/ 296704 h 343852"/>
                <a:gd name="connsiteX441" fmla="*/ 206693 w 614362"/>
                <a:gd name="connsiteY441" fmla="*/ 298132 h 343852"/>
                <a:gd name="connsiteX442" fmla="*/ 210503 w 614362"/>
                <a:gd name="connsiteY442" fmla="*/ 302419 h 343852"/>
                <a:gd name="connsiteX443" fmla="*/ 215265 w 614362"/>
                <a:gd name="connsiteY443" fmla="*/ 304800 h 343852"/>
                <a:gd name="connsiteX444" fmla="*/ 225743 w 614362"/>
                <a:gd name="connsiteY444" fmla="*/ 307181 h 343852"/>
                <a:gd name="connsiteX445" fmla="*/ 226695 w 614362"/>
                <a:gd name="connsiteY445" fmla="*/ 306705 h 343852"/>
                <a:gd name="connsiteX446" fmla="*/ 226695 w 614362"/>
                <a:gd name="connsiteY446" fmla="*/ 306229 h 343852"/>
                <a:gd name="connsiteX447" fmla="*/ 225743 w 614362"/>
                <a:gd name="connsiteY447" fmla="*/ 305752 h 343852"/>
                <a:gd name="connsiteX448" fmla="*/ 225743 w 614362"/>
                <a:gd name="connsiteY448" fmla="*/ 304800 h 343852"/>
                <a:gd name="connsiteX449" fmla="*/ 226219 w 614362"/>
                <a:gd name="connsiteY449" fmla="*/ 303847 h 343852"/>
                <a:gd name="connsiteX450" fmla="*/ 227648 w 614362"/>
                <a:gd name="connsiteY450" fmla="*/ 303847 h 343852"/>
                <a:gd name="connsiteX451" fmla="*/ 230029 w 614362"/>
                <a:gd name="connsiteY451" fmla="*/ 304800 h 343852"/>
                <a:gd name="connsiteX452" fmla="*/ 234791 w 614362"/>
                <a:gd name="connsiteY452" fmla="*/ 303371 h 343852"/>
                <a:gd name="connsiteX453" fmla="*/ 241459 w 614362"/>
                <a:gd name="connsiteY453" fmla="*/ 300038 h 343852"/>
                <a:gd name="connsiteX454" fmla="*/ 247650 w 614362"/>
                <a:gd name="connsiteY454" fmla="*/ 299561 h 343852"/>
                <a:gd name="connsiteX455" fmla="*/ 253365 w 614362"/>
                <a:gd name="connsiteY455" fmla="*/ 301466 h 343852"/>
                <a:gd name="connsiteX456" fmla="*/ 256223 w 614362"/>
                <a:gd name="connsiteY456" fmla="*/ 303847 h 343852"/>
                <a:gd name="connsiteX457" fmla="*/ 258128 w 614362"/>
                <a:gd name="connsiteY457" fmla="*/ 306229 h 343852"/>
                <a:gd name="connsiteX458" fmla="*/ 259080 w 614362"/>
                <a:gd name="connsiteY458" fmla="*/ 302895 h 343852"/>
                <a:gd name="connsiteX459" fmla="*/ 257175 w 614362"/>
                <a:gd name="connsiteY459" fmla="*/ 294799 h 343852"/>
                <a:gd name="connsiteX460" fmla="*/ 254794 w 614362"/>
                <a:gd name="connsiteY460" fmla="*/ 292417 h 343852"/>
                <a:gd name="connsiteX461" fmla="*/ 254794 w 614362"/>
                <a:gd name="connsiteY461" fmla="*/ 289084 h 343852"/>
                <a:gd name="connsiteX462" fmla="*/ 255747 w 614362"/>
                <a:gd name="connsiteY462" fmla="*/ 287179 h 343852"/>
                <a:gd name="connsiteX463" fmla="*/ 257651 w 614362"/>
                <a:gd name="connsiteY463" fmla="*/ 285750 h 343852"/>
                <a:gd name="connsiteX464" fmla="*/ 262414 w 614362"/>
                <a:gd name="connsiteY464" fmla="*/ 286702 h 343852"/>
                <a:gd name="connsiteX465" fmla="*/ 265272 w 614362"/>
                <a:gd name="connsiteY465" fmla="*/ 285750 h 343852"/>
                <a:gd name="connsiteX466" fmla="*/ 269081 w 614362"/>
                <a:gd name="connsiteY466" fmla="*/ 283845 h 343852"/>
                <a:gd name="connsiteX467" fmla="*/ 275273 w 614362"/>
                <a:gd name="connsiteY467" fmla="*/ 281464 h 343852"/>
                <a:gd name="connsiteX468" fmla="*/ 276225 w 614362"/>
                <a:gd name="connsiteY468" fmla="*/ 280988 h 343852"/>
                <a:gd name="connsiteX469" fmla="*/ 285750 w 614362"/>
                <a:gd name="connsiteY469" fmla="*/ 271463 h 343852"/>
                <a:gd name="connsiteX470" fmla="*/ 286226 w 614362"/>
                <a:gd name="connsiteY470" fmla="*/ 270986 h 343852"/>
                <a:gd name="connsiteX471" fmla="*/ 290989 w 614362"/>
                <a:gd name="connsiteY471" fmla="*/ 264319 h 343852"/>
                <a:gd name="connsiteX472" fmla="*/ 291465 w 614362"/>
                <a:gd name="connsiteY472" fmla="*/ 262890 h 343852"/>
                <a:gd name="connsiteX473" fmla="*/ 293370 w 614362"/>
                <a:gd name="connsiteY473" fmla="*/ 260032 h 343852"/>
                <a:gd name="connsiteX474" fmla="*/ 295275 w 614362"/>
                <a:gd name="connsiteY474" fmla="*/ 255746 h 343852"/>
                <a:gd name="connsiteX475" fmla="*/ 296228 w 614362"/>
                <a:gd name="connsiteY475" fmla="*/ 252413 h 343852"/>
                <a:gd name="connsiteX476" fmla="*/ 307657 w 614362"/>
                <a:gd name="connsiteY476" fmla="*/ 249555 h 343852"/>
                <a:gd name="connsiteX477" fmla="*/ 313849 w 614362"/>
                <a:gd name="connsiteY477" fmla="*/ 250031 h 343852"/>
                <a:gd name="connsiteX478" fmla="*/ 316706 w 614362"/>
                <a:gd name="connsiteY478" fmla="*/ 249555 h 343852"/>
                <a:gd name="connsiteX479" fmla="*/ 320040 w 614362"/>
                <a:gd name="connsiteY479" fmla="*/ 244792 h 343852"/>
                <a:gd name="connsiteX480" fmla="*/ 322422 w 614362"/>
                <a:gd name="connsiteY480" fmla="*/ 243364 h 343852"/>
                <a:gd name="connsiteX481" fmla="*/ 321469 w 614362"/>
                <a:gd name="connsiteY481" fmla="*/ 248126 h 343852"/>
                <a:gd name="connsiteX482" fmla="*/ 325755 w 614362"/>
                <a:gd name="connsiteY482" fmla="*/ 249079 h 343852"/>
                <a:gd name="connsiteX483" fmla="*/ 330041 w 614362"/>
                <a:gd name="connsiteY483" fmla="*/ 249555 h 343852"/>
                <a:gd name="connsiteX484" fmla="*/ 333375 w 614362"/>
                <a:gd name="connsiteY484" fmla="*/ 248602 h 343852"/>
                <a:gd name="connsiteX485" fmla="*/ 334328 w 614362"/>
                <a:gd name="connsiteY485" fmla="*/ 245745 h 343852"/>
                <a:gd name="connsiteX486" fmla="*/ 334804 w 614362"/>
                <a:gd name="connsiteY486" fmla="*/ 237172 h 343852"/>
                <a:gd name="connsiteX487" fmla="*/ 333375 w 614362"/>
                <a:gd name="connsiteY487" fmla="*/ 233839 h 343852"/>
                <a:gd name="connsiteX488" fmla="*/ 332423 w 614362"/>
                <a:gd name="connsiteY488" fmla="*/ 230505 h 343852"/>
                <a:gd name="connsiteX489" fmla="*/ 329565 w 614362"/>
                <a:gd name="connsiteY489" fmla="*/ 225266 h 343852"/>
                <a:gd name="connsiteX490" fmla="*/ 332423 w 614362"/>
                <a:gd name="connsiteY490" fmla="*/ 227647 h 343852"/>
                <a:gd name="connsiteX491" fmla="*/ 333375 w 614362"/>
                <a:gd name="connsiteY491" fmla="*/ 230505 h 343852"/>
                <a:gd name="connsiteX492" fmla="*/ 335756 w 614362"/>
                <a:gd name="connsiteY492" fmla="*/ 235267 h 343852"/>
                <a:gd name="connsiteX493" fmla="*/ 336709 w 614362"/>
                <a:gd name="connsiteY493" fmla="*/ 240506 h 343852"/>
                <a:gd name="connsiteX494" fmla="*/ 336232 w 614362"/>
                <a:gd name="connsiteY494" fmla="*/ 243364 h 343852"/>
                <a:gd name="connsiteX495" fmla="*/ 337185 w 614362"/>
                <a:gd name="connsiteY495" fmla="*/ 246697 h 343852"/>
                <a:gd name="connsiteX496" fmla="*/ 339566 w 614362"/>
                <a:gd name="connsiteY496" fmla="*/ 249555 h 343852"/>
                <a:gd name="connsiteX497" fmla="*/ 342424 w 614362"/>
                <a:gd name="connsiteY497" fmla="*/ 251460 h 343852"/>
                <a:gd name="connsiteX498" fmla="*/ 350044 w 614362"/>
                <a:gd name="connsiteY498" fmla="*/ 252889 h 343852"/>
                <a:gd name="connsiteX499" fmla="*/ 357664 w 614362"/>
                <a:gd name="connsiteY499" fmla="*/ 250507 h 343852"/>
                <a:gd name="connsiteX500" fmla="*/ 356711 w 614362"/>
                <a:gd name="connsiteY500" fmla="*/ 251460 h 343852"/>
                <a:gd name="connsiteX501" fmla="*/ 351949 w 614362"/>
                <a:gd name="connsiteY501" fmla="*/ 254794 h 343852"/>
                <a:gd name="connsiteX502" fmla="*/ 350044 w 614362"/>
                <a:gd name="connsiteY502" fmla="*/ 256699 h 343852"/>
                <a:gd name="connsiteX503" fmla="*/ 342424 w 614362"/>
                <a:gd name="connsiteY503" fmla="*/ 255270 h 343852"/>
                <a:gd name="connsiteX504" fmla="*/ 333851 w 614362"/>
                <a:gd name="connsiteY504" fmla="*/ 254794 h 343852"/>
                <a:gd name="connsiteX505" fmla="*/ 328136 w 614362"/>
                <a:gd name="connsiteY505" fmla="*/ 253365 h 343852"/>
                <a:gd name="connsiteX506" fmla="*/ 322422 w 614362"/>
                <a:gd name="connsiteY506" fmla="*/ 253365 h 343852"/>
                <a:gd name="connsiteX507" fmla="*/ 324803 w 614362"/>
                <a:gd name="connsiteY507" fmla="*/ 255270 h 343852"/>
                <a:gd name="connsiteX508" fmla="*/ 327660 w 614362"/>
                <a:gd name="connsiteY508" fmla="*/ 256699 h 343852"/>
                <a:gd name="connsiteX509" fmla="*/ 332423 w 614362"/>
                <a:gd name="connsiteY509" fmla="*/ 257175 h 343852"/>
                <a:gd name="connsiteX510" fmla="*/ 337661 w 614362"/>
                <a:gd name="connsiteY510" fmla="*/ 258604 h 343852"/>
                <a:gd name="connsiteX511" fmla="*/ 337661 w 614362"/>
                <a:gd name="connsiteY511" fmla="*/ 260509 h 343852"/>
                <a:gd name="connsiteX512" fmla="*/ 336709 w 614362"/>
                <a:gd name="connsiteY512" fmla="*/ 261461 h 343852"/>
                <a:gd name="connsiteX513" fmla="*/ 334328 w 614362"/>
                <a:gd name="connsiteY513" fmla="*/ 261938 h 343852"/>
                <a:gd name="connsiteX514" fmla="*/ 331947 w 614362"/>
                <a:gd name="connsiteY514" fmla="*/ 261938 h 343852"/>
                <a:gd name="connsiteX515" fmla="*/ 330041 w 614362"/>
                <a:gd name="connsiteY515" fmla="*/ 262890 h 343852"/>
                <a:gd name="connsiteX516" fmla="*/ 331947 w 614362"/>
                <a:gd name="connsiteY516" fmla="*/ 264795 h 343852"/>
                <a:gd name="connsiteX517" fmla="*/ 335280 w 614362"/>
                <a:gd name="connsiteY517" fmla="*/ 264795 h 343852"/>
                <a:gd name="connsiteX518" fmla="*/ 339090 w 614362"/>
                <a:gd name="connsiteY518" fmla="*/ 265747 h 343852"/>
                <a:gd name="connsiteX519" fmla="*/ 349091 w 614362"/>
                <a:gd name="connsiteY519" fmla="*/ 271463 h 343852"/>
                <a:gd name="connsiteX520" fmla="*/ 353854 w 614362"/>
                <a:gd name="connsiteY520" fmla="*/ 273367 h 343852"/>
                <a:gd name="connsiteX521" fmla="*/ 364807 w 614362"/>
                <a:gd name="connsiteY521" fmla="*/ 271463 h 343852"/>
                <a:gd name="connsiteX522" fmla="*/ 369570 w 614362"/>
                <a:gd name="connsiteY522" fmla="*/ 271939 h 343852"/>
                <a:gd name="connsiteX523" fmla="*/ 378619 w 614362"/>
                <a:gd name="connsiteY523" fmla="*/ 269557 h 343852"/>
                <a:gd name="connsiteX524" fmla="*/ 380524 w 614362"/>
                <a:gd name="connsiteY524" fmla="*/ 271463 h 343852"/>
                <a:gd name="connsiteX525" fmla="*/ 386239 w 614362"/>
                <a:gd name="connsiteY525" fmla="*/ 274320 h 343852"/>
                <a:gd name="connsiteX526" fmla="*/ 388620 w 614362"/>
                <a:gd name="connsiteY526" fmla="*/ 273367 h 343852"/>
                <a:gd name="connsiteX527" fmla="*/ 391954 w 614362"/>
                <a:gd name="connsiteY527" fmla="*/ 272415 h 343852"/>
                <a:gd name="connsiteX528" fmla="*/ 393382 w 614362"/>
                <a:gd name="connsiteY528" fmla="*/ 275272 h 343852"/>
                <a:gd name="connsiteX529" fmla="*/ 394335 w 614362"/>
                <a:gd name="connsiteY529" fmla="*/ 279082 h 343852"/>
                <a:gd name="connsiteX530" fmla="*/ 387668 w 614362"/>
                <a:gd name="connsiteY530" fmla="*/ 283845 h 343852"/>
                <a:gd name="connsiteX531" fmla="*/ 381476 w 614362"/>
                <a:gd name="connsiteY531" fmla="*/ 286702 h 343852"/>
                <a:gd name="connsiteX532" fmla="*/ 376714 w 614362"/>
                <a:gd name="connsiteY532" fmla="*/ 287179 h 343852"/>
                <a:gd name="connsiteX533" fmla="*/ 366236 w 614362"/>
                <a:gd name="connsiteY533" fmla="*/ 293846 h 343852"/>
                <a:gd name="connsiteX534" fmla="*/ 355282 w 614362"/>
                <a:gd name="connsiteY534" fmla="*/ 301942 h 343852"/>
                <a:gd name="connsiteX535" fmla="*/ 356711 w 614362"/>
                <a:gd name="connsiteY535" fmla="*/ 304324 h 343852"/>
                <a:gd name="connsiteX536" fmla="*/ 358616 w 614362"/>
                <a:gd name="connsiteY536" fmla="*/ 305276 h 343852"/>
                <a:gd name="connsiteX537" fmla="*/ 364331 w 614362"/>
                <a:gd name="connsiteY537" fmla="*/ 303847 h 343852"/>
                <a:gd name="connsiteX538" fmla="*/ 369094 w 614362"/>
                <a:gd name="connsiteY538" fmla="*/ 304324 h 343852"/>
                <a:gd name="connsiteX539" fmla="*/ 378143 w 614362"/>
                <a:gd name="connsiteY539" fmla="*/ 310515 h 343852"/>
                <a:gd name="connsiteX540" fmla="*/ 380524 w 614362"/>
                <a:gd name="connsiteY540" fmla="*/ 311467 h 343852"/>
                <a:gd name="connsiteX541" fmla="*/ 384810 w 614362"/>
                <a:gd name="connsiteY541" fmla="*/ 310991 h 343852"/>
                <a:gd name="connsiteX542" fmla="*/ 390525 w 614362"/>
                <a:gd name="connsiteY542" fmla="*/ 314801 h 343852"/>
                <a:gd name="connsiteX543" fmla="*/ 391954 w 614362"/>
                <a:gd name="connsiteY543" fmla="*/ 319564 h 343852"/>
                <a:gd name="connsiteX544" fmla="*/ 392430 w 614362"/>
                <a:gd name="connsiteY544" fmla="*/ 322421 h 343852"/>
                <a:gd name="connsiteX545" fmla="*/ 389573 w 614362"/>
                <a:gd name="connsiteY545" fmla="*/ 331946 h 343852"/>
                <a:gd name="connsiteX546" fmla="*/ 388144 w 614362"/>
                <a:gd name="connsiteY546" fmla="*/ 334327 h 343852"/>
                <a:gd name="connsiteX547" fmla="*/ 387191 w 614362"/>
                <a:gd name="connsiteY547" fmla="*/ 335280 h 343852"/>
                <a:gd name="connsiteX548" fmla="*/ 386715 w 614362"/>
                <a:gd name="connsiteY548" fmla="*/ 337185 h 343852"/>
                <a:gd name="connsiteX549" fmla="*/ 393859 w 614362"/>
                <a:gd name="connsiteY549" fmla="*/ 341947 h 343852"/>
                <a:gd name="connsiteX550" fmla="*/ 397193 w 614362"/>
                <a:gd name="connsiteY550" fmla="*/ 343376 h 343852"/>
                <a:gd name="connsiteX551" fmla="*/ 402431 w 614362"/>
                <a:gd name="connsiteY551" fmla="*/ 343852 h 343852"/>
                <a:gd name="connsiteX552" fmla="*/ 408147 w 614362"/>
                <a:gd name="connsiteY552" fmla="*/ 342424 h 343852"/>
                <a:gd name="connsiteX553" fmla="*/ 415290 w 614362"/>
                <a:gd name="connsiteY553" fmla="*/ 337661 h 343852"/>
                <a:gd name="connsiteX554" fmla="*/ 421481 w 614362"/>
                <a:gd name="connsiteY554" fmla="*/ 330041 h 343852"/>
                <a:gd name="connsiteX555" fmla="*/ 430054 w 614362"/>
                <a:gd name="connsiteY555" fmla="*/ 326707 h 343852"/>
                <a:gd name="connsiteX556" fmla="*/ 435769 w 614362"/>
                <a:gd name="connsiteY556" fmla="*/ 326231 h 343852"/>
                <a:gd name="connsiteX557" fmla="*/ 442436 w 614362"/>
                <a:gd name="connsiteY557" fmla="*/ 327184 h 343852"/>
                <a:gd name="connsiteX558" fmla="*/ 444818 w 614362"/>
                <a:gd name="connsiteY558" fmla="*/ 323374 h 343852"/>
                <a:gd name="connsiteX559" fmla="*/ 451961 w 614362"/>
                <a:gd name="connsiteY559" fmla="*/ 320040 h 343852"/>
                <a:gd name="connsiteX560" fmla="*/ 455772 w 614362"/>
                <a:gd name="connsiteY560" fmla="*/ 314801 h 343852"/>
                <a:gd name="connsiteX561" fmla="*/ 459105 w 614362"/>
                <a:gd name="connsiteY561" fmla="*/ 313849 h 343852"/>
                <a:gd name="connsiteX562" fmla="*/ 462915 w 614362"/>
                <a:gd name="connsiteY562" fmla="*/ 314801 h 343852"/>
                <a:gd name="connsiteX563" fmla="*/ 465773 w 614362"/>
                <a:gd name="connsiteY563" fmla="*/ 316230 h 343852"/>
                <a:gd name="connsiteX564" fmla="*/ 467201 w 614362"/>
                <a:gd name="connsiteY564" fmla="*/ 317659 h 343852"/>
                <a:gd name="connsiteX565" fmla="*/ 469582 w 614362"/>
                <a:gd name="connsiteY565" fmla="*/ 319088 h 343852"/>
                <a:gd name="connsiteX566" fmla="*/ 475774 w 614362"/>
                <a:gd name="connsiteY566" fmla="*/ 318135 h 343852"/>
                <a:gd name="connsiteX567" fmla="*/ 481965 w 614362"/>
                <a:gd name="connsiteY567" fmla="*/ 318135 h 343852"/>
                <a:gd name="connsiteX568" fmla="*/ 487680 w 614362"/>
                <a:gd name="connsiteY568" fmla="*/ 316706 h 343852"/>
                <a:gd name="connsiteX569" fmla="*/ 489109 w 614362"/>
                <a:gd name="connsiteY569" fmla="*/ 312896 h 343852"/>
                <a:gd name="connsiteX570" fmla="*/ 490061 w 614362"/>
                <a:gd name="connsiteY570" fmla="*/ 309563 h 343852"/>
                <a:gd name="connsiteX571" fmla="*/ 492443 w 614362"/>
                <a:gd name="connsiteY571" fmla="*/ 306705 h 343852"/>
                <a:gd name="connsiteX572" fmla="*/ 494348 w 614362"/>
                <a:gd name="connsiteY572" fmla="*/ 302895 h 343852"/>
                <a:gd name="connsiteX573" fmla="*/ 489109 w 614362"/>
                <a:gd name="connsiteY573" fmla="*/ 301466 h 343852"/>
                <a:gd name="connsiteX574" fmla="*/ 484347 w 614362"/>
                <a:gd name="connsiteY574" fmla="*/ 300514 h 343852"/>
                <a:gd name="connsiteX575" fmla="*/ 480060 w 614362"/>
                <a:gd name="connsiteY575" fmla="*/ 300514 h 343852"/>
                <a:gd name="connsiteX576" fmla="*/ 476726 w 614362"/>
                <a:gd name="connsiteY576" fmla="*/ 301942 h 343852"/>
                <a:gd name="connsiteX577" fmla="*/ 474345 w 614362"/>
                <a:gd name="connsiteY577" fmla="*/ 304324 h 343852"/>
                <a:gd name="connsiteX578" fmla="*/ 468154 w 614362"/>
                <a:gd name="connsiteY578" fmla="*/ 302895 h 343852"/>
                <a:gd name="connsiteX579" fmla="*/ 465297 w 614362"/>
                <a:gd name="connsiteY579" fmla="*/ 303371 h 343852"/>
                <a:gd name="connsiteX580" fmla="*/ 458629 w 614362"/>
                <a:gd name="connsiteY580" fmla="*/ 306705 h 343852"/>
                <a:gd name="connsiteX581" fmla="*/ 455295 w 614362"/>
                <a:gd name="connsiteY581" fmla="*/ 306705 h 343852"/>
                <a:gd name="connsiteX582" fmla="*/ 452438 w 614362"/>
                <a:gd name="connsiteY582" fmla="*/ 305276 h 343852"/>
                <a:gd name="connsiteX583" fmla="*/ 448628 w 614362"/>
                <a:gd name="connsiteY583" fmla="*/ 301466 h 343852"/>
                <a:gd name="connsiteX584" fmla="*/ 440531 w 614362"/>
                <a:gd name="connsiteY584" fmla="*/ 290989 h 343852"/>
                <a:gd name="connsiteX585" fmla="*/ 436722 w 614362"/>
                <a:gd name="connsiteY585" fmla="*/ 283369 h 343852"/>
                <a:gd name="connsiteX586" fmla="*/ 434816 w 614362"/>
                <a:gd name="connsiteY586" fmla="*/ 278606 h 343852"/>
                <a:gd name="connsiteX587" fmla="*/ 434340 w 614362"/>
                <a:gd name="connsiteY587" fmla="*/ 274796 h 343852"/>
                <a:gd name="connsiteX588" fmla="*/ 434340 w 614362"/>
                <a:gd name="connsiteY588" fmla="*/ 270034 h 343852"/>
                <a:gd name="connsiteX589" fmla="*/ 438626 w 614362"/>
                <a:gd name="connsiteY589" fmla="*/ 267652 h 343852"/>
                <a:gd name="connsiteX590" fmla="*/ 441960 w 614362"/>
                <a:gd name="connsiteY590" fmla="*/ 266700 h 343852"/>
                <a:gd name="connsiteX591" fmla="*/ 447675 w 614362"/>
                <a:gd name="connsiteY591" fmla="*/ 259556 h 343852"/>
                <a:gd name="connsiteX592" fmla="*/ 449580 w 614362"/>
                <a:gd name="connsiteY592" fmla="*/ 262414 h 343852"/>
                <a:gd name="connsiteX593" fmla="*/ 449580 w 614362"/>
                <a:gd name="connsiteY593" fmla="*/ 264795 h 343852"/>
                <a:gd name="connsiteX594" fmla="*/ 449104 w 614362"/>
                <a:gd name="connsiteY594" fmla="*/ 266224 h 343852"/>
                <a:gd name="connsiteX595" fmla="*/ 447199 w 614362"/>
                <a:gd name="connsiteY595" fmla="*/ 268129 h 343852"/>
                <a:gd name="connsiteX596" fmla="*/ 440055 w 614362"/>
                <a:gd name="connsiteY596" fmla="*/ 273367 h 343852"/>
                <a:gd name="connsiteX597" fmla="*/ 441484 w 614362"/>
                <a:gd name="connsiteY597" fmla="*/ 273367 h 343852"/>
                <a:gd name="connsiteX598" fmla="*/ 444341 w 614362"/>
                <a:gd name="connsiteY598" fmla="*/ 272415 h 343852"/>
                <a:gd name="connsiteX599" fmla="*/ 446723 w 614362"/>
                <a:gd name="connsiteY599" fmla="*/ 270510 h 343852"/>
                <a:gd name="connsiteX600" fmla="*/ 448628 w 614362"/>
                <a:gd name="connsiteY600" fmla="*/ 269081 h 343852"/>
                <a:gd name="connsiteX601" fmla="*/ 453390 w 614362"/>
                <a:gd name="connsiteY601" fmla="*/ 261461 h 343852"/>
                <a:gd name="connsiteX602" fmla="*/ 468154 w 614362"/>
                <a:gd name="connsiteY602" fmla="*/ 250984 h 343852"/>
                <a:gd name="connsiteX603" fmla="*/ 474822 w 614362"/>
                <a:gd name="connsiteY603" fmla="*/ 249079 h 343852"/>
                <a:gd name="connsiteX604" fmla="*/ 480536 w 614362"/>
                <a:gd name="connsiteY604" fmla="*/ 250031 h 343852"/>
                <a:gd name="connsiteX605" fmla="*/ 483394 w 614362"/>
                <a:gd name="connsiteY605" fmla="*/ 249555 h 343852"/>
                <a:gd name="connsiteX606" fmla="*/ 488632 w 614362"/>
                <a:gd name="connsiteY606" fmla="*/ 246221 h 343852"/>
                <a:gd name="connsiteX607" fmla="*/ 492919 w 614362"/>
                <a:gd name="connsiteY607" fmla="*/ 244792 h 343852"/>
                <a:gd name="connsiteX608" fmla="*/ 497205 w 614362"/>
                <a:gd name="connsiteY608" fmla="*/ 244792 h 343852"/>
                <a:gd name="connsiteX609" fmla="*/ 501015 w 614362"/>
                <a:gd name="connsiteY609" fmla="*/ 246697 h 343852"/>
                <a:gd name="connsiteX610" fmla="*/ 505778 w 614362"/>
                <a:gd name="connsiteY610" fmla="*/ 241935 h 343852"/>
                <a:gd name="connsiteX611" fmla="*/ 509588 w 614362"/>
                <a:gd name="connsiteY611" fmla="*/ 239554 h 343852"/>
                <a:gd name="connsiteX612" fmla="*/ 515303 w 614362"/>
                <a:gd name="connsiteY612" fmla="*/ 237649 h 343852"/>
                <a:gd name="connsiteX613" fmla="*/ 519589 w 614362"/>
                <a:gd name="connsiteY613" fmla="*/ 237649 h 343852"/>
                <a:gd name="connsiteX614" fmla="*/ 526732 w 614362"/>
                <a:gd name="connsiteY614" fmla="*/ 230981 h 343852"/>
                <a:gd name="connsiteX615" fmla="*/ 536257 w 614362"/>
                <a:gd name="connsiteY615" fmla="*/ 230029 h 343852"/>
                <a:gd name="connsiteX616" fmla="*/ 548164 w 614362"/>
                <a:gd name="connsiteY616" fmla="*/ 230505 h 343852"/>
                <a:gd name="connsiteX617" fmla="*/ 549593 w 614362"/>
                <a:gd name="connsiteY617" fmla="*/ 230029 h 343852"/>
                <a:gd name="connsiteX618" fmla="*/ 549117 w 614362"/>
                <a:gd name="connsiteY618" fmla="*/ 228124 h 343852"/>
                <a:gd name="connsiteX619" fmla="*/ 549117 w 614362"/>
                <a:gd name="connsiteY619" fmla="*/ 226219 h 343852"/>
                <a:gd name="connsiteX620" fmla="*/ 549593 w 614362"/>
                <a:gd name="connsiteY620" fmla="*/ 224790 h 343852"/>
                <a:gd name="connsiteX621" fmla="*/ 551022 w 614362"/>
                <a:gd name="connsiteY621" fmla="*/ 223838 h 343852"/>
                <a:gd name="connsiteX622" fmla="*/ 551498 w 614362"/>
                <a:gd name="connsiteY622" fmla="*/ 222885 h 343852"/>
                <a:gd name="connsiteX623" fmla="*/ 551498 w 614362"/>
                <a:gd name="connsiteY623" fmla="*/ 221932 h 343852"/>
                <a:gd name="connsiteX624" fmla="*/ 550069 w 614362"/>
                <a:gd name="connsiteY624" fmla="*/ 221456 h 343852"/>
                <a:gd name="connsiteX625" fmla="*/ 549117 w 614362"/>
                <a:gd name="connsiteY625" fmla="*/ 220980 h 343852"/>
                <a:gd name="connsiteX626" fmla="*/ 549117 w 614362"/>
                <a:gd name="connsiteY626" fmla="*/ 220027 h 343852"/>
                <a:gd name="connsiteX627" fmla="*/ 549593 w 614362"/>
                <a:gd name="connsiteY627" fmla="*/ 219075 h 343852"/>
                <a:gd name="connsiteX628" fmla="*/ 550545 w 614362"/>
                <a:gd name="connsiteY628" fmla="*/ 217646 h 343852"/>
                <a:gd name="connsiteX629" fmla="*/ 551022 w 614362"/>
                <a:gd name="connsiteY629" fmla="*/ 216217 h 343852"/>
                <a:gd name="connsiteX630" fmla="*/ 551022 w 614362"/>
                <a:gd name="connsiteY630" fmla="*/ 213360 h 343852"/>
                <a:gd name="connsiteX631" fmla="*/ 551974 w 614362"/>
                <a:gd name="connsiteY631" fmla="*/ 210026 h 343852"/>
                <a:gd name="connsiteX632" fmla="*/ 554831 w 614362"/>
                <a:gd name="connsiteY632" fmla="*/ 207645 h 343852"/>
                <a:gd name="connsiteX633" fmla="*/ 559594 w 614362"/>
                <a:gd name="connsiteY633" fmla="*/ 207169 h 343852"/>
                <a:gd name="connsiteX634" fmla="*/ 563880 w 614362"/>
                <a:gd name="connsiteY634" fmla="*/ 205264 h 343852"/>
                <a:gd name="connsiteX635" fmla="*/ 566738 w 614362"/>
                <a:gd name="connsiteY635" fmla="*/ 203359 h 343852"/>
                <a:gd name="connsiteX636" fmla="*/ 570072 w 614362"/>
                <a:gd name="connsiteY636" fmla="*/ 198120 h 343852"/>
                <a:gd name="connsiteX637" fmla="*/ 572929 w 614362"/>
                <a:gd name="connsiteY637" fmla="*/ 197167 h 343852"/>
                <a:gd name="connsiteX638" fmla="*/ 578168 w 614362"/>
                <a:gd name="connsiteY638" fmla="*/ 197644 h 343852"/>
                <a:gd name="connsiteX639" fmla="*/ 581501 w 614362"/>
                <a:gd name="connsiteY639" fmla="*/ 198120 h 343852"/>
                <a:gd name="connsiteX640" fmla="*/ 589598 w 614362"/>
                <a:gd name="connsiteY640" fmla="*/ 198120 h 343852"/>
                <a:gd name="connsiteX641" fmla="*/ 598647 w 614362"/>
                <a:gd name="connsiteY641" fmla="*/ 197644 h 343852"/>
                <a:gd name="connsiteX642" fmla="*/ 601504 w 614362"/>
                <a:gd name="connsiteY642" fmla="*/ 197644 h 343852"/>
                <a:gd name="connsiteX643" fmla="*/ 602932 w 614362"/>
                <a:gd name="connsiteY643" fmla="*/ 195739 h 343852"/>
                <a:gd name="connsiteX644" fmla="*/ 602932 w 614362"/>
                <a:gd name="connsiteY644" fmla="*/ 192405 h 343852"/>
                <a:gd name="connsiteX645" fmla="*/ 604361 w 614362"/>
                <a:gd name="connsiteY645" fmla="*/ 189547 h 343852"/>
                <a:gd name="connsiteX646" fmla="*/ 606743 w 614362"/>
                <a:gd name="connsiteY646" fmla="*/ 183832 h 343852"/>
                <a:gd name="connsiteX647" fmla="*/ 609124 w 614362"/>
                <a:gd name="connsiteY647" fmla="*/ 180975 h 343852"/>
                <a:gd name="connsiteX648" fmla="*/ 609124 w 614362"/>
                <a:gd name="connsiteY648" fmla="*/ 179546 h 343852"/>
                <a:gd name="connsiteX649" fmla="*/ 607695 w 614362"/>
                <a:gd name="connsiteY649" fmla="*/ 179070 h 343852"/>
                <a:gd name="connsiteX650" fmla="*/ 605790 w 614362"/>
                <a:gd name="connsiteY650" fmla="*/ 178594 h 343852"/>
                <a:gd name="connsiteX651" fmla="*/ 605314 w 614362"/>
                <a:gd name="connsiteY651" fmla="*/ 178117 h 343852"/>
                <a:gd name="connsiteX652" fmla="*/ 605314 w 614362"/>
                <a:gd name="connsiteY652" fmla="*/ 176689 h 343852"/>
                <a:gd name="connsiteX653" fmla="*/ 606743 w 614362"/>
                <a:gd name="connsiteY653" fmla="*/ 175260 h 343852"/>
                <a:gd name="connsiteX654" fmla="*/ 606267 w 614362"/>
                <a:gd name="connsiteY654" fmla="*/ 172879 h 343852"/>
                <a:gd name="connsiteX655" fmla="*/ 605314 w 614362"/>
                <a:gd name="connsiteY655" fmla="*/ 170021 h 343852"/>
                <a:gd name="connsiteX656" fmla="*/ 604361 w 614362"/>
                <a:gd name="connsiteY656" fmla="*/ 167640 h 343852"/>
                <a:gd name="connsiteX657" fmla="*/ 601980 w 614362"/>
                <a:gd name="connsiteY657" fmla="*/ 166211 h 343852"/>
                <a:gd name="connsiteX658" fmla="*/ 597694 w 614362"/>
                <a:gd name="connsiteY658" fmla="*/ 165259 h 343852"/>
                <a:gd name="connsiteX659" fmla="*/ 598647 w 614362"/>
                <a:gd name="connsiteY659" fmla="*/ 162401 h 343852"/>
                <a:gd name="connsiteX660" fmla="*/ 599599 w 614362"/>
                <a:gd name="connsiteY660" fmla="*/ 159067 h 343852"/>
                <a:gd name="connsiteX661" fmla="*/ 601504 w 614362"/>
                <a:gd name="connsiteY661" fmla="*/ 157163 h 343852"/>
                <a:gd name="connsiteX662" fmla="*/ 602932 w 614362"/>
                <a:gd name="connsiteY662" fmla="*/ 156210 h 343852"/>
                <a:gd name="connsiteX663" fmla="*/ 606743 w 614362"/>
                <a:gd name="connsiteY663" fmla="*/ 156686 h 343852"/>
                <a:gd name="connsiteX664" fmla="*/ 609600 w 614362"/>
                <a:gd name="connsiteY664" fmla="*/ 156210 h 343852"/>
                <a:gd name="connsiteX665" fmla="*/ 610076 w 614362"/>
                <a:gd name="connsiteY665" fmla="*/ 155734 h 343852"/>
                <a:gd name="connsiteX666" fmla="*/ 609600 w 614362"/>
                <a:gd name="connsiteY666" fmla="*/ 154305 h 343852"/>
                <a:gd name="connsiteX667" fmla="*/ 605314 w 614362"/>
                <a:gd name="connsiteY667" fmla="*/ 153352 h 343852"/>
                <a:gd name="connsiteX668" fmla="*/ 601504 w 614362"/>
                <a:gd name="connsiteY668" fmla="*/ 151924 h 343852"/>
                <a:gd name="connsiteX669" fmla="*/ 600075 w 614362"/>
                <a:gd name="connsiteY669" fmla="*/ 150019 h 343852"/>
                <a:gd name="connsiteX670" fmla="*/ 599599 w 614362"/>
                <a:gd name="connsiteY670" fmla="*/ 148114 h 343852"/>
                <a:gd name="connsiteX671" fmla="*/ 601980 w 614362"/>
                <a:gd name="connsiteY671" fmla="*/ 146685 h 343852"/>
                <a:gd name="connsiteX672" fmla="*/ 606267 w 614362"/>
                <a:gd name="connsiteY672" fmla="*/ 145256 h 343852"/>
                <a:gd name="connsiteX673" fmla="*/ 609124 w 614362"/>
                <a:gd name="connsiteY673" fmla="*/ 142399 h 343852"/>
                <a:gd name="connsiteX674" fmla="*/ 612457 w 614362"/>
                <a:gd name="connsiteY674" fmla="*/ 139541 h 343852"/>
                <a:gd name="connsiteX675" fmla="*/ 613886 w 614362"/>
                <a:gd name="connsiteY675" fmla="*/ 137160 h 343852"/>
                <a:gd name="connsiteX676" fmla="*/ 614363 w 614362"/>
                <a:gd name="connsiteY676" fmla="*/ 134779 h 343852"/>
                <a:gd name="connsiteX677" fmla="*/ 614363 w 614362"/>
                <a:gd name="connsiteY677" fmla="*/ 132874 h 343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</a:cxnLst>
              <a:rect l="l" t="t" r="r" b="b"/>
              <a:pathLst>
                <a:path w="614362" h="343852">
                  <a:moveTo>
                    <a:pt x="325755" y="266224"/>
                  </a:moveTo>
                  <a:lnTo>
                    <a:pt x="323850" y="264795"/>
                  </a:lnTo>
                  <a:lnTo>
                    <a:pt x="321469" y="261938"/>
                  </a:lnTo>
                  <a:lnTo>
                    <a:pt x="321945" y="264795"/>
                  </a:lnTo>
                  <a:lnTo>
                    <a:pt x="323374" y="266700"/>
                  </a:lnTo>
                  <a:lnTo>
                    <a:pt x="328136" y="268605"/>
                  </a:lnTo>
                  <a:lnTo>
                    <a:pt x="338614" y="270510"/>
                  </a:lnTo>
                  <a:lnTo>
                    <a:pt x="343376" y="270986"/>
                  </a:lnTo>
                  <a:lnTo>
                    <a:pt x="338614" y="269081"/>
                  </a:lnTo>
                  <a:lnTo>
                    <a:pt x="325755" y="266224"/>
                  </a:lnTo>
                  <a:close/>
                  <a:moveTo>
                    <a:pt x="614363" y="132874"/>
                  </a:moveTo>
                  <a:lnTo>
                    <a:pt x="611981" y="130016"/>
                  </a:lnTo>
                  <a:lnTo>
                    <a:pt x="611981" y="127159"/>
                  </a:lnTo>
                  <a:lnTo>
                    <a:pt x="613410" y="125254"/>
                  </a:lnTo>
                  <a:lnTo>
                    <a:pt x="612934" y="123825"/>
                  </a:lnTo>
                  <a:lnTo>
                    <a:pt x="611029" y="122872"/>
                  </a:lnTo>
                  <a:lnTo>
                    <a:pt x="608648" y="123349"/>
                  </a:lnTo>
                  <a:lnTo>
                    <a:pt x="605790" y="124301"/>
                  </a:lnTo>
                  <a:lnTo>
                    <a:pt x="602456" y="124301"/>
                  </a:lnTo>
                  <a:lnTo>
                    <a:pt x="597218" y="120967"/>
                  </a:lnTo>
                  <a:lnTo>
                    <a:pt x="591503" y="117634"/>
                  </a:lnTo>
                  <a:lnTo>
                    <a:pt x="588169" y="117634"/>
                  </a:lnTo>
                  <a:lnTo>
                    <a:pt x="585788" y="117157"/>
                  </a:lnTo>
                  <a:lnTo>
                    <a:pt x="583882" y="115252"/>
                  </a:lnTo>
                  <a:lnTo>
                    <a:pt x="582930" y="112871"/>
                  </a:lnTo>
                  <a:lnTo>
                    <a:pt x="581501" y="111919"/>
                  </a:lnTo>
                  <a:lnTo>
                    <a:pt x="579597" y="112395"/>
                  </a:lnTo>
                  <a:lnTo>
                    <a:pt x="576739" y="113347"/>
                  </a:lnTo>
                  <a:lnTo>
                    <a:pt x="572929" y="112871"/>
                  </a:lnTo>
                  <a:lnTo>
                    <a:pt x="568167" y="110014"/>
                  </a:lnTo>
                  <a:lnTo>
                    <a:pt x="563880" y="107156"/>
                  </a:lnTo>
                  <a:lnTo>
                    <a:pt x="560547" y="107156"/>
                  </a:lnTo>
                  <a:lnTo>
                    <a:pt x="557213" y="106680"/>
                  </a:lnTo>
                  <a:lnTo>
                    <a:pt x="550545" y="102870"/>
                  </a:lnTo>
                  <a:lnTo>
                    <a:pt x="548640" y="102870"/>
                  </a:lnTo>
                  <a:lnTo>
                    <a:pt x="547688" y="103822"/>
                  </a:lnTo>
                  <a:lnTo>
                    <a:pt x="547211" y="107156"/>
                  </a:lnTo>
                  <a:lnTo>
                    <a:pt x="546735" y="107632"/>
                  </a:lnTo>
                  <a:lnTo>
                    <a:pt x="545782" y="108109"/>
                  </a:lnTo>
                  <a:lnTo>
                    <a:pt x="543401" y="108585"/>
                  </a:lnTo>
                  <a:lnTo>
                    <a:pt x="540068" y="106680"/>
                  </a:lnTo>
                  <a:lnTo>
                    <a:pt x="531495" y="100489"/>
                  </a:lnTo>
                  <a:lnTo>
                    <a:pt x="528161" y="95726"/>
                  </a:lnTo>
                  <a:lnTo>
                    <a:pt x="527209" y="92392"/>
                  </a:lnTo>
                  <a:lnTo>
                    <a:pt x="524351" y="90011"/>
                  </a:lnTo>
                  <a:lnTo>
                    <a:pt x="521494" y="86677"/>
                  </a:lnTo>
                  <a:lnTo>
                    <a:pt x="518636" y="86201"/>
                  </a:lnTo>
                  <a:lnTo>
                    <a:pt x="515779" y="87154"/>
                  </a:lnTo>
                  <a:lnTo>
                    <a:pt x="512922" y="88582"/>
                  </a:lnTo>
                  <a:lnTo>
                    <a:pt x="511493" y="89059"/>
                  </a:lnTo>
                  <a:lnTo>
                    <a:pt x="506730" y="89535"/>
                  </a:lnTo>
                  <a:lnTo>
                    <a:pt x="499110" y="91440"/>
                  </a:lnTo>
                  <a:lnTo>
                    <a:pt x="497205" y="93345"/>
                  </a:lnTo>
                  <a:lnTo>
                    <a:pt x="494824" y="94774"/>
                  </a:lnTo>
                  <a:lnTo>
                    <a:pt x="492919" y="93821"/>
                  </a:lnTo>
                  <a:lnTo>
                    <a:pt x="491014" y="91916"/>
                  </a:lnTo>
                  <a:lnTo>
                    <a:pt x="486728" y="90964"/>
                  </a:lnTo>
                  <a:lnTo>
                    <a:pt x="484823" y="91916"/>
                  </a:lnTo>
                  <a:lnTo>
                    <a:pt x="482918" y="90488"/>
                  </a:lnTo>
                  <a:lnTo>
                    <a:pt x="481013" y="88106"/>
                  </a:lnTo>
                  <a:lnTo>
                    <a:pt x="478631" y="86201"/>
                  </a:lnTo>
                  <a:lnTo>
                    <a:pt x="474822" y="85725"/>
                  </a:lnTo>
                  <a:lnTo>
                    <a:pt x="471011" y="84772"/>
                  </a:lnTo>
                  <a:lnTo>
                    <a:pt x="467678" y="86201"/>
                  </a:lnTo>
                  <a:lnTo>
                    <a:pt x="463391" y="89059"/>
                  </a:lnTo>
                  <a:lnTo>
                    <a:pt x="460534" y="88106"/>
                  </a:lnTo>
                  <a:lnTo>
                    <a:pt x="459105" y="84772"/>
                  </a:lnTo>
                  <a:lnTo>
                    <a:pt x="457200" y="83820"/>
                  </a:lnTo>
                  <a:lnTo>
                    <a:pt x="454819" y="80486"/>
                  </a:lnTo>
                  <a:lnTo>
                    <a:pt x="454343" y="77152"/>
                  </a:lnTo>
                  <a:lnTo>
                    <a:pt x="454819" y="75724"/>
                  </a:lnTo>
                  <a:lnTo>
                    <a:pt x="455772" y="73819"/>
                  </a:lnTo>
                  <a:lnTo>
                    <a:pt x="455772" y="72866"/>
                  </a:lnTo>
                  <a:lnTo>
                    <a:pt x="454819" y="70961"/>
                  </a:lnTo>
                  <a:lnTo>
                    <a:pt x="453866" y="69532"/>
                  </a:lnTo>
                  <a:lnTo>
                    <a:pt x="452438" y="64770"/>
                  </a:lnTo>
                  <a:lnTo>
                    <a:pt x="451485" y="62865"/>
                  </a:lnTo>
                  <a:lnTo>
                    <a:pt x="451485" y="61436"/>
                  </a:lnTo>
                  <a:lnTo>
                    <a:pt x="452438" y="60007"/>
                  </a:lnTo>
                  <a:lnTo>
                    <a:pt x="451485" y="59055"/>
                  </a:lnTo>
                  <a:lnTo>
                    <a:pt x="450056" y="59055"/>
                  </a:lnTo>
                  <a:lnTo>
                    <a:pt x="447675" y="59055"/>
                  </a:lnTo>
                  <a:lnTo>
                    <a:pt x="446247" y="58102"/>
                  </a:lnTo>
                  <a:lnTo>
                    <a:pt x="444818" y="55245"/>
                  </a:lnTo>
                  <a:lnTo>
                    <a:pt x="443865" y="52388"/>
                  </a:lnTo>
                  <a:lnTo>
                    <a:pt x="442913" y="51435"/>
                  </a:lnTo>
                  <a:lnTo>
                    <a:pt x="440531" y="51435"/>
                  </a:lnTo>
                  <a:lnTo>
                    <a:pt x="436245" y="51911"/>
                  </a:lnTo>
                  <a:lnTo>
                    <a:pt x="432435" y="52864"/>
                  </a:lnTo>
                  <a:lnTo>
                    <a:pt x="431006" y="52864"/>
                  </a:lnTo>
                  <a:lnTo>
                    <a:pt x="427673" y="51435"/>
                  </a:lnTo>
                  <a:lnTo>
                    <a:pt x="423386" y="50006"/>
                  </a:lnTo>
                  <a:lnTo>
                    <a:pt x="414814" y="49530"/>
                  </a:lnTo>
                  <a:lnTo>
                    <a:pt x="414338" y="49054"/>
                  </a:lnTo>
                  <a:lnTo>
                    <a:pt x="414814" y="48101"/>
                  </a:lnTo>
                  <a:lnTo>
                    <a:pt x="416719" y="46672"/>
                  </a:lnTo>
                  <a:lnTo>
                    <a:pt x="416719" y="45244"/>
                  </a:lnTo>
                  <a:lnTo>
                    <a:pt x="415290" y="44291"/>
                  </a:lnTo>
                  <a:lnTo>
                    <a:pt x="414338" y="41910"/>
                  </a:lnTo>
                  <a:lnTo>
                    <a:pt x="414338" y="39052"/>
                  </a:lnTo>
                  <a:lnTo>
                    <a:pt x="413861" y="35719"/>
                  </a:lnTo>
                  <a:lnTo>
                    <a:pt x="411956" y="33338"/>
                  </a:lnTo>
                  <a:lnTo>
                    <a:pt x="411004" y="31909"/>
                  </a:lnTo>
                  <a:lnTo>
                    <a:pt x="411004" y="30480"/>
                  </a:lnTo>
                  <a:lnTo>
                    <a:pt x="414814" y="30004"/>
                  </a:lnTo>
                  <a:lnTo>
                    <a:pt x="419576" y="29051"/>
                  </a:lnTo>
                  <a:lnTo>
                    <a:pt x="420529" y="28099"/>
                  </a:lnTo>
                  <a:lnTo>
                    <a:pt x="420529" y="26194"/>
                  </a:lnTo>
                  <a:lnTo>
                    <a:pt x="411004" y="17145"/>
                  </a:lnTo>
                  <a:lnTo>
                    <a:pt x="407670" y="9049"/>
                  </a:lnTo>
                  <a:lnTo>
                    <a:pt x="404336" y="4763"/>
                  </a:lnTo>
                  <a:lnTo>
                    <a:pt x="401003" y="1905"/>
                  </a:lnTo>
                  <a:lnTo>
                    <a:pt x="398145" y="476"/>
                  </a:lnTo>
                  <a:lnTo>
                    <a:pt x="393859" y="952"/>
                  </a:lnTo>
                  <a:lnTo>
                    <a:pt x="388144" y="952"/>
                  </a:lnTo>
                  <a:lnTo>
                    <a:pt x="382429" y="0"/>
                  </a:lnTo>
                  <a:lnTo>
                    <a:pt x="377666" y="476"/>
                  </a:lnTo>
                  <a:lnTo>
                    <a:pt x="369094" y="4286"/>
                  </a:lnTo>
                  <a:lnTo>
                    <a:pt x="365760" y="4286"/>
                  </a:lnTo>
                  <a:lnTo>
                    <a:pt x="360045" y="2857"/>
                  </a:lnTo>
                  <a:lnTo>
                    <a:pt x="355282" y="1429"/>
                  </a:lnTo>
                  <a:lnTo>
                    <a:pt x="352901" y="1429"/>
                  </a:lnTo>
                  <a:lnTo>
                    <a:pt x="351473" y="1905"/>
                  </a:lnTo>
                  <a:lnTo>
                    <a:pt x="350520" y="2857"/>
                  </a:lnTo>
                  <a:lnTo>
                    <a:pt x="347663" y="10001"/>
                  </a:lnTo>
                  <a:lnTo>
                    <a:pt x="345281" y="11430"/>
                  </a:lnTo>
                  <a:lnTo>
                    <a:pt x="341948" y="12859"/>
                  </a:lnTo>
                  <a:lnTo>
                    <a:pt x="339090" y="13335"/>
                  </a:lnTo>
                  <a:lnTo>
                    <a:pt x="336709" y="13335"/>
                  </a:lnTo>
                  <a:lnTo>
                    <a:pt x="333375" y="12382"/>
                  </a:lnTo>
                  <a:lnTo>
                    <a:pt x="330041" y="10954"/>
                  </a:lnTo>
                  <a:lnTo>
                    <a:pt x="329565" y="10954"/>
                  </a:lnTo>
                  <a:lnTo>
                    <a:pt x="322898" y="10477"/>
                  </a:lnTo>
                  <a:lnTo>
                    <a:pt x="315278" y="10477"/>
                  </a:lnTo>
                  <a:lnTo>
                    <a:pt x="310991" y="12859"/>
                  </a:lnTo>
                  <a:lnTo>
                    <a:pt x="309086" y="12382"/>
                  </a:lnTo>
                  <a:lnTo>
                    <a:pt x="306229" y="11906"/>
                  </a:lnTo>
                  <a:lnTo>
                    <a:pt x="302895" y="13335"/>
                  </a:lnTo>
                  <a:lnTo>
                    <a:pt x="298132" y="17621"/>
                  </a:lnTo>
                  <a:lnTo>
                    <a:pt x="295275" y="20002"/>
                  </a:lnTo>
                  <a:lnTo>
                    <a:pt x="292418" y="23813"/>
                  </a:lnTo>
                  <a:lnTo>
                    <a:pt x="291465" y="25717"/>
                  </a:lnTo>
                  <a:lnTo>
                    <a:pt x="289560" y="29527"/>
                  </a:lnTo>
                  <a:lnTo>
                    <a:pt x="287655" y="33814"/>
                  </a:lnTo>
                  <a:lnTo>
                    <a:pt x="288607" y="36671"/>
                  </a:lnTo>
                  <a:lnTo>
                    <a:pt x="290036" y="39529"/>
                  </a:lnTo>
                  <a:lnTo>
                    <a:pt x="290513" y="42386"/>
                  </a:lnTo>
                  <a:lnTo>
                    <a:pt x="290989" y="44767"/>
                  </a:lnTo>
                  <a:lnTo>
                    <a:pt x="289084" y="46196"/>
                  </a:lnTo>
                  <a:lnTo>
                    <a:pt x="288131" y="48577"/>
                  </a:lnTo>
                  <a:lnTo>
                    <a:pt x="284798" y="48101"/>
                  </a:lnTo>
                  <a:lnTo>
                    <a:pt x="280988" y="45720"/>
                  </a:lnTo>
                  <a:lnTo>
                    <a:pt x="280035" y="42386"/>
                  </a:lnTo>
                  <a:lnTo>
                    <a:pt x="277178" y="40005"/>
                  </a:lnTo>
                  <a:lnTo>
                    <a:pt x="275273" y="38576"/>
                  </a:lnTo>
                  <a:lnTo>
                    <a:pt x="271939" y="38576"/>
                  </a:lnTo>
                  <a:lnTo>
                    <a:pt x="266700" y="39529"/>
                  </a:lnTo>
                  <a:lnTo>
                    <a:pt x="260032" y="40481"/>
                  </a:lnTo>
                  <a:lnTo>
                    <a:pt x="254794" y="40481"/>
                  </a:lnTo>
                  <a:lnTo>
                    <a:pt x="251936" y="41434"/>
                  </a:lnTo>
                  <a:lnTo>
                    <a:pt x="247650" y="42386"/>
                  </a:lnTo>
                  <a:lnTo>
                    <a:pt x="246222" y="40957"/>
                  </a:lnTo>
                  <a:lnTo>
                    <a:pt x="243840" y="37147"/>
                  </a:lnTo>
                  <a:lnTo>
                    <a:pt x="241935" y="33338"/>
                  </a:lnTo>
                  <a:lnTo>
                    <a:pt x="240506" y="31909"/>
                  </a:lnTo>
                  <a:lnTo>
                    <a:pt x="239554" y="31432"/>
                  </a:lnTo>
                  <a:lnTo>
                    <a:pt x="238125" y="31432"/>
                  </a:lnTo>
                  <a:lnTo>
                    <a:pt x="236697" y="32385"/>
                  </a:lnTo>
                  <a:lnTo>
                    <a:pt x="235268" y="33814"/>
                  </a:lnTo>
                  <a:lnTo>
                    <a:pt x="233363" y="34290"/>
                  </a:lnTo>
                  <a:lnTo>
                    <a:pt x="230505" y="35242"/>
                  </a:lnTo>
                  <a:lnTo>
                    <a:pt x="228600" y="36671"/>
                  </a:lnTo>
                  <a:lnTo>
                    <a:pt x="226695" y="40005"/>
                  </a:lnTo>
                  <a:lnTo>
                    <a:pt x="225266" y="39529"/>
                  </a:lnTo>
                  <a:lnTo>
                    <a:pt x="223838" y="38576"/>
                  </a:lnTo>
                  <a:lnTo>
                    <a:pt x="222409" y="34766"/>
                  </a:lnTo>
                  <a:lnTo>
                    <a:pt x="220028" y="33814"/>
                  </a:lnTo>
                  <a:lnTo>
                    <a:pt x="216218" y="33814"/>
                  </a:lnTo>
                  <a:lnTo>
                    <a:pt x="211455" y="32861"/>
                  </a:lnTo>
                  <a:lnTo>
                    <a:pt x="207645" y="31909"/>
                  </a:lnTo>
                  <a:lnTo>
                    <a:pt x="206216" y="32385"/>
                  </a:lnTo>
                  <a:lnTo>
                    <a:pt x="203835" y="33814"/>
                  </a:lnTo>
                  <a:lnTo>
                    <a:pt x="201454" y="33814"/>
                  </a:lnTo>
                  <a:lnTo>
                    <a:pt x="196215" y="32385"/>
                  </a:lnTo>
                  <a:lnTo>
                    <a:pt x="195263" y="32861"/>
                  </a:lnTo>
                  <a:lnTo>
                    <a:pt x="193834" y="35242"/>
                  </a:lnTo>
                  <a:lnTo>
                    <a:pt x="192405" y="37147"/>
                  </a:lnTo>
                  <a:lnTo>
                    <a:pt x="190976" y="37147"/>
                  </a:lnTo>
                  <a:lnTo>
                    <a:pt x="190024" y="36671"/>
                  </a:lnTo>
                  <a:lnTo>
                    <a:pt x="190500" y="32861"/>
                  </a:lnTo>
                  <a:lnTo>
                    <a:pt x="187643" y="31432"/>
                  </a:lnTo>
                  <a:lnTo>
                    <a:pt x="182404" y="31432"/>
                  </a:lnTo>
                  <a:lnTo>
                    <a:pt x="179070" y="31909"/>
                  </a:lnTo>
                  <a:lnTo>
                    <a:pt x="177165" y="31909"/>
                  </a:lnTo>
                  <a:lnTo>
                    <a:pt x="176213" y="30956"/>
                  </a:lnTo>
                  <a:lnTo>
                    <a:pt x="171926" y="24765"/>
                  </a:lnTo>
                  <a:lnTo>
                    <a:pt x="169545" y="24289"/>
                  </a:lnTo>
                  <a:lnTo>
                    <a:pt x="165259" y="24765"/>
                  </a:lnTo>
                  <a:lnTo>
                    <a:pt x="159068" y="23813"/>
                  </a:lnTo>
                  <a:lnTo>
                    <a:pt x="151924" y="22384"/>
                  </a:lnTo>
                  <a:lnTo>
                    <a:pt x="148114" y="21907"/>
                  </a:lnTo>
                  <a:lnTo>
                    <a:pt x="146209" y="20479"/>
                  </a:lnTo>
                  <a:lnTo>
                    <a:pt x="141923" y="20002"/>
                  </a:lnTo>
                  <a:lnTo>
                    <a:pt x="130493" y="17145"/>
                  </a:lnTo>
                  <a:lnTo>
                    <a:pt x="125730" y="16669"/>
                  </a:lnTo>
                  <a:lnTo>
                    <a:pt x="118586" y="16669"/>
                  </a:lnTo>
                  <a:lnTo>
                    <a:pt x="108109" y="16192"/>
                  </a:lnTo>
                  <a:lnTo>
                    <a:pt x="101441" y="16669"/>
                  </a:lnTo>
                  <a:lnTo>
                    <a:pt x="98107" y="17621"/>
                  </a:lnTo>
                  <a:lnTo>
                    <a:pt x="94298" y="18097"/>
                  </a:lnTo>
                  <a:lnTo>
                    <a:pt x="88106" y="18574"/>
                  </a:lnTo>
                  <a:lnTo>
                    <a:pt x="85725" y="18574"/>
                  </a:lnTo>
                  <a:lnTo>
                    <a:pt x="81915" y="19050"/>
                  </a:lnTo>
                  <a:lnTo>
                    <a:pt x="77153" y="19526"/>
                  </a:lnTo>
                  <a:lnTo>
                    <a:pt x="75724" y="20955"/>
                  </a:lnTo>
                  <a:lnTo>
                    <a:pt x="74295" y="23813"/>
                  </a:lnTo>
                  <a:lnTo>
                    <a:pt x="69056" y="28575"/>
                  </a:lnTo>
                  <a:lnTo>
                    <a:pt x="63818" y="31909"/>
                  </a:lnTo>
                  <a:lnTo>
                    <a:pt x="62865" y="32385"/>
                  </a:lnTo>
                  <a:lnTo>
                    <a:pt x="60007" y="30480"/>
                  </a:lnTo>
                  <a:lnTo>
                    <a:pt x="57626" y="30004"/>
                  </a:lnTo>
                  <a:lnTo>
                    <a:pt x="54769" y="30004"/>
                  </a:lnTo>
                  <a:lnTo>
                    <a:pt x="52864" y="30480"/>
                  </a:lnTo>
                  <a:lnTo>
                    <a:pt x="51435" y="31432"/>
                  </a:lnTo>
                  <a:lnTo>
                    <a:pt x="51435" y="35242"/>
                  </a:lnTo>
                  <a:lnTo>
                    <a:pt x="50959" y="35719"/>
                  </a:lnTo>
                  <a:lnTo>
                    <a:pt x="52864" y="38576"/>
                  </a:lnTo>
                  <a:lnTo>
                    <a:pt x="53340" y="40957"/>
                  </a:lnTo>
                  <a:lnTo>
                    <a:pt x="52388" y="42863"/>
                  </a:lnTo>
                  <a:lnTo>
                    <a:pt x="52388" y="44767"/>
                  </a:lnTo>
                  <a:lnTo>
                    <a:pt x="53816" y="46672"/>
                  </a:lnTo>
                  <a:lnTo>
                    <a:pt x="59055" y="52864"/>
                  </a:lnTo>
                  <a:lnTo>
                    <a:pt x="61436" y="59055"/>
                  </a:lnTo>
                  <a:lnTo>
                    <a:pt x="62865" y="61436"/>
                  </a:lnTo>
                  <a:lnTo>
                    <a:pt x="66675" y="64294"/>
                  </a:lnTo>
                  <a:lnTo>
                    <a:pt x="67151" y="65722"/>
                  </a:lnTo>
                  <a:lnTo>
                    <a:pt x="65723" y="66675"/>
                  </a:lnTo>
                  <a:lnTo>
                    <a:pt x="64294" y="66675"/>
                  </a:lnTo>
                  <a:lnTo>
                    <a:pt x="63341" y="67151"/>
                  </a:lnTo>
                  <a:lnTo>
                    <a:pt x="62865" y="68104"/>
                  </a:lnTo>
                  <a:lnTo>
                    <a:pt x="63818" y="69056"/>
                  </a:lnTo>
                  <a:lnTo>
                    <a:pt x="65247" y="70485"/>
                  </a:lnTo>
                  <a:lnTo>
                    <a:pt x="66675" y="75247"/>
                  </a:lnTo>
                  <a:lnTo>
                    <a:pt x="66675" y="79057"/>
                  </a:lnTo>
                  <a:lnTo>
                    <a:pt x="65247" y="80010"/>
                  </a:lnTo>
                  <a:lnTo>
                    <a:pt x="63818" y="82391"/>
                  </a:lnTo>
                  <a:lnTo>
                    <a:pt x="62865" y="84296"/>
                  </a:lnTo>
                  <a:lnTo>
                    <a:pt x="53816" y="85725"/>
                  </a:lnTo>
                  <a:lnTo>
                    <a:pt x="51911" y="88106"/>
                  </a:lnTo>
                  <a:lnTo>
                    <a:pt x="47149" y="92392"/>
                  </a:lnTo>
                  <a:lnTo>
                    <a:pt x="43815" y="94774"/>
                  </a:lnTo>
                  <a:lnTo>
                    <a:pt x="39053" y="99060"/>
                  </a:lnTo>
                  <a:lnTo>
                    <a:pt x="31432" y="106680"/>
                  </a:lnTo>
                  <a:lnTo>
                    <a:pt x="28575" y="110014"/>
                  </a:lnTo>
                  <a:lnTo>
                    <a:pt x="26670" y="112871"/>
                  </a:lnTo>
                  <a:lnTo>
                    <a:pt x="20479" y="120015"/>
                  </a:lnTo>
                  <a:lnTo>
                    <a:pt x="18574" y="122872"/>
                  </a:lnTo>
                  <a:lnTo>
                    <a:pt x="19050" y="125254"/>
                  </a:lnTo>
                  <a:lnTo>
                    <a:pt x="20955" y="130969"/>
                  </a:lnTo>
                  <a:lnTo>
                    <a:pt x="21431" y="133350"/>
                  </a:lnTo>
                  <a:lnTo>
                    <a:pt x="20955" y="135731"/>
                  </a:lnTo>
                  <a:lnTo>
                    <a:pt x="20479" y="137636"/>
                  </a:lnTo>
                  <a:lnTo>
                    <a:pt x="20479" y="138589"/>
                  </a:lnTo>
                  <a:lnTo>
                    <a:pt x="22384" y="140017"/>
                  </a:lnTo>
                  <a:lnTo>
                    <a:pt x="25241" y="142399"/>
                  </a:lnTo>
                  <a:lnTo>
                    <a:pt x="25241" y="143351"/>
                  </a:lnTo>
                  <a:lnTo>
                    <a:pt x="24765" y="144304"/>
                  </a:lnTo>
                  <a:lnTo>
                    <a:pt x="23813" y="145256"/>
                  </a:lnTo>
                  <a:lnTo>
                    <a:pt x="20003" y="144304"/>
                  </a:lnTo>
                  <a:lnTo>
                    <a:pt x="15716" y="142875"/>
                  </a:lnTo>
                  <a:lnTo>
                    <a:pt x="14288" y="142875"/>
                  </a:lnTo>
                  <a:lnTo>
                    <a:pt x="13811" y="144780"/>
                  </a:lnTo>
                  <a:lnTo>
                    <a:pt x="12382" y="146685"/>
                  </a:lnTo>
                  <a:lnTo>
                    <a:pt x="10478" y="149066"/>
                  </a:lnTo>
                  <a:lnTo>
                    <a:pt x="9049" y="151447"/>
                  </a:lnTo>
                  <a:lnTo>
                    <a:pt x="7144" y="157163"/>
                  </a:lnTo>
                  <a:lnTo>
                    <a:pt x="5715" y="159544"/>
                  </a:lnTo>
                  <a:lnTo>
                    <a:pt x="476" y="164782"/>
                  </a:lnTo>
                  <a:lnTo>
                    <a:pt x="0" y="171926"/>
                  </a:lnTo>
                  <a:lnTo>
                    <a:pt x="3334" y="171450"/>
                  </a:lnTo>
                  <a:lnTo>
                    <a:pt x="3334" y="171450"/>
                  </a:lnTo>
                  <a:lnTo>
                    <a:pt x="4286" y="171450"/>
                  </a:lnTo>
                  <a:lnTo>
                    <a:pt x="4763" y="173355"/>
                  </a:lnTo>
                  <a:lnTo>
                    <a:pt x="4763" y="173355"/>
                  </a:lnTo>
                  <a:lnTo>
                    <a:pt x="5715" y="174784"/>
                  </a:lnTo>
                  <a:lnTo>
                    <a:pt x="6668" y="176689"/>
                  </a:lnTo>
                  <a:lnTo>
                    <a:pt x="7620" y="178117"/>
                  </a:lnTo>
                  <a:lnTo>
                    <a:pt x="10001" y="178594"/>
                  </a:lnTo>
                  <a:lnTo>
                    <a:pt x="13335" y="180022"/>
                  </a:lnTo>
                  <a:lnTo>
                    <a:pt x="15240" y="182880"/>
                  </a:lnTo>
                  <a:lnTo>
                    <a:pt x="18574" y="184309"/>
                  </a:lnTo>
                  <a:lnTo>
                    <a:pt x="18574" y="184309"/>
                  </a:lnTo>
                  <a:lnTo>
                    <a:pt x="19050" y="184309"/>
                  </a:lnTo>
                  <a:lnTo>
                    <a:pt x="21431" y="184309"/>
                  </a:lnTo>
                  <a:lnTo>
                    <a:pt x="21907" y="184785"/>
                  </a:lnTo>
                  <a:lnTo>
                    <a:pt x="23813" y="186214"/>
                  </a:lnTo>
                  <a:lnTo>
                    <a:pt x="24765" y="187642"/>
                  </a:lnTo>
                  <a:lnTo>
                    <a:pt x="24289" y="189071"/>
                  </a:lnTo>
                  <a:lnTo>
                    <a:pt x="24765" y="190500"/>
                  </a:lnTo>
                  <a:lnTo>
                    <a:pt x="25241" y="190976"/>
                  </a:lnTo>
                  <a:lnTo>
                    <a:pt x="26670" y="190024"/>
                  </a:lnTo>
                  <a:lnTo>
                    <a:pt x="31432" y="188119"/>
                  </a:lnTo>
                  <a:lnTo>
                    <a:pt x="32861" y="186214"/>
                  </a:lnTo>
                  <a:lnTo>
                    <a:pt x="34290" y="184785"/>
                  </a:lnTo>
                  <a:lnTo>
                    <a:pt x="36672" y="184785"/>
                  </a:lnTo>
                  <a:lnTo>
                    <a:pt x="43815" y="189071"/>
                  </a:lnTo>
                  <a:lnTo>
                    <a:pt x="51435" y="188595"/>
                  </a:lnTo>
                  <a:lnTo>
                    <a:pt x="52864" y="188595"/>
                  </a:lnTo>
                  <a:lnTo>
                    <a:pt x="53340" y="188595"/>
                  </a:lnTo>
                  <a:lnTo>
                    <a:pt x="54293" y="189071"/>
                  </a:lnTo>
                  <a:lnTo>
                    <a:pt x="64294" y="190976"/>
                  </a:lnTo>
                  <a:lnTo>
                    <a:pt x="65723" y="190976"/>
                  </a:lnTo>
                  <a:lnTo>
                    <a:pt x="66199" y="190976"/>
                  </a:lnTo>
                  <a:lnTo>
                    <a:pt x="70009" y="192405"/>
                  </a:lnTo>
                  <a:lnTo>
                    <a:pt x="73343" y="192405"/>
                  </a:lnTo>
                  <a:lnTo>
                    <a:pt x="76676" y="191452"/>
                  </a:lnTo>
                  <a:lnTo>
                    <a:pt x="80010" y="190976"/>
                  </a:lnTo>
                  <a:lnTo>
                    <a:pt x="83344" y="191452"/>
                  </a:lnTo>
                  <a:lnTo>
                    <a:pt x="85725" y="193834"/>
                  </a:lnTo>
                  <a:lnTo>
                    <a:pt x="91916" y="198596"/>
                  </a:lnTo>
                  <a:lnTo>
                    <a:pt x="93822" y="200501"/>
                  </a:lnTo>
                  <a:lnTo>
                    <a:pt x="96679" y="200025"/>
                  </a:lnTo>
                  <a:lnTo>
                    <a:pt x="100013" y="199072"/>
                  </a:lnTo>
                  <a:lnTo>
                    <a:pt x="103347" y="195739"/>
                  </a:lnTo>
                  <a:lnTo>
                    <a:pt x="113348" y="191929"/>
                  </a:lnTo>
                  <a:lnTo>
                    <a:pt x="120968" y="190976"/>
                  </a:lnTo>
                  <a:lnTo>
                    <a:pt x="128588" y="189547"/>
                  </a:lnTo>
                  <a:lnTo>
                    <a:pt x="137160" y="188595"/>
                  </a:lnTo>
                  <a:lnTo>
                    <a:pt x="139541" y="185738"/>
                  </a:lnTo>
                  <a:lnTo>
                    <a:pt x="140970" y="183832"/>
                  </a:lnTo>
                  <a:lnTo>
                    <a:pt x="141923" y="180022"/>
                  </a:lnTo>
                  <a:lnTo>
                    <a:pt x="146685" y="179070"/>
                  </a:lnTo>
                  <a:lnTo>
                    <a:pt x="150972" y="178117"/>
                  </a:lnTo>
                  <a:lnTo>
                    <a:pt x="152400" y="177641"/>
                  </a:lnTo>
                  <a:lnTo>
                    <a:pt x="153353" y="176213"/>
                  </a:lnTo>
                  <a:lnTo>
                    <a:pt x="160497" y="172402"/>
                  </a:lnTo>
                  <a:lnTo>
                    <a:pt x="162401" y="172879"/>
                  </a:lnTo>
                  <a:lnTo>
                    <a:pt x="166211" y="172879"/>
                  </a:lnTo>
                  <a:lnTo>
                    <a:pt x="173831" y="172879"/>
                  </a:lnTo>
                  <a:lnTo>
                    <a:pt x="177641" y="170021"/>
                  </a:lnTo>
                  <a:lnTo>
                    <a:pt x="180023" y="170974"/>
                  </a:lnTo>
                  <a:lnTo>
                    <a:pt x="181928" y="170021"/>
                  </a:lnTo>
                  <a:lnTo>
                    <a:pt x="184785" y="168592"/>
                  </a:lnTo>
                  <a:lnTo>
                    <a:pt x="185261" y="169069"/>
                  </a:lnTo>
                  <a:lnTo>
                    <a:pt x="185738" y="169069"/>
                  </a:lnTo>
                  <a:lnTo>
                    <a:pt x="190500" y="169545"/>
                  </a:lnTo>
                  <a:lnTo>
                    <a:pt x="194310" y="170974"/>
                  </a:lnTo>
                  <a:lnTo>
                    <a:pt x="196691" y="173355"/>
                  </a:lnTo>
                  <a:lnTo>
                    <a:pt x="199073" y="174784"/>
                  </a:lnTo>
                  <a:lnTo>
                    <a:pt x="201454" y="175260"/>
                  </a:lnTo>
                  <a:lnTo>
                    <a:pt x="202882" y="176213"/>
                  </a:lnTo>
                  <a:lnTo>
                    <a:pt x="203359" y="178117"/>
                  </a:lnTo>
                  <a:lnTo>
                    <a:pt x="205740" y="179070"/>
                  </a:lnTo>
                  <a:lnTo>
                    <a:pt x="210026" y="179070"/>
                  </a:lnTo>
                  <a:lnTo>
                    <a:pt x="211931" y="180022"/>
                  </a:lnTo>
                  <a:lnTo>
                    <a:pt x="211455" y="182404"/>
                  </a:lnTo>
                  <a:lnTo>
                    <a:pt x="211931" y="183356"/>
                  </a:lnTo>
                  <a:lnTo>
                    <a:pt x="213360" y="182404"/>
                  </a:lnTo>
                  <a:lnTo>
                    <a:pt x="214789" y="182880"/>
                  </a:lnTo>
                  <a:lnTo>
                    <a:pt x="215265" y="184309"/>
                  </a:lnTo>
                  <a:lnTo>
                    <a:pt x="216218" y="185261"/>
                  </a:lnTo>
                  <a:lnTo>
                    <a:pt x="218599" y="182880"/>
                  </a:lnTo>
                  <a:lnTo>
                    <a:pt x="220980" y="183356"/>
                  </a:lnTo>
                  <a:lnTo>
                    <a:pt x="226695" y="184309"/>
                  </a:lnTo>
                  <a:lnTo>
                    <a:pt x="230029" y="189547"/>
                  </a:lnTo>
                  <a:lnTo>
                    <a:pt x="231934" y="191452"/>
                  </a:lnTo>
                  <a:lnTo>
                    <a:pt x="233839" y="192405"/>
                  </a:lnTo>
                  <a:lnTo>
                    <a:pt x="236220" y="191452"/>
                  </a:lnTo>
                  <a:lnTo>
                    <a:pt x="238125" y="190500"/>
                  </a:lnTo>
                  <a:lnTo>
                    <a:pt x="239078" y="190976"/>
                  </a:lnTo>
                  <a:lnTo>
                    <a:pt x="241459" y="194310"/>
                  </a:lnTo>
                  <a:lnTo>
                    <a:pt x="241935" y="199072"/>
                  </a:lnTo>
                  <a:lnTo>
                    <a:pt x="241935" y="200977"/>
                  </a:lnTo>
                  <a:lnTo>
                    <a:pt x="240982" y="204311"/>
                  </a:lnTo>
                  <a:lnTo>
                    <a:pt x="239554" y="207645"/>
                  </a:lnTo>
                  <a:lnTo>
                    <a:pt x="238601" y="210026"/>
                  </a:lnTo>
                  <a:lnTo>
                    <a:pt x="239078" y="211931"/>
                  </a:lnTo>
                  <a:lnTo>
                    <a:pt x="240030" y="213360"/>
                  </a:lnTo>
                  <a:lnTo>
                    <a:pt x="241459" y="213836"/>
                  </a:lnTo>
                  <a:lnTo>
                    <a:pt x="246222" y="216694"/>
                  </a:lnTo>
                  <a:lnTo>
                    <a:pt x="248126" y="218599"/>
                  </a:lnTo>
                  <a:lnTo>
                    <a:pt x="250507" y="220027"/>
                  </a:lnTo>
                  <a:lnTo>
                    <a:pt x="252413" y="220027"/>
                  </a:lnTo>
                  <a:lnTo>
                    <a:pt x="253365" y="220980"/>
                  </a:lnTo>
                  <a:lnTo>
                    <a:pt x="253841" y="221932"/>
                  </a:lnTo>
                  <a:lnTo>
                    <a:pt x="253365" y="224314"/>
                  </a:lnTo>
                  <a:lnTo>
                    <a:pt x="252413" y="226695"/>
                  </a:lnTo>
                  <a:lnTo>
                    <a:pt x="252413" y="228124"/>
                  </a:lnTo>
                  <a:lnTo>
                    <a:pt x="253841" y="230029"/>
                  </a:lnTo>
                  <a:lnTo>
                    <a:pt x="253841" y="232410"/>
                  </a:lnTo>
                  <a:lnTo>
                    <a:pt x="253841" y="233839"/>
                  </a:lnTo>
                  <a:lnTo>
                    <a:pt x="254794" y="234791"/>
                  </a:lnTo>
                  <a:lnTo>
                    <a:pt x="259080" y="237172"/>
                  </a:lnTo>
                  <a:lnTo>
                    <a:pt x="264319" y="239554"/>
                  </a:lnTo>
                  <a:lnTo>
                    <a:pt x="265748" y="241459"/>
                  </a:lnTo>
                  <a:lnTo>
                    <a:pt x="266700" y="243840"/>
                  </a:lnTo>
                  <a:lnTo>
                    <a:pt x="266224" y="248126"/>
                  </a:lnTo>
                  <a:lnTo>
                    <a:pt x="265748" y="251936"/>
                  </a:lnTo>
                  <a:lnTo>
                    <a:pt x="272891" y="256699"/>
                  </a:lnTo>
                  <a:lnTo>
                    <a:pt x="271939" y="257651"/>
                  </a:lnTo>
                  <a:lnTo>
                    <a:pt x="270986" y="258604"/>
                  </a:lnTo>
                  <a:lnTo>
                    <a:pt x="264319" y="259556"/>
                  </a:lnTo>
                  <a:lnTo>
                    <a:pt x="262890" y="260032"/>
                  </a:lnTo>
                  <a:lnTo>
                    <a:pt x="260032" y="256222"/>
                  </a:lnTo>
                  <a:lnTo>
                    <a:pt x="258604" y="255746"/>
                  </a:lnTo>
                  <a:lnTo>
                    <a:pt x="257175" y="257175"/>
                  </a:lnTo>
                  <a:lnTo>
                    <a:pt x="255270" y="258127"/>
                  </a:lnTo>
                  <a:lnTo>
                    <a:pt x="253365" y="257651"/>
                  </a:lnTo>
                  <a:lnTo>
                    <a:pt x="250984" y="256699"/>
                  </a:lnTo>
                  <a:lnTo>
                    <a:pt x="250031" y="255746"/>
                  </a:lnTo>
                  <a:lnTo>
                    <a:pt x="249079" y="255746"/>
                  </a:lnTo>
                  <a:lnTo>
                    <a:pt x="247650" y="256699"/>
                  </a:lnTo>
                  <a:lnTo>
                    <a:pt x="245745" y="256222"/>
                  </a:lnTo>
                  <a:lnTo>
                    <a:pt x="244793" y="255270"/>
                  </a:lnTo>
                  <a:lnTo>
                    <a:pt x="242888" y="258604"/>
                  </a:lnTo>
                  <a:lnTo>
                    <a:pt x="241935" y="259080"/>
                  </a:lnTo>
                  <a:lnTo>
                    <a:pt x="241459" y="259080"/>
                  </a:lnTo>
                  <a:lnTo>
                    <a:pt x="241459" y="253841"/>
                  </a:lnTo>
                  <a:lnTo>
                    <a:pt x="240982" y="252889"/>
                  </a:lnTo>
                  <a:lnTo>
                    <a:pt x="239554" y="252889"/>
                  </a:lnTo>
                  <a:lnTo>
                    <a:pt x="236220" y="254317"/>
                  </a:lnTo>
                  <a:lnTo>
                    <a:pt x="232886" y="255746"/>
                  </a:lnTo>
                  <a:lnTo>
                    <a:pt x="231934" y="257175"/>
                  </a:lnTo>
                  <a:lnTo>
                    <a:pt x="231934" y="259556"/>
                  </a:lnTo>
                  <a:lnTo>
                    <a:pt x="232410" y="262890"/>
                  </a:lnTo>
                  <a:lnTo>
                    <a:pt x="234315" y="267652"/>
                  </a:lnTo>
                  <a:lnTo>
                    <a:pt x="233363" y="269557"/>
                  </a:lnTo>
                  <a:lnTo>
                    <a:pt x="232410" y="272891"/>
                  </a:lnTo>
                  <a:lnTo>
                    <a:pt x="229076" y="275749"/>
                  </a:lnTo>
                  <a:lnTo>
                    <a:pt x="225266" y="277654"/>
                  </a:lnTo>
                  <a:lnTo>
                    <a:pt x="224790" y="281464"/>
                  </a:lnTo>
                  <a:lnTo>
                    <a:pt x="222885" y="283845"/>
                  </a:lnTo>
                  <a:lnTo>
                    <a:pt x="219075" y="286226"/>
                  </a:lnTo>
                  <a:lnTo>
                    <a:pt x="216694" y="289084"/>
                  </a:lnTo>
                  <a:lnTo>
                    <a:pt x="217170" y="290989"/>
                  </a:lnTo>
                  <a:lnTo>
                    <a:pt x="217170" y="292894"/>
                  </a:lnTo>
                  <a:lnTo>
                    <a:pt x="216694" y="294322"/>
                  </a:lnTo>
                  <a:lnTo>
                    <a:pt x="216694" y="295275"/>
                  </a:lnTo>
                  <a:lnTo>
                    <a:pt x="215741" y="295751"/>
                  </a:lnTo>
                  <a:lnTo>
                    <a:pt x="210026" y="296227"/>
                  </a:lnTo>
                  <a:lnTo>
                    <a:pt x="208598" y="296704"/>
                  </a:lnTo>
                  <a:lnTo>
                    <a:pt x="206693" y="298132"/>
                  </a:lnTo>
                  <a:lnTo>
                    <a:pt x="210503" y="302419"/>
                  </a:lnTo>
                  <a:lnTo>
                    <a:pt x="215265" y="304800"/>
                  </a:lnTo>
                  <a:lnTo>
                    <a:pt x="225743" y="307181"/>
                  </a:lnTo>
                  <a:lnTo>
                    <a:pt x="226695" y="306705"/>
                  </a:lnTo>
                  <a:lnTo>
                    <a:pt x="226695" y="306229"/>
                  </a:lnTo>
                  <a:lnTo>
                    <a:pt x="225743" y="305752"/>
                  </a:lnTo>
                  <a:lnTo>
                    <a:pt x="225743" y="304800"/>
                  </a:lnTo>
                  <a:lnTo>
                    <a:pt x="226219" y="303847"/>
                  </a:lnTo>
                  <a:lnTo>
                    <a:pt x="227648" y="303847"/>
                  </a:lnTo>
                  <a:lnTo>
                    <a:pt x="230029" y="304800"/>
                  </a:lnTo>
                  <a:lnTo>
                    <a:pt x="234791" y="303371"/>
                  </a:lnTo>
                  <a:lnTo>
                    <a:pt x="241459" y="300038"/>
                  </a:lnTo>
                  <a:lnTo>
                    <a:pt x="247650" y="299561"/>
                  </a:lnTo>
                  <a:lnTo>
                    <a:pt x="253365" y="301466"/>
                  </a:lnTo>
                  <a:lnTo>
                    <a:pt x="256223" y="303847"/>
                  </a:lnTo>
                  <a:lnTo>
                    <a:pt x="258128" y="306229"/>
                  </a:lnTo>
                  <a:lnTo>
                    <a:pt x="259080" y="302895"/>
                  </a:lnTo>
                  <a:lnTo>
                    <a:pt x="257175" y="294799"/>
                  </a:lnTo>
                  <a:lnTo>
                    <a:pt x="254794" y="292417"/>
                  </a:lnTo>
                  <a:lnTo>
                    <a:pt x="254794" y="289084"/>
                  </a:lnTo>
                  <a:lnTo>
                    <a:pt x="255747" y="287179"/>
                  </a:lnTo>
                  <a:lnTo>
                    <a:pt x="257651" y="285750"/>
                  </a:lnTo>
                  <a:lnTo>
                    <a:pt x="262414" y="286702"/>
                  </a:lnTo>
                  <a:lnTo>
                    <a:pt x="265272" y="285750"/>
                  </a:lnTo>
                  <a:lnTo>
                    <a:pt x="269081" y="283845"/>
                  </a:lnTo>
                  <a:lnTo>
                    <a:pt x="275273" y="281464"/>
                  </a:lnTo>
                  <a:lnTo>
                    <a:pt x="276225" y="280988"/>
                  </a:lnTo>
                  <a:lnTo>
                    <a:pt x="285750" y="271463"/>
                  </a:lnTo>
                  <a:lnTo>
                    <a:pt x="286226" y="270986"/>
                  </a:lnTo>
                  <a:lnTo>
                    <a:pt x="290989" y="264319"/>
                  </a:lnTo>
                  <a:lnTo>
                    <a:pt x="291465" y="262890"/>
                  </a:lnTo>
                  <a:lnTo>
                    <a:pt x="293370" y="260032"/>
                  </a:lnTo>
                  <a:lnTo>
                    <a:pt x="295275" y="255746"/>
                  </a:lnTo>
                  <a:lnTo>
                    <a:pt x="296228" y="252413"/>
                  </a:lnTo>
                  <a:lnTo>
                    <a:pt x="307657" y="249555"/>
                  </a:lnTo>
                  <a:lnTo>
                    <a:pt x="313849" y="250031"/>
                  </a:lnTo>
                  <a:lnTo>
                    <a:pt x="316706" y="249555"/>
                  </a:lnTo>
                  <a:lnTo>
                    <a:pt x="320040" y="244792"/>
                  </a:lnTo>
                  <a:lnTo>
                    <a:pt x="322422" y="243364"/>
                  </a:lnTo>
                  <a:lnTo>
                    <a:pt x="321469" y="248126"/>
                  </a:lnTo>
                  <a:lnTo>
                    <a:pt x="325755" y="249079"/>
                  </a:lnTo>
                  <a:lnTo>
                    <a:pt x="330041" y="249555"/>
                  </a:lnTo>
                  <a:lnTo>
                    <a:pt x="333375" y="248602"/>
                  </a:lnTo>
                  <a:lnTo>
                    <a:pt x="334328" y="245745"/>
                  </a:lnTo>
                  <a:lnTo>
                    <a:pt x="334804" y="237172"/>
                  </a:lnTo>
                  <a:lnTo>
                    <a:pt x="333375" y="233839"/>
                  </a:lnTo>
                  <a:lnTo>
                    <a:pt x="332423" y="230505"/>
                  </a:lnTo>
                  <a:lnTo>
                    <a:pt x="329565" y="225266"/>
                  </a:lnTo>
                  <a:lnTo>
                    <a:pt x="332423" y="227647"/>
                  </a:lnTo>
                  <a:lnTo>
                    <a:pt x="333375" y="230505"/>
                  </a:lnTo>
                  <a:lnTo>
                    <a:pt x="335756" y="235267"/>
                  </a:lnTo>
                  <a:lnTo>
                    <a:pt x="336709" y="240506"/>
                  </a:lnTo>
                  <a:lnTo>
                    <a:pt x="336232" y="243364"/>
                  </a:lnTo>
                  <a:lnTo>
                    <a:pt x="337185" y="246697"/>
                  </a:lnTo>
                  <a:lnTo>
                    <a:pt x="339566" y="249555"/>
                  </a:lnTo>
                  <a:lnTo>
                    <a:pt x="342424" y="251460"/>
                  </a:lnTo>
                  <a:lnTo>
                    <a:pt x="350044" y="252889"/>
                  </a:lnTo>
                  <a:lnTo>
                    <a:pt x="357664" y="250507"/>
                  </a:lnTo>
                  <a:lnTo>
                    <a:pt x="356711" y="251460"/>
                  </a:lnTo>
                  <a:lnTo>
                    <a:pt x="351949" y="254794"/>
                  </a:lnTo>
                  <a:lnTo>
                    <a:pt x="350044" y="256699"/>
                  </a:lnTo>
                  <a:lnTo>
                    <a:pt x="342424" y="255270"/>
                  </a:lnTo>
                  <a:lnTo>
                    <a:pt x="333851" y="254794"/>
                  </a:lnTo>
                  <a:lnTo>
                    <a:pt x="328136" y="253365"/>
                  </a:lnTo>
                  <a:lnTo>
                    <a:pt x="322422" y="253365"/>
                  </a:lnTo>
                  <a:lnTo>
                    <a:pt x="324803" y="255270"/>
                  </a:lnTo>
                  <a:lnTo>
                    <a:pt x="327660" y="256699"/>
                  </a:lnTo>
                  <a:lnTo>
                    <a:pt x="332423" y="257175"/>
                  </a:lnTo>
                  <a:lnTo>
                    <a:pt x="337661" y="258604"/>
                  </a:lnTo>
                  <a:lnTo>
                    <a:pt x="337661" y="260509"/>
                  </a:lnTo>
                  <a:lnTo>
                    <a:pt x="336709" y="261461"/>
                  </a:lnTo>
                  <a:lnTo>
                    <a:pt x="334328" y="261938"/>
                  </a:lnTo>
                  <a:lnTo>
                    <a:pt x="331947" y="261938"/>
                  </a:lnTo>
                  <a:lnTo>
                    <a:pt x="330041" y="262890"/>
                  </a:lnTo>
                  <a:lnTo>
                    <a:pt x="331947" y="264795"/>
                  </a:lnTo>
                  <a:lnTo>
                    <a:pt x="335280" y="264795"/>
                  </a:lnTo>
                  <a:lnTo>
                    <a:pt x="339090" y="265747"/>
                  </a:lnTo>
                  <a:lnTo>
                    <a:pt x="349091" y="271463"/>
                  </a:lnTo>
                  <a:lnTo>
                    <a:pt x="353854" y="273367"/>
                  </a:lnTo>
                  <a:lnTo>
                    <a:pt x="364807" y="271463"/>
                  </a:lnTo>
                  <a:lnTo>
                    <a:pt x="369570" y="271939"/>
                  </a:lnTo>
                  <a:lnTo>
                    <a:pt x="378619" y="269557"/>
                  </a:lnTo>
                  <a:lnTo>
                    <a:pt x="380524" y="271463"/>
                  </a:lnTo>
                  <a:lnTo>
                    <a:pt x="386239" y="274320"/>
                  </a:lnTo>
                  <a:lnTo>
                    <a:pt x="388620" y="273367"/>
                  </a:lnTo>
                  <a:lnTo>
                    <a:pt x="391954" y="272415"/>
                  </a:lnTo>
                  <a:lnTo>
                    <a:pt x="393382" y="275272"/>
                  </a:lnTo>
                  <a:lnTo>
                    <a:pt x="394335" y="279082"/>
                  </a:lnTo>
                  <a:lnTo>
                    <a:pt x="387668" y="283845"/>
                  </a:lnTo>
                  <a:lnTo>
                    <a:pt x="381476" y="286702"/>
                  </a:lnTo>
                  <a:lnTo>
                    <a:pt x="376714" y="287179"/>
                  </a:lnTo>
                  <a:lnTo>
                    <a:pt x="366236" y="293846"/>
                  </a:lnTo>
                  <a:lnTo>
                    <a:pt x="355282" y="301942"/>
                  </a:lnTo>
                  <a:lnTo>
                    <a:pt x="356711" y="304324"/>
                  </a:lnTo>
                  <a:lnTo>
                    <a:pt x="358616" y="305276"/>
                  </a:lnTo>
                  <a:lnTo>
                    <a:pt x="364331" y="303847"/>
                  </a:lnTo>
                  <a:lnTo>
                    <a:pt x="369094" y="304324"/>
                  </a:lnTo>
                  <a:lnTo>
                    <a:pt x="378143" y="310515"/>
                  </a:lnTo>
                  <a:lnTo>
                    <a:pt x="380524" y="311467"/>
                  </a:lnTo>
                  <a:lnTo>
                    <a:pt x="384810" y="310991"/>
                  </a:lnTo>
                  <a:lnTo>
                    <a:pt x="390525" y="314801"/>
                  </a:lnTo>
                  <a:lnTo>
                    <a:pt x="391954" y="319564"/>
                  </a:lnTo>
                  <a:lnTo>
                    <a:pt x="392430" y="322421"/>
                  </a:lnTo>
                  <a:lnTo>
                    <a:pt x="389573" y="331946"/>
                  </a:lnTo>
                  <a:lnTo>
                    <a:pt x="388144" y="334327"/>
                  </a:lnTo>
                  <a:lnTo>
                    <a:pt x="387191" y="335280"/>
                  </a:lnTo>
                  <a:lnTo>
                    <a:pt x="386715" y="337185"/>
                  </a:lnTo>
                  <a:lnTo>
                    <a:pt x="393859" y="341947"/>
                  </a:lnTo>
                  <a:lnTo>
                    <a:pt x="397193" y="343376"/>
                  </a:lnTo>
                  <a:lnTo>
                    <a:pt x="402431" y="343852"/>
                  </a:lnTo>
                  <a:lnTo>
                    <a:pt x="408147" y="342424"/>
                  </a:lnTo>
                  <a:lnTo>
                    <a:pt x="415290" y="337661"/>
                  </a:lnTo>
                  <a:lnTo>
                    <a:pt x="421481" y="330041"/>
                  </a:lnTo>
                  <a:lnTo>
                    <a:pt x="430054" y="326707"/>
                  </a:lnTo>
                  <a:lnTo>
                    <a:pt x="435769" y="326231"/>
                  </a:lnTo>
                  <a:lnTo>
                    <a:pt x="442436" y="327184"/>
                  </a:lnTo>
                  <a:lnTo>
                    <a:pt x="444818" y="323374"/>
                  </a:lnTo>
                  <a:lnTo>
                    <a:pt x="451961" y="320040"/>
                  </a:lnTo>
                  <a:lnTo>
                    <a:pt x="455772" y="314801"/>
                  </a:lnTo>
                  <a:lnTo>
                    <a:pt x="459105" y="313849"/>
                  </a:lnTo>
                  <a:lnTo>
                    <a:pt x="462915" y="314801"/>
                  </a:lnTo>
                  <a:lnTo>
                    <a:pt x="465773" y="316230"/>
                  </a:lnTo>
                  <a:lnTo>
                    <a:pt x="467201" y="317659"/>
                  </a:lnTo>
                  <a:lnTo>
                    <a:pt x="469582" y="319088"/>
                  </a:lnTo>
                  <a:lnTo>
                    <a:pt x="475774" y="318135"/>
                  </a:lnTo>
                  <a:lnTo>
                    <a:pt x="481965" y="318135"/>
                  </a:lnTo>
                  <a:lnTo>
                    <a:pt x="487680" y="316706"/>
                  </a:lnTo>
                  <a:lnTo>
                    <a:pt x="489109" y="312896"/>
                  </a:lnTo>
                  <a:lnTo>
                    <a:pt x="490061" y="309563"/>
                  </a:lnTo>
                  <a:lnTo>
                    <a:pt x="492443" y="306705"/>
                  </a:lnTo>
                  <a:lnTo>
                    <a:pt x="494348" y="302895"/>
                  </a:lnTo>
                  <a:lnTo>
                    <a:pt x="489109" y="301466"/>
                  </a:lnTo>
                  <a:lnTo>
                    <a:pt x="484347" y="300514"/>
                  </a:lnTo>
                  <a:lnTo>
                    <a:pt x="480060" y="300514"/>
                  </a:lnTo>
                  <a:lnTo>
                    <a:pt x="476726" y="301942"/>
                  </a:lnTo>
                  <a:lnTo>
                    <a:pt x="474345" y="304324"/>
                  </a:lnTo>
                  <a:lnTo>
                    <a:pt x="468154" y="302895"/>
                  </a:lnTo>
                  <a:lnTo>
                    <a:pt x="465297" y="303371"/>
                  </a:lnTo>
                  <a:lnTo>
                    <a:pt x="458629" y="306705"/>
                  </a:lnTo>
                  <a:lnTo>
                    <a:pt x="455295" y="306705"/>
                  </a:lnTo>
                  <a:lnTo>
                    <a:pt x="452438" y="305276"/>
                  </a:lnTo>
                  <a:lnTo>
                    <a:pt x="448628" y="301466"/>
                  </a:lnTo>
                  <a:lnTo>
                    <a:pt x="440531" y="290989"/>
                  </a:lnTo>
                  <a:lnTo>
                    <a:pt x="436722" y="283369"/>
                  </a:lnTo>
                  <a:lnTo>
                    <a:pt x="434816" y="278606"/>
                  </a:lnTo>
                  <a:lnTo>
                    <a:pt x="434340" y="274796"/>
                  </a:lnTo>
                  <a:lnTo>
                    <a:pt x="434340" y="270034"/>
                  </a:lnTo>
                  <a:lnTo>
                    <a:pt x="438626" y="267652"/>
                  </a:lnTo>
                  <a:lnTo>
                    <a:pt x="441960" y="266700"/>
                  </a:lnTo>
                  <a:lnTo>
                    <a:pt x="447675" y="259556"/>
                  </a:lnTo>
                  <a:lnTo>
                    <a:pt x="449580" y="262414"/>
                  </a:lnTo>
                  <a:lnTo>
                    <a:pt x="449580" y="264795"/>
                  </a:lnTo>
                  <a:lnTo>
                    <a:pt x="449104" y="266224"/>
                  </a:lnTo>
                  <a:lnTo>
                    <a:pt x="447199" y="268129"/>
                  </a:lnTo>
                  <a:lnTo>
                    <a:pt x="440055" y="273367"/>
                  </a:lnTo>
                  <a:lnTo>
                    <a:pt x="441484" y="273367"/>
                  </a:lnTo>
                  <a:lnTo>
                    <a:pt x="444341" y="272415"/>
                  </a:lnTo>
                  <a:lnTo>
                    <a:pt x="446723" y="270510"/>
                  </a:lnTo>
                  <a:lnTo>
                    <a:pt x="448628" y="269081"/>
                  </a:lnTo>
                  <a:lnTo>
                    <a:pt x="453390" y="261461"/>
                  </a:lnTo>
                  <a:lnTo>
                    <a:pt x="468154" y="250984"/>
                  </a:lnTo>
                  <a:lnTo>
                    <a:pt x="474822" y="249079"/>
                  </a:lnTo>
                  <a:lnTo>
                    <a:pt x="480536" y="250031"/>
                  </a:lnTo>
                  <a:lnTo>
                    <a:pt x="483394" y="249555"/>
                  </a:lnTo>
                  <a:lnTo>
                    <a:pt x="488632" y="246221"/>
                  </a:lnTo>
                  <a:lnTo>
                    <a:pt x="492919" y="244792"/>
                  </a:lnTo>
                  <a:lnTo>
                    <a:pt x="497205" y="244792"/>
                  </a:lnTo>
                  <a:lnTo>
                    <a:pt x="501015" y="246697"/>
                  </a:lnTo>
                  <a:lnTo>
                    <a:pt x="505778" y="241935"/>
                  </a:lnTo>
                  <a:lnTo>
                    <a:pt x="509588" y="239554"/>
                  </a:lnTo>
                  <a:lnTo>
                    <a:pt x="515303" y="237649"/>
                  </a:lnTo>
                  <a:lnTo>
                    <a:pt x="519589" y="237649"/>
                  </a:lnTo>
                  <a:lnTo>
                    <a:pt x="526732" y="230981"/>
                  </a:lnTo>
                  <a:lnTo>
                    <a:pt x="536257" y="230029"/>
                  </a:lnTo>
                  <a:lnTo>
                    <a:pt x="548164" y="230505"/>
                  </a:lnTo>
                  <a:lnTo>
                    <a:pt x="549593" y="230029"/>
                  </a:lnTo>
                  <a:lnTo>
                    <a:pt x="549117" y="228124"/>
                  </a:lnTo>
                  <a:lnTo>
                    <a:pt x="549117" y="226219"/>
                  </a:lnTo>
                  <a:lnTo>
                    <a:pt x="549593" y="224790"/>
                  </a:lnTo>
                  <a:lnTo>
                    <a:pt x="551022" y="223838"/>
                  </a:lnTo>
                  <a:lnTo>
                    <a:pt x="551498" y="222885"/>
                  </a:lnTo>
                  <a:lnTo>
                    <a:pt x="551498" y="221932"/>
                  </a:lnTo>
                  <a:lnTo>
                    <a:pt x="550069" y="221456"/>
                  </a:lnTo>
                  <a:lnTo>
                    <a:pt x="549117" y="220980"/>
                  </a:lnTo>
                  <a:lnTo>
                    <a:pt x="549117" y="220027"/>
                  </a:lnTo>
                  <a:lnTo>
                    <a:pt x="549593" y="219075"/>
                  </a:lnTo>
                  <a:lnTo>
                    <a:pt x="550545" y="217646"/>
                  </a:lnTo>
                  <a:lnTo>
                    <a:pt x="551022" y="216217"/>
                  </a:lnTo>
                  <a:lnTo>
                    <a:pt x="551022" y="213360"/>
                  </a:lnTo>
                  <a:lnTo>
                    <a:pt x="551974" y="210026"/>
                  </a:lnTo>
                  <a:lnTo>
                    <a:pt x="554831" y="207645"/>
                  </a:lnTo>
                  <a:lnTo>
                    <a:pt x="559594" y="207169"/>
                  </a:lnTo>
                  <a:lnTo>
                    <a:pt x="563880" y="205264"/>
                  </a:lnTo>
                  <a:lnTo>
                    <a:pt x="566738" y="203359"/>
                  </a:lnTo>
                  <a:lnTo>
                    <a:pt x="570072" y="198120"/>
                  </a:lnTo>
                  <a:lnTo>
                    <a:pt x="572929" y="197167"/>
                  </a:lnTo>
                  <a:lnTo>
                    <a:pt x="578168" y="197644"/>
                  </a:lnTo>
                  <a:lnTo>
                    <a:pt x="581501" y="198120"/>
                  </a:lnTo>
                  <a:lnTo>
                    <a:pt x="589598" y="198120"/>
                  </a:lnTo>
                  <a:lnTo>
                    <a:pt x="598647" y="197644"/>
                  </a:lnTo>
                  <a:lnTo>
                    <a:pt x="601504" y="197644"/>
                  </a:lnTo>
                  <a:lnTo>
                    <a:pt x="602932" y="195739"/>
                  </a:lnTo>
                  <a:lnTo>
                    <a:pt x="602932" y="192405"/>
                  </a:lnTo>
                  <a:lnTo>
                    <a:pt x="604361" y="189547"/>
                  </a:lnTo>
                  <a:lnTo>
                    <a:pt x="606743" y="183832"/>
                  </a:lnTo>
                  <a:lnTo>
                    <a:pt x="609124" y="180975"/>
                  </a:lnTo>
                  <a:lnTo>
                    <a:pt x="609124" y="179546"/>
                  </a:lnTo>
                  <a:lnTo>
                    <a:pt x="607695" y="179070"/>
                  </a:lnTo>
                  <a:lnTo>
                    <a:pt x="605790" y="178594"/>
                  </a:lnTo>
                  <a:lnTo>
                    <a:pt x="605314" y="178117"/>
                  </a:lnTo>
                  <a:lnTo>
                    <a:pt x="605314" y="176689"/>
                  </a:lnTo>
                  <a:lnTo>
                    <a:pt x="606743" y="175260"/>
                  </a:lnTo>
                  <a:lnTo>
                    <a:pt x="606267" y="172879"/>
                  </a:lnTo>
                  <a:lnTo>
                    <a:pt x="605314" y="170021"/>
                  </a:lnTo>
                  <a:lnTo>
                    <a:pt x="604361" y="167640"/>
                  </a:lnTo>
                  <a:lnTo>
                    <a:pt x="601980" y="166211"/>
                  </a:lnTo>
                  <a:lnTo>
                    <a:pt x="597694" y="165259"/>
                  </a:lnTo>
                  <a:lnTo>
                    <a:pt x="598647" y="162401"/>
                  </a:lnTo>
                  <a:lnTo>
                    <a:pt x="599599" y="159067"/>
                  </a:lnTo>
                  <a:lnTo>
                    <a:pt x="601504" y="157163"/>
                  </a:lnTo>
                  <a:lnTo>
                    <a:pt x="602932" y="156210"/>
                  </a:lnTo>
                  <a:lnTo>
                    <a:pt x="606743" y="156686"/>
                  </a:lnTo>
                  <a:lnTo>
                    <a:pt x="609600" y="156210"/>
                  </a:lnTo>
                  <a:lnTo>
                    <a:pt x="610076" y="155734"/>
                  </a:lnTo>
                  <a:lnTo>
                    <a:pt x="609600" y="154305"/>
                  </a:lnTo>
                  <a:lnTo>
                    <a:pt x="605314" y="153352"/>
                  </a:lnTo>
                  <a:lnTo>
                    <a:pt x="601504" y="151924"/>
                  </a:lnTo>
                  <a:lnTo>
                    <a:pt x="600075" y="150019"/>
                  </a:lnTo>
                  <a:lnTo>
                    <a:pt x="599599" y="148114"/>
                  </a:lnTo>
                  <a:lnTo>
                    <a:pt x="601980" y="146685"/>
                  </a:lnTo>
                  <a:lnTo>
                    <a:pt x="606267" y="145256"/>
                  </a:lnTo>
                  <a:lnTo>
                    <a:pt x="609124" y="142399"/>
                  </a:lnTo>
                  <a:lnTo>
                    <a:pt x="612457" y="139541"/>
                  </a:lnTo>
                  <a:lnTo>
                    <a:pt x="613886" y="137160"/>
                  </a:lnTo>
                  <a:lnTo>
                    <a:pt x="614363" y="134779"/>
                  </a:lnTo>
                  <a:lnTo>
                    <a:pt x="614363" y="132874"/>
                  </a:lnTo>
                  <a:close/>
                </a:path>
              </a:pathLst>
            </a:custGeom>
            <a:grpFill/>
            <a:ln w="3175" cap="flat">
              <a:solidFill>
                <a:schemeClr val="bg1">
                  <a:lumMod val="75000"/>
                </a:scheme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" name="Freeform: Shape 21">
              <a:extLst>
                <a:ext uri="{FF2B5EF4-FFF2-40B4-BE49-F238E27FC236}">
                  <a16:creationId xmlns:a16="http://schemas.microsoft.com/office/drawing/2014/main" id="{ECF9773C-EECC-D9C5-3A7F-5D4A613F47F6}"/>
                </a:ext>
              </a:extLst>
            </p:cNvPr>
            <p:cNvSpPr/>
            <p:nvPr/>
          </p:nvSpPr>
          <p:spPr>
            <a:xfrm>
              <a:off x="6731317" y="4331493"/>
              <a:ext cx="368140" cy="359568"/>
            </a:xfrm>
            <a:custGeom>
              <a:avLst/>
              <a:gdLst>
                <a:gd name="connsiteX0" fmla="*/ 70961 w 368140"/>
                <a:gd name="connsiteY0" fmla="*/ 40957 h 359568"/>
                <a:gd name="connsiteX1" fmla="*/ 70009 w 368140"/>
                <a:gd name="connsiteY1" fmla="*/ 42386 h 359568"/>
                <a:gd name="connsiteX2" fmla="*/ 69532 w 368140"/>
                <a:gd name="connsiteY2" fmla="*/ 45244 h 359568"/>
                <a:gd name="connsiteX3" fmla="*/ 71438 w 368140"/>
                <a:gd name="connsiteY3" fmla="*/ 47149 h 359568"/>
                <a:gd name="connsiteX4" fmla="*/ 71438 w 368140"/>
                <a:gd name="connsiteY4" fmla="*/ 49530 h 359568"/>
                <a:gd name="connsiteX5" fmla="*/ 73343 w 368140"/>
                <a:gd name="connsiteY5" fmla="*/ 49054 h 359568"/>
                <a:gd name="connsiteX6" fmla="*/ 73819 w 368140"/>
                <a:gd name="connsiteY6" fmla="*/ 46672 h 359568"/>
                <a:gd name="connsiteX7" fmla="*/ 75247 w 368140"/>
                <a:gd name="connsiteY7" fmla="*/ 46672 h 359568"/>
                <a:gd name="connsiteX8" fmla="*/ 77628 w 368140"/>
                <a:gd name="connsiteY8" fmla="*/ 46196 h 359568"/>
                <a:gd name="connsiteX9" fmla="*/ 78105 w 368140"/>
                <a:gd name="connsiteY9" fmla="*/ 45244 h 359568"/>
                <a:gd name="connsiteX10" fmla="*/ 78105 w 368140"/>
                <a:gd name="connsiteY10" fmla="*/ 43339 h 359568"/>
                <a:gd name="connsiteX11" fmla="*/ 77628 w 368140"/>
                <a:gd name="connsiteY11" fmla="*/ 42386 h 359568"/>
                <a:gd name="connsiteX12" fmla="*/ 75247 w 368140"/>
                <a:gd name="connsiteY12" fmla="*/ 43339 h 359568"/>
                <a:gd name="connsiteX13" fmla="*/ 72866 w 368140"/>
                <a:gd name="connsiteY13" fmla="*/ 43815 h 359568"/>
                <a:gd name="connsiteX14" fmla="*/ 71914 w 368140"/>
                <a:gd name="connsiteY14" fmla="*/ 43339 h 359568"/>
                <a:gd name="connsiteX15" fmla="*/ 70485 w 368140"/>
                <a:gd name="connsiteY15" fmla="*/ 41910 h 359568"/>
                <a:gd name="connsiteX16" fmla="*/ 70961 w 368140"/>
                <a:gd name="connsiteY16" fmla="*/ 40957 h 359568"/>
                <a:gd name="connsiteX17" fmla="*/ 364331 w 368140"/>
                <a:gd name="connsiteY17" fmla="*/ 319088 h 359568"/>
                <a:gd name="connsiteX18" fmla="*/ 363855 w 368140"/>
                <a:gd name="connsiteY18" fmla="*/ 318135 h 359568"/>
                <a:gd name="connsiteX19" fmla="*/ 362426 w 368140"/>
                <a:gd name="connsiteY19" fmla="*/ 316230 h 359568"/>
                <a:gd name="connsiteX20" fmla="*/ 356711 w 368140"/>
                <a:gd name="connsiteY20" fmla="*/ 312420 h 359568"/>
                <a:gd name="connsiteX21" fmla="*/ 353853 w 368140"/>
                <a:gd name="connsiteY21" fmla="*/ 310991 h 359568"/>
                <a:gd name="connsiteX22" fmla="*/ 351949 w 368140"/>
                <a:gd name="connsiteY22" fmla="*/ 309563 h 359568"/>
                <a:gd name="connsiteX23" fmla="*/ 348615 w 368140"/>
                <a:gd name="connsiteY23" fmla="*/ 309563 h 359568"/>
                <a:gd name="connsiteX24" fmla="*/ 347186 w 368140"/>
                <a:gd name="connsiteY24" fmla="*/ 307181 h 359568"/>
                <a:gd name="connsiteX25" fmla="*/ 344328 w 368140"/>
                <a:gd name="connsiteY25" fmla="*/ 304800 h 359568"/>
                <a:gd name="connsiteX26" fmla="*/ 339566 w 368140"/>
                <a:gd name="connsiteY26" fmla="*/ 303847 h 359568"/>
                <a:gd name="connsiteX27" fmla="*/ 341471 w 368140"/>
                <a:gd name="connsiteY27" fmla="*/ 300990 h 359568"/>
                <a:gd name="connsiteX28" fmla="*/ 340995 w 368140"/>
                <a:gd name="connsiteY28" fmla="*/ 298132 h 359568"/>
                <a:gd name="connsiteX29" fmla="*/ 339566 w 368140"/>
                <a:gd name="connsiteY29" fmla="*/ 294322 h 359568"/>
                <a:gd name="connsiteX30" fmla="*/ 338614 w 368140"/>
                <a:gd name="connsiteY30" fmla="*/ 289560 h 359568"/>
                <a:gd name="connsiteX31" fmla="*/ 336232 w 368140"/>
                <a:gd name="connsiteY31" fmla="*/ 283845 h 359568"/>
                <a:gd name="connsiteX32" fmla="*/ 336709 w 368140"/>
                <a:gd name="connsiteY32" fmla="*/ 276701 h 359568"/>
                <a:gd name="connsiteX33" fmla="*/ 330041 w 368140"/>
                <a:gd name="connsiteY33" fmla="*/ 268129 h 359568"/>
                <a:gd name="connsiteX34" fmla="*/ 330994 w 368140"/>
                <a:gd name="connsiteY34" fmla="*/ 266700 h 359568"/>
                <a:gd name="connsiteX35" fmla="*/ 331470 w 368140"/>
                <a:gd name="connsiteY35" fmla="*/ 265271 h 359568"/>
                <a:gd name="connsiteX36" fmla="*/ 327660 w 368140"/>
                <a:gd name="connsiteY36" fmla="*/ 260509 h 359568"/>
                <a:gd name="connsiteX37" fmla="*/ 325278 w 368140"/>
                <a:gd name="connsiteY37" fmla="*/ 250984 h 359568"/>
                <a:gd name="connsiteX38" fmla="*/ 325278 w 368140"/>
                <a:gd name="connsiteY38" fmla="*/ 247650 h 359568"/>
                <a:gd name="connsiteX39" fmla="*/ 326231 w 368140"/>
                <a:gd name="connsiteY39" fmla="*/ 243840 h 359568"/>
                <a:gd name="connsiteX40" fmla="*/ 329565 w 368140"/>
                <a:gd name="connsiteY40" fmla="*/ 236220 h 359568"/>
                <a:gd name="connsiteX41" fmla="*/ 329089 w 368140"/>
                <a:gd name="connsiteY41" fmla="*/ 229553 h 359568"/>
                <a:gd name="connsiteX42" fmla="*/ 325755 w 368140"/>
                <a:gd name="connsiteY42" fmla="*/ 227171 h 359568"/>
                <a:gd name="connsiteX43" fmla="*/ 324326 w 368140"/>
                <a:gd name="connsiteY43" fmla="*/ 228600 h 359568"/>
                <a:gd name="connsiteX44" fmla="*/ 324326 w 368140"/>
                <a:gd name="connsiteY44" fmla="*/ 219551 h 359568"/>
                <a:gd name="connsiteX45" fmla="*/ 326707 w 368140"/>
                <a:gd name="connsiteY45" fmla="*/ 213360 h 359568"/>
                <a:gd name="connsiteX46" fmla="*/ 329565 w 368140"/>
                <a:gd name="connsiteY46" fmla="*/ 208597 h 359568"/>
                <a:gd name="connsiteX47" fmla="*/ 332422 w 368140"/>
                <a:gd name="connsiteY47" fmla="*/ 205740 h 359568"/>
                <a:gd name="connsiteX48" fmla="*/ 333375 w 368140"/>
                <a:gd name="connsiteY48" fmla="*/ 202406 h 359568"/>
                <a:gd name="connsiteX49" fmla="*/ 330994 w 368140"/>
                <a:gd name="connsiteY49" fmla="*/ 197644 h 359568"/>
                <a:gd name="connsiteX50" fmla="*/ 324802 w 368140"/>
                <a:gd name="connsiteY50" fmla="*/ 195263 h 359568"/>
                <a:gd name="connsiteX51" fmla="*/ 322897 w 368140"/>
                <a:gd name="connsiteY51" fmla="*/ 190976 h 359568"/>
                <a:gd name="connsiteX52" fmla="*/ 319564 w 368140"/>
                <a:gd name="connsiteY52" fmla="*/ 186690 h 359568"/>
                <a:gd name="connsiteX53" fmla="*/ 317659 w 368140"/>
                <a:gd name="connsiteY53" fmla="*/ 184785 h 359568"/>
                <a:gd name="connsiteX54" fmla="*/ 314801 w 368140"/>
                <a:gd name="connsiteY54" fmla="*/ 183356 h 359568"/>
                <a:gd name="connsiteX55" fmla="*/ 310991 w 368140"/>
                <a:gd name="connsiteY55" fmla="*/ 179070 h 359568"/>
                <a:gd name="connsiteX56" fmla="*/ 310515 w 368140"/>
                <a:gd name="connsiteY56" fmla="*/ 174784 h 359568"/>
                <a:gd name="connsiteX57" fmla="*/ 308610 w 368140"/>
                <a:gd name="connsiteY57" fmla="*/ 170021 h 359568"/>
                <a:gd name="connsiteX58" fmla="*/ 309086 w 368140"/>
                <a:gd name="connsiteY58" fmla="*/ 163354 h 359568"/>
                <a:gd name="connsiteX59" fmla="*/ 312420 w 368140"/>
                <a:gd name="connsiteY59" fmla="*/ 154781 h 359568"/>
                <a:gd name="connsiteX60" fmla="*/ 314801 w 368140"/>
                <a:gd name="connsiteY60" fmla="*/ 150971 h 359568"/>
                <a:gd name="connsiteX61" fmla="*/ 317659 w 368140"/>
                <a:gd name="connsiteY61" fmla="*/ 141446 h 359568"/>
                <a:gd name="connsiteX62" fmla="*/ 318611 w 368140"/>
                <a:gd name="connsiteY62" fmla="*/ 139065 h 359568"/>
                <a:gd name="connsiteX63" fmla="*/ 319564 w 368140"/>
                <a:gd name="connsiteY63" fmla="*/ 135731 h 359568"/>
                <a:gd name="connsiteX64" fmla="*/ 319564 w 368140"/>
                <a:gd name="connsiteY64" fmla="*/ 132874 h 359568"/>
                <a:gd name="connsiteX65" fmla="*/ 322421 w 368140"/>
                <a:gd name="connsiteY65" fmla="*/ 126206 h 359568"/>
                <a:gd name="connsiteX66" fmla="*/ 322897 w 368140"/>
                <a:gd name="connsiteY66" fmla="*/ 123349 h 359568"/>
                <a:gd name="connsiteX67" fmla="*/ 321945 w 368140"/>
                <a:gd name="connsiteY67" fmla="*/ 122872 h 359568"/>
                <a:gd name="connsiteX68" fmla="*/ 319564 w 368140"/>
                <a:gd name="connsiteY68" fmla="*/ 120968 h 359568"/>
                <a:gd name="connsiteX69" fmla="*/ 314325 w 368140"/>
                <a:gd name="connsiteY69" fmla="*/ 117157 h 359568"/>
                <a:gd name="connsiteX70" fmla="*/ 309086 w 368140"/>
                <a:gd name="connsiteY70" fmla="*/ 113347 h 359568"/>
                <a:gd name="connsiteX71" fmla="*/ 303847 w 368140"/>
                <a:gd name="connsiteY71" fmla="*/ 109538 h 359568"/>
                <a:gd name="connsiteX72" fmla="*/ 298609 w 368140"/>
                <a:gd name="connsiteY72" fmla="*/ 105728 h 359568"/>
                <a:gd name="connsiteX73" fmla="*/ 293370 w 368140"/>
                <a:gd name="connsiteY73" fmla="*/ 101918 h 359568"/>
                <a:gd name="connsiteX74" fmla="*/ 288131 w 368140"/>
                <a:gd name="connsiteY74" fmla="*/ 98107 h 359568"/>
                <a:gd name="connsiteX75" fmla="*/ 282893 w 368140"/>
                <a:gd name="connsiteY75" fmla="*/ 94297 h 359568"/>
                <a:gd name="connsiteX76" fmla="*/ 277653 w 368140"/>
                <a:gd name="connsiteY76" fmla="*/ 90488 h 359568"/>
                <a:gd name="connsiteX77" fmla="*/ 274796 w 368140"/>
                <a:gd name="connsiteY77" fmla="*/ 88106 h 359568"/>
                <a:gd name="connsiteX78" fmla="*/ 273368 w 368140"/>
                <a:gd name="connsiteY78" fmla="*/ 86678 h 359568"/>
                <a:gd name="connsiteX79" fmla="*/ 272415 w 368140"/>
                <a:gd name="connsiteY79" fmla="*/ 84296 h 359568"/>
                <a:gd name="connsiteX80" fmla="*/ 271939 w 368140"/>
                <a:gd name="connsiteY80" fmla="*/ 83820 h 359568"/>
                <a:gd name="connsiteX81" fmla="*/ 270510 w 368140"/>
                <a:gd name="connsiteY81" fmla="*/ 82868 h 359568"/>
                <a:gd name="connsiteX82" fmla="*/ 269081 w 368140"/>
                <a:gd name="connsiteY82" fmla="*/ 82868 h 359568"/>
                <a:gd name="connsiteX83" fmla="*/ 268605 w 368140"/>
                <a:gd name="connsiteY83" fmla="*/ 82391 h 359568"/>
                <a:gd name="connsiteX84" fmla="*/ 268605 w 368140"/>
                <a:gd name="connsiteY84" fmla="*/ 80963 h 359568"/>
                <a:gd name="connsiteX85" fmla="*/ 269081 w 368140"/>
                <a:gd name="connsiteY85" fmla="*/ 79057 h 359568"/>
                <a:gd name="connsiteX86" fmla="*/ 270986 w 368140"/>
                <a:gd name="connsiteY86" fmla="*/ 75724 h 359568"/>
                <a:gd name="connsiteX87" fmla="*/ 270986 w 368140"/>
                <a:gd name="connsiteY87" fmla="*/ 73819 h 359568"/>
                <a:gd name="connsiteX88" fmla="*/ 270510 w 368140"/>
                <a:gd name="connsiteY88" fmla="*/ 71438 h 359568"/>
                <a:gd name="connsiteX89" fmla="*/ 270034 w 368140"/>
                <a:gd name="connsiteY89" fmla="*/ 67628 h 359568"/>
                <a:gd name="connsiteX90" fmla="*/ 269557 w 368140"/>
                <a:gd name="connsiteY90" fmla="*/ 66675 h 359568"/>
                <a:gd name="connsiteX91" fmla="*/ 266224 w 368140"/>
                <a:gd name="connsiteY91" fmla="*/ 64770 h 359568"/>
                <a:gd name="connsiteX92" fmla="*/ 259080 w 368140"/>
                <a:gd name="connsiteY92" fmla="*/ 60960 h 359568"/>
                <a:gd name="connsiteX93" fmla="*/ 251936 w 368140"/>
                <a:gd name="connsiteY93" fmla="*/ 57150 h 359568"/>
                <a:gd name="connsiteX94" fmla="*/ 244793 w 368140"/>
                <a:gd name="connsiteY94" fmla="*/ 53340 h 359568"/>
                <a:gd name="connsiteX95" fmla="*/ 237649 w 368140"/>
                <a:gd name="connsiteY95" fmla="*/ 49530 h 359568"/>
                <a:gd name="connsiteX96" fmla="*/ 230505 w 368140"/>
                <a:gd name="connsiteY96" fmla="*/ 45720 h 359568"/>
                <a:gd name="connsiteX97" fmla="*/ 223361 w 368140"/>
                <a:gd name="connsiteY97" fmla="*/ 41910 h 359568"/>
                <a:gd name="connsiteX98" fmla="*/ 216218 w 368140"/>
                <a:gd name="connsiteY98" fmla="*/ 38100 h 359568"/>
                <a:gd name="connsiteX99" fmla="*/ 209074 w 368140"/>
                <a:gd name="connsiteY99" fmla="*/ 34290 h 359568"/>
                <a:gd name="connsiteX100" fmla="*/ 201930 w 368140"/>
                <a:gd name="connsiteY100" fmla="*/ 30480 h 359568"/>
                <a:gd name="connsiteX101" fmla="*/ 194786 w 368140"/>
                <a:gd name="connsiteY101" fmla="*/ 26670 h 359568"/>
                <a:gd name="connsiteX102" fmla="*/ 187643 w 368140"/>
                <a:gd name="connsiteY102" fmla="*/ 22860 h 359568"/>
                <a:gd name="connsiteX103" fmla="*/ 180499 w 368140"/>
                <a:gd name="connsiteY103" fmla="*/ 19050 h 359568"/>
                <a:gd name="connsiteX104" fmla="*/ 173355 w 368140"/>
                <a:gd name="connsiteY104" fmla="*/ 15240 h 359568"/>
                <a:gd name="connsiteX105" fmla="*/ 166211 w 368140"/>
                <a:gd name="connsiteY105" fmla="*/ 11430 h 359568"/>
                <a:gd name="connsiteX106" fmla="*/ 159068 w 368140"/>
                <a:gd name="connsiteY106" fmla="*/ 7620 h 359568"/>
                <a:gd name="connsiteX107" fmla="*/ 151924 w 368140"/>
                <a:gd name="connsiteY107" fmla="*/ 3810 h 359568"/>
                <a:gd name="connsiteX108" fmla="*/ 149543 w 368140"/>
                <a:gd name="connsiteY108" fmla="*/ 2381 h 359568"/>
                <a:gd name="connsiteX109" fmla="*/ 145256 w 368140"/>
                <a:gd name="connsiteY109" fmla="*/ 7144 h 359568"/>
                <a:gd name="connsiteX110" fmla="*/ 144303 w 368140"/>
                <a:gd name="connsiteY110" fmla="*/ 9049 h 359568"/>
                <a:gd name="connsiteX111" fmla="*/ 144303 w 368140"/>
                <a:gd name="connsiteY111" fmla="*/ 10001 h 359568"/>
                <a:gd name="connsiteX112" fmla="*/ 145732 w 368140"/>
                <a:gd name="connsiteY112" fmla="*/ 11430 h 359568"/>
                <a:gd name="connsiteX113" fmla="*/ 145256 w 368140"/>
                <a:gd name="connsiteY113" fmla="*/ 11906 h 359568"/>
                <a:gd name="connsiteX114" fmla="*/ 141922 w 368140"/>
                <a:gd name="connsiteY114" fmla="*/ 11906 h 359568"/>
                <a:gd name="connsiteX115" fmla="*/ 141446 w 368140"/>
                <a:gd name="connsiteY115" fmla="*/ 12382 h 359568"/>
                <a:gd name="connsiteX116" fmla="*/ 141446 w 368140"/>
                <a:gd name="connsiteY116" fmla="*/ 13335 h 359568"/>
                <a:gd name="connsiteX117" fmla="*/ 140970 w 368140"/>
                <a:gd name="connsiteY117" fmla="*/ 13811 h 359568"/>
                <a:gd name="connsiteX118" fmla="*/ 140970 w 368140"/>
                <a:gd name="connsiteY118" fmla="*/ 14288 h 359568"/>
                <a:gd name="connsiteX119" fmla="*/ 144303 w 368140"/>
                <a:gd name="connsiteY119" fmla="*/ 16669 h 359568"/>
                <a:gd name="connsiteX120" fmla="*/ 144303 w 368140"/>
                <a:gd name="connsiteY120" fmla="*/ 17145 h 359568"/>
                <a:gd name="connsiteX121" fmla="*/ 143351 w 368140"/>
                <a:gd name="connsiteY121" fmla="*/ 17145 h 359568"/>
                <a:gd name="connsiteX122" fmla="*/ 140018 w 368140"/>
                <a:gd name="connsiteY122" fmla="*/ 16193 h 359568"/>
                <a:gd name="connsiteX123" fmla="*/ 138113 w 368140"/>
                <a:gd name="connsiteY123" fmla="*/ 16193 h 359568"/>
                <a:gd name="connsiteX124" fmla="*/ 136684 w 368140"/>
                <a:gd name="connsiteY124" fmla="*/ 16669 h 359568"/>
                <a:gd name="connsiteX125" fmla="*/ 136207 w 368140"/>
                <a:gd name="connsiteY125" fmla="*/ 17145 h 359568"/>
                <a:gd name="connsiteX126" fmla="*/ 135255 w 368140"/>
                <a:gd name="connsiteY126" fmla="*/ 19526 h 359568"/>
                <a:gd name="connsiteX127" fmla="*/ 136207 w 368140"/>
                <a:gd name="connsiteY127" fmla="*/ 20479 h 359568"/>
                <a:gd name="connsiteX128" fmla="*/ 136684 w 368140"/>
                <a:gd name="connsiteY128" fmla="*/ 21431 h 359568"/>
                <a:gd name="connsiteX129" fmla="*/ 134302 w 368140"/>
                <a:gd name="connsiteY129" fmla="*/ 23336 h 359568"/>
                <a:gd name="connsiteX130" fmla="*/ 133826 w 368140"/>
                <a:gd name="connsiteY130" fmla="*/ 25718 h 359568"/>
                <a:gd name="connsiteX131" fmla="*/ 132397 w 368140"/>
                <a:gd name="connsiteY131" fmla="*/ 27146 h 359568"/>
                <a:gd name="connsiteX132" fmla="*/ 130493 w 368140"/>
                <a:gd name="connsiteY132" fmla="*/ 28099 h 359568"/>
                <a:gd name="connsiteX133" fmla="*/ 127635 w 368140"/>
                <a:gd name="connsiteY133" fmla="*/ 27622 h 359568"/>
                <a:gd name="connsiteX134" fmla="*/ 126206 w 368140"/>
                <a:gd name="connsiteY134" fmla="*/ 28099 h 359568"/>
                <a:gd name="connsiteX135" fmla="*/ 125253 w 368140"/>
                <a:gd name="connsiteY135" fmla="*/ 29051 h 359568"/>
                <a:gd name="connsiteX136" fmla="*/ 124301 w 368140"/>
                <a:gd name="connsiteY136" fmla="*/ 30956 h 359568"/>
                <a:gd name="connsiteX137" fmla="*/ 129540 w 368140"/>
                <a:gd name="connsiteY137" fmla="*/ 30956 h 359568"/>
                <a:gd name="connsiteX138" fmla="*/ 130493 w 368140"/>
                <a:gd name="connsiteY138" fmla="*/ 31432 h 359568"/>
                <a:gd name="connsiteX139" fmla="*/ 130969 w 368140"/>
                <a:gd name="connsiteY139" fmla="*/ 32385 h 359568"/>
                <a:gd name="connsiteX140" fmla="*/ 131921 w 368140"/>
                <a:gd name="connsiteY140" fmla="*/ 33338 h 359568"/>
                <a:gd name="connsiteX141" fmla="*/ 131921 w 368140"/>
                <a:gd name="connsiteY141" fmla="*/ 33814 h 359568"/>
                <a:gd name="connsiteX142" fmla="*/ 128111 w 368140"/>
                <a:gd name="connsiteY142" fmla="*/ 33814 h 359568"/>
                <a:gd name="connsiteX143" fmla="*/ 126682 w 368140"/>
                <a:gd name="connsiteY143" fmla="*/ 34766 h 359568"/>
                <a:gd name="connsiteX144" fmla="*/ 124301 w 368140"/>
                <a:gd name="connsiteY144" fmla="*/ 34290 h 359568"/>
                <a:gd name="connsiteX145" fmla="*/ 121920 w 368140"/>
                <a:gd name="connsiteY145" fmla="*/ 35719 h 359568"/>
                <a:gd name="connsiteX146" fmla="*/ 121920 w 368140"/>
                <a:gd name="connsiteY146" fmla="*/ 36671 h 359568"/>
                <a:gd name="connsiteX147" fmla="*/ 123825 w 368140"/>
                <a:gd name="connsiteY147" fmla="*/ 37624 h 359568"/>
                <a:gd name="connsiteX148" fmla="*/ 131921 w 368140"/>
                <a:gd name="connsiteY148" fmla="*/ 39053 h 359568"/>
                <a:gd name="connsiteX149" fmla="*/ 134302 w 368140"/>
                <a:gd name="connsiteY149" fmla="*/ 39053 h 359568"/>
                <a:gd name="connsiteX150" fmla="*/ 140018 w 368140"/>
                <a:gd name="connsiteY150" fmla="*/ 37147 h 359568"/>
                <a:gd name="connsiteX151" fmla="*/ 141446 w 368140"/>
                <a:gd name="connsiteY151" fmla="*/ 37624 h 359568"/>
                <a:gd name="connsiteX152" fmla="*/ 141922 w 368140"/>
                <a:gd name="connsiteY152" fmla="*/ 38576 h 359568"/>
                <a:gd name="connsiteX153" fmla="*/ 141922 w 368140"/>
                <a:gd name="connsiteY153" fmla="*/ 39529 h 359568"/>
                <a:gd name="connsiteX154" fmla="*/ 140494 w 368140"/>
                <a:gd name="connsiteY154" fmla="*/ 40957 h 359568"/>
                <a:gd name="connsiteX155" fmla="*/ 134778 w 368140"/>
                <a:gd name="connsiteY155" fmla="*/ 44768 h 359568"/>
                <a:gd name="connsiteX156" fmla="*/ 131921 w 368140"/>
                <a:gd name="connsiteY156" fmla="*/ 47149 h 359568"/>
                <a:gd name="connsiteX157" fmla="*/ 129064 w 368140"/>
                <a:gd name="connsiteY157" fmla="*/ 48101 h 359568"/>
                <a:gd name="connsiteX158" fmla="*/ 129540 w 368140"/>
                <a:gd name="connsiteY158" fmla="*/ 49530 h 359568"/>
                <a:gd name="connsiteX159" fmla="*/ 129540 w 368140"/>
                <a:gd name="connsiteY159" fmla="*/ 50006 h 359568"/>
                <a:gd name="connsiteX160" fmla="*/ 128588 w 368140"/>
                <a:gd name="connsiteY160" fmla="*/ 50482 h 359568"/>
                <a:gd name="connsiteX161" fmla="*/ 121444 w 368140"/>
                <a:gd name="connsiteY161" fmla="*/ 49054 h 359568"/>
                <a:gd name="connsiteX162" fmla="*/ 116681 w 368140"/>
                <a:gd name="connsiteY162" fmla="*/ 46196 h 359568"/>
                <a:gd name="connsiteX163" fmla="*/ 114300 w 368140"/>
                <a:gd name="connsiteY163" fmla="*/ 45720 h 359568"/>
                <a:gd name="connsiteX164" fmla="*/ 112395 w 368140"/>
                <a:gd name="connsiteY164" fmla="*/ 46196 h 359568"/>
                <a:gd name="connsiteX165" fmla="*/ 110966 w 368140"/>
                <a:gd name="connsiteY165" fmla="*/ 47149 h 359568"/>
                <a:gd name="connsiteX166" fmla="*/ 110490 w 368140"/>
                <a:gd name="connsiteY166" fmla="*/ 48101 h 359568"/>
                <a:gd name="connsiteX167" fmla="*/ 110014 w 368140"/>
                <a:gd name="connsiteY167" fmla="*/ 54293 h 359568"/>
                <a:gd name="connsiteX168" fmla="*/ 112395 w 368140"/>
                <a:gd name="connsiteY168" fmla="*/ 59531 h 359568"/>
                <a:gd name="connsiteX169" fmla="*/ 112871 w 368140"/>
                <a:gd name="connsiteY169" fmla="*/ 60484 h 359568"/>
                <a:gd name="connsiteX170" fmla="*/ 110490 w 368140"/>
                <a:gd name="connsiteY170" fmla="*/ 60960 h 359568"/>
                <a:gd name="connsiteX171" fmla="*/ 106680 w 368140"/>
                <a:gd name="connsiteY171" fmla="*/ 64770 h 359568"/>
                <a:gd name="connsiteX172" fmla="*/ 106203 w 368140"/>
                <a:gd name="connsiteY172" fmla="*/ 65246 h 359568"/>
                <a:gd name="connsiteX173" fmla="*/ 106680 w 368140"/>
                <a:gd name="connsiteY173" fmla="*/ 62865 h 359568"/>
                <a:gd name="connsiteX174" fmla="*/ 106203 w 368140"/>
                <a:gd name="connsiteY174" fmla="*/ 61436 h 359568"/>
                <a:gd name="connsiteX175" fmla="*/ 109061 w 368140"/>
                <a:gd name="connsiteY175" fmla="*/ 59055 h 359568"/>
                <a:gd name="connsiteX176" fmla="*/ 109538 w 368140"/>
                <a:gd name="connsiteY176" fmla="*/ 57626 h 359568"/>
                <a:gd name="connsiteX177" fmla="*/ 108109 w 368140"/>
                <a:gd name="connsiteY177" fmla="*/ 53816 h 359568"/>
                <a:gd name="connsiteX178" fmla="*/ 108585 w 368140"/>
                <a:gd name="connsiteY178" fmla="*/ 50482 h 359568"/>
                <a:gd name="connsiteX179" fmla="*/ 108109 w 368140"/>
                <a:gd name="connsiteY179" fmla="*/ 49530 h 359568"/>
                <a:gd name="connsiteX180" fmla="*/ 106203 w 368140"/>
                <a:gd name="connsiteY180" fmla="*/ 49530 h 359568"/>
                <a:gd name="connsiteX181" fmla="*/ 104775 w 368140"/>
                <a:gd name="connsiteY181" fmla="*/ 49054 h 359568"/>
                <a:gd name="connsiteX182" fmla="*/ 104299 w 368140"/>
                <a:gd name="connsiteY182" fmla="*/ 48578 h 359568"/>
                <a:gd name="connsiteX183" fmla="*/ 103822 w 368140"/>
                <a:gd name="connsiteY183" fmla="*/ 47625 h 359568"/>
                <a:gd name="connsiteX184" fmla="*/ 102870 w 368140"/>
                <a:gd name="connsiteY184" fmla="*/ 47149 h 359568"/>
                <a:gd name="connsiteX185" fmla="*/ 99536 w 368140"/>
                <a:gd name="connsiteY185" fmla="*/ 49530 h 359568"/>
                <a:gd name="connsiteX186" fmla="*/ 99060 w 368140"/>
                <a:gd name="connsiteY186" fmla="*/ 49054 h 359568"/>
                <a:gd name="connsiteX187" fmla="*/ 99060 w 368140"/>
                <a:gd name="connsiteY187" fmla="*/ 50006 h 359568"/>
                <a:gd name="connsiteX188" fmla="*/ 98584 w 368140"/>
                <a:gd name="connsiteY188" fmla="*/ 49530 h 359568"/>
                <a:gd name="connsiteX189" fmla="*/ 95726 w 368140"/>
                <a:gd name="connsiteY189" fmla="*/ 49054 h 359568"/>
                <a:gd name="connsiteX190" fmla="*/ 94297 w 368140"/>
                <a:gd name="connsiteY190" fmla="*/ 48101 h 359568"/>
                <a:gd name="connsiteX191" fmla="*/ 93345 w 368140"/>
                <a:gd name="connsiteY191" fmla="*/ 47149 h 359568"/>
                <a:gd name="connsiteX192" fmla="*/ 91916 w 368140"/>
                <a:gd name="connsiteY192" fmla="*/ 44291 h 359568"/>
                <a:gd name="connsiteX193" fmla="*/ 90488 w 368140"/>
                <a:gd name="connsiteY193" fmla="*/ 43339 h 359568"/>
                <a:gd name="connsiteX194" fmla="*/ 89059 w 368140"/>
                <a:gd name="connsiteY194" fmla="*/ 43339 h 359568"/>
                <a:gd name="connsiteX195" fmla="*/ 88106 w 368140"/>
                <a:gd name="connsiteY195" fmla="*/ 44291 h 359568"/>
                <a:gd name="connsiteX196" fmla="*/ 86677 w 368140"/>
                <a:gd name="connsiteY196" fmla="*/ 46196 h 359568"/>
                <a:gd name="connsiteX197" fmla="*/ 84772 w 368140"/>
                <a:gd name="connsiteY197" fmla="*/ 46672 h 359568"/>
                <a:gd name="connsiteX198" fmla="*/ 84296 w 368140"/>
                <a:gd name="connsiteY198" fmla="*/ 47149 h 359568"/>
                <a:gd name="connsiteX199" fmla="*/ 85725 w 368140"/>
                <a:gd name="connsiteY199" fmla="*/ 50006 h 359568"/>
                <a:gd name="connsiteX200" fmla="*/ 86201 w 368140"/>
                <a:gd name="connsiteY200" fmla="*/ 51435 h 359568"/>
                <a:gd name="connsiteX201" fmla="*/ 85725 w 368140"/>
                <a:gd name="connsiteY201" fmla="*/ 51911 h 359568"/>
                <a:gd name="connsiteX202" fmla="*/ 82391 w 368140"/>
                <a:gd name="connsiteY202" fmla="*/ 51435 h 359568"/>
                <a:gd name="connsiteX203" fmla="*/ 80963 w 368140"/>
                <a:gd name="connsiteY203" fmla="*/ 52388 h 359568"/>
                <a:gd name="connsiteX204" fmla="*/ 80486 w 368140"/>
                <a:gd name="connsiteY204" fmla="*/ 54293 h 359568"/>
                <a:gd name="connsiteX205" fmla="*/ 80963 w 368140"/>
                <a:gd name="connsiteY205" fmla="*/ 56674 h 359568"/>
                <a:gd name="connsiteX206" fmla="*/ 81915 w 368140"/>
                <a:gd name="connsiteY206" fmla="*/ 59531 h 359568"/>
                <a:gd name="connsiteX207" fmla="*/ 80963 w 368140"/>
                <a:gd name="connsiteY207" fmla="*/ 59531 h 359568"/>
                <a:gd name="connsiteX208" fmla="*/ 79057 w 368140"/>
                <a:gd name="connsiteY208" fmla="*/ 57150 h 359568"/>
                <a:gd name="connsiteX209" fmla="*/ 78581 w 368140"/>
                <a:gd name="connsiteY209" fmla="*/ 57150 h 359568"/>
                <a:gd name="connsiteX210" fmla="*/ 78105 w 368140"/>
                <a:gd name="connsiteY210" fmla="*/ 57626 h 359568"/>
                <a:gd name="connsiteX211" fmla="*/ 76676 w 368140"/>
                <a:gd name="connsiteY211" fmla="*/ 57626 h 359568"/>
                <a:gd name="connsiteX212" fmla="*/ 75724 w 368140"/>
                <a:gd name="connsiteY212" fmla="*/ 60960 h 359568"/>
                <a:gd name="connsiteX213" fmla="*/ 75247 w 368140"/>
                <a:gd name="connsiteY213" fmla="*/ 60484 h 359568"/>
                <a:gd name="connsiteX214" fmla="*/ 74771 w 368140"/>
                <a:gd name="connsiteY214" fmla="*/ 59055 h 359568"/>
                <a:gd name="connsiteX215" fmla="*/ 74771 w 368140"/>
                <a:gd name="connsiteY215" fmla="*/ 57150 h 359568"/>
                <a:gd name="connsiteX216" fmla="*/ 75724 w 368140"/>
                <a:gd name="connsiteY216" fmla="*/ 54769 h 359568"/>
                <a:gd name="connsiteX217" fmla="*/ 74295 w 368140"/>
                <a:gd name="connsiteY217" fmla="*/ 53816 h 359568"/>
                <a:gd name="connsiteX218" fmla="*/ 73343 w 368140"/>
                <a:gd name="connsiteY218" fmla="*/ 52864 h 359568"/>
                <a:gd name="connsiteX219" fmla="*/ 72866 w 368140"/>
                <a:gd name="connsiteY219" fmla="*/ 51435 h 359568"/>
                <a:gd name="connsiteX220" fmla="*/ 74771 w 368140"/>
                <a:gd name="connsiteY220" fmla="*/ 49054 h 359568"/>
                <a:gd name="connsiteX221" fmla="*/ 74771 w 368140"/>
                <a:gd name="connsiteY221" fmla="*/ 48101 h 359568"/>
                <a:gd name="connsiteX222" fmla="*/ 74295 w 368140"/>
                <a:gd name="connsiteY222" fmla="*/ 46672 h 359568"/>
                <a:gd name="connsiteX223" fmla="*/ 73343 w 368140"/>
                <a:gd name="connsiteY223" fmla="*/ 45244 h 359568"/>
                <a:gd name="connsiteX224" fmla="*/ 71914 w 368140"/>
                <a:gd name="connsiteY224" fmla="*/ 44291 h 359568"/>
                <a:gd name="connsiteX225" fmla="*/ 70961 w 368140"/>
                <a:gd name="connsiteY225" fmla="*/ 42386 h 359568"/>
                <a:gd name="connsiteX226" fmla="*/ 70961 w 368140"/>
                <a:gd name="connsiteY226" fmla="*/ 35719 h 359568"/>
                <a:gd name="connsiteX227" fmla="*/ 70485 w 368140"/>
                <a:gd name="connsiteY227" fmla="*/ 33814 h 359568"/>
                <a:gd name="connsiteX228" fmla="*/ 70485 w 368140"/>
                <a:gd name="connsiteY228" fmla="*/ 30956 h 359568"/>
                <a:gd name="connsiteX229" fmla="*/ 73819 w 368140"/>
                <a:gd name="connsiteY229" fmla="*/ 16193 h 359568"/>
                <a:gd name="connsiteX230" fmla="*/ 75247 w 368140"/>
                <a:gd name="connsiteY230" fmla="*/ 13811 h 359568"/>
                <a:gd name="connsiteX231" fmla="*/ 75724 w 368140"/>
                <a:gd name="connsiteY231" fmla="*/ 11906 h 359568"/>
                <a:gd name="connsiteX232" fmla="*/ 77152 w 368140"/>
                <a:gd name="connsiteY232" fmla="*/ 2857 h 359568"/>
                <a:gd name="connsiteX233" fmla="*/ 77152 w 368140"/>
                <a:gd name="connsiteY233" fmla="*/ 1429 h 359568"/>
                <a:gd name="connsiteX234" fmla="*/ 76676 w 368140"/>
                <a:gd name="connsiteY234" fmla="*/ 476 h 359568"/>
                <a:gd name="connsiteX235" fmla="*/ 76200 w 368140"/>
                <a:gd name="connsiteY235" fmla="*/ 476 h 359568"/>
                <a:gd name="connsiteX236" fmla="*/ 75247 w 368140"/>
                <a:gd name="connsiteY236" fmla="*/ 953 h 359568"/>
                <a:gd name="connsiteX237" fmla="*/ 74295 w 368140"/>
                <a:gd name="connsiteY237" fmla="*/ 476 h 359568"/>
                <a:gd name="connsiteX238" fmla="*/ 74295 w 368140"/>
                <a:gd name="connsiteY238" fmla="*/ 0 h 359568"/>
                <a:gd name="connsiteX239" fmla="*/ 70009 w 368140"/>
                <a:gd name="connsiteY239" fmla="*/ 0 h 359568"/>
                <a:gd name="connsiteX240" fmla="*/ 63818 w 368140"/>
                <a:gd name="connsiteY240" fmla="*/ 0 h 359568"/>
                <a:gd name="connsiteX241" fmla="*/ 57626 w 368140"/>
                <a:gd name="connsiteY241" fmla="*/ 0 h 359568"/>
                <a:gd name="connsiteX242" fmla="*/ 51435 w 368140"/>
                <a:gd name="connsiteY242" fmla="*/ 0 h 359568"/>
                <a:gd name="connsiteX243" fmla="*/ 45244 w 368140"/>
                <a:gd name="connsiteY243" fmla="*/ 0 h 359568"/>
                <a:gd name="connsiteX244" fmla="*/ 41434 w 368140"/>
                <a:gd name="connsiteY244" fmla="*/ 0 h 359568"/>
                <a:gd name="connsiteX245" fmla="*/ 40481 w 368140"/>
                <a:gd name="connsiteY245" fmla="*/ 0 h 359568"/>
                <a:gd name="connsiteX246" fmla="*/ 40005 w 368140"/>
                <a:gd name="connsiteY246" fmla="*/ 0 h 359568"/>
                <a:gd name="connsiteX247" fmla="*/ 37624 w 368140"/>
                <a:gd name="connsiteY247" fmla="*/ 476 h 359568"/>
                <a:gd name="connsiteX248" fmla="*/ 35243 w 368140"/>
                <a:gd name="connsiteY248" fmla="*/ 1905 h 359568"/>
                <a:gd name="connsiteX249" fmla="*/ 32861 w 368140"/>
                <a:gd name="connsiteY249" fmla="*/ 2381 h 359568"/>
                <a:gd name="connsiteX250" fmla="*/ 30003 w 368140"/>
                <a:gd name="connsiteY250" fmla="*/ 1905 h 359568"/>
                <a:gd name="connsiteX251" fmla="*/ 29527 w 368140"/>
                <a:gd name="connsiteY251" fmla="*/ 1905 h 359568"/>
                <a:gd name="connsiteX252" fmla="*/ 28575 w 368140"/>
                <a:gd name="connsiteY252" fmla="*/ 2381 h 359568"/>
                <a:gd name="connsiteX253" fmla="*/ 28575 w 368140"/>
                <a:gd name="connsiteY253" fmla="*/ 3810 h 359568"/>
                <a:gd name="connsiteX254" fmla="*/ 30003 w 368140"/>
                <a:gd name="connsiteY254" fmla="*/ 6191 h 359568"/>
                <a:gd name="connsiteX255" fmla="*/ 34290 w 368140"/>
                <a:gd name="connsiteY255" fmla="*/ 11430 h 359568"/>
                <a:gd name="connsiteX256" fmla="*/ 37147 w 368140"/>
                <a:gd name="connsiteY256" fmla="*/ 12382 h 359568"/>
                <a:gd name="connsiteX257" fmla="*/ 39052 w 368140"/>
                <a:gd name="connsiteY257" fmla="*/ 14288 h 359568"/>
                <a:gd name="connsiteX258" fmla="*/ 40957 w 368140"/>
                <a:gd name="connsiteY258" fmla="*/ 17621 h 359568"/>
                <a:gd name="connsiteX259" fmla="*/ 41434 w 368140"/>
                <a:gd name="connsiteY259" fmla="*/ 21907 h 359568"/>
                <a:gd name="connsiteX260" fmla="*/ 40957 w 368140"/>
                <a:gd name="connsiteY260" fmla="*/ 27146 h 359568"/>
                <a:gd name="connsiteX261" fmla="*/ 41434 w 368140"/>
                <a:gd name="connsiteY261" fmla="*/ 30956 h 359568"/>
                <a:gd name="connsiteX262" fmla="*/ 42863 w 368140"/>
                <a:gd name="connsiteY262" fmla="*/ 33338 h 359568"/>
                <a:gd name="connsiteX263" fmla="*/ 43339 w 368140"/>
                <a:gd name="connsiteY263" fmla="*/ 36671 h 359568"/>
                <a:gd name="connsiteX264" fmla="*/ 42386 w 368140"/>
                <a:gd name="connsiteY264" fmla="*/ 40957 h 359568"/>
                <a:gd name="connsiteX265" fmla="*/ 41434 w 368140"/>
                <a:gd name="connsiteY265" fmla="*/ 43339 h 359568"/>
                <a:gd name="connsiteX266" fmla="*/ 40481 w 368140"/>
                <a:gd name="connsiteY266" fmla="*/ 44291 h 359568"/>
                <a:gd name="connsiteX267" fmla="*/ 39052 w 368140"/>
                <a:gd name="connsiteY267" fmla="*/ 44768 h 359568"/>
                <a:gd name="connsiteX268" fmla="*/ 37624 w 368140"/>
                <a:gd name="connsiteY268" fmla="*/ 44291 h 359568"/>
                <a:gd name="connsiteX269" fmla="*/ 35719 w 368140"/>
                <a:gd name="connsiteY269" fmla="*/ 44768 h 359568"/>
                <a:gd name="connsiteX270" fmla="*/ 33338 w 368140"/>
                <a:gd name="connsiteY270" fmla="*/ 45720 h 359568"/>
                <a:gd name="connsiteX271" fmla="*/ 31909 w 368140"/>
                <a:gd name="connsiteY271" fmla="*/ 45720 h 359568"/>
                <a:gd name="connsiteX272" fmla="*/ 31432 w 368140"/>
                <a:gd name="connsiteY272" fmla="*/ 46672 h 359568"/>
                <a:gd name="connsiteX273" fmla="*/ 28099 w 368140"/>
                <a:gd name="connsiteY273" fmla="*/ 52864 h 359568"/>
                <a:gd name="connsiteX274" fmla="*/ 27622 w 368140"/>
                <a:gd name="connsiteY274" fmla="*/ 53816 h 359568"/>
                <a:gd name="connsiteX275" fmla="*/ 28099 w 368140"/>
                <a:gd name="connsiteY275" fmla="*/ 54293 h 359568"/>
                <a:gd name="connsiteX276" fmla="*/ 29527 w 368140"/>
                <a:gd name="connsiteY276" fmla="*/ 55245 h 359568"/>
                <a:gd name="connsiteX277" fmla="*/ 28575 w 368140"/>
                <a:gd name="connsiteY277" fmla="*/ 57150 h 359568"/>
                <a:gd name="connsiteX278" fmla="*/ 28099 w 368140"/>
                <a:gd name="connsiteY278" fmla="*/ 57626 h 359568"/>
                <a:gd name="connsiteX279" fmla="*/ 27622 w 368140"/>
                <a:gd name="connsiteY279" fmla="*/ 59531 h 359568"/>
                <a:gd name="connsiteX280" fmla="*/ 28099 w 368140"/>
                <a:gd name="connsiteY280" fmla="*/ 61436 h 359568"/>
                <a:gd name="connsiteX281" fmla="*/ 29051 w 368140"/>
                <a:gd name="connsiteY281" fmla="*/ 61913 h 359568"/>
                <a:gd name="connsiteX282" fmla="*/ 30956 w 368140"/>
                <a:gd name="connsiteY282" fmla="*/ 62865 h 359568"/>
                <a:gd name="connsiteX283" fmla="*/ 33814 w 368140"/>
                <a:gd name="connsiteY283" fmla="*/ 63341 h 359568"/>
                <a:gd name="connsiteX284" fmla="*/ 37624 w 368140"/>
                <a:gd name="connsiteY284" fmla="*/ 64770 h 359568"/>
                <a:gd name="connsiteX285" fmla="*/ 40005 w 368140"/>
                <a:gd name="connsiteY285" fmla="*/ 65246 h 359568"/>
                <a:gd name="connsiteX286" fmla="*/ 40481 w 368140"/>
                <a:gd name="connsiteY286" fmla="*/ 66199 h 359568"/>
                <a:gd name="connsiteX287" fmla="*/ 40481 w 368140"/>
                <a:gd name="connsiteY287" fmla="*/ 68104 h 359568"/>
                <a:gd name="connsiteX288" fmla="*/ 40957 w 368140"/>
                <a:gd name="connsiteY288" fmla="*/ 69532 h 359568"/>
                <a:gd name="connsiteX289" fmla="*/ 40957 w 368140"/>
                <a:gd name="connsiteY289" fmla="*/ 72390 h 359568"/>
                <a:gd name="connsiteX290" fmla="*/ 40005 w 368140"/>
                <a:gd name="connsiteY290" fmla="*/ 74771 h 359568"/>
                <a:gd name="connsiteX291" fmla="*/ 36195 w 368140"/>
                <a:gd name="connsiteY291" fmla="*/ 75724 h 359568"/>
                <a:gd name="connsiteX292" fmla="*/ 34290 w 368140"/>
                <a:gd name="connsiteY292" fmla="*/ 77153 h 359568"/>
                <a:gd name="connsiteX293" fmla="*/ 33814 w 368140"/>
                <a:gd name="connsiteY293" fmla="*/ 77629 h 359568"/>
                <a:gd name="connsiteX294" fmla="*/ 34290 w 368140"/>
                <a:gd name="connsiteY294" fmla="*/ 78581 h 359568"/>
                <a:gd name="connsiteX295" fmla="*/ 34766 w 368140"/>
                <a:gd name="connsiteY295" fmla="*/ 79534 h 359568"/>
                <a:gd name="connsiteX296" fmla="*/ 31432 w 368140"/>
                <a:gd name="connsiteY296" fmla="*/ 81915 h 359568"/>
                <a:gd name="connsiteX297" fmla="*/ 28099 w 368140"/>
                <a:gd name="connsiteY297" fmla="*/ 85249 h 359568"/>
                <a:gd name="connsiteX298" fmla="*/ 27146 w 368140"/>
                <a:gd name="connsiteY298" fmla="*/ 87630 h 359568"/>
                <a:gd name="connsiteX299" fmla="*/ 26670 w 368140"/>
                <a:gd name="connsiteY299" fmla="*/ 90011 h 359568"/>
                <a:gd name="connsiteX300" fmla="*/ 25718 w 368140"/>
                <a:gd name="connsiteY300" fmla="*/ 91440 h 359568"/>
                <a:gd name="connsiteX301" fmla="*/ 22860 w 368140"/>
                <a:gd name="connsiteY301" fmla="*/ 93821 h 359568"/>
                <a:gd name="connsiteX302" fmla="*/ 20002 w 368140"/>
                <a:gd name="connsiteY302" fmla="*/ 98584 h 359568"/>
                <a:gd name="connsiteX303" fmla="*/ 18574 w 368140"/>
                <a:gd name="connsiteY303" fmla="*/ 101918 h 359568"/>
                <a:gd name="connsiteX304" fmla="*/ 11906 w 368140"/>
                <a:gd name="connsiteY304" fmla="*/ 109538 h 359568"/>
                <a:gd name="connsiteX305" fmla="*/ 5715 w 368140"/>
                <a:gd name="connsiteY305" fmla="*/ 113347 h 359568"/>
                <a:gd name="connsiteX306" fmla="*/ 3810 w 368140"/>
                <a:gd name="connsiteY306" fmla="*/ 114776 h 359568"/>
                <a:gd name="connsiteX307" fmla="*/ 1428 w 368140"/>
                <a:gd name="connsiteY307" fmla="*/ 114776 h 359568"/>
                <a:gd name="connsiteX308" fmla="*/ 1428 w 368140"/>
                <a:gd name="connsiteY308" fmla="*/ 115729 h 359568"/>
                <a:gd name="connsiteX309" fmla="*/ 476 w 368140"/>
                <a:gd name="connsiteY309" fmla="*/ 125730 h 359568"/>
                <a:gd name="connsiteX310" fmla="*/ 476 w 368140"/>
                <a:gd name="connsiteY310" fmla="*/ 128588 h 359568"/>
                <a:gd name="connsiteX311" fmla="*/ 0 w 368140"/>
                <a:gd name="connsiteY311" fmla="*/ 129064 h 359568"/>
                <a:gd name="connsiteX312" fmla="*/ 476 w 368140"/>
                <a:gd name="connsiteY312" fmla="*/ 129540 h 359568"/>
                <a:gd name="connsiteX313" fmla="*/ 1428 w 368140"/>
                <a:gd name="connsiteY313" fmla="*/ 129540 h 359568"/>
                <a:gd name="connsiteX314" fmla="*/ 2857 w 368140"/>
                <a:gd name="connsiteY314" fmla="*/ 130493 h 359568"/>
                <a:gd name="connsiteX315" fmla="*/ 5239 w 368140"/>
                <a:gd name="connsiteY315" fmla="*/ 131921 h 359568"/>
                <a:gd name="connsiteX316" fmla="*/ 6668 w 368140"/>
                <a:gd name="connsiteY316" fmla="*/ 133826 h 359568"/>
                <a:gd name="connsiteX317" fmla="*/ 7144 w 368140"/>
                <a:gd name="connsiteY317" fmla="*/ 136207 h 359568"/>
                <a:gd name="connsiteX318" fmla="*/ 7144 w 368140"/>
                <a:gd name="connsiteY318" fmla="*/ 137636 h 359568"/>
                <a:gd name="connsiteX319" fmla="*/ 6668 w 368140"/>
                <a:gd name="connsiteY319" fmla="*/ 138113 h 359568"/>
                <a:gd name="connsiteX320" fmla="*/ 6668 w 368140"/>
                <a:gd name="connsiteY320" fmla="*/ 140970 h 359568"/>
                <a:gd name="connsiteX321" fmla="*/ 6191 w 368140"/>
                <a:gd name="connsiteY321" fmla="*/ 140970 h 359568"/>
                <a:gd name="connsiteX322" fmla="*/ 5715 w 368140"/>
                <a:gd name="connsiteY322" fmla="*/ 143828 h 359568"/>
                <a:gd name="connsiteX323" fmla="*/ 4763 w 368140"/>
                <a:gd name="connsiteY323" fmla="*/ 145732 h 359568"/>
                <a:gd name="connsiteX324" fmla="*/ 4763 w 368140"/>
                <a:gd name="connsiteY324" fmla="*/ 147638 h 359568"/>
                <a:gd name="connsiteX325" fmla="*/ 6668 w 368140"/>
                <a:gd name="connsiteY325" fmla="*/ 149543 h 359568"/>
                <a:gd name="connsiteX326" fmla="*/ 8572 w 368140"/>
                <a:gd name="connsiteY326" fmla="*/ 152876 h 359568"/>
                <a:gd name="connsiteX327" fmla="*/ 10477 w 368140"/>
                <a:gd name="connsiteY327" fmla="*/ 157639 h 359568"/>
                <a:gd name="connsiteX328" fmla="*/ 11430 w 368140"/>
                <a:gd name="connsiteY328" fmla="*/ 160496 h 359568"/>
                <a:gd name="connsiteX329" fmla="*/ 11430 w 368140"/>
                <a:gd name="connsiteY329" fmla="*/ 161925 h 359568"/>
                <a:gd name="connsiteX330" fmla="*/ 10477 w 368140"/>
                <a:gd name="connsiteY330" fmla="*/ 163354 h 359568"/>
                <a:gd name="connsiteX331" fmla="*/ 8572 w 368140"/>
                <a:gd name="connsiteY331" fmla="*/ 164782 h 359568"/>
                <a:gd name="connsiteX332" fmla="*/ 7144 w 368140"/>
                <a:gd name="connsiteY332" fmla="*/ 165259 h 359568"/>
                <a:gd name="connsiteX333" fmla="*/ 6668 w 368140"/>
                <a:gd name="connsiteY333" fmla="*/ 164782 h 359568"/>
                <a:gd name="connsiteX334" fmla="*/ 5715 w 368140"/>
                <a:gd name="connsiteY334" fmla="*/ 165259 h 359568"/>
                <a:gd name="connsiteX335" fmla="*/ 4763 w 368140"/>
                <a:gd name="connsiteY335" fmla="*/ 166211 h 359568"/>
                <a:gd name="connsiteX336" fmla="*/ 4286 w 368140"/>
                <a:gd name="connsiteY336" fmla="*/ 168593 h 359568"/>
                <a:gd name="connsiteX337" fmla="*/ 3810 w 368140"/>
                <a:gd name="connsiteY337" fmla="*/ 171926 h 359568"/>
                <a:gd name="connsiteX338" fmla="*/ 3810 w 368140"/>
                <a:gd name="connsiteY338" fmla="*/ 173355 h 359568"/>
                <a:gd name="connsiteX339" fmla="*/ 4763 w 368140"/>
                <a:gd name="connsiteY339" fmla="*/ 174784 h 359568"/>
                <a:gd name="connsiteX340" fmla="*/ 7144 w 368140"/>
                <a:gd name="connsiteY340" fmla="*/ 177641 h 359568"/>
                <a:gd name="connsiteX341" fmla="*/ 11430 w 368140"/>
                <a:gd name="connsiteY341" fmla="*/ 181451 h 359568"/>
                <a:gd name="connsiteX342" fmla="*/ 11430 w 368140"/>
                <a:gd name="connsiteY342" fmla="*/ 181928 h 359568"/>
                <a:gd name="connsiteX343" fmla="*/ 11906 w 368140"/>
                <a:gd name="connsiteY343" fmla="*/ 181928 h 359568"/>
                <a:gd name="connsiteX344" fmla="*/ 13811 w 368140"/>
                <a:gd name="connsiteY344" fmla="*/ 180975 h 359568"/>
                <a:gd name="connsiteX345" fmla="*/ 16193 w 368140"/>
                <a:gd name="connsiteY345" fmla="*/ 180499 h 359568"/>
                <a:gd name="connsiteX346" fmla="*/ 17621 w 368140"/>
                <a:gd name="connsiteY346" fmla="*/ 180975 h 359568"/>
                <a:gd name="connsiteX347" fmla="*/ 18574 w 368140"/>
                <a:gd name="connsiteY347" fmla="*/ 181451 h 359568"/>
                <a:gd name="connsiteX348" fmla="*/ 19050 w 368140"/>
                <a:gd name="connsiteY348" fmla="*/ 182404 h 359568"/>
                <a:gd name="connsiteX349" fmla="*/ 22860 w 368140"/>
                <a:gd name="connsiteY349" fmla="*/ 185738 h 359568"/>
                <a:gd name="connsiteX350" fmla="*/ 24765 w 368140"/>
                <a:gd name="connsiteY350" fmla="*/ 188119 h 359568"/>
                <a:gd name="connsiteX351" fmla="*/ 26194 w 368140"/>
                <a:gd name="connsiteY351" fmla="*/ 190976 h 359568"/>
                <a:gd name="connsiteX352" fmla="*/ 28099 w 368140"/>
                <a:gd name="connsiteY352" fmla="*/ 193357 h 359568"/>
                <a:gd name="connsiteX353" fmla="*/ 30480 w 368140"/>
                <a:gd name="connsiteY353" fmla="*/ 195739 h 359568"/>
                <a:gd name="connsiteX354" fmla="*/ 31909 w 368140"/>
                <a:gd name="connsiteY354" fmla="*/ 198120 h 359568"/>
                <a:gd name="connsiteX355" fmla="*/ 31909 w 368140"/>
                <a:gd name="connsiteY355" fmla="*/ 200501 h 359568"/>
                <a:gd name="connsiteX356" fmla="*/ 31432 w 368140"/>
                <a:gd name="connsiteY356" fmla="*/ 201930 h 359568"/>
                <a:gd name="connsiteX357" fmla="*/ 30480 w 368140"/>
                <a:gd name="connsiteY357" fmla="*/ 201930 h 359568"/>
                <a:gd name="connsiteX358" fmla="*/ 30003 w 368140"/>
                <a:gd name="connsiteY358" fmla="*/ 202406 h 359568"/>
                <a:gd name="connsiteX359" fmla="*/ 30480 w 368140"/>
                <a:gd name="connsiteY359" fmla="*/ 204311 h 359568"/>
                <a:gd name="connsiteX360" fmla="*/ 32385 w 368140"/>
                <a:gd name="connsiteY360" fmla="*/ 208121 h 359568"/>
                <a:gd name="connsiteX361" fmla="*/ 33338 w 368140"/>
                <a:gd name="connsiteY361" fmla="*/ 211455 h 359568"/>
                <a:gd name="connsiteX362" fmla="*/ 32861 w 368140"/>
                <a:gd name="connsiteY362" fmla="*/ 214313 h 359568"/>
                <a:gd name="connsiteX363" fmla="*/ 33338 w 368140"/>
                <a:gd name="connsiteY363" fmla="*/ 217170 h 359568"/>
                <a:gd name="connsiteX364" fmla="*/ 34766 w 368140"/>
                <a:gd name="connsiteY364" fmla="*/ 219551 h 359568"/>
                <a:gd name="connsiteX365" fmla="*/ 37624 w 368140"/>
                <a:gd name="connsiteY365" fmla="*/ 222409 h 359568"/>
                <a:gd name="connsiteX366" fmla="*/ 40957 w 368140"/>
                <a:gd name="connsiteY366" fmla="*/ 229553 h 359568"/>
                <a:gd name="connsiteX367" fmla="*/ 43815 w 368140"/>
                <a:gd name="connsiteY367" fmla="*/ 233839 h 359568"/>
                <a:gd name="connsiteX368" fmla="*/ 43815 w 368140"/>
                <a:gd name="connsiteY368" fmla="*/ 235268 h 359568"/>
                <a:gd name="connsiteX369" fmla="*/ 44291 w 368140"/>
                <a:gd name="connsiteY369" fmla="*/ 236220 h 359568"/>
                <a:gd name="connsiteX370" fmla="*/ 45244 w 368140"/>
                <a:gd name="connsiteY370" fmla="*/ 237172 h 359568"/>
                <a:gd name="connsiteX371" fmla="*/ 45244 w 368140"/>
                <a:gd name="connsiteY371" fmla="*/ 237649 h 359568"/>
                <a:gd name="connsiteX372" fmla="*/ 44768 w 368140"/>
                <a:gd name="connsiteY372" fmla="*/ 238601 h 359568"/>
                <a:gd name="connsiteX373" fmla="*/ 44768 w 368140"/>
                <a:gd name="connsiteY373" fmla="*/ 239554 h 359568"/>
                <a:gd name="connsiteX374" fmla="*/ 45244 w 368140"/>
                <a:gd name="connsiteY374" fmla="*/ 240982 h 359568"/>
                <a:gd name="connsiteX375" fmla="*/ 47149 w 368140"/>
                <a:gd name="connsiteY375" fmla="*/ 243364 h 359568"/>
                <a:gd name="connsiteX376" fmla="*/ 50006 w 368140"/>
                <a:gd name="connsiteY376" fmla="*/ 246221 h 359568"/>
                <a:gd name="connsiteX377" fmla="*/ 51435 w 368140"/>
                <a:gd name="connsiteY377" fmla="*/ 248603 h 359568"/>
                <a:gd name="connsiteX378" fmla="*/ 51435 w 368140"/>
                <a:gd name="connsiteY378" fmla="*/ 250507 h 359568"/>
                <a:gd name="connsiteX379" fmla="*/ 51911 w 368140"/>
                <a:gd name="connsiteY379" fmla="*/ 252413 h 359568"/>
                <a:gd name="connsiteX380" fmla="*/ 52864 w 368140"/>
                <a:gd name="connsiteY380" fmla="*/ 254318 h 359568"/>
                <a:gd name="connsiteX381" fmla="*/ 52864 w 368140"/>
                <a:gd name="connsiteY381" fmla="*/ 254794 h 359568"/>
                <a:gd name="connsiteX382" fmla="*/ 58578 w 368140"/>
                <a:gd name="connsiteY382" fmla="*/ 254794 h 359568"/>
                <a:gd name="connsiteX383" fmla="*/ 61913 w 368140"/>
                <a:gd name="connsiteY383" fmla="*/ 256222 h 359568"/>
                <a:gd name="connsiteX384" fmla="*/ 64770 w 368140"/>
                <a:gd name="connsiteY384" fmla="*/ 258128 h 359568"/>
                <a:gd name="connsiteX385" fmla="*/ 65722 w 368140"/>
                <a:gd name="connsiteY385" fmla="*/ 261461 h 359568"/>
                <a:gd name="connsiteX386" fmla="*/ 67627 w 368140"/>
                <a:gd name="connsiteY386" fmla="*/ 263366 h 359568"/>
                <a:gd name="connsiteX387" fmla="*/ 69532 w 368140"/>
                <a:gd name="connsiteY387" fmla="*/ 264795 h 359568"/>
                <a:gd name="connsiteX388" fmla="*/ 70485 w 368140"/>
                <a:gd name="connsiteY388" fmla="*/ 264795 h 359568"/>
                <a:gd name="connsiteX389" fmla="*/ 71914 w 368140"/>
                <a:gd name="connsiteY389" fmla="*/ 264319 h 359568"/>
                <a:gd name="connsiteX390" fmla="*/ 74295 w 368140"/>
                <a:gd name="connsiteY390" fmla="*/ 264319 h 359568"/>
                <a:gd name="connsiteX391" fmla="*/ 76676 w 368140"/>
                <a:gd name="connsiteY391" fmla="*/ 264795 h 359568"/>
                <a:gd name="connsiteX392" fmla="*/ 77628 w 368140"/>
                <a:gd name="connsiteY392" fmla="*/ 265271 h 359568"/>
                <a:gd name="connsiteX393" fmla="*/ 77628 w 368140"/>
                <a:gd name="connsiteY393" fmla="*/ 267653 h 359568"/>
                <a:gd name="connsiteX394" fmla="*/ 78105 w 368140"/>
                <a:gd name="connsiteY394" fmla="*/ 268605 h 359568"/>
                <a:gd name="connsiteX395" fmla="*/ 81439 w 368140"/>
                <a:gd name="connsiteY395" fmla="*/ 269081 h 359568"/>
                <a:gd name="connsiteX396" fmla="*/ 84772 w 368140"/>
                <a:gd name="connsiteY396" fmla="*/ 269081 h 359568"/>
                <a:gd name="connsiteX397" fmla="*/ 88106 w 368140"/>
                <a:gd name="connsiteY397" fmla="*/ 270986 h 359568"/>
                <a:gd name="connsiteX398" fmla="*/ 91440 w 368140"/>
                <a:gd name="connsiteY398" fmla="*/ 271463 h 359568"/>
                <a:gd name="connsiteX399" fmla="*/ 95250 w 368140"/>
                <a:gd name="connsiteY399" fmla="*/ 272415 h 359568"/>
                <a:gd name="connsiteX400" fmla="*/ 97155 w 368140"/>
                <a:gd name="connsiteY400" fmla="*/ 274320 h 359568"/>
                <a:gd name="connsiteX401" fmla="*/ 101441 w 368140"/>
                <a:gd name="connsiteY401" fmla="*/ 276225 h 359568"/>
                <a:gd name="connsiteX402" fmla="*/ 106680 w 368140"/>
                <a:gd name="connsiteY402" fmla="*/ 278130 h 359568"/>
                <a:gd name="connsiteX403" fmla="*/ 110490 w 368140"/>
                <a:gd name="connsiteY403" fmla="*/ 280035 h 359568"/>
                <a:gd name="connsiteX404" fmla="*/ 112395 w 368140"/>
                <a:gd name="connsiteY404" fmla="*/ 280988 h 359568"/>
                <a:gd name="connsiteX405" fmla="*/ 112871 w 368140"/>
                <a:gd name="connsiteY405" fmla="*/ 280511 h 359568"/>
                <a:gd name="connsiteX406" fmla="*/ 114300 w 368140"/>
                <a:gd name="connsiteY406" fmla="*/ 280511 h 359568"/>
                <a:gd name="connsiteX407" fmla="*/ 119539 w 368140"/>
                <a:gd name="connsiteY407" fmla="*/ 283845 h 359568"/>
                <a:gd name="connsiteX408" fmla="*/ 122872 w 368140"/>
                <a:gd name="connsiteY408" fmla="*/ 283845 h 359568"/>
                <a:gd name="connsiteX409" fmla="*/ 126682 w 368140"/>
                <a:gd name="connsiteY409" fmla="*/ 284321 h 359568"/>
                <a:gd name="connsiteX410" fmla="*/ 129540 w 368140"/>
                <a:gd name="connsiteY410" fmla="*/ 287179 h 359568"/>
                <a:gd name="connsiteX411" fmla="*/ 130969 w 368140"/>
                <a:gd name="connsiteY411" fmla="*/ 287655 h 359568"/>
                <a:gd name="connsiteX412" fmla="*/ 132874 w 368140"/>
                <a:gd name="connsiteY412" fmla="*/ 287179 h 359568"/>
                <a:gd name="connsiteX413" fmla="*/ 138589 w 368140"/>
                <a:gd name="connsiteY413" fmla="*/ 286703 h 359568"/>
                <a:gd name="connsiteX414" fmla="*/ 140970 w 368140"/>
                <a:gd name="connsiteY414" fmla="*/ 287179 h 359568"/>
                <a:gd name="connsiteX415" fmla="*/ 143827 w 368140"/>
                <a:gd name="connsiteY415" fmla="*/ 289084 h 359568"/>
                <a:gd name="connsiteX416" fmla="*/ 144780 w 368140"/>
                <a:gd name="connsiteY416" fmla="*/ 289560 h 359568"/>
                <a:gd name="connsiteX417" fmla="*/ 146685 w 368140"/>
                <a:gd name="connsiteY417" fmla="*/ 289560 h 359568"/>
                <a:gd name="connsiteX418" fmla="*/ 147161 w 368140"/>
                <a:gd name="connsiteY418" fmla="*/ 289084 h 359568"/>
                <a:gd name="connsiteX419" fmla="*/ 147161 w 368140"/>
                <a:gd name="connsiteY419" fmla="*/ 288131 h 359568"/>
                <a:gd name="connsiteX420" fmla="*/ 146685 w 368140"/>
                <a:gd name="connsiteY420" fmla="*/ 286226 h 359568"/>
                <a:gd name="connsiteX421" fmla="*/ 147161 w 368140"/>
                <a:gd name="connsiteY421" fmla="*/ 285274 h 359568"/>
                <a:gd name="connsiteX422" fmla="*/ 148114 w 368140"/>
                <a:gd name="connsiteY422" fmla="*/ 283845 h 359568"/>
                <a:gd name="connsiteX423" fmla="*/ 151447 w 368140"/>
                <a:gd name="connsiteY423" fmla="*/ 285274 h 359568"/>
                <a:gd name="connsiteX424" fmla="*/ 159544 w 368140"/>
                <a:gd name="connsiteY424" fmla="*/ 291941 h 359568"/>
                <a:gd name="connsiteX425" fmla="*/ 159544 w 368140"/>
                <a:gd name="connsiteY425" fmla="*/ 292894 h 359568"/>
                <a:gd name="connsiteX426" fmla="*/ 164782 w 368140"/>
                <a:gd name="connsiteY426" fmla="*/ 299561 h 359568"/>
                <a:gd name="connsiteX427" fmla="*/ 166211 w 368140"/>
                <a:gd name="connsiteY427" fmla="*/ 302419 h 359568"/>
                <a:gd name="connsiteX428" fmla="*/ 166211 w 368140"/>
                <a:gd name="connsiteY428" fmla="*/ 303847 h 359568"/>
                <a:gd name="connsiteX429" fmla="*/ 167640 w 368140"/>
                <a:gd name="connsiteY429" fmla="*/ 309563 h 359568"/>
                <a:gd name="connsiteX430" fmla="*/ 168116 w 368140"/>
                <a:gd name="connsiteY430" fmla="*/ 312420 h 359568"/>
                <a:gd name="connsiteX431" fmla="*/ 167640 w 368140"/>
                <a:gd name="connsiteY431" fmla="*/ 314325 h 359568"/>
                <a:gd name="connsiteX432" fmla="*/ 167640 w 368140"/>
                <a:gd name="connsiteY432" fmla="*/ 315754 h 359568"/>
                <a:gd name="connsiteX433" fmla="*/ 168116 w 368140"/>
                <a:gd name="connsiteY433" fmla="*/ 318135 h 359568"/>
                <a:gd name="connsiteX434" fmla="*/ 168116 w 368140"/>
                <a:gd name="connsiteY434" fmla="*/ 319088 h 359568"/>
                <a:gd name="connsiteX435" fmla="*/ 170021 w 368140"/>
                <a:gd name="connsiteY435" fmla="*/ 322421 h 359568"/>
                <a:gd name="connsiteX436" fmla="*/ 170974 w 368140"/>
                <a:gd name="connsiteY436" fmla="*/ 325279 h 359568"/>
                <a:gd name="connsiteX437" fmla="*/ 170974 w 368140"/>
                <a:gd name="connsiteY437" fmla="*/ 328136 h 359568"/>
                <a:gd name="connsiteX438" fmla="*/ 170497 w 368140"/>
                <a:gd name="connsiteY438" fmla="*/ 330994 h 359568"/>
                <a:gd name="connsiteX439" fmla="*/ 169069 w 368140"/>
                <a:gd name="connsiteY439" fmla="*/ 334804 h 359568"/>
                <a:gd name="connsiteX440" fmla="*/ 168593 w 368140"/>
                <a:gd name="connsiteY440" fmla="*/ 336232 h 359568"/>
                <a:gd name="connsiteX441" fmla="*/ 169069 w 368140"/>
                <a:gd name="connsiteY441" fmla="*/ 337661 h 359568"/>
                <a:gd name="connsiteX442" fmla="*/ 170021 w 368140"/>
                <a:gd name="connsiteY442" fmla="*/ 339090 h 359568"/>
                <a:gd name="connsiteX443" fmla="*/ 171926 w 368140"/>
                <a:gd name="connsiteY443" fmla="*/ 340995 h 359568"/>
                <a:gd name="connsiteX444" fmla="*/ 173355 w 368140"/>
                <a:gd name="connsiteY444" fmla="*/ 342900 h 359568"/>
                <a:gd name="connsiteX445" fmla="*/ 174307 w 368140"/>
                <a:gd name="connsiteY445" fmla="*/ 345281 h 359568"/>
                <a:gd name="connsiteX446" fmla="*/ 175260 w 368140"/>
                <a:gd name="connsiteY446" fmla="*/ 346234 h 359568"/>
                <a:gd name="connsiteX447" fmla="*/ 176213 w 368140"/>
                <a:gd name="connsiteY447" fmla="*/ 346234 h 359568"/>
                <a:gd name="connsiteX448" fmla="*/ 178118 w 368140"/>
                <a:gd name="connsiteY448" fmla="*/ 346710 h 359568"/>
                <a:gd name="connsiteX449" fmla="*/ 179546 w 368140"/>
                <a:gd name="connsiteY449" fmla="*/ 348139 h 359568"/>
                <a:gd name="connsiteX450" fmla="*/ 180975 w 368140"/>
                <a:gd name="connsiteY450" fmla="*/ 350520 h 359568"/>
                <a:gd name="connsiteX451" fmla="*/ 181451 w 368140"/>
                <a:gd name="connsiteY451" fmla="*/ 353378 h 359568"/>
                <a:gd name="connsiteX452" fmla="*/ 181451 w 368140"/>
                <a:gd name="connsiteY452" fmla="*/ 354330 h 359568"/>
                <a:gd name="connsiteX453" fmla="*/ 189071 w 368140"/>
                <a:gd name="connsiteY453" fmla="*/ 354330 h 359568"/>
                <a:gd name="connsiteX454" fmla="*/ 197168 w 368140"/>
                <a:gd name="connsiteY454" fmla="*/ 354806 h 359568"/>
                <a:gd name="connsiteX455" fmla="*/ 198120 w 368140"/>
                <a:gd name="connsiteY455" fmla="*/ 354806 h 359568"/>
                <a:gd name="connsiteX456" fmla="*/ 200025 w 368140"/>
                <a:gd name="connsiteY456" fmla="*/ 355282 h 359568"/>
                <a:gd name="connsiteX457" fmla="*/ 201930 w 368140"/>
                <a:gd name="connsiteY457" fmla="*/ 355282 h 359568"/>
                <a:gd name="connsiteX458" fmla="*/ 204311 w 368140"/>
                <a:gd name="connsiteY458" fmla="*/ 354806 h 359568"/>
                <a:gd name="connsiteX459" fmla="*/ 206693 w 368140"/>
                <a:gd name="connsiteY459" fmla="*/ 352901 h 359568"/>
                <a:gd name="connsiteX460" fmla="*/ 209550 w 368140"/>
                <a:gd name="connsiteY460" fmla="*/ 350044 h 359568"/>
                <a:gd name="connsiteX461" fmla="*/ 213836 w 368140"/>
                <a:gd name="connsiteY461" fmla="*/ 350044 h 359568"/>
                <a:gd name="connsiteX462" fmla="*/ 219551 w 368140"/>
                <a:gd name="connsiteY462" fmla="*/ 352901 h 359568"/>
                <a:gd name="connsiteX463" fmla="*/ 222885 w 368140"/>
                <a:gd name="connsiteY463" fmla="*/ 355282 h 359568"/>
                <a:gd name="connsiteX464" fmla="*/ 223361 w 368140"/>
                <a:gd name="connsiteY464" fmla="*/ 357188 h 359568"/>
                <a:gd name="connsiteX465" fmla="*/ 227171 w 368140"/>
                <a:gd name="connsiteY465" fmla="*/ 358616 h 359568"/>
                <a:gd name="connsiteX466" fmla="*/ 234315 w 368140"/>
                <a:gd name="connsiteY466" fmla="*/ 359093 h 359568"/>
                <a:gd name="connsiteX467" fmla="*/ 239553 w 368140"/>
                <a:gd name="connsiteY467" fmla="*/ 358140 h 359568"/>
                <a:gd name="connsiteX468" fmla="*/ 242888 w 368140"/>
                <a:gd name="connsiteY468" fmla="*/ 355759 h 359568"/>
                <a:gd name="connsiteX469" fmla="*/ 246221 w 368140"/>
                <a:gd name="connsiteY469" fmla="*/ 354330 h 359568"/>
                <a:gd name="connsiteX470" fmla="*/ 250031 w 368140"/>
                <a:gd name="connsiteY470" fmla="*/ 354330 h 359568"/>
                <a:gd name="connsiteX471" fmla="*/ 252889 w 368140"/>
                <a:gd name="connsiteY471" fmla="*/ 355282 h 359568"/>
                <a:gd name="connsiteX472" fmla="*/ 254794 w 368140"/>
                <a:gd name="connsiteY472" fmla="*/ 357188 h 359568"/>
                <a:gd name="connsiteX473" fmla="*/ 258127 w 368140"/>
                <a:gd name="connsiteY473" fmla="*/ 358616 h 359568"/>
                <a:gd name="connsiteX474" fmla="*/ 263366 w 368140"/>
                <a:gd name="connsiteY474" fmla="*/ 359569 h 359568"/>
                <a:gd name="connsiteX475" fmla="*/ 269081 w 368140"/>
                <a:gd name="connsiteY475" fmla="*/ 358140 h 359568"/>
                <a:gd name="connsiteX476" fmla="*/ 275272 w 368140"/>
                <a:gd name="connsiteY476" fmla="*/ 354806 h 359568"/>
                <a:gd name="connsiteX477" fmla="*/ 278606 w 368140"/>
                <a:gd name="connsiteY477" fmla="*/ 351472 h 359568"/>
                <a:gd name="connsiteX478" fmla="*/ 279559 w 368140"/>
                <a:gd name="connsiteY478" fmla="*/ 348139 h 359568"/>
                <a:gd name="connsiteX479" fmla="*/ 280511 w 368140"/>
                <a:gd name="connsiteY479" fmla="*/ 346234 h 359568"/>
                <a:gd name="connsiteX480" fmla="*/ 281464 w 368140"/>
                <a:gd name="connsiteY480" fmla="*/ 345281 h 359568"/>
                <a:gd name="connsiteX481" fmla="*/ 284797 w 368140"/>
                <a:gd name="connsiteY481" fmla="*/ 344805 h 359568"/>
                <a:gd name="connsiteX482" fmla="*/ 290036 w 368140"/>
                <a:gd name="connsiteY482" fmla="*/ 344805 h 359568"/>
                <a:gd name="connsiteX483" fmla="*/ 294799 w 368140"/>
                <a:gd name="connsiteY483" fmla="*/ 345757 h 359568"/>
                <a:gd name="connsiteX484" fmla="*/ 300990 w 368140"/>
                <a:gd name="connsiteY484" fmla="*/ 349091 h 359568"/>
                <a:gd name="connsiteX485" fmla="*/ 304800 w 368140"/>
                <a:gd name="connsiteY485" fmla="*/ 346710 h 359568"/>
                <a:gd name="connsiteX486" fmla="*/ 311468 w 368140"/>
                <a:gd name="connsiteY486" fmla="*/ 342900 h 359568"/>
                <a:gd name="connsiteX487" fmla="*/ 318135 w 368140"/>
                <a:gd name="connsiteY487" fmla="*/ 340995 h 359568"/>
                <a:gd name="connsiteX488" fmla="*/ 324326 w 368140"/>
                <a:gd name="connsiteY488" fmla="*/ 340995 h 359568"/>
                <a:gd name="connsiteX489" fmla="*/ 329565 w 368140"/>
                <a:gd name="connsiteY489" fmla="*/ 339566 h 359568"/>
                <a:gd name="connsiteX490" fmla="*/ 333375 w 368140"/>
                <a:gd name="connsiteY490" fmla="*/ 336709 h 359568"/>
                <a:gd name="connsiteX491" fmla="*/ 337661 w 368140"/>
                <a:gd name="connsiteY491" fmla="*/ 334804 h 359568"/>
                <a:gd name="connsiteX492" fmla="*/ 341947 w 368140"/>
                <a:gd name="connsiteY492" fmla="*/ 333851 h 359568"/>
                <a:gd name="connsiteX493" fmla="*/ 346234 w 368140"/>
                <a:gd name="connsiteY493" fmla="*/ 332422 h 359568"/>
                <a:gd name="connsiteX494" fmla="*/ 351949 w 368140"/>
                <a:gd name="connsiteY494" fmla="*/ 329089 h 359568"/>
                <a:gd name="connsiteX495" fmla="*/ 358140 w 368140"/>
                <a:gd name="connsiteY495" fmla="*/ 324326 h 359568"/>
                <a:gd name="connsiteX496" fmla="*/ 364331 w 368140"/>
                <a:gd name="connsiteY496" fmla="*/ 319564 h 359568"/>
                <a:gd name="connsiteX497" fmla="*/ 368141 w 368140"/>
                <a:gd name="connsiteY497" fmla="*/ 316706 h 359568"/>
                <a:gd name="connsiteX498" fmla="*/ 364331 w 368140"/>
                <a:gd name="connsiteY498" fmla="*/ 319088 h 359568"/>
                <a:gd name="connsiteX499" fmla="*/ 105727 w 368140"/>
                <a:gd name="connsiteY499" fmla="*/ 36671 h 359568"/>
                <a:gd name="connsiteX500" fmla="*/ 107156 w 368140"/>
                <a:gd name="connsiteY500" fmla="*/ 37624 h 359568"/>
                <a:gd name="connsiteX501" fmla="*/ 110014 w 368140"/>
                <a:gd name="connsiteY501" fmla="*/ 38100 h 359568"/>
                <a:gd name="connsiteX502" fmla="*/ 112395 w 368140"/>
                <a:gd name="connsiteY502" fmla="*/ 39053 h 359568"/>
                <a:gd name="connsiteX503" fmla="*/ 114776 w 368140"/>
                <a:gd name="connsiteY503" fmla="*/ 40005 h 359568"/>
                <a:gd name="connsiteX504" fmla="*/ 116681 w 368140"/>
                <a:gd name="connsiteY504" fmla="*/ 40005 h 359568"/>
                <a:gd name="connsiteX505" fmla="*/ 117157 w 368140"/>
                <a:gd name="connsiteY505" fmla="*/ 38576 h 359568"/>
                <a:gd name="connsiteX506" fmla="*/ 115728 w 368140"/>
                <a:gd name="connsiteY506" fmla="*/ 37147 h 359568"/>
                <a:gd name="connsiteX507" fmla="*/ 115252 w 368140"/>
                <a:gd name="connsiteY507" fmla="*/ 35243 h 359568"/>
                <a:gd name="connsiteX508" fmla="*/ 114300 w 368140"/>
                <a:gd name="connsiteY508" fmla="*/ 33814 h 359568"/>
                <a:gd name="connsiteX509" fmla="*/ 111919 w 368140"/>
                <a:gd name="connsiteY509" fmla="*/ 34290 h 359568"/>
                <a:gd name="connsiteX510" fmla="*/ 110014 w 368140"/>
                <a:gd name="connsiteY510" fmla="*/ 34290 h 359568"/>
                <a:gd name="connsiteX511" fmla="*/ 109061 w 368140"/>
                <a:gd name="connsiteY511" fmla="*/ 31909 h 359568"/>
                <a:gd name="connsiteX512" fmla="*/ 106680 w 368140"/>
                <a:gd name="connsiteY512" fmla="*/ 31909 h 359568"/>
                <a:gd name="connsiteX513" fmla="*/ 104775 w 368140"/>
                <a:gd name="connsiteY513" fmla="*/ 32861 h 359568"/>
                <a:gd name="connsiteX514" fmla="*/ 105251 w 368140"/>
                <a:gd name="connsiteY514" fmla="*/ 34290 h 359568"/>
                <a:gd name="connsiteX515" fmla="*/ 105727 w 368140"/>
                <a:gd name="connsiteY515" fmla="*/ 36671 h 359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</a:cxnLst>
              <a:rect l="l" t="t" r="r" b="b"/>
              <a:pathLst>
                <a:path w="368140" h="359568">
                  <a:moveTo>
                    <a:pt x="70961" y="40957"/>
                  </a:moveTo>
                  <a:lnTo>
                    <a:pt x="70009" y="42386"/>
                  </a:lnTo>
                  <a:lnTo>
                    <a:pt x="69532" y="45244"/>
                  </a:lnTo>
                  <a:lnTo>
                    <a:pt x="71438" y="47149"/>
                  </a:lnTo>
                  <a:lnTo>
                    <a:pt x="71438" y="49530"/>
                  </a:lnTo>
                  <a:lnTo>
                    <a:pt x="73343" y="49054"/>
                  </a:lnTo>
                  <a:lnTo>
                    <a:pt x="73819" y="46672"/>
                  </a:lnTo>
                  <a:lnTo>
                    <a:pt x="75247" y="46672"/>
                  </a:lnTo>
                  <a:lnTo>
                    <a:pt x="77628" y="46196"/>
                  </a:lnTo>
                  <a:lnTo>
                    <a:pt x="78105" y="45244"/>
                  </a:lnTo>
                  <a:lnTo>
                    <a:pt x="78105" y="43339"/>
                  </a:lnTo>
                  <a:lnTo>
                    <a:pt x="77628" y="42386"/>
                  </a:lnTo>
                  <a:lnTo>
                    <a:pt x="75247" y="43339"/>
                  </a:lnTo>
                  <a:lnTo>
                    <a:pt x="72866" y="43815"/>
                  </a:lnTo>
                  <a:lnTo>
                    <a:pt x="71914" y="43339"/>
                  </a:lnTo>
                  <a:lnTo>
                    <a:pt x="70485" y="41910"/>
                  </a:lnTo>
                  <a:lnTo>
                    <a:pt x="70961" y="40957"/>
                  </a:lnTo>
                  <a:close/>
                  <a:moveTo>
                    <a:pt x="364331" y="319088"/>
                  </a:moveTo>
                  <a:lnTo>
                    <a:pt x="363855" y="318135"/>
                  </a:lnTo>
                  <a:lnTo>
                    <a:pt x="362426" y="316230"/>
                  </a:lnTo>
                  <a:lnTo>
                    <a:pt x="356711" y="312420"/>
                  </a:lnTo>
                  <a:lnTo>
                    <a:pt x="353853" y="310991"/>
                  </a:lnTo>
                  <a:lnTo>
                    <a:pt x="351949" y="309563"/>
                  </a:lnTo>
                  <a:lnTo>
                    <a:pt x="348615" y="309563"/>
                  </a:lnTo>
                  <a:lnTo>
                    <a:pt x="347186" y="307181"/>
                  </a:lnTo>
                  <a:lnTo>
                    <a:pt x="344328" y="304800"/>
                  </a:lnTo>
                  <a:lnTo>
                    <a:pt x="339566" y="303847"/>
                  </a:lnTo>
                  <a:lnTo>
                    <a:pt x="341471" y="300990"/>
                  </a:lnTo>
                  <a:lnTo>
                    <a:pt x="340995" y="298132"/>
                  </a:lnTo>
                  <a:lnTo>
                    <a:pt x="339566" y="294322"/>
                  </a:lnTo>
                  <a:lnTo>
                    <a:pt x="338614" y="289560"/>
                  </a:lnTo>
                  <a:lnTo>
                    <a:pt x="336232" y="283845"/>
                  </a:lnTo>
                  <a:lnTo>
                    <a:pt x="336709" y="276701"/>
                  </a:lnTo>
                  <a:lnTo>
                    <a:pt x="330041" y="268129"/>
                  </a:lnTo>
                  <a:lnTo>
                    <a:pt x="330994" y="266700"/>
                  </a:lnTo>
                  <a:lnTo>
                    <a:pt x="331470" y="265271"/>
                  </a:lnTo>
                  <a:lnTo>
                    <a:pt x="327660" y="260509"/>
                  </a:lnTo>
                  <a:lnTo>
                    <a:pt x="325278" y="250984"/>
                  </a:lnTo>
                  <a:lnTo>
                    <a:pt x="325278" y="247650"/>
                  </a:lnTo>
                  <a:lnTo>
                    <a:pt x="326231" y="243840"/>
                  </a:lnTo>
                  <a:lnTo>
                    <a:pt x="329565" y="236220"/>
                  </a:lnTo>
                  <a:lnTo>
                    <a:pt x="329089" y="229553"/>
                  </a:lnTo>
                  <a:lnTo>
                    <a:pt x="325755" y="227171"/>
                  </a:lnTo>
                  <a:lnTo>
                    <a:pt x="324326" y="228600"/>
                  </a:lnTo>
                  <a:lnTo>
                    <a:pt x="324326" y="219551"/>
                  </a:lnTo>
                  <a:lnTo>
                    <a:pt x="326707" y="213360"/>
                  </a:lnTo>
                  <a:lnTo>
                    <a:pt x="329565" y="208597"/>
                  </a:lnTo>
                  <a:lnTo>
                    <a:pt x="332422" y="205740"/>
                  </a:lnTo>
                  <a:lnTo>
                    <a:pt x="333375" y="202406"/>
                  </a:lnTo>
                  <a:lnTo>
                    <a:pt x="330994" y="197644"/>
                  </a:lnTo>
                  <a:lnTo>
                    <a:pt x="324802" y="195263"/>
                  </a:lnTo>
                  <a:lnTo>
                    <a:pt x="322897" y="190976"/>
                  </a:lnTo>
                  <a:lnTo>
                    <a:pt x="319564" y="186690"/>
                  </a:lnTo>
                  <a:lnTo>
                    <a:pt x="317659" y="184785"/>
                  </a:lnTo>
                  <a:lnTo>
                    <a:pt x="314801" y="183356"/>
                  </a:lnTo>
                  <a:lnTo>
                    <a:pt x="310991" y="179070"/>
                  </a:lnTo>
                  <a:lnTo>
                    <a:pt x="310515" y="174784"/>
                  </a:lnTo>
                  <a:lnTo>
                    <a:pt x="308610" y="170021"/>
                  </a:lnTo>
                  <a:lnTo>
                    <a:pt x="309086" y="163354"/>
                  </a:lnTo>
                  <a:lnTo>
                    <a:pt x="312420" y="154781"/>
                  </a:lnTo>
                  <a:lnTo>
                    <a:pt x="314801" y="150971"/>
                  </a:lnTo>
                  <a:lnTo>
                    <a:pt x="317659" y="141446"/>
                  </a:lnTo>
                  <a:lnTo>
                    <a:pt x="318611" y="139065"/>
                  </a:lnTo>
                  <a:lnTo>
                    <a:pt x="319564" y="135731"/>
                  </a:lnTo>
                  <a:lnTo>
                    <a:pt x="319564" y="132874"/>
                  </a:lnTo>
                  <a:lnTo>
                    <a:pt x="322421" y="126206"/>
                  </a:lnTo>
                  <a:lnTo>
                    <a:pt x="322897" y="123349"/>
                  </a:lnTo>
                  <a:lnTo>
                    <a:pt x="321945" y="122872"/>
                  </a:lnTo>
                  <a:lnTo>
                    <a:pt x="319564" y="120968"/>
                  </a:lnTo>
                  <a:lnTo>
                    <a:pt x="314325" y="117157"/>
                  </a:lnTo>
                  <a:lnTo>
                    <a:pt x="309086" y="113347"/>
                  </a:lnTo>
                  <a:lnTo>
                    <a:pt x="303847" y="109538"/>
                  </a:lnTo>
                  <a:lnTo>
                    <a:pt x="298609" y="105728"/>
                  </a:lnTo>
                  <a:lnTo>
                    <a:pt x="293370" y="101918"/>
                  </a:lnTo>
                  <a:lnTo>
                    <a:pt x="288131" y="98107"/>
                  </a:lnTo>
                  <a:lnTo>
                    <a:pt x="282893" y="94297"/>
                  </a:lnTo>
                  <a:lnTo>
                    <a:pt x="277653" y="90488"/>
                  </a:lnTo>
                  <a:lnTo>
                    <a:pt x="274796" y="88106"/>
                  </a:lnTo>
                  <a:lnTo>
                    <a:pt x="273368" y="86678"/>
                  </a:lnTo>
                  <a:lnTo>
                    <a:pt x="272415" y="84296"/>
                  </a:lnTo>
                  <a:lnTo>
                    <a:pt x="271939" y="83820"/>
                  </a:lnTo>
                  <a:lnTo>
                    <a:pt x="270510" y="82868"/>
                  </a:lnTo>
                  <a:lnTo>
                    <a:pt x="269081" y="82868"/>
                  </a:lnTo>
                  <a:lnTo>
                    <a:pt x="268605" y="82391"/>
                  </a:lnTo>
                  <a:lnTo>
                    <a:pt x="268605" y="80963"/>
                  </a:lnTo>
                  <a:lnTo>
                    <a:pt x="269081" y="79057"/>
                  </a:lnTo>
                  <a:lnTo>
                    <a:pt x="270986" y="75724"/>
                  </a:lnTo>
                  <a:lnTo>
                    <a:pt x="270986" y="73819"/>
                  </a:lnTo>
                  <a:lnTo>
                    <a:pt x="270510" y="71438"/>
                  </a:lnTo>
                  <a:lnTo>
                    <a:pt x="270034" y="67628"/>
                  </a:lnTo>
                  <a:lnTo>
                    <a:pt x="269557" y="66675"/>
                  </a:lnTo>
                  <a:lnTo>
                    <a:pt x="266224" y="64770"/>
                  </a:lnTo>
                  <a:lnTo>
                    <a:pt x="259080" y="60960"/>
                  </a:lnTo>
                  <a:lnTo>
                    <a:pt x="251936" y="57150"/>
                  </a:lnTo>
                  <a:lnTo>
                    <a:pt x="244793" y="53340"/>
                  </a:lnTo>
                  <a:lnTo>
                    <a:pt x="237649" y="49530"/>
                  </a:lnTo>
                  <a:lnTo>
                    <a:pt x="230505" y="45720"/>
                  </a:lnTo>
                  <a:lnTo>
                    <a:pt x="223361" y="41910"/>
                  </a:lnTo>
                  <a:lnTo>
                    <a:pt x="216218" y="38100"/>
                  </a:lnTo>
                  <a:lnTo>
                    <a:pt x="209074" y="34290"/>
                  </a:lnTo>
                  <a:lnTo>
                    <a:pt x="201930" y="30480"/>
                  </a:lnTo>
                  <a:lnTo>
                    <a:pt x="194786" y="26670"/>
                  </a:lnTo>
                  <a:lnTo>
                    <a:pt x="187643" y="22860"/>
                  </a:lnTo>
                  <a:lnTo>
                    <a:pt x="180499" y="19050"/>
                  </a:lnTo>
                  <a:lnTo>
                    <a:pt x="173355" y="15240"/>
                  </a:lnTo>
                  <a:lnTo>
                    <a:pt x="166211" y="11430"/>
                  </a:lnTo>
                  <a:lnTo>
                    <a:pt x="159068" y="7620"/>
                  </a:lnTo>
                  <a:lnTo>
                    <a:pt x="151924" y="3810"/>
                  </a:lnTo>
                  <a:lnTo>
                    <a:pt x="149543" y="2381"/>
                  </a:lnTo>
                  <a:lnTo>
                    <a:pt x="145256" y="7144"/>
                  </a:lnTo>
                  <a:lnTo>
                    <a:pt x="144303" y="9049"/>
                  </a:lnTo>
                  <a:lnTo>
                    <a:pt x="144303" y="10001"/>
                  </a:lnTo>
                  <a:lnTo>
                    <a:pt x="145732" y="11430"/>
                  </a:lnTo>
                  <a:lnTo>
                    <a:pt x="145256" y="11906"/>
                  </a:lnTo>
                  <a:lnTo>
                    <a:pt x="141922" y="11906"/>
                  </a:lnTo>
                  <a:lnTo>
                    <a:pt x="141446" y="12382"/>
                  </a:lnTo>
                  <a:lnTo>
                    <a:pt x="141446" y="13335"/>
                  </a:lnTo>
                  <a:lnTo>
                    <a:pt x="140970" y="13811"/>
                  </a:lnTo>
                  <a:lnTo>
                    <a:pt x="140970" y="14288"/>
                  </a:lnTo>
                  <a:lnTo>
                    <a:pt x="144303" y="16669"/>
                  </a:lnTo>
                  <a:lnTo>
                    <a:pt x="144303" y="17145"/>
                  </a:lnTo>
                  <a:lnTo>
                    <a:pt x="143351" y="17145"/>
                  </a:lnTo>
                  <a:lnTo>
                    <a:pt x="140018" y="16193"/>
                  </a:lnTo>
                  <a:lnTo>
                    <a:pt x="138113" y="16193"/>
                  </a:lnTo>
                  <a:lnTo>
                    <a:pt x="136684" y="16669"/>
                  </a:lnTo>
                  <a:lnTo>
                    <a:pt x="136207" y="17145"/>
                  </a:lnTo>
                  <a:lnTo>
                    <a:pt x="135255" y="19526"/>
                  </a:lnTo>
                  <a:lnTo>
                    <a:pt x="136207" y="20479"/>
                  </a:lnTo>
                  <a:lnTo>
                    <a:pt x="136684" y="21431"/>
                  </a:lnTo>
                  <a:lnTo>
                    <a:pt x="134302" y="23336"/>
                  </a:lnTo>
                  <a:lnTo>
                    <a:pt x="133826" y="25718"/>
                  </a:lnTo>
                  <a:lnTo>
                    <a:pt x="132397" y="27146"/>
                  </a:lnTo>
                  <a:lnTo>
                    <a:pt x="130493" y="28099"/>
                  </a:lnTo>
                  <a:lnTo>
                    <a:pt x="127635" y="27622"/>
                  </a:lnTo>
                  <a:lnTo>
                    <a:pt x="126206" y="28099"/>
                  </a:lnTo>
                  <a:lnTo>
                    <a:pt x="125253" y="29051"/>
                  </a:lnTo>
                  <a:lnTo>
                    <a:pt x="124301" y="30956"/>
                  </a:lnTo>
                  <a:lnTo>
                    <a:pt x="129540" y="30956"/>
                  </a:lnTo>
                  <a:lnTo>
                    <a:pt x="130493" y="31432"/>
                  </a:lnTo>
                  <a:lnTo>
                    <a:pt x="130969" y="32385"/>
                  </a:lnTo>
                  <a:lnTo>
                    <a:pt x="131921" y="33338"/>
                  </a:lnTo>
                  <a:lnTo>
                    <a:pt x="131921" y="33814"/>
                  </a:lnTo>
                  <a:lnTo>
                    <a:pt x="128111" y="33814"/>
                  </a:lnTo>
                  <a:lnTo>
                    <a:pt x="126682" y="34766"/>
                  </a:lnTo>
                  <a:lnTo>
                    <a:pt x="124301" y="34290"/>
                  </a:lnTo>
                  <a:lnTo>
                    <a:pt x="121920" y="35719"/>
                  </a:lnTo>
                  <a:lnTo>
                    <a:pt x="121920" y="36671"/>
                  </a:lnTo>
                  <a:lnTo>
                    <a:pt x="123825" y="37624"/>
                  </a:lnTo>
                  <a:lnTo>
                    <a:pt x="131921" y="39053"/>
                  </a:lnTo>
                  <a:lnTo>
                    <a:pt x="134302" y="39053"/>
                  </a:lnTo>
                  <a:lnTo>
                    <a:pt x="140018" y="37147"/>
                  </a:lnTo>
                  <a:lnTo>
                    <a:pt x="141446" y="37624"/>
                  </a:lnTo>
                  <a:lnTo>
                    <a:pt x="141922" y="38576"/>
                  </a:lnTo>
                  <a:lnTo>
                    <a:pt x="141922" y="39529"/>
                  </a:lnTo>
                  <a:lnTo>
                    <a:pt x="140494" y="40957"/>
                  </a:lnTo>
                  <a:lnTo>
                    <a:pt x="134778" y="44768"/>
                  </a:lnTo>
                  <a:lnTo>
                    <a:pt x="131921" y="47149"/>
                  </a:lnTo>
                  <a:lnTo>
                    <a:pt x="129064" y="48101"/>
                  </a:lnTo>
                  <a:lnTo>
                    <a:pt x="129540" y="49530"/>
                  </a:lnTo>
                  <a:lnTo>
                    <a:pt x="129540" y="50006"/>
                  </a:lnTo>
                  <a:lnTo>
                    <a:pt x="128588" y="50482"/>
                  </a:lnTo>
                  <a:lnTo>
                    <a:pt x="121444" y="49054"/>
                  </a:lnTo>
                  <a:lnTo>
                    <a:pt x="116681" y="46196"/>
                  </a:lnTo>
                  <a:lnTo>
                    <a:pt x="114300" y="45720"/>
                  </a:lnTo>
                  <a:lnTo>
                    <a:pt x="112395" y="46196"/>
                  </a:lnTo>
                  <a:lnTo>
                    <a:pt x="110966" y="47149"/>
                  </a:lnTo>
                  <a:lnTo>
                    <a:pt x="110490" y="48101"/>
                  </a:lnTo>
                  <a:lnTo>
                    <a:pt x="110014" y="54293"/>
                  </a:lnTo>
                  <a:lnTo>
                    <a:pt x="112395" y="59531"/>
                  </a:lnTo>
                  <a:lnTo>
                    <a:pt x="112871" y="60484"/>
                  </a:lnTo>
                  <a:lnTo>
                    <a:pt x="110490" y="60960"/>
                  </a:lnTo>
                  <a:lnTo>
                    <a:pt x="106680" y="64770"/>
                  </a:lnTo>
                  <a:lnTo>
                    <a:pt x="106203" y="65246"/>
                  </a:lnTo>
                  <a:lnTo>
                    <a:pt x="106680" y="62865"/>
                  </a:lnTo>
                  <a:lnTo>
                    <a:pt x="106203" y="61436"/>
                  </a:lnTo>
                  <a:lnTo>
                    <a:pt x="109061" y="59055"/>
                  </a:lnTo>
                  <a:lnTo>
                    <a:pt x="109538" y="57626"/>
                  </a:lnTo>
                  <a:lnTo>
                    <a:pt x="108109" y="53816"/>
                  </a:lnTo>
                  <a:lnTo>
                    <a:pt x="108585" y="50482"/>
                  </a:lnTo>
                  <a:lnTo>
                    <a:pt x="108109" y="49530"/>
                  </a:lnTo>
                  <a:lnTo>
                    <a:pt x="106203" y="49530"/>
                  </a:lnTo>
                  <a:lnTo>
                    <a:pt x="104775" y="49054"/>
                  </a:lnTo>
                  <a:lnTo>
                    <a:pt x="104299" y="48578"/>
                  </a:lnTo>
                  <a:lnTo>
                    <a:pt x="103822" y="47625"/>
                  </a:lnTo>
                  <a:lnTo>
                    <a:pt x="102870" y="47149"/>
                  </a:lnTo>
                  <a:lnTo>
                    <a:pt x="99536" y="49530"/>
                  </a:lnTo>
                  <a:lnTo>
                    <a:pt x="99060" y="49054"/>
                  </a:lnTo>
                  <a:lnTo>
                    <a:pt x="99060" y="50006"/>
                  </a:lnTo>
                  <a:lnTo>
                    <a:pt x="98584" y="49530"/>
                  </a:lnTo>
                  <a:lnTo>
                    <a:pt x="95726" y="49054"/>
                  </a:lnTo>
                  <a:lnTo>
                    <a:pt x="94297" y="48101"/>
                  </a:lnTo>
                  <a:lnTo>
                    <a:pt x="93345" y="47149"/>
                  </a:lnTo>
                  <a:lnTo>
                    <a:pt x="91916" y="44291"/>
                  </a:lnTo>
                  <a:lnTo>
                    <a:pt x="90488" y="43339"/>
                  </a:lnTo>
                  <a:lnTo>
                    <a:pt x="89059" y="43339"/>
                  </a:lnTo>
                  <a:lnTo>
                    <a:pt x="88106" y="44291"/>
                  </a:lnTo>
                  <a:lnTo>
                    <a:pt x="86677" y="46196"/>
                  </a:lnTo>
                  <a:lnTo>
                    <a:pt x="84772" y="46672"/>
                  </a:lnTo>
                  <a:lnTo>
                    <a:pt x="84296" y="47149"/>
                  </a:lnTo>
                  <a:lnTo>
                    <a:pt x="85725" y="50006"/>
                  </a:lnTo>
                  <a:lnTo>
                    <a:pt x="86201" y="51435"/>
                  </a:lnTo>
                  <a:lnTo>
                    <a:pt x="85725" y="51911"/>
                  </a:lnTo>
                  <a:lnTo>
                    <a:pt x="82391" y="51435"/>
                  </a:lnTo>
                  <a:lnTo>
                    <a:pt x="80963" y="52388"/>
                  </a:lnTo>
                  <a:lnTo>
                    <a:pt x="80486" y="54293"/>
                  </a:lnTo>
                  <a:lnTo>
                    <a:pt x="80963" y="56674"/>
                  </a:lnTo>
                  <a:lnTo>
                    <a:pt x="81915" y="59531"/>
                  </a:lnTo>
                  <a:lnTo>
                    <a:pt x="80963" y="59531"/>
                  </a:lnTo>
                  <a:lnTo>
                    <a:pt x="79057" y="57150"/>
                  </a:lnTo>
                  <a:lnTo>
                    <a:pt x="78581" y="57150"/>
                  </a:lnTo>
                  <a:lnTo>
                    <a:pt x="78105" y="57626"/>
                  </a:lnTo>
                  <a:lnTo>
                    <a:pt x="76676" y="57626"/>
                  </a:lnTo>
                  <a:lnTo>
                    <a:pt x="75724" y="60960"/>
                  </a:lnTo>
                  <a:lnTo>
                    <a:pt x="75247" y="60484"/>
                  </a:lnTo>
                  <a:lnTo>
                    <a:pt x="74771" y="59055"/>
                  </a:lnTo>
                  <a:lnTo>
                    <a:pt x="74771" y="57150"/>
                  </a:lnTo>
                  <a:lnTo>
                    <a:pt x="75724" y="54769"/>
                  </a:lnTo>
                  <a:lnTo>
                    <a:pt x="74295" y="53816"/>
                  </a:lnTo>
                  <a:lnTo>
                    <a:pt x="73343" y="52864"/>
                  </a:lnTo>
                  <a:lnTo>
                    <a:pt x="72866" y="51435"/>
                  </a:lnTo>
                  <a:lnTo>
                    <a:pt x="74771" y="49054"/>
                  </a:lnTo>
                  <a:lnTo>
                    <a:pt x="74771" y="48101"/>
                  </a:lnTo>
                  <a:lnTo>
                    <a:pt x="74295" y="46672"/>
                  </a:lnTo>
                  <a:lnTo>
                    <a:pt x="73343" y="45244"/>
                  </a:lnTo>
                  <a:lnTo>
                    <a:pt x="71914" y="44291"/>
                  </a:lnTo>
                  <a:lnTo>
                    <a:pt x="70961" y="42386"/>
                  </a:lnTo>
                  <a:lnTo>
                    <a:pt x="70961" y="35719"/>
                  </a:lnTo>
                  <a:lnTo>
                    <a:pt x="70485" y="33814"/>
                  </a:lnTo>
                  <a:lnTo>
                    <a:pt x="70485" y="30956"/>
                  </a:lnTo>
                  <a:lnTo>
                    <a:pt x="73819" y="16193"/>
                  </a:lnTo>
                  <a:lnTo>
                    <a:pt x="75247" y="13811"/>
                  </a:lnTo>
                  <a:lnTo>
                    <a:pt x="75724" y="11906"/>
                  </a:lnTo>
                  <a:lnTo>
                    <a:pt x="77152" y="2857"/>
                  </a:lnTo>
                  <a:lnTo>
                    <a:pt x="77152" y="1429"/>
                  </a:lnTo>
                  <a:lnTo>
                    <a:pt x="76676" y="476"/>
                  </a:lnTo>
                  <a:lnTo>
                    <a:pt x="76200" y="476"/>
                  </a:lnTo>
                  <a:lnTo>
                    <a:pt x="75247" y="953"/>
                  </a:lnTo>
                  <a:lnTo>
                    <a:pt x="74295" y="476"/>
                  </a:lnTo>
                  <a:lnTo>
                    <a:pt x="74295" y="0"/>
                  </a:lnTo>
                  <a:lnTo>
                    <a:pt x="70009" y="0"/>
                  </a:lnTo>
                  <a:lnTo>
                    <a:pt x="63818" y="0"/>
                  </a:lnTo>
                  <a:lnTo>
                    <a:pt x="57626" y="0"/>
                  </a:lnTo>
                  <a:lnTo>
                    <a:pt x="51435" y="0"/>
                  </a:lnTo>
                  <a:lnTo>
                    <a:pt x="45244" y="0"/>
                  </a:lnTo>
                  <a:lnTo>
                    <a:pt x="41434" y="0"/>
                  </a:lnTo>
                  <a:lnTo>
                    <a:pt x="40481" y="0"/>
                  </a:lnTo>
                  <a:lnTo>
                    <a:pt x="40005" y="0"/>
                  </a:lnTo>
                  <a:lnTo>
                    <a:pt x="37624" y="476"/>
                  </a:lnTo>
                  <a:lnTo>
                    <a:pt x="35243" y="1905"/>
                  </a:lnTo>
                  <a:lnTo>
                    <a:pt x="32861" y="2381"/>
                  </a:lnTo>
                  <a:lnTo>
                    <a:pt x="30003" y="1905"/>
                  </a:lnTo>
                  <a:lnTo>
                    <a:pt x="29527" y="1905"/>
                  </a:lnTo>
                  <a:lnTo>
                    <a:pt x="28575" y="2381"/>
                  </a:lnTo>
                  <a:lnTo>
                    <a:pt x="28575" y="3810"/>
                  </a:lnTo>
                  <a:lnTo>
                    <a:pt x="30003" y="6191"/>
                  </a:lnTo>
                  <a:lnTo>
                    <a:pt x="34290" y="11430"/>
                  </a:lnTo>
                  <a:lnTo>
                    <a:pt x="37147" y="12382"/>
                  </a:lnTo>
                  <a:lnTo>
                    <a:pt x="39052" y="14288"/>
                  </a:lnTo>
                  <a:lnTo>
                    <a:pt x="40957" y="17621"/>
                  </a:lnTo>
                  <a:lnTo>
                    <a:pt x="41434" y="21907"/>
                  </a:lnTo>
                  <a:lnTo>
                    <a:pt x="40957" y="27146"/>
                  </a:lnTo>
                  <a:lnTo>
                    <a:pt x="41434" y="30956"/>
                  </a:lnTo>
                  <a:lnTo>
                    <a:pt x="42863" y="33338"/>
                  </a:lnTo>
                  <a:lnTo>
                    <a:pt x="43339" y="36671"/>
                  </a:lnTo>
                  <a:lnTo>
                    <a:pt x="42386" y="40957"/>
                  </a:lnTo>
                  <a:lnTo>
                    <a:pt x="41434" y="43339"/>
                  </a:lnTo>
                  <a:lnTo>
                    <a:pt x="40481" y="44291"/>
                  </a:lnTo>
                  <a:lnTo>
                    <a:pt x="39052" y="44768"/>
                  </a:lnTo>
                  <a:lnTo>
                    <a:pt x="37624" y="44291"/>
                  </a:lnTo>
                  <a:lnTo>
                    <a:pt x="35719" y="44768"/>
                  </a:lnTo>
                  <a:lnTo>
                    <a:pt x="33338" y="45720"/>
                  </a:lnTo>
                  <a:lnTo>
                    <a:pt x="31909" y="45720"/>
                  </a:lnTo>
                  <a:lnTo>
                    <a:pt x="31432" y="46672"/>
                  </a:lnTo>
                  <a:lnTo>
                    <a:pt x="28099" y="52864"/>
                  </a:lnTo>
                  <a:lnTo>
                    <a:pt x="27622" y="53816"/>
                  </a:lnTo>
                  <a:lnTo>
                    <a:pt x="28099" y="54293"/>
                  </a:lnTo>
                  <a:lnTo>
                    <a:pt x="29527" y="55245"/>
                  </a:lnTo>
                  <a:lnTo>
                    <a:pt x="28575" y="57150"/>
                  </a:lnTo>
                  <a:lnTo>
                    <a:pt x="28099" y="57626"/>
                  </a:lnTo>
                  <a:lnTo>
                    <a:pt x="27622" y="59531"/>
                  </a:lnTo>
                  <a:lnTo>
                    <a:pt x="28099" y="61436"/>
                  </a:lnTo>
                  <a:lnTo>
                    <a:pt x="29051" y="61913"/>
                  </a:lnTo>
                  <a:lnTo>
                    <a:pt x="30956" y="62865"/>
                  </a:lnTo>
                  <a:lnTo>
                    <a:pt x="33814" y="63341"/>
                  </a:lnTo>
                  <a:lnTo>
                    <a:pt x="37624" y="64770"/>
                  </a:lnTo>
                  <a:lnTo>
                    <a:pt x="40005" y="65246"/>
                  </a:lnTo>
                  <a:lnTo>
                    <a:pt x="40481" y="66199"/>
                  </a:lnTo>
                  <a:lnTo>
                    <a:pt x="40481" y="68104"/>
                  </a:lnTo>
                  <a:lnTo>
                    <a:pt x="40957" y="69532"/>
                  </a:lnTo>
                  <a:lnTo>
                    <a:pt x="40957" y="72390"/>
                  </a:lnTo>
                  <a:lnTo>
                    <a:pt x="40005" y="74771"/>
                  </a:lnTo>
                  <a:lnTo>
                    <a:pt x="36195" y="75724"/>
                  </a:lnTo>
                  <a:lnTo>
                    <a:pt x="34290" y="77153"/>
                  </a:lnTo>
                  <a:lnTo>
                    <a:pt x="33814" y="77629"/>
                  </a:lnTo>
                  <a:lnTo>
                    <a:pt x="34290" y="78581"/>
                  </a:lnTo>
                  <a:lnTo>
                    <a:pt x="34766" y="79534"/>
                  </a:lnTo>
                  <a:lnTo>
                    <a:pt x="31432" y="81915"/>
                  </a:lnTo>
                  <a:lnTo>
                    <a:pt x="28099" y="85249"/>
                  </a:lnTo>
                  <a:lnTo>
                    <a:pt x="27146" y="87630"/>
                  </a:lnTo>
                  <a:lnTo>
                    <a:pt x="26670" y="90011"/>
                  </a:lnTo>
                  <a:lnTo>
                    <a:pt x="25718" y="91440"/>
                  </a:lnTo>
                  <a:lnTo>
                    <a:pt x="22860" y="93821"/>
                  </a:lnTo>
                  <a:lnTo>
                    <a:pt x="20002" y="98584"/>
                  </a:lnTo>
                  <a:lnTo>
                    <a:pt x="18574" y="101918"/>
                  </a:lnTo>
                  <a:lnTo>
                    <a:pt x="11906" y="109538"/>
                  </a:lnTo>
                  <a:lnTo>
                    <a:pt x="5715" y="113347"/>
                  </a:lnTo>
                  <a:lnTo>
                    <a:pt x="3810" y="114776"/>
                  </a:lnTo>
                  <a:lnTo>
                    <a:pt x="1428" y="114776"/>
                  </a:lnTo>
                  <a:lnTo>
                    <a:pt x="1428" y="115729"/>
                  </a:lnTo>
                  <a:lnTo>
                    <a:pt x="476" y="125730"/>
                  </a:lnTo>
                  <a:lnTo>
                    <a:pt x="476" y="128588"/>
                  </a:lnTo>
                  <a:lnTo>
                    <a:pt x="0" y="129064"/>
                  </a:lnTo>
                  <a:lnTo>
                    <a:pt x="476" y="129540"/>
                  </a:lnTo>
                  <a:lnTo>
                    <a:pt x="1428" y="129540"/>
                  </a:lnTo>
                  <a:lnTo>
                    <a:pt x="2857" y="130493"/>
                  </a:lnTo>
                  <a:lnTo>
                    <a:pt x="5239" y="131921"/>
                  </a:lnTo>
                  <a:lnTo>
                    <a:pt x="6668" y="133826"/>
                  </a:lnTo>
                  <a:lnTo>
                    <a:pt x="7144" y="136207"/>
                  </a:lnTo>
                  <a:lnTo>
                    <a:pt x="7144" y="137636"/>
                  </a:lnTo>
                  <a:lnTo>
                    <a:pt x="6668" y="138113"/>
                  </a:lnTo>
                  <a:lnTo>
                    <a:pt x="6668" y="140970"/>
                  </a:lnTo>
                  <a:lnTo>
                    <a:pt x="6191" y="140970"/>
                  </a:lnTo>
                  <a:lnTo>
                    <a:pt x="5715" y="143828"/>
                  </a:lnTo>
                  <a:lnTo>
                    <a:pt x="4763" y="145732"/>
                  </a:lnTo>
                  <a:lnTo>
                    <a:pt x="4763" y="147638"/>
                  </a:lnTo>
                  <a:lnTo>
                    <a:pt x="6668" y="149543"/>
                  </a:lnTo>
                  <a:lnTo>
                    <a:pt x="8572" y="152876"/>
                  </a:lnTo>
                  <a:lnTo>
                    <a:pt x="10477" y="157639"/>
                  </a:lnTo>
                  <a:lnTo>
                    <a:pt x="11430" y="160496"/>
                  </a:lnTo>
                  <a:lnTo>
                    <a:pt x="11430" y="161925"/>
                  </a:lnTo>
                  <a:lnTo>
                    <a:pt x="10477" y="163354"/>
                  </a:lnTo>
                  <a:lnTo>
                    <a:pt x="8572" y="164782"/>
                  </a:lnTo>
                  <a:lnTo>
                    <a:pt x="7144" y="165259"/>
                  </a:lnTo>
                  <a:lnTo>
                    <a:pt x="6668" y="164782"/>
                  </a:lnTo>
                  <a:lnTo>
                    <a:pt x="5715" y="165259"/>
                  </a:lnTo>
                  <a:lnTo>
                    <a:pt x="4763" y="166211"/>
                  </a:lnTo>
                  <a:lnTo>
                    <a:pt x="4286" y="168593"/>
                  </a:lnTo>
                  <a:lnTo>
                    <a:pt x="3810" y="171926"/>
                  </a:lnTo>
                  <a:lnTo>
                    <a:pt x="3810" y="173355"/>
                  </a:lnTo>
                  <a:lnTo>
                    <a:pt x="4763" y="174784"/>
                  </a:lnTo>
                  <a:lnTo>
                    <a:pt x="7144" y="177641"/>
                  </a:lnTo>
                  <a:lnTo>
                    <a:pt x="11430" y="181451"/>
                  </a:lnTo>
                  <a:lnTo>
                    <a:pt x="11430" y="181928"/>
                  </a:lnTo>
                  <a:lnTo>
                    <a:pt x="11906" y="181928"/>
                  </a:lnTo>
                  <a:lnTo>
                    <a:pt x="13811" y="180975"/>
                  </a:lnTo>
                  <a:lnTo>
                    <a:pt x="16193" y="180499"/>
                  </a:lnTo>
                  <a:lnTo>
                    <a:pt x="17621" y="180975"/>
                  </a:lnTo>
                  <a:lnTo>
                    <a:pt x="18574" y="181451"/>
                  </a:lnTo>
                  <a:lnTo>
                    <a:pt x="19050" y="182404"/>
                  </a:lnTo>
                  <a:lnTo>
                    <a:pt x="22860" y="185738"/>
                  </a:lnTo>
                  <a:lnTo>
                    <a:pt x="24765" y="188119"/>
                  </a:lnTo>
                  <a:lnTo>
                    <a:pt x="26194" y="190976"/>
                  </a:lnTo>
                  <a:lnTo>
                    <a:pt x="28099" y="193357"/>
                  </a:lnTo>
                  <a:lnTo>
                    <a:pt x="30480" y="195739"/>
                  </a:lnTo>
                  <a:lnTo>
                    <a:pt x="31909" y="198120"/>
                  </a:lnTo>
                  <a:lnTo>
                    <a:pt x="31909" y="200501"/>
                  </a:lnTo>
                  <a:lnTo>
                    <a:pt x="31432" y="201930"/>
                  </a:lnTo>
                  <a:lnTo>
                    <a:pt x="30480" y="201930"/>
                  </a:lnTo>
                  <a:lnTo>
                    <a:pt x="30003" y="202406"/>
                  </a:lnTo>
                  <a:lnTo>
                    <a:pt x="30480" y="204311"/>
                  </a:lnTo>
                  <a:lnTo>
                    <a:pt x="32385" y="208121"/>
                  </a:lnTo>
                  <a:lnTo>
                    <a:pt x="33338" y="211455"/>
                  </a:lnTo>
                  <a:lnTo>
                    <a:pt x="32861" y="214313"/>
                  </a:lnTo>
                  <a:lnTo>
                    <a:pt x="33338" y="217170"/>
                  </a:lnTo>
                  <a:lnTo>
                    <a:pt x="34766" y="219551"/>
                  </a:lnTo>
                  <a:lnTo>
                    <a:pt x="37624" y="222409"/>
                  </a:lnTo>
                  <a:lnTo>
                    <a:pt x="40957" y="229553"/>
                  </a:lnTo>
                  <a:lnTo>
                    <a:pt x="43815" y="233839"/>
                  </a:lnTo>
                  <a:lnTo>
                    <a:pt x="43815" y="235268"/>
                  </a:lnTo>
                  <a:lnTo>
                    <a:pt x="44291" y="236220"/>
                  </a:lnTo>
                  <a:lnTo>
                    <a:pt x="45244" y="237172"/>
                  </a:lnTo>
                  <a:lnTo>
                    <a:pt x="45244" y="237649"/>
                  </a:lnTo>
                  <a:lnTo>
                    <a:pt x="44768" y="238601"/>
                  </a:lnTo>
                  <a:lnTo>
                    <a:pt x="44768" y="239554"/>
                  </a:lnTo>
                  <a:lnTo>
                    <a:pt x="45244" y="240982"/>
                  </a:lnTo>
                  <a:lnTo>
                    <a:pt x="47149" y="243364"/>
                  </a:lnTo>
                  <a:lnTo>
                    <a:pt x="50006" y="246221"/>
                  </a:lnTo>
                  <a:lnTo>
                    <a:pt x="51435" y="248603"/>
                  </a:lnTo>
                  <a:lnTo>
                    <a:pt x="51435" y="250507"/>
                  </a:lnTo>
                  <a:lnTo>
                    <a:pt x="51911" y="252413"/>
                  </a:lnTo>
                  <a:lnTo>
                    <a:pt x="52864" y="254318"/>
                  </a:lnTo>
                  <a:lnTo>
                    <a:pt x="52864" y="254794"/>
                  </a:lnTo>
                  <a:lnTo>
                    <a:pt x="58578" y="254794"/>
                  </a:lnTo>
                  <a:lnTo>
                    <a:pt x="61913" y="256222"/>
                  </a:lnTo>
                  <a:lnTo>
                    <a:pt x="64770" y="258128"/>
                  </a:lnTo>
                  <a:lnTo>
                    <a:pt x="65722" y="261461"/>
                  </a:lnTo>
                  <a:lnTo>
                    <a:pt x="67627" y="263366"/>
                  </a:lnTo>
                  <a:lnTo>
                    <a:pt x="69532" y="264795"/>
                  </a:lnTo>
                  <a:lnTo>
                    <a:pt x="70485" y="264795"/>
                  </a:lnTo>
                  <a:lnTo>
                    <a:pt x="71914" y="264319"/>
                  </a:lnTo>
                  <a:lnTo>
                    <a:pt x="74295" y="264319"/>
                  </a:lnTo>
                  <a:lnTo>
                    <a:pt x="76676" y="264795"/>
                  </a:lnTo>
                  <a:lnTo>
                    <a:pt x="77628" y="265271"/>
                  </a:lnTo>
                  <a:lnTo>
                    <a:pt x="77628" y="267653"/>
                  </a:lnTo>
                  <a:lnTo>
                    <a:pt x="78105" y="268605"/>
                  </a:lnTo>
                  <a:lnTo>
                    <a:pt x="81439" y="269081"/>
                  </a:lnTo>
                  <a:lnTo>
                    <a:pt x="84772" y="269081"/>
                  </a:lnTo>
                  <a:lnTo>
                    <a:pt x="88106" y="270986"/>
                  </a:lnTo>
                  <a:lnTo>
                    <a:pt x="91440" y="271463"/>
                  </a:lnTo>
                  <a:lnTo>
                    <a:pt x="95250" y="272415"/>
                  </a:lnTo>
                  <a:lnTo>
                    <a:pt x="97155" y="274320"/>
                  </a:lnTo>
                  <a:lnTo>
                    <a:pt x="101441" y="276225"/>
                  </a:lnTo>
                  <a:lnTo>
                    <a:pt x="106680" y="278130"/>
                  </a:lnTo>
                  <a:lnTo>
                    <a:pt x="110490" y="280035"/>
                  </a:lnTo>
                  <a:lnTo>
                    <a:pt x="112395" y="280988"/>
                  </a:lnTo>
                  <a:lnTo>
                    <a:pt x="112871" y="280511"/>
                  </a:lnTo>
                  <a:lnTo>
                    <a:pt x="114300" y="280511"/>
                  </a:lnTo>
                  <a:lnTo>
                    <a:pt x="119539" y="283845"/>
                  </a:lnTo>
                  <a:lnTo>
                    <a:pt x="122872" y="283845"/>
                  </a:lnTo>
                  <a:lnTo>
                    <a:pt x="126682" y="284321"/>
                  </a:lnTo>
                  <a:lnTo>
                    <a:pt x="129540" y="287179"/>
                  </a:lnTo>
                  <a:lnTo>
                    <a:pt x="130969" y="287655"/>
                  </a:lnTo>
                  <a:lnTo>
                    <a:pt x="132874" y="287179"/>
                  </a:lnTo>
                  <a:lnTo>
                    <a:pt x="138589" y="286703"/>
                  </a:lnTo>
                  <a:lnTo>
                    <a:pt x="140970" y="287179"/>
                  </a:lnTo>
                  <a:lnTo>
                    <a:pt x="143827" y="289084"/>
                  </a:lnTo>
                  <a:lnTo>
                    <a:pt x="144780" y="289560"/>
                  </a:lnTo>
                  <a:lnTo>
                    <a:pt x="146685" y="289560"/>
                  </a:lnTo>
                  <a:lnTo>
                    <a:pt x="147161" y="289084"/>
                  </a:lnTo>
                  <a:lnTo>
                    <a:pt x="147161" y="288131"/>
                  </a:lnTo>
                  <a:lnTo>
                    <a:pt x="146685" y="286226"/>
                  </a:lnTo>
                  <a:lnTo>
                    <a:pt x="147161" y="285274"/>
                  </a:lnTo>
                  <a:lnTo>
                    <a:pt x="148114" y="283845"/>
                  </a:lnTo>
                  <a:lnTo>
                    <a:pt x="151447" y="285274"/>
                  </a:lnTo>
                  <a:lnTo>
                    <a:pt x="159544" y="291941"/>
                  </a:lnTo>
                  <a:lnTo>
                    <a:pt x="159544" y="292894"/>
                  </a:lnTo>
                  <a:lnTo>
                    <a:pt x="164782" y="299561"/>
                  </a:lnTo>
                  <a:lnTo>
                    <a:pt x="166211" y="302419"/>
                  </a:lnTo>
                  <a:lnTo>
                    <a:pt x="166211" y="303847"/>
                  </a:lnTo>
                  <a:lnTo>
                    <a:pt x="167640" y="309563"/>
                  </a:lnTo>
                  <a:lnTo>
                    <a:pt x="168116" y="312420"/>
                  </a:lnTo>
                  <a:lnTo>
                    <a:pt x="167640" y="314325"/>
                  </a:lnTo>
                  <a:lnTo>
                    <a:pt x="167640" y="315754"/>
                  </a:lnTo>
                  <a:lnTo>
                    <a:pt x="168116" y="318135"/>
                  </a:lnTo>
                  <a:lnTo>
                    <a:pt x="168116" y="319088"/>
                  </a:lnTo>
                  <a:lnTo>
                    <a:pt x="170021" y="322421"/>
                  </a:lnTo>
                  <a:lnTo>
                    <a:pt x="170974" y="325279"/>
                  </a:lnTo>
                  <a:lnTo>
                    <a:pt x="170974" y="328136"/>
                  </a:lnTo>
                  <a:lnTo>
                    <a:pt x="170497" y="330994"/>
                  </a:lnTo>
                  <a:lnTo>
                    <a:pt x="169069" y="334804"/>
                  </a:lnTo>
                  <a:lnTo>
                    <a:pt x="168593" y="336232"/>
                  </a:lnTo>
                  <a:lnTo>
                    <a:pt x="169069" y="337661"/>
                  </a:lnTo>
                  <a:lnTo>
                    <a:pt x="170021" y="339090"/>
                  </a:lnTo>
                  <a:lnTo>
                    <a:pt x="171926" y="340995"/>
                  </a:lnTo>
                  <a:lnTo>
                    <a:pt x="173355" y="342900"/>
                  </a:lnTo>
                  <a:lnTo>
                    <a:pt x="174307" y="345281"/>
                  </a:lnTo>
                  <a:lnTo>
                    <a:pt x="175260" y="346234"/>
                  </a:lnTo>
                  <a:lnTo>
                    <a:pt x="176213" y="346234"/>
                  </a:lnTo>
                  <a:lnTo>
                    <a:pt x="178118" y="346710"/>
                  </a:lnTo>
                  <a:lnTo>
                    <a:pt x="179546" y="348139"/>
                  </a:lnTo>
                  <a:lnTo>
                    <a:pt x="180975" y="350520"/>
                  </a:lnTo>
                  <a:lnTo>
                    <a:pt x="181451" y="353378"/>
                  </a:lnTo>
                  <a:lnTo>
                    <a:pt x="181451" y="354330"/>
                  </a:lnTo>
                  <a:lnTo>
                    <a:pt x="189071" y="354330"/>
                  </a:lnTo>
                  <a:lnTo>
                    <a:pt x="197168" y="354806"/>
                  </a:lnTo>
                  <a:lnTo>
                    <a:pt x="198120" y="354806"/>
                  </a:lnTo>
                  <a:lnTo>
                    <a:pt x="200025" y="355282"/>
                  </a:lnTo>
                  <a:lnTo>
                    <a:pt x="201930" y="355282"/>
                  </a:lnTo>
                  <a:lnTo>
                    <a:pt x="204311" y="354806"/>
                  </a:lnTo>
                  <a:lnTo>
                    <a:pt x="206693" y="352901"/>
                  </a:lnTo>
                  <a:lnTo>
                    <a:pt x="209550" y="350044"/>
                  </a:lnTo>
                  <a:lnTo>
                    <a:pt x="213836" y="350044"/>
                  </a:lnTo>
                  <a:lnTo>
                    <a:pt x="219551" y="352901"/>
                  </a:lnTo>
                  <a:lnTo>
                    <a:pt x="222885" y="355282"/>
                  </a:lnTo>
                  <a:lnTo>
                    <a:pt x="223361" y="357188"/>
                  </a:lnTo>
                  <a:lnTo>
                    <a:pt x="227171" y="358616"/>
                  </a:lnTo>
                  <a:lnTo>
                    <a:pt x="234315" y="359093"/>
                  </a:lnTo>
                  <a:lnTo>
                    <a:pt x="239553" y="358140"/>
                  </a:lnTo>
                  <a:lnTo>
                    <a:pt x="242888" y="355759"/>
                  </a:lnTo>
                  <a:lnTo>
                    <a:pt x="246221" y="354330"/>
                  </a:lnTo>
                  <a:lnTo>
                    <a:pt x="250031" y="354330"/>
                  </a:lnTo>
                  <a:lnTo>
                    <a:pt x="252889" y="355282"/>
                  </a:lnTo>
                  <a:lnTo>
                    <a:pt x="254794" y="357188"/>
                  </a:lnTo>
                  <a:lnTo>
                    <a:pt x="258127" y="358616"/>
                  </a:lnTo>
                  <a:lnTo>
                    <a:pt x="263366" y="359569"/>
                  </a:lnTo>
                  <a:lnTo>
                    <a:pt x="269081" y="358140"/>
                  </a:lnTo>
                  <a:lnTo>
                    <a:pt x="275272" y="354806"/>
                  </a:lnTo>
                  <a:lnTo>
                    <a:pt x="278606" y="351472"/>
                  </a:lnTo>
                  <a:lnTo>
                    <a:pt x="279559" y="348139"/>
                  </a:lnTo>
                  <a:lnTo>
                    <a:pt x="280511" y="346234"/>
                  </a:lnTo>
                  <a:lnTo>
                    <a:pt x="281464" y="345281"/>
                  </a:lnTo>
                  <a:lnTo>
                    <a:pt x="284797" y="344805"/>
                  </a:lnTo>
                  <a:lnTo>
                    <a:pt x="290036" y="344805"/>
                  </a:lnTo>
                  <a:lnTo>
                    <a:pt x="294799" y="345757"/>
                  </a:lnTo>
                  <a:lnTo>
                    <a:pt x="300990" y="349091"/>
                  </a:lnTo>
                  <a:lnTo>
                    <a:pt x="304800" y="346710"/>
                  </a:lnTo>
                  <a:lnTo>
                    <a:pt x="311468" y="342900"/>
                  </a:lnTo>
                  <a:lnTo>
                    <a:pt x="318135" y="340995"/>
                  </a:lnTo>
                  <a:lnTo>
                    <a:pt x="324326" y="340995"/>
                  </a:lnTo>
                  <a:lnTo>
                    <a:pt x="329565" y="339566"/>
                  </a:lnTo>
                  <a:lnTo>
                    <a:pt x="333375" y="336709"/>
                  </a:lnTo>
                  <a:lnTo>
                    <a:pt x="337661" y="334804"/>
                  </a:lnTo>
                  <a:lnTo>
                    <a:pt x="341947" y="333851"/>
                  </a:lnTo>
                  <a:lnTo>
                    <a:pt x="346234" y="332422"/>
                  </a:lnTo>
                  <a:lnTo>
                    <a:pt x="351949" y="329089"/>
                  </a:lnTo>
                  <a:lnTo>
                    <a:pt x="358140" y="324326"/>
                  </a:lnTo>
                  <a:lnTo>
                    <a:pt x="364331" y="319564"/>
                  </a:lnTo>
                  <a:lnTo>
                    <a:pt x="368141" y="316706"/>
                  </a:lnTo>
                  <a:lnTo>
                    <a:pt x="364331" y="319088"/>
                  </a:lnTo>
                  <a:close/>
                  <a:moveTo>
                    <a:pt x="105727" y="36671"/>
                  </a:moveTo>
                  <a:lnTo>
                    <a:pt x="107156" y="37624"/>
                  </a:lnTo>
                  <a:lnTo>
                    <a:pt x="110014" y="38100"/>
                  </a:lnTo>
                  <a:lnTo>
                    <a:pt x="112395" y="39053"/>
                  </a:lnTo>
                  <a:lnTo>
                    <a:pt x="114776" y="40005"/>
                  </a:lnTo>
                  <a:lnTo>
                    <a:pt x="116681" y="40005"/>
                  </a:lnTo>
                  <a:lnTo>
                    <a:pt x="117157" y="38576"/>
                  </a:lnTo>
                  <a:lnTo>
                    <a:pt x="115728" y="37147"/>
                  </a:lnTo>
                  <a:lnTo>
                    <a:pt x="115252" y="35243"/>
                  </a:lnTo>
                  <a:lnTo>
                    <a:pt x="114300" y="33814"/>
                  </a:lnTo>
                  <a:lnTo>
                    <a:pt x="111919" y="34290"/>
                  </a:lnTo>
                  <a:lnTo>
                    <a:pt x="110014" y="34290"/>
                  </a:lnTo>
                  <a:lnTo>
                    <a:pt x="109061" y="31909"/>
                  </a:lnTo>
                  <a:lnTo>
                    <a:pt x="106680" y="31909"/>
                  </a:lnTo>
                  <a:lnTo>
                    <a:pt x="104775" y="32861"/>
                  </a:lnTo>
                  <a:lnTo>
                    <a:pt x="105251" y="34290"/>
                  </a:lnTo>
                  <a:lnTo>
                    <a:pt x="105727" y="36671"/>
                  </a:lnTo>
                  <a:close/>
                </a:path>
              </a:pathLst>
            </a:custGeom>
            <a:grpFill/>
            <a:ln w="3175" cap="flat">
              <a:solidFill>
                <a:schemeClr val="bg1">
                  <a:lumMod val="75000"/>
                </a:scheme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" name="Freeform: Shape 22">
              <a:extLst>
                <a:ext uri="{FF2B5EF4-FFF2-40B4-BE49-F238E27FC236}">
                  <a16:creationId xmlns:a16="http://schemas.microsoft.com/office/drawing/2014/main" id="{11874920-6474-71E9-F834-238AC5DFC818}"/>
                </a:ext>
              </a:extLst>
            </p:cNvPr>
            <p:cNvSpPr/>
            <p:nvPr/>
          </p:nvSpPr>
          <p:spPr>
            <a:xfrm>
              <a:off x="9804082" y="3431856"/>
              <a:ext cx="63817" cy="119062"/>
            </a:xfrm>
            <a:custGeom>
              <a:avLst/>
              <a:gdLst>
                <a:gd name="connsiteX0" fmla="*/ 61436 w 63817"/>
                <a:gd name="connsiteY0" fmla="*/ 13811 h 119062"/>
                <a:gd name="connsiteX1" fmla="*/ 63817 w 63817"/>
                <a:gd name="connsiteY1" fmla="*/ 10954 h 119062"/>
                <a:gd name="connsiteX2" fmla="*/ 62865 w 63817"/>
                <a:gd name="connsiteY2" fmla="*/ 8096 h 119062"/>
                <a:gd name="connsiteX3" fmla="*/ 60959 w 63817"/>
                <a:gd name="connsiteY3" fmla="*/ 6191 h 119062"/>
                <a:gd name="connsiteX4" fmla="*/ 56673 w 63817"/>
                <a:gd name="connsiteY4" fmla="*/ 4286 h 119062"/>
                <a:gd name="connsiteX5" fmla="*/ 55244 w 63817"/>
                <a:gd name="connsiteY5" fmla="*/ 3334 h 119062"/>
                <a:gd name="connsiteX6" fmla="*/ 53815 w 63817"/>
                <a:gd name="connsiteY6" fmla="*/ 1429 h 119062"/>
                <a:gd name="connsiteX7" fmla="*/ 51911 w 63817"/>
                <a:gd name="connsiteY7" fmla="*/ 0 h 119062"/>
                <a:gd name="connsiteX8" fmla="*/ 49530 w 63817"/>
                <a:gd name="connsiteY8" fmla="*/ 0 h 119062"/>
                <a:gd name="connsiteX9" fmla="*/ 47148 w 63817"/>
                <a:gd name="connsiteY9" fmla="*/ 953 h 119062"/>
                <a:gd name="connsiteX10" fmla="*/ 44290 w 63817"/>
                <a:gd name="connsiteY10" fmla="*/ 4286 h 119062"/>
                <a:gd name="connsiteX11" fmla="*/ 35242 w 63817"/>
                <a:gd name="connsiteY11" fmla="*/ 7620 h 119062"/>
                <a:gd name="connsiteX12" fmla="*/ 33338 w 63817"/>
                <a:gd name="connsiteY12" fmla="*/ 8573 h 119062"/>
                <a:gd name="connsiteX13" fmla="*/ 30956 w 63817"/>
                <a:gd name="connsiteY13" fmla="*/ 12383 h 119062"/>
                <a:gd name="connsiteX14" fmla="*/ 29051 w 63817"/>
                <a:gd name="connsiteY14" fmla="*/ 16669 h 119062"/>
                <a:gd name="connsiteX15" fmla="*/ 26669 w 63817"/>
                <a:gd name="connsiteY15" fmla="*/ 20003 h 119062"/>
                <a:gd name="connsiteX16" fmla="*/ 23813 w 63817"/>
                <a:gd name="connsiteY16" fmla="*/ 22860 h 119062"/>
                <a:gd name="connsiteX17" fmla="*/ 19526 w 63817"/>
                <a:gd name="connsiteY17" fmla="*/ 28575 h 119062"/>
                <a:gd name="connsiteX18" fmla="*/ 3334 w 63817"/>
                <a:gd name="connsiteY18" fmla="*/ 56198 h 119062"/>
                <a:gd name="connsiteX19" fmla="*/ 2381 w 63817"/>
                <a:gd name="connsiteY19" fmla="*/ 58103 h 119062"/>
                <a:gd name="connsiteX20" fmla="*/ 2381 w 63817"/>
                <a:gd name="connsiteY20" fmla="*/ 62389 h 119062"/>
                <a:gd name="connsiteX21" fmla="*/ 2857 w 63817"/>
                <a:gd name="connsiteY21" fmla="*/ 67151 h 119062"/>
                <a:gd name="connsiteX22" fmla="*/ 1905 w 63817"/>
                <a:gd name="connsiteY22" fmla="*/ 70485 h 119062"/>
                <a:gd name="connsiteX23" fmla="*/ 476 w 63817"/>
                <a:gd name="connsiteY23" fmla="*/ 73819 h 119062"/>
                <a:gd name="connsiteX24" fmla="*/ 0 w 63817"/>
                <a:gd name="connsiteY24" fmla="*/ 76200 h 119062"/>
                <a:gd name="connsiteX25" fmla="*/ 476 w 63817"/>
                <a:gd name="connsiteY25" fmla="*/ 78105 h 119062"/>
                <a:gd name="connsiteX26" fmla="*/ 1905 w 63817"/>
                <a:gd name="connsiteY26" fmla="*/ 80010 h 119062"/>
                <a:gd name="connsiteX27" fmla="*/ 2857 w 63817"/>
                <a:gd name="connsiteY27" fmla="*/ 82391 h 119062"/>
                <a:gd name="connsiteX28" fmla="*/ 5715 w 63817"/>
                <a:gd name="connsiteY28" fmla="*/ 91440 h 119062"/>
                <a:gd name="connsiteX29" fmla="*/ 7144 w 63817"/>
                <a:gd name="connsiteY29" fmla="*/ 94774 h 119062"/>
                <a:gd name="connsiteX30" fmla="*/ 9048 w 63817"/>
                <a:gd name="connsiteY30" fmla="*/ 97631 h 119062"/>
                <a:gd name="connsiteX31" fmla="*/ 8572 w 63817"/>
                <a:gd name="connsiteY31" fmla="*/ 97631 h 119062"/>
                <a:gd name="connsiteX32" fmla="*/ 10953 w 63817"/>
                <a:gd name="connsiteY32" fmla="*/ 100013 h 119062"/>
                <a:gd name="connsiteX33" fmla="*/ 14288 w 63817"/>
                <a:gd name="connsiteY33" fmla="*/ 101441 h 119062"/>
                <a:gd name="connsiteX34" fmla="*/ 17621 w 63817"/>
                <a:gd name="connsiteY34" fmla="*/ 104299 h 119062"/>
                <a:gd name="connsiteX35" fmla="*/ 18573 w 63817"/>
                <a:gd name="connsiteY35" fmla="*/ 105728 h 119062"/>
                <a:gd name="connsiteX36" fmla="*/ 20955 w 63817"/>
                <a:gd name="connsiteY36" fmla="*/ 110966 h 119062"/>
                <a:gd name="connsiteX37" fmla="*/ 21431 w 63817"/>
                <a:gd name="connsiteY37" fmla="*/ 115253 h 119062"/>
                <a:gd name="connsiteX38" fmla="*/ 23336 w 63817"/>
                <a:gd name="connsiteY38" fmla="*/ 118110 h 119062"/>
                <a:gd name="connsiteX39" fmla="*/ 26669 w 63817"/>
                <a:gd name="connsiteY39" fmla="*/ 119063 h 119062"/>
                <a:gd name="connsiteX40" fmla="*/ 27622 w 63817"/>
                <a:gd name="connsiteY40" fmla="*/ 115253 h 119062"/>
                <a:gd name="connsiteX41" fmla="*/ 28098 w 63817"/>
                <a:gd name="connsiteY41" fmla="*/ 111443 h 119062"/>
                <a:gd name="connsiteX42" fmla="*/ 28098 w 63817"/>
                <a:gd name="connsiteY42" fmla="*/ 107156 h 119062"/>
                <a:gd name="connsiteX43" fmla="*/ 28575 w 63817"/>
                <a:gd name="connsiteY43" fmla="*/ 102870 h 119062"/>
                <a:gd name="connsiteX44" fmla="*/ 30480 w 63817"/>
                <a:gd name="connsiteY44" fmla="*/ 98584 h 119062"/>
                <a:gd name="connsiteX45" fmla="*/ 32384 w 63817"/>
                <a:gd name="connsiteY45" fmla="*/ 94298 h 119062"/>
                <a:gd name="connsiteX46" fmla="*/ 37623 w 63817"/>
                <a:gd name="connsiteY46" fmla="*/ 88583 h 119062"/>
                <a:gd name="connsiteX47" fmla="*/ 42386 w 63817"/>
                <a:gd name="connsiteY47" fmla="*/ 81915 h 119062"/>
                <a:gd name="connsiteX48" fmla="*/ 44290 w 63817"/>
                <a:gd name="connsiteY48" fmla="*/ 78581 h 119062"/>
                <a:gd name="connsiteX49" fmla="*/ 45719 w 63817"/>
                <a:gd name="connsiteY49" fmla="*/ 74771 h 119062"/>
                <a:gd name="connsiteX50" fmla="*/ 48577 w 63817"/>
                <a:gd name="connsiteY50" fmla="*/ 65723 h 119062"/>
                <a:gd name="connsiteX51" fmla="*/ 50006 w 63817"/>
                <a:gd name="connsiteY51" fmla="*/ 57150 h 119062"/>
                <a:gd name="connsiteX52" fmla="*/ 51911 w 63817"/>
                <a:gd name="connsiteY52" fmla="*/ 50483 h 119062"/>
                <a:gd name="connsiteX53" fmla="*/ 52863 w 63817"/>
                <a:gd name="connsiteY53" fmla="*/ 43815 h 119062"/>
                <a:gd name="connsiteX54" fmla="*/ 53815 w 63817"/>
                <a:gd name="connsiteY54" fmla="*/ 40958 h 119062"/>
                <a:gd name="connsiteX55" fmla="*/ 57150 w 63817"/>
                <a:gd name="connsiteY55" fmla="*/ 35243 h 119062"/>
                <a:gd name="connsiteX56" fmla="*/ 60484 w 63817"/>
                <a:gd name="connsiteY56" fmla="*/ 26194 h 119062"/>
                <a:gd name="connsiteX57" fmla="*/ 60484 w 63817"/>
                <a:gd name="connsiteY57" fmla="*/ 22384 h 119062"/>
                <a:gd name="connsiteX58" fmla="*/ 60007 w 63817"/>
                <a:gd name="connsiteY58" fmla="*/ 18574 h 119062"/>
                <a:gd name="connsiteX59" fmla="*/ 60007 w 63817"/>
                <a:gd name="connsiteY59" fmla="*/ 15716 h 119062"/>
                <a:gd name="connsiteX60" fmla="*/ 61436 w 63817"/>
                <a:gd name="connsiteY60" fmla="*/ 13811 h 119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63817" h="119062">
                  <a:moveTo>
                    <a:pt x="61436" y="13811"/>
                  </a:moveTo>
                  <a:lnTo>
                    <a:pt x="63817" y="10954"/>
                  </a:lnTo>
                  <a:lnTo>
                    <a:pt x="62865" y="8096"/>
                  </a:lnTo>
                  <a:lnTo>
                    <a:pt x="60959" y="6191"/>
                  </a:lnTo>
                  <a:lnTo>
                    <a:pt x="56673" y="4286"/>
                  </a:lnTo>
                  <a:lnTo>
                    <a:pt x="55244" y="3334"/>
                  </a:lnTo>
                  <a:lnTo>
                    <a:pt x="53815" y="1429"/>
                  </a:lnTo>
                  <a:lnTo>
                    <a:pt x="51911" y="0"/>
                  </a:lnTo>
                  <a:lnTo>
                    <a:pt x="49530" y="0"/>
                  </a:lnTo>
                  <a:lnTo>
                    <a:pt x="47148" y="953"/>
                  </a:lnTo>
                  <a:lnTo>
                    <a:pt x="44290" y="4286"/>
                  </a:lnTo>
                  <a:lnTo>
                    <a:pt x="35242" y="7620"/>
                  </a:lnTo>
                  <a:lnTo>
                    <a:pt x="33338" y="8573"/>
                  </a:lnTo>
                  <a:lnTo>
                    <a:pt x="30956" y="12383"/>
                  </a:lnTo>
                  <a:lnTo>
                    <a:pt x="29051" y="16669"/>
                  </a:lnTo>
                  <a:lnTo>
                    <a:pt x="26669" y="20003"/>
                  </a:lnTo>
                  <a:lnTo>
                    <a:pt x="23813" y="22860"/>
                  </a:lnTo>
                  <a:lnTo>
                    <a:pt x="19526" y="28575"/>
                  </a:lnTo>
                  <a:lnTo>
                    <a:pt x="3334" y="56198"/>
                  </a:lnTo>
                  <a:lnTo>
                    <a:pt x="2381" y="58103"/>
                  </a:lnTo>
                  <a:lnTo>
                    <a:pt x="2381" y="62389"/>
                  </a:lnTo>
                  <a:lnTo>
                    <a:pt x="2857" y="67151"/>
                  </a:lnTo>
                  <a:lnTo>
                    <a:pt x="1905" y="70485"/>
                  </a:lnTo>
                  <a:lnTo>
                    <a:pt x="476" y="73819"/>
                  </a:lnTo>
                  <a:lnTo>
                    <a:pt x="0" y="76200"/>
                  </a:lnTo>
                  <a:lnTo>
                    <a:pt x="476" y="78105"/>
                  </a:lnTo>
                  <a:lnTo>
                    <a:pt x="1905" y="80010"/>
                  </a:lnTo>
                  <a:lnTo>
                    <a:pt x="2857" y="82391"/>
                  </a:lnTo>
                  <a:lnTo>
                    <a:pt x="5715" y="91440"/>
                  </a:lnTo>
                  <a:lnTo>
                    <a:pt x="7144" y="94774"/>
                  </a:lnTo>
                  <a:lnTo>
                    <a:pt x="9048" y="97631"/>
                  </a:lnTo>
                  <a:lnTo>
                    <a:pt x="8572" y="97631"/>
                  </a:lnTo>
                  <a:lnTo>
                    <a:pt x="10953" y="100013"/>
                  </a:lnTo>
                  <a:lnTo>
                    <a:pt x="14288" y="101441"/>
                  </a:lnTo>
                  <a:lnTo>
                    <a:pt x="17621" y="104299"/>
                  </a:lnTo>
                  <a:lnTo>
                    <a:pt x="18573" y="105728"/>
                  </a:lnTo>
                  <a:lnTo>
                    <a:pt x="20955" y="110966"/>
                  </a:lnTo>
                  <a:lnTo>
                    <a:pt x="21431" y="115253"/>
                  </a:lnTo>
                  <a:lnTo>
                    <a:pt x="23336" y="118110"/>
                  </a:lnTo>
                  <a:lnTo>
                    <a:pt x="26669" y="119063"/>
                  </a:lnTo>
                  <a:lnTo>
                    <a:pt x="27622" y="115253"/>
                  </a:lnTo>
                  <a:lnTo>
                    <a:pt x="28098" y="111443"/>
                  </a:lnTo>
                  <a:lnTo>
                    <a:pt x="28098" y="107156"/>
                  </a:lnTo>
                  <a:lnTo>
                    <a:pt x="28575" y="102870"/>
                  </a:lnTo>
                  <a:lnTo>
                    <a:pt x="30480" y="98584"/>
                  </a:lnTo>
                  <a:lnTo>
                    <a:pt x="32384" y="94298"/>
                  </a:lnTo>
                  <a:lnTo>
                    <a:pt x="37623" y="88583"/>
                  </a:lnTo>
                  <a:lnTo>
                    <a:pt x="42386" y="81915"/>
                  </a:lnTo>
                  <a:lnTo>
                    <a:pt x="44290" y="78581"/>
                  </a:lnTo>
                  <a:lnTo>
                    <a:pt x="45719" y="74771"/>
                  </a:lnTo>
                  <a:lnTo>
                    <a:pt x="48577" y="65723"/>
                  </a:lnTo>
                  <a:lnTo>
                    <a:pt x="50006" y="57150"/>
                  </a:lnTo>
                  <a:lnTo>
                    <a:pt x="51911" y="50483"/>
                  </a:lnTo>
                  <a:lnTo>
                    <a:pt x="52863" y="43815"/>
                  </a:lnTo>
                  <a:lnTo>
                    <a:pt x="53815" y="40958"/>
                  </a:lnTo>
                  <a:lnTo>
                    <a:pt x="57150" y="35243"/>
                  </a:lnTo>
                  <a:lnTo>
                    <a:pt x="60484" y="26194"/>
                  </a:lnTo>
                  <a:lnTo>
                    <a:pt x="60484" y="22384"/>
                  </a:lnTo>
                  <a:lnTo>
                    <a:pt x="60007" y="18574"/>
                  </a:lnTo>
                  <a:lnTo>
                    <a:pt x="60007" y="15716"/>
                  </a:lnTo>
                  <a:lnTo>
                    <a:pt x="61436" y="13811"/>
                  </a:lnTo>
                  <a:close/>
                </a:path>
              </a:pathLst>
            </a:custGeom>
            <a:grpFill/>
            <a:ln w="3175" cap="flat">
              <a:solidFill>
                <a:schemeClr val="bg1">
                  <a:lumMod val="75000"/>
                </a:scheme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" name="Freeform: Shape 23">
              <a:extLst>
                <a:ext uri="{FF2B5EF4-FFF2-40B4-BE49-F238E27FC236}">
                  <a16:creationId xmlns:a16="http://schemas.microsoft.com/office/drawing/2014/main" id="{A0B77FB0-AE48-7165-4967-A78F968D124C}"/>
                </a:ext>
              </a:extLst>
            </p:cNvPr>
            <p:cNvSpPr/>
            <p:nvPr/>
          </p:nvSpPr>
          <p:spPr>
            <a:xfrm>
              <a:off x="3614261" y="3917155"/>
              <a:ext cx="46196" cy="42862"/>
            </a:xfrm>
            <a:custGeom>
              <a:avLst/>
              <a:gdLst>
                <a:gd name="connsiteX0" fmla="*/ 32861 w 46196"/>
                <a:gd name="connsiteY0" fmla="*/ 16669 h 42862"/>
                <a:gd name="connsiteX1" fmla="*/ 27622 w 46196"/>
                <a:gd name="connsiteY1" fmla="*/ 17145 h 42862"/>
                <a:gd name="connsiteX2" fmla="*/ 24289 w 46196"/>
                <a:gd name="connsiteY2" fmla="*/ 18097 h 42862"/>
                <a:gd name="connsiteX3" fmla="*/ 17621 w 46196"/>
                <a:gd name="connsiteY3" fmla="*/ 18097 h 42862"/>
                <a:gd name="connsiteX4" fmla="*/ 14288 w 46196"/>
                <a:gd name="connsiteY4" fmla="*/ 19050 h 42862"/>
                <a:gd name="connsiteX5" fmla="*/ 10001 w 46196"/>
                <a:gd name="connsiteY5" fmla="*/ 19526 h 42862"/>
                <a:gd name="connsiteX6" fmla="*/ 8096 w 46196"/>
                <a:gd name="connsiteY6" fmla="*/ 20479 h 42862"/>
                <a:gd name="connsiteX7" fmla="*/ 8572 w 46196"/>
                <a:gd name="connsiteY7" fmla="*/ 20955 h 42862"/>
                <a:gd name="connsiteX8" fmla="*/ 11906 w 46196"/>
                <a:gd name="connsiteY8" fmla="*/ 21907 h 42862"/>
                <a:gd name="connsiteX9" fmla="*/ 13335 w 46196"/>
                <a:gd name="connsiteY9" fmla="*/ 22860 h 42862"/>
                <a:gd name="connsiteX10" fmla="*/ 13811 w 46196"/>
                <a:gd name="connsiteY10" fmla="*/ 24289 h 42862"/>
                <a:gd name="connsiteX11" fmla="*/ 14288 w 46196"/>
                <a:gd name="connsiteY11" fmla="*/ 26670 h 42862"/>
                <a:gd name="connsiteX12" fmla="*/ 13335 w 46196"/>
                <a:gd name="connsiteY12" fmla="*/ 35719 h 42862"/>
                <a:gd name="connsiteX13" fmla="*/ 12382 w 46196"/>
                <a:gd name="connsiteY13" fmla="*/ 36195 h 42862"/>
                <a:gd name="connsiteX14" fmla="*/ 9049 w 46196"/>
                <a:gd name="connsiteY14" fmla="*/ 36671 h 42862"/>
                <a:gd name="connsiteX15" fmla="*/ 8096 w 46196"/>
                <a:gd name="connsiteY15" fmla="*/ 38576 h 42862"/>
                <a:gd name="connsiteX16" fmla="*/ 0 w 46196"/>
                <a:gd name="connsiteY16" fmla="*/ 42863 h 42862"/>
                <a:gd name="connsiteX17" fmla="*/ 4763 w 46196"/>
                <a:gd name="connsiteY17" fmla="*/ 42386 h 42862"/>
                <a:gd name="connsiteX18" fmla="*/ 10954 w 46196"/>
                <a:gd name="connsiteY18" fmla="*/ 42863 h 42862"/>
                <a:gd name="connsiteX19" fmla="*/ 25241 w 46196"/>
                <a:gd name="connsiteY19" fmla="*/ 42386 h 42862"/>
                <a:gd name="connsiteX20" fmla="*/ 30956 w 46196"/>
                <a:gd name="connsiteY20" fmla="*/ 40481 h 42862"/>
                <a:gd name="connsiteX21" fmla="*/ 31432 w 46196"/>
                <a:gd name="connsiteY21" fmla="*/ 39529 h 42862"/>
                <a:gd name="connsiteX22" fmla="*/ 31432 w 46196"/>
                <a:gd name="connsiteY22" fmla="*/ 36195 h 42862"/>
                <a:gd name="connsiteX23" fmla="*/ 32385 w 46196"/>
                <a:gd name="connsiteY23" fmla="*/ 34290 h 42862"/>
                <a:gd name="connsiteX24" fmla="*/ 30956 w 46196"/>
                <a:gd name="connsiteY24" fmla="*/ 32385 h 42862"/>
                <a:gd name="connsiteX25" fmla="*/ 30004 w 46196"/>
                <a:gd name="connsiteY25" fmla="*/ 29051 h 42862"/>
                <a:gd name="connsiteX26" fmla="*/ 30480 w 46196"/>
                <a:gd name="connsiteY26" fmla="*/ 26670 h 42862"/>
                <a:gd name="connsiteX27" fmla="*/ 30004 w 46196"/>
                <a:gd name="connsiteY27" fmla="*/ 22860 h 42862"/>
                <a:gd name="connsiteX28" fmla="*/ 31432 w 46196"/>
                <a:gd name="connsiteY28" fmla="*/ 21431 h 42862"/>
                <a:gd name="connsiteX29" fmla="*/ 32861 w 46196"/>
                <a:gd name="connsiteY29" fmla="*/ 16669 h 42862"/>
                <a:gd name="connsiteX30" fmla="*/ 44767 w 46196"/>
                <a:gd name="connsiteY30" fmla="*/ 0 h 42862"/>
                <a:gd name="connsiteX31" fmla="*/ 40005 w 46196"/>
                <a:gd name="connsiteY31" fmla="*/ 1429 h 42862"/>
                <a:gd name="connsiteX32" fmla="*/ 36671 w 46196"/>
                <a:gd name="connsiteY32" fmla="*/ 3810 h 42862"/>
                <a:gd name="connsiteX33" fmla="*/ 36671 w 46196"/>
                <a:gd name="connsiteY33" fmla="*/ 5239 h 42862"/>
                <a:gd name="connsiteX34" fmla="*/ 38576 w 46196"/>
                <a:gd name="connsiteY34" fmla="*/ 4763 h 42862"/>
                <a:gd name="connsiteX35" fmla="*/ 45720 w 46196"/>
                <a:gd name="connsiteY35" fmla="*/ 1905 h 42862"/>
                <a:gd name="connsiteX36" fmla="*/ 46196 w 46196"/>
                <a:gd name="connsiteY36" fmla="*/ 0 h 42862"/>
                <a:gd name="connsiteX37" fmla="*/ 44767 w 46196"/>
                <a:gd name="connsiteY37" fmla="*/ 0 h 42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46196" h="42862">
                  <a:moveTo>
                    <a:pt x="32861" y="16669"/>
                  </a:moveTo>
                  <a:lnTo>
                    <a:pt x="27622" y="17145"/>
                  </a:lnTo>
                  <a:lnTo>
                    <a:pt x="24289" y="18097"/>
                  </a:lnTo>
                  <a:lnTo>
                    <a:pt x="17621" y="18097"/>
                  </a:lnTo>
                  <a:lnTo>
                    <a:pt x="14288" y="19050"/>
                  </a:lnTo>
                  <a:lnTo>
                    <a:pt x="10001" y="19526"/>
                  </a:lnTo>
                  <a:lnTo>
                    <a:pt x="8096" y="20479"/>
                  </a:lnTo>
                  <a:lnTo>
                    <a:pt x="8572" y="20955"/>
                  </a:lnTo>
                  <a:lnTo>
                    <a:pt x="11906" y="21907"/>
                  </a:lnTo>
                  <a:lnTo>
                    <a:pt x="13335" y="22860"/>
                  </a:lnTo>
                  <a:lnTo>
                    <a:pt x="13811" y="24289"/>
                  </a:lnTo>
                  <a:lnTo>
                    <a:pt x="14288" y="26670"/>
                  </a:lnTo>
                  <a:lnTo>
                    <a:pt x="13335" y="35719"/>
                  </a:lnTo>
                  <a:lnTo>
                    <a:pt x="12382" y="36195"/>
                  </a:lnTo>
                  <a:lnTo>
                    <a:pt x="9049" y="36671"/>
                  </a:lnTo>
                  <a:lnTo>
                    <a:pt x="8096" y="38576"/>
                  </a:lnTo>
                  <a:lnTo>
                    <a:pt x="0" y="42863"/>
                  </a:lnTo>
                  <a:lnTo>
                    <a:pt x="4763" y="42386"/>
                  </a:lnTo>
                  <a:lnTo>
                    <a:pt x="10954" y="42863"/>
                  </a:lnTo>
                  <a:lnTo>
                    <a:pt x="25241" y="42386"/>
                  </a:lnTo>
                  <a:lnTo>
                    <a:pt x="30956" y="40481"/>
                  </a:lnTo>
                  <a:lnTo>
                    <a:pt x="31432" y="39529"/>
                  </a:lnTo>
                  <a:lnTo>
                    <a:pt x="31432" y="36195"/>
                  </a:lnTo>
                  <a:lnTo>
                    <a:pt x="32385" y="34290"/>
                  </a:lnTo>
                  <a:lnTo>
                    <a:pt x="30956" y="32385"/>
                  </a:lnTo>
                  <a:lnTo>
                    <a:pt x="30004" y="29051"/>
                  </a:lnTo>
                  <a:lnTo>
                    <a:pt x="30480" y="26670"/>
                  </a:lnTo>
                  <a:lnTo>
                    <a:pt x="30004" y="22860"/>
                  </a:lnTo>
                  <a:lnTo>
                    <a:pt x="31432" y="21431"/>
                  </a:lnTo>
                  <a:lnTo>
                    <a:pt x="32861" y="16669"/>
                  </a:lnTo>
                  <a:close/>
                  <a:moveTo>
                    <a:pt x="44767" y="0"/>
                  </a:moveTo>
                  <a:lnTo>
                    <a:pt x="40005" y="1429"/>
                  </a:lnTo>
                  <a:lnTo>
                    <a:pt x="36671" y="3810"/>
                  </a:lnTo>
                  <a:lnTo>
                    <a:pt x="36671" y="5239"/>
                  </a:lnTo>
                  <a:lnTo>
                    <a:pt x="38576" y="4763"/>
                  </a:lnTo>
                  <a:lnTo>
                    <a:pt x="45720" y="1905"/>
                  </a:lnTo>
                  <a:lnTo>
                    <a:pt x="46196" y="0"/>
                  </a:lnTo>
                  <a:lnTo>
                    <a:pt x="44767" y="0"/>
                  </a:lnTo>
                  <a:close/>
                </a:path>
              </a:pathLst>
            </a:custGeom>
            <a:grpFill/>
            <a:ln w="3175" cap="flat">
              <a:solidFill>
                <a:schemeClr val="bg1">
                  <a:lumMod val="75000"/>
                </a:scheme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" name="Freeform: Shape 24">
              <a:extLst>
                <a:ext uri="{FF2B5EF4-FFF2-40B4-BE49-F238E27FC236}">
                  <a16:creationId xmlns:a16="http://schemas.microsoft.com/office/drawing/2014/main" id="{7184EC4B-654F-6394-0ED5-FF0DFE5B56F7}"/>
                </a:ext>
              </a:extLst>
            </p:cNvPr>
            <p:cNvSpPr/>
            <p:nvPr/>
          </p:nvSpPr>
          <p:spPr>
            <a:xfrm>
              <a:off x="6605587" y="2794158"/>
              <a:ext cx="641032" cy="250507"/>
            </a:xfrm>
            <a:custGeom>
              <a:avLst/>
              <a:gdLst>
                <a:gd name="connsiteX0" fmla="*/ 6191 w 641032"/>
                <a:gd name="connsiteY0" fmla="*/ 60007 h 250507"/>
                <a:gd name="connsiteX1" fmla="*/ 10954 w 641032"/>
                <a:gd name="connsiteY1" fmla="*/ 60484 h 250507"/>
                <a:gd name="connsiteX2" fmla="*/ 18574 w 641032"/>
                <a:gd name="connsiteY2" fmla="*/ 59531 h 250507"/>
                <a:gd name="connsiteX3" fmla="*/ 25718 w 641032"/>
                <a:gd name="connsiteY3" fmla="*/ 59531 h 250507"/>
                <a:gd name="connsiteX4" fmla="*/ 23336 w 641032"/>
                <a:gd name="connsiteY4" fmla="*/ 62865 h 250507"/>
                <a:gd name="connsiteX5" fmla="*/ 14288 w 641032"/>
                <a:gd name="connsiteY5" fmla="*/ 66675 h 250507"/>
                <a:gd name="connsiteX6" fmla="*/ 10954 w 641032"/>
                <a:gd name="connsiteY6" fmla="*/ 69056 h 250507"/>
                <a:gd name="connsiteX7" fmla="*/ 7620 w 641032"/>
                <a:gd name="connsiteY7" fmla="*/ 71914 h 250507"/>
                <a:gd name="connsiteX8" fmla="*/ 7620 w 641032"/>
                <a:gd name="connsiteY8" fmla="*/ 74771 h 250507"/>
                <a:gd name="connsiteX9" fmla="*/ 8096 w 641032"/>
                <a:gd name="connsiteY9" fmla="*/ 76676 h 250507"/>
                <a:gd name="connsiteX10" fmla="*/ 7144 w 641032"/>
                <a:gd name="connsiteY10" fmla="*/ 79057 h 250507"/>
                <a:gd name="connsiteX11" fmla="*/ 6191 w 641032"/>
                <a:gd name="connsiteY11" fmla="*/ 81915 h 250507"/>
                <a:gd name="connsiteX12" fmla="*/ 8573 w 641032"/>
                <a:gd name="connsiteY12" fmla="*/ 80963 h 250507"/>
                <a:gd name="connsiteX13" fmla="*/ 10477 w 641032"/>
                <a:gd name="connsiteY13" fmla="*/ 80010 h 250507"/>
                <a:gd name="connsiteX14" fmla="*/ 15240 w 641032"/>
                <a:gd name="connsiteY14" fmla="*/ 74295 h 250507"/>
                <a:gd name="connsiteX15" fmla="*/ 25718 w 641032"/>
                <a:gd name="connsiteY15" fmla="*/ 64770 h 250507"/>
                <a:gd name="connsiteX16" fmla="*/ 32385 w 641032"/>
                <a:gd name="connsiteY16" fmla="*/ 61913 h 250507"/>
                <a:gd name="connsiteX17" fmla="*/ 41910 w 641032"/>
                <a:gd name="connsiteY17" fmla="*/ 57150 h 250507"/>
                <a:gd name="connsiteX18" fmla="*/ 47625 w 641032"/>
                <a:gd name="connsiteY18" fmla="*/ 50959 h 250507"/>
                <a:gd name="connsiteX19" fmla="*/ 50006 w 641032"/>
                <a:gd name="connsiteY19" fmla="*/ 45720 h 250507"/>
                <a:gd name="connsiteX20" fmla="*/ 58579 w 641032"/>
                <a:gd name="connsiteY20" fmla="*/ 44291 h 250507"/>
                <a:gd name="connsiteX21" fmla="*/ 64770 w 641032"/>
                <a:gd name="connsiteY21" fmla="*/ 45244 h 250507"/>
                <a:gd name="connsiteX22" fmla="*/ 70009 w 641032"/>
                <a:gd name="connsiteY22" fmla="*/ 42386 h 250507"/>
                <a:gd name="connsiteX23" fmla="*/ 72866 w 641032"/>
                <a:gd name="connsiteY23" fmla="*/ 41434 h 250507"/>
                <a:gd name="connsiteX24" fmla="*/ 77152 w 641032"/>
                <a:gd name="connsiteY24" fmla="*/ 41910 h 250507"/>
                <a:gd name="connsiteX25" fmla="*/ 93821 w 641032"/>
                <a:gd name="connsiteY25" fmla="*/ 45720 h 250507"/>
                <a:gd name="connsiteX26" fmla="*/ 100013 w 641032"/>
                <a:gd name="connsiteY26" fmla="*/ 44291 h 250507"/>
                <a:gd name="connsiteX27" fmla="*/ 101441 w 641032"/>
                <a:gd name="connsiteY27" fmla="*/ 42386 h 250507"/>
                <a:gd name="connsiteX28" fmla="*/ 102870 w 641032"/>
                <a:gd name="connsiteY28" fmla="*/ 39052 h 250507"/>
                <a:gd name="connsiteX29" fmla="*/ 103823 w 641032"/>
                <a:gd name="connsiteY29" fmla="*/ 35242 h 250507"/>
                <a:gd name="connsiteX30" fmla="*/ 100013 w 641032"/>
                <a:gd name="connsiteY30" fmla="*/ 34290 h 250507"/>
                <a:gd name="connsiteX31" fmla="*/ 79534 w 641032"/>
                <a:gd name="connsiteY31" fmla="*/ 25717 h 250507"/>
                <a:gd name="connsiteX32" fmla="*/ 74295 w 641032"/>
                <a:gd name="connsiteY32" fmla="*/ 22384 h 250507"/>
                <a:gd name="connsiteX33" fmla="*/ 69056 w 641032"/>
                <a:gd name="connsiteY33" fmla="*/ 15240 h 250507"/>
                <a:gd name="connsiteX34" fmla="*/ 66675 w 641032"/>
                <a:gd name="connsiteY34" fmla="*/ 10001 h 250507"/>
                <a:gd name="connsiteX35" fmla="*/ 67627 w 641032"/>
                <a:gd name="connsiteY35" fmla="*/ 5239 h 250507"/>
                <a:gd name="connsiteX36" fmla="*/ 62865 w 641032"/>
                <a:gd name="connsiteY36" fmla="*/ 4763 h 250507"/>
                <a:gd name="connsiteX37" fmla="*/ 61436 w 641032"/>
                <a:gd name="connsiteY37" fmla="*/ 4763 h 250507"/>
                <a:gd name="connsiteX38" fmla="*/ 60484 w 641032"/>
                <a:gd name="connsiteY38" fmla="*/ 5715 h 250507"/>
                <a:gd name="connsiteX39" fmla="*/ 58579 w 641032"/>
                <a:gd name="connsiteY39" fmla="*/ 5715 h 250507"/>
                <a:gd name="connsiteX40" fmla="*/ 55721 w 641032"/>
                <a:gd name="connsiteY40" fmla="*/ 5715 h 250507"/>
                <a:gd name="connsiteX41" fmla="*/ 52864 w 641032"/>
                <a:gd name="connsiteY41" fmla="*/ 6667 h 250507"/>
                <a:gd name="connsiteX42" fmla="*/ 51435 w 641032"/>
                <a:gd name="connsiteY42" fmla="*/ 7144 h 250507"/>
                <a:gd name="connsiteX43" fmla="*/ 49530 w 641032"/>
                <a:gd name="connsiteY43" fmla="*/ 6191 h 250507"/>
                <a:gd name="connsiteX44" fmla="*/ 45720 w 641032"/>
                <a:gd name="connsiteY44" fmla="*/ 2857 h 250507"/>
                <a:gd name="connsiteX45" fmla="*/ 43339 w 641032"/>
                <a:gd name="connsiteY45" fmla="*/ 476 h 250507"/>
                <a:gd name="connsiteX46" fmla="*/ 41434 w 641032"/>
                <a:gd name="connsiteY46" fmla="*/ 0 h 250507"/>
                <a:gd name="connsiteX47" fmla="*/ 39529 w 641032"/>
                <a:gd name="connsiteY47" fmla="*/ 476 h 250507"/>
                <a:gd name="connsiteX48" fmla="*/ 33338 w 641032"/>
                <a:gd name="connsiteY48" fmla="*/ 1429 h 250507"/>
                <a:gd name="connsiteX49" fmla="*/ 31909 w 641032"/>
                <a:gd name="connsiteY49" fmla="*/ 2857 h 250507"/>
                <a:gd name="connsiteX50" fmla="*/ 29051 w 641032"/>
                <a:gd name="connsiteY50" fmla="*/ 4286 h 250507"/>
                <a:gd name="connsiteX51" fmla="*/ 26194 w 641032"/>
                <a:gd name="connsiteY51" fmla="*/ 4763 h 250507"/>
                <a:gd name="connsiteX52" fmla="*/ 21907 w 641032"/>
                <a:gd name="connsiteY52" fmla="*/ 5239 h 250507"/>
                <a:gd name="connsiteX53" fmla="*/ 19526 w 641032"/>
                <a:gd name="connsiteY53" fmla="*/ 5239 h 250507"/>
                <a:gd name="connsiteX54" fmla="*/ 18098 w 641032"/>
                <a:gd name="connsiteY54" fmla="*/ 5715 h 250507"/>
                <a:gd name="connsiteX55" fmla="*/ 17145 w 641032"/>
                <a:gd name="connsiteY55" fmla="*/ 7620 h 250507"/>
                <a:gd name="connsiteX56" fmla="*/ 16669 w 641032"/>
                <a:gd name="connsiteY56" fmla="*/ 9525 h 250507"/>
                <a:gd name="connsiteX57" fmla="*/ 16193 w 641032"/>
                <a:gd name="connsiteY57" fmla="*/ 10477 h 250507"/>
                <a:gd name="connsiteX58" fmla="*/ 10954 w 641032"/>
                <a:gd name="connsiteY58" fmla="*/ 11430 h 250507"/>
                <a:gd name="connsiteX59" fmla="*/ 10001 w 641032"/>
                <a:gd name="connsiteY59" fmla="*/ 12382 h 250507"/>
                <a:gd name="connsiteX60" fmla="*/ 9525 w 641032"/>
                <a:gd name="connsiteY60" fmla="*/ 13335 h 250507"/>
                <a:gd name="connsiteX61" fmla="*/ 9525 w 641032"/>
                <a:gd name="connsiteY61" fmla="*/ 14288 h 250507"/>
                <a:gd name="connsiteX62" fmla="*/ 12382 w 641032"/>
                <a:gd name="connsiteY62" fmla="*/ 15240 h 250507"/>
                <a:gd name="connsiteX63" fmla="*/ 14288 w 641032"/>
                <a:gd name="connsiteY63" fmla="*/ 16669 h 250507"/>
                <a:gd name="connsiteX64" fmla="*/ 15240 w 641032"/>
                <a:gd name="connsiteY64" fmla="*/ 18097 h 250507"/>
                <a:gd name="connsiteX65" fmla="*/ 17145 w 641032"/>
                <a:gd name="connsiteY65" fmla="*/ 19050 h 250507"/>
                <a:gd name="connsiteX66" fmla="*/ 18574 w 641032"/>
                <a:gd name="connsiteY66" fmla="*/ 19526 h 250507"/>
                <a:gd name="connsiteX67" fmla="*/ 19526 w 641032"/>
                <a:gd name="connsiteY67" fmla="*/ 23336 h 250507"/>
                <a:gd name="connsiteX68" fmla="*/ 20002 w 641032"/>
                <a:gd name="connsiteY68" fmla="*/ 27622 h 250507"/>
                <a:gd name="connsiteX69" fmla="*/ 19050 w 641032"/>
                <a:gd name="connsiteY69" fmla="*/ 29527 h 250507"/>
                <a:gd name="connsiteX70" fmla="*/ 16669 w 641032"/>
                <a:gd name="connsiteY70" fmla="*/ 30004 h 250507"/>
                <a:gd name="connsiteX71" fmla="*/ 9525 w 641032"/>
                <a:gd name="connsiteY71" fmla="*/ 34290 h 250507"/>
                <a:gd name="connsiteX72" fmla="*/ 9525 w 641032"/>
                <a:gd name="connsiteY72" fmla="*/ 38100 h 250507"/>
                <a:gd name="connsiteX73" fmla="*/ 9525 w 641032"/>
                <a:gd name="connsiteY73" fmla="*/ 40005 h 250507"/>
                <a:gd name="connsiteX74" fmla="*/ 9525 w 641032"/>
                <a:gd name="connsiteY74" fmla="*/ 41434 h 250507"/>
                <a:gd name="connsiteX75" fmla="*/ 10477 w 641032"/>
                <a:gd name="connsiteY75" fmla="*/ 42386 h 250507"/>
                <a:gd name="connsiteX76" fmla="*/ 10477 w 641032"/>
                <a:gd name="connsiteY76" fmla="*/ 43815 h 250507"/>
                <a:gd name="connsiteX77" fmla="*/ 9525 w 641032"/>
                <a:gd name="connsiteY77" fmla="*/ 45720 h 250507"/>
                <a:gd name="connsiteX78" fmla="*/ 6668 w 641032"/>
                <a:gd name="connsiteY78" fmla="*/ 48577 h 250507"/>
                <a:gd name="connsiteX79" fmla="*/ 4763 w 641032"/>
                <a:gd name="connsiteY79" fmla="*/ 50959 h 250507"/>
                <a:gd name="connsiteX80" fmla="*/ 2381 w 641032"/>
                <a:gd name="connsiteY80" fmla="*/ 53816 h 250507"/>
                <a:gd name="connsiteX81" fmla="*/ 952 w 641032"/>
                <a:gd name="connsiteY81" fmla="*/ 54292 h 250507"/>
                <a:gd name="connsiteX82" fmla="*/ 0 w 641032"/>
                <a:gd name="connsiteY82" fmla="*/ 54769 h 250507"/>
                <a:gd name="connsiteX83" fmla="*/ 952 w 641032"/>
                <a:gd name="connsiteY83" fmla="*/ 56674 h 250507"/>
                <a:gd name="connsiteX84" fmla="*/ 2381 w 641032"/>
                <a:gd name="connsiteY84" fmla="*/ 59531 h 250507"/>
                <a:gd name="connsiteX85" fmla="*/ 6191 w 641032"/>
                <a:gd name="connsiteY85" fmla="*/ 60007 h 250507"/>
                <a:gd name="connsiteX86" fmla="*/ 638175 w 641032"/>
                <a:gd name="connsiteY86" fmla="*/ 190976 h 250507"/>
                <a:gd name="connsiteX87" fmla="*/ 635318 w 641032"/>
                <a:gd name="connsiteY87" fmla="*/ 188595 h 250507"/>
                <a:gd name="connsiteX88" fmla="*/ 631507 w 641032"/>
                <a:gd name="connsiteY88" fmla="*/ 186214 h 250507"/>
                <a:gd name="connsiteX89" fmla="*/ 630555 w 641032"/>
                <a:gd name="connsiteY89" fmla="*/ 185738 h 250507"/>
                <a:gd name="connsiteX90" fmla="*/ 630555 w 641032"/>
                <a:gd name="connsiteY90" fmla="*/ 182880 h 250507"/>
                <a:gd name="connsiteX91" fmla="*/ 630555 w 641032"/>
                <a:gd name="connsiteY91" fmla="*/ 180975 h 250507"/>
                <a:gd name="connsiteX92" fmla="*/ 630079 w 641032"/>
                <a:gd name="connsiteY92" fmla="*/ 179070 h 250507"/>
                <a:gd name="connsiteX93" fmla="*/ 629126 w 641032"/>
                <a:gd name="connsiteY93" fmla="*/ 178117 h 250507"/>
                <a:gd name="connsiteX94" fmla="*/ 629126 w 641032"/>
                <a:gd name="connsiteY94" fmla="*/ 177165 h 250507"/>
                <a:gd name="connsiteX95" fmla="*/ 630555 w 641032"/>
                <a:gd name="connsiteY95" fmla="*/ 175260 h 250507"/>
                <a:gd name="connsiteX96" fmla="*/ 629602 w 641032"/>
                <a:gd name="connsiteY96" fmla="*/ 173831 h 250507"/>
                <a:gd name="connsiteX97" fmla="*/ 623888 w 641032"/>
                <a:gd name="connsiteY97" fmla="*/ 170497 h 250507"/>
                <a:gd name="connsiteX98" fmla="*/ 621982 w 641032"/>
                <a:gd name="connsiteY98" fmla="*/ 169069 h 250507"/>
                <a:gd name="connsiteX99" fmla="*/ 618173 w 641032"/>
                <a:gd name="connsiteY99" fmla="*/ 168592 h 250507"/>
                <a:gd name="connsiteX100" fmla="*/ 617696 w 641032"/>
                <a:gd name="connsiteY100" fmla="*/ 167640 h 250507"/>
                <a:gd name="connsiteX101" fmla="*/ 618173 w 641032"/>
                <a:gd name="connsiteY101" fmla="*/ 165259 h 250507"/>
                <a:gd name="connsiteX102" fmla="*/ 619601 w 641032"/>
                <a:gd name="connsiteY102" fmla="*/ 162401 h 250507"/>
                <a:gd name="connsiteX103" fmla="*/ 621506 w 641032"/>
                <a:gd name="connsiteY103" fmla="*/ 159544 h 250507"/>
                <a:gd name="connsiteX104" fmla="*/ 621982 w 641032"/>
                <a:gd name="connsiteY104" fmla="*/ 158115 h 250507"/>
                <a:gd name="connsiteX105" fmla="*/ 622935 w 641032"/>
                <a:gd name="connsiteY105" fmla="*/ 155734 h 250507"/>
                <a:gd name="connsiteX106" fmla="*/ 623411 w 641032"/>
                <a:gd name="connsiteY106" fmla="*/ 153829 h 250507"/>
                <a:gd name="connsiteX107" fmla="*/ 625793 w 641032"/>
                <a:gd name="connsiteY107" fmla="*/ 151447 h 250507"/>
                <a:gd name="connsiteX108" fmla="*/ 625793 w 641032"/>
                <a:gd name="connsiteY108" fmla="*/ 150971 h 250507"/>
                <a:gd name="connsiteX109" fmla="*/ 625317 w 641032"/>
                <a:gd name="connsiteY109" fmla="*/ 150019 h 250507"/>
                <a:gd name="connsiteX110" fmla="*/ 623411 w 641032"/>
                <a:gd name="connsiteY110" fmla="*/ 149542 h 250507"/>
                <a:gd name="connsiteX111" fmla="*/ 621506 w 641032"/>
                <a:gd name="connsiteY111" fmla="*/ 149542 h 250507"/>
                <a:gd name="connsiteX112" fmla="*/ 620554 w 641032"/>
                <a:gd name="connsiteY112" fmla="*/ 149066 h 250507"/>
                <a:gd name="connsiteX113" fmla="*/ 620077 w 641032"/>
                <a:gd name="connsiteY113" fmla="*/ 147638 h 250507"/>
                <a:gd name="connsiteX114" fmla="*/ 620554 w 641032"/>
                <a:gd name="connsiteY114" fmla="*/ 142399 h 250507"/>
                <a:gd name="connsiteX115" fmla="*/ 620077 w 641032"/>
                <a:gd name="connsiteY115" fmla="*/ 139065 h 250507"/>
                <a:gd name="connsiteX116" fmla="*/ 619125 w 641032"/>
                <a:gd name="connsiteY116" fmla="*/ 136684 h 250507"/>
                <a:gd name="connsiteX117" fmla="*/ 619601 w 641032"/>
                <a:gd name="connsiteY117" fmla="*/ 131445 h 250507"/>
                <a:gd name="connsiteX118" fmla="*/ 618173 w 641032"/>
                <a:gd name="connsiteY118" fmla="*/ 130492 h 250507"/>
                <a:gd name="connsiteX119" fmla="*/ 616268 w 641032"/>
                <a:gd name="connsiteY119" fmla="*/ 127635 h 250507"/>
                <a:gd name="connsiteX120" fmla="*/ 615315 w 641032"/>
                <a:gd name="connsiteY120" fmla="*/ 125254 h 250507"/>
                <a:gd name="connsiteX121" fmla="*/ 615792 w 641032"/>
                <a:gd name="connsiteY121" fmla="*/ 124301 h 250507"/>
                <a:gd name="connsiteX122" fmla="*/ 616268 w 641032"/>
                <a:gd name="connsiteY122" fmla="*/ 122872 h 250507"/>
                <a:gd name="connsiteX123" fmla="*/ 616744 w 641032"/>
                <a:gd name="connsiteY123" fmla="*/ 120967 h 250507"/>
                <a:gd name="connsiteX124" fmla="*/ 616744 w 641032"/>
                <a:gd name="connsiteY124" fmla="*/ 119539 h 250507"/>
                <a:gd name="connsiteX125" fmla="*/ 614839 w 641032"/>
                <a:gd name="connsiteY125" fmla="*/ 118110 h 250507"/>
                <a:gd name="connsiteX126" fmla="*/ 613410 w 641032"/>
                <a:gd name="connsiteY126" fmla="*/ 116681 h 250507"/>
                <a:gd name="connsiteX127" fmla="*/ 613410 w 641032"/>
                <a:gd name="connsiteY127" fmla="*/ 115253 h 250507"/>
                <a:gd name="connsiteX128" fmla="*/ 612934 w 641032"/>
                <a:gd name="connsiteY128" fmla="*/ 113347 h 250507"/>
                <a:gd name="connsiteX129" fmla="*/ 611981 w 641032"/>
                <a:gd name="connsiteY129" fmla="*/ 111919 h 250507"/>
                <a:gd name="connsiteX130" fmla="*/ 611505 w 641032"/>
                <a:gd name="connsiteY130" fmla="*/ 110966 h 250507"/>
                <a:gd name="connsiteX131" fmla="*/ 611981 w 641032"/>
                <a:gd name="connsiteY131" fmla="*/ 110490 h 250507"/>
                <a:gd name="connsiteX132" fmla="*/ 614839 w 641032"/>
                <a:gd name="connsiteY132" fmla="*/ 110014 h 250507"/>
                <a:gd name="connsiteX133" fmla="*/ 618649 w 641032"/>
                <a:gd name="connsiteY133" fmla="*/ 110490 h 250507"/>
                <a:gd name="connsiteX134" fmla="*/ 621982 w 641032"/>
                <a:gd name="connsiteY134" fmla="*/ 110490 h 250507"/>
                <a:gd name="connsiteX135" fmla="*/ 623888 w 641032"/>
                <a:gd name="connsiteY135" fmla="*/ 109538 h 250507"/>
                <a:gd name="connsiteX136" fmla="*/ 626269 w 641032"/>
                <a:gd name="connsiteY136" fmla="*/ 100013 h 250507"/>
                <a:gd name="connsiteX137" fmla="*/ 628174 w 641032"/>
                <a:gd name="connsiteY137" fmla="*/ 97631 h 250507"/>
                <a:gd name="connsiteX138" fmla="*/ 630555 w 641032"/>
                <a:gd name="connsiteY138" fmla="*/ 96202 h 250507"/>
                <a:gd name="connsiteX139" fmla="*/ 635318 w 641032"/>
                <a:gd name="connsiteY139" fmla="*/ 99536 h 250507"/>
                <a:gd name="connsiteX140" fmla="*/ 637223 w 641032"/>
                <a:gd name="connsiteY140" fmla="*/ 100965 h 250507"/>
                <a:gd name="connsiteX141" fmla="*/ 638651 w 641032"/>
                <a:gd name="connsiteY141" fmla="*/ 100965 h 250507"/>
                <a:gd name="connsiteX142" fmla="*/ 637699 w 641032"/>
                <a:gd name="connsiteY142" fmla="*/ 99536 h 250507"/>
                <a:gd name="connsiteX143" fmla="*/ 637223 w 641032"/>
                <a:gd name="connsiteY143" fmla="*/ 98584 h 250507"/>
                <a:gd name="connsiteX144" fmla="*/ 636270 w 641032"/>
                <a:gd name="connsiteY144" fmla="*/ 96679 h 250507"/>
                <a:gd name="connsiteX145" fmla="*/ 630555 w 641032"/>
                <a:gd name="connsiteY145" fmla="*/ 90964 h 250507"/>
                <a:gd name="connsiteX146" fmla="*/ 625317 w 641032"/>
                <a:gd name="connsiteY146" fmla="*/ 86677 h 250507"/>
                <a:gd name="connsiteX147" fmla="*/ 621506 w 641032"/>
                <a:gd name="connsiteY147" fmla="*/ 84772 h 250507"/>
                <a:gd name="connsiteX148" fmla="*/ 617696 w 641032"/>
                <a:gd name="connsiteY148" fmla="*/ 84772 h 250507"/>
                <a:gd name="connsiteX149" fmla="*/ 611981 w 641032"/>
                <a:gd name="connsiteY149" fmla="*/ 85725 h 250507"/>
                <a:gd name="connsiteX150" fmla="*/ 609600 w 641032"/>
                <a:gd name="connsiteY150" fmla="*/ 85249 h 250507"/>
                <a:gd name="connsiteX151" fmla="*/ 604361 w 641032"/>
                <a:gd name="connsiteY151" fmla="*/ 83344 h 250507"/>
                <a:gd name="connsiteX152" fmla="*/ 600075 w 641032"/>
                <a:gd name="connsiteY152" fmla="*/ 80963 h 250507"/>
                <a:gd name="connsiteX153" fmla="*/ 600551 w 641032"/>
                <a:gd name="connsiteY153" fmla="*/ 80010 h 250507"/>
                <a:gd name="connsiteX154" fmla="*/ 601504 w 641032"/>
                <a:gd name="connsiteY154" fmla="*/ 79534 h 250507"/>
                <a:gd name="connsiteX155" fmla="*/ 600551 w 641032"/>
                <a:gd name="connsiteY155" fmla="*/ 76676 h 250507"/>
                <a:gd name="connsiteX156" fmla="*/ 598170 w 641032"/>
                <a:gd name="connsiteY156" fmla="*/ 71914 h 250507"/>
                <a:gd name="connsiteX157" fmla="*/ 598646 w 641032"/>
                <a:gd name="connsiteY157" fmla="*/ 70485 h 250507"/>
                <a:gd name="connsiteX158" fmla="*/ 597694 w 641032"/>
                <a:gd name="connsiteY158" fmla="*/ 68580 h 250507"/>
                <a:gd name="connsiteX159" fmla="*/ 596742 w 641032"/>
                <a:gd name="connsiteY159" fmla="*/ 67151 h 250507"/>
                <a:gd name="connsiteX160" fmla="*/ 600075 w 641032"/>
                <a:gd name="connsiteY160" fmla="*/ 63341 h 250507"/>
                <a:gd name="connsiteX161" fmla="*/ 601504 w 641032"/>
                <a:gd name="connsiteY161" fmla="*/ 60484 h 250507"/>
                <a:gd name="connsiteX162" fmla="*/ 601980 w 641032"/>
                <a:gd name="connsiteY162" fmla="*/ 57626 h 250507"/>
                <a:gd name="connsiteX163" fmla="*/ 601027 w 641032"/>
                <a:gd name="connsiteY163" fmla="*/ 54769 h 250507"/>
                <a:gd name="connsiteX164" fmla="*/ 598646 w 641032"/>
                <a:gd name="connsiteY164" fmla="*/ 49530 h 250507"/>
                <a:gd name="connsiteX165" fmla="*/ 597218 w 641032"/>
                <a:gd name="connsiteY165" fmla="*/ 48101 h 250507"/>
                <a:gd name="connsiteX166" fmla="*/ 594836 w 641032"/>
                <a:gd name="connsiteY166" fmla="*/ 46672 h 250507"/>
                <a:gd name="connsiteX167" fmla="*/ 592931 w 641032"/>
                <a:gd name="connsiteY167" fmla="*/ 44291 h 250507"/>
                <a:gd name="connsiteX168" fmla="*/ 592455 w 641032"/>
                <a:gd name="connsiteY168" fmla="*/ 42386 h 250507"/>
                <a:gd name="connsiteX169" fmla="*/ 592455 w 641032"/>
                <a:gd name="connsiteY169" fmla="*/ 41434 h 250507"/>
                <a:gd name="connsiteX170" fmla="*/ 591979 w 641032"/>
                <a:gd name="connsiteY170" fmla="*/ 40481 h 250507"/>
                <a:gd name="connsiteX171" fmla="*/ 591026 w 641032"/>
                <a:gd name="connsiteY171" fmla="*/ 39529 h 250507"/>
                <a:gd name="connsiteX172" fmla="*/ 589598 w 641032"/>
                <a:gd name="connsiteY172" fmla="*/ 39052 h 250507"/>
                <a:gd name="connsiteX173" fmla="*/ 586740 w 641032"/>
                <a:gd name="connsiteY173" fmla="*/ 39052 h 250507"/>
                <a:gd name="connsiteX174" fmla="*/ 584359 w 641032"/>
                <a:gd name="connsiteY174" fmla="*/ 38576 h 250507"/>
                <a:gd name="connsiteX175" fmla="*/ 582454 w 641032"/>
                <a:gd name="connsiteY175" fmla="*/ 37147 h 250507"/>
                <a:gd name="connsiteX176" fmla="*/ 581977 w 641032"/>
                <a:gd name="connsiteY176" fmla="*/ 36195 h 250507"/>
                <a:gd name="connsiteX177" fmla="*/ 582930 w 641032"/>
                <a:gd name="connsiteY177" fmla="*/ 35242 h 250507"/>
                <a:gd name="connsiteX178" fmla="*/ 581977 w 641032"/>
                <a:gd name="connsiteY178" fmla="*/ 34290 h 250507"/>
                <a:gd name="connsiteX179" fmla="*/ 578644 w 641032"/>
                <a:gd name="connsiteY179" fmla="*/ 32385 h 250507"/>
                <a:gd name="connsiteX180" fmla="*/ 573405 w 641032"/>
                <a:gd name="connsiteY180" fmla="*/ 27622 h 250507"/>
                <a:gd name="connsiteX181" fmla="*/ 570548 w 641032"/>
                <a:gd name="connsiteY181" fmla="*/ 26670 h 250507"/>
                <a:gd name="connsiteX182" fmla="*/ 569595 w 641032"/>
                <a:gd name="connsiteY182" fmla="*/ 23813 h 250507"/>
                <a:gd name="connsiteX183" fmla="*/ 568643 w 641032"/>
                <a:gd name="connsiteY183" fmla="*/ 23336 h 250507"/>
                <a:gd name="connsiteX184" fmla="*/ 566261 w 641032"/>
                <a:gd name="connsiteY184" fmla="*/ 22860 h 250507"/>
                <a:gd name="connsiteX185" fmla="*/ 563880 w 641032"/>
                <a:gd name="connsiteY185" fmla="*/ 23336 h 250507"/>
                <a:gd name="connsiteX186" fmla="*/ 563404 w 641032"/>
                <a:gd name="connsiteY186" fmla="*/ 23813 h 250507"/>
                <a:gd name="connsiteX187" fmla="*/ 562451 w 641032"/>
                <a:gd name="connsiteY187" fmla="*/ 24289 h 250507"/>
                <a:gd name="connsiteX188" fmla="*/ 560546 w 641032"/>
                <a:gd name="connsiteY188" fmla="*/ 28099 h 250507"/>
                <a:gd name="connsiteX189" fmla="*/ 559118 w 641032"/>
                <a:gd name="connsiteY189" fmla="*/ 29527 h 250507"/>
                <a:gd name="connsiteX190" fmla="*/ 555784 w 641032"/>
                <a:gd name="connsiteY190" fmla="*/ 29051 h 250507"/>
                <a:gd name="connsiteX191" fmla="*/ 552926 w 641032"/>
                <a:gd name="connsiteY191" fmla="*/ 28099 h 250507"/>
                <a:gd name="connsiteX192" fmla="*/ 550545 w 641032"/>
                <a:gd name="connsiteY192" fmla="*/ 27622 h 250507"/>
                <a:gd name="connsiteX193" fmla="*/ 545782 w 641032"/>
                <a:gd name="connsiteY193" fmla="*/ 27146 h 250507"/>
                <a:gd name="connsiteX194" fmla="*/ 540544 w 641032"/>
                <a:gd name="connsiteY194" fmla="*/ 27146 h 250507"/>
                <a:gd name="connsiteX195" fmla="*/ 537210 w 641032"/>
                <a:gd name="connsiteY195" fmla="*/ 29527 h 250507"/>
                <a:gd name="connsiteX196" fmla="*/ 535781 w 641032"/>
                <a:gd name="connsiteY196" fmla="*/ 29051 h 250507"/>
                <a:gd name="connsiteX197" fmla="*/ 532924 w 641032"/>
                <a:gd name="connsiteY197" fmla="*/ 27622 h 250507"/>
                <a:gd name="connsiteX198" fmla="*/ 528638 w 641032"/>
                <a:gd name="connsiteY198" fmla="*/ 26670 h 250507"/>
                <a:gd name="connsiteX199" fmla="*/ 526256 w 641032"/>
                <a:gd name="connsiteY199" fmla="*/ 25717 h 250507"/>
                <a:gd name="connsiteX200" fmla="*/ 522923 w 641032"/>
                <a:gd name="connsiteY200" fmla="*/ 29527 h 250507"/>
                <a:gd name="connsiteX201" fmla="*/ 511493 w 641032"/>
                <a:gd name="connsiteY201" fmla="*/ 36195 h 250507"/>
                <a:gd name="connsiteX202" fmla="*/ 507206 w 641032"/>
                <a:gd name="connsiteY202" fmla="*/ 38100 h 250507"/>
                <a:gd name="connsiteX203" fmla="*/ 502444 w 641032"/>
                <a:gd name="connsiteY203" fmla="*/ 39052 h 250507"/>
                <a:gd name="connsiteX204" fmla="*/ 498157 w 641032"/>
                <a:gd name="connsiteY204" fmla="*/ 42386 h 250507"/>
                <a:gd name="connsiteX205" fmla="*/ 483870 w 641032"/>
                <a:gd name="connsiteY205" fmla="*/ 48101 h 250507"/>
                <a:gd name="connsiteX206" fmla="*/ 479107 w 641032"/>
                <a:gd name="connsiteY206" fmla="*/ 49054 h 250507"/>
                <a:gd name="connsiteX207" fmla="*/ 474821 w 641032"/>
                <a:gd name="connsiteY207" fmla="*/ 47625 h 250507"/>
                <a:gd name="connsiteX208" fmla="*/ 471964 w 641032"/>
                <a:gd name="connsiteY208" fmla="*/ 48101 h 250507"/>
                <a:gd name="connsiteX209" fmla="*/ 468630 w 641032"/>
                <a:gd name="connsiteY209" fmla="*/ 47625 h 250507"/>
                <a:gd name="connsiteX210" fmla="*/ 455771 w 641032"/>
                <a:gd name="connsiteY210" fmla="*/ 42863 h 250507"/>
                <a:gd name="connsiteX211" fmla="*/ 436245 w 641032"/>
                <a:gd name="connsiteY211" fmla="*/ 46196 h 250507"/>
                <a:gd name="connsiteX212" fmla="*/ 426244 w 641032"/>
                <a:gd name="connsiteY212" fmla="*/ 49530 h 250507"/>
                <a:gd name="connsiteX213" fmla="*/ 420052 w 641032"/>
                <a:gd name="connsiteY213" fmla="*/ 50006 h 250507"/>
                <a:gd name="connsiteX214" fmla="*/ 403860 w 641032"/>
                <a:gd name="connsiteY214" fmla="*/ 46672 h 250507"/>
                <a:gd name="connsiteX215" fmla="*/ 399098 w 641032"/>
                <a:gd name="connsiteY215" fmla="*/ 43815 h 250507"/>
                <a:gd name="connsiteX216" fmla="*/ 387668 w 641032"/>
                <a:gd name="connsiteY216" fmla="*/ 42386 h 250507"/>
                <a:gd name="connsiteX217" fmla="*/ 375285 w 641032"/>
                <a:gd name="connsiteY217" fmla="*/ 39529 h 250507"/>
                <a:gd name="connsiteX218" fmla="*/ 372904 w 641032"/>
                <a:gd name="connsiteY218" fmla="*/ 35719 h 250507"/>
                <a:gd name="connsiteX219" fmla="*/ 365760 w 641032"/>
                <a:gd name="connsiteY219" fmla="*/ 32385 h 250507"/>
                <a:gd name="connsiteX220" fmla="*/ 361474 w 641032"/>
                <a:gd name="connsiteY220" fmla="*/ 32861 h 250507"/>
                <a:gd name="connsiteX221" fmla="*/ 359569 w 641032"/>
                <a:gd name="connsiteY221" fmla="*/ 33814 h 250507"/>
                <a:gd name="connsiteX222" fmla="*/ 356711 w 641032"/>
                <a:gd name="connsiteY222" fmla="*/ 36195 h 250507"/>
                <a:gd name="connsiteX223" fmla="*/ 353377 w 641032"/>
                <a:gd name="connsiteY223" fmla="*/ 35719 h 250507"/>
                <a:gd name="connsiteX224" fmla="*/ 349091 w 641032"/>
                <a:gd name="connsiteY224" fmla="*/ 33338 h 250507"/>
                <a:gd name="connsiteX225" fmla="*/ 345757 w 641032"/>
                <a:gd name="connsiteY225" fmla="*/ 29527 h 250507"/>
                <a:gd name="connsiteX226" fmla="*/ 341471 w 641032"/>
                <a:gd name="connsiteY226" fmla="*/ 19050 h 250507"/>
                <a:gd name="connsiteX227" fmla="*/ 339090 w 641032"/>
                <a:gd name="connsiteY227" fmla="*/ 18097 h 250507"/>
                <a:gd name="connsiteX228" fmla="*/ 337185 w 641032"/>
                <a:gd name="connsiteY228" fmla="*/ 17621 h 250507"/>
                <a:gd name="connsiteX229" fmla="*/ 324802 w 641032"/>
                <a:gd name="connsiteY229" fmla="*/ 20955 h 250507"/>
                <a:gd name="connsiteX230" fmla="*/ 315754 w 641032"/>
                <a:gd name="connsiteY230" fmla="*/ 17145 h 250507"/>
                <a:gd name="connsiteX231" fmla="*/ 312896 w 641032"/>
                <a:gd name="connsiteY231" fmla="*/ 14288 h 250507"/>
                <a:gd name="connsiteX232" fmla="*/ 310039 w 641032"/>
                <a:gd name="connsiteY232" fmla="*/ 10477 h 250507"/>
                <a:gd name="connsiteX233" fmla="*/ 309563 w 641032"/>
                <a:gd name="connsiteY233" fmla="*/ 7620 h 250507"/>
                <a:gd name="connsiteX234" fmla="*/ 310515 w 641032"/>
                <a:gd name="connsiteY234" fmla="*/ 6191 h 250507"/>
                <a:gd name="connsiteX235" fmla="*/ 310991 w 641032"/>
                <a:gd name="connsiteY235" fmla="*/ 4763 h 250507"/>
                <a:gd name="connsiteX236" fmla="*/ 305752 w 641032"/>
                <a:gd name="connsiteY236" fmla="*/ 3334 h 250507"/>
                <a:gd name="connsiteX237" fmla="*/ 297180 w 641032"/>
                <a:gd name="connsiteY237" fmla="*/ 7620 h 250507"/>
                <a:gd name="connsiteX238" fmla="*/ 278130 w 641032"/>
                <a:gd name="connsiteY238" fmla="*/ 7144 h 250507"/>
                <a:gd name="connsiteX239" fmla="*/ 250507 w 641032"/>
                <a:gd name="connsiteY239" fmla="*/ 4763 h 250507"/>
                <a:gd name="connsiteX240" fmla="*/ 247174 w 641032"/>
                <a:gd name="connsiteY240" fmla="*/ 5239 h 250507"/>
                <a:gd name="connsiteX241" fmla="*/ 235744 w 641032"/>
                <a:gd name="connsiteY241" fmla="*/ 10001 h 250507"/>
                <a:gd name="connsiteX242" fmla="*/ 221932 w 641032"/>
                <a:gd name="connsiteY242" fmla="*/ 13335 h 250507"/>
                <a:gd name="connsiteX243" fmla="*/ 213836 w 641032"/>
                <a:gd name="connsiteY243" fmla="*/ 16669 h 250507"/>
                <a:gd name="connsiteX244" fmla="*/ 206216 w 641032"/>
                <a:gd name="connsiteY244" fmla="*/ 22384 h 250507"/>
                <a:gd name="connsiteX245" fmla="*/ 184785 w 641032"/>
                <a:gd name="connsiteY245" fmla="*/ 33338 h 250507"/>
                <a:gd name="connsiteX246" fmla="*/ 180975 w 641032"/>
                <a:gd name="connsiteY246" fmla="*/ 40005 h 250507"/>
                <a:gd name="connsiteX247" fmla="*/ 177641 w 641032"/>
                <a:gd name="connsiteY247" fmla="*/ 41910 h 250507"/>
                <a:gd name="connsiteX248" fmla="*/ 162401 w 641032"/>
                <a:gd name="connsiteY248" fmla="*/ 42863 h 250507"/>
                <a:gd name="connsiteX249" fmla="*/ 146685 w 641032"/>
                <a:gd name="connsiteY249" fmla="*/ 38576 h 250507"/>
                <a:gd name="connsiteX250" fmla="*/ 132398 w 641032"/>
                <a:gd name="connsiteY250" fmla="*/ 40481 h 250507"/>
                <a:gd name="connsiteX251" fmla="*/ 111919 w 641032"/>
                <a:gd name="connsiteY251" fmla="*/ 37624 h 250507"/>
                <a:gd name="connsiteX252" fmla="*/ 106204 w 641032"/>
                <a:gd name="connsiteY252" fmla="*/ 38100 h 250507"/>
                <a:gd name="connsiteX253" fmla="*/ 104299 w 641032"/>
                <a:gd name="connsiteY253" fmla="*/ 40005 h 250507"/>
                <a:gd name="connsiteX254" fmla="*/ 103346 w 641032"/>
                <a:gd name="connsiteY254" fmla="*/ 42863 h 250507"/>
                <a:gd name="connsiteX255" fmla="*/ 102394 w 641032"/>
                <a:gd name="connsiteY255" fmla="*/ 46672 h 250507"/>
                <a:gd name="connsiteX256" fmla="*/ 103823 w 641032"/>
                <a:gd name="connsiteY256" fmla="*/ 48577 h 250507"/>
                <a:gd name="connsiteX257" fmla="*/ 104775 w 641032"/>
                <a:gd name="connsiteY257" fmla="*/ 49530 h 250507"/>
                <a:gd name="connsiteX258" fmla="*/ 109538 w 641032"/>
                <a:gd name="connsiteY258" fmla="*/ 53340 h 250507"/>
                <a:gd name="connsiteX259" fmla="*/ 112871 w 641032"/>
                <a:gd name="connsiteY259" fmla="*/ 54769 h 250507"/>
                <a:gd name="connsiteX260" fmla="*/ 127635 w 641032"/>
                <a:gd name="connsiteY260" fmla="*/ 56674 h 250507"/>
                <a:gd name="connsiteX261" fmla="*/ 129064 w 641032"/>
                <a:gd name="connsiteY261" fmla="*/ 56674 h 250507"/>
                <a:gd name="connsiteX262" fmla="*/ 129064 w 641032"/>
                <a:gd name="connsiteY262" fmla="*/ 57626 h 250507"/>
                <a:gd name="connsiteX263" fmla="*/ 117634 w 641032"/>
                <a:gd name="connsiteY263" fmla="*/ 58579 h 250507"/>
                <a:gd name="connsiteX264" fmla="*/ 102394 w 641032"/>
                <a:gd name="connsiteY264" fmla="*/ 60960 h 250507"/>
                <a:gd name="connsiteX265" fmla="*/ 99060 w 641032"/>
                <a:gd name="connsiteY265" fmla="*/ 61913 h 250507"/>
                <a:gd name="connsiteX266" fmla="*/ 93345 w 641032"/>
                <a:gd name="connsiteY266" fmla="*/ 65722 h 250507"/>
                <a:gd name="connsiteX267" fmla="*/ 95250 w 641032"/>
                <a:gd name="connsiteY267" fmla="*/ 67151 h 250507"/>
                <a:gd name="connsiteX268" fmla="*/ 97155 w 641032"/>
                <a:gd name="connsiteY268" fmla="*/ 68104 h 250507"/>
                <a:gd name="connsiteX269" fmla="*/ 100013 w 641032"/>
                <a:gd name="connsiteY269" fmla="*/ 68580 h 250507"/>
                <a:gd name="connsiteX270" fmla="*/ 102870 w 641032"/>
                <a:gd name="connsiteY270" fmla="*/ 70485 h 250507"/>
                <a:gd name="connsiteX271" fmla="*/ 101441 w 641032"/>
                <a:gd name="connsiteY271" fmla="*/ 71914 h 250507"/>
                <a:gd name="connsiteX272" fmla="*/ 92393 w 641032"/>
                <a:gd name="connsiteY272" fmla="*/ 71914 h 250507"/>
                <a:gd name="connsiteX273" fmla="*/ 88582 w 641032"/>
                <a:gd name="connsiteY273" fmla="*/ 72390 h 250507"/>
                <a:gd name="connsiteX274" fmla="*/ 77152 w 641032"/>
                <a:gd name="connsiteY274" fmla="*/ 71438 h 250507"/>
                <a:gd name="connsiteX275" fmla="*/ 66199 w 641032"/>
                <a:gd name="connsiteY275" fmla="*/ 72866 h 250507"/>
                <a:gd name="connsiteX276" fmla="*/ 65246 w 641032"/>
                <a:gd name="connsiteY276" fmla="*/ 72390 h 250507"/>
                <a:gd name="connsiteX277" fmla="*/ 66675 w 641032"/>
                <a:gd name="connsiteY277" fmla="*/ 70009 h 250507"/>
                <a:gd name="connsiteX278" fmla="*/ 67627 w 641032"/>
                <a:gd name="connsiteY278" fmla="*/ 68580 h 250507"/>
                <a:gd name="connsiteX279" fmla="*/ 67627 w 641032"/>
                <a:gd name="connsiteY279" fmla="*/ 67627 h 250507"/>
                <a:gd name="connsiteX280" fmla="*/ 63818 w 641032"/>
                <a:gd name="connsiteY280" fmla="*/ 66675 h 250507"/>
                <a:gd name="connsiteX281" fmla="*/ 60007 w 641032"/>
                <a:gd name="connsiteY281" fmla="*/ 66675 h 250507"/>
                <a:gd name="connsiteX282" fmla="*/ 58579 w 641032"/>
                <a:gd name="connsiteY282" fmla="*/ 67627 h 250507"/>
                <a:gd name="connsiteX283" fmla="*/ 62389 w 641032"/>
                <a:gd name="connsiteY283" fmla="*/ 71438 h 250507"/>
                <a:gd name="connsiteX284" fmla="*/ 60484 w 641032"/>
                <a:gd name="connsiteY284" fmla="*/ 72866 h 250507"/>
                <a:gd name="connsiteX285" fmla="*/ 58579 w 641032"/>
                <a:gd name="connsiteY285" fmla="*/ 73819 h 250507"/>
                <a:gd name="connsiteX286" fmla="*/ 50006 w 641032"/>
                <a:gd name="connsiteY286" fmla="*/ 74295 h 250507"/>
                <a:gd name="connsiteX287" fmla="*/ 45244 w 641032"/>
                <a:gd name="connsiteY287" fmla="*/ 71914 h 250507"/>
                <a:gd name="connsiteX288" fmla="*/ 44768 w 641032"/>
                <a:gd name="connsiteY288" fmla="*/ 70485 h 250507"/>
                <a:gd name="connsiteX289" fmla="*/ 43815 w 641032"/>
                <a:gd name="connsiteY289" fmla="*/ 69056 h 250507"/>
                <a:gd name="connsiteX290" fmla="*/ 38100 w 641032"/>
                <a:gd name="connsiteY290" fmla="*/ 69056 h 250507"/>
                <a:gd name="connsiteX291" fmla="*/ 34290 w 641032"/>
                <a:gd name="connsiteY291" fmla="*/ 71438 h 250507"/>
                <a:gd name="connsiteX292" fmla="*/ 24765 w 641032"/>
                <a:gd name="connsiteY292" fmla="*/ 71438 h 250507"/>
                <a:gd name="connsiteX293" fmla="*/ 15716 w 641032"/>
                <a:gd name="connsiteY293" fmla="*/ 79534 h 250507"/>
                <a:gd name="connsiteX294" fmla="*/ 10001 w 641032"/>
                <a:gd name="connsiteY294" fmla="*/ 86201 h 250507"/>
                <a:gd name="connsiteX295" fmla="*/ 5715 w 641032"/>
                <a:gd name="connsiteY295" fmla="*/ 87630 h 250507"/>
                <a:gd name="connsiteX296" fmla="*/ 4763 w 641032"/>
                <a:gd name="connsiteY296" fmla="*/ 92392 h 250507"/>
                <a:gd name="connsiteX297" fmla="*/ 4763 w 641032"/>
                <a:gd name="connsiteY297" fmla="*/ 100965 h 250507"/>
                <a:gd name="connsiteX298" fmla="*/ 2857 w 641032"/>
                <a:gd name="connsiteY298" fmla="*/ 104299 h 250507"/>
                <a:gd name="connsiteX299" fmla="*/ 2857 w 641032"/>
                <a:gd name="connsiteY299" fmla="*/ 106204 h 250507"/>
                <a:gd name="connsiteX300" fmla="*/ 3334 w 641032"/>
                <a:gd name="connsiteY300" fmla="*/ 108109 h 250507"/>
                <a:gd name="connsiteX301" fmla="*/ 11430 w 641032"/>
                <a:gd name="connsiteY301" fmla="*/ 107632 h 250507"/>
                <a:gd name="connsiteX302" fmla="*/ 16193 w 641032"/>
                <a:gd name="connsiteY302" fmla="*/ 106204 h 250507"/>
                <a:gd name="connsiteX303" fmla="*/ 27623 w 641032"/>
                <a:gd name="connsiteY303" fmla="*/ 104299 h 250507"/>
                <a:gd name="connsiteX304" fmla="*/ 30004 w 641032"/>
                <a:gd name="connsiteY304" fmla="*/ 104775 h 250507"/>
                <a:gd name="connsiteX305" fmla="*/ 30480 w 641032"/>
                <a:gd name="connsiteY305" fmla="*/ 106204 h 250507"/>
                <a:gd name="connsiteX306" fmla="*/ 27146 w 641032"/>
                <a:gd name="connsiteY306" fmla="*/ 110014 h 250507"/>
                <a:gd name="connsiteX307" fmla="*/ 23813 w 641032"/>
                <a:gd name="connsiteY307" fmla="*/ 113347 h 250507"/>
                <a:gd name="connsiteX308" fmla="*/ 22860 w 641032"/>
                <a:gd name="connsiteY308" fmla="*/ 115253 h 250507"/>
                <a:gd name="connsiteX309" fmla="*/ 24289 w 641032"/>
                <a:gd name="connsiteY309" fmla="*/ 116681 h 250507"/>
                <a:gd name="connsiteX310" fmla="*/ 29051 w 641032"/>
                <a:gd name="connsiteY310" fmla="*/ 122396 h 250507"/>
                <a:gd name="connsiteX311" fmla="*/ 29051 w 641032"/>
                <a:gd name="connsiteY311" fmla="*/ 124778 h 250507"/>
                <a:gd name="connsiteX312" fmla="*/ 27623 w 641032"/>
                <a:gd name="connsiteY312" fmla="*/ 126682 h 250507"/>
                <a:gd name="connsiteX313" fmla="*/ 27623 w 641032"/>
                <a:gd name="connsiteY313" fmla="*/ 128588 h 250507"/>
                <a:gd name="connsiteX314" fmla="*/ 29527 w 641032"/>
                <a:gd name="connsiteY314" fmla="*/ 130016 h 250507"/>
                <a:gd name="connsiteX315" fmla="*/ 31432 w 641032"/>
                <a:gd name="connsiteY315" fmla="*/ 129540 h 250507"/>
                <a:gd name="connsiteX316" fmla="*/ 33338 w 641032"/>
                <a:gd name="connsiteY316" fmla="*/ 130016 h 250507"/>
                <a:gd name="connsiteX317" fmla="*/ 34766 w 641032"/>
                <a:gd name="connsiteY317" fmla="*/ 131445 h 250507"/>
                <a:gd name="connsiteX318" fmla="*/ 31432 w 641032"/>
                <a:gd name="connsiteY318" fmla="*/ 135731 h 250507"/>
                <a:gd name="connsiteX319" fmla="*/ 27146 w 641032"/>
                <a:gd name="connsiteY319" fmla="*/ 137160 h 250507"/>
                <a:gd name="connsiteX320" fmla="*/ 26194 w 641032"/>
                <a:gd name="connsiteY320" fmla="*/ 138113 h 250507"/>
                <a:gd name="connsiteX321" fmla="*/ 27146 w 641032"/>
                <a:gd name="connsiteY321" fmla="*/ 140017 h 250507"/>
                <a:gd name="connsiteX322" fmla="*/ 27623 w 641032"/>
                <a:gd name="connsiteY322" fmla="*/ 141446 h 250507"/>
                <a:gd name="connsiteX323" fmla="*/ 29051 w 641032"/>
                <a:gd name="connsiteY323" fmla="*/ 144304 h 250507"/>
                <a:gd name="connsiteX324" fmla="*/ 31432 w 641032"/>
                <a:gd name="connsiteY324" fmla="*/ 147161 h 250507"/>
                <a:gd name="connsiteX325" fmla="*/ 33814 w 641032"/>
                <a:gd name="connsiteY325" fmla="*/ 148590 h 250507"/>
                <a:gd name="connsiteX326" fmla="*/ 39529 w 641032"/>
                <a:gd name="connsiteY326" fmla="*/ 148590 h 250507"/>
                <a:gd name="connsiteX327" fmla="*/ 38100 w 641032"/>
                <a:gd name="connsiteY327" fmla="*/ 150019 h 250507"/>
                <a:gd name="connsiteX328" fmla="*/ 30004 w 641032"/>
                <a:gd name="connsiteY328" fmla="*/ 151924 h 250507"/>
                <a:gd name="connsiteX329" fmla="*/ 26670 w 641032"/>
                <a:gd name="connsiteY329" fmla="*/ 151447 h 250507"/>
                <a:gd name="connsiteX330" fmla="*/ 25241 w 641032"/>
                <a:gd name="connsiteY330" fmla="*/ 150495 h 250507"/>
                <a:gd name="connsiteX331" fmla="*/ 24289 w 641032"/>
                <a:gd name="connsiteY331" fmla="*/ 150971 h 250507"/>
                <a:gd name="connsiteX332" fmla="*/ 23336 w 641032"/>
                <a:gd name="connsiteY332" fmla="*/ 153829 h 250507"/>
                <a:gd name="connsiteX333" fmla="*/ 22384 w 641032"/>
                <a:gd name="connsiteY333" fmla="*/ 153353 h 250507"/>
                <a:gd name="connsiteX334" fmla="*/ 20955 w 641032"/>
                <a:gd name="connsiteY334" fmla="*/ 150971 h 250507"/>
                <a:gd name="connsiteX335" fmla="*/ 21431 w 641032"/>
                <a:gd name="connsiteY335" fmla="*/ 148114 h 250507"/>
                <a:gd name="connsiteX336" fmla="*/ 20479 w 641032"/>
                <a:gd name="connsiteY336" fmla="*/ 145256 h 250507"/>
                <a:gd name="connsiteX337" fmla="*/ 18098 w 641032"/>
                <a:gd name="connsiteY337" fmla="*/ 142399 h 250507"/>
                <a:gd name="connsiteX338" fmla="*/ 15716 w 641032"/>
                <a:gd name="connsiteY338" fmla="*/ 141922 h 250507"/>
                <a:gd name="connsiteX339" fmla="*/ 13335 w 641032"/>
                <a:gd name="connsiteY339" fmla="*/ 142399 h 250507"/>
                <a:gd name="connsiteX340" fmla="*/ 13335 w 641032"/>
                <a:gd name="connsiteY340" fmla="*/ 144780 h 250507"/>
                <a:gd name="connsiteX341" fmla="*/ 15240 w 641032"/>
                <a:gd name="connsiteY341" fmla="*/ 149542 h 250507"/>
                <a:gd name="connsiteX342" fmla="*/ 14764 w 641032"/>
                <a:gd name="connsiteY342" fmla="*/ 152400 h 250507"/>
                <a:gd name="connsiteX343" fmla="*/ 12382 w 641032"/>
                <a:gd name="connsiteY343" fmla="*/ 152400 h 250507"/>
                <a:gd name="connsiteX344" fmla="*/ 10477 w 641032"/>
                <a:gd name="connsiteY344" fmla="*/ 156210 h 250507"/>
                <a:gd name="connsiteX345" fmla="*/ 11906 w 641032"/>
                <a:gd name="connsiteY345" fmla="*/ 157639 h 250507"/>
                <a:gd name="connsiteX346" fmla="*/ 15240 w 641032"/>
                <a:gd name="connsiteY346" fmla="*/ 158591 h 250507"/>
                <a:gd name="connsiteX347" fmla="*/ 18574 w 641032"/>
                <a:gd name="connsiteY347" fmla="*/ 160496 h 250507"/>
                <a:gd name="connsiteX348" fmla="*/ 20479 w 641032"/>
                <a:gd name="connsiteY348" fmla="*/ 160972 h 250507"/>
                <a:gd name="connsiteX349" fmla="*/ 21907 w 641032"/>
                <a:gd name="connsiteY349" fmla="*/ 160020 h 250507"/>
                <a:gd name="connsiteX350" fmla="*/ 23813 w 641032"/>
                <a:gd name="connsiteY350" fmla="*/ 159067 h 250507"/>
                <a:gd name="connsiteX351" fmla="*/ 28099 w 641032"/>
                <a:gd name="connsiteY351" fmla="*/ 161449 h 250507"/>
                <a:gd name="connsiteX352" fmla="*/ 30480 w 641032"/>
                <a:gd name="connsiteY352" fmla="*/ 164782 h 250507"/>
                <a:gd name="connsiteX353" fmla="*/ 32861 w 641032"/>
                <a:gd name="connsiteY353" fmla="*/ 164306 h 250507"/>
                <a:gd name="connsiteX354" fmla="*/ 40005 w 641032"/>
                <a:gd name="connsiteY354" fmla="*/ 167164 h 250507"/>
                <a:gd name="connsiteX355" fmla="*/ 42386 w 641032"/>
                <a:gd name="connsiteY355" fmla="*/ 167640 h 250507"/>
                <a:gd name="connsiteX356" fmla="*/ 43339 w 641032"/>
                <a:gd name="connsiteY356" fmla="*/ 171450 h 250507"/>
                <a:gd name="connsiteX357" fmla="*/ 42386 w 641032"/>
                <a:gd name="connsiteY357" fmla="*/ 177641 h 250507"/>
                <a:gd name="connsiteX358" fmla="*/ 37624 w 641032"/>
                <a:gd name="connsiteY358" fmla="*/ 179070 h 250507"/>
                <a:gd name="connsiteX359" fmla="*/ 37148 w 641032"/>
                <a:gd name="connsiteY359" fmla="*/ 180022 h 250507"/>
                <a:gd name="connsiteX360" fmla="*/ 40005 w 641032"/>
                <a:gd name="connsiteY360" fmla="*/ 181928 h 250507"/>
                <a:gd name="connsiteX361" fmla="*/ 41910 w 641032"/>
                <a:gd name="connsiteY361" fmla="*/ 186214 h 250507"/>
                <a:gd name="connsiteX362" fmla="*/ 42386 w 641032"/>
                <a:gd name="connsiteY362" fmla="*/ 190024 h 250507"/>
                <a:gd name="connsiteX363" fmla="*/ 44768 w 641032"/>
                <a:gd name="connsiteY363" fmla="*/ 191453 h 250507"/>
                <a:gd name="connsiteX364" fmla="*/ 47625 w 641032"/>
                <a:gd name="connsiteY364" fmla="*/ 191929 h 250507"/>
                <a:gd name="connsiteX365" fmla="*/ 48577 w 641032"/>
                <a:gd name="connsiteY365" fmla="*/ 193357 h 250507"/>
                <a:gd name="connsiteX366" fmla="*/ 52864 w 641032"/>
                <a:gd name="connsiteY366" fmla="*/ 195739 h 250507"/>
                <a:gd name="connsiteX367" fmla="*/ 53340 w 641032"/>
                <a:gd name="connsiteY367" fmla="*/ 199072 h 250507"/>
                <a:gd name="connsiteX368" fmla="*/ 47625 w 641032"/>
                <a:gd name="connsiteY368" fmla="*/ 200501 h 250507"/>
                <a:gd name="connsiteX369" fmla="*/ 45244 w 641032"/>
                <a:gd name="connsiteY369" fmla="*/ 200501 h 250507"/>
                <a:gd name="connsiteX370" fmla="*/ 43339 w 641032"/>
                <a:gd name="connsiteY370" fmla="*/ 202406 h 250507"/>
                <a:gd name="connsiteX371" fmla="*/ 43815 w 641032"/>
                <a:gd name="connsiteY371" fmla="*/ 206216 h 250507"/>
                <a:gd name="connsiteX372" fmla="*/ 45244 w 641032"/>
                <a:gd name="connsiteY372" fmla="*/ 206216 h 250507"/>
                <a:gd name="connsiteX373" fmla="*/ 46673 w 641032"/>
                <a:gd name="connsiteY373" fmla="*/ 204788 h 250507"/>
                <a:gd name="connsiteX374" fmla="*/ 57626 w 641032"/>
                <a:gd name="connsiteY374" fmla="*/ 205264 h 250507"/>
                <a:gd name="connsiteX375" fmla="*/ 73343 w 641032"/>
                <a:gd name="connsiteY375" fmla="*/ 204311 h 250507"/>
                <a:gd name="connsiteX376" fmla="*/ 77152 w 641032"/>
                <a:gd name="connsiteY376" fmla="*/ 204311 h 250507"/>
                <a:gd name="connsiteX377" fmla="*/ 76676 w 641032"/>
                <a:gd name="connsiteY377" fmla="*/ 205740 h 250507"/>
                <a:gd name="connsiteX378" fmla="*/ 71914 w 641032"/>
                <a:gd name="connsiteY378" fmla="*/ 208597 h 250507"/>
                <a:gd name="connsiteX379" fmla="*/ 69056 w 641032"/>
                <a:gd name="connsiteY379" fmla="*/ 211931 h 250507"/>
                <a:gd name="connsiteX380" fmla="*/ 66675 w 641032"/>
                <a:gd name="connsiteY380" fmla="*/ 212884 h 250507"/>
                <a:gd name="connsiteX381" fmla="*/ 56198 w 641032"/>
                <a:gd name="connsiteY381" fmla="*/ 213836 h 250507"/>
                <a:gd name="connsiteX382" fmla="*/ 53816 w 641032"/>
                <a:gd name="connsiteY382" fmla="*/ 214789 h 250507"/>
                <a:gd name="connsiteX383" fmla="*/ 50959 w 641032"/>
                <a:gd name="connsiteY383" fmla="*/ 215265 h 250507"/>
                <a:gd name="connsiteX384" fmla="*/ 50482 w 641032"/>
                <a:gd name="connsiteY384" fmla="*/ 216694 h 250507"/>
                <a:gd name="connsiteX385" fmla="*/ 53340 w 641032"/>
                <a:gd name="connsiteY385" fmla="*/ 217646 h 250507"/>
                <a:gd name="connsiteX386" fmla="*/ 57150 w 641032"/>
                <a:gd name="connsiteY386" fmla="*/ 218122 h 250507"/>
                <a:gd name="connsiteX387" fmla="*/ 62389 w 641032"/>
                <a:gd name="connsiteY387" fmla="*/ 215741 h 250507"/>
                <a:gd name="connsiteX388" fmla="*/ 71914 w 641032"/>
                <a:gd name="connsiteY388" fmla="*/ 215265 h 250507"/>
                <a:gd name="connsiteX389" fmla="*/ 69532 w 641032"/>
                <a:gd name="connsiteY389" fmla="*/ 218599 h 250507"/>
                <a:gd name="connsiteX390" fmla="*/ 69532 w 641032"/>
                <a:gd name="connsiteY390" fmla="*/ 220028 h 250507"/>
                <a:gd name="connsiteX391" fmla="*/ 72866 w 641032"/>
                <a:gd name="connsiteY391" fmla="*/ 219551 h 250507"/>
                <a:gd name="connsiteX392" fmla="*/ 75724 w 641032"/>
                <a:gd name="connsiteY392" fmla="*/ 218122 h 250507"/>
                <a:gd name="connsiteX393" fmla="*/ 79534 w 641032"/>
                <a:gd name="connsiteY393" fmla="*/ 213360 h 250507"/>
                <a:gd name="connsiteX394" fmla="*/ 85725 w 641032"/>
                <a:gd name="connsiteY394" fmla="*/ 213836 h 250507"/>
                <a:gd name="connsiteX395" fmla="*/ 93821 w 641032"/>
                <a:gd name="connsiteY395" fmla="*/ 217646 h 250507"/>
                <a:gd name="connsiteX396" fmla="*/ 97155 w 641032"/>
                <a:gd name="connsiteY396" fmla="*/ 218599 h 250507"/>
                <a:gd name="connsiteX397" fmla="*/ 100013 w 641032"/>
                <a:gd name="connsiteY397" fmla="*/ 218599 h 250507"/>
                <a:gd name="connsiteX398" fmla="*/ 102394 w 641032"/>
                <a:gd name="connsiteY398" fmla="*/ 217170 h 250507"/>
                <a:gd name="connsiteX399" fmla="*/ 104775 w 641032"/>
                <a:gd name="connsiteY399" fmla="*/ 218122 h 250507"/>
                <a:gd name="connsiteX400" fmla="*/ 105251 w 641032"/>
                <a:gd name="connsiteY400" fmla="*/ 220028 h 250507"/>
                <a:gd name="connsiteX401" fmla="*/ 105727 w 641032"/>
                <a:gd name="connsiteY401" fmla="*/ 221932 h 250507"/>
                <a:gd name="connsiteX402" fmla="*/ 107632 w 641032"/>
                <a:gd name="connsiteY402" fmla="*/ 224790 h 250507"/>
                <a:gd name="connsiteX403" fmla="*/ 108585 w 641032"/>
                <a:gd name="connsiteY403" fmla="*/ 229553 h 250507"/>
                <a:gd name="connsiteX404" fmla="*/ 111443 w 641032"/>
                <a:gd name="connsiteY404" fmla="*/ 232410 h 250507"/>
                <a:gd name="connsiteX405" fmla="*/ 115729 w 641032"/>
                <a:gd name="connsiteY405" fmla="*/ 234791 h 250507"/>
                <a:gd name="connsiteX406" fmla="*/ 127159 w 641032"/>
                <a:gd name="connsiteY406" fmla="*/ 238601 h 250507"/>
                <a:gd name="connsiteX407" fmla="*/ 130493 w 641032"/>
                <a:gd name="connsiteY407" fmla="*/ 238125 h 250507"/>
                <a:gd name="connsiteX408" fmla="*/ 140494 w 641032"/>
                <a:gd name="connsiteY408" fmla="*/ 234791 h 250507"/>
                <a:gd name="connsiteX409" fmla="*/ 145732 w 641032"/>
                <a:gd name="connsiteY409" fmla="*/ 232410 h 250507"/>
                <a:gd name="connsiteX410" fmla="*/ 148114 w 641032"/>
                <a:gd name="connsiteY410" fmla="*/ 233363 h 250507"/>
                <a:gd name="connsiteX411" fmla="*/ 151448 w 641032"/>
                <a:gd name="connsiteY411" fmla="*/ 235267 h 250507"/>
                <a:gd name="connsiteX412" fmla="*/ 153352 w 641032"/>
                <a:gd name="connsiteY412" fmla="*/ 234315 h 250507"/>
                <a:gd name="connsiteX413" fmla="*/ 154781 w 641032"/>
                <a:gd name="connsiteY413" fmla="*/ 232886 h 250507"/>
                <a:gd name="connsiteX414" fmla="*/ 155734 w 641032"/>
                <a:gd name="connsiteY414" fmla="*/ 227647 h 250507"/>
                <a:gd name="connsiteX415" fmla="*/ 157639 w 641032"/>
                <a:gd name="connsiteY415" fmla="*/ 224790 h 250507"/>
                <a:gd name="connsiteX416" fmla="*/ 158591 w 641032"/>
                <a:gd name="connsiteY416" fmla="*/ 214313 h 250507"/>
                <a:gd name="connsiteX417" fmla="*/ 160496 w 641032"/>
                <a:gd name="connsiteY417" fmla="*/ 211455 h 250507"/>
                <a:gd name="connsiteX418" fmla="*/ 170974 w 641032"/>
                <a:gd name="connsiteY418" fmla="*/ 211931 h 250507"/>
                <a:gd name="connsiteX419" fmla="*/ 180975 w 641032"/>
                <a:gd name="connsiteY419" fmla="*/ 212884 h 250507"/>
                <a:gd name="connsiteX420" fmla="*/ 184785 w 641032"/>
                <a:gd name="connsiteY420" fmla="*/ 213836 h 250507"/>
                <a:gd name="connsiteX421" fmla="*/ 199073 w 641032"/>
                <a:gd name="connsiteY421" fmla="*/ 220980 h 250507"/>
                <a:gd name="connsiteX422" fmla="*/ 207169 w 641032"/>
                <a:gd name="connsiteY422" fmla="*/ 223838 h 250507"/>
                <a:gd name="connsiteX423" fmla="*/ 210979 w 641032"/>
                <a:gd name="connsiteY423" fmla="*/ 227171 h 250507"/>
                <a:gd name="connsiteX424" fmla="*/ 216218 w 641032"/>
                <a:gd name="connsiteY424" fmla="*/ 234315 h 250507"/>
                <a:gd name="connsiteX425" fmla="*/ 219551 w 641032"/>
                <a:gd name="connsiteY425" fmla="*/ 237649 h 250507"/>
                <a:gd name="connsiteX426" fmla="*/ 224790 w 641032"/>
                <a:gd name="connsiteY426" fmla="*/ 240982 h 250507"/>
                <a:gd name="connsiteX427" fmla="*/ 233839 w 641032"/>
                <a:gd name="connsiteY427" fmla="*/ 243364 h 250507"/>
                <a:gd name="connsiteX428" fmla="*/ 238601 w 641032"/>
                <a:gd name="connsiteY428" fmla="*/ 240982 h 250507"/>
                <a:gd name="connsiteX429" fmla="*/ 244316 w 641032"/>
                <a:gd name="connsiteY429" fmla="*/ 240506 h 250507"/>
                <a:gd name="connsiteX430" fmla="*/ 255746 w 641032"/>
                <a:gd name="connsiteY430" fmla="*/ 238601 h 250507"/>
                <a:gd name="connsiteX431" fmla="*/ 258604 w 641032"/>
                <a:gd name="connsiteY431" fmla="*/ 239078 h 250507"/>
                <a:gd name="connsiteX432" fmla="*/ 264319 w 641032"/>
                <a:gd name="connsiteY432" fmla="*/ 237649 h 250507"/>
                <a:gd name="connsiteX433" fmla="*/ 273368 w 641032"/>
                <a:gd name="connsiteY433" fmla="*/ 233363 h 250507"/>
                <a:gd name="connsiteX434" fmla="*/ 275749 w 641032"/>
                <a:gd name="connsiteY434" fmla="*/ 231457 h 250507"/>
                <a:gd name="connsiteX435" fmla="*/ 285274 w 641032"/>
                <a:gd name="connsiteY435" fmla="*/ 221456 h 250507"/>
                <a:gd name="connsiteX436" fmla="*/ 295751 w 641032"/>
                <a:gd name="connsiteY436" fmla="*/ 214313 h 250507"/>
                <a:gd name="connsiteX437" fmla="*/ 299085 w 641032"/>
                <a:gd name="connsiteY437" fmla="*/ 212884 h 250507"/>
                <a:gd name="connsiteX438" fmla="*/ 302895 w 641032"/>
                <a:gd name="connsiteY438" fmla="*/ 213360 h 250507"/>
                <a:gd name="connsiteX439" fmla="*/ 307181 w 641032"/>
                <a:gd name="connsiteY439" fmla="*/ 216217 h 250507"/>
                <a:gd name="connsiteX440" fmla="*/ 315277 w 641032"/>
                <a:gd name="connsiteY440" fmla="*/ 219551 h 250507"/>
                <a:gd name="connsiteX441" fmla="*/ 322898 w 641032"/>
                <a:gd name="connsiteY441" fmla="*/ 221932 h 250507"/>
                <a:gd name="connsiteX442" fmla="*/ 327660 w 641032"/>
                <a:gd name="connsiteY442" fmla="*/ 220980 h 250507"/>
                <a:gd name="connsiteX443" fmla="*/ 330518 w 641032"/>
                <a:gd name="connsiteY443" fmla="*/ 218599 h 250507"/>
                <a:gd name="connsiteX444" fmla="*/ 331946 w 641032"/>
                <a:gd name="connsiteY444" fmla="*/ 215741 h 250507"/>
                <a:gd name="connsiteX445" fmla="*/ 334327 w 641032"/>
                <a:gd name="connsiteY445" fmla="*/ 214313 h 250507"/>
                <a:gd name="connsiteX446" fmla="*/ 336709 w 641032"/>
                <a:gd name="connsiteY446" fmla="*/ 213836 h 250507"/>
                <a:gd name="connsiteX447" fmla="*/ 340043 w 641032"/>
                <a:gd name="connsiteY447" fmla="*/ 210979 h 250507"/>
                <a:gd name="connsiteX448" fmla="*/ 344805 w 641032"/>
                <a:gd name="connsiteY448" fmla="*/ 208597 h 250507"/>
                <a:gd name="connsiteX449" fmla="*/ 347663 w 641032"/>
                <a:gd name="connsiteY449" fmla="*/ 210979 h 250507"/>
                <a:gd name="connsiteX450" fmla="*/ 349091 w 641032"/>
                <a:gd name="connsiteY450" fmla="*/ 212884 h 250507"/>
                <a:gd name="connsiteX451" fmla="*/ 349568 w 641032"/>
                <a:gd name="connsiteY451" fmla="*/ 215265 h 250507"/>
                <a:gd name="connsiteX452" fmla="*/ 349568 w 641032"/>
                <a:gd name="connsiteY452" fmla="*/ 218599 h 250507"/>
                <a:gd name="connsiteX453" fmla="*/ 344329 w 641032"/>
                <a:gd name="connsiteY453" fmla="*/ 223838 h 250507"/>
                <a:gd name="connsiteX454" fmla="*/ 339090 w 641032"/>
                <a:gd name="connsiteY454" fmla="*/ 228124 h 250507"/>
                <a:gd name="connsiteX455" fmla="*/ 336709 w 641032"/>
                <a:gd name="connsiteY455" fmla="*/ 231934 h 250507"/>
                <a:gd name="connsiteX456" fmla="*/ 339090 w 641032"/>
                <a:gd name="connsiteY456" fmla="*/ 237649 h 250507"/>
                <a:gd name="connsiteX457" fmla="*/ 341471 w 641032"/>
                <a:gd name="connsiteY457" fmla="*/ 243840 h 250507"/>
                <a:gd name="connsiteX458" fmla="*/ 339090 w 641032"/>
                <a:gd name="connsiteY458" fmla="*/ 247174 h 250507"/>
                <a:gd name="connsiteX459" fmla="*/ 341471 w 641032"/>
                <a:gd name="connsiteY459" fmla="*/ 247650 h 250507"/>
                <a:gd name="connsiteX460" fmla="*/ 346710 w 641032"/>
                <a:gd name="connsiteY460" fmla="*/ 250507 h 250507"/>
                <a:gd name="connsiteX461" fmla="*/ 347663 w 641032"/>
                <a:gd name="connsiteY461" fmla="*/ 250507 h 250507"/>
                <a:gd name="connsiteX462" fmla="*/ 349091 w 641032"/>
                <a:gd name="connsiteY462" fmla="*/ 246697 h 250507"/>
                <a:gd name="connsiteX463" fmla="*/ 350520 w 641032"/>
                <a:gd name="connsiteY463" fmla="*/ 245269 h 250507"/>
                <a:gd name="connsiteX464" fmla="*/ 353854 w 641032"/>
                <a:gd name="connsiteY464" fmla="*/ 244316 h 250507"/>
                <a:gd name="connsiteX465" fmla="*/ 354806 w 641032"/>
                <a:gd name="connsiteY465" fmla="*/ 237649 h 250507"/>
                <a:gd name="connsiteX466" fmla="*/ 356235 w 641032"/>
                <a:gd name="connsiteY466" fmla="*/ 236220 h 250507"/>
                <a:gd name="connsiteX467" fmla="*/ 358140 w 641032"/>
                <a:gd name="connsiteY467" fmla="*/ 235744 h 250507"/>
                <a:gd name="connsiteX468" fmla="*/ 360998 w 641032"/>
                <a:gd name="connsiteY468" fmla="*/ 235744 h 250507"/>
                <a:gd name="connsiteX469" fmla="*/ 363379 w 641032"/>
                <a:gd name="connsiteY469" fmla="*/ 235267 h 250507"/>
                <a:gd name="connsiteX470" fmla="*/ 363379 w 641032"/>
                <a:gd name="connsiteY470" fmla="*/ 234315 h 250507"/>
                <a:gd name="connsiteX471" fmla="*/ 360045 w 641032"/>
                <a:gd name="connsiteY471" fmla="*/ 226695 h 250507"/>
                <a:gd name="connsiteX472" fmla="*/ 360521 w 641032"/>
                <a:gd name="connsiteY472" fmla="*/ 224790 h 250507"/>
                <a:gd name="connsiteX473" fmla="*/ 362426 w 641032"/>
                <a:gd name="connsiteY473" fmla="*/ 217170 h 250507"/>
                <a:gd name="connsiteX474" fmla="*/ 363379 w 641032"/>
                <a:gd name="connsiteY474" fmla="*/ 214313 h 250507"/>
                <a:gd name="connsiteX475" fmla="*/ 364331 w 641032"/>
                <a:gd name="connsiteY475" fmla="*/ 213360 h 250507"/>
                <a:gd name="connsiteX476" fmla="*/ 368141 w 641032"/>
                <a:gd name="connsiteY476" fmla="*/ 213836 h 250507"/>
                <a:gd name="connsiteX477" fmla="*/ 373856 w 641032"/>
                <a:gd name="connsiteY477" fmla="*/ 215265 h 250507"/>
                <a:gd name="connsiteX478" fmla="*/ 375285 w 641032"/>
                <a:gd name="connsiteY478" fmla="*/ 217646 h 250507"/>
                <a:gd name="connsiteX479" fmla="*/ 378143 w 641032"/>
                <a:gd name="connsiteY479" fmla="*/ 219551 h 250507"/>
                <a:gd name="connsiteX480" fmla="*/ 382429 w 641032"/>
                <a:gd name="connsiteY480" fmla="*/ 219551 h 250507"/>
                <a:gd name="connsiteX481" fmla="*/ 387191 w 641032"/>
                <a:gd name="connsiteY481" fmla="*/ 220028 h 250507"/>
                <a:gd name="connsiteX482" fmla="*/ 391001 w 641032"/>
                <a:gd name="connsiteY482" fmla="*/ 220028 h 250507"/>
                <a:gd name="connsiteX483" fmla="*/ 393859 w 641032"/>
                <a:gd name="connsiteY483" fmla="*/ 218599 h 250507"/>
                <a:gd name="connsiteX484" fmla="*/ 400526 w 641032"/>
                <a:gd name="connsiteY484" fmla="*/ 216217 h 250507"/>
                <a:gd name="connsiteX485" fmla="*/ 403860 w 641032"/>
                <a:gd name="connsiteY485" fmla="*/ 215265 h 250507"/>
                <a:gd name="connsiteX486" fmla="*/ 406718 w 641032"/>
                <a:gd name="connsiteY486" fmla="*/ 214313 h 250507"/>
                <a:gd name="connsiteX487" fmla="*/ 416243 w 641032"/>
                <a:gd name="connsiteY487" fmla="*/ 210026 h 250507"/>
                <a:gd name="connsiteX488" fmla="*/ 420052 w 641032"/>
                <a:gd name="connsiteY488" fmla="*/ 210503 h 250507"/>
                <a:gd name="connsiteX489" fmla="*/ 422910 w 641032"/>
                <a:gd name="connsiteY489" fmla="*/ 210979 h 250507"/>
                <a:gd name="connsiteX490" fmla="*/ 424815 w 641032"/>
                <a:gd name="connsiteY490" fmla="*/ 211455 h 250507"/>
                <a:gd name="connsiteX491" fmla="*/ 429577 w 641032"/>
                <a:gd name="connsiteY491" fmla="*/ 214313 h 250507"/>
                <a:gd name="connsiteX492" fmla="*/ 433388 w 641032"/>
                <a:gd name="connsiteY492" fmla="*/ 217170 h 250507"/>
                <a:gd name="connsiteX493" fmla="*/ 436245 w 641032"/>
                <a:gd name="connsiteY493" fmla="*/ 218122 h 250507"/>
                <a:gd name="connsiteX494" fmla="*/ 441007 w 641032"/>
                <a:gd name="connsiteY494" fmla="*/ 218122 h 250507"/>
                <a:gd name="connsiteX495" fmla="*/ 447675 w 641032"/>
                <a:gd name="connsiteY495" fmla="*/ 218599 h 250507"/>
                <a:gd name="connsiteX496" fmla="*/ 456248 w 641032"/>
                <a:gd name="connsiteY496" fmla="*/ 218599 h 250507"/>
                <a:gd name="connsiteX497" fmla="*/ 461010 w 641032"/>
                <a:gd name="connsiteY497" fmla="*/ 217646 h 250507"/>
                <a:gd name="connsiteX498" fmla="*/ 467201 w 641032"/>
                <a:gd name="connsiteY498" fmla="*/ 216217 h 250507"/>
                <a:gd name="connsiteX499" fmla="*/ 478631 w 641032"/>
                <a:gd name="connsiteY499" fmla="*/ 212884 h 250507"/>
                <a:gd name="connsiteX500" fmla="*/ 493395 w 641032"/>
                <a:gd name="connsiteY500" fmla="*/ 205740 h 250507"/>
                <a:gd name="connsiteX501" fmla="*/ 501968 w 641032"/>
                <a:gd name="connsiteY501" fmla="*/ 202406 h 250507"/>
                <a:gd name="connsiteX502" fmla="*/ 505777 w 641032"/>
                <a:gd name="connsiteY502" fmla="*/ 201930 h 250507"/>
                <a:gd name="connsiteX503" fmla="*/ 510540 w 641032"/>
                <a:gd name="connsiteY503" fmla="*/ 201930 h 250507"/>
                <a:gd name="connsiteX504" fmla="*/ 515302 w 641032"/>
                <a:gd name="connsiteY504" fmla="*/ 202882 h 250507"/>
                <a:gd name="connsiteX505" fmla="*/ 521018 w 641032"/>
                <a:gd name="connsiteY505" fmla="*/ 203359 h 250507"/>
                <a:gd name="connsiteX506" fmla="*/ 523399 w 641032"/>
                <a:gd name="connsiteY506" fmla="*/ 203359 h 250507"/>
                <a:gd name="connsiteX507" fmla="*/ 529590 w 641032"/>
                <a:gd name="connsiteY507" fmla="*/ 202882 h 250507"/>
                <a:gd name="connsiteX508" fmla="*/ 537210 w 641032"/>
                <a:gd name="connsiteY508" fmla="*/ 201454 h 250507"/>
                <a:gd name="connsiteX509" fmla="*/ 541973 w 641032"/>
                <a:gd name="connsiteY509" fmla="*/ 200501 h 250507"/>
                <a:gd name="connsiteX510" fmla="*/ 547688 w 641032"/>
                <a:gd name="connsiteY510" fmla="*/ 198596 h 250507"/>
                <a:gd name="connsiteX511" fmla="*/ 551498 w 641032"/>
                <a:gd name="connsiteY511" fmla="*/ 195263 h 250507"/>
                <a:gd name="connsiteX512" fmla="*/ 552450 w 641032"/>
                <a:gd name="connsiteY512" fmla="*/ 194786 h 250507"/>
                <a:gd name="connsiteX513" fmla="*/ 553879 w 641032"/>
                <a:gd name="connsiteY513" fmla="*/ 195263 h 250507"/>
                <a:gd name="connsiteX514" fmla="*/ 554355 w 641032"/>
                <a:gd name="connsiteY514" fmla="*/ 195263 h 250507"/>
                <a:gd name="connsiteX515" fmla="*/ 555784 w 641032"/>
                <a:gd name="connsiteY515" fmla="*/ 197167 h 250507"/>
                <a:gd name="connsiteX516" fmla="*/ 557213 w 641032"/>
                <a:gd name="connsiteY516" fmla="*/ 201930 h 250507"/>
                <a:gd name="connsiteX517" fmla="*/ 560546 w 641032"/>
                <a:gd name="connsiteY517" fmla="*/ 200978 h 250507"/>
                <a:gd name="connsiteX518" fmla="*/ 566738 w 641032"/>
                <a:gd name="connsiteY518" fmla="*/ 196215 h 250507"/>
                <a:gd name="connsiteX519" fmla="*/ 570548 w 641032"/>
                <a:gd name="connsiteY519" fmla="*/ 191929 h 250507"/>
                <a:gd name="connsiteX520" fmla="*/ 571500 w 641032"/>
                <a:gd name="connsiteY520" fmla="*/ 191453 h 250507"/>
                <a:gd name="connsiteX521" fmla="*/ 574834 w 641032"/>
                <a:gd name="connsiteY521" fmla="*/ 192881 h 250507"/>
                <a:gd name="connsiteX522" fmla="*/ 577215 w 641032"/>
                <a:gd name="connsiteY522" fmla="*/ 193357 h 250507"/>
                <a:gd name="connsiteX523" fmla="*/ 582454 w 641032"/>
                <a:gd name="connsiteY523" fmla="*/ 191929 h 250507"/>
                <a:gd name="connsiteX524" fmla="*/ 585788 w 641032"/>
                <a:gd name="connsiteY524" fmla="*/ 192881 h 250507"/>
                <a:gd name="connsiteX525" fmla="*/ 588645 w 641032"/>
                <a:gd name="connsiteY525" fmla="*/ 193834 h 250507"/>
                <a:gd name="connsiteX526" fmla="*/ 590074 w 641032"/>
                <a:gd name="connsiteY526" fmla="*/ 193834 h 250507"/>
                <a:gd name="connsiteX527" fmla="*/ 597218 w 641032"/>
                <a:gd name="connsiteY527" fmla="*/ 196691 h 250507"/>
                <a:gd name="connsiteX528" fmla="*/ 599123 w 641032"/>
                <a:gd name="connsiteY528" fmla="*/ 197167 h 250507"/>
                <a:gd name="connsiteX529" fmla="*/ 602932 w 641032"/>
                <a:gd name="connsiteY529" fmla="*/ 197644 h 250507"/>
                <a:gd name="connsiteX530" fmla="*/ 608171 w 641032"/>
                <a:gd name="connsiteY530" fmla="*/ 197644 h 250507"/>
                <a:gd name="connsiteX531" fmla="*/ 611505 w 641032"/>
                <a:gd name="connsiteY531" fmla="*/ 195739 h 250507"/>
                <a:gd name="connsiteX532" fmla="*/ 613886 w 641032"/>
                <a:gd name="connsiteY532" fmla="*/ 193834 h 250507"/>
                <a:gd name="connsiteX533" fmla="*/ 615792 w 641032"/>
                <a:gd name="connsiteY533" fmla="*/ 193834 h 250507"/>
                <a:gd name="connsiteX534" fmla="*/ 617696 w 641032"/>
                <a:gd name="connsiteY534" fmla="*/ 194310 h 250507"/>
                <a:gd name="connsiteX535" fmla="*/ 619125 w 641032"/>
                <a:gd name="connsiteY535" fmla="*/ 195263 h 250507"/>
                <a:gd name="connsiteX536" fmla="*/ 620554 w 641032"/>
                <a:gd name="connsiteY536" fmla="*/ 196691 h 250507"/>
                <a:gd name="connsiteX537" fmla="*/ 621030 w 641032"/>
                <a:gd name="connsiteY537" fmla="*/ 198596 h 250507"/>
                <a:gd name="connsiteX538" fmla="*/ 621030 w 641032"/>
                <a:gd name="connsiteY538" fmla="*/ 204311 h 250507"/>
                <a:gd name="connsiteX539" fmla="*/ 621506 w 641032"/>
                <a:gd name="connsiteY539" fmla="*/ 205740 h 250507"/>
                <a:gd name="connsiteX540" fmla="*/ 622459 w 641032"/>
                <a:gd name="connsiteY540" fmla="*/ 206692 h 250507"/>
                <a:gd name="connsiteX541" fmla="*/ 623888 w 641032"/>
                <a:gd name="connsiteY541" fmla="*/ 206692 h 250507"/>
                <a:gd name="connsiteX542" fmla="*/ 625317 w 641032"/>
                <a:gd name="connsiteY542" fmla="*/ 205264 h 250507"/>
                <a:gd name="connsiteX543" fmla="*/ 627698 w 641032"/>
                <a:gd name="connsiteY543" fmla="*/ 203359 h 250507"/>
                <a:gd name="connsiteX544" fmla="*/ 631031 w 641032"/>
                <a:gd name="connsiteY544" fmla="*/ 201454 h 250507"/>
                <a:gd name="connsiteX545" fmla="*/ 633413 w 641032"/>
                <a:gd name="connsiteY545" fmla="*/ 199549 h 250507"/>
                <a:gd name="connsiteX546" fmla="*/ 634842 w 641032"/>
                <a:gd name="connsiteY546" fmla="*/ 199072 h 250507"/>
                <a:gd name="connsiteX547" fmla="*/ 637223 w 641032"/>
                <a:gd name="connsiteY547" fmla="*/ 199072 h 250507"/>
                <a:gd name="connsiteX548" fmla="*/ 639127 w 641032"/>
                <a:gd name="connsiteY548" fmla="*/ 199549 h 250507"/>
                <a:gd name="connsiteX549" fmla="*/ 640080 w 641032"/>
                <a:gd name="connsiteY549" fmla="*/ 200501 h 250507"/>
                <a:gd name="connsiteX550" fmla="*/ 640080 w 641032"/>
                <a:gd name="connsiteY550" fmla="*/ 200025 h 250507"/>
                <a:gd name="connsiteX551" fmla="*/ 639604 w 641032"/>
                <a:gd name="connsiteY551" fmla="*/ 197644 h 250507"/>
                <a:gd name="connsiteX552" fmla="*/ 641032 w 641032"/>
                <a:gd name="connsiteY552" fmla="*/ 195739 h 250507"/>
                <a:gd name="connsiteX553" fmla="*/ 638175 w 641032"/>
                <a:gd name="connsiteY553" fmla="*/ 190976 h 250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</a:cxnLst>
              <a:rect l="l" t="t" r="r" b="b"/>
              <a:pathLst>
                <a:path w="641032" h="250507">
                  <a:moveTo>
                    <a:pt x="6191" y="60007"/>
                  </a:moveTo>
                  <a:lnTo>
                    <a:pt x="10954" y="60484"/>
                  </a:lnTo>
                  <a:lnTo>
                    <a:pt x="18574" y="59531"/>
                  </a:lnTo>
                  <a:lnTo>
                    <a:pt x="25718" y="59531"/>
                  </a:lnTo>
                  <a:lnTo>
                    <a:pt x="23336" y="62865"/>
                  </a:lnTo>
                  <a:lnTo>
                    <a:pt x="14288" y="66675"/>
                  </a:lnTo>
                  <a:lnTo>
                    <a:pt x="10954" y="69056"/>
                  </a:lnTo>
                  <a:lnTo>
                    <a:pt x="7620" y="71914"/>
                  </a:lnTo>
                  <a:lnTo>
                    <a:pt x="7620" y="74771"/>
                  </a:lnTo>
                  <a:lnTo>
                    <a:pt x="8096" y="76676"/>
                  </a:lnTo>
                  <a:lnTo>
                    <a:pt x="7144" y="79057"/>
                  </a:lnTo>
                  <a:lnTo>
                    <a:pt x="6191" y="81915"/>
                  </a:lnTo>
                  <a:lnTo>
                    <a:pt x="8573" y="80963"/>
                  </a:lnTo>
                  <a:lnTo>
                    <a:pt x="10477" y="80010"/>
                  </a:lnTo>
                  <a:lnTo>
                    <a:pt x="15240" y="74295"/>
                  </a:lnTo>
                  <a:lnTo>
                    <a:pt x="25718" y="64770"/>
                  </a:lnTo>
                  <a:lnTo>
                    <a:pt x="32385" y="61913"/>
                  </a:lnTo>
                  <a:lnTo>
                    <a:pt x="41910" y="57150"/>
                  </a:lnTo>
                  <a:lnTo>
                    <a:pt x="47625" y="50959"/>
                  </a:lnTo>
                  <a:lnTo>
                    <a:pt x="50006" y="45720"/>
                  </a:lnTo>
                  <a:lnTo>
                    <a:pt x="58579" y="44291"/>
                  </a:lnTo>
                  <a:lnTo>
                    <a:pt x="64770" y="45244"/>
                  </a:lnTo>
                  <a:lnTo>
                    <a:pt x="70009" y="42386"/>
                  </a:lnTo>
                  <a:lnTo>
                    <a:pt x="72866" y="41434"/>
                  </a:lnTo>
                  <a:lnTo>
                    <a:pt x="77152" y="41910"/>
                  </a:lnTo>
                  <a:lnTo>
                    <a:pt x="93821" y="45720"/>
                  </a:lnTo>
                  <a:lnTo>
                    <a:pt x="100013" y="44291"/>
                  </a:lnTo>
                  <a:lnTo>
                    <a:pt x="101441" y="42386"/>
                  </a:lnTo>
                  <a:lnTo>
                    <a:pt x="102870" y="39052"/>
                  </a:lnTo>
                  <a:lnTo>
                    <a:pt x="103823" y="35242"/>
                  </a:lnTo>
                  <a:lnTo>
                    <a:pt x="100013" y="34290"/>
                  </a:lnTo>
                  <a:lnTo>
                    <a:pt x="79534" y="25717"/>
                  </a:lnTo>
                  <a:lnTo>
                    <a:pt x="74295" y="22384"/>
                  </a:lnTo>
                  <a:lnTo>
                    <a:pt x="69056" y="15240"/>
                  </a:lnTo>
                  <a:lnTo>
                    <a:pt x="66675" y="10001"/>
                  </a:lnTo>
                  <a:lnTo>
                    <a:pt x="67627" y="5239"/>
                  </a:lnTo>
                  <a:lnTo>
                    <a:pt x="62865" y="4763"/>
                  </a:lnTo>
                  <a:lnTo>
                    <a:pt x="61436" y="4763"/>
                  </a:lnTo>
                  <a:lnTo>
                    <a:pt x="60484" y="5715"/>
                  </a:lnTo>
                  <a:lnTo>
                    <a:pt x="58579" y="5715"/>
                  </a:lnTo>
                  <a:lnTo>
                    <a:pt x="55721" y="5715"/>
                  </a:lnTo>
                  <a:lnTo>
                    <a:pt x="52864" y="6667"/>
                  </a:lnTo>
                  <a:lnTo>
                    <a:pt x="51435" y="7144"/>
                  </a:lnTo>
                  <a:lnTo>
                    <a:pt x="49530" y="6191"/>
                  </a:lnTo>
                  <a:lnTo>
                    <a:pt x="45720" y="2857"/>
                  </a:lnTo>
                  <a:lnTo>
                    <a:pt x="43339" y="476"/>
                  </a:lnTo>
                  <a:lnTo>
                    <a:pt x="41434" y="0"/>
                  </a:lnTo>
                  <a:lnTo>
                    <a:pt x="39529" y="476"/>
                  </a:lnTo>
                  <a:lnTo>
                    <a:pt x="33338" y="1429"/>
                  </a:lnTo>
                  <a:lnTo>
                    <a:pt x="31909" y="2857"/>
                  </a:lnTo>
                  <a:lnTo>
                    <a:pt x="29051" y="4286"/>
                  </a:lnTo>
                  <a:lnTo>
                    <a:pt x="26194" y="4763"/>
                  </a:lnTo>
                  <a:lnTo>
                    <a:pt x="21907" y="5239"/>
                  </a:lnTo>
                  <a:lnTo>
                    <a:pt x="19526" y="5239"/>
                  </a:lnTo>
                  <a:lnTo>
                    <a:pt x="18098" y="5715"/>
                  </a:lnTo>
                  <a:lnTo>
                    <a:pt x="17145" y="7620"/>
                  </a:lnTo>
                  <a:lnTo>
                    <a:pt x="16669" y="9525"/>
                  </a:lnTo>
                  <a:lnTo>
                    <a:pt x="16193" y="10477"/>
                  </a:lnTo>
                  <a:lnTo>
                    <a:pt x="10954" y="11430"/>
                  </a:lnTo>
                  <a:lnTo>
                    <a:pt x="10001" y="12382"/>
                  </a:lnTo>
                  <a:lnTo>
                    <a:pt x="9525" y="13335"/>
                  </a:lnTo>
                  <a:lnTo>
                    <a:pt x="9525" y="14288"/>
                  </a:lnTo>
                  <a:lnTo>
                    <a:pt x="12382" y="15240"/>
                  </a:lnTo>
                  <a:lnTo>
                    <a:pt x="14288" y="16669"/>
                  </a:lnTo>
                  <a:lnTo>
                    <a:pt x="15240" y="18097"/>
                  </a:lnTo>
                  <a:lnTo>
                    <a:pt x="17145" y="19050"/>
                  </a:lnTo>
                  <a:lnTo>
                    <a:pt x="18574" y="19526"/>
                  </a:lnTo>
                  <a:lnTo>
                    <a:pt x="19526" y="23336"/>
                  </a:lnTo>
                  <a:lnTo>
                    <a:pt x="20002" y="27622"/>
                  </a:lnTo>
                  <a:lnTo>
                    <a:pt x="19050" y="29527"/>
                  </a:lnTo>
                  <a:lnTo>
                    <a:pt x="16669" y="30004"/>
                  </a:lnTo>
                  <a:lnTo>
                    <a:pt x="9525" y="34290"/>
                  </a:lnTo>
                  <a:lnTo>
                    <a:pt x="9525" y="38100"/>
                  </a:lnTo>
                  <a:lnTo>
                    <a:pt x="9525" y="40005"/>
                  </a:lnTo>
                  <a:lnTo>
                    <a:pt x="9525" y="41434"/>
                  </a:lnTo>
                  <a:lnTo>
                    <a:pt x="10477" y="42386"/>
                  </a:lnTo>
                  <a:lnTo>
                    <a:pt x="10477" y="43815"/>
                  </a:lnTo>
                  <a:lnTo>
                    <a:pt x="9525" y="45720"/>
                  </a:lnTo>
                  <a:lnTo>
                    <a:pt x="6668" y="48577"/>
                  </a:lnTo>
                  <a:lnTo>
                    <a:pt x="4763" y="50959"/>
                  </a:lnTo>
                  <a:lnTo>
                    <a:pt x="2381" y="53816"/>
                  </a:lnTo>
                  <a:lnTo>
                    <a:pt x="952" y="54292"/>
                  </a:lnTo>
                  <a:lnTo>
                    <a:pt x="0" y="54769"/>
                  </a:lnTo>
                  <a:lnTo>
                    <a:pt x="952" y="56674"/>
                  </a:lnTo>
                  <a:lnTo>
                    <a:pt x="2381" y="59531"/>
                  </a:lnTo>
                  <a:lnTo>
                    <a:pt x="6191" y="60007"/>
                  </a:lnTo>
                  <a:close/>
                  <a:moveTo>
                    <a:pt x="638175" y="190976"/>
                  </a:moveTo>
                  <a:lnTo>
                    <a:pt x="635318" y="188595"/>
                  </a:lnTo>
                  <a:lnTo>
                    <a:pt x="631507" y="186214"/>
                  </a:lnTo>
                  <a:lnTo>
                    <a:pt x="630555" y="185738"/>
                  </a:lnTo>
                  <a:lnTo>
                    <a:pt x="630555" y="182880"/>
                  </a:lnTo>
                  <a:lnTo>
                    <a:pt x="630555" y="180975"/>
                  </a:lnTo>
                  <a:lnTo>
                    <a:pt x="630079" y="179070"/>
                  </a:lnTo>
                  <a:lnTo>
                    <a:pt x="629126" y="178117"/>
                  </a:lnTo>
                  <a:lnTo>
                    <a:pt x="629126" y="177165"/>
                  </a:lnTo>
                  <a:lnTo>
                    <a:pt x="630555" y="175260"/>
                  </a:lnTo>
                  <a:lnTo>
                    <a:pt x="629602" y="173831"/>
                  </a:lnTo>
                  <a:lnTo>
                    <a:pt x="623888" y="170497"/>
                  </a:lnTo>
                  <a:lnTo>
                    <a:pt x="621982" y="169069"/>
                  </a:lnTo>
                  <a:lnTo>
                    <a:pt x="618173" y="168592"/>
                  </a:lnTo>
                  <a:lnTo>
                    <a:pt x="617696" y="167640"/>
                  </a:lnTo>
                  <a:lnTo>
                    <a:pt x="618173" y="165259"/>
                  </a:lnTo>
                  <a:lnTo>
                    <a:pt x="619601" y="162401"/>
                  </a:lnTo>
                  <a:lnTo>
                    <a:pt x="621506" y="159544"/>
                  </a:lnTo>
                  <a:lnTo>
                    <a:pt x="621982" y="158115"/>
                  </a:lnTo>
                  <a:lnTo>
                    <a:pt x="622935" y="155734"/>
                  </a:lnTo>
                  <a:lnTo>
                    <a:pt x="623411" y="153829"/>
                  </a:lnTo>
                  <a:lnTo>
                    <a:pt x="625793" y="151447"/>
                  </a:lnTo>
                  <a:lnTo>
                    <a:pt x="625793" y="150971"/>
                  </a:lnTo>
                  <a:lnTo>
                    <a:pt x="625317" y="150019"/>
                  </a:lnTo>
                  <a:lnTo>
                    <a:pt x="623411" y="149542"/>
                  </a:lnTo>
                  <a:lnTo>
                    <a:pt x="621506" y="149542"/>
                  </a:lnTo>
                  <a:lnTo>
                    <a:pt x="620554" y="149066"/>
                  </a:lnTo>
                  <a:lnTo>
                    <a:pt x="620077" y="147638"/>
                  </a:lnTo>
                  <a:lnTo>
                    <a:pt x="620554" y="142399"/>
                  </a:lnTo>
                  <a:lnTo>
                    <a:pt x="620077" y="139065"/>
                  </a:lnTo>
                  <a:lnTo>
                    <a:pt x="619125" y="136684"/>
                  </a:lnTo>
                  <a:lnTo>
                    <a:pt x="619601" y="131445"/>
                  </a:lnTo>
                  <a:lnTo>
                    <a:pt x="618173" y="130492"/>
                  </a:lnTo>
                  <a:lnTo>
                    <a:pt x="616268" y="127635"/>
                  </a:lnTo>
                  <a:lnTo>
                    <a:pt x="615315" y="125254"/>
                  </a:lnTo>
                  <a:lnTo>
                    <a:pt x="615792" y="124301"/>
                  </a:lnTo>
                  <a:lnTo>
                    <a:pt x="616268" y="122872"/>
                  </a:lnTo>
                  <a:lnTo>
                    <a:pt x="616744" y="120967"/>
                  </a:lnTo>
                  <a:lnTo>
                    <a:pt x="616744" y="119539"/>
                  </a:lnTo>
                  <a:lnTo>
                    <a:pt x="614839" y="118110"/>
                  </a:lnTo>
                  <a:lnTo>
                    <a:pt x="613410" y="116681"/>
                  </a:lnTo>
                  <a:lnTo>
                    <a:pt x="613410" y="115253"/>
                  </a:lnTo>
                  <a:lnTo>
                    <a:pt x="612934" y="113347"/>
                  </a:lnTo>
                  <a:lnTo>
                    <a:pt x="611981" y="111919"/>
                  </a:lnTo>
                  <a:lnTo>
                    <a:pt x="611505" y="110966"/>
                  </a:lnTo>
                  <a:lnTo>
                    <a:pt x="611981" y="110490"/>
                  </a:lnTo>
                  <a:lnTo>
                    <a:pt x="614839" y="110014"/>
                  </a:lnTo>
                  <a:lnTo>
                    <a:pt x="618649" y="110490"/>
                  </a:lnTo>
                  <a:lnTo>
                    <a:pt x="621982" y="110490"/>
                  </a:lnTo>
                  <a:lnTo>
                    <a:pt x="623888" y="109538"/>
                  </a:lnTo>
                  <a:lnTo>
                    <a:pt x="626269" y="100013"/>
                  </a:lnTo>
                  <a:lnTo>
                    <a:pt x="628174" y="97631"/>
                  </a:lnTo>
                  <a:lnTo>
                    <a:pt x="630555" y="96202"/>
                  </a:lnTo>
                  <a:lnTo>
                    <a:pt x="635318" y="99536"/>
                  </a:lnTo>
                  <a:lnTo>
                    <a:pt x="637223" y="100965"/>
                  </a:lnTo>
                  <a:lnTo>
                    <a:pt x="638651" y="100965"/>
                  </a:lnTo>
                  <a:lnTo>
                    <a:pt x="637699" y="99536"/>
                  </a:lnTo>
                  <a:lnTo>
                    <a:pt x="637223" y="98584"/>
                  </a:lnTo>
                  <a:lnTo>
                    <a:pt x="636270" y="96679"/>
                  </a:lnTo>
                  <a:lnTo>
                    <a:pt x="630555" y="90964"/>
                  </a:lnTo>
                  <a:lnTo>
                    <a:pt x="625317" y="86677"/>
                  </a:lnTo>
                  <a:lnTo>
                    <a:pt x="621506" y="84772"/>
                  </a:lnTo>
                  <a:lnTo>
                    <a:pt x="617696" y="84772"/>
                  </a:lnTo>
                  <a:lnTo>
                    <a:pt x="611981" y="85725"/>
                  </a:lnTo>
                  <a:lnTo>
                    <a:pt x="609600" y="85249"/>
                  </a:lnTo>
                  <a:lnTo>
                    <a:pt x="604361" y="83344"/>
                  </a:lnTo>
                  <a:lnTo>
                    <a:pt x="600075" y="80963"/>
                  </a:lnTo>
                  <a:lnTo>
                    <a:pt x="600551" y="80010"/>
                  </a:lnTo>
                  <a:lnTo>
                    <a:pt x="601504" y="79534"/>
                  </a:lnTo>
                  <a:lnTo>
                    <a:pt x="600551" y="76676"/>
                  </a:lnTo>
                  <a:lnTo>
                    <a:pt x="598170" y="71914"/>
                  </a:lnTo>
                  <a:lnTo>
                    <a:pt x="598646" y="70485"/>
                  </a:lnTo>
                  <a:lnTo>
                    <a:pt x="597694" y="68580"/>
                  </a:lnTo>
                  <a:lnTo>
                    <a:pt x="596742" y="67151"/>
                  </a:lnTo>
                  <a:lnTo>
                    <a:pt x="600075" y="63341"/>
                  </a:lnTo>
                  <a:lnTo>
                    <a:pt x="601504" y="60484"/>
                  </a:lnTo>
                  <a:lnTo>
                    <a:pt x="601980" y="57626"/>
                  </a:lnTo>
                  <a:lnTo>
                    <a:pt x="601027" y="54769"/>
                  </a:lnTo>
                  <a:lnTo>
                    <a:pt x="598646" y="49530"/>
                  </a:lnTo>
                  <a:lnTo>
                    <a:pt x="597218" y="48101"/>
                  </a:lnTo>
                  <a:lnTo>
                    <a:pt x="594836" y="46672"/>
                  </a:lnTo>
                  <a:lnTo>
                    <a:pt x="592931" y="44291"/>
                  </a:lnTo>
                  <a:lnTo>
                    <a:pt x="592455" y="42386"/>
                  </a:lnTo>
                  <a:lnTo>
                    <a:pt x="592455" y="41434"/>
                  </a:lnTo>
                  <a:lnTo>
                    <a:pt x="591979" y="40481"/>
                  </a:lnTo>
                  <a:lnTo>
                    <a:pt x="591026" y="39529"/>
                  </a:lnTo>
                  <a:lnTo>
                    <a:pt x="589598" y="39052"/>
                  </a:lnTo>
                  <a:lnTo>
                    <a:pt x="586740" y="39052"/>
                  </a:lnTo>
                  <a:lnTo>
                    <a:pt x="584359" y="38576"/>
                  </a:lnTo>
                  <a:lnTo>
                    <a:pt x="582454" y="37147"/>
                  </a:lnTo>
                  <a:lnTo>
                    <a:pt x="581977" y="36195"/>
                  </a:lnTo>
                  <a:lnTo>
                    <a:pt x="582930" y="35242"/>
                  </a:lnTo>
                  <a:lnTo>
                    <a:pt x="581977" y="34290"/>
                  </a:lnTo>
                  <a:lnTo>
                    <a:pt x="578644" y="32385"/>
                  </a:lnTo>
                  <a:lnTo>
                    <a:pt x="573405" y="27622"/>
                  </a:lnTo>
                  <a:lnTo>
                    <a:pt x="570548" y="26670"/>
                  </a:lnTo>
                  <a:lnTo>
                    <a:pt x="569595" y="23813"/>
                  </a:lnTo>
                  <a:lnTo>
                    <a:pt x="568643" y="23336"/>
                  </a:lnTo>
                  <a:lnTo>
                    <a:pt x="566261" y="22860"/>
                  </a:lnTo>
                  <a:lnTo>
                    <a:pt x="563880" y="23336"/>
                  </a:lnTo>
                  <a:lnTo>
                    <a:pt x="563404" y="23813"/>
                  </a:lnTo>
                  <a:lnTo>
                    <a:pt x="562451" y="24289"/>
                  </a:lnTo>
                  <a:lnTo>
                    <a:pt x="560546" y="28099"/>
                  </a:lnTo>
                  <a:lnTo>
                    <a:pt x="559118" y="29527"/>
                  </a:lnTo>
                  <a:lnTo>
                    <a:pt x="555784" y="29051"/>
                  </a:lnTo>
                  <a:lnTo>
                    <a:pt x="552926" y="28099"/>
                  </a:lnTo>
                  <a:lnTo>
                    <a:pt x="550545" y="27622"/>
                  </a:lnTo>
                  <a:lnTo>
                    <a:pt x="545782" y="27146"/>
                  </a:lnTo>
                  <a:lnTo>
                    <a:pt x="540544" y="27146"/>
                  </a:lnTo>
                  <a:lnTo>
                    <a:pt x="537210" y="29527"/>
                  </a:lnTo>
                  <a:lnTo>
                    <a:pt x="535781" y="29051"/>
                  </a:lnTo>
                  <a:lnTo>
                    <a:pt x="532924" y="27622"/>
                  </a:lnTo>
                  <a:lnTo>
                    <a:pt x="528638" y="26670"/>
                  </a:lnTo>
                  <a:lnTo>
                    <a:pt x="526256" y="25717"/>
                  </a:lnTo>
                  <a:lnTo>
                    <a:pt x="522923" y="29527"/>
                  </a:lnTo>
                  <a:lnTo>
                    <a:pt x="511493" y="36195"/>
                  </a:lnTo>
                  <a:lnTo>
                    <a:pt x="507206" y="38100"/>
                  </a:lnTo>
                  <a:lnTo>
                    <a:pt x="502444" y="39052"/>
                  </a:lnTo>
                  <a:lnTo>
                    <a:pt x="498157" y="42386"/>
                  </a:lnTo>
                  <a:lnTo>
                    <a:pt x="483870" y="48101"/>
                  </a:lnTo>
                  <a:lnTo>
                    <a:pt x="479107" y="49054"/>
                  </a:lnTo>
                  <a:lnTo>
                    <a:pt x="474821" y="47625"/>
                  </a:lnTo>
                  <a:lnTo>
                    <a:pt x="471964" y="48101"/>
                  </a:lnTo>
                  <a:lnTo>
                    <a:pt x="468630" y="47625"/>
                  </a:lnTo>
                  <a:lnTo>
                    <a:pt x="455771" y="42863"/>
                  </a:lnTo>
                  <a:lnTo>
                    <a:pt x="436245" y="46196"/>
                  </a:lnTo>
                  <a:lnTo>
                    <a:pt x="426244" y="49530"/>
                  </a:lnTo>
                  <a:lnTo>
                    <a:pt x="420052" y="50006"/>
                  </a:lnTo>
                  <a:lnTo>
                    <a:pt x="403860" y="46672"/>
                  </a:lnTo>
                  <a:lnTo>
                    <a:pt x="399098" y="43815"/>
                  </a:lnTo>
                  <a:lnTo>
                    <a:pt x="387668" y="42386"/>
                  </a:lnTo>
                  <a:lnTo>
                    <a:pt x="375285" y="39529"/>
                  </a:lnTo>
                  <a:lnTo>
                    <a:pt x="372904" y="35719"/>
                  </a:lnTo>
                  <a:lnTo>
                    <a:pt x="365760" y="32385"/>
                  </a:lnTo>
                  <a:lnTo>
                    <a:pt x="361474" y="32861"/>
                  </a:lnTo>
                  <a:lnTo>
                    <a:pt x="359569" y="33814"/>
                  </a:lnTo>
                  <a:lnTo>
                    <a:pt x="356711" y="36195"/>
                  </a:lnTo>
                  <a:lnTo>
                    <a:pt x="353377" y="35719"/>
                  </a:lnTo>
                  <a:lnTo>
                    <a:pt x="349091" y="33338"/>
                  </a:lnTo>
                  <a:lnTo>
                    <a:pt x="345757" y="29527"/>
                  </a:lnTo>
                  <a:lnTo>
                    <a:pt x="341471" y="19050"/>
                  </a:lnTo>
                  <a:lnTo>
                    <a:pt x="339090" y="18097"/>
                  </a:lnTo>
                  <a:lnTo>
                    <a:pt x="337185" y="17621"/>
                  </a:lnTo>
                  <a:lnTo>
                    <a:pt x="324802" y="20955"/>
                  </a:lnTo>
                  <a:lnTo>
                    <a:pt x="315754" y="17145"/>
                  </a:lnTo>
                  <a:lnTo>
                    <a:pt x="312896" y="14288"/>
                  </a:lnTo>
                  <a:lnTo>
                    <a:pt x="310039" y="10477"/>
                  </a:lnTo>
                  <a:lnTo>
                    <a:pt x="309563" y="7620"/>
                  </a:lnTo>
                  <a:lnTo>
                    <a:pt x="310515" y="6191"/>
                  </a:lnTo>
                  <a:lnTo>
                    <a:pt x="310991" y="4763"/>
                  </a:lnTo>
                  <a:lnTo>
                    <a:pt x="305752" y="3334"/>
                  </a:lnTo>
                  <a:lnTo>
                    <a:pt x="297180" y="7620"/>
                  </a:lnTo>
                  <a:lnTo>
                    <a:pt x="278130" y="7144"/>
                  </a:lnTo>
                  <a:lnTo>
                    <a:pt x="250507" y="4763"/>
                  </a:lnTo>
                  <a:lnTo>
                    <a:pt x="247174" y="5239"/>
                  </a:lnTo>
                  <a:lnTo>
                    <a:pt x="235744" y="10001"/>
                  </a:lnTo>
                  <a:lnTo>
                    <a:pt x="221932" y="13335"/>
                  </a:lnTo>
                  <a:lnTo>
                    <a:pt x="213836" y="16669"/>
                  </a:lnTo>
                  <a:lnTo>
                    <a:pt x="206216" y="22384"/>
                  </a:lnTo>
                  <a:lnTo>
                    <a:pt x="184785" y="33338"/>
                  </a:lnTo>
                  <a:lnTo>
                    <a:pt x="180975" y="40005"/>
                  </a:lnTo>
                  <a:lnTo>
                    <a:pt x="177641" y="41910"/>
                  </a:lnTo>
                  <a:lnTo>
                    <a:pt x="162401" y="42863"/>
                  </a:lnTo>
                  <a:lnTo>
                    <a:pt x="146685" y="38576"/>
                  </a:lnTo>
                  <a:lnTo>
                    <a:pt x="132398" y="40481"/>
                  </a:lnTo>
                  <a:lnTo>
                    <a:pt x="111919" y="37624"/>
                  </a:lnTo>
                  <a:lnTo>
                    <a:pt x="106204" y="38100"/>
                  </a:lnTo>
                  <a:lnTo>
                    <a:pt x="104299" y="40005"/>
                  </a:lnTo>
                  <a:lnTo>
                    <a:pt x="103346" y="42863"/>
                  </a:lnTo>
                  <a:lnTo>
                    <a:pt x="102394" y="46672"/>
                  </a:lnTo>
                  <a:lnTo>
                    <a:pt x="103823" y="48577"/>
                  </a:lnTo>
                  <a:lnTo>
                    <a:pt x="104775" y="49530"/>
                  </a:lnTo>
                  <a:lnTo>
                    <a:pt x="109538" y="53340"/>
                  </a:lnTo>
                  <a:lnTo>
                    <a:pt x="112871" y="54769"/>
                  </a:lnTo>
                  <a:lnTo>
                    <a:pt x="127635" y="56674"/>
                  </a:lnTo>
                  <a:lnTo>
                    <a:pt x="129064" y="56674"/>
                  </a:lnTo>
                  <a:lnTo>
                    <a:pt x="129064" y="57626"/>
                  </a:lnTo>
                  <a:lnTo>
                    <a:pt x="117634" y="58579"/>
                  </a:lnTo>
                  <a:lnTo>
                    <a:pt x="102394" y="60960"/>
                  </a:lnTo>
                  <a:lnTo>
                    <a:pt x="99060" y="61913"/>
                  </a:lnTo>
                  <a:lnTo>
                    <a:pt x="93345" y="65722"/>
                  </a:lnTo>
                  <a:lnTo>
                    <a:pt x="95250" y="67151"/>
                  </a:lnTo>
                  <a:lnTo>
                    <a:pt x="97155" y="68104"/>
                  </a:lnTo>
                  <a:lnTo>
                    <a:pt x="100013" y="68580"/>
                  </a:lnTo>
                  <a:lnTo>
                    <a:pt x="102870" y="70485"/>
                  </a:lnTo>
                  <a:lnTo>
                    <a:pt x="101441" y="71914"/>
                  </a:lnTo>
                  <a:lnTo>
                    <a:pt x="92393" y="71914"/>
                  </a:lnTo>
                  <a:lnTo>
                    <a:pt x="88582" y="72390"/>
                  </a:lnTo>
                  <a:lnTo>
                    <a:pt x="77152" y="71438"/>
                  </a:lnTo>
                  <a:lnTo>
                    <a:pt x="66199" y="72866"/>
                  </a:lnTo>
                  <a:lnTo>
                    <a:pt x="65246" y="72390"/>
                  </a:lnTo>
                  <a:lnTo>
                    <a:pt x="66675" y="70009"/>
                  </a:lnTo>
                  <a:lnTo>
                    <a:pt x="67627" y="68580"/>
                  </a:lnTo>
                  <a:lnTo>
                    <a:pt x="67627" y="67627"/>
                  </a:lnTo>
                  <a:lnTo>
                    <a:pt x="63818" y="66675"/>
                  </a:lnTo>
                  <a:lnTo>
                    <a:pt x="60007" y="66675"/>
                  </a:lnTo>
                  <a:lnTo>
                    <a:pt x="58579" y="67627"/>
                  </a:lnTo>
                  <a:lnTo>
                    <a:pt x="62389" y="71438"/>
                  </a:lnTo>
                  <a:lnTo>
                    <a:pt x="60484" y="72866"/>
                  </a:lnTo>
                  <a:lnTo>
                    <a:pt x="58579" y="73819"/>
                  </a:lnTo>
                  <a:lnTo>
                    <a:pt x="50006" y="74295"/>
                  </a:lnTo>
                  <a:lnTo>
                    <a:pt x="45244" y="71914"/>
                  </a:lnTo>
                  <a:lnTo>
                    <a:pt x="44768" y="70485"/>
                  </a:lnTo>
                  <a:lnTo>
                    <a:pt x="43815" y="69056"/>
                  </a:lnTo>
                  <a:lnTo>
                    <a:pt x="38100" y="69056"/>
                  </a:lnTo>
                  <a:lnTo>
                    <a:pt x="34290" y="71438"/>
                  </a:lnTo>
                  <a:lnTo>
                    <a:pt x="24765" y="71438"/>
                  </a:lnTo>
                  <a:lnTo>
                    <a:pt x="15716" y="79534"/>
                  </a:lnTo>
                  <a:lnTo>
                    <a:pt x="10001" y="86201"/>
                  </a:lnTo>
                  <a:lnTo>
                    <a:pt x="5715" y="87630"/>
                  </a:lnTo>
                  <a:lnTo>
                    <a:pt x="4763" y="92392"/>
                  </a:lnTo>
                  <a:lnTo>
                    <a:pt x="4763" y="100965"/>
                  </a:lnTo>
                  <a:lnTo>
                    <a:pt x="2857" y="104299"/>
                  </a:lnTo>
                  <a:lnTo>
                    <a:pt x="2857" y="106204"/>
                  </a:lnTo>
                  <a:lnTo>
                    <a:pt x="3334" y="108109"/>
                  </a:lnTo>
                  <a:lnTo>
                    <a:pt x="11430" y="107632"/>
                  </a:lnTo>
                  <a:lnTo>
                    <a:pt x="16193" y="106204"/>
                  </a:lnTo>
                  <a:lnTo>
                    <a:pt x="27623" y="104299"/>
                  </a:lnTo>
                  <a:lnTo>
                    <a:pt x="30004" y="104775"/>
                  </a:lnTo>
                  <a:lnTo>
                    <a:pt x="30480" y="106204"/>
                  </a:lnTo>
                  <a:lnTo>
                    <a:pt x="27146" y="110014"/>
                  </a:lnTo>
                  <a:lnTo>
                    <a:pt x="23813" y="113347"/>
                  </a:lnTo>
                  <a:lnTo>
                    <a:pt x="22860" y="115253"/>
                  </a:lnTo>
                  <a:lnTo>
                    <a:pt x="24289" y="116681"/>
                  </a:lnTo>
                  <a:lnTo>
                    <a:pt x="29051" y="122396"/>
                  </a:lnTo>
                  <a:lnTo>
                    <a:pt x="29051" y="124778"/>
                  </a:lnTo>
                  <a:lnTo>
                    <a:pt x="27623" y="126682"/>
                  </a:lnTo>
                  <a:lnTo>
                    <a:pt x="27623" y="128588"/>
                  </a:lnTo>
                  <a:lnTo>
                    <a:pt x="29527" y="130016"/>
                  </a:lnTo>
                  <a:lnTo>
                    <a:pt x="31432" y="129540"/>
                  </a:lnTo>
                  <a:lnTo>
                    <a:pt x="33338" y="130016"/>
                  </a:lnTo>
                  <a:lnTo>
                    <a:pt x="34766" y="131445"/>
                  </a:lnTo>
                  <a:lnTo>
                    <a:pt x="31432" y="135731"/>
                  </a:lnTo>
                  <a:lnTo>
                    <a:pt x="27146" y="137160"/>
                  </a:lnTo>
                  <a:lnTo>
                    <a:pt x="26194" y="138113"/>
                  </a:lnTo>
                  <a:lnTo>
                    <a:pt x="27146" y="140017"/>
                  </a:lnTo>
                  <a:lnTo>
                    <a:pt x="27623" y="141446"/>
                  </a:lnTo>
                  <a:lnTo>
                    <a:pt x="29051" y="144304"/>
                  </a:lnTo>
                  <a:lnTo>
                    <a:pt x="31432" y="147161"/>
                  </a:lnTo>
                  <a:lnTo>
                    <a:pt x="33814" y="148590"/>
                  </a:lnTo>
                  <a:lnTo>
                    <a:pt x="39529" y="148590"/>
                  </a:lnTo>
                  <a:lnTo>
                    <a:pt x="38100" y="150019"/>
                  </a:lnTo>
                  <a:lnTo>
                    <a:pt x="30004" y="151924"/>
                  </a:lnTo>
                  <a:lnTo>
                    <a:pt x="26670" y="151447"/>
                  </a:lnTo>
                  <a:lnTo>
                    <a:pt x="25241" y="150495"/>
                  </a:lnTo>
                  <a:lnTo>
                    <a:pt x="24289" y="150971"/>
                  </a:lnTo>
                  <a:lnTo>
                    <a:pt x="23336" y="153829"/>
                  </a:lnTo>
                  <a:lnTo>
                    <a:pt x="22384" y="153353"/>
                  </a:lnTo>
                  <a:lnTo>
                    <a:pt x="20955" y="150971"/>
                  </a:lnTo>
                  <a:lnTo>
                    <a:pt x="21431" y="148114"/>
                  </a:lnTo>
                  <a:lnTo>
                    <a:pt x="20479" y="145256"/>
                  </a:lnTo>
                  <a:lnTo>
                    <a:pt x="18098" y="142399"/>
                  </a:lnTo>
                  <a:lnTo>
                    <a:pt x="15716" y="141922"/>
                  </a:lnTo>
                  <a:lnTo>
                    <a:pt x="13335" y="142399"/>
                  </a:lnTo>
                  <a:lnTo>
                    <a:pt x="13335" y="144780"/>
                  </a:lnTo>
                  <a:lnTo>
                    <a:pt x="15240" y="149542"/>
                  </a:lnTo>
                  <a:lnTo>
                    <a:pt x="14764" y="152400"/>
                  </a:lnTo>
                  <a:lnTo>
                    <a:pt x="12382" y="152400"/>
                  </a:lnTo>
                  <a:lnTo>
                    <a:pt x="10477" y="156210"/>
                  </a:lnTo>
                  <a:lnTo>
                    <a:pt x="11906" y="157639"/>
                  </a:lnTo>
                  <a:lnTo>
                    <a:pt x="15240" y="158591"/>
                  </a:lnTo>
                  <a:lnTo>
                    <a:pt x="18574" y="160496"/>
                  </a:lnTo>
                  <a:lnTo>
                    <a:pt x="20479" y="160972"/>
                  </a:lnTo>
                  <a:lnTo>
                    <a:pt x="21907" y="160020"/>
                  </a:lnTo>
                  <a:lnTo>
                    <a:pt x="23813" y="159067"/>
                  </a:lnTo>
                  <a:lnTo>
                    <a:pt x="28099" y="161449"/>
                  </a:lnTo>
                  <a:lnTo>
                    <a:pt x="30480" y="164782"/>
                  </a:lnTo>
                  <a:lnTo>
                    <a:pt x="32861" y="164306"/>
                  </a:lnTo>
                  <a:lnTo>
                    <a:pt x="40005" y="167164"/>
                  </a:lnTo>
                  <a:lnTo>
                    <a:pt x="42386" y="167640"/>
                  </a:lnTo>
                  <a:lnTo>
                    <a:pt x="43339" y="171450"/>
                  </a:lnTo>
                  <a:lnTo>
                    <a:pt x="42386" y="177641"/>
                  </a:lnTo>
                  <a:lnTo>
                    <a:pt x="37624" y="179070"/>
                  </a:lnTo>
                  <a:lnTo>
                    <a:pt x="37148" y="180022"/>
                  </a:lnTo>
                  <a:lnTo>
                    <a:pt x="40005" y="181928"/>
                  </a:lnTo>
                  <a:lnTo>
                    <a:pt x="41910" y="186214"/>
                  </a:lnTo>
                  <a:lnTo>
                    <a:pt x="42386" y="190024"/>
                  </a:lnTo>
                  <a:lnTo>
                    <a:pt x="44768" y="191453"/>
                  </a:lnTo>
                  <a:lnTo>
                    <a:pt x="47625" y="191929"/>
                  </a:lnTo>
                  <a:lnTo>
                    <a:pt x="48577" y="193357"/>
                  </a:lnTo>
                  <a:lnTo>
                    <a:pt x="52864" y="195739"/>
                  </a:lnTo>
                  <a:lnTo>
                    <a:pt x="53340" y="199072"/>
                  </a:lnTo>
                  <a:lnTo>
                    <a:pt x="47625" y="200501"/>
                  </a:lnTo>
                  <a:lnTo>
                    <a:pt x="45244" y="200501"/>
                  </a:lnTo>
                  <a:lnTo>
                    <a:pt x="43339" y="202406"/>
                  </a:lnTo>
                  <a:lnTo>
                    <a:pt x="43815" y="206216"/>
                  </a:lnTo>
                  <a:lnTo>
                    <a:pt x="45244" y="206216"/>
                  </a:lnTo>
                  <a:lnTo>
                    <a:pt x="46673" y="204788"/>
                  </a:lnTo>
                  <a:lnTo>
                    <a:pt x="57626" y="205264"/>
                  </a:lnTo>
                  <a:lnTo>
                    <a:pt x="73343" y="204311"/>
                  </a:lnTo>
                  <a:lnTo>
                    <a:pt x="77152" y="204311"/>
                  </a:lnTo>
                  <a:lnTo>
                    <a:pt x="76676" y="205740"/>
                  </a:lnTo>
                  <a:lnTo>
                    <a:pt x="71914" y="208597"/>
                  </a:lnTo>
                  <a:lnTo>
                    <a:pt x="69056" y="211931"/>
                  </a:lnTo>
                  <a:lnTo>
                    <a:pt x="66675" y="212884"/>
                  </a:lnTo>
                  <a:lnTo>
                    <a:pt x="56198" y="213836"/>
                  </a:lnTo>
                  <a:lnTo>
                    <a:pt x="53816" y="214789"/>
                  </a:lnTo>
                  <a:lnTo>
                    <a:pt x="50959" y="215265"/>
                  </a:lnTo>
                  <a:lnTo>
                    <a:pt x="50482" y="216694"/>
                  </a:lnTo>
                  <a:lnTo>
                    <a:pt x="53340" y="217646"/>
                  </a:lnTo>
                  <a:lnTo>
                    <a:pt x="57150" y="218122"/>
                  </a:lnTo>
                  <a:lnTo>
                    <a:pt x="62389" y="215741"/>
                  </a:lnTo>
                  <a:lnTo>
                    <a:pt x="71914" y="215265"/>
                  </a:lnTo>
                  <a:lnTo>
                    <a:pt x="69532" y="218599"/>
                  </a:lnTo>
                  <a:lnTo>
                    <a:pt x="69532" y="220028"/>
                  </a:lnTo>
                  <a:lnTo>
                    <a:pt x="72866" y="219551"/>
                  </a:lnTo>
                  <a:lnTo>
                    <a:pt x="75724" y="218122"/>
                  </a:lnTo>
                  <a:lnTo>
                    <a:pt x="79534" y="213360"/>
                  </a:lnTo>
                  <a:lnTo>
                    <a:pt x="85725" y="213836"/>
                  </a:lnTo>
                  <a:lnTo>
                    <a:pt x="93821" y="217646"/>
                  </a:lnTo>
                  <a:lnTo>
                    <a:pt x="97155" y="218599"/>
                  </a:lnTo>
                  <a:lnTo>
                    <a:pt x="100013" y="218599"/>
                  </a:lnTo>
                  <a:lnTo>
                    <a:pt x="102394" y="217170"/>
                  </a:lnTo>
                  <a:lnTo>
                    <a:pt x="104775" y="218122"/>
                  </a:lnTo>
                  <a:lnTo>
                    <a:pt x="105251" y="220028"/>
                  </a:lnTo>
                  <a:lnTo>
                    <a:pt x="105727" y="221932"/>
                  </a:lnTo>
                  <a:lnTo>
                    <a:pt x="107632" y="224790"/>
                  </a:lnTo>
                  <a:lnTo>
                    <a:pt x="108585" y="229553"/>
                  </a:lnTo>
                  <a:lnTo>
                    <a:pt x="111443" y="232410"/>
                  </a:lnTo>
                  <a:lnTo>
                    <a:pt x="115729" y="234791"/>
                  </a:lnTo>
                  <a:lnTo>
                    <a:pt x="127159" y="238601"/>
                  </a:lnTo>
                  <a:lnTo>
                    <a:pt x="130493" y="238125"/>
                  </a:lnTo>
                  <a:lnTo>
                    <a:pt x="140494" y="234791"/>
                  </a:lnTo>
                  <a:lnTo>
                    <a:pt x="145732" y="232410"/>
                  </a:lnTo>
                  <a:lnTo>
                    <a:pt x="148114" y="233363"/>
                  </a:lnTo>
                  <a:lnTo>
                    <a:pt x="151448" y="235267"/>
                  </a:lnTo>
                  <a:lnTo>
                    <a:pt x="153352" y="234315"/>
                  </a:lnTo>
                  <a:lnTo>
                    <a:pt x="154781" y="232886"/>
                  </a:lnTo>
                  <a:lnTo>
                    <a:pt x="155734" y="227647"/>
                  </a:lnTo>
                  <a:lnTo>
                    <a:pt x="157639" y="224790"/>
                  </a:lnTo>
                  <a:lnTo>
                    <a:pt x="158591" y="214313"/>
                  </a:lnTo>
                  <a:lnTo>
                    <a:pt x="160496" y="211455"/>
                  </a:lnTo>
                  <a:lnTo>
                    <a:pt x="170974" y="211931"/>
                  </a:lnTo>
                  <a:lnTo>
                    <a:pt x="180975" y="212884"/>
                  </a:lnTo>
                  <a:lnTo>
                    <a:pt x="184785" y="213836"/>
                  </a:lnTo>
                  <a:lnTo>
                    <a:pt x="199073" y="220980"/>
                  </a:lnTo>
                  <a:lnTo>
                    <a:pt x="207169" y="223838"/>
                  </a:lnTo>
                  <a:lnTo>
                    <a:pt x="210979" y="227171"/>
                  </a:lnTo>
                  <a:lnTo>
                    <a:pt x="216218" y="234315"/>
                  </a:lnTo>
                  <a:lnTo>
                    <a:pt x="219551" y="237649"/>
                  </a:lnTo>
                  <a:lnTo>
                    <a:pt x="224790" y="240982"/>
                  </a:lnTo>
                  <a:lnTo>
                    <a:pt x="233839" y="243364"/>
                  </a:lnTo>
                  <a:lnTo>
                    <a:pt x="238601" y="240982"/>
                  </a:lnTo>
                  <a:lnTo>
                    <a:pt x="244316" y="240506"/>
                  </a:lnTo>
                  <a:lnTo>
                    <a:pt x="255746" y="238601"/>
                  </a:lnTo>
                  <a:lnTo>
                    <a:pt x="258604" y="239078"/>
                  </a:lnTo>
                  <a:lnTo>
                    <a:pt x="264319" y="237649"/>
                  </a:lnTo>
                  <a:lnTo>
                    <a:pt x="273368" y="233363"/>
                  </a:lnTo>
                  <a:lnTo>
                    <a:pt x="275749" y="231457"/>
                  </a:lnTo>
                  <a:lnTo>
                    <a:pt x="285274" y="221456"/>
                  </a:lnTo>
                  <a:lnTo>
                    <a:pt x="295751" y="214313"/>
                  </a:lnTo>
                  <a:lnTo>
                    <a:pt x="299085" y="212884"/>
                  </a:lnTo>
                  <a:lnTo>
                    <a:pt x="302895" y="213360"/>
                  </a:lnTo>
                  <a:lnTo>
                    <a:pt x="307181" y="216217"/>
                  </a:lnTo>
                  <a:lnTo>
                    <a:pt x="315277" y="219551"/>
                  </a:lnTo>
                  <a:lnTo>
                    <a:pt x="322898" y="221932"/>
                  </a:lnTo>
                  <a:lnTo>
                    <a:pt x="327660" y="220980"/>
                  </a:lnTo>
                  <a:lnTo>
                    <a:pt x="330518" y="218599"/>
                  </a:lnTo>
                  <a:lnTo>
                    <a:pt x="331946" y="215741"/>
                  </a:lnTo>
                  <a:lnTo>
                    <a:pt x="334327" y="214313"/>
                  </a:lnTo>
                  <a:lnTo>
                    <a:pt x="336709" y="213836"/>
                  </a:lnTo>
                  <a:lnTo>
                    <a:pt x="340043" y="210979"/>
                  </a:lnTo>
                  <a:lnTo>
                    <a:pt x="344805" y="208597"/>
                  </a:lnTo>
                  <a:lnTo>
                    <a:pt x="347663" y="210979"/>
                  </a:lnTo>
                  <a:lnTo>
                    <a:pt x="349091" y="212884"/>
                  </a:lnTo>
                  <a:lnTo>
                    <a:pt x="349568" y="215265"/>
                  </a:lnTo>
                  <a:lnTo>
                    <a:pt x="349568" y="218599"/>
                  </a:lnTo>
                  <a:lnTo>
                    <a:pt x="344329" y="223838"/>
                  </a:lnTo>
                  <a:lnTo>
                    <a:pt x="339090" y="228124"/>
                  </a:lnTo>
                  <a:lnTo>
                    <a:pt x="336709" y="231934"/>
                  </a:lnTo>
                  <a:lnTo>
                    <a:pt x="339090" y="237649"/>
                  </a:lnTo>
                  <a:lnTo>
                    <a:pt x="341471" y="243840"/>
                  </a:lnTo>
                  <a:lnTo>
                    <a:pt x="339090" y="247174"/>
                  </a:lnTo>
                  <a:lnTo>
                    <a:pt x="341471" y="247650"/>
                  </a:lnTo>
                  <a:lnTo>
                    <a:pt x="346710" y="250507"/>
                  </a:lnTo>
                  <a:lnTo>
                    <a:pt x="347663" y="250507"/>
                  </a:lnTo>
                  <a:lnTo>
                    <a:pt x="349091" y="246697"/>
                  </a:lnTo>
                  <a:lnTo>
                    <a:pt x="350520" y="245269"/>
                  </a:lnTo>
                  <a:lnTo>
                    <a:pt x="353854" y="244316"/>
                  </a:lnTo>
                  <a:lnTo>
                    <a:pt x="354806" y="237649"/>
                  </a:lnTo>
                  <a:lnTo>
                    <a:pt x="356235" y="236220"/>
                  </a:lnTo>
                  <a:lnTo>
                    <a:pt x="358140" y="235744"/>
                  </a:lnTo>
                  <a:lnTo>
                    <a:pt x="360998" y="235744"/>
                  </a:lnTo>
                  <a:lnTo>
                    <a:pt x="363379" y="235267"/>
                  </a:lnTo>
                  <a:lnTo>
                    <a:pt x="363379" y="234315"/>
                  </a:lnTo>
                  <a:lnTo>
                    <a:pt x="360045" y="226695"/>
                  </a:lnTo>
                  <a:lnTo>
                    <a:pt x="360521" y="224790"/>
                  </a:lnTo>
                  <a:lnTo>
                    <a:pt x="362426" y="217170"/>
                  </a:lnTo>
                  <a:lnTo>
                    <a:pt x="363379" y="214313"/>
                  </a:lnTo>
                  <a:lnTo>
                    <a:pt x="364331" y="213360"/>
                  </a:lnTo>
                  <a:lnTo>
                    <a:pt x="368141" y="213836"/>
                  </a:lnTo>
                  <a:lnTo>
                    <a:pt x="373856" y="215265"/>
                  </a:lnTo>
                  <a:lnTo>
                    <a:pt x="375285" y="217646"/>
                  </a:lnTo>
                  <a:lnTo>
                    <a:pt x="378143" y="219551"/>
                  </a:lnTo>
                  <a:lnTo>
                    <a:pt x="382429" y="219551"/>
                  </a:lnTo>
                  <a:lnTo>
                    <a:pt x="387191" y="220028"/>
                  </a:lnTo>
                  <a:lnTo>
                    <a:pt x="391001" y="220028"/>
                  </a:lnTo>
                  <a:lnTo>
                    <a:pt x="393859" y="218599"/>
                  </a:lnTo>
                  <a:lnTo>
                    <a:pt x="400526" y="216217"/>
                  </a:lnTo>
                  <a:lnTo>
                    <a:pt x="403860" y="215265"/>
                  </a:lnTo>
                  <a:lnTo>
                    <a:pt x="406718" y="214313"/>
                  </a:lnTo>
                  <a:lnTo>
                    <a:pt x="416243" y="210026"/>
                  </a:lnTo>
                  <a:lnTo>
                    <a:pt x="420052" y="210503"/>
                  </a:lnTo>
                  <a:lnTo>
                    <a:pt x="422910" y="210979"/>
                  </a:lnTo>
                  <a:lnTo>
                    <a:pt x="424815" y="211455"/>
                  </a:lnTo>
                  <a:lnTo>
                    <a:pt x="429577" y="214313"/>
                  </a:lnTo>
                  <a:lnTo>
                    <a:pt x="433388" y="217170"/>
                  </a:lnTo>
                  <a:lnTo>
                    <a:pt x="436245" y="218122"/>
                  </a:lnTo>
                  <a:lnTo>
                    <a:pt x="441007" y="218122"/>
                  </a:lnTo>
                  <a:lnTo>
                    <a:pt x="447675" y="218599"/>
                  </a:lnTo>
                  <a:lnTo>
                    <a:pt x="456248" y="218599"/>
                  </a:lnTo>
                  <a:lnTo>
                    <a:pt x="461010" y="217646"/>
                  </a:lnTo>
                  <a:lnTo>
                    <a:pt x="467201" y="216217"/>
                  </a:lnTo>
                  <a:lnTo>
                    <a:pt x="478631" y="212884"/>
                  </a:lnTo>
                  <a:lnTo>
                    <a:pt x="493395" y="205740"/>
                  </a:lnTo>
                  <a:lnTo>
                    <a:pt x="501968" y="202406"/>
                  </a:lnTo>
                  <a:lnTo>
                    <a:pt x="505777" y="201930"/>
                  </a:lnTo>
                  <a:lnTo>
                    <a:pt x="510540" y="201930"/>
                  </a:lnTo>
                  <a:lnTo>
                    <a:pt x="515302" y="202882"/>
                  </a:lnTo>
                  <a:lnTo>
                    <a:pt x="521018" y="203359"/>
                  </a:lnTo>
                  <a:lnTo>
                    <a:pt x="523399" y="203359"/>
                  </a:lnTo>
                  <a:lnTo>
                    <a:pt x="529590" y="202882"/>
                  </a:lnTo>
                  <a:lnTo>
                    <a:pt x="537210" y="201454"/>
                  </a:lnTo>
                  <a:lnTo>
                    <a:pt x="541973" y="200501"/>
                  </a:lnTo>
                  <a:lnTo>
                    <a:pt x="547688" y="198596"/>
                  </a:lnTo>
                  <a:lnTo>
                    <a:pt x="551498" y="195263"/>
                  </a:lnTo>
                  <a:lnTo>
                    <a:pt x="552450" y="194786"/>
                  </a:lnTo>
                  <a:lnTo>
                    <a:pt x="553879" y="195263"/>
                  </a:lnTo>
                  <a:lnTo>
                    <a:pt x="554355" y="195263"/>
                  </a:lnTo>
                  <a:lnTo>
                    <a:pt x="555784" y="197167"/>
                  </a:lnTo>
                  <a:lnTo>
                    <a:pt x="557213" y="201930"/>
                  </a:lnTo>
                  <a:lnTo>
                    <a:pt x="560546" y="200978"/>
                  </a:lnTo>
                  <a:lnTo>
                    <a:pt x="566738" y="196215"/>
                  </a:lnTo>
                  <a:lnTo>
                    <a:pt x="570548" y="191929"/>
                  </a:lnTo>
                  <a:lnTo>
                    <a:pt x="571500" y="191453"/>
                  </a:lnTo>
                  <a:lnTo>
                    <a:pt x="574834" y="192881"/>
                  </a:lnTo>
                  <a:lnTo>
                    <a:pt x="577215" y="193357"/>
                  </a:lnTo>
                  <a:lnTo>
                    <a:pt x="582454" y="191929"/>
                  </a:lnTo>
                  <a:lnTo>
                    <a:pt x="585788" y="192881"/>
                  </a:lnTo>
                  <a:lnTo>
                    <a:pt x="588645" y="193834"/>
                  </a:lnTo>
                  <a:lnTo>
                    <a:pt x="590074" y="193834"/>
                  </a:lnTo>
                  <a:lnTo>
                    <a:pt x="597218" y="196691"/>
                  </a:lnTo>
                  <a:lnTo>
                    <a:pt x="599123" y="197167"/>
                  </a:lnTo>
                  <a:lnTo>
                    <a:pt x="602932" y="197644"/>
                  </a:lnTo>
                  <a:lnTo>
                    <a:pt x="608171" y="197644"/>
                  </a:lnTo>
                  <a:lnTo>
                    <a:pt x="611505" y="195739"/>
                  </a:lnTo>
                  <a:lnTo>
                    <a:pt x="613886" y="193834"/>
                  </a:lnTo>
                  <a:lnTo>
                    <a:pt x="615792" y="193834"/>
                  </a:lnTo>
                  <a:lnTo>
                    <a:pt x="617696" y="194310"/>
                  </a:lnTo>
                  <a:lnTo>
                    <a:pt x="619125" y="195263"/>
                  </a:lnTo>
                  <a:lnTo>
                    <a:pt x="620554" y="196691"/>
                  </a:lnTo>
                  <a:lnTo>
                    <a:pt x="621030" y="198596"/>
                  </a:lnTo>
                  <a:lnTo>
                    <a:pt x="621030" y="204311"/>
                  </a:lnTo>
                  <a:lnTo>
                    <a:pt x="621506" y="205740"/>
                  </a:lnTo>
                  <a:lnTo>
                    <a:pt x="622459" y="206692"/>
                  </a:lnTo>
                  <a:lnTo>
                    <a:pt x="623888" y="206692"/>
                  </a:lnTo>
                  <a:lnTo>
                    <a:pt x="625317" y="205264"/>
                  </a:lnTo>
                  <a:lnTo>
                    <a:pt x="627698" y="203359"/>
                  </a:lnTo>
                  <a:lnTo>
                    <a:pt x="631031" y="201454"/>
                  </a:lnTo>
                  <a:lnTo>
                    <a:pt x="633413" y="199549"/>
                  </a:lnTo>
                  <a:lnTo>
                    <a:pt x="634842" y="199072"/>
                  </a:lnTo>
                  <a:lnTo>
                    <a:pt x="637223" y="199072"/>
                  </a:lnTo>
                  <a:lnTo>
                    <a:pt x="639127" y="199549"/>
                  </a:lnTo>
                  <a:lnTo>
                    <a:pt x="640080" y="200501"/>
                  </a:lnTo>
                  <a:lnTo>
                    <a:pt x="640080" y="200025"/>
                  </a:lnTo>
                  <a:lnTo>
                    <a:pt x="639604" y="197644"/>
                  </a:lnTo>
                  <a:lnTo>
                    <a:pt x="641032" y="195739"/>
                  </a:lnTo>
                  <a:lnTo>
                    <a:pt x="638175" y="190976"/>
                  </a:lnTo>
                  <a:close/>
                </a:path>
              </a:pathLst>
            </a:custGeom>
            <a:grpFill/>
            <a:ln w="3175" cap="flat">
              <a:solidFill>
                <a:schemeClr val="bg1">
                  <a:lumMod val="75000"/>
                </a:scheme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" name="Freeform: Shape 25">
              <a:extLst>
                <a:ext uri="{FF2B5EF4-FFF2-40B4-BE49-F238E27FC236}">
                  <a16:creationId xmlns:a16="http://schemas.microsoft.com/office/drawing/2014/main" id="{5F5C7BC1-556A-ED3E-5FC6-929E9A5D676D}"/>
                </a:ext>
              </a:extLst>
            </p:cNvPr>
            <p:cNvSpPr/>
            <p:nvPr/>
          </p:nvSpPr>
          <p:spPr>
            <a:xfrm>
              <a:off x="5974556" y="2980371"/>
              <a:ext cx="138588" cy="269557"/>
            </a:xfrm>
            <a:custGeom>
              <a:avLst/>
              <a:gdLst>
                <a:gd name="connsiteX0" fmla="*/ 137636 w 138588"/>
                <a:gd name="connsiteY0" fmla="*/ 186214 h 269557"/>
                <a:gd name="connsiteX1" fmla="*/ 134779 w 138588"/>
                <a:gd name="connsiteY1" fmla="*/ 181928 h 269557"/>
                <a:gd name="connsiteX2" fmla="*/ 134779 w 138588"/>
                <a:gd name="connsiteY2" fmla="*/ 176689 h 269557"/>
                <a:gd name="connsiteX3" fmla="*/ 134779 w 138588"/>
                <a:gd name="connsiteY3" fmla="*/ 172403 h 269557"/>
                <a:gd name="connsiteX4" fmla="*/ 135255 w 138588"/>
                <a:gd name="connsiteY4" fmla="*/ 170021 h 269557"/>
                <a:gd name="connsiteX5" fmla="*/ 136684 w 138588"/>
                <a:gd name="connsiteY5" fmla="*/ 162878 h 269557"/>
                <a:gd name="connsiteX6" fmla="*/ 136684 w 138588"/>
                <a:gd name="connsiteY6" fmla="*/ 161925 h 269557"/>
                <a:gd name="connsiteX7" fmla="*/ 133350 w 138588"/>
                <a:gd name="connsiteY7" fmla="*/ 160496 h 269557"/>
                <a:gd name="connsiteX8" fmla="*/ 131445 w 138588"/>
                <a:gd name="connsiteY8" fmla="*/ 160972 h 269557"/>
                <a:gd name="connsiteX9" fmla="*/ 128111 w 138588"/>
                <a:gd name="connsiteY9" fmla="*/ 160020 h 269557"/>
                <a:gd name="connsiteX10" fmla="*/ 127159 w 138588"/>
                <a:gd name="connsiteY10" fmla="*/ 159544 h 269557"/>
                <a:gd name="connsiteX11" fmla="*/ 128111 w 138588"/>
                <a:gd name="connsiteY11" fmla="*/ 158591 h 269557"/>
                <a:gd name="connsiteX12" fmla="*/ 129540 w 138588"/>
                <a:gd name="connsiteY12" fmla="*/ 158115 h 269557"/>
                <a:gd name="connsiteX13" fmla="*/ 129064 w 138588"/>
                <a:gd name="connsiteY13" fmla="*/ 157163 h 269557"/>
                <a:gd name="connsiteX14" fmla="*/ 125254 w 138588"/>
                <a:gd name="connsiteY14" fmla="*/ 154781 h 269557"/>
                <a:gd name="connsiteX15" fmla="*/ 122873 w 138588"/>
                <a:gd name="connsiteY15" fmla="*/ 147638 h 269557"/>
                <a:gd name="connsiteX16" fmla="*/ 118586 w 138588"/>
                <a:gd name="connsiteY16" fmla="*/ 145256 h 269557"/>
                <a:gd name="connsiteX17" fmla="*/ 116681 w 138588"/>
                <a:gd name="connsiteY17" fmla="*/ 148590 h 269557"/>
                <a:gd name="connsiteX18" fmla="*/ 114300 w 138588"/>
                <a:gd name="connsiteY18" fmla="*/ 149066 h 269557"/>
                <a:gd name="connsiteX19" fmla="*/ 110490 w 138588"/>
                <a:gd name="connsiteY19" fmla="*/ 149066 h 269557"/>
                <a:gd name="connsiteX20" fmla="*/ 110014 w 138588"/>
                <a:gd name="connsiteY20" fmla="*/ 145256 h 269557"/>
                <a:gd name="connsiteX21" fmla="*/ 110490 w 138588"/>
                <a:gd name="connsiteY21" fmla="*/ 142399 h 269557"/>
                <a:gd name="connsiteX22" fmla="*/ 101918 w 138588"/>
                <a:gd name="connsiteY22" fmla="*/ 143351 h 269557"/>
                <a:gd name="connsiteX23" fmla="*/ 96679 w 138588"/>
                <a:gd name="connsiteY23" fmla="*/ 140970 h 269557"/>
                <a:gd name="connsiteX24" fmla="*/ 91916 w 138588"/>
                <a:gd name="connsiteY24" fmla="*/ 136208 h 269557"/>
                <a:gd name="connsiteX25" fmla="*/ 88106 w 138588"/>
                <a:gd name="connsiteY25" fmla="*/ 128588 h 269557"/>
                <a:gd name="connsiteX26" fmla="*/ 87630 w 138588"/>
                <a:gd name="connsiteY26" fmla="*/ 125254 h 269557"/>
                <a:gd name="connsiteX27" fmla="*/ 88582 w 138588"/>
                <a:gd name="connsiteY27" fmla="*/ 122396 h 269557"/>
                <a:gd name="connsiteX28" fmla="*/ 90488 w 138588"/>
                <a:gd name="connsiteY28" fmla="*/ 120015 h 269557"/>
                <a:gd name="connsiteX29" fmla="*/ 93345 w 138588"/>
                <a:gd name="connsiteY29" fmla="*/ 117634 h 269557"/>
                <a:gd name="connsiteX30" fmla="*/ 104775 w 138588"/>
                <a:gd name="connsiteY30" fmla="*/ 110014 h 269557"/>
                <a:gd name="connsiteX31" fmla="*/ 110014 w 138588"/>
                <a:gd name="connsiteY31" fmla="*/ 104775 h 269557"/>
                <a:gd name="connsiteX32" fmla="*/ 116205 w 138588"/>
                <a:gd name="connsiteY32" fmla="*/ 97155 h 269557"/>
                <a:gd name="connsiteX33" fmla="*/ 119063 w 138588"/>
                <a:gd name="connsiteY33" fmla="*/ 91440 h 269557"/>
                <a:gd name="connsiteX34" fmla="*/ 124777 w 138588"/>
                <a:gd name="connsiteY34" fmla="*/ 83344 h 269557"/>
                <a:gd name="connsiteX35" fmla="*/ 122396 w 138588"/>
                <a:gd name="connsiteY35" fmla="*/ 79534 h 269557"/>
                <a:gd name="connsiteX36" fmla="*/ 121920 w 138588"/>
                <a:gd name="connsiteY36" fmla="*/ 74771 h 269557"/>
                <a:gd name="connsiteX37" fmla="*/ 120968 w 138588"/>
                <a:gd name="connsiteY37" fmla="*/ 70961 h 269557"/>
                <a:gd name="connsiteX38" fmla="*/ 120968 w 138588"/>
                <a:gd name="connsiteY38" fmla="*/ 67628 h 269557"/>
                <a:gd name="connsiteX39" fmla="*/ 113348 w 138588"/>
                <a:gd name="connsiteY39" fmla="*/ 62389 h 269557"/>
                <a:gd name="connsiteX40" fmla="*/ 110014 w 138588"/>
                <a:gd name="connsiteY40" fmla="*/ 61436 h 269557"/>
                <a:gd name="connsiteX41" fmla="*/ 106680 w 138588"/>
                <a:gd name="connsiteY41" fmla="*/ 58103 h 269557"/>
                <a:gd name="connsiteX42" fmla="*/ 103823 w 138588"/>
                <a:gd name="connsiteY42" fmla="*/ 52388 h 269557"/>
                <a:gd name="connsiteX43" fmla="*/ 102870 w 138588"/>
                <a:gd name="connsiteY43" fmla="*/ 46672 h 269557"/>
                <a:gd name="connsiteX44" fmla="*/ 103346 w 138588"/>
                <a:gd name="connsiteY44" fmla="*/ 43815 h 269557"/>
                <a:gd name="connsiteX45" fmla="*/ 104775 w 138588"/>
                <a:gd name="connsiteY45" fmla="*/ 40958 h 269557"/>
                <a:gd name="connsiteX46" fmla="*/ 108585 w 138588"/>
                <a:gd name="connsiteY46" fmla="*/ 37147 h 269557"/>
                <a:gd name="connsiteX47" fmla="*/ 113824 w 138588"/>
                <a:gd name="connsiteY47" fmla="*/ 34290 h 269557"/>
                <a:gd name="connsiteX48" fmla="*/ 119539 w 138588"/>
                <a:gd name="connsiteY48" fmla="*/ 24765 h 269557"/>
                <a:gd name="connsiteX49" fmla="*/ 122396 w 138588"/>
                <a:gd name="connsiteY49" fmla="*/ 20955 h 269557"/>
                <a:gd name="connsiteX50" fmla="*/ 124777 w 138588"/>
                <a:gd name="connsiteY50" fmla="*/ 19526 h 269557"/>
                <a:gd name="connsiteX51" fmla="*/ 122873 w 138588"/>
                <a:gd name="connsiteY51" fmla="*/ 15716 h 269557"/>
                <a:gd name="connsiteX52" fmla="*/ 121920 w 138588"/>
                <a:gd name="connsiteY52" fmla="*/ 11430 h 269557"/>
                <a:gd name="connsiteX53" fmla="*/ 118586 w 138588"/>
                <a:gd name="connsiteY53" fmla="*/ 11906 h 269557"/>
                <a:gd name="connsiteX54" fmla="*/ 112395 w 138588"/>
                <a:gd name="connsiteY54" fmla="*/ 16669 h 269557"/>
                <a:gd name="connsiteX55" fmla="*/ 105727 w 138588"/>
                <a:gd name="connsiteY55" fmla="*/ 18574 h 269557"/>
                <a:gd name="connsiteX56" fmla="*/ 103823 w 138588"/>
                <a:gd name="connsiteY56" fmla="*/ 21908 h 269557"/>
                <a:gd name="connsiteX57" fmla="*/ 100013 w 138588"/>
                <a:gd name="connsiteY57" fmla="*/ 24289 h 269557"/>
                <a:gd name="connsiteX58" fmla="*/ 95726 w 138588"/>
                <a:gd name="connsiteY58" fmla="*/ 22384 h 269557"/>
                <a:gd name="connsiteX59" fmla="*/ 97155 w 138588"/>
                <a:gd name="connsiteY59" fmla="*/ 19050 h 269557"/>
                <a:gd name="connsiteX60" fmla="*/ 92393 w 138588"/>
                <a:gd name="connsiteY60" fmla="*/ 12383 h 269557"/>
                <a:gd name="connsiteX61" fmla="*/ 92869 w 138588"/>
                <a:gd name="connsiteY61" fmla="*/ 5715 h 269557"/>
                <a:gd name="connsiteX62" fmla="*/ 89059 w 138588"/>
                <a:gd name="connsiteY62" fmla="*/ 3810 h 269557"/>
                <a:gd name="connsiteX63" fmla="*/ 85725 w 138588"/>
                <a:gd name="connsiteY63" fmla="*/ 3334 h 269557"/>
                <a:gd name="connsiteX64" fmla="*/ 81915 w 138588"/>
                <a:gd name="connsiteY64" fmla="*/ 3334 h 269557"/>
                <a:gd name="connsiteX65" fmla="*/ 81915 w 138588"/>
                <a:gd name="connsiteY65" fmla="*/ 4763 h 269557"/>
                <a:gd name="connsiteX66" fmla="*/ 82391 w 138588"/>
                <a:gd name="connsiteY66" fmla="*/ 6191 h 269557"/>
                <a:gd name="connsiteX67" fmla="*/ 80010 w 138588"/>
                <a:gd name="connsiteY67" fmla="*/ 8096 h 269557"/>
                <a:gd name="connsiteX68" fmla="*/ 78581 w 138588"/>
                <a:gd name="connsiteY68" fmla="*/ 5239 h 269557"/>
                <a:gd name="connsiteX69" fmla="*/ 79534 w 138588"/>
                <a:gd name="connsiteY69" fmla="*/ 3334 h 269557"/>
                <a:gd name="connsiteX70" fmla="*/ 80486 w 138588"/>
                <a:gd name="connsiteY70" fmla="*/ 1429 h 269557"/>
                <a:gd name="connsiteX71" fmla="*/ 77629 w 138588"/>
                <a:gd name="connsiteY71" fmla="*/ 476 h 269557"/>
                <a:gd name="connsiteX72" fmla="*/ 75248 w 138588"/>
                <a:gd name="connsiteY72" fmla="*/ 0 h 269557"/>
                <a:gd name="connsiteX73" fmla="*/ 56674 w 138588"/>
                <a:gd name="connsiteY73" fmla="*/ 5715 h 269557"/>
                <a:gd name="connsiteX74" fmla="*/ 53816 w 138588"/>
                <a:gd name="connsiteY74" fmla="*/ 7144 h 269557"/>
                <a:gd name="connsiteX75" fmla="*/ 45720 w 138588"/>
                <a:gd name="connsiteY75" fmla="*/ 13335 h 269557"/>
                <a:gd name="connsiteX76" fmla="*/ 37148 w 138588"/>
                <a:gd name="connsiteY76" fmla="*/ 15716 h 269557"/>
                <a:gd name="connsiteX77" fmla="*/ 38100 w 138588"/>
                <a:gd name="connsiteY77" fmla="*/ 17621 h 269557"/>
                <a:gd name="connsiteX78" fmla="*/ 38100 w 138588"/>
                <a:gd name="connsiteY78" fmla="*/ 19526 h 269557"/>
                <a:gd name="connsiteX79" fmla="*/ 34766 w 138588"/>
                <a:gd name="connsiteY79" fmla="*/ 21431 h 269557"/>
                <a:gd name="connsiteX80" fmla="*/ 32861 w 138588"/>
                <a:gd name="connsiteY80" fmla="*/ 22384 h 269557"/>
                <a:gd name="connsiteX81" fmla="*/ 30480 w 138588"/>
                <a:gd name="connsiteY81" fmla="*/ 27146 h 269557"/>
                <a:gd name="connsiteX82" fmla="*/ 25718 w 138588"/>
                <a:gd name="connsiteY82" fmla="*/ 30480 h 269557"/>
                <a:gd name="connsiteX83" fmla="*/ 24765 w 138588"/>
                <a:gd name="connsiteY83" fmla="*/ 31433 h 269557"/>
                <a:gd name="connsiteX84" fmla="*/ 24765 w 138588"/>
                <a:gd name="connsiteY84" fmla="*/ 32385 h 269557"/>
                <a:gd name="connsiteX85" fmla="*/ 28099 w 138588"/>
                <a:gd name="connsiteY85" fmla="*/ 33814 h 269557"/>
                <a:gd name="connsiteX86" fmla="*/ 29051 w 138588"/>
                <a:gd name="connsiteY86" fmla="*/ 35243 h 269557"/>
                <a:gd name="connsiteX87" fmla="*/ 29527 w 138588"/>
                <a:gd name="connsiteY87" fmla="*/ 37147 h 269557"/>
                <a:gd name="connsiteX88" fmla="*/ 28099 w 138588"/>
                <a:gd name="connsiteY88" fmla="*/ 43815 h 269557"/>
                <a:gd name="connsiteX89" fmla="*/ 27146 w 138588"/>
                <a:gd name="connsiteY89" fmla="*/ 49054 h 269557"/>
                <a:gd name="connsiteX90" fmla="*/ 26194 w 138588"/>
                <a:gd name="connsiteY90" fmla="*/ 56197 h 269557"/>
                <a:gd name="connsiteX91" fmla="*/ 26194 w 138588"/>
                <a:gd name="connsiteY91" fmla="*/ 59055 h 269557"/>
                <a:gd name="connsiteX92" fmla="*/ 27623 w 138588"/>
                <a:gd name="connsiteY92" fmla="*/ 62389 h 269557"/>
                <a:gd name="connsiteX93" fmla="*/ 29051 w 138588"/>
                <a:gd name="connsiteY93" fmla="*/ 64770 h 269557"/>
                <a:gd name="connsiteX94" fmla="*/ 29527 w 138588"/>
                <a:gd name="connsiteY94" fmla="*/ 67628 h 269557"/>
                <a:gd name="connsiteX95" fmla="*/ 29051 w 138588"/>
                <a:gd name="connsiteY95" fmla="*/ 74295 h 269557"/>
                <a:gd name="connsiteX96" fmla="*/ 30480 w 138588"/>
                <a:gd name="connsiteY96" fmla="*/ 78105 h 269557"/>
                <a:gd name="connsiteX97" fmla="*/ 31432 w 138588"/>
                <a:gd name="connsiteY97" fmla="*/ 81915 h 269557"/>
                <a:gd name="connsiteX98" fmla="*/ 28575 w 138588"/>
                <a:gd name="connsiteY98" fmla="*/ 86678 h 269557"/>
                <a:gd name="connsiteX99" fmla="*/ 27146 w 138588"/>
                <a:gd name="connsiteY99" fmla="*/ 90488 h 269557"/>
                <a:gd name="connsiteX100" fmla="*/ 26194 w 138588"/>
                <a:gd name="connsiteY100" fmla="*/ 96203 h 269557"/>
                <a:gd name="connsiteX101" fmla="*/ 25718 w 138588"/>
                <a:gd name="connsiteY101" fmla="*/ 100013 h 269557"/>
                <a:gd name="connsiteX102" fmla="*/ 23813 w 138588"/>
                <a:gd name="connsiteY102" fmla="*/ 103346 h 269557"/>
                <a:gd name="connsiteX103" fmla="*/ 21431 w 138588"/>
                <a:gd name="connsiteY103" fmla="*/ 106680 h 269557"/>
                <a:gd name="connsiteX104" fmla="*/ 18574 w 138588"/>
                <a:gd name="connsiteY104" fmla="*/ 108585 h 269557"/>
                <a:gd name="connsiteX105" fmla="*/ 15240 w 138588"/>
                <a:gd name="connsiteY105" fmla="*/ 110490 h 269557"/>
                <a:gd name="connsiteX106" fmla="*/ 11430 w 138588"/>
                <a:gd name="connsiteY106" fmla="*/ 112871 h 269557"/>
                <a:gd name="connsiteX107" fmla="*/ 8573 w 138588"/>
                <a:gd name="connsiteY107" fmla="*/ 118586 h 269557"/>
                <a:gd name="connsiteX108" fmla="*/ 1905 w 138588"/>
                <a:gd name="connsiteY108" fmla="*/ 123349 h 269557"/>
                <a:gd name="connsiteX109" fmla="*/ 476 w 138588"/>
                <a:gd name="connsiteY109" fmla="*/ 125254 h 269557"/>
                <a:gd name="connsiteX110" fmla="*/ 0 w 138588"/>
                <a:gd name="connsiteY110" fmla="*/ 129064 h 269557"/>
                <a:gd name="connsiteX111" fmla="*/ 0 w 138588"/>
                <a:gd name="connsiteY111" fmla="*/ 134303 h 269557"/>
                <a:gd name="connsiteX112" fmla="*/ 952 w 138588"/>
                <a:gd name="connsiteY112" fmla="*/ 138589 h 269557"/>
                <a:gd name="connsiteX113" fmla="*/ 4286 w 138588"/>
                <a:gd name="connsiteY113" fmla="*/ 144780 h 269557"/>
                <a:gd name="connsiteX114" fmla="*/ 7144 w 138588"/>
                <a:gd name="connsiteY114" fmla="*/ 151924 h 269557"/>
                <a:gd name="connsiteX115" fmla="*/ 8096 w 138588"/>
                <a:gd name="connsiteY115" fmla="*/ 155258 h 269557"/>
                <a:gd name="connsiteX116" fmla="*/ 9049 w 138588"/>
                <a:gd name="connsiteY116" fmla="*/ 156686 h 269557"/>
                <a:gd name="connsiteX117" fmla="*/ 12859 w 138588"/>
                <a:gd name="connsiteY117" fmla="*/ 159068 h 269557"/>
                <a:gd name="connsiteX118" fmla="*/ 19526 w 138588"/>
                <a:gd name="connsiteY118" fmla="*/ 162401 h 269557"/>
                <a:gd name="connsiteX119" fmla="*/ 20955 w 138588"/>
                <a:gd name="connsiteY119" fmla="*/ 163830 h 269557"/>
                <a:gd name="connsiteX120" fmla="*/ 24289 w 138588"/>
                <a:gd name="connsiteY120" fmla="*/ 168593 h 269557"/>
                <a:gd name="connsiteX121" fmla="*/ 27623 w 138588"/>
                <a:gd name="connsiteY121" fmla="*/ 177165 h 269557"/>
                <a:gd name="connsiteX122" fmla="*/ 28575 w 138588"/>
                <a:gd name="connsiteY122" fmla="*/ 182880 h 269557"/>
                <a:gd name="connsiteX123" fmla="*/ 34766 w 138588"/>
                <a:gd name="connsiteY123" fmla="*/ 187643 h 269557"/>
                <a:gd name="connsiteX124" fmla="*/ 40481 w 138588"/>
                <a:gd name="connsiteY124" fmla="*/ 191929 h 269557"/>
                <a:gd name="connsiteX125" fmla="*/ 46196 w 138588"/>
                <a:gd name="connsiteY125" fmla="*/ 195739 h 269557"/>
                <a:gd name="connsiteX126" fmla="*/ 51911 w 138588"/>
                <a:gd name="connsiteY126" fmla="*/ 199549 h 269557"/>
                <a:gd name="connsiteX127" fmla="*/ 52864 w 138588"/>
                <a:gd name="connsiteY127" fmla="*/ 200978 h 269557"/>
                <a:gd name="connsiteX128" fmla="*/ 54769 w 138588"/>
                <a:gd name="connsiteY128" fmla="*/ 209550 h 269557"/>
                <a:gd name="connsiteX129" fmla="*/ 56674 w 138588"/>
                <a:gd name="connsiteY129" fmla="*/ 218122 h 269557"/>
                <a:gd name="connsiteX130" fmla="*/ 59055 w 138588"/>
                <a:gd name="connsiteY130" fmla="*/ 227171 h 269557"/>
                <a:gd name="connsiteX131" fmla="*/ 61436 w 138588"/>
                <a:gd name="connsiteY131" fmla="*/ 236220 h 269557"/>
                <a:gd name="connsiteX132" fmla="*/ 63818 w 138588"/>
                <a:gd name="connsiteY132" fmla="*/ 247174 h 269557"/>
                <a:gd name="connsiteX133" fmla="*/ 65246 w 138588"/>
                <a:gd name="connsiteY133" fmla="*/ 253365 h 269557"/>
                <a:gd name="connsiteX134" fmla="*/ 67151 w 138588"/>
                <a:gd name="connsiteY134" fmla="*/ 260985 h 269557"/>
                <a:gd name="connsiteX135" fmla="*/ 69056 w 138588"/>
                <a:gd name="connsiteY135" fmla="*/ 269558 h 269557"/>
                <a:gd name="connsiteX136" fmla="*/ 73343 w 138588"/>
                <a:gd name="connsiteY136" fmla="*/ 267653 h 269557"/>
                <a:gd name="connsiteX137" fmla="*/ 79057 w 138588"/>
                <a:gd name="connsiteY137" fmla="*/ 265271 h 269557"/>
                <a:gd name="connsiteX138" fmla="*/ 81915 w 138588"/>
                <a:gd name="connsiteY138" fmla="*/ 263843 h 269557"/>
                <a:gd name="connsiteX139" fmla="*/ 83344 w 138588"/>
                <a:gd name="connsiteY139" fmla="*/ 262414 h 269557"/>
                <a:gd name="connsiteX140" fmla="*/ 87630 w 138588"/>
                <a:gd name="connsiteY140" fmla="*/ 256699 h 269557"/>
                <a:gd name="connsiteX141" fmla="*/ 90011 w 138588"/>
                <a:gd name="connsiteY141" fmla="*/ 253365 h 269557"/>
                <a:gd name="connsiteX142" fmla="*/ 92869 w 138588"/>
                <a:gd name="connsiteY142" fmla="*/ 249079 h 269557"/>
                <a:gd name="connsiteX143" fmla="*/ 94298 w 138588"/>
                <a:gd name="connsiteY143" fmla="*/ 246221 h 269557"/>
                <a:gd name="connsiteX144" fmla="*/ 94298 w 138588"/>
                <a:gd name="connsiteY144" fmla="*/ 243364 h 269557"/>
                <a:gd name="connsiteX145" fmla="*/ 93821 w 138588"/>
                <a:gd name="connsiteY145" fmla="*/ 240030 h 269557"/>
                <a:gd name="connsiteX146" fmla="*/ 91440 w 138588"/>
                <a:gd name="connsiteY146" fmla="*/ 231934 h 269557"/>
                <a:gd name="connsiteX147" fmla="*/ 89535 w 138588"/>
                <a:gd name="connsiteY147" fmla="*/ 223838 h 269557"/>
                <a:gd name="connsiteX148" fmla="*/ 90964 w 138588"/>
                <a:gd name="connsiteY148" fmla="*/ 220980 h 269557"/>
                <a:gd name="connsiteX149" fmla="*/ 92393 w 138588"/>
                <a:gd name="connsiteY149" fmla="*/ 219551 h 269557"/>
                <a:gd name="connsiteX150" fmla="*/ 95250 w 138588"/>
                <a:gd name="connsiteY150" fmla="*/ 215741 h 269557"/>
                <a:gd name="connsiteX151" fmla="*/ 96202 w 138588"/>
                <a:gd name="connsiteY151" fmla="*/ 214789 h 269557"/>
                <a:gd name="connsiteX152" fmla="*/ 101918 w 138588"/>
                <a:gd name="connsiteY152" fmla="*/ 213836 h 269557"/>
                <a:gd name="connsiteX153" fmla="*/ 104299 w 138588"/>
                <a:gd name="connsiteY153" fmla="*/ 211455 h 269557"/>
                <a:gd name="connsiteX154" fmla="*/ 106204 w 138588"/>
                <a:gd name="connsiteY154" fmla="*/ 208121 h 269557"/>
                <a:gd name="connsiteX155" fmla="*/ 106680 w 138588"/>
                <a:gd name="connsiteY155" fmla="*/ 206693 h 269557"/>
                <a:gd name="connsiteX156" fmla="*/ 109061 w 138588"/>
                <a:gd name="connsiteY156" fmla="*/ 204788 h 269557"/>
                <a:gd name="connsiteX157" fmla="*/ 111919 w 138588"/>
                <a:gd name="connsiteY157" fmla="*/ 202883 h 269557"/>
                <a:gd name="connsiteX158" fmla="*/ 113824 w 138588"/>
                <a:gd name="connsiteY158" fmla="*/ 200501 h 269557"/>
                <a:gd name="connsiteX159" fmla="*/ 120015 w 138588"/>
                <a:gd name="connsiteY159" fmla="*/ 197168 h 269557"/>
                <a:gd name="connsiteX160" fmla="*/ 125730 w 138588"/>
                <a:gd name="connsiteY160" fmla="*/ 193834 h 269557"/>
                <a:gd name="connsiteX161" fmla="*/ 132398 w 138588"/>
                <a:gd name="connsiteY161" fmla="*/ 190500 h 269557"/>
                <a:gd name="connsiteX162" fmla="*/ 137636 w 138588"/>
                <a:gd name="connsiteY162" fmla="*/ 188119 h 269557"/>
                <a:gd name="connsiteX163" fmla="*/ 138589 w 138588"/>
                <a:gd name="connsiteY163" fmla="*/ 185738 h 269557"/>
                <a:gd name="connsiteX164" fmla="*/ 137636 w 138588"/>
                <a:gd name="connsiteY164" fmla="*/ 186214 h 2695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</a:cxnLst>
              <a:rect l="l" t="t" r="r" b="b"/>
              <a:pathLst>
                <a:path w="138588" h="269557">
                  <a:moveTo>
                    <a:pt x="137636" y="186214"/>
                  </a:moveTo>
                  <a:lnTo>
                    <a:pt x="134779" y="181928"/>
                  </a:lnTo>
                  <a:lnTo>
                    <a:pt x="134779" y="176689"/>
                  </a:lnTo>
                  <a:lnTo>
                    <a:pt x="134779" y="172403"/>
                  </a:lnTo>
                  <a:lnTo>
                    <a:pt x="135255" y="170021"/>
                  </a:lnTo>
                  <a:lnTo>
                    <a:pt x="136684" y="162878"/>
                  </a:lnTo>
                  <a:lnTo>
                    <a:pt x="136684" y="161925"/>
                  </a:lnTo>
                  <a:lnTo>
                    <a:pt x="133350" y="160496"/>
                  </a:lnTo>
                  <a:lnTo>
                    <a:pt x="131445" y="160972"/>
                  </a:lnTo>
                  <a:lnTo>
                    <a:pt x="128111" y="160020"/>
                  </a:lnTo>
                  <a:lnTo>
                    <a:pt x="127159" y="159544"/>
                  </a:lnTo>
                  <a:lnTo>
                    <a:pt x="128111" y="158591"/>
                  </a:lnTo>
                  <a:lnTo>
                    <a:pt x="129540" y="158115"/>
                  </a:lnTo>
                  <a:lnTo>
                    <a:pt x="129064" y="157163"/>
                  </a:lnTo>
                  <a:lnTo>
                    <a:pt x="125254" y="154781"/>
                  </a:lnTo>
                  <a:lnTo>
                    <a:pt x="122873" y="147638"/>
                  </a:lnTo>
                  <a:lnTo>
                    <a:pt x="118586" y="145256"/>
                  </a:lnTo>
                  <a:lnTo>
                    <a:pt x="116681" y="148590"/>
                  </a:lnTo>
                  <a:lnTo>
                    <a:pt x="114300" y="149066"/>
                  </a:lnTo>
                  <a:lnTo>
                    <a:pt x="110490" y="149066"/>
                  </a:lnTo>
                  <a:lnTo>
                    <a:pt x="110014" y="145256"/>
                  </a:lnTo>
                  <a:lnTo>
                    <a:pt x="110490" y="142399"/>
                  </a:lnTo>
                  <a:lnTo>
                    <a:pt x="101918" y="143351"/>
                  </a:lnTo>
                  <a:lnTo>
                    <a:pt x="96679" y="140970"/>
                  </a:lnTo>
                  <a:lnTo>
                    <a:pt x="91916" y="136208"/>
                  </a:lnTo>
                  <a:lnTo>
                    <a:pt x="88106" y="128588"/>
                  </a:lnTo>
                  <a:lnTo>
                    <a:pt x="87630" y="125254"/>
                  </a:lnTo>
                  <a:lnTo>
                    <a:pt x="88582" y="122396"/>
                  </a:lnTo>
                  <a:lnTo>
                    <a:pt x="90488" y="120015"/>
                  </a:lnTo>
                  <a:lnTo>
                    <a:pt x="93345" y="117634"/>
                  </a:lnTo>
                  <a:lnTo>
                    <a:pt x="104775" y="110014"/>
                  </a:lnTo>
                  <a:lnTo>
                    <a:pt x="110014" y="104775"/>
                  </a:lnTo>
                  <a:lnTo>
                    <a:pt x="116205" y="97155"/>
                  </a:lnTo>
                  <a:lnTo>
                    <a:pt x="119063" y="91440"/>
                  </a:lnTo>
                  <a:lnTo>
                    <a:pt x="124777" y="83344"/>
                  </a:lnTo>
                  <a:lnTo>
                    <a:pt x="122396" y="79534"/>
                  </a:lnTo>
                  <a:lnTo>
                    <a:pt x="121920" y="74771"/>
                  </a:lnTo>
                  <a:lnTo>
                    <a:pt x="120968" y="70961"/>
                  </a:lnTo>
                  <a:lnTo>
                    <a:pt x="120968" y="67628"/>
                  </a:lnTo>
                  <a:lnTo>
                    <a:pt x="113348" y="62389"/>
                  </a:lnTo>
                  <a:lnTo>
                    <a:pt x="110014" y="61436"/>
                  </a:lnTo>
                  <a:lnTo>
                    <a:pt x="106680" y="58103"/>
                  </a:lnTo>
                  <a:lnTo>
                    <a:pt x="103823" y="52388"/>
                  </a:lnTo>
                  <a:lnTo>
                    <a:pt x="102870" y="46672"/>
                  </a:lnTo>
                  <a:lnTo>
                    <a:pt x="103346" y="43815"/>
                  </a:lnTo>
                  <a:lnTo>
                    <a:pt x="104775" y="40958"/>
                  </a:lnTo>
                  <a:lnTo>
                    <a:pt x="108585" y="37147"/>
                  </a:lnTo>
                  <a:lnTo>
                    <a:pt x="113824" y="34290"/>
                  </a:lnTo>
                  <a:lnTo>
                    <a:pt x="119539" y="24765"/>
                  </a:lnTo>
                  <a:lnTo>
                    <a:pt x="122396" y="20955"/>
                  </a:lnTo>
                  <a:lnTo>
                    <a:pt x="124777" y="19526"/>
                  </a:lnTo>
                  <a:lnTo>
                    <a:pt x="122873" y="15716"/>
                  </a:lnTo>
                  <a:lnTo>
                    <a:pt x="121920" y="11430"/>
                  </a:lnTo>
                  <a:lnTo>
                    <a:pt x="118586" y="11906"/>
                  </a:lnTo>
                  <a:lnTo>
                    <a:pt x="112395" y="16669"/>
                  </a:lnTo>
                  <a:lnTo>
                    <a:pt x="105727" y="18574"/>
                  </a:lnTo>
                  <a:lnTo>
                    <a:pt x="103823" y="21908"/>
                  </a:lnTo>
                  <a:lnTo>
                    <a:pt x="100013" y="24289"/>
                  </a:lnTo>
                  <a:lnTo>
                    <a:pt x="95726" y="22384"/>
                  </a:lnTo>
                  <a:lnTo>
                    <a:pt x="97155" y="19050"/>
                  </a:lnTo>
                  <a:lnTo>
                    <a:pt x="92393" y="12383"/>
                  </a:lnTo>
                  <a:lnTo>
                    <a:pt x="92869" y="5715"/>
                  </a:lnTo>
                  <a:lnTo>
                    <a:pt x="89059" y="3810"/>
                  </a:lnTo>
                  <a:lnTo>
                    <a:pt x="85725" y="3334"/>
                  </a:lnTo>
                  <a:lnTo>
                    <a:pt x="81915" y="3334"/>
                  </a:lnTo>
                  <a:lnTo>
                    <a:pt x="81915" y="4763"/>
                  </a:lnTo>
                  <a:lnTo>
                    <a:pt x="82391" y="6191"/>
                  </a:lnTo>
                  <a:lnTo>
                    <a:pt x="80010" y="8096"/>
                  </a:lnTo>
                  <a:lnTo>
                    <a:pt x="78581" y="5239"/>
                  </a:lnTo>
                  <a:lnTo>
                    <a:pt x="79534" y="3334"/>
                  </a:lnTo>
                  <a:lnTo>
                    <a:pt x="80486" y="1429"/>
                  </a:lnTo>
                  <a:lnTo>
                    <a:pt x="77629" y="476"/>
                  </a:lnTo>
                  <a:lnTo>
                    <a:pt x="75248" y="0"/>
                  </a:lnTo>
                  <a:lnTo>
                    <a:pt x="56674" y="5715"/>
                  </a:lnTo>
                  <a:lnTo>
                    <a:pt x="53816" y="7144"/>
                  </a:lnTo>
                  <a:lnTo>
                    <a:pt x="45720" y="13335"/>
                  </a:lnTo>
                  <a:lnTo>
                    <a:pt x="37148" y="15716"/>
                  </a:lnTo>
                  <a:lnTo>
                    <a:pt x="38100" y="17621"/>
                  </a:lnTo>
                  <a:lnTo>
                    <a:pt x="38100" y="19526"/>
                  </a:lnTo>
                  <a:lnTo>
                    <a:pt x="34766" y="21431"/>
                  </a:lnTo>
                  <a:lnTo>
                    <a:pt x="32861" y="22384"/>
                  </a:lnTo>
                  <a:lnTo>
                    <a:pt x="30480" y="27146"/>
                  </a:lnTo>
                  <a:lnTo>
                    <a:pt x="25718" y="30480"/>
                  </a:lnTo>
                  <a:lnTo>
                    <a:pt x="24765" y="31433"/>
                  </a:lnTo>
                  <a:lnTo>
                    <a:pt x="24765" y="32385"/>
                  </a:lnTo>
                  <a:lnTo>
                    <a:pt x="28099" y="33814"/>
                  </a:lnTo>
                  <a:lnTo>
                    <a:pt x="29051" y="35243"/>
                  </a:lnTo>
                  <a:lnTo>
                    <a:pt x="29527" y="37147"/>
                  </a:lnTo>
                  <a:lnTo>
                    <a:pt x="28099" y="43815"/>
                  </a:lnTo>
                  <a:lnTo>
                    <a:pt x="27146" y="49054"/>
                  </a:lnTo>
                  <a:lnTo>
                    <a:pt x="26194" y="56197"/>
                  </a:lnTo>
                  <a:lnTo>
                    <a:pt x="26194" y="59055"/>
                  </a:lnTo>
                  <a:lnTo>
                    <a:pt x="27623" y="62389"/>
                  </a:lnTo>
                  <a:lnTo>
                    <a:pt x="29051" y="64770"/>
                  </a:lnTo>
                  <a:lnTo>
                    <a:pt x="29527" y="67628"/>
                  </a:lnTo>
                  <a:lnTo>
                    <a:pt x="29051" y="74295"/>
                  </a:lnTo>
                  <a:lnTo>
                    <a:pt x="30480" y="78105"/>
                  </a:lnTo>
                  <a:lnTo>
                    <a:pt x="31432" y="81915"/>
                  </a:lnTo>
                  <a:lnTo>
                    <a:pt x="28575" y="86678"/>
                  </a:lnTo>
                  <a:lnTo>
                    <a:pt x="27146" y="90488"/>
                  </a:lnTo>
                  <a:lnTo>
                    <a:pt x="26194" y="96203"/>
                  </a:lnTo>
                  <a:lnTo>
                    <a:pt x="25718" y="100013"/>
                  </a:lnTo>
                  <a:lnTo>
                    <a:pt x="23813" y="103346"/>
                  </a:lnTo>
                  <a:lnTo>
                    <a:pt x="21431" y="106680"/>
                  </a:lnTo>
                  <a:lnTo>
                    <a:pt x="18574" y="108585"/>
                  </a:lnTo>
                  <a:lnTo>
                    <a:pt x="15240" y="110490"/>
                  </a:lnTo>
                  <a:lnTo>
                    <a:pt x="11430" y="112871"/>
                  </a:lnTo>
                  <a:lnTo>
                    <a:pt x="8573" y="118586"/>
                  </a:lnTo>
                  <a:lnTo>
                    <a:pt x="1905" y="123349"/>
                  </a:lnTo>
                  <a:lnTo>
                    <a:pt x="476" y="125254"/>
                  </a:lnTo>
                  <a:lnTo>
                    <a:pt x="0" y="129064"/>
                  </a:lnTo>
                  <a:lnTo>
                    <a:pt x="0" y="134303"/>
                  </a:lnTo>
                  <a:lnTo>
                    <a:pt x="952" y="138589"/>
                  </a:lnTo>
                  <a:lnTo>
                    <a:pt x="4286" y="144780"/>
                  </a:lnTo>
                  <a:lnTo>
                    <a:pt x="7144" y="151924"/>
                  </a:lnTo>
                  <a:lnTo>
                    <a:pt x="8096" y="155258"/>
                  </a:lnTo>
                  <a:lnTo>
                    <a:pt x="9049" y="156686"/>
                  </a:lnTo>
                  <a:lnTo>
                    <a:pt x="12859" y="159068"/>
                  </a:lnTo>
                  <a:lnTo>
                    <a:pt x="19526" y="162401"/>
                  </a:lnTo>
                  <a:lnTo>
                    <a:pt x="20955" y="163830"/>
                  </a:lnTo>
                  <a:lnTo>
                    <a:pt x="24289" y="168593"/>
                  </a:lnTo>
                  <a:lnTo>
                    <a:pt x="27623" y="177165"/>
                  </a:lnTo>
                  <a:lnTo>
                    <a:pt x="28575" y="182880"/>
                  </a:lnTo>
                  <a:lnTo>
                    <a:pt x="34766" y="187643"/>
                  </a:lnTo>
                  <a:lnTo>
                    <a:pt x="40481" y="191929"/>
                  </a:lnTo>
                  <a:lnTo>
                    <a:pt x="46196" y="195739"/>
                  </a:lnTo>
                  <a:lnTo>
                    <a:pt x="51911" y="199549"/>
                  </a:lnTo>
                  <a:lnTo>
                    <a:pt x="52864" y="200978"/>
                  </a:lnTo>
                  <a:lnTo>
                    <a:pt x="54769" y="209550"/>
                  </a:lnTo>
                  <a:lnTo>
                    <a:pt x="56674" y="218122"/>
                  </a:lnTo>
                  <a:lnTo>
                    <a:pt x="59055" y="227171"/>
                  </a:lnTo>
                  <a:lnTo>
                    <a:pt x="61436" y="236220"/>
                  </a:lnTo>
                  <a:lnTo>
                    <a:pt x="63818" y="247174"/>
                  </a:lnTo>
                  <a:lnTo>
                    <a:pt x="65246" y="253365"/>
                  </a:lnTo>
                  <a:lnTo>
                    <a:pt x="67151" y="260985"/>
                  </a:lnTo>
                  <a:lnTo>
                    <a:pt x="69056" y="269558"/>
                  </a:lnTo>
                  <a:lnTo>
                    <a:pt x="73343" y="267653"/>
                  </a:lnTo>
                  <a:lnTo>
                    <a:pt x="79057" y="265271"/>
                  </a:lnTo>
                  <a:lnTo>
                    <a:pt x="81915" y="263843"/>
                  </a:lnTo>
                  <a:lnTo>
                    <a:pt x="83344" y="262414"/>
                  </a:lnTo>
                  <a:lnTo>
                    <a:pt x="87630" y="256699"/>
                  </a:lnTo>
                  <a:lnTo>
                    <a:pt x="90011" y="253365"/>
                  </a:lnTo>
                  <a:lnTo>
                    <a:pt x="92869" y="249079"/>
                  </a:lnTo>
                  <a:lnTo>
                    <a:pt x="94298" y="246221"/>
                  </a:lnTo>
                  <a:lnTo>
                    <a:pt x="94298" y="243364"/>
                  </a:lnTo>
                  <a:lnTo>
                    <a:pt x="93821" y="240030"/>
                  </a:lnTo>
                  <a:lnTo>
                    <a:pt x="91440" y="231934"/>
                  </a:lnTo>
                  <a:lnTo>
                    <a:pt x="89535" y="223838"/>
                  </a:lnTo>
                  <a:lnTo>
                    <a:pt x="90964" y="220980"/>
                  </a:lnTo>
                  <a:lnTo>
                    <a:pt x="92393" y="219551"/>
                  </a:lnTo>
                  <a:lnTo>
                    <a:pt x="95250" y="215741"/>
                  </a:lnTo>
                  <a:lnTo>
                    <a:pt x="96202" y="214789"/>
                  </a:lnTo>
                  <a:lnTo>
                    <a:pt x="101918" y="213836"/>
                  </a:lnTo>
                  <a:lnTo>
                    <a:pt x="104299" y="211455"/>
                  </a:lnTo>
                  <a:lnTo>
                    <a:pt x="106204" y="208121"/>
                  </a:lnTo>
                  <a:lnTo>
                    <a:pt x="106680" y="206693"/>
                  </a:lnTo>
                  <a:lnTo>
                    <a:pt x="109061" y="204788"/>
                  </a:lnTo>
                  <a:lnTo>
                    <a:pt x="111919" y="202883"/>
                  </a:lnTo>
                  <a:lnTo>
                    <a:pt x="113824" y="200501"/>
                  </a:lnTo>
                  <a:lnTo>
                    <a:pt x="120015" y="197168"/>
                  </a:lnTo>
                  <a:lnTo>
                    <a:pt x="125730" y="193834"/>
                  </a:lnTo>
                  <a:lnTo>
                    <a:pt x="132398" y="190500"/>
                  </a:lnTo>
                  <a:lnTo>
                    <a:pt x="137636" y="188119"/>
                  </a:lnTo>
                  <a:lnTo>
                    <a:pt x="138589" y="185738"/>
                  </a:lnTo>
                  <a:lnTo>
                    <a:pt x="137636" y="186214"/>
                  </a:lnTo>
                  <a:close/>
                </a:path>
              </a:pathLst>
            </a:custGeom>
            <a:grpFill/>
            <a:ln w="3175" cap="flat">
              <a:solidFill>
                <a:schemeClr val="bg1">
                  <a:lumMod val="75000"/>
                </a:scheme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" name="Freeform: Shape 26">
              <a:extLst>
                <a:ext uri="{FF2B5EF4-FFF2-40B4-BE49-F238E27FC236}">
                  <a16:creationId xmlns:a16="http://schemas.microsoft.com/office/drawing/2014/main" id="{7A19F82F-7FB8-4319-4F5C-72848E289B07}"/>
                </a:ext>
              </a:extLst>
            </p:cNvPr>
            <p:cNvSpPr/>
            <p:nvPr/>
          </p:nvSpPr>
          <p:spPr>
            <a:xfrm>
              <a:off x="7507128" y="2766059"/>
              <a:ext cx="479107" cy="300990"/>
            </a:xfrm>
            <a:custGeom>
              <a:avLst/>
              <a:gdLst>
                <a:gd name="connsiteX0" fmla="*/ 18573 w 479107"/>
                <a:gd name="connsiteY0" fmla="*/ 148590 h 300990"/>
                <a:gd name="connsiteX1" fmla="*/ 17145 w 479107"/>
                <a:gd name="connsiteY1" fmla="*/ 148590 h 300990"/>
                <a:gd name="connsiteX2" fmla="*/ 16192 w 479107"/>
                <a:gd name="connsiteY2" fmla="*/ 150495 h 300990"/>
                <a:gd name="connsiteX3" fmla="*/ 17145 w 479107"/>
                <a:gd name="connsiteY3" fmla="*/ 156686 h 300990"/>
                <a:gd name="connsiteX4" fmla="*/ 19050 w 479107"/>
                <a:gd name="connsiteY4" fmla="*/ 162401 h 300990"/>
                <a:gd name="connsiteX5" fmla="*/ 19526 w 479107"/>
                <a:gd name="connsiteY5" fmla="*/ 160496 h 300990"/>
                <a:gd name="connsiteX6" fmla="*/ 17621 w 479107"/>
                <a:gd name="connsiteY6" fmla="*/ 151447 h 300990"/>
                <a:gd name="connsiteX7" fmla="*/ 18573 w 479107"/>
                <a:gd name="connsiteY7" fmla="*/ 148590 h 300990"/>
                <a:gd name="connsiteX8" fmla="*/ 475773 w 479107"/>
                <a:gd name="connsiteY8" fmla="*/ 200025 h 300990"/>
                <a:gd name="connsiteX9" fmla="*/ 479107 w 479107"/>
                <a:gd name="connsiteY9" fmla="*/ 194310 h 300990"/>
                <a:gd name="connsiteX10" fmla="*/ 479107 w 479107"/>
                <a:gd name="connsiteY10" fmla="*/ 193358 h 300990"/>
                <a:gd name="connsiteX11" fmla="*/ 478631 w 479107"/>
                <a:gd name="connsiteY11" fmla="*/ 192405 h 300990"/>
                <a:gd name="connsiteX12" fmla="*/ 477678 w 479107"/>
                <a:gd name="connsiteY12" fmla="*/ 191453 h 300990"/>
                <a:gd name="connsiteX13" fmla="*/ 471488 w 479107"/>
                <a:gd name="connsiteY13" fmla="*/ 190024 h 300990"/>
                <a:gd name="connsiteX14" fmla="*/ 469582 w 479107"/>
                <a:gd name="connsiteY14" fmla="*/ 189071 h 300990"/>
                <a:gd name="connsiteX15" fmla="*/ 467201 w 479107"/>
                <a:gd name="connsiteY15" fmla="*/ 187166 h 300990"/>
                <a:gd name="connsiteX16" fmla="*/ 464344 w 479107"/>
                <a:gd name="connsiteY16" fmla="*/ 185261 h 300990"/>
                <a:gd name="connsiteX17" fmla="*/ 461486 w 479107"/>
                <a:gd name="connsiteY17" fmla="*/ 183833 h 300990"/>
                <a:gd name="connsiteX18" fmla="*/ 457200 w 479107"/>
                <a:gd name="connsiteY18" fmla="*/ 181928 h 300990"/>
                <a:gd name="connsiteX19" fmla="*/ 453390 w 479107"/>
                <a:gd name="connsiteY19" fmla="*/ 180975 h 300990"/>
                <a:gd name="connsiteX20" fmla="*/ 451009 w 479107"/>
                <a:gd name="connsiteY20" fmla="*/ 181928 h 300990"/>
                <a:gd name="connsiteX21" fmla="*/ 449103 w 479107"/>
                <a:gd name="connsiteY21" fmla="*/ 182880 h 300990"/>
                <a:gd name="connsiteX22" fmla="*/ 447198 w 479107"/>
                <a:gd name="connsiteY22" fmla="*/ 182880 h 300990"/>
                <a:gd name="connsiteX23" fmla="*/ 445294 w 479107"/>
                <a:gd name="connsiteY23" fmla="*/ 182404 h 300990"/>
                <a:gd name="connsiteX24" fmla="*/ 438150 w 479107"/>
                <a:gd name="connsiteY24" fmla="*/ 178118 h 300990"/>
                <a:gd name="connsiteX25" fmla="*/ 427196 w 479107"/>
                <a:gd name="connsiteY25" fmla="*/ 170497 h 300990"/>
                <a:gd name="connsiteX26" fmla="*/ 418623 w 479107"/>
                <a:gd name="connsiteY26" fmla="*/ 165259 h 300990"/>
                <a:gd name="connsiteX27" fmla="*/ 413385 w 479107"/>
                <a:gd name="connsiteY27" fmla="*/ 162878 h 300990"/>
                <a:gd name="connsiteX28" fmla="*/ 411956 w 479107"/>
                <a:gd name="connsiteY28" fmla="*/ 161925 h 300990"/>
                <a:gd name="connsiteX29" fmla="*/ 409098 w 479107"/>
                <a:gd name="connsiteY29" fmla="*/ 159544 h 300990"/>
                <a:gd name="connsiteX30" fmla="*/ 401478 w 479107"/>
                <a:gd name="connsiteY30" fmla="*/ 153353 h 300990"/>
                <a:gd name="connsiteX31" fmla="*/ 396240 w 479107"/>
                <a:gd name="connsiteY31" fmla="*/ 154305 h 300990"/>
                <a:gd name="connsiteX32" fmla="*/ 389096 w 479107"/>
                <a:gd name="connsiteY32" fmla="*/ 150019 h 300990"/>
                <a:gd name="connsiteX33" fmla="*/ 382905 w 479107"/>
                <a:gd name="connsiteY33" fmla="*/ 146209 h 300990"/>
                <a:gd name="connsiteX34" fmla="*/ 381476 w 479107"/>
                <a:gd name="connsiteY34" fmla="*/ 145256 h 300990"/>
                <a:gd name="connsiteX35" fmla="*/ 374332 w 479107"/>
                <a:gd name="connsiteY35" fmla="*/ 137636 h 300990"/>
                <a:gd name="connsiteX36" fmla="*/ 367189 w 479107"/>
                <a:gd name="connsiteY36" fmla="*/ 132874 h 300990"/>
                <a:gd name="connsiteX37" fmla="*/ 359092 w 479107"/>
                <a:gd name="connsiteY37" fmla="*/ 127635 h 300990"/>
                <a:gd name="connsiteX38" fmla="*/ 353853 w 479107"/>
                <a:gd name="connsiteY38" fmla="*/ 124301 h 300990"/>
                <a:gd name="connsiteX39" fmla="*/ 345281 w 479107"/>
                <a:gd name="connsiteY39" fmla="*/ 118586 h 300990"/>
                <a:gd name="connsiteX40" fmla="*/ 340995 w 479107"/>
                <a:gd name="connsiteY40" fmla="*/ 115253 h 300990"/>
                <a:gd name="connsiteX41" fmla="*/ 339566 w 479107"/>
                <a:gd name="connsiteY41" fmla="*/ 113824 h 300990"/>
                <a:gd name="connsiteX42" fmla="*/ 338138 w 479107"/>
                <a:gd name="connsiteY42" fmla="*/ 111443 h 300990"/>
                <a:gd name="connsiteX43" fmla="*/ 335756 w 479107"/>
                <a:gd name="connsiteY43" fmla="*/ 99536 h 300990"/>
                <a:gd name="connsiteX44" fmla="*/ 333375 w 479107"/>
                <a:gd name="connsiteY44" fmla="*/ 94298 h 300990"/>
                <a:gd name="connsiteX45" fmla="*/ 329565 w 479107"/>
                <a:gd name="connsiteY45" fmla="*/ 91440 h 300990"/>
                <a:gd name="connsiteX46" fmla="*/ 326231 w 479107"/>
                <a:gd name="connsiteY46" fmla="*/ 85725 h 300990"/>
                <a:gd name="connsiteX47" fmla="*/ 323373 w 479107"/>
                <a:gd name="connsiteY47" fmla="*/ 77153 h 300990"/>
                <a:gd name="connsiteX48" fmla="*/ 320992 w 479107"/>
                <a:gd name="connsiteY48" fmla="*/ 71438 h 300990"/>
                <a:gd name="connsiteX49" fmla="*/ 319088 w 479107"/>
                <a:gd name="connsiteY49" fmla="*/ 69056 h 300990"/>
                <a:gd name="connsiteX50" fmla="*/ 315753 w 479107"/>
                <a:gd name="connsiteY50" fmla="*/ 66199 h 300990"/>
                <a:gd name="connsiteX51" fmla="*/ 310515 w 479107"/>
                <a:gd name="connsiteY51" fmla="*/ 63341 h 300990"/>
                <a:gd name="connsiteX52" fmla="*/ 305276 w 479107"/>
                <a:gd name="connsiteY52" fmla="*/ 61913 h 300990"/>
                <a:gd name="connsiteX53" fmla="*/ 303371 w 479107"/>
                <a:gd name="connsiteY53" fmla="*/ 61913 h 300990"/>
                <a:gd name="connsiteX54" fmla="*/ 302419 w 479107"/>
                <a:gd name="connsiteY54" fmla="*/ 62389 h 300990"/>
                <a:gd name="connsiteX55" fmla="*/ 301466 w 479107"/>
                <a:gd name="connsiteY55" fmla="*/ 62865 h 300990"/>
                <a:gd name="connsiteX56" fmla="*/ 299561 w 479107"/>
                <a:gd name="connsiteY56" fmla="*/ 65246 h 300990"/>
                <a:gd name="connsiteX57" fmla="*/ 296703 w 479107"/>
                <a:gd name="connsiteY57" fmla="*/ 65723 h 300990"/>
                <a:gd name="connsiteX58" fmla="*/ 294322 w 479107"/>
                <a:gd name="connsiteY58" fmla="*/ 65723 h 300990"/>
                <a:gd name="connsiteX59" fmla="*/ 292417 w 479107"/>
                <a:gd name="connsiteY59" fmla="*/ 64770 h 300990"/>
                <a:gd name="connsiteX60" fmla="*/ 286226 w 479107"/>
                <a:gd name="connsiteY60" fmla="*/ 63818 h 300990"/>
                <a:gd name="connsiteX61" fmla="*/ 283845 w 479107"/>
                <a:gd name="connsiteY61" fmla="*/ 62865 h 300990"/>
                <a:gd name="connsiteX62" fmla="*/ 280035 w 479107"/>
                <a:gd name="connsiteY62" fmla="*/ 62865 h 300990"/>
                <a:gd name="connsiteX63" fmla="*/ 271939 w 479107"/>
                <a:gd name="connsiteY63" fmla="*/ 63818 h 300990"/>
                <a:gd name="connsiteX64" fmla="*/ 270034 w 479107"/>
                <a:gd name="connsiteY64" fmla="*/ 63818 h 300990"/>
                <a:gd name="connsiteX65" fmla="*/ 261461 w 479107"/>
                <a:gd name="connsiteY65" fmla="*/ 58579 h 300990"/>
                <a:gd name="connsiteX66" fmla="*/ 257651 w 479107"/>
                <a:gd name="connsiteY66" fmla="*/ 56674 h 300990"/>
                <a:gd name="connsiteX67" fmla="*/ 256698 w 479107"/>
                <a:gd name="connsiteY67" fmla="*/ 55721 h 300990"/>
                <a:gd name="connsiteX68" fmla="*/ 256698 w 479107"/>
                <a:gd name="connsiteY68" fmla="*/ 53816 h 300990"/>
                <a:gd name="connsiteX69" fmla="*/ 258127 w 479107"/>
                <a:gd name="connsiteY69" fmla="*/ 50959 h 300990"/>
                <a:gd name="connsiteX70" fmla="*/ 259080 w 479107"/>
                <a:gd name="connsiteY70" fmla="*/ 49054 h 300990"/>
                <a:gd name="connsiteX71" fmla="*/ 258603 w 479107"/>
                <a:gd name="connsiteY71" fmla="*/ 47149 h 300990"/>
                <a:gd name="connsiteX72" fmla="*/ 257175 w 479107"/>
                <a:gd name="connsiteY72" fmla="*/ 44768 h 300990"/>
                <a:gd name="connsiteX73" fmla="*/ 257175 w 479107"/>
                <a:gd name="connsiteY73" fmla="*/ 42386 h 300990"/>
                <a:gd name="connsiteX74" fmla="*/ 258127 w 479107"/>
                <a:gd name="connsiteY74" fmla="*/ 40958 h 300990"/>
                <a:gd name="connsiteX75" fmla="*/ 260509 w 479107"/>
                <a:gd name="connsiteY75" fmla="*/ 41434 h 300990"/>
                <a:gd name="connsiteX76" fmla="*/ 261461 w 479107"/>
                <a:gd name="connsiteY76" fmla="*/ 40481 h 300990"/>
                <a:gd name="connsiteX77" fmla="*/ 260985 w 479107"/>
                <a:gd name="connsiteY77" fmla="*/ 39053 h 300990"/>
                <a:gd name="connsiteX78" fmla="*/ 259556 w 479107"/>
                <a:gd name="connsiteY78" fmla="*/ 38100 h 300990"/>
                <a:gd name="connsiteX79" fmla="*/ 258127 w 479107"/>
                <a:gd name="connsiteY79" fmla="*/ 36195 h 300990"/>
                <a:gd name="connsiteX80" fmla="*/ 253365 w 479107"/>
                <a:gd name="connsiteY80" fmla="*/ 34290 h 300990"/>
                <a:gd name="connsiteX81" fmla="*/ 252889 w 479107"/>
                <a:gd name="connsiteY81" fmla="*/ 33338 h 300990"/>
                <a:gd name="connsiteX82" fmla="*/ 253365 w 479107"/>
                <a:gd name="connsiteY82" fmla="*/ 32385 h 300990"/>
                <a:gd name="connsiteX83" fmla="*/ 254317 w 479107"/>
                <a:gd name="connsiteY83" fmla="*/ 31433 h 300990"/>
                <a:gd name="connsiteX84" fmla="*/ 254317 w 479107"/>
                <a:gd name="connsiteY84" fmla="*/ 29528 h 300990"/>
                <a:gd name="connsiteX85" fmla="*/ 254317 w 479107"/>
                <a:gd name="connsiteY85" fmla="*/ 27146 h 300990"/>
                <a:gd name="connsiteX86" fmla="*/ 254794 w 479107"/>
                <a:gd name="connsiteY86" fmla="*/ 25718 h 300990"/>
                <a:gd name="connsiteX87" fmla="*/ 254794 w 479107"/>
                <a:gd name="connsiteY87" fmla="*/ 24765 h 300990"/>
                <a:gd name="connsiteX88" fmla="*/ 254317 w 479107"/>
                <a:gd name="connsiteY88" fmla="*/ 23813 h 300990"/>
                <a:gd name="connsiteX89" fmla="*/ 252889 w 479107"/>
                <a:gd name="connsiteY89" fmla="*/ 22860 h 300990"/>
                <a:gd name="connsiteX90" fmla="*/ 250031 w 479107"/>
                <a:gd name="connsiteY90" fmla="*/ 20479 h 300990"/>
                <a:gd name="connsiteX91" fmla="*/ 246697 w 479107"/>
                <a:gd name="connsiteY91" fmla="*/ 20003 h 300990"/>
                <a:gd name="connsiteX92" fmla="*/ 236220 w 479107"/>
                <a:gd name="connsiteY92" fmla="*/ 20003 h 300990"/>
                <a:gd name="connsiteX93" fmla="*/ 232886 w 479107"/>
                <a:gd name="connsiteY93" fmla="*/ 19050 h 300990"/>
                <a:gd name="connsiteX94" fmla="*/ 230028 w 479107"/>
                <a:gd name="connsiteY94" fmla="*/ 17621 h 300990"/>
                <a:gd name="connsiteX95" fmla="*/ 227171 w 479107"/>
                <a:gd name="connsiteY95" fmla="*/ 12383 h 300990"/>
                <a:gd name="connsiteX96" fmla="*/ 225742 w 479107"/>
                <a:gd name="connsiteY96" fmla="*/ 10954 h 300990"/>
                <a:gd name="connsiteX97" fmla="*/ 224314 w 479107"/>
                <a:gd name="connsiteY97" fmla="*/ 10478 h 300990"/>
                <a:gd name="connsiteX98" fmla="*/ 221456 w 479107"/>
                <a:gd name="connsiteY98" fmla="*/ 10478 h 300990"/>
                <a:gd name="connsiteX99" fmla="*/ 217646 w 479107"/>
                <a:gd name="connsiteY99" fmla="*/ 10001 h 300990"/>
                <a:gd name="connsiteX100" fmla="*/ 215741 w 479107"/>
                <a:gd name="connsiteY100" fmla="*/ 9049 h 300990"/>
                <a:gd name="connsiteX101" fmla="*/ 210978 w 479107"/>
                <a:gd name="connsiteY101" fmla="*/ 4286 h 300990"/>
                <a:gd name="connsiteX102" fmla="*/ 206216 w 479107"/>
                <a:gd name="connsiteY102" fmla="*/ 0 h 300990"/>
                <a:gd name="connsiteX103" fmla="*/ 204311 w 479107"/>
                <a:gd name="connsiteY103" fmla="*/ 3810 h 300990"/>
                <a:gd name="connsiteX104" fmla="*/ 202406 w 479107"/>
                <a:gd name="connsiteY104" fmla="*/ 4763 h 300990"/>
                <a:gd name="connsiteX105" fmla="*/ 198120 w 479107"/>
                <a:gd name="connsiteY105" fmla="*/ 4286 h 300990"/>
                <a:gd name="connsiteX106" fmla="*/ 194786 w 479107"/>
                <a:gd name="connsiteY106" fmla="*/ 3810 h 300990"/>
                <a:gd name="connsiteX107" fmla="*/ 192881 w 479107"/>
                <a:gd name="connsiteY107" fmla="*/ 4763 h 300990"/>
                <a:gd name="connsiteX108" fmla="*/ 190976 w 479107"/>
                <a:gd name="connsiteY108" fmla="*/ 6191 h 300990"/>
                <a:gd name="connsiteX109" fmla="*/ 191452 w 479107"/>
                <a:gd name="connsiteY109" fmla="*/ 7144 h 300990"/>
                <a:gd name="connsiteX110" fmla="*/ 192881 w 479107"/>
                <a:gd name="connsiteY110" fmla="*/ 8096 h 300990"/>
                <a:gd name="connsiteX111" fmla="*/ 195739 w 479107"/>
                <a:gd name="connsiteY111" fmla="*/ 10001 h 300990"/>
                <a:gd name="connsiteX112" fmla="*/ 200025 w 479107"/>
                <a:gd name="connsiteY112" fmla="*/ 14764 h 300990"/>
                <a:gd name="connsiteX113" fmla="*/ 201930 w 479107"/>
                <a:gd name="connsiteY113" fmla="*/ 17621 h 300990"/>
                <a:gd name="connsiteX114" fmla="*/ 202406 w 479107"/>
                <a:gd name="connsiteY114" fmla="*/ 18574 h 300990"/>
                <a:gd name="connsiteX115" fmla="*/ 201930 w 479107"/>
                <a:gd name="connsiteY115" fmla="*/ 19050 h 300990"/>
                <a:gd name="connsiteX116" fmla="*/ 201453 w 479107"/>
                <a:gd name="connsiteY116" fmla="*/ 19526 h 300990"/>
                <a:gd name="connsiteX117" fmla="*/ 200501 w 479107"/>
                <a:gd name="connsiteY117" fmla="*/ 19526 h 300990"/>
                <a:gd name="connsiteX118" fmla="*/ 199548 w 479107"/>
                <a:gd name="connsiteY118" fmla="*/ 19526 h 300990"/>
                <a:gd name="connsiteX119" fmla="*/ 199072 w 479107"/>
                <a:gd name="connsiteY119" fmla="*/ 18574 h 300990"/>
                <a:gd name="connsiteX120" fmla="*/ 199072 w 479107"/>
                <a:gd name="connsiteY120" fmla="*/ 17145 h 300990"/>
                <a:gd name="connsiteX121" fmla="*/ 197644 w 479107"/>
                <a:gd name="connsiteY121" fmla="*/ 15240 h 300990"/>
                <a:gd name="connsiteX122" fmla="*/ 196215 w 479107"/>
                <a:gd name="connsiteY122" fmla="*/ 13811 h 300990"/>
                <a:gd name="connsiteX123" fmla="*/ 194786 w 479107"/>
                <a:gd name="connsiteY123" fmla="*/ 12859 h 300990"/>
                <a:gd name="connsiteX124" fmla="*/ 192405 w 479107"/>
                <a:gd name="connsiteY124" fmla="*/ 12383 h 300990"/>
                <a:gd name="connsiteX125" fmla="*/ 189547 w 479107"/>
                <a:gd name="connsiteY125" fmla="*/ 11430 h 300990"/>
                <a:gd name="connsiteX126" fmla="*/ 188119 w 479107"/>
                <a:gd name="connsiteY126" fmla="*/ 11430 h 300990"/>
                <a:gd name="connsiteX127" fmla="*/ 186690 w 479107"/>
                <a:gd name="connsiteY127" fmla="*/ 12383 h 300990"/>
                <a:gd name="connsiteX128" fmla="*/ 185261 w 479107"/>
                <a:gd name="connsiteY128" fmla="*/ 13811 h 300990"/>
                <a:gd name="connsiteX129" fmla="*/ 184309 w 479107"/>
                <a:gd name="connsiteY129" fmla="*/ 17145 h 300990"/>
                <a:gd name="connsiteX130" fmla="*/ 181927 w 479107"/>
                <a:gd name="connsiteY130" fmla="*/ 21431 h 300990"/>
                <a:gd name="connsiteX131" fmla="*/ 180498 w 479107"/>
                <a:gd name="connsiteY131" fmla="*/ 23336 h 300990"/>
                <a:gd name="connsiteX132" fmla="*/ 176213 w 479107"/>
                <a:gd name="connsiteY132" fmla="*/ 24289 h 300990"/>
                <a:gd name="connsiteX133" fmla="*/ 173831 w 479107"/>
                <a:gd name="connsiteY133" fmla="*/ 24289 h 300990"/>
                <a:gd name="connsiteX134" fmla="*/ 174307 w 479107"/>
                <a:gd name="connsiteY134" fmla="*/ 24765 h 300990"/>
                <a:gd name="connsiteX135" fmla="*/ 173831 w 479107"/>
                <a:gd name="connsiteY135" fmla="*/ 26670 h 300990"/>
                <a:gd name="connsiteX136" fmla="*/ 174307 w 479107"/>
                <a:gd name="connsiteY136" fmla="*/ 28099 h 300990"/>
                <a:gd name="connsiteX137" fmla="*/ 176213 w 479107"/>
                <a:gd name="connsiteY137" fmla="*/ 30480 h 300990"/>
                <a:gd name="connsiteX138" fmla="*/ 176689 w 479107"/>
                <a:gd name="connsiteY138" fmla="*/ 34290 h 300990"/>
                <a:gd name="connsiteX139" fmla="*/ 181451 w 479107"/>
                <a:gd name="connsiteY139" fmla="*/ 37148 h 300990"/>
                <a:gd name="connsiteX140" fmla="*/ 181927 w 479107"/>
                <a:gd name="connsiteY140" fmla="*/ 39529 h 300990"/>
                <a:gd name="connsiteX141" fmla="*/ 180498 w 479107"/>
                <a:gd name="connsiteY141" fmla="*/ 42386 h 300990"/>
                <a:gd name="connsiteX142" fmla="*/ 176213 w 479107"/>
                <a:gd name="connsiteY142" fmla="*/ 44768 h 300990"/>
                <a:gd name="connsiteX143" fmla="*/ 170973 w 479107"/>
                <a:gd name="connsiteY143" fmla="*/ 46673 h 300990"/>
                <a:gd name="connsiteX144" fmla="*/ 167640 w 479107"/>
                <a:gd name="connsiteY144" fmla="*/ 47149 h 300990"/>
                <a:gd name="connsiteX145" fmla="*/ 164782 w 479107"/>
                <a:gd name="connsiteY145" fmla="*/ 47149 h 300990"/>
                <a:gd name="connsiteX146" fmla="*/ 161448 w 479107"/>
                <a:gd name="connsiteY146" fmla="*/ 43815 h 300990"/>
                <a:gd name="connsiteX147" fmla="*/ 159067 w 479107"/>
                <a:gd name="connsiteY147" fmla="*/ 40481 h 300990"/>
                <a:gd name="connsiteX148" fmla="*/ 157163 w 479107"/>
                <a:gd name="connsiteY148" fmla="*/ 40481 h 300990"/>
                <a:gd name="connsiteX149" fmla="*/ 155257 w 479107"/>
                <a:gd name="connsiteY149" fmla="*/ 40958 h 300990"/>
                <a:gd name="connsiteX150" fmla="*/ 154781 w 479107"/>
                <a:gd name="connsiteY150" fmla="*/ 39053 h 300990"/>
                <a:gd name="connsiteX151" fmla="*/ 156210 w 479107"/>
                <a:gd name="connsiteY151" fmla="*/ 32385 h 300990"/>
                <a:gd name="connsiteX152" fmla="*/ 154305 w 479107"/>
                <a:gd name="connsiteY152" fmla="*/ 33338 h 300990"/>
                <a:gd name="connsiteX153" fmla="*/ 151923 w 479107"/>
                <a:gd name="connsiteY153" fmla="*/ 35719 h 300990"/>
                <a:gd name="connsiteX154" fmla="*/ 152400 w 479107"/>
                <a:gd name="connsiteY154" fmla="*/ 43339 h 300990"/>
                <a:gd name="connsiteX155" fmla="*/ 153352 w 479107"/>
                <a:gd name="connsiteY155" fmla="*/ 52388 h 300990"/>
                <a:gd name="connsiteX156" fmla="*/ 155257 w 479107"/>
                <a:gd name="connsiteY156" fmla="*/ 54769 h 300990"/>
                <a:gd name="connsiteX157" fmla="*/ 156686 w 479107"/>
                <a:gd name="connsiteY157" fmla="*/ 55721 h 300990"/>
                <a:gd name="connsiteX158" fmla="*/ 156686 w 479107"/>
                <a:gd name="connsiteY158" fmla="*/ 56674 h 300990"/>
                <a:gd name="connsiteX159" fmla="*/ 155734 w 479107"/>
                <a:gd name="connsiteY159" fmla="*/ 57626 h 300990"/>
                <a:gd name="connsiteX160" fmla="*/ 154781 w 479107"/>
                <a:gd name="connsiteY160" fmla="*/ 58579 h 300990"/>
                <a:gd name="connsiteX161" fmla="*/ 153352 w 479107"/>
                <a:gd name="connsiteY161" fmla="*/ 60484 h 300990"/>
                <a:gd name="connsiteX162" fmla="*/ 151447 w 479107"/>
                <a:gd name="connsiteY162" fmla="*/ 60484 h 300990"/>
                <a:gd name="connsiteX163" fmla="*/ 148114 w 479107"/>
                <a:gd name="connsiteY163" fmla="*/ 60008 h 300990"/>
                <a:gd name="connsiteX164" fmla="*/ 145256 w 479107"/>
                <a:gd name="connsiteY164" fmla="*/ 59531 h 300990"/>
                <a:gd name="connsiteX165" fmla="*/ 135255 w 479107"/>
                <a:gd name="connsiteY165" fmla="*/ 59055 h 300990"/>
                <a:gd name="connsiteX166" fmla="*/ 127159 w 479107"/>
                <a:gd name="connsiteY166" fmla="*/ 58579 h 300990"/>
                <a:gd name="connsiteX167" fmla="*/ 118110 w 479107"/>
                <a:gd name="connsiteY167" fmla="*/ 58103 h 300990"/>
                <a:gd name="connsiteX168" fmla="*/ 116681 w 479107"/>
                <a:gd name="connsiteY168" fmla="*/ 58103 h 300990"/>
                <a:gd name="connsiteX169" fmla="*/ 113347 w 479107"/>
                <a:gd name="connsiteY169" fmla="*/ 58579 h 300990"/>
                <a:gd name="connsiteX170" fmla="*/ 108109 w 479107"/>
                <a:gd name="connsiteY170" fmla="*/ 60008 h 300990"/>
                <a:gd name="connsiteX171" fmla="*/ 103346 w 479107"/>
                <a:gd name="connsiteY171" fmla="*/ 60484 h 300990"/>
                <a:gd name="connsiteX172" fmla="*/ 101441 w 479107"/>
                <a:gd name="connsiteY172" fmla="*/ 60008 h 300990"/>
                <a:gd name="connsiteX173" fmla="*/ 99536 w 479107"/>
                <a:gd name="connsiteY173" fmla="*/ 59055 h 300990"/>
                <a:gd name="connsiteX174" fmla="*/ 98107 w 479107"/>
                <a:gd name="connsiteY174" fmla="*/ 57150 h 300990"/>
                <a:gd name="connsiteX175" fmla="*/ 95726 w 479107"/>
                <a:gd name="connsiteY175" fmla="*/ 54769 h 300990"/>
                <a:gd name="connsiteX176" fmla="*/ 93345 w 479107"/>
                <a:gd name="connsiteY176" fmla="*/ 52864 h 300990"/>
                <a:gd name="connsiteX177" fmla="*/ 90488 w 479107"/>
                <a:gd name="connsiteY177" fmla="*/ 48578 h 300990"/>
                <a:gd name="connsiteX178" fmla="*/ 88582 w 479107"/>
                <a:gd name="connsiteY178" fmla="*/ 45244 h 300990"/>
                <a:gd name="connsiteX179" fmla="*/ 83344 w 479107"/>
                <a:gd name="connsiteY179" fmla="*/ 38100 h 300990"/>
                <a:gd name="connsiteX180" fmla="*/ 82867 w 479107"/>
                <a:gd name="connsiteY180" fmla="*/ 35719 h 300990"/>
                <a:gd name="connsiteX181" fmla="*/ 81915 w 479107"/>
                <a:gd name="connsiteY181" fmla="*/ 33338 h 300990"/>
                <a:gd name="connsiteX182" fmla="*/ 80010 w 479107"/>
                <a:gd name="connsiteY182" fmla="*/ 31433 h 300990"/>
                <a:gd name="connsiteX183" fmla="*/ 73819 w 479107"/>
                <a:gd name="connsiteY183" fmla="*/ 26670 h 300990"/>
                <a:gd name="connsiteX184" fmla="*/ 66675 w 479107"/>
                <a:gd name="connsiteY184" fmla="*/ 22384 h 300990"/>
                <a:gd name="connsiteX185" fmla="*/ 60007 w 479107"/>
                <a:gd name="connsiteY185" fmla="*/ 18098 h 300990"/>
                <a:gd name="connsiteX186" fmla="*/ 58102 w 479107"/>
                <a:gd name="connsiteY186" fmla="*/ 17145 h 300990"/>
                <a:gd name="connsiteX187" fmla="*/ 54769 w 479107"/>
                <a:gd name="connsiteY187" fmla="*/ 15716 h 300990"/>
                <a:gd name="connsiteX188" fmla="*/ 50959 w 479107"/>
                <a:gd name="connsiteY188" fmla="*/ 15716 h 300990"/>
                <a:gd name="connsiteX189" fmla="*/ 48101 w 479107"/>
                <a:gd name="connsiteY189" fmla="*/ 16193 h 300990"/>
                <a:gd name="connsiteX190" fmla="*/ 40005 w 479107"/>
                <a:gd name="connsiteY190" fmla="*/ 17621 h 300990"/>
                <a:gd name="connsiteX191" fmla="*/ 33814 w 479107"/>
                <a:gd name="connsiteY191" fmla="*/ 19050 h 300990"/>
                <a:gd name="connsiteX192" fmla="*/ 25241 w 479107"/>
                <a:gd name="connsiteY192" fmla="*/ 20955 h 300990"/>
                <a:gd name="connsiteX193" fmla="*/ 18573 w 479107"/>
                <a:gd name="connsiteY193" fmla="*/ 23336 h 300990"/>
                <a:gd name="connsiteX194" fmla="*/ 17145 w 479107"/>
                <a:gd name="connsiteY194" fmla="*/ 23813 h 300990"/>
                <a:gd name="connsiteX195" fmla="*/ 12382 w 479107"/>
                <a:gd name="connsiteY195" fmla="*/ 26670 h 300990"/>
                <a:gd name="connsiteX196" fmla="*/ 6667 w 479107"/>
                <a:gd name="connsiteY196" fmla="*/ 31433 h 300990"/>
                <a:gd name="connsiteX197" fmla="*/ 0 w 479107"/>
                <a:gd name="connsiteY197" fmla="*/ 38100 h 300990"/>
                <a:gd name="connsiteX198" fmla="*/ 3810 w 479107"/>
                <a:gd name="connsiteY198" fmla="*/ 48101 h 300990"/>
                <a:gd name="connsiteX199" fmla="*/ 8572 w 479107"/>
                <a:gd name="connsiteY199" fmla="*/ 54769 h 300990"/>
                <a:gd name="connsiteX200" fmla="*/ 11430 w 479107"/>
                <a:gd name="connsiteY200" fmla="*/ 60008 h 300990"/>
                <a:gd name="connsiteX201" fmla="*/ 12382 w 479107"/>
                <a:gd name="connsiteY201" fmla="*/ 61436 h 300990"/>
                <a:gd name="connsiteX202" fmla="*/ 12859 w 479107"/>
                <a:gd name="connsiteY202" fmla="*/ 60960 h 300990"/>
                <a:gd name="connsiteX203" fmla="*/ 11906 w 479107"/>
                <a:gd name="connsiteY203" fmla="*/ 55721 h 300990"/>
                <a:gd name="connsiteX204" fmla="*/ 13811 w 479107"/>
                <a:gd name="connsiteY204" fmla="*/ 44768 h 300990"/>
                <a:gd name="connsiteX205" fmla="*/ 13811 w 479107"/>
                <a:gd name="connsiteY205" fmla="*/ 43339 h 300990"/>
                <a:gd name="connsiteX206" fmla="*/ 11430 w 479107"/>
                <a:gd name="connsiteY206" fmla="*/ 40958 h 300990"/>
                <a:gd name="connsiteX207" fmla="*/ 14288 w 479107"/>
                <a:gd name="connsiteY207" fmla="*/ 33338 h 300990"/>
                <a:gd name="connsiteX208" fmla="*/ 16669 w 479107"/>
                <a:gd name="connsiteY208" fmla="*/ 30004 h 300990"/>
                <a:gd name="connsiteX209" fmla="*/ 21431 w 479107"/>
                <a:gd name="connsiteY209" fmla="*/ 26194 h 300990"/>
                <a:gd name="connsiteX210" fmla="*/ 23336 w 479107"/>
                <a:gd name="connsiteY210" fmla="*/ 25241 h 300990"/>
                <a:gd name="connsiteX211" fmla="*/ 27622 w 479107"/>
                <a:gd name="connsiteY211" fmla="*/ 25718 h 300990"/>
                <a:gd name="connsiteX212" fmla="*/ 34766 w 479107"/>
                <a:gd name="connsiteY212" fmla="*/ 24289 h 300990"/>
                <a:gd name="connsiteX213" fmla="*/ 39052 w 479107"/>
                <a:gd name="connsiteY213" fmla="*/ 23813 h 300990"/>
                <a:gd name="connsiteX214" fmla="*/ 43339 w 479107"/>
                <a:gd name="connsiteY214" fmla="*/ 24289 h 300990"/>
                <a:gd name="connsiteX215" fmla="*/ 45244 w 479107"/>
                <a:gd name="connsiteY215" fmla="*/ 24765 h 300990"/>
                <a:gd name="connsiteX216" fmla="*/ 46672 w 479107"/>
                <a:gd name="connsiteY216" fmla="*/ 25718 h 300990"/>
                <a:gd name="connsiteX217" fmla="*/ 50482 w 479107"/>
                <a:gd name="connsiteY217" fmla="*/ 34766 h 300990"/>
                <a:gd name="connsiteX218" fmla="*/ 51911 w 479107"/>
                <a:gd name="connsiteY218" fmla="*/ 38576 h 300990"/>
                <a:gd name="connsiteX219" fmla="*/ 53340 w 479107"/>
                <a:gd name="connsiteY219" fmla="*/ 43815 h 300990"/>
                <a:gd name="connsiteX220" fmla="*/ 55245 w 479107"/>
                <a:gd name="connsiteY220" fmla="*/ 48578 h 300990"/>
                <a:gd name="connsiteX221" fmla="*/ 58102 w 479107"/>
                <a:gd name="connsiteY221" fmla="*/ 51911 h 300990"/>
                <a:gd name="connsiteX222" fmla="*/ 61436 w 479107"/>
                <a:gd name="connsiteY222" fmla="*/ 54769 h 300990"/>
                <a:gd name="connsiteX223" fmla="*/ 71914 w 479107"/>
                <a:gd name="connsiteY223" fmla="*/ 61436 h 300990"/>
                <a:gd name="connsiteX224" fmla="*/ 74771 w 479107"/>
                <a:gd name="connsiteY224" fmla="*/ 64294 h 300990"/>
                <a:gd name="connsiteX225" fmla="*/ 75723 w 479107"/>
                <a:gd name="connsiteY225" fmla="*/ 66199 h 300990"/>
                <a:gd name="connsiteX226" fmla="*/ 76200 w 479107"/>
                <a:gd name="connsiteY226" fmla="*/ 68580 h 300990"/>
                <a:gd name="connsiteX227" fmla="*/ 76200 w 479107"/>
                <a:gd name="connsiteY227" fmla="*/ 70961 h 300990"/>
                <a:gd name="connsiteX228" fmla="*/ 75723 w 479107"/>
                <a:gd name="connsiteY228" fmla="*/ 73343 h 300990"/>
                <a:gd name="connsiteX229" fmla="*/ 74771 w 479107"/>
                <a:gd name="connsiteY229" fmla="*/ 74295 h 300990"/>
                <a:gd name="connsiteX230" fmla="*/ 73819 w 479107"/>
                <a:gd name="connsiteY230" fmla="*/ 74771 h 300990"/>
                <a:gd name="connsiteX231" fmla="*/ 70009 w 479107"/>
                <a:gd name="connsiteY231" fmla="*/ 75724 h 300990"/>
                <a:gd name="connsiteX232" fmla="*/ 64294 w 479107"/>
                <a:gd name="connsiteY232" fmla="*/ 74295 h 300990"/>
                <a:gd name="connsiteX233" fmla="*/ 62389 w 479107"/>
                <a:gd name="connsiteY233" fmla="*/ 75724 h 300990"/>
                <a:gd name="connsiteX234" fmla="*/ 62865 w 479107"/>
                <a:gd name="connsiteY234" fmla="*/ 78581 h 300990"/>
                <a:gd name="connsiteX235" fmla="*/ 64294 w 479107"/>
                <a:gd name="connsiteY235" fmla="*/ 81439 h 300990"/>
                <a:gd name="connsiteX236" fmla="*/ 62865 w 479107"/>
                <a:gd name="connsiteY236" fmla="*/ 81439 h 300990"/>
                <a:gd name="connsiteX237" fmla="*/ 61436 w 479107"/>
                <a:gd name="connsiteY237" fmla="*/ 81439 h 300990"/>
                <a:gd name="connsiteX238" fmla="*/ 58578 w 479107"/>
                <a:gd name="connsiteY238" fmla="*/ 80486 h 300990"/>
                <a:gd name="connsiteX239" fmla="*/ 55245 w 479107"/>
                <a:gd name="connsiteY239" fmla="*/ 80963 h 300990"/>
                <a:gd name="connsiteX240" fmla="*/ 47625 w 479107"/>
                <a:gd name="connsiteY240" fmla="*/ 83344 h 300990"/>
                <a:gd name="connsiteX241" fmla="*/ 43815 w 479107"/>
                <a:gd name="connsiteY241" fmla="*/ 82868 h 300990"/>
                <a:gd name="connsiteX242" fmla="*/ 41434 w 479107"/>
                <a:gd name="connsiteY242" fmla="*/ 79534 h 300990"/>
                <a:gd name="connsiteX243" fmla="*/ 38576 w 479107"/>
                <a:gd name="connsiteY243" fmla="*/ 76676 h 300990"/>
                <a:gd name="connsiteX244" fmla="*/ 35242 w 479107"/>
                <a:gd name="connsiteY244" fmla="*/ 76200 h 300990"/>
                <a:gd name="connsiteX245" fmla="*/ 31909 w 479107"/>
                <a:gd name="connsiteY245" fmla="*/ 77629 h 300990"/>
                <a:gd name="connsiteX246" fmla="*/ 29051 w 479107"/>
                <a:gd name="connsiteY246" fmla="*/ 78105 h 300990"/>
                <a:gd name="connsiteX247" fmla="*/ 24289 w 479107"/>
                <a:gd name="connsiteY247" fmla="*/ 77153 h 300990"/>
                <a:gd name="connsiteX248" fmla="*/ 22860 w 479107"/>
                <a:gd name="connsiteY248" fmla="*/ 76676 h 300990"/>
                <a:gd name="connsiteX249" fmla="*/ 20002 w 479107"/>
                <a:gd name="connsiteY249" fmla="*/ 74295 h 300990"/>
                <a:gd name="connsiteX250" fmla="*/ 18097 w 479107"/>
                <a:gd name="connsiteY250" fmla="*/ 71438 h 300990"/>
                <a:gd name="connsiteX251" fmla="*/ 16192 w 479107"/>
                <a:gd name="connsiteY251" fmla="*/ 68104 h 300990"/>
                <a:gd name="connsiteX252" fmla="*/ 14288 w 479107"/>
                <a:gd name="connsiteY252" fmla="*/ 75248 h 300990"/>
                <a:gd name="connsiteX253" fmla="*/ 12859 w 479107"/>
                <a:gd name="connsiteY253" fmla="*/ 82391 h 300990"/>
                <a:gd name="connsiteX254" fmla="*/ 10477 w 479107"/>
                <a:gd name="connsiteY254" fmla="*/ 88106 h 300990"/>
                <a:gd name="connsiteX255" fmla="*/ 8572 w 479107"/>
                <a:gd name="connsiteY255" fmla="*/ 93821 h 300990"/>
                <a:gd name="connsiteX256" fmla="*/ 9048 w 479107"/>
                <a:gd name="connsiteY256" fmla="*/ 100965 h 300990"/>
                <a:gd name="connsiteX257" fmla="*/ 10953 w 479107"/>
                <a:gd name="connsiteY257" fmla="*/ 107633 h 300990"/>
                <a:gd name="connsiteX258" fmla="*/ 14288 w 479107"/>
                <a:gd name="connsiteY258" fmla="*/ 113348 h 300990"/>
                <a:gd name="connsiteX259" fmla="*/ 16669 w 479107"/>
                <a:gd name="connsiteY259" fmla="*/ 116681 h 300990"/>
                <a:gd name="connsiteX260" fmla="*/ 19050 w 479107"/>
                <a:gd name="connsiteY260" fmla="*/ 119063 h 300990"/>
                <a:gd name="connsiteX261" fmla="*/ 16192 w 479107"/>
                <a:gd name="connsiteY261" fmla="*/ 114300 h 300990"/>
                <a:gd name="connsiteX262" fmla="*/ 17621 w 479107"/>
                <a:gd name="connsiteY262" fmla="*/ 110490 h 300990"/>
                <a:gd name="connsiteX263" fmla="*/ 22860 w 479107"/>
                <a:gd name="connsiteY263" fmla="*/ 110966 h 300990"/>
                <a:gd name="connsiteX264" fmla="*/ 28098 w 479107"/>
                <a:gd name="connsiteY264" fmla="*/ 111919 h 300990"/>
                <a:gd name="connsiteX265" fmla="*/ 31909 w 479107"/>
                <a:gd name="connsiteY265" fmla="*/ 111919 h 300990"/>
                <a:gd name="connsiteX266" fmla="*/ 33814 w 479107"/>
                <a:gd name="connsiteY266" fmla="*/ 112871 h 300990"/>
                <a:gd name="connsiteX267" fmla="*/ 34766 w 479107"/>
                <a:gd name="connsiteY267" fmla="*/ 114300 h 300990"/>
                <a:gd name="connsiteX268" fmla="*/ 33814 w 479107"/>
                <a:gd name="connsiteY268" fmla="*/ 117634 h 300990"/>
                <a:gd name="connsiteX269" fmla="*/ 33338 w 479107"/>
                <a:gd name="connsiteY269" fmla="*/ 120968 h 300990"/>
                <a:gd name="connsiteX270" fmla="*/ 34290 w 479107"/>
                <a:gd name="connsiteY270" fmla="*/ 124301 h 300990"/>
                <a:gd name="connsiteX271" fmla="*/ 36195 w 479107"/>
                <a:gd name="connsiteY271" fmla="*/ 125254 h 300990"/>
                <a:gd name="connsiteX272" fmla="*/ 38100 w 479107"/>
                <a:gd name="connsiteY272" fmla="*/ 126683 h 300990"/>
                <a:gd name="connsiteX273" fmla="*/ 38576 w 479107"/>
                <a:gd name="connsiteY273" fmla="*/ 129064 h 300990"/>
                <a:gd name="connsiteX274" fmla="*/ 34766 w 479107"/>
                <a:gd name="connsiteY274" fmla="*/ 129540 h 300990"/>
                <a:gd name="connsiteX275" fmla="*/ 30956 w 479107"/>
                <a:gd name="connsiteY275" fmla="*/ 129540 h 300990"/>
                <a:gd name="connsiteX276" fmla="*/ 28098 w 479107"/>
                <a:gd name="connsiteY276" fmla="*/ 128588 h 300990"/>
                <a:gd name="connsiteX277" fmla="*/ 25717 w 479107"/>
                <a:gd name="connsiteY277" fmla="*/ 126683 h 300990"/>
                <a:gd name="connsiteX278" fmla="*/ 21907 w 479107"/>
                <a:gd name="connsiteY278" fmla="*/ 133826 h 300990"/>
                <a:gd name="connsiteX279" fmla="*/ 21907 w 479107"/>
                <a:gd name="connsiteY279" fmla="*/ 137160 h 300990"/>
                <a:gd name="connsiteX280" fmla="*/ 22860 w 479107"/>
                <a:gd name="connsiteY280" fmla="*/ 140494 h 300990"/>
                <a:gd name="connsiteX281" fmla="*/ 24289 w 479107"/>
                <a:gd name="connsiteY281" fmla="*/ 138589 h 300990"/>
                <a:gd name="connsiteX282" fmla="*/ 26670 w 479107"/>
                <a:gd name="connsiteY282" fmla="*/ 137636 h 300990"/>
                <a:gd name="connsiteX283" fmla="*/ 29051 w 479107"/>
                <a:gd name="connsiteY283" fmla="*/ 137636 h 300990"/>
                <a:gd name="connsiteX284" fmla="*/ 33814 w 479107"/>
                <a:gd name="connsiteY284" fmla="*/ 139065 h 300990"/>
                <a:gd name="connsiteX285" fmla="*/ 36195 w 479107"/>
                <a:gd name="connsiteY285" fmla="*/ 140494 h 300990"/>
                <a:gd name="connsiteX286" fmla="*/ 39052 w 479107"/>
                <a:gd name="connsiteY286" fmla="*/ 142875 h 300990"/>
                <a:gd name="connsiteX287" fmla="*/ 41910 w 479107"/>
                <a:gd name="connsiteY287" fmla="*/ 143351 h 300990"/>
                <a:gd name="connsiteX288" fmla="*/ 41910 w 479107"/>
                <a:gd name="connsiteY288" fmla="*/ 145733 h 300990"/>
                <a:gd name="connsiteX289" fmla="*/ 42386 w 479107"/>
                <a:gd name="connsiteY289" fmla="*/ 147638 h 300990"/>
                <a:gd name="connsiteX290" fmla="*/ 45244 w 479107"/>
                <a:gd name="connsiteY290" fmla="*/ 150971 h 300990"/>
                <a:gd name="connsiteX291" fmla="*/ 47148 w 479107"/>
                <a:gd name="connsiteY291" fmla="*/ 153829 h 300990"/>
                <a:gd name="connsiteX292" fmla="*/ 47625 w 479107"/>
                <a:gd name="connsiteY292" fmla="*/ 157163 h 300990"/>
                <a:gd name="connsiteX293" fmla="*/ 47148 w 479107"/>
                <a:gd name="connsiteY293" fmla="*/ 161925 h 300990"/>
                <a:gd name="connsiteX294" fmla="*/ 46196 w 479107"/>
                <a:gd name="connsiteY294" fmla="*/ 166688 h 300990"/>
                <a:gd name="connsiteX295" fmla="*/ 45720 w 479107"/>
                <a:gd name="connsiteY295" fmla="*/ 170974 h 300990"/>
                <a:gd name="connsiteX296" fmla="*/ 46196 w 479107"/>
                <a:gd name="connsiteY296" fmla="*/ 175260 h 300990"/>
                <a:gd name="connsiteX297" fmla="*/ 46196 w 479107"/>
                <a:gd name="connsiteY297" fmla="*/ 180022 h 300990"/>
                <a:gd name="connsiteX298" fmla="*/ 45244 w 479107"/>
                <a:gd name="connsiteY298" fmla="*/ 189547 h 300990"/>
                <a:gd name="connsiteX299" fmla="*/ 45244 w 479107"/>
                <a:gd name="connsiteY299" fmla="*/ 194310 h 300990"/>
                <a:gd name="connsiteX300" fmla="*/ 46196 w 479107"/>
                <a:gd name="connsiteY300" fmla="*/ 204311 h 300990"/>
                <a:gd name="connsiteX301" fmla="*/ 48101 w 479107"/>
                <a:gd name="connsiteY301" fmla="*/ 214313 h 300990"/>
                <a:gd name="connsiteX302" fmla="*/ 48577 w 479107"/>
                <a:gd name="connsiteY302" fmla="*/ 217170 h 300990"/>
                <a:gd name="connsiteX303" fmla="*/ 58102 w 479107"/>
                <a:gd name="connsiteY303" fmla="*/ 217646 h 300990"/>
                <a:gd name="connsiteX304" fmla="*/ 61913 w 479107"/>
                <a:gd name="connsiteY304" fmla="*/ 216694 h 300990"/>
                <a:gd name="connsiteX305" fmla="*/ 67151 w 479107"/>
                <a:gd name="connsiteY305" fmla="*/ 214789 h 300990"/>
                <a:gd name="connsiteX306" fmla="*/ 71438 w 479107"/>
                <a:gd name="connsiteY306" fmla="*/ 213360 h 300990"/>
                <a:gd name="connsiteX307" fmla="*/ 73342 w 479107"/>
                <a:gd name="connsiteY307" fmla="*/ 213360 h 300990"/>
                <a:gd name="connsiteX308" fmla="*/ 75247 w 479107"/>
                <a:gd name="connsiteY308" fmla="*/ 212408 h 300990"/>
                <a:gd name="connsiteX309" fmla="*/ 76676 w 479107"/>
                <a:gd name="connsiteY309" fmla="*/ 210979 h 300990"/>
                <a:gd name="connsiteX310" fmla="*/ 80010 w 479107"/>
                <a:gd name="connsiteY310" fmla="*/ 202406 h 300990"/>
                <a:gd name="connsiteX311" fmla="*/ 81915 w 479107"/>
                <a:gd name="connsiteY311" fmla="*/ 200025 h 300990"/>
                <a:gd name="connsiteX312" fmla="*/ 88106 w 479107"/>
                <a:gd name="connsiteY312" fmla="*/ 195263 h 300990"/>
                <a:gd name="connsiteX313" fmla="*/ 93345 w 479107"/>
                <a:gd name="connsiteY313" fmla="*/ 192405 h 300990"/>
                <a:gd name="connsiteX314" fmla="*/ 98584 w 479107"/>
                <a:gd name="connsiteY314" fmla="*/ 189547 h 300990"/>
                <a:gd name="connsiteX315" fmla="*/ 105251 w 479107"/>
                <a:gd name="connsiteY315" fmla="*/ 187643 h 300990"/>
                <a:gd name="connsiteX316" fmla="*/ 114300 w 479107"/>
                <a:gd name="connsiteY316" fmla="*/ 187643 h 300990"/>
                <a:gd name="connsiteX317" fmla="*/ 121444 w 479107"/>
                <a:gd name="connsiteY317" fmla="*/ 188119 h 300990"/>
                <a:gd name="connsiteX318" fmla="*/ 125730 w 479107"/>
                <a:gd name="connsiteY318" fmla="*/ 188119 h 300990"/>
                <a:gd name="connsiteX319" fmla="*/ 127635 w 479107"/>
                <a:gd name="connsiteY319" fmla="*/ 188119 h 300990"/>
                <a:gd name="connsiteX320" fmla="*/ 129064 w 479107"/>
                <a:gd name="connsiteY320" fmla="*/ 187643 h 300990"/>
                <a:gd name="connsiteX321" fmla="*/ 130016 w 479107"/>
                <a:gd name="connsiteY321" fmla="*/ 187166 h 300990"/>
                <a:gd name="connsiteX322" fmla="*/ 130969 w 479107"/>
                <a:gd name="connsiteY322" fmla="*/ 183356 h 300990"/>
                <a:gd name="connsiteX323" fmla="*/ 132397 w 479107"/>
                <a:gd name="connsiteY323" fmla="*/ 181928 h 300990"/>
                <a:gd name="connsiteX324" fmla="*/ 134778 w 479107"/>
                <a:gd name="connsiteY324" fmla="*/ 180975 h 300990"/>
                <a:gd name="connsiteX325" fmla="*/ 138113 w 479107"/>
                <a:gd name="connsiteY325" fmla="*/ 180975 h 300990"/>
                <a:gd name="connsiteX326" fmla="*/ 142398 w 479107"/>
                <a:gd name="connsiteY326" fmla="*/ 180499 h 300990"/>
                <a:gd name="connsiteX327" fmla="*/ 145732 w 479107"/>
                <a:gd name="connsiteY327" fmla="*/ 180975 h 300990"/>
                <a:gd name="connsiteX328" fmla="*/ 150019 w 479107"/>
                <a:gd name="connsiteY328" fmla="*/ 182404 h 300990"/>
                <a:gd name="connsiteX329" fmla="*/ 155734 w 479107"/>
                <a:gd name="connsiteY329" fmla="*/ 182404 h 300990"/>
                <a:gd name="connsiteX330" fmla="*/ 159544 w 479107"/>
                <a:gd name="connsiteY330" fmla="*/ 181928 h 300990"/>
                <a:gd name="connsiteX331" fmla="*/ 161925 w 479107"/>
                <a:gd name="connsiteY331" fmla="*/ 183356 h 300990"/>
                <a:gd name="connsiteX332" fmla="*/ 163353 w 479107"/>
                <a:gd name="connsiteY332" fmla="*/ 185261 h 300990"/>
                <a:gd name="connsiteX333" fmla="*/ 164306 w 479107"/>
                <a:gd name="connsiteY333" fmla="*/ 186690 h 300990"/>
                <a:gd name="connsiteX334" fmla="*/ 164306 w 479107"/>
                <a:gd name="connsiteY334" fmla="*/ 189071 h 300990"/>
                <a:gd name="connsiteX335" fmla="*/ 164306 w 479107"/>
                <a:gd name="connsiteY335" fmla="*/ 190976 h 300990"/>
                <a:gd name="connsiteX336" fmla="*/ 164782 w 479107"/>
                <a:gd name="connsiteY336" fmla="*/ 191453 h 300990"/>
                <a:gd name="connsiteX337" fmla="*/ 167164 w 479107"/>
                <a:gd name="connsiteY337" fmla="*/ 192405 h 300990"/>
                <a:gd name="connsiteX338" fmla="*/ 170497 w 479107"/>
                <a:gd name="connsiteY338" fmla="*/ 193358 h 300990"/>
                <a:gd name="connsiteX339" fmla="*/ 177165 w 479107"/>
                <a:gd name="connsiteY339" fmla="*/ 194310 h 300990"/>
                <a:gd name="connsiteX340" fmla="*/ 183356 w 479107"/>
                <a:gd name="connsiteY340" fmla="*/ 196215 h 300990"/>
                <a:gd name="connsiteX341" fmla="*/ 186690 w 479107"/>
                <a:gd name="connsiteY341" fmla="*/ 197168 h 300990"/>
                <a:gd name="connsiteX342" fmla="*/ 190976 w 479107"/>
                <a:gd name="connsiteY342" fmla="*/ 199072 h 300990"/>
                <a:gd name="connsiteX343" fmla="*/ 196215 w 479107"/>
                <a:gd name="connsiteY343" fmla="*/ 203835 h 300990"/>
                <a:gd name="connsiteX344" fmla="*/ 198120 w 479107"/>
                <a:gd name="connsiteY344" fmla="*/ 204788 h 300990"/>
                <a:gd name="connsiteX345" fmla="*/ 200501 w 479107"/>
                <a:gd name="connsiteY345" fmla="*/ 205264 h 300990"/>
                <a:gd name="connsiteX346" fmla="*/ 202406 w 479107"/>
                <a:gd name="connsiteY346" fmla="*/ 205264 h 300990"/>
                <a:gd name="connsiteX347" fmla="*/ 206216 w 479107"/>
                <a:gd name="connsiteY347" fmla="*/ 203359 h 300990"/>
                <a:gd name="connsiteX348" fmla="*/ 209550 w 479107"/>
                <a:gd name="connsiteY348" fmla="*/ 204788 h 300990"/>
                <a:gd name="connsiteX349" fmla="*/ 211455 w 479107"/>
                <a:gd name="connsiteY349" fmla="*/ 204788 h 300990"/>
                <a:gd name="connsiteX350" fmla="*/ 215265 w 479107"/>
                <a:gd name="connsiteY350" fmla="*/ 203835 h 300990"/>
                <a:gd name="connsiteX351" fmla="*/ 219551 w 479107"/>
                <a:gd name="connsiteY351" fmla="*/ 205264 h 300990"/>
                <a:gd name="connsiteX352" fmla="*/ 230028 w 479107"/>
                <a:gd name="connsiteY352" fmla="*/ 210503 h 300990"/>
                <a:gd name="connsiteX353" fmla="*/ 230981 w 479107"/>
                <a:gd name="connsiteY353" fmla="*/ 210503 h 300990"/>
                <a:gd name="connsiteX354" fmla="*/ 231934 w 479107"/>
                <a:gd name="connsiteY354" fmla="*/ 210979 h 300990"/>
                <a:gd name="connsiteX355" fmla="*/ 232886 w 479107"/>
                <a:gd name="connsiteY355" fmla="*/ 211931 h 300990"/>
                <a:gd name="connsiteX356" fmla="*/ 233363 w 479107"/>
                <a:gd name="connsiteY356" fmla="*/ 213360 h 300990"/>
                <a:gd name="connsiteX357" fmla="*/ 234315 w 479107"/>
                <a:gd name="connsiteY357" fmla="*/ 217646 h 300990"/>
                <a:gd name="connsiteX358" fmla="*/ 237172 w 479107"/>
                <a:gd name="connsiteY358" fmla="*/ 220980 h 300990"/>
                <a:gd name="connsiteX359" fmla="*/ 240982 w 479107"/>
                <a:gd name="connsiteY359" fmla="*/ 223838 h 300990"/>
                <a:gd name="connsiteX360" fmla="*/ 245269 w 479107"/>
                <a:gd name="connsiteY360" fmla="*/ 225266 h 300990"/>
                <a:gd name="connsiteX361" fmla="*/ 254317 w 479107"/>
                <a:gd name="connsiteY361" fmla="*/ 229076 h 300990"/>
                <a:gd name="connsiteX362" fmla="*/ 258127 w 479107"/>
                <a:gd name="connsiteY362" fmla="*/ 231934 h 300990"/>
                <a:gd name="connsiteX363" fmla="*/ 261938 w 479107"/>
                <a:gd name="connsiteY363" fmla="*/ 237172 h 300990"/>
                <a:gd name="connsiteX364" fmla="*/ 266700 w 479107"/>
                <a:gd name="connsiteY364" fmla="*/ 243840 h 300990"/>
                <a:gd name="connsiteX365" fmla="*/ 267176 w 479107"/>
                <a:gd name="connsiteY365" fmla="*/ 244316 h 300990"/>
                <a:gd name="connsiteX366" fmla="*/ 279559 w 479107"/>
                <a:gd name="connsiteY366" fmla="*/ 244316 h 300990"/>
                <a:gd name="connsiteX367" fmla="*/ 293370 w 479107"/>
                <a:gd name="connsiteY367" fmla="*/ 244316 h 300990"/>
                <a:gd name="connsiteX368" fmla="*/ 295275 w 479107"/>
                <a:gd name="connsiteY368" fmla="*/ 247174 h 300990"/>
                <a:gd name="connsiteX369" fmla="*/ 294798 w 479107"/>
                <a:gd name="connsiteY369" fmla="*/ 252413 h 300990"/>
                <a:gd name="connsiteX370" fmla="*/ 295275 w 479107"/>
                <a:gd name="connsiteY370" fmla="*/ 258128 h 300990"/>
                <a:gd name="connsiteX371" fmla="*/ 296703 w 479107"/>
                <a:gd name="connsiteY371" fmla="*/ 261938 h 300990"/>
                <a:gd name="connsiteX372" fmla="*/ 296703 w 479107"/>
                <a:gd name="connsiteY372" fmla="*/ 265271 h 300990"/>
                <a:gd name="connsiteX373" fmla="*/ 295751 w 479107"/>
                <a:gd name="connsiteY373" fmla="*/ 267176 h 300990"/>
                <a:gd name="connsiteX374" fmla="*/ 294798 w 479107"/>
                <a:gd name="connsiteY374" fmla="*/ 269081 h 300990"/>
                <a:gd name="connsiteX375" fmla="*/ 294798 w 479107"/>
                <a:gd name="connsiteY375" fmla="*/ 270034 h 300990"/>
                <a:gd name="connsiteX376" fmla="*/ 296703 w 479107"/>
                <a:gd name="connsiteY376" fmla="*/ 271463 h 300990"/>
                <a:gd name="connsiteX377" fmla="*/ 298132 w 479107"/>
                <a:gd name="connsiteY377" fmla="*/ 274320 h 300990"/>
                <a:gd name="connsiteX378" fmla="*/ 298132 w 479107"/>
                <a:gd name="connsiteY378" fmla="*/ 278606 h 300990"/>
                <a:gd name="connsiteX379" fmla="*/ 297180 w 479107"/>
                <a:gd name="connsiteY379" fmla="*/ 280988 h 300990"/>
                <a:gd name="connsiteX380" fmla="*/ 297180 w 479107"/>
                <a:gd name="connsiteY380" fmla="*/ 282893 h 300990"/>
                <a:gd name="connsiteX381" fmla="*/ 298132 w 479107"/>
                <a:gd name="connsiteY381" fmla="*/ 284321 h 300990"/>
                <a:gd name="connsiteX382" fmla="*/ 300990 w 479107"/>
                <a:gd name="connsiteY382" fmla="*/ 283845 h 300990"/>
                <a:gd name="connsiteX383" fmla="*/ 301942 w 479107"/>
                <a:gd name="connsiteY383" fmla="*/ 285274 h 300990"/>
                <a:gd name="connsiteX384" fmla="*/ 303371 w 479107"/>
                <a:gd name="connsiteY384" fmla="*/ 287179 h 300990"/>
                <a:gd name="connsiteX385" fmla="*/ 307657 w 479107"/>
                <a:gd name="connsiteY385" fmla="*/ 290513 h 300990"/>
                <a:gd name="connsiteX386" fmla="*/ 310515 w 479107"/>
                <a:gd name="connsiteY386" fmla="*/ 291465 h 300990"/>
                <a:gd name="connsiteX387" fmla="*/ 313848 w 479107"/>
                <a:gd name="connsiteY387" fmla="*/ 291941 h 300990"/>
                <a:gd name="connsiteX388" fmla="*/ 318135 w 479107"/>
                <a:gd name="connsiteY388" fmla="*/ 291465 h 300990"/>
                <a:gd name="connsiteX389" fmla="*/ 321469 w 479107"/>
                <a:gd name="connsiteY389" fmla="*/ 290989 h 300990"/>
                <a:gd name="connsiteX390" fmla="*/ 322897 w 479107"/>
                <a:gd name="connsiteY390" fmla="*/ 290989 h 300990"/>
                <a:gd name="connsiteX391" fmla="*/ 326707 w 479107"/>
                <a:gd name="connsiteY391" fmla="*/ 293370 h 300990"/>
                <a:gd name="connsiteX392" fmla="*/ 330994 w 479107"/>
                <a:gd name="connsiteY392" fmla="*/ 296704 h 300990"/>
                <a:gd name="connsiteX393" fmla="*/ 332422 w 479107"/>
                <a:gd name="connsiteY393" fmla="*/ 298133 h 300990"/>
                <a:gd name="connsiteX394" fmla="*/ 332898 w 479107"/>
                <a:gd name="connsiteY394" fmla="*/ 300514 h 300990"/>
                <a:gd name="connsiteX395" fmla="*/ 334327 w 479107"/>
                <a:gd name="connsiteY395" fmla="*/ 300990 h 300990"/>
                <a:gd name="connsiteX396" fmla="*/ 337185 w 479107"/>
                <a:gd name="connsiteY396" fmla="*/ 298609 h 300990"/>
                <a:gd name="connsiteX397" fmla="*/ 339566 w 479107"/>
                <a:gd name="connsiteY397" fmla="*/ 297656 h 300990"/>
                <a:gd name="connsiteX398" fmla="*/ 341947 w 479107"/>
                <a:gd name="connsiteY398" fmla="*/ 298133 h 300990"/>
                <a:gd name="connsiteX399" fmla="*/ 344805 w 479107"/>
                <a:gd name="connsiteY399" fmla="*/ 298609 h 300990"/>
                <a:gd name="connsiteX400" fmla="*/ 347663 w 479107"/>
                <a:gd name="connsiteY400" fmla="*/ 297656 h 300990"/>
                <a:gd name="connsiteX401" fmla="*/ 348615 w 479107"/>
                <a:gd name="connsiteY401" fmla="*/ 297180 h 300990"/>
                <a:gd name="connsiteX402" fmla="*/ 353377 w 479107"/>
                <a:gd name="connsiteY402" fmla="*/ 294322 h 300990"/>
                <a:gd name="connsiteX403" fmla="*/ 357664 w 479107"/>
                <a:gd name="connsiteY403" fmla="*/ 291941 h 300990"/>
                <a:gd name="connsiteX404" fmla="*/ 360045 w 479107"/>
                <a:gd name="connsiteY404" fmla="*/ 290513 h 300990"/>
                <a:gd name="connsiteX405" fmla="*/ 360997 w 479107"/>
                <a:gd name="connsiteY405" fmla="*/ 285750 h 300990"/>
                <a:gd name="connsiteX406" fmla="*/ 362426 w 479107"/>
                <a:gd name="connsiteY406" fmla="*/ 282893 h 300990"/>
                <a:gd name="connsiteX407" fmla="*/ 364331 w 479107"/>
                <a:gd name="connsiteY407" fmla="*/ 281464 h 300990"/>
                <a:gd name="connsiteX408" fmla="*/ 363855 w 479107"/>
                <a:gd name="connsiteY408" fmla="*/ 279559 h 300990"/>
                <a:gd name="connsiteX409" fmla="*/ 363378 w 479107"/>
                <a:gd name="connsiteY409" fmla="*/ 278130 h 300990"/>
                <a:gd name="connsiteX410" fmla="*/ 362426 w 479107"/>
                <a:gd name="connsiteY410" fmla="*/ 276225 h 300990"/>
                <a:gd name="connsiteX411" fmla="*/ 363378 w 479107"/>
                <a:gd name="connsiteY411" fmla="*/ 275272 h 300990"/>
                <a:gd name="connsiteX412" fmla="*/ 364807 w 479107"/>
                <a:gd name="connsiteY412" fmla="*/ 274796 h 300990"/>
                <a:gd name="connsiteX413" fmla="*/ 369094 w 479107"/>
                <a:gd name="connsiteY413" fmla="*/ 274796 h 300990"/>
                <a:gd name="connsiteX414" fmla="*/ 376238 w 479107"/>
                <a:gd name="connsiteY414" fmla="*/ 272891 h 300990"/>
                <a:gd name="connsiteX415" fmla="*/ 382428 w 479107"/>
                <a:gd name="connsiteY415" fmla="*/ 270986 h 300990"/>
                <a:gd name="connsiteX416" fmla="*/ 388144 w 479107"/>
                <a:gd name="connsiteY416" fmla="*/ 269081 h 300990"/>
                <a:gd name="connsiteX417" fmla="*/ 390525 w 479107"/>
                <a:gd name="connsiteY417" fmla="*/ 268605 h 300990"/>
                <a:gd name="connsiteX418" fmla="*/ 392906 w 479107"/>
                <a:gd name="connsiteY418" fmla="*/ 269081 h 300990"/>
                <a:gd name="connsiteX419" fmla="*/ 393859 w 479107"/>
                <a:gd name="connsiteY419" fmla="*/ 268605 h 300990"/>
                <a:gd name="connsiteX420" fmla="*/ 394335 w 479107"/>
                <a:gd name="connsiteY420" fmla="*/ 267176 h 300990"/>
                <a:gd name="connsiteX421" fmla="*/ 395764 w 479107"/>
                <a:gd name="connsiteY421" fmla="*/ 265271 h 300990"/>
                <a:gd name="connsiteX422" fmla="*/ 399097 w 479107"/>
                <a:gd name="connsiteY422" fmla="*/ 263843 h 300990"/>
                <a:gd name="connsiteX423" fmla="*/ 404813 w 479107"/>
                <a:gd name="connsiteY423" fmla="*/ 260985 h 300990"/>
                <a:gd name="connsiteX424" fmla="*/ 410051 w 479107"/>
                <a:gd name="connsiteY424" fmla="*/ 256699 h 300990"/>
                <a:gd name="connsiteX425" fmla="*/ 411956 w 479107"/>
                <a:gd name="connsiteY425" fmla="*/ 253365 h 300990"/>
                <a:gd name="connsiteX426" fmla="*/ 413385 w 479107"/>
                <a:gd name="connsiteY426" fmla="*/ 248603 h 300990"/>
                <a:gd name="connsiteX427" fmla="*/ 415766 w 479107"/>
                <a:gd name="connsiteY427" fmla="*/ 240983 h 300990"/>
                <a:gd name="connsiteX428" fmla="*/ 418623 w 479107"/>
                <a:gd name="connsiteY428" fmla="*/ 232886 h 300990"/>
                <a:gd name="connsiteX429" fmla="*/ 419576 w 479107"/>
                <a:gd name="connsiteY429" fmla="*/ 229076 h 300990"/>
                <a:gd name="connsiteX430" fmla="*/ 420528 w 479107"/>
                <a:gd name="connsiteY430" fmla="*/ 226219 h 300990"/>
                <a:gd name="connsiteX431" fmla="*/ 425291 w 479107"/>
                <a:gd name="connsiteY431" fmla="*/ 223838 h 300990"/>
                <a:gd name="connsiteX432" fmla="*/ 430053 w 479107"/>
                <a:gd name="connsiteY432" fmla="*/ 221933 h 300990"/>
                <a:gd name="connsiteX433" fmla="*/ 437197 w 479107"/>
                <a:gd name="connsiteY433" fmla="*/ 221456 h 300990"/>
                <a:gd name="connsiteX434" fmla="*/ 445770 w 479107"/>
                <a:gd name="connsiteY434" fmla="*/ 221456 h 300990"/>
                <a:gd name="connsiteX435" fmla="*/ 447675 w 479107"/>
                <a:gd name="connsiteY435" fmla="*/ 216694 h 300990"/>
                <a:gd name="connsiteX436" fmla="*/ 448627 w 479107"/>
                <a:gd name="connsiteY436" fmla="*/ 212884 h 300990"/>
                <a:gd name="connsiteX437" fmla="*/ 450056 w 479107"/>
                <a:gd name="connsiteY437" fmla="*/ 210979 h 300990"/>
                <a:gd name="connsiteX438" fmla="*/ 451961 w 479107"/>
                <a:gd name="connsiteY438" fmla="*/ 209550 h 300990"/>
                <a:gd name="connsiteX439" fmla="*/ 452914 w 479107"/>
                <a:gd name="connsiteY439" fmla="*/ 209074 h 300990"/>
                <a:gd name="connsiteX440" fmla="*/ 457676 w 479107"/>
                <a:gd name="connsiteY440" fmla="*/ 211455 h 300990"/>
                <a:gd name="connsiteX441" fmla="*/ 464820 w 479107"/>
                <a:gd name="connsiteY441" fmla="*/ 215265 h 300990"/>
                <a:gd name="connsiteX442" fmla="*/ 472916 w 479107"/>
                <a:gd name="connsiteY442" fmla="*/ 217170 h 300990"/>
                <a:gd name="connsiteX443" fmla="*/ 477202 w 479107"/>
                <a:gd name="connsiteY443" fmla="*/ 218122 h 300990"/>
                <a:gd name="connsiteX444" fmla="*/ 479107 w 479107"/>
                <a:gd name="connsiteY444" fmla="*/ 218122 h 300990"/>
                <a:gd name="connsiteX445" fmla="*/ 478631 w 479107"/>
                <a:gd name="connsiteY445" fmla="*/ 213836 h 300990"/>
                <a:gd name="connsiteX446" fmla="*/ 478631 w 479107"/>
                <a:gd name="connsiteY446" fmla="*/ 208597 h 300990"/>
                <a:gd name="connsiteX447" fmla="*/ 475773 w 479107"/>
                <a:gd name="connsiteY447" fmla="*/ 200025 h 300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</a:cxnLst>
              <a:rect l="l" t="t" r="r" b="b"/>
              <a:pathLst>
                <a:path w="479107" h="300990">
                  <a:moveTo>
                    <a:pt x="18573" y="148590"/>
                  </a:moveTo>
                  <a:lnTo>
                    <a:pt x="17145" y="148590"/>
                  </a:lnTo>
                  <a:lnTo>
                    <a:pt x="16192" y="150495"/>
                  </a:lnTo>
                  <a:lnTo>
                    <a:pt x="17145" y="156686"/>
                  </a:lnTo>
                  <a:lnTo>
                    <a:pt x="19050" y="162401"/>
                  </a:lnTo>
                  <a:lnTo>
                    <a:pt x="19526" y="160496"/>
                  </a:lnTo>
                  <a:lnTo>
                    <a:pt x="17621" y="151447"/>
                  </a:lnTo>
                  <a:lnTo>
                    <a:pt x="18573" y="148590"/>
                  </a:lnTo>
                  <a:close/>
                  <a:moveTo>
                    <a:pt x="475773" y="200025"/>
                  </a:moveTo>
                  <a:lnTo>
                    <a:pt x="479107" y="194310"/>
                  </a:lnTo>
                  <a:lnTo>
                    <a:pt x="479107" y="193358"/>
                  </a:lnTo>
                  <a:lnTo>
                    <a:pt x="478631" y="192405"/>
                  </a:lnTo>
                  <a:lnTo>
                    <a:pt x="477678" y="191453"/>
                  </a:lnTo>
                  <a:lnTo>
                    <a:pt x="471488" y="190024"/>
                  </a:lnTo>
                  <a:lnTo>
                    <a:pt x="469582" y="189071"/>
                  </a:lnTo>
                  <a:lnTo>
                    <a:pt x="467201" y="187166"/>
                  </a:lnTo>
                  <a:lnTo>
                    <a:pt x="464344" y="185261"/>
                  </a:lnTo>
                  <a:lnTo>
                    <a:pt x="461486" y="183833"/>
                  </a:lnTo>
                  <a:lnTo>
                    <a:pt x="457200" y="181928"/>
                  </a:lnTo>
                  <a:lnTo>
                    <a:pt x="453390" y="180975"/>
                  </a:lnTo>
                  <a:lnTo>
                    <a:pt x="451009" y="181928"/>
                  </a:lnTo>
                  <a:lnTo>
                    <a:pt x="449103" y="182880"/>
                  </a:lnTo>
                  <a:lnTo>
                    <a:pt x="447198" y="182880"/>
                  </a:lnTo>
                  <a:lnTo>
                    <a:pt x="445294" y="182404"/>
                  </a:lnTo>
                  <a:lnTo>
                    <a:pt x="438150" y="178118"/>
                  </a:lnTo>
                  <a:lnTo>
                    <a:pt x="427196" y="170497"/>
                  </a:lnTo>
                  <a:lnTo>
                    <a:pt x="418623" y="165259"/>
                  </a:lnTo>
                  <a:lnTo>
                    <a:pt x="413385" y="162878"/>
                  </a:lnTo>
                  <a:lnTo>
                    <a:pt x="411956" y="161925"/>
                  </a:lnTo>
                  <a:lnTo>
                    <a:pt x="409098" y="159544"/>
                  </a:lnTo>
                  <a:lnTo>
                    <a:pt x="401478" y="153353"/>
                  </a:lnTo>
                  <a:lnTo>
                    <a:pt x="396240" y="154305"/>
                  </a:lnTo>
                  <a:lnTo>
                    <a:pt x="389096" y="150019"/>
                  </a:lnTo>
                  <a:lnTo>
                    <a:pt x="382905" y="146209"/>
                  </a:lnTo>
                  <a:lnTo>
                    <a:pt x="381476" y="145256"/>
                  </a:lnTo>
                  <a:lnTo>
                    <a:pt x="374332" y="137636"/>
                  </a:lnTo>
                  <a:lnTo>
                    <a:pt x="367189" y="132874"/>
                  </a:lnTo>
                  <a:lnTo>
                    <a:pt x="359092" y="127635"/>
                  </a:lnTo>
                  <a:lnTo>
                    <a:pt x="353853" y="124301"/>
                  </a:lnTo>
                  <a:lnTo>
                    <a:pt x="345281" y="118586"/>
                  </a:lnTo>
                  <a:lnTo>
                    <a:pt x="340995" y="115253"/>
                  </a:lnTo>
                  <a:lnTo>
                    <a:pt x="339566" y="113824"/>
                  </a:lnTo>
                  <a:lnTo>
                    <a:pt x="338138" y="111443"/>
                  </a:lnTo>
                  <a:lnTo>
                    <a:pt x="335756" y="99536"/>
                  </a:lnTo>
                  <a:lnTo>
                    <a:pt x="333375" y="94298"/>
                  </a:lnTo>
                  <a:lnTo>
                    <a:pt x="329565" y="91440"/>
                  </a:lnTo>
                  <a:lnTo>
                    <a:pt x="326231" y="85725"/>
                  </a:lnTo>
                  <a:lnTo>
                    <a:pt x="323373" y="77153"/>
                  </a:lnTo>
                  <a:lnTo>
                    <a:pt x="320992" y="71438"/>
                  </a:lnTo>
                  <a:lnTo>
                    <a:pt x="319088" y="69056"/>
                  </a:lnTo>
                  <a:lnTo>
                    <a:pt x="315753" y="66199"/>
                  </a:lnTo>
                  <a:lnTo>
                    <a:pt x="310515" y="63341"/>
                  </a:lnTo>
                  <a:lnTo>
                    <a:pt x="305276" y="61913"/>
                  </a:lnTo>
                  <a:lnTo>
                    <a:pt x="303371" y="61913"/>
                  </a:lnTo>
                  <a:lnTo>
                    <a:pt x="302419" y="62389"/>
                  </a:lnTo>
                  <a:lnTo>
                    <a:pt x="301466" y="62865"/>
                  </a:lnTo>
                  <a:lnTo>
                    <a:pt x="299561" y="65246"/>
                  </a:lnTo>
                  <a:lnTo>
                    <a:pt x="296703" y="65723"/>
                  </a:lnTo>
                  <a:lnTo>
                    <a:pt x="294322" y="65723"/>
                  </a:lnTo>
                  <a:lnTo>
                    <a:pt x="292417" y="64770"/>
                  </a:lnTo>
                  <a:lnTo>
                    <a:pt x="286226" y="63818"/>
                  </a:lnTo>
                  <a:lnTo>
                    <a:pt x="283845" y="62865"/>
                  </a:lnTo>
                  <a:lnTo>
                    <a:pt x="280035" y="62865"/>
                  </a:lnTo>
                  <a:lnTo>
                    <a:pt x="271939" y="63818"/>
                  </a:lnTo>
                  <a:lnTo>
                    <a:pt x="270034" y="63818"/>
                  </a:lnTo>
                  <a:lnTo>
                    <a:pt x="261461" y="58579"/>
                  </a:lnTo>
                  <a:lnTo>
                    <a:pt x="257651" y="56674"/>
                  </a:lnTo>
                  <a:lnTo>
                    <a:pt x="256698" y="55721"/>
                  </a:lnTo>
                  <a:lnTo>
                    <a:pt x="256698" y="53816"/>
                  </a:lnTo>
                  <a:lnTo>
                    <a:pt x="258127" y="50959"/>
                  </a:lnTo>
                  <a:lnTo>
                    <a:pt x="259080" y="49054"/>
                  </a:lnTo>
                  <a:lnTo>
                    <a:pt x="258603" y="47149"/>
                  </a:lnTo>
                  <a:lnTo>
                    <a:pt x="257175" y="44768"/>
                  </a:lnTo>
                  <a:lnTo>
                    <a:pt x="257175" y="42386"/>
                  </a:lnTo>
                  <a:lnTo>
                    <a:pt x="258127" y="40958"/>
                  </a:lnTo>
                  <a:lnTo>
                    <a:pt x="260509" y="41434"/>
                  </a:lnTo>
                  <a:lnTo>
                    <a:pt x="261461" y="40481"/>
                  </a:lnTo>
                  <a:lnTo>
                    <a:pt x="260985" y="39053"/>
                  </a:lnTo>
                  <a:lnTo>
                    <a:pt x="259556" y="38100"/>
                  </a:lnTo>
                  <a:lnTo>
                    <a:pt x="258127" y="36195"/>
                  </a:lnTo>
                  <a:lnTo>
                    <a:pt x="253365" y="34290"/>
                  </a:lnTo>
                  <a:lnTo>
                    <a:pt x="252889" y="33338"/>
                  </a:lnTo>
                  <a:lnTo>
                    <a:pt x="253365" y="32385"/>
                  </a:lnTo>
                  <a:lnTo>
                    <a:pt x="254317" y="31433"/>
                  </a:lnTo>
                  <a:lnTo>
                    <a:pt x="254317" y="29528"/>
                  </a:lnTo>
                  <a:lnTo>
                    <a:pt x="254317" y="27146"/>
                  </a:lnTo>
                  <a:lnTo>
                    <a:pt x="254794" y="25718"/>
                  </a:lnTo>
                  <a:lnTo>
                    <a:pt x="254794" y="24765"/>
                  </a:lnTo>
                  <a:lnTo>
                    <a:pt x="254317" y="23813"/>
                  </a:lnTo>
                  <a:lnTo>
                    <a:pt x="252889" y="22860"/>
                  </a:lnTo>
                  <a:lnTo>
                    <a:pt x="250031" y="20479"/>
                  </a:lnTo>
                  <a:lnTo>
                    <a:pt x="246697" y="20003"/>
                  </a:lnTo>
                  <a:lnTo>
                    <a:pt x="236220" y="20003"/>
                  </a:lnTo>
                  <a:lnTo>
                    <a:pt x="232886" y="19050"/>
                  </a:lnTo>
                  <a:lnTo>
                    <a:pt x="230028" y="17621"/>
                  </a:lnTo>
                  <a:lnTo>
                    <a:pt x="227171" y="12383"/>
                  </a:lnTo>
                  <a:lnTo>
                    <a:pt x="225742" y="10954"/>
                  </a:lnTo>
                  <a:lnTo>
                    <a:pt x="224314" y="10478"/>
                  </a:lnTo>
                  <a:lnTo>
                    <a:pt x="221456" y="10478"/>
                  </a:lnTo>
                  <a:lnTo>
                    <a:pt x="217646" y="10001"/>
                  </a:lnTo>
                  <a:lnTo>
                    <a:pt x="215741" y="9049"/>
                  </a:lnTo>
                  <a:lnTo>
                    <a:pt x="210978" y="4286"/>
                  </a:lnTo>
                  <a:lnTo>
                    <a:pt x="206216" y="0"/>
                  </a:lnTo>
                  <a:lnTo>
                    <a:pt x="204311" y="3810"/>
                  </a:lnTo>
                  <a:lnTo>
                    <a:pt x="202406" y="4763"/>
                  </a:lnTo>
                  <a:lnTo>
                    <a:pt x="198120" y="4286"/>
                  </a:lnTo>
                  <a:lnTo>
                    <a:pt x="194786" y="3810"/>
                  </a:lnTo>
                  <a:lnTo>
                    <a:pt x="192881" y="4763"/>
                  </a:lnTo>
                  <a:lnTo>
                    <a:pt x="190976" y="6191"/>
                  </a:lnTo>
                  <a:lnTo>
                    <a:pt x="191452" y="7144"/>
                  </a:lnTo>
                  <a:lnTo>
                    <a:pt x="192881" y="8096"/>
                  </a:lnTo>
                  <a:lnTo>
                    <a:pt x="195739" y="10001"/>
                  </a:lnTo>
                  <a:lnTo>
                    <a:pt x="200025" y="14764"/>
                  </a:lnTo>
                  <a:lnTo>
                    <a:pt x="201930" y="17621"/>
                  </a:lnTo>
                  <a:lnTo>
                    <a:pt x="202406" y="18574"/>
                  </a:lnTo>
                  <a:lnTo>
                    <a:pt x="201930" y="19050"/>
                  </a:lnTo>
                  <a:lnTo>
                    <a:pt x="201453" y="19526"/>
                  </a:lnTo>
                  <a:lnTo>
                    <a:pt x="200501" y="19526"/>
                  </a:lnTo>
                  <a:lnTo>
                    <a:pt x="199548" y="19526"/>
                  </a:lnTo>
                  <a:lnTo>
                    <a:pt x="199072" y="18574"/>
                  </a:lnTo>
                  <a:lnTo>
                    <a:pt x="199072" y="17145"/>
                  </a:lnTo>
                  <a:lnTo>
                    <a:pt x="197644" y="15240"/>
                  </a:lnTo>
                  <a:lnTo>
                    <a:pt x="196215" y="13811"/>
                  </a:lnTo>
                  <a:lnTo>
                    <a:pt x="194786" y="12859"/>
                  </a:lnTo>
                  <a:lnTo>
                    <a:pt x="192405" y="12383"/>
                  </a:lnTo>
                  <a:lnTo>
                    <a:pt x="189547" y="11430"/>
                  </a:lnTo>
                  <a:lnTo>
                    <a:pt x="188119" y="11430"/>
                  </a:lnTo>
                  <a:lnTo>
                    <a:pt x="186690" y="12383"/>
                  </a:lnTo>
                  <a:lnTo>
                    <a:pt x="185261" y="13811"/>
                  </a:lnTo>
                  <a:lnTo>
                    <a:pt x="184309" y="17145"/>
                  </a:lnTo>
                  <a:lnTo>
                    <a:pt x="181927" y="21431"/>
                  </a:lnTo>
                  <a:lnTo>
                    <a:pt x="180498" y="23336"/>
                  </a:lnTo>
                  <a:lnTo>
                    <a:pt x="176213" y="24289"/>
                  </a:lnTo>
                  <a:lnTo>
                    <a:pt x="173831" y="24289"/>
                  </a:lnTo>
                  <a:lnTo>
                    <a:pt x="174307" y="24765"/>
                  </a:lnTo>
                  <a:lnTo>
                    <a:pt x="173831" y="26670"/>
                  </a:lnTo>
                  <a:lnTo>
                    <a:pt x="174307" y="28099"/>
                  </a:lnTo>
                  <a:lnTo>
                    <a:pt x="176213" y="30480"/>
                  </a:lnTo>
                  <a:lnTo>
                    <a:pt x="176689" y="34290"/>
                  </a:lnTo>
                  <a:lnTo>
                    <a:pt x="181451" y="37148"/>
                  </a:lnTo>
                  <a:lnTo>
                    <a:pt x="181927" y="39529"/>
                  </a:lnTo>
                  <a:lnTo>
                    <a:pt x="180498" y="42386"/>
                  </a:lnTo>
                  <a:lnTo>
                    <a:pt x="176213" y="44768"/>
                  </a:lnTo>
                  <a:lnTo>
                    <a:pt x="170973" y="46673"/>
                  </a:lnTo>
                  <a:lnTo>
                    <a:pt x="167640" y="47149"/>
                  </a:lnTo>
                  <a:lnTo>
                    <a:pt x="164782" y="47149"/>
                  </a:lnTo>
                  <a:lnTo>
                    <a:pt x="161448" y="43815"/>
                  </a:lnTo>
                  <a:lnTo>
                    <a:pt x="159067" y="40481"/>
                  </a:lnTo>
                  <a:lnTo>
                    <a:pt x="157163" y="40481"/>
                  </a:lnTo>
                  <a:lnTo>
                    <a:pt x="155257" y="40958"/>
                  </a:lnTo>
                  <a:lnTo>
                    <a:pt x="154781" y="39053"/>
                  </a:lnTo>
                  <a:lnTo>
                    <a:pt x="156210" y="32385"/>
                  </a:lnTo>
                  <a:lnTo>
                    <a:pt x="154305" y="33338"/>
                  </a:lnTo>
                  <a:lnTo>
                    <a:pt x="151923" y="35719"/>
                  </a:lnTo>
                  <a:lnTo>
                    <a:pt x="152400" y="43339"/>
                  </a:lnTo>
                  <a:lnTo>
                    <a:pt x="153352" y="52388"/>
                  </a:lnTo>
                  <a:lnTo>
                    <a:pt x="155257" y="54769"/>
                  </a:lnTo>
                  <a:lnTo>
                    <a:pt x="156686" y="55721"/>
                  </a:lnTo>
                  <a:lnTo>
                    <a:pt x="156686" y="56674"/>
                  </a:lnTo>
                  <a:lnTo>
                    <a:pt x="155734" y="57626"/>
                  </a:lnTo>
                  <a:lnTo>
                    <a:pt x="154781" y="58579"/>
                  </a:lnTo>
                  <a:lnTo>
                    <a:pt x="153352" y="60484"/>
                  </a:lnTo>
                  <a:lnTo>
                    <a:pt x="151447" y="60484"/>
                  </a:lnTo>
                  <a:lnTo>
                    <a:pt x="148114" y="60008"/>
                  </a:lnTo>
                  <a:lnTo>
                    <a:pt x="145256" y="59531"/>
                  </a:lnTo>
                  <a:lnTo>
                    <a:pt x="135255" y="59055"/>
                  </a:lnTo>
                  <a:lnTo>
                    <a:pt x="127159" y="58579"/>
                  </a:lnTo>
                  <a:lnTo>
                    <a:pt x="118110" y="58103"/>
                  </a:lnTo>
                  <a:lnTo>
                    <a:pt x="116681" y="58103"/>
                  </a:lnTo>
                  <a:lnTo>
                    <a:pt x="113347" y="58579"/>
                  </a:lnTo>
                  <a:lnTo>
                    <a:pt x="108109" y="60008"/>
                  </a:lnTo>
                  <a:lnTo>
                    <a:pt x="103346" y="60484"/>
                  </a:lnTo>
                  <a:lnTo>
                    <a:pt x="101441" y="60008"/>
                  </a:lnTo>
                  <a:lnTo>
                    <a:pt x="99536" y="59055"/>
                  </a:lnTo>
                  <a:lnTo>
                    <a:pt x="98107" y="57150"/>
                  </a:lnTo>
                  <a:lnTo>
                    <a:pt x="95726" y="54769"/>
                  </a:lnTo>
                  <a:lnTo>
                    <a:pt x="93345" y="52864"/>
                  </a:lnTo>
                  <a:lnTo>
                    <a:pt x="90488" y="48578"/>
                  </a:lnTo>
                  <a:lnTo>
                    <a:pt x="88582" y="45244"/>
                  </a:lnTo>
                  <a:lnTo>
                    <a:pt x="83344" y="38100"/>
                  </a:lnTo>
                  <a:lnTo>
                    <a:pt x="82867" y="35719"/>
                  </a:lnTo>
                  <a:lnTo>
                    <a:pt x="81915" y="33338"/>
                  </a:lnTo>
                  <a:lnTo>
                    <a:pt x="80010" y="31433"/>
                  </a:lnTo>
                  <a:lnTo>
                    <a:pt x="73819" y="26670"/>
                  </a:lnTo>
                  <a:lnTo>
                    <a:pt x="66675" y="22384"/>
                  </a:lnTo>
                  <a:lnTo>
                    <a:pt x="60007" y="18098"/>
                  </a:lnTo>
                  <a:lnTo>
                    <a:pt x="58102" y="17145"/>
                  </a:lnTo>
                  <a:lnTo>
                    <a:pt x="54769" y="15716"/>
                  </a:lnTo>
                  <a:lnTo>
                    <a:pt x="50959" y="15716"/>
                  </a:lnTo>
                  <a:lnTo>
                    <a:pt x="48101" y="16193"/>
                  </a:lnTo>
                  <a:lnTo>
                    <a:pt x="40005" y="17621"/>
                  </a:lnTo>
                  <a:lnTo>
                    <a:pt x="33814" y="19050"/>
                  </a:lnTo>
                  <a:lnTo>
                    <a:pt x="25241" y="20955"/>
                  </a:lnTo>
                  <a:lnTo>
                    <a:pt x="18573" y="23336"/>
                  </a:lnTo>
                  <a:lnTo>
                    <a:pt x="17145" y="23813"/>
                  </a:lnTo>
                  <a:lnTo>
                    <a:pt x="12382" y="26670"/>
                  </a:lnTo>
                  <a:lnTo>
                    <a:pt x="6667" y="31433"/>
                  </a:lnTo>
                  <a:lnTo>
                    <a:pt x="0" y="38100"/>
                  </a:lnTo>
                  <a:lnTo>
                    <a:pt x="3810" y="48101"/>
                  </a:lnTo>
                  <a:lnTo>
                    <a:pt x="8572" y="54769"/>
                  </a:lnTo>
                  <a:lnTo>
                    <a:pt x="11430" y="60008"/>
                  </a:lnTo>
                  <a:lnTo>
                    <a:pt x="12382" y="61436"/>
                  </a:lnTo>
                  <a:lnTo>
                    <a:pt x="12859" y="60960"/>
                  </a:lnTo>
                  <a:lnTo>
                    <a:pt x="11906" y="55721"/>
                  </a:lnTo>
                  <a:lnTo>
                    <a:pt x="13811" y="44768"/>
                  </a:lnTo>
                  <a:lnTo>
                    <a:pt x="13811" y="43339"/>
                  </a:lnTo>
                  <a:lnTo>
                    <a:pt x="11430" y="40958"/>
                  </a:lnTo>
                  <a:lnTo>
                    <a:pt x="14288" y="33338"/>
                  </a:lnTo>
                  <a:lnTo>
                    <a:pt x="16669" y="30004"/>
                  </a:lnTo>
                  <a:lnTo>
                    <a:pt x="21431" y="26194"/>
                  </a:lnTo>
                  <a:lnTo>
                    <a:pt x="23336" y="25241"/>
                  </a:lnTo>
                  <a:lnTo>
                    <a:pt x="27622" y="25718"/>
                  </a:lnTo>
                  <a:lnTo>
                    <a:pt x="34766" y="24289"/>
                  </a:lnTo>
                  <a:lnTo>
                    <a:pt x="39052" y="23813"/>
                  </a:lnTo>
                  <a:lnTo>
                    <a:pt x="43339" y="24289"/>
                  </a:lnTo>
                  <a:lnTo>
                    <a:pt x="45244" y="24765"/>
                  </a:lnTo>
                  <a:lnTo>
                    <a:pt x="46672" y="25718"/>
                  </a:lnTo>
                  <a:lnTo>
                    <a:pt x="50482" y="34766"/>
                  </a:lnTo>
                  <a:lnTo>
                    <a:pt x="51911" y="38576"/>
                  </a:lnTo>
                  <a:lnTo>
                    <a:pt x="53340" y="43815"/>
                  </a:lnTo>
                  <a:lnTo>
                    <a:pt x="55245" y="48578"/>
                  </a:lnTo>
                  <a:lnTo>
                    <a:pt x="58102" y="51911"/>
                  </a:lnTo>
                  <a:lnTo>
                    <a:pt x="61436" y="54769"/>
                  </a:lnTo>
                  <a:lnTo>
                    <a:pt x="71914" y="61436"/>
                  </a:lnTo>
                  <a:lnTo>
                    <a:pt x="74771" y="64294"/>
                  </a:lnTo>
                  <a:lnTo>
                    <a:pt x="75723" y="66199"/>
                  </a:lnTo>
                  <a:lnTo>
                    <a:pt x="76200" y="68580"/>
                  </a:lnTo>
                  <a:lnTo>
                    <a:pt x="76200" y="70961"/>
                  </a:lnTo>
                  <a:lnTo>
                    <a:pt x="75723" y="73343"/>
                  </a:lnTo>
                  <a:lnTo>
                    <a:pt x="74771" y="74295"/>
                  </a:lnTo>
                  <a:lnTo>
                    <a:pt x="73819" y="74771"/>
                  </a:lnTo>
                  <a:lnTo>
                    <a:pt x="70009" y="75724"/>
                  </a:lnTo>
                  <a:lnTo>
                    <a:pt x="64294" y="74295"/>
                  </a:lnTo>
                  <a:lnTo>
                    <a:pt x="62389" y="75724"/>
                  </a:lnTo>
                  <a:lnTo>
                    <a:pt x="62865" y="78581"/>
                  </a:lnTo>
                  <a:lnTo>
                    <a:pt x="64294" y="81439"/>
                  </a:lnTo>
                  <a:lnTo>
                    <a:pt x="62865" y="81439"/>
                  </a:lnTo>
                  <a:lnTo>
                    <a:pt x="61436" y="81439"/>
                  </a:lnTo>
                  <a:lnTo>
                    <a:pt x="58578" y="80486"/>
                  </a:lnTo>
                  <a:lnTo>
                    <a:pt x="55245" y="80963"/>
                  </a:lnTo>
                  <a:lnTo>
                    <a:pt x="47625" y="83344"/>
                  </a:lnTo>
                  <a:lnTo>
                    <a:pt x="43815" y="82868"/>
                  </a:lnTo>
                  <a:lnTo>
                    <a:pt x="41434" y="79534"/>
                  </a:lnTo>
                  <a:lnTo>
                    <a:pt x="38576" y="76676"/>
                  </a:lnTo>
                  <a:lnTo>
                    <a:pt x="35242" y="76200"/>
                  </a:lnTo>
                  <a:lnTo>
                    <a:pt x="31909" y="77629"/>
                  </a:lnTo>
                  <a:lnTo>
                    <a:pt x="29051" y="78105"/>
                  </a:lnTo>
                  <a:lnTo>
                    <a:pt x="24289" y="77153"/>
                  </a:lnTo>
                  <a:lnTo>
                    <a:pt x="22860" y="76676"/>
                  </a:lnTo>
                  <a:lnTo>
                    <a:pt x="20002" y="74295"/>
                  </a:lnTo>
                  <a:lnTo>
                    <a:pt x="18097" y="71438"/>
                  </a:lnTo>
                  <a:lnTo>
                    <a:pt x="16192" y="68104"/>
                  </a:lnTo>
                  <a:lnTo>
                    <a:pt x="14288" y="75248"/>
                  </a:lnTo>
                  <a:lnTo>
                    <a:pt x="12859" y="82391"/>
                  </a:lnTo>
                  <a:lnTo>
                    <a:pt x="10477" y="88106"/>
                  </a:lnTo>
                  <a:lnTo>
                    <a:pt x="8572" y="93821"/>
                  </a:lnTo>
                  <a:lnTo>
                    <a:pt x="9048" y="100965"/>
                  </a:lnTo>
                  <a:lnTo>
                    <a:pt x="10953" y="107633"/>
                  </a:lnTo>
                  <a:lnTo>
                    <a:pt x="14288" y="113348"/>
                  </a:lnTo>
                  <a:lnTo>
                    <a:pt x="16669" y="116681"/>
                  </a:lnTo>
                  <a:lnTo>
                    <a:pt x="19050" y="119063"/>
                  </a:lnTo>
                  <a:lnTo>
                    <a:pt x="16192" y="114300"/>
                  </a:lnTo>
                  <a:lnTo>
                    <a:pt x="17621" y="110490"/>
                  </a:lnTo>
                  <a:lnTo>
                    <a:pt x="22860" y="110966"/>
                  </a:lnTo>
                  <a:lnTo>
                    <a:pt x="28098" y="111919"/>
                  </a:lnTo>
                  <a:lnTo>
                    <a:pt x="31909" y="111919"/>
                  </a:lnTo>
                  <a:lnTo>
                    <a:pt x="33814" y="112871"/>
                  </a:lnTo>
                  <a:lnTo>
                    <a:pt x="34766" y="114300"/>
                  </a:lnTo>
                  <a:lnTo>
                    <a:pt x="33814" y="117634"/>
                  </a:lnTo>
                  <a:lnTo>
                    <a:pt x="33338" y="120968"/>
                  </a:lnTo>
                  <a:lnTo>
                    <a:pt x="34290" y="124301"/>
                  </a:lnTo>
                  <a:lnTo>
                    <a:pt x="36195" y="125254"/>
                  </a:lnTo>
                  <a:lnTo>
                    <a:pt x="38100" y="126683"/>
                  </a:lnTo>
                  <a:lnTo>
                    <a:pt x="38576" y="129064"/>
                  </a:lnTo>
                  <a:lnTo>
                    <a:pt x="34766" y="129540"/>
                  </a:lnTo>
                  <a:lnTo>
                    <a:pt x="30956" y="129540"/>
                  </a:lnTo>
                  <a:lnTo>
                    <a:pt x="28098" y="128588"/>
                  </a:lnTo>
                  <a:lnTo>
                    <a:pt x="25717" y="126683"/>
                  </a:lnTo>
                  <a:lnTo>
                    <a:pt x="21907" y="133826"/>
                  </a:lnTo>
                  <a:lnTo>
                    <a:pt x="21907" y="137160"/>
                  </a:lnTo>
                  <a:lnTo>
                    <a:pt x="22860" y="140494"/>
                  </a:lnTo>
                  <a:lnTo>
                    <a:pt x="24289" y="138589"/>
                  </a:lnTo>
                  <a:lnTo>
                    <a:pt x="26670" y="137636"/>
                  </a:lnTo>
                  <a:lnTo>
                    <a:pt x="29051" y="137636"/>
                  </a:lnTo>
                  <a:lnTo>
                    <a:pt x="33814" y="139065"/>
                  </a:lnTo>
                  <a:lnTo>
                    <a:pt x="36195" y="140494"/>
                  </a:lnTo>
                  <a:lnTo>
                    <a:pt x="39052" y="142875"/>
                  </a:lnTo>
                  <a:lnTo>
                    <a:pt x="41910" y="143351"/>
                  </a:lnTo>
                  <a:lnTo>
                    <a:pt x="41910" y="145733"/>
                  </a:lnTo>
                  <a:lnTo>
                    <a:pt x="42386" y="147638"/>
                  </a:lnTo>
                  <a:lnTo>
                    <a:pt x="45244" y="150971"/>
                  </a:lnTo>
                  <a:lnTo>
                    <a:pt x="47148" y="153829"/>
                  </a:lnTo>
                  <a:lnTo>
                    <a:pt x="47625" y="157163"/>
                  </a:lnTo>
                  <a:lnTo>
                    <a:pt x="47148" y="161925"/>
                  </a:lnTo>
                  <a:lnTo>
                    <a:pt x="46196" y="166688"/>
                  </a:lnTo>
                  <a:lnTo>
                    <a:pt x="45720" y="170974"/>
                  </a:lnTo>
                  <a:lnTo>
                    <a:pt x="46196" y="175260"/>
                  </a:lnTo>
                  <a:lnTo>
                    <a:pt x="46196" y="180022"/>
                  </a:lnTo>
                  <a:lnTo>
                    <a:pt x="45244" y="189547"/>
                  </a:lnTo>
                  <a:lnTo>
                    <a:pt x="45244" y="194310"/>
                  </a:lnTo>
                  <a:lnTo>
                    <a:pt x="46196" y="204311"/>
                  </a:lnTo>
                  <a:lnTo>
                    <a:pt x="48101" y="214313"/>
                  </a:lnTo>
                  <a:lnTo>
                    <a:pt x="48577" y="217170"/>
                  </a:lnTo>
                  <a:lnTo>
                    <a:pt x="58102" y="217646"/>
                  </a:lnTo>
                  <a:lnTo>
                    <a:pt x="61913" y="216694"/>
                  </a:lnTo>
                  <a:lnTo>
                    <a:pt x="67151" y="214789"/>
                  </a:lnTo>
                  <a:lnTo>
                    <a:pt x="71438" y="213360"/>
                  </a:lnTo>
                  <a:lnTo>
                    <a:pt x="73342" y="213360"/>
                  </a:lnTo>
                  <a:lnTo>
                    <a:pt x="75247" y="212408"/>
                  </a:lnTo>
                  <a:lnTo>
                    <a:pt x="76676" y="210979"/>
                  </a:lnTo>
                  <a:lnTo>
                    <a:pt x="80010" y="202406"/>
                  </a:lnTo>
                  <a:lnTo>
                    <a:pt x="81915" y="200025"/>
                  </a:lnTo>
                  <a:lnTo>
                    <a:pt x="88106" y="195263"/>
                  </a:lnTo>
                  <a:lnTo>
                    <a:pt x="93345" y="192405"/>
                  </a:lnTo>
                  <a:lnTo>
                    <a:pt x="98584" y="189547"/>
                  </a:lnTo>
                  <a:lnTo>
                    <a:pt x="105251" y="187643"/>
                  </a:lnTo>
                  <a:lnTo>
                    <a:pt x="114300" y="187643"/>
                  </a:lnTo>
                  <a:lnTo>
                    <a:pt x="121444" y="188119"/>
                  </a:lnTo>
                  <a:lnTo>
                    <a:pt x="125730" y="188119"/>
                  </a:lnTo>
                  <a:lnTo>
                    <a:pt x="127635" y="188119"/>
                  </a:lnTo>
                  <a:lnTo>
                    <a:pt x="129064" y="187643"/>
                  </a:lnTo>
                  <a:lnTo>
                    <a:pt x="130016" y="187166"/>
                  </a:lnTo>
                  <a:lnTo>
                    <a:pt x="130969" y="183356"/>
                  </a:lnTo>
                  <a:lnTo>
                    <a:pt x="132397" y="181928"/>
                  </a:lnTo>
                  <a:lnTo>
                    <a:pt x="134778" y="180975"/>
                  </a:lnTo>
                  <a:lnTo>
                    <a:pt x="138113" y="180975"/>
                  </a:lnTo>
                  <a:lnTo>
                    <a:pt x="142398" y="180499"/>
                  </a:lnTo>
                  <a:lnTo>
                    <a:pt x="145732" y="180975"/>
                  </a:lnTo>
                  <a:lnTo>
                    <a:pt x="150019" y="182404"/>
                  </a:lnTo>
                  <a:lnTo>
                    <a:pt x="155734" y="182404"/>
                  </a:lnTo>
                  <a:lnTo>
                    <a:pt x="159544" y="181928"/>
                  </a:lnTo>
                  <a:lnTo>
                    <a:pt x="161925" y="183356"/>
                  </a:lnTo>
                  <a:lnTo>
                    <a:pt x="163353" y="185261"/>
                  </a:lnTo>
                  <a:lnTo>
                    <a:pt x="164306" y="186690"/>
                  </a:lnTo>
                  <a:lnTo>
                    <a:pt x="164306" y="189071"/>
                  </a:lnTo>
                  <a:lnTo>
                    <a:pt x="164306" y="190976"/>
                  </a:lnTo>
                  <a:lnTo>
                    <a:pt x="164782" y="191453"/>
                  </a:lnTo>
                  <a:lnTo>
                    <a:pt x="167164" y="192405"/>
                  </a:lnTo>
                  <a:lnTo>
                    <a:pt x="170497" y="193358"/>
                  </a:lnTo>
                  <a:lnTo>
                    <a:pt x="177165" y="194310"/>
                  </a:lnTo>
                  <a:lnTo>
                    <a:pt x="183356" y="196215"/>
                  </a:lnTo>
                  <a:lnTo>
                    <a:pt x="186690" y="197168"/>
                  </a:lnTo>
                  <a:lnTo>
                    <a:pt x="190976" y="199072"/>
                  </a:lnTo>
                  <a:lnTo>
                    <a:pt x="196215" y="203835"/>
                  </a:lnTo>
                  <a:lnTo>
                    <a:pt x="198120" y="204788"/>
                  </a:lnTo>
                  <a:lnTo>
                    <a:pt x="200501" y="205264"/>
                  </a:lnTo>
                  <a:lnTo>
                    <a:pt x="202406" y="205264"/>
                  </a:lnTo>
                  <a:lnTo>
                    <a:pt x="206216" y="203359"/>
                  </a:lnTo>
                  <a:lnTo>
                    <a:pt x="209550" y="204788"/>
                  </a:lnTo>
                  <a:lnTo>
                    <a:pt x="211455" y="204788"/>
                  </a:lnTo>
                  <a:lnTo>
                    <a:pt x="215265" y="203835"/>
                  </a:lnTo>
                  <a:lnTo>
                    <a:pt x="219551" y="205264"/>
                  </a:lnTo>
                  <a:lnTo>
                    <a:pt x="230028" y="210503"/>
                  </a:lnTo>
                  <a:lnTo>
                    <a:pt x="230981" y="210503"/>
                  </a:lnTo>
                  <a:lnTo>
                    <a:pt x="231934" y="210979"/>
                  </a:lnTo>
                  <a:lnTo>
                    <a:pt x="232886" y="211931"/>
                  </a:lnTo>
                  <a:lnTo>
                    <a:pt x="233363" y="213360"/>
                  </a:lnTo>
                  <a:lnTo>
                    <a:pt x="234315" y="217646"/>
                  </a:lnTo>
                  <a:lnTo>
                    <a:pt x="237172" y="220980"/>
                  </a:lnTo>
                  <a:lnTo>
                    <a:pt x="240982" y="223838"/>
                  </a:lnTo>
                  <a:lnTo>
                    <a:pt x="245269" y="225266"/>
                  </a:lnTo>
                  <a:lnTo>
                    <a:pt x="254317" y="229076"/>
                  </a:lnTo>
                  <a:lnTo>
                    <a:pt x="258127" y="231934"/>
                  </a:lnTo>
                  <a:lnTo>
                    <a:pt x="261938" y="237172"/>
                  </a:lnTo>
                  <a:lnTo>
                    <a:pt x="266700" y="243840"/>
                  </a:lnTo>
                  <a:lnTo>
                    <a:pt x="267176" y="244316"/>
                  </a:lnTo>
                  <a:lnTo>
                    <a:pt x="279559" y="244316"/>
                  </a:lnTo>
                  <a:lnTo>
                    <a:pt x="293370" y="244316"/>
                  </a:lnTo>
                  <a:lnTo>
                    <a:pt x="295275" y="247174"/>
                  </a:lnTo>
                  <a:lnTo>
                    <a:pt x="294798" y="252413"/>
                  </a:lnTo>
                  <a:lnTo>
                    <a:pt x="295275" y="258128"/>
                  </a:lnTo>
                  <a:lnTo>
                    <a:pt x="296703" y="261938"/>
                  </a:lnTo>
                  <a:lnTo>
                    <a:pt x="296703" y="265271"/>
                  </a:lnTo>
                  <a:lnTo>
                    <a:pt x="295751" y="267176"/>
                  </a:lnTo>
                  <a:lnTo>
                    <a:pt x="294798" y="269081"/>
                  </a:lnTo>
                  <a:lnTo>
                    <a:pt x="294798" y="270034"/>
                  </a:lnTo>
                  <a:lnTo>
                    <a:pt x="296703" y="271463"/>
                  </a:lnTo>
                  <a:lnTo>
                    <a:pt x="298132" y="274320"/>
                  </a:lnTo>
                  <a:lnTo>
                    <a:pt x="298132" y="278606"/>
                  </a:lnTo>
                  <a:lnTo>
                    <a:pt x="297180" y="280988"/>
                  </a:lnTo>
                  <a:lnTo>
                    <a:pt x="297180" y="282893"/>
                  </a:lnTo>
                  <a:lnTo>
                    <a:pt x="298132" y="284321"/>
                  </a:lnTo>
                  <a:lnTo>
                    <a:pt x="300990" y="283845"/>
                  </a:lnTo>
                  <a:lnTo>
                    <a:pt x="301942" y="285274"/>
                  </a:lnTo>
                  <a:lnTo>
                    <a:pt x="303371" y="287179"/>
                  </a:lnTo>
                  <a:lnTo>
                    <a:pt x="307657" y="290513"/>
                  </a:lnTo>
                  <a:lnTo>
                    <a:pt x="310515" y="291465"/>
                  </a:lnTo>
                  <a:lnTo>
                    <a:pt x="313848" y="291941"/>
                  </a:lnTo>
                  <a:lnTo>
                    <a:pt x="318135" y="291465"/>
                  </a:lnTo>
                  <a:lnTo>
                    <a:pt x="321469" y="290989"/>
                  </a:lnTo>
                  <a:lnTo>
                    <a:pt x="322897" y="290989"/>
                  </a:lnTo>
                  <a:lnTo>
                    <a:pt x="326707" y="293370"/>
                  </a:lnTo>
                  <a:lnTo>
                    <a:pt x="330994" y="296704"/>
                  </a:lnTo>
                  <a:lnTo>
                    <a:pt x="332422" y="298133"/>
                  </a:lnTo>
                  <a:lnTo>
                    <a:pt x="332898" y="300514"/>
                  </a:lnTo>
                  <a:lnTo>
                    <a:pt x="334327" y="300990"/>
                  </a:lnTo>
                  <a:lnTo>
                    <a:pt x="337185" y="298609"/>
                  </a:lnTo>
                  <a:lnTo>
                    <a:pt x="339566" y="297656"/>
                  </a:lnTo>
                  <a:lnTo>
                    <a:pt x="341947" y="298133"/>
                  </a:lnTo>
                  <a:lnTo>
                    <a:pt x="344805" y="298609"/>
                  </a:lnTo>
                  <a:lnTo>
                    <a:pt x="347663" y="297656"/>
                  </a:lnTo>
                  <a:lnTo>
                    <a:pt x="348615" y="297180"/>
                  </a:lnTo>
                  <a:lnTo>
                    <a:pt x="353377" y="294322"/>
                  </a:lnTo>
                  <a:lnTo>
                    <a:pt x="357664" y="291941"/>
                  </a:lnTo>
                  <a:lnTo>
                    <a:pt x="360045" y="290513"/>
                  </a:lnTo>
                  <a:lnTo>
                    <a:pt x="360997" y="285750"/>
                  </a:lnTo>
                  <a:lnTo>
                    <a:pt x="362426" y="282893"/>
                  </a:lnTo>
                  <a:lnTo>
                    <a:pt x="364331" y="281464"/>
                  </a:lnTo>
                  <a:lnTo>
                    <a:pt x="363855" y="279559"/>
                  </a:lnTo>
                  <a:lnTo>
                    <a:pt x="363378" y="278130"/>
                  </a:lnTo>
                  <a:lnTo>
                    <a:pt x="362426" y="276225"/>
                  </a:lnTo>
                  <a:lnTo>
                    <a:pt x="363378" y="275272"/>
                  </a:lnTo>
                  <a:lnTo>
                    <a:pt x="364807" y="274796"/>
                  </a:lnTo>
                  <a:lnTo>
                    <a:pt x="369094" y="274796"/>
                  </a:lnTo>
                  <a:lnTo>
                    <a:pt x="376238" y="272891"/>
                  </a:lnTo>
                  <a:lnTo>
                    <a:pt x="382428" y="270986"/>
                  </a:lnTo>
                  <a:lnTo>
                    <a:pt x="388144" y="269081"/>
                  </a:lnTo>
                  <a:lnTo>
                    <a:pt x="390525" y="268605"/>
                  </a:lnTo>
                  <a:lnTo>
                    <a:pt x="392906" y="269081"/>
                  </a:lnTo>
                  <a:lnTo>
                    <a:pt x="393859" y="268605"/>
                  </a:lnTo>
                  <a:lnTo>
                    <a:pt x="394335" y="267176"/>
                  </a:lnTo>
                  <a:lnTo>
                    <a:pt x="395764" y="265271"/>
                  </a:lnTo>
                  <a:lnTo>
                    <a:pt x="399097" y="263843"/>
                  </a:lnTo>
                  <a:lnTo>
                    <a:pt x="404813" y="260985"/>
                  </a:lnTo>
                  <a:lnTo>
                    <a:pt x="410051" y="256699"/>
                  </a:lnTo>
                  <a:lnTo>
                    <a:pt x="411956" y="253365"/>
                  </a:lnTo>
                  <a:lnTo>
                    <a:pt x="413385" y="248603"/>
                  </a:lnTo>
                  <a:lnTo>
                    <a:pt x="415766" y="240983"/>
                  </a:lnTo>
                  <a:lnTo>
                    <a:pt x="418623" y="232886"/>
                  </a:lnTo>
                  <a:lnTo>
                    <a:pt x="419576" y="229076"/>
                  </a:lnTo>
                  <a:lnTo>
                    <a:pt x="420528" y="226219"/>
                  </a:lnTo>
                  <a:lnTo>
                    <a:pt x="425291" y="223838"/>
                  </a:lnTo>
                  <a:lnTo>
                    <a:pt x="430053" y="221933"/>
                  </a:lnTo>
                  <a:lnTo>
                    <a:pt x="437197" y="221456"/>
                  </a:lnTo>
                  <a:lnTo>
                    <a:pt x="445770" y="221456"/>
                  </a:lnTo>
                  <a:lnTo>
                    <a:pt x="447675" y="216694"/>
                  </a:lnTo>
                  <a:lnTo>
                    <a:pt x="448627" y="212884"/>
                  </a:lnTo>
                  <a:lnTo>
                    <a:pt x="450056" y="210979"/>
                  </a:lnTo>
                  <a:lnTo>
                    <a:pt x="451961" y="209550"/>
                  </a:lnTo>
                  <a:lnTo>
                    <a:pt x="452914" y="209074"/>
                  </a:lnTo>
                  <a:lnTo>
                    <a:pt x="457676" y="211455"/>
                  </a:lnTo>
                  <a:lnTo>
                    <a:pt x="464820" y="215265"/>
                  </a:lnTo>
                  <a:lnTo>
                    <a:pt x="472916" y="217170"/>
                  </a:lnTo>
                  <a:lnTo>
                    <a:pt x="477202" y="218122"/>
                  </a:lnTo>
                  <a:lnTo>
                    <a:pt x="479107" y="218122"/>
                  </a:lnTo>
                  <a:lnTo>
                    <a:pt x="478631" y="213836"/>
                  </a:lnTo>
                  <a:lnTo>
                    <a:pt x="478631" y="208597"/>
                  </a:lnTo>
                  <a:lnTo>
                    <a:pt x="475773" y="200025"/>
                  </a:lnTo>
                  <a:close/>
                </a:path>
              </a:pathLst>
            </a:custGeom>
            <a:grpFill/>
            <a:ln w="3175" cap="flat">
              <a:solidFill>
                <a:schemeClr val="bg1">
                  <a:lumMod val="75000"/>
                </a:scheme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" name="Freeform: Shape 27">
              <a:extLst>
                <a:ext uri="{FF2B5EF4-FFF2-40B4-BE49-F238E27FC236}">
                  <a16:creationId xmlns:a16="http://schemas.microsoft.com/office/drawing/2014/main" id="{7D8B75FF-7F53-5105-FCDB-D8807BF852E6}"/>
                </a:ext>
              </a:extLst>
            </p:cNvPr>
            <p:cNvSpPr/>
            <p:nvPr/>
          </p:nvSpPr>
          <p:spPr>
            <a:xfrm>
              <a:off x="9939337" y="4578190"/>
              <a:ext cx="112871" cy="40957"/>
            </a:xfrm>
            <a:custGeom>
              <a:avLst/>
              <a:gdLst>
                <a:gd name="connsiteX0" fmla="*/ 109538 w 112871"/>
                <a:gd name="connsiteY0" fmla="*/ 2858 h 40957"/>
                <a:gd name="connsiteX1" fmla="*/ 108109 w 112871"/>
                <a:gd name="connsiteY1" fmla="*/ 1905 h 40957"/>
                <a:gd name="connsiteX2" fmla="*/ 102870 w 112871"/>
                <a:gd name="connsiteY2" fmla="*/ 953 h 40957"/>
                <a:gd name="connsiteX3" fmla="*/ 99536 w 112871"/>
                <a:gd name="connsiteY3" fmla="*/ 0 h 40957"/>
                <a:gd name="connsiteX4" fmla="*/ 97631 w 112871"/>
                <a:gd name="connsiteY4" fmla="*/ 953 h 40957"/>
                <a:gd name="connsiteX5" fmla="*/ 95727 w 112871"/>
                <a:gd name="connsiteY5" fmla="*/ 2381 h 40957"/>
                <a:gd name="connsiteX6" fmla="*/ 91916 w 112871"/>
                <a:gd name="connsiteY6" fmla="*/ 3810 h 40957"/>
                <a:gd name="connsiteX7" fmla="*/ 88106 w 112871"/>
                <a:gd name="connsiteY7" fmla="*/ 5239 h 40957"/>
                <a:gd name="connsiteX8" fmla="*/ 85248 w 112871"/>
                <a:gd name="connsiteY8" fmla="*/ 5715 h 40957"/>
                <a:gd name="connsiteX9" fmla="*/ 72866 w 112871"/>
                <a:gd name="connsiteY9" fmla="*/ 6191 h 40957"/>
                <a:gd name="connsiteX10" fmla="*/ 63817 w 112871"/>
                <a:gd name="connsiteY10" fmla="*/ 6191 h 40957"/>
                <a:gd name="connsiteX11" fmla="*/ 60484 w 112871"/>
                <a:gd name="connsiteY11" fmla="*/ 6191 h 40957"/>
                <a:gd name="connsiteX12" fmla="*/ 46196 w 112871"/>
                <a:gd name="connsiteY12" fmla="*/ 9049 h 40957"/>
                <a:gd name="connsiteX13" fmla="*/ 44291 w 112871"/>
                <a:gd name="connsiteY13" fmla="*/ 9525 h 40957"/>
                <a:gd name="connsiteX14" fmla="*/ 39529 w 112871"/>
                <a:gd name="connsiteY14" fmla="*/ 11430 h 40957"/>
                <a:gd name="connsiteX15" fmla="*/ 37623 w 112871"/>
                <a:gd name="connsiteY15" fmla="*/ 13335 h 40957"/>
                <a:gd name="connsiteX16" fmla="*/ 34766 w 112871"/>
                <a:gd name="connsiteY16" fmla="*/ 18574 h 40957"/>
                <a:gd name="connsiteX17" fmla="*/ 31433 w 112871"/>
                <a:gd name="connsiteY17" fmla="*/ 21431 h 40957"/>
                <a:gd name="connsiteX18" fmla="*/ 30956 w 112871"/>
                <a:gd name="connsiteY18" fmla="*/ 24289 h 40957"/>
                <a:gd name="connsiteX19" fmla="*/ 31909 w 112871"/>
                <a:gd name="connsiteY19" fmla="*/ 25241 h 40957"/>
                <a:gd name="connsiteX20" fmla="*/ 33338 w 112871"/>
                <a:gd name="connsiteY20" fmla="*/ 25718 h 40957"/>
                <a:gd name="connsiteX21" fmla="*/ 37623 w 112871"/>
                <a:gd name="connsiteY21" fmla="*/ 23813 h 40957"/>
                <a:gd name="connsiteX22" fmla="*/ 38577 w 112871"/>
                <a:gd name="connsiteY22" fmla="*/ 24289 h 40957"/>
                <a:gd name="connsiteX23" fmla="*/ 39529 w 112871"/>
                <a:gd name="connsiteY23" fmla="*/ 25241 h 40957"/>
                <a:gd name="connsiteX24" fmla="*/ 39529 w 112871"/>
                <a:gd name="connsiteY24" fmla="*/ 28099 h 40957"/>
                <a:gd name="connsiteX25" fmla="*/ 38100 w 112871"/>
                <a:gd name="connsiteY25" fmla="*/ 30480 h 40957"/>
                <a:gd name="connsiteX26" fmla="*/ 33814 w 112871"/>
                <a:gd name="connsiteY26" fmla="*/ 30480 h 40957"/>
                <a:gd name="connsiteX27" fmla="*/ 33338 w 112871"/>
                <a:gd name="connsiteY27" fmla="*/ 30956 h 40957"/>
                <a:gd name="connsiteX28" fmla="*/ 33338 w 112871"/>
                <a:gd name="connsiteY28" fmla="*/ 32385 h 40957"/>
                <a:gd name="connsiteX29" fmla="*/ 33814 w 112871"/>
                <a:gd name="connsiteY29" fmla="*/ 33814 h 40957"/>
                <a:gd name="connsiteX30" fmla="*/ 34766 w 112871"/>
                <a:gd name="connsiteY30" fmla="*/ 34766 h 40957"/>
                <a:gd name="connsiteX31" fmla="*/ 36195 w 112871"/>
                <a:gd name="connsiteY31" fmla="*/ 36671 h 40957"/>
                <a:gd name="connsiteX32" fmla="*/ 37148 w 112871"/>
                <a:gd name="connsiteY32" fmla="*/ 40958 h 40957"/>
                <a:gd name="connsiteX33" fmla="*/ 41910 w 112871"/>
                <a:gd name="connsiteY33" fmla="*/ 37147 h 40957"/>
                <a:gd name="connsiteX34" fmla="*/ 48577 w 112871"/>
                <a:gd name="connsiteY34" fmla="*/ 32861 h 40957"/>
                <a:gd name="connsiteX35" fmla="*/ 59531 w 112871"/>
                <a:gd name="connsiteY35" fmla="*/ 29051 h 40957"/>
                <a:gd name="connsiteX36" fmla="*/ 63341 w 112871"/>
                <a:gd name="connsiteY36" fmla="*/ 28099 h 40957"/>
                <a:gd name="connsiteX37" fmla="*/ 65246 w 112871"/>
                <a:gd name="connsiteY37" fmla="*/ 28099 h 40957"/>
                <a:gd name="connsiteX38" fmla="*/ 67152 w 112871"/>
                <a:gd name="connsiteY38" fmla="*/ 27622 h 40957"/>
                <a:gd name="connsiteX39" fmla="*/ 71438 w 112871"/>
                <a:gd name="connsiteY39" fmla="*/ 24765 h 40957"/>
                <a:gd name="connsiteX40" fmla="*/ 74771 w 112871"/>
                <a:gd name="connsiteY40" fmla="*/ 23336 h 40957"/>
                <a:gd name="connsiteX41" fmla="*/ 78105 w 112871"/>
                <a:gd name="connsiteY41" fmla="*/ 22384 h 40957"/>
                <a:gd name="connsiteX42" fmla="*/ 81915 w 112871"/>
                <a:gd name="connsiteY42" fmla="*/ 21908 h 40957"/>
                <a:gd name="connsiteX43" fmla="*/ 85248 w 112871"/>
                <a:gd name="connsiteY43" fmla="*/ 20479 h 40957"/>
                <a:gd name="connsiteX44" fmla="*/ 88106 w 112871"/>
                <a:gd name="connsiteY44" fmla="*/ 17621 h 40957"/>
                <a:gd name="connsiteX45" fmla="*/ 91440 w 112871"/>
                <a:gd name="connsiteY45" fmla="*/ 15716 h 40957"/>
                <a:gd name="connsiteX46" fmla="*/ 95727 w 112871"/>
                <a:gd name="connsiteY46" fmla="*/ 14764 h 40957"/>
                <a:gd name="connsiteX47" fmla="*/ 100013 w 112871"/>
                <a:gd name="connsiteY47" fmla="*/ 13335 h 40957"/>
                <a:gd name="connsiteX48" fmla="*/ 106680 w 112871"/>
                <a:gd name="connsiteY48" fmla="*/ 9049 h 40957"/>
                <a:gd name="connsiteX49" fmla="*/ 112871 w 112871"/>
                <a:gd name="connsiteY49" fmla="*/ 3810 h 40957"/>
                <a:gd name="connsiteX50" fmla="*/ 109538 w 112871"/>
                <a:gd name="connsiteY50" fmla="*/ 2858 h 40957"/>
                <a:gd name="connsiteX51" fmla="*/ 0 w 112871"/>
                <a:gd name="connsiteY51" fmla="*/ 35243 h 40957"/>
                <a:gd name="connsiteX52" fmla="*/ 477 w 112871"/>
                <a:gd name="connsiteY52" fmla="*/ 36195 h 40957"/>
                <a:gd name="connsiteX53" fmla="*/ 1905 w 112871"/>
                <a:gd name="connsiteY53" fmla="*/ 37624 h 40957"/>
                <a:gd name="connsiteX54" fmla="*/ 2858 w 112871"/>
                <a:gd name="connsiteY54" fmla="*/ 37624 h 40957"/>
                <a:gd name="connsiteX55" fmla="*/ 3334 w 112871"/>
                <a:gd name="connsiteY55" fmla="*/ 37147 h 40957"/>
                <a:gd name="connsiteX56" fmla="*/ 8573 w 112871"/>
                <a:gd name="connsiteY56" fmla="*/ 37624 h 40957"/>
                <a:gd name="connsiteX57" fmla="*/ 10002 w 112871"/>
                <a:gd name="connsiteY57" fmla="*/ 37147 h 40957"/>
                <a:gd name="connsiteX58" fmla="*/ 11906 w 112871"/>
                <a:gd name="connsiteY58" fmla="*/ 34766 h 40957"/>
                <a:gd name="connsiteX59" fmla="*/ 13335 w 112871"/>
                <a:gd name="connsiteY59" fmla="*/ 33338 h 40957"/>
                <a:gd name="connsiteX60" fmla="*/ 14288 w 112871"/>
                <a:gd name="connsiteY60" fmla="*/ 30956 h 40957"/>
                <a:gd name="connsiteX61" fmla="*/ 14288 w 112871"/>
                <a:gd name="connsiteY61" fmla="*/ 29528 h 40957"/>
                <a:gd name="connsiteX62" fmla="*/ 5715 w 112871"/>
                <a:gd name="connsiteY62" fmla="*/ 31909 h 40957"/>
                <a:gd name="connsiteX63" fmla="*/ 0 w 112871"/>
                <a:gd name="connsiteY63" fmla="*/ 35243 h 40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112871" h="40957">
                  <a:moveTo>
                    <a:pt x="109538" y="2858"/>
                  </a:moveTo>
                  <a:lnTo>
                    <a:pt x="108109" y="1905"/>
                  </a:lnTo>
                  <a:lnTo>
                    <a:pt x="102870" y="953"/>
                  </a:lnTo>
                  <a:lnTo>
                    <a:pt x="99536" y="0"/>
                  </a:lnTo>
                  <a:lnTo>
                    <a:pt x="97631" y="953"/>
                  </a:lnTo>
                  <a:lnTo>
                    <a:pt x="95727" y="2381"/>
                  </a:lnTo>
                  <a:lnTo>
                    <a:pt x="91916" y="3810"/>
                  </a:lnTo>
                  <a:lnTo>
                    <a:pt x="88106" y="5239"/>
                  </a:lnTo>
                  <a:lnTo>
                    <a:pt x="85248" y="5715"/>
                  </a:lnTo>
                  <a:lnTo>
                    <a:pt x="72866" y="6191"/>
                  </a:lnTo>
                  <a:lnTo>
                    <a:pt x="63817" y="6191"/>
                  </a:lnTo>
                  <a:lnTo>
                    <a:pt x="60484" y="6191"/>
                  </a:lnTo>
                  <a:lnTo>
                    <a:pt x="46196" y="9049"/>
                  </a:lnTo>
                  <a:lnTo>
                    <a:pt x="44291" y="9525"/>
                  </a:lnTo>
                  <a:lnTo>
                    <a:pt x="39529" y="11430"/>
                  </a:lnTo>
                  <a:lnTo>
                    <a:pt x="37623" y="13335"/>
                  </a:lnTo>
                  <a:lnTo>
                    <a:pt x="34766" y="18574"/>
                  </a:lnTo>
                  <a:lnTo>
                    <a:pt x="31433" y="21431"/>
                  </a:lnTo>
                  <a:lnTo>
                    <a:pt x="30956" y="24289"/>
                  </a:lnTo>
                  <a:lnTo>
                    <a:pt x="31909" y="25241"/>
                  </a:lnTo>
                  <a:lnTo>
                    <a:pt x="33338" y="25718"/>
                  </a:lnTo>
                  <a:lnTo>
                    <a:pt x="37623" y="23813"/>
                  </a:lnTo>
                  <a:lnTo>
                    <a:pt x="38577" y="24289"/>
                  </a:lnTo>
                  <a:lnTo>
                    <a:pt x="39529" y="25241"/>
                  </a:lnTo>
                  <a:lnTo>
                    <a:pt x="39529" y="28099"/>
                  </a:lnTo>
                  <a:lnTo>
                    <a:pt x="38100" y="30480"/>
                  </a:lnTo>
                  <a:lnTo>
                    <a:pt x="33814" y="30480"/>
                  </a:lnTo>
                  <a:lnTo>
                    <a:pt x="33338" y="30956"/>
                  </a:lnTo>
                  <a:lnTo>
                    <a:pt x="33338" y="32385"/>
                  </a:lnTo>
                  <a:lnTo>
                    <a:pt x="33814" y="33814"/>
                  </a:lnTo>
                  <a:lnTo>
                    <a:pt x="34766" y="34766"/>
                  </a:lnTo>
                  <a:lnTo>
                    <a:pt x="36195" y="36671"/>
                  </a:lnTo>
                  <a:lnTo>
                    <a:pt x="37148" y="40958"/>
                  </a:lnTo>
                  <a:lnTo>
                    <a:pt x="41910" y="37147"/>
                  </a:lnTo>
                  <a:lnTo>
                    <a:pt x="48577" y="32861"/>
                  </a:lnTo>
                  <a:lnTo>
                    <a:pt x="59531" y="29051"/>
                  </a:lnTo>
                  <a:lnTo>
                    <a:pt x="63341" y="28099"/>
                  </a:lnTo>
                  <a:lnTo>
                    <a:pt x="65246" y="28099"/>
                  </a:lnTo>
                  <a:lnTo>
                    <a:pt x="67152" y="27622"/>
                  </a:lnTo>
                  <a:lnTo>
                    <a:pt x="71438" y="24765"/>
                  </a:lnTo>
                  <a:lnTo>
                    <a:pt x="74771" y="23336"/>
                  </a:lnTo>
                  <a:lnTo>
                    <a:pt x="78105" y="22384"/>
                  </a:lnTo>
                  <a:lnTo>
                    <a:pt x="81915" y="21908"/>
                  </a:lnTo>
                  <a:lnTo>
                    <a:pt x="85248" y="20479"/>
                  </a:lnTo>
                  <a:lnTo>
                    <a:pt x="88106" y="17621"/>
                  </a:lnTo>
                  <a:lnTo>
                    <a:pt x="91440" y="15716"/>
                  </a:lnTo>
                  <a:lnTo>
                    <a:pt x="95727" y="14764"/>
                  </a:lnTo>
                  <a:lnTo>
                    <a:pt x="100013" y="13335"/>
                  </a:lnTo>
                  <a:lnTo>
                    <a:pt x="106680" y="9049"/>
                  </a:lnTo>
                  <a:lnTo>
                    <a:pt x="112871" y="3810"/>
                  </a:lnTo>
                  <a:lnTo>
                    <a:pt x="109538" y="2858"/>
                  </a:lnTo>
                  <a:close/>
                  <a:moveTo>
                    <a:pt x="0" y="35243"/>
                  </a:moveTo>
                  <a:lnTo>
                    <a:pt x="477" y="36195"/>
                  </a:lnTo>
                  <a:lnTo>
                    <a:pt x="1905" y="37624"/>
                  </a:lnTo>
                  <a:lnTo>
                    <a:pt x="2858" y="37624"/>
                  </a:lnTo>
                  <a:lnTo>
                    <a:pt x="3334" y="37147"/>
                  </a:lnTo>
                  <a:lnTo>
                    <a:pt x="8573" y="37624"/>
                  </a:lnTo>
                  <a:lnTo>
                    <a:pt x="10002" y="37147"/>
                  </a:lnTo>
                  <a:lnTo>
                    <a:pt x="11906" y="34766"/>
                  </a:lnTo>
                  <a:lnTo>
                    <a:pt x="13335" y="33338"/>
                  </a:lnTo>
                  <a:lnTo>
                    <a:pt x="14288" y="30956"/>
                  </a:lnTo>
                  <a:lnTo>
                    <a:pt x="14288" y="29528"/>
                  </a:lnTo>
                  <a:lnTo>
                    <a:pt x="5715" y="31909"/>
                  </a:lnTo>
                  <a:lnTo>
                    <a:pt x="0" y="35243"/>
                  </a:lnTo>
                  <a:close/>
                </a:path>
              </a:pathLst>
            </a:custGeom>
            <a:grpFill/>
            <a:ln w="3175" cap="flat">
              <a:solidFill>
                <a:schemeClr val="bg1">
                  <a:lumMod val="75000"/>
                </a:scheme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" name="Freeform: Shape 28">
              <a:extLst>
                <a:ext uri="{FF2B5EF4-FFF2-40B4-BE49-F238E27FC236}">
                  <a16:creationId xmlns:a16="http://schemas.microsoft.com/office/drawing/2014/main" id="{88144C09-C41D-8A2E-EB5F-1FA3583A311D}"/>
                </a:ext>
              </a:extLst>
            </p:cNvPr>
            <p:cNvSpPr/>
            <p:nvPr/>
          </p:nvSpPr>
          <p:spPr>
            <a:xfrm>
              <a:off x="8010525" y="2837496"/>
              <a:ext cx="263842" cy="173355"/>
            </a:xfrm>
            <a:custGeom>
              <a:avLst/>
              <a:gdLst>
                <a:gd name="connsiteX0" fmla="*/ 111919 w 263842"/>
                <a:gd name="connsiteY0" fmla="*/ 3810 h 173355"/>
                <a:gd name="connsiteX1" fmla="*/ 112871 w 263842"/>
                <a:gd name="connsiteY1" fmla="*/ 3810 h 173355"/>
                <a:gd name="connsiteX2" fmla="*/ 112871 w 263842"/>
                <a:gd name="connsiteY2" fmla="*/ 2858 h 173355"/>
                <a:gd name="connsiteX3" fmla="*/ 111919 w 263842"/>
                <a:gd name="connsiteY3" fmla="*/ 1429 h 173355"/>
                <a:gd name="connsiteX4" fmla="*/ 110490 w 263842"/>
                <a:gd name="connsiteY4" fmla="*/ 476 h 173355"/>
                <a:gd name="connsiteX5" fmla="*/ 109538 w 263842"/>
                <a:gd name="connsiteY5" fmla="*/ 953 h 173355"/>
                <a:gd name="connsiteX6" fmla="*/ 110014 w 263842"/>
                <a:gd name="connsiteY6" fmla="*/ 2381 h 173355"/>
                <a:gd name="connsiteX7" fmla="*/ 111919 w 263842"/>
                <a:gd name="connsiteY7" fmla="*/ 3810 h 173355"/>
                <a:gd name="connsiteX8" fmla="*/ 110014 w 263842"/>
                <a:gd name="connsiteY8" fmla="*/ 46673 h 173355"/>
                <a:gd name="connsiteX9" fmla="*/ 107632 w 263842"/>
                <a:gd name="connsiteY9" fmla="*/ 46196 h 173355"/>
                <a:gd name="connsiteX10" fmla="*/ 107156 w 263842"/>
                <a:gd name="connsiteY10" fmla="*/ 46196 h 173355"/>
                <a:gd name="connsiteX11" fmla="*/ 107156 w 263842"/>
                <a:gd name="connsiteY11" fmla="*/ 47149 h 173355"/>
                <a:gd name="connsiteX12" fmla="*/ 108109 w 263842"/>
                <a:gd name="connsiteY12" fmla="*/ 48578 h 173355"/>
                <a:gd name="connsiteX13" fmla="*/ 109538 w 263842"/>
                <a:gd name="connsiteY13" fmla="*/ 50006 h 173355"/>
                <a:gd name="connsiteX14" fmla="*/ 111443 w 263842"/>
                <a:gd name="connsiteY14" fmla="*/ 50006 h 173355"/>
                <a:gd name="connsiteX15" fmla="*/ 114300 w 263842"/>
                <a:gd name="connsiteY15" fmla="*/ 48578 h 173355"/>
                <a:gd name="connsiteX16" fmla="*/ 114300 w 263842"/>
                <a:gd name="connsiteY16" fmla="*/ 47625 h 173355"/>
                <a:gd name="connsiteX17" fmla="*/ 113348 w 263842"/>
                <a:gd name="connsiteY17" fmla="*/ 47149 h 173355"/>
                <a:gd name="connsiteX18" fmla="*/ 110014 w 263842"/>
                <a:gd name="connsiteY18" fmla="*/ 46673 h 173355"/>
                <a:gd name="connsiteX19" fmla="*/ 263843 w 263842"/>
                <a:gd name="connsiteY19" fmla="*/ 141446 h 173355"/>
                <a:gd name="connsiteX20" fmla="*/ 260032 w 263842"/>
                <a:gd name="connsiteY20" fmla="*/ 138589 h 173355"/>
                <a:gd name="connsiteX21" fmla="*/ 257651 w 263842"/>
                <a:gd name="connsiteY21" fmla="*/ 137160 h 173355"/>
                <a:gd name="connsiteX22" fmla="*/ 256699 w 263842"/>
                <a:gd name="connsiteY22" fmla="*/ 136208 h 173355"/>
                <a:gd name="connsiteX23" fmla="*/ 257175 w 263842"/>
                <a:gd name="connsiteY23" fmla="*/ 132874 h 173355"/>
                <a:gd name="connsiteX24" fmla="*/ 258127 w 263842"/>
                <a:gd name="connsiteY24" fmla="*/ 129540 h 173355"/>
                <a:gd name="connsiteX25" fmla="*/ 257651 w 263842"/>
                <a:gd name="connsiteY25" fmla="*/ 128111 h 173355"/>
                <a:gd name="connsiteX26" fmla="*/ 256699 w 263842"/>
                <a:gd name="connsiteY26" fmla="*/ 127159 h 173355"/>
                <a:gd name="connsiteX27" fmla="*/ 256223 w 263842"/>
                <a:gd name="connsiteY27" fmla="*/ 123349 h 173355"/>
                <a:gd name="connsiteX28" fmla="*/ 254794 w 263842"/>
                <a:gd name="connsiteY28" fmla="*/ 119063 h 173355"/>
                <a:gd name="connsiteX29" fmla="*/ 252889 w 263842"/>
                <a:gd name="connsiteY29" fmla="*/ 116681 h 173355"/>
                <a:gd name="connsiteX30" fmla="*/ 252413 w 263842"/>
                <a:gd name="connsiteY30" fmla="*/ 113347 h 173355"/>
                <a:gd name="connsiteX31" fmla="*/ 252413 w 263842"/>
                <a:gd name="connsiteY31" fmla="*/ 110014 h 173355"/>
                <a:gd name="connsiteX32" fmla="*/ 254794 w 263842"/>
                <a:gd name="connsiteY32" fmla="*/ 104775 h 173355"/>
                <a:gd name="connsiteX33" fmla="*/ 253841 w 263842"/>
                <a:gd name="connsiteY33" fmla="*/ 102394 h 173355"/>
                <a:gd name="connsiteX34" fmla="*/ 251460 w 263842"/>
                <a:gd name="connsiteY34" fmla="*/ 100489 h 173355"/>
                <a:gd name="connsiteX35" fmla="*/ 243364 w 263842"/>
                <a:gd name="connsiteY35" fmla="*/ 97155 h 173355"/>
                <a:gd name="connsiteX36" fmla="*/ 235268 w 263842"/>
                <a:gd name="connsiteY36" fmla="*/ 94774 h 173355"/>
                <a:gd name="connsiteX37" fmla="*/ 232410 w 263842"/>
                <a:gd name="connsiteY37" fmla="*/ 94774 h 173355"/>
                <a:gd name="connsiteX38" fmla="*/ 230505 w 263842"/>
                <a:gd name="connsiteY38" fmla="*/ 94774 h 173355"/>
                <a:gd name="connsiteX39" fmla="*/ 228124 w 263842"/>
                <a:gd name="connsiteY39" fmla="*/ 96679 h 173355"/>
                <a:gd name="connsiteX40" fmla="*/ 226695 w 263842"/>
                <a:gd name="connsiteY40" fmla="*/ 99536 h 173355"/>
                <a:gd name="connsiteX41" fmla="*/ 224790 w 263842"/>
                <a:gd name="connsiteY41" fmla="*/ 100013 h 173355"/>
                <a:gd name="connsiteX42" fmla="*/ 221456 w 263842"/>
                <a:gd name="connsiteY42" fmla="*/ 99060 h 173355"/>
                <a:gd name="connsiteX43" fmla="*/ 219075 w 263842"/>
                <a:gd name="connsiteY43" fmla="*/ 97155 h 173355"/>
                <a:gd name="connsiteX44" fmla="*/ 217646 w 263842"/>
                <a:gd name="connsiteY44" fmla="*/ 93345 h 173355"/>
                <a:gd name="connsiteX45" fmla="*/ 216218 w 263842"/>
                <a:gd name="connsiteY45" fmla="*/ 88583 h 173355"/>
                <a:gd name="connsiteX46" fmla="*/ 215741 w 263842"/>
                <a:gd name="connsiteY46" fmla="*/ 87154 h 173355"/>
                <a:gd name="connsiteX47" fmla="*/ 216218 w 263842"/>
                <a:gd name="connsiteY47" fmla="*/ 85725 h 173355"/>
                <a:gd name="connsiteX48" fmla="*/ 217170 w 263842"/>
                <a:gd name="connsiteY48" fmla="*/ 84772 h 173355"/>
                <a:gd name="connsiteX49" fmla="*/ 219551 w 263842"/>
                <a:gd name="connsiteY49" fmla="*/ 83820 h 173355"/>
                <a:gd name="connsiteX50" fmla="*/ 220027 w 263842"/>
                <a:gd name="connsiteY50" fmla="*/ 82868 h 173355"/>
                <a:gd name="connsiteX51" fmla="*/ 219551 w 263842"/>
                <a:gd name="connsiteY51" fmla="*/ 81439 h 173355"/>
                <a:gd name="connsiteX52" fmla="*/ 217646 w 263842"/>
                <a:gd name="connsiteY52" fmla="*/ 79534 h 173355"/>
                <a:gd name="connsiteX53" fmla="*/ 215741 w 263842"/>
                <a:gd name="connsiteY53" fmla="*/ 77153 h 173355"/>
                <a:gd name="connsiteX54" fmla="*/ 212884 w 263842"/>
                <a:gd name="connsiteY54" fmla="*/ 72390 h 173355"/>
                <a:gd name="connsiteX55" fmla="*/ 213360 w 263842"/>
                <a:gd name="connsiteY55" fmla="*/ 69533 h 173355"/>
                <a:gd name="connsiteX56" fmla="*/ 213836 w 263842"/>
                <a:gd name="connsiteY56" fmla="*/ 65722 h 173355"/>
                <a:gd name="connsiteX57" fmla="*/ 213836 w 263842"/>
                <a:gd name="connsiteY57" fmla="*/ 63818 h 173355"/>
                <a:gd name="connsiteX58" fmla="*/ 211931 w 263842"/>
                <a:gd name="connsiteY58" fmla="*/ 63341 h 173355"/>
                <a:gd name="connsiteX59" fmla="*/ 208121 w 263842"/>
                <a:gd name="connsiteY59" fmla="*/ 63341 h 173355"/>
                <a:gd name="connsiteX60" fmla="*/ 205264 w 263842"/>
                <a:gd name="connsiteY60" fmla="*/ 63818 h 173355"/>
                <a:gd name="connsiteX61" fmla="*/ 203359 w 263842"/>
                <a:gd name="connsiteY61" fmla="*/ 65246 h 173355"/>
                <a:gd name="connsiteX62" fmla="*/ 200025 w 263842"/>
                <a:gd name="connsiteY62" fmla="*/ 66675 h 173355"/>
                <a:gd name="connsiteX63" fmla="*/ 195739 w 263842"/>
                <a:gd name="connsiteY63" fmla="*/ 67151 h 173355"/>
                <a:gd name="connsiteX64" fmla="*/ 190500 w 263842"/>
                <a:gd name="connsiteY64" fmla="*/ 67151 h 173355"/>
                <a:gd name="connsiteX65" fmla="*/ 188119 w 263842"/>
                <a:gd name="connsiteY65" fmla="*/ 67151 h 173355"/>
                <a:gd name="connsiteX66" fmla="*/ 180023 w 263842"/>
                <a:gd name="connsiteY66" fmla="*/ 66199 h 173355"/>
                <a:gd name="connsiteX67" fmla="*/ 177641 w 263842"/>
                <a:gd name="connsiteY67" fmla="*/ 66675 h 173355"/>
                <a:gd name="connsiteX68" fmla="*/ 175260 w 263842"/>
                <a:gd name="connsiteY68" fmla="*/ 67628 h 173355"/>
                <a:gd name="connsiteX69" fmla="*/ 170974 w 263842"/>
                <a:gd name="connsiteY69" fmla="*/ 68580 h 173355"/>
                <a:gd name="connsiteX70" fmla="*/ 168593 w 263842"/>
                <a:gd name="connsiteY70" fmla="*/ 70961 h 173355"/>
                <a:gd name="connsiteX71" fmla="*/ 167164 w 263842"/>
                <a:gd name="connsiteY71" fmla="*/ 73343 h 173355"/>
                <a:gd name="connsiteX72" fmla="*/ 166688 w 263842"/>
                <a:gd name="connsiteY72" fmla="*/ 73819 h 173355"/>
                <a:gd name="connsiteX73" fmla="*/ 163830 w 263842"/>
                <a:gd name="connsiteY73" fmla="*/ 71914 h 173355"/>
                <a:gd name="connsiteX74" fmla="*/ 161449 w 263842"/>
                <a:gd name="connsiteY74" fmla="*/ 70009 h 173355"/>
                <a:gd name="connsiteX75" fmla="*/ 160020 w 263842"/>
                <a:gd name="connsiteY75" fmla="*/ 68580 h 173355"/>
                <a:gd name="connsiteX76" fmla="*/ 158115 w 263842"/>
                <a:gd name="connsiteY76" fmla="*/ 68580 h 173355"/>
                <a:gd name="connsiteX77" fmla="*/ 151924 w 263842"/>
                <a:gd name="connsiteY77" fmla="*/ 71438 h 173355"/>
                <a:gd name="connsiteX78" fmla="*/ 150971 w 263842"/>
                <a:gd name="connsiteY78" fmla="*/ 71438 h 173355"/>
                <a:gd name="connsiteX79" fmla="*/ 149066 w 263842"/>
                <a:gd name="connsiteY79" fmla="*/ 70485 h 173355"/>
                <a:gd name="connsiteX80" fmla="*/ 149543 w 263842"/>
                <a:gd name="connsiteY80" fmla="*/ 67628 h 173355"/>
                <a:gd name="connsiteX81" fmla="*/ 149543 w 263842"/>
                <a:gd name="connsiteY81" fmla="*/ 65722 h 173355"/>
                <a:gd name="connsiteX82" fmla="*/ 147638 w 263842"/>
                <a:gd name="connsiteY82" fmla="*/ 64770 h 173355"/>
                <a:gd name="connsiteX83" fmla="*/ 143351 w 263842"/>
                <a:gd name="connsiteY83" fmla="*/ 64294 h 173355"/>
                <a:gd name="connsiteX84" fmla="*/ 141923 w 263842"/>
                <a:gd name="connsiteY84" fmla="*/ 63341 h 173355"/>
                <a:gd name="connsiteX85" fmla="*/ 141923 w 263842"/>
                <a:gd name="connsiteY85" fmla="*/ 61913 h 173355"/>
                <a:gd name="connsiteX86" fmla="*/ 142399 w 263842"/>
                <a:gd name="connsiteY86" fmla="*/ 60484 h 173355"/>
                <a:gd name="connsiteX87" fmla="*/ 141923 w 263842"/>
                <a:gd name="connsiteY87" fmla="*/ 59531 h 173355"/>
                <a:gd name="connsiteX88" fmla="*/ 140970 w 263842"/>
                <a:gd name="connsiteY88" fmla="*/ 58579 h 173355"/>
                <a:gd name="connsiteX89" fmla="*/ 138589 w 263842"/>
                <a:gd name="connsiteY89" fmla="*/ 58579 h 173355"/>
                <a:gd name="connsiteX90" fmla="*/ 136207 w 263842"/>
                <a:gd name="connsiteY90" fmla="*/ 59531 h 173355"/>
                <a:gd name="connsiteX91" fmla="*/ 134302 w 263842"/>
                <a:gd name="connsiteY91" fmla="*/ 60960 h 173355"/>
                <a:gd name="connsiteX92" fmla="*/ 131921 w 263842"/>
                <a:gd name="connsiteY92" fmla="*/ 61436 h 173355"/>
                <a:gd name="connsiteX93" fmla="*/ 129064 w 263842"/>
                <a:gd name="connsiteY93" fmla="*/ 61913 h 173355"/>
                <a:gd name="connsiteX94" fmla="*/ 127159 w 263842"/>
                <a:gd name="connsiteY94" fmla="*/ 62865 h 173355"/>
                <a:gd name="connsiteX95" fmla="*/ 125254 w 263842"/>
                <a:gd name="connsiteY95" fmla="*/ 66199 h 173355"/>
                <a:gd name="connsiteX96" fmla="*/ 118110 w 263842"/>
                <a:gd name="connsiteY96" fmla="*/ 66675 h 173355"/>
                <a:gd name="connsiteX97" fmla="*/ 115729 w 263842"/>
                <a:gd name="connsiteY97" fmla="*/ 65722 h 173355"/>
                <a:gd name="connsiteX98" fmla="*/ 113824 w 263842"/>
                <a:gd name="connsiteY98" fmla="*/ 63341 h 173355"/>
                <a:gd name="connsiteX99" fmla="*/ 111443 w 263842"/>
                <a:gd name="connsiteY99" fmla="*/ 59531 h 173355"/>
                <a:gd name="connsiteX100" fmla="*/ 110014 w 263842"/>
                <a:gd name="connsiteY100" fmla="*/ 59055 h 173355"/>
                <a:gd name="connsiteX101" fmla="*/ 107632 w 263842"/>
                <a:gd name="connsiteY101" fmla="*/ 58579 h 173355"/>
                <a:gd name="connsiteX102" fmla="*/ 103823 w 263842"/>
                <a:gd name="connsiteY102" fmla="*/ 58579 h 173355"/>
                <a:gd name="connsiteX103" fmla="*/ 98584 w 263842"/>
                <a:gd name="connsiteY103" fmla="*/ 60008 h 173355"/>
                <a:gd name="connsiteX104" fmla="*/ 97155 w 263842"/>
                <a:gd name="connsiteY104" fmla="*/ 58579 h 173355"/>
                <a:gd name="connsiteX105" fmla="*/ 95726 w 263842"/>
                <a:gd name="connsiteY105" fmla="*/ 58103 h 173355"/>
                <a:gd name="connsiteX106" fmla="*/ 94774 w 263842"/>
                <a:gd name="connsiteY106" fmla="*/ 59055 h 173355"/>
                <a:gd name="connsiteX107" fmla="*/ 93345 w 263842"/>
                <a:gd name="connsiteY107" fmla="*/ 59055 h 173355"/>
                <a:gd name="connsiteX108" fmla="*/ 88582 w 263842"/>
                <a:gd name="connsiteY108" fmla="*/ 59531 h 173355"/>
                <a:gd name="connsiteX109" fmla="*/ 82391 w 263842"/>
                <a:gd name="connsiteY109" fmla="*/ 59531 h 173355"/>
                <a:gd name="connsiteX110" fmla="*/ 78581 w 263842"/>
                <a:gd name="connsiteY110" fmla="*/ 58579 h 173355"/>
                <a:gd name="connsiteX111" fmla="*/ 76200 w 263842"/>
                <a:gd name="connsiteY111" fmla="*/ 58579 h 173355"/>
                <a:gd name="connsiteX112" fmla="*/ 71438 w 263842"/>
                <a:gd name="connsiteY112" fmla="*/ 60008 h 173355"/>
                <a:gd name="connsiteX113" fmla="*/ 69056 w 263842"/>
                <a:gd name="connsiteY113" fmla="*/ 60008 h 173355"/>
                <a:gd name="connsiteX114" fmla="*/ 65723 w 263842"/>
                <a:gd name="connsiteY114" fmla="*/ 60484 h 173355"/>
                <a:gd name="connsiteX115" fmla="*/ 65246 w 263842"/>
                <a:gd name="connsiteY115" fmla="*/ 54769 h 173355"/>
                <a:gd name="connsiteX116" fmla="*/ 63341 w 263842"/>
                <a:gd name="connsiteY116" fmla="*/ 50959 h 173355"/>
                <a:gd name="connsiteX117" fmla="*/ 63818 w 263842"/>
                <a:gd name="connsiteY117" fmla="*/ 48578 h 173355"/>
                <a:gd name="connsiteX118" fmla="*/ 64770 w 263842"/>
                <a:gd name="connsiteY118" fmla="*/ 44768 h 173355"/>
                <a:gd name="connsiteX119" fmla="*/ 65723 w 263842"/>
                <a:gd name="connsiteY119" fmla="*/ 42863 h 173355"/>
                <a:gd name="connsiteX120" fmla="*/ 67627 w 263842"/>
                <a:gd name="connsiteY120" fmla="*/ 43815 h 173355"/>
                <a:gd name="connsiteX121" fmla="*/ 70009 w 263842"/>
                <a:gd name="connsiteY121" fmla="*/ 45244 h 173355"/>
                <a:gd name="connsiteX122" fmla="*/ 71438 w 263842"/>
                <a:gd name="connsiteY122" fmla="*/ 44768 h 173355"/>
                <a:gd name="connsiteX123" fmla="*/ 71914 w 263842"/>
                <a:gd name="connsiteY123" fmla="*/ 43339 h 173355"/>
                <a:gd name="connsiteX124" fmla="*/ 71438 w 263842"/>
                <a:gd name="connsiteY124" fmla="*/ 41910 h 173355"/>
                <a:gd name="connsiteX125" fmla="*/ 71438 w 263842"/>
                <a:gd name="connsiteY125" fmla="*/ 40481 h 173355"/>
                <a:gd name="connsiteX126" fmla="*/ 72390 w 263842"/>
                <a:gd name="connsiteY126" fmla="*/ 39053 h 173355"/>
                <a:gd name="connsiteX127" fmla="*/ 73819 w 263842"/>
                <a:gd name="connsiteY127" fmla="*/ 37624 h 173355"/>
                <a:gd name="connsiteX128" fmla="*/ 81915 w 263842"/>
                <a:gd name="connsiteY128" fmla="*/ 35243 h 173355"/>
                <a:gd name="connsiteX129" fmla="*/ 88582 w 263842"/>
                <a:gd name="connsiteY129" fmla="*/ 33338 h 173355"/>
                <a:gd name="connsiteX130" fmla="*/ 91916 w 263842"/>
                <a:gd name="connsiteY130" fmla="*/ 34290 h 173355"/>
                <a:gd name="connsiteX131" fmla="*/ 98584 w 263842"/>
                <a:gd name="connsiteY131" fmla="*/ 37148 h 173355"/>
                <a:gd name="connsiteX132" fmla="*/ 101918 w 263842"/>
                <a:gd name="connsiteY132" fmla="*/ 38576 h 173355"/>
                <a:gd name="connsiteX133" fmla="*/ 104299 w 263842"/>
                <a:gd name="connsiteY133" fmla="*/ 39529 h 173355"/>
                <a:gd name="connsiteX134" fmla="*/ 106680 w 263842"/>
                <a:gd name="connsiteY134" fmla="*/ 43339 h 173355"/>
                <a:gd name="connsiteX135" fmla="*/ 108109 w 263842"/>
                <a:gd name="connsiteY135" fmla="*/ 43339 h 173355"/>
                <a:gd name="connsiteX136" fmla="*/ 109538 w 263842"/>
                <a:gd name="connsiteY136" fmla="*/ 42386 h 173355"/>
                <a:gd name="connsiteX137" fmla="*/ 110490 w 263842"/>
                <a:gd name="connsiteY137" fmla="*/ 41434 h 173355"/>
                <a:gd name="connsiteX138" fmla="*/ 110966 w 263842"/>
                <a:gd name="connsiteY138" fmla="*/ 38100 h 173355"/>
                <a:gd name="connsiteX139" fmla="*/ 114300 w 263842"/>
                <a:gd name="connsiteY139" fmla="*/ 36195 h 173355"/>
                <a:gd name="connsiteX140" fmla="*/ 121444 w 263842"/>
                <a:gd name="connsiteY140" fmla="*/ 33814 h 173355"/>
                <a:gd name="connsiteX141" fmla="*/ 121920 w 263842"/>
                <a:gd name="connsiteY141" fmla="*/ 32385 h 173355"/>
                <a:gd name="connsiteX142" fmla="*/ 121920 w 263842"/>
                <a:gd name="connsiteY142" fmla="*/ 31433 h 173355"/>
                <a:gd name="connsiteX143" fmla="*/ 120015 w 263842"/>
                <a:gd name="connsiteY143" fmla="*/ 31433 h 173355"/>
                <a:gd name="connsiteX144" fmla="*/ 111443 w 263842"/>
                <a:gd name="connsiteY144" fmla="*/ 32861 h 173355"/>
                <a:gd name="connsiteX145" fmla="*/ 109538 w 263842"/>
                <a:gd name="connsiteY145" fmla="*/ 32385 h 173355"/>
                <a:gd name="connsiteX146" fmla="*/ 108109 w 263842"/>
                <a:gd name="connsiteY146" fmla="*/ 30480 h 173355"/>
                <a:gd name="connsiteX147" fmla="*/ 107156 w 263842"/>
                <a:gd name="connsiteY147" fmla="*/ 28099 h 173355"/>
                <a:gd name="connsiteX148" fmla="*/ 104775 w 263842"/>
                <a:gd name="connsiteY148" fmla="*/ 27146 h 173355"/>
                <a:gd name="connsiteX149" fmla="*/ 102394 w 263842"/>
                <a:gd name="connsiteY149" fmla="*/ 26670 h 173355"/>
                <a:gd name="connsiteX150" fmla="*/ 101441 w 263842"/>
                <a:gd name="connsiteY150" fmla="*/ 25718 h 173355"/>
                <a:gd name="connsiteX151" fmla="*/ 101441 w 263842"/>
                <a:gd name="connsiteY151" fmla="*/ 24765 h 173355"/>
                <a:gd name="connsiteX152" fmla="*/ 101918 w 263842"/>
                <a:gd name="connsiteY152" fmla="*/ 23813 h 173355"/>
                <a:gd name="connsiteX153" fmla="*/ 101918 w 263842"/>
                <a:gd name="connsiteY153" fmla="*/ 23336 h 173355"/>
                <a:gd name="connsiteX154" fmla="*/ 107632 w 263842"/>
                <a:gd name="connsiteY154" fmla="*/ 19050 h 173355"/>
                <a:gd name="connsiteX155" fmla="*/ 112871 w 263842"/>
                <a:gd name="connsiteY155" fmla="*/ 15240 h 173355"/>
                <a:gd name="connsiteX156" fmla="*/ 113348 w 263842"/>
                <a:gd name="connsiteY156" fmla="*/ 14764 h 173355"/>
                <a:gd name="connsiteX157" fmla="*/ 113824 w 263842"/>
                <a:gd name="connsiteY157" fmla="*/ 13811 h 173355"/>
                <a:gd name="connsiteX158" fmla="*/ 114776 w 263842"/>
                <a:gd name="connsiteY158" fmla="*/ 12383 h 173355"/>
                <a:gd name="connsiteX159" fmla="*/ 114776 w 263842"/>
                <a:gd name="connsiteY159" fmla="*/ 11906 h 173355"/>
                <a:gd name="connsiteX160" fmla="*/ 110966 w 263842"/>
                <a:gd name="connsiteY160" fmla="*/ 10478 h 173355"/>
                <a:gd name="connsiteX161" fmla="*/ 110966 w 263842"/>
                <a:gd name="connsiteY161" fmla="*/ 9525 h 173355"/>
                <a:gd name="connsiteX162" fmla="*/ 111919 w 263842"/>
                <a:gd name="connsiteY162" fmla="*/ 8573 h 173355"/>
                <a:gd name="connsiteX163" fmla="*/ 111919 w 263842"/>
                <a:gd name="connsiteY163" fmla="*/ 7620 h 173355"/>
                <a:gd name="connsiteX164" fmla="*/ 109061 w 263842"/>
                <a:gd name="connsiteY164" fmla="*/ 4763 h 173355"/>
                <a:gd name="connsiteX165" fmla="*/ 104299 w 263842"/>
                <a:gd name="connsiteY165" fmla="*/ 476 h 173355"/>
                <a:gd name="connsiteX166" fmla="*/ 102870 w 263842"/>
                <a:gd name="connsiteY166" fmla="*/ 0 h 173355"/>
                <a:gd name="connsiteX167" fmla="*/ 101918 w 263842"/>
                <a:gd name="connsiteY167" fmla="*/ 476 h 173355"/>
                <a:gd name="connsiteX168" fmla="*/ 100013 w 263842"/>
                <a:gd name="connsiteY168" fmla="*/ 4763 h 173355"/>
                <a:gd name="connsiteX169" fmla="*/ 99060 w 263842"/>
                <a:gd name="connsiteY169" fmla="*/ 5715 h 173355"/>
                <a:gd name="connsiteX170" fmla="*/ 93821 w 263842"/>
                <a:gd name="connsiteY170" fmla="*/ 8573 h 173355"/>
                <a:gd name="connsiteX171" fmla="*/ 89535 w 263842"/>
                <a:gd name="connsiteY171" fmla="*/ 10478 h 173355"/>
                <a:gd name="connsiteX172" fmla="*/ 81439 w 263842"/>
                <a:gd name="connsiteY172" fmla="*/ 13811 h 173355"/>
                <a:gd name="connsiteX173" fmla="*/ 79534 w 263842"/>
                <a:gd name="connsiteY173" fmla="*/ 14764 h 173355"/>
                <a:gd name="connsiteX174" fmla="*/ 78105 w 263842"/>
                <a:gd name="connsiteY174" fmla="*/ 14764 h 173355"/>
                <a:gd name="connsiteX175" fmla="*/ 76676 w 263842"/>
                <a:gd name="connsiteY175" fmla="*/ 14288 h 173355"/>
                <a:gd name="connsiteX176" fmla="*/ 72390 w 263842"/>
                <a:gd name="connsiteY176" fmla="*/ 10954 h 173355"/>
                <a:gd name="connsiteX177" fmla="*/ 69532 w 263842"/>
                <a:gd name="connsiteY177" fmla="*/ 9525 h 173355"/>
                <a:gd name="connsiteX178" fmla="*/ 67627 w 263842"/>
                <a:gd name="connsiteY178" fmla="*/ 10954 h 173355"/>
                <a:gd name="connsiteX179" fmla="*/ 66199 w 263842"/>
                <a:gd name="connsiteY179" fmla="*/ 12859 h 173355"/>
                <a:gd name="connsiteX180" fmla="*/ 66199 w 263842"/>
                <a:gd name="connsiteY180" fmla="*/ 16193 h 173355"/>
                <a:gd name="connsiteX181" fmla="*/ 64294 w 263842"/>
                <a:gd name="connsiteY181" fmla="*/ 18098 h 173355"/>
                <a:gd name="connsiteX182" fmla="*/ 62389 w 263842"/>
                <a:gd name="connsiteY182" fmla="*/ 19050 h 173355"/>
                <a:gd name="connsiteX183" fmla="*/ 65723 w 263842"/>
                <a:gd name="connsiteY183" fmla="*/ 28575 h 173355"/>
                <a:gd name="connsiteX184" fmla="*/ 65246 w 263842"/>
                <a:gd name="connsiteY184" fmla="*/ 30004 h 173355"/>
                <a:gd name="connsiteX185" fmla="*/ 62865 w 263842"/>
                <a:gd name="connsiteY185" fmla="*/ 30480 h 173355"/>
                <a:gd name="connsiteX186" fmla="*/ 64770 w 263842"/>
                <a:gd name="connsiteY186" fmla="*/ 34290 h 173355"/>
                <a:gd name="connsiteX187" fmla="*/ 63341 w 263842"/>
                <a:gd name="connsiteY187" fmla="*/ 34766 h 173355"/>
                <a:gd name="connsiteX188" fmla="*/ 59531 w 263842"/>
                <a:gd name="connsiteY188" fmla="*/ 33814 h 173355"/>
                <a:gd name="connsiteX189" fmla="*/ 54293 w 263842"/>
                <a:gd name="connsiteY189" fmla="*/ 33338 h 173355"/>
                <a:gd name="connsiteX190" fmla="*/ 44291 w 263842"/>
                <a:gd name="connsiteY190" fmla="*/ 34766 h 173355"/>
                <a:gd name="connsiteX191" fmla="*/ 43339 w 263842"/>
                <a:gd name="connsiteY191" fmla="*/ 35243 h 173355"/>
                <a:gd name="connsiteX192" fmla="*/ 42863 w 263842"/>
                <a:gd name="connsiteY192" fmla="*/ 36195 h 173355"/>
                <a:gd name="connsiteX193" fmla="*/ 43339 w 263842"/>
                <a:gd name="connsiteY193" fmla="*/ 37148 h 173355"/>
                <a:gd name="connsiteX194" fmla="*/ 48101 w 263842"/>
                <a:gd name="connsiteY194" fmla="*/ 37148 h 173355"/>
                <a:gd name="connsiteX195" fmla="*/ 52864 w 263842"/>
                <a:gd name="connsiteY195" fmla="*/ 36671 h 173355"/>
                <a:gd name="connsiteX196" fmla="*/ 54293 w 263842"/>
                <a:gd name="connsiteY196" fmla="*/ 37148 h 173355"/>
                <a:gd name="connsiteX197" fmla="*/ 54293 w 263842"/>
                <a:gd name="connsiteY197" fmla="*/ 38100 h 173355"/>
                <a:gd name="connsiteX198" fmla="*/ 53816 w 263842"/>
                <a:gd name="connsiteY198" fmla="*/ 39053 h 173355"/>
                <a:gd name="connsiteX199" fmla="*/ 52388 w 263842"/>
                <a:gd name="connsiteY199" fmla="*/ 39053 h 173355"/>
                <a:gd name="connsiteX200" fmla="*/ 49054 w 263842"/>
                <a:gd name="connsiteY200" fmla="*/ 39529 h 173355"/>
                <a:gd name="connsiteX201" fmla="*/ 48577 w 263842"/>
                <a:gd name="connsiteY201" fmla="*/ 40481 h 173355"/>
                <a:gd name="connsiteX202" fmla="*/ 48577 w 263842"/>
                <a:gd name="connsiteY202" fmla="*/ 41434 h 173355"/>
                <a:gd name="connsiteX203" fmla="*/ 50006 w 263842"/>
                <a:gd name="connsiteY203" fmla="*/ 43339 h 173355"/>
                <a:gd name="connsiteX204" fmla="*/ 51435 w 263842"/>
                <a:gd name="connsiteY204" fmla="*/ 44768 h 173355"/>
                <a:gd name="connsiteX205" fmla="*/ 51435 w 263842"/>
                <a:gd name="connsiteY205" fmla="*/ 45720 h 173355"/>
                <a:gd name="connsiteX206" fmla="*/ 50959 w 263842"/>
                <a:gd name="connsiteY206" fmla="*/ 46196 h 173355"/>
                <a:gd name="connsiteX207" fmla="*/ 50482 w 263842"/>
                <a:gd name="connsiteY207" fmla="*/ 46673 h 173355"/>
                <a:gd name="connsiteX208" fmla="*/ 49530 w 263842"/>
                <a:gd name="connsiteY208" fmla="*/ 45720 h 173355"/>
                <a:gd name="connsiteX209" fmla="*/ 49054 w 263842"/>
                <a:gd name="connsiteY209" fmla="*/ 45720 h 173355"/>
                <a:gd name="connsiteX210" fmla="*/ 48577 w 263842"/>
                <a:gd name="connsiteY210" fmla="*/ 46673 h 173355"/>
                <a:gd name="connsiteX211" fmla="*/ 48101 w 263842"/>
                <a:gd name="connsiteY211" fmla="*/ 47625 h 173355"/>
                <a:gd name="connsiteX212" fmla="*/ 47149 w 263842"/>
                <a:gd name="connsiteY212" fmla="*/ 48578 h 173355"/>
                <a:gd name="connsiteX213" fmla="*/ 45720 w 263842"/>
                <a:gd name="connsiteY213" fmla="*/ 48101 h 173355"/>
                <a:gd name="connsiteX214" fmla="*/ 44291 w 263842"/>
                <a:gd name="connsiteY214" fmla="*/ 48578 h 173355"/>
                <a:gd name="connsiteX215" fmla="*/ 43339 w 263842"/>
                <a:gd name="connsiteY215" fmla="*/ 52388 h 173355"/>
                <a:gd name="connsiteX216" fmla="*/ 42386 w 263842"/>
                <a:gd name="connsiteY216" fmla="*/ 56674 h 173355"/>
                <a:gd name="connsiteX217" fmla="*/ 39529 w 263842"/>
                <a:gd name="connsiteY217" fmla="*/ 59531 h 173355"/>
                <a:gd name="connsiteX218" fmla="*/ 38100 w 263842"/>
                <a:gd name="connsiteY218" fmla="*/ 60484 h 173355"/>
                <a:gd name="connsiteX219" fmla="*/ 35719 w 263842"/>
                <a:gd name="connsiteY219" fmla="*/ 60960 h 173355"/>
                <a:gd name="connsiteX220" fmla="*/ 32385 w 263842"/>
                <a:gd name="connsiteY220" fmla="*/ 60484 h 173355"/>
                <a:gd name="connsiteX221" fmla="*/ 30480 w 263842"/>
                <a:gd name="connsiteY221" fmla="*/ 60008 h 173355"/>
                <a:gd name="connsiteX222" fmla="*/ 24765 w 263842"/>
                <a:gd name="connsiteY222" fmla="*/ 59531 h 173355"/>
                <a:gd name="connsiteX223" fmla="*/ 19050 w 263842"/>
                <a:gd name="connsiteY223" fmla="*/ 58579 h 173355"/>
                <a:gd name="connsiteX224" fmla="*/ 12382 w 263842"/>
                <a:gd name="connsiteY224" fmla="*/ 57626 h 173355"/>
                <a:gd name="connsiteX225" fmla="*/ 6191 w 263842"/>
                <a:gd name="connsiteY225" fmla="*/ 60008 h 173355"/>
                <a:gd name="connsiteX226" fmla="*/ 4286 w 263842"/>
                <a:gd name="connsiteY226" fmla="*/ 61436 h 173355"/>
                <a:gd name="connsiteX227" fmla="*/ 3334 w 263842"/>
                <a:gd name="connsiteY227" fmla="*/ 62865 h 173355"/>
                <a:gd name="connsiteX228" fmla="*/ 2381 w 263842"/>
                <a:gd name="connsiteY228" fmla="*/ 63341 h 173355"/>
                <a:gd name="connsiteX229" fmla="*/ 0 w 263842"/>
                <a:gd name="connsiteY229" fmla="*/ 72390 h 173355"/>
                <a:gd name="connsiteX230" fmla="*/ 476 w 263842"/>
                <a:gd name="connsiteY230" fmla="*/ 73343 h 173355"/>
                <a:gd name="connsiteX231" fmla="*/ 1905 w 263842"/>
                <a:gd name="connsiteY231" fmla="*/ 74295 h 173355"/>
                <a:gd name="connsiteX232" fmla="*/ 9049 w 263842"/>
                <a:gd name="connsiteY232" fmla="*/ 76200 h 173355"/>
                <a:gd name="connsiteX233" fmla="*/ 10001 w 263842"/>
                <a:gd name="connsiteY233" fmla="*/ 77153 h 173355"/>
                <a:gd name="connsiteX234" fmla="*/ 10477 w 263842"/>
                <a:gd name="connsiteY234" fmla="*/ 78105 h 173355"/>
                <a:gd name="connsiteX235" fmla="*/ 10954 w 263842"/>
                <a:gd name="connsiteY235" fmla="*/ 81915 h 173355"/>
                <a:gd name="connsiteX236" fmla="*/ 11430 w 263842"/>
                <a:gd name="connsiteY236" fmla="*/ 82391 h 173355"/>
                <a:gd name="connsiteX237" fmla="*/ 13811 w 263842"/>
                <a:gd name="connsiteY237" fmla="*/ 82868 h 173355"/>
                <a:gd name="connsiteX238" fmla="*/ 17621 w 263842"/>
                <a:gd name="connsiteY238" fmla="*/ 82868 h 173355"/>
                <a:gd name="connsiteX239" fmla="*/ 20479 w 263842"/>
                <a:gd name="connsiteY239" fmla="*/ 82391 h 173355"/>
                <a:gd name="connsiteX240" fmla="*/ 23336 w 263842"/>
                <a:gd name="connsiteY240" fmla="*/ 82868 h 173355"/>
                <a:gd name="connsiteX241" fmla="*/ 25241 w 263842"/>
                <a:gd name="connsiteY241" fmla="*/ 83820 h 173355"/>
                <a:gd name="connsiteX242" fmla="*/ 26194 w 263842"/>
                <a:gd name="connsiteY242" fmla="*/ 85249 h 173355"/>
                <a:gd name="connsiteX243" fmla="*/ 26670 w 263842"/>
                <a:gd name="connsiteY243" fmla="*/ 86678 h 173355"/>
                <a:gd name="connsiteX244" fmla="*/ 23336 w 263842"/>
                <a:gd name="connsiteY244" fmla="*/ 95250 h 173355"/>
                <a:gd name="connsiteX245" fmla="*/ 23813 w 263842"/>
                <a:gd name="connsiteY245" fmla="*/ 98584 h 173355"/>
                <a:gd name="connsiteX246" fmla="*/ 24765 w 263842"/>
                <a:gd name="connsiteY246" fmla="*/ 103346 h 173355"/>
                <a:gd name="connsiteX247" fmla="*/ 26670 w 263842"/>
                <a:gd name="connsiteY247" fmla="*/ 106680 h 173355"/>
                <a:gd name="connsiteX248" fmla="*/ 30480 w 263842"/>
                <a:gd name="connsiteY248" fmla="*/ 110014 h 173355"/>
                <a:gd name="connsiteX249" fmla="*/ 33338 w 263842"/>
                <a:gd name="connsiteY249" fmla="*/ 112395 h 173355"/>
                <a:gd name="connsiteX250" fmla="*/ 33814 w 263842"/>
                <a:gd name="connsiteY250" fmla="*/ 113347 h 173355"/>
                <a:gd name="connsiteX251" fmla="*/ 33814 w 263842"/>
                <a:gd name="connsiteY251" fmla="*/ 114776 h 173355"/>
                <a:gd name="connsiteX252" fmla="*/ 33338 w 263842"/>
                <a:gd name="connsiteY252" fmla="*/ 116681 h 173355"/>
                <a:gd name="connsiteX253" fmla="*/ 31909 w 263842"/>
                <a:gd name="connsiteY253" fmla="*/ 120015 h 173355"/>
                <a:gd name="connsiteX254" fmla="*/ 30004 w 263842"/>
                <a:gd name="connsiteY254" fmla="*/ 122872 h 173355"/>
                <a:gd name="connsiteX255" fmla="*/ 28099 w 263842"/>
                <a:gd name="connsiteY255" fmla="*/ 124301 h 173355"/>
                <a:gd name="connsiteX256" fmla="*/ 25241 w 263842"/>
                <a:gd name="connsiteY256" fmla="*/ 128111 h 173355"/>
                <a:gd name="connsiteX257" fmla="*/ 22860 w 263842"/>
                <a:gd name="connsiteY257" fmla="*/ 132397 h 173355"/>
                <a:gd name="connsiteX258" fmla="*/ 17621 w 263842"/>
                <a:gd name="connsiteY258" fmla="*/ 138113 h 173355"/>
                <a:gd name="connsiteX259" fmla="*/ 15716 w 263842"/>
                <a:gd name="connsiteY259" fmla="*/ 141446 h 173355"/>
                <a:gd name="connsiteX260" fmla="*/ 15240 w 263842"/>
                <a:gd name="connsiteY260" fmla="*/ 150971 h 173355"/>
                <a:gd name="connsiteX261" fmla="*/ 13811 w 263842"/>
                <a:gd name="connsiteY261" fmla="*/ 153829 h 173355"/>
                <a:gd name="connsiteX262" fmla="*/ 14288 w 263842"/>
                <a:gd name="connsiteY262" fmla="*/ 155258 h 173355"/>
                <a:gd name="connsiteX263" fmla="*/ 16669 w 263842"/>
                <a:gd name="connsiteY263" fmla="*/ 158115 h 173355"/>
                <a:gd name="connsiteX264" fmla="*/ 20955 w 263842"/>
                <a:gd name="connsiteY264" fmla="*/ 161449 h 173355"/>
                <a:gd name="connsiteX265" fmla="*/ 24765 w 263842"/>
                <a:gd name="connsiteY265" fmla="*/ 162401 h 173355"/>
                <a:gd name="connsiteX266" fmla="*/ 29527 w 263842"/>
                <a:gd name="connsiteY266" fmla="*/ 159544 h 173355"/>
                <a:gd name="connsiteX267" fmla="*/ 30956 w 263842"/>
                <a:gd name="connsiteY267" fmla="*/ 160020 h 173355"/>
                <a:gd name="connsiteX268" fmla="*/ 31909 w 263842"/>
                <a:gd name="connsiteY268" fmla="*/ 159068 h 173355"/>
                <a:gd name="connsiteX269" fmla="*/ 32385 w 263842"/>
                <a:gd name="connsiteY269" fmla="*/ 157163 h 173355"/>
                <a:gd name="connsiteX270" fmla="*/ 35243 w 263842"/>
                <a:gd name="connsiteY270" fmla="*/ 155258 h 173355"/>
                <a:gd name="connsiteX271" fmla="*/ 40481 w 263842"/>
                <a:gd name="connsiteY271" fmla="*/ 153353 h 173355"/>
                <a:gd name="connsiteX272" fmla="*/ 43339 w 263842"/>
                <a:gd name="connsiteY272" fmla="*/ 151924 h 173355"/>
                <a:gd name="connsiteX273" fmla="*/ 44291 w 263842"/>
                <a:gd name="connsiteY273" fmla="*/ 150495 h 173355"/>
                <a:gd name="connsiteX274" fmla="*/ 46196 w 263842"/>
                <a:gd name="connsiteY274" fmla="*/ 150019 h 173355"/>
                <a:gd name="connsiteX275" fmla="*/ 48101 w 263842"/>
                <a:gd name="connsiteY275" fmla="*/ 150495 h 173355"/>
                <a:gd name="connsiteX276" fmla="*/ 49530 w 263842"/>
                <a:gd name="connsiteY276" fmla="*/ 150019 h 173355"/>
                <a:gd name="connsiteX277" fmla="*/ 50006 w 263842"/>
                <a:gd name="connsiteY277" fmla="*/ 148590 h 173355"/>
                <a:gd name="connsiteX278" fmla="*/ 50482 w 263842"/>
                <a:gd name="connsiteY278" fmla="*/ 148114 h 173355"/>
                <a:gd name="connsiteX279" fmla="*/ 51435 w 263842"/>
                <a:gd name="connsiteY279" fmla="*/ 147638 h 173355"/>
                <a:gd name="connsiteX280" fmla="*/ 52388 w 263842"/>
                <a:gd name="connsiteY280" fmla="*/ 147638 h 173355"/>
                <a:gd name="connsiteX281" fmla="*/ 53816 w 263842"/>
                <a:gd name="connsiteY281" fmla="*/ 148114 h 173355"/>
                <a:gd name="connsiteX282" fmla="*/ 56674 w 263842"/>
                <a:gd name="connsiteY282" fmla="*/ 150495 h 173355"/>
                <a:gd name="connsiteX283" fmla="*/ 60960 w 263842"/>
                <a:gd name="connsiteY283" fmla="*/ 154781 h 173355"/>
                <a:gd name="connsiteX284" fmla="*/ 63818 w 263842"/>
                <a:gd name="connsiteY284" fmla="*/ 156686 h 173355"/>
                <a:gd name="connsiteX285" fmla="*/ 65246 w 263842"/>
                <a:gd name="connsiteY285" fmla="*/ 156210 h 173355"/>
                <a:gd name="connsiteX286" fmla="*/ 67151 w 263842"/>
                <a:gd name="connsiteY286" fmla="*/ 154781 h 173355"/>
                <a:gd name="connsiteX287" fmla="*/ 69056 w 263842"/>
                <a:gd name="connsiteY287" fmla="*/ 152400 h 173355"/>
                <a:gd name="connsiteX288" fmla="*/ 69532 w 263842"/>
                <a:gd name="connsiteY288" fmla="*/ 149066 h 173355"/>
                <a:gd name="connsiteX289" fmla="*/ 68580 w 263842"/>
                <a:gd name="connsiteY289" fmla="*/ 144780 h 173355"/>
                <a:gd name="connsiteX290" fmla="*/ 69056 w 263842"/>
                <a:gd name="connsiteY290" fmla="*/ 141446 h 173355"/>
                <a:gd name="connsiteX291" fmla="*/ 71438 w 263842"/>
                <a:gd name="connsiteY291" fmla="*/ 139065 h 173355"/>
                <a:gd name="connsiteX292" fmla="*/ 76200 w 263842"/>
                <a:gd name="connsiteY292" fmla="*/ 137636 h 173355"/>
                <a:gd name="connsiteX293" fmla="*/ 82868 w 263842"/>
                <a:gd name="connsiteY293" fmla="*/ 137160 h 173355"/>
                <a:gd name="connsiteX294" fmla="*/ 87154 w 263842"/>
                <a:gd name="connsiteY294" fmla="*/ 137636 h 173355"/>
                <a:gd name="connsiteX295" fmla="*/ 88582 w 263842"/>
                <a:gd name="connsiteY295" fmla="*/ 139065 h 173355"/>
                <a:gd name="connsiteX296" fmla="*/ 90488 w 263842"/>
                <a:gd name="connsiteY296" fmla="*/ 140018 h 173355"/>
                <a:gd name="connsiteX297" fmla="*/ 92869 w 263842"/>
                <a:gd name="connsiteY297" fmla="*/ 140018 h 173355"/>
                <a:gd name="connsiteX298" fmla="*/ 95250 w 263842"/>
                <a:gd name="connsiteY298" fmla="*/ 138589 h 173355"/>
                <a:gd name="connsiteX299" fmla="*/ 97155 w 263842"/>
                <a:gd name="connsiteY299" fmla="*/ 135255 h 173355"/>
                <a:gd name="connsiteX300" fmla="*/ 97155 w 263842"/>
                <a:gd name="connsiteY300" fmla="*/ 131445 h 173355"/>
                <a:gd name="connsiteX301" fmla="*/ 95250 w 263842"/>
                <a:gd name="connsiteY301" fmla="*/ 126683 h 173355"/>
                <a:gd name="connsiteX302" fmla="*/ 95726 w 263842"/>
                <a:gd name="connsiteY302" fmla="*/ 125254 h 173355"/>
                <a:gd name="connsiteX303" fmla="*/ 96679 w 263842"/>
                <a:gd name="connsiteY303" fmla="*/ 124778 h 173355"/>
                <a:gd name="connsiteX304" fmla="*/ 99060 w 263842"/>
                <a:gd name="connsiteY304" fmla="*/ 122872 h 173355"/>
                <a:gd name="connsiteX305" fmla="*/ 102394 w 263842"/>
                <a:gd name="connsiteY305" fmla="*/ 119539 h 173355"/>
                <a:gd name="connsiteX306" fmla="*/ 105727 w 263842"/>
                <a:gd name="connsiteY306" fmla="*/ 114776 h 173355"/>
                <a:gd name="connsiteX307" fmla="*/ 109061 w 263842"/>
                <a:gd name="connsiteY307" fmla="*/ 109061 h 173355"/>
                <a:gd name="connsiteX308" fmla="*/ 113348 w 263842"/>
                <a:gd name="connsiteY308" fmla="*/ 105728 h 173355"/>
                <a:gd name="connsiteX309" fmla="*/ 118110 w 263842"/>
                <a:gd name="connsiteY309" fmla="*/ 104299 h 173355"/>
                <a:gd name="connsiteX310" fmla="*/ 123825 w 263842"/>
                <a:gd name="connsiteY310" fmla="*/ 105728 h 173355"/>
                <a:gd name="connsiteX311" fmla="*/ 130969 w 263842"/>
                <a:gd name="connsiteY311" fmla="*/ 110014 h 173355"/>
                <a:gd name="connsiteX312" fmla="*/ 133350 w 263842"/>
                <a:gd name="connsiteY312" fmla="*/ 115253 h 173355"/>
                <a:gd name="connsiteX313" fmla="*/ 131445 w 263842"/>
                <a:gd name="connsiteY313" fmla="*/ 121444 h 173355"/>
                <a:gd name="connsiteX314" fmla="*/ 131445 w 263842"/>
                <a:gd name="connsiteY314" fmla="*/ 124778 h 173355"/>
                <a:gd name="connsiteX315" fmla="*/ 132874 w 263842"/>
                <a:gd name="connsiteY315" fmla="*/ 125254 h 173355"/>
                <a:gd name="connsiteX316" fmla="*/ 135255 w 263842"/>
                <a:gd name="connsiteY316" fmla="*/ 125254 h 173355"/>
                <a:gd name="connsiteX317" fmla="*/ 138589 w 263842"/>
                <a:gd name="connsiteY317" fmla="*/ 124301 h 173355"/>
                <a:gd name="connsiteX318" fmla="*/ 140970 w 263842"/>
                <a:gd name="connsiteY318" fmla="*/ 124301 h 173355"/>
                <a:gd name="connsiteX319" fmla="*/ 141923 w 263842"/>
                <a:gd name="connsiteY319" fmla="*/ 125254 h 173355"/>
                <a:gd name="connsiteX320" fmla="*/ 141923 w 263842"/>
                <a:gd name="connsiteY320" fmla="*/ 127159 h 173355"/>
                <a:gd name="connsiteX321" fmla="*/ 140970 w 263842"/>
                <a:gd name="connsiteY321" fmla="*/ 130016 h 173355"/>
                <a:gd name="connsiteX322" fmla="*/ 139541 w 263842"/>
                <a:gd name="connsiteY322" fmla="*/ 137636 h 173355"/>
                <a:gd name="connsiteX323" fmla="*/ 138589 w 263842"/>
                <a:gd name="connsiteY323" fmla="*/ 144304 h 173355"/>
                <a:gd name="connsiteX324" fmla="*/ 137636 w 263842"/>
                <a:gd name="connsiteY324" fmla="*/ 150495 h 173355"/>
                <a:gd name="connsiteX325" fmla="*/ 136684 w 263842"/>
                <a:gd name="connsiteY325" fmla="*/ 156210 h 173355"/>
                <a:gd name="connsiteX326" fmla="*/ 138113 w 263842"/>
                <a:gd name="connsiteY326" fmla="*/ 160496 h 173355"/>
                <a:gd name="connsiteX327" fmla="*/ 140018 w 263842"/>
                <a:gd name="connsiteY327" fmla="*/ 167164 h 173355"/>
                <a:gd name="connsiteX328" fmla="*/ 142399 w 263842"/>
                <a:gd name="connsiteY328" fmla="*/ 171450 h 173355"/>
                <a:gd name="connsiteX329" fmla="*/ 144780 w 263842"/>
                <a:gd name="connsiteY329" fmla="*/ 172879 h 173355"/>
                <a:gd name="connsiteX330" fmla="*/ 147161 w 263842"/>
                <a:gd name="connsiteY330" fmla="*/ 173355 h 173355"/>
                <a:gd name="connsiteX331" fmla="*/ 149543 w 263842"/>
                <a:gd name="connsiteY331" fmla="*/ 172879 h 173355"/>
                <a:gd name="connsiteX332" fmla="*/ 154305 w 263842"/>
                <a:gd name="connsiteY332" fmla="*/ 170021 h 173355"/>
                <a:gd name="connsiteX333" fmla="*/ 161449 w 263842"/>
                <a:gd name="connsiteY333" fmla="*/ 164783 h 173355"/>
                <a:gd name="connsiteX334" fmla="*/ 168593 w 263842"/>
                <a:gd name="connsiteY334" fmla="*/ 161449 h 173355"/>
                <a:gd name="connsiteX335" fmla="*/ 178594 w 263842"/>
                <a:gd name="connsiteY335" fmla="*/ 159544 h 173355"/>
                <a:gd name="connsiteX336" fmla="*/ 181927 w 263842"/>
                <a:gd name="connsiteY336" fmla="*/ 153829 h 173355"/>
                <a:gd name="connsiteX337" fmla="*/ 186690 w 263842"/>
                <a:gd name="connsiteY337" fmla="*/ 150019 h 173355"/>
                <a:gd name="connsiteX338" fmla="*/ 197644 w 263842"/>
                <a:gd name="connsiteY338" fmla="*/ 144780 h 173355"/>
                <a:gd name="connsiteX339" fmla="*/ 203359 w 263842"/>
                <a:gd name="connsiteY339" fmla="*/ 142875 h 173355"/>
                <a:gd name="connsiteX340" fmla="*/ 206693 w 263842"/>
                <a:gd name="connsiteY340" fmla="*/ 142399 h 173355"/>
                <a:gd name="connsiteX341" fmla="*/ 210979 w 263842"/>
                <a:gd name="connsiteY341" fmla="*/ 143351 h 173355"/>
                <a:gd name="connsiteX342" fmla="*/ 211931 w 263842"/>
                <a:gd name="connsiteY342" fmla="*/ 143828 h 173355"/>
                <a:gd name="connsiteX343" fmla="*/ 212884 w 263842"/>
                <a:gd name="connsiteY343" fmla="*/ 144304 h 173355"/>
                <a:gd name="connsiteX344" fmla="*/ 215265 w 263842"/>
                <a:gd name="connsiteY344" fmla="*/ 144780 h 173355"/>
                <a:gd name="connsiteX345" fmla="*/ 215741 w 263842"/>
                <a:gd name="connsiteY345" fmla="*/ 146685 h 173355"/>
                <a:gd name="connsiteX346" fmla="*/ 215265 w 263842"/>
                <a:gd name="connsiteY346" fmla="*/ 148590 h 173355"/>
                <a:gd name="connsiteX347" fmla="*/ 212884 w 263842"/>
                <a:gd name="connsiteY347" fmla="*/ 150019 h 173355"/>
                <a:gd name="connsiteX348" fmla="*/ 211931 w 263842"/>
                <a:gd name="connsiteY348" fmla="*/ 150971 h 173355"/>
                <a:gd name="connsiteX349" fmla="*/ 212884 w 263842"/>
                <a:gd name="connsiteY349" fmla="*/ 151924 h 173355"/>
                <a:gd name="connsiteX350" fmla="*/ 216218 w 263842"/>
                <a:gd name="connsiteY350" fmla="*/ 152400 h 173355"/>
                <a:gd name="connsiteX351" fmla="*/ 222885 w 263842"/>
                <a:gd name="connsiteY351" fmla="*/ 150495 h 173355"/>
                <a:gd name="connsiteX352" fmla="*/ 227171 w 263842"/>
                <a:gd name="connsiteY352" fmla="*/ 149066 h 173355"/>
                <a:gd name="connsiteX353" fmla="*/ 230029 w 263842"/>
                <a:gd name="connsiteY353" fmla="*/ 148590 h 173355"/>
                <a:gd name="connsiteX354" fmla="*/ 231457 w 263842"/>
                <a:gd name="connsiteY354" fmla="*/ 146685 h 173355"/>
                <a:gd name="connsiteX355" fmla="*/ 233363 w 263842"/>
                <a:gd name="connsiteY355" fmla="*/ 144780 h 173355"/>
                <a:gd name="connsiteX356" fmla="*/ 236220 w 263842"/>
                <a:gd name="connsiteY356" fmla="*/ 144780 h 173355"/>
                <a:gd name="connsiteX357" fmla="*/ 239554 w 263842"/>
                <a:gd name="connsiteY357" fmla="*/ 145733 h 173355"/>
                <a:gd name="connsiteX358" fmla="*/ 242411 w 263842"/>
                <a:gd name="connsiteY358" fmla="*/ 146209 h 173355"/>
                <a:gd name="connsiteX359" fmla="*/ 247174 w 263842"/>
                <a:gd name="connsiteY359" fmla="*/ 145733 h 173355"/>
                <a:gd name="connsiteX360" fmla="*/ 249555 w 263842"/>
                <a:gd name="connsiteY360" fmla="*/ 147161 h 173355"/>
                <a:gd name="connsiteX361" fmla="*/ 252889 w 263842"/>
                <a:gd name="connsiteY361" fmla="*/ 150019 h 173355"/>
                <a:gd name="connsiteX362" fmla="*/ 254318 w 263842"/>
                <a:gd name="connsiteY362" fmla="*/ 151924 h 173355"/>
                <a:gd name="connsiteX363" fmla="*/ 254794 w 263842"/>
                <a:gd name="connsiteY363" fmla="*/ 152400 h 173355"/>
                <a:gd name="connsiteX364" fmla="*/ 255746 w 263842"/>
                <a:gd name="connsiteY364" fmla="*/ 151924 h 173355"/>
                <a:gd name="connsiteX365" fmla="*/ 258604 w 263842"/>
                <a:gd name="connsiteY365" fmla="*/ 150019 h 173355"/>
                <a:gd name="connsiteX366" fmla="*/ 260985 w 263842"/>
                <a:gd name="connsiteY366" fmla="*/ 148114 h 173355"/>
                <a:gd name="connsiteX367" fmla="*/ 262414 w 263842"/>
                <a:gd name="connsiteY367" fmla="*/ 146685 h 173355"/>
                <a:gd name="connsiteX368" fmla="*/ 263843 w 263842"/>
                <a:gd name="connsiteY368" fmla="*/ 141446 h 1733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</a:cxnLst>
              <a:rect l="l" t="t" r="r" b="b"/>
              <a:pathLst>
                <a:path w="263842" h="173355">
                  <a:moveTo>
                    <a:pt x="111919" y="3810"/>
                  </a:moveTo>
                  <a:lnTo>
                    <a:pt x="112871" y="3810"/>
                  </a:lnTo>
                  <a:lnTo>
                    <a:pt x="112871" y="2858"/>
                  </a:lnTo>
                  <a:lnTo>
                    <a:pt x="111919" y="1429"/>
                  </a:lnTo>
                  <a:lnTo>
                    <a:pt x="110490" y="476"/>
                  </a:lnTo>
                  <a:lnTo>
                    <a:pt x="109538" y="953"/>
                  </a:lnTo>
                  <a:lnTo>
                    <a:pt x="110014" y="2381"/>
                  </a:lnTo>
                  <a:lnTo>
                    <a:pt x="111919" y="3810"/>
                  </a:lnTo>
                  <a:close/>
                  <a:moveTo>
                    <a:pt x="110014" y="46673"/>
                  </a:moveTo>
                  <a:lnTo>
                    <a:pt x="107632" y="46196"/>
                  </a:lnTo>
                  <a:lnTo>
                    <a:pt x="107156" y="46196"/>
                  </a:lnTo>
                  <a:lnTo>
                    <a:pt x="107156" y="47149"/>
                  </a:lnTo>
                  <a:lnTo>
                    <a:pt x="108109" y="48578"/>
                  </a:lnTo>
                  <a:lnTo>
                    <a:pt x="109538" y="50006"/>
                  </a:lnTo>
                  <a:lnTo>
                    <a:pt x="111443" y="50006"/>
                  </a:lnTo>
                  <a:lnTo>
                    <a:pt x="114300" y="48578"/>
                  </a:lnTo>
                  <a:lnTo>
                    <a:pt x="114300" y="47625"/>
                  </a:lnTo>
                  <a:lnTo>
                    <a:pt x="113348" y="47149"/>
                  </a:lnTo>
                  <a:lnTo>
                    <a:pt x="110014" y="46673"/>
                  </a:lnTo>
                  <a:close/>
                  <a:moveTo>
                    <a:pt x="263843" y="141446"/>
                  </a:moveTo>
                  <a:lnTo>
                    <a:pt x="260032" y="138589"/>
                  </a:lnTo>
                  <a:lnTo>
                    <a:pt x="257651" y="137160"/>
                  </a:lnTo>
                  <a:lnTo>
                    <a:pt x="256699" y="136208"/>
                  </a:lnTo>
                  <a:lnTo>
                    <a:pt x="257175" y="132874"/>
                  </a:lnTo>
                  <a:lnTo>
                    <a:pt x="258127" y="129540"/>
                  </a:lnTo>
                  <a:lnTo>
                    <a:pt x="257651" y="128111"/>
                  </a:lnTo>
                  <a:lnTo>
                    <a:pt x="256699" y="127159"/>
                  </a:lnTo>
                  <a:lnTo>
                    <a:pt x="256223" y="123349"/>
                  </a:lnTo>
                  <a:lnTo>
                    <a:pt x="254794" y="119063"/>
                  </a:lnTo>
                  <a:lnTo>
                    <a:pt x="252889" y="116681"/>
                  </a:lnTo>
                  <a:lnTo>
                    <a:pt x="252413" y="113347"/>
                  </a:lnTo>
                  <a:lnTo>
                    <a:pt x="252413" y="110014"/>
                  </a:lnTo>
                  <a:lnTo>
                    <a:pt x="254794" y="104775"/>
                  </a:lnTo>
                  <a:lnTo>
                    <a:pt x="253841" y="102394"/>
                  </a:lnTo>
                  <a:lnTo>
                    <a:pt x="251460" y="100489"/>
                  </a:lnTo>
                  <a:lnTo>
                    <a:pt x="243364" y="97155"/>
                  </a:lnTo>
                  <a:lnTo>
                    <a:pt x="235268" y="94774"/>
                  </a:lnTo>
                  <a:lnTo>
                    <a:pt x="232410" y="94774"/>
                  </a:lnTo>
                  <a:lnTo>
                    <a:pt x="230505" y="94774"/>
                  </a:lnTo>
                  <a:lnTo>
                    <a:pt x="228124" y="96679"/>
                  </a:lnTo>
                  <a:lnTo>
                    <a:pt x="226695" y="99536"/>
                  </a:lnTo>
                  <a:lnTo>
                    <a:pt x="224790" y="100013"/>
                  </a:lnTo>
                  <a:lnTo>
                    <a:pt x="221456" y="99060"/>
                  </a:lnTo>
                  <a:lnTo>
                    <a:pt x="219075" y="97155"/>
                  </a:lnTo>
                  <a:lnTo>
                    <a:pt x="217646" y="93345"/>
                  </a:lnTo>
                  <a:lnTo>
                    <a:pt x="216218" y="88583"/>
                  </a:lnTo>
                  <a:lnTo>
                    <a:pt x="215741" y="87154"/>
                  </a:lnTo>
                  <a:lnTo>
                    <a:pt x="216218" y="85725"/>
                  </a:lnTo>
                  <a:lnTo>
                    <a:pt x="217170" y="84772"/>
                  </a:lnTo>
                  <a:lnTo>
                    <a:pt x="219551" y="83820"/>
                  </a:lnTo>
                  <a:lnTo>
                    <a:pt x="220027" y="82868"/>
                  </a:lnTo>
                  <a:lnTo>
                    <a:pt x="219551" y="81439"/>
                  </a:lnTo>
                  <a:lnTo>
                    <a:pt x="217646" y="79534"/>
                  </a:lnTo>
                  <a:lnTo>
                    <a:pt x="215741" y="77153"/>
                  </a:lnTo>
                  <a:lnTo>
                    <a:pt x="212884" y="72390"/>
                  </a:lnTo>
                  <a:lnTo>
                    <a:pt x="213360" y="69533"/>
                  </a:lnTo>
                  <a:lnTo>
                    <a:pt x="213836" y="65722"/>
                  </a:lnTo>
                  <a:lnTo>
                    <a:pt x="213836" y="63818"/>
                  </a:lnTo>
                  <a:lnTo>
                    <a:pt x="211931" y="63341"/>
                  </a:lnTo>
                  <a:lnTo>
                    <a:pt x="208121" y="63341"/>
                  </a:lnTo>
                  <a:lnTo>
                    <a:pt x="205264" y="63818"/>
                  </a:lnTo>
                  <a:lnTo>
                    <a:pt x="203359" y="65246"/>
                  </a:lnTo>
                  <a:lnTo>
                    <a:pt x="200025" y="66675"/>
                  </a:lnTo>
                  <a:lnTo>
                    <a:pt x="195739" y="67151"/>
                  </a:lnTo>
                  <a:lnTo>
                    <a:pt x="190500" y="67151"/>
                  </a:lnTo>
                  <a:lnTo>
                    <a:pt x="188119" y="67151"/>
                  </a:lnTo>
                  <a:lnTo>
                    <a:pt x="180023" y="66199"/>
                  </a:lnTo>
                  <a:lnTo>
                    <a:pt x="177641" y="66675"/>
                  </a:lnTo>
                  <a:lnTo>
                    <a:pt x="175260" y="67628"/>
                  </a:lnTo>
                  <a:lnTo>
                    <a:pt x="170974" y="68580"/>
                  </a:lnTo>
                  <a:lnTo>
                    <a:pt x="168593" y="70961"/>
                  </a:lnTo>
                  <a:lnTo>
                    <a:pt x="167164" y="73343"/>
                  </a:lnTo>
                  <a:lnTo>
                    <a:pt x="166688" y="73819"/>
                  </a:lnTo>
                  <a:lnTo>
                    <a:pt x="163830" y="71914"/>
                  </a:lnTo>
                  <a:lnTo>
                    <a:pt x="161449" y="70009"/>
                  </a:lnTo>
                  <a:lnTo>
                    <a:pt x="160020" y="68580"/>
                  </a:lnTo>
                  <a:lnTo>
                    <a:pt x="158115" y="68580"/>
                  </a:lnTo>
                  <a:lnTo>
                    <a:pt x="151924" y="71438"/>
                  </a:lnTo>
                  <a:lnTo>
                    <a:pt x="150971" y="71438"/>
                  </a:lnTo>
                  <a:lnTo>
                    <a:pt x="149066" y="70485"/>
                  </a:lnTo>
                  <a:lnTo>
                    <a:pt x="149543" y="67628"/>
                  </a:lnTo>
                  <a:lnTo>
                    <a:pt x="149543" y="65722"/>
                  </a:lnTo>
                  <a:lnTo>
                    <a:pt x="147638" y="64770"/>
                  </a:lnTo>
                  <a:lnTo>
                    <a:pt x="143351" y="64294"/>
                  </a:lnTo>
                  <a:lnTo>
                    <a:pt x="141923" y="63341"/>
                  </a:lnTo>
                  <a:lnTo>
                    <a:pt x="141923" y="61913"/>
                  </a:lnTo>
                  <a:lnTo>
                    <a:pt x="142399" y="60484"/>
                  </a:lnTo>
                  <a:lnTo>
                    <a:pt x="141923" y="59531"/>
                  </a:lnTo>
                  <a:lnTo>
                    <a:pt x="140970" y="58579"/>
                  </a:lnTo>
                  <a:lnTo>
                    <a:pt x="138589" y="58579"/>
                  </a:lnTo>
                  <a:lnTo>
                    <a:pt x="136207" y="59531"/>
                  </a:lnTo>
                  <a:lnTo>
                    <a:pt x="134302" y="60960"/>
                  </a:lnTo>
                  <a:lnTo>
                    <a:pt x="131921" y="61436"/>
                  </a:lnTo>
                  <a:lnTo>
                    <a:pt x="129064" y="61913"/>
                  </a:lnTo>
                  <a:lnTo>
                    <a:pt x="127159" y="62865"/>
                  </a:lnTo>
                  <a:lnTo>
                    <a:pt x="125254" y="66199"/>
                  </a:lnTo>
                  <a:lnTo>
                    <a:pt x="118110" y="66675"/>
                  </a:lnTo>
                  <a:lnTo>
                    <a:pt x="115729" y="65722"/>
                  </a:lnTo>
                  <a:lnTo>
                    <a:pt x="113824" y="63341"/>
                  </a:lnTo>
                  <a:lnTo>
                    <a:pt x="111443" y="59531"/>
                  </a:lnTo>
                  <a:lnTo>
                    <a:pt x="110014" y="59055"/>
                  </a:lnTo>
                  <a:lnTo>
                    <a:pt x="107632" y="58579"/>
                  </a:lnTo>
                  <a:lnTo>
                    <a:pt x="103823" y="58579"/>
                  </a:lnTo>
                  <a:lnTo>
                    <a:pt x="98584" y="60008"/>
                  </a:lnTo>
                  <a:lnTo>
                    <a:pt x="97155" y="58579"/>
                  </a:lnTo>
                  <a:lnTo>
                    <a:pt x="95726" y="58103"/>
                  </a:lnTo>
                  <a:lnTo>
                    <a:pt x="94774" y="59055"/>
                  </a:lnTo>
                  <a:lnTo>
                    <a:pt x="93345" y="59055"/>
                  </a:lnTo>
                  <a:lnTo>
                    <a:pt x="88582" y="59531"/>
                  </a:lnTo>
                  <a:lnTo>
                    <a:pt x="82391" y="59531"/>
                  </a:lnTo>
                  <a:lnTo>
                    <a:pt x="78581" y="58579"/>
                  </a:lnTo>
                  <a:lnTo>
                    <a:pt x="76200" y="58579"/>
                  </a:lnTo>
                  <a:lnTo>
                    <a:pt x="71438" y="60008"/>
                  </a:lnTo>
                  <a:lnTo>
                    <a:pt x="69056" y="60008"/>
                  </a:lnTo>
                  <a:lnTo>
                    <a:pt x="65723" y="60484"/>
                  </a:lnTo>
                  <a:lnTo>
                    <a:pt x="65246" y="54769"/>
                  </a:lnTo>
                  <a:lnTo>
                    <a:pt x="63341" y="50959"/>
                  </a:lnTo>
                  <a:lnTo>
                    <a:pt x="63818" y="48578"/>
                  </a:lnTo>
                  <a:lnTo>
                    <a:pt x="64770" y="44768"/>
                  </a:lnTo>
                  <a:lnTo>
                    <a:pt x="65723" y="42863"/>
                  </a:lnTo>
                  <a:lnTo>
                    <a:pt x="67627" y="43815"/>
                  </a:lnTo>
                  <a:lnTo>
                    <a:pt x="70009" y="45244"/>
                  </a:lnTo>
                  <a:lnTo>
                    <a:pt x="71438" y="44768"/>
                  </a:lnTo>
                  <a:lnTo>
                    <a:pt x="71914" y="43339"/>
                  </a:lnTo>
                  <a:lnTo>
                    <a:pt x="71438" y="41910"/>
                  </a:lnTo>
                  <a:lnTo>
                    <a:pt x="71438" y="40481"/>
                  </a:lnTo>
                  <a:lnTo>
                    <a:pt x="72390" y="39053"/>
                  </a:lnTo>
                  <a:lnTo>
                    <a:pt x="73819" y="37624"/>
                  </a:lnTo>
                  <a:lnTo>
                    <a:pt x="81915" y="35243"/>
                  </a:lnTo>
                  <a:lnTo>
                    <a:pt x="88582" y="33338"/>
                  </a:lnTo>
                  <a:lnTo>
                    <a:pt x="91916" y="34290"/>
                  </a:lnTo>
                  <a:lnTo>
                    <a:pt x="98584" y="37148"/>
                  </a:lnTo>
                  <a:lnTo>
                    <a:pt x="101918" y="38576"/>
                  </a:lnTo>
                  <a:lnTo>
                    <a:pt x="104299" y="39529"/>
                  </a:lnTo>
                  <a:lnTo>
                    <a:pt x="106680" y="43339"/>
                  </a:lnTo>
                  <a:lnTo>
                    <a:pt x="108109" y="43339"/>
                  </a:lnTo>
                  <a:lnTo>
                    <a:pt x="109538" y="42386"/>
                  </a:lnTo>
                  <a:lnTo>
                    <a:pt x="110490" y="41434"/>
                  </a:lnTo>
                  <a:lnTo>
                    <a:pt x="110966" y="38100"/>
                  </a:lnTo>
                  <a:lnTo>
                    <a:pt x="114300" y="36195"/>
                  </a:lnTo>
                  <a:lnTo>
                    <a:pt x="121444" y="33814"/>
                  </a:lnTo>
                  <a:lnTo>
                    <a:pt x="121920" y="32385"/>
                  </a:lnTo>
                  <a:lnTo>
                    <a:pt x="121920" y="31433"/>
                  </a:lnTo>
                  <a:lnTo>
                    <a:pt x="120015" y="31433"/>
                  </a:lnTo>
                  <a:lnTo>
                    <a:pt x="111443" y="32861"/>
                  </a:lnTo>
                  <a:lnTo>
                    <a:pt x="109538" y="32385"/>
                  </a:lnTo>
                  <a:lnTo>
                    <a:pt x="108109" y="30480"/>
                  </a:lnTo>
                  <a:lnTo>
                    <a:pt x="107156" y="28099"/>
                  </a:lnTo>
                  <a:lnTo>
                    <a:pt x="104775" y="27146"/>
                  </a:lnTo>
                  <a:lnTo>
                    <a:pt x="102394" y="26670"/>
                  </a:lnTo>
                  <a:lnTo>
                    <a:pt x="101441" y="25718"/>
                  </a:lnTo>
                  <a:lnTo>
                    <a:pt x="101441" y="24765"/>
                  </a:lnTo>
                  <a:lnTo>
                    <a:pt x="101918" y="23813"/>
                  </a:lnTo>
                  <a:lnTo>
                    <a:pt x="101918" y="23336"/>
                  </a:lnTo>
                  <a:lnTo>
                    <a:pt x="107632" y="19050"/>
                  </a:lnTo>
                  <a:lnTo>
                    <a:pt x="112871" y="15240"/>
                  </a:lnTo>
                  <a:lnTo>
                    <a:pt x="113348" y="14764"/>
                  </a:lnTo>
                  <a:lnTo>
                    <a:pt x="113824" y="13811"/>
                  </a:lnTo>
                  <a:lnTo>
                    <a:pt x="114776" y="12383"/>
                  </a:lnTo>
                  <a:lnTo>
                    <a:pt x="114776" y="11906"/>
                  </a:lnTo>
                  <a:lnTo>
                    <a:pt x="110966" y="10478"/>
                  </a:lnTo>
                  <a:lnTo>
                    <a:pt x="110966" y="9525"/>
                  </a:lnTo>
                  <a:lnTo>
                    <a:pt x="111919" y="8573"/>
                  </a:lnTo>
                  <a:lnTo>
                    <a:pt x="111919" y="7620"/>
                  </a:lnTo>
                  <a:lnTo>
                    <a:pt x="109061" y="4763"/>
                  </a:lnTo>
                  <a:lnTo>
                    <a:pt x="104299" y="476"/>
                  </a:lnTo>
                  <a:lnTo>
                    <a:pt x="102870" y="0"/>
                  </a:lnTo>
                  <a:lnTo>
                    <a:pt x="101918" y="476"/>
                  </a:lnTo>
                  <a:lnTo>
                    <a:pt x="100013" y="4763"/>
                  </a:lnTo>
                  <a:lnTo>
                    <a:pt x="99060" y="5715"/>
                  </a:lnTo>
                  <a:lnTo>
                    <a:pt x="93821" y="8573"/>
                  </a:lnTo>
                  <a:lnTo>
                    <a:pt x="89535" y="10478"/>
                  </a:lnTo>
                  <a:lnTo>
                    <a:pt x="81439" y="13811"/>
                  </a:lnTo>
                  <a:lnTo>
                    <a:pt x="79534" y="14764"/>
                  </a:lnTo>
                  <a:lnTo>
                    <a:pt x="78105" y="14764"/>
                  </a:lnTo>
                  <a:lnTo>
                    <a:pt x="76676" y="14288"/>
                  </a:lnTo>
                  <a:lnTo>
                    <a:pt x="72390" y="10954"/>
                  </a:lnTo>
                  <a:lnTo>
                    <a:pt x="69532" y="9525"/>
                  </a:lnTo>
                  <a:lnTo>
                    <a:pt x="67627" y="10954"/>
                  </a:lnTo>
                  <a:lnTo>
                    <a:pt x="66199" y="12859"/>
                  </a:lnTo>
                  <a:lnTo>
                    <a:pt x="66199" y="16193"/>
                  </a:lnTo>
                  <a:lnTo>
                    <a:pt x="64294" y="18098"/>
                  </a:lnTo>
                  <a:lnTo>
                    <a:pt x="62389" y="19050"/>
                  </a:lnTo>
                  <a:lnTo>
                    <a:pt x="65723" y="28575"/>
                  </a:lnTo>
                  <a:lnTo>
                    <a:pt x="65246" y="30004"/>
                  </a:lnTo>
                  <a:lnTo>
                    <a:pt x="62865" y="30480"/>
                  </a:lnTo>
                  <a:lnTo>
                    <a:pt x="64770" y="34290"/>
                  </a:lnTo>
                  <a:lnTo>
                    <a:pt x="63341" y="34766"/>
                  </a:lnTo>
                  <a:lnTo>
                    <a:pt x="59531" y="33814"/>
                  </a:lnTo>
                  <a:lnTo>
                    <a:pt x="54293" y="33338"/>
                  </a:lnTo>
                  <a:lnTo>
                    <a:pt x="44291" y="34766"/>
                  </a:lnTo>
                  <a:lnTo>
                    <a:pt x="43339" y="35243"/>
                  </a:lnTo>
                  <a:lnTo>
                    <a:pt x="42863" y="36195"/>
                  </a:lnTo>
                  <a:lnTo>
                    <a:pt x="43339" y="37148"/>
                  </a:lnTo>
                  <a:lnTo>
                    <a:pt x="48101" y="37148"/>
                  </a:lnTo>
                  <a:lnTo>
                    <a:pt x="52864" y="36671"/>
                  </a:lnTo>
                  <a:lnTo>
                    <a:pt x="54293" y="37148"/>
                  </a:lnTo>
                  <a:lnTo>
                    <a:pt x="54293" y="38100"/>
                  </a:lnTo>
                  <a:lnTo>
                    <a:pt x="53816" y="39053"/>
                  </a:lnTo>
                  <a:lnTo>
                    <a:pt x="52388" y="39053"/>
                  </a:lnTo>
                  <a:lnTo>
                    <a:pt x="49054" y="39529"/>
                  </a:lnTo>
                  <a:lnTo>
                    <a:pt x="48577" y="40481"/>
                  </a:lnTo>
                  <a:lnTo>
                    <a:pt x="48577" y="41434"/>
                  </a:lnTo>
                  <a:lnTo>
                    <a:pt x="50006" y="43339"/>
                  </a:lnTo>
                  <a:lnTo>
                    <a:pt x="51435" y="44768"/>
                  </a:lnTo>
                  <a:lnTo>
                    <a:pt x="51435" y="45720"/>
                  </a:lnTo>
                  <a:lnTo>
                    <a:pt x="50959" y="46196"/>
                  </a:lnTo>
                  <a:lnTo>
                    <a:pt x="50482" y="46673"/>
                  </a:lnTo>
                  <a:lnTo>
                    <a:pt x="49530" y="45720"/>
                  </a:lnTo>
                  <a:lnTo>
                    <a:pt x="49054" y="45720"/>
                  </a:lnTo>
                  <a:lnTo>
                    <a:pt x="48577" y="46673"/>
                  </a:lnTo>
                  <a:lnTo>
                    <a:pt x="48101" y="47625"/>
                  </a:lnTo>
                  <a:lnTo>
                    <a:pt x="47149" y="48578"/>
                  </a:lnTo>
                  <a:lnTo>
                    <a:pt x="45720" y="48101"/>
                  </a:lnTo>
                  <a:lnTo>
                    <a:pt x="44291" y="48578"/>
                  </a:lnTo>
                  <a:lnTo>
                    <a:pt x="43339" y="52388"/>
                  </a:lnTo>
                  <a:lnTo>
                    <a:pt x="42386" y="56674"/>
                  </a:lnTo>
                  <a:lnTo>
                    <a:pt x="39529" y="59531"/>
                  </a:lnTo>
                  <a:lnTo>
                    <a:pt x="38100" y="60484"/>
                  </a:lnTo>
                  <a:lnTo>
                    <a:pt x="35719" y="60960"/>
                  </a:lnTo>
                  <a:lnTo>
                    <a:pt x="32385" y="60484"/>
                  </a:lnTo>
                  <a:lnTo>
                    <a:pt x="30480" y="60008"/>
                  </a:lnTo>
                  <a:lnTo>
                    <a:pt x="24765" y="59531"/>
                  </a:lnTo>
                  <a:lnTo>
                    <a:pt x="19050" y="58579"/>
                  </a:lnTo>
                  <a:lnTo>
                    <a:pt x="12382" y="57626"/>
                  </a:lnTo>
                  <a:lnTo>
                    <a:pt x="6191" y="60008"/>
                  </a:lnTo>
                  <a:lnTo>
                    <a:pt x="4286" y="61436"/>
                  </a:lnTo>
                  <a:lnTo>
                    <a:pt x="3334" y="62865"/>
                  </a:lnTo>
                  <a:lnTo>
                    <a:pt x="2381" y="63341"/>
                  </a:lnTo>
                  <a:lnTo>
                    <a:pt x="0" y="72390"/>
                  </a:lnTo>
                  <a:lnTo>
                    <a:pt x="476" y="73343"/>
                  </a:lnTo>
                  <a:lnTo>
                    <a:pt x="1905" y="74295"/>
                  </a:lnTo>
                  <a:lnTo>
                    <a:pt x="9049" y="76200"/>
                  </a:lnTo>
                  <a:lnTo>
                    <a:pt x="10001" y="77153"/>
                  </a:lnTo>
                  <a:lnTo>
                    <a:pt x="10477" y="78105"/>
                  </a:lnTo>
                  <a:lnTo>
                    <a:pt x="10954" y="81915"/>
                  </a:lnTo>
                  <a:lnTo>
                    <a:pt x="11430" y="82391"/>
                  </a:lnTo>
                  <a:lnTo>
                    <a:pt x="13811" y="82868"/>
                  </a:lnTo>
                  <a:lnTo>
                    <a:pt x="17621" y="82868"/>
                  </a:lnTo>
                  <a:lnTo>
                    <a:pt x="20479" y="82391"/>
                  </a:lnTo>
                  <a:lnTo>
                    <a:pt x="23336" y="82868"/>
                  </a:lnTo>
                  <a:lnTo>
                    <a:pt x="25241" y="83820"/>
                  </a:lnTo>
                  <a:lnTo>
                    <a:pt x="26194" y="85249"/>
                  </a:lnTo>
                  <a:lnTo>
                    <a:pt x="26670" y="86678"/>
                  </a:lnTo>
                  <a:lnTo>
                    <a:pt x="23336" y="95250"/>
                  </a:lnTo>
                  <a:lnTo>
                    <a:pt x="23813" y="98584"/>
                  </a:lnTo>
                  <a:lnTo>
                    <a:pt x="24765" y="103346"/>
                  </a:lnTo>
                  <a:lnTo>
                    <a:pt x="26670" y="106680"/>
                  </a:lnTo>
                  <a:lnTo>
                    <a:pt x="30480" y="110014"/>
                  </a:lnTo>
                  <a:lnTo>
                    <a:pt x="33338" y="112395"/>
                  </a:lnTo>
                  <a:lnTo>
                    <a:pt x="33814" y="113347"/>
                  </a:lnTo>
                  <a:lnTo>
                    <a:pt x="33814" y="114776"/>
                  </a:lnTo>
                  <a:lnTo>
                    <a:pt x="33338" y="116681"/>
                  </a:lnTo>
                  <a:lnTo>
                    <a:pt x="31909" y="120015"/>
                  </a:lnTo>
                  <a:lnTo>
                    <a:pt x="30004" y="122872"/>
                  </a:lnTo>
                  <a:lnTo>
                    <a:pt x="28099" y="124301"/>
                  </a:lnTo>
                  <a:lnTo>
                    <a:pt x="25241" y="128111"/>
                  </a:lnTo>
                  <a:lnTo>
                    <a:pt x="22860" y="132397"/>
                  </a:lnTo>
                  <a:lnTo>
                    <a:pt x="17621" y="138113"/>
                  </a:lnTo>
                  <a:lnTo>
                    <a:pt x="15716" y="141446"/>
                  </a:lnTo>
                  <a:lnTo>
                    <a:pt x="15240" y="150971"/>
                  </a:lnTo>
                  <a:lnTo>
                    <a:pt x="13811" y="153829"/>
                  </a:lnTo>
                  <a:lnTo>
                    <a:pt x="14288" y="155258"/>
                  </a:lnTo>
                  <a:lnTo>
                    <a:pt x="16669" y="158115"/>
                  </a:lnTo>
                  <a:lnTo>
                    <a:pt x="20955" y="161449"/>
                  </a:lnTo>
                  <a:lnTo>
                    <a:pt x="24765" y="162401"/>
                  </a:lnTo>
                  <a:lnTo>
                    <a:pt x="29527" y="159544"/>
                  </a:lnTo>
                  <a:lnTo>
                    <a:pt x="30956" y="160020"/>
                  </a:lnTo>
                  <a:lnTo>
                    <a:pt x="31909" y="159068"/>
                  </a:lnTo>
                  <a:lnTo>
                    <a:pt x="32385" y="157163"/>
                  </a:lnTo>
                  <a:lnTo>
                    <a:pt x="35243" y="155258"/>
                  </a:lnTo>
                  <a:lnTo>
                    <a:pt x="40481" y="153353"/>
                  </a:lnTo>
                  <a:lnTo>
                    <a:pt x="43339" y="151924"/>
                  </a:lnTo>
                  <a:lnTo>
                    <a:pt x="44291" y="150495"/>
                  </a:lnTo>
                  <a:lnTo>
                    <a:pt x="46196" y="150019"/>
                  </a:lnTo>
                  <a:lnTo>
                    <a:pt x="48101" y="150495"/>
                  </a:lnTo>
                  <a:lnTo>
                    <a:pt x="49530" y="150019"/>
                  </a:lnTo>
                  <a:lnTo>
                    <a:pt x="50006" y="148590"/>
                  </a:lnTo>
                  <a:lnTo>
                    <a:pt x="50482" y="148114"/>
                  </a:lnTo>
                  <a:lnTo>
                    <a:pt x="51435" y="147638"/>
                  </a:lnTo>
                  <a:lnTo>
                    <a:pt x="52388" y="147638"/>
                  </a:lnTo>
                  <a:lnTo>
                    <a:pt x="53816" y="148114"/>
                  </a:lnTo>
                  <a:lnTo>
                    <a:pt x="56674" y="150495"/>
                  </a:lnTo>
                  <a:lnTo>
                    <a:pt x="60960" y="154781"/>
                  </a:lnTo>
                  <a:lnTo>
                    <a:pt x="63818" y="156686"/>
                  </a:lnTo>
                  <a:lnTo>
                    <a:pt x="65246" y="156210"/>
                  </a:lnTo>
                  <a:lnTo>
                    <a:pt x="67151" y="154781"/>
                  </a:lnTo>
                  <a:lnTo>
                    <a:pt x="69056" y="152400"/>
                  </a:lnTo>
                  <a:lnTo>
                    <a:pt x="69532" y="149066"/>
                  </a:lnTo>
                  <a:lnTo>
                    <a:pt x="68580" y="144780"/>
                  </a:lnTo>
                  <a:lnTo>
                    <a:pt x="69056" y="141446"/>
                  </a:lnTo>
                  <a:lnTo>
                    <a:pt x="71438" y="139065"/>
                  </a:lnTo>
                  <a:lnTo>
                    <a:pt x="76200" y="137636"/>
                  </a:lnTo>
                  <a:lnTo>
                    <a:pt x="82868" y="137160"/>
                  </a:lnTo>
                  <a:lnTo>
                    <a:pt x="87154" y="137636"/>
                  </a:lnTo>
                  <a:lnTo>
                    <a:pt x="88582" y="139065"/>
                  </a:lnTo>
                  <a:lnTo>
                    <a:pt x="90488" y="140018"/>
                  </a:lnTo>
                  <a:lnTo>
                    <a:pt x="92869" y="140018"/>
                  </a:lnTo>
                  <a:lnTo>
                    <a:pt x="95250" y="138589"/>
                  </a:lnTo>
                  <a:lnTo>
                    <a:pt x="97155" y="135255"/>
                  </a:lnTo>
                  <a:lnTo>
                    <a:pt x="97155" y="131445"/>
                  </a:lnTo>
                  <a:lnTo>
                    <a:pt x="95250" y="126683"/>
                  </a:lnTo>
                  <a:lnTo>
                    <a:pt x="95726" y="125254"/>
                  </a:lnTo>
                  <a:lnTo>
                    <a:pt x="96679" y="124778"/>
                  </a:lnTo>
                  <a:lnTo>
                    <a:pt x="99060" y="122872"/>
                  </a:lnTo>
                  <a:lnTo>
                    <a:pt x="102394" y="119539"/>
                  </a:lnTo>
                  <a:lnTo>
                    <a:pt x="105727" y="114776"/>
                  </a:lnTo>
                  <a:lnTo>
                    <a:pt x="109061" y="109061"/>
                  </a:lnTo>
                  <a:lnTo>
                    <a:pt x="113348" y="105728"/>
                  </a:lnTo>
                  <a:lnTo>
                    <a:pt x="118110" y="104299"/>
                  </a:lnTo>
                  <a:lnTo>
                    <a:pt x="123825" y="105728"/>
                  </a:lnTo>
                  <a:lnTo>
                    <a:pt x="130969" y="110014"/>
                  </a:lnTo>
                  <a:lnTo>
                    <a:pt x="133350" y="115253"/>
                  </a:lnTo>
                  <a:lnTo>
                    <a:pt x="131445" y="121444"/>
                  </a:lnTo>
                  <a:lnTo>
                    <a:pt x="131445" y="124778"/>
                  </a:lnTo>
                  <a:lnTo>
                    <a:pt x="132874" y="125254"/>
                  </a:lnTo>
                  <a:lnTo>
                    <a:pt x="135255" y="125254"/>
                  </a:lnTo>
                  <a:lnTo>
                    <a:pt x="138589" y="124301"/>
                  </a:lnTo>
                  <a:lnTo>
                    <a:pt x="140970" y="124301"/>
                  </a:lnTo>
                  <a:lnTo>
                    <a:pt x="141923" y="125254"/>
                  </a:lnTo>
                  <a:lnTo>
                    <a:pt x="141923" y="127159"/>
                  </a:lnTo>
                  <a:lnTo>
                    <a:pt x="140970" y="130016"/>
                  </a:lnTo>
                  <a:lnTo>
                    <a:pt x="139541" y="137636"/>
                  </a:lnTo>
                  <a:lnTo>
                    <a:pt x="138589" y="144304"/>
                  </a:lnTo>
                  <a:lnTo>
                    <a:pt x="137636" y="150495"/>
                  </a:lnTo>
                  <a:lnTo>
                    <a:pt x="136684" y="156210"/>
                  </a:lnTo>
                  <a:lnTo>
                    <a:pt x="138113" y="160496"/>
                  </a:lnTo>
                  <a:lnTo>
                    <a:pt x="140018" y="167164"/>
                  </a:lnTo>
                  <a:lnTo>
                    <a:pt x="142399" y="171450"/>
                  </a:lnTo>
                  <a:lnTo>
                    <a:pt x="144780" y="172879"/>
                  </a:lnTo>
                  <a:lnTo>
                    <a:pt x="147161" y="173355"/>
                  </a:lnTo>
                  <a:lnTo>
                    <a:pt x="149543" y="172879"/>
                  </a:lnTo>
                  <a:lnTo>
                    <a:pt x="154305" y="170021"/>
                  </a:lnTo>
                  <a:lnTo>
                    <a:pt x="161449" y="164783"/>
                  </a:lnTo>
                  <a:lnTo>
                    <a:pt x="168593" y="161449"/>
                  </a:lnTo>
                  <a:lnTo>
                    <a:pt x="178594" y="159544"/>
                  </a:lnTo>
                  <a:lnTo>
                    <a:pt x="181927" y="153829"/>
                  </a:lnTo>
                  <a:lnTo>
                    <a:pt x="186690" y="150019"/>
                  </a:lnTo>
                  <a:lnTo>
                    <a:pt x="197644" y="144780"/>
                  </a:lnTo>
                  <a:lnTo>
                    <a:pt x="203359" y="142875"/>
                  </a:lnTo>
                  <a:lnTo>
                    <a:pt x="206693" y="142399"/>
                  </a:lnTo>
                  <a:lnTo>
                    <a:pt x="210979" y="143351"/>
                  </a:lnTo>
                  <a:lnTo>
                    <a:pt x="211931" y="143828"/>
                  </a:lnTo>
                  <a:lnTo>
                    <a:pt x="212884" y="144304"/>
                  </a:lnTo>
                  <a:lnTo>
                    <a:pt x="215265" y="144780"/>
                  </a:lnTo>
                  <a:lnTo>
                    <a:pt x="215741" y="146685"/>
                  </a:lnTo>
                  <a:lnTo>
                    <a:pt x="215265" y="148590"/>
                  </a:lnTo>
                  <a:lnTo>
                    <a:pt x="212884" y="150019"/>
                  </a:lnTo>
                  <a:lnTo>
                    <a:pt x="211931" y="150971"/>
                  </a:lnTo>
                  <a:lnTo>
                    <a:pt x="212884" y="151924"/>
                  </a:lnTo>
                  <a:lnTo>
                    <a:pt x="216218" y="152400"/>
                  </a:lnTo>
                  <a:lnTo>
                    <a:pt x="222885" y="150495"/>
                  </a:lnTo>
                  <a:lnTo>
                    <a:pt x="227171" y="149066"/>
                  </a:lnTo>
                  <a:lnTo>
                    <a:pt x="230029" y="148590"/>
                  </a:lnTo>
                  <a:lnTo>
                    <a:pt x="231457" y="146685"/>
                  </a:lnTo>
                  <a:lnTo>
                    <a:pt x="233363" y="144780"/>
                  </a:lnTo>
                  <a:lnTo>
                    <a:pt x="236220" y="144780"/>
                  </a:lnTo>
                  <a:lnTo>
                    <a:pt x="239554" y="145733"/>
                  </a:lnTo>
                  <a:lnTo>
                    <a:pt x="242411" y="146209"/>
                  </a:lnTo>
                  <a:lnTo>
                    <a:pt x="247174" y="145733"/>
                  </a:lnTo>
                  <a:lnTo>
                    <a:pt x="249555" y="147161"/>
                  </a:lnTo>
                  <a:lnTo>
                    <a:pt x="252889" y="150019"/>
                  </a:lnTo>
                  <a:lnTo>
                    <a:pt x="254318" y="151924"/>
                  </a:lnTo>
                  <a:lnTo>
                    <a:pt x="254794" y="152400"/>
                  </a:lnTo>
                  <a:lnTo>
                    <a:pt x="255746" y="151924"/>
                  </a:lnTo>
                  <a:lnTo>
                    <a:pt x="258604" y="150019"/>
                  </a:lnTo>
                  <a:lnTo>
                    <a:pt x="260985" y="148114"/>
                  </a:lnTo>
                  <a:lnTo>
                    <a:pt x="262414" y="146685"/>
                  </a:lnTo>
                  <a:lnTo>
                    <a:pt x="263843" y="141446"/>
                  </a:lnTo>
                  <a:close/>
                </a:path>
              </a:pathLst>
            </a:custGeom>
            <a:grpFill/>
            <a:ln w="3175" cap="flat">
              <a:solidFill>
                <a:schemeClr val="bg1">
                  <a:lumMod val="75000"/>
                </a:scheme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" name="Freeform: Shape 29">
              <a:extLst>
                <a:ext uri="{FF2B5EF4-FFF2-40B4-BE49-F238E27FC236}">
                  <a16:creationId xmlns:a16="http://schemas.microsoft.com/office/drawing/2014/main" id="{8FD89F40-D92C-B972-124C-BC3E9723BE66}"/>
                </a:ext>
              </a:extLst>
            </p:cNvPr>
            <p:cNvSpPr/>
            <p:nvPr/>
          </p:nvSpPr>
          <p:spPr>
            <a:xfrm>
              <a:off x="9033033" y="3602354"/>
              <a:ext cx="280035" cy="502919"/>
            </a:xfrm>
            <a:custGeom>
              <a:avLst/>
              <a:gdLst>
                <a:gd name="connsiteX0" fmla="*/ 280035 w 280035"/>
                <a:gd name="connsiteY0" fmla="*/ 165259 h 502919"/>
                <a:gd name="connsiteX1" fmla="*/ 278130 w 280035"/>
                <a:gd name="connsiteY1" fmla="*/ 163830 h 502919"/>
                <a:gd name="connsiteX2" fmla="*/ 274797 w 280035"/>
                <a:gd name="connsiteY2" fmla="*/ 162401 h 502919"/>
                <a:gd name="connsiteX3" fmla="*/ 272415 w 280035"/>
                <a:gd name="connsiteY3" fmla="*/ 160496 h 502919"/>
                <a:gd name="connsiteX4" fmla="*/ 271463 w 280035"/>
                <a:gd name="connsiteY4" fmla="*/ 158591 h 502919"/>
                <a:gd name="connsiteX5" fmla="*/ 271463 w 280035"/>
                <a:gd name="connsiteY5" fmla="*/ 156686 h 502919"/>
                <a:gd name="connsiteX6" fmla="*/ 272415 w 280035"/>
                <a:gd name="connsiteY6" fmla="*/ 155257 h 502919"/>
                <a:gd name="connsiteX7" fmla="*/ 270034 w 280035"/>
                <a:gd name="connsiteY7" fmla="*/ 153352 h 502919"/>
                <a:gd name="connsiteX8" fmla="*/ 263843 w 280035"/>
                <a:gd name="connsiteY8" fmla="*/ 151447 h 502919"/>
                <a:gd name="connsiteX9" fmla="*/ 260509 w 280035"/>
                <a:gd name="connsiteY9" fmla="*/ 149066 h 502919"/>
                <a:gd name="connsiteX10" fmla="*/ 259556 w 280035"/>
                <a:gd name="connsiteY10" fmla="*/ 146209 h 502919"/>
                <a:gd name="connsiteX11" fmla="*/ 257175 w 280035"/>
                <a:gd name="connsiteY11" fmla="*/ 142875 h 502919"/>
                <a:gd name="connsiteX12" fmla="*/ 252889 w 280035"/>
                <a:gd name="connsiteY12" fmla="*/ 138589 h 502919"/>
                <a:gd name="connsiteX13" fmla="*/ 250508 w 280035"/>
                <a:gd name="connsiteY13" fmla="*/ 132397 h 502919"/>
                <a:gd name="connsiteX14" fmla="*/ 250031 w 280035"/>
                <a:gd name="connsiteY14" fmla="*/ 124301 h 502919"/>
                <a:gd name="connsiteX15" fmla="*/ 250508 w 280035"/>
                <a:gd name="connsiteY15" fmla="*/ 117634 h 502919"/>
                <a:gd name="connsiteX16" fmla="*/ 252413 w 280035"/>
                <a:gd name="connsiteY16" fmla="*/ 110014 h 502919"/>
                <a:gd name="connsiteX17" fmla="*/ 250031 w 280035"/>
                <a:gd name="connsiteY17" fmla="*/ 104299 h 502919"/>
                <a:gd name="connsiteX18" fmla="*/ 247174 w 280035"/>
                <a:gd name="connsiteY18" fmla="*/ 101441 h 502919"/>
                <a:gd name="connsiteX19" fmla="*/ 243364 w 280035"/>
                <a:gd name="connsiteY19" fmla="*/ 99060 h 502919"/>
                <a:gd name="connsiteX20" fmla="*/ 239554 w 280035"/>
                <a:gd name="connsiteY20" fmla="*/ 95726 h 502919"/>
                <a:gd name="connsiteX21" fmla="*/ 235744 w 280035"/>
                <a:gd name="connsiteY21" fmla="*/ 91916 h 502919"/>
                <a:gd name="connsiteX22" fmla="*/ 231458 w 280035"/>
                <a:gd name="connsiteY22" fmla="*/ 85725 h 502919"/>
                <a:gd name="connsiteX23" fmla="*/ 226219 w 280035"/>
                <a:gd name="connsiteY23" fmla="*/ 77629 h 502919"/>
                <a:gd name="connsiteX24" fmla="*/ 222885 w 280035"/>
                <a:gd name="connsiteY24" fmla="*/ 74295 h 502919"/>
                <a:gd name="connsiteX25" fmla="*/ 220980 w 280035"/>
                <a:gd name="connsiteY25" fmla="*/ 75247 h 502919"/>
                <a:gd name="connsiteX26" fmla="*/ 217170 w 280035"/>
                <a:gd name="connsiteY26" fmla="*/ 74295 h 502919"/>
                <a:gd name="connsiteX27" fmla="*/ 211455 w 280035"/>
                <a:gd name="connsiteY27" fmla="*/ 71914 h 502919"/>
                <a:gd name="connsiteX28" fmla="*/ 206693 w 280035"/>
                <a:gd name="connsiteY28" fmla="*/ 70485 h 502919"/>
                <a:gd name="connsiteX29" fmla="*/ 202406 w 280035"/>
                <a:gd name="connsiteY29" fmla="*/ 70485 h 502919"/>
                <a:gd name="connsiteX30" fmla="*/ 199549 w 280035"/>
                <a:gd name="connsiteY30" fmla="*/ 70961 h 502919"/>
                <a:gd name="connsiteX31" fmla="*/ 198120 w 280035"/>
                <a:gd name="connsiteY31" fmla="*/ 72390 h 502919"/>
                <a:gd name="connsiteX32" fmla="*/ 198120 w 280035"/>
                <a:gd name="connsiteY32" fmla="*/ 73819 h 502919"/>
                <a:gd name="connsiteX33" fmla="*/ 199073 w 280035"/>
                <a:gd name="connsiteY33" fmla="*/ 74771 h 502919"/>
                <a:gd name="connsiteX34" fmla="*/ 198597 w 280035"/>
                <a:gd name="connsiteY34" fmla="*/ 75724 h 502919"/>
                <a:gd name="connsiteX35" fmla="*/ 196215 w 280035"/>
                <a:gd name="connsiteY35" fmla="*/ 76200 h 502919"/>
                <a:gd name="connsiteX36" fmla="*/ 194310 w 280035"/>
                <a:gd name="connsiteY36" fmla="*/ 77629 h 502919"/>
                <a:gd name="connsiteX37" fmla="*/ 192405 w 280035"/>
                <a:gd name="connsiteY37" fmla="*/ 80486 h 502919"/>
                <a:gd name="connsiteX38" fmla="*/ 190977 w 280035"/>
                <a:gd name="connsiteY38" fmla="*/ 84296 h 502919"/>
                <a:gd name="connsiteX39" fmla="*/ 189072 w 280035"/>
                <a:gd name="connsiteY39" fmla="*/ 85725 h 502919"/>
                <a:gd name="connsiteX40" fmla="*/ 185738 w 280035"/>
                <a:gd name="connsiteY40" fmla="*/ 86201 h 502919"/>
                <a:gd name="connsiteX41" fmla="*/ 182404 w 280035"/>
                <a:gd name="connsiteY41" fmla="*/ 87154 h 502919"/>
                <a:gd name="connsiteX42" fmla="*/ 179547 w 280035"/>
                <a:gd name="connsiteY42" fmla="*/ 89059 h 502919"/>
                <a:gd name="connsiteX43" fmla="*/ 178118 w 280035"/>
                <a:gd name="connsiteY43" fmla="*/ 90488 h 502919"/>
                <a:gd name="connsiteX44" fmla="*/ 178118 w 280035"/>
                <a:gd name="connsiteY44" fmla="*/ 91440 h 502919"/>
                <a:gd name="connsiteX45" fmla="*/ 177641 w 280035"/>
                <a:gd name="connsiteY45" fmla="*/ 91440 h 502919"/>
                <a:gd name="connsiteX46" fmla="*/ 176213 w 280035"/>
                <a:gd name="connsiteY46" fmla="*/ 90964 h 502919"/>
                <a:gd name="connsiteX47" fmla="*/ 175736 w 280035"/>
                <a:gd name="connsiteY47" fmla="*/ 89535 h 502919"/>
                <a:gd name="connsiteX48" fmla="*/ 175736 w 280035"/>
                <a:gd name="connsiteY48" fmla="*/ 87630 h 502919"/>
                <a:gd name="connsiteX49" fmla="*/ 174308 w 280035"/>
                <a:gd name="connsiteY49" fmla="*/ 86201 h 502919"/>
                <a:gd name="connsiteX50" fmla="*/ 170974 w 280035"/>
                <a:gd name="connsiteY50" fmla="*/ 85725 h 502919"/>
                <a:gd name="connsiteX51" fmla="*/ 167164 w 280035"/>
                <a:gd name="connsiteY51" fmla="*/ 83820 h 502919"/>
                <a:gd name="connsiteX52" fmla="*/ 162878 w 280035"/>
                <a:gd name="connsiteY52" fmla="*/ 80010 h 502919"/>
                <a:gd name="connsiteX53" fmla="*/ 160020 w 280035"/>
                <a:gd name="connsiteY53" fmla="*/ 78105 h 502919"/>
                <a:gd name="connsiteX54" fmla="*/ 158591 w 280035"/>
                <a:gd name="connsiteY54" fmla="*/ 77629 h 502919"/>
                <a:gd name="connsiteX55" fmla="*/ 156210 w 280035"/>
                <a:gd name="connsiteY55" fmla="*/ 79057 h 502919"/>
                <a:gd name="connsiteX56" fmla="*/ 153353 w 280035"/>
                <a:gd name="connsiteY56" fmla="*/ 81915 h 502919"/>
                <a:gd name="connsiteX57" fmla="*/ 150972 w 280035"/>
                <a:gd name="connsiteY57" fmla="*/ 83344 h 502919"/>
                <a:gd name="connsiteX58" fmla="*/ 149066 w 280035"/>
                <a:gd name="connsiteY58" fmla="*/ 82867 h 502919"/>
                <a:gd name="connsiteX59" fmla="*/ 147638 w 280035"/>
                <a:gd name="connsiteY59" fmla="*/ 83820 h 502919"/>
                <a:gd name="connsiteX60" fmla="*/ 146685 w 280035"/>
                <a:gd name="connsiteY60" fmla="*/ 86677 h 502919"/>
                <a:gd name="connsiteX61" fmla="*/ 144780 w 280035"/>
                <a:gd name="connsiteY61" fmla="*/ 89059 h 502919"/>
                <a:gd name="connsiteX62" fmla="*/ 140494 w 280035"/>
                <a:gd name="connsiteY62" fmla="*/ 91440 h 502919"/>
                <a:gd name="connsiteX63" fmla="*/ 140018 w 280035"/>
                <a:gd name="connsiteY63" fmla="*/ 91916 h 502919"/>
                <a:gd name="connsiteX64" fmla="*/ 135255 w 280035"/>
                <a:gd name="connsiteY64" fmla="*/ 95250 h 502919"/>
                <a:gd name="connsiteX65" fmla="*/ 131445 w 280035"/>
                <a:gd name="connsiteY65" fmla="*/ 98584 h 502919"/>
                <a:gd name="connsiteX66" fmla="*/ 127159 w 280035"/>
                <a:gd name="connsiteY66" fmla="*/ 102870 h 502919"/>
                <a:gd name="connsiteX67" fmla="*/ 125254 w 280035"/>
                <a:gd name="connsiteY67" fmla="*/ 103346 h 502919"/>
                <a:gd name="connsiteX68" fmla="*/ 123349 w 280035"/>
                <a:gd name="connsiteY68" fmla="*/ 102394 h 502919"/>
                <a:gd name="connsiteX69" fmla="*/ 120491 w 280035"/>
                <a:gd name="connsiteY69" fmla="*/ 101441 h 502919"/>
                <a:gd name="connsiteX70" fmla="*/ 119063 w 280035"/>
                <a:gd name="connsiteY70" fmla="*/ 100013 h 502919"/>
                <a:gd name="connsiteX71" fmla="*/ 121920 w 280035"/>
                <a:gd name="connsiteY71" fmla="*/ 92392 h 502919"/>
                <a:gd name="connsiteX72" fmla="*/ 125730 w 280035"/>
                <a:gd name="connsiteY72" fmla="*/ 84296 h 502919"/>
                <a:gd name="connsiteX73" fmla="*/ 126683 w 280035"/>
                <a:gd name="connsiteY73" fmla="*/ 80486 h 502919"/>
                <a:gd name="connsiteX74" fmla="*/ 126683 w 280035"/>
                <a:gd name="connsiteY74" fmla="*/ 77629 h 502919"/>
                <a:gd name="connsiteX75" fmla="*/ 126206 w 280035"/>
                <a:gd name="connsiteY75" fmla="*/ 75247 h 502919"/>
                <a:gd name="connsiteX76" fmla="*/ 124778 w 280035"/>
                <a:gd name="connsiteY76" fmla="*/ 72866 h 502919"/>
                <a:gd name="connsiteX77" fmla="*/ 123349 w 280035"/>
                <a:gd name="connsiteY77" fmla="*/ 70961 h 502919"/>
                <a:gd name="connsiteX78" fmla="*/ 123349 w 280035"/>
                <a:gd name="connsiteY78" fmla="*/ 69532 h 502919"/>
                <a:gd name="connsiteX79" fmla="*/ 123825 w 280035"/>
                <a:gd name="connsiteY79" fmla="*/ 68104 h 502919"/>
                <a:gd name="connsiteX80" fmla="*/ 125254 w 280035"/>
                <a:gd name="connsiteY80" fmla="*/ 66199 h 502919"/>
                <a:gd name="connsiteX81" fmla="*/ 127159 w 280035"/>
                <a:gd name="connsiteY81" fmla="*/ 63341 h 502919"/>
                <a:gd name="connsiteX82" fmla="*/ 129064 w 280035"/>
                <a:gd name="connsiteY82" fmla="*/ 57150 h 502919"/>
                <a:gd name="connsiteX83" fmla="*/ 131445 w 280035"/>
                <a:gd name="connsiteY83" fmla="*/ 50959 h 502919"/>
                <a:gd name="connsiteX84" fmla="*/ 131445 w 280035"/>
                <a:gd name="connsiteY84" fmla="*/ 47149 h 502919"/>
                <a:gd name="connsiteX85" fmla="*/ 129540 w 280035"/>
                <a:gd name="connsiteY85" fmla="*/ 42863 h 502919"/>
                <a:gd name="connsiteX86" fmla="*/ 128588 w 280035"/>
                <a:gd name="connsiteY86" fmla="*/ 38576 h 502919"/>
                <a:gd name="connsiteX87" fmla="*/ 129540 w 280035"/>
                <a:gd name="connsiteY87" fmla="*/ 32861 h 502919"/>
                <a:gd name="connsiteX88" fmla="*/ 129064 w 280035"/>
                <a:gd name="connsiteY88" fmla="*/ 30480 h 502919"/>
                <a:gd name="connsiteX89" fmla="*/ 127159 w 280035"/>
                <a:gd name="connsiteY89" fmla="*/ 29527 h 502919"/>
                <a:gd name="connsiteX90" fmla="*/ 120968 w 280035"/>
                <a:gd name="connsiteY90" fmla="*/ 28575 h 502919"/>
                <a:gd name="connsiteX91" fmla="*/ 119063 w 280035"/>
                <a:gd name="connsiteY91" fmla="*/ 28575 h 502919"/>
                <a:gd name="connsiteX92" fmla="*/ 117634 w 280035"/>
                <a:gd name="connsiteY92" fmla="*/ 29051 h 502919"/>
                <a:gd name="connsiteX93" fmla="*/ 115729 w 280035"/>
                <a:gd name="connsiteY93" fmla="*/ 30480 h 502919"/>
                <a:gd name="connsiteX94" fmla="*/ 113824 w 280035"/>
                <a:gd name="connsiteY94" fmla="*/ 31432 h 502919"/>
                <a:gd name="connsiteX95" fmla="*/ 110014 w 280035"/>
                <a:gd name="connsiteY95" fmla="*/ 31909 h 502919"/>
                <a:gd name="connsiteX96" fmla="*/ 106204 w 280035"/>
                <a:gd name="connsiteY96" fmla="*/ 30004 h 502919"/>
                <a:gd name="connsiteX97" fmla="*/ 102870 w 280035"/>
                <a:gd name="connsiteY97" fmla="*/ 26670 h 502919"/>
                <a:gd name="connsiteX98" fmla="*/ 101918 w 280035"/>
                <a:gd name="connsiteY98" fmla="*/ 22860 h 502919"/>
                <a:gd name="connsiteX99" fmla="*/ 104299 w 280035"/>
                <a:gd name="connsiteY99" fmla="*/ 18097 h 502919"/>
                <a:gd name="connsiteX100" fmla="*/ 105728 w 280035"/>
                <a:gd name="connsiteY100" fmla="*/ 14288 h 502919"/>
                <a:gd name="connsiteX101" fmla="*/ 106680 w 280035"/>
                <a:gd name="connsiteY101" fmla="*/ 10954 h 502919"/>
                <a:gd name="connsiteX102" fmla="*/ 106680 w 280035"/>
                <a:gd name="connsiteY102" fmla="*/ 9525 h 502919"/>
                <a:gd name="connsiteX103" fmla="*/ 106204 w 280035"/>
                <a:gd name="connsiteY103" fmla="*/ 8096 h 502919"/>
                <a:gd name="connsiteX104" fmla="*/ 105252 w 280035"/>
                <a:gd name="connsiteY104" fmla="*/ 8096 h 502919"/>
                <a:gd name="connsiteX105" fmla="*/ 103347 w 280035"/>
                <a:gd name="connsiteY105" fmla="*/ 6191 h 502919"/>
                <a:gd name="connsiteX106" fmla="*/ 101441 w 280035"/>
                <a:gd name="connsiteY106" fmla="*/ 2857 h 502919"/>
                <a:gd name="connsiteX107" fmla="*/ 99536 w 280035"/>
                <a:gd name="connsiteY107" fmla="*/ 1429 h 502919"/>
                <a:gd name="connsiteX108" fmla="*/ 97631 w 280035"/>
                <a:gd name="connsiteY108" fmla="*/ 1905 h 502919"/>
                <a:gd name="connsiteX109" fmla="*/ 96203 w 280035"/>
                <a:gd name="connsiteY109" fmla="*/ 3334 h 502919"/>
                <a:gd name="connsiteX110" fmla="*/ 94774 w 280035"/>
                <a:gd name="connsiteY110" fmla="*/ 5715 h 502919"/>
                <a:gd name="connsiteX111" fmla="*/ 93822 w 280035"/>
                <a:gd name="connsiteY111" fmla="*/ 6667 h 502919"/>
                <a:gd name="connsiteX112" fmla="*/ 92869 w 280035"/>
                <a:gd name="connsiteY112" fmla="*/ 6191 h 502919"/>
                <a:gd name="connsiteX113" fmla="*/ 93345 w 280035"/>
                <a:gd name="connsiteY113" fmla="*/ 4286 h 502919"/>
                <a:gd name="connsiteX114" fmla="*/ 89535 w 280035"/>
                <a:gd name="connsiteY114" fmla="*/ 1905 h 502919"/>
                <a:gd name="connsiteX115" fmla="*/ 87630 w 280035"/>
                <a:gd name="connsiteY115" fmla="*/ 476 h 502919"/>
                <a:gd name="connsiteX116" fmla="*/ 85249 w 280035"/>
                <a:gd name="connsiteY116" fmla="*/ 0 h 502919"/>
                <a:gd name="connsiteX117" fmla="*/ 82868 w 280035"/>
                <a:gd name="connsiteY117" fmla="*/ 1429 h 502919"/>
                <a:gd name="connsiteX118" fmla="*/ 80963 w 280035"/>
                <a:gd name="connsiteY118" fmla="*/ 2857 h 502919"/>
                <a:gd name="connsiteX119" fmla="*/ 79058 w 280035"/>
                <a:gd name="connsiteY119" fmla="*/ 3334 h 502919"/>
                <a:gd name="connsiteX120" fmla="*/ 76200 w 280035"/>
                <a:gd name="connsiteY120" fmla="*/ 3334 h 502919"/>
                <a:gd name="connsiteX121" fmla="*/ 72390 w 280035"/>
                <a:gd name="connsiteY121" fmla="*/ 2381 h 502919"/>
                <a:gd name="connsiteX122" fmla="*/ 70009 w 280035"/>
                <a:gd name="connsiteY122" fmla="*/ 1905 h 502919"/>
                <a:gd name="connsiteX123" fmla="*/ 69533 w 280035"/>
                <a:gd name="connsiteY123" fmla="*/ 2381 h 502919"/>
                <a:gd name="connsiteX124" fmla="*/ 70961 w 280035"/>
                <a:gd name="connsiteY124" fmla="*/ 5715 h 502919"/>
                <a:gd name="connsiteX125" fmla="*/ 71438 w 280035"/>
                <a:gd name="connsiteY125" fmla="*/ 8096 h 502919"/>
                <a:gd name="connsiteX126" fmla="*/ 70961 w 280035"/>
                <a:gd name="connsiteY126" fmla="*/ 9525 h 502919"/>
                <a:gd name="connsiteX127" fmla="*/ 70009 w 280035"/>
                <a:gd name="connsiteY127" fmla="*/ 10477 h 502919"/>
                <a:gd name="connsiteX128" fmla="*/ 68104 w 280035"/>
                <a:gd name="connsiteY128" fmla="*/ 11430 h 502919"/>
                <a:gd name="connsiteX129" fmla="*/ 66199 w 280035"/>
                <a:gd name="connsiteY129" fmla="*/ 11906 h 502919"/>
                <a:gd name="connsiteX130" fmla="*/ 64294 w 280035"/>
                <a:gd name="connsiteY130" fmla="*/ 11906 h 502919"/>
                <a:gd name="connsiteX131" fmla="*/ 61436 w 280035"/>
                <a:gd name="connsiteY131" fmla="*/ 10477 h 502919"/>
                <a:gd name="connsiteX132" fmla="*/ 59055 w 280035"/>
                <a:gd name="connsiteY132" fmla="*/ 10477 h 502919"/>
                <a:gd name="connsiteX133" fmla="*/ 57150 w 280035"/>
                <a:gd name="connsiteY133" fmla="*/ 10954 h 502919"/>
                <a:gd name="connsiteX134" fmla="*/ 56198 w 280035"/>
                <a:gd name="connsiteY134" fmla="*/ 11906 h 502919"/>
                <a:gd name="connsiteX135" fmla="*/ 55722 w 280035"/>
                <a:gd name="connsiteY135" fmla="*/ 12859 h 502919"/>
                <a:gd name="connsiteX136" fmla="*/ 54769 w 280035"/>
                <a:gd name="connsiteY136" fmla="*/ 19050 h 502919"/>
                <a:gd name="connsiteX137" fmla="*/ 53816 w 280035"/>
                <a:gd name="connsiteY137" fmla="*/ 20955 h 502919"/>
                <a:gd name="connsiteX138" fmla="*/ 52388 w 280035"/>
                <a:gd name="connsiteY138" fmla="*/ 21907 h 502919"/>
                <a:gd name="connsiteX139" fmla="*/ 50959 w 280035"/>
                <a:gd name="connsiteY139" fmla="*/ 21907 h 502919"/>
                <a:gd name="connsiteX140" fmla="*/ 49054 w 280035"/>
                <a:gd name="connsiteY140" fmla="*/ 21431 h 502919"/>
                <a:gd name="connsiteX141" fmla="*/ 47149 w 280035"/>
                <a:gd name="connsiteY141" fmla="*/ 21907 h 502919"/>
                <a:gd name="connsiteX142" fmla="*/ 38100 w 280035"/>
                <a:gd name="connsiteY142" fmla="*/ 24289 h 502919"/>
                <a:gd name="connsiteX143" fmla="*/ 36672 w 280035"/>
                <a:gd name="connsiteY143" fmla="*/ 24765 h 502919"/>
                <a:gd name="connsiteX144" fmla="*/ 33814 w 280035"/>
                <a:gd name="connsiteY144" fmla="*/ 24765 h 502919"/>
                <a:gd name="connsiteX145" fmla="*/ 30956 w 280035"/>
                <a:gd name="connsiteY145" fmla="*/ 24765 h 502919"/>
                <a:gd name="connsiteX146" fmla="*/ 29052 w 280035"/>
                <a:gd name="connsiteY146" fmla="*/ 24765 h 502919"/>
                <a:gd name="connsiteX147" fmla="*/ 24765 w 280035"/>
                <a:gd name="connsiteY147" fmla="*/ 22384 h 502919"/>
                <a:gd name="connsiteX148" fmla="*/ 22860 w 280035"/>
                <a:gd name="connsiteY148" fmla="*/ 21907 h 502919"/>
                <a:gd name="connsiteX149" fmla="*/ 21908 w 280035"/>
                <a:gd name="connsiteY149" fmla="*/ 22384 h 502919"/>
                <a:gd name="connsiteX150" fmla="*/ 20955 w 280035"/>
                <a:gd name="connsiteY150" fmla="*/ 25717 h 502919"/>
                <a:gd name="connsiteX151" fmla="*/ 18574 w 280035"/>
                <a:gd name="connsiteY151" fmla="*/ 27622 h 502919"/>
                <a:gd name="connsiteX152" fmla="*/ 15240 w 280035"/>
                <a:gd name="connsiteY152" fmla="*/ 32385 h 502919"/>
                <a:gd name="connsiteX153" fmla="*/ 14288 w 280035"/>
                <a:gd name="connsiteY153" fmla="*/ 39052 h 502919"/>
                <a:gd name="connsiteX154" fmla="*/ 14764 w 280035"/>
                <a:gd name="connsiteY154" fmla="*/ 43815 h 502919"/>
                <a:gd name="connsiteX155" fmla="*/ 11906 w 280035"/>
                <a:gd name="connsiteY155" fmla="*/ 48577 h 502919"/>
                <a:gd name="connsiteX156" fmla="*/ 11430 w 280035"/>
                <a:gd name="connsiteY156" fmla="*/ 50959 h 502919"/>
                <a:gd name="connsiteX157" fmla="*/ 12859 w 280035"/>
                <a:gd name="connsiteY157" fmla="*/ 61913 h 502919"/>
                <a:gd name="connsiteX158" fmla="*/ 12383 w 280035"/>
                <a:gd name="connsiteY158" fmla="*/ 62865 h 502919"/>
                <a:gd name="connsiteX159" fmla="*/ 11906 w 280035"/>
                <a:gd name="connsiteY159" fmla="*/ 63341 h 502919"/>
                <a:gd name="connsiteX160" fmla="*/ 10002 w 280035"/>
                <a:gd name="connsiteY160" fmla="*/ 63817 h 502919"/>
                <a:gd name="connsiteX161" fmla="*/ 6668 w 280035"/>
                <a:gd name="connsiteY161" fmla="*/ 64770 h 502919"/>
                <a:gd name="connsiteX162" fmla="*/ 4763 w 280035"/>
                <a:gd name="connsiteY162" fmla="*/ 65722 h 502919"/>
                <a:gd name="connsiteX163" fmla="*/ 3810 w 280035"/>
                <a:gd name="connsiteY163" fmla="*/ 65722 h 502919"/>
                <a:gd name="connsiteX164" fmla="*/ 953 w 280035"/>
                <a:gd name="connsiteY164" fmla="*/ 64770 h 502919"/>
                <a:gd name="connsiteX165" fmla="*/ 0 w 280035"/>
                <a:gd name="connsiteY165" fmla="*/ 64770 h 502919"/>
                <a:gd name="connsiteX166" fmla="*/ 0 w 280035"/>
                <a:gd name="connsiteY166" fmla="*/ 65722 h 502919"/>
                <a:gd name="connsiteX167" fmla="*/ 2381 w 280035"/>
                <a:gd name="connsiteY167" fmla="*/ 70485 h 502919"/>
                <a:gd name="connsiteX168" fmla="*/ 4763 w 280035"/>
                <a:gd name="connsiteY168" fmla="*/ 72866 h 502919"/>
                <a:gd name="connsiteX169" fmla="*/ 7144 w 280035"/>
                <a:gd name="connsiteY169" fmla="*/ 72390 h 502919"/>
                <a:gd name="connsiteX170" fmla="*/ 8097 w 280035"/>
                <a:gd name="connsiteY170" fmla="*/ 72866 h 502919"/>
                <a:gd name="connsiteX171" fmla="*/ 7620 w 280035"/>
                <a:gd name="connsiteY171" fmla="*/ 73819 h 502919"/>
                <a:gd name="connsiteX172" fmla="*/ 8573 w 280035"/>
                <a:gd name="connsiteY172" fmla="*/ 76676 h 502919"/>
                <a:gd name="connsiteX173" fmla="*/ 10954 w 280035"/>
                <a:gd name="connsiteY173" fmla="*/ 81439 h 502919"/>
                <a:gd name="connsiteX174" fmla="*/ 11430 w 280035"/>
                <a:gd name="connsiteY174" fmla="*/ 84772 h 502919"/>
                <a:gd name="connsiteX175" fmla="*/ 10002 w 280035"/>
                <a:gd name="connsiteY175" fmla="*/ 88106 h 502919"/>
                <a:gd name="connsiteX176" fmla="*/ 10478 w 280035"/>
                <a:gd name="connsiteY176" fmla="*/ 89535 h 502919"/>
                <a:gd name="connsiteX177" fmla="*/ 11430 w 280035"/>
                <a:gd name="connsiteY177" fmla="*/ 90488 h 502919"/>
                <a:gd name="connsiteX178" fmla="*/ 13811 w 280035"/>
                <a:gd name="connsiteY178" fmla="*/ 93821 h 502919"/>
                <a:gd name="connsiteX179" fmla="*/ 18574 w 280035"/>
                <a:gd name="connsiteY179" fmla="*/ 99060 h 502919"/>
                <a:gd name="connsiteX180" fmla="*/ 23336 w 280035"/>
                <a:gd name="connsiteY180" fmla="*/ 104775 h 502919"/>
                <a:gd name="connsiteX181" fmla="*/ 27147 w 280035"/>
                <a:gd name="connsiteY181" fmla="*/ 109538 h 502919"/>
                <a:gd name="connsiteX182" fmla="*/ 30004 w 280035"/>
                <a:gd name="connsiteY182" fmla="*/ 112871 h 502919"/>
                <a:gd name="connsiteX183" fmla="*/ 36195 w 280035"/>
                <a:gd name="connsiteY183" fmla="*/ 118586 h 502919"/>
                <a:gd name="connsiteX184" fmla="*/ 37148 w 280035"/>
                <a:gd name="connsiteY184" fmla="*/ 121444 h 502919"/>
                <a:gd name="connsiteX185" fmla="*/ 37148 w 280035"/>
                <a:gd name="connsiteY185" fmla="*/ 127159 h 502919"/>
                <a:gd name="connsiteX186" fmla="*/ 38577 w 280035"/>
                <a:gd name="connsiteY186" fmla="*/ 130492 h 502919"/>
                <a:gd name="connsiteX187" fmla="*/ 40005 w 280035"/>
                <a:gd name="connsiteY187" fmla="*/ 132874 h 502919"/>
                <a:gd name="connsiteX188" fmla="*/ 40958 w 280035"/>
                <a:gd name="connsiteY188" fmla="*/ 134779 h 502919"/>
                <a:gd name="connsiteX189" fmla="*/ 43339 w 280035"/>
                <a:gd name="connsiteY189" fmla="*/ 140970 h 502919"/>
                <a:gd name="connsiteX190" fmla="*/ 44291 w 280035"/>
                <a:gd name="connsiteY190" fmla="*/ 141922 h 502919"/>
                <a:gd name="connsiteX191" fmla="*/ 49054 w 280035"/>
                <a:gd name="connsiteY191" fmla="*/ 138113 h 502919"/>
                <a:gd name="connsiteX192" fmla="*/ 50006 w 280035"/>
                <a:gd name="connsiteY192" fmla="*/ 139065 h 502919"/>
                <a:gd name="connsiteX193" fmla="*/ 50483 w 280035"/>
                <a:gd name="connsiteY193" fmla="*/ 140494 h 502919"/>
                <a:gd name="connsiteX194" fmla="*/ 50483 w 280035"/>
                <a:gd name="connsiteY194" fmla="*/ 142399 h 502919"/>
                <a:gd name="connsiteX195" fmla="*/ 49530 w 280035"/>
                <a:gd name="connsiteY195" fmla="*/ 144304 h 502919"/>
                <a:gd name="connsiteX196" fmla="*/ 48102 w 280035"/>
                <a:gd name="connsiteY196" fmla="*/ 146209 h 502919"/>
                <a:gd name="connsiteX197" fmla="*/ 40481 w 280035"/>
                <a:gd name="connsiteY197" fmla="*/ 150495 h 502919"/>
                <a:gd name="connsiteX198" fmla="*/ 40005 w 280035"/>
                <a:gd name="connsiteY198" fmla="*/ 154305 h 502919"/>
                <a:gd name="connsiteX199" fmla="*/ 39529 w 280035"/>
                <a:gd name="connsiteY199" fmla="*/ 160020 h 502919"/>
                <a:gd name="connsiteX200" fmla="*/ 39529 w 280035"/>
                <a:gd name="connsiteY200" fmla="*/ 167164 h 502919"/>
                <a:gd name="connsiteX201" fmla="*/ 40005 w 280035"/>
                <a:gd name="connsiteY201" fmla="*/ 172402 h 502919"/>
                <a:gd name="connsiteX202" fmla="*/ 39529 w 280035"/>
                <a:gd name="connsiteY202" fmla="*/ 173831 h 502919"/>
                <a:gd name="connsiteX203" fmla="*/ 39053 w 280035"/>
                <a:gd name="connsiteY203" fmla="*/ 174307 h 502919"/>
                <a:gd name="connsiteX204" fmla="*/ 36195 w 280035"/>
                <a:gd name="connsiteY204" fmla="*/ 174307 h 502919"/>
                <a:gd name="connsiteX205" fmla="*/ 31909 w 280035"/>
                <a:gd name="connsiteY205" fmla="*/ 177165 h 502919"/>
                <a:gd name="connsiteX206" fmla="*/ 30480 w 280035"/>
                <a:gd name="connsiteY206" fmla="*/ 177641 h 502919"/>
                <a:gd name="connsiteX207" fmla="*/ 28575 w 280035"/>
                <a:gd name="connsiteY207" fmla="*/ 178594 h 502919"/>
                <a:gd name="connsiteX208" fmla="*/ 27147 w 280035"/>
                <a:gd name="connsiteY208" fmla="*/ 180022 h 502919"/>
                <a:gd name="connsiteX209" fmla="*/ 26670 w 280035"/>
                <a:gd name="connsiteY209" fmla="*/ 181927 h 502919"/>
                <a:gd name="connsiteX210" fmla="*/ 27623 w 280035"/>
                <a:gd name="connsiteY210" fmla="*/ 187642 h 502919"/>
                <a:gd name="connsiteX211" fmla="*/ 29052 w 280035"/>
                <a:gd name="connsiteY211" fmla="*/ 193357 h 502919"/>
                <a:gd name="connsiteX212" fmla="*/ 31909 w 280035"/>
                <a:gd name="connsiteY212" fmla="*/ 197644 h 502919"/>
                <a:gd name="connsiteX213" fmla="*/ 34290 w 280035"/>
                <a:gd name="connsiteY213" fmla="*/ 200977 h 502919"/>
                <a:gd name="connsiteX214" fmla="*/ 37624 w 280035"/>
                <a:gd name="connsiteY214" fmla="*/ 205264 h 502919"/>
                <a:gd name="connsiteX215" fmla="*/ 40005 w 280035"/>
                <a:gd name="connsiteY215" fmla="*/ 209074 h 502919"/>
                <a:gd name="connsiteX216" fmla="*/ 45244 w 280035"/>
                <a:gd name="connsiteY216" fmla="*/ 213360 h 502919"/>
                <a:gd name="connsiteX217" fmla="*/ 52388 w 280035"/>
                <a:gd name="connsiteY217" fmla="*/ 219551 h 502919"/>
                <a:gd name="connsiteX218" fmla="*/ 55245 w 280035"/>
                <a:gd name="connsiteY218" fmla="*/ 222885 h 502919"/>
                <a:gd name="connsiteX219" fmla="*/ 57627 w 280035"/>
                <a:gd name="connsiteY219" fmla="*/ 227171 h 502919"/>
                <a:gd name="connsiteX220" fmla="*/ 59531 w 280035"/>
                <a:gd name="connsiteY220" fmla="*/ 230981 h 502919"/>
                <a:gd name="connsiteX221" fmla="*/ 60008 w 280035"/>
                <a:gd name="connsiteY221" fmla="*/ 235744 h 502919"/>
                <a:gd name="connsiteX222" fmla="*/ 60484 w 280035"/>
                <a:gd name="connsiteY222" fmla="*/ 238601 h 502919"/>
                <a:gd name="connsiteX223" fmla="*/ 60484 w 280035"/>
                <a:gd name="connsiteY223" fmla="*/ 247650 h 502919"/>
                <a:gd name="connsiteX224" fmla="*/ 59055 w 280035"/>
                <a:gd name="connsiteY224" fmla="*/ 249555 h 502919"/>
                <a:gd name="connsiteX225" fmla="*/ 58103 w 280035"/>
                <a:gd name="connsiteY225" fmla="*/ 251936 h 502919"/>
                <a:gd name="connsiteX226" fmla="*/ 58579 w 280035"/>
                <a:gd name="connsiteY226" fmla="*/ 254317 h 502919"/>
                <a:gd name="connsiteX227" fmla="*/ 60484 w 280035"/>
                <a:gd name="connsiteY227" fmla="*/ 256699 h 502919"/>
                <a:gd name="connsiteX228" fmla="*/ 60484 w 280035"/>
                <a:gd name="connsiteY228" fmla="*/ 259556 h 502919"/>
                <a:gd name="connsiteX229" fmla="*/ 61913 w 280035"/>
                <a:gd name="connsiteY229" fmla="*/ 264319 h 502919"/>
                <a:gd name="connsiteX230" fmla="*/ 64770 w 280035"/>
                <a:gd name="connsiteY230" fmla="*/ 267176 h 502919"/>
                <a:gd name="connsiteX231" fmla="*/ 67152 w 280035"/>
                <a:gd name="connsiteY231" fmla="*/ 269081 h 502919"/>
                <a:gd name="connsiteX232" fmla="*/ 68104 w 280035"/>
                <a:gd name="connsiteY232" fmla="*/ 270510 h 502919"/>
                <a:gd name="connsiteX233" fmla="*/ 67628 w 280035"/>
                <a:gd name="connsiteY233" fmla="*/ 272891 h 502919"/>
                <a:gd name="connsiteX234" fmla="*/ 68580 w 280035"/>
                <a:gd name="connsiteY234" fmla="*/ 275749 h 502919"/>
                <a:gd name="connsiteX235" fmla="*/ 69056 w 280035"/>
                <a:gd name="connsiteY235" fmla="*/ 278606 h 502919"/>
                <a:gd name="connsiteX236" fmla="*/ 70009 w 280035"/>
                <a:gd name="connsiteY236" fmla="*/ 282892 h 502919"/>
                <a:gd name="connsiteX237" fmla="*/ 71914 w 280035"/>
                <a:gd name="connsiteY237" fmla="*/ 286226 h 502919"/>
                <a:gd name="connsiteX238" fmla="*/ 75248 w 280035"/>
                <a:gd name="connsiteY238" fmla="*/ 296704 h 502919"/>
                <a:gd name="connsiteX239" fmla="*/ 75248 w 280035"/>
                <a:gd name="connsiteY239" fmla="*/ 297656 h 502919"/>
                <a:gd name="connsiteX240" fmla="*/ 73819 w 280035"/>
                <a:gd name="connsiteY240" fmla="*/ 299561 h 502919"/>
                <a:gd name="connsiteX241" fmla="*/ 71914 w 280035"/>
                <a:gd name="connsiteY241" fmla="*/ 301466 h 502919"/>
                <a:gd name="connsiteX242" fmla="*/ 70485 w 280035"/>
                <a:gd name="connsiteY242" fmla="*/ 301942 h 502919"/>
                <a:gd name="connsiteX243" fmla="*/ 69056 w 280035"/>
                <a:gd name="connsiteY243" fmla="*/ 303847 h 502919"/>
                <a:gd name="connsiteX244" fmla="*/ 66199 w 280035"/>
                <a:gd name="connsiteY244" fmla="*/ 309563 h 502919"/>
                <a:gd name="connsiteX245" fmla="*/ 60484 w 280035"/>
                <a:gd name="connsiteY245" fmla="*/ 319088 h 502919"/>
                <a:gd name="connsiteX246" fmla="*/ 54769 w 280035"/>
                <a:gd name="connsiteY246" fmla="*/ 325279 h 502919"/>
                <a:gd name="connsiteX247" fmla="*/ 50006 w 280035"/>
                <a:gd name="connsiteY247" fmla="*/ 329565 h 502919"/>
                <a:gd name="connsiteX248" fmla="*/ 46673 w 280035"/>
                <a:gd name="connsiteY248" fmla="*/ 332422 h 502919"/>
                <a:gd name="connsiteX249" fmla="*/ 45720 w 280035"/>
                <a:gd name="connsiteY249" fmla="*/ 333851 h 502919"/>
                <a:gd name="connsiteX250" fmla="*/ 45720 w 280035"/>
                <a:gd name="connsiteY250" fmla="*/ 335280 h 502919"/>
                <a:gd name="connsiteX251" fmla="*/ 46197 w 280035"/>
                <a:gd name="connsiteY251" fmla="*/ 337661 h 502919"/>
                <a:gd name="connsiteX252" fmla="*/ 45720 w 280035"/>
                <a:gd name="connsiteY252" fmla="*/ 341947 h 502919"/>
                <a:gd name="connsiteX253" fmla="*/ 44768 w 280035"/>
                <a:gd name="connsiteY253" fmla="*/ 344805 h 502919"/>
                <a:gd name="connsiteX254" fmla="*/ 43815 w 280035"/>
                <a:gd name="connsiteY254" fmla="*/ 347663 h 502919"/>
                <a:gd name="connsiteX255" fmla="*/ 43339 w 280035"/>
                <a:gd name="connsiteY255" fmla="*/ 350044 h 502919"/>
                <a:gd name="connsiteX256" fmla="*/ 38577 w 280035"/>
                <a:gd name="connsiteY256" fmla="*/ 361950 h 502919"/>
                <a:gd name="connsiteX257" fmla="*/ 36195 w 280035"/>
                <a:gd name="connsiteY257" fmla="*/ 371475 h 502919"/>
                <a:gd name="connsiteX258" fmla="*/ 34290 w 280035"/>
                <a:gd name="connsiteY258" fmla="*/ 373856 h 502919"/>
                <a:gd name="connsiteX259" fmla="*/ 31909 w 280035"/>
                <a:gd name="connsiteY259" fmla="*/ 380524 h 502919"/>
                <a:gd name="connsiteX260" fmla="*/ 30480 w 280035"/>
                <a:gd name="connsiteY260" fmla="*/ 391477 h 502919"/>
                <a:gd name="connsiteX261" fmla="*/ 27623 w 280035"/>
                <a:gd name="connsiteY261" fmla="*/ 398145 h 502919"/>
                <a:gd name="connsiteX262" fmla="*/ 27147 w 280035"/>
                <a:gd name="connsiteY262" fmla="*/ 405765 h 502919"/>
                <a:gd name="connsiteX263" fmla="*/ 27623 w 280035"/>
                <a:gd name="connsiteY263" fmla="*/ 410051 h 502919"/>
                <a:gd name="connsiteX264" fmla="*/ 30004 w 280035"/>
                <a:gd name="connsiteY264" fmla="*/ 416719 h 502919"/>
                <a:gd name="connsiteX265" fmla="*/ 31909 w 280035"/>
                <a:gd name="connsiteY265" fmla="*/ 418147 h 502919"/>
                <a:gd name="connsiteX266" fmla="*/ 33814 w 280035"/>
                <a:gd name="connsiteY266" fmla="*/ 418624 h 502919"/>
                <a:gd name="connsiteX267" fmla="*/ 35719 w 280035"/>
                <a:gd name="connsiteY267" fmla="*/ 416242 h 502919"/>
                <a:gd name="connsiteX268" fmla="*/ 36672 w 280035"/>
                <a:gd name="connsiteY268" fmla="*/ 413861 h 502919"/>
                <a:gd name="connsiteX269" fmla="*/ 39529 w 280035"/>
                <a:gd name="connsiteY269" fmla="*/ 412909 h 502919"/>
                <a:gd name="connsiteX270" fmla="*/ 41434 w 280035"/>
                <a:gd name="connsiteY270" fmla="*/ 414338 h 502919"/>
                <a:gd name="connsiteX271" fmla="*/ 43815 w 280035"/>
                <a:gd name="connsiteY271" fmla="*/ 415766 h 502919"/>
                <a:gd name="connsiteX272" fmla="*/ 46673 w 280035"/>
                <a:gd name="connsiteY272" fmla="*/ 422434 h 502919"/>
                <a:gd name="connsiteX273" fmla="*/ 49530 w 280035"/>
                <a:gd name="connsiteY273" fmla="*/ 423863 h 502919"/>
                <a:gd name="connsiteX274" fmla="*/ 52864 w 280035"/>
                <a:gd name="connsiteY274" fmla="*/ 425767 h 502919"/>
                <a:gd name="connsiteX275" fmla="*/ 55722 w 280035"/>
                <a:gd name="connsiteY275" fmla="*/ 428149 h 502919"/>
                <a:gd name="connsiteX276" fmla="*/ 55245 w 280035"/>
                <a:gd name="connsiteY276" fmla="*/ 432435 h 502919"/>
                <a:gd name="connsiteX277" fmla="*/ 56198 w 280035"/>
                <a:gd name="connsiteY277" fmla="*/ 433864 h 502919"/>
                <a:gd name="connsiteX278" fmla="*/ 60008 w 280035"/>
                <a:gd name="connsiteY278" fmla="*/ 433864 h 502919"/>
                <a:gd name="connsiteX279" fmla="*/ 62865 w 280035"/>
                <a:gd name="connsiteY279" fmla="*/ 437197 h 502919"/>
                <a:gd name="connsiteX280" fmla="*/ 64294 w 280035"/>
                <a:gd name="connsiteY280" fmla="*/ 439102 h 502919"/>
                <a:gd name="connsiteX281" fmla="*/ 66199 w 280035"/>
                <a:gd name="connsiteY281" fmla="*/ 445294 h 502919"/>
                <a:gd name="connsiteX282" fmla="*/ 68580 w 280035"/>
                <a:gd name="connsiteY282" fmla="*/ 446722 h 502919"/>
                <a:gd name="connsiteX283" fmla="*/ 71914 w 280035"/>
                <a:gd name="connsiteY283" fmla="*/ 446722 h 502919"/>
                <a:gd name="connsiteX284" fmla="*/ 74295 w 280035"/>
                <a:gd name="connsiteY284" fmla="*/ 445770 h 502919"/>
                <a:gd name="connsiteX285" fmla="*/ 72866 w 280035"/>
                <a:gd name="connsiteY285" fmla="*/ 450532 h 502919"/>
                <a:gd name="connsiteX286" fmla="*/ 74772 w 280035"/>
                <a:gd name="connsiteY286" fmla="*/ 452914 h 502919"/>
                <a:gd name="connsiteX287" fmla="*/ 77153 w 280035"/>
                <a:gd name="connsiteY287" fmla="*/ 452914 h 502919"/>
                <a:gd name="connsiteX288" fmla="*/ 79058 w 280035"/>
                <a:gd name="connsiteY288" fmla="*/ 454342 h 502919"/>
                <a:gd name="connsiteX289" fmla="*/ 78105 w 280035"/>
                <a:gd name="connsiteY289" fmla="*/ 461963 h 502919"/>
                <a:gd name="connsiteX290" fmla="*/ 83820 w 280035"/>
                <a:gd name="connsiteY290" fmla="*/ 466249 h 502919"/>
                <a:gd name="connsiteX291" fmla="*/ 92393 w 280035"/>
                <a:gd name="connsiteY291" fmla="*/ 476726 h 502919"/>
                <a:gd name="connsiteX292" fmla="*/ 92869 w 280035"/>
                <a:gd name="connsiteY292" fmla="*/ 475297 h 502919"/>
                <a:gd name="connsiteX293" fmla="*/ 93822 w 280035"/>
                <a:gd name="connsiteY293" fmla="*/ 470059 h 502919"/>
                <a:gd name="connsiteX294" fmla="*/ 94298 w 280035"/>
                <a:gd name="connsiteY294" fmla="*/ 469106 h 502919"/>
                <a:gd name="connsiteX295" fmla="*/ 95727 w 280035"/>
                <a:gd name="connsiteY295" fmla="*/ 468630 h 502919"/>
                <a:gd name="connsiteX296" fmla="*/ 97155 w 280035"/>
                <a:gd name="connsiteY296" fmla="*/ 468630 h 502919"/>
                <a:gd name="connsiteX297" fmla="*/ 100013 w 280035"/>
                <a:gd name="connsiteY297" fmla="*/ 472916 h 502919"/>
                <a:gd name="connsiteX298" fmla="*/ 107633 w 280035"/>
                <a:gd name="connsiteY298" fmla="*/ 475774 h 502919"/>
                <a:gd name="connsiteX299" fmla="*/ 110014 w 280035"/>
                <a:gd name="connsiteY299" fmla="*/ 476250 h 502919"/>
                <a:gd name="connsiteX300" fmla="*/ 112872 w 280035"/>
                <a:gd name="connsiteY300" fmla="*/ 475297 h 502919"/>
                <a:gd name="connsiteX301" fmla="*/ 114300 w 280035"/>
                <a:gd name="connsiteY301" fmla="*/ 475774 h 502919"/>
                <a:gd name="connsiteX302" fmla="*/ 115729 w 280035"/>
                <a:gd name="connsiteY302" fmla="*/ 476726 h 502919"/>
                <a:gd name="connsiteX303" fmla="*/ 116681 w 280035"/>
                <a:gd name="connsiteY303" fmla="*/ 480060 h 502919"/>
                <a:gd name="connsiteX304" fmla="*/ 118586 w 280035"/>
                <a:gd name="connsiteY304" fmla="*/ 482917 h 502919"/>
                <a:gd name="connsiteX305" fmla="*/ 122397 w 280035"/>
                <a:gd name="connsiteY305" fmla="*/ 482441 h 502919"/>
                <a:gd name="connsiteX306" fmla="*/ 123825 w 280035"/>
                <a:gd name="connsiteY306" fmla="*/ 482917 h 502919"/>
                <a:gd name="connsiteX307" fmla="*/ 124778 w 280035"/>
                <a:gd name="connsiteY307" fmla="*/ 482917 h 502919"/>
                <a:gd name="connsiteX308" fmla="*/ 125730 w 280035"/>
                <a:gd name="connsiteY308" fmla="*/ 485299 h 502919"/>
                <a:gd name="connsiteX309" fmla="*/ 126206 w 280035"/>
                <a:gd name="connsiteY309" fmla="*/ 489585 h 502919"/>
                <a:gd name="connsiteX310" fmla="*/ 125730 w 280035"/>
                <a:gd name="connsiteY310" fmla="*/ 491966 h 502919"/>
                <a:gd name="connsiteX311" fmla="*/ 122873 w 280035"/>
                <a:gd name="connsiteY311" fmla="*/ 495776 h 502919"/>
                <a:gd name="connsiteX312" fmla="*/ 122397 w 280035"/>
                <a:gd name="connsiteY312" fmla="*/ 498157 h 502919"/>
                <a:gd name="connsiteX313" fmla="*/ 123825 w 280035"/>
                <a:gd name="connsiteY313" fmla="*/ 499586 h 502919"/>
                <a:gd name="connsiteX314" fmla="*/ 125730 w 280035"/>
                <a:gd name="connsiteY314" fmla="*/ 501491 h 502919"/>
                <a:gd name="connsiteX315" fmla="*/ 126683 w 280035"/>
                <a:gd name="connsiteY315" fmla="*/ 502920 h 502919"/>
                <a:gd name="connsiteX316" fmla="*/ 127635 w 280035"/>
                <a:gd name="connsiteY316" fmla="*/ 502920 h 502919"/>
                <a:gd name="connsiteX317" fmla="*/ 129064 w 280035"/>
                <a:gd name="connsiteY317" fmla="*/ 501967 h 502919"/>
                <a:gd name="connsiteX318" fmla="*/ 130493 w 280035"/>
                <a:gd name="connsiteY318" fmla="*/ 499586 h 502919"/>
                <a:gd name="connsiteX319" fmla="*/ 131445 w 280035"/>
                <a:gd name="connsiteY319" fmla="*/ 497681 h 502919"/>
                <a:gd name="connsiteX320" fmla="*/ 136684 w 280035"/>
                <a:gd name="connsiteY320" fmla="*/ 495776 h 502919"/>
                <a:gd name="connsiteX321" fmla="*/ 141923 w 280035"/>
                <a:gd name="connsiteY321" fmla="*/ 493871 h 502919"/>
                <a:gd name="connsiteX322" fmla="*/ 142399 w 280035"/>
                <a:gd name="connsiteY322" fmla="*/ 493871 h 502919"/>
                <a:gd name="connsiteX323" fmla="*/ 143352 w 280035"/>
                <a:gd name="connsiteY323" fmla="*/ 494824 h 502919"/>
                <a:gd name="connsiteX324" fmla="*/ 144780 w 280035"/>
                <a:gd name="connsiteY324" fmla="*/ 497681 h 502919"/>
                <a:gd name="connsiteX325" fmla="*/ 145733 w 280035"/>
                <a:gd name="connsiteY325" fmla="*/ 498157 h 502919"/>
                <a:gd name="connsiteX326" fmla="*/ 147161 w 280035"/>
                <a:gd name="connsiteY326" fmla="*/ 498634 h 502919"/>
                <a:gd name="connsiteX327" fmla="*/ 149543 w 280035"/>
                <a:gd name="connsiteY327" fmla="*/ 498157 h 502919"/>
                <a:gd name="connsiteX328" fmla="*/ 152400 w 280035"/>
                <a:gd name="connsiteY328" fmla="*/ 496729 h 502919"/>
                <a:gd name="connsiteX329" fmla="*/ 153829 w 280035"/>
                <a:gd name="connsiteY329" fmla="*/ 493871 h 502919"/>
                <a:gd name="connsiteX330" fmla="*/ 154305 w 280035"/>
                <a:gd name="connsiteY330" fmla="*/ 491490 h 502919"/>
                <a:gd name="connsiteX331" fmla="*/ 158591 w 280035"/>
                <a:gd name="connsiteY331" fmla="*/ 487680 h 502919"/>
                <a:gd name="connsiteX332" fmla="*/ 159068 w 280035"/>
                <a:gd name="connsiteY332" fmla="*/ 484822 h 502919"/>
                <a:gd name="connsiteX333" fmla="*/ 160020 w 280035"/>
                <a:gd name="connsiteY333" fmla="*/ 482917 h 502919"/>
                <a:gd name="connsiteX334" fmla="*/ 149543 w 280035"/>
                <a:gd name="connsiteY334" fmla="*/ 475297 h 502919"/>
                <a:gd name="connsiteX335" fmla="*/ 143352 w 280035"/>
                <a:gd name="connsiteY335" fmla="*/ 465772 h 502919"/>
                <a:gd name="connsiteX336" fmla="*/ 139541 w 280035"/>
                <a:gd name="connsiteY336" fmla="*/ 461963 h 502919"/>
                <a:gd name="connsiteX337" fmla="*/ 136208 w 280035"/>
                <a:gd name="connsiteY337" fmla="*/ 461010 h 502919"/>
                <a:gd name="connsiteX338" fmla="*/ 132874 w 280035"/>
                <a:gd name="connsiteY338" fmla="*/ 460534 h 502919"/>
                <a:gd name="connsiteX339" fmla="*/ 127635 w 280035"/>
                <a:gd name="connsiteY339" fmla="*/ 461486 h 502919"/>
                <a:gd name="connsiteX340" fmla="*/ 122873 w 280035"/>
                <a:gd name="connsiteY340" fmla="*/ 461963 h 502919"/>
                <a:gd name="connsiteX341" fmla="*/ 115253 w 280035"/>
                <a:gd name="connsiteY341" fmla="*/ 457676 h 502919"/>
                <a:gd name="connsiteX342" fmla="*/ 112395 w 280035"/>
                <a:gd name="connsiteY342" fmla="*/ 454819 h 502919"/>
                <a:gd name="connsiteX343" fmla="*/ 108585 w 280035"/>
                <a:gd name="connsiteY343" fmla="*/ 451485 h 502919"/>
                <a:gd name="connsiteX344" fmla="*/ 105252 w 280035"/>
                <a:gd name="connsiteY344" fmla="*/ 451961 h 502919"/>
                <a:gd name="connsiteX345" fmla="*/ 102870 w 280035"/>
                <a:gd name="connsiteY345" fmla="*/ 451009 h 502919"/>
                <a:gd name="connsiteX346" fmla="*/ 100965 w 280035"/>
                <a:gd name="connsiteY346" fmla="*/ 447675 h 502919"/>
                <a:gd name="connsiteX347" fmla="*/ 95250 w 280035"/>
                <a:gd name="connsiteY347" fmla="*/ 440055 h 502919"/>
                <a:gd name="connsiteX348" fmla="*/ 93822 w 280035"/>
                <a:gd name="connsiteY348" fmla="*/ 436721 h 502919"/>
                <a:gd name="connsiteX349" fmla="*/ 93822 w 280035"/>
                <a:gd name="connsiteY349" fmla="*/ 432435 h 502919"/>
                <a:gd name="connsiteX350" fmla="*/ 97155 w 280035"/>
                <a:gd name="connsiteY350" fmla="*/ 431006 h 502919"/>
                <a:gd name="connsiteX351" fmla="*/ 99060 w 280035"/>
                <a:gd name="connsiteY351" fmla="*/ 432911 h 502919"/>
                <a:gd name="connsiteX352" fmla="*/ 99060 w 280035"/>
                <a:gd name="connsiteY352" fmla="*/ 435292 h 502919"/>
                <a:gd name="connsiteX353" fmla="*/ 97631 w 280035"/>
                <a:gd name="connsiteY353" fmla="*/ 437197 h 502919"/>
                <a:gd name="connsiteX354" fmla="*/ 97631 w 280035"/>
                <a:gd name="connsiteY354" fmla="*/ 438150 h 502919"/>
                <a:gd name="connsiteX355" fmla="*/ 99536 w 280035"/>
                <a:gd name="connsiteY355" fmla="*/ 438150 h 502919"/>
                <a:gd name="connsiteX356" fmla="*/ 100965 w 280035"/>
                <a:gd name="connsiteY356" fmla="*/ 438626 h 502919"/>
                <a:gd name="connsiteX357" fmla="*/ 101918 w 280035"/>
                <a:gd name="connsiteY357" fmla="*/ 441007 h 502919"/>
                <a:gd name="connsiteX358" fmla="*/ 102870 w 280035"/>
                <a:gd name="connsiteY358" fmla="*/ 447199 h 502919"/>
                <a:gd name="connsiteX359" fmla="*/ 106680 w 280035"/>
                <a:gd name="connsiteY359" fmla="*/ 449104 h 502919"/>
                <a:gd name="connsiteX360" fmla="*/ 105252 w 280035"/>
                <a:gd name="connsiteY360" fmla="*/ 445294 h 502919"/>
                <a:gd name="connsiteX361" fmla="*/ 103347 w 280035"/>
                <a:gd name="connsiteY361" fmla="*/ 441960 h 502919"/>
                <a:gd name="connsiteX362" fmla="*/ 97631 w 280035"/>
                <a:gd name="connsiteY362" fmla="*/ 413861 h 502919"/>
                <a:gd name="connsiteX363" fmla="*/ 95727 w 280035"/>
                <a:gd name="connsiteY363" fmla="*/ 408622 h 502919"/>
                <a:gd name="connsiteX364" fmla="*/ 93345 w 280035"/>
                <a:gd name="connsiteY364" fmla="*/ 405765 h 502919"/>
                <a:gd name="connsiteX365" fmla="*/ 93345 w 280035"/>
                <a:gd name="connsiteY365" fmla="*/ 406717 h 502919"/>
                <a:gd name="connsiteX366" fmla="*/ 93345 w 280035"/>
                <a:gd name="connsiteY366" fmla="*/ 407670 h 502919"/>
                <a:gd name="connsiteX367" fmla="*/ 92393 w 280035"/>
                <a:gd name="connsiteY367" fmla="*/ 408146 h 502919"/>
                <a:gd name="connsiteX368" fmla="*/ 90011 w 280035"/>
                <a:gd name="connsiteY368" fmla="*/ 405289 h 502919"/>
                <a:gd name="connsiteX369" fmla="*/ 87630 w 280035"/>
                <a:gd name="connsiteY369" fmla="*/ 402431 h 502919"/>
                <a:gd name="connsiteX370" fmla="*/ 86678 w 280035"/>
                <a:gd name="connsiteY370" fmla="*/ 399574 h 502919"/>
                <a:gd name="connsiteX371" fmla="*/ 84773 w 280035"/>
                <a:gd name="connsiteY371" fmla="*/ 384810 h 502919"/>
                <a:gd name="connsiteX372" fmla="*/ 83820 w 280035"/>
                <a:gd name="connsiteY372" fmla="*/ 381952 h 502919"/>
                <a:gd name="connsiteX373" fmla="*/ 82391 w 280035"/>
                <a:gd name="connsiteY373" fmla="*/ 378619 h 502919"/>
                <a:gd name="connsiteX374" fmla="*/ 78581 w 280035"/>
                <a:gd name="connsiteY374" fmla="*/ 377666 h 502919"/>
                <a:gd name="connsiteX375" fmla="*/ 67152 w 280035"/>
                <a:gd name="connsiteY375" fmla="*/ 381000 h 502919"/>
                <a:gd name="connsiteX376" fmla="*/ 65247 w 280035"/>
                <a:gd name="connsiteY376" fmla="*/ 380524 h 502919"/>
                <a:gd name="connsiteX377" fmla="*/ 62389 w 280035"/>
                <a:gd name="connsiteY377" fmla="*/ 379095 h 502919"/>
                <a:gd name="connsiteX378" fmla="*/ 62865 w 280035"/>
                <a:gd name="connsiteY378" fmla="*/ 376238 h 502919"/>
                <a:gd name="connsiteX379" fmla="*/ 63818 w 280035"/>
                <a:gd name="connsiteY379" fmla="*/ 374332 h 502919"/>
                <a:gd name="connsiteX380" fmla="*/ 60484 w 280035"/>
                <a:gd name="connsiteY380" fmla="*/ 367189 h 502919"/>
                <a:gd name="connsiteX381" fmla="*/ 59531 w 280035"/>
                <a:gd name="connsiteY381" fmla="*/ 363379 h 502919"/>
                <a:gd name="connsiteX382" fmla="*/ 60008 w 280035"/>
                <a:gd name="connsiteY382" fmla="*/ 356711 h 502919"/>
                <a:gd name="connsiteX383" fmla="*/ 60960 w 280035"/>
                <a:gd name="connsiteY383" fmla="*/ 348615 h 502919"/>
                <a:gd name="connsiteX384" fmla="*/ 60960 w 280035"/>
                <a:gd name="connsiteY384" fmla="*/ 345757 h 502919"/>
                <a:gd name="connsiteX385" fmla="*/ 60008 w 280035"/>
                <a:gd name="connsiteY385" fmla="*/ 343852 h 502919"/>
                <a:gd name="connsiteX386" fmla="*/ 62389 w 280035"/>
                <a:gd name="connsiteY386" fmla="*/ 341471 h 502919"/>
                <a:gd name="connsiteX387" fmla="*/ 63818 w 280035"/>
                <a:gd name="connsiteY387" fmla="*/ 335280 h 502919"/>
                <a:gd name="connsiteX388" fmla="*/ 70485 w 280035"/>
                <a:gd name="connsiteY388" fmla="*/ 324326 h 502919"/>
                <a:gd name="connsiteX389" fmla="*/ 71438 w 280035"/>
                <a:gd name="connsiteY389" fmla="*/ 317182 h 502919"/>
                <a:gd name="connsiteX390" fmla="*/ 72866 w 280035"/>
                <a:gd name="connsiteY390" fmla="*/ 313372 h 502919"/>
                <a:gd name="connsiteX391" fmla="*/ 75248 w 280035"/>
                <a:gd name="connsiteY391" fmla="*/ 304800 h 502919"/>
                <a:gd name="connsiteX392" fmla="*/ 78581 w 280035"/>
                <a:gd name="connsiteY392" fmla="*/ 298132 h 502919"/>
                <a:gd name="connsiteX393" fmla="*/ 80963 w 280035"/>
                <a:gd name="connsiteY393" fmla="*/ 295275 h 502919"/>
                <a:gd name="connsiteX394" fmla="*/ 82391 w 280035"/>
                <a:gd name="connsiteY394" fmla="*/ 289084 h 502919"/>
                <a:gd name="connsiteX395" fmla="*/ 85725 w 280035"/>
                <a:gd name="connsiteY395" fmla="*/ 285274 h 502919"/>
                <a:gd name="connsiteX396" fmla="*/ 87630 w 280035"/>
                <a:gd name="connsiteY396" fmla="*/ 280988 h 502919"/>
                <a:gd name="connsiteX397" fmla="*/ 88106 w 280035"/>
                <a:gd name="connsiteY397" fmla="*/ 274796 h 502919"/>
                <a:gd name="connsiteX398" fmla="*/ 86678 w 280035"/>
                <a:gd name="connsiteY398" fmla="*/ 263366 h 502919"/>
                <a:gd name="connsiteX399" fmla="*/ 87154 w 280035"/>
                <a:gd name="connsiteY399" fmla="*/ 260509 h 502919"/>
                <a:gd name="connsiteX400" fmla="*/ 90964 w 280035"/>
                <a:gd name="connsiteY400" fmla="*/ 250984 h 502919"/>
                <a:gd name="connsiteX401" fmla="*/ 89535 w 280035"/>
                <a:gd name="connsiteY401" fmla="*/ 246697 h 502919"/>
                <a:gd name="connsiteX402" fmla="*/ 87630 w 280035"/>
                <a:gd name="connsiteY402" fmla="*/ 244316 h 502919"/>
                <a:gd name="connsiteX403" fmla="*/ 88583 w 280035"/>
                <a:gd name="connsiteY403" fmla="*/ 240506 h 502919"/>
                <a:gd name="connsiteX404" fmla="*/ 91916 w 280035"/>
                <a:gd name="connsiteY404" fmla="*/ 237649 h 502919"/>
                <a:gd name="connsiteX405" fmla="*/ 95727 w 280035"/>
                <a:gd name="connsiteY405" fmla="*/ 236220 h 502919"/>
                <a:gd name="connsiteX406" fmla="*/ 105728 w 280035"/>
                <a:gd name="connsiteY406" fmla="*/ 235267 h 502919"/>
                <a:gd name="connsiteX407" fmla="*/ 108109 w 280035"/>
                <a:gd name="connsiteY407" fmla="*/ 233363 h 502919"/>
                <a:gd name="connsiteX408" fmla="*/ 110014 w 280035"/>
                <a:gd name="connsiteY408" fmla="*/ 234791 h 502919"/>
                <a:gd name="connsiteX409" fmla="*/ 118586 w 280035"/>
                <a:gd name="connsiteY409" fmla="*/ 236696 h 502919"/>
                <a:gd name="connsiteX410" fmla="*/ 120491 w 280035"/>
                <a:gd name="connsiteY410" fmla="*/ 237649 h 502919"/>
                <a:gd name="connsiteX411" fmla="*/ 120015 w 280035"/>
                <a:gd name="connsiteY411" fmla="*/ 240030 h 502919"/>
                <a:gd name="connsiteX412" fmla="*/ 119539 w 280035"/>
                <a:gd name="connsiteY412" fmla="*/ 241935 h 502919"/>
                <a:gd name="connsiteX413" fmla="*/ 120015 w 280035"/>
                <a:gd name="connsiteY413" fmla="*/ 245745 h 502919"/>
                <a:gd name="connsiteX414" fmla="*/ 118586 w 280035"/>
                <a:gd name="connsiteY414" fmla="*/ 250984 h 502919"/>
                <a:gd name="connsiteX415" fmla="*/ 118110 w 280035"/>
                <a:gd name="connsiteY415" fmla="*/ 258604 h 502919"/>
                <a:gd name="connsiteX416" fmla="*/ 117158 w 280035"/>
                <a:gd name="connsiteY416" fmla="*/ 261938 h 502919"/>
                <a:gd name="connsiteX417" fmla="*/ 118110 w 280035"/>
                <a:gd name="connsiteY417" fmla="*/ 263842 h 502919"/>
                <a:gd name="connsiteX418" fmla="*/ 120015 w 280035"/>
                <a:gd name="connsiteY418" fmla="*/ 264795 h 502919"/>
                <a:gd name="connsiteX419" fmla="*/ 124778 w 280035"/>
                <a:gd name="connsiteY419" fmla="*/ 262890 h 502919"/>
                <a:gd name="connsiteX420" fmla="*/ 136684 w 280035"/>
                <a:gd name="connsiteY420" fmla="*/ 264795 h 502919"/>
                <a:gd name="connsiteX421" fmla="*/ 146209 w 280035"/>
                <a:gd name="connsiteY421" fmla="*/ 262414 h 502919"/>
                <a:gd name="connsiteX422" fmla="*/ 150019 w 280035"/>
                <a:gd name="connsiteY422" fmla="*/ 264319 h 502919"/>
                <a:gd name="connsiteX423" fmla="*/ 151924 w 280035"/>
                <a:gd name="connsiteY423" fmla="*/ 265747 h 502919"/>
                <a:gd name="connsiteX424" fmla="*/ 153829 w 280035"/>
                <a:gd name="connsiteY424" fmla="*/ 266700 h 502919"/>
                <a:gd name="connsiteX425" fmla="*/ 156686 w 280035"/>
                <a:gd name="connsiteY425" fmla="*/ 267652 h 502919"/>
                <a:gd name="connsiteX426" fmla="*/ 160020 w 280035"/>
                <a:gd name="connsiteY426" fmla="*/ 270510 h 502919"/>
                <a:gd name="connsiteX427" fmla="*/ 163354 w 280035"/>
                <a:gd name="connsiteY427" fmla="*/ 274320 h 502919"/>
                <a:gd name="connsiteX428" fmla="*/ 163830 w 280035"/>
                <a:gd name="connsiteY428" fmla="*/ 273367 h 502919"/>
                <a:gd name="connsiteX429" fmla="*/ 164306 w 280035"/>
                <a:gd name="connsiteY429" fmla="*/ 272415 h 502919"/>
                <a:gd name="connsiteX430" fmla="*/ 167164 w 280035"/>
                <a:gd name="connsiteY430" fmla="*/ 277177 h 502919"/>
                <a:gd name="connsiteX431" fmla="*/ 170022 w 280035"/>
                <a:gd name="connsiteY431" fmla="*/ 279559 h 502919"/>
                <a:gd name="connsiteX432" fmla="*/ 173831 w 280035"/>
                <a:gd name="connsiteY432" fmla="*/ 281940 h 502919"/>
                <a:gd name="connsiteX433" fmla="*/ 174784 w 280035"/>
                <a:gd name="connsiteY433" fmla="*/ 280511 h 502919"/>
                <a:gd name="connsiteX434" fmla="*/ 175260 w 280035"/>
                <a:gd name="connsiteY434" fmla="*/ 279082 h 502919"/>
                <a:gd name="connsiteX435" fmla="*/ 177165 w 280035"/>
                <a:gd name="connsiteY435" fmla="*/ 280988 h 502919"/>
                <a:gd name="connsiteX436" fmla="*/ 180975 w 280035"/>
                <a:gd name="connsiteY436" fmla="*/ 285750 h 502919"/>
                <a:gd name="connsiteX437" fmla="*/ 181928 w 280035"/>
                <a:gd name="connsiteY437" fmla="*/ 290036 h 502919"/>
                <a:gd name="connsiteX438" fmla="*/ 185261 w 280035"/>
                <a:gd name="connsiteY438" fmla="*/ 293846 h 502919"/>
                <a:gd name="connsiteX439" fmla="*/ 186214 w 280035"/>
                <a:gd name="connsiteY439" fmla="*/ 296227 h 502919"/>
                <a:gd name="connsiteX440" fmla="*/ 187166 w 280035"/>
                <a:gd name="connsiteY440" fmla="*/ 296227 h 502919"/>
                <a:gd name="connsiteX441" fmla="*/ 186690 w 280035"/>
                <a:gd name="connsiteY441" fmla="*/ 295275 h 502919"/>
                <a:gd name="connsiteX442" fmla="*/ 180499 w 280035"/>
                <a:gd name="connsiteY442" fmla="*/ 282892 h 502919"/>
                <a:gd name="connsiteX443" fmla="*/ 179547 w 280035"/>
                <a:gd name="connsiteY443" fmla="*/ 277177 h 502919"/>
                <a:gd name="connsiteX444" fmla="*/ 180499 w 280035"/>
                <a:gd name="connsiteY444" fmla="*/ 272891 h 502919"/>
                <a:gd name="connsiteX445" fmla="*/ 180975 w 280035"/>
                <a:gd name="connsiteY445" fmla="*/ 271463 h 502919"/>
                <a:gd name="connsiteX446" fmla="*/ 179070 w 280035"/>
                <a:gd name="connsiteY446" fmla="*/ 269081 h 502919"/>
                <a:gd name="connsiteX447" fmla="*/ 176689 w 280035"/>
                <a:gd name="connsiteY447" fmla="*/ 266700 h 502919"/>
                <a:gd name="connsiteX448" fmla="*/ 172403 w 280035"/>
                <a:gd name="connsiteY448" fmla="*/ 263366 h 502919"/>
                <a:gd name="connsiteX449" fmla="*/ 171927 w 280035"/>
                <a:gd name="connsiteY449" fmla="*/ 258127 h 502919"/>
                <a:gd name="connsiteX450" fmla="*/ 170974 w 280035"/>
                <a:gd name="connsiteY450" fmla="*/ 251936 h 502919"/>
                <a:gd name="connsiteX451" fmla="*/ 169545 w 280035"/>
                <a:gd name="connsiteY451" fmla="*/ 249555 h 502919"/>
                <a:gd name="connsiteX452" fmla="*/ 167640 w 280035"/>
                <a:gd name="connsiteY452" fmla="*/ 245745 h 502919"/>
                <a:gd name="connsiteX453" fmla="*/ 166688 w 280035"/>
                <a:gd name="connsiteY453" fmla="*/ 242411 h 502919"/>
                <a:gd name="connsiteX454" fmla="*/ 166211 w 280035"/>
                <a:gd name="connsiteY454" fmla="*/ 233839 h 502919"/>
                <a:gd name="connsiteX455" fmla="*/ 166688 w 280035"/>
                <a:gd name="connsiteY455" fmla="*/ 233363 h 502919"/>
                <a:gd name="connsiteX456" fmla="*/ 170022 w 280035"/>
                <a:gd name="connsiteY456" fmla="*/ 232886 h 502919"/>
                <a:gd name="connsiteX457" fmla="*/ 173831 w 280035"/>
                <a:gd name="connsiteY457" fmla="*/ 232410 h 502919"/>
                <a:gd name="connsiteX458" fmla="*/ 174308 w 280035"/>
                <a:gd name="connsiteY458" fmla="*/ 230981 h 502919"/>
                <a:gd name="connsiteX459" fmla="*/ 173831 w 280035"/>
                <a:gd name="connsiteY459" fmla="*/ 230029 h 502919"/>
                <a:gd name="connsiteX460" fmla="*/ 176213 w 280035"/>
                <a:gd name="connsiteY460" fmla="*/ 228124 h 502919"/>
                <a:gd name="connsiteX461" fmla="*/ 180023 w 280035"/>
                <a:gd name="connsiteY461" fmla="*/ 223838 h 502919"/>
                <a:gd name="connsiteX462" fmla="*/ 182880 w 280035"/>
                <a:gd name="connsiteY462" fmla="*/ 219551 h 502919"/>
                <a:gd name="connsiteX463" fmla="*/ 184785 w 280035"/>
                <a:gd name="connsiteY463" fmla="*/ 216694 h 502919"/>
                <a:gd name="connsiteX464" fmla="*/ 186214 w 280035"/>
                <a:gd name="connsiteY464" fmla="*/ 213836 h 502919"/>
                <a:gd name="connsiteX465" fmla="*/ 190500 w 280035"/>
                <a:gd name="connsiteY465" fmla="*/ 210026 h 502919"/>
                <a:gd name="connsiteX466" fmla="*/ 196215 w 280035"/>
                <a:gd name="connsiteY466" fmla="*/ 207169 h 502919"/>
                <a:gd name="connsiteX467" fmla="*/ 200025 w 280035"/>
                <a:gd name="connsiteY467" fmla="*/ 206692 h 502919"/>
                <a:gd name="connsiteX468" fmla="*/ 203835 w 280035"/>
                <a:gd name="connsiteY468" fmla="*/ 205740 h 502919"/>
                <a:gd name="connsiteX469" fmla="*/ 207645 w 280035"/>
                <a:gd name="connsiteY469" fmla="*/ 204311 h 502919"/>
                <a:gd name="connsiteX470" fmla="*/ 209550 w 280035"/>
                <a:gd name="connsiteY470" fmla="*/ 204311 h 502919"/>
                <a:gd name="connsiteX471" fmla="*/ 214313 w 280035"/>
                <a:gd name="connsiteY471" fmla="*/ 205740 h 502919"/>
                <a:gd name="connsiteX472" fmla="*/ 216694 w 280035"/>
                <a:gd name="connsiteY472" fmla="*/ 206216 h 502919"/>
                <a:gd name="connsiteX473" fmla="*/ 219552 w 280035"/>
                <a:gd name="connsiteY473" fmla="*/ 206216 h 502919"/>
                <a:gd name="connsiteX474" fmla="*/ 222409 w 280035"/>
                <a:gd name="connsiteY474" fmla="*/ 206216 h 502919"/>
                <a:gd name="connsiteX475" fmla="*/ 224790 w 280035"/>
                <a:gd name="connsiteY475" fmla="*/ 206216 h 502919"/>
                <a:gd name="connsiteX476" fmla="*/ 230505 w 280035"/>
                <a:gd name="connsiteY476" fmla="*/ 205264 h 502919"/>
                <a:gd name="connsiteX477" fmla="*/ 236697 w 280035"/>
                <a:gd name="connsiteY477" fmla="*/ 206216 h 502919"/>
                <a:gd name="connsiteX478" fmla="*/ 242411 w 280035"/>
                <a:gd name="connsiteY478" fmla="*/ 205740 h 502919"/>
                <a:gd name="connsiteX479" fmla="*/ 249555 w 280035"/>
                <a:gd name="connsiteY479" fmla="*/ 204311 h 502919"/>
                <a:gd name="connsiteX480" fmla="*/ 252889 w 280035"/>
                <a:gd name="connsiteY480" fmla="*/ 205264 h 502919"/>
                <a:gd name="connsiteX481" fmla="*/ 255747 w 280035"/>
                <a:gd name="connsiteY481" fmla="*/ 206692 h 502919"/>
                <a:gd name="connsiteX482" fmla="*/ 256223 w 280035"/>
                <a:gd name="connsiteY482" fmla="*/ 209550 h 502919"/>
                <a:gd name="connsiteX483" fmla="*/ 256699 w 280035"/>
                <a:gd name="connsiteY483" fmla="*/ 210979 h 502919"/>
                <a:gd name="connsiteX484" fmla="*/ 257652 w 280035"/>
                <a:gd name="connsiteY484" fmla="*/ 211931 h 502919"/>
                <a:gd name="connsiteX485" fmla="*/ 259080 w 280035"/>
                <a:gd name="connsiteY485" fmla="*/ 211931 h 502919"/>
                <a:gd name="connsiteX486" fmla="*/ 260985 w 280035"/>
                <a:gd name="connsiteY486" fmla="*/ 210026 h 502919"/>
                <a:gd name="connsiteX487" fmla="*/ 262414 w 280035"/>
                <a:gd name="connsiteY487" fmla="*/ 208121 h 502919"/>
                <a:gd name="connsiteX488" fmla="*/ 262890 w 280035"/>
                <a:gd name="connsiteY488" fmla="*/ 207645 h 502919"/>
                <a:gd name="connsiteX489" fmla="*/ 264795 w 280035"/>
                <a:gd name="connsiteY489" fmla="*/ 206692 h 502919"/>
                <a:gd name="connsiteX490" fmla="*/ 268129 w 280035"/>
                <a:gd name="connsiteY490" fmla="*/ 204788 h 502919"/>
                <a:gd name="connsiteX491" fmla="*/ 270986 w 280035"/>
                <a:gd name="connsiteY491" fmla="*/ 202882 h 502919"/>
                <a:gd name="connsiteX492" fmla="*/ 272891 w 280035"/>
                <a:gd name="connsiteY492" fmla="*/ 200977 h 502919"/>
                <a:gd name="connsiteX493" fmla="*/ 273844 w 280035"/>
                <a:gd name="connsiteY493" fmla="*/ 199072 h 502919"/>
                <a:gd name="connsiteX494" fmla="*/ 273844 w 280035"/>
                <a:gd name="connsiteY494" fmla="*/ 196691 h 502919"/>
                <a:gd name="connsiteX495" fmla="*/ 274797 w 280035"/>
                <a:gd name="connsiteY495" fmla="*/ 190500 h 502919"/>
                <a:gd name="connsiteX496" fmla="*/ 275749 w 280035"/>
                <a:gd name="connsiteY496" fmla="*/ 187642 h 502919"/>
                <a:gd name="connsiteX497" fmla="*/ 275273 w 280035"/>
                <a:gd name="connsiteY497" fmla="*/ 183832 h 502919"/>
                <a:gd name="connsiteX498" fmla="*/ 273844 w 280035"/>
                <a:gd name="connsiteY498" fmla="*/ 180975 h 502919"/>
                <a:gd name="connsiteX499" fmla="*/ 273844 w 280035"/>
                <a:gd name="connsiteY499" fmla="*/ 176689 h 502919"/>
                <a:gd name="connsiteX500" fmla="*/ 274320 w 280035"/>
                <a:gd name="connsiteY500" fmla="*/ 174307 h 502919"/>
                <a:gd name="connsiteX501" fmla="*/ 274797 w 280035"/>
                <a:gd name="connsiteY501" fmla="*/ 172879 h 502919"/>
                <a:gd name="connsiteX502" fmla="*/ 276702 w 280035"/>
                <a:gd name="connsiteY502" fmla="*/ 170974 h 502919"/>
                <a:gd name="connsiteX503" fmla="*/ 278130 w 280035"/>
                <a:gd name="connsiteY503" fmla="*/ 168592 h 502919"/>
                <a:gd name="connsiteX504" fmla="*/ 279083 w 280035"/>
                <a:gd name="connsiteY504" fmla="*/ 165259 h 502919"/>
                <a:gd name="connsiteX505" fmla="*/ 279083 w 280035"/>
                <a:gd name="connsiteY505" fmla="*/ 162877 h 502919"/>
                <a:gd name="connsiteX506" fmla="*/ 280035 w 280035"/>
                <a:gd name="connsiteY506" fmla="*/ 165259 h 502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</a:cxnLst>
              <a:rect l="l" t="t" r="r" b="b"/>
              <a:pathLst>
                <a:path w="280035" h="502919">
                  <a:moveTo>
                    <a:pt x="280035" y="165259"/>
                  </a:moveTo>
                  <a:lnTo>
                    <a:pt x="278130" y="163830"/>
                  </a:lnTo>
                  <a:lnTo>
                    <a:pt x="274797" y="162401"/>
                  </a:lnTo>
                  <a:lnTo>
                    <a:pt x="272415" y="160496"/>
                  </a:lnTo>
                  <a:lnTo>
                    <a:pt x="271463" y="158591"/>
                  </a:lnTo>
                  <a:lnTo>
                    <a:pt x="271463" y="156686"/>
                  </a:lnTo>
                  <a:lnTo>
                    <a:pt x="272415" y="155257"/>
                  </a:lnTo>
                  <a:lnTo>
                    <a:pt x="270034" y="153352"/>
                  </a:lnTo>
                  <a:lnTo>
                    <a:pt x="263843" y="151447"/>
                  </a:lnTo>
                  <a:lnTo>
                    <a:pt x="260509" y="149066"/>
                  </a:lnTo>
                  <a:lnTo>
                    <a:pt x="259556" y="146209"/>
                  </a:lnTo>
                  <a:lnTo>
                    <a:pt x="257175" y="142875"/>
                  </a:lnTo>
                  <a:lnTo>
                    <a:pt x="252889" y="138589"/>
                  </a:lnTo>
                  <a:lnTo>
                    <a:pt x="250508" y="132397"/>
                  </a:lnTo>
                  <a:lnTo>
                    <a:pt x="250031" y="124301"/>
                  </a:lnTo>
                  <a:lnTo>
                    <a:pt x="250508" y="117634"/>
                  </a:lnTo>
                  <a:lnTo>
                    <a:pt x="252413" y="110014"/>
                  </a:lnTo>
                  <a:lnTo>
                    <a:pt x="250031" y="104299"/>
                  </a:lnTo>
                  <a:lnTo>
                    <a:pt x="247174" y="101441"/>
                  </a:lnTo>
                  <a:lnTo>
                    <a:pt x="243364" y="99060"/>
                  </a:lnTo>
                  <a:lnTo>
                    <a:pt x="239554" y="95726"/>
                  </a:lnTo>
                  <a:lnTo>
                    <a:pt x="235744" y="91916"/>
                  </a:lnTo>
                  <a:lnTo>
                    <a:pt x="231458" y="85725"/>
                  </a:lnTo>
                  <a:lnTo>
                    <a:pt x="226219" y="77629"/>
                  </a:lnTo>
                  <a:lnTo>
                    <a:pt x="222885" y="74295"/>
                  </a:lnTo>
                  <a:lnTo>
                    <a:pt x="220980" y="75247"/>
                  </a:lnTo>
                  <a:lnTo>
                    <a:pt x="217170" y="74295"/>
                  </a:lnTo>
                  <a:lnTo>
                    <a:pt x="211455" y="71914"/>
                  </a:lnTo>
                  <a:lnTo>
                    <a:pt x="206693" y="70485"/>
                  </a:lnTo>
                  <a:lnTo>
                    <a:pt x="202406" y="70485"/>
                  </a:lnTo>
                  <a:lnTo>
                    <a:pt x="199549" y="70961"/>
                  </a:lnTo>
                  <a:lnTo>
                    <a:pt x="198120" y="72390"/>
                  </a:lnTo>
                  <a:lnTo>
                    <a:pt x="198120" y="73819"/>
                  </a:lnTo>
                  <a:lnTo>
                    <a:pt x="199073" y="74771"/>
                  </a:lnTo>
                  <a:lnTo>
                    <a:pt x="198597" y="75724"/>
                  </a:lnTo>
                  <a:lnTo>
                    <a:pt x="196215" y="76200"/>
                  </a:lnTo>
                  <a:lnTo>
                    <a:pt x="194310" y="77629"/>
                  </a:lnTo>
                  <a:lnTo>
                    <a:pt x="192405" y="80486"/>
                  </a:lnTo>
                  <a:lnTo>
                    <a:pt x="190977" y="84296"/>
                  </a:lnTo>
                  <a:lnTo>
                    <a:pt x="189072" y="85725"/>
                  </a:lnTo>
                  <a:lnTo>
                    <a:pt x="185738" y="86201"/>
                  </a:lnTo>
                  <a:lnTo>
                    <a:pt x="182404" y="87154"/>
                  </a:lnTo>
                  <a:lnTo>
                    <a:pt x="179547" y="89059"/>
                  </a:lnTo>
                  <a:lnTo>
                    <a:pt x="178118" y="90488"/>
                  </a:lnTo>
                  <a:lnTo>
                    <a:pt x="178118" y="91440"/>
                  </a:lnTo>
                  <a:lnTo>
                    <a:pt x="177641" y="91440"/>
                  </a:lnTo>
                  <a:lnTo>
                    <a:pt x="176213" y="90964"/>
                  </a:lnTo>
                  <a:lnTo>
                    <a:pt x="175736" y="89535"/>
                  </a:lnTo>
                  <a:lnTo>
                    <a:pt x="175736" y="87630"/>
                  </a:lnTo>
                  <a:lnTo>
                    <a:pt x="174308" y="86201"/>
                  </a:lnTo>
                  <a:lnTo>
                    <a:pt x="170974" y="85725"/>
                  </a:lnTo>
                  <a:lnTo>
                    <a:pt x="167164" y="83820"/>
                  </a:lnTo>
                  <a:lnTo>
                    <a:pt x="162878" y="80010"/>
                  </a:lnTo>
                  <a:lnTo>
                    <a:pt x="160020" y="78105"/>
                  </a:lnTo>
                  <a:lnTo>
                    <a:pt x="158591" y="77629"/>
                  </a:lnTo>
                  <a:lnTo>
                    <a:pt x="156210" y="79057"/>
                  </a:lnTo>
                  <a:lnTo>
                    <a:pt x="153353" y="81915"/>
                  </a:lnTo>
                  <a:lnTo>
                    <a:pt x="150972" y="83344"/>
                  </a:lnTo>
                  <a:lnTo>
                    <a:pt x="149066" y="82867"/>
                  </a:lnTo>
                  <a:lnTo>
                    <a:pt x="147638" y="83820"/>
                  </a:lnTo>
                  <a:lnTo>
                    <a:pt x="146685" y="86677"/>
                  </a:lnTo>
                  <a:lnTo>
                    <a:pt x="144780" y="89059"/>
                  </a:lnTo>
                  <a:lnTo>
                    <a:pt x="140494" y="91440"/>
                  </a:lnTo>
                  <a:lnTo>
                    <a:pt x="140018" y="91916"/>
                  </a:lnTo>
                  <a:lnTo>
                    <a:pt x="135255" y="95250"/>
                  </a:lnTo>
                  <a:lnTo>
                    <a:pt x="131445" y="98584"/>
                  </a:lnTo>
                  <a:lnTo>
                    <a:pt x="127159" y="102870"/>
                  </a:lnTo>
                  <a:lnTo>
                    <a:pt x="125254" y="103346"/>
                  </a:lnTo>
                  <a:lnTo>
                    <a:pt x="123349" y="102394"/>
                  </a:lnTo>
                  <a:lnTo>
                    <a:pt x="120491" y="101441"/>
                  </a:lnTo>
                  <a:lnTo>
                    <a:pt x="119063" y="100013"/>
                  </a:lnTo>
                  <a:lnTo>
                    <a:pt x="121920" y="92392"/>
                  </a:lnTo>
                  <a:lnTo>
                    <a:pt x="125730" y="84296"/>
                  </a:lnTo>
                  <a:lnTo>
                    <a:pt x="126683" y="80486"/>
                  </a:lnTo>
                  <a:lnTo>
                    <a:pt x="126683" y="77629"/>
                  </a:lnTo>
                  <a:lnTo>
                    <a:pt x="126206" y="75247"/>
                  </a:lnTo>
                  <a:lnTo>
                    <a:pt x="124778" y="72866"/>
                  </a:lnTo>
                  <a:lnTo>
                    <a:pt x="123349" y="70961"/>
                  </a:lnTo>
                  <a:lnTo>
                    <a:pt x="123349" y="69532"/>
                  </a:lnTo>
                  <a:lnTo>
                    <a:pt x="123825" y="68104"/>
                  </a:lnTo>
                  <a:lnTo>
                    <a:pt x="125254" y="66199"/>
                  </a:lnTo>
                  <a:lnTo>
                    <a:pt x="127159" y="63341"/>
                  </a:lnTo>
                  <a:lnTo>
                    <a:pt x="129064" y="57150"/>
                  </a:lnTo>
                  <a:lnTo>
                    <a:pt x="131445" y="50959"/>
                  </a:lnTo>
                  <a:lnTo>
                    <a:pt x="131445" y="47149"/>
                  </a:lnTo>
                  <a:lnTo>
                    <a:pt x="129540" y="42863"/>
                  </a:lnTo>
                  <a:lnTo>
                    <a:pt x="128588" y="38576"/>
                  </a:lnTo>
                  <a:lnTo>
                    <a:pt x="129540" y="32861"/>
                  </a:lnTo>
                  <a:lnTo>
                    <a:pt x="129064" y="30480"/>
                  </a:lnTo>
                  <a:lnTo>
                    <a:pt x="127159" y="29527"/>
                  </a:lnTo>
                  <a:lnTo>
                    <a:pt x="120968" y="28575"/>
                  </a:lnTo>
                  <a:lnTo>
                    <a:pt x="119063" y="28575"/>
                  </a:lnTo>
                  <a:lnTo>
                    <a:pt x="117634" y="29051"/>
                  </a:lnTo>
                  <a:lnTo>
                    <a:pt x="115729" y="30480"/>
                  </a:lnTo>
                  <a:lnTo>
                    <a:pt x="113824" y="31432"/>
                  </a:lnTo>
                  <a:lnTo>
                    <a:pt x="110014" y="31909"/>
                  </a:lnTo>
                  <a:lnTo>
                    <a:pt x="106204" y="30004"/>
                  </a:lnTo>
                  <a:lnTo>
                    <a:pt x="102870" y="26670"/>
                  </a:lnTo>
                  <a:lnTo>
                    <a:pt x="101918" y="22860"/>
                  </a:lnTo>
                  <a:lnTo>
                    <a:pt x="104299" y="18097"/>
                  </a:lnTo>
                  <a:lnTo>
                    <a:pt x="105728" y="14288"/>
                  </a:lnTo>
                  <a:lnTo>
                    <a:pt x="106680" y="10954"/>
                  </a:lnTo>
                  <a:lnTo>
                    <a:pt x="106680" y="9525"/>
                  </a:lnTo>
                  <a:lnTo>
                    <a:pt x="106204" y="8096"/>
                  </a:lnTo>
                  <a:lnTo>
                    <a:pt x="105252" y="8096"/>
                  </a:lnTo>
                  <a:lnTo>
                    <a:pt x="103347" y="6191"/>
                  </a:lnTo>
                  <a:lnTo>
                    <a:pt x="101441" y="2857"/>
                  </a:lnTo>
                  <a:lnTo>
                    <a:pt x="99536" y="1429"/>
                  </a:lnTo>
                  <a:lnTo>
                    <a:pt x="97631" y="1905"/>
                  </a:lnTo>
                  <a:lnTo>
                    <a:pt x="96203" y="3334"/>
                  </a:lnTo>
                  <a:lnTo>
                    <a:pt x="94774" y="5715"/>
                  </a:lnTo>
                  <a:lnTo>
                    <a:pt x="93822" y="6667"/>
                  </a:lnTo>
                  <a:lnTo>
                    <a:pt x="92869" y="6191"/>
                  </a:lnTo>
                  <a:lnTo>
                    <a:pt x="93345" y="4286"/>
                  </a:lnTo>
                  <a:lnTo>
                    <a:pt x="89535" y="1905"/>
                  </a:lnTo>
                  <a:lnTo>
                    <a:pt x="87630" y="476"/>
                  </a:lnTo>
                  <a:lnTo>
                    <a:pt x="85249" y="0"/>
                  </a:lnTo>
                  <a:lnTo>
                    <a:pt x="82868" y="1429"/>
                  </a:lnTo>
                  <a:lnTo>
                    <a:pt x="80963" y="2857"/>
                  </a:lnTo>
                  <a:lnTo>
                    <a:pt x="79058" y="3334"/>
                  </a:lnTo>
                  <a:lnTo>
                    <a:pt x="76200" y="3334"/>
                  </a:lnTo>
                  <a:lnTo>
                    <a:pt x="72390" y="2381"/>
                  </a:lnTo>
                  <a:lnTo>
                    <a:pt x="70009" y="1905"/>
                  </a:lnTo>
                  <a:lnTo>
                    <a:pt x="69533" y="2381"/>
                  </a:lnTo>
                  <a:lnTo>
                    <a:pt x="70961" y="5715"/>
                  </a:lnTo>
                  <a:lnTo>
                    <a:pt x="71438" y="8096"/>
                  </a:lnTo>
                  <a:lnTo>
                    <a:pt x="70961" y="9525"/>
                  </a:lnTo>
                  <a:lnTo>
                    <a:pt x="70009" y="10477"/>
                  </a:lnTo>
                  <a:lnTo>
                    <a:pt x="68104" y="11430"/>
                  </a:lnTo>
                  <a:lnTo>
                    <a:pt x="66199" y="11906"/>
                  </a:lnTo>
                  <a:lnTo>
                    <a:pt x="64294" y="11906"/>
                  </a:lnTo>
                  <a:lnTo>
                    <a:pt x="61436" y="10477"/>
                  </a:lnTo>
                  <a:lnTo>
                    <a:pt x="59055" y="10477"/>
                  </a:lnTo>
                  <a:lnTo>
                    <a:pt x="57150" y="10954"/>
                  </a:lnTo>
                  <a:lnTo>
                    <a:pt x="56198" y="11906"/>
                  </a:lnTo>
                  <a:lnTo>
                    <a:pt x="55722" y="12859"/>
                  </a:lnTo>
                  <a:lnTo>
                    <a:pt x="54769" y="19050"/>
                  </a:lnTo>
                  <a:lnTo>
                    <a:pt x="53816" y="20955"/>
                  </a:lnTo>
                  <a:lnTo>
                    <a:pt x="52388" y="21907"/>
                  </a:lnTo>
                  <a:lnTo>
                    <a:pt x="50959" y="21907"/>
                  </a:lnTo>
                  <a:lnTo>
                    <a:pt x="49054" y="21431"/>
                  </a:lnTo>
                  <a:lnTo>
                    <a:pt x="47149" y="21907"/>
                  </a:lnTo>
                  <a:lnTo>
                    <a:pt x="38100" y="24289"/>
                  </a:lnTo>
                  <a:lnTo>
                    <a:pt x="36672" y="24765"/>
                  </a:lnTo>
                  <a:lnTo>
                    <a:pt x="33814" y="24765"/>
                  </a:lnTo>
                  <a:lnTo>
                    <a:pt x="30956" y="24765"/>
                  </a:lnTo>
                  <a:lnTo>
                    <a:pt x="29052" y="24765"/>
                  </a:lnTo>
                  <a:lnTo>
                    <a:pt x="24765" y="22384"/>
                  </a:lnTo>
                  <a:lnTo>
                    <a:pt x="22860" y="21907"/>
                  </a:lnTo>
                  <a:lnTo>
                    <a:pt x="21908" y="22384"/>
                  </a:lnTo>
                  <a:lnTo>
                    <a:pt x="20955" y="25717"/>
                  </a:lnTo>
                  <a:lnTo>
                    <a:pt x="18574" y="27622"/>
                  </a:lnTo>
                  <a:lnTo>
                    <a:pt x="15240" y="32385"/>
                  </a:lnTo>
                  <a:lnTo>
                    <a:pt x="14288" y="39052"/>
                  </a:lnTo>
                  <a:lnTo>
                    <a:pt x="14764" y="43815"/>
                  </a:lnTo>
                  <a:lnTo>
                    <a:pt x="11906" y="48577"/>
                  </a:lnTo>
                  <a:lnTo>
                    <a:pt x="11430" y="50959"/>
                  </a:lnTo>
                  <a:lnTo>
                    <a:pt x="12859" y="61913"/>
                  </a:lnTo>
                  <a:lnTo>
                    <a:pt x="12383" y="62865"/>
                  </a:lnTo>
                  <a:lnTo>
                    <a:pt x="11906" y="63341"/>
                  </a:lnTo>
                  <a:lnTo>
                    <a:pt x="10002" y="63817"/>
                  </a:lnTo>
                  <a:lnTo>
                    <a:pt x="6668" y="64770"/>
                  </a:lnTo>
                  <a:lnTo>
                    <a:pt x="4763" y="65722"/>
                  </a:lnTo>
                  <a:lnTo>
                    <a:pt x="3810" y="65722"/>
                  </a:lnTo>
                  <a:lnTo>
                    <a:pt x="953" y="64770"/>
                  </a:lnTo>
                  <a:lnTo>
                    <a:pt x="0" y="64770"/>
                  </a:lnTo>
                  <a:lnTo>
                    <a:pt x="0" y="65722"/>
                  </a:lnTo>
                  <a:lnTo>
                    <a:pt x="2381" y="70485"/>
                  </a:lnTo>
                  <a:lnTo>
                    <a:pt x="4763" y="72866"/>
                  </a:lnTo>
                  <a:lnTo>
                    <a:pt x="7144" y="72390"/>
                  </a:lnTo>
                  <a:lnTo>
                    <a:pt x="8097" y="72866"/>
                  </a:lnTo>
                  <a:lnTo>
                    <a:pt x="7620" y="73819"/>
                  </a:lnTo>
                  <a:lnTo>
                    <a:pt x="8573" y="76676"/>
                  </a:lnTo>
                  <a:lnTo>
                    <a:pt x="10954" y="81439"/>
                  </a:lnTo>
                  <a:lnTo>
                    <a:pt x="11430" y="84772"/>
                  </a:lnTo>
                  <a:lnTo>
                    <a:pt x="10002" y="88106"/>
                  </a:lnTo>
                  <a:lnTo>
                    <a:pt x="10478" y="89535"/>
                  </a:lnTo>
                  <a:lnTo>
                    <a:pt x="11430" y="90488"/>
                  </a:lnTo>
                  <a:lnTo>
                    <a:pt x="13811" y="93821"/>
                  </a:lnTo>
                  <a:lnTo>
                    <a:pt x="18574" y="99060"/>
                  </a:lnTo>
                  <a:lnTo>
                    <a:pt x="23336" y="104775"/>
                  </a:lnTo>
                  <a:lnTo>
                    <a:pt x="27147" y="109538"/>
                  </a:lnTo>
                  <a:lnTo>
                    <a:pt x="30004" y="112871"/>
                  </a:lnTo>
                  <a:lnTo>
                    <a:pt x="36195" y="118586"/>
                  </a:lnTo>
                  <a:lnTo>
                    <a:pt x="37148" y="121444"/>
                  </a:lnTo>
                  <a:lnTo>
                    <a:pt x="37148" y="127159"/>
                  </a:lnTo>
                  <a:lnTo>
                    <a:pt x="38577" y="130492"/>
                  </a:lnTo>
                  <a:lnTo>
                    <a:pt x="40005" y="132874"/>
                  </a:lnTo>
                  <a:lnTo>
                    <a:pt x="40958" y="134779"/>
                  </a:lnTo>
                  <a:lnTo>
                    <a:pt x="43339" y="140970"/>
                  </a:lnTo>
                  <a:lnTo>
                    <a:pt x="44291" y="141922"/>
                  </a:lnTo>
                  <a:lnTo>
                    <a:pt x="49054" y="138113"/>
                  </a:lnTo>
                  <a:lnTo>
                    <a:pt x="50006" y="139065"/>
                  </a:lnTo>
                  <a:lnTo>
                    <a:pt x="50483" y="140494"/>
                  </a:lnTo>
                  <a:lnTo>
                    <a:pt x="50483" y="142399"/>
                  </a:lnTo>
                  <a:lnTo>
                    <a:pt x="49530" y="144304"/>
                  </a:lnTo>
                  <a:lnTo>
                    <a:pt x="48102" y="146209"/>
                  </a:lnTo>
                  <a:lnTo>
                    <a:pt x="40481" y="150495"/>
                  </a:lnTo>
                  <a:lnTo>
                    <a:pt x="40005" y="154305"/>
                  </a:lnTo>
                  <a:lnTo>
                    <a:pt x="39529" y="160020"/>
                  </a:lnTo>
                  <a:lnTo>
                    <a:pt x="39529" y="167164"/>
                  </a:lnTo>
                  <a:lnTo>
                    <a:pt x="40005" y="172402"/>
                  </a:lnTo>
                  <a:lnTo>
                    <a:pt x="39529" y="173831"/>
                  </a:lnTo>
                  <a:lnTo>
                    <a:pt x="39053" y="174307"/>
                  </a:lnTo>
                  <a:lnTo>
                    <a:pt x="36195" y="174307"/>
                  </a:lnTo>
                  <a:lnTo>
                    <a:pt x="31909" y="177165"/>
                  </a:lnTo>
                  <a:lnTo>
                    <a:pt x="30480" y="177641"/>
                  </a:lnTo>
                  <a:lnTo>
                    <a:pt x="28575" y="178594"/>
                  </a:lnTo>
                  <a:lnTo>
                    <a:pt x="27147" y="180022"/>
                  </a:lnTo>
                  <a:lnTo>
                    <a:pt x="26670" y="181927"/>
                  </a:lnTo>
                  <a:lnTo>
                    <a:pt x="27623" y="187642"/>
                  </a:lnTo>
                  <a:lnTo>
                    <a:pt x="29052" y="193357"/>
                  </a:lnTo>
                  <a:lnTo>
                    <a:pt x="31909" y="197644"/>
                  </a:lnTo>
                  <a:lnTo>
                    <a:pt x="34290" y="200977"/>
                  </a:lnTo>
                  <a:lnTo>
                    <a:pt x="37624" y="205264"/>
                  </a:lnTo>
                  <a:lnTo>
                    <a:pt x="40005" y="209074"/>
                  </a:lnTo>
                  <a:lnTo>
                    <a:pt x="45244" y="213360"/>
                  </a:lnTo>
                  <a:lnTo>
                    <a:pt x="52388" y="219551"/>
                  </a:lnTo>
                  <a:lnTo>
                    <a:pt x="55245" y="222885"/>
                  </a:lnTo>
                  <a:lnTo>
                    <a:pt x="57627" y="227171"/>
                  </a:lnTo>
                  <a:lnTo>
                    <a:pt x="59531" y="230981"/>
                  </a:lnTo>
                  <a:lnTo>
                    <a:pt x="60008" y="235744"/>
                  </a:lnTo>
                  <a:lnTo>
                    <a:pt x="60484" y="238601"/>
                  </a:lnTo>
                  <a:lnTo>
                    <a:pt x="60484" y="247650"/>
                  </a:lnTo>
                  <a:lnTo>
                    <a:pt x="59055" y="249555"/>
                  </a:lnTo>
                  <a:lnTo>
                    <a:pt x="58103" y="251936"/>
                  </a:lnTo>
                  <a:lnTo>
                    <a:pt x="58579" y="254317"/>
                  </a:lnTo>
                  <a:lnTo>
                    <a:pt x="60484" y="256699"/>
                  </a:lnTo>
                  <a:lnTo>
                    <a:pt x="60484" y="259556"/>
                  </a:lnTo>
                  <a:lnTo>
                    <a:pt x="61913" y="264319"/>
                  </a:lnTo>
                  <a:lnTo>
                    <a:pt x="64770" y="267176"/>
                  </a:lnTo>
                  <a:lnTo>
                    <a:pt x="67152" y="269081"/>
                  </a:lnTo>
                  <a:lnTo>
                    <a:pt x="68104" y="270510"/>
                  </a:lnTo>
                  <a:lnTo>
                    <a:pt x="67628" y="272891"/>
                  </a:lnTo>
                  <a:lnTo>
                    <a:pt x="68580" y="275749"/>
                  </a:lnTo>
                  <a:lnTo>
                    <a:pt x="69056" y="278606"/>
                  </a:lnTo>
                  <a:lnTo>
                    <a:pt x="70009" y="282892"/>
                  </a:lnTo>
                  <a:lnTo>
                    <a:pt x="71914" y="286226"/>
                  </a:lnTo>
                  <a:lnTo>
                    <a:pt x="75248" y="296704"/>
                  </a:lnTo>
                  <a:lnTo>
                    <a:pt x="75248" y="297656"/>
                  </a:lnTo>
                  <a:lnTo>
                    <a:pt x="73819" y="299561"/>
                  </a:lnTo>
                  <a:lnTo>
                    <a:pt x="71914" y="301466"/>
                  </a:lnTo>
                  <a:lnTo>
                    <a:pt x="70485" y="301942"/>
                  </a:lnTo>
                  <a:lnTo>
                    <a:pt x="69056" y="303847"/>
                  </a:lnTo>
                  <a:lnTo>
                    <a:pt x="66199" y="309563"/>
                  </a:lnTo>
                  <a:lnTo>
                    <a:pt x="60484" y="319088"/>
                  </a:lnTo>
                  <a:lnTo>
                    <a:pt x="54769" y="325279"/>
                  </a:lnTo>
                  <a:lnTo>
                    <a:pt x="50006" y="329565"/>
                  </a:lnTo>
                  <a:lnTo>
                    <a:pt x="46673" y="332422"/>
                  </a:lnTo>
                  <a:lnTo>
                    <a:pt x="45720" y="333851"/>
                  </a:lnTo>
                  <a:lnTo>
                    <a:pt x="45720" y="335280"/>
                  </a:lnTo>
                  <a:lnTo>
                    <a:pt x="46197" y="337661"/>
                  </a:lnTo>
                  <a:lnTo>
                    <a:pt x="45720" y="341947"/>
                  </a:lnTo>
                  <a:lnTo>
                    <a:pt x="44768" y="344805"/>
                  </a:lnTo>
                  <a:lnTo>
                    <a:pt x="43815" y="347663"/>
                  </a:lnTo>
                  <a:lnTo>
                    <a:pt x="43339" y="350044"/>
                  </a:lnTo>
                  <a:lnTo>
                    <a:pt x="38577" y="361950"/>
                  </a:lnTo>
                  <a:lnTo>
                    <a:pt x="36195" y="371475"/>
                  </a:lnTo>
                  <a:lnTo>
                    <a:pt x="34290" y="373856"/>
                  </a:lnTo>
                  <a:lnTo>
                    <a:pt x="31909" y="380524"/>
                  </a:lnTo>
                  <a:lnTo>
                    <a:pt x="30480" y="391477"/>
                  </a:lnTo>
                  <a:lnTo>
                    <a:pt x="27623" y="398145"/>
                  </a:lnTo>
                  <a:lnTo>
                    <a:pt x="27147" y="405765"/>
                  </a:lnTo>
                  <a:lnTo>
                    <a:pt x="27623" y="410051"/>
                  </a:lnTo>
                  <a:lnTo>
                    <a:pt x="30004" y="416719"/>
                  </a:lnTo>
                  <a:lnTo>
                    <a:pt x="31909" y="418147"/>
                  </a:lnTo>
                  <a:lnTo>
                    <a:pt x="33814" y="418624"/>
                  </a:lnTo>
                  <a:lnTo>
                    <a:pt x="35719" y="416242"/>
                  </a:lnTo>
                  <a:lnTo>
                    <a:pt x="36672" y="413861"/>
                  </a:lnTo>
                  <a:lnTo>
                    <a:pt x="39529" y="412909"/>
                  </a:lnTo>
                  <a:lnTo>
                    <a:pt x="41434" y="414338"/>
                  </a:lnTo>
                  <a:lnTo>
                    <a:pt x="43815" y="415766"/>
                  </a:lnTo>
                  <a:lnTo>
                    <a:pt x="46673" y="422434"/>
                  </a:lnTo>
                  <a:lnTo>
                    <a:pt x="49530" y="423863"/>
                  </a:lnTo>
                  <a:lnTo>
                    <a:pt x="52864" y="425767"/>
                  </a:lnTo>
                  <a:lnTo>
                    <a:pt x="55722" y="428149"/>
                  </a:lnTo>
                  <a:lnTo>
                    <a:pt x="55245" y="432435"/>
                  </a:lnTo>
                  <a:lnTo>
                    <a:pt x="56198" y="433864"/>
                  </a:lnTo>
                  <a:lnTo>
                    <a:pt x="60008" y="433864"/>
                  </a:lnTo>
                  <a:lnTo>
                    <a:pt x="62865" y="437197"/>
                  </a:lnTo>
                  <a:lnTo>
                    <a:pt x="64294" y="439102"/>
                  </a:lnTo>
                  <a:lnTo>
                    <a:pt x="66199" y="445294"/>
                  </a:lnTo>
                  <a:lnTo>
                    <a:pt x="68580" y="446722"/>
                  </a:lnTo>
                  <a:lnTo>
                    <a:pt x="71914" y="446722"/>
                  </a:lnTo>
                  <a:lnTo>
                    <a:pt x="74295" y="445770"/>
                  </a:lnTo>
                  <a:lnTo>
                    <a:pt x="72866" y="450532"/>
                  </a:lnTo>
                  <a:lnTo>
                    <a:pt x="74772" y="452914"/>
                  </a:lnTo>
                  <a:lnTo>
                    <a:pt x="77153" y="452914"/>
                  </a:lnTo>
                  <a:lnTo>
                    <a:pt x="79058" y="454342"/>
                  </a:lnTo>
                  <a:lnTo>
                    <a:pt x="78105" y="461963"/>
                  </a:lnTo>
                  <a:lnTo>
                    <a:pt x="83820" y="466249"/>
                  </a:lnTo>
                  <a:lnTo>
                    <a:pt x="92393" y="476726"/>
                  </a:lnTo>
                  <a:lnTo>
                    <a:pt x="92869" y="475297"/>
                  </a:lnTo>
                  <a:lnTo>
                    <a:pt x="93822" y="470059"/>
                  </a:lnTo>
                  <a:lnTo>
                    <a:pt x="94298" y="469106"/>
                  </a:lnTo>
                  <a:lnTo>
                    <a:pt x="95727" y="468630"/>
                  </a:lnTo>
                  <a:lnTo>
                    <a:pt x="97155" y="468630"/>
                  </a:lnTo>
                  <a:lnTo>
                    <a:pt x="100013" y="472916"/>
                  </a:lnTo>
                  <a:lnTo>
                    <a:pt x="107633" y="475774"/>
                  </a:lnTo>
                  <a:lnTo>
                    <a:pt x="110014" y="476250"/>
                  </a:lnTo>
                  <a:lnTo>
                    <a:pt x="112872" y="475297"/>
                  </a:lnTo>
                  <a:lnTo>
                    <a:pt x="114300" y="475774"/>
                  </a:lnTo>
                  <a:lnTo>
                    <a:pt x="115729" y="476726"/>
                  </a:lnTo>
                  <a:lnTo>
                    <a:pt x="116681" y="480060"/>
                  </a:lnTo>
                  <a:lnTo>
                    <a:pt x="118586" y="482917"/>
                  </a:lnTo>
                  <a:lnTo>
                    <a:pt x="122397" y="482441"/>
                  </a:lnTo>
                  <a:lnTo>
                    <a:pt x="123825" y="482917"/>
                  </a:lnTo>
                  <a:lnTo>
                    <a:pt x="124778" y="482917"/>
                  </a:lnTo>
                  <a:lnTo>
                    <a:pt x="125730" y="485299"/>
                  </a:lnTo>
                  <a:lnTo>
                    <a:pt x="126206" y="489585"/>
                  </a:lnTo>
                  <a:lnTo>
                    <a:pt x="125730" y="491966"/>
                  </a:lnTo>
                  <a:lnTo>
                    <a:pt x="122873" y="495776"/>
                  </a:lnTo>
                  <a:lnTo>
                    <a:pt x="122397" y="498157"/>
                  </a:lnTo>
                  <a:lnTo>
                    <a:pt x="123825" y="499586"/>
                  </a:lnTo>
                  <a:lnTo>
                    <a:pt x="125730" y="501491"/>
                  </a:lnTo>
                  <a:lnTo>
                    <a:pt x="126683" y="502920"/>
                  </a:lnTo>
                  <a:lnTo>
                    <a:pt x="127635" y="502920"/>
                  </a:lnTo>
                  <a:lnTo>
                    <a:pt x="129064" y="501967"/>
                  </a:lnTo>
                  <a:lnTo>
                    <a:pt x="130493" y="499586"/>
                  </a:lnTo>
                  <a:lnTo>
                    <a:pt x="131445" y="497681"/>
                  </a:lnTo>
                  <a:lnTo>
                    <a:pt x="136684" y="495776"/>
                  </a:lnTo>
                  <a:lnTo>
                    <a:pt x="141923" y="493871"/>
                  </a:lnTo>
                  <a:lnTo>
                    <a:pt x="142399" y="493871"/>
                  </a:lnTo>
                  <a:lnTo>
                    <a:pt x="143352" y="494824"/>
                  </a:lnTo>
                  <a:lnTo>
                    <a:pt x="144780" y="497681"/>
                  </a:lnTo>
                  <a:lnTo>
                    <a:pt x="145733" y="498157"/>
                  </a:lnTo>
                  <a:lnTo>
                    <a:pt x="147161" y="498634"/>
                  </a:lnTo>
                  <a:lnTo>
                    <a:pt x="149543" y="498157"/>
                  </a:lnTo>
                  <a:lnTo>
                    <a:pt x="152400" y="496729"/>
                  </a:lnTo>
                  <a:lnTo>
                    <a:pt x="153829" y="493871"/>
                  </a:lnTo>
                  <a:lnTo>
                    <a:pt x="154305" y="491490"/>
                  </a:lnTo>
                  <a:lnTo>
                    <a:pt x="158591" y="487680"/>
                  </a:lnTo>
                  <a:lnTo>
                    <a:pt x="159068" y="484822"/>
                  </a:lnTo>
                  <a:lnTo>
                    <a:pt x="160020" y="482917"/>
                  </a:lnTo>
                  <a:lnTo>
                    <a:pt x="149543" y="475297"/>
                  </a:lnTo>
                  <a:lnTo>
                    <a:pt x="143352" y="465772"/>
                  </a:lnTo>
                  <a:lnTo>
                    <a:pt x="139541" y="461963"/>
                  </a:lnTo>
                  <a:lnTo>
                    <a:pt x="136208" y="461010"/>
                  </a:lnTo>
                  <a:lnTo>
                    <a:pt x="132874" y="460534"/>
                  </a:lnTo>
                  <a:lnTo>
                    <a:pt x="127635" y="461486"/>
                  </a:lnTo>
                  <a:lnTo>
                    <a:pt x="122873" y="461963"/>
                  </a:lnTo>
                  <a:lnTo>
                    <a:pt x="115253" y="457676"/>
                  </a:lnTo>
                  <a:lnTo>
                    <a:pt x="112395" y="454819"/>
                  </a:lnTo>
                  <a:lnTo>
                    <a:pt x="108585" y="451485"/>
                  </a:lnTo>
                  <a:lnTo>
                    <a:pt x="105252" y="451961"/>
                  </a:lnTo>
                  <a:lnTo>
                    <a:pt x="102870" y="451009"/>
                  </a:lnTo>
                  <a:lnTo>
                    <a:pt x="100965" y="447675"/>
                  </a:lnTo>
                  <a:lnTo>
                    <a:pt x="95250" y="440055"/>
                  </a:lnTo>
                  <a:lnTo>
                    <a:pt x="93822" y="436721"/>
                  </a:lnTo>
                  <a:lnTo>
                    <a:pt x="93822" y="432435"/>
                  </a:lnTo>
                  <a:lnTo>
                    <a:pt x="97155" y="431006"/>
                  </a:lnTo>
                  <a:lnTo>
                    <a:pt x="99060" y="432911"/>
                  </a:lnTo>
                  <a:lnTo>
                    <a:pt x="99060" y="435292"/>
                  </a:lnTo>
                  <a:lnTo>
                    <a:pt x="97631" y="437197"/>
                  </a:lnTo>
                  <a:lnTo>
                    <a:pt x="97631" y="438150"/>
                  </a:lnTo>
                  <a:lnTo>
                    <a:pt x="99536" y="438150"/>
                  </a:lnTo>
                  <a:lnTo>
                    <a:pt x="100965" y="438626"/>
                  </a:lnTo>
                  <a:lnTo>
                    <a:pt x="101918" y="441007"/>
                  </a:lnTo>
                  <a:lnTo>
                    <a:pt x="102870" y="447199"/>
                  </a:lnTo>
                  <a:lnTo>
                    <a:pt x="106680" y="449104"/>
                  </a:lnTo>
                  <a:lnTo>
                    <a:pt x="105252" y="445294"/>
                  </a:lnTo>
                  <a:lnTo>
                    <a:pt x="103347" y="441960"/>
                  </a:lnTo>
                  <a:lnTo>
                    <a:pt x="97631" y="413861"/>
                  </a:lnTo>
                  <a:lnTo>
                    <a:pt x="95727" y="408622"/>
                  </a:lnTo>
                  <a:lnTo>
                    <a:pt x="93345" y="405765"/>
                  </a:lnTo>
                  <a:lnTo>
                    <a:pt x="93345" y="406717"/>
                  </a:lnTo>
                  <a:lnTo>
                    <a:pt x="93345" y="407670"/>
                  </a:lnTo>
                  <a:lnTo>
                    <a:pt x="92393" y="408146"/>
                  </a:lnTo>
                  <a:lnTo>
                    <a:pt x="90011" y="405289"/>
                  </a:lnTo>
                  <a:lnTo>
                    <a:pt x="87630" y="402431"/>
                  </a:lnTo>
                  <a:lnTo>
                    <a:pt x="86678" y="399574"/>
                  </a:lnTo>
                  <a:lnTo>
                    <a:pt x="84773" y="384810"/>
                  </a:lnTo>
                  <a:lnTo>
                    <a:pt x="83820" y="381952"/>
                  </a:lnTo>
                  <a:lnTo>
                    <a:pt x="82391" y="378619"/>
                  </a:lnTo>
                  <a:lnTo>
                    <a:pt x="78581" y="377666"/>
                  </a:lnTo>
                  <a:lnTo>
                    <a:pt x="67152" y="381000"/>
                  </a:lnTo>
                  <a:lnTo>
                    <a:pt x="65247" y="380524"/>
                  </a:lnTo>
                  <a:lnTo>
                    <a:pt x="62389" y="379095"/>
                  </a:lnTo>
                  <a:lnTo>
                    <a:pt x="62865" y="376238"/>
                  </a:lnTo>
                  <a:lnTo>
                    <a:pt x="63818" y="374332"/>
                  </a:lnTo>
                  <a:lnTo>
                    <a:pt x="60484" y="367189"/>
                  </a:lnTo>
                  <a:lnTo>
                    <a:pt x="59531" y="363379"/>
                  </a:lnTo>
                  <a:lnTo>
                    <a:pt x="60008" y="356711"/>
                  </a:lnTo>
                  <a:lnTo>
                    <a:pt x="60960" y="348615"/>
                  </a:lnTo>
                  <a:lnTo>
                    <a:pt x="60960" y="345757"/>
                  </a:lnTo>
                  <a:lnTo>
                    <a:pt x="60008" y="343852"/>
                  </a:lnTo>
                  <a:lnTo>
                    <a:pt x="62389" y="341471"/>
                  </a:lnTo>
                  <a:lnTo>
                    <a:pt x="63818" y="335280"/>
                  </a:lnTo>
                  <a:lnTo>
                    <a:pt x="70485" y="324326"/>
                  </a:lnTo>
                  <a:lnTo>
                    <a:pt x="71438" y="317182"/>
                  </a:lnTo>
                  <a:lnTo>
                    <a:pt x="72866" y="313372"/>
                  </a:lnTo>
                  <a:lnTo>
                    <a:pt x="75248" y="304800"/>
                  </a:lnTo>
                  <a:lnTo>
                    <a:pt x="78581" y="298132"/>
                  </a:lnTo>
                  <a:lnTo>
                    <a:pt x="80963" y="295275"/>
                  </a:lnTo>
                  <a:lnTo>
                    <a:pt x="82391" y="289084"/>
                  </a:lnTo>
                  <a:lnTo>
                    <a:pt x="85725" y="285274"/>
                  </a:lnTo>
                  <a:lnTo>
                    <a:pt x="87630" y="280988"/>
                  </a:lnTo>
                  <a:lnTo>
                    <a:pt x="88106" y="274796"/>
                  </a:lnTo>
                  <a:lnTo>
                    <a:pt x="86678" y="263366"/>
                  </a:lnTo>
                  <a:lnTo>
                    <a:pt x="87154" y="260509"/>
                  </a:lnTo>
                  <a:lnTo>
                    <a:pt x="90964" y="250984"/>
                  </a:lnTo>
                  <a:lnTo>
                    <a:pt x="89535" y="246697"/>
                  </a:lnTo>
                  <a:lnTo>
                    <a:pt x="87630" y="244316"/>
                  </a:lnTo>
                  <a:lnTo>
                    <a:pt x="88583" y="240506"/>
                  </a:lnTo>
                  <a:lnTo>
                    <a:pt x="91916" y="237649"/>
                  </a:lnTo>
                  <a:lnTo>
                    <a:pt x="95727" y="236220"/>
                  </a:lnTo>
                  <a:lnTo>
                    <a:pt x="105728" y="235267"/>
                  </a:lnTo>
                  <a:lnTo>
                    <a:pt x="108109" y="233363"/>
                  </a:lnTo>
                  <a:lnTo>
                    <a:pt x="110014" y="234791"/>
                  </a:lnTo>
                  <a:lnTo>
                    <a:pt x="118586" y="236696"/>
                  </a:lnTo>
                  <a:lnTo>
                    <a:pt x="120491" y="237649"/>
                  </a:lnTo>
                  <a:lnTo>
                    <a:pt x="120015" y="240030"/>
                  </a:lnTo>
                  <a:lnTo>
                    <a:pt x="119539" y="241935"/>
                  </a:lnTo>
                  <a:lnTo>
                    <a:pt x="120015" y="245745"/>
                  </a:lnTo>
                  <a:lnTo>
                    <a:pt x="118586" y="250984"/>
                  </a:lnTo>
                  <a:lnTo>
                    <a:pt x="118110" y="258604"/>
                  </a:lnTo>
                  <a:lnTo>
                    <a:pt x="117158" y="261938"/>
                  </a:lnTo>
                  <a:lnTo>
                    <a:pt x="118110" y="263842"/>
                  </a:lnTo>
                  <a:lnTo>
                    <a:pt x="120015" y="264795"/>
                  </a:lnTo>
                  <a:lnTo>
                    <a:pt x="124778" y="262890"/>
                  </a:lnTo>
                  <a:lnTo>
                    <a:pt x="136684" y="264795"/>
                  </a:lnTo>
                  <a:lnTo>
                    <a:pt x="146209" y="262414"/>
                  </a:lnTo>
                  <a:lnTo>
                    <a:pt x="150019" y="264319"/>
                  </a:lnTo>
                  <a:lnTo>
                    <a:pt x="151924" y="265747"/>
                  </a:lnTo>
                  <a:lnTo>
                    <a:pt x="153829" y="266700"/>
                  </a:lnTo>
                  <a:lnTo>
                    <a:pt x="156686" y="267652"/>
                  </a:lnTo>
                  <a:lnTo>
                    <a:pt x="160020" y="270510"/>
                  </a:lnTo>
                  <a:lnTo>
                    <a:pt x="163354" y="274320"/>
                  </a:lnTo>
                  <a:lnTo>
                    <a:pt x="163830" y="273367"/>
                  </a:lnTo>
                  <a:lnTo>
                    <a:pt x="164306" y="272415"/>
                  </a:lnTo>
                  <a:lnTo>
                    <a:pt x="167164" y="277177"/>
                  </a:lnTo>
                  <a:lnTo>
                    <a:pt x="170022" y="279559"/>
                  </a:lnTo>
                  <a:lnTo>
                    <a:pt x="173831" y="281940"/>
                  </a:lnTo>
                  <a:lnTo>
                    <a:pt x="174784" y="280511"/>
                  </a:lnTo>
                  <a:lnTo>
                    <a:pt x="175260" y="279082"/>
                  </a:lnTo>
                  <a:lnTo>
                    <a:pt x="177165" y="280988"/>
                  </a:lnTo>
                  <a:lnTo>
                    <a:pt x="180975" y="285750"/>
                  </a:lnTo>
                  <a:lnTo>
                    <a:pt x="181928" y="290036"/>
                  </a:lnTo>
                  <a:lnTo>
                    <a:pt x="185261" y="293846"/>
                  </a:lnTo>
                  <a:lnTo>
                    <a:pt x="186214" y="296227"/>
                  </a:lnTo>
                  <a:lnTo>
                    <a:pt x="187166" y="296227"/>
                  </a:lnTo>
                  <a:lnTo>
                    <a:pt x="186690" y="295275"/>
                  </a:lnTo>
                  <a:lnTo>
                    <a:pt x="180499" y="282892"/>
                  </a:lnTo>
                  <a:lnTo>
                    <a:pt x="179547" y="277177"/>
                  </a:lnTo>
                  <a:lnTo>
                    <a:pt x="180499" y="272891"/>
                  </a:lnTo>
                  <a:lnTo>
                    <a:pt x="180975" y="271463"/>
                  </a:lnTo>
                  <a:lnTo>
                    <a:pt x="179070" y="269081"/>
                  </a:lnTo>
                  <a:lnTo>
                    <a:pt x="176689" y="266700"/>
                  </a:lnTo>
                  <a:lnTo>
                    <a:pt x="172403" y="263366"/>
                  </a:lnTo>
                  <a:lnTo>
                    <a:pt x="171927" y="258127"/>
                  </a:lnTo>
                  <a:lnTo>
                    <a:pt x="170974" y="251936"/>
                  </a:lnTo>
                  <a:lnTo>
                    <a:pt x="169545" y="249555"/>
                  </a:lnTo>
                  <a:lnTo>
                    <a:pt x="167640" y="245745"/>
                  </a:lnTo>
                  <a:lnTo>
                    <a:pt x="166688" y="242411"/>
                  </a:lnTo>
                  <a:lnTo>
                    <a:pt x="166211" y="233839"/>
                  </a:lnTo>
                  <a:lnTo>
                    <a:pt x="166688" y="233363"/>
                  </a:lnTo>
                  <a:lnTo>
                    <a:pt x="170022" y="232886"/>
                  </a:lnTo>
                  <a:lnTo>
                    <a:pt x="173831" y="232410"/>
                  </a:lnTo>
                  <a:lnTo>
                    <a:pt x="174308" y="230981"/>
                  </a:lnTo>
                  <a:lnTo>
                    <a:pt x="173831" y="230029"/>
                  </a:lnTo>
                  <a:lnTo>
                    <a:pt x="176213" y="228124"/>
                  </a:lnTo>
                  <a:lnTo>
                    <a:pt x="180023" y="223838"/>
                  </a:lnTo>
                  <a:lnTo>
                    <a:pt x="182880" y="219551"/>
                  </a:lnTo>
                  <a:lnTo>
                    <a:pt x="184785" y="216694"/>
                  </a:lnTo>
                  <a:lnTo>
                    <a:pt x="186214" y="213836"/>
                  </a:lnTo>
                  <a:lnTo>
                    <a:pt x="190500" y="210026"/>
                  </a:lnTo>
                  <a:lnTo>
                    <a:pt x="196215" y="207169"/>
                  </a:lnTo>
                  <a:lnTo>
                    <a:pt x="200025" y="206692"/>
                  </a:lnTo>
                  <a:lnTo>
                    <a:pt x="203835" y="205740"/>
                  </a:lnTo>
                  <a:lnTo>
                    <a:pt x="207645" y="204311"/>
                  </a:lnTo>
                  <a:lnTo>
                    <a:pt x="209550" y="204311"/>
                  </a:lnTo>
                  <a:lnTo>
                    <a:pt x="214313" y="205740"/>
                  </a:lnTo>
                  <a:lnTo>
                    <a:pt x="216694" y="206216"/>
                  </a:lnTo>
                  <a:lnTo>
                    <a:pt x="219552" y="206216"/>
                  </a:lnTo>
                  <a:lnTo>
                    <a:pt x="222409" y="206216"/>
                  </a:lnTo>
                  <a:lnTo>
                    <a:pt x="224790" y="206216"/>
                  </a:lnTo>
                  <a:lnTo>
                    <a:pt x="230505" y="205264"/>
                  </a:lnTo>
                  <a:lnTo>
                    <a:pt x="236697" y="206216"/>
                  </a:lnTo>
                  <a:lnTo>
                    <a:pt x="242411" y="205740"/>
                  </a:lnTo>
                  <a:lnTo>
                    <a:pt x="249555" y="204311"/>
                  </a:lnTo>
                  <a:lnTo>
                    <a:pt x="252889" y="205264"/>
                  </a:lnTo>
                  <a:lnTo>
                    <a:pt x="255747" y="206692"/>
                  </a:lnTo>
                  <a:lnTo>
                    <a:pt x="256223" y="209550"/>
                  </a:lnTo>
                  <a:lnTo>
                    <a:pt x="256699" y="210979"/>
                  </a:lnTo>
                  <a:lnTo>
                    <a:pt x="257652" y="211931"/>
                  </a:lnTo>
                  <a:lnTo>
                    <a:pt x="259080" y="211931"/>
                  </a:lnTo>
                  <a:lnTo>
                    <a:pt x="260985" y="210026"/>
                  </a:lnTo>
                  <a:lnTo>
                    <a:pt x="262414" y="208121"/>
                  </a:lnTo>
                  <a:lnTo>
                    <a:pt x="262890" y="207645"/>
                  </a:lnTo>
                  <a:lnTo>
                    <a:pt x="264795" y="206692"/>
                  </a:lnTo>
                  <a:lnTo>
                    <a:pt x="268129" y="204788"/>
                  </a:lnTo>
                  <a:lnTo>
                    <a:pt x="270986" y="202882"/>
                  </a:lnTo>
                  <a:lnTo>
                    <a:pt x="272891" y="200977"/>
                  </a:lnTo>
                  <a:lnTo>
                    <a:pt x="273844" y="199072"/>
                  </a:lnTo>
                  <a:lnTo>
                    <a:pt x="273844" y="196691"/>
                  </a:lnTo>
                  <a:lnTo>
                    <a:pt x="274797" y="190500"/>
                  </a:lnTo>
                  <a:lnTo>
                    <a:pt x="275749" y="187642"/>
                  </a:lnTo>
                  <a:lnTo>
                    <a:pt x="275273" y="183832"/>
                  </a:lnTo>
                  <a:lnTo>
                    <a:pt x="273844" y="180975"/>
                  </a:lnTo>
                  <a:lnTo>
                    <a:pt x="273844" y="176689"/>
                  </a:lnTo>
                  <a:lnTo>
                    <a:pt x="274320" y="174307"/>
                  </a:lnTo>
                  <a:lnTo>
                    <a:pt x="274797" y="172879"/>
                  </a:lnTo>
                  <a:lnTo>
                    <a:pt x="276702" y="170974"/>
                  </a:lnTo>
                  <a:lnTo>
                    <a:pt x="278130" y="168592"/>
                  </a:lnTo>
                  <a:lnTo>
                    <a:pt x="279083" y="165259"/>
                  </a:lnTo>
                  <a:lnTo>
                    <a:pt x="279083" y="162877"/>
                  </a:lnTo>
                  <a:lnTo>
                    <a:pt x="280035" y="165259"/>
                  </a:lnTo>
                  <a:close/>
                </a:path>
              </a:pathLst>
            </a:custGeom>
            <a:grpFill/>
            <a:ln w="3175" cap="flat">
              <a:solidFill>
                <a:schemeClr val="bg1">
                  <a:lumMod val="75000"/>
                </a:scheme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" name="Freeform: Shape 30">
              <a:extLst>
                <a:ext uri="{FF2B5EF4-FFF2-40B4-BE49-F238E27FC236}">
                  <a16:creationId xmlns:a16="http://schemas.microsoft.com/office/drawing/2014/main" id="{C9B06EE6-6D4C-FC70-6E05-33F9535BC5CC}"/>
                </a:ext>
              </a:extLst>
            </p:cNvPr>
            <p:cNvSpPr/>
            <p:nvPr/>
          </p:nvSpPr>
          <p:spPr>
            <a:xfrm>
              <a:off x="5716428" y="3924299"/>
              <a:ext cx="63817" cy="170021"/>
            </a:xfrm>
            <a:custGeom>
              <a:avLst/>
              <a:gdLst>
                <a:gd name="connsiteX0" fmla="*/ 63817 w 63817"/>
                <a:gd name="connsiteY0" fmla="*/ 162878 h 170021"/>
                <a:gd name="connsiteX1" fmla="*/ 62389 w 63817"/>
                <a:gd name="connsiteY1" fmla="*/ 158591 h 170021"/>
                <a:gd name="connsiteX2" fmla="*/ 59055 w 63817"/>
                <a:gd name="connsiteY2" fmla="*/ 153353 h 170021"/>
                <a:gd name="connsiteX3" fmla="*/ 57626 w 63817"/>
                <a:gd name="connsiteY3" fmla="*/ 152400 h 170021"/>
                <a:gd name="connsiteX4" fmla="*/ 56673 w 63817"/>
                <a:gd name="connsiteY4" fmla="*/ 150019 h 170021"/>
                <a:gd name="connsiteX5" fmla="*/ 57626 w 63817"/>
                <a:gd name="connsiteY5" fmla="*/ 148114 h 170021"/>
                <a:gd name="connsiteX6" fmla="*/ 57150 w 63817"/>
                <a:gd name="connsiteY6" fmla="*/ 147161 h 170021"/>
                <a:gd name="connsiteX7" fmla="*/ 57150 w 63817"/>
                <a:gd name="connsiteY7" fmla="*/ 143351 h 170021"/>
                <a:gd name="connsiteX8" fmla="*/ 55245 w 63817"/>
                <a:gd name="connsiteY8" fmla="*/ 139541 h 170021"/>
                <a:gd name="connsiteX9" fmla="*/ 58578 w 63817"/>
                <a:gd name="connsiteY9" fmla="*/ 139541 h 170021"/>
                <a:gd name="connsiteX10" fmla="*/ 58578 w 63817"/>
                <a:gd name="connsiteY10" fmla="*/ 126682 h 170021"/>
                <a:gd name="connsiteX11" fmla="*/ 58578 w 63817"/>
                <a:gd name="connsiteY11" fmla="*/ 114776 h 170021"/>
                <a:gd name="connsiteX12" fmla="*/ 58578 w 63817"/>
                <a:gd name="connsiteY12" fmla="*/ 104299 h 170021"/>
                <a:gd name="connsiteX13" fmla="*/ 58578 w 63817"/>
                <a:gd name="connsiteY13" fmla="*/ 96203 h 170021"/>
                <a:gd name="connsiteX14" fmla="*/ 57626 w 63817"/>
                <a:gd name="connsiteY14" fmla="*/ 86678 h 170021"/>
                <a:gd name="connsiteX15" fmla="*/ 57626 w 63817"/>
                <a:gd name="connsiteY15" fmla="*/ 79534 h 170021"/>
                <a:gd name="connsiteX16" fmla="*/ 57626 w 63817"/>
                <a:gd name="connsiteY16" fmla="*/ 70009 h 170021"/>
                <a:gd name="connsiteX17" fmla="*/ 56673 w 63817"/>
                <a:gd name="connsiteY17" fmla="*/ 67151 h 170021"/>
                <a:gd name="connsiteX18" fmla="*/ 51435 w 63817"/>
                <a:gd name="connsiteY18" fmla="*/ 61913 h 170021"/>
                <a:gd name="connsiteX19" fmla="*/ 50482 w 63817"/>
                <a:gd name="connsiteY19" fmla="*/ 59531 h 170021"/>
                <a:gd name="connsiteX20" fmla="*/ 50006 w 63817"/>
                <a:gd name="connsiteY20" fmla="*/ 56197 h 170021"/>
                <a:gd name="connsiteX21" fmla="*/ 49053 w 63817"/>
                <a:gd name="connsiteY21" fmla="*/ 52388 h 170021"/>
                <a:gd name="connsiteX22" fmla="*/ 49053 w 63817"/>
                <a:gd name="connsiteY22" fmla="*/ 46196 h 170021"/>
                <a:gd name="connsiteX23" fmla="*/ 49053 w 63817"/>
                <a:gd name="connsiteY23" fmla="*/ 39053 h 170021"/>
                <a:gd name="connsiteX24" fmla="*/ 48577 w 63817"/>
                <a:gd name="connsiteY24" fmla="*/ 38100 h 170021"/>
                <a:gd name="connsiteX25" fmla="*/ 43339 w 63817"/>
                <a:gd name="connsiteY25" fmla="*/ 34766 h 170021"/>
                <a:gd name="connsiteX26" fmla="*/ 35719 w 63817"/>
                <a:gd name="connsiteY26" fmla="*/ 29528 h 170021"/>
                <a:gd name="connsiteX27" fmla="*/ 30003 w 63817"/>
                <a:gd name="connsiteY27" fmla="*/ 25718 h 170021"/>
                <a:gd name="connsiteX28" fmla="*/ 29527 w 63817"/>
                <a:gd name="connsiteY28" fmla="*/ 25718 h 170021"/>
                <a:gd name="connsiteX29" fmla="*/ 29051 w 63817"/>
                <a:gd name="connsiteY29" fmla="*/ 24765 h 170021"/>
                <a:gd name="connsiteX30" fmla="*/ 30003 w 63817"/>
                <a:gd name="connsiteY30" fmla="*/ 13811 h 170021"/>
                <a:gd name="connsiteX31" fmla="*/ 30956 w 63817"/>
                <a:gd name="connsiteY31" fmla="*/ 12382 h 170021"/>
                <a:gd name="connsiteX32" fmla="*/ 32861 w 63817"/>
                <a:gd name="connsiteY32" fmla="*/ 7620 h 170021"/>
                <a:gd name="connsiteX33" fmla="*/ 33814 w 63817"/>
                <a:gd name="connsiteY33" fmla="*/ 4286 h 170021"/>
                <a:gd name="connsiteX34" fmla="*/ 25241 w 63817"/>
                <a:gd name="connsiteY34" fmla="*/ 4286 h 170021"/>
                <a:gd name="connsiteX35" fmla="*/ 21907 w 63817"/>
                <a:gd name="connsiteY35" fmla="*/ 5239 h 170021"/>
                <a:gd name="connsiteX36" fmla="*/ 20002 w 63817"/>
                <a:gd name="connsiteY36" fmla="*/ 5239 h 170021"/>
                <a:gd name="connsiteX37" fmla="*/ 20002 w 63817"/>
                <a:gd name="connsiteY37" fmla="*/ 4763 h 170021"/>
                <a:gd name="connsiteX38" fmla="*/ 19526 w 63817"/>
                <a:gd name="connsiteY38" fmla="*/ 4286 h 170021"/>
                <a:gd name="connsiteX39" fmla="*/ 8572 w 63817"/>
                <a:gd name="connsiteY39" fmla="*/ 1429 h 170021"/>
                <a:gd name="connsiteX40" fmla="*/ 952 w 63817"/>
                <a:gd name="connsiteY40" fmla="*/ 0 h 170021"/>
                <a:gd name="connsiteX41" fmla="*/ 2857 w 63817"/>
                <a:gd name="connsiteY41" fmla="*/ 1905 h 170021"/>
                <a:gd name="connsiteX42" fmla="*/ 3334 w 63817"/>
                <a:gd name="connsiteY42" fmla="*/ 3334 h 170021"/>
                <a:gd name="connsiteX43" fmla="*/ 2857 w 63817"/>
                <a:gd name="connsiteY43" fmla="*/ 7620 h 170021"/>
                <a:gd name="connsiteX44" fmla="*/ 952 w 63817"/>
                <a:gd name="connsiteY44" fmla="*/ 10478 h 170021"/>
                <a:gd name="connsiteX45" fmla="*/ 0 w 63817"/>
                <a:gd name="connsiteY45" fmla="*/ 13811 h 170021"/>
                <a:gd name="connsiteX46" fmla="*/ 0 w 63817"/>
                <a:gd name="connsiteY46" fmla="*/ 15240 h 170021"/>
                <a:gd name="connsiteX47" fmla="*/ 1428 w 63817"/>
                <a:gd name="connsiteY47" fmla="*/ 16669 h 170021"/>
                <a:gd name="connsiteX48" fmla="*/ 4286 w 63817"/>
                <a:gd name="connsiteY48" fmla="*/ 18574 h 170021"/>
                <a:gd name="connsiteX49" fmla="*/ 6191 w 63817"/>
                <a:gd name="connsiteY49" fmla="*/ 20003 h 170021"/>
                <a:gd name="connsiteX50" fmla="*/ 8096 w 63817"/>
                <a:gd name="connsiteY50" fmla="*/ 22384 h 170021"/>
                <a:gd name="connsiteX51" fmla="*/ 10477 w 63817"/>
                <a:gd name="connsiteY51" fmla="*/ 24765 h 170021"/>
                <a:gd name="connsiteX52" fmla="*/ 14288 w 63817"/>
                <a:gd name="connsiteY52" fmla="*/ 27622 h 170021"/>
                <a:gd name="connsiteX53" fmla="*/ 16192 w 63817"/>
                <a:gd name="connsiteY53" fmla="*/ 28099 h 170021"/>
                <a:gd name="connsiteX54" fmla="*/ 16192 w 63817"/>
                <a:gd name="connsiteY54" fmla="*/ 28575 h 170021"/>
                <a:gd name="connsiteX55" fmla="*/ 15716 w 63817"/>
                <a:gd name="connsiteY55" fmla="*/ 30004 h 170021"/>
                <a:gd name="connsiteX56" fmla="*/ 15240 w 63817"/>
                <a:gd name="connsiteY56" fmla="*/ 40481 h 170021"/>
                <a:gd name="connsiteX57" fmla="*/ 14764 w 63817"/>
                <a:gd name="connsiteY57" fmla="*/ 43339 h 170021"/>
                <a:gd name="connsiteX58" fmla="*/ 14764 w 63817"/>
                <a:gd name="connsiteY58" fmla="*/ 44291 h 170021"/>
                <a:gd name="connsiteX59" fmla="*/ 14288 w 63817"/>
                <a:gd name="connsiteY59" fmla="*/ 48578 h 170021"/>
                <a:gd name="connsiteX60" fmla="*/ 13811 w 63817"/>
                <a:gd name="connsiteY60" fmla="*/ 49054 h 170021"/>
                <a:gd name="connsiteX61" fmla="*/ 12859 w 63817"/>
                <a:gd name="connsiteY61" fmla="*/ 49054 h 170021"/>
                <a:gd name="connsiteX62" fmla="*/ 12382 w 63817"/>
                <a:gd name="connsiteY62" fmla="*/ 49054 h 170021"/>
                <a:gd name="connsiteX63" fmla="*/ 12382 w 63817"/>
                <a:gd name="connsiteY63" fmla="*/ 50006 h 170021"/>
                <a:gd name="connsiteX64" fmla="*/ 12382 w 63817"/>
                <a:gd name="connsiteY64" fmla="*/ 50482 h 170021"/>
                <a:gd name="connsiteX65" fmla="*/ 14764 w 63817"/>
                <a:gd name="connsiteY65" fmla="*/ 51435 h 170021"/>
                <a:gd name="connsiteX66" fmla="*/ 14288 w 63817"/>
                <a:gd name="connsiteY66" fmla="*/ 51911 h 170021"/>
                <a:gd name="connsiteX67" fmla="*/ 12382 w 63817"/>
                <a:gd name="connsiteY67" fmla="*/ 52388 h 170021"/>
                <a:gd name="connsiteX68" fmla="*/ 11906 w 63817"/>
                <a:gd name="connsiteY68" fmla="*/ 53816 h 170021"/>
                <a:gd name="connsiteX69" fmla="*/ 11906 w 63817"/>
                <a:gd name="connsiteY69" fmla="*/ 54769 h 170021"/>
                <a:gd name="connsiteX70" fmla="*/ 10953 w 63817"/>
                <a:gd name="connsiteY70" fmla="*/ 56197 h 170021"/>
                <a:gd name="connsiteX71" fmla="*/ 11430 w 63817"/>
                <a:gd name="connsiteY71" fmla="*/ 56674 h 170021"/>
                <a:gd name="connsiteX72" fmla="*/ 11906 w 63817"/>
                <a:gd name="connsiteY72" fmla="*/ 57150 h 170021"/>
                <a:gd name="connsiteX73" fmla="*/ 12859 w 63817"/>
                <a:gd name="connsiteY73" fmla="*/ 57150 h 170021"/>
                <a:gd name="connsiteX74" fmla="*/ 15716 w 63817"/>
                <a:gd name="connsiteY74" fmla="*/ 55245 h 170021"/>
                <a:gd name="connsiteX75" fmla="*/ 17145 w 63817"/>
                <a:gd name="connsiteY75" fmla="*/ 55245 h 170021"/>
                <a:gd name="connsiteX76" fmla="*/ 18573 w 63817"/>
                <a:gd name="connsiteY76" fmla="*/ 55245 h 170021"/>
                <a:gd name="connsiteX77" fmla="*/ 20955 w 63817"/>
                <a:gd name="connsiteY77" fmla="*/ 58103 h 170021"/>
                <a:gd name="connsiteX78" fmla="*/ 20955 w 63817"/>
                <a:gd name="connsiteY78" fmla="*/ 59531 h 170021"/>
                <a:gd name="connsiteX79" fmla="*/ 20002 w 63817"/>
                <a:gd name="connsiteY79" fmla="*/ 64294 h 170021"/>
                <a:gd name="connsiteX80" fmla="*/ 19050 w 63817"/>
                <a:gd name="connsiteY80" fmla="*/ 67628 h 170021"/>
                <a:gd name="connsiteX81" fmla="*/ 19050 w 63817"/>
                <a:gd name="connsiteY81" fmla="*/ 72390 h 170021"/>
                <a:gd name="connsiteX82" fmla="*/ 20002 w 63817"/>
                <a:gd name="connsiteY82" fmla="*/ 75247 h 170021"/>
                <a:gd name="connsiteX83" fmla="*/ 20002 w 63817"/>
                <a:gd name="connsiteY83" fmla="*/ 76676 h 170021"/>
                <a:gd name="connsiteX84" fmla="*/ 18573 w 63817"/>
                <a:gd name="connsiteY84" fmla="*/ 78105 h 170021"/>
                <a:gd name="connsiteX85" fmla="*/ 15716 w 63817"/>
                <a:gd name="connsiteY85" fmla="*/ 80010 h 170021"/>
                <a:gd name="connsiteX86" fmla="*/ 16192 w 63817"/>
                <a:gd name="connsiteY86" fmla="*/ 80963 h 170021"/>
                <a:gd name="connsiteX87" fmla="*/ 17145 w 63817"/>
                <a:gd name="connsiteY87" fmla="*/ 83344 h 170021"/>
                <a:gd name="connsiteX88" fmla="*/ 19526 w 63817"/>
                <a:gd name="connsiteY88" fmla="*/ 86201 h 170021"/>
                <a:gd name="connsiteX89" fmla="*/ 24289 w 63817"/>
                <a:gd name="connsiteY89" fmla="*/ 89535 h 170021"/>
                <a:gd name="connsiteX90" fmla="*/ 26670 w 63817"/>
                <a:gd name="connsiteY90" fmla="*/ 93345 h 170021"/>
                <a:gd name="connsiteX91" fmla="*/ 26670 w 63817"/>
                <a:gd name="connsiteY91" fmla="*/ 95250 h 170021"/>
                <a:gd name="connsiteX92" fmla="*/ 25241 w 63817"/>
                <a:gd name="connsiteY92" fmla="*/ 97155 h 170021"/>
                <a:gd name="connsiteX93" fmla="*/ 23336 w 63817"/>
                <a:gd name="connsiteY93" fmla="*/ 98584 h 170021"/>
                <a:gd name="connsiteX94" fmla="*/ 22860 w 63817"/>
                <a:gd name="connsiteY94" fmla="*/ 100489 h 170021"/>
                <a:gd name="connsiteX95" fmla="*/ 23813 w 63817"/>
                <a:gd name="connsiteY95" fmla="*/ 114776 h 170021"/>
                <a:gd name="connsiteX96" fmla="*/ 20002 w 63817"/>
                <a:gd name="connsiteY96" fmla="*/ 120968 h 170021"/>
                <a:gd name="connsiteX97" fmla="*/ 20002 w 63817"/>
                <a:gd name="connsiteY97" fmla="*/ 122396 h 170021"/>
                <a:gd name="connsiteX98" fmla="*/ 20478 w 63817"/>
                <a:gd name="connsiteY98" fmla="*/ 124778 h 170021"/>
                <a:gd name="connsiteX99" fmla="*/ 21431 w 63817"/>
                <a:gd name="connsiteY99" fmla="*/ 125730 h 170021"/>
                <a:gd name="connsiteX100" fmla="*/ 23336 w 63817"/>
                <a:gd name="connsiteY100" fmla="*/ 126206 h 170021"/>
                <a:gd name="connsiteX101" fmla="*/ 24765 w 63817"/>
                <a:gd name="connsiteY101" fmla="*/ 127159 h 170021"/>
                <a:gd name="connsiteX102" fmla="*/ 24289 w 63817"/>
                <a:gd name="connsiteY102" fmla="*/ 131445 h 170021"/>
                <a:gd name="connsiteX103" fmla="*/ 23336 w 63817"/>
                <a:gd name="connsiteY103" fmla="*/ 136207 h 170021"/>
                <a:gd name="connsiteX104" fmla="*/ 23336 w 63817"/>
                <a:gd name="connsiteY104" fmla="*/ 138113 h 170021"/>
                <a:gd name="connsiteX105" fmla="*/ 22860 w 63817"/>
                <a:gd name="connsiteY105" fmla="*/ 139065 h 170021"/>
                <a:gd name="connsiteX106" fmla="*/ 21431 w 63817"/>
                <a:gd name="connsiteY106" fmla="*/ 140018 h 170021"/>
                <a:gd name="connsiteX107" fmla="*/ 20955 w 63817"/>
                <a:gd name="connsiteY107" fmla="*/ 141446 h 170021"/>
                <a:gd name="connsiteX108" fmla="*/ 21431 w 63817"/>
                <a:gd name="connsiteY108" fmla="*/ 142875 h 170021"/>
                <a:gd name="connsiteX109" fmla="*/ 20955 w 63817"/>
                <a:gd name="connsiteY109" fmla="*/ 144304 h 170021"/>
                <a:gd name="connsiteX110" fmla="*/ 21907 w 63817"/>
                <a:gd name="connsiteY110" fmla="*/ 145732 h 170021"/>
                <a:gd name="connsiteX111" fmla="*/ 23336 w 63817"/>
                <a:gd name="connsiteY111" fmla="*/ 148114 h 170021"/>
                <a:gd name="connsiteX112" fmla="*/ 26194 w 63817"/>
                <a:gd name="connsiteY112" fmla="*/ 152876 h 170021"/>
                <a:gd name="connsiteX113" fmla="*/ 27146 w 63817"/>
                <a:gd name="connsiteY113" fmla="*/ 153353 h 170021"/>
                <a:gd name="connsiteX114" fmla="*/ 27622 w 63817"/>
                <a:gd name="connsiteY114" fmla="*/ 154305 h 170021"/>
                <a:gd name="connsiteX115" fmla="*/ 27146 w 63817"/>
                <a:gd name="connsiteY115" fmla="*/ 155734 h 170021"/>
                <a:gd name="connsiteX116" fmla="*/ 28098 w 63817"/>
                <a:gd name="connsiteY116" fmla="*/ 157639 h 170021"/>
                <a:gd name="connsiteX117" fmla="*/ 30956 w 63817"/>
                <a:gd name="connsiteY117" fmla="*/ 160020 h 170021"/>
                <a:gd name="connsiteX118" fmla="*/ 34290 w 63817"/>
                <a:gd name="connsiteY118" fmla="*/ 161925 h 170021"/>
                <a:gd name="connsiteX119" fmla="*/ 36671 w 63817"/>
                <a:gd name="connsiteY119" fmla="*/ 162401 h 170021"/>
                <a:gd name="connsiteX120" fmla="*/ 37147 w 63817"/>
                <a:gd name="connsiteY120" fmla="*/ 163830 h 170021"/>
                <a:gd name="connsiteX121" fmla="*/ 39052 w 63817"/>
                <a:gd name="connsiteY121" fmla="*/ 166211 h 170021"/>
                <a:gd name="connsiteX122" fmla="*/ 40005 w 63817"/>
                <a:gd name="connsiteY122" fmla="*/ 167164 h 170021"/>
                <a:gd name="connsiteX123" fmla="*/ 41910 w 63817"/>
                <a:gd name="connsiteY123" fmla="*/ 167640 h 170021"/>
                <a:gd name="connsiteX124" fmla="*/ 43339 w 63817"/>
                <a:gd name="connsiteY124" fmla="*/ 168116 h 170021"/>
                <a:gd name="connsiteX125" fmla="*/ 43339 w 63817"/>
                <a:gd name="connsiteY125" fmla="*/ 170021 h 170021"/>
                <a:gd name="connsiteX126" fmla="*/ 47625 w 63817"/>
                <a:gd name="connsiteY126" fmla="*/ 168116 h 170021"/>
                <a:gd name="connsiteX127" fmla="*/ 58578 w 63817"/>
                <a:gd name="connsiteY127" fmla="*/ 165735 h 170021"/>
                <a:gd name="connsiteX128" fmla="*/ 58102 w 63817"/>
                <a:gd name="connsiteY128" fmla="*/ 164306 h 170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</a:cxnLst>
              <a:rect l="l" t="t" r="r" b="b"/>
              <a:pathLst>
                <a:path w="63817" h="170021">
                  <a:moveTo>
                    <a:pt x="63817" y="162878"/>
                  </a:moveTo>
                  <a:lnTo>
                    <a:pt x="62389" y="158591"/>
                  </a:lnTo>
                  <a:lnTo>
                    <a:pt x="59055" y="153353"/>
                  </a:lnTo>
                  <a:lnTo>
                    <a:pt x="57626" y="152400"/>
                  </a:lnTo>
                  <a:lnTo>
                    <a:pt x="56673" y="150019"/>
                  </a:lnTo>
                  <a:lnTo>
                    <a:pt x="57626" y="148114"/>
                  </a:lnTo>
                  <a:lnTo>
                    <a:pt x="57150" y="147161"/>
                  </a:lnTo>
                  <a:lnTo>
                    <a:pt x="57150" y="143351"/>
                  </a:lnTo>
                  <a:lnTo>
                    <a:pt x="55245" y="139541"/>
                  </a:lnTo>
                  <a:lnTo>
                    <a:pt x="58578" y="139541"/>
                  </a:lnTo>
                  <a:lnTo>
                    <a:pt x="58578" y="126682"/>
                  </a:lnTo>
                  <a:lnTo>
                    <a:pt x="58578" y="114776"/>
                  </a:lnTo>
                  <a:lnTo>
                    <a:pt x="58578" y="104299"/>
                  </a:lnTo>
                  <a:lnTo>
                    <a:pt x="58578" y="96203"/>
                  </a:lnTo>
                  <a:lnTo>
                    <a:pt x="57626" y="86678"/>
                  </a:lnTo>
                  <a:lnTo>
                    <a:pt x="57626" y="79534"/>
                  </a:lnTo>
                  <a:lnTo>
                    <a:pt x="57626" y="70009"/>
                  </a:lnTo>
                  <a:lnTo>
                    <a:pt x="56673" y="67151"/>
                  </a:lnTo>
                  <a:lnTo>
                    <a:pt x="51435" y="61913"/>
                  </a:lnTo>
                  <a:lnTo>
                    <a:pt x="50482" y="59531"/>
                  </a:lnTo>
                  <a:lnTo>
                    <a:pt x="50006" y="56197"/>
                  </a:lnTo>
                  <a:lnTo>
                    <a:pt x="49053" y="52388"/>
                  </a:lnTo>
                  <a:lnTo>
                    <a:pt x="49053" y="46196"/>
                  </a:lnTo>
                  <a:lnTo>
                    <a:pt x="49053" y="39053"/>
                  </a:lnTo>
                  <a:lnTo>
                    <a:pt x="48577" y="38100"/>
                  </a:lnTo>
                  <a:lnTo>
                    <a:pt x="43339" y="34766"/>
                  </a:lnTo>
                  <a:lnTo>
                    <a:pt x="35719" y="29528"/>
                  </a:lnTo>
                  <a:lnTo>
                    <a:pt x="30003" y="25718"/>
                  </a:lnTo>
                  <a:lnTo>
                    <a:pt x="29527" y="25718"/>
                  </a:lnTo>
                  <a:lnTo>
                    <a:pt x="29051" y="24765"/>
                  </a:lnTo>
                  <a:lnTo>
                    <a:pt x="30003" y="13811"/>
                  </a:lnTo>
                  <a:lnTo>
                    <a:pt x="30956" y="12382"/>
                  </a:lnTo>
                  <a:lnTo>
                    <a:pt x="32861" y="7620"/>
                  </a:lnTo>
                  <a:lnTo>
                    <a:pt x="33814" y="4286"/>
                  </a:lnTo>
                  <a:lnTo>
                    <a:pt x="25241" y="4286"/>
                  </a:lnTo>
                  <a:lnTo>
                    <a:pt x="21907" y="5239"/>
                  </a:lnTo>
                  <a:lnTo>
                    <a:pt x="20002" y="5239"/>
                  </a:lnTo>
                  <a:lnTo>
                    <a:pt x="20002" y="4763"/>
                  </a:lnTo>
                  <a:lnTo>
                    <a:pt x="19526" y="4286"/>
                  </a:lnTo>
                  <a:lnTo>
                    <a:pt x="8572" y="1429"/>
                  </a:lnTo>
                  <a:lnTo>
                    <a:pt x="952" y="0"/>
                  </a:lnTo>
                  <a:lnTo>
                    <a:pt x="2857" y="1905"/>
                  </a:lnTo>
                  <a:lnTo>
                    <a:pt x="3334" y="3334"/>
                  </a:lnTo>
                  <a:lnTo>
                    <a:pt x="2857" y="7620"/>
                  </a:lnTo>
                  <a:lnTo>
                    <a:pt x="952" y="10478"/>
                  </a:lnTo>
                  <a:lnTo>
                    <a:pt x="0" y="13811"/>
                  </a:lnTo>
                  <a:lnTo>
                    <a:pt x="0" y="15240"/>
                  </a:lnTo>
                  <a:lnTo>
                    <a:pt x="1428" y="16669"/>
                  </a:lnTo>
                  <a:lnTo>
                    <a:pt x="4286" y="18574"/>
                  </a:lnTo>
                  <a:lnTo>
                    <a:pt x="6191" y="20003"/>
                  </a:lnTo>
                  <a:lnTo>
                    <a:pt x="8096" y="22384"/>
                  </a:lnTo>
                  <a:lnTo>
                    <a:pt x="10477" y="24765"/>
                  </a:lnTo>
                  <a:lnTo>
                    <a:pt x="14288" y="27622"/>
                  </a:lnTo>
                  <a:lnTo>
                    <a:pt x="16192" y="28099"/>
                  </a:lnTo>
                  <a:lnTo>
                    <a:pt x="16192" y="28575"/>
                  </a:lnTo>
                  <a:lnTo>
                    <a:pt x="15716" y="30004"/>
                  </a:lnTo>
                  <a:lnTo>
                    <a:pt x="15240" y="40481"/>
                  </a:lnTo>
                  <a:lnTo>
                    <a:pt x="14764" y="43339"/>
                  </a:lnTo>
                  <a:lnTo>
                    <a:pt x="14764" y="44291"/>
                  </a:lnTo>
                  <a:lnTo>
                    <a:pt x="14288" y="48578"/>
                  </a:lnTo>
                  <a:lnTo>
                    <a:pt x="13811" y="49054"/>
                  </a:lnTo>
                  <a:lnTo>
                    <a:pt x="12859" y="49054"/>
                  </a:lnTo>
                  <a:lnTo>
                    <a:pt x="12382" y="49054"/>
                  </a:lnTo>
                  <a:lnTo>
                    <a:pt x="12382" y="50006"/>
                  </a:lnTo>
                  <a:lnTo>
                    <a:pt x="12382" y="50482"/>
                  </a:lnTo>
                  <a:lnTo>
                    <a:pt x="14764" y="51435"/>
                  </a:lnTo>
                  <a:lnTo>
                    <a:pt x="14288" y="51911"/>
                  </a:lnTo>
                  <a:lnTo>
                    <a:pt x="12382" y="52388"/>
                  </a:lnTo>
                  <a:lnTo>
                    <a:pt x="11906" y="53816"/>
                  </a:lnTo>
                  <a:lnTo>
                    <a:pt x="11906" y="54769"/>
                  </a:lnTo>
                  <a:lnTo>
                    <a:pt x="10953" y="56197"/>
                  </a:lnTo>
                  <a:lnTo>
                    <a:pt x="11430" y="56674"/>
                  </a:lnTo>
                  <a:lnTo>
                    <a:pt x="11906" y="57150"/>
                  </a:lnTo>
                  <a:lnTo>
                    <a:pt x="12859" y="57150"/>
                  </a:lnTo>
                  <a:lnTo>
                    <a:pt x="15716" y="55245"/>
                  </a:lnTo>
                  <a:lnTo>
                    <a:pt x="17145" y="55245"/>
                  </a:lnTo>
                  <a:lnTo>
                    <a:pt x="18573" y="55245"/>
                  </a:lnTo>
                  <a:lnTo>
                    <a:pt x="20955" y="58103"/>
                  </a:lnTo>
                  <a:lnTo>
                    <a:pt x="20955" y="59531"/>
                  </a:lnTo>
                  <a:lnTo>
                    <a:pt x="20002" y="64294"/>
                  </a:lnTo>
                  <a:lnTo>
                    <a:pt x="19050" y="67628"/>
                  </a:lnTo>
                  <a:lnTo>
                    <a:pt x="19050" y="72390"/>
                  </a:lnTo>
                  <a:lnTo>
                    <a:pt x="20002" y="75247"/>
                  </a:lnTo>
                  <a:lnTo>
                    <a:pt x="20002" y="76676"/>
                  </a:lnTo>
                  <a:lnTo>
                    <a:pt x="18573" y="78105"/>
                  </a:lnTo>
                  <a:lnTo>
                    <a:pt x="15716" y="80010"/>
                  </a:lnTo>
                  <a:lnTo>
                    <a:pt x="16192" y="80963"/>
                  </a:lnTo>
                  <a:lnTo>
                    <a:pt x="17145" y="83344"/>
                  </a:lnTo>
                  <a:lnTo>
                    <a:pt x="19526" y="86201"/>
                  </a:lnTo>
                  <a:lnTo>
                    <a:pt x="24289" y="89535"/>
                  </a:lnTo>
                  <a:lnTo>
                    <a:pt x="26670" y="93345"/>
                  </a:lnTo>
                  <a:lnTo>
                    <a:pt x="26670" y="95250"/>
                  </a:lnTo>
                  <a:lnTo>
                    <a:pt x="25241" y="97155"/>
                  </a:lnTo>
                  <a:lnTo>
                    <a:pt x="23336" y="98584"/>
                  </a:lnTo>
                  <a:lnTo>
                    <a:pt x="22860" y="100489"/>
                  </a:lnTo>
                  <a:lnTo>
                    <a:pt x="23813" y="114776"/>
                  </a:lnTo>
                  <a:lnTo>
                    <a:pt x="20002" y="120968"/>
                  </a:lnTo>
                  <a:lnTo>
                    <a:pt x="20002" y="122396"/>
                  </a:lnTo>
                  <a:lnTo>
                    <a:pt x="20478" y="124778"/>
                  </a:lnTo>
                  <a:lnTo>
                    <a:pt x="21431" y="125730"/>
                  </a:lnTo>
                  <a:lnTo>
                    <a:pt x="23336" y="126206"/>
                  </a:lnTo>
                  <a:lnTo>
                    <a:pt x="24765" y="127159"/>
                  </a:lnTo>
                  <a:lnTo>
                    <a:pt x="24289" y="131445"/>
                  </a:lnTo>
                  <a:lnTo>
                    <a:pt x="23336" y="136207"/>
                  </a:lnTo>
                  <a:lnTo>
                    <a:pt x="23336" y="138113"/>
                  </a:lnTo>
                  <a:lnTo>
                    <a:pt x="22860" y="139065"/>
                  </a:lnTo>
                  <a:lnTo>
                    <a:pt x="21431" y="140018"/>
                  </a:lnTo>
                  <a:lnTo>
                    <a:pt x="20955" y="141446"/>
                  </a:lnTo>
                  <a:lnTo>
                    <a:pt x="21431" y="142875"/>
                  </a:lnTo>
                  <a:lnTo>
                    <a:pt x="20955" y="144304"/>
                  </a:lnTo>
                  <a:lnTo>
                    <a:pt x="21907" y="145732"/>
                  </a:lnTo>
                  <a:lnTo>
                    <a:pt x="23336" y="148114"/>
                  </a:lnTo>
                  <a:lnTo>
                    <a:pt x="26194" y="152876"/>
                  </a:lnTo>
                  <a:lnTo>
                    <a:pt x="27146" y="153353"/>
                  </a:lnTo>
                  <a:lnTo>
                    <a:pt x="27622" y="154305"/>
                  </a:lnTo>
                  <a:lnTo>
                    <a:pt x="27146" y="155734"/>
                  </a:lnTo>
                  <a:lnTo>
                    <a:pt x="28098" y="157639"/>
                  </a:lnTo>
                  <a:lnTo>
                    <a:pt x="30956" y="160020"/>
                  </a:lnTo>
                  <a:lnTo>
                    <a:pt x="34290" y="161925"/>
                  </a:lnTo>
                  <a:lnTo>
                    <a:pt x="36671" y="162401"/>
                  </a:lnTo>
                  <a:lnTo>
                    <a:pt x="37147" y="163830"/>
                  </a:lnTo>
                  <a:lnTo>
                    <a:pt x="39052" y="166211"/>
                  </a:lnTo>
                  <a:lnTo>
                    <a:pt x="40005" y="167164"/>
                  </a:lnTo>
                  <a:lnTo>
                    <a:pt x="41910" y="167640"/>
                  </a:lnTo>
                  <a:lnTo>
                    <a:pt x="43339" y="168116"/>
                  </a:lnTo>
                  <a:lnTo>
                    <a:pt x="43339" y="170021"/>
                  </a:lnTo>
                  <a:lnTo>
                    <a:pt x="47625" y="168116"/>
                  </a:lnTo>
                  <a:lnTo>
                    <a:pt x="58578" y="165735"/>
                  </a:lnTo>
                  <a:lnTo>
                    <a:pt x="58102" y="164306"/>
                  </a:lnTo>
                  <a:close/>
                </a:path>
              </a:pathLst>
            </a:custGeom>
            <a:grpFill/>
            <a:ln w="3175" cap="flat">
              <a:solidFill>
                <a:schemeClr val="bg1">
                  <a:lumMod val="75000"/>
                </a:scheme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" name="Freeform: Shape 31">
              <a:extLst>
                <a:ext uri="{FF2B5EF4-FFF2-40B4-BE49-F238E27FC236}">
                  <a16:creationId xmlns:a16="http://schemas.microsoft.com/office/drawing/2014/main" id="{ED15118D-6ED5-F0F1-D063-CC48629D7436}"/>
                </a:ext>
              </a:extLst>
            </p:cNvPr>
            <p:cNvSpPr/>
            <p:nvPr/>
          </p:nvSpPr>
          <p:spPr>
            <a:xfrm>
              <a:off x="6176962" y="3497103"/>
              <a:ext cx="358616" cy="550545"/>
            </a:xfrm>
            <a:custGeom>
              <a:avLst/>
              <a:gdLst>
                <a:gd name="connsiteX0" fmla="*/ 358616 w 358616"/>
                <a:gd name="connsiteY0" fmla="*/ 262890 h 550545"/>
                <a:gd name="connsiteX1" fmla="*/ 358616 w 358616"/>
                <a:gd name="connsiteY1" fmla="*/ 247174 h 550545"/>
                <a:gd name="connsiteX2" fmla="*/ 358616 w 358616"/>
                <a:gd name="connsiteY2" fmla="*/ 231934 h 550545"/>
                <a:gd name="connsiteX3" fmla="*/ 358616 w 358616"/>
                <a:gd name="connsiteY3" fmla="*/ 216694 h 550545"/>
                <a:gd name="connsiteX4" fmla="*/ 358616 w 358616"/>
                <a:gd name="connsiteY4" fmla="*/ 200978 h 550545"/>
                <a:gd name="connsiteX5" fmla="*/ 358616 w 358616"/>
                <a:gd name="connsiteY5" fmla="*/ 185738 h 550545"/>
                <a:gd name="connsiteX6" fmla="*/ 358616 w 358616"/>
                <a:gd name="connsiteY6" fmla="*/ 170021 h 550545"/>
                <a:gd name="connsiteX7" fmla="*/ 358616 w 358616"/>
                <a:gd name="connsiteY7" fmla="*/ 154781 h 550545"/>
                <a:gd name="connsiteX8" fmla="*/ 358616 w 358616"/>
                <a:gd name="connsiteY8" fmla="*/ 139065 h 550545"/>
                <a:gd name="connsiteX9" fmla="*/ 342424 w 358616"/>
                <a:gd name="connsiteY9" fmla="*/ 130969 h 550545"/>
                <a:gd name="connsiteX10" fmla="*/ 325755 w 358616"/>
                <a:gd name="connsiteY10" fmla="*/ 122396 h 550545"/>
                <a:gd name="connsiteX11" fmla="*/ 309563 w 358616"/>
                <a:gd name="connsiteY11" fmla="*/ 114300 h 550545"/>
                <a:gd name="connsiteX12" fmla="*/ 293370 w 358616"/>
                <a:gd name="connsiteY12" fmla="*/ 106204 h 550545"/>
                <a:gd name="connsiteX13" fmla="*/ 277177 w 358616"/>
                <a:gd name="connsiteY13" fmla="*/ 97631 h 550545"/>
                <a:gd name="connsiteX14" fmla="*/ 260509 w 358616"/>
                <a:gd name="connsiteY14" fmla="*/ 89535 h 550545"/>
                <a:gd name="connsiteX15" fmla="*/ 244316 w 358616"/>
                <a:gd name="connsiteY15" fmla="*/ 80963 h 550545"/>
                <a:gd name="connsiteX16" fmla="*/ 228124 w 358616"/>
                <a:gd name="connsiteY16" fmla="*/ 72866 h 550545"/>
                <a:gd name="connsiteX17" fmla="*/ 211931 w 358616"/>
                <a:gd name="connsiteY17" fmla="*/ 64294 h 550545"/>
                <a:gd name="connsiteX18" fmla="*/ 195263 w 358616"/>
                <a:gd name="connsiteY18" fmla="*/ 56197 h 550545"/>
                <a:gd name="connsiteX19" fmla="*/ 179070 w 358616"/>
                <a:gd name="connsiteY19" fmla="*/ 47625 h 550545"/>
                <a:gd name="connsiteX20" fmla="*/ 162877 w 358616"/>
                <a:gd name="connsiteY20" fmla="*/ 39529 h 550545"/>
                <a:gd name="connsiteX21" fmla="*/ 146685 w 358616"/>
                <a:gd name="connsiteY21" fmla="*/ 30956 h 550545"/>
                <a:gd name="connsiteX22" fmla="*/ 130493 w 358616"/>
                <a:gd name="connsiteY22" fmla="*/ 22860 h 550545"/>
                <a:gd name="connsiteX23" fmla="*/ 113824 w 358616"/>
                <a:gd name="connsiteY23" fmla="*/ 14288 h 550545"/>
                <a:gd name="connsiteX24" fmla="*/ 97631 w 358616"/>
                <a:gd name="connsiteY24" fmla="*/ 6191 h 550545"/>
                <a:gd name="connsiteX25" fmla="*/ 86677 w 358616"/>
                <a:gd name="connsiteY25" fmla="*/ 0 h 550545"/>
                <a:gd name="connsiteX26" fmla="*/ 74295 w 358616"/>
                <a:gd name="connsiteY26" fmla="*/ 5715 h 550545"/>
                <a:gd name="connsiteX27" fmla="*/ 64770 w 358616"/>
                <a:gd name="connsiteY27" fmla="*/ 10478 h 550545"/>
                <a:gd name="connsiteX28" fmla="*/ 52388 w 358616"/>
                <a:gd name="connsiteY28" fmla="*/ 16193 h 550545"/>
                <a:gd name="connsiteX29" fmla="*/ 56198 w 358616"/>
                <a:gd name="connsiteY29" fmla="*/ 36671 h 550545"/>
                <a:gd name="connsiteX30" fmla="*/ 59055 w 358616"/>
                <a:gd name="connsiteY30" fmla="*/ 53816 h 550545"/>
                <a:gd name="connsiteX31" fmla="*/ 59055 w 358616"/>
                <a:gd name="connsiteY31" fmla="*/ 65246 h 550545"/>
                <a:gd name="connsiteX32" fmla="*/ 59055 w 358616"/>
                <a:gd name="connsiteY32" fmla="*/ 68104 h 550545"/>
                <a:gd name="connsiteX33" fmla="*/ 60484 w 358616"/>
                <a:gd name="connsiteY33" fmla="*/ 70009 h 550545"/>
                <a:gd name="connsiteX34" fmla="*/ 62865 w 358616"/>
                <a:gd name="connsiteY34" fmla="*/ 71914 h 550545"/>
                <a:gd name="connsiteX35" fmla="*/ 73819 w 358616"/>
                <a:gd name="connsiteY35" fmla="*/ 88106 h 550545"/>
                <a:gd name="connsiteX36" fmla="*/ 71438 w 358616"/>
                <a:gd name="connsiteY36" fmla="*/ 90964 h 550545"/>
                <a:gd name="connsiteX37" fmla="*/ 72866 w 358616"/>
                <a:gd name="connsiteY37" fmla="*/ 95726 h 550545"/>
                <a:gd name="connsiteX38" fmla="*/ 75724 w 358616"/>
                <a:gd name="connsiteY38" fmla="*/ 98108 h 550545"/>
                <a:gd name="connsiteX39" fmla="*/ 84773 w 358616"/>
                <a:gd name="connsiteY39" fmla="*/ 107633 h 550545"/>
                <a:gd name="connsiteX40" fmla="*/ 85725 w 358616"/>
                <a:gd name="connsiteY40" fmla="*/ 109538 h 550545"/>
                <a:gd name="connsiteX41" fmla="*/ 85249 w 358616"/>
                <a:gd name="connsiteY41" fmla="*/ 110966 h 550545"/>
                <a:gd name="connsiteX42" fmla="*/ 79057 w 358616"/>
                <a:gd name="connsiteY42" fmla="*/ 121920 h 550545"/>
                <a:gd name="connsiteX43" fmla="*/ 78105 w 358616"/>
                <a:gd name="connsiteY43" fmla="*/ 124778 h 550545"/>
                <a:gd name="connsiteX44" fmla="*/ 76676 w 358616"/>
                <a:gd name="connsiteY44" fmla="*/ 139065 h 550545"/>
                <a:gd name="connsiteX45" fmla="*/ 75724 w 358616"/>
                <a:gd name="connsiteY45" fmla="*/ 149066 h 550545"/>
                <a:gd name="connsiteX46" fmla="*/ 74771 w 358616"/>
                <a:gd name="connsiteY46" fmla="*/ 162878 h 550545"/>
                <a:gd name="connsiteX47" fmla="*/ 73343 w 358616"/>
                <a:gd name="connsiteY47" fmla="*/ 179546 h 550545"/>
                <a:gd name="connsiteX48" fmla="*/ 71914 w 358616"/>
                <a:gd name="connsiteY48" fmla="*/ 193358 h 550545"/>
                <a:gd name="connsiteX49" fmla="*/ 70485 w 358616"/>
                <a:gd name="connsiteY49" fmla="*/ 211455 h 550545"/>
                <a:gd name="connsiteX50" fmla="*/ 69056 w 358616"/>
                <a:gd name="connsiteY50" fmla="*/ 229076 h 550545"/>
                <a:gd name="connsiteX51" fmla="*/ 60007 w 358616"/>
                <a:gd name="connsiteY51" fmla="*/ 238125 h 550545"/>
                <a:gd name="connsiteX52" fmla="*/ 44291 w 358616"/>
                <a:gd name="connsiteY52" fmla="*/ 255270 h 550545"/>
                <a:gd name="connsiteX53" fmla="*/ 31432 w 358616"/>
                <a:gd name="connsiteY53" fmla="*/ 268605 h 550545"/>
                <a:gd name="connsiteX54" fmla="*/ 25241 w 358616"/>
                <a:gd name="connsiteY54" fmla="*/ 278130 h 550545"/>
                <a:gd name="connsiteX55" fmla="*/ 12382 w 358616"/>
                <a:gd name="connsiteY55" fmla="*/ 295751 h 550545"/>
                <a:gd name="connsiteX56" fmla="*/ 6668 w 358616"/>
                <a:gd name="connsiteY56" fmla="*/ 307181 h 550545"/>
                <a:gd name="connsiteX57" fmla="*/ 2381 w 358616"/>
                <a:gd name="connsiteY57" fmla="*/ 313372 h 550545"/>
                <a:gd name="connsiteX58" fmla="*/ 0 w 358616"/>
                <a:gd name="connsiteY58" fmla="*/ 315754 h 550545"/>
                <a:gd name="connsiteX59" fmla="*/ 1905 w 358616"/>
                <a:gd name="connsiteY59" fmla="*/ 324326 h 550545"/>
                <a:gd name="connsiteX60" fmla="*/ 5715 w 358616"/>
                <a:gd name="connsiteY60" fmla="*/ 339090 h 550545"/>
                <a:gd name="connsiteX61" fmla="*/ 10954 w 358616"/>
                <a:gd name="connsiteY61" fmla="*/ 346234 h 550545"/>
                <a:gd name="connsiteX62" fmla="*/ 16669 w 358616"/>
                <a:gd name="connsiteY62" fmla="*/ 354330 h 550545"/>
                <a:gd name="connsiteX63" fmla="*/ 20955 w 358616"/>
                <a:gd name="connsiteY63" fmla="*/ 360521 h 550545"/>
                <a:gd name="connsiteX64" fmla="*/ 27146 w 358616"/>
                <a:gd name="connsiteY64" fmla="*/ 360521 h 550545"/>
                <a:gd name="connsiteX65" fmla="*/ 34766 w 358616"/>
                <a:gd name="connsiteY65" fmla="*/ 362426 h 550545"/>
                <a:gd name="connsiteX66" fmla="*/ 36671 w 358616"/>
                <a:gd name="connsiteY66" fmla="*/ 363855 h 550545"/>
                <a:gd name="connsiteX67" fmla="*/ 37624 w 358616"/>
                <a:gd name="connsiteY67" fmla="*/ 369094 h 550545"/>
                <a:gd name="connsiteX68" fmla="*/ 40005 w 358616"/>
                <a:gd name="connsiteY68" fmla="*/ 372428 h 550545"/>
                <a:gd name="connsiteX69" fmla="*/ 44768 w 358616"/>
                <a:gd name="connsiteY69" fmla="*/ 374809 h 550545"/>
                <a:gd name="connsiteX70" fmla="*/ 47625 w 358616"/>
                <a:gd name="connsiteY70" fmla="*/ 380047 h 550545"/>
                <a:gd name="connsiteX71" fmla="*/ 49054 w 358616"/>
                <a:gd name="connsiteY71" fmla="*/ 388144 h 550545"/>
                <a:gd name="connsiteX72" fmla="*/ 51435 w 358616"/>
                <a:gd name="connsiteY72" fmla="*/ 392906 h 550545"/>
                <a:gd name="connsiteX73" fmla="*/ 51911 w 358616"/>
                <a:gd name="connsiteY73" fmla="*/ 393383 h 550545"/>
                <a:gd name="connsiteX74" fmla="*/ 54769 w 358616"/>
                <a:gd name="connsiteY74" fmla="*/ 400050 h 550545"/>
                <a:gd name="connsiteX75" fmla="*/ 55721 w 358616"/>
                <a:gd name="connsiteY75" fmla="*/ 402431 h 550545"/>
                <a:gd name="connsiteX76" fmla="*/ 55721 w 358616"/>
                <a:gd name="connsiteY76" fmla="*/ 406718 h 550545"/>
                <a:gd name="connsiteX77" fmla="*/ 55721 w 358616"/>
                <a:gd name="connsiteY77" fmla="*/ 409099 h 550545"/>
                <a:gd name="connsiteX78" fmla="*/ 57150 w 358616"/>
                <a:gd name="connsiteY78" fmla="*/ 412909 h 550545"/>
                <a:gd name="connsiteX79" fmla="*/ 54769 w 358616"/>
                <a:gd name="connsiteY79" fmla="*/ 418624 h 550545"/>
                <a:gd name="connsiteX80" fmla="*/ 54293 w 358616"/>
                <a:gd name="connsiteY80" fmla="*/ 422434 h 550545"/>
                <a:gd name="connsiteX81" fmla="*/ 53816 w 358616"/>
                <a:gd name="connsiteY81" fmla="*/ 427196 h 550545"/>
                <a:gd name="connsiteX82" fmla="*/ 55245 w 358616"/>
                <a:gd name="connsiteY82" fmla="*/ 436245 h 550545"/>
                <a:gd name="connsiteX83" fmla="*/ 57626 w 358616"/>
                <a:gd name="connsiteY83" fmla="*/ 442913 h 550545"/>
                <a:gd name="connsiteX84" fmla="*/ 60007 w 358616"/>
                <a:gd name="connsiteY84" fmla="*/ 448628 h 550545"/>
                <a:gd name="connsiteX85" fmla="*/ 62389 w 358616"/>
                <a:gd name="connsiteY85" fmla="*/ 452914 h 550545"/>
                <a:gd name="connsiteX86" fmla="*/ 66675 w 358616"/>
                <a:gd name="connsiteY86" fmla="*/ 457676 h 550545"/>
                <a:gd name="connsiteX87" fmla="*/ 70961 w 358616"/>
                <a:gd name="connsiteY87" fmla="*/ 461963 h 550545"/>
                <a:gd name="connsiteX88" fmla="*/ 75248 w 358616"/>
                <a:gd name="connsiteY88" fmla="*/ 464820 h 550545"/>
                <a:gd name="connsiteX89" fmla="*/ 71438 w 358616"/>
                <a:gd name="connsiteY89" fmla="*/ 466249 h 550545"/>
                <a:gd name="connsiteX90" fmla="*/ 63818 w 358616"/>
                <a:gd name="connsiteY90" fmla="*/ 466725 h 550545"/>
                <a:gd name="connsiteX91" fmla="*/ 59531 w 358616"/>
                <a:gd name="connsiteY91" fmla="*/ 465772 h 550545"/>
                <a:gd name="connsiteX92" fmla="*/ 57626 w 358616"/>
                <a:gd name="connsiteY92" fmla="*/ 465772 h 550545"/>
                <a:gd name="connsiteX93" fmla="*/ 55245 w 358616"/>
                <a:gd name="connsiteY93" fmla="*/ 466249 h 550545"/>
                <a:gd name="connsiteX94" fmla="*/ 47149 w 358616"/>
                <a:gd name="connsiteY94" fmla="*/ 467201 h 550545"/>
                <a:gd name="connsiteX95" fmla="*/ 39052 w 358616"/>
                <a:gd name="connsiteY95" fmla="*/ 466725 h 550545"/>
                <a:gd name="connsiteX96" fmla="*/ 31909 w 358616"/>
                <a:gd name="connsiteY96" fmla="*/ 465772 h 550545"/>
                <a:gd name="connsiteX97" fmla="*/ 27146 w 358616"/>
                <a:gd name="connsiteY97" fmla="*/ 465772 h 550545"/>
                <a:gd name="connsiteX98" fmla="*/ 23813 w 358616"/>
                <a:gd name="connsiteY98" fmla="*/ 468630 h 550545"/>
                <a:gd name="connsiteX99" fmla="*/ 20955 w 358616"/>
                <a:gd name="connsiteY99" fmla="*/ 472440 h 550545"/>
                <a:gd name="connsiteX100" fmla="*/ 18098 w 358616"/>
                <a:gd name="connsiteY100" fmla="*/ 475297 h 550545"/>
                <a:gd name="connsiteX101" fmla="*/ 19050 w 358616"/>
                <a:gd name="connsiteY101" fmla="*/ 479108 h 550545"/>
                <a:gd name="connsiteX102" fmla="*/ 20955 w 358616"/>
                <a:gd name="connsiteY102" fmla="*/ 481013 h 550545"/>
                <a:gd name="connsiteX103" fmla="*/ 24765 w 358616"/>
                <a:gd name="connsiteY103" fmla="*/ 485299 h 550545"/>
                <a:gd name="connsiteX104" fmla="*/ 28575 w 358616"/>
                <a:gd name="connsiteY104" fmla="*/ 489109 h 550545"/>
                <a:gd name="connsiteX105" fmla="*/ 30480 w 358616"/>
                <a:gd name="connsiteY105" fmla="*/ 491966 h 550545"/>
                <a:gd name="connsiteX106" fmla="*/ 37148 w 358616"/>
                <a:gd name="connsiteY106" fmla="*/ 498158 h 550545"/>
                <a:gd name="connsiteX107" fmla="*/ 43815 w 358616"/>
                <a:gd name="connsiteY107" fmla="*/ 503396 h 550545"/>
                <a:gd name="connsiteX108" fmla="*/ 45244 w 358616"/>
                <a:gd name="connsiteY108" fmla="*/ 504349 h 550545"/>
                <a:gd name="connsiteX109" fmla="*/ 47149 w 358616"/>
                <a:gd name="connsiteY109" fmla="*/ 505301 h 550545"/>
                <a:gd name="connsiteX110" fmla="*/ 48101 w 358616"/>
                <a:gd name="connsiteY110" fmla="*/ 505778 h 550545"/>
                <a:gd name="connsiteX111" fmla="*/ 51911 w 358616"/>
                <a:gd name="connsiteY111" fmla="*/ 508635 h 550545"/>
                <a:gd name="connsiteX112" fmla="*/ 57150 w 358616"/>
                <a:gd name="connsiteY112" fmla="*/ 513874 h 550545"/>
                <a:gd name="connsiteX113" fmla="*/ 61436 w 358616"/>
                <a:gd name="connsiteY113" fmla="*/ 521970 h 550545"/>
                <a:gd name="connsiteX114" fmla="*/ 64770 w 358616"/>
                <a:gd name="connsiteY114" fmla="*/ 530066 h 550545"/>
                <a:gd name="connsiteX115" fmla="*/ 68104 w 358616"/>
                <a:gd name="connsiteY115" fmla="*/ 537686 h 550545"/>
                <a:gd name="connsiteX116" fmla="*/ 69532 w 358616"/>
                <a:gd name="connsiteY116" fmla="*/ 539115 h 550545"/>
                <a:gd name="connsiteX117" fmla="*/ 71438 w 358616"/>
                <a:gd name="connsiteY117" fmla="*/ 540068 h 550545"/>
                <a:gd name="connsiteX118" fmla="*/ 71914 w 358616"/>
                <a:gd name="connsiteY118" fmla="*/ 541496 h 550545"/>
                <a:gd name="connsiteX119" fmla="*/ 71914 w 358616"/>
                <a:gd name="connsiteY119" fmla="*/ 543878 h 550545"/>
                <a:gd name="connsiteX120" fmla="*/ 70961 w 358616"/>
                <a:gd name="connsiteY120" fmla="*/ 546259 h 550545"/>
                <a:gd name="connsiteX121" fmla="*/ 69532 w 358616"/>
                <a:gd name="connsiteY121" fmla="*/ 548640 h 550545"/>
                <a:gd name="connsiteX122" fmla="*/ 72866 w 358616"/>
                <a:gd name="connsiteY122" fmla="*/ 549116 h 550545"/>
                <a:gd name="connsiteX123" fmla="*/ 76676 w 358616"/>
                <a:gd name="connsiteY123" fmla="*/ 550069 h 550545"/>
                <a:gd name="connsiteX124" fmla="*/ 81915 w 358616"/>
                <a:gd name="connsiteY124" fmla="*/ 550545 h 550545"/>
                <a:gd name="connsiteX125" fmla="*/ 85725 w 358616"/>
                <a:gd name="connsiteY125" fmla="*/ 549593 h 550545"/>
                <a:gd name="connsiteX126" fmla="*/ 88106 w 358616"/>
                <a:gd name="connsiteY126" fmla="*/ 547211 h 550545"/>
                <a:gd name="connsiteX127" fmla="*/ 93345 w 358616"/>
                <a:gd name="connsiteY127" fmla="*/ 545306 h 550545"/>
                <a:gd name="connsiteX128" fmla="*/ 100013 w 358616"/>
                <a:gd name="connsiteY128" fmla="*/ 543401 h 550545"/>
                <a:gd name="connsiteX129" fmla="*/ 100965 w 358616"/>
                <a:gd name="connsiteY129" fmla="*/ 540544 h 550545"/>
                <a:gd name="connsiteX130" fmla="*/ 102394 w 358616"/>
                <a:gd name="connsiteY130" fmla="*/ 538639 h 550545"/>
                <a:gd name="connsiteX131" fmla="*/ 104775 w 358616"/>
                <a:gd name="connsiteY131" fmla="*/ 537686 h 550545"/>
                <a:gd name="connsiteX132" fmla="*/ 105727 w 358616"/>
                <a:gd name="connsiteY132" fmla="*/ 537210 h 550545"/>
                <a:gd name="connsiteX133" fmla="*/ 105727 w 358616"/>
                <a:gd name="connsiteY133" fmla="*/ 538163 h 550545"/>
                <a:gd name="connsiteX134" fmla="*/ 107156 w 358616"/>
                <a:gd name="connsiteY134" fmla="*/ 541496 h 550545"/>
                <a:gd name="connsiteX135" fmla="*/ 109538 w 358616"/>
                <a:gd name="connsiteY135" fmla="*/ 544354 h 550545"/>
                <a:gd name="connsiteX136" fmla="*/ 113824 w 358616"/>
                <a:gd name="connsiteY136" fmla="*/ 547688 h 550545"/>
                <a:gd name="connsiteX137" fmla="*/ 114776 w 358616"/>
                <a:gd name="connsiteY137" fmla="*/ 547688 h 550545"/>
                <a:gd name="connsiteX138" fmla="*/ 117157 w 358616"/>
                <a:gd name="connsiteY138" fmla="*/ 545306 h 550545"/>
                <a:gd name="connsiteX139" fmla="*/ 123349 w 358616"/>
                <a:gd name="connsiteY139" fmla="*/ 543401 h 550545"/>
                <a:gd name="connsiteX140" fmla="*/ 125254 w 358616"/>
                <a:gd name="connsiteY140" fmla="*/ 542925 h 550545"/>
                <a:gd name="connsiteX141" fmla="*/ 129540 w 358616"/>
                <a:gd name="connsiteY141" fmla="*/ 539115 h 550545"/>
                <a:gd name="connsiteX142" fmla="*/ 134779 w 358616"/>
                <a:gd name="connsiteY142" fmla="*/ 536734 h 550545"/>
                <a:gd name="connsiteX143" fmla="*/ 135731 w 358616"/>
                <a:gd name="connsiteY143" fmla="*/ 536258 h 550545"/>
                <a:gd name="connsiteX144" fmla="*/ 137636 w 358616"/>
                <a:gd name="connsiteY144" fmla="*/ 535781 h 550545"/>
                <a:gd name="connsiteX145" fmla="*/ 142875 w 358616"/>
                <a:gd name="connsiteY145" fmla="*/ 533400 h 550545"/>
                <a:gd name="connsiteX146" fmla="*/ 146685 w 358616"/>
                <a:gd name="connsiteY146" fmla="*/ 533400 h 550545"/>
                <a:gd name="connsiteX147" fmla="*/ 152876 w 358616"/>
                <a:gd name="connsiteY147" fmla="*/ 533400 h 550545"/>
                <a:gd name="connsiteX148" fmla="*/ 163354 w 358616"/>
                <a:gd name="connsiteY148" fmla="*/ 531971 h 550545"/>
                <a:gd name="connsiteX149" fmla="*/ 170498 w 358616"/>
                <a:gd name="connsiteY149" fmla="*/ 531495 h 550545"/>
                <a:gd name="connsiteX150" fmla="*/ 174307 w 358616"/>
                <a:gd name="connsiteY150" fmla="*/ 531019 h 550545"/>
                <a:gd name="connsiteX151" fmla="*/ 175260 w 358616"/>
                <a:gd name="connsiteY151" fmla="*/ 530543 h 550545"/>
                <a:gd name="connsiteX152" fmla="*/ 176689 w 358616"/>
                <a:gd name="connsiteY152" fmla="*/ 527209 h 550545"/>
                <a:gd name="connsiteX153" fmla="*/ 177641 w 358616"/>
                <a:gd name="connsiteY153" fmla="*/ 526256 h 550545"/>
                <a:gd name="connsiteX154" fmla="*/ 180499 w 358616"/>
                <a:gd name="connsiteY154" fmla="*/ 524351 h 550545"/>
                <a:gd name="connsiteX155" fmla="*/ 185738 w 358616"/>
                <a:gd name="connsiteY155" fmla="*/ 519113 h 550545"/>
                <a:gd name="connsiteX156" fmla="*/ 189548 w 358616"/>
                <a:gd name="connsiteY156" fmla="*/ 514350 h 550545"/>
                <a:gd name="connsiteX157" fmla="*/ 190500 w 358616"/>
                <a:gd name="connsiteY157" fmla="*/ 512921 h 550545"/>
                <a:gd name="connsiteX158" fmla="*/ 190500 w 358616"/>
                <a:gd name="connsiteY158" fmla="*/ 512921 h 550545"/>
                <a:gd name="connsiteX159" fmla="*/ 191452 w 358616"/>
                <a:gd name="connsiteY159" fmla="*/ 512445 h 550545"/>
                <a:gd name="connsiteX160" fmla="*/ 192881 w 358616"/>
                <a:gd name="connsiteY160" fmla="*/ 510540 h 550545"/>
                <a:gd name="connsiteX161" fmla="*/ 191452 w 358616"/>
                <a:gd name="connsiteY161" fmla="*/ 508635 h 550545"/>
                <a:gd name="connsiteX162" fmla="*/ 185261 w 358616"/>
                <a:gd name="connsiteY162" fmla="*/ 504349 h 550545"/>
                <a:gd name="connsiteX163" fmla="*/ 185261 w 358616"/>
                <a:gd name="connsiteY163" fmla="*/ 503872 h 550545"/>
                <a:gd name="connsiteX164" fmla="*/ 184785 w 358616"/>
                <a:gd name="connsiteY164" fmla="*/ 503396 h 550545"/>
                <a:gd name="connsiteX165" fmla="*/ 185261 w 358616"/>
                <a:gd name="connsiteY165" fmla="*/ 502444 h 550545"/>
                <a:gd name="connsiteX166" fmla="*/ 187643 w 358616"/>
                <a:gd name="connsiteY166" fmla="*/ 501015 h 550545"/>
                <a:gd name="connsiteX167" fmla="*/ 190500 w 358616"/>
                <a:gd name="connsiteY167" fmla="*/ 499110 h 550545"/>
                <a:gd name="connsiteX168" fmla="*/ 193834 w 358616"/>
                <a:gd name="connsiteY168" fmla="*/ 498158 h 550545"/>
                <a:gd name="connsiteX169" fmla="*/ 202882 w 358616"/>
                <a:gd name="connsiteY169" fmla="*/ 498634 h 550545"/>
                <a:gd name="connsiteX170" fmla="*/ 210026 w 358616"/>
                <a:gd name="connsiteY170" fmla="*/ 498158 h 550545"/>
                <a:gd name="connsiteX171" fmla="*/ 211931 w 358616"/>
                <a:gd name="connsiteY171" fmla="*/ 498158 h 550545"/>
                <a:gd name="connsiteX172" fmla="*/ 217646 w 358616"/>
                <a:gd name="connsiteY172" fmla="*/ 497205 h 550545"/>
                <a:gd name="connsiteX173" fmla="*/ 221456 w 358616"/>
                <a:gd name="connsiteY173" fmla="*/ 496253 h 550545"/>
                <a:gd name="connsiteX174" fmla="*/ 225743 w 358616"/>
                <a:gd name="connsiteY174" fmla="*/ 494347 h 550545"/>
                <a:gd name="connsiteX175" fmla="*/ 234791 w 358616"/>
                <a:gd name="connsiteY175" fmla="*/ 494824 h 550545"/>
                <a:gd name="connsiteX176" fmla="*/ 242411 w 358616"/>
                <a:gd name="connsiteY176" fmla="*/ 489585 h 550545"/>
                <a:gd name="connsiteX177" fmla="*/ 244316 w 358616"/>
                <a:gd name="connsiteY177" fmla="*/ 488633 h 550545"/>
                <a:gd name="connsiteX178" fmla="*/ 245745 w 358616"/>
                <a:gd name="connsiteY178" fmla="*/ 488156 h 550545"/>
                <a:gd name="connsiteX179" fmla="*/ 245745 w 358616"/>
                <a:gd name="connsiteY179" fmla="*/ 487204 h 550545"/>
                <a:gd name="connsiteX180" fmla="*/ 249555 w 358616"/>
                <a:gd name="connsiteY180" fmla="*/ 485299 h 550545"/>
                <a:gd name="connsiteX181" fmla="*/ 253365 w 358616"/>
                <a:gd name="connsiteY181" fmla="*/ 481013 h 550545"/>
                <a:gd name="connsiteX182" fmla="*/ 256699 w 358616"/>
                <a:gd name="connsiteY182" fmla="*/ 477203 h 550545"/>
                <a:gd name="connsiteX183" fmla="*/ 257651 w 358616"/>
                <a:gd name="connsiteY183" fmla="*/ 474821 h 550545"/>
                <a:gd name="connsiteX184" fmla="*/ 266224 w 358616"/>
                <a:gd name="connsiteY184" fmla="*/ 465772 h 550545"/>
                <a:gd name="connsiteX185" fmla="*/ 269081 w 358616"/>
                <a:gd name="connsiteY185" fmla="*/ 466249 h 550545"/>
                <a:gd name="connsiteX186" fmla="*/ 270510 w 358616"/>
                <a:gd name="connsiteY186" fmla="*/ 464820 h 550545"/>
                <a:gd name="connsiteX187" fmla="*/ 273844 w 358616"/>
                <a:gd name="connsiteY187" fmla="*/ 459105 h 550545"/>
                <a:gd name="connsiteX188" fmla="*/ 275273 w 358616"/>
                <a:gd name="connsiteY188" fmla="*/ 458153 h 550545"/>
                <a:gd name="connsiteX189" fmla="*/ 276701 w 358616"/>
                <a:gd name="connsiteY189" fmla="*/ 457676 h 550545"/>
                <a:gd name="connsiteX190" fmla="*/ 278606 w 358616"/>
                <a:gd name="connsiteY190" fmla="*/ 457200 h 550545"/>
                <a:gd name="connsiteX191" fmla="*/ 280511 w 358616"/>
                <a:gd name="connsiteY191" fmla="*/ 455295 h 550545"/>
                <a:gd name="connsiteX192" fmla="*/ 281940 w 358616"/>
                <a:gd name="connsiteY192" fmla="*/ 452438 h 550545"/>
                <a:gd name="connsiteX193" fmla="*/ 281940 w 358616"/>
                <a:gd name="connsiteY193" fmla="*/ 449580 h 550545"/>
                <a:gd name="connsiteX194" fmla="*/ 280988 w 358616"/>
                <a:gd name="connsiteY194" fmla="*/ 446722 h 550545"/>
                <a:gd name="connsiteX195" fmla="*/ 280988 w 358616"/>
                <a:gd name="connsiteY195" fmla="*/ 445770 h 550545"/>
                <a:gd name="connsiteX196" fmla="*/ 281940 w 358616"/>
                <a:gd name="connsiteY196" fmla="*/ 444341 h 550545"/>
                <a:gd name="connsiteX197" fmla="*/ 283369 w 358616"/>
                <a:gd name="connsiteY197" fmla="*/ 443389 h 550545"/>
                <a:gd name="connsiteX198" fmla="*/ 290036 w 358616"/>
                <a:gd name="connsiteY198" fmla="*/ 440055 h 550545"/>
                <a:gd name="connsiteX199" fmla="*/ 291465 w 358616"/>
                <a:gd name="connsiteY199" fmla="*/ 438626 h 550545"/>
                <a:gd name="connsiteX200" fmla="*/ 292418 w 358616"/>
                <a:gd name="connsiteY200" fmla="*/ 437197 h 550545"/>
                <a:gd name="connsiteX201" fmla="*/ 294323 w 358616"/>
                <a:gd name="connsiteY201" fmla="*/ 436721 h 550545"/>
                <a:gd name="connsiteX202" fmla="*/ 296227 w 358616"/>
                <a:gd name="connsiteY202" fmla="*/ 437197 h 550545"/>
                <a:gd name="connsiteX203" fmla="*/ 297656 w 358616"/>
                <a:gd name="connsiteY203" fmla="*/ 436245 h 550545"/>
                <a:gd name="connsiteX204" fmla="*/ 299085 w 358616"/>
                <a:gd name="connsiteY204" fmla="*/ 434816 h 550545"/>
                <a:gd name="connsiteX205" fmla="*/ 303848 w 358616"/>
                <a:gd name="connsiteY205" fmla="*/ 432911 h 550545"/>
                <a:gd name="connsiteX206" fmla="*/ 308134 w 358616"/>
                <a:gd name="connsiteY206" fmla="*/ 431483 h 550545"/>
                <a:gd name="connsiteX207" fmla="*/ 312420 w 358616"/>
                <a:gd name="connsiteY207" fmla="*/ 431959 h 550545"/>
                <a:gd name="connsiteX208" fmla="*/ 315754 w 358616"/>
                <a:gd name="connsiteY208" fmla="*/ 432911 h 550545"/>
                <a:gd name="connsiteX209" fmla="*/ 319088 w 358616"/>
                <a:gd name="connsiteY209" fmla="*/ 433388 h 550545"/>
                <a:gd name="connsiteX210" fmla="*/ 320516 w 358616"/>
                <a:gd name="connsiteY210" fmla="*/ 433864 h 550545"/>
                <a:gd name="connsiteX211" fmla="*/ 321469 w 358616"/>
                <a:gd name="connsiteY211" fmla="*/ 430054 h 550545"/>
                <a:gd name="connsiteX212" fmla="*/ 322898 w 358616"/>
                <a:gd name="connsiteY212" fmla="*/ 424815 h 550545"/>
                <a:gd name="connsiteX213" fmla="*/ 323374 w 358616"/>
                <a:gd name="connsiteY213" fmla="*/ 421958 h 550545"/>
                <a:gd name="connsiteX214" fmla="*/ 322421 w 358616"/>
                <a:gd name="connsiteY214" fmla="*/ 419576 h 550545"/>
                <a:gd name="connsiteX215" fmla="*/ 320040 w 358616"/>
                <a:gd name="connsiteY215" fmla="*/ 417195 h 550545"/>
                <a:gd name="connsiteX216" fmla="*/ 317659 w 358616"/>
                <a:gd name="connsiteY216" fmla="*/ 417195 h 550545"/>
                <a:gd name="connsiteX217" fmla="*/ 316706 w 358616"/>
                <a:gd name="connsiteY217" fmla="*/ 416243 h 550545"/>
                <a:gd name="connsiteX218" fmla="*/ 314801 w 358616"/>
                <a:gd name="connsiteY218" fmla="*/ 414814 h 550545"/>
                <a:gd name="connsiteX219" fmla="*/ 312896 w 358616"/>
                <a:gd name="connsiteY219" fmla="*/ 413385 h 550545"/>
                <a:gd name="connsiteX220" fmla="*/ 310991 w 358616"/>
                <a:gd name="connsiteY220" fmla="*/ 411480 h 550545"/>
                <a:gd name="connsiteX221" fmla="*/ 310039 w 358616"/>
                <a:gd name="connsiteY221" fmla="*/ 408146 h 550545"/>
                <a:gd name="connsiteX222" fmla="*/ 310991 w 358616"/>
                <a:gd name="connsiteY222" fmla="*/ 397669 h 550545"/>
                <a:gd name="connsiteX223" fmla="*/ 310515 w 358616"/>
                <a:gd name="connsiteY223" fmla="*/ 396240 h 550545"/>
                <a:gd name="connsiteX224" fmla="*/ 307657 w 358616"/>
                <a:gd name="connsiteY224" fmla="*/ 395764 h 550545"/>
                <a:gd name="connsiteX225" fmla="*/ 307181 w 358616"/>
                <a:gd name="connsiteY225" fmla="*/ 394811 h 550545"/>
                <a:gd name="connsiteX226" fmla="*/ 307181 w 358616"/>
                <a:gd name="connsiteY226" fmla="*/ 392906 h 550545"/>
                <a:gd name="connsiteX227" fmla="*/ 305752 w 358616"/>
                <a:gd name="connsiteY227" fmla="*/ 386715 h 550545"/>
                <a:gd name="connsiteX228" fmla="*/ 304324 w 358616"/>
                <a:gd name="connsiteY228" fmla="*/ 381476 h 550545"/>
                <a:gd name="connsiteX229" fmla="*/ 305276 w 358616"/>
                <a:gd name="connsiteY229" fmla="*/ 378619 h 550545"/>
                <a:gd name="connsiteX230" fmla="*/ 302895 w 358616"/>
                <a:gd name="connsiteY230" fmla="*/ 374809 h 550545"/>
                <a:gd name="connsiteX231" fmla="*/ 299085 w 358616"/>
                <a:gd name="connsiteY231" fmla="*/ 372904 h 550545"/>
                <a:gd name="connsiteX232" fmla="*/ 295275 w 358616"/>
                <a:gd name="connsiteY232" fmla="*/ 373380 h 550545"/>
                <a:gd name="connsiteX233" fmla="*/ 290989 w 358616"/>
                <a:gd name="connsiteY233" fmla="*/ 374333 h 550545"/>
                <a:gd name="connsiteX234" fmla="*/ 288607 w 358616"/>
                <a:gd name="connsiteY234" fmla="*/ 373856 h 550545"/>
                <a:gd name="connsiteX235" fmla="*/ 287179 w 358616"/>
                <a:gd name="connsiteY235" fmla="*/ 373380 h 550545"/>
                <a:gd name="connsiteX236" fmla="*/ 285750 w 358616"/>
                <a:gd name="connsiteY236" fmla="*/ 371951 h 550545"/>
                <a:gd name="connsiteX237" fmla="*/ 285274 w 358616"/>
                <a:gd name="connsiteY237" fmla="*/ 370046 h 550545"/>
                <a:gd name="connsiteX238" fmla="*/ 285750 w 358616"/>
                <a:gd name="connsiteY238" fmla="*/ 367665 h 550545"/>
                <a:gd name="connsiteX239" fmla="*/ 288131 w 358616"/>
                <a:gd name="connsiteY239" fmla="*/ 362903 h 550545"/>
                <a:gd name="connsiteX240" fmla="*/ 290989 w 358616"/>
                <a:gd name="connsiteY240" fmla="*/ 359093 h 550545"/>
                <a:gd name="connsiteX241" fmla="*/ 296704 w 358616"/>
                <a:gd name="connsiteY241" fmla="*/ 355759 h 550545"/>
                <a:gd name="connsiteX242" fmla="*/ 298132 w 358616"/>
                <a:gd name="connsiteY242" fmla="*/ 353854 h 550545"/>
                <a:gd name="connsiteX243" fmla="*/ 299085 w 358616"/>
                <a:gd name="connsiteY243" fmla="*/ 351949 h 550545"/>
                <a:gd name="connsiteX244" fmla="*/ 299085 w 358616"/>
                <a:gd name="connsiteY244" fmla="*/ 349568 h 550545"/>
                <a:gd name="connsiteX245" fmla="*/ 298609 w 358616"/>
                <a:gd name="connsiteY245" fmla="*/ 346710 h 550545"/>
                <a:gd name="connsiteX246" fmla="*/ 298132 w 358616"/>
                <a:gd name="connsiteY246" fmla="*/ 344805 h 550545"/>
                <a:gd name="connsiteX247" fmla="*/ 296227 w 358616"/>
                <a:gd name="connsiteY247" fmla="*/ 341471 h 550545"/>
                <a:gd name="connsiteX248" fmla="*/ 294799 w 358616"/>
                <a:gd name="connsiteY248" fmla="*/ 338138 h 550545"/>
                <a:gd name="connsiteX249" fmla="*/ 294799 w 358616"/>
                <a:gd name="connsiteY249" fmla="*/ 335756 h 550545"/>
                <a:gd name="connsiteX250" fmla="*/ 295275 w 358616"/>
                <a:gd name="connsiteY250" fmla="*/ 333851 h 550545"/>
                <a:gd name="connsiteX251" fmla="*/ 297180 w 358616"/>
                <a:gd name="connsiteY251" fmla="*/ 331946 h 550545"/>
                <a:gd name="connsiteX252" fmla="*/ 300038 w 358616"/>
                <a:gd name="connsiteY252" fmla="*/ 329565 h 550545"/>
                <a:gd name="connsiteX253" fmla="*/ 300990 w 358616"/>
                <a:gd name="connsiteY253" fmla="*/ 329089 h 550545"/>
                <a:gd name="connsiteX254" fmla="*/ 302895 w 358616"/>
                <a:gd name="connsiteY254" fmla="*/ 327660 h 550545"/>
                <a:gd name="connsiteX255" fmla="*/ 304324 w 358616"/>
                <a:gd name="connsiteY255" fmla="*/ 327184 h 550545"/>
                <a:gd name="connsiteX256" fmla="*/ 308610 w 358616"/>
                <a:gd name="connsiteY256" fmla="*/ 324326 h 550545"/>
                <a:gd name="connsiteX257" fmla="*/ 309563 w 358616"/>
                <a:gd name="connsiteY257" fmla="*/ 323374 h 550545"/>
                <a:gd name="connsiteX258" fmla="*/ 309086 w 358616"/>
                <a:gd name="connsiteY258" fmla="*/ 321945 h 550545"/>
                <a:gd name="connsiteX259" fmla="*/ 308134 w 358616"/>
                <a:gd name="connsiteY259" fmla="*/ 320516 h 550545"/>
                <a:gd name="connsiteX260" fmla="*/ 306229 w 358616"/>
                <a:gd name="connsiteY260" fmla="*/ 319088 h 550545"/>
                <a:gd name="connsiteX261" fmla="*/ 306229 w 358616"/>
                <a:gd name="connsiteY261" fmla="*/ 317183 h 550545"/>
                <a:gd name="connsiteX262" fmla="*/ 305752 w 358616"/>
                <a:gd name="connsiteY262" fmla="*/ 313849 h 550545"/>
                <a:gd name="connsiteX263" fmla="*/ 304800 w 358616"/>
                <a:gd name="connsiteY263" fmla="*/ 311468 h 550545"/>
                <a:gd name="connsiteX264" fmla="*/ 304324 w 358616"/>
                <a:gd name="connsiteY264" fmla="*/ 310039 h 550545"/>
                <a:gd name="connsiteX265" fmla="*/ 305276 w 358616"/>
                <a:gd name="connsiteY265" fmla="*/ 308610 h 550545"/>
                <a:gd name="connsiteX266" fmla="*/ 307181 w 358616"/>
                <a:gd name="connsiteY266" fmla="*/ 307181 h 550545"/>
                <a:gd name="connsiteX267" fmla="*/ 309086 w 358616"/>
                <a:gd name="connsiteY267" fmla="*/ 306229 h 550545"/>
                <a:gd name="connsiteX268" fmla="*/ 312420 w 358616"/>
                <a:gd name="connsiteY268" fmla="*/ 305276 h 550545"/>
                <a:gd name="connsiteX269" fmla="*/ 313849 w 358616"/>
                <a:gd name="connsiteY269" fmla="*/ 304324 h 550545"/>
                <a:gd name="connsiteX270" fmla="*/ 314325 w 358616"/>
                <a:gd name="connsiteY270" fmla="*/ 301943 h 550545"/>
                <a:gd name="connsiteX271" fmla="*/ 314325 w 358616"/>
                <a:gd name="connsiteY271" fmla="*/ 299561 h 550545"/>
                <a:gd name="connsiteX272" fmla="*/ 315277 w 358616"/>
                <a:gd name="connsiteY272" fmla="*/ 298133 h 550545"/>
                <a:gd name="connsiteX273" fmla="*/ 317182 w 358616"/>
                <a:gd name="connsiteY273" fmla="*/ 294799 h 550545"/>
                <a:gd name="connsiteX274" fmla="*/ 318611 w 358616"/>
                <a:gd name="connsiteY274" fmla="*/ 292894 h 550545"/>
                <a:gd name="connsiteX275" fmla="*/ 320516 w 358616"/>
                <a:gd name="connsiteY275" fmla="*/ 291465 h 550545"/>
                <a:gd name="connsiteX276" fmla="*/ 322898 w 358616"/>
                <a:gd name="connsiteY276" fmla="*/ 289084 h 550545"/>
                <a:gd name="connsiteX277" fmla="*/ 323850 w 358616"/>
                <a:gd name="connsiteY277" fmla="*/ 286226 h 550545"/>
                <a:gd name="connsiteX278" fmla="*/ 324326 w 358616"/>
                <a:gd name="connsiteY278" fmla="*/ 283845 h 550545"/>
                <a:gd name="connsiteX279" fmla="*/ 322898 w 358616"/>
                <a:gd name="connsiteY279" fmla="*/ 276225 h 550545"/>
                <a:gd name="connsiteX280" fmla="*/ 325279 w 358616"/>
                <a:gd name="connsiteY280" fmla="*/ 272891 h 550545"/>
                <a:gd name="connsiteX281" fmla="*/ 328613 w 358616"/>
                <a:gd name="connsiteY281" fmla="*/ 270510 h 550545"/>
                <a:gd name="connsiteX282" fmla="*/ 333375 w 358616"/>
                <a:gd name="connsiteY282" fmla="*/ 270510 h 550545"/>
                <a:gd name="connsiteX283" fmla="*/ 340519 w 358616"/>
                <a:gd name="connsiteY283" fmla="*/ 270034 h 550545"/>
                <a:gd name="connsiteX284" fmla="*/ 345757 w 358616"/>
                <a:gd name="connsiteY284" fmla="*/ 269081 h 550545"/>
                <a:gd name="connsiteX285" fmla="*/ 349091 w 358616"/>
                <a:gd name="connsiteY285" fmla="*/ 269081 h 550545"/>
                <a:gd name="connsiteX286" fmla="*/ 357188 w 358616"/>
                <a:gd name="connsiteY286" fmla="*/ 270510 h 550545"/>
                <a:gd name="connsiteX287" fmla="*/ 358140 w 358616"/>
                <a:gd name="connsiteY287" fmla="*/ 270034 h 550545"/>
                <a:gd name="connsiteX288" fmla="*/ 358140 w 358616"/>
                <a:gd name="connsiteY288" fmla="*/ 269558 h 550545"/>
                <a:gd name="connsiteX289" fmla="*/ 358616 w 358616"/>
                <a:gd name="connsiteY289" fmla="*/ 267653 h 550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</a:cxnLst>
              <a:rect l="l" t="t" r="r" b="b"/>
              <a:pathLst>
                <a:path w="358616" h="550545">
                  <a:moveTo>
                    <a:pt x="358616" y="262890"/>
                  </a:moveTo>
                  <a:lnTo>
                    <a:pt x="358616" y="247174"/>
                  </a:lnTo>
                  <a:lnTo>
                    <a:pt x="358616" y="231934"/>
                  </a:lnTo>
                  <a:lnTo>
                    <a:pt x="358616" y="216694"/>
                  </a:lnTo>
                  <a:lnTo>
                    <a:pt x="358616" y="200978"/>
                  </a:lnTo>
                  <a:lnTo>
                    <a:pt x="358616" y="185738"/>
                  </a:lnTo>
                  <a:lnTo>
                    <a:pt x="358616" y="170021"/>
                  </a:lnTo>
                  <a:lnTo>
                    <a:pt x="358616" y="154781"/>
                  </a:lnTo>
                  <a:lnTo>
                    <a:pt x="358616" y="139065"/>
                  </a:lnTo>
                  <a:lnTo>
                    <a:pt x="342424" y="130969"/>
                  </a:lnTo>
                  <a:lnTo>
                    <a:pt x="325755" y="122396"/>
                  </a:lnTo>
                  <a:lnTo>
                    <a:pt x="309563" y="114300"/>
                  </a:lnTo>
                  <a:lnTo>
                    <a:pt x="293370" y="106204"/>
                  </a:lnTo>
                  <a:lnTo>
                    <a:pt x="277177" y="97631"/>
                  </a:lnTo>
                  <a:lnTo>
                    <a:pt x="260509" y="89535"/>
                  </a:lnTo>
                  <a:lnTo>
                    <a:pt x="244316" y="80963"/>
                  </a:lnTo>
                  <a:lnTo>
                    <a:pt x="228124" y="72866"/>
                  </a:lnTo>
                  <a:lnTo>
                    <a:pt x="211931" y="64294"/>
                  </a:lnTo>
                  <a:lnTo>
                    <a:pt x="195263" y="56197"/>
                  </a:lnTo>
                  <a:lnTo>
                    <a:pt x="179070" y="47625"/>
                  </a:lnTo>
                  <a:lnTo>
                    <a:pt x="162877" y="39529"/>
                  </a:lnTo>
                  <a:lnTo>
                    <a:pt x="146685" y="30956"/>
                  </a:lnTo>
                  <a:lnTo>
                    <a:pt x="130493" y="22860"/>
                  </a:lnTo>
                  <a:lnTo>
                    <a:pt x="113824" y="14288"/>
                  </a:lnTo>
                  <a:lnTo>
                    <a:pt x="97631" y="6191"/>
                  </a:lnTo>
                  <a:lnTo>
                    <a:pt x="86677" y="0"/>
                  </a:lnTo>
                  <a:lnTo>
                    <a:pt x="74295" y="5715"/>
                  </a:lnTo>
                  <a:lnTo>
                    <a:pt x="64770" y="10478"/>
                  </a:lnTo>
                  <a:lnTo>
                    <a:pt x="52388" y="16193"/>
                  </a:lnTo>
                  <a:lnTo>
                    <a:pt x="56198" y="36671"/>
                  </a:lnTo>
                  <a:lnTo>
                    <a:pt x="59055" y="53816"/>
                  </a:lnTo>
                  <a:lnTo>
                    <a:pt x="59055" y="65246"/>
                  </a:lnTo>
                  <a:lnTo>
                    <a:pt x="59055" y="68104"/>
                  </a:lnTo>
                  <a:lnTo>
                    <a:pt x="60484" y="70009"/>
                  </a:lnTo>
                  <a:lnTo>
                    <a:pt x="62865" y="71914"/>
                  </a:lnTo>
                  <a:lnTo>
                    <a:pt x="73819" y="88106"/>
                  </a:lnTo>
                  <a:lnTo>
                    <a:pt x="71438" y="90964"/>
                  </a:lnTo>
                  <a:lnTo>
                    <a:pt x="72866" y="95726"/>
                  </a:lnTo>
                  <a:lnTo>
                    <a:pt x="75724" y="98108"/>
                  </a:lnTo>
                  <a:lnTo>
                    <a:pt x="84773" y="107633"/>
                  </a:lnTo>
                  <a:lnTo>
                    <a:pt x="85725" y="109538"/>
                  </a:lnTo>
                  <a:lnTo>
                    <a:pt x="85249" y="110966"/>
                  </a:lnTo>
                  <a:lnTo>
                    <a:pt x="79057" y="121920"/>
                  </a:lnTo>
                  <a:lnTo>
                    <a:pt x="78105" y="124778"/>
                  </a:lnTo>
                  <a:lnTo>
                    <a:pt x="76676" y="139065"/>
                  </a:lnTo>
                  <a:lnTo>
                    <a:pt x="75724" y="149066"/>
                  </a:lnTo>
                  <a:lnTo>
                    <a:pt x="74771" y="162878"/>
                  </a:lnTo>
                  <a:lnTo>
                    <a:pt x="73343" y="179546"/>
                  </a:lnTo>
                  <a:lnTo>
                    <a:pt x="71914" y="193358"/>
                  </a:lnTo>
                  <a:lnTo>
                    <a:pt x="70485" y="211455"/>
                  </a:lnTo>
                  <a:lnTo>
                    <a:pt x="69056" y="229076"/>
                  </a:lnTo>
                  <a:lnTo>
                    <a:pt x="60007" y="238125"/>
                  </a:lnTo>
                  <a:lnTo>
                    <a:pt x="44291" y="255270"/>
                  </a:lnTo>
                  <a:lnTo>
                    <a:pt x="31432" y="268605"/>
                  </a:lnTo>
                  <a:lnTo>
                    <a:pt x="25241" y="278130"/>
                  </a:lnTo>
                  <a:lnTo>
                    <a:pt x="12382" y="295751"/>
                  </a:lnTo>
                  <a:lnTo>
                    <a:pt x="6668" y="307181"/>
                  </a:lnTo>
                  <a:lnTo>
                    <a:pt x="2381" y="313372"/>
                  </a:lnTo>
                  <a:lnTo>
                    <a:pt x="0" y="315754"/>
                  </a:lnTo>
                  <a:lnTo>
                    <a:pt x="1905" y="324326"/>
                  </a:lnTo>
                  <a:lnTo>
                    <a:pt x="5715" y="339090"/>
                  </a:lnTo>
                  <a:lnTo>
                    <a:pt x="10954" y="346234"/>
                  </a:lnTo>
                  <a:lnTo>
                    <a:pt x="16669" y="354330"/>
                  </a:lnTo>
                  <a:lnTo>
                    <a:pt x="20955" y="360521"/>
                  </a:lnTo>
                  <a:lnTo>
                    <a:pt x="27146" y="360521"/>
                  </a:lnTo>
                  <a:lnTo>
                    <a:pt x="34766" y="362426"/>
                  </a:lnTo>
                  <a:lnTo>
                    <a:pt x="36671" y="363855"/>
                  </a:lnTo>
                  <a:lnTo>
                    <a:pt x="37624" y="369094"/>
                  </a:lnTo>
                  <a:lnTo>
                    <a:pt x="40005" y="372428"/>
                  </a:lnTo>
                  <a:lnTo>
                    <a:pt x="44768" y="374809"/>
                  </a:lnTo>
                  <a:lnTo>
                    <a:pt x="47625" y="380047"/>
                  </a:lnTo>
                  <a:lnTo>
                    <a:pt x="49054" y="388144"/>
                  </a:lnTo>
                  <a:lnTo>
                    <a:pt x="51435" y="392906"/>
                  </a:lnTo>
                  <a:lnTo>
                    <a:pt x="51911" y="393383"/>
                  </a:lnTo>
                  <a:lnTo>
                    <a:pt x="54769" y="400050"/>
                  </a:lnTo>
                  <a:lnTo>
                    <a:pt x="55721" y="402431"/>
                  </a:lnTo>
                  <a:lnTo>
                    <a:pt x="55721" y="406718"/>
                  </a:lnTo>
                  <a:lnTo>
                    <a:pt x="55721" y="409099"/>
                  </a:lnTo>
                  <a:lnTo>
                    <a:pt x="57150" y="412909"/>
                  </a:lnTo>
                  <a:lnTo>
                    <a:pt x="54769" y="418624"/>
                  </a:lnTo>
                  <a:lnTo>
                    <a:pt x="54293" y="422434"/>
                  </a:lnTo>
                  <a:lnTo>
                    <a:pt x="53816" y="427196"/>
                  </a:lnTo>
                  <a:lnTo>
                    <a:pt x="55245" y="436245"/>
                  </a:lnTo>
                  <a:lnTo>
                    <a:pt x="57626" y="442913"/>
                  </a:lnTo>
                  <a:lnTo>
                    <a:pt x="60007" y="448628"/>
                  </a:lnTo>
                  <a:lnTo>
                    <a:pt x="62389" y="452914"/>
                  </a:lnTo>
                  <a:lnTo>
                    <a:pt x="66675" y="457676"/>
                  </a:lnTo>
                  <a:lnTo>
                    <a:pt x="70961" y="461963"/>
                  </a:lnTo>
                  <a:lnTo>
                    <a:pt x="75248" y="464820"/>
                  </a:lnTo>
                  <a:lnTo>
                    <a:pt x="71438" y="466249"/>
                  </a:lnTo>
                  <a:lnTo>
                    <a:pt x="63818" y="466725"/>
                  </a:lnTo>
                  <a:lnTo>
                    <a:pt x="59531" y="465772"/>
                  </a:lnTo>
                  <a:lnTo>
                    <a:pt x="57626" y="465772"/>
                  </a:lnTo>
                  <a:lnTo>
                    <a:pt x="55245" y="466249"/>
                  </a:lnTo>
                  <a:lnTo>
                    <a:pt x="47149" y="467201"/>
                  </a:lnTo>
                  <a:lnTo>
                    <a:pt x="39052" y="466725"/>
                  </a:lnTo>
                  <a:lnTo>
                    <a:pt x="31909" y="465772"/>
                  </a:lnTo>
                  <a:lnTo>
                    <a:pt x="27146" y="465772"/>
                  </a:lnTo>
                  <a:lnTo>
                    <a:pt x="23813" y="468630"/>
                  </a:lnTo>
                  <a:lnTo>
                    <a:pt x="20955" y="472440"/>
                  </a:lnTo>
                  <a:lnTo>
                    <a:pt x="18098" y="475297"/>
                  </a:lnTo>
                  <a:lnTo>
                    <a:pt x="19050" y="479108"/>
                  </a:lnTo>
                  <a:lnTo>
                    <a:pt x="20955" y="481013"/>
                  </a:lnTo>
                  <a:lnTo>
                    <a:pt x="24765" y="485299"/>
                  </a:lnTo>
                  <a:lnTo>
                    <a:pt x="28575" y="489109"/>
                  </a:lnTo>
                  <a:lnTo>
                    <a:pt x="30480" y="491966"/>
                  </a:lnTo>
                  <a:lnTo>
                    <a:pt x="37148" y="498158"/>
                  </a:lnTo>
                  <a:lnTo>
                    <a:pt x="43815" y="503396"/>
                  </a:lnTo>
                  <a:lnTo>
                    <a:pt x="45244" y="504349"/>
                  </a:lnTo>
                  <a:lnTo>
                    <a:pt x="47149" y="505301"/>
                  </a:lnTo>
                  <a:lnTo>
                    <a:pt x="48101" y="505778"/>
                  </a:lnTo>
                  <a:lnTo>
                    <a:pt x="51911" y="508635"/>
                  </a:lnTo>
                  <a:lnTo>
                    <a:pt x="57150" y="513874"/>
                  </a:lnTo>
                  <a:lnTo>
                    <a:pt x="61436" y="521970"/>
                  </a:lnTo>
                  <a:lnTo>
                    <a:pt x="64770" y="530066"/>
                  </a:lnTo>
                  <a:lnTo>
                    <a:pt x="68104" y="537686"/>
                  </a:lnTo>
                  <a:lnTo>
                    <a:pt x="69532" y="539115"/>
                  </a:lnTo>
                  <a:lnTo>
                    <a:pt x="71438" y="540068"/>
                  </a:lnTo>
                  <a:lnTo>
                    <a:pt x="71914" y="541496"/>
                  </a:lnTo>
                  <a:lnTo>
                    <a:pt x="71914" y="543878"/>
                  </a:lnTo>
                  <a:lnTo>
                    <a:pt x="70961" y="546259"/>
                  </a:lnTo>
                  <a:lnTo>
                    <a:pt x="69532" y="548640"/>
                  </a:lnTo>
                  <a:lnTo>
                    <a:pt x="72866" y="549116"/>
                  </a:lnTo>
                  <a:lnTo>
                    <a:pt x="76676" y="550069"/>
                  </a:lnTo>
                  <a:lnTo>
                    <a:pt x="81915" y="550545"/>
                  </a:lnTo>
                  <a:lnTo>
                    <a:pt x="85725" y="549593"/>
                  </a:lnTo>
                  <a:lnTo>
                    <a:pt x="88106" y="547211"/>
                  </a:lnTo>
                  <a:lnTo>
                    <a:pt x="93345" y="545306"/>
                  </a:lnTo>
                  <a:lnTo>
                    <a:pt x="100013" y="543401"/>
                  </a:lnTo>
                  <a:lnTo>
                    <a:pt x="100965" y="540544"/>
                  </a:lnTo>
                  <a:lnTo>
                    <a:pt x="102394" y="538639"/>
                  </a:lnTo>
                  <a:lnTo>
                    <a:pt x="104775" y="537686"/>
                  </a:lnTo>
                  <a:lnTo>
                    <a:pt x="105727" y="537210"/>
                  </a:lnTo>
                  <a:lnTo>
                    <a:pt x="105727" y="538163"/>
                  </a:lnTo>
                  <a:lnTo>
                    <a:pt x="107156" y="541496"/>
                  </a:lnTo>
                  <a:lnTo>
                    <a:pt x="109538" y="544354"/>
                  </a:lnTo>
                  <a:lnTo>
                    <a:pt x="113824" y="547688"/>
                  </a:lnTo>
                  <a:lnTo>
                    <a:pt x="114776" y="547688"/>
                  </a:lnTo>
                  <a:lnTo>
                    <a:pt x="117157" y="545306"/>
                  </a:lnTo>
                  <a:lnTo>
                    <a:pt x="123349" y="543401"/>
                  </a:lnTo>
                  <a:lnTo>
                    <a:pt x="125254" y="542925"/>
                  </a:lnTo>
                  <a:lnTo>
                    <a:pt x="129540" y="539115"/>
                  </a:lnTo>
                  <a:lnTo>
                    <a:pt x="134779" y="536734"/>
                  </a:lnTo>
                  <a:lnTo>
                    <a:pt x="135731" y="536258"/>
                  </a:lnTo>
                  <a:lnTo>
                    <a:pt x="137636" y="535781"/>
                  </a:lnTo>
                  <a:lnTo>
                    <a:pt x="142875" y="533400"/>
                  </a:lnTo>
                  <a:lnTo>
                    <a:pt x="146685" y="533400"/>
                  </a:lnTo>
                  <a:lnTo>
                    <a:pt x="152876" y="533400"/>
                  </a:lnTo>
                  <a:lnTo>
                    <a:pt x="163354" y="531971"/>
                  </a:lnTo>
                  <a:lnTo>
                    <a:pt x="170498" y="531495"/>
                  </a:lnTo>
                  <a:lnTo>
                    <a:pt x="174307" y="531019"/>
                  </a:lnTo>
                  <a:lnTo>
                    <a:pt x="175260" y="530543"/>
                  </a:lnTo>
                  <a:lnTo>
                    <a:pt x="176689" y="527209"/>
                  </a:lnTo>
                  <a:lnTo>
                    <a:pt x="177641" y="526256"/>
                  </a:lnTo>
                  <a:lnTo>
                    <a:pt x="180499" y="524351"/>
                  </a:lnTo>
                  <a:lnTo>
                    <a:pt x="185738" y="519113"/>
                  </a:lnTo>
                  <a:lnTo>
                    <a:pt x="189548" y="514350"/>
                  </a:lnTo>
                  <a:lnTo>
                    <a:pt x="190500" y="512921"/>
                  </a:lnTo>
                  <a:lnTo>
                    <a:pt x="190500" y="512921"/>
                  </a:lnTo>
                  <a:lnTo>
                    <a:pt x="191452" y="512445"/>
                  </a:lnTo>
                  <a:lnTo>
                    <a:pt x="192881" y="510540"/>
                  </a:lnTo>
                  <a:lnTo>
                    <a:pt x="191452" y="508635"/>
                  </a:lnTo>
                  <a:lnTo>
                    <a:pt x="185261" y="504349"/>
                  </a:lnTo>
                  <a:lnTo>
                    <a:pt x="185261" y="503872"/>
                  </a:lnTo>
                  <a:lnTo>
                    <a:pt x="184785" y="503396"/>
                  </a:lnTo>
                  <a:lnTo>
                    <a:pt x="185261" y="502444"/>
                  </a:lnTo>
                  <a:lnTo>
                    <a:pt x="187643" y="501015"/>
                  </a:lnTo>
                  <a:lnTo>
                    <a:pt x="190500" y="499110"/>
                  </a:lnTo>
                  <a:lnTo>
                    <a:pt x="193834" y="498158"/>
                  </a:lnTo>
                  <a:lnTo>
                    <a:pt x="202882" y="498634"/>
                  </a:lnTo>
                  <a:lnTo>
                    <a:pt x="210026" y="498158"/>
                  </a:lnTo>
                  <a:lnTo>
                    <a:pt x="211931" y="498158"/>
                  </a:lnTo>
                  <a:lnTo>
                    <a:pt x="217646" y="497205"/>
                  </a:lnTo>
                  <a:lnTo>
                    <a:pt x="221456" y="496253"/>
                  </a:lnTo>
                  <a:lnTo>
                    <a:pt x="225743" y="494347"/>
                  </a:lnTo>
                  <a:lnTo>
                    <a:pt x="234791" y="494824"/>
                  </a:lnTo>
                  <a:lnTo>
                    <a:pt x="242411" y="489585"/>
                  </a:lnTo>
                  <a:lnTo>
                    <a:pt x="244316" y="488633"/>
                  </a:lnTo>
                  <a:lnTo>
                    <a:pt x="245745" y="488156"/>
                  </a:lnTo>
                  <a:lnTo>
                    <a:pt x="245745" y="487204"/>
                  </a:lnTo>
                  <a:lnTo>
                    <a:pt x="249555" y="485299"/>
                  </a:lnTo>
                  <a:lnTo>
                    <a:pt x="253365" y="481013"/>
                  </a:lnTo>
                  <a:lnTo>
                    <a:pt x="256699" y="477203"/>
                  </a:lnTo>
                  <a:lnTo>
                    <a:pt x="257651" y="474821"/>
                  </a:lnTo>
                  <a:lnTo>
                    <a:pt x="266224" y="465772"/>
                  </a:lnTo>
                  <a:lnTo>
                    <a:pt x="269081" y="466249"/>
                  </a:lnTo>
                  <a:lnTo>
                    <a:pt x="270510" y="464820"/>
                  </a:lnTo>
                  <a:lnTo>
                    <a:pt x="273844" y="459105"/>
                  </a:lnTo>
                  <a:lnTo>
                    <a:pt x="275273" y="458153"/>
                  </a:lnTo>
                  <a:lnTo>
                    <a:pt x="276701" y="457676"/>
                  </a:lnTo>
                  <a:lnTo>
                    <a:pt x="278606" y="457200"/>
                  </a:lnTo>
                  <a:lnTo>
                    <a:pt x="280511" y="455295"/>
                  </a:lnTo>
                  <a:lnTo>
                    <a:pt x="281940" y="452438"/>
                  </a:lnTo>
                  <a:lnTo>
                    <a:pt x="281940" y="449580"/>
                  </a:lnTo>
                  <a:lnTo>
                    <a:pt x="280988" y="446722"/>
                  </a:lnTo>
                  <a:lnTo>
                    <a:pt x="280988" y="445770"/>
                  </a:lnTo>
                  <a:lnTo>
                    <a:pt x="281940" y="444341"/>
                  </a:lnTo>
                  <a:lnTo>
                    <a:pt x="283369" y="443389"/>
                  </a:lnTo>
                  <a:lnTo>
                    <a:pt x="290036" y="440055"/>
                  </a:lnTo>
                  <a:lnTo>
                    <a:pt x="291465" y="438626"/>
                  </a:lnTo>
                  <a:lnTo>
                    <a:pt x="292418" y="437197"/>
                  </a:lnTo>
                  <a:lnTo>
                    <a:pt x="294323" y="436721"/>
                  </a:lnTo>
                  <a:lnTo>
                    <a:pt x="296227" y="437197"/>
                  </a:lnTo>
                  <a:lnTo>
                    <a:pt x="297656" y="436245"/>
                  </a:lnTo>
                  <a:lnTo>
                    <a:pt x="299085" y="434816"/>
                  </a:lnTo>
                  <a:lnTo>
                    <a:pt x="303848" y="432911"/>
                  </a:lnTo>
                  <a:lnTo>
                    <a:pt x="308134" y="431483"/>
                  </a:lnTo>
                  <a:lnTo>
                    <a:pt x="312420" y="431959"/>
                  </a:lnTo>
                  <a:lnTo>
                    <a:pt x="315754" y="432911"/>
                  </a:lnTo>
                  <a:lnTo>
                    <a:pt x="319088" y="433388"/>
                  </a:lnTo>
                  <a:lnTo>
                    <a:pt x="320516" y="433864"/>
                  </a:lnTo>
                  <a:lnTo>
                    <a:pt x="321469" y="430054"/>
                  </a:lnTo>
                  <a:lnTo>
                    <a:pt x="322898" y="424815"/>
                  </a:lnTo>
                  <a:lnTo>
                    <a:pt x="323374" y="421958"/>
                  </a:lnTo>
                  <a:lnTo>
                    <a:pt x="322421" y="419576"/>
                  </a:lnTo>
                  <a:lnTo>
                    <a:pt x="320040" y="417195"/>
                  </a:lnTo>
                  <a:lnTo>
                    <a:pt x="317659" y="417195"/>
                  </a:lnTo>
                  <a:lnTo>
                    <a:pt x="316706" y="416243"/>
                  </a:lnTo>
                  <a:lnTo>
                    <a:pt x="314801" y="414814"/>
                  </a:lnTo>
                  <a:lnTo>
                    <a:pt x="312896" y="413385"/>
                  </a:lnTo>
                  <a:lnTo>
                    <a:pt x="310991" y="411480"/>
                  </a:lnTo>
                  <a:lnTo>
                    <a:pt x="310039" y="408146"/>
                  </a:lnTo>
                  <a:lnTo>
                    <a:pt x="310991" y="397669"/>
                  </a:lnTo>
                  <a:lnTo>
                    <a:pt x="310515" y="396240"/>
                  </a:lnTo>
                  <a:lnTo>
                    <a:pt x="307657" y="395764"/>
                  </a:lnTo>
                  <a:lnTo>
                    <a:pt x="307181" y="394811"/>
                  </a:lnTo>
                  <a:lnTo>
                    <a:pt x="307181" y="392906"/>
                  </a:lnTo>
                  <a:lnTo>
                    <a:pt x="305752" y="386715"/>
                  </a:lnTo>
                  <a:lnTo>
                    <a:pt x="304324" y="381476"/>
                  </a:lnTo>
                  <a:lnTo>
                    <a:pt x="305276" y="378619"/>
                  </a:lnTo>
                  <a:lnTo>
                    <a:pt x="302895" y="374809"/>
                  </a:lnTo>
                  <a:lnTo>
                    <a:pt x="299085" y="372904"/>
                  </a:lnTo>
                  <a:lnTo>
                    <a:pt x="295275" y="373380"/>
                  </a:lnTo>
                  <a:lnTo>
                    <a:pt x="290989" y="374333"/>
                  </a:lnTo>
                  <a:lnTo>
                    <a:pt x="288607" y="373856"/>
                  </a:lnTo>
                  <a:lnTo>
                    <a:pt x="287179" y="373380"/>
                  </a:lnTo>
                  <a:lnTo>
                    <a:pt x="285750" y="371951"/>
                  </a:lnTo>
                  <a:lnTo>
                    <a:pt x="285274" y="370046"/>
                  </a:lnTo>
                  <a:lnTo>
                    <a:pt x="285750" y="367665"/>
                  </a:lnTo>
                  <a:lnTo>
                    <a:pt x="288131" y="362903"/>
                  </a:lnTo>
                  <a:lnTo>
                    <a:pt x="290989" y="359093"/>
                  </a:lnTo>
                  <a:lnTo>
                    <a:pt x="296704" y="355759"/>
                  </a:lnTo>
                  <a:lnTo>
                    <a:pt x="298132" y="353854"/>
                  </a:lnTo>
                  <a:lnTo>
                    <a:pt x="299085" y="351949"/>
                  </a:lnTo>
                  <a:lnTo>
                    <a:pt x="299085" y="349568"/>
                  </a:lnTo>
                  <a:lnTo>
                    <a:pt x="298609" y="346710"/>
                  </a:lnTo>
                  <a:lnTo>
                    <a:pt x="298132" y="344805"/>
                  </a:lnTo>
                  <a:lnTo>
                    <a:pt x="296227" y="341471"/>
                  </a:lnTo>
                  <a:lnTo>
                    <a:pt x="294799" y="338138"/>
                  </a:lnTo>
                  <a:lnTo>
                    <a:pt x="294799" y="335756"/>
                  </a:lnTo>
                  <a:lnTo>
                    <a:pt x="295275" y="333851"/>
                  </a:lnTo>
                  <a:lnTo>
                    <a:pt x="297180" y="331946"/>
                  </a:lnTo>
                  <a:lnTo>
                    <a:pt x="300038" y="329565"/>
                  </a:lnTo>
                  <a:lnTo>
                    <a:pt x="300990" y="329089"/>
                  </a:lnTo>
                  <a:lnTo>
                    <a:pt x="302895" y="327660"/>
                  </a:lnTo>
                  <a:lnTo>
                    <a:pt x="304324" y="327184"/>
                  </a:lnTo>
                  <a:lnTo>
                    <a:pt x="308610" y="324326"/>
                  </a:lnTo>
                  <a:lnTo>
                    <a:pt x="309563" y="323374"/>
                  </a:lnTo>
                  <a:lnTo>
                    <a:pt x="309086" y="321945"/>
                  </a:lnTo>
                  <a:lnTo>
                    <a:pt x="308134" y="320516"/>
                  </a:lnTo>
                  <a:lnTo>
                    <a:pt x="306229" y="319088"/>
                  </a:lnTo>
                  <a:lnTo>
                    <a:pt x="306229" y="317183"/>
                  </a:lnTo>
                  <a:lnTo>
                    <a:pt x="305752" y="313849"/>
                  </a:lnTo>
                  <a:lnTo>
                    <a:pt x="304800" y="311468"/>
                  </a:lnTo>
                  <a:lnTo>
                    <a:pt x="304324" y="310039"/>
                  </a:lnTo>
                  <a:lnTo>
                    <a:pt x="305276" y="308610"/>
                  </a:lnTo>
                  <a:lnTo>
                    <a:pt x="307181" y="307181"/>
                  </a:lnTo>
                  <a:lnTo>
                    <a:pt x="309086" y="306229"/>
                  </a:lnTo>
                  <a:lnTo>
                    <a:pt x="312420" y="305276"/>
                  </a:lnTo>
                  <a:lnTo>
                    <a:pt x="313849" y="304324"/>
                  </a:lnTo>
                  <a:lnTo>
                    <a:pt x="314325" y="301943"/>
                  </a:lnTo>
                  <a:lnTo>
                    <a:pt x="314325" y="299561"/>
                  </a:lnTo>
                  <a:lnTo>
                    <a:pt x="315277" y="298133"/>
                  </a:lnTo>
                  <a:lnTo>
                    <a:pt x="317182" y="294799"/>
                  </a:lnTo>
                  <a:lnTo>
                    <a:pt x="318611" y="292894"/>
                  </a:lnTo>
                  <a:lnTo>
                    <a:pt x="320516" y="291465"/>
                  </a:lnTo>
                  <a:lnTo>
                    <a:pt x="322898" y="289084"/>
                  </a:lnTo>
                  <a:lnTo>
                    <a:pt x="323850" y="286226"/>
                  </a:lnTo>
                  <a:lnTo>
                    <a:pt x="324326" y="283845"/>
                  </a:lnTo>
                  <a:lnTo>
                    <a:pt x="322898" y="276225"/>
                  </a:lnTo>
                  <a:lnTo>
                    <a:pt x="325279" y="272891"/>
                  </a:lnTo>
                  <a:lnTo>
                    <a:pt x="328613" y="270510"/>
                  </a:lnTo>
                  <a:lnTo>
                    <a:pt x="333375" y="270510"/>
                  </a:lnTo>
                  <a:lnTo>
                    <a:pt x="340519" y="270034"/>
                  </a:lnTo>
                  <a:lnTo>
                    <a:pt x="345757" y="269081"/>
                  </a:lnTo>
                  <a:lnTo>
                    <a:pt x="349091" y="269081"/>
                  </a:lnTo>
                  <a:lnTo>
                    <a:pt x="357188" y="270510"/>
                  </a:lnTo>
                  <a:lnTo>
                    <a:pt x="358140" y="270034"/>
                  </a:lnTo>
                  <a:lnTo>
                    <a:pt x="358140" y="269558"/>
                  </a:lnTo>
                  <a:lnTo>
                    <a:pt x="358616" y="267653"/>
                  </a:lnTo>
                  <a:close/>
                </a:path>
              </a:pathLst>
            </a:custGeom>
            <a:grpFill/>
            <a:ln w="3175" cap="flat">
              <a:solidFill>
                <a:schemeClr val="bg1">
                  <a:lumMod val="75000"/>
                </a:scheme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" name="Freeform: Shape 32">
              <a:extLst>
                <a:ext uri="{FF2B5EF4-FFF2-40B4-BE49-F238E27FC236}">
                  <a16:creationId xmlns:a16="http://schemas.microsoft.com/office/drawing/2014/main" id="{906ACE42-5028-37A5-1599-96318D0BDB87}"/>
                </a:ext>
              </a:extLst>
            </p:cNvPr>
            <p:cNvSpPr/>
            <p:nvPr/>
          </p:nvSpPr>
          <p:spPr>
            <a:xfrm>
              <a:off x="6767036" y="5182552"/>
              <a:ext cx="45243" cy="56673"/>
            </a:xfrm>
            <a:custGeom>
              <a:avLst/>
              <a:gdLst>
                <a:gd name="connsiteX0" fmla="*/ 44768 w 45243"/>
                <a:gd name="connsiteY0" fmla="*/ 28099 h 56673"/>
                <a:gd name="connsiteX1" fmla="*/ 43815 w 45243"/>
                <a:gd name="connsiteY1" fmla="*/ 25241 h 56673"/>
                <a:gd name="connsiteX2" fmla="*/ 42863 w 45243"/>
                <a:gd name="connsiteY2" fmla="*/ 21907 h 56673"/>
                <a:gd name="connsiteX3" fmla="*/ 42863 w 45243"/>
                <a:gd name="connsiteY3" fmla="*/ 19526 h 56673"/>
                <a:gd name="connsiteX4" fmla="*/ 43339 w 45243"/>
                <a:gd name="connsiteY4" fmla="*/ 17145 h 56673"/>
                <a:gd name="connsiteX5" fmla="*/ 43815 w 45243"/>
                <a:gd name="connsiteY5" fmla="*/ 13335 h 56673"/>
                <a:gd name="connsiteX6" fmla="*/ 43339 w 45243"/>
                <a:gd name="connsiteY6" fmla="*/ 10001 h 56673"/>
                <a:gd name="connsiteX7" fmla="*/ 40005 w 45243"/>
                <a:gd name="connsiteY7" fmla="*/ 8096 h 56673"/>
                <a:gd name="connsiteX8" fmla="*/ 39528 w 45243"/>
                <a:gd name="connsiteY8" fmla="*/ 7620 h 56673"/>
                <a:gd name="connsiteX9" fmla="*/ 38576 w 45243"/>
                <a:gd name="connsiteY9" fmla="*/ 8096 h 56673"/>
                <a:gd name="connsiteX10" fmla="*/ 36671 w 45243"/>
                <a:gd name="connsiteY10" fmla="*/ 8572 h 56673"/>
                <a:gd name="connsiteX11" fmla="*/ 29051 w 45243"/>
                <a:gd name="connsiteY11" fmla="*/ 4286 h 56673"/>
                <a:gd name="connsiteX12" fmla="*/ 21431 w 45243"/>
                <a:gd name="connsiteY12" fmla="*/ 0 h 56673"/>
                <a:gd name="connsiteX13" fmla="*/ 20478 w 45243"/>
                <a:gd name="connsiteY13" fmla="*/ 0 h 56673"/>
                <a:gd name="connsiteX14" fmla="*/ 18574 w 45243"/>
                <a:gd name="connsiteY14" fmla="*/ 476 h 56673"/>
                <a:gd name="connsiteX15" fmla="*/ 14288 w 45243"/>
                <a:gd name="connsiteY15" fmla="*/ 3334 h 56673"/>
                <a:gd name="connsiteX16" fmla="*/ 10001 w 45243"/>
                <a:gd name="connsiteY16" fmla="*/ 8572 h 56673"/>
                <a:gd name="connsiteX17" fmla="*/ 8572 w 45243"/>
                <a:gd name="connsiteY17" fmla="*/ 12859 h 56673"/>
                <a:gd name="connsiteX18" fmla="*/ 5239 w 45243"/>
                <a:gd name="connsiteY18" fmla="*/ 17145 h 56673"/>
                <a:gd name="connsiteX19" fmla="*/ 476 w 45243"/>
                <a:gd name="connsiteY19" fmla="*/ 24289 h 56673"/>
                <a:gd name="connsiteX20" fmla="*/ 0 w 45243"/>
                <a:gd name="connsiteY20" fmla="*/ 25717 h 56673"/>
                <a:gd name="connsiteX21" fmla="*/ 0 w 45243"/>
                <a:gd name="connsiteY21" fmla="*/ 31432 h 56673"/>
                <a:gd name="connsiteX22" fmla="*/ 476 w 45243"/>
                <a:gd name="connsiteY22" fmla="*/ 36671 h 56673"/>
                <a:gd name="connsiteX23" fmla="*/ 476 w 45243"/>
                <a:gd name="connsiteY23" fmla="*/ 37624 h 56673"/>
                <a:gd name="connsiteX24" fmla="*/ 3334 w 45243"/>
                <a:gd name="connsiteY24" fmla="*/ 37624 h 56673"/>
                <a:gd name="connsiteX25" fmla="*/ 5239 w 45243"/>
                <a:gd name="connsiteY25" fmla="*/ 42386 h 56673"/>
                <a:gd name="connsiteX26" fmla="*/ 9525 w 45243"/>
                <a:gd name="connsiteY26" fmla="*/ 49530 h 56673"/>
                <a:gd name="connsiteX27" fmla="*/ 16669 w 45243"/>
                <a:gd name="connsiteY27" fmla="*/ 53816 h 56673"/>
                <a:gd name="connsiteX28" fmla="*/ 23336 w 45243"/>
                <a:gd name="connsiteY28" fmla="*/ 55721 h 56673"/>
                <a:gd name="connsiteX29" fmla="*/ 32385 w 45243"/>
                <a:gd name="connsiteY29" fmla="*/ 56674 h 56673"/>
                <a:gd name="connsiteX30" fmla="*/ 40005 w 45243"/>
                <a:gd name="connsiteY30" fmla="*/ 56197 h 56673"/>
                <a:gd name="connsiteX31" fmla="*/ 39528 w 45243"/>
                <a:gd name="connsiteY31" fmla="*/ 51435 h 56673"/>
                <a:gd name="connsiteX32" fmla="*/ 40005 w 45243"/>
                <a:gd name="connsiteY32" fmla="*/ 43815 h 56673"/>
                <a:gd name="connsiteX33" fmla="*/ 40957 w 45243"/>
                <a:gd name="connsiteY33" fmla="*/ 38576 h 56673"/>
                <a:gd name="connsiteX34" fmla="*/ 41910 w 45243"/>
                <a:gd name="connsiteY34" fmla="*/ 38576 h 56673"/>
                <a:gd name="connsiteX35" fmla="*/ 43815 w 45243"/>
                <a:gd name="connsiteY35" fmla="*/ 39053 h 56673"/>
                <a:gd name="connsiteX36" fmla="*/ 45244 w 45243"/>
                <a:gd name="connsiteY36" fmla="*/ 39529 h 56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45243" h="56673">
                  <a:moveTo>
                    <a:pt x="44768" y="28099"/>
                  </a:moveTo>
                  <a:lnTo>
                    <a:pt x="43815" y="25241"/>
                  </a:lnTo>
                  <a:lnTo>
                    <a:pt x="42863" y="21907"/>
                  </a:lnTo>
                  <a:lnTo>
                    <a:pt x="42863" y="19526"/>
                  </a:lnTo>
                  <a:lnTo>
                    <a:pt x="43339" y="17145"/>
                  </a:lnTo>
                  <a:lnTo>
                    <a:pt x="43815" y="13335"/>
                  </a:lnTo>
                  <a:lnTo>
                    <a:pt x="43339" y="10001"/>
                  </a:lnTo>
                  <a:lnTo>
                    <a:pt x="40005" y="8096"/>
                  </a:lnTo>
                  <a:lnTo>
                    <a:pt x="39528" y="7620"/>
                  </a:lnTo>
                  <a:lnTo>
                    <a:pt x="38576" y="8096"/>
                  </a:lnTo>
                  <a:lnTo>
                    <a:pt x="36671" y="8572"/>
                  </a:lnTo>
                  <a:lnTo>
                    <a:pt x="29051" y="4286"/>
                  </a:lnTo>
                  <a:lnTo>
                    <a:pt x="21431" y="0"/>
                  </a:lnTo>
                  <a:lnTo>
                    <a:pt x="20478" y="0"/>
                  </a:lnTo>
                  <a:lnTo>
                    <a:pt x="18574" y="476"/>
                  </a:lnTo>
                  <a:lnTo>
                    <a:pt x="14288" y="3334"/>
                  </a:lnTo>
                  <a:lnTo>
                    <a:pt x="10001" y="8572"/>
                  </a:lnTo>
                  <a:lnTo>
                    <a:pt x="8572" y="12859"/>
                  </a:lnTo>
                  <a:lnTo>
                    <a:pt x="5239" y="17145"/>
                  </a:lnTo>
                  <a:lnTo>
                    <a:pt x="476" y="24289"/>
                  </a:lnTo>
                  <a:lnTo>
                    <a:pt x="0" y="25717"/>
                  </a:lnTo>
                  <a:lnTo>
                    <a:pt x="0" y="31432"/>
                  </a:lnTo>
                  <a:lnTo>
                    <a:pt x="476" y="36671"/>
                  </a:lnTo>
                  <a:lnTo>
                    <a:pt x="476" y="37624"/>
                  </a:lnTo>
                  <a:lnTo>
                    <a:pt x="3334" y="37624"/>
                  </a:lnTo>
                  <a:lnTo>
                    <a:pt x="5239" y="42386"/>
                  </a:lnTo>
                  <a:lnTo>
                    <a:pt x="9525" y="49530"/>
                  </a:lnTo>
                  <a:lnTo>
                    <a:pt x="16669" y="53816"/>
                  </a:lnTo>
                  <a:lnTo>
                    <a:pt x="23336" y="55721"/>
                  </a:lnTo>
                  <a:lnTo>
                    <a:pt x="32385" y="56674"/>
                  </a:lnTo>
                  <a:lnTo>
                    <a:pt x="40005" y="56197"/>
                  </a:lnTo>
                  <a:lnTo>
                    <a:pt x="39528" y="51435"/>
                  </a:lnTo>
                  <a:lnTo>
                    <a:pt x="40005" y="43815"/>
                  </a:lnTo>
                  <a:lnTo>
                    <a:pt x="40957" y="38576"/>
                  </a:lnTo>
                  <a:lnTo>
                    <a:pt x="41910" y="38576"/>
                  </a:lnTo>
                  <a:lnTo>
                    <a:pt x="43815" y="39053"/>
                  </a:lnTo>
                  <a:lnTo>
                    <a:pt x="45244" y="39529"/>
                  </a:lnTo>
                  <a:close/>
                </a:path>
              </a:pathLst>
            </a:custGeom>
            <a:grpFill/>
            <a:ln w="3175" cap="flat">
              <a:solidFill>
                <a:schemeClr val="bg1">
                  <a:lumMod val="75000"/>
                </a:scheme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" name="Freeform: Shape 33">
              <a:extLst>
                <a:ext uri="{FF2B5EF4-FFF2-40B4-BE49-F238E27FC236}">
                  <a16:creationId xmlns:a16="http://schemas.microsoft.com/office/drawing/2014/main" id="{B5091E2E-33D5-6F2C-ACB8-9D868B54894B}"/>
                </a:ext>
              </a:extLst>
            </p:cNvPr>
            <p:cNvSpPr/>
            <p:nvPr/>
          </p:nvSpPr>
          <p:spPr>
            <a:xfrm>
              <a:off x="6936581" y="2984658"/>
              <a:ext cx="224313" cy="190023"/>
            </a:xfrm>
            <a:custGeom>
              <a:avLst/>
              <a:gdLst>
                <a:gd name="connsiteX0" fmla="*/ 224314 w 224313"/>
                <a:gd name="connsiteY0" fmla="*/ 7620 h 190023"/>
                <a:gd name="connsiteX1" fmla="*/ 222409 w 224313"/>
                <a:gd name="connsiteY1" fmla="*/ 2857 h 190023"/>
                <a:gd name="connsiteX2" fmla="*/ 220980 w 224313"/>
                <a:gd name="connsiteY2" fmla="*/ 953 h 190023"/>
                <a:gd name="connsiteX3" fmla="*/ 220504 w 224313"/>
                <a:gd name="connsiteY3" fmla="*/ 953 h 190023"/>
                <a:gd name="connsiteX4" fmla="*/ 218599 w 224313"/>
                <a:gd name="connsiteY4" fmla="*/ 0 h 190023"/>
                <a:gd name="connsiteX5" fmla="*/ 217646 w 224313"/>
                <a:gd name="connsiteY5" fmla="*/ 476 h 190023"/>
                <a:gd name="connsiteX6" fmla="*/ 213836 w 224313"/>
                <a:gd name="connsiteY6" fmla="*/ 3810 h 190023"/>
                <a:gd name="connsiteX7" fmla="*/ 208121 w 224313"/>
                <a:gd name="connsiteY7" fmla="*/ 5715 h 190023"/>
                <a:gd name="connsiteX8" fmla="*/ 203359 w 224313"/>
                <a:gd name="connsiteY8" fmla="*/ 6667 h 190023"/>
                <a:gd name="connsiteX9" fmla="*/ 195263 w 224313"/>
                <a:gd name="connsiteY9" fmla="*/ 8096 h 190023"/>
                <a:gd name="connsiteX10" fmla="*/ 189548 w 224313"/>
                <a:gd name="connsiteY10" fmla="*/ 9049 h 190023"/>
                <a:gd name="connsiteX11" fmla="*/ 186690 w 224313"/>
                <a:gd name="connsiteY11" fmla="*/ 9049 h 190023"/>
                <a:gd name="connsiteX12" fmla="*/ 181451 w 224313"/>
                <a:gd name="connsiteY12" fmla="*/ 8572 h 190023"/>
                <a:gd name="connsiteX13" fmla="*/ 176689 w 224313"/>
                <a:gd name="connsiteY13" fmla="*/ 7620 h 190023"/>
                <a:gd name="connsiteX14" fmla="*/ 171450 w 224313"/>
                <a:gd name="connsiteY14" fmla="*/ 7620 h 190023"/>
                <a:gd name="connsiteX15" fmla="*/ 168116 w 224313"/>
                <a:gd name="connsiteY15" fmla="*/ 8096 h 190023"/>
                <a:gd name="connsiteX16" fmla="*/ 159068 w 224313"/>
                <a:gd name="connsiteY16" fmla="*/ 11430 h 190023"/>
                <a:gd name="connsiteX17" fmla="*/ 144304 w 224313"/>
                <a:gd name="connsiteY17" fmla="*/ 18574 h 190023"/>
                <a:gd name="connsiteX18" fmla="*/ 133350 w 224313"/>
                <a:gd name="connsiteY18" fmla="*/ 21907 h 190023"/>
                <a:gd name="connsiteX19" fmla="*/ 127159 w 224313"/>
                <a:gd name="connsiteY19" fmla="*/ 23336 h 190023"/>
                <a:gd name="connsiteX20" fmla="*/ 121920 w 224313"/>
                <a:gd name="connsiteY20" fmla="*/ 24289 h 190023"/>
                <a:gd name="connsiteX21" fmla="*/ 113348 w 224313"/>
                <a:gd name="connsiteY21" fmla="*/ 24289 h 190023"/>
                <a:gd name="connsiteX22" fmla="*/ 106680 w 224313"/>
                <a:gd name="connsiteY22" fmla="*/ 23336 h 190023"/>
                <a:gd name="connsiteX23" fmla="*/ 101918 w 224313"/>
                <a:gd name="connsiteY23" fmla="*/ 23813 h 190023"/>
                <a:gd name="connsiteX24" fmla="*/ 99060 w 224313"/>
                <a:gd name="connsiteY24" fmla="*/ 22860 h 190023"/>
                <a:gd name="connsiteX25" fmla="*/ 95726 w 224313"/>
                <a:gd name="connsiteY25" fmla="*/ 20003 h 190023"/>
                <a:gd name="connsiteX26" fmla="*/ 90964 w 224313"/>
                <a:gd name="connsiteY26" fmla="*/ 17145 h 190023"/>
                <a:gd name="connsiteX27" fmla="*/ 89059 w 224313"/>
                <a:gd name="connsiteY27" fmla="*/ 16669 h 190023"/>
                <a:gd name="connsiteX28" fmla="*/ 86201 w 224313"/>
                <a:gd name="connsiteY28" fmla="*/ 15716 h 190023"/>
                <a:gd name="connsiteX29" fmla="*/ 82391 w 224313"/>
                <a:gd name="connsiteY29" fmla="*/ 15716 h 190023"/>
                <a:gd name="connsiteX30" fmla="*/ 72866 w 224313"/>
                <a:gd name="connsiteY30" fmla="*/ 19526 h 190023"/>
                <a:gd name="connsiteX31" fmla="*/ 69532 w 224313"/>
                <a:gd name="connsiteY31" fmla="*/ 20955 h 190023"/>
                <a:gd name="connsiteX32" fmla="*/ 66199 w 224313"/>
                <a:gd name="connsiteY32" fmla="*/ 21907 h 190023"/>
                <a:gd name="connsiteX33" fmla="*/ 59531 w 224313"/>
                <a:gd name="connsiteY33" fmla="*/ 24289 h 190023"/>
                <a:gd name="connsiteX34" fmla="*/ 56674 w 224313"/>
                <a:gd name="connsiteY34" fmla="*/ 25717 h 190023"/>
                <a:gd name="connsiteX35" fmla="*/ 52864 w 224313"/>
                <a:gd name="connsiteY35" fmla="*/ 25241 h 190023"/>
                <a:gd name="connsiteX36" fmla="*/ 48101 w 224313"/>
                <a:gd name="connsiteY36" fmla="*/ 25241 h 190023"/>
                <a:gd name="connsiteX37" fmla="*/ 44291 w 224313"/>
                <a:gd name="connsiteY37" fmla="*/ 25241 h 190023"/>
                <a:gd name="connsiteX38" fmla="*/ 41434 w 224313"/>
                <a:gd name="connsiteY38" fmla="*/ 23336 h 190023"/>
                <a:gd name="connsiteX39" fmla="*/ 40005 w 224313"/>
                <a:gd name="connsiteY39" fmla="*/ 20955 h 190023"/>
                <a:gd name="connsiteX40" fmla="*/ 34290 w 224313"/>
                <a:gd name="connsiteY40" fmla="*/ 20003 h 190023"/>
                <a:gd name="connsiteX41" fmla="*/ 30004 w 224313"/>
                <a:gd name="connsiteY41" fmla="*/ 19526 h 190023"/>
                <a:gd name="connsiteX42" fmla="*/ 29051 w 224313"/>
                <a:gd name="connsiteY42" fmla="*/ 20479 h 190023"/>
                <a:gd name="connsiteX43" fmla="*/ 28099 w 224313"/>
                <a:gd name="connsiteY43" fmla="*/ 23336 h 190023"/>
                <a:gd name="connsiteX44" fmla="*/ 26194 w 224313"/>
                <a:gd name="connsiteY44" fmla="*/ 30956 h 190023"/>
                <a:gd name="connsiteX45" fmla="*/ 26194 w 224313"/>
                <a:gd name="connsiteY45" fmla="*/ 32861 h 190023"/>
                <a:gd name="connsiteX46" fmla="*/ 29527 w 224313"/>
                <a:gd name="connsiteY46" fmla="*/ 40005 h 190023"/>
                <a:gd name="connsiteX47" fmla="*/ 29527 w 224313"/>
                <a:gd name="connsiteY47" fmla="*/ 41434 h 190023"/>
                <a:gd name="connsiteX48" fmla="*/ 27146 w 224313"/>
                <a:gd name="connsiteY48" fmla="*/ 41910 h 190023"/>
                <a:gd name="connsiteX49" fmla="*/ 23813 w 224313"/>
                <a:gd name="connsiteY49" fmla="*/ 41910 h 190023"/>
                <a:gd name="connsiteX50" fmla="*/ 21907 w 224313"/>
                <a:gd name="connsiteY50" fmla="*/ 42386 h 190023"/>
                <a:gd name="connsiteX51" fmla="*/ 20479 w 224313"/>
                <a:gd name="connsiteY51" fmla="*/ 43815 h 190023"/>
                <a:gd name="connsiteX52" fmla="*/ 19526 w 224313"/>
                <a:gd name="connsiteY52" fmla="*/ 50006 h 190023"/>
                <a:gd name="connsiteX53" fmla="*/ 16193 w 224313"/>
                <a:gd name="connsiteY53" fmla="*/ 51435 h 190023"/>
                <a:gd name="connsiteX54" fmla="*/ 14764 w 224313"/>
                <a:gd name="connsiteY54" fmla="*/ 52864 h 190023"/>
                <a:gd name="connsiteX55" fmla="*/ 12859 w 224313"/>
                <a:gd name="connsiteY55" fmla="*/ 56674 h 190023"/>
                <a:gd name="connsiteX56" fmla="*/ 11906 w 224313"/>
                <a:gd name="connsiteY56" fmla="*/ 56674 h 190023"/>
                <a:gd name="connsiteX57" fmla="*/ 6668 w 224313"/>
                <a:gd name="connsiteY57" fmla="*/ 53816 h 190023"/>
                <a:gd name="connsiteX58" fmla="*/ 4286 w 224313"/>
                <a:gd name="connsiteY58" fmla="*/ 53340 h 190023"/>
                <a:gd name="connsiteX59" fmla="*/ 2381 w 224313"/>
                <a:gd name="connsiteY59" fmla="*/ 56197 h 190023"/>
                <a:gd name="connsiteX60" fmla="*/ 0 w 224313"/>
                <a:gd name="connsiteY60" fmla="*/ 66675 h 190023"/>
                <a:gd name="connsiteX61" fmla="*/ 4286 w 224313"/>
                <a:gd name="connsiteY61" fmla="*/ 72390 h 190023"/>
                <a:gd name="connsiteX62" fmla="*/ 4763 w 224313"/>
                <a:gd name="connsiteY62" fmla="*/ 75247 h 190023"/>
                <a:gd name="connsiteX63" fmla="*/ 5239 w 224313"/>
                <a:gd name="connsiteY63" fmla="*/ 77153 h 190023"/>
                <a:gd name="connsiteX64" fmla="*/ 5715 w 224313"/>
                <a:gd name="connsiteY64" fmla="*/ 80010 h 190023"/>
                <a:gd name="connsiteX65" fmla="*/ 4286 w 224313"/>
                <a:gd name="connsiteY65" fmla="*/ 86201 h 190023"/>
                <a:gd name="connsiteX66" fmla="*/ 3810 w 224313"/>
                <a:gd name="connsiteY66" fmla="*/ 90488 h 190023"/>
                <a:gd name="connsiteX67" fmla="*/ 4286 w 224313"/>
                <a:gd name="connsiteY67" fmla="*/ 94297 h 190023"/>
                <a:gd name="connsiteX68" fmla="*/ 7144 w 224313"/>
                <a:gd name="connsiteY68" fmla="*/ 102870 h 190023"/>
                <a:gd name="connsiteX69" fmla="*/ 12859 w 224313"/>
                <a:gd name="connsiteY69" fmla="*/ 102870 h 190023"/>
                <a:gd name="connsiteX70" fmla="*/ 16669 w 224313"/>
                <a:gd name="connsiteY70" fmla="*/ 102394 h 190023"/>
                <a:gd name="connsiteX71" fmla="*/ 18098 w 224313"/>
                <a:gd name="connsiteY71" fmla="*/ 100965 h 190023"/>
                <a:gd name="connsiteX72" fmla="*/ 20955 w 224313"/>
                <a:gd name="connsiteY72" fmla="*/ 101441 h 190023"/>
                <a:gd name="connsiteX73" fmla="*/ 22384 w 224313"/>
                <a:gd name="connsiteY73" fmla="*/ 103346 h 190023"/>
                <a:gd name="connsiteX74" fmla="*/ 20955 w 224313"/>
                <a:gd name="connsiteY74" fmla="*/ 105251 h 190023"/>
                <a:gd name="connsiteX75" fmla="*/ 19050 w 224313"/>
                <a:gd name="connsiteY75" fmla="*/ 107156 h 190023"/>
                <a:gd name="connsiteX76" fmla="*/ 19050 w 224313"/>
                <a:gd name="connsiteY76" fmla="*/ 107632 h 190023"/>
                <a:gd name="connsiteX77" fmla="*/ 20479 w 224313"/>
                <a:gd name="connsiteY77" fmla="*/ 107632 h 190023"/>
                <a:gd name="connsiteX78" fmla="*/ 23336 w 224313"/>
                <a:gd name="connsiteY78" fmla="*/ 109061 h 190023"/>
                <a:gd name="connsiteX79" fmla="*/ 24765 w 224313"/>
                <a:gd name="connsiteY79" fmla="*/ 110014 h 190023"/>
                <a:gd name="connsiteX80" fmla="*/ 27623 w 224313"/>
                <a:gd name="connsiteY80" fmla="*/ 118110 h 190023"/>
                <a:gd name="connsiteX81" fmla="*/ 26194 w 224313"/>
                <a:gd name="connsiteY81" fmla="*/ 121444 h 190023"/>
                <a:gd name="connsiteX82" fmla="*/ 23336 w 224313"/>
                <a:gd name="connsiteY82" fmla="*/ 124301 h 190023"/>
                <a:gd name="connsiteX83" fmla="*/ 22384 w 224313"/>
                <a:gd name="connsiteY83" fmla="*/ 124778 h 190023"/>
                <a:gd name="connsiteX84" fmla="*/ 20002 w 224313"/>
                <a:gd name="connsiteY84" fmla="*/ 126206 h 190023"/>
                <a:gd name="connsiteX85" fmla="*/ 18098 w 224313"/>
                <a:gd name="connsiteY85" fmla="*/ 128111 h 190023"/>
                <a:gd name="connsiteX86" fmla="*/ 17145 w 224313"/>
                <a:gd name="connsiteY86" fmla="*/ 129540 h 190023"/>
                <a:gd name="connsiteX87" fmla="*/ 17621 w 224313"/>
                <a:gd name="connsiteY87" fmla="*/ 130492 h 190023"/>
                <a:gd name="connsiteX88" fmla="*/ 20002 w 224313"/>
                <a:gd name="connsiteY88" fmla="*/ 131921 h 190023"/>
                <a:gd name="connsiteX89" fmla="*/ 20002 w 224313"/>
                <a:gd name="connsiteY89" fmla="*/ 132874 h 190023"/>
                <a:gd name="connsiteX90" fmla="*/ 19526 w 224313"/>
                <a:gd name="connsiteY90" fmla="*/ 133350 h 190023"/>
                <a:gd name="connsiteX91" fmla="*/ 17621 w 224313"/>
                <a:gd name="connsiteY91" fmla="*/ 132874 h 190023"/>
                <a:gd name="connsiteX92" fmla="*/ 14764 w 224313"/>
                <a:gd name="connsiteY92" fmla="*/ 132874 h 190023"/>
                <a:gd name="connsiteX93" fmla="*/ 12859 w 224313"/>
                <a:gd name="connsiteY93" fmla="*/ 132874 h 190023"/>
                <a:gd name="connsiteX94" fmla="*/ 10954 w 224313"/>
                <a:gd name="connsiteY94" fmla="*/ 132874 h 190023"/>
                <a:gd name="connsiteX95" fmla="*/ 8573 w 224313"/>
                <a:gd name="connsiteY95" fmla="*/ 134779 h 190023"/>
                <a:gd name="connsiteX96" fmla="*/ 7144 w 224313"/>
                <a:gd name="connsiteY96" fmla="*/ 135731 h 190023"/>
                <a:gd name="connsiteX97" fmla="*/ 6668 w 224313"/>
                <a:gd name="connsiteY97" fmla="*/ 136684 h 190023"/>
                <a:gd name="connsiteX98" fmla="*/ 5715 w 224313"/>
                <a:gd name="connsiteY98" fmla="*/ 139065 h 190023"/>
                <a:gd name="connsiteX99" fmla="*/ 6668 w 224313"/>
                <a:gd name="connsiteY99" fmla="*/ 140970 h 190023"/>
                <a:gd name="connsiteX100" fmla="*/ 8573 w 224313"/>
                <a:gd name="connsiteY100" fmla="*/ 141922 h 190023"/>
                <a:gd name="connsiteX101" fmla="*/ 9049 w 224313"/>
                <a:gd name="connsiteY101" fmla="*/ 142399 h 190023"/>
                <a:gd name="connsiteX102" fmla="*/ 8573 w 224313"/>
                <a:gd name="connsiteY102" fmla="*/ 142875 h 190023"/>
                <a:gd name="connsiteX103" fmla="*/ 6668 w 224313"/>
                <a:gd name="connsiteY103" fmla="*/ 144304 h 190023"/>
                <a:gd name="connsiteX104" fmla="*/ 5239 w 224313"/>
                <a:gd name="connsiteY104" fmla="*/ 145256 h 190023"/>
                <a:gd name="connsiteX105" fmla="*/ 4763 w 224313"/>
                <a:gd name="connsiteY105" fmla="*/ 146685 h 190023"/>
                <a:gd name="connsiteX106" fmla="*/ 3334 w 224313"/>
                <a:gd name="connsiteY106" fmla="*/ 148114 h 190023"/>
                <a:gd name="connsiteX107" fmla="*/ 2857 w 224313"/>
                <a:gd name="connsiteY107" fmla="*/ 150495 h 190023"/>
                <a:gd name="connsiteX108" fmla="*/ 2381 w 224313"/>
                <a:gd name="connsiteY108" fmla="*/ 151924 h 190023"/>
                <a:gd name="connsiteX109" fmla="*/ 2381 w 224313"/>
                <a:gd name="connsiteY109" fmla="*/ 153829 h 190023"/>
                <a:gd name="connsiteX110" fmla="*/ 2857 w 224313"/>
                <a:gd name="connsiteY110" fmla="*/ 154781 h 190023"/>
                <a:gd name="connsiteX111" fmla="*/ 3810 w 224313"/>
                <a:gd name="connsiteY111" fmla="*/ 157163 h 190023"/>
                <a:gd name="connsiteX112" fmla="*/ 4763 w 224313"/>
                <a:gd name="connsiteY112" fmla="*/ 159067 h 190023"/>
                <a:gd name="connsiteX113" fmla="*/ 3334 w 224313"/>
                <a:gd name="connsiteY113" fmla="*/ 160972 h 190023"/>
                <a:gd name="connsiteX114" fmla="*/ 3334 w 224313"/>
                <a:gd name="connsiteY114" fmla="*/ 162878 h 190023"/>
                <a:gd name="connsiteX115" fmla="*/ 3810 w 224313"/>
                <a:gd name="connsiteY115" fmla="*/ 164306 h 190023"/>
                <a:gd name="connsiteX116" fmla="*/ 4763 w 224313"/>
                <a:gd name="connsiteY116" fmla="*/ 166211 h 190023"/>
                <a:gd name="connsiteX117" fmla="*/ 2857 w 224313"/>
                <a:gd name="connsiteY117" fmla="*/ 169545 h 190023"/>
                <a:gd name="connsiteX118" fmla="*/ 952 w 224313"/>
                <a:gd name="connsiteY118" fmla="*/ 172403 h 190023"/>
                <a:gd name="connsiteX119" fmla="*/ 476 w 224313"/>
                <a:gd name="connsiteY119" fmla="*/ 174307 h 190023"/>
                <a:gd name="connsiteX120" fmla="*/ 4286 w 224313"/>
                <a:gd name="connsiteY120" fmla="*/ 175260 h 190023"/>
                <a:gd name="connsiteX121" fmla="*/ 6191 w 224313"/>
                <a:gd name="connsiteY121" fmla="*/ 176689 h 190023"/>
                <a:gd name="connsiteX122" fmla="*/ 10001 w 224313"/>
                <a:gd name="connsiteY122" fmla="*/ 181928 h 190023"/>
                <a:gd name="connsiteX123" fmla="*/ 15240 w 224313"/>
                <a:gd name="connsiteY123" fmla="*/ 183356 h 190023"/>
                <a:gd name="connsiteX124" fmla="*/ 17621 w 224313"/>
                <a:gd name="connsiteY124" fmla="*/ 184785 h 190023"/>
                <a:gd name="connsiteX125" fmla="*/ 20479 w 224313"/>
                <a:gd name="connsiteY125" fmla="*/ 187166 h 190023"/>
                <a:gd name="connsiteX126" fmla="*/ 24289 w 224313"/>
                <a:gd name="connsiteY126" fmla="*/ 188119 h 190023"/>
                <a:gd name="connsiteX127" fmla="*/ 35719 w 224313"/>
                <a:gd name="connsiteY127" fmla="*/ 190024 h 190023"/>
                <a:gd name="connsiteX128" fmla="*/ 44768 w 224313"/>
                <a:gd name="connsiteY128" fmla="*/ 184309 h 190023"/>
                <a:gd name="connsiteX129" fmla="*/ 52388 w 224313"/>
                <a:gd name="connsiteY129" fmla="*/ 179546 h 190023"/>
                <a:gd name="connsiteX130" fmla="*/ 61436 w 224313"/>
                <a:gd name="connsiteY130" fmla="*/ 174307 h 190023"/>
                <a:gd name="connsiteX131" fmla="*/ 67627 w 224313"/>
                <a:gd name="connsiteY131" fmla="*/ 170497 h 190023"/>
                <a:gd name="connsiteX132" fmla="*/ 77629 w 224313"/>
                <a:gd name="connsiteY132" fmla="*/ 164306 h 190023"/>
                <a:gd name="connsiteX133" fmla="*/ 84296 w 224313"/>
                <a:gd name="connsiteY133" fmla="*/ 160496 h 190023"/>
                <a:gd name="connsiteX134" fmla="*/ 93345 w 224313"/>
                <a:gd name="connsiteY134" fmla="*/ 155257 h 190023"/>
                <a:gd name="connsiteX135" fmla="*/ 102394 w 224313"/>
                <a:gd name="connsiteY135" fmla="*/ 150495 h 190023"/>
                <a:gd name="connsiteX136" fmla="*/ 111919 w 224313"/>
                <a:gd name="connsiteY136" fmla="*/ 144780 h 190023"/>
                <a:gd name="connsiteX137" fmla="*/ 119063 w 224313"/>
                <a:gd name="connsiteY137" fmla="*/ 140970 h 190023"/>
                <a:gd name="connsiteX138" fmla="*/ 129064 w 224313"/>
                <a:gd name="connsiteY138" fmla="*/ 135255 h 190023"/>
                <a:gd name="connsiteX139" fmla="*/ 138589 w 224313"/>
                <a:gd name="connsiteY139" fmla="*/ 130016 h 190023"/>
                <a:gd name="connsiteX140" fmla="*/ 148114 w 224313"/>
                <a:gd name="connsiteY140" fmla="*/ 124778 h 190023"/>
                <a:gd name="connsiteX141" fmla="*/ 158115 w 224313"/>
                <a:gd name="connsiteY141" fmla="*/ 119063 h 190023"/>
                <a:gd name="connsiteX142" fmla="*/ 167164 w 224313"/>
                <a:gd name="connsiteY142" fmla="*/ 113824 h 190023"/>
                <a:gd name="connsiteX143" fmla="*/ 175736 w 224313"/>
                <a:gd name="connsiteY143" fmla="*/ 111919 h 190023"/>
                <a:gd name="connsiteX144" fmla="*/ 177641 w 224313"/>
                <a:gd name="connsiteY144" fmla="*/ 110490 h 190023"/>
                <a:gd name="connsiteX145" fmla="*/ 181451 w 224313"/>
                <a:gd name="connsiteY145" fmla="*/ 103346 h 190023"/>
                <a:gd name="connsiteX146" fmla="*/ 184309 w 224313"/>
                <a:gd name="connsiteY146" fmla="*/ 97631 h 190023"/>
                <a:gd name="connsiteX147" fmla="*/ 184785 w 224313"/>
                <a:gd name="connsiteY147" fmla="*/ 96203 h 190023"/>
                <a:gd name="connsiteX148" fmla="*/ 184785 w 224313"/>
                <a:gd name="connsiteY148" fmla="*/ 87630 h 190023"/>
                <a:gd name="connsiteX149" fmla="*/ 185261 w 224313"/>
                <a:gd name="connsiteY149" fmla="*/ 77629 h 190023"/>
                <a:gd name="connsiteX150" fmla="*/ 186214 w 224313"/>
                <a:gd name="connsiteY150" fmla="*/ 72390 h 190023"/>
                <a:gd name="connsiteX151" fmla="*/ 188119 w 224313"/>
                <a:gd name="connsiteY151" fmla="*/ 67628 h 190023"/>
                <a:gd name="connsiteX152" fmla="*/ 190024 w 224313"/>
                <a:gd name="connsiteY152" fmla="*/ 64294 h 190023"/>
                <a:gd name="connsiteX153" fmla="*/ 190024 w 224313"/>
                <a:gd name="connsiteY153" fmla="*/ 60960 h 190023"/>
                <a:gd name="connsiteX154" fmla="*/ 190024 w 224313"/>
                <a:gd name="connsiteY154" fmla="*/ 57626 h 190023"/>
                <a:gd name="connsiteX155" fmla="*/ 188119 w 224313"/>
                <a:gd name="connsiteY155" fmla="*/ 52864 h 190023"/>
                <a:gd name="connsiteX156" fmla="*/ 186214 w 224313"/>
                <a:gd name="connsiteY156" fmla="*/ 47625 h 190023"/>
                <a:gd name="connsiteX157" fmla="*/ 186690 w 224313"/>
                <a:gd name="connsiteY157" fmla="*/ 42386 h 190023"/>
                <a:gd name="connsiteX158" fmla="*/ 186690 w 224313"/>
                <a:gd name="connsiteY158" fmla="*/ 40005 h 190023"/>
                <a:gd name="connsiteX159" fmla="*/ 188119 w 224313"/>
                <a:gd name="connsiteY159" fmla="*/ 35719 h 190023"/>
                <a:gd name="connsiteX160" fmla="*/ 190024 w 224313"/>
                <a:gd name="connsiteY160" fmla="*/ 32385 h 190023"/>
                <a:gd name="connsiteX161" fmla="*/ 191929 w 224313"/>
                <a:gd name="connsiteY161" fmla="*/ 30480 h 190023"/>
                <a:gd name="connsiteX162" fmla="*/ 200025 w 224313"/>
                <a:gd name="connsiteY162" fmla="*/ 28575 h 190023"/>
                <a:gd name="connsiteX163" fmla="*/ 204788 w 224313"/>
                <a:gd name="connsiteY163" fmla="*/ 27146 h 190023"/>
                <a:gd name="connsiteX164" fmla="*/ 210979 w 224313"/>
                <a:gd name="connsiteY164" fmla="*/ 21907 h 190023"/>
                <a:gd name="connsiteX165" fmla="*/ 214789 w 224313"/>
                <a:gd name="connsiteY165" fmla="*/ 18574 h 190023"/>
                <a:gd name="connsiteX166" fmla="*/ 220027 w 224313"/>
                <a:gd name="connsiteY166" fmla="*/ 13335 h 190023"/>
                <a:gd name="connsiteX167" fmla="*/ 223838 w 224313"/>
                <a:gd name="connsiteY167" fmla="*/ 9525 h 190023"/>
                <a:gd name="connsiteX168" fmla="*/ 224314 w 224313"/>
                <a:gd name="connsiteY168" fmla="*/ 8096 h 1900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</a:cxnLst>
              <a:rect l="l" t="t" r="r" b="b"/>
              <a:pathLst>
                <a:path w="224313" h="190023">
                  <a:moveTo>
                    <a:pt x="224314" y="7620"/>
                  </a:moveTo>
                  <a:lnTo>
                    <a:pt x="222409" y="2857"/>
                  </a:lnTo>
                  <a:lnTo>
                    <a:pt x="220980" y="953"/>
                  </a:lnTo>
                  <a:lnTo>
                    <a:pt x="220504" y="953"/>
                  </a:lnTo>
                  <a:lnTo>
                    <a:pt x="218599" y="0"/>
                  </a:lnTo>
                  <a:lnTo>
                    <a:pt x="217646" y="476"/>
                  </a:lnTo>
                  <a:lnTo>
                    <a:pt x="213836" y="3810"/>
                  </a:lnTo>
                  <a:lnTo>
                    <a:pt x="208121" y="5715"/>
                  </a:lnTo>
                  <a:lnTo>
                    <a:pt x="203359" y="6667"/>
                  </a:lnTo>
                  <a:lnTo>
                    <a:pt x="195263" y="8096"/>
                  </a:lnTo>
                  <a:lnTo>
                    <a:pt x="189548" y="9049"/>
                  </a:lnTo>
                  <a:lnTo>
                    <a:pt x="186690" y="9049"/>
                  </a:lnTo>
                  <a:lnTo>
                    <a:pt x="181451" y="8572"/>
                  </a:lnTo>
                  <a:lnTo>
                    <a:pt x="176689" y="7620"/>
                  </a:lnTo>
                  <a:lnTo>
                    <a:pt x="171450" y="7620"/>
                  </a:lnTo>
                  <a:lnTo>
                    <a:pt x="168116" y="8096"/>
                  </a:lnTo>
                  <a:lnTo>
                    <a:pt x="159068" y="11430"/>
                  </a:lnTo>
                  <a:lnTo>
                    <a:pt x="144304" y="18574"/>
                  </a:lnTo>
                  <a:lnTo>
                    <a:pt x="133350" y="21907"/>
                  </a:lnTo>
                  <a:lnTo>
                    <a:pt x="127159" y="23336"/>
                  </a:lnTo>
                  <a:lnTo>
                    <a:pt x="121920" y="24289"/>
                  </a:lnTo>
                  <a:lnTo>
                    <a:pt x="113348" y="24289"/>
                  </a:lnTo>
                  <a:lnTo>
                    <a:pt x="106680" y="23336"/>
                  </a:lnTo>
                  <a:lnTo>
                    <a:pt x="101918" y="23813"/>
                  </a:lnTo>
                  <a:lnTo>
                    <a:pt x="99060" y="22860"/>
                  </a:lnTo>
                  <a:lnTo>
                    <a:pt x="95726" y="20003"/>
                  </a:lnTo>
                  <a:lnTo>
                    <a:pt x="90964" y="17145"/>
                  </a:lnTo>
                  <a:lnTo>
                    <a:pt x="89059" y="16669"/>
                  </a:lnTo>
                  <a:lnTo>
                    <a:pt x="86201" y="15716"/>
                  </a:lnTo>
                  <a:lnTo>
                    <a:pt x="82391" y="15716"/>
                  </a:lnTo>
                  <a:lnTo>
                    <a:pt x="72866" y="19526"/>
                  </a:lnTo>
                  <a:lnTo>
                    <a:pt x="69532" y="20955"/>
                  </a:lnTo>
                  <a:lnTo>
                    <a:pt x="66199" y="21907"/>
                  </a:lnTo>
                  <a:lnTo>
                    <a:pt x="59531" y="24289"/>
                  </a:lnTo>
                  <a:lnTo>
                    <a:pt x="56674" y="25717"/>
                  </a:lnTo>
                  <a:lnTo>
                    <a:pt x="52864" y="25241"/>
                  </a:lnTo>
                  <a:lnTo>
                    <a:pt x="48101" y="25241"/>
                  </a:lnTo>
                  <a:lnTo>
                    <a:pt x="44291" y="25241"/>
                  </a:lnTo>
                  <a:lnTo>
                    <a:pt x="41434" y="23336"/>
                  </a:lnTo>
                  <a:lnTo>
                    <a:pt x="40005" y="20955"/>
                  </a:lnTo>
                  <a:lnTo>
                    <a:pt x="34290" y="20003"/>
                  </a:lnTo>
                  <a:lnTo>
                    <a:pt x="30004" y="19526"/>
                  </a:lnTo>
                  <a:lnTo>
                    <a:pt x="29051" y="20479"/>
                  </a:lnTo>
                  <a:lnTo>
                    <a:pt x="28099" y="23336"/>
                  </a:lnTo>
                  <a:lnTo>
                    <a:pt x="26194" y="30956"/>
                  </a:lnTo>
                  <a:lnTo>
                    <a:pt x="26194" y="32861"/>
                  </a:lnTo>
                  <a:lnTo>
                    <a:pt x="29527" y="40005"/>
                  </a:lnTo>
                  <a:lnTo>
                    <a:pt x="29527" y="41434"/>
                  </a:lnTo>
                  <a:lnTo>
                    <a:pt x="27146" y="41910"/>
                  </a:lnTo>
                  <a:lnTo>
                    <a:pt x="23813" y="41910"/>
                  </a:lnTo>
                  <a:lnTo>
                    <a:pt x="21907" y="42386"/>
                  </a:lnTo>
                  <a:lnTo>
                    <a:pt x="20479" y="43815"/>
                  </a:lnTo>
                  <a:lnTo>
                    <a:pt x="19526" y="50006"/>
                  </a:lnTo>
                  <a:lnTo>
                    <a:pt x="16193" y="51435"/>
                  </a:lnTo>
                  <a:lnTo>
                    <a:pt x="14764" y="52864"/>
                  </a:lnTo>
                  <a:lnTo>
                    <a:pt x="12859" y="56674"/>
                  </a:lnTo>
                  <a:lnTo>
                    <a:pt x="11906" y="56674"/>
                  </a:lnTo>
                  <a:lnTo>
                    <a:pt x="6668" y="53816"/>
                  </a:lnTo>
                  <a:lnTo>
                    <a:pt x="4286" y="53340"/>
                  </a:lnTo>
                  <a:lnTo>
                    <a:pt x="2381" y="56197"/>
                  </a:lnTo>
                  <a:lnTo>
                    <a:pt x="0" y="66675"/>
                  </a:lnTo>
                  <a:lnTo>
                    <a:pt x="4286" y="72390"/>
                  </a:lnTo>
                  <a:lnTo>
                    <a:pt x="4763" y="75247"/>
                  </a:lnTo>
                  <a:lnTo>
                    <a:pt x="5239" y="77153"/>
                  </a:lnTo>
                  <a:lnTo>
                    <a:pt x="5715" y="80010"/>
                  </a:lnTo>
                  <a:lnTo>
                    <a:pt x="4286" y="86201"/>
                  </a:lnTo>
                  <a:lnTo>
                    <a:pt x="3810" y="90488"/>
                  </a:lnTo>
                  <a:lnTo>
                    <a:pt x="4286" y="94297"/>
                  </a:lnTo>
                  <a:lnTo>
                    <a:pt x="7144" y="102870"/>
                  </a:lnTo>
                  <a:lnTo>
                    <a:pt x="12859" y="102870"/>
                  </a:lnTo>
                  <a:lnTo>
                    <a:pt x="16669" y="102394"/>
                  </a:lnTo>
                  <a:lnTo>
                    <a:pt x="18098" y="100965"/>
                  </a:lnTo>
                  <a:lnTo>
                    <a:pt x="20955" y="101441"/>
                  </a:lnTo>
                  <a:lnTo>
                    <a:pt x="22384" y="103346"/>
                  </a:lnTo>
                  <a:lnTo>
                    <a:pt x="20955" y="105251"/>
                  </a:lnTo>
                  <a:lnTo>
                    <a:pt x="19050" y="107156"/>
                  </a:lnTo>
                  <a:lnTo>
                    <a:pt x="19050" y="107632"/>
                  </a:lnTo>
                  <a:lnTo>
                    <a:pt x="20479" y="107632"/>
                  </a:lnTo>
                  <a:lnTo>
                    <a:pt x="23336" y="109061"/>
                  </a:lnTo>
                  <a:lnTo>
                    <a:pt x="24765" y="110014"/>
                  </a:lnTo>
                  <a:lnTo>
                    <a:pt x="27623" y="118110"/>
                  </a:lnTo>
                  <a:lnTo>
                    <a:pt x="26194" y="121444"/>
                  </a:lnTo>
                  <a:lnTo>
                    <a:pt x="23336" y="124301"/>
                  </a:lnTo>
                  <a:lnTo>
                    <a:pt x="22384" y="124778"/>
                  </a:lnTo>
                  <a:lnTo>
                    <a:pt x="20002" y="126206"/>
                  </a:lnTo>
                  <a:lnTo>
                    <a:pt x="18098" y="128111"/>
                  </a:lnTo>
                  <a:lnTo>
                    <a:pt x="17145" y="129540"/>
                  </a:lnTo>
                  <a:lnTo>
                    <a:pt x="17621" y="130492"/>
                  </a:lnTo>
                  <a:lnTo>
                    <a:pt x="20002" y="131921"/>
                  </a:lnTo>
                  <a:lnTo>
                    <a:pt x="20002" y="132874"/>
                  </a:lnTo>
                  <a:lnTo>
                    <a:pt x="19526" y="133350"/>
                  </a:lnTo>
                  <a:lnTo>
                    <a:pt x="17621" y="132874"/>
                  </a:lnTo>
                  <a:lnTo>
                    <a:pt x="14764" y="132874"/>
                  </a:lnTo>
                  <a:lnTo>
                    <a:pt x="12859" y="132874"/>
                  </a:lnTo>
                  <a:lnTo>
                    <a:pt x="10954" y="132874"/>
                  </a:lnTo>
                  <a:lnTo>
                    <a:pt x="8573" y="134779"/>
                  </a:lnTo>
                  <a:lnTo>
                    <a:pt x="7144" y="135731"/>
                  </a:lnTo>
                  <a:lnTo>
                    <a:pt x="6668" y="136684"/>
                  </a:lnTo>
                  <a:lnTo>
                    <a:pt x="5715" y="139065"/>
                  </a:lnTo>
                  <a:lnTo>
                    <a:pt x="6668" y="140970"/>
                  </a:lnTo>
                  <a:lnTo>
                    <a:pt x="8573" y="141922"/>
                  </a:lnTo>
                  <a:lnTo>
                    <a:pt x="9049" y="142399"/>
                  </a:lnTo>
                  <a:lnTo>
                    <a:pt x="8573" y="142875"/>
                  </a:lnTo>
                  <a:lnTo>
                    <a:pt x="6668" y="144304"/>
                  </a:lnTo>
                  <a:lnTo>
                    <a:pt x="5239" y="145256"/>
                  </a:lnTo>
                  <a:lnTo>
                    <a:pt x="4763" y="146685"/>
                  </a:lnTo>
                  <a:lnTo>
                    <a:pt x="3334" y="148114"/>
                  </a:lnTo>
                  <a:lnTo>
                    <a:pt x="2857" y="150495"/>
                  </a:lnTo>
                  <a:lnTo>
                    <a:pt x="2381" y="151924"/>
                  </a:lnTo>
                  <a:lnTo>
                    <a:pt x="2381" y="153829"/>
                  </a:lnTo>
                  <a:lnTo>
                    <a:pt x="2857" y="154781"/>
                  </a:lnTo>
                  <a:lnTo>
                    <a:pt x="3810" y="157163"/>
                  </a:lnTo>
                  <a:lnTo>
                    <a:pt x="4763" y="159067"/>
                  </a:lnTo>
                  <a:lnTo>
                    <a:pt x="3334" y="160972"/>
                  </a:lnTo>
                  <a:lnTo>
                    <a:pt x="3334" y="162878"/>
                  </a:lnTo>
                  <a:lnTo>
                    <a:pt x="3810" y="164306"/>
                  </a:lnTo>
                  <a:lnTo>
                    <a:pt x="4763" y="166211"/>
                  </a:lnTo>
                  <a:lnTo>
                    <a:pt x="2857" y="169545"/>
                  </a:lnTo>
                  <a:lnTo>
                    <a:pt x="952" y="172403"/>
                  </a:lnTo>
                  <a:lnTo>
                    <a:pt x="476" y="174307"/>
                  </a:lnTo>
                  <a:lnTo>
                    <a:pt x="4286" y="175260"/>
                  </a:lnTo>
                  <a:lnTo>
                    <a:pt x="6191" y="176689"/>
                  </a:lnTo>
                  <a:lnTo>
                    <a:pt x="10001" y="181928"/>
                  </a:lnTo>
                  <a:lnTo>
                    <a:pt x="15240" y="183356"/>
                  </a:lnTo>
                  <a:lnTo>
                    <a:pt x="17621" y="184785"/>
                  </a:lnTo>
                  <a:lnTo>
                    <a:pt x="20479" y="187166"/>
                  </a:lnTo>
                  <a:lnTo>
                    <a:pt x="24289" y="188119"/>
                  </a:lnTo>
                  <a:lnTo>
                    <a:pt x="35719" y="190024"/>
                  </a:lnTo>
                  <a:lnTo>
                    <a:pt x="44768" y="184309"/>
                  </a:lnTo>
                  <a:lnTo>
                    <a:pt x="52388" y="179546"/>
                  </a:lnTo>
                  <a:lnTo>
                    <a:pt x="61436" y="174307"/>
                  </a:lnTo>
                  <a:lnTo>
                    <a:pt x="67627" y="170497"/>
                  </a:lnTo>
                  <a:lnTo>
                    <a:pt x="77629" y="164306"/>
                  </a:lnTo>
                  <a:lnTo>
                    <a:pt x="84296" y="160496"/>
                  </a:lnTo>
                  <a:lnTo>
                    <a:pt x="93345" y="155257"/>
                  </a:lnTo>
                  <a:lnTo>
                    <a:pt x="102394" y="150495"/>
                  </a:lnTo>
                  <a:lnTo>
                    <a:pt x="111919" y="144780"/>
                  </a:lnTo>
                  <a:lnTo>
                    <a:pt x="119063" y="140970"/>
                  </a:lnTo>
                  <a:lnTo>
                    <a:pt x="129064" y="135255"/>
                  </a:lnTo>
                  <a:lnTo>
                    <a:pt x="138589" y="130016"/>
                  </a:lnTo>
                  <a:lnTo>
                    <a:pt x="148114" y="124778"/>
                  </a:lnTo>
                  <a:lnTo>
                    <a:pt x="158115" y="119063"/>
                  </a:lnTo>
                  <a:lnTo>
                    <a:pt x="167164" y="113824"/>
                  </a:lnTo>
                  <a:lnTo>
                    <a:pt x="175736" y="111919"/>
                  </a:lnTo>
                  <a:lnTo>
                    <a:pt x="177641" y="110490"/>
                  </a:lnTo>
                  <a:lnTo>
                    <a:pt x="181451" y="103346"/>
                  </a:lnTo>
                  <a:lnTo>
                    <a:pt x="184309" y="97631"/>
                  </a:lnTo>
                  <a:lnTo>
                    <a:pt x="184785" y="96203"/>
                  </a:lnTo>
                  <a:lnTo>
                    <a:pt x="184785" y="87630"/>
                  </a:lnTo>
                  <a:lnTo>
                    <a:pt x="185261" y="77629"/>
                  </a:lnTo>
                  <a:lnTo>
                    <a:pt x="186214" y="72390"/>
                  </a:lnTo>
                  <a:lnTo>
                    <a:pt x="188119" y="67628"/>
                  </a:lnTo>
                  <a:lnTo>
                    <a:pt x="190024" y="64294"/>
                  </a:lnTo>
                  <a:lnTo>
                    <a:pt x="190024" y="60960"/>
                  </a:lnTo>
                  <a:lnTo>
                    <a:pt x="190024" y="57626"/>
                  </a:lnTo>
                  <a:lnTo>
                    <a:pt x="188119" y="52864"/>
                  </a:lnTo>
                  <a:lnTo>
                    <a:pt x="186214" y="47625"/>
                  </a:lnTo>
                  <a:lnTo>
                    <a:pt x="186690" y="42386"/>
                  </a:lnTo>
                  <a:lnTo>
                    <a:pt x="186690" y="40005"/>
                  </a:lnTo>
                  <a:lnTo>
                    <a:pt x="188119" y="35719"/>
                  </a:lnTo>
                  <a:lnTo>
                    <a:pt x="190024" y="32385"/>
                  </a:lnTo>
                  <a:lnTo>
                    <a:pt x="191929" y="30480"/>
                  </a:lnTo>
                  <a:lnTo>
                    <a:pt x="200025" y="28575"/>
                  </a:lnTo>
                  <a:lnTo>
                    <a:pt x="204788" y="27146"/>
                  </a:lnTo>
                  <a:lnTo>
                    <a:pt x="210979" y="21907"/>
                  </a:lnTo>
                  <a:lnTo>
                    <a:pt x="214789" y="18574"/>
                  </a:lnTo>
                  <a:lnTo>
                    <a:pt x="220027" y="13335"/>
                  </a:lnTo>
                  <a:lnTo>
                    <a:pt x="223838" y="9525"/>
                  </a:lnTo>
                  <a:lnTo>
                    <a:pt x="224314" y="8096"/>
                  </a:lnTo>
                  <a:close/>
                </a:path>
              </a:pathLst>
            </a:custGeom>
            <a:grpFill/>
            <a:ln w="3175" cap="flat">
              <a:solidFill>
                <a:schemeClr val="bg1">
                  <a:lumMod val="75000"/>
                </a:scheme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" name="Freeform: Shape 34">
              <a:extLst>
                <a:ext uri="{FF2B5EF4-FFF2-40B4-BE49-F238E27FC236}">
                  <a16:creationId xmlns:a16="http://schemas.microsoft.com/office/drawing/2014/main" id="{712CCDDA-33EE-EC80-3D16-C1270DE21F91}"/>
                </a:ext>
              </a:extLst>
            </p:cNvPr>
            <p:cNvSpPr/>
            <p:nvPr/>
          </p:nvSpPr>
          <p:spPr>
            <a:xfrm>
              <a:off x="2654141" y="3811428"/>
              <a:ext cx="81438" cy="43338"/>
            </a:xfrm>
            <a:custGeom>
              <a:avLst/>
              <a:gdLst>
                <a:gd name="connsiteX0" fmla="*/ 79058 w 81438"/>
                <a:gd name="connsiteY0" fmla="*/ 30956 h 43338"/>
                <a:gd name="connsiteX1" fmla="*/ 79058 w 81438"/>
                <a:gd name="connsiteY1" fmla="*/ 29051 h 43338"/>
                <a:gd name="connsiteX2" fmla="*/ 79534 w 81438"/>
                <a:gd name="connsiteY2" fmla="*/ 26670 h 43338"/>
                <a:gd name="connsiteX3" fmla="*/ 81439 w 81438"/>
                <a:gd name="connsiteY3" fmla="*/ 20955 h 43338"/>
                <a:gd name="connsiteX4" fmla="*/ 80486 w 81438"/>
                <a:gd name="connsiteY4" fmla="*/ 20003 h 43338"/>
                <a:gd name="connsiteX5" fmla="*/ 78105 w 81438"/>
                <a:gd name="connsiteY5" fmla="*/ 18097 h 43338"/>
                <a:gd name="connsiteX6" fmla="*/ 75247 w 81438"/>
                <a:gd name="connsiteY6" fmla="*/ 18097 h 43338"/>
                <a:gd name="connsiteX7" fmla="*/ 71914 w 81438"/>
                <a:gd name="connsiteY7" fmla="*/ 18574 h 43338"/>
                <a:gd name="connsiteX8" fmla="*/ 70009 w 81438"/>
                <a:gd name="connsiteY8" fmla="*/ 17621 h 43338"/>
                <a:gd name="connsiteX9" fmla="*/ 68580 w 81438"/>
                <a:gd name="connsiteY9" fmla="*/ 15716 h 43338"/>
                <a:gd name="connsiteX10" fmla="*/ 66199 w 81438"/>
                <a:gd name="connsiteY10" fmla="*/ 14764 h 43338"/>
                <a:gd name="connsiteX11" fmla="*/ 61913 w 81438"/>
                <a:gd name="connsiteY11" fmla="*/ 16669 h 43338"/>
                <a:gd name="connsiteX12" fmla="*/ 57626 w 81438"/>
                <a:gd name="connsiteY12" fmla="*/ 18574 h 43338"/>
                <a:gd name="connsiteX13" fmla="*/ 56197 w 81438"/>
                <a:gd name="connsiteY13" fmla="*/ 19526 h 43338"/>
                <a:gd name="connsiteX14" fmla="*/ 55245 w 81438"/>
                <a:gd name="connsiteY14" fmla="*/ 19526 h 43338"/>
                <a:gd name="connsiteX15" fmla="*/ 54769 w 81438"/>
                <a:gd name="connsiteY15" fmla="*/ 17621 h 43338"/>
                <a:gd name="connsiteX16" fmla="*/ 54293 w 81438"/>
                <a:gd name="connsiteY16" fmla="*/ 15716 h 43338"/>
                <a:gd name="connsiteX17" fmla="*/ 54293 w 81438"/>
                <a:gd name="connsiteY17" fmla="*/ 15240 h 43338"/>
                <a:gd name="connsiteX18" fmla="*/ 51911 w 81438"/>
                <a:gd name="connsiteY18" fmla="*/ 14764 h 43338"/>
                <a:gd name="connsiteX19" fmla="*/ 49054 w 81438"/>
                <a:gd name="connsiteY19" fmla="*/ 13811 h 43338"/>
                <a:gd name="connsiteX20" fmla="*/ 47625 w 81438"/>
                <a:gd name="connsiteY20" fmla="*/ 13335 h 43338"/>
                <a:gd name="connsiteX21" fmla="*/ 46196 w 81438"/>
                <a:gd name="connsiteY21" fmla="*/ 11906 h 43338"/>
                <a:gd name="connsiteX22" fmla="*/ 42863 w 81438"/>
                <a:gd name="connsiteY22" fmla="*/ 10478 h 43338"/>
                <a:gd name="connsiteX23" fmla="*/ 41910 w 81438"/>
                <a:gd name="connsiteY23" fmla="*/ 9049 h 43338"/>
                <a:gd name="connsiteX24" fmla="*/ 37624 w 81438"/>
                <a:gd name="connsiteY24" fmla="*/ 5715 h 43338"/>
                <a:gd name="connsiteX25" fmla="*/ 36671 w 81438"/>
                <a:gd name="connsiteY25" fmla="*/ 4286 h 43338"/>
                <a:gd name="connsiteX26" fmla="*/ 35719 w 81438"/>
                <a:gd name="connsiteY26" fmla="*/ 3334 h 43338"/>
                <a:gd name="connsiteX27" fmla="*/ 33338 w 81438"/>
                <a:gd name="connsiteY27" fmla="*/ 1905 h 43338"/>
                <a:gd name="connsiteX28" fmla="*/ 31909 w 81438"/>
                <a:gd name="connsiteY28" fmla="*/ 2381 h 43338"/>
                <a:gd name="connsiteX29" fmla="*/ 26194 w 81438"/>
                <a:gd name="connsiteY29" fmla="*/ 476 h 43338"/>
                <a:gd name="connsiteX30" fmla="*/ 25241 w 81438"/>
                <a:gd name="connsiteY30" fmla="*/ 476 h 43338"/>
                <a:gd name="connsiteX31" fmla="*/ 24289 w 81438"/>
                <a:gd name="connsiteY31" fmla="*/ 0 h 43338"/>
                <a:gd name="connsiteX32" fmla="*/ 23336 w 81438"/>
                <a:gd name="connsiteY32" fmla="*/ 0 h 43338"/>
                <a:gd name="connsiteX33" fmla="*/ 20479 w 81438"/>
                <a:gd name="connsiteY33" fmla="*/ 476 h 43338"/>
                <a:gd name="connsiteX34" fmla="*/ 19050 w 81438"/>
                <a:gd name="connsiteY34" fmla="*/ 476 h 43338"/>
                <a:gd name="connsiteX35" fmla="*/ 18097 w 81438"/>
                <a:gd name="connsiteY35" fmla="*/ 953 h 43338"/>
                <a:gd name="connsiteX36" fmla="*/ 18097 w 81438"/>
                <a:gd name="connsiteY36" fmla="*/ 2858 h 43338"/>
                <a:gd name="connsiteX37" fmla="*/ 18574 w 81438"/>
                <a:gd name="connsiteY37" fmla="*/ 5239 h 43338"/>
                <a:gd name="connsiteX38" fmla="*/ 19050 w 81438"/>
                <a:gd name="connsiteY38" fmla="*/ 6191 h 43338"/>
                <a:gd name="connsiteX39" fmla="*/ 18097 w 81438"/>
                <a:gd name="connsiteY39" fmla="*/ 6668 h 43338"/>
                <a:gd name="connsiteX40" fmla="*/ 14764 w 81438"/>
                <a:gd name="connsiteY40" fmla="*/ 8096 h 43338"/>
                <a:gd name="connsiteX41" fmla="*/ 13335 w 81438"/>
                <a:gd name="connsiteY41" fmla="*/ 9525 h 43338"/>
                <a:gd name="connsiteX42" fmla="*/ 11906 w 81438"/>
                <a:gd name="connsiteY42" fmla="*/ 11906 h 43338"/>
                <a:gd name="connsiteX43" fmla="*/ 10478 w 81438"/>
                <a:gd name="connsiteY43" fmla="*/ 12859 h 43338"/>
                <a:gd name="connsiteX44" fmla="*/ 9049 w 81438"/>
                <a:gd name="connsiteY44" fmla="*/ 12859 h 43338"/>
                <a:gd name="connsiteX45" fmla="*/ 7620 w 81438"/>
                <a:gd name="connsiteY45" fmla="*/ 12859 h 43338"/>
                <a:gd name="connsiteX46" fmla="*/ 5239 w 81438"/>
                <a:gd name="connsiteY46" fmla="*/ 14764 h 43338"/>
                <a:gd name="connsiteX47" fmla="*/ 1905 w 81438"/>
                <a:gd name="connsiteY47" fmla="*/ 17621 h 43338"/>
                <a:gd name="connsiteX48" fmla="*/ 0 w 81438"/>
                <a:gd name="connsiteY48" fmla="*/ 20003 h 43338"/>
                <a:gd name="connsiteX49" fmla="*/ 0 w 81438"/>
                <a:gd name="connsiteY49" fmla="*/ 21908 h 43338"/>
                <a:gd name="connsiteX50" fmla="*/ 476 w 81438"/>
                <a:gd name="connsiteY50" fmla="*/ 23336 h 43338"/>
                <a:gd name="connsiteX51" fmla="*/ 4286 w 81438"/>
                <a:gd name="connsiteY51" fmla="*/ 25241 h 43338"/>
                <a:gd name="connsiteX52" fmla="*/ 10001 w 81438"/>
                <a:gd name="connsiteY52" fmla="*/ 29528 h 43338"/>
                <a:gd name="connsiteX53" fmla="*/ 19526 w 81438"/>
                <a:gd name="connsiteY53" fmla="*/ 31433 h 43338"/>
                <a:gd name="connsiteX54" fmla="*/ 28099 w 81438"/>
                <a:gd name="connsiteY54" fmla="*/ 32385 h 43338"/>
                <a:gd name="connsiteX55" fmla="*/ 41910 w 81438"/>
                <a:gd name="connsiteY55" fmla="*/ 39053 h 43338"/>
                <a:gd name="connsiteX56" fmla="*/ 54293 w 81438"/>
                <a:gd name="connsiteY56" fmla="*/ 42386 h 43338"/>
                <a:gd name="connsiteX57" fmla="*/ 55245 w 81438"/>
                <a:gd name="connsiteY57" fmla="*/ 41910 h 43338"/>
                <a:gd name="connsiteX58" fmla="*/ 51911 w 81438"/>
                <a:gd name="connsiteY58" fmla="*/ 40481 h 43338"/>
                <a:gd name="connsiteX59" fmla="*/ 49054 w 81438"/>
                <a:gd name="connsiteY59" fmla="*/ 40005 h 43338"/>
                <a:gd name="connsiteX60" fmla="*/ 48101 w 81438"/>
                <a:gd name="connsiteY60" fmla="*/ 39053 h 43338"/>
                <a:gd name="connsiteX61" fmla="*/ 51435 w 81438"/>
                <a:gd name="connsiteY61" fmla="*/ 39053 h 43338"/>
                <a:gd name="connsiteX62" fmla="*/ 57150 w 81438"/>
                <a:gd name="connsiteY62" fmla="*/ 41434 h 43338"/>
                <a:gd name="connsiteX63" fmla="*/ 65246 w 81438"/>
                <a:gd name="connsiteY63" fmla="*/ 43339 h 43338"/>
                <a:gd name="connsiteX64" fmla="*/ 70961 w 81438"/>
                <a:gd name="connsiteY64" fmla="*/ 42863 h 43338"/>
                <a:gd name="connsiteX65" fmla="*/ 73819 w 81438"/>
                <a:gd name="connsiteY65" fmla="*/ 42386 h 43338"/>
                <a:gd name="connsiteX66" fmla="*/ 75724 w 81438"/>
                <a:gd name="connsiteY66" fmla="*/ 40958 h 43338"/>
                <a:gd name="connsiteX67" fmla="*/ 77629 w 81438"/>
                <a:gd name="connsiteY67" fmla="*/ 39053 h 43338"/>
                <a:gd name="connsiteX68" fmla="*/ 77153 w 81438"/>
                <a:gd name="connsiteY68" fmla="*/ 35719 h 43338"/>
                <a:gd name="connsiteX69" fmla="*/ 77629 w 81438"/>
                <a:gd name="connsiteY69" fmla="*/ 35243 h 43338"/>
                <a:gd name="connsiteX70" fmla="*/ 80486 w 81438"/>
                <a:gd name="connsiteY70" fmla="*/ 33338 h 43338"/>
                <a:gd name="connsiteX71" fmla="*/ 80486 w 81438"/>
                <a:gd name="connsiteY71" fmla="*/ 32385 h 43338"/>
                <a:gd name="connsiteX72" fmla="*/ 80010 w 81438"/>
                <a:gd name="connsiteY72" fmla="*/ 31433 h 43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81438" h="43338">
                  <a:moveTo>
                    <a:pt x="79058" y="30956"/>
                  </a:moveTo>
                  <a:lnTo>
                    <a:pt x="79058" y="29051"/>
                  </a:lnTo>
                  <a:lnTo>
                    <a:pt x="79534" y="26670"/>
                  </a:lnTo>
                  <a:lnTo>
                    <a:pt x="81439" y="20955"/>
                  </a:lnTo>
                  <a:lnTo>
                    <a:pt x="80486" y="20003"/>
                  </a:lnTo>
                  <a:lnTo>
                    <a:pt x="78105" y="18097"/>
                  </a:lnTo>
                  <a:lnTo>
                    <a:pt x="75247" y="18097"/>
                  </a:lnTo>
                  <a:lnTo>
                    <a:pt x="71914" y="18574"/>
                  </a:lnTo>
                  <a:lnTo>
                    <a:pt x="70009" y="17621"/>
                  </a:lnTo>
                  <a:lnTo>
                    <a:pt x="68580" y="15716"/>
                  </a:lnTo>
                  <a:lnTo>
                    <a:pt x="66199" y="14764"/>
                  </a:lnTo>
                  <a:lnTo>
                    <a:pt x="61913" y="16669"/>
                  </a:lnTo>
                  <a:lnTo>
                    <a:pt x="57626" y="18574"/>
                  </a:lnTo>
                  <a:lnTo>
                    <a:pt x="56197" y="19526"/>
                  </a:lnTo>
                  <a:lnTo>
                    <a:pt x="55245" y="19526"/>
                  </a:lnTo>
                  <a:lnTo>
                    <a:pt x="54769" y="17621"/>
                  </a:lnTo>
                  <a:lnTo>
                    <a:pt x="54293" y="15716"/>
                  </a:lnTo>
                  <a:lnTo>
                    <a:pt x="54293" y="15240"/>
                  </a:lnTo>
                  <a:lnTo>
                    <a:pt x="51911" y="14764"/>
                  </a:lnTo>
                  <a:lnTo>
                    <a:pt x="49054" y="13811"/>
                  </a:lnTo>
                  <a:lnTo>
                    <a:pt x="47625" y="13335"/>
                  </a:lnTo>
                  <a:lnTo>
                    <a:pt x="46196" y="11906"/>
                  </a:lnTo>
                  <a:lnTo>
                    <a:pt x="42863" y="10478"/>
                  </a:lnTo>
                  <a:lnTo>
                    <a:pt x="41910" y="9049"/>
                  </a:lnTo>
                  <a:lnTo>
                    <a:pt x="37624" y="5715"/>
                  </a:lnTo>
                  <a:lnTo>
                    <a:pt x="36671" y="4286"/>
                  </a:lnTo>
                  <a:lnTo>
                    <a:pt x="35719" y="3334"/>
                  </a:lnTo>
                  <a:lnTo>
                    <a:pt x="33338" y="1905"/>
                  </a:lnTo>
                  <a:lnTo>
                    <a:pt x="31909" y="2381"/>
                  </a:lnTo>
                  <a:lnTo>
                    <a:pt x="26194" y="476"/>
                  </a:lnTo>
                  <a:lnTo>
                    <a:pt x="25241" y="476"/>
                  </a:lnTo>
                  <a:lnTo>
                    <a:pt x="24289" y="0"/>
                  </a:lnTo>
                  <a:lnTo>
                    <a:pt x="23336" y="0"/>
                  </a:lnTo>
                  <a:lnTo>
                    <a:pt x="20479" y="476"/>
                  </a:lnTo>
                  <a:lnTo>
                    <a:pt x="19050" y="476"/>
                  </a:lnTo>
                  <a:lnTo>
                    <a:pt x="18097" y="953"/>
                  </a:lnTo>
                  <a:lnTo>
                    <a:pt x="18097" y="2858"/>
                  </a:lnTo>
                  <a:lnTo>
                    <a:pt x="18574" y="5239"/>
                  </a:lnTo>
                  <a:lnTo>
                    <a:pt x="19050" y="6191"/>
                  </a:lnTo>
                  <a:lnTo>
                    <a:pt x="18097" y="6668"/>
                  </a:lnTo>
                  <a:lnTo>
                    <a:pt x="14764" y="8096"/>
                  </a:lnTo>
                  <a:lnTo>
                    <a:pt x="13335" y="9525"/>
                  </a:lnTo>
                  <a:lnTo>
                    <a:pt x="11906" y="11906"/>
                  </a:lnTo>
                  <a:lnTo>
                    <a:pt x="10478" y="12859"/>
                  </a:lnTo>
                  <a:lnTo>
                    <a:pt x="9049" y="12859"/>
                  </a:lnTo>
                  <a:lnTo>
                    <a:pt x="7620" y="12859"/>
                  </a:lnTo>
                  <a:lnTo>
                    <a:pt x="5239" y="14764"/>
                  </a:lnTo>
                  <a:lnTo>
                    <a:pt x="1905" y="17621"/>
                  </a:lnTo>
                  <a:lnTo>
                    <a:pt x="0" y="20003"/>
                  </a:lnTo>
                  <a:lnTo>
                    <a:pt x="0" y="21908"/>
                  </a:lnTo>
                  <a:lnTo>
                    <a:pt x="476" y="23336"/>
                  </a:lnTo>
                  <a:lnTo>
                    <a:pt x="4286" y="25241"/>
                  </a:lnTo>
                  <a:lnTo>
                    <a:pt x="10001" y="29528"/>
                  </a:lnTo>
                  <a:lnTo>
                    <a:pt x="19526" y="31433"/>
                  </a:lnTo>
                  <a:lnTo>
                    <a:pt x="28099" y="32385"/>
                  </a:lnTo>
                  <a:lnTo>
                    <a:pt x="41910" y="39053"/>
                  </a:lnTo>
                  <a:lnTo>
                    <a:pt x="54293" y="42386"/>
                  </a:lnTo>
                  <a:lnTo>
                    <a:pt x="55245" y="41910"/>
                  </a:lnTo>
                  <a:lnTo>
                    <a:pt x="51911" y="40481"/>
                  </a:lnTo>
                  <a:lnTo>
                    <a:pt x="49054" y="40005"/>
                  </a:lnTo>
                  <a:lnTo>
                    <a:pt x="48101" y="39053"/>
                  </a:lnTo>
                  <a:lnTo>
                    <a:pt x="51435" y="39053"/>
                  </a:lnTo>
                  <a:lnTo>
                    <a:pt x="57150" y="41434"/>
                  </a:lnTo>
                  <a:lnTo>
                    <a:pt x="65246" y="43339"/>
                  </a:lnTo>
                  <a:lnTo>
                    <a:pt x="70961" y="42863"/>
                  </a:lnTo>
                  <a:lnTo>
                    <a:pt x="73819" y="42386"/>
                  </a:lnTo>
                  <a:lnTo>
                    <a:pt x="75724" y="40958"/>
                  </a:lnTo>
                  <a:lnTo>
                    <a:pt x="77629" y="39053"/>
                  </a:lnTo>
                  <a:lnTo>
                    <a:pt x="77153" y="35719"/>
                  </a:lnTo>
                  <a:lnTo>
                    <a:pt x="77629" y="35243"/>
                  </a:lnTo>
                  <a:lnTo>
                    <a:pt x="80486" y="33338"/>
                  </a:lnTo>
                  <a:lnTo>
                    <a:pt x="80486" y="32385"/>
                  </a:lnTo>
                  <a:lnTo>
                    <a:pt x="80010" y="31433"/>
                  </a:lnTo>
                  <a:close/>
                </a:path>
              </a:pathLst>
            </a:custGeom>
            <a:grpFill/>
            <a:ln w="3175" cap="flat">
              <a:solidFill>
                <a:schemeClr val="bg1">
                  <a:lumMod val="75000"/>
                </a:scheme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" name="Freeform: Shape 35">
              <a:extLst>
                <a:ext uri="{FF2B5EF4-FFF2-40B4-BE49-F238E27FC236}">
                  <a16:creationId xmlns:a16="http://schemas.microsoft.com/office/drawing/2014/main" id="{F6D90CA4-93E4-2706-009C-DDF240BA77B1}"/>
                </a:ext>
              </a:extLst>
            </p:cNvPr>
            <p:cNvSpPr/>
            <p:nvPr/>
          </p:nvSpPr>
          <p:spPr>
            <a:xfrm>
              <a:off x="5939789" y="4241958"/>
              <a:ext cx="33337" cy="55244"/>
            </a:xfrm>
            <a:custGeom>
              <a:avLst/>
              <a:gdLst>
                <a:gd name="connsiteX0" fmla="*/ 7144 w 33337"/>
                <a:gd name="connsiteY0" fmla="*/ 43339 h 55244"/>
                <a:gd name="connsiteX1" fmla="*/ 5239 w 33337"/>
                <a:gd name="connsiteY1" fmla="*/ 43339 h 55244"/>
                <a:gd name="connsiteX2" fmla="*/ 1905 w 33337"/>
                <a:gd name="connsiteY2" fmla="*/ 45244 h 55244"/>
                <a:gd name="connsiteX3" fmla="*/ 477 w 33337"/>
                <a:gd name="connsiteY3" fmla="*/ 47149 h 55244"/>
                <a:gd name="connsiteX4" fmla="*/ 0 w 33337"/>
                <a:gd name="connsiteY4" fmla="*/ 49054 h 55244"/>
                <a:gd name="connsiteX5" fmla="*/ 953 w 33337"/>
                <a:gd name="connsiteY5" fmla="*/ 52864 h 55244"/>
                <a:gd name="connsiteX6" fmla="*/ 1905 w 33337"/>
                <a:gd name="connsiteY6" fmla="*/ 54769 h 55244"/>
                <a:gd name="connsiteX7" fmla="*/ 3334 w 33337"/>
                <a:gd name="connsiteY7" fmla="*/ 55245 h 55244"/>
                <a:gd name="connsiteX8" fmla="*/ 6668 w 33337"/>
                <a:gd name="connsiteY8" fmla="*/ 52864 h 55244"/>
                <a:gd name="connsiteX9" fmla="*/ 9525 w 33337"/>
                <a:gd name="connsiteY9" fmla="*/ 48578 h 55244"/>
                <a:gd name="connsiteX10" fmla="*/ 9525 w 33337"/>
                <a:gd name="connsiteY10" fmla="*/ 45720 h 55244"/>
                <a:gd name="connsiteX11" fmla="*/ 7144 w 33337"/>
                <a:gd name="connsiteY11" fmla="*/ 43339 h 55244"/>
                <a:gd name="connsiteX12" fmla="*/ 33338 w 33337"/>
                <a:gd name="connsiteY12" fmla="*/ 953 h 55244"/>
                <a:gd name="connsiteX13" fmla="*/ 32861 w 33337"/>
                <a:gd name="connsiteY13" fmla="*/ 476 h 55244"/>
                <a:gd name="connsiteX14" fmla="*/ 31909 w 33337"/>
                <a:gd name="connsiteY14" fmla="*/ 0 h 55244"/>
                <a:gd name="connsiteX15" fmla="*/ 30956 w 33337"/>
                <a:gd name="connsiteY15" fmla="*/ 476 h 55244"/>
                <a:gd name="connsiteX16" fmla="*/ 29052 w 33337"/>
                <a:gd name="connsiteY16" fmla="*/ 2857 h 55244"/>
                <a:gd name="connsiteX17" fmla="*/ 29528 w 33337"/>
                <a:gd name="connsiteY17" fmla="*/ 4286 h 55244"/>
                <a:gd name="connsiteX18" fmla="*/ 30956 w 33337"/>
                <a:gd name="connsiteY18" fmla="*/ 5239 h 55244"/>
                <a:gd name="connsiteX19" fmla="*/ 32385 w 33337"/>
                <a:gd name="connsiteY19" fmla="*/ 4286 h 55244"/>
                <a:gd name="connsiteX20" fmla="*/ 33338 w 33337"/>
                <a:gd name="connsiteY20" fmla="*/ 2381 h 55244"/>
                <a:gd name="connsiteX21" fmla="*/ 33338 w 33337"/>
                <a:gd name="connsiteY21" fmla="*/ 953 h 55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3337" h="55244">
                  <a:moveTo>
                    <a:pt x="7144" y="43339"/>
                  </a:moveTo>
                  <a:lnTo>
                    <a:pt x="5239" y="43339"/>
                  </a:lnTo>
                  <a:lnTo>
                    <a:pt x="1905" y="45244"/>
                  </a:lnTo>
                  <a:lnTo>
                    <a:pt x="477" y="47149"/>
                  </a:lnTo>
                  <a:lnTo>
                    <a:pt x="0" y="49054"/>
                  </a:lnTo>
                  <a:lnTo>
                    <a:pt x="953" y="52864"/>
                  </a:lnTo>
                  <a:lnTo>
                    <a:pt x="1905" y="54769"/>
                  </a:lnTo>
                  <a:lnTo>
                    <a:pt x="3334" y="55245"/>
                  </a:lnTo>
                  <a:lnTo>
                    <a:pt x="6668" y="52864"/>
                  </a:lnTo>
                  <a:lnTo>
                    <a:pt x="9525" y="48578"/>
                  </a:lnTo>
                  <a:lnTo>
                    <a:pt x="9525" y="45720"/>
                  </a:lnTo>
                  <a:lnTo>
                    <a:pt x="7144" y="43339"/>
                  </a:lnTo>
                  <a:close/>
                  <a:moveTo>
                    <a:pt x="33338" y="953"/>
                  </a:moveTo>
                  <a:lnTo>
                    <a:pt x="32861" y="476"/>
                  </a:lnTo>
                  <a:lnTo>
                    <a:pt x="31909" y="0"/>
                  </a:lnTo>
                  <a:lnTo>
                    <a:pt x="30956" y="476"/>
                  </a:lnTo>
                  <a:lnTo>
                    <a:pt x="29052" y="2857"/>
                  </a:lnTo>
                  <a:lnTo>
                    <a:pt x="29528" y="4286"/>
                  </a:lnTo>
                  <a:lnTo>
                    <a:pt x="30956" y="5239"/>
                  </a:lnTo>
                  <a:lnTo>
                    <a:pt x="32385" y="4286"/>
                  </a:lnTo>
                  <a:lnTo>
                    <a:pt x="33338" y="2381"/>
                  </a:lnTo>
                  <a:lnTo>
                    <a:pt x="33338" y="953"/>
                  </a:lnTo>
                  <a:close/>
                </a:path>
              </a:pathLst>
            </a:custGeom>
            <a:grpFill/>
            <a:ln w="3175" cap="flat">
              <a:solidFill>
                <a:schemeClr val="bg1">
                  <a:lumMod val="75000"/>
                </a:scheme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" name="Freeform: Shape 36">
              <a:extLst>
                <a:ext uri="{FF2B5EF4-FFF2-40B4-BE49-F238E27FC236}">
                  <a16:creationId xmlns:a16="http://schemas.microsoft.com/office/drawing/2014/main" id="{B4BBDD12-A64F-589E-175A-AE3831BF65A0}"/>
                </a:ext>
              </a:extLst>
            </p:cNvPr>
            <p:cNvSpPr/>
            <p:nvPr/>
          </p:nvSpPr>
          <p:spPr>
            <a:xfrm>
              <a:off x="6541293" y="3886675"/>
              <a:ext cx="378142" cy="294798"/>
            </a:xfrm>
            <a:custGeom>
              <a:avLst/>
              <a:gdLst>
                <a:gd name="connsiteX0" fmla="*/ 377666 w 378142"/>
                <a:gd name="connsiteY0" fmla="*/ 227171 h 294798"/>
                <a:gd name="connsiteX1" fmla="*/ 374809 w 378142"/>
                <a:gd name="connsiteY1" fmla="*/ 224790 h 294798"/>
                <a:gd name="connsiteX2" fmla="*/ 371951 w 378142"/>
                <a:gd name="connsiteY2" fmla="*/ 221456 h 294798"/>
                <a:gd name="connsiteX3" fmla="*/ 370046 w 378142"/>
                <a:gd name="connsiteY3" fmla="*/ 218123 h 294798"/>
                <a:gd name="connsiteX4" fmla="*/ 368618 w 378142"/>
                <a:gd name="connsiteY4" fmla="*/ 215265 h 294798"/>
                <a:gd name="connsiteX5" fmla="*/ 367665 w 378142"/>
                <a:gd name="connsiteY5" fmla="*/ 209074 h 294798"/>
                <a:gd name="connsiteX6" fmla="*/ 365760 w 378142"/>
                <a:gd name="connsiteY6" fmla="*/ 205264 h 294798"/>
                <a:gd name="connsiteX7" fmla="*/ 363379 w 378142"/>
                <a:gd name="connsiteY7" fmla="*/ 200501 h 294798"/>
                <a:gd name="connsiteX8" fmla="*/ 360521 w 378142"/>
                <a:gd name="connsiteY8" fmla="*/ 191453 h 294798"/>
                <a:gd name="connsiteX9" fmla="*/ 359093 w 378142"/>
                <a:gd name="connsiteY9" fmla="*/ 188595 h 294798"/>
                <a:gd name="connsiteX10" fmla="*/ 356711 w 378142"/>
                <a:gd name="connsiteY10" fmla="*/ 186214 h 294798"/>
                <a:gd name="connsiteX11" fmla="*/ 354330 w 378142"/>
                <a:gd name="connsiteY11" fmla="*/ 184309 h 294798"/>
                <a:gd name="connsiteX12" fmla="*/ 351473 w 378142"/>
                <a:gd name="connsiteY12" fmla="*/ 180499 h 294798"/>
                <a:gd name="connsiteX13" fmla="*/ 344329 w 378142"/>
                <a:gd name="connsiteY13" fmla="*/ 176689 h 294798"/>
                <a:gd name="connsiteX14" fmla="*/ 341948 w 378142"/>
                <a:gd name="connsiteY14" fmla="*/ 173831 h 294798"/>
                <a:gd name="connsiteX15" fmla="*/ 337185 w 378142"/>
                <a:gd name="connsiteY15" fmla="*/ 169069 h 294798"/>
                <a:gd name="connsiteX16" fmla="*/ 336232 w 378142"/>
                <a:gd name="connsiteY16" fmla="*/ 166688 h 294798"/>
                <a:gd name="connsiteX17" fmla="*/ 335756 w 378142"/>
                <a:gd name="connsiteY17" fmla="*/ 164306 h 294798"/>
                <a:gd name="connsiteX18" fmla="*/ 334327 w 378142"/>
                <a:gd name="connsiteY18" fmla="*/ 162401 h 294798"/>
                <a:gd name="connsiteX19" fmla="*/ 331946 w 378142"/>
                <a:gd name="connsiteY19" fmla="*/ 159544 h 294798"/>
                <a:gd name="connsiteX20" fmla="*/ 323850 w 378142"/>
                <a:gd name="connsiteY20" fmla="*/ 154305 h 294798"/>
                <a:gd name="connsiteX21" fmla="*/ 321469 w 378142"/>
                <a:gd name="connsiteY21" fmla="*/ 153829 h 294798"/>
                <a:gd name="connsiteX22" fmla="*/ 318611 w 378142"/>
                <a:gd name="connsiteY22" fmla="*/ 152876 h 294798"/>
                <a:gd name="connsiteX23" fmla="*/ 314325 w 378142"/>
                <a:gd name="connsiteY23" fmla="*/ 152400 h 294798"/>
                <a:gd name="connsiteX24" fmla="*/ 308610 w 378142"/>
                <a:gd name="connsiteY24" fmla="*/ 151448 h 294798"/>
                <a:gd name="connsiteX25" fmla="*/ 303848 w 378142"/>
                <a:gd name="connsiteY25" fmla="*/ 149066 h 294798"/>
                <a:gd name="connsiteX26" fmla="*/ 301466 w 378142"/>
                <a:gd name="connsiteY26" fmla="*/ 147638 h 294798"/>
                <a:gd name="connsiteX27" fmla="*/ 300990 w 378142"/>
                <a:gd name="connsiteY27" fmla="*/ 146685 h 294798"/>
                <a:gd name="connsiteX28" fmla="*/ 301466 w 378142"/>
                <a:gd name="connsiteY28" fmla="*/ 144780 h 294798"/>
                <a:gd name="connsiteX29" fmla="*/ 303371 w 378142"/>
                <a:gd name="connsiteY29" fmla="*/ 141923 h 294798"/>
                <a:gd name="connsiteX30" fmla="*/ 306705 w 378142"/>
                <a:gd name="connsiteY30" fmla="*/ 134779 h 294798"/>
                <a:gd name="connsiteX31" fmla="*/ 309086 w 378142"/>
                <a:gd name="connsiteY31" fmla="*/ 129540 h 294798"/>
                <a:gd name="connsiteX32" fmla="*/ 310515 w 378142"/>
                <a:gd name="connsiteY32" fmla="*/ 128588 h 294798"/>
                <a:gd name="connsiteX33" fmla="*/ 314801 w 378142"/>
                <a:gd name="connsiteY33" fmla="*/ 128111 h 294798"/>
                <a:gd name="connsiteX34" fmla="*/ 319564 w 378142"/>
                <a:gd name="connsiteY34" fmla="*/ 128111 h 294798"/>
                <a:gd name="connsiteX35" fmla="*/ 322898 w 378142"/>
                <a:gd name="connsiteY35" fmla="*/ 128588 h 294798"/>
                <a:gd name="connsiteX36" fmla="*/ 327660 w 378142"/>
                <a:gd name="connsiteY36" fmla="*/ 128588 h 294798"/>
                <a:gd name="connsiteX37" fmla="*/ 333375 w 378142"/>
                <a:gd name="connsiteY37" fmla="*/ 128111 h 294798"/>
                <a:gd name="connsiteX38" fmla="*/ 335756 w 378142"/>
                <a:gd name="connsiteY38" fmla="*/ 126683 h 294798"/>
                <a:gd name="connsiteX39" fmla="*/ 337661 w 378142"/>
                <a:gd name="connsiteY39" fmla="*/ 124778 h 294798"/>
                <a:gd name="connsiteX40" fmla="*/ 338138 w 378142"/>
                <a:gd name="connsiteY40" fmla="*/ 123349 h 294798"/>
                <a:gd name="connsiteX41" fmla="*/ 338614 w 378142"/>
                <a:gd name="connsiteY41" fmla="*/ 120491 h 294798"/>
                <a:gd name="connsiteX42" fmla="*/ 338614 w 378142"/>
                <a:gd name="connsiteY42" fmla="*/ 117634 h 294798"/>
                <a:gd name="connsiteX43" fmla="*/ 338138 w 378142"/>
                <a:gd name="connsiteY43" fmla="*/ 108109 h 294798"/>
                <a:gd name="connsiteX44" fmla="*/ 338138 w 378142"/>
                <a:gd name="connsiteY44" fmla="*/ 101918 h 294798"/>
                <a:gd name="connsiteX45" fmla="*/ 337661 w 378142"/>
                <a:gd name="connsiteY45" fmla="*/ 95250 h 294798"/>
                <a:gd name="connsiteX46" fmla="*/ 337661 w 378142"/>
                <a:gd name="connsiteY46" fmla="*/ 93821 h 294798"/>
                <a:gd name="connsiteX47" fmla="*/ 337661 w 378142"/>
                <a:gd name="connsiteY47" fmla="*/ 93821 h 294798"/>
                <a:gd name="connsiteX48" fmla="*/ 331470 w 378142"/>
                <a:gd name="connsiteY48" fmla="*/ 93821 h 294798"/>
                <a:gd name="connsiteX49" fmla="*/ 330994 w 378142"/>
                <a:gd name="connsiteY49" fmla="*/ 93821 h 294798"/>
                <a:gd name="connsiteX50" fmla="*/ 330994 w 378142"/>
                <a:gd name="connsiteY50" fmla="*/ 93345 h 294798"/>
                <a:gd name="connsiteX51" fmla="*/ 330994 w 378142"/>
                <a:gd name="connsiteY51" fmla="*/ 93345 h 294798"/>
                <a:gd name="connsiteX52" fmla="*/ 330994 w 378142"/>
                <a:gd name="connsiteY52" fmla="*/ 93345 h 294798"/>
                <a:gd name="connsiteX53" fmla="*/ 330518 w 378142"/>
                <a:gd name="connsiteY53" fmla="*/ 92393 h 294798"/>
                <a:gd name="connsiteX54" fmla="*/ 330518 w 378142"/>
                <a:gd name="connsiteY54" fmla="*/ 90964 h 294798"/>
                <a:gd name="connsiteX55" fmla="*/ 330994 w 378142"/>
                <a:gd name="connsiteY55" fmla="*/ 88106 h 294798"/>
                <a:gd name="connsiteX56" fmla="*/ 331470 w 378142"/>
                <a:gd name="connsiteY56" fmla="*/ 85249 h 294798"/>
                <a:gd name="connsiteX57" fmla="*/ 333851 w 378142"/>
                <a:gd name="connsiteY57" fmla="*/ 80963 h 294798"/>
                <a:gd name="connsiteX58" fmla="*/ 333851 w 378142"/>
                <a:gd name="connsiteY58" fmla="*/ 80486 h 294798"/>
                <a:gd name="connsiteX59" fmla="*/ 333851 w 378142"/>
                <a:gd name="connsiteY59" fmla="*/ 80010 h 294798"/>
                <a:gd name="connsiteX60" fmla="*/ 333851 w 378142"/>
                <a:gd name="connsiteY60" fmla="*/ 80010 h 294798"/>
                <a:gd name="connsiteX61" fmla="*/ 333375 w 378142"/>
                <a:gd name="connsiteY61" fmla="*/ 79058 h 294798"/>
                <a:gd name="connsiteX62" fmla="*/ 333375 w 378142"/>
                <a:gd name="connsiteY62" fmla="*/ 78581 h 294798"/>
                <a:gd name="connsiteX63" fmla="*/ 333375 w 378142"/>
                <a:gd name="connsiteY63" fmla="*/ 77629 h 294798"/>
                <a:gd name="connsiteX64" fmla="*/ 333375 w 378142"/>
                <a:gd name="connsiteY64" fmla="*/ 75248 h 294798"/>
                <a:gd name="connsiteX65" fmla="*/ 333851 w 378142"/>
                <a:gd name="connsiteY65" fmla="*/ 74771 h 294798"/>
                <a:gd name="connsiteX66" fmla="*/ 333375 w 378142"/>
                <a:gd name="connsiteY66" fmla="*/ 73819 h 294798"/>
                <a:gd name="connsiteX67" fmla="*/ 333375 w 378142"/>
                <a:gd name="connsiteY67" fmla="*/ 72866 h 294798"/>
                <a:gd name="connsiteX68" fmla="*/ 331946 w 378142"/>
                <a:gd name="connsiteY68" fmla="*/ 69533 h 294798"/>
                <a:gd name="connsiteX69" fmla="*/ 331470 w 378142"/>
                <a:gd name="connsiteY69" fmla="*/ 68580 h 294798"/>
                <a:gd name="connsiteX70" fmla="*/ 316706 w 378142"/>
                <a:gd name="connsiteY70" fmla="*/ 56674 h 294798"/>
                <a:gd name="connsiteX71" fmla="*/ 313849 w 378142"/>
                <a:gd name="connsiteY71" fmla="*/ 53340 h 294798"/>
                <a:gd name="connsiteX72" fmla="*/ 313849 w 378142"/>
                <a:gd name="connsiteY72" fmla="*/ 53340 h 294798"/>
                <a:gd name="connsiteX73" fmla="*/ 313373 w 378142"/>
                <a:gd name="connsiteY73" fmla="*/ 53340 h 294798"/>
                <a:gd name="connsiteX74" fmla="*/ 305752 w 378142"/>
                <a:gd name="connsiteY74" fmla="*/ 50483 h 294798"/>
                <a:gd name="connsiteX75" fmla="*/ 305276 w 378142"/>
                <a:gd name="connsiteY75" fmla="*/ 50006 h 294798"/>
                <a:gd name="connsiteX76" fmla="*/ 305276 w 378142"/>
                <a:gd name="connsiteY76" fmla="*/ 50006 h 294798"/>
                <a:gd name="connsiteX77" fmla="*/ 305752 w 378142"/>
                <a:gd name="connsiteY77" fmla="*/ 49054 h 294798"/>
                <a:gd name="connsiteX78" fmla="*/ 306705 w 378142"/>
                <a:gd name="connsiteY78" fmla="*/ 47625 h 294798"/>
                <a:gd name="connsiteX79" fmla="*/ 306705 w 378142"/>
                <a:gd name="connsiteY79" fmla="*/ 47149 h 294798"/>
                <a:gd name="connsiteX80" fmla="*/ 306705 w 378142"/>
                <a:gd name="connsiteY80" fmla="*/ 46673 h 294798"/>
                <a:gd name="connsiteX81" fmla="*/ 303371 w 378142"/>
                <a:gd name="connsiteY81" fmla="*/ 21431 h 294798"/>
                <a:gd name="connsiteX82" fmla="*/ 303371 w 378142"/>
                <a:gd name="connsiteY82" fmla="*/ 20955 h 294798"/>
                <a:gd name="connsiteX83" fmla="*/ 303848 w 378142"/>
                <a:gd name="connsiteY83" fmla="*/ 20479 h 294798"/>
                <a:gd name="connsiteX84" fmla="*/ 303848 w 378142"/>
                <a:gd name="connsiteY84" fmla="*/ 20479 h 294798"/>
                <a:gd name="connsiteX85" fmla="*/ 304324 w 378142"/>
                <a:gd name="connsiteY85" fmla="*/ 20003 h 294798"/>
                <a:gd name="connsiteX86" fmla="*/ 304800 w 378142"/>
                <a:gd name="connsiteY86" fmla="*/ 19526 h 294798"/>
                <a:gd name="connsiteX87" fmla="*/ 305276 w 378142"/>
                <a:gd name="connsiteY87" fmla="*/ 18574 h 294798"/>
                <a:gd name="connsiteX88" fmla="*/ 305276 w 378142"/>
                <a:gd name="connsiteY88" fmla="*/ 18098 h 294798"/>
                <a:gd name="connsiteX89" fmla="*/ 305752 w 378142"/>
                <a:gd name="connsiteY89" fmla="*/ 13335 h 294798"/>
                <a:gd name="connsiteX90" fmla="*/ 305752 w 378142"/>
                <a:gd name="connsiteY90" fmla="*/ 9525 h 294798"/>
                <a:gd name="connsiteX91" fmla="*/ 307657 w 378142"/>
                <a:gd name="connsiteY91" fmla="*/ 2858 h 294798"/>
                <a:gd name="connsiteX92" fmla="*/ 307657 w 378142"/>
                <a:gd name="connsiteY92" fmla="*/ 0 h 294798"/>
                <a:gd name="connsiteX93" fmla="*/ 291465 w 378142"/>
                <a:gd name="connsiteY93" fmla="*/ 0 h 294798"/>
                <a:gd name="connsiteX94" fmla="*/ 291465 w 378142"/>
                <a:gd name="connsiteY94" fmla="*/ 0 h 294798"/>
                <a:gd name="connsiteX95" fmla="*/ 291465 w 378142"/>
                <a:gd name="connsiteY95" fmla="*/ 476 h 294798"/>
                <a:gd name="connsiteX96" fmla="*/ 291465 w 378142"/>
                <a:gd name="connsiteY96" fmla="*/ 476 h 294798"/>
                <a:gd name="connsiteX97" fmla="*/ 291465 w 378142"/>
                <a:gd name="connsiteY97" fmla="*/ 476 h 294798"/>
                <a:gd name="connsiteX98" fmla="*/ 291465 w 378142"/>
                <a:gd name="connsiteY98" fmla="*/ 953 h 294798"/>
                <a:gd name="connsiteX99" fmla="*/ 291465 w 378142"/>
                <a:gd name="connsiteY99" fmla="*/ 1905 h 294798"/>
                <a:gd name="connsiteX100" fmla="*/ 291465 w 378142"/>
                <a:gd name="connsiteY100" fmla="*/ 2381 h 294798"/>
                <a:gd name="connsiteX101" fmla="*/ 291465 w 378142"/>
                <a:gd name="connsiteY101" fmla="*/ 2858 h 294798"/>
                <a:gd name="connsiteX102" fmla="*/ 291465 w 378142"/>
                <a:gd name="connsiteY102" fmla="*/ 4286 h 294798"/>
                <a:gd name="connsiteX103" fmla="*/ 291941 w 378142"/>
                <a:gd name="connsiteY103" fmla="*/ 5715 h 294798"/>
                <a:gd name="connsiteX104" fmla="*/ 291941 w 378142"/>
                <a:gd name="connsiteY104" fmla="*/ 6191 h 294798"/>
                <a:gd name="connsiteX105" fmla="*/ 291941 w 378142"/>
                <a:gd name="connsiteY105" fmla="*/ 6191 h 294798"/>
                <a:gd name="connsiteX106" fmla="*/ 291941 w 378142"/>
                <a:gd name="connsiteY106" fmla="*/ 7144 h 294798"/>
                <a:gd name="connsiteX107" fmla="*/ 269557 w 378142"/>
                <a:gd name="connsiteY107" fmla="*/ 7144 h 294798"/>
                <a:gd name="connsiteX108" fmla="*/ 278606 w 378142"/>
                <a:gd name="connsiteY108" fmla="*/ 17145 h 294798"/>
                <a:gd name="connsiteX109" fmla="*/ 278606 w 378142"/>
                <a:gd name="connsiteY109" fmla="*/ 17621 h 294798"/>
                <a:gd name="connsiteX110" fmla="*/ 278606 w 378142"/>
                <a:gd name="connsiteY110" fmla="*/ 18098 h 294798"/>
                <a:gd name="connsiteX111" fmla="*/ 278606 w 378142"/>
                <a:gd name="connsiteY111" fmla="*/ 18574 h 294798"/>
                <a:gd name="connsiteX112" fmla="*/ 279082 w 378142"/>
                <a:gd name="connsiteY112" fmla="*/ 21908 h 294798"/>
                <a:gd name="connsiteX113" fmla="*/ 278606 w 378142"/>
                <a:gd name="connsiteY113" fmla="*/ 27146 h 294798"/>
                <a:gd name="connsiteX114" fmla="*/ 278606 w 378142"/>
                <a:gd name="connsiteY114" fmla="*/ 30956 h 294798"/>
                <a:gd name="connsiteX115" fmla="*/ 279082 w 378142"/>
                <a:gd name="connsiteY115" fmla="*/ 33338 h 294798"/>
                <a:gd name="connsiteX116" fmla="*/ 281464 w 378142"/>
                <a:gd name="connsiteY116" fmla="*/ 37624 h 294798"/>
                <a:gd name="connsiteX117" fmla="*/ 281464 w 378142"/>
                <a:gd name="connsiteY117" fmla="*/ 38576 h 294798"/>
                <a:gd name="connsiteX118" fmla="*/ 280511 w 378142"/>
                <a:gd name="connsiteY118" fmla="*/ 39529 h 294798"/>
                <a:gd name="connsiteX119" fmla="*/ 264795 w 378142"/>
                <a:gd name="connsiteY119" fmla="*/ 52864 h 294798"/>
                <a:gd name="connsiteX120" fmla="*/ 264319 w 378142"/>
                <a:gd name="connsiteY120" fmla="*/ 53816 h 294798"/>
                <a:gd name="connsiteX121" fmla="*/ 261938 w 378142"/>
                <a:gd name="connsiteY121" fmla="*/ 59055 h 294798"/>
                <a:gd name="connsiteX122" fmla="*/ 260032 w 378142"/>
                <a:gd name="connsiteY122" fmla="*/ 62389 h 294798"/>
                <a:gd name="connsiteX123" fmla="*/ 259080 w 378142"/>
                <a:gd name="connsiteY123" fmla="*/ 63341 h 294798"/>
                <a:gd name="connsiteX124" fmla="*/ 255270 w 378142"/>
                <a:gd name="connsiteY124" fmla="*/ 68104 h 294798"/>
                <a:gd name="connsiteX125" fmla="*/ 240506 w 378142"/>
                <a:gd name="connsiteY125" fmla="*/ 82391 h 294798"/>
                <a:gd name="connsiteX126" fmla="*/ 238125 w 378142"/>
                <a:gd name="connsiteY126" fmla="*/ 83344 h 294798"/>
                <a:gd name="connsiteX127" fmla="*/ 230981 w 378142"/>
                <a:gd name="connsiteY127" fmla="*/ 83820 h 294798"/>
                <a:gd name="connsiteX128" fmla="*/ 227171 w 378142"/>
                <a:gd name="connsiteY128" fmla="*/ 83820 h 294798"/>
                <a:gd name="connsiteX129" fmla="*/ 226695 w 378142"/>
                <a:gd name="connsiteY129" fmla="*/ 83820 h 294798"/>
                <a:gd name="connsiteX130" fmla="*/ 226219 w 378142"/>
                <a:gd name="connsiteY130" fmla="*/ 84296 h 294798"/>
                <a:gd name="connsiteX131" fmla="*/ 225743 w 378142"/>
                <a:gd name="connsiteY131" fmla="*/ 84296 h 294798"/>
                <a:gd name="connsiteX132" fmla="*/ 225266 w 378142"/>
                <a:gd name="connsiteY132" fmla="*/ 84773 h 294798"/>
                <a:gd name="connsiteX133" fmla="*/ 224790 w 378142"/>
                <a:gd name="connsiteY133" fmla="*/ 84773 h 294798"/>
                <a:gd name="connsiteX134" fmla="*/ 224314 w 378142"/>
                <a:gd name="connsiteY134" fmla="*/ 84296 h 294798"/>
                <a:gd name="connsiteX135" fmla="*/ 215265 w 378142"/>
                <a:gd name="connsiteY135" fmla="*/ 76200 h 294798"/>
                <a:gd name="connsiteX136" fmla="*/ 199073 w 378142"/>
                <a:gd name="connsiteY136" fmla="*/ 66199 h 294798"/>
                <a:gd name="connsiteX137" fmla="*/ 197644 w 378142"/>
                <a:gd name="connsiteY137" fmla="*/ 67151 h 294798"/>
                <a:gd name="connsiteX138" fmla="*/ 188595 w 378142"/>
                <a:gd name="connsiteY138" fmla="*/ 71438 h 294798"/>
                <a:gd name="connsiteX139" fmla="*/ 186690 w 378142"/>
                <a:gd name="connsiteY139" fmla="*/ 72390 h 294798"/>
                <a:gd name="connsiteX140" fmla="*/ 185738 w 378142"/>
                <a:gd name="connsiteY140" fmla="*/ 73343 h 294798"/>
                <a:gd name="connsiteX141" fmla="*/ 185261 w 378142"/>
                <a:gd name="connsiteY141" fmla="*/ 78105 h 294798"/>
                <a:gd name="connsiteX142" fmla="*/ 183832 w 378142"/>
                <a:gd name="connsiteY142" fmla="*/ 80486 h 294798"/>
                <a:gd name="connsiteX143" fmla="*/ 180975 w 378142"/>
                <a:gd name="connsiteY143" fmla="*/ 83344 h 294798"/>
                <a:gd name="connsiteX144" fmla="*/ 173355 w 378142"/>
                <a:gd name="connsiteY144" fmla="*/ 85249 h 294798"/>
                <a:gd name="connsiteX145" fmla="*/ 169069 w 378142"/>
                <a:gd name="connsiteY145" fmla="*/ 86678 h 294798"/>
                <a:gd name="connsiteX146" fmla="*/ 164782 w 378142"/>
                <a:gd name="connsiteY146" fmla="*/ 88583 h 294798"/>
                <a:gd name="connsiteX147" fmla="*/ 164306 w 378142"/>
                <a:gd name="connsiteY147" fmla="*/ 89059 h 294798"/>
                <a:gd name="connsiteX148" fmla="*/ 164306 w 378142"/>
                <a:gd name="connsiteY148" fmla="*/ 89059 h 294798"/>
                <a:gd name="connsiteX149" fmla="*/ 162401 w 378142"/>
                <a:gd name="connsiteY149" fmla="*/ 90964 h 294798"/>
                <a:gd name="connsiteX150" fmla="*/ 159544 w 378142"/>
                <a:gd name="connsiteY150" fmla="*/ 93821 h 294798"/>
                <a:gd name="connsiteX151" fmla="*/ 159068 w 378142"/>
                <a:gd name="connsiteY151" fmla="*/ 96203 h 294798"/>
                <a:gd name="connsiteX152" fmla="*/ 159544 w 378142"/>
                <a:gd name="connsiteY152" fmla="*/ 98108 h 294798"/>
                <a:gd name="connsiteX153" fmla="*/ 132398 w 378142"/>
                <a:gd name="connsiteY153" fmla="*/ 98108 h 294798"/>
                <a:gd name="connsiteX154" fmla="*/ 130969 w 378142"/>
                <a:gd name="connsiteY154" fmla="*/ 96679 h 294798"/>
                <a:gd name="connsiteX155" fmla="*/ 127159 w 378142"/>
                <a:gd name="connsiteY155" fmla="*/ 89059 h 294798"/>
                <a:gd name="connsiteX156" fmla="*/ 126682 w 378142"/>
                <a:gd name="connsiteY156" fmla="*/ 89059 h 294798"/>
                <a:gd name="connsiteX157" fmla="*/ 124301 w 378142"/>
                <a:gd name="connsiteY157" fmla="*/ 89535 h 294798"/>
                <a:gd name="connsiteX158" fmla="*/ 99536 w 378142"/>
                <a:gd name="connsiteY158" fmla="*/ 88583 h 294798"/>
                <a:gd name="connsiteX159" fmla="*/ 95726 w 378142"/>
                <a:gd name="connsiteY159" fmla="*/ 89535 h 294798"/>
                <a:gd name="connsiteX160" fmla="*/ 89059 w 378142"/>
                <a:gd name="connsiteY160" fmla="*/ 92393 h 294798"/>
                <a:gd name="connsiteX161" fmla="*/ 85249 w 378142"/>
                <a:gd name="connsiteY161" fmla="*/ 92869 h 294798"/>
                <a:gd name="connsiteX162" fmla="*/ 81439 w 378142"/>
                <a:gd name="connsiteY162" fmla="*/ 91440 h 294798"/>
                <a:gd name="connsiteX163" fmla="*/ 68580 w 378142"/>
                <a:gd name="connsiteY163" fmla="*/ 76676 h 294798"/>
                <a:gd name="connsiteX164" fmla="*/ 65723 w 378142"/>
                <a:gd name="connsiteY164" fmla="*/ 74771 h 294798"/>
                <a:gd name="connsiteX165" fmla="*/ 64770 w 378142"/>
                <a:gd name="connsiteY165" fmla="*/ 73819 h 294798"/>
                <a:gd name="connsiteX166" fmla="*/ 62865 w 378142"/>
                <a:gd name="connsiteY166" fmla="*/ 71438 h 294798"/>
                <a:gd name="connsiteX167" fmla="*/ 60007 w 378142"/>
                <a:gd name="connsiteY167" fmla="*/ 69533 h 294798"/>
                <a:gd name="connsiteX168" fmla="*/ 59055 w 378142"/>
                <a:gd name="connsiteY168" fmla="*/ 68580 h 294798"/>
                <a:gd name="connsiteX169" fmla="*/ 59055 w 378142"/>
                <a:gd name="connsiteY169" fmla="*/ 67151 h 294798"/>
                <a:gd name="connsiteX170" fmla="*/ 59055 w 378142"/>
                <a:gd name="connsiteY170" fmla="*/ 63818 h 294798"/>
                <a:gd name="connsiteX171" fmla="*/ 58102 w 378142"/>
                <a:gd name="connsiteY171" fmla="*/ 61913 h 294798"/>
                <a:gd name="connsiteX172" fmla="*/ 56198 w 378142"/>
                <a:gd name="connsiteY172" fmla="*/ 61436 h 294798"/>
                <a:gd name="connsiteX173" fmla="*/ 38576 w 378142"/>
                <a:gd name="connsiteY173" fmla="*/ 64770 h 294798"/>
                <a:gd name="connsiteX174" fmla="*/ 36195 w 378142"/>
                <a:gd name="connsiteY174" fmla="*/ 64294 h 294798"/>
                <a:gd name="connsiteX175" fmla="*/ 32385 w 378142"/>
                <a:gd name="connsiteY175" fmla="*/ 64770 h 294798"/>
                <a:gd name="connsiteX176" fmla="*/ 30956 w 378142"/>
                <a:gd name="connsiteY176" fmla="*/ 65723 h 294798"/>
                <a:gd name="connsiteX177" fmla="*/ 29527 w 378142"/>
                <a:gd name="connsiteY177" fmla="*/ 67628 h 294798"/>
                <a:gd name="connsiteX178" fmla="*/ 29527 w 378142"/>
                <a:gd name="connsiteY178" fmla="*/ 69533 h 294798"/>
                <a:gd name="connsiteX179" fmla="*/ 29527 w 378142"/>
                <a:gd name="connsiteY179" fmla="*/ 71438 h 294798"/>
                <a:gd name="connsiteX180" fmla="*/ 29051 w 378142"/>
                <a:gd name="connsiteY180" fmla="*/ 73819 h 294798"/>
                <a:gd name="connsiteX181" fmla="*/ 27623 w 378142"/>
                <a:gd name="connsiteY181" fmla="*/ 75724 h 294798"/>
                <a:gd name="connsiteX182" fmla="*/ 22860 w 378142"/>
                <a:gd name="connsiteY182" fmla="*/ 80963 h 294798"/>
                <a:gd name="connsiteX183" fmla="*/ 21431 w 378142"/>
                <a:gd name="connsiteY183" fmla="*/ 83344 h 294798"/>
                <a:gd name="connsiteX184" fmla="*/ 21907 w 378142"/>
                <a:gd name="connsiteY184" fmla="*/ 88583 h 294798"/>
                <a:gd name="connsiteX185" fmla="*/ 21431 w 378142"/>
                <a:gd name="connsiteY185" fmla="*/ 91440 h 294798"/>
                <a:gd name="connsiteX186" fmla="*/ 20479 w 378142"/>
                <a:gd name="connsiteY186" fmla="*/ 92869 h 294798"/>
                <a:gd name="connsiteX187" fmla="*/ 18574 w 378142"/>
                <a:gd name="connsiteY187" fmla="*/ 94774 h 294798"/>
                <a:gd name="connsiteX188" fmla="*/ 17621 w 378142"/>
                <a:gd name="connsiteY188" fmla="*/ 96203 h 294798"/>
                <a:gd name="connsiteX189" fmla="*/ 17145 w 378142"/>
                <a:gd name="connsiteY189" fmla="*/ 98108 h 294798"/>
                <a:gd name="connsiteX190" fmla="*/ 17145 w 378142"/>
                <a:gd name="connsiteY190" fmla="*/ 101441 h 294798"/>
                <a:gd name="connsiteX191" fmla="*/ 16669 w 378142"/>
                <a:gd name="connsiteY191" fmla="*/ 103346 h 294798"/>
                <a:gd name="connsiteX192" fmla="*/ 14288 w 378142"/>
                <a:gd name="connsiteY192" fmla="*/ 107633 h 294798"/>
                <a:gd name="connsiteX193" fmla="*/ 13335 w 378142"/>
                <a:gd name="connsiteY193" fmla="*/ 109061 h 294798"/>
                <a:gd name="connsiteX194" fmla="*/ 13335 w 378142"/>
                <a:gd name="connsiteY194" fmla="*/ 112395 h 294798"/>
                <a:gd name="connsiteX195" fmla="*/ 12859 w 378142"/>
                <a:gd name="connsiteY195" fmla="*/ 113348 h 294798"/>
                <a:gd name="connsiteX196" fmla="*/ 5239 w 378142"/>
                <a:gd name="connsiteY196" fmla="*/ 115729 h 294798"/>
                <a:gd name="connsiteX197" fmla="*/ 1905 w 378142"/>
                <a:gd name="connsiteY197" fmla="*/ 117158 h 294798"/>
                <a:gd name="connsiteX198" fmla="*/ 476 w 378142"/>
                <a:gd name="connsiteY198" fmla="*/ 119539 h 294798"/>
                <a:gd name="connsiteX199" fmla="*/ 0 w 378142"/>
                <a:gd name="connsiteY199" fmla="*/ 120491 h 294798"/>
                <a:gd name="connsiteX200" fmla="*/ 1429 w 378142"/>
                <a:gd name="connsiteY200" fmla="*/ 120968 h 294798"/>
                <a:gd name="connsiteX201" fmla="*/ 2381 w 378142"/>
                <a:gd name="connsiteY201" fmla="*/ 122396 h 294798"/>
                <a:gd name="connsiteX202" fmla="*/ 952 w 378142"/>
                <a:gd name="connsiteY202" fmla="*/ 127635 h 294798"/>
                <a:gd name="connsiteX203" fmla="*/ 1905 w 378142"/>
                <a:gd name="connsiteY203" fmla="*/ 130493 h 294798"/>
                <a:gd name="connsiteX204" fmla="*/ 4763 w 378142"/>
                <a:gd name="connsiteY204" fmla="*/ 133350 h 294798"/>
                <a:gd name="connsiteX205" fmla="*/ 7620 w 378142"/>
                <a:gd name="connsiteY205" fmla="*/ 134303 h 294798"/>
                <a:gd name="connsiteX206" fmla="*/ 10477 w 378142"/>
                <a:gd name="connsiteY206" fmla="*/ 135255 h 294798"/>
                <a:gd name="connsiteX207" fmla="*/ 20002 w 378142"/>
                <a:gd name="connsiteY207" fmla="*/ 136684 h 294798"/>
                <a:gd name="connsiteX208" fmla="*/ 23813 w 378142"/>
                <a:gd name="connsiteY208" fmla="*/ 138589 h 294798"/>
                <a:gd name="connsiteX209" fmla="*/ 29051 w 378142"/>
                <a:gd name="connsiteY209" fmla="*/ 144304 h 294798"/>
                <a:gd name="connsiteX210" fmla="*/ 35719 w 378142"/>
                <a:gd name="connsiteY210" fmla="*/ 149543 h 294798"/>
                <a:gd name="connsiteX211" fmla="*/ 37148 w 378142"/>
                <a:gd name="connsiteY211" fmla="*/ 152400 h 294798"/>
                <a:gd name="connsiteX212" fmla="*/ 37148 w 378142"/>
                <a:gd name="connsiteY212" fmla="*/ 154781 h 294798"/>
                <a:gd name="connsiteX213" fmla="*/ 35243 w 378142"/>
                <a:gd name="connsiteY213" fmla="*/ 158115 h 294798"/>
                <a:gd name="connsiteX214" fmla="*/ 35243 w 378142"/>
                <a:gd name="connsiteY214" fmla="*/ 159544 h 294798"/>
                <a:gd name="connsiteX215" fmla="*/ 38100 w 378142"/>
                <a:gd name="connsiteY215" fmla="*/ 162401 h 294798"/>
                <a:gd name="connsiteX216" fmla="*/ 41910 w 378142"/>
                <a:gd name="connsiteY216" fmla="*/ 165735 h 294798"/>
                <a:gd name="connsiteX217" fmla="*/ 48101 w 378142"/>
                <a:gd name="connsiteY217" fmla="*/ 169069 h 294798"/>
                <a:gd name="connsiteX218" fmla="*/ 59055 w 378142"/>
                <a:gd name="connsiteY218" fmla="*/ 174784 h 294798"/>
                <a:gd name="connsiteX219" fmla="*/ 64294 w 378142"/>
                <a:gd name="connsiteY219" fmla="*/ 178594 h 294798"/>
                <a:gd name="connsiteX220" fmla="*/ 65723 w 378142"/>
                <a:gd name="connsiteY220" fmla="*/ 181451 h 294798"/>
                <a:gd name="connsiteX221" fmla="*/ 68580 w 378142"/>
                <a:gd name="connsiteY221" fmla="*/ 184309 h 294798"/>
                <a:gd name="connsiteX222" fmla="*/ 72390 w 378142"/>
                <a:gd name="connsiteY222" fmla="*/ 187166 h 294798"/>
                <a:gd name="connsiteX223" fmla="*/ 75248 w 378142"/>
                <a:gd name="connsiteY223" fmla="*/ 189071 h 294798"/>
                <a:gd name="connsiteX224" fmla="*/ 73343 w 378142"/>
                <a:gd name="connsiteY224" fmla="*/ 195263 h 294798"/>
                <a:gd name="connsiteX225" fmla="*/ 73819 w 378142"/>
                <a:gd name="connsiteY225" fmla="*/ 197168 h 294798"/>
                <a:gd name="connsiteX226" fmla="*/ 74771 w 378142"/>
                <a:gd name="connsiteY226" fmla="*/ 199073 h 294798"/>
                <a:gd name="connsiteX227" fmla="*/ 77152 w 378142"/>
                <a:gd name="connsiteY227" fmla="*/ 201454 h 294798"/>
                <a:gd name="connsiteX228" fmla="*/ 78105 w 378142"/>
                <a:gd name="connsiteY228" fmla="*/ 204311 h 294798"/>
                <a:gd name="connsiteX229" fmla="*/ 80486 w 378142"/>
                <a:gd name="connsiteY229" fmla="*/ 208121 h 294798"/>
                <a:gd name="connsiteX230" fmla="*/ 82868 w 378142"/>
                <a:gd name="connsiteY230" fmla="*/ 210026 h 294798"/>
                <a:gd name="connsiteX231" fmla="*/ 87630 w 378142"/>
                <a:gd name="connsiteY231" fmla="*/ 210503 h 294798"/>
                <a:gd name="connsiteX232" fmla="*/ 90011 w 378142"/>
                <a:gd name="connsiteY232" fmla="*/ 212408 h 294798"/>
                <a:gd name="connsiteX233" fmla="*/ 94774 w 378142"/>
                <a:gd name="connsiteY233" fmla="*/ 215265 h 294798"/>
                <a:gd name="connsiteX234" fmla="*/ 99536 w 378142"/>
                <a:gd name="connsiteY234" fmla="*/ 218123 h 294798"/>
                <a:gd name="connsiteX235" fmla="*/ 101918 w 378142"/>
                <a:gd name="connsiteY235" fmla="*/ 220028 h 294798"/>
                <a:gd name="connsiteX236" fmla="*/ 102870 w 378142"/>
                <a:gd name="connsiteY236" fmla="*/ 221456 h 294798"/>
                <a:gd name="connsiteX237" fmla="*/ 104299 w 378142"/>
                <a:gd name="connsiteY237" fmla="*/ 223361 h 294798"/>
                <a:gd name="connsiteX238" fmla="*/ 104775 w 378142"/>
                <a:gd name="connsiteY238" fmla="*/ 225266 h 294798"/>
                <a:gd name="connsiteX239" fmla="*/ 104775 w 378142"/>
                <a:gd name="connsiteY239" fmla="*/ 229553 h 294798"/>
                <a:gd name="connsiteX240" fmla="*/ 105727 w 378142"/>
                <a:gd name="connsiteY240" fmla="*/ 234315 h 294798"/>
                <a:gd name="connsiteX241" fmla="*/ 108109 w 378142"/>
                <a:gd name="connsiteY241" fmla="*/ 238125 h 294798"/>
                <a:gd name="connsiteX242" fmla="*/ 110490 w 378142"/>
                <a:gd name="connsiteY242" fmla="*/ 240506 h 294798"/>
                <a:gd name="connsiteX243" fmla="*/ 111919 w 378142"/>
                <a:gd name="connsiteY243" fmla="*/ 242888 h 294798"/>
                <a:gd name="connsiteX244" fmla="*/ 113824 w 378142"/>
                <a:gd name="connsiteY244" fmla="*/ 245269 h 294798"/>
                <a:gd name="connsiteX245" fmla="*/ 119539 w 378142"/>
                <a:gd name="connsiteY245" fmla="*/ 249555 h 294798"/>
                <a:gd name="connsiteX246" fmla="*/ 121444 w 378142"/>
                <a:gd name="connsiteY246" fmla="*/ 251936 h 294798"/>
                <a:gd name="connsiteX247" fmla="*/ 122873 w 378142"/>
                <a:gd name="connsiteY247" fmla="*/ 254318 h 294798"/>
                <a:gd name="connsiteX248" fmla="*/ 123825 w 378142"/>
                <a:gd name="connsiteY248" fmla="*/ 256223 h 294798"/>
                <a:gd name="connsiteX249" fmla="*/ 125730 w 378142"/>
                <a:gd name="connsiteY249" fmla="*/ 257651 h 294798"/>
                <a:gd name="connsiteX250" fmla="*/ 128111 w 378142"/>
                <a:gd name="connsiteY250" fmla="*/ 258604 h 294798"/>
                <a:gd name="connsiteX251" fmla="*/ 130016 w 378142"/>
                <a:gd name="connsiteY251" fmla="*/ 260033 h 294798"/>
                <a:gd name="connsiteX252" fmla="*/ 131445 w 378142"/>
                <a:gd name="connsiteY252" fmla="*/ 261938 h 294798"/>
                <a:gd name="connsiteX253" fmla="*/ 133350 w 378142"/>
                <a:gd name="connsiteY253" fmla="*/ 263843 h 294798"/>
                <a:gd name="connsiteX254" fmla="*/ 137636 w 378142"/>
                <a:gd name="connsiteY254" fmla="*/ 266224 h 294798"/>
                <a:gd name="connsiteX255" fmla="*/ 139541 w 378142"/>
                <a:gd name="connsiteY255" fmla="*/ 266224 h 294798"/>
                <a:gd name="connsiteX256" fmla="*/ 141446 w 378142"/>
                <a:gd name="connsiteY256" fmla="*/ 266700 h 294798"/>
                <a:gd name="connsiteX257" fmla="*/ 143351 w 378142"/>
                <a:gd name="connsiteY257" fmla="*/ 267176 h 294798"/>
                <a:gd name="connsiteX258" fmla="*/ 145256 w 378142"/>
                <a:gd name="connsiteY258" fmla="*/ 267176 h 294798"/>
                <a:gd name="connsiteX259" fmla="*/ 148590 w 378142"/>
                <a:gd name="connsiteY259" fmla="*/ 265271 h 294798"/>
                <a:gd name="connsiteX260" fmla="*/ 152876 w 378142"/>
                <a:gd name="connsiteY260" fmla="*/ 262414 h 294798"/>
                <a:gd name="connsiteX261" fmla="*/ 155734 w 378142"/>
                <a:gd name="connsiteY261" fmla="*/ 260985 h 294798"/>
                <a:gd name="connsiteX262" fmla="*/ 162877 w 378142"/>
                <a:gd name="connsiteY262" fmla="*/ 261461 h 294798"/>
                <a:gd name="connsiteX263" fmla="*/ 166688 w 378142"/>
                <a:gd name="connsiteY263" fmla="*/ 262890 h 294798"/>
                <a:gd name="connsiteX264" fmla="*/ 170021 w 378142"/>
                <a:gd name="connsiteY264" fmla="*/ 264795 h 294798"/>
                <a:gd name="connsiteX265" fmla="*/ 172402 w 378142"/>
                <a:gd name="connsiteY265" fmla="*/ 264795 h 294798"/>
                <a:gd name="connsiteX266" fmla="*/ 178118 w 378142"/>
                <a:gd name="connsiteY266" fmla="*/ 260985 h 294798"/>
                <a:gd name="connsiteX267" fmla="*/ 180975 w 378142"/>
                <a:gd name="connsiteY267" fmla="*/ 257175 h 294798"/>
                <a:gd name="connsiteX268" fmla="*/ 183832 w 378142"/>
                <a:gd name="connsiteY268" fmla="*/ 256699 h 294798"/>
                <a:gd name="connsiteX269" fmla="*/ 188119 w 378142"/>
                <a:gd name="connsiteY269" fmla="*/ 258128 h 294798"/>
                <a:gd name="connsiteX270" fmla="*/ 191452 w 378142"/>
                <a:gd name="connsiteY270" fmla="*/ 261938 h 294798"/>
                <a:gd name="connsiteX271" fmla="*/ 194310 w 378142"/>
                <a:gd name="connsiteY271" fmla="*/ 266700 h 294798"/>
                <a:gd name="connsiteX272" fmla="*/ 196691 w 378142"/>
                <a:gd name="connsiteY272" fmla="*/ 269081 h 294798"/>
                <a:gd name="connsiteX273" fmla="*/ 199549 w 378142"/>
                <a:gd name="connsiteY273" fmla="*/ 271939 h 294798"/>
                <a:gd name="connsiteX274" fmla="*/ 205740 w 378142"/>
                <a:gd name="connsiteY274" fmla="*/ 278606 h 294798"/>
                <a:gd name="connsiteX275" fmla="*/ 213360 w 378142"/>
                <a:gd name="connsiteY275" fmla="*/ 281940 h 294798"/>
                <a:gd name="connsiteX276" fmla="*/ 216218 w 378142"/>
                <a:gd name="connsiteY276" fmla="*/ 283369 h 294798"/>
                <a:gd name="connsiteX277" fmla="*/ 217170 w 378142"/>
                <a:gd name="connsiteY277" fmla="*/ 285274 h 294798"/>
                <a:gd name="connsiteX278" fmla="*/ 217646 w 378142"/>
                <a:gd name="connsiteY278" fmla="*/ 287179 h 294798"/>
                <a:gd name="connsiteX279" fmla="*/ 218123 w 378142"/>
                <a:gd name="connsiteY279" fmla="*/ 289560 h 294798"/>
                <a:gd name="connsiteX280" fmla="*/ 219075 w 378142"/>
                <a:gd name="connsiteY280" fmla="*/ 290513 h 294798"/>
                <a:gd name="connsiteX281" fmla="*/ 220980 w 378142"/>
                <a:gd name="connsiteY281" fmla="*/ 290036 h 294798"/>
                <a:gd name="connsiteX282" fmla="*/ 222885 w 378142"/>
                <a:gd name="connsiteY282" fmla="*/ 290036 h 294798"/>
                <a:gd name="connsiteX283" fmla="*/ 224790 w 378142"/>
                <a:gd name="connsiteY283" fmla="*/ 290513 h 294798"/>
                <a:gd name="connsiteX284" fmla="*/ 226219 w 378142"/>
                <a:gd name="connsiteY284" fmla="*/ 292418 h 294798"/>
                <a:gd name="connsiteX285" fmla="*/ 226695 w 378142"/>
                <a:gd name="connsiteY285" fmla="*/ 293370 h 294798"/>
                <a:gd name="connsiteX286" fmla="*/ 227648 w 378142"/>
                <a:gd name="connsiteY286" fmla="*/ 294799 h 294798"/>
                <a:gd name="connsiteX287" fmla="*/ 228600 w 378142"/>
                <a:gd name="connsiteY287" fmla="*/ 293370 h 294798"/>
                <a:gd name="connsiteX288" fmla="*/ 230505 w 378142"/>
                <a:gd name="connsiteY288" fmla="*/ 290036 h 294798"/>
                <a:gd name="connsiteX289" fmla="*/ 234791 w 378142"/>
                <a:gd name="connsiteY289" fmla="*/ 287179 h 294798"/>
                <a:gd name="connsiteX290" fmla="*/ 238125 w 378142"/>
                <a:gd name="connsiteY290" fmla="*/ 285274 h 294798"/>
                <a:gd name="connsiteX291" fmla="*/ 240506 w 378142"/>
                <a:gd name="connsiteY291" fmla="*/ 285274 h 294798"/>
                <a:gd name="connsiteX292" fmla="*/ 245269 w 378142"/>
                <a:gd name="connsiteY292" fmla="*/ 286703 h 294798"/>
                <a:gd name="connsiteX293" fmla="*/ 249079 w 378142"/>
                <a:gd name="connsiteY293" fmla="*/ 288608 h 294798"/>
                <a:gd name="connsiteX294" fmla="*/ 251460 w 378142"/>
                <a:gd name="connsiteY294" fmla="*/ 288608 h 294798"/>
                <a:gd name="connsiteX295" fmla="*/ 254318 w 378142"/>
                <a:gd name="connsiteY295" fmla="*/ 288131 h 294798"/>
                <a:gd name="connsiteX296" fmla="*/ 260032 w 378142"/>
                <a:gd name="connsiteY296" fmla="*/ 284321 h 294798"/>
                <a:gd name="connsiteX297" fmla="*/ 261461 w 378142"/>
                <a:gd name="connsiteY297" fmla="*/ 285750 h 294798"/>
                <a:gd name="connsiteX298" fmla="*/ 263366 w 378142"/>
                <a:gd name="connsiteY298" fmla="*/ 287655 h 294798"/>
                <a:gd name="connsiteX299" fmla="*/ 264795 w 378142"/>
                <a:gd name="connsiteY299" fmla="*/ 290989 h 294798"/>
                <a:gd name="connsiteX300" fmla="*/ 268605 w 378142"/>
                <a:gd name="connsiteY300" fmla="*/ 292418 h 294798"/>
                <a:gd name="connsiteX301" fmla="*/ 270510 w 378142"/>
                <a:gd name="connsiteY301" fmla="*/ 293846 h 294798"/>
                <a:gd name="connsiteX302" fmla="*/ 271463 w 378142"/>
                <a:gd name="connsiteY302" fmla="*/ 293846 h 294798"/>
                <a:gd name="connsiteX303" fmla="*/ 272415 w 378142"/>
                <a:gd name="connsiteY303" fmla="*/ 293846 h 294798"/>
                <a:gd name="connsiteX304" fmla="*/ 273844 w 378142"/>
                <a:gd name="connsiteY304" fmla="*/ 290989 h 294798"/>
                <a:gd name="connsiteX305" fmla="*/ 275273 w 378142"/>
                <a:gd name="connsiteY305" fmla="*/ 289560 h 294798"/>
                <a:gd name="connsiteX306" fmla="*/ 278606 w 378142"/>
                <a:gd name="connsiteY306" fmla="*/ 287655 h 294798"/>
                <a:gd name="connsiteX307" fmla="*/ 285274 w 378142"/>
                <a:gd name="connsiteY307" fmla="*/ 286226 h 294798"/>
                <a:gd name="connsiteX308" fmla="*/ 290036 w 378142"/>
                <a:gd name="connsiteY308" fmla="*/ 285750 h 294798"/>
                <a:gd name="connsiteX309" fmla="*/ 291941 w 378142"/>
                <a:gd name="connsiteY309" fmla="*/ 285750 h 294798"/>
                <a:gd name="connsiteX310" fmla="*/ 295275 w 378142"/>
                <a:gd name="connsiteY310" fmla="*/ 284798 h 294798"/>
                <a:gd name="connsiteX311" fmla="*/ 300990 w 378142"/>
                <a:gd name="connsiteY311" fmla="*/ 281940 h 294798"/>
                <a:gd name="connsiteX312" fmla="*/ 306229 w 378142"/>
                <a:gd name="connsiteY312" fmla="*/ 285274 h 294798"/>
                <a:gd name="connsiteX313" fmla="*/ 311944 w 378142"/>
                <a:gd name="connsiteY313" fmla="*/ 286226 h 294798"/>
                <a:gd name="connsiteX314" fmla="*/ 317659 w 378142"/>
                <a:gd name="connsiteY314" fmla="*/ 286226 h 294798"/>
                <a:gd name="connsiteX315" fmla="*/ 319564 w 378142"/>
                <a:gd name="connsiteY315" fmla="*/ 285274 h 294798"/>
                <a:gd name="connsiteX316" fmla="*/ 320516 w 378142"/>
                <a:gd name="connsiteY316" fmla="*/ 284321 h 294798"/>
                <a:gd name="connsiteX317" fmla="*/ 326231 w 378142"/>
                <a:gd name="connsiteY317" fmla="*/ 278606 h 294798"/>
                <a:gd name="connsiteX318" fmla="*/ 334327 w 378142"/>
                <a:gd name="connsiteY318" fmla="*/ 270510 h 294798"/>
                <a:gd name="connsiteX319" fmla="*/ 340995 w 378142"/>
                <a:gd name="connsiteY319" fmla="*/ 263843 h 294798"/>
                <a:gd name="connsiteX320" fmla="*/ 348139 w 378142"/>
                <a:gd name="connsiteY320" fmla="*/ 257175 h 294798"/>
                <a:gd name="connsiteX321" fmla="*/ 356711 w 378142"/>
                <a:gd name="connsiteY321" fmla="*/ 248603 h 294798"/>
                <a:gd name="connsiteX322" fmla="*/ 364807 w 378142"/>
                <a:gd name="connsiteY322" fmla="*/ 240506 h 294798"/>
                <a:gd name="connsiteX323" fmla="*/ 371951 w 378142"/>
                <a:gd name="connsiteY323" fmla="*/ 233839 h 294798"/>
                <a:gd name="connsiteX324" fmla="*/ 378143 w 378142"/>
                <a:gd name="connsiteY324" fmla="*/ 227648 h 294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</a:cxnLst>
              <a:rect l="l" t="t" r="r" b="b"/>
              <a:pathLst>
                <a:path w="378142" h="294798">
                  <a:moveTo>
                    <a:pt x="377666" y="227171"/>
                  </a:moveTo>
                  <a:lnTo>
                    <a:pt x="374809" y="224790"/>
                  </a:lnTo>
                  <a:lnTo>
                    <a:pt x="371951" y="221456"/>
                  </a:lnTo>
                  <a:lnTo>
                    <a:pt x="370046" y="218123"/>
                  </a:lnTo>
                  <a:lnTo>
                    <a:pt x="368618" y="215265"/>
                  </a:lnTo>
                  <a:lnTo>
                    <a:pt x="367665" y="209074"/>
                  </a:lnTo>
                  <a:lnTo>
                    <a:pt x="365760" y="205264"/>
                  </a:lnTo>
                  <a:lnTo>
                    <a:pt x="363379" y="200501"/>
                  </a:lnTo>
                  <a:lnTo>
                    <a:pt x="360521" y="191453"/>
                  </a:lnTo>
                  <a:lnTo>
                    <a:pt x="359093" y="188595"/>
                  </a:lnTo>
                  <a:lnTo>
                    <a:pt x="356711" y="186214"/>
                  </a:lnTo>
                  <a:lnTo>
                    <a:pt x="354330" y="184309"/>
                  </a:lnTo>
                  <a:lnTo>
                    <a:pt x="351473" y="180499"/>
                  </a:lnTo>
                  <a:lnTo>
                    <a:pt x="344329" y="176689"/>
                  </a:lnTo>
                  <a:lnTo>
                    <a:pt x="341948" y="173831"/>
                  </a:lnTo>
                  <a:lnTo>
                    <a:pt x="337185" y="169069"/>
                  </a:lnTo>
                  <a:lnTo>
                    <a:pt x="336232" y="166688"/>
                  </a:lnTo>
                  <a:lnTo>
                    <a:pt x="335756" y="164306"/>
                  </a:lnTo>
                  <a:lnTo>
                    <a:pt x="334327" y="162401"/>
                  </a:lnTo>
                  <a:lnTo>
                    <a:pt x="331946" y="159544"/>
                  </a:lnTo>
                  <a:lnTo>
                    <a:pt x="323850" y="154305"/>
                  </a:lnTo>
                  <a:lnTo>
                    <a:pt x="321469" y="153829"/>
                  </a:lnTo>
                  <a:lnTo>
                    <a:pt x="318611" y="152876"/>
                  </a:lnTo>
                  <a:lnTo>
                    <a:pt x="314325" y="152400"/>
                  </a:lnTo>
                  <a:lnTo>
                    <a:pt x="308610" y="151448"/>
                  </a:lnTo>
                  <a:lnTo>
                    <a:pt x="303848" y="149066"/>
                  </a:lnTo>
                  <a:lnTo>
                    <a:pt x="301466" y="147638"/>
                  </a:lnTo>
                  <a:lnTo>
                    <a:pt x="300990" y="146685"/>
                  </a:lnTo>
                  <a:lnTo>
                    <a:pt x="301466" y="144780"/>
                  </a:lnTo>
                  <a:lnTo>
                    <a:pt x="303371" y="141923"/>
                  </a:lnTo>
                  <a:lnTo>
                    <a:pt x="306705" y="134779"/>
                  </a:lnTo>
                  <a:lnTo>
                    <a:pt x="309086" y="129540"/>
                  </a:lnTo>
                  <a:lnTo>
                    <a:pt x="310515" y="128588"/>
                  </a:lnTo>
                  <a:lnTo>
                    <a:pt x="314801" y="128111"/>
                  </a:lnTo>
                  <a:lnTo>
                    <a:pt x="319564" y="128111"/>
                  </a:lnTo>
                  <a:lnTo>
                    <a:pt x="322898" y="128588"/>
                  </a:lnTo>
                  <a:lnTo>
                    <a:pt x="327660" y="128588"/>
                  </a:lnTo>
                  <a:lnTo>
                    <a:pt x="333375" y="128111"/>
                  </a:lnTo>
                  <a:lnTo>
                    <a:pt x="335756" y="126683"/>
                  </a:lnTo>
                  <a:lnTo>
                    <a:pt x="337661" y="124778"/>
                  </a:lnTo>
                  <a:lnTo>
                    <a:pt x="338138" y="123349"/>
                  </a:lnTo>
                  <a:lnTo>
                    <a:pt x="338614" y="120491"/>
                  </a:lnTo>
                  <a:lnTo>
                    <a:pt x="338614" y="117634"/>
                  </a:lnTo>
                  <a:lnTo>
                    <a:pt x="338138" y="108109"/>
                  </a:lnTo>
                  <a:lnTo>
                    <a:pt x="338138" y="101918"/>
                  </a:lnTo>
                  <a:lnTo>
                    <a:pt x="337661" y="95250"/>
                  </a:lnTo>
                  <a:lnTo>
                    <a:pt x="337661" y="93821"/>
                  </a:lnTo>
                  <a:lnTo>
                    <a:pt x="337661" y="93821"/>
                  </a:lnTo>
                  <a:lnTo>
                    <a:pt x="331470" y="93821"/>
                  </a:lnTo>
                  <a:lnTo>
                    <a:pt x="330994" y="93821"/>
                  </a:lnTo>
                  <a:lnTo>
                    <a:pt x="330994" y="93345"/>
                  </a:lnTo>
                  <a:lnTo>
                    <a:pt x="330994" y="93345"/>
                  </a:lnTo>
                  <a:lnTo>
                    <a:pt x="330994" y="93345"/>
                  </a:lnTo>
                  <a:lnTo>
                    <a:pt x="330518" y="92393"/>
                  </a:lnTo>
                  <a:lnTo>
                    <a:pt x="330518" y="90964"/>
                  </a:lnTo>
                  <a:lnTo>
                    <a:pt x="330994" y="88106"/>
                  </a:lnTo>
                  <a:lnTo>
                    <a:pt x="331470" y="85249"/>
                  </a:lnTo>
                  <a:lnTo>
                    <a:pt x="333851" y="80963"/>
                  </a:lnTo>
                  <a:lnTo>
                    <a:pt x="333851" y="80486"/>
                  </a:lnTo>
                  <a:lnTo>
                    <a:pt x="333851" y="80010"/>
                  </a:lnTo>
                  <a:lnTo>
                    <a:pt x="333851" y="80010"/>
                  </a:lnTo>
                  <a:lnTo>
                    <a:pt x="333375" y="79058"/>
                  </a:lnTo>
                  <a:lnTo>
                    <a:pt x="333375" y="78581"/>
                  </a:lnTo>
                  <a:lnTo>
                    <a:pt x="333375" y="77629"/>
                  </a:lnTo>
                  <a:lnTo>
                    <a:pt x="333375" y="75248"/>
                  </a:lnTo>
                  <a:lnTo>
                    <a:pt x="333851" y="74771"/>
                  </a:lnTo>
                  <a:lnTo>
                    <a:pt x="333375" y="73819"/>
                  </a:lnTo>
                  <a:lnTo>
                    <a:pt x="333375" y="72866"/>
                  </a:lnTo>
                  <a:lnTo>
                    <a:pt x="331946" y="69533"/>
                  </a:lnTo>
                  <a:lnTo>
                    <a:pt x="331470" y="68580"/>
                  </a:lnTo>
                  <a:lnTo>
                    <a:pt x="316706" y="56674"/>
                  </a:lnTo>
                  <a:lnTo>
                    <a:pt x="313849" y="53340"/>
                  </a:lnTo>
                  <a:lnTo>
                    <a:pt x="313849" y="53340"/>
                  </a:lnTo>
                  <a:lnTo>
                    <a:pt x="313373" y="53340"/>
                  </a:lnTo>
                  <a:lnTo>
                    <a:pt x="305752" y="50483"/>
                  </a:lnTo>
                  <a:lnTo>
                    <a:pt x="305276" y="50006"/>
                  </a:lnTo>
                  <a:lnTo>
                    <a:pt x="305276" y="50006"/>
                  </a:lnTo>
                  <a:lnTo>
                    <a:pt x="305752" y="49054"/>
                  </a:lnTo>
                  <a:lnTo>
                    <a:pt x="306705" y="47625"/>
                  </a:lnTo>
                  <a:lnTo>
                    <a:pt x="306705" y="47149"/>
                  </a:lnTo>
                  <a:lnTo>
                    <a:pt x="306705" y="46673"/>
                  </a:lnTo>
                  <a:lnTo>
                    <a:pt x="303371" y="21431"/>
                  </a:lnTo>
                  <a:lnTo>
                    <a:pt x="303371" y="20955"/>
                  </a:lnTo>
                  <a:lnTo>
                    <a:pt x="303848" y="20479"/>
                  </a:lnTo>
                  <a:lnTo>
                    <a:pt x="303848" y="20479"/>
                  </a:lnTo>
                  <a:lnTo>
                    <a:pt x="304324" y="20003"/>
                  </a:lnTo>
                  <a:lnTo>
                    <a:pt x="304800" y="19526"/>
                  </a:lnTo>
                  <a:lnTo>
                    <a:pt x="305276" y="18574"/>
                  </a:lnTo>
                  <a:lnTo>
                    <a:pt x="305276" y="18098"/>
                  </a:lnTo>
                  <a:lnTo>
                    <a:pt x="305752" y="13335"/>
                  </a:lnTo>
                  <a:lnTo>
                    <a:pt x="305752" y="9525"/>
                  </a:lnTo>
                  <a:lnTo>
                    <a:pt x="307657" y="2858"/>
                  </a:lnTo>
                  <a:lnTo>
                    <a:pt x="307657" y="0"/>
                  </a:lnTo>
                  <a:lnTo>
                    <a:pt x="291465" y="0"/>
                  </a:lnTo>
                  <a:lnTo>
                    <a:pt x="291465" y="0"/>
                  </a:lnTo>
                  <a:lnTo>
                    <a:pt x="291465" y="476"/>
                  </a:lnTo>
                  <a:lnTo>
                    <a:pt x="291465" y="476"/>
                  </a:lnTo>
                  <a:lnTo>
                    <a:pt x="291465" y="476"/>
                  </a:lnTo>
                  <a:lnTo>
                    <a:pt x="291465" y="953"/>
                  </a:lnTo>
                  <a:lnTo>
                    <a:pt x="291465" y="1905"/>
                  </a:lnTo>
                  <a:lnTo>
                    <a:pt x="291465" y="2381"/>
                  </a:lnTo>
                  <a:lnTo>
                    <a:pt x="291465" y="2858"/>
                  </a:lnTo>
                  <a:lnTo>
                    <a:pt x="291465" y="4286"/>
                  </a:lnTo>
                  <a:lnTo>
                    <a:pt x="291941" y="5715"/>
                  </a:lnTo>
                  <a:lnTo>
                    <a:pt x="291941" y="6191"/>
                  </a:lnTo>
                  <a:lnTo>
                    <a:pt x="291941" y="6191"/>
                  </a:lnTo>
                  <a:lnTo>
                    <a:pt x="291941" y="7144"/>
                  </a:lnTo>
                  <a:lnTo>
                    <a:pt x="269557" y="7144"/>
                  </a:lnTo>
                  <a:lnTo>
                    <a:pt x="278606" y="17145"/>
                  </a:lnTo>
                  <a:lnTo>
                    <a:pt x="278606" y="17621"/>
                  </a:lnTo>
                  <a:lnTo>
                    <a:pt x="278606" y="18098"/>
                  </a:lnTo>
                  <a:lnTo>
                    <a:pt x="278606" y="18574"/>
                  </a:lnTo>
                  <a:lnTo>
                    <a:pt x="279082" y="21908"/>
                  </a:lnTo>
                  <a:lnTo>
                    <a:pt x="278606" y="27146"/>
                  </a:lnTo>
                  <a:lnTo>
                    <a:pt x="278606" y="30956"/>
                  </a:lnTo>
                  <a:lnTo>
                    <a:pt x="279082" y="33338"/>
                  </a:lnTo>
                  <a:lnTo>
                    <a:pt x="281464" y="37624"/>
                  </a:lnTo>
                  <a:lnTo>
                    <a:pt x="281464" y="38576"/>
                  </a:lnTo>
                  <a:lnTo>
                    <a:pt x="280511" y="39529"/>
                  </a:lnTo>
                  <a:lnTo>
                    <a:pt x="264795" y="52864"/>
                  </a:lnTo>
                  <a:lnTo>
                    <a:pt x="264319" y="53816"/>
                  </a:lnTo>
                  <a:lnTo>
                    <a:pt x="261938" y="59055"/>
                  </a:lnTo>
                  <a:lnTo>
                    <a:pt x="260032" y="62389"/>
                  </a:lnTo>
                  <a:lnTo>
                    <a:pt x="259080" y="63341"/>
                  </a:lnTo>
                  <a:lnTo>
                    <a:pt x="255270" y="68104"/>
                  </a:lnTo>
                  <a:lnTo>
                    <a:pt x="240506" y="82391"/>
                  </a:lnTo>
                  <a:lnTo>
                    <a:pt x="238125" y="83344"/>
                  </a:lnTo>
                  <a:lnTo>
                    <a:pt x="230981" y="83820"/>
                  </a:lnTo>
                  <a:lnTo>
                    <a:pt x="227171" y="83820"/>
                  </a:lnTo>
                  <a:lnTo>
                    <a:pt x="226695" y="83820"/>
                  </a:lnTo>
                  <a:lnTo>
                    <a:pt x="226219" y="84296"/>
                  </a:lnTo>
                  <a:lnTo>
                    <a:pt x="225743" y="84296"/>
                  </a:lnTo>
                  <a:lnTo>
                    <a:pt x="225266" y="84773"/>
                  </a:lnTo>
                  <a:lnTo>
                    <a:pt x="224790" y="84773"/>
                  </a:lnTo>
                  <a:lnTo>
                    <a:pt x="224314" y="84296"/>
                  </a:lnTo>
                  <a:lnTo>
                    <a:pt x="215265" y="76200"/>
                  </a:lnTo>
                  <a:lnTo>
                    <a:pt x="199073" y="66199"/>
                  </a:lnTo>
                  <a:lnTo>
                    <a:pt x="197644" y="67151"/>
                  </a:lnTo>
                  <a:lnTo>
                    <a:pt x="188595" y="71438"/>
                  </a:lnTo>
                  <a:lnTo>
                    <a:pt x="186690" y="72390"/>
                  </a:lnTo>
                  <a:lnTo>
                    <a:pt x="185738" y="73343"/>
                  </a:lnTo>
                  <a:lnTo>
                    <a:pt x="185261" y="78105"/>
                  </a:lnTo>
                  <a:lnTo>
                    <a:pt x="183832" y="80486"/>
                  </a:lnTo>
                  <a:lnTo>
                    <a:pt x="180975" y="83344"/>
                  </a:lnTo>
                  <a:lnTo>
                    <a:pt x="173355" y="85249"/>
                  </a:lnTo>
                  <a:lnTo>
                    <a:pt x="169069" y="86678"/>
                  </a:lnTo>
                  <a:lnTo>
                    <a:pt x="164782" y="88583"/>
                  </a:lnTo>
                  <a:lnTo>
                    <a:pt x="164306" y="89059"/>
                  </a:lnTo>
                  <a:lnTo>
                    <a:pt x="164306" y="89059"/>
                  </a:lnTo>
                  <a:lnTo>
                    <a:pt x="162401" y="90964"/>
                  </a:lnTo>
                  <a:lnTo>
                    <a:pt x="159544" y="93821"/>
                  </a:lnTo>
                  <a:lnTo>
                    <a:pt x="159068" y="96203"/>
                  </a:lnTo>
                  <a:lnTo>
                    <a:pt x="159544" y="98108"/>
                  </a:lnTo>
                  <a:lnTo>
                    <a:pt x="132398" y="98108"/>
                  </a:lnTo>
                  <a:lnTo>
                    <a:pt x="130969" y="96679"/>
                  </a:lnTo>
                  <a:lnTo>
                    <a:pt x="127159" y="89059"/>
                  </a:lnTo>
                  <a:lnTo>
                    <a:pt x="126682" y="89059"/>
                  </a:lnTo>
                  <a:lnTo>
                    <a:pt x="124301" y="89535"/>
                  </a:lnTo>
                  <a:lnTo>
                    <a:pt x="99536" y="88583"/>
                  </a:lnTo>
                  <a:lnTo>
                    <a:pt x="95726" y="89535"/>
                  </a:lnTo>
                  <a:lnTo>
                    <a:pt x="89059" y="92393"/>
                  </a:lnTo>
                  <a:lnTo>
                    <a:pt x="85249" y="92869"/>
                  </a:lnTo>
                  <a:lnTo>
                    <a:pt x="81439" y="91440"/>
                  </a:lnTo>
                  <a:lnTo>
                    <a:pt x="68580" y="76676"/>
                  </a:lnTo>
                  <a:lnTo>
                    <a:pt x="65723" y="74771"/>
                  </a:lnTo>
                  <a:lnTo>
                    <a:pt x="64770" y="73819"/>
                  </a:lnTo>
                  <a:lnTo>
                    <a:pt x="62865" y="71438"/>
                  </a:lnTo>
                  <a:lnTo>
                    <a:pt x="60007" y="69533"/>
                  </a:lnTo>
                  <a:lnTo>
                    <a:pt x="59055" y="68580"/>
                  </a:lnTo>
                  <a:lnTo>
                    <a:pt x="59055" y="67151"/>
                  </a:lnTo>
                  <a:lnTo>
                    <a:pt x="59055" y="63818"/>
                  </a:lnTo>
                  <a:lnTo>
                    <a:pt x="58102" y="61913"/>
                  </a:lnTo>
                  <a:lnTo>
                    <a:pt x="56198" y="61436"/>
                  </a:lnTo>
                  <a:lnTo>
                    <a:pt x="38576" y="64770"/>
                  </a:lnTo>
                  <a:lnTo>
                    <a:pt x="36195" y="64294"/>
                  </a:lnTo>
                  <a:lnTo>
                    <a:pt x="32385" y="64770"/>
                  </a:lnTo>
                  <a:lnTo>
                    <a:pt x="30956" y="65723"/>
                  </a:lnTo>
                  <a:lnTo>
                    <a:pt x="29527" y="67628"/>
                  </a:lnTo>
                  <a:lnTo>
                    <a:pt x="29527" y="69533"/>
                  </a:lnTo>
                  <a:lnTo>
                    <a:pt x="29527" y="71438"/>
                  </a:lnTo>
                  <a:lnTo>
                    <a:pt x="29051" y="73819"/>
                  </a:lnTo>
                  <a:lnTo>
                    <a:pt x="27623" y="75724"/>
                  </a:lnTo>
                  <a:lnTo>
                    <a:pt x="22860" y="80963"/>
                  </a:lnTo>
                  <a:lnTo>
                    <a:pt x="21431" y="83344"/>
                  </a:lnTo>
                  <a:lnTo>
                    <a:pt x="21907" y="88583"/>
                  </a:lnTo>
                  <a:lnTo>
                    <a:pt x="21431" y="91440"/>
                  </a:lnTo>
                  <a:lnTo>
                    <a:pt x="20479" y="92869"/>
                  </a:lnTo>
                  <a:lnTo>
                    <a:pt x="18574" y="94774"/>
                  </a:lnTo>
                  <a:lnTo>
                    <a:pt x="17621" y="96203"/>
                  </a:lnTo>
                  <a:lnTo>
                    <a:pt x="17145" y="98108"/>
                  </a:lnTo>
                  <a:lnTo>
                    <a:pt x="17145" y="101441"/>
                  </a:lnTo>
                  <a:lnTo>
                    <a:pt x="16669" y="103346"/>
                  </a:lnTo>
                  <a:lnTo>
                    <a:pt x="14288" y="107633"/>
                  </a:lnTo>
                  <a:lnTo>
                    <a:pt x="13335" y="109061"/>
                  </a:lnTo>
                  <a:lnTo>
                    <a:pt x="13335" y="112395"/>
                  </a:lnTo>
                  <a:lnTo>
                    <a:pt x="12859" y="113348"/>
                  </a:lnTo>
                  <a:lnTo>
                    <a:pt x="5239" y="115729"/>
                  </a:lnTo>
                  <a:lnTo>
                    <a:pt x="1905" y="117158"/>
                  </a:lnTo>
                  <a:lnTo>
                    <a:pt x="476" y="119539"/>
                  </a:lnTo>
                  <a:lnTo>
                    <a:pt x="0" y="120491"/>
                  </a:lnTo>
                  <a:lnTo>
                    <a:pt x="1429" y="120968"/>
                  </a:lnTo>
                  <a:lnTo>
                    <a:pt x="2381" y="122396"/>
                  </a:lnTo>
                  <a:lnTo>
                    <a:pt x="952" y="127635"/>
                  </a:lnTo>
                  <a:lnTo>
                    <a:pt x="1905" y="130493"/>
                  </a:lnTo>
                  <a:lnTo>
                    <a:pt x="4763" y="133350"/>
                  </a:lnTo>
                  <a:lnTo>
                    <a:pt x="7620" y="134303"/>
                  </a:lnTo>
                  <a:lnTo>
                    <a:pt x="10477" y="135255"/>
                  </a:lnTo>
                  <a:lnTo>
                    <a:pt x="20002" y="136684"/>
                  </a:lnTo>
                  <a:lnTo>
                    <a:pt x="23813" y="138589"/>
                  </a:lnTo>
                  <a:lnTo>
                    <a:pt x="29051" y="144304"/>
                  </a:lnTo>
                  <a:lnTo>
                    <a:pt x="35719" y="149543"/>
                  </a:lnTo>
                  <a:lnTo>
                    <a:pt x="37148" y="152400"/>
                  </a:lnTo>
                  <a:lnTo>
                    <a:pt x="37148" y="154781"/>
                  </a:lnTo>
                  <a:lnTo>
                    <a:pt x="35243" y="158115"/>
                  </a:lnTo>
                  <a:lnTo>
                    <a:pt x="35243" y="159544"/>
                  </a:lnTo>
                  <a:lnTo>
                    <a:pt x="38100" y="162401"/>
                  </a:lnTo>
                  <a:lnTo>
                    <a:pt x="41910" y="165735"/>
                  </a:lnTo>
                  <a:lnTo>
                    <a:pt x="48101" y="169069"/>
                  </a:lnTo>
                  <a:lnTo>
                    <a:pt x="59055" y="174784"/>
                  </a:lnTo>
                  <a:lnTo>
                    <a:pt x="64294" y="178594"/>
                  </a:lnTo>
                  <a:lnTo>
                    <a:pt x="65723" y="181451"/>
                  </a:lnTo>
                  <a:lnTo>
                    <a:pt x="68580" y="184309"/>
                  </a:lnTo>
                  <a:lnTo>
                    <a:pt x="72390" y="187166"/>
                  </a:lnTo>
                  <a:lnTo>
                    <a:pt x="75248" y="189071"/>
                  </a:lnTo>
                  <a:lnTo>
                    <a:pt x="73343" y="195263"/>
                  </a:lnTo>
                  <a:lnTo>
                    <a:pt x="73819" y="197168"/>
                  </a:lnTo>
                  <a:lnTo>
                    <a:pt x="74771" y="199073"/>
                  </a:lnTo>
                  <a:lnTo>
                    <a:pt x="77152" y="201454"/>
                  </a:lnTo>
                  <a:lnTo>
                    <a:pt x="78105" y="204311"/>
                  </a:lnTo>
                  <a:lnTo>
                    <a:pt x="80486" y="208121"/>
                  </a:lnTo>
                  <a:lnTo>
                    <a:pt x="82868" y="210026"/>
                  </a:lnTo>
                  <a:lnTo>
                    <a:pt x="87630" y="210503"/>
                  </a:lnTo>
                  <a:lnTo>
                    <a:pt x="90011" y="212408"/>
                  </a:lnTo>
                  <a:lnTo>
                    <a:pt x="94774" y="215265"/>
                  </a:lnTo>
                  <a:lnTo>
                    <a:pt x="99536" y="218123"/>
                  </a:lnTo>
                  <a:lnTo>
                    <a:pt x="101918" y="220028"/>
                  </a:lnTo>
                  <a:lnTo>
                    <a:pt x="102870" y="221456"/>
                  </a:lnTo>
                  <a:lnTo>
                    <a:pt x="104299" y="223361"/>
                  </a:lnTo>
                  <a:lnTo>
                    <a:pt x="104775" y="225266"/>
                  </a:lnTo>
                  <a:lnTo>
                    <a:pt x="104775" y="229553"/>
                  </a:lnTo>
                  <a:lnTo>
                    <a:pt x="105727" y="234315"/>
                  </a:lnTo>
                  <a:lnTo>
                    <a:pt x="108109" y="238125"/>
                  </a:lnTo>
                  <a:lnTo>
                    <a:pt x="110490" y="240506"/>
                  </a:lnTo>
                  <a:lnTo>
                    <a:pt x="111919" y="242888"/>
                  </a:lnTo>
                  <a:lnTo>
                    <a:pt x="113824" y="245269"/>
                  </a:lnTo>
                  <a:lnTo>
                    <a:pt x="119539" y="249555"/>
                  </a:lnTo>
                  <a:lnTo>
                    <a:pt x="121444" y="251936"/>
                  </a:lnTo>
                  <a:lnTo>
                    <a:pt x="122873" y="254318"/>
                  </a:lnTo>
                  <a:lnTo>
                    <a:pt x="123825" y="256223"/>
                  </a:lnTo>
                  <a:lnTo>
                    <a:pt x="125730" y="257651"/>
                  </a:lnTo>
                  <a:lnTo>
                    <a:pt x="128111" y="258604"/>
                  </a:lnTo>
                  <a:lnTo>
                    <a:pt x="130016" y="260033"/>
                  </a:lnTo>
                  <a:lnTo>
                    <a:pt x="131445" y="261938"/>
                  </a:lnTo>
                  <a:lnTo>
                    <a:pt x="133350" y="263843"/>
                  </a:lnTo>
                  <a:lnTo>
                    <a:pt x="137636" y="266224"/>
                  </a:lnTo>
                  <a:lnTo>
                    <a:pt x="139541" y="266224"/>
                  </a:lnTo>
                  <a:lnTo>
                    <a:pt x="141446" y="266700"/>
                  </a:lnTo>
                  <a:lnTo>
                    <a:pt x="143351" y="267176"/>
                  </a:lnTo>
                  <a:lnTo>
                    <a:pt x="145256" y="267176"/>
                  </a:lnTo>
                  <a:lnTo>
                    <a:pt x="148590" y="265271"/>
                  </a:lnTo>
                  <a:lnTo>
                    <a:pt x="152876" y="262414"/>
                  </a:lnTo>
                  <a:lnTo>
                    <a:pt x="155734" y="260985"/>
                  </a:lnTo>
                  <a:lnTo>
                    <a:pt x="162877" y="261461"/>
                  </a:lnTo>
                  <a:lnTo>
                    <a:pt x="166688" y="262890"/>
                  </a:lnTo>
                  <a:lnTo>
                    <a:pt x="170021" y="264795"/>
                  </a:lnTo>
                  <a:lnTo>
                    <a:pt x="172402" y="264795"/>
                  </a:lnTo>
                  <a:lnTo>
                    <a:pt x="178118" y="260985"/>
                  </a:lnTo>
                  <a:lnTo>
                    <a:pt x="180975" y="257175"/>
                  </a:lnTo>
                  <a:lnTo>
                    <a:pt x="183832" y="256699"/>
                  </a:lnTo>
                  <a:lnTo>
                    <a:pt x="188119" y="258128"/>
                  </a:lnTo>
                  <a:lnTo>
                    <a:pt x="191452" y="261938"/>
                  </a:lnTo>
                  <a:lnTo>
                    <a:pt x="194310" y="266700"/>
                  </a:lnTo>
                  <a:lnTo>
                    <a:pt x="196691" y="269081"/>
                  </a:lnTo>
                  <a:lnTo>
                    <a:pt x="199549" y="271939"/>
                  </a:lnTo>
                  <a:lnTo>
                    <a:pt x="205740" y="278606"/>
                  </a:lnTo>
                  <a:lnTo>
                    <a:pt x="213360" y="281940"/>
                  </a:lnTo>
                  <a:lnTo>
                    <a:pt x="216218" y="283369"/>
                  </a:lnTo>
                  <a:lnTo>
                    <a:pt x="217170" y="285274"/>
                  </a:lnTo>
                  <a:lnTo>
                    <a:pt x="217646" y="287179"/>
                  </a:lnTo>
                  <a:lnTo>
                    <a:pt x="218123" y="289560"/>
                  </a:lnTo>
                  <a:lnTo>
                    <a:pt x="219075" y="290513"/>
                  </a:lnTo>
                  <a:lnTo>
                    <a:pt x="220980" y="290036"/>
                  </a:lnTo>
                  <a:lnTo>
                    <a:pt x="222885" y="290036"/>
                  </a:lnTo>
                  <a:lnTo>
                    <a:pt x="224790" y="290513"/>
                  </a:lnTo>
                  <a:lnTo>
                    <a:pt x="226219" y="292418"/>
                  </a:lnTo>
                  <a:lnTo>
                    <a:pt x="226695" y="293370"/>
                  </a:lnTo>
                  <a:lnTo>
                    <a:pt x="227648" y="294799"/>
                  </a:lnTo>
                  <a:lnTo>
                    <a:pt x="228600" y="293370"/>
                  </a:lnTo>
                  <a:lnTo>
                    <a:pt x="230505" y="290036"/>
                  </a:lnTo>
                  <a:lnTo>
                    <a:pt x="234791" y="287179"/>
                  </a:lnTo>
                  <a:lnTo>
                    <a:pt x="238125" y="285274"/>
                  </a:lnTo>
                  <a:lnTo>
                    <a:pt x="240506" y="285274"/>
                  </a:lnTo>
                  <a:lnTo>
                    <a:pt x="245269" y="286703"/>
                  </a:lnTo>
                  <a:lnTo>
                    <a:pt x="249079" y="288608"/>
                  </a:lnTo>
                  <a:lnTo>
                    <a:pt x="251460" y="288608"/>
                  </a:lnTo>
                  <a:lnTo>
                    <a:pt x="254318" y="288131"/>
                  </a:lnTo>
                  <a:lnTo>
                    <a:pt x="260032" y="284321"/>
                  </a:lnTo>
                  <a:lnTo>
                    <a:pt x="261461" y="285750"/>
                  </a:lnTo>
                  <a:lnTo>
                    <a:pt x="263366" y="287655"/>
                  </a:lnTo>
                  <a:lnTo>
                    <a:pt x="264795" y="290989"/>
                  </a:lnTo>
                  <a:lnTo>
                    <a:pt x="268605" y="292418"/>
                  </a:lnTo>
                  <a:lnTo>
                    <a:pt x="270510" y="293846"/>
                  </a:lnTo>
                  <a:lnTo>
                    <a:pt x="271463" y="293846"/>
                  </a:lnTo>
                  <a:lnTo>
                    <a:pt x="272415" y="293846"/>
                  </a:lnTo>
                  <a:lnTo>
                    <a:pt x="273844" y="290989"/>
                  </a:lnTo>
                  <a:lnTo>
                    <a:pt x="275273" y="289560"/>
                  </a:lnTo>
                  <a:lnTo>
                    <a:pt x="278606" y="287655"/>
                  </a:lnTo>
                  <a:lnTo>
                    <a:pt x="285274" y="286226"/>
                  </a:lnTo>
                  <a:lnTo>
                    <a:pt x="290036" y="285750"/>
                  </a:lnTo>
                  <a:lnTo>
                    <a:pt x="291941" y="285750"/>
                  </a:lnTo>
                  <a:lnTo>
                    <a:pt x="295275" y="284798"/>
                  </a:lnTo>
                  <a:lnTo>
                    <a:pt x="300990" y="281940"/>
                  </a:lnTo>
                  <a:lnTo>
                    <a:pt x="306229" y="285274"/>
                  </a:lnTo>
                  <a:lnTo>
                    <a:pt x="311944" y="286226"/>
                  </a:lnTo>
                  <a:lnTo>
                    <a:pt x="317659" y="286226"/>
                  </a:lnTo>
                  <a:lnTo>
                    <a:pt x="319564" y="285274"/>
                  </a:lnTo>
                  <a:lnTo>
                    <a:pt x="320516" y="284321"/>
                  </a:lnTo>
                  <a:lnTo>
                    <a:pt x="326231" y="278606"/>
                  </a:lnTo>
                  <a:lnTo>
                    <a:pt x="334327" y="270510"/>
                  </a:lnTo>
                  <a:lnTo>
                    <a:pt x="340995" y="263843"/>
                  </a:lnTo>
                  <a:lnTo>
                    <a:pt x="348139" y="257175"/>
                  </a:lnTo>
                  <a:lnTo>
                    <a:pt x="356711" y="248603"/>
                  </a:lnTo>
                  <a:lnTo>
                    <a:pt x="364807" y="240506"/>
                  </a:lnTo>
                  <a:lnTo>
                    <a:pt x="371951" y="233839"/>
                  </a:lnTo>
                  <a:lnTo>
                    <a:pt x="378143" y="227648"/>
                  </a:lnTo>
                  <a:close/>
                </a:path>
              </a:pathLst>
            </a:custGeom>
            <a:grpFill/>
            <a:ln w="3175" cap="flat">
              <a:solidFill>
                <a:schemeClr val="bg1">
                  <a:lumMod val="75000"/>
                </a:scheme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" name="Freeform: Shape 37">
              <a:extLst>
                <a:ext uri="{FF2B5EF4-FFF2-40B4-BE49-F238E27FC236}">
                  <a16:creationId xmlns:a16="http://schemas.microsoft.com/office/drawing/2014/main" id="{ABB56224-BBB1-EB65-B851-D99408B00AAF}"/>
                </a:ext>
              </a:extLst>
            </p:cNvPr>
            <p:cNvSpPr/>
            <p:nvPr/>
          </p:nvSpPr>
          <p:spPr>
            <a:xfrm>
              <a:off x="3744277" y="4097654"/>
              <a:ext cx="138588" cy="139541"/>
            </a:xfrm>
            <a:custGeom>
              <a:avLst/>
              <a:gdLst>
                <a:gd name="connsiteX0" fmla="*/ 138113 w 138588"/>
                <a:gd name="connsiteY0" fmla="*/ 79534 h 139541"/>
                <a:gd name="connsiteX1" fmla="*/ 137160 w 138588"/>
                <a:gd name="connsiteY1" fmla="*/ 79534 h 139541"/>
                <a:gd name="connsiteX2" fmla="*/ 135255 w 138588"/>
                <a:gd name="connsiteY2" fmla="*/ 76676 h 139541"/>
                <a:gd name="connsiteX3" fmla="*/ 134303 w 138588"/>
                <a:gd name="connsiteY3" fmla="*/ 74771 h 139541"/>
                <a:gd name="connsiteX4" fmla="*/ 131445 w 138588"/>
                <a:gd name="connsiteY4" fmla="*/ 72390 h 139541"/>
                <a:gd name="connsiteX5" fmla="*/ 129540 w 138588"/>
                <a:gd name="connsiteY5" fmla="*/ 70009 h 139541"/>
                <a:gd name="connsiteX6" fmla="*/ 126206 w 138588"/>
                <a:gd name="connsiteY6" fmla="*/ 65246 h 139541"/>
                <a:gd name="connsiteX7" fmla="*/ 126682 w 138588"/>
                <a:gd name="connsiteY7" fmla="*/ 62389 h 139541"/>
                <a:gd name="connsiteX8" fmla="*/ 125730 w 138588"/>
                <a:gd name="connsiteY8" fmla="*/ 60960 h 139541"/>
                <a:gd name="connsiteX9" fmla="*/ 124778 w 138588"/>
                <a:gd name="connsiteY9" fmla="*/ 60007 h 139541"/>
                <a:gd name="connsiteX10" fmla="*/ 124778 w 138588"/>
                <a:gd name="connsiteY10" fmla="*/ 58579 h 139541"/>
                <a:gd name="connsiteX11" fmla="*/ 123825 w 138588"/>
                <a:gd name="connsiteY11" fmla="*/ 55721 h 139541"/>
                <a:gd name="connsiteX12" fmla="*/ 123349 w 138588"/>
                <a:gd name="connsiteY12" fmla="*/ 52388 h 139541"/>
                <a:gd name="connsiteX13" fmla="*/ 122872 w 138588"/>
                <a:gd name="connsiteY13" fmla="*/ 50482 h 139541"/>
                <a:gd name="connsiteX14" fmla="*/ 123825 w 138588"/>
                <a:gd name="connsiteY14" fmla="*/ 47149 h 139541"/>
                <a:gd name="connsiteX15" fmla="*/ 123349 w 138588"/>
                <a:gd name="connsiteY15" fmla="*/ 43815 h 139541"/>
                <a:gd name="connsiteX16" fmla="*/ 121920 w 138588"/>
                <a:gd name="connsiteY16" fmla="*/ 41910 h 139541"/>
                <a:gd name="connsiteX17" fmla="*/ 121920 w 138588"/>
                <a:gd name="connsiteY17" fmla="*/ 38576 h 139541"/>
                <a:gd name="connsiteX18" fmla="*/ 121920 w 138588"/>
                <a:gd name="connsiteY18" fmla="*/ 36195 h 139541"/>
                <a:gd name="connsiteX19" fmla="*/ 122872 w 138588"/>
                <a:gd name="connsiteY19" fmla="*/ 34766 h 139541"/>
                <a:gd name="connsiteX20" fmla="*/ 122872 w 138588"/>
                <a:gd name="connsiteY20" fmla="*/ 32861 h 139541"/>
                <a:gd name="connsiteX21" fmla="*/ 126682 w 138588"/>
                <a:gd name="connsiteY21" fmla="*/ 27146 h 139541"/>
                <a:gd name="connsiteX22" fmla="*/ 130016 w 138588"/>
                <a:gd name="connsiteY22" fmla="*/ 23813 h 139541"/>
                <a:gd name="connsiteX23" fmla="*/ 132874 w 138588"/>
                <a:gd name="connsiteY23" fmla="*/ 21431 h 139541"/>
                <a:gd name="connsiteX24" fmla="*/ 135255 w 138588"/>
                <a:gd name="connsiteY24" fmla="*/ 16192 h 139541"/>
                <a:gd name="connsiteX25" fmla="*/ 136684 w 138588"/>
                <a:gd name="connsiteY25" fmla="*/ 12859 h 139541"/>
                <a:gd name="connsiteX26" fmla="*/ 136684 w 138588"/>
                <a:gd name="connsiteY26" fmla="*/ 9049 h 139541"/>
                <a:gd name="connsiteX27" fmla="*/ 136207 w 138588"/>
                <a:gd name="connsiteY27" fmla="*/ 6191 h 139541"/>
                <a:gd name="connsiteX28" fmla="*/ 133350 w 138588"/>
                <a:gd name="connsiteY28" fmla="*/ 4286 h 139541"/>
                <a:gd name="connsiteX29" fmla="*/ 126206 w 138588"/>
                <a:gd name="connsiteY29" fmla="*/ 2857 h 139541"/>
                <a:gd name="connsiteX30" fmla="*/ 110014 w 138588"/>
                <a:gd name="connsiteY30" fmla="*/ 0 h 139541"/>
                <a:gd name="connsiteX31" fmla="*/ 99060 w 138588"/>
                <a:gd name="connsiteY31" fmla="*/ 0 h 139541"/>
                <a:gd name="connsiteX32" fmla="*/ 91440 w 138588"/>
                <a:gd name="connsiteY32" fmla="*/ 1429 h 139541"/>
                <a:gd name="connsiteX33" fmla="*/ 81915 w 138588"/>
                <a:gd name="connsiteY33" fmla="*/ 0 h 139541"/>
                <a:gd name="connsiteX34" fmla="*/ 75724 w 138588"/>
                <a:gd name="connsiteY34" fmla="*/ 952 h 139541"/>
                <a:gd name="connsiteX35" fmla="*/ 73342 w 138588"/>
                <a:gd name="connsiteY35" fmla="*/ 3334 h 139541"/>
                <a:gd name="connsiteX36" fmla="*/ 73819 w 138588"/>
                <a:gd name="connsiteY36" fmla="*/ 6667 h 139541"/>
                <a:gd name="connsiteX37" fmla="*/ 73819 w 138588"/>
                <a:gd name="connsiteY37" fmla="*/ 9525 h 139541"/>
                <a:gd name="connsiteX38" fmla="*/ 72390 w 138588"/>
                <a:gd name="connsiteY38" fmla="*/ 6667 h 139541"/>
                <a:gd name="connsiteX39" fmla="*/ 61913 w 138588"/>
                <a:gd name="connsiteY39" fmla="*/ 3334 h 139541"/>
                <a:gd name="connsiteX40" fmla="*/ 54292 w 138588"/>
                <a:gd name="connsiteY40" fmla="*/ 1905 h 139541"/>
                <a:gd name="connsiteX41" fmla="*/ 37147 w 138588"/>
                <a:gd name="connsiteY41" fmla="*/ 0 h 139541"/>
                <a:gd name="connsiteX42" fmla="*/ 34290 w 138588"/>
                <a:gd name="connsiteY42" fmla="*/ 1905 h 139541"/>
                <a:gd name="connsiteX43" fmla="*/ 32385 w 138588"/>
                <a:gd name="connsiteY43" fmla="*/ 5239 h 139541"/>
                <a:gd name="connsiteX44" fmla="*/ 31432 w 138588"/>
                <a:gd name="connsiteY44" fmla="*/ 8572 h 139541"/>
                <a:gd name="connsiteX45" fmla="*/ 31432 w 138588"/>
                <a:gd name="connsiteY45" fmla="*/ 11430 h 139541"/>
                <a:gd name="connsiteX46" fmla="*/ 30004 w 138588"/>
                <a:gd name="connsiteY46" fmla="*/ 15716 h 139541"/>
                <a:gd name="connsiteX47" fmla="*/ 29528 w 138588"/>
                <a:gd name="connsiteY47" fmla="*/ 14764 h 139541"/>
                <a:gd name="connsiteX48" fmla="*/ 27622 w 138588"/>
                <a:gd name="connsiteY48" fmla="*/ 17145 h 139541"/>
                <a:gd name="connsiteX49" fmla="*/ 27146 w 138588"/>
                <a:gd name="connsiteY49" fmla="*/ 18097 h 139541"/>
                <a:gd name="connsiteX50" fmla="*/ 26194 w 138588"/>
                <a:gd name="connsiteY50" fmla="*/ 20479 h 139541"/>
                <a:gd name="connsiteX51" fmla="*/ 25241 w 138588"/>
                <a:gd name="connsiteY51" fmla="*/ 21907 h 139541"/>
                <a:gd name="connsiteX52" fmla="*/ 26670 w 138588"/>
                <a:gd name="connsiteY52" fmla="*/ 24765 h 139541"/>
                <a:gd name="connsiteX53" fmla="*/ 28099 w 138588"/>
                <a:gd name="connsiteY53" fmla="*/ 25241 h 139541"/>
                <a:gd name="connsiteX54" fmla="*/ 28575 w 138588"/>
                <a:gd name="connsiteY54" fmla="*/ 25717 h 139541"/>
                <a:gd name="connsiteX55" fmla="*/ 29051 w 138588"/>
                <a:gd name="connsiteY55" fmla="*/ 26194 h 139541"/>
                <a:gd name="connsiteX56" fmla="*/ 29051 w 138588"/>
                <a:gd name="connsiteY56" fmla="*/ 26670 h 139541"/>
                <a:gd name="connsiteX57" fmla="*/ 28575 w 138588"/>
                <a:gd name="connsiteY57" fmla="*/ 27146 h 139541"/>
                <a:gd name="connsiteX58" fmla="*/ 27146 w 138588"/>
                <a:gd name="connsiteY58" fmla="*/ 28099 h 139541"/>
                <a:gd name="connsiteX59" fmla="*/ 25717 w 138588"/>
                <a:gd name="connsiteY59" fmla="*/ 29527 h 139541"/>
                <a:gd name="connsiteX60" fmla="*/ 25717 w 138588"/>
                <a:gd name="connsiteY60" fmla="*/ 31432 h 139541"/>
                <a:gd name="connsiteX61" fmla="*/ 24765 w 138588"/>
                <a:gd name="connsiteY61" fmla="*/ 32385 h 139541"/>
                <a:gd name="connsiteX62" fmla="*/ 21907 w 138588"/>
                <a:gd name="connsiteY62" fmla="*/ 33338 h 139541"/>
                <a:gd name="connsiteX63" fmla="*/ 16669 w 138588"/>
                <a:gd name="connsiteY63" fmla="*/ 33338 h 139541"/>
                <a:gd name="connsiteX64" fmla="*/ 13811 w 138588"/>
                <a:gd name="connsiteY64" fmla="*/ 33338 h 139541"/>
                <a:gd name="connsiteX65" fmla="*/ 11906 w 138588"/>
                <a:gd name="connsiteY65" fmla="*/ 33814 h 139541"/>
                <a:gd name="connsiteX66" fmla="*/ 10478 w 138588"/>
                <a:gd name="connsiteY66" fmla="*/ 34766 h 139541"/>
                <a:gd name="connsiteX67" fmla="*/ 8572 w 138588"/>
                <a:gd name="connsiteY67" fmla="*/ 35719 h 139541"/>
                <a:gd name="connsiteX68" fmla="*/ 7144 w 138588"/>
                <a:gd name="connsiteY68" fmla="*/ 35719 h 139541"/>
                <a:gd name="connsiteX69" fmla="*/ 6191 w 138588"/>
                <a:gd name="connsiteY69" fmla="*/ 37147 h 139541"/>
                <a:gd name="connsiteX70" fmla="*/ 4763 w 138588"/>
                <a:gd name="connsiteY70" fmla="*/ 39529 h 139541"/>
                <a:gd name="connsiteX71" fmla="*/ 5239 w 138588"/>
                <a:gd name="connsiteY71" fmla="*/ 40481 h 139541"/>
                <a:gd name="connsiteX72" fmla="*/ 6667 w 138588"/>
                <a:gd name="connsiteY72" fmla="*/ 42386 h 139541"/>
                <a:gd name="connsiteX73" fmla="*/ 7144 w 138588"/>
                <a:gd name="connsiteY73" fmla="*/ 44291 h 139541"/>
                <a:gd name="connsiteX74" fmla="*/ 6191 w 138588"/>
                <a:gd name="connsiteY74" fmla="*/ 47625 h 139541"/>
                <a:gd name="connsiteX75" fmla="*/ 5239 w 138588"/>
                <a:gd name="connsiteY75" fmla="*/ 50006 h 139541"/>
                <a:gd name="connsiteX76" fmla="*/ 4763 w 138588"/>
                <a:gd name="connsiteY76" fmla="*/ 51911 h 139541"/>
                <a:gd name="connsiteX77" fmla="*/ 3810 w 138588"/>
                <a:gd name="connsiteY77" fmla="*/ 55245 h 139541"/>
                <a:gd name="connsiteX78" fmla="*/ 1905 w 138588"/>
                <a:gd name="connsiteY78" fmla="*/ 59055 h 139541"/>
                <a:gd name="connsiteX79" fmla="*/ 0 w 138588"/>
                <a:gd name="connsiteY79" fmla="*/ 60960 h 139541"/>
                <a:gd name="connsiteX80" fmla="*/ 0 w 138588"/>
                <a:gd name="connsiteY80" fmla="*/ 63341 h 139541"/>
                <a:gd name="connsiteX81" fmla="*/ 953 w 138588"/>
                <a:gd name="connsiteY81" fmla="*/ 66675 h 139541"/>
                <a:gd name="connsiteX82" fmla="*/ 5239 w 138588"/>
                <a:gd name="connsiteY82" fmla="*/ 71914 h 139541"/>
                <a:gd name="connsiteX83" fmla="*/ 6667 w 138588"/>
                <a:gd name="connsiteY83" fmla="*/ 74295 h 139541"/>
                <a:gd name="connsiteX84" fmla="*/ 7620 w 138588"/>
                <a:gd name="connsiteY84" fmla="*/ 77629 h 139541"/>
                <a:gd name="connsiteX85" fmla="*/ 11430 w 138588"/>
                <a:gd name="connsiteY85" fmla="*/ 80963 h 139541"/>
                <a:gd name="connsiteX86" fmla="*/ 13811 w 138588"/>
                <a:gd name="connsiteY86" fmla="*/ 83344 h 139541"/>
                <a:gd name="connsiteX87" fmla="*/ 13811 w 138588"/>
                <a:gd name="connsiteY87" fmla="*/ 86201 h 139541"/>
                <a:gd name="connsiteX88" fmla="*/ 14288 w 138588"/>
                <a:gd name="connsiteY88" fmla="*/ 87154 h 139541"/>
                <a:gd name="connsiteX89" fmla="*/ 15716 w 138588"/>
                <a:gd name="connsiteY89" fmla="*/ 88106 h 139541"/>
                <a:gd name="connsiteX90" fmla="*/ 17621 w 138588"/>
                <a:gd name="connsiteY90" fmla="*/ 88582 h 139541"/>
                <a:gd name="connsiteX91" fmla="*/ 19526 w 138588"/>
                <a:gd name="connsiteY91" fmla="*/ 88582 h 139541"/>
                <a:gd name="connsiteX92" fmla="*/ 20955 w 138588"/>
                <a:gd name="connsiteY92" fmla="*/ 88582 h 139541"/>
                <a:gd name="connsiteX93" fmla="*/ 21431 w 138588"/>
                <a:gd name="connsiteY93" fmla="*/ 88106 h 139541"/>
                <a:gd name="connsiteX94" fmla="*/ 25717 w 138588"/>
                <a:gd name="connsiteY94" fmla="*/ 87630 h 139541"/>
                <a:gd name="connsiteX95" fmla="*/ 26194 w 138588"/>
                <a:gd name="connsiteY95" fmla="*/ 88582 h 139541"/>
                <a:gd name="connsiteX96" fmla="*/ 26670 w 138588"/>
                <a:gd name="connsiteY96" fmla="*/ 93345 h 139541"/>
                <a:gd name="connsiteX97" fmla="*/ 26670 w 138588"/>
                <a:gd name="connsiteY97" fmla="*/ 94774 h 139541"/>
                <a:gd name="connsiteX98" fmla="*/ 27622 w 138588"/>
                <a:gd name="connsiteY98" fmla="*/ 95726 h 139541"/>
                <a:gd name="connsiteX99" fmla="*/ 28099 w 138588"/>
                <a:gd name="connsiteY99" fmla="*/ 96679 h 139541"/>
                <a:gd name="connsiteX100" fmla="*/ 28099 w 138588"/>
                <a:gd name="connsiteY100" fmla="*/ 98107 h 139541"/>
                <a:gd name="connsiteX101" fmla="*/ 28575 w 138588"/>
                <a:gd name="connsiteY101" fmla="*/ 100489 h 139541"/>
                <a:gd name="connsiteX102" fmla="*/ 29051 w 138588"/>
                <a:gd name="connsiteY102" fmla="*/ 101917 h 139541"/>
                <a:gd name="connsiteX103" fmla="*/ 29051 w 138588"/>
                <a:gd name="connsiteY103" fmla="*/ 104299 h 139541"/>
                <a:gd name="connsiteX104" fmla="*/ 29528 w 138588"/>
                <a:gd name="connsiteY104" fmla="*/ 105251 h 139541"/>
                <a:gd name="connsiteX105" fmla="*/ 30480 w 138588"/>
                <a:gd name="connsiteY105" fmla="*/ 106204 h 139541"/>
                <a:gd name="connsiteX106" fmla="*/ 31909 w 138588"/>
                <a:gd name="connsiteY106" fmla="*/ 108109 h 139541"/>
                <a:gd name="connsiteX107" fmla="*/ 32385 w 138588"/>
                <a:gd name="connsiteY107" fmla="*/ 108109 h 139541"/>
                <a:gd name="connsiteX108" fmla="*/ 32861 w 138588"/>
                <a:gd name="connsiteY108" fmla="*/ 109061 h 139541"/>
                <a:gd name="connsiteX109" fmla="*/ 33814 w 138588"/>
                <a:gd name="connsiteY109" fmla="*/ 111919 h 139541"/>
                <a:gd name="connsiteX110" fmla="*/ 34766 w 138588"/>
                <a:gd name="connsiteY110" fmla="*/ 112395 h 139541"/>
                <a:gd name="connsiteX111" fmla="*/ 35242 w 138588"/>
                <a:gd name="connsiteY111" fmla="*/ 112871 h 139541"/>
                <a:gd name="connsiteX112" fmla="*/ 35242 w 138588"/>
                <a:gd name="connsiteY112" fmla="*/ 113824 h 139541"/>
                <a:gd name="connsiteX113" fmla="*/ 36195 w 138588"/>
                <a:gd name="connsiteY113" fmla="*/ 116205 h 139541"/>
                <a:gd name="connsiteX114" fmla="*/ 36671 w 138588"/>
                <a:gd name="connsiteY114" fmla="*/ 116681 h 139541"/>
                <a:gd name="connsiteX115" fmla="*/ 38100 w 138588"/>
                <a:gd name="connsiteY115" fmla="*/ 118586 h 139541"/>
                <a:gd name="connsiteX116" fmla="*/ 38576 w 138588"/>
                <a:gd name="connsiteY116" fmla="*/ 120967 h 139541"/>
                <a:gd name="connsiteX117" fmla="*/ 40005 w 138588"/>
                <a:gd name="connsiteY117" fmla="*/ 123349 h 139541"/>
                <a:gd name="connsiteX118" fmla="*/ 41434 w 138588"/>
                <a:gd name="connsiteY118" fmla="*/ 124777 h 139541"/>
                <a:gd name="connsiteX119" fmla="*/ 42386 w 138588"/>
                <a:gd name="connsiteY119" fmla="*/ 126682 h 139541"/>
                <a:gd name="connsiteX120" fmla="*/ 44291 w 138588"/>
                <a:gd name="connsiteY120" fmla="*/ 130016 h 139541"/>
                <a:gd name="connsiteX121" fmla="*/ 46196 w 138588"/>
                <a:gd name="connsiteY121" fmla="*/ 132874 h 139541"/>
                <a:gd name="connsiteX122" fmla="*/ 48578 w 138588"/>
                <a:gd name="connsiteY122" fmla="*/ 133350 h 139541"/>
                <a:gd name="connsiteX123" fmla="*/ 50959 w 138588"/>
                <a:gd name="connsiteY123" fmla="*/ 133826 h 139541"/>
                <a:gd name="connsiteX124" fmla="*/ 52388 w 138588"/>
                <a:gd name="connsiteY124" fmla="*/ 134779 h 139541"/>
                <a:gd name="connsiteX125" fmla="*/ 53816 w 138588"/>
                <a:gd name="connsiteY125" fmla="*/ 136207 h 139541"/>
                <a:gd name="connsiteX126" fmla="*/ 54769 w 138588"/>
                <a:gd name="connsiteY126" fmla="*/ 136207 h 139541"/>
                <a:gd name="connsiteX127" fmla="*/ 57150 w 138588"/>
                <a:gd name="connsiteY127" fmla="*/ 136684 h 139541"/>
                <a:gd name="connsiteX128" fmla="*/ 62389 w 138588"/>
                <a:gd name="connsiteY128" fmla="*/ 138113 h 139541"/>
                <a:gd name="connsiteX129" fmla="*/ 69532 w 138588"/>
                <a:gd name="connsiteY129" fmla="*/ 139541 h 139541"/>
                <a:gd name="connsiteX130" fmla="*/ 71438 w 138588"/>
                <a:gd name="connsiteY130" fmla="*/ 139065 h 139541"/>
                <a:gd name="connsiteX131" fmla="*/ 72390 w 138588"/>
                <a:gd name="connsiteY131" fmla="*/ 137636 h 139541"/>
                <a:gd name="connsiteX132" fmla="*/ 72866 w 138588"/>
                <a:gd name="connsiteY132" fmla="*/ 134779 h 139541"/>
                <a:gd name="connsiteX133" fmla="*/ 72866 w 138588"/>
                <a:gd name="connsiteY133" fmla="*/ 132874 h 139541"/>
                <a:gd name="connsiteX134" fmla="*/ 71438 w 138588"/>
                <a:gd name="connsiteY134" fmla="*/ 130969 h 139541"/>
                <a:gd name="connsiteX135" fmla="*/ 69532 w 138588"/>
                <a:gd name="connsiteY135" fmla="*/ 128588 h 139541"/>
                <a:gd name="connsiteX136" fmla="*/ 67628 w 138588"/>
                <a:gd name="connsiteY136" fmla="*/ 126206 h 139541"/>
                <a:gd name="connsiteX137" fmla="*/ 65246 w 138588"/>
                <a:gd name="connsiteY137" fmla="*/ 125254 h 139541"/>
                <a:gd name="connsiteX138" fmla="*/ 65722 w 138588"/>
                <a:gd name="connsiteY138" fmla="*/ 123825 h 139541"/>
                <a:gd name="connsiteX139" fmla="*/ 67151 w 138588"/>
                <a:gd name="connsiteY139" fmla="*/ 122872 h 139541"/>
                <a:gd name="connsiteX140" fmla="*/ 68580 w 138588"/>
                <a:gd name="connsiteY140" fmla="*/ 121920 h 139541"/>
                <a:gd name="connsiteX141" fmla="*/ 69532 w 138588"/>
                <a:gd name="connsiteY141" fmla="*/ 120967 h 139541"/>
                <a:gd name="connsiteX142" fmla="*/ 70485 w 138588"/>
                <a:gd name="connsiteY142" fmla="*/ 117157 h 139541"/>
                <a:gd name="connsiteX143" fmla="*/ 70961 w 138588"/>
                <a:gd name="connsiteY143" fmla="*/ 116681 h 139541"/>
                <a:gd name="connsiteX144" fmla="*/ 71438 w 138588"/>
                <a:gd name="connsiteY144" fmla="*/ 116681 h 139541"/>
                <a:gd name="connsiteX145" fmla="*/ 72390 w 138588"/>
                <a:gd name="connsiteY145" fmla="*/ 116681 h 139541"/>
                <a:gd name="connsiteX146" fmla="*/ 73819 w 138588"/>
                <a:gd name="connsiteY146" fmla="*/ 117634 h 139541"/>
                <a:gd name="connsiteX147" fmla="*/ 79057 w 138588"/>
                <a:gd name="connsiteY147" fmla="*/ 120491 h 139541"/>
                <a:gd name="connsiteX148" fmla="*/ 81915 w 138588"/>
                <a:gd name="connsiteY148" fmla="*/ 120015 h 139541"/>
                <a:gd name="connsiteX149" fmla="*/ 90964 w 138588"/>
                <a:gd name="connsiteY149" fmla="*/ 119063 h 139541"/>
                <a:gd name="connsiteX150" fmla="*/ 92392 w 138588"/>
                <a:gd name="connsiteY150" fmla="*/ 117634 h 139541"/>
                <a:gd name="connsiteX151" fmla="*/ 94297 w 138588"/>
                <a:gd name="connsiteY151" fmla="*/ 117157 h 139541"/>
                <a:gd name="connsiteX152" fmla="*/ 97631 w 138588"/>
                <a:gd name="connsiteY152" fmla="*/ 115729 h 139541"/>
                <a:gd name="connsiteX153" fmla="*/ 99060 w 138588"/>
                <a:gd name="connsiteY153" fmla="*/ 115729 h 139541"/>
                <a:gd name="connsiteX154" fmla="*/ 100013 w 138588"/>
                <a:gd name="connsiteY154" fmla="*/ 116205 h 139541"/>
                <a:gd name="connsiteX155" fmla="*/ 101917 w 138588"/>
                <a:gd name="connsiteY155" fmla="*/ 115729 h 139541"/>
                <a:gd name="connsiteX156" fmla="*/ 103822 w 138588"/>
                <a:gd name="connsiteY156" fmla="*/ 114300 h 139541"/>
                <a:gd name="connsiteX157" fmla="*/ 104775 w 138588"/>
                <a:gd name="connsiteY157" fmla="*/ 113824 h 139541"/>
                <a:gd name="connsiteX158" fmla="*/ 105251 w 138588"/>
                <a:gd name="connsiteY158" fmla="*/ 115729 h 139541"/>
                <a:gd name="connsiteX159" fmla="*/ 106680 w 138588"/>
                <a:gd name="connsiteY159" fmla="*/ 117157 h 139541"/>
                <a:gd name="connsiteX160" fmla="*/ 108109 w 138588"/>
                <a:gd name="connsiteY160" fmla="*/ 119063 h 139541"/>
                <a:gd name="connsiteX161" fmla="*/ 109061 w 138588"/>
                <a:gd name="connsiteY161" fmla="*/ 119539 h 139541"/>
                <a:gd name="connsiteX162" fmla="*/ 111919 w 138588"/>
                <a:gd name="connsiteY162" fmla="*/ 119063 h 139541"/>
                <a:gd name="connsiteX163" fmla="*/ 113347 w 138588"/>
                <a:gd name="connsiteY163" fmla="*/ 119063 h 139541"/>
                <a:gd name="connsiteX164" fmla="*/ 114300 w 138588"/>
                <a:gd name="connsiteY164" fmla="*/ 120967 h 139541"/>
                <a:gd name="connsiteX165" fmla="*/ 114300 w 138588"/>
                <a:gd name="connsiteY165" fmla="*/ 121920 h 139541"/>
                <a:gd name="connsiteX166" fmla="*/ 115729 w 138588"/>
                <a:gd name="connsiteY166" fmla="*/ 122872 h 139541"/>
                <a:gd name="connsiteX167" fmla="*/ 117157 w 138588"/>
                <a:gd name="connsiteY167" fmla="*/ 123349 h 139541"/>
                <a:gd name="connsiteX168" fmla="*/ 117634 w 138588"/>
                <a:gd name="connsiteY168" fmla="*/ 122872 h 139541"/>
                <a:gd name="connsiteX169" fmla="*/ 118586 w 138588"/>
                <a:gd name="connsiteY169" fmla="*/ 122396 h 139541"/>
                <a:gd name="connsiteX170" fmla="*/ 120015 w 138588"/>
                <a:gd name="connsiteY170" fmla="*/ 122396 h 139541"/>
                <a:gd name="connsiteX171" fmla="*/ 121444 w 138588"/>
                <a:gd name="connsiteY171" fmla="*/ 120015 h 139541"/>
                <a:gd name="connsiteX172" fmla="*/ 124301 w 138588"/>
                <a:gd name="connsiteY172" fmla="*/ 118586 h 139541"/>
                <a:gd name="connsiteX173" fmla="*/ 129540 w 138588"/>
                <a:gd name="connsiteY173" fmla="*/ 110014 h 139541"/>
                <a:gd name="connsiteX174" fmla="*/ 131445 w 138588"/>
                <a:gd name="connsiteY174" fmla="*/ 106680 h 139541"/>
                <a:gd name="connsiteX175" fmla="*/ 131921 w 138588"/>
                <a:gd name="connsiteY175" fmla="*/ 104775 h 139541"/>
                <a:gd name="connsiteX176" fmla="*/ 132397 w 138588"/>
                <a:gd name="connsiteY176" fmla="*/ 100489 h 139541"/>
                <a:gd name="connsiteX177" fmla="*/ 131445 w 138588"/>
                <a:gd name="connsiteY177" fmla="*/ 95726 h 139541"/>
                <a:gd name="connsiteX178" fmla="*/ 131921 w 138588"/>
                <a:gd name="connsiteY178" fmla="*/ 94297 h 139541"/>
                <a:gd name="connsiteX179" fmla="*/ 136207 w 138588"/>
                <a:gd name="connsiteY179" fmla="*/ 88582 h 139541"/>
                <a:gd name="connsiteX180" fmla="*/ 137636 w 138588"/>
                <a:gd name="connsiteY180" fmla="*/ 85249 h 139541"/>
                <a:gd name="connsiteX181" fmla="*/ 138113 w 138588"/>
                <a:gd name="connsiteY181" fmla="*/ 82867 h 139541"/>
                <a:gd name="connsiteX182" fmla="*/ 138589 w 138588"/>
                <a:gd name="connsiteY182" fmla="*/ 80486 h 139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</a:cxnLst>
              <a:rect l="l" t="t" r="r" b="b"/>
              <a:pathLst>
                <a:path w="138588" h="139541">
                  <a:moveTo>
                    <a:pt x="138113" y="79534"/>
                  </a:moveTo>
                  <a:lnTo>
                    <a:pt x="137160" y="79534"/>
                  </a:lnTo>
                  <a:lnTo>
                    <a:pt x="135255" y="76676"/>
                  </a:lnTo>
                  <a:lnTo>
                    <a:pt x="134303" y="74771"/>
                  </a:lnTo>
                  <a:lnTo>
                    <a:pt x="131445" y="72390"/>
                  </a:lnTo>
                  <a:lnTo>
                    <a:pt x="129540" y="70009"/>
                  </a:lnTo>
                  <a:lnTo>
                    <a:pt x="126206" y="65246"/>
                  </a:lnTo>
                  <a:lnTo>
                    <a:pt x="126682" y="62389"/>
                  </a:lnTo>
                  <a:lnTo>
                    <a:pt x="125730" y="60960"/>
                  </a:lnTo>
                  <a:lnTo>
                    <a:pt x="124778" y="60007"/>
                  </a:lnTo>
                  <a:lnTo>
                    <a:pt x="124778" y="58579"/>
                  </a:lnTo>
                  <a:lnTo>
                    <a:pt x="123825" y="55721"/>
                  </a:lnTo>
                  <a:lnTo>
                    <a:pt x="123349" y="52388"/>
                  </a:lnTo>
                  <a:lnTo>
                    <a:pt x="122872" y="50482"/>
                  </a:lnTo>
                  <a:lnTo>
                    <a:pt x="123825" y="47149"/>
                  </a:lnTo>
                  <a:lnTo>
                    <a:pt x="123349" y="43815"/>
                  </a:lnTo>
                  <a:lnTo>
                    <a:pt x="121920" y="41910"/>
                  </a:lnTo>
                  <a:lnTo>
                    <a:pt x="121920" y="38576"/>
                  </a:lnTo>
                  <a:lnTo>
                    <a:pt x="121920" y="36195"/>
                  </a:lnTo>
                  <a:lnTo>
                    <a:pt x="122872" y="34766"/>
                  </a:lnTo>
                  <a:lnTo>
                    <a:pt x="122872" y="32861"/>
                  </a:lnTo>
                  <a:lnTo>
                    <a:pt x="126682" y="27146"/>
                  </a:lnTo>
                  <a:lnTo>
                    <a:pt x="130016" y="23813"/>
                  </a:lnTo>
                  <a:lnTo>
                    <a:pt x="132874" y="21431"/>
                  </a:lnTo>
                  <a:lnTo>
                    <a:pt x="135255" y="16192"/>
                  </a:lnTo>
                  <a:lnTo>
                    <a:pt x="136684" y="12859"/>
                  </a:lnTo>
                  <a:lnTo>
                    <a:pt x="136684" y="9049"/>
                  </a:lnTo>
                  <a:lnTo>
                    <a:pt x="136207" y="6191"/>
                  </a:lnTo>
                  <a:lnTo>
                    <a:pt x="133350" y="4286"/>
                  </a:lnTo>
                  <a:lnTo>
                    <a:pt x="126206" y="2857"/>
                  </a:lnTo>
                  <a:lnTo>
                    <a:pt x="110014" y="0"/>
                  </a:lnTo>
                  <a:lnTo>
                    <a:pt x="99060" y="0"/>
                  </a:lnTo>
                  <a:lnTo>
                    <a:pt x="91440" y="1429"/>
                  </a:lnTo>
                  <a:lnTo>
                    <a:pt x="81915" y="0"/>
                  </a:lnTo>
                  <a:lnTo>
                    <a:pt x="75724" y="952"/>
                  </a:lnTo>
                  <a:lnTo>
                    <a:pt x="73342" y="3334"/>
                  </a:lnTo>
                  <a:lnTo>
                    <a:pt x="73819" y="6667"/>
                  </a:lnTo>
                  <a:lnTo>
                    <a:pt x="73819" y="9525"/>
                  </a:lnTo>
                  <a:lnTo>
                    <a:pt x="72390" y="6667"/>
                  </a:lnTo>
                  <a:lnTo>
                    <a:pt x="61913" y="3334"/>
                  </a:lnTo>
                  <a:lnTo>
                    <a:pt x="54292" y="1905"/>
                  </a:lnTo>
                  <a:lnTo>
                    <a:pt x="37147" y="0"/>
                  </a:lnTo>
                  <a:lnTo>
                    <a:pt x="34290" y="1905"/>
                  </a:lnTo>
                  <a:lnTo>
                    <a:pt x="32385" y="5239"/>
                  </a:lnTo>
                  <a:lnTo>
                    <a:pt x="31432" y="8572"/>
                  </a:lnTo>
                  <a:lnTo>
                    <a:pt x="31432" y="11430"/>
                  </a:lnTo>
                  <a:lnTo>
                    <a:pt x="30004" y="15716"/>
                  </a:lnTo>
                  <a:lnTo>
                    <a:pt x="29528" y="14764"/>
                  </a:lnTo>
                  <a:lnTo>
                    <a:pt x="27622" y="17145"/>
                  </a:lnTo>
                  <a:lnTo>
                    <a:pt x="27146" y="18097"/>
                  </a:lnTo>
                  <a:lnTo>
                    <a:pt x="26194" y="20479"/>
                  </a:lnTo>
                  <a:lnTo>
                    <a:pt x="25241" y="21907"/>
                  </a:lnTo>
                  <a:lnTo>
                    <a:pt x="26670" y="24765"/>
                  </a:lnTo>
                  <a:lnTo>
                    <a:pt x="28099" y="25241"/>
                  </a:lnTo>
                  <a:lnTo>
                    <a:pt x="28575" y="25717"/>
                  </a:lnTo>
                  <a:lnTo>
                    <a:pt x="29051" y="26194"/>
                  </a:lnTo>
                  <a:lnTo>
                    <a:pt x="29051" y="26670"/>
                  </a:lnTo>
                  <a:lnTo>
                    <a:pt x="28575" y="27146"/>
                  </a:lnTo>
                  <a:lnTo>
                    <a:pt x="27146" y="28099"/>
                  </a:lnTo>
                  <a:lnTo>
                    <a:pt x="25717" y="29527"/>
                  </a:lnTo>
                  <a:lnTo>
                    <a:pt x="25717" y="31432"/>
                  </a:lnTo>
                  <a:lnTo>
                    <a:pt x="24765" y="32385"/>
                  </a:lnTo>
                  <a:lnTo>
                    <a:pt x="21907" y="33338"/>
                  </a:lnTo>
                  <a:lnTo>
                    <a:pt x="16669" y="33338"/>
                  </a:lnTo>
                  <a:lnTo>
                    <a:pt x="13811" y="33338"/>
                  </a:lnTo>
                  <a:lnTo>
                    <a:pt x="11906" y="33814"/>
                  </a:lnTo>
                  <a:lnTo>
                    <a:pt x="10478" y="34766"/>
                  </a:lnTo>
                  <a:lnTo>
                    <a:pt x="8572" y="35719"/>
                  </a:lnTo>
                  <a:lnTo>
                    <a:pt x="7144" y="35719"/>
                  </a:lnTo>
                  <a:lnTo>
                    <a:pt x="6191" y="37147"/>
                  </a:lnTo>
                  <a:lnTo>
                    <a:pt x="4763" y="39529"/>
                  </a:lnTo>
                  <a:lnTo>
                    <a:pt x="5239" y="40481"/>
                  </a:lnTo>
                  <a:lnTo>
                    <a:pt x="6667" y="42386"/>
                  </a:lnTo>
                  <a:lnTo>
                    <a:pt x="7144" y="44291"/>
                  </a:lnTo>
                  <a:lnTo>
                    <a:pt x="6191" y="47625"/>
                  </a:lnTo>
                  <a:lnTo>
                    <a:pt x="5239" y="50006"/>
                  </a:lnTo>
                  <a:lnTo>
                    <a:pt x="4763" y="51911"/>
                  </a:lnTo>
                  <a:lnTo>
                    <a:pt x="3810" y="55245"/>
                  </a:lnTo>
                  <a:lnTo>
                    <a:pt x="1905" y="59055"/>
                  </a:lnTo>
                  <a:lnTo>
                    <a:pt x="0" y="60960"/>
                  </a:lnTo>
                  <a:lnTo>
                    <a:pt x="0" y="63341"/>
                  </a:lnTo>
                  <a:lnTo>
                    <a:pt x="953" y="66675"/>
                  </a:lnTo>
                  <a:lnTo>
                    <a:pt x="5239" y="71914"/>
                  </a:lnTo>
                  <a:lnTo>
                    <a:pt x="6667" y="74295"/>
                  </a:lnTo>
                  <a:lnTo>
                    <a:pt x="7620" y="77629"/>
                  </a:lnTo>
                  <a:lnTo>
                    <a:pt x="11430" y="80963"/>
                  </a:lnTo>
                  <a:lnTo>
                    <a:pt x="13811" y="83344"/>
                  </a:lnTo>
                  <a:lnTo>
                    <a:pt x="13811" y="86201"/>
                  </a:lnTo>
                  <a:lnTo>
                    <a:pt x="14288" y="87154"/>
                  </a:lnTo>
                  <a:lnTo>
                    <a:pt x="15716" y="88106"/>
                  </a:lnTo>
                  <a:lnTo>
                    <a:pt x="17621" y="88582"/>
                  </a:lnTo>
                  <a:lnTo>
                    <a:pt x="19526" y="88582"/>
                  </a:lnTo>
                  <a:lnTo>
                    <a:pt x="20955" y="88582"/>
                  </a:lnTo>
                  <a:lnTo>
                    <a:pt x="21431" y="88106"/>
                  </a:lnTo>
                  <a:lnTo>
                    <a:pt x="25717" y="87630"/>
                  </a:lnTo>
                  <a:lnTo>
                    <a:pt x="26194" y="88582"/>
                  </a:lnTo>
                  <a:lnTo>
                    <a:pt x="26670" y="93345"/>
                  </a:lnTo>
                  <a:lnTo>
                    <a:pt x="26670" y="94774"/>
                  </a:lnTo>
                  <a:lnTo>
                    <a:pt x="27622" y="95726"/>
                  </a:lnTo>
                  <a:lnTo>
                    <a:pt x="28099" y="96679"/>
                  </a:lnTo>
                  <a:lnTo>
                    <a:pt x="28099" y="98107"/>
                  </a:lnTo>
                  <a:lnTo>
                    <a:pt x="28575" y="100489"/>
                  </a:lnTo>
                  <a:lnTo>
                    <a:pt x="29051" y="101917"/>
                  </a:lnTo>
                  <a:lnTo>
                    <a:pt x="29051" y="104299"/>
                  </a:lnTo>
                  <a:lnTo>
                    <a:pt x="29528" y="105251"/>
                  </a:lnTo>
                  <a:lnTo>
                    <a:pt x="30480" y="106204"/>
                  </a:lnTo>
                  <a:lnTo>
                    <a:pt x="31909" y="108109"/>
                  </a:lnTo>
                  <a:lnTo>
                    <a:pt x="32385" y="108109"/>
                  </a:lnTo>
                  <a:lnTo>
                    <a:pt x="32861" y="109061"/>
                  </a:lnTo>
                  <a:lnTo>
                    <a:pt x="33814" y="111919"/>
                  </a:lnTo>
                  <a:lnTo>
                    <a:pt x="34766" y="112395"/>
                  </a:lnTo>
                  <a:lnTo>
                    <a:pt x="35242" y="112871"/>
                  </a:lnTo>
                  <a:lnTo>
                    <a:pt x="35242" y="113824"/>
                  </a:lnTo>
                  <a:lnTo>
                    <a:pt x="36195" y="116205"/>
                  </a:lnTo>
                  <a:lnTo>
                    <a:pt x="36671" y="116681"/>
                  </a:lnTo>
                  <a:lnTo>
                    <a:pt x="38100" y="118586"/>
                  </a:lnTo>
                  <a:lnTo>
                    <a:pt x="38576" y="120967"/>
                  </a:lnTo>
                  <a:lnTo>
                    <a:pt x="40005" y="123349"/>
                  </a:lnTo>
                  <a:lnTo>
                    <a:pt x="41434" y="124777"/>
                  </a:lnTo>
                  <a:lnTo>
                    <a:pt x="42386" y="126682"/>
                  </a:lnTo>
                  <a:lnTo>
                    <a:pt x="44291" y="130016"/>
                  </a:lnTo>
                  <a:lnTo>
                    <a:pt x="46196" y="132874"/>
                  </a:lnTo>
                  <a:lnTo>
                    <a:pt x="48578" y="133350"/>
                  </a:lnTo>
                  <a:lnTo>
                    <a:pt x="50959" y="133826"/>
                  </a:lnTo>
                  <a:lnTo>
                    <a:pt x="52388" y="134779"/>
                  </a:lnTo>
                  <a:lnTo>
                    <a:pt x="53816" y="136207"/>
                  </a:lnTo>
                  <a:lnTo>
                    <a:pt x="54769" y="136207"/>
                  </a:lnTo>
                  <a:lnTo>
                    <a:pt x="57150" y="136684"/>
                  </a:lnTo>
                  <a:lnTo>
                    <a:pt x="62389" y="138113"/>
                  </a:lnTo>
                  <a:lnTo>
                    <a:pt x="69532" y="139541"/>
                  </a:lnTo>
                  <a:lnTo>
                    <a:pt x="71438" y="139065"/>
                  </a:lnTo>
                  <a:lnTo>
                    <a:pt x="72390" y="137636"/>
                  </a:lnTo>
                  <a:lnTo>
                    <a:pt x="72866" y="134779"/>
                  </a:lnTo>
                  <a:lnTo>
                    <a:pt x="72866" y="132874"/>
                  </a:lnTo>
                  <a:lnTo>
                    <a:pt x="71438" y="130969"/>
                  </a:lnTo>
                  <a:lnTo>
                    <a:pt x="69532" y="128588"/>
                  </a:lnTo>
                  <a:lnTo>
                    <a:pt x="67628" y="126206"/>
                  </a:lnTo>
                  <a:lnTo>
                    <a:pt x="65246" y="125254"/>
                  </a:lnTo>
                  <a:lnTo>
                    <a:pt x="65722" y="123825"/>
                  </a:lnTo>
                  <a:lnTo>
                    <a:pt x="67151" y="122872"/>
                  </a:lnTo>
                  <a:lnTo>
                    <a:pt x="68580" y="121920"/>
                  </a:lnTo>
                  <a:lnTo>
                    <a:pt x="69532" y="120967"/>
                  </a:lnTo>
                  <a:lnTo>
                    <a:pt x="70485" y="117157"/>
                  </a:lnTo>
                  <a:lnTo>
                    <a:pt x="70961" y="116681"/>
                  </a:lnTo>
                  <a:lnTo>
                    <a:pt x="71438" y="116681"/>
                  </a:lnTo>
                  <a:lnTo>
                    <a:pt x="72390" y="116681"/>
                  </a:lnTo>
                  <a:lnTo>
                    <a:pt x="73819" y="117634"/>
                  </a:lnTo>
                  <a:lnTo>
                    <a:pt x="79057" y="120491"/>
                  </a:lnTo>
                  <a:lnTo>
                    <a:pt x="81915" y="120015"/>
                  </a:lnTo>
                  <a:lnTo>
                    <a:pt x="90964" y="119063"/>
                  </a:lnTo>
                  <a:lnTo>
                    <a:pt x="92392" y="117634"/>
                  </a:lnTo>
                  <a:lnTo>
                    <a:pt x="94297" y="117157"/>
                  </a:lnTo>
                  <a:lnTo>
                    <a:pt x="97631" y="115729"/>
                  </a:lnTo>
                  <a:lnTo>
                    <a:pt x="99060" y="115729"/>
                  </a:lnTo>
                  <a:lnTo>
                    <a:pt x="100013" y="116205"/>
                  </a:lnTo>
                  <a:lnTo>
                    <a:pt x="101917" y="115729"/>
                  </a:lnTo>
                  <a:lnTo>
                    <a:pt x="103822" y="114300"/>
                  </a:lnTo>
                  <a:lnTo>
                    <a:pt x="104775" y="113824"/>
                  </a:lnTo>
                  <a:lnTo>
                    <a:pt x="105251" y="115729"/>
                  </a:lnTo>
                  <a:lnTo>
                    <a:pt x="106680" y="117157"/>
                  </a:lnTo>
                  <a:lnTo>
                    <a:pt x="108109" y="119063"/>
                  </a:lnTo>
                  <a:lnTo>
                    <a:pt x="109061" y="119539"/>
                  </a:lnTo>
                  <a:lnTo>
                    <a:pt x="111919" y="119063"/>
                  </a:lnTo>
                  <a:lnTo>
                    <a:pt x="113347" y="119063"/>
                  </a:lnTo>
                  <a:lnTo>
                    <a:pt x="114300" y="120967"/>
                  </a:lnTo>
                  <a:lnTo>
                    <a:pt x="114300" y="121920"/>
                  </a:lnTo>
                  <a:lnTo>
                    <a:pt x="115729" y="122872"/>
                  </a:lnTo>
                  <a:lnTo>
                    <a:pt x="117157" y="123349"/>
                  </a:lnTo>
                  <a:lnTo>
                    <a:pt x="117634" y="122872"/>
                  </a:lnTo>
                  <a:lnTo>
                    <a:pt x="118586" y="122396"/>
                  </a:lnTo>
                  <a:lnTo>
                    <a:pt x="120015" y="122396"/>
                  </a:lnTo>
                  <a:lnTo>
                    <a:pt x="121444" y="120015"/>
                  </a:lnTo>
                  <a:lnTo>
                    <a:pt x="124301" y="118586"/>
                  </a:lnTo>
                  <a:lnTo>
                    <a:pt x="129540" y="110014"/>
                  </a:lnTo>
                  <a:lnTo>
                    <a:pt x="131445" y="106680"/>
                  </a:lnTo>
                  <a:lnTo>
                    <a:pt x="131921" y="104775"/>
                  </a:lnTo>
                  <a:lnTo>
                    <a:pt x="132397" y="100489"/>
                  </a:lnTo>
                  <a:lnTo>
                    <a:pt x="131445" y="95726"/>
                  </a:lnTo>
                  <a:lnTo>
                    <a:pt x="131921" y="94297"/>
                  </a:lnTo>
                  <a:lnTo>
                    <a:pt x="136207" y="88582"/>
                  </a:lnTo>
                  <a:lnTo>
                    <a:pt x="137636" y="85249"/>
                  </a:lnTo>
                  <a:lnTo>
                    <a:pt x="138113" y="82867"/>
                  </a:lnTo>
                  <a:lnTo>
                    <a:pt x="138589" y="80486"/>
                  </a:lnTo>
                  <a:close/>
                </a:path>
              </a:pathLst>
            </a:custGeom>
            <a:grpFill/>
            <a:ln w="3175" cap="flat">
              <a:solidFill>
                <a:schemeClr val="bg1">
                  <a:lumMod val="75000"/>
                </a:scheme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" name="Freeform: Shape 38">
              <a:extLst>
                <a:ext uri="{FF2B5EF4-FFF2-40B4-BE49-F238E27FC236}">
                  <a16:creationId xmlns:a16="http://schemas.microsoft.com/office/drawing/2014/main" id="{61BDB75B-1115-823F-0D28-77E010FE439C}"/>
                </a:ext>
              </a:extLst>
            </p:cNvPr>
            <p:cNvSpPr/>
            <p:nvPr/>
          </p:nvSpPr>
          <p:spPr>
            <a:xfrm>
              <a:off x="7113269" y="3894771"/>
              <a:ext cx="354806" cy="461009"/>
            </a:xfrm>
            <a:custGeom>
              <a:avLst/>
              <a:gdLst>
                <a:gd name="connsiteX0" fmla="*/ 353854 w 354806"/>
                <a:gd name="connsiteY0" fmla="*/ 51435 h 461009"/>
                <a:gd name="connsiteX1" fmla="*/ 351473 w 354806"/>
                <a:gd name="connsiteY1" fmla="*/ 50483 h 461009"/>
                <a:gd name="connsiteX2" fmla="*/ 348139 w 354806"/>
                <a:gd name="connsiteY2" fmla="*/ 48578 h 461009"/>
                <a:gd name="connsiteX3" fmla="*/ 347663 w 354806"/>
                <a:gd name="connsiteY3" fmla="*/ 49530 h 461009"/>
                <a:gd name="connsiteX4" fmla="*/ 347663 w 354806"/>
                <a:gd name="connsiteY4" fmla="*/ 50959 h 461009"/>
                <a:gd name="connsiteX5" fmla="*/ 343376 w 354806"/>
                <a:gd name="connsiteY5" fmla="*/ 52864 h 461009"/>
                <a:gd name="connsiteX6" fmla="*/ 342424 w 354806"/>
                <a:gd name="connsiteY6" fmla="*/ 52388 h 461009"/>
                <a:gd name="connsiteX7" fmla="*/ 343376 w 354806"/>
                <a:gd name="connsiteY7" fmla="*/ 51435 h 461009"/>
                <a:gd name="connsiteX8" fmla="*/ 344805 w 354806"/>
                <a:gd name="connsiteY8" fmla="*/ 50959 h 461009"/>
                <a:gd name="connsiteX9" fmla="*/ 344805 w 354806"/>
                <a:gd name="connsiteY9" fmla="*/ 49054 h 461009"/>
                <a:gd name="connsiteX10" fmla="*/ 345757 w 354806"/>
                <a:gd name="connsiteY10" fmla="*/ 47149 h 461009"/>
                <a:gd name="connsiteX11" fmla="*/ 346234 w 354806"/>
                <a:gd name="connsiteY11" fmla="*/ 45244 h 461009"/>
                <a:gd name="connsiteX12" fmla="*/ 345757 w 354806"/>
                <a:gd name="connsiteY12" fmla="*/ 30956 h 461009"/>
                <a:gd name="connsiteX13" fmla="*/ 344329 w 354806"/>
                <a:gd name="connsiteY13" fmla="*/ 21908 h 461009"/>
                <a:gd name="connsiteX14" fmla="*/ 346234 w 354806"/>
                <a:gd name="connsiteY14" fmla="*/ 16193 h 461009"/>
                <a:gd name="connsiteX15" fmla="*/ 349091 w 354806"/>
                <a:gd name="connsiteY15" fmla="*/ 10954 h 461009"/>
                <a:gd name="connsiteX16" fmla="*/ 349091 w 354806"/>
                <a:gd name="connsiteY16" fmla="*/ 8096 h 461009"/>
                <a:gd name="connsiteX17" fmla="*/ 350044 w 354806"/>
                <a:gd name="connsiteY17" fmla="*/ 5239 h 461009"/>
                <a:gd name="connsiteX18" fmla="*/ 348139 w 354806"/>
                <a:gd name="connsiteY18" fmla="*/ 4763 h 461009"/>
                <a:gd name="connsiteX19" fmla="*/ 334328 w 354806"/>
                <a:gd name="connsiteY19" fmla="*/ 0 h 461009"/>
                <a:gd name="connsiteX20" fmla="*/ 329089 w 354806"/>
                <a:gd name="connsiteY20" fmla="*/ 1429 h 461009"/>
                <a:gd name="connsiteX21" fmla="*/ 325279 w 354806"/>
                <a:gd name="connsiteY21" fmla="*/ 5239 h 461009"/>
                <a:gd name="connsiteX22" fmla="*/ 323374 w 354806"/>
                <a:gd name="connsiteY22" fmla="*/ 8572 h 461009"/>
                <a:gd name="connsiteX23" fmla="*/ 310991 w 354806"/>
                <a:gd name="connsiteY23" fmla="*/ 15240 h 461009"/>
                <a:gd name="connsiteX24" fmla="*/ 295275 w 354806"/>
                <a:gd name="connsiteY24" fmla="*/ 18097 h 461009"/>
                <a:gd name="connsiteX25" fmla="*/ 286703 w 354806"/>
                <a:gd name="connsiteY25" fmla="*/ 21908 h 461009"/>
                <a:gd name="connsiteX26" fmla="*/ 275273 w 354806"/>
                <a:gd name="connsiteY26" fmla="*/ 24289 h 461009"/>
                <a:gd name="connsiteX27" fmla="*/ 271463 w 354806"/>
                <a:gd name="connsiteY27" fmla="*/ 24765 h 461009"/>
                <a:gd name="connsiteX28" fmla="*/ 270034 w 354806"/>
                <a:gd name="connsiteY28" fmla="*/ 24765 h 461009"/>
                <a:gd name="connsiteX29" fmla="*/ 262414 w 354806"/>
                <a:gd name="connsiteY29" fmla="*/ 22384 h 461009"/>
                <a:gd name="connsiteX30" fmla="*/ 259080 w 354806"/>
                <a:gd name="connsiteY30" fmla="*/ 22384 h 461009"/>
                <a:gd name="connsiteX31" fmla="*/ 254318 w 354806"/>
                <a:gd name="connsiteY31" fmla="*/ 23813 h 461009"/>
                <a:gd name="connsiteX32" fmla="*/ 240030 w 354806"/>
                <a:gd name="connsiteY32" fmla="*/ 28575 h 461009"/>
                <a:gd name="connsiteX33" fmla="*/ 229553 w 354806"/>
                <a:gd name="connsiteY33" fmla="*/ 29528 h 461009"/>
                <a:gd name="connsiteX34" fmla="*/ 221456 w 354806"/>
                <a:gd name="connsiteY34" fmla="*/ 27622 h 461009"/>
                <a:gd name="connsiteX35" fmla="*/ 219075 w 354806"/>
                <a:gd name="connsiteY35" fmla="*/ 27622 h 461009"/>
                <a:gd name="connsiteX36" fmla="*/ 213360 w 354806"/>
                <a:gd name="connsiteY36" fmla="*/ 30004 h 461009"/>
                <a:gd name="connsiteX37" fmla="*/ 204311 w 354806"/>
                <a:gd name="connsiteY37" fmla="*/ 36195 h 461009"/>
                <a:gd name="connsiteX38" fmla="*/ 190500 w 354806"/>
                <a:gd name="connsiteY38" fmla="*/ 41910 h 461009"/>
                <a:gd name="connsiteX39" fmla="*/ 187166 w 354806"/>
                <a:gd name="connsiteY39" fmla="*/ 42386 h 461009"/>
                <a:gd name="connsiteX40" fmla="*/ 180023 w 354806"/>
                <a:gd name="connsiteY40" fmla="*/ 40958 h 461009"/>
                <a:gd name="connsiteX41" fmla="*/ 171926 w 354806"/>
                <a:gd name="connsiteY41" fmla="*/ 40481 h 461009"/>
                <a:gd name="connsiteX42" fmla="*/ 165259 w 354806"/>
                <a:gd name="connsiteY42" fmla="*/ 39053 h 461009"/>
                <a:gd name="connsiteX43" fmla="*/ 160973 w 354806"/>
                <a:gd name="connsiteY43" fmla="*/ 40005 h 461009"/>
                <a:gd name="connsiteX44" fmla="*/ 148590 w 354806"/>
                <a:gd name="connsiteY44" fmla="*/ 45244 h 461009"/>
                <a:gd name="connsiteX45" fmla="*/ 135255 w 354806"/>
                <a:gd name="connsiteY45" fmla="*/ 52388 h 461009"/>
                <a:gd name="connsiteX46" fmla="*/ 116205 w 354806"/>
                <a:gd name="connsiteY46" fmla="*/ 52864 h 461009"/>
                <a:gd name="connsiteX47" fmla="*/ 112872 w 354806"/>
                <a:gd name="connsiteY47" fmla="*/ 51435 h 461009"/>
                <a:gd name="connsiteX48" fmla="*/ 108585 w 354806"/>
                <a:gd name="connsiteY48" fmla="*/ 48578 h 461009"/>
                <a:gd name="connsiteX49" fmla="*/ 98107 w 354806"/>
                <a:gd name="connsiteY49" fmla="*/ 40958 h 461009"/>
                <a:gd name="connsiteX50" fmla="*/ 90964 w 354806"/>
                <a:gd name="connsiteY50" fmla="*/ 32385 h 461009"/>
                <a:gd name="connsiteX51" fmla="*/ 84297 w 354806"/>
                <a:gd name="connsiteY51" fmla="*/ 21908 h 461009"/>
                <a:gd name="connsiteX52" fmla="*/ 77629 w 354806"/>
                <a:gd name="connsiteY52" fmla="*/ 16669 h 461009"/>
                <a:gd name="connsiteX53" fmla="*/ 74772 w 354806"/>
                <a:gd name="connsiteY53" fmla="*/ 20955 h 461009"/>
                <a:gd name="connsiteX54" fmla="*/ 70961 w 354806"/>
                <a:gd name="connsiteY54" fmla="*/ 26670 h 461009"/>
                <a:gd name="connsiteX55" fmla="*/ 66675 w 354806"/>
                <a:gd name="connsiteY55" fmla="*/ 33338 h 461009"/>
                <a:gd name="connsiteX56" fmla="*/ 66199 w 354806"/>
                <a:gd name="connsiteY56" fmla="*/ 34766 h 461009"/>
                <a:gd name="connsiteX57" fmla="*/ 64770 w 354806"/>
                <a:gd name="connsiteY57" fmla="*/ 36671 h 461009"/>
                <a:gd name="connsiteX58" fmla="*/ 62865 w 354806"/>
                <a:gd name="connsiteY58" fmla="*/ 38576 h 461009"/>
                <a:gd name="connsiteX59" fmla="*/ 61436 w 354806"/>
                <a:gd name="connsiteY59" fmla="*/ 40481 h 461009"/>
                <a:gd name="connsiteX60" fmla="*/ 57626 w 354806"/>
                <a:gd name="connsiteY60" fmla="*/ 46196 h 461009"/>
                <a:gd name="connsiteX61" fmla="*/ 57626 w 354806"/>
                <a:gd name="connsiteY61" fmla="*/ 47149 h 461009"/>
                <a:gd name="connsiteX62" fmla="*/ 58103 w 354806"/>
                <a:gd name="connsiteY62" fmla="*/ 48101 h 461009"/>
                <a:gd name="connsiteX63" fmla="*/ 60007 w 354806"/>
                <a:gd name="connsiteY63" fmla="*/ 50483 h 461009"/>
                <a:gd name="connsiteX64" fmla="*/ 61913 w 354806"/>
                <a:gd name="connsiteY64" fmla="*/ 54769 h 461009"/>
                <a:gd name="connsiteX65" fmla="*/ 62865 w 354806"/>
                <a:gd name="connsiteY65" fmla="*/ 58579 h 461009"/>
                <a:gd name="connsiteX66" fmla="*/ 63818 w 354806"/>
                <a:gd name="connsiteY66" fmla="*/ 60484 h 461009"/>
                <a:gd name="connsiteX67" fmla="*/ 66199 w 354806"/>
                <a:gd name="connsiteY67" fmla="*/ 62389 h 461009"/>
                <a:gd name="connsiteX68" fmla="*/ 69532 w 354806"/>
                <a:gd name="connsiteY68" fmla="*/ 67151 h 461009"/>
                <a:gd name="connsiteX69" fmla="*/ 71438 w 354806"/>
                <a:gd name="connsiteY69" fmla="*/ 70009 h 461009"/>
                <a:gd name="connsiteX70" fmla="*/ 75248 w 354806"/>
                <a:gd name="connsiteY70" fmla="*/ 71438 h 461009"/>
                <a:gd name="connsiteX71" fmla="*/ 76676 w 354806"/>
                <a:gd name="connsiteY71" fmla="*/ 75247 h 461009"/>
                <a:gd name="connsiteX72" fmla="*/ 79534 w 354806"/>
                <a:gd name="connsiteY72" fmla="*/ 80486 h 461009"/>
                <a:gd name="connsiteX73" fmla="*/ 82868 w 354806"/>
                <a:gd name="connsiteY73" fmla="*/ 84772 h 461009"/>
                <a:gd name="connsiteX74" fmla="*/ 85725 w 354806"/>
                <a:gd name="connsiteY74" fmla="*/ 88583 h 461009"/>
                <a:gd name="connsiteX75" fmla="*/ 89059 w 354806"/>
                <a:gd name="connsiteY75" fmla="*/ 89535 h 461009"/>
                <a:gd name="connsiteX76" fmla="*/ 90488 w 354806"/>
                <a:gd name="connsiteY76" fmla="*/ 90011 h 461009"/>
                <a:gd name="connsiteX77" fmla="*/ 97155 w 354806"/>
                <a:gd name="connsiteY77" fmla="*/ 96203 h 461009"/>
                <a:gd name="connsiteX78" fmla="*/ 102870 w 354806"/>
                <a:gd name="connsiteY78" fmla="*/ 100965 h 461009"/>
                <a:gd name="connsiteX79" fmla="*/ 104299 w 354806"/>
                <a:gd name="connsiteY79" fmla="*/ 101918 h 461009"/>
                <a:gd name="connsiteX80" fmla="*/ 113824 w 354806"/>
                <a:gd name="connsiteY80" fmla="*/ 104775 h 461009"/>
                <a:gd name="connsiteX81" fmla="*/ 124778 w 354806"/>
                <a:gd name="connsiteY81" fmla="*/ 108585 h 461009"/>
                <a:gd name="connsiteX82" fmla="*/ 133826 w 354806"/>
                <a:gd name="connsiteY82" fmla="*/ 111443 h 461009"/>
                <a:gd name="connsiteX83" fmla="*/ 145256 w 354806"/>
                <a:gd name="connsiteY83" fmla="*/ 115253 h 461009"/>
                <a:gd name="connsiteX84" fmla="*/ 156210 w 354806"/>
                <a:gd name="connsiteY84" fmla="*/ 118586 h 461009"/>
                <a:gd name="connsiteX85" fmla="*/ 166688 w 354806"/>
                <a:gd name="connsiteY85" fmla="*/ 122396 h 461009"/>
                <a:gd name="connsiteX86" fmla="*/ 181451 w 354806"/>
                <a:gd name="connsiteY86" fmla="*/ 127159 h 461009"/>
                <a:gd name="connsiteX87" fmla="*/ 193357 w 354806"/>
                <a:gd name="connsiteY87" fmla="*/ 130969 h 461009"/>
                <a:gd name="connsiteX88" fmla="*/ 202406 w 354806"/>
                <a:gd name="connsiteY88" fmla="*/ 134303 h 461009"/>
                <a:gd name="connsiteX89" fmla="*/ 204788 w 354806"/>
                <a:gd name="connsiteY89" fmla="*/ 135255 h 461009"/>
                <a:gd name="connsiteX90" fmla="*/ 215741 w 354806"/>
                <a:gd name="connsiteY90" fmla="*/ 135255 h 461009"/>
                <a:gd name="connsiteX91" fmla="*/ 227172 w 354806"/>
                <a:gd name="connsiteY91" fmla="*/ 135255 h 461009"/>
                <a:gd name="connsiteX92" fmla="*/ 238601 w 354806"/>
                <a:gd name="connsiteY92" fmla="*/ 135255 h 461009"/>
                <a:gd name="connsiteX93" fmla="*/ 230029 w 354806"/>
                <a:gd name="connsiteY93" fmla="*/ 143351 h 461009"/>
                <a:gd name="connsiteX94" fmla="*/ 220980 w 354806"/>
                <a:gd name="connsiteY94" fmla="*/ 152400 h 461009"/>
                <a:gd name="connsiteX95" fmla="*/ 210979 w 354806"/>
                <a:gd name="connsiteY95" fmla="*/ 161925 h 461009"/>
                <a:gd name="connsiteX96" fmla="*/ 204311 w 354806"/>
                <a:gd name="connsiteY96" fmla="*/ 168116 h 461009"/>
                <a:gd name="connsiteX97" fmla="*/ 194310 w 354806"/>
                <a:gd name="connsiteY97" fmla="*/ 177641 h 461009"/>
                <a:gd name="connsiteX98" fmla="*/ 185738 w 354806"/>
                <a:gd name="connsiteY98" fmla="*/ 185738 h 461009"/>
                <a:gd name="connsiteX99" fmla="*/ 177165 w 354806"/>
                <a:gd name="connsiteY99" fmla="*/ 194786 h 461009"/>
                <a:gd name="connsiteX100" fmla="*/ 169069 w 354806"/>
                <a:gd name="connsiteY100" fmla="*/ 202406 h 461009"/>
                <a:gd name="connsiteX101" fmla="*/ 159068 w 354806"/>
                <a:gd name="connsiteY101" fmla="*/ 213836 h 461009"/>
                <a:gd name="connsiteX102" fmla="*/ 152400 w 354806"/>
                <a:gd name="connsiteY102" fmla="*/ 220980 h 461009"/>
                <a:gd name="connsiteX103" fmla="*/ 141923 w 354806"/>
                <a:gd name="connsiteY103" fmla="*/ 231934 h 461009"/>
                <a:gd name="connsiteX104" fmla="*/ 135255 w 354806"/>
                <a:gd name="connsiteY104" fmla="*/ 239078 h 461009"/>
                <a:gd name="connsiteX105" fmla="*/ 134303 w 354806"/>
                <a:gd name="connsiteY105" fmla="*/ 239554 h 461009"/>
                <a:gd name="connsiteX106" fmla="*/ 124778 w 354806"/>
                <a:gd name="connsiteY106" fmla="*/ 239078 h 461009"/>
                <a:gd name="connsiteX107" fmla="*/ 115729 w 354806"/>
                <a:gd name="connsiteY107" fmla="*/ 238601 h 461009"/>
                <a:gd name="connsiteX108" fmla="*/ 104299 w 354806"/>
                <a:gd name="connsiteY108" fmla="*/ 237649 h 461009"/>
                <a:gd name="connsiteX109" fmla="*/ 102870 w 354806"/>
                <a:gd name="connsiteY109" fmla="*/ 237649 h 461009"/>
                <a:gd name="connsiteX110" fmla="*/ 99536 w 354806"/>
                <a:gd name="connsiteY110" fmla="*/ 238601 h 461009"/>
                <a:gd name="connsiteX111" fmla="*/ 97631 w 354806"/>
                <a:gd name="connsiteY111" fmla="*/ 239078 h 461009"/>
                <a:gd name="connsiteX112" fmla="*/ 89059 w 354806"/>
                <a:gd name="connsiteY112" fmla="*/ 240983 h 461009"/>
                <a:gd name="connsiteX113" fmla="*/ 87630 w 354806"/>
                <a:gd name="connsiteY113" fmla="*/ 241459 h 461009"/>
                <a:gd name="connsiteX114" fmla="*/ 80486 w 354806"/>
                <a:gd name="connsiteY114" fmla="*/ 244793 h 461009"/>
                <a:gd name="connsiteX115" fmla="*/ 73343 w 354806"/>
                <a:gd name="connsiteY115" fmla="*/ 248126 h 461009"/>
                <a:gd name="connsiteX116" fmla="*/ 70009 w 354806"/>
                <a:gd name="connsiteY116" fmla="*/ 250984 h 461009"/>
                <a:gd name="connsiteX117" fmla="*/ 67151 w 354806"/>
                <a:gd name="connsiteY117" fmla="*/ 254794 h 461009"/>
                <a:gd name="connsiteX118" fmla="*/ 65723 w 354806"/>
                <a:gd name="connsiteY118" fmla="*/ 257651 h 461009"/>
                <a:gd name="connsiteX119" fmla="*/ 64294 w 354806"/>
                <a:gd name="connsiteY119" fmla="*/ 259080 h 461009"/>
                <a:gd name="connsiteX120" fmla="*/ 62389 w 354806"/>
                <a:gd name="connsiteY120" fmla="*/ 260033 h 461009"/>
                <a:gd name="connsiteX121" fmla="*/ 47149 w 354806"/>
                <a:gd name="connsiteY121" fmla="*/ 262890 h 461009"/>
                <a:gd name="connsiteX122" fmla="*/ 42863 w 354806"/>
                <a:gd name="connsiteY122" fmla="*/ 262890 h 461009"/>
                <a:gd name="connsiteX123" fmla="*/ 36195 w 354806"/>
                <a:gd name="connsiteY123" fmla="*/ 265271 h 461009"/>
                <a:gd name="connsiteX124" fmla="*/ 32385 w 354806"/>
                <a:gd name="connsiteY124" fmla="*/ 268605 h 461009"/>
                <a:gd name="connsiteX125" fmla="*/ 31432 w 354806"/>
                <a:gd name="connsiteY125" fmla="*/ 270510 h 461009"/>
                <a:gd name="connsiteX126" fmla="*/ 27147 w 354806"/>
                <a:gd name="connsiteY126" fmla="*/ 276701 h 461009"/>
                <a:gd name="connsiteX127" fmla="*/ 21907 w 354806"/>
                <a:gd name="connsiteY127" fmla="*/ 283369 h 461009"/>
                <a:gd name="connsiteX128" fmla="*/ 12859 w 354806"/>
                <a:gd name="connsiteY128" fmla="*/ 296704 h 461009"/>
                <a:gd name="connsiteX129" fmla="*/ 5715 w 354806"/>
                <a:gd name="connsiteY129" fmla="*/ 303371 h 461009"/>
                <a:gd name="connsiteX130" fmla="*/ 476 w 354806"/>
                <a:gd name="connsiteY130" fmla="*/ 308610 h 461009"/>
                <a:gd name="connsiteX131" fmla="*/ 0 w 354806"/>
                <a:gd name="connsiteY131" fmla="*/ 309563 h 461009"/>
                <a:gd name="connsiteX132" fmla="*/ 0 w 354806"/>
                <a:gd name="connsiteY132" fmla="*/ 315278 h 461009"/>
                <a:gd name="connsiteX133" fmla="*/ 0 w 354806"/>
                <a:gd name="connsiteY133" fmla="*/ 329565 h 461009"/>
                <a:gd name="connsiteX134" fmla="*/ 0 w 354806"/>
                <a:gd name="connsiteY134" fmla="*/ 357664 h 461009"/>
                <a:gd name="connsiteX135" fmla="*/ 476 w 354806"/>
                <a:gd name="connsiteY135" fmla="*/ 386239 h 461009"/>
                <a:gd name="connsiteX136" fmla="*/ 476 w 354806"/>
                <a:gd name="connsiteY136" fmla="*/ 414338 h 461009"/>
                <a:gd name="connsiteX137" fmla="*/ 476 w 354806"/>
                <a:gd name="connsiteY137" fmla="*/ 428625 h 461009"/>
                <a:gd name="connsiteX138" fmla="*/ 476 w 354806"/>
                <a:gd name="connsiteY138" fmla="*/ 433388 h 461009"/>
                <a:gd name="connsiteX139" fmla="*/ 5239 w 354806"/>
                <a:gd name="connsiteY139" fmla="*/ 439103 h 461009"/>
                <a:gd name="connsiteX140" fmla="*/ 9525 w 354806"/>
                <a:gd name="connsiteY140" fmla="*/ 445294 h 461009"/>
                <a:gd name="connsiteX141" fmla="*/ 15716 w 354806"/>
                <a:gd name="connsiteY141" fmla="*/ 452914 h 461009"/>
                <a:gd name="connsiteX142" fmla="*/ 19050 w 354806"/>
                <a:gd name="connsiteY142" fmla="*/ 456724 h 461009"/>
                <a:gd name="connsiteX143" fmla="*/ 19526 w 354806"/>
                <a:gd name="connsiteY143" fmla="*/ 458153 h 461009"/>
                <a:gd name="connsiteX144" fmla="*/ 19526 w 354806"/>
                <a:gd name="connsiteY144" fmla="*/ 461010 h 461009"/>
                <a:gd name="connsiteX145" fmla="*/ 22860 w 354806"/>
                <a:gd name="connsiteY145" fmla="*/ 457200 h 461009"/>
                <a:gd name="connsiteX146" fmla="*/ 26194 w 354806"/>
                <a:gd name="connsiteY146" fmla="*/ 451961 h 461009"/>
                <a:gd name="connsiteX147" fmla="*/ 30004 w 354806"/>
                <a:gd name="connsiteY147" fmla="*/ 444341 h 461009"/>
                <a:gd name="connsiteX148" fmla="*/ 31432 w 354806"/>
                <a:gd name="connsiteY148" fmla="*/ 442913 h 461009"/>
                <a:gd name="connsiteX149" fmla="*/ 32861 w 354806"/>
                <a:gd name="connsiteY149" fmla="*/ 439579 h 461009"/>
                <a:gd name="connsiteX150" fmla="*/ 34766 w 354806"/>
                <a:gd name="connsiteY150" fmla="*/ 436721 h 461009"/>
                <a:gd name="connsiteX151" fmla="*/ 39053 w 354806"/>
                <a:gd name="connsiteY151" fmla="*/ 432911 h 461009"/>
                <a:gd name="connsiteX152" fmla="*/ 42863 w 354806"/>
                <a:gd name="connsiteY152" fmla="*/ 429101 h 461009"/>
                <a:gd name="connsiteX153" fmla="*/ 49054 w 354806"/>
                <a:gd name="connsiteY153" fmla="*/ 421005 h 461009"/>
                <a:gd name="connsiteX154" fmla="*/ 50959 w 354806"/>
                <a:gd name="connsiteY154" fmla="*/ 419576 h 461009"/>
                <a:gd name="connsiteX155" fmla="*/ 54293 w 354806"/>
                <a:gd name="connsiteY155" fmla="*/ 414814 h 461009"/>
                <a:gd name="connsiteX156" fmla="*/ 56674 w 354806"/>
                <a:gd name="connsiteY156" fmla="*/ 412433 h 461009"/>
                <a:gd name="connsiteX157" fmla="*/ 59531 w 354806"/>
                <a:gd name="connsiteY157" fmla="*/ 410051 h 461009"/>
                <a:gd name="connsiteX158" fmla="*/ 85249 w 354806"/>
                <a:gd name="connsiteY158" fmla="*/ 383381 h 461009"/>
                <a:gd name="connsiteX159" fmla="*/ 93822 w 354806"/>
                <a:gd name="connsiteY159" fmla="*/ 375285 h 461009"/>
                <a:gd name="connsiteX160" fmla="*/ 104299 w 354806"/>
                <a:gd name="connsiteY160" fmla="*/ 367189 h 461009"/>
                <a:gd name="connsiteX161" fmla="*/ 114776 w 354806"/>
                <a:gd name="connsiteY161" fmla="*/ 357188 h 461009"/>
                <a:gd name="connsiteX162" fmla="*/ 134779 w 354806"/>
                <a:gd name="connsiteY162" fmla="*/ 343376 h 461009"/>
                <a:gd name="connsiteX163" fmla="*/ 165259 w 354806"/>
                <a:gd name="connsiteY163" fmla="*/ 326708 h 461009"/>
                <a:gd name="connsiteX164" fmla="*/ 172879 w 354806"/>
                <a:gd name="connsiteY164" fmla="*/ 320993 h 461009"/>
                <a:gd name="connsiteX165" fmla="*/ 201454 w 354806"/>
                <a:gd name="connsiteY165" fmla="*/ 293846 h 461009"/>
                <a:gd name="connsiteX166" fmla="*/ 222885 w 354806"/>
                <a:gd name="connsiteY166" fmla="*/ 270986 h 461009"/>
                <a:gd name="connsiteX167" fmla="*/ 238601 w 354806"/>
                <a:gd name="connsiteY167" fmla="*/ 252889 h 461009"/>
                <a:gd name="connsiteX168" fmla="*/ 247174 w 354806"/>
                <a:gd name="connsiteY168" fmla="*/ 237649 h 461009"/>
                <a:gd name="connsiteX169" fmla="*/ 261461 w 354806"/>
                <a:gd name="connsiteY169" fmla="*/ 219551 h 461009"/>
                <a:gd name="connsiteX170" fmla="*/ 275273 w 354806"/>
                <a:gd name="connsiteY170" fmla="*/ 196691 h 461009"/>
                <a:gd name="connsiteX171" fmla="*/ 276701 w 354806"/>
                <a:gd name="connsiteY171" fmla="*/ 188595 h 461009"/>
                <a:gd name="connsiteX172" fmla="*/ 281464 w 354806"/>
                <a:gd name="connsiteY172" fmla="*/ 176213 h 461009"/>
                <a:gd name="connsiteX173" fmla="*/ 285274 w 354806"/>
                <a:gd name="connsiteY173" fmla="*/ 169069 h 461009"/>
                <a:gd name="connsiteX174" fmla="*/ 292894 w 354806"/>
                <a:gd name="connsiteY174" fmla="*/ 158591 h 461009"/>
                <a:gd name="connsiteX175" fmla="*/ 296228 w 354806"/>
                <a:gd name="connsiteY175" fmla="*/ 152876 h 461009"/>
                <a:gd name="connsiteX176" fmla="*/ 299085 w 354806"/>
                <a:gd name="connsiteY176" fmla="*/ 146685 h 461009"/>
                <a:gd name="connsiteX177" fmla="*/ 302419 w 354806"/>
                <a:gd name="connsiteY177" fmla="*/ 136208 h 461009"/>
                <a:gd name="connsiteX178" fmla="*/ 310991 w 354806"/>
                <a:gd name="connsiteY178" fmla="*/ 128111 h 461009"/>
                <a:gd name="connsiteX179" fmla="*/ 317182 w 354806"/>
                <a:gd name="connsiteY179" fmla="*/ 117634 h 461009"/>
                <a:gd name="connsiteX180" fmla="*/ 318135 w 354806"/>
                <a:gd name="connsiteY180" fmla="*/ 114300 h 461009"/>
                <a:gd name="connsiteX181" fmla="*/ 321945 w 354806"/>
                <a:gd name="connsiteY181" fmla="*/ 106680 h 461009"/>
                <a:gd name="connsiteX182" fmla="*/ 329089 w 354806"/>
                <a:gd name="connsiteY182" fmla="*/ 97631 h 461009"/>
                <a:gd name="connsiteX183" fmla="*/ 330518 w 354806"/>
                <a:gd name="connsiteY183" fmla="*/ 92869 h 461009"/>
                <a:gd name="connsiteX184" fmla="*/ 335280 w 354806"/>
                <a:gd name="connsiteY184" fmla="*/ 86678 h 461009"/>
                <a:gd name="connsiteX185" fmla="*/ 335756 w 354806"/>
                <a:gd name="connsiteY185" fmla="*/ 77153 h 461009"/>
                <a:gd name="connsiteX186" fmla="*/ 337185 w 354806"/>
                <a:gd name="connsiteY186" fmla="*/ 70009 h 461009"/>
                <a:gd name="connsiteX187" fmla="*/ 338138 w 354806"/>
                <a:gd name="connsiteY187" fmla="*/ 58579 h 461009"/>
                <a:gd name="connsiteX188" fmla="*/ 339090 w 354806"/>
                <a:gd name="connsiteY188" fmla="*/ 56197 h 461009"/>
                <a:gd name="connsiteX189" fmla="*/ 342424 w 354806"/>
                <a:gd name="connsiteY189" fmla="*/ 54293 h 461009"/>
                <a:gd name="connsiteX190" fmla="*/ 348615 w 354806"/>
                <a:gd name="connsiteY190" fmla="*/ 52864 h 461009"/>
                <a:gd name="connsiteX191" fmla="*/ 350520 w 354806"/>
                <a:gd name="connsiteY191" fmla="*/ 53816 h 461009"/>
                <a:gd name="connsiteX192" fmla="*/ 354330 w 354806"/>
                <a:gd name="connsiteY192" fmla="*/ 54293 h 461009"/>
                <a:gd name="connsiteX193" fmla="*/ 354806 w 354806"/>
                <a:gd name="connsiteY193" fmla="*/ 52864 h 461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</a:cxnLst>
              <a:rect l="l" t="t" r="r" b="b"/>
              <a:pathLst>
                <a:path w="354806" h="461009">
                  <a:moveTo>
                    <a:pt x="353854" y="51435"/>
                  </a:moveTo>
                  <a:lnTo>
                    <a:pt x="351473" y="50483"/>
                  </a:lnTo>
                  <a:lnTo>
                    <a:pt x="348139" y="48578"/>
                  </a:lnTo>
                  <a:lnTo>
                    <a:pt x="347663" y="49530"/>
                  </a:lnTo>
                  <a:lnTo>
                    <a:pt x="347663" y="50959"/>
                  </a:lnTo>
                  <a:lnTo>
                    <a:pt x="343376" y="52864"/>
                  </a:lnTo>
                  <a:lnTo>
                    <a:pt x="342424" y="52388"/>
                  </a:lnTo>
                  <a:lnTo>
                    <a:pt x="343376" y="51435"/>
                  </a:lnTo>
                  <a:lnTo>
                    <a:pt x="344805" y="50959"/>
                  </a:lnTo>
                  <a:lnTo>
                    <a:pt x="344805" y="49054"/>
                  </a:lnTo>
                  <a:lnTo>
                    <a:pt x="345757" y="47149"/>
                  </a:lnTo>
                  <a:lnTo>
                    <a:pt x="346234" y="45244"/>
                  </a:lnTo>
                  <a:lnTo>
                    <a:pt x="345757" y="30956"/>
                  </a:lnTo>
                  <a:lnTo>
                    <a:pt x="344329" y="21908"/>
                  </a:lnTo>
                  <a:lnTo>
                    <a:pt x="346234" y="16193"/>
                  </a:lnTo>
                  <a:lnTo>
                    <a:pt x="349091" y="10954"/>
                  </a:lnTo>
                  <a:lnTo>
                    <a:pt x="349091" y="8096"/>
                  </a:lnTo>
                  <a:lnTo>
                    <a:pt x="350044" y="5239"/>
                  </a:lnTo>
                  <a:lnTo>
                    <a:pt x="348139" y="4763"/>
                  </a:lnTo>
                  <a:lnTo>
                    <a:pt x="334328" y="0"/>
                  </a:lnTo>
                  <a:lnTo>
                    <a:pt x="329089" y="1429"/>
                  </a:lnTo>
                  <a:lnTo>
                    <a:pt x="325279" y="5239"/>
                  </a:lnTo>
                  <a:lnTo>
                    <a:pt x="323374" y="8572"/>
                  </a:lnTo>
                  <a:lnTo>
                    <a:pt x="310991" y="15240"/>
                  </a:lnTo>
                  <a:lnTo>
                    <a:pt x="295275" y="18097"/>
                  </a:lnTo>
                  <a:lnTo>
                    <a:pt x="286703" y="21908"/>
                  </a:lnTo>
                  <a:lnTo>
                    <a:pt x="275273" y="24289"/>
                  </a:lnTo>
                  <a:lnTo>
                    <a:pt x="271463" y="24765"/>
                  </a:lnTo>
                  <a:lnTo>
                    <a:pt x="270034" y="24765"/>
                  </a:lnTo>
                  <a:lnTo>
                    <a:pt x="262414" y="22384"/>
                  </a:lnTo>
                  <a:lnTo>
                    <a:pt x="259080" y="22384"/>
                  </a:lnTo>
                  <a:lnTo>
                    <a:pt x="254318" y="23813"/>
                  </a:lnTo>
                  <a:lnTo>
                    <a:pt x="240030" y="28575"/>
                  </a:lnTo>
                  <a:lnTo>
                    <a:pt x="229553" y="29528"/>
                  </a:lnTo>
                  <a:lnTo>
                    <a:pt x="221456" y="27622"/>
                  </a:lnTo>
                  <a:lnTo>
                    <a:pt x="219075" y="27622"/>
                  </a:lnTo>
                  <a:lnTo>
                    <a:pt x="213360" y="30004"/>
                  </a:lnTo>
                  <a:lnTo>
                    <a:pt x="204311" y="36195"/>
                  </a:lnTo>
                  <a:lnTo>
                    <a:pt x="190500" y="41910"/>
                  </a:lnTo>
                  <a:lnTo>
                    <a:pt x="187166" y="42386"/>
                  </a:lnTo>
                  <a:lnTo>
                    <a:pt x="180023" y="40958"/>
                  </a:lnTo>
                  <a:lnTo>
                    <a:pt x="171926" y="40481"/>
                  </a:lnTo>
                  <a:lnTo>
                    <a:pt x="165259" y="39053"/>
                  </a:lnTo>
                  <a:lnTo>
                    <a:pt x="160973" y="40005"/>
                  </a:lnTo>
                  <a:lnTo>
                    <a:pt x="148590" y="45244"/>
                  </a:lnTo>
                  <a:lnTo>
                    <a:pt x="135255" y="52388"/>
                  </a:lnTo>
                  <a:lnTo>
                    <a:pt x="116205" y="52864"/>
                  </a:lnTo>
                  <a:lnTo>
                    <a:pt x="112872" y="51435"/>
                  </a:lnTo>
                  <a:lnTo>
                    <a:pt x="108585" y="48578"/>
                  </a:lnTo>
                  <a:lnTo>
                    <a:pt x="98107" y="40958"/>
                  </a:lnTo>
                  <a:lnTo>
                    <a:pt x="90964" y="32385"/>
                  </a:lnTo>
                  <a:lnTo>
                    <a:pt x="84297" y="21908"/>
                  </a:lnTo>
                  <a:lnTo>
                    <a:pt x="77629" y="16669"/>
                  </a:lnTo>
                  <a:lnTo>
                    <a:pt x="74772" y="20955"/>
                  </a:lnTo>
                  <a:lnTo>
                    <a:pt x="70961" y="26670"/>
                  </a:lnTo>
                  <a:lnTo>
                    <a:pt x="66675" y="33338"/>
                  </a:lnTo>
                  <a:lnTo>
                    <a:pt x="66199" y="34766"/>
                  </a:lnTo>
                  <a:lnTo>
                    <a:pt x="64770" y="36671"/>
                  </a:lnTo>
                  <a:lnTo>
                    <a:pt x="62865" y="38576"/>
                  </a:lnTo>
                  <a:lnTo>
                    <a:pt x="61436" y="40481"/>
                  </a:lnTo>
                  <a:lnTo>
                    <a:pt x="57626" y="46196"/>
                  </a:lnTo>
                  <a:lnTo>
                    <a:pt x="57626" y="47149"/>
                  </a:lnTo>
                  <a:lnTo>
                    <a:pt x="58103" y="48101"/>
                  </a:lnTo>
                  <a:lnTo>
                    <a:pt x="60007" y="50483"/>
                  </a:lnTo>
                  <a:lnTo>
                    <a:pt x="61913" y="54769"/>
                  </a:lnTo>
                  <a:lnTo>
                    <a:pt x="62865" y="58579"/>
                  </a:lnTo>
                  <a:lnTo>
                    <a:pt x="63818" y="60484"/>
                  </a:lnTo>
                  <a:lnTo>
                    <a:pt x="66199" y="62389"/>
                  </a:lnTo>
                  <a:lnTo>
                    <a:pt x="69532" y="67151"/>
                  </a:lnTo>
                  <a:lnTo>
                    <a:pt x="71438" y="70009"/>
                  </a:lnTo>
                  <a:lnTo>
                    <a:pt x="75248" y="71438"/>
                  </a:lnTo>
                  <a:lnTo>
                    <a:pt x="76676" y="75247"/>
                  </a:lnTo>
                  <a:lnTo>
                    <a:pt x="79534" y="80486"/>
                  </a:lnTo>
                  <a:lnTo>
                    <a:pt x="82868" y="84772"/>
                  </a:lnTo>
                  <a:lnTo>
                    <a:pt x="85725" y="88583"/>
                  </a:lnTo>
                  <a:lnTo>
                    <a:pt x="89059" y="89535"/>
                  </a:lnTo>
                  <a:lnTo>
                    <a:pt x="90488" y="90011"/>
                  </a:lnTo>
                  <a:lnTo>
                    <a:pt x="97155" y="96203"/>
                  </a:lnTo>
                  <a:lnTo>
                    <a:pt x="102870" y="100965"/>
                  </a:lnTo>
                  <a:lnTo>
                    <a:pt x="104299" y="101918"/>
                  </a:lnTo>
                  <a:lnTo>
                    <a:pt x="113824" y="104775"/>
                  </a:lnTo>
                  <a:lnTo>
                    <a:pt x="124778" y="108585"/>
                  </a:lnTo>
                  <a:lnTo>
                    <a:pt x="133826" y="111443"/>
                  </a:lnTo>
                  <a:lnTo>
                    <a:pt x="145256" y="115253"/>
                  </a:lnTo>
                  <a:lnTo>
                    <a:pt x="156210" y="118586"/>
                  </a:lnTo>
                  <a:lnTo>
                    <a:pt x="166688" y="122396"/>
                  </a:lnTo>
                  <a:lnTo>
                    <a:pt x="181451" y="127159"/>
                  </a:lnTo>
                  <a:lnTo>
                    <a:pt x="193357" y="130969"/>
                  </a:lnTo>
                  <a:lnTo>
                    <a:pt x="202406" y="134303"/>
                  </a:lnTo>
                  <a:lnTo>
                    <a:pt x="204788" y="135255"/>
                  </a:lnTo>
                  <a:lnTo>
                    <a:pt x="215741" y="135255"/>
                  </a:lnTo>
                  <a:lnTo>
                    <a:pt x="227172" y="135255"/>
                  </a:lnTo>
                  <a:lnTo>
                    <a:pt x="238601" y="135255"/>
                  </a:lnTo>
                  <a:lnTo>
                    <a:pt x="230029" y="143351"/>
                  </a:lnTo>
                  <a:lnTo>
                    <a:pt x="220980" y="152400"/>
                  </a:lnTo>
                  <a:lnTo>
                    <a:pt x="210979" y="161925"/>
                  </a:lnTo>
                  <a:lnTo>
                    <a:pt x="204311" y="168116"/>
                  </a:lnTo>
                  <a:lnTo>
                    <a:pt x="194310" y="177641"/>
                  </a:lnTo>
                  <a:lnTo>
                    <a:pt x="185738" y="185738"/>
                  </a:lnTo>
                  <a:lnTo>
                    <a:pt x="177165" y="194786"/>
                  </a:lnTo>
                  <a:lnTo>
                    <a:pt x="169069" y="202406"/>
                  </a:lnTo>
                  <a:lnTo>
                    <a:pt x="159068" y="213836"/>
                  </a:lnTo>
                  <a:lnTo>
                    <a:pt x="152400" y="220980"/>
                  </a:lnTo>
                  <a:lnTo>
                    <a:pt x="141923" y="231934"/>
                  </a:lnTo>
                  <a:lnTo>
                    <a:pt x="135255" y="239078"/>
                  </a:lnTo>
                  <a:lnTo>
                    <a:pt x="134303" y="239554"/>
                  </a:lnTo>
                  <a:lnTo>
                    <a:pt x="124778" y="239078"/>
                  </a:lnTo>
                  <a:lnTo>
                    <a:pt x="115729" y="238601"/>
                  </a:lnTo>
                  <a:lnTo>
                    <a:pt x="104299" y="237649"/>
                  </a:lnTo>
                  <a:lnTo>
                    <a:pt x="102870" y="237649"/>
                  </a:lnTo>
                  <a:lnTo>
                    <a:pt x="99536" y="238601"/>
                  </a:lnTo>
                  <a:lnTo>
                    <a:pt x="97631" y="239078"/>
                  </a:lnTo>
                  <a:lnTo>
                    <a:pt x="89059" y="240983"/>
                  </a:lnTo>
                  <a:lnTo>
                    <a:pt x="87630" y="241459"/>
                  </a:lnTo>
                  <a:lnTo>
                    <a:pt x="80486" y="244793"/>
                  </a:lnTo>
                  <a:lnTo>
                    <a:pt x="73343" y="248126"/>
                  </a:lnTo>
                  <a:lnTo>
                    <a:pt x="70009" y="250984"/>
                  </a:lnTo>
                  <a:lnTo>
                    <a:pt x="67151" y="254794"/>
                  </a:lnTo>
                  <a:lnTo>
                    <a:pt x="65723" y="257651"/>
                  </a:lnTo>
                  <a:lnTo>
                    <a:pt x="64294" y="259080"/>
                  </a:lnTo>
                  <a:lnTo>
                    <a:pt x="62389" y="260033"/>
                  </a:lnTo>
                  <a:lnTo>
                    <a:pt x="47149" y="262890"/>
                  </a:lnTo>
                  <a:lnTo>
                    <a:pt x="42863" y="262890"/>
                  </a:lnTo>
                  <a:lnTo>
                    <a:pt x="36195" y="265271"/>
                  </a:lnTo>
                  <a:lnTo>
                    <a:pt x="32385" y="268605"/>
                  </a:lnTo>
                  <a:lnTo>
                    <a:pt x="31432" y="270510"/>
                  </a:lnTo>
                  <a:lnTo>
                    <a:pt x="27147" y="276701"/>
                  </a:lnTo>
                  <a:lnTo>
                    <a:pt x="21907" y="283369"/>
                  </a:lnTo>
                  <a:lnTo>
                    <a:pt x="12859" y="296704"/>
                  </a:lnTo>
                  <a:lnTo>
                    <a:pt x="5715" y="303371"/>
                  </a:lnTo>
                  <a:lnTo>
                    <a:pt x="476" y="308610"/>
                  </a:lnTo>
                  <a:lnTo>
                    <a:pt x="0" y="309563"/>
                  </a:lnTo>
                  <a:lnTo>
                    <a:pt x="0" y="315278"/>
                  </a:lnTo>
                  <a:lnTo>
                    <a:pt x="0" y="329565"/>
                  </a:lnTo>
                  <a:lnTo>
                    <a:pt x="0" y="357664"/>
                  </a:lnTo>
                  <a:lnTo>
                    <a:pt x="476" y="386239"/>
                  </a:lnTo>
                  <a:lnTo>
                    <a:pt x="476" y="414338"/>
                  </a:lnTo>
                  <a:lnTo>
                    <a:pt x="476" y="428625"/>
                  </a:lnTo>
                  <a:lnTo>
                    <a:pt x="476" y="433388"/>
                  </a:lnTo>
                  <a:lnTo>
                    <a:pt x="5239" y="439103"/>
                  </a:lnTo>
                  <a:lnTo>
                    <a:pt x="9525" y="445294"/>
                  </a:lnTo>
                  <a:lnTo>
                    <a:pt x="15716" y="452914"/>
                  </a:lnTo>
                  <a:lnTo>
                    <a:pt x="19050" y="456724"/>
                  </a:lnTo>
                  <a:lnTo>
                    <a:pt x="19526" y="458153"/>
                  </a:lnTo>
                  <a:lnTo>
                    <a:pt x="19526" y="461010"/>
                  </a:lnTo>
                  <a:lnTo>
                    <a:pt x="22860" y="457200"/>
                  </a:lnTo>
                  <a:lnTo>
                    <a:pt x="26194" y="451961"/>
                  </a:lnTo>
                  <a:lnTo>
                    <a:pt x="30004" y="444341"/>
                  </a:lnTo>
                  <a:lnTo>
                    <a:pt x="31432" y="442913"/>
                  </a:lnTo>
                  <a:lnTo>
                    <a:pt x="32861" y="439579"/>
                  </a:lnTo>
                  <a:lnTo>
                    <a:pt x="34766" y="436721"/>
                  </a:lnTo>
                  <a:lnTo>
                    <a:pt x="39053" y="432911"/>
                  </a:lnTo>
                  <a:lnTo>
                    <a:pt x="42863" y="429101"/>
                  </a:lnTo>
                  <a:lnTo>
                    <a:pt x="49054" y="421005"/>
                  </a:lnTo>
                  <a:lnTo>
                    <a:pt x="50959" y="419576"/>
                  </a:lnTo>
                  <a:lnTo>
                    <a:pt x="54293" y="414814"/>
                  </a:lnTo>
                  <a:lnTo>
                    <a:pt x="56674" y="412433"/>
                  </a:lnTo>
                  <a:lnTo>
                    <a:pt x="59531" y="410051"/>
                  </a:lnTo>
                  <a:lnTo>
                    <a:pt x="85249" y="383381"/>
                  </a:lnTo>
                  <a:lnTo>
                    <a:pt x="93822" y="375285"/>
                  </a:lnTo>
                  <a:lnTo>
                    <a:pt x="104299" y="367189"/>
                  </a:lnTo>
                  <a:lnTo>
                    <a:pt x="114776" y="357188"/>
                  </a:lnTo>
                  <a:lnTo>
                    <a:pt x="134779" y="343376"/>
                  </a:lnTo>
                  <a:lnTo>
                    <a:pt x="165259" y="326708"/>
                  </a:lnTo>
                  <a:lnTo>
                    <a:pt x="172879" y="320993"/>
                  </a:lnTo>
                  <a:lnTo>
                    <a:pt x="201454" y="293846"/>
                  </a:lnTo>
                  <a:lnTo>
                    <a:pt x="222885" y="270986"/>
                  </a:lnTo>
                  <a:lnTo>
                    <a:pt x="238601" y="252889"/>
                  </a:lnTo>
                  <a:lnTo>
                    <a:pt x="247174" y="237649"/>
                  </a:lnTo>
                  <a:lnTo>
                    <a:pt x="261461" y="219551"/>
                  </a:lnTo>
                  <a:lnTo>
                    <a:pt x="275273" y="196691"/>
                  </a:lnTo>
                  <a:lnTo>
                    <a:pt x="276701" y="188595"/>
                  </a:lnTo>
                  <a:lnTo>
                    <a:pt x="281464" y="176213"/>
                  </a:lnTo>
                  <a:lnTo>
                    <a:pt x="285274" y="169069"/>
                  </a:lnTo>
                  <a:lnTo>
                    <a:pt x="292894" y="158591"/>
                  </a:lnTo>
                  <a:lnTo>
                    <a:pt x="296228" y="152876"/>
                  </a:lnTo>
                  <a:lnTo>
                    <a:pt x="299085" y="146685"/>
                  </a:lnTo>
                  <a:lnTo>
                    <a:pt x="302419" y="136208"/>
                  </a:lnTo>
                  <a:lnTo>
                    <a:pt x="310991" y="128111"/>
                  </a:lnTo>
                  <a:lnTo>
                    <a:pt x="317182" y="117634"/>
                  </a:lnTo>
                  <a:lnTo>
                    <a:pt x="318135" y="114300"/>
                  </a:lnTo>
                  <a:lnTo>
                    <a:pt x="321945" y="106680"/>
                  </a:lnTo>
                  <a:lnTo>
                    <a:pt x="329089" y="97631"/>
                  </a:lnTo>
                  <a:lnTo>
                    <a:pt x="330518" y="92869"/>
                  </a:lnTo>
                  <a:lnTo>
                    <a:pt x="335280" y="86678"/>
                  </a:lnTo>
                  <a:lnTo>
                    <a:pt x="335756" y="77153"/>
                  </a:lnTo>
                  <a:lnTo>
                    <a:pt x="337185" y="70009"/>
                  </a:lnTo>
                  <a:lnTo>
                    <a:pt x="338138" y="58579"/>
                  </a:lnTo>
                  <a:lnTo>
                    <a:pt x="339090" y="56197"/>
                  </a:lnTo>
                  <a:lnTo>
                    <a:pt x="342424" y="54293"/>
                  </a:lnTo>
                  <a:lnTo>
                    <a:pt x="348615" y="52864"/>
                  </a:lnTo>
                  <a:lnTo>
                    <a:pt x="350520" y="53816"/>
                  </a:lnTo>
                  <a:lnTo>
                    <a:pt x="354330" y="54293"/>
                  </a:lnTo>
                  <a:lnTo>
                    <a:pt x="354806" y="52864"/>
                  </a:lnTo>
                  <a:close/>
                </a:path>
              </a:pathLst>
            </a:custGeom>
            <a:grpFill/>
            <a:ln w="3175" cap="flat">
              <a:solidFill>
                <a:schemeClr val="bg1">
                  <a:lumMod val="75000"/>
                </a:scheme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: Shape 39">
              <a:extLst>
                <a:ext uri="{FF2B5EF4-FFF2-40B4-BE49-F238E27FC236}">
                  <a16:creationId xmlns:a16="http://schemas.microsoft.com/office/drawing/2014/main" id="{443151A9-E6D3-ED22-1EFE-02F057CD5168}"/>
                </a:ext>
              </a:extLst>
            </p:cNvPr>
            <p:cNvSpPr/>
            <p:nvPr/>
          </p:nvSpPr>
          <p:spPr>
            <a:xfrm>
              <a:off x="5123021" y="3733799"/>
              <a:ext cx="209550" cy="149066"/>
            </a:xfrm>
            <a:custGeom>
              <a:avLst/>
              <a:gdLst>
                <a:gd name="connsiteX0" fmla="*/ 207169 w 209550"/>
                <a:gd name="connsiteY0" fmla="*/ 142399 h 149066"/>
                <a:gd name="connsiteX1" fmla="*/ 207169 w 209550"/>
                <a:gd name="connsiteY1" fmla="*/ 141446 h 149066"/>
                <a:gd name="connsiteX2" fmla="*/ 207169 w 209550"/>
                <a:gd name="connsiteY2" fmla="*/ 139065 h 149066"/>
                <a:gd name="connsiteX3" fmla="*/ 208122 w 209550"/>
                <a:gd name="connsiteY3" fmla="*/ 133826 h 149066"/>
                <a:gd name="connsiteX4" fmla="*/ 208122 w 209550"/>
                <a:gd name="connsiteY4" fmla="*/ 131921 h 149066"/>
                <a:gd name="connsiteX5" fmla="*/ 209074 w 209550"/>
                <a:gd name="connsiteY5" fmla="*/ 128111 h 149066"/>
                <a:gd name="connsiteX6" fmla="*/ 207645 w 209550"/>
                <a:gd name="connsiteY6" fmla="*/ 126682 h 149066"/>
                <a:gd name="connsiteX7" fmla="*/ 207169 w 209550"/>
                <a:gd name="connsiteY7" fmla="*/ 125254 h 149066"/>
                <a:gd name="connsiteX8" fmla="*/ 205740 w 209550"/>
                <a:gd name="connsiteY8" fmla="*/ 123349 h 149066"/>
                <a:gd name="connsiteX9" fmla="*/ 203835 w 209550"/>
                <a:gd name="connsiteY9" fmla="*/ 120491 h 149066"/>
                <a:gd name="connsiteX10" fmla="*/ 203359 w 209550"/>
                <a:gd name="connsiteY10" fmla="*/ 118110 h 149066"/>
                <a:gd name="connsiteX11" fmla="*/ 202406 w 209550"/>
                <a:gd name="connsiteY11" fmla="*/ 116205 h 149066"/>
                <a:gd name="connsiteX12" fmla="*/ 200502 w 209550"/>
                <a:gd name="connsiteY12" fmla="*/ 113824 h 149066"/>
                <a:gd name="connsiteX13" fmla="*/ 199549 w 209550"/>
                <a:gd name="connsiteY13" fmla="*/ 113347 h 149066"/>
                <a:gd name="connsiteX14" fmla="*/ 196691 w 209550"/>
                <a:gd name="connsiteY14" fmla="*/ 112871 h 149066"/>
                <a:gd name="connsiteX15" fmla="*/ 196215 w 209550"/>
                <a:gd name="connsiteY15" fmla="*/ 113824 h 149066"/>
                <a:gd name="connsiteX16" fmla="*/ 194786 w 209550"/>
                <a:gd name="connsiteY16" fmla="*/ 115253 h 149066"/>
                <a:gd name="connsiteX17" fmla="*/ 193834 w 209550"/>
                <a:gd name="connsiteY17" fmla="*/ 115729 h 149066"/>
                <a:gd name="connsiteX18" fmla="*/ 192405 w 209550"/>
                <a:gd name="connsiteY18" fmla="*/ 113824 h 149066"/>
                <a:gd name="connsiteX19" fmla="*/ 191929 w 209550"/>
                <a:gd name="connsiteY19" fmla="*/ 112395 h 149066"/>
                <a:gd name="connsiteX20" fmla="*/ 191929 w 209550"/>
                <a:gd name="connsiteY20" fmla="*/ 110966 h 149066"/>
                <a:gd name="connsiteX21" fmla="*/ 189548 w 209550"/>
                <a:gd name="connsiteY21" fmla="*/ 109061 h 149066"/>
                <a:gd name="connsiteX22" fmla="*/ 186690 w 209550"/>
                <a:gd name="connsiteY22" fmla="*/ 104775 h 149066"/>
                <a:gd name="connsiteX23" fmla="*/ 186690 w 209550"/>
                <a:gd name="connsiteY23" fmla="*/ 101441 h 149066"/>
                <a:gd name="connsiteX24" fmla="*/ 189072 w 209550"/>
                <a:gd name="connsiteY24" fmla="*/ 99536 h 149066"/>
                <a:gd name="connsiteX25" fmla="*/ 189548 w 209550"/>
                <a:gd name="connsiteY25" fmla="*/ 98107 h 149066"/>
                <a:gd name="connsiteX26" fmla="*/ 189548 w 209550"/>
                <a:gd name="connsiteY26" fmla="*/ 96203 h 149066"/>
                <a:gd name="connsiteX27" fmla="*/ 188595 w 209550"/>
                <a:gd name="connsiteY27" fmla="*/ 94297 h 149066"/>
                <a:gd name="connsiteX28" fmla="*/ 187643 w 209550"/>
                <a:gd name="connsiteY28" fmla="*/ 92869 h 149066"/>
                <a:gd name="connsiteX29" fmla="*/ 188119 w 209550"/>
                <a:gd name="connsiteY29" fmla="*/ 89535 h 149066"/>
                <a:gd name="connsiteX30" fmla="*/ 187643 w 209550"/>
                <a:gd name="connsiteY30" fmla="*/ 85249 h 149066"/>
                <a:gd name="connsiteX31" fmla="*/ 186214 w 209550"/>
                <a:gd name="connsiteY31" fmla="*/ 82868 h 149066"/>
                <a:gd name="connsiteX32" fmla="*/ 184309 w 209550"/>
                <a:gd name="connsiteY32" fmla="*/ 80963 h 149066"/>
                <a:gd name="connsiteX33" fmla="*/ 182404 w 209550"/>
                <a:gd name="connsiteY33" fmla="*/ 79057 h 149066"/>
                <a:gd name="connsiteX34" fmla="*/ 180499 w 209550"/>
                <a:gd name="connsiteY34" fmla="*/ 76676 h 149066"/>
                <a:gd name="connsiteX35" fmla="*/ 181452 w 209550"/>
                <a:gd name="connsiteY35" fmla="*/ 72390 h 149066"/>
                <a:gd name="connsiteX36" fmla="*/ 181928 w 209550"/>
                <a:gd name="connsiteY36" fmla="*/ 70009 h 149066"/>
                <a:gd name="connsiteX37" fmla="*/ 178594 w 209550"/>
                <a:gd name="connsiteY37" fmla="*/ 64294 h 149066"/>
                <a:gd name="connsiteX38" fmla="*/ 178118 w 209550"/>
                <a:gd name="connsiteY38" fmla="*/ 64294 h 149066"/>
                <a:gd name="connsiteX39" fmla="*/ 174308 w 209550"/>
                <a:gd name="connsiteY39" fmla="*/ 61913 h 149066"/>
                <a:gd name="connsiteX40" fmla="*/ 172879 w 209550"/>
                <a:gd name="connsiteY40" fmla="*/ 58579 h 149066"/>
                <a:gd name="connsiteX41" fmla="*/ 170022 w 209550"/>
                <a:gd name="connsiteY41" fmla="*/ 56674 h 149066"/>
                <a:gd name="connsiteX42" fmla="*/ 165735 w 209550"/>
                <a:gd name="connsiteY42" fmla="*/ 55245 h 149066"/>
                <a:gd name="connsiteX43" fmla="*/ 163354 w 209550"/>
                <a:gd name="connsiteY43" fmla="*/ 53340 h 149066"/>
                <a:gd name="connsiteX44" fmla="*/ 161925 w 209550"/>
                <a:gd name="connsiteY44" fmla="*/ 51435 h 149066"/>
                <a:gd name="connsiteX45" fmla="*/ 160497 w 209550"/>
                <a:gd name="connsiteY45" fmla="*/ 50006 h 149066"/>
                <a:gd name="connsiteX46" fmla="*/ 159068 w 209550"/>
                <a:gd name="connsiteY46" fmla="*/ 49530 h 149066"/>
                <a:gd name="connsiteX47" fmla="*/ 159068 w 209550"/>
                <a:gd name="connsiteY47" fmla="*/ 49054 h 149066"/>
                <a:gd name="connsiteX48" fmla="*/ 159544 w 209550"/>
                <a:gd name="connsiteY48" fmla="*/ 48101 h 149066"/>
                <a:gd name="connsiteX49" fmla="*/ 159068 w 209550"/>
                <a:gd name="connsiteY49" fmla="*/ 46196 h 149066"/>
                <a:gd name="connsiteX50" fmla="*/ 156686 w 209550"/>
                <a:gd name="connsiteY50" fmla="*/ 42386 h 149066"/>
                <a:gd name="connsiteX51" fmla="*/ 154305 w 209550"/>
                <a:gd name="connsiteY51" fmla="*/ 40481 h 149066"/>
                <a:gd name="connsiteX52" fmla="*/ 152877 w 209550"/>
                <a:gd name="connsiteY52" fmla="*/ 40957 h 149066"/>
                <a:gd name="connsiteX53" fmla="*/ 151448 w 209550"/>
                <a:gd name="connsiteY53" fmla="*/ 40481 h 149066"/>
                <a:gd name="connsiteX54" fmla="*/ 150972 w 209550"/>
                <a:gd name="connsiteY54" fmla="*/ 39529 h 149066"/>
                <a:gd name="connsiteX55" fmla="*/ 150495 w 209550"/>
                <a:gd name="connsiteY55" fmla="*/ 38100 h 149066"/>
                <a:gd name="connsiteX56" fmla="*/ 149543 w 209550"/>
                <a:gd name="connsiteY56" fmla="*/ 37147 h 149066"/>
                <a:gd name="connsiteX57" fmla="*/ 147161 w 209550"/>
                <a:gd name="connsiteY57" fmla="*/ 36671 h 149066"/>
                <a:gd name="connsiteX58" fmla="*/ 145733 w 209550"/>
                <a:gd name="connsiteY58" fmla="*/ 33814 h 149066"/>
                <a:gd name="connsiteX59" fmla="*/ 144304 w 209550"/>
                <a:gd name="connsiteY59" fmla="*/ 28575 h 149066"/>
                <a:gd name="connsiteX60" fmla="*/ 142399 w 209550"/>
                <a:gd name="connsiteY60" fmla="*/ 24289 h 149066"/>
                <a:gd name="connsiteX61" fmla="*/ 140494 w 209550"/>
                <a:gd name="connsiteY61" fmla="*/ 21431 h 149066"/>
                <a:gd name="connsiteX62" fmla="*/ 139065 w 209550"/>
                <a:gd name="connsiteY62" fmla="*/ 20479 h 149066"/>
                <a:gd name="connsiteX63" fmla="*/ 137636 w 209550"/>
                <a:gd name="connsiteY63" fmla="*/ 20003 h 149066"/>
                <a:gd name="connsiteX64" fmla="*/ 137160 w 209550"/>
                <a:gd name="connsiteY64" fmla="*/ 19526 h 149066"/>
                <a:gd name="connsiteX65" fmla="*/ 137160 w 209550"/>
                <a:gd name="connsiteY65" fmla="*/ 19050 h 149066"/>
                <a:gd name="connsiteX66" fmla="*/ 135255 w 209550"/>
                <a:gd name="connsiteY66" fmla="*/ 18574 h 149066"/>
                <a:gd name="connsiteX67" fmla="*/ 132874 w 209550"/>
                <a:gd name="connsiteY67" fmla="*/ 19526 h 149066"/>
                <a:gd name="connsiteX68" fmla="*/ 130969 w 209550"/>
                <a:gd name="connsiteY68" fmla="*/ 19050 h 149066"/>
                <a:gd name="connsiteX69" fmla="*/ 130016 w 209550"/>
                <a:gd name="connsiteY69" fmla="*/ 17621 h 149066"/>
                <a:gd name="connsiteX70" fmla="*/ 128588 w 209550"/>
                <a:gd name="connsiteY70" fmla="*/ 17621 h 149066"/>
                <a:gd name="connsiteX71" fmla="*/ 126683 w 209550"/>
                <a:gd name="connsiteY71" fmla="*/ 18574 h 149066"/>
                <a:gd name="connsiteX72" fmla="*/ 124778 w 209550"/>
                <a:gd name="connsiteY72" fmla="*/ 18574 h 149066"/>
                <a:gd name="connsiteX73" fmla="*/ 122397 w 209550"/>
                <a:gd name="connsiteY73" fmla="*/ 16669 h 149066"/>
                <a:gd name="connsiteX74" fmla="*/ 121444 w 209550"/>
                <a:gd name="connsiteY74" fmla="*/ 14764 h 149066"/>
                <a:gd name="connsiteX75" fmla="*/ 120968 w 209550"/>
                <a:gd name="connsiteY75" fmla="*/ 12859 h 149066"/>
                <a:gd name="connsiteX76" fmla="*/ 117158 w 209550"/>
                <a:gd name="connsiteY76" fmla="*/ 9049 h 149066"/>
                <a:gd name="connsiteX77" fmla="*/ 110014 w 209550"/>
                <a:gd name="connsiteY77" fmla="*/ 3334 h 149066"/>
                <a:gd name="connsiteX78" fmla="*/ 101918 w 209550"/>
                <a:gd name="connsiteY78" fmla="*/ 953 h 149066"/>
                <a:gd name="connsiteX79" fmla="*/ 93345 w 209550"/>
                <a:gd name="connsiteY79" fmla="*/ 1429 h 149066"/>
                <a:gd name="connsiteX80" fmla="*/ 88583 w 209550"/>
                <a:gd name="connsiteY80" fmla="*/ 953 h 149066"/>
                <a:gd name="connsiteX81" fmla="*/ 87630 w 209550"/>
                <a:gd name="connsiteY81" fmla="*/ 0 h 149066"/>
                <a:gd name="connsiteX82" fmla="*/ 86678 w 209550"/>
                <a:gd name="connsiteY82" fmla="*/ 0 h 149066"/>
                <a:gd name="connsiteX83" fmla="*/ 85725 w 209550"/>
                <a:gd name="connsiteY83" fmla="*/ 953 h 149066"/>
                <a:gd name="connsiteX84" fmla="*/ 84297 w 209550"/>
                <a:gd name="connsiteY84" fmla="*/ 1429 h 149066"/>
                <a:gd name="connsiteX85" fmla="*/ 83344 w 209550"/>
                <a:gd name="connsiteY85" fmla="*/ 953 h 149066"/>
                <a:gd name="connsiteX86" fmla="*/ 82391 w 209550"/>
                <a:gd name="connsiteY86" fmla="*/ 1429 h 149066"/>
                <a:gd name="connsiteX87" fmla="*/ 81915 w 209550"/>
                <a:gd name="connsiteY87" fmla="*/ 2857 h 149066"/>
                <a:gd name="connsiteX88" fmla="*/ 79058 w 209550"/>
                <a:gd name="connsiteY88" fmla="*/ 3334 h 149066"/>
                <a:gd name="connsiteX89" fmla="*/ 73343 w 209550"/>
                <a:gd name="connsiteY89" fmla="*/ 3334 h 149066"/>
                <a:gd name="connsiteX90" fmla="*/ 68580 w 209550"/>
                <a:gd name="connsiteY90" fmla="*/ 4286 h 149066"/>
                <a:gd name="connsiteX91" fmla="*/ 65247 w 209550"/>
                <a:gd name="connsiteY91" fmla="*/ 6191 h 149066"/>
                <a:gd name="connsiteX92" fmla="*/ 60008 w 209550"/>
                <a:gd name="connsiteY92" fmla="*/ 6668 h 149066"/>
                <a:gd name="connsiteX93" fmla="*/ 53816 w 209550"/>
                <a:gd name="connsiteY93" fmla="*/ 6668 h 149066"/>
                <a:gd name="connsiteX94" fmla="*/ 49530 w 209550"/>
                <a:gd name="connsiteY94" fmla="*/ 5715 h 149066"/>
                <a:gd name="connsiteX95" fmla="*/ 48578 w 209550"/>
                <a:gd name="connsiteY95" fmla="*/ 4763 h 149066"/>
                <a:gd name="connsiteX96" fmla="*/ 46673 w 209550"/>
                <a:gd name="connsiteY96" fmla="*/ 4763 h 149066"/>
                <a:gd name="connsiteX97" fmla="*/ 44291 w 209550"/>
                <a:gd name="connsiteY97" fmla="*/ 5239 h 149066"/>
                <a:gd name="connsiteX98" fmla="*/ 41910 w 209550"/>
                <a:gd name="connsiteY98" fmla="*/ 8096 h 149066"/>
                <a:gd name="connsiteX99" fmla="*/ 40005 w 209550"/>
                <a:gd name="connsiteY99" fmla="*/ 12859 h 149066"/>
                <a:gd name="connsiteX100" fmla="*/ 38577 w 209550"/>
                <a:gd name="connsiteY100" fmla="*/ 15716 h 149066"/>
                <a:gd name="connsiteX101" fmla="*/ 37148 w 209550"/>
                <a:gd name="connsiteY101" fmla="*/ 16669 h 149066"/>
                <a:gd name="connsiteX102" fmla="*/ 35719 w 209550"/>
                <a:gd name="connsiteY102" fmla="*/ 20003 h 149066"/>
                <a:gd name="connsiteX103" fmla="*/ 35243 w 209550"/>
                <a:gd name="connsiteY103" fmla="*/ 26194 h 149066"/>
                <a:gd name="connsiteX104" fmla="*/ 33814 w 209550"/>
                <a:gd name="connsiteY104" fmla="*/ 29051 h 149066"/>
                <a:gd name="connsiteX105" fmla="*/ 32861 w 209550"/>
                <a:gd name="connsiteY105" fmla="*/ 32861 h 149066"/>
                <a:gd name="connsiteX106" fmla="*/ 23336 w 209550"/>
                <a:gd name="connsiteY106" fmla="*/ 47625 h 149066"/>
                <a:gd name="connsiteX107" fmla="*/ 13335 w 209550"/>
                <a:gd name="connsiteY107" fmla="*/ 60484 h 149066"/>
                <a:gd name="connsiteX108" fmla="*/ 4286 w 209550"/>
                <a:gd name="connsiteY108" fmla="*/ 65246 h 149066"/>
                <a:gd name="connsiteX109" fmla="*/ 0 w 209550"/>
                <a:gd name="connsiteY109" fmla="*/ 66199 h 149066"/>
                <a:gd name="connsiteX110" fmla="*/ 2858 w 209550"/>
                <a:gd name="connsiteY110" fmla="*/ 70009 h 149066"/>
                <a:gd name="connsiteX111" fmla="*/ 3810 w 209550"/>
                <a:gd name="connsiteY111" fmla="*/ 67151 h 149066"/>
                <a:gd name="connsiteX112" fmla="*/ 6668 w 209550"/>
                <a:gd name="connsiteY112" fmla="*/ 67151 h 149066"/>
                <a:gd name="connsiteX113" fmla="*/ 9525 w 209550"/>
                <a:gd name="connsiteY113" fmla="*/ 68104 h 149066"/>
                <a:gd name="connsiteX114" fmla="*/ 12383 w 209550"/>
                <a:gd name="connsiteY114" fmla="*/ 70009 h 149066"/>
                <a:gd name="connsiteX115" fmla="*/ 15716 w 209550"/>
                <a:gd name="connsiteY115" fmla="*/ 75724 h 149066"/>
                <a:gd name="connsiteX116" fmla="*/ 19050 w 209550"/>
                <a:gd name="connsiteY116" fmla="*/ 78581 h 149066"/>
                <a:gd name="connsiteX117" fmla="*/ 22384 w 209550"/>
                <a:gd name="connsiteY117" fmla="*/ 85249 h 149066"/>
                <a:gd name="connsiteX118" fmla="*/ 25241 w 209550"/>
                <a:gd name="connsiteY118" fmla="*/ 89059 h 149066"/>
                <a:gd name="connsiteX119" fmla="*/ 25241 w 209550"/>
                <a:gd name="connsiteY119" fmla="*/ 91916 h 149066"/>
                <a:gd name="connsiteX120" fmla="*/ 27147 w 209550"/>
                <a:gd name="connsiteY120" fmla="*/ 91916 h 149066"/>
                <a:gd name="connsiteX121" fmla="*/ 29528 w 209550"/>
                <a:gd name="connsiteY121" fmla="*/ 90964 h 149066"/>
                <a:gd name="connsiteX122" fmla="*/ 31433 w 209550"/>
                <a:gd name="connsiteY122" fmla="*/ 90964 h 149066"/>
                <a:gd name="connsiteX123" fmla="*/ 30480 w 209550"/>
                <a:gd name="connsiteY123" fmla="*/ 91916 h 149066"/>
                <a:gd name="connsiteX124" fmla="*/ 27147 w 209550"/>
                <a:gd name="connsiteY124" fmla="*/ 93345 h 149066"/>
                <a:gd name="connsiteX125" fmla="*/ 26194 w 209550"/>
                <a:gd name="connsiteY125" fmla="*/ 95250 h 149066"/>
                <a:gd name="connsiteX126" fmla="*/ 26670 w 209550"/>
                <a:gd name="connsiteY126" fmla="*/ 97631 h 149066"/>
                <a:gd name="connsiteX127" fmla="*/ 30004 w 209550"/>
                <a:gd name="connsiteY127" fmla="*/ 100013 h 149066"/>
                <a:gd name="connsiteX128" fmla="*/ 32385 w 209550"/>
                <a:gd name="connsiteY128" fmla="*/ 102870 h 149066"/>
                <a:gd name="connsiteX129" fmla="*/ 32861 w 209550"/>
                <a:gd name="connsiteY129" fmla="*/ 106204 h 149066"/>
                <a:gd name="connsiteX130" fmla="*/ 41910 w 209550"/>
                <a:gd name="connsiteY130" fmla="*/ 105728 h 149066"/>
                <a:gd name="connsiteX131" fmla="*/ 52388 w 209550"/>
                <a:gd name="connsiteY131" fmla="*/ 106204 h 149066"/>
                <a:gd name="connsiteX132" fmla="*/ 63341 w 209550"/>
                <a:gd name="connsiteY132" fmla="*/ 106204 h 149066"/>
                <a:gd name="connsiteX133" fmla="*/ 69056 w 209550"/>
                <a:gd name="connsiteY133" fmla="*/ 106204 h 149066"/>
                <a:gd name="connsiteX134" fmla="*/ 71914 w 209550"/>
                <a:gd name="connsiteY134" fmla="*/ 101441 h 149066"/>
                <a:gd name="connsiteX135" fmla="*/ 77153 w 209550"/>
                <a:gd name="connsiteY135" fmla="*/ 99536 h 149066"/>
                <a:gd name="connsiteX136" fmla="*/ 82391 w 209550"/>
                <a:gd name="connsiteY136" fmla="*/ 98584 h 149066"/>
                <a:gd name="connsiteX137" fmla="*/ 85249 w 209550"/>
                <a:gd name="connsiteY137" fmla="*/ 98584 h 149066"/>
                <a:gd name="connsiteX138" fmla="*/ 88583 w 209550"/>
                <a:gd name="connsiteY138" fmla="*/ 99536 h 149066"/>
                <a:gd name="connsiteX139" fmla="*/ 94298 w 209550"/>
                <a:gd name="connsiteY139" fmla="*/ 103346 h 149066"/>
                <a:gd name="connsiteX140" fmla="*/ 97631 w 209550"/>
                <a:gd name="connsiteY140" fmla="*/ 104299 h 149066"/>
                <a:gd name="connsiteX141" fmla="*/ 100965 w 209550"/>
                <a:gd name="connsiteY141" fmla="*/ 105251 h 149066"/>
                <a:gd name="connsiteX142" fmla="*/ 102870 w 209550"/>
                <a:gd name="connsiteY142" fmla="*/ 107156 h 149066"/>
                <a:gd name="connsiteX143" fmla="*/ 106680 w 209550"/>
                <a:gd name="connsiteY143" fmla="*/ 109061 h 149066"/>
                <a:gd name="connsiteX144" fmla="*/ 109061 w 209550"/>
                <a:gd name="connsiteY144" fmla="*/ 109538 h 149066"/>
                <a:gd name="connsiteX145" fmla="*/ 110966 w 209550"/>
                <a:gd name="connsiteY145" fmla="*/ 109538 h 149066"/>
                <a:gd name="connsiteX146" fmla="*/ 113348 w 209550"/>
                <a:gd name="connsiteY146" fmla="*/ 108585 h 149066"/>
                <a:gd name="connsiteX147" fmla="*/ 115253 w 209550"/>
                <a:gd name="connsiteY147" fmla="*/ 108109 h 149066"/>
                <a:gd name="connsiteX148" fmla="*/ 120968 w 209550"/>
                <a:gd name="connsiteY148" fmla="*/ 107632 h 149066"/>
                <a:gd name="connsiteX149" fmla="*/ 125254 w 209550"/>
                <a:gd name="connsiteY149" fmla="*/ 110014 h 149066"/>
                <a:gd name="connsiteX150" fmla="*/ 126206 w 209550"/>
                <a:gd name="connsiteY150" fmla="*/ 112395 h 149066"/>
                <a:gd name="connsiteX151" fmla="*/ 125254 w 209550"/>
                <a:gd name="connsiteY151" fmla="*/ 114776 h 149066"/>
                <a:gd name="connsiteX152" fmla="*/ 119539 w 209550"/>
                <a:gd name="connsiteY152" fmla="*/ 116205 h 149066"/>
                <a:gd name="connsiteX153" fmla="*/ 111919 w 209550"/>
                <a:gd name="connsiteY153" fmla="*/ 118110 h 149066"/>
                <a:gd name="connsiteX154" fmla="*/ 105252 w 209550"/>
                <a:gd name="connsiteY154" fmla="*/ 117157 h 149066"/>
                <a:gd name="connsiteX155" fmla="*/ 97631 w 209550"/>
                <a:gd name="connsiteY155" fmla="*/ 114300 h 149066"/>
                <a:gd name="connsiteX156" fmla="*/ 92869 w 209550"/>
                <a:gd name="connsiteY156" fmla="*/ 112395 h 149066"/>
                <a:gd name="connsiteX157" fmla="*/ 90964 w 209550"/>
                <a:gd name="connsiteY157" fmla="*/ 111443 h 149066"/>
                <a:gd name="connsiteX158" fmla="*/ 88106 w 209550"/>
                <a:gd name="connsiteY158" fmla="*/ 110014 h 149066"/>
                <a:gd name="connsiteX159" fmla="*/ 85249 w 209550"/>
                <a:gd name="connsiteY159" fmla="*/ 108585 h 149066"/>
                <a:gd name="connsiteX160" fmla="*/ 82868 w 209550"/>
                <a:gd name="connsiteY160" fmla="*/ 108109 h 149066"/>
                <a:gd name="connsiteX161" fmla="*/ 80963 w 209550"/>
                <a:gd name="connsiteY161" fmla="*/ 107156 h 149066"/>
                <a:gd name="connsiteX162" fmla="*/ 79534 w 209550"/>
                <a:gd name="connsiteY162" fmla="*/ 108109 h 149066"/>
                <a:gd name="connsiteX163" fmla="*/ 79058 w 209550"/>
                <a:gd name="connsiteY163" fmla="*/ 109538 h 149066"/>
                <a:gd name="connsiteX164" fmla="*/ 78105 w 209550"/>
                <a:gd name="connsiteY164" fmla="*/ 111919 h 149066"/>
                <a:gd name="connsiteX165" fmla="*/ 76677 w 209550"/>
                <a:gd name="connsiteY165" fmla="*/ 112871 h 149066"/>
                <a:gd name="connsiteX166" fmla="*/ 70009 w 209550"/>
                <a:gd name="connsiteY166" fmla="*/ 113347 h 149066"/>
                <a:gd name="connsiteX167" fmla="*/ 63818 w 209550"/>
                <a:gd name="connsiteY167" fmla="*/ 114300 h 149066"/>
                <a:gd name="connsiteX168" fmla="*/ 60484 w 209550"/>
                <a:gd name="connsiteY168" fmla="*/ 114776 h 149066"/>
                <a:gd name="connsiteX169" fmla="*/ 58579 w 209550"/>
                <a:gd name="connsiteY169" fmla="*/ 115253 h 149066"/>
                <a:gd name="connsiteX170" fmla="*/ 58103 w 209550"/>
                <a:gd name="connsiteY170" fmla="*/ 120968 h 149066"/>
                <a:gd name="connsiteX171" fmla="*/ 50959 w 209550"/>
                <a:gd name="connsiteY171" fmla="*/ 120968 h 149066"/>
                <a:gd name="connsiteX172" fmla="*/ 44291 w 209550"/>
                <a:gd name="connsiteY172" fmla="*/ 120968 h 149066"/>
                <a:gd name="connsiteX173" fmla="*/ 37624 w 209550"/>
                <a:gd name="connsiteY173" fmla="*/ 120968 h 149066"/>
                <a:gd name="connsiteX174" fmla="*/ 30004 w 209550"/>
                <a:gd name="connsiteY174" fmla="*/ 120968 h 149066"/>
                <a:gd name="connsiteX175" fmla="*/ 28099 w 209550"/>
                <a:gd name="connsiteY175" fmla="*/ 122396 h 149066"/>
                <a:gd name="connsiteX176" fmla="*/ 26194 w 209550"/>
                <a:gd name="connsiteY176" fmla="*/ 124301 h 149066"/>
                <a:gd name="connsiteX177" fmla="*/ 26670 w 209550"/>
                <a:gd name="connsiteY177" fmla="*/ 127159 h 149066"/>
                <a:gd name="connsiteX178" fmla="*/ 26194 w 209550"/>
                <a:gd name="connsiteY178" fmla="*/ 130493 h 149066"/>
                <a:gd name="connsiteX179" fmla="*/ 26194 w 209550"/>
                <a:gd name="connsiteY179" fmla="*/ 136684 h 149066"/>
                <a:gd name="connsiteX180" fmla="*/ 25718 w 209550"/>
                <a:gd name="connsiteY180" fmla="*/ 137636 h 149066"/>
                <a:gd name="connsiteX181" fmla="*/ 26194 w 209550"/>
                <a:gd name="connsiteY181" fmla="*/ 139065 h 149066"/>
                <a:gd name="connsiteX182" fmla="*/ 27147 w 209550"/>
                <a:gd name="connsiteY182" fmla="*/ 140494 h 149066"/>
                <a:gd name="connsiteX183" fmla="*/ 28575 w 209550"/>
                <a:gd name="connsiteY183" fmla="*/ 140018 h 149066"/>
                <a:gd name="connsiteX184" fmla="*/ 29528 w 209550"/>
                <a:gd name="connsiteY184" fmla="*/ 139065 h 149066"/>
                <a:gd name="connsiteX185" fmla="*/ 30480 w 209550"/>
                <a:gd name="connsiteY185" fmla="*/ 137160 h 149066"/>
                <a:gd name="connsiteX186" fmla="*/ 31909 w 209550"/>
                <a:gd name="connsiteY186" fmla="*/ 136207 h 149066"/>
                <a:gd name="connsiteX187" fmla="*/ 33338 w 209550"/>
                <a:gd name="connsiteY187" fmla="*/ 137636 h 149066"/>
                <a:gd name="connsiteX188" fmla="*/ 36672 w 209550"/>
                <a:gd name="connsiteY188" fmla="*/ 139065 h 149066"/>
                <a:gd name="connsiteX189" fmla="*/ 37148 w 209550"/>
                <a:gd name="connsiteY189" fmla="*/ 139541 h 149066"/>
                <a:gd name="connsiteX190" fmla="*/ 37148 w 209550"/>
                <a:gd name="connsiteY190" fmla="*/ 140494 h 149066"/>
                <a:gd name="connsiteX191" fmla="*/ 35719 w 209550"/>
                <a:gd name="connsiteY191" fmla="*/ 140494 h 149066"/>
                <a:gd name="connsiteX192" fmla="*/ 33338 w 209550"/>
                <a:gd name="connsiteY192" fmla="*/ 140018 h 149066"/>
                <a:gd name="connsiteX193" fmla="*/ 29052 w 209550"/>
                <a:gd name="connsiteY193" fmla="*/ 141446 h 149066"/>
                <a:gd name="connsiteX194" fmla="*/ 26194 w 209550"/>
                <a:gd name="connsiteY194" fmla="*/ 142399 h 149066"/>
                <a:gd name="connsiteX195" fmla="*/ 25718 w 209550"/>
                <a:gd name="connsiteY195" fmla="*/ 144304 h 149066"/>
                <a:gd name="connsiteX196" fmla="*/ 26670 w 209550"/>
                <a:gd name="connsiteY196" fmla="*/ 146685 h 149066"/>
                <a:gd name="connsiteX197" fmla="*/ 28099 w 209550"/>
                <a:gd name="connsiteY197" fmla="*/ 148114 h 149066"/>
                <a:gd name="connsiteX198" fmla="*/ 30004 w 209550"/>
                <a:gd name="connsiteY198" fmla="*/ 148114 h 149066"/>
                <a:gd name="connsiteX199" fmla="*/ 34290 w 209550"/>
                <a:gd name="connsiteY199" fmla="*/ 148590 h 149066"/>
                <a:gd name="connsiteX200" fmla="*/ 38100 w 209550"/>
                <a:gd name="connsiteY200" fmla="*/ 148114 h 149066"/>
                <a:gd name="connsiteX201" fmla="*/ 40481 w 209550"/>
                <a:gd name="connsiteY201" fmla="*/ 146685 h 149066"/>
                <a:gd name="connsiteX202" fmla="*/ 43815 w 209550"/>
                <a:gd name="connsiteY202" fmla="*/ 145256 h 149066"/>
                <a:gd name="connsiteX203" fmla="*/ 47149 w 209550"/>
                <a:gd name="connsiteY203" fmla="*/ 144780 h 149066"/>
                <a:gd name="connsiteX204" fmla="*/ 57627 w 209550"/>
                <a:gd name="connsiteY204" fmla="*/ 145732 h 149066"/>
                <a:gd name="connsiteX205" fmla="*/ 66675 w 209550"/>
                <a:gd name="connsiteY205" fmla="*/ 143828 h 149066"/>
                <a:gd name="connsiteX206" fmla="*/ 73343 w 209550"/>
                <a:gd name="connsiteY206" fmla="*/ 140494 h 149066"/>
                <a:gd name="connsiteX207" fmla="*/ 79534 w 209550"/>
                <a:gd name="connsiteY207" fmla="*/ 137160 h 149066"/>
                <a:gd name="connsiteX208" fmla="*/ 87630 w 209550"/>
                <a:gd name="connsiteY208" fmla="*/ 137160 h 149066"/>
                <a:gd name="connsiteX209" fmla="*/ 96203 w 209550"/>
                <a:gd name="connsiteY209" fmla="*/ 137160 h 149066"/>
                <a:gd name="connsiteX210" fmla="*/ 108585 w 209550"/>
                <a:gd name="connsiteY210" fmla="*/ 137160 h 149066"/>
                <a:gd name="connsiteX211" fmla="*/ 118110 w 209550"/>
                <a:gd name="connsiteY211" fmla="*/ 137636 h 149066"/>
                <a:gd name="connsiteX212" fmla="*/ 129540 w 209550"/>
                <a:gd name="connsiteY212" fmla="*/ 137636 h 149066"/>
                <a:gd name="connsiteX213" fmla="*/ 140494 w 209550"/>
                <a:gd name="connsiteY213" fmla="*/ 137636 h 149066"/>
                <a:gd name="connsiteX214" fmla="*/ 141447 w 209550"/>
                <a:gd name="connsiteY214" fmla="*/ 138113 h 149066"/>
                <a:gd name="connsiteX215" fmla="*/ 146685 w 209550"/>
                <a:gd name="connsiteY215" fmla="*/ 138589 h 149066"/>
                <a:gd name="connsiteX216" fmla="*/ 149543 w 209550"/>
                <a:gd name="connsiteY216" fmla="*/ 138589 h 149066"/>
                <a:gd name="connsiteX217" fmla="*/ 151448 w 209550"/>
                <a:gd name="connsiteY217" fmla="*/ 139065 h 149066"/>
                <a:gd name="connsiteX218" fmla="*/ 152400 w 209550"/>
                <a:gd name="connsiteY218" fmla="*/ 139541 h 149066"/>
                <a:gd name="connsiteX219" fmla="*/ 151924 w 209550"/>
                <a:gd name="connsiteY219" fmla="*/ 140494 h 149066"/>
                <a:gd name="connsiteX220" fmla="*/ 151448 w 209550"/>
                <a:gd name="connsiteY220" fmla="*/ 141922 h 149066"/>
                <a:gd name="connsiteX221" fmla="*/ 152400 w 209550"/>
                <a:gd name="connsiteY221" fmla="*/ 143828 h 149066"/>
                <a:gd name="connsiteX222" fmla="*/ 153829 w 209550"/>
                <a:gd name="connsiteY222" fmla="*/ 144304 h 149066"/>
                <a:gd name="connsiteX223" fmla="*/ 154781 w 209550"/>
                <a:gd name="connsiteY223" fmla="*/ 143828 h 149066"/>
                <a:gd name="connsiteX224" fmla="*/ 155734 w 209550"/>
                <a:gd name="connsiteY224" fmla="*/ 142875 h 149066"/>
                <a:gd name="connsiteX225" fmla="*/ 156686 w 209550"/>
                <a:gd name="connsiteY225" fmla="*/ 142399 h 149066"/>
                <a:gd name="connsiteX226" fmla="*/ 158115 w 209550"/>
                <a:gd name="connsiteY226" fmla="*/ 142875 h 149066"/>
                <a:gd name="connsiteX227" fmla="*/ 160973 w 209550"/>
                <a:gd name="connsiteY227" fmla="*/ 145256 h 149066"/>
                <a:gd name="connsiteX228" fmla="*/ 163830 w 209550"/>
                <a:gd name="connsiteY228" fmla="*/ 145732 h 149066"/>
                <a:gd name="connsiteX229" fmla="*/ 167164 w 209550"/>
                <a:gd name="connsiteY229" fmla="*/ 147161 h 149066"/>
                <a:gd name="connsiteX230" fmla="*/ 170022 w 209550"/>
                <a:gd name="connsiteY230" fmla="*/ 147638 h 149066"/>
                <a:gd name="connsiteX231" fmla="*/ 172879 w 209550"/>
                <a:gd name="connsiteY231" fmla="*/ 147638 h 149066"/>
                <a:gd name="connsiteX232" fmla="*/ 174784 w 209550"/>
                <a:gd name="connsiteY232" fmla="*/ 149066 h 149066"/>
                <a:gd name="connsiteX233" fmla="*/ 178594 w 209550"/>
                <a:gd name="connsiteY233" fmla="*/ 149066 h 149066"/>
                <a:gd name="connsiteX234" fmla="*/ 183356 w 209550"/>
                <a:gd name="connsiteY234" fmla="*/ 147638 h 149066"/>
                <a:gd name="connsiteX235" fmla="*/ 186690 w 209550"/>
                <a:gd name="connsiteY235" fmla="*/ 146685 h 149066"/>
                <a:gd name="connsiteX236" fmla="*/ 191929 w 209550"/>
                <a:gd name="connsiteY236" fmla="*/ 146685 h 149066"/>
                <a:gd name="connsiteX237" fmla="*/ 194786 w 209550"/>
                <a:gd name="connsiteY237" fmla="*/ 147161 h 149066"/>
                <a:gd name="connsiteX238" fmla="*/ 202883 w 209550"/>
                <a:gd name="connsiteY238" fmla="*/ 145732 h 149066"/>
                <a:gd name="connsiteX239" fmla="*/ 206693 w 209550"/>
                <a:gd name="connsiteY239" fmla="*/ 146209 h 149066"/>
                <a:gd name="connsiteX240" fmla="*/ 209074 w 209550"/>
                <a:gd name="connsiteY240" fmla="*/ 146685 h 149066"/>
                <a:gd name="connsiteX241" fmla="*/ 209550 w 209550"/>
                <a:gd name="connsiteY241" fmla="*/ 144304 h 1490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</a:cxnLst>
              <a:rect l="l" t="t" r="r" b="b"/>
              <a:pathLst>
                <a:path w="209550" h="149066">
                  <a:moveTo>
                    <a:pt x="207169" y="142399"/>
                  </a:moveTo>
                  <a:lnTo>
                    <a:pt x="207169" y="141446"/>
                  </a:lnTo>
                  <a:lnTo>
                    <a:pt x="207169" y="139065"/>
                  </a:lnTo>
                  <a:lnTo>
                    <a:pt x="208122" y="133826"/>
                  </a:lnTo>
                  <a:lnTo>
                    <a:pt x="208122" y="131921"/>
                  </a:lnTo>
                  <a:lnTo>
                    <a:pt x="209074" y="128111"/>
                  </a:lnTo>
                  <a:lnTo>
                    <a:pt x="207645" y="126682"/>
                  </a:lnTo>
                  <a:lnTo>
                    <a:pt x="207169" y="125254"/>
                  </a:lnTo>
                  <a:lnTo>
                    <a:pt x="205740" y="123349"/>
                  </a:lnTo>
                  <a:lnTo>
                    <a:pt x="203835" y="120491"/>
                  </a:lnTo>
                  <a:lnTo>
                    <a:pt x="203359" y="118110"/>
                  </a:lnTo>
                  <a:lnTo>
                    <a:pt x="202406" y="116205"/>
                  </a:lnTo>
                  <a:lnTo>
                    <a:pt x="200502" y="113824"/>
                  </a:lnTo>
                  <a:lnTo>
                    <a:pt x="199549" y="113347"/>
                  </a:lnTo>
                  <a:lnTo>
                    <a:pt x="196691" y="112871"/>
                  </a:lnTo>
                  <a:lnTo>
                    <a:pt x="196215" y="113824"/>
                  </a:lnTo>
                  <a:lnTo>
                    <a:pt x="194786" y="115253"/>
                  </a:lnTo>
                  <a:lnTo>
                    <a:pt x="193834" y="115729"/>
                  </a:lnTo>
                  <a:lnTo>
                    <a:pt x="192405" y="113824"/>
                  </a:lnTo>
                  <a:lnTo>
                    <a:pt x="191929" y="112395"/>
                  </a:lnTo>
                  <a:lnTo>
                    <a:pt x="191929" y="110966"/>
                  </a:lnTo>
                  <a:lnTo>
                    <a:pt x="189548" y="109061"/>
                  </a:lnTo>
                  <a:lnTo>
                    <a:pt x="186690" y="104775"/>
                  </a:lnTo>
                  <a:lnTo>
                    <a:pt x="186690" y="101441"/>
                  </a:lnTo>
                  <a:lnTo>
                    <a:pt x="189072" y="99536"/>
                  </a:lnTo>
                  <a:lnTo>
                    <a:pt x="189548" y="98107"/>
                  </a:lnTo>
                  <a:lnTo>
                    <a:pt x="189548" y="96203"/>
                  </a:lnTo>
                  <a:lnTo>
                    <a:pt x="188595" y="94297"/>
                  </a:lnTo>
                  <a:lnTo>
                    <a:pt x="187643" y="92869"/>
                  </a:lnTo>
                  <a:lnTo>
                    <a:pt x="188119" y="89535"/>
                  </a:lnTo>
                  <a:lnTo>
                    <a:pt x="187643" y="85249"/>
                  </a:lnTo>
                  <a:lnTo>
                    <a:pt x="186214" y="82868"/>
                  </a:lnTo>
                  <a:lnTo>
                    <a:pt x="184309" y="80963"/>
                  </a:lnTo>
                  <a:lnTo>
                    <a:pt x="182404" y="79057"/>
                  </a:lnTo>
                  <a:lnTo>
                    <a:pt x="180499" y="76676"/>
                  </a:lnTo>
                  <a:lnTo>
                    <a:pt x="181452" y="72390"/>
                  </a:lnTo>
                  <a:lnTo>
                    <a:pt x="181928" y="70009"/>
                  </a:lnTo>
                  <a:lnTo>
                    <a:pt x="178594" y="64294"/>
                  </a:lnTo>
                  <a:lnTo>
                    <a:pt x="178118" y="64294"/>
                  </a:lnTo>
                  <a:lnTo>
                    <a:pt x="174308" y="61913"/>
                  </a:lnTo>
                  <a:lnTo>
                    <a:pt x="172879" y="58579"/>
                  </a:lnTo>
                  <a:lnTo>
                    <a:pt x="170022" y="56674"/>
                  </a:lnTo>
                  <a:lnTo>
                    <a:pt x="165735" y="55245"/>
                  </a:lnTo>
                  <a:lnTo>
                    <a:pt x="163354" y="53340"/>
                  </a:lnTo>
                  <a:lnTo>
                    <a:pt x="161925" y="51435"/>
                  </a:lnTo>
                  <a:lnTo>
                    <a:pt x="160497" y="50006"/>
                  </a:lnTo>
                  <a:lnTo>
                    <a:pt x="159068" y="49530"/>
                  </a:lnTo>
                  <a:lnTo>
                    <a:pt x="159068" y="49054"/>
                  </a:lnTo>
                  <a:lnTo>
                    <a:pt x="159544" y="48101"/>
                  </a:lnTo>
                  <a:lnTo>
                    <a:pt x="159068" y="46196"/>
                  </a:lnTo>
                  <a:lnTo>
                    <a:pt x="156686" y="42386"/>
                  </a:lnTo>
                  <a:lnTo>
                    <a:pt x="154305" y="40481"/>
                  </a:lnTo>
                  <a:lnTo>
                    <a:pt x="152877" y="40957"/>
                  </a:lnTo>
                  <a:lnTo>
                    <a:pt x="151448" y="40481"/>
                  </a:lnTo>
                  <a:lnTo>
                    <a:pt x="150972" y="39529"/>
                  </a:lnTo>
                  <a:lnTo>
                    <a:pt x="150495" y="38100"/>
                  </a:lnTo>
                  <a:lnTo>
                    <a:pt x="149543" y="37147"/>
                  </a:lnTo>
                  <a:lnTo>
                    <a:pt x="147161" y="36671"/>
                  </a:lnTo>
                  <a:lnTo>
                    <a:pt x="145733" y="33814"/>
                  </a:lnTo>
                  <a:lnTo>
                    <a:pt x="144304" y="28575"/>
                  </a:lnTo>
                  <a:lnTo>
                    <a:pt x="142399" y="24289"/>
                  </a:lnTo>
                  <a:lnTo>
                    <a:pt x="140494" y="21431"/>
                  </a:lnTo>
                  <a:lnTo>
                    <a:pt x="139065" y="20479"/>
                  </a:lnTo>
                  <a:lnTo>
                    <a:pt x="137636" y="20003"/>
                  </a:lnTo>
                  <a:lnTo>
                    <a:pt x="137160" y="19526"/>
                  </a:lnTo>
                  <a:lnTo>
                    <a:pt x="137160" y="19050"/>
                  </a:lnTo>
                  <a:lnTo>
                    <a:pt x="135255" y="18574"/>
                  </a:lnTo>
                  <a:lnTo>
                    <a:pt x="132874" y="19526"/>
                  </a:lnTo>
                  <a:lnTo>
                    <a:pt x="130969" y="19050"/>
                  </a:lnTo>
                  <a:lnTo>
                    <a:pt x="130016" y="17621"/>
                  </a:lnTo>
                  <a:lnTo>
                    <a:pt x="128588" y="17621"/>
                  </a:lnTo>
                  <a:lnTo>
                    <a:pt x="126683" y="18574"/>
                  </a:lnTo>
                  <a:lnTo>
                    <a:pt x="124778" y="18574"/>
                  </a:lnTo>
                  <a:lnTo>
                    <a:pt x="122397" y="16669"/>
                  </a:lnTo>
                  <a:lnTo>
                    <a:pt x="121444" y="14764"/>
                  </a:lnTo>
                  <a:lnTo>
                    <a:pt x="120968" y="12859"/>
                  </a:lnTo>
                  <a:lnTo>
                    <a:pt x="117158" y="9049"/>
                  </a:lnTo>
                  <a:lnTo>
                    <a:pt x="110014" y="3334"/>
                  </a:lnTo>
                  <a:lnTo>
                    <a:pt x="101918" y="953"/>
                  </a:lnTo>
                  <a:lnTo>
                    <a:pt x="93345" y="1429"/>
                  </a:lnTo>
                  <a:lnTo>
                    <a:pt x="88583" y="953"/>
                  </a:lnTo>
                  <a:lnTo>
                    <a:pt x="87630" y="0"/>
                  </a:lnTo>
                  <a:lnTo>
                    <a:pt x="86678" y="0"/>
                  </a:lnTo>
                  <a:lnTo>
                    <a:pt x="85725" y="953"/>
                  </a:lnTo>
                  <a:lnTo>
                    <a:pt x="84297" y="1429"/>
                  </a:lnTo>
                  <a:lnTo>
                    <a:pt x="83344" y="953"/>
                  </a:lnTo>
                  <a:lnTo>
                    <a:pt x="82391" y="1429"/>
                  </a:lnTo>
                  <a:lnTo>
                    <a:pt x="81915" y="2857"/>
                  </a:lnTo>
                  <a:lnTo>
                    <a:pt x="79058" y="3334"/>
                  </a:lnTo>
                  <a:lnTo>
                    <a:pt x="73343" y="3334"/>
                  </a:lnTo>
                  <a:lnTo>
                    <a:pt x="68580" y="4286"/>
                  </a:lnTo>
                  <a:lnTo>
                    <a:pt x="65247" y="6191"/>
                  </a:lnTo>
                  <a:lnTo>
                    <a:pt x="60008" y="6668"/>
                  </a:lnTo>
                  <a:lnTo>
                    <a:pt x="53816" y="6668"/>
                  </a:lnTo>
                  <a:lnTo>
                    <a:pt x="49530" y="5715"/>
                  </a:lnTo>
                  <a:lnTo>
                    <a:pt x="48578" y="4763"/>
                  </a:lnTo>
                  <a:lnTo>
                    <a:pt x="46673" y="4763"/>
                  </a:lnTo>
                  <a:lnTo>
                    <a:pt x="44291" y="5239"/>
                  </a:lnTo>
                  <a:lnTo>
                    <a:pt x="41910" y="8096"/>
                  </a:lnTo>
                  <a:lnTo>
                    <a:pt x="40005" y="12859"/>
                  </a:lnTo>
                  <a:lnTo>
                    <a:pt x="38577" y="15716"/>
                  </a:lnTo>
                  <a:lnTo>
                    <a:pt x="37148" y="16669"/>
                  </a:lnTo>
                  <a:lnTo>
                    <a:pt x="35719" y="20003"/>
                  </a:lnTo>
                  <a:lnTo>
                    <a:pt x="35243" y="26194"/>
                  </a:lnTo>
                  <a:lnTo>
                    <a:pt x="33814" y="29051"/>
                  </a:lnTo>
                  <a:lnTo>
                    <a:pt x="32861" y="32861"/>
                  </a:lnTo>
                  <a:lnTo>
                    <a:pt x="23336" y="47625"/>
                  </a:lnTo>
                  <a:lnTo>
                    <a:pt x="13335" y="60484"/>
                  </a:lnTo>
                  <a:lnTo>
                    <a:pt x="4286" y="65246"/>
                  </a:lnTo>
                  <a:lnTo>
                    <a:pt x="0" y="66199"/>
                  </a:lnTo>
                  <a:lnTo>
                    <a:pt x="2858" y="70009"/>
                  </a:lnTo>
                  <a:lnTo>
                    <a:pt x="3810" y="67151"/>
                  </a:lnTo>
                  <a:lnTo>
                    <a:pt x="6668" y="67151"/>
                  </a:lnTo>
                  <a:lnTo>
                    <a:pt x="9525" y="68104"/>
                  </a:lnTo>
                  <a:lnTo>
                    <a:pt x="12383" y="70009"/>
                  </a:lnTo>
                  <a:lnTo>
                    <a:pt x="15716" y="75724"/>
                  </a:lnTo>
                  <a:lnTo>
                    <a:pt x="19050" y="78581"/>
                  </a:lnTo>
                  <a:lnTo>
                    <a:pt x="22384" y="85249"/>
                  </a:lnTo>
                  <a:lnTo>
                    <a:pt x="25241" y="89059"/>
                  </a:lnTo>
                  <a:lnTo>
                    <a:pt x="25241" y="91916"/>
                  </a:lnTo>
                  <a:lnTo>
                    <a:pt x="27147" y="91916"/>
                  </a:lnTo>
                  <a:lnTo>
                    <a:pt x="29528" y="90964"/>
                  </a:lnTo>
                  <a:lnTo>
                    <a:pt x="31433" y="90964"/>
                  </a:lnTo>
                  <a:lnTo>
                    <a:pt x="30480" y="91916"/>
                  </a:lnTo>
                  <a:lnTo>
                    <a:pt x="27147" y="93345"/>
                  </a:lnTo>
                  <a:lnTo>
                    <a:pt x="26194" y="95250"/>
                  </a:lnTo>
                  <a:lnTo>
                    <a:pt x="26670" y="97631"/>
                  </a:lnTo>
                  <a:lnTo>
                    <a:pt x="30004" y="100013"/>
                  </a:lnTo>
                  <a:lnTo>
                    <a:pt x="32385" y="102870"/>
                  </a:lnTo>
                  <a:lnTo>
                    <a:pt x="32861" y="106204"/>
                  </a:lnTo>
                  <a:lnTo>
                    <a:pt x="41910" y="105728"/>
                  </a:lnTo>
                  <a:lnTo>
                    <a:pt x="52388" y="106204"/>
                  </a:lnTo>
                  <a:lnTo>
                    <a:pt x="63341" y="106204"/>
                  </a:lnTo>
                  <a:lnTo>
                    <a:pt x="69056" y="106204"/>
                  </a:lnTo>
                  <a:lnTo>
                    <a:pt x="71914" y="101441"/>
                  </a:lnTo>
                  <a:lnTo>
                    <a:pt x="77153" y="99536"/>
                  </a:lnTo>
                  <a:lnTo>
                    <a:pt x="82391" y="98584"/>
                  </a:lnTo>
                  <a:lnTo>
                    <a:pt x="85249" y="98584"/>
                  </a:lnTo>
                  <a:lnTo>
                    <a:pt x="88583" y="99536"/>
                  </a:lnTo>
                  <a:lnTo>
                    <a:pt x="94298" y="103346"/>
                  </a:lnTo>
                  <a:lnTo>
                    <a:pt x="97631" y="104299"/>
                  </a:lnTo>
                  <a:lnTo>
                    <a:pt x="100965" y="105251"/>
                  </a:lnTo>
                  <a:lnTo>
                    <a:pt x="102870" y="107156"/>
                  </a:lnTo>
                  <a:lnTo>
                    <a:pt x="106680" y="109061"/>
                  </a:lnTo>
                  <a:lnTo>
                    <a:pt x="109061" y="109538"/>
                  </a:lnTo>
                  <a:lnTo>
                    <a:pt x="110966" y="109538"/>
                  </a:lnTo>
                  <a:lnTo>
                    <a:pt x="113348" y="108585"/>
                  </a:lnTo>
                  <a:lnTo>
                    <a:pt x="115253" y="108109"/>
                  </a:lnTo>
                  <a:lnTo>
                    <a:pt x="120968" y="107632"/>
                  </a:lnTo>
                  <a:lnTo>
                    <a:pt x="125254" y="110014"/>
                  </a:lnTo>
                  <a:lnTo>
                    <a:pt x="126206" y="112395"/>
                  </a:lnTo>
                  <a:lnTo>
                    <a:pt x="125254" y="114776"/>
                  </a:lnTo>
                  <a:lnTo>
                    <a:pt x="119539" y="116205"/>
                  </a:lnTo>
                  <a:lnTo>
                    <a:pt x="111919" y="118110"/>
                  </a:lnTo>
                  <a:lnTo>
                    <a:pt x="105252" y="117157"/>
                  </a:lnTo>
                  <a:lnTo>
                    <a:pt x="97631" y="114300"/>
                  </a:lnTo>
                  <a:lnTo>
                    <a:pt x="92869" y="112395"/>
                  </a:lnTo>
                  <a:lnTo>
                    <a:pt x="90964" y="111443"/>
                  </a:lnTo>
                  <a:lnTo>
                    <a:pt x="88106" y="110014"/>
                  </a:lnTo>
                  <a:lnTo>
                    <a:pt x="85249" y="108585"/>
                  </a:lnTo>
                  <a:lnTo>
                    <a:pt x="82868" y="108109"/>
                  </a:lnTo>
                  <a:lnTo>
                    <a:pt x="80963" y="107156"/>
                  </a:lnTo>
                  <a:lnTo>
                    <a:pt x="79534" y="108109"/>
                  </a:lnTo>
                  <a:lnTo>
                    <a:pt x="79058" y="109538"/>
                  </a:lnTo>
                  <a:lnTo>
                    <a:pt x="78105" y="111919"/>
                  </a:lnTo>
                  <a:lnTo>
                    <a:pt x="76677" y="112871"/>
                  </a:lnTo>
                  <a:lnTo>
                    <a:pt x="70009" y="113347"/>
                  </a:lnTo>
                  <a:lnTo>
                    <a:pt x="63818" y="114300"/>
                  </a:lnTo>
                  <a:lnTo>
                    <a:pt x="60484" y="114776"/>
                  </a:lnTo>
                  <a:lnTo>
                    <a:pt x="58579" y="115253"/>
                  </a:lnTo>
                  <a:lnTo>
                    <a:pt x="58103" y="120968"/>
                  </a:lnTo>
                  <a:lnTo>
                    <a:pt x="50959" y="120968"/>
                  </a:lnTo>
                  <a:lnTo>
                    <a:pt x="44291" y="120968"/>
                  </a:lnTo>
                  <a:lnTo>
                    <a:pt x="37624" y="120968"/>
                  </a:lnTo>
                  <a:lnTo>
                    <a:pt x="30004" y="120968"/>
                  </a:lnTo>
                  <a:lnTo>
                    <a:pt x="28099" y="122396"/>
                  </a:lnTo>
                  <a:lnTo>
                    <a:pt x="26194" y="124301"/>
                  </a:lnTo>
                  <a:lnTo>
                    <a:pt x="26670" y="127159"/>
                  </a:lnTo>
                  <a:lnTo>
                    <a:pt x="26194" y="130493"/>
                  </a:lnTo>
                  <a:lnTo>
                    <a:pt x="26194" y="136684"/>
                  </a:lnTo>
                  <a:lnTo>
                    <a:pt x="25718" y="137636"/>
                  </a:lnTo>
                  <a:lnTo>
                    <a:pt x="26194" y="139065"/>
                  </a:lnTo>
                  <a:lnTo>
                    <a:pt x="27147" y="140494"/>
                  </a:lnTo>
                  <a:lnTo>
                    <a:pt x="28575" y="140018"/>
                  </a:lnTo>
                  <a:lnTo>
                    <a:pt x="29528" y="139065"/>
                  </a:lnTo>
                  <a:lnTo>
                    <a:pt x="30480" y="137160"/>
                  </a:lnTo>
                  <a:lnTo>
                    <a:pt x="31909" y="136207"/>
                  </a:lnTo>
                  <a:lnTo>
                    <a:pt x="33338" y="137636"/>
                  </a:lnTo>
                  <a:lnTo>
                    <a:pt x="36672" y="139065"/>
                  </a:lnTo>
                  <a:lnTo>
                    <a:pt x="37148" y="139541"/>
                  </a:lnTo>
                  <a:lnTo>
                    <a:pt x="37148" y="140494"/>
                  </a:lnTo>
                  <a:lnTo>
                    <a:pt x="35719" y="140494"/>
                  </a:lnTo>
                  <a:lnTo>
                    <a:pt x="33338" y="140018"/>
                  </a:lnTo>
                  <a:lnTo>
                    <a:pt x="29052" y="141446"/>
                  </a:lnTo>
                  <a:lnTo>
                    <a:pt x="26194" y="142399"/>
                  </a:lnTo>
                  <a:lnTo>
                    <a:pt x="25718" y="144304"/>
                  </a:lnTo>
                  <a:lnTo>
                    <a:pt x="26670" y="146685"/>
                  </a:lnTo>
                  <a:lnTo>
                    <a:pt x="28099" y="148114"/>
                  </a:lnTo>
                  <a:lnTo>
                    <a:pt x="30004" y="148114"/>
                  </a:lnTo>
                  <a:lnTo>
                    <a:pt x="34290" y="148590"/>
                  </a:lnTo>
                  <a:lnTo>
                    <a:pt x="38100" y="148114"/>
                  </a:lnTo>
                  <a:lnTo>
                    <a:pt x="40481" y="146685"/>
                  </a:lnTo>
                  <a:lnTo>
                    <a:pt x="43815" y="145256"/>
                  </a:lnTo>
                  <a:lnTo>
                    <a:pt x="47149" y="144780"/>
                  </a:lnTo>
                  <a:lnTo>
                    <a:pt x="57627" y="145732"/>
                  </a:lnTo>
                  <a:lnTo>
                    <a:pt x="66675" y="143828"/>
                  </a:lnTo>
                  <a:lnTo>
                    <a:pt x="73343" y="140494"/>
                  </a:lnTo>
                  <a:lnTo>
                    <a:pt x="79534" y="137160"/>
                  </a:lnTo>
                  <a:lnTo>
                    <a:pt x="87630" y="137160"/>
                  </a:lnTo>
                  <a:lnTo>
                    <a:pt x="96203" y="137160"/>
                  </a:lnTo>
                  <a:lnTo>
                    <a:pt x="108585" y="137160"/>
                  </a:lnTo>
                  <a:lnTo>
                    <a:pt x="118110" y="137636"/>
                  </a:lnTo>
                  <a:lnTo>
                    <a:pt x="129540" y="137636"/>
                  </a:lnTo>
                  <a:lnTo>
                    <a:pt x="140494" y="137636"/>
                  </a:lnTo>
                  <a:lnTo>
                    <a:pt x="141447" y="138113"/>
                  </a:lnTo>
                  <a:lnTo>
                    <a:pt x="146685" y="138589"/>
                  </a:lnTo>
                  <a:lnTo>
                    <a:pt x="149543" y="138589"/>
                  </a:lnTo>
                  <a:lnTo>
                    <a:pt x="151448" y="139065"/>
                  </a:lnTo>
                  <a:lnTo>
                    <a:pt x="152400" y="139541"/>
                  </a:lnTo>
                  <a:lnTo>
                    <a:pt x="151924" y="140494"/>
                  </a:lnTo>
                  <a:lnTo>
                    <a:pt x="151448" y="141922"/>
                  </a:lnTo>
                  <a:lnTo>
                    <a:pt x="152400" y="143828"/>
                  </a:lnTo>
                  <a:lnTo>
                    <a:pt x="153829" y="144304"/>
                  </a:lnTo>
                  <a:lnTo>
                    <a:pt x="154781" y="143828"/>
                  </a:lnTo>
                  <a:lnTo>
                    <a:pt x="155734" y="142875"/>
                  </a:lnTo>
                  <a:lnTo>
                    <a:pt x="156686" y="142399"/>
                  </a:lnTo>
                  <a:lnTo>
                    <a:pt x="158115" y="142875"/>
                  </a:lnTo>
                  <a:lnTo>
                    <a:pt x="160973" y="145256"/>
                  </a:lnTo>
                  <a:lnTo>
                    <a:pt x="163830" y="145732"/>
                  </a:lnTo>
                  <a:lnTo>
                    <a:pt x="167164" y="147161"/>
                  </a:lnTo>
                  <a:lnTo>
                    <a:pt x="170022" y="147638"/>
                  </a:lnTo>
                  <a:lnTo>
                    <a:pt x="172879" y="147638"/>
                  </a:lnTo>
                  <a:lnTo>
                    <a:pt x="174784" y="149066"/>
                  </a:lnTo>
                  <a:lnTo>
                    <a:pt x="178594" y="149066"/>
                  </a:lnTo>
                  <a:lnTo>
                    <a:pt x="183356" y="147638"/>
                  </a:lnTo>
                  <a:lnTo>
                    <a:pt x="186690" y="146685"/>
                  </a:lnTo>
                  <a:lnTo>
                    <a:pt x="191929" y="146685"/>
                  </a:lnTo>
                  <a:lnTo>
                    <a:pt x="194786" y="147161"/>
                  </a:lnTo>
                  <a:lnTo>
                    <a:pt x="202883" y="145732"/>
                  </a:lnTo>
                  <a:lnTo>
                    <a:pt x="206693" y="146209"/>
                  </a:lnTo>
                  <a:lnTo>
                    <a:pt x="209074" y="146685"/>
                  </a:lnTo>
                  <a:lnTo>
                    <a:pt x="209550" y="144304"/>
                  </a:lnTo>
                  <a:close/>
                </a:path>
              </a:pathLst>
            </a:custGeom>
            <a:grpFill/>
            <a:ln w="3175" cap="flat">
              <a:solidFill>
                <a:schemeClr val="bg1">
                  <a:lumMod val="75000"/>
                </a:scheme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" name="Freeform: Shape 40">
              <a:extLst>
                <a:ext uri="{FF2B5EF4-FFF2-40B4-BE49-F238E27FC236}">
                  <a16:creationId xmlns:a16="http://schemas.microsoft.com/office/drawing/2014/main" id="{1D4B6E85-DD22-C7DA-926B-FE2F632476B3}"/>
                </a:ext>
              </a:extLst>
            </p:cNvPr>
            <p:cNvSpPr/>
            <p:nvPr/>
          </p:nvSpPr>
          <p:spPr>
            <a:xfrm>
              <a:off x="6174581" y="2596990"/>
              <a:ext cx="107156" cy="60483"/>
            </a:xfrm>
            <a:custGeom>
              <a:avLst/>
              <a:gdLst>
                <a:gd name="connsiteX0" fmla="*/ 106680 w 107156"/>
                <a:gd name="connsiteY0" fmla="*/ 14288 h 60483"/>
                <a:gd name="connsiteX1" fmla="*/ 103823 w 107156"/>
                <a:gd name="connsiteY1" fmla="*/ 10954 h 60483"/>
                <a:gd name="connsiteX2" fmla="*/ 102394 w 107156"/>
                <a:gd name="connsiteY2" fmla="*/ 9525 h 60483"/>
                <a:gd name="connsiteX3" fmla="*/ 102394 w 107156"/>
                <a:gd name="connsiteY3" fmla="*/ 7620 h 60483"/>
                <a:gd name="connsiteX4" fmla="*/ 101918 w 107156"/>
                <a:gd name="connsiteY4" fmla="*/ 6668 h 60483"/>
                <a:gd name="connsiteX5" fmla="*/ 100965 w 107156"/>
                <a:gd name="connsiteY5" fmla="*/ 6191 h 60483"/>
                <a:gd name="connsiteX6" fmla="*/ 100013 w 107156"/>
                <a:gd name="connsiteY6" fmla="*/ 3334 h 60483"/>
                <a:gd name="connsiteX7" fmla="*/ 100013 w 107156"/>
                <a:gd name="connsiteY7" fmla="*/ 1429 h 60483"/>
                <a:gd name="connsiteX8" fmla="*/ 99060 w 107156"/>
                <a:gd name="connsiteY8" fmla="*/ 476 h 60483"/>
                <a:gd name="connsiteX9" fmla="*/ 92393 w 107156"/>
                <a:gd name="connsiteY9" fmla="*/ 0 h 60483"/>
                <a:gd name="connsiteX10" fmla="*/ 90488 w 107156"/>
                <a:gd name="connsiteY10" fmla="*/ 953 h 60483"/>
                <a:gd name="connsiteX11" fmla="*/ 88582 w 107156"/>
                <a:gd name="connsiteY11" fmla="*/ 2858 h 60483"/>
                <a:gd name="connsiteX12" fmla="*/ 88582 w 107156"/>
                <a:gd name="connsiteY12" fmla="*/ 6668 h 60483"/>
                <a:gd name="connsiteX13" fmla="*/ 88582 w 107156"/>
                <a:gd name="connsiteY13" fmla="*/ 7144 h 60483"/>
                <a:gd name="connsiteX14" fmla="*/ 88106 w 107156"/>
                <a:gd name="connsiteY14" fmla="*/ 8096 h 60483"/>
                <a:gd name="connsiteX15" fmla="*/ 81439 w 107156"/>
                <a:gd name="connsiteY15" fmla="*/ 6668 h 60483"/>
                <a:gd name="connsiteX16" fmla="*/ 81439 w 107156"/>
                <a:gd name="connsiteY16" fmla="*/ 6668 h 60483"/>
                <a:gd name="connsiteX17" fmla="*/ 76676 w 107156"/>
                <a:gd name="connsiteY17" fmla="*/ 7144 h 60483"/>
                <a:gd name="connsiteX18" fmla="*/ 73819 w 107156"/>
                <a:gd name="connsiteY18" fmla="*/ 9049 h 60483"/>
                <a:gd name="connsiteX19" fmla="*/ 70485 w 107156"/>
                <a:gd name="connsiteY19" fmla="*/ 10001 h 60483"/>
                <a:gd name="connsiteX20" fmla="*/ 62865 w 107156"/>
                <a:gd name="connsiteY20" fmla="*/ 9525 h 60483"/>
                <a:gd name="connsiteX21" fmla="*/ 55245 w 107156"/>
                <a:gd name="connsiteY21" fmla="*/ 10001 h 60483"/>
                <a:gd name="connsiteX22" fmla="*/ 53816 w 107156"/>
                <a:gd name="connsiteY22" fmla="*/ 10478 h 60483"/>
                <a:gd name="connsiteX23" fmla="*/ 51911 w 107156"/>
                <a:gd name="connsiteY23" fmla="*/ 10954 h 60483"/>
                <a:gd name="connsiteX24" fmla="*/ 50006 w 107156"/>
                <a:gd name="connsiteY24" fmla="*/ 11906 h 60483"/>
                <a:gd name="connsiteX25" fmla="*/ 49054 w 107156"/>
                <a:gd name="connsiteY25" fmla="*/ 13335 h 60483"/>
                <a:gd name="connsiteX26" fmla="*/ 47149 w 107156"/>
                <a:gd name="connsiteY26" fmla="*/ 15240 h 60483"/>
                <a:gd name="connsiteX27" fmla="*/ 44291 w 107156"/>
                <a:gd name="connsiteY27" fmla="*/ 17145 h 60483"/>
                <a:gd name="connsiteX28" fmla="*/ 41434 w 107156"/>
                <a:gd name="connsiteY28" fmla="*/ 18098 h 60483"/>
                <a:gd name="connsiteX29" fmla="*/ 40957 w 107156"/>
                <a:gd name="connsiteY29" fmla="*/ 19050 h 60483"/>
                <a:gd name="connsiteX30" fmla="*/ 40005 w 107156"/>
                <a:gd name="connsiteY30" fmla="*/ 19526 h 60483"/>
                <a:gd name="connsiteX31" fmla="*/ 38576 w 107156"/>
                <a:gd name="connsiteY31" fmla="*/ 19050 h 60483"/>
                <a:gd name="connsiteX32" fmla="*/ 37148 w 107156"/>
                <a:gd name="connsiteY32" fmla="*/ 19050 h 60483"/>
                <a:gd name="connsiteX33" fmla="*/ 35719 w 107156"/>
                <a:gd name="connsiteY33" fmla="*/ 18574 h 60483"/>
                <a:gd name="connsiteX34" fmla="*/ 30480 w 107156"/>
                <a:gd name="connsiteY34" fmla="*/ 18098 h 60483"/>
                <a:gd name="connsiteX35" fmla="*/ 24765 w 107156"/>
                <a:gd name="connsiteY35" fmla="*/ 17145 h 60483"/>
                <a:gd name="connsiteX36" fmla="*/ 21907 w 107156"/>
                <a:gd name="connsiteY36" fmla="*/ 16193 h 60483"/>
                <a:gd name="connsiteX37" fmla="*/ 19050 w 107156"/>
                <a:gd name="connsiteY37" fmla="*/ 15716 h 60483"/>
                <a:gd name="connsiteX38" fmla="*/ 15716 w 107156"/>
                <a:gd name="connsiteY38" fmla="*/ 14764 h 60483"/>
                <a:gd name="connsiteX39" fmla="*/ 12382 w 107156"/>
                <a:gd name="connsiteY39" fmla="*/ 14764 h 60483"/>
                <a:gd name="connsiteX40" fmla="*/ 10954 w 107156"/>
                <a:gd name="connsiteY40" fmla="*/ 14764 h 60483"/>
                <a:gd name="connsiteX41" fmla="*/ 10477 w 107156"/>
                <a:gd name="connsiteY41" fmla="*/ 17145 h 60483"/>
                <a:gd name="connsiteX42" fmla="*/ 9049 w 107156"/>
                <a:gd name="connsiteY42" fmla="*/ 17621 h 60483"/>
                <a:gd name="connsiteX43" fmla="*/ 6668 w 107156"/>
                <a:gd name="connsiteY43" fmla="*/ 19050 h 60483"/>
                <a:gd name="connsiteX44" fmla="*/ 3810 w 107156"/>
                <a:gd name="connsiteY44" fmla="*/ 20955 h 60483"/>
                <a:gd name="connsiteX45" fmla="*/ 952 w 107156"/>
                <a:gd name="connsiteY45" fmla="*/ 23336 h 60483"/>
                <a:gd name="connsiteX46" fmla="*/ 0 w 107156"/>
                <a:gd name="connsiteY46" fmla="*/ 25718 h 60483"/>
                <a:gd name="connsiteX47" fmla="*/ 952 w 107156"/>
                <a:gd name="connsiteY47" fmla="*/ 27146 h 60483"/>
                <a:gd name="connsiteX48" fmla="*/ 1429 w 107156"/>
                <a:gd name="connsiteY48" fmla="*/ 27623 h 60483"/>
                <a:gd name="connsiteX49" fmla="*/ 2381 w 107156"/>
                <a:gd name="connsiteY49" fmla="*/ 27146 h 60483"/>
                <a:gd name="connsiteX50" fmla="*/ 3810 w 107156"/>
                <a:gd name="connsiteY50" fmla="*/ 27623 h 60483"/>
                <a:gd name="connsiteX51" fmla="*/ 5715 w 107156"/>
                <a:gd name="connsiteY51" fmla="*/ 28099 h 60483"/>
                <a:gd name="connsiteX52" fmla="*/ 9049 w 107156"/>
                <a:gd name="connsiteY52" fmla="*/ 29051 h 60483"/>
                <a:gd name="connsiteX53" fmla="*/ 9049 w 107156"/>
                <a:gd name="connsiteY53" fmla="*/ 30004 h 60483"/>
                <a:gd name="connsiteX54" fmla="*/ 8096 w 107156"/>
                <a:gd name="connsiteY54" fmla="*/ 30956 h 60483"/>
                <a:gd name="connsiteX55" fmla="*/ 5715 w 107156"/>
                <a:gd name="connsiteY55" fmla="*/ 32861 h 60483"/>
                <a:gd name="connsiteX56" fmla="*/ 3810 w 107156"/>
                <a:gd name="connsiteY56" fmla="*/ 34766 h 60483"/>
                <a:gd name="connsiteX57" fmla="*/ 3810 w 107156"/>
                <a:gd name="connsiteY57" fmla="*/ 36195 h 60483"/>
                <a:gd name="connsiteX58" fmla="*/ 3810 w 107156"/>
                <a:gd name="connsiteY58" fmla="*/ 37148 h 60483"/>
                <a:gd name="connsiteX59" fmla="*/ 4763 w 107156"/>
                <a:gd name="connsiteY59" fmla="*/ 37624 h 60483"/>
                <a:gd name="connsiteX60" fmla="*/ 7620 w 107156"/>
                <a:gd name="connsiteY60" fmla="*/ 37624 h 60483"/>
                <a:gd name="connsiteX61" fmla="*/ 8096 w 107156"/>
                <a:gd name="connsiteY61" fmla="*/ 38100 h 60483"/>
                <a:gd name="connsiteX62" fmla="*/ 6668 w 107156"/>
                <a:gd name="connsiteY62" fmla="*/ 43339 h 60483"/>
                <a:gd name="connsiteX63" fmla="*/ 7144 w 107156"/>
                <a:gd name="connsiteY63" fmla="*/ 44291 h 60483"/>
                <a:gd name="connsiteX64" fmla="*/ 10001 w 107156"/>
                <a:gd name="connsiteY64" fmla="*/ 45244 h 60483"/>
                <a:gd name="connsiteX65" fmla="*/ 11906 w 107156"/>
                <a:gd name="connsiteY65" fmla="*/ 46673 h 60483"/>
                <a:gd name="connsiteX66" fmla="*/ 15716 w 107156"/>
                <a:gd name="connsiteY66" fmla="*/ 50006 h 60483"/>
                <a:gd name="connsiteX67" fmla="*/ 17145 w 107156"/>
                <a:gd name="connsiteY67" fmla="*/ 52864 h 60483"/>
                <a:gd name="connsiteX68" fmla="*/ 16193 w 107156"/>
                <a:gd name="connsiteY68" fmla="*/ 53816 h 60483"/>
                <a:gd name="connsiteX69" fmla="*/ 13811 w 107156"/>
                <a:gd name="connsiteY69" fmla="*/ 54293 h 60483"/>
                <a:gd name="connsiteX70" fmla="*/ 11906 w 107156"/>
                <a:gd name="connsiteY70" fmla="*/ 53816 h 60483"/>
                <a:gd name="connsiteX71" fmla="*/ 9049 w 107156"/>
                <a:gd name="connsiteY71" fmla="*/ 56198 h 60483"/>
                <a:gd name="connsiteX72" fmla="*/ 7144 w 107156"/>
                <a:gd name="connsiteY72" fmla="*/ 56674 h 60483"/>
                <a:gd name="connsiteX73" fmla="*/ 8096 w 107156"/>
                <a:gd name="connsiteY73" fmla="*/ 58579 h 60483"/>
                <a:gd name="connsiteX74" fmla="*/ 17145 w 107156"/>
                <a:gd name="connsiteY74" fmla="*/ 60484 h 60483"/>
                <a:gd name="connsiteX75" fmla="*/ 19050 w 107156"/>
                <a:gd name="connsiteY75" fmla="*/ 59531 h 60483"/>
                <a:gd name="connsiteX76" fmla="*/ 20479 w 107156"/>
                <a:gd name="connsiteY76" fmla="*/ 58103 h 60483"/>
                <a:gd name="connsiteX77" fmla="*/ 20479 w 107156"/>
                <a:gd name="connsiteY77" fmla="*/ 57626 h 60483"/>
                <a:gd name="connsiteX78" fmla="*/ 20955 w 107156"/>
                <a:gd name="connsiteY78" fmla="*/ 57150 h 60483"/>
                <a:gd name="connsiteX79" fmla="*/ 24289 w 107156"/>
                <a:gd name="connsiteY79" fmla="*/ 58579 h 60483"/>
                <a:gd name="connsiteX80" fmla="*/ 26670 w 107156"/>
                <a:gd name="connsiteY80" fmla="*/ 58103 h 60483"/>
                <a:gd name="connsiteX81" fmla="*/ 30956 w 107156"/>
                <a:gd name="connsiteY81" fmla="*/ 58103 h 60483"/>
                <a:gd name="connsiteX82" fmla="*/ 33814 w 107156"/>
                <a:gd name="connsiteY82" fmla="*/ 58103 h 60483"/>
                <a:gd name="connsiteX83" fmla="*/ 35719 w 107156"/>
                <a:gd name="connsiteY83" fmla="*/ 57150 h 60483"/>
                <a:gd name="connsiteX84" fmla="*/ 38576 w 107156"/>
                <a:gd name="connsiteY84" fmla="*/ 53340 h 60483"/>
                <a:gd name="connsiteX85" fmla="*/ 39529 w 107156"/>
                <a:gd name="connsiteY85" fmla="*/ 51435 h 60483"/>
                <a:gd name="connsiteX86" fmla="*/ 40481 w 107156"/>
                <a:gd name="connsiteY86" fmla="*/ 50959 h 60483"/>
                <a:gd name="connsiteX87" fmla="*/ 41434 w 107156"/>
                <a:gd name="connsiteY87" fmla="*/ 51435 h 60483"/>
                <a:gd name="connsiteX88" fmla="*/ 41910 w 107156"/>
                <a:gd name="connsiteY88" fmla="*/ 52864 h 60483"/>
                <a:gd name="connsiteX89" fmla="*/ 43339 w 107156"/>
                <a:gd name="connsiteY89" fmla="*/ 54769 h 60483"/>
                <a:gd name="connsiteX90" fmla="*/ 46196 w 107156"/>
                <a:gd name="connsiteY90" fmla="*/ 57150 h 60483"/>
                <a:gd name="connsiteX91" fmla="*/ 48101 w 107156"/>
                <a:gd name="connsiteY91" fmla="*/ 58579 h 60483"/>
                <a:gd name="connsiteX92" fmla="*/ 50006 w 107156"/>
                <a:gd name="connsiteY92" fmla="*/ 59055 h 60483"/>
                <a:gd name="connsiteX93" fmla="*/ 51911 w 107156"/>
                <a:gd name="connsiteY93" fmla="*/ 57626 h 60483"/>
                <a:gd name="connsiteX94" fmla="*/ 53816 w 107156"/>
                <a:gd name="connsiteY94" fmla="*/ 57626 h 60483"/>
                <a:gd name="connsiteX95" fmla="*/ 59055 w 107156"/>
                <a:gd name="connsiteY95" fmla="*/ 59531 h 60483"/>
                <a:gd name="connsiteX96" fmla="*/ 63818 w 107156"/>
                <a:gd name="connsiteY96" fmla="*/ 60008 h 60483"/>
                <a:gd name="connsiteX97" fmla="*/ 66675 w 107156"/>
                <a:gd name="connsiteY97" fmla="*/ 59055 h 60483"/>
                <a:gd name="connsiteX98" fmla="*/ 66675 w 107156"/>
                <a:gd name="connsiteY98" fmla="*/ 57626 h 60483"/>
                <a:gd name="connsiteX99" fmla="*/ 65246 w 107156"/>
                <a:gd name="connsiteY99" fmla="*/ 55721 h 60483"/>
                <a:gd name="connsiteX100" fmla="*/ 64770 w 107156"/>
                <a:gd name="connsiteY100" fmla="*/ 54293 h 60483"/>
                <a:gd name="connsiteX101" fmla="*/ 65246 w 107156"/>
                <a:gd name="connsiteY101" fmla="*/ 52864 h 60483"/>
                <a:gd name="connsiteX102" fmla="*/ 67627 w 107156"/>
                <a:gd name="connsiteY102" fmla="*/ 51435 h 60483"/>
                <a:gd name="connsiteX103" fmla="*/ 67151 w 107156"/>
                <a:gd name="connsiteY103" fmla="*/ 50959 h 60483"/>
                <a:gd name="connsiteX104" fmla="*/ 64770 w 107156"/>
                <a:gd name="connsiteY104" fmla="*/ 48578 h 60483"/>
                <a:gd name="connsiteX105" fmla="*/ 64770 w 107156"/>
                <a:gd name="connsiteY105" fmla="*/ 47625 h 60483"/>
                <a:gd name="connsiteX106" fmla="*/ 70961 w 107156"/>
                <a:gd name="connsiteY106" fmla="*/ 45244 h 60483"/>
                <a:gd name="connsiteX107" fmla="*/ 76676 w 107156"/>
                <a:gd name="connsiteY107" fmla="*/ 43339 h 60483"/>
                <a:gd name="connsiteX108" fmla="*/ 77629 w 107156"/>
                <a:gd name="connsiteY108" fmla="*/ 42386 h 60483"/>
                <a:gd name="connsiteX109" fmla="*/ 78105 w 107156"/>
                <a:gd name="connsiteY109" fmla="*/ 40481 h 60483"/>
                <a:gd name="connsiteX110" fmla="*/ 78105 w 107156"/>
                <a:gd name="connsiteY110" fmla="*/ 37148 h 60483"/>
                <a:gd name="connsiteX111" fmla="*/ 78105 w 107156"/>
                <a:gd name="connsiteY111" fmla="*/ 34290 h 60483"/>
                <a:gd name="connsiteX112" fmla="*/ 75724 w 107156"/>
                <a:gd name="connsiteY112" fmla="*/ 31909 h 60483"/>
                <a:gd name="connsiteX113" fmla="*/ 75724 w 107156"/>
                <a:gd name="connsiteY113" fmla="*/ 30480 h 60483"/>
                <a:gd name="connsiteX114" fmla="*/ 76200 w 107156"/>
                <a:gd name="connsiteY114" fmla="*/ 29528 h 60483"/>
                <a:gd name="connsiteX115" fmla="*/ 77152 w 107156"/>
                <a:gd name="connsiteY115" fmla="*/ 28099 h 60483"/>
                <a:gd name="connsiteX116" fmla="*/ 79534 w 107156"/>
                <a:gd name="connsiteY116" fmla="*/ 27623 h 60483"/>
                <a:gd name="connsiteX117" fmla="*/ 81915 w 107156"/>
                <a:gd name="connsiteY117" fmla="*/ 26670 h 60483"/>
                <a:gd name="connsiteX118" fmla="*/ 84296 w 107156"/>
                <a:gd name="connsiteY118" fmla="*/ 25718 h 60483"/>
                <a:gd name="connsiteX119" fmla="*/ 87154 w 107156"/>
                <a:gd name="connsiteY119" fmla="*/ 24765 h 60483"/>
                <a:gd name="connsiteX120" fmla="*/ 89535 w 107156"/>
                <a:gd name="connsiteY120" fmla="*/ 23813 h 60483"/>
                <a:gd name="connsiteX121" fmla="*/ 91440 w 107156"/>
                <a:gd name="connsiteY121" fmla="*/ 20955 h 60483"/>
                <a:gd name="connsiteX122" fmla="*/ 92869 w 107156"/>
                <a:gd name="connsiteY122" fmla="*/ 20479 h 60483"/>
                <a:gd name="connsiteX123" fmla="*/ 97155 w 107156"/>
                <a:gd name="connsiteY123" fmla="*/ 20955 h 60483"/>
                <a:gd name="connsiteX124" fmla="*/ 98107 w 107156"/>
                <a:gd name="connsiteY124" fmla="*/ 20003 h 60483"/>
                <a:gd name="connsiteX125" fmla="*/ 97631 w 107156"/>
                <a:gd name="connsiteY125" fmla="*/ 16193 h 60483"/>
                <a:gd name="connsiteX126" fmla="*/ 98107 w 107156"/>
                <a:gd name="connsiteY126" fmla="*/ 15240 h 60483"/>
                <a:gd name="connsiteX127" fmla="*/ 99536 w 107156"/>
                <a:gd name="connsiteY127" fmla="*/ 14764 h 60483"/>
                <a:gd name="connsiteX128" fmla="*/ 100489 w 107156"/>
                <a:gd name="connsiteY128" fmla="*/ 13811 h 60483"/>
                <a:gd name="connsiteX129" fmla="*/ 103823 w 107156"/>
                <a:gd name="connsiteY129" fmla="*/ 14288 h 60483"/>
                <a:gd name="connsiteX130" fmla="*/ 107156 w 107156"/>
                <a:gd name="connsiteY130" fmla="*/ 15240 h 60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</a:cxnLst>
              <a:rect l="l" t="t" r="r" b="b"/>
              <a:pathLst>
                <a:path w="107156" h="60483">
                  <a:moveTo>
                    <a:pt x="106680" y="14288"/>
                  </a:moveTo>
                  <a:lnTo>
                    <a:pt x="103823" y="10954"/>
                  </a:lnTo>
                  <a:lnTo>
                    <a:pt x="102394" y="9525"/>
                  </a:lnTo>
                  <a:lnTo>
                    <a:pt x="102394" y="7620"/>
                  </a:lnTo>
                  <a:lnTo>
                    <a:pt x="101918" y="6668"/>
                  </a:lnTo>
                  <a:lnTo>
                    <a:pt x="100965" y="6191"/>
                  </a:lnTo>
                  <a:lnTo>
                    <a:pt x="100013" y="3334"/>
                  </a:lnTo>
                  <a:lnTo>
                    <a:pt x="100013" y="1429"/>
                  </a:lnTo>
                  <a:lnTo>
                    <a:pt x="99060" y="476"/>
                  </a:lnTo>
                  <a:lnTo>
                    <a:pt x="92393" y="0"/>
                  </a:lnTo>
                  <a:lnTo>
                    <a:pt x="90488" y="953"/>
                  </a:lnTo>
                  <a:lnTo>
                    <a:pt x="88582" y="2858"/>
                  </a:lnTo>
                  <a:lnTo>
                    <a:pt x="88582" y="6668"/>
                  </a:lnTo>
                  <a:lnTo>
                    <a:pt x="88582" y="7144"/>
                  </a:lnTo>
                  <a:lnTo>
                    <a:pt x="88106" y="8096"/>
                  </a:lnTo>
                  <a:lnTo>
                    <a:pt x="81439" y="6668"/>
                  </a:lnTo>
                  <a:lnTo>
                    <a:pt x="81439" y="6668"/>
                  </a:lnTo>
                  <a:lnTo>
                    <a:pt x="76676" y="7144"/>
                  </a:lnTo>
                  <a:lnTo>
                    <a:pt x="73819" y="9049"/>
                  </a:lnTo>
                  <a:lnTo>
                    <a:pt x="70485" y="10001"/>
                  </a:lnTo>
                  <a:lnTo>
                    <a:pt x="62865" y="9525"/>
                  </a:lnTo>
                  <a:lnTo>
                    <a:pt x="55245" y="10001"/>
                  </a:lnTo>
                  <a:lnTo>
                    <a:pt x="53816" y="10478"/>
                  </a:lnTo>
                  <a:lnTo>
                    <a:pt x="51911" y="10954"/>
                  </a:lnTo>
                  <a:lnTo>
                    <a:pt x="50006" y="11906"/>
                  </a:lnTo>
                  <a:lnTo>
                    <a:pt x="49054" y="13335"/>
                  </a:lnTo>
                  <a:lnTo>
                    <a:pt x="47149" y="15240"/>
                  </a:lnTo>
                  <a:lnTo>
                    <a:pt x="44291" y="17145"/>
                  </a:lnTo>
                  <a:lnTo>
                    <a:pt x="41434" y="18098"/>
                  </a:lnTo>
                  <a:lnTo>
                    <a:pt x="40957" y="19050"/>
                  </a:lnTo>
                  <a:lnTo>
                    <a:pt x="40005" y="19526"/>
                  </a:lnTo>
                  <a:lnTo>
                    <a:pt x="38576" y="19050"/>
                  </a:lnTo>
                  <a:lnTo>
                    <a:pt x="37148" y="19050"/>
                  </a:lnTo>
                  <a:lnTo>
                    <a:pt x="35719" y="18574"/>
                  </a:lnTo>
                  <a:lnTo>
                    <a:pt x="30480" y="18098"/>
                  </a:lnTo>
                  <a:lnTo>
                    <a:pt x="24765" y="17145"/>
                  </a:lnTo>
                  <a:lnTo>
                    <a:pt x="21907" y="16193"/>
                  </a:lnTo>
                  <a:lnTo>
                    <a:pt x="19050" y="15716"/>
                  </a:lnTo>
                  <a:lnTo>
                    <a:pt x="15716" y="14764"/>
                  </a:lnTo>
                  <a:lnTo>
                    <a:pt x="12382" y="14764"/>
                  </a:lnTo>
                  <a:lnTo>
                    <a:pt x="10954" y="14764"/>
                  </a:lnTo>
                  <a:lnTo>
                    <a:pt x="10477" y="17145"/>
                  </a:lnTo>
                  <a:lnTo>
                    <a:pt x="9049" y="17621"/>
                  </a:lnTo>
                  <a:lnTo>
                    <a:pt x="6668" y="19050"/>
                  </a:lnTo>
                  <a:lnTo>
                    <a:pt x="3810" y="20955"/>
                  </a:lnTo>
                  <a:lnTo>
                    <a:pt x="952" y="23336"/>
                  </a:lnTo>
                  <a:lnTo>
                    <a:pt x="0" y="25718"/>
                  </a:lnTo>
                  <a:lnTo>
                    <a:pt x="952" y="27146"/>
                  </a:lnTo>
                  <a:lnTo>
                    <a:pt x="1429" y="27623"/>
                  </a:lnTo>
                  <a:lnTo>
                    <a:pt x="2381" y="27146"/>
                  </a:lnTo>
                  <a:lnTo>
                    <a:pt x="3810" y="27623"/>
                  </a:lnTo>
                  <a:lnTo>
                    <a:pt x="5715" y="28099"/>
                  </a:lnTo>
                  <a:lnTo>
                    <a:pt x="9049" y="29051"/>
                  </a:lnTo>
                  <a:lnTo>
                    <a:pt x="9049" y="30004"/>
                  </a:lnTo>
                  <a:lnTo>
                    <a:pt x="8096" y="30956"/>
                  </a:lnTo>
                  <a:lnTo>
                    <a:pt x="5715" y="32861"/>
                  </a:lnTo>
                  <a:lnTo>
                    <a:pt x="3810" y="34766"/>
                  </a:lnTo>
                  <a:lnTo>
                    <a:pt x="3810" y="36195"/>
                  </a:lnTo>
                  <a:lnTo>
                    <a:pt x="3810" y="37148"/>
                  </a:lnTo>
                  <a:lnTo>
                    <a:pt x="4763" y="37624"/>
                  </a:lnTo>
                  <a:lnTo>
                    <a:pt x="7620" y="37624"/>
                  </a:lnTo>
                  <a:lnTo>
                    <a:pt x="8096" y="38100"/>
                  </a:lnTo>
                  <a:lnTo>
                    <a:pt x="6668" y="43339"/>
                  </a:lnTo>
                  <a:lnTo>
                    <a:pt x="7144" y="44291"/>
                  </a:lnTo>
                  <a:lnTo>
                    <a:pt x="10001" y="45244"/>
                  </a:lnTo>
                  <a:lnTo>
                    <a:pt x="11906" y="46673"/>
                  </a:lnTo>
                  <a:lnTo>
                    <a:pt x="15716" y="50006"/>
                  </a:lnTo>
                  <a:lnTo>
                    <a:pt x="17145" y="52864"/>
                  </a:lnTo>
                  <a:lnTo>
                    <a:pt x="16193" y="53816"/>
                  </a:lnTo>
                  <a:lnTo>
                    <a:pt x="13811" y="54293"/>
                  </a:lnTo>
                  <a:lnTo>
                    <a:pt x="11906" y="53816"/>
                  </a:lnTo>
                  <a:lnTo>
                    <a:pt x="9049" y="56198"/>
                  </a:lnTo>
                  <a:lnTo>
                    <a:pt x="7144" y="56674"/>
                  </a:lnTo>
                  <a:lnTo>
                    <a:pt x="8096" y="58579"/>
                  </a:lnTo>
                  <a:lnTo>
                    <a:pt x="17145" y="60484"/>
                  </a:lnTo>
                  <a:lnTo>
                    <a:pt x="19050" y="59531"/>
                  </a:lnTo>
                  <a:lnTo>
                    <a:pt x="20479" y="58103"/>
                  </a:lnTo>
                  <a:lnTo>
                    <a:pt x="20479" y="57626"/>
                  </a:lnTo>
                  <a:lnTo>
                    <a:pt x="20955" y="57150"/>
                  </a:lnTo>
                  <a:lnTo>
                    <a:pt x="24289" y="58579"/>
                  </a:lnTo>
                  <a:lnTo>
                    <a:pt x="26670" y="58103"/>
                  </a:lnTo>
                  <a:lnTo>
                    <a:pt x="30956" y="58103"/>
                  </a:lnTo>
                  <a:lnTo>
                    <a:pt x="33814" y="58103"/>
                  </a:lnTo>
                  <a:lnTo>
                    <a:pt x="35719" y="57150"/>
                  </a:lnTo>
                  <a:lnTo>
                    <a:pt x="38576" y="53340"/>
                  </a:lnTo>
                  <a:lnTo>
                    <a:pt x="39529" y="51435"/>
                  </a:lnTo>
                  <a:lnTo>
                    <a:pt x="40481" y="50959"/>
                  </a:lnTo>
                  <a:lnTo>
                    <a:pt x="41434" y="51435"/>
                  </a:lnTo>
                  <a:lnTo>
                    <a:pt x="41910" y="52864"/>
                  </a:lnTo>
                  <a:lnTo>
                    <a:pt x="43339" y="54769"/>
                  </a:lnTo>
                  <a:lnTo>
                    <a:pt x="46196" y="57150"/>
                  </a:lnTo>
                  <a:lnTo>
                    <a:pt x="48101" y="58579"/>
                  </a:lnTo>
                  <a:lnTo>
                    <a:pt x="50006" y="59055"/>
                  </a:lnTo>
                  <a:lnTo>
                    <a:pt x="51911" y="57626"/>
                  </a:lnTo>
                  <a:lnTo>
                    <a:pt x="53816" y="57626"/>
                  </a:lnTo>
                  <a:lnTo>
                    <a:pt x="59055" y="59531"/>
                  </a:lnTo>
                  <a:lnTo>
                    <a:pt x="63818" y="60008"/>
                  </a:lnTo>
                  <a:lnTo>
                    <a:pt x="66675" y="59055"/>
                  </a:lnTo>
                  <a:lnTo>
                    <a:pt x="66675" y="57626"/>
                  </a:lnTo>
                  <a:lnTo>
                    <a:pt x="65246" y="55721"/>
                  </a:lnTo>
                  <a:lnTo>
                    <a:pt x="64770" y="54293"/>
                  </a:lnTo>
                  <a:lnTo>
                    <a:pt x="65246" y="52864"/>
                  </a:lnTo>
                  <a:lnTo>
                    <a:pt x="67627" y="51435"/>
                  </a:lnTo>
                  <a:lnTo>
                    <a:pt x="67151" y="50959"/>
                  </a:lnTo>
                  <a:lnTo>
                    <a:pt x="64770" y="48578"/>
                  </a:lnTo>
                  <a:lnTo>
                    <a:pt x="64770" y="47625"/>
                  </a:lnTo>
                  <a:lnTo>
                    <a:pt x="70961" y="45244"/>
                  </a:lnTo>
                  <a:lnTo>
                    <a:pt x="76676" y="43339"/>
                  </a:lnTo>
                  <a:lnTo>
                    <a:pt x="77629" y="42386"/>
                  </a:lnTo>
                  <a:lnTo>
                    <a:pt x="78105" y="40481"/>
                  </a:lnTo>
                  <a:lnTo>
                    <a:pt x="78105" y="37148"/>
                  </a:lnTo>
                  <a:lnTo>
                    <a:pt x="78105" y="34290"/>
                  </a:lnTo>
                  <a:lnTo>
                    <a:pt x="75724" y="31909"/>
                  </a:lnTo>
                  <a:lnTo>
                    <a:pt x="75724" y="30480"/>
                  </a:lnTo>
                  <a:lnTo>
                    <a:pt x="76200" y="29528"/>
                  </a:lnTo>
                  <a:lnTo>
                    <a:pt x="77152" y="28099"/>
                  </a:lnTo>
                  <a:lnTo>
                    <a:pt x="79534" y="27623"/>
                  </a:lnTo>
                  <a:lnTo>
                    <a:pt x="81915" y="26670"/>
                  </a:lnTo>
                  <a:lnTo>
                    <a:pt x="84296" y="25718"/>
                  </a:lnTo>
                  <a:lnTo>
                    <a:pt x="87154" y="24765"/>
                  </a:lnTo>
                  <a:lnTo>
                    <a:pt x="89535" y="23813"/>
                  </a:lnTo>
                  <a:lnTo>
                    <a:pt x="91440" y="20955"/>
                  </a:lnTo>
                  <a:lnTo>
                    <a:pt x="92869" y="20479"/>
                  </a:lnTo>
                  <a:lnTo>
                    <a:pt x="97155" y="20955"/>
                  </a:lnTo>
                  <a:lnTo>
                    <a:pt x="98107" y="20003"/>
                  </a:lnTo>
                  <a:lnTo>
                    <a:pt x="97631" y="16193"/>
                  </a:lnTo>
                  <a:lnTo>
                    <a:pt x="98107" y="15240"/>
                  </a:lnTo>
                  <a:lnTo>
                    <a:pt x="99536" y="14764"/>
                  </a:lnTo>
                  <a:lnTo>
                    <a:pt x="100489" y="13811"/>
                  </a:lnTo>
                  <a:lnTo>
                    <a:pt x="103823" y="14288"/>
                  </a:lnTo>
                  <a:lnTo>
                    <a:pt x="107156" y="15240"/>
                  </a:lnTo>
                  <a:close/>
                </a:path>
              </a:pathLst>
            </a:custGeom>
            <a:grpFill/>
            <a:ln w="3175" cap="flat">
              <a:solidFill>
                <a:schemeClr val="bg1">
                  <a:lumMod val="75000"/>
                </a:scheme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" name="Freeform: Shape 41">
              <a:extLst>
                <a:ext uri="{FF2B5EF4-FFF2-40B4-BE49-F238E27FC236}">
                  <a16:creationId xmlns:a16="http://schemas.microsoft.com/office/drawing/2014/main" id="{C6ED5DDF-B580-0285-1544-B68D01377005}"/>
                </a:ext>
              </a:extLst>
            </p:cNvPr>
            <p:cNvSpPr/>
            <p:nvPr/>
          </p:nvSpPr>
          <p:spPr>
            <a:xfrm>
              <a:off x="5267801" y="3961923"/>
              <a:ext cx="103346" cy="102869"/>
            </a:xfrm>
            <a:custGeom>
              <a:avLst/>
              <a:gdLst>
                <a:gd name="connsiteX0" fmla="*/ 25241 w 103346"/>
                <a:gd name="connsiteY0" fmla="*/ 80963 h 102869"/>
                <a:gd name="connsiteX1" fmla="*/ 22860 w 103346"/>
                <a:gd name="connsiteY1" fmla="*/ 80010 h 102869"/>
                <a:gd name="connsiteX2" fmla="*/ 14764 w 103346"/>
                <a:gd name="connsiteY2" fmla="*/ 80486 h 102869"/>
                <a:gd name="connsiteX3" fmla="*/ 11430 w 103346"/>
                <a:gd name="connsiteY3" fmla="*/ 82391 h 102869"/>
                <a:gd name="connsiteX4" fmla="*/ 23336 w 103346"/>
                <a:gd name="connsiteY4" fmla="*/ 85725 h 102869"/>
                <a:gd name="connsiteX5" fmla="*/ 25718 w 103346"/>
                <a:gd name="connsiteY5" fmla="*/ 88106 h 102869"/>
                <a:gd name="connsiteX6" fmla="*/ 26194 w 103346"/>
                <a:gd name="connsiteY6" fmla="*/ 87154 h 102869"/>
                <a:gd name="connsiteX7" fmla="*/ 27147 w 103346"/>
                <a:gd name="connsiteY7" fmla="*/ 83820 h 102869"/>
                <a:gd name="connsiteX8" fmla="*/ 26670 w 103346"/>
                <a:gd name="connsiteY8" fmla="*/ 82391 h 102869"/>
                <a:gd name="connsiteX9" fmla="*/ 25241 w 103346"/>
                <a:gd name="connsiteY9" fmla="*/ 80963 h 102869"/>
                <a:gd name="connsiteX10" fmla="*/ 99536 w 103346"/>
                <a:gd name="connsiteY10" fmla="*/ 50959 h 102869"/>
                <a:gd name="connsiteX11" fmla="*/ 98584 w 103346"/>
                <a:gd name="connsiteY11" fmla="*/ 51435 h 102869"/>
                <a:gd name="connsiteX12" fmla="*/ 95250 w 103346"/>
                <a:gd name="connsiteY12" fmla="*/ 55245 h 102869"/>
                <a:gd name="connsiteX13" fmla="*/ 93345 w 103346"/>
                <a:gd name="connsiteY13" fmla="*/ 56674 h 102869"/>
                <a:gd name="connsiteX14" fmla="*/ 91916 w 103346"/>
                <a:gd name="connsiteY14" fmla="*/ 56674 h 102869"/>
                <a:gd name="connsiteX15" fmla="*/ 90488 w 103346"/>
                <a:gd name="connsiteY15" fmla="*/ 56197 h 102869"/>
                <a:gd name="connsiteX16" fmla="*/ 89535 w 103346"/>
                <a:gd name="connsiteY16" fmla="*/ 56674 h 102869"/>
                <a:gd name="connsiteX17" fmla="*/ 88582 w 103346"/>
                <a:gd name="connsiteY17" fmla="*/ 56197 h 102869"/>
                <a:gd name="connsiteX18" fmla="*/ 89059 w 103346"/>
                <a:gd name="connsiteY18" fmla="*/ 55245 h 102869"/>
                <a:gd name="connsiteX19" fmla="*/ 90011 w 103346"/>
                <a:gd name="connsiteY19" fmla="*/ 53816 h 102869"/>
                <a:gd name="connsiteX20" fmla="*/ 91440 w 103346"/>
                <a:gd name="connsiteY20" fmla="*/ 49530 h 102869"/>
                <a:gd name="connsiteX21" fmla="*/ 95726 w 103346"/>
                <a:gd name="connsiteY21" fmla="*/ 45244 h 102869"/>
                <a:gd name="connsiteX22" fmla="*/ 95726 w 103346"/>
                <a:gd name="connsiteY22" fmla="*/ 44291 h 102869"/>
                <a:gd name="connsiteX23" fmla="*/ 93822 w 103346"/>
                <a:gd name="connsiteY23" fmla="*/ 41910 h 102869"/>
                <a:gd name="connsiteX24" fmla="*/ 91916 w 103346"/>
                <a:gd name="connsiteY24" fmla="*/ 38576 h 102869"/>
                <a:gd name="connsiteX25" fmla="*/ 91916 w 103346"/>
                <a:gd name="connsiteY25" fmla="*/ 34766 h 102869"/>
                <a:gd name="connsiteX26" fmla="*/ 91440 w 103346"/>
                <a:gd name="connsiteY26" fmla="*/ 31909 h 102869"/>
                <a:gd name="connsiteX27" fmla="*/ 87630 w 103346"/>
                <a:gd name="connsiteY27" fmla="*/ 30956 h 102869"/>
                <a:gd name="connsiteX28" fmla="*/ 87154 w 103346"/>
                <a:gd name="connsiteY28" fmla="*/ 30480 h 102869"/>
                <a:gd name="connsiteX29" fmla="*/ 87154 w 103346"/>
                <a:gd name="connsiteY29" fmla="*/ 29527 h 102869"/>
                <a:gd name="connsiteX30" fmla="*/ 88106 w 103346"/>
                <a:gd name="connsiteY30" fmla="*/ 27146 h 102869"/>
                <a:gd name="connsiteX31" fmla="*/ 89059 w 103346"/>
                <a:gd name="connsiteY31" fmla="*/ 24765 h 102869"/>
                <a:gd name="connsiteX32" fmla="*/ 89059 w 103346"/>
                <a:gd name="connsiteY32" fmla="*/ 23813 h 102869"/>
                <a:gd name="connsiteX33" fmla="*/ 88582 w 103346"/>
                <a:gd name="connsiteY33" fmla="*/ 22860 h 102869"/>
                <a:gd name="connsiteX34" fmla="*/ 86201 w 103346"/>
                <a:gd name="connsiteY34" fmla="*/ 20479 h 102869"/>
                <a:gd name="connsiteX35" fmla="*/ 82391 w 103346"/>
                <a:gd name="connsiteY35" fmla="*/ 16192 h 102869"/>
                <a:gd name="connsiteX36" fmla="*/ 79057 w 103346"/>
                <a:gd name="connsiteY36" fmla="*/ 11430 h 102869"/>
                <a:gd name="connsiteX37" fmla="*/ 76200 w 103346"/>
                <a:gd name="connsiteY37" fmla="*/ 7144 h 102869"/>
                <a:gd name="connsiteX38" fmla="*/ 73819 w 103346"/>
                <a:gd name="connsiteY38" fmla="*/ 5239 h 102869"/>
                <a:gd name="connsiteX39" fmla="*/ 71438 w 103346"/>
                <a:gd name="connsiteY39" fmla="*/ 2381 h 102869"/>
                <a:gd name="connsiteX40" fmla="*/ 70485 w 103346"/>
                <a:gd name="connsiteY40" fmla="*/ 476 h 102869"/>
                <a:gd name="connsiteX41" fmla="*/ 68104 w 103346"/>
                <a:gd name="connsiteY41" fmla="*/ 0 h 102869"/>
                <a:gd name="connsiteX42" fmla="*/ 61436 w 103346"/>
                <a:gd name="connsiteY42" fmla="*/ 0 h 102869"/>
                <a:gd name="connsiteX43" fmla="*/ 53340 w 103346"/>
                <a:gd name="connsiteY43" fmla="*/ 0 h 102869"/>
                <a:gd name="connsiteX44" fmla="*/ 46673 w 103346"/>
                <a:gd name="connsiteY44" fmla="*/ 0 h 102869"/>
                <a:gd name="connsiteX45" fmla="*/ 46197 w 103346"/>
                <a:gd name="connsiteY45" fmla="*/ 2381 h 102869"/>
                <a:gd name="connsiteX46" fmla="*/ 38576 w 103346"/>
                <a:gd name="connsiteY46" fmla="*/ 3810 h 102869"/>
                <a:gd name="connsiteX47" fmla="*/ 33814 w 103346"/>
                <a:gd name="connsiteY47" fmla="*/ 1905 h 102869"/>
                <a:gd name="connsiteX48" fmla="*/ 28575 w 103346"/>
                <a:gd name="connsiteY48" fmla="*/ 2857 h 102869"/>
                <a:gd name="connsiteX49" fmla="*/ 26194 w 103346"/>
                <a:gd name="connsiteY49" fmla="*/ 4286 h 102869"/>
                <a:gd name="connsiteX50" fmla="*/ 25241 w 103346"/>
                <a:gd name="connsiteY50" fmla="*/ 6667 h 102869"/>
                <a:gd name="connsiteX51" fmla="*/ 24289 w 103346"/>
                <a:gd name="connsiteY51" fmla="*/ 9525 h 102869"/>
                <a:gd name="connsiteX52" fmla="*/ 23336 w 103346"/>
                <a:gd name="connsiteY52" fmla="*/ 10477 h 102869"/>
                <a:gd name="connsiteX53" fmla="*/ 22860 w 103346"/>
                <a:gd name="connsiteY53" fmla="*/ 11906 h 102869"/>
                <a:gd name="connsiteX54" fmla="*/ 22384 w 103346"/>
                <a:gd name="connsiteY54" fmla="*/ 12859 h 102869"/>
                <a:gd name="connsiteX55" fmla="*/ 21431 w 103346"/>
                <a:gd name="connsiteY55" fmla="*/ 14288 h 102869"/>
                <a:gd name="connsiteX56" fmla="*/ 20479 w 103346"/>
                <a:gd name="connsiteY56" fmla="*/ 17145 h 102869"/>
                <a:gd name="connsiteX57" fmla="*/ 18098 w 103346"/>
                <a:gd name="connsiteY57" fmla="*/ 20955 h 102869"/>
                <a:gd name="connsiteX58" fmla="*/ 15716 w 103346"/>
                <a:gd name="connsiteY58" fmla="*/ 23336 h 102869"/>
                <a:gd name="connsiteX59" fmla="*/ 11430 w 103346"/>
                <a:gd name="connsiteY59" fmla="*/ 24765 h 102869"/>
                <a:gd name="connsiteX60" fmla="*/ 10001 w 103346"/>
                <a:gd name="connsiteY60" fmla="*/ 28575 h 102869"/>
                <a:gd name="connsiteX61" fmla="*/ 9049 w 103346"/>
                <a:gd name="connsiteY61" fmla="*/ 30004 h 102869"/>
                <a:gd name="connsiteX62" fmla="*/ 7144 w 103346"/>
                <a:gd name="connsiteY62" fmla="*/ 30956 h 102869"/>
                <a:gd name="connsiteX63" fmla="*/ 5239 w 103346"/>
                <a:gd name="connsiteY63" fmla="*/ 31909 h 102869"/>
                <a:gd name="connsiteX64" fmla="*/ 3810 w 103346"/>
                <a:gd name="connsiteY64" fmla="*/ 31432 h 102869"/>
                <a:gd name="connsiteX65" fmla="*/ 1905 w 103346"/>
                <a:gd name="connsiteY65" fmla="*/ 30956 h 102869"/>
                <a:gd name="connsiteX66" fmla="*/ 0 w 103346"/>
                <a:gd name="connsiteY66" fmla="*/ 31432 h 102869"/>
                <a:gd name="connsiteX67" fmla="*/ 953 w 103346"/>
                <a:gd name="connsiteY67" fmla="*/ 33338 h 102869"/>
                <a:gd name="connsiteX68" fmla="*/ 4763 w 103346"/>
                <a:gd name="connsiteY68" fmla="*/ 36195 h 102869"/>
                <a:gd name="connsiteX69" fmla="*/ 8097 w 103346"/>
                <a:gd name="connsiteY69" fmla="*/ 36671 h 102869"/>
                <a:gd name="connsiteX70" fmla="*/ 7620 w 103346"/>
                <a:gd name="connsiteY70" fmla="*/ 37624 h 102869"/>
                <a:gd name="connsiteX71" fmla="*/ 2857 w 103346"/>
                <a:gd name="connsiteY71" fmla="*/ 38100 h 102869"/>
                <a:gd name="connsiteX72" fmla="*/ 2381 w 103346"/>
                <a:gd name="connsiteY72" fmla="*/ 40481 h 102869"/>
                <a:gd name="connsiteX73" fmla="*/ 2381 w 103346"/>
                <a:gd name="connsiteY73" fmla="*/ 42863 h 102869"/>
                <a:gd name="connsiteX74" fmla="*/ 3810 w 103346"/>
                <a:gd name="connsiteY74" fmla="*/ 46672 h 102869"/>
                <a:gd name="connsiteX75" fmla="*/ 5715 w 103346"/>
                <a:gd name="connsiteY75" fmla="*/ 46196 h 102869"/>
                <a:gd name="connsiteX76" fmla="*/ 6668 w 103346"/>
                <a:gd name="connsiteY76" fmla="*/ 44767 h 102869"/>
                <a:gd name="connsiteX77" fmla="*/ 11430 w 103346"/>
                <a:gd name="connsiteY77" fmla="*/ 45244 h 102869"/>
                <a:gd name="connsiteX78" fmla="*/ 13335 w 103346"/>
                <a:gd name="connsiteY78" fmla="*/ 43815 h 102869"/>
                <a:gd name="connsiteX79" fmla="*/ 13811 w 103346"/>
                <a:gd name="connsiteY79" fmla="*/ 44767 h 102869"/>
                <a:gd name="connsiteX80" fmla="*/ 13335 w 103346"/>
                <a:gd name="connsiteY80" fmla="*/ 46196 h 102869"/>
                <a:gd name="connsiteX81" fmla="*/ 10478 w 103346"/>
                <a:gd name="connsiteY81" fmla="*/ 48101 h 102869"/>
                <a:gd name="connsiteX82" fmla="*/ 7620 w 103346"/>
                <a:gd name="connsiteY82" fmla="*/ 51435 h 102869"/>
                <a:gd name="connsiteX83" fmla="*/ 5239 w 103346"/>
                <a:gd name="connsiteY83" fmla="*/ 50959 h 102869"/>
                <a:gd name="connsiteX84" fmla="*/ 3810 w 103346"/>
                <a:gd name="connsiteY84" fmla="*/ 49530 h 102869"/>
                <a:gd name="connsiteX85" fmla="*/ 1905 w 103346"/>
                <a:gd name="connsiteY85" fmla="*/ 49530 h 102869"/>
                <a:gd name="connsiteX86" fmla="*/ 1429 w 103346"/>
                <a:gd name="connsiteY86" fmla="*/ 51435 h 102869"/>
                <a:gd name="connsiteX87" fmla="*/ 3810 w 103346"/>
                <a:gd name="connsiteY87" fmla="*/ 54769 h 102869"/>
                <a:gd name="connsiteX88" fmla="*/ 5715 w 103346"/>
                <a:gd name="connsiteY88" fmla="*/ 59055 h 102869"/>
                <a:gd name="connsiteX89" fmla="*/ 10001 w 103346"/>
                <a:gd name="connsiteY89" fmla="*/ 59531 h 102869"/>
                <a:gd name="connsiteX90" fmla="*/ 12382 w 103346"/>
                <a:gd name="connsiteY90" fmla="*/ 61436 h 102869"/>
                <a:gd name="connsiteX91" fmla="*/ 13335 w 103346"/>
                <a:gd name="connsiteY91" fmla="*/ 64294 h 102869"/>
                <a:gd name="connsiteX92" fmla="*/ 14764 w 103346"/>
                <a:gd name="connsiteY92" fmla="*/ 70961 h 102869"/>
                <a:gd name="connsiteX93" fmla="*/ 15716 w 103346"/>
                <a:gd name="connsiteY93" fmla="*/ 72390 h 102869"/>
                <a:gd name="connsiteX94" fmla="*/ 18098 w 103346"/>
                <a:gd name="connsiteY94" fmla="*/ 73342 h 102869"/>
                <a:gd name="connsiteX95" fmla="*/ 20955 w 103346"/>
                <a:gd name="connsiteY95" fmla="*/ 75724 h 102869"/>
                <a:gd name="connsiteX96" fmla="*/ 25241 w 103346"/>
                <a:gd name="connsiteY96" fmla="*/ 76200 h 102869"/>
                <a:gd name="connsiteX97" fmla="*/ 27147 w 103346"/>
                <a:gd name="connsiteY97" fmla="*/ 74295 h 102869"/>
                <a:gd name="connsiteX98" fmla="*/ 28099 w 103346"/>
                <a:gd name="connsiteY98" fmla="*/ 74295 h 102869"/>
                <a:gd name="connsiteX99" fmla="*/ 27147 w 103346"/>
                <a:gd name="connsiteY99" fmla="*/ 77152 h 102869"/>
                <a:gd name="connsiteX100" fmla="*/ 30004 w 103346"/>
                <a:gd name="connsiteY100" fmla="*/ 81439 h 102869"/>
                <a:gd name="connsiteX101" fmla="*/ 28575 w 103346"/>
                <a:gd name="connsiteY101" fmla="*/ 84772 h 102869"/>
                <a:gd name="connsiteX102" fmla="*/ 28575 w 103346"/>
                <a:gd name="connsiteY102" fmla="*/ 86677 h 102869"/>
                <a:gd name="connsiteX103" fmla="*/ 33338 w 103346"/>
                <a:gd name="connsiteY103" fmla="*/ 88106 h 102869"/>
                <a:gd name="connsiteX104" fmla="*/ 47625 w 103346"/>
                <a:gd name="connsiteY104" fmla="*/ 93345 h 102869"/>
                <a:gd name="connsiteX105" fmla="*/ 54293 w 103346"/>
                <a:gd name="connsiteY105" fmla="*/ 96679 h 102869"/>
                <a:gd name="connsiteX106" fmla="*/ 60484 w 103346"/>
                <a:gd name="connsiteY106" fmla="*/ 101441 h 102869"/>
                <a:gd name="connsiteX107" fmla="*/ 61913 w 103346"/>
                <a:gd name="connsiteY107" fmla="*/ 102870 h 102869"/>
                <a:gd name="connsiteX108" fmla="*/ 63818 w 103346"/>
                <a:gd name="connsiteY108" fmla="*/ 101441 h 102869"/>
                <a:gd name="connsiteX109" fmla="*/ 66675 w 103346"/>
                <a:gd name="connsiteY109" fmla="*/ 96679 h 102869"/>
                <a:gd name="connsiteX110" fmla="*/ 70485 w 103346"/>
                <a:gd name="connsiteY110" fmla="*/ 91916 h 102869"/>
                <a:gd name="connsiteX111" fmla="*/ 73819 w 103346"/>
                <a:gd name="connsiteY111" fmla="*/ 89059 h 102869"/>
                <a:gd name="connsiteX112" fmla="*/ 76676 w 103346"/>
                <a:gd name="connsiteY112" fmla="*/ 86201 h 102869"/>
                <a:gd name="connsiteX113" fmla="*/ 79534 w 103346"/>
                <a:gd name="connsiteY113" fmla="*/ 83820 h 102869"/>
                <a:gd name="connsiteX114" fmla="*/ 83820 w 103346"/>
                <a:gd name="connsiteY114" fmla="*/ 81439 h 102869"/>
                <a:gd name="connsiteX115" fmla="*/ 90011 w 103346"/>
                <a:gd name="connsiteY115" fmla="*/ 74771 h 102869"/>
                <a:gd name="connsiteX116" fmla="*/ 91440 w 103346"/>
                <a:gd name="connsiteY116" fmla="*/ 73819 h 102869"/>
                <a:gd name="connsiteX117" fmla="*/ 92393 w 103346"/>
                <a:gd name="connsiteY117" fmla="*/ 69056 h 102869"/>
                <a:gd name="connsiteX118" fmla="*/ 93822 w 103346"/>
                <a:gd name="connsiteY118" fmla="*/ 63341 h 102869"/>
                <a:gd name="connsiteX119" fmla="*/ 95726 w 103346"/>
                <a:gd name="connsiteY119" fmla="*/ 61436 h 102869"/>
                <a:gd name="connsiteX120" fmla="*/ 100013 w 103346"/>
                <a:gd name="connsiteY120" fmla="*/ 60484 h 102869"/>
                <a:gd name="connsiteX121" fmla="*/ 100965 w 103346"/>
                <a:gd name="connsiteY121" fmla="*/ 59531 h 102869"/>
                <a:gd name="connsiteX122" fmla="*/ 102394 w 103346"/>
                <a:gd name="connsiteY122" fmla="*/ 55245 h 102869"/>
                <a:gd name="connsiteX123" fmla="*/ 103347 w 103346"/>
                <a:gd name="connsiteY123" fmla="*/ 50482 h 102869"/>
                <a:gd name="connsiteX124" fmla="*/ 103347 w 103346"/>
                <a:gd name="connsiteY124" fmla="*/ 49530 h 102869"/>
                <a:gd name="connsiteX125" fmla="*/ 99536 w 103346"/>
                <a:gd name="connsiteY125" fmla="*/ 50959 h 102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</a:cxnLst>
              <a:rect l="l" t="t" r="r" b="b"/>
              <a:pathLst>
                <a:path w="103346" h="102869">
                  <a:moveTo>
                    <a:pt x="25241" y="80963"/>
                  </a:moveTo>
                  <a:lnTo>
                    <a:pt x="22860" y="80010"/>
                  </a:lnTo>
                  <a:lnTo>
                    <a:pt x="14764" y="80486"/>
                  </a:lnTo>
                  <a:lnTo>
                    <a:pt x="11430" y="82391"/>
                  </a:lnTo>
                  <a:lnTo>
                    <a:pt x="23336" y="85725"/>
                  </a:lnTo>
                  <a:lnTo>
                    <a:pt x="25718" y="88106"/>
                  </a:lnTo>
                  <a:lnTo>
                    <a:pt x="26194" y="87154"/>
                  </a:lnTo>
                  <a:lnTo>
                    <a:pt x="27147" y="83820"/>
                  </a:lnTo>
                  <a:lnTo>
                    <a:pt x="26670" y="82391"/>
                  </a:lnTo>
                  <a:lnTo>
                    <a:pt x="25241" y="80963"/>
                  </a:lnTo>
                  <a:close/>
                  <a:moveTo>
                    <a:pt x="99536" y="50959"/>
                  </a:moveTo>
                  <a:lnTo>
                    <a:pt x="98584" y="51435"/>
                  </a:lnTo>
                  <a:lnTo>
                    <a:pt x="95250" y="55245"/>
                  </a:lnTo>
                  <a:lnTo>
                    <a:pt x="93345" y="56674"/>
                  </a:lnTo>
                  <a:lnTo>
                    <a:pt x="91916" y="56674"/>
                  </a:lnTo>
                  <a:lnTo>
                    <a:pt x="90488" y="56197"/>
                  </a:lnTo>
                  <a:lnTo>
                    <a:pt x="89535" y="56674"/>
                  </a:lnTo>
                  <a:lnTo>
                    <a:pt x="88582" y="56197"/>
                  </a:lnTo>
                  <a:lnTo>
                    <a:pt x="89059" y="55245"/>
                  </a:lnTo>
                  <a:lnTo>
                    <a:pt x="90011" y="53816"/>
                  </a:lnTo>
                  <a:lnTo>
                    <a:pt x="91440" y="49530"/>
                  </a:lnTo>
                  <a:lnTo>
                    <a:pt x="95726" y="45244"/>
                  </a:lnTo>
                  <a:lnTo>
                    <a:pt x="95726" y="44291"/>
                  </a:lnTo>
                  <a:lnTo>
                    <a:pt x="93822" y="41910"/>
                  </a:lnTo>
                  <a:lnTo>
                    <a:pt x="91916" y="38576"/>
                  </a:lnTo>
                  <a:lnTo>
                    <a:pt x="91916" y="34766"/>
                  </a:lnTo>
                  <a:lnTo>
                    <a:pt x="91440" y="31909"/>
                  </a:lnTo>
                  <a:lnTo>
                    <a:pt x="87630" y="30956"/>
                  </a:lnTo>
                  <a:lnTo>
                    <a:pt x="87154" y="30480"/>
                  </a:lnTo>
                  <a:lnTo>
                    <a:pt x="87154" y="29527"/>
                  </a:lnTo>
                  <a:lnTo>
                    <a:pt x="88106" y="27146"/>
                  </a:lnTo>
                  <a:lnTo>
                    <a:pt x="89059" y="24765"/>
                  </a:lnTo>
                  <a:lnTo>
                    <a:pt x="89059" y="23813"/>
                  </a:lnTo>
                  <a:lnTo>
                    <a:pt x="88582" y="22860"/>
                  </a:lnTo>
                  <a:lnTo>
                    <a:pt x="86201" y="20479"/>
                  </a:lnTo>
                  <a:lnTo>
                    <a:pt x="82391" y="16192"/>
                  </a:lnTo>
                  <a:lnTo>
                    <a:pt x="79057" y="11430"/>
                  </a:lnTo>
                  <a:lnTo>
                    <a:pt x="76200" y="7144"/>
                  </a:lnTo>
                  <a:lnTo>
                    <a:pt x="73819" y="5239"/>
                  </a:lnTo>
                  <a:lnTo>
                    <a:pt x="71438" y="2381"/>
                  </a:lnTo>
                  <a:lnTo>
                    <a:pt x="70485" y="476"/>
                  </a:lnTo>
                  <a:lnTo>
                    <a:pt x="68104" y="0"/>
                  </a:lnTo>
                  <a:lnTo>
                    <a:pt x="61436" y="0"/>
                  </a:lnTo>
                  <a:lnTo>
                    <a:pt x="53340" y="0"/>
                  </a:lnTo>
                  <a:lnTo>
                    <a:pt x="46673" y="0"/>
                  </a:lnTo>
                  <a:lnTo>
                    <a:pt x="46197" y="2381"/>
                  </a:lnTo>
                  <a:lnTo>
                    <a:pt x="38576" y="3810"/>
                  </a:lnTo>
                  <a:lnTo>
                    <a:pt x="33814" y="1905"/>
                  </a:lnTo>
                  <a:lnTo>
                    <a:pt x="28575" y="2857"/>
                  </a:lnTo>
                  <a:lnTo>
                    <a:pt x="26194" y="4286"/>
                  </a:lnTo>
                  <a:lnTo>
                    <a:pt x="25241" y="6667"/>
                  </a:lnTo>
                  <a:lnTo>
                    <a:pt x="24289" y="9525"/>
                  </a:lnTo>
                  <a:lnTo>
                    <a:pt x="23336" y="10477"/>
                  </a:lnTo>
                  <a:lnTo>
                    <a:pt x="22860" y="11906"/>
                  </a:lnTo>
                  <a:lnTo>
                    <a:pt x="22384" y="12859"/>
                  </a:lnTo>
                  <a:lnTo>
                    <a:pt x="21431" y="14288"/>
                  </a:lnTo>
                  <a:lnTo>
                    <a:pt x="20479" y="17145"/>
                  </a:lnTo>
                  <a:lnTo>
                    <a:pt x="18098" y="20955"/>
                  </a:lnTo>
                  <a:lnTo>
                    <a:pt x="15716" y="23336"/>
                  </a:lnTo>
                  <a:lnTo>
                    <a:pt x="11430" y="24765"/>
                  </a:lnTo>
                  <a:lnTo>
                    <a:pt x="10001" y="28575"/>
                  </a:lnTo>
                  <a:lnTo>
                    <a:pt x="9049" y="30004"/>
                  </a:lnTo>
                  <a:lnTo>
                    <a:pt x="7144" y="30956"/>
                  </a:lnTo>
                  <a:lnTo>
                    <a:pt x="5239" y="31909"/>
                  </a:lnTo>
                  <a:lnTo>
                    <a:pt x="3810" y="31432"/>
                  </a:lnTo>
                  <a:lnTo>
                    <a:pt x="1905" y="30956"/>
                  </a:lnTo>
                  <a:lnTo>
                    <a:pt x="0" y="31432"/>
                  </a:lnTo>
                  <a:lnTo>
                    <a:pt x="953" y="33338"/>
                  </a:lnTo>
                  <a:lnTo>
                    <a:pt x="4763" y="36195"/>
                  </a:lnTo>
                  <a:lnTo>
                    <a:pt x="8097" y="36671"/>
                  </a:lnTo>
                  <a:lnTo>
                    <a:pt x="7620" y="37624"/>
                  </a:lnTo>
                  <a:lnTo>
                    <a:pt x="2857" y="38100"/>
                  </a:lnTo>
                  <a:lnTo>
                    <a:pt x="2381" y="40481"/>
                  </a:lnTo>
                  <a:lnTo>
                    <a:pt x="2381" y="42863"/>
                  </a:lnTo>
                  <a:lnTo>
                    <a:pt x="3810" y="46672"/>
                  </a:lnTo>
                  <a:lnTo>
                    <a:pt x="5715" y="46196"/>
                  </a:lnTo>
                  <a:lnTo>
                    <a:pt x="6668" y="44767"/>
                  </a:lnTo>
                  <a:lnTo>
                    <a:pt x="11430" y="45244"/>
                  </a:lnTo>
                  <a:lnTo>
                    <a:pt x="13335" y="43815"/>
                  </a:lnTo>
                  <a:lnTo>
                    <a:pt x="13811" y="44767"/>
                  </a:lnTo>
                  <a:lnTo>
                    <a:pt x="13335" y="46196"/>
                  </a:lnTo>
                  <a:lnTo>
                    <a:pt x="10478" y="48101"/>
                  </a:lnTo>
                  <a:lnTo>
                    <a:pt x="7620" y="51435"/>
                  </a:lnTo>
                  <a:lnTo>
                    <a:pt x="5239" y="50959"/>
                  </a:lnTo>
                  <a:lnTo>
                    <a:pt x="3810" y="49530"/>
                  </a:lnTo>
                  <a:lnTo>
                    <a:pt x="1905" y="49530"/>
                  </a:lnTo>
                  <a:lnTo>
                    <a:pt x="1429" y="51435"/>
                  </a:lnTo>
                  <a:lnTo>
                    <a:pt x="3810" y="54769"/>
                  </a:lnTo>
                  <a:lnTo>
                    <a:pt x="5715" y="59055"/>
                  </a:lnTo>
                  <a:lnTo>
                    <a:pt x="10001" y="59531"/>
                  </a:lnTo>
                  <a:lnTo>
                    <a:pt x="12382" y="61436"/>
                  </a:lnTo>
                  <a:lnTo>
                    <a:pt x="13335" y="64294"/>
                  </a:lnTo>
                  <a:lnTo>
                    <a:pt x="14764" y="70961"/>
                  </a:lnTo>
                  <a:lnTo>
                    <a:pt x="15716" y="72390"/>
                  </a:lnTo>
                  <a:lnTo>
                    <a:pt x="18098" y="73342"/>
                  </a:lnTo>
                  <a:lnTo>
                    <a:pt x="20955" y="75724"/>
                  </a:lnTo>
                  <a:lnTo>
                    <a:pt x="25241" y="76200"/>
                  </a:lnTo>
                  <a:lnTo>
                    <a:pt x="27147" y="74295"/>
                  </a:lnTo>
                  <a:lnTo>
                    <a:pt x="28099" y="74295"/>
                  </a:lnTo>
                  <a:lnTo>
                    <a:pt x="27147" y="77152"/>
                  </a:lnTo>
                  <a:lnTo>
                    <a:pt x="30004" y="81439"/>
                  </a:lnTo>
                  <a:lnTo>
                    <a:pt x="28575" y="84772"/>
                  </a:lnTo>
                  <a:lnTo>
                    <a:pt x="28575" y="86677"/>
                  </a:lnTo>
                  <a:lnTo>
                    <a:pt x="33338" y="88106"/>
                  </a:lnTo>
                  <a:lnTo>
                    <a:pt x="47625" y="93345"/>
                  </a:lnTo>
                  <a:lnTo>
                    <a:pt x="54293" y="96679"/>
                  </a:lnTo>
                  <a:lnTo>
                    <a:pt x="60484" y="101441"/>
                  </a:lnTo>
                  <a:lnTo>
                    <a:pt x="61913" y="102870"/>
                  </a:lnTo>
                  <a:lnTo>
                    <a:pt x="63818" y="101441"/>
                  </a:lnTo>
                  <a:lnTo>
                    <a:pt x="66675" y="96679"/>
                  </a:lnTo>
                  <a:lnTo>
                    <a:pt x="70485" y="91916"/>
                  </a:lnTo>
                  <a:lnTo>
                    <a:pt x="73819" y="89059"/>
                  </a:lnTo>
                  <a:lnTo>
                    <a:pt x="76676" y="86201"/>
                  </a:lnTo>
                  <a:lnTo>
                    <a:pt x="79534" y="83820"/>
                  </a:lnTo>
                  <a:lnTo>
                    <a:pt x="83820" y="81439"/>
                  </a:lnTo>
                  <a:lnTo>
                    <a:pt x="90011" y="74771"/>
                  </a:lnTo>
                  <a:lnTo>
                    <a:pt x="91440" y="73819"/>
                  </a:lnTo>
                  <a:lnTo>
                    <a:pt x="92393" y="69056"/>
                  </a:lnTo>
                  <a:lnTo>
                    <a:pt x="93822" y="63341"/>
                  </a:lnTo>
                  <a:lnTo>
                    <a:pt x="95726" y="61436"/>
                  </a:lnTo>
                  <a:lnTo>
                    <a:pt x="100013" y="60484"/>
                  </a:lnTo>
                  <a:lnTo>
                    <a:pt x="100965" y="59531"/>
                  </a:lnTo>
                  <a:lnTo>
                    <a:pt x="102394" y="55245"/>
                  </a:lnTo>
                  <a:lnTo>
                    <a:pt x="103347" y="50482"/>
                  </a:lnTo>
                  <a:lnTo>
                    <a:pt x="103347" y="49530"/>
                  </a:lnTo>
                  <a:lnTo>
                    <a:pt x="99536" y="50959"/>
                  </a:lnTo>
                  <a:close/>
                </a:path>
              </a:pathLst>
            </a:custGeom>
            <a:grpFill/>
            <a:ln w="3175" cap="flat">
              <a:solidFill>
                <a:schemeClr val="bg1">
                  <a:lumMod val="75000"/>
                </a:scheme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" name="Freeform: Shape 42">
              <a:extLst>
                <a:ext uri="{FF2B5EF4-FFF2-40B4-BE49-F238E27FC236}">
                  <a16:creationId xmlns:a16="http://schemas.microsoft.com/office/drawing/2014/main" id="{F352E486-CC09-5F47-D26E-8029A90D7BB0}"/>
                </a:ext>
              </a:extLst>
            </p:cNvPr>
            <p:cNvSpPr/>
            <p:nvPr/>
          </p:nvSpPr>
          <p:spPr>
            <a:xfrm>
              <a:off x="6293167" y="2478880"/>
              <a:ext cx="193357" cy="79533"/>
            </a:xfrm>
            <a:custGeom>
              <a:avLst/>
              <a:gdLst>
                <a:gd name="connsiteX0" fmla="*/ 190976 w 193357"/>
                <a:gd name="connsiteY0" fmla="*/ 22860 h 79533"/>
                <a:gd name="connsiteX1" fmla="*/ 181927 w 193357"/>
                <a:gd name="connsiteY1" fmla="*/ 19526 h 79533"/>
                <a:gd name="connsiteX2" fmla="*/ 175736 w 193357"/>
                <a:gd name="connsiteY2" fmla="*/ 17145 h 79533"/>
                <a:gd name="connsiteX3" fmla="*/ 174784 w 193357"/>
                <a:gd name="connsiteY3" fmla="*/ 15716 h 79533"/>
                <a:gd name="connsiteX4" fmla="*/ 173831 w 193357"/>
                <a:gd name="connsiteY4" fmla="*/ 13335 h 79533"/>
                <a:gd name="connsiteX5" fmla="*/ 170974 w 193357"/>
                <a:gd name="connsiteY5" fmla="*/ 11430 h 79533"/>
                <a:gd name="connsiteX6" fmla="*/ 165259 w 193357"/>
                <a:gd name="connsiteY6" fmla="*/ 9525 h 79533"/>
                <a:gd name="connsiteX7" fmla="*/ 162877 w 193357"/>
                <a:gd name="connsiteY7" fmla="*/ 8096 h 79533"/>
                <a:gd name="connsiteX8" fmla="*/ 152876 w 193357"/>
                <a:gd name="connsiteY8" fmla="*/ 7620 h 79533"/>
                <a:gd name="connsiteX9" fmla="*/ 148590 w 193357"/>
                <a:gd name="connsiteY9" fmla="*/ 7620 h 79533"/>
                <a:gd name="connsiteX10" fmla="*/ 145732 w 193357"/>
                <a:gd name="connsiteY10" fmla="*/ 8096 h 79533"/>
                <a:gd name="connsiteX11" fmla="*/ 143827 w 193357"/>
                <a:gd name="connsiteY11" fmla="*/ 8096 h 79533"/>
                <a:gd name="connsiteX12" fmla="*/ 140970 w 193357"/>
                <a:gd name="connsiteY12" fmla="*/ 11430 h 79533"/>
                <a:gd name="connsiteX13" fmla="*/ 139065 w 193357"/>
                <a:gd name="connsiteY13" fmla="*/ 12383 h 79533"/>
                <a:gd name="connsiteX14" fmla="*/ 136207 w 193357"/>
                <a:gd name="connsiteY14" fmla="*/ 12383 h 79533"/>
                <a:gd name="connsiteX15" fmla="*/ 134302 w 193357"/>
                <a:gd name="connsiteY15" fmla="*/ 11906 h 79533"/>
                <a:gd name="connsiteX16" fmla="*/ 131445 w 193357"/>
                <a:gd name="connsiteY16" fmla="*/ 10001 h 79533"/>
                <a:gd name="connsiteX17" fmla="*/ 127635 w 193357"/>
                <a:gd name="connsiteY17" fmla="*/ 9049 h 79533"/>
                <a:gd name="connsiteX18" fmla="*/ 125253 w 193357"/>
                <a:gd name="connsiteY18" fmla="*/ 9525 h 79533"/>
                <a:gd name="connsiteX19" fmla="*/ 122872 w 193357"/>
                <a:gd name="connsiteY19" fmla="*/ 9049 h 79533"/>
                <a:gd name="connsiteX20" fmla="*/ 121444 w 193357"/>
                <a:gd name="connsiteY20" fmla="*/ 9049 h 79533"/>
                <a:gd name="connsiteX21" fmla="*/ 120491 w 193357"/>
                <a:gd name="connsiteY21" fmla="*/ 9525 h 79533"/>
                <a:gd name="connsiteX22" fmla="*/ 119063 w 193357"/>
                <a:gd name="connsiteY22" fmla="*/ 9525 h 79533"/>
                <a:gd name="connsiteX23" fmla="*/ 117157 w 193357"/>
                <a:gd name="connsiteY23" fmla="*/ 10478 h 79533"/>
                <a:gd name="connsiteX24" fmla="*/ 114776 w 193357"/>
                <a:gd name="connsiteY24" fmla="*/ 11430 h 79533"/>
                <a:gd name="connsiteX25" fmla="*/ 112395 w 193357"/>
                <a:gd name="connsiteY25" fmla="*/ 12383 h 79533"/>
                <a:gd name="connsiteX26" fmla="*/ 110490 w 193357"/>
                <a:gd name="connsiteY26" fmla="*/ 14288 h 79533"/>
                <a:gd name="connsiteX27" fmla="*/ 109061 w 193357"/>
                <a:gd name="connsiteY27" fmla="*/ 18097 h 79533"/>
                <a:gd name="connsiteX28" fmla="*/ 103822 w 193357"/>
                <a:gd name="connsiteY28" fmla="*/ 16669 h 79533"/>
                <a:gd name="connsiteX29" fmla="*/ 102394 w 193357"/>
                <a:gd name="connsiteY29" fmla="*/ 17145 h 79533"/>
                <a:gd name="connsiteX30" fmla="*/ 100013 w 193357"/>
                <a:gd name="connsiteY30" fmla="*/ 17621 h 79533"/>
                <a:gd name="connsiteX31" fmla="*/ 98584 w 193357"/>
                <a:gd name="connsiteY31" fmla="*/ 17145 h 79533"/>
                <a:gd name="connsiteX32" fmla="*/ 99060 w 193357"/>
                <a:gd name="connsiteY32" fmla="*/ 16192 h 79533"/>
                <a:gd name="connsiteX33" fmla="*/ 99536 w 193357"/>
                <a:gd name="connsiteY33" fmla="*/ 14288 h 79533"/>
                <a:gd name="connsiteX34" fmla="*/ 99536 w 193357"/>
                <a:gd name="connsiteY34" fmla="*/ 12383 h 79533"/>
                <a:gd name="connsiteX35" fmla="*/ 99060 w 193357"/>
                <a:gd name="connsiteY35" fmla="*/ 10001 h 79533"/>
                <a:gd name="connsiteX36" fmla="*/ 97631 w 193357"/>
                <a:gd name="connsiteY36" fmla="*/ 9049 h 79533"/>
                <a:gd name="connsiteX37" fmla="*/ 95250 w 193357"/>
                <a:gd name="connsiteY37" fmla="*/ 9049 h 79533"/>
                <a:gd name="connsiteX38" fmla="*/ 94297 w 193357"/>
                <a:gd name="connsiteY38" fmla="*/ 8572 h 79533"/>
                <a:gd name="connsiteX39" fmla="*/ 94297 w 193357"/>
                <a:gd name="connsiteY39" fmla="*/ 7620 h 79533"/>
                <a:gd name="connsiteX40" fmla="*/ 92869 w 193357"/>
                <a:gd name="connsiteY40" fmla="*/ 6667 h 79533"/>
                <a:gd name="connsiteX41" fmla="*/ 90964 w 193357"/>
                <a:gd name="connsiteY41" fmla="*/ 4286 h 79533"/>
                <a:gd name="connsiteX42" fmla="*/ 89059 w 193357"/>
                <a:gd name="connsiteY42" fmla="*/ 953 h 79533"/>
                <a:gd name="connsiteX43" fmla="*/ 88106 w 193357"/>
                <a:gd name="connsiteY43" fmla="*/ 0 h 79533"/>
                <a:gd name="connsiteX44" fmla="*/ 86201 w 193357"/>
                <a:gd name="connsiteY44" fmla="*/ 1429 h 79533"/>
                <a:gd name="connsiteX45" fmla="*/ 83344 w 193357"/>
                <a:gd name="connsiteY45" fmla="*/ 3334 h 79533"/>
                <a:gd name="connsiteX46" fmla="*/ 81439 w 193357"/>
                <a:gd name="connsiteY46" fmla="*/ 3810 h 79533"/>
                <a:gd name="connsiteX47" fmla="*/ 78105 w 193357"/>
                <a:gd name="connsiteY47" fmla="*/ 8572 h 79533"/>
                <a:gd name="connsiteX48" fmla="*/ 71914 w 193357"/>
                <a:gd name="connsiteY48" fmla="*/ 9049 h 79533"/>
                <a:gd name="connsiteX49" fmla="*/ 71438 w 193357"/>
                <a:gd name="connsiteY49" fmla="*/ 6667 h 79533"/>
                <a:gd name="connsiteX50" fmla="*/ 70961 w 193357"/>
                <a:gd name="connsiteY50" fmla="*/ 4286 h 79533"/>
                <a:gd name="connsiteX51" fmla="*/ 67151 w 193357"/>
                <a:gd name="connsiteY51" fmla="*/ 3810 h 79533"/>
                <a:gd name="connsiteX52" fmla="*/ 66199 w 193357"/>
                <a:gd name="connsiteY52" fmla="*/ 3810 h 79533"/>
                <a:gd name="connsiteX53" fmla="*/ 64294 w 193357"/>
                <a:gd name="connsiteY53" fmla="*/ 4763 h 79533"/>
                <a:gd name="connsiteX54" fmla="*/ 61913 w 193357"/>
                <a:gd name="connsiteY54" fmla="*/ 4763 h 79533"/>
                <a:gd name="connsiteX55" fmla="*/ 59055 w 193357"/>
                <a:gd name="connsiteY55" fmla="*/ 4763 h 79533"/>
                <a:gd name="connsiteX56" fmla="*/ 57150 w 193357"/>
                <a:gd name="connsiteY56" fmla="*/ 5715 h 79533"/>
                <a:gd name="connsiteX57" fmla="*/ 55245 w 193357"/>
                <a:gd name="connsiteY57" fmla="*/ 7620 h 79533"/>
                <a:gd name="connsiteX58" fmla="*/ 52864 w 193357"/>
                <a:gd name="connsiteY58" fmla="*/ 9049 h 79533"/>
                <a:gd name="connsiteX59" fmla="*/ 51911 w 193357"/>
                <a:gd name="connsiteY59" fmla="*/ 10478 h 79533"/>
                <a:gd name="connsiteX60" fmla="*/ 51435 w 193357"/>
                <a:gd name="connsiteY60" fmla="*/ 11430 h 79533"/>
                <a:gd name="connsiteX61" fmla="*/ 44291 w 193357"/>
                <a:gd name="connsiteY61" fmla="*/ 14764 h 79533"/>
                <a:gd name="connsiteX62" fmla="*/ 43339 w 193357"/>
                <a:gd name="connsiteY62" fmla="*/ 16192 h 79533"/>
                <a:gd name="connsiteX63" fmla="*/ 42386 w 193357"/>
                <a:gd name="connsiteY63" fmla="*/ 18574 h 79533"/>
                <a:gd name="connsiteX64" fmla="*/ 42386 w 193357"/>
                <a:gd name="connsiteY64" fmla="*/ 20955 h 79533"/>
                <a:gd name="connsiteX65" fmla="*/ 41910 w 193357"/>
                <a:gd name="connsiteY65" fmla="*/ 23336 h 79533"/>
                <a:gd name="connsiteX66" fmla="*/ 40481 w 193357"/>
                <a:gd name="connsiteY66" fmla="*/ 24765 h 79533"/>
                <a:gd name="connsiteX67" fmla="*/ 36671 w 193357"/>
                <a:gd name="connsiteY67" fmla="*/ 25717 h 79533"/>
                <a:gd name="connsiteX68" fmla="*/ 35719 w 193357"/>
                <a:gd name="connsiteY68" fmla="*/ 26194 h 79533"/>
                <a:gd name="connsiteX69" fmla="*/ 35243 w 193357"/>
                <a:gd name="connsiteY69" fmla="*/ 27622 h 79533"/>
                <a:gd name="connsiteX70" fmla="*/ 32861 w 193357"/>
                <a:gd name="connsiteY70" fmla="*/ 29528 h 79533"/>
                <a:gd name="connsiteX71" fmla="*/ 30480 w 193357"/>
                <a:gd name="connsiteY71" fmla="*/ 30956 h 79533"/>
                <a:gd name="connsiteX72" fmla="*/ 26194 w 193357"/>
                <a:gd name="connsiteY72" fmla="*/ 32861 h 79533"/>
                <a:gd name="connsiteX73" fmla="*/ 21431 w 193357"/>
                <a:gd name="connsiteY73" fmla="*/ 33814 h 79533"/>
                <a:gd name="connsiteX74" fmla="*/ 14764 w 193357"/>
                <a:gd name="connsiteY74" fmla="*/ 32861 h 79533"/>
                <a:gd name="connsiteX75" fmla="*/ 11430 w 193357"/>
                <a:gd name="connsiteY75" fmla="*/ 32385 h 79533"/>
                <a:gd name="connsiteX76" fmla="*/ 9525 w 193357"/>
                <a:gd name="connsiteY76" fmla="*/ 33338 h 79533"/>
                <a:gd name="connsiteX77" fmla="*/ 7144 w 193357"/>
                <a:gd name="connsiteY77" fmla="*/ 35719 h 79533"/>
                <a:gd name="connsiteX78" fmla="*/ 4286 w 193357"/>
                <a:gd name="connsiteY78" fmla="*/ 40481 h 79533"/>
                <a:gd name="connsiteX79" fmla="*/ 3334 w 193357"/>
                <a:gd name="connsiteY79" fmla="*/ 43815 h 79533"/>
                <a:gd name="connsiteX80" fmla="*/ 2857 w 193357"/>
                <a:gd name="connsiteY80" fmla="*/ 44291 h 79533"/>
                <a:gd name="connsiteX81" fmla="*/ 2857 w 193357"/>
                <a:gd name="connsiteY81" fmla="*/ 45720 h 79533"/>
                <a:gd name="connsiteX82" fmla="*/ 1428 w 193357"/>
                <a:gd name="connsiteY82" fmla="*/ 47625 h 79533"/>
                <a:gd name="connsiteX83" fmla="*/ 0 w 193357"/>
                <a:gd name="connsiteY83" fmla="*/ 50483 h 79533"/>
                <a:gd name="connsiteX84" fmla="*/ 0 w 193357"/>
                <a:gd name="connsiteY84" fmla="*/ 52864 h 79533"/>
                <a:gd name="connsiteX85" fmla="*/ 3810 w 193357"/>
                <a:gd name="connsiteY85" fmla="*/ 60960 h 79533"/>
                <a:gd name="connsiteX86" fmla="*/ 7144 w 193357"/>
                <a:gd name="connsiteY86" fmla="*/ 65722 h 79533"/>
                <a:gd name="connsiteX87" fmla="*/ 7620 w 193357"/>
                <a:gd name="connsiteY87" fmla="*/ 67628 h 79533"/>
                <a:gd name="connsiteX88" fmla="*/ 10001 w 193357"/>
                <a:gd name="connsiteY88" fmla="*/ 69056 h 79533"/>
                <a:gd name="connsiteX89" fmla="*/ 10953 w 193357"/>
                <a:gd name="connsiteY89" fmla="*/ 69056 h 79533"/>
                <a:gd name="connsiteX90" fmla="*/ 14288 w 193357"/>
                <a:gd name="connsiteY90" fmla="*/ 69533 h 79533"/>
                <a:gd name="connsiteX91" fmla="*/ 15240 w 193357"/>
                <a:gd name="connsiteY91" fmla="*/ 70009 h 79533"/>
                <a:gd name="connsiteX92" fmla="*/ 15716 w 193357"/>
                <a:gd name="connsiteY92" fmla="*/ 70009 h 79533"/>
                <a:gd name="connsiteX93" fmla="*/ 20955 w 193357"/>
                <a:gd name="connsiteY93" fmla="*/ 74295 h 79533"/>
                <a:gd name="connsiteX94" fmla="*/ 26194 w 193357"/>
                <a:gd name="connsiteY94" fmla="*/ 77629 h 79533"/>
                <a:gd name="connsiteX95" fmla="*/ 30956 w 193357"/>
                <a:gd name="connsiteY95" fmla="*/ 79534 h 79533"/>
                <a:gd name="connsiteX96" fmla="*/ 37147 w 193357"/>
                <a:gd name="connsiteY96" fmla="*/ 79534 h 79533"/>
                <a:gd name="connsiteX97" fmla="*/ 43815 w 193357"/>
                <a:gd name="connsiteY97" fmla="*/ 79534 h 79533"/>
                <a:gd name="connsiteX98" fmla="*/ 55245 w 193357"/>
                <a:gd name="connsiteY98" fmla="*/ 79058 h 79533"/>
                <a:gd name="connsiteX99" fmla="*/ 63341 w 193357"/>
                <a:gd name="connsiteY99" fmla="*/ 78581 h 79533"/>
                <a:gd name="connsiteX100" fmla="*/ 63818 w 193357"/>
                <a:gd name="connsiteY100" fmla="*/ 77629 h 79533"/>
                <a:gd name="connsiteX101" fmla="*/ 65246 w 193357"/>
                <a:gd name="connsiteY101" fmla="*/ 75724 h 79533"/>
                <a:gd name="connsiteX102" fmla="*/ 64294 w 193357"/>
                <a:gd name="connsiteY102" fmla="*/ 74295 h 79533"/>
                <a:gd name="connsiteX103" fmla="*/ 64294 w 193357"/>
                <a:gd name="connsiteY103" fmla="*/ 71914 h 79533"/>
                <a:gd name="connsiteX104" fmla="*/ 65722 w 193357"/>
                <a:gd name="connsiteY104" fmla="*/ 69533 h 79533"/>
                <a:gd name="connsiteX105" fmla="*/ 70009 w 193357"/>
                <a:gd name="connsiteY105" fmla="*/ 67151 h 79533"/>
                <a:gd name="connsiteX106" fmla="*/ 81915 w 193357"/>
                <a:gd name="connsiteY106" fmla="*/ 66199 h 79533"/>
                <a:gd name="connsiteX107" fmla="*/ 88582 w 193357"/>
                <a:gd name="connsiteY107" fmla="*/ 64770 h 79533"/>
                <a:gd name="connsiteX108" fmla="*/ 89535 w 193357"/>
                <a:gd name="connsiteY108" fmla="*/ 62389 h 79533"/>
                <a:gd name="connsiteX109" fmla="*/ 91916 w 193357"/>
                <a:gd name="connsiteY109" fmla="*/ 60484 h 79533"/>
                <a:gd name="connsiteX110" fmla="*/ 94297 w 193357"/>
                <a:gd name="connsiteY110" fmla="*/ 60008 h 79533"/>
                <a:gd name="connsiteX111" fmla="*/ 97155 w 193357"/>
                <a:gd name="connsiteY111" fmla="*/ 60960 h 79533"/>
                <a:gd name="connsiteX112" fmla="*/ 100489 w 193357"/>
                <a:gd name="connsiteY112" fmla="*/ 62865 h 79533"/>
                <a:gd name="connsiteX113" fmla="*/ 103346 w 193357"/>
                <a:gd name="connsiteY113" fmla="*/ 63817 h 79533"/>
                <a:gd name="connsiteX114" fmla="*/ 105251 w 193357"/>
                <a:gd name="connsiteY114" fmla="*/ 63341 h 79533"/>
                <a:gd name="connsiteX115" fmla="*/ 111443 w 193357"/>
                <a:gd name="connsiteY115" fmla="*/ 60008 h 79533"/>
                <a:gd name="connsiteX116" fmla="*/ 118110 w 193357"/>
                <a:gd name="connsiteY116" fmla="*/ 56674 h 79533"/>
                <a:gd name="connsiteX117" fmla="*/ 122872 w 193357"/>
                <a:gd name="connsiteY117" fmla="*/ 48101 h 79533"/>
                <a:gd name="connsiteX118" fmla="*/ 123349 w 193357"/>
                <a:gd name="connsiteY118" fmla="*/ 46672 h 79533"/>
                <a:gd name="connsiteX119" fmla="*/ 128588 w 193357"/>
                <a:gd name="connsiteY119" fmla="*/ 45720 h 79533"/>
                <a:gd name="connsiteX120" fmla="*/ 136207 w 193357"/>
                <a:gd name="connsiteY120" fmla="*/ 45720 h 79533"/>
                <a:gd name="connsiteX121" fmla="*/ 140018 w 193357"/>
                <a:gd name="connsiteY121" fmla="*/ 47149 h 79533"/>
                <a:gd name="connsiteX122" fmla="*/ 143351 w 193357"/>
                <a:gd name="connsiteY122" fmla="*/ 47625 h 79533"/>
                <a:gd name="connsiteX123" fmla="*/ 147638 w 193357"/>
                <a:gd name="connsiteY123" fmla="*/ 47625 h 79533"/>
                <a:gd name="connsiteX124" fmla="*/ 153828 w 193357"/>
                <a:gd name="connsiteY124" fmla="*/ 45720 h 79533"/>
                <a:gd name="connsiteX125" fmla="*/ 156210 w 193357"/>
                <a:gd name="connsiteY125" fmla="*/ 45720 h 79533"/>
                <a:gd name="connsiteX126" fmla="*/ 158115 w 193357"/>
                <a:gd name="connsiteY126" fmla="*/ 47149 h 79533"/>
                <a:gd name="connsiteX127" fmla="*/ 160020 w 193357"/>
                <a:gd name="connsiteY127" fmla="*/ 48101 h 79533"/>
                <a:gd name="connsiteX128" fmla="*/ 161449 w 193357"/>
                <a:gd name="connsiteY128" fmla="*/ 49530 h 79533"/>
                <a:gd name="connsiteX129" fmla="*/ 162401 w 193357"/>
                <a:gd name="connsiteY129" fmla="*/ 51435 h 79533"/>
                <a:gd name="connsiteX130" fmla="*/ 162877 w 193357"/>
                <a:gd name="connsiteY130" fmla="*/ 52388 h 79533"/>
                <a:gd name="connsiteX131" fmla="*/ 163830 w 193357"/>
                <a:gd name="connsiteY131" fmla="*/ 53340 h 79533"/>
                <a:gd name="connsiteX132" fmla="*/ 165259 w 193357"/>
                <a:gd name="connsiteY132" fmla="*/ 54769 h 79533"/>
                <a:gd name="connsiteX133" fmla="*/ 167164 w 193357"/>
                <a:gd name="connsiteY133" fmla="*/ 54769 h 79533"/>
                <a:gd name="connsiteX134" fmla="*/ 178594 w 193357"/>
                <a:gd name="connsiteY134" fmla="*/ 52388 h 79533"/>
                <a:gd name="connsiteX135" fmla="*/ 179546 w 193357"/>
                <a:gd name="connsiteY135" fmla="*/ 51911 h 79533"/>
                <a:gd name="connsiteX136" fmla="*/ 179546 w 193357"/>
                <a:gd name="connsiteY136" fmla="*/ 44767 h 79533"/>
                <a:gd name="connsiteX137" fmla="*/ 184785 w 193357"/>
                <a:gd name="connsiteY137" fmla="*/ 40005 h 79533"/>
                <a:gd name="connsiteX138" fmla="*/ 186214 w 193357"/>
                <a:gd name="connsiteY138" fmla="*/ 37147 h 79533"/>
                <a:gd name="connsiteX139" fmla="*/ 188119 w 193357"/>
                <a:gd name="connsiteY139" fmla="*/ 31909 h 79533"/>
                <a:gd name="connsiteX140" fmla="*/ 189547 w 193357"/>
                <a:gd name="connsiteY140" fmla="*/ 29051 h 79533"/>
                <a:gd name="connsiteX141" fmla="*/ 191452 w 193357"/>
                <a:gd name="connsiteY141" fmla="*/ 27146 h 79533"/>
                <a:gd name="connsiteX142" fmla="*/ 192881 w 193357"/>
                <a:gd name="connsiteY142" fmla="*/ 24765 h 79533"/>
                <a:gd name="connsiteX143" fmla="*/ 193357 w 193357"/>
                <a:gd name="connsiteY143" fmla="*/ 22860 h 795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</a:cxnLst>
              <a:rect l="l" t="t" r="r" b="b"/>
              <a:pathLst>
                <a:path w="193357" h="79533">
                  <a:moveTo>
                    <a:pt x="190976" y="22860"/>
                  </a:moveTo>
                  <a:lnTo>
                    <a:pt x="181927" y="19526"/>
                  </a:lnTo>
                  <a:lnTo>
                    <a:pt x="175736" y="17145"/>
                  </a:lnTo>
                  <a:lnTo>
                    <a:pt x="174784" y="15716"/>
                  </a:lnTo>
                  <a:lnTo>
                    <a:pt x="173831" y="13335"/>
                  </a:lnTo>
                  <a:lnTo>
                    <a:pt x="170974" y="11430"/>
                  </a:lnTo>
                  <a:lnTo>
                    <a:pt x="165259" y="9525"/>
                  </a:lnTo>
                  <a:lnTo>
                    <a:pt x="162877" y="8096"/>
                  </a:lnTo>
                  <a:lnTo>
                    <a:pt x="152876" y="7620"/>
                  </a:lnTo>
                  <a:lnTo>
                    <a:pt x="148590" y="7620"/>
                  </a:lnTo>
                  <a:lnTo>
                    <a:pt x="145732" y="8096"/>
                  </a:lnTo>
                  <a:lnTo>
                    <a:pt x="143827" y="8096"/>
                  </a:lnTo>
                  <a:lnTo>
                    <a:pt x="140970" y="11430"/>
                  </a:lnTo>
                  <a:lnTo>
                    <a:pt x="139065" y="12383"/>
                  </a:lnTo>
                  <a:lnTo>
                    <a:pt x="136207" y="12383"/>
                  </a:lnTo>
                  <a:lnTo>
                    <a:pt x="134302" y="11906"/>
                  </a:lnTo>
                  <a:lnTo>
                    <a:pt x="131445" y="10001"/>
                  </a:lnTo>
                  <a:lnTo>
                    <a:pt x="127635" y="9049"/>
                  </a:lnTo>
                  <a:lnTo>
                    <a:pt x="125253" y="9525"/>
                  </a:lnTo>
                  <a:lnTo>
                    <a:pt x="122872" y="9049"/>
                  </a:lnTo>
                  <a:lnTo>
                    <a:pt x="121444" y="9049"/>
                  </a:lnTo>
                  <a:lnTo>
                    <a:pt x="120491" y="9525"/>
                  </a:lnTo>
                  <a:lnTo>
                    <a:pt x="119063" y="9525"/>
                  </a:lnTo>
                  <a:lnTo>
                    <a:pt x="117157" y="10478"/>
                  </a:lnTo>
                  <a:lnTo>
                    <a:pt x="114776" y="11430"/>
                  </a:lnTo>
                  <a:lnTo>
                    <a:pt x="112395" y="12383"/>
                  </a:lnTo>
                  <a:lnTo>
                    <a:pt x="110490" y="14288"/>
                  </a:lnTo>
                  <a:lnTo>
                    <a:pt x="109061" y="18097"/>
                  </a:lnTo>
                  <a:lnTo>
                    <a:pt x="103822" y="16669"/>
                  </a:lnTo>
                  <a:lnTo>
                    <a:pt x="102394" y="17145"/>
                  </a:lnTo>
                  <a:lnTo>
                    <a:pt x="100013" y="17621"/>
                  </a:lnTo>
                  <a:lnTo>
                    <a:pt x="98584" y="17145"/>
                  </a:lnTo>
                  <a:lnTo>
                    <a:pt x="99060" y="16192"/>
                  </a:lnTo>
                  <a:lnTo>
                    <a:pt x="99536" y="14288"/>
                  </a:lnTo>
                  <a:lnTo>
                    <a:pt x="99536" y="12383"/>
                  </a:lnTo>
                  <a:lnTo>
                    <a:pt x="99060" y="10001"/>
                  </a:lnTo>
                  <a:lnTo>
                    <a:pt x="97631" y="9049"/>
                  </a:lnTo>
                  <a:lnTo>
                    <a:pt x="95250" y="9049"/>
                  </a:lnTo>
                  <a:lnTo>
                    <a:pt x="94297" y="8572"/>
                  </a:lnTo>
                  <a:lnTo>
                    <a:pt x="94297" y="7620"/>
                  </a:lnTo>
                  <a:lnTo>
                    <a:pt x="92869" y="6667"/>
                  </a:lnTo>
                  <a:lnTo>
                    <a:pt x="90964" y="4286"/>
                  </a:lnTo>
                  <a:lnTo>
                    <a:pt x="89059" y="953"/>
                  </a:lnTo>
                  <a:lnTo>
                    <a:pt x="88106" y="0"/>
                  </a:lnTo>
                  <a:lnTo>
                    <a:pt x="86201" y="1429"/>
                  </a:lnTo>
                  <a:lnTo>
                    <a:pt x="83344" y="3334"/>
                  </a:lnTo>
                  <a:lnTo>
                    <a:pt x="81439" y="3810"/>
                  </a:lnTo>
                  <a:lnTo>
                    <a:pt x="78105" y="8572"/>
                  </a:lnTo>
                  <a:lnTo>
                    <a:pt x="71914" y="9049"/>
                  </a:lnTo>
                  <a:lnTo>
                    <a:pt x="71438" y="6667"/>
                  </a:lnTo>
                  <a:lnTo>
                    <a:pt x="70961" y="4286"/>
                  </a:lnTo>
                  <a:lnTo>
                    <a:pt x="67151" y="3810"/>
                  </a:lnTo>
                  <a:lnTo>
                    <a:pt x="66199" y="3810"/>
                  </a:lnTo>
                  <a:lnTo>
                    <a:pt x="64294" y="4763"/>
                  </a:lnTo>
                  <a:lnTo>
                    <a:pt x="61913" y="4763"/>
                  </a:lnTo>
                  <a:lnTo>
                    <a:pt x="59055" y="4763"/>
                  </a:lnTo>
                  <a:lnTo>
                    <a:pt x="57150" y="5715"/>
                  </a:lnTo>
                  <a:lnTo>
                    <a:pt x="55245" y="7620"/>
                  </a:lnTo>
                  <a:lnTo>
                    <a:pt x="52864" y="9049"/>
                  </a:lnTo>
                  <a:lnTo>
                    <a:pt x="51911" y="10478"/>
                  </a:lnTo>
                  <a:lnTo>
                    <a:pt x="51435" y="11430"/>
                  </a:lnTo>
                  <a:lnTo>
                    <a:pt x="44291" y="14764"/>
                  </a:lnTo>
                  <a:lnTo>
                    <a:pt x="43339" y="16192"/>
                  </a:lnTo>
                  <a:lnTo>
                    <a:pt x="42386" y="18574"/>
                  </a:lnTo>
                  <a:lnTo>
                    <a:pt x="42386" y="20955"/>
                  </a:lnTo>
                  <a:lnTo>
                    <a:pt x="41910" y="23336"/>
                  </a:lnTo>
                  <a:lnTo>
                    <a:pt x="40481" y="24765"/>
                  </a:lnTo>
                  <a:lnTo>
                    <a:pt x="36671" y="25717"/>
                  </a:lnTo>
                  <a:lnTo>
                    <a:pt x="35719" y="26194"/>
                  </a:lnTo>
                  <a:lnTo>
                    <a:pt x="35243" y="27622"/>
                  </a:lnTo>
                  <a:lnTo>
                    <a:pt x="32861" y="29528"/>
                  </a:lnTo>
                  <a:lnTo>
                    <a:pt x="30480" y="30956"/>
                  </a:lnTo>
                  <a:lnTo>
                    <a:pt x="26194" y="32861"/>
                  </a:lnTo>
                  <a:lnTo>
                    <a:pt x="21431" y="33814"/>
                  </a:lnTo>
                  <a:lnTo>
                    <a:pt x="14764" y="32861"/>
                  </a:lnTo>
                  <a:lnTo>
                    <a:pt x="11430" y="32385"/>
                  </a:lnTo>
                  <a:lnTo>
                    <a:pt x="9525" y="33338"/>
                  </a:lnTo>
                  <a:lnTo>
                    <a:pt x="7144" y="35719"/>
                  </a:lnTo>
                  <a:lnTo>
                    <a:pt x="4286" y="40481"/>
                  </a:lnTo>
                  <a:lnTo>
                    <a:pt x="3334" y="43815"/>
                  </a:lnTo>
                  <a:lnTo>
                    <a:pt x="2857" y="44291"/>
                  </a:lnTo>
                  <a:lnTo>
                    <a:pt x="2857" y="45720"/>
                  </a:lnTo>
                  <a:lnTo>
                    <a:pt x="1428" y="47625"/>
                  </a:lnTo>
                  <a:lnTo>
                    <a:pt x="0" y="50483"/>
                  </a:lnTo>
                  <a:lnTo>
                    <a:pt x="0" y="52864"/>
                  </a:lnTo>
                  <a:lnTo>
                    <a:pt x="3810" y="60960"/>
                  </a:lnTo>
                  <a:lnTo>
                    <a:pt x="7144" y="65722"/>
                  </a:lnTo>
                  <a:lnTo>
                    <a:pt x="7620" y="67628"/>
                  </a:lnTo>
                  <a:lnTo>
                    <a:pt x="10001" y="69056"/>
                  </a:lnTo>
                  <a:lnTo>
                    <a:pt x="10953" y="69056"/>
                  </a:lnTo>
                  <a:lnTo>
                    <a:pt x="14288" y="69533"/>
                  </a:lnTo>
                  <a:lnTo>
                    <a:pt x="15240" y="70009"/>
                  </a:lnTo>
                  <a:lnTo>
                    <a:pt x="15716" y="70009"/>
                  </a:lnTo>
                  <a:lnTo>
                    <a:pt x="20955" y="74295"/>
                  </a:lnTo>
                  <a:lnTo>
                    <a:pt x="26194" y="77629"/>
                  </a:lnTo>
                  <a:lnTo>
                    <a:pt x="30956" y="79534"/>
                  </a:lnTo>
                  <a:lnTo>
                    <a:pt x="37147" y="79534"/>
                  </a:lnTo>
                  <a:lnTo>
                    <a:pt x="43815" y="79534"/>
                  </a:lnTo>
                  <a:lnTo>
                    <a:pt x="55245" y="79058"/>
                  </a:lnTo>
                  <a:lnTo>
                    <a:pt x="63341" y="78581"/>
                  </a:lnTo>
                  <a:lnTo>
                    <a:pt x="63818" y="77629"/>
                  </a:lnTo>
                  <a:lnTo>
                    <a:pt x="65246" y="75724"/>
                  </a:lnTo>
                  <a:lnTo>
                    <a:pt x="64294" y="74295"/>
                  </a:lnTo>
                  <a:lnTo>
                    <a:pt x="64294" y="71914"/>
                  </a:lnTo>
                  <a:lnTo>
                    <a:pt x="65722" y="69533"/>
                  </a:lnTo>
                  <a:lnTo>
                    <a:pt x="70009" y="67151"/>
                  </a:lnTo>
                  <a:lnTo>
                    <a:pt x="81915" y="66199"/>
                  </a:lnTo>
                  <a:lnTo>
                    <a:pt x="88582" y="64770"/>
                  </a:lnTo>
                  <a:lnTo>
                    <a:pt x="89535" y="62389"/>
                  </a:lnTo>
                  <a:lnTo>
                    <a:pt x="91916" y="60484"/>
                  </a:lnTo>
                  <a:lnTo>
                    <a:pt x="94297" y="60008"/>
                  </a:lnTo>
                  <a:lnTo>
                    <a:pt x="97155" y="60960"/>
                  </a:lnTo>
                  <a:lnTo>
                    <a:pt x="100489" y="62865"/>
                  </a:lnTo>
                  <a:lnTo>
                    <a:pt x="103346" y="63817"/>
                  </a:lnTo>
                  <a:lnTo>
                    <a:pt x="105251" y="63341"/>
                  </a:lnTo>
                  <a:lnTo>
                    <a:pt x="111443" y="60008"/>
                  </a:lnTo>
                  <a:lnTo>
                    <a:pt x="118110" y="56674"/>
                  </a:lnTo>
                  <a:lnTo>
                    <a:pt x="122872" y="48101"/>
                  </a:lnTo>
                  <a:lnTo>
                    <a:pt x="123349" y="46672"/>
                  </a:lnTo>
                  <a:lnTo>
                    <a:pt x="128588" y="45720"/>
                  </a:lnTo>
                  <a:lnTo>
                    <a:pt x="136207" y="45720"/>
                  </a:lnTo>
                  <a:lnTo>
                    <a:pt x="140018" y="47149"/>
                  </a:lnTo>
                  <a:lnTo>
                    <a:pt x="143351" y="47625"/>
                  </a:lnTo>
                  <a:lnTo>
                    <a:pt x="147638" y="47625"/>
                  </a:lnTo>
                  <a:lnTo>
                    <a:pt x="153828" y="45720"/>
                  </a:lnTo>
                  <a:lnTo>
                    <a:pt x="156210" y="45720"/>
                  </a:lnTo>
                  <a:lnTo>
                    <a:pt x="158115" y="47149"/>
                  </a:lnTo>
                  <a:lnTo>
                    <a:pt x="160020" y="48101"/>
                  </a:lnTo>
                  <a:lnTo>
                    <a:pt x="161449" y="49530"/>
                  </a:lnTo>
                  <a:lnTo>
                    <a:pt x="162401" y="51435"/>
                  </a:lnTo>
                  <a:lnTo>
                    <a:pt x="162877" y="52388"/>
                  </a:lnTo>
                  <a:lnTo>
                    <a:pt x="163830" y="53340"/>
                  </a:lnTo>
                  <a:lnTo>
                    <a:pt x="165259" y="54769"/>
                  </a:lnTo>
                  <a:lnTo>
                    <a:pt x="167164" y="54769"/>
                  </a:lnTo>
                  <a:lnTo>
                    <a:pt x="178594" y="52388"/>
                  </a:lnTo>
                  <a:lnTo>
                    <a:pt x="179546" y="51911"/>
                  </a:lnTo>
                  <a:lnTo>
                    <a:pt x="179546" y="44767"/>
                  </a:lnTo>
                  <a:lnTo>
                    <a:pt x="184785" y="40005"/>
                  </a:lnTo>
                  <a:lnTo>
                    <a:pt x="186214" y="37147"/>
                  </a:lnTo>
                  <a:lnTo>
                    <a:pt x="188119" y="31909"/>
                  </a:lnTo>
                  <a:lnTo>
                    <a:pt x="189547" y="29051"/>
                  </a:lnTo>
                  <a:lnTo>
                    <a:pt x="191452" y="27146"/>
                  </a:lnTo>
                  <a:lnTo>
                    <a:pt x="192881" y="24765"/>
                  </a:lnTo>
                  <a:lnTo>
                    <a:pt x="193357" y="22860"/>
                  </a:lnTo>
                  <a:close/>
                </a:path>
              </a:pathLst>
            </a:custGeom>
            <a:grpFill/>
            <a:ln w="3175" cap="flat">
              <a:solidFill>
                <a:schemeClr val="bg1">
                  <a:lumMod val="75000"/>
                </a:scheme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" name="Freeform: Shape 43">
              <a:extLst>
                <a:ext uri="{FF2B5EF4-FFF2-40B4-BE49-F238E27FC236}">
                  <a16:creationId xmlns:a16="http://schemas.microsoft.com/office/drawing/2014/main" id="{78F42628-F2D8-4814-010D-DF19BEC58C59}"/>
                </a:ext>
              </a:extLst>
            </p:cNvPr>
            <p:cNvSpPr/>
            <p:nvPr/>
          </p:nvSpPr>
          <p:spPr>
            <a:xfrm>
              <a:off x="6096952" y="1498282"/>
              <a:ext cx="441007" cy="720566"/>
            </a:xfrm>
            <a:custGeom>
              <a:avLst/>
              <a:gdLst>
                <a:gd name="connsiteX0" fmla="*/ 441008 w 441007"/>
                <a:gd name="connsiteY0" fmla="*/ 174307 h 720566"/>
                <a:gd name="connsiteX1" fmla="*/ 439103 w 441007"/>
                <a:gd name="connsiteY1" fmla="*/ 170497 h 720566"/>
                <a:gd name="connsiteX2" fmla="*/ 436245 w 441007"/>
                <a:gd name="connsiteY2" fmla="*/ 165735 h 720566"/>
                <a:gd name="connsiteX3" fmla="*/ 431006 w 441007"/>
                <a:gd name="connsiteY3" fmla="*/ 163354 h 720566"/>
                <a:gd name="connsiteX4" fmla="*/ 430054 w 441007"/>
                <a:gd name="connsiteY4" fmla="*/ 161925 h 720566"/>
                <a:gd name="connsiteX5" fmla="*/ 429578 w 441007"/>
                <a:gd name="connsiteY5" fmla="*/ 160020 h 720566"/>
                <a:gd name="connsiteX6" fmla="*/ 429578 w 441007"/>
                <a:gd name="connsiteY6" fmla="*/ 157163 h 720566"/>
                <a:gd name="connsiteX7" fmla="*/ 429102 w 441007"/>
                <a:gd name="connsiteY7" fmla="*/ 152876 h 720566"/>
                <a:gd name="connsiteX8" fmla="*/ 429578 w 441007"/>
                <a:gd name="connsiteY8" fmla="*/ 149542 h 720566"/>
                <a:gd name="connsiteX9" fmla="*/ 430054 w 441007"/>
                <a:gd name="connsiteY9" fmla="*/ 147638 h 720566"/>
                <a:gd name="connsiteX10" fmla="*/ 432435 w 441007"/>
                <a:gd name="connsiteY10" fmla="*/ 146209 h 720566"/>
                <a:gd name="connsiteX11" fmla="*/ 435769 w 441007"/>
                <a:gd name="connsiteY11" fmla="*/ 142399 h 720566"/>
                <a:gd name="connsiteX12" fmla="*/ 436245 w 441007"/>
                <a:gd name="connsiteY12" fmla="*/ 139541 h 720566"/>
                <a:gd name="connsiteX13" fmla="*/ 436722 w 441007"/>
                <a:gd name="connsiteY13" fmla="*/ 135255 h 720566"/>
                <a:gd name="connsiteX14" fmla="*/ 438150 w 441007"/>
                <a:gd name="connsiteY14" fmla="*/ 131445 h 720566"/>
                <a:gd name="connsiteX15" fmla="*/ 440055 w 441007"/>
                <a:gd name="connsiteY15" fmla="*/ 129540 h 720566"/>
                <a:gd name="connsiteX16" fmla="*/ 439579 w 441007"/>
                <a:gd name="connsiteY16" fmla="*/ 128111 h 720566"/>
                <a:gd name="connsiteX17" fmla="*/ 438627 w 441007"/>
                <a:gd name="connsiteY17" fmla="*/ 125730 h 720566"/>
                <a:gd name="connsiteX18" fmla="*/ 436245 w 441007"/>
                <a:gd name="connsiteY18" fmla="*/ 122396 h 720566"/>
                <a:gd name="connsiteX19" fmla="*/ 432435 w 441007"/>
                <a:gd name="connsiteY19" fmla="*/ 118586 h 720566"/>
                <a:gd name="connsiteX20" fmla="*/ 429578 w 441007"/>
                <a:gd name="connsiteY20" fmla="*/ 114776 h 720566"/>
                <a:gd name="connsiteX21" fmla="*/ 428149 w 441007"/>
                <a:gd name="connsiteY21" fmla="*/ 111442 h 720566"/>
                <a:gd name="connsiteX22" fmla="*/ 427673 w 441007"/>
                <a:gd name="connsiteY22" fmla="*/ 108109 h 720566"/>
                <a:gd name="connsiteX23" fmla="*/ 427673 w 441007"/>
                <a:gd name="connsiteY23" fmla="*/ 105251 h 720566"/>
                <a:gd name="connsiteX24" fmla="*/ 428625 w 441007"/>
                <a:gd name="connsiteY24" fmla="*/ 103346 h 720566"/>
                <a:gd name="connsiteX25" fmla="*/ 431959 w 441007"/>
                <a:gd name="connsiteY25" fmla="*/ 100965 h 720566"/>
                <a:gd name="connsiteX26" fmla="*/ 432435 w 441007"/>
                <a:gd name="connsiteY26" fmla="*/ 100013 h 720566"/>
                <a:gd name="connsiteX27" fmla="*/ 431006 w 441007"/>
                <a:gd name="connsiteY27" fmla="*/ 94774 h 720566"/>
                <a:gd name="connsiteX28" fmla="*/ 428625 w 441007"/>
                <a:gd name="connsiteY28" fmla="*/ 93821 h 720566"/>
                <a:gd name="connsiteX29" fmla="*/ 424339 w 441007"/>
                <a:gd name="connsiteY29" fmla="*/ 93345 h 720566"/>
                <a:gd name="connsiteX30" fmla="*/ 421958 w 441007"/>
                <a:gd name="connsiteY30" fmla="*/ 93345 h 720566"/>
                <a:gd name="connsiteX31" fmla="*/ 421481 w 441007"/>
                <a:gd name="connsiteY31" fmla="*/ 92869 h 720566"/>
                <a:gd name="connsiteX32" fmla="*/ 421481 w 441007"/>
                <a:gd name="connsiteY32" fmla="*/ 91916 h 720566"/>
                <a:gd name="connsiteX33" fmla="*/ 421958 w 441007"/>
                <a:gd name="connsiteY33" fmla="*/ 89535 h 720566"/>
                <a:gd name="connsiteX34" fmla="*/ 423386 w 441007"/>
                <a:gd name="connsiteY34" fmla="*/ 87154 h 720566"/>
                <a:gd name="connsiteX35" fmla="*/ 424339 w 441007"/>
                <a:gd name="connsiteY35" fmla="*/ 85725 h 720566"/>
                <a:gd name="connsiteX36" fmla="*/ 424339 w 441007"/>
                <a:gd name="connsiteY36" fmla="*/ 84296 h 720566"/>
                <a:gd name="connsiteX37" fmla="*/ 422910 w 441007"/>
                <a:gd name="connsiteY37" fmla="*/ 79534 h 720566"/>
                <a:gd name="connsiteX38" fmla="*/ 422434 w 441007"/>
                <a:gd name="connsiteY38" fmla="*/ 73819 h 720566"/>
                <a:gd name="connsiteX39" fmla="*/ 422910 w 441007"/>
                <a:gd name="connsiteY39" fmla="*/ 69056 h 720566"/>
                <a:gd name="connsiteX40" fmla="*/ 427197 w 441007"/>
                <a:gd name="connsiteY40" fmla="*/ 65722 h 720566"/>
                <a:gd name="connsiteX41" fmla="*/ 427197 w 441007"/>
                <a:gd name="connsiteY41" fmla="*/ 64294 h 720566"/>
                <a:gd name="connsiteX42" fmla="*/ 421481 w 441007"/>
                <a:gd name="connsiteY42" fmla="*/ 60484 h 720566"/>
                <a:gd name="connsiteX43" fmla="*/ 417672 w 441007"/>
                <a:gd name="connsiteY43" fmla="*/ 56197 h 720566"/>
                <a:gd name="connsiteX44" fmla="*/ 416243 w 441007"/>
                <a:gd name="connsiteY44" fmla="*/ 53816 h 720566"/>
                <a:gd name="connsiteX45" fmla="*/ 411480 w 441007"/>
                <a:gd name="connsiteY45" fmla="*/ 53340 h 720566"/>
                <a:gd name="connsiteX46" fmla="*/ 408623 w 441007"/>
                <a:gd name="connsiteY46" fmla="*/ 46196 h 720566"/>
                <a:gd name="connsiteX47" fmla="*/ 404336 w 441007"/>
                <a:gd name="connsiteY47" fmla="*/ 42863 h 720566"/>
                <a:gd name="connsiteX48" fmla="*/ 400050 w 441007"/>
                <a:gd name="connsiteY48" fmla="*/ 40005 h 720566"/>
                <a:gd name="connsiteX49" fmla="*/ 397669 w 441007"/>
                <a:gd name="connsiteY49" fmla="*/ 38576 h 720566"/>
                <a:gd name="connsiteX50" fmla="*/ 383381 w 441007"/>
                <a:gd name="connsiteY50" fmla="*/ 34290 h 720566"/>
                <a:gd name="connsiteX51" fmla="*/ 377666 w 441007"/>
                <a:gd name="connsiteY51" fmla="*/ 33338 h 720566"/>
                <a:gd name="connsiteX52" fmla="*/ 370999 w 441007"/>
                <a:gd name="connsiteY52" fmla="*/ 30956 h 720566"/>
                <a:gd name="connsiteX53" fmla="*/ 365760 w 441007"/>
                <a:gd name="connsiteY53" fmla="*/ 27622 h 720566"/>
                <a:gd name="connsiteX54" fmla="*/ 361474 w 441007"/>
                <a:gd name="connsiteY54" fmla="*/ 25717 h 720566"/>
                <a:gd name="connsiteX55" fmla="*/ 357664 w 441007"/>
                <a:gd name="connsiteY55" fmla="*/ 23336 h 720566"/>
                <a:gd name="connsiteX56" fmla="*/ 352425 w 441007"/>
                <a:gd name="connsiteY56" fmla="*/ 20955 h 720566"/>
                <a:gd name="connsiteX57" fmla="*/ 350997 w 441007"/>
                <a:gd name="connsiteY57" fmla="*/ 19050 h 720566"/>
                <a:gd name="connsiteX58" fmla="*/ 345281 w 441007"/>
                <a:gd name="connsiteY58" fmla="*/ 15240 h 720566"/>
                <a:gd name="connsiteX59" fmla="*/ 342900 w 441007"/>
                <a:gd name="connsiteY59" fmla="*/ 12859 h 720566"/>
                <a:gd name="connsiteX60" fmla="*/ 333852 w 441007"/>
                <a:gd name="connsiteY60" fmla="*/ 8096 h 720566"/>
                <a:gd name="connsiteX61" fmla="*/ 333375 w 441007"/>
                <a:gd name="connsiteY61" fmla="*/ 6191 h 720566"/>
                <a:gd name="connsiteX62" fmla="*/ 333375 w 441007"/>
                <a:gd name="connsiteY62" fmla="*/ 4286 h 720566"/>
                <a:gd name="connsiteX63" fmla="*/ 332899 w 441007"/>
                <a:gd name="connsiteY63" fmla="*/ 3334 h 720566"/>
                <a:gd name="connsiteX64" fmla="*/ 323374 w 441007"/>
                <a:gd name="connsiteY64" fmla="*/ 0 h 720566"/>
                <a:gd name="connsiteX65" fmla="*/ 319088 w 441007"/>
                <a:gd name="connsiteY65" fmla="*/ 0 h 720566"/>
                <a:gd name="connsiteX66" fmla="*/ 306229 w 441007"/>
                <a:gd name="connsiteY66" fmla="*/ 952 h 720566"/>
                <a:gd name="connsiteX67" fmla="*/ 311944 w 441007"/>
                <a:gd name="connsiteY67" fmla="*/ 6191 h 720566"/>
                <a:gd name="connsiteX68" fmla="*/ 313849 w 441007"/>
                <a:gd name="connsiteY68" fmla="*/ 8096 h 720566"/>
                <a:gd name="connsiteX69" fmla="*/ 314325 w 441007"/>
                <a:gd name="connsiteY69" fmla="*/ 10954 h 720566"/>
                <a:gd name="connsiteX70" fmla="*/ 313373 w 441007"/>
                <a:gd name="connsiteY70" fmla="*/ 16669 h 720566"/>
                <a:gd name="connsiteX71" fmla="*/ 310515 w 441007"/>
                <a:gd name="connsiteY71" fmla="*/ 21431 h 720566"/>
                <a:gd name="connsiteX72" fmla="*/ 307181 w 441007"/>
                <a:gd name="connsiteY72" fmla="*/ 25241 h 720566"/>
                <a:gd name="connsiteX73" fmla="*/ 300990 w 441007"/>
                <a:gd name="connsiteY73" fmla="*/ 29051 h 720566"/>
                <a:gd name="connsiteX74" fmla="*/ 310039 w 441007"/>
                <a:gd name="connsiteY74" fmla="*/ 32861 h 720566"/>
                <a:gd name="connsiteX75" fmla="*/ 303848 w 441007"/>
                <a:gd name="connsiteY75" fmla="*/ 38100 h 720566"/>
                <a:gd name="connsiteX76" fmla="*/ 300990 w 441007"/>
                <a:gd name="connsiteY76" fmla="*/ 40005 h 720566"/>
                <a:gd name="connsiteX77" fmla="*/ 297656 w 441007"/>
                <a:gd name="connsiteY77" fmla="*/ 39529 h 720566"/>
                <a:gd name="connsiteX78" fmla="*/ 291465 w 441007"/>
                <a:gd name="connsiteY78" fmla="*/ 37624 h 720566"/>
                <a:gd name="connsiteX79" fmla="*/ 276702 w 441007"/>
                <a:gd name="connsiteY79" fmla="*/ 33338 h 720566"/>
                <a:gd name="connsiteX80" fmla="*/ 269558 w 441007"/>
                <a:gd name="connsiteY80" fmla="*/ 31909 h 720566"/>
                <a:gd name="connsiteX81" fmla="*/ 263366 w 441007"/>
                <a:gd name="connsiteY81" fmla="*/ 31432 h 720566"/>
                <a:gd name="connsiteX82" fmla="*/ 260033 w 441007"/>
                <a:gd name="connsiteY82" fmla="*/ 31432 h 720566"/>
                <a:gd name="connsiteX83" fmla="*/ 246698 w 441007"/>
                <a:gd name="connsiteY83" fmla="*/ 27622 h 720566"/>
                <a:gd name="connsiteX84" fmla="*/ 244316 w 441007"/>
                <a:gd name="connsiteY84" fmla="*/ 28099 h 720566"/>
                <a:gd name="connsiteX85" fmla="*/ 239554 w 441007"/>
                <a:gd name="connsiteY85" fmla="*/ 29527 h 720566"/>
                <a:gd name="connsiteX86" fmla="*/ 239078 w 441007"/>
                <a:gd name="connsiteY86" fmla="*/ 32861 h 720566"/>
                <a:gd name="connsiteX87" fmla="*/ 239554 w 441007"/>
                <a:gd name="connsiteY87" fmla="*/ 41910 h 720566"/>
                <a:gd name="connsiteX88" fmla="*/ 240030 w 441007"/>
                <a:gd name="connsiteY88" fmla="*/ 48577 h 720566"/>
                <a:gd name="connsiteX89" fmla="*/ 238125 w 441007"/>
                <a:gd name="connsiteY89" fmla="*/ 52388 h 720566"/>
                <a:gd name="connsiteX90" fmla="*/ 236220 w 441007"/>
                <a:gd name="connsiteY90" fmla="*/ 55245 h 720566"/>
                <a:gd name="connsiteX91" fmla="*/ 230981 w 441007"/>
                <a:gd name="connsiteY91" fmla="*/ 62389 h 720566"/>
                <a:gd name="connsiteX92" fmla="*/ 219075 w 441007"/>
                <a:gd name="connsiteY92" fmla="*/ 57626 h 720566"/>
                <a:gd name="connsiteX93" fmla="*/ 210979 w 441007"/>
                <a:gd name="connsiteY93" fmla="*/ 54292 h 720566"/>
                <a:gd name="connsiteX94" fmla="*/ 205740 w 441007"/>
                <a:gd name="connsiteY94" fmla="*/ 58579 h 720566"/>
                <a:gd name="connsiteX95" fmla="*/ 192405 w 441007"/>
                <a:gd name="connsiteY95" fmla="*/ 66199 h 720566"/>
                <a:gd name="connsiteX96" fmla="*/ 185738 w 441007"/>
                <a:gd name="connsiteY96" fmla="*/ 81439 h 720566"/>
                <a:gd name="connsiteX97" fmla="*/ 185261 w 441007"/>
                <a:gd name="connsiteY97" fmla="*/ 81915 h 720566"/>
                <a:gd name="connsiteX98" fmla="*/ 181452 w 441007"/>
                <a:gd name="connsiteY98" fmla="*/ 85725 h 720566"/>
                <a:gd name="connsiteX99" fmla="*/ 176213 w 441007"/>
                <a:gd name="connsiteY99" fmla="*/ 87630 h 720566"/>
                <a:gd name="connsiteX100" fmla="*/ 172403 w 441007"/>
                <a:gd name="connsiteY100" fmla="*/ 88582 h 720566"/>
                <a:gd name="connsiteX101" fmla="*/ 170022 w 441007"/>
                <a:gd name="connsiteY101" fmla="*/ 93345 h 720566"/>
                <a:gd name="connsiteX102" fmla="*/ 175260 w 441007"/>
                <a:gd name="connsiteY102" fmla="*/ 100013 h 720566"/>
                <a:gd name="connsiteX103" fmla="*/ 178118 w 441007"/>
                <a:gd name="connsiteY103" fmla="*/ 103346 h 720566"/>
                <a:gd name="connsiteX104" fmla="*/ 180499 w 441007"/>
                <a:gd name="connsiteY104" fmla="*/ 109061 h 720566"/>
                <a:gd name="connsiteX105" fmla="*/ 180023 w 441007"/>
                <a:gd name="connsiteY105" fmla="*/ 112395 h 720566"/>
                <a:gd name="connsiteX106" fmla="*/ 179547 w 441007"/>
                <a:gd name="connsiteY106" fmla="*/ 114776 h 720566"/>
                <a:gd name="connsiteX107" fmla="*/ 173831 w 441007"/>
                <a:gd name="connsiteY107" fmla="*/ 119063 h 720566"/>
                <a:gd name="connsiteX108" fmla="*/ 161925 w 441007"/>
                <a:gd name="connsiteY108" fmla="*/ 130969 h 720566"/>
                <a:gd name="connsiteX109" fmla="*/ 150972 w 441007"/>
                <a:gd name="connsiteY109" fmla="*/ 143351 h 720566"/>
                <a:gd name="connsiteX110" fmla="*/ 146209 w 441007"/>
                <a:gd name="connsiteY110" fmla="*/ 146685 h 720566"/>
                <a:gd name="connsiteX111" fmla="*/ 148114 w 441007"/>
                <a:gd name="connsiteY111" fmla="*/ 157163 h 720566"/>
                <a:gd name="connsiteX112" fmla="*/ 144304 w 441007"/>
                <a:gd name="connsiteY112" fmla="*/ 160020 h 720566"/>
                <a:gd name="connsiteX113" fmla="*/ 136684 w 441007"/>
                <a:gd name="connsiteY113" fmla="*/ 163354 h 720566"/>
                <a:gd name="connsiteX114" fmla="*/ 132874 w 441007"/>
                <a:gd name="connsiteY114" fmla="*/ 164782 h 720566"/>
                <a:gd name="connsiteX115" fmla="*/ 128588 w 441007"/>
                <a:gd name="connsiteY115" fmla="*/ 165735 h 720566"/>
                <a:gd name="connsiteX116" fmla="*/ 115729 w 441007"/>
                <a:gd name="connsiteY116" fmla="*/ 167164 h 720566"/>
                <a:gd name="connsiteX117" fmla="*/ 118110 w 441007"/>
                <a:gd name="connsiteY117" fmla="*/ 178117 h 720566"/>
                <a:gd name="connsiteX118" fmla="*/ 119063 w 441007"/>
                <a:gd name="connsiteY118" fmla="*/ 182880 h 720566"/>
                <a:gd name="connsiteX119" fmla="*/ 119063 w 441007"/>
                <a:gd name="connsiteY119" fmla="*/ 185738 h 720566"/>
                <a:gd name="connsiteX120" fmla="*/ 117634 w 441007"/>
                <a:gd name="connsiteY120" fmla="*/ 188595 h 720566"/>
                <a:gd name="connsiteX121" fmla="*/ 116205 w 441007"/>
                <a:gd name="connsiteY121" fmla="*/ 193834 h 720566"/>
                <a:gd name="connsiteX122" fmla="*/ 113824 w 441007"/>
                <a:gd name="connsiteY122" fmla="*/ 212884 h 720566"/>
                <a:gd name="connsiteX123" fmla="*/ 111919 w 441007"/>
                <a:gd name="connsiteY123" fmla="*/ 214789 h 720566"/>
                <a:gd name="connsiteX124" fmla="*/ 109538 w 441007"/>
                <a:gd name="connsiteY124" fmla="*/ 220027 h 720566"/>
                <a:gd name="connsiteX125" fmla="*/ 101441 w 441007"/>
                <a:gd name="connsiteY125" fmla="*/ 232410 h 720566"/>
                <a:gd name="connsiteX126" fmla="*/ 94774 w 441007"/>
                <a:gd name="connsiteY126" fmla="*/ 240506 h 720566"/>
                <a:gd name="connsiteX127" fmla="*/ 85249 w 441007"/>
                <a:gd name="connsiteY127" fmla="*/ 252413 h 720566"/>
                <a:gd name="connsiteX128" fmla="*/ 92869 w 441007"/>
                <a:gd name="connsiteY128" fmla="*/ 256222 h 720566"/>
                <a:gd name="connsiteX129" fmla="*/ 100013 w 441007"/>
                <a:gd name="connsiteY129" fmla="*/ 259080 h 720566"/>
                <a:gd name="connsiteX130" fmla="*/ 101441 w 441007"/>
                <a:gd name="connsiteY130" fmla="*/ 263366 h 720566"/>
                <a:gd name="connsiteX131" fmla="*/ 102394 w 441007"/>
                <a:gd name="connsiteY131" fmla="*/ 270510 h 720566"/>
                <a:gd name="connsiteX132" fmla="*/ 102394 w 441007"/>
                <a:gd name="connsiteY132" fmla="*/ 275272 h 720566"/>
                <a:gd name="connsiteX133" fmla="*/ 99536 w 441007"/>
                <a:gd name="connsiteY133" fmla="*/ 279559 h 720566"/>
                <a:gd name="connsiteX134" fmla="*/ 97631 w 441007"/>
                <a:gd name="connsiteY134" fmla="*/ 282416 h 720566"/>
                <a:gd name="connsiteX135" fmla="*/ 96203 w 441007"/>
                <a:gd name="connsiteY135" fmla="*/ 283845 h 720566"/>
                <a:gd name="connsiteX136" fmla="*/ 86202 w 441007"/>
                <a:gd name="connsiteY136" fmla="*/ 282416 h 720566"/>
                <a:gd name="connsiteX137" fmla="*/ 73343 w 441007"/>
                <a:gd name="connsiteY137" fmla="*/ 280511 h 720566"/>
                <a:gd name="connsiteX138" fmla="*/ 70009 w 441007"/>
                <a:gd name="connsiteY138" fmla="*/ 280511 h 720566"/>
                <a:gd name="connsiteX139" fmla="*/ 62865 w 441007"/>
                <a:gd name="connsiteY139" fmla="*/ 281940 h 720566"/>
                <a:gd name="connsiteX140" fmla="*/ 56198 w 441007"/>
                <a:gd name="connsiteY140" fmla="*/ 284797 h 720566"/>
                <a:gd name="connsiteX141" fmla="*/ 52864 w 441007"/>
                <a:gd name="connsiteY141" fmla="*/ 287179 h 720566"/>
                <a:gd name="connsiteX142" fmla="*/ 51911 w 441007"/>
                <a:gd name="connsiteY142" fmla="*/ 288131 h 720566"/>
                <a:gd name="connsiteX143" fmla="*/ 47625 w 441007"/>
                <a:gd name="connsiteY143" fmla="*/ 293370 h 720566"/>
                <a:gd name="connsiteX144" fmla="*/ 40005 w 441007"/>
                <a:gd name="connsiteY144" fmla="*/ 302419 h 720566"/>
                <a:gd name="connsiteX145" fmla="*/ 35719 w 441007"/>
                <a:gd name="connsiteY145" fmla="*/ 306229 h 720566"/>
                <a:gd name="connsiteX146" fmla="*/ 37148 w 441007"/>
                <a:gd name="connsiteY146" fmla="*/ 311944 h 720566"/>
                <a:gd name="connsiteX147" fmla="*/ 30004 w 441007"/>
                <a:gd name="connsiteY147" fmla="*/ 322421 h 720566"/>
                <a:gd name="connsiteX148" fmla="*/ 34766 w 441007"/>
                <a:gd name="connsiteY148" fmla="*/ 333375 h 720566"/>
                <a:gd name="connsiteX149" fmla="*/ 34766 w 441007"/>
                <a:gd name="connsiteY149" fmla="*/ 333851 h 720566"/>
                <a:gd name="connsiteX150" fmla="*/ 37148 w 441007"/>
                <a:gd name="connsiteY150" fmla="*/ 338138 h 720566"/>
                <a:gd name="connsiteX151" fmla="*/ 34290 w 441007"/>
                <a:gd name="connsiteY151" fmla="*/ 340995 h 720566"/>
                <a:gd name="connsiteX152" fmla="*/ 33338 w 441007"/>
                <a:gd name="connsiteY152" fmla="*/ 342424 h 720566"/>
                <a:gd name="connsiteX153" fmla="*/ 33814 w 441007"/>
                <a:gd name="connsiteY153" fmla="*/ 347186 h 720566"/>
                <a:gd name="connsiteX154" fmla="*/ 34290 w 441007"/>
                <a:gd name="connsiteY154" fmla="*/ 352901 h 720566"/>
                <a:gd name="connsiteX155" fmla="*/ 33814 w 441007"/>
                <a:gd name="connsiteY155" fmla="*/ 356235 h 720566"/>
                <a:gd name="connsiteX156" fmla="*/ 33338 w 441007"/>
                <a:gd name="connsiteY156" fmla="*/ 360045 h 720566"/>
                <a:gd name="connsiteX157" fmla="*/ 40005 w 441007"/>
                <a:gd name="connsiteY157" fmla="*/ 376238 h 720566"/>
                <a:gd name="connsiteX158" fmla="*/ 40005 w 441007"/>
                <a:gd name="connsiteY158" fmla="*/ 380047 h 720566"/>
                <a:gd name="connsiteX159" fmla="*/ 39529 w 441007"/>
                <a:gd name="connsiteY159" fmla="*/ 382429 h 720566"/>
                <a:gd name="connsiteX160" fmla="*/ 37624 w 441007"/>
                <a:gd name="connsiteY160" fmla="*/ 392430 h 720566"/>
                <a:gd name="connsiteX161" fmla="*/ 34766 w 441007"/>
                <a:gd name="connsiteY161" fmla="*/ 405765 h 720566"/>
                <a:gd name="connsiteX162" fmla="*/ 39529 w 441007"/>
                <a:gd name="connsiteY162" fmla="*/ 409099 h 720566"/>
                <a:gd name="connsiteX163" fmla="*/ 46197 w 441007"/>
                <a:gd name="connsiteY163" fmla="*/ 413385 h 720566"/>
                <a:gd name="connsiteX164" fmla="*/ 50006 w 441007"/>
                <a:gd name="connsiteY164" fmla="*/ 414814 h 720566"/>
                <a:gd name="connsiteX165" fmla="*/ 55722 w 441007"/>
                <a:gd name="connsiteY165" fmla="*/ 419576 h 720566"/>
                <a:gd name="connsiteX166" fmla="*/ 60008 w 441007"/>
                <a:gd name="connsiteY166" fmla="*/ 424339 h 720566"/>
                <a:gd name="connsiteX167" fmla="*/ 59531 w 441007"/>
                <a:gd name="connsiteY167" fmla="*/ 427672 h 720566"/>
                <a:gd name="connsiteX168" fmla="*/ 58103 w 441007"/>
                <a:gd name="connsiteY168" fmla="*/ 431006 h 720566"/>
                <a:gd name="connsiteX169" fmla="*/ 56198 w 441007"/>
                <a:gd name="connsiteY169" fmla="*/ 433388 h 720566"/>
                <a:gd name="connsiteX170" fmla="*/ 54769 w 441007"/>
                <a:gd name="connsiteY170" fmla="*/ 436721 h 720566"/>
                <a:gd name="connsiteX171" fmla="*/ 53816 w 441007"/>
                <a:gd name="connsiteY171" fmla="*/ 439102 h 720566"/>
                <a:gd name="connsiteX172" fmla="*/ 52864 w 441007"/>
                <a:gd name="connsiteY172" fmla="*/ 439579 h 720566"/>
                <a:gd name="connsiteX173" fmla="*/ 45720 w 441007"/>
                <a:gd name="connsiteY173" fmla="*/ 440055 h 720566"/>
                <a:gd name="connsiteX174" fmla="*/ 41910 w 441007"/>
                <a:gd name="connsiteY174" fmla="*/ 441008 h 720566"/>
                <a:gd name="connsiteX175" fmla="*/ 40005 w 441007"/>
                <a:gd name="connsiteY175" fmla="*/ 441960 h 720566"/>
                <a:gd name="connsiteX176" fmla="*/ 40481 w 441007"/>
                <a:gd name="connsiteY176" fmla="*/ 447675 h 720566"/>
                <a:gd name="connsiteX177" fmla="*/ 44768 w 441007"/>
                <a:gd name="connsiteY177" fmla="*/ 458152 h 720566"/>
                <a:gd name="connsiteX178" fmla="*/ 48578 w 441007"/>
                <a:gd name="connsiteY178" fmla="*/ 465296 h 720566"/>
                <a:gd name="connsiteX179" fmla="*/ 49530 w 441007"/>
                <a:gd name="connsiteY179" fmla="*/ 470059 h 720566"/>
                <a:gd name="connsiteX180" fmla="*/ 48102 w 441007"/>
                <a:gd name="connsiteY180" fmla="*/ 474821 h 720566"/>
                <a:gd name="connsiteX181" fmla="*/ 46673 w 441007"/>
                <a:gd name="connsiteY181" fmla="*/ 477202 h 720566"/>
                <a:gd name="connsiteX182" fmla="*/ 46673 w 441007"/>
                <a:gd name="connsiteY182" fmla="*/ 480536 h 720566"/>
                <a:gd name="connsiteX183" fmla="*/ 45720 w 441007"/>
                <a:gd name="connsiteY183" fmla="*/ 487204 h 720566"/>
                <a:gd name="connsiteX184" fmla="*/ 42863 w 441007"/>
                <a:gd name="connsiteY184" fmla="*/ 490538 h 720566"/>
                <a:gd name="connsiteX185" fmla="*/ 39053 w 441007"/>
                <a:gd name="connsiteY185" fmla="*/ 494347 h 720566"/>
                <a:gd name="connsiteX186" fmla="*/ 34766 w 441007"/>
                <a:gd name="connsiteY186" fmla="*/ 497205 h 720566"/>
                <a:gd name="connsiteX187" fmla="*/ 31433 w 441007"/>
                <a:gd name="connsiteY187" fmla="*/ 498158 h 720566"/>
                <a:gd name="connsiteX188" fmla="*/ 28575 w 441007"/>
                <a:gd name="connsiteY188" fmla="*/ 498634 h 720566"/>
                <a:gd name="connsiteX189" fmla="*/ 26670 w 441007"/>
                <a:gd name="connsiteY189" fmla="*/ 500063 h 720566"/>
                <a:gd name="connsiteX190" fmla="*/ 24765 w 441007"/>
                <a:gd name="connsiteY190" fmla="*/ 504349 h 720566"/>
                <a:gd name="connsiteX191" fmla="*/ 23336 w 441007"/>
                <a:gd name="connsiteY191" fmla="*/ 508635 h 720566"/>
                <a:gd name="connsiteX192" fmla="*/ 18098 w 441007"/>
                <a:gd name="connsiteY192" fmla="*/ 513874 h 720566"/>
                <a:gd name="connsiteX193" fmla="*/ 18098 w 441007"/>
                <a:gd name="connsiteY193" fmla="*/ 515779 h 720566"/>
                <a:gd name="connsiteX194" fmla="*/ 20003 w 441007"/>
                <a:gd name="connsiteY194" fmla="*/ 521970 h 720566"/>
                <a:gd name="connsiteX195" fmla="*/ 21908 w 441007"/>
                <a:gd name="connsiteY195" fmla="*/ 529114 h 720566"/>
                <a:gd name="connsiteX196" fmla="*/ 20479 w 441007"/>
                <a:gd name="connsiteY196" fmla="*/ 535781 h 720566"/>
                <a:gd name="connsiteX197" fmla="*/ 19050 w 441007"/>
                <a:gd name="connsiteY197" fmla="*/ 542925 h 720566"/>
                <a:gd name="connsiteX198" fmla="*/ 16669 w 441007"/>
                <a:gd name="connsiteY198" fmla="*/ 547688 h 720566"/>
                <a:gd name="connsiteX199" fmla="*/ 13335 w 441007"/>
                <a:gd name="connsiteY199" fmla="*/ 549116 h 720566"/>
                <a:gd name="connsiteX200" fmla="*/ 10954 w 441007"/>
                <a:gd name="connsiteY200" fmla="*/ 548164 h 720566"/>
                <a:gd name="connsiteX201" fmla="*/ 8097 w 441007"/>
                <a:gd name="connsiteY201" fmla="*/ 541972 h 720566"/>
                <a:gd name="connsiteX202" fmla="*/ 4763 w 441007"/>
                <a:gd name="connsiteY202" fmla="*/ 539591 h 720566"/>
                <a:gd name="connsiteX203" fmla="*/ 1429 w 441007"/>
                <a:gd name="connsiteY203" fmla="*/ 540068 h 720566"/>
                <a:gd name="connsiteX204" fmla="*/ 477 w 441007"/>
                <a:gd name="connsiteY204" fmla="*/ 541496 h 720566"/>
                <a:gd name="connsiteX205" fmla="*/ 0 w 441007"/>
                <a:gd name="connsiteY205" fmla="*/ 544354 h 720566"/>
                <a:gd name="connsiteX206" fmla="*/ 953 w 441007"/>
                <a:gd name="connsiteY206" fmla="*/ 547688 h 720566"/>
                <a:gd name="connsiteX207" fmla="*/ 2381 w 441007"/>
                <a:gd name="connsiteY207" fmla="*/ 550545 h 720566"/>
                <a:gd name="connsiteX208" fmla="*/ 2858 w 441007"/>
                <a:gd name="connsiteY208" fmla="*/ 559594 h 720566"/>
                <a:gd name="connsiteX209" fmla="*/ 4286 w 441007"/>
                <a:gd name="connsiteY209" fmla="*/ 569595 h 720566"/>
                <a:gd name="connsiteX210" fmla="*/ 3810 w 441007"/>
                <a:gd name="connsiteY210" fmla="*/ 571976 h 720566"/>
                <a:gd name="connsiteX211" fmla="*/ 3810 w 441007"/>
                <a:gd name="connsiteY211" fmla="*/ 574834 h 720566"/>
                <a:gd name="connsiteX212" fmla="*/ 6668 w 441007"/>
                <a:gd name="connsiteY212" fmla="*/ 574358 h 720566"/>
                <a:gd name="connsiteX213" fmla="*/ 10002 w 441007"/>
                <a:gd name="connsiteY213" fmla="*/ 576263 h 720566"/>
                <a:gd name="connsiteX214" fmla="*/ 10478 w 441007"/>
                <a:gd name="connsiteY214" fmla="*/ 587216 h 720566"/>
                <a:gd name="connsiteX215" fmla="*/ 13811 w 441007"/>
                <a:gd name="connsiteY215" fmla="*/ 592931 h 720566"/>
                <a:gd name="connsiteX216" fmla="*/ 19050 w 441007"/>
                <a:gd name="connsiteY216" fmla="*/ 594360 h 720566"/>
                <a:gd name="connsiteX217" fmla="*/ 20003 w 441007"/>
                <a:gd name="connsiteY217" fmla="*/ 604361 h 720566"/>
                <a:gd name="connsiteX218" fmla="*/ 20003 w 441007"/>
                <a:gd name="connsiteY218" fmla="*/ 606743 h 720566"/>
                <a:gd name="connsiteX219" fmla="*/ 24765 w 441007"/>
                <a:gd name="connsiteY219" fmla="*/ 608647 h 720566"/>
                <a:gd name="connsiteX220" fmla="*/ 24765 w 441007"/>
                <a:gd name="connsiteY220" fmla="*/ 611981 h 720566"/>
                <a:gd name="connsiteX221" fmla="*/ 25718 w 441007"/>
                <a:gd name="connsiteY221" fmla="*/ 616268 h 720566"/>
                <a:gd name="connsiteX222" fmla="*/ 27147 w 441007"/>
                <a:gd name="connsiteY222" fmla="*/ 621030 h 720566"/>
                <a:gd name="connsiteX223" fmla="*/ 30480 w 441007"/>
                <a:gd name="connsiteY223" fmla="*/ 620077 h 720566"/>
                <a:gd name="connsiteX224" fmla="*/ 33814 w 441007"/>
                <a:gd name="connsiteY224" fmla="*/ 630555 h 720566"/>
                <a:gd name="connsiteX225" fmla="*/ 42863 w 441007"/>
                <a:gd name="connsiteY225" fmla="*/ 646271 h 720566"/>
                <a:gd name="connsiteX226" fmla="*/ 48102 w 441007"/>
                <a:gd name="connsiteY226" fmla="*/ 650081 h 720566"/>
                <a:gd name="connsiteX227" fmla="*/ 52864 w 441007"/>
                <a:gd name="connsiteY227" fmla="*/ 657701 h 720566"/>
                <a:gd name="connsiteX228" fmla="*/ 55245 w 441007"/>
                <a:gd name="connsiteY228" fmla="*/ 658177 h 720566"/>
                <a:gd name="connsiteX229" fmla="*/ 58103 w 441007"/>
                <a:gd name="connsiteY229" fmla="*/ 659606 h 720566"/>
                <a:gd name="connsiteX230" fmla="*/ 59531 w 441007"/>
                <a:gd name="connsiteY230" fmla="*/ 664369 h 720566"/>
                <a:gd name="connsiteX231" fmla="*/ 57627 w 441007"/>
                <a:gd name="connsiteY231" fmla="*/ 667226 h 720566"/>
                <a:gd name="connsiteX232" fmla="*/ 54769 w 441007"/>
                <a:gd name="connsiteY232" fmla="*/ 667226 h 720566"/>
                <a:gd name="connsiteX233" fmla="*/ 50959 w 441007"/>
                <a:gd name="connsiteY233" fmla="*/ 668179 h 720566"/>
                <a:gd name="connsiteX234" fmla="*/ 51911 w 441007"/>
                <a:gd name="connsiteY234" fmla="*/ 671036 h 720566"/>
                <a:gd name="connsiteX235" fmla="*/ 53816 w 441007"/>
                <a:gd name="connsiteY235" fmla="*/ 672941 h 720566"/>
                <a:gd name="connsiteX236" fmla="*/ 55722 w 441007"/>
                <a:gd name="connsiteY236" fmla="*/ 676751 h 720566"/>
                <a:gd name="connsiteX237" fmla="*/ 54293 w 441007"/>
                <a:gd name="connsiteY237" fmla="*/ 677704 h 720566"/>
                <a:gd name="connsiteX238" fmla="*/ 52864 w 441007"/>
                <a:gd name="connsiteY238" fmla="*/ 678180 h 720566"/>
                <a:gd name="connsiteX239" fmla="*/ 46197 w 441007"/>
                <a:gd name="connsiteY239" fmla="*/ 675322 h 720566"/>
                <a:gd name="connsiteX240" fmla="*/ 44768 w 441007"/>
                <a:gd name="connsiteY240" fmla="*/ 675322 h 720566"/>
                <a:gd name="connsiteX241" fmla="*/ 46673 w 441007"/>
                <a:gd name="connsiteY241" fmla="*/ 677704 h 720566"/>
                <a:gd name="connsiteX242" fmla="*/ 49054 w 441007"/>
                <a:gd name="connsiteY242" fmla="*/ 682943 h 720566"/>
                <a:gd name="connsiteX243" fmla="*/ 57150 w 441007"/>
                <a:gd name="connsiteY243" fmla="*/ 695325 h 720566"/>
                <a:gd name="connsiteX244" fmla="*/ 60960 w 441007"/>
                <a:gd name="connsiteY244" fmla="*/ 699135 h 720566"/>
                <a:gd name="connsiteX245" fmla="*/ 61913 w 441007"/>
                <a:gd name="connsiteY245" fmla="*/ 701993 h 720566"/>
                <a:gd name="connsiteX246" fmla="*/ 61913 w 441007"/>
                <a:gd name="connsiteY246" fmla="*/ 704374 h 720566"/>
                <a:gd name="connsiteX247" fmla="*/ 61436 w 441007"/>
                <a:gd name="connsiteY247" fmla="*/ 708184 h 720566"/>
                <a:gd name="connsiteX248" fmla="*/ 60484 w 441007"/>
                <a:gd name="connsiteY248" fmla="*/ 711994 h 720566"/>
                <a:gd name="connsiteX249" fmla="*/ 60484 w 441007"/>
                <a:gd name="connsiteY249" fmla="*/ 714375 h 720566"/>
                <a:gd name="connsiteX250" fmla="*/ 58579 w 441007"/>
                <a:gd name="connsiteY250" fmla="*/ 717709 h 720566"/>
                <a:gd name="connsiteX251" fmla="*/ 73343 w 441007"/>
                <a:gd name="connsiteY251" fmla="*/ 720566 h 720566"/>
                <a:gd name="connsiteX252" fmla="*/ 90011 w 441007"/>
                <a:gd name="connsiteY252" fmla="*/ 716756 h 720566"/>
                <a:gd name="connsiteX253" fmla="*/ 99536 w 441007"/>
                <a:gd name="connsiteY253" fmla="*/ 718661 h 720566"/>
                <a:gd name="connsiteX254" fmla="*/ 102870 w 441007"/>
                <a:gd name="connsiteY254" fmla="*/ 718661 h 720566"/>
                <a:gd name="connsiteX255" fmla="*/ 108585 w 441007"/>
                <a:gd name="connsiteY255" fmla="*/ 712470 h 720566"/>
                <a:gd name="connsiteX256" fmla="*/ 106204 w 441007"/>
                <a:gd name="connsiteY256" fmla="*/ 707231 h 720566"/>
                <a:gd name="connsiteX257" fmla="*/ 103823 w 441007"/>
                <a:gd name="connsiteY257" fmla="*/ 702945 h 720566"/>
                <a:gd name="connsiteX258" fmla="*/ 104299 w 441007"/>
                <a:gd name="connsiteY258" fmla="*/ 698183 h 720566"/>
                <a:gd name="connsiteX259" fmla="*/ 105728 w 441007"/>
                <a:gd name="connsiteY259" fmla="*/ 695801 h 720566"/>
                <a:gd name="connsiteX260" fmla="*/ 110490 w 441007"/>
                <a:gd name="connsiteY260" fmla="*/ 691515 h 720566"/>
                <a:gd name="connsiteX261" fmla="*/ 112872 w 441007"/>
                <a:gd name="connsiteY261" fmla="*/ 689610 h 720566"/>
                <a:gd name="connsiteX262" fmla="*/ 115729 w 441007"/>
                <a:gd name="connsiteY262" fmla="*/ 688181 h 720566"/>
                <a:gd name="connsiteX263" fmla="*/ 119063 w 441007"/>
                <a:gd name="connsiteY263" fmla="*/ 689610 h 720566"/>
                <a:gd name="connsiteX264" fmla="*/ 122397 w 441007"/>
                <a:gd name="connsiteY264" fmla="*/ 689134 h 720566"/>
                <a:gd name="connsiteX265" fmla="*/ 120968 w 441007"/>
                <a:gd name="connsiteY265" fmla="*/ 684371 h 720566"/>
                <a:gd name="connsiteX266" fmla="*/ 123349 w 441007"/>
                <a:gd name="connsiteY266" fmla="*/ 682943 h 720566"/>
                <a:gd name="connsiteX267" fmla="*/ 132398 w 441007"/>
                <a:gd name="connsiteY267" fmla="*/ 682466 h 720566"/>
                <a:gd name="connsiteX268" fmla="*/ 141923 w 441007"/>
                <a:gd name="connsiteY268" fmla="*/ 683419 h 720566"/>
                <a:gd name="connsiteX269" fmla="*/ 148114 w 441007"/>
                <a:gd name="connsiteY269" fmla="*/ 681990 h 720566"/>
                <a:gd name="connsiteX270" fmla="*/ 151924 w 441007"/>
                <a:gd name="connsiteY270" fmla="*/ 681990 h 720566"/>
                <a:gd name="connsiteX271" fmla="*/ 155258 w 441007"/>
                <a:gd name="connsiteY271" fmla="*/ 682943 h 720566"/>
                <a:gd name="connsiteX272" fmla="*/ 158591 w 441007"/>
                <a:gd name="connsiteY272" fmla="*/ 684847 h 720566"/>
                <a:gd name="connsiteX273" fmla="*/ 161925 w 441007"/>
                <a:gd name="connsiteY273" fmla="*/ 682943 h 720566"/>
                <a:gd name="connsiteX274" fmla="*/ 164306 w 441007"/>
                <a:gd name="connsiteY274" fmla="*/ 680085 h 720566"/>
                <a:gd name="connsiteX275" fmla="*/ 169545 w 441007"/>
                <a:gd name="connsiteY275" fmla="*/ 666750 h 720566"/>
                <a:gd name="connsiteX276" fmla="*/ 171927 w 441007"/>
                <a:gd name="connsiteY276" fmla="*/ 662464 h 720566"/>
                <a:gd name="connsiteX277" fmla="*/ 176213 w 441007"/>
                <a:gd name="connsiteY277" fmla="*/ 656749 h 720566"/>
                <a:gd name="connsiteX278" fmla="*/ 178118 w 441007"/>
                <a:gd name="connsiteY278" fmla="*/ 651986 h 720566"/>
                <a:gd name="connsiteX279" fmla="*/ 180023 w 441007"/>
                <a:gd name="connsiteY279" fmla="*/ 646271 h 720566"/>
                <a:gd name="connsiteX280" fmla="*/ 182404 w 441007"/>
                <a:gd name="connsiteY280" fmla="*/ 639604 h 720566"/>
                <a:gd name="connsiteX281" fmla="*/ 181928 w 441007"/>
                <a:gd name="connsiteY281" fmla="*/ 636270 h 720566"/>
                <a:gd name="connsiteX282" fmla="*/ 180975 w 441007"/>
                <a:gd name="connsiteY282" fmla="*/ 633889 h 720566"/>
                <a:gd name="connsiteX283" fmla="*/ 180975 w 441007"/>
                <a:gd name="connsiteY283" fmla="*/ 630079 h 720566"/>
                <a:gd name="connsiteX284" fmla="*/ 186214 w 441007"/>
                <a:gd name="connsiteY284" fmla="*/ 621983 h 720566"/>
                <a:gd name="connsiteX285" fmla="*/ 187166 w 441007"/>
                <a:gd name="connsiteY285" fmla="*/ 618649 h 720566"/>
                <a:gd name="connsiteX286" fmla="*/ 185738 w 441007"/>
                <a:gd name="connsiteY286" fmla="*/ 615315 h 720566"/>
                <a:gd name="connsiteX287" fmla="*/ 185261 w 441007"/>
                <a:gd name="connsiteY287" fmla="*/ 611505 h 720566"/>
                <a:gd name="connsiteX288" fmla="*/ 185261 w 441007"/>
                <a:gd name="connsiteY288" fmla="*/ 605790 h 720566"/>
                <a:gd name="connsiteX289" fmla="*/ 184309 w 441007"/>
                <a:gd name="connsiteY289" fmla="*/ 603409 h 720566"/>
                <a:gd name="connsiteX290" fmla="*/ 185738 w 441007"/>
                <a:gd name="connsiteY290" fmla="*/ 598646 h 720566"/>
                <a:gd name="connsiteX291" fmla="*/ 189072 w 441007"/>
                <a:gd name="connsiteY291" fmla="*/ 598646 h 720566"/>
                <a:gd name="connsiteX292" fmla="*/ 189072 w 441007"/>
                <a:gd name="connsiteY292" fmla="*/ 586740 h 720566"/>
                <a:gd name="connsiteX293" fmla="*/ 191453 w 441007"/>
                <a:gd name="connsiteY293" fmla="*/ 583883 h 720566"/>
                <a:gd name="connsiteX294" fmla="*/ 189548 w 441007"/>
                <a:gd name="connsiteY294" fmla="*/ 579596 h 720566"/>
                <a:gd name="connsiteX295" fmla="*/ 187166 w 441007"/>
                <a:gd name="connsiteY295" fmla="*/ 572929 h 720566"/>
                <a:gd name="connsiteX296" fmla="*/ 192881 w 441007"/>
                <a:gd name="connsiteY296" fmla="*/ 571500 h 720566"/>
                <a:gd name="connsiteX297" fmla="*/ 196215 w 441007"/>
                <a:gd name="connsiteY297" fmla="*/ 570071 h 720566"/>
                <a:gd name="connsiteX298" fmla="*/ 191453 w 441007"/>
                <a:gd name="connsiteY298" fmla="*/ 565309 h 720566"/>
                <a:gd name="connsiteX299" fmla="*/ 187643 w 441007"/>
                <a:gd name="connsiteY299" fmla="*/ 564833 h 720566"/>
                <a:gd name="connsiteX300" fmla="*/ 180499 w 441007"/>
                <a:gd name="connsiteY300" fmla="*/ 564356 h 720566"/>
                <a:gd name="connsiteX301" fmla="*/ 177641 w 441007"/>
                <a:gd name="connsiteY301" fmla="*/ 564833 h 720566"/>
                <a:gd name="connsiteX302" fmla="*/ 175260 w 441007"/>
                <a:gd name="connsiteY302" fmla="*/ 563404 h 720566"/>
                <a:gd name="connsiteX303" fmla="*/ 171927 w 441007"/>
                <a:gd name="connsiteY303" fmla="*/ 562927 h 720566"/>
                <a:gd name="connsiteX304" fmla="*/ 175260 w 441007"/>
                <a:gd name="connsiteY304" fmla="*/ 561499 h 720566"/>
                <a:gd name="connsiteX305" fmla="*/ 186214 w 441007"/>
                <a:gd name="connsiteY305" fmla="*/ 561975 h 720566"/>
                <a:gd name="connsiteX306" fmla="*/ 197644 w 441007"/>
                <a:gd name="connsiteY306" fmla="*/ 561975 h 720566"/>
                <a:gd name="connsiteX307" fmla="*/ 201930 w 441007"/>
                <a:gd name="connsiteY307" fmla="*/ 559118 h 720566"/>
                <a:gd name="connsiteX308" fmla="*/ 210027 w 441007"/>
                <a:gd name="connsiteY308" fmla="*/ 555784 h 720566"/>
                <a:gd name="connsiteX309" fmla="*/ 213836 w 441007"/>
                <a:gd name="connsiteY309" fmla="*/ 551974 h 720566"/>
                <a:gd name="connsiteX310" fmla="*/ 220980 w 441007"/>
                <a:gd name="connsiteY310" fmla="*/ 549116 h 720566"/>
                <a:gd name="connsiteX311" fmla="*/ 224314 w 441007"/>
                <a:gd name="connsiteY311" fmla="*/ 546735 h 720566"/>
                <a:gd name="connsiteX312" fmla="*/ 226695 w 441007"/>
                <a:gd name="connsiteY312" fmla="*/ 547211 h 720566"/>
                <a:gd name="connsiteX313" fmla="*/ 231458 w 441007"/>
                <a:gd name="connsiteY313" fmla="*/ 544830 h 720566"/>
                <a:gd name="connsiteX314" fmla="*/ 235744 w 441007"/>
                <a:gd name="connsiteY314" fmla="*/ 541972 h 720566"/>
                <a:gd name="connsiteX315" fmla="*/ 241935 w 441007"/>
                <a:gd name="connsiteY315" fmla="*/ 539591 h 720566"/>
                <a:gd name="connsiteX316" fmla="*/ 243364 w 441007"/>
                <a:gd name="connsiteY316" fmla="*/ 538639 h 720566"/>
                <a:gd name="connsiteX317" fmla="*/ 245269 w 441007"/>
                <a:gd name="connsiteY317" fmla="*/ 536258 h 720566"/>
                <a:gd name="connsiteX318" fmla="*/ 246698 w 441007"/>
                <a:gd name="connsiteY318" fmla="*/ 530543 h 720566"/>
                <a:gd name="connsiteX319" fmla="*/ 249555 w 441007"/>
                <a:gd name="connsiteY319" fmla="*/ 530543 h 720566"/>
                <a:gd name="connsiteX320" fmla="*/ 253365 w 441007"/>
                <a:gd name="connsiteY320" fmla="*/ 528638 h 720566"/>
                <a:gd name="connsiteX321" fmla="*/ 251460 w 441007"/>
                <a:gd name="connsiteY321" fmla="*/ 525304 h 720566"/>
                <a:gd name="connsiteX322" fmla="*/ 249555 w 441007"/>
                <a:gd name="connsiteY322" fmla="*/ 524827 h 720566"/>
                <a:gd name="connsiteX323" fmla="*/ 247650 w 441007"/>
                <a:gd name="connsiteY323" fmla="*/ 525304 h 720566"/>
                <a:gd name="connsiteX324" fmla="*/ 245269 w 441007"/>
                <a:gd name="connsiteY324" fmla="*/ 526733 h 720566"/>
                <a:gd name="connsiteX325" fmla="*/ 243364 w 441007"/>
                <a:gd name="connsiteY325" fmla="*/ 526256 h 720566"/>
                <a:gd name="connsiteX326" fmla="*/ 240983 w 441007"/>
                <a:gd name="connsiteY326" fmla="*/ 526733 h 720566"/>
                <a:gd name="connsiteX327" fmla="*/ 239078 w 441007"/>
                <a:gd name="connsiteY327" fmla="*/ 528638 h 720566"/>
                <a:gd name="connsiteX328" fmla="*/ 236220 w 441007"/>
                <a:gd name="connsiteY328" fmla="*/ 529590 h 720566"/>
                <a:gd name="connsiteX329" fmla="*/ 230981 w 441007"/>
                <a:gd name="connsiteY329" fmla="*/ 529114 h 720566"/>
                <a:gd name="connsiteX330" fmla="*/ 230505 w 441007"/>
                <a:gd name="connsiteY330" fmla="*/ 527685 h 720566"/>
                <a:gd name="connsiteX331" fmla="*/ 237173 w 441007"/>
                <a:gd name="connsiteY331" fmla="*/ 524351 h 720566"/>
                <a:gd name="connsiteX332" fmla="*/ 239078 w 441007"/>
                <a:gd name="connsiteY332" fmla="*/ 524827 h 720566"/>
                <a:gd name="connsiteX333" fmla="*/ 240983 w 441007"/>
                <a:gd name="connsiteY333" fmla="*/ 523875 h 720566"/>
                <a:gd name="connsiteX334" fmla="*/ 242888 w 441007"/>
                <a:gd name="connsiteY334" fmla="*/ 521970 h 720566"/>
                <a:gd name="connsiteX335" fmla="*/ 245269 w 441007"/>
                <a:gd name="connsiteY335" fmla="*/ 521494 h 720566"/>
                <a:gd name="connsiteX336" fmla="*/ 251460 w 441007"/>
                <a:gd name="connsiteY336" fmla="*/ 517684 h 720566"/>
                <a:gd name="connsiteX337" fmla="*/ 253365 w 441007"/>
                <a:gd name="connsiteY337" fmla="*/ 515779 h 720566"/>
                <a:gd name="connsiteX338" fmla="*/ 256223 w 441007"/>
                <a:gd name="connsiteY338" fmla="*/ 512921 h 720566"/>
                <a:gd name="connsiteX339" fmla="*/ 262414 w 441007"/>
                <a:gd name="connsiteY339" fmla="*/ 509111 h 720566"/>
                <a:gd name="connsiteX340" fmla="*/ 264795 w 441007"/>
                <a:gd name="connsiteY340" fmla="*/ 507683 h 720566"/>
                <a:gd name="connsiteX341" fmla="*/ 265272 w 441007"/>
                <a:gd name="connsiteY341" fmla="*/ 504349 h 720566"/>
                <a:gd name="connsiteX342" fmla="*/ 263366 w 441007"/>
                <a:gd name="connsiteY342" fmla="*/ 498634 h 720566"/>
                <a:gd name="connsiteX343" fmla="*/ 261938 w 441007"/>
                <a:gd name="connsiteY343" fmla="*/ 496729 h 720566"/>
                <a:gd name="connsiteX344" fmla="*/ 260985 w 441007"/>
                <a:gd name="connsiteY344" fmla="*/ 494347 h 720566"/>
                <a:gd name="connsiteX345" fmla="*/ 258604 w 441007"/>
                <a:gd name="connsiteY345" fmla="*/ 491490 h 720566"/>
                <a:gd name="connsiteX346" fmla="*/ 252413 w 441007"/>
                <a:gd name="connsiteY346" fmla="*/ 489585 h 720566"/>
                <a:gd name="connsiteX347" fmla="*/ 250031 w 441007"/>
                <a:gd name="connsiteY347" fmla="*/ 487680 h 720566"/>
                <a:gd name="connsiteX348" fmla="*/ 250984 w 441007"/>
                <a:gd name="connsiteY348" fmla="*/ 482441 h 720566"/>
                <a:gd name="connsiteX349" fmla="*/ 245745 w 441007"/>
                <a:gd name="connsiteY349" fmla="*/ 478155 h 720566"/>
                <a:gd name="connsiteX350" fmla="*/ 240506 w 441007"/>
                <a:gd name="connsiteY350" fmla="*/ 476726 h 720566"/>
                <a:gd name="connsiteX351" fmla="*/ 237649 w 441007"/>
                <a:gd name="connsiteY351" fmla="*/ 474345 h 720566"/>
                <a:gd name="connsiteX352" fmla="*/ 232410 w 441007"/>
                <a:gd name="connsiteY352" fmla="*/ 469106 h 720566"/>
                <a:gd name="connsiteX353" fmla="*/ 230505 w 441007"/>
                <a:gd name="connsiteY353" fmla="*/ 465296 h 720566"/>
                <a:gd name="connsiteX354" fmla="*/ 227648 w 441007"/>
                <a:gd name="connsiteY354" fmla="*/ 465772 h 720566"/>
                <a:gd name="connsiteX355" fmla="*/ 223361 w 441007"/>
                <a:gd name="connsiteY355" fmla="*/ 467677 h 720566"/>
                <a:gd name="connsiteX356" fmla="*/ 220504 w 441007"/>
                <a:gd name="connsiteY356" fmla="*/ 467677 h 720566"/>
                <a:gd name="connsiteX357" fmla="*/ 219552 w 441007"/>
                <a:gd name="connsiteY357" fmla="*/ 465296 h 720566"/>
                <a:gd name="connsiteX358" fmla="*/ 218123 w 441007"/>
                <a:gd name="connsiteY358" fmla="*/ 462915 h 720566"/>
                <a:gd name="connsiteX359" fmla="*/ 216694 w 441007"/>
                <a:gd name="connsiteY359" fmla="*/ 461963 h 720566"/>
                <a:gd name="connsiteX360" fmla="*/ 213360 w 441007"/>
                <a:gd name="connsiteY360" fmla="*/ 461963 h 720566"/>
                <a:gd name="connsiteX361" fmla="*/ 210027 w 441007"/>
                <a:gd name="connsiteY361" fmla="*/ 461963 h 720566"/>
                <a:gd name="connsiteX362" fmla="*/ 206216 w 441007"/>
                <a:gd name="connsiteY362" fmla="*/ 459105 h 720566"/>
                <a:gd name="connsiteX363" fmla="*/ 206693 w 441007"/>
                <a:gd name="connsiteY363" fmla="*/ 455771 h 720566"/>
                <a:gd name="connsiteX364" fmla="*/ 207169 w 441007"/>
                <a:gd name="connsiteY364" fmla="*/ 453390 h 720566"/>
                <a:gd name="connsiteX365" fmla="*/ 204788 w 441007"/>
                <a:gd name="connsiteY365" fmla="*/ 446246 h 720566"/>
                <a:gd name="connsiteX366" fmla="*/ 205264 w 441007"/>
                <a:gd name="connsiteY366" fmla="*/ 444341 h 720566"/>
                <a:gd name="connsiteX367" fmla="*/ 204311 w 441007"/>
                <a:gd name="connsiteY367" fmla="*/ 436245 h 720566"/>
                <a:gd name="connsiteX368" fmla="*/ 204311 w 441007"/>
                <a:gd name="connsiteY368" fmla="*/ 431006 h 720566"/>
                <a:gd name="connsiteX369" fmla="*/ 203835 w 441007"/>
                <a:gd name="connsiteY369" fmla="*/ 429577 h 720566"/>
                <a:gd name="connsiteX370" fmla="*/ 205264 w 441007"/>
                <a:gd name="connsiteY370" fmla="*/ 427672 h 720566"/>
                <a:gd name="connsiteX371" fmla="*/ 204311 w 441007"/>
                <a:gd name="connsiteY371" fmla="*/ 425291 h 720566"/>
                <a:gd name="connsiteX372" fmla="*/ 202883 w 441007"/>
                <a:gd name="connsiteY372" fmla="*/ 423863 h 720566"/>
                <a:gd name="connsiteX373" fmla="*/ 203835 w 441007"/>
                <a:gd name="connsiteY373" fmla="*/ 420052 h 720566"/>
                <a:gd name="connsiteX374" fmla="*/ 203359 w 441007"/>
                <a:gd name="connsiteY374" fmla="*/ 417671 h 720566"/>
                <a:gd name="connsiteX375" fmla="*/ 202883 w 441007"/>
                <a:gd name="connsiteY375" fmla="*/ 413861 h 720566"/>
                <a:gd name="connsiteX376" fmla="*/ 205740 w 441007"/>
                <a:gd name="connsiteY376" fmla="*/ 409575 h 720566"/>
                <a:gd name="connsiteX377" fmla="*/ 205264 w 441007"/>
                <a:gd name="connsiteY377" fmla="*/ 406241 h 720566"/>
                <a:gd name="connsiteX378" fmla="*/ 210027 w 441007"/>
                <a:gd name="connsiteY378" fmla="*/ 408146 h 720566"/>
                <a:gd name="connsiteX379" fmla="*/ 214313 w 441007"/>
                <a:gd name="connsiteY379" fmla="*/ 408622 h 720566"/>
                <a:gd name="connsiteX380" fmla="*/ 212884 w 441007"/>
                <a:gd name="connsiteY380" fmla="*/ 405765 h 720566"/>
                <a:gd name="connsiteX381" fmla="*/ 212408 w 441007"/>
                <a:gd name="connsiteY381" fmla="*/ 403384 h 720566"/>
                <a:gd name="connsiteX382" fmla="*/ 211455 w 441007"/>
                <a:gd name="connsiteY382" fmla="*/ 399097 h 720566"/>
                <a:gd name="connsiteX383" fmla="*/ 212884 w 441007"/>
                <a:gd name="connsiteY383" fmla="*/ 393859 h 720566"/>
                <a:gd name="connsiteX384" fmla="*/ 213836 w 441007"/>
                <a:gd name="connsiteY384" fmla="*/ 391001 h 720566"/>
                <a:gd name="connsiteX385" fmla="*/ 216218 w 441007"/>
                <a:gd name="connsiteY385" fmla="*/ 383381 h 720566"/>
                <a:gd name="connsiteX386" fmla="*/ 218123 w 441007"/>
                <a:gd name="connsiteY386" fmla="*/ 381000 h 720566"/>
                <a:gd name="connsiteX387" fmla="*/ 220504 w 441007"/>
                <a:gd name="connsiteY387" fmla="*/ 380047 h 720566"/>
                <a:gd name="connsiteX388" fmla="*/ 217170 w 441007"/>
                <a:gd name="connsiteY388" fmla="*/ 378619 h 720566"/>
                <a:gd name="connsiteX389" fmla="*/ 213360 w 441007"/>
                <a:gd name="connsiteY389" fmla="*/ 374809 h 720566"/>
                <a:gd name="connsiteX390" fmla="*/ 211455 w 441007"/>
                <a:gd name="connsiteY390" fmla="*/ 370046 h 720566"/>
                <a:gd name="connsiteX391" fmla="*/ 211455 w 441007"/>
                <a:gd name="connsiteY391" fmla="*/ 368141 h 720566"/>
                <a:gd name="connsiteX392" fmla="*/ 212408 w 441007"/>
                <a:gd name="connsiteY392" fmla="*/ 365760 h 720566"/>
                <a:gd name="connsiteX393" fmla="*/ 215741 w 441007"/>
                <a:gd name="connsiteY393" fmla="*/ 367189 h 720566"/>
                <a:gd name="connsiteX394" fmla="*/ 217647 w 441007"/>
                <a:gd name="connsiteY394" fmla="*/ 368617 h 720566"/>
                <a:gd name="connsiteX395" fmla="*/ 220028 w 441007"/>
                <a:gd name="connsiteY395" fmla="*/ 368617 h 720566"/>
                <a:gd name="connsiteX396" fmla="*/ 222409 w 441007"/>
                <a:gd name="connsiteY396" fmla="*/ 365760 h 720566"/>
                <a:gd name="connsiteX397" fmla="*/ 226219 w 441007"/>
                <a:gd name="connsiteY397" fmla="*/ 365760 h 720566"/>
                <a:gd name="connsiteX398" fmla="*/ 230029 w 441007"/>
                <a:gd name="connsiteY398" fmla="*/ 361950 h 720566"/>
                <a:gd name="connsiteX399" fmla="*/ 232886 w 441007"/>
                <a:gd name="connsiteY399" fmla="*/ 360997 h 720566"/>
                <a:gd name="connsiteX400" fmla="*/ 231934 w 441007"/>
                <a:gd name="connsiteY400" fmla="*/ 359569 h 720566"/>
                <a:gd name="connsiteX401" fmla="*/ 229553 w 441007"/>
                <a:gd name="connsiteY401" fmla="*/ 358616 h 720566"/>
                <a:gd name="connsiteX402" fmla="*/ 228600 w 441007"/>
                <a:gd name="connsiteY402" fmla="*/ 357664 h 720566"/>
                <a:gd name="connsiteX403" fmla="*/ 230029 w 441007"/>
                <a:gd name="connsiteY403" fmla="*/ 356711 h 720566"/>
                <a:gd name="connsiteX404" fmla="*/ 230981 w 441007"/>
                <a:gd name="connsiteY404" fmla="*/ 354330 h 720566"/>
                <a:gd name="connsiteX405" fmla="*/ 229553 w 441007"/>
                <a:gd name="connsiteY405" fmla="*/ 350996 h 720566"/>
                <a:gd name="connsiteX406" fmla="*/ 228124 w 441007"/>
                <a:gd name="connsiteY406" fmla="*/ 348615 h 720566"/>
                <a:gd name="connsiteX407" fmla="*/ 227648 w 441007"/>
                <a:gd name="connsiteY407" fmla="*/ 346234 h 720566"/>
                <a:gd name="connsiteX408" fmla="*/ 228600 w 441007"/>
                <a:gd name="connsiteY408" fmla="*/ 345281 h 720566"/>
                <a:gd name="connsiteX409" fmla="*/ 230029 w 441007"/>
                <a:gd name="connsiteY409" fmla="*/ 348139 h 720566"/>
                <a:gd name="connsiteX410" fmla="*/ 234791 w 441007"/>
                <a:gd name="connsiteY410" fmla="*/ 348139 h 720566"/>
                <a:gd name="connsiteX411" fmla="*/ 234315 w 441007"/>
                <a:gd name="connsiteY411" fmla="*/ 349567 h 720566"/>
                <a:gd name="connsiteX412" fmla="*/ 234315 w 441007"/>
                <a:gd name="connsiteY412" fmla="*/ 350520 h 720566"/>
                <a:gd name="connsiteX413" fmla="*/ 237649 w 441007"/>
                <a:gd name="connsiteY413" fmla="*/ 350520 h 720566"/>
                <a:gd name="connsiteX414" fmla="*/ 239078 w 441007"/>
                <a:gd name="connsiteY414" fmla="*/ 349091 h 720566"/>
                <a:gd name="connsiteX415" fmla="*/ 240030 w 441007"/>
                <a:gd name="connsiteY415" fmla="*/ 347186 h 720566"/>
                <a:gd name="connsiteX416" fmla="*/ 247174 w 441007"/>
                <a:gd name="connsiteY416" fmla="*/ 344805 h 720566"/>
                <a:gd name="connsiteX417" fmla="*/ 247650 w 441007"/>
                <a:gd name="connsiteY417" fmla="*/ 342900 h 720566"/>
                <a:gd name="connsiteX418" fmla="*/ 247650 w 441007"/>
                <a:gd name="connsiteY418" fmla="*/ 341471 h 720566"/>
                <a:gd name="connsiteX419" fmla="*/ 248127 w 441007"/>
                <a:gd name="connsiteY419" fmla="*/ 340042 h 720566"/>
                <a:gd name="connsiteX420" fmla="*/ 241459 w 441007"/>
                <a:gd name="connsiteY420" fmla="*/ 339566 h 720566"/>
                <a:gd name="connsiteX421" fmla="*/ 242411 w 441007"/>
                <a:gd name="connsiteY421" fmla="*/ 337661 h 720566"/>
                <a:gd name="connsiteX422" fmla="*/ 244793 w 441007"/>
                <a:gd name="connsiteY422" fmla="*/ 337185 h 720566"/>
                <a:gd name="connsiteX423" fmla="*/ 249079 w 441007"/>
                <a:gd name="connsiteY423" fmla="*/ 335756 h 720566"/>
                <a:gd name="connsiteX424" fmla="*/ 250508 w 441007"/>
                <a:gd name="connsiteY424" fmla="*/ 332422 h 720566"/>
                <a:gd name="connsiteX425" fmla="*/ 251460 w 441007"/>
                <a:gd name="connsiteY425" fmla="*/ 329565 h 720566"/>
                <a:gd name="connsiteX426" fmla="*/ 253365 w 441007"/>
                <a:gd name="connsiteY426" fmla="*/ 329565 h 720566"/>
                <a:gd name="connsiteX427" fmla="*/ 256699 w 441007"/>
                <a:gd name="connsiteY427" fmla="*/ 328613 h 720566"/>
                <a:gd name="connsiteX428" fmla="*/ 258604 w 441007"/>
                <a:gd name="connsiteY428" fmla="*/ 328613 h 720566"/>
                <a:gd name="connsiteX429" fmla="*/ 260033 w 441007"/>
                <a:gd name="connsiteY429" fmla="*/ 328136 h 720566"/>
                <a:gd name="connsiteX430" fmla="*/ 259556 w 441007"/>
                <a:gd name="connsiteY430" fmla="*/ 327184 h 720566"/>
                <a:gd name="connsiteX431" fmla="*/ 257652 w 441007"/>
                <a:gd name="connsiteY431" fmla="*/ 326231 h 720566"/>
                <a:gd name="connsiteX432" fmla="*/ 258604 w 441007"/>
                <a:gd name="connsiteY432" fmla="*/ 325279 h 720566"/>
                <a:gd name="connsiteX433" fmla="*/ 266224 w 441007"/>
                <a:gd name="connsiteY433" fmla="*/ 326231 h 720566"/>
                <a:gd name="connsiteX434" fmla="*/ 272891 w 441007"/>
                <a:gd name="connsiteY434" fmla="*/ 320516 h 720566"/>
                <a:gd name="connsiteX435" fmla="*/ 274797 w 441007"/>
                <a:gd name="connsiteY435" fmla="*/ 316230 h 720566"/>
                <a:gd name="connsiteX436" fmla="*/ 277178 w 441007"/>
                <a:gd name="connsiteY436" fmla="*/ 313849 h 720566"/>
                <a:gd name="connsiteX437" fmla="*/ 281940 w 441007"/>
                <a:gd name="connsiteY437" fmla="*/ 316706 h 720566"/>
                <a:gd name="connsiteX438" fmla="*/ 281940 w 441007"/>
                <a:gd name="connsiteY438" fmla="*/ 314801 h 720566"/>
                <a:gd name="connsiteX439" fmla="*/ 282416 w 441007"/>
                <a:gd name="connsiteY439" fmla="*/ 312420 h 720566"/>
                <a:gd name="connsiteX440" fmla="*/ 285274 w 441007"/>
                <a:gd name="connsiteY440" fmla="*/ 313372 h 720566"/>
                <a:gd name="connsiteX441" fmla="*/ 287655 w 441007"/>
                <a:gd name="connsiteY441" fmla="*/ 314801 h 720566"/>
                <a:gd name="connsiteX442" fmla="*/ 290036 w 441007"/>
                <a:gd name="connsiteY442" fmla="*/ 314325 h 720566"/>
                <a:gd name="connsiteX443" fmla="*/ 291941 w 441007"/>
                <a:gd name="connsiteY443" fmla="*/ 310515 h 720566"/>
                <a:gd name="connsiteX444" fmla="*/ 296228 w 441007"/>
                <a:gd name="connsiteY444" fmla="*/ 306705 h 720566"/>
                <a:gd name="connsiteX445" fmla="*/ 306229 w 441007"/>
                <a:gd name="connsiteY445" fmla="*/ 303847 h 720566"/>
                <a:gd name="connsiteX446" fmla="*/ 311944 w 441007"/>
                <a:gd name="connsiteY446" fmla="*/ 300514 h 720566"/>
                <a:gd name="connsiteX447" fmla="*/ 314802 w 441007"/>
                <a:gd name="connsiteY447" fmla="*/ 297656 h 720566"/>
                <a:gd name="connsiteX448" fmla="*/ 322422 w 441007"/>
                <a:gd name="connsiteY448" fmla="*/ 294799 h 720566"/>
                <a:gd name="connsiteX449" fmla="*/ 325279 w 441007"/>
                <a:gd name="connsiteY449" fmla="*/ 292417 h 720566"/>
                <a:gd name="connsiteX450" fmla="*/ 333852 w 441007"/>
                <a:gd name="connsiteY450" fmla="*/ 275749 h 720566"/>
                <a:gd name="connsiteX451" fmla="*/ 341948 w 441007"/>
                <a:gd name="connsiteY451" fmla="*/ 269081 h 720566"/>
                <a:gd name="connsiteX452" fmla="*/ 349091 w 441007"/>
                <a:gd name="connsiteY452" fmla="*/ 264795 h 720566"/>
                <a:gd name="connsiteX453" fmla="*/ 350044 w 441007"/>
                <a:gd name="connsiteY453" fmla="*/ 262890 h 720566"/>
                <a:gd name="connsiteX454" fmla="*/ 350997 w 441007"/>
                <a:gd name="connsiteY454" fmla="*/ 260509 h 720566"/>
                <a:gd name="connsiteX455" fmla="*/ 346710 w 441007"/>
                <a:gd name="connsiteY455" fmla="*/ 256222 h 720566"/>
                <a:gd name="connsiteX456" fmla="*/ 344805 w 441007"/>
                <a:gd name="connsiteY456" fmla="*/ 251460 h 720566"/>
                <a:gd name="connsiteX457" fmla="*/ 342900 w 441007"/>
                <a:gd name="connsiteY457" fmla="*/ 246221 h 720566"/>
                <a:gd name="connsiteX458" fmla="*/ 340519 w 441007"/>
                <a:gd name="connsiteY458" fmla="*/ 243364 h 720566"/>
                <a:gd name="connsiteX459" fmla="*/ 338138 w 441007"/>
                <a:gd name="connsiteY459" fmla="*/ 241459 h 720566"/>
                <a:gd name="connsiteX460" fmla="*/ 340043 w 441007"/>
                <a:gd name="connsiteY460" fmla="*/ 237649 h 720566"/>
                <a:gd name="connsiteX461" fmla="*/ 343377 w 441007"/>
                <a:gd name="connsiteY461" fmla="*/ 234315 h 720566"/>
                <a:gd name="connsiteX462" fmla="*/ 347663 w 441007"/>
                <a:gd name="connsiteY462" fmla="*/ 230505 h 720566"/>
                <a:gd name="connsiteX463" fmla="*/ 352902 w 441007"/>
                <a:gd name="connsiteY463" fmla="*/ 224314 h 720566"/>
                <a:gd name="connsiteX464" fmla="*/ 352902 w 441007"/>
                <a:gd name="connsiteY464" fmla="*/ 222409 h 720566"/>
                <a:gd name="connsiteX465" fmla="*/ 351949 w 441007"/>
                <a:gd name="connsiteY465" fmla="*/ 220027 h 720566"/>
                <a:gd name="connsiteX466" fmla="*/ 350520 w 441007"/>
                <a:gd name="connsiteY466" fmla="*/ 218122 h 720566"/>
                <a:gd name="connsiteX467" fmla="*/ 348139 w 441007"/>
                <a:gd name="connsiteY467" fmla="*/ 216217 h 720566"/>
                <a:gd name="connsiteX468" fmla="*/ 347186 w 441007"/>
                <a:gd name="connsiteY468" fmla="*/ 214313 h 720566"/>
                <a:gd name="connsiteX469" fmla="*/ 348615 w 441007"/>
                <a:gd name="connsiteY469" fmla="*/ 214313 h 720566"/>
                <a:gd name="connsiteX470" fmla="*/ 352902 w 441007"/>
                <a:gd name="connsiteY470" fmla="*/ 218122 h 720566"/>
                <a:gd name="connsiteX471" fmla="*/ 354330 w 441007"/>
                <a:gd name="connsiteY471" fmla="*/ 217646 h 720566"/>
                <a:gd name="connsiteX472" fmla="*/ 354330 w 441007"/>
                <a:gd name="connsiteY472" fmla="*/ 215741 h 720566"/>
                <a:gd name="connsiteX473" fmla="*/ 353854 w 441007"/>
                <a:gd name="connsiteY473" fmla="*/ 214789 h 720566"/>
                <a:gd name="connsiteX474" fmla="*/ 351949 w 441007"/>
                <a:gd name="connsiteY474" fmla="*/ 213836 h 720566"/>
                <a:gd name="connsiteX475" fmla="*/ 350997 w 441007"/>
                <a:gd name="connsiteY475" fmla="*/ 212408 h 720566"/>
                <a:gd name="connsiteX476" fmla="*/ 351473 w 441007"/>
                <a:gd name="connsiteY476" fmla="*/ 210979 h 720566"/>
                <a:gd name="connsiteX477" fmla="*/ 352425 w 441007"/>
                <a:gd name="connsiteY477" fmla="*/ 209550 h 720566"/>
                <a:gd name="connsiteX478" fmla="*/ 356235 w 441007"/>
                <a:gd name="connsiteY478" fmla="*/ 210026 h 720566"/>
                <a:gd name="connsiteX479" fmla="*/ 362903 w 441007"/>
                <a:gd name="connsiteY479" fmla="*/ 209074 h 720566"/>
                <a:gd name="connsiteX480" fmla="*/ 363855 w 441007"/>
                <a:gd name="connsiteY480" fmla="*/ 208121 h 720566"/>
                <a:gd name="connsiteX481" fmla="*/ 365284 w 441007"/>
                <a:gd name="connsiteY481" fmla="*/ 206216 h 720566"/>
                <a:gd name="connsiteX482" fmla="*/ 363855 w 441007"/>
                <a:gd name="connsiteY482" fmla="*/ 204311 h 720566"/>
                <a:gd name="connsiteX483" fmla="*/ 364331 w 441007"/>
                <a:gd name="connsiteY483" fmla="*/ 202883 h 720566"/>
                <a:gd name="connsiteX484" fmla="*/ 370047 w 441007"/>
                <a:gd name="connsiteY484" fmla="*/ 202883 h 720566"/>
                <a:gd name="connsiteX485" fmla="*/ 371952 w 441007"/>
                <a:gd name="connsiteY485" fmla="*/ 201454 h 720566"/>
                <a:gd name="connsiteX486" fmla="*/ 371475 w 441007"/>
                <a:gd name="connsiteY486" fmla="*/ 200501 h 720566"/>
                <a:gd name="connsiteX487" fmla="*/ 370047 w 441007"/>
                <a:gd name="connsiteY487" fmla="*/ 199549 h 720566"/>
                <a:gd name="connsiteX488" fmla="*/ 369570 w 441007"/>
                <a:gd name="connsiteY488" fmla="*/ 198120 h 720566"/>
                <a:gd name="connsiteX489" fmla="*/ 375285 w 441007"/>
                <a:gd name="connsiteY489" fmla="*/ 199072 h 720566"/>
                <a:gd name="connsiteX490" fmla="*/ 375761 w 441007"/>
                <a:gd name="connsiteY490" fmla="*/ 197644 h 720566"/>
                <a:gd name="connsiteX491" fmla="*/ 376238 w 441007"/>
                <a:gd name="connsiteY491" fmla="*/ 191929 h 720566"/>
                <a:gd name="connsiteX492" fmla="*/ 376714 w 441007"/>
                <a:gd name="connsiteY492" fmla="*/ 190500 h 720566"/>
                <a:gd name="connsiteX493" fmla="*/ 378143 w 441007"/>
                <a:gd name="connsiteY493" fmla="*/ 188119 h 720566"/>
                <a:gd name="connsiteX494" fmla="*/ 379095 w 441007"/>
                <a:gd name="connsiteY494" fmla="*/ 185261 h 720566"/>
                <a:gd name="connsiteX495" fmla="*/ 380048 w 441007"/>
                <a:gd name="connsiteY495" fmla="*/ 184309 h 720566"/>
                <a:gd name="connsiteX496" fmla="*/ 382429 w 441007"/>
                <a:gd name="connsiteY496" fmla="*/ 184785 h 720566"/>
                <a:gd name="connsiteX497" fmla="*/ 384810 w 441007"/>
                <a:gd name="connsiteY497" fmla="*/ 188119 h 720566"/>
                <a:gd name="connsiteX498" fmla="*/ 387668 w 441007"/>
                <a:gd name="connsiteY498" fmla="*/ 187642 h 720566"/>
                <a:gd name="connsiteX499" fmla="*/ 391954 w 441007"/>
                <a:gd name="connsiteY499" fmla="*/ 183833 h 720566"/>
                <a:gd name="connsiteX500" fmla="*/ 397669 w 441007"/>
                <a:gd name="connsiteY500" fmla="*/ 188595 h 720566"/>
                <a:gd name="connsiteX501" fmla="*/ 403860 w 441007"/>
                <a:gd name="connsiteY501" fmla="*/ 191452 h 720566"/>
                <a:gd name="connsiteX502" fmla="*/ 405765 w 441007"/>
                <a:gd name="connsiteY502" fmla="*/ 190500 h 720566"/>
                <a:gd name="connsiteX503" fmla="*/ 408147 w 441007"/>
                <a:gd name="connsiteY503" fmla="*/ 188595 h 720566"/>
                <a:gd name="connsiteX504" fmla="*/ 414814 w 441007"/>
                <a:gd name="connsiteY504" fmla="*/ 187642 h 720566"/>
                <a:gd name="connsiteX505" fmla="*/ 420529 w 441007"/>
                <a:gd name="connsiteY505" fmla="*/ 187642 h 720566"/>
                <a:gd name="connsiteX506" fmla="*/ 423863 w 441007"/>
                <a:gd name="connsiteY506" fmla="*/ 186214 h 720566"/>
                <a:gd name="connsiteX507" fmla="*/ 430530 w 441007"/>
                <a:gd name="connsiteY507" fmla="*/ 188595 h 720566"/>
                <a:gd name="connsiteX508" fmla="*/ 439579 w 441007"/>
                <a:gd name="connsiteY508" fmla="*/ 187166 h 720566"/>
                <a:gd name="connsiteX509" fmla="*/ 441008 w 441007"/>
                <a:gd name="connsiteY509" fmla="*/ 174307 h 720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</a:cxnLst>
              <a:rect l="l" t="t" r="r" b="b"/>
              <a:pathLst>
                <a:path w="441007" h="720566">
                  <a:moveTo>
                    <a:pt x="441008" y="174307"/>
                  </a:moveTo>
                  <a:lnTo>
                    <a:pt x="439103" y="170497"/>
                  </a:lnTo>
                  <a:lnTo>
                    <a:pt x="436245" y="165735"/>
                  </a:lnTo>
                  <a:lnTo>
                    <a:pt x="431006" y="163354"/>
                  </a:lnTo>
                  <a:lnTo>
                    <a:pt x="430054" y="161925"/>
                  </a:lnTo>
                  <a:lnTo>
                    <a:pt x="429578" y="160020"/>
                  </a:lnTo>
                  <a:lnTo>
                    <a:pt x="429578" y="157163"/>
                  </a:lnTo>
                  <a:lnTo>
                    <a:pt x="429102" y="152876"/>
                  </a:lnTo>
                  <a:lnTo>
                    <a:pt x="429578" y="149542"/>
                  </a:lnTo>
                  <a:lnTo>
                    <a:pt x="430054" y="147638"/>
                  </a:lnTo>
                  <a:lnTo>
                    <a:pt x="432435" y="146209"/>
                  </a:lnTo>
                  <a:lnTo>
                    <a:pt x="435769" y="142399"/>
                  </a:lnTo>
                  <a:lnTo>
                    <a:pt x="436245" y="139541"/>
                  </a:lnTo>
                  <a:lnTo>
                    <a:pt x="436722" y="135255"/>
                  </a:lnTo>
                  <a:lnTo>
                    <a:pt x="438150" y="131445"/>
                  </a:lnTo>
                  <a:lnTo>
                    <a:pt x="440055" y="129540"/>
                  </a:lnTo>
                  <a:lnTo>
                    <a:pt x="439579" y="128111"/>
                  </a:lnTo>
                  <a:lnTo>
                    <a:pt x="438627" y="125730"/>
                  </a:lnTo>
                  <a:lnTo>
                    <a:pt x="436245" y="122396"/>
                  </a:lnTo>
                  <a:lnTo>
                    <a:pt x="432435" y="118586"/>
                  </a:lnTo>
                  <a:lnTo>
                    <a:pt x="429578" y="114776"/>
                  </a:lnTo>
                  <a:lnTo>
                    <a:pt x="428149" y="111442"/>
                  </a:lnTo>
                  <a:lnTo>
                    <a:pt x="427673" y="108109"/>
                  </a:lnTo>
                  <a:lnTo>
                    <a:pt x="427673" y="105251"/>
                  </a:lnTo>
                  <a:lnTo>
                    <a:pt x="428625" y="103346"/>
                  </a:lnTo>
                  <a:lnTo>
                    <a:pt x="431959" y="100965"/>
                  </a:lnTo>
                  <a:lnTo>
                    <a:pt x="432435" y="100013"/>
                  </a:lnTo>
                  <a:lnTo>
                    <a:pt x="431006" y="94774"/>
                  </a:lnTo>
                  <a:lnTo>
                    <a:pt x="428625" y="93821"/>
                  </a:lnTo>
                  <a:lnTo>
                    <a:pt x="424339" y="93345"/>
                  </a:lnTo>
                  <a:lnTo>
                    <a:pt x="421958" y="93345"/>
                  </a:lnTo>
                  <a:lnTo>
                    <a:pt x="421481" y="92869"/>
                  </a:lnTo>
                  <a:lnTo>
                    <a:pt x="421481" y="91916"/>
                  </a:lnTo>
                  <a:lnTo>
                    <a:pt x="421958" y="89535"/>
                  </a:lnTo>
                  <a:lnTo>
                    <a:pt x="423386" y="87154"/>
                  </a:lnTo>
                  <a:lnTo>
                    <a:pt x="424339" y="85725"/>
                  </a:lnTo>
                  <a:lnTo>
                    <a:pt x="424339" y="84296"/>
                  </a:lnTo>
                  <a:lnTo>
                    <a:pt x="422910" y="79534"/>
                  </a:lnTo>
                  <a:lnTo>
                    <a:pt x="422434" y="73819"/>
                  </a:lnTo>
                  <a:lnTo>
                    <a:pt x="422910" y="69056"/>
                  </a:lnTo>
                  <a:lnTo>
                    <a:pt x="427197" y="65722"/>
                  </a:lnTo>
                  <a:lnTo>
                    <a:pt x="427197" y="64294"/>
                  </a:lnTo>
                  <a:lnTo>
                    <a:pt x="421481" y="60484"/>
                  </a:lnTo>
                  <a:lnTo>
                    <a:pt x="417672" y="56197"/>
                  </a:lnTo>
                  <a:lnTo>
                    <a:pt x="416243" y="53816"/>
                  </a:lnTo>
                  <a:lnTo>
                    <a:pt x="411480" y="53340"/>
                  </a:lnTo>
                  <a:lnTo>
                    <a:pt x="408623" y="46196"/>
                  </a:lnTo>
                  <a:lnTo>
                    <a:pt x="404336" y="42863"/>
                  </a:lnTo>
                  <a:lnTo>
                    <a:pt x="400050" y="40005"/>
                  </a:lnTo>
                  <a:lnTo>
                    <a:pt x="397669" y="38576"/>
                  </a:lnTo>
                  <a:lnTo>
                    <a:pt x="383381" y="34290"/>
                  </a:lnTo>
                  <a:lnTo>
                    <a:pt x="377666" y="33338"/>
                  </a:lnTo>
                  <a:lnTo>
                    <a:pt x="370999" y="30956"/>
                  </a:lnTo>
                  <a:lnTo>
                    <a:pt x="365760" y="27622"/>
                  </a:lnTo>
                  <a:lnTo>
                    <a:pt x="361474" y="25717"/>
                  </a:lnTo>
                  <a:lnTo>
                    <a:pt x="357664" y="23336"/>
                  </a:lnTo>
                  <a:lnTo>
                    <a:pt x="352425" y="20955"/>
                  </a:lnTo>
                  <a:lnTo>
                    <a:pt x="350997" y="19050"/>
                  </a:lnTo>
                  <a:lnTo>
                    <a:pt x="345281" y="15240"/>
                  </a:lnTo>
                  <a:lnTo>
                    <a:pt x="342900" y="12859"/>
                  </a:lnTo>
                  <a:lnTo>
                    <a:pt x="333852" y="8096"/>
                  </a:lnTo>
                  <a:lnTo>
                    <a:pt x="333375" y="6191"/>
                  </a:lnTo>
                  <a:lnTo>
                    <a:pt x="333375" y="4286"/>
                  </a:lnTo>
                  <a:lnTo>
                    <a:pt x="332899" y="3334"/>
                  </a:lnTo>
                  <a:lnTo>
                    <a:pt x="323374" y="0"/>
                  </a:lnTo>
                  <a:lnTo>
                    <a:pt x="319088" y="0"/>
                  </a:lnTo>
                  <a:lnTo>
                    <a:pt x="306229" y="952"/>
                  </a:lnTo>
                  <a:lnTo>
                    <a:pt x="311944" y="6191"/>
                  </a:lnTo>
                  <a:lnTo>
                    <a:pt x="313849" y="8096"/>
                  </a:lnTo>
                  <a:lnTo>
                    <a:pt x="314325" y="10954"/>
                  </a:lnTo>
                  <a:lnTo>
                    <a:pt x="313373" y="16669"/>
                  </a:lnTo>
                  <a:lnTo>
                    <a:pt x="310515" y="21431"/>
                  </a:lnTo>
                  <a:lnTo>
                    <a:pt x="307181" y="25241"/>
                  </a:lnTo>
                  <a:lnTo>
                    <a:pt x="300990" y="29051"/>
                  </a:lnTo>
                  <a:lnTo>
                    <a:pt x="310039" y="32861"/>
                  </a:lnTo>
                  <a:lnTo>
                    <a:pt x="303848" y="38100"/>
                  </a:lnTo>
                  <a:lnTo>
                    <a:pt x="300990" y="40005"/>
                  </a:lnTo>
                  <a:lnTo>
                    <a:pt x="297656" y="39529"/>
                  </a:lnTo>
                  <a:lnTo>
                    <a:pt x="291465" y="37624"/>
                  </a:lnTo>
                  <a:lnTo>
                    <a:pt x="276702" y="33338"/>
                  </a:lnTo>
                  <a:lnTo>
                    <a:pt x="269558" y="31909"/>
                  </a:lnTo>
                  <a:lnTo>
                    <a:pt x="263366" y="31432"/>
                  </a:lnTo>
                  <a:lnTo>
                    <a:pt x="260033" y="31432"/>
                  </a:lnTo>
                  <a:lnTo>
                    <a:pt x="246698" y="27622"/>
                  </a:lnTo>
                  <a:lnTo>
                    <a:pt x="244316" y="28099"/>
                  </a:lnTo>
                  <a:lnTo>
                    <a:pt x="239554" y="29527"/>
                  </a:lnTo>
                  <a:lnTo>
                    <a:pt x="239078" y="32861"/>
                  </a:lnTo>
                  <a:lnTo>
                    <a:pt x="239554" y="41910"/>
                  </a:lnTo>
                  <a:lnTo>
                    <a:pt x="240030" y="48577"/>
                  </a:lnTo>
                  <a:lnTo>
                    <a:pt x="238125" y="52388"/>
                  </a:lnTo>
                  <a:lnTo>
                    <a:pt x="236220" y="55245"/>
                  </a:lnTo>
                  <a:lnTo>
                    <a:pt x="230981" y="62389"/>
                  </a:lnTo>
                  <a:lnTo>
                    <a:pt x="219075" y="57626"/>
                  </a:lnTo>
                  <a:lnTo>
                    <a:pt x="210979" y="54292"/>
                  </a:lnTo>
                  <a:lnTo>
                    <a:pt x="205740" y="58579"/>
                  </a:lnTo>
                  <a:lnTo>
                    <a:pt x="192405" y="66199"/>
                  </a:lnTo>
                  <a:lnTo>
                    <a:pt x="185738" y="81439"/>
                  </a:lnTo>
                  <a:lnTo>
                    <a:pt x="185261" y="81915"/>
                  </a:lnTo>
                  <a:lnTo>
                    <a:pt x="181452" y="85725"/>
                  </a:lnTo>
                  <a:lnTo>
                    <a:pt x="176213" y="87630"/>
                  </a:lnTo>
                  <a:lnTo>
                    <a:pt x="172403" y="88582"/>
                  </a:lnTo>
                  <a:lnTo>
                    <a:pt x="170022" y="93345"/>
                  </a:lnTo>
                  <a:lnTo>
                    <a:pt x="175260" y="100013"/>
                  </a:lnTo>
                  <a:lnTo>
                    <a:pt x="178118" y="103346"/>
                  </a:lnTo>
                  <a:lnTo>
                    <a:pt x="180499" y="109061"/>
                  </a:lnTo>
                  <a:lnTo>
                    <a:pt x="180023" y="112395"/>
                  </a:lnTo>
                  <a:lnTo>
                    <a:pt x="179547" y="114776"/>
                  </a:lnTo>
                  <a:lnTo>
                    <a:pt x="173831" y="119063"/>
                  </a:lnTo>
                  <a:lnTo>
                    <a:pt x="161925" y="130969"/>
                  </a:lnTo>
                  <a:lnTo>
                    <a:pt x="150972" y="143351"/>
                  </a:lnTo>
                  <a:lnTo>
                    <a:pt x="146209" y="146685"/>
                  </a:lnTo>
                  <a:lnTo>
                    <a:pt x="148114" y="157163"/>
                  </a:lnTo>
                  <a:lnTo>
                    <a:pt x="144304" y="160020"/>
                  </a:lnTo>
                  <a:lnTo>
                    <a:pt x="136684" y="163354"/>
                  </a:lnTo>
                  <a:lnTo>
                    <a:pt x="132874" y="164782"/>
                  </a:lnTo>
                  <a:lnTo>
                    <a:pt x="128588" y="165735"/>
                  </a:lnTo>
                  <a:lnTo>
                    <a:pt x="115729" y="167164"/>
                  </a:lnTo>
                  <a:lnTo>
                    <a:pt x="118110" y="178117"/>
                  </a:lnTo>
                  <a:lnTo>
                    <a:pt x="119063" y="182880"/>
                  </a:lnTo>
                  <a:lnTo>
                    <a:pt x="119063" y="185738"/>
                  </a:lnTo>
                  <a:lnTo>
                    <a:pt x="117634" y="188595"/>
                  </a:lnTo>
                  <a:lnTo>
                    <a:pt x="116205" y="193834"/>
                  </a:lnTo>
                  <a:lnTo>
                    <a:pt x="113824" y="212884"/>
                  </a:lnTo>
                  <a:lnTo>
                    <a:pt x="111919" y="214789"/>
                  </a:lnTo>
                  <a:lnTo>
                    <a:pt x="109538" y="220027"/>
                  </a:lnTo>
                  <a:lnTo>
                    <a:pt x="101441" y="232410"/>
                  </a:lnTo>
                  <a:lnTo>
                    <a:pt x="94774" y="240506"/>
                  </a:lnTo>
                  <a:lnTo>
                    <a:pt x="85249" y="252413"/>
                  </a:lnTo>
                  <a:lnTo>
                    <a:pt x="92869" y="256222"/>
                  </a:lnTo>
                  <a:lnTo>
                    <a:pt x="100013" y="259080"/>
                  </a:lnTo>
                  <a:lnTo>
                    <a:pt x="101441" y="263366"/>
                  </a:lnTo>
                  <a:lnTo>
                    <a:pt x="102394" y="270510"/>
                  </a:lnTo>
                  <a:lnTo>
                    <a:pt x="102394" y="275272"/>
                  </a:lnTo>
                  <a:lnTo>
                    <a:pt x="99536" y="279559"/>
                  </a:lnTo>
                  <a:lnTo>
                    <a:pt x="97631" y="282416"/>
                  </a:lnTo>
                  <a:lnTo>
                    <a:pt x="96203" y="283845"/>
                  </a:lnTo>
                  <a:lnTo>
                    <a:pt x="86202" y="282416"/>
                  </a:lnTo>
                  <a:lnTo>
                    <a:pt x="73343" y="280511"/>
                  </a:lnTo>
                  <a:lnTo>
                    <a:pt x="70009" y="280511"/>
                  </a:lnTo>
                  <a:lnTo>
                    <a:pt x="62865" y="281940"/>
                  </a:lnTo>
                  <a:lnTo>
                    <a:pt x="56198" y="284797"/>
                  </a:lnTo>
                  <a:lnTo>
                    <a:pt x="52864" y="287179"/>
                  </a:lnTo>
                  <a:lnTo>
                    <a:pt x="51911" y="288131"/>
                  </a:lnTo>
                  <a:lnTo>
                    <a:pt x="47625" y="293370"/>
                  </a:lnTo>
                  <a:lnTo>
                    <a:pt x="40005" y="302419"/>
                  </a:lnTo>
                  <a:lnTo>
                    <a:pt x="35719" y="306229"/>
                  </a:lnTo>
                  <a:lnTo>
                    <a:pt x="37148" y="311944"/>
                  </a:lnTo>
                  <a:lnTo>
                    <a:pt x="30004" y="322421"/>
                  </a:lnTo>
                  <a:lnTo>
                    <a:pt x="34766" y="333375"/>
                  </a:lnTo>
                  <a:lnTo>
                    <a:pt x="34766" y="333851"/>
                  </a:lnTo>
                  <a:lnTo>
                    <a:pt x="37148" y="338138"/>
                  </a:lnTo>
                  <a:lnTo>
                    <a:pt x="34290" y="340995"/>
                  </a:lnTo>
                  <a:lnTo>
                    <a:pt x="33338" y="342424"/>
                  </a:lnTo>
                  <a:lnTo>
                    <a:pt x="33814" y="347186"/>
                  </a:lnTo>
                  <a:lnTo>
                    <a:pt x="34290" y="352901"/>
                  </a:lnTo>
                  <a:lnTo>
                    <a:pt x="33814" y="356235"/>
                  </a:lnTo>
                  <a:lnTo>
                    <a:pt x="33338" y="360045"/>
                  </a:lnTo>
                  <a:lnTo>
                    <a:pt x="40005" y="376238"/>
                  </a:lnTo>
                  <a:lnTo>
                    <a:pt x="40005" y="380047"/>
                  </a:lnTo>
                  <a:lnTo>
                    <a:pt x="39529" y="382429"/>
                  </a:lnTo>
                  <a:lnTo>
                    <a:pt x="37624" y="392430"/>
                  </a:lnTo>
                  <a:lnTo>
                    <a:pt x="34766" y="405765"/>
                  </a:lnTo>
                  <a:lnTo>
                    <a:pt x="39529" y="409099"/>
                  </a:lnTo>
                  <a:lnTo>
                    <a:pt x="46197" y="413385"/>
                  </a:lnTo>
                  <a:lnTo>
                    <a:pt x="50006" y="414814"/>
                  </a:lnTo>
                  <a:lnTo>
                    <a:pt x="55722" y="419576"/>
                  </a:lnTo>
                  <a:lnTo>
                    <a:pt x="60008" y="424339"/>
                  </a:lnTo>
                  <a:lnTo>
                    <a:pt x="59531" y="427672"/>
                  </a:lnTo>
                  <a:lnTo>
                    <a:pt x="58103" y="431006"/>
                  </a:lnTo>
                  <a:lnTo>
                    <a:pt x="56198" y="433388"/>
                  </a:lnTo>
                  <a:lnTo>
                    <a:pt x="54769" y="436721"/>
                  </a:lnTo>
                  <a:lnTo>
                    <a:pt x="53816" y="439102"/>
                  </a:lnTo>
                  <a:lnTo>
                    <a:pt x="52864" y="439579"/>
                  </a:lnTo>
                  <a:lnTo>
                    <a:pt x="45720" y="440055"/>
                  </a:lnTo>
                  <a:lnTo>
                    <a:pt x="41910" y="441008"/>
                  </a:lnTo>
                  <a:lnTo>
                    <a:pt x="40005" y="441960"/>
                  </a:lnTo>
                  <a:lnTo>
                    <a:pt x="40481" y="447675"/>
                  </a:lnTo>
                  <a:lnTo>
                    <a:pt x="44768" y="458152"/>
                  </a:lnTo>
                  <a:lnTo>
                    <a:pt x="48578" y="465296"/>
                  </a:lnTo>
                  <a:lnTo>
                    <a:pt x="49530" y="470059"/>
                  </a:lnTo>
                  <a:lnTo>
                    <a:pt x="48102" y="474821"/>
                  </a:lnTo>
                  <a:lnTo>
                    <a:pt x="46673" y="477202"/>
                  </a:lnTo>
                  <a:lnTo>
                    <a:pt x="46673" y="480536"/>
                  </a:lnTo>
                  <a:lnTo>
                    <a:pt x="45720" y="487204"/>
                  </a:lnTo>
                  <a:lnTo>
                    <a:pt x="42863" y="490538"/>
                  </a:lnTo>
                  <a:lnTo>
                    <a:pt x="39053" y="494347"/>
                  </a:lnTo>
                  <a:lnTo>
                    <a:pt x="34766" y="497205"/>
                  </a:lnTo>
                  <a:lnTo>
                    <a:pt x="31433" y="498158"/>
                  </a:lnTo>
                  <a:lnTo>
                    <a:pt x="28575" y="498634"/>
                  </a:lnTo>
                  <a:lnTo>
                    <a:pt x="26670" y="500063"/>
                  </a:lnTo>
                  <a:lnTo>
                    <a:pt x="24765" y="504349"/>
                  </a:lnTo>
                  <a:lnTo>
                    <a:pt x="23336" y="508635"/>
                  </a:lnTo>
                  <a:lnTo>
                    <a:pt x="18098" y="513874"/>
                  </a:lnTo>
                  <a:lnTo>
                    <a:pt x="18098" y="515779"/>
                  </a:lnTo>
                  <a:lnTo>
                    <a:pt x="20003" y="521970"/>
                  </a:lnTo>
                  <a:lnTo>
                    <a:pt x="21908" y="529114"/>
                  </a:lnTo>
                  <a:lnTo>
                    <a:pt x="20479" y="535781"/>
                  </a:lnTo>
                  <a:lnTo>
                    <a:pt x="19050" y="542925"/>
                  </a:lnTo>
                  <a:lnTo>
                    <a:pt x="16669" y="547688"/>
                  </a:lnTo>
                  <a:lnTo>
                    <a:pt x="13335" y="549116"/>
                  </a:lnTo>
                  <a:lnTo>
                    <a:pt x="10954" y="548164"/>
                  </a:lnTo>
                  <a:lnTo>
                    <a:pt x="8097" y="541972"/>
                  </a:lnTo>
                  <a:lnTo>
                    <a:pt x="4763" y="539591"/>
                  </a:lnTo>
                  <a:lnTo>
                    <a:pt x="1429" y="540068"/>
                  </a:lnTo>
                  <a:lnTo>
                    <a:pt x="477" y="541496"/>
                  </a:lnTo>
                  <a:lnTo>
                    <a:pt x="0" y="544354"/>
                  </a:lnTo>
                  <a:lnTo>
                    <a:pt x="953" y="547688"/>
                  </a:lnTo>
                  <a:lnTo>
                    <a:pt x="2381" y="550545"/>
                  </a:lnTo>
                  <a:lnTo>
                    <a:pt x="2858" y="559594"/>
                  </a:lnTo>
                  <a:lnTo>
                    <a:pt x="4286" y="569595"/>
                  </a:lnTo>
                  <a:lnTo>
                    <a:pt x="3810" y="571976"/>
                  </a:lnTo>
                  <a:lnTo>
                    <a:pt x="3810" y="574834"/>
                  </a:lnTo>
                  <a:lnTo>
                    <a:pt x="6668" y="574358"/>
                  </a:lnTo>
                  <a:lnTo>
                    <a:pt x="10002" y="576263"/>
                  </a:lnTo>
                  <a:lnTo>
                    <a:pt x="10478" y="587216"/>
                  </a:lnTo>
                  <a:lnTo>
                    <a:pt x="13811" y="592931"/>
                  </a:lnTo>
                  <a:lnTo>
                    <a:pt x="19050" y="594360"/>
                  </a:lnTo>
                  <a:lnTo>
                    <a:pt x="20003" y="604361"/>
                  </a:lnTo>
                  <a:lnTo>
                    <a:pt x="20003" y="606743"/>
                  </a:lnTo>
                  <a:lnTo>
                    <a:pt x="24765" y="608647"/>
                  </a:lnTo>
                  <a:lnTo>
                    <a:pt x="24765" y="611981"/>
                  </a:lnTo>
                  <a:lnTo>
                    <a:pt x="25718" y="616268"/>
                  </a:lnTo>
                  <a:lnTo>
                    <a:pt x="27147" y="621030"/>
                  </a:lnTo>
                  <a:lnTo>
                    <a:pt x="30480" y="620077"/>
                  </a:lnTo>
                  <a:lnTo>
                    <a:pt x="33814" y="630555"/>
                  </a:lnTo>
                  <a:lnTo>
                    <a:pt x="42863" y="646271"/>
                  </a:lnTo>
                  <a:lnTo>
                    <a:pt x="48102" y="650081"/>
                  </a:lnTo>
                  <a:lnTo>
                    <a:pt x="52864" y="657701"/>
                  </a:lnTo>
                  <a:lnTo>
                    <a:pt x="55245" y="658177"/>
                  </a:lnTo>
                  <a:lnTo>
                    <a:pt x="58103" y="659606"/>
                  </a:lnTo>
                  <a:lnTo>
                    <a:pt x="59531" y="664369"/>
                  </a:lnTo>
                  <a:lnTo>
                    <a:pt x="57627" y="667226"/>
                  </a:lnTo>
                  <a:lnTo>
                    <a:pt x="54769" y="667226"/>
                  </a:lnTo>
                  <a:lnTo>
                    <a:pt x="50959" y="668179"/>
                  </a:lnTo>
                  <a:lnTo>
                    <a:pt x="51911" y="671036"/>
                  </a:lnTo>
                  <a:lnTo>
                    <a:pt x="53816" y="672941"/>
                  </a:lnTo>
                  <a:lnTo>
                    <a:pt x="55722" y="676751"/>
                  </a:lnTo>
                  <a:lnTo>
                    <a:pt x="54293" y="677704"/>
                  </a:lnTo>
                  <a:lnTo>
                    <a:pt x="52864" y="678180"/>
                  </a:lnTo>
                  <a:lnTo>
                    <a:pt x="46197" y="675322"/>
                  </a:lnTo>
                  <a:lnTo>
                    <a:pt x="44768" y="675322"/>
                  </a:lnTo>
                  <a:lnTo>
                    <a:pt x="46673" y="677704"/>
                  </a:lnTo>
                  <a:lnTo>
                    <a:pt x="49054" y="682943"/>
                  </a:lnTo>
                  <a:lnTo>
                    <a:pt x="57150" y="695325"/>
                  </a:lnTo>
                  <a:lnTo>
                    <a:pt x="60960" y="699135"/>
                  </a:lnTo>
                  <a:lnTo>
                    <a:pt x="61913" y="701993"/>
                  </a:lnTo>
                  <a:lnTo>
                    <a:pt x="61913" y="704374"/>
                  </a:lnTo>
                  <a:lnTo>
                    <a:pt x="61436" y="708184"/>
                  </a:lnTo>
                  <a:lnTo>
                    <a:pt x="60484" y="711994"/>
                  </a:lnTo>
                  <a:lnTo>
                    <a:pt x="60484" y="714375"/>
                  </a:lnTo>
                  <a:lnTo>
                    <a:pt x="58579" y="717709"/>
                  </a:lnTo>
                  <a:lnTo>
                    <a:pt x="73343" y="720566"/>
                  </a:lnTo>
                  <a:lnTo>
                    <a:pt x="90011" y="716756"/>
                  </a:lnTo>
                  <a:lnTo>
                    <a:pt x="99536" y="718661"/>
                  </a:lnTo>
                  <a:lnTo>
                    <a:pt x="102870" y="718661"/>
                  </a:lnTo>
                  <a:lnTo>
                    <a:pt x="108585" y="712470"/>
                  </a:lnTo>
                  <a:lnTo>
                    <a:pt x="106204" y="707231"/>
                  </a:lnTo>
                  <a:lnTo>
                    <a:pt x="103823" y="702945"/>
                  </a:lnTo>
                  <a:lnTo>
                    <a:pt x="104299" y="698183"/>
                  </a:lnTo>
                  <a:lnTo>
                    <a:pt x="105728" y="695801"/>
                  </a:lnTo>
                  <a:lnTo>
                    <a:pt x="110490" y="691515"/>
                  </a:lnTo>
                  <a:lnTo>
                    <a:pt x="112872" y="689610"/>
                  </a:lnTo>
                  <a:lnTo>
                    <a:pt x="115729" y="688181"/>
                  </a:lnTo>
                  <a:lnTo>
                    <a:pt x="119063" y="689610"/>
                  </a:lnTo>
                  <a:lnTo>
                    <a:pt x="122397" y="689134"/>
                  </a:lnTo>
                  <a:lnTo>
                    <a:pt x="120968" y="684371"/>
                  </a:lnTo>
                  <a:lnTo>
                    <a:pt x="123349" y="682943"/>
                  </a:lnTo>
                  <a:lnTo>
                    <a:pt x="132398" y="682466"/>
                  </a:lnTo>
                  <a:lnTo>
                    <a:pt x="141923" y="683419"/>
                  </a:lnTo>
                  <a:lnTo>
                    <a:pt x="148114" y="681990"/>
                  </a:lnTo>
                  <a:lnTo>
                    <a:pt x="151924" y="681990"/>
                  </a:lnTo>
                  <a:lnTo>
                    <a:pt x="155258" y="682943"/>
                  </a:lnTo>
                  <a:lnTo>
                    <a:pt x="158591" y="684847"/>
                  </a:lnTo>
                  <a:lnTo>
                    <a:pt x="161925" y="682943"/>
                  </a:lnTo>
                  <a:lnTo>
                    <a:pt x="164306" y="680085"/>
                  </a:lnTo>
                  <a:lnTo>
                    <a:pt x="169545" y="666750"/>
                  </a:lnTo>
                  <a:lnTo>
                    <a:pt x="171927" y="662464"/>
                  </a:lnTo>
                  <a:lnTo>
                    <a:pt x="176213" y="656749"/>
                  </a:lnTo>
                  <a:lnTo>
                    <a:pt x="178118" y="651986"/>
                  </a:lnTo>
                  <a:lnTo>
                    <a:pt x="180023" y="646271"/>
                  </a:lnTo>
                  <a:lnTo>
                    <a:pt x="182404" y="639604"/>
                  </a:lnTo>
                  <a:lnTo>
                    <a:pt x="181928" y="636270"/>
                  </a:lnTo>
                  <a:lnTo>
                    <a:pt x="180975" y="633889"/>
                  </a:lnTo>
                  <a:lnTo>
                    <a:pt x="180975" y="630079"/>
                  </a:lnTo>
                  <a:lnTo>
                    <a:pt x="186214" y="621983"/>
                  </a:lnTo>
                  <a:lnTo>
                    <a:pt x="187166" y="618649"/>
                  </a:lnTo>
                  <a:lnTo>
                    <a:pt x="185738" y="615315"/>
                  </a:lnTo>
                  <a:lnTo>
                    <a:pt x="185261" y="611505"/>
                  </a:lnTo>
                  <a:lnTo>
                    <a:pt x="185261" y="605790"/>
                  </a:lnTo>
                  <a:lnTo>
                    <a:pt x="184309" y="603409"/>
                  </a:lnTo>
                  <a:lnTo>
                    <a:pt x="185738" y="598646"/>
                  </a:lnTo>
                  <a:lnTo>
                    <a:pt x="189072" y="598646"/>
                  </a:lnTo>
                  <a:lnTo>
                    <a:pt x="189072" y="586740"/>
                  </a:lnTo>
                  <a:lnTo>
                    <a:pt x="191453" y="583883"/>
                  </a:lnTo>
                  <a:lnTo>
                    <a:pt x="189548" y="579596"/>
                  </a:lnTo>
                  <a:lnTo>
                    <a:pt x="187166" y="572929"/>
                  </a:lnTo>
                  <a:lnTo>
                    <a:pt x="192881" y="571500"/>
                  </a:lnTo>
                  <a:lnTo>
                    <a:pt x="196215" y="570071"/>
                  </a:lnTo>
                  <a:lnTo>
                    <a:pt x="191453" y="565309"/>
                  </a:lnTo>
                  <a:lnTo>
                    <a:pt x="187643" y="564833"/>
                  </a:lnTo>
                  <a:lnTo>
                    <a:pt x="180499" y="564356"/>
                  </a:lnTo>
                  <a:lnTo>
                    <a:pt x="177641" y="564833"/>
                  </a:lnTo>
                  <a:lnTo>
                    <a:pt x="175260" y="563404"/>
                  </a:lnTo>
                  <a:lnTo>
                    <a:pt x="171927" y="562927"/>
                  </a:lnTo>
                  <a:lnTo>
                    <a:pt x="175260" y="561499"/>
                  </a:lnTo>
                  <a:lnTo>
                    <a:pt x="186214" y="561975"/>
                  </a:lnTo>
                  <a:lnTo>
                    <a:pt x="197644" y="561975"/>
                  </a:lnTo>
                  <a:lnTo>
                    <a:pt x="201930" y="559118"/>
                  </a:lnTo>
                  <a:lnTo>
                    <a:pt x="210027" y="555784"/>
                  </a:lnTo>
                  <a:lnTo>
                    <a:pt x="213836" y="551974"/>
                  </a:lnTo>
                  <a:lnTo>
                    <a:pt x="220980" y="549116"/>
                  </a:lnTo>
                  <a:lnTo>
                    <a:pt x="224314" y="546735"/>
                  </a:lnTo>
                  <a:lnTo>
                    <a:pt x="226695" y="547211"/>
                  </a:lnTo>
                  <a:lnTo>
                    <a:pt x="231458" y="544830"/>
                  </a:lnTo>
                  <a:lnTo>
                    <a:pt x="235744" y="541972"/>
                  </a:lnTo>
                  <a:lnTo>
                    <a:pt x="241935" y="539591"/>
                  </a:lnTo>
                  <a:lnTo>
                    <a:pt x="243364" y="538639"/>
                  </a:lnTo>
                  <a:lnTo>
                    <a:pt x="245269" y="536258"/>
                  </a:lnTo>
                  <a:lnTo>
                    <a:pt x="246698" y="530543"/>
                  </a:lnTo>
                  <a:lnTo>
                    <a:pt x="249555" y="530543"/>
                  </a:lnTo>
                  <a:lnTo>
                    <a:pt x="253365" y="528638"/>
                  </a:lnTo>
                  <a:lnTo>
                    <a:pt x="251460" y="525304"/>
                  </a:lnTo>
                  <a:lnTo>
                    <a:pt x="249555" y="524827"/>
                  </a:lnTo>
                  <a:lnTo>
                    <a:pt x="247650" y="525304"/>
                  </a:lnTo>
                  <a:lnTo>
                    <a:pt x="245269" y="526733"/>
                  </a:lnTo>
                  <a:lnTo>
                    <a:pt x="243364" y="526256"/>
                  </a:lnTo>
                  <a:lnTo>
                    <a:pt x="240983" y="526733"/>
                  </a:lnTo>
                  <a:lnTo>
                    <a:pt x="239078" y="528638"/>
                  </a:lnTo>
                  <a:lnTo>
                    <a:pt x="236220" y="529590"/>
                  </a:lnTo>
                  <a:lnTo>
                    <a:pt x="230981" y="529114"/>
                  </a:lnTo>
                  <a:lnTo>
                    <a:pt x="230505" y="527685"/>
                  </a:lnTo>
                  <a:lnTo>
                    <a:pt x="237173" y="524351"/>
                  </a:lnTo>
                  <a:lnTo>
                    <a:pt x="239078" y="524827"/>
                  </a:lnTo>
                  <a:lnTo>
                    <a:pt x="240983" y="523875"/>
                  </a:lnTo>
                  <a:lnTo>
                    <a:pt x="242888" y="521970"/>
                  </a:lnTo>
                  <a:lnTo>
                    <a:pt x="245269" y="521494"/>
                  </a:lnTo>
                  <a:lnTo>
                    <a:pt x="251460" y="517684"/>
                  </a:lnTo>
                  <a:lnTo>
                    <a:pt x="253365" y="515779"/>
                  </a:lnTo>
                  <a:lnTo>
                    <a:pt x="256223" y="512921"/>
                  </a:lnTo>
                  <a:lnTo>
                    <a:pt x="262414" y="509111"/>
                  </a:lnTo>
                  <a:lnTo>
                    <a:pt x="264795" y="507683"/>
                  </a:lnTo>
                  <a:lnTo>
                    <a:pt x="265272" y="504349"/>
                  </a:lnTo>
                  <a:lnTo>
                    <a:pt x="263366" y="498634"/>
                  </a:lnTo>
                  <a:lnTo>
                    <a:pt x="261938" y="496729"/>
                  </a:lnTo>
                  <a:lnTo>
                    <a:pt x="260985" y="494347"/>
                  </a:lnTo>
                  <a:lnTo>
                    <a:pt x="258604" y="491490"/>
                  </a:lnTo>
                  <a:lnTo>
                    <a:pt x="252413" y="489585"/>
                  </a:lnTo>
                  <a:lnTo>
                    <a:pt x="250031" y="487680"/>
                  </a:lnTo>
                  <a:lnTo>
                    <a:pt x="250984" y="482441"/>
                  </a:lnTo>
                  <a:lnTo>
                    <a:pt x="245745" y="478155"/>
                  </a:lnTo>
                  <a:lnTo>
                    <a:pt x="240506" y="476726"/>
                  </a:lnTo>
                  <a:lnTo>
                    <a:pt x="237649" y="474345"/>
                  </a:lnTo>
                  <a:lnTo>
                    <a:pt x="232410" y="469106"/>
                  </a:lnTo>
                  <a:lnTo>
                    <a:pt x="230505" y="465296"/>
                  </a:lnTo>
                  <a:lnTo>
                    <a:pt x="227648" y="465772"/>
                  </a:lnTo>
                  <a:lnTo>
                    <a:pt x="223361" y="467677"/>
                  </a:lnTo>
                  <a:lnTo>
                    <a:pt x="220504" y="467677"/>
                  </a:lnTo>
                  <a:lnTo>
                    <a:pt x="219552" y="465296"/>
                  </a:lnTo>
                  <a:lnTo>
                    <a:pt x="218123" y="462915"/>
                  </a:lnTo>
                  <a:lnTo>
                    <a:pt x="216694" y="461963"/>
                  </a:lnTo>
                  <a:lnTo>
                    <a:pt x="213360" y="461963"/>
                  </a:lnTo>
                  <a:lnTo>
                    <a:pt x="210027" y="461963"/>
                  </a:lnTo>
                  <a:lnTo>
                    <a:pt x="206216" y="459105"/>
                  </a:lnTo>
                  <a:lnTo>
                    <a:pt x="206693" y="455771"/>
                  </a:lnTo>
                  <a:lnTo>
                    <a:pt x="207169" y="453390"/>
                  </a:lnTo>
                  <a:lnTo>
                    <a:pt x="204788" y="446246"/>
                  </a:lnTo>
                  <a:lnTo>
                    <a:pt x="205264" y="444341"/>
                  </a:lnTo>
                  <a:lnTo>
                    <a:pt x="204311" y="436245"/>
                  </a:lnTo>
                  <a:lnTo>
                    <a:pt x="204311" y="431006"/>
                  </a:lnTo>
                  <a:lnTo>
                    <a:pt x="203835" y="429577"/>
                  </a:lnTo>
                  <a:lnTo>
                    <a:pt x="205264" y="427672"/>
                  </a:lnTo>
                  <a:lnTo>
                    <a:pt x="204311" y="425291"/>
                  </a:lnTo>
                  <a:lnTo>
                    <a:pt x="202883" y="423863"/>
                  </a:lnTo>
                  <a:lnTo>
                    <a:pt x="203835" y="420052"/>
                  </a:lnTo>
                  <a:lnTo>
                    <a:pt x="203359" y="417671"/>
                  </a:lnTo>
                  <a:lnTo>
                    <a:pt x="202883" y="413861"/>
                  </a:lnTo>
                  <a:lnTo>
                    <a:pt x="205740" y="409575"/>
                  </a:lnTo>
                  <a:lnTo>
                    <a:pt x="205264" y="406241"/>
                  </a:lnTo>
                  <a:lnTo>
                    <a:pt x="210027" y="408146"/>
                  </a:lnTo>
                  <a:lnTo>
                    <a:pt x="214313" y="408622"/>
                  </a:lnTo>
                  <a:lnTo>
                    <a:pt x="212884" y="405765"/>
                  </a:lnTo>
                  <a:lnTo>
                    <a:pt x="212408" y="403384"/>
                  </a:lnTo>
                  <a:lnTo>
                    <a:pt x="211455" y="399097"/>
                  </a:lnTo>
                  <a:lnTo>
                    <a:pt x="212884" y="393859"/>
                  </a:lnTo>
                  <a:lnTo>
                    <a:pt x="213836" y="391001"/>
                  </a:lnTo>
                  <a:lnTo>
                    <a:pt x="216218" y="383381"/>
                  </a:lnTo>
                  <a:lnTo>
                    <a:pt x="218123" y="381000"/>
                  </a:lnTo>
                  <a:lnTo>
                    <a:pt x="220504" y="380047"/>
                  </a:lnTo>
                  <a:lnTo>
                    <a:pt x="217170" y="378619"/>
                  </a:lnTo>
                  <a:lnTo>
                    <a:pt x="213360" y="374809"/>
                  </a:lnTo>
                  <a:lnTo>
                    <a:pt x="211455" y="370046"/>
                  </a:lnTo>
                  <a:lnTo>
                    <a:pt x="211455" y="368141"/>
                  </a:lnTo>
                  <a:lnTo>
                    <a:pt x="212408" y="365760"/>
                  </a:lnTo>
                  <a:lnTo>
                    <a:pt x="215741" y="367189"/>
                  </a:lnTo>
                  <a:lnTo>
                    <a:pt x="217647" y="368617"/>
                  </a:lnTo>
                  <a:lnTo>
                    <a:pt x="220028" y="368617"/>
                  </a:lnTo>
                  <a:lnTo>
                    <a:pt x="222409" y="365760"/>
                  </a:lnTo>
                  <a:lnTo>
                    <a:pt x="226219" y="365760"/>
                  </a:lnTo>
                  <a:lnTo>
                    <a:pt x="230029" y="361950"/>
                  </a:lnTo>
                  <a:lnTo>
                    <a:pt x="232886" y="360997"/>
                  </a:lnTo>
                  <a:lnTo>
                    <a:pt x="231934" y="359569"/>
                  </a:lnTo>
                  <a:lnTo>
                    <a:pt x="229553" y="358616"/>
                  </a:lnTo>
                  <a:lnTo>
                    <a:pt x="228600" y="357664"/>
                  </a:lnTo>
                  <a:lnTo>
                    <a:pt x="230029" y="356711"/>
                  </a:lnTo>
                  <a:lnTo>
                    <a:pt x="230981" y="354330"/>
                  </a:lnTo>
                  <a:lnTo>
                    <a:pt x="229553" y="350996"/>
                  </a:lnTo>
                  <a:lnTo>
                    <a:pt x="228124" y="348615"/>
                  </a:lnTo>
                  <a:lnTo>
                    <a:pt x="227648" y="346234"/>
                  </a:lnTo>
                  <a:lnTo>
                    <a:pt x="228600" y="345281"/>
                  </a:lnTo>
                  <a:lnTo>
                    <a:pt x="230029" y="348139"/>
                  </a:lnTo>
                  <a:lnTo>
                    <a:pt x="234791" y="348139"/>
                  </a:lnTo>
                  <a:lnTo>
                    <a:pt x="234315" y="349567"/>
                  </a:lnTo>
                  <a:lnTo>
                    <a:pt x="234315" y="350520"/>
                  </a:lnTo>
                  <a:lnTo>
                    <a:pt x="237649" y="350520"/>
                  </a:lnTo>
                  <a:lnTo>
                    <a:pt x="239078" y="349091"/>
                  </a:lnTo>
                  <a:lnTo>
                    <a:pt x="240030" y="347186"/>
                  </a:lnTo>
                  <a:lnTo>
                    <a:pt x="247174" y="344805"/>
                  </a:lnTo>
                  <a:lnTo>
                    <a:pt x="247650" y="342900"/>
                  </a:lnTo>
                  <a:lnTo>
                    <a:pt x="247650" y="341471"/>
                  </a:lnTo>
                  <a:lnTo>
                    <a:pt x="248127" y="340042"/>
                  </a:lnTo>
                  <a:lnTo>
                    <a:pt x="241459" y="339566"/>
                  </a:lnTo>
                  <a:lnTo>
                    <a:pt x="242411" y="337661"/>
                  </a:lnTo>
                  <a:lnTo>
                    <a:pt x="244793" y="337185"/>
                  </a:lnTo>
                  <a:lnTo>
                    <a:pt x="249079" y="335756"/>
                  </a:lnTo>
                  <a:lnTo>
                    <a:pt x="250508" y="332422"/>
                  </a:lnTo>
                  <a:lnTo>
                    <a:pt x="251460" y="329565"/>
                  </a:lnTo>
                  <a:lnTo>
                    <a:pt x="253365" y="329565"/>
                  </a:lnTo>
                  <a:lnTo>
                    <a:pt x="256699" y="328613"/>
                  </a:lnTo>
                  <a:lnTo>
                    <a:pt x="258604" y="328613"/>
                  </a:lnTo>
                  <a:lnTo>
                    <a:pt x="260033" y="328136"/>
                  </a:lnTo>
                  <a:lnTo>
                    <a:pt x="259556" y="327184"/>
                  </a:lnTo>
                  <a:lnTo>
                    <a:pt x="257652" y="326231"/>
                  </a:lnTo>
                  <a:lnTo>
                    <a:pt x="258604" y="325279"/>
                  </a:lnTo>
                  <a:lnTo>
                    <a:pt x="266224" y="326231"/>
                  </a:lnTo>
                  <a:lnTo>
                    <a:pt x="272891" y="320516"/>
                  </a:lnTo>
                  <a:lnTo>
                    <a:pt x="274797" y="316230"/>
                  </a:lnTo>
                  <a:lnTo>
                    <a:pt x="277178" y="313849"/>
                  </a:lnTo>
                  <a:lnTo>
                    <a:pt x="281940" y="316706"/>
                  </a:lnTo>
                  <a:lnTo>
                    <a:pt x="281940" y="314801"/>
                  </a:lnTo>
                  <a:lnTo>
                    <a:pt x="282416" y="312420"/>
                  </a:lnTo>
                  <a:lnTo>
                    <a:pt x="285274" y="313372"/>
                  </a:lnTo>
                  <a:lnTo>
                    <a:pt x="287655" y="314801"/>
                  </a:lnTo>
                  <a:lnTo>
                    <a:pt x="290036" y="314325"/>
                  </a:lnTo>
                  <a:lnTo>
                    <a:pt x="291941" y="310515"/>
                  </a:lnTo>
                  <a:lnTo>
                    <a:pt x="296228" y="306705"/>
                  </a:lnTo>
                  <a:lnTo>
                    <a:pt x="306229" y="303847"/>
                  </a:lnTo>
                  <a:lnTo>
                    <a:pt x="311944" y="300514"/>
                  </a:lnTo>
                  <a:lnTo>
                    <a:pt x="314802" y="297656"/>
                  </a:lnTo>
                  <a:lnTo>
                    <a:pt x="322422" y="294799"/>
                  </a:lnTo>
                  <a:lnTo>
                    <a:pt x="325279" y="292417"/>
                  </a:lnTo>
                  <a:lnTo>
                    <a:pt x="333852" y="275749"/>
                  </a:lnTo>
                  <a:lnTo>
                    <a:pt x="341948" y="269081"/>
                  </a:lnTo>
                  <a:lnTo>
                    <a:pt x="349091" y="264795"/>
                  </a:lnTo>
                  <a:lnTo>
                    <a:pt x="350044" y="262890"/>
                  </a:lnTo>
                  <a:lnTo>
                    <a:pt x="350997" y="260509"/>
                  </a:lnTo>
                  <a:lnTo>
                    <a:pt x="346710" y="256222"/>
                  </a:lnTo>
                  <a:lnTo>
                    <a:pt x="344805" y="251460"/>
                  </a:lnTo>
                  <a:lnTo>
                    <a:pt x="342900" y="246221"/>
                  </a:lnTo>
                  <a:lnTo>
                    <a:pt x="340519" y="243364"/>
                  </a:lnTo>
                  <a:lnTo>
                    <a:pt x="338138" y="241459"/>
                  </a:lnTo>
                  <a:lnTo>
                    <a:pt x="340043" y="237649"/>
                  </a:lnTo>
                  <a:lnTo>
                    <a:pt x="343377" y="234315"/>
                  </a:lnTo>
                  <a:lnTo>
                    <a:pt x="347663" y="230505"/>
                  </a:lnTo>
                  <a:lnTo>
                    <a:pt x="352902" y="224314"/>
                  </a:lnTo>
                  <a:lnTo>
                    <a:pt x="352902" y="222409"/>
                  </a:lnTo>
                  <a:lnTo>
                    <a:pt x="351949" y="220027"/>
                  </a:lnTo>
                  <a:lnTo>
                    <a:pt x="350520" y="218122"/>
                  </a:lnTo>
                  <a:lnTo>
                    <a:pt x="348139" y="216217"/>
                  </a:lnTo>
                  <a:lnTo>
                    <a:pt x="347186" y="214313"/>
                  </a:lnTo>
                  <a:lnTo>
                    <a:pt x="348615" y="214313"/>
                  </a:lnTo>
                  <a:lnTo>
                    <a:pt x="352902" y="218122"/>
                  </a:lnTo>
                  <a:lnTo>
                    <a:pt x="354330" y="217646"/>
                  </a:lnTo>
                  <a:lnTo>
                    <a:pt x="354330" y="215741"/>
                  </a:lnTo>
                  <a:lnTo>
                    <a:pt x="353854" y="214789"/>
                  </a:lnTo>
                  <a:lnTo>
                    <a:pt x="351949" y="213836"/>
                  </a:lnTo>
                  <a:lnTo>
                    <a:pt x="350997" y="212408"/>
                  </a:lnTo>
                  <a:lnTo>
                    <a:pt x="351473" y="210979"/>
                  </a:lnTo>
                  <a:lnTo>
                    <a:pt x="352425" y="209550"/>
                  </a:lnTo>
                  <a:lnTo>
                    <a:pt x="356235" y="210026"/>
                  </a:lnTo>
                  <a:lnTo>
                    <a:pt x="362903" y="209074"/>
                  </a:lnTo>
                  <a:lnTo>
                    <a:pt x="363855" y="208121"/>
                  </a:lnTo>
                  <a:lnTo>
                    <a:pt x="365284" y="206216"/>
                  </a:lnTo>
                  <a:lnTo>
                    <a:pt x="363855" y="204311"/>
                  </a:lnTo>
                  <a:lnTo>
                    <a:pt x="364331" y="202883"/>
                  </a:lnTo>
                  <a:lnTo>
                    <a:pt x="370047" y="202883"/>
                  </a:lnTo>
                  <a:lnTo>
                    <a:pt x="371952" y="201454"/>
                  </a:lnTo>
                  <a:lnTo>
                    <a:pt x="371475" y="200501"/>
                  </a:lnTo>
                  <a:lnTo>
                    <a:pt x="370047" y="199549"/>
                  </a:lnTo>
                  <a:lnTo>
                    <a:pt x="369570" y="198120"/>
                  </a:lnTo>
                  <a:lnTo>
                    <a:pt x="375285" y="199072"/>
                  </a:lnTo>
                  <a:lnTo>
                    <a:pt x="375761" y="197644"/>
                  </a:lnTo>
                  <a:lnTo>
                    <a:pt x="376238" y="191929"/>
                  </a:lnTo>
                  <a:lnTo>
                    <a:pt x="376714" y="190500"/>
                  </a:lnTo>
                  <a:lnTo>
                    <a:pt x="378143" y="188119"/>
                  </a:lnTo>
                  <a:lnTo>
                    <a:pt x="379095" y="185261"/>
                  </a:lnTo>
                  <a:lnTo>
                    <a:pt x="380048" y="184309"/>
                  </a:lnTo>
                  <a:lnTo>
                    <a:pt x="382429" y="184785"/>
                  </a:lnTo>
                  <a:lnTo>
                    <a:pt x="384810" y="188119"/>
                  </a:lnTo>
                  <a:lnTo>
                    <a:pt x="387668" y="187642"/>
                  </a:lnTo>
                  <a:lnTo>
                    <a:pt x="391954" y="183833"/>
                  </a:lnTo>
                  <a:lnTo>
                    <a:pt x="397669" y="188595"/>
                  </a:lnTo>
                  <a:lnTo>
                    <a:pt x="403860" y="191452"/>
                  </a:lnTo>
                  <a:lnTo>
                    <a:pt x="405765" y="190500"/>
                  </a:lnTo>
                  <a:lnTo>
                    <a:pt x="408147" y="188595"/>
                  </a:lnTo>
                  <a:lnTo>
                    <a:pt x="414814" y="187642"/>
                  </a:lnTo>
                  <a:lnTo>
                    <a:pt x="420529" y="187642"/>
                  </a:lnTo>
                  <a:lnTo>
                    <a:pt x="423863" y="186214"/>
                  </a:lnTo>
                  <a:lnTo>
                    <a:pt x="430530" y="188595"/>
                  </a:lnTo>
                  <a:lnTo>
                    <a:pt x="439579" y="187166"/>
                  </a:lnTo>
                  <a:lnTo>
                    <a:pt x="441008" y="174307"/>
                  </a:lnTo>
                  <a:close/>
                </a:path>
              </a:pathLst>
            </a:custGeom>
            <a:grpFill/>
            <a:ln w="3175" cap="flat">
              <a:solidFill>
                <a:schemeClr val="bg1">
                  <a:lumMod val="75000"/>
                </a:scheme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" name="Freeform: Shape 44">
              <a:extLst>
                <a:ext uri="{FF2B5EF4-FFF2-40B4-BE49-F238E27FC236}">
                  <a16:creationId xmlns:a16="http://schemas.microsoft.com/office/drawing/2014/main" id="{072BE2D9-C6E0-18EC-90DD-58625CF39F25}"/>
                </a:ext>
              </a:extLst>
            </p:cNvPr>
            <p:cNvSpPr/>
            <p:nvPr/>
          </p:nvSpPr>
          <p:spPr>
            <a:xfrm>
              <a:off x="6462236" y="3541394"/>
              <a:ext cx="571023" cy="465772"/>
            </a:xfrm>
            <a:custGeom>
              <a:avLst/>
              <a:gdLst>
                <a:gd name="connsiteX0" fmla="*/ 569595 w 571023"/>
                <a:gd name="connsiteY0" fmla="*/ 144304 h 465772"/>
                <a:gd name="connsiteX1" fmla="*/ 561499 w 571023"/>
                <a:gd name="connsiteY1" fmla="*/ 139065 h 465772"/>
                <a:gd name="connsiteX2" fmla="*/ 559594 w 571023"/>
                <a:gd name="connsiteY2" fmla="*/ 136684 h 465772"/>
                <a:gd name="connsiteX3" fmla="*/ 558641 w 571023"/>
                <a:gd name="connsiteY3" fmla="*/ 137636 h 465772"/>
                <a:gd name="connsiteX4" fmla="*/ 557213 w 571023"/>
                <a:gd name="connsiteY4" fmla="*/ 138113 h 465772"/>
                <a:gd name="connsiteX5" fmla="*/ 554355 w 571023"/>
                <a:gd name="connsiteY5" fmla="*/ 135255 h 465772"/>
                <a:gd name="connsiteX6" fmla="*/ 552926 w 571023"/>
                <a:gd name="connsiteY6" fmla="*/ 132398 h 465772"/>
                <a:gd name="connsiteX7" fmla="*/ 547688 w 571023"/>
                <a:gd name="connsiteY7" fmla="*/ 127635 h 465772"/>
                <a:gd name="connsiteX8" fmla="*/ 541020 w 571023"/>
                <a:gd name="connsiteY8" fmla="*/ 122873 h 465772"/>
                <a:gd name="connsiteX9" fmla="*/ 536734 w 571023"/>
                <a:gd name="connsiteY9" fmla="*/ 121920 h 465772"/>
                <a:gd name="connsiteX10" fmla="*/ 534352 w 571023"/>
                <a:gd name="connsiteY10" fmla="*/ 120491 h 465772"/>
                <a:gd name="connsiteX11" fmla="*/ 531971 w 571023"/>
                <a:gd name="connsiteY11" fmla="*/ 118110 h 465772"/>
                <a:gd name="connsiteX12" fmla="*/ 528638 w 571023"/>
                <a:gd name="connsiteY12" fmla="*/ 109061 h 465772"/>
                <a:gd name="connsiteX13" fmla="*/ 524827 w 571023"/>
                <a:gd name="connsiteY13" fmla="*/ 91916 h 465772"/>
                <a:gd name="connsiteX14" fmla="*/ 525303 w 571023"/>
                <a:gd name="connsiteY14" fmla="*/ 84296 h 465772"/>
                <a:gd name="connsiteX15" fmla="*/ 522922 w 571023"/>
                <a:gd name="connsiteY15" fmla="*/ 72866 h 465772"/>
                <a:gd name="connsiteX16" fmla="*/ 522446 w 571023"/>
                <a:gd name="connsiteY16" fmla="*/ 63341 h 465772"/>
                <a:gd name="connsiteX17" fmla="*/ 523875 w 571023"/>
                <a:gd name="connsiteY17" fmla="*/ 57626 h 465772"/>
                <a:gd name="connsiteX18" fmla="*/ 521970 w 571023"/>
                <a:gd name="connsiteY18" fmla="*/ 51435 h 465772"/>
                <a:gd name="connsiteX19" fmla="*/ 521494 w 571023"/>
                <a:gd name="connsiteY19" fmla="*/ 45720 h 465772"/>
                <a:gd name="connsiteX20" fmla="*/ 521018 w 571023"/>
                <a:gd name="connsiteY20" fmla="*/ 42863 h 465772"/>
                <a:gd name="connsiteX21" fmla="*/ 521494 w 571023"/>
                <a:gd name="connsiteY21" fmla="*/ 38576 h 465772"/>
                <a:gd name="connsiteX22" fmla="*/ 523399 w 571023"/>
                <a:gd name="connsiteY22" fmla="*/ 39529 h 465772"/>
                <a:gd name="connsiteX23" fmla="*/ 524827 w 571023"/>
                <a:gd name="connsiteY23" fmla="*/ 40958 h 465772"/>
                <a:gd name="connsiteX24" fmla="*/ 525303 w 571023"/>
                <a:gd name="connsiteY24" fmla="*/ 39529 h 465772"/>
                <a:gd name="connsiteX25" fmla="*/ 524827 w 571023"/>
                <a:gd name="connsiteY25" fmla="*/ 38576 h 465772"/>
                <a:gd name="connsiteX26" fmla="*/ 523399 w 571023"/>
                <a:gd name="connsiteY26" fmla="*/ 35719 h 465772"/>
                <a:gd name="connsiteX27" fmla="*/ 519113 w 571023"/>
                <a:gd name="connsiteY27" fmla="*/ 30480 h 465772"/>
                <a:gd name="connsiteX28" fmla="*/ 513874 w 571023"/>
                <a:gd name="connsiteY28" fmla="*/ 21431 h 465772"/>
                <a:gd name="connsiteX29" fmla="*/ 511969 w 571023"/>
                <a:gd name="connsiteY29" fmla="*/ 15240 h 465772"/>
                <a:gd name="connsiteX30" fmla="*/ 511969 w 571023"/>
                <a:gd name="connsiteY30" fmla="*/ 7144 h 465772"/>
                <a:gd name="connsiteX31" fmla="*/ 500539 w 571023"/>
                <a:gd name="connsiteY31" fmla="*/ 7144 h 465772"/>
                <a:gd name="connsiteX32" fmla="*/ 489585 w 571023"/>
                <a:gd name="connsiteY32" fmla="*/ 7144 h 465772"/>
                <a:gd name="connsiteX33" fmla="*/ 478155 w 571023"/>
                <a:gd name="connsiteY33" fmla="*/ 7144 h 465772"/>
                <a:gd name="connsiteX34" fmla="*/ 467201 w 571023"/>
                <a:gd name="connsiteY34" fmla="*/ 7144 h 465772"/>
                <a:gd name="connsiteX35" fmla="*/ 455771 w 571023"/>
                <a:gd name="connsiteY35" fmla="*/ 7144 h 465772"/>
                <a:gd name="connsiteX36" fmla="*/ 444818 w 571023"/>
                <a:gd name="connsiteY36" fmla="*/ 7144 h 465772"/>
                <a:gd name="connsiteX37" fmla="*/ 433864 w 571023"/>
                <a:gd name="connsiteY37" fmla="*/ 7144 h 465772"/>
                <a:gd name="connsiteX38" fmla="*/ 422434 w 571023"/>
                <a:gd name="connsiteY38" fmla="*/ 7144 h 465772"/>
                <a:gd name="connsiteX39" fmla="*/ 411480 w 571023"/>
                <a:gd name="connsiteY39" fmla="*/ 7144 h 465772"/>
                <a:gd name="connsiteX40" fmla="*/ 400050 w 571023"/>
                <a:gd name="connsiteY40" fmla="*/ 7144 h 465772"/>
                <a:gd name="connsiteX41" fmla="*/ 389096 w 571023"/>
                <a:gd name="connsiteY41" fmla="*/ 7144 h 465772"/>
                <a:gd name="connsiteX42" fmla="*/ 377666 w 571023"/>
                <a:gd name="connsiteY42" fmla="*/ 7144 h 465772"/>
                <a:gd name="connsiteX43" fmla="*/ 366713 w 571023"/>
                <a:gd name="connsiteY43" fmla="*/ 7144 h 465772"/>
                <a:gd name="connsiteX44" fmla="*/ 355282 w 571023"/>
                <a:gd name="connsiteY44" fmla="*/ 7144 h 465772"/>
                <a:gd name="connsiteX45" fmla="*/ 344328 w 571023"/>
                <a:gd name="connsiteY45" fmla="*/ 7144 h 465772"/>
                <a:gd name="connsiteX46" fmla="*/ 333375 w 571023"/>
                <a:gd name="connsiteY46" fmla="*/ 7144 h 465772"/>
                <a:gd name="connsiteX47" fmla="*/ 326707 w 571023"/>
                <a:gd name="connsiteY47" fmla="*/ 7144 h 465772"/>
                <a:gd name="connsiteX48" fmla="*/ 328136 w 571023"/>
                <a:gd name="connsiteY48" fmla="*/ 3810 h 465772"/>
                <a:gd name="connsiteX49" fmla="*/ 328613 w 571023"/>
                <a:gd name="connsiteY49" fmla="*/ 1905 h 465772"/>
                <a:gd name="connsiteX50" fmla="*/ 327660 w 571023"/>
                <a:gd name="connsiteY50" fmla="*/ 0 h 465772"/>
                <a:gd name="connsiteX51" fmla="*/ 325755 w 571023"/>
                <a:gd name="connsiteY51" fmla="*/ 0 h 465772"/>
                <a:gd name="connsiteX52" fmla="*/ 324326 w 571023"/>
                <a:gd name="connsiteY52" fmla="*/ 476 h 465772"/>
                <a:gd name="connsiteX53" fmla="*/ 320993 w 571023"/>
                <a:gd name="connsiteY53" fmla="*/ 6668 h 465772"/>
                <a:gd name="connsiteX54" fmla="*/ 319088 w 571023"/>
                <a:gd name="connsiteY54" fmla="*/ 7144 h 465772"/>
                <a:gd name="connsiteX55" fmla="*/ 315277 w 571023"/>
                <a:gd name="connsiteY55" fmla="*/ 7144 h 465772"/>
                <a:gd name="connsiteX56" fmla="*/ 302419 w 571023"/>
                <a:gd name="connsiteY56" fmla="*/ 7144 h 465772"/>
                <a:gd name="connsiteX57" fmla="*/ 289084 w 571023"/>
                <a:gd name="connsiteY57" fmla="*/ 7144 h 465772"/>
                <a:gd name="connsiteX58" fmla="*/ 276225 w 571023"/>
                <a:gd name="connsiteY58" fmla="*/ 7144 h 465772"/>
                <a:gd name="connsiteX59" fmla="*/ 263366 w 571023"/>
                <a:gd name="connsiteY59" fmla="*/ 7144 h 465772"/>
                <a:gd name="connsiteX60" fmla="*/ 250031 w 571023"/>
                <a:gd name="connsiteY60" fmla="*/ 7144 h 465772"/>
                <a:gd name="connsiteX61" fmla="*/ 237172 w 571023"/>
                <a:gd name="connsiteY61" fmla="*/ 7144 h 465772"/>
                <a:gd name="connsiteX62" fmla="*/ 224314 w 571023"/>
                <a:gd name="connsiteY62" fmla="*/ 7144 h 465772"/>
                <a:gd name="connsiteX63" fmla="*/ 210978 w 571023"/>
                <a:gd name="connsiteY63" fmla="*/ 7144 h 465772"/>
                <a:gd name="connsiteX64" fmla="*/ 198120 w 571023"/>
                <a:gd name="connsiteY64" fmla="*/ 7144 h 465772"/>
                <a:gd name="connsiteX65" fmla="*/ 185261 w 571023"/>
                <a:gd name="connsiteY65" fmla="*/ 7144 h 465772"/>
                <a:gd name="connsiteX66" fmla="*/ 172402 w 571023"/>
                <a:gd name="connsiteY66" fmla="*/ 7144 h 465772"/>
                <a:gd name="connsiteX67" fmla="*/ 159068 w 571023"/>
                <a:gd name="connsiteY67" fmla="*/ 7144 h 465772"/>
                <a:gd name="connsiteX68" fmla="*/ 146209 w 571023"/>
                <a:gd name="connsiteY68" fmla="*/ 7144 h 465772"/>
                <a:gd name="connsiteX69" fmla="*/ 133350 w 571023"/>
                <a:gd name="connsiteY69" fmla="*/ 7144 h 465772"/>
                <a:gd name="connsiteX70" fmla="*/ 120015 w 571023"/>
                <a:gd name="connsiteY70" fmla="*/ 7144 h 465772"/>
                <a:gd name="connsiteX71" fmla="*/ 107156 w 571023"/>
                <a:gd name="connsiteY71" fmla="*/ 7144 h 465772"/>
                <a:gd name="connsiteX72" fmla="*/ 107156 w 571023"/>
                <a:gd name="connsiteY72" fmla="*/ 24765 h 465772"/>
                <a:gd name="connsiteX73" fmla="*/ 107156 w 571023"/>
                <a:gd name="connsiteY73" fmla="*/ 42386 h 465772"/>
                <a:gd name="connsiteX74" fmla="*/ 107156 w 571023"/>
                <a:gd name="connsiteY74" fmla="*/ 59531 h 465772"/>
                <a:gd name="connsiteX75" fmla="*/ 107156 w 571023"/>
                <a:gd name="connsiteY75" fmla="*/ 77153 h 465772"/>
                <a:gd name="connsiteX76" fmla="*/ 107156 w 571023"/>
                <a:gd name="connsiteY76" fmla="*/ 77153 h 465772"/>
                <a:gd name="connsiteX77" fmla="*/ 107156 w 571023"/>
                <a:gd name="connsiteY77" fmla="*/ 77153 h 465772"/>
                <a:gd name="connsiteX78" fmla="*/ 106680 w 571023"/>
                <a:gd name="connsiteY78" fmla="*/ 77153 h 465772"/>
                <a:gd name="connsiteX79" fmla="*/ 106680 w 571023"/>
                <a:gd name="connsiteY79" fmla="*/ 77153 h 465772"/>
                <a:gd name="connsiteX80" fmla="*/ 98584 w 571023"/>
                <a:gd name="connsiteY80" fmla="*/ 77153 h 465772"/>
                <a:gd name="connsiteX81" fmla="*/ 90011 w 571023"/>
                <a:gd name="connsiteY81" fmla="*/ 77153 h 465772"/>
                <a:gd name="connsiteX82" fmla="*/ 81439 w 571023"/>
                <a:gd name="connsiteY82" fmla="*/ 77153 h 465772"/>
                <a:gd name="connsiteX83" fmla="*/ 73343 w 571023"/>
                <a:gd name="connsiteY83" fmla="*/ 77153 h 465772"/>
                <a:gd name="connsiteX84" fmla="*/ 73343 w 571023"/>
                <a:gd name="connsiteY84" fmla="*/ 81915 h 465772"/>
                <a:gd name="connsiteX85" fmla="*/ 73343 w 571023"/>
                <a:gd name="connsiteY85" fmla="*/ 86201 h 465772"/>
                <a:gd name="connsiteX86" fmla="*/ 73343 w 571023"/>
                <a:gd name="connsiteY86" fmla="*/ 90488 h 465772"/>
                <a:gd name="connsiteX87" fmla="*/ 73343 w 571023"/>
                <a:gd name="connsiteY87" fmla="*/ 94774 h 465772"/>
                <a:gd name="connsiteX88" fmla="*/ 73343 w 571023"/>
                <a:gd name="connsiteY88" fmla="*/ 110490 h 465772"/>
                <a:gd name="connsiteX89" fmla="*/ 73343 w 571023"/>
                <a:gd name="connsiteY89" fmla="*/ 125730 h 465772"/>
                <a:gd name="connsiteX90" fmla="*/ 73343 w 571023"/>
                <a:gd name="connsiteY90" fmla="*/ 141446 h 465772"/>
                <a:gd name="connsiteX91" fmla="*/ 73343 w 571023"/>
                <a:gd name="connsiteY91" fmla="*/ 156686 h 465772"/>
                <a:gd name="connsiteX92" fmla="*/ 73343 w 571023"/>
                <a:gd name="connsiteY92" fmla="*/ 172403 h 465772"/>
                <a:gd name="connsiteX93" fmla="*/ 73343 w 571023"/>
                <a:gd name="connsiteY93" fmla="*/ 187643 h 465772"/>
                <a:gd name="connsiteX94" fmla="*/ 73343 w 571023"/>
                <a:gd name="connsiteY94" fmla="*/ 202883 h 465772"/>
                <a:gd name="connsiteX95" fmla="*/ 73343 w 571023"/>
                <a:gd name="connsiteY95" fmla="*/ 218599 h 465772"/>
                <a:gd name="connsiteX96" fmla="*/ 73343 w 571023"/>
                <a:gd name="connsiteY96" fmla="*/ 223361 h 465772"/>
                <a:gd name="connsiteX97" fmla="*/ 72866 w 571023"/>
                <a:gd name="connsiteY97" fmla="*/ 225266 h 465772"/>
                <a:gd name="connsiteX98" fmla="*/ 72866 w 571023"/>
                <a:gd name="connsiteY98" fmla="*/ 225743 h 465772"/>
                <a:gd name="connsiteX99" fmla="*/ 71914 w 571023"/>
                <a:gd name="connsiteY99" fmla="*/ 226219 h 465772"/>
                <a:gd name="connsiteX100" fmla="*/ 63818 w 571023"/>
                <a:gd name="connsiteY100" fmla="*/ 224790 h 465772"/>
                <a:gd name="connsiteX101" fmla="*/ 60484 w 571023"/>
                <a:gd name="connsiteY101" fmla="*/ 224790 h 465772"/>
                <a:gd name="connsiteX102" fmla="*/ 55245 w 571023"/>
                <a:gd name="connsiteY102" fmla="*/ 225743 h 465772"/>
                <a:gd name="connsiteX103" fmla="*/ 48101 w 571023"/>
                <a:gd name="connsiteY103" fmla="*/ 226219 h 465772"/>
                <a:gd name="connsiteX104" fmla="*/ 43339 w 571023"/>
                <a:gd name="connsiteY104" fmla="*/ 226219 h 465772"/>
                <a:gd name="connsiteX105" fmla="*/ 40005 w 571023"/>
                <a:gd name="connsiteY105" fmla="*/ 228600 h 465772"/>
                <a:gd name="connsiteX106" fmla="*/ 37624 w 571023"/>
                <a:gd name="connsiteY106" fmla="*/ 231934 h 465772"/>
                <a:gd name="connsiteX107" fmla="*/ 39052 w 571023"/>
                <a:gd name="connsiteY107" fmla="*/ 239554 h 465772"/>
                <a:gd name="connsiteX108" fmla="*/ 38576 w 571023"/>
                <a:gd name="connsiteY108" fmla="*/ 241935 h 465772"/>
                <a:gd name="connsiteX109" fmla="*/ 37624 w 571023"/>
                <a:gd name="connsiteY109" fmla="*/ 244793 h 465772"/>
                <a:gd name="connsiteX110" fmla="*/ 35243 w 571023"/>
                <a:gd name="connsiteY110" fmla="*/ 247174 h 465772"/>
                <a:gd name="connsiteX111" fmla="*/ 33338 w 571023"/>
                <a:gd name="connsiteY111" fmla="*/ 248603 h 465772"/>
                <a:gd name="connsiteX112" fmla="*/ 31909 w 571023"/>
                <a:gd name="connsiteY112" fmla="*/ 250508 h 465772"/>
                <a:gd name="connsiteX113" fmla="*/ 30003 w 571023"/>
                <a:gd name="connsiteY113" fmla="*/ 253841 h 465772"/>
                <a:gd name="connsiteX114" fmla="*/ 29051 w 571023"/>
                <a:gd name="connsiteY114" fmla="*/ 255270 h 465772"/>
                <a:gd name="connsiteX115" fmla="*/ 29051 w 571023"/>
                <a:gd name="connsiteY115" fmla="*/ 257651 h 465772"/>
                <a:gd name="connsiteX116" fmla="*/ 28575 w 571023"/>
                <a:gd name="connsiteY116" fmla="*/ 260033 h 465772"/>
                <a:gd name="connsiteX117" fmla="*/ 27146 w 571023"/>
                <a:gd name="connsiteY117" fmla="*/ 260985 h 465772"/>
                <a:gd name="connsiteX118" fmla="*/ 23813 w 571023"/>
                <a:gd name="connsiteY118" fmla="*/ 261938 h 465772"/>
                <a:gd name="connsiteX119" fmla="*/ 21907 w 571023"/>
                <a:gd name="connsiteY119" fmla="*/ 262890 h 465772"/>
                <a:gd name="connsiteX120" fmla="*/ 20002 w 571023"/>
                <a:gd name="connsiteY120" fmla="*/ 264319 h 465772"/>
                <a:gd name="connsiteX121" fmla="*/ 19050 w 571023"/>
                <a:gd name="connsiteY121" fmla="*/ 265748 h 465772"/>
                <a:gd name="connsiteX122" fmla="*/ 19526 w 571023"/>
                <a:gd name="connsiteY122" fmla="*/ 267176 h 465772"/>
                <a:gd name="connsiteX123" fmla="*/ 20478 w 571023"/>
                <a:gd name="connsiteY123" fmla="*/ 269558 h 465772"/>
                <a:gd name="connsiteX124" fmla="*/ 20955 w 571023"/>
                <a:gd name="connsiteY124" fmla="*/ 272891 h 465772"/>
                <a:gd name="connsiteX125" fmla="*/ 20955 w 571023"/>
                <a:gd name="connsiteY125" fmla="*/ 274796 h 465772"/>
                <a:gd name="connsiteX126" fmla="*/ 22860 w 571023"/>
                <a:gd name="connsiteY126" fmla="*/ 276225 h 465772"/>
                <a:gd name="connsiteX127" fmla="*/ 23813 w 571023"/>
                <a:gd name="connsiteY127" fmla="*/ 277654 h 465772"/>
                <a:gd name="connsiteX128" fmla="*/ 24289 w 571023"/>
                <a:gd name="connsiteY128" fmla="*/ 279083 h 465772"/>
                <a:gd name="connsiteX129" fmla="*/ 23336 w 571023"/>
                <a:gd name="connsiteY129" fmla="*/ 280035 h 465772"/>
                <a:gd name="connsiteX130" fmla="*/ 19050 w 571023"/>
                <a:gd name="connsiteY130" fmla="*/ 282893 h 465772"/>
                <a:gd name="connsiteX131" fmla="*/ 17621 w 571023"/>
                <a:gd name="connsiteY131" fmla="*/ 283369 h 465772"/>
                <a:gd name="connsiteX132" fmla="*/ 15716 w 571023"/>
                <a:gd name="connsiteY132" fmla="*/ 284798 h 465772"/>
                <a:gd name="connsiteX133" fmla="*/ 14764 w 571023"/>
                <a:gd name="connsiteY133" fmla="*/ 285274 h 465772"/>
                <a:gd name="connsiteX134" fmla="*/ 11906 w 571023"/>
                <a:gd name="connsiteY134" fmla="*/ 287655 h 465772"/>
                <a:gd name="connsiteX135" fmla="*/ 10001 w 571023"/>
                <a:gd name="connsiteY135" fmla="*/ 289560 h 465772"/>
                <a:gd name="connsiteX136" fmla="*/ 9525 w 571023"/>
                <a:gd name="connsiteY136" fmla="*/ 291465 h 465772"/>
                <a:gd name="connsiteX137" fmla="*/ 9525 w 571023"/>
                <a:gd name="connsiteY137" fmla="*/ 293846 h 465772"/>
                <a:gd name="connsiteX138" fmla="*/ 10953 w 571023"/>
                <a:gd name="connsiteY138" fmla="*/ 297180 h 465772"/>
                <a:gd name="connsiteX139" fmla="*/ 12859 w 571023"/>
                <a:gd name="connsiteY139" fmla="*/ 300514 h 465772"/>
                <a:gd name="connsiteX140" fmla="*/ 13335 w 571023"/>
                <a:gd name="connsiteY140" fmla="*/ 302419 h 465772"/>
                <a:gd name="connsiteX141" fmla="*/ 13811 w 571023"/>
                <a:gd name="connsiteY141" fmla="*/ 305276 h 465772"/>
                <a:gd name="connsiteX142" fmla="*/ 13811 w 571023"/>
                <a:gd name="connsiteY142" fmla="*/ 307658 h 465772"/>
                <a:gd name="connsiteX143" fmla="*/ 12859 w 571023"/>
                <a:gd name="connsiteY143" fmla="*/ 309563 h 465772"/>
                <a:gd name="connsiteX144" fmla="*/ 11430 w 571023"/>
                <a:gd name="connsiteY144" fmla="*/ 311468 h 465772"/>
                <a:gd name="connsiteX145" fmla="*/ 5715 w 571023"/>
                <a:gd name="connsiteY145" fmla="*/ 314801 h 465772"/>
                <a:gd name="connsiteX146" fmla="*/ 2857 w 571023"/>
                <a:gd name="connsiteY146" fmla="*/ 318611 h 465772"/>
                <a:gd name="connsiteX147" fmla="*/ 476 w 571023"/>
                <a:gd name="connsiteY147" fmla="*/ 323374 h 465772"/>
                <a:gd name="connsiteX148" fmla="*/ 0 w 571023"/>
                <a:gd name="connsiteY148" fmla="*/ 325755 h 465772"/>
                <a:gd name="connsiteX149" fmla="*/ 476 w 571023"/>
                <a:gd name="connsiteY149" fmla="*/ 327660 h 465772"/>
                <a:gd name="connsiteX150" fmla="*/ 1905 w 571023"/>
                <a:gd name="connsiteY150" fmla="*/ 329089 h 465772"/>
                <a:gd name="connsiteX151" fmla="*/ 3334 w 571023"/>
                <a:gd name="connsiteY151" fmla="*/ 329565 h 465772"/>
                <a:gd name="connsiteX152" fmla="*/ 5715 w 571023"/>
                <a:gd name="connsiteY152" fmla="*/ 330041 h 465772"/>
                <a:gd name="connsiteX153" fmla="*/ 10001 w 571023"/>
                <a:gd name="connsiteY153" fmla="*/ 329089 h 465772"/>
                <a:gd name="connsiteX154" fmla="*/ 13811 w 571023"/>
                <a:gd name="connsiteY154" fmla="*/ 328613 h 465772"/>
                <a:gd name="connsiteX155" fmla="*/ 17621 w 571023"/>
                <a:gd name="connsiteY155" fmla="*/ 330518 h 465772"/>
                <a:gd name="connsiteX156" fmla="*/ 20002 w 571023"/>
                <a:gd name="connsiteY156" fmla="*/ 334328 h 465772"/>
                <a:gd name="connsiteX157" fmla="*/ 19050 w 571023"/>
                <a:gd name="connsiteY157" fmla="*/ 337185 h 465772"/>
                <a:gd name="connsiteX158" fmla="*/ 20478 w 571023"/>
                <a:gd name="connsiteY158" fmla="*/ 342424 h 465772"/>
                <a:gd name="connsiteX159" fmla="*/ 21907 w 571023"/>
                <a:gd name="connsiteY159" fmla="*/ 348615 h 465772"/>
                <a:gd name="connsiteX160" fmla="*/ 21907 w 571023"/>
                <a:gd name="connsiteY160" fmla="*/ 350520 h 465772"/>
                <a:gd name="connsiteX161" fmla="*/ 22384 w 571023"/>
                <a:gd name="connsiteY161" fmla="*/ 351473 h 465772"/>
                <a:gd name="connsiteX162" fmla="*/ 25241 w 571023"/>
                <a:gd name="connsiteY162" fmla="*/ 351949 h 465772"/>
                <a:gd name="connsiteX163" fmla="*/ 25718 w 571023"/>
                <a:gd name="connsiteY163" fmla="*/ 353378 h 465772"/>
                <a:gd name="connsiteX164" fmla="*/ 24765 w 571023"/>
                <a:gd name="connsiteY164" fmla="*/ 363855 h 465772"/>
                <a:gd name="connsiteX165" fmla="*/ 25718 w 571023"/>
                <a:gd name="connsiteY165" fmla="*/ 367189 h 465772"/>
                <a:gd name="connsiteX166" fmla="*/ 27622 w 571023"/>
                <a:gd name="connsiteY166" fmla="*/ 369094 h 465772"/>
                <a:gd name="connsiteX167" fmla="*/ 29527 w 571023"/>
                <a:gd name="connsiteY167" fmla="*/ 370523 h 465772"/>
                <a:gd name="connsiteX168" fmla="*/ 31432 w 571023"/>
                <a:gd name="connsiteY168" fmla="*/ 371951 h 465772"/>
                <a:gd name="connsiteX169" fmla="*/ 32385 w 571023"/>
                <a:gd name="connsiteY169" fmla="*/ 372904 h 465772"/>
                <a:gd name="connsiteX170" fmla="*/ 34766 w 571023"/>
                <a:gd name="connsiteY170" fmla="*/ 372904 h 465772"/>
                <a:gd name="connsiteX171" fmla="*/ 37147 w 571023"/>
                <a:gd name="connsiteY171" fmla="*/ 375285 h 465772"/>
                <a:gd name="connsiteX172" fmla="*/ 38100 w 571023"/>
                <a:gd name="connsiteY172" fmla="*/ 377666 h 465772"/>
                <a:gd name="connsiteX173" fmla="*/ 37624 w 571023"/>
                <a:gd name="connsiteY173" fmla="*/ 380524 h 465772"/>
                <a:gd name="connsiteX174" fmla="*/ 36195 w 571023"/>
                <a:gd name="connsiteY174" fmla="*/ 385763 h 465772"/>
                <a:gd name="connsiteX175" fmla="*/ 35243 w 571023"/>
                <a:gd name="connsiteY175" fmla="*/ 389573 h 465772"/>
                <a:gd name="connsiteX176" fmla="*/ 37624 w 571023"/>
                <a:gd name="connsiteY176" fmla="*/ 393859 h 465772"/>
                <a:gd name="connsiteX177" fmla="*/ 38576 w 571023"/>
                <a:gd name="connsiteY177" fmla="*/ 395288 h 465772"/>
                <a:gd name="connsiteX178" fmla="*/ 48577 w 571023"/>
                <a:gd name="connsiteY178" fmla="*/ 405289 h 465772"/>
                <a:gd name="connsiteX179" fmla="*/ 50482 w 571023"/>
                <a:gd name="connsiteY179" fmla="*/ 407670 h 465772"/>
                <a:gd name="connsiteX180" fmla="*/ 55245 w 571023"/>
                <a:gd name="connsiteY180" fmla="*/ 414814 h 465772"/>
                <a:gd name="connsiteX181" fmla="*/ 58578 w 571023"/>
                <a:gd name="connsiteY181" fmla="*/ 419576 h 465772"/>
                <a:gd name="connsiteX182" fmla="*/ 61913 w 571023"/>
                <a:gd name="connsiteY182" fmla="*/ 426720 h 465772"/>
                <a:gd name="connsiteX183" fmla="*/ 62389 w 571023"/>
                <a:gd name="connsiteY183" fmla="*/ 430530 h 465772"/>
                <a:gd name="connsiteX184" fmla="*/ 61913 w 571023"/>
                <a:gd name="connsiteY184" fmla="*/ 433864 h 465772"/>
                <a:gd name="connsiteX185" fmla="*/ 60960 w 571023"/>
                <a:gd name="connsiteY185" fmla="*/ 442913 h 465772"/>
                <a:gd name="connsiteX186" fmla="*/ 60007 w 571023"/>
                <a:gd name="connsiteY186" fmla="*/ 445770 h 465772"/>
                <a:gd name="connsiteX187" fmla="*/ 55721 w 571023"/>
                <a:gd name="connsiteY187" fmla="*/ 450533 h 465772"/>
                <a:gd name="connsiteX188" fmla="*/ 55721 w 571023"/>
                <a:gd name="connsiteY188" fmla="*/ 452914 h 465772"/>
                <a:gd name="connsiteX189" fmla="*/ 56674 w 571023"/>
                <a:gd name="connsiteY189" fmla="*/ 454819 h 465772"/>
                <a:gd name="connsiteX190" fmla="*/ 57626 w 571023"/>
                <a:gd name="connsiteY190" fmla="*/ 455771 h 465772"/>
                <a:gd name="connsiteX191" fmla="*/ 58578 w 571023"/>
                <a:gd name="connsiteY191" fmla="*/ 456724 h 465772"/>
                <a:gd name="connsiteX192" fmla="*/ 58102 w 571023"/>
                <a:gd name="connsiteY192" fmla="*/ 461010 h 465772"/>
                <a:gd name="connsiteX193" fmla="*/ 59531 w 571023"/>
                <a:gd name="connsiteY193" fmla="*/ 462439 h 465772"/>
                <a:gd name="connsiteX194" fmla="*/ 62865 w 571023"/>
                <a:gd name="connsiteY194" fmla="*/ 463868 h 465772"/>
                <a:gd name="connsiteX195" fmla="*/ 71438 w 571023"/>
                <a:gd name="connsiteY195" fmla="*/ 464344 h 465772"/>
                <a:gd name="connsiteX196" fmla="*/ 75724 w 571023"/>
                <a:gd name="connsiteY196" fmla="*/ 465296 h 465772"/>
                <a:gd name="connsiteX197" fmla="*/ 79057 w 571023"/>
                <a:gd name="connsiteY197" fmla="*/ 465773 h 465772"/>
                <a:gd name="connsiteX198" fmla="*/ 79534 w 571023"/>
                <a:gd name="connsiteY198" fmla="*/ 464820 h 465772"/>
                <a:gd name="connsiteX199" fmla="*/ 80963 w 571023"/>
                <a:gd name="connsiteY199" fmla="*/ 462439 h 465772"/>
                <a:gd name="connsiteX200" fmla="*/ 84296 w 571023"/>
                <a:gd name="connsiteY200" fmla="*/ 461010 h 465772"/>
                <a:gd name="connsiteX201" fmla="*/ 91916 w 571023"/>
                <a:gd name="connsiteY201" fmla="*/ 458629 h 465772"/>
                <a:gd name="connsiteX202" fmla="*/ 92393 w 571023"/>
                <a:gd name="connsiteY202" fmla="*/ 457676 h 465772"/>
                <a:gd name="connsiteX203" fmla="*/ 92393 w 571023"/>
                <a:gd name="connsiteY203" fmla="*/ 454343 h 465772"/>
                <a:gd name="connsiteX204" fmla="*/ 93345 w 571023"/>
                <a:gd name="connsiteY204" fmla="*/ 452914 h 465772"/>
                <a:gd name="connsiteX205" fmla="*/ 95726 w 571023"/>
                <a:gd name="connsiteY205" fmla="*/ 448628 h 465772"/>
                <a:gd name="connsiteX206" fmla="*/ 96202 w 571023"/>
                <a:gd name="connsiteY206" fmla="*/ 446723 h 465772"/>
                <a:gd name="connsiteX207" fmla="*/ 96202 w 571023"/>
                <a:gd name="connsiteY207" fmla="*/ 443389 h 465772"/>
                <a:gd name="connsiteX208" fmla="*/ 96678 w 571023"/>
                <a:gd name="connsiteY208" fmla="*/ 441484 h 465772"/>
                <a:gd name="connsiteX209" fmla="*/ 97631 w 571023"/>
                <a:gd name="connsiteY209" fmla="*/ 440055 h 465772"/>
                <a:gd name="connsiteX210" fmla="*/ 99536 w 571023"/>
                <a:gd name="connsiteY210" fmla="*/ 438150 h 465772"/>
                <a:gd name="connsiteX211" fmla="*/ 100489 w 571023"/>
                <a:gd name="connsiteY211" fmla="*/ 436721 h 465772"/>
                <a:gd name="connsiteX212" fmla="*/ 100965 w 571023"/>
                <a:gd name="connsiteY212" fmla="*/ 433864 h 465772"/>
                <a:gd name="connsiteX213" fmla="*/ 100489 w 571023"/>
                <a:gd name="connsiteY213" fmla="*/ 428625 h 465772"/>
                <a:gd name="connsiteX214" fmla="*/ 101918 w 571023"/>
                <a:gd name="connsiteY214" fmla="*/ 426244 h 465772"/>
                <a:gd name="connsiteX215" fmla="*/ 106680 w 571023"/>
                <a:gd name="connsiteY215" fmla="*/ 421005 h 465772"/>
                <a:gd name="connsiteX216" fmla="*/ 108109 w 571023"/>
                <a:gd name="connsiteY216" fmla="*/ 419100 h 465772"/>
                <a:gd name="connsiteX217" fmla="*/ 108585 w 571023"/>
                <a:gd name="connsiteY217" fmla="*/ 416719 h 465772"/>
                <a:gd name="connsiteX218" fmla="*/ 108585 w 571023"/>
                <a:gd name="connsiteY218" fmla="*/ 414814 h 465772"/>
                <a:gd name="connsiteX219" fmla="*/ 108585 w 571023"/>
                <a:gd name="connsiteY219" fmla="*/ 412909 h 465772"/>
                <a:gd name="connsiteX220" fmla="*/ 110014 w 571023"/>
                <a:gd name="connsiteY220" fmla="*/ 411004 h 465772"/>
                <a:gd name="connsiteX221" fmla="*/ 111443 w 571023"/>
                <a:gd name="connsiteY221" fmla="*/ 410051 h 465772"/>
                <a:gd name="connsiteX222" fmla="*/ 115252 w 571023"/>
                <a:gd name="connsiteY222" fmla="*/ 409575 h 465772"/>
                <a:gd name="connsiteX223" fmla="*/ 117634 w 571023"/>
                <a:gd name="connsiteY223" fmla="*/ 410051 h 465772"/>
                <a:gd name="connsiteX224" fmla="*/ 135255 w 571023"/>
                <a:gd name="connsiteY224" fmla="*/ 406718 h 465772"/>
                <a:gd name="connsiteX225" fmla="*/ 137160 w 571023"/>
                <a:gd name="connsiteY225" fmla="*/ 407194 h 465772"/>
                <a:gd name="connsiteX226" fmla="*/ 138113 w 571023"/>
                <a:gd name="connsiteY226" fmla="*/ 409099 h 465772"/>
                <a:gd name="connsiteX227" fmla="*/ 138113 w 571023"/>
                <a:gd name="connsiteY227" fmla="*/ 412433 h 465772"/>
                <a:gd name="connsiteX228" fmla="*/ 138113 w 571023"/>
                <a:gd name="connsiteY228" fmla="*/ 413861 h 465772"/>
                <a:gd name="connsiteX229" fmla="*/ 139065 w 571023"/>
                <a:gd name="connsiteY229" fmla="*/ 414814 h 465772"/>
                <a:gd name="connsiteX230" fmla="*/ 141922 w 571023"/>
                <a:gd name="connsiteY230" fmla="*/ 416719 h 465772"/>
                <a:gd name="connsiteX231" fmla="*/ 143827 w 571023"/>
                <a:gd name="connsiteY231" fmla="*/ 419100 h 465772"/>
                <a:gd name="connsiteX232" fmla="*/ 144780 w 571023"/>
                <a:gd name="connsiteY232" fmla="*/ 420053 h 465772"/>
                <a:gd name="connsiteX233" fmla="*/ 147638 w 571023"/>
                <a:gd name="connsiteY233" fmla="*/ 421958 h 465772"/>
                <a:gd name="connsiteX234" fmla="*/ 160496 w 571023"/>
                <a:gd name="connsiteY234" fmla="*/ 436721 h 465772"/>
                <a:gd name="connsiteX235" fmla="*/ 164306 w 571023"/>
                <a:gd name="connsiteY235" fmla="*/ 438150 h 465772"/>
                <a:gd name="connsiteX236" fmla="*/ 168116 w 571023"/>
                <a:gd name="connsiteY236" fmla="*/ 437674 h 465772"/>
                <a:gd name="connsiteX237" fmla="*/ 174784 w 571023"/>
                <a:gd name="connsiteY237" fmla="*/ 434816 h 465772"/>
                <a:gd name="connsiteX238" fmla="*/ 178594 w 571023"/>
                <a:gd name="connsiteY238" fmla="*/ 433864 h 465772"/>
                <a:gd name="connsiteX239" fmla="*/ 203359 w 571023"/>
                <a:gd name="connsiteY239" fmla="*/ 434816 h 465772"/>
                <a:gd name="connsiteX240" fmla="*/ 205740 w 571023"/>
                <a:gd name="connsiteY240" fmla="*/ 434340 h 465772"/>
                <a:gd name="connsiteX241" fmla="*/ 206216 w 571023"/>
                <a:gd name="connsiteY241" fmla="*/ 434340 h 465772"/>
                <a:gd name="connsiteX242" fmla="*/ 210026 w 571023"/>
                <a:gd name="connsiteY242" fmla="*/ 441960 h 465772"/>
                <a:gd name="connsiteX243" fmla="*/ 211455 w 571023"/>
                <a:gd name="connsiteY243" fmla="*/ 443389 h 465772"/>
                <a:gd name="connsiteX244" fmla="*/ 238601 w 571023"/>
                <a:gd name="connsiteY244" fmla="*/ 443389 h 465772"/>
                <a:gd name="connsiteX245" fmla="*/ 238125 w 571023"/>
                <a:gd name="connsiteY245" fmla="*/ 441484 h 465772"/>
                <a:gd name="connsiteX246" fmla="*/ 238601 w 571023"/>
                <a:gd name="connsiteY246" fmla="*/ 439103 h 465772"/>
                <a:gd name="connsiteX247" fmla="*/ 241459 w 571023"/>
                <a:gd name="connsiteY247" fmla="*/ 436245 h 465772"/>
                <a:gd name="connsiteX248" fmla="*/ 243364 w 571023"/>
                <a:gd name="connsiteY248" fmla="*/ 434340 h 465772"/>
                <a:gd name="connsiteX249" fmla="*/ 243364 w 571023"/>
                <a:gd name="connsiteY249" fmla="*/ 434340 h 465772"/>
                <a:gd name="connsiteX250" fmla="*/ 243840 w 571023"/>
                <a:gd name="connsiteY250" fmla="*/ 433864 h 465772"/>
                <a:gd name="connsiteX251" fmla="*/ 248126 w 571023"/>
                <a:gd name="connsiteY251" fmla="*/ 431959 h 465772"/>
                <a:gd name="connsiteX252" fmla="*/ 252413 w 571023"/>
                <a:gd name="connsiteY252" fmla="*/ 430530 h 465772"/>
                <a:gd name="connsiteX253" fmla="*/ 260032 w 571023"/>
                <a:gd name="connsiteY253" fmla="*/ 428625 h 465772"/>
                <a:gd name="connsiteX254" fmla="*/ 262890 w 571023"/>
                <a:gd name="connsiteY254" fmla="*/ 425768 h 465772"/>
                <a:gd name="connsiteX255" fmla="*/ 264319 w 571023"/>
                <a:gd name="connsiteY255" fmla="*/ 423386 h 465772"/>
                <a:gd name="connsiteX256" fmla="*/ 264795 w 571023"/>
                <a:gd name="connsiteY256" fmla="*/ 418624 h 465772"/>
                <a:gd name="connsiteX257" fmla="*/ 265747 w 571023"/>
                <a:gd name="connsiteY257" fmla="*/ 417671 h 465772"/>
                <a:gd name="connsiteX258" fmla="*/ 267652 w 571023"/>
                <a:gd name="connsiteY258" fmla="*/ 416719 h 465772"/>
                <a:gd name="connsiteX259" fmla="*/ 276701 w 571023"/>
                <a:gd name="connsiteY259" fmla="*/ 412433 h 465772"/>
                <a:gd name="connsiteX260" fmla="*/ 278130 w 571023"/>
                <a:gd name="connsiteY260" fmla="*/ 411480 h 465772"/>
                <a:gd name="connsiteX261" fmla="*/ 294322 w 571023"/>
                <a:gd name="connsiteY261" fmla="*/ 421481 h 465772"/>
                <a:gd name="connsiteX262" fmla="*/ 303371 w 571023"/>
                <a:gd name="connsiteY262" fmla="*/ 429578 h 465772"/>
                <a:gd name="connsiteX263" fmla="*/ 303847 w 571023"/>
                <a:gd name="connsiteY263" fmla="*/ 430054 h 465772"/>
                <a:gd name="connsiteX264" fmla="*/ 304324 w 571023"/>
                <a:gd name="connsiteY264" fmla="*/ 430054 h 465772"/>
                <a:gd name="connsiteX265" fmla="*/ 304800 w 571023"/>
                <a:gd name="connsiteY265" fmla="*/ 429578 h 465772"/>
                <a:gd name="connsiteX266" fmla="*/ 305276 w 571023"/>
                <a:gd name="connsiteY266" fmla="*/ 429578 h 465772"/>
                <a:gd name="connsiteX267" fmla="*/ 305752 w 571023"/>
                <a:gd name="connsiteY267" fmla="*/ 429101 h 465772"/>
                <a:gd name="connsiteX268" fmla="*/ 306228 w 571023"/>
                <a:gd name="connsiteY268" fmla="*/ 429101 h 465772"/>
                <a:gd name="connsiteX269" fmla="*/ 310039 w 571023"/>
                <a:gd name="connsiteY269" fmla="*/ 429101 h 465772"/>
                <a:gd name="connsiteX270" fmla="*/ 317182 w 571023"/>
                <a:gd name="connsiteY270" fmla="*/ 428625 h 465772"/>
                <a:gd name="connsiteX271" fmla="*/ 319564 w 571023"/>
                <a:gd name="connsiteY271" fmla="*/ 427673 h 465772"/>
                <a:gd name="connsiteX272" fmla="*/ 334327 w 571023"/>
                <a:gd name="connsiteY272" fmla="*/ 413385 h 465772"/>
                <a:gd name="connsiteX273" fmla="*/ 338138 w 571023"/>
                <a:gd name="connsiteY273" fmla="*/ 408623 h 465772"/>
                <a:gd name="connsiteX274" fmla="*/ 339090 w 571023"/>
                <a:gd name="connsiteY274" fmla="*/ 407670 h 465772"/>
                <a:gd name="connsiteX275" fmla="*/ 340995 w 571023"/>
                <a:gd name="connsiteY275" fmla="*/ 404336 h 465772"/>
                <a:gd name="connsiteX276" fmla="*/ 343376 w 571023"/>
                <a:gd name="connsiteY276" fmla="*/ 399098 h 465772"/>
                <a:gd name="connsiteX277" fmla="*/ 343852 w 571023"/>
                <a:gd name="connsiteY277" fmla="*/ 398145 h 465772"/>
                <a:gd name="connsiteX278" fmla="*/ 359569 w 571023"/>
                <a:gd name="connsiteY278" fmla="*/ 384810 h 465772"/>
                <a:gd name="connsiteX279" fmla="*/ 360521 w 571023"/>
                <a:gd name="connsiteY279" fmla="*/ 383858 h 465772"/>
                <a:gd name="connsiteX280" fmla="*/ 360521 w 571023"/>
                <a:gd name="connsiteY280" fmla="*/ 382905 h 465772"/>
                <a:gd name="connsiteX281" fmla="*/ 358140 w 571023"/>
                <a:gd name="connsiteY281" fmla="*/ 378619 h 465772"/>
                <a:gd name="connsiteX282" fmla="*/ 357664 w 571023"/>
                <a:gd name="connsiteY282" fmla="*/ 376238 h 465772"/>
                <a:gd name="connsiteX283" fmla="*/ 357664 w 571023"/>
                <a:gd name="connsiteY283" fmla="*/ 372428 h 465772"/>
                <a:gd name="connsiteX284" fmla="*/ 358140 w 571023"/>
                <a:gd name="connsiteY284" fmla="*/ 367189 h 465772"/>
                <a:gd name="connsiteX285" fmla="*/ 357664 w 571023"/>
                <a:gd name="connsiteY285" fmla="*/ 363855 h 465772"/>
                <a:gd name="connsiteX286" fmla="*/ 357664 w 571023"/>
                <a:gd name="connsiteY286" fmla="*/ 363379 h 465772"/>
                <a:gd name="connsiteX287" fmla="*/ 357664 w 571023"/>
                <a:gd name="connsiteY287" fmla="*/ 362903 h 465772"/>
                <a:gd name="connsiteX288" fmla="*/ 357664 w 571023"/>
                <a:gd name="connsiteY288" fmla="*/ 362426 h 465772"/>
                <a:gd name="connsiteX289" fmla="*/ 348615 w 571023"/>
                <a:gd name="connsiteY289" fmla="*/ 352425 h 465772"/>
                <a:gd name="connsiteX290" fmla="*/ 370999 w 571023"/>
                <a:gd name="connsiteY290" fmla="*/ 352425 h 465772"/>
                <a:gd name="connsiteX291" fmla="*/ 370999 w 571023"/>
                <a:gd name="connsiteY291" fmla="*/ 351473 h 465772"/>
                <a:gd name="connsiteX292" fmla="*/ 370999 w 571023"/>
                <a:gd name="connsiteY292" fmla="*/ 351473 h 465772"/>
                <a:gd name="connsiteX293" fmla="*/ 370999 w 571023"/>
                <a:gd name="connsiteY293" fmla="*/ 350996 h 465772"/>
                <a:gd name="connsiteX294" fmla="*/ 370522 w 571023"/>
                <a:gd name="connsiteY294" fmla="*/ 349568 h 465772"/>
                <a:gd name="connsiteX295" fmla="*/ 370522 w 571023"/>
                <a:gd name="connsiteY295" fmla="*/ 348139 h 465772"/>
                <a:gd name="connsiteX296" fmla="*/ 370522 w 571023"/>
                <a:gd name="connsiteY296" fmla="*/ 347663 h 465772"/>
                <a:gd name="connsiteX297" fmla="*/ 370522 w 571023"/>
                <a:gd name="connsiteY297" fmla="*/ 347186 h 465772"/>
                <a:gd name="connsiteX298" fmla="*/ 370522 w 571023"/>
                <a:gd name="connsiteY298" fmla="*/ 346234 h 465772"/>
                <a:gd name="connsiteX299" fmla="*/ 370522 w 571023"/>
                <a:gd name="connsiteY299" fmla="*/ 345758 h 465772"/>
                <a:gd name="connsiteX300" fmla="*/ 370522 w 571023"/>
                <a:gd name="connsiteY300" fmla="*/ 345758 h 465772"/>
                <a:gd name="connsiteX301" fmla="*/ 370522 w 571023"/>
                <a:gd name="connsiteY301" fmla="*/ 345758 h 465772"/>
                <a:gd name="connsiteX302" fmla="*/ 370522 w 571023"/>
                <a:gd name="connsiteY302" fmla="*/ 345281 h 465772"/>
                <a:gd name="connsiteX303" fmla="*/ 370522 w 571023"/>
                <a:gd name="connsiteY303" fmla="*/ 345281 h 465772"/>
                <a:gd name="connsiteX304" fmla="*/ 386715 w 571023"/>
                <a:gd name="connsiteY304" fmla="*/ 345281 h 465772"/>
                <a:gd name="connsiteX305" fmla="*/ 386715 w 571023"/>
                <a:gd name="connsiteY305" fmla="*/ 348139 h 465772"/>
                <a:gd name="connsiteX306" fmla="*/ 384810 w 571023"/>
                <a:gd name="connsiteY306" fmla="*/ 354806 h 465772"/>
                <a:gd name="connsiteX307" fmla="*/ 384810 w 571023"/>
                <a:gd name="connsiteY307" fmla="*/ 358616 h 465772"/>
                <a:gd name="connsiteX308" fmla="*/ 384334 w 571023"/>
                <a:gd name="connsiteY308" fmla="*/ 363379 h 465772"/>
                <a:gd name="connsiteX309" fmla="*/ 384334 w 571023"/>
                <a:gd name="connsiteY309" fmla="*/ 363855 h 465772"/>
                <a:gd name="connsiteX310" fmla="*/ 383857 w 571023"/>
                <a:gd name="connsiteY310" fmla="*/ 364808 h 465772"/>
                <a:gd name="connsiteX311" fmla="*/ 383381 w 571023"/>
                <a:gd name="connsiteY311" fmla="*/ 365284 h 465772"/>
                <a:gd name="connsiteX312" fmla="*/ 382905 w 571023"/>
                <a:gd name="connsiteY312" fmla="*/ 365760 h 465772"/>
                <a:gd name="connsiteX313" fmla="*/ 382905 w 571023"/>
                <a:gd name="connsiteY313" fmla="*/ 365760 h 465772"/>
                <a:gd name="connsiteX314" fmla="*/ 382428 w 571023"/>
                <a:gd name="connsiteY314" fmla="*/ 366236 h 465772"/>
                <a:gd name="connsiteX315" fmla="*/ 382428 w 571023"/>
                <a:gd name="connsiteY315" fmla="*/ 366713 h 465772"/>
                <a:gd name="connsiteX316" fmla="*/ 385763 w 571023"/>
                <a:gd name="connsiteY316" fmla="*/ 391954 h 465772"/>
                <a:gd name="connsiteX317" fmla="*/ 385763 w 571023"/>
                <a:gd name="connsiteY317" fmla="*/ 392430 h 465772"/>
                <a:gd name="connsiteX318" fmla="*/ 385763 w 571023"/>
                <a:gd name="connsiteY318" fmla="*/ 392906 h 465772"/>
                <a:gd name="connsiteX319" fmla="*/ 384810 w 571023"/>
                <a:gd name="connsiteY319" fmla="*/ 394335 h 465772"/>
                <a:gd name="connsiteX320" fmla="*/ 384334 w 571023"/>
                <a:gd name="connsiteY320" fmla="*/ 395288 h 465772"/>
                <a:gd name="connsiteX321" fmla="*/ 384334 w 571023"/>
                <a:gd name="connsiteY321" fmla="*/ 395288 h 465772"/>
                <a:gd name="connsiteX322" fmla="*/ 384810 w 571023"/>
                <a:gd name="connsiteY322" fmla="*/ 395764 h 465772"/>
                <a:gd name="connsiteX323" fmla="*/ 392430 w 571023"/>
                <a:gd name="connsiteY323" fmla="*/ 398621 h 465772"/>
                <a:gd name="connsiteX324" fmla="*/ 392906 w 571023"/>
                <a:gd name="connsiteY324" fmla="*/ 398621 h 465772"/>
                <a:gd name="connsiteX325" fmla="*/ 392906 w 571023"/>
                <a:gd name="connsiteY325" fmla="*/ 398621 h 465772"/>
                <a:gd name="connsiteX326" fmla="*/ 395764 w 571023"/>
                <a:gd name="connsiteY326" fmla="*/ 401955 h 465772"/>
                <a:gd name="connsiteX327" fmla="*/ 410527 w 571023"/>
                <a:gd name="connsiteY327" fmla="*/ 413861 h 465772"/>
                <a:gd name="connsiteX328" fmla="*/ 411003 w 571023"/>
                <a:gd name="connsiteY328" fmla="*/ 414814 h 465772"/>
                <a:gd name="connsiteX329" fmla="*/ 412432 w 571023"/>
                <a:gd name="connsiteY329" fmla="*/ 418148 h 465772"/>
                <a:gd name="connsiteX330" fmla="*/ 412432 w 571023"/>
                <a:gd name="connsiteY330" fmla="*/ 419100 h 465772"/>
                <a:gd name="connsiteX331" fmla="*/ 412909 w 571023"/>
                <a:gd name="connsiteY331" fmla="*/ 420053 h 465772"/>
                <a:gd name="connsiteX332" fmla="*/ 412432 w 571023"/>
                <a:gd name="connsiteY332" fmla="*/ 420529 h 465772"/>
                <a:gd name="connsiteX333" fmla="*/ 412432 w 571023"/>
                <a:gd name="connsiteY333" fmla="*/ 422910 h 465772"/>
                <a:gd name="connsiteX334" fmla="*/ 412432 w 571023"/>
                <a:gd name="connsiteY334" fmla="*/ 423863 h 465772"/>
                <a:gd name="connsiteX335" fmla="*/ 412432 w 571023"/>
                <a:gd name="connsiteY335" fmla="*/ 424339 h 465772"/>
                <a:gd name="connsiteX336" fmla="*/ 412909 w 571023"/>
                <a:gd name="connsiteY336" fmla="*/ 425291 h 465772"/>
                <a:gd name="connsiteX337" fmla="*/ 412909 w 571023"/>
                <a:gd name="connsiteY337" fmla="*/ 425291 h 465772"/>
                <a:gd name="connsiteX338" fmla="*/ 412909 w 571023"/>
                <a:gd name="connsiteY338" fmla="*/ 425768 h 465772"/>
                <a:gd name="connsiteX339" fmla="*/ 412909 w 571023"/>
                <a:gd name="connsiteY339" fmla="*/ 426244 h 465772"/>
                <a:gd name="connsiteX340" fmla="*/ 410527 w 571023"/>
                <a:gd name="connsiteY340" fmla="*/ 430530 h 465772"/>
                <a:gd name="connsiteX341" fmla="*/ 410051 w 571023"/>
                <a:gd name="connsiteY341" fmla="*/ 433388 h 465772"/>
                <a:gd name="connsiteX342" fmla="*/ 409575 w 571023"/>
                <a:gd name="connsiteY342" fmla="*/ 436245 h 465772"/>
                <a:gd name="connsiteX343" fmla="*/ 409575 w 571023"/>
                <a:gd name="connsiteY343" fmla="*/ 437674 h 465772"/>
                <a:gd name="connsiteX344" fmla="*/ 410051 w 571023"/>
                <a:gd name="connsiteY344" fmla="*/ 438626 h 465772"/>
                <a:gd name="connsiteX345" fmla="*/ 410051 w 571023"/>
                <a:gd name="connsiteY345" fmla="*/ 438626 h 465772"/>
                <a:gd name="connsiteX346" fmla="*/ 410051 w 571023"/>
                <a:gd name="connsiteY346" fmla="*/ 438626 h 465772"/>
                <a:gd name="connsiteX347" fmla="*/ 410051 w 571023"/>
                <a:gd name="connsiteY347" fmla="*/ 439103 h 465772"/>
                <a:gd name="connsiteX348" fmla="*/ 410527 w 571023"/>
                <a:gd name="connsiteY348" fmla="*/ 439103 h 465772"/>
                <a:gd name="connsiteX349" fmla="*/ 416719 w 571023"/>
                <a:gd name="connsiteY349" fmla="*/ 439103 h 465772"/>
                <a:gd name="connsiteX350" fmla="*/ 416719 w 571023"/>
                <a:gd name="connsiteY350" fmla="*/ 439103 h 465772"/>
                <a:gd name="connsiteX351" fmla="*/ 416719 w 571023"/>
                <a:gd name="connsiteY351" fmla="*/ 437198 h 465772"/>
                <a:gd name="connsiteX352" fmla="*/ 418147 w 571023"/>
                <a:gd name="connsiteY352" fmla="*/ 430054 h 465772"/>
                <a:gd name="connsiteX353" fmla="*/ 419576 w 571023"/>
                <a:gd name="connsiteY353" fmla="*/ 425768 h 465772"/>
                <a:gd name="connsiteX354" fmla="*/ 420528 w 571023"/>
                <a:gd name="connsiteY354" fmla="*/ 423386 h 465772"/>
                <a:gd name="connsiteX355" fmla="*/ 423863 w 571023"/>
                <a:gd name="connsiteY355" fmla="*/ 416719 h 465772"/>
                <a:gd name="connsiteX356" fmla="*/ 424815 w 571023"/>
                <a:gd name="connsiteY356" fmla="*/ 414338 h 465772"/>
                <a:gd name="connsiteX357" fmla="*/ 424815 w 571023"/>
                <a:gd name="connsiteY357" fmla="*/ 412433 h 465772"/>
                <a:gd name="connsiteX358" fmla="*/ 423386 w 571023"/>
                <a:gd name="connsiteY358" fmla="*/ 402908 h 465772"/>
                <a:gd name="connsiteX359" fmla="*/ 425768 w 571023"/>
                <a:gd name="connsiteY359" fmla="*/ 398621 h 465772"/>
                <a:gd name="connsiteX360" fmla="*/ 428625 w 571023"/>
                <a:gd name="connsiteY360" fmla="*/ 393859 h 465772"/>
                <a:gd name="connsiteX361" fmla="*/ 431482 w 571023"/>
                <a:gd name="connsiteY361" fmla="*/ 391954 h 465772"/>
                <a:gd name="connsiteX362" fmla="*/ 433388 w 571023"/>
                <a:gd name="connsiteY362" fmla="*/ 391001 h 465772"/>
                <a:gd name="connsiteX363" fmla="*/ 434340 w 571023"/>
                <a:gd name="connsiteY363" fmla="*/ 391478 h 465772"/>
                <a:gd name="connsiteX364" fmla="*/ 437197 w 571023"/>
                <a:gd name="connsiteY364" fmla="*/ 393383 h 465772"/>
                <a:gd name="connsiteX365" fmla="*/ 440531 w 571023"/>
                <a:gd name="connsiteY365" fmla="*/ 395288 h 465772"/>
                <a:gd name="connsiteX366" fmla="*/ 441960 w 571023"/>
                <a:gd name="connsiteY366" fmla="*/ 394811 h 465772"/>
                <a:gd name="connsiteX367" fmla="*/ 444341 w 571023"/>
                <a:gd name="connsiteY367" fmla="*/ 393383 h 465772"/>
                <a:gd name="connsiteX368" fmla="*/ 445770 w 571023"/>
                <a:gd name="connsiteY368" fmla="*/ 391478 h 465772"/>
                <a:gd name="connsiteX369" fmla="*/ 445770 w 571023"/>
                <a:gd name="connsiteY369" fmla="*/ 388144 h 465772"/>
                <a:gd name="connsiteX370" fmla="*/ 447199 w 571023"/>
                <a:gd name="connsiteY370" fmla="*/ 381476 h 465772"/>
                <a:gd name="connsiteX371" fmla="*/ 446722 w 571023"/>
                <a:gd name="connsiteY371" fmla="*/ 377666 h 465772"/>
                <a:gd name="connsiteX372" fmla="*/ 448627 w 571023"/>
                <a:gd name="connsiteY372" fmla="*/ 372428 h 465772"/>
                <a:gd name="connsiteX373" fmla="*/ 450056 w 571023"/>
                <a:gd name="connsiteY373" fmla="*/ 365760 h 465772"/>
                <a:gd name="connsiteX374" fmla="*/ 451009 w 571023"/>
                <a:gd name="connsiteY374" fmla="*/ 361474 h 465772"/>
                <a:gd name="connsiteX375" fmla="*/ 451961 w 571023"/>
                <a:gd name="connsiteY375" fmla="*/ 359093 h 465772"/>
                <a:gd name="connsiteX376" fmla="*/ 456724 w 571023"/>
                <a:gd name="connsiteY376" fmla="*/ 354330 h 465772"/>
                <a:gd name="connsiteX377" fmla="*/ 461010 w 571023"/>
                <a:gd name="connsiteY377" fmla="*/ 347663 h 465772"/>
                <a:gd name="connsiteX378" fmla="*/ 463391 w 571023"/>
                <a:gd name="connsiteY378" fmla="*/ 342424 h 465772"/>
                <a:gd name="connsiteX379" fmla="*/ 468630 w 571023"/>
                <a:gd name="connsiteY379" fmla="*/ 334328 h 465772"/>
                <a:gd name="connsiteX380" fmla="*/ 471011 w 571023"/>
                <a:gd name="connsiteY380" fmla="*/ 331470 h 465772"/>
                <a:gd name="connsiteX381" fmla="*/ 472916 w 571023"/>
                <a:gd name="connsiteY381" fmla="*/ 330518 h 465772"/>
                <a:gd name="connsiteX382" fmla="*/ 476250 w 571023"/>
                <a:gd name="connsiteY382" fmla="*/ 329565 h 465772"/>
                <a:gd name="connsiteX383" fmla="*/ 481489 w 571023"/>
                <a:gd name="connsiteY383" fmla="*/ 328613 h 465772"/>
                <a:gd name="connsiteX384" fmla="*/ 485775 w 571023"/>
                <a:gd name="connsiteY384" fmla="*/ 328136 h 465772"/>
                <a:gd name="connsiteX385" fmla="*/ 486251 w 571023"/>
                <a:gd name="connsiteY385" fmla="*/ 327184 h 465772"/>
                <a:gd name="connsiteX386" fmla="*/ 486727 w 571023"/>
                <a:gd name="connsiteY386" fmla="*/ 325279 h 465772"/>
                <a:gd name="connsiteX387" fmla="*/ 486727 w 571023"/>
                <a:gd name="connsiteY387" fmla="*/ 321945 h 465772"/>
                <a:gd name="connsiteX388" fmla="*/ 487680 w 571023"/>
                <a:gd name="connsiteY388" fmla="*/ 315754 h 465772"/>
                <a:gd name="connsiteX389" fmla="*/ 489585 w 571023"/>
                <a:gd name="connsiteY389" fmla="*/ 309563 h 465772"/>
                <a:gd name="connsiteX390" fmla="*/ 491490 w 571023"/>
                <a:gd name="connsiteY390" fmla="*/ 304800 h 465772"/>
                <a:gd name="connsiteX391" fmla="*/ 492443 w 571023"/>
                <a:gd name="connsiteY391" fmla="*/ 302895 h 465772"/>
                <a:gd name="connsiteX392" fmla="*/ 493871 w 571023"/>
                <a:gd name="connsiteY392" fmla="*/ 300990 h 465772"/>
                <a:gd name="connsiteX393" fmla="*/ 495300 w 571023"/>
                <a:gd name="connsiteY393" fmla="*/ 297180 h 465772"/>
                <a:gd name="connsiteX394" fmla="*/ 497205 w 571023"/>
                <a:gd name="connsiteY394" fmla="*/ 290036 h 465772"/>
                <a:gd name="connsiteX395" fmla="*/ 497205 w 571023"/>
                <a:gd name="connsiteY395" fmla="*/ 284798 h 465772"/>
                <a:gd name="connsiteX396" fmla="*/ 500063 w 571023"/>
                <a:gd name="connsiteY396" fmla="*/ 275749 h 465772"/>
                <a:gd name="connsiteX397" fmla="*/ 499110 w 571023"/>
                <a:gd name="connsiteY397" fmla="*/ 265748 h 465772"/>
                <a:gd name="connsiteX398" fmla="*/ 498157 w 571023"/>
                <a:gd name="connsiteY398" fmla="*/ 259556 h 465772"/>
                <a:gd name="connsiteX399" fmla="*/ 497205 w 571023"/>
                <a:gd name="connsiteY399" fmla="*/ 252413 h 465772"/>
                <a:gd name="connsiteX400" fmla="*/ 496728 w 571023"/>
                <a:gd name="connsiteY400" fmla="*/ 245745 h 465772"/>
                <a:gd name="connsiteX401" fmla="*/ 500063 w 571023"/>
                <a:gd name="connsiteY401" fmla="*/ 241459 h 465772"/>
                <a:gd name="connsiteX402" fmla="*/ 501491 w 571023"/>
                <a:gd name="connsiteY402" fmla="*/ 237649 h 465772"/>
                <a:gd name="connsiteX403" fmla="*/ 505301 w 571023"/>
                <a:gd name="connsiteY403" fmla="*/ 225266 h 465772"/>
                <a:gd name="connsiteX404" fmla="*/ 506730 w 571023"/>
                <a:gd name="connsiteY404" fmla="*/ 222885 h 465772"/>
                <a:gd name="connsiteX405" fmla="*/ 509588 w 571023"/>
                <a:gd name="connsiteY405" fmla="*/ 216218 h 465772"/>
                <a:gd name="connsiteX406" fmla="*/ 510064 w 571023"/>
                <a:gd name="connsiteY406" fmla="*/ 214313 h 465772"/>
                <a:gd name="connsiteX407" fmla="*/ 513397 w 571023"/>
                <a:gd name="connsiteY407" fmla="*/ 205740 h 465772"/>
                <a:gd name="connsiteX408" fmla="*/ 512921 w 571023"/>
                <a:gd name="connsiteY408" fmla="*/ 200025 h 465772"/>
                <a:gd name="connsiteX409" fmla="*/ 512445 w 571023"/>
                <a:gd name="connsiteY409" fmla="*/ 194310 h 465772"/>
                <a:gd name="connsiteX410" fmla="*/ 513874 w 571023"/>
                <a:gd name="connsiteY410" fmla="*/ 190976 h 465772"/>
                <a:gd name="connsiteX411" fmla="*/ 515302 w 571023"/>
                <a:gd name="connsiteY411" fmla="*/ 188119 h 465772"/>
                <a:gd name="connsiteX412" fmla="*/ 515302 w 571023"/>
                <a:gd name="connsiteY412" fmla="*/ 186214 h 465772"/>
                <a:gd name="connsiteX413" fmla="*/ 515778 w 571023"/>
                <a:gd name="connsiteY413" fmla="*/ 180499 h 465772"/>
                <a:gd name="connsiteX414" fmla="*/ 516255 w 571023"/>
                <a:gd name="connsiteY414" fmla="*/ 179546 h 465772"/>
                <a:gd name="connsiteX415" fmla="*/ 518160 w 571023"/>
                <a:gd name="connsiteY415" fmla="*/ 179070 h 465772"/>
                <a:gd name="connsiteX416" fmla="*/ 521970 w 571023"/>
                <a:gd name="connsiteY416" fmla="*/ 180023 h 465772"/>
                <a:gd name="connsiteX417" fmla="*/ 524827 w 571023"/>
                <a:gd name="connsiteY417" fmla="*/ 179546 h 465772"/>
                <a:gd name="connsiteX418" fmla="*/ 527685 w 571023"/>
                <a:gd name="connsiteY418" fmla="*/ 179546 h 465772"/>
                <a:gd name="connsiteX419" fmla="*/ 530066 w 571023"/>
                <a:gd name="connsiteY419" fmla="*/ 179070 h 465772"/>
                <a:gd name="connsiteX420" fmla="*/ 531495 w 571023"/>
                <a:gd name="connsiteY420" fmla="*/ 177641 h 465772"/>
                <a:gd name="connsiteX421" fmla="*/ 533400 w 571023"/>
                <a:gd name="connsiteY421" fmla="*/ 171450 h 465772"/>
                <a:gd name="connsiteX422" fmla="*/ 534828 w 571023"/>
                <a:gd name="connsiteY422" fmla="*/ 170021 h 465772"/>
                <a:gd name="connsiteX423" fmla="*/ 535781 w 571023"/>
                <a:gd name="connsiteY423" fmla="*/ 170021 h 465772"/>
                <a:gd name="connsiteX424" fmla="*/ 538639 w 571023"/>
                <a:gd name="connsiteY424" fmla="*/ 168593 h 465772"/>
                <a:gd name="connsiteX425" fmla="*/ 541020 w 571023"/>
                <a:gd name="connsiteY425" fmla="*/ 166688 h 465772"/>
                <a:gd name="connsiteX426" fmla="*/ 542925 w 571023"/>
                <a:gd name="connsiteY426" fmla="*/ 165735 h 465772"/>
                <a:gd name="connsiteX427" fmla="*/ 543401 w 571023"/>
                <a:gd name="connsiteY427" fmla="*/ 165259 h 465772"/>
                <a:gd name="connsiteX428" fmla="*/ 545306 w 571023"/>
                <a:gd name="connsiteY428" fmla="*/ 165259 h 465772"/>
                <a:gd name="connsiteX429" fmla="*/ 547688 w 571023"/>
                <a:gd name="connsiteY429" fmla="*/ 164306 h 465772"/>
                <a:gd name="connsiteX430" fmla="*/ 548640 w 571023"/>
                <a:gd name="connsiteY430" fmla="*/ 163354 h 465772"/>
                <a:gd name="connsiteX431" fmla="*/ 551021 w 571023"/>
                <a:gd name="connsiteY431" fmla="*/ 162878 h 465772"/>
                <a:gd name="connsiteX432" fmla="*/ 553402 w 571023"/>
                <a:gd name="connsiteY432" fmla="*/ 163354 h 465772"/>
                <a:gd name="connsiteX433" fmla="*/ 555307 w 571023"/>
                <a:gd name="connsiteY433" fmla="*/ 162401 h 465772"/>
                <a:gd name="connsiteX434" fmla="*/ 556260 w 571023"/>
                <a:gd name="connsiteY434" fmla="*/ 161925 h 465772"/>
                <a:gd name="connsiteX435" fmla="*/ 557689 w 571023"/>
                <a:gd name="connsiteY435" fmla="*/ 161925 h 465772"/>
                <a:gd name="connsiteX436" fmla="*/ 558641 w 571023"/>
                <a:gd name="connsiteY436" fmla="*/ 160973 h 465772"/>
                <a:gd name="connsiteX437" fmla="*/ 559118 w 571023"/>
                <a:gd name="connsiteY437" fmla="*/ 160020 h 465772"/>
                <a:gd name="connsiteX438" fmla="*/ 560070 w 571023"/>
                <a:gd name="connsiteY438" fmla="*/ 159544 h 465772"/>
                <a:gd name="connsiteX439" fmla="*/ 561975 w 571023"/>
                <a:gd name="connsiteY439" fmla="*/ 157639 h 465772"/>
                <a:gd name="connsiteX440" fmla="*/ 562927 w 571023"/>
                <a:gd name="connsiteY440" fmla="*/ 156686 h 465772"/>
                <a:gd name="connsiteX441" fmla="*/ 563403 w 571023"/>
                <a:gd name="connsiteY441" fmla="*/ 155258 h 465772"/>
                <a:gd name="connsiteX442" fmla="*/ 563880 w 571023"/>
                <a:gd name="connsiteY442" fmla="*/ 154305 h 465772"/>
                <a:gd name="connsiteX443" fmla="*/ 564356 w 571023"/>
                <a:gd name="connsiteY443" fmla="*/ 152876 h 465772"/>
                <a:gd name="connsiteX444" fmla="*/ 568166 w 571023"/>
                <a:gd name="connsiteY444" fmla="*/ 149066 h 465772"/>
                <a:gd name="connsiteX445" fmla="*/ 571024 w 571023"/>
                <a:gd name="connsiteY445" fmla="*/ 146685 h 465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</a:cxnLst>
              <a:rect l="l" t="t" r="r" b="b"/>
              <a:pathLst>
                <a:path w="571023" h="465772">
                  <a:moveTo>
                    <a:pt x="569595" y="144304"/>
                  </a:moveTo>
                  <a:lnTo>
                    <a:pt x="561499" y="139065"/>
                  </a:lnTo>
                  <a:lnTo>
                    <a:pt x="559594" y="136684"/>
                  </a:lnTo>
                  <a:lnTo>
                    <a:pt x="558641" y="137636"/>
                  </a:lnTo>
                  <a:lnTo>
                    <a:pt x="557213" y="138113"/>
                  </a:lnTo>
                  <a:lnTo>
                    <a:pt x="554355" y="135255"/>
                  </a:lnTo>
                  <a:lnTo>
                    <a:pt x="552926" y="132398"/>
                  </a:lnTo>
                  <a:lnTo>
                    <a:pt x="547688" y="127635"/>
                  </a:lnTo>
                  <a:lnTo>
                    <a:pt x="541020" y="122873"/>
                  </a:lnTo>
                  <a:lnTo>
                    <a:pt x="536734" y="121920"/>
                  </a:lnTo>
                  <a:lnTo>
                    <a:pt x="534352" y="120491"/>
                  </a:lnTo>
                  <a:lnTo>
                    <a:pt x="531971" y="118110"/>
                  </a:lnTo>
                  <a:lnTo>
                    <a:pt x="528638" y="109061"/>
                  </a:lnTo>
                  <a:lnTo>
                    <a:pt x="524827" y="91916"/>
                  </a:lnTo>
                  <a:lnTo>
                    <a:pt x="525303" y="84296"/>
                  </a:lnTo>
                  <a:lnTo>
                    <a:pt x="522922" y="72866"/>
                  </a:lnTo>
                  <a:lnTo>
                    <a:pt x="522446" y="63341"/>
                  </a:lnTo>
                  <a:lnTo>
                    <a:pt x="523875" y="57626"/>
                  </a:lnTo>
                  <a:lnTo>
                    <a:pt x="521970" y="51435"/>
                  </a:lnTo>
                  <a:lnTo>
                    <a:pt x="521494" y="45720"/>
                  </a:lnTo>
                  <a:lnTo>
                    <a:pt x="521018" y="42863"/>
                  </a:lnTo>
                  <a:lnTo>
                    <a:pt x="521494" y="38576"/>
                  </a:lnTo>
                  <a:lnTo>
                    <a:pt x="523399" y="39529"/>
                  </a:lnTo>
                  <a:lnTo>
                    <a:pt x="524827" y="40958"/>
                  </a:lnTo>
                  <a:lnTo>
                    <a:pt x="525303" y="39529"/>
                  </a:lnTo>
                  <a:lnTo>
                    <a:pt x="524827" y="38576"/>
                  </a:lnTo>
                  <a:lnTo>
                    <a:pt x="523399" y="35719"/>
                  </a:lnTo>
                  <a:lnTo>
                    <a:pt x="519113" y="30480"/>
                  </a:lnTo>
                  <a:lnTo>
                    <a:pt x="513874" y="21431"/>
                  </a:lnTo>
                  <a:lnTo>
                    <a:pt x="511969" y="15240"/>
                  </a:lnTo>
                  <a:lnTo>
                    <a:pt x="511969" y="7144"/>
                  </a:lnTo>
                  <a:lnTo>
                    <a:pt x="500539" y="7144"/>
                  </a:lnTo>
                  <a:lnTo>
                    <a:pt x="489585" y="7144"/>
                  </a:lnTo>
                  <a:lnTo>
                    <a:pt x="478155" y="7144"/>
                  </a:lnTo>
                  <a:lnTo>
                    <a:pt x="467201" y="7144"/>
                  </a:lnTo>
                  <a:lnTo>
                    <a:pt x="455771" y="7144"/>
                  </a:lnTo>
                  <a:lnTo>
                    <a:pt x="444818" y="7144"/>
                  </a:lnTo>
                  <a:lnTo>
                    <a:pt x="433864" y="7144"/>
                  </a:lnTo>
                  <a:lnTo>
                    <a:pt x="422434" y="7144"/>
                  </a:lnTo>
                  <a:lnTo>
                    <a:pt x="411480" y="7144"/>
                  </a:lnTo>
                  <a:lnTo>
                    <a:pt x="400050" y="7144"/>
                  </a:lnTo>
                  <a:lnTo>
                    <a:pt x="389096" y="7144"/>
                  </a:lnTo>
                  <a:lnTo>
                    <a:pt x="377666" y="7144"/>
                  </a:lnTo>
                  <a:lnTo>
                    <a:pt x="366713" y="7144"/>
                  </a:lnTo>
                  <a:lnTo>
                    <a:pt x="355282" y="7144"/>
                  </a:lnTo>
                  <a:lnTo>
                    <a:pt x="344328" y="7144"/>
                  </a:lnTo>
                  <a:lnTo>
                    <a:pt x="333375" y="7144"/>
                  </a:lnTo>
                  <a:lnTo>
                    <a:pt x="326707" y="7144"/>
                  </a:lnTo>
                  <a:lnTo>
                    <a:pt x="328136" y="3810"/>
                  </a:lnTo>
                  <a:lnTo>
                    <a:pt x="328613" y="1905"/>
                  </a:lnTo>
                  <a:lnTo>
                    <a:pt x="327660" y="0"/>
                  </a:lnTo>
                  <a:lnTo>
                    <a:pt x="325755" y="0"/>
                  </a:lnTo>
                  <a:lnTo>
                    <a:pt x="324326" y="476"/>
                  </a:lnTo>
                  <a:lnTo>
                    <a:pt x="320993" y="6668"/>
                  </a:lnTo>
                  <a:lnTo>
                    <a:pt x="319088" y="7144"/>
                  </a:lnTo>
                  <a:lnTo>
                    <a:pt x="315277" y="7144"/>
                  </a:lnTo>
                  <a:lnTo>
                    <a:pt x="302419" y="7144"/>
                  </a:lnTo>
                  <a:lnTo>
                    <a:pt x="289084" y="7144"/>
                  </a:lnTo>
                  <a:lnTo>
                    <a:pt x="276225" y="7144"/>
                  </a:lnTo>
                  <a:lnTo>
                    <a:pt x="263366" y="7144"/>
                  </a:lnTo>
                  <a:lnTo>
                    <a:pt x="250031" y="7144"/>
                  </a:lnTo>
                  <a:lnTo>
                    <a:pt x="237172" y="7144"/>
                  </a:lnTo>
                  <a:lnTo>
                    <a:pt x="224314" y="7144"/>
                  </a:lnTo>
                  <a:lnTo>
                    <a:pt x="210978" y="7144"/>
                  </a:lnTo>
                  <a:lnTo>
                    <a:pt x="198120" y="7144"/>
                  </a:lnTo>
                  <a:lnTo>
                    <a:pt x="185261" y="7144"/>
                  </a:lnTo>
                  <a:lnTo>
                    <a:pt x="172402" y="7144"/>
                  </a:lnTo>
                  <a:lnTo>
                    <a:pt x="159068" y="7144"/>
                  </a:lnTo>
                  <a:lnTo>
                    <a:pt x="146209" y="7144"/>
                  </a:lnTo>
                  <a:lnTo>
                    <a:pt x="133350" y="7144"/>
                  </a:lnTo>
                  <a:lnTo>
                    <a:pt x="120015" y="7144"/>
                  </a:lnTo>
                  <a:lnTo>
                    <a:pt x="107156" y="7144"/>
                  </a:lnTo>
                  <a:lnTo>
                    <a:pt x="107156" y="24765"/>
                  </a:lnTo>
                  <a:lnTo>
                    <a:pt x="107156" y="42386"/>
                  </a:lnTo>
                  <a:lnTo>
                    <a:pt x="107156" y="59531"/>
                  </a:lnTo>
                  <a:lnTo>
                    <a:pt x="107156" y="77153"/>
                  </a:lnTo>
                  <a:lnTo>
                    <a:pt x="107156" y="77153"/>
                  </a:lnTo>
                  <a:lnTo>
                    <a:pt x="107156" y="77153"/>
                  </a:lnTo>
                  <a:lnTo>
                    <a:pt x="106680" y="77153"/>
                  </a:lnTo>
                  <a:lnTo>
                    <a:pt x="106680" y="77153"/>
                  </a:lnTo>
                  <a:lnTo>
                    <a:pt x="98584" y="77153"/>
                  </a:lnTo>
                  <a:lnTo>
                    <a:pt x="90011" y="77153"/>
                  </a:lnTo>
                  <a:lnTo>
                    <a:pt x="81439" y="77153"/>
                  </a:lnTo>
                  <a:lnTo>
                    <a:pt x="73343" y="77153"/>
                  </a:lnTo>
                  <a:lnTo>
                    <a:pt x="73343" y="81915"/>
                  </a:lnTo>
                  <a:lnTo>
                    <a:pt x="73343" y="86201"/>
                  </a:lnTo>
                  <a:lnTo>
                    <a:pt x="73343" y="90488"/>
                  </a:lnTo>
                  <a:lnTo>
                    <a:pt x="73343" y="94774"/>
                  </a:lnTo>
                  <a:lnTo>
                    <a:pt x="73343" y="110490"/>
                  </a:lnTo>
                  <a:lnTo>
                    <a:pt x="73343" y="125730"/>
                  </a:lnTo>
                  <a:lnTo>
                    <a:pt x="73343" y="141446"/>
                  </a:lnTo>
                  <a:lnTo>
                    <a:pt x="73343" y="156686"/>
                  </a:lnTo>
                  <a:lnTo>
                    <a:pt x="73343" y="172403"/>
                  </a:lnTo>
                  <a:lnTo>
                    <a:pt x="73343" y="187643"/>
                  </a:lnTo>
                  <a:lnTo>
                    <a:pt x="73343" y="202883"/>
                  </a:lnTo>
                  <a:lnTo>
                    <a:pt x="73343" y="218599"/>
                  </a:lnTo>
                  <a:lnTo>
                    <a:pt x="73343" y="223361"/>
                  </a:lnTo>
                  <a:lnTo>
                    <a:pt x="72866" y="225266"/>
                  </a:lnTo>
                  <a:lnTo>
                    <a:pt x="72866" y="225743"/>
                  </a:lnTo>
                  <a:lnTo>
                    <a:pt x="71914" y="226219"/>
                  </a:lnTo>
                  <a:lnTo>
                    <a:pt x="63818" y="224790"/>
                  </a:lnTo>
                  <a:lnTo>
                    <a:pt x="60484" y="224790"/>
                  </a:lnTo>
                  <a:lnTo>
                    <a:pt x="55245" y="225743"/>
                  </a:lnTo>
                  <a:lnTo>
                    <a:pt x="48101" y="226219"/>
                  </a:lnTo>
                  <a:lnTo>
                    <a:pt x="43339" y="226219"/>
                  </a:lnTo>
                  <a:lnTo>
                    <a:pt x="40005" y="228600"/>
                  </a:lnTo>
                  <a:lnTo>
                    <a:pt x="37624" y="231934"/>
                  </a:lnTo>
                  <a:lnTo>
                    <a:pt x="39052" y="239554"/>
                  </a:lnTo>
                  <a:lnTo>
                    <a:pt x="38576" y="241935"/>
                  </a:lnTo>
                  <a:lnTo>
                    <a:pt x="37624" y="244793"/>
                  </a:lnTo>
                  <a:lnTo>
                    <a:pt x="35243" y="247174"/>
                  </a:lnTo>
                  <a:lnTo>
                    <a:pt x="33338" y="248603"/>
                  </a:lnTo>
                  <a:lnTo>
                    <a:pt x="31909" y="250508"/>
                  </a:lnTo>
                  <a:lnTo>
                    <a:pt x="30003" y="253841"/>
                  </a:lnTo>
                  <a:lnTo>
                    <a:pt x="29051" y="255270"/>
                  </a:lnTo>
                  <a:lnTo>
                    <a:pt x="29051" y="257651"/>
                  </a:lnTo>
                  <a:lnTo>
                    <a:pt x="28575" y="260033"/>
                  </a:lnTo>
                  <a:lnTo>
                    <a:pt x="27146" y="260985"/>
                  </a:lnTo>
                  <a:lnTo>
                    <a:pt x="23813" y="261938"/>
                  </a:lnTo>
                  <a:lnTo>
                    <a:pt x="21907" y="262890"/>
                  </a:lnTo>
                  <a:lnTo>
                    <a:pt x="20002" y="264319"/>
                  </a:lnTo>
                  <a:lnTo>
                    <a:pt x="19050" y="265748"/>
                  </a:lnTo>
                  <a:lnTo>
                    <a:pt x="19526" y="267176"/>
                  </a:lnTo>
                  <a:lnTo>
                    <a:pt x="20478" y="269558"/>
                  </a:lnTo>
                  <a:lnTo>
                    <a:pt x="20955" y="272891"/>
                  </a:lnTo>
                  <a:lnTo>
                    <a:pt x="20955" y="274796"/>
                  </a:lnTo>
                  <a:lnTo>
                    <a:pt x="22860" y="276225"/>
                  </a:lnTo>
                  <a:lnTo>
                    <a:pt x="23813" y="277654"/>
                  </a:lnTo>
                  <a:lnTo>
                    <a:pt x="24289" y="279083"/>
                  </a:lnTo>
                  <a:lnTo>
                    <a:pt x="23336" y="280035"/>
                  </a:lnTo>
                  <a:lnTo>
                    <a:pt x="19050" y="282893"/>
                  </a:lnTo>
                  <a:lnTo>
                    <a:pt x="17621" y="283369"/>
                  </a:lnTo>
                  <a:lnTo>
                    <a:pt x="15716" y="284798"/>
                  </a:lnTo>
                  <a:lnTo>
                    <a:pt x="14764" y="285274"/>
                  </a:lnTo>
                  <a:lnTo>
                    <a:pt x="11906" y="287655"/>
                  </a:lnTo>
                  <a:lnTo>
                    <a:pt x="10001" y="289560"/>
                  </a:lnTo>
                  <a:lnTo>
                    <a:pt x="9525" y="291465"/>
                  </a:lnTo>
                  <a:lnTo>
                    <a:pt x="9525" y="293846"/>
                  </a:lnTo>
                  <a:lnTo>
                    <a:pt x="10953" y="297180"/>
                  </a:lnTo>
                  <a:lnTo>
                    <a:pt x="12859" y="300514"/>
                  </a:lnTo>
                  <a:lnTo>
                    <a:pt x="13335" y="302419"/>
                  </a:lnTo>
                  <a:lnTo>
                    <a:pt x="13811" y="305276"/>
                  </a:lnTo>
                  <a:lnTo>
                    <a:pt x="13811" y="307658"/>
                  </a:lnTo>
                  <a:lnTo>
                    <a:pt x="12859" y="309563"/>
                  </a:lnTo>
                  <a:lnTo>
                    <a:pt x="11430" y="311468"/>
                  </a:lnTo>
                  <a:lnTo>
                    <a:pt x="5715" y="314801"/>
                  </a:lnTo>
                  <a:lnTo>
                    <a:pt x="2857" y="318611"/>
                  </a:lnTo>
                  <a:lnTo>
                    <a:pt x="476" y="323374"/>
                  </a:lnTo>
                  <a:lnTo>
                    <a:pt x="0" y="325755"/>
                  </a:lnTo>
                  <a:lnTo>
                    <a:pt x="476" y="327660"/>
                  </a:lnTo>
                  <a:lnTo>
                    <a:pt x="1905" y="329089"/>
                  </a:lnTo>
                  <a:lnTo>
                    <a:pt x="3334" y="329565"/>
                  </a:lnTo>
                  <a:lnTo>
                    <a:pt x="5715" y="330041"/>
                  </a:lnTo>
                  <a:lnTo>
                    <a:pt x="10001" y="329089"/>
                  </a:lnTo>
                  <a:lnTo>
                    <a:pt x="13811" y="328613"/>
                  </a:lnTo>
                  <a:lnTo>
                    <a:pt x="17621" y="330518"/>
                  </a:lnTo>
                  <a:lnTo>
                    <a:pt x="20002" y="334328"/>
                  </a:lnTo>
                  <a:lnTo>
                    <a:pt x="19050" y="337185"/>
                  </a:lnTo>
                  <a:lnTo>
                    <a:pt x="20478" y="342424"/>
                  </a:lnTo>
                  <a:lnTo>
                    <a:pt x="21907" y="348615"/>
                  </a:lnTo>
                  <a:lnTo>
                    <a:pt x="21907" y="350520"/>
                  </a:lnTo>
                  <a:lnTo>
                    <a:pt x="22384" y="351473"/>
                  </a:lnTo>
                  <a:lnTo>
                    <a:pt x="25241" y="351949"/>
                  </a:lnTo>
                  <a:lnTo>
                    <a:pt x="25718" y="353378"/>
                  </a:lnTo>
                  <a:lnTo>
                    <a:pt x="24765" y="363855"/>
                  </a:lnTo>
                  <a:lnTo>
                    <a:pt x="25718" y="367189"/>
                  </a:lnTo>
                  <a:lnTo>
                    <a:pt x="27622" y="369094"/>
                  </a:lnTo>
                  <a:lnTo>
                    <a:pt x="29527" y="370523"/>
                  </a:lnTo>
                  <a:lnTo>
                    <a:pt x="31432" y="371951"/>
                  </a:lnTo>
                  <a:lnTo>
                    <a:pt x="32385" y="372904"/>
                  </a:lnTo>
                  <a:lnTo>
                    <a:pt x="34766" y="372904"/>
                  </a:lnTo>
                  <a:lnTo>
                    <a:pt x="37147" y="375285"/>
                  </a:lnTo>
                  <a:lnTo>
                    <a:pt x="38100" y="377666"/>
                  </a:lnTo>
                  <a:lnTo>
                    <a:pt x="37624" y="380524"/>
                  </a:lnTo>
                  <a:lnTo>
                    <a:pt x="36195" y="385763"/>
                  </a:lnTo>
                  <a:lnTo>
                    <a:pt x="35243" y="389573"/>
                  </a:lnTo>
                  <a:lnTo>
                    <a:pt x="37624" y="393859"/>
                  </a:lnTo>
                  <a:lnTo>
                    <a:pt x="38576" y="395288"/>
                  </a:lnTo>
                  <a:lnTo>
                    <a:pt x="48577" y="405289"/>
                  </a:lnTo>
                  <a:lnTo>
                    <a:pt x="50482" y="407670"/>
                  </a:lnTo>
                  <a:lnTo>
                    <a:pt x="55245" y="414814"/>
                  </a:lnTo>
                  <a:lnTo>
                    <a:pt x="58578" y="419576"/>
                  </a:lnTo>
                  <a:lnTo>
                    <a:pt x="61913" y="426720"/>
                  </a:lnTo>
                  <a:lnTo>
                    <a:pt x="62389" y="430530"/>
                  </a:lnTo>
                  <a:lnTo>
                    <a:pt x="61913" y="433864"/>
                  </a:lnTo>
                  <a:lnTo>
                    <a:pt x="60960" y="442913"/>
                  </a:lnTo>
                  <a:lnTo>
                    <a:pt x="60007" y="445770"/>
                  </a:lnTo>
                  <a:lnTo>
                    <a:pt x="55721" y="450533"/>
                  </a:lnTo>
                  <a:lnTo>
                    <a:pt x="55721" y="452914"/>
                  </a:lnTo>
                  <a:lnTo>
                    <a:pt x="56674" y="454819"/>
                  </a:lnTo>
                  <a:lnTo>
                    <a:pt x="57626" y="455771"/>
                  </a:lnTo>
                  <a:lnTo>
                    <a:pt x="58578" y="456724"/>
                  </a:lnTo>
                  <a:lnTo>
                    <a:pt x="58102" y="461010"/>
                  </a:lnTo>
                  <a:lnTo>
                    <a:pt x="59531" y="462439"/>
                  </a:lnTo>
                  <a:lnTo>
                    <a:pt x="62865" y="463868"/>
                  </a:lnTo>
                  <a:lnTo>
                    <a:pt x="71438" y="464344"/>
                  </a:lnTo>
                  <a:lnTo>
                    <a:pt x="75724" y="465296"/>
                  </a:lnTo>
                  <a:lnTo>
                    <a:pt x="79057" y="465773"/>
                  </a:lnTo>
                  <a:lnTo>
                    <a:pt x="79534" y="464820"/>
                  </a:lnTo>
                  <a:lnTo>
                    <a:pt x="80963" y="462439"/>
                  </a:lnTo>
                  <a:lnTo>
                    <a:pt x="84296" y="461010"/>
                  </a:lnTo>
                  <a:lnTo>
                    <a:pt x="91916" y="458629"/>
                  </a:lnTo>
                  <a:lnTo>
                    <a:pt x="92393" y="457676"/>
                  </a:lnTo>
                  <a:lnTo>
                    <a:pt x="92393" y="454343"/>
                  </a:lnTo>
                  <a:lnTo>
                    <a:pt x="93345" y="452914"/>
                  </a:lnTo>
                  <a:lnTo>
                    <a:pt x="95726" y="448628"/>
                  </a:lnTo>
                  <a:lnTo>
                    <a:pt x="96202" y="446723"/>
                  </a:lnTo>
                  <a:lnTo>
                    <a:pt x="96202" y="443389"/>
                  </a:lnTo>
                  <a:lnTo>
                    <a:pt x="96678" y="441484"/>
                  </a:lnTo>
                  <a:lnTo>
                    <a:pt x="97631" y="440055"/>
                  </a:lnTo>
                  <a:lnTo>
                    <a:pt x="99536" y="438150"/>
                  </a:lnTo>
                  <a:lnTo>
                    <a:pt x="100489" y="436721"/>
                  </a:lnTo>
                  <a:lnTo>
                    <a:pt x="100965" y="433864"/>
                  </a:lnTo>
                  <a:lnTo>
                    <a:pt x="100489" y="428625"/>
                  </a:lnTo>
                  <a:lnTo>
                    <a:pt x="101918" y="426244"/>
                  </a:lnTo>
                  <a:lnTo>
                    <a:pt x="106680" y="421005"/>
                  </a:lnTo>
                  <a:lnTo>
                    <a:pt x="108109" y="419100"/>
                  </a:lnTo>
                  <a:lnTo>
                    <a:pt x="108585" y="416719"/>
                  </a:lnTo>
                  <a:lnTo>
                    <a:pt x="108585" y="414814"/>
                  </a:lnTo>
                  <a:lnTo>
                    <a:pt x="108585" y="412909"/>
                  </a:lnTo>
                  <a:lnTo>
                    <a:pt x="110014" y="411004"/>
                  </a:lnTo>
                  <a:lnTo>
                    <a:pt x="111443" y="410051"/>
                  </a:lnTo>
                  <a:lnTo>
                    <a:pt x="115252" y="409575"/>
                  </a:lnTo>
                  <a:lnTo>
                    <a:pt x="117634" y="410051"/>
                  </a:lnTo>
                  <a:lnTo>
                    <a:pt x="135255" y="406718"/>
                  </a:lnTo>
                  <a:lnTo>
                    <a:pt x="137160" y="407194"/>
                  </a:lnTo>
                  <a:lnTo>
                    <a:pt x="138113" y="409099"/>
                  </a:lnTo>
                  <a:lnTo>
                    <a:pt x="138113" y="412433"/>
                  </a:lnTo>
                  <a:lnTo>
                    <a:pt x="138113" y="413861"/>
                  </a:lnTo>
                  <a:lnTo>
                    <a:pt x="139065" y="414814"/>
                  </a:lnTo>
                  <a:lnTo>
                    <a:pt x="141922" y="416719"/>
                  </a:lnTo>
                  <a:lnTo>
                    <a:pt x="143827" y="419100"/>
                  </a:lnTo>
                  <a:lnTo>
                    <a:pt x="144780" y="420053"/>
                  </a:lnTo>
                  <a:lnTo>
                    <a:pt x="147638" y="421958"/>
                  </a:lnTo>
                  <a:lnTo>
                    <a:pt x="160496" y="436721"/>
                  </a:lnTo>
                  <a:lnTo>
                    <a:pt x="164306" y="438150"/>
                  </a:lnTo>
                  <a:lnTo>
                    <a:pt x="168116" y="437674"/>
                  </a:lnTo>
                  <a:lnTo>
                    <a:pt x="174784" y="434816"/>
                  </a:lnTo>
                  <a:lnTo>
                    <a:pt x="178594" y="433864"/>
                  </a:lnTo>
                  <a:lnTo>
                    <a:pt x="203359" y="434816"/>
                  </a:lnTo>
                  <a:lnTo>
                    <a:pt x="205740" y="434340"/>
                  </a:lnTo>
                  <a:lnTo>
                    <a:pt x="206216" y="434340"/>
                  </a:lnTo>
                  <a:lnTo>
                    <a:pt x="210026" y="441960"/>
                  </a:lnTo>
                  <a:lnTo>
                    <a:pt x="211455" y="443389"/>
                  </a:lnTo>
                  <a:lnTo>
                    <a:pt x="238601" y="443389"/>
                  </a:lnTo>
                  <a:lnTo>
                    <a:pt x="238125" y="441484"/>
                  </a:lnTo>
                  <a:lnTo>
                    <a:pt x="238601" y="439103"/>
                  </a:lnTo>
                  <a:lnTo>
                    <a:pt x="241459" y="436245"/>
                  </a:lnTo>
                  <a:lnTo>
                    <a:pt x="243364" y="434340"/>
                  </a:lnTo>
                  <a:lnTo>
                    <a:pt x="243364" y="434340"/>
                  </a:lnTo>
                  <a:lnTo>
                    <a:pt x="243840" y="433864"/>
                  </a:lnTo>
                  <a:lnTo>
                    <a:pt x="248126" y="431959"/>
                  </a:lnTo>
                  <a:lnTo>
                    <a:pt x="252413" y="430530"/>
                  </a:lnTo>
                  <a:lnTo>
                    <a:pt x="260032" y="428625"/>
                  </a:lnTo>
                  <a:lnTo>
                    <a:pt x="262890" y="425768"/>
                  </a:lnTo>
                  <a:lnTo>
                    <a:pt x="264319" y="423386"/>
                  </a:lnTo>
                  <a:lnTo>
                    <a:pt x="264795" y="418624"/>
                  </a:lnTo>
                  <a:lnTo>
                    <a:pt x="265747" y="417671"/>
                  </a:lnTo>
                  <a:lnTo>
                    <a:pt x="267652" y="416719"/>
                  </a:lnTo>
                  <a:lnTo>
                    <a:pt x="276701" y="412433"/>
                  </a:lnTo>
                  <a:lnTo>
                    <a:pt x="278130" y="411480"/>
                  </a:lnTo>
                  <a:lnTo>
                    <a:pt x="294322" y="421481"/>
                  </a:lnTo>
                  <a:lnTo>
                    <a:pt x="303371" y="429578"/>
                  </a:lnTo>
                  <a:lnTo>
                    <a:pt x="303847" y="430054"/>
                  </a:lnTo>
                  <a:lnTo>
                    <a:pt x="304324" y="430054"/>
                  </a:lnTo>
                  <a:lnTo>
                    <a:pt x="304800" y="429578"/>
                  </a:lnTo>
                  <a:lnTo>
                    <a:pt x="305276" y="429578"/>
                  </a:lnTo>
                  <a:lnTo>
                    <a:pt x="305752" y="429101"/>
                  </a:lnTo>
                  <a:lnTo>
                    <a:pt x="306228" y="429101"/>
                  </a:lnTo>
                  <a:lnTo>
                    <a:pt x="310039" y="429101"/>
                  </a:lnTo>
                  <a:lnTo>
                    <a:pt x="317182" y="428625"/>
                  </a:lnTo>
                  <a:lnTo>
                    <a:pt x="319564" y="427673"/>
                  </a:lnTo>
                  <a:lnTo>
                    <a:pt x="334327" y="413385"/>
                  </a:lnTo>
                  <a:lnTo>
                    <a:pt x="338138" y="408623"/>
                  </a:lnTo>
                  <a:lnTo>
                    <a:pt x="339090" y="407670"/>
                  </a:lnTo>
                  <a:lnTo>
                    <a:pt x="340995" y="404336"/>
                  </a:lnTo>
                  <a:lnTo>
                    <a:pt x="343376" y="399098"/>
                  </a:lnTo>
                  <a:lnTo>
                    <a:pt x="343852" y="398145"/>
                  </a:lnTo>
                  <a:lnTo>
                    <a:pt x="359569" y="384810"/>
                  </a:lnTo>
                  <a:lnTo>
                    <a:pt x="360521" y="383858"/>
                  </a:lnTo>
                  <a:lnTo>
                    <a:pt x="360521" y="382905"/>
                  </a:lnTo>
                  <a:lnTo>
                    <a:pt x="358140" y="378619"/>
                  </a:lnTo>
                  <a:lnTo>
                    <a:pt x="357664" y="376238"/>
                  </a:lnTo>
                  <a:lnTo>
                    <a:pt x="357664" y="372428"/>
                  </a:lnTo>
                  <a:lnTo>
                    <a:pt x="358140" y="367189"/>
                  </a:lnTo>
                  <a:lnTo>
                    <a:pt x="357664" y="363855"/>
                  </a:lnTo>
                  <a:lnTo>
                    <a:pt x="357664" y="363379"/>
                  </a:lnTo>
                  <a:lnTo>
                    <a:pt x="357664" y="362903"/>
                  </a:lnTo>
                  <a:lnTo>
                    <a:pt x="357664" y="362426"/>
                  </a:lnTo>
                  <a:lnTo>
                    <a:pt x="348615" y="352425"/>
                  </a:lnTo>
                  <a:lnTo>
                    <a:pt x="370999" y="352425"/>
                  </a:lnTo>
                  <a:lnTo>
                    <a:pt x="370999" y="351473"/>
                  </a:lnTo>
                  <a:lnTo>
                    <a:pt x="370999" y="351473"/>
                  </a:lnTo>
                  <a:lnTo>
                    <a:pt x="370999" y="350996"/>
                  </a:lnTo>
                  <a:lnTo>
                    <a:pt x="370522" y="349568"/>
                  </a:lnTo>
                  <a:lnTo>
                    <a:pt x="370522" y="348139"/>
                  </a:lnTo>
                  <a:lnTo>
                    <a:pt x="370522" y="347663"/>
                  </a:lnTo>
                  <a:lnTo>
                    <a:pt x="370522" y="347186"/>
                  </a:lnTo>
                  <a:lnTo>
                    <a:pt x="370522" y="346234"/>
                  </a:lnTo>
                  <a:lnTo>
                    <a:pt x="370522" y="345758"/>
                  </a:lnTo>
                  <a:lnTo>
                    <a:pt x="370522" y="345758"/>
                  </a:lnTo>
                  <a:lnTo>
                    <a:pt x="370522" y="345758"/>
                  </a:lnTo>
                  <a:lnTo>
                    <a:pt x="370522" y="345281"/>
                  </a:lnTo>
                  <a:lnTo>
                    <a:pt x="370522" y="345281"/>
                  </a:lnTo>
                  <a:lnTo>
                    <a:pt x="386715" y="345281"/>
                  </a:lnTo>
                  <a:lnTo>
                    <a:pt x="386715" y="348139"/>
                  </a:lnTo>
                  <a:lnTo>
                    <a:pt x="384810" y="354806"/>
                  </a:lnTo>
                  <a:lnTo>
                    <a:pt x="384810" y="358616"/>
                  </a:lnTo>
                  <a:lnTo>
                    <a:pt x="384334" y="363379"/>
                  </a:lnTo>
                  <a:lnTo>
                    <a:pt x="384334" y="363855"/>
                  </a:lnTo>
                  <a:lnTo>
                    <a:pt x="383857" y="364808"/>
                  </a:lnTo>
                  <a:lnTo>
                    <a:pt x="383381" y="365284"/>
                  </a:lnTo>
                  <a:lnTo>
                    <a:pt x="382905" y="365760"/>
                  </a:lnTo>
                  <a:lnTo>
                    <a:pt x="382905" y="365760"/>
                  </a:lnTo>
                  <a:lnTo>
                    <a:pt x="382428" y="366236"/>
                  </a:lnTo>
                  <a:lnTo>
                    <a:pt x="382428" y="366713"/>
                  </a:lnTo>
                  <a:lnTo>
                    <a:pt x="385763" y="391954"/>
                  </a:lnTo>
                  <a:lnTo>
                    <a:pt x="385763" y="392430"/>
                  </a:lnTo>
                  <a:lnTo>
                    <a:pt x="385763" y="392906"/>
                  </a:lnTo>
                  <a:lnTo>
                    <a:pt x="384810" y="394335"/>
                  </a:lnTo>
                  <a:lnTo>
                    <a:pt x="384334" y="395288"/>
                  </a:lnTo>
                  <a:lnTo>
                    <a:pt x="384334" y="395288"/>
                  </a:lnTo>
                  <a:lnTo>
                    <a:pt x="384810" y="395764"/>
                  </a:lnTo>
                  <a:lnTo>
                    <a:pt x="392430" y="398621"/>
                  </a:lnTo>
                  <a:lnTo>
                    <a:pt x="392906" y="398621"/>
                  </a:lnTo>
                  <a:lnTo>
                    <a:pt x="392906" y="398621"/>
                  </a:lnTo>
                  <a:lnTo>
                    <a:pt x="395764" y="401955"/>
                  </a:lnTo>
                  <a:lnTo>
                    <a:pt x="410527" y="413861"/>
                  </a:lnTo>
                  <a:lnTo>
                    <a:pt x="411003" y="414814"/>
                  </a:lnTo>
                  <a:lnTo>
                    <a:pt x="412432" y="418148"/>
                  </a:lnTo>
                  <a:lnTo>
                    <a:pt x="412432" y="419100"/>
                  </a:lnTo>
                  <a:lnTo>
                    <a:pt x="412909" y="420053"/>
                  </a:lnTo>
                  <a:lnTo>
                    <a:pt x="412432" y="420529"/>
                  </a:lnTo>
                  <a:lnTo>
                    <a:pt x="412432" y="422910"/>
                  </a:lnTo>
                  <a:lnTo>
                    <a:pt x="412432" y="423863"/>
                  </a:lnTo>
                  <a:lnTo>
                    <a:pt x="412432" y="424339"/>
                  </a:lnTo>
                  <a:lnTo>
                    <a:pt x="412909" y="425291"/>
                  </a:lnTo>
                  <a:lnTo>
                    <a:pt x="412909" y="425291"/>
                  </a:lnTo>
                  <a:lnTo>
                    <a:pt x="412909" y="425768"/>
                  </a:lnTo>
                  <a:lnTo>
                    <a:pt x="412909" y="426244"/>
                  </a:lnTo>
                  <a:lnTo>
                    <a:pt x="410527" y="430530"/>
                  </a:lnTo>
                  <a:lnTo>
                    <a:pt x="410051" y="433388"/>
                  </a:lnTo>
                  <a:lnTo>
                    <a:pt x="409575" y="436245"/>
                  </a:lnTo>
                  <a:lnTo>
                    <a:pt x="409575" y="437674"/>
                  </a:lnTo>
                  <a:lnTo>
                    <a:pt x="410051" y="438626"/>
                  </a:lnTo>
                  <a:lnTo>
                    <a:pt x="410051" y="438626"/>
                  </a:lnTo>
                  <a:lnTo>
                    <a:pt x="410051" y="438626"/>
                  </a:lnTo>
                  <a:lnTo>
                    <a:pt x="410051" y="439103"/>
                  </a:lnTo>
                  <a:lnTo>
                    <a:pt x="410527" y="439103"/>
                  </a:lnTo>
                  <a:lnTo>
                    <a:pt x="416719" y="439103"/>
                  </a:lnTo>
                  <a:lnTo>
                    <a:pt x="416719" y="439103"/>
                  </a:lnTo>
                  <a:lnTo>
                    <a:pt x="416719" y="437198"/>
                  </a:lnTo>
                  <a:lnTo>
                    <a:pt x="418147" y="430054"/>
                  </a:lnTo>
                  <a:lnTo>
                    <a:pt x="419576" y="425768"/>
                  </a:lnTo>
                  <a:lnTo>
                    <a:pt x="420528" y="423386"/>
                  </a:lnTo>
                  <a:lnTo>
                    <a:pt x="423863" y="416719"/>
                  </a:lnTo>
                  <a:lnTo>
                    <a:pt x="424815" y="414338"/>
                  </a:lnTo>
                  <a:lnTo>
                    <a:pt x="424815" y="412433"/>
                  </a:lnTo>
                  <a:lnTo>
                    <a:pt x="423386" y="402908"/>
                  </a:lnTo>
                  <a:lnTo>
                    <a:pt x="425768" y="398621"/>
                  </a:lnTo>
                  <a:lnTo>
                    <a:pt x="428625" y="393859"/>
                  </a:lnTo>
                  <a:lnTo>
                    <a:pt x="431482" y="391954"/>
                  </a:lnTo>
                  <a:lnTo>
                    <a:pt x="433388" y="391001"/>
                  </a:lnTo>
                  <a:lnTo>
                    <a:pt x="434340" y="391478"/>
                  </a:lnTo>
                  <a:lnTo>
                    <a:pt x="437197" y="393383"/>
                  </a:lnTo>
                  <a:lnTo>
                    <a:pt x="440531" y="395288"/>
                  </a:lnTo>
                  <a:lnTo>
                    <a:pt x="441960" y="394811"/>
                  </a:lnTo>
                  <a:lnTo>
                    <a:pt x="444341" y="393383"/>
                  </a:lnTo>
                  <a:lnTo>
                    <a:pt x="445770" y="391478"/>
                  </a:lnTo>
                  <a:lnTo>
                    <a:pt x="445770" y="388144"/>
                  </a:lnTo>
                  <a:lnTo>
                    <a:pt x="447199" y="381476"/>
                  </a:lnTo>
                  <a:lnTo>
                    <a:pt x="446722" y="377666"/>
                  </a:lnTo>
                  <a:lnTo>
                    <a:pt x="448627" y="372428"/>
                  </a:lnTo>
                  <a:lnTo>
                    <a:pt x="450056" y="365760"/>
                  </a:lnTo>
                  <a:lnTo>
                    <a:pt x="451009" y="361474"/>
                  </a:lnTo>
                  <a:lnTo>
                    <a:pt x="451961" y="359093"/>
                  </a:lnTo>
                  <a:lnTo>
                    <a:pt x="456724" y="354330"/>
                  </a:lnTo>
                  <a:lnTo>
                    <a:pt x="461010" y="347663"/>
                  </a:lnTo>
                  <a:lnTo>
                    <a:pt x="463391" y="342424"/>
                  </a:lnTo>
                  <a:lnTo>
                    <a:pt x="468630" y="334328"/>
                  </a:lnTo>
                  <a:lnTo>
                    <a:pt x="471011" y="331470"/>
                  </a:lnTo>
                  <a:lnTo>
                    <a:pt x="472916" y="330518"/>
                  </a:lnTo>
                  <a:lnTo>
                    <a:pt x="476250" y="329565"/>
                  </a:lnTo>
                  <a:lnTo>
                    <a:pt x="481489" y="328613"/>
                  </a:lnTo>
                  <a:lnTo>
                    <a:pt x="485775" y="328136"/>
                  </a:lnTo>
                  <a:lnTo>
                    <a:pt x="486251" y="327184"/>
                  </a:lnTo>
                  <a:lnTo>
                    <a:pt x="486727" y="325279"/>
                  </a:lnTo>
                  <a:lnTo>
                    <a:pt x="486727" y="321945"/>
                  </a:lnTo>
                  <a:lnTo>
                    <a:pt x="487680" y="315754"/>
                  </a:lnTo>
                  <a:lnTo>
                    <a:pt x="489585" y="309563"/>
                  </a:lnTo>
                  <a:lnTo>
                    <a:pt x="491490" y="304800"/>
                  </a:lnTo>
                  <a:lnTo>
                    <a:pt x="492443" y="302895"/>
                  </a:lnTo>
                  <a:lnTo>
                    <a:pt x="493871" y="300990"/>
                  </a:lnTo>
                  <a:lnTo>
                    <a:pt x="495300" y="297180"/>
                  </a:lnTo>
                  <a:lnTo>
                    <a:pt x="497205" y="290036"/>
                  </a:lnTo>
                  <a:lnTo>
                    <a:pt x="497205" y="284798"/>
                  </a:lnTo>
                  <a:lnTo>
                    <a:pt x="500063" y="275749"/>
                  </a:lnTo>
                  <a:lnTo>
                    <a:pt x="499110" y="265748"/>
                  </a:lnTo>
                  <a:lnTo>
                    <a:pt x="498157" y="259556"/>
                  </a:lnTo>
                  <a:lnTo>
                    <a:pt x="497205" y="252413"/>
                  </a:lnTo>
                  <a:lnTo>
                    <a:pt x="496728" y="245745"/>
                  </a:lnTo>
                  <a:lnTo>
                    <a:pt x="500063" y="241459"/>
                  </a:lnTo>
                  <a:lnTo>
                    <a:pt x="501491" y="237649"/>
                  </a:lnTo>
                  <a:lnTo>
                    <a:pt x="505301" y="225266"/>
                  </a:lnTo>
                  <a:lnTo>
                    <a:pt x="506730" y="222885"/>
                  </a:lnTo>
                  <a:lnTo>
                    <a:pt x="509588" y="216218"/>
                  </a:lnTo>
                  <a:lnTo>
                    <a:pt x="510064" y="214313"/>
                  </a:lnTo>
                  <a:lnTo>
                    <a:pt x="513397" y="205740"/>
                  </a:lnTo>
                  <a:lnTo>
                    <a:pt x="512921" y="200025"/>
                  </a:lnTo>
                  <a:lnTo>
                    <a:pt x="512445" y="194310"/>
                  </a:lnTo>
                  <a:lnTo>
                    <a:pt x="513874" y="190976"/>
                  </a:lnTo>
                  <a:lnTo>
                    <a:pt x="515302" y="188119"/>
                  </a:lnTo>
                  <a:lnTo>
                    <a:pt x="515302" y="186214"/>
                  </a:lnTo>
                  <a:lnTo>
                    <a:pt x="515778" y="180499"/>
                  </a:lnTo>
                  <a:lnTo>
                    <a:pt x="516255" y="179546"/>
                  </a:lnTo>
                  <a:lnTo>
                    <a:pt x="518160" y="179070"/>
                  </a:lnTo>
                  <a:lnTo>
                    <a:pt x="521970" y="180023"/>
                  </a:lnTo>
                  <a:lnTo>
                    <a:pt x="524827" y="179546"/>
                  </a:lnTo>
                  <a:lnTo>
                    <a:pt x="527685" y="179546"/>
                  </a:lnTo>
                  <a:lnTo>
                    <a:pt x="530066" y="179070"/>
                  </a:lnTo>
                  <a:lnTo>
                    <a:pt x="531495" y="177641"/>
                  </a:lnTo>
                  <a:lnTo>
                    <a:pt x="533400" y="171450"/>
                  </a:lnTo>
                  <a:lnTo>
                    <a:pt x="534828" y="170021"/>
                  </a:lnTo>
                  <a:lnTo>
                    <a:pt x="535781" y="170021"/>
                  </a:lnTo>
                  <a:lnTo>
                    <a:pt x="538639" y="168593"/>
                  </a:lnTo>
                  <a:lnTo>
                    <a:pt x="541020" y="166688"/>
                  </a:lnTo>
                  <a:lnTo>
                    <a:pt x="542925" y="165735"/>
                  </a:lnTo>
                  <a:lnTo>
                    <a:pt x="543401" y="165259"/>
                  </a:lnTo>
                  <a:lnTo>
                    <a:pt x="545306" y="165259"/>
                  </a:lnTo>
                  <a:lnTo>
                    <a:pt x="547688" y="164306"/>
                  </a:lnTo>
                  <a:lnTo>
                    <a:pt x="548640" y="163354"/>
                  </a:lnTo>
                  <a:lnTo>
                    <a:pt x="551021" y="162878"/>
                  </a:lnTo>
                  <a:lnTo>
                    <a:pt x="553402" y="163354"/>
                  </a:lnTo>
                  <a:lnTo>
                    <a:pt x="555307" y="162401"/>
                  </a:lnTo>
                  <a:lnTo>
                    <a:pt x="556260" y="161925"/>
                  </a:lnTo>
                  <a:lnTo>
                    <a:pt x="557689" y="161925"/>
                  </a:lnTo>
                  <a:lnTo>
                    <a:pt x="558641" y="160973"/>
                  </a:lnTo>
                  <a:lnTo>
                    <a:pt x="559118" y="160020"/>
                  </a:lnTo>
                  <a:lnTo>
                    <a:pt x="560070" y="159544"/>
                  </a:lnTo>
                  <a:lnTo>
                    <a:pt x="561975" y="157639"/>
                  </a:lnTo>
                  <a:lnTo>
                    <a:pt x="562927" y="156686"/>
                  </a:lnTo>
                  <a:lnTo>
                    <a:pt x="563403" y="155258"/>
                  </a:lnTo>
                  <a:lnTo>
                    <a:pt x="563880" y="154305"/>
                  </a:lnTo>
                  <a:lnTo>
                    <a:pt x="564356" y="152876"/>
                  </a:lnTo>
                  <a:lnTo>
                    <a:pt x="568166" y="149066"/>
                  </a:lnTo>
                  <a:lnTo>
                    <a:pt x="571024" y="146685"/>
                  </a:lnTo>
                  <a:close/>
                </a:path>
              </a:pathLst>
            </a:custGeom>
            <a:grpFill/>
            <a:ln w="3175" cap="flat">
              <a:solidFill>
                <a:schemeClr val="bg1">
                  <a:lumMod val="75000"/>
                </a:scheme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" name="Freeform: Shape 45">
              <a:extLst>
                <a:ext uri="{FF2B5EF4-FFF2-40B4-BE49-F238E27FC236}">
                  <a16:creationId xmlns:a16="http://schemas.microsoft.com/office/drawing/2014/main" id="{0F76AE3C-B12C-1C59-20F7-41AC08AA949F}"/>
                </a:ext>
              </a:extLst>
            </p:cNvPr>
            <p:cNvSpPr/>
            <p:nvPr/>
          </p:nvSpPr>
          <p:spPr>
            <a:xfrm>
              <a:off x="11042808" y="4521040"/>
              <a:ext cx="201453" cy="143351"/>
            </a:xfrm>
            <a:custGeom>
              <a:avLst/>
              <a:gdLst>
                <a:gd name="connsiteX0" fmla="*/ 26670 w 201453"/>
                <a:gd name="connsiteY0" fmla="*/ 25241 h 143351"/>
                <a:gd name="connsiteX1" fmla="*/ 29052 w 201453"/>
                <a:gd name="connsiteY1" fmla="*/ 24765 h 143351"/>
                <a:gd name="connsiteX2" fmla="*/ 29052 w 201453"/>
                <a:gd name="connsiteY2" fmla="*/ 25241 h 143351"/>
                <a:gd name="connsiteX3" fmla="*/ 30004 w 201453"/>
                <a:gd name="connsiteY3" fmla="*/ 26194 h 143351"/>
                <a:gd name="connsiteX4" fmla="*/ 33338 w 201453"/>
                <a:gd name="connsiteY4" fmla="*/ 27146 h 143351"/>
                <a:gd name="connsiteX5" fmla="*/ 36195 w 201453"/>
                <a:gd name="connsiteY5" fmla="*/ 25241 h 143351"/>
                <a:gd name="connsiteX6" fmla="*/ 35243 w 201453"/>
                <a:gd name="connsiteY6" fmla="*/ 24289 h 143351"/>
                <a:gd name="connsiteX7" fmla="*/ 33814 w 201453"/>
                <a:gd name="connsiteY7" fmla="*/ 23813 h 143351"/>
                <a:gd name="connsiteX8" fmla="*/ 32385 w 201453"/>
                <a:gd name="connsiteY8" fmla="*/ 23813 h 143351"/>
                <a:gd name="connsiteX9" fmla="*/ 30004 w 201453"/>
                <a:gd name="connsiteY9" fmla="*/ 22860 h 143351"/>
                <a:gd name="connsiteX10" fmla="*/ 25241 w 201453"/>
                <a:gd name="connsiteY10" fmla="*/ 18574 h 143351"/>
                <a:gd name="connsiteX11" fmla="*/ 23813 w 201453"/>
                <a:gd name="connsiteY11" fmla="*/ 17145 h 143351"/>
                <a:gd name="connsiteX12" fmla="*/ 22384 w 201453"/>
                <a:gd name="connsiteY12" fmla="*/ 11906 h 143351"/>
                <a:gd name="connsiteX13" fmla="*/ 20002 w 201453"/>
                <a:gd name="connsiteY13" fmla="*/ 9525 h 143351"/>
                <a:gd name="connsiteX14" fmla="*/ 10954 w 201453"/>
                <a:gd name="connsiteY14" fmla="*/ 5239 h 143351"/>
                <a:gd name="connsiteX15" fmla="*/ 5239 w 201453"/>
                <a:gd name="connsiteY15" fmla="*/ 953 h 143351"/>
                <a:gd name="connsiteX16" fmla="*/ 952 w 201453"/>
                <a:gd name="connsiteY16" fmla="*/ 0 h 143351"/>
                <a:gd name="connsiteX17" fmla="*/ 0 w 201453"/>
                <a:gd name="connsiteY17" fmla="*/ 953 h 143351"/>
                <a:gd name="connsiteX18" fmla="*/ 0 w 201453"/>
                <a:gd name="connsiteY18" fmla="*/ 3334 h 143351"/>
                <a:gd name="connsiteX19" fmla="*/ 1429 w 201453"/>
                <a:gd name="connsiteY19" fmla="*/ 4763 h 143351"/>
                <a:gd name="connsiteX20" fmla="*/ 8096 w 201453"/>
                <a:gd name="connsiteY20" fmla="*/ 10001 h 143351"/>
                <a:gd name="connsiteX21" fmla="*/ 15240 w 201453"/>
                <a:gd name="connsiteY21" fmla="*/ 19050 h 143351"/>
                <a:gd name="connsiteX22" fmla="*/ 21908 w 201453"/>
                <a:gd name="connsiteY22" fmla="*/ 23813 h 143351"/>
                <a:gd name="connsiteX23" fmla="*/ 26670 w 201453"/>
                <a:gd name="connsiteY23" fmla="*/ 25241 h 143351"/>
                <a:gd name="connsiteX24" fmla="*/ 48577 w 201453"/>
                <a:gd name="connsiteY24" fmla="*/ 63818 h 143351"/>
                <a:gd name="connsiteX25" fmla="*/ 46196 w 201453"/>
                <a:gd name="connsiteY25" fmla="*/ 57626 h 143351"/>
                <a:gd name="connsiteX26" fmla="*/ 44291 w 201453"/>
                <a:gd name="connsiteY26" fmla="*/ 54769 h 143351"/>
                <a:gd name="connsiteX27" fmla="*/ 40481 w 201453"/>
                <a:gd name="connsiteY27" fmla="*/ 53816 h 143351"/>
                <a:gd name="connsiteX28" fmla="*/ 39052 w 201453"/>
                <a:gd name="connsiteY28" fmla="*/ 51911 h 143351"/>
                <a:gd name="connsiteX29" fmla="*/ 38577 w 201453"/>
                <a:gd name="connsiteY29" fmla="*/ 46672 h 143351"/>
                <a:gd name="connsiteX30" fmla="*/ 34766 w 201453"/>
                <a:gd name="connsiteY30" fmla="*/ 45244 h 143351"/>
                <a:gd name="connsiteX31" fmla="*/ 32862 w 201453"/>
                <a:gd name="connsiteY31" fmla="*/ 45720 h 143351"/>
                <a:gd name="connsiteX32" fmla="*/ 29527 w 201453"/>
                <a:gd name="connsiteY32" fmla="*/ 49530 h 143351"/>
                <a:gd name="connsiteX33" fmla="*/ 29052 w 201453"/>
                <a:gd name="connsiteY33" fmla="*/ 51911 h 143351"/>
                <a:gd name="connsiteX34" fmla="*/ 25718 w 201453"/>
                <a:gd name="connsiteY34" fmla="*/ 53816 h 143351"/>
                <a:gd name="connsiteX35" fmla="*/ 25241 w 201453"/>
                <a:gd name="connsiteY35" fmla="*/ 55721 h 143351"/>
                <a:gd name="connsiteX36" fmla="*/ 25718 w 201453"/>
                <a:gd name="connsiteY36" fmla="*/ 57626 h 143351"/>
                <a:gd name="connsiteX37" fmla="*/ 28099 w 201453"/>
                <a:gd name="connsiteY37" fmla="*/ 58103 h 143351"/>
                <a:gd name="connsiteX38" fmla="*/ 29527 w 201453"/>
                <a:gd name="connsiteY38" fmla="*/ 56197 h 143351"/>
                <a:gd name="connsiteX39" fmla="*/ 34766 w 201453"/>
                <a:gd name="connsiteY39" fmla="*/ 55721 h 143351"/>
                <a:gd name="connsiteX40" fmla="*/ 36671 w 201453"/>
                <a:gd name="connsiteY40" fmla="*/ 56197 h 143351"/>
                <a:gd name="connsiteX41" fmla="*/ 36671 w 201453"/>
                <a:gd name="connsiteY41" fmla="*/ 58579 h 143351"/>
                <a:gd name="connsiteX42" fmla="*/ 37624 w 201453"/>
                <a:gd name="connsiteY42" fmla="*/ 62389 h 143351"/>
                <a:gd name="connsiteX43" fmla="*/ 40006 w 201453"/>
                <a:gd name="connsiteY43" fmla="*/ 64294 h 143351"/>
                <a:gd name="connsiteX44" fmla="*/ 43339 w 201453"/>
                <a:gd name="connsiteY44" fmla="*/ 65246 h 143351"/>
                <a:gd name="connsiteX45" fmla="*/ 45720 w 201453"/>
                <a:gd name="connsiteY45" fmla="*/ 68104 h 143351"/>
                <a:gd name="connsiteX46" fmla="*/ 46196 w 201453"/>
                <a:gd name="connsiteY46" fmla="*/ 66675 h 143351"/>
                <a:gd name="connsiteX47" fmla="*/ 48102 w 201453"/>
                <a:gd name="connsiteY47" fmla="*/ 66675 h 143351"/>
                <a:gd name="connsiteX48" fmla="*/ 48577 w 201453"/>
                <a:gd name="connsiteY48" fmla="*/ 63818 h 143351"/>
                <a:gd name="connsiteX49" fmla="*/ 55721 w 201453"/>
                <a:gd name="connsiteY49" fmla="*/ 64770 h 143351"/>
                <a:gd name="connsiteX50" fmla="*/ 51912 w 201453"/>
                <a:gd name="connsiteY50" fmla="*/ 63818 h 143351"/>
                <a:gd name="connsiteX51" fmla="*/ 50959 w 201453"/>
                <a:gd name="connsiteY51" fmla="*/ 65246 h 143351"/>
                <a:gd name="connsiteX52" fmla="*/ 50006 w 201453"/>
                <a:gd name="connsiteY52" fmla="*/ 65722 h 143351"/>
                <a:gd name="connsiteX53" fmla="*/ 49054 w 201453"/>
                <a:gd name="connsiteY53" fmla="*/ 65722 h 143351"/>
                <a:gd name="connsiteX54" fmla="*/ 48577 w 201453"/>
                <a:gd name="connsiteY54" fmla="*/ 66675 h 143351"/>
                <a:gd name="connsiteX55" fmla="*/ 48102 w 201453"/>
                <a:gd name="connsiteY55" fmla="*/ 69533 h 143351"/>
                <a:gd name="connsiteX56" fmla="*/ 50006 w 201453"/>
                <a:gd name="connsiteY56" fmla="*/ 71914 h 143351"/>
                <a:gd name="connsiteX57" fmla="*/ 52388 w 201453"/>
                <a:gd name="connsiteY57" fmla="*/ 72866 h 143351"/>
                <a:gd name="connsiteX58" fmla="*/ 55721 w 201453"/>
                <a:gd name="connsiteY58" fmla="*/ 70009 h 143351"/>
                <a:gd name="connsiteX59" fmla="*/ 55721 w 201453"/>
                <a:gd name="connsiteY59" fmla="*/ 68580 h 143351"/>
                <a:gd name="connsiteX60" fmla="*/ 55245 w 201453"/>
                <a:gd name="connsiteY60" fmla="*/ 67628 h 143351"/>
                <a:gd name="connsiteX61" fmla="*/ 54293 w 201453"/>
                <a:gd name="connsiteY61" fmla="*/ 67151 h 143351"/>
                <a:gd name="connsiteX62" fmla="*/ 56674 w 201453"/>
                <a:gd name="connsiteY62" fmla="*/ 65246 h 143351"/>
                <a:gd name="connsiteX63" fmla="*/ 55721 w 201453"/>
                <a:gd name="connsiteY63" fmla="*/ 64770 h 143351"/>
                <a:gd name="connsiteX64" fmla="*/ 168593 w 201453"/>
                <a:gd name="connsiteY64" fmla="*/ 98108 h 143351"/>
                <a:gd name="connsiteX65" fmla="*/ 168593 w 201453"/>
                <a:gd name="connsiteY65" fmla="*/ 100965 h 143351"/>
                <a:gd name="connsiteX66" fmla="*/ 168593 w 201453"/>
                <a:gd name="connsiteY66" fmla="*/ 103822 h 143351"/>
                <a:gd name="connsiteX67" fmla="*/ 169545 w 201453"/>
                <a:gd name="connsiteY67" fmla="*/ 105251 h 143351"/>
                <a:gd name="connsiteX68" fmla="*/ 170974 w 201453"/>
                <a:gd name="connsiteY68" fmla="*/ 104299 h 143351"/>
                <a:gd name="connsiteX69" fmla="*/ 173356 w 201453"/>
                <a:gd name="connsiteY69" fmla="*/ 107156 h 143351"/>
                <a:gd name="connsiteX70" fmla="*/ 173356 w 201453"/>
                <a:gd name="connsiteY70" fmla="*/ 105728 h 143351"/>
                <a:gd name="connsiteX71" fmla="*/ 172879 w 201453"/>
                <a:gd name="connsiteY71" fmla="*/ 101918 h 143351"/>
                <a:gd name="connsiteX72" fmla="*/ 168116 w 201453"/>
                <a:gd name="connsiteY72" fmla="*/ 93345 h 143351"/>
                <a:gd name="connsiteX73" fmla="*/ 166688 w 201453"/>
                <a:gd name="connsiteY73" fmla="*/ 92869 h 143351"/>
                <a:gd name="connsiteX74" fmla="*/ 168116 w 201453"/>
                <a:gd name="connsiteY74" fmla="*/ 96203 h 143351"/>
                <a:gd name="connsiteX75" fmla="*/ 168593 w 201453"/>
                <a:gd name="connsiteY75" fmla="*/ 98108 h 143351"/>
                <a:gd name="connsiteX76" fmla="*/ 198120 w 201453"/>
                <a:gd name="connsiteY76" fmla="*/ 138589 h 143351"/>
                <a:gd name="connsiteX77" fmla="*/ 193834 w 201453"/>
                <a:gd name="connsiteY77" fmla="*/ 131445 h 143351"/>
                <a:gd name="connsiteX78" fmla="*/ 191929 w 201453"/>
                <a:gd name="connsiteY78" fmla="*/ 129540 h 143351"/>
                <a:gd name="connsiteX79" fmla="*/ 189071 w 201453"/>
                <a:gd name="connsiteY79" fmla="*/ 130493 h 143351"/>
                <a:gd name="connsiteX80" fmla="*/ 185262 w 201453"/>
                <a:gd name="connsiteY80" fmla="*/ 129064 h 143351"/>
                <a:gd name="connsiteX81" fmla="*/ 182881 w 201453"/>
                <a:gd name="connsiteY81" fmla="*/ 129540 h 143351"/>
                <a:gd name="connsiteX82" fmla="*/ 178594 w 201453"/>
                <a:gd name="connsiteY82" fmla="*/ 127635 h 143351"/>
                <a:gd name="connsiteX83" fmla="*/ 178118 w 201453"/>
                <a:gd name="connsiteY83" fmla="*/ 127159 h 143351"/>
                <a:gd name="connsiteX84" fmla="*/ 176689 w 201453"/>
                <a:gd name="connsiteY84" fmla="*/ 126683 h 143351"/>
                <a:gd name="connsiteX85" fmla="*/ 170498 w 201453"/>
                <a:gd name="connsiteY85" fmla="*/ 122872 h 143351"/>
                <a:gd name="connsiteX86" fmla="*/ 167164 w 201453"/>
                <a:gd name="connsiteY86" fmla="*/ 121920 h 143351"/>
                <a:gd name="connsiteX87" fmla="*/ 164306 w 201453"/>
                <a:gd name="connsiteY87" fmla="*/ 121920 h 143351"/>
                <a:gd name="connsiteX88" fmla="*/ 163831 w 201453"/>
                <a:gd name="connsiteY88" fmla="*/ 124778 h 143351"/>
                <a:gd name="connsiteX89" fmla="*/ 164306 w 201453"/>
                <a:gd name="connsiteY89" fmla="*/ 126206 h 143351"/>
                <a:gd name="connsiteX90" fmla="*/ 167640 w 201453"/>
                <a:gd name="connsiteY90" fmla="*/ 126206 h 143351"/>
                <a:gd name="connsiteX91" fmla="*/ 170498 w 201453"/>
                <a:gd name="connsiteY91" fmla="*/ 127159 h 143351"/>
                <a:gd name="connsiteX92" fmla="*/ 170974 w 201453"/>
                <a:gd name="connsiteY92" fmla="*/ 130493 h 143351"/>
                <a:gd name="connsiteX93" fmla="*/ 172402 w 201453"/>
                <a:gd name="connsiteY93" fmla="*/ 131921 h 143351"/>
                <a:gd name="connsiteX94" fmla="*/ 172402 w 201453"/>
                <a:gd name="connsiteY94" fmla="*/ 134303 h 143351"/>
                <a:gd name="connsiteX95" fmla="*/ 180975 w 201453"/>
                <a:gd name="connsiteY95" fmla="*/ 139541 h 143351"/>
                <a:gd name="connsiteX96" fmla="*/ 185262 w 201453"/>
                <a:gd name="connsiteY96" fmla="*/ 140970 h 143351"/>
                <a:gd name="connsiteX97" fmla="*/ 190024 w 201453"/>
                <a:gd name="connsiteY97" fmla="*/ 141446 h 143351"/>
                <a:gd name="connsiteX98" fmla="*/ 192881 w 201453"/>
                <a:gd name="connsiteY98" fmla="*/ 142875 h 143351"/>
                <a:gd name="connsiteX99" fmla="*/ 195739 w 201453"/>
                <a:gd name="connsiteY99" fmla="*/ 142399 h 143351"/>
                <a:gd name="connsiteX100" fmla="*/ 199073 w 201453"/>
                <a:gd name="connsiteY100" fmla="*/ 143351 h 143351"/>
                <a:gd name="connsiteX101" fmla="*/ 201454 w 201453"/>
                <a:gd name="connsiteY101" fmla="*/ 142875 h 143351"/>
                <a:gd name="connsiteX102" fmla="*/ 198596 w 201453"/>
                <a:gd name="connsiteY102" fmla="*/ 141446 h 143351"/>
                <a:gd name="connsiteX103" fmla="*/ 198120 w 201453"/>
                <a:gd name="connsiteY103" fmla="*/ 138589 h 143351"/>
                <a:gd name="connsiteX104" fmla="*/ 166688 w 201453"/>
                <a:gd name="connsiteY104" fmla="*/ 101441 h 143351"/>
                <a:gd name="connsiteX105" fmla="*/ 167164 w 201453"/>
                <a:gd name="connsiteY105" fmla="*/ 100013 h 143351"/>
                <a:gd name="connsiteX106" fmla="*/ 166688 w 201453"/>
                <a:gd name="connsiteY106" fmla="*/ 97155 h 143351"/>
                <a:gd name="connsiteX107" fmla="*/ 162877 w 201453"/>
                <a:gd name="connsiteY107" fmla="*/ 91440 h 143351"/>
                <a:gd name="connsiteX108" fmla="*/ 162877 w 201453"/>
                <a:gd name="connsiteY108" fmla="*/ 87154 h 143351"/>
                <a:gd name="connsiteX109" fmla="*/ 161449 w 201453"/>
                <a:gd name="connsiteY109" fmla="*/ 85249 h 143351"/>
                <a:gd name="connsiteX110" fmla="*/ 161449 w 201453"/>
                <a:gd name="connsiteY110" fmla="*/ 83820 h 143351"/>
                <a:gd name="connsiteX111" fmla="*/ 160020 w 201453"/>
                <a:gd name="connsiteY111" fmla="*/ 79534 h 143351"/>
                <a:gd name="connsiteX112" fmla="*/ 156210 w 201453"/>
                <a:gd name="connsiteY112" fmla="*/ 75724 h 143351"/>
                <a:gd name="connsiteX113" fmla="*/ 153829 w 201453"/>
                <a:gd name="connsiteY113" fmla="*/ 75247 h 143351"/>
                <a:gd name="connsiteX114" fmla="*/ 152877 w 201453"/>
                <a:gd name="connsiteY114" fmla="*/ 73819 h 143351"/>
                <a:gd name="connsiteX115" fmla="*/ 153352 w 201453"/>
                <a:gd name="connsiteY115" fmla="*/ 70485 h 143351"/>
                <a:gd name="connsiteX116" fmla="*/ 154306 w 201453"/>
                <a:gd name="connsiteY116" fmla="*/ 69533 h 143351"/>
                <a:gd name="connsiteX117" fmla="*/ 154781 w 201453"/>
                <a:gd name="connsiteY117" fmla="*/ 67628 h 143351"/>
                <a:gd name="connsiteX118" fmla="*/ 146209 w 201453"/>
                <a:gd name="connsiteY118" fmla="*/ 57626 h 143351"/>
                <a:gd name="connsiteX119" fmla="*/ 144781 w 201453"/>
                <a:gd name="connsiteY119" fmla="*/ 57626 h 143351"/>
                <a:gd name="connsiteX120" fmla="*/ 144304 w 201453"/>
                <a:gd name="connsiteY120" fmla="*/ 58103 h 143351"/>
                <a:gd name="connsiteX121" fmla="*/ 142875 w 201453"/>
                <a:gd name="connsiteY121" fmla="*/ 58103 h 143351"/>
                <a:gd name="connsiteX122" fmla="*/ 140970 w 201453"/>
                <a:gd name="connsiteY122" fmla="*/ 57626 h 143351"/>
                <a:gd name="connsiteX123" fmla="*/ 140970 w 201453"/>
                <a:gd name="connsiteY123" fmla="*/ 59055 h 143351"/>
                <a:gd name="connsiteX124" fmla="*/ 145256 w 201453"/>
                <a:gd name="connsiteY124" fmla="*/ 64770 h 143351"/>
                <a:gd name="connsiteX125" fmla="*/ 143352 w 201453"/>
                <a:gd name="connsiteY125" fmla="*/ 67628 h 143351"/>
                <a:gd name="connsiteX126" fmla="*/ 147162 w 201453"/>
                <a:gd name="connsiteY126" fmla="*/ 79058 h 143351"/>
                <a:gd name="connsiteX127" fmla="*/ 150495 w 201453"/>
                <a:gd name="connsiteY127" fmla="*/ 85725 h 143351"/>
                <a:gd name="connsiteX128" fmla="*/ 155734 w 201453"/>
                <a:gd name="connsiteY128" fmla="*/ 89535 h 143351"/>
                <a:gd name="connsiteX129" fmla="*/ 156210 w 201453"/>
                <a:gd name="connsiteY129" fmla="*/ 90964 h 143351"/>
                <a:gd name="connsiteX130" fmla="*/ 161449 w 201453"/>
                <a:gd name="connsiteY130" fmla="*/ 93821 h 143351"/>
                <a:gd name="connsiteX131" fmla="*/ 165735 w 201453"/>
                <a:gd name="connsiteY131" fmla="*/ 100489 h 143351"/>
                <a:gd name="connsiteX132" fmla="*/ 166688 w 201453"/>
                <a:gd name="connsiteY132" fmla="*/ 101441 h 143351"/>
                <a:gd name="connsiteX133" fmla="*/ 145733 w 201453"/>
                <a:gd name="connsiteY133" fmla="*/ 104775 h 143351"/>
                <a:gd name="connsiteX134" fmla="*/ 143352 w 201453"/>
                <a:gd name="connsiteY134" fmla="*/ 103822 h 143351"/>
                <a:gd name="connsiteX135" fmla="*/ 141446 w 201453"/>
                <a:gd name="connsiteY135" fmla="*/ 100489 h 143351"/>
                <a:gd name="connsiteX136" fmla="*/ 138113 w 201453"/>
                <a:gd name="connsiteY136" fmla="*/ 98584 h 143351"/>
                <a:gd name="connsiteX137" fmla="*/ 132398 w 201453"/>
                <a:gd name="connsiteY137" fmla="*/ 94774 h 143351"/>
                <a:gd name="connsiteX138" fmla="*/ 122396 w 201453"/>
                <a:gd name="connsiteY138" fmla="*/ 94774 h 143351"/>
                <a:gd name="connsiteX139" fmla="*/ 119063 w 201453"/>
                <a:gd name="connsiteY139" fmla="*/ 95250 h 143351"/>
                <a:gd name="connsiteX140" fmla="*/ 111443 w 201453"/>
                <a:gd name="connsiteY140" fmla="*/ 90011 h 143351"/>
                <a:gd name="connsiteX141" fmla="*/ 109062 w 201453"/>
                <a:gd name="connsiteY141" fmla="*/ 90011 h 143351"/>
                <a:gd name="connsiteX142" fmla="*/ 107156 w 201453"/>
                <a:gd name="connsiteY142" fmla="*/ 91440 h 143351"/>
                <a:gd name="connsiteX143" fmla="*/ 106681 w 201453"/>
                <a:gd name="connsiteY143" fmla="*/ 92869 h 143351"/>
                <a:gd name="connsiteX144" fmla="*/ 106681 w 201453"/>
                <a:gd name="connsiteY144" fmla="*/ 96679 h 143351"/>
                <a:gd name="connsiteX145" fmla="*/ 107156 w 201453"/>
                <a:gd name="connsiteY145" fmla="*/ 98584 h 143351"/>
                <a:gd name="connsiteX146" fmla="*/ 109062 w 201453"/>
                <a:gd name="connsiteY146" fmla="*/ 101918 h 143351"/>
                <a:gd name="connsiteX147" fmla="*/ 111443 w 201453"/>
                <a:gd name="connsiteY147" fmla="*/ 104775 h 143351"/>
                <a:gd name="connsiteX148" fmla="*/ 112871 w 201453"/>
                <a:gd name="connsiteY148" fmla="*/ 106204 h 143351"/>
                <a:gd name="connsiteX149" fmla="*/ 114777 w 201453"/>
                <a:gd name="connsiteY149" fmla="*/ 107156 h 143351"/>
                <a:gd name="connsiteX150" fmla="*/ 120015 w 201453"/>
                <a:gd name="connsiteY150" fmla="*/ 107633 h 143351"/>
                <a:gd name="connsiteX151" fmla="*/ 130969 w 201453"/>
                <a:gd name="connsiteY151" fmla="*/ 108109 h 143351"/>
                <a:gd name="connsiteX152" fmla="*/ 136208 w 201453"/>
                <a:gd name="connsiteY152" fmla="*/ 110490 h 143351"/>
                <a:gd name="connsiteX153" fmla="*/ 141923 w 201453"/>
                <a:gd name="connsiteY153" fmla="*/ 111443 h 143351"/>
                <a:gd name="connsiteX154" fmla="*/ 144304 w 201453"/>
                <a:gd name="connsiteY154" fmla="*/ 110966 h 143351"/>
                <a:gd name="connsiteX155" fmla="*/ 147162 w 201453"/>
                <a:gd name="connsiteY155" fmla="*/ 109538 h 143351"/>
                <a:gd name="connsiteX156" fmla="*/ 147638 w 201453"/>
                <a:gd name="connsiteY156" fmla="*/ 109061 h 143351"/>
                <a:gd name="connsiteX157" fmla="*/ 146685 w 201453"/>
                <a:gd name="connsiteY157" fmla="*/ 105728 h 143351"/>
                <a:gd name="connsiteX158" fmla="*/ 145733 w 201453"/>
                <a:gd name="connsiteY158" fmla="*/ 104775 h 143351"/>
                <a:gd name="connsiteX159" fmla="*/ 111443 w 201453"/>
                <a:gd name="connsiteY159" fmla="*/ 62865 h 143351"/>
                <a:gd name="connsiteX160" fmla="*/ 116206 w 201453"/>
                <a:gd name="connsiteY160" fmla="*/ 65722 h 143351"/>
                <a:gd name="connsiteX161" fmla="*/ 116206 w 201453"/>
                <a:gd name="connsiteY161" fmla="*/ 64770 h 143351"/>
                <a:gd name="connsiteX162" fmla="*/ 115252 w 201453"/>
                <a:gd name="connsiteY162" fmla="*/ 62389 h 143351"/>
                <a:gd name="connsiteX163" fmla="*/ 113348 w 201453"/>
                <a:gd name="connsiteY163" fmla="*/ 60484 h 143351"/>
                <a:gd name="connsiteX164" fmla="*/ 115252 w 201453"/>
                <a:gd name="connsiteY164" fmla="*/ 57626 h 143351"/>
                <a:gd name="connsiteX165" fmla="*/ 101441 w 201453"/>
                <a:gd name="connsiteY165" fmla="*/ 47625 h 143351"/>
                <a:gd name="connsiteX166" fmla="*/ 99060 w 201453"/>
                <a:gd name="connsiteY166" fmla="*/ 46672 h 143351"/>
                <a:gd name="connsiteX167" fmla="*/ 96202 w 201453"/>
                <a:gd name="connsiteY167" fmla="*/ 46196 h 143351"/>
                <a:gd name="connsiteX168" fmla="*/ 93345 w 201453"/>
                <a:gd name="connsiteY168" fmla="*/ 43815 h 143351"/>
                <a:gd name="connsiteX169" fmla="*/ 90488 w 201453"/>
                <a:gd name="connsiteY169" fmla="*/ 43815 h 143351"/>
                <a:gd name="connsiteX170" fmla="*/ 87154 w 201453"/>
                <a:gd name="connsiteY170" fmla="*/ 41434 h 143351"/>
                <a:gd name="connsiteX171" fmla="*/ 85725 w 201453"/>
                <a:gd name="connsiteY171" fmla="*/ 40005 h 143351"/>
                <a:gd name="connsiteX172" fmla="*/ 81915 w 201453"/>
                <a:gd name="connsiteY172" fmla="*/ 37624 h 143351"/>
                <a:gd name="connsiteX173" fmla="*/ 77629 w 201453"/>
                <a:gd name="connsiteY173" fmla="*/ 33814 h 143351"/>
                <a:gd name="connsiteX174" fmla="*/ 68104 w 201453"/>
                <a:gd name="connsiteY174" fmla="*/ 31909 h 143351"/>
                <a:gd name="connsiteX175" fmla="*/ 69056 w 201453"/>
                <a:gd name="connsiteY175" fmla="*/ 32861 h 143351"/>
                <a:gd name="connsiteX176" fmla="*/ 71914 w 201453"/>
                <a:gd name="connsiteY176" fmla="*/ 35243 h 143351"/>
                <a:gd name="connsiteX177" fmla="*/ 72866 w 201453"/>
                <a:gd name="connsiteY177" fmla="*/ 39053 h 143351"/>
                <a:gd name="connsiteX178" fmla="*/ 75724 w 201453"/>
                <a:gd name="connsiteY178" fmla="*/ 40958 h 143351"/>
                <a:gd name="connsiteX179" fmla="*/ 79058 w 201453"/>
                <a:gd name="connsiteY179" fmla="*/ 43815 h 143351"/>
                <a:gd name="connsiteX180" fmla="*/ 80963 w 201453"/>
                <a:gd name="connsiteY180" fmla="*/ 44291 h 143351"/>
                <a:gd name="connsiteX181" fmla="*/ 81915 w 201453"/>
                <a:gd name="connsiteY181" fmla="*/ 45244 h 143351"/>
                <a:gd name="connsiteX182" fmla="*/ 84773 w 201453"/>
                <a:gd name="connsiteY182" fmla="*/ 48101 h 143351"/>
                <a:gd name="connsiteX183" fmla="*/ 89535 w 201453"/>
                <a:gd name="connsiteY183" fmla="*/ 50006 h 143351"/>
                <a:gd name="connsiteX184" fmla="*/ 94774 w 201453"/>
                <a:gd name="connsiteY184" fmla="*/ 53340 h 143351"/>
                <a:gd name="connsiteX185" fmla="*/ 96679 w 201453"/>
                <a:gd name="connsiteY185" fmla="*/ 53816 h 143351"/>
                <a:gd name="connsiteX186" fmla="*/ 98584 w 201453"/>
                <a:gd name="connsiteY186" fmla="*/ 55721 h 143351"/>
                <a:gd name="connsiteX187" fmla="*/ 108585 w 201453"/>
                <a:gd name="connsiteY187" fmla="*/ 59531 h 143351"/>
                <a:gd name="connsiteX188" fmla="*/ 111443 w 201453"/>
                <a:gd name="connsiteY188" fmla="*/ 62865 h 1433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</a:cxnLst>
              <a:rect l="l" t="t" r="r" b="b"/>
              <a:pathLst>
                <a:path w="201453" h="143351">
                  <a:moveTo>
                    <a:pt x="26670" y="25241"/>
                  </a:moveTo>
                  <a:lnTo>
                    <a:pt x="29052" y="24765"/>
                  </a:lnTo>
                  <a:lnTo>
                    <a:pt x="29052" y="25241"/>
                  </a:lnTo>
                  <a:lnTo>
                    <a:pt x="30004" y="26194"/>
                  </a:lnTo>
                  <a:lnTo>
                    <a:pt x="33338" y="27146"/>
                  </a:lnTo>
                  <a:lnTo>
                    <a:pt x="36195" y="25241"/>
                  </a:lnTo>
                  <a:lnTo>
                    <a:pt x="35243" y="24289"/>
                  </a:lnTo>
                  <a:lnTo>
                    <a:pt x="33814" y="23813"/>
                  </a:lnTo>
                  <a:lnTo>
                    <a:pt x="32385" y="23813"/>
                  </a:lnTo>
                  <a:lnTo>
                    <a:pt x="30004" y="22860"/>
                  </a:lnTo>
                  <a:lnTo>
                    <a:pt x="25241" y="18574"/>
                  </a:lnTo>
                  <a:lnTo>
                    <a:pt x="23813" y="17145"/>
                  </a:lnTo>
                  <a:lnTo>
                    <a:pt x="22384" y="11906"/>
                  </a:lnTo>
                  <a:lnTo>
                    <a:pt x="20002" y="9525"/>
                  </a:lnTo>
                  <a:lnTo>
                    <a:pt x="10954" y="5239"/>
                  </a:lnTo>
                  <a:lnTo>
                    <a:pt x="5239" y="953"/>
                  </a:lnTo>
                  <a:lnTo>
                    <a:pt x="952" y="0"/>
                  </a:lnTo>
                  <a:lnTo>
                    <a:pt x="0" y="953"/>
                  </a:lnTo>
                  <a:lnTo>
                    <a:pt x="0" y="3334"/>
                  </a:lnTo>
                  <a:lnTo>
                    <a:pt x="1429" y="4763"/>
                  </a:lnTo>
                  <a:lnTo>
                    <a:pt x="8096" y="10001"/>
                  </a:lnTo>
                  <a:lnTo>
                    <a:pt x="15240" y="19050"/>
                  </a:lnTo>
                  <a:lnTo>
                    <a:pt x="21908" y="23813"/>
                  </a:lnTo>
                  <a:lnTo>
                    <a:pt x="26670" y="25241"/>
                  </a:lnTo>
                  <a:close/>
                  <a:moveTo>
                    <a:pt x="48577" y="63818"/>
                  </a:moveTo>
                  <a:lnTo>
                    <a:pt x="46196" y="57626"/>
                  </a:lnTo>
                  <a:lnTo>
                    <a:pt x="44291" y="54769"/>
                  </a:lnTo>
                  <a:lnTo>
                    <a:pt x="40481" y="53816"/>
                  </a:lnTo>
                  <a:lnTo>
                    <a:pt x="39052" y="51911"/>
                  </a:lnTo>
                  <a:lnTo>
                    <a:pt x="38577" y="46672"/>
                  </a:lnTo>
                  <a:lnTo>
                    <a:pt x="34766" y="45244"/>
                  </a:lnTo>
                  <a:lnTo>
                    <a:pt x="32862" y="45720"/>
                  </a:lnTo>
                  <a:lnTo>
                    <a:pt x="29527" y="49530"/>
                  </a:lnTo>
                  <a:lnTo>
                    <a:pt x="29052" y="51911"/>
                  </a:lnTo>
                  <a:lnTo>
                    <a:pt x="25718" y="53816"/>
                  </a:lnTo>
                  <a:lnTo>
                    <a:pt x="25241" y="55721"/>
                  </a:lnTo>
                  <a:lnTo>
                    <a:pt x="25718" y="57626"/>
                  </a:lnTo>
                  <a:lnTo>
                    <a:pt x="28099" y="58103"/>
                  </a:lnTo>
                  <a:lnTo>
                    <a:pt x="29527" y="56197"/>
                  </a:lnTo>
                  <a:lnTo>
                    <a:pt x="34766" y="55721"/>
                  </a:lnTo>
                  <a:lnTo>
                    <a:pt x="36671" y="56197"/>
                  </a:lnTo>
                  <a:lnTo>
                    <a:pt x="36671" y="58579"/>
                  </a:lnTo>
                  <a:lnTo>
                    <a:pt x="37624" y="62389"/>
                  </a:lnTo>
                  <a:lnTo>
                    <a:pt x="40006" y="64294"/>
                  </a:lnTo>
                  <a:lnTo>
                    <a:pt x="43339" y="65246"/>
                  </a:lnTo>
                  <a:lnTo>
                    <a:pt x="45720" y="68104"/>
                  </a:lnTo>
                  <a:lnTo>
                    <a:pt x="46196" y="66675"/>
                  </a:lnTo>
                  <a:lnTo>
                    <a:pt x="48102" y="66675"/>
                  </a:lnTo>
                  <a:lnTo>
                    <a:pt x="48577" y="63818"/>
                  </a:lnTo>
                  <a:close/>
                  <a:moveTo>
                    <a:pt x="55721" y="64770"/>
                  </a:moveTo>
                  <a:lnTo>
                    <a:pt x="51912" y="63818"/>
                  </a:lnTo>
                  <a:lnTo>
                    <a:pt x="50959" y="65246"/>
                  </a:lnTo>
                  <a:lnTo>
                    <a:pt x="50006" y="65722"/>
                  </a:lnTo>
                  <a:lnTo>
                    <a:pt x="49054" y="65722"/>
                  </a:lnTo>
                  <a:lnTo>
                    <a:pt x="48577" y="66675"/>
                  </a:lnTo>
                  <a:lnTo>
                    <a:pt x="48102" y="69533"/>
                  </a:lnTo>
                  <a:lnTo>
                    <a:pt x="50006" y="71914"/>
                  </a:lnTo>
                  <a:lnTo>
                    <a:pt x="52388" y="72866"/>
                  </a:lnTo>
                  <a:lnTo>
                    <a:pt x="55721" y="70009"/>
                  </a:lnTo>
                  <a:lnTo>
                    <a:pt x="55721" y="68580"/>
                  </a:lnTo>
                  <a:lnTo>
                    <a:pt x="55245" y="67628"/>
                  </a:lnTo>
                  <a:lnTo>
                    <a:pt x="54293" y="67151"/>
                  </a:lnTo>
                  <a:lnTo>
                    <a:pt x="56674" y="65246"/>
                  </a:lnTo>
                  <a:lnTo>
                    <a:pt x="55721" y="64770"/>
                  </a:lnTo>
                  <a:close/>
                  <a:moveTo>
                    <a:pt x="168593" y="98108"/>
                  </a:moveTo>
                  <a:lnTo>
                    <a:pt x="168593" y="100965"/>
                  </a:lnTo>
                  <a:lnTo>
                    <a:pt x="168593" y="103822"/>
                  </a:lnTo>
                  <a:lnTo>
                    <a:pt x="169545" y="105251"/>
                  </a:lnTo>
                  <a:lnTo>
                    <a:pt x="170974" y="104299"/>
                  </a:lnTo>
                  <a:lnTo>
                    <a:pt x="173356" y="107156"/>
                  </a:lnTo>
                  <a:lnTo>
                    <a:pt x="173356" y="105728"/>
                  </a:lnTo>
                  <a:lnTo>
                    <a:pt x="172879" y="101918"/>
                  </a:lnTo>
                  <a:lnTo>
                    <a:pt x="168116" y="93345"/>
                  </a:lnTo>
                  <a:lnTo>
                    <a:pt x="166688" y="92869"/>
                  </a:lnTo>
                  <a:lnTo>
                    <a:pt x="168116" y="96203"/>
                  </a:lnTo>
                  <a:lnTo>
                    <a:pt x="168593" y="98108"/>
                  </a:lnTo>
                  <a:close/>
                  <a:moveTo>
                    <a:pt x="198120" y="138589"/>
                  </a:moveTo>
                  <a:lnTo>
                    <a:pt x="193834" y="131445"/>
                  </a:lnTo>
                  <a:lnTo>
                    <a:pt x="191929" y="129540"/>
                  </a:lnTo>
                  <a:lnTo>
                    <a:pt x="189071" y="130493"/>
                  </a:lnTo>
                  <a:lnTo>
                    <a:pt x="185262" y="129064"/>
                  </a:lnTo>
                  <a:lnTo>
                    <a:pt x="182881" y="129540"/>
                  </a:lnTo>
                  <a:lnTo>
                    <a:pt x="178594" y="127635"/>
                  </a:lnTo>
                  <a:lnTo>
                    <a:pt x="178118" y="127159"/>
                  </a:lnTo>
                  <a:lnTo>
                    <a:pt x="176689" y="126683"/>
                  </a:lnTo>
                  <a:lnTo>
                    <a:pt x="170498" y="122872"/>
                  </a:lnTo>
                  <a:lnTo>
                    <a:pt x="167164" y="121920"/>
                  </a:lnTo>
                  <a:lnTo>
                    <a:pt x="164306" y="121920"/>
                  </a:lnTo>
                  <a:lnTo>
                    <a:pt x="163831" y="124778"/>
                  </a:lnTo>
                  <a:lnTo>
                    <a:pt x="164306" y="126206"/>
                  </a:lnTo>
                  <a:lnTo>
                    <a:pt x="167640" y="126206"/>
                  </a:lnTo>
                  <a:lnTo>
                    <a:pt x="170498" y="127159"/>
                  </a:lnTo>
                  <a:lnTo>
                    <a:pt x="170974" y="130493"/>
                  </a:lnTo>
                  <a:lnTo>
                    <a:pt x="172402" y="131921"/>
                  </a:lnTo>
                  <a:lnTo>
                    <a:pt x="172402" y="134303"/>
                  </a:lnTo>
                  <a:lnTo>
                    <a:pt x="180975" y="139541"/>
                  </a:lnTo>
                  <a:lnTo>
                    <a:pt x="185262" y="140970"/>
                  </a:lnTo>
                  <a:lnTo>
                    <a:pt x="190024" y="141446"/>
                  </a:lnTo>
                  <a:lnTo>
                    <a:pt x="192881" y="142875"/>
                  </a:lnTo>
                  <a:lnTo>
                    <a:pt x="195739" y="142399"/>
                  </a:lnTo>
                  <a:lnTo>
                    <a:pt x="199073" y="143351"/>
                  </a:lnTo>
                  <a:lnTo>
                    <a:pt x="201454" y="142875"/>
                  </a:lnTo>
                  <a:lnTo>
                    <a:pt x="198596" y="141446"/>
                  </a:lnTo>
                  <a:lnTo>
                    <a:pt x="198120" y="138589"/>
                  </a:lnTo>
                  <a:close/>
                  <a:moveTo>
                    <a:pt x="166688" y="101441"/>
                  </a:moveTo>
                  <a:lnTo>
                    <a:pt x="167164" y="100013"/>
                  </a:lnTo>
                  <a:lnTo>
                    <a:pt x="166688" y="97155"/>
                  </a:lnTo>
                  <a:lnTo>
                    <a:pt x="162877" y="91440"/>
                  </a:lnTo>
                  <a:lnTo>
                    <a:pt x="162877" y="87154"/>
                  </a:lnTo>
                  <a:lnTo>
                    <a:pt x="161449" y="85249"/>
                  </a:lnTo>
                  <a:lnTo>
                    <a:pt x="161449" y="83820"/>
                  </a:lnTo>
                  <a:lnTo>
                    <a:pt x="160020" y="79534"/>
                  </a:lnTo>
                  <a:lnTo>
                    <a:pt x="156210" y="75724"/>
                  </a:lnTo>
                  <a:lnTo>
                    <a:pt x="153829" y="75247"/>
                  </a:lnTo>
                  <a:lnTo>
                    <a:pt x="152877" y="73819"/>
                  </a:lnTo>
                  <a:lnTo>
                    <a:pt x="153352" y="70485"/>
                  </a:lnTo>
                  <a:lnTo>
                    <a:pt x="154306" y="69533"/>
                  </a:lnTo>
                  <a:lnTo>
                    <a:pt x="154781" y="67628"/>
                  </a:lnTo>
                  <a:lnTo>
                    <a:pt x="146209" y="57626"/>
                  </a:lnTo>
                  <a:lnTo>
                    <a:pt x="144781" y="57626"/>
                  </a:lnTo>
                  <a:lnTo>
                    <a:pt x="144304" y="58103"/>
                  </a:lnTo>
                  <a:lnTo>
                    <a:pt x="142875" y="58103"/>
                  </a:lnTo>
                  <a:lnTo>
                    <a:pt x="140970" y="57626"/>
                  </a:lnTo>
                  <a:lnTo>
                    <a:pt x="140970" y="59055"/>
                  </a:lnTo>
                  <a:lnTo>
                    <a:pt x="145256" y="64770"/>
                  </a:lnTo>
                  <a:lnTo>
                    <a:pt x="143352" y="67628"/>
                  </a:lnTo>
                  <a:lnTo>
                    <a:pt x="147162" y="79058"/>
                  </a:lnTo>
                  <a:lnTo>
                    <a:pt x="150495" y="85725"/>
                  </a:lnTo>
                  <a:lnTo>
                    <a:pt x="155734" y="89535"/>
                  </a:lnTo>
                  <a:lnTo>
                    <a:pt x="156210" y="90964"/>
                  </a:lnTo>
                  <a:lnTo>
                    <a:pt x="161449" y="93821"/>
                  </a:lnTo>
                  <a:lnTo>
                    <a:pt x="165735" y="100489"/>
                  </a:lnTo>
                  <a:lnTo>
                    <a:pt x="166688" y="101441"/>
                  </a:lnTo>
                  <a:close/>
                  <a:moveTo>
                    <a:pt x="145733" y="104775"/>
                  </a:moveTo>
                  <a:lnTo>
                    <a:pt x="143352" y="103822"/>
                  </a:lnTo>
                  <a:lnTo>
                    <a:pt x="141446" y="100489"/>
                  </a:lnTo>
                  <a:lnTo>
                    <a:pt x="138113" y="98584"/>
                  </a:lnTo>
                  <a:lnTo>
                    <a:pt x="132398" y="94774"/>
                  </a:lnTo>
                  <a:lnTo>
                    <a:pt x="122396" y="94774"/>
                  </a:lnTo>
                  <a:lnTo>
                    <a:pt x="119063" y="95250"/>
                  </a:lnTo>
                  <a:lnTo>
                    <a:pt x="111443" y="90011"/>
                  </a:lnTo>
                  <a:lnTo>
                    <a:pt x="109062" y="90011"/>
                  </a:lnTo>
                  <a:lnTo>
                    <a:pt x="107156" y="91440"/>
                  </a:lnTo>
                  <a:lnTo>
                    <a:pt x="106681" y="92869"/>
                  </a:lnTo>
                  <a:lnTo>
                    <a:pt x="106681" y="96679"/>
                  </a:lnTo>
                  <a:lnTo>
                    <a:pt x="107156" y="98584"/>
                  </a:lnTo>
                  <a:lnTo>
                    <a:pt x="109062" y="101918"/>
                  </a:lnTo>
                  <a:lnTo>
                    <a:pt x="111443" y="104775"/>
                  </a:lnTo>
                  <a:lnTo>
                    <a:pt x="112871" y="106204"/>
                  </a:lnTo>
                  <a:lnTo>
                    <a:pt x="114777" y="107156"/>
                  </a:lnTo>
                  <a:lnTo>
                    <a:pt x="120015" y="107633"/>
                  </a:lnTo>
                  <a:lnTo>
                    <a:pt x="130969" y="108109"/>
                  </a:lnTo>
                  <a:lnTo>
                    <a:pt x="136208" y="110490"/>
                  </a:lnTo>
                  <a:lnTo>
                    <a:pt x="141923" y="111443"/>
                  </a:lnTo>
                  <a:lnTo>
                    <a:pt x="144304" y="110966"/>
                  </a:lnTo>
                  <a:lnTo>
                    <a:pt x="147162" y="109538"/>
                  </a:lnTo>
                  <a:lnTo>
                    <a:pt x="147638" y="109061"/>
                  </a:lnTo>
                  <a:lnTo>
                    <a:pt x="146685" y="105728"/>
                  </a:lnTo>
                  <a:lnTo>
                    <a:pt x="145733" y="104775"/>
                  </a:lnTo>
                  <a:close/>
                  <a:moveTo>
                    <a:pt x="111443" y="62865"/>
                  </a:moveTo>
                  <a:lnTo>
                    <a:pt x="116206" y="65722"/>
                  </a:lnTo>
                  <a:lnTo>
                    <a:pt x="116206" y="64770"/>
                  </a:lnTo>
                  <a:lnTo>
                    <a:pt x="115252" y="62389"/>
                  </a:lnTo>
                  <a:lnTo>
                    <a:pt x="113348" y="60484"/>
                  </a:lnTo>
                  <a:lnTo>
                    <a:pt x="115252" y="57626"/>
                  </a:lnTo>
                  <a:lnTo>
                    <a:pt x="101441" y="47625"/>
                  </a:lnTo>
                  <a:lnTo>
                    <a:pt x="99060" y="46672"/>
                  </a:lnTo>
                  <a:lnTo>
                    <a:pt x="96202" y="46196"/>
                  </a:lnTo>
                  <a:lnTo>
                    <a:pt x="93345" y="43815"/>
                  </a:lnTo>
                  <a:lnTo>
                    <a:pt x="90488" y="43815"/>
                  </a:lnTo>
                  <a:lnTo>
                    <a:pt x="87154" y="41434"/>
                  </a:lnTo>
                  <a:lnTo>
                    <a:pt x="85725" y="40005"/>
                  </a:lnTo>
                  <a:lnTo>
                    <a:pt x="81915" y="37624"/>
                  </a:lnTo>
                  <a:lnTo>
                    <a:pt x="77629" y="33814"/>
                  </a:lnTo>
                  <a:lnTo>
                    <a:pt x="68104" y="31909"/>
                  </a:lnTo>
                  <a:lnTo>
                    <a:pt x="69056" y="32861"/>
                  </a:lnTo>
                  <a:lnTo>
                    <a:pt x="71914" y="35243"/>
                  </a:lnTo>
                  <a:lnTo>
                    <a:pt x="72866" y="39053"/>
                  </a:lnTo>
                  <a:lnTo>
                    <a:pt x="75724" y="40958"/>
                  </a:lnTo>
                  <a:lnTo>
                    <a:pt x="79058" y="43815"/>
                  </a:lnTo>
                  <a:lnTo>
                    <a:pt x="80963" y="44291"/>
                  </a:lnTo>
                  <a:lnTo>
                    <a:pt x="81915" y="45244"/>
                  </a:lnTo>
                  <a:lnTo>
                    <a:pt x="84773" y="48101"/>
                  </a:lnTo>
                  <a:lnTo>
                    <a:pt x="89535" y="50006"/>
                  </a:lnTo>
                  <a:lnTo>
                    <a:pt x="94774" y="53340"/>
                  </a:lnTo>
                  <a:lnTo>
                    <a:pt x="96679" y="53816"/>
                  </a:lnTo>
                  <a:lnTo>
                    <a:pt x="98584" y="55721"/>
                  </a:lnTo>
                  <a:lnTo>
                    <a:pt x="108585" y="59531"/>
                  </a:lnTo>
                  <a:lnTo>
                    <a:pt x="111443" y="62865"/>
                  </a:lnTo>
                  <a:close/>
                </a:path>
              </a:pathLst>
            </a:custGeom>
            <a:grpFill/>
            <a:ln w="3175" cap="flat">
              <a:solidFill>
                <a:schemeClr val="bg1">
                  <a:lumMod val="75000"/>
                </a:scheme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" name="Freeform: Shape 46">
              <a:extLst>
                <a:ext uri="{FF2B5EF4-FFF2-40B4-BE49-F238E27FC236}">
                  <a16:creationId xmlns:a16="http://schemas.microsoft.com/office/drawing/2014/main" id="{73537DE0-99C4-31FE-7152-5E4A64985B8F}"/>
                </a:ext>
              </a:extLst>
            </p:cNvPr>
            <p:cNvSpPr/>
            <p:nvPr/>
          </p:nvSpPr>
          <p:spPr>
            <a:xfrm>
              <a:off x="6898005" y="3178968"/>
              <a:ext cx="715803" cy="563403"/>
            </a:xfrm>
            <a:custGeom>
              <a:avLst/>
              <a:gdLst>
                <a:gd name="connsiteX0" fmla="*/ 712470 w 715803"/>
                <a:gd name="connsiteY0" fmla="*/ 365760 h 563403"/>
                <a:gd name="connsiteX1" fmla="*/ 709613 w 715803"/>
                <a:gd name="connsiteY1" fmla="*/ 360997 h 563403"/>
                <a:gd name="connsiteX2" fmla="*/ 706755 w 715803"/>
                <a:gd name="connsiteY2" fmla="*/ 356235 h 563403"/>
                <a:gd name="connsiteX3" fmla="*/ 703897 w 715803"/>
                <a:gd name="connsiteY3" fmla="*/ 351472 h 563403"/>
                <a:gd name="connsiteX4" fmla="*/ 701993 w 715803"/>
                <a:gd name="connsiteY4" fmla="*/ 348139 h 563403"/>
                <a:gd name="connsiteX5" fmla="*/ 699611 w 715803"/>
                <a:gd name="connsiteY5" fmla="*/ 344329 h 563403"/>
                <a:gd name="connsiteX6" fmla="*/ 697230 w 715803"/>
                <a:gd name="connsiteY6" fmla="*/ 347186 h 563403"/>
                <a:gd name="connsiteX7" fmla="*/ 696753 w 715803"/>
                <a:gd name="connsiteY7" fmla="*/ 347186 h 563403"/>
                <a:gd name="connsiteX8" fmla="*/ 693896 w 715803"/>
                <a:gd name="connsiteY8" fmla="*/ 346710 h 563403"/>
                <a:gd name="connsiteX9" fmla="*/ 692944 w 715803"/>
                <a:gd name="connsiteY9" fmla="*/ 346710 h 563403"/>
                <a:gd name="connsiteX10" fmla="*/ 690563 w 715803"/>
                <a:gd name="connsiteY10" fmla="*/ 346234 h 563403"/>
                <a:gd name="connsiteX11" fmla="*/ 686752 w 715803"/>
                <a:gd name="connsiteY11" fmla="*/ 345757 h 563403"/>
                <a:gd name="connsiteX12" fmla="*/ 681514 w 715803"/>
                <a:gd name="connsiteY12" fmla="*/ 345281 h 563403"/>
                <a:gd name="connsiteX13" fmla="*/ 675322 w 715803"/>
                <a:gd name="connsiteY13" fmla="*/ 344329 h 563403"/>
                <a:gd name="connsiteX14" fmla="*/ 668655 w 715803"/>
                <a:gd name="connsiteY14" fmla="*/ 343376 h 563403"/>
                <a:gd name="connsiteX15" fmla="*/ 661511 w 715803"/>
                <a:gd name="connsiteY15" fmla="*/ 342424 h 563403"/>
                <a:gd name="connsiteX16" fmla="*/ 653891 w 715803"/>
                <a:gd name="connsiteY16" fmla="*/ 341471 h 563403"/>
                <a:gd name="connsiteX17" fmla="*/ 646271 w 715803"/>
                <a:gd name="connsiteY17" fmla="*/ 340519 h 563403"/>
                <a:gd name="connsiteX18" fmla="*/ 639127 w 715803"/>
                <a:gd name="connsiteY18" fmla="*/ 339566 h 563403"/>
                <a:gd name="connsiteX19" fmla="*/ 632460 w 715803"/>
                <a:gd name="connsiteY19" fmla="*/ 338614 h 563403"/>
                <a:gd name="connsiteX20" fmla="*/ 626269 w 715803"/>
                <a:gd name="connsiteY20" fmla="*/ 337661 h 563403"/>
                <a:gd name="connsiteX21" fmla="*/ 621030 w 715803"/>
                <a:gd name="connsiteY21" fmla="*/ 337185 h 563403"/>
                <a:gd name="connsiteX22" fmla="*/ 617220 w 715803"/>
                <a:gd name="connsiteY22" fmla="*/ 336709 h 563403"/>
                <a:gd name="connsiteX23" fmla="*/ 614839 w 715803"/>
                <a:gd name="connsiteY23" fmla="*/ 336232 h 563403"/>
                <a:gd name="connsiteX24" fmla="*/ 613886 w 715803"/>
                <a:gd name="connsiteY24" fmla="*/ 336232 h 563403"/>
                <a:gd name="connsiteX25" fmla="*/ 611028 w 715803"/>
                <a:gd name="connsiteY25" fmla="*/ 335756 h 563403"/>
                <a:gd name="connsiteX26" fmla="*/ 609600 w 715803"/>
                <a:gd name="connsiteY26" fmla="*/ 333851 h 563403"/>
                <a:gd name="connsiteX27" fmla="*/ 607695 w 715803"/>
                <a:gd name="connsiteY27" fmla="*/ 331470 h 563403"/>
                <a:gd name="connsiteX28" fmla="*/ 605790 w 715803"/>
                <a:gd name="connsiteY28" fmla="*/ 329089 h 563403"/>
                <a:gd name="connsiteX29" fmla="*/ 603885 w 715803"/>
                <a:gd name="connsiteY29" fmla="*/ 326707 h 563403"/>
                <a:gd name="connsiteX30" fmla="*/ 601980 w 715803"/>
                <a:gd name="connsiteY30" fmla="*/ 324326 h 563403"/>
                <a:gd name="connsiteX31" fmla="*/ 600075 w 715803"/>
                <a:gd name="connsiteY31" fmla="*/ 321945 h 563403"/>
                <a:gd name="connsiteX32" fmla="*/ 598170 w 715803"/>
                <a:gd name="connsiteY32" fmla="*/ 319564 h 563403"/>
                <a:gd name="connsiteX33" fmla="*/ 596265 w 715803"/>
                <a:gd name="connsiteY33" fmla="*/ 317182 h 563403"/>
                <a:gd name="connsiteX34" fmla="*/ 594360 w 715803"/>
                <a:gd name="connsiteY34" fmla="*/ 314801 h 563403"/>
                <a:gd name="connsiteX35" fmla="*/ 592455 w 715803"/>
                <a:gd name="connsiteY35" fmla="*/ 312420 h 563403"/>
                <a:gd name="connsiteX36" fmla="*/ 590550 w 715803"/>
                <a:gd name="connsiteY36" fmla="*/ 310039 h 563403"/>
                <a:gd name="connsiteX37" fmla="*/ 588645 w 715803"/>
                <a:gd name="connsiteY37" fmla="*/ 307657 h 563403"/>
                <a:gd name="connsiteX38" fmla="*/ 586740 w 715803"/>
                <a:gd name="connsiteY38" fmla="*/ 305276 h 563403"/>
                <a:gd name="connsiteX39" fmla="*/ 584835 w 715803"/>
                <a:gd name="connsiteY39" fmla="*/ 302895 h 563403"/>
                <a:gd name="connsiteX40" fmla="*/ 582930 w 715803"/>
                <a:gd name="connsiteY40" fmla="*/ 300514 h 563403"/>
                <a:gd name="connsiteX41" fmla="*/ 581025 w 715803"/>
                <a:gd name="connsiteY41" fmla="*/ 298132 h 563403"/>
                <a:gd name="connsiteX42" fmla="*/ 579120 w 715803"/>
                <a:gd name="connsiteY42" fmla="*/ 295751 h 563403"/>
                <a:gd name="connsiteX43" fmla="*/ 577691 w 715803"/>
                <a:gd name="connsiteY43" fmla="*/ 294322 h 563403"/>
                <a:gd name="connsiteX44" fmla="*/ 577215 w 715803"/>
                <a:gd name="connsiteY44" fmla="*/ 292418 h 563403"/>
                <a:gd name="connsiteX45" fmla="*/ 577215 w 715803"/>
                <a:gd name="connsiteY45" fmla="*/ 287655 h 563403"/>
                <a:gd name="connsiteX46" fmla="*/ 577215 w 715803"/>
                <a:gd name="connsiteY46" fmla="*/ 286703 h 563403"/>
                <a:gd name="connsiteX47" fmla="*/ 576263 w 715803"/>
                <a:gd name="connsiteY47" fmla="*/ 286703 h 563403"/>
                <a:gd name="connsiteX48" fmla="*/ 574357 w 715803"/>
                <a:gd name="connsiteY48" fmla="*/ 285750 h 563403"/>
                <a:gd name="connsiteX49" fmla="*/ 571500 w 715803"/>
                <a:gd name="connsiteY49" fmla="*/ 285274 h 563403"/>
                <a:gd name="connsiteX50" fmla="*/ 568643 w 715803"/>
                <a:gd name="connsiteY50" fmla="*/ 284321 h 563403"/>
                <a:gd name="connsiteX51" fmla="*/ 570547 w 715803"/>
                <a:gd name="connsiteY51" fmla="*/ 279559 h 563403"/>
                <a:gd name="connsiteX52" fmla="*/ 571976 w 715803"/>
                <a:gd name="connsiteY52" fmla="*/ 277654 h 563403"/>
                <a:gd name="connsiteX53" fmla="*/ 571500 w 715803"/>
                <a:gd name="connsiteY53" fmla="*/ 276225 h 563403"/>
                <a:gd name="connsiteX54" fmla="*/ 569119 w 715803"/>
                <a:gd name="connsiteY54" fmla="*/ 276225 h 563403"/>
                <a:gd name="connsiteX55" fmla="*/ 566738 w 715803"/>
                <a:gd name="connsiteY55" fmla="*/ 274796 h 563403"/>
                <a:gd name="connsiteX56" fmla="*/ 563880 w 715803"/>
                <a:gd name="connsiteY56" fmla="*/ 275749 h 563403"/>
                <a:gd name="connsiteX57" fmla="*/ 561022 w 715803"/>
                <a:gd name="connsiteY57" fmla="*/ 276701 h 563403"/>
                <a:gd name="connsiteX58" fmla="*/ 558641 w 715803"/>
                <a:gd name="connsiteY58" fmla="*/ 276701 h 563403"/>
                <a:gd name="connsiteX59" fmla="*/ 556736 w 715803"/>
                <a:gd name="connsiteY59" fmla="*/ 276225 h 563403"/>
                <a:gd name="connsiteX60" fmla="*/ 555307 w 715803"/>
                <a:gd name="connsiteY60" fmla="*/ 275272 h 563403"/>
                <a:gd name="connsiteX61" fmla="*/ 552926 w 715803"/>
                <a:gd name="connsiteY61" fmla="*/ 272415 h 563403"/>
                <a:gd name="connsiteX62" fmla="*/ 551021 w 715803"/>
                <a:gd name="connsiteY62" fmla="*/ 268605 h 563403"/>
                <a:gd name="connsiteX63" fmla="*/ 548164 w 715803"/>
                <a:gd name="connsiteY63" fmla="*/ 265747 h 563403"/>
                <a:gd name="connsiteX64" fmla="*/ 546259 w 715803"/>
                <a:gd name="connsiteY64" fmla="*/ 262414 h 563403"/>
                <a:gd name="connsiteX65" fmla="*/ 542449 w 715803"/>
                <a:gd name="connsiteY65" fmla="*/ 258128 h 563403"/>
                <a:gd name="connsiteX66" fmla="*/ 540544 w 715803"/>
                <a:gd name="connsiteY66" fmla="*/ 250031 h 563403"/>
                <a:gd name="connsiteX67" fmla="*/ 538639 w 715803"/>
                <a:gd name="connsiteY67" fmla="*/ 245745 h 563403"/>
                <a:gd name="connsiteX68" fmla="*/ 532924 w 715803"/>
                <a:gd name="connsiteY68" fmla="*/ 240506 h 563403"/>
                <a:gd name="connsiteX69" fmla="*/ 531495 w 715803"/>
                <a:gd name="connsiteY69" fmla="*/ 238601 h 563403"/>
                <a:gd name="connsiteX70" fmla="*/ 529590 w 715803"/>
                <a:gd name="connsiteY70" fmla="*/ 233839 h 563403"/>
                <a:gd name="connsiteX71" fmla="*/ 527685 w 715803"/>
                <a:gd name="connsiteY71" fmla="*/ 230505 h 563403"/>
                <a:gd name="connsiteX72" fmla="*/ 525780 w 715803"/>
                <a:gd name="connsiteY72" fmla="*/ 226219 h 563403"/>
                <a:gd name="connsiteX73" fmla="*/ 523875 w 715803"/>
                <a:gd name="connsiteY73" fmla="*/ 220980 h 563403"/>
                <a:gd name="connsiteX74" fmla="*/ 524827 w 715803"/>
                <a:gd name="connsiteY74" fmla="*/ 220504 h 563403"/>
                <a:gd name="connsiteX75" fmla="*/ 526256 w 715803"/>
                <a:gd name="connsiteY75" fmla="*/ 220504 h 563403"/>
                <a:gd name="connsiteX76" fmla="*/ 527685 w 715803"/>
                <a:gd name="connsiteY76" fmla="*/ 220980 h 563403"/>
                <a:gd name="connsiteX77" fmla="*/ 528161 w 715803"/>
                <a:gd name="connsiteY77" fmla="*/ 220980 h 563403"/>
                <a:gd name="connsiteX78" fmla="*/ 530066 w 715803"/>
                <a:gd name="connsiteY78" fmla="*/ 213360 h 563403"/>
                <a:gd name="connsiteX79" fmla="*/ 529114 w 715803"/>
                <a:gd name="connsiteY79" fmla="*/ 210026 h 563403"/>
                <a:gd name="connsiteX80" fmla="*/ 526732 w 715803"/>
                <a:gd name="connsiteY80" fmla="*/ 208121 h 563403"/>
                <a:gd name="connsiteX81" fmla="*/ 523875 w 715803"/>
                <a:gd name="connsiteY81" fmla="*/ 205740 h 563403"/>
                <a:gd name="connsiteX82" fmla="*/ 523399 w 715803"/>
                <a:gd name="connsiteY82" fmla="*/ 202882 h 563403"/>
                <a:gd name="connsiteX83" fmla="*/ 523399 w 715803"/>
                <a:gd name="connsiteY83" fmla="*/ 200501 h 563403"/>
                <a:gd name="connsiteX84" fmla="*/ 523875 w 715803"/>
                <a:gd name="connsiteY84" fmla="*/ 199549 h 563403"/>
                <a:gd name="connsiteX85" fmla="*/ 525780 w 715803"/>
                <a:gd name="connsiteY85" fmla="*/ 200501 h 563403"/>
                <a:gd name="connsiteX86" fmla="*/ 527209 w 715803"/>
                <a:gd name="connsiteY86" fmla="*/ 200978 h 563403"/>
                <a:gd name="connsiteX87" fmla="*/ 527685 w 715803"/>
                <a:gd name="connsiteY87" fmla="*/ 200978 h 563403"/>
                <a:gd name="connsiteX88" fmla="*/ 521970 w 715803"/>
                <a:gd name="connsiteY88" fmla="*/ 194786 h 563403"/>
                <a:gd name="connsiteX89" fmla="*/ 512921 w 715803"/>
                <a:gd name="connsiteY89" fmla="*/ 190024 h 563403"/>
                <a:gd name="connsiteX90" fmla="*/ 506730 w 715803"/>
                <a:gd name="connsiteY90" fmla="*/ 182880 h 563403"/>
                <a:gd name="connsiteX91" fmla="*/ 502444 w 715803"/>
                <a:gd name="connsiteY91" fmla="*/ 181928 h 563403"/>
                <a:gd name="connsiteX92" fmla="*/ 498157 w 715803"/>
                <a:gd name="connsiteY92" fmla="*/ 177165 h 563403"/>
                <a:gd name="connsiteX93" fmla="*/ 494347 w 715803"/>
                <a:gd name="connsiteY93" fmla="*/ 172403 h 563403"/>
                <a:gd name="connsiteX94" fmla="*/ 496252 w 715803"/>
                <a:gd name="connsiteY94" fmla="*/ 170497 h 563403"/>
                <a:gd name="connsiteX95" fmla="*/ 493395 w 715803"/>
                <a:gd name="connsiteY95" fmla="*/ 169069 h 563403"/>
                <a:gd name="connsiteX96" fmla="*/ 491014 w 715803"/>
                <a:gd name="connsiteY96" fmla="*/ 168116 h 563403"/>
                <a:gd name="connsiteX97" fmla="*/ 484822 w 715803"/>
                <a:gd name="connsiteY97" fmla="*/ 165259 h 563403"/>
                <a:gd name="connsiteX98" fmla="*/ 481013 w 715803"/>
                <a:gd name="connsiteY98" fmla="*/ 161925 h 563403"/>
                <a:gd name="connsiteX99" fmla="*/ 481489 w 715803"/>
                <a:gd name="connsiteY99" fmla="*/ 160496 h 563403"/>
                <a:gd name="connsiteX100" fmla="*/ 482441 w 715803"/>
                <a:gd name="connsiteY100" fmla="*/ 159068 h 563403"/>
                <a:gd name="connsiteX101" fmla="*/ 481489 w 715803"/>
                <a:gd name="connsiteY101" fmla="*/ 155734 h 563403"/>
                <a:gd name="connsiteX102" fmla="*/ 480060 w 715803"/>
                <a:gd name="connsiteY102" fmla="*/ 153353 h 563403"/>
                <a:gd name="connsiteX103" fmla="*/ 474821 w 715803"/>
                <a:gd name="connsiteY103" fmla="*/ 147161 h 563403"/>
                <a:gd name="connsiteX104" fmla="*/ 471488 w 715803"/>
                <a:gd name="connsiteY104" fmla="*/ 139065 h 563403"/>
                <a:gd name="connsiteX105" fmla="*/ 470535 w 715803"/>
                <a:gd name="connsiteY105" fmla="*/ 135731 h 563403"/>
                <a:gd name="connsiteX106" fmla="*/ 468630 w 715803"/>
                <a:gd name="connsiteY106" fmla="*/ 132397 h 563403"/>
                <a:gd name="connsiteX107" fmla="*/ 462915 w 715803"/>
                <a:gd name="connsiteY107" fmla="*/ 132397 h 563403"/>
                <a:gd name="connsiteX108" fmla="*/ 455295 w 715803"/>
                <a:gd name="connsiteY108" fmla="*/ 132397 h 563403"/>
                <a:gd name="connsiteX109" fmla="*/ 449103 w 715803"/>
                <a:gd name="connsiteY109" fmla="*/ 132397 h 563403"/>
                <a:gd name="connsiteX110" fmla="*/ 442436 w 715803"/>
                <a:gd name="connsiteY110" fmla="*/ 132397 h 563403"/>
                <a:gd name="connsiteX111" fmla="*/ 439578 w 715803"/>
                <a:gd name="connsiteY111" fmla="*/ 129064 h 563403"/>
                <a:gd name="connsiteX112" fmla="*/ 438626 w 715803"/>
                <a:gd name="connsiteY112" fmla="*/ 125254 h 563403"/>
                <a:gd name="connsiteX113" fmla="*/ 437674 w 715803"/>
                <a:gd name="connsiteY113" fmla="*/ 121444 h 563403"/>
                <a:gd name="connsiteX114" fmla="*/ 434816 w 715803"/>
                <a:gd name="connsiteY114" fmla="*/ 115729 h 563403"/>
                <a:gd name="connsiteX115" fmla="*/ 424815 w 715803"/>
                <a:gd name="connsiteY115" fmla="*/ 114300 h 563403"/>
                <a:gd name="connsiteX116" fmla="*/ 419576 w 715803"/>
                <a:gd name="connsiteY116" fmla="*/ 113824 h 563403"/>
                <a:gd name="connsiteX117" fmla="*/ 411003 w 715803"/>
                <a:gd name="connsiteY117" fmla="*/ 112871 h 563403"/>
                <a:gd name="connsiteX118" fmla="*/ 404336 w 715803"/>
                <a:gd name="connsiteY118" fmla="*/ 111919 h 563403"/>
                <a:gd name="connsiteX119" fmla="*/ 398621 w 715803"/>
                <a:gd name="connsiteY119" fmla="*/ 113347 h 563403"/>
                <a:gd name="connsiteX120" fmla="*/ 384810 w 715803"/>
                <a:gd name="connsiteY120" fmla="*/ 112395 h 563403"/>
                <a:gd name="connsiteX121" fmla="*/ 369570 w 715803"/>
                <a:gd name="connsiteY121" fmla="*/ 110966 h 563403"/>
                <a:gd name="connsiteX122" fmla="*/ 354330 w 715803"/>
                <a:gd name="connsiteY122" fmla="*/ 109538 h 563403"/>
                <a:gd name="connsiteX123" fmla="*/ 342900 w 715803"/>
                <a:gd name="connsiteY123" fmla="*/ 108585 h 563403"/>
                <a:gd name="connsiteX124" fmla="*/ 341947 w 715803"/>
                <a:gd name="connsiteY124" fmla="*/ 108109 h 563403"/>
                <a:gd name="connsiteX125" fmla="*/ 330518 w 715803"/>
                <a:gd name="connsiteY125" fmla="*/ 99536 h 563403"/>
                <a:gd name="connsiteX126" fmla="*/ 321469 w 715803"/>
                <a:gd name="connsiteY126" fmla="*/ 92869 h 563403"/>
                <a:gd name="connsiteX127" fmla="*/ 310515 w 715803"/>
                <a:gd name="connsiteY127" fmla="*/ 84296 h 563403"/>
                <a:gd name="connsiteX128" fmla="*/ 299085 w 715803"/>
                <a:gd name="connsiteY128" fmla="*/ 75724 h 563403"/>
                <a:gd name="connsiteX129" fmla="*/ 287655 w 715803"/>
                <a:gd name="connsiteY129" fmla="*/ 67151 h 563403"/>
                <a:gd name="connsiteX130" fmla="*/ 279082 w 715803"/>
                <a:gd name="connsiteY130" fmla="*/ 60960 h 563403"/>
                <a:gd name="connsiteX131" fmla="*/ 269081 w 715803"/>
                <a:gd name="connsiteY131" fmla="*/ 52864 h 563403"/>
                <a:gd name="connsiteX132" fmla="*/ 260032 w 715803"/>
                <a:gd name="connsiteY132" fmla="*/ 45244 h 563403"/>
                <a:gd name="connsiteX133" fmla="*/ 252889 w 715803"/>
                <a:gd name="connsiteY133" fmla="*/ 39529 h 563403"/>
                <a:gd name="connsiteX134" fmla="*/ 243364 w 715803"/>
                <a:gd name="connsiteY134" fmla="*/ 34290 h 563403"/>
                <a:gd name="connsiteX135" fmla="*/ 236220 w 715803"/>
                <a:gd name="connsiteY135" fmla="*/ 30004 h 563403"/>
                <a:gd name="connsiteX136" fmla="*/ 225743 w 715803"/>
                <a:gd name="connsiteY136" fmla="*/ 24289 h 563403"/>
                <a:gd name="connsiteX137" fmla="*/ 217170 w 715803"/>
                <a:gd name="connsiteY137" fmla="*/ 19526 h 563403"/>
                <a:gd name="connsiteX138" fmla="*/ 210026 w 715803"/>
                <a:gd name="connsiteY138" fmla="*/ 15240 h 563403"/>
                <a:gd name="connsiteX139" fmla="*/ 198596 w 715803"/>
                <a:gd name="connsiteY139" fmla="*/ 9049 h 563403"/>
                <a:gd name="connsiteX140" fmla="*/ 194786 w 715803"/>
                <a:gd name="connsiteY140" fmla="*/ 7144 h 563403"/>
                <a:gd name="connsiteX141" fmla="*/ 183356 w 715803"/>
                <a:gd name="connsiteY141" fmla="*/ 5239 h 563403"/>
                <a:gd name="connsiteX142" fmla="*/ 172402 w 715803"/>
                <a:gd name="connsiteY142" fmla="*/ 3334 h 563403"/>
                <a:gd name="connsiteX143" fmla="*/ 160972 w 715803"/>
                <a:gd name="connsiteY143" fmla="*/ 1429 h 563403"/>
                <a:gd name="connsiteX144" fmla="*/ 153352 w 715803"/>
                <a:gd name="connsiteY144" fmla="*/ 0 h 563403"/>
                <a:gd name="connsiteX145" fmla="*/ 148114 w 715803"/>
                <a:gd name="connsiteY145" fmla="*/ 4286 h 563403"/>
                <a:gd name="connsiteX146" fmla="*/ 147161 w 715803"/>
                <a:gd name="connsiteY146" fmla="*/ 4763 h 563403"/>
                <a:gd name="connsiteX147" fmla="*/ 140494 w 715803"/>
                <a:gd name="connsiteY147" fmla="*/ 6668 h 563403"/>
                <a:gd name="connsiteX148" fmla="*/ 127159 w 715803"/>
                <a:gd name="connsiteY148" fmla="*/ 10478 h 563403"/>
                <a:gd name="connsiteX149" fmla="*/ 118110 w 715803"/>
                <a:gd name="connsiteY149" fmla="*/ 12859 h 563403"/>
                <a:gd name="connsiteX150" fmla="*/ 106680 w 715803"/>
                <a:gd name="connsiteY150" fmla="*/ 16193 h 563403"/>
                <a:gd name="connsiteX151" fmla="*/ 97155 w 715803"/>
                <a:gd name="connsiteY151" fmla="*/ 19050 h 563403"/>
                <a:gd name="connsiteX152" fmla="*/ 87630 w 715803"/>
                <a:gd name="connsiteY152" fmla="*/ 21431 h 563403"/>
                <a:gd name="connsiteX153" fmla="*/ 79057 w 715803"/>
                <a:gd name="connsiteY153" fmla="*/ 23813 h 563403"/>
                <a:gd name="connsiteX154" fmla="*/ 83820 w 715803"/>
                <a:gd name="connsiteY154" fmla="*/ 29051 h 563403"/>
                <a:gd name="connsiteX155" fmla="*/ 91440 w 715803"/>
                <a:gd name="connsiteY155" fmla="*/ 36671 h 563403"/>
                <a:gd name="connsiteX156" fmla="*/ 96678 w 715803"/>
                <a:gd name="connsiteY156" fmla="*/ 41910 h 563403"/>
                <a:gd name="connsiteX157" fmla="*/ 102870 w 715803"/>
                <a:gd name="connsiteY157" fmla="*/ 48578 h 563403"/>
                <a:gd name="connsiteX158" fmla="*/ 108109 w 715803"/>
                <a:gd name="connsiteY158" fmla="*/ 54293 h 563403"/>
                <a:gd name="connsiteX159" fmla="*/ 113824 w 715803"/>
                <a:gd name="connsiteY159" fmla="*/ 60484 h 563403"/>
                <a:gd name="connsiteX160" fmla="*/ 110014 w 715803"/>
                <a:gd name="connsiteY160" fmla="*/ 62389 h 563403"/>
                <a:gd name="connsiteX161" fmla="*/ 103346 w 715803"/>
                <a:gd name="connsiteY161" fmla="*/ 65722 h 563403"/>
                <a:gd name="connsiteX162" fmla="*/ 102870 w 715803"/>
                <a:gd name="connsiteY162" fmla="*/ 66199 h 563403"/>
                <a:gd name="connsiteX163" fmla="*/ 102394 w 715803"/>
                <a:gd name="connsiteY163" fmla="*/ 66675 h 563403"/>
                <a:gd name="connsiteX164" fmla="*/ 99536 w 715803"/>
                <a:gd name="connsiteY164" fmla="*/ 72866 h 563403"/>
                <a:gd name="connsiteX165" fmla="*/ 97631 w 715803"/>
                <a:gd name="connsiteY165" fmla="*/ 77629 h 563403"/>
                <a:gd name="connsiteX166" fmla="*/ 96678 w 715803"/>
                <a:gd name="connsiteY166" fmla="*/ 78105 h 563403"/>
                <a:gd name="connsiteX167" fmla="*/ 87630 w 715803"/>
                <a:gd name="connsiteY167" fmla="*/ 80010 h 563403"/>
                <a:gd name="connsiteX168" fmla="*/ 78581 w 715803"/>
                <a:gd name="connsiteY168" fmla="*/ 81915 h 563403"/>
                <a:gd name="connsiteX169" fmla="*/ 72866 w 715803"/>
                <a:gd name="connsiteY169" fmla="*/ 82868 h 563403"/>
                <a:gd name="connsiteX170" fmla="*/ 70961 w 715803"/>
                <a:gd name="connsiteY170" fmla="*/ 84296 h 563403"/>
                <a:gd name="connsiteX171" fmla="*/ 67151 w 715803"/>
                <a:gd name="connsiteY171" fmla="*/ 90488 h 563403"/>
                <a:gd name="connsiteX172" fmla="*/ 63341 w 715803"/>
                <a:gd name="connsiteY172" fmla="*/ 96679 h 563403"/>
                <a:gd name="connsiteX173" fmla="*/ 56674 w 715803"/>
                <a:gd name="connsiteY173" fmla="*/ 101918 h 563403"/>
                <a:gd name="connsiteX174" fmla="*/ 49530 w 715803"/>
                <a:gd name="connsiteY174" fmla="*/ 107632 h 563403"/>
                <a:gd name="connsiteX175" fmla="*/ 47625 w 715803"/>
                <a:gd name="connsiteY175" fmla="*/ 108109 h 563403"/>
                <a:gd name="connsiteX176" fmla="*/ 42386 w 715803"/>
                <a:gd name="connsiteY176" fmla="*/ 107156 h 563403"/>
                <a:gd name="connsiteX177" fmla="*/ 33338 w 715803"/>
                <a:gd name="connsiteY177" fmla="*/ 105728 h 563403"/>
                <a:gd name="connsiteX178" fmla="*/ 24765 w 715803"/>
                <a:gd name="connsiteY178" fmla="*/ 104299 h 563403"/>
                <a:gd name="connsiteX179" fmla="*/ 18574 w 715803"/>
                <a:gd name="connsiteY179" fmla="*/ 103346 h 563403"/>
                <a:gd name="connsiteX180" fmla="*/ 11430 w 715803"/>
                <a:gd name="connsiteY180" fmla="*/ 101918 h 563403"/>
                <a:gd name="connsiteX181" fmla="*/ 6191 w 715803"/>
                <a:gd name="connsiteY181" fmla="*/ 125254 h 563403"/>
                <a:gd name="connsiteX182" fmla="*/ 5715 w 715803"/>
                <a:gd name="connsiteY182" fmla="*/ 132874 h 563403"/>
                <a:gd name="connsiteX183" fmla="*/ 2381 w 715803"/>
                <a:gd name="connsiteY183" fmla="*/ 141922 h 563403"/>
                <a:gd name="connsiteX184" fmla="*/ 0 w 715803"/>
                <a:gd name="connsiteY184" fmla="*/ 146209 h 563403"/>
                <a:gd name="connsiteX185" fmla="*/ 476 w 715803"/>
                <a:gd name="connsiteY185" fmla="*/ 149066 h 563403"/>
                <a:gd name="connsiteX186" fmla="*/ 3810 w 715803"/>
                <a:gd name="connsiteY186" fmla="*/ 146685 h 563403"/>
                <a:gd name="connsiteX187" fmla="*/ 7620 w 715803"/>
                <a:gd name="connsiteY187" fmla="*/ 147638 h 563403"/>
                <a:gd name="connsiteX188" fmla="*/ 16193 w 715803"/>
                <a:gd name="connsiteY188" fmla="*/ 148590 h 563403"/>
                <a:gd name="connsiteX189" fmla="*/ 19526 w 715803"/>
                <a:gd name="connsiteY189" fmla="*/ 150495 h 563403"/>
                <a:gd name="connsiteX190" fmla="*/ 27622 w 715803"/>
                <a:gd name="connsiteY190" fmla="*/ 161449 h 563403"/>
                <a:gd name="connsiteX191" fmla="*/ 32861 w 715803"/>
                <a:gd name="connsiteY191" fmla="*/ 172403 h 563403"/>
                <a:gd name="connsiteX192" fmla="*/ 39052 w 715803"/>
                <a:gd name="connsiteY192" fmla="*/ 178594 h 563403"/>
                <a:gd name="connsiteX193" fmla="*/ 41910 w 715803"/>
                <a:gd name="connsiteY193" fmla="*/ 185261 h 563403"/>
                <a:gd name="connsiteX194" fmla="*/ 48101 w 715803"/>
                <a:gd name="connsiteY194" fmla="*/ 191929 h 563403"/>
                <a:gd name="connsiteX195" fmla="*/ 50006 w 715803"/>
                <a:gd name="connsiteY195" fmla="*/ 196215 h 563403"/>
                <a:gd name="connsiteX196" fmla="*/ 55245 w 715803"/>
                <a:gd name="connsiteY196" fmla="*/ 202406 h 563403"/>
                <a:gd name="connsiteX197" fmla="*/ 64294 w 715803"/>
                <a:gd name="connsiteY197" fmla="*/ 220028 h 563403"/>
                <a:gd name="connsiteX198" fmla="*/ 69532 w 715803"/>
                <a:gd name="connsiteY198" fmla="*/ 222409 h 563403"/>
                <a:gd name="connsiteX199" fmla="*/ 70485 w 715803"/>
                <a:gd name="connsiteY199" fmla="*/ 227171 h 563403"/>
                <a:gd name="connsiteX200" fmla="*/ 72390 w 715803"/>
                <a:gd name="connsiteY200" fmla="*/ 232410 h 563403"/>
                <a:gd name="connsiteX201" fmla="*/ 75724 w 715803"/>
                <a:gd name="connsiteY201" fmla="*/ 234315 h 563403"/>
                <a:gd name="connsiteX202" fmla="*/ 77628 w 715803"/>
                <a:gd name="connsiteY202" fmla="*/ 236220 h 563403"/>
                <a:gd name="connsiteX203" fmla="*/ 85249 w 715803"/>
                <a:gd name="connsiteY203" fmla="*/ 248603 h 563403"/>
                <a:gd name="connsiteX204" fmla="*/ 87630 w 715803"/>
                <a:gd name="connsiteY204" fmla="*/ 253841 h 563403"/>
                <a:gd name="connsiteX205" fmla="*/ 88582 w 715803"/>
                <a:gd name="connsiteY205" fmla="*/ 256699 h 563403"/>
                <a:gd name="connsiteX206" fmla="*/ 89535 w 715803"/>
                <a:gd name="connsiteY206" fmla="*/ 260985 h 563403"/>
                <a:gd name="connsiteX207" fmla="*/ 88106 w 715803"/>
                <a:gd name="connsiteY207" fmla="*/ 264319 h 563403"/>
                <a:gd name="connsiteX208" fmla="*/ 86677 w 715803"/>
                <a:gd name="connsiteY208" fmla="*/ 266224 h 563403"/>
                <a:gd name="connsiteX209" fmla="*/ 91916 w 715803"/>
                <a:gd name="connsiteY209" fmla="*/ 273368 h 563403"/>
                <a:gd name="connsiteX210" fmla="*/ 95250 w 715803"/>
                <a:gd name="connsiteY210" fmla="*/ 279082 h 563403"/>
                <a:gd name="connsiteX211" fmla="*/ 99060 w 715803"/>
                <a:gd name="connsiteY211" fmla="*/ 285274 h 563403"/>
                <a:gd name="connsiteX212" fmla="*/ 102394 w 715803"/>
                <a:gd name="connsiteY212" fmla="*/ 285750 h 563403"/>
                <a:gd name="connsiteX213" fmla="*/ 104775 w 715803"/>
                <a:gd name="connsiteY213" fmla="*/ 285750 h 563403"/>
                <a:gd name="connsiteX214" fmla="*/ 108585 w 715803"/>
                <a:gd name="connsiteY214" fmla="*/ 288607 h 563403"/>
                <a:gd name="connsiteX215" fmla="*/ 111919 w 715803"/>
                <a:gd name="connsiteY215" fmla="*/ 288607 h 563403"/>
                <a:gd name="connsiteX216" fmla="*/ 113824 w 715803"/>
                <a:gd name="connsiteY216" fmla="*/ 290989 h 563403"/>
                <a:gd name="connsiteX217" fmla="*/ 118110 w 715803"/>
                <a:gd name="connsiteY217" fmla="*/ 293370 h 563403"/>
                <a:gd name="connsiteX218" fmla="*/ 124777 w 715803"/>
                <a:gd name="connsiteY218" fmla="*/ 298609 h 563403"/>
                <a:gd name="connsiteX219" fmla="*/ 130969 w 715803"/>
                <a:gd name="connsiteY219" fmla="*/ 305753 h 563403"/>
                <a:gd name="connsiteX220" fmla="*/ 133826 w 715803"/>
                <a:gd name="connsiteY220" fmla="*/ 310991 h 563403"/>
                <a:gd name="connsiteX221" fmla="*/ 139541 w 715803"/>
                <a:gd name="connsiteY221" fmla="*/ 320040 h 563403"/>
                <a:gd name="connsiteX222" fmla="*/ 141446 w 715803"/>
                <a:gd name="connsiteY222" fmla="*/ 323850 h 563403"/>
                <a:gd name="connsiteX223" fmla="*/ 142875 w 715803"/>
                <a:gd name="connsiteY223" fmla="*/ 329089 h 563403"/>
                <a:gd name="connsiteX224" fmla="*/ 144303 w 715803"/>
                <a:gd name="connsiteY224" fmla="*/ 330994 h 563403"/>
                <a:gd name="connsiteX225" fmla="*/ 148114 w 715803"/>
                <a:gd name="connsiteY225" fmla="*/ 334804 h 563403"/>
                <a:gd name="connsiteX226" fmla="*/ 146209 w 715803"/>
                <a:gd name="connsiteY226" fmla="*/ 334804 h 563403"/>
                <a:gd name="connsiteX227" fmla="*/ 148114 w 715803"/>
                <a:gd name="connsiteY227" fmla="*/ 337661 h 563403"/>
                <a:gd name="connsiteX228" fmla="*/ 150495 w 715803"/>
                <a:gd name="connsiteY228" fmla="*/ 339090 h 563403"/>
                <a:gd name="connsiteX229" fmla="*/ 150495 w 715803"/>
                <a:gd name="connsiteY229" fmla="*/ 341471 h 563403"/>
                <a:gd name="connsiteX230" fmla="*/ 152400 w 715803"/>
                <a:gd name="connsiteY230" fmla="*/ 345281 h 563403"/>
                <a:gd name="connsiteX231" fmla="*/ 153352 w 715803"/>
                <a:gd name="connsiteY231" fmla="*/ 352425 h 563403"/>
                <a:gd name="connsiteX232" fmla="*/ 152400 w 715803"/>
                <a:gd name="connsiteY232" fmla="*/ 355759 h 563403"/>
                <a:gd name="connsiteX233" fmla="*/ 150971 w 715803"/>
                <a:gd name="connsiteY233" fmla="*/ 359093 h 563403"/>
                <a:gd name="connsiteX234" fmla="*/ 150495 w 715803"/>
                <a:gd name="connsiteY234" fmla="*/ 365284 h 563403"/>
                <a:gd name="connsiteX235" fmla="*/ 149543 w 715803"/>
                <a:gd name="connsiteY235" fmla="*/ 370522 h 563403"/>
                <a:gd name="connsiteX236" fmla="*/ 150971 w 715803"/>
                <a:gd name="connsiteY236" fmla="*/ 374332 h 563403"/>
                <a:gd name="connsiteX237" fmla="*/ 152876 w 715803"/>
                <a:gd name="connsiteY237" fmla="*/ 378143 h 563403"/>
                <a:gd name="connsiteX238" fmla="*/ 154781 w 715803"/>
                <a:gd name="connsiteY238" fmla="*/ 383381 h 563403"/>
                <a:gd name="connsiteX239" fmla="*/ 154781 w 715803"/>
                <a:gd name="connsiteY239" fmla="*/ 386239 h 563403"/>
                <a:gd name="connsiteX240" fmla="*/ 152876 w 715803"/>
                <a:gd name="connsiteY240" fmla="*/ 390525 h 563403"/>
                <a:gd name="connsiteX241" fmla="*/ 159068 w 715803"/>
                <a:gd name="connsiteY241" fmla="*/ 402431 h 563403"/>
                <a:gd name="connsiteX242" fmla="*/ 166211 w 715803"/>
                <a:gd name="connsiteY242" fmla="*/ 410528 h 563403"/>
                <a:gd name="connsiteX243" fmla="*/ 170497 w 715803"/>
                <a:gd name="connsiteY243" fmla="*/ 418147 h 563403"/>
                <a:gd name="connsiteX244" fmla="*/ 174307 w 715803"/>
                <a:gd name="connsiteY244" fmla="*/ 422434 h 563403"/>
                <a:gd name="connsiteX245" fmla="*/ 179546 w 715803"/>
                <a:gd name="connsiteY245" fmla="*/ 425768 h 563403"/>
                <a:gd name="connsiteX246" fmla="*/ 186214 w 715803"/>
                <a:gd name="connsiteY246" fmla="*/ 426720 h 563403"/>
                <a:gd name="connsiteX247" fmla="*/ 200025 w 715803"/>
                <a:gd name="connsiteY247" fmla="*/ 436245 h 563403"/>
                <a:gd name="connsiteX248" fmla="*/ 204788 w 715803"/>
                <a:gd name="connsiteY248" fmla="*/ 442436 h 563403"/>
                <a:gd name="connsiteX249" fmla="*/ 209550 w 715803"/>
                <a:gd name="connsiteY249" fmla="*/ 444818 h 563403"/>
                <a:gd name="connsiteX250" fmla="*/ 210026 w 715803"/>
                <a:gd name="connsiteY250" fmla="*/ 446246 h 563403"/>
                <a:gd name="connsiteX251" fmla="*/ 210502 w 715803"/>
                <a:gd name="connsiteY251" fmla="*/ 448628 h 563403"/>
                <a:gd name="connsiteX252" fmla="*/ 212407 w 715803"/>
                <a:gd name="connsiteY252" fmla="*/ 451961 h 563403"/>
                <a:gd name="connsiteX253" fmla="*/ 214789 w 715803"/>
                <a:gd name="connsiteY253" fmla="*/ 454343 h 563403"/>
                <a:gd name="connsiteX254" fmla="*/ 221456 w 715803"/>
                <a:gd name="connsiteY254" fmla="*/ 468630 h 563403"/>
                <a:gd name="connsiteX255" fmla="*/ 222409 w 715803"/>
                <a:gd name="connsiteY255" fmla="*/ 471964 h 563403"/>
                <a:gd name="connsiteX256" fmla="*/ 223838 w 715803"/>
                <a:gd name="connsiteY256" fmla="*/ 476250 h 563403"/>
                <a:gd name="connsiteX257" fmla="*/ 224790 w 715803"/>
                <a:gd name="connsiteY257" fmla="*/ 480060 h 563403"/>
                <a:gd name="connsiteX258" fmla="*/ 225266 w 715803"/>
                <a:gd name="connsiteY258" fmla="*/ 482918 h 563403"/>
                <a:gd name="connsiteX259" fmla="*/ 231934 w 715803"/>
                <a:gd name="connsiteY259" fmla="*/ 490538 h 563403"/>
                <a:gd name="connsiteX260" fmla="*/ 234315 w 715803"/>
                <a:gd name="connsiteY260" fmla="*/ 497205 h 563403"/>
                <a:gd name="connsiteX261" fmla="*/ 239553 w 715803"/>
                <a:gd name="connsiteY261" fmla="*/ 505778 h 563403"/>
                <a:gd name="connsiteX262" fmla="*/ 242888 w 715803"/>
                <a:gd name="connsiteY262" fmla="*/ 510064 h 563403"/>
                <a:gd name="connsiteX263" fmla="*/ 253365 w 715803"/>
                <a:gd name="connsiteY263" fmla="*/ 517684 h 563403"/>
                <a:gd name="connsiteX264" fmla="*/ 261461 w 715803"/>
                <a:gd name="connsiteY264" fmla="*/ 525780 h 563403"/>
                <a:gd name="connsiteX265" fmla="*/ 262890 w 715803"/>
                <a:gd name="connsiteY265" fmla="*/ 531971 h 563403"/>
                <a:gd name="connsiteX266" fmla="*/ 264795 w 715803"/>
                <a:gd name="connsiteY266" fmla="*/ 536734 h 563403"/>
                <a:gd name="connsiteX267" fmla="*/ 268128 w 715803"/>
                <a:gd name="connsiteY267" fmla="*/ 539115 h 563403"/>
                <a:gd name="connsiteX268" fmla="*/ 270510 w 715803"/>
                <a:gd name="connsiteY268" fmla="*/ 542449 h 563403"/>
                <a:gd name="connsiteX269" fmla="*/ 270986 w 715803"/>
                <a:gd name="connsiteY269" fmla="*/ 545782 h 563403"/>
                <a:gd name="connsiteX270" fmla="*/ 274320 w 715803"/>
                <a:gd name="connsiteY270" fmla="*/ 548164 h 563403"/>
                <a:gd name="connsiteX271" fmla="*/ 276225 w 715803"/>
                <a:gd name="connsiteY271" fmla="*/ 550545 h 563403"/>
                <a:gd name="connsiteX272" fmla="*/ 277177 w 715803"/>
                <a:gd name="connsiteY272" fmla="*/ 553403 h 563403"/>
                <a:gd name="connsiteX273" fmla="*/ 277177 w 715803"/>
                <a:gd name="connsiteY273" fmla="*/ 556260 h 563403"/>
                <a:gd name="connsiteX274" fmla="*/ 279082 w 715803"/>
                <a:gd name="connsiteY274" fmla="*/ 560546 h 563403"/>
                <a:gd name="connsiteX275" fmla="*/ 279559 w 715803"/>
                <a:gd name="connsiteY275" fmla="*/ 563404 h 563403"/>
                <a:gd name="connsiteX276" fmla="*/ 285750 w 715803"/>
                <a:gd name="connsiteY276" fmla="*/ 558641 h 563403"/>
                <a:gd name="connsiteX277" fmla="*/ 287178 w 715803"/>
                <a:gd name="connsiteY277" fmla="*/ 557213 h 563403"/>
                <a:gd name="connsiteX278" fmla="*/ 288131 w 715803"/>
                <a:gd name="connsiteY278" fmla="*/ 555784 h 563403"/>
                <a:gd name="connsiteX279" fmla="*/ 289560 w 715803"/>
                <a:gd name="connsiteY279" fmla="*/ 552926 h 563403"/>
                <a:gd name="connsiteX280" fmla="*/ 291465 w 715803"/>
                <a:gd name="connsiteY280" fmla="*/ 551974 h 563403"/>
                <a:gd name="connsiteX281" fmla="*/ 292418 w 715803"/>
                <a:gd name="connsiteY281" fmla="*/ 549116 h 563403"/>
                <a:gd name="connsiteX282" fmla="*/ 292418 w 715803"/>
                <a:gd name="connsiteY282" fmla="*/ 547688 h 563403"/>
                <a:gd name="connsiteX283" fmla="*/ 290989 w 715803"/>
                <a:gd name="connsiteY283" fmla="*/ 546259 h 563403"/>
                <a:gd name="connsiteX284" fmla="*/ 290036 w 715803"/>
                <a:gd name="connsiteY284" fmla="*/ 542925 h 563403"/>
                <a:gd name="connsiteX285" fmla="*/ 290513 w 715803"/>
                <a:gd name="connsiteY285" fmla="*/ 538639 h 563403"/>
                <a:gd name="connsiteX286" fmla="*/ 290989 w 715803"/>
                <a:gd name="connsiteY286" fmla="*/ 536734 h 563403"/>
                <a:gd name="connsiteX287" fmla="*/ 291465 w 715803"/>
                <a:gd name="connsiteY287" fmla="*/ 533400 h 563403"/>
                <a:gd name="connsiteX288" fmla="*/ 293846 w 715803"/>
                <a:gd name="connsiteY288" fmla="*/ 532447 h 563403"/>
                <a:gd name="connsiteX289" fmla="*/ 294322 w 715803"/>
                <a:gd name="connsiteY289" fmla="*/ 531495 h 563403"/>
                <a:gd name="connsiteX290" fmla="*/ 292418 w 715803"/>
                <a:gd name="connsiteY290" fmla="*/ 529590 h 563403"/>
                <a:gd name="connsiteX291" fmla="*/ 292418 w 715803"/>
                <a:gd name="connsiteY291" fmla="*/ 528161 h 563403"/>
                <a:gd name="connsiteX292" fmla="*/ 296227 w 715803"/>
                <a:gd name="connsiteY292" fmla="*/ 524828 h 563403"/>
                <a:gd name="connsiteX293" fmla="*/ 297656 w 715803"/>
                <a:gd name="connsiteY293" fmla="*/ 523875 h 563403"/>
                <a:gd name="connsiteX294" fmla="*/ 300038 w 715803"/>
                <a:gd name="connsiteY294" fmla="*/ 522922 h 563403"/>
                <a:gd name="connsiteX295" fmla="*/ 301943 w 715803"/>
                <a:gd name="connsiteY295" fmla="*/ 522922 h 563403"/>
                <a:gd name="connsiteX296" fmla="*/ 304324 w 715803"/>
                <a:gd name="connsiteY296" fmla="*/ 523399 h 563403"/>
                <a:gd name="connsiteX297" fmla="*/ 306228 w 715803"/>
                <a:gd name="connsiteY297" fmla="*/ 524351 h 563403"/>
                <a:gd name="connsiteX298" fmla="*/ 308134 w 715803"/>
                <a:gd name="connsiteY298" fmla="*/ 526256 h 563403"/>
                <a:gd name="connsiteX299" fmla="*/ 310039 w 715803"/>
                <a:gd name="connsiteY299" fmla="*/ 528161 h 563403"/>
                <a:gd name="connsiteX300" fmla="*/ 313372 w 715803"/>
                <a:gd name="connsiteY300" fmla="*/ 529114 h 563403"/>
                <a:gd name="connsiteX301" fmla="*/ 315277 w 715803"/>
                <a:gd name="connsiteY301" fmla="*/ 529114 h 563403"/>
                <a:gd name="connsiteX302" fmla="*/ 317182 w 715803"/>
                <a:gd name="connsiteY302" fmla="*/ 530066 h 563403"/>
                <a:gd name="connsiteX303" fmla="*/ 318611 w 715803"/>
                <a:gd name="connsiteY303" fmla="*/ 529590 h 563403"/>
                <a:gd name="connsiteX304" fmla="*/ 320040 w 715803"/>
                <a:gd name="connsiteY304" fmla="*/ 528638 h 563403"/>
                <a:gd name="connsiteX305" fmla="*/ 322897 w 715803"/>
                <a:gd name="connsiteY305" fmla="*/ 528638 h 563403"/>
                <a:gd name="connsiteX306" fmla="*/ 325278 w 715803"/>
                <a:gd name="connsiteY306" fmla="*/ 527685 h 563403"/>
                <a:gd name="connsiteX307" fmla="*/ 331946 w 715803"/>
                <a:gd name="connsiteY307" fmla="*/ 527209 h 563403"/>
                <a:gd name="connsiteX308" fmla="*/ 338614 w 715803"/>
                <a:gd name="connsiteY308" fmla="*/ 527685 h 563403"/>
                <a:gd name="connsiteX309" fmla="*/ 345281 w 715803"/>
                <a:gd name="connsiteY309" fmla="*/ 526732 h 563403"/>
                <a:gd name="connsiteX310" fmla="*/ 351949 w 715803"/>
                <a:gd name="connsiteY310" fmla="*/ 526732 h 563403"/>
                <a:gd name="connsiteX311" fmla="*/ 358616 w 715803"/>
                <a:gd name="connsiteY311" fmla="*/ 526732 h 563403"/>
                <a:gd name="connsiteX312" fmla="*/ 360045 w 715803"/>
                <a:gd name="connsiteY312" fmla="*/ 526732 h 563403"/>
                <a:gd name="connsiteX313" fmla="*/ 361474 w 715803"/>
                <a:gd name="connsiteY313" fmla="*/ 527209 h 563403"/>
                <a:gd name="connsiteX314" fmla="*/ 367189 w 715803"/>
                <a:gd name="connsiteY314" fmla="*/ 530066 h 563403"/>
                <a:gd name="connsiteX315" fmla="*/ 371475 w 715803"/>
                <a:gd name="connsiteY315" fmla="*/ 530543 h 563403"/>
                <a:gd name="connsiteX316" fmla="*/ 380524 w 715803"/>
                <a:gd name="connsiteY316" fmla="*/ 531495 h 563403"/>
                <a:gd name="connsiteX317" fmla="*/ 390049 w 715803"/>
                <a:gd name="connsiteY317" fmla="*/ 532447 h 563403"/>
                <a:gd name="connsiteX318" fmla="*/ 398145 w 715803"/>
                <a:gd name="connsiteY318" fmla="*/ 533400 h 563403"/>
                <a:gd name="connsiteX319" fmla="*/ 405289 w 715803"/>
                <a:gd name="connsiteY319" fmla="*/ 532924 h 563403"/>
                <a:gd name="connsiteX320" fmla="*/ 411003 w 715803"/>
                <a:gd name="connsiteY320" fmla="*/ 532447 h 563403"/>
                <a:gd name="connsiteX321" fmla="*/ 412432 w 715803"/>
                <a:gd name="connsiteY321" fmla="*/ 532447 h 563403"/>
                <a:gd name="connsiteX322" fmla="*/ 414338 w 715803"/>
                <a:gd name="connsiteY322" fmla="*/ 534353 h 563403"/>
                <a:gd name="connsiteX323" fmla="*/ 417671 w 715803"/>
                <a:gd name="connsiteY323" fmla="*/ 539115 h 563403"/>
                <a:gd name="connsiteX324" fmla="*/ 421005 w 715803"/>
                <a:gd name="connsiteY324" fmla="*/ 543401 h 563403"/>
                <a:gd name="connsiteX325" fmla="*/ 426720 w 715803"/>
                <a:gd name="connsiteY325" fmla="*/ 543401 h 563403"/>
                <a:gd name="connsiteX326" fmla="*/ 430530 w 715803"/>
                <a:gd name="connsiteY326" fmla="*/ 541972 h 563403"/>
                <a:gd name="connsiteX327" fmla="*/ 434340 w 715803"/>
                <a:gd name="connsiteY327" fmla="*/ 539591 h 563403"/>
                <a:gd name="connsiteX328" fmla="*/ 436721 w 715803"/>
                <a:gd name="connsiteY328" fmla="*/ 537686 h 563403"/>
                <a:gd name="connsiteX329" fmla="*/ 439578 w 715803"/>
                <a:gd name="connsiteY329" fmla="*/ 530543 h 563403"/>
                <a:gd name="connsiteX330" fmla="*/ 441484 w 715803"/>
                <a:gd name="connsiteY330" fmla="*/ 525780 h 563403"/>
                <a:gd name="connsiteX331" fmla="*/ 445770 w 715803"/>
                <a:gd name="connsiteY331" fmla="*/ 520541 h 563403"/>
                <a:gd name="connsiteX332" fmla="*/ 449103 w 715803"/>
                <a:gd name="connsiteY332" fmla="*/ 516255 h 563403"/>
                <a:gd name="connsiteX333" fmla="*/ 453866 w 715803"/>
                <a:gd name="connsiteY333" fmla="*/ 510540 h 563403"/>
                <a:gd name="connsiteX334" fmla="*/ 456247 w 715803"/>
                <a:gd name="connsiteY334" fmla="*/ 507206 h 563403"/>
                <a:gd name="connsiteX335" fmla="*/ 461486 w 715803"/>
                <a:gd name="connsiteY335" fmla="*/ 501015 h 563403"/>
                <a:gd name="connsiteX336" fmla="*/ 466249 w 715803"/>
                <a:gd name="connsiteY336" fmla="*/ 498634 h 563403"/>
                <a:gd name="connsiteX337" fmla="*/ 475774 w 715803"/>
                <a:gd name="connsiteY337" fmla="*/ 493871 h 563403"/>
                <a:gd name="connsiteX338" fmla="*/ 484822 w 715803"/>
                <a:gd name="connsiteY338" fmla="*/ 489109 h 563403"/>
                <a:gd name="connsiteX339" fmla="*/ 491014 w 715803"/>
                <a:gd name="connsiteY339" fmla="*/ 486251 h 563403"/>
                <a:gd name="connsiteX340" fmla="*/ 496252 w 715803"/>
                <a:gd name="connsiteY340" fmla="*/ 484822 h 563403"/>
                <a:gd name="connsiteX341" fmla="*/ 504825 w 715803"/>
                <a:gd name="connsiteY341" fmla="*/ 483870 h 563403"/>
                <a:gd name="connsiteX342" fmla="*/ 514826 w 715803"/>
                <a:gd name="connsiteY342" fmla="*/ 482441 h 563403"/>
                <a:gd name="connsiteX343" fmla="*/ 524827 w 715803"/>
                <a:gd name="connsiteY343" fmla="*/ 481013 h 563403"/>
                <a:gd name="connsiteX344" fmla="*/ 535781 w 715803"/>
                <a:gd name="connsiteY344" fmla="*/ 479584 h 563403"/>
                <a:gd name="connsiteX345" fmla="*/ 547688 w 715803"/>
                <a:gd name="connsiteY345" fmla="*/ 478155 h 563403"/>
                <a:gd name="connsiteX346" fmla="*/ 555784 w 715803"/>
                <a:gd name="connsiteY346" fmla="*/ 477203 h 563403"/>
                <a:gd name="connsiteX347" fmla="*/ 566261 w 715803"/>
                <a:gd name="connsiteY347" fmla="*/ 475774 h 563403"/>
                <a:gd name="connsiteX348" fmla="*/ 574834 w 715803"/>
                <a:gd name="connsiteY348" fmla="*/ 474345 h 563403"/>
                <a:gd name="connsiteX349" fmla="*/ 582453 w 715803"/>
                <a:gd name="connsiteY349" fmla="*/ 473393 h 563403"/>
                <a:gd name="connsiteX350" fmla="*/ 590550 w 715803"/>
                <a:gd name="connsiteY350" fmla="*/ 472440 h 563403"/>
                <a:gd name="connsiteX351" fmla="*/ 595313 w 715803"/>
                <a:gd name="connsiteY351" fmla="*/ 471011 h 563403"/>
                <a:gd name="connsiteX352" fmla="*/ 601027 w 715803"/>
                <a:gd name="connsiteY352" fmla="*/ 469106 h 563403"/>
                <a:gd name="connsiteX353" fmla="*/ 606743 w 715803"/>
                <a:gd name="connsiteY353" fmla="*/ 467201 h 563403"/>
                <a:gd name="connsiteX354" fmla="*/ 612457 w 715803"/>
                <a:gd name="connsiteY354" fmla="*/ 465296 h 563403"/>
                <a:gd name="connsiteX355" fmla="*/ 618172 w 715803"/>
                <a:gd name="connsiteY355" fmla="*/ 463391 h 563403"/>
                <a:gd name="connsiteX356" fmla="*/ 623888 w 715803"/>
                <a:gd name="connsiteY356" fmla="*/ 461486 h 563403"/>
                <a:gd name="connsiteX357" fmla="*/ 629602 w 715803"/>
                <a:gd name="connsiteY357" fmla="*/ 459581 h 563403"/>
                <a:gd name="connsiteX358" fmla="*/ 635318 w 715803"/>
                <a:gd name="connsiteY358" fmla="*/ 457676 h 563403"/>
                <a:gd name="connsiteX359" fmla="*/ 641032 w 715803"/>
                <a:gd name="connsiteY359" fmla="*/ 455771 h 563403"/>
                <a:gd name="connsiteX360" fmla="*/ 646747 w 715803"/>
                <a:gd name="connsiteY360" fmla="*/ 453866 h 563403"/>
                <a:gd name="connsiteX361" fmla="*/ 652463 w 715803"/>
                <a:gd name="connsiteY361" fmla="*/ 451961 h 563403"/>
                <a:gd name="connsiteX362" fmla="*/ 658177 w 715803"/>
                <a:gd name="connsiteY362" fmla="*/ 450056 h 563403"/>
                <a:gd name="connsiteX363" fmla="*/ 663893 w 715803"/>
                <a:gd name="connsiteY363" fmla="*/ 448151 h 563403"/>
                <a:gd name="connsiteX364" fmla="*/ 669607 w 715803"/>
                <a:gd name="connsiteY364" fmla="*/ 446246 h 563403"/>
                <a:gd name="connsiteX365" fmla="*/ 675322 w 715803"/>
                <a:gd name="connsiteY365" fmla="*/ 444341 h 563403"/>
                <a:gd name="connsiteX366" fmla="*/ 681038 w 715803"/>
                <a:gd name="connsiteY366" fmla="*/ 442436 h 563403"/>
                <a:gd name="connsiteX367" fmla="*/ 686752 w 715803"/>
                <a:gd name="connsiteY367" fmla="*/ 440531 h 563403"/>
                <a:gd name="connsiteX368" fmla="*/ 690563 w 715803"/>
                <a:gd name="connsiteY368" fmla="*/ 439103 h 563403"/>
                <a:gd name="connsiteX369" fmla="*/ 691991 w 715803"/>
                <a:gd name="connsiteY369" fmla="*/ 434340 h 563403"/>
                <a:gd name="connsiteX370" fmla="*/ 693420 w 715803"/>
                <a:gd name="connsiteY370" fmla="*/ 430530 h 563403"/>
                <a:gd name="connsiteX371" fmla="*/ 694849 w 715803"/>
                <a:gd name="connsiteY371" fmla="*/ 426720 h 563403"/>
                <a:gd name="connsiteX372" fmla="*/ 696277 w 715803"/>
                <a:gd name="connsiteY372" fmla="*/ 422910 h 563403"/>
                <a:gd name="connsiteX373" fmla="*/ 697706 w 715803"/>
                <a:gd name="connsiteY373" fmla="*/ 419100 h 563403"/>
                <a:gd name="connsiteX374" fmla="*/ 699135 w 715803"/>
                <a:gd name="connsiteY374" fmla="*/ 415290 h 563403"/>
                <a:gd name="connsiteX375" fmla="*/ 700564 w 715803"/>
                <a:gd name="connsiteY375" fmla="*/ 411480 h 563403"/>
                <a:gd name="connsiteX376" fmla="*/ 701993 w 715803"/>
                <a:gd name="connsiteY376" fmla="*/ 407670 h 563403"/>
                <a:gd name="connsiteX377" fmla="*/ 703421 w 715803"/>
                <a:gd name="connsiteY377" fmla="*/ 403860 h 563403"/>
                <a:gd name="connsiteX378" fmla="*/ 704850 w 715803"/>
                <a:gd name="connsiteY378" fmla="*/ 400050 h 563403"/>
                <a:gd name="connsiteX379" fmla="*/ 706278 w 715803"/>
                <a:gd name="connsiteY379" fmla="*/ 396240 h 563403"/>
                <a:gd name="connsiteX380" fmla="*/ 707707 w 715803"/>
                <a:gd name="connsiteY380" fmla="*/ 392430 h 563403"/>
                <a:gd name="connsiteX381" fmla="*/ 709136 w 715803"/>
                <a:gd name="connsiteY381" fmla="*/ 388620 h 563403"/>
                <a:gd name="connsiteX382" fmla="*/ 710565 w 715803"/>
                <a:gd name="connsiteY382" fmla="*/ 384810 h 563403"/>
                <a:gd name="connsiteX383" fmla="*/ 711994 w 715803"/>
                <a:gd name="connsiteY383" fmla="*/ 381000 h 563403"/>
                <a:gd name="connsiteX384" fmla="*/ 713422 w 715803"/>
                <a:gd name="connsiteY384" fmla="*/ 377190 h 563403"/>
                <a:gd name="connsiteX385" fmla="*/ 714851 w 715803"/>
                <a:gd name="connsiteY385" fmla="*/ 373380 h 563403"/>
                <a:gd name="connsiteX386" fmla="*/ 715803 w 715803"/>
                <a:gd name="connsiteY386" fmla="*/ 369570 h 563403"/>
                <a:gd name="connsiteX387" fmla="*/ 712470 w 715803"/>
                <a:gd name="connsiteY387" fmla="*/ 365760 h 563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</a:cxnLst>
              <a:rect l="l" t="t" r="r" b="b"/>
              <a:pathLst>
                <a:path w="715803" h="563403">
                  <a:moveTo>
                    <a:pt x="712470" y="365760"/>
                  </a:moveTo>
                  <a:lnTo>
                    <a:pt x="709613" y="360997"/>
                  </a:lnTo>
                  <a:lnTo>
                    <a:pt x="706755" y="356235"/>
                  </a:lnTo>
                  <a:lnTo>
                    <a:pt x="703897" y="351472"/>
                  </a:lnTo>
                  <a:lnTo>
                    <a:pt x="701993" y="348139"/>
                  </a:lnTo>
                  <a:lnTo>
                    <a:pt x="699611" y="344329"/>
                  </a:lnTo>
                  <a:lnTo>
                    <a:pt x="697230" y="347186"/>
                  </a:lnTo>
                  <a:lnTo>
                    <a:pt x="696753" y="347186"/>
                  </a:lnTo>
                  <a:lnTo>
                    <a:pt x="693896" y="346710"/>
                  </a:lnTo>
                  <a:lnTo>
                    <a:pt x="692944" y="346710"/>
                  </a:lnTo>
                  <a:lnTo>
                    <a:pt x="690563" y="346234"/>
                  </a:lnTo>
                  <a:lnTo>
                    <a:pt x="686752" y="345757"/>
                  </a:lnTo>
                  <a:lnTo>
                    <a:pt x="681514" y="345281"/>
                  </a:lnTo>
                  <a:lnTo>
                    <a:pt x="675322" y="344329"/>
                  </a:lnTo>
                  <a:lnTo>
                    <a:pt x="668655" y="343376"/>
                  </a:lnTo>
                  <a:lnTo>
                    <a:pt x="661511" y="342424"/>
                  </a:lnTo>
                  <a:lnTo>
                    <a:pt x="653891" y="341471"/>
                  </a:lnTo>
                  <a:lnTo>
                    <a:pt x="646271" y="340519"/>
                  </a:lnTo>
                  <a:lnTo>
                    <a:pt x="639127" y="339566"/>
                  </a:lnTo>
                  <a:lnTo>
                    <a:pt x="632460" y="338614"/>
                  </a:lnTo>
                  <a:lnTo>
                    <a:pt x="626269" y="337661"/>
                  </a:lnTo>
                  <a:lnTo>
                    <a:pt x="621030" y="337185"/>
                  </a:lnTo>
                  <a:lnTo>
                    <a:pt x="617220" y="336709"/>
                  </a:lnTo>
                  <a:lnTo>
                    <a:pt x="614839" y="336232"/>
                  </a:lnTo>
                  <a:lnTo>
                    <a:pt x="613886" y="336232"/>
                  </a:lnTo>
                  <a:lnTo>
                    <a:pt x="611028" y="335756"/>
                  </a:lnTo>
                  <a:lnTo>
                    <a:pt x="609600" y="333851"/>
                  </a:lnTo>
                  <a:lnTo>
                    <a:pt x="607695" y="331470"/>
                  </a:lnTo>
                  <a:lnTo>
                    <a:pt x="605790" y="329089"/>
                  </a:lnTo>
                  <a:lnTo>
                    <a:pt x="603885" y="326707"/>
                  </a:lnTo>
                  <a:lnTo>
                    <a:pt x="601980" y="324326"/>
                  </a:lnTo>
                  <a:lnTo>
                    <a:pt x="600075" y="321945"/>
                  </a:lnTo>
                  <a:lnTo>
                    <a:pt x="598170" y="319564"/>
                  </a:lnTo>
                  <a:lnTo>
                    <a:pt x="596265" y="317182"/>
                  </a:lnTo>
                  <a:lnTo>
                    <a:pt x="594360" y="314801"/>
                  </a:lnTo>
                  <a:lnTo>
                    <a:pt x="592455" y="312420"/>
                  </a:lnTo>
                  <a:lnTo>
                    <a:pt x="590550" y="310039"/>
                  </a:lnTo>
                  <a:lnTo>
                    <a:pt x="588645" y="307657"/>
                  </a:lnTo>
                  <a:lnTo>
                    <a:pt x="586740" y="305276"/>
                  </a:lnTo>
                  <a:lnTo>
                    <a:pt x="584835" y="302895"/>
                  </a:lnTo>
                  <a:lnTo>
                    <a:pt x="582930" y="300514"/>
                  </a:lnTo>
                  <a:lnTo>
                    <a:pt x="581025" y="298132"/>
                  </a:lnTo>
                  <a:lnTo>
                    <a:pt x="579120" y="295751"/>
                  </a:lnTo>
                  <a:lnTo>
                    <a:pt x="577691" y="294322"/>
                  </a:lnTo>
                  <a:lnTo>
                    <a:pt x="577215" y="292418"/>
                  </a:lnTo>
                  <a:lnTo>
                    <a:pt x="577215" y="287655"/>
                  </a:lnTo>
                  <a:lnTo>
                    <a:pt x="577215" y="286703"/>
                  </a:lnTo>
                  <a:lnTo>
                    <a:pt x="576263" y="286703"/>
                  </a:lnTo>
                  <a:lnTo>
                    <a:pt x="574357" y="285750"/>
                  </a:lnTo>
                  <a:lnTo>
                    <a:pt x="571500" y="285274"/>
                  </a:lnTo>
                  <a:lnTo>
                    <a:pt x="568643" y="284321"/>
                  </a:lnTo>
                  <a:lnTo>
                    <a:pt x="570547" y="279559"/>
                  </a:lnTo>
                  <a:lnTo>
                    <a:pt x="571976" y="277654"/>
                  </a:lnTo>
                  <a:lnTo>
                    <a:pt x="571500" y="276225"/>
                  </a:lnTo>
                  <a:lnTo>
                    <a:pt x="569119" y="276225"/>
                  </a:lnTo>
                  <a:lnTo>
                    <a:pt x="566738" y="274796"/>
                  </a:lnTo>
                  <a:lnTo>
                    <a:pt x="563880" y="275749"/>
                  </a:lnTo>
                  <a:lnTo>
                    <a:pt x="561022" y="276701"/>
                  </a:lnTo>
                  <a:lnTo>
                    <a:pt x="558641" y="276701"/>
                  </a:lnTo>
                  <a:lnTo>
                    <a:pt x="556736" y="276225"/>
                  </a:lnTo>
                  <a:lnTo>
                    <a:pt x="555307" y="275272"/>
                  </a:lnTo>
                  <a:lnTo>
                    <a:pt x="552926" y="272415"/>
                  </a:lnTo>
                  <a:lnTo>
                    <a:pt x="551021" y="268605"/>
                  </a:lnTo>
                  <a:lnTo>
                    <a:pt x="548164" y="265747"/>
                  </a:lnTo>
                  <a:lnTo>
                    <a:pt x="546259" y="262414"/>
                  </a:lnTo>
                  <a:lnTo>
                    <a:pt x="542449" y="258128"/>
                  </a:lnTo>
                  <a:lnTo>
                    <a:pt x="540544" y="250031"/>
                  </a:lnTo>
                  <a:lnTo>
                    <a:pt x="538639" y="245745"/>
                  </a:lnTo>
                  <a:lnTo>
                    <a:pt x="532924" y="240506"/>
                  </a:lnTo>
                  <a:lnTo>
                    <a:pt x="531495" y="238601"/>
                  </a:lnTo>
                  <a:lnTo>
                    <a:pt x="529590" y="233839"/>
                  </a:lnTo>
                  <a:lnTo>
                    <a:pt x="527685" y="230505"/>
                  </a:lnTo>
                  <a:lnTo>
                    <a:pt x="525780" y="226219"/>
                  </a:lnTo>
                  <a:lnTo>
                    <a:pt x="523875" y="220980"/>
                  </a:lnTo>
                  <a:lnTo>
                    <a:pt x="524827" y="220504"/>
                  </a:lnTo>
                  <a:lnTo>
                    <a:pt x="526256" y="220504"/>
                  </a:lnTo>
                  <a:lnTo>
                    <a:pt x="527685" y="220980"/>
                  </a:lnTo>
                  <a:lnTo>
                    <a:pt x="528161" y="220980"/>
                  </a:lnTo>
                  <a:lnTo>
                    <a:pt x="530066" y="213360"/>
                  </a:lnTo>
                  <a:lnTo>
                    <a:pt x="529114" y="210026"/>
                  </a:lnTo>
                  <a:lnTo>
                    <a:pt x="526732" y="208121"/>
                  </a:lnTo>
                  <a:lnTo>
                    <a:pt x="523875" y="205740"/>
                  </a:lnTo>
                  <a:lnTo>
                    <a:pt x="523399" y="202882"/>
                  </a:lnTo>
                  <a:lnTo>
                    <a:pt x="523399" y="200501"/>
                  </a:lnTo>
                  <a:lnTo>
                    <a:pt x="523875" y="199549"/>
                  </a:lnTo>
                  <a:lnTo>
                    <a:pt x="525780" y="200501"/>
                  </a:lnTo>
                  <a:lnTo>
                    <a:pt x="527209" y="200978"/>
                  </a:lnTo>
                  <a:lnTo>
                    <a:pt x="527685" y="200978"/>
                  </a:lnTo>
                  <a:lnTo>
                    <a:pt x="521970" y="194786"/>
                  </a:lnTo>
                  <a:lnTo>
                    <a:pt x="512921" y="190024"/>
                  </a:lnTo>
                  <a:lnTo>
                    <a:pt x="506730" y="182880"/>
                  </a:lnTo>
                  <a:lnTo>
                    <a:pt x="502444" y="181928"/>
                  </a:lnTo>
                  <a:lnTo>
                    <a:pt x="498157" y="177165"/>
                  </a:lnTo>
                  <a:lnTo>
                    <a:pt x="494347" y="172403"/>
                  </a:lnTo>
                  <a:lnTo>
                    <a:pt x="496252" y="170497"/>
                  </a:lnTo>
                  <a:lnTo>
                    <a:pt x="493395" y="169069"/>
                  </a:lnTo>
                  <a:lnTo>
                    <a:pt x="491014" y="168116"/>
                  </a:lnTo>
                  <a:lnTo>
                    <a:pt x="484822" y="165259"/>
                  </a:lnTo>
                  <a:lnTo>
                    <a:pt x="481013" y="161925"/>
                  </a:lnTo>
                  <a:lnTo>
                    <a:pt x="481489" y="160496"/>
                  </a:lnTo>
                  <a:lnTo>
                    <a:pt x="482441" y="159068"/>
                  </a:lnTo>
                  <a:lnTo>
                    <a:pt x="481489" y="155734"/>
                  </a:lnTo>
                  <a:lnTo>
                    <a:pt x="480060" y="153353"/>
                  </a:lnTo>
                  <a:lnTo>
                    <a:pt x="474821" y="147161"/>
                  </a:lnTo>
                  <a:lnTo>
                    <a:pt x="471488" y="139065"/>
                  </a:lnTo>
                  <a:lnTo>
                    <a:pt x="470535" y="135731"/>
                  </a:lnTo>
                  <a:lnTo>
                    <a:pt x="468630" y="132397"/>
                  </a:lnTo>
                  <a:lnTo>
                    <a:pt x="462915" y="132397"/>
                  </a:lnTo>
                  <a:lnTo>
                    <a:pt x="455295" y="132397"/>
                  </a:lnTo>
                  <a:lnTo>
                    <a:pt x="449103" y="132397"/>
                  </a:lnTo>
                  <a:lnTo>
                    <a:pt x="442436" y="132397"/>
                  </a:lnTo>
                  <a:lnTo>
                    <a:pt x="439578" y="129064"/>
                  </a:lnTo>
                  <a:lnTo>
                    <a:pt x="438626" y="125254"/>
                  </a:lnTo>
                  <a:lnTo>
                    <a:pt x="437674" y="121444"/>
                  </a:lnTo>
                  <a:lnTo>
                    <a:pt x="434816" y="115729"/>
                  </a:lnTo>
                  <a:lnTo>
                    <a:pt x="424815" y="114300"/>
                  </a:lnTo>
                  <a:lnTo>
                    <a:pt x="419576" y="113824"/>
                  </a:lnTo>
                  <a:lnTo>
                    <a:pt x="411003" y="112871"/>
                  </a:lnTo>
                  <a:lnTo>
                    <a:pt x="404336" y="111919"/>
                  </a:lnTo>
                  <a:lnTo>
                    <a:pt x="398621" y="113347"/>
                  </a:lnTo>
                  <a:lnTo>
                    <a:pt x="384810" y="112395"/>
                  </a:lnTo>
                  <a:lnTo>
                    <a:pt x="369570" y="110966"/>
                  </a:lnTo>
                  <a:lnTo>
                    <a:pt x="354330" y="109538"/>
                  </a:lnTo>
                  <a:lnTo>
                    <a:pt x="342900" y="108585"/>
                  </a:lnTo>
                  <a:lnTo>
                    <a:pt x="341947" y="108109"/>
                  </a:lnTo>
                  <a:lnTo>
                    <a:pt x="330518" y="99536"/>
                  </a:lnTo>
                  <a:lnTo>
                    <a:pt x="321469" y="92869"/>
                  </a:lnTo>
                  <a:lnTo>
                    <a:pt x="310515" y="84296"/>
                  </a:lnTo>
                  <a:lnTo>
                    <a:pt x="299085" y="75724"/>
                  </a:lnTo>
                  <a:lnTo>
                    <a:pt x="287655" y="67151"/>
                  </a:lnTo>
                  <a:lnTo>
                    <a:pt x="279082" y="60960"/>
                  </a:lnTo>
                  <a:lnTo>
                    <a:pt x="269081" y="52864"/>
                  </a:lnTo>
                  <a:lnTo>
                    <a:pt x="260032" y="45244"/>
                  </a:lnTo>
                  <a:lnTo>
                    <a:pt x="252889" y="39529"/>
                  </a:lnTo>
                  <a:lnTo>
                    <a:pt x="243364" y="34290"/>
                  </a:lnTo>
                  <a:lnTo>
                    <a:pt x="236220" y="30004"/>
                  </a:lnTo>
                  <a:lnTo>
                    <a:pt x="225743" y="24289"/>
                  </a:lnTo>
                  <a:lnTo>
                    <a:pt x="217170" y="19526"/>
                  </a:lnTo>
                  <a:lnTo>
                    <a:pt x="210026" y="15240"/>
                  </a:lnTo>
                  <a:lnTo>
                    <a:pt x="198596" y="9049"/>
                  </a:lnTo>
                  <a:lnTo>
                    <a:pt x="194786" y="7144"/>
                  </a:lnTo>
                  <a:lnTo>
                    <a:pt x="183356" y="5239"/>
                  </a:lnTo>
                  <a:lnTo>
                    <a:pt x="172402" y="3334"/>
                  </a:lnTo>
                  <a:lnTo>
                    <a:pt x="160972" y="1429"/>
                  </a:lnTo>
                  <a:lnTo>
                    <a:pt x="153352" y="0"/>
                  </a:lnTo>
                  <a:lnTo>
                    <a:pt x="148114" y="4286"/>
                  </a:lnTo>
                  <a:lnTo>
                    <a:pt x="147161" y="4763"/>
                  </a:lnTo>
                  <a:lnTo>
                    <a:pt x="140494" y="6668"/>
                  </a:lnTo>
                  <a:lnTo>
                    <a:pt x="127159" y="10478"/>
                  </a:lnTo>
                  <a:lnTo>
                    <a:pt x="118110" y="12859"/>
                  </a:lnTo>
                  <a:lnTo>
                    <a:pt x="106680" y="16193"/>
                  </a:lnTo>
                  <a:lnTo>
                    <a:pt x="97155" y="19050"/>
                  </a:lnTo>
                  <a:lnTo>
                    <a:pt x="87630" y="21431"/>
                  </a:lnTo>
                  <a:lnTo>
                    <a:pt x="79057" y="23813"/>
                  </a:lnTo>
                  <a:lnTo>
                    <a:pt x="83820" y="29051"/>
                  </a:lnTo>
                  <a:lnTo>
                    <a:pt x="91440" y="36671"/>
                  </a:lnTo>
                  <a:lnTo>
                    <a:pt x="96678" y="41910"/>
                  </a:lnTo>
                  <a:lnTo>
                    <a:pt x="102870" y="48578"/>
                  </a:lnTo>
                  <a:lnTo>
                    <a:pt x="108109" y="54293"/>
                  </a:lnTo>
                  <a:lnTo>
                    <a:pt x="113824" y="60484"/>
                  </a:lnTo>
                  <a:lnTo>
                    <a:pt x="110014" y="62389"/>
                  </a:lnTo>
                  <a:lnTo>
                    <a:pt x="103346" y="65722"/>
                  </a:lnTo>
                  <a:lnTo>
                    <a:pt x="102870" y="66199"/>
                  </a:lnTo>
                  <a:lnTo>
                    <a:pt x="102394" y="66675"/>
                  </a:lnTo>
                  <a:lnTo>
                    <a:pt x="99536" y="72866"/>
                  </a:lnTo>
                  <a:lnTo>
                    <a:pt x="97631" y="77629"/>
                  </a:lnTo>
                  <a:lnTo>
                    <a:pt x="96678" y="78105"/>
                  </a:lnTo>
                  <a:lnTo>
                    <a:pt x="87630" y="80010"/>
                  </a:lnTo>
                  <a:lnTo>
                    <a:pt x="78581" y="81915"/>
                  </a:lnTo>
                  <a:lnTo>
                    <a:pt x="72866" y="82868"/>
                  </a:lnTo>
                  <a:lnTo>
                    <a:pt x="70961" y="84296"/>
                  </a:lnTo>
                  <a:lnTo>
                    <a:pt x="67151" y="90488"/>
                  </a:lnTo>
                  <a:lnTo>
                    <a:pt x="63341" y="96679"/>
                  </a:lnTo>
                  <a:lnTo>
                    <a:pt x="56674" y="101918"/>
                  </a:lnTo>
                  <a:lnTo>
                    <a:pt x="49530" y="107632"/>
                  </a:lnTo>
                  <a:lnTo>
                    <a:pt x="47625" y="108109"/>
                  </a:lnTo>
                  <a:lnTo>
                    <a:pt x="42386" y="107156"/>
                  </a:lnTo>
                  <a:lnTo>
                    <a:pt x="33338" y="105728"/>
                  </a:lnTo>
                  <a:lnTo>
                    <a:pt x="24765" y="104299"/>
                  </a:lnTo>
                  <a:lnTo>
                    <a:pt x="18574" y="103346"/>
                  </a:lnTo>
                  <a:lnTo>
                    <a:pt x="11430" y="101918"/>
                  </a:lnTo>
                  <a:lnTo>
                    <a:pt x="6191" y="125254"/>
                  </a:lnTo>
                  <a:lnTo>
                    <a:pt x="5715" y="132874"/>
                  </a:lnTo>
                  <a:lnTo>
                    <a:pt x="2381" y="141922"/>
                  </a:lnTo>
                  <a:lnTo>
                    <a:pt x="0" y="146209"/>
                  </a:lnTo>
                  <a:lnTo>
                    <a:pt x="476" y="149066"/>
                  </a:lnTo>
                  <a:lnTo>
                    <a:pt x="3810" y="146685"/>
                  </a:lnTo>
                  <a:lnTo>
                    <a:pt x="7620" y="147638"/>
                  </a:lnTo>
                  <a:lnTo>
                    <a:pt x="16193" y="148590"/>
                  </a:lnTo>
                  <a:lnTo>
                    <a:pt x="19526" y="150495"/>
                  </a:lnTo>
                  <a:lnTo>
                    <a:pt x="27622" y="161449"/>
                  </a:lnTo>
                  <a:lnTo>
                    <a:pt x="32861" y="172403"/>
                  </a:lnTo>
                  <a:lnTo>
                    <a:pt x="39052" y="178594"/>
                  </a:lnTo>
                  <a:lnTo>
                    <a:pt x="41910" y="185261"/>
                  </a:lnTo>
                  <a:lnTo>
                    <a:pt x="48101" y="191929"/>
                  </a:lnTo>
                  <a:lnTo>
                    <a:pt x="50006" y="196215"/>
                  </a:lnTo>
                  <a:lnTo>
                    <a:pt x="55245" y="202406"/>
                  </a:lnTo>
                  <a:lnTo>
                    <a:pt x="64294" y="220028"/>
                  </a:lnTo>
                  <a:lnTo>
                    <a:pt x="69532" y="222409"/>
                  </a:lnTo>
                  <a:lnTo>
                    <a:pt x="70485" y="227171"/>
                  </a:lnTo>
                  <a:lnTo>
                    <a:pt x="72390" y="232410"/>
                  </a:lnTo>
                  <a:lnTo>
                    <a:pt x="75724" y="234315"/>
                  </a:lnTo>
                  <a:lnTo>
                    <a:pt x="77628" y="236220"/>
                  </a:lnTo>
                  <a:lnTo>
                    <a:pt x="85249" y="248603"/>
                  </a:lnTo>
                  <a:lnTo>
                    <a:pt x="87630" y="253841"/>
                  </a:lnTo>
                  <a:lnTo>
                    <a:pt x="88582" y="256699"/>
                  </a:lnTo>
                  <a:lnTo>
                    <a:pt x="89535" y="260985"/>
                  </a:lnTo>
                  <a:lnTo>
                    <a:pt x="88106" y="264319"/>
                  </a:lnTo>
                  <a:lnTo>
                    <a:pt x="86677" y="266224"/>
                  </a:lnTo>
                  <a:lnTo>
                    <a:pt x="91916" y="273368"/>
                  </a:lnTo>
                  <a:lnTo>
                    <a:pt x="95250" y="279082"/>
                  </a:lnTo>
                  <a:lnTo>
                    <a:pt x="99060" y="285274"/>
                  </a:lnTo>
                  <a:lnTo>
                    <a:pt x="102394" y="285750"/>
                  </a:lnTo>
                  <a:lnTo>
                    <a:pt x="104775" y="285750"/>
                  </a:lnTo>
                  <a:lnTo>
                    <a:pt x="108585" y="288607"/>
                  </a:lnTo>
                  <a:lnTo>
                    <a:pt x="111919" y="288607"/>
                  </a:lnTo>
                  <a:lnTo>
                    <a:pt x="113824" y="290989"/>
                  </a:lnTo>
                  <a:lnTo>
                    <a:pt x="118110" y="293370"/>
                  </a:lnTo>
                  <a:lnTo>
                    <a:pt x="124777" y="298609"/>
                  </a:lnTo>
                  <a:lnTo>
                    <a:pt x="130969" y="305753"/>
                  </a:lnTo>
                  <a:lnTo>
                    <a:pt x="133826" y="310991"/>
                  </a:lnTo>
                  <a:lnTo>
                    <a:pt x="139541" y="320040"/>
                  </a:lnTo>
                  <a:lnTo>
                    <a:pt x="141446" y="323850"/>
                  </a:lnTo>
                  <a:lnTo>
                    <a:pt x="142875" y="329089"/>
                  </a:lnTo>
                  <a:lnTo>
                    <a:pt x="144303" y="330994"/>
                  </a:lnTo>
                  <a:lnTo>
                    <a:pt x="148114" y="334804"/>
                  </a:lnTo>
                  <a:lnTo>
                    <a:pt x="146209" y="334804"/>
                  </a:lnTo>
                  <a:lnTo>
                    <a:pt x="148114" y="337661"/>
                  </a:lnTo>
                  <a:lnTo>
                    <a:pt x="150495" y="339090"/>
                  </a:lnTo>
                  <a:lnTo>
                    <a:pt x="150495" y="341471"/>
                  </a:lnTo>
                  <a:lnTo>
                    <a:pt x="152400" y="345281"/>
                  </a:lnTo>
                  <a:lnTo>
                    <a:pt x="153352" y="352425"/>
                  </a:lnTo>
                  <a:lnTo>
                    <a:pt x="152400" y="355759"/>
                  </a:lnTo>
                  <a:lnTo>
                    <a:pt x="150971" y="359093"/>
                  </a:lnTo>
                  <a:lnTo>
                    <a:pt x="150495" y="365284"/>
                  </a:lnTo>
                  <a:lnTo>
                    <a:pt x="149543" y="370522"/>
                  </a:lnTo>
                  <a:lnTo>
                    <a:pt x="150971" y="374332"/>
                  </a:lnTo>
                  <a:lnTo>
                    <a:pt x="152876" y="378143"/>
                  </a:lnTo>
                  <a:lnTo>
                    <a:pt x="154781" y="383381"/>
                  </a:lnTo>
                  <a:lnTo>
                    <a:pt x="154781" y="386239"/>
                  </a:lnTo>
                  <a:lnTo>
                    <a:pt x="152876" y="390525"/>
                  </a:lnTo>
                  <a:lnTo>
                    <a:pt x="159068" y="402431"/>
                  </a:lnTo>
                  <a:lnTo>
                    <a:pt x="166211" y="410528"/>
                  </a:lnTo>
                  <a:lnTo>
                    <a:pt x="170497" y="418147"/>
                  </a:lnTo>
                  <a:lnTo>
                    <a:pt x="174307" y="422434"/>
                  </a:lnTo>
                  <a:lnTo>
                    <a:pt x="179546" y="425768"/>
                  </a:lnTo>
                  <a:lnTo>
                    <a:pt x="186214" y="426720"/>
                  </a:lnTo>
                  <a:lnTo>
                    <a:pt x="200025" y="436245"/>
                  </a:lnTo>
                  <a:lnTo>
                    <a:pt x="204788" y="442436"/>
                  </a:lnTo>
                  <a:lnTo>
                    <a:pt x="209550" y="444818"/>
                  </a:lnTo>
                  <a:lnTo>
                    <a:pt x="210026" y="446246"/>
                  </a:lnTo>
                  <a:lnTo>
                    <a:pt x="210502" y="448628"/>
                  </a:lnTo>
                  <a:lnTo>
                    <a:pt x="212407" y="451961"/>
                  </a:lnTo>
                  <a:lnTo>
                    <a:pt x="214789" y="454343"/>
                  </a:lnTo>
                  <a:lnTo>
                    <a:pt x="221456" y="468630"/>
                  </a:lnTo>
                  <a:lnTo>
                    <a:pt x="222409" y="471964"/>
                  </a:lnTo>
                  <a:lnTo>
                    <a:pt x="223838" y="476250"/>
                  </a:lnTo>
                  <a:lnTo>
                    <a:pt x="224790" y="480060"/>
                  </a:lnTo>
                  <a:lnTo>
                    <a:pt x="225266" y="482918"/>
                  </a:lnTo>
                  <a:lnTo>
                    <a:pt x="231934" y="490538"/>
                  </a:lnTo>
                  <a:lnTo>
                    <a:pt x="234315" y="497205"/>
                  </a:lnTo>
                  <a:lnTo>
                    <a:pt x="239553" y="505778"/>
                  </a:lnTo>
                  <a:lnTo>
                    <a:pt x="242888" y="510064"/>
                  </a:lnTo>
                  <a:lnTo>
                    <a:pt x="253365" y="517684"/>
                  </a:lnTo>
                  <a:lnTo>
                    <a:pt x="261461" y="525780"/>
                  </a:lnTo>
                  <a:lnTo>
                    <a:pt x="262890" y="531971"/>
                  </a:lnTo>
                  <a:lnTo>
                    <a:pt x="264795" y="536734"/>
                  </a:lnTo>
                  <a:lnTo>
                    <a:pt x="268128" y="539115"/>
                  </a:lnTo>
                  <a:lnTo>
                    <a:pt x="270510" y="542449"/>
                  </a:lnTo>
                  <a:lnTo>
                    <a:pt x="270986" y="545782"/>
                  </a:lnTo>
                  <a:lnTo>
                    <a:pt x="274320" y="548164"/>
                  </a:lnTo>
                  <a:lnTo>
                    <a:pt x="276225" y="550545"/>
                  </a:lnTo>
                  <a:lnTo>
                    <a:pt x="277177" y="553403"/>
                  </a:lnTo>
                  <a:lnTo>
                    <a:pt x="277177" y="556260"/>
                  </a:lnTo>
                  <a:lnTo>
                    <a:pt x="279082" y="560546"/>
                  </a:lnTo>
                  <a:lnTo>
                    <a:pt x="279559" y="563404"/>
                  </a:lnTo>
                  <a:lnTo>
                    <a:pt x="285750" y="558641"/>
                  </a:lnTo>
                  <a:lnTo>
                    <a:pt x="287178" y="557213"/>
                  </a:lnTo>
                  <a:lnTo>
                    <a:pt x="288131" y="555784"/>
                  </a:lnTo>
                  <a:lnTo>
                    <a:pt x="289560" y="552926"/>
                  </a:lnTo>
                  <a:lnTo>
                    <a:pt x="291465" y="551974"/>
                  </a:lnTo>
                  <a:lnTo>
                    <a:pt x="292418" y="549116"/>
                  </a:lnTo>
                  <a:lnTo>
                    <a:pt x="292418" y="547688"/>
                  </a:lnTo>
                  <a:lnTo>
                    <a:pt x="290989" y="546259"/>
                  </a:lnTo>
                  <a:lnTo>
                    <a:pt x="290036" y="542925"/>
                  </a:lnTo>
                  <a:lnTo>
                    <a:pt x="290513" y="538639"/>
                  </a:lnTo>
                  <a:lnTo>
                    <a:pt x="290989" y="536734"/>
                  </a:lnTo>
                  <a:lnTo>
                    <a:pt x="291465" y="533400"/>
                  </a:lnTo>
                  <a:lnTo>
                    <a:pt x="293846" y="532447"/>
                  </a:lnTo>
                  <a:lnTo>
                    <a:pt x="294322" y="531495"/>
                  </a:lnTo>
                  <a:lnTo>
                    <a:pt x="292418" y="529590"/>
                  </a:lnTo>
                  <a:lnTo>
                    <a:pt x="292418" y="528161"/>
                  </a:lnTo>
                  <a:lnTo>
                    <a:pt x="296227" y="524828"/>
                  </a:lnTo>
                  <a:lnTo>
                    <a:pt x="297656" y="523875"/>
                  </a:lnTo>
                  <a:lnTo>
                    <a:pt x="300038" y="522922"/>
                  </a:lnTo>
                  <a:lnTo>
                    <a:pt x="301943" y="522922"/>
                  </a:lnTo>
                  <a:lnTo>
                    <a:pt x="304324" y="523399"/>
                  </a:lnTo>
                  <a:lnTo>
                    <a:pt x="306228" y="524351"/>
                  </a:lnTo>
                  <a:lnTo>
                    <a:pt x="308134" y="526256"/>
                  </a:lnTo>
                  <a:lnTo>
                    <a:pt x="310039" y="528161"/>
                  </a:lnTo>
                  <a:lnTo>
                    <a:pt x="313372" y="529114"/>
                  </a:lnTo>
                  <a:lnTo>
                    <a:pt x="315277" y="529114"/>
                  </a:lnTo>
                  <a:lnTo>
                    <a:pt x="317182" y="530066"/>
                  </a:lnTo>
                  <a:lnTo>
                    <a:pt x="318611" y="529590"/>
                  </a:lnTo>
                  <a:lnTo>
                    <a:pt x="320040" y="528638"/>
                  </a:lnTo>
                  <a:lnTo>
                    <a:pt x="322897" y="528638"/>
                  </a:lnTo>
                  <a:lnTo>
                    <a:pt x="325278" y="527685"/>
                  </a:lnTo>
                  <a:lnTo>
                    <a:pt x="331946" y="527209"/>
                  </a:lnTo>
                  <a:lnTo>
                    <a:pt x="338614" y="527685"/>
                  </a:lnTo>
                  <a:lnTo>
                    <a:pt x="345281" y="526732"/>
                  </a:lnTo>
                  <a:lnTo>
                    <a:pt x="351949" y="526732"/>
                  </a:lnTo>
                  <a:lnTo>
                    <a:pt x="358616" y="526732"/>
                  </a:lnTo>
                  <a:lnTo>
                    <a:pt x="360045" y="526732"/>
                  </a:lnTo>
                  <a:lnTo>
                    <a:pt x="361474" y="527209"/>
                  </a:lnTo>
                  <a:lnTo>
                    <a:pt x="367189" y="530066"/>
                  </a:lnTo>
                  <a:lnTo>
                    <a:pt x="371475" y="530543"/>
                  </a:lnTo>
                  <a:lnTo>
                    <a:pt x="380524" y="531495"/>
                  </a:lnTo>
                  <a:lnTo>
                    <a:pt x="390049" y="532447"/>
                  </a:lnTo>
                  <a:lnTo>
                    <a:pt x="398145" y="533400"/>
                  </a:lnTo>
                  <a:lnTo>
                    <a:pt x="405289" y="532924"/>
                  </a:lnTo>
                  <a:lnTo>
                    <a:pt x="411003" y="532447"/>
                  </a:lnTo>
                  <a:lnTo>
                    <a:pt x="412432" y="532447"/>
                  </a:lnTo>
                  <a:lnTo>
                    <a:pt x="414338" y="534353"/>
                  </a:lnTo>
                  <a:lnTo>
                    <a:pt x="417671" y="539115"/>
                  </a:lnTo>
                  <a:lnTo>
                    <a:pt x="421005" y="543401"/>
                  </a:lnTo>
                  <a:lnTo>
                    <a:pt x="426720" y="543401"/>
                  </a:lnTo>
                  <a:lnTo>
                    <a:pt x="430530" y="541972"/>
                  </a:lnTo>
                  <a:lnTo>
                    <a:pt x="434340" y="539591"/>
                  </a:lnTo>
                  <a:lnTo>
                    <a:pt x="436721" y="537686"/>
                  </a:lnTo>
                  <a:lnTo>
                    <a:pt x="439578" y="530543"/>
                  </a:lnTo>
                  <a:lnTo>
                    <a:pt x="441484" y="525780"/>
                  </a:lnTo>
                  <a:lnTo>
                    <a:pt x="445770" y="520541"/>
                  </a:lnTo>
                  <a:lnTo>
                    <a:pt x="449103" y="516255"/>
                  </a:lnTo>
                  <a:lnTo>
                    <a:pt x="453866" y="510540"/>
                  </a:lnTo>
                  <a:lnTo>
                    <a:pt x="456247" y="507206"/>
                  </a:lnTo>
                  <a:lnTo>
                    <a:pt x="461486" y="501015"/>
                  </a:lnTo>
                  <a:lnTo>
                    <a:pt x="466249" y="498634"/>
                  </a:lnTo>
                  <a:lnTo>
                    <a:pt x="475774" y="493871"/>
                  </a:lnTo>
                  <a:lnTo>
                    <a:pt x="484822" y="489109"/>
                  </a:lnTo>
                  <a:lnTo>
                    <a:pt x="491014" y="486251"/>
                  </a:lnTo>
                  <a:lnTo>
                    <a:pt x="496252" y="484822"/>
                  </a:lnTo>
                  <a:lnTo>
                    <a:pt x="504825" y="483870"/>
                  </a:lnTo>
                  <a:lnTo>
                    <a:pt x="514826" y="482441"/>
                  </a:lnTo>
                  <a:lnTo>
                    <a:pt x="524827" y="481013"/>
                  </a:lnTo>
                  <a:lnTo>
                    <a:pt x="535781" y="479584"/>
                  </a:lnTo>
                  <a:lnTo>
                    <a:pt x="547688" y="478155"/>
                  </a:lnTo>
                  <a:lnTo>
                    <a:pt x="555784" y="477203"/>
                  </a:lnTo>
                  <a:lnTo>
                    <a:pt x="566261" y="475774"/>
                  </a:lnTo>
                  <a:lnTo>
                    <a:pt x="574834" y="474345"/>
                  </a:lnTo>
                  <a:lnTo>
                    <a:pt x="582453" y="473393"/>
                  </a:lnTo>
                  <a:lnTo>
                    <a:pt x="590550" y="472440"/>
                  </a:lnTo>
                  <a:lnTo>
                    <a:pt x="595313" y="471011"/>
                  </a:lnTo>
                  <a:lnTo>
                    <a:pt x="601027" y="469106"/>
                  </a:lnTo>
                  <a:lnTo>
                    <a:pt x="606743" y="467201"/>
                  </a:lnTo>
                  <a:lnTo>
                    <a:pt x="612457" y="465296"/>
                  </a:lnTo>
                  <a:lnTo>
                    <a:pt x="618172" y="463391"/>
                  </a:lnTo>
                  <a:lnTo>
                    <a:pt x="623888" y="461486"/>
                  </a:lnTo>
                  <a:lnTo>
                    <a:pt x="629602" y="459581"/>
                  </a:lnTo>
                  <a:lnTo>
                    <a:pt x="635318" y="457676"/>
                  </a:lnTo>
                  <a:lnTo>
                    <a:pt x="641032" y="455771"/>
                  </a:lnTo>
                  <a:lnTo>
                    <a:pt x="646747" y="453866"/>
                  </a:lnTo>
                  <a:lnTo>
                    <a:pt x="652463" y="451961"/>
                  </a:lnTo>
                  <a:lnTo>
                    <a:pt x="658177" y="450056"/>
                  </a:lnTo>
                  <a:lnTo>
                    <a:pt x="663893" y="448151"/>
                  </a:lnTo>
                  <a:lnTo>
                    <a:pt x="669607" y="446246"/>
                  </a:lnTo>
                  <a:lnTo>
                    <a:pt x="675322" y="444341"/>
                  </a:lnTo>
                  <a:lnTo>
                    <a:pt x="681038" y="442436"/>
                  </a:lnTo>
                  <a:lnTo>
                    <a:pt x="686752" y="440531"/>
                  </a:lnTo>
                  <a:lnTo>
                    <a:pt x="690563" y="439103"/>
                  </a:lnTo>
                  <a:lnTo>
                    <a:pt x="691991" y="434340"/>
                  </a:lnTo>
                  <a:lnTo>
                    <a:pt x="693420" y="430530"/>
                  </a:lnTo>
                  <a:lnTo>
                    <a:pt x="694849" y="426720"/>
                  </a:lnTo>
                  <a:lnTo>
                    <a:pt x="696277" y="422910"/>
                  </a:lnTo>
                  <a:lnTo>
                    <a:pt x="697706" y="419100"/>
                  </a:lnTo>
                  <a:lnTo>
                    <a:pt x="699135" y="415290"/>
                  </a:lnTo>
                  <a:lnTo>
                    <a:pt x="700564" y="411480"/>
                  </a:lnTo>
                  <a:lnTo>
                    <a:pt x="701993" y="407670"/>
                  </a:lnTo>
                  <a:lnTo>
                    <a:pt x="703421" y="403860"/>
                  </a:lnTo>
                  <a:lnTo>
                    <a:pt x="704850" y="400050"/>
                  </a:lnTo>
                  <a:lnTo>
                    <a:pt x="706278" y="396240"/>
                  </a:lnTo>
                  <a:lnTo>
                    <a:pt x="707707" y="392430"/>
                  </a:lnTo>
                  <a:lnTo>
                    <a:pt x="709136" y="388620"/>
                  </a:lnTo>
                  <a:lnTo>
                    <a:pt x="710565" y="384810"/>
                  </a:lnTo>
                  <a:lnTo>
                    <a:pt x="711994" y="381000"/>
                  </a:lnTo>
                  <a:lnTo>
                    <a:pt x="713422" y="377190"/>
                  </a:lnTo>
                  <a:lnTo>
                    <a:pt x="714851" y="373380"/>
                  </a:lnTo>
                  <a:lnTo>
                    <a:pt x="715803" y="369570"/>
                  </a:lnTo>
                  <a:lnTo>
                    <a:pt x="712470" y="365760"/>
                  </a:lnTo>
                  <a:close/>
                </a:path>
              </a:pathLst>
            </a:custGeom>
            <a:grpFill/>
            <a:ln w="3175" cap="flat">
              <a:solidFill>
                <a:schemeClr val="bg1">
                  <a:lumMod val="75000"/>
                </a:scheme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" name="Freeform: Shape 47">
              <a:extLst>
                <a:ext uri="{FF2B5EF4-FFF2-40B4-BE49-F238E27FC236}">
                  <a16:creationId xmlns:a16="http://schemas.microsoft.com/office/drawing/2014/main" id="{49A23D19-FFCE-8C41-76B8-79AF7372FA39}"/>
                </a:ext>
              </a:extLst>
            </p:cNvPr>
            <p:cNvSpPr/>
            <p:nvPr/>
          </p:nvSpPr>
          <p:spPr>
            <a:xfrm>
              <a:off x="6701313" y="4334350"/>
              <a:ext cx="68580" cy="58578"/>
            </a:xfrm>
            <a:custGeom>
              <a:avLst/>
              <a:gdLst>
                <a:gd name="connsiteX0" fmla="*/ 68580 w 68580"/>
                <a:gd name="connsiteY0" fmla="*/ 33338 h 58578"/>
                <a:gd name="connsiteX1" fmla="*/ 66675 w 68580"/>
                <a:gd name="connsiteY1" fmla="*/ 30480 h 58578"/>
                <a:gd name="connsiteX2" fmla="*/ 66199 w 68580"/>
                <a:gd name="connsiteY2" fmla="*/ 26670 h 58578"/>
                <a:gd name="connsiteX3" fmla="*/ 67151 w 68580"/>
                <a:gd name="connsiteY3" fmla="*/ 21431 h 58578"/>
                <a:gd name="connsiteX4" fmla="*/ 66675 w 68580"/>
                <a:gd name="connsiteY4" fmla="*/ 17145 h 58578"/>
                <a:gd name="connsiteX5" fmla="*/ 64770 w 68580"/>
                <a:gd name="connsiteY5" fmla="*/ 13335 h 58578"/>
                <a:gd name="connsiteX6" fmla="*/ 63341 w 68580"/>
                <a:gd name="connsiteY6" fmla="*/ 11430 h 58578"/>
                <a:gd name="connsiteX7" fmla="*/ 60484 w 68580"/>
                <a:gd name="connsiteY7" fmla="*/ 10478 h 58578"/>
                <a:gd name="connsiteX8" fmla="*/ 56198 w 68580"/>
                <a:gd name="connsiteY8" fmla="*/ 5239 h 58578"/>
                <a:gd name="connsiteX9" fmla="*/ 54769 w 68580"/>
                <a:gd name="connsiteY9" fmla="*/ 2381 h 58578"/>
                <a:gd name="connsiteX10" fmla="*/ 55245 w 68580"/>
                <a:gd name="connsiteY10" fmla="*/ 953 h 58578"/>
                <a:gd name="connsiteX11" fmla="*/ 56198 w 68580"/>
                <a:gd name="connsiteY11" fmla="*/ 476 h 58578"/>
                <a:gd name="connsiteX12" fmla="*/ 54769 w 68580"/>
                <a:gd name="connsiteY12" fmla="*/ 476 h 58578"/>
                <a:gd name="connsiteX13" fmla="*/ 52864 w 68580"/>
                <a:gd name="connsiteY13" fmla="*/ 0 h 58578"/>
                <a:gd name="connsiteX14" fmla="*/ 50959 w 68580"/>
                <a:gd name="connsiteY14" fmla="*/ 476 h 58578"/>
                <a:gd name="connsiteX15" fmla="*/ 50006 w 68580"/>
                <a:gd name="connsiteY15" fmla="*/ 1905 h 58578"/>
                <a:gd name="connsiteX16" fmla="*/ 48578 w 68580"/>
                <a:gd name="connsiteY16" fmla="*/ 4286 h 58578"/>
                <a:gd name="connsiteX17" fmla="*/ 46197 w 68580"/>
                <a:gd name="connsiteY17" fmla="*/ 6668 h 58578"/>
                <a:gd name="connsiteX18" fmla="*/ 43815 w 68580"/>
                <a:gd name="connsiteY18" fmla="*/ 9049 h 58578"/>
                <a:gd name="connsiteX19" fmla="*/ 42386 w 68580"/>
                <a:gd name="connsiteY19" fmla="*/ 10478 h 58578"/>
                <a:gd name="connsiteX20" fmla="*/ 38576 w 68580"/>
                <a:gd name="connsiteY20" fmla="*/ 12859 h 58578"/>
                <a:gd name="connsiteX21" fmla="*/ 36672 w 68580"/>
                <a:gd name="connsiteY21" fmla="*/ 13811 h 58578"/>
                <a:gd name="connsiteX22" fmla="*/ 35719 w 68580"/>
                <a:gd name="connsiteY22" fmla="*/ 13811 h 58578"/>
                <a:gd name="connsiteX23" fmla="*/ 34766 w 68580"/>
                <a:gd name="connsiteY23" fmla="*/ 13335 h 58578"/>
                <a:gd name="connsiteX24" fmla="*/ 33814 w 68580"/>
                <a:gd name="connsiteY24" fmla="*/ 10001 h 58578"/>
                <a:gd name="connsiteX25" fmla="*/ 32861 w 68580"/>
                <a:gd name="connsiteY25" fmla="*/ 9525 h 58578"/>
                <a:gd name="connsiteX26" fmla="*/ 25718 w 68580"/>
                <a:gd name="connsiteY26" fmla="*/ 10954 h 58578"/>
                <a:gd name="connsiteX27" fmla="*/ 24765 w 68580"/>
                <a:gd name="connsiteY27" fmla="*/ 10954 h 58578"/>
                <a:gd name="connsiteX28" fmla="*/ 23336 w 68580"/>
                <a:gd name="connsiteY28" fmla="*/ 11906 h 58578"/>
                <a:gd name="connsiteX29" fmla="*/ 20955 w 68580"/>
                <a:gd name="connsiteY29" fmla="*/ 13811 h 58578"/>
                <a:gd name="connsiteX30" fmla="*/ 18574 w 68580"/>
                <a:gd name="connsiteY30" fmla="*/ 15240 h 58578"/>
                <a:gd name="connsiteX31" fmla="*/ 16669 w 68580"/>
                <a:gd name="connsiteY31" fmla="*/ 15240 h 58578"/>
                <a:gd name="connsiteX32" fmla="*/ 13811 w 68580"/>
                <a:gd name="connsiteY32" fmla="*/ 19050 h 58578"/>
                <a:gd name="connsiteX33" fmla="*/ 12382 w 68580"/>
                <a:gd name="connsiteY33" fmla="*/ 20955 h 58578"/>
                <a:gd name="connsiteX34" fmla="*/ 13335 w 68580"/>
                <a:gd name="connsiteY34" fmla="*/ 22860 h 58578"/>
                <a:gd name="connsiteX35" fmla="*/ 14764 w 68580"/>
                <a:gd name="connsiteY35" fmla="*/ 27146 h 58578"/>
                <a:gd name="connsiteX36" fmla="*/ 17145 w 68580"/>
                <a:gd name="connsiteY36" fmla="*/ 32385 h 58578"/>
                <a:gd name="connsiteX37" fmla="*/ 16193 w 68580"/>
                <a:gd name="connsiteY37" fmla="*/ 33814 h 58578"/>
                <a:gd name="connsiteX38" fmla="*/ 14764 w 68580"/>
                <a:gd name="connsiteY38" fmla="*/ 34766 h 58578"/>
                <a:gd name="connsiteX39" fmla="*/ 13811 w 68580"/>
                <a:gd name="connsiteY39" fmla="*/ 36195 h 58578"/>
                <a:gd name="connsiteX40" fmla="*/ 12859 w 68580"/>
                <a:gd name="connsiteY40" fmla="*/ 37148 h 58578"/>
                <a:gd name="connsiteX41" fmla="*/ 10001 w 68580"/>
                <a:gd name="connsiteY41" fmla="*/ 40958 h 58578"/>
                <a:gd name="connsiteX42" fmla="*/ 8573 w 68580"/>
                <a:gd name="connsiteY42" fmla="*/ 41910 h 58578"/>
                <a:gd name="connsiteX43" fmla="*/ 7620 w 68580"/>
                <a:gd name="connsiteY43" fmla="*/ 43339 h 58578"/>
                <a:gd name="connsiteX44" fmla="*/ 6668 w 68580"/>
                <a:gd name="connsiteY44" fmla="*/ 43815 h 58578"/>
                <a:gd name="connsiteX45" fmla="*/ 4763 w 68580"/>
                <a:gd name="connsiteY45" fmla="*/ 43815 h 58578"/>
                <a:gd name="connsiteX46" fmla="*/ 1905 w 68580"/>
                <a:gd name="connsiteY46" fmla="*/ 46196 h 58578"/>
                <a:gd name="connsiteX47" fmla="*/ 0 w 68580"/>
                <a:gd name="connsiteY47" fmla="*/ 46673 h 58578"/>
                <a:gd name="connsiteX48" fmla="*/ 0 w 68580"/>
                <a:gd name="connsiteY48" fmla="*/ 46673 h 58578"/>
                <a:gd name="connsiteX49" fmla="*/ 1429 w 68580"/>
                <a:gd name="connsiteY49" fmla="*/ 50483 h 58578"/>
                <a:gd name="connsiteX50" fmla="*/ 1429 w 68580"/>
                <a:gd name="connsiteY50" fmla="*/ 52864 h 58578"/>
                <a:gd name="connsiteX51" fmla="*/ 2381 w 68580"/>
                <a:gd name="connsiteY51" fmla="*/ 54769 h 58578"/>
                <a:gd name="connsiteX52" fmla="*/ 5239 w 68580"/>
                <a:gd name="connsiteY52" fmla="*/ 55721 h 58578"/>
                <a:gd name="connsiteX53" fmla="*/ 5715 w 68580"/>
                <a:gd name="connsiteY53" fmla="*/ 53816 h 58578"/>
                <a:gd name="connsiteX54" fmla="*/ 7144 w 68580"/>
                <a:gd name="connsiteY54" fmla="*/ 51911 h 58578"/>
                <a:gd name="connsiteX55" fmla="*/ 8573 w 68580"/>
                <a:gd name="connsiteY55" fmla="*/ 51435 h 58578"/>
                <a:gd name="connsiteX56" fmla="*/ 11430 w 68580"/>
                <a:gd name="connsiteY56" fmla="*/ 52388 h 58578"/>
                <a:gd name="connsiteX57" fmla="*/ 15240 w 68580"/>
                <a:gd name="connsiteY57" fmla="*/ 54293 h 58578"/>
                <a:gd name="connsiteX58" fmla="*/ 16669 w 68580"/>
                <a:gd name="connsiteY58" fmla="*/ 58103 h 58578"/>
                <a:gd name="connsiteX59" fmla="*/ 18098 w 68580"/>
                <a:gd name="connsiteY59" fmla="*/ 58579 h 58578"/>
                <a:gd name="connsiteX60" fmla="*/ 20479 w 68580"/>
                <a:gd name="connsiteY60" fmla="*/ 58579 h 58578"/>
                <a:gd name="connsiteX61" fmla="*/ 27147 w 68580"/>
                <a:gd name="connsiteY61" fmla="*/ 58103 h 58578"/>
                <a:gd name="connsiteX62" fmla="*/ 28575 w 68580"/>
                <a:gd name="connsiteY62" fmla="*/ 58103 h 58578"/>
                <a:gd name="connsiteX63" fmla="*/ 31432 w 68580"/>
                <a:gd name="connsiteY63" fmla="*/ 57150 h 58578"/>
                <a:gd name="connsiteX64" fmla="*/ 34290 w 68580"/>
                <a:gd name="connsiteY64" fmla="*/ 55721 h 58578"/>
                <a:gd name="connsiteX65" fmla="*/ 35243 w 68580"/>
                <a:gd name="connsiteY65" fmla="*/ 53816 h 58578"/>
                <a:gd name="connsiteX66" fmla="*/ 35719 w 68580"/>
                <a:gd name="connsiteY66" fmla="*/ 50006 h 58578"/>
                <a:gd name="connsiteX67" fmla="*/ 36672 w 68580"/>
                <a:gd name="connsiteY67" fmla="*/ 42863 h 58578"/>
                <a:gd name="connsiteX68" fmla="*/ 38100 w 68580"/>
                <a:gd name="connsiteY68" fmla="*/ 42863 h 58578"/>
                <a:gd name="connsiteX69" fmla="*/ 41910 w 68580"/>
                <a:gd name="connsiteY69" fmla="*/ 45244 h 58578"/>
                <a:gd name="connsiteX70" fmla="*/ 42863 w 68580"/>
                <a:gd name="connsiteY70" fmla="*/ 45720 h 58578"/>
                <a:gd name="connsiteX71" fmla="*/ 43815 w 68580"/>
                <a:gd name="connsiteY71" fmla="*/ 45720 h 58578"/>
                <a:gd name="connsiteX72" fmla="*/ 45244 w 68580"/>
                <a:gd name="connsiteY72" fmla="*/ 44291 h 58578"/>
                <a:gd name="connsiteX73" fmla="*/ 46673 w 68580"/>
                <a:gd name="connsiteY73" fmla="*/ 43339 h 58578"/>
                <a:gd name="connsiteX74" fmla="*/ 48101 w 68580"/>
                <a:gd name="connsiteY74" fmla="*/ 43339 h 58578"/>
                <a:gd name="connsiteX75" fmla="*/ 52864 w 68580"/>
                <a:gd name="connsiteY75" fmla="*/ 42386 h 58578"/>
                <a:gd name="connsiteX76" fmla="*/ 55245 w 68580"/>
                <a:gd name="connsiteY76" fmla="*/ 44291 h 58578"/>
                <a:gd name="connsiteX77" fmla="*/ 57150 w 68580"/>
                <a:gd name="connsiteY77" fmla="*/ 44768 h 58578"/>
                <a:gd name="connsiteX78" fmla="*/ 57626 w 68580"/>
                <a:gd name="connsiteY78" fmla="*/ 45244 h 58578"/>
                <a:gd name="connsiteX79" fmla="*/ 59055 w 68580"/>
                <a:gd name="connsiteY79" fmla="*/ 44768 h 58578"/>
                <a:gd name="connsiteX80" fmla="*/ 61436 w 68580"/>
                <a:gd name="connsiteY80" fmla="*/ 44291 h 58578"/>
                <a:gd name="connsiteX81" fmla="*/ 63341 w 68580"/>
                <a:gd name="connsiteY81" fmla="*/ 43815 h 58578"/>
                <a:gd name="connsiteX82" fmla="*/ 64770 w 68580"/>
                <a:gd name="connsiteY82" fmla="*/ 44291 h 58578"/>
                <a:gd name="connsiteX83" fmla="*/ 66199 w 68580"/>
                <a:gd name="connsiteY83" fmla="*/ 43815 h 58578"/>
                <a:gd name="connsiteX84" fmla="*/ 67151 w 68580"/>
                <a:gd name="connsiteY84" fmla="*/ 42863 h 58578"/>
                <a:gd name="connsiteX85" fmla="*/ 68104 w 68580"/>
                <a:gd name="connsiteY85" fmla="*/ 40481 h 58578"/>
                <a:gd name="connsiteX86" fmla="*/ 68580 w 68580"/>
                <a:gd name="connsiteY86" fmla="*/ 36671 h 58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</a:cxnLst>
              <a:rect l="l" t="t" r="r" b="b"/>
              <a:pathLst>
                <a:path w="68580" h="58578">
                  <a:moveTo>
                    <a:pt x="68580" y="33338"/>
                  </a:moveTo>
                  <a:lnTo>
                    <a:pt x="66675" y="30480"/>
                  </a:lnTo>
                  <a:lnTo>
                    <a:pt x="66199" y="26670"/>
                  </a:lnTo>
                  <a:lnTo>
                    <a:pt x="67151" y="21431"/>
                  </a:lnTo>
                  <a:lnTo>
                    <a:pt x="66675" y="17145"/>
                  </a:lnTo>
                  <a:lnTo>
                    <a:pt x="64770" y="13335"/>
                  </a:lnTo>
                  <a:lnTo>
                    <a:pt x="63341" y="11430"/>
                  </a:lnTo>
                  <a:lnTo>
                    <a:pt x="60484" y="10478"/>
                  </a:lnTo>
                  <a:lnTo>
                    <a:pt x="56198" y="5239"/>
                  </a:lnTo>
                  <a:lnTo>
                    <a:pt x="54769" y="2381"/>
                  </a:lnTo>
                  <a:lnTo>
                    <a:pt x="55245" y="953"/>
                  </a:lnTo>
                  <a:lnTo>
                    <a:pt x="56198" y="476"/>
                  </a:lnTo>
                  <a:lnTo>
                    <a:pt x="54769" y="476"/>
                  </a:lnTo>
                  <a:lnTo>
                    <a:pt x="52864" y="0"/>
                  </a:lnTo>
                  <a:lnTo>
                    <a:pt x="50959" y="476"/>
                  </a:lnTo>
                  <a:lnTo>
                    <a:pt x="50006" y="1905"/>
                  </a:lnTo>
                  <a:lnTo>
                    <a:pt x="48578" y="4286"/>
                  </a:lnTo>
                  <a:lnTo>
                    <a:pt x="46197" y="6668"/>
                  </a:lnTo>
                  <a:lnTo>
                    <a:pt x="43815" y="9049"/>
                  </a:lnTo>
                  <a:lnTo>
                    <a:pt x="42386" y="10478"/>
                  </a:lnTo>
                  <a:lnTo>
                    <a:pt x="38576" y="12859"/>
                  </a:lnTo>
                  <a:lnTo>
                    <a:pt x="36672" y="13811"/>
                  </a:lnTo>
                  <a:lnTo>
                    <a:pt x="35719" y="13811"/>
                  </a:lnTo>
                  <a:lnTo>
                    <a:pt x="34766" y="13335"/>
                  </a:lnTo>
                  <a:lnTo>
                    <a:pt x="33814" y="10001"/>
                  </a:lnTo>
                  <a:lnTo>
                    <a:pt x="32861" y="9525"/>
                  </a:lnTo>
                  <a:lnTo>
                    <a:pt x="25718" y="10954"/>
                  </a:lnTo>
                  <a:lnTo>
                    <a:pt x="24765" y="10954"/>
                  </a:lnTo>
                  <a:lnTo>
                    <a:pt x="23336" y="11906"/>
                  </a:lnTo>
                  <a:lnTo>
                    <a:pt x="20955" y="13811"/>
                  </a:lnTo>
                  <a:lnTo>
                    <a:pt x="18574" y="15240"/>
                  </a:lnTo>
                  <a:lnTo>
                    <a:pt x="16669" y="15240"/>
                  </a:lnTo>
                  <a:lnTo>
                    <a:pt x="13811" y="19050"/>
                  </a:lnTo>
                  <a:lnTo>
                    <a:pt x="12382" y="20955"/>
                  </a:lnTo>
                  <a:lnTo>
                    <a:pt x="13335" y="22860"/>
                  </a:lnTo>
                  <a:lnTo>
                    <a:pt x="14764" y="27146"/>
                  </a:lnTo>
                  <a:lnTo>
                    <a:pt x="17145" y="32385"/>
                  </a:lnTo>
                  <a:lnTo>
                    <a:pt x="16193" y="33814"/>
                  </a:lnTo>
                  <a:lnTo>
                    <a:pt x="14764" y="34766"/>
                  </a:lnTo>
                  <a:lnTo>
                    <a:pt x="13811" y="36195"/>
                  </a:lnTo>
                  <a:lnTo>
                    <a:pt x="12859" y="37148"/>
                  </a:lnTo>
                  <a:lnTo>
                    <a:pt x="10001" y="40958"/>
                  </a:lnTo>
                  <a:lnTo>
                    <a:pt x="8573" y="41910"/>
                  </a:lnTo>
                  <a:lnTo>
                    <a:pt x="7620" y="43339"/>
                  </a:lnTo>
                  <a:lnTo>
                    <a:pt x="6668" y="43815"/>
                  </a:lnTo>
                  <a:lnTo>
                    <a:pt x="4763" y="43815"/>
                  </a:lnTo>
                  <a:lnTo>
                    <a:pt x="1905" y="46196"/>
                  </a:lnTo>
                  <a:lnTo>
                    <a:pt x="0" y="46673"/>
                  </a:lnTo>
                  <a:lnTo>
                    <a:pt x="0" y="46673"/>
                  </a:lnTo>
                  <a:lnTo>
                    <a:pt x="1429" y="50483"/>
                  </a:lnTo>
                  <a:lnTo>
                    <a:pt x="1429" y="52864"/>
                  </a:lnTo>
                  <a:lnTo>
                    <a:pt x="2381" y="54769"/>
                  </a:lnTo>
                  <a:lnTo>
                    <a:pt x="5239" y="55721"/>
                  </a:lnTo>
                  <a:lnTo>
                    <a:pt x="5715" y="53816"/>
                  </a:lnTo>
                  <a:lnTo>
                    <a:pt x="7144" y="51911"/>
                  </a:lnTo>
                  <a:lnTo>
                    <a:pt x="8573" y="51435"/>
                  </a:lnTo>
                  <a:lnTo>
                    <a:pt x="11430" y="52388"/>
                  </a:lnTo>
                  <a:lnTo>
                    <a:pt x="15240" y="54293"/>
                  </a:lnTo>
                  <a:lnTo>
                    <a:pt x="16669" y="58103"/>
                  </a:lnTo>
                  <a:lnTo>
                    <a:pt x="18098" y="58579"/>
                  </a:lnTo>
                  <a:lnTo>
                    <a:pt x="20479" y="58579"/>
                  </a:lnTo>
                  <a:lnTo>
                    <a:pt x="27147" y="58103"/>
                  </a:lnTo>
                  <a:lnTo>
                    <a:pt x="28575" y="58103"/>
                  </a:lnTo>
                  <a:lnTo>
                    <a:pt x="31432" y="57150"/>
                  </a:lnTo>
                  <a:lnTo>
                    <a:pt x="34290" y="55721"/>
                  </a:lnTo>
                  <a:lnTo>
                    <a:pt x="35243" y="53816"/>
                  </a:lnTo>
                  <a:lnTo>
                    <a:pt x="35719" y="50006"/>
                  </a:lnTo>
                  <a:lnTo>
                    <a:pt x="36672" y="42863"/>
                  </a:lnTo>
                  <a:lnTo>
                    <a:pt x="38100" y="42863"/>
                  </a:lnTo>
                  <a:lnTo>
                    <a:pt x="41910" y="45244"/>
                  </a:lnTo>
                  <a:lnTo>
                    <a:pt x="42863" y="45720"/>
                  </a:lnTo>
                  <a:lnTo>
                    <a:pt x="43815" y="45720"/>
                  </a:lnTo>
                  <a:lnTo>
                    <a:pt x="45244" y="44291"/>
                  </a:lnTo>
                  <a:lnTo>
                    <a:pt x="46673" y="43339"/>
                  </a:lnTo>
                  <a:lnTo>
                    <a:pt x="48101" y="43339"/>
                  </a:lnTo>
                  <a:lnTo>
                    <a:pt x="52864" y="42386"/>
                  </a:lnTo>
                  <a:lnTo>
                    <a:pt x="55245" y="44291"/>
                  </a:lnTo>
                  <a:lnTo>
                    <a:pt x="57150" y="44768"/>
                  </a:lnTo>
                  <a:lnTo>
                    <a:pt x="57626" y="45244"/>
                  </a:lnTo>
                  <a:lnTo>
                    <a:pt x="59055" y="44768"/>
                  </a:lnTo>
                  <a:lnTo>
                    <a:pt x="61436" y="44291"/>
                  </a:lnTo>
                  <a:lnTo>
                    <a:pt x="63341" y="43815"/>
                  </a:lnTo>
                  <a:lnTo>
                    <a:pt x="64770" y="44291"/>
                  </a:lnTo>
                  <a:lnTo>
                    <a:pt x="66199" y="43815"/>
                  </a:lnTo>
                  <a:lnTo>
                    <a:pt x="67151" y="42863"/>
                  </a:lnTo>
                  <a:lnTo>
                    <a:pt x="68104" y="40481"/>
                  </a:lnTo>
                  <a:lnTo>
                    <a:pt x="68580" y="36671"/>
                  </a:lnTo>
                  <a:close/>
                </a:path>
              </a:pathLst>
            </a:custGeom>
            <a:grpFill/>
            <a:ln w="3175" cap="flat">
              <a:solidFill>
                <a:schemeClr val="bg1">
                  <a:lumMod val="75000"/>
                </a:scheme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" name="Freeform: Shape 48">
              <a:extLst>
                <a:ext uri="{FF2B5EF4-FFF2-40B4-BE49-F238E27FC236}">
                  <a16:creationId xmlns:a16="http://schemas.microsoft.com/office/drawing/2014/main" id="{80801E1A-F342-0A61-594B-795B091A3A7A}"/>
                </a:ext>
              </a:extLst>
            </p:cNvPr>
            <p:cNvSpPr/>
            <p:nvPr/>
          </p:nvSpPr>
          <p:spPr>
            <a:xfrm>
              <a:off x="8654414" y="1119187"/>
              <a:ext cx="29527" cy="10953"/>
            </a:xfrm>
            <a:custGeom>
              <a:avLst/>
              <a:gdLst>
                <a:gd name="connsiteX0" fmla="*/ 14764 w 29527"/>
                <a:gd name="connsiteY0" fmla="*/ 10001 h 10953"/>
                <a:gd name="connsiteX1" fmla="*/ 22384 w 29527"/>
                <a:gd name="connsiteY1" fmla="*/ 10954 h 10953"/>
                <a:gd name="connsiteX2" fmla="*/ 25241 w 29527"/>
                <a:gd name="connsiteY2" fmla="*/ 9049 h 10953"/>
                <a:gd name="connsiteX3" fmla="*/ 29528 w 29527"/>
                <a:gd name="connsiteY3" fmla="*/ 3810 h 10953"/>
                <a:gd name="connsiteX4" fmla="*/ 26670 w 29527"/>
                <a:gd name="connsiteY4" fmla="*/ 952 h 10953"/>
                <a:gd name="connsiteX5" fmla="*/ 25241 w 29527"/>
                <a:gd name="connsiteY5" fmla="*/ 476 h 10953"/>
                <a:gd name="connsiteX6" fmla="*/ 16193 w 29527"/>
                <a:gd name="connsiteY6" fmla="*/ 2381 h 10953"/>
                <a:gd name="connsiteX7" fmla="*/ 13335 w 29527"/>
                <a:gd name="connsiteY7" fmla="*/ 952 h 10953"/>
                <a:gd name="connsiteX8" fmla="*/ 11430 w 29527"/>
                <a:gd name="connsiteY8" fmla="*/ 0 h 10953"/>
                <a:gd name="connsiteX9" fmla="*/ 8097 w 29527"/>
                <a:gd name="connsiteY9" fmla="*/ 1905 h 10953"/>
                <a:gd name="connsiteX10" fmla="*/ 2381 w 29527"/>
                <a:gd name="connsiteY10" fmla="*/ 3810 h 10953"/>
                <a:gd name="connsiteX11" fmla="*/ 0 w 29527"/>
                <a:gd name="connsiteY11" fmla="*/ 7144 h 10953"/>
                <a:gd name="connsiteX12" fmla="*/ 4286 w 29527"/>
                <a:gd name="connsiteY12" fmla="*/ 10001 h 10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9527" h="10953">
                  <a:moveTo>
                    <a:pt x="14764" y="10001"/>
                  </a:moveTo>
                  <a:lnTo>
                    <a:pt x="22384" y="10954"/>
                  </a:lnTo>
                  <a:lnTo>
                    <a:pt x="25241" y="9049"/>
                  </a:lnTo>
                  <a:lnTo>
                    <a:pt x="29528" y="3810"/>
                  </a:lnTo>
                  <a:lnTo>
                    <a:pt x="26670" y="952"/>
                  </a:lnTo>
                  <a:lnTo>
                    <a:pt x="25241" y="476"/>
                  </a:lnTo>
                  <a:lnTo>
                    <a:pt x="16193" y="2381"/>
                  </a:lnTo>
                  <a:lnTo>
                    <a:pt x="13335" y="952"/>
                  </a:lnTo>
                  <a:lnTo>
                    <a:pt x="11430" y="0"/>
                  </a:lnTo>
                  <a:lnTo>
                    <a:pt x="8097" y="1905"/>
                  </a:lnTo>
                  <a:lnTo>
                    <a:pt x="2381" y="3810"/>
                  </a:lnTo>
                  <a:lnTo>
                    <a:pt x="0" y="7144"/>
                  </a:lnTo>
                  <a:lnTo>
                    <a:pt x="4286" y="10001"/>
                  </a:lnTo>
                  <a:close/>
                </a:path>
              </a:pathLst>
            </a:custGeom>
            <a:grpFill/>
            <a:ln w="3175" cap="flat">
              <a:solidFill>
                <a:schemeClr val="bg1">
                  <a:lumMod val="75000"/>
                </a:scheme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" name="Freeform: Shape 49">
              <a:extLst>
                <a:ext uri="{FF2B5EF4-FFF2-40B4-BE49-F238E27FC236}">
                  <a16:creationId xmlns:a16="http://schemas.microsoft.com/office/drawing/2014/main" id="{DD232BF1-7292-55E1-E638-F731C77FFAAA}"/>
                </a:ext>
              </a:extLst>
            </p:cNvPr>
            <p:cNvSpPr/>
            <p:nvPr/>
          </p:nvSpPr>
          <p:spPr>
            <a:xfrm>
              <a:off x="7548562" y="979169"/>
              <a:ext cx="516731" cy="252888"/>
            </a:xfrm>
            <a:custGeom>
              <a:avLst/>
              <a:gdLst>
                <a:gd name="connsiteX0" fmla="*/ 389096 w 516731"/>
                <a:gd name="connsiteY0" fmla="*/ 36195 h 252888"/>
                <a:gd name="connsiteX1" fmla="*/ 384810 w 516731"/>
                <a:gd name="connsiteY1" fmla="*/ 36195 h 252888"/>
                <a:gd name="connsiteX2" fmla="*/ 380524 w 516731"/>
                <a:gd name="connsiteY2" fmla="*/ 37148 h 252888"/>
                <a:gd name="connsiteX3" fmla="*/ 372427 w 516731"/>
                <a:gd name="connsiteY3" fmla="*/ 41434 h 252888"/>
                <a:gd name="connsiteX4" fmla="*/ 364331 w 516731"/>
                <a:gd name="connsiteY4" fmla="*/ 44768 h 252888"/>
                <a:gd name="connsiteX5" fmla="*/ 332423 w 516731"/>
                <a:gd name="connsiteY5" fmla="*/ 49530 h 252888"/>
                <a:gd name="connsiteX6" fmla="*/ 313373 w 516731"/>
                <a:gd name="connsiteY6" fmla="*/ 54769 h 252888"/>
                <a:gd name="connsiteX7" fmla="*/ 307181 w 516731"/>
                <a:gd name="connsiteY7" fmla="*/ 53816 h 252888"/>
                <a:gd name="connsiteX8" fmla="*/ 296227 w 516731"/>
                <a:gd name="connsiteY8" fmla="*/ 55245 h 252888"/>
                <a:gd name="connsiteX9" fmla="*/ 288607 w 516731"/>
                <a:gd name="connsiteY9" fmla="*/ 54293 h 252888"/>
                <a:gd name="connsiteX10" fmla="*/ 273368 w 516731"/>
                <a:gd name="connsiteY10" fmla="*/ 50959 h 252888"/>
                <a:gd name="connsiteX11" fmla="*/ 265748 w 516731"/>
                <a:gd name="connsiteY11" fmla="*/ 50482 h 252888"/>
                <a:gd name="connsiteX12" fmla="*/ 253365 w 516731"/>
                <a:gd name="connsiteY12" fmla="*/ 51435 h 252888"/>
                <a:gd name="connsiteX13" fmla="*/ 251936 w 516731"/>
                <a:gd name="connsiteY13" fmla="*/ 51911 h 252888"/>
                <a:gd name="connsiteX14" fmla="*/ 247650 w 516731"/>
                <a:gd name="connsiteY14" fmla="*/ 54769 h 252888"/>
                <a:gd name="connsiteX15" fmla="*/ 247650 w 516731"/>
                <a:gd name="connsiteY15" fmla="*/ 59531 h 252888"/>
                <a:gd name="connsiteX16" fmla="*/ 248126 w 516731"/>
                <a:gd name="connsiteY16" fmla="*/ 62865 h 252888"/>
                <a:gd name="connsiteX17" fmla="*/ 246221 w 516731"/>
                <a:gd name="connsiteY17" fmla="*/ 64770 h 252888"/>
                <a:gd name="connsiteX18" fmla="*/ 244316 w 516731"/>
                <a:gd name="connsiteY18" fmla="*/ 66199 h 252888"/>
                <a:gd name="connsiteX19" fmla="*/ 239554 w 516731"/>
                <a:gd name="connsiteY19" fmla="*/ 66199 h 252888"/>
                <a:gd name="connsiteX20" fmla="*/ 237173 w 516731"/>
                <a:gd name="connsiteY20" fmla="*/ 63818 h 252888"/>
                <a:gd name="connsiteX21" fmla="*/ 232886 w 516731"/>
                <a:gd name="connsiteY21" fmla="*/ 63341 h 252888"/>
                <a:gd name="connsiteX22" fmla="*/ 221932 w 516731"/>
                <a:gd name="connsiteY22" fmla="*/ 64294 h 252888"/>
                <a:gd name="connsiteX23" fmla="*/ 216218 w 516731"/>
                <a:gd name="connsiteY23" fmla="*/ 66675 h 252888"/>
                <a:gd name="connsiteX24" fmla="*/ 213360 w 516731"/>
                <a:gd name="connsiteY24" fmla="*/ 72390 h 252888"/>
                <a:gd name="connsiteX25" fmla="*/ 204788 w 516731"/>
                <a:gd name="connsiteY25" fmla="*/ 74771 h 252888"/>
                <a:gd name="connsiteX26" fmla="*/ 190024 w 516731"/>
                <a:gd name="connsiteY26" fmla="*/ 77629 h 252888"/>
                <a:gd name="connsiteX27" fmla="*/ 181927 w 516731"/>
                <a:gd name="connsiteY27" fmla="*/ 80010 h 252888"/>
                <a:gd name="connsiteX28" fmla="*/ 178118 w 516731"/>
                <a:gd name="connsiteY28" fmla="*/ 80010 h 252888"/>
                <a:gd name="connsiteX29" fmla="*/ 174307 w 516731"/>
                <a:gd name="connsiteY29" fmla="*/ 80963 h 252888"/>
                <a:gd name="connsiteX30" fmla="*/ 166688 w 516731"/>
                <a:gd name="connsiteY30" fmla="*/ 86678 h 252888"/>
                <a:gd name="connsiteX31" fmla="*/ 158591 w 516731"/>
                <a:gd name="connsiteY31" fmla="*/ 90488 h 252888"/>
                <a:gd name="connsiteX32" fmla="*/ 146209 w 516731"/>
                <a:gd name="connsiteY32" fmla="*/ 94297 h 252888"/>
                <a:gd name="connsiteX33" fmla="*/ 146685 w 516731"/>
                <a:gd name="connsiteY33" fmla="*/ 97631 h 252888"/>
                <a:gd name="connsiteX34" fmla="*/ 147638 w 516731"/>
                <a:gd name="connsiteY34" fmla="*/ 99060 h 252888"/>
                <a:gd name="connsiteX35" fmla="*/ 137160 w 516731"/>
                <a:gd name="connsiteY35" fmla="*/ 105251 h 252888"/>
                <a:gd name="connsiteX36" fmla="*/ 134302 w 516731"/>
                <a:gd name="connsiteY36" fmla="*/ 108585 h 252888"/>
                <a:gd name="connsiteX37" fmla="*/ 131921 w 516731"/>
                <a:gd name="connsiteY37" fmla="*/ 115253 h 252888"/>
                <a:gd name="connsiteX38" fmla="*/ 130969 w 516731"/>
                <a:gd name="connsiteY38" fmla="*/ 116681 h 252888"/>
                <a:gd name="connsiteX39" fmla="*/ 120491 w 516731"/>
                <a:gd name="connsiteY39" fmla="*/ 114300 h 252888"/>
                <a:gd name="connsiteX40" fmla="*/ 113348 w 516731"/>
                <a:gd name="connsiteY40" fmla="*/ 113347 h 252888"/>
                <a:gd name="connsiteX41" fmla="*/ 110014 w 516731"/>
                <a:gd name="connsiteY41" fmla="*/ 114300 h 252888"/>
                <a:gd name="connsiteX42" fmla="*/ 104775 w 516731"/>
                <a:gd name="connsiteY42" fmla="*/ 115729 h 252888"/>
                <a:gd name="connsiteX43" fmla="*/ 103823 w 516731"/>
                <a:gd name="connsiteY43" fmla="*/ 117157 h 252888"/>
                <a:gd name="connsiteX44" fmla="*/ 104299 w 516731"/>
                <a:gd name="connsiteY44" fmla="*/ 120968 h 252888"/>
                <a:gd name="connsiteX45" fmla="*/ 106204 w 516731"/>
                <a:gd name="connsiteY45" fmla="*/ 122872 h 252888"/>
                <a:gd name="connsiteX46" fmla="*/ 95726 w 516731"/>
                <a:gd name="connsiteY46" fmla="*/ 132874 h 252888"/>
                <a:gd name="connsiteX47" fmla="*/ 92869 w 516731"/>
                <a:gd name="connsiteY47" fmla="*/ 133350 h 252888"/>
                <a:gd name="connsiteX48" fmla="*/ 89535 w 516731"/>
                <a:gd name="connsiteY48" fmla="*/ 130493 h 252888"/>
                <a:gd name="connsiteX49" fmla="*/ 86201 w 516731"/>
                <a:gd name="connsiteY49" fmla="*/ 128588 h 252888"/>
                <a:gd name="connsiteX50" fmla="*/ 81915 w 516731"/>
                <a:gd name="connsiteY50" fmla="*/ 127159 h 252888"/>
                <a:gd name="connsiteX51" fmla="*/ 77629 w 516731"/>
                <a:gd name="connsiteY51" fmla="*/ 126682 h 252888"/>
                <a:gd name="connsiteX52" fmla="*/ 73343 w 516731"/>
                <a:gd name="connsiteY52" fmla="*/ 128111 h 252888"/>
                <a:gd name="connsiteX53" fmla="*/ 70009 w 516731"/>
                <a:gd name="connsiteY53" fmla="*/ 131445 h 252888"/>
                <a:gd name="connsiteX54" fmla="*/ 70009 w 516731"/>
                <a:gd name="connsiteY54" fmla="*/ 133350 h 252888"/>
                <a:gd name="connsiteX55" fmla="*/ 71438 w 516731"/>
                <a:gd name="connsiteY55" fmla="*/ 135731 h 252888"/>
                <a:gd name="connsiteX56" fmla="*/ 76200 w 516731"/>
                <a:gd name="connsiteY56" fmla="*/ 139541 h 252888"/>
                <a:gd name="connsiteX57" fmla="*/ 87630 w 516731"/>
                <a:gd name="connsiteY57" fmla="*/ 138589 h 252888"/>
                <a:gd name="connsiteX58" fmla="*/ 90964 w 516731"/>
                <a:gd name="connsiteY58" fmla="*/ 141446 h 252888"/>
                <a:gd name="connsiteX59" fmla="*/ 93345 w 516731"/>
                <a:gd name="connsiteY59" fmla="*/ 142399 h 252888"/>
                <a:gd name="connsiteX60" fmla="*/ 83820 w 516731"/>
                <a:gd name="connsiteY60" fmla="*/ 146685 h 252888"/>
                <a:gd name="connsiteX61" fmla="*/ 73343 w 516731"/>
                <a:gd name="connsiteY61" fmla="*/ 153353 h 252888"/>
                <a:gd name="connsiteX62" fmla="*/ 64770 w 516731"/>
                <a:gd name="connsiteY62" fmla="*/ 162878 h 252888"/>
                <a:gd name="connsiteX63" fmla="*/ 61913 w 516731"/>
                <a:gd name="connsiteY63" fmla="*/ 164783 h 252888"/>
                <a:gd name="connsiteX64" fmla="*/ 62865 w 516731"/>
                <a:gd name="connsiteY64" fmla="*/ 167164 h 252888"/>
                <a:gd name="connsiteX65" fmla="*/ 64770 w 516731"/>
                <a:gd name="connsiteY65" fmla="*/ 169545 h 252888"/>
                <a:gd name="connsiteX66" fmla="*/ 67627 w 516731"/>
                <a:gd name="connsiteY66" fmla="*/ 170497 h 252888"/>
                <a:gd name="connsiteX67" fmla="*/ 74295 w 516731"/>
                <a:gd name="connsiteY67" fmla="*/ 170497 h 252888"/>
                <a:gd name="connsiteX68" fmla="*/ 80963 w 516731"/>
                <a:gd name="connsiteY68" fmla="*/ 173831 h 252888"/>
                <a:gd name="connsiteX69" fmla="*/ 79057 w 516731"/>
                <a:gd name="connsiteY69" fmla="*/ 174784 h 252888"/>
                <a:gd name="connsiteX70" fmla="*/ 56198 w 516731"/>
                <a:gd name="connsiteY70" fmla="*/ 177641 h 252888"/>
                <a:gd name="connsiteX71" fmla="*/ 53816 w 516731"/>
                <a:gd name="connsiteY71" fmla="*/ 178594 h 252888"/>
                <a:gd name="connsiteX72" fmla="*/ 42863 w 516731"/>
                <a:gd name="connsiteY72" fmla="*/ 194310 h 252888"/>
                <a:gd name="connsiteX73" fmla="*/ 39529 w 516731"/>
                <a:gd name="connsiteY73" fmla="*/ 198120 h 252888"/>
                <a:gd name="connsiteX74" fmla="*/ 36671 w 516731"/>
                <a:gd name="connsiteY74" fmla="*/ 200501 h 252888"/>
                <a:gd name="connsiteX75" fmla="*/ 33338 w 516731"/>
                <a:gd name="connsiteY75" fmla="*/ 204311 h 252888"/>
                <a:gd name="connsiteX76" fmla="*/ 30004 w 516731"/>
                <a:gd name="connsiteY76" fmla="*/ 209550 h 252888"/>
                <a:gd name="connsiteX77" fmla="*/ 29051 w 516731"/>
                <a:gd name="connsiteY77" fmla="*/ 210026 h 252888"/>
                <a:gd name="connsiteX78" fmla="*/ 21431 w 516731"/>
                <a:gd name="connsiteY78" fmla="*/ 210979 h 252888"/>
                <a:gd name="connsiteX79" fmla="*/ 14288 w 516731"/>
                <a:gd name="connsiteY79" fmla="*/ 214313 h 252888"/>
                <a:gd name="connsiteX80" fmla="*/ 7144 w 516731"/>
                <a:gd name="connsiteY80" fmla="*/ 218599 h 252888"/>
                <a:gd name="connsiteX81" fmla="*/ 3334 w 516731"/>
                <a:gd name="connsiteY81" fmla="*/ 220028 h 252888"/>
                <a:gd name="connsiteX82" fmla="*/ 0 w 516731"/>
                <a:gd name="connsiteY82" fmla="*/ 221933 h 252888"/>
                <a:gd name="connsiteX83" fmla="*/ 2857 w 516731"/>
                <a:gd name="connsiteY83" fmla="*/ 226695 h 252888"/>
                <a:gd name="connsiteX84" fmla="*/ 15240 w 516731"/>
                <a:gd name="connsiteY84" fmla="*/ 236696 h 252888"/>
                <a:gd name="connsiteX85" fmla="*/ 12859 w 516731"/>
                <a:gd name="connsiteY85" fmla="*/ 240983 h 252888"/>
                <a:gd name="connsiteX86" fmla="*/ 18574 w 516731"/>
                <a:gd name="connsiteY86" fmla="*/ 249555 h 252888"/>
                <a:gd name="connsiteX87" fmla="*/ 27623 w 516731"/>
                <a:gd name="connsiteY87" fmla="*/ 244793 h 252888"/>
                <a:gd name="connsiteX88" fmla="*/ 34290 w 516731"/>
                <a:gd name="connsiteY88" fmla="*/ 242888 h 252888"/>
                <a:gd name="connsiteX89" fmla="*/ 42386 w 516731"/>
                <a:gd name="connsiteY89" fmla="*/ 242411 h 252888"/>
                <a:gd name="connsiteX90" fmla="*/ 51911 w 516731"/>
                <a:gd name="connsiteY90" fmla="*/ 246697 h 252888"/>
                <a:gd name="connsiteX91" fmla="*/ 60960 w 516731"/>
                <a:gd name="connsiteY91" fmla="*/ 249079 h 252888"/>
                <a:gd name="connsiteX92" fmla="*/ 77629 w 516731"/>
                <a:gd name="connsiteY92" fmla="*/ 249555 h 252888"/>
                <a:gd name="connsiteX93" fmla="*/ 83820 w 516731"/>
                <a:gd name="connsiteY93" fmla="*/ 251936 h 252888"/>
                <a:gd name="connsiteX94" fmla="*/ 90964 w 516731"/>
                <a:gd name="connsiteY94" fmla="*/ 252889 h 252888"/>
                <a:gd name="connsiteX95" fmla="*/ 97631 w 516731"/>
                <a:gd name="connsiteY95" fmla="*/ 252413 h 252888"/>
                <a:gd name="connsiteX96" fmla="*/ 109061 w 516731"/>
                <a:gd name="connsiteY96" fmla="*/ 248126 h 252888"/>
                <a:gd name="connsiteX97" fmla="*/ 114776 w 516731"/>
                <a:gd name="connsiteY97" fmla="*/ 239554 h 252888"/>
                <a:gd name="connsiteX98" fmla="*/ 125730 w 516731"/>
                <a:gd name="connsiteY98" fmla="*/ 232410 h 252888"/>
                <a:gd name="connsiteX99" fmla="*/ 128588 w 516731"/>
                <a:gd name="connsiteY99" fmla="*/ 229076 h 252888"/>
                <a:gd name="connsiteX100" fmla="*/ 126206 w 516731"/>
                <a:gd name="connsiteY100" fmla="*/ 223361 h 252888"/>
                <a:gd name="connsiteX101" fmla="*/ 120015 w 516731"/>
                <a:gd name="connsiteY101" fmla="*/ 219075 h 252888"/>
                <a:gd name="connsiteX102" fmla="*/ 120968 w 516731"/>
                <a:gd name="connsiteY102" fmla="*/ 217646 h 252888"/>
                <a:gd name="connsiteX103" fmla="*/ 125730 w 516731"/>
                <a:gd name="connsiteY103" fmla="*/ 218122 h 252888"/>
                <a:gd name="connsiteX104" fmla="*/ 130969 w 516731"/>
                <a:gd name="connsiteY104" fmla="*/ 221456 h 252888"/>
                <a:gd name="connsiteX105" fmla="*/ 132874 w 516731"/>
                <a:gd name="connsiteY105" fmla="*/ 221933 h 252888"/>
                <a:gd name="connsiteX106" fmla="*/ 136207 w 516731"/>
                <a:gd name="connsiteY106" fmla="*/ 221933 h 252888"/>
                <a:gd name="connsiteX107" fmla="*/ 139065 w 516731"/>
                <a:gd name="connsiteY107" fmla="*/ 219551 h 252888"/>
                <a:gd name="connsiteX108" fmla="*/ 140018 w 516731"/>
                <a:gd name="connsiteY108" fmla="*/ 216694 h 252888"/>
                <a:gd name="connsiteX109" fmla="*/ 139541 w 516731"/>
                <a:gd name="connsiteY109" fmla="*/ 213360 h 252888"/>
                <a:gd name="connsiteX110" fmla="*/ 136684 w 516731"/>
                <a:gd name="connsiteY110" fmla="*/ 208597 h 252888"/>
                <a:gd name="connsiteX111" fmla="*/ 136207 w 516731"/>
                <a:gd name="connsiteY111" fmla="*/ 205740 h 252888"/>
                <a:gd name="connsiteX112" fmla="*/ 159544 w 516731"/>
                <a:gd name="connsiteY112" fmla="*/ 198120 h 252888"/>
                <a:gd name="connsiteX113" fmla="*/ 165259 w 516731"/>
                <a:gd name="connsiteY113" fmla="*/ 191453 h 252888"/>
                <a:gd name="connsiteX114" fmla="*/ 166688 w 516731"/>
                <a:gd name="connsiteY114" fmla="*/ 187643 h 252888"/>
                <a:gd name="connsiteX115" fmla="*/ 166211 w 516731"/>
                <a:gd name="connsiteY115" fmla="*/ 184785 h 252888"/>
                <a:gd name="connsiteX116" fmla="*/ 163354 w 516731"/>
                <a:gd name="connsiteY116" fmla="*/ 178594 h 252888"/>
                <a:gd name="connsiteX117" fmla="*/ 161449 w 516731"/>
                <a:gd name="connsiteY117" fmla="*/ 175736 h 252888"/>
                <a:gd name="connsiteX118" fmla="*/ 162401 w 516731"/>
                <a:gd name="connsiteY118" fmla="*/ 173355 h 252888"/>
                <a:gd name="connsiteX119" fmla="*/ 175736 w 516731"/>
                <a:gd name="connsiteY119" fmla="*/ 175736 h 252888"/>
                <a:gd name="connsiteX120" fmla="*/ 179546 w 516731"/>
                <a:gd name="connsiteY120" fmla="*/ 174308 h 252888"/>
                <a:gd name="connsiteX121" fmla="*/ 181927 w 516731"/>
                <a:gd name="connsiteY121" fmla="*/ 172879 h 252888"/>
                <a:gd name="connsiteX122" fmla="*/ 183356 w 516731"/>
                <a:gd name="connsiteY122" fmla="*/ 170021 h 252888"/>
                <a:gd name="connsiteX123" fmla="*/ 183832 w 516731"/>
                <a:gd name="connsiteY123" fmla="*/ 166211 h 252888"/>
                <a:gd name="connsiteX124" fmla="*/ 184309 w 516731"/>
                <a:gd name="connsiteY124" fmla="*/ 162401 h 252888"/>
                <a:gd name="connsiteX125" fmla="*/ 186690 w 516731"/>
                <a:gd name="connsiteY125" fmla="*/ 160496 h 252888"/>
                <a:gd name="connsiteX126" fmla="*/ 198596 w 516731"/>
                <a:gd name="connsiteY126" fmla="*/ 165735 h 252888"/>
                <a:gd name="connsiteX127" fmla="*/ 201454 w 516731"/>
                <a:gd name="connsiteY127" fmla="*/ 166211 h 252888"/>
                <a:gd name="connsiteX128" fmla="*/ 203835 w 516731"/>
                <a:gd name="connsiteY128" fmla="*/ 164306 h 252888"/>
                <a:gd name="connsiteX129" fmla="*/ 204788 w 516731"/>
                <a:gd name="connsiteY129" fmla="*/ 162401 h 252888"/>
                <a:gd name="connsiteX130" fmla="*/ 203359 w 516731"/>
                <a:gd name="connsiteY130" fmla="*/ 160496 h 252888"/>
                <a:gd name="connsiteX131" fmla="*/ 203835 w 516731"/>
                <a:gd name="connsiteY131" fmla="*/ 156686 h 252888"/>
                <a:gd name="connsiteX132" fmla="*/ 211931 w 516731"/>
                <a:gd name="connsiteY132" fmla="*/ 157163 h 252888"/>
                <a:gd name="connsiteX133" fmla="*/ 215265 w 516731"/>
                <a:gd name="connsiteY133" fmla="*/ 156210 h 252888"/>
                <a:gd name="connsiteX134" fmla="*/ 220027 w 516731"/>
                <a:gd name="connsiteY134" fmla="*/ 153353 h 252888"/>
                <a:gd name="connsiteX135" fmla="*/ 222409 w 516731"/>
                <a:gd name="connsiteY135" fmla="*/ 150971 h 252888"/>
                <a:gd name="connsiteX136" fmla="*/ 227171 w 516731"/>
                <a:gd name="connsiteY136" fmla="*/ 148114 h 252888"/>
                <a:gd name="connsiteX137" fmla="*/ 229552 w 516731"/>
                <a:gd name="connsiteY137" fmla="*/ 146209 h 252888"/>
                <a:gd name="connsiteX138" fmla="*/ 227648 w 516731"/>
                <a:gd name="connsiteY138" fmla="*/ 143351 h 252888"/>
                <a:gd name="connsiteX139" fmla="*/ 220504 w 516731"/>
                <a:gd name="connsiteY139" fmla="*/ 141922 h 252888"/>
                <a:gd name="connsiteX140" fmla="*/ 221932 w 516731"/>
                <a:gd name="connsiteY140" fmla="*/ 139065 h 252888"/>
                <a:gd name="connsiteX141" fmla="*/ 228600 w 516731"/>
                <a:gd name="connsiteY141" fmla="*/ 136208 h 252888"/>
                <a:gd name="connsiteX142" fmla="*/ 230505 w 516731"/>
                <a:gd name="connsiteY142" fmla="*/ 135731 h 252888"/>
                <a:gd name="connsiteX143" fmla="*/ 234791 w 516731"/>
                <a:gd name="connsiteY143" fmla="*/ 136208 h 252888"/>
                <a:gd name="connsiteX144" fmla="*/ 236696 w 516731"/>
                <a:gd name="connsiteY144" fmla="*/ 135255 h 252888"/>
                <a:gd name="connsiteX145" fmla="*/ 240506 w 516731"/>
                <a:gd name="connsiteY145" fmla="*/ 132397 h 252888"/>
                <a:gd name="connsiteX146" fmla="*/ 244316 w 516731"/>
                <a:gd name="connsiteY146" fmla="*/ 128588 h 252888"/>
                <a:gd name="connsiteX147" fmla="*/ 251460 w 516731"/>
                <a:gd name="connsiteY147" fmla="*/ 124778 h 252888"/>
                <a:gd name="connsiteX148" fmla="*/ 254794 w 516731"/>
                <a:gd name="connsiteY148" fmla="*/ 120491 h 252888"/>
                <a:gd name="connsiteX149" fmla="*/ 258604 w 516731"/>
                <a:gd name="connsiteY149" fmla="*/ 118110 h 252888"/>
                <a:gd name="connsiteX150" fmla="*/ 262890 w 516731"/>
                <a:gd name="connsiteY150" fmla="*/ 118586 h 252888"/>
                <a:gd name="connsiteX151" fmla="*/ 267176 w 516731"/>
                <a:gd name="connsiteY151" fmla="*/ 118110 h 252888"/>
                <a:gd name="connsiteX152" fmla="*/ 282416 w 516731"/>
                <a:gd name="connsiteY152" fmla="*/ 110490 h 252888"/>
                <a:gd name="connsiteX153" fmla="*/ 315754 w 516731"/>
                <a:gd name="connsiteY153" fmla="*/ 100489 h 252888"/>
                <a:gd name="connsiteX154" fmla="*/ 325279 w 516731"/>
                <a:gd name="connsiteY154" fmla="*/ 98584 h 252888"/>
                <a:gd name="connsiteX155" fmla="*/ 336709 w 516731"/>
                <a:gd name="connsiteY155" fmla="*/ 93821 h 252888"/>
                <a:gd name="connsiteX156" fmla="*/ 340995 w 516731"/>
                <a:gd name="connsiteY156" fmla="*/ 93821 h 252888"/>
                <a:gd name="connsiteX157" fmla="*/ 357188 w 516731"/>
                <a:gd name="connsiteY157" fmla="*/ 90488 h 252888"/>
                <a:gd name="connsiteX158" fmla="*/ 373856 w 516731"/>
                <a:gd name="connsiteY158" fmla="*/ 85725 h 252888"/>
                <a:gd name="connsiteX159" fmla="*/ 389096 w 516731"/>
                <a:gd name="connsiteY159" fmla="*/ 82391 h 252888"/>
                <a:gd name="connsiteX160" fmla="*/ 403384 w 516731"/>
                <a:gd name="connsiteY160" fmla="*/ 77629 h 252888"/>
                <a:gd name="connsiteX161" fmla="*/ 426244 w 516731"/>
                <a:gd name="connsiteY161" fmla="*/ 72390 h 252888"/>
                <a:gd name="connsiteX162" fmla="*/ 438626 w 516731"/>
                <a:gd name="connsiteY162" fmla="*/ 67628 h 252888"/>
                <a:gd name="connsiteX163" fmla="*/ 446723 w 516731"/>
                <a:gd name="connsiteY163" fmla="*/ 66199 h 252888"/>
                <a:gd name="connsiteX164" fmla="*/ 454819 w 516731"/>
                <a:gd name="connsiteY164" fmla="*/ 63341 h 252888"/>
                <a:gd name="connsiteX165" fmla="*/ 462915 w 516731"/>
                <a:gd name="connsiteY165" fmla="*/ 60007 h 252888"/>
                <a:gd name="connsiteX166" fmla="*/ 476726 w 516731"/>
                <a:gd name="connsiteY166" fmla="*/ 54293 h 252888"/>
                <a:gd name="connsiteX167" fmla="*/ 490061 w 516731"/>
                <a:gd name="connsiteY167" fmla="*/ 51435 h 252888"/>
                <a:gd name="connsiteX168" fmla="*/ 491966 w 516731"/>
                <a:gd name="connsiteY168" fmla="*/ 49054 h 252888"/>
                <a:gd name="connsiteX169" fmla="*/ 503396 w 516731"/>
                <a:gd name="connsiteY169" fmla="*/ 39529 h 252888"/>
                <a:gd name="connsiteX170" fmla="*/ 515302 w 516731"/>
                <a:gd name="connsiteY170" fmla="*/ 30956 h 252888"/>
                <a:gd name="connsiteX171" fmla="*/ 513874 w 516731"/>
                <a:gd name="connsiteY171" fmla="*/ 28099 h 252888"/>
                <a:gd name="connsiteX172" fmla="*/ 514826 w 516731"/>
                <a:gd name="connsiteY172" fmla="*/ 24765 h 252888"/>
                <a:gd name="connsiteX173" fmla="*/ 516731 w 516731"/>
                <a:gd name="connsiteY173" fmla="*/ 21431 h 252888"/>
                <a:gd name="connsiteX174" fmla="*/ 515302 w 516731"/>
                <a:gd name="connsiteY174" fmla="*/ 17621 h 252888"/>
                <a:gd name="connsiteX175" fmla="*/ 514350 w 516731"/>
                <a:gd name="connsiteY175" fmla="*/ 15716 h 252888"/>
                <a:gd name="connsiteX176" fmla="*/ 508159 w 516731"/>
                <a:gd name="connsiteY176" fmla="*/ 10001 h 252888"/>
                <a:gd name="connsiteX177" fmla="*/ 501015 w 516731"/>
                <a:gd name="connsiteY177" fmla="*/ 5239 h 252888"/>
                <a:gd name="connsiteX178" fmla="*/ 485299 w 516731"/>
                <a:gd name="connsiteY178" fmla="*/ 1429 h 252888"/>
                <a:gd name="connsiteX179" fmla="*/ 472440 w 516731"/>
                <a:gd name="connsiteY179" fmla="*/ 0 h 252888"/>
                <a:gd name="connsiteX180" fmla="*/ 468630 w 516731"/>
                <a:gd name="connsiteY180" fmla="*/ 0 h 252888"/>
                <a:gd name="connsiteX181" fmla="*/ 459581 w 516731"/>
                <a:gd name="connsiteY181" fmla="*/ 3334 h 252888"/>
                <a:gd name="connsiteX182" fmla="*/ 444818 w 516731"/>
                <a:gd name="connsiteY182" fmla="*/ 6191 h 252888"/>
                <a:gd name="connsiteX183" fmla="*/ 428149 w 516731"/>
                <a:gd name="connsiteY183" fmla="*/ 13335 h 252888"/>
                <a:gd name="connsiteX184" fmla="*/ 418624 w 516731"/>
                <a:gd name="connsiteY184" fmla="*/ 18574 h 252888"/>
                <a:gd name="connsiteX185" fmla="*/ 415290 w 516731"/>
                <a:gd name="connsiteY185" fmla="*/ 22860 h 252888"/>
                <a:gd name="connsiteX186" fmla="*/ 411956 w 516731"/>
                <a:gd name="connsiteY186" fmla="*/ 28099 h 252888"/>
                <a:gd name="connsiteX187" fmla="*/ 408146 w 516731"/>
                <a:gd name="connsiteY187" fmla="*/ 30480 h 252888"/>
                <a:gd name="connsiteX188" fmla="*/ 404336 w 516731"/>
                <a:gd name="connsiteY188" fmla="*/ 30480 h 252888"/>
                <a:gd name="connsiteX189" fmla="*/ 400526 w 516731"/>
                <a:gd name="connsiteY189" fmla="*/ 31432 h 252888"/>
                <a:gd name="connsiteX190" fmla="*/ 392906 w 516731"/>
                <a:gd name="connsiteY190" fmla="*/ 34766 h 252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</a:cxnLst>
              <a:rect l="l" t="t" r="r" b="b"/>
              <a:pathLst>
                <a:path w="516731" h="252888">
                  <a:moveTo>
                    <a:pt x="389096" y="36195"/>
                  </a:moveTo>
                  <a:lnTo>
                    <a:pt x="384810" y="36195"/>
                  </a:lnTo>
                  <a:lnTo>
                    <a:pt x="380524" y="37148"/>
                  </a:lnTo>
                  <a:lnTo>
                    <a:pt x="372427" y="41434"/>
                  </a:lnTo>
                  <a:lnTo>
                    <a:pt x="364331" y="44768"/>
                  </a:lnTo>
                  <a:lnTo>
                    <a:pt x="332423" y="49530"/>
                  </a:lnTo>
                  <a:lnTo>
                    <a:pt x="313373" y="54769"/>
                  </a:lnTo>
                  <a:lnTo>
                    <a:pt x="307181" y="53816"/>
                  </a:lnTo>
                  <a:lnTo>
                    <a:pt x="296227" y="55245"/>
                  </a:lnTo>
                  <a:lnTo>
                    <a:pt x="288607" y="54293"/>
                  </a:lnTo>
                  <a:lnTo>
                    <a:pt x="273368" y="50959"/>
                  </a:lnTo>
                  <a:lnTo>
                    <a:pt x="265748" y="50482"/>
                  </a:lnTo>
                  <a:lnTo>
                    <a:pt x="253365" y="51435"/>
                  </a:lnTo>
                  <a:lnTo>
                    <a:pt x="251936" y="51911"/>
                  </a:lnTo>
                  <a:lnTo>
                    <a:pt x="247650" y="54769"/>
                  </a:lnTo>
                  <a:lnTo>
                    <a:pt x="247650" y="59531"/>
                  </a:lnTo>
                  <a:lnTo>
                    <a:pt x="248126" y="62865"/>
                  </a:lnTo>
                  <a:lnTo>
                    <a:pt x="246221" y="64770"/>
                  </a:lnTo>
                  <a:lnTo>
                    <a:pt x="244316" y="66199"/>
                  </a:lnTo>
                  <a:lnTo>
                    <a:pt x="239554" y="66199"/>
                  </a:lnTo>
                  <a:lnTo>
                    <a:pt x="237173" y="63818"/>
                  </a:lnTo>
                  <a:lnTo>
                    <a:pt x="232886" y="63341"/>
                  </a:lnTo>
                  <a:lnTo>
                    <a:pt x="221932" y="64294"/>
                  </a:lnTo>
                  <a:lnTo>
                    <a:pt x="216218" y="66675"/>
                  </a:lnTo>
                  <a:lnTo>
                    <a:pt x="213360" y="72390"/>
                  </a:lnTo>
                  <a:lnTo>
                    <a:pt x="204788" y="74771"/>
                  </a:lnTo>
                  <a:lnTo>
                    <a:pt x="190024" y="77629"/>
                  </a:lnTo>
                  <a:lnTo>
                    <a:pt x="181927" y="80010"/>
                  </a:lnTo>
                  <a:lnTo>
                    <a:pt x="178118" y="80010"/>
                  </a:lnTo>
                  <a:lnTo>
                    <a:pt x="174307" y="80963"/>
                  </a:lnTo>
                  <a:lnTo>
                    <a:pt x="166688" y="86678"/>
                  </a:lnTo>
                  <a:lnTo>
                    <a:pt x="158591" y="90488"/>
                  </a:lnTo>
                  <a:lnTo>
                    <a:pt x="146209" y="94297"/>
                  </a:lnTo>
                  <a:lnTo>
                    <a:pt x="146685" y="97631"/>
                  </a:lnTo>
                  <a:lnTo>
                    <a:pt x="147638" y="99060"/>
                  </a:lnTo>
                  <a:lnTo>
                    <a:pt x="137160" y="105251"/>
                  </a:lnTo>
                  <a:lnTo>
                    <a:pt x="134302" y="108585"/>
                  </a:lnTo>
                  <a:lnTo>
                    <a:pt x="131921" y="115253"/>
                  </a:lnTo>
                  <a:lnTo>
                    <a:pt x="130969" y="116681"/>
                  </a:lnTo>
                  <a:lnTo>
                    <a:pt x="120491" y="114300"/>
                  </a:lnTo>
                  <a:lnTo>
                    <a:pt x="113348" y="113347"/>
                  </a:lnTo>
                  <a:lnTo>
                    <a:pt x="110014" y="114300"/>
                  </a:lnTo>
                  <a:lnTo>
                    <a:pt x="104775" y="115729"/>
                  </a:lnTo>
                  <a:lnTo>
                    <a:pt x="103823" y="117157"/>
                  </a:lnTo>
                  <a:lnTo>
                    <a:pt x="104299" y="120968"/>
                  </a:lnTo>
                  <a:lnTo>
                    <a:pt x="106204" y="122872"/>
                  </a:lnTo>
                  <a:lnTo>
                    <a:pt x="95726" y="132874"/>
                  </a:lnTo>
                  <a:lnTo>
                    <a:pt x="92869" y="133350"/>
                  </a:lnTo>
                  <a:lnTo>
                    <a:pt x="89535" y="130493"/>
                  </a:lnTo>
                  <a:lnTo>
                    <a:pt x="86201" y="128588"/>
                  </a:lnTo>
                  <a:lnTo>
                    <a:pt x="81915" y="127159"/>
                  </a:lnTo>
                  <a:lnTo>
                    <a:pt x="77629" y="126682"/>
                  </a:lnTo>
                  <a:lnTo>
                    <a:pt x="73343" y="128111"/>
                  </a:lnTo>
                  <a:lnTo>
                    <a:pt x="70009" y="131445"/>
                  </a:lnTo>
                  <a:lnTo>
                    <a:pt x="70009" y="133350"/>
                  </a:lnTo>
                  <a:lnTo>
                    <a:pt x="71438" y="135731"/>
                  </a:lnTo>
                  <a:lnTo>
                    <a:pt x="76200" y="139541"/>
                  </a:lnTo>
                  <a:lnTo>
                    <a:pt x="87630" y="138589"/>
                  </a:lnTo>
                  <a:lnTo>
                    <a:pt x="90964" y="141446"/>
                  </a:lnTo>
                  <a:lnTo>
                    <a:pt x="93345" y="142399"/>
                  </a:lnTo>
                  <a:lnTo>
                    <a:pt x="83820" y="146685"/>
                  </a:lnTo>
                  <a:lnTo>
                    <a:pt x="73343" y="153353"/>
                  </a:lnTo>
                  <a:lnTo>
                    <a:pt x="64770" y="162878"/>
                  </a:lnTo>
                  <a:lnTo>
                    <a:pt x="61913" y="164783"/>
                  </a:lnTo>
                  <a:lnTo>
                    <a:pt x="62865" y="167164"/>
                  </a:lnTo>
                  <a:lnTo>
                    <a:pt x="64770" y="169545"/>
                  </a:lnTo>
                  <a:lnTo>
                    <a:pt x="67627" y="170497"/>
                  </a:lnTo>
                  <a:lnTo>
                    <a:pt x="74295" y="170497"/>
                  </a:lnTo>
                  <a:lnTo>
                    <a:pt x="80963" y="173831"/>
                  </a:lnTo>
                  <a:lnTo>
                    <a:pt x="79057" y="174784"/>
                  </a:lnTo>
                  <a:lnTo>
                    <a:pt x="56198" y="177641"/>
                  </a:lnTo>
                  <a:lnTo>
                    <a:pt x="53816" y="178594"/>
                  </a:lnTo>
                  <a:lnTo>
                    <a:pt x="42863" y="194310"/>
                  </a:lnTo>
                  <a:lnTo>
                    <a:pt x="39529" y="198120"/>
                  </a:lnTo>
                  <a:lnTo>
                    <a:pt x="36671" y="200501"/>
                  </a:lnTo>
                  <a:lnTo>
                    <a:pt x="33338" y="204311"/>
                  </a:lnTo>
                  <a:lnTo>
                    <a:pt x="30004" y="209550"/>
                  </a:lnTo>
                  <a:lnTo>
                    <a:pt x="29051" y="210026"/>
                  </a:lnTo>
                  <a:lnTo>
                    <a:pt x="21431" y="210979"/>
                  </a:lnTo>
                  <a:lnTo>
                    <a:pt x="14288" y="214313"/>
                  </a:lnTo>
                  <a:lnTo>
                    <a:pt x="7144" y="218599"/>
                  </a:lnTo>
                  <a:lnTo>
                    <a:pt x="3334" y="220028"/>
                  </a:lnTo>
                  <a:lnTo>
                    <a:pt x="0" y="221933"/>
                  </a:lnTo>
                  <a:lnTo>
                    <a:pt x="2857" y="226695"/>
                  </a:lnTo>
                  <a:lnTo>
                    <a:pt x="15240" y="236696"/>
                  </a:lnTo>
                  <a:lnTo>
                    <a:pt x="12859" y="240983"/>
                  </a:lnTo>
                  <a:lnTo>
                    <a:pt x="18574" y="249555"/>
                  </a:lnTo>
                  <a:lnTo>
                    <a:pt x="27623" y="244793"/>
                  </a:lnTo>
                  <a:lnTo>
                    <a:pt x="34290" y="242888"/>
                  </a:lnTo>
                  <a:lnTo>
                    <a:pt x="42386" y="242411"/>
                  </a:lnTo>
                  <a:lnTo>
                    <a:pt x="51911" y="246697"/>
                  </a:lnTo>
                  <a:lnTo>
                    <a:pt x="60960" y="249079"/>
                  </a:lnTo>
                  <a:lnTo>
                    <a:pt x="77629" y="249555"/>
                  </a:lnTo>
                  <a:lnTo>
                    <a:pt x="83820" y="251936"/>
                  </a:lnTo>
                  <a:lnTo>
                    <a:pt x="90964" y="252889"/>
                  </a:lnTo>
                  <a:lnTo>
                    <a:pt x="97631" y="252413"/>
                  </a:lnTo>
                  <a:lnTo>
                    <a:pt x="109061" y="248126"/>
                  </a:lnTo>
                  <a:lnTo>
                    <a:pt x="114776" y="239554"/>
                  </a:lnTo>
                  <a:lnTo>
                    <a:pt x="125730" y="232410"/>
                  </a:lnTo>
                  <a:lnTo>
                    <a:pt x="128588" y="229076"/>
                  </a:lnTo>
                  <a:lnTo>
                    <a:pt x="126206" y="223361"/>
                  </a:lnTo>
                  <a:lnTo>
                    <a:pt x="120015" y="219075"/>
                  </a:lnTo>
                  <a:lnTo>
                    <a:pt x="120968" y="217646"/>
                  </a:lnTo>
                  <a:lnTo>
                    <a:pt x="125730" y="218122"/>
                  </a:lnTo>
                  <a:lnTo>
                    <a:pt x="130969" y="221456"/>
                  </a:lnTo>
                  <a:lnTo>
                    <a:pt x="132874" y="221933"/>
                  </a:lnTo>
                  <a:lnTo>
                    <a:pt x="136207" y="221933"/>
                  </a:lnTo>
                  <a:lnTo>
                    <a:pt x="139065" y="219551"/>
                  </a:lnTo>
                  <a:lnTo>
                    <a:pt x="140018" y="216694"/>
                  </a:lnTo>
                  <a:lnTo>
                    <a:pt x="139541" y="213360"/>
                  </a:lnTo>
                  <a:lnTo>
                    <a:pt x="136684" y="208597"/>
                  </a:lnTo>
                  <a:lnTo>
                    <a:pt x="136207" y="205740"/>
                  </a:lnTo>
                  <a:lnTo>
                    <a:pt x="159544" y="198120"/>
                  </a:lnTo>
                  <a:lnTo>
                    <a:pt x="165259" y="191453"/>
                  </a:lnTo>
                  <a:lnTo>
                    <a:pt x="166688" y="187643"/>
                  </a:lnTo>
                  <a:lnTo>
                    <a:pt x="166211" y="184785"/>
                  </a:lnTo>
                  <a:lnTo>
                    <a:pt x="163354" y="178594"/>
                  </a:lnTo>
                  <a:lnTo>
                    <a:pt x="161449" y="175736"/>
                  </a:lnTo>
                  <a:lnTo>
                    <a:pt x="162401" y="173355"/>
                  </a:lnTo>
                  <a:lnTo>
                    <a:pt x="175736" y="175736"/>
                  </a:lnTo>
                  <a:lnTo>
                    <a:pt x="179546" y="174308"/>
                  </a:lnTo>
                  <a:lnTo>
                    <a:pt x="181927" y="172879"/>
                  </a:lnTo>
                  <a:lnTo>
                    <a:pt x="183356" y="170021"/>
                  </a:lnTo>
                  <a:lnTo>
                    <a:pt x="183832" y="166211"/>
                  </a:lnTo>
                  <a:lnTo>
                    <a:pt x="184309" y="162401"/>
                  </a:lnTo>
                  <a:lnTo>
                    <a:pt x="186690" y="160496"/>
                  </a:lnTo>
                  <a:lnTo>
                    <a:pt x="198596" y="165735"/>
                  </a:lnTo>
                  <a:lnTo>
                    <a:pt x="201454" y="166211"/>
                  </a:lnTo>
                  <a:lnTo>
                    <a:pt x="203835" y="164306"/>
                  </a:lnTo>
                  <a:lnTo>
                    <a:pt x="204788" y="162401"/>
                  </a:lnTo>
                  <a:lnTo>
                    <a:pt x="203359" y="160496"/>
                  </a:lnTo>
                  <a:lnTo>
                    <a:pt x="203835" y="156686"/>
                  </a:lnTo>
                  <a:lnTo>
                    <a:pt x="211931" y="157163"/>
                  </a:lnTo>
                  <a:lnTo>
                    <a:pt x="215265" y="156210"/>
                  </a:lnTo>
                  <a:lnTo>
                    <a:pt x="220027" y="153353"/>
                  </a:lnTo>
                  <a:lnTo>
                    <a:pt x="222409" y="150971"/>
                  </a:lnTo>
                  <a:lnTo>
                    <a:pt x="227171" y="148114"/>
                  </a:lnTo>
                  <a:lnTo>
                    <a:pt x="229552" y="146209"/>
                  </a:lnTo>
                  <a:lnTo>
                    <a:pt x="227648" y="143351"/>
                  </a:lnTo>
                  <a:lnTo>
                    <a:pt x="220504" y="141922"/>
                  </a:lnTo>
                  <a:lnTo>
                    <a:pt x="221932" y="139065"/>
                  </a:lnTo>
                  <a:lnTo>
                    <a:pt x="228600" y="136208"/>
                  </a:lnTo>
                  <a:lnTo>
                    <a:pt x="230505" y="135731"/>
                  </a:lnTo>
                  <a:lnTo>
                    <a:pt x="234791" y="136208"/>
                  </a:lnTo>
                  <a:lnTo>
                    <a:pt x="236696" y="135255"/>
                  </a:lnTo>
                  <a:lnTo>
                    <a:pt x="240506" y="132397"/>
                  </a:lnTo>
                  <a:lnTo>
                    <a:pt x="244316" y="128588"/>
                  </a:lnTo>
                  <a:lnTo>
                    <a:pt x="251460" y="124778"/>
                  </a:lnTo>
                  <a:lnTo>
                    <a:pt x="254794" y="120491"/>
                  </a:lnTo>
                  <a:lnTo>
                    <a:pt x="258604" y="118110"/>
                  </a:lnTo>
                  <a:lnTo>
                    <a:pt x="262890" y="118586"/>
                  </a:lnTo>
                  <a:lnTo>
                    <a:pt x="267176" y="118110"/>
                  </a:lnTo>
                  <a:lnTo>
                    <a:pt x="282416" y="110490"/>
                  </a:lnTo>
                  <a:lnTo>
                    <a:pt x="315754" y="100489"/>
                  </a:lnTo>
                  <a:lnTo>
                    <a:pt x="325279" y="98584"/>
                  </a:lnTo>
                  <a:lnTo>
                    <a:pt x="336709" y="93821"/>
                  </a:lnTo>
                  <a:lnTo>
                    <a:pt x="340995" y="93821"/>
                  </a:lnTo>
                  <a:lnTo>
                    <a:pt x="357188" y="90488"/>
                  </a:lnTo>
                  <a:lnTo>
                    <a:pt x="373856" y="85725"/>
                  </a:lnTo>
                  <a:lnTo>
                    <a:pt x="389096" y="82391"/>
                  </a:lnTo>
                  <a:lnTo>
                    <a:pt x="403384" y="77629"/>
                  </a:lnTo>
                  <a:lnTo>
                    <a:pt x="426244" y="72390"/>
                  </a:lnTo>
                  <a:lnTo>
                    <a:pt x="438626" y="67628"/>
                  </a:lnTo>
                  <a:lnTo>
                    <a:pt x="446723" y="66199"/>
                  </a:lnTo>
                  <a:lnTo>
                    <a:pt x="454819" y="63341"/>
                  </a:lnTo>
                  <a:lnTo>
                    <a:pt x="462915" y="60007"/>
                  </a:lnTo>
                  <a:lnTo>
                    <a:pt x="476726" y="54293"/>
                  </a:lnTo>
                  <a:lnTo>
                    <a:pt x="490061" y="51435"/>
                  </a:lnTo>
                  <a:lnTo>
                    <a:pt x="491966" y="49054"/>
                  </a:lnTo>
                  <a:lnTo>
                    <a:pt x="503396" y="39529"/>
                  </a:lnTo>
                  <a:lnTo>
                    <a:pt x="515302" y="30956"/>
                  </a:lnTo>
                  <a:lnTo>
                    <a:pt x="513874" y="28099"/>
                  </a:lnTo>
                  <a:lnTo>
                    <a:pt x="514826" y="24765"/>
                  </a:lnTo>
                  <a:lnTo>
                    <a:pt x="516731" y="21431"/>
                  </a:lnTo>
                  <a:lnTo>
                    <a:pt x="515302" y="17621"/>
                  </a:lnTo>
                  <a:lnTo>
                    <a:pt x="514350" y="15716"/>
                  </a:lnTo>
                  <a:lnTo>
                    <a:pt x="508159" y="10001"/>
                  </a:lnTo>
                  <a:lnTo>
                    <a:pt x="501015" y="5239"/>
                  </a:lnTo>
                  <a:lnTo>
                    <a:pt x="485299" y="1429"/>
                  </a:lnTo>
                  <a:lnTo>
                    <a:pt x="472440" y="0"/>
                  </a:lnTo>
                  <a:lnTo>
                    <a:pt x="468630" y="0"/>
                  </a:lnTo>
                  <a:lnTo>
                    <a:pt x="459581" y="3334"/>
                  </a:lnTo>
                  <a:lnTo>
                    <a:pt x="444818" y="6191"/>
                  </a:lnTo>
                  <a:lnTo>
                    <a:pt x="428149" y="13335"/>
                  </a:lnTo>
                  <a:lnTo>
                    <a:pt x="418624" y="18574"/>
                  </a:lnTo>
                  <a:lnTo>
                    <a:pt x="415290" y="22860"/>
                  </a:lnTo>
                  <a:lnTo>
                    <a:pt x="411956" y="28099"/>
                  </a:lnTo>
                  <a:lnTo>
                    <a:pt x="408146" y="30480"/>
                  </a:lnTo>
                  <a:lnTo>
                    <a:pt x="404336" y="30480"/>
                  </a:lnTo>
                  <a:lnTo>
                    <a:pt x="400526" y="31432"/>
                  </a:lnTo>
                  <a:lnTo>
                    <a:pt x="392906" y="34766"/>
                  </a:lnTo>
                  <a:close/>
                </a:path>
              </a:pathLst>
            </a:custGeom>
            <a:grpFill/>
            <a:ln w="3175" cap="flat">
              <a:solidFill>
                <a:schemeClr val="bg1">
                  <a:lumMod val="75000"/>
                </a:scheme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" name="Freeform: Shape 50">
              <a:extLst>
                <a:ext uri="{FF2B5EF4-FFF2-40B4-BE49-F238E27FC236}">
                  <a16:creationId xmlns:a16="http://schemas.microsoft.com/office/drawing/2014/main" id="{2EE84D6C-EA06-749C-1C1B-0D42ED0B3F11}"/>
                </a:ext>
              </a:extLst>
            </p:cNvPr>
            <p:cNvSpPr/>
            <p:nvPr/>
          </p:nvSpPr>
          <p:spPr>
            <a:xfrm>
              <a:off x="8394858" y="1245393"/>
              <a:ext cx="30956" cy="24764"/>
            </a:xfrm>
            <a:custGeom>
              <a:avLst/>
              <a:gdLst>
                <a:gd name="connsiteX0" fmla="*/ 8573 w 30956"/>
                <a:gd name="connsiteY0" fmla="*/ 21908 h 24764"/>
                <a:gd name="connsiteX1" fmla="*/ 27147 w 30956"/>
                <a:gd name="connsiteY1" fmla="*/ 24765 h 24764"/>
                <a:gd name="connsiteX2" fmla="*/ 29528 w 30956"/>
                <a:gd name="connsiteY2" fmla="*/ 23813 h 24764"/>
                <a:gd name="connsiteX3" fmla="*/ 30956 w 30956"/>
                <a:gd name="connsiteY3" fmla="*/ 20955 h 24764"/>
                <a:gd name="connsiteX4" fmla="*/ 30956 w 30956"/>
                <a:gd name="connsiteY4" fmla="*/ 10954 h 24764"/>
                <a:gd name="connsiteX5" fmla="*/ 26670 w 30956"/>
                <a:gd name="connsiteY5" fmla="*/ 7144 h 24764"/>
                <a:gd name="connsiteX6" fmla="*/ 24765 w 30956"/>
                <a:gd name="connsiteY6" fmla="*/ 3334 h 24764"/>
                <a:gd name="connsiteX7" fmla="*/ 18098 w 30956"/>
                <a:gd name="connsiteY7" fmla="*/ 0 h 24764"/>
                <a:gd name="connsiteX8" fmla="*/ 953 w 30956"/>
                <a:gd name="connsiteY8" fmla="*/ 12859 h 24764"/>
                <a:gd name="connsiteX9" fmla="*/ 0 w 30956"/>
                <a:gd name="connsiteY9" fmla="*/ 15716 h 24764"/>
                <a:gd name="connsiteX10" fmla="*/ 1905 w 30956"/>
                <a:gd name="connsiteY10" fmla="*/ 18574 h 24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0956" h="24764">
                  <a:moveTo>
                    <a:pt x="8573" y="21908"/>
                  </a:moveTo>
                  <a:lnTo>
                    <a:pt x="27147" y="24765"/>
                  </a:lnTo>
                  <a:lnTo>
                    <a:pt x="29528" y="23813"/>
                  </a:lnTo>
                  <a:lnTo>
                    <a:pt x="30956" y="20955"/>
                  </a:lnTo>
                  <a:lnTo>
                    <a:pt x="30956" y="10954"/>
                  </a:lnTo>
                  <a:lnTo>
                    <a:pt x="26670" y="7144"/>
                  </a:lnTo>
                  <a:lnTo>
                    <a:pt x="24765" y="3334"/>
                  </a:lnTo>
                  <a:lnTo>
                    <a:pt x="18098" y="0"/>
                  </a:lnTo>
                  <a:lnTo>
                    <a:pt x="953" y="12859"/>
                  </a:lnTo>
                  <a:lnTo>
                    <a:pt x="0" y="15716"/>
                  </a:lnTo>
                  <a:lnTo>
                    <a:pt x="1905" y="18574"/>
                  </a:lnTo>
                  <a:close/>
                </a:path>
              </a:pathLst>
            </a:custGeom>
            <a:grpFill/>
            <a:ln w="3175" cap="flat">
              <a:solidFill>
                <a:schemeClr val="bg1">
                  <a:lumMod val="75000"/>
                </a:scheme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" name="Freeform: Shape 51">
              <a:extLst>
                <a:ext uri="{FF2B5EF4-FFF2-40B4-BE49-F238E27FC236}">
                  <a16:creationId xmlns:a16="http://schemas.microsoft.com/office/drawing/2014/main" id="{144A3D1C-BD28-2221-88CE-5EFE909ED96B}"/>
                </a:ext>
              </a:extLst>
            </p:cNvPr>
            <p:cNvSpPr/>
            <p:nvPr/>
          </p:nvSpPr>
          <p:spPr>
            <a:xfrm>
              <a:off x="7709058" y="1410651"/>
              <a:ext cx="68103" cy="47148"/>
            </a:xfrm>
            <a:custGeom>
              <a:avLst/>
              <a:gdLst>
                <a:gd name="connsiteX0" fmla="*/ 39529 w 68103"/>
                <a:gd name="connsiteY0" fmla="*/ 45244 h 47148"/>
                <a:gd name="connsiteX1" fmla="*/ 42386 w 68103"/>
                <a:gd name="connsiteY1" fmla="*/ 46196 h 47148"/>
                <a:gd name="connsiteX2" fmla="*/ 45244 w 68103"/>
                <a:gd name="connsiteY2" fmla="*/ 46673 h 47148"/>
                <a:gd name="connsiteX3" fmla="*/ 49054 w 68103"/>
                <a:gd name="connsiteY3" fmla="*/ 46673 h 47148"/>
                <a:gd name="connsiteX4" fmla="*/ 52864 w 68103"/>
                <a:gd name="connsiteY4" fmla="*/ 45244 h 47148"/>
                <a:gd name="connsiteX5" fmla="*/ 59055 w 68103"/>
                <a:gd name="connsiteY5" fmla="*/ 47149 h 47148"/>
                <a:gd name="connsiteX6" fmla="*/ 62865 w 68103"/>
                <a:gd name="connsiteY6" fmla="*/ 45720 h 47148"/>
                <a:gd name="connsiteX7" fmla="*/ 66675 w 68103"/>
                <a:gd name="connsiteY7" fmla="*/ 44768 h 47148"/>
                <a:gd name="connsiteX8" fmla="*/ 68104 w 68103"/>
                <a:gd name="connsiteY8" fmla="*/ 40958 h 47148"/>
                <a:gd name="connsiteX9" fmla="*/ 68104 w 68103"/>
                <a:gd name="connsiteY9" fmla="*/ 35243 h 47148"/>
                <a:gd name="connsiteX10" fmla="*/ 67152 w 68103"/>
                <a:gd name="connsiteY10" fmla="*/ 32385 h 47148"/>
                <a:gd name="connsiteX11" fmla="*/ 65247 w 68103"/>
                <a:gd name="connsiteY11" fmla="*/ 30480 h 47148"/>
                <a:gd name="connsiteX12" fmla="*/ 57627 w 68103"/>
                <a:gd name="connsiteY12" fmla="*/ 27146 h 47148"/>
                <a:gd name="connsiteX13" fmla="*/ 50483 w 68103"/>
                <a:gd name="connsiteY13" fmla="*/ 21908 h 47148"/>
                <a:gd name="connsiteX14" fmla="*/ 39529 w 68103"/>
                <a:gd name="connsiteY14" fmla="*/ 16193 h 47148"/>
                <a:gd name="connsiteX15" fmla="*/ 35719 w 68103"/>
                <a:gd name="connsiteY15" fmla="*/ 13335 h 47148"/>
                <a:gd name="connsiteX16" fmla="*/ 32385 w 68103"/>
                <a:gd name="connsiteY16" fmla="*/ 9525 h 47148"/>
                <a:gd name="connsiteX17" fmla="*/ 28575 w 68103"/>
                <a:gd name="connsiteY17" fmla="*/ 6191 h 47148"/>
                <a:gd name="connsiteX18" fmla="*/ 20955 w 68103"/>
                <a:gd name="connsiteY18" fmla="*/ 1905 h 47148"/>
                <a:gd name="connsiteX19" fmla="*/ 19527 w 68103"/>
                <a:gd name="connsiteY19" fmla="*/ 476 h 47148"/>
                <a:gd name="connsiteX20" fmla="*/ 18098 w 68103"/>
                <a:gd name="connsiteY20" fmla="*/ 0 h 47148"/>
                <a:gd name="connsiteX21" fmla="*/ 10954 w 68103"/>
                <a:gd name="connsiteY21" fmla="*/ 1905 h 47148"/>
                <a:gd name="connsiteX22" fmla="*/ 6668 w 68103"/>
                <a:gd name="connsiteY22" fmla="*/ 6668 h 47148"/>
                <a:gd name="connsiteX23" fmla="*/ 4763 w 68103"/>
                <a:gd name="connsiteY23" fmla="*/ 7144 h 47148"/>
                <a:gd name="connsiteX24" fmla="*/ 1429 w 68103"/>
                <a:gd name="connsiteY24" fmla="*/ 9049 h 47148"/>
                <a:gd name="connsiteX25" fmla="*/ 0 w 68103"/>
                <a:gd name="connsiteY25" fmla="*/ 12383 h 47148"/>
                <a:gd name="connsiteX26" fmla="*/ 3334 w 68103"/>
                <a:gd name="connsiteY26" fmla="*/ 19050 h 47148"/>
                <a:gd name="connsiteX27" fmla="*/ 4286 w 68103"/>
                <a:gd name="connsiteY27" fmla="*/ 20479 h 47148"/>
                <a:gd name="connsiteX28" fmla="*/ 5239 w 68103"/>
                <a:gd name="connsiteY28" fmla="*/ 22860 h 47148"/>
                <a:gd name="connsiteX29" fmla="*/ 7144 w 68103"/>
                <a:gd name="connsiteY29" fmla="*/ 25241 h 47148"/>
                <a:gd name="connsiteX30" fmla="*/ 16193 w 68103"/>
                <a:gd name="connsiteY30" fmla="*/ 34766 h 47148"/>
                <a:gd name="connsiteX31" fmla="*/ 18098 w 68103"/>
                <a:gd name="connsiteY31" fmla="*/ 35243 h 47148"/>
                <a:gd name="connsiteX32" fmla="*/ 20479 w 68103"/>
                <a:gd name="connsiteY32" fmla="*/ 33814 h 47148"/>
                <a:gd name="connsiteX33" fmla="*/ 22860 w 68103"/>
                <a:gd name="connsiteY33" fmla="*/ 32861 h 47148"/>
                <a:gd name="connsiteX34" fmla="*/ 27147 w 68103"/>
                <a:gd name="connsiteY34" fmla="*/ 34290 h 47148"/>
                <a:gd name="connsiteX35" fmla="*/ 30956 w 68103"/>
                <a:gd name="connsiteY35" fmla="*/ 34766 h 47148"/>
                <a:gd name="connsiteX36" fmla="*/ 34766 w 68103"/>
                <a:gd name="connsiteY36" fmla="*/ 36671 h 47148"/>
                <a:gd name="connsiteX37" fmla="*/ 37624 w 68103"/>
                <a:gd name="connsiteY37" fmla="*/ 40958 h 47148"/>
                <a:gd name="connsiteX38" fmla="*/ 37624 w 68103"/>
                <a:gd name="connsiteY38" fmla="*/ 44291 h 47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68103" h="47148">
                  <a:moveTo>
                    <a:pt x="39529" y="45244"/>
                  </a:moveTo>
                  <a:lnTo>
                    <a:pt x="42386" y="46196"/>
                  </a:lnTo>
                  <a:lnTo>
                    <a:pt x="45244" y="46673"/>
                  </a:lnTo>
                  <a:lnTo>
                    <a:pt x="49054" y="46673"/>
                  </a:lnTo>
                  <a:lnTo>
                    <a:pt x="52864" y="45244"/>
                  </a:lnTo>
                  <a:lnTo>
                    <a:pt x="59055" y="47149"/>
                  </a:lnTo>
                  <a:lnTo>
                    <a:pt x="62865" y="45720"/>
                  </a:lnTo>
                  <a:lnTo>
                    <a:pt x="66675" y="44768"/>
                  </a:lnTo>
                  <a:lnTo>
                    <a:pt x="68104" y="40958"/>
                  </a:lnTo>
                  <a:lnTo>
                    <a:pt x="68104" y="35243"/>
                  </a:lnTo>
                  <a:lnTo>
                    <a:pt x="67152" y="32385"/>
                  </a:lnTo>
                  <a:lnTo>
                    <a:pt x="65247" y="30480"/>
                  </a:lnTo>
                  <a:lnTo>
                    <a:pt x="57627" y="27146"/>
                  </a:lnTo>
                  <a:lnTo>
                    <a:pt x="50483" y="21908"/>
                  </a:lnTo>
                  <a:lnTo>
                    <a:pt x="39529" y="16193"/>
                  </a:lnTo>
                  <a:lnTo>
                    <a:pt x="35719" y="13335"/>
                  </a:lnTo>
                  <a:lnTo>
                    <a:pt x="32385" y="9525"/>
                  </a:lnTo>
                  <a:lnTo>
                    <a:pt x="28575" y="6191"/>
                  </a:lnTo>
                  <a:lnTo>
                    <a:pt x="20955" y="1905"/>
                  </a:lnTo>
                  <a:lnTo>
                    <a:pt x="19527" y="476"/>
                  </a:lnTo>
                  <a:lnTo>
                    <a:pt x="18098" y="0"/>
                  </a:lnTo>
                  <a:lnTo>
                    <a:pt x="10954" y="1905"/>
                  </a:lnTo>
                  <a:lnTo>
                    <a:pt x="6668" y="6668"/>
                  </a:lnTo>
                  <a:lnTo>
                    <a:pt x="4763" y="7144"/>
                  </a:lnTo>
                  <a:lnTo>
                    <a:pt x="1429" y="9049"/>
                  </a:lnTo>
                  <a:lnTo>
                    <a:pt x="0" y="12383"/>
                  </a:lnTo>
                  <a:lnTo>
                    <a:pt x="3334" y="19050"/>
                  </a:lnTo>
                  <a:lnTo>
                    <a:pt x="4286" y="20479"/>
                  </a:lnTo>
                  <a:lnTo>
                    <a:pt x="5239" y="22860"/>
                  </a:lnTo>
                  <a:lnTo>
                    <a:pt x="7144" y="25241"/>
                  </a:lnTo>
                  <a:lnTo>
                    <a:pt x="16193" y="34766"/>
                  </a:lnTo>
                  <a:lnTo>
                    <a:pt x="18098" y="35243"/>
                  </a:lnTo>
                  <a:lnTo>
                    <a:pt x="20479" y="33814"/>
                  </a:lnTo>
                  <a:lnTo>
                    <a:pt x="22860" y="32861"/>
                  </a:lnTo>
                  <a:lnTo>
                    <a:pt x="27147" y="34290"/>
                  </a:lnTo>
                  <a:lnTo>
                    <a:pt x="30956" y="34766"/>
                  </a:lnTo>
                  <a:lnTo>
                    <a:pt x="34766" y="36671"/>
                  </a:lnTo>
                  <a:lnTo>
                    <a:pt x="37624" y="40958"/>
                  </a:lnTo>
                  <a:lnTo>
                    <a:pt x="37624" y="44291"/>
                  </a:lnTo>
                  <a:close/>
                </a:path>
              </a:pathLst>
            </a:custGeom>
            <a:grpFill/>
            <a:ln w="3175" cap="flat">
              <a:solidFill>
                <a:schemeClr val="bg1">
                  <a:lumMod val="75000"/>
                </a:scheme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" name="Freeform: Shape 52">
              <a:extLst>
                <a:ext uri="{FF2B5EF4-FFF2-40B4-BE49-F238E27FC236}">
                  <a16:creationId xmlns:a16="http://schemas.microsoft.com/office/drawing/2014/main" id="{51E7F396-D3B1-2D12-674A-44D031ED618A}"/>
                </a:ext>
              </a:extLst>
            </p:cNvPr>
            <p:cNvSpPr/>
            <p:nvPr/>
          </p:nvSpPr>
          <p:spPr>
            <a:xfrm>
              <a:off x="8098631" y="1217770"/>
              <a:ext cx="58102" cy="30956"/>
            </a:xfrm>
            <a:custGeom>
              <a:avLst/>
              <a:gdLst>
                <a:gd name="connsiteX0" fmla="*/ 6668 w 58102"/>
                <a:gd name="connsiteY0" fmla="*/ 30004 h 30956"/>
                <a:gd name="connsiteX1" fmla="*/ 12859 w 58102"/>
                <a:gd name="connsiteY1" fmla="*/ 30480 h 30956"/>
                <a:gd name="connsiteX2" fmla="*/ 15240 w 58102"/>
                <a:gd name="connsiteY2" fmla="*/ 30480 h 30956"/>
                <a:gd name="connsiteX3" fmla="*/ 25241 w 58102"/>
                <a:gd name="connsiteY3" fmla="*/ 27623 h 30956"/>
                <a:gd name="connsiteX4" fmla="*/ 32861 w 58102"/>
                <a:gd name="connsiteY4" fmla="*/ 25718 h 30956"/>
                <a:gd name="connsiteX5" fmla="*/ 48577 w 58102"/>
                <a:gd name="connsiteY5" fmla="*/ 22860 h 30956"/>
                <a:gd name="connsiteX6" fmla="*/ 57626 w 58102"/>
                <a:gd name="connsiteY6" fmla="*/ 22384 h 30956"/>
                <a:gd name="connsiteX7" fmla="*/ 58102 w 58102"/>
                <a:gd name="connsiteY7" fmla="*/ 19050 h 30956"/>
                <a:gd name="connsiteX8" fmla="*/ 56674 w 58102"/>
                <a:gd name="connsiteY8" fmla="*/ 15240 h 30956"/>
                <a:gd name="connsiteX9" fmla="*/ 51435 w 58102"/>
                <a:gd name="connsiteY9" fmla="*/ 11430 h 30956"/>
                <a:gd name="connsiteX10" fmla="*/ 48577 w 58102"/>
                <a:gd name="connsiteY10" fmla="*/ 9525 h 30956"/>
                <a:gd name="connsiteX11" fmla="*/ 44291 w 58102"/>
                <a:gd name="connsiteY11" fmla="*/ 4286 h 30956"/>
                <a:gd name="connsiteX12" fmla="*/ 41434 w 58102"/>
                <a:gd name="connsiteY12" fmla="*/ 2381 h 30956"/>
                <a:gd name="connsiteX13" fmla="*/ 37148 w 58102"/>
                <a:gd name="connsiteY13" fmla="*/ 952 h 30956"/>
                <a:gd name="connsiteX14" fmla="*/ 34290 w 58102"/>
                <a:gd name="connsiteY14" fmla="*/ 0 h 30956"/>
                <a:gd name="connsiteX15" fmla="*/ 14288 w 58102"/>
                <a:gd name="connsiteY15" fmla="*/ 2381 h 30956"/>
                <a:gd name="connsiteX16" fmla="*/ 7620 w 58102"/>
                <a:gd name="connsiteY16" fmla="*/ 4763 h 30956"/>
                <a:gd name="connsiteX17" fmla="*/ 2381 w 58102"/>
                <a:gd name="connsiteY17" fmla="*/ 10001 h 30956"/>
                <a:gd name="connsiteX18" fmla="*/ 3334 w 58102"/>
                <a:gd name="connsiteY18" fmla="*/ 19050 h 30956"/>
                <a:gd name="connsiteX19" fmla="*/ 1905 w 58102"/>
                <a:gd name="connsiteY19" fmla="*/ 22384 h 30956"/>
                <a:gd name="connsiteX20" fmla="*/ 0 w 58102"/>
                <a:gd name="connsiteY20" fmla="*/ 25241 h 30956"/>
                <a:gd name="connsiteX21" fmla="*/ 0 w 58102"/>
                <a:gd name="connsiteY21" fmla="*/ 28099 h 30956"/>
                <a:gd name="connsiteX22" fmla="*/ 3810 w 58102"/>
                <a:gd name="connsiteY22" fmla="*/ 30956 h 30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58102" h="30956">
                  <a:moveTo>
                    <a:pt x="6668" y="30004"/>
                  </a:moveTo>
                  <a:lnTo>
                    <a:pt x="12859" y="30480"/>
                  </a:lnTo>
                  <a:lnTo>
                    <a:pt x="15240" y="30480"/>
                  </a:lnTo>
                  <a:lnTo>
                    <a:pt x="25241" y="27623"/>
                  </a:lnTo>
                  <a:lnTo>
                    <a:pt x="32861" y="25718"/>
                  </a:lnTo>
                  <a:lnTo>
                    <a:pt x="48577" y="22860"/>
                  </a:lnTo>
                  <a:lnTo>
                    <a:pt x="57626" y="22384"/>
                  </a:lnTo>
                  <a:lnTo>
                    <a:pt x="58102" y="19050"/>
                  </a:lnTo>
                  <a:lnTo>
                    <a:pt x="56674" y="15240"/>
                  </a:lnTo>
                  <a:lnTo>
                    <a:pt x="51435" y="11430"/>
                  </a:lnTo>
                  <a:lnTo>
                    <a:pt x="48577" y="9525"/>
                  </a:lnTo>
                  <a:lnTo>
                    <a:pt x="44291" y="4286"/>
                  </a:lnTo>
                  <a:lnTo>
                    <a:pt x="41434" y="2381"/>
                  </a:lnTo>
                  <a:lnTo>
                    <a:pt x="37148" y="952"/>
                  </a:lnTo>
                  <a:lnTo>
                    <a:pt x="34290" y="0"/>
                  </a:lnTo>
                  <a:lnTo>
                    <a:pt x="14288" y="2381"/>
                  </a:lnTo>
                  <a:lnTo>
                    <a:pt x="7620" y="4763"/>
                  </a:lnTo>
                  <a:lnTo>
                    <a:pt x="2381" y="10001"/>
                  </a:lnTo>
                  <a:lnTo>
                    <a:pt x="3334" y="19050"/>
                  </a:lnTo>
                  <a:lnTo>
                    <a:pt x="1905" y="22384"/>
                  </a:lnTo>
                  <a:lnTo>
                    <a:pt x="0" y="25241"/>
                  </a:lnTo>
                  <a:lnTo>
                    <a:pt x="0" y="28099"/>
                  </a:lnTo>
                  <a:lnTo>
                    <a:pt x="3810" y="30956"/>
                  </a:lnTo>
                  <a:close/>
                </a:path>
              </a:pathLst>
            </a:custGeom>
            <a:grpFill/>
            <a:ln w="3175" cap="flat">
              <a:solidFill>
                <a:schemeClr val="bg1">
                  <a:lumMod val="75000"/>
                </a:scheme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" name="Freeform: Shape 53">
              <a:extLst>
                <a:ext uri="{FF2B5EF4-FFF2-40B4-BE49-F238E27FC236}">
                  <a16:creationId xmlns:a16="http://schemas.microsoft.com/office/drawing/2014/main" id="{564718A3-FD2F-4C5A-4F3C-E57C6BFC6BC7}"/>
                </a:ext>
              </a:extLst>
            </p:cNvPr>
            <p:cNvSpPr/>
            <p:nvPr/>
          </p:nvSpPr>
          <p:spPr>
            <a:xfrm>
              <a:off x="8334851" y="1274920"/>
              <a:ext cx="50959" cy="22383"/>
            </a:xfrm>
            <a:custGeom>
              <a:avLst/>
              <a:gdLst>
                <a:gd name="connsiteX0" fmla="*/ 17145 w 50959"/>
                <a:gd name="connsiteY0" fmla="*/ 4286 h 22383"/>
                <a:gd name="connsiteX1" fmla="*/ 13335 w 50959"/>
                <a:gd name="connsiteY1" fmla="*/ 9525 h 22383"/>
                <a:gd name="connsiteX2" fmla="*/ 9525 w 50959"/>
                <a:gd name="connsiteY2" fmla="*/ 12383 h 22383"/>
                <a:gd name="connsiteX3" fmla="*/ 953 w 50959"/>
                <a:gd name="connsiteY3" fmla="*/ 17145 h 22383"/>
                <a:gd name="connsiteX4" fmla="*/ 0 w 50959"/>
                <a:gd name="connsiteY4" fmla="*/ 20002 h 22383"/>
                <a:gd name="connsiteX5" fmla="*/ 1429 w 50959"/>
                <a:gd name="connsiteY5" fmla="*/ 21431 h 22383"/>
                <a:gd name="connsiteX6" fmla="*/ 9525 w 50959"/>
                <a:gd name="connsiteY6" fmla="*/ 22384 h 22383"/>
                <a:gd name="connsiteX7" fmla="*/ 25718 w 50959"/>
                <a:gd name="connsiteY7" fmla="*/ 21908 h 22383"/>
                <a:gd name="connsiteX8" fmla="*/ 30956 w 50959"/>
                <a:gd name="connsiteY8" fmla="*/ 20955 h 22383"/>
                <a:gd name="connsiteX9" fmla="*/ 38576 w 50959"/>
                <a:gd name="connsiteY9" fmla="*/ 15240 h 22383"/>
                <a:gd name="connsiteX10" fmla="*/ 43815 w 50959"/>
                <a:gd name="connsiteY10" fmla="*/ 13811 h 22383"/>
                <a:gd name="connsiteX11" fmla="*/ 50959 w 50959"/>
                <a:gd name="connsiteY11" fmla="*/ 9525 h 22383"/>
                <a:gd name="connsiteX12" fmla="*/ 50482 w 50959"/>
                <a:gd name="connsiteY12" fmla="*/ 8096 h 22383"/>
                <a:gd name="connsiteX13" fmla="*/ 48101 w 50959"/>
                <a:gd name="connsiteY13" fmla="*/ 5239 h 22383"/>
                <a:gd name="connsiteX14" fmla="*/ 30004 w 50959"/>
                <a:gd name="connsiteY14" fmla="*/ 0 h 22383"/>
                <a:gd name="connsiteX15" fmla="*/ 24289 w 50959"/>
                <a:gd name="connsiteY15" fmla="*/ 0 h 223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0959" h="22383">
                  <a:moveTo>
                    <a:pt x="17145" y="4286"/>
                  </a:moveTo>
                  <a:lnTo>
                    <a:pt x="13335" y="9525"/>
                  </a:lnTo>
                  <a:lnTo>
                    <a:pt x="9525" y="12383"/>
                  </a:lnTo>
                  <a:lnTo>
                    <a:pt x="953" y="17145"/>
                  </a:lnTo>
                  <a:lnTo>
                    <a:pt x="0" y="20002"/>
                  </a:lnTo>
                  <a:lnTo>
                    <a:pt x="1429" y="21431"/>
                  </a:lnTo>
                  <a:lnTo>
                    <a:pt x="9525" y="22384"/>
                  </a:lnTo>
                  <a:lnTo>
                    <a:pt x="25718" y="21908"/>
                  </a:lnTo>
                  <a:lnTo>
                    <a:pt x="30956" y="20955"/>
                  </a:lnTo>
                  <a:lnTo>
                    <a:pt x="38576" y="15240"/>
                  </a:lnTo>
                  <a:lnTo>
                    <a:pt x="43815" y="13811"/>
                  </a:lnTo>
                  <a:lnTo>
                    <a:pt x="50959" y="9525"/>
                  </a:lnTo>
                  <a:lnTo>
                    <a:pt x="50482" y="8096"/>
                  </a:lnTo>
                  <a:lnTo>
                    <a:pt x="48101" y="5239"/>
                  </a:lnTo>
                  <a:lnTo>
                    <a:pt x="30004" y="0"/>
                  </a:lnTo>
                  <a:lnTo>
                    <a:pt x="24289" y="0"/>
                  </a:lnTo>
                  <a:close/>
                </a:path>
              </a:pathLst>
            </a:custGeom>
            <a:grpFill/>
            <a:ln w="3175" cap="flat">
              <a:solidFill>
                <a:schemeClr val="bg1">
                  <a:lumMod val="75000"/>
                </a:scheme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" name="Freeform: Shape 54">
              <a:extLst>
                <a:ext uri="{FF2B5EF4-FFF2-40B4-BE49-F238E27FC236}">
                  <a16:creationId xmlns:a16="http://schemas.microsoft.com/office/drawing/2014/main" id="{A802BBEE-EFD1-E534-844B-A76621AF6681}"/>
                </a:ext>
              </a:extLst>
            </p:cNvPr>
            <p:cNvSpPr/>
            <p:nvPr/>
          </p:nvSpPr>
          <p:spPr>
            <a:xfrm>
              <a:off x="7349966" y="2648425"/>
              <a:ext cx="2381" cy="7143"/>
            </a:xfrm>
            <a:custGeom>
              <a:avLst/>
              <a:gdLst>
                <a:gd name="connsiteX0" fmla="*/ 0 w 2381"/>
                <a:gd name="connsiteY0" fmla="*/ 3334 h 7143"/>
                <a:gd name="connsiteX1" fmla="*/ 1428 w 2381"/>
                <a:gd name="connsiteY1" fmla="*/ 7144 h 7143"/>
                <a:gd name="connsiteX2" fmla="*/ 1905 w 2381"/>
                <a:gd name="connsiteY2" fmla="*/ 6667 h 7143"/>
                <a:gd name="connsiteX3" fmla="*/ 2381 w 2381"/>
                <a:gd name="connsiteY3" fmla="*/ 3810 h 7143"/>
                <a:gd name="connsiteX4" fmla="*/ 952 w 2381"/>
                <a:gd name="connsiteY4" fmla="*/ 0 h 7143"/>
                <a:gd name="connsiteX5" fmla="*/ 0 w 2381"/>
                <a:gd name="connsiteY5" fmla="*/ 952 h 7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81" h="7143">
                  <a:moveTo>
                    <a:pt x="0" y="3334"/>
                  </a:moveTo>
                  <a:lnTo>
                    <a:pt x="1428" y="7144"/>
                  </a:lnTo>
                  <a:lnTo>
                    <a:pt x="1905" y="6667"/>
                  </a:lnTo>
                  <a:lnTo>
                    <a:pt x="2381" y="3810"/>
                  </a:lnTo>
                  <a:lnTo>
                    <a:pt x="952" y="0"/>
                  </a:lnTo>
                  <a:lnTo>
                    <a:pt x="0" y="952"/>
                  </a:lnTo>
                  <a:close/>
                </a:path>
              </a:pathLst>
            </a:custGeom>
            <a:grpFill/>
            <a:ln w="3175" cap="flat">
              <a:solidFill>
                <a:schemeClr val="bg1">
                  <a:lumMod val="75000"/>
                </a:scheme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" name="Freeform: Shape 55">
              <a:extLst>
                <a:ext uri="{FF2B5EF4-FFF2-40B4-BE49-F238E27FC236}">
                  <a16:creationId xmlns:a16="http://schemas.microsoft.com/office/drawing/2014/main" id="{780091CB-5BE5-4052-1752-99DBE28455EB}"/>
                </a:ext>
              </a:extLst>
            </p:cNvPr>
            <p:cNvSpPr/>
            <p:nvPr/>
          </p:nvSpPr>
          <p:spPr>
            <a:xfrm>
              <a:off x="6650355" y="927258"/>
              <a:ext cx="5542597" cy="1903571"/>
            </a:xfrm>
            <a:custGeom>
              <a:avLst/>
              <a:gdLst>
                <a:gd name="connsiteX0" fmla="*/ 5540693 w 5542597"/>
                <a:gd name="connsiteY0" fmla="*/ 736759 h 1903571"/>
                <a:gd name="connsiteX1" fmla="*/ 5537359 w 5542597"/>
                <a:gd name="connsiteY1" fmla="*/ 735330 h 1903571"/>
                <a:gd name="connsiteX2" fmla="*/ 5524976 w 5542597"/>
                <a:gd name="connsiteY2" fmla="*/ 734854 h 1903571"/>
                <a:gd name="connsiteX3" fmla="*/ 5526881 w 5542597"/>
                <a:gd name="connsiteY3" fmla="*/ 733425 h 1903571"/>
                <a:gd name="connsiteX4" fmla="*/ 5526405 w 5542597"/>
                <a:gd name="connsiteY4" fmla="*/ 731520 h 1903571"/>
                <a:gd name="connsiteX5" fmla="*/ 5524976 w 5542597"/>
                <a:gd name="connsiteY5" fmla="*/ 729139 h 1903571"/>
                <a:gd name="connsiteX6" fmla="*/ 5523072 w 5542597"/>
                <a:gd name="connsiteY6" fmla="*/ 728186 h 1903571"/>
                <a:gd name="connsiteX7" fmla="*/ 5521166 w 5542597"/>
                <a:gd name="connsiteY7" fmla="*/ 727710 h 1903571"/>
                <a:gd name="connsiteX8" fmla="*/ 5516880 w 5542597"/>
                <a:gd name="connsiteY8" fmla="*/ 729139 h 1903571"/>
                <a:gd name="connsiteX9" fmla="*/ 5512593 w 5542597"/>
                <a:gd name="connsiteY9" fmla="*/ 730568 h 1903571"/>
                <a:gd name="connsiteX10" fmla="*/ 5514975 w 5542597"/>
                <a:gd name="connsiteY10" fmla="*/ 728186 h 1903571"/>
                <a:gd name="connsiteX11" fmla="*/ 5517356 w 5542597"/>
                <a:gd name="connsiteY11" fmla="*/ 726758 h 1903571"/>
                <a:gd name="connsiteX12" fmla="*/ 5515928 w 5542597"/>
                <a:gd name="connsiteY12" fmla="*/ 725329 h 1903571"/>
                <a:gd name="connsiteX13" fmla="*/ 5514499 w 5542597"/>
                <a:gd name="connsiteY13" fmla="*/ 724376 h 1903571"/>
                <a:gd name="connsiteX14" fmla="*/ 5501641 w 5542597"/>
                <a:gd name="connsiteY14" fmla="*/ 714851 h 1903571"/>
                <a:gd name="connsiteX15" fmla="*/ 5494497 w 5542597"/>
                <a:gd name="connsiteY15" fmla="*/ 711041 h 1903571"/>
                <a:gd name="connsiteX16" fmla="*/ 5486876 w 5542597"/>
                <a:gd name="connsiteY16" fmla="*/ 706279 h 1903571"/>
                <a:gd name="connsiteX17" fmla="*/ 5480209 w 5542597"/>
                <a:gd name="connsiteY17" fmla="*/ 698183 h 1903571"/>
                <a:gd name="connsiteX18" fmla="*/ 5472112 w 5542597"/>
                <a:gd name="connsiteY18" fmla="*/ 691991 h 1903571"/>
                <a:gd name="connsiteX19" fmla="*/ 5464493 w 5542597"/>
                <a:gd name="connsiteY19" fmla="*/ 689610 h 1903571"/>
                <a:gd name="connsiteX20" fmla="*/ 5455920 w 5542597"/>
                <a:gd name="connsiteY20" fmla="*/ 690086 h 1903571"/>
                <a:gd name="connsiteX21" fmla="*/ 5450205 w 5542597"/>
                <a:gd name="connsiteY21" fmla="*/ 688658 h 1903571"/>
                <a:gd name="connsiteX22" fmla="*/ 5444014 w 5542597"/>
                <a:gd name="connsiteY22" fmla="*/ 686753 h 1903571"/>
                <a:gd name="connsiteX23" fmla="*/ 5431155 w 5542597"/>
                <a:gd name="connsiteY23" fmla="*/ 684371 h 1903571"/>
                <a:gd name="connsiteX24" fmla="*/ 5431155 w 5542597"/>
                <a:gd name="connsiteY24" fmla="*/ 686276 h 1903571"/>
                <a:gd name="connsiteX25" fmla="*/ 5445443 w 5542597"/>
                <a:gd name="connsiteY25" fmla="*/ 689134 h 1903571"/>
                <a:gd name="connsiteX26" fmla="*/ 5447824 w 5542597"/>
                <a:gd name="connsiteY26" fmla="*/ 690563 h 1903571"/>
                <a:gd name="connsiteX27" fmla="*/ 5446872 w 5542597"/>
                <a:gd name="connsiteY27" fmla="*/ 691991 h 1903571"/>
                <a:gd name="connsiteX28" fmla="*/ 5443537 w 5542597"/>
                <a:gd name="connsiteY28" fmla="*/ 692468 h 1903571"/>
                <a:gd name="connsiteX29" fmla="*/ 5432584 w 5542597"/>
                <a:gd name="connsiteY29" fmla="*/ 691515 h 1903571"/>
                <a:gd name="connsiteX30" fmla="*/ 5429250 w 5542597"/>
                <a:gd name="connsiteY30" fmla="*/ 690563 h 1903571"/>
                <a:gd name="connsiteX31" fmla="*/ 5426393 w 5542597"/>
                <a:gd name="connsiteY31" fmla="*/ 688181 h 1903571"/>
                <a:gd name="connsiteX32" fmla="*/ 5424964 w 5542597"/>
                <a:gd name="connsiteY32" fmla="*/ 688658 h 1903571"/>
                <a:gd name="connsiteX33" fmla="*/ 5423535 w 5542597"/>
                <a:gd name="connsiteY33" fmla="*/ 690086 h 1903571"/>
                <a:gd name="connsiteX34" fmla="*/ 5424012 w 5542597"/>
                <a:gd name="connsiteY34" fmla="*/ 692944 h 1903571"/>
                <a:gd name="connsiteX35" fmla="*/ 5425441 w 5542597"/>
                <a:gd name="connsiteY35" fmla="*/ 695801 h 1903571"/>
                <a:gd name="connsiteX36" fmla="*/ 5422583 w 5542597"/>
                <a:gd name="connsiteY36" fmla="*/ 697230 h 1903571"/>
                <a:gd name="connsiteX37" fmla="*/ 5419725 w 5542597"/>
                <a:gd name="connsiteY37" fmla="*/ 696754 h 1903571"/>
                <a:gd name="connsiteX38" fmla="*/ 5419725 w 5542597"/>
                <a:gd name="connsiteY38" fmla="*/ 693420 h 1903571"/>
                <a:gd name="connsiteX39" fmla="*/ 5420201 w 5542597"/>
                <a:gd name="connsiteY39" fmla="*/ 690563 h 1903571"/>
                <a:gd name="connsiteX40" fmla="*/ 5423535 w 5542597"/>
                <a:gd name="connsiteY40" fmla="*/ 686276 h 1903571"/>
                <a:gd name="connsiteX41" fmla="*/ 5425441 w 5542597"/>
                <a:gd name="connsiteY41" fmla="*/ 684848 h 1903571"/>
                <a:gd name="connsiteX42" fmla="*/ 5425916 w 5542597"/>
                <a:gd name="connsiteY42" fmla="*/ 683895 h 1903571"/>
                <a:gd name="connsiteX43" fmla="*/ 5414487 w 5542597"/>
                <a:gd name="connsiteY43" fmla="*/ 681990 h 1903571"/>
                <a:gd name="connsiteX44" fmla="*/ 5411153 w 5542597"/>
                <a:gd name="connsiteY44" fmla="*/ 680561 h 1903571"/>
                <a:gd name="connsiteX45" fmla="*/ 5408295 w 5542597"/>
                <a:gd name="connsiteY45" fmla="*/ 679609 h 1903571"/>
                <a:gd name="connsiteX46" fmla="*/ 5401151 w 5542597"/>
                <a:gd name="connsiteY46" fmla="*/ 681990 h 1903571"/>
                <a:gd name="connsiteX47" fmla="*/ 5382101 w 5542597"/>
                <a:gd name="connsiteY47" fmla="*/ 681990 h 1903571"/>
                <a:gd name="connsiteX48" fmla="*/ 5378768 w 5542597"/>
                <a:gd name="connsiteY48" fmla="*/ 682943 h 1903571"/>
                <a:gd name="connsiteX49" fmla="*/ 5378291 w 5542597"/>
                <a:gd name="connsiteY49" fmla="*/ 684371 h 1903571"/>
                <a:gd name="connsiteX50" fmla="*/ 5379720 w 5542597"/>
                <a:gd name="connsiteY50" fmla="*/ 685324 h 1903571"/>
                <a:gd name="connsiteX51" fmla="*/ 5382578 w 5542597"/>
                <a:gd name="connsiteY51" fmla="*/ 685800 h 1903571"/>
                <a:gd name="connsiteX52" fmla="*/ 5385435 w 5542597"/>
                <a:gd name="connsiteY52" fmla="*/ 685800 h 1903571"/>
                <a:gd name="connsiteX53" fmla="*/ 5387816 w 5542597"/>
                <a:gd name="connsiteY53" fmla="*/ 688181 h 1903571"/>
                <a:gd name="connsiteX54" fmla="*/ 5392103 w 5542597"/>
                <a:gd name="connsiteY54" fmla="*/ 689134 h 1903571"/>
                <a:gd name="connsiteX55" fmla="*/ 5394484 w 5542597"/>
                <a:gd name="connsiteY55" fmla="*/ 691515 h 1903571"/>
                <a:gd name="connsiteX56" fmla="*/ 5395912 w 5542597"/>
                <a:gd name="connsiteY56" fmla="*/ 695325 h 1903571"/>
                <a:gd name="connsiteX57" fmla="*/ 5396866 w 5542597"/>
                <a:gd name="connsiteY57" fmla="*/ 697706 h 1903571"/>
                <a:gd name="connsiteX58" fmla="*/ 5396866 w 5542597"/>
                <a:gd name="connsiteY58" fmla="*/ 700564 h 1903571"/>
                <a:gd name="connsiteX59" fmla="*/ 5395437 w 5542597"/>
                <a:gd name="connsiteY59" fmla="*/ 705803 h 1903571"/>
                <a:gd name="connsiteX60" fmla="*/ 5392579 w 5542597"/>
                <a:gd name="connsiteY60" fmla="*/ 707708 h 1903571"/>
                <a:gd name="connsiteX61" fmla="*/ 5389245 w 5542597"/>
                <a:gd name="connsiteY61" fmla="*/ 709136 h 1903571"/>
                <a:gd name="connsiteX62" fmla="*/ 5390674 w 5542597"/>
                <a:gd name="connsiteY62" fmla="*/ 711994 h 1903571"/>
                <a:gd name="connsiteX63" fmla="*/ 5394008 w 5542597"/>
                <a:gd name="connsiteY63" fmla="*/ 714375 h 1903571"/>
                <a:gd name="connsiteX64" fmla="*/ 5400199 w 5542597"/>
                <a:gd name="connsiteY64" fmla="*/ 715328 h 1903571"/>
                <a:gd name="connsiteX65" fmla="*/ 5402580 w 5542597"/>
                <a:gd name="connsiteY65" fmla="*/ 717233 h 1903571"/>
                <a:gd name="connsiteX66" fmla="*/ 5404962 w 5542597"/>
                <a:gd name="connsiteY66" fmla="*/ 720090 h 1903571"/>
                <a:gd name="connsiteX67" fmla="*/ 5403056 w 5542597"/>
                <a:gd name="connsiteY67" fmla="*/ 723900 h 1903571"/>
                <a:gd name="connsiteX68" fmla="*/ 5400675 w 5542597"/>
                <a:gd name="connsiteY68" fmla="*/ 727234 h 1903571"/>
                <a:gd name="connsiteX69" fmla="*/ 5398770 w 5542597"/>
                <a:gd name="connsiteY69" fmla="*/ 728663 h 1903571"/>
                <a:gd name="connsiteX70" fmla="*/ 5397341 w 5542597"/>
                <a:gd name="connsiteY70" fmla="*/ 730568 h 1903571"/>
                <a:gd name="connsiteX71" fmla="*/ 5396389 w 5542597"/>
                <a:gd name="connsiteY71" fmla="*/ 731520 h 1903571"/>
                <a:gd name="connsiteX72" fmla="*/ 5394960 w 5542597"/>
                <a:gd name="connsiteY72" fmla="*/ 731520 h 1903571"/>
                <a:gd name="connsiteX73" fmla="*/ 5396866 w 5542597"/>
                <a:gd name="connsiteY73" fmla="*/ 722948 h 1903571"/>
                <a:gd name="connsiteX74" fmla="*/ 5394484 w 5542597"/>
                <a:gd name="connsiteY74" fmla="*/ 718185 h 1903571"/>
                <a:gd name="connsiteX75" fmla="*/ 5390197 w 5542597"/>
                <a:gd name="connsiteY75" fmla="*/ 719138 h 1903571"/>
                <a:gd name="connsiteX76" fmla="*/ 5388768 w 5542597"/>
                <a:gd name="connsiteY76" fmla="*/ 720566 h 1903571"/>
                <a:gd name="connsiteX77" fmla="*/ 5384959 w 5542597"/>
                <a:gd name="connsiteY77" fmla="*/ 724853 h 1903571"/>
                <a:gd name="connsiteX78" fmla="*/ 5384006 w 5542597"/>
                <a:gd name="connsiteY78" fmla="*/ 725329 h 1903571"/>
                <a:gd name="connsiteX79" fmla="*/ 5383054 w 5542597"/>
                <a:gd name="connsiteY79" fmla="*/ 723900 h 1903571"/>
                <a:gd name="connsiteX80" fmla="*/ 5381625 w 5542597"/>
                <a:gd name="connsiteY80" fmla="*/ 720566 h 1903571"/>
                <a:gd name="connsiteX81" fmla="*/ 5381149 w 5542597"/>
                <a:gd name="connsiteY81" fmla="*/ 716756 h 1903571"/>
                <a:gd name="connsiteX82" fmla="*/ 5380197 w 5542597"/>
                <a:gd name="connsiteY82" fmla="*/ 714375 h 1903571"/>
                <a:gd name="connsiteX83" fmla="*/ 5376387 w 5542597"/>
                <a:gd name="connsiteY83" fmla="*/ 711518 h 1903571"/>
                <a:gd name="connsiteX84" fmla="*/ 5374481 w 5542597"/>
                <a:gd name="connsiteY84" fmla="*/ 710565 h 1903571"/>
                <a:gd name="connsiteX85" fmla="*/ 5367814 w 5542597"/>
                <a:gd name="connsiteY85" fmla="*/ 710089 h 1903571"/>
                <a:gd name="connsiteX86" fmla="*/ 5365909 w 5542597"/>
                <a:gd name="connsiteY86" fmla="*/ 709613 h 1903571"/>
                <a:gd name="connsiteX87" fmla="*/ 5367814 w 5542597"/>
                <a:gd name="connsiteY87" fmla="*/ 703898 h 1903571"/>
                <a:gd name="connsiteX88" fmla="*/ 5371147 w 5542597"/>
                <a:gd name="connsiteY88" fmla="*/ 700564 h 1903571"/>
                <a:gd name="connsiteX89" fmla="*/ 5370672 w 5542597"/>
                <a:gd name="connsiteY89" fmla="*/ 692944 h 1903571"/>
                <a:gd name="connsiteX90" fmla="*/ 5369243 w 5542597"/>
                <a:gd name="connsiteY90" fmla="*/ 690086 h 1903571"/>
                <a:gd name="connsiteX91" fmla="*/ 5367337 w 5542597"/>
                <a:gd name="connsiteY91" fmla="*/ 688181 h 1903571"/>
                <a:gd name="connsiteX92" fmla="*/ 5365433 w 5542597"/>
                <a:gd name="connsiteY92" fmla="*/ 682943 h 1903571"/>
                <a:gd name="connsiteX93" fmla="*/ 5365433 w 5542597"/>
                <a:gd name="connsiteY93" fmla="*/ 676275 h 1903571"/>
                <a:gd name="connsiteX94" fmla="*/ 5367814 w 5542597"/>
                <a:gd name="connsiteY94" fmla="*/ 672465 h 1903571"/>
                <a:gd name="connsiteX95" fmla="*/ 5368291 w 5542597"/>
                <a:gd name="connsiteY95" fmla="*/ 668179 h 1903571"/>
                <a:gd name="connsiteX96" fmla="*/ 5365909 w 5542597"/>
                <a:gd name="connsiteY96" fmla="*/ 664845 h 1903571"/>
                <a:gd name="connsiteX97" fmla="*/ 5363051 w 5542597"/>
                <a:gd name="connsiteY97" fmla="*/ 662940 h 1903571"/>
                <a:gd name="connsiteX98" fmla="*/ 5361147 w 5542597"/>
                <a:gd name="connsiteY98" fmla="*/ 664369 h 1903571"/>
                <a:gd name="connsiteX99" fmla="*/ 5359241 w 5542597"/>
                <a:gd name="connsiteY99" fmla="*/ 666274 h 1903571"/>
                <a:gd name="connsiteX100" fmla="*/ 5357812 w 5542597"/>
                <a:gd name="connsiteY100" fmla="*/ 667226 h 1903571"/>
                <a:gd name="connsiteX101" fmla="*/ 5350668 w 5542597"/>
                <a:gd name="connsiteY101" fmla="*/ 667703 h 1903571"/>
                <a:gd name="connsiteX102" fmla="*/ 5355431 w 5542597"/>
                <a:gd name="connsiteY102" fmla="*/ 662464 h 1903571"/>
                <a:gd name="connsiteX103" fmla="*/ 5354955 w 5542597"/>
                <a:gd name="connsiteY103" fmla="*/ 658178 h 1903571"/>
                <a:gd name="connsiteX104" fmla="*/ 5354003 w 5542597"/>
                <a:gd name="connsiteY104" fmla="*/ 655796 h 1903571"/>
                <a:gd name="connsiteX105" fmla="*/ 5352574 w 5542597"/>
                <a:gd name="connsiteY105" fmla="*/ 653415 h 1903571"/>
                <a:gd name="connsiteX106" fmla="*/ 5351622 w 5542597"/>
                <a:gd name="connsiteY106" fmla="*/ 649129 h 1903571"/>
                <a:gd name="connsiteX107" fmla="*/ 5298281 w 5542597"/>
                <a:gd name="connsiteY107" fmla="*/ 623411 h 1903571"/>
                <a:gd name="connsiteX108" fmla="*/ 5289233 w 5542597"/>
                <a:gd name="connsiteY108" fmla="*/ 620078 h 1903571"/>
                <a:gd name="connsiteX109" fmla="*/ 5284947 w 5542597"/>
                <a:gd name="connsiteY109" fmla="*/ 617696 h 1903571"/>
                <a:gd name="connsiteX110" fmla="*/ 5281137 w 5542597"/>
                <a:gd name="connsiteY110" fmla="*/ 616268 h 1903571"/>
                <a:gd name="connsiteX111" fmla="*/ 5277326 w 5542597"/>
                <a:gd name="connsiteY111" fmla="*/ 616744 h 1903571"/>
                <a:gd name="connsiteX112" fmla="*/ 5274945 w 5542597"/>
                <a:gd name="connsiteY112" fmla="*/ 617220 h 1903571"/>
                <a:gd name="connsiteX113" fmla="*/ 5273516 w 5542597"/>
                <a:gd name="connsiteY113" fmla="*/ 616268 h 1903571"/>
                <a:gd name="connsiteX114" fmla="*/ 5274945 w 5542597"/>
                <a:gd name="connsiteY114" fmla="*/ 613886 h 1903571"/>
                <a:gd name="connsiteX115" fmla="*/ 5277326 w 5542597"/>
                <a:gd name="connsiteY115" fmla="*/ 613410 h 1903571"/>
                <a:gd name="connsiteX116" fmla="*/ 5272087 w 5542597"/>
                <a:gd name="connsiteY116" fmla="*/ 609124 h 1903571"/>
                <a:gd name="connsiteX117" fmla="*/ 5252562 w 5542597"/>
                <a:gd name="connsiteY117" fmla="*/ 598646 h 1903571"/>
                <a:gd name="connsiteX118" fmla="*/ 5248275 w 5542597"/>
                <a:gd name="connsiteY118" fmla="*/ 597218 h 1903571"/>
                <a:gd name="connsiteX119" fmla="*/ 5251609 w 5542597"/>
                <a:gd name="connsiteY119" fmla="*/ 600075 h 1903571"/>
                <a:gd name="connsiteX120" fmla="*/ 5265897 w 5542597"/>
                <a:gd name="connsiteY120" fmla="*/ 608171 h 1903571"/>
                <a:gd name="connsiteX121" fmla="*/ 5268278 w 5542597"/>
                <a:gd name="connsiteY121" fmla="*/ 610553 h 1903571"/>
                <a:gd name="connsiteX122" fmla="*/ 5263991 w 5542597"/>
                <a:gd name="connsiteY122" fmla="*/ 613886 h 1903571"/>
                <a:gd name="connsiteX123" fmla="*/ 5259229 w 5542597"/>
                <a:gd name="connsiteY123" fmla="*/ 614839 h 1903571"/>
                <a:gd name="connsiteX124" fmla="*/ 5260658 w 5542597"/>
                <a:gd name="connsiteY124" fmla="*/ 611505 h 1903571"/>
                <a:gd name="connsiteX125" fmla="*/ 5259705 w 5542597"/>
                <a:gd name="connsiteY125" fmla="*/ 607695 h 1903571"/>
                <a:gd name="connsiteX126" fmla="*/ 5257800 w 5542597"/>
                <a:gd name="connsiteY126" fmla="*/ 605790 h 1903571"/>
                <a:gd name="connsiteX127" fmla="*/ 5253037 w 5542597"/>
                <a:gd name="connsiteY127" fmla="*/ 603409 h 1903571"/>
                <a:gd name="connsiteX128" fmla="*/ 5244941 w 5542597"/>
                <a:gd name="connsiteY128" fmla="*/ 601028 h 1903571"/>
                <a:gd name="connsiteX129" fmla="*/ 5237797 w 5542597"/>
                <a:gd name="connsiteY129" fmla="*/ 598646 h 1903571"/>
                <a:gd name="connsiteX130" fmla="*/ 5236368 w 5542597"/>
                <a:gd name="connsiteY130" fmla="*/ 595789 h 1903571"/>
                <a:gd name="connsiteX131" fmla="*/ 5235416 w 5542597"/>
                <a:gd name="connsiteY131" fmla="*/ 591979 h 1903571"/>
                <a:gd name="connsiteX132" fmla="*/ 5240179 w 5542597"/>
                <a:gd name="connsiteY132" fmla="*/ 595313 h 1903571"/>
                <a:gd name="connsiteX133" fmla="*/ 5243037 w 5542597"/>
                <a:gd name="connsiteY133" fmla="*/ 596265 h 1903571"/>
                <a:gd name="connsiteX134" fmla="*/ 5237797 w 5542597"/>
                <a:gd name="connsiteY134" fmla="*/ 591026 h 1903571"/>
                <a:gd name="connsiteX135" fmla="*/ 5231606 w 5542597"/>
                <a:gd name="connsiteY135" fmla="*/ 586264 h 1903571"/>
                <a:gd name="connsiteX136" fmla="*/ 5217795 w 5542597"/>
                <a:gd name="connsiteY136" fmla="*/ 581978 h 1903571"/>
                <a:gd name="connsiteX137" fmla="*/ 5214937 w 5542597"/>
                <a:gd name="connsiteY137" fmla="*/ 580549 h 1903571"/>
                <a:gd name="connsiteX138" fmla="*/ 5211128 w 5542597"/>
                <a:gd name="connsiteY138" fmla="*/ 576739 h 1903571"/>
                <a:gd name="connsiteX139" fmla="*/ 5209699 w 5542597"/>
                <a:gd name="connsiteY139" fmla="*/ 576739 h 1903571"/>
                <a:gd name="connsiteX140" fmla="*/ 5206841 w 5542597"/>
                <a:gd name="connsiteY140" fmla="*/ 577215 h 1903571"/>
                <a:gd name="connsiteX141" fmla="*/ 5200174 w 5542597"/>
                <a:gd name="connsiteY141" fmla="*/ 575310 h 1903571"/>
                <a:gd name="connsiteX142" fmla="*/ 5193030 w 5542597"/>
                <a:gd name="connsiteY142" fmla="*/ 572929 h 1903571"/>
                <a:gd name="connsiteX143" fmla="*/ 5193030 w 5542597"/>
                <a:gd name="connsiteY143" fmla="*/ 572929 h 1903571"/>
                <a:gd name="connsiteX144" fmla="*/ 5188743 w 5542597"/>
                <a:gd name="connsiteY144" fmla="*/ 571024 h 1903571"/>
                <a:gd name="connsiteX145" fmla="*/ 5168266 w 5542597"/>
                <a:gd name="connsiteY145" fmla="*/ 556260 h 1903571"/>
                <a:gd name="connsiteX146" fmla="*/ 5157312 w 5542597"/>
                <a:gd name="connsiteY146" fmla="*/ 553879 h 1903571"/>
                <a:gd name="connsiteX147" fmla="*/ 5156359 w 5542597"/>
                <a:gd name="connsiteY147" fmla="*/ 552450 h 1903571"/>
                <a:gd name="connsiteX148" fmla="*/ 5155883 w 5542597"/>
                <a:gd name="connsiteY148" fmla="*/ 550069 h 1903571"/>
                <a:gd name="connsiteX149" fmla="*/ 5153978 w 5542597"/>
                <a:gd name="connsiteY149" fmla="*/ 548640 h 1903571"/>
                <a:gd name="connsiteX150" fmla="*/ 5140166 w 5542597"/>
                <a:gd name="connsiteY150" fmla="*/ 544830 h 1903571"/>
                <a:gd name="connsiteX151" fmla="*/ 5123022 w 5542597"/>
                <a:gd name="connsiteY151" fmla="*/ 541973 h 1903571"/>
                <a:gd name="connsiteX152" fmla="*/ 5104447 w 5542597"/>
                <a:gd name="connsiteY152" fmla="*/ 535305 h 1903571"/>
                <a:gd name="connsiteX153" fmla="*/ 5088731 w 5542597"/>
                <a:gd name="connsiteY153" fmla="*/ 532924 h 1903571"/>
                <a:gd name="connsiteX154" fmla="*/ 5071110 w 5542597"/>
                <a:gd name="connsiteY154" fmla="*/ 525780 h 1903571"/>
                <a:gd name="connsiteX155" fmla="*/ 5060633 w 5542597"/>
                <a:gd name="connsiteY155" fmla="*/ 520065 h 1903571"/>
                <a:gd name="connsiteX156" fmla="*/ 5054441 w 5542597"/>
                <a:gd name="connsiteY156" fmla="*/ 518160 h 1903571"/>
                <a:gd name="connsiteX157" fmla="*/ 5048726 w 5542597"/>
                <a:gd name="connsiteY157" fmla="*/ 517684 h 1903571"/>
                <a:gd name="connsiteX158" fmla="*/ 5033010 w 5542597"/>
                <a:gd name="connsiteY158" fmla="*/ 520065 h 1903571"/>
                <a:gd name="connsiteX159" fmla="*/ 5015866 w 5542597"/>
                <a:gd name="connsiteY159" fmla="*/ 520541 h 1903571"/>
                <a:gd name="connsiteX160" fmla="*/ 4999672 w 5542597"/>
                <a:gd name="connsiteY160" fmla="*/ 519113 h 1903571"/>
                <a:gd name="connsiteX161" fmla="*/ 4987291 w 5542597"/>
                <a:gd name="connsiteY161" fmla="*/ 519589 h 1903571"/>
                <a:gd name="connsiteX162" fmla="*/ 4980147 w 5542597"/>
                <a:gd name="connsiteY162" fmla="*/ 518160 h 1903571"/>
                <a:gd name="connsiteX163" fmla="*/ 4970145 w 5542597"/>
                <a:gd name="connsiteY163" fmla="*/ 514826 h 1903571"/>
                <a:gd name="connsiteX164" fmla="*/ 4966812 w 5542597"/>
                <a:gd name="connsiteY164" fmla="*/ 516255 h 1903571"/>
                <a:gd name="connsiteX165" fmla="*/ 4964430 w 5542597"/>
                <a:gd name="connsiteY165" fmla="*/ 522446 h 1903571"/>
                <a:gd name="connsiteX166" fmla="*/ 4956810 w 5542597"/>
                <a:gd name="connsiteY166" fmla="*/ 520065 h 1903571"/>
                <a:gd name="connsiteX167" fmla="*/ 4950618 w 5542597"/>
                <a:gd name="connsiteY167" fmla="*/ 516731 h 1903571"/>
                <a:gd name="connsiteX168" fmla="*/ 4940141 w 5542597"/>
                <a:gd name="connsiteY168" fmla="*/ 513874 h 1903571"/>
                <a:gd name="connsiteX169" fmla="*/ 4920139 w 5542597"/>
                <a:gd name="connsiteY169" fmla="*/ 511969 h 1903571"/>
                <a:gd name="connsiteX170" fmla="*/ 4895374 w 5542597"/>
                <a:gd name="connsiteY170" fmla="*/ 507206 h 1903571"/>
                <a:gd name="connsiteX171" fmla="*/ 4882516 w 5542597"/>
                <a:gd name="connsiteY171" fmla="*/ 505778 h 1903571"/>
                <a:gd name="connsiteX172" fmla="*/ 4869656 w 5542597"/>
                <a:gd name="connsiteY172" fmla="*/ 505301 h 1903571"/>
                <a:gd name="connsiteX173" fmla="*/ 4870609 w 5542597"/>
                <a:gd name="connsiteY173" fmla="*/ 515303 h 1903571"/>
                <a:gd name="connsiteX174" fmla="*/ 4870133 w 5542597"/>
                <a:gd name="connsiteY174" fmla="*/ 520541 h 1903571"/>
                <a:gd name="connsiteX175" fmla="*/ 4865370 w 5542597"/>
                <a:gd name="connsiteY175" fmla="*/ 526733 h 1903571"/>
                <a:gd name="connsiteX176" fmla="*/ 4859655 w 5542597"/>
                <a:gd name="connsiteY176" fmla="*/ 531019 h 1903571"/>
                <a:gd name="connsiteX177" fmla="*/ 4858226 w 5542597"/>
                <a:gd name="connsiteY177" fmla="*/ 534353 h 1903571"/>
                <a:gd name="connsiteX178" fmla="*/ 4872514 w 5542597"/>
                <a:gd name="connsiteY178" fmla="*/ 536734 h 1903571"/>
                <a:gd name="connsiteX179" fmla="*/ 4877276 w 5542597"/>
                <a:gd name="connsiteY179" fmla="*/ 548640 h 1903571"/>
                <a:gd name="connsiteX180" fmla="*/ 4882991 w 5542597"/>
                <a:gd name="connsiteY180" fmla="*/ 556260 h 1903571"/>
                <a:gd name="connsiteX181" fmla="*/ 4886801 w 5542597"/>
                <a:gd name="connsiteY181" fmla="*/ 563880 h 1903571"/>
                <a:gd name="connsiteX182" fmla="*/ 4886801 w 5542597"/>
                <a:gd name="connsiteY182" fmla="*/ 569119 h 1903571"/>
                <a:gd name="connsiteX183" fmla="*/ 4871085 w 5542597"/>
                <a:gd name="connsiteY183" fmla="*/ 581978 h 1903571"/>
                <a:gd name="connsiteX184" fmla="*/ 4855368 w 5542597"/>
                <a:gd name="connsiteY184" fmla="*/ 583406 h 1903571"/>
                <a:gd name="connsiteX185" fmla="*/ 4839653 w 5542597"/>
                <a:gd name="connsiteY185" fmla="*/ 584359 h 1903571"/>
                <a:gd name="connsiteX186" fmla="*/ 4832985 w 5542597"/>
                <a:gd name="connsiteY186" fmla="*/ 576263 h 1903571"/>
                <a:gd name="connsiteX187" fmla="*/ 4829651 w 5542597"/>
                <a:gd name="connsiteY187" fmla="*/ 567214 h 1903571"/>
                <a:gd name="connsiteX188" fmla="*/ 4817268 w 5542597"/>
                <a:gd name="connsiteY188" fmla="*/ 561975 h 1903571"/>
                <a:gd name="connsiteX189" fmla="*/ 4804887 w 5542597"/>
                <a:gd name="connsiteY189" fmla="*/ 558165 h 1903571"/>
                <a:gd name="connsiteX190" fmla="*/ 4799172 w 5542597"/>
                <a:gd name="connsiteY190" fmla="*/ 557689 h 1903571"/>
                <a:gd name="connsiteX191" fmla="*/ 4795362 w 5542597"/>
                <a:gd name="connsiteY191" fmla="*/ 555784 h 1903571"/>
                <a:gd name="connsiteX192" fmla="*/ 4792504 w 5542597"/>
                <a:gd name="connsiteY192" fmla="*/ 544830 h 1903571"/>
                <a:gd name="connsiteX193" fmla="*/ 4790122 w 5542597"/>
                <a:gd name="connsiteY193" fmla="*/ 537210 h 1903571"/>
                <a:gd name="connsiteX194" fmla="*/ 4786312 w 5542597"/>
                <a:gd name="connsiteY194" fmla="*/ 534353 h 1903571"/>
                <a:gd name="connsiteX195" fmla="*/ 4782979 w 5542597"/>
                <a:gd name="connsiteY195" fmla="*/ 530066 h 1903571"/>
                <a:gd name="connsiteX196" fmla="*/ 4780122 w 5542597"/>
                <a:gd name="connsiteY196" fmla="*/ 528161 h 1903571"/>
                <a:gd name="connsiteX197" fmla="*/ 4772025 w 5542597"/>
                <a:gd name="connsiteY197" fmla="*/ 527685 h 1903571"/>
                <a:gd name="connsiteX198" fmla="*/ 4753451 w 5542597"/>
                <a:gd name="connsiteY198" fmla="*/ 538639 h 1903571"/>
                <a:gd name="connsiteX199" fmla="*/ 4746784 w 5542597"/>
                <a:gd name="connsiteY199" fmla="*/ 541973 h 1903571"/>
                <a:gd name="connsiteX200" fmla="*/ 4744879 w 5542597"/>
                <a:gd name="connsiteY200" fmla="*/ 541973 h 1903571"/>
                <a:gd name="connsiteX201" fmla="*/ 4716304 w 5542597"/>
                <a:gd name="connsiteY201" fmla="*/ 539115 h 1903571"/>
                <a:gd name="connsiteX202" fmla="*/ 4708684 w 5542597"/>
                <a:gd name="connsiteY202" fmla="*/ 536734 h 1903571"/>
                <a:gd name="connsiteX203" fmla="*/ 4666297 w 5542597"/>
                <a:gd name="connsiteY203" fmla="*/ 535305 h 1903571"/>
                <a:gd name="connsiteX204" fmla="*/ 4654391 w 5542597"/>
                <a:gd name="connsiteY204" fmla="*/ 528638 h 1903571"/>
                <a:gd name="connsiteX205" fmla="*/ 4646772 w 5542597"/>
                <a:gd name="connsiteY205" fmla="*/ 527685 h 1903571"/>
                <a:gd name="connsiteX206" fmla="*/ 4638675 w 5542597"/>
                <a:gd name="connsiteY206" fmla="*/ 529590 h 1903571"/>
                <a:gd name="connsiteX207" fmla="*/ 4631531 w 5542597"/>
                <a:gd name="connsiteY207" fmla="*/ 530066 h 1903571"/>
                <a:gd name="connsiteX208" fmla="*/ 4621530 w 5542597"/>
                <a:gd name="connsiteY208" fmla="*/ 529114 h 1903571"/>
                <a:gd name="connsiteX209" fmla="*/ 4612958 w 5542597"/>
                <a:gd name="connsiteY209" fmla="*/ 531019 h 1903571"/>
                <a:gd name="connsiteX210" fmla="*/ 4593431 w 5542597"/>
                <a:gd name="connsiteY210" fmla="*/ 532924 h 1903571"/>
                <a:gd name="connsiteX211" fmla="*/ 4586287 w 5542597"/>
                <a:gd name="connsiteY211" fmla="*/ 535305 h 1903571"/>
                <a:gd name="connsiteX212" fmla="*/ 4578668 w 5542597"/>
                <a:gd name="connsiteY212" fmla="*/ 539115 h 1903571"/>
                <a:gd name="connsiteX213" fmla="*/ 4564856 w 5542597"/>
                <a:gd name="connsiteY213" fmla="*/ 549116 h 1903571"/>
                <a:gd name="connsiteX214" fmla="*/ 4562951 w 5542597"/>
                <a:gd name="connsiteY214" fmla="*/ 553879 h 1903571"/>
                <a:gd name="connsiteX215" fmla="*/ 4562951 w 5542597"/>
                <a:gd name="connsiteY215" fmla="*/ 559594 h 1903571"/>
                <a:gd name="connsiteX216" fmla="*/ 4565809 w 5542597"/>
                <a:gd name="connsiteY216" fmla="*/ 567690 h 1903571"/>
                <a:gd name="connsiteX217" fmla="*/ 4565809 w 5542597"/>
                <a:gd name="connsiteY217" fmla="*/ 577215 h 1903571"/>
                <a:gd name="connsiteX218" fmla="*/ 4563428 w 5542597"/>
                <a:gd name="connsiteY218" fmla="*/ 580549 h 1903571"/>
                <a:gd name="connsiteX219" fmla="*/ 4559141 w 5542597"/>
                <a:gd name="connsiteY219" fmla="*/ 581978 h 1903571"/>
                <a:gd name="connsiteX220" fmla="*/ 4554379 w 5542597"/>
                <a:gd name="connsiteY220" fmla="*/ 591979 h 1903571"/>
                <a:gd name="connsiteX221" fmla="*/ 4550093 w 5542597"/>
                <a:gd name="connsiteY221" fmla="*/ 597694 h 1903571"/>
                <a:gd name="connsiteX222" fmla="*/ 4541997 w 5542597"/>
                <a:gd name="connsiteY222" fmla="*/ 599123 h 1903571"/>
                <a:gd name="connsiteX223" fmla="*/ 4546759 w 5542597"/>
                <a:gd name="connsiteY223" fmla="*/ 594836 h 1903571"/>
                <a:gd name="connsiteX224" fmla="*/ 4551045 w 5542597"/>
                <a:gd name="connsiteY224" fmla="*/ 591979 h 1903571"/>
                <a:gd name="connsiteX225" fmla="*/ 4558189 w 5542597"/>
                <a:gd name="connsiteY225" fmla="*/ 577215 h 1903571"/>
                <a:gd name="connsiteX226" fmla="*/ 4557237 w 5542597"/>
                <a:gd name="connsiteY226" fmla="*/ 572929 h 1903571"/>
                <a:gd name="connsiteX227" fmla="*/ 4551522 w 5542597"/>
                <a:gd name="connsiteY227" fmla="*/ 569595 h 1903571"/>
                <a:gd name="connsiteX228" fmla="*/ 4548187 w 5542597"/>
                <a:gd name="connsiteY228" fmla="*/ 565785 h 1903571"/>
                <a:gd name="connsiteX229" fmla="*/ 4546283 w 5542597"/>
                <a:gd name="connsiteY229" fmla="*/ 551974 h 1903571"/>
                <a:gd name="connsiteX230" fmla="*/ 4544378 w 5542597"/>
                <a:gd name="connsiteY230" fmla="*/ 544354 h 1903571"/>
                <a:gd name="connsiteX231" fmla="*/ 4543901 w 5542597"/>
                <a:gd name="connsiteY231" fmla="*/ 535305 h 1903571"/>
                <a:gd name="connsiteX232" fmla="*/ 4537710 w 5542597"/>
                <a:gd name="connsiteY232" fmla="*/ 532448 h 1903571"/>
                <a:gd name="connsiteX233" fmla="*/ 4516755 w 5542597"/>
                <a:gd name="connsiteY233" fmla="*/ 528161 h 1903571"/>
                <a:gd name="connsiteX234" fmla="*/ 4507230 w 5542597"/>
                <a:gd name="connsiteY234" fmla="*/ 524828 h 1903571"/>
                <a:gd name="connsiteX235" fmla="*/ 4503420 w 5542597"/>
                <a:gd name="connsiteY235" fmla="*/ 519589 h 1903571"/>
                <a:gd name="connsiteX236" fmla="*/ 4507230 w 5542597"/>
                <a:gd name="connsiteY236" fmla="*/ 512445 h 1903571"/>
                <a:gd name="connsiteX237" fmla="*/ 4506754 w 5542597"/>
                <a:gd name="connsiteY237" fmla="*/ 506730 h 1903571"/>
                <a:gd name="connsiteX238" fmla="*/ 4509135 w 5542597"/>
                <a:gd name="connsiteY238" fmla="*/ 501968 h 1903571"/>
                <a:gd name="connsiteX239" fmla="*/ 4511993 w 5542597"/>
                <a:gd name="connsiteY239" fmla="*/ 498158 h 1903571"/>
                <a:gd name="connsiteX240" fmla="*/ 4512945 w 5542597"/>
                <a:gd name="connsiteY240" fmla="*/ 492919 h 1903571"/>
                <a:gd name="connsiteX241" fmla="*/ 4511516 w 5542597"/>
                <a:gd name="connsiteY241" fmla="*/ 485775 h 1903571"/>
                <a:gd name="connsiteX242" fmla="*/ 4509612 w 5542597"/>
                <a:gd name="connsiteY242" fmla="*/ 481013 h 1903571"/>
                <a:gd name="connsiteX243" fmla="*/ 4506278 w 5542597"/>
                <a:gd name="connsiteY243" fmla="*/ 474821 h 1903571"/>
                <a:gd name="connsiteX244" fmla="*/ 4503420 w 5542597"/>
                <a:gd name="connsiteY244" fmla="*/ 471964 h 1903571"/>
                <a:gd name="connsiteX245" fmla="*/ 4490562 w 5542597"/>
                <a:gd name="connsiteY245" fmla="*/ 463391 h 1903571"/>
                <a:gd name="connsiteX246" fmla="*/ 4468654 w 5542597"/>
                <a:gd name="connsiteY246" fmla="*/ 454343 h 1903571"/>
                <a:gd name="connsiteX247" fmla="*/ 4445793 w 5542597"/>
                <a:gd name="connsiteY247" fmla="*/ 448151 h 1903571"/>
                <a:gd name="connsiteX248" fmla="*/ 4425791 w 5542597"/>
                <a:gd name="connsiteY248" fmla="*/ 445770 h 1903571"/>
                <a:gd name="connsiteX249" fmla="*/ 4400074 w 5542597"/>
                <a:gd name="connsiteY249" fmla="*/ 444818 h 1903571"/>
                <a:gd name="connsiteX250" fmla="*/ 4372928 w 5542597"/>
                <a:gd name="connsiteY250" fmla="*/ 444818 h 1903571"/>
                <a:gd name="connsiteX251" fmla="*/ 4362926 w 5542597"/>
                <a:gd name="connsiteY251" fmla="*/ 448151 h 1903571"/>
                <a:gd name="connsiteX252" fmla="*/ 4343400 w 5542597"/>
                <a:gd name="connsiteY252" fmla="*/ 448628 h 1903571"/>
                <a:gd name="connsiteX253" fmla="*/ 4322445 w 5542597"/>
                <a:gd name="connsiteY253" fmla="*/ 451961 h 1903571"/>
                <a:gd name="connsiteX254" fmla="*/ 4301491 w 5542597"/>
                <a:gd name="connsiteY254" fmla="*/ 458153 h 1903571"/>
                <a:gd name="connsiteX255" fmla="*/ 4290060 w 5542597"/>
                <a:gd name="connsiteY255" fmla="*/ 458153 h 1903571"/>
                <a:gd name="connsiteX256" fmla="*/ 4267676 w 5542597"/>
                <a:gd name="connsiteY256" fmla="*/ 460534 h 1903571"/>
                <a:gd name="connsiteX257" fmla="*/ 4257675 w 5542597"/>
                <a:gd name="connsiteY257" fmla="*/ 461010 h 1903571"/>
                <a:gd name="connsiteX258" fmla="*/ 4232434 w 5542597"/>
                <a:gd name="connsiteY258" fmla="*/ 451485 h 1903571"/>
                <a:gd name="connsiteX259" fmla="*/ 4240530 w 5542597"/>
                <a:gd name="connsiteY259" fmla="*/ 450533 h 1903571"/>
                <a:gd name="connsiteX260" fmla="*/ 4243864 w 5542597"/>
                <a:gd name="connsiteY260" fmla="*/ 449104 h 1903571"/>
                <a:gd name="connsiteX261" fmla="*/ 4232434 w 5542597"/>
                <a:gd name="connsiteY261" fmla="*/ 437198 h 1903571"/>
                <a:gd name="connsiteX262" fmla="*/ 4226243 w 5542597"/>
                <a:gd name="connsiteY262" fmla="*/ 432911 h 1903571"/>
                <a:gd name="connsiteX263" fmla="*/ 4211479 w 5542597"/>
                <a:gd name="connsiteY263" fmla="*/ 427196 h 1903571"/>
                <a:gd name="connsiteX264" fmla="*/ 4205287 w 5542597"/>
                <a:gd name="connsiteY264" fmla="*/ 426720 h 1903571"/>
                <a:gd name="connsiteX265" fmla="*/ 4200525 w 5542597"/>
                <a:gd name="connsiteY265" fmla="*/ 428149 h 1903571"/>
                <a:gd name="connsiteX266" fmla="*/ 4180999 w 5542597"/>
                <a:gd name="connsiteY266" fmla="*/ 433864 h 1903571"/>
                <a:gd name="connsiteX267" fmla="*/ 4175760 w 5542597"/>
                <a:gd name="connsiteY267" fmla="*/ 436721 h 1903571"/>
                <a:gd name="connsiteX268" fmla="*/ 4185761 w 5542597"/>
                <a:gd name="connsiteY268" fmla="*/ 429578 h 1903571"/>
                <a:gd name="connsiteX269" fmla="*/ 4190524 w 5542597"/>
                <a:gd name="connsiteY269" fmla="*/ 426720 h 1903571"/>
                <a:gd name="connsiteX270" fmla="*/ 4195287 w 5542597"/>
                <a:gd name="connsiteY270" fmla="*/ 422434 h 1903571"/>
                <a:gd name="connsiteX271" fmla="*/ 4194334 w 5542597"/>
                <a:gd name="connsiteY271" fmla="*/ 419576 h 1903571"/>
                <a:gd name="connsiteX272" fmla="*/ 4192905 w 5542597"/>
                <a:gd name="connsiteY272" fmla="*/ 418148 h 1903571"/>
                <a:gd name="connsiteX273" fmla="*/ 4174808 w 5542597"/>
                <a:gd name="connsiteY273" fmla="*/ 418624 h 1903571"/>
                <a:gd name="connsiteX274" fmla="*/ 4173379 w 5542597"/>
                <a:gd name="connsiteY274" fmla="*/ 418148 h 1903571"/>
                <a:gd name="connsiteX275" fmla="*/ 4169568 w 5542597"/>
                <a:gd name="connsiteY275" fmla="*/ 414338 h 1903571"/>
                <a:gd name="connsiteX276" fmla="*/ 4167664 w 5542597"/>
                <a:gd name="connsiteY276" fmla="*/ 412909 h 1903571"/>
                <a:gd name="connsiteX277" fmla="*/ 4155281 w 5542597"/>
                <a:gd name="connsiteY277" fmla="*/ 409099 h 1903571"/>
                <a:gd name="connsiteX278" fmla="*/ 4146709 w 5542597"/>
                <a:gd name="connsiteY278" fmla="*/ 407670 h 1903571"/>
                <a:gd name="connsiteX279" fmla="*/ 4137184 w 5542597"/>
                <a:gd name="connsiteY279" fmla="*/ 407670 h 1903571"/>
                <a:gd name="connsiteX280" fmla="*/ 4135755 w 5542597"/>
                <a:gd name="connsiteY280" fmla="*/ 405765 h 1903571"/>
                <a:gd name="connsiteX281" fmla="*/ 4137184 w 5542597"/>
                <a:gd name="connsiteY281" fmla="*/ 404336 h 1903571"/>
                <a:gd name="connsiteX282" fmla="*/ 4137184 w 5542597"/>
                <a:gd name="connsiteY282" fmla="*/ 402908 h 1903571"/>
                <a:gd name="connsiteX283" fmla="*/ 4140041 w 5542597"/>
                <a:gd name="connsiteY283" fmla="*/ 401003 h 1903571"/>
                <a:gd name="connsiteX284" fmla="*/ 4148137 w 5542597"/>
                <a:gd name="connsiteY284" fmla="*/ 399098 h 1903571"/>
                <a:gd name="connsiteX285" fmla="*/ 4168616 w 5542597"/>
                <a:gd name="connsiteY285" fmla="*/ 398145 h 1903571"/>
                <a:gd name="connsiteX286" fmla="*/ 4172903 w 5542597"/>
                <a:gd name="connsiteY286" fmla="*/ 394811 h 1903571"/>
                <a:gd name="connsiteX287" fmla="*/ 4172426 w 5542597"/>
                <a:gd name="connsiteY287" fmla="*/ 391001 h 1903571"/>
                <a:gd name="connsiteX288" fmla="*/ 4171474 w 5542597"/>
                <a:gd name="connsiteY288" fmla="*/ 388620 h 1903571"/>
                <a:gd name="connsiteX289" fmla="*/ 4164330 w 5542597"/>
                <a:gd name="connsiteY289" fmla="*/ 382429 h 1903571"/>
                <a:gd name="connsiteX290" fmla="*/ 4155758 w 5542597"/>
                <a:gd name="connsiteY290" fmla="*/ 377666 h 1903571"/>
                <a:gd name="connsiteX291" fmla="*/ 4137184 w 5542597"/>
                <a:gd name="connsiteY291" fmla="*/ 371951 h 1903571"/>
                <a:gd name="connsiteX292" fmla="*/ 4118134 w 5542597"/>
                <a:gd name="connsiteY292" fmla="*/ 368141 h 1903571"/>
                <a:gd name="connsiteX293" fmla="*/ 4085272 w 5542597"/>
                <a:gd name="connsiteY293" fmla="*/ 366236 h 1903571"/>
                <a:gd name="connsiteX294" fmla="*/ 4079558 w 5542597"/>
                <a:gd name="connsiteY294" fmla="*/ 367189 h 1903571"/>
                <a:gd name="connsiteX295" fmla="*/ 4074795 w 5542597"/>
                <a:gd name="connsiteY295" fmla="*/ 369570 h 1903571"/>
                <a:gd name="connsiteX296" fmla="*/ 4066699 w 5542597"/>
                <a:gd name="connsiteY296" fmla="*/ 375285 h 1903571"/>
                <a:gd name="connsiteX297" fmla="*/ 4049078 w 5542597"/>
                <a:gd name="connsiteY297" fmla="*/ 392906 h 1903571"/>
                <a:gd name="connsiteX298" fmla="*/ 4039076 w 5542597"/>
                <a:gd name="connsiteY298" fmla="*/ 400050 h 1903571"/>
                <a:gd name="connsiteX299" fmla="*/ 4029551 w 5542597"/>
                <a:gd name="connsiteY299" fmla="*/ 403860 h 1903571"/>
                <a:gd name="connsiteX300" fmla="*/ 4008597 w 5542597"/>
                <a:gd name="connsiteY300" fmla="*/ 407194 h 1903571"/>
                <a:gd name="connsiteX301" fmla="*/ 4004786 w 5542597"/>
                <a:gd name="connsiteY301" fmla="*/ 406241 h 1903571"/>
                <a:gd name="connsiteX302" fmla="*/ 4001929 w 5542597"/>
                <a:gd name="connsiteY302" fmla="*/ 403384 h 1903571"/>
                <a:gd name="connsiteX303" fmla="*/ 4002881 w 5542597"/>
                <a:gd name="connsiteY303" fmla="*/ 401003 h 1903571"/>
                <a:gd name="connsiteX304" fmla="*/ 4004786 w 5542597"/>
                <a:gd name="connsiteY304" fmla="*/ 398621 h 1903571"/>
                <a:gd name="connsiteX305" fmla="*/ 4005262 w 5542597"/>
                <a:gd name="connsiteY305" fmla="*/ 397193 h 1903571"/>
                <a:gd name="connsiteX306" fmla="*/ 4003834 w 5542597"/>
                <a:gd name="connsiteY306" fmla="*/ 394335 h 1903571"/>
                <a:gd name="connsiteX307" fmla="*/ 4004786 w 5542597"/>
                <a:gd name="connsiteY307" fmla="*/ 392906 h 1903571"/>
                <a:gd name="connsiteX308" fmla="*/ 4006691 w 5542597"/>
                <a:gd name="connsiteY308" fmla="*/ 392430 h 1903571"/>
                <a:gd name="connsiteX309" fmla="*/ 4011454 w 5542597"/>
                <a:gd name="connsiteY309" fmla="*/ 394811 h 1903571"/>
                <a:gd name="connsiteX310" fmla="*/ 4016216 w 5542597"/>
                <a:gd name="connsiteY310" fmla="*/ 394811 h 1903571"/>
                <a:gd name="connsiteX311" fmla="*/ 4028122 w 5542597"/>
                <a:gd name="connsiteY311" fmla="*/ 391478 h 1903571"/>
                <a:gd name="connsiteX312" fmla="*/ 4028122 w 5542597"/>
                <a:gd name="connsiteY312" fmla="*/ 386715 h 1903571"/>
                <a:gd name="connsiteX313" fmla="*/ 4024789 w 5542597"/>
                <a:gd name="connsiteY313" fmla="*/ 383858 h 1903571"/>
                <a:gd name="connsiteX314" fmla="*/ 4026693 w 5542597"/>
                <a:gd name="connsiteY314" fmla="*/ 376714 h 1903571"/>
                <a:gd name="connsiteX315" fmla="*/ 4026693 w 5542597"/>
                <a:gd name="connsiteY315" fmla="*/ 374809 h 1903571"/>
                <a:gd name="connsiteX316" fmla="*/ 4028122 w 5542597"/>
                <a:gd name="connsiteY316" fmla="*/ 373856 h 1903571"/>
                <a:gd name="connsiteX317" fmla="*/ 4029551 w 5542597"/>
                <a:gd name="connsiteY317" fmla="*/ 373856 h 1903571"/>
                <a:gd name="connsiteX318" fmla="*/ 4038124 w 5542597"/>
                <a:gd name="connsiteY318" fmla="*/ 379095 h 1903571"/>
                <a:gd name="connsiteX319" fmla="*/ 4040981 w 5542597"/>
                <a:gd name="connsiteY319" fmla="*/ 378619 h 1903571"/>
                <a:gd name="connsiteX320" fmla="*/ 4044315 w 5542597"/>
                <a:gd name="connsiteY320" fmla="*/ 379095 h 1903571"/>
                <a:gd name="connsiteX321" fmla="*/ 4036695 w 5542597"/>
                <a:gd name="connsiteY321" fmla="*/ 391478 h 1903571"/>
                <a:gd name="connsiteX322" fmla="*/ 4040505 w 5542597"/>
                <a:gd name="connsiteY322" fmla="*/ 391478 h 1903571"/>
                <a:gd name="connsiteX323" fmla="*/ 4050030 w 5542597"/>
                <a:gd name="connsiteY323" fmla="*/ 385763 h 1903571"/>
                <a:gd name="connsiteX324" fmla="*/ 4056697 w 5542597"/>
                <a:gd name="connsiteY324" fmla="*/ 380048 h 1903571"/>
                <a:gd name="connsiteX325" fmla="*/ 4063841 w 5542597"/>
                <a:gd name="connsiteY325" fmla="*/ 372904 h 1903571"/>
                <a:gd name="connsiteX326" fmla="*/ 4064793 w 5542597"/>
                <a:gd name="connsiteY326" fmla="*/ 369094 h 1903571"/>
                <a:gd name="connsiteX327" fmla="*/ 4056697 w 5542597"/>
                <a:gd name="connsiteY327" fmla="*/ 368618 h 1903571"/>
                <a:gd name="connsiteX328" fmla="*/ 4003834 w 5542597"/>
                <a:gd name="connsiteY328" fmla="*/ 371475 h 1903571"/>
                <a:gd name="connsiteX329" fmla="*/ 3984308 w 5542597"/>
                <a:gd name="connsiteY329" fmla="*/ 376714 h 1903571"/>
                <a:gd name="connsiteX330" fmla="*/ 3978593 w 5542597"/>
                <a:gd name="connsiteY330" fmla="*/ 375761 h 1903571"/>
                <a:gd name="connsiteX331" fmla="*/ 3974306 w 5542597"/>
                <a:gd name="connsiteY331" fmla="*/ 371475 h 1903571"/>
                <a:gd name="connsiteX332" fmla="*/ 3980497 w 5542597"/>
                <a:gd name="connsiteY332" fmla="*/ 370999 h 1903571"/>
                <a:gd name="connsiteX333" fmla="*/ 3988593 w 5542597"/>
                <a:gd name="connsiteY333" fmla="*/ 368618 h 1903571"/>
                <a:gd name="connsiteX334" fmla="*/ 3994785 w 5542597"/>
                <a:gd name="connsiteY334" fmla="*/ 363855 h 1903571"/>
                <a:gd name="connsiteX335" fmla="*/ 3999072 w 5542597"/>
                <a:gd name="connsiteY335" fmla="*/ 362903 h 1903571"/>
                <a:gd name="connsiteX336" fmla="*/ 4009549 w 5542597"/>
                <a:gd name="connsiteY336" fmla="*/ 362903 h 1903571"/>
                <a:gd name="connsiteX337" fmla="*/ 4018122 w 5542597"/>
                <a:gd name="connsiteY337" fmla="*/ 364808 h 1903571"/>
                <a:gd name="connsiteX338" fmla="*/ 4044315 w 5542597"/>
                <a:gd name="connsiteY338" fmla="*/ 365760 h 1903571"/>
                <a:gd name="connsiteX339" fmla="*/ 4044791 w 5542597"/>
                <a:gd name="connsiteY339" fmla="*/ 360045 h 1903571"/>
                <a:gd name="connsiteX340" fmla="*/ 4039076 w 5542597"/>
                <a:gd name="connsiteY340" fmla="*/ 358140 h 1903571"/>
                <a:gd name="connsiteX341" fmla="*/ 4026693 w 5542597"/>
                <a:gd name="connsiteY341" fmla="*/ 356235 h 1903571"/>
                <a:gd name="connsiteX342" fmla="*/ 4019074 w 5542597"/>
                <a:gd name="connsiteY342" fmla="*/ 353378 h 1903571"/>
                <a:gd name="connsiteX343" fmla="*/ 4009072 w 5542597"/>
                <a:gd name="connsiteY343" fmla="*/ 351949 h 1903571"/>
                <a:gd name="connsiteX344" fmla="*/ 3987641 w 5542597"/>
                <a:gd name="connsiteY344" fmla="*/ 349091 h 1903571"/>
                <a:gd name="connsiteX345" fmla="*/ 3978593 w 5542597"/>
                <a:gd name="connsiteY345" fmla="*/ 347186 h 1903571"/>
                <a:gd name="connsiteX346" fmla="*/ 3957637 w 5542597"/>
                <a:gd name="connsiteY346" fmla="*/ 345281 h 1903571"/>
                <a:gd name="connsiteX347" fmla="*/ 3951922 w 5542597"/>
                <a:gd name="connsiteY347" fmla="*/ 343376 h 1903571"/>
                <a:gd name="connsiteX348" fmla="*/ 3902393 w 5542597"/>
                <a:gd name="connsiteY348" fmla="*/ 341948 h 1903571"/>
                <a:gd name="connsiteX349" fmla="*/ 3883818 w 5542597"/>
                <a:gd name="connsiteY349" fmla="*/ 337661 h 1903571"/>
                <a:gd name="connsiteX350" fmla="*/ 3876675 w 5542597"/>
                <a:gd name="connsiteY350" fmla="*/ 333375 h 1903571"/>
                <a:gd name="connsiteX351" fmla="*/ 3860006 w 5542597"/>
                <a:gd name="connsiteY351" fmla="*/ 330994 h 1903571"/>
                <a:gd name="connsiteX352" fmla="*/ 3856197 w 5542597"/>
                <a:gd name="connsiteY352" fmla="*/ 330994 h 1903571"/>
                <a:gd name="connsiteX353" fmla="*/ 3855243 w 5542597"/>
                <a:gd name="connsiteY353" fmla="*/ 332423 h 1903571"/>
                <a:gd name="connsiteX354" fmla="*/ 3854291 w 5542597"/>
                <a:gd name="connsiteY354" fmla="*/ 334328 h 1903571"/>
                <a:gd name="connsiteX355" fmla="*/ 3865245 w 5542597"/>
                <a:gd name="connsiteY355" fmla="*/ 342424 h 1903571"/>
                <a:gd name="connsiteX356" fmla="*/ 3865722 w 5542597"/>
                <a:gd name="connsiteY356" fmla="*/ 347663 h 1903571"/>
                <a:gd name="connsiteX357" fmla="*/ 3869055 w 5542597"/>
                <a:gd name="connsiteY357" fmla="*/ 350520 h 1903571"/>
                <a:gd name="connsiteX358" fmla="*/ 3856197 w 5542597"/>
                <a:gd name="connsiteY358" fmla="*/ 354806 h 1903571"/>
                <a:gd name="connsiteX359" fmla="*/ 3847624 w 5542597"/>
                <a:gd name="connsiteY359" fmla="*/ 356711 h 1903571"/>
                <a:gd name="connsiteX360" fmla="*/ 3818572 w 5542597"/>
                <a:gd name="connsiteY360" fmla="*/ 356235 h 1903571"/>
                <a:gd name="connsiteX361" fmla="*/ 3814286 w 5542597"/>
                <a:gd name="connsiteY361" fmla="*/ 358140 h 1903571"/>
                <a:gd name="connsiteX362" fmla="*/ 3802856 w 5542597"/>
                <a:gd name="connsiteY362" fmla="*/ 367189 h 1903571"/>
                <a:gd name="connsiteX363" fmla="*/ 3803333 w 5542597"/>
                <a:gd name="connsiteY363" fmla="*/ 370999 h 1903571"/>
                <a:gd name="connsiteX364" fmla="*/ 3804285 w 5542597"/>
                <a:gd name="connsiteY364" fmla="*/ 377666 h 1903571"/>
                <a:gd name="connsiteX365" fmla="*/ 3812858 w 5542597"/>
                <a:gd name="connsiteY365" fmla="*/ 377666 h 1903571"/>
                <a:gd name="connsiteX366" fmla="*/ 3815239 w 5542597"/>
                <a:gd name="connsiteY366" fmla="*/ 374809 h 1903571"/>
                <a:gd name="connsiteX367" fmla="*/ 3819049 w 5542597"/>
                <a:gd name="connsiteY367" fmla="*/ 373856 h 1903571"/>
                <a:gd name="connsiteX368" fmla="*/ 3836670 w 5542597"/>
                <a:gd name="connsiteY368" fmla="*/ 374809 h 1903571"/>
                <a:gd name="connsiteX369" fmla="*/ 3838575 w 5542597"/>
                <a:gd name="connsiteY369" fmla="*/ 375761 h 1903571"/>
                <a:gd name="connsiteX370" fmla="*/ 3832860 w 5542597"/>
                <a:gd name="connsiteY370" fmla="*/ 377666 h 1903571"/>
                <a:gd name="connsiteX371" fmla="*/ 3827145 w 5542597"/>
                <a:gd name="connsiteY371" fmla="*/ 378619 h 1903571"/>
                <a:gd name="connsiteX372" fmla="*/ 3820001 w 5542597"/>
                <a:gd name="connsiteY372" fmla="*/ 388144 h 1903571"/>
                <a:gd name="connsiteX373" fmla="*/ 3810476 w 5542597"/>
                <a:gd name="connsiteY373" fmla="*/ 391001 h 1903571"/>
                <a:gd name="connsiteX374" fmla="*/ 3817143 w 5542597"/>
                <a:gd name="connsiteY374" fmla="*/ 392430 h 1903571"/>
                <a:gd name="connsiteX375" fmla="*/ 3822859 w 5542597"/>
                <a:gd name="connsiteY375" fmla="*/ 395288 h 1903571"/>
                <a:gd name="connsiteX376" fmla="*/ 3821906 w 5542597"/>
                <a:gd name="connsiteY376" fmla="*/ 406718 h 1903571"/>
                <a:gd name="connsiteX377" fmla="*/ 3830003 w 5542597"/>
                <a:gd name="connsiteY377" fmla="*/ 415766 h 1903571"/>
                <a:gd name="connsiteX378" fmla="*/ 3831908 w 5542597"/>
                <a:gd name="connsiteY378" fmla="*/ 420053 h 1903571"/>
                <a:gd name="connsiteX379" fmla="*/ 3820001 w 5542597"/>
                <a:gd name="connsiteY379" fmla="*/ 420053 h 1903571"/>
                <a:gd name="connsiteX380" fmla="*/ 3809047 w 5542597"/>
                <a:gd name="connsiteY380" fmla="*/ 422910 h 1903571"/>
                <a:gd name="connsiteX381" fmla="*/ 3805237 w 5542597"/>
                <a:gd name="connsiteY381" fmla="*/ 422910 h 1903571"/>
                <a:gd name="connsiteX382" fmla="*/ 3798570 w 5542597"/>
                <a:gd name="connsiteY382" fmla="*/ 415766 h 1903571"/>
                <a:gd name="connsiteX383" fmla="*/ 3790950 w 5542597"/>
                <a:gd name="connsiteY383" fmla="*/ 411480 h 1903571"/>
                <a:gd name="connsiteX384" fmla="*/ 3787140 w 5542597"/>
                <a:gd name="connsiteY384" fmla="*/ 411004 h 1903571"/>
                <a:gd name="connsiteX385" fmla="*/ 3781901 w 5542597"/>
                <a:gd name="connsiteY385" fmla="*/ 415290 h 1903571"/>
                <a:gd name="connsiteX386" fmla="*/ 3775234 w 5542597"/>
                <a:gd name="connsiteY386" fmla="*/ 412909 h 1903571"/>
                <a:gd name="connsiteX387" fmla="*/ 3772376 w 5542597"/>
                <a:gd name="connsiteY387" fmla="*/ 413385 h 1903571"/>
                <a:gd name="connsiteX388" fmla="*/ 3768090 w 5542597"/>
                <a:gd name="connsiteY388" fmla="*/ 415290 h 1903571"/>
                <a:gd name="connsiteX389" fmla="*/ 3765709 w 5542597"/>
                <a:gd name="connsiteY389" fmla="*/ 417671 h 1903571"/>
                <a:gd name="connsiteX390" fmla="*/ 3764280 w 5542597"/>
                <a:gd name="connsiteY390" fmla="*/ 421958 h 1903571"/>
                <a:gd name="connsiteX391" fmla="*/ 3761899 w 5542597"/>
                <a:gd name="connsiteY391" fmla="*/ 423863 h 1903571"/>
                <a:gd name="connsiteX392" fmla="*/ 3761422 w 5542597"/>
                <a:gd name="connsiteY392" fmla="*/ 426720 h 1903571"/>
                <a:gd name="connsiteX393" fmla="*/ 3764756 w 5542597"/>
                <a:gd name="connsiteY393" fmla="*/ 428149 h 1903571"/>
                <a:gd name="connsiteX394" fmla="*/ 3767614 w 5542597"/>
                <a:gd name="connsiteY394" fmla="*/ 428149 h 1903571"/>
                <a:gd name="connsiteX395" fmla="*/ 3774758 w 5542597"/>
                <a:gd name="connsiteY395" fmla="*/ 430530 h 1903571"/>
                <a:gd name="connsiteX396" fmla="*/ 3767137 w 5542597"/>
                <a:gd name="connsiteY396" fmla="*/ 431483 h 1903571"/>
                <a:gd name="connsiteX397" fmla="*/ 3765233 w 5542597"/>
                <a:gd name="connsiteY397" fmla="*/ 432911 h 1903571"/>
                <a:gd name="connsiteX398" fmla="*/ 3764756 w 5542597"/>
                <a:gd name="connsiteY398" fmla="*/ 434340 h 1903571"/>
                <a:gd name="connsiteX399" fmla="*/ 3759041 w 5542597"/>
                <a:gd name="connsiteY399" fmla="*/ 436721 h 1903571"/>
                <a:gd name="connsiteX400" fmla="*/ 3760947 w 5542597"/>
                <a:gd name="connsiteY400" fmla="*/ 438626 h 1903571"/>
                <a:gd name="connsiteX401" fmla="*/ 3763328 w 5542597"/>
                <a:gd name="connsiteY401" fmla="*/ 440055 h 1903571"/>
                <a:gd name="connsiteX402" fmla="*/ 3763804 w 5542597"/>
                <a:gd name="connsiteY402" fmla="*/ 441484 h 1903571"/>
                <a:gd name="connsiteX403" fmla="*/ 3762375 w 5542597"/>
                <a:gd name="connsiteY403" fmla="*/ 442436 h 1903571"/>
                <a:gd name="connsiteX404" fmla="*/ 3757136 w 5542597"/>
                <a:gd name="connsiteY404" fmla="*/ 440531 h 1903571"/>
                <a:gd name="connsiteX405" fmla="*/ 3752374 w 5542597"/>
                <a:gd name="connsiteY405" fmla="*/ 437674 h 1903571"/>
                <a:gd name="connsiteX406" fmla="*/ 3744278 w 5542597"/>
                <a:gd name="connsiteY406" fmla="*/ 431959 h 1903571"/>
                <a:gd name="connsiteX407" fmla="*/ 3740943 w 5542597"/>
                <a:gd name="connsiteY407" fmla="*/ 428149 h 1903571"/>
                <a:gd name="connsiteX408" fmla="*/ 3734276 w 5542597"/>
                <a:gd name="connsiteY408" fmla="*/ 424815 h 1903571"/>
                <a:gd name="connsiteX409" fmla="*/ 3709987 w 5542597"/>
                <a:gd name="connsiteY409" fmla="*/ 414814 h 1903571"/>
                <a:gd name="connsiteX410" fmla="*/ 3699034 w 5542597"/>
                <a:gd name="connsiteY410" fmla="*/ 411956 h 1903571"/>
                <a:gd name="connsiteX411" fmla="*/ 3692366 w 5542597"/>
                <a:gd name="connsiteY411" fmla="*/ 411480 h 1903571"/>
                <a:gd name="connsiteX412" fmla="*/ 3681412 w 5542597"/>
                <a:gd name="connsiteY412" fmla="*/ 412433 h 1903571"/>
                <a:gd name="connsiteX413" fmla="*/ 3674268 w 5542597"/>
                <a:gd name="connsiteY413" fmla="*/ 416719 h 1903571"/>
                <a:gd name="connsiteX414" fmla="*/ 3662839 w 5542597"/>
                <a:gd name="connsiteY414" fmla="*/ 418624 h 1903571"/>
                <a:gd name="connsiteX415" fmla="*/ 3655695 w 5542597"/>
                <a:gd name="connsiteY415" fmla="*/ 421958 h 1903571"/>
                <a:gd name="connsiteX416" fmla="*/ 3651885 w 5542597"/>
                <a:gd name="connsiteY416" fmla="*/ 426720 h 1903571"/>
                <a:gd name="connsiteX417" fmla="*/ 3631883 w 5542597"/>
                <a:gd name="connsiteY417" fmla="*/ 427196 h 1903571"/>
                <a:gd name="connsiteX418" fmla="*/ 3617595 w 5542597"/>
                <a:gd name="connsiteY418" fmla="*/ 423386 h 1903571"/>
                <a:gd name="connsiteX419" fmla="*/ 3608547 w 5542597"/>
                <a:gd name="connsiteY419" fmla="*/ 420053 h 1903571"/>
                <a:gd name="connsiteX420" fmla="*/ 3598545 w 5542597"/>
                <a:gd name="connsiteY420" fmla="*/ 412909 h 1903571"/>
                <a:gd name="connsiteX421" fmla="*/ 3588543 w 5542597"/>
                <a:gd name="connsiteY421" fmla="*/ 403384 h 1903571"/>
                <a:gd name="connsiteX422" fmla="*/ 3587591 w 5542597"/>
                <a:gd name="connsiteY422" fmla="*/ 402431 h 1903571"/>
                <a:gd name="connsiteX423" fmla="*/ 3586162 w 5542597"/>
                <a:gd name="connsiteY423" fmla="*/ 400526 h 1903571"/>
                <a:gd name="connsiteX424" fmla="*/ 3584258 w 5542597"/>
                <a:gd name="connsiteY424" fmla="*/ 396240 h 1903571"/>
                <a:gd name="connsiteX425" fmla="*/ 3582353 w 5542597"/>
                <a:gd name="connsiteY425" fmla="*/ 392906 h 1903571"/>
                <a:gd name="connsiteX426" fmla="*/ 3579018 w 5542597"/>
                <a:gd name="connsiteY426" fmla="*/ 394811 h 1903571"/>
                <a:gd name="connsiteX427" fmla="*/ 3571399 w 5542597"/>
                <a:gd name="connsiteY427" fmla="*/ 405289 h 1903571"/>
                <a:gd name="connsiteX428" fmla="*/ 3568065 w 5542597"/>
                <a:gd name="connsiteY428" fmla="*/ 410528 h 1903571"/>
                <a:gd name="connsiteX429" fmla="*/ 3563303 w 5542597"/>
                <a:gd name="connsiteY429" fmla="*/ 420529 h 1903571"/>
                <a:gd name="connsiteX430" fmla="*/ 3560445 w 5542597"/>
                <a:gd name="connsiteY430" fmla="*/ 428625 h 1903571"/>
                <a:gd name="connsiteX431" fmla="*/ 3559968 w 5542597"/>
                <a:gd name="connsiteY431" fmla="*/ 432435 h 1903571"/>
                <a:gd name="connsiteX432" fmla="*/ 3561397 w 5542597"/>
                <a:gd name="connsiteY432" fmla="*/ 435293 h 1903571"/>
                <a:gd name="connsiteX433" fmla="*/ 3557111 w 5542597"/>
                <a:gd name="connsiteY433" fmla="*/ 438150 h 1903571"/>
                <a:gd name="connsiteX434" fmla="*/ 3552349 w 5542597"/>
                <a:gd name="connsiteY434" fmla="*/ 444341 h 1903571"/>
                <a:gd name="connsiteX435" fmla="*/ 3545205 w 5542597"/>
                <a:gd name="connsiteY435" fmla="*/ 456724 h 1903571"/>
                <a:gd name="connsiteX436" fmla="*/ 3540918 w 5542597"/>
                <a:gd name="connsiteY436" fmla="*/ 461010 h 1903571"/>
                <a:gd name="connsiteX437" fmla="*/ 3535204 w 5542597"/>
                <a:gd name="connsiteY437" fmla="*/ 464820 h 1903571"/>
                <a:gd name="connsiteX438" fmla="*/ 3531393 w 5542597"/>
                <a:gd name="connsiteY438" fmla="*/ 466249 h 1903571"/>
                <a:gd name="connsiteX439" fmla="*/ 3526631 w 5542597"/>
                <a:gd name="connsiteY439" fmla="*/ 466249 h 1903571"/>
                <a:gd name="connsiteX440" fmla="*/ 3522822 w 5542597"/>
                <a:gd name="connsiteY440" fmla="*/ 462915 h 1903571"/>
                <a:gd name="connsiteX441" fmla="*/ 3520440 w 5542597"/>
                <a:gd name="connsiteY441" fmla="*/ 454343 h 1903571"/>
                <a:gd name="connsiteX442" fmla="*/ 3518059 w 5542597"/>
                <a:gd name="connsiteY442" fmla="*/ 452914 h 1903571"/>
                <a:gd name="connsiteX443" fmla="*/ 3514725 w 5542597"/>
                <a:gd name="connsiteY443" fmla="*/ 457676 h 1903571"/>
                <a:gd name="connsiteX444" fmla="*/ 3510439 w 5542597"/>
                <a:gd name="connsiteY444" fmla="*/ 457200 h 1903571"/>
                <a:gd name="connsiteX445" fmla="*/ 3501866 w 5542597"/>
                <a:gd name="connsiteY445" fmla="*/ 453866 h 1903571"/>
                <a:gd name="connsiteX446" fmla="*/ 3492818 w 5542597"/>
                <a:gd name="connsiteY446" fmla="*/ 446723 h 1903571"/>
                <a:gd name="connsiteX447" fmla="*/ 3483768 w 5542597"/>
                <a:gd name="connsiteY447" fmla="*/ 442913 h 1903571"/>
                <a:gd name="connsiteX448" fmla="*/ 3471386 w 5542597"/>
                <a:gd name="connsiteY448" fmla="*/ 425291 h 1903571"/>
                <a:gd name="connsiteX449" fmla="*/ 3465672 w 5542597"/>
                <a:gd name="connsiteY449" fmla="*/ 419100 h 1903571"/>
                <a:gd name="connsiteX450" fmla="*/ 3462814 w 5542597"/>
                <a:gd name="connsiteY450" fmla="*/ 413861 h 1903571"/>
                <a:gd name="connsiteX451" fmla="*/ 3455193 w 5542597"/>
                <a:gd name="connsiteY451" fmla="*/ 412909 h 1903571"/>
                <a:gd name="connsiteX452" fmla="*/ 3452812 w 5542597"/>
                <a:gd name="connsiteY452" fmla="*/ 409099 h 1903571"/>
                <a:gd name="connsiteX453" fmla="*/ 3456147 w 5542597"/>
                <a:gd name="connsiteY453" fmla="*/ 406241 h 1903571"/>
                <a:gd name="connsiteX454" fmla="*/ 3466147 w 5542597"/>
                <a:gd name="connsiteY454" fmla="*/ 403860 h 1903571"/>
                <a:gd name="connsiteX455" fmla="*/ 3473768 w 5542597"/>
                <a:gd name="connsiteY455" fmla="*/ 404336 h 1903571"/>
                <a:gd name="connsiteX456" fmla="*/ 3468053 w 5542597"/>
                <a:gd name="connsiteY456" fmla="*/ 397669 h 1903571"/>
                <a:gd name="connsiteX457" fmla="*/ 3465195 w 5542597"/>
                <a:gd name="connsiteY457" fmla="*/ 393383 h 1903571"/>
                <a:gd name="connsiteX458" fmla="*/ 3462337 w 5542597"/>
                <a:gd name="connsiteY458" fmla="*/ 391001 h 1903571"/>
                <a:gd name="connsiteX459" fmla="*/ 3463290 w 5542597"/>
                <a:gd name="connsiteY459" fmla="*/ 395764 h 1903571"/>
                <a:gd name="connsiteX460" fmla="*/ 3461861 w 5542597"/>
                <a:gd name="connsiteY460" fmla="*/ 399098 h 1903571"/>
                <a:gd name="connsiteX461" fmla="*/ 3459480 w 5542597"/>
                <a:gd name="connsiteY461" fmla="*/ 401955 h 1903571"/>
                <a:gd name="connsiteX462" fmla="*/ 3455193 w 5542597"/>
                <a:gd name="connsiteY462" fmla="*/ 403384 h 1903571"/>
                <a:gd name="connsiteX463" fmla="*/ 3436143 w 5542597"/>
                <a:gd name="connsiteY463" fmla="*/ 382429 h 1903571"/>
                <a:gd name="connsiteX464" fmla="*/ 3424714 w 5542597"/>
                <a:gd name="connsiteY464" fmla="*/ 371951 h 1903571"/>
                <a:gd name="connsiteX465" fmla="*/ 3418522 w 5542597"/>
                <a:gd name="connsiteY465" fmla="*/ 368618 h 1903571"/>
                <a:gd name="connsiteX466" fmla="*/ 3414712 w 5542597"/>
                <a:gd name="connsiteY466" fmla="*/ 361950 h 1903571"/>
                <a:gd name="connsiteX467" fmla="*/ 3417570 w 5542597"/>
                <a:gd name="connsiteY467" fmla="*/ 360521 h 1903571"/>
                <a:gd name="connsiteX468" fmla="*/ 3430905 w 5542597"/>
                <a:gd name="connsiteY468" fmla="*/ 368141 h 1903571"/>
                <a:gd name="connsiteX469" fmla="*/ 3439954 w 5542597"/>
                <a:gd name="connsiteY469" fmla="*/ 372428 h 1903571"/>
                <a:gd name="connsiteX470" fmla="*/ 3455670 w 5542597"/>
                <a:gd name="connsiteY470" fmla="*/ 382905 h 1903571"/>
                <a:gd name="connsiteX471" fmla="*/ 3467576 w 5542597"/>
                <a:gd name="connsiteY471" fmla="*/ 381953 h 1903571"/>
                <a:gd name="connsiteX472" fmla="*/ 3471862 w 5542597"/>
                <a:gd name="connsiteY472" fmla="*/ 377666 h 1903571"/>
                <a:gd name="connsiteX473" fmla="*/ 3471862 w 5542597"/>
                <a:gd name="connsiteY473" fmla="*/ 368141 h 1903571"/>
                <a:gd name="connsiteX474" fmla="*/ 3467576 w 5542597"/>
                <a:gd name="connsiteY474" fmla="*/ 360045 h 1903571"/>
                <a:gd name="connsiteX475" fmla="*/ 3461861 w 5542597"/>
                <a:gd name="connsiteY475" fmla="*/ 357188 h 1903571"/>
                <a:gd name="connsiteX476" fmla="*/ 3442811 w 5542597"/>
                <a:gd name="connsiteY476" fmla="*/ 356711 h 1903571"/>
                <a:gd name="connsiteX477" fmla="*/ 3438049 w 5542597"/>
                <a:gd name="connsiteY477" fmla="*/ 353854 h 1903571"/>
                <a:gd name="connsiteX478" fmla="*/ 3441383 w 5542597"/>
                <a:gd name="connsiteY478" fmla="*/ 353378 h 1903571"/>
                <a:gd name="connsiteX479" fmla="*/ 3445668 w 5542597"/>
                <a:gd name="connsiteY479" fmla="*/ 352901 h 1903571"/>
                <a:gd name="connsiteX480" fmla="*/ 3451860 w 5542597"/>
                <a:gd name="connsiteY480" fmla="*/ 350520 h 1903571"/>
                <a:gd name="connsiteX481" fmla="*/ 3461861 w 5542597"/>
                <a:gd name="connsiteY481" fmla="*/ 344805 h 1903571"/>
                <a:gd name="connsiteX482" fmla="*/ 3466624 w 5542597"/>
                <a:gd name="connsiteY482" fmla="*/ 342900 h 1903571"/>
                <a:gd name="connsiteX483" fmla="*/ 3465672 w 5542597"/>
                <a:gd name="connsiteY483" fmla="*/ 338614 h 1903571"/>
                <a:gd name="connsiteX484" fmla="*/ 3458528 w 5542597"/>
                <a:gd name="connsiteY484" fmla="*/ 332423 h 1903571"/>
                <a:gd name="connsiteX485" fmla="*/ 3447097 w 5542597"/>
                <a:gd name="connsiteY485" fmla="*/ 331470 h 1903571"/>
                <a:gd name="connsiteX486" fmla="*/ 3444240 w 5542597"/>
                <a:gd name="connsiteY486" fmla="*/ 330994 h 1903571"/>
                <a:gd name="connsiteX487" fmla="*/ 3449003 w 5542597"/>
                <a:gd name="connsiteY487" fmla="*/ 327660 h 1903571"/>
                <a:gd name="connsiteX488" fmla="*/ 3453289 w 5542597"/>
                <a:gd name="connsiteY488" fmla="*/ 325755 h 1903571"/>
                <a:gd name="connsiteX489" fmla="*/ 3459956 w 5542597"/>
                <a:gd name="connsiteY489" fmla="*/ 320993 h 1903571"/>
                <a:gd name="connsiteX490" fmla="*/ 3461385 w 5542597"/>
                <a:gd name="connsiteY490" fmla="*/ 316706 h 1903571"/>
                <a:gd name="connsiteX491" fmla="*/ 3459956 w 5542597"/>
                <a:gd name="connsiteY491" fmla="*/ 317183 h 1903571"/>
                <a:gd name="connsiteX492" fmla="*/ 3455193 w 5542597"/>
                <a:gd name="connsiteY492" fmla="*/ 316706 h 1903571"/>
                <a:gd name="connsiteX493" fmla="*/ 3453765 w 5542597"/>
                <a:gd name="connsiteY493" fmla="*/ 314801 h 1903571"/>
                <a:gd name="connsiteX494" fmla="*/ 3454241 w 5542597"/>
                <a:gd name="connsiteY494" fmla="*/ 311944 h 1903571"/>
                <a:gd name="connsiteX495" fmla="*/ 3449003 w 5542597"/>
                <a:gd name="connsiteY495" fmla="*/ 309086 h 1903571"/>
                <a:gd name="connsiteX496" fmla="*/ 3443764 w 5542597"/>
                <a:gd name="connsiteY496" fmla="*/ 307181 h 1903571"/>
                <a:gd name="connsiteX497" fmla="*/ 3432810 w 5542597"/>
                <a:gd name="connsiteY497" fmla="*/ 306705 h 1903571"/>
                <a:gd name="connsiteX498" fmla="*/ 3432810 w 5542597"/>
                <a:gd name="connsiteY498" fmla="*/ 304324 h 1903571"/>
                <a:gd name="connsiteX499" fmla="*/ 3433762 w 5542597"/>
                <a:gd name="connsiteY499" fmla="*/ 302419 h 1903571"/>
                <a:gd name="connsiteX500" fmla="*/ 3429000 w 5542597"/>
                <a:gd name="connsiteY500" fmla="*/ 300990 h 1903571"/>
                <a:gd name="connsiteX501" fmla="*/ 3424714 w 5542597"/>
                <a:gd name="connsiteY501" fmla="*/ 298609 h 1903571"/>
                <a:gd name="connsiteX502" fmla="*/ 3423761 w 5542597"/>
                <a:gd name="connsiteY502" fmla="*/ 296228 h 1903571"/>
                <a:gd name="connsiteX503" fmla="*/ 3422333 w 5542597"/>
                <a:gd name="connsiteY503" fmla="*/ 295275 h 1903571"/>
                <a:gd name="connsiteX504" fmla="*/ 3415189 w 5542597"/>
                <a:gd name="connsiteY504" fmla="*/ 292894 h 1903571"/>
                <a:gd name="connsiteX505" fmla="*/ 3390900 w 5542597"/>
                <a:gd name="connsiteY505" fmla="*/ 288608 h 1903571"/>
                <a:gd name="connsiteX506" fmla="*/ 3388518 w 5542597"/>
                <a:gd name="connsiteY506" fmla="*/ 289560 h 1903571"/>
                <a:gd name="connsiteX507" fmla="*/ 3384709 w 5542597"/>
                <a:gd name="connsiteY507" fmla="*/ 295751 h 1903571"/>
                <a:gd name="connsiteX508" fmla="*/ 3374708 w 5542597"/>
                <a:gd name="connsiteY508" fmla="*/ 302419 h 1903571"/>
                <a:gd name="connsiteX509" fmla="*/ 3367564 w 5542597"/>
                <a:gd name="connsiteY509" fmla="*/ 298609 h 1903571"/>
                <a:gd name="connsiteX510" fmla="*/ 3366135 w 5542597"/>
                <a:gd name="connsiteY510" fmla="*/ 298609 h 1903571"/>
                <a:gd name="connsiteX511" fmla="*/ 3364706 w 5542597"/>
                <a:gd name="connsiteY511" fmla="*/ 296704 h 1903571"/>
                <a:gd name="connsiteX512" fmla="*/ 3366611 w 5542597"/>
                <a:gd name="connsiteY512" fmla="*/ 293846 h 1903571"/>
                <a:gd name="connsiteX513" fmla="*/ 3367564 w 5542597"/>
                <a:gd name="connsiteY513" fmla="*/ 290989 h 1903571"/>
                <a:gd name="connsiteX514" fmla="*/ 3366135 w 5542597"/>
                <a:gd name="connsiteY514" fmla="*/ 289084 h 1903571"/>
                <a:gd name="connsiteX515" fmla="*/ 3364706 w 5542597"/>
                <a:gd name="connsiteY515" fmla="*/ 288608 h 1903571"/>
                <a:gd name="connsiteX516" fmla="*/ 3359468 w 5542597"/>
                <a:gd name="connsiteY516" fmla="*/ 290513 h 1903571"/>
                <a:gd name="connsiteX517" fmla="*/ 3352324 w 5542597"/>
                <a:gd name="connsiteY517" fmla="*/ 291465 h 1903571"/>
                <a:gd name="connsiteX518" fmla="*/ 3348990 w 5542597"/>
                <a:gd name="connsiteY518" fmla="*/ 293370 h 1903571"/>
                <a:gd name="connsiteX519" fmla="*/ 3342322 w 5542597"/>
                <a:gd name="connsiteY519" fmla="*/ 294799 h 1903571"/>
                <a:gd name="connsiteX520" fmla="*/ 3342799 w 5542597"/>
                <a:gd name="connsiteY520" fmla="*/ 290036 h 1903571"/>
                <a:gd name="connsiteX521" fmla="*/ 3315176 w 5542597"/>
                <a:gd name="connsiteY521" fmla="*/ 277654 h 1903571"/>
                <a:gd name="connsiteX522" fmla="*/ 3306128 w 5542597"/>
                <a:gd name="connsiteY522" fmla="*/ 275273 h 1903571"/>
                <a:gd name="connsiteX523" fmla="*/ 3301365 w 5542597"/>
                <a:gd name="connsiteY523" fmla="*/ 274796 h 1903571"/>
                <a:gd name="connsiteX524" fmla="*/ 3288506 w 5542597"/>
                <a:gd name="connsiteY524" fmla="*/ 277654 h 1903571"/>
                <a:gd name="connsiteX525" fmla="*/ 3285649 w 5542597"/>
                <a:gd name="connsiteY525" fmla="*/ 279083 h 1903571"/>
                <a:gd name="connsiteX526" fmla="*/ 3280886 w 5542597"/>
                <a:gd name="connsiteY526" fmla="*/ 283369 h 1903571"/>
                <a:gd name="connsiteX527" fmla="*/ 3270409 w 5542597"/>
                <a:gd name="connsiteY527" fmla="*/ 280511 h 1903571"/>
                <a:gd name="connsiteX528" fmla="*/ 3268028 w 5542597"/>
                <a:gd name="connsiteY528" fmla="*/ 282416 h 1903571"/>
                <a:gd name="connsiteX529" fmla="*/ 3264218 w 5542597"/>
                <a:gd name="connsiteY529" fmla="*/ 289560 h 1903571"/>
                <a:gd name="connsiteX530" fmla="*/ 3264693 w 5542597"/>
                <a:gd name="connsiteY530" fmla="*/ 296228 h 1903571"/>
                <a:gd name="connsiteX531" fmla="*/ 3266122 w 5542597"/>
                <a:gd name="connsiteY531" fmla="*/ 298133 h 1903571"/>
                <a:gd name="connsiteX532" fmla="*/ 3267075 w 5542597"/>
                <a:gd name="connsiteY532" fmla="*/ 301466 h 1903571"/>
                <a:gd name="connsiteX533" fmla="*/ 3270885 w 5542597"/>
                <a:gd name="connsiteY533" fmla="*/ 307181 h 1903571"/>
                <a:gd name="connsiteX534" fmla="*/ 3275172 w 5542597"/>
                <a:gd name="connsiteY534" fmla="*/ 311468 h 1903571"/>
                <a:gd name="connsiteX535" fmla="*/ 3273266 w 5542597"/>
                <a:gd name="connsiteY535" fmla="*/ 312420 h 1903571"/>
                <a:gd name="connsiteX536" fmla="*/ 3271837 w 5542597"/>
                <a:gd name="connsiteY536" fmla="*/ 312896 h 1903571"/>
                <a:gd name="connsiteX537" fmla="*/ 3269456 w 5542597"/>
                <a:gd name="connsiteY537" fmla="*/ 314801 h 1903571"/>
                <a:gd name="connsiteX538" fmla="*/ 3267551 w 5542597"/>
                <a:gd name="connsiteY538" fmla="*/ 318611 h 1903571"/>
                <a:gd name="connsiteX539" fmla="*/ 3264218 w 5542597"/>
                <a:gd name="connsiteY539" fmla="*/ 323850 h 1903571"/>
                <a:gd name="connsiteX540" fmla="*/ 3259455 w 5542597"/>
                <a:gd name="connsiteY540" fmla="*/ 327184 h 1903571"/>
                <a:gd name="connsiteX541" fmla="*/ 3253740 w 5542597"/>
                <a:gd name="connsiteY541" fmla="*/ 326231 h 1903571"/>
                <a:gd name="connsiteX542" fmla="*/ 3240881 w 5542597"/>
                <a:gd name="connsiteY542" fmla="*/ 322421 h 1903571"/>
                <a:gd name="connsiteX543" fmla="*/ 3238024 w 5542597"/>
                <a:gd name="connsiteY543" fmla="*/ 322898 h 1903571"/>
                <a:gd name="connsiteX544" fmla="*/ 3237072 w 5542597"/>
                <a:gd name="connsiteY544" fmla="*/ 325755 h 1903571"/>
                <a:gd name="connsiteX545" fmla="*/ 3244691 w 5542597"/>
                <a:gd name="connsiteY545" fmla="*/ 328613 h 1903571"/>
                <a:gd name="connsiteX546" fmla="*/ 3245643 w 5542597"/>
                <a:gd name="connsiteY546" fmla="*/ 330041 h 1903571"/>
                <a:gd name="connsiteX547" fmla="*/ 3243262 w 5542597"/>
                <a:gd name="connsiteY547" fmla="*/ 330994 h 1903571"/>
                <a:gd name="connsiteX548" fmla="*/ 3238024 w 5542597"/>
                <a:gd name="connsiteY548" fmla="*/ 331946 h 1903571"/>
                <a:gd name="connsiteX549" fmla="*/ 3228975 w 5542597"/>
                <a:gd name="connsiteY549" fmla="*/ 331946 h 1903571"/>
                <a:gd name="connsiteX550" fmla="*/ 3220879 w 5542597"/>
                <a:gd name="connsiteY550" fmla="*/ 330518 h 1903571"/>
                <a:gd name="connsiteX551" fmla="*/ 3216116 w 5542597"/>
                <a:gd name="connsiteY551" fmla="*/ 326708 h 1903571"/>
                <a:gd name="connsiteX552" fmla="*/ 3211354 w 5542597"/>
                <a:gd name="connsiteY552" fmla="*/ 326231 h 1903571"/>
                <a:gd name="connsiteX553" fmla="*/ 3198018 w 5542597"/>
                <a:gd name="connsiteY553" fmla="*/ 325755 h 1903571"/>
                <a:gd name="connsiteX554" fmla="*/ 3185636 w 5542597"/>
                <a:gd name="connsiteY554" fmla="*/ 328136 h 1903571"/>
                <a:gd name="connsiteX555" fmla="*/ 3172301 w 5542597"/>
                <a:gd name="connsiteY555" fmla="*/ 325279 h 1903571"/>
                <a:gd name="connsiteX556" fmla="*/ 3148965 w 5542597"/>
                <a:gd name="connsiteY556" fmla="*/ 325755 h 1903571"/>
                <a:gd name="connsiteX557" fmla="*/ 3143250 w 5542597"/>
                <a:gd name="connsiteY557" fmla="*/ 325279 h 1903571"/>
                <a:gd name="connsiteX558" fmla="*/ 3132297 w 5542597"/>
                <a:gd name="connsiteY558" fmla="*/ 320040 h 1903571"/>
                <a:gd name="connsiteX559" fmla="*/ 3116580 w 5542597"/>
                <a:gd name="connsiteY559" fmla="*/ 316230 h 1903571"/>
                <a:gd name="connsiteX560" fmla="*/ 3098483 w 5542597"/>
                <a:gd name="connsiteY560" fmla="*/ 308134 h 1903571"/>
                <a:gd name="connsiteX561" fmla="*/ 3096577 w 5542597"/>
                <a:gd name="connsiteY561" fmla="*/ 300038 h 1903571"/>
                <a:gd name="connsiteX562" fmla="*/ 3099435 w 5542597"/>
                <a:gd name="connsiteY562" fmla="*/ 293846 h 1903571"/>
                <a:gd name="connsiteX563" fmla="*/ 3109436 w 5542597"/>
                <a:gd name="connsiteY563" fmla="*/ 293846 h 1903571"/>
                <a:gd name="connsiteX564" fmla="*/ 3115628 w 5542597"/>
                <a:gd name="connsiteY564" fmla="*/ 292894 h 1903571"/>
                <a:gd name="connsiteX565" fmla="*/ 3114675 w 5542597"/>
                <a:gd name="connsiteY565" fmla="*/ 290513 h 1903571"/>
                <a:gd name="connsiteX566" fmla="*/ 3113247 w 5542597"/>
                <a:gd name="connsiteY566" fmla="*/ 289084 h 1903571"/>
                <a:gd name="connsiteX567" fmla="*/ 3098959 w 5542597"/>
                <a:gd name="connsiteY567" fmla="*/ 285750 h 1903571"/>
                <a:gd name="connsiteX568" fmla="*/ 3060383 w 5542597"/>
                <a:gd name="connsiteY568" fmla="*/ 284798 h 1903571"/>
                <a:gd name="connsiteX569" fmla="*/ 3032760 w 5542597"/>
                <a:gd name="connsiteY569" fmla="*/ 280035 h 1903571"/>
                <a:gd name="connsiteX570" fmla="*/ 2993231 w 5542597"/>
                <a:gd name="connsiteY570" fmla="*/ 278130 h 1903571"/>
                <a:gd name="connsiteX571" fmla="*/ 2975610 w 5542597"/>
                <a:gd name="connsiteY571" fmla="*/ 284321 h 1903571"/>
                <a:gd name="connsiteX572" fmla="*/ 2949893 w 5542597"/>
                <a:gd name="connsiteY572" fmla="*/ 285750 h 1903571"/>
                <a:gd name="connsiteX573" fmla="*/ 2942749 w 5542597"/>
                <a:gd name="connsiteY573" fmla="*/ 289560 h 1903571"/>
                <a:gd name="connsiteX574" fmla="*/ 2930843 w 5542597"/>
                <a:gd name="connsiteY574" fmla="*/ 290989 h 1903571"/>
                <a:gd name="connsiteX575" fmla="*/ 2932271 w 5542597"/>
                <a:gd name="connsiteY575" fmla="*/ 295751 h 1903571"/>
                <a:gd name="connsiteX576" fmla="*/ 2937986 w 5542597"/>
                <a:gd name="connsiteY576" fmla="*/ 299561 h 1903571"/>
                <a:gd name="connsiteX577" fmla="*/ 2940844 w 5542597"/>
                <a:gd name="connsiteY577" fmla="*/ 300038 h 1903571"/>
                <a:gd name="connsiteX578" fmla="*/ 2943701 w 5542597"/>
                <a:gd name="connsiteY578" fmla="*/ 301466 h 1903571"/>
                <a:gd name="connsiteX579" fmla="*/ 2941796 w 5542597"/>
                <a:gd name="connsiteY579" fmla="*/ 302895 h 1903571"/>
                <a:gd name="connsiteX580" fmla="*/ 2939891 w 5542597"/>
                <a:gd name="connsiteY580" fmla="*/ 303371 h 1903571"/>
                <a:gd name="connsiteX581" fmla="*/ 2935605 w 5542597"/>
                <a:gd name="connsiteY581" fmla="*/ 306229 h 1903571"/>
                <a:gd name="connsiteX582" fmla="*/ 2932747 w 5542597"/>
                <a:gd name="connsiteY582" fmla="*/ 309086 h 1903571"/>
                <a:gd name="connsiteX583" fmla="*/ 2933700 w 5542597"/>
                <a:gd name="connsiteY583" fmla="*/ 314801 h 1903571"/>
                <a:gd name="connsiteX584" fmla="*/ 2932271 w 5542597"/>
                <a:gd name="connsiteY584" fmla="*/ 320516 h 1903571"/>
                <a:gd name="connsiteX585" fmla="*/ 2927985 w 5542597"/>
                <a:gd name="connsiteY585" fmla="*/ 328613 h 1903571"/>
                <a:gd name="connsiteX586" fmla="*/ 2924175 w 5542597"/>
                <a:gd name="connsiteY586" fmla="*/ 331946 h 1903571"/>
                <a:gd name="connsiteX587" fmla="*/ 2920841 w 5542597"/>
                <a:gd name="connsiteY587" fmla="*/ 336709 h 1903571"/>
                <a:gd name="connsiteX588" fmla="*/ 2923699 w 5542597"/>
                <a:gd name="connsiteY588" fmla="*/ 340995 h 1903571"/>
                <a:gd name="connsiteX589" fmla="*/ 2927033 w 5542597"/>
                <a:gd name="connsiteY589" fmla="*/ 342900 h 1903571"/>
                <a:gd name="connsiteX590" fmla="*/ 2935129 w 5542597"/>
                <a:gd name="connsiteY590" fmla="*/ 344805 h 1903571"/>
                <a:gd name="connsiteX591" fmla="*/ 2937986 w 5542597"/>
                <a:gd name="connsiteY591" fmla="*/ 346234 h 1903571"/>
                <a:gd name="connsiteX592" fmla="*/ 2936081 w 5542597"/>
                <a:gd name="connsiteY592" fmla="*/ 347663 h 1903571"/>
                <a:gd name="connsiteX593" fmla="*/ 2924175 w 5542597"/>
                <a:gd name="connsiteY593" fmla="*/ 346234 h 1903571"/>
                <a:gd name="connsiteX594" fmla="*/ 2919889 w 5542597"/>
                <a:gd name="connsiteY594" fmla="*/ 341471 h 1903571"/>
                <a:gd name="connsiteX595" fmla="*/ 2918936 w 5542597"/>
                <a:gd name="connsiteY595" fmla="*/ 339090 h 1903571"/>
                <a:gd name="connsiteX596" fmla="*/ 2917984 w 5542597"/>
                <a:gd name="connsiteY596" fmla="*/ 334804 h 1903571"/>
                <a:gd name="connsiteX597" fmla="*/ 2922270 w 5542597"/>
                <a:gd name="connsiteY597" fmla="*/ 330518 h 1903571"/>
                <a:gd name="connsiteX598" fmla="*/ 2926080 w 5542597"/>
                <a:gd name="connsiteY598" fmla="*/ 327660 h 1903571"/>
                <a:gd name="connsiteX599" fmla="*/ 2929890 w 5542597"/>
                <a:gd name="connsiteY599" fmla="*/ 320993 h 1903571"/>
                <a:gd name="connsiteX600" fmla="*/ 2930366 w 5542597"/>
                <a:gd name="connsiteY600" fmla="*/ 314801 h 1903571"/>
                <a:gd name="connsiteX601" fmla="*/ 2930366 w 5542597"/>
                <a:gd name="connsiteY601" fmla="*/ 301466 h 1903571"/>
                <a:gd name="connsiteX602" fmla="*/ 2923222 w 5542597"/>
                <a:gd name="connsiteY602" fmla="*/ 298609 h 1903571"/>
                <a:gd name="connsiteX603" fmla="*/ 2918936 w 5542597"/>
                <a:gd name="connsiteY603" fmla="*/ 294323 h 1903571"/>
                <a:gd name="connsiteX604" fmla="*/ 2926080 w 5542597"/>
                <a:gd name="connsiteY604" fmla="*/ 286226 h 1903571"/>
                <a:gd name="connsiteX605" fmla="*/ 2927985 w 5542597"/>
                <a:gd name="connsiteY605" fmla="*/ 281940 h 1903571"/>
                <a:gd name="connsiteX606" fmla="*/ 2924651 w 5542597"/>
                <a:gd name="connsiteY606" fmla="*/ 278130 h 1903571"/>
                <a:gd name="connsiteX607" fmla="*/ 2919889 w 5542597"/>
                <a:gd name="connsiteY607" fmla="*/ 269558 h 1903571"/>
                <a:gd name="connsiteX608" fmla="*/ 2914650 w 5542597"/>
                <a:gd name="connsiteY608" fmla="*/ 264319 h 1903571"/>
                <a:gd name="connsiteX609" fmla="*/ 2911316 w 5542597"/>
                <a:gd name="connsiteY609" fmla="*/ 262414 h 1903571"/>
                <a:gd name="connsiteX610" fmla="*/ 2907983 w 5542597"/>
                <a:gd name="connsiteY610" fmla="*/ 260985 h 1903571"/>
                <a:gd name="connsiteX611" fmla="*/ 2911793 w 5542597"/>
                <a:gd name="connsiteY611" fmla="*/ 269558 h 1903571"/>
                <a:gd name="connsiteX612" fmla="*/ 2908935 w 5542597"/>
                <a:gd name="connsiteY612" fmla="*/ 273844 h 1903571"/>
                <a:gd name="connsiteX613" fmla="*/ 2906554 w 5542597"/>
                <a:gd name="connsiteY613" fmla="*/ 275273 h 1903571"/>
                <a:gd name="connsiteX614" fmla="*/ 2893219 w 5542597"/>
                <a:gd name="connsiteY614" fmla="*/ 277654 h 1903571"/>
                <a:gd name="connsiteX615" fmla="*/ 2884646 w 5542597"/>
                <a:gd name="connsiteY615" fmla="*/ 277654 h 1903571"/>
                <a:gd name="connsiteX616" fmla="*/ 2873216 w 5542597"/>
                <a:gd name="connsiteY616" fmla="*/ 275273 h 1903571"/>
                <a:gd name="connsiteX617" fmla="*/ 2859405 w 5542597"/>
                <a:gd name="connsiteY617" fmla="*/ 270034 h 1903571"/>
                <a:gd name="connsiteX618" fmla="*/ 2856071 w 5542597"/>
                <a:gd name="connsiteY618" fmla="*/ 266224 h 1903571"/>
                <a:gd name="connsiteX619" fmla="*/ 2853214 w 5542597"/>
                <a:gd name="connsiteY619" fmla="*/ 260509 h 1903571"/>
                <a:gd name="connsiteX620" fmla="*/ 2861310 w 5542597"/>
                <a:gd name="connsiteY620" fmla="*/ 258127 h 1903571"/>
                <a:gd name="connsiteX621" fmla="*/ 2864168 w 5542597"/>
                <a:gd name="connsiteY621" fmla="*/ 256699 h 1903571"/>
                <a:gd name="connsiteX622" fmla="*/ 2857500 w 5542597"/>
                <a:gd name="connsiteY622" fmla="*/ 255270 h 1903571"/>
                <a:gd name="connsiteX623" fmla="*/ 2849880 w 5542597"/>
                <a:gd name="connsiteY623" fmla="*/ 255270 h 1903571"/>
                <a:gd name="connsiteX624" fmla="*/ 2847499 w 5542597"/>
                <a:gd name="connsiteY624" fmla="*/ 262414 h 1903571"/>
                <a:gd name="connsiteX625" fmla="*/ 2842736 w 5542597"/>
                <a:gd name="connsiteY625" fmla="*/ 261938 h 1903571"/>
                <a:gd name="connsiteX626" fmla="*/ 2820352 w 5542597"/>
                <a:gd name="connsiteY626" fmla="*/ 257651 h 1903571"/>
                <a:gd name="connsiteX627" fmla="*/ 2814638 w 5542597"/>
                <a:gd name="connsiteY627" fmla="*/ 259080 h 1903571"/>
                <a:gd name="connsiteX628" fmla="*/ 2807018 w 5542597"/>
                <a:gd name="connsiteY628" fmla="*/ 263366 h 1903571"/>
                <a:gd name="connsiteX629" fmla="*/ 2804160 w 5542597"/>
                <a:gd name="connsiteY629" fmla="*/ 266700 h 1903571"/>
                <a:gd name="connsiteX630" fmla="*/ 2800350 w 5542597"/>
                <a:gd name="connsiteY630" fmla="*/ 271939 h 1903571"/>
                <a:gd name="connsiteX631" fmla="*/ 2801779 w 5542597"/>
                <a:gd name="connsiteY631" fmla="*/ 275749 h 1903571"/>
                <a:gd name="connsiteX632" fmla="*/ 2803208 w 5542597"/>
                <a:gd name="connsiteY632" fmla="*/ 276701 h 1903571"/>
                <a:gd name="connsiteX633" fmla="*/ 2814638 w 5542597"/>
                <a:gd name="connsiteY633" fmla="*/ 277654 h 1903571"/>
                <a:gd name="connsiteX634" fmla="*/ 2824639 w 5542597"/>
                <a:gd name="connsiteY634" fmla="*/ 276701 h 1903571"/>
                <a:gd name="connsiteX635" fmla="*/ 2836069 w 5542597"/>
                <a:gd name="connsiteY635" fmla="*/ 273368 h 1903571"/>
                <a:gd name="connsiteX636" fmla="*/ 2838926 w 5542597"/>
                <a:gd name="connsiteY636" fmla="*/ 274320 h 1903571"/>
                <a:gd name="connsiteX637" fmla="*/ 2841308 w 5542597"/>
                <a:gd name="connsiteY637" fmla="*/ 276225 h 1903571"/>
                <a:gd name="connsiteX638" fmla="*/ 2837974 w 5542597"/>
                <a:gd name="connsiteY638" fmla="*/ 279083 h 1903571"/>
                <a:gd name="connsiteX639" fmla="*/ 2826068 w 5542597"/>
                <a:gd name="connsiteY639" fmla="*/ 282893 h 1903571"/>
                <a:gd name="connsiteX640" fmla="*/ 2806541 w 5542597"/>
                <a:gd name="connsiteY640" fmla="*/ 293370 h 1903571"/>
                <a:gd name="connsiteX641" fmla="*/ 2799397 w 5542597"/>
                <a:gd name="connsiteY641" fmla="*/ 294323 h 1903571"/>
                <a:gd name="connsiteX642" fmla="*/ 2788920 w 5542597"/>
                <a:gd name="connsiteY642" fmla="*/ 292418 h 1903571"/>
                <a:gd name="connsiteX643" fmla="*/ 2783205 w 5542597"/>
                <a:gd name="connsiteY643" fmla="*/ 298133 h 1903571"/>
                <a:gd name="connsiteX644" fmla="*/ 2780824 w 5542597"/>
                <a:gd name="connsiteY644" fmla="*/ 299561 h 1903571"/>
                <a:gd name="connsiteX645" fmla="*/ 2763202 w 5542597"/>
                <a:gd name="connsiteY645" fmla="*/ 303371 h 1903571"/>
                <a:gd name="connsiteX646" fmla="*/ 2755583 w 5542597"/>
                <a:gd name="connsiteY646" fmla="*/ 303848 h 1903571"/>
                <a:gd name="connsiteX647" fmla="*/ 2753201 w 5542597"/>
                <a:gd name="connsiteY647" fmla="*/ 306705 h 1903571"/>
                <a:gd name="connsiteX648" fmla="*/ 2748915 w 5542597"/>
                <a:gd name="connsiteY648" fmla="*/ 307181 h 1903571"/>
                <a:gd name="connsiteX649" fmla="*/ 2743676 w 5542597"/>
                <a:gd name="connsiteY649" fmla="*/ 308610 h 1903571"/>
                <a:gd name="connsiteX650" fmla="*/ 2735104 w 5542597"/>
                <a:gd name="connsiteY650" fmla="*/ 312896 h 1903571"/>
                <a:gd name="connsiteX651" fmla="*/ 2722245 w 5542597"/>
                <a:gd name="connsiteY651" fmla="*/ 313373 h 1903571"/>
                <a:gd name="connsiteX652" fmla="*/ 2713196 w 5542597"/>
                <a:gd name="connsiteY652" fmla="*/ 312420 h 1903571"/>
                <a:gd name="connsiteX653" fmla="*/ 2691765 w 5542597"/>
                <a:gd name="connsiteY653" fmla="*/ 314801 h 1903571"/>
                <a:gd name="connsiteX654" fmla="*/ 2686050 w 5542597"/>
                <a:gd name="connsiteY654" fmla="*/ 317183 h 1903571"/>
                <a:gd name="connsiteX655" fmla="*/ 2682716 w 5542597"/>
                <a:gd name="connsiteY655" fmla="*/ 320040 h 1903571"/>
                <a:gd name="connsiteX656" fmla="*/ 2680811 w 5542597"/>
                <a:gd name="connsiteY656" fmla="*/ 323850 h 1903571"/>
                <a:gd name="connsiteX657" fmla="*/ 2677954 w 5542597"/>
                <a:gd name="connsiteY657" fmla="*/ 327184 h 1903571"/>
                <a:gd name="connsiteX658" fmla="*/ 2665571 w 5542597"/>
                <a:gd name="connsiteY658" fmla="*/ 334804 h 1903571"/>
                <a:gd name="connsiteX659" fmla="*/ 2655094 w 5542597"/>
                <a:gd name="connsiteY659" fmla="*/ 337661 h 1903571"/>
                <a:gd name="connsiteX660" fmla="*/ 2646521 w 5542597"/>
                <a:gd name="connsiteY660" fmla="*/ 338614 h 1903571"/>
                <a:gd name="connsiteX661" fmla="*/ 2655094 w 5542597"/>
                <a:gd name="connsiteY661" fmla="*/ 334328 h 1903571"/>
                <a:gd name="connsiteX662" fmla="*/ 2664619 w 5542597"/>
                <a:gd name="connsiteY662" fmla="*/ 326708 h 1903571"/>
                <a:gd name="connsiteX663" fmla="*/ 2681764 w 5542597"/>
                <a:gd name="connsiteY663" fmla="*/ 303848 h 1903571"/>
                <a:gd name="connsiteX664" fmla="*/ 2698433 w 5542597"/>
                <a:gd name="connsiteY664" fmla="*/ 302419 h 1903571"/>
                <a:gd name="connsiteX665" fmla="*/ 2702719 w 5542597"/>
                <a:gd name="connsiteY665" fmla="*/ 299561 h 1903571"/>
                <a:gd name="connsiteX666" fmla="*/ 2715101 w 5542597"/>
                <a:gd name="connsiteY666" fmla="*/ 285750 h 1903571"/>
                <a:gd name="connsiteX667" fmla="*/ 2718911 w 5542597"/>
                <a:gd name="connsiteY667" fmla="*/ 283369 h 1903571"/>
                <a:gd name="connsiteX668" fmla="*/ 2735580 w 5542597"/>
                <a:gd name="connsiteY668" fmla="*/ 283369 h 1903571"/>
                <a:gd name="connsiteX669" fmla="*/ 2750344 w 5542597"/>
                <a:gd name="connsiteY669" fmla="*/ 278606 h 1903571"/>
                <a:gd name="connsiteX670" fmla="*/ 2780347 w 5542597"/>
                <a:gd name="connsiteY670" fmla="*/ 256699 h 1903571"/>
                <a:gd name="connsiteX671" fmla="*/ 2795111 w 5542597"/>
                <a:gd name="connsiteY671" fmla="*/ 252889 h 1903571"/>
                <a:gd name="connsiteX672" fmla="*/ 2805113 w 5542597"/>
                <a:gd name="connsiteY672" fmla="*/ 247174 h 1903571"/>
                <a:gd name="connsiteX673" fmla="*/ 2807018 w 5542597"/>
                <a:gd name="connsiteY673" fmla="*/ 244793 h 1903571"/>
                <a:gd name="connsiteX674" fmla="*/ 2808446 w 5542597"/>
                <a:gd name="connsiteY674" fmla="*/ 241459 h 1903571"/>
                <a:gd name="connsiteX675" fmla="*/ 2807018 w 5542597"/>
                <a:gd name="connsiteY675" fmla="*/ 239077 h 1903571"/>
                <a:gd name="connsiteX676" fmla="*/ 2806065 w 5542597"/>
                <a:gd name="connsiteY676" fmla="*/ 237173 h 1903571"/>
                <a:gd name="connsiteX677" fmla="*/ 2819400 w 5542597"/>
                <a:gd name="connsiteY677" fmla="*/ 233363 h 1903571"/>
                <a:gd name="connsiteX678" fmla="*/ 2824163 w 5542597"/>
                <a:gd name="connsiteY678" fmla="*/ 227648 h 1903571"/>
                <a:gd name="connsiteX679" fmla="*/ 2841784 w 5542597"/>
                <a:gd name="connsiteY679" fmla="*/ 221933 h 1903571"/>
                <a:gd name="connsiteX680" fmla="*/ 2855595 w 5542597"/>
                <a:gd name="connsiteY680" fmla="*/ 214789 h 1903571"/>
                <a:gd name="connsiteX681" fmla="*/ 2875121 w 5542597"/>
                <a:gd name="connsiteY681" fmla="*/ 209074 h 1903571"/>
                <a:gd name="connsiteX682" fmla="*/ 2886075 w 5542597"/>
                <a:gd name="connsiteY682" fmla="*/ 201454 h 1903571"/>
                <a:gd name="connsiteX683" fmla="*/ 2911316 w 5542597"/>
                <a:gd name="connsiteY683" fmla="*/ 190500 h 1903571"/>
                <a:gd name="connsiteX684" fmla="*/ 2934652 w 5542597"/>
                <a:gd name="connsiteY684" fmla="*/ 171926 h 1903571"/>
                <a:gd name="connsiteX685" fmla="*/ 2938463 w 5542597"/>
                <a:gd name="connsiteY685" fmla="*/ 160973 h 1903571"/>
                <a:gd name="connsiteX686" fmla="*/ 2932747 w 5542597"/>
                <a:gd name="connsiteY686" fmla="*/ 157163 h 1903571"/>
                <a:gd name="connsiteX687" fmla="*/ 2925604 w 5542597"/>
                <a:gd name="connsiteY687" fmla="*/ 155258 h 1903571"/>
                <a:gd name="connsiteX688" fmla="*/ 2921794 w 5542597"/>
                <a:gd name="connsiteY688" fmla="*/ 150019 h 1903571"/>
                <a:gd name="connsiteX689" fmla="*/ 2919413 w 5542597"/>
                <a:gd name="connsiteY689" fmla="*/ 149066 h 1903571"/>
                <a:gd name="connsiteX690" fmla="*/ 2912269 w 5542597"/>
                <a:gd name="connsiteY690" fmla="*/ 152400 h 1903571"/>
                <a:gd name="connsiteX691" fmla="*/ 2904649 w 5542597"/>
                <a:gd name="connsiteY691" fmla="*/ 140970 h 1903571"/>
                <a:gd name="connsiteX692" fmla="*/ 2895124 w 5542597"/>
                <a:gd name="connsiteY692" fmla="*/ 134779 h 1903571"/>
                <a:gd name="connsiteX693" fmla="*/ 2895600 w 5542597"/>
                <a:gd name="connsiteY693" fmla="*/ 133826 h 1903571"/>
                <a:gd name="connsiteX694" fmla="*/ 2896552 w 5542597"/>
                <a:gd name="connsiteY694" fmla="*/ 133350 h 1903571"/>
                <a:gd name="connsiteX695" fmla="*/ 2901315 w 5542597"/>
                <a:gd name="connsiteY695" fmla="*/ 134303 h 1903571"/>
                <a:gd name="connsiteX696" fmla="*/ 2917984 w 5542597"/>
                <a:gd name="connsiteY696" fmla="*/ 143828 h 1903571"/>
                <a:gd name="connsiteX697" fmla="*/ 2927033 w 5542597"/>
                <a:gd name="connsiteY697" fmla="*/ 145256 h 1903571"/>
                <a:gd name="connsiteX698" fmla="*/ 2929890 w 5542597"/>
                <a:gd name="connsiteY698" fmla="*/ 146685 h 1903571"/>
                <a:gd name="connsiteX699" fmla="*/ 2931319 w 5542597"/>
                <a:gd name="connsiteY699" fmla="*/ 149066 h 1903571"/>
                <a:gd name="connsiteX700" fmla="*/ 2930366 w 5542597"/>
                <a:gd name="connsiteY700" fmla="*/ 153352 h 1903571"/>
                <a:gd name="connsiteX701" fmla="*/ 2933224 w 5542597"/>
                <a:gd name="connsiteY701" fmla="*/ 152876 h 1903571"/>
                <a:gd name="connsiteX702" fmla="*/ 2934652 w 5542597"/>
                <a:gd name="connsiteY702" fmla="*/ 150971 h 1903571"/>
                <a:gd name="connsiteX703" fmla="*/ 2938939 w 5542597"/>
                <a:gd name="connsiteY703" fmla="*/ 143351 h 1903571"/>
                <a:gd name="connsiteX704" fmla="*/ 2943225 w 5542597"/>
                <a:gd name="connsiteY704" fmla="*/ 132874 h 1903571"/>
                <a:gd name="connsiteX705" fmla="*/ 2942749 w 5542597"/>
                <a:gd name="connsiteY705" fmla="*/ 128588 h 1903571"/>
                <a:gd name="connsiteX706" fmla="*/ 2932747 w 5542597"/>
                <a:gd name="connsiteY706" fmla="*/ 130493 h 1903571"/>
                <a:gd name="connsiteX707" fmla="*/ 2928461 w 5542597"/>
                <a:gd name="connsiteY707" fmla="*/ 115253 h 1903571"/>
                <a:gd name="connsiteX708" fmla="*/ 2926080 w 5542597"/>
                <a:gd name="connsiteY708" fmla="*/ 110490 h 1903571"/>
                <a:gd name="connsiteX709" fmla="*/ 2922746 w 5542597"/>
                <a:gd name="connsiteY709" fmla="*/ 105251 h 1903571"/>
                <a:gd name="connsiteX710" fmla="*/ 2916555 w 5542597"/>
                <a:gd name="connsiteY710" fmla="*/ 104775 h 1903571"/>
                <a:gd name="connsiteX711" fmla="*/ 2913221 w 5542597"/>
                <a:gd name="connsiteY711" fmla="*/ 106204 h 1903571"/>
                <a:gd name="connsiteX712" fmla="*/ 2916079 w 5542597"/>
                <a:gd name="connsiteY712" fmla="*/ 108109 h 1903571"/>
                <a:gd name="connsiteX713" fmla="*/ 2918936 w 5542597"/>
                <a:gd name="connsiteY713" fmla="*/ 110966 h 1903571"/>
                <a:gd name="connsiteX714" fmla="*/ 2917031 w 5542597"/>
                <a:gd name="connsiteY714" fmla="*/ 113824 h 1903571"/>
                <a:gd name="connsiteX715" fmla="*/ 2915126 w 5542597"/>
                <a:gd name="connsiteY715" fmla="*/ 115253 h 1903571"/>
                <a:gd name="connsiteX716" fmla="*/ 2907506 w 5542597"/>
                <a:gd name="connsiteY716" fmla="*/ 119063 h 1903571"/>
                <a:gd name="connsiteX717" fmla="*/ 2901791 w 5542597"/>
                <a:gd name="connsiteY717" fmla="*/ 119063 h 1903571"/>
                <a:gd name="connsiteX718" fmla="*/ 2904172 w 5542597"/>
                <a:gd name="connsiteY718" fmla="*/ 117634 h 1903571"/>
                <a:gd name="connsiteX719" fmla="*/ 2907030 w 5542597"/>
                <a:gd name="connsiteY719" fmla="*/ 113824 h 1903571"/>
                <a:gd name="connsiteX720" fmla="*/ 2905125 w 5542597"/>
                <a:gd name="connsiteY720" fmla="*/ 110014 h 1903571"/>
                <a:gd name="connsiteX721" fmla="*/ 2902744 w 5542597"/>
                <a:gd name="connsiteY721" fmla="*/ 107633 h 1903571"/>
                <a:gd name="connsiteX722" fmla="*/ 2900839 w 5542597"/>
                <a:gd name="connsiteY722" fmla="*/ 96203 h 1903571"/>
                <a:gd name="connsiteX723" fmla="*/ 2893695 w 5542597"/>
                <a:gd name="connsiteY723" fmla="*/ 94298 h 1903571"/>
                <a:gd name="connsiteX724" fmla="*/ 2889885 w 5542597"/>
                <a:gd name="connsiteY724" fmla="*/ 92393 h 1903571"/>
                <a:gd name="connsiteX725" fmla="*/ 2884646 w 5542597"/>
                <a:gd name="connsiteY725" fmla="*/ 93345 h 1903571"/>
                <a:gd name="connsiteX726" fmla="*/ 2877502 w 5542597"/>
                <a:gd name="connsiteY726" fmla="*/ 96203 h 1903571"/>
                <a:gd name="connsiteX727" fmla="*/ 2880360 w 5542597"/>
                <a:gd name="connsiteY727" fmla="*/ 93821 h 1903571"/>
                <a:gd name="connsiteX728" fmla="*/ 2882741 w 5542597"/>
                <a:gd name="connsiteY728" fmla="*/ 89535 h 1903571"/>
                <a:gd name="connsiteX729" fmla="*/ 2877502 w 5542597"/>
                <a:gd name="connsiteY729" fmla="*/ 84296 h 1903571"/>
                <a:gd name="connsiteX730" fmla="*/ 2872264 w 5542597"/>
                <a:gd name="connsiteY730" fmla="*/ 80486 h 1903571"/>
                <a:gd name="connsiteX731" fmla="*/ 2866072 w 5542597"/>
                <a:gd name="connsiteY731" fmla="*/ 79534 h 1903571"/>
                <a:gd name="connsiteX732" fmla="*/ 2858929 w 5542597"/>
                <a:gd name="connsiteY732" fmla="*/ 74771 h 1903571"/>
                <a:gd name="connsiteX733" fmla="*/ 2849404 w 5542597"/>
                <a:gd name="connsiteY733" fmla="*/ 72390 h 1903571"/>
                <a:gd name="connsiteX734" fmla="*/ 2827496 w 5542597"/>
                <a:gd name="connsiteY734" fmla="*/ 69533 h 1903571"/>
                <a:gd name="connsiteX735" fmla="*/ 2810827 w 5542597"/>
                <a:gd name="connsiteY735" fmla="*/ 72866 h 1903571"/>
                <a:gd name="connsiteX736" fmla="*/ 2790349 w 5542597"/>
                <a:gd name="connsiteY736" fmla="*/ 70485 h 1903571"/>
                <a:gd name="connsiteX737" fmla="*/ 2765108 w 5542597"/>
                <a:gd name="connsiteY737" fmla="*/ 72390 h 1903571"/>
                <a:gd name="connsiteX738" fmla="*/ 2755583 w 5542597"/>
                <a:gd name="connsiteY738" fmla="*/ 72390 h 1903571"/>
                <a:gd name="connsiteX739" fmla="*/ 2749868 w 5542597"/>
                <a:gd name="connsiteY739" fmla="*/ 71438 h 1903571"/>
                <a:gd name="connsiteX740" fmla="*/ 2744629 w 5542597"/>
                <a:gd name="connsiteY740" fmla="*/ 72390 h 1903571"/>
                <a:gd name="connsiteX741" fmla="*/ 2741771 w 5542597"/>
                <a:gd name="connsiteY741" fmla="*/ 76676 h 1903571"/>
                <a:gd name="connsiteX742" fmla="*/ 2740343 w 5542597"/>
                <a:gd name="connsiteY742" fmla="*/ 83344 h 1903571"/>
                <a:gd name="connsiteX743" fmla="*/ 2734151 w 5542597"/>
                <a:gd name="connsiteY743" fmla="*/ 86678 h 1903571"/>
                <a:gd name="connsiteX744" fmla="*/ 2730818 w 5542597"/>
                <a:gd name="connsiteY744" fmla="*/ 87154 h 1903571"/>
                <a:gd name="connsiteX745" fmla="*/ 2715101 w 5542597"/>
                <a:gd name="connsiteY745" fmla="*/ 86201 h 1903571"/>
                <a:gd name="connsiteX746" fmla="*/ 2703671 w 5542597"/>
                <a:gd name="connsiteY746" fmla="*/ 89535 h 1903571"/>
                <a:gd name="connsiteX747" fmla="*/ 2698909 w 5542597"/>
                <a:gd name="connsiteY747" fmla="*/ 87154 h 1903571"/>
                <a:gd name="connsiteX748" fmla="*/ 2689384 w 5542597"/>
                <a:gd name="connsiteY748" fmla="*/ 87154 h 1903571"/>
                <a:gd name="connsiteX749" fmla="*/ 2688431 w 5542597"/>
                <a:gd name="connsiteY749" fmla="*/ 81915 h 1903571"/>
                <a:gd name="connsiteX750" fmla="*/ 2694146 w 5542597"/>
                <a:gd name="connsiteY750" fmla="*/ 81915 h 1903571"/>
                <a:gd name="connsiteX751" fmla="*/ 2697480 w 5542597"/>
                <a:gd name="connsiteY751" fmla="*/ 82868 h 1903571"/>
                <a:gd name="connsiteX752" fmla="*/ 2707481 w 5542597"/>
                <a:gd name="connsiteY752" fmla="*/ 71914 h 1903571"/>
                <a:gd name="connsiteX753" fmla="*/ 2716054 w 5542597"/>
                <a:gd name="connsiteY753" fmla="*/ 65246 h 1903571"/>
                <a:gd name="connsiteX754" fmla="*/ 2724150 w 5542597"/>
                <a:gd name="connsiteY754" fmla="*/ 57626 h 1903571"/>
                <a:gd name="connsiteX755" fmla="*/ 2718911 w 5542597"/>
                <a:gd name="connsiteY755" fmla="*/ 53340 h 1903571"/>
                <a:gd name="connsiteX756" fmla="*/ 2707481 w 5542597"/>
                <a:gd name="connsiteY756" fmla="*/ 50006 h 1903571"/>
                <a:gd name="connsiteX757" fmla="*/ 2702243 w 5542597"/>
                <a:gd name="connsiteY757" fmla="*/ 50483 h 1903571"/>
                <a:gd name="connsiteX758" fmla="*/ 2699385 w 5542597"/>
                <a:gd name="connsiteY758" fmla="*/ 51435 h 1903571"/>
                <a:gd name="connsiteX759" fmla="*/ 2687002 w 5542597"/>
                <a:gd name="connsiteY759" fmla="*/ 49054 h 1903571"/>
                <a:gd name="connsiteX760" fmla="*/ 2680335 w 5542597"/>
                <a:gd name="connsiteY760" fmla="*/ 49530 h 1903571"/>
                <a:gd name="connsiteX761" fmla="*/ 2669381 w 5542597"/>
                <a:gd name="connsiteY761" fmla="*/ 52864 h 1903571"/>
                <a:gd name="connsiteX762" fmla="*/ 2665571 w 5542597"/>
                <a:gd name="connsiteY762" fmla="*/ 52388 h 1903571"/>
                <a:gd name="connsiteX763" fmla="*/ 2663666 w 5542597"/>
                <a:gd name="connsiteY763" fmla="*/ 45244 h 1903571"/>
                <a:gd name="connsiteX764" fmla="*/ 2652236 w 5542597"/>
                <a:gd name="connsiteY764" fmla="*/ 46196 h 1903571"/>
                <a:gd name="connsiteX765" fmla="*/ 2614613 w 5542597"/>
                <a:gd name="connsiteY765" fmla="*/ 45244 h 1903571"/>
                <a:gd name="connsiteX766" fmla="*/ 2618422 w 5542597"/>
                <a:gd name="connsiteY766" fmla="*/ 43339 h 1903571"/>
                <a:gd name="connsiteX767" fmla="*/ 2638425 w 5542597"/>
                <a:gd name="connsiteY767" fmla="*/ 40005 h 1903571"/>
                <a:gd name="connsiteX768" fmla="*/ 2654618 w 5542597"/>
                <a:gd name="connsiteY768" fmla="*/ 35719 h 1903571"/>
                <a:gd name="connsiteX769" fmla="*/ 2666524 w 5542597"/>
                <a:gd name="connsiteY769" fmla="*/ 27146 h 1903571"/>
                <a:gd name="connsiteX770" fmla="*/ 2677477 w 5542597"/>
                <a:gd name="connsiteY770" fmla="*/ 24765 h 1903571"/>
                <a:gd name="connsiteX771" fmla="*/ 2675096 w 5542597"/>
                <a:gd name="connsiteY771" fmla="*/ 20479 h 1903571"/>
                <a:gd name="connsiteX772" fmla="*/ 2671763 w 5542597"/>
                <a:gd name="connsiteY772" fmla="*/ 17621 h 1903571"/>
                <a:gd name="connsiteX773" fmla="*/ 2665571 w 5542597"/>
                <a:gd name="connsiteY773" fmla="*/ 14764 h 1903571"/>
                <a:gd name="connsiteX774" fmla="*/ 2652236 w 5542597"/>
                <a:gd name="connsiteY774" fmla="*/ 13335 h 1903571"/>
                <a:gd name="connsiteX775" fmla="*/ 2640330 w 5542597"/>
                <a:gd name="connsiteY775" fmla="*/ 10001 h 1903571"/>
                <a:gd name="connsiteX776" fmla="*/ 2635091 w 5542597"/>
                <a:gd name="connsiteY776" fmla="*/ 5715 h 1903571"/>
                <a:gd name="connsiteX777" fmla="*/ 2613660 w 5542597"/>
                <a:gd name="connsiteY777" fmla="*/ 0 h 1903571"/>
                <a:gd name="connsiteX778" fmla="*/ 2607945 w 5542597"/>
                <a:gd name="connsiteY778" fmla="*/ 0 h 1903571"/>
                <a:gd name="connsiteX779" fmla="*/ 2592705 w 5542597"/>
                <a:gd name="connsiteY779" fmla="*/ 7144 h 1903571"/>
                <a:gd name="connsiteX780" fmla="*/ 2584609 w 5542597"/>
                <a:gd name="connsiteY780" fmla="*/ 6668 h 1903571"/>
                <a:gd name="connsiteX781" fmla="*/ 2577941 w 5542597"/>
                <a:gd name="connsiteY781" fmla="*/ 7620 h 1903571"/>
                <a:gd name="connsiteX782" fmla="*/ 2560320 w 5542597"/>
                <a:gd name="connsiteY782" fmla="*/ 16193 h 1903571"/>
                <a:gd name="connsiteX783" fmla="*/ 2523172 w 5542597"/>
                <a:gd name="connsiteY783" fmla="*/ 38576 h 1903571"/>
                <a:gd name="connsiteX784" fmla="*/ 2515552 w 5542597"/>
                <a:gd name="connsiteY784" fmla="*/ 45244 h 1903571"/>
                <a:gd name="connsiteX785" fmla="*/ 2511743 w 5542597"/>
                <a:gd name="connsiteY785" fmla="*/ 50483 h 1903571"/>
                <a:gd name="connsiteX786" fmla="*/ 2505075 w 5542597"/>
                <a:gd name="connsiteY786" fmla="*/ 53340 h 1903571"/>
                <a:gd name="connsiteX787" fmla="*/ 2502218 w 5542597"/>
                <a:gd name="connsiteY787" fmla="*/ 59531 h 1903571"/>
                <a:gd name="connsiteX788" fmla="*/ 2502694 w 5542597"/>
                <a:gd name="connsiteY788" fmla="*/ 65246 h 1903571"/>
                <a:gd name="connsiteX789" fmla="*/ 2505551 w 5542597"/>
                <a:gd name="connsiteY789" fmla="*/ 68104 h 1903571"/>
                <a:gd name="connsiteX790" fmla="*/ 2508885 w 5542597"/>
                <a:gd name="connsiteY790" fmla="*/ 73819 h 1903571"/>
                <a:gd name="connsiteX791" fmla="*/ 2505551 w 5542597"/>
                <a:gd name="connsiteY791" fmla="*/ 80010 h 1903571"/>
                <a:gd name="connsiteX792" fmla="*/ 2503170 w 5542597"/>
                <a:gd name="connsiteY792" fmla="*/ 83820 h 1903571"/>
                <a:gd name="connsiteX793" fmla="*/ 2505551 w 5542597"/>
                <a:gd name="connsiteY793" fmla="*/ 85725 h 1903571"/>
                <a:gd name="connsiteX794" fmla="*/ 2512695 w 5542597"/>
                <a:gd name="connsiteY794" fmla="*/ 85725 h 1903571"/>
                <a:gd name="connsiteX795" fmla="*/ 2528888 w 5542597"/>
                <a:gd name="connsiteY795" fmla="*/ 89059 h 1903571"/>
                <a:gd name="connsiteX796" fmla="*/ 2525554 w 5542597"/>
                <a:gd name="connsiteY796" fmla="*/ 92393 h 1903571"/>
                <a:gd name="connsiteX797" fmla="*/ 2516029 w 5542597"/>
                <a:gd name="connsiteY797" fmla="*/ 89535 h 1903571"/>
                <a:gd name="connsiteX798" fmla="*/ 2507456 w 5542597"/>
                <a:gd name="connsiteY798" fmla="*/ 89535 h 1903571"/>
                <a:gd name="connsiteX799" fmla="*/ 2500313 w 5542597"/>
                <a:gd name="connsiteY799" fmla="*/ 86201 h 1903571"/>
                <a:gd name="connsiteX800" fmla="*/ 2482215 w 5542597"/>
                <a:gd name="connsiteY800" fmla="*/ 89535 h 1903571"/>
                <a:gd name="connsiteX801" fmla="*/ 2469356 w 5542597"/>
                <a:gd name="connsiteY801" fmla="*/ 88583 h 1903571"/>
                <a:gd name="connsiteX802" fmla="*/ 2456974 w 5542597"/>
                <a:gd name="connsiteY802" fmla="*/ 90011 h 1903571"/>
                <a:gd name="connsiteX803" fmla="*/ 2433161 w 5542597"/>
                <a:gd name="connsiteY803" fmla="*/ 87154 h 1903571"/>
                <a:gd name="connsiteX804" fmla="*/ 2430780 w 5542597"/>
                <a:gd name="connsiteY804" fmla="*/ 89535 h 1903571"/>
                <a:gd name="connsiteX805" fmla="*/ 2436495 w 5542597"/>
                <a:gd name="connsiteY805" fmla="*/ 92869 h 1903571"/>
                <a:gd name="connsiteX806" fmla="*/ 2440781 w 5542597"/>
                <a:gd name="connsiteY806" fmla="*/ 96203 h 1903571"/>
                <a:gd name="connsiteX807" fmla="*/ 2453164 w 5542597"/>
                <a:gd name="connsiteY807" fmla="*/ 103823 h 1903571"/>
                <a:gd name="connsiteX808" fmla="*/ 2458402 w 5542597"/>
                <a:gd name="connsiteY808" fmla="*/ 106204 h 1903571"/>
                <a:gd name="connsiteX809" fmla="*/ 2465546 w 5542597"/>
                <a:gd name="connsiteY809" fmla="*/ 113348 h 1903571"/>
                <a:gd name="connsiteX810" fmla="*/ 2466499 w 5542597"/>
                <a:gd name="connsiteY810" fmla="*/ 127635 h 1903571"/>
                <a:gd name="connsiteX811" fmla="*/ 2462689 w 5542597"/>
                <a:gd name="connsiteY811" fmla="*/ 131445 h 1903571"/>
                <a:gd name="connsiteX812" fmla="*/ 2457926 w 5542597"/>
                <a:gd name="connsiteY812" fmla="*/ 136208 h 1903571"/>
                <a:gd name="connsiteX813" fmla="*/ 2456021 w 5542597"/>
                <a:gd name="connsiteY813" fmla="*/ 137160 h 1903571"/>
                <a:gd name="connsiteX814" fmla="*/ 2452211 w 5542597"/>
                <a:gd name="connsiteY814" fmla="*/ 136684 h 1903571"/>
                <a:gd name="connsiteX815" fmla="*/ 2457926 w 5542597"/>
                <a:gd name="connsiteY815" fmla="*/ 133350 h 1903571"/>
                <a:gd name="connsiteX816" fmla="*/ 2460784 w 5542597"/>
                <a:gd name="connsiteY816" fmla="*/ 126206 h 1903571"/>
                <a:gd name="connsiteX817" fmla="*/ 2463641 w 5542597"/>
                <a:gd name="connsiteY817" fmla="*/ 120968 h 1903571"/>
                <a:gd name="connsiteX818" fmla="*/ 2459831 w 5542597"/>
                <a:gd name="connsiteY818" fmla="*/ 117634 h 1903571"/>
                <a:gd name="connsiteX819" fmla="*/ 2458402 w 5542597"/>
                <a:gd name="connsiteY819" fmla="*/ 117158 h 1903571"/>
                <a:gd name="connsiteX820" fmla="*/ 2456497 w 5542597"/>
                <a:gd name="connsiteY820" fmla="*/ 115253 h 1903571"/>
                <a:gd name="connsiteX821" fmla="*/ 2443639 w 5542597"/>
                <a:gd name="connsiteY821" fmla="*/ 110490 h 1903571"/>
                <a:gd name="connsiteX822" fmla="*/ 2436971 w 5542597"/>
                <a:gd name="connsiteY822" fmla="*/ 108585 h 1903571"/>
                <a:gd name="connsiteX823" fmla="*/ 2429827 w 5542597"/>
                <a:gd name="connsiteY823" fmla="*/ 107156 h 1903571"/>
                <a:gd name="connsiteX824" fmla="*/ 2426018 w 5542597"/>
                <a:gd name="connsiteY824" fmla="*/ 106204 h 1903571"/>
                <a:gd name="connsiteX825" fmla="*/ 2415064 w 5542597"/>
                <a:gd name="connsiteY825" fmla="*/ 110490 h 1903571"/>
                <a:gd name="connsiteX826" fmla="*/ 2409825 w 5542597"/>
                <a:gd name="connsiteY826" fmla="*/ 111443 h 1903571"/>
                <a:gd name="connsiteX827" fmla="*/ 2404110 w 5542597"/>
                <a:gd name="connsiteY827" fmla="*/ 113824 h 1903571"/>
                <a:gd name="connsiteX828" fmla="*/ 2400776 w 5542597"/>
                <a:gd name="connsiteY828" fmla="*/ 116681 h 1903571"/>
                <a:gd name="connsiteX829" fmla="*/ 2392204 w 5542597"/>
                <a:gd name="connsiteY829" fmla="*/ 117634 h 1903571"/>
                <a:gd name="connsiteX830" fmla="*/ 2391251 w 5542597"/>
                <a:gd name="connsiteY830" fmla="*/ 120968 h 1903571"/>
                <a:gd name="connsiteX831" fmla="*/ 2386489 w 5542597"/>
                <a:gd name="connsiteY831" fmla="*/ 124301 h 1903571"/>
                <a:gd name="connsiteX832" fmla="*/ 2381250 w 5542597"/>
                <a:gd name="connsiteY832" fmla="*/ 120491 h 1903571"/>
                <a:gd name="connsiteX833" fmla="*/ 2376488 w 5542597"/>
                <a:gd name="connsiteY833" fmla="*/ 121920 h 1903571"/>
                <a:gd name="connsiteX834" fmla="*/ 2365058 w 5542597"/>
                <a:gd name="connsiteY834" fmla="*/ 127635 h 1903571"/>
                <a:gd name="connsiteX835" fmla="*/ 2352199 w 5542597"/>
                <a:gd name="connsiteY835" fmla="*/ 130493 h 1903571"/>
                <a:gd name="connsiteX836" fmla="*/ 2353627 w 5542597"/>
                <a:gd name="connsiteY836" fmla="*/ 128588 h 1903571"/>
                <a:gd name="connsiteX837" fmla="*/ 2355533 w 5542597"/>
                <a:gd name="connsiteY837" fmla="*/ 123825 h 1903571"/>
                <a:gd name="connsiteX838" fmla="*/ 2352675 w 5542597"/>
                <a:gd name="connsiteY838" fmla="*/ 122396 h 1903571"/>
                <a:gd name="connsiteX839" fmla="*/ 2333149 w 5542597"/>
                <a:gd name="connsiteY839" fmla="*/ 128111 h 1903571"/>
                <a:gd name="connsiteX840" fmla="*/ 2326481 w 5542597"/>
                <a:gd name="connsiteY840" fmla="*/ 131921 h 1903571"/>
                <a:gd name="connsiteX841" fmla="*/ 2323624 w 5542597"/>
                <a:gd name="connsiteY841" fmla="*/ 130493 h 1903571"/>
                <a:gd name="connsiteX842" fmla="*/ 2335054 w 5542597"/>
                <a:gd name="connsiteY842" fmla="*/ 122396 h 1903571"/>
                <a:gd name="connsiteX843" fmla="*/ 2337911 w 5542597"/>
                <a:gd name="connsiteY843" fmla="*/ 117158 h 1903571"/>
                <a:gd name="connsiteX844" fmla="*/ 2332672 w 5542597"/>
                <a:gd name="connsiteY844" fmla="*/ 115253 h 1903571"/>
                <a:gd name="connsiteX845" fmla="*/ 2320766 w 5542597"/>
                <a:gd name="connsiteY845" fmla="*/ 113348 h 1903571"/>
                <a:gd name="connsiteX846" fmla="*/ 2313622 w 5542597"/>
                <a:gd name="connsiteY846" fmla="*/ 113348 h 1903571"/>
                <a:gd name="connsiteX847" fmla="*/ 2302669 w 5542597"/>
                <a:gd name="connsiteY847" fmla="*/ 115253 h 1903571"/>
                <a:gd name="connsiteX848" fmla="*/ 2286952 w 5542597"/>
                <a:gd name="connsiteY848" fmla="*/ 112395 h 1903571"/>
                <a:gd name="connsiteX849" fmla="*/ 2284571 w 5542597"/>
                <a:gd name="connsiteY849" fmla="*/ 115253 h 1903571"/>
                <a:gd name="connsiteX850" fmla="*/ 2280285 w 5542597"/>
                <a:gd name="connsiteY850" fmla="*/ 115729 h 1903571"/>
                <a:gd name="connsiteX851" fmla="*/ 2270760 w 5542597"/>
                <a:gd name="connsiteY851" fmla="*/ 114300 h 1903571"/>
                <a:gd name="connsiteX852" fmla="*/ 2261711 w 5542597"/>
                <a:gd name="connsiteY852" fmla="*/ 115729 h 1903571"/>
                <a:gd name="connsiteX853" fmla="*/ 2255520 w 5542597"/>
                <a:gd name="connsiteY853" fmla="*/ 119063 h 1903571"/>
                <a:gd name="connsiteX854" fmla="*/ 2245519 w 5542597"/>
                <a:gd name="connsiteY854" fmla="*/ 116205 h 1903571"/>
                <a:gd name="connsiteX855" fmla="*/ 2242185 w 5542597"/>
                <a:gd name="connsiteY855" fmla="*/ 116205 h 1903571"/>
                <a:gd name="connsiteX856" fmla="*/ 2236946 w 5542597"/>
                <a:gd name="connsiteY856" fmla="*/ 120968 h 1903571"/>
                <a:gd name="connsiteX857" fmla="*/ 2232184 w 5542597"/>
                <a:gd name="connsiteY857" fmla="*/ 117634 h 1903571"/>
                <a:gd name="connsiteX858" fmla="*/ 2228374 w 5542597"/>
                <a:gd name="connsiteY858" fmla="*/ 124301 h 1903571"/>
                <a:gd name="connsiteX859" fmla="*/ 2229326 w 5542597"/>
                <a:gd name="connsiteY859" fmla="*/ 129064 h 1903571"/>
                <a:gd name="connsiteX860" fmla="*/ 2232660 w 5542597"/>
                <a:gd name="connsiteY860" fmla="*/ 129540 h 1903571"/>
                <a:gd name="connsiteX861" fmla="*/ 2235518 w 5542597"/>
                <a:gd name="connsiteY861" fmla="*/ 129064 h 1903571"/>
                <a:gd name="connsiteX862" fmla="*/ 2237422 w 5542597"/>
                <a:gd name="connsiteY862" fmla="*/ 126683 h 1903571"/>
                <a:gd name="connsiteX863" fmla="*/ 2239327 w 5542597"/>
                <a:gd name="connsiteY863" fmla="*/ 125730 h 1903571"/>
                <a:gd name="connsiteX864" fmla="*/ 2246947 w 5542597"/>
                <a:gd name="connsiteY864" fmla="*/ 130016 h 1903571"/>
                <a:gd name="connsiteX865" fmla="*/ 2249329 w 5542597"/>
                <a:gd name="connsiteY865" fmla="*/ 127635 h 1903571"/>
                <a:gd name="connsiteX866" fmla="*/ 2252663 w 5542597"/>
                <a:gd name="connsiteY866" fmla="*/ 126206 h 1903571"/>
                <a:gd name="connsiteX867" fmla="*/ 2256472 w 5542597"/>
                <a:gd name="connsiteY867" fmla="*/ 128588 h 1903571"/>
                <a:gd name="connsiteX868" fmla="*/ 2272665 w 5542597"/>
                <a:gd name="connsiteY868" fmla="*/ 125730 h 1903571"/>
                <a:gd name="connsiteX869" fmla="*/ 2269808 w 5542597"/>
                <a:gd name="connsiteY869" fmla="*/ 129064 h 1903571"/>
                <a:gd name="connsiteX870" fmla="*/ 2252186 w 5542597"/>
                <a:gd name="connsiteY870" fmla="*/ 132874 h 1903571"/>
                <a:gd name="connsiteX871" fmla="*/ 2219801 w 5542597"/>
                <a:gd name="connsiteY871" fmla="*/ 138113 h 1903571"/>
                <a:gd name="connsiteX872" fmla="*/ 2213134 w 5542597"/>
                <a:gd name="connsiteY872" fmla="*/ 140494 h 1903571"/>
                <a:gd name="connsiteX873" fmla="*/ 2194084 w 5542597"/>
                <a:gd name="connsiteY873" fmla="*/ 141923 h 1903571"/>
                <a:gd name="connsiteX874" fmla="*/ 2181701 w 5542597"/>
                <a:gd name="connsiteY874" fmla="*/ 147161 h 1903571"/>
                <a:gd name="connsiteX875" fmla="*/ 2165509 w 5542597"/>
                <a:gd name="connsiteY875" fmla="*/ 147161 h 1903571"/>
                <a:gd name="connsiteX876" fmla="*/ 2137410 w 5542597"/>
                <a:gd name="connsiteY876" fmla="*/ 151448 h 1903571"/>
                <a:gd name="connsiteX877" fmla="*/ 2117408 w 5542597"/>
                <a:gd name="connsiteY877" fmla="*/ 160496 h 1903571"/>
                <a:gd name="connsiteX878" fmla="*/ 2107883 w 5542597"/>
                <a:gd name="connsiteY878" fmla="*/ 159544 h 1903571"/>
                <a:gd name="connsiteX879" fmla="*/ 2087880 w 5542597"/>
                <a:gd name="connsiteY879" fmla="*/ 166688 h 1903571"/>
                <a:gd name="connsiteX880" fmla="*/ 2080260 w 5542597"/>
                <a:gd name="connsiteY880" fmla="*/ 171926 h 1903571"/>
                <a:gd name="connsiteX881" fmla="*/ 2052161 w 5542597"/>
                <a:gd name="connsiteY881" fmla="*/ 182880 h 1903571"/>
                <a:gd name="connsiteX882" fmla="*/ 2035016 w 5542597"/>
                <a:gd name="connsiteY882" fmla="*/ 178594 h 1903571"/>
                <a:gd name="connsiteX883" fmla="*/ 2029301 w 5542597"/>
                <a:gd name="connsiteY883" fmla="*/ 180023 h 1903571"/>
                <a:gd name="connsiteX884" fmla="*/ 2026444 w 5542597"/>
                <a:gd name="connsiteY884" fmla="*/ 183833 h 1903571"/>
                <a:gd name="connsiteX885" fmla="*/ 2026920 w 5542597"/>
                <a:gd name="connsiteY885" fmla="*/ 187166 h 1903571"/>
                <a:gd name="connsiteX886" fmla="*/ 2034064 w 5542597"/>
                <a:gd name="connsiteY886" fmla="*/ 186690 h 1903571"/>
                <a:gd name="connsiteX887" fmla="*/ 2038826 w 5542597"/>
                <a:gd name="connsiteY887" fmla="*/ 188119 h 1903571"/>
                <a:gd name="connsiteX888" fmla="*/ 2045018 w 5542597"/>
                <a:gd name="connsiteY888" fmla="*/ 190500 h 1903571"/>
                <a:gd name="connsiteX889" fmla="*/ 2043589 w 5542597"/>
                <a:gd name="connsiteY889" fmla="*/ 195739 h 1903571"/>
                <a:gd name="connsiteX890" fmla="*/ 2030730 w 5542597"/>
                <a:gd name="connsiteY890" fmla="*/ 206693 h 1903571"/>
                <a:gd name="connsiteX891" fmla="*/ 2024539 w 5542597"/>
                <a:gd name="connsiteY891" fmla="*/ 210502 h 1903571"/>
                <a:gd name="connsiteX892" fmla="*/ 2017395 w 5542597"/>
                <a:gd name="connsiteY892" fmla="*/ 212884 h 1903571"/>
                <a:gd name="connsiteX893" fmla="*/ 2002155 w 5542597"/>
                <a:gd name="connsiteY893" fmla="*/ 203835 h 1903571"/>
                <a:gd name="connsiteX894" fmla="*/ 1999297 w 5542597"/>
                <a:gd name="connsiteY894" fmla="*/ 208121 h 1903571"/>
                <a:gd name="connsiteX895" fmla="*/ 1996916 w 5542597"/>
                <a:gd name="connsiteY895" fmla="*/ 210026 h 1903571"/>
                <a:gd name="connsiteX896" fmla="*/ 1991201 w 5542597"/>
                <a:gd name="connsiteY896" fmla="*/ 209074 h 1903571"/>
                <a:gd name="connsiteX897" fmla="*/ 1987868 w 5542597"/>
                <a:gd name="connsiteY897" fmla="*/ 215741 h 1903571"/>
                <a:gd name="connsiteX898" fmla="*/ 1999297 w 5542597"/>
                <a:gd name="connsiteY898" fmla="*/ 216694 h 1903571"/>
                <a:gd name="connsiteX899" fmla="*/ 2009775 w 5542597"/>
                <a:gd name="connsiteY899" fmla="*/ 219551 h 1903571"/>
                <a:gd name="connsiteX900" fmla="*/ 2018824 w 5542597"/>
                <a:gd name="connsiteY900" fmla="*/ 223838 h 1903571"/>
                <a:gd name="connsiteX901" fmla="*/ 2025491 w 5542597"/>
                <a:gd name="connsiteY901" fmla="*/ 228600 h 1903571"/>
                <a:gd name="connsiteX902" fmla="*/ 2032635 w 5542597"/>
                <a:gd name="connsiteY902" fmla="*/ 231934 h 1903571"/>
                <a:gd name="connsiteX903" fmla="*/ 2036921 w 5542597"/>
                <a:gd name="connsiteY903" fmla="*/ 234315 h 1903571"/>
                <a:gd name="connsiteX904" fmla="*/ 2025491 w 5542597"/>
                <a:gd name="connsiteY904" fmla="*/ 237173 h 1903571"/>
                <a:gd name="connsiteX905" fmla="*/ 2017871 w 5542597"/>
                <a:gd name="connsiteY905" fmla="*/ 230981 h 1903571"/>
                <a:gd name="connsiteX906" fmla="*/ 2013585 w 5542597"/>
                <a:gd name="connsiteY906" fmla="*/ 229076 h 1903571"/>
                <a:gd name="connsiteX907" fmla="*/ 2008346 w 5542597"/>
                <a:gd name="connsiteY907" fmla="*/ 228600 h 1903571"/>
                <a:gd name="connsiteX908" fmla="*/ 2001202 w 5542597"/>
                <a:gd name="connsiteY908" fmla="*/ 230505 h 1903571"/>
                <a:gd name="connsiteX909" fmla="*/ 1995011 w 5542597"/>
                <a:gd name="connsiteY909" fmla="*/ 237649 h 1903571"/>
                <a:gd name="connsiteX910" fmla="*/ 2001202 w 5542597"/>
                <a:gd name="connsiteY910" fmla="*/ 240030 h 1903571"/>
                <a:gd name="connsiteX911" fmla="*/ 2014538 w 5542597"/>
                <a:gd name="connsiteY911" fmla="*/ 242411 h 1903571"/>
                <a:gd name="connsiteX912" fmla="*/ 2018824 w 5542597"/>
                <a:gd name="connsiteY912" fmla="*/ 245745 h 1903571"/>
                <a:gd name="connsiteX913" fmla="*/ 2036445 w 5542597"/>
                <a:gd name="connsiteY913" fmla="*/ 266700 h 1903571"/>
                <a:gd name="connsiteX914" fmla="*/ 2040731 w 5542597"/>
                <a:gd name="connsiteY914" fmla="*/ 268605 h 1903571"/>
                <a:gd name="connsiteX915" fmla="*/ 2046446 w 5542597"/>
                <a:gd name="connsiteY915" fmla="*/ 269558 h 1903571"/>
                <a:gd name="connsiteX916" fmla="*/ 2048351 w 5542597"/>
                <a:gd name="connsiteY916" fmla="*/ 270986 h 1903571"/>
                <a:gd name="connsiteX917" fmla="*/ 2041684 w 5542597"/>
                <a:gd name="connsiteY917" fmla="*/ 274796 h 1903571"/>
                <a:gd name="connsiteX918" fmla="*/ 2039302 w 5542597"/>
                <a:gd name="connsiteY918" fmla="*/ 278130 h 1903571"/>
                <a:gd name="connsiteX919" fmla="*/ 2033111 w 5542597"/>
                <a:gd name="connsiteY919" fmla="*/ 283845 h 1903571"/>
                <a:gd name="connsiteX920" fmla="*/ 2007870 w 5542597"/>
                <a:gd name="connsiteY920" fmla="*/ 287179 h 1903571"/>
                <a:gd name="connsiteX921" fmla="*/ 2000250 w 5542597"/>
                <a:gd name="connsiteY921" fmla="*/ 289084 h 1903571"/>
                <a:gd name="connsiteX922" fmla="*/ 1998345 w 5542597"/>
                <a:gd name="connsiteY922" fmla="*/ 290513 h 1903571"/>
                <a:gd name="connsiteX923" fmla="*/ 1995011 w 5542597"/>
                <a:gd name="connsiteY923" fmla="*/ 292418 h 1903571"/>
                <a:gd name="connsiteX924" fmla="*/ 1993106 w 5542597"/>
                <a:gd name="connsiteY924" fmla="*/ 294323 h 1903571"/>
                <a:gd name="connsiteX925" fmla="*/ 1992153 w 5542597"/>
                <a:gd name="connsiteY925" fmla="*/ 298609 h 1903571"/>
                <a:gd name="connsiteX926" fmla="*/ 1994059 w 5542597"/>
                <a:gd name="connsiteY926" fmla="*/ 301466 h 1903571"/>
                <a:gd name="connsiteX927" fmla="*/ 1999297 w 5542597"/>
                <a:gd name="connsiteY927" fmla="*/ 304324 h 1903571"/>
                <a:gd name="connsiteX928" fmla="*/ 2019300 w 5542597"/>
                <a:gd name="connsiteY928" fmla="*/ 315754 h 1903571"/>
                <a:gd name="connsiteX929" fmla="*/ 2018347 w 5542597"/>
                <a:gd name="connsiteY929" fmla="*/ 317183 h 1903571"/>
                <a:gd name="connsiteX930" fmla="*/ 2012632 w 5542597"/>
                <a:gd name="connsiteY930" fmla="*/ 314801 h 1903571"/>
                <a:gd name="connsiteX931" fmla="*/ 2005489 w 5542597"/>
                <a:gd name="connsiteY931" fmla="*/ 311468 h 1903571"/>
                <a:gd name="connsiteX932" fmla="*/ 1998345 w 5542597"/>
                <a:gd name="connsiteY932" fmla="*/ 306229 h 1903571"/>
                <a:gd name="connsiteX933" fmla="*/ 1988820 w 5542597"/>
                <a:gd name="connsiteY933" fmla="*/ 302895 h 1903571"/>
                <a:gd name="connsiteX934" fmla="*/ 1988344 w 5542597"/>
                <a:gd name="connsiteY934" fmla="*/ 300038 h 1903571"/>
                <a:gd name="connsiteX935" fmla="*/ 1987868 w 5542597"/>
                <a:gd name="connsiteY935" fmla="*/ 295751 h 1903571"/>
                <a:gd name="connsiteX936" fmla="*/ 1988344 w 5542597"/>
                <a:gd name="connsiteY936" fmla="*/ 294323 h 1903571"/>
                <a:gd name="connsiteX937" fmla="*/ 1989296 w 5542597"/>
                <a:gd name="connsiteY937" fmla="*/ 291941 h 1903571"/>
                <a:gd name="connsiteX938" fmla="*/ 1998345 w 5542597"/>
                <a:gd name="connsiteY938" fmla="*/ 286226 h 1903571"/>
                <a:gd name="connsiteX939" fmla="*/ 2007394 w 5542597"/>
                <a:gd name="connsiteY939" fmla="*/ 283845 h 1903571"/>
                <a:gd name="connsiteX940" fmla="*/ 2018824 w 5542597"/>
                <a:gd name="connsiteY940" fmla="*/ 277178 h 1903571"/>
                <a:gd name="connsiteX941" fmla="*/ 2030253 w 5542597"/>
                <a:gd name="connsiteY941" fmla="*/ 270034 h 1903571"/>
                <a:gd name="connsiteX942" fmla="*/ 2027872 w 5542597"/>
                <a:gd name="connsiteY942" fmla="*/ 267653 h 1903571"/>
                <a:gd name="connsiteX943" fmla="*/ 2025491 w 5542597"/>
                <a:gd name="connsiteY943" fmla="*/ 266224 h 1903571"/>
                <a:gd name="connsiteX944" fmla="*/ 2015014 w 5542597"/>
                <a:gd name="connsiteY944" fmla="*/ 265748 h 1903571"/>
                <a:gd name="connsiteX945" fmla="*/ 1994535 w 5542597"/>
                <a:gd name="connsiteY945" fmla="*/ 268129 h 1903571"/>
                <a:gd name="connsiteX946" fmla="*/ 1981676 w 5542597"/>
                <a:gd name="connsiteY946" fmla="*/ 270510 h 1903571"/>
                <a:gd name="connsiteX947" fmla="*/ 1976438 w 5542597"/>
                <a:gd name="connsiteY947" fmla="*/ 276225 h 1903571"/>
                <a:gd name="connsiteX948" fmla="*/ 1967865 w 5542597"/>
                <a:gd name="connsiteY948" fmla="*/ 277178 h 1903571"/>
                <a:gd name="connsiteX949" fmla="*/ 1963578 w 5542597"/>
                <a:gd name="connsiteY949" fmla="*/ 277178 h 1903571"/>
                <a:gd name="connsiteX950" fmla="*/ 1952149 w 5542597"/>
                <a:gd name="connsiteY950" fmla="*/ 274320 h 1903571"/>
                <a:gd name="connsiteX951" fmla="*/ 1941195 w 5542597"/>
                <a:gd name="connsiteY951" fmla="*/ 277178 h 1903571"/>
                <a:gd name="connsiteX952" fmla="*/ 1915953 w 5542597"/>
                <a:gd name="connsiteY952" fmla="*/ 279083 h 1903571"/>
                <a:gd name="connsiteX953" fmla="*/ 1911668 w 5542597"/>
                <a:gd name="connsiteY953" fmla="*/ 280511 h 1903571"/>
                <a:gd name="connsiteX954" fmla="*/ 1852613 w 5542597"/>
                <a:gd name="connsiteY954" fmla="*/ 280988 h 1903571"/>
                <a:gd name="connsiteX955" fmla="*/ 1841182 w 5542597"/>
                <a:gd name="connsiteY955" fmla="*/ 282416 h 1903571"/>
                <a:gd name="connsiteX956" fmla="*/ 1810702 w 5542597"/>
                <a:gd name="connsiteY956" fmla="*/ 287179 h 1903571"/>
                <a:gd name="connsiteX957" fmla="*/ 1810226 w 5542597"/>
                <a:gd name="connsiteY957" fmla="*/ 290513 h 1903571"/>
                <a:gd name="connsiteX958" fmla="*/ 1811178 w 5542597"/>
                <a:gd name="connsiteY958" fmla="*/ 293370 h 1903571"/>
                <a:gd name="connsiteX959" fmla="*/ 1806416 w 5542597"/>
                <a:gd name="connsiteY959" fmla="*/ 297180 h 1903571"/>
                <a:gd name="connsiteX960" fmla="*/ 1804511 w 5542597"/>
                <a:gd name="connsiteY960" fmla="*/ 300990 h 1903571"/>
                <a:gd name="connsiteX961" fmla="*/ 1805464 w 5542597"/>
                <a:gd name="connsiteY961" fmla="*/ 305276 h 1903571"/>
                <a:gd name="connsiteX962" fmla="*/ 1805464 w 5542597"/>
                <a:gd name="connsiteY962" fmla="*/ 309086 h 1903571"/>
                <a:gd name="connsiteX963" fmla="*/ 1806416 w 5542597"/>
                <a:gd name="connsiteY963" fmla="*/ 313849 h 1903571"/>
                <a:gd name="connsiteX964" fmla="*/ 1808321 w 5542597"/>
                <a:gd name="connsiteY964" fmla="*/ 318611 h 1903571"/>
                <a:gd name="connsiteX965" fmla="*/ 1812607 w 5542597"/>
                <a:gd name="connsiteY965" fmla="*/ 320993 h 1903571"/>
                <a:gd name="connsiteX966" fmla="*/ 1816894 w 5542597"/>
                <a:gd name="connsiteY966" fmla="*/ 322421 h 1903571"/>
                <a:gd name="connsiteX967" fmla="*/ 1819751 w 5542597"/>
                <a:gd name="connsiteY967" fmla="*/ 327184 h 1903571"/>
                <a:gd name="connsiteX968" fmla="*/ 1817370 w 5542597"/>
                <a:gd name="connsiteY968" fmla="*/ 332899 h 1903571"/>
                <a:gd name="connsiteX969" fmla="*/ 1814036 w 5542597"/>
                <a:gd name="connsiteY969" fmla="*/ 339566 h 1903571"/>
                <a:gd name="connsiteX970" fmla="*/ 1813084 w 5542597"/>
                <a:gd name="connsiteY970" fmla="*/ 342424 h 1903571"/>
                <a:gd name="connsiteX971" fmla="*/ 1815465 w 5542597"/>
                <a:gd name="connsiteY971" fmla="*/ 346710 h 1903571"/>
                <a:gd name="connsiteX972" fmla="*/ 1818322 w 5542597"/>
                <a:gd name="connsiteY972" fmla="*/ 354806 h 1903571"/>
                <a:gd name="connsiteX973" fmla="*/ 1819275 w 5542597"/>
                <a:gd name="connsiteY973" fmla="*/ 357188 h 1903571"/>
                <a:gd name="connsiteX974" fmla="*/ 1828324 w 5542597"/>
                <a:gd name="connsiteY974" fmla="*/ 363379 h 1903571"/>
                <a:gd name="connsiteX975" fmla="*/ 1834515 w 5542597"/>
                <a:gd name="connsiteY975" fmla="*/ 365284 h 1903571"/>
                <a:gd name="connsiteX976" fmla="*/ 1844993 w 5542597"/>
                <a:gd name="connsiteY976" fmla="*/ 365760 h 1903571"/>
                <a:gd name="connsiteX977" fmla="*/ 1852136 w 5542597"/>
                <a:gd name="connsiteY977" fmla="*/ 367189 h 1903571"/>
                <a:gd name="connsiteX978" fmla="*/ 1862138 w 5542597"/>
                <a:gd name="connsiteY978" fmla="*/ 370999 h 1903571"/>
                <a:gd name="connsiteX979" fmla="*/ 1865471 w 5542597"/>
                <a:gd name="connsiteY979" fmla="*/ 372904 h 1903571"/>
                <a:gd name="connsiteX980" fmla="*/ 1865947 w 5542597"/>
                <a:gd name="connsiteY980" fmla="*/ 374809 h 1903571"/>
                <a:gd name="connsiteX981" fmla="*/ 1868805 w 5542597"/>
                <a:gd name="connsiteY981" fmla="*/ 381476 h 1903571"/>
                <a:gd name="connsiteX982" fmla="*/ 1869757 w 5542597"/>
                <a:gd name="connsiteY982" fmla="*/ 383381 h 1903571"/>
                <a:gd name="connsiteX983" fmla="*/ 1881188 w 5542597"/>
                <a:gd name="connsiteY983" fmla="*/ 392906 h 1903571"/>
                <a:gd name="connsiteX984" fmla="*/ 1884521 w 5542597"/>
                <a:gd name="connsiteY984" fmla="*/ 394335 h 1903571"/>
                <a:gd name="connsiteX985" fmla="*/ 1899761 w 5542597"/>
                <a:gd name="connsiteY985" fmla="*/ 395764 h 1903571"/>
                <a:gd name="connsiteX986" fmla="*/ 1904524 w 5542597"/>
                <a:gd name="connsiteY986" fmla="*/ 399098 h 1903571"/>
                <a:gd name="connsiteX987" fmla="*/ 1911191 w 5542597"/>
                <a:gd name="connsiteY987" fmla="*/ 408146 h 1903571"/>
                <a:gd name="connsiteX988" fmla="*/ 1911668 w 5542597"/>
                <a:gd name="connsiteY988" fmla="*/ 410051 h 1903571"/>
                <a:gd name="connsiteX989" fmla="*/ 1912620 w 5542597"/>
                <a:gd name="connsiteY989" fmla="*/ 413385 h 1903571"/>
                <a:gd name="connsiteX990" fmla="*/ 1911668 w 5542597"/>
                <a:gd name="connsiteY990" fmla="*/ 416719 h 1903571"/>
                <a:gd name="connsiteX991" fmla="*/ 1911191 w 5542597"/>
                <a:gd name="connsiteY991" fmla="*/ 418624 h 1903571"/>
                <a:gd name="connsiteX992" fmla="*/ 1908810 w 5542597"/>
                <a:gd name="connsiteY992" fmla="*/ 421481 h 1903571"/>
                <a:gd name="connsiteX993" fmla="*/ 1902143 w 5542597"/>
                <a:gd name="connsiteY993" fmla="*/ 433388 h 1903571"/>
                <a:gd name="connsiteX994" fmla="*/ 1898332 w 5542597"/>
                <a:gd name="connsiteY994" fmla="*/ 444341 h 1903571"/>
                <a:gd name="connsiteX995" fmla="*/ 1904524 w 5542597"/>
                <a:gd name="connsiteY995" fmla="*/ 451485 h 1903571"/>
                <a:gd name="connsiteX996" fmla="*/ 1912620 w 5542597"/>
                <a:gd name="connsiteY996" fmla="*/ 464820 h 1903571"/>
                <a:gd name="connsiteX997" fmla="*/ 1915001 w 5542597"/>
                <a:gd name="connsiteY997" fmla="*/ 470535 h 1903571"/>
                <a:gd name="connsiteX998" fmla="*/ 1917859 w 5542597"/>
                <a:gd name="connsiteY998" fmla="*/ 478631 h 1903571"/>
                <a:gd name="connsiteX999" fmla="*/ 1916906 w 5542597"/>
                <a:gd name="connsiteY999" fmla="*/ 483394 h 1903571"/>
                <a:gd name="connsiteX1000" fmla="*/ 1915477 w 5542597"/>
                <a:gd name="connsiteY1000" fmla="*/ 486251 h 1903571"/>
                <a:gd name="connsiteX1001" fmla="*/ 1909763 w 5542597"/>
                <a:gd name="connsiteY1001" fmla="*/ 490538 h 1903571"/>
                <a:gd name="connsiteX1002" fmla="*/ 1903095 w 5542597"/>
                <a:gd name="connsiteY1002" fmla="*/ 492443 h 1903571"/>
                <a:gd name="connsiteX1003" fmla="*/ 1895475 w 5542597"/>
                <a:gd name="connsiteY1003" fmla="*/ 494824 h 1903571"/>
                <a:gd name="connsiteX1004" fmla="*/ 1896427 w 5542597"/>
                <a:gd name="connsiteY1004" fmla="*/ 498158 h 1903571"/>
                <a:gd name="connsiteX1005" fmla="*/ 1897380 w 5542597"/>
                <a:gd name="connsiteY1005" fmla="*/ 502444 h 1903571"/>
                <a:gd name="connsiteX1006" fmla="*/ 1896903 w 5542597"/>
                <a:gd name="connsiteY1006" fmla="*/ 505301 h 1903571"/>
                <a:gd name="connsiteX1007" fmla="*/ 1895951 w 5542597"/>
                <a:gd name="connsiteY1007" fmla="*/ 506254 h 1903571"/>
                <a:gd name="connsiteX1008" fmla="*/ 1891665 w 5542597"/>
                <a:gd name="connsiteY1008" fmla="*/ 506254 h 1903571"/>
                <a:gd name="connsiteX1009" fmla="*/ 1888331 w 5542597"/>
                <a:gd name="connsiteY1009" fmla="*/ 505301 h 1903571"/>
                <a:gd name="connsiteX1010" fmla="*/ 1884997 w 5542597"/>
                <a:gd name="connsiteY1010" fmla="*/ 502444 h 1903571"/>
                <a:gd name="connsiteX1011" fmla="*/ 1882140 w 5542597"/>
                <a:gd name="connsiteY1011" fmla="*/ 498634 h 1903571"/>
                <a:gd name="connsiteX1012" fmla="*/ 1884521 w 5542597"/>
                <a:gd name="connsiteY1012" fmla="*/ 494348 h 1903571"/>
                <a:gd name="connsiteX1013" fmla="*/ 1890236 w 5542597"/>
                <a:gd name="connsiteY1013" fmla="*/ 487204 h 1903571"/>
                <a:gd name="connsiteX1014" fmla="*/ 1894046 w 5542597"/>
                <a:gd name="connsiteY1014" fmla="*/ 476250 h 1903571"/>
                <a:gd name="connsiteX1015" fmla="*/ 1894999 w 5542597"/>
                <a:gd name="connsiteY1015" fmla="*/ 469583 h 1903571"/>
                <a:gd name="connsiteX1016" fmla="*/ 1894999 w 5542597"/>
                <a:gd name="connsiteY1016" fmla="*/ 461963 h 1903571"/>
                <a:gd name="connsiteX1017" fmla="*/ 1893570 w 5542597"/>
                <a:gd name="connsiteY1017" fmla="*/ 457200 h 1903571"/>
                <a:gd name="connsiteX1018" fmla="*/ 1888807 w 5542597"/>
                <a:gd name="connsiteY1018" fmla="*/ 453390 h 1903571"/>
                <a:gd name="connsiteX1019" fmla="*/ 1884045 w 5542597"/>
                <a:gd name="connsiteY1019" fmla="*/ 454343 h 1903571"/>
                <a:gd name="connsiteX1020" fmla="*/ 1879282 w 5542597"/>
                <a:gd name="connsiteY1020" fmla="*/ 457200 h 1903571"/>
                <a:gd name="connsiteX1021" fmla="*/ 1874520 w 5542597"/>
                <a:gd name="connsiteY1021" fmla="*/ 469583 h 1903571"/>
                <a:gd name="connsiteX1022" fmla="*/ 1867852 w 5542597"/>
                <a:gd name="connsiteY1022" fmla="*/ 478631 h 1903571"/>
                <a:gd name="connsiteX1023" fmla="*/ 1866900 w 5542597"/>
                <a:gd name="connsiteY1023" fmla="*/ 482441 h 1903571"/>
                <a:gd name="connsiteX1024" fmla="*/ 1866900 w 5542597"/>
                <a:gd name="connsiteY1024" fmla="*/ 485775 h 1903571"/>
                <a:gd name="connsiteX1025" fmla="*/ 1866424 w 5542597"/>
                <a:gd name="connsiteY1025" fmla="*/ 487680 h 1903571"/>
                <a:gd name="connsiteX1026" fmla="*/ 1864995 w 5542597"/>
                <a:gd name="connsiteY1026" fmla="*/ 480536 h 1903571"/>
                <a:gd name="connsiteX1027" fmla="*/ 1864519 w 5542597"/>
                <a:gd name="connsiteY1027" fmla="*/ 475298 h 1903571"/>
                <a:gd name="connsiteX1028" fmla="*/ 1868328 w 5542597"/>
                <a:gd name="connsiteY1028" fmla="*/ 468630 h 1903571"/>
                <a:gd name="connsiteX1029" fmla="*/ 1870234 w 5542597"/>
                <a:gd name="connsiteY1029" fmla="*/ 462439 h 1903571"/>
                <a:gd name="connsiteX1030" fmla="*/ 1869757 w 5542597"/>
                <a:gd name="connsiteY1030" fmla="*/ 458153 h 1903571"/>
                <a:gd name="connsiteX1031" fmla="*/ 1867376 w 5542597"/>
                <a:gd name="connsiteY1031" fmla="*/ 450533 h 1903571"/>
                <a:gd name="connsiteX1032" fmla="*/ 1867852 w 5542597"/>
                <a:gd name="connsiteY1032" fmla="*/ 447199 h 1903571"/>
                <a:gd name="connsiteX1033" fmla="*/ 1868328 w 5542597"/>
                <a:gd name="connsiteY1033" fmla="*/ 444818 h 1903571"/>
                <a:gd name="connsiteX1034" fmla="*/ 1870234 w 5542597"/>
                <a:gd name="connsiteY1034" fmla="*/ 434340 h 1903571"/>
                <a:gd name="connsiteX1035" fmla="*/ 1875949 w 5542597"/>
                <a:gd name="connsiteY1035" fmla="*/ 432435 h 1903571"/>
                <a:gd name="connsiteX1036" fmla="*/ 1890236 w 5542597"/>
                <a:gd name="connsiteY1036" fmla="*/ 424339 h 1903571"/>
                <a:gd name="connsiteX1037" fmla="*/ 1892141 w 5542597"/>
                <a:gd name="connsiteY1037" fmla="*/ 422434 h 1903571"/>
                <a:gd name="connsiteX1038" fmla="*/ 1896427 w 5542597"/>
                <a:gd name="connsiteY1038" fmla="*/ 415766 h 1903571"/>
                <a:gd name="connsiteX1039" fmla="*/ 1898809 w 5542597"/>
                <a:gd name="connsiteY1039" fmla="*/ 412909 h 1903571"/>
                <a:gd name="connsiteX1040" fmla="*/ 1901190 w 5542597"/>
                <a:gd name="connsiteY1040" fmla="*/ 409099 h 1903571"/>
                <a:gd name="connsiteX1041" fmla="*/ 1896903 w 5542597"/>
                <a:gd name="connsiteY1041" fmla="*/ 405765 h 1903571"/>
                <a:gd name="connsiteX1042" fmla="*/ 1892618 w 5542597"/>
                <a:gd name="connsiteY1042" fmla="*/ 403860 h 1903571"/>
                <a:gd name="connsiteX1043" fmla="*/ 1884997 w 5542597"/>
                <a:gd name="connsiteY1043" fmla="*/ 402908 h 1903571"/>
                <a:gd name="connsiteX1044" fmla="*/ 1877853 w 5542597"/>
                <a:gd name="connsiteY1044" fmla="*/ 403384 h 1903571"/>
                <a:gd name="connsiteX1045" fmla="*/ 1861661 w 5542597"/>
                <a:gd name="connsiteY1045" fmla="*/ 406718 h 1903571"/>
                <a:gd name="connsiteX1046" fmla="*/ 1847374 w 5542597"/>
                <a:gd name="connsiteY1046" fmla="*/ 405765 h 1903571"/>
                <a:gd name="connsiteX1047" fmla="*/ 1842611 w 5542597"/>
                <a:gd name="connsiteY1047" fmla="*/ 403860 h 1903571"/>
                <a:gd name="connsiteX1048" fmla="*/ 1820227 w 5542597"/>
                <a:gd name="connsiteY1048" fmla="*/ 390049 h 1903571"/>
                <a:gd name="connsiteX1049" fmla="*/ 1818799 w 5542597"/>
                <a:gd name="connsiteY1049" fmla="*/ 384334 h 1903571"/>
                <a:gd name="connsiteX1050" fmla="*/ 1816894 w 5542597"/>
                <a:gd name="connsiteY1050" fmla="*/ 382429 h 1903571"/>
                <a:gd name="connsiteX1051" fmla="*/ 1814989 w 5542597"/>
                <a:gd name="connsiteY1051" fmla="*/ 381953 h 1903571"/>
                <a:gd name="connsiteX1052" fmla="*/ 1806893 w 5542597"/>
                <a:gd name="connsiteY1052" fmla="*/ 378143 h 1903571"/>
                <a:gd name="connsiteX1053" fmla="*/ 1789271 w 5542597"/>
                <a:gd name="connsiteY1053" fmla="*/ 373856 h 1903571"/>
                <a:gd name="connsiteX1054" fmla="*/ 1771174 w 5542597"/>
                <a:gd name="connsiteY1054" fmla="*/ 363855 h 1903571"/>
                <a:gd name="connsiteX1055" fmla="*/ 1739265 w 5542597"/>
                <a:gd name="connsiteY1055" fmla="*/ 362903 h 1903571"/>
                <a:gd name="connsiteX1056" fmla="*/ 1730693 w 5542597"/>
                <a:gd name="connsiteY1056" fmla="*/ 363855 h 1903571"/>
                <a:gd name="connsiteX1057" fmla="*/ 1721644 w 5542597"/>
                <a:gd name="connsiteY1057" fmla="*/ 367189 h 1903571"/>
                <a:gd name="connsiteX1058" fmla="*/ 1714024 w 5542597"/>
                <a:gd name="connsiteY1058" fmla="*/ 373380 h 1903571"/>
                <a:gd name="connsiteX1059" fmla="*/ 1710214 w 5542597"/>
                <a:gd name="connsiteY1059" fmla="*/ 375285 h 1903571"/>
                <a:gd name="connsiteX1060" fmla="*/ 1704975 w 5542597"/>
                <a:gd name="connsiteY1060" fmla="*/ 375761 h 1903571"/>
                <a:gd name="connsiteX1061" fmla="*/ 1704022 w 5542597"/>
                <a:gd name="connsiteY1061" fmla="*/ 378143 h 1903571"/>
                <a:gd name="connsiteX1062" fmla="*/ 1703070 w 5542597"/>
                <a:gd name="connsiteY1062" fmla="*/ 381000 h 1903571"/>
                <a:gd name="connsiteX1063" fmla="*/ 1705451 w 5542597"/>
                <a:gd name="connsiteY1063" fmla="*/ 383381 h 1903571"/>
                <a:gd name="connsiteX1064" fmla="*/ 1715452 w 5542597"/>
                <a:gd name="connsiteY1064" fmla="*/ 381000 h 1903571"/>
                <a:gd name="connsiteX1065" fmla="*/ 1723549 w 5542597"/>
                <a:gd name="connsiteY1065" fmla="*/ 381953 h 1903571"/>
                <a:gd name="connsiteX1066" fmla="*/ 1727835 w 5542597"/>
                <a:gd name="connsiteY1066" fmla="*/ 385286 h 1903571"/>
                <a:gd name="connsiteX1067" fmla="*/ 1730693 w 5542597"/>
                <a:gd name="connsiteY1067" fmla="*/ 391001 h 1903571"/>
                <a:gd name="connsiteX1068" fmla="*/ 1729264 w 5542597"/>
                <a:gd name="connsiteY1068" fmla="*/ 393859 h 1903571"/>
                <a:gd name="connsiteX1069" fmla="*/ 1715452 w 5542597"/>
                <a:gd name="connsiteY1069" fmla="*/ 398145 h 1903571"/>
                <a:gd name="connsiteX1070" fmla="*/ 1707832 w 5542597"/>
                <a:gd name="connsiteY1070" fmla="*/ 398145 h 1903571"/>
                <a:gd name="connsiteX1071" fmla="*/ 1691164 w 5542597"/>
                <a:gd name="connsiteY1071" fmla="*/ 387668 h 1903571"/>
                <a:gd name="connsiteX1072" fmla="*/ 1684496 w 5542597"/>
                <a:gd name="connsiteY1072" fmla="*/ 385763 h 1903571"/>
                <a:gd name="connsiteX1073" fmla="*/ 1669256 w 5542597"/>
                <a:gd name="connsiteY1073" fmla="*/ 387668 h 1903571"/>
                <a:gd name="connsiteX1074" fmla="*/ 1659255 w 5542597"/>
                <a:gd name="connsiteY1074" fmla="*/ 392430 h 1903571"/>
                <a:gd name="connsiteX1075" fmla="*/ 1655921 w 5542597"/>
                <a:gd name="connsiteY1075" fmla="*/ 393859 h 1903571"/>
                <a:gd name="connsiteX1076" fmla="*/ 1658302 w 5542597"/>
                <a:gd name="connsiteY1076" fmla="*/ 398621 h 1903571"/>
                <a:gd name="connsiteX1077" fmla="*/ 1662113 w 5542597"/>
                <a:gd name="connsiteY1077" fmla="*/ 408146 h 1903571"/>
                <a:gd name="connsiteX1078" fmla="*/ 1665446 w 5542597"/>
                <a:gd name="connsiteY1078" fmla="*/ 413385 h 1903571"/>
                <a:gd name="connsiteX1079" fmla="*/ 1669732 w 5542597"/>
                <a:gd name="connsiteY1079" fmla="*/ 416243 h 1903571"/>
                <a:gd name="connsiteX1080" fmla="*/ 1684496 w 5542597"/>
                <a:gd name="connsiteY1080" fmla="*/ 422910 h 1903571"/>
                <a:gd name="connsiteX1081" fmla="*/ 1692593 w 5542597"/>
                <a:gd name="connsiteY1081" fmla="*/ 425291 h 1903571"/>
                <a:gd name="connsiteX1082" fmla="*/ 1705451 w 5542597"/>
                <a:gd name="connsiteY1082" fmla="*/ 431006 h 1903571"/>
                <a:gd name="connsiteX1083" fmla="*/ 1713071 w 5542597"/>
                <a:gd name="connsiteY1083" fmla="*/ 431959 h 1903571"/>
                <a:gd name="connsiteX1084" fmla="*/ 1719739 w 5542597"/>
                <a:gd name="connsiteY1084" fmla="*/ 430530 h 1903571"/>
                <a:gd name="connsiteX1085" fmla="*/ 1730216 w 5542597"/>
                <a:gd name="connsiteY1085" fmla="*/ 433864 h 1903571"/>
                <a:gd name="connsiteX1086" fmla="*/ 1735931 w 5542597"/>
                <a:gd name="connsiteY1086" fmla="*/ 445294 h 1903571"/>
                <a:gd name="connsiteX1087" fmla="*/ 1739741 w 5542597"/>
                <a:gd name="connsiteY1087" fmla="*/ 449104 h 1903571"/>
                <a:gd name="connsiteX1088" fmla="*/ 1743075 w 5542597"/>
                <a:gd name="connsiteY1088" fmla="*/ 451009 h 1903571"/>
                <a:gd name="connsiteX1089" fmla="*/ 1747361 w 5542597"/>
                <a:gd name="connsiteY1089" fmla="*/ 451961 h 1903571"/>
                <a:gd name="connsiteX1090" fmla="*/ 1750219 w 5542597"/>
                <a:gd name="connsiteY1090" fmla="*/ 451961 h 1903571"/>
                <a:gd name="connsiteX1091" fmla="*/ 1753076 w 5542597"/>
                <a:gd name="connsiteY1091" fmla="*/ 450533 h 1903571"/>
                <a:gd name="connsiteX1092" fmla="*/ 1759744 w 5542597"/>
                <a:gd name="connsiteY1092" fmla="*/ 450533 h 1903571"/>
                <a:gd name="connsiteX1093" fmla="*/ 1757363 w 5542597"/>
                <a:gd name="connsiteY1093" fmla="*/ 453866 h 1903571"/>
                <a:gd name="connsiteX1094" fmla="*/ 1754981 w 5542597"/>
                <a:gd name="connsiteY1094" fmla="*/ 454819 h 1903571"/>
                <a:gd name="connsiteX1095" fmla="*/ 1740694 w 5542597"/>
                <a:gd name="connsiteY1095" fmla="*/ 455771 h 1903571"/>
                <a:gd name="connsiteX1096" fmla="*/ 1734026 w 5542597"/>
                <a:gd name="connsiteY1096" fmla="*/ 454819 h 1903571"/>
                <a:gd name="connsiteX1097" fmla="*/ 1725453 w 5542597"/>
                <a:gd name="connsiteY1097" fmla="*/ 451485 h 1903571"/>
                <a:gd name="connsiteX1098" fmla="*/ 1708785 w 5542597"/>
                <a:gd name="connsiteY1098" fmla="*/ 440055 h 1903571"/>
                <a:gd name="connsiteX1099" fmla="*/ 1688782 w 5542597"/>
                <a:gd name="connsiteY1099" fmla="*/ 439103 h 1903571"/>
                <a:gd name="connsiteX1100" fmla="*/ 1686401 w 5542597"/>
                <a:gd name="connsiteY1100" fmla="*/ 442436 h 1903571"/>
                <a:gd name="connsiteX1101" fmla="*/ 1680210 w 5542597"/>
                <a:gd name="connsiteY1101" fmla="*/ 438150 h 1903571"/>
                <a:gd name="connsiteX1102" fmla="*/ 1658778 w 5542597"/>
                <a:gd name="connsiteY1102" fmla="*/ 437198 h 1903571"/>
                <a:gd name="connsiteX1103" fmla="*/ 1645920 w 5542597"/>
                <a:gd name="connsiteY1103" fmla="*/ 433864 h 1903571"/>
                <a:gd name="connsiteX1104" fmla="*/ 1632109 w 5542597"/>
                <a:gd name="connsiteY1104" fmla="*/ 429101 h 1903571"/>
                <a:gd name="connsiteX1105" fmla="*/ 1631156 w 5542597"/>
                <a:gd name="connsiteY1105" fmla="*/ 427196 h 1903571"/>
                <a:gd name="connsiteX1106" fmla="*/ 1630203 w 5542597"/>
                <a:gd name="connsiteY1106" fmla="*/ 423863 h 1903571"/>
                <a:gd name="connsiteX1107" fmla="*/ 1634966 w 5542597"/>
                <a:gd name="connsiteY1107" fmla="*/ 419576 h 1903571"/>
                <a:gd name="connsiteX1108" fmla="*/ 1636871 w 5542597"/>
                <a:gd name="connsiteY1108" fmla="*/ 417195 h 1903571"/>
                <a:gd name="connsiteX1109" fmla="*/ 1637824 w 5542597"/>
                <a:gd name="connsiteY1109" fmla="*/ 409575 h 1903571"/>
                <a:gd name="connsiteX1110" fmla="*/ 1629251 w 5542597"/>
                <a:gd name="connsiteY1110" fmla="*/ 399574 h 1903571"/>
                <a:gd name="connsiteX1111" fmla="*/ 1630203 w 5542597"/>
                <a:gd name="connsiteY1111" fmla="*/ 390525 h 1903571"/>
                <a:gd name="connsiteX1112" fmla="*/ 1634490 w 5542597"/>
                <a:gd name="connsiteY1112" fmla="*/ 389096 h 1903571"/>
                <a:gd name="connsiteX1113" fmla="*/ 1639728 w 5542597"/>
                <a:gd name="connsiteY1113" fmla="*/ 377190 h 1903571"/>
                <a:gd name="connsiteX1114" fmla="*/ 1642586 w 5542597"/>
                <a:gd name="connsiteY1114" fmla="*/ 373380 h 1903571"/>
                <a:gd name="connsiteX1115" fmla="*/ 1644491 w 5542597"/>
                <a:gd name="connsiteY1115" fmla="*/ 371951 h 1903571"/>
                <a:gd name="connsiteX1116" fmla="*/ 1645920 w 5542597"/>
                <a:gd name="connsiteY1116" fmla="*/ 369094 h 1903571"/>
                <a:gd name="connsiteX1117" fmla="*/ 1644491 w 5542597"/>
                <a:gd name="connsiteY1117" fmla="*/ 365760 h 1903571"/>
                <a:gd name="connsiteX1118" fmla="*/ 1642586 w 5542597"/>
                <a:gd name="connsiteY1118" fmla="*/ 363855 h 1903571"/>
                <a:gd name="connsiteX1119" fmla="*/ 1641157 w 5542597"/>
                <a:gd name="connsiteY1119" fmla="*/ 359093 h 1903571"/>
                <a:gd name="connsiteX1120" fmla="*/ 1641157 w 5542597"/>
                <a:gd name="connsiteY1120" fmla="*/ 355283 h 1903571"/>
                <a:gd name="connsiteX1121" fmla="*/ 1641634 w 5542597"/>
                <a:gd name="connsiteY1121" fmla="*/ 350996 h 1903571"/>
                <a:gd name="connsiteX1122" fmla="*/ 1636871 w 5542597"/>
                <a:gd name="connsiteY1122" fmla="*/ 344329 h 1903571"/>
                <a:gd name="connsiteX1123" fmla="*/ 1633538 w 5542597"/>
                <a:gd name="connsiteY1123" fmla="*/ 337185 h 1903571"/>
                <a:gd name="connsiteX1124" fmla="*/ 1625918 w 5542597"/>
                <a:gd name="connsiteY1124" fmla="*/ 333375 h 1903571"/>
                <a:gd name="connsiteX1125" fmla="*/ 1618774 w 5542597"/>
                <a:gd name="connsiteY1125" fmla="*/ 333375 h 1903571"/>
                <a:gd name="connsiteX1126" fmla="*/ 1616393 w 5542597"/>
                <a:gd name="connsiteY1126" fmla="*/ 334328 h 1903571"/>
                <a:gd name="connsiteX1127" fmla="*/ 1613535 w 5542597"/>
                <a:gd name="connsiteY1127" fmla="*/ 336233 h 1903571"/>
                <a:gd name="connsiteX1128" fmla="*/ 1617345 w 5542597"/>
                <a:gd name="connsiteY1128" fmla="*/ 342900 h 1903571"/>
                <a:gd name="connsiteX1129" fmla="*/ 1621155 w 5542597"/>
                <a:gd name="connsiteY1129" fmla="*/ 348615 h 1903571"/>
                <a:gd name="connsiteX1130" fmla="*/ 1623060 w 5542597"/>
                <a:gd name="connsiteY1130" fmla="*/ 352901 h 1903571"/>
                <a:gd name="connsiteX1131" fmla="*/ 1624013 w 5542597"/>
                <a:gd name="connsiteY1131" fmla="*/ 361474 h 1903571"/>
                <a:gd name="connsiteX1132" fmla="*/ 1624013 w 5542597"/>
                <a:gd name="connsiteY1132" fmla="*/ 371475 h 1903571"/>
                <a:gd name="connsiteX1133" fmla="*/ 1622584 w 5542597"/>
                <a:gd name="connsiteY1133" fmla="*/ 375285 h 1903571"/>
                <a:gd name="connsiteX1134" fmla="*/ 1620678 w 5542597"/>
                <a:gd name="connsiteY1134" fmla="*/ 378619 h 1903571"/>
                <a:gd name="connsiteX1135" fmla="*/ 1614011 w 5542597"/>
                <a:gd name="connsiteY1135" fmla="*/ 382905 h 1903571"/>
                <a:gd name="connsiteX1136" fmla="*/ 1603534 w 5542597"/>
                <a:gd name="connsiteY1136" fmla="*/ 388144 h 1903571"/>
                <a:gd name="connsiteX1137" fmla="*/ 1597343 w 5542597"/>
                <a:gd name="connsiteY1137" fmla="*/ 390525 h 1903571"/>
                <a:gd name="connsiteX1138" fmla="*/ 1584960 w 5542597"/>
                <a:gd name="connsiteY1138" fmla="*/ 393383 h 1903571"/>
                <a:gd name="connsiteX1139" fmla="*/ 1575911 w 5542597"/>
                <a:gd name="connsiteY1139" fmla="*/ 397669 h 1903571"/>
                <a:gd name="connsiteX1140" fmla="*/ 1555909 w 5542597"/>
                <a:gd name="connsiteY1140" fmla="*/ 422910 h 1903571"/>
                <a:gd name="connsiteX1141" fmla="*/ 1557814 w 5542597"/>
                <a:gd name="connsiteY1141" fmla="*/ 426720 h 1903571"/>
                <a:gd name="connsiteX1142" fmla="*/ 1565434 w 5542597"/>
                <a:gd name="connsiteY1142" fmla="*/ 430530 h 1903571"/>
                <a:gd name="connsiteX1143" fmla="*/ 1570196 w 5542597"/>
                <a:gd name="connsiteY1143" fmla="*/ 434340 h 1903571"/>
                <a:gd name="connsiteX1144" fmla="*/ 1572577 w 5542597"/>
                <a:gd name="connsiteY1144" fmla="*/ 437198 h 1903571"/>
                <a:gd name="connsiteX1145" fmla="*/ 1577816 w 5542597"/>
                <a:gd name="connsiteY1145" fmla="*/ 446246 h 1903571"/>
                <a:gd name="connsiteX1146" fmla="*/ 1597343 w 5542597"/>
                <a:gd name="connsiteY1146" fmla="*/ 471964 h 1903571"/>
                <a:gd name="connsiteX1147" fmla="*/ 1598295 w 5542597"/>
                <a:gd name="connsiteY1147" fmla="*/ 476726 h 1903571"/>
                <a:gd name="connsiteX1148" fmla="*/ 1594009 w 5542597"/>
                <a:gd name="connsiteY1148" fmla="*/ 484823 h 1903571"/>
                <a:gd name="connsiteX1149" fmla="*/ 1584484 w 5542597"/>
                <a:gd name="connsiteY1149" fmla="*/ 495300 h 1903571"/>
                <a:gd name="connsiteX1150" fmla="*/ 1581150 w 5542597"/>
                <a:gd name="connsiteY1150" fmla="*/ 501015 h 1903571"/>
                <a:gd name="connsiteX1151" fmla="*/ 1572577 w 5542597"/>
                <a:gd name="connsiteY1151" fmla="*/ 523875 h 1903571"/>
                <a:gd name="connsiteX1152" fmla="*/ 1572101 w 5542597"/>
                <a:gd name="connsiteY1152" fmla="*/ 529590 h 1903571"/>
                <a:gd name="connsiteX1153" fmla="*/ 1575435 w 5542597"/>
                <a:gd name="connsiteY1153" fmla="*/ 534829 h 1903571"/>
                <a:gd name="connsiteX1154" fmla="*/ 1581150 w 5542597"/>
                <a:gd name="connsiteY1154" fmla="*/ 541496 h 1903571"/>
                <a:gd name="connsiteX1155" fmla="*/ 1583055 w 5542597"/>
                <a:gd name="connsiteY1155" fmla="*/ 546735 h 1903571"/>
                <a:gd name="connsiteX1156" fmla="*/ 1579245 w 5542597"/>
                <a:gd name="connsiteY1156" fmla="*/ 560070 h 1903571"/>
                <a:gd name="connsiteX1157" fmla="*/ 1581150 w 5542597"/>
                <a:gd name="connsiteY1157" fmla="*/ 563404 h 1903571"/>
                <a:gd name="connsiteX1158" fmla="*/ 1585913 w 5542597"/>
                <a:gd name="connsiteY1158" fmla="*/ 564833 h 1903571"/>
                <a:gd name="connsiteX1159" fmla="*/ 1599247 w 5542597"/>
                <a:gd name="connsiteY1159" fmla="*/ 562928 h 1903571"/>
                <a:gd name="connsiteX1160" fmla="*/ 1614488 w 5542597"/>
                <a:gd name="connsiteY1160" fmla="*/ 566261 h 1903571"/>
                <a:gd name="connsiteX1161" fmla="*/ 1622584 w 5542597"/>
                <a:gd name="connsiteY1161" fmla="*/ 564833 h 1903571"/>
                <a:gd name="connsiteX1162" fmla="*/ 1634966 w 5542597"/>
                <a:gd name="connsiteY1162" fmla="*/ 557689 h 1903571"/>
                <a:gd name="connsiteX1163" fmla="*/ 1639728 w 5542597"/>
                <a:gd name="connsiteY1163" fmla="*/ 556736 h 1903571"/>
                <a:gd name="connsiteX1164" fmla="*/ 1654969 w 5542597"/>
                <a:gd name="connsiteY1164" fmla="*/ 557689 h 1903571"/>
                <a:gd name="connsiteX1165" fmla="*/ 1676876 w 5542597"/>
                <a:gd name="connsiteY1165" fmla="*/ 564833 h 1903571"/>
                <a:gd name="connsiteX1166" fmla="*/ 1700213 w 5542597"/>
                <a:gd name="connsiteY1166" fmla="*/ 574358 h 1903571"/>
                <a:gd name="connsiteX1167" fmla="*/ 1704975 w 5542597"/>
                <a:gd name="connsiteY1167" fmla="*/ 577215 h 1903571"/>
                <a:gd name="connsiteX1168" fmla="*/ 1711166 w 5542597"/>
                <a:gd name="connsiteY1168" fmla="*/ 577691 h 1903571"/>
                <a:gd name="connsiteX1169" fmla="*/ 1715452 w 5542597"/>
                <a:gd name="connsiteY1169" fmla="*/ 593408 h 1903571"/>
                <a:gd name="connsiteX1170" fmla="*/ 1719739 w 5542597"/>
                <a:gd name="connsiteY1170" fmla="*/ 602456 h 1903571"/>
                <a:gd name="connsiteX1171" fmla="*/ 1721644 w 5542597"/>
                <a:gd name="connsiteY1171" fmla="*/ 608648 h 1903571"/>
                <a:gd name="connsiteX1172" fmla="*/ 1722596 w 5542597"/>
                <a:gd name="connsiteY1172" fmla="*/ 615315 h 1903571"/>
                <a:gd name="connsiteX1173" fmla="*/ 1718310 w 5542597"/>
                <a:gd name="connsiteY1173" fmla="*/ 616744 h 1903571"/>
                <a:gd name="connsiteX1174" fmla="*/ 1714500 w 5542597"/>
                <a:gd name="connsiteY1174" fmla="*/ 617696 h 1903571"/>
                <a:gd name="connsiteX1175" fmla="*/ 1711643 w 5542597"/>
                <a:gd name="connsiteY1175" fmla="*/ 619601 h 1903571"/>
                <a:gd name="connsiteX1176" fmla="*/ 1707356 w 5542597"/>
                <a:gd name="connsiteY1176" fmla="*/ 630079 h 1903571"/>
                <a:gd name="connsiteX1177" fmla="*/ 1706403 w 5542597"/>
                <a:gd name="connsiteY1177" fmla="*/ 635794 h 1903571"/>
                <a:gd name="connsiteX1178" fmla="*/ 1708785 w 5542597"/>
                <a:gd name="connsiteY1178" fmla="*/ 644843 h 1903571"/>
                <a:gd name="connsiteX1179" fmla="*/ 1728311 w 5542597"/>
                <a:gd name="connsiteY1179" fmla="*/ 649129 h 1903571"/>
                <a:gd name="connsiteX1180" fmla="*/ 1742122 w 5542597"/>
                <a:gd name="connsiteY1180" fmla="*/ 651510 h 1903571"/>
                <a:gd name="connsiteX1181" fmla="*/ 1751647 w 5542597"/>
                <a:gd name="connsiteY1181" fmla="*/ 651986 h 1903571"/>
                <a:gd name="connsiteX1182" fmla="*/ 1753076 w 5542597"/>
                <a:gd name="connsiteY1182" fmla="*/ 652939 h 1903571"/>
                <a:gd name="connsiteX1183" fmla="*/ 1754505 w 5542597"/>
                <a:gd name="connsiteY1183" fmla="*/ 654368 h 1903571"/>
                <a:gd name="connsiteX1184" fmla="*/ 1743075 w 5542597"/>
                <a:gd name="connsiteY1184" fmla="*/ 654844 h 1903571"/>
                <a:gd name="connsiteX1185" fmla="*/ 1722596 w 5542597"/>
                <a:gd name="connsiteY1185" fmla="*/ 655796 h 1903571"/>
                <a:gd name="connsiteX1186" fmla="*/ 1714976 w 5542597"/>
                <a:gd name="connsiteY1186" fmla="*/ 655320 h 1903571"/>
                <a:gd name="connsiteX1187" fmla="*/ 1712119 w 5542597"/>
                <a:gd name="connsiteY1187" fmla="*/ 654368 h 1903571"/>
                <a:gd name="connsiteX1188" fmla="*/ 1708785 w 5542597"/>
                <a:gd name="connsiteY1188" fmla="*/ 651034 h 1903571"/>
                <a:gd name="connsiteX1189" fmla="*/ 1702594 w 5542597"/>
                <a:gd name="connsiteY1189" fmla="*/ 647700 h 1903571"/>
                <a:gd name="connsiteX1190" fmla="*/ 1700213 w 5542597"/>
                <a:gd name="connsiteY1190" fmla="*/ 645795 h 1903571"/>
                <a:gd name="connsiteX1191" fmla="*/ 1694974 w 5542597"/>
                <a:gd name="connsiteY1191" fmla="*/ 643414 h 1903571"/>
                <a:gd name="connsiteX1192" fmla="*/ 1697355 w 5542597"/>
                <a:gd name="connsiteY1192" fmla="*/ 633889 h 1903571"/>
                <a:gd name="connsiteX1193" fmla="*/ 1697831 w 5542597"/>
                <a:gd name="connsiteY1193" fmla="*/ 611981 h 1903571"/>
                <a:gd name="connsiteX1194" fmla="*/ 1696878 w 5542597"/>
                <a:gd name="connsiteY1194" fmla="*/ 602933 h 1903571"/>
                <a:gd name="connsiteX1195" fmla="*/ 1692593 w 5542597"/>
                <a:gd name="connsiteY1195" fmla="*/ 595789 h 1903571"/>
                <a:gd name="connsiteX1196" fmla="*/ 1679734 w 5542597"/>
                <a:gd name="connsiteY1196" fmla="*/ 584835 h 1903571"/>
                <a:gd name="connsiteX1197" fmla="*/ 1675447 w 5542597"/>
                <a:gd name="connsiteY1197" fmla="*/ 577691 h 1903571"/>
                <a:gd name="connsiteX1198" fmla="*/ 1670685 w 5542597"/>
                <a:gd name="connsiteY1198" fmla="*/ 572929 h 1903571"/>
                <a:gd name="connsiteX1199" fmla="*/ 1665446 w 5542597"/>
                <a:gd name="connsiteY1199" fmla="*/ 572453 h 1903571"/>
                <a:gd name="connsiteX1200" fmla="*/ 1658778 w 5542597"/>
                <a:gd name="connsiteY1200" fmla="*/ 572929 h 1903571"/>
                <a:gd name="connsiteX1201" fmla="*/ 1641157 w 5542597"/>
                <a:gd name="connsiteY1201" fmla="*/ 577691 h 1903571"/>
                <a:gd name="connsiteX1202" fmla="*/ 1624965 w 5542597"/>
                <a:gd name="connsiteY1202" fmla="*/ 580073 h 1903571"/>
                <a:gd name="connsiteX1203" fmla="*/ 1606391 w 5542597"/>
                <a:gd name="connsiteY1203" fmla="*/ 586264 h 1903571"/>
                <a:gd name="connsiteX1204" fmla="*/ 1603057 w 5542597"/>
                <a:gd name="connsiteY1204" fmla="*/ 591979 h 1903571"/>
                <a:gd name="connsiteX1205" fmla="*/ 1600200 w 5542597"/>
                <a:gd name="connsiteY1205" fmla="*/ 605790 h 1903571"/>
                <a:gd name="connsiteX1206" fmla="*/ 1604010 w 5542597"/>
                <a:gd name="connsiteY1206" fmla="*/ 612934 h 1903571"/>
                <a:gd name="connsiteX1207" fmla="*/ 1608296 w 5542597"/>
                <a:gd name="connsiteY1207" fmla="*/ 617696 h 1903571"/>
                <a:gd name="connsiteX1208" fmla="*/ 1612106 w 5542597"/>
                <a:gd name="connsiteY1208" fmla="*/ 626269 h 1903571"/>
                <a:gd name="connsiteX1209" fmla="*/ 1613535 w 5542597"/>
                <a:gd name="connsiteY1209" fmla="*/ 631508 h 1903571"/>
                <a:gd name="connsiteX1210" fmla="*/ 1613535 w 5542597"/>
                <a:gd name="connsiteY1210" fmla="*/ 636270 h 1903571"/>
                <a:gd name="connsiteX1211" fmla="*/ 1613059 w 5542597"/>
                <a:gd name="connsiteY1211" fmla="*/ 643890 h 1903571"/>
                <a:gd name="connsiteX1212" fmla="*/ 1609725 w 5542597"/>
                <a:gd name="connsiteY1212" fmla="*/ 648176 h 1903571"/>
                <a:gd name="connsiteX1213" fmla="*/ 1589246 w 5542597"/>
                <a:gd name="connsiteY1213" fmla="*/ 664369 h 1903571"/>
                <a:gd name="connsiteX1214" fmla="*/ 1586389 w 5542597"/>
                <a:gd name="connsiteY1214" fmla="*/ 669131 h 1903571"/>
                <a:gd name="connsiteX1215" fmla="*/ 1583055 w 5542597"/>
                <a:gd name="connsiteY1215" fmla="*/ 683419 h 1903571"/>
                <a:gd name="connsiteX1216" fmla="*/ 1579721 w 5542597"/>
                <a:gd name="connsiteY1216" fmla="*/ 688181 h 1903571"/>
                <a:gd name="connsiteX1217" fmla="*/ 1570196 w 5542597"/>
                <a:gd name="connsiteY1217" fmla="*/ 695801 h 1903571"/>
                <a:gd name="connsiteX1218" fmla="*/ 1564481 w 5542597"/>
                <a:gd name="connsiteY1218" fmla="*/ 699135 h 1903571"/>
                <a:gd name="connsiteX1219" fmla="*/ 1533049 w 5542597"/>
                <a:gd name="connsiteY1219" fmla="*/ 712946 h 1903571"/>
                <a:gd name="connsiteX1220" fmla="*/ 1532096 w 5542597"/>
                <a:gd name="connsiteY1220" fmla="*/ 716280 h 1903571"/>
                <a:gd name="connsiteX1221" fmla="*/ 1529715 w 5542597"/>
                <a:gd name="connsiteY1221" fmla="*/ 725805 h 1903571"/>
                <a:gd name="connsiteX1222" fmla="*/ 1521143 w 5542597"/>
                <a:gd name="connsiteY1222" fmla="*/ 730568 h 1903571"/>
                <a:gd name="connsiteX1223" fmla="*/ 1515903 w 5542597"/>
                <a:gd name="connsiteY1223" fmla="*/ 730568 h 1903571"/>
                <a:gd name="connsiteX1224" fmla="*/ 1503997 w 5542597"/>
                <a:gd name="connsiteY1224" fmla="*/ 725805 h 1903571"/>
                <a:gd name="connsiteX1225" fmla="*/ 1496853 w 5542597"/>
                <a:gd name="connsiteY1225" fmla="*/ 724376 h 1903571"/>
                <a:gd name="connsiteX1226" fmla="*/ 1489710 w 5542597"/>
                <a:gd name="connsiteY1226" fmla="*/ 723900 h 1903571"/>
                <a:gd name="connsiteX1227" fmla="*/ 1462088 w 5542597"/>
                <a:gd name="connsiteY1227" fmla="*/ 725329 h 1903571"/>
                <a:gd name="connsiteX1228" fmla="*/ 1450181 w 5542597"/>
                <a:gd name="connsiteY1228" fmla="*/ 721995 h 1903571"/>
                <a:gd name="connsiteX1229" fmla="*/ 1440656 w 5542597"/>
                <a:gd name="connsiteY1229" fmla="*/ 717233 h 1903571"/>
                <a:gd name="connsiteX1230" fmla="*/ 1430655 w 5542597"/>
                <a:gd name="connsiteY1230" fmla="*/ 715804 h 1903571"/>
                <a:gd name="connsiteX1231" fmla="*/ 1423511 w 5542597"/>
                <a:gd name="connsiteY1231" fmla="*/ 711994 h 1903571"/>
                <a:gd name="connsiteX1232" fmla="*/ 1421606 w 5542597"/>
                <a:gd name="connsiteY1232" fmla="*/ 708660 h 1903571"/>
                <a:gd name="connsiteX1233" fmla="*/ 1419701 w 5542597"/>
                <a:gd name="connsiteY1233" fmla="*/ 703898 h 1903571"/>
                <a:gd name="connsiteX1234" fmla="*/ 1418272 w 5542597"/>
                <a:gd name="connsiteY1234" fmla="*/ 701516 h 1903571"/>
                <a:gd name="connsiteX1235" fmla="*/ 1417320 w 5542597"/>
                <a:gd name="connsiteY1235" fmla="*/ 700088 h 1903571"/>
                <a:gd name="connsiteX1236" fmla="*/ 1419225 w 5542597"/>
                <a:gd name="connsiteY1236" fmla="*/ 698659 h 1903571"/>
                <a:gd name="connsiteX1237" fmla="*/ 1423988 w 5542597"/>
                <a:gd name="connsiteY1237" fmla="*/ 697706 h 1903571"/>
                <a:gd name="connsiteX1238" fmla="*/ 1442085 w 5542597"/>
                <a:gd name="connsiteY1238" fmla="*/ 698659 h 1903571"/>
                <a:gd name="connsiteX1239" fmla="*/ 1446371 w 5542597"/>
                <a:gd name="connsiteY1239" fmla="*/ 696754 h 1903571"/>
                <a:gd name="connsiteX1240" fmla="*/ 1449228 w 5542597"/>
                <a:gd name="connsiteY1240" fmla="*/ 697706 h 1903571"/>
                <a:gd name="connsiteX1241" fmla="*/ 1453991 w 5542597"/>
                <a:gd name="connsiteY1241" fmla="*/ 701993 h 1903571"/>
                <a:gd name="connsiteX1242" fmla="*/ 1460182 w 5542597"/>
                <a:gd name="connsiteY1242" fmla="*/ 705803 h 1903571"/>
                <a:gd name="connsiteX1243" fmla="*/ 1465897 w 5542597"/>
                <a:gd name="connsiteY1243" fmla="*/ 705326 h 1903571"/>
                <a:gd name="connsiteX1244" fmla="*/ 1470660 w 5542597"/>
                <a:gd name="connsiteY1244" fmla="*/ 701993 h 1903571"/>
                <a:gd name="connsiteX1245" fmla="*/ 1472089 w 5542597"/>
                <a:gd name="connsiteY1245" fmla="*/ 701993 h 1903571"/>
                <a:gd name="connsiteX1246" fmla="*/ 1474470 w 5542597"/>
                <a:gd name="connsiteY1246" fmla="*/ 702469 h 1903571"/>
                <a:gd name="connsiteX1247" fmla="*/ 1470184 w 5542597"/>
                <a:gd name="connsiteY1247" fmla="*/ 704850 h 1903571"/>
                <a:gd name="connsiteX1248" fmla="*/ 1465897 w 5542597"/>
                <a:gd name="connsiteY1248" fmla="*/ 706755 h 1903571"/>
                <a:gd name="connsiteX1249" fmla="*/ 1464469 w 5542597"/>
                <a:gd name="connsiteY1249" fmla="*/ 708184 h 1903571"/>
                <a:gd name="connsiteX1250" fmla="*/ 1463993 w 5542597"/>
                <a:gd name="connsiteY1250" fmla="*/ 710565 h 1903571"/>
                <a:gd name="connsiteX1251" fmla="*/ 1469707 w 5542597"/>
                <a:gd name="connsiteY1251" fmla="*/ 713899 h 1903571"/>
                <a:gd name="connsiteX1252" fmla="*/ 1475422 w 5542597"/>
                <a:gd name="connsiteY1252" fmla="*/ 715328 h 1903571"/>
                <a:gd name="connsiteX1253" fmla="*/ 1482566 w 5542597"/>
                <a:gd name="connsiteY1253" fmla="*/ 713899 h 1903571"/>
                <a:gd name="connsiteX1254" fmla="*/ 1486852 w 5542597"/>
                <a:gd name="connsiteY1254" fmla="*/ 710565 h 1903571"/>
                <a:gd name="connsiteX1255" fmla="*/ 1496377 w 5542597"/>
                <a:gd name="connsiteY1255" fmla="*/ 705803 h 1903571"/>
                <a:gd name="connsiteX1256" fmla="*/ 1503045 w 5542597"/>
                <a:gd name="connsiteY1256" fmla="*/ 706279 h 1903571"/>
                <a:gd name="connsiteX1257" fmla="*/ 1503521 w 5542597"/>
                <a:gd name="connsiteY1257" fmla="*/ 701516 h 1903571"/>
                <a:gd name="connsiteX1258" fmla="*/ 1500188 w 5542597"/>
                <a:gd name="connsiteY1258" fmla="*/ 694849 h 1903571"/>
                <a:gd name="connsiteX1259" fmla="*/ 1497330 w 5542597"/>
                <a:gd name="connsiteY1259" fmla="*/ 690086 h 1903571"/>
                <a:gd name="connsiteX1260" fmla="*/ 1507331 w 5542597"/>
                <a:gd name="connsiteY1260" fmla="*/ 691515 h 1903571"/>
                <a:gd name="connsiteX1261" fmla="*/ 1513522 w 5542597"/>
                <a:gd name="connsiteY1261" fmla="*/ 687705 h 1903571"/>
                <a:gd name="connsiteX1262" fmla="*/ 1539240 w 5542597"/>
                <a:gd name="connsiteY1262" fmla="*/ 654368 h 1903571"/>
                <a:gd name="connsiteX1263" fmla="*/ 1551146 w 5542597"/>
                <a:gd name="connsiteY1263" fmla="*/ 648176 h 1903571"/>
                <a:gd name="connsiteX1264" fmla="*/ 1554956 w 5542597"/>
                <a:gd name="connsiteY1264" fmla="*/ 643890 h 1903571"/>
                <a:gd name="connsiteX1265" fmla="*/ 1557814 w 5542597"/>
                <a:gd name="connsiteY1265" fmla="*/ 638175 h 1903571"/>
                <a:gd name="connsiteX1266" fmla="*/ 1558766 w 5542597"/>
                <a:gd name="connsiteY1266" fmla="*/ 631984 h 1903571"/>
                <a:gd name="connsiteX1267" fmla="*/ 1557338 w 5542597"/>
                <a:gd name="connsiteY1267" fmla="*/ 625316 h 1903571"/>
                <a:gd name="connsiteX1268" fmla="*/ 1557338 w 5542597"/>
                <a:gd name="connsiteY1268" fmla="*/ 620078 h 1903571"/>
                <a:gd name="connsiteX1269" fmla="*/ 1562100 w 5542597"/>
                <a:gd name="connsiteY1269" fmla="*/ 613410 h 1903571"/>
                <a:gd name="connsiteX1270" fmla="*/ 1568768 w 5542597"/>
                <a:gd name="connsiteY1270" fmla="*/ 605314 h 1903571"/>
                <a:gd name="connsiteX1271" fmla="*/ 1573053 w 5542597"/>
                <a:gd name="connsiteY1271" fmla="*/ 602456 h 1903571"/>
                <a:gd name="connsiteX1272" fmla="*/ 1572101 w 5542597"/>
                <a:gd name="connsiteY1272" fmla="*/ 599123 h 1903571"/>
                <a:gd name="connsiteX1273" fmla="*/ 1571625 w 5542597"/>
                <a:gd name="connsiteY1273" fmla="*/ 596741 h 1903571"/>
                <a:gd name="connsiteX1274" fmla="*/ 1559243 w 5542597"/>
                <a:gd name="connsiteY1274" fmla="*/ 589121 h 1903571"/>
                <a:gd name="connsiteX1275" fmla="*/ 1546384 w 5542597"/>
                <a:gd name="connsiteY1275" fmla="*/ 582454 h 1903571"/>
                <a:gd name="connsiteX1276" fmla="*/ 1542097 w 5542597"/>
                <a:gd name="connsiteY1276" fmla="*/ 579120 h 1903571"/>
                <a:gd name="connsiteX1277" fmla="*/ 1538288 w 5542597"/>
                <a:gd name="connsiteY1277" fmla="*/ 573405 h 1903571"/>
                <a:gd name="connsiteX1278" fmla="*/ 1536859 w 5542597"/>
                <a:gd name="connsiteY1278" fmla="*/ 566738 h 1903571"/>
                <a:gd name="connsiteX1279" fmla="*/ 1536859 w 5542597"/>
                <a:gd name="connsiteY1279" fmla="*/ 562451 h 1903571"/>
                <a:gd name="connsiteX1280" fmla="*/ 1537811 w 5542597"/>
                <a:gd name="connsiteY1280" fmla="*/ 549116 h 1903571"/>
                <a:gd name="connsiteX1281" fmla="*/ 1539716 w 5542597"/>
                <a:gd name="connsiteY1281" fmla="*/ 542925 h 1903571"/>
                <a:gd name="connsiteX1282" fmla="*/ 1539240 w 5542597"/>
                <a:gd name="connsiteY1282" fmla="*/ 524351 h 1903571"/>
                <a:gd name="connsiteX1283" fmla="*/ 1536859 w 5542597"/>
                <a:gd name="connsiteY1283" fmla="*/ 501491 h 1903571"/>
                <a:gd name="connsiteX1284" fmla="*/ 1534953 w 5542597"/>
                <a:gd name="connsiteY1284" fmla="*/ 495300 h 1903571"/>
                <a:gd name="connsiteX1285" fmla="*/ 1537811 w 5542597"/>
                <a:gd name="connsiteY1285" fmla="*/ 490538 h 1903571"/>
                <a:gd name="connsiteX1286" fmla="*/ 1541145 w 5542597"/>
                <a:gd name="connsiteY1286" fmla="*/ 487204 h 1903571"/>
                <a:gd name="connsiteX1287" fmla="*/ 1542574 w 5542597"/>
                <a:gd name="connsiteY1287" fmla="*/ 483870 h 1903571"/>
                <a:gd name="connsiteX1288" fmla="*/ 1543526 w 5542597"/>
                <a:gd name="connsiteY1288" fmla="*/ 461486 h 1903571"/>
                <a:gd name="connsiteX1289" fmla="*/ 1542574 w 5542597"/>
                <a:gd name="connsiteY1289" fmla="*/ 452914 h 1903571"/>
                <a:gd name="connsiteX1290" fmla="*/ 1538764 w 5542597"/>
                <a:gd name="connsiteY1290" fmla="*/ 441008 h 1903571"/>
                <a:gd name="connsiteX1291" fmla="*/ 1521619 w 5542597"/>
                <a:gd name="connsiteY1291" fmla="*/ 431483 h 1903571"/>
                <a:gd name="connsiteX1292" fmla="*/ 1514475 w 5542597"/>
                <a:gd name="connsiteY1292" fmla="*/ 421958 h 1903571"/>
                <a:gd name="connsiteX1293" fmla="*/ 1514951 w 5542597"/>
                <a:gd name="connsiteY1293" fmla="*/ 418624 h 1903571"/>
                <a:gd name="connsiteX1294" fmla="*/ 1515903 w 5542597"/>
                <a:gd name="connsiteY1294" fmla="*/ 416243 h 1903571"/>
                <a:gd name="connsiteX1295" fmla="*/ 1523047 w 5542597"/>
                <a:gd name="connsiteY1295" fmla="*/ 412433 h 1903571"/>
                <a:gd name="connsiteX1296" fmla="*/ 1528286 w 5542597"/>
                <a:gd name="connsiteY1296" fmla="*/ 407194 h 1903571"/>
                <a:gd name="connsiteX1297" fmla="*/ 1531620 w 5542597"/>
                <a:gd name="connsiteY1297" fmla="*/ 399098 h 1903571"/>
                <a:gd name="connsiteX1298" fmla="*/ 1538288 w 5542597"/>
                <a:gd name="connsiteY1298" fmla="*/ 387191 h 1903571"/>
                <a:gd name="connsiteX1299" fmla="*/ 1540193 w 5542597"/>
                <a:gd name="connsiteY1299" fmla="*/ 382905 h 1903571"/>
                <a:gd name="connsiteX1300" fmla="*/ 1544478 w 5542597"/>
                <a:gd name="connsiteY1300" fmla="*/ 366236 h 1903571"/>
                <a:gd name="connsiteX1301" fmla="*/ 1545431 w 5542597"/>
                <a:gd name="connsiteY1301" fmla="*/ 357188 h 1903571"/>
                <a:gd name="connsiteX1302" fmla="*/ 1546384 w 5542597"/>
                <a:gd name="connsiteY1302" fmla="*/ 343853 h 1903571"/>
                <a:gd name="connsiteX1303" fmla="*/ 1540193 w 5542597"/>
                <a:gd name="connsiteY1303" fmla="*/ 340519 h 1903571"/>
                <a:gd name="connsiteX1304" fmla="*/ 1534001 w 5542597"/>
                <a:gd name="connsiteY1304" fmla="*/ 337661 h 1903571"/>
                <a:gd name="connsiteX1305" fmla="*/ 1522095 w 5542597"/>
                <a:gd name="connsiteY1305" fmla="*/ 335280 h 1903571"/>
                <a:gd name="connsiteX1306" fmla="*/ 1516380 w 5542597"/>
                <a:gd name="connsiteY1306" fmla="*/ 335756 h 1903571"/>
                <a:gd name="connsiteX1307" fmla="*/ 1505902 w 5542597"/>
                <a:gd name="connsiteY1307" fmla="*/ 330518 h 1903571"/>
                <a:gd name="connsiteX1308" fmla="*/ 1501616 w 5542597"/>
                <a:gd name="connsiteY1308" fmla="*/ 329565 h 1903571"/>
                <a:gd name="connsiteX1309" fmla="*/ 1473041 w 5542597"/>
                <a:gd name="connsiteY1309" fmla="*/ 330994 h 1903571"/>
                <a:gd name="connsiteX1310" fmla="*/ 1456849 w 5542597"/>
                <a:gd name="connsiteY1310" fmla="*/ 330518 h 1903571"/>
                <a:gd name="connsiteX1311" fmla="*/ 1446847 w 5542597"/>
                <a:gd name="connsiteY1311" fmla="*/ 331470 h 1903571"/>
                <a:gd name="connsiteX1312" fmla="*/ 1442085 w 5542597"/>
                <a:gd name="connsiteY1312" fmla="*/ 331470 h 1903571"/>
                <a:gd name="connsiteX1313" fmla="*/ 1438751 w 5542597"/>
                <a:gd name="connsiteY1313" fmla="*/ 330518 h 1903571"/>
                <a:gd name="connsiteX1314" fmla="*/ 1439227 w 5542597"/>
                <a:gd name="connsiteY1314" fmla="*/ 328613 h 1903571"/>
                <a:gd name="connsiteX1315" fmla="*/ 1440656 w 5542597"/>
                <a:gd name="connsiteY1315" fmla="*/ 326708 h 1903571"/>
                <a:gd name="connsiteX1316" fmla="*/ 1440180 w 5542597"/>
                <a:gd name="connsiteY1316" fmla="*/ 325279 h 1903571"/>
                <a:gd name="connsiteX1317" fmla="*/ 1437322 w 5542597"/>
                <a:gd name="connsiteY1317" fmla="*/ 325279 h 1903571"/>
                <a:gd name="connsiteX1318" fmla="*/ 1430178 w 5542597"/>
                <a:gd name="connsiteY1318" fmla="*/ 326708 h 1903571"/>
                <a:gd name="connsiteX1319" fmla="*/ 1418272 w 5542597"/>
                <a:gd name="connsiteY1319" fmla="*/ 345281 h 1903571"/>
                <a:gd name="connsiteX1320" fmla="*/ 1411128 w 5542597"/>
                <a:gd name="connsiteY1320" fmla="*/ 362903 h 1903571"/>
                <a:gd name="connsiteX1321" fmla="*/ 1403509 w 5542597"/>
                <a:gd name="connsiteY1321" fmla="*/ 387191 h 1903571"/>
                <a:gd name="connsiteX1322" fmla="*/ 1398746 w 5542597"/>
                <a:gd name="connsiteY1322" fmla="*/ 397193 h 1903571"/>
                <a:gd name="connsiteX1323" fmla="*/ 1392078 w 5542597"/>
                <a:gd name="connsiteY1323" fmla="*/ 408146 h 1903571"/>
                <a:gd name="connsiteX1324" fmla="*/ 1381125 w 5542597"/>
                <a:gd name="connsiteY1324" fmla="*/ 416243 h 1903571"/>
                <a:gd name="connsiteX1325" fmla="*/ 1367314 w 5542597"/>
                <a:gd name="connsiteY1325" fmla="*/ 424815 h 1903571"/>
                <a:gd name="connsiteX1326" fmla="*/ 1358265 w 5542597"/>
                <a:gd name="connsiteY1326" fmla="*/ 429101 h 1903571"/>
                <a:gd name="connsiteX1327" fmla="*/ 1345882 w 5542597"/>
                <a:gd name="connsiteY1327" fmla="*/ 432911 h 1903571"/>
                <a:gd name="connsiteX1328" fmla="*/ 1340644 w 5542597"/>
                <a:gd name="connsiteY1328" fmla="*/ 441960 h 1903571"/>
                <a:gd name="connsiteX1329" fmla="*/ 1336357 w 5542597"/>
                <a:gd name="connsiteY1329" fmla="*/ 445294 h 1903571"/>
                <a:gd name="connsiteX1330" fmla="*/ 1338263 w 5542597"/>
                <a:gd name="connsiteY1330" fmla="*/ 448151 h 1903571"/>
                <a:gd name="connsiteX1331" fmla="*/ 1343501 w 5542597"/>
                <a:gd name="connsiteY1331" fmla="*/ 446723 h 1903571"/>
                <a:gd name="connsiteX1332" fmla="*/ 1340644 w 5542597"/>
                <a:gd name="connsiteY1332" fmla="*/ 452914 h 1903571"/>
                <a:gd name="connsiteX1333" fmla="*/ 1337310 w 5542597"/>
                <a:gd name="connsiteY1333" fmla="*/ 456724 h 1903571"/>
                <a:gd name="connsiteX1334" fmla="*/ 1337786 w 5542597"/>
                <a:gd name="connsiteY1334" fmla="*/ 459105 h 1903571"/>
                <a:gd name="connsiteX1335" fmla="*/ 1338739 w 5542597"/>
                <a:gd name="connsiteY1335" fmla="*/ 461963 h 1903571"/>
                <a:gd name="connsiteX1336" fmla="*/ 1342549 w 5542597"/>
                <a:gd name="connsiteY1336" fmla="*/ 462915 h 1903571"/>
                <a:gd name="connsiteX1337" fmla="*/ 1353502 w 5542597"/>
                <a:gd name="connsiteY1337" fmla="*/ 460534 h 1903571"/>
                <a:gd name="connsiteX1338" fmla="*/ 1355884 w 5542597"/>
                <a:gd name="connsiteY1338" fmla="*/ 462915 h 1903571"/>
                <a:gd name="connsiteX1339" fmla="*/ 1358265 w 5542597"/>
                <a:gd name="connsiteY1339" fmla="*/ 466725 h 1903571"/>
                <a:gd name="connsiteX1340" fmla="*/ 1357313 w 5542597"/>
                <a:gd name="connsiteY1340" fmla="*/ 481489 h 1903571"/>
                <a:gd name="connsiteX1341" fmla="*/ 1353978 w 5542597"/>
                <a:gd name="connsiteY1341" fmla="*/ 493871 h 1903571"/>
                <a:gd name="connsiteX1342" fmla="*/ 1353502 w 5542597"/>
                <a:gd name="connsiteY1342" fmla="*/ 498634 h 1903571"/>
                <a:gd name="connsiteX1343" fmla="*/ 1355407 w 5542597"/>
                <a:gd name="connsiteY1343" fmla="*/ 501491 h 1903571"/>
                <a:gd name="connsiteX1344" fmla="*/ 1356836 w 5542597"/>
                <a:gd name="connsiteY1344" fmla="*/ 505301 h 1903571"/>
                <a:gd name="connsiteX1345" fmla="*/ 1353502 w 5542597"/>
                <a:gd name="connsiteY1345" fmla="*/ 510064 h 1903571"/>
                <a:gd name="connsiteX1346" fmla="*/ 1351121 w 5542597"/>
                <a:gd name="connsiteY1346" fmla="*/ 511493 h 1903571"/>
                <a:gd name="connsiteX1347" fmla="*/ 1346359 w 5542597"/>
                <a:gd name="connsiteY1347" fmla="*/ 511016 h 1903571"/>
                <a:gd name="connsiteX1348" fmla="*/ 1343025 w 5542597"/>
                <a:gd name="connsiteY1348" fmla="*/ 521494 h 1903571"/>
                <a:gd name="connsiteX1349" fmla="*/ 1342072 w 5542597"/>
                <a:gd name="connsiteY1349" fmla="*/ 527685 h 1903571"/>
                <a:gd name="connsiteX1350" fmla="*/ 1342072 w 5542597"/>
                <a:gd name="connsiteY1350" fmla="*/ 532448 h 1903571"/>
                <a:gd name="connsiteX1351" fmla="*/ 1343025 w 5542597"/>
                <a:gd name="connsiteY1351" fmla="*/ 535305 h 1903571"/>
                <a:gd name="connsiteX1352" fmla="*/ 1345406 w 5542597"/>
                <a:gd name="connsiteY1352" fmla="*/ 538639 h 1903571"/>
                <a:gd name="connsiteX1353" fmla="*/ 1346359 w 5542597"/>
                <a:gd name="connsiteY1353" fmla="*/ 536258 h 1903571"/>
                <a:gd name="connsiteX1354" fmla="*/ 1347311 w 5542597"/>
                <a:gd name="connsiteY1354" fmla="*/ 532448 h 1903571"/>
                <a:gd name="connsiteX1355" fmla="*/ 1351121 w 5542597"/>
                <a:gd name="connsiteY1355" fmla="*/ 530066 h 1903571"/>
                <a:gd name="connsiteX1356" fmla="*/ 1369695 w 5542597"/>
                <a:gd name="connsiteY1356" fmla="*/ 536734 h 1903571"/>
                <a:gd name="connsiteX1357" fmla="*/ 1374934 w 5542597"/>
                <a:gd name="connsiteY1357" fmla="*/ 540068 h 1903571"/>
                <a:gd name="connsiteX1358" fmla="*/ 1383030 w 5542597"/>
                <a:gd name="connsiteY1358" fmla="*/ 542925 h 1903571"/>
                <a:gd name="connsiteX1359" fmla="*/ 1385411 w 5542597"/>
                <a:gd name="connsiteY1359" fmla="*/ 546735 h 1903571"/>
                <a:gd name="connsiteX1360" fmla="*/ 1386840 w 5542597"/>
                <a:gd name="connsiteY1360" fmla="*/ 557689 h 1903571"/>
                <a:gd name="connsiteX1361" fmla="*/ 1394936 w 5542597"/>
                <a:gd name="connsiteY1361" fmla="*/ 567690 h 1903571"/>
                <a:gd name="connsiteX1362" fmla="*/ 1401127 w 5542597"/>
                <a:gd name="connsiteY1362" fmla="*/ 573881 h 1903571"/>
                <a:gd name="connsiteX1363" fmla="*/ 1404938 w 5542597"/>
                <a:gd name="connsiteY1363" fmla="*/ 575786 h 1903571"/>
                <a:gd name="connsiteX1364" fmla="*/ 1408747 w 5542597"/>
                <a:gd name="connsiteY1364" fmla="*/ 576739 h 1903571"/>
                <a:gd name="connsiteX1365" fmla="*/ 1413986 w 5542597"/>
                <a:gd name="connsiteY1365" fmla="*/ 574358 h 1903571"/>
                <a:gd name="connsiteX1366" fmla="*/ 1421606 w 5542597"/>
                <a:gd name="connsiteY1366" fmla="*/ 574834 h 1903571"/>
                <a:gd name="connsiteX1367" fmla="*/ 1417796 w 5542597"/>
                <a:gd name="connsiteY1367" fmla="*/ 582454 h 1903571"/>
                <a:gd name="connsiteX1368" fmla="*/ 1411128 w 5542597"/>
                <a:gd name="connsiteY1368" fmla="*/ 597218 h 1903571"/>
                <a:gd name="connsiteX1369" fmla="*/ 1399699 w 5542597"/>
                <a:gd name="connsiteY1369" fmla="*/ 610076 h 1903571"/>
                <a:gd name="connsiteX1370" fmla="*/ 1395413 w 5542597"/>
                <a:gd name="connsiteY1370" fmla="*/ 611981 h 1903571"/>
                <a:gd name="connsiteX1371" fmla="*/ 1388269 w 5542597"/>
                <a:gd name="connsiteY1371" fmla="*/ 606743 h 1903571"/>
                <a:gd name="connsiteX1372" fmla="*/ 1373505 w 5542597"/>
                <a:gd name="connsiteY1372" fmla="*/ 600551 h 1903571"/>
                <a:gd name="connsiteX1373" fmla="*/ 1370647 w 5542597"/>
                <a:gd name="connsiteY1373" fmla="*/ 596741 h 1903571"/>
                <a:gd name="connsiteX1374" fmla="*/ 1353978 w 5542597"/>
                <a:gd name="connsiteY1374" fmla="*/ 586264 h 1903571"/>
                <a:gd name="connsiteX1375" fmla="*/ 1348740 w 5542597"/>
                <a:gd name="connsiteY1375" fmla="*/ 579120 h 1903571"/>
                <a:gd name="connsiteX1376" fmla="*/ 1340644 w 5542597"/>
                <a:gd name="connsiteY1376" fmla="*/ 578168 h 1903571"/>
                <a:gd name="connsiteX1377" fmla="*/ 1328738 w 5542597"/>
                <a:gd name="connsiteY1377" fmla="*/ 574834 h 1903571"/>
                <a:gd name="connsiteX1378" fmla="*/ 1327309 w 5542597"/>
                <a:gd name="connsiteY1378" fmla="*/ 573881 h 1903571"/>
                <a:gd name="connsiteX1379" fmla="*/ 1317784 w 5542597"/>
                <a:gd name="connsiteY1379" fmla="*/ 569595 h 1903571"/>
                <a:gd name="connsiteX1380" fmla="*/ 1308259 w 5542597"/>
                <a:gd name="connsiteY1380" fmla="*/ 567214 h 1903571"/>
                <a:gd name="connsiteX1381" fmla="*/ 1305877 w 5542597"/>
                <a:gd name="connsiteY1381" fmla="*/ 563880 h 1903571"/>
                <a:gd name="connsiteX1382" fmla="*/ 1298734 w 5542597"/>
                <a:gd name="connsiteY1382" fmla="*/ 561499 h 1903571"/>
                <a:gd name="connsiteX1383" fmla="*/ 1291590 w 5542597"/>
                <a:gd name="connsiteY1383" fmla="*/ 559594 h 1903571"/>
                <a:gd name="connsiteX1384" fmla="*/ 1281589 w 5542597"/>
                <a:gd name="connsiteY1384" fmla="*/ 555784 h 1903571"/>
                <a:gd name="connsiteX1385" fmla="*/ 1277302 w 5542597"/>
                <a:gd name="connsiteY1385" fmla="*/ 556736 h 1903571"/>
                <a:gd name="connsiteX1386" fmla="*/ 1278255 w 5542597"/>
                <a:gd name="connsiteY1386" fmla="*/ 552450 h 1903571"/>
                <a:gd name="connsiteX1387" fmla="*/ 1266825 w 5542597"/>
                <a:gd name="connsiteY1387" fmla="*/ 545783 h 1903571"/>
                <a:gd name="connsiteX1388" fmla="*/ 1253014 w 5542597"/>
                <a:gd name="connsiteY1388" fmla="*/ 539591 h 1903571"/>
                <a:gd name="connsiteX1389" fmla="*/ 1224915 w 5542597"/>
                <a:gd name="connsiteY1389" fmla="*/ 531495 h 1903571"/>
                <a:gd name="connsiteX1390" fmla="*/ 1200150 w 5542597"/>
                <a:gd name="connsiteY1390" fmla="*/ 527209 h 1903571"/>
                <a:gd name="connsiteX1391" fmla="*/ 1170622 w 5542597"/>
                <a:gd name="connsiteY1391" fmla="*/ 526256 h 1903571"/>
                <a:gd name="connsiteX1392" fmla="*/ 1144905 w 5542597"/>
                <a:gd name="connsiteY1392" fmla="*/ 520541 h 1903571"/>
                <a:gd name="connsiteX1393" fmla="*/ 1141571 w 5542597"/>
                <a:gd name="connsiteY1393" fmla="*/ 521018 h 1903571"/>
                <a:gd name="connsiteX1394" fmla="*/ 1138238 w 5542597"/>
                <a:gd name="connsiteY1394" fmla="*/ 522446 h 1903571"/>
                <a:gd name="connsiteX1395" fmla="*/ 1129665 w 5542597"/>
                <a:gd name="connsiteY1395" fmla="*/ 530543 h 1903571"/>
                <a:gd name="connsiteX1396" fmla="*/ 1120140 w 5542597"/>
                <a:gd name="connsiteY1396" fmla="*/ 532924 h 1903571"/>
                <a:gd name="connsiteX1397" fmla="*/ 1116330 w 5542597"/>
                <a:gd name="connsiteY1397" fmla="*/ 536258 h 1903571"/>
                <a:gd name="connsiteX1398" fmla="*/ 1122045 w 5542597"/>
                <a:gd name="connsiteY1398" fmla="*/ 544354 h 1903571"/>
                <a:gd name="connsiteX1399" fmla="*/ 1132999 w 5542597"/>
                <a:gd name="connsiteY1399" fmla="*/ 565309 h 1903571"/>
                <a:gd name="connsiteX1400" fmla="*/ 1139666 w 5542597"/>
                <a:gd name="connsiteY1400" fmla="*/ 562928 h 1903571"/>
                <a:gd name="connsiteX1401" fmla="*/ 1142524 w 5542597"/>
                <a:gd name="connsiteY1401" fmla="*/ 572453 h 1903571"/>
                <a:gd name="connsiteX1402" fmla="*/ 1138238 w 5542597"/>
                <a:gd name="connsiteY1402" fmla="*/ 577691 h 1903571"/>
                <a:gd name="connsiteX1403" fmla="*/ 1132046 w 5542597"/>
                <a:gd name="connsiteY1403" fmla="*/ 584359 h 1903571"/>
                <a:gd name="connsiteX1404" fmla="*/ 1127284 w 5542597"/>
                <a:gd name="connsiteY1404" fmla="*/ 587693 h 1903571"/>
                <a:gd name="connsiteX1405" fmla="*/ 1115853 w 5542597"/>
                <a:gd name="connsiteY1405" fmla="*/ 589598 h 1903571"/>
                <a:gd name="connsiteX1406" fmla="*/ 1106805 w 5542597"/>
                <a:gd name="connsiteY1406" fmla="*/ 589121 h 1903571"/>
                <a:gd name="connsiteX1407" fmla="*/ 1105852 w 5542597"/>
                <a:gd name="connsiteY1407" fmla="*/ 594836 h 1903571"/>
                <a:gd name="connsiteX1408" fmla="*/ 1108710 w 5542597"/>
                <a:gd name="connsiteY1408" fmla="*/ 600551 h 1903571"/>
                <a:gd name="connsiteX1409" fmla="*/ 1107757 w 5542597"/>
                <a:gd name="connsiteY1409" fmla="*/ 602933 h 1903571"/>
                <a:gd name="connsiteX1410" fmla="*/ 1107281 w 5542597"/>
                <a:gd name="connsiteY1410" fmla="*/ 605790 h 1903571"/>
                <a:gd name="connsiteX1411" fmla="*/ 1105852 w 5542597"/>
                <a:gd name="connsiteY1411" fmla="*/ 607219 h 1903571"/>
                <a:gd name="connsiteX1412" fmla="*/ 1104900 w 5542597"/>
                <a:gd name="connsiteY1412" fmla="*/ 608171 h 1903571"/>
                <a:gd name="connsiteX1413" fmla="*/ 1101090 w 5542597"/>
                <a:gd name="connsiteY1413" fmla="*/ 610076 h 1903571"/>
                <a:gd name="connsiteX1414" fmla="*/ 1097280 w 5542597"/>
                <a:gd name="connsiteY1414" fmla="*/ 610076 h 1903571"/>
                <a:gd name="connsiteX1415" fmla="*/ 1087278 w 5542597"/>
                <a:gd name="connsiteY1415" fmla="*/ 607219 h 1903571"/>
                <a:gd name="connsiteX1416" fmla="*/ 1079659 w 5542597"/>
                <a:gd name="connsiteY1416" fmla="*/ 604361 h 1903571"/>
                <a:gd name="connsiteX1417" fmla="*/ 1080135 w 5542597"/>
                <a:gd name="connsiteY1417" fmla="*/ 594360 h 1903571"/>
                <a:gd name="connsiteX1418" fmla="*/ 1083945 w 5542597"/>
                <a:gd name="connsiteY1418" fmla="*/ 590074 h 1903571"/>
                <a:gd name="connsiteX1419" fmla="*/ 1086802 w 5542597"/>
                <a:gd name="connsiteY1419" fmla="*/ 589121 h 1903571"/>
                <a:gd name="connsiteX1420" fmla="*/ 1089184 w 5542597"/>
                <a:gd name="connsiteY1420" fmla="*/ 587216 h 1903571"/>
                <a:gd name="connsiteX1421" fmla="*/ 1083945 w 5542597"/>
                <a:gd name="connsiteY1421" fmla="*/ 580549 h 1903571"/>
                <a:gd name="connsiteX1422" fmla="*/ 1080135 w 5542597"/>
                <a:gd name="connsiteY1422" fmla="*/ 577691 h 1903571"/>
                <a:gd name="connsiteX1423" fmla="*/ 1078706 w 5542597"/>
                <a:gd name="connsiteY1423" fmla="*/ 573405 h 1903571"/>
                <a:gd name="connsiteX1424" fmla="*/ 1078706 w 5542597"/>
                <a:gd name="connsiteY1424" fmla="*/ 571500 h 1903571"/>
                <a:gd name="connsiteX1425" fmla="*/ 1073944 w 5542597"/>
                <a:gd name="connsiteY1425" fmla="*/ 571500 h 1903571"/>
                <a:gd name="connsiteX1426" fmla="*/ 1054418 w 5542597"/>
                <a:gd name="connsiteY1426" fmla="*/ 576739 h 1903571"/>
                <a:gd name="connsiteX1427" fmla="*/ 1050607 w 5542597"/>
                <a:gd name="connsiteY1427" fmla="*/ 581501 h 1903571"/>
                <a:gd name="connsiteX1428" fmla="*/ 1048226 w 5542597"/>
                <a:gd name="connsiteY1428" fmla="*/ 578168 h 1903571"/>
                <a:gd name="connsiteX1429" fmla="*/ 1023461 w 5542597"/>
                <a:gd name="connsiteY1429" fmla="*/ 592931 h 1903571"/>
                <a:gd name="connsiteX1430" fmla="*/ 1012984 w 5542597"/>
                <a:gd name="connsiteY1430" fmla="*/ 598170 h 1903571"/>
                <a:gd name="connsiteX1431" fmla="*/ 1005364 w 5542597"/>
                <a:gd name="connsiteY1431" fmla="*/ 597218 h 1903571"/>
                <a:gd name="connsiteX1432" fmla="*/ 995363 w 5542597"/>
                <a:gd name="connsiteY1432" fmla="*/ 594360 h 1903571"/>
                <a:gd name="connsiteX1433" fmla="*/ 983932 w 5542597"/>
                <a:gd name="connsiteY1433" fmla="*/ 593884 h 1903571"/>
                <a:gd name="connsiteX1434" fmla="*/ 975836 w 5542597"/>
                <a:gd name="connsiteY1434" fmla="*/ 592455 h 1903571"/>
                <a:gd name="connsiteX1435" fmla="*/ 972026 w 5542597"/>
                <a:gd name="connsiteY1435" fmla="*/ 592931 h 1903571"/>
                <a:gd name="connsiteX1436" fmla="*/ 963453 w 5542597"/>
                <a:gd name="connsiteY1436" fmla="*/ 596741 h 1903571"/>
                <a:gd name="connsiteX1437" fmla="*/ 954881 w 5542597"/>
                <a:gd name="connsiteY1437" fmla="*/ 597218 h 1903571"/>
                <a:gd name="connsiteX1438" fmla="*/ 945356 w 5542597"/>
                <a:gd name="connsiteY1438" fmla="*/ 602456 h 1903571"/>
                <a:gd name="connsiteX1439" fmla="*/ 937736 w 5542597"/>
                <a:gd name="connsiteY1439" fmla="*/ 608648 h 1903571"/>
                <a:gd name="connsiteX1440" fmla="*/ 935831 w 5542597"/>
                <a:gd name="connsiteY1440" fmla="*/ 618649 h 1903571"/>
                <a:gd name="connsiteX1441" fmla="*/ 931069 w 5542597"/>
                <a:gd name="connsiteY1441" fmla="*/ 619601 h 1903571"/>
                <a:gd name="connsiteX1442" fmla="*/ 925353 w 5542597"/>
                <a:gd name="connsiteY1442" fmla="*/ 614363 h 1903571"/>
                <a:gd name="connsiteX1443" fmla="*/ 922496 w 5542597"/>
                <a:gd name="connsiteY1443" fmla="*/ 613410 h 1903571"/>
                <a:gd name="connsiteX1444" fmla="*/ 919639 w 5542597"/>
                <a:gd name="connsiteY1444" fmla="*/ 614363 h 1903571"/>
                <a:gd name="connsiteX1445" fmla="*/ 914400 w 5542597"/>
                <a:gd name="connsiteY1445" fmla="*/ 614839 h 1903571"/>
                <a:gd name="connsiteX1446" fmla="*/ 909638 w 5542597"/>
                <a:gd name="connsiteY1446" fmla="*/ 615315 h 1903571"/>
                <a:gd name="connsiteX1447" fmla="*/ 905351 w 5542597"/>
                <a:gd name="connsiteY1447" fmla="*/ 617220 h 1903571"/>
                <a:gd name="connsiteX1448" fmla="*/ 903446 w 5542597"/>
                <a:gd name="connsiteY1448" fmla="*/ 616744 h 1903571"/>
                <a:gd name="connsiteX1449" fmla="*/ 890111 w 5542597"/>
                <a:gd name="connsiteY1449" fmla="*/ 615315 h 1903571"/>
                <a:gd name="connsiteX1450" fmla="*/ 886301 w 5542597"/>
                <a:gd name="connsiteY1450" fmla="*/ 615315 h 1903571"/>
                <a:gd name="connsiteX1451" fmla="*/ 881063 w 5542597"/>
                <a:gd name="connsiteY1451" fmla="*/ 614839 h 1903571"/>
                <a:gd name="connsiteX1452" fmla="*/ 882491 w 5542597"/>
                <a:gd name="connsiteY1452" fmla="*/ 612458 h 1903571"/>
                <a:gd name="connsiteX1453" fmla="*/ 883920 w 5542597"/>
                <a:gd name="connsiteY1453" fmla="*/ 610553 h 1903571"/>
                <a:gd name="connsiteX1454" fmla="*/ 891540 w 5542597"/>
                <a:gd name="connsiteY1454" fmla="*/ 609124 h 1903571"/>
                <a:gd name="connsiteX1455" fmla="*/ 895826 w 5542597"/>
                <a:gd name="connsiteY1455" fmla="*/ 606743 h 1903571"/>
                <a:gd name="connsiteX1456" fmla="*/ 900589 w 5542597"/>
                <a:gd name="connsiteY1456" fmla="*/ 608171 h 1903571"/>
                <a:gd name="connsiteX1457" fmla="*/ 903922 w 5542597"/>
                <a:gd name="connsiteY1457" fmla="*/ 604838 h 1903571"/>
                <a:gd name="connsiteX1458" fmla="*/ 903446 w 5542597"/>
                <a:gd name="connsiteY1458" fmla="*/ 599123 h 1903571"/>
                <a:gd name="connsiteX1459" fmla="*/ 898207 w 5542597"/>
                <a:gd name="connsiteY1459" fmla="*/ 593408 h 1903571"/>
                <a:gd name="connsiteX1460" fmla="*/ 900589 w 5542597"/>
                <a:gd name="connsiteY1460" fmla="*/ 589121 h 1903571"/>
                <a:gd name="connsiteX1461" fmla="*/ 902494 w 5542597"/>
                <a:gd name="connsiteY1461" fmla="*/ 583406 h 1903571"/>
                <a:gd name="connsiteX1462" fmla="*/ 903922 w 5542597"/>
                <a:gd name="connsiteY1462" fmla="*/ 582930 h 1903571"/>
                <a:gd name="connsiteX1463" fmla="*/ 905351 w 5542597"/>
                <a:gd name="connsiteY1463" fmla="*/ 581025 h 1903571"/>
                <a:gd name="connsiteX1464" fmla="*/ 903446 w 5542597"/>
                <a:gd name="connsiteY1464" fmla="*/ 579120 h 1903571"/>
                <a:gd name="connsiteX1465" fmla="*/ 899636 w 5542597"/>
                <a:gd name="connsiteY1465" fmla="*/ 578644 h 1903571"/>
                <a:gd name="connsiteX1466" fmla="*/ 899636 w 5542597"/>
                <a:gd name="connsiteY1466" fmla="*/ 577215 h 1903571"/>
                <a:gd name="connsiteX1467" fmla="*/ 902018 w 5542597"/>
                <a:gd name="connsiteY1467" fmla="*/ 576263 h 1903571"/>
                <a:gd name="connsiteX1468" fmla="*/ 919163 w 5542597"/>
                <a:gd name="connsiteY1468" fmla="*/ 573881 h 1903571"/>
                <a:gd name="connsiteX1469" fmla="*/ 922972 w 5542597"/>
                <a:gd name="connsiteY1469" fmla="*/ 571976 h 1903571"/>
                <a:gd name="connsiteX1470" fmla="*/ 912971 w 5542597"/>
                <a:gd name="connsiteY1470" fmla="*/ 571500 h 1903571"/>
                <a:gd name="connsiteX1471" fmla="*/ 899636 w 5542597"/>
                <a:gd name="connsiteY1471" fmla="*/ 571976 h 1903571"/>
                <a:gd name="connsiteX1472" fmla="*/ 886301 w 5542597"/>
                <a:gd name="connsiteY1472" fmla="*/ 576739 h 1903571"/>
                <a:gd name="connsiteX1473" fmla="*/ 861536 w 5542597"/>
                <a:gd name="connsiteY1473" fmla="*/ 587693 h 1903571"/>
                <a:gd name="connsiteX1474" fmla="*/ 850106 w 5542597"/>
                <a:gd name="connsiteY1474" fmla="*/ 594836 h 1903571"/>
                <a:gd name="connsiteX1475" fmla="*/ 852964 w 5542597"/>
                <a:gd name="connsiteY1475" fmla="*/ 594836 h 1903571"/>
                <a:gd name="connsiteX1476" fmla="*/ 857250 w 5542597"/>
                <a:gd name="connsiteY1476" fmla="*/ 595789 h 1903571"/>
                <a:gd name="connsiteX1477" fmla="*/ 860584 w 5542597"/>
                <a:gd name="connsiteY1477" fmla="*/ 601028 h 1903571"/>
                <a:gd name="connsiteX1478" fmla="*/ 862965 w 5542597"/>
                <a:gd name="connsiteY1478" fmla="*/ 601980 h 1903571"/>
                <a:gd name="connsiteX1479" fmla="*/ 861060 w 5542597"/>
                <a:gd name="connsiteY1479" fmla="*/ 605314 h 1903571"/>
                <a:gd name="connsiteX1480" fmla="*/ 854393 w 5542597"/>
                <a:gd name="connsiteY1480" fmla="*/ 608171 h 1903571"/>
                <a:gd name="connsiteX1481" fmla="*/ 852011 w 5542597"/>
                <a:gd name="connsiteY1481" fmla="*/ 610076 h 1903571"/>
                <a:gd name="connsiteX1482" fmla="*/ 849153 w 5542597"/>
                <a:gd name="connsiteY1482" fmla="*/ 610553 h 1903571"/>
                <a:gd name="connsiteX1483" fmla="*/ 847249 w 5542597"/>
                <a:gd name="connsiteY1483" fmla="*/ 610076 h 1903571"/>
                <a:gd name="connsiteX1484" fmla="*/ 844391 w 5542597"/>
                <a:gd name="connsiteY1484" fmla="*/ 608648 h 1903571"/>
                <a:gd name="connsiteX1485" fmla="*/ 846296 w 5542597"/>
                <a:gd name="connsiteY1485" fmla="*/ 605790 h 1903571"/>
                <a:gd name="connsiteX1486" fmla="*/ 848201 w 5542597"/>
                <a:gd name="connsiteY1486" fmla="*/ 603409 h 1903571"/>
                <a:gd name="connsiteX1487" fmla="*/ 842963 w 5542597"/>
                <a:gd name="connsiteY1487" fmla="*/ 599123 h 1903571"/>
                <a:gd name="connsiteX1488" fmla="*/ 840105 w 5542597"/>
                <a:gd name="connsiteY1488" fmla="*/ 598646 h 1903571"/>
                <a:gd name="connsiteX1489" fmla="*/ 838200 w 5542597"/>
                <a:gd name="connsiteY1489" fmla="*/ 599123 h 1903571"/>
                <a:gd name="connsiteX1490" fmla="*/ 825341 w 5542597"/>
                <a:gd name="connsiteY1490" fmla="*/ 602456 h 1903571"/>
                <a:gd name="connsiteX1491" fmla="*/ 815816 w 5542597"/>
                <a:gd name="connsiteY1491" fmla="*/ 606743 h 1903571"/>
                <a:gd name="connsiteX1492" fmla="*/ 807244 w 5542597"/>
                <a:gd name="connsiteY1492" fmla="*/ 609124 h 1903571"/>
                <a:gd name="connsiteX1493" fmla="*/ 798671 w 5542597"/>
                <a:gd name="connsiteY1493" fmla="*/ 610076 h 1903571"/>
                <a:gd name="connsiteX1494" fmla="*/ 793909 w 5542597"/>
                <a:gd name="connsiteY1494" fmla="*/ 611981 h 1903571"/>
                <a:gd name="connsiteX1495" fmla="*/ 784384 w 5542597"/>
                <a:gd name="connsiteY1495" fmla="*/ 617696 h 1903571"/>
                <a:gd name="connsiteX1496" fmla="*/ 778193 w 5542597"/>
                <a:gd name="connsiteY1496" fmla="*/ 620078 h 1903571"/>
                <a:gd name="connsiteX1497" fmla="*/ 768191 w 5542597"/>
                <a:gd name="connsiteY1497" fmla="*/ 626745 h 1903571"/>
                <a:gd name="connsiteX1498" fmla="*/ 741521 w 5542597"/>
                <a:gd name="connsiteY1498" fmla="*/ 638175 h 1903571"/>
                <a:gd name="connsiteX1499" fmla="*/ 734853 w 5542597"/>
                <a:gd name="connsiteY1499" fmla="*/ 639128 h 1903571"/>
                <a:gd name="connsiteX1500" fmla="*/ 731044 w 5542597"/>
                <a:gd name="connsiteY1500" fmla="*/ 638175 h 1903571"/>
                <a:gd name="connsiteX1501" fmla="*/ 728186 w 5542597"/>
                <a:gd name="connsiteY1501" fmla="*/ 636270 h 1903571"/>
                <a:gd name="connsiteX1502" fmla="*/ 725805 w 5542597"/>
                <a:gd name="connsiteY1502" fmla="*/ 637699 h 1903571"/>
                <a:gd name="connsiteX1503" fmla="*/ 728186 w 5542597"/>
                <a:gd name="connsiteY1503" fmla="*/ 640556 h 1903571"/>
                <a:gd name="connsiteX1504" fmla="*/ 731996 w 5542597"/>
                <a:gd name="connsiteY1504" fmla="*/ 646271 h 1903571"/>
                <a:gd name="connsiteX1505" fmla="*/ 730568 w 5542597"/>
                <a:gd name="connsiteY1505" fmla="*/ 649129 h 1903571"/>
                <a:gd name="connsiteX1506" fmla="*/ 724376 w 5542597"/>
                <a:gd name="connsiteY1506" fmla="*/ 648176 h 1903571"/>
                <a:gd name="connsiteX1507" fmla="*/ 711994 w 5542597"/>
                <a:gd name="connsiteY1507" fmla="*/ 650558 h 1903571"/>
                <a:gd name="connsiteX1508" fmla="*/ 698182 w 5542597"/>
                <a:gd name="connsiteY1508" fmla="*/ 654368 h 1903571"/>
                <a:gd name="connsiteX1509" fmla="*/ 698182 w 5542597"/>
                <a:gd name="connsiteY1509" fmla="*/ 658654 h 1903571"/>
                <a:gd name="connsiteX1510" fmla="*/ 699135 w 5542597"/>
                <a:gd name="connsiteY1510" fmla="*/ 661988 h 1903571"/>
                <a:gd name="connsiteX1511" fmla="*/ 696753 w 5542597"/>
                <a:gd name="connsiteY1511" fmla="*/ 667703 h 1903571"/>
                <a:gd name="connsiteX1512" fmla="*/ 694372 w 5542597"/>
                <a:gd name="connsiteY1512" fmla="*/ 672465 h 1903571"/>
                <a:gd name="connsiteX1513" fmla="*/ 692468 w 5542597"/>
                <a:gd name="connsiteY1513" fmla="*/ 685324 h 1903571"/>
                <a:gd name="connsiteX1514" fmla="*/ 690563 w 5542597"/>
                <a:gd name="connsiteY1514" fmla="*/ 689610 h 1903571"/>
                <a:gd name="connsiteX1515" fmla="*/ 685324 w 5542597"/>
                <a:gd name="connsiteY1515" fmla="*/ 691991 h 1903571"/>
                <a:gd name="connsiteX1516" fmla="*/ 657701 w 5542597"/>
                <a:gd name="connsiteY1516" fmla="*/ 698183 h 1903571"/>
                <a:gd name="connsiteX1517" fmla="*/ 652939 w 5542597"/>
                <a:gd name="connsiteY1517" fmla="*/ 698183 h 1903571"/>
                <a:gd name="connsiteX1518" fmla="*/ 651034 w 5542597"/>
                <a:gd name="connsiteY1518" fmla="*/ 699611 h 1903571"/>
                <a:gd name="connsiteX1519" fmla="*/ 649605 w 5542597"/>
                <a:gd name="connsiteY1519" fmla="*/ 698183 h 1903571"/>
                <a:gd name="connsiteX1520" fmla="*/ 644366 w 5542597"/>
                <a:gd name="connsiteY1520" fmla="*/ 697230 h 1903571"/>
                <a:gd name="connsiteX1521" fmla="*/ 637222 w 5542597"/>
                <a:gd name="connsiteY1521" fmla="*/ 696754 h 1903571"/>
                <a:gd name="connsiteX1522" fmla="*/ 633889 w 5542597"/>
                <a:gd name="connsiteY1522" fmla="*/ 696278 h 1903571"/>
                <a:gd name="connsiteX1523" fmla="*/ 630555 w 5542597"/>
                <a:gd name="connsiteY1523" fmla="*/ 694373 h 1903571"/>
                <a:gd name="connsiteX1524" fmla="*/ 625793 w 5542597"/>
                <a:gd name="connsiteY1524" fmla="*/ 688658 h 1903571"/>
                <a:gd name="connsiteX1525" fmla="*/ 619125 w 5542597"/>
                <a:gd name="connsiteY1525" fmla="*/ 677228 h 1903571"/>
                <a:gd name="connsiteX1526" fmla="*/ 604838 w 5542597"/>
                <a:gd name="connsiteY1526" fmla="*/ 671989 h 1903571"/>
                <a:gd name="connsiteX1527" fmla="*/ 598170 w 5542597"/>
                <a:gd name="connsiteY1527" fmla="*/ 668179 h 1903571"/>
                <a:gd name="connsiteX1528" fmla="*/ 596741 w 5542597"/>
                <a:gd name="connsiteY1528" fmla="*/ 664369 h 1903571"/>
                <a:gd name="connsiteX1529" fmla="*/ 598170 w 5542597"/>
                <a:gd name="connsiteY1529" fmla="*/ 660559 h 1903571"/>
                <a:gd name="connsiteX1530" fmla="*/ 612934 w 5542597"/>
                <a:gd name="connsiteY1530" fmla="*/ 648653 h 1903571"/>
                <a:gd name="connsiteX1531" fmla="*/ 618172 w 5542597"/>
                <a:gd name="connsiteY1531" fmla="*/ 644366 h 1903571"/>
                <a:gd name="connsiteX1532" fmla="*/ 640080 w 5542597"/>
                <a:gd name="connsiteY1532" fmla="*/ 641033 h 1903571"/>
                <a:gd name="connsiteX1533" fmla="*/ 648652 w 5542597"/>
                <a:gd name="connsiteY1533" fmla="*/ 640556 h 1903571"/>
                <a:gd name="connsiteX1534" fmla="*/ 657701 w 5542597"/>
                <a:gd name="connsiteY1534" fmla="*/ 639128 h 1903571"/>
                <a:gd name="connsiteX1535" fmla="*/ 657701 w 5542597"/>
                <a:gd name="connsiteY1535" fmla="*/ 631984 h 1903571"/>
                <a:gd name="connsiteX1536" fmla="*/ 648652 w 5542597"/>
                <a:gd name="connsiteY1536" fmla="*/ 623411 h 1903571"/>
                <a:gd name="connsiteX1537" fmla="*/ 639603 w 5542597"/>
                <a:gd name="connsiteY1537" fmla="*/ 613410 h 1903571"/>
                <a:gd name="connsiteX1538" fmla="*/ 630555 w 5542597"/>
                <a:gd name="connsiteY1538" fmla="*/ 602456 h 1903571"/>
                <a:gd name="connsiteX1539" fmla="*/ 617696 w 5542597"/>
                <a:gd name="connsiteY1539" fmla="*/ 598646 h 1903571"/>
                <a:gd name="connsiteX1540" fmla="*/ 602932 w 5542597"/>
                <a:gd name="connsiteY1540" fmla="*/ 596741 h 1903571"/>
                <a:gd name="connsiteX1541" fmla="*/ 571976 w 5542597"/>
                <a:gd name="connsiteY1541" fmla="*/ 598646 h 1903571"/>
                <a:gd name="connsiteX1542" fmla="*/ 567690 w 5542597"/>
                <a:gd name="connsiteY1542" fmla="*/ 598170 h 1903571"/>
                <a:gd name="connsiteX1543" fmla="*/ 548164 w 5542597"/>
                <a:gd name="connsiteY1543" fmla="*/ 590550 h 1903571"/>
                <a:gd name="connsiteX1544" fmla="*/ 546259 w 5542597"/>
                <a:gd name="connsiteY1544" fmla="*/ 590550 h 1903571"/>
                <a:gd name="connsiteX1545" fmla="*/ 543401 w 5542597"/>
                <a:gd name="connsiteY1545" fmla="*/ 591026 h 1903571"/>
                <a:gd name="connsiteX1546" fmla="*/ 544353 w 5542597"/>
                <a:gd name="connsiteY1546" fmla="*/ 593408 h 1903571"/>
                <a:gd name="connsiteX1547" fmla="*/ 545782 w 5542597"/>
                <a:gd name="connsiteY1547" fmla="*/ 594836 h 1903571"/>
                <a:gd name="connsiteX1548" fmla="*/ 571976 w 5542597"/>
                <a:gd name="connsiteY1548" fmla="*/ 611505 h 1903571"/>
                <a:gd name="connsiteX1549" fmla="*/ 572928 w 5542597"/>
                <a:gd name="connsiteY1549" fmla="*/ 615791 h 1903571"/>
                <a:gd name="connsiteX1550" fmla="*/ 573881 w 5542597"/>
                <a:gd name="connsiteY1550" fmla="*/ 621506 h 1903571"/>
                <a:gd name="connsiteX1551" fmla="*/ 573405 w 5542597"/>
                <a:gd name="connsiteY1551" fmla="*/ 623888 h 1903571"/>
                <a:gd name="connsiteX1552" fmla="*/ 573881 w 5542597"/>
                <a:gd name="connsiteY1552" fmla="*/ 626269 h 1903571"/>
                <a:gd name="connsiteX1553" fmla="*/ 573881 w 5542597"/>
                <a:gd name="connsiteY1553" fmla="*/ 630555 h 1903571"/>
                <a:gd name="connsiteX1554" fmla="*/ 567214 w 5542597"/>
                <a:gd name="connsiteY1554" fmla="*/ 649605 h 1903571"/>
                <a:gd name="connsiteX1555" fmla="*/ 561499 w 5542597"/>
                <a:gd name="connsiteY1555" fmla="*/ 662940 h 1903571"/>
                <a:gd name="connsiteX1556" fmla="*/ 559118 w 5542597"/>
                <a:gd name="connsiteY1556" fmla="*/ 669131 h 1903571"/>
                <a:gd name="connsiteX1557" fmla="*/ 558641 w 5542597"/>
                <a:gd name="connsiteY1557" fmla="*/ 673418 h 1903571"/>
                <a:gd name="connsiteX1558" fmla="*/ 561499 w 5542597"/>
                <a:gd name="connsiteY1558" fmla="*/ 677228 h 1903571"/>
                <a:gd name="connsiteX1559" fmla="*/ 568643 w 5542597"/>
                <a:gd name="connsiteY1559" fmla="*/ 678656 h 1903571"/>
                <a:gd name="connsiteX1560" fmla="*/ 576263 w 5542597"/>
                <a:gd name="connsiteY1560" fmla="*/ 682466 h 1903571"/>
                <a:gd name="connsiteX1561" fmla="*/ 580072 w 5542597"/>
                <a:gd name="connsiteY1561" fmla="*/ 687705 h 1903571"/>
                <a:gd name="connsiteX1562" fmla="*/ 581025 w 5542597"/>
                <a:gd name="connsiteY1562" fmla="*/ 691515 h 1903571"/>
                <a:gd name="connsiteX1563" fmla="*/ 581025 w 5542597"/>
                <a:gd name="connsiteY1563" fmla="*/ 699611 h 1903571"/>
                <a:gd name="connsiteX1564" fmla="*/ 582930 w 5542597"/>
                <a:gd name="connsiteY1564" fmla="*/ 706755 h 1903571"/>
                <a:gd name="connsiteX1565" fmla="*/ 576739 w 5542597"/>
                <a:gd name="connsiteY1565" fmla="*/ 717709 h 1903571"/>
                <a:gd name="connsiteX1566" fmla="*/ 573881 w 5542597"/>
                <a:gd name="connsiteY1566" fmla="*/ 721519 h 1903571"/>
                <a:gd name="connsiteX1567" fmla="*/ 569595 w 5542597"/>
                <a:gd name="connsiteY1567" fmla="*/ 731520 h 1903571"/>
                <a:gd name="connsiteX1568" fmla="*/ 571024 w 5542597"/>
                <a:gd name="connsiteY1568" fmla="*/ 738188 h 1903571"/>
                <a:gd name="connsiteX1569" fmla="*/ 570547 w 5542597"/>
                <a:gd name="connsiteY1569" fmla="*/ 741045 h 1903571"/>
                <a:gd name="connsiteX1570" fmla="*/ 569595 w 5542597"/>
                <a:gd name="connsiteY1570" fmla="*/ 743903 h 1903571"/>
                <a:gd name="connsiteX1571" fmla="*/ 566738 w 5542597"/>
                <a:gd name="connsiteY1571" fmla="*/ 741998 h 1903571"/>
                <a:gd name="connsiteX1572" fmla="*/ 564356 w 5542597"/>
                <a:gd name="connsiteY1572" fmla="*/ 739140 h 1903571"/>
                <a:gd name="connsiteX1573" fmla="*/ 561022 w 5542597"/>
                <a:gd name="connsiteY1573" fmla="*/ 736759 h 1903571"/>
                <a:gd name="connsiteX1574" fmla="*/ 557213 w 5542597"/>
                <a:gd name="connsiteY1574" fmla="*/ 735806 h 1903571"/>
                <a:gd name="connsiteX1575" fmla="*/ 553402 w 5542597"/>
                <a:gd name="connsiteY1575" fmla="*/ 736283 h 1903571"/>
                <a:gd name="connsiteX1576" fmla="*/ 550545 w 5542597"/>
                <a:gd name="connsiteY1576" fmla="*/ 737711 h 1903571"/>
                <a:gd name="connsiteX1577" fmla="*/ 551021 w 5542597"/>
                <a:gd name="connsiteY1577" fmla="*/ 734854 h 1903571"/>
                <a:gd name="connsiteX1578" fmla="*/ 554355 w 5542597"/>
                <a:gd name="connsiteY1578" fmla="*/ 730568 h 1903571"/>
                <a:gd name="connsiteX1579" fmla="*/ 552926 w 5542597"/>
                <a:gd name="connsiteY1579" fmla="*/ 728186 h 1903571"/>
                <a:gd name="connsiteX1580" fmla="*/ 551021 w 5542597"/>
                <a:gd name="connsiteY1580" fmla="*/ 726758 h 1903571"/>
                <a:gd name="connsiteX1581" fmla="*/ 540068 w 5542597"/>
                <a:gd name="connsiteY1581" fmla="*/ 721043 h 1903571"/>
                <a:gd name="connsiteX1582" fmla="*/ 532447 w 5542597"/>
                <a:gd name="connsiteY1582" fmla="*/ 721043 h 1903571"/>
                <a:gd name="connsiteX1583" fmla="*/ 525780 w 5542597"/>
                <a:gd name="connsiteY1583" fmla="*/ 721519 h 1903571"/>
                <a:gd name="connsiteX1584" fmla="*/ 518636 w 5542597"/>
                <a:gd name="connsiteY1584" fmla="*/ 721043 h 1903571"/>
                <a:gd name="connsiteX1585" fmla="*/ 513397 w 5542597"/>
                <a:gd name="connsiteY1585" fmla="*/ 717233 h 1903571"/>
                <a:gd name="connsiteX1586" fmla="*/ 508635 w 5542597"/>
                <a:gd name="connsiteY1586" fmla="*/ 715804 h 1903571"/>
                <a:gd name="connsiteX1587" fmla="*/ 505301 w 5542597"/>
                <a:gd name="connsiteY1587" fmla="*/ 715328 h 1903571"/>
                <a:gd name="connsiteX1588" fmla="*/ 501015 w 5542597"/>
                <a:gd name="connsiteY1588" fmla="*/ 718185 h 1903571"/>
                <a:gd name="connsiteX1589" fmla="*/ 490538 w 5542597"/>
                <a:gd name="connsiteY1589" fmla="*/ 730091 h 1903571"/>
                <a:gd name="connsiteX1590" fmla="*/ 480536 w 5542597"/>
                <a:gd name="connsiteY1590" fmla="*/ 737711 h 1903571"/>
                <a:gd name="connsiteX1591" fmla="*/ 466725 w 5542597"/>
                <a:gd name="connsiteY1591" fmla="*/ 743426 h 1903571"/>
                <a:gd name="connsiteX1592" fmla="*/ 456247 w 5542597"/>
                <a:gd name="connsiteY1592" fmla="*/ 745331 h 1903571"/>
                <a:gd name="connsiteX1593" fmla="*/ 453866 w 5542597"/>
                <a:gd name="connsiteY1593" fmla="*/ 746760 h 1903571"/>
                <a:gd name="connsiteX1594" fmla="*/ 447675 w 5542597"/>
                <a:gd name="connsiteY1594" fmla="*/ 753428 h 1903571"/>
                <a:gd name="connsiteX1595" fmla="*/ 441484 w 5542597"/>
                <a:gd name="connsiteY1595" fmla="*/ 758666 h 1903571"/>
                <a:gd name="connsiteX1596" fmla="*/ 423863 w 5542597"/>
                <a:gd name="connsiteY1596" fmla="*/ 766763 h 1903571"/>
                <a:gd name="connsiteX1597" fmla="*/ 422434 w 5542597"/>
                <a:gd name="connsiteY1597" fmla="*/ 770573 h 1903571"/>
                <a:gd name="connsiteX1598" fmla="*/ 421481 w 5542597"/>
                <a:gd name="connsiteY1598" fmla="*/ 775335 h 1903571"/>
                <a:gd name="connsiteX1599" fmla="*/ 423386 w 5542597"/>
                <a:gd name="connsiteY1599" fmla="*/ 780574 h 1903571"/>
                <a:gd name="connsiteX1600" fmla="*/ 426720 w 5542597"/>
                <a:gd name="connsiteY1600" fmla="*/ 785813 h 1903571"/>
                <a:gd name="connsiteX1601" fmla="*/ 434816 w 5542597"/>
                <a:gd name="connsiteY1601" fmla="*/ 796766 h 1903571"/>
                <a:gd name="connsiteX1602" fmla="*/ 439578 w 5542597"/>
                <a:gd name="connsiteY1602" fmla="*/ 800100 h 1903571"/>
                <a:gd name="connsiteX1603" fmla="*/ 442913 w 5542597"/>
                <a:gd name="connsiteY1603" fmla="*/ 805815 h 1903571"/>
                <a:gd name="connsiteX1604" fmla="*/ 445294 w 5542597"/>
                <a:gd name="connsiteY1604" fmla="*/ 812006 h 1903571"/>
                <a:gd name="connsiteX1605" fmla="*/ 443865 w 5542597"/>
                <a:gd name="connsiteY1605" fmla="*/ 813435 h 1903571"/>
                <a:gd name="connsiteX1606" fmla="*/ 437197 w 5542597"/>
                <a:gd name="connsiteY1606" fmla="*/ 812006 h 1903571"/>
                <a:gd name="connsiteX1607" fmla="*/ 431959 w 5542597"/>
                <a:gd name="connsiteY1607" fmla="*/ 812482 h 1903571"/>
                <a:gd name="connsiteX1608" fmla="*/ 424815 w 5542597"/>
                <a:gd name="connsiteY1608" fmla="*/ 816769 h 1903571"/>
                <a:gd name="connsiteX1609" fmla="*/ 424339 w 5542597"/>
                <a:gd name="connsiteY1609" fmla="*/ 818674 h 1903571"/>
                <a:gd name="connsiteX1610" fmla="*/ 421957 w 5542597"/>
                <a:gd name="connsiteY1610" fmla="*/ 823436 h 1903571"/>
                <a:gd name="connsiteX1611" fmla="*/ 415290 w 5542597"/>
                <a:gd name="connsiteY1611" fmla="*/ 823436 h 1903571"/>
                <a:gd name="connsiteX1612" fmla="*/ 398145 w 5542597"/>
                <a:gd name="connsiteY1612" fmla="*/ 815816 h 1903571"/>
                <a:gd name="connsiteX1613" fmla="*/ 382905 w 5542597"/>
                <a:gd name="connsiteY1613" fmla="*/ 811530 h 1903571"/>
                <a:gd name="connsiteX1614" fmla="*/ 380524 w 5542597"/>
                <a:gd name="connsiteY1614" fmla="*/ 811530 h 1903571"/>
                <a:gd name="connsiteX1615" fmla="*/ 377190 w 5542597"/>
                <a:gd name="connsiteY1615" fmla="*/ 809625 h 1903571"/>
                <a:gd name="connsiteX1616" fmla="*/ 376238 w 5542597"/>
                <a:gd name="connsiteY1616" fmla="*/ 807720 h 1903571"/>
                <a:gd name="connsiteX1617" fmla="*/ 370046 w 5542597"/>
                <a:gd name="connsiteY1617" fmla="*/ 808196 h 1903571"/>
                <a:gd name="connsiteX1618" fmla="*/ 366236 w 5542597"/>
                <a:gd name="connsiteY1618" fmla="*/ 808196 h 1903571"/>
                <a:gd name="connsiteX1619" fmla="*/ 362426 w 5542597"/>
                <a:gd name="connsiteY1619" fmla="*/ 806768 h 1903571"/>
                <a:gd name="connsiteX1620" fmla="*/ 346234 w 5542597"/>
                <a:gd name="connsiteY1620" fmla="*/ 793909 h 1903571"/>
                <a:gd name="connsiteX1621" fmla="*/ 332899 w 5542597"/>
                <a:gd name="connsiteY1621" fmla="*/ 789146 h 1903571"/>
                <a:gd name="connsiteX1622" fmla="*/ 329565 w 5542597"/>
                <a:gd name="connsiteY1622" fmla="*/ 789146 h 1903571"/>
                <a:gd name="connsiteX1623" fmla="*/ 323850 w 5542597"/>
                <a:gd name="connsiteY1623" fmla="*/ 790575 h 1903571"/>
                <a:gd name="connsiteX1624" fmla="*/ 320993 w 5542597"/>
                <a:gd name="connsiteY1624" fmla="*/ 800576 h 1903571"/>
                <a:gd name="connsiteX1625" fmla="*/ 316230 w 5542597"/>
                <a:gd name="connsiteY1625" fmla="*/ 803434 h 1903571"/>
                <a:gd name="connsiteX1626" fmla="*/ 312420 w 5542597"/>
                <a:gd name="connsiteY1626" fmla="*/ 803434 h 1903571"/>
                <a:gd name="connsiteX1627" fmla="*/ 311944 w 5542597"/>
                <a:gd name="connsiteY1627" fmla="*/ 808196 h 1903571"/>
                <a:gd name="connsiteX1628" fmla="*/ 313849 w 5542597"/>
                <a:gd name="connsiteY1628" fmla="*/ 811530 h 1903571"/>
                <a:gd name="connsiteX1629" fmla="*/ 315277 w 5542597"/>
                <a:gd name="connsiteY1629" fmla="*/ 813911 h 1903571"/>
                <a:gd name="connsiteX1630" fmla="*/ 320040 w 5542597"/>
                <a:gd name="connsiteY1630" fmla="*/ 817245 h 1903571"/>
                <a:gd name="connsiteX1631" fmla="*/ 329565 w 5542597"/>
                <a:gd name="connsiteY1631" fmla="*/ 828199 h 1903571"/>
                <a:gd name="connsiteX1632" fmla="*/ 334327 w 5542597"/>
                <a:gd name="connsiteY1632" fmla="*/ 832485 h 1903571"/>
                <a:gd name="connsiteX1633" fmla="*/ 337661 w 5542597"/>
                <a:gd name="connsiteY1633" fmla="*/ 833914 h 1903571"/>
                <a:gd name="connsiteX1634" fmla="*/ 342900 w 5542597"/>
                <a:gd name="connsiteY1634" fmla="*/ 834390 h 1903571"/>
                <a:gd name="connsiteX1635" fmla="*/ 353377 w 5542597"/>
                <a:gd name="connsiteY1635" fmla="*/ 832961 h 1903571"/>
                <a:gd name="connsiteX1636" fmla="*/ 356711 w 5542597"/>
                <a:gd name="connsiteY1636" fmla="*/ 834866 h 1903571"/>
                <a:gd name="connsiteX1637" fmla="*/ 360521 w 5542597"/>
                <a:gd name="connsiteY1637" fmla="*/ 837248 h 1903571"/>
                <a:gd name="connsiteX1638" fmla="*/ 361474 w 5542597"/>
                <a:gd name="connsiteY1638" fmla="*/ 843439 h 1903571"/>
                <a:gd name="connsiteX1639" fmla="*/ 364331 w 5542597"/>
                <a:gd name="connsiteY1639" fmla="*/ 849630 h 1903571"/>
                <a:gd name="connsiteX1640" fmla="*/ 364331 w 5542597"/>
                <a:gd name="connsiteY1640" fmla="*/ 852964 h 1903571"/>
                <a:gd name="connsiteX1641" fmla="*/ 360997 w 5542597"/>
                <a:gd name="connsiteY1641" fmla="*/ 857250 h 1903571"/>
                <a:gd name="connsiteX1642" fmla="*/ 349568 w 5542597"/>
                <a:gd name="connsiteY1642" fmla="*/ 860107 h 1903571"/>
                <a:gd name="connsiteX1643" fmla="*/ 342900 w 5542597"/>
                <a:gd name="connsiteY1643" fmla="*/ 864394 h 1903571"/>
                <a:gd name="connsiteX1644" fmla="*/ 340519 w 5542597"/>
                <a:gd name="connsiteY1644" fmla="*/ 864394 h 1903571"/>
                <a:gd name="connsiteX1645" fmla="*/ 327184 w 5542597"/>
                <a:gd name="connsiteY1645" fmla="*/ 859631 h 1903571"/>
                <a:gd name="connsiteX1646" fmla="*/ 318135 w 5542597"/>
                <a:gd name="connsiteY1646" fmla="*/ 857250 h 1903571"/>
                <a:gd name="connsiteX1647" fmla="*/ 306228 w 5542597"/>
                <a:gd name="connsiteY1647" fmla="*/ 854393 h 1903571"/>
                <a:gd name="connsiteX1648" fmla="*/ 304324 w 5542597"/>
                <a:gd name="connsiteY1648" fmla="*/ 852488 h 1903571"/>
                <a:gd name="connsiteX1649" fmla="*/ 299085 w 5542597"/>
                <a:gd name="connsiteY1649" fmla="*/ 844391 h 1903571"/>
                <a:gd name="connsiteX1650" fmla="*/ 287178 w 5542597"/>
                <a:gd name="connsiteY1650" fmla="*/ 836295 h 1903571"/>
                <a:gd name="connsiteX1651" fmla="*/ 281940 w 5542597"/>
                <a:gd name="connsiteY1651" fmla="*/ 833914 h 1903571"/>
                <a:gd name="connsiteX1652" fmla="*/ 274796 w 5542597"/>
                <a:gd name="connsiteY1652" fmla="*/ 835819 h 1903571"/>
                <a:gd name="connsiteX1653" fmla="*/ 269557 w 5542597"/>
                <a:gd name="connsiteY1653" fmla="*/ 834866 h 1903571"/>
                <a:gd name="connsiteX1654" fmla="*/ 260985 w 5542597"/>
                <a:gd name="connsiteY1654" fmla="*/ 830580 h 1903571"/>
                <a:gd name="connsiteX1655" fmla="*/ 255746 w 5542597"/>
                <a:gd name="connsiteY1655" fmla="*/ 823913 h 1903571"/>
                <a:gd name="connsiteX1656" fmla="*/ 255270 w 5542597"/>
                <a:gd name="connsiteY1656" fmla="*/ 816293 h 1903571"/>
                <a:gd name="connsiteX1657" fmla="*/ 256699 w 5542597"/>
                <a:gd name="connsiteY1657" fmla="*/ 814388 h 1903571"/>
                <a:gd name="connsiteX1658" fmla="*/ 258603 w 5542597"/>
                <a:gd name="connsiteY1658" fmla="*/ 813435 h 1903571"/>
                <a:gd name="connsiteX1659" fmla="*/ 254318 w 5542597"/>
                <a:gd name="connsiteY1659" fmla="*/ 811054 h 1903571"/>
                <a:gd name="connsiteX1660" fmla="*/ 254318 w 5542597"/>
                <a:gd name="connsiteY1660" fmla="*/ 804863 h 1903571"/>
                <a:gd name="connsiteX1661" fmla="*/ 253365 w 5542597"/>
                <a:gd name="connsiteY1661" fmla="*/ 800576 h 1903571"/>
                <a:gd name="connsiteX1662" fmla="*/ 248602 w 5542597"/>
                <a:gd name="connsiteY1662" fmla="*/ 790575 h 1903571"/>
                <a:gd name="connsiteX1663" fmla="*/ 244316 w 5542597"/>
                <a:gd name="connsiteY1663" fmla="*/ 784860 h 1903571"/>
                <a:gd name="connsiteX1664" fmla="*/ 240030 w 5542597"/>
                <a:gd name="connsiteY1664" fmla="*/ 778193 h 1903571"/>
                <a:gd name="connsiteX1665" fmla="*/ 244316 w 5542597"/>
                <a:gd name="connsiteY1665" fmla="*/ 774859 h 1903571"/>
                <a:gd name="connsiteX1666" fmla="*/ 246697 w 5542597"/>
                <a:gd name="connsiteY1666" fmla="*/ 772001 h 1903571"/>
                <a:gd name="connsiteX1667" fmla="*/ 250507 w 5542597"/>
                <a:gd name="connsiteY1667" fmla="*/ 763429 h 1903571"/>
                <a:gd name="connsiteX1668" fmla="*/ 250984 w 5542597"/>
                <a:gd name="connsiteY1668" fmla="*/ 760571 h 1903571"/>
                <a:gd name="connsiteX1669" fmla="*/ 252413 w 5542597"/>
                <a:gd name="connsiteY1669" fmla="*/ 757714 h 1903571"/>
                <a:gd name="connsiteX1670" fmla="*/ 252889 w 5542597"/>
                <a:gd name="connsiteY1670" fmla="*/ 754856 h 1903571"/>
                <a:gd name="connsiteX1671" fmla="*/ 252889 w 5542597"/>
                <a:gd name="connsiteY1671" fmla="*/ 751999 h 1903571"/>
                <a:gd name="connsiteX1672" fmla="*/ 249555 w 5542597"/>
                <a:gd name="connsiteY1672" fmla="*/ 747236 h 1903571"/>
                <a:gd name="connsiteX1673" fmla="*/ 239553 w 5542597"/>
                <a:gd name="connsiteY1673" fmla="*/ 737235 h 1903571"/>
                <a:gd name="connsiteX1674" fmla="*/ 230028 w 5542597"/>
                <a:gd name="connsiteY1674" fmla="*/ 731996 h 1903571"/>
                <a:gd name="connsiteX1675" fmla="*/ 211455 w 5542597"/>
                <a:gd name="connsiteY1675" fmla="*/ 726758 h 1903571"/>
                <a:gd name="connsiteX1676" fmla="*/ 206216 w 5542597"/>
                <a:gd name="connsiteY1676" fmla="*/ 726758 h 1903571"/>
                <a:gd name="connsiteX1677" fmla="*/ 204311 w 5542597"/>
                <a:gd name="connsiteY1677" fmla="*/ 726281 h 1903571"/>
                <a:gd name="connsiteX1678" fmla="*/ 208121 w 5542597"/>
                <a:gd name="connsiteY1678" fmla="*/ 724853 h 1903571"/>
                <a:gd name="connsiteX1679" fmla="*/ 211931 w 5542597"/>
                <a:gd name="connsiteY1679" fmla="*/ 722948 h 1903571"/>
                <a:gd name="connsiteX1680" fmla="*/ 214313 w 5542597"/>
                <a:gd name="connsiteY1680" fmla="*/ 719614 h 1903571"/>
                <a:gd name="connsiteX1681" fmla="*/ 209550 w 5542597"/>
                <a:gd name="connsiteY1681" fmla="*/ 718185 h 1903571"/>
                <a:gd name="connsiteX1682" fmla="*/ 205740 w 5542597"/>
                <a:gd name="connsiteY1682" fmla="*/ 717233 h 1903571"/>
                <a:gd name="connsiteX1683" fmla="*/ 199549 w 5542597"/>
                <a:gd name="connsiteY1683" fmla="*/ 714851 h 1903571"/>
                <a:gd name="connsiteX1684" fmla="*/ 198120 w 5542597"/>
                <a:gd name="connsiteY1684" fmla="*/ 712470 h 1903571"/>
                <a:gd name="connsiteX1685" fmla="*/ 199549 w 5542597"/>
                <a:gd name="connsiteY1685" fmla="*/ 710565 h 1903571"/>
                <a:gd name="connsiteX1686" fmla="*/ 198120 w 5542597"/>
                <a:gd name="connsiteY1686" fmla="*/ 706279 h 1903571"/>
                <a:gd name="connsiteX1687" fmla="*/ 189547 w 5542597"/>
                <a:gd name="connsiteY1687" fmla="*/ 704850 h 1903571"/>
                <a:gd name="connsiteX1688" fmla="*/ 187166 w 5542597"/>
                <a:gd name="connsiteY1688" fmla="*/ 703898 h 1903571"/>
                <a:gd name="connsiteX1689" fmla="*/ 187166 w 5542597"/>
                <a:gd name="connsiteY1689" fmla="*/ 702469 h 1903571"/>
                <a:gd name="connsiteX1690" fmla="*/ 181451 w 5542597"/>
                <a:gd name="connsiteY1690" fmla="*/ 697706 h 1903571"/>
                <a:gd name="connsiteX1691" fmla="*/ 173831 w 5542597"/>
                <a:gd name="connsiteY1691" fmla="*/ 692944 h 1903571"/>
                <a:gd name="connsiteX1692" fmla="*/ 174784 w 5542597"/>
                <a:gd name="connsiteY1692" fmla="*/ 687705 h 1903571"/>
                <a:gd name="connsiteX1693" fmla="*/ 169545 w 5542597"/>
                <a:gd name="connsiteY1693" fmla="*/ 684371 h 1903571"/>
                <a:gd name="connsiteX1694" fmla="*/ 164782 w 5542597"/>
                <a:gd name="connsiteY1694" fmla="*/ 681514 h 1903571"/>
                <a:gd name="connsiteX1695" fmla="*/ 157163 w 5542597"/>
                <a:gd name="connsiteY1695" fmla="*/ 680561 h 1903571"/>
                <a:gd name="connsiteX1696" fmla="*/ 154305 w 5542597"/>
                <a:gd name="connsiteY1696" fmla="*/ 678656 h 1903571"/>
                <a:gd name="connsiteX1697" fmla="*/ 171450 w 5542597"/>
                <a:gd name="connsiteY1697" fmla="*/ 679133 h 1903571"/>
                <a:gd name="connsiteX1698" fmla="*/ 189547 w 5542597"/>
                <a:gd name="connsiteY1698" fmla="*/ 682943 h 1903571"/>
                <a:gd name="connsiteX1699" fmla="*/ 188119 w 5542597"/>
                <a:gd name="connsiteY1699" fmla="*/ 684371 h 1903571"/>
                <a:gd name="connsiteX1700" fmla="*/ 186690 w 5542597"/>
                <a:gd name="connsiteY1700" fmla="*/ 686753 h 1903571"/>
                <a:gd name="connsiteX1701" fmla="*/ 191928 w 5542597"/>
                <a:gd name="connsiteY1701" fmla="*/ 693420 h 1903571"/>
                <a:gd name="connsiteX1702" fmla="*/ 197168 w 5542597"/>
                <a:gd name="connsiteY1702" fmla="*/ 696754 h 1903571"/>
                <a:gd name="connsiteX1703" fmla="*/ 208597 w 5542597"/>
                <a:gd name="connsiteY1703" fmla="*/ 701516 h 1903571"/>
                <a:gd name="connsiteX1704" fmla="*/ 209550 w 5542597"/>
                <a:gd name="connsiteY1704" fmla="*/ 701516 h 1903571"/>
                <a:gd name="connsiteX1705" fmla="*/ 212407 w 5542597"/>
                <a:gd name="connsiteY1705" fmla="*/ 700088 h 1903571"/>
                <a:gd name="connsiteX1706" fmla="*/ 217646 w 5542597"/>
                <a:gd name="connsiteY1706" fmla="*/ 702469 h 1903571"/>
                <a:gd name="connsiteX1707" fmla="*/ 222409 w 5542597"/>
                <a:gd name="connsiteY1707" fmla="*/ 704850 h 1903571"/>
                <a:gd name="connsiteX1708" fmla="*/ 230981 w 5542597"/>
                <a:gd name="connsiteY1708" fmla="*/ 704850 h 1903571"/>
                <a:gd name="connsiteX1709" fmla="*/ 241459 w 5542597"/>
                <a:gd name="connsiteY1709" fmla="*/ 707708 h 1903571"/>
                <a:gd name="connsiteX1710" fmla="*/ 240506 w 5542597"/>
                <a:gd name="connsiteY1710" fmla="*/ 709136 h 1903571"/>
                <a:gd name="connsiteX1711" fmla="*/ 239553 w 5542597"/>
                <a:gd name="connsiteY1711" fmla="*/ 710089 h 1903571"/>
                <a:gd name="connsiteX1712" fmla="*/ 242411 w 5542597"/>
                <a:gd name="connsiteY1712" fmla="*/ 713423 h 1903571"/>
                <a:gd name="connsiteX1713" fmla="*/ 246697 w 5542597"/>
                <a:gd name="connsiteY1713" fmla="*/ 712946 h 1903571"/>
                <a:gd name="connsiteX1714" fmla="*/ 253841 w 5542597"/>
                <a:gd name="connsiteY1714" fmla="*/ 710089 h 1903571"/>
                <a:gd name="connsiteX1715" fmla="*/ 272415 w 5542597"/>
                <a:gd name="connsiteY1715" fmla="*/ 720566 h 1903571"/>
                <a:gd name="connsiteX1716" fmla="*/ 277653 w 5542597"/>
                <a:gd name="connsiteY1716" fmla="*/ 722471 h 1903571"/>
                <a:gd name="connsiteX1717" fmla="*/ 306705 w 5542597"/>
                <a:gd name="connsiteY1717" fmla="*/ 727710 h 1903571"/>
                <a:gd name="connsiteX1718" fmla="*/ 320040 w 5542597"/>
                <a:gd name="connsiteY1718" fmla="*/ 728186 h 1903571"/>
                <a:gd name="connsiteX1719" fmla="*/ 327660 w 5542597"/>
                <a:gd name="connsiteY1719" fmla="*/ 729139 h 1903571"/>
                <a:gd name="connsiteX1720" fmla="*/ 338138 w 5542597"/>
                <a:gd name="connsiteY1720" fmla="*/ 731996 h 1903571"/>
                <a:gd name="connsiteX1721" fmla="*/ 349568 w 5542597"/>
                <a:gd name="connsiteY1721" fmla="*/ 737235 h 1903571"/>
                <a:gd name="connsiteX1722" fmla="*/ 358616 w 5542597"/>
                <a:gd name="connsiteY1722" fmla="*/ 739140 h 1903571"/>
                <a:gd name="connsiteX1723" fmla="*/ 375761 w 5542597"/>
                <a:gd name="connsiteY1723" fmla="*/ 741045 h 1903571"/>
                <a:gd name="connsiteX1724" fmla="*/ 384334 w 5542597"/>
                <a:gd name="connsiteY1724" fmla="*/ 740569 h 1903571"/>
                <a:gd name="connsiteX1725" fmla="*/ 405765 w 5542597"/>
                <a:gd name="connsiteY1725" fmla="*/ 737235 h 1903571"/>
                <a:gd name="connsiteX1726" fmla="*/ 433864 w 5542597"/>
                <a:gd name="connsiteY1726" fmla="*/ 727710 h 1903571"/>
                <a:gd name="connsiteX1727" fmla="*/ 447675 w 5542597"/>
                <a:gd name="connsiteY1727" fmla="*/ 719614 h 1903571"/>
                <a:gd name="connsiteX1728" fmla="*/ 470535 w 5542597"/>
                <a:gd name="connsiteY1728" fmla="*/ 698183 h 1903571"/>
                <a:gd name="connsiteX1729" fmla="*/ 473393 w 5542597"/>
                <a:gd name="connsiteY1729" fmla="*/ 692944 h 1903571"/>
                <a:gd name="connsiteX1730" fmla="*/ 476250 w 5542597"/>
                <a:gd name="connsiteY1730" fmla="*/ 681038 h 1903571"/>
                <a:gd name="connsiteX1731" fmla="*/ 476250 w 5542597"/>
                <a:gd name="connsiteY1731" fmla="*/ 676275 h 1903571"/>
                <a:gd name="connsiteX1732" fmla="*/ 472916 w 5542597"/>
                <a:gd name="connsiteY1732" fmla="*/ 675799 h 1903571"/>
                <a:gd name="connsiteX1733" fmla="*/ 468630 w 5542597"/>
                <a:gd name="connsiteY1733" fmla="*/ 672941 h 1903571"/>
                <a:gd name="connsiteX1734" fmla="*/ 468630 w 5542597"/>
                <a:gd name="connsiteY1734" fmla="*/ 665798 h 1903571"/>
                <a:gd name="connsiteX1735" fmla="*/ 466249 w 5542597"/>
                <a:gd name="connsiteY1735" fmla="*/ 662464 h 1903571"/>
                <a:gd name="connsiteX1736" fmla="*/ 462915 w 5542597"/>
                <a:gd name="connsiteY1736" fmla="*/ 647224 h 1903571"/>
                <a:gd name="connsiteX1737" fmla="*/ 456247 w 5542597"/>
                <a:gd name="connsiteY1737" fmla="*/ 645319 h 1903571"/>
                <a:gd name="connsiteX1738" fmla="*/ 452438 w 5542597"/>
                <a:gd name="connsiteY1738" fmla="*/ 643414 h 1903571"/>
                <a:gd name="connsiteX1739" fmla="*/ 448151 w 5542597"/>
                <a:gd name="connsiteY1739" fmla="*/ 642461 h 1903571"/>
                <a:gd name="connsiteX1740" fmla="*/ 442913 w 5542597"/>
                <a:gd name="connsiteY1740" fmla="*/ 640080 h 1903571"/>
                <a:gd name="connsiteX1741" fmla="*/ 437197 w 5542597"/>
                <a:gd name="connsiteY1741" fmla="*/ 633889 h 1903571"/>
                <a:gd name="connsiteX1742" fmla="*/ 431482 w 5542597"/>
                <a:gd name="connsiteY1742" fmla="*/ 629603 h 1903571"/>
                <a:gd name="connsiteX1743" fmla="*/ 426720 w 5542597"/>
                <a:gd name="connsiteY1743" fmla="*/ 623888 h 1903571"/>
                <a:gd name="connsiteX1744" fmla="*/ 423386 w 5542597"/>
                <a:gd name="connsiteY1744" fmla="*/ 621506 h 1903571"/>
                <a:gd name="connsiteX1745" fmla="*/ 421481 w 5542597"/>
                <a:gd name="connsiteY1745" fmla="*/ 621030 h 1903571"/>
                <a:gd name="connsiteX1746" fmla="*/ 422910 w 5542597"/>
                <a:gd name="connsiteY1746" fmla="*/ 623888 h 1903571"/>
                <a:gd name="connsiteX1747" fmla="*/ 424339 w 5542597"/>
                <a:gd name="connsiteY1747" fmla="*/ 627221 h 1903571"/>
                <a:gd name="connsiteX1748" fmla="*/ 415290 w 5542597"/>
                <a:gd name="connsiteY1748" fmla="*/ 626269 h 1903571"/>
                <a:gd name="connsiteX1749" fmla="*/ 390525 w 5542597"/>
                <a:gd name="connsiteY1749" fmla="*/ 611505 h 1903571"/>
                <a:gd name="connsiteX1750" fmla="*/ 386239 w 5542597"/>
                <a:gd name="connsiteY1750" fmla="*/ 610553 h 1903571"/>
                <a:gd name="connsiteX1751" fmla="*/ 384334 w 5542597"/>
                <a:gd name="connsiteY1751" fmla="*/ 611505 h 1903571"/>
                <a:gd name="connsiteX1752" fmla="*/ 376714 w 5542597"/>
                <a:gd name="connsiteY1752" fmla="*/ 609600 h 1903571"/>
                <a:gd name="connsiteX1753" fmla="*/ 374332 w 5542597"/>
                <a:gd name="connsiteY1753" fmla="*/ 606266 h 1903571"/>
                <a:gd name="connsiteX1754" fmla="*/ 352901 w 5542597"/>
                <a:gd name="connsiteY1754" fmla="*/ 590074 h 1903571"/>
                <a:gd name="connsiteX1755" fmla="*/ 315277 w 5542597"/>
                <a:gd name="connsiteY1755" fmla="*/ 571500 h 1903571"/>
                <a:gd name="connsiteX1756" fmla="*/ 289084 w 5542597"/>
                <a:gd name="connsiteY1756" fmla="*/ 560546 h 1903571"/>
                <a:gd name="connsiteX1757" fmla="*/ 270034 w 5542597"/>
                <a:gd name="connsiteY1757" fmla="*/ 555308 h 1903571"/>
                <a:gd name="connsiteX1758" fmla="*/ 268128 w 5542597"/>
                <a:gd name="connsiteY1758" fmla="*/ 555784 h 1903571"/>
                <a:gd name="connsiteX1759" fmla="*/ 266224 w 5542597"/>
                <a:gd name="connsiteY1759" fmla="*/ 558165 h 1903571"/>
                <a:gd name="connsiteX1760" fmla="*/ 260509 w 5542597"/>
                <a:gd name="connsiteY1760" fmla="*/ 558641 h 1903571"/>
                <a:gd name="connsiteX1761" fmla="*/ 255270 w 5542597"/>
                <a:gd name="connsiteY1761" fmla="*/ 558165 h 1903571"/>
                <a:gd name="connsiteX1762" fmla="*/ 238125 w 5542597"/>
                <a:gd name="connsiteY1762" fmla="*/ 553879 h 1903571"/>
                <a:gd name="connsiteX1763" fmla="*/ 233839 w 5542597"/>
                <a:gd name="connsiteY1763" fmla="*/ 552926 h 1903571"/>
                <a:gd name="connsiteX1764" fmla="*/ 215265 w 5542597"/>
                <a:gd name="connsiteY1764" fmla="*/ 553403 h 1903571"/>
                <a:gd name="connsiteX1765" fmla="*/ 213360 w 5542597"/>
                <a:gd name="connsiteY1765" fmla="*/ 554355 h 1903571"/>
                <a:gd name="connsiteX1766" fmla="*/ 206693 w 5542597"/>
                <a:gd name="connsiteY1766" fmla="*/ 563880 h 1903571"/>
                <a:gd name="connsiteX1767" fmla="*/ 203359 w 5542597"/>
                <a:gd name="connsiteY1767" fmla="*/ 565785 h 1903571"/>
                <a:gd name="connsiteX1768" fmla="*/ 196691 w 5542597"/>
                <a:gd name="connsiteY1768" fmla="*/ 567690 h 1903571"/>
                <a:gd name="connsiteX1769" fmla="*/ 198596 w 5542597"/>
                <a:gd name="connsiteY1769" fmla="*/ 564833 h 1903571"/>
                <a:gd name="connsiteX1770" fmla="*/ 202882 w 5542597"/>
                <a:gd name="connsiteY1770" fmla="*/ 562451 h 1903571"/>
                <a:gd name="connsiteX1771" fmla="*/ 206216 w 5542597"/>
                <a:gd name="connsiteY1771" fmla="*/ 555784 h 1903571"/>
                <a:gd name="connsiteX1772" fmla="*/ 206216 w 5542597"/>
                <a:gd name="connsiteY1772" fmla="*/ 552926 h 1903571"/>
                <a:gd name="connsiteX1773" fmla="*/ 207645 w 5542597"/>
                <a:gd name="connsiteY1773" fmla="*/ 549116 h 1903571"/>
                <a:gd name="connsiteX1774" fmla="*/ 207645 w 5542597"/>
                <a:gd name="connsiteY1774" fmla="*/ 546259 h 1903571"/>
                <a:gd name="connsiteX1775" fmla="*/ 205264 w 5542597"/>
                <a:gd name="connsiteY1775" fmla="*/ 545306 h 1903571"/>
                <a:gd name="connsiteX1776" fmla="*/ 200501 w 5542597"/>
                <a:gd name="connsiteY1776" fmla="*/ 546259 h 1903571"/>
                <a:gd name="connsiteX1777" fmla="*/ 191452 w 5542597"/>
                <a:gd name="connsiteY1777" fmla="*/ 550069 h 1903571"/>
                <a:gd name="connsiteX1778" fmla="*/ 190024 w 5542597"/>
                <a:gd name="connsiteY1778" fmla="*/ 548640 h 1903571"/>
                <a:gd name="connsiteX1779" fmla="*/ 192881 w 5542597"/>
                <a:gd name="connsiteY1779" fmla="*/ 545306 h 1903571"/>
                <a:gd name="connsiteX1780" fmla="*/ 191928 w 5542597"/>
                <a:gd name="connsiteY1780" fmla="*/ 543878 h 1903571"/>
                <a:gd name="connsiteX1781" fmla="*/ 188119 w 5542597"/>
                <a:gd name="connsiteY1781" fmla="*/ 544354 h 1903571"/>
                <a:gd name="connsiteX1782" fmla="*/ 179546 w 5542597"/>
                <a:gd name="connsiteY1782" fmla="*/ 542449 h 1903571"/>
                <a:gd name="connsiteX1783" fmla="*/ 170974 w 5542597"/>
                <a:gd name="connsiteY1783" fmla="*/ 542925 h 1903571"/>
                <a:gd name="connsiteX1784" fmla="*/ 169069 w 5542597"/>
                <a:gd name="connsiteY1784" fmla="*/ 538639 h 1903571"/>
                <a:gd name="connsiteX1785" fmla="*/ 163353 w 5542597"/>
                <a:gd name="connsiteY1785" fmla="*/ 536258 h 1903571"/>
                <a:gd name="connsiteX1786" fmla="*/ 160972 w 5542597"/>
                <a:gd name="connsiteY1786" fmla="*/ 533876 h 1903571"/>
                <a:gd name="connsiteX1787" fmla="*/ 163830 w 5542597"/>
                <a:gd name="connsiteY1787" fmla="*/ 531495 h 1903571"/>
                <a:gd name="connsiteX1788" fmla="*/ 183832 w 5542597"/>
                <a:gd name="connsiteY1788" fmla="*/ 535781 h 1903571"/>
                <a:gd name="connsiteX1789" fmla="*/ 189071 w 5542597"/>
                <a:gd name="connsiteY1789" fmla="*/ 535781 h 1903571"/>
                <a:gd name="connsiteX1790" fmla="*/ 191928 w 5542597"/>
                <a:gd name="connsiteY1790" fmla="*/ 534353 h 1903571"/>
                <a:gd name="connsiteX1791" fmla="*/ 192405 w 5542597"/>
                <a:gd name="connsiteY1791" fmla="*/ 531495 h 1903571"/>
                <a:gd name="connsiteX1792" fmla="*/ 192405 w 5542597"/>
                <a:gd name="connsiteY1792" fmla="*/ 528638 h 1903571"/>
                <a:gd name="connsiteX1793" fmla="*/ 190024 w 5542597"/>
                <a:gd name="connsiteY1793" fmla="*/ 526733 h 1903571"/>
                <a:gd name="connsiteX1794" fmla="*/ 177165 w 5542597"/>
                <a:gd name="connsiteY1794" fmla="*/ 523399 h 1903571"/>
                <a:gd name="connsiteX1795" fmla="*/ 171450 w 5542597"/>
                <a:gd name="connsiteY1795" fmla="*/ 519589 h 1903571"/>
                <a:gd name="connsiteX1796" fmla="*/ 157639 w 5542597"/>
                <a:gd name="connsiteY1796" fmla="*/ 514350 h 1903571"/>
                <a:gd name="connsiteX1797" fmla="*/ 156686 w 5542597"/>
                <a:gd name="connsiteY1797" fmla="*/ 517208 h 1903571"/>
                <a:gd name="connsiteX1798" fmla="*/ 159068 w 5542597"/>
                <a:gd name="connsiteY1798" fmla="*/ 521494 h 1903571"/>
                <a:gd name="connsiteX1799" fmla="*/ 157639 w 5542597"/>
                <a:gd name="connsiteY1799" fmla="*/ 523399 h 1903571"/>
                <a:gd name="connsiteX1800" fmla="*/ 153828 w 5542597"/>
                <a:gd name="connsiteY1800" fmla="*/ 521970 h 1903571"/>
                <a:gd name="connsiteX1801" fmla="*/ 150971 w 5542597"/>
                <a:gd name="connsiteY1801" fmla="*/ 522923 h 1903571"/>
                <a:gd name="connsiteX1802" fmla="*/ 146685 w 5542597"/>
                <a:gd name="connsiteY1802" fmla="*/ 528638 h 1903571"/>
                <a:gd name="connsiteX1803" fmla="*/ 142399 w 5542597"/>
                <a:gd name="connsiteY1803" fmla="*/ 530066 h 1903571"/>
                <a:gd name="connsiteX1804" fmla="*/ 139541 w 5542597"/>
                <a:gd name="connsiteY1804" fmla="*/ 530543 h 1903571"/>
                <a:gd name="connsiteX1805" fmla="*/ 125730 w 5542597"/>
                <a:gd name="connsiteY1805" fmla="*/ 525780 h 1903571"/>
                <a:gd name="connsiteX1806" fmla="*/ 119539 w 5542597"/>
                <a:gd name="connsiteY1806" fmla="*/ 524828 h 1903571"/>
                <a:gd name="connsiteX1807" fmla="*/ 121444 w 5542597"/>
                <a:gd name="connsiteY1807" fmla="*/ 532924 h 1903571"/>
                <a:gd name="connsiteX1808" fmla="*/ 121444 w 5542597"/>
                <a:gd name="connsiteY1808" fmla="*/ 535305 h 1903571"/>
                <a:gd name="connsiteX1809" fmla="*/ 120491 w 5542597"/>
                <a:gd name="connsiteY1809" fmla="*/ 538163 h 1903571"/>
                <a:gd name="connsiteX1810" fmla="*/ 119063 w 5542597"/>
                <a:gd name="connsiteY1810" fmla="*/ 539591 h 1903571"/>
                <a:gd name="connsiteX1811" fmla="*/ 116681 w 5542597"/>
                <a:gd name="connsiteY1811" fmla="*/ 540068 h 1903571"/>
                <a:gd name="connsiteX1812" fmla="*/ 110966 w 5542597"/>
                <a:gd name="connsiteY1812" fmla="*/ 540068 h 1903571"/>
                <a:gd name="connsiteX1813" fmla="*/ 102870 w 5542597"/>
                <a:gd name="connsiteY1813" fmla="*/ 536734 h 1903571"/>
                <a:gd name="connsiteX1814" fmla="*/ 97631 w 5542597"/>
                <a:gd name="connsiteY1814" fmla="*/ 533876 h 1903571"/>
                <a:gd name="connsiteX1815" fmla="*/ 96202 w 5542597"/>
                <a:gd name="connsiteY1815" fmla="*/ 533876 h 1903571"/>
                <a:gd name="connsiteX1816" fmla="*/ 95250 w 5542597"/>
                <a:gd name="connsiteY1816" fmla="*/ 533876 h 1903571"/>
                <a:gd name="connsiteX1817" fmla="*/ 96678 w 5542597"/>
                <a:gd name="connsiteY1817" fmla="*/ 537210 h 1903571"/>
                <a:gd name="connsiteX1818" fmla="*/ 96202 w 5542597"/>
                <a:gd name="connsiteY1818" fmla="*/ 539115 h 1903571"/>
                <a:gd name="connsiteX1819" fmla="*/ 95250 w 5542597"/>
                <a:gd name="connsiteY1819" fmla="*/ 541973 h 1903571"/>
                <a:gd name="connsiteX1820" fmla="*/ 94297 w 5542597"/>
                <a:gd name="connsiteY1820" fmla="*/ 543878 h 1903571"/>
                <a:gd name="connsiteX1821" fmla="*/ 92869 w 5542597"/>
                <a:gd name="connsiteY1821" fmla="*/ 545783 h 1903571"/>
                <a:gd name="connsiteX1822" fmla="*/ 89535 w 5542597"/>
                <a:gd name="connsiteY1822" fmla="*/ 548164 h 1903571"/>
                <a:gd name="connsiteX1823" fmla="*/ 84296 w 5542597"/>
                <a:gd name="connsiteY1823" fmla="*/ 550069 h 1903571"/>
                <a:gd name="connsiteX1824" fmla="*/ 69056 w 5542597"/>
                <a:gd name="connsiteY1824" fmla="*/ 553879 h 1903571"/>
                <a:gd name="connsiteX1825" fmla="*/ 68103 w 5542597"/>
                <a:gd name="connsiteY1825" fmla="*/ 555784 h 1903571"/>
                <a:gd name="connsiteX1826" fmla="*/ 62865 w 5542597"/>
                <a:gd name="connsiteY1826" fmla="*/ 565785 h 1903571"/>
                <a:gd name="connsiteX1827" fmla="*/ 61913 w 5542597"/>
                <a:gd name="connsiteY1827" fmla="*/ 567690 h 1903571"/>
                <a:gd name="connsiteX1828" fmla="*/ 60007 w 5542597"/>
                <a:gd name="connsiteY1828" fmla="*/ 568643 h 1903571"/>
                <a:gd name="connsiteX1829" fmla="*/ 54769 w 5542597"/>
                <a:gd name="connsiteY1829" fmla="*/ 570548 h 1903571"/>
                <a:gd name="connsiteX1830" fmla="*/ 52388 w 5542597"/>
                <a:gd name="connsiteY1830" fmla="*/ 571024 h 1903571"/>
                <a:gd name="connsiteX1831" fmla="*/ 45244 w 5542597"/>
                <a:gd name="connsiteY1831" fmla="*/ 573881 h 1903571"/>
                <a:gd name="connsiteX1832" fmla="*/ 40957 w 5542597"/>
                <a:gd name="connsiteY1832" fmla="*/ 575786 h 1903571"/>
                <a:gd name="connsiteX1833" fmla="*/ 35719 w 5542597"/>
                <a:gd name="connsiteY1833" fmla="*/ 577215 h 1903571"/>
                <a:gd name="connsiteX1834" fmla="*/ 37147 w 5542597"/>
                <a:gd name="connsiteY1834" fmla="*/ 579120 h 1903571"/>
                <a:gd name="connsiteX1835" fmla="*/ 45720 w 5542597"/>
                <a:gd name="connsiteY1835" fmla="*/ 579596 h 1903571"/>
                <a:gd name="connsiteX1836" fmla="*/ 47149 w 5542597"/>
                <a:gd name="connsiteY1836" fmla="*/ 580073 h 1903571"/>
                <a:gd name="connsiteX1837" fmla="*/ 48101 w 5542597"/>
                <a:gd name="connsiteY1837" fmla="*/ 581025 h 1903571"/>
                <a:gd name="connsiteX1838" fmla="*/ 48101 w 5542597"/>
                <a:gd name="connsiteY1838" fmla="*/ 582930 h 1903571"/>
                <a:gd name="connsiteX1839" fmla="*/ 47625 w 5542597"/>
                <a:gd name="connsiteY1839" fmla="*/ 585311 h 1903571"/>
                <a:gd name="connsiteX1840" fmla="*/ 38100 w 5542597"/>
                <a:gd name="connsiteY1840" fmla="*/ 599123 h 1903571"/>
                <a:gd name="connsiteX1841" fmla="*/ 38100 w 5542597"/>
                <a:gd name="connsiteY1841" fmla="*/ 601980 h 1903571"/>
                <a:gd name="connsiteX1842" fmla="*/ 40957 w 5542597"/>
                <a:gd name="connsiteY1842" fmla="*/ 610076 h 1903571"/>
                <a:gd name="connsiteX1843" fmla="*/ 45244 w 5542597"/>
                <a:gd name="connsiteY1843" fmla="*/ 619601 h 1903571"/>
                <a:gd name="connsiteX1844" fmla="*/ 58102 w 5542597"/>
                <a:gd name="connsiteY1844" fmla="*/ 623411 h 1903571"/>
                <a:gd name="connsiteX1845" fmla="*/ 67627 w 5542597"/>
                <a:gd name="connsiteY1845" fmla="*/ 626745 h 1903571"/>
                <a:gd name="connsiteX1846" fmla="*/ 73819 w 5542597"/>
                <a:gd name="connsiteY1846" fmla="*/ 634365 h 1903571"/>
                <a:gd name="connsiteX1847" fmla="*/ 83820 w 5542597"/>
                <a:gd name="connsiteY1847" fmla="*/ 644843 h 1903571"/>
                <a:gd name="connsiteX1848" fmla="*/ 89059 w 5542597"/>
                <a:gd name="connsiteY1848" fmla="*/ 648653 h 1903571"/>
                <a:gd name="connsiteX1849" fmla="*/ 89535 w 5542597"/>
                <a:gd name="connsiteY1849" fmla="*/ 649605 h 1903571"/>
                <a:gd name="connsiteX1850" fmla="*/ 88106 w 5542597"/>
                <a:gd name="connsiteY1850" fmla="*/ 656749 h 1903571"/>
                <a:gd name="connsiteX1851" fmla="*/ 81439 w 5542597"/>
                <a:gd name="connsiteY1851" fmla="*/ 663416 h 1903571"/>
                <a:gd name="connsiteX1852" fmla="*/ 75247 w 5542597"/>
                <a:gd name="connsiteY1852" fmla="*/ 669608 h 1903571"/>
                <a:gd name="connsiteX1853" fmla="*/ 69056 w 5542597"/>
                <a:gd name="connsiteY1853" fmla="*/ 676751 h 1903571"/>
                <a:gd name="connsiteX1854" fmla="*/ 64294 w 5542597"/>
                <a:gd name="connsiteY1854" fmla="*/ 682466 h 1903571"/>
                <a:gd name="connsiteX1855" fmla="*/ 59055 w 5542597"/>
                <a:gd name="connsiteY1855" fmla="*/ 689610 h 1903571"/>
                <a:gd name="connsiteX1856" fmla="*/ 58102 w 5542597"/>
                <a:gd name="connsiteY1856" fmla="*/ 691991 h 1903571"/>
                <a:gd name="connsiteX1857" fmla="*/ 58102 w 5542597"/>
                <a:gd name="connsiteY1857" fmla="*/ 694373 h 1903571"/>
                <a:gd name="connsiteX1858" fmla="*/ 59055 w 5542597"/>
                <a:gd name="connsiteY1858" fmla="*/ 696754 h 1903571"/>
                <a:gd name="connsiteX1859" fmla="*/ 65722 w 5542597"/>
                <a:gd name="connsiteY1859" fmla="*/ 705326 h 1903571"/>
                <a:gd name="connsiteX1860" fmla="*/ 68580 w 5542597"/>
                <a:gd name="connsiteY1860" fmla="*/ 709613 h 1903571"/>
                <a:gd name="connsiteX1861" fmla="*/ 71438 w 5542597"/>
                <a:gd name="connsiteY1861" fmla="*/ 714851 h 1903571"/>
                <a:gd name="connsiteX1862" fmla="*/ 74295 w 5542597"/>
                <a:gd name="connsiteY1862" fmla="*/ 720090 h 1903571"/>
                <a:gd name="connsiteX1863" fmla="*/ 76200 w 5542597"/>
                <a:gd name="connsiteY1863" fmla="*/ 724376 h 1903571"/>
                <a:gd name="connsiteX1864" fmla="*/ 78581 w 5542597"/>
                <a:gd name="connsiteY1864" fmla="*/ 729139 h 1903571"/>
                <a:gd name="connsiteX1865" fmla="*/ 80486 w 5542597"/>
                <a:gd name="connsiteY1865" fmla="*/ 731520 h 1903571"/>
                <a:gd name="connsiteX1866" fmla="*/ 83344 w 5542597"/>
                <a:gd name="connsiteY1866" fmla="*/ 734854 h 1903571"/>
                <a:gd name="connsiteX1867" fmla="*/ 86677 w 5542597"/>
                <a:gd name="connsiteY1867" fmla="*/ 739616 h 1903571"/>
                <a:gd name="connsiteX1868" fmla="*/ 87630 w 5542597"/>
                <a:gd name="connsiteY1868" fmla="*/ 743426 h 1903571"/>
                <a:gd name="connsiteX1869" fmla="*/ 92869 w 5542597"/>
                <a:gd name="connsiteY1869" fmla="*/ 756285 h 1903571"/>
                <a:gd name="connsiteX1870" fmla="*/ 93345 w 5542597"/>
                <a:gd name="connsiteY1870" fmla="*/ 759619 h 1903571"/>
                <a:gd name="connsiteX1871" fmla="*/ 93345 w 5542597"/>
                <a:gd name="connsiteY1871" fmla="*/ 762476 h 1903571"/>
                <a:gd name="connsiteX1872" fmla="*/ 90964 w 5542597"/>
                <a:gd name="connsiteY1872" fmla="*/ 762953 h 1903571"/>
                <a:gd name="connsiteX1873" fmla="*/ 85725 w 5542597"/>
                <a:gd name="connsiteY1873" fmla="*/ 763429 h 1903571"/>
                <a:gd name="connsiteX1874" fmla="*/ 80486 w 5542597"/>
                <a:gd name="connsiteY1874" fmla="*/ 764857 h 1903571"/>
                <a:gd name="connsiteX1875" fmla="*/ 80010 w 5542597"/>
                <a:gd name="connsiteY1875" fmla="*/ 765334 h 1903571"/>
                <a:gd name="connsiteX1876" fmla="*/ 83820 w 5542597"/>
                <a:gd name="connsiteY1876" fmla="*/ 768668 h 1903571"/>
                <a:gd name="connsiteX1877" fmla="*/ 80486 w 5542597"/>
                <a:gd name="connsiteY1877" fmla="*/ 773906 h 1903571"/>
                <a:gd name="connsiteX1878" fmla="*/ 80010 w 5542597"/>
                <a:gd name="connsiteY1878" fmla="*/ 781526 h 1903571"/>
                <a:gd name="connsiteX1879" fmla="*/ 76676 w 5542597"/>
                <a:gd name="connsiteY1879" fmla="*/ 785336 h 1903571"/>
                <a:gd name="connsiteX1880" fmla="*/ 76676 w 5542597"/>
                <a:gd name="connsiteY1880" fmla="*/ 786289 h 1903571"/>
                <a:gd name="connsiteX1881" fmla="*/ 76676 w 5542597"/>
                <a:gd name="connsiteY1881" fmla="*/ 787241 h 1903571"/>
                <a:gd name="connsiteX1882" fmla="*/ 77152 w 5542597"/>
                <a:gd name="connsiteY1882" fmla="*/ 787718 h 1903571"/>
                <a:gd name="connsiteX1883" fmla="*/ 83344 w 5542597"/>
                <a:gd name="connsiteY1883" fmla="*/ 788670 h 1903571"/>
                <a:gd name="connsiteX1884" fmla="*/ 83820 w 5542597"/>
                <a:gd name="connsiteY1884" fmla="*/ 789623 h 1903571"/>
                <a:gd name="connsiteX1885" fmla="*/ 83820 w 5542597"/>
                <a:gd name="connsiteY1885" fmla="*/ 792004 h 1903571"/>
                <a:gd name="connsiteX1886" fmla="*/ 83344 w 5542597"/>
                <a:gd name="connsiteY1886" fmla="*/ 793909 h 1903571"/>
                <a:gd name="connsiteX1887" fmla="*/ 80486 w 5542597"/>
                <a:gd name="connsiteY1887" fmla="*/ 795814 h 1903571"/>
                <a:gd name="connsiteX1888" fmla="*/ 77152 w 5542597"/>
                <a:gd name="connsiteY1888" fmla="*/ 797719 h 1903571"/>
                <a:gd name="connsiteX1889" fmla="*/ 76200 w 5542597"/>
                <a:gd name="connsiteY1889" fmla="*/ 800100 h 1903571"/>
                <a:gd name="connsiteX1890" fmla="*/ 76200 w 5542597"/>
                <a:gd name="connsiteY1890" fmla="*/ 802005 h 1903571"/>
                <a:gd name="connsiteX1891" fmla="*/ 77628 w 5542597"/>
                <a:gd name="connsiteY1891" fmla="*/ 804863 h 1903571"/>
                <a:gd name="connsiteX1892" fmla="*/ 79534 w 5542597"/>
                <a:gd name="connsiteY1892" fmla="*/ 808673 h 1903571"/>
                <a:gd name="connsiteX1893" fmla="*/ 82391 w 5542597"/>
                <a:gd name="connsiteY1893" fmla="*/ 810578 h 1903571"/>
                <a:gd name="connsiteX1894" fmla="*/ 92393 w 5542597"/>
                <a:gd name="connsiteY1894" fmla="*/ 812959 h 1903571"/>
                <a:gd name="connsiteX1895" fmla="*/ 93821 w 5542597"/>
                <a:gd name="connsiteY1895" fmla="*/ 814864 h 1903571"/>
                <a:gd name="connsiteX1896" fmla="*/ 94297 w 5542597"/>
                <a:gd name="connsiteY1896" fmla="*/ 817245 h 1903571"/>
                <a:gd name="connsiteX1897" fmla="*/ 93821 w 5542597"/>
                <a:gd name="connsiteY1897" fmla="*/ 819626 h 1903571"/>
                <a:gd name="connsiteX1898" fmla="*/ 89535 w 5542597"/>
                <a:gd name="connsiteY1898" fmla="*/ 824389 h 1903571"/>
                <a:gd name="connsiteX1899" fmla="*/ 89535 w 5542597"/>
                <a:gd name="connsiteY1899" fmla="*/ 826294 h 1903571"/>
                <a:gd name="connsiteX1900" fmla="*/ 91440 w 5542597"/>
                <a:gd name="connsiteY1900" fmla="*/ 830580 h 1903571"/>
                <a:gd name="connsiteX1901" fmla="*/ 93345 w 5542597"/>
                <a:gd name="connsiteY1901" fmla="*/ 834866 h 1903571"/>
                <a:gd name="connsiteX1902" fmla="*/ 103346 w 5542597"/>
                <a:gd name="connsiteY1902" fmla="*/ 839153 h 1903571"/>
                <a:gd name="connsiteX1903" fmla="*/ 106680 w 5542597"/>
                <a:gd name="connsiteY1903" fmla="*/ 841534 h 1903571"/>
                <a:gd name="connsiteX1904" fmla="*/ 107156 w 5542597"/>
                <a:gd name="connsiteY1904" fmla="*/ 843915 h 1903571"/>
                <a:gd name="connsiteX1905" fmla="*/ 107632 w 5542597"/>
                <a:gd name="connsiteY1905" fmla="*/ 846773 h 1903571"/>
                <a:gd name="connsiteX1906" fmla="*/ 107632 w 5542597"/>
                <a:gd name="connsiteY1906" fmla="*/ 850106 h 1903571"/>
                <a:gd name="connsiteX1907" fmla="*/ 107156 w 5542597"/>
                <a:gd name="connsiteY1907" fmla="*/ 853440 h 1903571"/>
                <a:gd name="connsiteX1908" fmla="*/ 103822 w 5542597"/>
                <a:gd name="connsiteY1908" fmla="*/ 857250 h 1903571"/>
                <a:gd name="connsiteX1909" fmla="*/ 97155 w 5542597"/>
                <a:gd name="connsiteY1909" fmla="*/ 865346 h 1903571"/>
                <a:gd name="connsiteX1910" fmla="*/ 90011 w 5542597"/>
                <a:gd name="connsiteY1910" fmla="*/ 868204 h 1903571"/>
                <a:gd name="connsiteX1911" fmla="*/ 89535 w 5542597"/>
                <a:gd name="connsiteY1911" fmla="*/ 868680 h 1903571"/>
                <a:gd name="connsiteX1912" fmla="*/ 91916 w 5542597"/>
                <a:gd name="connsiteY1912" fmla="*/ 871061 h 1903571"/>
                <a:gd name="connsiteX1913" fmla="*/ 104299 w 5542597"/>
                <a:gd name="connsiteY1913" fmla="*/ 881063 h 1903571"/>
                <a:gd name="connsiteX1914" fmla="*/ 112395 w 5542597"/>
                <a:gd name="connsiteY1914" fmla="*/ 885825 h 1903571"/>
                <a:gd name="connsiteX1915" fmla="*/ 122872 w 5542597"/>
                <a:gd name="connsiteY1915" fmla="*/ 892016 h 1903571"/>
                <a:gd name="connsiteX1916" fmla="*/ 130016 w 5542597"/>
                <a:gd name="connsiteY1916" fmla="*/ 896779 h 1903571"/>
                <a:gd name="connsiteX1917" fmla="*/ 132397 w 5542597"/>
                <a:gd name="connsiteY1917" fmla="*/ 900589 h 1903571"/>
                <a:gd name="connsiteX1918" fmla="*/ 135255 w 5542597"/>
                <a:gd name="connsiteY1918" fmla="*/ 904399 h 1903571"/>
                <a:gd name="connsiteX1919" fmla="*/ 138589 w 5542597"/>
                <a:gd name="connsiteY1919" fmla="*/ 907732 h 1903571"/>
                <a:gd name="connsiteX1920" fmla="*/ 141446 w 5542597"/>
                <a:gd name="connsiteY1920" fmla="*/ 910590 h 1903571"/>
                <a:gd name="connsiteX1921" fmla="*/ 142399 w 5542597"/>
                <a:gd name="connsiteY1921" fmla="*/ 912019 h 1903571"/>
                <a:gd name="connsiteX1922" fmla="*/ 141922 w 5542597"/>
                <a:gd name="connsiteY1922" fmla="*/ 913924 h 1903571"/>
                <a:gd name="connsiteX1923" fmla="*/ 138589 w 5542597"/>
                <a:gd name="connsiteY1923" fmla="*/ 920115 h 1903571"/>
                <a:gd name="connsiteX1924" fmla="*/ 137160 w 5542597"/>
                <a:gd name="connsiteY1924" fmla="*/ 924401 h 1903571"/>
                <a:gd name="connsiteX1925" fmla="*/ 133826 w 5542597"/>
                <a:gd name="connsiteY1925" fmla="*/ 931069 h 1903571"/>
                <a:gd name="connsiteX1926" fmla="*/ 130493 w 5542597"/>
                <a:gd name="connsiteY1926" fmla="*/ 935355 h 1903571"/>
                <a:gd name="connsiteX1927" fmla="*/ 121920 w 5542597"/>
                <a:gd name="connsiteY1927" fmla="*/ 943928 h 1903571"/>
                <a:gd name="connsiteX1928" fmla="*/ 109061 w 5542597"/>
                <a:gd name="connsiteY1928" fmla="*/ 953929 h 1903571"/>
                <a:gd name="connsiteX1929" fmla="*/ 106203 w 5542597"/>
                <a:gd name="connsiteY1929" fmla="*/ 957263 h 1903571"/>
                <a:gd name="connsiteX1930" fmla="*/ 100489 w 5542597"/>
                <a:gd name="connsiteY1930" fmla="*/ 962501 h 1903571"/>
                <a:gd name="connsiteX1931" fmla="*/ 90011 w 5542597"/>
                <a:gd name="connsiteY1931" fmla="*/ 973455 h 1903571"/>
                <a:gd name="connsiteX1932" fmla="*/ 87630 w 5542597"/>
                <a:gd name="connsiteY1932" fmla="*/ 975836 h 1903571"/>
                <a:gd name="connsiteX1933" fmla="*/ 79534 w 5542597"/>
                <a:gd name="connsiteY1933" fmla="*/ 984409 h 1903571"/>
                <a:gd name="connsiteX1934" fmla="*/ 75724 w 5542597"/>
                <a:gd name="connsiteY1934" fmla="*/ 986790 h 1903571"/>
                <a:gd name="connsiteX1935" fmla="*/ 72390 w 5542597"/>
                <a:gd name="connsiteY1935" fmla="*/ 989648 h 1903571"/>
                <a:gd name="connsiteX1936" fmla="*/ 64294 w 5542597"/>
                <a:gd name="connsiteY1936" fmla="*/ 997744 h 1903571"/>
                <a:gd name="connsiteX1937" fmla="*/ 55721 w 5542597"/>
                <a:gd name="connsiteY1937" fmla="*/ 1003935 h 1903571"/>
                <a:gd name="connsiteX1938" fmla="*/ 47149 w 5542597"/>
                <a:gd name="connsiteY1938" fmla="*/ 1009174 h 1903571"/>
                <a:gd name="connsiteX1939" fmla="*/ 44291 w 5542597"/>
                <a:gd name="connsiteY1939" fmla="*/ 1012507 h 1903571"/>
                <a:gd name="connsiteX1940" fmla="*/ 40957 w 5542597"/>
                <a:gd name="connsiteY1940" fmla="*/ 1014413 h 1903571"/>
                <a:gd name="connsiteX1941" fmla="*/ 37147 w 5542597"/>
                <a:gd name="connsiteY1941" fmla="*/ 1016318 h 1903571"/>
                <a:gd name="connsiteX1942" fmla="*/ 35719 w 5542597"/>
                <a:gd name="connsiteY1942" fmla="*/ 1017746 h 1903571"/>
                <a:gd name="connsiteX1943" fmla="*/ 27146 w 5542597"/>
                <a:gd name="connsiteY1943" fmla="*/ 1025366 h 1903571"/>
                <a:gd name="connsiteX1944" fmla="*/ 14764 w 5542597"/>
                <a:gd name="connsiteY1944" fmla="*/ 1036320 h 1903571"/>
                <a:gd name="connsiteX1945" fmla="*/ 28099 w 5542597"/>
                <a:gd name="connsiteY1945" fmla="*/ 1034415 h 1903571"/>
                <a:gd name="connsiteX1946" fmla="*/ 39528 w 5542597"/>
                <a:gd name="connsiteY1946" fmla="*/ 1029176 h 1903571"/>
                <a:gd name="connsiteX1947" fmla="*/ 41434 w 5542597"/>
                <a:gd name="connsiteY1947" fmla="*/ 1030129 h 1903571"/>
                <a:gd name="connsiteX1948" fmla="*/ 43815 w 5542597"/>
                <a:gd name="connsiteY1948" fmla="*/ 1032510 h 1903571"/>
                <a:gd name="connsiteX1949" fmla="*/ 43815 w 5542597"/>
                <a:gd name="connsiteY1949" fmla="*/ 1035844 h 1903571"/>
                <a:gd name="connsiteX1950" fmla="*/ 42863 w 5542597"/>
                <a:gd name="connsiteY1950" fmla="*/ 1038225 h 1903571"/>
                <a:gd name="connsiteX1951" fmla="*/ 38576 w 5542597"/>
                <a:gd name="connsiteY1951" fmla="*/ 1035844 h 1903571"/>
                <a:gd name="connsiteX1952" fmla="*/ 39528 w 5542597"/>
                <a:gd name="connsiteY1952" fmla="*/ 1038701 h 1903571"/>
                <a:gd name="connsiteX1953" fmla="*/ 43815 w 5542597"/>
                <a:gd name="connsiteY1953" fmla="*/ 1044416 h 1903571"/>
                <a:gd name="connsiteX1954" fmla="*/ 49530 w 5542597"/>
                <a:gd name="connsiteY1954" fmla="*/ 1046798 h 1903571"/>
                <a:gd name="connsiteX1955" fmla="*/ 58102 w 5542597"/>
                <a:gd name="connsiteY1955" fmla="*/ 1053465 h 1903571"/>
                <a:gd name="connsiteX1956" fmla="*/ 68580 w 5542597"/>
                <a:gd name="connsiteY1956" fmla="*/ 1054418 h 1903571"/>
                <a:gd name="connsiteX1957" fmla="*/ 75247 w 5542597"/>
                <a:gd name="connsiteY1957" fmla="*/ 1052989 h 1903571"/>
                <a:gd name="connsiteX1958" fmla="*/ 80486 w 5542597"/>
                <a:gd name="connsiteY1958" fmla="*/ 1053465 h 1903571"/>
                <a:gd name="connsiteX1959" fmla="*/ 85725 w 5542597"/>
                <a:gd name="connsiteY1959" fmla="*/ 1057275 h 1903571"/>
                <a:gd name="connsiteX1960" fmla="*/ 89059 w 5542597"/>
                <a:gd name="connsiteY1960" fmla="*/ 1062038 h 1903571"/>
                <a:gd name="connsiteX1961" fmla="*/ 91916 w 5542597"/>
                <a:gd name="connsiteY1961" fmla="*/ 1062990 h 1903571"/>
                <a:gd name="connsiteX1962" fmla="*/ 95726 w 5542597"/>
                <a:gd name="connsiteY1962" fmla="*/ 1065371 h 1903571"/>
                <a:gd name="connsiteX1963" fmla="*/ 95250 w 5542597"/>
                <a:gd name="connsiteY1963" fmla="*/ 1068229 h 1903571"/>
                <a:gd name="connsiteX1964" fmla="*/ 94297 w 5542597"/>
                <a:gd name="connsiteY1964" fmla="*/ 1069658 h 1903571"/>
                <a:gd name="connsiteX1965" fmla="*/ 78581 w 5542597"/>
                <a:gd name="connsiteY1965" fmla="*/ 1065371 h 1903571"/>
                <a:gd name="connsiteX1966" fmla="*/ 60960 w 5542597"/>
                <a:gd name="connsiteY1966" fmla="*/ 1063466 h 1903571"/>
                <a:gd name="connsiteX1967" fmla="*/ 58578 w 5542597"/>
                <a:gd name="connsiteY1967" fmla="*/ 1065371 h 1903571"/>
                <a:gd name="connsiteX1968" fmla="*/ 56197 w 5542597"/>
                <a:gd name="connsiteY1968" fmla="*/ 1068229 h 1903571"/>
                <a:gd name="connsiteX1969" fmla="*/ 55245 w 5542597"/>
                <a:gd name="connsiteY1969" fmla="*/ 1070610 h 1903571"/>
                <a:gd name="connsiteX1970" fmla="*/ 54293 w 5542597"/>
                <a:gd name="connsiteY1970" fmla="*/ 1072039 h 1903571"/>
                <a:gd name="connsiteX1971" fmla="*/ 51435 w 5542597"/>
                <a:gd name="connsiteY1971" fmla="*/ 1072991 h 1903571"/>
                <a:gd name="connsiteX1972" fmla="*/ 47149 w 5542597"/>
                <a:gd name="connsiteY1972" fmla="*/ 1072991 h 1903571"/>
                <a:gd name="connsiteX1973" fmla="*/ 42386 w 5542597"/>
                <a:gd name="connsiteY1973" fmla="*/ 1072515 h 1903571"/>
                <a:gd name="connsiteX1974" fmla="*/ 39528 w 5542597"/>
                <a:gd name="connsiteY1974" fmla="*/ 1071086 h 1903571"/>
                <a:gd name="connsiteX1975" fmla="*/ 37147 w 5542597"/>
                <a:gd name="connsiteY1975" fmla="*/ 1072515 h 1903571"/>
                <a:gd name="connsiteX1976" fmla="*/ 36195 w 5542597"/>
                <a:gd name="connsiteY1976" fmla="*/ 1076801 h 1903571"/>
                <a:gd name="connsiteX1977" fmla="*/ 33338 w 5542597"/>
                <a:gd name="connsiteY1977" fmla="*/ 1078706 h 1903571"/>
                <a:gd name="connsiteX1978" fmla="*/ 29051 w 5542597"/>
                <a:gd name="connsiteY1978" fmla="*/ 1077278 h 1903571"/>
                <a:gd name="connsiteX1979" fmla="*/ 26194 w 5542597"/>
                <a:gd name="connsiteY1979" fmla="*/ 1073944 h 1903571"/>
                <a:gd name="connsiteX1980" fmla="*/ 23813 w 5542597"/>
                <a:gd name="connsiteY1980" fmla="*/ 1074420 h 1903571"/>
                <a:gd name="connsiteX1981" fmla="*/ 22384 w 5542597"/>
                <a:gd name="connsiteY1981" fmla="*/ 1077278 h 1903571"/>
                <a:gd name="connsiteX1982" fmla="*/ 23336 w 5542597"/>
                <a:gd name="connsiteY1982" fmla="*/ 1081088 h 1903571"/>
                <a:gd name="connsiteX1983" fmla="*/ 23813 w 5542597"/>
                <a:gd name="connsiteY1983" fmla="*/ 1085850 h 1903571"/>
                <a:gd name="connsiteX1984" fmla="*/ 22384 w 5542597"/>
                <a:gd name="connsiteY1984" fmla="*/ 1089184 h 1903571"/>
                <a:gd name="connsiteX1985" fmla="*/ 24289 w 5542597"/>
                <a:gd name="connsiteY1985" fmla="*/ 1091089 h 1903571"/>
                <a:gd name="connsiteX1986" fmla="*/ 26194 w 5542597"/>
                <a:gd name="connsiteY1986" fmla="*/ 1093470 h 1903571"/>
                <a:gd name="connsiteX1987" fmla="*/ 27146 w 5542597"/>
                <a:gd name="connsiteY1987" fmla="*/ 1094899 h 1903571"/>
                <a:gd name="connsiteX1988" fmla="*/ 26194 w 5542597"/>
                <a:gd name="connsiteY1988" fmla="*/ 1095851 h 1903571"/>
                <a:gd name="connsiteX1989" fmla="*/ 23813 w 5542597"/>
                <a:gd name="connsiteY1989" fmla="*/ 1096328 h 1903571"/>
                <a:gd name="connsiteX1990" fmla="*/ 23336 w 5542597"/>
                <a:gd name="connsiteY1990" fmla="*/ 1097280 h 1903571"/>
                <a:gd name="connsiteX1991" fmla="*/ 22384 w 5542597"/>
                <a:gd name="connsiteY1991" fmla="*/ 1098233 h 1903571"/>
                <a:gd name="connsiteX1992" fmla="*/ 19526 w 5542597"/>
                <a:gd name="connsiteY1992" fmla="*/ 1098709 h 1903571"/>
                <a:gd name="connsiteX1993" fmla="*/ 18574 w 5542597"/>
                <a:gd name="connsiteY1993" fmla="*/ 1099661 h 1903571"/>
                <a:gd name="connsiteX1994" fmla="*/ 16669 w 5542597"/>
                <a:gd name="connsiteY1994" fmla="*/ 1103948 h 1903571"/>
                <a:gd name="connsiteX1995" fmla="*/ 13811 w 5542597"/>
                <a:gd name="connsiteY1995" fmla="*/ 1111091 h 1903571"/>
                <a:gd name="connsiteX1996" fmla="*/ 10477 w 5542597"/>
                <a:gd name="connsiteY1996" fmla="*/ 1114425 h 1903571"/>
                <a:gd name="connsiteX1997" fmla="*/ 10953 w 5542597"/>
                <a:gd name="connsiteY1997" fmla="*/ 1114425 h 1903571"/>
                <a:gd name="connsiteX1998" fmla="*/ 13335 w 5542597"/>
                <a:gd name="connsiteY1998" fmla="*/ 1117759 h 1903571"/>
                <a:gd name="connsiteX1999" fmla="*/ 15716 w 5542597"/>
                <a:gd name="connsiteY1999" fmla="*/ 1134904 h 1903571"/>
                <a:gd name="connsiteX2000" fmla="*/ 15716 w 5542597"/>
                <a:gd name="connsiteY2000" fmla="*/ 1139190 h 1903571"/>
                <a:gd name="connsiteX2001" fmla="*/ 14764 w 5542597"/>
                <a:gd name="connsiteY2001" fmla="*/ 1141095 h 1903571"/>
                <a:gd name="connsiteX2002" fmla="*/ 13335 w 5542597"/>
                <a:gd name="connsiteY2002" fmla="*/ 1141571 h 1903571"/>
                <a:gd name="connsiteX2003" fmla="*/ 7620 w 5542597"/>
                <a:gd name="connsiteY2003" fmla="*/ 1147763 h 1903571"/>
                <a:gd name="connsiteX2004" fmla="*/ 7144 w 5542597"/>
                <a:gd name="connsiteY2004" fmla="*/ 1150144 h 1903571"/>
                <a:gd name="connsiteX2005" fmla="*/ 7144 w 5542597"/>
                <a:gd name="connsiteY2005" fmla="*/ 1152525 h 1903571"/>
                <a:gd name="connsiteX2006" fmla="*/ 8096 w 5542597"/>
                <a:gd name="connsiteY2006" fmla="*/ 1154430 h 1903571"/>
                <a:gd name="connsiteX2007" fmla="*/ 11906 w 5542597"/>
                <a:gd name="connsiteY2007" fmla="*/ 1154906 h 1903571"/>
                <a:gd name="connsiteX2008" fmla="*/ 17145 w 5542597"/>
                <a:gd name="connsiteY2008" fmla="*/ 1154430 h 1903571"/>
                <a:gd name="connsiteX2009" fmla="*/ 20955 w 5542597"/>
                <a:gd name="connsiteY2009" fmla="*/ 1156335 h 1903571"/>
                <a:gd name="connsiteX2010" fmla="*/ 25241 w 5542597"/>
                <a:gd name="connsiteY2010" fmla="*/ 1160621 h 1903571"/>
                <a:gd name="connsiteX2011" fmla="*/ 27146 w 5542597"/>
                <a:gd name="connsiteY2011" fmla="*/ 1163955 h 1903571"/>
                <a:gd name="connsiteX2012" fmla="*/ 27622 w 5542597"/>
                <a:gd name="connsiteY2012" fmla="*/ 1167289 h 1903571"/>
                <a:gd name="connsiteX2013" fmla="*/ 25241 w 5542597"/>
                <a:gd name="connsiteY2013" fmla="*/ 1169670 h 1903571"/>
                <a:gd name="connsiteX2014" fmla="*/ 21431 w 5542597"/>
                <a:gd name="connsiteY2014" fmla="*/ 1169194 h 1903571"/>
                <a:gd name="connsiteX2015" fmla="*/ 19050 w 5542597"/>
                <a:gd name="connsiteY2015" fmla="*/ 1167765 h 1903571"/>
                <a:gd name="connsiteX2016" fmla="*/ 17621 w 5542597"/>
                <a:gd name="connsiteY2016" fmla="*/ 1166813 h 1903571"/>
                <a:gd name="connsiteX2017" fmla="*/ 17621 w 5542597"/>
                <a:gd name="connsiteY2017" fmla="*/ 1165860 h 1903571"/>
                <a:gd name="connsiteX2018" fmla="*/ 15240 w 5542597"/>
                <a:gd name="connsiteY2018" fmla="*/ 1163479 h 1903571"/>
                <a:gd name="connsiteX2019" fmla="*/ 10953 w 5542597"/>
                <a:gd name="connsiteY2019" fmla="*/ 1162050 h 1903571"/>
                <a:gd name="connsiteX2020" fmla="*/ 9525 w 5542597"/>
                <a:gd name="connsiteY2020" fmla="*/ 1162050 h 1903571"/>
                <a:gd name="connsiteX2021" fmla="*/ 9525 w 5542597"/>
                <a:gd name="connsiteY2021" fmla="*/ 1162050 h 1903571"/>
                <a:gd name="connsiteX2022" fmla="*/ 10953 w 5542597"/>
                <a:gd name="connsiteY2022" fmla="*/ 1165860 h 1903571"/>
                <a:gd name="connsiteX2023" fmla="*/ 12382 w 5542597"/>
                <a:gd name="connsiteY2023" fmla="*/ 1167289 h 1903571"/>
                <a:gd name="connsiteX2024" fmla="*/ 13811 w 5542597"/>
                <a:gd name="connsiteY2024" fmla="*/ 1168718 h 1903571"/>
                <a:gd name="connsiteX2025" fmla="*/ 14288 w 5542597"/>
                <a:gd name="connsiteY2025" fmla="*/ 1169194 h 1903571"/>
                <a:gd name="connsiteX2026" fmla="*/ 14288 w 5542597"/>
                <a:gd name="connsiteY2026" fmla="*/ 1169670 h 1903571"/>
                <a:gd name="connsiteX2027" fmla="*/ 13335 w 5542597"/>
                <a:gd name="connsiteY2027" fmla="*/ 1170623 h 1903571"/>
                <a:gd name="connsiteX2028" fmla="*/ 6191 w 5542597"/>
                <a:gd name="connsiteY2028" fmla="*/ 1172528 h 1903571"/>
                <a:gd name="connsiteX2029" fmla="*/ 5239 w 5542597"/>
                <a:gd name="connsiteY2029" fmla="*/ 1174433 h 1903571"/>
                <a:gd name="connsiteX2030" fmla="*/ 4763 w 5542597"/>
                <a:gd name="connsiteY2030" fmla="*/ 1176338 h 1903571"/>
                <a:gd name="connsiteX2031" fmla="*/ 1428 w 5542597"/>
                <a:gd name="connsiteY2031" fmla="*/ 1179195 h 1903571"/>
                <a:gd name="connsiteX2032" fmla="*/ 476 w 5542597"/>
                <a:gd name="connsiteY2032" fmla="*/ 1181576 h 1903571"/>
                <a:gd name="connsiteX2033" fmla="*/ 0 w 5542597"/>
                <a:gd name="connsiteY2033" fmla="*/ 1184910 h 1903571"/>
                <a:gd name="connsiteX2034" fmla="*/ 0 w 5542597"/>
                <a:gd name="connsiteY2034" fmla="*/ 1185863 h 1903571"/>
                <a:gd name="connsiteX2035" fmla="*/ 3810 w 5542597"/>
                <a:gd name="connsiteY2035" fmla="*/ 1186339 h 1903571"/>
                <a:gd name="connsiteX2036" fmla="*/ 5239 w 5542597"/>
                <a:gd name="connsiteY2036" fmla="*/ 1186815 h 1903571"/>
                <a:gd name="connsiteX2037" fmla="*/ 6191 w 5542597"/>
                <a:gd name="connsiteY2037" fmla="*/ 1190625 h 1903571"/>
                <a:gd name="connsiteX2038" fmla="*/ 10953 w 5542597"/>
                <a:gd name="connsiteY2038" fmla="*/ 1193483 h 1903571"/>
                <a:gd name="connsiteX2039" fmla="*/ 14764 w 5542597"/>
                <a:gd name="connsiteY2039" fmla="*/ 1196340 h 1903571"/>
                <a:gd name="connsiteX2040" fmla="*/ 16193 w 5542597"/>
                <a:gd name="connsiteY2040" fmla="*/ 1197293 h 1903571"/>
                <a:gd name="connsiteX2041" fmla="*/ 16193 w 5542597"/>
                <a:gd name="connsiteY2041" fmla="*/ 1199674 h 1903571"/>
                <a:gd name="connsiteX2042" fmla="*/ 16193 w 5542597"/>
                <a:gd name="connsiteY2042" fmla="*/ 1202055 h 1903571"/>
                <a:gd name="connsiteX2043" fmla="*/ 15716 w 5542597"/>
                <a:gd name="connsiteY2043" fmla="*/ 1203484 h 1903571"/>
                <a:gd name="connsiteX2044" fmla="*/ 13811 w 5542597"/>
                <a:gd name="connsiteY2044" fmla="*/ 1204913 h 1903571"/>
                <a:gd name="connsiteX2045" fmla="*/ 12382 w 5542597"/>
                <a:gd name="connsiteY2045" fmla="*/ 1208723 h 1903571"/>
                <a:gd name="connsiteX2046" fmla="*/ 11906 w 5542597"/>
                <a:gd name="connsiteY2046" fmla="*/ 1212533 h 1903571"/>
                <a:gd name="connsiteX2047" fmla="*/ 9525 w 5542597"/>
                <a:gd name="connsiteY2047" fmla="*/ 1219200 h 1903571"/>
                <a:gd name="connsiteX2048" fmla="*/ 10001 w 5542597"/>
                <a:gd name="connsiteY2048" fmla="*/ 1219200 h 1903571"/>
                <a:gd name="connsiteX2049" fmla="*/ 15240 w 5542597"/>
                <a:gd name="connsiteY2049" fmla="*/ 1217771 h 1903571"/>
                <a:gd name="connsiteX2050" fmla="*/ 16669 w 5542597"/>
                <a:gd name="connsiteY2050" fmla="*/ 1218724 h 1903571"/>
                <a:gd name="connsiteX2051" fmla="*/ 17621 w 5542597"/>
                <a:gd name="connsiteY2051" fmla="*/ 1220153 h 1903571"/>
                <a:gd name="connsiteX2052" fmla="*/ 18097 w 5542597"/>
                <a:gd name="connsiteY2052" fmla="*/ 1223963 h 1903571"/>
                <a:gd name="connsiteX2053" fmla="*/ 20002 w 5542597"/>
                <a:gd name="connsiteY2053" fmla="*/ 1225868 h 1903571"/>
                <a:gd name="connsiteX2054" fmla="*/ 21431 w 5542597"/>
                <a:gd name="connsiteY2054" fmla="*/ 1228725 h 1903571"/>
                <a:gd name="connsiteX2055" fmla="*/ 21907 w 5542597"/>
                <a:gd name="connsiteY2055" fmla="*/ 1230630 h 1903571"/>
                <a:gd name="connsiteX2056" fmla="*/ 25241 w 5542597"/>
                <a:gd name="connsiteY2056" fmla="*/ 1233488 h 1903571"/>
                <a:gd name="connsiteX2057" fmla="*/ 25718 w 5542597"/>
                <a:gd name="connsiteY2057" fmla="*/ 1234916 h 1903571"/>
                <a:gd name="connsiteX2058" fmla="*/ 27622 w 5542597"/>
                <a:gd name="connsiteY2058" fmla="*/ 1241108 h 1903571"/>
                <a:gd name="connsiteX2059" fmla="*/ 28575 w 5542597"/>
                <a:gd name="connsiteY2059" fmla="*/ 1244441 h 1903571"/>
                <a:gd name="connsiteX2060" fmla="*/ 28575 w 5542597"/>
                <a:gd name="connsiteY2060" fmla="*/ 1246823 h 1903571"/>
                <a:gd name="connsiteX2061" fmla="*/ 27622 w 5542597"/>
                <a:gd name="connsiteY2061" fmla="*/ 1250633 h 1903571"/>
                <a:gd name="connsiteX2062" fmla="*/ 26670 w 5542597"/>
                <a:gd name="connsiteY2062" fmla="*/ 1252538 h 1903571"/>
                <a:gd name="connsiteX2063" fmla="*/ 31432 w 5542597"/>
                <a:gd name="connsiteY2063" fmla="*/ 1256824 h 1903571"/>
                <a:gd name="connsiteX2064" fmla="*/ 32385 w 5542597"/>
                <a:gd name="connsiteY2064" fmla="*/ 1256824 h 1903571"/>
                <a:gd name="connsiteX2065" fmla="*/ 35243 w 5542597"/>
                <a:gd name="connsiteY2065" fmla="*/ 1255395 h 1903571"/>
                <a:gd name="connsiteX2066" fmla="*/ 35719 w 5542597"/>
                <a:gd name="connsiteY2066" fmla="*/ 1255395 h 1903571"/>
                <a:gd name="connsiteX2067" fmla="*/ 40957 w 5542597"/>
                <a:gd name="connsiteY2067" fmla="*/ 1254919 h 1903571"/>
                <a:gd name="connsiteX2068" fmla="*/ 43339 w 5542597"/>
                <a:gd name="connsiteY2068" fmla="*/ 1256348 h 1903571"/>
                <a:gd name="connsiteX2069" fmla="*/ 45244 w 5542597"/>
                <a:gd name="connsiteY2069" fmla="*/ 1259205 h 1903571"/>
                <a:gd name="connsiteX2070" fmla="*/ 47149 w 5542597"/>
                <a:gd name="connsiteY2070" fmla="*/ 1261586 h 1903571"/>
                <a:gd name="connsiteX2071" fmla="*/ 49053 w 5542597"/>
                <a:gd name="connsiteY2071" fmla="*/ 1262063 h 1903571"/>
                <a:gd name="connsiteX2072" fmla="*/ 54293 w 5542597"/>
                <a:gd name="connsiteY2072" fmla="*/ 1259205 h 1903571"/>
                <a:gd name="connsiteX2073" fmla="*/ 57150 w 5542597"/>
                <a:gd name="connsiteY2073" fmla="*/ 1258253 h 1903571"/>
                <a:gd name="connsiteX2074" fmla="*/ 59055 w 5542597"/>
                <a:gd name="connsiteY2074" fmla="*/ 1258253 h 1903571"/>
                <a:gd name="connsiteX2075" fmla="*/ 65722 w 5542597"/>
                <a:gd name="connsiteY2075" fmla="*/ 1261110 h 1903571"/>
                <a:gd name="connsiteX2076" fmla="*/ 68580 w 5542597"/>
                <a:gd name="connsiteY2076" fmla="*/ 1262539 h 1903571"/>
                <a:gd name="connsiteX2077" fmla="*/ 69532 w 5542597"/>
                <a:gd name="connsiteY2077" fmla="*/ 1263491 h 1903571"/>
                <a:gd name="connsiteX2078" fmla="*/ 69532 w 5542597"/>
                <a:gd name="connsiteY2078" fmla="*/ 1264920 h 1903571"/>
                <a:gd name="connsiteX2079" fmla="*/ 68580 w 5542597"/>
                <a:gd name="connsiteY2079" fmla="*/ 1267301 h 1903571"/>
                <a:gd name="connsiteX2080" fmla="*/ 68103 w 5542597"/>
                <a:gd name="connsiteY2080" fmla="*/ 1269683 h 1903571"/>
                <a:gd name="connsiteX2081" fmla="*/ 70009 w 5542597"/>
                <a:gd name="connsiteY2081" fmla="*/ 1272540 h 1903571"/>
                <a:gd name="connsiteX2082" fmla="*/ 72390 w 5542597"/>
                <a:gd name="connsiteY2082" fmla="*/ 1274445 h 1903571"/>
                <a:gd name="connsiteX2083" fmla="*/ 77152 w 5542597"/>
                <a:gd name="connsiteY2083" fmla="*/ 1271111 h 1903571"/>
                <a:gd name="connsiteX2084" fmla="*/ 79057 w 5542597"/>
                <a:gd name="connsiteY2084" fmla="*/ 1270635 h 1903571"/>
                <a:gd name="connsiteX2085" fmla="*/ 80963 w 5542597"/>
                <a:gd name="connsiteY2085" fmla="*/ 1270159 h 1903571"/>
                <a:gd name="connsiteX2086" fmla="*/ 83820 w 5542597"/>
                <a:gd name="connsiteY2086" fmla="*/ 1269206 h 1903571"/>
                <a:gd name="connsiteX2087" fmla="*/ 85725 w 5542597"/>
                <a:gd name="connsiteY2087" fmla="*/ 1267301 h 1903571"/>
                <a:gd name="connsiteX2088" fmla="*/ 87630 w 5542597"/>
                <a:gd name="connsiteY2088" fmla="*/ 1266825 h 1903571"/>
                <a:gd name="connsiteX2089" fmla="*/ 91440 w 5542597"/>
                <a:gd name="connsiteY2089" fmla="*/ 1267301 h 1903571"/>
                <a:gd name="connsiteX2090" fmla="*/ 97631 w 5542597"/>
                <a:gd name="connsiteY2090" fmla="*/ 1266825 h 1903571"/>
                <a:gd name="connsiteX2091" fmla="*/ 105251 w 5542597"/>
                <a:gd name="connsiteY2091" fmla="*/ 1269683 h 1903571"/>
                <a:gd name="connsiteX2092" fmla="*/ 106203 w 5542597"/>
                <a:gd name="connsiteY2092" fmla="*/ 1270635 h 1903571"/>
                <a:gd name="connsiteX2093" fmla="*/ 110014 w 5542597"/>
                <a:gd name="connsiteY2093" fmla="*/ 1273493 h 1903571"/>
                <a:gd name="connsiteX2094" fmla="*/ 110966 w 5542597"/>
                <a:gd name="connsiteY2094" fmla="*/ 1275398 h 1903571"/>
                <a:gd name="connsiteX2095" fmla="*/ 112395 w 5542597"/>
                <a:gd name="connsiteY2095" fmla="*/ 1275874 h 1903571"/>
                <a:gd name="connsiteX2096" fmla="*/ 114300 w 5542597"/>
                <a:gd name="connsiteY2096" fmla="*/ 1277303 h 1903571"/>
                <a:gd name="connsiteX2097" fmla="*/ 117157 w 5542597"/>
                <a:gd name="connsiteY2097" fmla="*/ 1278255 h 1903571"/>
                <a:gd name="connsiteX2098" fmla="*/ 119063 w 5542597"/>
                <a:gd name="connsiteY2098" fmla="*/ 1278255 h 1903571"/>
                <a:gd name="connsiteX2099" fmla="*/ 120015 w 5542597"/>
                <a:gd name="connsiteY2099" fmla="*/ 1278731 h 1903571"/>
                <a:gd name="connsiteX2100" fmla="*/ 120968 w 5542597"/>
                <a:gd name="connsiteY2100" fmla="*/ 1279684 h 1903571"/>
                <a:gd name="connsiteX2101" fmla="*/ 120968 w 5542597"/>
                <a:gd name="connsiteY2101" fmla="*/ 1282065 h 1903571"/>
                <a:gd name="connsiteX2102" fmla="*/ 120491 w 5542597"/>
                <a:gd name="connsiteY2102" fmla="*/ 1288256 h 1903571"/>
                <a:gd name="connsiteX2103" fmla="*/ 119063 w 5542597"/>
                <a:gd name="connsiteY2103" fmla="*/ 1289685 h 1903571"/>
                <a:gd name="connsiteX2104" fmla="*/ 117634 w 5542597"/>
                <a:gd name="connsiteY2104" fmla="*/ 1291114 h 1903571"/>
                <a:gd name="connsiteX2105" fmla="*/ 117634 w 5542597"/>
                <a:gd name="connsiteY2105" fmla="*/ 1292543 h 1903571"/>
                <a:gd name="connsiteX2106" fmla="*/ 117634 w 5542597"/>
                <a:gd name="connsiteY2106" fmla="*/ 1293495 h 1903571"/>
                <a:gd name="connsiteX2107" fmla="*/ 119539 w 5542597"/>
                <a:gd name="connsiteY2107" fmla="*/ 1296353 h 1903571"/>
                <a:gd name="connsiteX2108" fmla="*/ 122396 w 5542597"/>
                <a:gd name="connsiteY2108" fmla="*/ 1300163 h 1903571"/>
                <a:gd name="connsiteX2109" fmla="*/ 123349 w 5542597"/>
                <a:gd name="connsiteY2109" fmla="*/ 1302544 h 1903571"/>
                <a:gd name="connsiteX2110" fmla="*/ 123349 w 5542597"/>
                <a:gd name="connsiteY2110" fmla="*/ 1304449 h 1903571"/>
                <a:gd name="connsiteX2111" fmla="*/ 119539 w 5542597"/>
                <a:gd name="connsiteY2111" fmla="*/ 1309688 h 1903571"/>
                <a:gd name="connsiteX2112" fmla="*/ 118110 w 5542597"/>
                <a:gd name="connsiteY2112" fmla="*/ 1310640 h 1903571"/>
                <a:gd name="connsiteX2113" fmla="*/ 117157 w 5542597"/>
                <a:gd name="connsiteY2113" fmla="*/ 1313498 h 1903571"/>
                <a:gd name="connsiteX2114" fmla="*/ 116681 w 5542597"/>
                <a:gd name="connsiteY2114" fmla="*/ 1315879 h 1903571"/>
                <a:gd name="connsiteX2115" fmla="*/ 117157 w 5542597"/>
                <a:gd name="connsiteY2115" fmla="*/ 1316831 h 1903571"/>
                <a:gd name="connsiteX2116" fmla="*/ 123349 w 5542597"/>
                <a:gd name="connsiteY2116" fmla="*/ 1321118 h 1903571"/>
                <a:gd name="connsiteX2117" fmla="*/ 128111 w 5542597"/>
                <a:gd name="connsiteY2117" fmla="*/ 1323023 h 1903571"/>
                <a:gd name="connsiteX2118" fmla="*/ 129064 w 5542597"/>
                <a:gd name="connsiteY2118" fmla="*/ 1324451 h 1903571"/>
                <a:gd name="connsiteX2119" fmla="*/ 129064 w 5542597"/>
                <a:gd name="connsiteY2119" fmla="*/ 1324928 h 1903571"/>
                <a:gd name="connsiteX2120" fmla="*/ 126682 w 5542597"/>
                <a:gd name="connsiteY2120" fmla="*/ 1329214 h 1903571"/>
                <a:gd name="connsiteX2121" fmla="*/ 126682 w 5542597"/>
                <a:gd name="connsiteY2121" fmla="*/ 1330643 h 1903571"/>
                <a:gd name="connsiteX2122" fmla="*/ 130016 w 5542597"/>
                <a:gd name="connsiteY2122" fmla="*/ 1332548 h 1903571"/>
                <a:gd name="connsiteX2123" fmla="*/ 132397 w 5542597"/>
                <a:gd name="connsiteY2123" fmla="*/ 1335405 h 1903571"/>
                <a:gd name="connsiteX2124" fmla="*/ 134302 w 5542597"/>
                <a:gd name="connsiteY2124" fmla="*/ 1339691 h 1903571"/>
                <a:gd name="connsiteX2125" fmla="*/ 137636 w 5542597"/>
                <a:gd name="connsiteY2125" fmla="*/ 1344454 h 1903571"/>
                <a:gd name="connsiteX2126" fmla="*/ 145256 w 5542597"/>
                <a:gd name="connsiteY2126" fmla="*/ 1348264 h 1903571"/>
                <a:gd name="connsiteX2127" fmla="*/ 150971 w 5542597"/>
                <a:gd name="connsiteY2127" fmla="*/ 1350645 h 1903571"/>
                <a:gd name="connsiteX2128" fmla="*/ 151924 w 5542597"/>
                <a:gd name="connsiteY2128" fmla="*/ 1352074 h 1903571"/>
                <a:gd name="connsiteX2129" fmla="*/ 152400 w 5542597"/>
                <a:gd name="connsiteY2129" fmla="*/ 1353503 h 1903571"/>
                <a:gd name="connsiteX2130" fmla="*/ 151924 w 5542597"/>
                <a:gd name="connsiteY2130" fmla="*/ 1356360 h 1903571"/>
                <a:gd name="connsiteX2131" fmla="*/ 150495 w 5542597"/>
                <a:gd name="connsiteY2131" fmla="*/ 1360170 h 1903571"/>
                <a:gd name="connsiteX2132" fmla="*/ 149543 w 5542597"/>
                <a:gd name="connsiteY2132" fmla="*/ 1362075 h 1903571"/>
                <a:gd name="connsiteX2133" fmla="*/ 151924 w 5542597"/>
                <a:gd name="connsiteY2133" fmla="*/ 1363028 h 1903571"/>
                <a:gd name="connsiteX2134" fmla="*/ 157639 w 5542597"/>
                <a:gd name="connsiteY2134" fmla="*/ 1363028 h 1903571"/>
                <a:gd name="connsiteX2135" fmla="*/ 164782 w 5542597"/>
                <a:gd name="connsiteY2135" fmla="*/ 1363504 h 1903571"/>
                <a:gd name="connsiteX2136" fmla="*/ 173355 w 5542597"/>
                <a:gd name="connsiteY2136" fmla="*/ 1367790 h 1903571"/>
                <a:gd name="connsiteX2137" fmla="*/ 173355 w 5542597"/>
                <a:gd name="connsiteY2137" fmla="*/ 1369219 h 1903571"/>
                <a:gd name="connsiteX2138" fmla="*/ 172402 w 5542597"/>
                <a:gd name="connsiteY2138" fmla="*/ 1371124 h 1903571"/>
                <a:gd name="connsiteX2139" fmla="*/ 172878 w 5542597"/>
                <a:gd name="connsiteY2139" fmla="*/ 1373029 h 1903571"/>
                <a:gd name="connsiteX2140" fmla="*/ 173831 w 5542597"/>
                <a:gd name="connsiteY2140" fmla="*/ 1374458 h 1903571"/>
                <a:gd name="connsiteX2141" fmla="*/ 181451 w 5542597"/>
                <a:gd name="connsiteY2141" fmla="*/ 1378744 h 1903571"/>
                <a:gd name="connsiteX2142" fmla="*/ 181927 w 5542597"/>
                <a:gd name="connsiteY2142" fmla="*/ 1380173 h 1903571"/>
                <a:gd name="connsiteX2143" fmla="*/ 181927 w 5542597"/>
                <a:gd name="connsiteY2143" fmla="*/ 1382554 h 1903571"/>
                <a:gd name="connsiteX2144" fmla="*/ 181927 w 5542597"/>
                <a:gd name="connsiteY2144" fmla="*/ 1383983 h 1903571"/>
                <a:gd name="connsiteX2145" fmla="*/ 180022 w 5542597"/>
                <a:gd name="connsiteY2145" fmla="*/ 1384459 h 1903571"/>
                <a:gd name="connsiteX2146" fmla="*/ 177641 w 5542597"/>
                <a:gd name="connsiteY2146" fmla="*/ 1384935 h 1903571"/>
                <a:gd name="connsiteX2147" fmla="*/ 173831 w 5542597"/>
                <a:gd name="connsiteY2147" fmla="*/ 1386840 h 1903571"/>
                <a:gd name="connsiteX2148" fmla="*/ 172402 w 5542597"/>
                <a:gd name="connsiteY2148" fmla="*/ 1389698 h 1903571"/>
                <a:gd name="connsiteX2149" fmla="*/ 166688 w 5542597"/>
                <a:gd name="connsiteY2149" fmla="*/ 1393508 h 1903571"/>
                <a:gd name="connsiteX2150" fmla="*/ 162877 w 5542597"/>
                <a:gd name="connsiteY2150" fmla="*/ 1395413 h 1903571"/>
                <a:gd name="connsiteX2151" fmla="*/ 160020 w 5542597"/>
                <a:gd name="connsiteY2151" fmla="*/ 1395413 h 1903571"/>
                <a:gd name="connsiteX2152" fmla="*/ 152876 w 5542597"/>
                <a:gd name="connsiteY2152" fmla="*/ 1394460 h 1903571"/>
                <a:gd name="connsiteX2153" fmla="*/ 150495 w 5542597"/>
                <a:gd name="connsiteY2153" fmla="*/ 1392555 h 1903571"/>
                <a:gd name="connsiteX2154" fmla="*/ 149543 w 5542597"/>
                <a:gd name="connsiteY2154" fmla="*/ 1391126 h 1903571"/>
                <a:gd name="connsiteX2155" fmla="*/ 146685 w 5542597"/>
                <a:gd name="connsiteY2155" fmla="*/ 1390174 h 1903571"/>
                <a:gd name="connsiteX2156" fmla="*/ 142875 w 5542597"/>
                <a:gd name="connsiteY2156" fmla="*/ 1390174 h 1903571"/>
                <a:gd name="connsiteX2157" fmla="*/ 138113 w 5542597"/>
                <a:gd name="connsiteY2157" fmla="*/ 1390650 h 1903571"/>
                <a:gd name="connsiteX2158" fmla="*/ 137160 w 5542597"/>
                <a:gd name="connsiteY2158" fmla="*/ 1391126 h 1903571"/>
                <a:gd name="connsiteX2159" fmla="*/ 136207 w 5542597"/>
                <a:gd name="connsiteY2159" fmla="*/ 1393031 h 1903571"/>
                <a:gd name="connsiteX2160" fmla="*/ 134302 w 5542597"/>
                <a:gd name="connsiteY2160" fmla="*/ 1396841 h 1903571"/>
                <a:gd name="connsiteX2161" fmla="*/ 132874 w 5542597"/>
                <a:gd name="connsiteY2161" fmla="*/ 1398746 h 1903571"/>
                <a:gd name="connsiteX2162" fmla="*/ 133826 w 5542597"/>
                <a:gd name="connsiteY2162" fmla="*/ 1399699 h 1903571"/>
                <a:gd name="connsiteX2163" fmla="*/ 135731 w 5542597"/>
                <a:gd name="connsiteY2163" fmla="*/ 1402556 h 1903571"/>
                <a:gd name="connsiteX2164" fmla="*/ 139065 w 5542597"/>
                <a:gd name="connsiteY2164" fmla="*/ 1405890 h 1903571"/>
                <a:gd name="connsiteX2165" fmla="*/ 141922 w 5542597"/>
                <a:gd name="connsiteY2165" fmla="*/ 1408748 h 1903571"/>
                <a:gd name="connsiteX2166" fmla="*/ 143351 w 5542597"/>
                <a:gd name="connsiteY2166" fmla="*/ 1410653 h 1903571"/>
                <a:gd name="connsiteX2167" fmla="*/ 142875 w 5542597"/>
                <a:gd name="connsiteY2167" fmla="*/ 1411605 h 1903571"/>
                <a:gd name="connsiteX2168" fmla="*/ 141446 w 5542597"/>
                <a:gd name="connsiteY2168" fmla="*/ 1413034 h 1903571"/>
                <a:gd name="connsiteX2169" fmla="*/ 141922 w 5542597"/>
                <a:gd name="connsiteY2169" fmla="*/ 1416368 h 1903571"/>
                <a:gd name="connsiteX2170" fmla="*/ 144780 w 5542597"/>
                <a:gd name="connsiteY2170" fmla="*/ 1420178 h 1903571"/>
                <a:gd name="connsiteX2171" fmla="*/ 143827 w 5542597"/>
                <a:gd name="connsiteY2171" fmla="*/ 1420654 h 1903571"/>
                <a:gd name="connsiteX2172" fmla="*/ 143351 w 5542597"/>
                <a:gd name="connsiteY2172" fmla="*/ 1425416 h 1903571"/>
                <a:gd name="connsiteX2173" fmla="*/ 143351 w 5542597"/>
                <a:gd name="connsiteY2173" fmla="*/ 1430655 h 1903571"/>
                <a:gd name="connsiteX2174" fmla="*/ 144303 w 5542597"/>
                <a:gd name="connsiteY2174" fmla="*/ 1432084 h 1903571"/>
                <a:gd name="connsiteX2175" fmla="*/ 146209 w 5542597"/>
                <a:gd name="connsiteY2175" fmla="*/ 1433036 h 1903571"/>
                <a:gd name="connsiteX2176" fmla="*/ 147638 w 5542597"/>
                <a:gd name="connsiteY2176" fmla="*/ 1434941 h 1903571"/>
                <a:gd name="connsiteX2177" fmla="*/ 149543 w 5542597"/>
                <a:gd name="connsiteY2177" fmla="*/ 1439228 h 1903571"/>
                <a:gd name="connsiteX2178" fmla="*/ 150019 w 5542597"/>
                <a:gd name="connsiteY2178" fmla="*/ 1440180 h 1903571"/>
                <a:gd name="connsiteX2179" fmla="*/ 150495 w 5542597"/>
                <a:gd name="connsiteY2179" fmla="*/ 1440180 h 1903571"/>
                <a:gd name="connsiteX2180" fmla="*/ 153828 w 5542597"/>
                <a:gd name="connsiteY2180" fmla="*/ 1441609 h 1903571"/>
                <a:gd name="connsiteX2181" fmla="*/ 157163 w 5542597"/>
                <a:gd name="connsiteY2181" fmla="*/ 1442561 h 1903571"/>
                <a:gd name="connsiteX2182" fmla="*/ 159544 w 5542597"/>
                <a:gd name="connsiteY2182" fmla="*/ 1443038 h 1903571"/>
                <a:gd name="connsiteX2183" fmla="*/ 161925 w 5542597"/>
                <a:gd name="connsiteY2183" fmla="*/ 1442561 h 1903571"/>
                <a:gd name="connsiteX2184" fmla="*/ 165259 w 5542597"/>
                <a:gd name="connsiteY2184" fmla="*/ 1441133 h 1903571"/>
                <a:gd name="connsiteX2185" fmla="*/ 167640 w 5542597"/>
                <a:gd name="connsiteY2185" fmla="*/ 1439704 h 1903571"/>
                <a:gd name="connsiteX2186" fmla="*/ 170497 w 5542597"/>
                <a:gd name="connsiteY2186" fmla="*/ 1432560 h 1903571"/>
                <a:gd name="connsiteX2187" fmla="*/ 171450 w 5542597"/>
                <a:gd name="connsiteY2187" fmla="*/ 1431608 h 1903571"/>
                <a:gd name="connsiteX2188" fmla="*/ 172878 w 5542597"/>
                <a:gd name="connsiteY2188" fmla="*/ 1431131 h 1903571"/>
                <a:gd name="connsiteX2189" fmla="*/ 175260 w 5542597"/>
                <a:gd name="connsiteY2189" fmla="*/ 1431131 h 1903571"/>
                <a:gd name="connsiteX2190" fmla="*/ 180022 w 5542597"/>
                <a:gd name="connsiteY2190" fmla="*/ 1432084 h 1903571"/>
                <a:gd name="connsiteX2191" fmla="*/ 185261 w 5542597"/>
                <a:gd name="connsiteY2191" fmla="*/ 1433513 h 1903571"/>
                <a:gd name="connsiteX2192" fmla="*/ 188595 w 5542597"/>
                <a:gd name="connsiteY2192" fmla="*/ 1433036 h 1903571"/>
                <a:gd name="connsiteX2193" fmla="*/ 197168 w 5542597"/>
                <a:gd name="connsiteY2193" fmla="*/ 1429226 h 1903571"/>
                <a:gd name="connsiteX2194" fmla="*/ 201930 w 5542597"/>
                <a:gd name="connsiteY2194" fmla="*/ 1428750 h 1903571"/>
                <a:gd name="connsiteX2195" fmla="*/ 207169 w 5542597"/>
                <a:gd name="connsiteY2195" fmla="*/ 1429703 h 1903571"/>
                <a:gd name="connsiteX2196" fmla="*/ 212884 w 5542597"/>
                <a:gd name="connsiteY2196" fmla="*/ 1429703 h 1903571"/>
                <a:gd name="connsiteX2197" fmla="*/ 217170 w 5542597"/>
                <a:gd name="connsiteY2197" fmla="*/ 1429226 h 1903571"/>
                <a:gd name="connsiteX2198" fmla="*/ 220027 w 5542597"/>
                <a:gd name="connsiteY2198" fmla="*/ 1430655 h 1903571"/>
                <a:gd name="connsiteX2199" fmla="*/ 223361 w 5542597"/>
                <a:gd name="connsiteY2199" fmla="*/ 1433513 h 1903571"/>
                <a:gd name="connsiteX2200" fmla="*/ 226695 w 5542597"/>
                <a:gd name="connsiteY2200" fmla="*/ 1437799 h 1903571"/>
                <a:gd name="connsiteX2201" fmla="*/ 230028 w 5542597"/>
                <a:gd name="connsiteY2201" fmla="*/ 1445895 h 1903571"/>
                <a:gd name="connsiteX2202" fmla="*/ 239553 w 5542597"/>
                <a:gd name="connsiteY2202" fmla="*/ 1454944 h 1903571"/>
                <a:gd name="connsiteX2203" fmla="*/ 239553 w 5542597"/>
                <a:gd name="connsiteY2203" fmla="*/ 1456373 h 1903571"/>
                <a:gd name="connsiteX2204" fmla="*/ 239077 w 5542597"/>
                <a:gd name="connsiteY2204" fmla="*/ 1457801 h 1903571"/>
                <a:gd name="connsiteX2205" fmla="*/ 234315 w 5542597"/>
                <a:gd name="connsiteY2205" fmla="*/ 1458754 h 1903571"/>
                <a:gd name="connsiteX2206" fmla="*/ 230028 w 5542597"/>
                <a:gd name="connsiteY2206" fmla="*/ 1459230 h 1903571"/>
                <a:gd name="connsiteX2207" fmla="*/ 230028 w 5542597"/>
                <a:gd name="connsiteY2207" fmla="*/ 1460659 h 1903571"/>
                <a:gd name="connsiteX2208" fmla="*/ 230981 w 5542597"/>
                <a:gd name="connsiteY2208" fmla="*/ 1462564 h 1903571"/>
                <a:gd name="connsiteX2209" fmla="*/ 232886 w 5542597"/>
                <a:gd name="connsiteY2209" fmla="*/ 1464945 h 1903571"/>
                <a:gd name="connsiteX2210" fmla="*/ 232886 w 5542597"/>
                <a:gd name="connsiteY2210" fmla="*/ 1468279 h 1903571"/>
                <a:gd name="connsiteX2211" fmla="*/ 232886 w 5542597"/>
                <a:gd name="connsiteY2211" fmla="*/ 1471136 h 1903571"/>
                <a:gd name="connsiteX2212" fmla="*/ 233839 w 5542597"/>
                <a:gd name="connsiteY2212" fmla="*/ 1473518 h 1903571"/>
                <a:gd name="connsiteX2213" fmla="*/ 235268 w 5542597"/>
                <a:gd name="connsiteY2213" fmla="*/ 1474470 h 1903571"/>
                <a:gd name="connsiteX2214" fmla="*/ 235744 w 5542597"/>
                <a:gd name="connsiteY2214" fmla="*/ 1475899 h 1903571"/>
                <a:gd name="connsiteX2215" fmla="*/ 233839 w 5542597"/>
                <a:gd name="connsiteY2215" fmla="*/ 1477328 h 1903571"/>
                <a:gd name="connsiteX2216" fmla="*/ 233363 w 5542597"/>
                <a:gd name="connsiteY2216" fmla="*/ 1478280 h 1903571"/>
                <a:gd name="connsiteX2217" fmla="*/ 233839 w 5542597"/>
                <a:gd name="connsiteY2217" fmla="*/ 1478756 h 1903571"/>
                <a:gd name="connsiteX2218" fmla="*/ 242888 w 5542597"/>
                <a:gd name="connsiteY2218" fmla="*/ 1479233 h 1903571"/>
                <a:gd name="connsiteX2219" fmla="*/ 247174 w 5542597"/>
                <a:gd name="connsiteY2219" fmla="*/ 1480661 h 1903571"/>
                <a:gd name="connsiteX2220" fmla="*/ 250031 w 5542597"/>
                <a:gd name="connsiteY2220" fmla="*/ 1482090 h 1903571"/>
                <a:gd name="connsiteX2221" fmla="*/ 251936 w 5542597"/>
                <a:gd name="connsiteY2221" fmla="*/ 1482090 h 1903571"/>
                <a:gd name="connsiteX2222" fmla="*/ 255746 w 5542597"/>
                <a:gd name="connsiteY2222" fmla="*/ 1481138 h 1903571"/>
                <a:gd name="connsiteX2223" fmla="*/ 259556 w 5542597"/>
                <a:gd name="connsiteY2223" fmla="*/ 1480661 h 1903571"/>
                <a:gd name="connsiteX2224" fmla="*/ 262414 w 5542597"/>
                <a:gd name="connsiteY2224" fmla="*/ 1480661 h 1903571"/>
                <a:gd name="connsiteX2225" fmla="*/ 263366 w 5542597"/>
                <a:gd name="connsiteY2225" fmla="*/ 1481614 h 1903571"/>
                <a:gd name="connsiteX2226" fmla="*/ 263843 w 5542597"/>
                <a:gd name="connsiteY2226" fmla="*/ 1484471 h 1903571"/>
                <a:gd name="connsiteX2227" fmla="*/ 265271 w 5542597"/>
                <a:gd name="connsiteY2227" fmla="*/ 1486853 h 1903571"/>
                <a:gd name="connsiteX2228" fmla="*/ 266700 w 5542597"/>
                <a:gd name="connsiteY2228" fmla="*/ 1487805 h 1903571"/>
                <a:gd name="connsiteX2229" fmla="*/ 269081 w 5542597"/>
                <a:gd name="connsiteY2229" fmla="*/ 1487805 h 1903571"/>
                <a:gd name="connsiteX2230" fmla="*/ 270510 w 5542597"/>
                <a:gd name="connsiteY2230" fmla="*/ 1487805 h 1903571"/>
                <a:gd name="connsiteX2231" fmla="*/ 271463 w 5542597"/>
                <a:gd name="connsiteY2231" fmla="*/ 1488758 h 1903571"/>
                <a:gd name="connsiteX2232" fmla="*/ 270510 w 5542597"/>
                <a:gd name="connsiteY2232" fmla="*/ 1490186 h 1903571"/>
                <a:gd name="connsiteX2233" fmla="*/ 270510 w 5542597"/>
                <a:gd name="connsiteY2233" fmla="*/ 1492091 h 1903571"/>
                <a:gd name="connsiteX2234" fmla="*/ 271939 w 5542597"/>
                <a:gd name="connsiteY2234" fmla="*/ 1493996 h 1903571"/>
                <a:gd name="connsiteX2235" fmla="*/ 272891 w 5542597"/>
                <a:gd name="connsiteY2235" fmla="*/ 1498759 h 1903571"/>
                <a:gd name="connsiteX2236" fmla="*/ 274320 w 5542597"/>
                <a:gd name="connsiteY2236" fmla="*/ 1500188 h 1903571"/>
                <a:gd name="connsiteX2237" fmla="*/ 274796 w 5542597"/>
                <a:gd name="connsiteY2237" fmla="*/ 1501616 h 1903571"/>
                <a:gd name="connsiteX2238" fmla="*/ 274796 w 5542597"/>
                <a:gd name="connsiteY2238" fmla="*/ 1503998 h 1903571"/>
                <a:gd name="connsiteX2239" fmla="*/ 273844 w 5542597"/>
                <a:gd name="connsiteY2239" fmla="*/ 1505426 h 1903571"/>
                <a:gd name="connsiteX2240" fmla="*/ 273368 w 5542597"/>
                <a:gd name="connsiteY2240" fmla="*/ 1506855 h 1903571"/>
                <a:gd name="connsiteX2241" fmla="*/ 273844 w 5542597"/>
                <a:gd name="connsiteY2241" fmla="*/ 1510189 h 1903571"/>
                <a:gd name="connsiteX2242" fmla="*/ 276701 w 5542597"/>
                <a:gd name="connsiteY2242" fmla="*/ 1513523 h 1903571"/>
                <a:gd name="connsiteX2243" fmla="*/ 278606 w 5542597"/>
                <a:gd name="connsiteY2243" fmla="*/ 1514475 h 1903571"/>
                <a:gd name="connsiteX2244" fmla="*/ 280035 w 5542597"/>
                <a:gd name="connsiteY2244" fmla="*/ 1517809 h 1903571"/>
                <a:gd name="connsiteX2245" fmla="*/ 282893 w 5542597"/>
                <a:gd name="connsiteY2245" fmla="*/ 1518761 h 1903571"/>
                <a:gd name="connsiteX2246" fmla="*/ 287178 w 5542597"/>
                <a:gd name="connsiteY2246" fmla="*/ 1515904 h 1903571"/>
                <a:gd name="connsiteX2247" fmla="*/ 290513 w 5542597"/>
                <a:gd name="connsiteY2247" fmla="*/ 1514951 h 1903571"/>
                <a:gd name="connsiteX2248" fmla="*/ 294322 w 5542597"/>
                <a:gd name="connsiteY2248" fmla="*/ 1515428 h 1903571"/>
                <a:gd name="connsiteX2249" fmla="*/ 298132 w 5542597"/>
                <a:gd name="connsiteY2249" fmla="*/ 1515904 h 1903571"/>
                <a:gd name="connsiteX2250" fmla="*/ 300514 w 5542597"/>
                <a:gd name="connsiteY2250" fmla="*/ 1517809 h 1903571"/>
                <a:gd name="connsiteX2251" fmla="*/ 302419 w 5542597"/>
                <a:gd name="connsiteY2251" fmla="*/ 1520190 h 1903571"/>
                <a:gd name="connsiteX2252" fmla="*/ 304324 w 5542597"/>
                <a:gd name="connsiteY2252" fmla="*/ 1521619 h 1903571"/>
                <a:gd name="connsiteX2253" fmla="*/ 306705 w 5542597"/>
                <a:gd name="connsiteY2253" fmla="*/ 1521143 h 1903571"/>
                <a:gd name="connsiteX2254" fmla="*/ 310991 w 5542597"/>
                <a:gd name="connsiteY2254" fmla="*/ 1521619 h 1903571"/>
                <a:gd name="connsiteX2255" fmla="*/ 312896 w 5542597"/>
                <a:gd name="connsiteY2255" fmla="*/ 1523524 h 1903571"/>
                <a:gd name="connsiteX2256" fmla="*/ 315277 w 5542597"/>
                <a:gd name="connsiteY2256" fmla="*/ 1524953 h 1903571"/>
                <a:gd name="connsiteX2257" fmla="*/ 317659 w 5542597"/>
                <a:gd name="connsiteY2257" fmla="*/ 1523048 h 1903571"/>
                <a:gd name="connsiteX2258" fmla="*/ 320040 w 5542597"/>
                <a:gd name="connsiteY2258" fmla="*/ 1521143 h 1903571"/>
                <a:gd name="connsiteX2259" fmla="*/ 327660 w 5542597"/>
                <a:gd name="connsiteY2259" fmla="*/ 1519238 h 1903571"/>
                <a:gd name="connsiteX2260" fmla="*/ 332422 w 5542597"/>
                <a:gd name="connsiteY2260" fmla="*/ 1518285 h 1903571"/>
                <a:gd name="connsiteX2261" fmla="*/ 333851 w 5542597"/>
                <a:gd name="connsiteY2261" fmla="*/ 1518285 h 1903571"/>
                <a:gd name="connsiteX2262" fmla="*/ 336709 w 5542597"/>
                <a:gd name="connsiteY2262" fmla="*/ 1516380 h 1903571"/>
                <a:gd name="connsiteX2263" fmla="*/ 339566 w 5542597"/>
                <a:gd name="connsiteY2263" fmla="*/ 1515428 h 1903571"/>
                <a:gd name="connsiteX2264" fmla="*/ 342424 w 5542597"/>
                <a:gd name="connsiteY2264" fmla="*/ 1515904 h 1903571"/>
                <a:gd name="connsiteX2265" fmla="*/ 345281 w 5542597"/>
                <a:gd name="connsiteY2265" fmla="*/ 1518761 h 1903571"/>
                <a:gd name="connsiteX2266" fmla="*/ 347663 w 5542597"/>
                <a:gd name="connsiteY2266" fmla="*/ 1521143 h 1903571"/>
                <a:gd name="connsiteX2267" fmla="*/ 348615 w 5542597"/>
                <a:gd name="connsiteY2267" fmla="*/ 1524476 h 1903571"/>
                <a:gd name="connsiteX2268" fmla="*/ 351949 w 5542597"/>
                <a:gd name="connsiteY2268" fmla="*/ 1529239 h 1903571"/>
                <a:gd name="connsiteX2269" fmla="*/ 360521 w 5542597"/>
                <a:gd name="connsiteY2269" fmla="*/ 1535430 h 1903571"/>
                <a:gd name="connsiteX2270" fmla="*/ 363855 w 5542597"/>
                <a:gd name="connsiteY2270" fmla="*/ 1537335 h 1903571"/>
                <a:gd name="connsiteX2271" fmla="*/ 365760 w 5542597"/>
                <a:gd name="connsiteY2271" fmla="*/ 1537335 h 1903571"/>
                <a:gd name="connsiteX2272" fmla="*/ 367189 w 5542597"/>
                <a:gd name="connsiteY2272" fmla="*/ 1536859 h 1903571"/>
                <a:gd name="connsiteX2273" fmla="*/ 367665 w 5542597"/>
                <a:gd name="connsiteY2273" fmla="*/ 1535906 h 1903571"/>
                <a:gd name="connsiteX2274" fmla="*/ 368141 w 5542597"/>
                <a:gd name="connsiteY2274" fmla="*/ 1533049 h 1903571"/>
                <a:gd name="connsiteX2275" fmla="*/ 369094 w 5542597"/>
                <a:gd name="connsiteY2275" fmla="*/ 1531620 h 1903571"/>
                <a:gd name="connsiteX2276" fmla="*/ 370999 w 5542597"/>
                <a:gd name="connsiteY2276" fmla="*/ 1531620 h 1903571"/>
                <a:gd name="connsiteX2277" fmla="*/ 377190 w 5542597"/>
                <a:gd name="connsiteY2277" fmla="*/ 1535430 h 1903571"/>
                <a:gd name="connsiteX2278" fmla="*/ 381000 w 5542597"/>
                <a:gd name="connsiteY2278" fmla="*/ 1535906 h 1903571"/>
                <a:gd name="connsiteX2279" fmla="*/ 384334 w 5542597"/>
                <a:gd name="connsiteY2279" fmla="*/ 1535906 h 1903571"/>
                <a:gd name="connsiteX2280" fmla="*/ 388620 w 5542597"/>
                <a:gd name="connsiteY2280" fmla="*/ 1539240 h 1903571"/>
                <a:gd name="connsiteX2281" fmla="*/ 393382 w 5542597"/>
                <a:gd name="connsiteY2281" fmla="*/ 1541621 h 1903571"/>
                <a:gd name="connsiteX2282" fmla="*/ 397193 w 5542597"/>
                <a:gd name="connsiteY2282" fmla="*/ 1542098 h 1903571"/>
                <a:gd name="connsiteX2283" fmla="*/ 400050 w 5542597"/>
                <a:gd name="connsiteY2283" fmla="*/ 1541145 h 1903571"/>
                <a:gd name="connsiteX2284" fmla="*/ 401955 w 5542597"/>
                <a:gd name="connsiteY2284" fmla="*/ 1540193 h 1903571"/>
                <a:gd name="connsiteX2285" fmla="*/ 403384 w 5542597"/>
                <a:gd name="connsiteY2285" fmla="*/ 1541145 h 1903571"/>
                <a:gd name="connsiteX2286" fmla="*/ 404336 w 5542597"/>
                <a:gd name="connsiteY2286" fmla="*/ 1543526 h 1903571"/>
                <a:gd name="connsiteX2287" fmla="*/ 406241 w 5542597"/>
                <a:gd name="connsiteY2287" fmla="*/ 1545431 h 1903571"/>
                <a:gd name="connsiteX2288" fmla="*/ 408622 w 5542597"/>
                <a:gd name="connsiteY2288" fmla="*/ 1545908 h 1903571"/>
                <a:gd name="connsiteX2289" fmla="*/ 411956 w 5542597"/>
                <a:gd name="connsiteY2289" fmla="*/ 1545908 h 1903571"/>
                <a:gd name="connsiteX2290" fmla="*/ 417195 w 5542597"/>
                <a:gd name="connsiteY2290" fmla="*/ 1549241 h 1903571"/>
                <a:gd name="connsiteX2291" fmla="*/ 422434 w 5542597"/>
                <a:gd name="connsiteY2291" fmla="*/ 1553051 h 1903571"/>
                <a:gd name="connsiteX2292" fmla="*/ 425768 w 5542597"/>
                <a:gd name="connsiteY2292" fmla="*/ 1553051 h 1903571"/>
                <a:gd name="connsiteX2293" fmla="*/ 428625 w 5542597"/>
                <a:gd name="connsiteY2293" fmla="*/ 1552099 h 1903571"/>
                <a:gd name="connsiteX2294" fmla="*/ 431006 w 5542597"/>
                <a:gd name="connsiteY2294" fmla="*/ 1551623 h 1903571"/>
                <a:gd name="connsiteX2295" fmla="*/ 432911 w 5542597"/>
                <a:gd name="connsiteY2295" fmla="*/ 1552575 h 1903571"/>
                <a:gd name="connsiteX2296" fmla="*/ 433388 w 5542597"/>
                <a:gd name="connsiteY2296" fmla="*/ 1554004 h 1903571"/>
                <a:gd name="connsiteX2297" fmla="*/ 431959 w 5542597"/>
                <a:gd name="connsiteY2297" fmla="*/ 1555909 h 1903571"/>
                <a:gd name="connsiteX2298" fmla="*/ 431959 w 5542597"/>
                <a:gd name="connsiteY2298" fmla="*/ 1558766 h 1903571"/>
                <a:gd name="connsiteX2299" fmla="*/ 434340 w 5542597"/>
                <a:gd name="connsiteY2299" fmla="*/ 1561624 h 1903571"/>
                <a:gd name="connsiteX2300" fmla="*/ 434340 w 5542597"/>
                <a:gd name="connsiteY2300" fmla="*/ 1564481 h 1903571"/>
                <a:gd name="connsiteX2301" fmla="*/ 433864 w 5542597"/>
                <a:gd name="connsiteY2301" fmla="*/ 1566863 h 1903571"/>
                <a:gd name="connsiteX2302" fmla="*/ 432435 w 5542597"/>
                <a:gd name="connsiteY2302" fmla="*/ 1569244 h 1903571"/>
                <a:gd name="connsiteX2303" fmla="*/ 429101 w 5542597"/>
                <a:gd name="connsiteY2303" fmla="*/ 1572101 h 1903571"/>
                <a:gd name="connsiteX2304" fmla="*/ 426244 w 5542597"/>
                <a:gd name="connsiteY2304" fmla="*/ 1574959 h 1903571"/>
                <a:gd name="connsiteX2305" fmla="*/ 421957 w 5542597"/>
                <a:gd name="connsiteY2305" fmla="*/ 1576388 h 1903571"/>
                <a:gd name="connsiteX2306" fmla="*/ 419576 w 5542597"/>
                <a:gd name="connsiteY2306" fmla="*/ 1577340 h 1903571"/>
                <a:gd name="connsiteX2307" fmla="*/ 420052 w 5542597"/>
                <a:gd name="connsiteY2307" fmla="*/ 1579721 h 1903571"/>
                <a:gd name="connsiteX2308" fmla="*/ 421957 w 5542597"/>
                <a:gd name="connsiteY2308" fmla="*/ 1581626 h 1903571"/>
                <a:gd name="connsiteX2309" fmla="*/ 425291 w 5542597"/>
                <a:gd name="connsiteY2309" fmla="*/ 1583055 h 1903571"/>
                <a:gd name="connsiteX2310" fmla="*/ 429577 w 5542597"/>
                <a:gd name="connsiteY2310" fmla="*/ 1584484 h 1903571"/>
                <a:gd name="connsiteX2311" fmla="*/ 430053 w 5542597"/>
                <a:gd name="connsiteY2311" fmla="*/ 1585436 h 1903571"/>
                <a:gd name="connsiteX2312" fmla="*/ 429577 w 5542597"/>
                <a:gd name="connsiteY2312" fmla="*/ 1586389 h 1903571"/>
                <a:gd name="connsiteX2313" fmla="*/ 426720 w 5542597"/>
                <a:gd name="connsiteY2313" fmla="*/ 1586865 h 1903571"/>
                <a:gd name="connsiteX2314" fmla="*/ 422910 w 5542597"/>
                <a:gd name="connsiteY2314" fmla="*/ 1586389 h 1903571"/>
                <a:gd name="connsiteX2315" fmla="*/ 421957 w 5542597"/>
                <a:gd name="connsiteY2315" fmla="*/ 1587341 h 1903571"/>
                <a:gd name="connsiteX2316" fmla="*/ 420052 w 5542597"/>
                <a:gd name="connsiteY2316" fmla="*/ 1589246 h 1903571"/>
                <a:gd name="connsiteX2317" fmla="*/ 419100 w 5542597"/>
                <a:gd name="connsiteY2317" fmla="*/ 1592580 h 1903571"/>
                <a:gd name="connsiteX2318" fmla="*/ 418147 w 5542597"/>
                <a:gd name="connsiteY2318" fmla="*/ 1595438 h 1903571"/>
                <a:gd name="connsiteX2319" fmla="*/ 421957 w 5542597"/>
                <a:gd name="connsiteY2319" fmla="*/ 1596390 h 1903571"/>
                <a:gd name="connsiteX2320" fmla="*/ 424339 w 5542597"/>
                <a:gd name="connsiteY2320" fmla="*/ 1597819 h 1903571"/>
                <a:gd name="connsiteX2321" fmla="*/ 425291 w 5542597"/>
                <a:gd name="connsiteY2321" fmla="*/ 1600200 h 1903571"/>
                <a:gd name="connsiteX2322" fmla="*/ 426244 w 5542597"/>
                <a:gd name="connsiteY2322" fmla="*/ 1603058 h 1903571"/>
                <a:gd name="connsiteX2323" fmla="*/ 426244 w 5542597"/>
                <a:gd name="connsiteY2323" fmla="*/ 1605439 h 1903571"/>
                <a:gd name="connsiteX2324" fmla="*/ 424815 w 5542597"/>
                <a:gd name="connsiteY2324" fmla="*/ 1606868 h 1903571"/>
                <a:gd name="connsiteX2325" fmla="*/ 424815 w 5542597"/>
                <a:gd name="connsiteY2325" fmla="*/ 1608296 h 1903571"/>
                <a:gd name="connsiteX2326" fmla="*/ 425768 w 5542597"/>
                <a:gd name="connsiteY2326" fmla="*/ 1608773 h 1903571"/>
                <a:gd name="connsiteX2327" fmla="*/ 427196 w 5542597"/>
                <a:gd name="connsiteY2327" fmla="*/ 1608773 h 1903571"/>
                <a:gd name="connsiteX2328" fmla="*/ 428625 w 5542597"/>
                <a:gd name="connsiteY2328" fmla="*/ 1609725 h 1903571"/>
                <a:gd name="connsiteX2329" fmla="*/ 428625 w 5542597"/>
                <a:gd name="connsiteY2329" fmla="*/ 1610678 h 1903571"/>
                <a:gd name="connsiteX2330" fmla="*/ 426244 w 5542597"/>
                <a:gd name="connsiteY2330" fmla="*/ 1614011 h 1903571"/>
                <a:gd name="connsiteX2331" fmla="*/ 423863 w 5542597"/>
                <a:gd name="connsiteY2331" fmla="*/ 1619726 h 1903571"/>
                <a:gd name="connsiteX2332" fmla="*/ 422434 w 5542597"/>
                <a:gd name="connsiteY2332" fmla="*/ 1622584 h 1903571"/>
                <a:gd name="connsiteX2333" fmla="*/ 422434 w 5542597"/>
                <a:gd name="connsiteY2333" fmla="*/ 1625918 h 1903571"/>
                <a:gd name="connsiteX2334" fmla="*/ 421005 w 5542597"/>
                <a:gd name="connsiteY2334" fmla="*/ 1627823 h 1903571"/>
                <a:gd name="connsiteX2335" fmla="*/ 418624 w 5542597"/>
                <a:gd name="connsiteY2335" fmla="*/ 1627823 h 1903571"/>
                <a:gd name="connsiteX2336" fmla="*/ 409575 w 5542597"/>
                <a:gd name="connsiteY2336" fmla="*/ 1628299 h 1903571"/>
                <a:gd name="connsiteX2337" fmla="*/ 401478 w 5542597"/>
                <a:gd name="connsiteY2337" fmla="*/ 1628299 h 1903571"/>
                <a:gd name="connsiteX2338" fmla="*/ 398145 w 5542597"/>
                <a:gd name="connsiteY2338" fmla="*/ 1627823 h 1903571"/>
                <a:gd name="connsiteX2339" fmla="*/ 392906 w 5542597"/>
                <a:gd name="connsiteY2339" fmla="*/ 1627346 h 1903571"/>
                <a:gd name="connsiteX2340" fmla="*/ 390049 w 5542597"/>
                <a:gd name="connsiteY2340" fmla="*/ 1628299 h 1903571"/>
                <a:gd name="connsiteX2341" fmla="*/ 386715 w 5542597"/>
                <a:gd name="connsiteY2341" fmla="*/ 1633538 h 1903571"/>
                <a:gd name="connsiteX2342" fmla="*/ 383857 w 5542597"/>
                <a:gd name="connsiteY2342" fmla="*/ 1635443 h 1903571"/>
                <a:gd name="connsiteX2343" fmla="*/ 379571 w 5542597"/>
                <a:gd name="connsiteY2343" fmla="*/ 1637348 h 1903571"/>
                <a:gd name="connsiteX2344" fmla="*/ 374809 w 5542597"/>
                <a:gd name="connsiteY2344" fmla="*/ 1637824 h 1903571"/>
                <a:gd name="connsiteX2345" fmla="*/ 371951 w 5542597"/>
                <a:gd name="connsiteY2345" fmla="*/ 1640205 h 1903571"/>
                <a:gd name="connsiteX2346" fmla="*/ 370999 w 5542597"/>
                <a:gd name="connsiteY2346" fmla="*/ 1643539 h 1903571"/>
                <a:gd name="connsiteX2347" fmla="*/ 370999 w 5542597"/>
                <a:gd name="connsiteY2347" fmla="*/ 1646396 h 1903571"/>
                <a:gd name="connsiteX2348" fmla="*/ 370522 w 5542597"/>
                <a:gd name="connsiteY2348" fmla="*/ 1647825 h 1903571"/>
                <a:gd name="connsiteX2349" fmla="*/ 369094 w 5542597"/>
                <a:gd name="connsiteY2349" fmla="*/ 1649254 h 1903571"/>
                <a:gd name="connsiteX2350" fmla="*/ 369094 w 5542597"/>
                <a:gd name="connsiteY2350" fmla="*/ 1650206 h 1903571"/>
                <a:gd name="connsiteX2351" fmla="*/ 369094 w 5542597"/>
                <a:gd name="connsiteY2351" fmla="*/ 1651159 h 1903571"/>
                <a:gd name="connsiteX2352" fmla="*/ 370046 w 5542597"/>
                <a:gd name="connsiteY2352" fmla="*/ 1651635 h 1903571"/>
                <a:gd name="connsiteX2353" fmla="*/ 371475 w 5542597"/>
                <a:gd name="connsiteY2353" fmla="*/ 1652111 h 1903571"/>
                <a:gd name="connsiteX2354" fmla="*/ 371475 w 5542597"/>
                <a:gd name="connsiteY2354" fmla="*/ 1653064 h 1903571"/>
                <a:gd name="connsiteX2355" fmla="*/ 370999 w 5542597"/>
                <a:gd name="connsiteY2355" fmla="*/ 1654016 h 1903571"/>
                <a:gd name="connsiteX2356" fmla="*/ 369570 w 5542597"/>
                <a:gd name="connsiteY2356" fmla="*/ 1654969 h 1903571"/>
                <a:gd name="connsiteX2357" fmla="*/ 369094 w 5542597"/>
                <a:gd name="connsiteY2357" fmla="*/ 1656398 h 1903571"/>
                <a:gd name="connsiteX2358" fmla="*/ 369094 w 5542597"/>
                <a:gd name="connsiteY2358" fmla="*/ 1658303 h 1903571"/>
                <a:gd name="connsiteX2359" fmla="*/ 369570 w 5542597"/>
                <a:gd name="connsiteY2359" fmla="*/ 1660208 h 1903571"/>
                <a:gd name="connsiteX2360" fmla="*/ 378619 w 5542597"/>
                <a:gd name="connsiteY2360" fmla="*/ 1656398 h 1903571"/>
                <a:gd name="connsiteX2361" fmla="*/ 381476 w 5542597"/>
                <a:gd name="connsiteY2361" fmla="*/ 1653540 h 1903571"/>
                <a:gd name="connsiteX2362" fmla="*/ 388144 w 5542597"/>
                <a:gd name="connsiteY2362" fmla="*/ 1652588 h 1903571"/>
                <a:gd name="connsiteX2363" fmla="*/ 387191 w 5542597"/>
                <a:gd name="connsiteY2363" fmla="*/ 1654016 h 1903571"/>
                <a:gd name="connsiteX2364" fmla="*/ 383857 w 5542597"/>
                <a:gd name="connsiteY2364" fmla="*/ 1654969 h 1903571"/>
                <a:gd name="connsiteX2365" fmla="*/ 381000 w 5542597"/>
                <a:gd name="connsiteY2365" fmla="*/ 1657350 h 1903571"/>
                <a:gd name="connsiteX2366" fmla="*/ 384810 w 5542597"/>
                <a:gd name="connsiteY2366" fmla="*/ 1657826 h 1903571"/>
                <a:gd name="connsiteX2367" fmla="*/ 393859 w 5542597"/>
                <a:gd name="connsiteY2367" fmla="*/ 1656398 h 1903571"/>
                <a:gd name="connsiteX2368" fmla="*/ 396716 w 5542597"/>
                <a:gd name="connsiteY2368" fmla="*/ 1652111 h 1903571"/>
                <a:gd name="connsiteX2369" fmla="*/ 402907 w 5542597"/>
                <a:gd name="connsiteY2369" fmla="*/ 1652588 h 1903571"/>
                <a:gd name="connsiteX2370" fmla="*/ 404336 w 5542597"/>
                <a:gd name="connsiteY2370" fmla="*/ 1655445 h 1903571"/>
                <a:gd name="connsiteX2371" fmla="*/ 406241 w 5542597"/>
                <a:gd name="connsiteY2371" fmla="*/ 1659255 h 1903571"/>
                <a:gd name="connsiteX2372" fmla="*/ 405765 w 5542597"/>
                <a:gd name="connsiteY2372" fmla="*/ 1660684 h 1903571"/>
                <a:gd name="connsiteX2373" fmla="*/ 405289 w 5542597"/>
                <a:gd name="connsiteY2373" fmla="*/ 1662113 h 1903571"/>
                <a:gd name="connsiteX2374" fmla="*/ 400526 w 5542597"/>
                <a:gd name="connsiteY2374" fmla="*/ 1663065 h 1903571"/>
                <a:gd name="connsiteX2375" fmla="*/ 389096 w 5542597"/>
                <a:gd name="connsiteY2375" fmla="*/ 1667828 h 1903571"/>
                <a:gd name="connsiteX2376" fmla="*/ 383381 w 5542597"/>
                <a:gd name="connsiteY2376" fmla="*/ 1669256 h 1903571"/>
                <a:gd name="connsiteX2377" fmla="*/ 377190 w 5542597"/>
                <a:gd name="connsiteY2377" fmla="*/ 1672114 h 1903571"/>
                <a:gd name="connsiteX2378" fmla="*/ 378619 w 5542597"/>
                <a:gd name="connsiteY2378" fmla="*/ 1675448 h 1903571"/>
                <a:gd name="connsiteX2379" fmla="*/ 379095 w 5542597"/>
                <a:gd name="connsiteY2379" fmla="*/ 1678305 h 1903571"/>
                <a:gd name="connsiteX2380" fmla="*/ 373856 w 5542597"/>
                <a:gd name="connsiteY2380" fmla="*/ 1677829 h 1903571"/>
                <a:gd name="connsiteX2381" fmla="*/ 370046 w 5542597"/>
                <a:gd name="connsiteY2381" fmla="*/ 1676400 h 1903571"/>
                <a:gd name="connsiteX2382" fmla="*/ 367665 w 5542597"/>
                <a:gd name="connsiteY2382" fmla="*/ 1676876 h 1903571"/>
                <a:gd name="connsiteX2383" fmla="*/ 360997 w 5542597"/>
                <a:gd name="connsiteY2383" fmla="*/ 1680210 h 1903571"/>
                <a:gd name="connsiteX2384" fmla="*/ 357664 w 5542597"/>
                <a:gd name="connsiteY2384" fmla="*/ 1679734 h 1903571"/>
                <a:gd name="connsiteX2385" fmla="*/ 354330 w 5542597"/>
                <a:gd name="connsiteY2385" fmla="*/ 1679258 h 1903571"/>
                <a:gd name="connsiteX2386" fmla="*/ 355759 w 5542597"/>
                <a:gd name="connsiteY2386" fmla="*/ 1684020 h 1903571"/>
                <a:gd name="connsiteX2387" fmla="*/ 359093 w 5542597"/>
                <a:gd name="connsiteY2387" fmla="*/ 1689259 h 1903571"/>
                <a:gd name="connsiteX2388" fmla="*/ 361474 w 5542597"/>
                <a:gd name="connsiteY2388" fmla="*/ 1690211 h 1903571"/>
                <a:gd name="connsiteX2389" fmla="*/ 364807 w 5542597"/>
                <a:gd name="connsiteY2389" fmla="*/ 1689735 h 1903571"/>
                <a:gd name="connsiteX2390" fmla="*/ 372903 w 5542597"/>
                <a:gd name="connsiteY2390" fmla="*/ 1695926 h 1903571"/>
                <a:gd name="connsiteX2391" fmla="*/ 378619 w 5542597"/>
                <a:gd name="connsiteY2391" fmla="*/ 1702594 h 1903571"/>
                <a:gd name="connsiteX2392" fmla="*/ 375761 w 5542597"/>
                <a:gd name="connsiteY2392" fmla="*/ 1703070 h 1903571"/>
                <a:gd name="connsiteX2393" fmla="*/ 372903 w 5542597"/>
                <a:gd name="connsiteY2393" fmla="*/ 1702118 h 1903571"/>
                <a:gd name="connsiteX2394" fmla="*/ 368141 w 5542597"/>
                <a:gd name="connsiteY2394" fmla="*/ 1702118 h 1903571"/>
                <a:gd name="connsiteX2395" fmla="*/ 366713 w 5542597"/>
                <a:gd name="connsiteY2395" fmla="*/ 1705928 h 1903571"/>
                <a:gd name="connsiteX2396" fmla="*/ 364807 w 5542597"/>
                <a:gd name="connsiteY2396" fmla="*/ 1708785 h 1903571"/>
                <a:gd name="connsiteX2397" fmla="*/ 364331 w 5542597"/>
                <a:gd name="connsiteY2397" fmla="*/ 1707356 h 1903571"/>
                <a:gd name="connsiteX2398" fmla="*/ 364807 w 5542597"/>
                <a:gd name="connsiteY2398" fmla="*/ 1705451 h 1903571"/>
                <a:gd name="connsiteX2399" fmla="*/ 362426 w 5542597"/>
                <a:gd name="connsiteY2399" fmla="*/ 1704499 h 1903571"/>
                <a:gd name="connsiteX2400" fmla="*/ 359569 w 5542597"/>
                <a:gd name="connsiteY2400" fmla="*/ 1706404 h 1903571"/>
                <a:gd name="connsiteX2401" fmla="*/ 356711 w 5542597"/>
                <a:gd name="connsiteY2401" fmla="*/ 1714500 h 1903571"/>
                <a:gd name="connsiteX2402" fmla="*/ 350996 w 5542597"/>
                <a:gd name="connsiteY2402" fmla="*/ 1720691 h 1903571"/>
                <a:gd name="connsiteX2403" fmla="*/ 349091 w 5542597"/>
                <a:gd name="connsiteY2403" fmla="*/ 1724501 h 1903571"/>
                <a:gd name="connsiteX2404" fmla="*/ 348615 w 5542597"/>
                <a:gd name="connsiteY2404" fmla="*/ 1727359 h 1903571"/>
                <a:gd name="connsiteX2405" fmla="*/ 349568 w 5542597"/>
                <a:gd name="connsiteY2405" fmla="*/ 1727835 h 1903571"/>
                <a:gd name="connsiteX2406" fmla="*/ 350996 w 5542597"/>
                <a:gd name="connsiteY2406" fmla="*/ 1727835 h 1903571"/>
                <a:gd name="connsiteX2407" fmla="*/ 350996 w 5542597"/>
                <a:gd name="connsiteY2407" fmla="*/ 1730216 h 1903571"/>
                <a:gd name="connsiteX2408" fmla="*/ 350044 w 5542597"/>
                <a:gd name="connsiteY2408" fmla="*/ 1732598 h 1903571"/>
                <a:gd name="connsiteX2409" fmla="*/ 337185 w 5542597"/>
                <a:gd name="connsiteY2409" fmla="*/ 1734979 h 1903571"/>
                <a:gd name="connsiteX2410" fmla="*/ 335280 w 5542597"/>
                <a:gd name="connsiteY2410" fmla="*/ 1736884 h 1903571"/>
                <a:gd name="connsiteX2411" fmla="*/ 331470 w 5542597"/>
                <a:gd name="connsiteY2411" fmla="*/ 1735455 h 1903571"/>
                <a:gd name="connsiteX2412" fmla="*/ 327184 w 5542597"/>
                <a:gd name="connsiteY2412" fmla="*/ 1732121 h 1903571"/>
                <a:gd name="connsiteX2413" fmla="*/ 323374 w 5542597"/>
                <a:gd name="connsiteY2413" fmla="*/ 1730216 h 1903571"/>
                <a:gd name="connsiteX2414" fmla="*/ 320993 w 5542597"/>
                <a:gd name="connsiteY2414" fmla="*/ 1731169 h 1903571"/>
                <a:gd name="connsiteX2415" fmla="*/ 318611 w 5542597"/>
                <a:gd name="connsiteY2415" fmla="*/ 1732598 h 1903571"/>
                <a:gd name="connsiteX2416" fmla="*/ 320040 w 5542597"/>
                <a:gd name="connsiteY2416" fmla="*/ 1733550 h 1903571"/>
                <a:gd name="connsiteX2417" fmla="*/ 321469 w 5542597"/>
                <a:gd name="connsiteY2417" fmla="*/ 1734026 h 1903571"/>
                <a:gd name="connsiteX2418" fmla="*/ 326231 w 5542597"/>
                <a:gd name="connsiteY2418" fmla="*/ 1735931 h 1903571"/>
                <a:gd name="connsiteX2419" fmla="*/ 323850 w 5542597"/>
                <a:gd name="connsiteY2419" fmla="*/ 1737836 h 1903571"/>
                <a:gd name="connsiteX2420" fmla="*/ 315277 w 5542597"/>
                <a:gd name="connsiteY2420" fmla="*/ 1740218 h 1903571"/>
                <a:gd name="connsiteX2421" fmla="*/ 315277 w 5542597"/>
                <a:gd name="connsiteY2421" fmla="*/ 1741646 h 1903571"/>
                <a:gd name="connsiteX2422" fmla="*/ 316230 w 5542597"/>
                <a:gd name="connsiteY2422" fmla="*/ 1743075 h 1903571"/>
                <a:gd name="connsiteX2423" fmla="*/ 326231 w 5542597"/>
                <a:gd name="connsiteY2423" fmla="*/ 1745456 h 1903571"/>
                <a:gd name="connsiteX2424" fmla="*/ 334803 w 5542597"/>
                <a:gd name="connsiteY2424" fmla="*/ 1749266 h 1903571"/>
                <a:gd name="connsiteX2425" fmla="*/ 337661 w 5542597"/>
                <a:gd name="connsiteY2425" fmla="*/ 1752124 h 1903571"/>
                <a:gd name="connsiteX2426" fmla="*/ 340043 w 5542597"/>
                <a:gd name="connsiteY2426" fmla="*/ 1756886 h 1903571"/>
                <a:gd name="connsiteX2427" fmla="*/ 341947 w 5542597"/>
                <a:gd name="connsiteY2427" fmla="*/ 1759268 h 1903571"/>
                <a:gd name="connsiteX2428" fmla="*/ 344805 w 5542597"/>
                <a:gd name="connsiteY2428" fmla="*/ 1760696 h 1903571"/>
                <a:gd name="connsiteX2429" fmla="*/ 347663 w 5542597"/>
                <a:gd name="connsiteY2429" fmla="*/ 1761649 h 1903571"/>
                <a:gd name="connsiteX2430" fmla="*/ 351949 w 5542597"/>
                <a:gd name="connsiteY2430" fmla="*/ 1762125 h 1903571"/>
                <a:gd name="connsiteX2431" fmla="*/ 357188 w 5542597"/>
                <a:gd name="connsiteY2431" fmla="*/ 1760696 h 1903571"/>
                <a:gd name="connsiteX2432" fmla="*/ 368141 w 5542597"/>
                <a:gd name="connsiteY2432" fmla="*/ 1772126 h 1903571"/>
                <a:gd name="connsiteX2433" fmla="*/ 372903 w 5542597"/>
                <a:gd name="connsiteY2433" fmla="*/ 1774031 h 1903571"/>
                <a:gd name="connsiteX2434" fmla="*/ 383857 w 5542597"/>
                <a:gd name="connsiteY2434" fmla="*/ 1776413 h 1903571"/>
                <a:gd name="connsiteX2435" fmla="*/ 386239 w 5542597"/>
                <a:gd name="connsiteY2435" fmla="*/ 1777841 h 1903571"/>
                <a:gd name="connsiteX2436" fmla="*/ 407194 w 5542597"/>
                <a:gd name="connsiteY2436" fmla="*/ 1794034 h 1903571"/>
                <a:gd name="connsiteX2437" fmla="*/ 413861 w 5542597"/>
                <a:gd name="connsiteY2437" fmla="*/ 1800701 h 1903571"/>
                <a:gd name="connsiteX2438" fmla="*/ 425768 w 5542597"/>
                <a:gd name="connsiteY2438" fmla="*/ 1811179 h 1903571"/>
                <a:gd name="connsiteX2439" fmla="*/ 429577 w 5542597"/>
                <a:gd name="connsiteY2439" fmla="*/ 1813560 h 1903571"/>
                <a:gd name="connsiteX2440" fmla="*/ 431006 w 5542597"/>
                <a:gd name="connsiteY2440" fmla="*/ 1810703 h 1903571"/>
                <a:gd name="connsiteX2441" fmla="*/ 432911 w 5542597"/>
                <a:gd name="connsiteY2441" fmla="*/ 1807845 h 1903571"/>
                <a:gd name="connsiteX2442" fmla="*/ 435293 w 5542597"/>
                <a:gd name="connsiteY2442" fmla="*/ 1807369 h 1903571"/>
                <a:gd name="connsiteX2443" fmla="*/ 441960 w 5542597"/>
                <a:gd name="connsiteY2443" fmla="*/ 1808321 h 1903571"/>
                <a:gd name="connsiteX2444" fmla="*/ 447675 w 5542597"/>
                <a:gd name="connsiteY2444" fmla="*/ 1809750 h 1903571"/>
                <a:gd name="connsiteX2445" fmla="*/ 451961 w 5542597"/>
                <a:gd name="connsiteY2445" fmla="*/ 1808798 h 1903571"/>
                <a:gd name="connsiteX2446" fmla="*/ 457200 w 5542597"/>
                <a:gd name="connsiteY2446" fmla="*/ 1811179 h 1903571"/>
                <a:gd name="connsiteX2447" fmla="*/ 461963 w 5542597"/>
                <a:gd name="connsiteY2447" fmla="*/ 1813560 h 1903571"/>
                <a:gd name="connsiteX2448" fmla="*/ 466725 w 5542597"/>
                <a:gd name="connsiteY2448" fmla="*/ 1815465 h 1903571"/>
                <a:gd name="connsiteX2449" fmla="*/ 476250 w 5542597"/>
                <a:gd name="connsiteY2449" fmla="*/ 1816894 h 1903571"/>
                <a:gd name="connsiteX2450" fmla="*/ 479584 w 5542597"/>
                <a:gd name="connsiteY2450" fmla="*/ 1819275 h 1903571"/>
                <a:gd name="connsiteX2451" fmla="*/ 483870 w 5542597"/>
                <a:gd name="connsiteY2451" fmla="*/ 1821656 h 1903571"/>
                <a:gd name="connsiteX2452" fmla="*/ 500063 w 5542597"/>
                <a:gd name="connsiteY2452" fmla="*/ 1823085 h 1903571"/>
                <a:gd name="connsiteX2453" fmla="*/ 501015 w 5542597"/>
                <a:gd name="connsiteY2453" fmla="*/ 1822609 h 1903571"/>
                <a:gd name="connsiteX2454" fmla="*/ 502444 w 5542597"/>
                <a:gd name="connsiteY2454" fmla="*/ 1822133 h 1903571"/>
                <a:gd name="connsiteX2455" fmla="*/ 507682 w 5542597"/>
                <a:gd name="connsiteY2455" fmla="*/ 1821180 h 1903571"/>
                <a:gd name="connsiteX2456" fmla="*/ 512445 w 5542597"/>
                <a:gd name="connsiteY2456" fmla="*/ 1821656 h 1903571"/>
                <a:gd name="connsiteX2457" fmla="*/ 517207 w 5542597"/>
                <a:gd name="connsiteY2457" fmla="*/ 1824514 h 1903571"/>
                <a:gd name="connsiteX2458" fmla="*/ 520541 w 5542597"/>
                <a:gd name="connsiteY2458" fmla="*/ 1824038 h 1903571"/>
                <a:gd name="connsiteX2459" fmla="*/ 523875 w 5542597"/>
                <a:gd name="connsiteY2459" fmla="*/ 1823561 h 1903571"/>
                <a:gd name="connsiteX2460" fmla="*/ 528638 w 5542597"/>
                <a:gd name="connsiteY2460" fmla="*/ 1825466 h 1903571"/>
                <a:gd name="connsiteX2461" fmla="*/ 531971 w 5542597"/>
                <a:gd name="connsiteY2461" fmla="*/ 1826895 h 1903571"/>
                <a:gd name="connsiteX2462" fmla="*/ 531971 w 5542597"/>
                <a:gd name="connsiteY2462" fmla="*/ 1828800 h 1903571"/>
                <a:gd name="connsiteX2463" fmla="*/ 535305 w 5542597"/>
                <a:gd name="connsiteY2463" fmla="*/ 1831181 h 1903571"/>
                <a:gd name="connsiteX2464" fmla="*/ 543877 w 5542597"/>
                <a:gd name="connsiteY2464" fmla="*/ 1834991 h 1903571"/>
                <a:gd name="connsiteX2465" fmla="*/ 551021 w 5542597"/>
                <a:gd name="connsiteY2465" fmla="*/ 1836896 h 1903571"/>
                <a:gd name="connsiteX2466" fmla="*/ 553402 w 5542597"/>
                <a:gd name="connsiteY2466" fmla="*/ 1838325 h 1903571"/>
                <a:gd name="connsiteX2467" fmla="*/ 558641 w 5542597"/>
                <a:gd name="connsiteY2467" fmla="*/ 1841183 h 1903571"/>
                <a:gd name="connsiteX2468" fmla="*/ 559118 w 5542597"/>
                <a:gd name="connsiteY2468" fmla="*/ 1841659 h 1903571"/>
                <a:gd name="connsiteX2469" fmla="*/ 559118 w 5542597"/>
                <a:gd name="connsiteY2469" fmla="*/ 1842611 h 1903571"/>
                <a:gd name="connsiteX2470" fmla="*/ 557689 w 5542597"/>
                <a:gd name="connsiteY2470" fmla="*/ 1844516 h 1903571"/>
                <a:gd name="connsiteX2471" fmla="*/ 557213 w 5542597"/>
                <a:gd name="connsiteY2471" fmla="*/ 1846421 h 1903571"/>
                <a:gd name="connsiteX2472" fmla="*/ 558165 w 5542597"/>
                <a:gd name="connsiteY2472" fmla="*/ 1847374 h 1903571"/>
                <a:gd name="connsiteX2473" fmla="*/ 560070 w 5542597"/>
                <a:gd name="connsiteY2473" fmla="*/ 1848326 h 1903571"/>
                <a:gd name="connsiteX2474" fmla="*/ 564832 w 5542597"/>
                <a:gd name="connsiteY2474" fmla="*/ 1848326 h 1903571"/>
                <a:gd name="connsiteX2475" fmla="*/ 566261 w 5542597"/>
                <a:gd name="connsiteY2475" fmla="*/ 1847374 h 1903571"/>
                <a:gd name="connsiteX2476" fmla="*/ 569595 w 5542597"/>
                <a:gd name="connsiteY2476" fmla="*/ 1846421 h 1903571"/>
                <a:gd name="connsiteX2477" fmla="*/ 572928 w 5542597"/>
                <a:gd name="connsiteY2477" fmla="*/ 1844993 h 1903571"/>
                <a:gd name="connsiteX2478" fmla="*/ 577215 w 5542597"/>
                <a:gd name="connsiteY2478" fmla="*/ 1842611 h 1903571"/>
                <a:gd name="connsiteX2479" fmla="*/ 583406 w 5542597"/>
                <a:gd name="connsiteY2479" fmla="*/ 1841183 h 1903571"/>
                <a:gd name="connsiteX2480" fmla="*/ 585788 w 5542597"/>
                <a:gd name="connsiteY2480" fmla="*/ 1841183 h 1903571"/>
                <a:gd name="connsiteX2481" fmla="*/ 588169 w 5542597"/>
                <a:gd name="connsiteY2481" fmla="*/ 1841659 h 1903571"/>
                <a:gd name="connsiteX2482" fmla="*/ 589597 w 5542597"/>
                <a:gd name="connsiteY2482" fmla="*/ 1842611 h 1903571"/>
                <a:gd name="connsiteX2483" fmla="*/ 592455 w 5542597"/>
                <a:gd name="connsiteY2483" fmla="*/ 1846421 h 1903571"/>
                <a:gd name="connsiteX2484" fmla="*/ 595313 w 5542597"/>
                <a:gd name="connsiteY2484" fmla="*/ 1841183 h 1903571"/>
                <a:gd name="connsiteX2485" fmla="*/ 595789 w 5542597"/>
                <a:gd name="connsiteY2485" fmla="*/ 1840706 h 1903571"/>
                <a:gd name="connsiteX2486" fmla="*/ 598170 w 5542597"/>
                <a:gd name="connsiteY2486" fmla="*/ 1841659 h 1903571"/>
                <a:gd name="connsiteX2487" fmla="*/ 602456 w 5542597"/>
                <a:gd name="connsiteY2487" fmla="*/ 1843088 h 1903571"/>
                <a:gd name="connsiteX2488" fmla="*/ 605790 w 5542597"/>
                <a:gd name="connsiteY2488" fmla="*/ 1844040 h 1903571"/>
                <a:gd name="connsiteX2489" fmla="*/ 607219 w 5542597"/>
                <a:gd name="connsiteY2489" fmla="*/ 1844993 h 1903571"/>
                <a:gd name="connsiteX2490" fmla="*/ 611981 w 5542597"/>
                <a:gd name="connsiteY2490" fmla="*/ 1849755 h 1903571"/>
                <a:gd name="connsiteX2491" fmla="*/ 619601 w 5542597"/>
                <a:gd name="connsiteY2491" fmla="*/ 1849755 h 1903571"/>
                <a:gd name="connsiteX2492" fmla="*/ 622459 w 5542597"/>
                <a:gd name="connsiteY2492" fmla="*/ 1850231 h 1903571"/>
                <a:gd name="connsiteX2493" fmla="*/ 624364 w 5542597"/>
                <a:gd name="connsiteY2493" fmla="*/ 1851184 h 1903571"/>
                <a:gd name="connsiteX2494" fmla="*/ 624840 w 5542597"/>
                <a:gd name="connsiteY2494" fmla="*/ 1852136 h 1903571"/>
                <a:gd name="connsiteX2495" fmla="*/ 623411 w 5542597"/>
                <a:gd name="connsiteY2495" fmla="*/ 1856899 h 1903571"/>
                <a:gd name="connsiteX2496" fmla="*/ 621982 w 5542597"/>
                <a:gd name="connsiteY2496" fmla="*/ 1861661 h 1903571"/>
                <a:gd name="connsiteX2497" fmla="*/ 621982 w 5542597"/>
                <a:gd name="connsiteY2497" fmla="*/ 1863090 h 1903571"/>
                <a:gd name="connsiteX2498" fmla="*/ 624840 w 5542597"/>
                <a:gd name="connsiteY2498" fmla="*/ 1864995 h 1903571"/>
                <a:gd name="connsiteX2499" fmla="*/ 629126 w 5542597"/>
                <a:gd name="connsiteY2499" fmla="*/ 1866900 h 1903571"/>
                <a:gd name="connsiteX2500" fmla="*/ 631031 w 5542597"/>
                <a:gd name="connsiteY2500" fmla="*/ 1868329 h 1903571"/>
                <a:gd name="connsiteX2501" fmla="*/ 632460 w 5542597"/>
                <a:gd name="connsiteY2501" fmla="*/ 1869758 h 1903571"/>
                <a:gd name="connsiteX2502" fmla="*/ 635794 w 5542597"/>
                <a:gd name="connsiteY2502" fmla="*/ 1871186 h 1903571"/>
                <a:gd name="connsiteX2503" fmla="*/ 639603 w 5542597"/>
                <a:gd name="connsiteY2503" fmla="*/ 1871663 h 1903571"/>
                <a:gd name="connsiteX2504" fmla="*/ 641509 w 5542597"/>
                <a:gd name="connsiteY2504" fmla="*/ 1871663 h 1903571"/>
                <a:gd name="connsiteX2505" fmla="*/ 643414 w 5542597"/>
                <a:gd name="connsiteY2505" fmla="*/ 1873091 h 1903571"/>
                <a:gd name="connsiteX2506" fmla="*/ 648176 w 5542597"/>
                <a:gd name="connsiteY2506" fmla="*/ 1874996 h 1903571"/>
                <a:gd name="connsiteX2507" fmla="*/ 648652 w 5542597"/>
                <a:gd name="connsiteY2507" fmla="*/ 1875949 h 1903571"/>
                <a:gd name="connsiteX2508" fmla="*/ 652463 w 5542597"/>
                <a:gd name="connsiteY2508" fmla="*/ 1876425 h 1903571"/>
                <a:gd name="connsiteX2509" fmla="*/ 652939 w 5542597"/>
                <a:gd name="connsiteY2509" fmla="*/ 1878806 h 1903571"/>
                <a:gd name="connsiteX2510" fmla="*/ 653891 w 5542597"/>
                <a:gd name="connsiteY2510" fmla="*/ 1879283 h 1903571"/>
                <a:gd name="connsiteX2511" fmla="*/ 655320 w 5542597"/>
                <a:gd name="connsiteY2511" fmla="*/ 1879283 h 1903571"/>
                <a:gd name="connsiteX2512" fmla="*/ 657701 w 5542597"/>
                <a:gd name="connsiteY2512" fmla="*/ 1878330 h 1903571"/>
                <a:gd name="connsiteX2513" fmla="*/ 659606 w 5542597"/>
                <a:gd name="connsiteY2513" fmla="*/ 1878806 h 1903571"/>
                <a:gd name="connsiteX2514" fmla="*/ 662464 w 5542597"/>
                <a:gd name="connsiteY2514" fmla="*/ 1881664 h 1903571"/>
                <a:gd name="connsiteX2515" fmla="*/ 665797 w 5542597"/>
                <a:gd name="connsiteY2515" fmla="*/ 1884521 h 1903571"/>
                <a:gd name="connsiteX2516" fmla="*/ 667702 w 5542597"/>
                <a:gd name="connsiteY2516" fmla="*/ 1886426 h 1903571"/>
                <a:gd name="connsiteX2517" fmla="*/ 668655 w 5542597"/>
                <a:gd name="connsiteY2517" fmla="*/ 1887855 h 1903571"/>
                <a:gd name="connsiteX2518" fmla="*/ 670560 w 5542597"/>
                <a:gd name="connsiteY2518" fmla="*/ 1889284 h 1903571"/>
                <a:gd name="connsiteX2519" fmla="*/ 672941 w 5542597"/>
                <a:gd name="connsiteY2519" fmla="*/ 1890713 h 1903571"/>
                <a:gd name="connsiteX2520" fmla="*/ 675322 w 5542597"/>
                <a:gd name="connsiteY2520" fmla="*/ 1893094 h 1903571"/>
                <a:gd name="connsiteX2521" fmla="*/ 677227 w 5542597"/>
                <a:gd name="connsiteY2521" fmla="*/ 1898809 h 1903571"/>
                <a:gd name="connsiteX2522" fmla="*/ 679132 w 5542597"/>
                <a:gd name="connsiteY2522" fmla="*/ 1900238 h 1903571"/>
                <a:gd name="connsiteX2523" fmla="*/ 685800 w 5542597"/>
                <a:gd name="connsiteY2523" fmla="*/ 1902619 h 1903571"/>
                <a:gd name="connsiteX2524" fmla="*/ 688181 w 5542597"/>
                <a:gd name="connsiteY2524" fmla="*/ 1903095 h 1903571"/>
                <a:gd name="connsiteX2525" fmla="*/ 695325 w 5542597"/>
                <a:gd name="connsiteY2525" fmla="*/ 1903571 h 1903571"/>
                <a:gd name="connsiteX2526" fmla="*/ 697706 w 5542597"/>
                <a:gd name="connsiteY2526" fmla="*/ 1903095 h 1903571"/>
                <a:gd name="connsiteX2527" fmla="*/ 701040 w 5542597"/>
                <a:gd name="connsiteY2527" fmla="*/ 1898333 h 1903571"/>
                <a:gd name="connsiteX2528" fmla="*/ 704374 w 5542597"/>
                <a:gd name="connsiteY2528" fmla="*/ 1893094 h 1903571"/>
                <a:gd name="connsiteX2529" fmla="*/ 707231 w 5542597"/>
                <a:gd name="connsiteY2529" fmla="*/ 1892141 h 1903571"/>
                <a:gd name="connsiteX2530" fmla="*/ 712470 w 5542597"/>
                <a:gd name="connsiteY2530" fmla="*/ 1889760 h 1903571"/>
                <a:gd name="connsiteX2531" fmla="*/ 715803 w 5542597"/>
                <a:gd name="connsiteY2531" fmla="*/ 1887379 h 1903571"/>
                <a:gd name="connsiteX2532" fmla="*/ 716756 w 5542597"/>
                <a:gd name="connsiteY2532" fmla="*/ 1884998 h 1903571"/>
                <a:gd name="connsiteX2533" fmla="*/ 720090 w 5542597"/>
                <a:gd name="connsiteY2533" fmla="*/ 1880235 h 1903571"/>
                <a:gd name="connsiteX2534" fmla="*/ 721995 w 5542597"/>
                <a:gd name="connsiteY2534" fmla="*/ 1877854 h 1903571"/>
                <a:gd name="connsiteX2535" fmla="*/ 718661 w 5542597"/>
                <a:gd name="connsiteY2535" fmla="*/ 1874996 h 1903571"/>
                <a:gd name="connsiteX2536" fmla="*/ 716756 w 5542597"/>
                <a:gd name="connsiteY2536" fmla="*/ 1874520 h 1903571"/>
                <a:gd name="connsiteX2537" fmla="*/ 715327 w 5542597"/>
                <a:gd name="connsiteY2537" fmla="*/ 1873091 h 1903571"/>
                <a:gd name="connsiteX2538" fmla="*/ 712470 w 5542597"/>
                <a:gd name="connsiteY2538" fmla="*/ 1868329 h 1903571"/>
                <a:gd name="connsiteX2539" fmla="*/ 710089 w 5542597"/>
                <a:gd name="connsiteY2539" fmla="*/ 1864043 h 1903571"/>
                <a:gd name="connsiteX2540" fmla="*/ 704850 w 5542597"/>
                <a:gd name="connsiteY2540" fmla="*/ 1856899 h 1903571"/>
                <a:gd name="connsiteX2541" fmla="*/ 696277 w 5542597"/>
                <a:gd name="connsiteY2541" fmla="*/ 1846421 h 1903571"/>
                <a:gd name="connsiteX2542" fmla="*/ 694372 w 5542597"/>
                <a:gd name="connsiteY2542" fmla="*/ 1844993 h 1903571"/>
                <a:gd name="connsiteX2543" fmla="*/ 692944 w 5542597"/>
                <a:gd name="connsiteY2543" fmla="*/ 1843564 h 1903571"/>
                <a:gd name="connsiteX2544" fmla="*/ 692468 w 5542597"/>
                <a:gd name="connsiteY2544" fmla="*/ 1838325 h 1903571"/>
                <a:gd name="connsiteX2545" fmla="*/ 690086 w 5542597"/>
                <a:gd name="connsiteY2545" fmla="*/ 1834515 h 1903571"/>
                <a:gd name="connsiteX2546" fmla="*/ 686276 w 5542597"/>
                <a:gd name="connsiteY2546" fmla="*/ 1832134 h 1903571"/>
                <a:gd name="connsiteX2547" fmla="*/ 684847 w 5542597"/>
                <a:gd name="connsiteY2547" fmla="*/ 1830705 h 1903571"/>
                <a:gd name="connsiteX2548" fmla="*/ 683895 w 5542597"/>
                <a:gd name="connsiteY2548" fmla="*/ 1829276 h 1903571"/>
                <a:gd name="connsiteX2549" fmla="*/ 685800 w 5542597"/>
                <a:gd name="connsiteY2549" fmla="*/ 1821656 h 1903571"/>
                <a:gd name="connsiteX2550" fmla="*/ 685800 w 5542597"/>
                <a:gd name="connsiteY2550" fmla="*/ 1819751 h 1903571"/>
                <a:gd name="connsiteX2551" fmla="*/ 684847 w 5542597"/>
                <a:gd name="connsiteY2551" fmla="*/ 1814989 h 1903571"/>
                <a:gd name="connsiteX2552" fmla="*/ 685800 w 5542597"/>
                <a:gd name="connsiteY2552" fmla="*/ 1809750 h 1903571"/>
                <a:gd name="connsiteX2553" fmla="*/ 687705 w 5542597"/>
                <a:gd name="connsiteY2553" fmla="*/ 1802606 h 1903571"/>
                <a:gd name="connsiteX2554" fmla="*/ 689610 w 5542597"/>
                <a:gd name="connsiteY2554" fmla="*/ 1797844 h 1903571"/>
                <a:gd name="connsiteX2555" fmla="*/ 690086 w 5542597"/>
                <a:gd name="connsiteY2555" fmla="*/ 1794510 h 1903571"/>
                <a:gd name="connsiteX2556" fmla="*/ 687228 w 5542597"/>
                <a:gd name="connsiteY2556" fmla="*/ 1796415 h 1903571"/>
                <a:gd name="connsiteX2557" fmla="*/ 683895 w 5542597"/>
                <a:gd name="connsiteY2557" fmla="*/ 1807845 h 1903571"/>
                <a:gd name="connsiteX2558" fmla="*/ 682943 w 5542597"/>
                <a:gd name="connsiteY2558" fmla="*/ 1798796 h 1903571"/>
                <a:gd name="connsiteX2559" fmla="*/ 680561 w 5542597"/>
                <a:gd name="connsiteY2559" fmla="*/ 1789748 h 1903571"/>
                <a:gd name="connsiteX2560" fmla="*/ 678656 w 5542597"/>
                <a:gd name="connsiteY2560" fmla="*/ 1785461 h 1903571"/>
                <a:gd name="connsiteX2561" fmla="*/ 676275 w 5542597"/>
                <a:gd name="connsiteY2561" fmla="*/ 1781651 h 1903571"/>
                <a:gd name="connsiteX2562" fmla="*/ 672465 w 5542597"/>
                <a:gd name="connsiteY2562" fmla="*/ 1778794 h 1903571"/>
                <a:gd name="connsiteX2563" fmla="*/ 669131 w 5542597"/>
                <a:gd name="connsiteY2563" fmla="*/ 1775460 h 1903571"/>
                <a:gd name="connsiteX2564" fmla="*/ 665321 w 5542597"/>
                <a:gd name="connsiteY2564" fmla="*/ 1773555 h 1903571"/>
                <a:gd name="connsiteX2565" fmla="*/ 660082 w 5542597"/>
                <a:gd name="connsiteY2565" fmla="*/ 1772126 h 1903571"/>
                <a:gd name="connsiteX2566" fmla="*/ 658653 w 5542597"/>
                <a:gd name="connsiteY2566" fmla="*/ 1771174 h 1903571"/>
                <a:gd name="connsiteX2567" fmla="*/ 658177 w 5542597"/>
                <a:gd name="connsiteY2567" fmla="*/ 1768793 h 1903571"/>
                <a:gd name="connsiteX2568" fmla="*/ 658653 w 5542597"/>
                <a:gd name="connsiteY2568" fmla="*/ 1766411 h 1903571"/>
                <a:gd name="connsiteX2569" fmla="*/ 660082 w 5542597"/>
                <a:gd name="connsiteY2569" fmla="*/ 1762601 h 1903571"/>
                <a:gd name="connsiteX2570" fmla="*/ 662940 w 5542597"/>
                <a:gd name="connsiteY2570" fmla="*/ 1759744 h 1903571"/>
                <a:gd name="connsiteX2571" fmla="*/ 666750 w 5542597"/>
                <a:gd name="connsiteY2571" fmla="*/ 1757363 h 1903571"/>
                <a:gd name="connsiteX2572" fmla="*/ 667702 w 5542597"/>
                <a:gd name="connsiteY2572" fmla="*/ 1755458 h 1903571"/>
                <a:gd name="connsiteX2573" fmla="*/ 668178 w 5542597"/>
                <a:gd name="connsiteY2573" fmla="*/ 1753553 h 1903571"/>
                <a:gd name="connsiteX2574" fmla="*/ 669607 w 5542597"/>
                <a:gd name="connsiteY2574" fmla="*/ 1754981 h 1903571"/>
                <a:gd name="connsiteX2575" fmla="*/ 671036 w 5542597"/>
                <a:gd name="connsiteY2575" fmla="*/ 1755934 h 1903571"/>
                <a:gd name="connsiteX2576" fmla="*/ 671989 w 5542597"/>
                <a:gd name="connsiteY2576" fmla="*/ 1752124 h 1903571"/>
                <a:gd name="connsiteX2577" fmla="*/ 673894 w 5542597"/>
                <a:gd name="connsiteY2577" fmla="*/ 1749266 h 1903571"/>
                <a:gd name="connsiteX2578" fmla="*/ 675799 w 5542597"/>
                <a:gd name="connsiteY2578" fmla="*/ 1747361 h 1903571"/>
                <a:gd name="connsiteX2579" fmla="*/ 678180 w 5542597"/>
                <a:gd name="connsiteY2579" fmla="*/ 1742123 h 1903571"/>
                <a:gd name="connsiteX2580" fmla="*/ 680085 w 5542597"/>
                <a:gd name="connsiteY2580" fmla="*/ 1739265 h 1903571"/>
                <a:gd name="connsiteX2581" fmla="*/ 681514 w 5542597"/>
                <a:gd name="connsiteY2581" fmla="*/ 1735931 h 1903571"/>
                <a:gd name="connsiteX2582" fmla="*/ 682466 w 5542597"/>
                <a:gd name="connsiteY2582" fmla="*/ 1730693 h 1903571"/>
                <a:gd name="connsiteX2583" fmla="*/ 683895 w 5542597"/>
                <a:gd name="connsiteY2583" fmla="*/ 1730216 h 1903571"/>
                <a:gd name="connsiteX2584" fmla="*/ 684847 w 5542597"/>
                <a:gd name="connsiteY2584" fmla="*/ 1729264 h 1903571"/>
                <a:gd name="connsiteX2585" fmla="*/ 685800 w 5542597"/>
                <a:gd name="connsiteY2585" fmla="*/ 1727835 h 1903571"/>
                <a:gd name="connsiteX2586" fmla="*/ 686276 w 5542597"/>
                <a:gd name="connsiteY2586" fmla="*/ 1725930 h 1903571"/>
                <a:gd name="connsiteX2587" fmla="*/ 686276 w 5542597"/>
                <a:gd name="connsiteY2587" fmla="*/ 1723073 h 1903571"/>
                <a:gd name="connsiteX2588" fmla="*/ 683895 w 5542597"/>
                <a:gd name="connsiteY2588" fmla="*/ 1719739 h 1903571"/>
                <a:gd name="connsiteX2589" fmla="*/ 684371 w 5542597"/>
                <a:gd name="connsiteY2589" fmla="*/ 1719263 h 1903571"/>
                <a:gd name="connsiteX2590" fmla="*/ 685324 w 5542597"/>
                <a:gd name="connsiteY2590" fmla="*/ 1720215 h 1903571"/>
                <a:gd name="connsiteX2591" fmla="*/ 687705 w 5542597"/>
                <a:gd name="connsiteY2591" fmla="*/ 1721644 h 1903571"/>
                <a:gd name="connsiteX2592" fmla="*/ 689610 w 5542597"/>
                <a:gd name="connsiteY2592" fmla="*/ 1723549 h 1903571"/>
                <a:gd name="connsiteX2593" fmla="*/ 690563 w 5542597"/>
                <a:gd name="connsiteY2593" fmla="*/ 1720691 h 1903571"/>
                <a:gd name="connsiteX2594" fmla="*/ 691991 w 5542597"/>
                <a:gd name="connsiteY2594" fmla="*/ 1719263 h 1903571"/>
                <a:gd name="connsiteX2595" fmla="*/ 694372 w 5542597"/>
                <a:gd name="connsiteY2595" fmla="*/ 1720215 h 1903571"/>
                <a:gd name="connsiteX2596" fmla="*/ 696277 w 5542597"/>
                <a:gd name="connsiteY2596" fmla="*/ 1720215 h 1903571"/>
                <a:gd name="connsiteX2597" fmla="*/ 703897 w 5542597"/>
                <a:gd name="connsiteY2597" fmla="*/ 1717834 h 1903571"/>
                <a:gd name="connsiteX2598" fmla="*/ 707707 w 5542597"/>
                <a:gd name="connsiteY2598" fmla="*/ 1717358 h 1903571"/>
                <a:gd name="connsiteX2599" fmla="*/ 711041 w 5542597"/>
                <a:gd name="connsiteY2599" fmla="*/ 1715453 h 1903571"/>
                <a:gd name="connsiteX2600" fmla="*/ 718661 w 5542597"/>
                <a:gd name="connsiteY2600" fmla="*/ 1708785 h 1903571"/>
                <a:gd name="connsiteX2601" fmla="*/ 720566 w 5542597"/>
                <a:gd name="connsiteY2601" fmla="*/ 1708785 h 1903571"/>
                <a:gd name="connsiteX2602" fmla="*/ 722471 w 5542597"/>
                <a:gd name="connsiteY2602" fmla="*/ 1708785 h 1903571"/>
                <a:gd name="connsiteX2603" fmla="*/ 723900 w 5542597"/>
                <a:gd name="connsiteY2603" fmla="*/ 1710214 h 1903571"/>
                <a:gd name="connsiteX2604" fmla="*/ 725805 w 5542597"/>
                <a:gd name="connsiteY2604" fmla="*/ 1711166 h 1903571"/>
                <a:gd name="connsiteX2605" fmla="*/ 727234 w 5542597"/>
                <a:gd name="connsiteY2605" fmla="*/ 1710690 h 1903571"/>
                <a:gd name="connsiteX2606" fmla="*/ 727710 w 5542597"/>
                <a:gd name="connsiteY2606" fmla="*/ 1709738 h 1903571"/>
                <a:gd name="connsiteX2607" fmla="*/ 726281 w 5542597"/>
                <a:gd name="connsiteY2607" fmla="*/ 1707356 h 1903571"/>
                <a:gd name="connsiteX2608" fmla="*/ 725805 w 5542597"/>
                <a:gd name="connsiteY2608" fmla="*/ 1704975 h 1903571"/>
                <a:gd name="connsiteX2609" fmla="*/ 725328 w 5542597"/>
                <a:gd name="connsiteY2609" fmla="*/ 1702594 h 1903571"/>
                <a:gd name="connsiteX2610" fmla="*/ 727710 w 5542597"/>
                <a:gd name="connsiteY2610" fmla="*/ 1702118 h 1903571"/>
                <a:gd name="connsiteX2611" fmla="*/ 729615 w 5542597"/>
                <a:gd name="connsiteY2611" fmla="*/ 1702118 h 1903571"/>
                <a:gd name="connsiteX2612" fmla="*/ 739140 w 5542597"/>
                <a:gd name="connsiteY2612" fmla="*/ 1698308 h 1903571"/>
                <a:gd name="connsiteX2613" fmla="*/ 740093 w 5542597"/>
                <a:gd name="connsiteY2613" fmla="*/ 1696879 h 1903571"/>
                <a:gd name="connsiteX2614" fmla="*/ 740569 w 5542597"/>
                <a:gd name="connsiteY2614" fmla="*/ 1694498 h 1903571"/>
                <a:gd name="connsiteX2615" fmla="*/ 744855 w 5542597"/>
                <a:gd name="connsiteY2615" fmla="*/ 1694021 h 1903571"/>
                <a:gd name="connsiteX2616" fmla="*/ 744378 w 5542597"/>
                <a:gd name="connsiteY2616" fmla="*/ 1692116 h 1903571"/>
                <a:gd name="connsiteX2617" fmla="*/ 742474 w 5542597"/>
                <a:gd name="connsiteY2617" fmla="*/ 1691640 h 1903571"/>
                <a:gd name="connsiteX2618" fmla="*/ 734853 w 5542597"/>
                <a:gd name="connsiteY2618" fmla="*/ 1687830 h 1903571"/>
                <a:gd name="connsiteX2619" fmla="*/ 728663 w 5542597"/>
                <a:gd name="connsiteY2619" fmla="*/ 1684973 h 1903571"/>
                <a:gd name="connsiteX2620" fmla="*/ 722947 w 5542597"/>
                <a:gd name="connsiteY2620" fmla="*/ 1682115 h 1903571"/>
                <a:gd name="connsiteX2621" fmla="*/ 721995 w 5542597"/>
                <a:gd name="connsiteY2621" fmla="*/ 1682115 h 1903571"/>
                <a:gd name="connsiteX2622" fmla="*/ 720566 w 5542597"/>
                <a:gd name="connsiteY2622" fmla="*/ 1680686 h 1903571"/>
                <a:gd name="connsiteX2623" fmla="*/ 719614 w 5542597"/>
                <a:gd name="connsiteY2623" fmla="*/ 1678781 h 1903571"/>
                <a:gd name="connsiteX2624" fmla="*/ 719614 w 5542597"/>
                <a:gd name="connsiteY2624" fmla="*/ 1676876 h 1903571"/>
                <a:gd name="connsiteX2625" fmla="*/ 720090 w 5542597"/>
                <a:gd name="connsiteY2625" fmla="*/ 1675448 h 1903571"/>
                <a:gd name="connsiteX2626" fmla="*/ 721519 w 5542597"/>
                <a:gd name="connsiteY2626" fmla="*/ 1674495 h 1903571"/>
                <a:gd name="connsiteX2627" fmla="*/ 722947 w 5542597"/>
                <a:gd name="connsiteY2627" fmla="*/ 1674019 h 1903571"/>
                <a:gd name="connsiteX2628" fmla="*/ 724376 w 5542597"/>
                <a:gd name="connsiteY2628" fmla="*/ 1674019 h 1903571"/>
                <a:gd name="connsiteX2629" fmla="*/ 725805 w 5542597"/>
                <a:gd name="connsiteY2629" fmla="*/ 1674971 h 1903571"/>
                <a:gd name="connsiteX2630" fmla="*/ 728663 w 5542597"/>
                <a:gd name="connsiteY2630" fmla="*/ 1676400 h 1903571"/>
                <a:gd name="connsiteX2631" fmla="*/ 732472 w 5542597"/>
                <a:gd name="connsiteY2631" fmla="*/ 1676400 h 1903571"/>
                <a:gd name="connsiteX2632" fmla="*/ 734853 w 5542597"/>
                <a:gd name="connsiteY2632" fmla="*/ 1675448 h 1903571"/>
                <a:gd name="connsiteX2633" fmla="*/ 734853 w 5542597"/>
                <a:gd name="connsiteY2633" fmla="*/ 1673543 h 1903571"/>
                <a:gd name="connsiteX2634" fmla="*/ 730568 w 5542597"/>
                <a:gd name="connsiteY2634" fmla="*/ 1665923 h 1903571"/>
                <a:gd name="connsiteX2635" fmla="*/ 726757 w 5542597"/>
                <a:gd name="connsiteY2635" fmla="*/ 1659731 h 1903571"/>
                <a:gd name="connsiteX2636" fmla="*/ 722947 w 5542597"/>
                <a:gd name="connsiteY2636" fmla="*/ 1652588 h 1903571"/>
                <a:gd name="connsiteX2637" fmla="*/ 721043 w 5542597"/>
                <a:gd name="connsiteY2637" fmla="*/ 1650206 h 1903571"/>
                <a:gd name="connsiteX2638" fmla="*/ 716280 w 5542597"/>
                <a:gd name="connsiteY2638" fmla="*/ 1644491 h 1903571"/>
                <a:gd name="connsiteX2639" fmla="*/ 711518 w 5542597"/>
                <a:gd name="connsiteY2639" fmla="*/ 1638776 h 1903571"/>
                <a:gd name="connsiteX2640" fmla="*/ 708184 w 5542597"/>
                <a:gd name="connsiteY2640" fmla="*/ 1633538 h 1903571"/>
                <a:gd name="connsiteX2641" fmla="*/ 705802 w 5542597"/>
                <a:gd name="connsiteY2641" fmla="*/ 1632109 h 1903571"/>
                <a:gd name="connsiteX2642" fmla="*/ 700088 w 5542597"/>
                <a:gd name="connsiteY2642" fmla="*/ 1631633 h 1903571"/>
                <a:gd name="connsiteX2643" fmla="*/ 688657 w 5542597"/>
                <a:gd name="connsiteY2643" fmla="*/ 1630204 h 1903571"/>
                <a:gd name="connsiteX2644" fmla="*/ 684847 w 5542597"/>
                <a:gd name="connsiteY2644" fmla="*/ 1629728 h 1903571"/>
                <a:gd name="connsiteX2645" fmla="*/ 681514 w 5542597"/>
                <a:gd name="connsiteY2645" fmla="*/ 1631156 h 1903571"/>
                <a:gd name="connsiteX2646" fmla="*/ 678180 w 5542597"/>
                <a:gd name="connsiteY2646" fmla="*/ 1632109 h 1903571"/>
                <a:gd name="connsiteX2647" fmla="*/ 675322 w 5542597"/>
                <a:gd name="connsiteY2647" fmla="*/ 1630204 h 1903571"/>
                <a:gd name="connsiteX2648" fmla="*/ 672941 w 5542597"/>
                <a:gd name="connsiteY2648" fmla="*/ 1626394 h 1903571"/>
                <a:gd name="connsiteX2649" fmla="*/ 671513 w 5542597"/>
                <a:gd name="connsiteY2649" fmla="*/ 1623536 h 1903571"/>
                <a:gd name="connsiteX2650" fmla="*/ 671989 w 5542597"/>
                <a:gd name="connsiteY2650" fmla="*/ 1620203 h 1903571"/>
                <a:gd name="connsiteX2651" fmla="*/ 672465 w 5542597"/>
                <a:gd name="connsiteY2651" fmla="*/ 1615440 h 1903571"/>
                <a:gd name="connsiteX2652" fmla="*/ 670560 w 5542597"/>
                <a:gd name="connsiteY2652" fmla="*/ 1611154 h 1903571"/>
                <a:gd name="connsiteX2653" fmla="*/ 668178 w 5542597"/>
                <a:gd name="connsiteY2653" fmla="*/ 1608773 h 1903571"/>
                <a:gd name="connsiteX2654" fmla="*/ 663416 w 5542597"/>
                <a:gd name="connsiteY2654" fmla="*/ 1607344 h 1903571"/>
                <a:gd name="connsiteX2655" fmla="*/ 656749 w 5542597"/>
                <a:gd name="connsiteY2655" fmla="*/ 1603534 h 1903571"/>
                <a:gd name="connsiteX2656" fmla="*/ 654844 w 5542597"/>
                <a:gd name="connsiteY2656" fmla="*/ 1596390 h 1903571"/>
                <a:gd name="connsiteX2657" fmla="*/ 658177 w 5542597"/>
                <a:gd name="connsiteY2657" fmla="*/ 1586389 h 1903571"/>
                <a:gd name="connsiteX2658" fmla="*/ 663416 w 5542597"/>
                <a:gd name="connsiteY2658" fmla="*/ 1579245 h 1903571"/>
                <a:gd name="connsiteX2659" fmla="*/ 666750 w 5542597"/>
                <a:gd name="connsiteY2659" fmla="*/ 1576388 h 1903571"/>
                <a:gd name="connsiteX2660" fmla="*/ 668655 w 5542597"/>
                <a:gd name="connsiteY2660" fmla="*/ 1573530 h 1903571"/>
                <a:gd name="connsiteX2661" fmla="*/ 669131 w 5542597"/>
                <a:gd name="connsiteY2661" fmla="*/ 1571149 h 1903571"/>
                <a:gd name="connsiteX2662" fmla="*/ 668655 w 5542597"/>
                <a:gd name="connsiteY2662" fmla="*/ 1569244 h 1903571"/>
                <a:gd name="connsiteX2663" fmla="*/ 666750 w 5542597"/>
                <a:gd name="connsiteY2663" fmla="*/ 1566863 h 1903571"/>
                <a:gd name="connsiteX2664" fmla="*/ 663416 w 5542597"/>
                <a:gd name="connsiteY2664" fmla="*/ 1564481 h 1903571"/>
                <a:gd name="connsiteX2665" fmla="*/ 661511 w 5542597"/>
                <a:gd name="connsiteY2665" fmla="*/ 1561624 h 1903571"/>
                <a:gd name="connsiteX2666" fmla="*/ 662464 w 5542597"/>
                <a:gd name="connsiteY2666" fmla="*/ 1555909 h 1903571"/>
                <a:gd name="connsiteX2667" fmla="*/ 664369 w 5542597"/>
                <a:gd name="connsiteY2667" fmla="*/ 1547336 h 1903571"/>
                <a:gd name="connsiteX2668" fmla="*/ 668178 w 5542597"/>
                <a:gd name="connsiteY2668" fmla="*/ 1540669 h 1903571"/>
                <a:gd name="connsiteX2669" fmla="*/ 672465 w 5542597"/>
                <a:gd name="connsiteY2669" fmla="*/ 1536859 h 1903571"/>
                <a:gd name="connsiteX2670" fmla="*/ 676751 w 5542597"/>
                <a:gd name="connsiteY2670" fmla="*/ 1534001 h 1903571"/>
                <a:gd name="connsiteX2671" fmla="*/ 678180 w 5542597"/>
                <a:gd name="connsiteY2671" fmla="*/ 1531620 h 1903571"/>
                <a:gd name="connsiteX2672" fmla="*/ 678180 w 5542597"/>
                <a:gd name="connsiteY2672" fmla="*/ 1527810 h 1903571"/>
                <a:gd name="connsiteX2673" fmla="*/ 678180 w 5542597"/>
                <a:gd name="connsiteY2673" fmla="*/ 1524476 h 1903571"/>
                <a:gd name="connsiteX2674" fmla="*/ 679609 w 5542597"/>
                <a:gd name="connsiteY2674" fmla="*/ 1522095 h 1903571"/>
                <a:gd name="connsiteX2675" fmla="*/ 681038 w 5542597"/>
                <a:gd name="connsiteY2675" fmla="*/ 1520190 h 1903571"/>
                <a:gd name="connsiteX2676" fmla="*/ 682943 w 5542597"/>
                <a:gd name="connsiteY2676" fmla="*/ 1518285 h 1903571"/>
                <a:gd name="connsiteX2677" fmla="*/ 685324 w 5542597"/>
                <a:gd name="connsiteY2677" fmla="*/ 1516380 h 1903571"/>
                <a:gd name="connsiteX2678" fmla="*/ 688657 w 5542597"/>
                <a:gd name="connsiteY2678" fmla="*/ 1515904 h 1903571"/>
                <a:gd name="connsiteX2679" fmla="*/ 692468 w 5542597"/>
                <a:gd name="connsiteY2679" fmla="*/ 1517333 h 1903571"/>
                <a:gd name="connsiteX2680" fmla="*/ 697230 w 5542597"/>
                <a:gd name="connsiteY2680" fmla="*/ 1521619 h 1903571"/>
                <a:gd name="connsiteX2681" fmla="*/ 704374 w 5542597"/>
                <a:gd name="connsiteY2681" fmla="*/ 1529715 h 1903571"/>
                <a:gd name="connsiteX2682" fmla="*/ 708660 w 5542597"/>
                <a:gd name="connsiteY2682" fmla="*/ 1535430 h 1903571"/>
                <a:gd name="connsiteX2683" fmla="*/ 710089 w 5542597"/>
                <a:gd name="connsiteY2683" fmla="*/ 1536859 h 1903571"/>
                <a:gd name="connsiteX2684" fmla="*/ 713899 w 5542597"/>
                <a:gd name="connsiteY2684" fmla="*/ 1540193 h 1903571"/>
                <a:gd name="connsiteX2685" fmla="*/ 717232 w 5542597"/>
                <a:gd name="connsiteY2685" fmla="*/ 1541621 h 1903571"/>
                <a:gd name="connsiteX2686" fmla="*/ 722471 w 5542597"/>
                <a:gd name="connsiteY2686" fmla="*/ 1539716 h 1903571"/>
                <a:gd name="connsiteX2687" fmla="*/ 728186 w 5542597"/>
                <a:gd name="connsiteY2687" fmla="*/ 1537335 h 1903571"/>
                <a:gd name="connsiteX2688" fmla="*/ 730091 w 5542597"/>
                <a:gd name="connsiteY2688" fmla="*/ 1535906 h 1903571"/>
                <a:gd name="connsiteX2689" fmla="*/ 731044 w 5542597"/>
                <a:gd name="connsiteY2689" fmla="*/ 1533525 h 1903571"/>
                <a:gd name="connsiteX2690" fmla="*/ 730091 w 5542597"/>
                <a:gd name="connsiteY2690" fmla="*/ 1529715 h 1903571"/>
                <a:gd name="connsiteX2691" fmla="*/ 729139 w 5542597"/>
                <a:gd name="connsiteY2691" fmla="*/ 1527334 h 1903571"/>
                <a:gd name="connsiteX2692" fmla="*/ 727710 w 5542597"/>
                <a:gd name="connsiteY2692" fmla="*/ 1524000 h 1903571"/>
                <a:gd name="connsiteX2693" fmla="*/ 726281 w 5542597"/>
                <a:gd name="connsiteY2693" fmla="*/ 1518285 h 1903571"/>
                <a:gd name="connsiteX2694" fmla="*/ 724852 w 5542597"/>
                <a:gd name="connsiteY2694" fmla="*/ 1509713 h 1903571"/>
                <a:gd name="connsiteX2695" fmla="*/ 723424 w 5542597"/>
                <a:gd name="connsiteY2695" fmla="*/ 1506855 h 1903571"/>
                <a:gd name="connsiteX2696" fmla="*/ 724376 w 5542597"/>
                <a:gd name="connsiteY2696" fmla="*/ 1506855 h 1903571"/>
                <a:gd name="connsiteX2697" fmla="*/ 727234 w 5542597"/>
                <a:gd name="connsiteY2697" fmla="*/ 1507331 h 1903571"/>
                <a:gd name="connsiteX2698" fmla="*/ 729615 w 5542597"/>
                <a:gd name="connsiteY2698" fmla="*/ 1507331 h 1903571"/>
                <a:gd name="connsiteX2699" fmla="*/ 733425 w 5542597"/>
                <a:gd name="connsiteY2699" fmla="*/ 1505426 h 1903571"/>
                <a:gd name="connsiteX2700" fmla="*/ 738188 w 5542597"/>
                <a:gd name="connsiteY2700" fmla="*/ 1502093 h 1903571"/>
                <a:gd name="connsiteX2701" fmla="*/ 747236 w 5542597"/>
                <a:gd name="connsiteY2701" fmla="*/ 1496378 h 1903571"/>
                <a:gd name="connsiteX2702" fmla="*/ 749141 w 5542597"/>
                <a:gd name="connsiteY2702" fmla="*/ 1492568 h 1903571"/>
                <a:gd name="connsiteX2703" fmla="*/ 750570 w 5542597"/>
                <a:gd name="connsiteY2703" fmla="*/ 1488281 h 1903571"/>
                <a:gd name="connsiteX2704" fmla="*/ 753427 w 5542597"/>
                <a:gd name="connsiteY2704" fmla="*/ 1485900 h 1903571"/>
                <a:gd name="connsiteX2705" fmla="*/ 759143 w 5542597"/>
                <a:gd name="connsiteY2705" fmla="*/ 1484948 h 1903571"/>
                <a:gd name="connsiteX2706" fmla="*/ 764381 w 5542597"/>
                <a:gd name="connsiteY2706" fmla="*/ 1483995 h 1903571"/>
                <a:gd name="connsiteX2707" fmla="*/ 768191 w 5542597"/>
                <a:gd name="connsiteY2707" fmla="*/ 1481138 h 1903571"/>
                <a:gd name="connsiteX2708" fmla="*/ 773906 w 5542597"/>
                <a:gd name="connsiteY2708" fmla="*/ 1478280 h 1903571"/>
                <a:gd name="connsiteX2709" fmla="*/ 778669 w 5542597"/>
                <a:gd name="connsiteY2709" fmla="*/ 1476851 h 1903571"/>
                <a:gd name="connsiteX2710" fmla="*/ 781050 w 5542597"/>
                <a:gd name="connsiteY2710" fmla="*/ 1475423 h 1903571"/>
                <a:gd name="connsiteX2711" fmla="*/ 782478 w 5542597"/>
                <a:gd name="connsiteY2711" fmla="*/ 1473041 h 1903571"/>
                <a:gd name="connsiteX2712" fmla="*/ 787718 w 5542597"/>
                <a:gd name="connsiteY2712" fmla="*/ 1467326 h 1903571"/>
                <a:gd name="connsiteX2713" fmla="*/ 792003 w 5542597"/>
                <a:gd name="connsiteY2713" fmla="*/ 1463516 h 1903571"/>
                <a:gd name="connsiteX2714" fmla="*/ 796290 w 5542597"/>
                <a:gd name="connsiteY2714" fmla="*/ 1459706 h 1903571"/>
                <a:gd name="connsiteX2715" fmla="*/ 797243 w 5542597"/>
                <a:gd name="connsiteY2715" fmla="*/ 1456849 h 1903571"/>
                <a:gd name="connsiteX2716" fmla="*/ 800576 w 5542597"/>
                <a:gd name="connsiteY2716" fmla="*/ 1457325 h 1903571"/>
                <a:gd name="connsiteX2717" fmla="*/ 804863 w 5542597"/>
                <a:gd name="connsiteY2717" fmla="*/ 1459230 h 1903571"/>
                <a:gd name="connsiteX2718" fmla="*/ 810101 w 5542597"/>
                <a:gd name="connsiteY2718" fmla="*/ 1460659 h 1903571"/>
                <a:gd name="connsiteX2719" fmla="*/ 813435 w 5542597"/>
                <a:gd name="connsiteY2719" fmla="*/ 1463040 h 1903571"/>
                <a:gd name="connsiteX2720" fmla="*/ 814388 w 5542597"/>
                <a:gd name="connsiteY2720" fmla="*/ 1465421 h 1903571"/>
                <a:gd name="connsiteX2721" fmla="*/ 814388 w 5542597"/>
                <a:gd name="connsiteY2721" fmla="*/ 1467326 h 1903571"/>
                <a:gd name="connsiteX2722" fmla="*/ 816293 w 5542597"/>
                <a:gd name="connsiteY2722" fmla="*/ 1468279 h 1903571"/>
                <a:gd name="connsiteX2723" fmla="*/ 817721 w 5542597"/>
                <a:gd name="connsiteY2723" fmla="*/ 1468755 h 1903571"/>
                <a:gd name="connsiteX2724" fmla="*/ 820578 w 5542597"/>
                <a:gd name="connsiteY2724" fmla="*/ 1468279 h 1903571"/>
                <a:gd name="connsiteX2725" fmla="*/ 824865 w 5542597"/>
                <a:gd name="connsiteY2725" fmla="*/ 1468279 h 1903571"/>
                <a:gd name="connsiteX2726" fmla="*/ 830580 w 5542597"/>
                <a:gd name="connsiteY2726" fmla="*/ 1464945 h 1903571"/>
                <a:gd name="connsiteX2727" fmla="*/ 838676 w 5542597"/>
                <a:gd name="connsiteY2727" fmla="*/ 1459706 h 1903571"/>
                <a:gd name="connsiteX2728" fmla="*/ 845820 w 5542597"/>
                <a:gd name="connsiteY2728" fmla="*/ 1457801 h 1903571"/>
                <a:gd name="connsiteX2729" fmla="*/ 849630 w 5542597"/>
                <a:gd name="connsiteY2729" fmla="*/ 1459230 h 1903571"/>
                <a:gd name="connsiteX2730" fmla="*/ 852964 w 5542597"/>
                <a:gd name="connsiteY2730" fmla="*/ 1463040 h 1903571"/>
                <a:gd name="connsiteX2731" fmla="*/ 855345 w 5542597"/>
                <a:gd name="connsiteY2731" fmla="*/ 1466850 h 1903571"/>
                <a:gd name="connsiteX2732" fmla="*/ 857726 w 5542597"/>
                <a:gd name="connsiteY2732" fmla="*/ 1468279 h 1903571"/>
                <a:gd name="connsiteX2733" fmla="*/ 859155 w 5542597"/>
                <a:gd name="connsiteY2733" fmla="*/ 1468279 h 1903571"/>
                <a:gd name="connsiteX2734" fmla="*/ 860107 w 5542597"/>
                <a:gd name="connsiteY2734" fmla="*/ 1468279 h 1903571"/>
                <a:gd name="connsiteX2735" fmla="*/ 862965 w 5542597"/>
                <a:gd name="connsiteY2735" fmla="*/ 1467326 h 1903571"/>
                <a:gd name="connsiteX2736" fmla="*/ 863441 w 5542597"/>
                <a:gd name="connsiteY2736" fmla="*/ 1467326 h 1903571"/>
                <a:gd name="connsiteX2737" fmla="*/ 866299 w 5542597"/>
                <a:gd name="connsiteY2737" fmla="*/ 1467803 h 1903571"/>
                <a:gd name="connsiteX2738" fmla="*/ 869156 w 5542597"/>
                <a:gd name="connsiteY2738" fmla="*/ 1468755 h 1903571"/>
                <a:gd name="connsiteX2739" fmla="*/ 873919 w 5542597"/>
                <a:gd name="connsiteY2739" fmla="*/ 1468755 h 1903571"/>
                <a:gd name="connsiteX2740" fmla="*/ 880110 w 5542597"/>
                <a:gd name="connsiteY2740" fmla="*/ 1467803 h 1903571"/>
                <a:gd name="connsiteX2741" fmla="*/ 880586 w 5542597"/>
                <a:gd name="connsiteY2741" fmla="*/ 1467803 h 1903571"/>
                <a:gd name="connsiteX2742" fmla="*/ 883920 w 5542597"/>
                <a:gd name="connsiteY2742" fmla="*/ 1468279 h 1903571"/>
                <a:gd name="connsiteX2743" fmla="*/ 887730 w 5542597"/>
                <a:gd name="connsiteY2743" fmla="*/ 1469708 h 1903571"/>
                <a:gd name="connsiteX2744" fmla="*/ 890588 w 5542597"/>
                <a:gd name="connsiteY2744" fmla="*/ 1472089 h 1903571"/>
                <a:gd name="connsiteX2745" fmla="*/ 895826 w 5542597"/>
                <a:gd name="connsiteY2745" fmla="*/ 1478280 h 1903571"/>
                <a:gd name="connsiteX2746" fmla="*/ 898684 w 5542597"/>
                <a:gd name="connsiteY2746" fmla="*/ 1480185 h 1903571"/>
                <a:gd name="connsiteX2747" fmla="*/ 904875 w 5542597"/>
                <a:gd name="connsiteY2747" fmla="*/ 1482566 h 1903571"/>
                <a:gd name="connsiteX2748" fmla="*/ 907732 w 5542597"/>
                <a:gd name="connsiteY2748" fmla="*/ 1484471 h 1903571"/>
                <a:gd name="connsiteX2749" fmla="*/ 911066 w 5542597"/>
                <a:gd name="connsiteY2749" fmla="*/ 1487805 h 1903571"/>
                <a:gd name="connsiteX2750" fmla="*/ 912971 w 5542597"/>
                <a:gd name="connsiteY2750" fmla="*/ 1489710 h 1903571"/>
                <a:gd name="connsiteX2751" fmla="*/ 916781 w 5542597"/>
                <a:gd name="connsiteY2751" fmla="*/ 1493520 h 1903571"/>
                <a:gd name="connsiteX2752" fmla="*/ 920591 w 5542597"/>
                <a:gd name="connsiteY2752" fmla="*/ 1499711 h 1903571"/>
                <a:gd name="connsiteX2753" fmla="*/ 921544 w 5542597"/>
                <a:gd name="connsiteY2753" fmla="*/ 1503998 h 1903571"/>
                <a:gd name="connsiteX2754" fmla="*/ 922496 w 5542597"/>
                <a:gd name="connsiteY2754" fmla="*/ 1508284 h 1903571"/>
                <a:gd name="connsiteX2755" fmla="*/ 923925 w 5542597"/>
                <a:gd name="connsiteY2755" fmla="*/ 1510189 h 1903571"/>
                <a:gd name="connsiteX2756" fmla="*/ 925353 w 5542597"/>
                <a:gd name="connsiteY2756" fmla="*/ 1510189 h 1903571"/>
                <a:gd name="connsiteX2757" fmla="*/ 926782 w 5542597"/>
                <a:gd name="connsiteY2757" fmla="*/ 1509713 h 1903571"/>
                <a:gd name="connsiteX2758" fmla="*/ 928211 w 5542597"/>
                <a:gd name="connsiteY2758" fmla="*/ 1507808 h 1903571"/>
                <a:gd name="connsiteX2759" fmla="*/ 928688 w 5542597"/>
                <a:gd name="connsiteY2759" fmla="*/ 1504950 h 1903571"/>
                <a:gd name="connsiteX2760" fmla="*/ 928211 w 5542597"/>
                <a:gd name="connsiteY2760" fmla="*/ 1499235 h 1903571"/>
                <a:gd name="connsiteX2761" fmla="*/ 927259 w 5542597"/>
                <a:gd name="connsiteY2761" fmla="*/ 1494949 h 1903571"/>
                <a:gd name="connsiteX2762" fmla="*/ 925830 w 5542597"/>
                <a:gd name="connsiteY2762" fmla="*/ 1493520 h 1903571"/>
                <a:gd name="connsiteX2763" fmla="*/ 924877 w 5542597"/>
                <a:gd name="connsiteY2763" fmla="*/ 1492091 h 1903571"/>
                <a:gd name="connsiteX2764" fmla="*/ 925830 w 5542597"/>
                <a:gd name="connsiteY2764" fmla="*/ 1490186 h 1903571"/>
                <a:gd name="connsiteX2765" fmla="*/ 928211 w 5542597"/>
                <a:gd name="connsiteY2765" fmla="*/ 1489234 h 1903571"/>
                <a:gd name="connsiteX2766" fmla="*/ 931069 w 5542597"/>
                <a:gd name="connsiteY2766" fmla="*/ 1489710 h 1903571"/>
                <a:gd name="connsiteX2767" fmla="*/ 935831 w 5542597"/>
                <a:gd name="connsiteY2767" fmla="*/ 1492568 h 1903571"/>
                <a:gd name="connsiteX2768" fmla="*/ 941070 w 5542597"/>
                <a:gd name="connsiteY2768" fmla="*/ 1495425 h 1903571"/>
                <a:gd name="connsiteX2769" fmla="*/ 947261 w 5542597"/>
                <a:gd name="connsiteY2769" fmla="*/ 1501140 h 1903571"/>
                <a:gd name="connsiteX2770" fmla="*/ 952500 w 5542597"/>
                <a:gd name="connsiteY2770" fmla="*/ 1504474 h 1903571"/>
                <a:gd name="connsiteX2771" fmla="*/ 958691 w 5542597"/>
                <a:gd name="connsiteY2771" fmla="*/ 1507331 h 1903571"/>
                <a:gd name="connsiteX2772" fmla="*/ 963930 w 5542597"/>
                <a:gd name="connsiteY2772" fmla="*/ 1508284 h 1903571"/>
                <a:gd name="connsiteX2773" fmla="*/ 967740 w 5542597"/>
                <a:gd name="connsiteY2773" fmla="*/ 1507331 h 1903571"/>
                <a:gd name="connsiteX2774" fmla="*/ 972026 w 5542597"/>
                <a:gd name="connsiteY2774" fmla="*/ 1504950 h 1903571"/>
                <a:gd name="connsiteX2775" fmla="*/ 976313 w 5542597"/>
                <a:gd name="connsiteY2775" fmla="*/ 1502569 h 1903571"/>
                <a:gd name="connsiteX2776" fmla="*/ 978218 w 5542597"/>
                <a:gd name="connsiteY2776" fmla="*/ 1499711 h 1903571"/>
                <a:gd name="connsiteX2777" fmla="*/ 979170 w 5542597"/>
                <a:gd name="connsiteY2777" fmla="*/ 1496854 h 1903571"/>
                <a:gd name="connsiteX2778" fmla="*/ 985361 w 5542597"/>
                <a:gd name="connsiteY2778" fmla="*/ 1492568 h 1903571"/>
                <a:gd name="connsiteX2779" fmla="*/ 991076 w 5542597"/>
                <a:gd name="connsiteY2779" fmla="*/ 1488758 h 1903571"/>
                <a:gd name="connsiteX2780" fmla="*/ 993934 w 5542597"/>
                <a:gd name="connsiteY2780" fmla="*/ 1489710 h 1903571"/>
                <a:gd name="connsiteX2781" fmla="*/ 995363 w 5542597"/>
                <a:gd name="connsiteY2781" fmla="*/ 1490663 h 1903571"/>
                <a:gd name="connsiteX2782" fmla="*/ 1001553 w 5542597"/>
                <a:gd name="connsiteY2782" fmla="*/ 1488281 h 1903571"/>
                <a:gd name="connsiteX2783" fmla="*/ 1003459 w 5542597"/>
                <a:gd name="connsiteY2783" fmla="*/ 1487805 h 1903571"/>
                <a:gd name="connsiteX2784" fmla="*/ 1008697 w 5542597"/>
                <a:gd name="connsiteY2784" fmla="*/ 1486853 h 1903571"/>
                <a:gd name="connsiteX2785" fmla="*/ 1014413 w 5542597"/>
                <a:gd name="connsiteY2785" fmla="*/ 1488281 h 1903571"/>
                <a:gd name="connsiteX2786" fmla="*/ 1019175 w 5542597"/>
                <a:gd name="connsiteY2786" fmla="*/ 1492091 h 1903571"/>
                <a:gd name="connsiteX2787" fmla="*/ 1023461 w 5542597"/>
                <a:gd name="connsiteY2787" fmla="*/ 1494473 h 1903571"/>
                <a:gd name="connsiteX2788" fmla="*/ 1027271 w 5542597"/>
                <a:gd name="connsiteY2788" fmla="*/ 1494473 h 1903571"/>
                <a:gd name="connsiteX2789" fmla="*/ 1030605 w 5542597"/>
                <a:gd name="connsiteY2789" fmla="*/ 1493044 h 1903571"/>
                <a:gd name="connsiteX2790" fmla="*/ 1032986 w 5542597"/>
                <a:gd name="connsiteY2790" fmla="*/ 1490663 h 1903571"/>
                <a:gd name="connsiteX2791" fmla="*/ 1034415 w 5542597"/>
                <a:gd name="connsiteY2791" fmla="*/ 1487805 h 1903571"/>
                <a:gd name="connsiteX2792" fmla="*/ 1036796 w 5542597"/>
                <a:gd name="connsiteY2792" fmla="*/ 1485900 h 1903571"/>
                <a:gd name="connsiteX2793" fmla="*/ 1036796 w 5542597"/>
                <a:gd name="connsiteY2793" fmla="*/ 1485424 h 1903571"/>
                <a:gd name="connsiteX2794" fmla="*/ 1043940 w 5542597"/>
                <a:gd name="connsiteY2794" fmla="*/ 1486853 h 1903571"/>
                <a:gd name="connsiteX2795" fmla="*/ 1048226 w 5542597"/>
                <a:gd name="connsiteY2795" fmla="*/ 1486376 h 1903571"/>
                <a:gd name="connsiteX2796" fmla="*/ 1048702 w 5542597"/>
                <a:gd name="connsiteY2796" fmla="*/ 1485900 h 1903571"/>
                <a:gd name="connsiteX2797" fmla="*/ 1054894 w 5542597"/>
                <a:gd name="connsiteY2797" fmla="*/ 1486853 h 1903571"/>
                <a:gd name="connsiteX2798" fmla="*/ 1061085 w 5542597"/>
                <a:gd name="connsiteY2798" fmla="*/ 1491139 h 1903571"/>
                <a:gd name="connsiteX2799" fmla="*/ 1064895 w 5542597"/>
                <a:gd name="connsiteY2799" fmla="*/ 1495425 h 1903571"/>
                <a:gd name="connsiteX2800" fmla="*/ 1070134 w 5542597"/>
                <a:gd name="connsiteY2800" fmla="*/ 1501616 h 1903571"/>
                <a:gd name="connsiteX2801" fmla="*/ 1072515 w 5542597"/>
                <a:gd name="connsiteY2801" fmla="*/ 1503521 h 1903571"/>
                <a:gd name="connsiteX2802" fmla="*/ 1075849 w 5542597"/>
                <a:gd name="connsiteY2802" fmla="*/ 1503998 h 1903571"/>
                <a:gd name="connsiteX2803" fmla="*/ 1078706 w 5542597"/>
                <a:gd name="connsiteY2803" fmla="*/ 1504474 h 1903571"/>
                <a:gd name="connsiteX2804" fmla="*/ 1082516 w 5542597"/>
                <a:gd name="connsiteY2804" fmla="*/ 1505426 h 1903571"/>
                <a:gd name="connsiteX2805" fmla="*/ 1092041 w 5542597"/>
                <a:gd name="connsiteY2805" fmla="*/ 1506379 h 1903571"/>
                <a:gd name="connsiteX2806" fmla="*/ 1093470 w 5542597"/>
                <a:gd name="connsiteY2806" fmla="*/ 1507331 h 1903571"/>
                <a:gd name="connsiteX2807" fmla="*/ 1094422 w 5542597"/>
                <a:gd name="connsiteY2807" fmla="*/ 1508284 h 1903571"/>
                <a:gd name="connsiteX2808" fmla="*/ 1093470 w 5542597"/>
                <a:gd name="connsiteY2808" fmla="*/ 1511618 h 1903571"/>
                <a:gd name="connsiteX2809" fmla="*/ 1094422 w 5542597"/>
                <a:gd name="connsiteY2809" fmla="*/ 1512094 h 1903571"/>
                <a:gd name="connsiteX2810" fmla="*/ 1102043 w 5542597"/>
                <a:gd name="connsiteY2810" fmla="*/ 1510189 h 1903571"/>
                <a:gd name="connsiteX2811" fmla="*/ 1103947 w 5542597"/>
                <a:gd name="connsiteY2811" fmla="*/ 1508284 h 1903571"/>
                <a:gd name="connsiteX2812" fmla="*/ 1106805 w 5542597"/>
                <a:gd name="connsiteY2812" fmla="*/ 1503521 h 1903571"/>
                <a:gd name="connsiteX2813" fmla="*/ 1109186 w 5542597"/>
                <a:gd name="connsiteY2813" fmla="*/ 1498759 h 1903571"/>
                <a:gd name="connsiteX2814" fmla="*/ 1110615 w 5542597"/>
                <a:gd name="connsiteY2814" fmla="*/ 1496854 h 1903571"/>
                <a:gd name="connsiteX2815" fmla="*/ 1112520 w 5542597"/>
                <a:gd name="connsiteY2815" fmla="*/ 1496378 h 1903571"/>
                <a:gd name="connsiteX2816" fmla="*/ 1114425 w 5542597"/>
                <a:gd name="connsiteY2816" fmla="*/ 1497330 h 1903571"/>
                <a:gd name="connsiteX2817" fmla="*/ 1116806 w 5542597"/>
                <a:gd name="connsiteY2817" fmla="*/ 1500188 h 1903571"/>
                <a:gd name="connsiteX2818" fmla="*/ 1120140 w 5542597"/>
                <a:gd name="connsiteY2818" fmla="*/ 1503045 h 1903571"/>
                <a:gd name="connsiteX2819" fmla="*/ 1124902 w 5542597"/>
                <a:gd name="connsiteY2819" fmla="*/ 1503998 h 1903571"/>
                <a:gd name="connsiteX2820" fmla="*/ 1127760 w 5542597"/>
                <a:gd name="connsiteY2820" fmla="*/ 1504474 h 1903571"/>
                <a:gd name="connsiteX2821" fmla="*/ 1132046 w 5542597"/>
                <a:gd name="connsiteY2821" fmla="*/ 1504474 h 1903571"/>
                <a:gd name="connsiteX2822" fmla="*/ 1142524 w 5542597"/>
                <a:gd name="connsiteY2822" fmla="*/ 1503045 h 1903571"/>
                <a:gd name="connsiteX2823" fmla="*/ 1152049 w 5542597"/>
                <a:gd name="connsiteY2823" fmla="*/ 1499711 h 1903571"/>
                <a:gd name="connsiteX2824" fmla="*/ 1157764 w 5542597"/>
                <a:gd name="connsiteY2824" fmla="*/ 1495901 h 1903571"/>
                <a:gd name="connsiteX2825" fmla="*/ 1160621 w 5542597"/>
                <a:gd name="connsiteY2825" fmla="*/ 1490186 h 1903571"/>
                <a:gd name="connsiteX2826" fmla="*/ 1162050 w 5542597"/>
                <a:gd name="connsiteY2826" fmla="*/ 1483519 h 1903571"/>
                <a:gd name="connsiteX2827" fmla="*/ 1164431 w 5542597"/>
                <a:gd name="connsiteY2827" fmla="*/ 1479233 h 1903571"/>
                <a:gd name="connsiteX2828" fmla="*/ 1163478 w 5542597"/>
                <a:gd name="connsiteY2828" fmla="*/ 1475423 h 1903571"/>
                <a:gd name="connsiteX2829" fmla="*/ 1158716 w 5542597"/>
                <a:gd name="connsiteY2829" fmla="*/ 1471136 h 1903571"/>
                <a:gd name="connsiteX2830" fmla="*/ 1156811 w 5542597"/>
                <a:gd name="connsiteY2830" fmla="*/ 1470184 h 1903571"/>
                <a:gd name="connsiteX2831" fmla="*/ 1144905 w 5542597"/>
                <a:gd name="connsiteY2831" fmla="*/ 1467803 h 1903571"/>
                <a:gd name="connsiteX2832" fmla="*/ 1144428 w 5542597"/>
                <a:gd name="connsiteY2832" fmla="*/ 1465898 h 1903571"/>
                <a:gd name="connsiteX2833" fmla="*/ 1143476 w 5542597"/>
                <a:gd name="connsiteY2833" fmla="*/ 1465898 h 1903571"/>
                <a:gd name="connsiteX2834" fmla="*/ 1132046 w 5542597"/>
                <a:gd name="connsiteY2834" fmla="*/ 1462088 h 1903571"/>
                <a:gd name="connsiteX2835" fmla="*/ 1126331 w 5542597"/>
                <a:gd name="connsiteY2835" fmla="*/ 1460659 h 1903571"/>
                <a:gd name="connsiteX2836" fmla="*/ 1124902 w 5542597"/>
                <a:gd name="connsiteY2836" fmla="*/ 1458278 h 1903571"/>
                <a:gd name="connsiteX2837" fmla="*/ 1123950 w 5542597"/>
                <a:gd name="connsiteY2837" fmla="*/ 1454944 h 1903571"/>
                <a:gd name="connsiteX2838" fmla="*/ 1120140 w 5542597"/>
                <a:gd name="connsiteY2838" fmla="*/ 1452086 h 1903571"/>
                <a:gd name="connsiteX2839" fmla="*/ 1112996 w 5542597"/>
                <a:gd name="connsiteY2839" fmla="*/ 1449705 h 1903571"/>
                <a:gd name="connsiteX2840" fmla="*/ 1111568 w 5542597"/>
                <a:gd name="connsiteY2840" fmla="*/ 1447800 h 1903571"/>
                <a:gd name="connsiteX2841" fmla="*/ 1112996 w 5542597"/>
                <a:gd name="connsiteY2841" fmla="*/ 1445895 h 1903571"/>
                <a:gd name="connsiteX2842" fmla="*/ 1118711 w 5542597"/>
                <a:gd name="connsiteY2842" fmla="*/ 1443514 h 1903571"/>
                <a:gd name="connsiteX2843" fmla="*/ 1124902 w 5542597"/>
                <a:gd name="connsiteY2843" fmla="*/ 1439228 h 1903571"/>
                <a:gd name="connsiteX2844" fmla="*/ 1127760 w 5542597"/>
                <a:gd name="connsiteY2844" fmla="*/ 1438275 h 1903571"/>
                <a:gd name="connsiteX2845" fmla="*/ 1133475 w 5542597"/>
                <a:gd name="connsiteY2845" fmla="*/ 1438275 h 1903571"/>
                <a:gd name="connsiteX2846" fmla="*/ 1138714 w 5542597"/>
                <a:gd name="connsiteY2846" fmla="*/ 1434465 h 1903571"/>
                <a:gd name="connsiteX2847" fmla="*/ 1142524 w 5542597"/>
                <a:gd name="connsiteY2847" fmla="*/ 1432084 h 1903571"/>
                <a:gd name="connsiteX2848" fmla="*/ 1144428 w 5542597"/>
                <a:gd name="connsiteY2848" fmla="*/ 1429703 h 1903571"/>
                <a:gd name="connsiteX2849" fmla="*/ 1143952 w 5542597"/>
                <a:gd name="connsiteY2849" fmla="*/ 1426845 h 1903571"/>
                <a:gd name="connsiteX2850" fmla="*/ 1138714 w 5542597"/>
                <a:gd name="connsiteY2850" fmla="*/ 1419225 h 1903571"/>
                <a:gd name="connsiteX2851" fmla="*/ 1136809 w 5542597"/>
                <a:gd name="connsiteY2851" fmla="*/ 1413986 h 1903571"/>
                <a:gd name="connsiteX2852" fmla="*/ 1137761 w 5542597"/>
                <a:gd name="connsiteY2852" fmla="*/ 1411129 h 1903571"/>
                <a:gd name="connsiteX2853" fmla="*/ 1141095 w 5542597"/>
                <a:gd name="connsiteY2853" fmla="*/ 1407795 h 1903571"/>
                <a:gd name="connsiteX2854" fmla="*/ 1142524 w 5542597"/>
                <a:gd name="connsiteY2854" fmla="*/ 1405890 h 1903571"/>
                <a:gd name="connsiteX2855" fmla="*/ 1144905 w 5542597"/>
                <a:gd name="connsiteY2855" fmla="*/ 1402556 h 1903571"/>
                <a:gd name="connsiteX2856" fmla="*/ 1146334 w 5542597"/>
                <a:gd name="connsiteY2856" fmla="*/ 1400651 h 1903571"/>
                <a:gd name="connsiteX2857" fmla="*/ 1151572 w 5542597"/>
                <a:gd name="connsiteY2857" fmla="*/ 1399699 h 1903571"/>
                <a:gd name="connsiteX2858" fmla="*/ 1158240 w 5542597"/>
                <a:gd name="connsiteY2858" fmla="*/ 1399699 h 1903571"/>
                <a:gd name="connsiteX2859" fmla="*/ 1162526 w 5542597"/>
                <a:gd name="connsiteY2859" fmla="*/ 1400175 h 1903571"/>
                <a:gd name="connsiteX2860" fmla="*/ 1169194 w 5542597"/>
                <a:gd name="connsiteY2860" fmla="*/ 1400651 h 1903571"/>
                <a:gd name="connsiteX2861" fmla="*/ 1174909 w 5542597"/>
                <a:gd name="connsiteY2861" fmla="*/ 1401604 h 1903571"/>
                <a:gd name="connsiteX2862" fmla="*/ 1177766 w 5542597"/>
                <a:gd name="connsiteY2862" fmla="*/ 1402080 h 1903571"/>
                <a:gd name="connsiteX2863" fmla="*/ 1179671 w 5542597"/>
                <a:gd name="connsiteY2863" fmla="*/ 1401128 h 1903571"/>
                <a:gd name="connsiteX2864" fmla="*/ 1181576 w 5542597"/>
                <a:gd name="connsiteY2864" fmla="*/ 1399223 h 1903571"/>
                <a:gd name="connsiteX2865" fmla="*/ 1181576 w 5542597"/>
                <a:gd name="connsiteY2865" fmla="*/ 1396841 h 1903571"/>
                <a:gd name="connsiteX2866" fmla="*/ 1179195 w 5542597"/>
                <a:gd name="connsiteY2866" fmla="*/ 1394460 h 1903571"/>
                <a:gd name="connsiteX2867" fmla="*/ 1170622 w 5542597"/>
                <a:gd name="connsiteY2867" fmla="*/ 1391603 h 1903571"/>
                <a:gd name="connsiteX2868" fmla="*/ 1166813 w 5542597"/>
                <a:gd name="connsiteY2868" fmla="*/ 1388745 h 1903571"/>
                <a:gd name="connsiteX2869" fmla="*/ 1163955 w 5542597"/>
                <a:gd name="connsiteY2869" fmla="*/ 1389221 h 1903571"/>
                <a:gd name="connsiteX2870" fmla="*/ 1159193 w 5542597"/>
                <a:gd name="connsiteY2870" fmla="*/ 1388269 h 1903571"/>
                <a:gd name="connsiteX2871" fmla="*/ 1155382 w 5542597"/>
                <a:gd name="connsiteY2871" fmla="*/ 1386840 h 1903571"/>
                <a:gd name="connsiteX2872" fmla="*/ 1151572 w 5542597"/>
                <a:gd name="connsiteY2872" fmla="*/ 1386364 h 1903571"/>
                <a:gd name="connsiteX2873" fmla="*/ 1150144 w 5542597"/>
                <a:gd name="connsiteY2873" fmla="*/ 1383983 h 1903571"/>
                <a:gd name="connsiteX2874" fmla="*/ 1151096 w 5542597"/>
                <a:gd name="connsiteY2874" fmla="*/ 1380649 h 1903571"/>
                <a:gd name="connsiteX2875" fmla="*/ 1152525 w 5542597"/>
                <a:gd name="connsiteY2875" fmla="*/ 1378744 h 1903571"/>
                <a:gd name="connsiteX2876" fmla="*/ 1155382 w 5542597"/>
                <a:gd name="connsiteY2876" fmla="*/ 1378268 h 1903571"/>
                <a:gd name="connsiteX2877" fmla="*/ 1158240 w 5542597"/>
                <a:gd name="connsiteY2877" fmla="*/ 1378744 h 1903571"/>
                <a:gd name="connsiteX2878" fmla="*/ 1161574 w 5542597"/>
                <a:gd name="connsiteY2878" fmla="*/ 1377315 h 1903571"/>
                <a:gd name="connsiteX2879" fmla="*/ 1162526 w 5542597"/>
                <a:gd name="connsiteY2879" fmla="*/ 1376363 h 1903571"/>
                <a:gd name="connsiteX2880" fmla="*/ 1163002 w 5542597"/>
                <a:gd name="connsiteY2880" fmla="*/ 1375410 h 1903571"/>
                <a:gd name="connsiteX2881" fmla="*/ 1162050 w 5542597"/>
                <a:gd name="connsiteY2881" fmla="*/ 1373981 h 1903571"/>
                <a:gd name="connsiteX2882" fmla="*/ 1160621 w 5542597"/>
                <a:gd name="connsiteY2882" fmla="*/ 1372553 h 1903571"/>
                <a:gd name="connsiteX2883" fmla="*/ 1158716 w 5542597"/>
                <a:gd name="connsiteY2883" fmla="*/ 1372553 h 1903571"/>
                <a:gd name="connsiteX2884" fmla="*/ 1155859 w 5542597"/>
                <a:gd name="connsiteY2884" fmla="*/ 1373505 h 1903571"/>
                <a:gd name="connsiteX2885" fmla="*/ 1153001 w 5542597"/>
                <a:gd name="connsiteY2885" fmla="*/ 1373981 h 1903571"/>
                <a:gd name="connsiteX2886" fmla="*/ 1147763 w 5542597"/>
                <a:gd name="connsiteY2886" fmla="*/ 1372553 h 1903571"/>
                <a:gd name="connsiteX2887" fmla="*/ 1143952 w 5542597"/>
                <a:gd name="connsiteY2887" fmla="*/ 1370648 h 1903571"/>
                <a:gd name="connsiteX2888" fmla="*/ 1143952 w 5542597"/>
                <a:gd name="connsiteY2888" fmla="*/ 1369219 h 1903571"/>
                <a:gd name="connsiteX2889" fmla="*/ 1147286 w 5542597"/>
                <a:gd name="connsiteY2889" fmla="*/ 1366838 h 1903571"/>
                <a:gd name="connsiteX2890" fmla="*/ 1148239 w 5542597"/>
                <a:gd name="connsiteY2890" fmla="*/ 1364933 h 1903571"/>
                <a:gd name="connsiteX2891" fmla="*/ 1148239 w 5542597"/>
                <a:gd name="connsiteY2891" fmla="*/ 1358741 h 1903571"/>
                <a:gd name="connsiteX2892" fmla="*/ 1149668 w 5542597"/>
                <a:gd name="connsiteY2892" fmla="*/ 1354931 h 1903571"/>
                <a:gd name="connsiteX2893" fmla="*/ 1152525 w 5542597"/>
                <a:gd name="connsiteY2893" fmla="*/ 1352550 h 1903571"/>
                <a:gd name="connsiteX2894" fmla="*/ 1155859 w 5542597"/>
                <a:gd name="connsiteY2894" fmla="*/ 1351121 h 1903571"/>
                <a:gd name="connsiteX2895" fmla="*/ 1164907 w 5542597"/>
                <a:gd name="connsiteY2895" fmla="*/ 1353503 h 1903571"/>
                <a:gd name="connsiteX2896" fmla="*/ 1176338 w 5542597"/>
                <a:gd name="connsiteY2896" fmla="*/ 1355884 h 1903571"/>
                <a:gd name="connsiteX2897" fmla="*/ 1178243 w 5542597"/>
                <a:gd name="connsiteY2897" fmla="*/ 1355408 h 1903571"/>
                <a:gd name="connsiteX2898" fmla="*/ 1178719 w 5542597"/>
                <a:gd name="connsiteY2898" fmla="*/ 1354455 h 1903571"/>
                <a:gd name="connsiteX2899" fmla="*/ 1180147 w 5542597"/>
                <a:gd name="connsiteY2899" fmla="*/ 1353503 h 1903571"/>
                <a:gd name="connsiteX2900" fmla="*/ 1195388 w 5542597"/>
                <a:gd name="connsiteY2900" fmla="*/ 1352550 h 1903571"/>
                <a:gd name="connsiteX2901" fmla="*/ 1198721 w 5542597"/>
                <a:gd name="connsiteY2901" fmla="*/ 1351121 h 1903571"/>
                <a:gd name="connsiteX2902" fmla="*/ 1200150 w 5542597"/>
                <a:gd name="connsiteY2902" fmla="*/ 1350169 h 1903571"/>
                <a:gd name="connsiteX2903" fmla="*/ 1214914 w 5542597"/>
                <a:gd name="connsiteY2903" fmla="*/ 1348740 h 1903571"/>
                <a:gd name="connsiteX2904" fmla="*/ 1216819 w 5542597"/>
                <a:gd name="connsiteY2904" fmla="*/ 1346835 h 1903571"/>
                <a:gd name="connsiteX2905" fmla="*/ 1219200 w 5542597"/>
                <a:gd name="connsiteY2905" fmla="*/ 1345406 h 1903571"/>
                <a:gd name="connsiteX2906" fmla="*/ 1222534 w 5542597"/>
                <a:gd name="connsiteY2906" fmla="*/ 1345406 h 1903571"/>
                <a:gd name="connsiteX2907" fmla="*/ 1226820 w 5542597"/>
                <a:gd name="connsiteY2907" fmla="*/ 1344930 h 1903571"/>
                <a:gd name="connsiteX2908" fmla="*/ 1232535 w 5542597"/>
                <a:gd name="connsiteY2908" fmla="*/ 1343025 h 1903571"/>
                <a:gd name="connsiteX2909" fmla="*/ 1236345 w 5542597"/>
                <a:gd name="connsiteY2909" fmla="*/ 1342073 h 1903571"/>
                <a:gd name="connsiteX2910" fmla="*/ 1237297 w 5542597"/>
                <a:gd name="connsiteY2910" fmla="*/ 1342073 h 1903571"/>
                <a:gd name="connsiteX2911" fmla="*/ 1241584 w 5542597"/>
                <a:gd name="connsiteY2911" fmla="*/ 1342549 h 1903571"/>
                <a:gd name="connsiteX2912" fmla="*/ 1246822 w 5542597"/>
                <a:gd name="connsiteY2912" fmla="*/ 1341120 h 1903571"/>
                <a:gd name="connsiteX2913" fmla="*/ 1247775 w 5542597"/>
                <a:gd name="connsiteY2913" fmla="*/ 1340644 h 1903571"/>
                <a:gd name="connsiteX2914" fmla="*/ 1248727 w 5542597"/>
                <a:gd name="connsiteY2914" fmla="*/ 1339215 h 1903571"/>
                <a:gd name="connsiteX2915" fmla="*/ 1253490 w 5542597"/>
                <a:gd name="connsiteY2915" fmla="*/ 1337310 h 1903571"/>
                <a:gd name="connsiteX2916" fmla="*/ 1262539 w 5542597"/>
                <a:gd name="connsiteY2916" fmla="*/ 1335405 h 1903571"/>
                <a:gd name="connsiteX2917" fmla="*/ 1264444 w 5542597"/>
                <a:gd name="connsiteY2917" fmla="*/ 1336358 h 1903571"/>
                <a:gd name="connsiteX2918" fmla="*/ 1268730 w 5542597"/>
                <a:gd name="connsiteY2918" fmla="*/ 1336834 h 1903571"/>
                <a:gd name="connsiteX2919" fmla="*/ 1273969 w 5542597"/>
                <a:gd name="connsiteY2919" fmla="*/ 1336358 h 1903571"/>
                <a:gd name="connsiteX2920" fmla="*/ 1278255 w 5542597"/>
                <a:gd name="connsiteY2920" fmla="*/ 1334929 h 1903571"/>
                <a:gd name="connsiteX2921" fmla="*/ 1280636 w 5542597"/>
                <a:gd name="connsiteY2921" fmla="*/ 1336358 h 1903571"/>
                <a:gd name="connsiteX2922" fmla="*/ 1283494 w 5542597"/>
                <a:gd name="connsiteY2922" fmla="*/ 1337786 h 1903571"/>
                <a:gd name="connsiteX2923" fmla="*/ 1285875 w 5542597"/>
                <a:gd name="connsiteY2923" fmla="*/ 1336358 h 1903571"/>
                <a:gd name="connsiteX2924" fmla="*/ 1287303 w 5542597"/>
                <a:gd name="connsiteY2924" fmla="*/ 1333024 h 1903571"/>
                <a:gd name="connsiteX2925" fmla="*/ 1288732 w 5542597"/>
                <a:gd name="connsiteY2925" fmla="*/ 1329214 h 1903571"/>
                <a:gd name="connsiteX2926" fmla="*/ 1291590 w 5542597"/>
                <a:gd name="connsiteY2926" fmla="*/ 1327785 h 1903571"/>
                <a:gd name="connsiteX2927" fmla="*/ 1293495 w 5542597"/>
                <a:gd name="connsiteY2927" fmla="*/ 1327309 h 1903571"/>
                <a:gd name="connsiteX2928" fmla="*/ 1295400 w 5542597"/>
                <a:gd name="connsiteY2928" fmla="*/ 1325880 h 1903571"/>
                <a:gd name="connsiteX2929" fmla="*/ 1296828 w 5542597"/>
                <a:gd name="connsiteY2929" fmla="*/ 1324451 h 1903571"/>
                <a:gd name="connsiteX2930" fmla="*/ 1304925 w 5542597"/>
                <a:gd name="connsiteY2930" fmla="*/ 1324451 h 1903571"/>
                <a:gd name="connsiteX2931" fmla="*/ 1311593 w 5542597"/>
                <a:gd name="connsiteY2931" fmla="*/ 1321118 h 1903571"/>
                <a:gd name="connsiteX2932" fmla="*/ 1313021 w 5542597"/>
                <a:gd name="connsiteY2932" fmla="*/ 1322546 h 1903571"/>
                <a:gd name="connsiteX2933" fmla="*/ 1322070 w 5542597"/>
                <a:gd name="connsiteY2933" fmla="*/ 1322546 h 1903571"/>
                <a:gd name="connsiteX2934" fmla="*/ 1333500 w 5542597"/>
                <a:gd name="connsiteY2934" fmla="*/ 1320165 h 1903571"/>
                <a:gd name="connsiteX2935" fmla="*/ 1340168 w 5542597"/>
                <a:gd name="connsiteY2935" fmla="*/ 1319213 h 1903571"/>
                <a:gd name="connsiteX2936" fmla="*/ 1352074 w 5542597"/>
                <a:gd name="connsiteY2936" fmla="*/ 1316831 h 1903571"/>
                <a:gd name="connsiteX2937" fmla="*/ 1357313 w 5542597"/>
                <a:gd name="connsiteY2937" fmla="*/ 1314926 h 1903571"/>
                <a:gd name="connsiteX2938" fmla="*/ 1365409 w 5542597"/>
                <a:gd name="connsiteY2938" fmla="*/ 1313498 h 1903571"/>
                <a:gd name="connsiteX2939" fmla="*/ 1372076 w 5542597"/>
                <a:gd name="connsiteY2939" fmla="*/ 1312545 h 1903571"/>
                <a:gd name="connsiteX2940" fmla="*/ 1376839 w 5542597"/>
                <a:gd name="connsiteY2940" fmla="*/ 1309211 h 1903571"/>
                <a:gd name="connsiteX2941" fmla="*/ 1380649 w 5542597"/>
                <a:gd name="connsiteY2941" fmla="*/ 1308735 h 1903571"/>
                <a:gd name="connsiteX2942" fmla="*/ 1385411 w 5542597"/>
                <a:gd name="connsiteY2942" fmla="*/ 1308735 h 1903571"/>
                <a:gd name="connsiteX2943" fmla="*/ 1387793 w 5542597"/>
                <a:gd name="connsiteY2943" fmla="*/ 1307783 h 1903571"/>
                <a:gd name="connsiteX2944" fmla="*/ 1389697 w 5542597"/>
                <a:gd name="connsiteY2944" fmla="*/ 1306830 h 1903571"/>
                <a:gd name="connsiteX2945" fmla="*/ 1391126 w 5542597"/>
                <a:gd name="connsiteY2945" fmla="*/ 1304449 h 1903571"/>
                <a:gd name="connsiteX2946" fmla="*/ 1390174 w 5542597"/>
                <a:gd name="connsiteY2946" fmla="*/ 1301115 h 1903571"/>
                <a:gd name="connsiteX2947" fmla="*/ 1389697 w 5542597"/>
                <a:gd name="connsiteY2947" fmla="*/ 1299210 h 1903571"/>
                <a:gd name="connsiteX2948" fmla="*/ 1393031 w 5542597"/>
                <a:gd name="connsiteY2948" fmla="*/ 1297781 h 1903571"/>
                <a:gd name="connsiteX2949" fmla="*/ 1397794 w 5542597"/>
                <a:gd name="connsiteY2949" fmla="*/ 1297781 h 1903571"/>
                <a:gd name="connsiteX2950" fmla="*/ 1400651 w 5542597"/>
                <a:gd name="connsiteY2950" fmla="*/ 1297305 h 1903571"/>
                <a:gd name="connsiteX2951" fmla="*/ 1406843 w 5542597"/>
                <a:gd name="connsiteY2951" fmla="*/ 1292066 h 1903571"/>
                <a:gd name="connsiteX2952" fmla="*/ 1411605 w 5542597"/>
                <a:gd name="connsiteY2952" fmla="*/ 1289685 h 1903571"/>
                <a:gd name="connsiteX2953" fmla="*/ 1415891 w 5542597"/>
                <a:gd name="connsiteY2953" fmla="*/ 1288256 h 1903571"/>
                <a:gd name="connsiteX2954" fmla="*/ 1424940 w 5542597"/>
                <a:gd name="connsiteY2954" fmla="*/ 1289209 h 1903571"/>
                <a:gd name="connsiteX2955" fmla="*/ 1433513 w 5542597"/>
                <a:gd name="connsiteY2955" fmla="*/ 1290161 h 1903571"/>
                <a:gd name="connsiteX2956" fmla="*/ 1442085 w 5542597"/>
                <a:gd name="connsiteY2956" fmla="*/ 1292066 h 1903571"/>
                <a:gd name="connsiteX2957" fmla="*/ 1446371 w 5542597"/>
                <a:gd name="connsiteY2957" fmla="*/ 1295400 h 1903571"/>
                <a:gd name="connsiteX2958" fmla="*/ 1450181 w 5542597"/>
                <a:gd name="connsiteY2958" fmla="*/ 1297305 h 1903571"/>
                <a:gd name="connsiteX2959" fmla="*/ 1453515 w 5542597"/>
                <a:gd name="connsiteY2959" fmla="*/ 1298258 h 1903571"/>
                <a:gd name="connsiteX2960" fmla="*/ 1456849 w 5542597"/>
                <a:gd name="connsiteY2960" fmla="*/ 1299210 h 1903571"/>
                <a:gd name="connsiteX2961" fmla="*/ 1460659 w 5542597"/>
                <a:gd name="connsiteY2961" fmla="*/ 1298258 h 1903571"/>
                <a:gd name="connsiteX2962" fmla="*/ 1463516 w 5542597"/>
                <a:gd name="connsiteY2962" fmla="*/ 1296829 h 1903571"/>
                <a:gd name="connsiteX2963" fmla="*/ 1464945 w 5542597"/>
                <a:gd name="connsiteY2963" fmla="*/ 1294924 h 1903571"/>
                <a:gd name="connsiteX2964" fmla="*/ 1467326 w 5542597"/>
                <a:gd name="connsiteY2964" fmla="*/ 1293495 h 1903571"/>
                <a:gd name="connsiteX2965" fmla="*/ 1475899 w 5542597"/>
                <a:gd name="connsiteY2965" fmla="*/ 1292543 h 1903571"/>
                <a:gd name="connsiteX2966" fmla="*/ 1477803 w 5542597"/>
                <a:gd name="connsiteY2966" fmla="*/ 1294448 h 1903571"/>
                <a:gd name="connsiteX2967" fmla="*/ 1481614 w 5542597"/>
                <a:gd name="connsiteY2967" fmla="*/ 1300639 h 1903571"/>
                <a:gd name="connsiteX2968" fmla="*/ 1484471 w 5542597"/>
                <a:gd name="connsiteY2968" fmla="*/ 1309211 h 1903571"/>
                <a:gd name="connsiteX2969" fmla="*/ 1489234 w 5542597"/>
                <a:gd name="connsiteY2969" fmla="*/ 1320165 h 1903571"/>
                <a:gd name="connsiteX2970" fmla="*/ 1491139 w 5542597"/>
                <a:gd name="connsiteY2970" fmla="*/ 1325404 h 1903571"/>
                <a:gd name="connsiteX2971" fmla="*/ 1490186 w 5542597"/>
                <a:gd name="connsiteY2971" fmla="*/ 1328261 h 1903571"/>
                <a:gd name="connsiteX2972" fmla="*/ 1490186 w 5542597"/>
                <a:gd name="connsiteY2972" fmla="*/ 1332071 h 1903571"/>
                <a:gd name="connsiteX2973" fmla="*/ 1490186 w 5542597"/>
                <a:gd name="connsiteY2973" fmla="*/ 1336358 h 1903571"/>
                <a:gd name="connsiteX2974" fmla="*/ 1486376 w 5542597"/>
                <a:gd name="connsiteY2974" fmla="*/ 1341120 h 1903571"/>
                <a:gd name="connsiteX2975" fmla="*/ 1487805 w 5542597"/>
                <a:gd name="connsiteY2975" fmla="*/ 1343501 h 1903571"/>
                <a:gd name="connsiteX2976" fmla="*/ 1496377 w 5542597"/>
                <a:gd name="connsiteY2976" fmla="*/ 1345883 h 1903571"/>
                <a:gd name="connsiteX2977" fmla="*/ 1507807 w 5542597"/>
                <a:gd name="connsiteY2977" fmla="*/ 1344930 h 1903571"/>
                <a:gd name="connsiteX2978" fmla="*/ 1514951 w 5542597"/>
                <a:gd name="connsiteY2978" fmla="*/ 1343025 h 1903571"/>
                <a:gd name="connsiteX2979" fmla="*/ 1518761 w 5542597"/>
                <a:gd name="connsiteY2979" fmla="*/ 1343978 h 1903571"/>
                <a:gd name="connsiteX2980" fmla="*/ 1521143 w 5542597"/>
                <a:gd name="connsiteY2980" fmla="*/ 1342549 h 1903571"/>
                <a:gd name="connsiteX2981" fmla="*/ 1522571 w 5542597"/>
                <a:gd name="connsiteY2981" fmla="*/ 1339215 h 1903571"/>
                <a:gd name="connsiteX2982" fmla="*/ 1524952 w 5542597"/>
                <a:gd name="connsiteY2982" fmla="*/ 1338263 h 1903571"/>
                <a:gd name="connsiteX2983" fmla="*/ 1527810 w 5542597"/>
                <a:gd name="connsiteY2983" fmla="*/ 1340644 h 1903571"/>
                <a:gd name="connsiteX2984" fmla="*/ 1530191 w 5542597"/>
                <a:gd name="connsiteY2984" fmla="*/ 1344930 h 1903571"/>
                <a:gd name="connsiteX2985" fmla="*/ 1532096 w 5542597"/>
                <a:gd name="connsiteY2985" fmla="*/ 1347788 h 1903571"/>
                <a:gd name="connsiteX2986" fmla="*/ 1531620 w 5542597"/>
                <a:gd name="connsiteY2986" fmla="*/ 1351121 h 1903571"/>
                <a:gd name="connsiteX2987" fmla="*/ 1532572 w 5542597"/>
                <a:gd name="connsiteY2987" fmla="*/ 1354931 h 1903571"/>
                <a:gd name="connsiteX2988" fmla="*/ 1534001 w 5542597"/>
                <a:gd name="connsiteY2988" fmla="*/ 1355884 h 1903571"/>
                <a:gd name="connsiteX2989" fmla="*/ 1536859 w 5542597"/>
                <a:gd name="connsiteY2989" fmla="*/ 1354455 h 1903571"/>
                <a:gd name="connsiteX2990" fmla="*/ 1538764 w 5542597"/>
                <a:gd name="connsiteY2990" fmla="*/ 1353503 h 1903571"/>
                <a:gd name="connsiteX2991" fmla="*/ 1539240 w 5542597"/>
                <a:gd name="connsiteY2991" fmla="*/ 1352550 h 1903571"/>
                <a:gd name="connsiteX2992" fmla="*/ 1538288 w 5542597"/>
                <a:gd name="connsiteY2992" fmla="*/ 1350645 h 1903571"/>
                <a:gd name="connsiteX2993" fmla="*/ 1537811 w 5542597"/>
                <a:gd name="connsiteY2993" fmla="*/ 1349216 h 1903571"/>
                <a:gd name="connsiteX2994" fmla="*/ 1538764 w 5542597"/>
                <a:gd name="connsiteY2994" fmla="*/ 1347788 h 1903571"/>
                <a:gd name="connsiteX2995" fmla="*/ 1540193 w 5542597"/>
                <a:gd name="connsiteY2995" fmla="*/ 1347311 h 1903571"/>
                <a:gd name="connsiteX2996" fmla="*/ 1544002 w 5542597"/>
                <a:gd name="connsiteY2996" fmla="*/ 1347788 h 1903571"/>
                <a:gd name="connsiteX2997" fmla="*/ 1549718 w 5542597"/>
                <a:gd name="connsiteY2997" fmla="*/ 1348264 h 1903571"/>
                <a:gd name="connsiteX2998" fmla="*/ 1556861 w 5542597"/>
                <a:gd name="connsiteY2998" fmla="*/ 1354455 h 1903571"/>
                <a:gd name="connsiteX2999" fmla="*/ 1560671 w 5542597"/>
                <a:gd name="connsiteY2999" fmla="*/ 1355408 h 1903571"/>
                <a:gd name="connsiteX3000" fmla="*/ 1562100 w 5542597"/>
                <a:gd name="connsiteY3000" fmla="*/ 1355408 h 1903571"/>
                <a:gd name="connsiteX3001" fmla="*/ 1565910 w 5542597"/>
                <a:gd name="connsiteY3001" fmla="*/ 1354931 h 1903571"/>
                <a:gd name="connsiteX3002" fmla="*/ 1570196 w 5542597"/>
                <a:gd name="connsiteY3002" fmla="*/ 1353503 h 1903571"/>
                <a:gd name="connsiteX3003" fmla="*/ 1573053 w 5542597"/>
                <a:gd name="connsiteY3003" fmla="*/ 1351121 h 1903571"/>
                <a:gd name="connsiteX3004" fmla="*/ 1574006 w 5542597"/>
                <a:gd name="connsiteY3004" fmla="*/ 1350169 h 1903571"/>
                <a:gd name="connsiteX3005" fmla="*/ 1575435 w 5542597"/>
                <a:gd name="connsiteY3005" fmla="*/ 1350645 h 1903571"/>
                <a:gd name="connsiteX3006" fmla="*/ 1576864 w 5542597"/>
                <a:gd name="connsiteY3006" fmla="*/ 1351598 h 1903571"/>
                <a:gd name="connsiteX3007" fmla="*/ 1577340 w 5542597"/>
                <a:gd name="connsiteY3007" fmla="*/ 1353503 h 1903571"/>
                <a:gd name="connsiteX3008" fmla="*/ 1575911 w 5542597"/>
                <a:gd name="connsiteY3008" fmla="*/ 1356836 h 1903571"/>
                <a:gd name="connsiteX3009" fmla="*/ 1571625 w 5542597"/>
                <a:gd name="connsiteY3009" fmla="*/ 1359694 h 1903571"/>
                <a:gd name="connsiteX3010" fmla="*/ 1566386 w 5542597"/>
                <a:gd name="connsiteY3010" fmla="*/ 1362075 h 1903571"/>
                <a:gd name="connsiteX3011" fmla="*/ 1563052 w 5542597"/>
                <a:gd name="connsiteY3011" fmla="*/ 1366838 h 1903571"/>
                <a:gd name="connsiteX3012" fmla="*/ 1562576 w 5542597"/>
                <a:gd name="connsiteY3012" fmla="*/ 1372076 h 1903571"/>
                <a:gd name="connsiteX3013" fmla="*/ 1564005 w 5542597"/>
                <a:gd name="connsiteY3013" fmla="*/ 1374458 h 1903571"/>
                <a:gd name="connsiteX3014" fmla="*/ 1564957 w 5542597"/>
                <a:gd name="connsiteY3014" fmla="*/ 1376363 h 1903571"/>
                <a:gd name="connsiteX3015" fmla="*/ 1565434 w 5542597"/>
                <a:gd name="connsiteY3015" fmla="*/ 1378744 h 1903571"/>
                <a:gd name="connsiteX3016" fmla="*/ 1566863 w 5542597"/>
                <a:gd name="connsiteY3016" fmla="*/ 1378744 h 1903571"/>
                <a:gd name="connsiteX3017" fmla="*/ 1568768 w 5542597"/>
                <a:gd name="connsiteY3017" fmla="*/ 1377791 h 1903571"/>
                <a:gd name="connsiteX3018" fmla="*/ 1574482 w 5542597"/>
                <a:gd name="connsiteY3018" fmla="*/ 1373029 h 1903571"/>
                <a:gd name="connsiteX3019" fmla="*/ 1577816 w 5542597"/>
                <a:gd name="connsiteY3019" fmla="*/ 1371600 h 1903571"/>
                <a:gd name="connsiteX3020" fmla="*/ 1582102 w 5542597"/>
                <a:gd name="connsiteY3020" fmla="*/ 1371124 h 1903571"/>
                <a:gd name="connsiteX3021" fmla="*/ 1589246 w 5542597"/>
                <a:gd name="connsiteY3021" fmla="*/ 1371124 h 1903571"/>
                <a:gd name="connsiteX3022" fmla="*/ 1594009 w 5542597"/>
                <a:gd name="connsiteY3022" fmla="*/ 1373029 h 1903571"/>
                <a:gd name="connsiteX3023" fmla="*/ 1596390 w 5542597"/>
                <a:gd name="connsiteY3023" fmla="*/ 1375410 h 1903571"/>
                <a:gd name="connsiteX3024" fmla="*/ 1598771 w 5542597"/>
                <a:gd name="connsiteY3024" fmla="*/ 1376839 h 1903571"/>
                <a:gd name="connsiteX3025" fmla="*/ 1600676 w 5542597"/>
                <a:gd name="connsiteY3025" fmla="*/ 1376363 h 1903571"/>
                <a:gd name="connsiteX3026" fmla="*/ 1601628 w 5542597"/>
                <a:gd name="connsiteY3026" fmla="*/ 1373981 h 1903571"/>
                <a:gd name="connsiteX3027" fmla="*/ 1601628 w 5542597"/>
                <a:gd name="connsiteY3027" fmla="*/ 1371600 h 1903571"/>
                <a:gd name="connsiteX3028" fmla="*/ 1602105 w 5542597"/>
                <a:gd name="connsiteY3028" fmla="*/ 1369695 h 1903571"/>
                <a:gd name="connsiteX3029" fmla="*/ 1610201 w 5542597"/>
                <a:gd name="connsiteY3029" fmla="*/ 1364933 h 1903571"/>
                <a:gd name="connsiteX3030" fmla="*/ 1615440 w 5542597"/>
                <a:gd name="connsiteY3030" fmla="*/ 1361599 h 1903571"/>
                <a:gd name="connsiteX3031" fmla="*/ 1616869 w 5542597"/>
                <a:gd name="connsiteY3031" fmla="*/ 1361123 h 1903571"/>
                <a:gd name="connsiteX3032" fmla="*/ 1620678 w 5542597"/>
                <a:gd name="connsiteY3032" fmla="*/ 1361599 h 1903571"/>
                <a:gd name="connsiteX3033" fmla="*/ 1622584 w 5542597"/>
                <a:gd name="connsiteY3033" fmla="*/ 1361599 h 1903571"/>
                <a:gd name="connsiteX3034" fmla="*/ 1628299 w 5542597"/>
                <a:gd name="connsiteY3034" fmla="*/ 1358265 h 1903571"/>
                <a:gd name="connsiteX3035" fmla="*/ 1633538 w 5542597"/>
                <a:gd name="connsiteY3035" fmla="*/ 1354931 h 1903571"/>
                <a:gd name="connsiteX3036" fmla="*/ 1634014 w 5542597"/>
                <a:gd name="connsiteY3036" fmla="*/ 1352550 h 1903571"/>
                <a:gd name="connsiteX3037" fmla="*/ 1634490 w 5542597"/>
                <a:gd name="connsiteY3037" fmla="*/ 1350169 h 1903571"/>
                <a:gd name="connsiteX3038" fmla="*/ 1635919 w 5542597"/>
                <a:gd name="connsiteY3038" fmla="*/ 1349216 h 1903571"/>
                <a:gd name="connsiteX3039" fmla="*/ 1643063 w 5542597"/>
                <a:gd name="connsiteY3039" fmla="*/ 1348264 h 1903571"/>
                <a:gd name="connsiteX3040" fmla="*/ 1644491 w 5542597"/>
                <a:gd name="connsiteY3040" fmla="*/ 1348264 h 1903571"/>
                <a:gd name="connsiteX3041" fmla="*/ 1650682 w 5542597"/>
                <a:gd name="connsiteY3041" fmla="*/ 1345406 h 1903571"/>
                <a:gd name="connsiteX3042" fmla="*/ 1659731 w 5542597"/>
                <a:gd name="connsiteY3042" fmla="*/ 1341596 h 1903571"/>
                <a:gd name="connsiteX3043" fmla="*/ 1664018 w 5542597"/>
                <a:gd name="connsiteY3043" fmla="*/ 1338739 h 1903571"/>
                <a:gd name="connsiteX3044" fmla="*/ 1671638 w 5542597"/>
                <a:gd name="connsiteY3044" fmla="*/ 1337786 h 1903571"/>
                <a:gd name="connsiteX3045" fmla="*/ 1673066 w 5542597"/>
                <a:gd name="connsiteY3045" fmla="*/ 1337310 h 1903571"/>
                <a:gd name="connsiteX3046" fmla="*/ 1675924 w 5542597"/>
                <a:gd name="connsiteY3046" fmla="*/ 1335405 h 1903571"/>
                <a:gd name="connsiteX3047" fmla="*/ 1680686 w 5542597"/>
                <a:gd name="connsiteY3047" fmla="*/ 1333024 h 1903571"/>
                <a:gd name="connsiteX3048" fmla="*/ 1683544 w 5542597"/>
                <a:gd name="connsiteY3048" fmla="*/ 1333024 h 1903571"/>
                <a:gd name="connsiteX3049" fmla="*/ 1681639 w 5542597"/>
                <a:gd name="connsiteY3049" fmla="*/ 1338263 h 1903571"/>
                <a:gd name="connsiteX3050" fmla="*/ 1678781 w 5542597"/>
                <a:gd name="connsiteY3050" fmla="*/ 1344930 h 1903571"/>
                <a:gd name="connsiteX3051" fmla="*/ 1677352 w 5542597"/>
                <a:gd name="connsiteY3051" fmla="*/ 1346835 h 1903571"/>
                <a:gd name="connsiteX3052" fmla="*/ 1669256 w 5542597"/>
                <a:gd name="connsiteY3052" fmla="*/ 1346359 h 1903571"/>
                <a:gd name="connsiteX3053" fmla="*/ 1669256 w 5542597"/>
                <a:gd name="connsiteY3053" fmla="*/ 1348264 h 1903571"/>
                <a:gd name="connsiteX3054" fmla="*/ 1670685 w 5542597"/>
                <a:gd name="connsiteY3054" fmla="*/ 1350645 h 1903571"/>
                <a:gd name="connsiteX3055" fmla="*/ 1671161 w 5542597"/>
                <a:gd name="connsiteY3055" fmla="*/ 1352550 h 1903571"/>
                <a:gd name="connsiteX3056" fmla="*/ 1672114 w 5542597"/>
                <a:gd name="connsiteY3056" fmla="*/ 1353503 h 1903571"/>
                <a:gd name="connsiteX3057" fmla="*/ 1674495 w 5542597"/>
                <a:gd name="connsiteY3057" fmla="*/ 1355884 h 1903571"/>
                <a:gd name="connsiteX3058" fmla="*/ 1682591 w 5542597"/>
                <a:gd name="connsiteY3058" fmla="*/ 1361599 h 1903571"/>
                <a:gd name="connsiteX3059" fmla="*/ 1693545 w 5542597"/>
                <a:gd name="connsiteY3059" fmla="*/ 1368743 h 1903571"/>
                <a:gd name="connsiteX3060" fmla="*/ 1704975 w 5542597"/>
                <a:gd name="connsiteY3060" fmla="*/ 1376363 h 1903571"/>
                <a:gd name="connsiteX3061" fmla="*/ 1713071 w 5542597"/>
                <a:gd name="connsiteY3061" fmla="*/ 1382078 h 1903571"/>
                <a:gd name="connsiteX3062" fmla="*/ 1715928 w 5542597"/>
                <a:gd name="connsiteY3062" fmla="*/ 1384935 h 1903571"/>
                <a:gd name="connsiteX3063" fmla="*/ 1718310 w 5542597"/>
                <a:gd name="connsiteY3063" fmla="*/ 1387316 h 1903571"/>
                <a:gd name="connsiteX3064" fmla="*/ 1724025 w 5542597"/>
                <a:gd name="connsiteY3064" fmla="*/ 1394936 h 1903571"/>
                <a:gd name="connsiteX3065" fmla="*/ 1729740 w 5542597"/>
                <a:gd name="connsiteY3065" fmla="*/ 1402556 h 1903571"/>
                <a:gd name="connsiteX3066" fmla="*/ 1739265 w 5542597"/>
                <a:gd name="connsiteY3066" fmla="*/ 1415891 h 1903571"/>
                <a:gd name="connsiteX3067" fmla="*/ 1747361 w 5542597"/>
                <a:gd name="connsiteY3067" fmla="*/ 1428750 h 1903571"/>
                <a:gd name="connsiteX3068" fmla="*/ 1756886 w 5542597"/>
                <a:gd name="connsiteY3068" fmla="*/ 1442561 h 1903571"/>
                <a:gd name="connsiteX3069" fmla="*/ 1762125 w 5542597"/>
                <a:gd name="connsiteY3069" fmla="*/ 1450658 h 1903571"/>
                <a:gd name="connsiteX3070" fmla="*/ 1773078 w 5542597"/>
                <a:gd name="connsiteY3070" fmla="*/ 1467803 h 1903571"/>
                <a:gd name="connsiteX3071" fmla="*/ 1775936 w 5542597"/>
                <a:gd name="connsiteY3071" fmla="*/ 1473041 h 1903571"/>
                <a:gd name="connsiteX3072" fmla="*/ 1781175 w 5542597"/>
                <a:gd name="connsiteY3072" fmla="*/ 1482566 h 1903571"/>
                <a:gd name="connsiteX3073" fmla="*/ 1786414 w 5542597"/>
                <a:gd name="connsiteY3073" fmla="*/ 1491615 h 1903571"/>
                <a:gd name="connsiteX3074" fmla="*/ 1790700 w 5542597"/>
                <a:gd name="connsiteY3074" fmla="*/ 1499711 h 1903571"/>
                <a:gd name="connsiteX3075" fmla="*/ 1793081 w 5542597"/>
                <a:gd name="connsiteY3075" fmla="*/ 1500664 h 1903571"/>
                <a:gd name="connsiteX3076" fmla="*/ 1793557 w 5542597"/>
                <a:gd name="connsiteY3076" fmla="*/ 1498283 h 1903571"/>
                <a:gd name="connsiteX3077" fmla="*/ 1794034 w 5542597"/>
                <a:gd name="connsiteY3077" fmla="*/ 1496854 h 1903571"/>
                <a:gd name="connsiteX3078" fmla="*/ 1795463 w 5542597"/>
                <a:gd name="connsiteY3078" fmla="*/ 1495901 h 1903571"/>
                <a:gd name="connsiteX3079" fmla="*/ 1798320 w 5542597"/>
                <a:gd name="connsiteY3079" fmla="*/ 1493520 h 1903571"/>
                <a:gd name="connsiteX3080" fmla="*/ 1800225 w 5542597"/>
                <a:gd name="connsiteY3080" fmla="*/ 1493044 h 1903571"/>
                <a:gd name="connsiteX3081" fmla="*/ 1802606 w 5542597"/>
                <a:gd name="connsiteY3081" fmla="*/ 1493520 h 1903571"/>
                <a:gd name="connsiteX3082" fmla="*/ 1805464 w 5542597"/>
                <a:gd name="connsiteY3082" fmla="*/ 1492091 h 1903571"/>
                <a:gd name="connsiteX3083" fmla="*/ 1806416 w 5542597"/>
                <a:gd name="connsiteY3083" fmla="*/ 1489710 h 1903571"/>
                <a:gd name="connsiteX3084" fmla="*/ 1805940 w 5542597"/>
                <a:gd name="connsiteY3084" fmla="*/ 1485424 h 1903571"/>
                <a:gd name="connsiteX3085" fmla="*/ 1805464 w 5542597"/>
                <a:gd name="connsiteY3085" fmla="*/ 1483519 h 1903571"/>
                <a:gd name="connsiteX3086" fmla="*/ 1806416 w 5542597"/>
                <a:gd name="connsiteY3086" fmla="*/ 1481614 h 1903571"/>
                <a:gd name="connsiteX3087" fmla="*/ 1807845 w 5542597"/>
                <a:gd name="connsiteY3087" fmla="*/ 1480661 h 1903571"/>
                <a:gd name="connsiteX3088" fmla="*/ 1809750 w 5542597"/>
                <a:gd name="connsiteY3088" fmla="*/ 1480185 h 1903571"/>
                <a:gd name="connsiteX3089" fmla="*/ 1811655 w 5542597"/>
                <a:gd name="connsiteY3089" fmla="*/ 1479709 h 1903571"/>
                <a:gd name="connsiteX3090" fmla="*/ 1813084 w 5542597"/>
                <a:gd name="connsiteY3090" fmla="*/ 1477328 h 1903571"/>
                <a:gd name="connsiteX3091" fmla="*/ 1815941 w 5542597"/>
                <a:gd name="connsiteY3091" fmla="*/ 1476851 h 1903571"/>
                <a:gd name="connsiteX3092" fmla="*/ 1818799 w 5542597"/>
                <a:gd name="connsiteY3092" fmla="*/ 1476851 h 1903571"/>
                <a:gd name="connsiteX3093" fmla="*/ 1820703 w 5542597"/>
                <a:gd name="connsiteY3093" fmla="*/ 1477328 h 1903571"/>
                <a:gd name="connsiteX3094" fmla="*/ 1822609 w 5542597"/>
                <a:gd name="connsiteY3094" fmla="*/ 1478756 h 1903571"/>
                <a:gd name="connsiteX3095" fmla="*/ 1824038 w 5542597"/>
                <a:gd name="connsiteY3095" fmla="*/ 1481138 h 1903571"/>
                <a:gd name="connsiteX3096" fmla="*/ 1825943 w 5542597"/>
                <a:gd name="connsiteY3096" fmla="*/ 1481614 h 1903571"/>
                <a:gd name="connsiteX3097" fmla="*/ 1829276 w 5542597"/>
                <a:gd name="connsiteY3097" fmla="*/ 1481138 h 1903571"/>
                <a:gd name="connsiteX3098" fmla="*/ 1829752 w 5542597"/>
                <a:gd name="connsiteY3098" fmla="*/ 1483043 h 1903571"/>
                <a:gd name="connsiteX3099" fmla="*/ 1828800 w 5542597"/>
                <a:gd name="connsiteY3099" fmla="*/ 1486376 h 1903571"/>
                <a:gd name="connsiteX3100" fmla="*/ 1827847 w 5542597"/>
                <a:gd name="connsiteY3100" fmla="*/ 1489234 h 1903571"/>
                <a:gd name="connsiteX3101" fmla="*/ 1827371 w 5542597"/>
                <a:gd name="connsiteY3101" fmla="*/ 1491139 h 1903571"/>
                <a:gd name="connsiteX3102" fmla="*/ 1829276 w 5542597"/>
                <a:gd name="connsiteY3102" fmla="*/ 1492091 h 1903571"/>
                <a:gd name="connsiteX3103" fmla="*/ 1835944 w 5542597"/>
                <a:gd name="connsiteY3103" fmla="*/ 1491139 h 1903571"/>
                <a:gd name="connsiteX3104" fmla="*/ 1838325 w 5542597"/>
                <a:gd name="connsiteY3104" fmla="*/ 1491615 h 1903571"/>
                <a:gd name="connsiteX3105" fmla="*/ 1838801 w 5542597"/>
                <a:gd name="connsiteY3105" fmla="*/ 1493520 h 1903571"/>
                <a:gd name="connsiteX3106" fmla="*/ 1839753 w 5542597"/>
                <a:gd name="connsiteY3106" fmla="*/ 1495425 h 1903571"/>
                <a:gd name="connsiteX3107" fmla="*/ 1840230 w 5542597"/>
                <a:gd name="connsiteY3107" fmla="*/ 1497806 h 1903571"/>
                <a:gd name="connsiteX3108" fmla="*/ 1839753 w 5542597"/>
                <a:gd name="connsiteY3108" fmla="*/ 1499711 h 1903571"/>
                <a:gd name="connsiteX3109" fmla="*/ 1840706 w 5542597"/>
                <a:gd name="connsiteY3109" fmla="*/ 1501140 h 1903571"/>
                <a:gd name="connsiteX3110" fmla="*/ 1846421 w 5542597"/>
                <a:gd name="connsiteY3110" fmla="*/ 1501140 h 1903571"/>
                <a:gd name="connsiteX3111" fmla="*/ 1850707 w 5542597"/>
                <a:gd name="connsiteY3111" fmla="*/ 1500188 h 1903571"/>
                <a:gd name="connsiteX3112" fmla="*/ 1856899 w 5542597"/>
                <a:gd name="connsiteY3112" fmla="*/ 1500188 h 1903571"/>
                <a:gd name="connsiteX3113" fmla="*/ 1862138 w 5542597"/>
                <a:gd name="connsiteY3113" fmla="*/ 1502569 h 1903571"/>
                <a:gd name="connsiteX3114" fmla="*/ 1866424 w 5542597"/>
                <a:gd name="connsiteY3114" fmla="*/ 1502093 h 1903571"/>
                <a:gd name="connsiteX3115" fmla="*/ 1870234 w 5542597"/>
                <a:gd name="connsiteY3115" fmla="*/ 1501140 h 1903571"/>
                <a:gd name="connsiteX3116" fmla="*/ 1875949 w 5542597"/>
                <a:gd name="connsiteY3116" fmla="*/ 1501616 h 1903571"/>
                <a:gd name="connsiteX3117" fmla="*/ 1879759 w 5542597"/>
                <a:gd name="connsiteY3117" fmla="*/ 1499711 h 1903571"/>
                <a:gd name="connsiteX3118" fmla="*/ 1882616 w 5542597"/>
                <a:gd name="connsiteY3118" fmla="*/ 1497330 h 1903571"/>
                <a:gd name="connsiteX3119" fmla="*/ 1883569 w 5542597"/>
                <a:gd name="connsiteY3119" fmla="*/ 1495425 h 1903571"/>
                <a:gd name="connsiteX3120" fmla="*/ 1884997 w 5542597"/>
                <a:gd name="connsiteY3120" fmla="*/ 1494473 h 1903571"/>
                <a:gd name="connsiteX3121" fmla="*/ 1890236 w 5542597"/>
                <a:gd name="connsiteY3121" fmla="*/ 1494473 h 1903571"/>
                <a:gd name="connsiteX3122" fmla="*/ 1893570 w 5542597"/>
                <a:gd name="connsiteY3122" fmla="*/ 1494473 h 1903571"/>
                <a:gd name="connsiteX3123" fmla="*/ 1896427 w 5542597"/>
                <a:gd name="connsiteY3123" fmla="*/ 1491615 h 1903571"/>
                <a:gd name="connsiteX3124" fmla="*/ 1898332 w 5542597"/>
                <a:gd name="connsiteY3124" fmla="*/ 1490186 h 1903571"/>
                <a:gd name="connsiteX3125" fmla="*/ 1902143 w 5542597"/>
                <a:gd name="connsiteY3125" fmla="*/ 1490186 h 1903571"/>
                <a:gd name="connsiteX3126" fmla="*/ 1905000 w 5542597"/>
                <a:gd name="connsiteY3126" fmla="*/ 1490186 h 1903571"/>
                <a:gd name="connsiteX3127" fmla="*/ 1912620 w 5542597"/>
                <a:gd name="connsiteY3127" fmla="*/ 1492568 h 1903571"/>
                <a:gd name="connsiteX3128" fmla="*/ 1917382 w 5542597"/>
                <a:gd name="connsiteY3128" fmla="*/ 1494949 h 1903571"/>
                <a:gd name="connsiteX3129" fmla="*/ 1922145 w 5542597"/>
                <a:gd name="connsiteY3129" fmla="*/ 1497806 h 1903571"/>
                <a:gd name="connsiteX3130" fmla="*/ 1925002 w 5542597"/>
                <a:gd name="connsiteY3130" fmla="*/ 1499711 h 1903571"/>
                <a:gd name="connsiteX3131" fmla="*/ 1927384 w 5542597"/>
                <a:gd name="connsiteY3131" fmla="*/ 1503998 h 1903571"/>
                <a:gd name="connsiteX3132" fmla="*/ 1930241 w 5542597"/>
                <a:gd name="connsiteY3132" fmla="*/ 1507331 h 1903571"/>
                <a:gd name="connsiteX3133" fmla="*/ 1933099 w 5542597"/>
                <a:gd name="connsiteY3133" fmla="*/ 1511141 h 1903571"/>
                <a:gd name="connsiteX3134" fmla="*/ 1933575 w 5542597"/>
                <a:gd name="connsiteY3134" fmla="*/ 1514951 h 1903571"/>
                <a:gd name="connsiteX3135" fmla="*/ 1935956 w 5542597"/>
                <a:gd name="connsiteY3135" fmla="*/ 1521143 h 1903571"/>
                <a:gd name="connsiteX3136" fmla="*/ 1937861 w 5542597"/>
                <a:gd name="connsiteY3136" fmla="*/ 1523524 h 1903571"/>
                <a:gd name="connsiteX3137" fmla="*/ 1940719 w 5542597"/>
                <a:gd name="connsiteY3137" fmla="*/ 1523524 h 1903571"/>
                <a:gd name="connsiteX3138" fmla="*/ 1944052 w 5542597"/>
                <a:gd name="connsiteY3138" fmla="*/ 1524476 h 1903571"/>
                <a:gd name="connsiteX3139" fmla="*/ 1947863 w 5542597"/>
                <a:gd name="connsiteY3139" fmla="*/ 1524953 h 1903571"/>
                <a:gd name="connsiteX3140" fmla="*/ 1955482 w 5542597"/>
                <a:gd name="connsiteY3140" fmla="*/ 1530191 h 1903571"/>
                <a:gd name="connsiteX3141" fmla="*/ 1958340 w 5542597"/>
                <a:gd name="connsiteY3141" fmla="*/ 1530191 h 1903571"/>
                <a:gd name="connsiteX3142" fmla="*/ 1960721 w 5542597"/>
                <a:gd name="connsiteY3142" fmla="*/ 1531144 h 1903571"/>
                <a:gd name="connsiteX3143" fmla="*/ 1961197 w 5542597"/>
                <a:gd name="connsiteY3143" fmla="*/ 1533525 h 1903571"/>
                <a:gd name="connsiteX3144" fmla="*/ 1960245 w 5542597"/>
                <a:gd name="connsiteY3144" fmla="*/ 1536383 h 1903571"/>
                <a:gd name="connsiteX3145" fmla="*/ 1961197 w 5542597"/>
                <a:gd name="connsiteY3145" fmla="*/ 1538764 h 1903571"/>
                <a:gd name="connsiteX3146" fmla="*/ 1963578 w 5542597"/>
                <a:gd name="connsiteY3146" fmla="*/ 1542098 h 1903571"/>
                <a:gd name="connsiteX3147" fmla="*/ 1965960 w 5542597"/>
                <a:gd name="connsiteY3147" fmla="*/ 1544955 h 1903571"/>
                <a:gd name="connsiteX3148" fmla="*/ 1968341 w 5542597"/>
                <a:gd name="connsiteY3148" fmla="*/ 1548765 h 1903571"/>
                <a:gd name="connsiteX3149" fmla="*/ 1968818 w 5542597"/>
                <a:gd name="connsiteY3149" fmla="*/ 1551146 h 1903571"/>
                <a:gd name="connsiteX3150" fmla="*/ 1971199 w 5542597"/>
                <a:gd name="connsiteY3150" fmla="*/ 1551623 h 1903571"/>
                <a:gd name="connsiteX3151" fmla="*/ 1973580 w 5542597"/>
                <a:gd name="connsiteY3151" fmla="*/ 1550670 h 1903571"/>
                <a:gd name="connsiteX3152" fmla="*/ 1977866 w 5542597"/>
                <a:gd name="connsiteY3152" fmla="*/ 1551623 h 1903571"/>
                <a:gd name="connsiteX3153" fmla="*/ 1991201 w 5542597"/>
                <a:gd name="connsiteY3153" fmla="*/ 1553528 h 1903571"/>
                <a:gd name="connsiteX3154" fmla="*/ 1992630 w 5542597"/>
                <a:gd name="connsiteY3154" fmla="*/ 1554004 h 1903571"/>
                <a:gd name="connsiteX3155" fmla="*/ 1994059 w 5542597"/>
                <a:gd name="connsiteY3155" fmla="*/ 1555909 h 1903571"/>
                <a:gd name="connsiteX3156" fmla="*/ 1995964 w 5542597"/>
                <a:gd name="connsiteY3156" fmla="*/ 1555909 h 1903571"/>
                <a:gd name="connsiteX3157" fmla="*/ 1998345 w 5542597"/>
                <a:gd name="connsiteY3157" fmla="*/ 1555909 h 1903571"/>
                <a:gd name="connsiteX3158" fmla="*/ 2001202 w 5542597"/>
                <a:gd name="connsiteY3158" fmla="*/ 1555909 h 1903571"/>
                <a:gd name="connsiteX3159" fmla="*/ 2003584 w 5542597"/>
                <a:gd name="connsiteY3159" fmla="*/ 1554004 h 1903571"/>
                <a:gd name="connsiteX3160" fmla="*/ 2005013 w 5542597"/>
                <a:gd name="connsiteY3160" fmla="*/ 1552099 h 1903571"/>
                <a:gd name="connsiteX3161" fmla="*/ 2009299 w 5542597"/>
                <a:gd name="connsiteY3161" fmla="*/ 1549718 h 1903571"/>
                <a:gd name="connsiteX3162" fmla="*/ 2013109 w 5542597"/>
                <a:gd name="connsiteY3162" fmla="*/ 1546860 h 1903571"/>
                <a:gd name="connsiteX3163" fmla="*/ 2015966 w 5542597"/>
                <a:gd name="connsiteY3163" fmla="*/ 1544003 h 1903571"/>
                <a:gd name="connsiteX3164" fmla="*/ 2017871 w 5542597"/>
                <a:gd name="connsiteY3164" fmla="*/ 1544003 h 1903571"/>
                <a:gd name="connsiteX3165" fmla="*/ 2019776 w 5542597"/>
                <a:gd name="connsiteY3165" fmla="*/ 1544955 h 1903571"/>
                <a:gd name="connsiteX3166" fmla="*/ 2019776 w 5542597"/>
                <a:gd name="connsiteY3166" fmla="*/ 1547336 h 1903571"/>
                <a:gd name="connsiteX3167" fmla="*/ 2017871 w 5542597"/>
                <a:gd name="connsiteY3167" fmla="*/ 1549241 h 1903571"/>
                <a:gd name="connsiteX3168" fmla="*/ 2015966 w 5542597"/>
                <a:gd name="connsiteY3168" fmla="*/ 1551146 h 1903571"/>
                <a:gd name="connsiteX3169" fmla="*/ 2016443 w 5542597"/>
                <a:gd name="connsiteY3169" fmla="*/ 1553051 h 1903571"/>
                <a:gd name="connsiteX3170" fmla="*/ 2019300 w 5542597"/>
                <a:gd name="connsiteY3170" fmla="*/ 1553528 h 1903571"/>
                <a:gd name="connsiteX3171" fmla="*/ 2022634 w 5542597"/>
                <a:gd name="connsiteY3171" fmla="*/ 1556385 h 1903571"/>
                <a:gd name="connsiteX3172" fmla="*/ 2027396 w 5542597"/>
                <a:gd name="connsiteY3172" fmla="*/ 1564005 h 1903571"/>
                <a:gd name="connsiteX3173" fmla="*/ 2029301 w 5542597"/>
                <a:gd name="connsiteY3173" fmla="*/ 1565434 h 1903571"/>
                <a:gd name="connsiteX3174" fmla="*/ 2031682 w 5542597"/>
                <a:gd name="connsiteY3174" fmla="*/ 1566863 h 1903571"/>
                <a:gd name="connsiteX3175" fmla="*/ 2034064 w 5542597"/>
                <a:gd name="connsiteY3175" fmla="*/ 1567339 h 1903571"/>
                <a:gd name="connsiteX3176" fmla="*/ 2036921 w 5542597"/>
                <a:gd name="connsiteY3176" fmla="*/ 1568291 h 1903571"/>
                <a:gd name="connsiteX3177" fmla="*/ 2039302 w 5542597"/>
                <a:gd name="connsiteY3177" fmla="*/ 1571625 h 1903571"/>
                <a:gd name="connsiteX3178" fmla="*/ 2040255 w 5542597"/>
                <a:gd name="connsiteY3178" fmla="*/ 1574006 h 1903571"/>
                <a:gd name="connsiteX3179" fmla="*/ 2043113 w 5542597"/>
                <a:gd name="connsiteY3179" fmla="*/ 1574483 h 1903571"/>
                <a:gd name="connsiteX3180" fmla="*/ 2045494 w 5542597"/>
                <a:gd name="connsiteY3180" fmla="*/ 1574006 h 1903571"/>
                <a:gd name="connsiteX3181" fmla="*/ 2046446 w 5542597"/>
                <a:gd name="connsiteY3181" fmla="*/ 1572578 h 1903571"/>
                <a:gd name="connsiteX3182" fmla="*/ 2048827 w 5542597"/>
                <a:gd name="connsiteY3182" fmla="*/ 1572101 h 1903571"/>
                <a:gd name="connsiteX3183" fmla="*/ 2051685 w 5542597"/>
                <a:gd name="connsiteY3183" fmla="*/ 1571625 h 1903571"/>
                <a:gd name="connsiteX3184" fmla="*/ 2055019 w 5542597"/>
                <a:gd name="connsiteY3184" fmla="*/ 1570673 h 1903571"/>
                <a:gd name="connsiteX3185" fmla="*/ 2056924 w 5542597"/>
                <a:gd name="connsiteY3185" fmla="*/ 1570673 h 1903571"/>
                <a:gd name="connsiteX3186" fmla="*/ 2056924 w 5542597"/>
                <a:gd name="connsiteY3186" fmla="*/ 1570673 h 1903571"/>
                <a:gd name="connsiteX3187" fmla="*/ 2060734 w 5542597"/>
                <a:gd name="connsiteY3187" fmla="*/ 1570673 h 1903571"/>
                <a:gd name="connsiteX3188" fmla="*/ 2062639 w 5542597"/>
                <a:gd name="connsiteY3188" fmla="*/ 1569720 h 1903571"/>
                <a:gd name="connsiteX3189" fmla="*/ 2064068 w 5542597"/>
                <a:gd name="connsiteY3189" fmla="*/ 1568291 h 1903571"/>
                <a:gd name="connsiteX3190" fmla="*/ 2066925 w 5542597"/>
                <a:gd name="connsiteY3190" fmla="*/ 1566863 h 1903571"/>
                <a:gd name="connsiteX3191" fmla="*/ 2067877 w 5542597"/>
                <a:gd name="connsiteY3191" fmla="*/ 1564958 h 1903571"/>
                <a:gd name="connsiteX3192" fmla="*/ 2067877 w 5542597"/>
                <a:gd name="connsiteY3192" fmla="*/ 1561148 h 1903571"/>
                <a:gd name="connsiteX3193" fmla="*/ 2069782 w 5542597"/>
                <a:gd name="connsiteY3193" fmla="*/ 1558290 h 1903571"/>
                <a:gd name="connsiteX3194" fmla="*/ 2074545 w 5542597"/>
                <a:gd name="connsiteY3194" fmla="*/ 1557338 h 1903571"/>
                <a:gd name="connsiteX3195" fmla="*/ 2076450 w 5542597"/>
                <a:gd name="connsiteY3195" fmla="*/ 1556861 h 1903571"/>
                <a:gd name="connsiteX3196" fmla="*/ 2078355 w 5542597"/>
                <a:gd name="connsiteY3196" fmla="*/ 1557338 h 1903571"/>
                <a:gd name="connsiteX3197" fmla="*/ 2081689 w 5542597"/>
                <a:gd name="connsiteY3197" fmla="*/ 1556861 h 1903571"/>
                <a:gd name="connsiteX3198" fmla="*/ 2084546 w 5542597"/>
                <a:gd name="connsiteY3198" fmla="*/ 1556385 h 1903571"/>
                <a:gd name="connsiteX3199" fmla="*/ 2086451 w 5542597"/>
                <a:gd name="connsiteY3199" fmla="*/ 1557338 h 1903571"/>
                <a:gd name="connsiteX3200" fmla="*/ 2088832 w 5542597"/>
                <a:gd name="connsiteY3200" fmla="*/ 1558290 h 1903571"/>
                <a:gd name="connsiteX3201" fmla="*/ 2091214 w 5542597"/>
                <a:gd name="connsiteY3201" fmla="*/ 1558290 h 1903571"/>
                <a:gd name="connsiteX3202" fmla="*/ 2092643 w 5542597"/>
                <a:gd name="connsiteY3202" fmla="*/ 1556861 h 1903571"/>
                <a:gd name="connsiteX3203" fmla="*/ 2092643 w 5542597"/>
                <a:gd name="connsiteY3203" fmla="*/ 1554956 h 1903571"/>
                <a:gd name="connsiteX3204" fmla="*/ 2093595 w 5542597"/>
                <a:gd name="connsiteY3204" fmla="*/ 1554480 h 1903571"/>
                <a:gd name="connsiteX3205" fmla="*/ 2095500 w 5542597"/>
                <a:gd name="connsiteY3205" fmla="*/ 1555433 h 1903571"/>
                <a:gd name="connsiteX3206" fmla="*/ 2095976 w 5542597"/>
                <a:gd name="connsiteY3206" fmla="*/ 1556861 h 1903571"/>
                <a:gd name="connsiteX3207" fmla="*/ 2097405 w 5542597"/>
                <a:gd name="connsiteY3207" fmla="*/ 1557338 h 1903571"/>
                <a:gd name="connsiteX3208" fmla="*/ 2100739 w 5542597"/>
                <a:gd name="connsiteY3208" fmla="*/ 1555909 h 1903571"/>
                <a:gd name="connsiteX3209" fmla="*/ 2103120 w 5542597"/>
                <a:gd name="connsiteY3209" fmla="*/ 1554480 h 1903571"/>
                <a:gd name="connsiteX3210" fmla="*/ 2104072 w 5542597"/>
                <a:gd name="connsiteY3210" fmla="*/ 1551623 h 1903571"/>
                <a:gd name="connsiteX3211" fmla="*/ 2105501 w 5542597"/>
                <a:gd name="connsiteY3211" fmla="*/ 1550670 h 1903571"/>
                <a:gd name="connsiteX3212" fmla="*/ 2107406 w 5542597"/>
                <a:gd name="connsiteY3212" fmla="*/ 1551146 h 1903571"/>
                <a:gd name="connsiteX3213" fmla="*/ 2110740 w 5542597"/>
                <a:gd name="connsiteY3213" fmla="*/ 1551146 h 1903571"/>
                <a:gd name="connsiteX3214" fmla="*/ 2113121 w 5542597"/>
                <a:gd name="connsiteY3214" fmla="*/ 1548765 h 1903571"/>
                <a:gd name="connsiteX3215" fmla="*/ 2116931 w 5542597"/>
                <a:gd name="connsiteY3215" fmla="*/ 1547336 h 1903571"/>
                <a:gd name="connsiteX3216" fmla="*/ 2119313 w 5542597"/>
                <a:gd name="connsiteY3216" fmla="*/ 1546384 h 1903571"/>
                <a:gd name="connsiteX3217" fmla="*/ 2119789 w 5542597"/>
                <a:gd name="connsiteY3217" fmla="*/ 1544955 h 1903571"/>
                <a:gd name="connsiteX3218" fmla="*/ 2118836 w 5542597"/>
                <a:gd name="connsiteY3218" fmla="*/ 1541621 h 1903571"/>
                <a:gd name="connsiteX3219" fmla="*/ 2119313 w 5542597"/>
                <a:gd name="connsiteY3219" fmla="*/ 1538288 h 1903571"/>
                <a:gd name="connsiteX3220" fmla="*/ 2122646 w 5542597"/>
                <a:gd name="connsiteY3220" fmla="*/ 1536383 h 1903571"/>
                <a:gd name="connsiteX3221" fmla="*/ 2126933 w 5542597"/>
                <a:gd name="connsiteY3221" fmla="*/ 1535906 h 1903571"/>
                <a:gd name="connsiteX3222" fmla="*/ 2130266 w 5542597"/>
                <a:gd name="connsiteY3222" fmla="*/ 1534954 h 1903571"/>
                <a:gd name="connsiteX3223" fmla="*/ 2131219 w 5542597"/>
                <a:gd name="connsiteY3223" fmla="*/ 1531144 h 1903571"/>
                <a:gd name="connsiteX3224" fmla="*/ 2133124 w 5542597"/>
                <a:gd name="connsiteY3224" fmla="*/ 1529715 h 1903571"/>
                <a:gd name="connsiteX3225" fmla="*/ 2134552 w 5542597"/>
                <a:gd name="connsiteY3225" fmla="*/ 1529715 h 1903571"/>
                <a:gd name="connsiteX3226" fmla="*/ 2138839 w 5542597"/>
                <a:gd name="connsiteY3226" fmla="*/ 1528763 h 1903571"/>
                <a:gd name="connsiteX3227" fmla="*/ 2141696 w 5542597"/>
                <a:gd name="connsiteY3227" fmla="*/ 1527334 h 1903571"/>
                <a:gd name="connsiteX3228" fmla="*/ 2143601 w 5542597"/>
                <a:gd name="connsiteY3228" fmla="*/ 1526858 h 1903571"/>
                <a:gd name="connsiteX3229" fmla="*/ 2148840 w 5542597"/>
                <a:gd name="connsiteY3229" fmla="*/ 1524476 h 1903571"/>
                <a:gd name="connsiteX3230" fmla="*/ 2153602 w 5542597"/>
                <a:gd name="connsiteY3230" fmla="*/ 1524000 h 1903571"/>
                <a:gd name="connsiteX3231" fmla="*/ 2155508 w 5542597"/>
                <a:gd name="connsiteY3231" fmla="*/ 1522571 h 1903571"/>
                <a:gd name="connsiteX3232" fmla="*/ 2156936 w 5542597"/>
                <a:gd name="connsiteY3232" fmla="*/ 1520666 h 1903571"/>
                <a:gd name="connsiteX3233" fmla="*/ 2159794 w 5542597"/>
                <a:gd name="connsiteY3233" fmla="*/ 1519714 h 1903571"/>
                <a:gd name="connsiteX3234" fmla="*/ 2162175 w 5542597"/>
                <a:gd name="connsiteY3234" fmla="*/ 1517809 h 1903571"/>
                <a:gd name="connsiteX3235" fmla="*/ 2165985 w 5542597"/>
                <a:gd name="connsiteY3235" fmla="*/ 1515904 h 1903571"/>
                <a:gd name="connsiteX3236" fmla="*/ 2167414 w 5542597"/>
                <a:gd name="connsiteY3236" fmla="*/ 1515428 h 1903571"/>
                <a:gd name="connsiteX3237" fmla="*/ 2173129 w 5542597"/>
                <a:gd name="connsiteY3237" fmla="*/ 1513999 h 1903571"/>
                <a:gd name="connsiteX3238" fmla="*/ 2175510 w 5542597"/>
                <a:gd name="connsiteY3238" fmla="*/ 1513523 h 1903571"/>
                <a:gd name="connsiteX3239" fmla="*/ 2176939 w 5542597"/>
                <a:gd name="connsiteY3239" fmla="*/ 1513046 h 1903571"/>
                <a:gd name="connsiteX3240" fmla="*/ 2179320 w 5542597"/>
                <a:gd name="connsiteY3240" fmla="*/ 1513523 h 1903571"/>
                <a:gd name="connsiteX3241" fmla="*/ 2180272 w 5542597"/>
                <a:gd name="connsiteY3241" fmla="*/ 1511141 h 1903571"/>
                <a:gd name="connsiteX3242" fmla="*/ 2183130 w 5542597"/>
                <a:gd name="connsiteY3242" fmla="*/ 1509236 h 1903571"/>
                <a:gd name="connsiteX3243" fmla="*/ 2185511 w 5542597"/>
                <a:gd name="connsiteY3243" fmla="*/ 1508760 h 1903571"/>
                <a:gd name="connsiteX3244" fmla="*/ 2186940 w 5542597"/>
                <a:gd name="connsiteY3244" fmla="*/ 1506855 h 1903571"/>
                <a:gd name="connsiteX3245" fmla="*/ 2189321 w 5542597"/>
                <a:gd name="connsiteY3245" fmla="*/ 1504474 h 1903571"/>
                <a:gd name="connsiteX3246" fmla="*/ 2192655 w 5542597"/>
                <a:gd name="connsiteY3246" fmla="*/ 1503521 h 1903571"/>
                <a:gd name="connsiteX3247" fmla="*/ 2197894 w 5542597"/>
                <a:gd name="connsiteY3247" fmla="*/ 1503045 h 1903571"/>
                <a:gd name="connsiteX3248" fmla="*/ 2202656 w 5542597"/>
                <a:gd name="connsiteY3248" fmla="*/ 1503521 h 1903571"/>
                <a:gd name="connsiteX3249" fmla="*/ 2205990 w 5542597"/>
                <a:gd name="connsiteY3249" fmla="*/ 1503045 h 1903571"/>
                <a:gd name="connsiteX3250" fmla="*/ 2208371 w 5542597"/>
                <a:gd name="connsiteY3250" fmla="*/ 1499711 h 1903571"/>
                <a:gd name="connsiteX3251" fmla="*/ 2208847 w 5542597"/>
                <a:gd name="connsiteY3251" fmla="*/ 1498283 h 1903571"/>
                <a:gd name="connsiteX3252" fmla="*/ 2209324 w 5542597"/>
                <a:gd name="connsiteY3252" fmla="*/ 1496378 h 1903571"/>
                <a:gd name="connsiteX3253" fmla="*/ 2211229 w 5542597"/>
                <a:gd name="connsiteY3253" fmla="*/ 1495901 h 1903571"/>
                <a:gd name="connsiteX3254" fmla="*/ 2213610 w 5542597"/>
                <a:gd name="connsiteY3254" fmla="*/ 1498283 h 1903571"/>
                <a:gd name="connsiteX3255" fmla="*/ 2215991 w 5542597"/>
                <a:gd name="connsiteY3255" fmla="*/ 1500188 h 1903571"/>
                <a:gd name="connsiteX3256" fmla="*/ 2218849 w 5542597"/>
                <a:gd name="connsiteY3256" fmla="*/ 1502093 h 1903571"/>
                <a:gd name="connsiteX3257" fmla="*/ 2220754 w 5542597"/>
                <a:gd name="connsiteY3257" fmla="*/ 1503521 h 1903571"/>
                <a:gd name="connsiteX3258" fmla="*/ 2222659 w 5542597"/>
                <a:gd name="connsiteY3258" fmla="*/ 1503998 h 1903571"/>
                <a:gd name="connsiteX3259" fmla="*/ 2224564 w 5542597"/>
                <a:gd name="connsiteY3259" fmla="*/ 1502569 h 1903571"/>
                <a:gd name="connsiteX3260" fmla="*/ 2225516 w 5542597"/>
                <a:gd name="connsiteY3260" fmla="*/ 1499711 h 1903571"/>
                <a:gd name="connsiteX3261" fmla="*/ 2228374 w 5542597"/>
                <a:gd name="connsiteY3261" fmla="*/ 1499235 h 1903571"/>
                <a:gd name="connsiteX3262" fmla="*/ 2231231 w 5542597"/>
                <a:gd name="connsiteY3262" fmla="*/ 1499711 h 1903571"/>
                <a:gd name="connsiteX3263" fmla="*/ 2232184 w 5542597"/>
                <a:gd name="connsiteY3263" fmla="*/ 1501140 h 1903571"/>
                <a:gd name="connsiteX3264" fmla="*/ 2232184 w 5542597"/>
                <a:gd name="connsiteY3264" fmla="*/ 1502569 h 1903571"/>
                <a:gd name="connsiteX3265" fmla="*/ 2233613 w 5542597"/>
                <a:gd name="connsiteY3265" fmla="*/ 1504950 h 1903571"/>
                <a:gd name="connsiteX3266" fmla="*/ 2236946 w 5542597"/>
                <a:gd name="connsiteY3266" fmla="*/ 1507331 h 1903571"/>
                <a:gd name="connsiteX3267" fmla="*/ 2240756 w 5542597"/>
                <a:gd name="connsiteY3267" fmla="*/ 1507331 h 1903571"/>
                <a:gd name="connsiteX3268" fmla="*/ 2242661 w 5542597"/>
                <a:gd name="connsiteY3268" fmla="*/ 1506855 h 1903571"/>
                <a:gd name="connsiteX3269" fmla="*/ 2246471 w 5542597"/>
                <a:gd name="connsiteY3269" fmla="*/ 1507331 h 1903571"/>
                <a:gd name="connsiteX3270" fmla="*/ 2250281 w 5542597"/>
                <a:gd name="connsiteY3270" fmla="*/ 1507808 h 1903571"/>
                <a:gd name="connsiteX3271" fmla="*/ 2254568 w 5542597"/>
                <a:gd name="connsiteY3271" fmla="*/ 1508284 h 1903571"/>
                <a:gd name="connsiteX3272" fmla="*/ 2255996 w 5542597"/>
                <a:gd name="connsiteY3272" fmla="*/ 1508284 h 1903571"/>
                <a:gd name="connsiteX3273" fmla="*/ 2260283 w 5542597"/>
                <a:gd name="connsiteY3273" fmla="*/ 1508284 h 1903571"/>
                <a:gd name="connsiteX3274" fmla="*/ 2266950 w 5542597"/>
                <a:gd name="connsiteY3274" fmla="*/ 1508760 h 1903571"/>
                <a:gd name="connsiteX3275" fmla="*/ 2269808 w 5542597"/>
                <a:gd name="connsiteY3275" fmla="*/ 1508760 h 1903571"/>
                <a:gd name="connsiteX3276" fmla="*/ 2275999 w 5542597"/>
                <a:gd name="connsiteY3276" fmla="*/ 1509236 h 1903571"/>
                <a:gd name="connsiteX3277" fmla="*/ 2276951 w 5542597"/>
                <a:gd name="connsiteY3277" fmla="*/ 1511618 h 1903571"/>
                <a:gd name="connsiteX3278" fmla="*/ 2278380 w 5542597"/>
                <a:gd name="connsiteY3278" fmla="*/ 1516380 h 1903571"/>
                <a:gd name="connsiteX3279" fmla="*/ 2278856 w 5542597"/>
                <a:gd name="connsiteY3279" fmla="*/ 1520666 h 1903571"/>
                <a:gd name="connsiteX3280" fmla="*/ 2279333 w 5542597"/>
                <a:gd name="connsiteY3280" fmla="*/ 1524476 h 1903571"/>
                <a:gd name="connsiteX3281" fmla="*/ 2280761 w 5542597"/>
                <a:gd name="connsiteY3281" fmla="*/ 1525905 h 1903571"/>
                <a:gd name="connsiteX3282" fmla="*/ 2282666 w 5542597"/>
                <a:gd name="connsiteY3282" fmla="*/ 1526858 h 1903571"/>
                <a:gd name="connsiteX3283" fmla="*/ 2284095 w 5542597"/>
                <a:gd name="connsiteY3283" fmla="*/ 1528286 h 1903571"/>
                <a:gd name="connsiteX3284" fmla="*/ 2286476 w 5542597"/>
                <a:gd name="connsiteY3284" fmla="*/ 1530191 h 1903571"/>
                <a:gd name="connsiteX3285" fmla="*/ 2288381 w 5542597"/>
                <a:gd name="connsiteY3285" fmla="*/ 1533049 h 1903571"/>
                <a:gd name="connsiteX3286" fmla="*/ 2290286 w 5542597"/>
                <a:gd name="connsiteY3286" fmla="*/ 1532573 h 1903571"/>
                <a:gd name="connsiteX3287" fmla="*/ 2291715 w 5542597"/>
                <a:gd name="connsiteY3287" fmla="*/ 1532096 h 1903571"/>
                <a:gd name="connsiteX3288" fmla="*/ 2295049 w 5542597"/>
                <a:gd name="connsiteY3288" fmla="*/ 1532096 h 1903571"/>
                <a:gd name="connsiteX3289" fmla="*/ 2298859 w 5542597"/>
                <a:gd name="connsiteY3289" fmla="*/ 1532096 h 1903571"/>
                <a:gd name="connsiteX3290" fmla="*/ 2301716 w 5542597"/>
                <a:gd name="connsiteY3290" fmla="*/ 1533525 h 1903571"/>
                <a:gd name="connsiteX3291" fmla="*/ 2302669 w 5542597"/>
                <a:gd name="connsiteY3291" fmla="*/ 1535906 h 1903571"/>
                <a:gd name="connsiteX3292" fmla="*/ 2305050 w 5542597"/>
                <a:gd name="connsiteY3292" fmla="*/ 1536859 h 1903571"/>
                <a:gd name="connsiteX3293" fmla="*/ 2306955 w 5542597"/>
                <a:gd name="connsiteY3293" fmla="*/ 1536383 h 1903571"/>
                <a:gd name="connsiteX3294" fmla="*/ 2312670 w 5542597"/>
                <a:gd name="connsiteY3294" fmla="*/ 1536383 h 1903571"/>
                <a:gd name="connsiteX3295" fmla="*/ 2314575 w 5542597"/>
                <a:gd name="connsiteY3295" fmla="*/ 1536859 h 1903571"/>
                <a:gd name="connsiteX3296" fmla="*/ 2316480 w 5542597"/>
                <a:gd name="connsiteY3296" fmla="*/ 1537811 h 1903571"/>
                <a:gd name="connsiteX3297" fmla="*/ 2318861 w 5542597"/>
                <a:gd name="connsiteY3297" fmla="*/ 1537811 h 1903571"/>
                <a:gd name="connsiteX3298" fmla="*/ 2320766 w 5542597"/>
                <a:gd name="connsiteY3298" fmla="*/ 1536383 h 1903571"/>
                <a:gd name="connsiteX3299" fmla="*/ 2325529 w 5542597"/>
                <a:gd name="connsiteY3299" fmla="*/ 1535430 h 1903571"/>
                <a:gd name="connsiteX3300" fmla="*/ 2328386 w 5542597"/>
                <a:gd name="connsiteY3300" fmla="*/ 1533525 h 1903571"/>
                <a:gd name="connsiteX3301" fmla="*/ 2330291 w 5542597"/>
                <a:gd name="connsiteY3301" fmla="*/ 1533525 h 1903571"/>
                <a:gd name="connsiteX3302" fmla="*/ 2331720 w 5542597"/>
                <a:gd name="connsiteY3302" fmla="*/ 1534478 h 1903571"/>
                <a:gd name="connsiteX3303" fmla="*/ 2333149 w 5542597"/>
                <a:gd name="connsiteY3303" fmla="*/ 1535906 h 1903571"/>
                <a:gd name="connsiteX3304" fmla="*/ 2335054 w 5542597"/>
                <a:gd name="connsiteY3304" fmla="*/ 1535430 h 1903571"/>
                <a:gd name="connsiteX3305" fmla="*/ 2336006 w 5542597"/>
                <a:gd name="connsiteY3305" fmla="*/ 1534001 h 1903571"/>
                <a:gd name="connsiteX3306" fmla="*/ 2337435 w 5542597"/>
                <a:gd name="connsiteY3306" fmla="*/ 1534001 h 1903571"/>
                <a:gd name="connsiteX3307" fmla="*/ 2339340 w 5542597"/>
                <a:gd name="connsiteY3307" fmla="*/ 1534954 h 1903571"/>
                <a:gd name="connsiteX3308" fmla="*/ 2343150 w 5542597"/>
                <a:gd name="connsiteY3308" fmla="*/ 1535906 h 1903571"/>
                <a:gd name="connsiteX3309" fmla="*/ 2346008 w 5542597"/>
                <a:gd name="connsiteY3309" fmla="*/ 1538288 h 1903571"/>
                <a:gd name="connsiteX3310" fmla="*/ 2348389 w 5542597"/>
                <a:gd name="connsiteY3310" fmla="*/ 1538764 h 1903571"/>
                <a:gd name="connsiteX3311" fmla="*/ 2351246 w 5542597"/>
                <a:gd name="connsiteY3311" fmla="*/ 1537811 h 1903571"/>
                <a:gd name="connsiteX3312" fmla="*/ 2352675 w 5542597"/>
                <a:gd name="connsiteY3312" fmla="*/ 1537811 h 1903571"/>
                <a:gd name="connsiteX3313" fmla="*/ 2353627 w 5542597"/>
                <a:gd name="connsiteY3313" fmla="*/ 1538764 h 1903571"/>
                <a:gd name="connsiteX3314" fmla="*/ 2355533 w 5542597"/>
                <a:gd name="connsiteY3314" fmla="*/ 1539240 h 1903571"/>
                <a:gd name="connsiteX3315" fmla="*/ 2356961 w 5542597"/>
                <a:gd name="connsiteY3315" fmla="*/ 1538764 h 1903571"/>
                <a:gd name="connsiteX3316" fmla="*/ 2359343 w 5542597"/>
                <a:gd name="connsiteY3316" fmla="*/ 1537811 h 1903571"/>
                <a:gd name="connsiteX3317" fmla="*/ 2368868 w 5542597"/>
                <a:gd name="connsiteY3317" fmla="*/ 1539240 h 1903571"/>
                <a:gd name="connsiteX3318" fmla="*/ 2371249 w 5542597"/>
                <a:gd name="connsiteY3318" fmla="*/ 1541621 h 1903571"/>
                <a:gd name="connsiteX3319" fmla="*/ 2372677 w 5542597"/>
                <a:gd name="connsiteY3319" fmla="*/ 1542574 h 1903571"/>
                <a:gd name="connsiteX3320" fmla="*/ 2374106 w 5542597"/>
                <a:gd name="connsiteY3320" fmla="*/ 1544479 h 1903571"/>
                <a:gd name="connsiteX3321" fmla="*/ 2376488 w 5542597"/>
                <a:gd name="connsiteY3321" fmla="*/ 1545908 h 1903571"/>
                <a:gd name="connsiteX3322" fmla="*/ 2381726 w 5542597"/>
                <a:gd name="connsiteY3322" fmla="*/ 1545431 h 1903571"/>
                <a:gd name="connsiteX3323" fmla="*/ 2383631 w 5542597"/>
                <a:gd name="connsiteY3323" fmla="*/ 1544003 h 1903571"/>
                <a:gd name="connsiteX3324" fmla="*/ 2387918 w 5542597"/>
                <a:gd name="connsiteY3324" fmla="*/ 1541145 h 1903571"/>
                <a:gd name="connsiteX3325" fmla="*/ 2389346 w 5542597"/>
                <a:gd name="connsiteY3325" fmla="*/ 1537811 h 1903571"/>
                <a:gd name="connsiteX3326" fmla="*/ 2391727 w 5542597"/>
                <a:gd name="connsiteY3326" fmla="*/ 1536859 h 1903571"/>
                <a:gd name="connsiteX3327" fmla="*/ 2394109 w 5542597"/>
                <a:gd name="connsiteY3327" fmla="*/ 1536383 h 1903571"/>
                <a:gd name="connsiteX3328" fmla="*/ 2396014 w 5542597"/>
                <a:gd name="connsiteY3328" fmla="*/ 1536383 h 1903571"/>
                <a:gd name="connsiteX3329" fmla="*/ 2398395 w 5542597"/>
                <a:gd name="connsiteY3329" fmla="*/ 1536383 h 1903571"/>
                <a:gd name="connsiteX3330" fmla="*/ 2401252 w 5542597"/>
                <a:gd name="connsiteY3330" fmla="*/ 1534001 h 1903571"/>
                <a:gd name="connsiteX3331" fmla="*/ 2403634 w 5542597"/>
                <a:gd name="connsiteY3331" fmla="*/ 1533525 h 1903571"/>
                <a:gd name="connsiteX3332" fmla="*/ 2406968 w 5542597"/>
                <a:gd name="connsiteY3332" fmla="*/ 1530668 h 1903571"/>
                <a:gd name="connsiteX3333" fmla="*/ 2407444 w 5542597"/>
                <a:gd name="connsiteY3333" fmla="*/ 1529239 h 1903571"/>
                <a:gd name="connsiteX3334" fmla="*/ 2409349 w 5542597"/>
                <a:gd name="connsiteY3334" fmla="*/ 1525905 h 1903571"/>
                <a:gd name="connsiteX3335" fmla="*/ 2410301 w 5542597"/>
                <a:gd name="connsiteY3335" fmla="*/ 1524000 h 1903571"/>
                <a:gd name="connsiteX3336" fmla="*/ 2411730 w 5542597"/>
                <a:gd name="connsiteY3336" fmla="*/ 1520666 h 1903571"/>
                <a:gd name="connsiteX3337" fmla="*/ 2412683 w 5542597"/>
                <a:gd name="connsiteY3337" fmla="*/ 1515428 h 1903571"/>
                <a:gd name="connsiteX3338" fmla="*/ 2413159 w 5542597"/>
                <a:gd name="connsiteY3338" fmla="*/ 1512570 h 1903571"/>
                <a:gd name="connsiteX3339" fmla="*/ 2412683 w 5542597"/>
                <a:gd name="connsiteY3339" fmla="*/ 1510665 h 1903571"/>
                <a:gd name="connsiteX3340" fmla="*/ 2410777 w 5542597"/>
                <a:gd name="connsiteY3340" fmla="*/ 1509236 h 1903571"/>
                <a:gd name="connsiteX3341" fmla="*/ 2408396 w 5542597"/>
                <a:gd name="connsiteY3341" fmla="*/ 1508760 h 1903571"/>
                <a:gd name="connsiteX3342" fmla="*/ 2406015 w 5542597"/>
                <a:gd name="connsiteY3342" fmla="*/ 1507331 h 1903571"/>
                <a:gd name="connsiteX3343" fmla="*/ 2404586 w 5542597"/>
                <a:gd name="connsiteY3343" fmla="*/ 1505426 h 1903571"/>
                <a:gd name="connsiteX3344" fmla="*/ 2403634 w 5542597"/>
                <a:gd name="connsiteY3344" fmla="*/ 1503045 h 1903571"/>
                <a:gd name="connsiteX3345" fmla="*/ 2402205 w 5542597"/>
                <a:gd name="connsiteY3345" fmla="*/ 1500188 h 1903571"/>
                <a:gd name="connsiteX3346" fmla="*/ 2402205 w 5542597"/>
                <a:gd name="connsiteY3346" fmla="*/ 1497806 h 1903571"/>
                <a:gd name="connsiteX3347" fmla="*/ 2401729 w 5542597"/>
                <a:gd name="connsiteY3347" fmla="*/ 1496378 h 1903571"/>
                <a:gd name="connsiteX3348" fmla="*/ 2400776 w 5542597"/>
                <a:gd name="connsiteY3348" fmla="*/ 1494949 h 1903571"/>
                <a:gd name="connsiteX3349" fmla="*/ 2398395 w 5542597"/>
                <a:gd name="connsiteY3349" fmla="*/ 1492091 h 1903571"/>
                <a:gd name="connsiteX3350" fmla="*/ 2397443 w 5542597"/>
                <a:gd name="connsiteY3350" fmla="*/ 1490186 h 1903571"/>
                <a:gd name="connsiteX3351" fmla="*/ 2397919 w 5542597"/>
                <a:gd name="connsiteY3351" fmla="*/ 1487329 h 1903571"/>
                <a:gd name="connsiteX3352" fmla="*/ 2400300 w 5542597"/>
                <a:gd name="connsiteY3352" fmla="*/ 1482566 h 1903571"/>
                <a:gd name="connsiteX3353" fmla="*/ 2400776 w 5542597"/>
                <a:gd name="connsiteY3353" fmla="*/ 1480185 h 1903571"/>
                <a:gd name="connsiteX3354" fmla="*/ 2400776 w 5542597"/>
                <a:gd name="connsiteY3354" fmla="*/ 1478756 h 1903571"/>
                <a:gd name="connsiteX3355" fmla="*/ 2400776 w 5542597"/>
                <a:gd name="connsiteY3355" fmla="*/ 1477328 h 1903571"/>
                <a:gd name="connsiteX3356" fmla="*/ 2401729 w 5542597"/>
                <a:gd name="connsiteY3356" fmla="*/ 1473994 h 1903571"/>
                <a:gd name="connsiteX3357" fmla="*/ 2403158 w 5542597"/>
                <a:gd name="connsiteY3357" fmla="*/ 1473041 h 1903571"/>
                <a:gd name="connsiteX3358" fmla="*/ 2404586 w 5542597"/>
                <a:gd name="connsiteY3358" fmla="*/ 1469708 h 1903571"/>
                <a:gd name="connsiteX3359" fmla="*/ 2406968 w 5542597"/>
                <a:gd name="connsiteY3359" fmla="*/ 1468279 h 1903571"/>
                <a:gd name="connsiteX3360" fmla="*/ 2409825 w 5542597"/>
                <a:gd name="connsiteY3360" fmla="*/ 1467803 h 1903571"/>
                <a:gd name="connsiteX3361" fmla="*/ 2410777 w 5542597"/>
                <a:gd name="connsiteY3361" fmla="*/ 1467326 h 1903571"/>
                <a:gd name="connsiteX3362" fmla="*/ 2411254 w 5542597"/>
                <a:gd name="connsiteY3362" fmla="*/ 1463993 h 1903571"/>
                <a:gd name="connsiteX3363" fmla="*/ 2412683 w 5542597"/>
                <a:gd name="connsiteY3363" fmla="*/ 1461135 h 1903571"/>
                <a:gd name="connsiteX3364" fmla="*/ 2413635 w 5542597"/>
                <a:gd name="connsiteY3364" fmla="*/ 1459706 h 1903571"/>
                <a:gd name="connsiteX3365" fmla="*/ 2415540 w 5542597"/>
                <a:gd name="connsiteY3365" fmla="*/ 1457801 h 1903571"/>
                <a:gd name="connsiteX3366" fmla="*/ 2425065 w 5542597"/>
                <a:gd name="connsiteY3366" fmla="*/ 1453991 h 1903571"/>
                <a:gd name="connsiteX3367" fmla="*/ 2429351 w 5542597"/>
                <a:gd name="connsiteY3367" fmla="*/ 1449229 h 1903571"/>
                <a:gd name="connsiteX3368" fmla="*/ 2430780 w 5542597"/>
                <a:gd name="connsiteY3368" fmla="*/ 1446848 h 1903571"/>
                <a:gd name="connsiteX3369" fmla="*/ 2432209 w 5542597"/>
                <a:gd name="connsiteY3369" fmla="*/ 1441609 h 1903571"/>
                <a:gd name="connsiteX3370" fmla="*/ 2433638 w 5542597"/>
                <a:gd name="connsiteY3370" fmla="*/ 1439704 h 1903571"/>
                <a:gd name="connsiteX3371" fmla="*/ 2436019 w 5542597"/>
                <a:gd name="connsiteY3371" fmla="*/ 1440180 h 1903571"/>
                <a:gd name="connsiteX3372" fmla="*/ 2438400 w 5542597"/>
                <a:gd name="connsiteY3372" fmla="*/ 1443038 h 1903571"/>
                <a:gd name="connsiteX3373" fmla="*/ 2440305 w 5542597"/>
                <a:gd name="connsiteY3373" fmla="*/ 1443514 h 1903571"/>
                <a:gd name="connsiteX3374" fmla="*/ 2443163 w 5542597"/>
                <a:gd name="connsiteY3374" fmla="*/ 1444943 h 1903571"/>
                <a:gd name="connsiteX3375" fmla="*/ 2451259 w 5542597"/>
                <a:gd name="connsiteY3375" fmla="*/ 1448276 h 1903571"/>
                <a:gd name="connsiteX3376" fmla="*/ 2455545 w 5542597"/>
                <a:gd name="connsiteY3376" fmla="*/ 1449229 h 1903571"/>
                <a:gd name="connsiteX3377" fmla="*/ 2458402 w 5542597"/>
                <a:gd name="connsiteY3377" fmla="*/ 1449705 h 1903571"/>
                <a:gd name="connsiteX3378" fmla="*/ 2461736 w 5542597"/>
                <a:gd name="connsiteY3378" fmla="*/ 1450658 h 1903571"/>
                <a:gd name="connsiteX3379" fmla="*/ 2464118 w 5542597"/>
                <a:gd name="connsiteY3379" fmla="*/ 1452563 h 1903571"/>
                <a:gd name="connsiteX3380" fmla="*/ 2468880 w 5542597"/>
                <a:gd name="connsiteY3380" fmla="*/ 1455896 h 1903571"/>
                <a:gd name="connsiteX3381" fmla="*/ 2472690 w 5542597"/>
                <a:gd name="connsiteY3381" fmla="*/ 1456849 h 1903571"/>
                <a:gd name="connsiteX3382" fmla="*/ 2479358 w 5542597"/>
                <a:gd name="connsiteY3382" fmla="*/ 1456849 h 1903571"/>
                <a:gd name="connsiteX3383" fmla="*/ 2487454 w 5542597"/>
                <a:gd name="connsiteY3383" fmla="*/ 1457325 h 1903571"/>
                <a:gd name="connsiteX3384" fmla="*/ 2489835 w 5542597"/>
                <a:gd name="connsiteY3384" fmla="*/ 1457801 h 1903571"/>
                <a:gd name="connsiteX3385" fmla="*/ 2495550 w 5542597"/>
                <a:gd name="connsiteY3385" fmla="*/ 1460183 h 1903571"/>
                <a:gd name="connsiteX3386" fmla="*/ 2502218 w 5542597"/>
                <a:gd name="connsiteY3386" fmla="*/ 1462564 h 1903571"/>
                <a:gd name="connsiteX3387" fmla="*/ 2508409 w 5542597"/>
                <a:gd name="connsiteY3387" fmla="*/ 1464945 h 1903571"/>
                <a:gd name="connsiteX3388" fmla="*/ 2513171 w 5542597"/>
                <a:gd name="connsiteY3388" fmla="*/ 1466850 h 1903571"/>
                <a:gd name="connsiteX3389" fmla="*/ 2516029 w 5542597"/>
                <a:gd name="connsiteY3389" fmla="*/ 1468279 h 1903571"/>
                <a:gd name="connsiteX3390" fmla="*/ 2518410 w 5542597"/>
                <a:gd name="connsiteY3390" fmla="*/ 1469708 h 1903571"/>
                <a:gd name="connsiteX3391" fmla="*/ 2521268 w 5542597"/>
                <a:gd name="connsiteY3391" fmla="*/ 1468755 h 1903571"/>
                <a:gd name="connsiteX3392" fmla="*/ 2525077 w 5542597"/>
                <a:gd name="connsiteY3392" fmla="*/ 1468755 h 1903571"/>
                <a:gd name="connsiteX3393" fmla="*/ 2533174 w 5542597"/>
                <a:gd name="connsiteY3393" fmla="*/ 1470660 h 1903571"/>
                <a:gd name="connsiteX3394" fmla="*/ 2538889 w 5542597"/>
                <a:gd name="connsiteY3394" fmla="*/ 1472565 h 1903571"/>
                <a:gd name="connsiteX3395" fmla="*/ 2543175 w 5542597"/>
                <a:gd name="connsiteY3395" fmla="*/ 1473994 h 1903571"/>
                <a:gd name="connsiteX3396" fmla="*/ 2544604 w 5542597"/>
                <a:gd name="connsiteY3396" fmla="*/ 1475899 h 1903571"/>
                <a:gd name="connsiteX3397" fmla="*/ 2545080 w 5542597"/>
                <a:gd name="connsiteY3397" fmla="*/ 1478280 h 1903571"/>
                <a:gd name="connsiteX3398" fmla="*/ 2544127 w 5542597"/>
                <a:gd name="connsiteY3398" fmla="*/ 1480185 h 1903571"/>
                <a:gd name="connsiteX3399" fmla="*/ 2544604 w 5542597"/>
                <a:gd name="connsiteY3399" fmla="*/ 1484948 h 1903571"/>
                <a:gd name="connsiteX3400" fmla="*/ 2546033 w 5542597"/>
                <a:gd name="connsiteY3400" fmla="*/ 1487329 h 1903571"/>
                <a:gd name="connsiteX3401" fmla="*/ 2546509 w 5542597"/>
                <a:gd name="connsiteY3401" fmla="*/ 1490663 h 1903571"/>
                <a:gd name="connsiteX3402" fmla="*/ 2546985 w 5542597"/>
                <a:gd name="connsiteY3402" fmla="*/ 1493996 h 1903571"/>
                <a:gd name="connsiteX3403" fmla="*/ 2546985 w 5542597"/>
                <a:gd name="connsiteY3403" fmla="*/ 1497330 h 1903571"/>
                <a:gd name="connsiteX3404" fmla="*/ 2547461 w 5542597"/>
                <a:gd name="connsiteY3404" fmla="*/ 1499235 h 1903571"/>
                <a:gd name="connsiteX3405" fmla="*/ 2548890 w 5542597"/>
                <a:gd name="connsiteY3405" fmla="*/ 1500188 h 1903571"/>
                <a:gd name="connsiteX3406" fmla="*/ 2550319 w 5542597"/>
                <a:gd name="connsiteY3406" fmla="*/ 1502093 h 1903571"/>
                <a:gd name="connsiteX3407" fmla="*/ 2549843 w 5542597"/>
                <a:gd name="connsiteY3407" fmla="*/ 1504474 h 1903571"/>
                <a:gd name="connsiteX3408" fmla="*/ 2549366 w 5542597"/>
                <a:gd name="connsiteY3408" fmla="*/ 1505903 h 1903571"/>
                <a:gd name="connsiteX3409" fmla="*/ 2549366 w 5542597"/>
                <a:gd name="connsiteY3409" fmla="*/ 1508284 h 1903571"/>
                <a:gd name="connsiteX3410" fmla="*/ 2550795 w 5542597"/>
                <a:gd name="connsiteY3410" fmla="*/ 1510189 h 1903571"/>
                <a:gd name="connsiteX3411" fmla="*/ 2553176 w 5542597"/>
                <a:gd name="connsiteY3411" fmla="*/ 1510189 h 1903571"/>
                <a:gd name="connsiteX3412" fmla="*/ 2555558 w 5542597"/>
                <a:gd name="connsiteY3412" fmla="*/ 1510665 h 1903571"/>
                <a:gd name="connsiteX3413" fmla="*/ 2557939 w 5542597"/>
                <a:gd name="connsiteY3413" fmla="*/ 1513523 h 1903571"/>
                <a:gd name="connsiteX3414" fmla="*/ 2562701 w 5542597"/>
                <a:gd name="connsiteY3414" fmla="*/ 1516856 h 1903571"/>
                <a:gd name="connsiteX3415" fmla="*/ 2565559 w 5542597"/>
                <a:gd name="connsiteY3415" fmla="*/ 1517809 h 1903571"/>
                <a:gd name="connsiteX3416" fmla="*/ 2568893 w 5542597"/>
                <a:gd name="connsiteY3416" fmla="*/ 1519238 h 1903571"/>
                <a:gd name="connsiteX3417" fmla="*/ 2574608 w 5542597"/>
                <a:gd name="connsiteY3417" fmla="*/ 1520666 h 1903571"/>
                <a:gd name="connsiteX3418" fmla="*/ 2578894 w 5542597"/>
                <a:gd name="connsiteY3418" fmla="*/ 1521143 h 1903571"/>
                <a:gd name="connsiteX3419" fmla="*/ 2581275 w 5542597"/>
                <a:gd name="connsiteY3419" fmla="*/ 1522571 h 1903571"/>
                <a:gd name="connsiteX3420" fmla="*/ 2583656 w 5542597"/>
                <a:gd name="connsiteY3420" fmla="*/ 1525429 h 1903571"/>
                <a:gd name="connsiteX3421" fmla="*/ 2587943 w 5542597"/>
                <a:gd name="connsiteY3421" fmla="*/ 1525905 h 1903571"/>
                <a:gd name="connsiteX3422" fmla="*/ 2590324 w 5542597"/>
                <a:gd name="connsiteY3422" fmla="*/ 1526858 h 1903571"/>
                <a:gd name="connsiteX3423" fmla="*/ 2595086 w 5542597"/>
                <a:gd name="connsiteY3423" fmla="*/ 1527810 h 1903571"/>
                <a:gd name="connsiteX3424" fmla="*/ 2597944 w 5542597"/>
                <a:gd name="connsiteY3424" fmla="*/ 1527334 h 1903571"/>
                <a:gd name="connsiteX3425" fmla="*/ 2600801 w 5542597"/>
                <a:gd name="connsiteY3425" fmla="*/ 1526381 h 1903571"/>
                <a:gd name="connsiteX3426" fmla="*/ 2602706 w 5542597"/>
                <a:gd name="connsiteY3426" fmla="*/ 1526381 h 1903571"/>
                <a:gd name="connsiteX3427" fmla="*/ 2606040 w 5542597"/>
                <a:gd name="connsiteY3427" fmla="*/ 1527334 h 1903571"/>
                <a:gd name="connsiteX3428" fmla="*/ 2610326 w 5542597"/>
                <a:gd name="connsiteY3428" fmla="*/ 1527334 h 1903571"/>
                <a:gd name="connsiteX3429" fmla="*/ 2613660 w 5542597"/>
                <a:gd name="connsiteY3429" fmla="*/ 1526381 h 1903571"/>
                <a:gd name="connsiteX3430" fmla="*/ 2616518 w 5542597"/>
                <a:gd name="connsiteY3430" fmla="*/ 1524476 h 1903571"/>
                <a:gd name="connsiteX3431" fmla="*/ 2619375 w 5542597"/>
                <a:gd name="connsiteY3431" fmla="*/ 1522095 h 1903571"/>
                <a:gd name="connsiteX3432" fmla="*/ 2623185 w 5542597"/>
                <a:gd name="connsiteY3432" fmla="*/ 1520666 h 1903571"/>
                <a:gd name="connsiteX3433" fmla="*/ 2627947 w 5542597"/>
                <a:gd name="connsiteY3433" fmla="*/ 1520190 h 1903571"/>
                <a:gd name="connsiteX3434" fmla="*/ 2630805 w 5542597"/>
                <a:gd name="connsiteY3434" fmla="*/ 1518761 h 1903571"/>
                <a:gd name="connsiteX3435" fmla="*/ 2640806 w 5542597"/>
                <a:gd name="connsiteY3435" fmla="*/ 1517333 h 1903571"/>
                <a:gd name="connsiteX3436" fmla="*/ 2644616 w 5542597"/>
                <a:gd name="connsiteY3436" fmla="*/ 1516856 h 1903571"/>
                <a:gd name="connsiteX3437" fmla="*/ 2647950 w 5542597"/>
                <a:gd name="connsiteY3437" fmla="*/ 1514951 h 1903571"/>
                <a:gd name="connsiteX3438" fmla="*/ 2650808 w 5542597"/>
                <a:gd name="connsiteY3438" fmla="*/ 1513523 h 1903571"/>
                <a:gd name="connsiteX3439" fmla="*/ 2654618 w 5542597"/>
                <a:gd name="connsiteY3439" fmla="*/ 1513046 h 1903571"/>
                <a:gd name="connsiteX3440" fmla="*/ 2659856 w 5542597"/>
                <a:gd name="connsiteY3440" fmla="*/ 1514475 h 1903571"/>
                <a:gd name="connsiteX3441" fmla="*/ 2665095 w 5542597"/>
                <a:gd name="connsiteY3441" fmla="*/ 1515904 h 1903571"/>
                <a:gd name="connsiteX3442" fmla="*/ 2671286 w 5542597"/>
                <a:gd name="connsiteY3442" fmla="*/ 1515904 h 1903571"/>
                <a:gd name="connsiteX3443" fmla="*/ 2675572 w 5542597"/>
                <a:gd name="connsiteY3443" fmla="*/ 1517809 h 1903571"/>
                <a:gd name="connsiteX3444" fmla="*/ 2678430 w 5542597"/>
                <a:gd name="connsiteY3444" fmla="*/ 1519238 h 1903571"/>
                <a:gd name="connsiteX3445" fmla="*/ 2683193 w 5542597"/>
                <a:gd name="connsiteY3445" fmla="*/ 1520666 h 1903571"/>
                <a:gd name="connsiteX3446" fmla="*/ 2687955 w 5542597"/>
                <a:gd name="connsiteY3446" fmla="*/ 1520190 h 1903571"/>
                <a:gd name="connsiteX3447" fmla="*/ 2695099 w 5542597"/>
                <a:gd name="connsiteY3447" fmla="*/ 1519714 h 1903571"/>
                <a:gd name="connsiteX3448" fmla="*/ 2699861 w 5542597"/>
                <a:gd name="connsiteY3448" fmla="*/ 1520190 h 1903571"/>
                <a:gd name="connsiteX3449" fmla="*/ 2704624 w 5542597"/>
                <a:gd name="connsiteY3449" fmla="*/ 1523048 h 1903571"/>
                <a:gd name="connsiteX3450" fmla="*/ 2707481 w 5542597"/>
                <a:gd name="connsiteY3450" fmla="*/ 1525429 h 1903571"/>
                <a:gd name="connsiteX3451" fmla="*/ 2710815 w 5542597"/>
                <a:gd name="connsiteY3451" fmla="*/ 1530191 h 1903571"/>
                <a:gd name="connsiteX3452" fmla="*/ 2714625 w 5542597"/>
                <a:gd name="connsiteY3452" fmla="*/ 1532573 h 1903571"/>
                <a:gd name="connsiteX3453" fmla="*/ 2717483 w 5542597"/>
                <a:gd name="connsiteY3453" fmla="*/ 1534478 h 1903571"/>
                <a:gd name="connsiteX3454" fmla="*/ 2721293 w 5542597"/>
                <a:gd name="connsiteY3454" fmla="*/ 1534478 h 1903571"/>
                <a:gd name="connsiteX3455" fmla="*/ 2730818 w 5542597"/>
                <a:gd name="connsiteY3455" fmla="*/ 1534954 h 1903571"/>
                <a:gd name="connsiteX3456" fmla="*/ 2736533 w 5542597"/>
                <a:gd name="connsiteY3456" fmla="*/ 1535906 h 1903571"/>
                <a:gd name="connsiteX3457" fmla="*/ 2740819 w 5542597"/>
                <a:gd name="connsiteY3457" fmla="*/ 1536383 h 1903571"/>
                <a:gd name="connsiteX3458" fmla="*/ 2741771 w 5542597"/>
                <a:gd name="connsiteY3458" fmla="*/ 1537335 h 1903571"/>
                <a:gd name="connsiteX3459" fmla="*/ 2741295 w 5542597"/>
                <a:gd name="connsiteY3459" fmla="*/ 1540669 h 1903571"/>
                <a:gd name="connsiteX3460" fmla="*/ 2741295 w 5542597"/>
                <a:gd name="connsiteY3460" fmla="*/ 1545431 h 1903571"/>
                <a:gd name="connsiteX3461" fmla="*/ 2741295 w 5542597"/>
                <a:gd name="connsiteY3461" fmla="*/ 1547813 h 1903571"/>
                <a:gd name="connsiteX3462" fmla="*/ 2742247 w 5542597"/>
                <a:gd name="connsiteY3462" fmla="*/ 1549241 h 1903571"/>
                <a:gd name="connsiteX3463" fmla="*/ 2744152 w 5542597"/>
                <a:gd name="connsiteY3463" fmla="*/ 1549718 h 1903571"/>
                <a:gd name="connsiteX3464" fmla="*/ 2744629 w 5542597"/>
                <a:gd name="connsiteY3464" fmla="*/ 1552099 h 1903571"/>
                <a:gd name="connsiteX3465" fmla="*/ 2747010 w 5542597"/>
                <a:gd name="connsiteY3465" fmla="*/ 1553051 h 1903571"/>
                <a:gd name="connsiteX3466" fmla="*/ 2750820 w 5542597"/>
                <a:gd name="connsiteY3466" fmla="*/ 1554956 h 1903571"/>
                <a:gd name="connsiteX3467" fmla="*/ 2757488 w 5542597"/>
                <a:gd name="connsiteY3467" fmla="*/ 1560671 h 1903571"/>
                <a:gd name="connsiteX3468" fmla="*/ 2761297 w 5542597"/>
                <a:gd name="connsiteY3468" fmla="*/ 1563053 h 1903571"/>
                <a:gd name="connsiteX3469" fmla="*/ 2764631 w 5542597"/>
                <a:gd name="connsiteY3469" fmla="*/ 1563529 h 1903571"/>
                <a:gd name="connsiteX3470" fmla="*/ 2768441 w 5542597"/>
                <a:gd name="connsiteY3470" fmla="*/ 1563053 h 1903571"/>
                <a:gd name="connsiteX3471" fmla="*/ 2775109 w 5542597"/>
                <a:gd name="connsiteY3471" fmla="*/ 1563053 h 1903571"/>
                <a:gd name="connsiteX3472" fmla="*/ 2785586 w 5542597"/>
                <a:gd name="connsiteY3472" fmla="*/ 1563053 h 1903571"/>
                <a:gd name="connsiteX3473" fmla="*/ 2793206 w 5542597"/>
                <a:gd name="connsiteY3473" fmla="*/ 1564958 h 1903571"/>
                <a:gd name="connsiteX3474" fmla="*/ 2795588 w 5542597"/>
                <a:gd name="connsiteY3474" fmla="*/ 1565910 h 1903571"/>
                <a:gd name="connsiteX3475" fmla="*/ 2803208 w 5542597"/>
                <a:gd name="connsiteY3475" fmla="*/ 1567339 h 1903571"/>
                <a:gd name="connsiteX3476" fmla="*/ 2811304 w 5542597"/>
                <a:gd name="connsiteY3476" fmla="*/ 1568768 h 1903571"/>
                <a:gd name="connsiteX3477" fmla="*/ 2818447 w 5542597"/>
                <a:gd name="connsiteY3477" fmla="*/ 1570196 h 1903571"/>
                <a:gd name="connsiteX3478" fmla="*/ 2822734 w 5542597"/>
                <a:gd name="connsiteY3478" fmla="*/ 1568291 h 1903571"/>
                <a:gd name="connsiteX3479" fmla="*/ 2826068 w 5542597"/>
                <a:gd name="connsiteY3479" fmla="*/ 1568291 h 1903571"/>
                <a:gd name="connsiteX3480" fmla="*/ 2829877 w 5542597"/>
                <a:gd name="connsiteY3480" fmla="*/ 1569720 h 1903571"/>
                <a:gd name="connsiteX3481" fmla="*/ 2833211 w 5542597"/>
                <a:gd name="connsiteY3481" fmla="*/ 1571625 h 1903571"/>
                <a:gd name="connsiteX3482" fmla="*/ 2835593 w 5542597"/>
                <a:gd name="connsiteY3482" fmla="*/ 1571625 h 1903571"/>
                <a:gd name="connsiteX3483" fmla="*/ 2839879 w 5542597"/>
                <a:gd name="connsiteY3483" fmla="*/ 1570673 h 1903571"/>
                <a:gd name="connsiteX3484" fmla="*/ 2852738 w 5542597"/>
                <a:gd name="connsiteY3484" fmla="*/ 1564481 h 1903571"/>
                <a:gd name="connsiteX3485" fmla="*/ 2857024 w 5542597"/>
                <a:gd name="connsiteY3485" fmla="*/ 1562100 h 1903571"/>
                <a:gd name="connsiteX3486" fmla="*/ 2860358 w 5542597"/>
                <a:gd name="connsiteY3486" fmla="*/ 1563053 h 1903571"/>
                <a:gd name="connsiteX3487" fmla="*/ 2863215 w 5542597"/>
                <a:gd name="connsiteY3487" fmla="*/ 1562100 h 1903571"/>
                <a:gd name="connsiteX3488" fmla="*/ 2865120 w 5542597"/>
                <a:gd name="connsiteY3488" fmla="*/ 1561624 h 1903571"/>
                <a:gd name="connsiteX3489" fmla="*/ 2870835 w 5542597"/>
                <a:gd name="connsiteY3489" fmla="*/ 1560671 h 1903571"/>
                <a:gd name="connsiteX3490" fmla="*/ 2874169 w 5542597"/>
                <a:gd name="connsiteY3490" fmla="*/ 1560195 h 1903571"/>
                <a:gd name="connsiteX3491" fmla="*/ 2877502 w 5542597"/>
                <a:gd name="connsiteY3491" fmla="*/ 1559719 h 1903571"/>
                <a:gd name="connsiteX3492" fmla="*/ 2882265 w 5542597"/>
                <a:gd name="connsiteY3492" fmla="*/ 1559243 h 1903571"/>
                <a:gd name="connsiteX3493" fmla="*/ 2892266 w 5542597"/>
                <a:gd name="connsiteY3493" fmla="*/ 1555433 h 1903571"/>
                <a:gd name="connsiteX3494" fmla="*/ 2896552 w 5542597"/>
                <a:gd name="connsiteY3494" fmla="*/ 1554480 h 1903571"/>
                <a:gd name="connsiteX3495" fmla="*/ 2903220 w 5542597"/>
                <a:gd name="connsiteY3495" fmla="*/ 1555909 h 1903571"/>
                <a:gd name="connsiteX3496" fmla="*/ 2907030 w 5542597"/>
                <a:gd name="connsiteY3496" fmla="*/ 1554956 h 1903571"/>
                <a:gd name="connsiteX3497" fmla="*/ 2910840 w 5542597"/>
                <a:gd name="connsiteY3497" fmla="*/ 1553051 h 1903571"/>
                <a:gd name="connsiteX3498" fmla="*/ 2915602 w 5542597"/>
                <a:gd name="connsiteY3498" fmla="*/ 1551146 h 1903571"/>
                <a:gd name="connsiteX3499" fmla="*/ 2917031 w 5542597"/>
                <a:gd name="connsiteY3499" fmla="*/ 1547336 h 1903571"/>
                <a:gd name="connsiteX3500" fmla="*/ 2919413 w 5542597"/>
                <a:gd name="connsiteY3500" fmla="*/ 1543050 h 1903571"/>
                <a:gd name="connsiteX3501" fmla="*/ 2924651 w 5542597"/>
                <a:gd name="connsiteY3501" fmla="*/ 1539716 h 1903571"/>
                <a:gd name="connsiteX3502" fmla="*/ 2928938 w 5542597"/>
                <a:gd name="connsiteY3502" fmla="*/ 1536383 h 1903571"/>
                <a:gd name="connsiteX3503" fmla="*/ 2933224 w 5542597"/>
                <a:gd name="connsiteY3503" fmla="*/ 1533525 h 1903571"/>
                <a:gd name="connsiteX3504" fmla="*/ 2938463 w 5542597"/>
                <a:gd name="connsiteY3504" fmla="*/ 1531144 h 1903571"/>
                <a:gd name="connsiteX3505" fmla="*/ 2943701 w 5542597"/>
                <a:gd name="connsiteY3505" fmla="*/ 1529715 h 1903571"/>
                <a:gd name="connsiteX3506" fmla="*/ 2949893 w 5542597"/>
                <a:gd name="connsiteY3506" fmla="*/ 1524953 h 1903571"/>
                <a:gd name="connsiteX3507" fmla="*/ 2955131 w 5542597"/>
                <a:gd name="connsiteY3507" fmla="*/ 1522571 h 1903571"/>
                <a:gd name="connsiteX3508" fmla="*/ 2957989 w 5542597"/>
                <a:gd name="connsiteY3508" fmla="*/ 1522095 h 1903571"/>
                <a:gd name="connsiteX3509" fmla="*/ 2960846 w 5542597"/>
                <a:gd name="connsiteY3509" fmla="*/ 1522571 h 1903571"/>
                <a:gd name="connsiteX3510" fmla="*/ 2966561 w 5542597"/>
                <a:gd name="connsiteY3510" fmla="*/ 1523524 h 1903571"/>
                <a:gd name="connsiteX3511" fmla="*/ 2970847 w 5542597"/>
                <a:gd name="connsiteY3511" fmla="*/ 1523048 h 1903571"/>
                <a:gd name="connsiteX3512" fmla="*/ 2973229 w 5542597"/>
                <a:gd name="connsiteY3512" fmla="*/ 1523524 h 1903571"/>
                <a:gd name="connsiteX3513" fmla="*/ 2977515 w 5542597"/>
                <a:gd name="connsiteY3513" fmla="*/ 1525905 h 1903571"/>
                <a:gd name="connsiteX3514" fmla="*/ 2981801 w 5542597"/>
                <a:gd name="connsiteY3514" fmla="*/ 1527810 h 1903571"/>
                <a:gd name="connsiteX3515" fmla="*/ 2985135 w 5542597"/>
                <a:gd name="connsiteY3515" fmla="*/ 1531620 h 1903571"/>
                <a:gd name="connsiteX3516" fmla="*/ 2990850 w 5542597"/>
                <a:gd name="connsiteY3516" fmla="*/ 1536383 h 1903571"/>
                <a:gd name="connsiteX3517" fmla="*/ 2994184 w 5542597"/>
                <a:gd name="connsiteY3517" fmla="*/ 1537811 h 1903571"/>
                <a:gd name="connsiteX3518" fmla="*/ 2996565 w 5542597"/>
                <a:gd name="connsiteY3518" fmla="*/ 1538764 h 1903571"/>
                <a:gd name="connsiteX3519" fmla="*/ 3001804 w 5542597"/>
                <a:gd name="connsiteY3519" fmla="*/ 1539240 h 1903571"/>
                <a:gd name="connsiteX3520" fmla="*/ 3006090 w 5542597"/>
                <a:gd name="connsiteY3520" fmla="*/ 1539240 h 1903571"/>
                <a:gd name="connsiteX3521" fmla="*/ 3008947 w 5542597"/>
                <a:gd name="connsiteY3521" fmla="*/ 1538288 h 1903571"/>
                <a:gd name="connsiteX3522" fmla="*/ 3013234 w 5542597"/>
                <a:gd name="connsiteY3522" fmla="*/ 1536383 h 1903571"/>
                <a:gd name="connsiteX3523" fmla="*/ 3020377 w 5542597"/>
                <a:gd name="connsiteY3523" fmla="*/ 1533525 h 1903571"/>
                <a:gd name="connsiteX3524" fmla="*/ 3023235 w 5542597"/>
                <a:gd name="connsiteY3524" fmla="*/ 1533525 h 1903571"/>
                <a:gd name="connsiteX3525" fmla="*/ 3027521 w 5542597"/>
                <a:gd name="connsiteY3525" fmla="*/ 1534954 h 1903571"/>
                <a:gd name="connsiteX3526" fmla="*/ 3034665 w 5542597"/>
                <a:gd name="connsiteY3526" fmla="*/ 1537335 h 1903571"/>
                <a:gd name="connsiteX3527" fmla="*/ 3037046 w 5542597"/>
                <a:gd name="connsiteY3527" fmla="*/ 1539240 h 1903571"/>
                <a:gd name="connsiteX3528" fmla="*/ 3038951 w 5542597"/>
                <a:gd name="connsiteY3528" fmla="*/ 1541621 h 1903571"/>
                <a:gd name="connsiteX3529" fmla="*/ 3046095 w 5542597"/>
                <a:gd name="connsiteY3529" fmla="*/ 1545431 h 1903571"/>
                <a:gd name="connsiteX3530" fmla="*/ 3050381 w 5542597"/>
                <a:gd name="connsiteY3530" fmla="*/ 1547336 h 1903571"/>
                <a:gd name="connsiteX3531" fmla="*/ 3058001 w 5542597"/>
                <a:gd name="connsiteY3531" fmla="*/ 1550670 h 1903571"/>
                <a:gd name="connsiteX3532" fmla="*/ 3066097 w 5542597"/>
                <a:gd name="connsiteY3532" fmla="*/ 1551146 h 1903571"/>
                <a:gd name="connsiteX3533" fmla="*/ 3073718 w 5542597"/>
                <a:gd name="connsiteY3533" fmla="*/ 1554480 h 1903571"/>
                <a:gd name="connsiteX3534" fmla="*/ 3077527 w 5542597"/>
                <a:gd name="connsiteY3534" fmla="*/ 1555433 h 1903571"/>
                <a:gd name="connsiteX3535" fmla="*/ 3079433 w 5542597"/>
                <a:gd name="connsiteY3535" fmla="*/ 1555433 h 1903571"/>
                <a:gd name="connsiteX3536" fmla="*/ 3090386 w 5542597"/>
                <a:gd name="connsiteY3536" fmla="*/ 1547336 h 1903571"/>
                <a:gd name="connsiteX3537" fmla="*/ 3098959 w 5542597"/>
                <a:gd name="connsiteY3537" fmla="*/ 1540669 h 1903571"/>
                <a:gd name="connsiteX3538" fmla="*/ 3109436 w 5542597"/>
                <a:gd name="connsiteY3538" fmla="*/ 1535906 h 1903571"/>
                <a:gd name="connsiteX3539" fmla="*/ 3117056 w 5542597"/>
                <a:gd name="connsiteY3539" fmla="*/ 1534954 h 1903571"/>
                <a:gd name="connsiteX3540" fmla="*/ 3122772 w 5542597"/>
                <a:gd name="connsiteY3540" fmla="*/ 1533525 h 1903571"/>
                <a:gd name="connsiteX3541" fmla="*/ 3126581 w 5542597"/>
                <a:gd name="connsiteY3541" fmla="*/ 1531144 h 1903571"/>
                <a:gd name="connsiteX3542" fmla="*/ 3128962 w 5542597"/>
                <a:gd name="connsiteY3542" fmla="*/ 1527334 h 1903571"/>
                <a:gd name="connsiteX3543" fmla="*/ 3129439 w 5542597"/>
                <a:gd name="connsiteY3543" fmla="*/ 1521619 h 1903571"/>
                <a:gd name="connsiteX3544" fmla="*/ 3128010 w 5542597"/>
                <a:gd name="connsiteY3544" fmla="*/ 1518285 h 1903571"/>
                <a:gd name="connsiteX3545" fmla="*/ 3124200 w 5542597"/>
                <a:gd name="connsiteY3545" fmla="*/ 1517333 h 1903571"/>
                <a:gd name="connsiteX3546" fmla="*/ 3123247 w 5542597"/>
                <a:gd name="connsiteY3546" fmla="*/ 1515904 h 1903571"/>
                <a:gd name="connsiteX3547" fmla="*/ 3125153 w 5542597"/>
                <a:gd name="connsiteY3547" fmla="*/ 1514951 h 1903571"/>
                <a:gd name="connsiteX3548" fmla="*/ 3126581 w 5542597"/>
                <a:gd name="connsiteY3548" fmla="*/ 1512570 h 1903571"/>
                <a:gd name="connsiteX3549" fmla="*/ 3127534 w 5542597"/>
                <a:gd name="connsiteY3549" fmla="*/ 1509236 h 1903571"/>
                <a:gd name="connsiteX3550" fmla="*/ 3129439 w 5542597"/>
                <a:gd name="connsiteY3550" fmla="*/ 1505903 h 1903571"/>
                <a:gd name="connsiteX3551" fmla="*/ 3132772 w 5542597"/>
                <a:gd name="connsiteY3551" fmla="*/ 1503045 h 1903571"/>
                <a:gd name="connsiteX3552" fmla="*/ 3134678 w 5542597"/>
                <a:gd name="connsiteY3552" fmla="*/ 1499711 h 1903571"/>
                <a:gd name="connsiteX3553" fmla="*/ 3135154 w 5542597"/>
                <a:gd name="connsiteY3553" fmla="*/ 1495901 h 1903571"/>
                <a:gd name="connsiteX3554" fmla="*/ 3137535 w 5542597"/>
                <a:gd name="connsiteY3554" fmla="*/ 1492091 h 1903571"/>
                <a:gd name="connsiteX3555" fmla="*/ 3141345 w 5542597"/>
                <a:gd name="connsiteY3555" fmla="*/ 1488281 h 1903571"/>
                <a:gd name="connsiteX3556" fmla="*/ 3143250 w 5542597"/>
                <a:gd name="connsiteY3556" fmla="*/ 1484948 h 1903571"/>
                <a:gd name="connsiteX3557" fmla="*/ 3143726 w 5542597"/>
                <a:gd name="connsiteY3557" fmla="*/ 1481614 h 1903571"/>
                <a:gd name="connsiteX3558" fmla="*/ 3145631 w 5542597"/>
                <a:gd name="connsiteY3558" fmla="*/ 1477804 h 1903571"/>
                <a:gd name="connsiteX3559" fmla="*/ 3150870 w 5542597"/>
                <a:gd name="connsiteY3559" fmla="*/ 1470660 h 1903571"/>
                <a:gd name="connsiteX3560" fmla="*/ 3154204 w 5542597"/>
                <a:gd name="connsiteY3560" fmla="*/ 1463040 h 1903571"/>
                <a:gd name="connsiteX3561" fmla="*/ 3159918 w 5542597"/>
                <a:gd name="connsiteY3561" fmla="*/ 1457325 h 1903571"/>
                <a:gd name="connsiteX3562" fmla="*/ 3169443 w 5542597"/>
                <a:gd name="connsiteY3562" fmla="*/ 1451610 h 1903571"/>
                <a:gd name="connsiteX3563" fmla="*/ 3175159 w 5542597"/>
                <a:gd name="connsiteY3563" fmla="*/ 1445895 h 1903571"/>
                <a:gd name="connsiteX3564" fmla="*/ 3177540 w 5542597"/>
                <a:gd name="connsiteY3564" fmla="*/ 1440656 h 1903571"/>
                <a:gd name="connsiteX3565" fmla="*/ 3177064 w 5542597"/>
                <a:gd name="connsiteY3565" fmla="*/ 1435418 h 1903571"/>
                <a:gd name="connsiteX3566" fmla="*/ 3174683 w 5542597"/>
                <a:gd name="connsiteY3566" fmla="*/ 1431131 h 1903571"/>
                <a:gd name="connsiteX3567" fmla="*/ 3174206 w 5542597"/>
                <a:gd name="connsiteY3567" fmla="*/ 1426845 h 1903571"/>
                <a:gd name="connsiteX3568" fmla="*/ 3175635 w 5542597"/>
                <a:gd name="connsiteY3568" fmla="*/ 1422559 h 1903571"/>
                <a:gd name="connsiteX3569" fmla="*/ 3174206 w 5542597"/>
                <a:gd name="connsiteY3569" fmla="*/ 1419225 h 1903571"/>
                <a:gd name="connsiteX3570" fmla="*/ 3169443 w 5542597"/>
                <a:gd name="connsiteY3570" fmla="*/ 1416844 h 1903571"/>
                <a:gd name="connsiteX3571" fmla="*/ 3164205 w 5542597"/>
                <a:gd name="connsiteY3571" fmla="*/ 1416368 h 1903571"/>
                <a:gd name="connsiteX3572" fmla="*/ 3157537 w 5542597"/>
                <a:gd name="connsiteY3572" fmla="*/ 1417320 h 1903571"/>
                <a:gd name="connsiteX3573" fmla="*/ 3154204 w 5542597"/>
                <a:gd name="connsiteY3573" fmla="*/ 1416368 h 1903571"/>
                <a:gd name="connsiteX3574" fmla="*/ 3153251 w 5542597"/>
                <a:gd name="connsiteY3574" fmla="*/ 1412081 h 1903571"/>
                <a:gd name="connsiteX3575" fmla="*/ 3155156 w 5542597"/>
                <a:gd name="connsiteY3575" fmla="*/ 1409224 h 1903571"/>
                <a:gd name="connsiteX3576" fmla="*/ 3159443 w 5542597"/>
                <a:gd name="connsiteY3576" fmla="*/ 1406843 h 1903571"/>
                <a:gd name="connsiteX3577" fmla="*/ 3166110 w 5542597"/>
                <a:gd name="connsiteY3577" fmla="*/ 1400651 h 1903571"/>
                <a:gd name="connsiteX3578" fmla="*/ 3175635 w 5542597"/>
                <a:gd name="connsiteY3578" fmla="*/ 1391603 h 1903571"/>
                <a:gd name="connsiteX3579" fmla="*/ 3185160 w 5542597"/>
                <a:gd name="connsiteY3579" fmla="*/ 1386364 h 1903571"/>
                <a:gd name="connsiteX3580" fmla="*/ 3199447 w 5542597"/>
                <a:gd name="connsiteY3580" fmla="*/ 1384935 h 1903571"/>
                <a:gd name="connsiteX3581" fmla="*/ 3211354 w 5542597"/>
                <a:gd name="connsiteY3581" fmla="*/ 1381601 h 1903571"/>
                <a:gd name="connsiteX3582" fmla="*/ 3222784 w 5542597"/>
                <a:gd name="connsiteY3582" fmla="*/ 1378744 h 1903571"/>
                <a:gd name="connsiteX3583" fmla="*/ 3231356 w 5542597"/>
                <a:gd name="connsiteY3583" fmla="*/ 1377315 h 1903571"/>
                <a:gd name="connsiteX3584" fmla="*/ 3232785 w 5542597"/>
                <a:gd name="connsiteY3584" fmla="*/ 1378268 h 1903571"/>
                <a:gd name="connsiteX3585" fmla="*/ 3237547 w 5542597"/>
                <a:gd name="connsiteY3585" fmla="*/ 1378268 h 1903571"/>
                <a:gd name="connsiteX3586" fmla="*/ 3245168 w 5542597"/>
                <a:gd name="connsiteY3586" fmla="*/ 1377791 h 1903571"/>
                <a:gd name="connsiteX3587" fmla="*/ 3252311 w 5542597"/>
                <a:gd name="connsiteY3587" fmla="*/ 1376363 h 1903571"/>
                <a:gd name="connsiteX3588" fmla="*/ 3258979 w 5542597"/>
                <a:gd name="connsiteY3588" fmla="*/ 1374458 h 1903571"/>
                <a:gd name="connsiteX3589" fmla="*/ 3264218 w 5542597"/>
                <a:gd name="connsiteY3589" fmla="*/ 1373981 h 1903571"/>
                <a:gd name="connsiteX3590" fmla="*/ 3268504 w 5542597"/>
                <a:gd name="connsiteY3590" fmla="*/ 1374934 h 1903571"/>
                <a:gd name="connsiteX3591" fmla="*/ 3270409 w 5542597"/>
                <a:gd name="connsiteY3591" fmla="*/ 1374934 h 1903571"/>
                <a:gd name="connsiteX3592" fmla="*/ 3272314 w 5542597"/>
                <a:gd name="connsiteY3592" fmla="*/ 1375410 h 1903571"/>
                <a:gd name="connsiteX3593" fmla="*/ 3272790 w 5542597"/>
                <a:gd name="connsiteY3593" fmla="*/ 1375410 h 1903571"/>
                <a:gd name="connsiteX3594" fmla="*/ 3274695 w 5542597"/>
                <a:gd name="connsiteY3594" fmla="*/ 1374458 h 1903571"/>
                <a:gd name="connsiteX3595" fmla="*/ 3278981 w 5542597"/>
                <a:gd name="connsiteY3595" fmla="*/ 1375886 h 1903571"/>
                <a:gd name="connsiteX3596" fmla="*/ 3287554 w 5542597"/>
                <a:gd name="connsiteY3596" fmla="*/ 1380649 h 1903571"/>
                <a:gd name="connsiteX3597" fmla="*/ 3293268 w 5542597"/>
                <a:gd name="connsiteY3597" fmla="*/ 1383030 h 1903571"/>
                <a:gd name="connsiteX3598" fmla="*/ 3295650 w 5542597"/>
                <a:gd name="connsiteY3598" fmla="*/ 1382554 h 1903571"/>
                <a:gd name="connsiteX3599" fmla="*/ 3298031 w 5542597"/>
                <a:gd name="connsiteY3599" fmla="*/ 1383983 h 1903571"/>
                <a:gd name="connsiteX3600" fmla="*/ 3300412 w 5542597"/>
                <a:gd name="connsiteY3600" fmla="*/ 1386840 h 1903571"/>
                <a:gd name="connsiteX3601" fmla="*/ 3303747 w 5542597"/>
                <a:gd name="connsiteY3601" fmla="*/ 1388745 h 1903571"/>
                <a:gd name="connsiteX3602" fmla="*/ 3309937 w 5542597"/>
                <a:gd name="connsiteY3602" fmla="*/ 1389698 h 1903571"/>
                <a:gd name="connsiteX3603" fmla="*/ 3315653 w 5542597"/>
                <a:gd name="connsiteY3603" fmla="*/ 1393508 h 1903571"/>
                <a:gd name="connsiteX3604" fmla="*/ 3318034 w 5542597"/>
                <a:gd name="connsiteY3604" fmla="*/ 1393508 h 1903571"/>
                <a:gd name="connsiteX3605" fmla="*/ 3318986 w 5542597"/>
                <a:gd name="connsiteY3605" fmla="*/ 1391603 h 1903571"/>
                <a:gd name="connsiteX3606" fmla="*/ 3320891 w 5542597"/>
                <a:gd name="connsiteY3606" fmla="*/ 1390174 h 1903571"/>
                <a:gd name="connsiteX3607" fmla="*/ 3324701 w 5542597"/>
                <a:gd name="connsiteY3607" fmla="*/ 1390174 h 1903571"/>
                <a:gd name="connsiteX3608" fmla="*/ 3329464 w 5542597"/>
                <a:gd name="connsiteY3608" fmla="*/ 1391603 h 1903571"/>
                <a:gd name="connsiteX3609" fmla="*/ 3336131 w 5542597"/>
                <a:gd name="connsiteY3609" fmla="*/ 1395413 h 1903571"/>
                <a:gd name="connsiteX3610" fmla="*/ 3340418 w 5542597"/>
                <a:gd name="connsiteY3610" fmla="*/ 1397318 h 1903571"/>
                <a:gd name="connsiteX3611" fmla="*/ 3342322 w 5542597"/>
                <a:gd name="connsiteY3611" fmla="*/ 1396841 h 1903571"/>
                <a:gd name="connsiteX3612" fmla="*/ 3344228 w 5542597"/>
                <a:gd name="connsiteY3612" fmla="*/ 1397318 h 1903571"/>
                <a:gd name="connsiteX3613" fmla="*/ 3345656 w 5542597"/>
                <a:gd name="connsiteY3613" fmla="*/ 1399223 h 1903571"/>
                <a:gd name="connsiteX3614" fmla="*/ 3345656 w 5542597"/>
                <a:gd name="connsiteY3614" fmla="*/ 1401604 h 1903571"/>
                <a:gd name="connsiteX3615" fmla="*/ 3345180 w 5542597"/>
                <a:gd name="connsiteY3615" fmla="*/ 1402556 h 1903571"/>
                <a:gd name="connsiteX3616" fmla="*/ 3346609 w 5542597"/>
                <a:gd name="connsiteY3616" fmla="*/ 1404461 h 1903571"/>
                <a:gd name="connsiteX3617" fmla="*/ 3348514 w 5542597"/>
                <a:gd name="connsiteY3617" fmla="*/ 1404461 h 1903571"/>
                <a:gd name="connsiteX3618" fmla="*/ 3351847 w 5542597"/>
                <a:gd name="connsiteY3618" fmla="*/ 1405414 h 1903571"/>
                <a:gd name="connsiteX3619" fmla="*/ 3354229 w 5542597"/>
                <a:gd name="connsiteY3619" fmla="*/ 1408748 h 1903571"/>
                <a:gd name="connsiteX3620" fmla="*/ 3356134 w 5542597"/>
                <a:gd name="connsiteY3620" fmla="*/ 1410176 h 1903571"/>
                <a:gd name="connsiteX3621" fmla="*/ 3357562 w 5542597"/>
                <a:gd name="connsiteY3621" fmla="*/ 1411129 h 1903571"/>
                <a:gd name="connsiteX3622" fmla="*/ 3358039 w 5542597"/>
                <a:gd name="connsiteY3622" fmla="*/ 1412558 h 1903571"/>
                <a:gd name="connsiteX3623" fmla="*/ 3358039 w 5542597"/>
                <a:gd name="connsiteY3623" fmla="*/ 1413510 h 1903571"/>
                <a:gd name="connsiteX3624" fmla="*/ 3357562 w 5542597"/>
                <a:gd name="connsiteY3624" fmla="*/ 1414463 h 1903571"/>
                <a:gd name="connsiteX3625" fmla="*/ 3356610 w 5542597"/>
                <a:gd name="connsiteY3625" fmla="*/ 1415891 h 1903571"/>
                <a:gd name="connsiteX3626" fmla="*/ 3356610 w 5542597"/>
                <a:gd name="connsiteY3626" fmla="*/ 1417320 h 1903571"/>
                <a:gd name="connsiteX3627" fmla="*/ 3357562 w 5542597"/>
                <a:gd name="connsiteY3627" fmla="*/ 1418749 h 1903571"/>
                <a:gd name="connsiteX3628" fmla="*/ 3361372 w 5542597"/>
                <a:gd name="connsiteY3628" fmla="*/ 1420178 h 1903571"/>
                <a:gd name="connsiteX3629" fmla="*/ 3362801 w 5542597"/>
                <a:gd name="connsiteY3629" fmla="*/ 1421130 h 1903571"/>
                <a:gd name="connsiteX3630" fmla="*/ 3362801 w 5542597"/>
                <a:gd name="connsiteY3630" fmla="*/ 1423035 h 1903571"/>
                <a:gd name="connsiteX3631" fmla="*/ 3364230 w 5542597"/>
                <a:gd name="connsiteY3631" fmla="*/ 1424940 h 1903571"/>
                <a:gd name="connsiteX3632" fmla="*/ 3366611 w 5542597"/>
                <a:gd name="connsiteY3632" fmla="*/ 1426845 h 1903571"/>
                <a:gd name="connsiteX3633" fmla="*/ 3367564 w 5542597"/>
                <a:gd name="connsiteY3633" fmla="*/ 1428274 h 1903571"/>
                <a:gd name="connsiteX3634" fmla="*/ 3367087 w 5542597"/>
                <a:gd name="connsiteY3634" fmla="*/ 1429703 h 1903571"/>
                <a:gd name="connsiteX3635" fmla="*/ 3367564 w 5542597"/>
                <a:gd name="connsiteY3635" fmla="*/ 1431131 h 1903571"/>
                <a:gd name="connsiteX3636" fmla="*/ 3368993 w 5542597"/>
                <a:gd name="connsiteY3636" fmla="*/ 1432084 h 1903571"/>
                <a:gd name="connsiteX3637" fmla="*/ 3369468 w 5542597"/>
                <a:gd name="connsiteY3637" fmla="*/ 1434941 h 1903571"/>
                <a:gd name="connsiteX3638" fmla="*/ 3369468 w 5542597"/>
                <a:gd name="connsiteY3638" fmla="*/ 1436846 h 1903571"/>
                <a:gd name="connsiteX3639" fmla="*/ 3371374 w 5542597"/>
                <a:gd name="connsiteY3639" fmla="*/ 1439228 h 1903571"/>
                <a:gd name="connsiteX3640" fmla="*/ 3371850 w 5542597"/>
                <a:gd name="connsiteY3640" fmla="*/ 1443514 h 1903571"/>
                <a:gd name="connsiteX3641" fmla="*/ 3373279 w 5542597"/>
                <a:gd name="connsiteY3641" fmla="*/ 1448276 h 1903571"/>
                <a:gd name="connsiteX3642" fmla="*/ 3378041 w 5542597"/>
                <a:gd name="connsiteY3642" fmla="*/ 1454944 h 1903571"/>
                <a:gd name="connsiteX3643" fmla="*/ 3379947 w 5542597"/>
                <a:gd name="connsiteY3643" fmla="*/ 1458278 h 1903571"/>
                <a:gd name="connsiteX3644" fmla="*/ 3379470 w 5542597"/>
                <a:gd name="connsiteY3644" fmla="*/ 1462564 h 1903571"/>
                <a:gd name="connsiteX3645" fmla="*/ 3379947 w 5542597"/>
                <a:gd name="connsiteY3645" fmla="*/ 1464469 h 1903571"/>
                <a:gd name="connsiteX3646" fmla="*/ 3382328 w 5542597"/>
                <a:gd name="connsiteY3646" fmla="*/ 1465421 h 1903571"/>
                <a:gd name="connsiteX3647" fmla="*/ 3383280 w 5542597"/>
                <a:gd name="connsiteY3647" fmla="*/ 1467326 h 1903571"/>
                <a:gd name="connsiteX3648" fmla="*/ 3383280 w 5542597"/>
                <a:gd name="connsiteY3648" fmla="*/ 1469708 h 1903571"/>
                <a:gd name="connsiteX3649" fmla="*/ 3384233 w 5542597"/>
                <a:gd name="connsiteY3649" fmla="*/ 1471136 h 1903571"/>
                <a:gd name="connsiteX3650" fmla="*/ 3384709 w 5542597"/>
                <a:gd name="connsiteY3650" fmla="*/ 1473041 h 1903571"/>
                <a:gd name="connsiteX3651" fmla="*/ 3384233 w 5542597"/>
                <a:gd name="connsiteY3651" fmla="*/ 1475423 h 1903571"/>
                <a:gd name="connsiteX3652" fmla="*/ 3385185 w 5542597"/>
                <a:gd name="connsiteY3652" fmla="*/ 1478280 h 1903571"/>
                <a:gd name="connsiteX3653" fmla="*/ 3386137 w 5542597"/>
                <a:gd name="connsiteY3653" fmla="*/ 1479233 h 1903571"/>
                <a:gd name="connsiteX3654" fmla="*/ 3387090 w 5542597"/>
                <a:gd name="connsiteY3654" fmla="*/ 1482090 h 1903571"/>
                <a:gd name="connsiteX3655" fmla="*/ 3387566 w 5542597"/>
                <a:gd name="connsiteY3655" fmla="*/ 1485424 h 1903571"/>
                <a:gd name="connsiteX3656" fmla="*/ 3390900 w 5542597"/>
                <a:gd name="connsiteY3656" fmla="*/ 1490186 h 1903571"/>
                <a:gd name="connsiteX3657" fmla="*/ 3396615 w 5542597"/>
                <a:gd name="connsiteY3657" fmla="*/ 1497330 h 1903571"/>
                <a:gd name="connsiteX3658" fmla="*/ 3400425 w 5542597"/>
                <a:gd name="connsiteY3658" fmla="*/ 1502569 h 1903571"/>
                <a:gd name="connsiteX3659" fmla="*/ 3401854 w 5542597"/>
                <a:gd name="connsiteY3659" fmla="*/ 1506379 h 1903571"/>
                <a:gd name="connsiteX3660" fmla="*/ 3401854 w 5542597"/>
                <a:gd name="connsiteY3660" fmla="*/ 1509713 h 1903571"/>
                <a:gd name="connsiteX3661" fmla="*/ 3400425 w 5542597"/>
                <a:gd name="connsiteY3661" fmla="*/ 1512094 h 1903571"/>
                <a:gd name="connsiteX3662" fmla="*/ 3400425 w 5542597"/>
                <a:gd name="connsiteY3662" fmla="*/ 1513999 h 1903571"/>
                <a:gd name="connsiteX3663" fmla="*/ 3401378 w 5542597"/>
                <a:gd name="connsiteY3663" fmla="*/ 1514951 h 1903571"/>
                <a:gd name="connsiteX3664" fmla="*/ 3401854 w 5542597"/>
                <a:gd name="connsiteY3664" fmla="*/ 1516856 h 1903571"/>
                <a:gd name="connsiteX3665" fmla="*/ 3401378 w 5542597"/>
                <a:gd name="connsiteY3665" fmla="*/ 1518761 h 1903571"/>
                <a:gd name="connsiteX3666" fmla="*/ 3403283 w 5542597"/>
                <a:gd name="connsiteY3666" fmla="*/ 1520666 h 1903571"/>
                <a:gd name="connsiteX3667" fmla="*/ 3409950 w 5542597"/>
                <a:gd name="connsiteY3667" fmla="*/ 1524953 h 1903571"/>
                <a:gd name="connsiteX3668" fmla="*/ 3407568 w 5542597"/>
                <a:gd name="connsiteY3668" fmla="*/ 1530668 h 1903571"/>
                <a:gd name="connsiteX3669" fmla="*/ 3406616 w 5542597"/>
                <a:gd name="connsiteY3669" fmla="*/ 1534954 h 1903571"/>
                <a:gd name="connsiteX3670" fmla="*/ 3407093 w 5542597"/>
                <a:gd name="connsiteY3670" fmla="*/ 1539716 h 1903571"/>
                <a:gd name="connsiteX3671" fmla="*/ 3408522 w 5542597"/>
                <a:gd name="connsiteY3671" fmla="*/ 1542574 h 1903571"/>
                <a:gd name="connsiteX3672" fmla="*/ 3411855 w 5542597"/>
                <a:gd name="connsiteY3672" fmla="*/ 1544479 h 1903571"/>
                <a:gd name="connsiteX3673" fmla="*/ 3413284 w 5542597"/>
                <a:gd name="connsiteY3673" fmla="*/ 1546384 h 1903571"/>
                <a:gd name="connsiteX3674" fmla="*/ 3414236 w 5542597"/>
                <a:gd name="connsiteY3674" fmla="*/ 1548289 h 1903571"/>
                <a:gd name="connsiteX3675" fmla="*/ 3417570 w 5542597"/>
                <a:gd name="connsiteY3675" fmla="*/ 1550670 h 1903571"/>
                <a:gd name="connsiteX3676" fmla="*/ 3424237 w 5542597"/>
                <a:gd name="connsiteY3676" fmla="*/ 1553051 h 1903571"/>
                <a:gd name="connsiteX3677" fmla="*/ 3431858 w 5542597"/>
                <a:gd name="connsiteY3677" fmla="*/ 1553528 h 1903571"/>
                <a:gd name="connsiteX3678" fmla="*/ 3441859 w 5542597"/>
                <a:gd name="connsiteY3678" fmla="*/ 1552099 h 1903571"/>
                <a:gd name="connsiteX3679" fmla="*/ 3448050 w 5542597"/>
                <a:gd name="connsiteY3679" fmla="*/ 1551623 h 1903571"/>
                <a:gd name="connsiteX3680" fmla="*/ 3449955 w 5542597"/>
                <a:gd name="connsiteY3680" fmla="*/ 1552575 h 1903571"/>
                <a:gd name="connsiteX3681" fmla="*/ 3450908 w 5542597"/>
                <a:gd name="connsiteY3681" fmla="*/ 1554004 h 1903571"/>
                <a:gd name="connsiteX3682" fmla="*/ 3450431 w 5542597"/>
                <a:gd name="connsiteY3682" fmla="*/ 1556385 h 1903571"/>
                <a:gd name="connsiteX3683" fmla="*/ 3451860 w 5542597"/>
                <a:gd name="connsiteY3683" fmla="*/ 1557814 h 1903571"/>
                <a:gd name="connsiteX3684" fmla="*/ 3456147 w 5542597"/>
                <a:gd name="connsiteY3684" fmla="*/ 1558290 h 1903571"/>
                <a:gd name="connsiteX3685" fmla="*/ 3458528 w 5542597"/>
                <a:gd name="connsiteY3685" fmla="*/ 1559719 h 1903571"/>
                <a:gd name="connsiteX3686" fmla="*/ 3460433 w 5542597"/>
                <a:gd name="connsiteY3686" fmla="*/ 1561624 h 1903571"/>
                <a:gd name="connsiteX3687" fmla="*/ 3462337 w 5542597"/>
                <a:gd name="connsiteY3687" fmla="*/ 1562100 h 1903571"/>
                <a:gd name="connsiteX3688" fmla="*/ 3464243 w 5542597"/>
                <a:gd name="connsiteY3688" fmla="*/ 1561148 h 1903571"/>
                <a:gd name="connsiteX3689" fmla="*/ 3466624 w 5542597"/>
                <a:gd name="connsiteY3689" fmla="*/ 1561148 h 1903571"/>
                <a:gd name="connsiteX3690" fmla="*/ 3468529 w 5542597"/>
                <a:gd name="connsiteY3690" fmla="*/ 1562576 h 1903571"/>
                <a:gd name="connsiteX3691" fmla="*/ 3469958 w 5542597"/>
                <a:gd name="connsiteY3691" fmla="*/ 1562100 h 1903571"/>
                <a:gd name="connsiteX3692" fmla="*/ 3470910 w 5542597"/>
                <a:gd name="connsiteY3692" fmla="*/ 1560671 h 1903571"/>
                <a:gd name="connsiteX3693" fmla="*/ 3472815 w 5542597"/>
                <a:gd name="connsiteY3693" fmla="*/ 1560671 h 1903571"/>
                <a:gd name="connsiteX3694" fmla="*/ 3475197 w 5542597"/>
                <a:gd name="connsiteY3694" fmla="*/ 1560671 h 1903571"/>
                <a:gd name="connsiteX3695" fmla="*/ 3476149 w 5542597"/>
                <a:gd name="connsiteY3695" fmla="*/ 1563529 h 1903571"/>
                <a:gd name="connsiteX3696" fmla="*/ 3478054 w 5542597"/>
                <a:gd name="connsiteY3696" fmla="*/ 1565434 h 1903571"/>
                <a:gd name="connsiteX3697" fmla="*/ 3480911 w 5542597"/>
                <a:gd name="connsiteY3697" fmla="*/ 1565910 h 1903571"/>
                <a:gd name="connsiteX3698" fmla="*/ 3485197 w 5542597"/>
                <a:gd name="connsiteY3698" fmla="*/ 1569244 h 1903571"/>
                <a:gd name="connsiteX3699" fmla="*/ 3493293 w 5542597"/>
                <a:gd name="connsiteY3699" fmla="*/ 1579245 h 1903571"/>
                <a:gd name="connsiteX3700" fmla="*/ 3498533 w 5542597"/>
                <a:gd name="connsiteY3700" fmla="*/ 1582579 h 1903571"/>
                <a:gd name="connsiteX3701" fmla="*/ 3504247 w 5542597"/>
                <a:gd name="connsiteY3701" fmla="*/ 1583531 h 1903571"/>
                <a:gd name="connsiteX3702" fmla="*/ 3510915 w 5542597"/>
                <a:gd name="connsiteY3702" fmla="*/ 1584008 h 1903571"/>
                <a:gd name="connsiteX3703" fmla="*/ 3513297 w 5542597"/>
                <a:gd name="connsiteY3703" fmla="*/ 1587818 h 1903571"/>
                <a:gd name="connsiteX3704" fmla="*/ 3511391 w 5542597"/>
                <a:gd name="connsiteY3704" fmla="*/ 1591628 h 1903571"/>
                <a:gd name="connsiteX3705" fmla="*/ 3510915 w 5542597"/>
                <a:gd name="connsiteY3705" fmla="*/ 1594961 h 1903571"/>
                <a:gd name="connsiteX3706" fmla="*/ 3512343 w 5542597"/>
                <a:gd name="connsiteY3706" fmla="*/ 1596390 h 1903571"/>
                <a:gd name="connsiteX3707" fmla="*/ 3514725 w 5542597"/>
                <a:gd name="connsiteY3707" fmla="*/ 1600200 h 1903571"/>
                <a:gd name="connsiteX3708" fmla="*/ 3517583 w 5542597"/>
                <a:gd name="connsiteY3708" fmla="*/ 1602581 h 1903571"/>
                <a:gd name="connsiteX3709" fmla="*/ 3518059 w 5542597"/>
                <a:gd name="connsiteY3709" fmla="*/ 1604486 h 1903571"/>
                <a:gd name="connsiteX3710" fmla="*/ 3519487 w 5542597"/>
                <a:gd name="connsiteY3710" fmla="*/ 1606391 h 1903571"/>
                <a:gd name="connsiteX3711" fmla="*/ 3519011 w 5542597"/>
                <a:gd name="connsiteY3711" fmla="*/ 1610201 h 1903571"/>
                <a:gd name="connsiteX3712" fmla="*/ 3516154 w 5542597"/>
                <a:gd name="connsiteY3712" fmla="*/ 1615440 h 1903571"/>
                <a:gd name="connsiteX3713" fmla="*/ 3517106 w 5542597"/>
                <a:gd name="connsiteY3713" fmla="*/ 1620203 h 1903571"/>
                <a:gd name="connsiteX3714" fmla="*/ 3520916 w 5542597"/>
                <a:gd name="connsiteY3714" fmla="*/ 1624013 h 1903571"/>
                <a:gd name="connsiteX3715" fmla="*/ 3523297 w 5542597"/>
                <a:gd name="connsiteY3715" fmla="*/ 1627823 h 1903571"/>
                <a:gd name="connsiteX3716" fmla="*/ 3523774 w 5542597"/>
                <a:gd name="connsiteY3716" fmla="*/ 1631633 h 1903571"/>
                <a:gd name="connsiteX3717" fmla="*/ 3524726 w 5542597"/>
                <a:gd name="connsiteY3717" fmla="*/ 1633538 h 1903571"/>
                <a:gd name="connsiteX3718" fmla="*/ 3526155 w 5542597"/>
                <a:gd name="connsiteY3718" fmla="*/ 1634490 h 1903571"/>
                <a:gd name="connsiteX3719" fmla="*/ 3530441 w 5542597"/>
                <a:gd name="connsiteY3719" fmla="*/ 1634014 h 1903571"/>
                <a:gd name="connsiteX3720" fmla="*/ 3537109 w 5542597"/>
                <a:gd name="connsiteY3720" fmla="*/ 1633061 h 1903571"/>
                <a:gd name="connsiteX3721" fmla="*/ 3541872 w 5542597"/>
                <a:gd name="connsiteY3721" fmla="*/ 1633061 h 1903571"/>
                <a:gd name="connsiteX3722" fmla="*/ 3545205 w 5542597"/>
                <a:gd name="connsiteY3722" fmla="*/ 1634966 h 1903571"/>
                <a:gd name="connsiteX3723" fmla="*/ 3552825 w 5542597"/>
                <a:gd name="connsiteY3723" fmla="*/ 1634966 h 1903571"/>
                <a:gd name="connsiteX3724" fmla="*/ 3565208 w 5542597"/>
                <a:gd name="connsiteY3724" fmla="*/ 1633061 h 1903571"/>
                <a:gd name="connsiteX3725" fmla="*/ 3572828 w 5542597"/>
                <a:gd name="connsiteY3725" fmla="*/ 1632585 h 1903571"/>
                <a:gd name="connsiteX3726" fmla="*/ 3576161 w 5542597"/>
                <a:gd name="connsiteY3726" fmla="*/ 1633538 h 1903571"/>
                <a:gd name="connsiteX3727" fmla="*/ 3579018 w 5542597"/>
                <a:gd name="connsiteY3727" fmla="*/ 1631156 h 1903571"/>
                <a:gd name="connsiteX3728" fmla="*/ 3581876 w 5542597"/>
                <a:gd name="connsiteY3728" fmla="*/ 1625918 h 1903571"/>
                <a:gd name="connsiteX3729" fmla="*/ 3584258 w 5542597"/>
                <a:gd name="connsiteY3729" fmla="*/ 1623536 h 1903571"/>
                <a:gd name="connsiteX3730" fmla="*/ 3586639 w 5542597"/>
                <a:gd name="connsiteY3730" fmla="*/ 1623536 h 1903571"/>
                <a:gd name="connsiteX3731" fmla="*/ 3589972 w 5542597"/>
                <a:gd name="connsiteY3731" fmla="*/ 1622108 h 1903571"/>
                <a:gd name="connsiteX3732" fmla="*/ 3594735 w 5542597"/>
                <a:gd name="connsiteY3732" fmla="*/ 1618298 h 1903571"/>
                <a:gd name="connsiteX3733" fmla="*/ 3599022 w 5542597"/>
                <a:gd name="connsiteY3733" fmla="*/ 1616393 h 1903571"/>
                <a:gd name="connsiteX3734" fmla="*/ 3604260 w 5542597"/>
                <a:gd name="connsiteY3734" fmla="*/ 1616869 h 1903571"/>
                <a:gd name="connsiteX3735" fmla="*/ 3609975 w 5542597"/>
                <a:gd name="connsiteY3735" fmla="*/ 1616869 h 1903571"/>
                <a:gd name="connsiteX3736" fmla="*/ 3613785 w 5542597"/>
                <a:gd name="connsiteY3736" fmla="*/ 1615440 h 1903571"/>
                <a:gd name="connsiteX3737" fmla="*/ 3617118 w 5542597"/>
                <a:gd name="connsiteY3737" fmla="*/ 1612106 h 1903571"/>
                <a:gd name="connsiteX3738" fmla="*/ 3622834 w 5542597"/>
                <a:gd name="connsiteY3738" fmla="*/ 1609249 h 1903571"/>
                <a:gd name="connsiteX3739" fmla="*/ 3635216 w 5542597"/>
                <a:gd name="connsiteY3739" fmla="*/ 1605439 h 1903571"/>
                <a:gd name="connsiteX3740" fmla="*/ 3638074 w 5542597"/>
                <a:gd name="connsiteY3740" fmla="*/ 1604963 h 1903571"/>
                <a:gd name="connsiteX3741" fmla="*/ 3639503 w 5542597"/>
                <a:gd name="connsiteY3741" fmla="*/ 1605439 h 1903571"/>
                <a:gd name="connsiteX3742" fmla="*/ 3643789 w 5542597"/>
                <a:gd name="connsiteY3742" fmla="*/ 1605915 h 1903571"/>
                <a:gd name="connsiteX3743" fmla="*/ 3647122 w 5542597"/>
                <a:gd name="connsiteY3743" fmla="*/ 1607344 h 1903571"/>
                <a:gd name="connsiteX3744" fmla="*/ 3650933 w 5542597"/>
                <a:gd name="connsiteY3744" fmla="*/ 1610201 h 1903571"/>
                <a:gd name="connsiteX3745" fmla="*/ 3651409 w 5542597"/>
                <a:gd name="connsiteY3745" fmla="*/ 1612106 h 1903571"/>
                <a:gd name="connsiteX3746" fmla="*/ 3650933 w 5542597"/>
                <a:gd name="connsiteY3746" fmla="*/ 1614488 h 1903571"/>
                <a:gd name="connsiteX3747" fmla="*/ 3649980 w 5542597"/>
                <a:gd name="connsiteY3747" fmla="*/ 1615916 h 1903571"/>
                <a:gd name="connsiteX3748" fmla="*/ 3648551 w 5542597"/>
                <a:gd name="connsiteY3748" fmla="*/ 1617345 h 1903571"/>
                <a:gd name="connsiteX3749" fmla="*/ 3647599 w 5542597"/>
                <a:gd name="connsiteY3749" fmla="*/ 1620203 h 1903571"/>
                <a:gd name="connsiteX3750" fmla="*/ 3648075 w 5542597"/>
                <a:gd name="connsiteY3750" fmla="*/ 1622108 h 1903571"/>
                <a:gd name="connsiteX3751" fmla="*/ 3650456 w 5542597"/>
                <a:gd name="connsiteY3751" fmla="*/ 1626394 h 1903571"/>
                <a:gd name="connsiteX3752" fmla="*/ 3651885 w 5542597"/>
                <a:gd name="connsiteY3752" fmla="*/ 1629728 h 1903571"/>
                <a:gd name="connsiteX3753" fmla="*/ 3653790 w 5542597"/>
                <a:gd name="connsiteY3753" fmla="*/ 1633538 h 1903571"/>
                <a:gd name="connsiteX3754" fmla="*/ 3652837 w 5542597"/>
                <a:gd name="connsiteY3754" fmla="*/ 1634490 h 1903571"/>
                <a:gd name="connsiteX3755" fmla="*/ 3651885 w 5542597"/>
                <a:gd name="connsiteY3755" fmla="*/ 1637348 h 1903571"/>
                <a:gd name="connsiteX3756" fmla="*/ 3648551 w 5542597"/>
                <a:gd name="connsiteY3756" fmla="*/ 1641634 h 1903571"/>
                <a:gd name="connsiteX3757" fmla="*/ 3646647 w 5542597"/>
                <a:gd name="connsiteY3757" fmla="*/ 1643063 h 1903571"/>
                <a:gd name="connsiteX3758" fmla="*/ 3644741 w 5542597"/>
                <a:gd name="connsiteY3758" fmla="*/ 1644968 h 1903571"/>
                <a:gd name="connsiteX3759" fmla="*/ 3640931 w 5542597"/>
                <a:gd name="connsiteY3759" fmla="*/ 1645444 h 1903571"/>
                <a:gd name="connsiteX3760" fmla="*/ 3639503 w 5542597"/>
                <a:gd name="connsiteY3760" fmla="*/ 1645444 h 1903571"/>
                <a:gd name="connsiteX3761" fmla="*/ 3638074 w 5542597"/>
                <a:gd name="connsiteY3761" fmla="*/ 1646396 h 1903571"/>
                <a:gd name="connsiteX3762" fmla="*/ 3637122 w 5542597"/>
                <a:gd name="connsiteY3762" fmla="*/ 1647825 h 1903571"/>
                <a:gd name="connsiteX3763" fmla="*/ 3635693 w 5542597"/>
                <a:gd name="connsiteY3763" fmla="*/ 1648778 h 1903571"/>
                <a:gd name="connsiteX3764" fmla="*/ 3633787 w 5542597"/>
                <a:gd name="connsiteY3764" fmla="*/ 1651159 h 1903571"/>
                <a:gd name="connsiteX3765" fmla="*/ 3633787 w 5542597"/>
                <a:gd name="connsiteY3765" fmla="*/ 1653064 h 1903571"/>
                <a:gd name="connsiteX3766" fmla="*/ 3634740 w 5542597"/>
                <a:gd name="connsiteY3766" fmla="*/ 1655445 h 1903571"/>
                <a:gd name="connsiteX3767" fmla="*/ 3635216 w 5542597"/>
                <a:gd name="connsiteY3767" fmla="*/ 1658303 h 1903571"/>
                <a:gd name="connsiteX3768" fmla="*/ 3632835 w 5542597"/>
                <a:gd name="connsiteY3768" fmla="*/ 1661160 h 1903571"/>
                <a:gd name="connsiteX3769" fmla="*/ 3630930 w 5542597"/>
                <a:gd name="connsiteY3769" fmla="*/ 1664970 h 1903571"/>
                <a:gd name="connsiteX3770" fmla="*/ 3630454 w 5542597"/>
                <a:gd name="connsiteY3770" fmla="*/ 1665923 h 1903571"/>
                <a:gd name="connsiteX3771" fmla="*/ 3629501 w 5542597"/>
                <a:gd name="connsiteY3771" fmla="*/ 1668780 h 1903571"/>
                <a:gd name="connsiteX3772" fmla="*/ 3629501 w 5542597"/>
                <a:gd name="connsiteY3772" fmla="*/ 1670209 h 1903571"/>
                <a:gd name="connsiteX3773" fmla="*/ 3629025 w 5542597"/>
                <a:gd name="connsiteY3773" fmla="*/ 1675924 h 1903571"/>
                <a:gd name="connsiteX3774" fmla="*/ 3626643 w 5542597"/>
                <a:gd name="connsiteY3774" fmla="*/ 1680210 h 1903571"/>
                <a:gd name="connsiteX3775" fmla="*/ 3623786 w 5542597"/>
                <a:gd name="connsiteY3775" fmla="*/ 1684973 h 1903571"/>
                <a:gd name="connsiteX3776" fmla="*/ 3624262 w 5542597"/>
                <a:gd name="connsiteY3776" fmla="*/ 1688306 h 1903571"/>
                <a:gd name="connsiteX3777" fmla="*/ 3624739 w 5542597"/>
                <a:gd name="connsiteY3777" fmla="*/ 1690688 h 1903571"/>
                <a:gd name="connsiteX3778" fmla="*/ 3624262 w 5542597"/>
                <a:gd name="connsiteY3778" fmla="*/ 1692116 h 1903571"/>
                <a:gd name="connsiteX3779" fmla="*/ 3623786 w 5542597"/>
                <a:gd name="connsiteY3779" fmla="*/ 1693069 h 1903571"/>
                <a:gd name="connsiteX3780" fmla="*/ 3623310 w 5542597"/>
                <a:gd name="connsiteY3780" fmla="*/ 1695926 h 1903571"/>
                <a:gd name="connsiteX3781" fmla="*/ 3622358 w 5542597"/>
                <a:gd name="connsiteY3781" fmla="*/ 1696879 h 1903571"/>
                <a:gd name="connsiteX3782" fmla="*/ 3619500 w 5542597"/>
                <a:gd name="connsiteY3782" fmla="*/ 1698308 h 1903571"/>
                <a:gd name="connsiteX3783" fmla="*/ 3618072 w 5542597"/>
                <a:gd name="connsiteY3783" fmla="*/ 1700213 h 1903571"/>
                <a:gd name="connsiteX3784" fmla="*/ 3618547 w 5542597"/>
                <a:gd name="connsiteY3784" fmla="*/ 1703546 h 1903571"/>
                <a:gd name="connsiteX3785" fmla="*/ 3617595 w 5542597"/>
                <a:gd name="connsiteY3785" fmla="*/ 1705928 h 1903571"/>
                <a:gd name="connsiteX3786" fmla="*/ 3616166 w 5542597"/>
                <a:gd name="connsiteY3786" fmla="*/ 1708309 h 1903571"/>
                <a:gd name="connsiteX3787" fmla="*/ 3614737 w 5542597"/>
                <a:gd name="connsiteY3787" fmla="*/ 1709738 h 1903571"/>
                <a:gd name="connsiteX3788" fmla="*/ 3612833 w 5542597"/>
                <a:gd name="connsiteY3788" fmla="*/ 1710690 h 1903571"/>
                <a:gd name="connsiteX3789" fmla="*/ 3611404 w 5542597"/>
                <a:gd name="connsiteY3789" fmla="*/ 1711166 h 1903571"/>
                <a:gd name="connsiteX3790" fmla="*/ 3610451 w 5542597"/>
                <a:gd name="connsiteY3790" fmla="*/ 1714024 h 1903571"/>
                <a:gd name="connsiteX3791" fmla="*/ 3610451 w 5542597"/>
                <a:gd name="connsiteY3791" fmla="*/ 1716405 h 1903571"/>
                <a:gd name="connsiteX3792" fmla="*/ 3609499 w 5542597"/>
                <a:gd name="connsiteY3792" fmla="*/ 1718786 h 1903571"/>
                <a:gd name="connsiteX3793" fmla="*/ 3609975 w 5542597"/>
                <a:gd name="connsiteY3793" fmla="*/ 1721168 h 1903571"/>
                <a:gd name="connsiteX3794" fmla="*/ 3609022 w 5542597"/>
                <a:gd name="connsiteY3794" fmla="*/ 1723073 h 1903571"/>
                <a:gd name="connsiteX3795" fmla="*/ 3606165 w 5542597"/>
                <a:gd name="connsiteY3795" fmla="*/ 1724025 h 1903571"/>
                <a:gd name="connsiteX3796" fmla="*/ 3604736 w 5542597"/>
                <a:gd name="connsiteY3796" fmla="*/ 1724978 h 1903571"/>
                <a:gd name="connsiteX3797" fmla="*/ 3603308 w 5542597"/>
                <a:gd name="connsiteY3797" fmla="*/ 1725454 h 1903571"/>
                <a:gd name="connsiteX3798" fmla="*/ 3600450 w 5542597"/>
                <a:gd name="connsiteY3798" fmla="*/ 1727359 h 1903571"/>
                <a:gd name="connsiteX3799" fmla="*/ 3598068 w 5542597"/>
                <a:gd name="connsiteY3799" fmla="*/ 1734979 h 1903571"/>
                <a:gd name="connsiteX3800" fmla="*/ 3597593 w 5542597"/>
                <a:gd name="connsiteY3800" fmla="*/ 1738789 h 1903571"/>
                <a:gd name="connsiteX3801" fmla="*/ 3598068 w 5542597"/>
                <a:gd name="connsiteY3801" fmla="*/ 1742599 h 1903571"/>
                <a:gd name="connsiteX3802" fmla="*/ 3594735 w 5542597"/>
                <a:gd name="connsiteY3802" fmla="*/ 1744980 h 1903571"/>
                <a:gd name="connsiteX3803" fmla="*/ 3591878 w 5542597"/>
                <a:gd name="connsiteY3803" fmla="*/ 1746885 h 1903571"/>
                <a:gd name="connsiteX3804" fmla="*/ 3590449 w 5542597"/>
                <a:gd name="connsiteY3804" fmla="*/ 1746409 h 1903571"/>
                <a:gd name="connsiteX3805" fmla="*/ 3588543 w 5542597"/>
                <a:gd name="connsiteY3805" fmla="*/ 1745456 h 1903571"/>
                <a:gd name="connsiteX3806" fmla="*/ 3587591 w 5542597"/>
                <a:gd name="connsiteY3806" fmla="*/ 1745456 h 1903571"/>
                <a:gd name="connsiteX3807" fmla="*/ 3587591 w 5542597"/>
                <a:gd name="connsiteY3807" fmla="*/ 1745933 h 1903571"/>
                <a:gd name="connsiteX3808" fmla="*/ 3585210 w 5542597"/>
                <a:gd name="connsiteY3808" fmla="*/ 1750695 h 1903571"/>
                <a:gd name="connsiteX3809" fmla="*/ 3580924 w 5542597"/>
                <a:gd name="connsiteY3809" fmla="*/ 1760220 h 1903571"/>
                <a:gd name="connsiteX3810" fmla="*/ 3575685 w 5542597"/>
                <a:gd name="connsiteY3810" fmla="*/ 1764506 h 1903571"/>
                <a:gd name="connsiteX3811" fmla="*/ 3572351 w 5542597"/>
                <a:gd name="connsiteY3811" fmla="*/ 1767840 h 1903571"/>
                <a:gd name="connsiteX3812" fmla="*/ 3569493 w 5542597"/>
                <a:gd name="connsiteY3812" fmla="*/ 1765935 h 1903571"/>
                <a:gd name="connsiteX3813" fmla="*/ 3568065 w 5542597"/>
                <a:gd name="connsiteY3813" fmla="*/ 1764506 h 1903571"/>
                <a:gd name="connsiteX3814" fmla="*/ 3568541 w 5542597"/>
                <a:gd name="connsiteY3814" fmla="*/ 1763554 h 1903571"/>
                <a:gd name="connsiteX3815" fmla="*/ 3565684 w 5542597"/>
                <a:gd name="connsiteY3815" fmla="*/ 1761649 h 1903571"/>
                <a:gd name="connsiteX3816" fmla="*/ 3562350 w 5542597"/>
                <a:gd name="connsiteY3816" fmla="*/ 1758791 h 1903571"/>
                <a:gd name="connsiteX3817" fmla="*/ 3562826 w 5542597"/>
                <a:gd name="connsiteY3817" fmla="*/ 1754505 h 1903571"/>
                <a:gd name="connsiteX3818" fmla="*/ 3563779 w 5542597"/>
                <a:gd name="connsiteY3818" fmla="*/ 1749266 h 1903571"/>
                <a:gd name="connsiteX3819" fmla="*/ 3560445 w 5542597"/>
                <a:gd name="connsiteY3819" fmla="*/ 1744980 h 1903571"/>
                <a:gd name="connsiteX3820" fmla="*/ 3560922 w 5542597"/>
                <a:gd name="connsiteY3820" fmla="*/ 1743075 h 1903571"/>
                <a:gd name="connsiteX3821" fmla="*/ 3560445 w 5542597"/>
                <a:gd name="connsiteY3821" fmla="*/ 1739265 h 1903571"/>
                <a:gd name="connsiteX3822" fmla="*/ 3560922 w 5542597"/>
                <a:gd name="connsiteY3822" fmla="*/ 1738313 h 1903571"/>
                <a:gd name="connsiteX3823" fmla="*/ 3559493 w 5542597"/>
                <a:gd name="connsiteY3823" fmla="*/ 1737836 h 1903571"/>
                <a:gd name="connsiteX3824" fmla="*/ 3557111 w 5542597"/>
                <a:gd name="connsiteY3824" fmla="*/ 1736884 h 1903571"/>
                <a:gd name="connsiteX3825" fmla="*/ 3555206 w 5542597"/>
                <a:gd name="connsiteY3825" fmla="*/ 1734503 h 1903571"/>
                <a:gd name="connsiteX3826" fmla="*/ 3553301 w 5542597"/>
                <a:gd name="connsiteY3826" fmla="*/ 1735455 h 1903571"/>
                <a:gd name="connsiteX3827" fmla="*/ 3551397 w 5542597"/>
                <a:gd name="connsiteY3827" fmla="*/ 1737836 h 1903571"/>
                <a:gd name="connsiteX3828" fmla="*/ 3548539 w 5542597"/>
                <a:gd name="connsiteY3828" fmla="*/ 1739741 h 1903571"/>
                <a:gd name="connsiteX3829" fmla="*/ 3547110 w 5542597"/>
                <a:gd name="connsiteY3829" fmla="*/ 1742599 h 1903571"/>
                <a:gd name="connsiteX3830" fmla="*/ 3545681 w 5542597"/>
                <a:gd name="connsiteY3830" fmla="*/ 1744504 h 1903571"/>
                <a:gd name="connsiteX3831" fmla="*/ 3542824 w 5542597"/>
                <a:gd name="connsiteY3831" fmla="*/ 1747838 h 1903571"/>
                <a:gd name="connsiteX3832" fmla="*/ 3541395 w 5542597"/>
                <a:gd name="connsiteY3832" fmla="*/ 1748790 h 1903571"/>
                <a:gd name="connsiteX3833" fmla="*/ 3535204 w 5542597"/>
                <a:gd name="connsiteY3833" fmla="*/ 1750695 h 1903571"/>
                <a:gd name="connsiteX3834" fmla="*/ 3533775 w 5542597"/>
                <a:gd name="connsiteY3834" fmla="*/ 1751648 h 1903571"/>
                <a:gd name="connsiteX3835" fmla="*/ 3529012 w 5542597"/>
                <a:gd name="connsiteY3835" fmla="*/ 1752124 h 1903571"/>
                <a:gd name="connsiteX3836" fmla="*/ 3527108 w 5542597"/>
                <a:gd name="connsiteY3836" fmla="*/ 1752600 h 1903571"/>
                <a:gd name="connsiteX3837" fmla="*/ 3525679 w 5542597"/>
                <a:gd name="connsiteY3837" fmla="*/ 1754505 h 1903571"/>
                <a:gd name="connsiteX3838" fmla="*/ 3525203 w 5542597"/>
                <a:gd name="connsiteY3838" fmla="*/ 1756410 h 1903571"/>
                <a:gd name="connsiteX3839" fmla="*/ 3526155 w 5542597"/>
                <a:gd name="connsiteY3839" fmla="*/ 1758315 h 1903571"/>
                <a:gd name="connsiteX3840" fmla="*/ 3528060 w 5542597"/>
                <a:gd name="connsiteY3840" fmla="*/ 1762125 h 1903571"/>
                <a:gd name="connsiteX3841" fmla="*/ 3529012 w 5542597"/>
                <a:gd name="connsiteY3841" fmla="*/ 1764983 h 1903571"/>
                <a:gd name="connsiteX3842" fmla="*/ 3530441 w 5542597"/>
                <a:gd name="connsiteY3842" fmla="*/ 1770221 h 1903571"/>
                <a:gd name="connsiteX3843" fmla="*/ 3534728 w 5542597"/>
                <a:gd name="connsiteY3843" fmla="*/ 1786890 h 1903571"/>
                <a:gd name="connsiteX3844" fmla="*/ 3533299 w 5542597"/>
                <a:gd name="connsiteY3844" fmla="*/ 1789748 h 1903571"/>
                <a:gd name="connsiteX3845" fmla="*/ 3531870 w 5542597"/>
                <a:gd name="connsiteY3845" fmla="*/ 1801654 h 1903571"/>
                <a:gd name="connsiteX3846" fmla="*/ 3532347 w 5542597"/>
                <a:gd name="connsiteY3846" fmla="*/ 1804035 h 1903571"/>
                <a:gd name="connsiteX3847" fmla="*/ 3532347 w 5542597"/>
                <a:gd name="connsiteY3847" fmla="*/ 1807369 h 1903571"/>
                <a:gd name="connsiteX3848" fmla="*/ 3532347 w 5542597"/>
                <a:gd name="connsiteY3848" fmla="*/ 1809750 h 1903571"/>
                <a:gd name="connsiteX3849" fmla="*/ 3533299 w 5542597"/>
                <a:gd name="connsiteY3849" fmla="*/ 1810703 h 1903571"/>
                <a:gd name="connsiteX3850" fmla="*/ 3534251 w 5542597"/>
                <a:gd name="connsiteY3850" fmla="*/ 1811655 h 1903571"/>
                <a:gd name="connsiteX3851" fmla="*/ 3535204 w 5542597"/>
                <a:gd name="connsiteY3851" fmla="*/ 1813084 h 1903571"/>
                <a:gd name="connsiteX3852" fmla="*/ 3534728 w 5542597"/>
                <a:gd name="connsiteY3852" fmla="*/ 1814989 h 1903571"/>
                <a:gd name="connsiteX3853" fmla="*/ 3534251 w 5542597"/>
                <a:gd name="connsiteY3853" fmla="*/ 1816894 h 1903571"/>
                <a:gd name="connsiteX3854" fmla="*/ 3533299 w 5542597"/>
                <a:gd name="connsiteY3854" fmla="*/ 1820228 h 1903571"/>
                <a:gd name="connsiteX3855" fmla="*/ 3531870 w 5542597"/>
                <a:gd name="connsiteY3855" fmla="*/ 1824990 h 1903571"/>
                <a:gd name="connsiteX3856" fmla="*/ 3530918 w 5542597"/>
                <a:gd name="connsiteY3856" fmla="*/ 1826895 h 1903571"/>
                <a:gd name="connsiteX3857" fmla="*/ 3529965 w 5542597"/>
                <a:gd name="connsiteY3857" fmla="*/ 1828324 h 1903571"/>
                <a:gd name="connsiteX3858" fmla="*/ 3529012 w 5542597"/>
                <a:gd name="connsiteY3858" fmla="*/ 1829276 h 1903571"/>
                <a:gd name="connsiteX3859" fmla="*/ 3529012 w 5542597"/>
                <a:gd name="connsiteY3859" fmla="*/ 1832610 h 1903571"/>
                <a:gd name="connsiteX3860" fmla="*/ 3528536 w 5542597"/>
                <a:gd name="connsiteY3860" fmla="*/ 1834515 h 1903571"/>
                <a:gd name="connsiteX3861" fmla="*/ 3526155 w 5542597"/>
                <a:gd name="connsiteY3861" fmla="*/ 1835468 h 1903571"/>
                <a:gd name="connsiteX3862" fmla="*/ 3524250 w 5542597"/>
                <a:gd name="connsiteY3862" fmla="*/ 1836896 h 1903571"/>
                <a:gd name="connsiteX3863" fmla="*/ 3521393 w 5542597"/>
                <a:gd name="connsiteY3863" fmla="*/ 1836420 h 1903571"/>
                <a:gd name="connsiteX3864" fmla="*/ 3519487 w 5542597"/>
                <a:gd name="connsiteY3864" fmla="*/ 1836420 h 1903571"/>
                <a:gd name="connsiteX3865" fmla="*/ 3516630 w 5542597"/>
                <a:gd name="connsiteY3865" fmla="*/ 1837373 h 1903571"/>
                <a:gd name="connsiteX3866" fmla="*/ 3511868 w 5542597"/>
                <a:gd name="connsiteY3866" fmla="*/ 1838325 h 1903571"/>
                <a:gd name="connsiteX3867" fmla="*/ 3509010 w 5542597"/>
                <a:gd name="connsiteY3867" fmla="*/ 1839754 h 1903571"/>
                <a:gd name="connsiteX3868" fmla="*/ 3507581 w 5542597"/>
                <a:gd name="connsiteY3868" fmla="*/ 1840706 h 1903571"/>
                <a:gd name="connsiteX3869" fmla="*/ 3506629 w 5542597"/>
                <a:gd name="connsiteY3869" fmla="*/ 1841659 h 1903571"/>
                <a:gd name="connsiteX3870" fmla="*/ 3506153 w 5542597"/>
                <a:gd name="connsiteY3870" fmla="*/ 1843088 h 1903571"/>
                <a:gd name="connsiteX3871" fmla="*/ 3507105 w 5542597"/>
                <a:gd name="connsiteY3871" fmla="*/ 1843564 h 1903571"/>
                <a:gd name="connsiteX3872" fmla="*/ 3509962 w 5542597"/>
                <a:gd name="connsiteY3872" fmla="*/ 1844040 h 1903571"/>
                <a:gd name="connsiteX3873" fmla="*/ 3511868 w 5542597"/>
                <a:gd name="connsiteY3873" fmla="*/ 1845945 h 1903571"/>
                <a:gd name="connsiteX3874" fmla="*/ 3511868 w 5542597"/>
                <a:gd name="connsiteY3874" fmla="*/ 1848326 h 1903571"/>
                <a:gd name="connsiteX3875" fmla="*/ 3509962 w 5542597"/>
                <a:gd name="connsiteY3875" fmla="*/ 1849755 h 1903571"/>
                <a:gd name="connsiteX3876" fmla="*/ 3510915 w 5542597"/>
                <a:gd name="connsiteY3876" fmla="*/ 1852136 h 1903571"/>
                <a:gd name="connsiteX3877" fmla="*/ 3513297 w 5542597"/>
                <a:gd name="connsiteY3877" fmla="*/ 1854518 h 1903571"/>
                <a:gd name="connsiteX3878" fmla="*/ 3514249 w 5542597"/>
                <a:gd name="connsiteY3878" fmla="*/ 1856423 h 1903571"/>
                <a:gd name="connsiteX3879" fmla="*/ 3514249 w 5542597"/>
                <a:gd name="connsiteY3879" fmla="*/ 1857851 h 1903571"/>
                <a:gd name="connsiteX3880" fmla="*/ 3515678 w 5542597"/>
                <a:gd name="connsiteY3880" fmla="*/ 1859280 h 1903571"/>
                <a:gd name="connsiteX3881" fmla="*/ 3517106 w 5542597"/>
                <a:gd name="connsiteY3881" fmla="*/ 1858328 h 1903571"/>
                <a:gd name="connsiteX3882" fmla="*/ 3520440 w 5542597"/>
                <a:gd name="connsiteY3882" fmla="*/ 1850231 h 1903571"/>
                <a:gd name="connsiteX3883" fmla="*/ 3516154 w 5542597"/>
                <a:gd name="connsiteY3883" fmla="*/ 1844516 h 1903571"/>
                <a:gd name="connsiteX3884" fmla="*/ 3517583 w 5542597"/>
                <a:gd name="connsiteY3884" fmla="*/ 1844040 h 1903571"/>
                <a:gd name="connsiteX3885" fmla="*/ 3524250 w 5542597"/>
                <a:gd name="connsiteY3885" fmla="*/ 1845469 h 1903571"/>
                <a:gd name="connsiteX3886" fmla="*/ 3527108 w 5542597"/>
                <a:gd name="connsiteY3886" fmla="*/ 1844993 h 1903571"/>
                <a:gd name="connsiteX3887" fmla="*/ 3531393 w 5542597"/>
                <a:gd name="connsiteY3887" fmla="*/ 1845945 h 1903571"/>
                <a:gd name="connsiteX3888" fmla="*/ 3534251 w 5542597"/>
                <a:gd name="connsiteY3888" fmla="*/ 1843088 h 1903571"/>
                <a:gd name="connsiteX3889" fmla="*/ 3536156 w 5542597"/>
                <a:gd name="connsiteY3889" fmla="*/ 1839754 h 1903571"/>
                <a:gd name="connsiteX3890" fmla="*/ 3539490 w 5542597"/>
                <a:gd name="connsiteY3890" fmla="*/ 1837849 h 1903571"/>
                <a:gd name="connsiteX3891" fmla="*/ 3543776 w 5542597"/>
                <a:gd name="connsiteY3891" fmla="*/ 1830705 h 1903571"/>
                <a:gd name="connsiteX3892" fmla="*/ 3550443 w 5542597"/>
                <a:gd name="connsiteY3892" fmla="*/ 1822609 h 1903571"/>
                <a:gd name="connsiteX3893" fmla="*/ 3553301 w 5542597"/>
                <a:gd name="connsiteY3893" fmla="*/ 1820228 h 1903571"/>
                <a:gd name="connsiteX3894" fmla="*/ 3558064 w 5542597"/>
                <a:gd name="connsiteY3894" fmla="*/ 1818323 h 1903571"/>
                <a:gd name="connsiteX3895" fmla="*/ 3559493 w 5542597"/>
                <a:gd name="connsiteY3895" fmla="*/ 1818799 h 1903571"/>
                <a:gd name="connsiteX3896" fmla="*/ 3560445 w 5542597"/>
                <a:gd name="connsiteY3896" fmla="*/ 1819275 h 1903571"/>
                <a:gd name="connsiteX3897" fmla="*/ 3556635 w 5542597"/>
                <a:gd name="connsiteY3897" fmla="*/ 1823561 h 1903571"/>
                <a:gd name="connsiteX3898" fmla="*/ 3555683 w 5542597"/>
                <a:gd name="connsiteY3898" fmla="*/ 1826895 h 1903571"/>
                <a:gd name="connsiteX3899" fmla="*/ 3558540 w 5542597"/>
                <a:gd name="connsiteY3899" fmla="*/ 1826895 h 1903571"/>
                <a:gd name="connsiteX3900" fmla="*/ 3560922 w 5542597"/>
                <a:gd name="connsiteY3900" fmla="*/ 1825943 h 1903571"/>
                <a:gd name="connsiteX3901" fmla="*/ 3568065 w 5542597"/>
                <a:gd name="connsiteY3901" fmla="*/ 1820704 h 1903571"/>
                <a:gd name="connsiteX3902" fmla="*/ 3570447 w 5542597"/>
                <a:gd name="connsiteY3902" fmla="*/ 1817846 h 1903571"/>
                <a:gd name="connsiteX3903" fmla="*/ 3571399 w 5542597"/>
                <a:gd name="connsiteY3903" fmla="*/ 1820704 h 1903571"/>
                <a:gd name="connsiteX3904" fmla="*/ 3570447 w 5542597"/>
                <a:gd name="connsiteY3904" fmla="*/ 1835468 h 1903571"/>
                <a:gd name="connsiteX3905" fmla="*/ 3576637 w 5542597"/>
                <a:gd name="connsiteY3905" fmla="*/ 1834515 h 1903571"/>
                <a:gd name="connsiteX3906" fmla="*/ 3579495 w 5542597"/>
                <a:gd name="connsiteY3906" fmla="*/ 1835944 h 1903571"/>
                <a:gd name="connsiteX3907" fmla="*/ 3584258 w 5542597"/>
                <a:gd name="connsiteY3907" fmla="*/ 1835944 h 1903571"/>
                <a:gd name="connsiteX3908" fmla="*/ 3589497 w 5542597"/>
                <a:gd name="connsiteY3908" fmla="*/ 1839278 h 1903571"/>
                <a:gd name="connsiteX3909" fmla="*/ 3591401 w 5542597"/>
                <a:gd name="connsiteY3909" fmla="*/ 1838801 h 1903571"/>
                <a:gd name="connsiteX3910" fmla="*/ 3593783 w 5542597"/>
                <a:gd name="connsiteY3910" fmla="*/ 1838325 h 1903571"/>
                <a:gd name="connsiteX3911" fmla="*/ 3596164 w 5542597"/>
                <a:gd name="connsiteY3911" fmla="*/ 1842135 h 1903571"/>
                <a:gd name="connsiteX3912" fmla="*/ 3599497 w 5542597"/>
                <a:gd name="connsiteY3912" fmla="*/ 1843088 h 1903571"/>
                <a:gd name="connsiteX3913" fmla="*/ 3605212 w 5542597"/>
                <a:gd name="connsiteY3913" fmla="*/ 1840230 h 1903571"/>
                <a:gd name="connsiteX3914" fmla="*/ 3614261 w 5542597"/>
                <a:gd name="connsiteY3914" fmla="*/ 1837849 h 1903571"/>
                <a:gd name="connsiteX3915" fmla="*/ 3618072 w 5542597"/>
                <a:gd name="connsiteY3915" fmla="*/ 1837849 h 1903571"/>
                <a:gd name="connsiteX3916" fmla="*/ 3628549 w 5542597"/>
                <a:gd name="connsiteY3916" fmla="*/ 1832610 h 1903571"/>
                <a:gd name="connsiteX3917" fmla="*/ 3633311 w 5542597"/>
                <a:gd name="connsiteY3917" fmla="*/ 1828800 h 1903571"/>
                <a:gd name="connsiteX3918" fmla="*/ 3651885 w 5542597"/>
                <a:gd name="connsiteY3918" fmla="*/ 1818799 h 1903571"/>
                <a:gd name="connsiteX3919" fmla="*/ 3659505 w 5542597"/>
                <a:gd name="connsiteY3919" fmla="*/ 1813084 h 1903571"/>
                <a:gd name="connsiteX3920" fmla="*/ 3666649 w 5542597"/>
                <a:gd name="connsiteY3920" fmla="*/ 1809274 h 1903571"/>
                <a:gd name="connsiteX3921" fmla="*/ 3670935 w 5542597"/>
                <a:gd name="connsiteY3921" fmla="*/ 1802606 h 1903571"/>
                <a:gd name="connsiteX3922" fmla="*/ 3678555 w 5542597"/>
                <a:gd name="connsiteY3922" fmla="*/ 1796415 h 1903571"/>
                <a:gd name="connsiteX3923" fmla="*/ 3679031 w 5542597"/>
                <a:gd name="connsiteY3923" fmla="*/ 1794034 h 1903571"/>
                <a:gd name="connsiteX3924" fmla="*/ 3680460 w 5542597"/>
                <a:gd name="connsiteY3924" fmla="*/ 1790700 h 1903571"/>
                <a:gd name="connsiteX3925" fmla="*/ 3691890 w 5542597"/>
                <a:gd name="connsiteY3925" fmla="*/ 1774031 h 1903571"/>
                <a:gd name="connsiteX3926" fmla="*/ 3695700 w 5542597"/>
                <a:gd name="connsiteY3926" fmla="*/ 1771650 h 1903571"/>
                <a:gd name="connsiteX3927" fmla="*/ 3700939 w 5542597"/>
                <a:gd name="connsiteY3927" fmla="*/ 1769269 h 1903571"/>
                <a:gd name="connsiteX3928" fmla="*/ 3703320 w 5542597"/>
                <a:gd name="connsiteY3928" fmla="*/ 1766411 h 1903571"/>
                <a:gd name="connsiteX3929" fmla="*/ 3704749 w 5542597"/>
                <a:gd name="connsiteY3929" fmla="*/ 1762125 h 1903571"/>
                <a:gd name="connsiteX3930" fmla="*/ 3711893 w 5542597"/>
                <a:gd name="connsiteY3930" fmla="*/ 1755458 h 1903571"/>
                <a:gd name="connsiteX3931" fmla="*/ 3716655 w 5542597"/>
                <a:gd name="connsiteY3931" fmla="*/ 1749266 h 1903571"/>
                <a:gd name="connsiteX3932" fmla="*/ 3721418 w 5542597"/>
                <a:gd name="connsiteY3932" fmla="*/ 1744980 h 1903571"/>
                <a:gd name="connsiteX3933" fmla="*/ 3723322 w 5542597"/>
                <a:gd name="connsiteY3933" fmla="*/ 1741170 h 1903571"/>
                <a:gd name="connsiteX3934" fmla="*/ 3735229 w 5542597"/>
                <a:gd name="connsiteY3934" fmla="*/ 1731645 h 1903571"/>
                <a:gd name="connsiteX3935" fmla="*/ 3744754 w 5542597"/>
                <a:gd name="connsiteY3935" fmla="*/ 1721644 h 1903571"/>
                <a:gd name="connsiteX3936" fmla="*/ 3753326 w 5542597"/>
                <a:gd name="connsiteY3936" fmla="*/ 1714024 h 1903571"/>
                <a:gd name="connsiteX3937" fmla="*/ 3756184 w 5542597"/>
                <a:gd name="connsiteY3937" fmla="*/ 1709261 h 1903571"/>
                <a:gd name="connsiteX3938" fmla="*/ 3768090 w 5542597"/>
                <a:gd name="connsiteY3938" fmla="*/ 1695926 h 1903571"/>
                <a:gd name="connsiteX3939" fmla="*/ 3771424 w 5542597"/>
                <a:gd name="connsiteY3939" fmla="*/ 1686878 h 1903571"/>
                <a:gd name="connsiteX3940" fmla="*/ 3775710 w 5542597"/>
                <a:gd name="connsiteY3940" fmla="*/ 1683544 h 1903571"/>
                <a:gd name="connsiteX3941" fmla="*/ 3777615 w 5542597"/>
                <a:gd name="connsiteY3941" fmla="*/ 1674971 h 1903571"/>
                <a:gd name="connsiteX3942" fmla="*/ 3781425 w 5542597"/>
                <a:gd name="connsiteY3942" fmla="*/ 1668780 h 1903571"/>
                <a:gd name="connsiteX3943" fmla="*/ 3782378 w 5542597"/>
                <a:gd name="connsiteY3943" fmla="*/ 1664970 h 1903571"/>
                <a:gd name="connsiteX3944" fmla="*/ 3784283 w 5542597"/>
                <a:gd name="connsiteY3944" fmla="*/ 1661636 h 1903571"/>
                <a:gd name="connsiteX3945" fmla="*/ 3798093 w 5542597"/>
                <a:gd name="connsiteY3945" fmla="*/ 1647349 h 1903571"/>
                <a:gd name="connsiteX3946" fmla="*/ 3803809 w 5542597"/>
                <a:gd name="connsiteY3946" fmla="*/ 1636871 h 1903571"/>
                <a:gd name="connsiteX3947" fmla="*/ 3810953 w 5542597"/>
                <a:gd name="connsiteY3947" fmla="*/ 1625918 h 1903571"/>
                <a:gd name="connsiteX3948" fmla="*/ 3816191 w 5542597"/>
                <a:gd name="connsiteY3948" fmla="*/ 1622108 h 1903571"/>
                <a:gd name="connsiteX3949" fmla="*/ 3821430 w 5542597"/>
                <a:gd name="connsiteY3949" fmla="*/ 1617345 h 1903571"/>
                <a:gd name="connsiteX3950" fmla="*/ 3824287 w 5542597"/>
                <a:gd name="connsiteY3950" fmla="*/ 1613535 h 1903571"/>
                <a:gd name="connsiteX3951" fmla="*/ 3832384 w 5542597"/>
                <a:gd name="connsiteY3951" fmla="*/ 1607344 h 1903571"/>
                <a:gd name="connsiteX3952" fmla="*/ 3836193 w 5542597"/>
                <a:gd name="connsiteY3952" fmla="*/ 1603058 h 1903571"/>
                <a:gd name="connsiteX3953" fmla="*/ 3838099 w 5542597"/>
                <a:gd name="connsiteY3953" fmla="*/ 1598295 h 1903571"/>
                <a:gd name="connsiteX3954" fmla="*/ 3840004 w 5542597"/>
                <a:gd name="connsiteY3954" fmla="*/ 1587818 h 1903571"/>
                <a:gd name="connsiteX3955" fmla="*/ 3845243 w 5542597"/>
                <a:gd name="connsiteY3955" fmla="*/ 1579245 h 1903571"/>
                <a:gd name="connsiteX3956" fmla="*/ 3843814 w 5542597"/>
                <a:gd name="connsiteY3956" fmla="*/ 1578293 h 1903571"/>
                <a:gd name="connsiteX3957" fmla="*/ 3842861 w 5542597"/>
                <a:gd name="connsiteY3957" fmla="*/ 1575435 h 1903571"/>
                <a:gd name="connsiteX3958" fmla="*/ 3843337 w 5542597"/>
                <a:gd name="connsiteY3958" fmla="*/ 1572578 h 1903571"/>
                <a:gd name="connsiteX3959" fmla="*/ 3844290 w 5542597"/>
                <a:gd name="connsiteY3959" fmla="*/ 1570673 h 1903571"/>
                <a:gd name="connsiteX3960" fmla="*/ 3844766 w 5542597"/>
                <a:gd name="connsiteY3960" fmla="*/ 1568291 h 1903571"/>
                <a:gd name="connsiteX3961" fmla="*/ 3845718 w 5542597"/>
                <a:gd name="connsiteY3961" fmla="*/ 1565434 h 1903571"/>
                <a:gd name="connsiteX3962" fmla="*/ 3847147 w 5542597"/>
                <a:gd name="connsiteY3962" fmla="*/ 1563529 h 1903571"/>
                <a:gd name="connsiteX3963" fmla="*/ 3850005 w 5542597"/>
                <a:gd name="connsiteY3963" fmla="*/ 1551623 h 1903571"/>
                <a:gd name="connsiteX3964" fmla="*/ 3849529 w 5542597"/>
                <a:gd name="connsiteY3964" fmla="*/ 1544479 h 1903571"/>
                <a:gd name="connsiteX3965" fmla="*/ 3848100 w 5542597"/>
                <a:gd name="connsiteY3965" fmla="*/ 1541621 h 1903571"/>
                <a:gd name="connsiteX3966" fmla="*/ 3848100 w 5542597"/>
                <a:gd name="connsiteY3966" fmla="*/ 1537811 h 1903571"/>
                <a:gd name="connsiteX3967" fmla="*/ 3852386 w 5542597"/>
                <a:gd name="connsiteY3967" fmla="*/ 1532573 h 1903571"/>
                <a:gd name="connsiteX3968" fmla="*/ 3853339 w 5542597"/>
                <a:gd name="connsiteY3968" fmla="*/ 1531620 h 1903571"/>
                <a:gd name="connsiteX3969" fmla="*/ 3853339 w 5542597"/>
                <a:gd name="connsiteY3969" fmla="*/ 1530191 h 1903571"/>
                <a:gd name="connsiteX3970" fmla="*/ 3851434 w 5542597"/>
                <a:gd name="connsiteY3970" fmla="*/ 1529239 h 1903571"/>
                <a:gd name="connsiteX3971" fmla="*/ 3850481 w 5542597"/>
                <a:gd name="connsiteY3971" fmla="*/ 1528286 h 1903571"/>
                <a:gd name="connsiteX3972" fmla="*/ 3848576 w 5542597"/>
                <a:gd name="connsiteY3972" fmla="*/ 1509713 h 1903571"/>
                <a:gd name="connsiteX3973" fmla="*/ 3850005 w 5542597"/>
                <a:gd name="connsiteY3973" fmla="*/ 1498759 h 1903571"/>
                <a:gd name="connsiteX3974" fmla="*/ 3854291 w 5542597"/>
                <a:gd name="connsiteY3974" fmla="*/ 1490186 h 1903571"/>
                <a:gd name="connsiteX3975" fmla="*/ 3855243 w 5542597"/>
                <a:gd name="connsiteY3975" fmla="*/ 1487329 h 1903571"/>
                <a:gd name="connsiteX3976" fmla="*/ 3855720 w 5542597"/>
                <a:gd name="connsiteY3976" fmla="*/ 1479233 h 1903571"/>
                <a:gd name="connsiteX3977" fmla="*/ 3860959 w 5542597"/>
                <a:gd name="connsiteY3977" fmla="*/ 1471136 h 1903571"/>
                <a:gd name="connsiteX3978" fmla="*/ 3863816 w 5542597"/>
                <a:gd name="connsiteY3978" fmla="*/ 1462088 h 1903571"/>
                <a:gd name="connsiteX3979" fmla="*/ 3870484 w 5542597"/>
                <a:gd name="connsiteY3979" fmla="*/ 1457325 h 1903571"/>
                <a:gd name="connsiteX3980" fmla="*/ 3875247 w 5542597"/>
                <a:gd name="connsiteY3980" fmla="*/ 1451134 h 1903571"/>
                <a:gd name="connsiteX3981" fmla="*/ 3878580 w 5542597"/>
                <a:gd name="connsiteY3981" fmla="*/ 1448276 h 1903571"/>
                <a:gd name="connsiteX3982" fmla="*/ 3879533 w 5542597"/>
                <a:gd name="connsiteY3982" fmla="*/ 1442085 h 1903571"/>
                <a:gd name="connsiteX3983" fmla="*/ 3882866 w 5542597"/>
                <a:gd name="connsiteY3983" fmla="*/ 1436846 h 1903571"/>
                <a:gd name="connsiteX3984" fmla="*/ 3880009 w 5542597"/>
                <a:gd name="connsiteY3984" fmla="*/ 1434465 h 1903571"/>
                <a:gd name="connsiteX3985" fmla="*/ 3877628 w 5542597"/>
                <a:gd name="connsiteY3985" fmla="*/ 1432560 h 1903571"/>
                <a:gd name="connsiteX3986" fmla="*/ 3871912 w 5542597"/>
                <a:gd name="connsiteY3986" fmla="*/ 1428274 h 1903571"/>
                <a:gd name="connsiteX3987" fmla="*/ 3870960 w 5542597"/>
                <a:gd name="connsiteY3987" fmla="*/ 1424940 h 1903571"/>
                <a:gd name="connsiteX3988" fmla="*/ 3874770 w 5542597"/>
                <a:gd name="connsiteY3988" fmla="*/ 1419701 h 1903571"/>
                <a:gd name="connsiteX3989" fmla="*/ 3875247 w 5542597"/>
                <a:gd name="connsiteY3989" fmla="*/ 1415415 h 1903571"/>
                <a:gd name="connsiteX3990" fmla="*/ 3875247 w 5542597"/>
                <a:gd name="connsiteY3990" fmla="*/ 1406843 h 1903571"/>
                <a:gd name="connsiteX3991" fmla="*/ 3869055 w 5542597"/>
                <a:gd name="connsiteY3991" fmla="*/ 1403985 h 1903571"/>
                <a:gd name="connsiteX3992" fmla="*/ 3861911 w 5542597"/>
                <a:gd name="connsiteY3992" fmla="*/ 1397794 h 1903571"/>
                <a:gd name="connsiteX3993" fmla="*/ 3860959 w 5542597"/>
                <a:gd name="connsiteY3993" fmla="*/ 1395413 h 1903571"/>
                <a:gd name="connsiteX3994" fmla="*/ 3862387 w 5542597"/>
                <a:gd name="connsiteY3994" fmla="*/ 1395413 h 1903571"/>
                <a:gd name="connsiteX3995" fmla="*/ 3872389 w 5542597"/>
                <a:gd name="connsiteY3995" fmla="*/ 1398746 h 1903571"/>
                <a:gd name="connsiteX3996" fmla="*/ 3877628 w 5542597"/>
                <a:gd name="connsiteY3996" fmla="*/ 1394936 h 1903571"/>
                <a:gd name="connsiteX3997" fmla="*/ 3880009 w 5542597"/>
                <a:gd name="connsiteY3997" fmla="*/ 1391126 h 1903571"/>
                <a:gd name="connsiteX3998" fmla="*/ 3879056 w 5542597"/>
                <a:gd name="connsiteY3998" fmla="*/ 1385888 h 1903571"/>
                <a:gd name="connsiteX3999" fmla="*/ 3873818 w 5542597"/>
                <a:gd name="connsiteY3999" fmla="*/ 1383983 h 1903571"/>
                <a:gd name="connsiteX4000" fmla="*/ 3866674 w 5542597"/>
                <a:gd name="connsiteY4000" fmla="*/ 1378744 h 1903571"/>
                <a:gd name="connsiteX4001" fmla="*/ 3866674 w 5542597"/>
                <a:gd name="connsiteY4001" fmla="*/ 1376839 h 1903571"/>
                <a:gd name="connsiteX4002" fmla="*/ 3855720 w 5542597"/>
                <a:gd name="connsiteY4002" fmla="*/ 1372076 h 1903571"/>
                <a:gd name="connsiteX4003" fmla="*/ 3844290 w 5542597"/>
                <a:gd name="connsiteY4003" fmla="*/ 1362075 h 1903571"/>
                <a:gd name="connsiteX4004" fmla="*/ 3840480 w 5542597"/>
                <a:gd name="connsiteY4004" fmla="*/ 1353503 h 1903571"/>
                <a:gd name="connsiteX4005" fmla="*/ 3838575 w 5542597"/>
                <a:gd name="connsiteY4005" fmla="*/ 1351121 h 1903571"/>
                <a:gd name="connsiteX4006" fmla="*/ 3827622 w 5542597"/>
                <a:gd name="connsiteY4006" fmla="*/ 1343978 h 1903571"/>
                <a:gd name="connsiteX4007" fmla="*/ 3825240 w 5542597"/>
                <a:gd name="connsiteY4007" fmla="*/ 1341596 h 1903571"/>
                <a:gd name="connsiteX4008" fmla="*/ 3822383 w 5542597"/>
                <a:gd name="connsiteY4008" fmla="*/ 1340644 h 1903571"/>
                <a:gd name="connsiteX4009" fmla="*/ 3809047 w 5542597"/>
                <a:gd name="connsiteY4009" fmla="*/ 1344454 h 1903571"/>
                <a:gd name="connsiteX4010" fmla="*/ 3801904 w 5542597"/>
                <a:gd name="connsiteY4010" fmla="*/ 1343501 h 1903571"/>
                <a:gd name="connsiteX4011" fmla="*/ 3788093 w 5542597"/>
                <a:gd name="connsiteY4011" fmla="*/ 1338739 h 1903571"/>
                <a:gd name="connsiteX4012" fmla="*/ 3786664 w 5542597"/>
                <a:gd name="connsiteY4012" fmla="*/ 1339691 h 1903571"/>
                <a:gd name="connsiteX4013" fmla="*/ 3788568 w 5542597"/>
                <a:gd name="connsiteY4013" fmla="*/ 1343025 h 1903571"/>
                <a:gd name="connsiteX4014" fmla="*/ 3788093 w 5542597"/>
                <a:gd name="connsiteY4014" fmla="*/ 1346359 h 1903571"/>
                <a:gd name="connsiteX4015" fmla="*/ 3788568 w 5542597"/>
                <a:gd name="connsiteY4015" fmla="*/ 1351598 h 1903571"/>
                <a:gd name="connsiteX4016" fmla="*/ 3788093 w 5542597"/>
                <a:gd name="connsiteY4016" fmla="*/ 1359218 h 1903571"/>
                <a:gd name="connsiteX4017" fmla="*/ 3786664 w 5542597"/>
                <a:gd name="connsiteY4017" fmla="*/ 1365409 h 1903571"/>
                <a:gd name="connsiteX4018" fmla="*/ 3781425 w 5542597"/>
                <a:gd name="connsiteY4018" fmla="*/ 1373029 h 1903571"/>
                <a:gd name="connsiteX4019" fmla="*/ 3779520 w 5542597"/>
                <a:gd name="connsiteY4019" fmla="*/ 1374934 h 1903571"/>
                <a:gd name="connsiteX4020" fmla="*/ 3775234 w 5542597"/>
                <a:gd name="connsiteY4020" fmla="*/ 1375410 h 1903571"/>
                <a:gd name="connsiteX4021" fmla="*/ 3772853 w 5542597"/>
                <a:gd name="connsiteY4021" fmla="*/ 1375410 h 1903571"/>
                <a:gd name="connsiteX4022" fmla="*/ 3774281 w 5542597"/>
                <a:gd name="connsiteY4022" fmla="*/ 1372076 h 1903571"/>
                <a:gd name="connsiteX4023" fmla="*/ 3778091 w 5542597"/>
                <a:gd name="connsiteY4023" fmla="*/ 1368266 h 1903571"/>
                <a:gd name="connsiteX4024" fmla="*/ 3783806 w 5542597"/>
                <a:gd name="connsiteY4024" fmla="*/ 1361599 h 1903571"/>
                <a:gd name="connsiteX4025" fmla="*/ 3783806 w 5542597"/>
                <a:gd name="connsiteY4025" fmla="*/ 1355884 h 1903571"/>
                <a:gd name="connsiteX4026" fmla="*/ 3782378 w 5542597"/>
                <a:gd name="connsiteY4026" fmla="*/ 1355408 h 1903571"/>
                <a:gd name="connsiteX4027" fmla="*/ 3780949 w 5542597"/>
                <a:gd name="connsiteY4027" fmla="*/ 1355408 h 1903571"/>
                <a:gd name="connsiteX4028" fmla="*/ 3777139 w 5542597"/>
                <a:gd name="connsiteY4028" fmla="*/ 1357789 h 1903571"/>
                <a:gd name="connsiteX4029" fmla="*/ 3772853 w 5542597"/>
                <a:gd name="connsiteY4029" fmla="*/ 1365885 h 1903571"/>
                <a:gd name="connsiteX4030" fmla="*/ 3762375 w 5542597"/>
                <a:gd name="connsiteY4030" fmla="*/ 1371600 h 1903571"/>
                <a:gd name="connsiteX4031" fmla="*/ 3755231 w 5542597"/>
                <a:gd name="connsiteY4031" fmla="*/ 1373505 h 1903571"/>
                <a:gd name="connsiteX4032" fmla="*/ 3741420 w 5542597"/>
                <a:gd name="connsiteY4032" fmla="*/ 1374458 h 1903571"/>
                <a:gd name="connsiteX4033" fmla="*/ 3739039 w 5542597"/>
                <a:gd name="connsiteY4033" fmla="*/ 1374458 h 1903571"/>
                <a:gd name="connsiteX4034" fmla="*/ 3737610 w 5542597"/>
                <a:gd name="connsiteY4034" fmla="*/ 1373029 h 1903571"/>
                <a:gd name="connsiteX4035" fmla="*/ 3740943 w 5542597"/>
                <a:gd name="connsiteY4035" fmla="*/ 1370648 h 1903571"/>
                <a:gd name="connsiteX4036" fmla="*/ 3747611 w 5542597"/>
                <a:gd name="connsiteY4036" fmla="*/ 1366838 h 1903571"/>
                <a:gd name="connsiteX4037" fmla="*/ 3752374 w 5542597"/>
                <a:gd name="connsiteY4037" fmla="*/ 1359694 h 1903571"/>
                <a:gd name="connsiteX4038" fmla="*/ 3757136 w 5542597"/>
                <a:gd name="connsiteY4038" fmla="*/ 1357789 h 1903571"/>
                <a:gd name="connsiteX4039" fmla="*/ 3758565 w 5542597"/>
                <a:gd name="connsiteY4039" fmla="*/ 1355884 h 1903571"/>
                <a:gd name="connsiteX4040" fmla="*/ 3751422 w 5542597"/>
                <a:gd name="connsiteY4040" fmla="*/ 1354931 h 1903571"/>
                <a:gd name="connsiteX4041" fmla="*/ 3746659 w 5542597"/>
                <a:gd name="connsiteY4041" fmla="*/ 1352074 h 1903571"/>
                <a:gd name="connsiteX4042" fmla="*/ 3741897 w 5542597"/>
                <a:gd name="connsiteY4042" fmla="*/ 1348740 h 1903571"/>
                <a:gd name="connsiteX4043" fmla="*/ 3743801 w 5542597"/>
                <a:gd name="connsiteY4043" fmla="*/ 1347788 h 1903571"/>
                <a:gd name="connsiteX4044" fmla="*/ 3745706 w 5542597"/>
                <a:gd name="connsiteY4044" fmla="*/ 1347311 h 1903571"/>
                <a:gd name="connsiteX4045" fmla="*/ 3747611 w 5542597"/>
                <a:gd name="connsiteY4045" fmla="*/ 1346359 h 1903571"/>
                <a:gd name="connsiteX4046" fmla="*/ 3752850 w 5542597"/>
                <a:gd name="connsiteY4046" fmla="*/ 1340168 h 1903571"/>
                <a:gd name="connsiteX4047" fmla="*/ 3748087 w 5542597"/>
                <a:gd name="connsiteY4047" fmla="*/ 1339691 h 1903571"/>
                <a:gd name="connsiteX4048" fmla="*/ 3742849 w 5542597"/>
                <a:gd name="connsiteY4048" fmla="*/ 1340168 h 1903571"/>
                <a:gd name="connsiteX4049" fmla="*/ 3735229 w 5542597"/>
                <a:gd name="connsiteY4049" fmla="*/ 1344930 h 1903571"/>
                <a:gd name="connsiteX4050" fmla="*/ 3733324 w 5542597"/>
                <a:gd name="connsiteY4050" fmla="*/ 1347311 h 1903571"/>
                <a:gd name="connsiteX4051" fmla="*/ 3736181 w 5542597"/>
                <a:gd name="connsiteY4051" fmla="*/ 1350645 h 1903571"/>
                <a:gd name="connsiteX4052" fmla="*/ 3739039 w 5542597"/>
                <a:gd name="connsiteY4052" fmla="*/ 1352074 h 1903571"/>
                <a:gd name="connsiteX4053" fmla="*/ 3735705 w 5542597"/>
                <a:gd name="connsiteY4053" fmla="*/ 1361599 h 1903571"/>
                <a:gd name="connsiteX4054" fmla="*/ 3730943 w 5542597"/>
                <a:gd name="connsiteY4054" fmla="*/ 1360646 h 1903571"/>
                <a:gd name="connsiteX4055" fmla="*/ 3726180 w 5542597"/>
                <a:gd name="connsiteY4055" fmla="*/ 1360646 h 1903571"/>
                <a:gd name="connsiteX4056" fmla="*/ 3723322 w 5542597"/>
                <a:gd name="connsiteY4056" fmla="*/ 1363504 h 1903571"/>
                <a:gd name="connsiteX4057" fmla="*/ 3720465 w 5542597"/>
                <a:gd name="connsiteY4057" fmla="*/ 1362551 h 1903571"/>
                <a:gd name="connsiteX4058" fmla="*/ 3719512 w 5542597"/>
                <a:gd name="connsiteY4058" fmla="*/ 1356360 h 1903571"/>
                <a:gd name="connsiteX4059" fmla="*/ 3720941 w 5542597"/>
                <a:gd name="connsiteY4059" fmla="*/ 1350645 h 1903571"/>
                <a:gd name="connsiteX4060" fmla="*/ 3722370 w 5542597"/>
                <a:gd name="connsiteY4060" fmla="*/ 1336834 h 1903571"/>
                <a:gd name="connsiteX4061" fmla="*/ 3724275 w 5542597"/>
                <a:gd name="connsiteY4061" fmla="*/ 1332548 h 1903571"/>
                <a:gd name="connsiteX4062" fmla="*/ 3724275 w 5542597"/>
                <a:gd name="connsiteY4062" fmla="*/ 1327309 h 1903571"/>
                <a:gd name="connsiteX4063" fmla="*/ 3723322 w 5542597"/>
                <a:gd name="connsiteY4063" fmla="*/ 1324451 h 1903571"/>
                <a:gd name="connsiteX4064" fmla="*/ 3720465 w 5542597"/>
                <a:gd name="connsiteY4064" fmla="*/ 1324451 h 1903571"/>
                <a:gd name="connsiteX4065" fmla="*/ 3715703 w 5542597"/>
                <a:gd name="connsiteY4065" fmla="*/ 1324928 h 1903571"/>
                <a:gd name="connsiteX4066" fmla="*/ 3704272 w 5542597"/>
                <a:gd name="connsiteY4066" fmla="*/ 1324928 h 1903571"/>
                <a:gd name="connsiteX4067" fmla="*/ 3690937 w 5542597"/>
                <a:gd name="connsiteY4067" fmla="*/ 1326356 h 1903571"/>
                <a:gd name="connsiteX4068" fmla="*/ 3677126 w 5542597"/>
                <a:gd name="connsiteY4068" fmla="*/ 1321118 h 1903571"/>
                <a:gd name="connsiteX4069" fmla="*/ 3673316 w 5542597"/>
                <a:gd name="connsiteY4069" fmla="*/ 1320641 h 1903571"/>
                <a:gd name="connsiteX4070" fmla="*/ 3670935 w 5542597"/>
                <a:gd name="connsiteY4070" fmla="*/ 1319213 h 1903571"/>
                <a:gd name="connsiteX4071" fmla="*/ 3669506 w 5542597"/>
                <a:gd name="connsiteY4071" fmla="*/ 1314450 h 1903571"/>
                <a:gd name="connsiteX4072" fmla="*/ 3669983 w 5542597"/>
                <a:gd name="connsiteY4072" fmla="*/ 1311116 h 1903571"/>
                <a:gd name="connsiteX4073" fmla="*/ 3670935 w 5542597"/>
                <a:gd name="connsiteY4073" fmla="*/ 1309211 h 1903571"/>
                <a:gd name="connsiteX4074" fmla="*/ 3680460 w 5542597"/>
                <a:gd name="connsiteY4074" fmla="*/ 1301591 h 1903571"/>
                <a:gd name="connsiteX4075" fmla="*/ 3687604 w 5542597"/>
                <a:gd name="connsiteY4075" fmla="*/ 1299210 h 1903571"/>
                <a:gd name="connsiteX4076" fmla="*/ 3702368 w 5542597"/>
                <a:gd name="connsiteY4076" fmla="*/ 1290161 h 1903571"/>
                <a:gd name="connsiteX4077" fmla="*/ 3708083 w 5542597"/>
                <a:gd name="connsiteY4077" fmla="*/ 1282541 h 1903571"/>
                <a:gd name="connsiteX4078" fmla="*/ 3711893 w 5542597"/>
                <a:gd name="connsiteY4078" fmla="*/ 1279684 h 1903571"/>
                <a:gd name="connsiteX4079" fmla="*/ 3723322 w 5542597"/>
                <a:gd name="connsiteY4079" fmla="*/ 1273969 h 1903571"/>
                <a:gd name="connsiteX4080" fmla="*/ 3730466 w 5542597"/>
                <a:gd name="connsiteY4080" fmla="*/ 1269206 h 1903571"/>
                <a:gd name="connsiteX4081" fmla="*/ 3736658 w 5542597"/>
                <a:gd name="connsiteY4081" fmla="*/ 1264444 h 1903571"/>
                <a:gd name="connsiteX4082" fmla="*/ 3743325 w 5542597"/>
                <a:gd name="connsiteY4082" fmla="*/ 1260634 h 1903571"/>
                <a:gd name="connsiteX4083" fmla="*/ 3749516 w 5542597"/>
                <a:gd name="connsiteY4083" fmla="*/ 1253966 h 1903571"/>
                <a:gd name="connsiteX4084" fmla="*/ 3753803 w 5542597"/>
                <a:gd name="connsiteY4084" fmla="*/ 1253014 h 1903571"/>
                <a:gd name="connsiteX4085" fmla="*/ 3766661 w 5542597"/>
                <a:gd name="connsiteY4085" fmla="*/ 1238726 h 1903571"/>
                <a:gd name="connsiteX4086" fmla="*/ 3769043 w 5542597"/>
                <a:gd name="connsiteY4086" fmla="*/ 1235869 h 1903571"/>
                <a:gd name="connsiteX4087" fmla="*/ 3770472 w 5542597"/>
                <a:gd name="connsiteY4087" fmla="*/ 1231106 h 1903571"/>
                <a:gd name="connsiteX4088" fmla="*/ 3771424 w 5542597"/>
                <a:gd name="connsiteY4088" fmla="*/ 1229201 h 1903571"/>
                <a:gd name="connsiteX4089" fmla="*/ 3786664 w 5542597"/>
                <a:gd name="connsiteY4089" fmla="*/ 1213009 h 1903571"/>
                <a:gd name="connsiteX4090" fmla="*/ 3797141 w 5542597"/>
                <a:gd name="connsiteY4090" fmla="*/ 1207294 h 1903571"/>
                <a:gd name="connsiteX4091" fmla="*/ 3804285 w 5542597"/>
                <a:gd name="connsiteY4091" fmla="*/ 1198721 h 1903571"/>
                <a:gd name="connsiteX4092" fmla="*/ 3813334 w 5542597"/>
                <a:gd name="connsiteY4092" fmla="*/ 1195388 h 1903571"/>
                <a:gd name="connsiteX4093" fmla="*/ 3815715 w 5542597"/>
                <a:gd name="connsiteY4093" fmla="*/ 1193959 h 1903571"/>
                <a:gd name="connsiteX4094" fmla="*/ 3819525 w 5542597"/>
                <a:gd name="connsiteY4094" fmla="*/ 1189673 h 1903571"/>
                <a:gd name="connsiteX4095" fmla="*/ 3825716 w 5542597"/>
                <a:gd name="connsiteY4095" fmla="*/ 1186815 h 1903571"/>
                <a:gd name="connsiteX4096" fmla="*/ 3827622 w 5542597"/>
                <a:gd name="connsiteY4096" fmla="*/ 1184910 h 1903571"/>
                <a:gd name="connsiteX4097" fmla="*/ 3832384 w 5542597"/>
                <a:gd name="connsiteY4097" fmla="*/ 1178243 h 1903571"/>
                <a:gd name="connsiteX4098" fmla="*/ 3847624 w 5542597"/>
                <a:gd name="connsiteY4098" fmla="*/ 1172051 h 1903571"/>
                <a:gd name="connsiteX4099" fmla="*/ 3849053 w 5542597"/>
                <a:gd name="connsiteY4099" fmla="*/ 1169670 h 1903571"/>
                <a:gd name="connsiteX4100" fmla="*/ 3855720 w 5542597"/>
                <a:gd name="connsiteY4100" fmla="*/ 1152525 h 1903571"/>
                <a:gd name="connsiteX4101" fmla="*/ 3859054 w 5542597"/>
                <a:gd name="connsiteY4101" fmla="*/ 1147763 h 1903571"/>
                <a:gd name="connsiteX4102" fmla="*/ 3865722 w 5542597"/>
                <a:gd name="connsiteY4102" fmla="*/ 1142524 h 1903571"/>
                <a:gd name="connsiteX4103" fmla="*/ 3878104 w 5542597"/>
                <a:gd name="connsiteY4103" fmla="*/ 1136809 h 1903571"/>
                <a:gd name="connsiteX4104" fmla="*/ 3886676 w 5542597"/>
                <a:gd name="connsiteY4104" fmla="*/ 1131094 h 1903571"/>
                <a:gd name="connsiteX4105" fmla="*/ 3891915 w 5542597"/>
                <a:gd name="connsiteY4105" fmla="*/ 1126331 h 1903571"/>
                <a:gd name="connsiteX4106" fmla="*/ 3900964 w 5542597"/>
                <a:gd name="connsiteY4106" fmla="*/ 1113473 h 1903571"/>
                <a:gd name="connsiteX4107" fmla="*/ 3911441 w 5542597"/>
                <a:gd name="connsiteY4107" fmla="*/ 1105853 h 1903571"/>
                <a:gd name="connsiteX4108" fmla="*/ 3920014 w 5542597"/>
                <a:gd name="connsiteY4108" fmla="*/ 1101566 h 1903571"/>
                <a:gd name="connsiteX4109" fmla="*/ 3940968 w 5542597"/>
                <a:gd name="connsiteY4109" fmla="*/ 1094899 h 1903571"/>
                <a:gd name="connsiteX4110" fmla="*/ 3952399 w 5542597"/>
                <a:gd name="connsiteY4110" fmla="*/ 1096328 h 1903571"/>
                <a:gd name="connsiteX4111" fmla="*/ 3963829 w 5542597"/>
                <a:gd name="connsiteY4111" fmla="*/ 1092994 h 1903571"/>
                <a:gd name="connsiteX4112" fmla="*/ 3972401 w 5542597"/>
                <a:gd name="connsiteY4112" fmla="*/ 1092994 h 1903571"/>
                <a:gd name="connsiteX4113" fmla="*/ 3984784 w 5542597"/>
                <a:gd name="connsiteY4113" fmla="*/ 1094899 h 1903571"/>
                <a:gd name="connsiteX4114" fmla="*/ 4021455 w 5542597"/>
                <a:gd name="connsiteY4114" fmla="*/ 1092994 h 1903571"/>
                <a:gd name="connsiteX4115" fmla="*/ 4028122 w 5542597"/>
                <a:gd name="connsiteY4115" fmla="*/ 1094899 h 1903571"/>
                <a:gd name="connsiteX4116" fmla="*/ 4030504 w 5542597"/>
                <a:gd name="connsiteY4116" fmla="*/ 1096804 h 1903571"/>
                <a:gd name="connsiteX4117" fmla="*/ 4034314 w 5542597"/>
                <a:gd name="connsiteY4117" fmla="*/ 1103471 h 1903571"/>
                <a:gd name="connsiteX4118" fmla="*/ 4038124 w 5542597"/>
                <a:gd name="connsiteY4118" fmla="*/ 1104900 h 1903571"/>
                <a:gd name="connsiteX4119" fmla="*/ 4045743 w 5542597"/>
                <a:gd name="connsiteY4119" fmla="*/ 1102519 h 1903571"/>
                <a:gd name="connsiteX4120" fmla="*/ 4051459 w 5542597"/>
                <a:gd name="connsiteY4120" fmla="*/ 1092041 h 1903571"/>
                <a:gd name="connsiteX4121" fmla="*/ 4054793 w 5542597"/>
                <a:gd name="connsiteY4121" fmla="*/ 1090613 h 1903571"/>
                <a:gd name="connsiteX4122" fmla="*/ 4063841 w 5542597"/>
                <a:gd name="connsiteY4122" fmla="*/ 1094899 h 1903571"/>
                <a:gd name="connsiteX4123" fmla="*/ 4071937 w 5542597"/>
                <a:gd name="connsiteY4123" fmla="*/ 1095375 h 1903571"/>
                <a:gd name="connsiteX4124" fmla="*/ 4088130 w 5542597"/>
                <a:gd name="connsiteY4124" fmla="*/ 1100138 h 1903571"/>
                <a:gd name="connsiteX4125" fmla="*/ 4093845 w 5542597"/>
                <a:gd name="connsiteY4125" fmla="*/ 1099185 h 1903571"/>
                <a:gd name="connsiteX4126" fmla="*/ 4100036 w 5542597"/>
                <a:gd name="connsiteY4126" fmla="*/ 1093946 h 1903571"/>
                <a:gd name="connsiteX4127" fmla="*/ 4113372 w 5542597"/>
                <a:gd name="connsiteY4127" fmla="*/ 1092994 h 1903571"/>
                <a:gd name="connsiteX4128" fmla="*/ 4120991 w 5542597"/>
                <a:gd name="connsiteY4128" fmla="*/ 1100614 h 1903571"/>
                <a:gd name="connsiteX4129" fmla="*/ 4129087 w 5542597"/>
                <a:gd name="connsiteY4129" fmla="*/ 1100614 h 1903571"/>
                <a:gd name="connsiteX4130" fmla="*/ 4135755 w 5542597"/>
                <a:gd name="connsiteY4130" fmla="*/ 1099185 h 1903571"/>
                <a:gd name="connsiteX4131" fmla="*/ 4137184 w 5542597"/>
                <a:gd name="connsiteY4131" fmla="*/ 1094899 h 1903571"/>
                <a:gd name="connsiteX4132" fmla="*/ 4134803 w 5542597"/>
                <a:gd name="connsiteY4132" fmla="*/ 1093470 h 1903571"/>
                <a:gd name="connsiteX4133" fmla="*/ 4129564 w 5542597"/>
                <a:gd name="connsiteY4133" fmla="*/ 1094899 h 1903571"/>
                <a:gd name="connsiteX4134" fmla="*/ 4128611 w 5542597"/>
                <a:gd name="connsiteY4134" fmla="*/ 1091089 h 1903571"/>
                <a:gd name="connsiteX4135" fmla="*/ 4131468 w 5542597"/>
                <a:gd name="connsiteY4135" fmla="*/ 1086803 h 1903571"/>
                <a:gd name="connsiteX4136" fmla="*/ 4135755 w 5542597"/>
                <a:gd name="connsiteY4136" fmla="*/ 1089660 h 1903571"/>
                <a:gd name="connsiteX4137" fmla="*/ 4142899 w 5542597"/>
                <a:gd name="connsiteY4137" fmla="*/ 1089660 h 1903571"/>
                <a:gd name="connsiteX4138" fmla="*/ 4145280 w 5542597"/>
                <a:gd name="connsiteY4138" fmla="*/ 1089184 h 1903571"/>
                <a:gd name="connsiteX4139" fmla="*/ 4144328 w 5542597"/>
                <a:gd name="connsiteY4139" fmla="*/ 1087279 h 1903571"/>
                <a:gd name="connsiteX4140" fmla="*/ 4142899 w 5542597"/>
                <a:gd name="connsiteY4140" fmla="*/ 1085374 h 1903571"/>
                <a:gd name="connsiteX4141" fmla="*/ 4140518 w 5542597"/>
                <a:gd name="connsiteY4141" fmla="*/ 1082040 h 1903571"/>
                <a:gd name="connsiteX4142" fmla="*/ 4148137 w 5542597"/>
                <a:gd name="connsiteY4142" fmla="*/ 1077278 h 1903571"/>
                <a:gd name="connsiteX4143" fmla="*/ 4152900 w 5542597"/>
                <a:gd name="connsiteY4143" fmla="*/ 1075373 h 1903571"/>
                <a:gd name="connsiteX4144" fmla="*/ 4160520 w 5542597"/>
                <a:gd name="connsiteY4144" fmla="*/ 1074896 h 1903571"/>
                <a:gd name="connsiteX4145" fmla="*/ 4179570 w 5542597"/>
                <a:gd name="connsiteY4145" fmla="*/ 1081088 h 1903571"/>
                <a:gd name="connsiteX4146" fmla="*/ 4183380 w 5542597"/>
                <a:gd name="connsiteY4146" fmla="*/ 1081564 h 1903571"/>
                <a:gd name="connsiteX4147" fmla="*/ 4188143 w 5542597"/>
                <a:gd name="connsiteY4147" fmla="*/ 1083945 h 1903571"/>
                <a:gd name="connsiteX4148" fmla="*/ 4195287 w 5542597"/>
                <a:gd name="connsiteY4148" fmla="*/ 1085850 h 1903571"/>
                <a:gd name="connsiteX4149" fmla="*/ 4191000 w 5542597"/>
                <a:gd name="connsiteY4149" fmla="*/ 1087279 h 1903571"/>
                <a:gd name="connsiteX4150" fmla="*/ 4189095 w 5542597"/>
                <a:gd name="connsiteY4150" fmla="*/ 1088708 h 1903571"/>
                <a:gd name="connsiteX4151" fmla="*/ 4193381 w 5542597"/>
                <a:gd name="connsiteY4151" fmla="*/ 1088231 h 1903571"/>
                <a:gd name="connsiteX4152" fmla="*/ 4197191 w 5542597"/>
                <a:gd name="connsiteY4152" fmla="*/ 1090136 h 1903571"/>
                <a:gd name="connsiteX4153" fmla="*/ 4200525 w 5542597"/>
                <a:gd name="connsiteY4153" fmla="*/ 1090613 h 1903571"/>
                <a:gd name="connsiteX4154" fmla="*/ 4201954 w 5542597"/>
                <a:gd name="connsiteY4154" fmla="*/ 1089660 h 1903571"/>
                <a:gd name="connsiteX4155" fmla="*/ 4203383 w 5542597"/>
                <a:gd name="connsiteY4155" fmla="*/ 1087279 h 1903571"/>
                <a:gd name="connsiteX4156" fmla="*/ 4205764 w 5542597"/>
                <a:gd name="connsiteY4156" fmla="*/ 1084898 h 1903571"/>
                <a:gd name="connsiteX4157" fmla="*/ 4207668 w 5542597"/>
                <a:gd name="connsiteY4157" fmla="*/ 1084421 h 1903571"/>
                <a:gd name="connsiteX4158" fmla="*/ 4212431 w 5542597"/>
                <a:gd name="connsiteY4158" fmla="*/ 1084421 h 1903571"/>
                <a:gd name="connsiteX4159" fmla="*/ 4218147 w 5542597"/>
                <a:gd name="connsiteY4159" fmla="*/ 1085374 h 1903571"/>
                <a:gd name="connsiteX4160" fmla="*/ 4222909 w 5542597"/>
                <a:gd name="connsiteY4160" fmla="*/ 1087279 h 1903571"/>
                <a:gd name="connsiteX4161" fmla="*/ 4233862 w 5542597"/>
                <a:gd name="connsiteY4161" fmla="*/ 1097280 h 1903571"/>
                <a:gd name="connsiteX4162" fmla="*/ 4238625 w 5542597"/>
                <a:gd name="connsiteY4162" fmla="*/ 1099185 h 1903571"/>
                <a:gd name="connsiteX4163" fmla="*/ 4243864 w 5542597"/>
                <a:gd name="connsiteY4163" fmla="*/ 1099185 h 1903571"/>
                <a:gd name="connsiteX4164" fmla="*/ 4246245 w 5542597"/>
                <a:gd name="connsiteY4164" fmla="*/ 1099661 h 1903571"/>
                <a:gd name="connsiteX4165" fmla="*/ 4249579 w 5542597"/>
                <a:gd name="connsiteY4165" fmla="*/ 1102519 h 1903571"/>
                <a:gd name="connsiteX4166" fmla="*/ 4240054 w 5542597"/>
                <a:gd name="connsiteY4166" fmla="*/ 1105376 h 1903571"/>
                <a:gd name="connsiteX4167" fmla="*/ 4231481 w 5542597"/>
                <a:gd name="connsiteY4167" fmla="*/ 1106329 h 1903571"/>
                <a:gd name="connsiteX4168" fmla="*/ 4223862 w 5542597"/>
                <a:gd name="connsiteY4168" fmla="*/ 1105376 h 1903571"/>
                <a:gd name="connsiteX4169" fmla="*/ 4210526 w 5542597"/>
                <a:gd name="connsiteY4169" fmla="*/ 1109186 h 1903571"/>
                <a:gd name="connsiteX4170" fmla="*/ 4217670 w 5542597"/>
                <a:gd name="connsiteY4170" fmla="*/ 1119664 h 1903571"/>
                <a:gd name="connsiteX4171" fmla="*/ 4230529 w 5542597"/>
                <a:gd name="connsiteY4171" fmla="*/ 1120140 h 1903571"/>
                <a:gd name="connsiteX4172" fmla="*/ 4243387 w 5542597"/>
                <a:gd name="connsiteY4172" fmla="*/ 1117759 h 1903571"/>
                <a:gd name="connsiteX4173" fmla="*/ 4246245 w 5542597"/>
                <a:gd name="connsiteY4173" fmla="*/ 1113473 h 1903571"/>
                <a:gd name="connsiteX4174" fmla="*/ 4251484 w 5542597"/>
                <a:gd name="connsiteY4174" fmla="*/ 1112044 h 1903571"/>
                <a:gd name="connsiteX4175" fmla="*/ 4254341 w 5542597"/>
                <a:gd name="connsiteY4175" fmla="*/ 1112044 h 1903571"/>
                <a:gd name="connsiteX4176" fmla="*/ 4260056 w 5542597"/>
                <a:gd name="connsiteY4176" fmla="*/ 1115854 h 1903571"/>
                <a:gd name="connsiteX4177" fmla="*/ 4268153 w 5542597"/>
                <a:gd name="connsiteY4177" fmla="*/ 1117283 h 1903571"/>
                <a:gd name="connsiteX4178" fmla="*/ 4270534 w 5542597"/>
                <a:gd name="connsiteY4178" fmla="*/ 1116330 h 1903571"/>
                <a:gd name="connsiteX4179" fmla="*/ 4277201 w 5542597"/>
                <a:gd name="connsiteY4179" fmla="*/ 1109186 h 1903571"/>
                <a:gd name="connsiteX4180" fmla="*/ 4281012 w 5542597"/>
                <a:gd name="connsiteY4180" fmla="*/ 1108710 h 1903571"/>
                <a:gd name="connsiteX4181" fmla="*/ 4283868 w 5542597"/>
                <a:gd name="connsiteY4181" fmla="*/ 1108710 h 1903571"/>
                <a:gd name="connsiteX4182" fmla="*/ 4286726 w 5542597"/>
                <a:gd name="connsiteY4182" fmla="*/ 1102995 h 1903571"/>
                <a:gd name="connsiteX4183" fmla="*/ 4298156 w 5542597"/>
                <a:gd name="connsiteY4183" fmla="*/ 1102519 h 1903571"/>
                <a:gd name="connsiteX4184" fmla="*/ 4304824 w 5542597"/>
                <a:gd name="connsiteY4184" fmla="*/ 1107758 h 1903571"/>
                <a:gd name="connsiteX4185" fmla="*/ 4309110 w 5542597"/>
                <a:gd name="connsiteY4185" fmla="*/ 1109663 h 1903571"/>
                <a:gd name="connsiteX4186" fmla="*/ 4317206 w 5542597"/>
                <a:gd name="connsiteY4186" fmla="*/ 1108234 h 1903571"/>
                <a:gd name="connsiteX4187" fmla="*/ 4321493 w 5542597"/>
                <a:gd name="connsiteY4187" fmla="*/ 1103948 h 1903571"/>
                <a:gd name="connsiteX4188" fmla="*/ 4324350 w 5542597"/>
                <a:gd name="connsiteY4188" fmla="*/ 1102519 h 1903571"/>
                <a:gd name="connsiteX4189" fmla="*/ 4332447 w 5542597"/>
                <a:gd name="connsiteY4189" fmla="*/ 1106329 h 1903571"/>
                <a:gd name="connsiteX4190" fmla="*/ 4336733 w 5542597"/>
                <a:gd name="connsiteY4190" fmla="*/ 1103948 h 1903571"/>
                <a:gd name="connsiteX4191" fmla="*/ 4343400 w 5542597"/>
                <a:gd name="connsiteY4191" fmla="*/ 1103948 h 1903571"/>
                <a:gd name="connsiteX4192" fmla="*/ 4348162 w 5542597"/>
                <a:gd name="connsiteY4192" fmla="*/ 1103948 h 1903571"/>
                <a:gd name="connsiteX4193" fmla="*/ 4347687 w 5542597"/>
                <a:gd name="connsiteY4193" fmla="*/ 1100138 h 1903571"/>
                <a:gd name="connsiteX4194" fmla="*/ 4348162 w 5542597"/>
                <a:gd name="connsiteY4194" fmla="*/ 1095375 h 1903571"/>
                <a:gd name="connsiteX4195" fmla="*/ 4341495 w 5542597"/>
                <a:gd name="connsiteY4195" fmla="*/ 1091089 h 1903571"/>
                <a:gd name="connsiteX4196" fmla="*/ 4328637 w 5542597"/>
                <a:gd name="connsiteY4196" fmla="*/ 1086326 h 1903571"/>
                <a:gd name="connsiteX4197" fmla="*/ 4320541 w 5542597"/>
                <a:gd name="connsiteY4197" fmla="*/ 1089660 h 1903571"/>
                <a:gd name="connsiteX4198" fmla="*/ 4317683 w 5542597"/>
                <a:gd name="connsiteY4198" fmla="*/ 1089660 h 1903571"/>
                <a:gd name="connsiteX4199" fmla="*/ 4315778 w 5542597"/>
                <a:gd name="connsiteY4199" fmla="*/ 1089184 h 1903571"/>
                <a:gd name="connsiteX4200" fmla="*/ 4313872 w 5542597"/>
                <a:gd name="connsiteY4200" fmla="*/ 1087279 h 1903571"/>
                <a:gd name="connsiteX4201" fmla="*/ 4315778 w 5542597"/>
                <a:gd name="connsiteY4201" fmla="*/ 1083469 h 1903571"/>
                <a:gd name="connsiteX4202" fmla="*/ 4317683 w 5542597"/>
                <a:gd name="connsiteY4202" fmla="*/ 1080611 h 1903571"/>
                <a:gd name="connsiteX4203" fmla="*/ 4317683 w 5542597"/>
                <a:gd name="connsiteY4203" fmla="*/ 1076801 h 1903571"/>
                <a:gd name="connsiteX4204" fmla="*/ 4318635 w 5542597"/>
                <a:gd name="connsiteY4204" fmla="*/ 1071563 h 1903571"/>
                <a:gd name="connsiteX4205" fmla="*/ 4321968 w 5542597"/>
                <a:gd name="connsiteY4205" fmla="*/ 1069658 h 1903571"/>
                <a:gd name="connsiteX4206" fmla="*/ 4323397 w 5542597"/>
                <a:gd name="connsiteY4206" fmla="*/ 1069181 h 1903571"/>
                <a:gd name="connsiteX4207" fmla="*/ 4328160 w 5542597"/>
                <a:gd name="connsiteY4207" fmla="*/ 1058704 h 1903571"/>
                <a:gd name="connsiteX4208" fmla="*/ 4341495 w 5542597"/>
                <a:gd name="connsiteY4208" fmla="*/ 1044416 h 1903571"/>
                <a:gd name="connsiteX4209" fmla="*/ 4357212 w 5542597"/>
                <a:gd name="connsiteY4209" fmla="*/ 1035368 h 1903571"/>
                <a:gd name="connsiteX4210" fmla="*/ 4366737 w 5542597"/>
                <a:gd name="connsiteY4210" fmla="*/ 1028700 h 1903571"/>
                <a:gd name="connsiteX4211" fmla="*/ 4371499 w 5542597"/>
                <a:gd name="connsiteY4211" fmla="*/ 1023938 h 1903571"/>
                <a:gd name="connsiteX4212" fmla="*/ 4378643 w 5542597"/>
                <a:gd name="connsiteY4212" fmla="*/ 1012507 h 1903571"/>
                <a:gd name="connsiteX4213" fmla="*/ 4388168 w 5542597"/>
                <a:gd name="connsiteY4213" fmla="*/ 1004411 h 1903571"/>
                <a:gd name="connsiteX4214" fmla="*/ 4392930 w 5542597"/>
                <a:gd name="connsiteY4214" fmla="*/ 1002030 h 1903571"/>
                <a:gd name="connsiteX4215" fmla="*/ 4398168 w 5542597"/>
                <a:gd name="connsiteY4215" fmla="*/ 998220 h 1903571"/>
                <a:gd name="connsiteX4216" fmla="*/ 4399597 w 5542597"/>
                <a:gd name="connsiteY4216" fmla="*/ 987743 h 1903571"/>
                <a:gd name="connsiteX4217" fmla="*/ 4403408 w 5542597"/>
                <a:gd name="connsiteY4217" fmla="*/ 984885 h 1903571"/>
                <a:gd name="connsiteX4218" fmla="*/ 4406741 w 5542597"/>
                <a:gd name="connsiteY4218" fmla="*/ 983456 h 1903571"/>
                <a:gd name="connsiteX4219" fmla="*/ 4413409 w 5542597"/>
                <a:gd name="connsiteY4219" fmla="*/ 977741 h 1903571"/>
                <a:gd name="connsiteX4220" fmla="*/ 4423410 w 5542597"/>
                <a:gd name="connsiteY4220" fmla="*/ 973931 h 1903571"/>
                <a:gd name="connsiteX4221" fmla="*/ 4426743 w 5542597"/>
                <a:gd name="connsiteY4221" fmla="*/ 971074 h 1903571"/>
                <a:gd name="connsiteX4222" fmla="*/ 4437697 w 5542597"/>
                <a:gd name="connsiteY4222" fmla="*/ 971550 h 1903571"/>
                <a:gd name="connsiteX4223" fmla="*/ 4447222 w 5542597"/>
                <a:gd name="connsiteY4223" fmla="*/ 973455 h 1903571"/>
                <a:gd name="connsiteX4224" fmla="*/ 4449604 w 5542597"/>
                <a:gd name="connsiteY4224" fmla="*/ 972979 h 1903571"/>
                <a:gd name="connsiteX4225" fmla="*/ 4455795 w 5542597"/>
                <a:gd name="connsiteY4225" fmla="*/ 969645 h 1903571"/>
                <a:gd name="connsiteX4226" fmla="*/ 4463416 w 5542597"/>
                <a:gd name="connsiteY4226" fmla="*/ 970598 h 1903571"/>
                <a:gd name="connsiteX4227" fmla="*/ 4472941 w 5542597"/>
                <a:gd name="connsiteY4227" fmla="*/ 968693 h 1903571"/>
                <a:gd name="connsiteX4228" fmla="*/ 4481512 w 5542597"/>
                <a:gd name="connsiteY4228" fmla="*/ 964882 h 1903571"/>
                <a:gd name="connsiteX4229" fmla="*/ 4485322 w 5542597"/>
                <a:gd name="connsiteY4229" fmla="*/ 964406 h 1903571"/>
                <a:gd name="connsiteX4230" fmla="*/ 4488656 w 5542597"/>
                <a:gd name="connsiteY4230" fmla="*/ 965359 h 1903571"/>
                <a:gd name="connsiteX4231" fmla="*/ 4492943 w 5542597"/>
                <a:gd name="connsiteY4231" fmla="*/ 970598 h 1903571"/>
                <a:gd name="connsiteX4232" fmla="*/ 4495800 w 5542597"/>
                <a:gd name="connsiteY4232" fmla="*/ 972026 h 1903571"/>
                <a:gd name="connsiteX4233" fmla="*/ 4497705 w 5542597"/>
                <a:gd name="connsiteY4233" fmla="*/ 975360 h 1903571"/>
                <a:gd name="connsiteX4234" fmla="*/ 4503420 w 5542597"/>
                <a:gd name="connsiteY4234" fmla="*/ 973455 h 1903571"/>
                <a:gd name="connsiteX4235" fmla="*/ 4519137 w 5542597"/>
                <a:gd name="connsiteY4235" fmla="*/ 965835 h 1903571"/>
                <a:gd name="connsiteX4236" fmla="*/ 4521041 w 5542597"/>
                <a:gd name="connsiteY4236" fmla="*/ 965835 h 1903571"/>
                <a:gd name="connsiteX4237" fmla="*/ 4523422 w 5542597"/>
                <a:gd name="connsiteY4237" fmla="*/ 966311 h 1903571"/>
                <a:gd name="connsiteX4238" fmla="*/ 4523422 w 5542597"/>
                <a:gd name="connsiteY4238" fmla="*/ 969169 h 1903571"/>
                <a:gd name="connsiteX4239" fmla="*/ 4523422 w 5542597"/>
                <a:gd name="connsiteY4239" fmla="*/ 971550 h 1903571"/>
                <a:gd name="connsiteX4240" fmla="*/ 4521041 w 5542597"/>
                <a:gd name="connsiteY4240" fmla="*/ 979170 h 1903571"/>
                <a:gd name="connsiteX4241" fmla="*/ 4518184 w 5542597"/>
                <a:gd name="connsiteY4241" fmla="*/ 984885 h 1903571"/>
                <a:gd name="connsiteX4242" fmla="*/ 4510564 w 5542597"/>
                <a:gd name="connsiteY4242" fmla="*/ 995839 h 1903571"/>
                <a:gd name="connsiteX4243" fmla="*/ 4508659 w 5542597"/>
                <a:gd name="connsiteY4243" fmla="*/ 997268 h 1903571"/>
                <a:gd name="connsiteX4244" fmla="*/ 4509612 w 5542597"/>
                <a:gd name="connsiteY4244" fmla="*/ 1000601 h 1903571"/>
                <a:gd name="connsiteX4245" fmla="*/ 4511041 w 5542597"/>
                <a:gd name="connsiteY4245" fmla="*/ 1005840 h 1903571"/>
                <a:gd name="connsiteX4246" fmla="*/ 4507230 w 5542597"/>
                <a:gd name="connsiteY4246" fmla="*/ 1011555 h 1903571"/>
                <a:gd name="connsiteX4247" fmla="*/ 4505801 w 5542597"/>
                <a:gd name="connsiteY4247" fmla="*/ 1014889 h 1903571"/>
                <a:gd name="connsiteX4248" fmla="*/ 4508659 w 5542597"/>
                <a:gd name="connsiteY4248" fmla="*/ 1015365 h 1903571"/>
                <a:gd name="connsiteX4249" fmla="*/ 4512945 w 5542597"/>
                <a:gd name="connsiteY4249" fmla="*/ 1012031 h 1903571"/>
                <a:gd name="connsiteX4250" fmla="*/ 4519137 w 5542597"/>
                <a:gd name="connsiteY4250" fmla="*/ 1010126 h 1903571"/>
                <a:gd name="connsiteX4251" fmla="*/ 4522470 w 5542597"/>
                <a:gd name="connsiteY4251" fmla="*/ 1010126 h 1903571"/>
                <a:gd name="connsiteX4252" fmla="*/ 4525804 w 5542597"/>
                <a:gd name="connsiteY4252" fmla="*/ 1011079 h 1903571"/>
                <a:gd name="connsiteX4253" fmla="*/ 4520566 w 5542597"/>
                <a:gd name="connsiteY4253" fmla="*/ 1021080 h 1903571"/>
                <a:gd name="connsiteX4254" fmla="*/ 4519612 w 5542597"/>
                <a:gd name="connsiteY4254" fmla="*/ 1026319 h 1903571"/>
                <a:gd name="connsiteX4255" fmla="*/ 4518660 w 5542597"/>
                <a:gd name="connsiteY4255" fmla="*/ 1028224 h 1903571"/>
                <a:gd name="connsiteX4256" fmla="*/ 4518660 w 5542597"/>
                <a:gd name="connsiteY4256" fmla="*/ 1031081 h 1903571"/>
                <a:gd name="connsiteX4257" fmla="*/ 4522470 w 5542597"/>
                <a:gd name="connsiteY4257" fmla="*/ 1029653 h 1903571"/>
                <a:gd name="connsiteX4258" fmla="*/ 4525328 w 5542597"/>
                <a:gd name="connsiteY4258" fmla="*/ 1027271 h 1903571"/>
                <a:gd name="connsiteX4259" fmla="*/ 4529137 w 5542597"/>
                <a:gd name="connsiteY4259" fmla="*/ 1025843 h 1903571"/>
                <a:gd name="connsiteX4260" fmla="*/ 4538662 w 5542597"/>
                <a:gd name="connsiteY4260" fmla="*/ 1024890 h 1903571"/>
                <a:gd name="connsiteX4261" fmla="*/ 4543901 w 5542597"/>
                <a:gd name="connsiteY4261" fmla="*/ 1017746 h 1903571"/>
                <a:gd name="connsiteX4262" fmla="*/ 4548187 w 5542597"/>
                <a:gd name="connsiteY4262" fmla="*/ 1014413 h 1903571"/>
                <a:gd name="connsiteX4263" fmla="*/ 4587241 w 5542597"/>
                <a:gd name="connsiteY4263" fmla="*/ 984409 h 1903571"/>
                <a:gd name="connsiteX4264" fmla="*/ 4593908 w 5542597"/>
                <a:gd name="connsiteY4264" fmla="*/ 978218 h 1903571"/>
                <a:gd name="connsiteX4265" fmla="*/ 4598193 w 5542597"/>
                <a:gd name="connsiteY4265" fmla="*/ 977741 h 1903571"/>
                <a:gd name="connsiteX4266" fmla="*/ 4601528 w 5542597"/>
                <a:gd name="connsiteY4266" fmla="*/ 978694 h 1903571"/>
                <a:gd name="connsiteX4267" fmla="*/ 4604385 w 5542597"/>
                <a:gd name="connsiteY4267" fmla="*/ 978694 h 1903571"/>
                <a:gd name="connsiteX4268" fmla="*/ 4605337 w 5542597"/>
                <a:gd name="connsiteY4268" fmla="*/ 976313 h 1903571"/>
                <a:gd name="connsiteX4269" fmla="*/ 4606291 w 5542597"/>
                <a:gd name="connsiteY4269" fmla="*/ 975836 h 1903571"/>
                <a:gd name="connsiteX4270" fmla="*/ 4610100 w 5542597"/>
                <a:gd name="connsiteY4270" fmla="*/ 975836 h 1903571"/>
                <a:gd name="connsiteX4271" fmla="*/ 4612005 w 5542597"/>
                <a:gd name="connsiteY4271" fmla="*/ 981551 h 1903571"/>
                <a:gd name="connsiteX4272" fmla="*/ 4614387 w 5542597"/>
                <a:gd name="connsiteY4272" fmla="*/ 984409 h 1903571"/>
                <a:gd name="connsiteX4273" fmla="*/ 4616291 w 5542597"/>
                <a:gd name="connsiteY4273" fmla="*/ 983932 h 1903571"/>
                <a:gd name="connsiteX4274" fmla="*/ 4617720 w 5542597"/>
                <a:gd name="connsiteY4274" fmla="*/ 982980 h 1903571"/>
                <a:gd name="connsiteX4275" fmla="*/ 4619625 w 5542597"/>
                <a:gd name="connsiteY4275" fmla="*/ 981075 h 1903571"/>
                <a:gd name="connsiteX4276" fmla="*/ 4621530 w 5542597"/>
                <a:gd name="connsiteY4276" fmla="*/ 979170 h 1903571"/>
                <a:gd name="connsiteX4277" fmla="*/ 4623435 w 5542597"/>
                <a:gd name="connsiteY4277" fmla="*/ 976313 h 1903571"/>
                <a:gd name="connsiteX4278" fmla="*/ 4622006 w 5542597"/>
                <a:gd name="connsiteY4278" fmla="*/ 974407 h 1903571"/>
                <a:gd name="connsiteX4279" fmla="*/ 4614862 w 5542597"/>
                <a:gd name="connsiteY4279" fmla="*/ 971550 h 1903571"/>
                <a:gd name="connsiteX4280" fmla="*/ 4615339 w 5542597"/>
                <a:gd name="connsiteY4280" fmla="*/ 966311 h 1903571"/>
                <a:gd name="connsiteX4281" fmla="*/ 4619149 w 5542597"/>
                <a:gd name="connsiteY4281" fmla="*/ 958215 h 1903571"/>
                <a:gd name="connsiteX4282" fmla="*/ 4618672 w 5542597"/>
                <a:gd name="connsiteY4282" fmla="*/ 952500 h 1903571"/>
                <a:gd name="connsiteX4283" fmla="*/ 4620578 w 5542597"/>
                <a:gd name="connsiteY4283" fmla="*/ 947261 h 1903571"/>
                <a:gd name="connsiteX4284" fmla="*/ 4622006 w 5542597"/>
                <a:gd name="connsiteY4284" fmla="*/ 944404 h 1903571"/>
                <a:gd name="connsiteX4285" fmla="*/ 4623435 w 5542597"/>
                <a:gd name="connsiteY4285" fmla="*/ 942975 h 1903571"/>
                <a:gd name="connsiteX4286" fmla="*/ 4624864 w 5542597"/>
                <a:gd name="connsiteY4286" fmla="*/ 941070 h 1903571"/>
                <a:gd name="connsiteX4287" fmla="*/ 4622959 w 5542597"/>
                <a:gd name="connsiteY4287" fmla="*/ 936784 h 1903571"/>
                <a:gd name="connsiteX4288" fmla="*/ 4624387 w 5542597"/>
                <a:gd name="connsiteY4288" fmla="*/ 933926 h 1903571"/>
                <a:gd name="connsiteX4289" fmla="*/ 4626293 w 5542597"/>
                <a:gd name="connsiteY4289" fmla="*/ 932021 h 1903571"/>
                <a:gd name="connsiteX4290" fmla="*/ 4657725 w 5542597"/>
                <a:gd name="connsiteY4290" fmla="*/ 923925 h 1903571"/>
                <a:gd name="connsiteX4291" fmla="*/ 4662964 w 5542597"/>
                <a:gd name="connsiteY4291" fmla="*/ 923449 h 1903571"/>
                <a:gd name="connsiteX4292" fmla="*/ 4668203 w 5542597"/>
                <a:gd name="connsiteY4292" fmla="*/ 925354 h 1903571"/>
                <a:gd name="connsiteX4293" fmla="*/ 4675822 w 5542597"/>
                <a:gd name="connsiteY4293" fmla="*/ 930593 h 1903571"/>
                <a:gd name="connsiteX4294" fmla="*/ 4684395 w 5542597"/>
                <a:gd name="connsiteY4294" fmla="*/ 933450 h 1903571"/>
                <a:gd name="connsiteX4295" fmla="*/ 4696301 w 5542597"/>
                <a:gd name="connsiteY4295" fmla="*/ 934879 h 1903571"/>
                <a:gd name="connsiteX4296" fmla="*/ 4697254 w 5542597"/>
                <a:gd name="connsiteY4296" fmla="*/ 937260 h 1903571"/>
                <a:gd name="connsiteX4297" fmla="*/ 4692491 w 5542597"/>
                <a:gd name="connsiteY4297" fmla="*/ 936307 h 1903571"/>
                <a:gd name="connsiteX4298" fmla="*/ 4690110 w 5542597"/>
                <a:gd name="connsiteY4298" fmla="*/ 937260 h 1903571"/>
                <a:gd name="connsiteX4299" fmla="*/ 4690587 w 5542597"/>
                <a:gd name="connsiteY4299" fmla="*/ 939641 h 1903571"/>
                <a:gd name="connsiteX4300" fmla="*/ 4690110 w 5542597"/>
                <a:gd name="connsiteY4300" fmla="*/ 941070 h 1903571"/>
                <a:gd name="connsiteX4301" fmla="*/ 4687253 w 5542597"/>
                <a:gd name="connsiteY4301" fmla="*/ 939165 h 1903571"/>
                <a:gd name="connsiteX4302" fmla="*/ 4679156 w 5542597"/>
                <a:gd name="connsiteY4302" fmla="*/ 938213 h 1903571"/>
                <a:gd name="connsiteX4303" fmla="*/ 4671537 w 5542597"/>
                <a:gd name="connsiteY4303" fmla="*/ 935831 h 1903571"/>
                <a:gd name="connsiteX4304" fmla="*/ 4669155 w 5542597"/>
                <a:gd name="connsiteY4304" fmla="*/ 935831 h 1903571"/>
                <a:gd name="connsiteX4305" fmla="*/ 4658678 w 5542597"/>
                <a:gd name="connsiteY4305" fmla="*/ 942499 h 1903571"/>
                <a:gd name="connsiteX4306" fmla="*/ 4655820 w 5542597"/>
                <a:gd name="connsiteY4306" fmla="*/ 945356 h 1903571"/>
                <a:gd name="connsiteX4307" fmla="*/ 4651534 w 5542597"/>
                <a:gd name="connsiteY4307" fmla="*/ 958215 h 1903571"/>
                <a:gd name="connsiteX4308" fmla="*/ 4651058 w 5542597"/>
                <a:gd name="connsiteY4308" fmla="*/ 967264 h 1903571"/>
                <a:gd name="connsiteX4309" fmla="*/ 4649629 w 5542597"/>
                <a:gd name="connsiteY4309" fmla="*/ 975836 h 1903571"/>
                <a:gd name="connsiteX4310" fmla="*/ 4644866 w 5542597"/>
                <a:gd name="connsiteY4310" fmla="*/ 979170 h 1903571"/>
                <a:gd name="connsiteX4311" fmla="*/ 4643437 w 5542597"/>
                <a:gd name="connsiteY4311" fmla="*/ 983456 h 1903571"/>
                <a:gd name="connsiteX4312" fmla="*/ 4642009 w 5542597"/>
                <a:gd name="connsiteY4312" fmla="*/ 988695 h 1903571"/>
                <a:gd name="connsiteX4313" fmla="*/ 4647724 w 5542597"/>
                <a:gd name="connsiteY4313" fmla="*/ 990600 h 1903571"/>
                <a:gd name="connsiteX4314" fmla="*/ 4648676 w 5542597"/>
                <a:gd name="connsiteY4314" fmla="*/ 992505 h 1903571"/>
                <a:gd name="connsiteX4315" fmla="*/ 4649153 w 5542597"/>
                <a:gd name="connsiteY4315" fmla="*/ 994886 h 1903571"/>
                <a:gd name="connsiteX4316" fmla="*/ 4645343 w 5542597"/>
                <a:gd name="connsiteY4316" fmla="*/ 1000125 h 1903571"/>
                <a:gd name="connsiteX4317" fmla="*/ 4635818 w 5542597"/>
                <a:gd name="connsiteY4317" fmla="*/ 1006793 h 1903571"/>
                <a:gd name="connsiteX4318" fmla="*/ 4634866 w 5542597"/>
                <a:gd name="connsiteY4318" fmla="*/ 1008221 h 1903571"/>
                <a:gd name="connsiteX4319" fmla="*/ 4633437 w 5542597"/>
                <a:gd name="connsiteY4319" fmla="*/ 1011079 h 1903571"/>
                <a:gd name="connsiteX4320" fmla="*/ 4639151 w 5542597"/>
                <a:gd name="connsiteY4320" fmla="*/ 1016794 h 1903571"/>
                <a:gd name="connsiteX4321" fmla="*/ 4634866 w 5542597"/>
                <a:gd name="connsiteY4321" fmla="*/ 1018699 h 1903571"/>
                <a:gd name="connsiteX4322" fmla="*/ 4630579 w 5542597"/>
                <a:gd name="connsiteY4322" fmla="*/ 1020128 h 1903571"/>
                <a:gd name="connsiteX4323" fmla="*/ 4626768 w 5542597"/>
                <a:gd name="connsiteY4323" fmla="*/ 1022509 h 1903571"/>
                <a:gd name="connsiteX4324" fmla="*/ 4613910 w 5542597"/>
                <a:gd name="connsiteY4324" fmla="*/ 1023461 h 1903571"/>
                <a:gd name="connsiteX4325" fmla="*/ 4604862 w 5542597"/>
                <a:gd name="connsiteY4325" fmla="*/ 1029653 h 1903571"/>
                <a:gd name="connsiteX4326" fmla="*/ 4589622 w 5542597"/>
                <a:gd name="connsiteY4326" fmla="*/ 1036320 h 1903571"/>
                <a:gd name="connsiteX4327" fmla="*/ 4582954 w 5542597"/>
                <a:gd name="connsiteY4327" fmla="*/ 1039654 h 1903571"/>
                <a:gd name="connsiteX4328" fmla="*/ 4581049 w 5542597"/>
                <a:gd name="connsiteY4328" fmla="*/ 1042035 h 1903571"/>
                <a:gd name="connsiteX4329" fmla="*/ 4575334 w 5542597"/>
                <a:gd name="connsiteY4329" fmla="*/ 1051560 h 1903571"/>
                <a:gd name="connsiteX4330" fmla="*/ 4572476 w 5542597"/>
                <a:gd name="connsiteY4330" fmla="*/ 1055846 h 1903571"/>
                <a:gd name="connsiteX4331" fmla="*/ 4561999 w 5542597"/>
                <a:gd name="connsiteY4331" fmla="*/ 1062038 h 1903571"/>
                <a:gd name="connsiteX4332" fmla="*/ 4554379 w 5542597"/>
                <a:gd name="connsiteY4332" fmla="*/ 1071086 h 1903571"/>
                <a:gd name="connsiteX4333" fmla="*/ 4541997 w 5542597"/>
                <a:gd name="connsiteY4333" fmla="*/ 1082040 h 1903571"/>
                <a:gd name="connsiteX4334" fmla="*/ 4536758 w 5542597"/>
                <a:gd name="connsiteY4334" fmla="*/ 1083469 h 1903571"/>
                <a:gd name="connsiteX4335" fmla="*/ 4531518 w 5542597"/>
                <a:gd name="connsiteY4335" fmla="*/ 1086326 h 1903571"/>
                <a:gd name="connsiteX4336" fmla="*/ 4524851 w 5542597"/>
                <a:gd name="connsiteY4336" fmla="*/ 1093946 h 1903571"/>
                <a:gd name="connsiteX4337" fmla="*/ 4507706 w 5542597"/>
                <a:gd name="connsiteY4337" fmla="*/ 1107281 h 1903571"/>
                <a:gd name="connsiteX4338" fmla="*/ 4498658 w 5542597"/>
                <a:gd name="connsiteY4338" fmla="*/ 1123474 h 1903571"/>
                <a:gd name="connsiteX4339" fmla="*/ 4493895 w 5542597"/>
                <a:gd name="connsiteY4339" fmla="*/ 1128713 h 1903571"/>
                <a:gd name="connsiteX4340" fmla="*/ 4489133 w 5542597"/>
                <a:gd name="connsiteY4340" fmla="*/ 1132999 h 1903571"/>
                <a:gd name="connsiteX4341" fmla="*/ 4485799 w 5542597"/>
                <a:gd name="connsiteY4341" fmla="*/ 1137285 h 1903571"/>
                <a:gd name="connsiteX4342" fmla="*/ 4480084 w 5542597"/>
                <a:gd name="connsiteY4342" fmla="*/ 1142048 h 1903571"/>
                <a:gd name="connsiteX4343" fmla="*/ 4468178 w 5542597"/>
                <a:gd name="connsiteY4343" fmla="*/ 1149191 h 1903571"/>
                <a:gd name="connsiteX4344" fmla="*/ 4460081 w 5542597"/>
                <a:gd name="connsiteY4344" fmla="*/ 1154906 h 1903571"/>
                <a:gd name="connsiteX4345" fmla="*/ 4455795 w 5542597"/>
                <a:gd name="connsiteY4345" fmla="*/ 1158716 h 1903571"/>
                <a:gd name="connsiteX4346" fmla="*/ 4453891 w 5542597"/>
                <a:gd name="connsiteY4346" fmla="*/ 1162526 h 1903571"/>
                <a:gd name="connsiteX4347" fmla="*/ 4451985 w 5542597"/>
                <a:gd name="connsiteY4347" fmla="*/ 1161574 h 1903571"/>
                <a:gd name="connsiteX4348" fmla="*/ 4443889 w 5542597"/>
                <a:gd name="connsiteY4348" fmla="*/ 1163479 h 1903571"/>
                <a:gd name="connsiteX4349" fmla="*/ 4433412 w 5542597"/>
                <a:gd name="connsiteY4349" fmla="*/ 1162050 h 1903571"/>
                <a:gd name="connsiteX4350" fmla="*/ 4425791 w 5542597"/>
                <a:gd name="connsiteY4350" fmla="*/ 1172528 h 1903571"/>
                <a:gd name="connsiteX4351" fmla="*/ 4418172 w 5542597"/>
                <a:gd name="connsiteY4351" fmla="*/ 1173956 h 1903571"/>
                <a:gd name="connsiteX4352" fmla="*/ 4410075 w 5542597"/>
                <a:gd name="connsiteY4352" fmla="*/ 1171099 h 1903571"/>
                <a:gd name="connsiteX4353" fmla="*/ 4406266 w 5542597"/>
                <a:gd name="connsiteY4353" fmla="*/ 1172528 h 1903571"/>
                <a:gd name="connsiteX4354" fmla="*/ 4404837 w 5542597"/>
                <a:gd name="connsiteY4354" fmla="*/ 1173480 h 1903571"/>
                <a:gd name="connsiteX4355" fmla="*/ 4403408 w 5542597"/>
                <a:gd name="connsiteY4355" fmla="*/ 1175385 h 1903571"/>
                <a:gd name="connsiteX4356" fmla="*/ 4407218 w 5542597"/>
                <a:gd name="connsiteY4356" fmla="*/ 1178719 h 1903571"/>
                <a:gd name="connsiteX4357" fmla="*/ 4409122 w 5542597"/>
                <a:gd name="connsiteY4357" fmla="*/ 1181576 h 1903571"/>
                <a:gd name="connsiteX4358" fmla="*/ 4409599 w 5542597"/>
                <a:gd name="connsiteY4358" fmla="*/ 1184434 h 1903571"/>
                <a:gd name="connsiteX4359" fmla="*/ 4410075 w 5542597"/>
                <a:gd name="connsiteY4359" fmla="*/ 1188720 h 1903571"/>
                <a:gd name="connsiteX4360" fmla="*/ 4405312 w 5542597"/>
                <a:gd name="connsiteY4360" fmla="*/ 1197293 h 1903571"/>
                <a:gd name="connsiteX4361" fmla="*/ 4401503 w 5542597"/>
                <a:gd name="connsiteY4361" fmla="*/ 1203960 h 1903571"/>
                <a:gd name="connsiteX4362" fmla="*/ 4394835 w 5542597"/>
                <a:gd name="connsiteY4362" fmla="*/ 1210628 h 1903571"/>
                <a:gd name="connsiteX4363" fmla="*/ 4379118 w 5542597"/>
                <a:gd name="connsiteY4363" fmla="*/ 1222058 h 1903571"/>
                <a:gd name="connsiteX4364" fmla="*/ 4377691 w 5542597"/>
                <a:gd name="connsiteY4364" fmla="*/ 1223486 h 1903571"/>
                <a:gd name="connsiteX4365" fmla="*/ 4376262 w 5542597"/>
                <a:gd name="connsiteY4365" fmla="*/ 1226344 h 1903571"/>
                <a:gd name="connsiteX4366" fmla="*/ 4367212 w 5542597"/>
                <a:gd name="connsiteY4366" fmla="*/ 1255871 h 1903571"/>
                <a:gd name="connsiteX4367" fmla="*/ 4364355 w 5542597"/>
                <a:gd name="connsiteY4367" fmla="*/ 1269206 h 1903571"/>
                <a:gd name="connsiteX4368" fmla="*/ 4361497 w 5542597"/>
                <a:gd name="connsiteY4368" fmla="*/ 1290161 h 1903571"/>
                <a:gd name="connsiteX4369" fmla="*/ 4361974 w 5542597"/>
                <a:gd name="connsiteY4369" fmla="*/ 1297305 h 1903571"/>
                <a:gd name="connsiteX4370" fmla="*/ 4363879 w 5542597"/>
                <a:gd name="connsiteY4370" fmla="*/ 1313021 h 1903571"/>
                <a:gd name="connsiteX4371" fmla="*/ 4366737 w 5542597"/>
                <a:gd name="connsiteY4371" fmla="*/ 1329214 h 1903571"/>
                <a:gd name="connsiteX4372" fmla="*/ 4373404 w 5542597"/>
                <a:gd name="connsiteY4372" fmla="*/ 1356836 h 1903571"/>
                <a:gd name="connsiteX4373" fmla="*/ 4374833 w 5542597"/>
                <a:gd name="connsiteY4373" fmla="*/ 1365409 h 1903571"/>
                <a:gd name="connsiteX4374" fmla="*/ 4380072 w 5542597"/>
                <a:gd name="connsiteY4374" fmla="*/ 1399223 h 1903571"/>
                <a:gd name="connsiteX4375" fmla="*/ 4380547 w 5542597"/>
                <a:gd name="connsiteY4375" fmla="*/ 1405414 h 1903571"/>
                <a:gd name="connsiteX4376" fmla="*/ 4381976 w 5542597"/>
                <a:gd name="connsiteY4376" fmla="*/ 1411129 h 1903571"/>
                <a:gd name="connsiteX4377" fmla="*/ 4384358 w 5542597"/>
                <a:gd name="connsiteY4377" fmla="*/ 1416368 h 1903571"/>
                <a:gd name="connsiteX4378" fmla="*/ 4389120 w 5542597"/>
                <a:gd name="connsiteY4378" fmla="*/ 1421606 h 1903571"/>
                <a:gd name="connsiteX4379" fmla="*/ 4389597 w 5542597"/>
                <a:gd name="connsiteY4379" fmla="*/ 1428274 h 1903571"/>
                <a:gd name="connsiteX4380" fmla="*/ 4393406 w 5542597"/>
                <a:gd name="connsiteY4380" fmla="*/ 1448753 h 1903571"/>
                <a:gd name="connsiteX4381" fmla="*/ 4393883 w 5542597"/>
                <a:gd name="connsiteY4381" fmla="*/ 1468279 h 1903571"/>
                <a:gd name="connsiteX4382" fmla="*/ 4394359 w 5542597"/>
                <a:gd name="connsiteY4382" fmla="*/ 1472565 h 1903571"/>
                <a:gd name="connsiteX4383" fmla="*/ 4395312 w 5542597"/>
                <a:gd name="connsiteY4383" fmla="*/ 1475899 h 1903571"/>
                <a:gd name="connsiteX4384" fmla="*/ 4399597 w 5542597"/>
                <a:gd name="connsiteY4384" fmla="*/ 1479709 h 1903571"/>
                <a:gd name="connsiteX4385" fmla="*/ 4401026 w 5542597"/>
                <a:gd name="connsiteY4385" fmla="*/ 1483995 h 1903571"/>
                <a:gd name="connsiteX4386" fmla="*/ 4401503 w 5542597"/>
                <a:gd name="connsiteY4386" fmla="*/ 1487805 h 1903571"/>
                <a:gd name="connsiteX4387" fmla="*/ 4401979 w 5542597"/>
                <a:gd name="connsiteY4387" fmla="*/ 1491139 h 1903571"/>
                <a:gd name="connsiteX4388" fmla="*/ 4405312 w 5542597"/>
                <a:gd name="connsiteY4388" fmla="*/ 1489234 h 1903571"/>
                <a:gd name="connsiteX4389" fmla="*/ 4417695 w 5542597"/>
                <a:gd name="connsiteY4389" fmla="*/ 1480185 h 1903571"/>
                <a:gd name="connsiteX4390" fmla="*/ 4427220 w 5542597"/>
                <a:gd name="connsiteY4390" fmla="*/ 1471613 h 1903571"/>
                <a:gd name="connsiteX4391" fmla="*/ 4428649 w 5542597"/>
                <a:gd name="connsiteY4391" fmla="*/ 1468279 h 1903571"/>
                <a:gd name="connsiteX4392" fmla="*/ 4431983 w 5542597"/>
                <a:gd name="connsiteY4392" fmla="*/ 1465898 h 1903571"/>
                <a:gd name="connsiteX4393" fmla="*/ 4438650 w 5542597"/>
                <a:gd name="connsiteY4393" fmla="*/ 1462564 h 1903571"/>
                <a:gd name="connsiteX4394" fmla="*/ 4448175 w 5542597"/>
                <a:gd name="connsiteY4394" fmla="*/ 1453515 h 1903571"/>
                <a:gd name="connsiteX4395" fmla="*/ 4455795 w 5542597"/>
                <a:gd name="connsiteY4395" fmla="*/ 1440656 h 1903571"/>
                <a:gd name="connsiteX4396" fmla="*/ 4460558 w 5542597"/>
                <a:gd name="connsiteY4396" fmla="*/ 1431131 h 1903571"/>
                <a:gd name="connsiteX4397" fmla="*/ 4461510 w 5542597"/>
                <a:gd name="connsiteY4397" fmla="*/ 1427321 h 1903571"/>
                <a:gd name="connsiteX4398" fmla="*/ 4461510 w 5542597"/>
                <a:gd name="connsiteY4398" fmla="*/ 1423988 h 1903571"/>
                <a:gd name="connsiteX4399" fmla="*/ 4461034 w 5542597"/>
                <a:gd name="connsiteY4399" fmla="*/ 1416368 h 1903571"/>
                <a:gd name="connsiteX4400" fmla="*/ 4462939 w 5542597"/>
                <a:gd name="connsiteY4400" fmla="*/ 1413510 h 1903571"/>
                <a:gd name="connsiteX4401" fmla="*/ 4465320 w 5542597"/>
                <a:gd name="connsiteY4401" fmla="*/ 1405414 h 1903571"/>
                <a:gd name="connsiteX4402" fmla="*/ 4463891 w 5542597"/>
                <a:gd name="connsiteY4402" fmla="*/ 1403033 h 1903571"/>
                <a:gd name="connsiteX4403" fmla="*/ 4459605 w 5542597"/>
                <a:gd name="connsiteY4403" fmla="*/ 1401604 h 1903571"/>
                <a:gd name="connsiteX4404" fmla="*/ 4460558 w 5542597"/>
                <a:gd name="connsiteY4404" fmla="*/ 1397794 h 1903571"/>
                <a:gd name="connsiteX4405" fmla="*/ 4463891 w 5542597"/>
                <a:gd name="connsiteY4405" fmla="*/ 1397318 h 1903571"/>
                <a:gd name="connsiteX4406" fmla="*/ 4466272 w 5542597"/>
                <a:gd name="connsiteY4406" fmla="*/ 1398746 h 1903571"/>
                <a:gd name="connsiteX4407" fmla="*/ 4467701 w 5542597"/>
                <a:gd name="connsiteY4407" fmla="*/ 1402556 h 1903571"/>
                <a:gd name="connsiteX4408" fmla="*/ 4470083 w 5542597"/>
                <a:gd name="connsiteY4408" fmla="*/ 1403509 h 1903571"/>
                <a:gd name="connsiteX4409" fmla="*/ 4477226 w 5542597"/>
                <a:gd name="connsiteY4409" fmla="*/ 1397318 h 1903571"/>
                <a:gd name="connsiteX4410" fmla="*/ 4483418 w 5542597"/>
                <a:gd name="connsiteY4410" fmla="*/ 1393984 h 1903571"/>
                <a:gd name="connsiteX4411" fmla="*/ 4498658 w 5542597"/>
                <a:gd name="connsiteY4411" fmla="*/ 1388745 h 1903571"/>
                <a:gd name="connsiteX4412" fmla="*/ 4504849 w 5542597"/>
                <a:gd name="connsiteY4412" fmla="*/ 1388745 h 1903571"/>
                <a:gd name="connsiteX4413" fmla="*/ 4511041 w 5542597"/>
                <a:gd name="connsiteY4413" fmla="*/ 1393508 h 1903571"/>
                <a:gd name="connsiteX4414" fmla="*/ 4513422 w 5542597"/>
                <a:gd name="connsiteY4414" fmla="*/ 1393508 h 1903571"/>
                <a:gd name="connsiteX4415" fmla="*/ 4512945 w 5542597"/>
                <a:gd name="connsiteY4415" fmla="*/ 1386840 h 1903571"/>
                <a:gd name="connsiteX4416" fmla="*/ 4509135 w 5542597"/>
                <a:gd name="connsiteY4416" fmla="*/ 1382078 h 1903571"/>
                <a:gd name="connsiteX4417" fmla="*/ 4509135 w 5542597"/>
                <a:gd name="connsiteY4417" fmla="*/ 1378744 h 1903571"/>
                <a:gd name="connsiteX4418" fmla="*/ 4511041 w 5542597"/>
                <a:gd name="connsiteY4418" fmla="*/ 1373981 h 1903571"/>
                <a:gd name="connsiteX4419" fmla="*/ 4509612 w 5542597"/>
                <a:gd name="connsiteY4419" fmla="*/ 1371124 h 1903571"/>
                <a:gd name="connsiteX4420" fmla="*/ 4508183 w 5542597"/>
                <a:gd name="connsiteY4420" fmla="*/ 1368743 h 1903571"/>
                <a:gd name="connsiteX4421" fmla="*/ 4507230 w 5542597"/>
                <a:gd name="connsiteY4421" fmla="*/ 1363504 h 1903571"/>
                <a:gd name="connsiteX4422" fmla="*/ 4510087 w 5542597"/>
                <a:gd name="connsiteY4422" fmla="*/ 1353026 h 1903571"/>
                <a:gd name="connsiteX4423" fmla="*/ 4512945 w 5542597"/>
                <a:gd name="connsiteY4423" fmla="*/ 1347311 h 1903571"/>
                <a:gd name="connsiteX4424" fmla="*/ 4515326 w 5542597"/>
                <a:gd name="connsiteY4424" fmla="*/ 1344454 h 1903571"/>
                <a:gd name="connsiteX4425" fmla="*/ 4522470 w 5542597"/>
                <a:gd name="connsiteY4425" fmla="*/ 1340168 h 1903571"/>
                <a:gd name="connsiteX4426" fmla="*/ 4530091 w 5542597"/>
                <a:gd name="connsiteY4426" fmla="*/ 1333500 h 1903571"/>
                <a:gd name="connsiteX4427" fmla="*/ 4539139 w 5542597"/>
                <a:gd name="connsiteY4427" fmla="*/ 1328261 h 1903571"/>
                <a:gd name="connsiteX4428" fmla="*/ 4544378 w 5542597"/>
                <a:gd name="connsiteY4428" fmla="*/ 1326356 h 1903571"/>
                <a:gd name="connsiteX4429" fmla="*/ 4551045 w 5542597"/>
                <a:gd name="connsiteY4429" fmla="*/ 1325404 h 1903571"/>
                <a:gd name="connsiteX4430" fmla="*/ 4556760 w 5542597"/>
                <a:gd name="connsiteY4430" fmla="*/ 1329214 h 1903571"/>
                <a:gd name="connsiteX4431" fmla="*/ 4568191 w 5542597"/>
                <a:gd name="connsiteY4431" fmla="*/ 1329214 h 1903571"/>
                <a:gd name="connsiteX4432" fmla="*/ 4571524 w 5542597"/>
                <a:gd name="connsiteY4432" fmla="*/ 1328738 h 1903571"/>
                <a:gd name="connsiteX4433" fmla="*/ 4579620 w 5542597"/>
                <a:gd name="connsiteY4433" fmla="*/ 1321118 h 1903571"/>
                <a:gd name="connsiteX4434" fmla="*/ 4584383 w 5542597"/>
                <a:gd name="connsiteY4434" fmla="*/ 1318260 h 1903571"/>
                <a:gd name="connsiteX4435" fmla="*/ 4583430 w 5542597"/>
                <a:gd name="connsiteY4435" fmla="*/ 1312069 h 1903571"/>
                <a:gd name="connsiteX4436" fmla="*/ 4580572 w 5542597"/>
                <a:gd name="connsiteY4436" fmla="*/ 1306830 h 1903571"/>
                <a:gd name="connsiteX4437" fmla="*/ 4574858 w 5542597"/>
                <a:gd name="connsiteY4437" fmla="*/ 1300163 h 1903571"/>
                <a:gd name="connsiteX4438" fmla="*/ 4573429 w 5542597"/>
                <a:gd name="connsiteY4438" fmla="*/ 1297305 h 1903571"/>
                <a:gd name="connsiteX4439" fmla="*/ 4571524 w 5542597"/>
                <a:gd name="connsiteY4439" fmla="*/ 1289685 h 1903571"/>
                <a:gd name="connsiteX4440" fmla="*/ 4571524 w 5542597"/>
                <a:gd name="connsiteY4440" fmla="*/ 1283494 h 1903571"/>
                <a:gd name="connsiteX4441" fmla="*/ 4572953 w 5542597"/>
                <a:gd name="connsiteY4441" fmla="*/ 1275874 h 1903571"/>
                <a:gd name="connsiteX4442" fmla="*/ 4578191 w 5542597"/>
                <a:gd name="connsiteY4442" fmla="*/ 1267301 h 1903571"/>
                <a:gd name="connsiteX4443" fmla="*/ 4583430 w 5542597"/>
                <a:gd name="connsiteY4443" fmla="*/ 1255395 h 1903571"/>
                <a:gd name="connsiteX4444" fmla="*/ 4585812 w 5542597"/>
                <a:gd name="connsiteY4444" fmla="*/ 1253490 h 1903571"/>
                <a:gd name="connsiteX4445" fmla="*/ 4592003 w 5542597"/>
                <a:gd name="connsiteY4445" fmla="*/ 1250633 h 1903571"/>
                <a:gd name="connsiteX4446" fmla="*/ 4596289 w 5542597"/>
                <a:gd name="connsiteY4446" fmla="*/ 1248251 h 1903571"/>
                <a:gd name="connsiteX4447" fmla="*/ 4598670 w 5542597"/>
                <a:gd name="connsiteY4447" fmla="*/ 1246823 h 1903571"/>
                <a:gd name="connsiteX4448" fmla="*/ 4597241 w 5542597"/>
                <a:gd name="connsiteY4448" fmla="*/ 1240631 h 1903571"/>
                <a:gd name="connsiteX4449" fmla="*/ 4600575 w 5542597"/>
                <a:gd name="connsiteY4449" fmla="*/ 1237774 h 1903571"/>
                <a:gd name="connsiteX4450" fmla="*/ 4603433 w 5542597"/>
                <a:gd name="connsiteY4450" fmla="*/ 1235869 h 1903571"/>
                <a:gd name="connsiteX4451" fmla="*/ 4610576 w 5542597"/>
                <a:gd name="connsiteY4451" fmla="*/ 1236821 h 1903571"/>
                <a:gd name="connsiteX4452" fmla="*/ 4612958 w 5542597"/>
                <a:gd name="connsiteY4452" fmla="*/ 1235393 h 1903571"/>
                <a:gd name="connsiteX4453" fmla="*/ 4616291 w 5542597"/>
                <a:gd name="connsiteY4453" fmla="*/ 1234440 h 1903571"/>
                <a:gd name="connsiteX4454" fmla="*/ 4613910 w 5542597"/>
                <a:gd name="connsiteY4454" fmla="*/ 1238250 h 1903571"/>
                <a:gd name="connsiteX4455" fmla="*/ 4611053 w 5542597"/>
                <a:gd name="connsiteY4455" fmla="*/ 1240631 h 1903571"/>
                <a:gd name="connsiteX4456" fmla="*/ 4604862 w 5542597"/>
                <a:gd name="connsiteY4456" fmla="*/ 1243489 h 1903571"/>
                <a:gd name="connsiteX4457" fmla="*/ 4602004 w 5542597"/>
                <a:gd name="connsiteY4457" fmla="*/ 1248251 h 1903571"/>
                <a:gd name="connsiteX4458" fmla="*/ 4609147 w 5542597"/>
                <a:gd name="connsiteY4458" fmla="*/ 1256348 h 1903571"/>
                <a:gd name="connsiteX4459" fmla="*/ 4613910 w 5542597"/>
                <a:gd name="connsiteY4459" fmla="*/ 1257776 h 1903571"/>
                <a:gd name="connsiteX4460" fmla="*/ 4616291 w 5542597"/>
                <a:gd name="connsiteY4460" fmla="*/ 1257300 h 1903571"/>
                <a:gd name="connsiteX4461" fmla="*/ 4621054 w 5542597"/>
                <a:gd name="connsiteY4461" fmla="*/ 1253014 h 1903571"/>
                <a:gd name="connsiteX4462" fmla="*/ 4623912 w 5542597"/>
                <a:gd name="connsiteY4462" fmla="*/ 1251109 h 1903571"/>
                <a:gd name="connsiteX4463" fmla="*/ 4626293 w 5542597"/>
                <a:gd name="connsiteY4463" fmla="*/ 1248251 h 1903571"/>
                <a:gd name="connsiteX4464" fmla="*/ 4624864 w 5542597"/>
                <a:gd name="connsiteY4464" fmla="*/ 1238250 h 1903571"/>
                <a:gd name="connsiteX4465" fmla="*/ 4622959 w 5542597"/>
                <a:gd name="connsiteY4465" fmla="*/ 1232535 h 1903571"/>
                <a:gd name="connsiteX4466" fmla="*/ 4623435 w 5542597"/>
                <a:gd name="connsiteY4466" fmla="*/ 1226344 h 1903571"/>
                <a:gd name="connsiteX4467" fmla="*/ 4620578 w 5542597"/>
                <a:gd name="connsiteY4467" fmla="*/ 1224915 h 1903571"/>
                <a:gd name="connsiteX4468" fmla="*/ 4616291 w 5542597"/>
                <a:gd name="connsiteY4468" fmla="*/ 1223963 h 1903571"/>
                <a:gd name="connsiteX4469" fmla="*/ 4612005 w 5542597"/>
                <a:gd name="connsiteY4469" fmla="*/ 1224915 h 1903571"/>
                <a:gd name="connsiteX4470" fmla="*/ 4609624 w 5542597"/>
                <a:gd name="connsiteY4470" fmla="*/ 1223010 h 1903571"/>
                <a:gd name="connsiteX4471" fmla="*/ 4608195 w 5542597"/>
                <a:gd name="connsiteY4471" fmla="*/ 1220629 h 1903571"/>
                <a:gd name="connsiteX4472" fmla="*/ 4607718 w 5542597"/>
                <a:gd name="connsiteY4472" fmla="*/ 1217771 h 1903571"/>
                <a:gd name="connsiteX4473" fmla="*/ 4608672 w 5542597"/>
                <a:gd name="connsiteY4473" fmla="*/ 1210628 h 1903571"/>
                <a:gd name="connsiteX4474" fmla="*/ 4608195 w 5542597"/>
                <a:gd name="connsiteY4474" fmla="*/ 1206341 h 1903571"/>
                <a:gd name="connsiteX4475" fmla="*/ 4606766 w 5542597"/>
                <a:gd name="connsiteY4475" fmla="*/ 1199674 h 1903571"/>
                <a:gd name="connsiteX4476" fmla="*/ 4606766 w 5542597"/>
                <a:gd name="connsiteY4476" fmla="*/ 1197769 h 1903571"/>
                <a:gd name="connsiteX4477" fmla="*/ 4607243 w 5542597"/>
                <a:gd name="connsiteY4477" fmla="*/ 1194435 h 1903571"/>
                <a:gd name="connsiteX4478" fmla="*/ 4613434 w 5542597"/>
                <a:gd name="connsiteY4478" fmla="*/ 1188244 h 1903571"/>
                <a:gd name="connsiteX4479" fmla="*/ 4618672 w 5542597"/>
                <a:gd name="connsiteY4479" fmla="*/ 1183958 h 1903571"/>
                <a:gd name="connsiteX4480" fmla="*/ 4621054 w 5542597"/>
                <a:gd name="connsiteY4480" fmla="*/ 1180624 h 1903571"/>
                <a:gd name="connsiteX4481" fmla="*/ 4622006 w 5542597"/>
                <a:gd name="connsiteY4481" fmla="*/ 1178243 h 1903571"/>
                <a:gd name="connsiteX4482" fmla="*/ 4622483 w 5542597"/>
                <a:gd name="connsiteY4482" fmla="*/ 1173004 h 1903571"/>
                <a:gd name="connsiteX4483" fmla="*/ 4619625 w 5542597"/>
                <a:gd name="connsiteY4483" fmla="*/ 1170623 h 1903571"/>
                <a:gd name="connsiteX4484" fmla="*/ 4605337 w 5542597"/>
                <a:gd name="connsiteY4484" fmla="*/ 1165384 h 1903571"/>
                <a:gd name="connsiteX4485" fmla="*/ 4602956 w 5542597"/>
                <a:gd name="connsiteY4485" fmla="*/ 1165384 h 1903571"/>
                <a:gd name="connsiteX4486" fmla="*/ 4598670 w 5542597"/>
                <a:gd name="connsiteY4486" fmla="*/ 1167765 h 1903571"/>
                <a:gd name="connsiteX4487" fmla="*/ 4596766 w 5542597"/>
                <a:gd name="connsiteY4487" fmla="*/ 1174433 h 1903571"/>
                <a:gd name="connsiteX4488" fmla="*/ 4593908 w 5542597"/>
                <a:gd name="connsiteY4488" fmla="*/ 1176814 h 1903571"/>
                <a:gd name="connsiteX4489" fmla="*/ 4593908 w 5542597"/>
                <a:gd name="connsiteY4489" fmla="*/ 1175385 h 1903571"/>
                <a:gd name="connsiteX4490" fmla="*/ 4594860 w 5542597"/>
                <a:gd name="connsiteY4490" fmla="*/ 1173480 h 1903571"/>
                <a:gd name="connsiteX4491" fmla="*/ 4587716 w 5542597"/>
                <a:gd name="connsiteY4491" fmla="*/ 1171099 h 1903571"/>
                <a:gd name="connsiteX4492" fmla="*/ 4583906 w 5542597"/>
                <a:gd name="connsiteY4492" fmla="*/ 1169194 h 1903571"/>
                <a:gd name="connsiteX4493" fmla="*/ 4582001 w 5542597"/>
                <a:gd name="connsiteY4493" fmla="*/ 1166813 h 1903571"/>
                <a:gd name="connsiteX4494" fmla="*/ 4581049 w 5542597"/>
                <a:gd name="connsiteY4494" fmla="*/ 1163955 h 1903571"/>
                <a:gd name="connsiteX4495" fmla="*/ 4579620 w 5542597"/>
                <a:gd name="connsiteY4495" fmla="*/ 1159193 h 1903571"/>
                <a:gd name="connsiteX4496" fmla="*/ 4582478 w 5542597"/>
                <a:gd name="connsiteY4496" fmla="*/ 1149668 h 1903571"/>
                <a:gd name="connsiteX4497" fmla="*/ 4585812 w 5542597"/>
                <a:gd name="connsiteY4497" fmla="*/ 1141095 h 1903571"/>
                <a:gd name="connsiteX4498" fmla="*/ 4596289 w 5542597"/>
                <a:gd name="connsiteY4498" fmla="*/ 1127760 h 1903571"/>
                <a:gd name="connsiteX4499" fmla="*/ 4602480 w 5542597"/>
                <a:gd name="connsiteY4499" fmla="*/ 1123474 h 1903571"/>
                <a:gd name="connsiteX4500" fmla="*/ 4609624 w 5542597"/>
                <a:gd name="connsiteY4500" fmla="*/ 1116330 h 1903571"/>
                <a:gd name="connsiteX4501" fmla="*/ 4612481 w 5542597"/>
                <a:gd name="connsiteY4501" fmla="*/ 1115378 h 1903571"/>
                <a:gd name="connsiteX4502" fmla="*/ 4613910 w 5542597"/>
                <a:gd name="connsiteY4502" fmla="*/ 1113949 h 1903571"/>
                <a:gd name="connsiteX4503" fmla="*/ 4614862 w 5542597"/>
                <a:gd name="connsiteY4503" fmla="*/ 1112520 h 1903571"/>
                <a:gd name="connsiteX4504" fmla="*/ 4612958 w 5542597"/>
                <a:gd name="connsiteY4504" fmla="*/ 1107758 h 1903571"/>
                <a:gd name="connsiteX4505" fmla="*/ 4613910 w 5542597"/>
                <a:gd name="connsiteY4505" fmla="*/ 1106805 h 1903571"/>
                <a:gd name="connsiteX4506" fmla="*/ 4615339 w 5542597"/>
                <a:gd name="connsiteY4506" fmla="*/ 1106329 h 1903571"/>
                <a:gd name="connsiteX4507" fmla="*/ 4617720 w 5542597"/>
                <a:gd name="connsiteY4507" fmla="*/ 1106805 h 1903571"/>
                <a:gd name="connsiteX4508" fmla="*/ 4623912 w 5542597"/>
                <a:gd name="connsiteY4508" fmla="*/ 1098233 h 1903571"/>
                <a:gd name="connsiteX4509" fmla="*/ 4623912 w 5542597"/>
                <a:gd name="connsiteY4509" fmla="*/ 1087755 h 1903571"/>
                <a:gd name="connsiteX4510" fmla="*/ 4625816 w 5542597"/>
                <a:gd name="connsiteY4510" fmla="*/ 1078230 h 1903571"/>
                <a:gd name="connsiteX4511" fmla="*/ 4627245 w 5542597"/>
                <a:gd name="connsiteY4511" fmla="*/ 1074420 h 1903571"/>
                <a:gd name="connsiteX4512" fmla="*/ 4628674 w 5542597"/>
                <a:gd name="connsiteY4512" fmla="*/ 1071563 h 1903571"/>
                <a:gd name="connsiteX4513" fmla="*/ 4631531 w 5542597"/>
                <a:gd name="connsiteY4513" fmla="*/ 1069181 h 1903571"/>
                <a:gd name="connsiteX4514" fmla="*/ 4634389 w 5542597"/>
                <a:gd name="connsiteY4514" fmla="*/ 1067753 h 1903571"/>
                <a:gd name="connsiteX4515" fmla="*/ 4638199 w 5542597"/>
                <a:gd name="connsiteY4515" fmla="*/ 1064419 h 1903571"/>
                <a:gd name="connsiteX4516" fmla="*/ 4640104 w 5542597"/>
                <a:gd name="connsiteY4516" fmla="*/ 1062038 h 1903571"/>
                <a:gd name="connsiteX4517" fmla="*/ 4641533 w 5542597"/>
                <a:gd name="connsiteY4517" fmla="*/ 1061085 h 1903571"/>
                <a:gd name="connsiteX4518" fmla="*/ 4645818 w 5542597"/>
                <a:gd name="connsiteY4518" fmla="*/ 1061561 h 1903571"/>
                <a:gd name="connsiteX4519" fmla="*/ 4649629 w 5542597"/>
                <a:gd name="connsiteY4519" fmla="*/ 1062514 h 1903571"/>
                <a:gd name="connsiteX4520" fmla="*/ 4653439 w 5542597"/>
                <a:gd name="connsiteY4520" fmla="*/ 1063943 h 1903571"/>
                <a:gd name="connsiteX4521" fmla="*/ 4652487 w 5542597"/>
                <a:gd name="connsiteY4521" fmla="*/ 1068705 h 1903571"/>
                <a:gd name="connsiteX4522" fmla="*/ 4657249 w 5542597"/>
                <a:gd name="connsiteY4522" fmla="*/ 1064895 h 1903571"/>
                <a:gd name="connsiteX4523" fmla="*/ 4661535 w 5542597"/>
                <a:gd name="connsiteY4523" fmla="*/ 1060609 h 1903571"/>
                <a:gd name="connsiteX4524" fmla="*/ 4663916 w 5542597"/>
                <a:gd name="connsiteY4524" fmla="*/ 1059656 h 1903571"/>
                <a:gd name="connsiteX4525" fmla="*/ 4666774 w 5542597"/>
                <a:gd name="connsiteY4525" fmla="*/ 1060133 h 1903571"/>
                <a:gd name="connsiteX4526" fmla="*/ 4671537 w 5542597"/>
                <a:gd name="connsiteY4526" fmla="*/ 1063466 h 1903571"/>
                <a:gd name="connsiteX4527" fmla="*/ 4675347 w 5542597"/>
                <a:gd name="connsiteY4527" fmla="*/ 1069658 h 1903571"/>
                <a:gd name="connsiteX4528" fmla="*/ 4677728 w 5542597"/>
                <a:gd name="connsiteY4528" fmla="*/ 1071563 h 1903571"/>
                <a:gd name="connsiteX4529" fmla="*/ 4681062 w 5542597"/>
                <a:gd name="connsiteY4529" fmla="*/ 1071086 h 1903571"/>
                <a:gd name="connsiteX4530" fmla="*/ 4683443 w 5542597"/>
                <a:gd name="connsiteY4530" fmla="*/ 1070610 h 1903571"/>
                <a:gd name="connsiteX4531" fmla="*/ 4685347 w 5542597"/>
                <a:gd name="connsiteY4531" fmla="*/ 1066324 h 1903571"/>
                <a:gd name="connsiteX4532" fmla="*/ 4685824 w 5542597"/>
                <a:gd name="connsiteY4532" fmla="*/ 1058228 h 1903571"/>
                <a:gd name="connsiteX4533" fmla="*/ 4689158 w 5542597"/>
                <a:gd name="connsiteY4533" fmla="*/ 1057275 h 1903571"/>
                <a:gd name="connsiteX4534" fmla="*/ 4692491 w 5542597"/>
                <a:gd name="connsiteY4534" fmla="*/ 1056323 h 1903571"/>
                <a:gd name="connsiteX4535" fmla="*/ 4696778 w 5542597"/>
                <a:gd name="connsiteY4535" fmla="*/ 1052989 h 1903571"/>
                <a:gd name="connsiteX4536" fmla="*/ 4702493 w 5542597"/>
                <a:gd name="connsiteY4536" fmla="*/ 1051560 h 1903571"/>
                <a:gd name="connsiteX4537" fmla="*/ 4714875 w 5542597"/>
                <a:gd name="connsiteY4537" fmla="*/ 1045369 h 1903571"/>
                <a:gd name="connsiteX4538" fmla="*/ 4722972 w 5542597"/>
                <a:gd name="connsiteY4538" fmla="*/ 1039178 h 1903571"/>
                <a:gd name="connsiteX4539" fmla="*/ 4728687 w 5542597"/>
                <a:gd name="connsiteY4539" fmla="*/ 1038701 h 1903571"/>
                <a:gd name="connsiteX4540" fmla="*/ 4727258 w 5542597"/>
                <a:gd name="connsiteY4540" fmla="*/ 1042511 h 1903571"/>
                <a:gd name="connsiteX4541" fmla="*/ 4726781 w 5542597"/>
                <a:gd name="connsiteY4541" fmla="*/ 1045845 h 1903571"/>
                <a:gd name="connsiteX4542" fmla="*/ 4724876 w 5542597"/>
                <a:gd name="connsiteY4542" fmla="*/ 1054418 h 1903571"/>
                <a:gd name="connsiteX4543" fmla="*/ 4722495 w 5542597"/>
                <a:gd name="connsiteY4543" fmla="*/ 1058704 h 1903571"/>
                <a:gd name="connsiteX4544" fmla="*/ 4721543 w 5542597"/>
                <a:gd name="connsiteY4544" fmla="*/ 1064419 h 1903571"/>
                <a:gd name="connsiteX4545" fmla="*/ 4722018 w 5542597"/>
                <a:gd name="connsiteY4545" fmla="*/ 1067276 h 1903571"/>
                <a:gd name="connsiteX4546" fmla="*/ 4722972 w 5542597"/>
                <a:gd name="connsiteY4546" fmla="*/ 1071086 h 1903571"/>
                <a:gd name="connsiteX4547" fmla="*/ 4726305 w 5542597"/>
                <a:gd name="connsiteY4547" fmla="*/ 1070610 h 1903571"/>
                <a:gd name="connsiteX4548" fmla="*/ 4728210 w 5542597"/>
                <a:gd name="connsiteY4548" fmla="*/ 1069658 h 1903571"/>
                <a:gd name="connsiteX4549" fmla="*/ 4732020 w 5542597"/>
                <a:gd name="connsiteY4549" fmla="*/ 1065848 h 1903571"/>
                <a:gd name="connsiteX4550" fmla="*/ 4749641 w 5542597"/>
                <a:gd name="connsiteY4550" fmla="*/ 1047750 h 1903571"/>
                <a:gd name="connsiteX4551" fmla="*/ 4758691 w 5542597"/>
                <a:gd name="connsiteY4551" fmla="*/ 1042988 h 1903571"/>
                <a:gd name="connsiteX4552" fmla="*/ 4772025 w 5542597"/>
                <a:gd name="connsiteY4552" fmla="*/ 1039654 h 1903571"/>
                <a:gd name="connsiteX4553" fmla="*/ 4776312 w 5542597"/>
                <a:gd name="connsiteY4553" fmla="*/ 1037749 h 1903571"/>
                <a:gd name="connsiteX4554" fmla="*/ 4789647 w 5542597"/>
                <a:gd name="connsiteY4554" fmla="*/ 1034415 h 1903571"/>
                <a:gd name="connsiteX4555" fmla="*/ 4800600 w 5542597"/>
                <a:gd name="connsiteY4555" fmla="*/ 1033463 h 1903571"/>
                <a:gd name="connsiteX4556" fmla="*/ 4807743 w 5542597"/>
                <a:gd name="connsiteY4556" fmla="*/ 1034891 h 1903571"/>
                <a:gd name="connsiteX4557" fmla="*/ 4811554 w 5542597"/>
                <a:gd name="connsiteY4557" fmla="*/ 1034891 h 1903571"/>
                <a:gd name="connsiteX4558" fmla="*/ 4826793 w 5542597"/>
                <a:gd name="connsiteY4558" fmla="*/ 1032986 h 1903571"/>
                <a:gd name="connsiteX4559" fmla="*/ 4828222 w 5542597"/>
                <a:gd name="connsiteY4559" fmla="*/ 1034891 h 1903571"/>
                <a:gd name="connsiteX4560" fmla="*/ 4840129 w 5542597"/>
                <a:gd name="connsiteY4560" fmla="*/ 1041082 h 1903571"/>
                <a:gd name="connsiteX4561" fmla="*/ 4846797 w 5542597"/>
                <a:gd name="connsiteY4561" fmla="*/ 1050131 h 1903571"/>
                <a:gd name="connsiteX4562" fmla="*/ 4847749 w 5542597"/>
                <a:gd name="connsiteY4562" fmla="*/ 1050608 h 1903571"/>
                <a:gd name="connsiteX4563" fmla="*/ 4849178 w 5542597"/>
                <a:gd name="connsiteY4563" fmla="*/ 1052513 h 1903571"/>
                <a:gd name="connsiteX4564" fmla="*/ 4849654 w 5542597"/>
                <a:gd name="connsiteY4564" fmla="*/ 1055846 h 1903571"/>
                <a:gd name="connsiteX4565" fmla="*/ 4850606 w 5542597"/>
                <a:gd name="connsiteY4565" fmla="*/ 1058228 h 1903571"/>
                <a:gd name="connsiteX4566" fmla="*/ 4852512 w 5542597"/>
                <a:gd name="connsiteY4566" fmla="*/ 1060133 h 1903571"/>
                <a:gd name="connsiteX4567" fmla="*/ 4858226 w 5542597"/>
                <a:gd name="connsiteY4567" fmla="*/ 1063943 h 1903571"/>
                <a:gd name="connsiteX4568" fmla="*/ 4864893 w 5542597"/>
                <a:gd name="connsiteY4568" fmla="*/ 1064895 h 1903571"/>
                <a:gd name="connsiteX4569" fmla="*/ 4866322 w 5542597"/>
                <a:gd name="connsiteY4569" fmla="*/ 1062990 h 1903571"/>
                <a:gd name="connsiteX4570" fmla="*/ 4867275 w 5542597"/>
                <a:gd name="connsiteY4570" fmla="*/ 1061085 h 1903571"/>
                <a:gd name="connsiteX4571" fmla="*/ 4870133 w 5542597"/>
                <a:gd name="connsiteY4571" fmla="*/ 1050131 h 1903571"/>
                <a:gd name="connsiteX4572" fmla="*/ 4872991 w 5542597"/>
                <a:gd name="connsiteY4572" fmla="*/ 1045845 h 1903571"/>
                <a:gd name="connsiteX4573" fmla="*/ 4872991 w 5542597"/>
                <a:gd name="connsiteY4573" fmla="*/ 1043464 h 1903571"/>
                <a:gd name="connsiteX4574" fmla="*/ 4873466 w 5542597"/>
                <a:gd name="connsiteY4574" fmla="*/ 1041082 h 1903571"/>
                <a:gd name="connsiteX4575" fmla="*/ 4880134 w 5542597"/>
                <a:gd name="connsiteY4575" fmla="*/ 1038225 h 1903571"/>
                <a:gd name="connsiteX4576" fmla="*/ 4885372 w 5542597"/>
                <a:gd name="connsiteY4576" fmla="*/ 1036796 h 1903571"/>
                <a:gd name="connsiteX4577" fmla="*/ 4903470 w 5542597"/>
                <a:gd name="connsiteY4577" fmla="*/ 1026319 h 1903571"/>
                <a:gd name="connsiteX4578" fmla="*/ 4911566 w 5542597"/>
                <a:gd name="connsiteY4578" fmla="*/ 1020604 h 1903571"/>
                <a:gd name="connsiteX4579" fmla="*/ 4915376 w 5542597"/>
                <a:gd name="connsiteY4579" fmla="*/ 1020604 h 1903571"/>
                <a:gd name="connsiteX4580" fmla="*/ 4918234 w 5542597"/>
                <a:gd name="connsiteY4580" fmla="*/ 1019175 h 1903571"/>
                <a:gd name="connsiteX4581" fmla="*/ 4921091 w 5542597"/>
                <a:gd name="connsiteY4581" fmla="*/ 1017746 h 1903571"/>
                <a:gd name="connsiteX4582" fmla="*/ 4923472 w 5542597"/>
                <a:gd name="connsiteY4582" fmla="*/ 1016794 h 1903571"/>
                <a:gd name="connsiteX4583" fmla="*/ 4928235 w 5542597"/>
                <a:gd name="connsiteY4583" fmla="*/ 1012507 h 1903571"/>
                <a:gd name="connsiteX4584" fmla="*/ 4934426 w 5542597"/>
                <a:gd name="connsiteY4584" fmla="*/ 1009174 h 1903571"/>
                <a:gd name="connsiteX4585" fmla="*/ 4933474 w 5542597"/>
                <a:gd name="connsiteY4585" fmla="*/ 1006316 h 1903571"/>
                <a:gd name="connsiteX4586" fmla="*/ 4934426 w 5542597"/>
                <a:gd name="connsiteY4586" fmla="*/ 1003935 h 1903571"/>
                <a:gd name="connsiteX4587" fmla="*/ 4937760 w 5542597"/>
                <a:gd name="connsiteY4587" fmla="*/ 1002982 h 1903571"/>
                <a:gd name="connsiteX4588" fmla="*/ 4941093 w 5542597"/>
                <a:gd name="connsiteY4588" fmla="*/ 1002506 h 1903571"/>
                <a:gd name="connsiteX4589" fmla="*/ 4944904 w 5542597"/>
                <a:gd name="connsiteY4589" fmla="*/ 999649 h 1903571"/>
                <a:gd name="connsiteX4590" fmla="*/ 4944428 w 5542597"/>
                <a:gd name="connsiteY4590" fmla="*/ 997268 h 1903571"/>
                <a:gd name="connsiteX4591" fmla="*/ 4945856 w 5542597"/>
                <a:gd name="connsiteY4591" fmla="*/ 996315 h 1903571"/>
                <a:gd name="connsiteX4592" fmla="*/ 4947762 w 5542597"/>
                <a:gd name="connsiteY4592" fmla="*/ 996315 h 1903571"/>
                <a:gd name="connsiteX4593" fmla="*/ 4950618 w 5542597"/>
                <a:gd name="connsiteY4593" fmla="*/ 997268 h 1903571"/>
                <a:gd name="connsiteX4594" fmla="*/ 4952047 w 5542597"/>
                <a:gd name="connsiteY4594" fmla="*/ 996315 h 1903571"/>
                <a:gd name="connsiteX4595" fmla="*/ 4949666 w 5542597"/>
                <a:gd name="connsiteY4595" fmla="*/ 992981 h 1903571"/>
                <a:gd name="connsiteX4596" fmla="*/ 4948237 w 5542597"/>
                <a:gd name="connsiteY4596" fmla="*/ 990124 h 1903571"/>
                <a:gd name="connsiteX4597" fmla="*/ 4950143 w 5542597"/>
                <a:gd name="connsiteY4597" fmla="*/ 988219 h 1903571"/>
                <a:gd name="connsiteX4598" fmla="*/ 4956810 w 5542597"/>
                <a:gd name="connsiteY4598" fmla="*/ 991553 h 1903571"/>
                <a:gd name="connsiteX4599" fmla="*/ 4959668 w 5542597"/>
                <a:gd name="connsiteY4599" fmla="*/ 991553 h 1903571"/>
                <a:gd name="connsiteX4600" fmla="*/ 4968241 w 5542597"/>
                <a:gd name="connsiteY4600" fmla="*/ 983932 h 1903571"/>
                <a:gd name="connsiteX4601" fmla="*/ 4976337 w 5542597"/>
                <a:gd name="connsiteY4601" fmla="*/ 975360 h 1903571"/>
                <a:gd name="connsiteX4602" fmla="*/ 4983004 w 5542597"/>
                <a:gd name="connsiteY4602" fmla="*/ 977265 h 1903571"/>
                <a:gd name="connsiteX4603" fmla="*/ 4993958 w 5542597"/>
                <a:gd name="connsiteY4603" fmla="*/ 971550 h 1903571"/>
                <a:gd name="connsiteX4604" fmla="*/ 4998720 w 5542597"/>
                <a:gd name="connsiteY4604" fmla="*/ 970121 h 1903571"/>
                <a:gd name="connsiteX4605" fmla="*/ 5006341 w 5542597"/>
                <a:gd name="connsiteY4605" fmla="*/ 969645 h 1903571"/>
                <a:gd name="connsiteX4606" fmla="*/ 5009674 w 5542597"/>
                <a:gd name="connsiteY4606" fmla="*/ 967740 h 1903571"/>
                <a:gd name="connsiteX4607" fmla="*/ 5013484 w 5542597"/>
                <a:gd name="connsiteY4607" fmla="*/ 963454 h 1903571"/>
                <a:gd name="connsiteX4608" fmla="*/ 5016341 w 5542597"/>
                <a:gd name="connsiteY4608" fmla="*/ 963930 h 1903571"/>
                <a:gd name="connsiteX4609" fmla="*/ 5029676 w 5542597"/>
                <a:gd name="connsiteY4609" fmla="*/ 958691 h 1903571"/>
                <a:gd name="connsiteX4610" fmla="*/ 5032058 w 5542597"/>
                <a:gd name="connsiteY4610" fmla="*/ 955357 h 1903571"/>
                <a:gd name="connsiteX4611" fmla="*/ 5035391 w 5542597"/>
                <a:gd name="connsiteY4611" fmla="*/ 954405 h 1903571"/>
                <a:gd name="connsiteX4612" fmla="*/ 5038249 w 5542597"/>
                <a:gd name="connsiteY4612" fmla="*/ 953929 h 1903571"/>
                <a:gd name="connsiteX4613" fmla="*/ 5043964 w 5542597"/>
                <a:gd name="connsiteY4613" fmla="*/ 951071 h 1903571"/>
                <a:gd name="connsiteX4614" fmla="*/ 5068253 w 5542597"/>
                <a:gd name="connsiteY4614" fmla="*/ 942499 h 1903571"/>
                <a:gd name="connsiteX4615" fmla="*/ 5072062 w 5542597"/>
                <a:gd name="connsiteY4615" fmla="*/ 939165 h 1903571"/>
                <a:gd name="connsiteX4616" fmla="*/ 5081112 w 5542597"/>
                <a:gd name="connsiteY4616" fmla="*/ 934403 h 1903571"/>
                <a:gd name="connsiteX4617" fmla="*/ 5087779 w 5542597"/>
                <a:gd name="connsiteY4617" fmla="*/ 932498 h 1903571"/>
                <a:gd name="connsiteX4618" fmla="*/ 5096351 w 5542597"/>
                <a:gd name="connsiteY4618" fmla="*/ 931069 h 1903571"/>
                <a:gd name="connsiteX4619" fmla="*/ 5097304 w 5542597"/>
                <a:gd name="connsiteY4619" fmla="*/ 929640 h 1903571"/>
                <a:gd name="connsiteX4620" fmla="*/ 5091589 w 5542597"/>
                <a:gd name="connsiteY4620" fmla="*/ 927735 h 1903571"/>
                <a:gd name="connsiteX4621" fmla="*/ 5089684 w 5542597"/>
                <a:gd name="connsiteY4621" fmla="*/ 926306 h 1903571"/>
                <a:gd name="connsiteX4622" fmla="*/ 5089684 w 5542597"/>
                <a:gd name="connsiteY4622" fmla="*/ 924401 h 1903571"/>
                <a:gd name="connsiteX4623" fmla="*/ 5090637 w 5542597"/>
                <a:gd name="connsiteY4623" fmla="*/ 922973 h 1903571"/>
                <a:gd name="connsiteX4624" fmla="*/ 5092066 w 5542597"/>
                <a:gd name="connsiteY4624" fmla="*/ 919639 h 1903571"/>
                <a:gd name="connsiteX4625" fmla="*/ 5093970 w 5542597"/>
                <a:gd name="connsiteY4625" fmla="*/ 919163 h 1903571"/>
                <a:gd name="connsiteX4626" fmla="*/ 5096828 w 5542597"/>
                <a:gd name="connsiteY4626" fmla="*/ 921068 h 1903571"/>
                <a:gd name="connsiteX4627" fmla="*/ 5099685 w 5542597"/>
                <a:gd name="connsiteY4627" fmla="*/ 921068 h 1903571"/>
                <a:gd name="connsiteX4628" fmla="*/ 5101114 w 5542597"/>
                <a:gd name="connsiteY4628" fmla="*/ 919639 h 1903571"/>
                <a:gd name="connsiteX4629" fmla="*/ 5102543 w 5542597"/>
                <a:gd name="connsiteY4629" fmla="*/ 919639 h 1903571"/>
                <a:gd name="connsiteX4630" fmla="*/ 5103495 w 5542597"/>
                <a:gd name="connsiteY4630" fmla="*/ 922020 h 1903571"/>
                <a:gd name="connsiteX4631" fmla="*/ 5102066 w 5542597"/>
                <a:gd name="connsiteY4631" fmla="*/ 924878 h 1903571"/>
                <a:gd name="connsiteX4632" fmla="*/ 5101114 w 5542597"/>
                <a:gd name="connsiteY4632" fmla="*/ 926782 h 1903571"/>
                <a:gd name="connsiteX4633" fmla="*/ 5101114 w 5542597"/>
                <a:gd name="connsiteY4633" fmla="*/ 929164 h 1903571"/>
                <a:gd name="connsiteX4634" fmla="*/ 5103018 w 5542597"/>
                <a:gd name="connsiteY4634" fmla="*/ 929640 h 1903571"/>
                <a:gd name="connsiteX4635" fmla="*/ 5113497 w 5542597"/>
                <a:gd name="connsiteY4635" fmla="*/ 930116 h 1903571"/>
                <a:gd name="connsiteX4636" fmla="*/ 5125879 w 5542597"/>
                <a:gd name="connsiteY4636" fmla="*/ 932021 h 1903571"/>
                <a:gd name="connsiteX4637" fmla="*/ 5157787 w 5542597"/>
                <a:gd name="connsiteY4637" fmla="*/ 942023 h 1903571"/>
                <a:gd name="connsiteX4638" fmla="*/ 5160645 w 5542597"/>
                <a:gd name="connsiteY4638" fmla="*/ 943928 h 1903571"/>
                <a:gd name="connsiteX4639" fmla="*/ 5163026 w 5542597"/>
                <a:gd name="connsiteY4639" fmla="*/ 943928 h 1903571"/>
                <a:gd name="connsiteX4640" fmla="*/ 5163503 w 5542597"/>
                <a:gd name="connsiteY4640" fmla="*/ 940118 h 1903571"/>
                <a:gd name="connsiteX4641" fmla="*/ 5164931 w 5542597"/>
                <a:gd name="connsiteY4641" fmla="*/ 936307 h 1903571"/>
                <a:gd name="connsiteX4642" fmla="*/ 5168741 w 5542597"/>
                <a:gd name="connsiteY4642" fmla="*/ 933926 h 1903571"/>
                <a:gd name="connsiteX4643" fmla="*/ 5175409 w 5542597"/>
                <a:gd name="connsiteY4643" fmla="*/ 928688 h 1903571"/>
                <a:gd name="connsiteX4644" fmla="*/ 5178743 w 5542597"/>
                <a:gd name="connsiteY4644" fmla="*/ 924401 h 1903571"/>
                <a:gd name="connsiteX4645" fmla="*/ 5178743 w 5542597"/>
                <a:gd name="connsiteY4645" fmla="*/ 920115 h 1903571"/>
                <a:gd name="connsiteX4646" fmla="*/ 5176362 w 5542597"/>
                <a:gd name="connsiteY4646" fmla="*/ 915353 h 1903571"/>
                <a:gd name="connsiteX4647" fmla="*/ 5172075 w 5542597"/>
                <a:gd name="connsiteY4647" fmla="*/ 914400 h 1903571"/>
                <a:gd name="connsiteX4648" fmla="*/ 5169218 w 5542597"/>
                <a:gd name="connsiteY4648" fmla="*/ 911066 h 1903571"/>
                <a:gd name="connsiteX4649" fmla="*/ 5167789 w 5542597"/>
                <a:gd name="connsiteY4649" fmla="*/ 907732 h 1903571"/>
                <a:gd name="connsiteX4650" fmla="*/ 5170170 w 5542597"/>
                <a:gd name="connsiteY4650" fmla="*/ 904875 h 1903571"/>
                <a:gd name="connsiteX4651" fmla="*/ 5173028 w 5542597"/>
                <a:gd name="connsiteY4651" fmla="*/ 903923 h 1903571"/>
                <a:gd name="connsiteX4652" fmla="*/ 5172551 w 5542597"/>
                <a:gd name="connsiteY4652" fmla="*/ 900113 h 1903571"/>
                <a:gd name="connsiteX4653" fmla="*/ 5170647 w 5542597"/>
                <a:gd name="connsiteY4653" fmla="*/ 897731 h 1903571"/>
                <a:gd name="connsiteX4654" fmla="*/ 5160168 w 5542597"/>
                <a:gd name="connsiteY4654" fmla="*/ 892969 h 1903571"/>
                <a:gd name="connsiteX4655" fmla="*/ 5156359 w 5542597"/>
                <a:gd name="connsiteY4655" fmla="*/ 889635 h 1903571"/>
                <a:gd name="connsiteX4656" fmla="*/ 5156359 w 5542597"/>
                <a:gd name="connsiteY4656" fmla="*/ 886778 h 1903571"/>
                <a:gd name="connsiteX4657" fmla="*/ 5152072 w 5542597"/>
                <a:gd name="connsiteY4657" fmla="*/ 879157 h 1903571"/>
                <a:gd name="connsiteX4658" fmla="*/ 5151597 w 5542597"/>
                <a:gd name="connsiteY4658" fmla="*/ 881063 h 1903571"/>
                <a:gd name="connsiteX4659" fmla="*/ 5152072 w 5542597"/>
                <a:gd name="connsiteY4659" fmla="*/ 884396 h 1903571"/>
                <a:gd name="connsiteX4660" fmla="*/ 5150643 w 5542597"/>
                <a:gd name="connsiteY4660" fmla="*/ 887254 h 1903571"/>
                <a:gd name="connsiteX4661" fmla="*/ 5148262 w 5542597"/>
                <a:gd name="connsiteY4661" fmla="*/ 886778 h 1903571"/>
                <a:gd name="connsiteX4662" fmla="*/ 5147787 w 5542597"/>
                <a:gd name="connsiteY4662" fmla="*/ 884396 h 1903571"/>
                <a:gd name="connsiteX4663" fmla="*/ 5149216 w 5542597"/>
                <a:gd name="connsiteY4663" fmla="*/ 880110 h 1903571"/>
                <a:gd name="connsiteX4664" fmla="*/ 5147310 w 5542597"/>
                <a:gd name="connsiteY4664" fmla="*/ 878205 h 1903571"/>
                <a:gd name="connsiteX4665" fmla="*/ 5141118 w 5542597"/>
                <a:gd name="connsiteY4665" fmla="*/ 877253 h 1903571"/>
                <a:gd name="connsiteX4666" fmla="*/ 5140166 w 5542597"/>
                <a:gd name="connsiteY4666" fmla="*/ 875824 h 1903571"/>
                <a:gd name="connsiteX4667" fmla="*/ 5146358 w 5542597"/>
                <a:gd name="connsiteY4667" fmla="*/ 873443 h 1903571"/>
                <a:gd name="connsiteX4668" fmla="*/ 5148262 w 5542597"/>
                <a:gd name="connsiteY4668" fmla="*/ 873443 h 1903571"/>
                <a:gd name="connsiteX4669" fmla="*/ 5150168 w 5542597"/>
                <a:gd name="connsiteY4669" fmla="*/ 872490 h 1903571"/>
                <a:gd name="connsiteX4670" fmla="*/ 5148739 w 5542597"/>
                <a:gd name="connsiteY4670" fmla="*/ 862965 h 1903571"/>
                <a:gd name="connsiteX4671" fmla="*/ 5147310 w 5542597"/>
                <a:gd name="connsiteY4671" fmla="*/ 856298 h 1903571"/>
                <a:gd name="connsiteX4672" fmla="*/ 5143500 w 5542597"/>
                <a:gd name="connsiteY4672" fmla="*/ 855821 h 1903571"/>
                <a:gd name="connsiteX4673" fmla="*/ 5140643 w 5542597"/>
                <a:gd name="connsiteY4673" fmla="*/ 853916 h 1903571"/>
                <a:gd name="connsiteX4674" fmla="*/ 5141118 w 5542597"/>
                <a:gd name="connsiteY4674" fmla="*/ 849630 h 1903571"/>
                <a:gd name="connsiteX4675" fmla="*/ 5141118 w 5542597"/>
                <a:gd name="connsiteY4675" fmla="*/ 847725 h 1903571"/>
                <a:gd name="connsiteX4676" fmla="*/ 5138262 w 5542597"/>
                <a:gd name="connsiteY4676" fmla="*/ 840581 h 1903571"/>
                <a:gd name="connsiteX4677" fmla="*/ 5135880 w 5542597"/>
                <a:gd name="connsiteY4677" fmla="*/ 837724 h 1903571"/>
                <a:gd name="connsiteX4678" fmla="*/ 5133022 w 5542597"/>
                <a:gd name="connsiteY4678" fmla="*/ 834866 h 1903571"/>
                <a:gd name="connsiteX4679" fmla="*/ 5130641 w 5542597"/>
                <a:gd name="connsiteY4679" fmla="*/ 837724 h 1903571"/>
                <a:gd name="connsiteX4680" fmla="*/ 5129689 w 5542597"/>
                <a:gd name="connsiteY4680" fmla="*/ 842010 h 1903571"/>
                <a:gd name="connsiteX4681" fmla="*/ 5126831 w 5542597"/>
                <a:gd name="connsiteY4681" fmla="*/ 842486 h 1903571"/>
                <a:gd name="connsiteX4682" fmla="*/ 5123497 w 5542597"/>
                <a:gd name="connsiteY4682" fmla="*/ 842486 h 1903571"/>
                <a:gd name="connsiteX4683" fmla="*/ 5114449 w 5542597"/>
                <a:gd name="connsiteY4683" fmla="*/ 838200 h 1903571"/>
                <a:gd name="connsiteX4684" fmla="*/ 5105876 w 5542597"/>
                <a:gd name="connsiteY4684" fmla="*/ 830580 h 1903571"/>
                <a:gd name="connsiteX4685" fmla="*/ 5104924 w 5542597"/>
                <a:gd name="connsiteY4685" fmla="*/ 823436 h 1903571"/>
                <a:gd name="connsiteX4686" fmla="*/ 5106829 w 5542597"/>
                <a:gd name="connsiteY4686" fmla="*/ 814388 h 1903571"/>
                <a:gd name="connsiteX4687" fmla="*/ 5105400 w 5542597"/>
                <a:gd name="connsiteY4687" fmla="*/ 812959 h 1903571"/>
                <a:gd name="connsiteX4688" fmla="*/ 5104447 w 5542597"/>
                <a:gd name="connsiteY4688" fmla="*/ 812482 h 1903571"/>
                <a:gd name="connsiteX4689" fmla="*/ 5093018 w 5542597"/>
                <a:gd name="connsiteY4689" fmla="*/ 815340 h 1903571"/>
                <a:gd name="connsiteX4690" fmla="*/ 5085874 w 5542597"/>
                <a:gd name="connsiteY4690" fmla="*/ 820103 h 1903571"/>
                <a:gd name="connsiteX4691" fmla="*/ 5082064 w 5542597"/>
                <a:gd name="connsiteY4691" fmla="*/ 820579 h 1903571"/>
                <a:gd name="connsiteX4692" fmla="*/ 5074443 w 5542597"/>
                <a:gd name="connsiteY4692" fmla="*/ 817245 h 1903571"/>
                <a:gd name="connsiteX4693" fmla="*/ 5062062 w 5542597"/>
                <a:gd name="connsiteY4693" fmla="*/ 822484 h 1903571"/>
                <a:gd name="connsiteX4694" fmla="*/ 5064443 w 5542597"/>
                <a:gd name="connsiteY4694" fmla="*/ 819626 h 1903571"/>
                <a:gd name="connsiteX4695" fmla="*/ 5066824 w 5542597"/>
                <a:gd name="connsiteY4695" fmla="*/ 818674 h 1903571"/>
                <a:gd name="connsiteX4696" fmla="*/ 5069205 w 5542597"/>
                <a:gd name="connsiteY4696" fmla="*/ 816293 h 1903571"/>
                <a:gd name="connsiteX4697" fmla="*/ 5067300 w 5542597"/>
                <a:gd name="connsiteY4697" fmla="*/ 812006 h 1903571"/>
                <a:gd name="connsiteX4698" fmla="*/ 5065395 w 5542597"/>
                <a:gd name="connsiteY4698" fmla="*/ 808673 h 1903571"/>
                <a:gd name="connsiteX4699" fmla="*/ 5063014 w 5542597"/>
                <a:gd name="connsiteY4699" fmla="*/ 806291 h 1903571"/>
                <a:gd name="connsiteX4700" fmla="*/ 5059204 w 5542597"/>
                <a:gd name="connsiteY4700" fmla="*/ 805339 h 1903571"/>
                <a:gd name="connsiteX4701" fmla="*/ 5055393 w 5542597"/>
                <a:gd name="connsiteY4701" fmla="*/ 807244 h 1903571"/>
                <a:gd name="connsiteX4702" fmla="*/ 5052060 w 5542597"/>
                <a:gd name="connsiteY4702" fmla="*/ 809625 h 1903571"/>
                <a:gd name="connsiteX4703" fmla="*/ 5046345 w 5542597"/>
                <a:gd name="connsiteY4703" fmla="*/ 812006 h 1903571"/>
                <a:gd name="connsiteX4704" fmla="*/ 5034439 w 5542597"/>
                <a:gd name="connsiteY4704" fmla="*/ 813911 h 1903571"/>
                <a:gd name="connsiteX4705" fmla="*/ 5026343 w 5542597"/>
                <a:gd name="connsiteY4705" fmla="*/ 813911 h 1903571"/>
                <a:gd name="connsiteX4706" fmla="*/ 5013008 w 5542597"/>
                <a:gd name="connsiteY4706" fmla="*/ 817721 h 1903571"/>
                <a:gd name="connsiteX4707" fmla="*/ 5007768 w 5542597"/>
                <a:gd name="connsiteY4707" fmla="*/ 817245 h 1903571"/>
                <a:gd name="connsiteX4708" fmla="*/ 5026343 w 5542597"/>
                <a:gd name="connsiteY4708" fmla="*/ 812482 h 1903571"/>
                <a:gd name="connsiteX4709" fmla="*/ 5036343 w 5542597"/>
                <a:gd name="connsiteY4709" fmla="*/ 812006 h 1903571"/>
                <a:gd name="connsiteX4710" fmla="*/ 5049679 w 5542597"/>
                <a:gd name="connsiteY4710" fmla="*/ 808673 h 1903571"/>
                <a:gd name="connsiteX4711" fmla="*/ 5059204 w 5542597"/>
                <a:gd name="connsiteY4711" fmla="*/ 802005 h 1903571"/>
                <a:gd name="connsiteX4712" fmla="*/ 5071587 w 5542597"/>
                <a:gd name="connsiteY4712" fmla="*/ 808196 h 1903571"/>
                <a:gd name="connsiteX4713" fmla="*/ 5075872 w 5542597"/>
                <a:gd name="connsiteY4713" fmla="*/ 808673 h 1903571"/>
                <a:gd name="connsiteX4714" fmla="*/ 5085397 w 5542597"/>
                <a:gd name="connsiteY4714" fmla="*/ 808196 h 1903571"/>
                <a:gd name="connsiteX4715" fmla="*/ 5093493 w 5542597"/>
                <a:gd name="connsiteY4715" fmla="*/ 811530 h 1903571"/>
                <a:gd name="connsiteX4716" fmla="*/ 5096351 w 5542597"/>
                <a:gd name="connsiteY4716" fmla="*/ 810578 h 1903571"/>
                <a:gd name="connsiteX4717" fmla="*/ 5098733 w 5542597"/>
                <a:gd name="connsiteY4717" fmla="*/ 807720 h 1903571"/>
                <a:gd name="connsiteX4718" fmla="*/ 5095399 w 5542597"/>
                <a:gd name="connsiteY4718" fmla="*/ 802957 h 1903571"/>
                <a:gd name="connsiteX4719" fmla="*/ 5092541 w 5542597"/>
                <a:gd name="connsiteY4719" fmla="*/ 800100 h 1903571"/>
                <a:gd name="connsiteX4720" fmla="*/ 5089208 w 5542597"/>
                <a:gd name="connsiteY4720" fmla="*/ 799148 h 1903571"/>
                <a:gd name="connsiteX4721" fmla="*/ 5079206 w 5542597"/>
                <a:gd name="connsiteY4721" fmla="*/ 799624 h 1903571"/>
                <a:gd name="connsiteX4722" fmla="*/ 5072539 w 5542597"/>
                <a:gd name="connsiteY4722" fmla="*/ 798671 h 1903571"/>
                <a:gd name="connsiteX4723" fmla="*/ 5068729 w 5542597"/>
                <a:gd name="connsiteY4723" fmla="*/ 797243 h 1903571"/>
                <a:gd name="connsiteX4724" fmla="*/ 5071110 w 5542597"/>
                <a:gd name="connsiteY4724" fmla="*/ 796290 h 1903571"/>
                <a:gd name="connsiteX4725" fmla="*/ 5078254 w 5542597"/>
                <a:gd name="connsiteY4725" fmla="*/ 798195 h 1903571"/>
                <a:gd name="connsiteX4726" fmla="*/ 5086826 w 5542597"/>
                <a:gd name="connsiteY4726" fmla="*/ 795338 h 1903571"/>
                <a:gd name="connsiteX4727" fmla="*/ 5097304 w 5542597"/>
                <a:gd name="connsiteY4727" fmla="*/ 799148 h 1903571"/>
                <a:gd name="connsiteX4728" fmla="*/ 5099685 w 5542597"/>
                <a:gd name="connsiteY4728" fmla="*/ 802481 h 1903571"/>
                <a:gd name="connsiteX4729" fmla="*/ 5102543 w 5542597"/>
                <a:gd name="connsiteY4729" fmla="*/ 803910 h 1903571"/>
                <a:gd name="connsiteX4730" fmla="*/ 5111116 w 5542597"/>
                <a:gd name="connsiteY4730" fmla="*/ 812006 h 1903571"/>
                <a:gd name="connsiteX4731" fmla="*/ 5116354 w 5542597"/>
                <a:gd name="connsiteY4731" fmla="*/ 815340 h 1903571"/>
                <a:gd name="connsiteX4732" fmla="*/ 5134928 w 5542597"/>
                <a:gd name="connsiteY4732" fmla="*/ 818198 h 1903571"/>
                <a:gd name="connsiteX4733" fmla="*/ 5143024 w 5542597"/>
                <a:gd name="connsiteY4733" fmla="*/ 822007 h 1903571"/>
                <a:gd name="connsiteX4734" fmla="*/ 5148739 w 5542597"/>
                <a:gd name="connsiteY4734" fmla="*/ 820103 h 1903571"/>
                <a:gd name="connsiteX4735" fmla="*/ 5164455 w 5542597"/>
                <a:gd name="connsiteY4735" fmla="*/ 812006 h 1903571"/>
                <a:gd name="connsiteX4736" fmla="*/ 5174456 w 5542597"/>
                <a:gd name="connsiteY4736" fmla="*/ 809625 h 1903571"/>
                <a:gd name="connsiteX4737" fmla="*/ 5181124 w 5542597"/>
                <a:gd name="connsiteY4737" fmla="*/ 804386 h 1903571"/>
                <a:gd name="connsiteX4738" fmla="*/ 5187316 w 5542597"/>
                <a:gd name="connsiteY4738" fmla="*/ 798195 h 1903571"/>
                <a:gd name="connsiteX4739" fmla="*/ 5193030 w 5542597"/>
                <a:gd name="connsiteY4739" fmla="*/ 796290 h 1903571"/>
                <a:gd name="connsiteX4740" fmla="*/ 5203031 w 5542597"/>
                <a:gd name="connsiteY4740" fmla="*/ 789623 h 1903571"/>
                <a:gd name="connsiteX4741" fmla="*/ 5205412 w 5542597"/>
                <a:gd name="connsiteY4741" fmla="*/ 786765 h 1903571"/>
                <a:gd name="connsiteX4742" fmla="*/ 5209699 w 5542597"/>
                <a:gd name="connsiteY4742" fmla="*/ 778669 h 1903571"/>
                <a:gd name="connsiteX4743" fmla="*/ 5211604 w 5542597"/>
                <a:gd name="connsiteY4743" fmla="*/ 775335 h 1903571"/>
                <a:gd name="connsiteX4744" fmla="*/ 5215414 w 5542597"/>
                <a:gd name="connsiteY4744" fmla="*/ 771525 h 1903571"/>
                <a:gd name="connsiteX4745" fmla="*/ 5215414 w 5542597"/>
                <a:gd name="connsiteY4745" fmla="*/ 768191 h 1903571"/>
                <a:gd name="connsiteX4746" fmla="*/ 5214937 w 5542597"/>
                <a:gd name="connsiteY4746" fmla="*/ 764857 h 1903571"/>
                <a:gd name="connsiteX4747" fmla="*/ 5212080 w 5542597"/>
                <a:gd name="connsiteY4747" fmla="*/ 762000 h 1903571"/>
                <a:gd name="connsiteX4748" fmla="*/ 5205412 w 5542597"/>
                <a:gd name="connsiteY4748" fmla="*/ 758190 h 1903571"/>
                <a:gd name="connsiteX4749" fmla="*/ 5202555 w 5542597"/>
                <a:gd name="connsiteY4749" fmla="*/ 755332 h 1903571"/>
                <a:gd name="connsiteX4750" fmla="*/ 5200174 w 5542597"/>
                <a:gd name="connsiteY4750" fmla="*/ 750094 h 1903571"/>
                <a:gd name="connsiteX4751" fmla="*/ 5200650 w 5542597"/>
                <a:gd name="connsiteY4751" fmla="*/ 743426 h 1903571"/>
                <a:gd name="connsiteX4752" fmla="*/ 5202079 w 5542597"/>
                <a:gd name="connsiteY4752" fmla="*/ 738664 h 1903571"/>
                <a:gd name="connsiteX4753" fmla="*/ 5203984 w 5542597"/>
                <a:gd name="connsiteY4753" fmla="*/ 734378 h 1903571"/>
                <a:gd name="connsiteX4754" fmla="*/ 5206366 w 5542597"/>
                <a:gd name="connsiteY4754" fmla="*/ 737235 h 1903571"/>
                <a:gd name="connsiteX4755" fmla="*/ 5213033 w 5542597"/>
                <a:gd name="connsiteY4755" fmla="*/ 736759 h 1903571"/>
                <a:gd name="connsiteX4756" fmla="*/ 5215891 w 5542597"/>
                <a:gd name="connsiteY4756" fmla="*/ 735330 h 1903571"/>
                <a:gd name="connsiteX4757" fmla="*/ 5216366 w 5542597"/>
                <a:gd name="connsiteY4757" fmla="*/ 732473 h 1903571"/>
                <a:gd name="connsiteX4758" fmla="*/ 5215414 w 5542597"/>
                <a:gd name="connsiteY4758" fmla="*/ 728663 h 1903571"/>
                <a:gd name="connsiteX4759" fmla="*/ 5217318 w 5542597"/>
                <a:gd name="connsiteY4759" fmla="*/ 727234 h 1903571"/>
                <a:gd name="connsiteX4760" fmla="*/ 5220653 w 5542597"/>
                <a:gd name="connsiteY4760" fmla="*/ 727234 h 1903571"/>
                <a:gd name="connsiteX4761" fmla="*/ 5221129 w 5542597"/>
                <a:gd name="connsiteY4761" fmla="*/ 724853 h 1903571"/>
                <a:gd name="connsiteX4762" fmla="*/ 5222081 w 5542597"/>
                <a:gd name="connsiteY4762" fmla="*/ 723424 h 1903571"/>
                <a:gd name="connsiteX4763" fmla="*/ 5223510 w 5542597"/>
                <a:gd name="connsiteY4763" fmla="*/ 725329 h 1903571"/>
                <a:gd name="connsiteX4764" fmla="*/ 5223510 w 5542597"/>
                <a:gd name="connsiteY4764" fmla="*/ 731520 h 1903571"/>
                <a:gd name="connsiteX4765" fmla="*/ 5226368 w 5542597"/>
                <a:gd name="connsiteY4765" fmla="*/ 732949 h 1903571"/>
                <a:gd name="connsiteX4766" fmla="*/ 5230178 w 5542597"/>
                <a:gd name="connsiteY4766" fmla="*/ 734378 h 1903571"/>
                <a:gd name="connsiteX4767" fmla="*/ 5231606 w 5542597"/>
                <a:gd name="connsiteY4767" fmla="*/ 733901 h 1903571"/>
                <a:gd name="connsiteX4768" fmla="*/ 5233035 w 5542597"/>
                <a:gd name="connsiteY4768" fmla="*/ 733425 h 1903571"/>
                <a:gd name="connsiteX4769" fmla="*/ 5235416 w 5542597"/>
                <a:gd name="connsiteY4769" fmla="*/ 731044 h 1903571"/>
                <a:gd name="connsiteX4770" fmla="*/ 5240179 w 5542597"/>
                <a:gd name="connsiteY4770" fmla="*/ 724853 h 1903571"/>
                <a:gd name="connsiteX4771" fmla="*/ 5243512 w 5542597"/>
                <a:gd name="connsiteY4771" fmla="*/ 721995 h 1903571"/>
                <a:gd name="connsiteX4772" fmla="*/ 5243037 w 5542597"/>
                <a:gd name="connsiteY4772" fmla="*/ 726758 h 1903571"/>
                <a:gd name="connsiteX4773" fmla="*/ 5241131 w 5542597"/>
                <a:gd name="connsiteY4773" fmla="*/ 733425 h 1903571"/>
                <a:gd name="connsiteX4774" fmla="*/ 5240179 w 5542597"/>
                <a:gd name="connsiteY4774" fmla="*/ 735330 h 1903571"/>
                <a:gd name="connsiteX4775" fmla="*/ 5237797 w 5542597"/>
                <a:gd name="connsiteY4775" fmla="*/ 737711 h 1903571"/>
                <a:gd name="connsiteX4776" fmla="*/ 5236368 w 5542597"/>
                <a:gd name="connsiteY4776" fmla="*/ 742474 h 1903571"/>
                <a:gd name="connsiteX4777" fmla="*/ 5235893 w 5542597"/>
                <a:gd name="connsiteY4777" fmla="*/ 743903 h 1903571"/>
                <a:gd name="connsiteX4778" fmla="*/ 5232083 w 5542597"/>
                <a:gd name="connsiteY4778" fmla="*/ 742474 h 1903571"/>
                <a:gd name="connsiteX4779" fmla="*/ 5229225 w 5542597"/>
                <a:gd name="connsiteY4779" fmla="*/ 742950 h 1903571"/>
                <a:gd name="connsiteX4780" fmla="*/ 5231130 w 5542597"/>
                <a:gd name="connsiteY4780" fmla="*/ 748189 h 1903571"/>
                <a:gd name="connsiteX4781" fmla="*/ 5234464 w 5542597"/>
                <a:gd name="connsiteY4781" fmla="*/ 751999 h 1903571"/>
                <a:gd name="connsiteX4782" fmla="*/ 5238274 w 5542597"/>
                <a:gd name="connsiteY4782" fmla="*/ 755809 h 1903571"/>
                <a:gd name="connsiteX4783" fmla="*/ 5242084 w 5542597"/>
                <a:gd name="connsiteY4783" fmla="*/ 758190 h 1903571"/>
                <a:gd name="connsiteX4784" fmla="*/ 5243512 w 5542597"/>
                <a:gd name="connsiteY4784" fmla="*/ 758190 h 1903571"/>
                <a:gd name="connsiteX4785" fmla="*/ 5243989 w 5542597"/>
                <a:gd name="connsiteY4785" fmla="*/ 759143 h 1903571"/>
                <a:gd name="connsiteX4786" fmla="*/ 5243989 w 5542597"/>
                <a:gd name="connsiteY4786" fmla="*/ 761524 h 1903571"/>
                <a:gd name="connsiteX4787" fmla="*/ 5243512 w 5542597"/>
                <a:gd name="connsiteY4787" fmla="*/ 767239 h 1903571"/>
                <a:gd name="connsiteX4788" fmla="*/ 5243989 w 5542597"/>
                <a:gd name="connsiteY4788" fmla="*/ 770573 h 1903571"/>
                <a:gd name="connsiteX4789" fmla="*/ 5247322 w 5542597"/>
                <a:gd name="connsiteY4789" fmla="*/ 772478 h 1903571"/>
                <a:gd name="connsiteX4790" fmla="*/ 5250656 w 5542597"/>
                <a:gd name="connsiteY4790" fmla="*/ 773430 h 1903571"/>
                <a:gd name="connsiteX4791" fmla="*/ 5271612 w 5542597"/>
                <a:gd name="connsiteY4791" fmla="*/ 772954 h 1903571"/>
                <a:gd name="connsiteX4792" fmla="*/ 5278755 w 5542597"/>
                <a:gd name="connsiteY4792" fmla="*/ 772001 h 1903571"/>
                <a:gd name="connsiteX4793" fmla="*/ 5289233 w 5542597"/>
                <a:gd name="connsiteY4793" fmla="*/ 766763 h 1903571"/>
                <a:gd name="connsiteX4794" fmla="*/ 5293518 w 5542597"/>
                <a:gd name="connsiteY4794" fmla="*/ 766286 h 1903571"/>
                <a:gd name="connsiteX4795" fmla="*/ 5297805 w 5542597"/>
                <a:gd name="connsiteY4795" fmla="*/ 766763 h 1903571"/>
                <a:gd name="connsiteX4796" fmla="*/ 5310664 w 5542597"/>
                <a:gd name="connsiteY4796" fmla="*/ 769620 h 1903571"/>
                <a:gd name="connsiteX4797" fmla="*/ 5325904 w 5542597"/>
                <a:gd name="connsiteY4797" fmla="*/ 773906 h 1903571"/>
                <a:gd name="connsiteX4798" fmla="*/ 5332095 w 5542597"/>
                <a:gd name="connsiteY4798" fmla="*/ 780574 h 1903571"/>
                <a:gd name="connsiteX4799" fmla="*/ 5334000 w 5542597"/>
                <a:gd name="connsiteY4799" fmla="*/ 787241 h 1903571"/>
                <a:gd name="connsiteX4800" fmla="*/ 5334953 w 5542597"/>
                <a:gd name="connsiteY4800" fmla="*/ 794385 h 1903571"/>
                <a:gd name="connsiteX4801" fmla="*/ 5334000 w 5542597"/>
                <a:gd name="connsiteY4801" fmla="*/ 797243 h 1903571"/>
                <a:gd name="connsiteX4802" fmla="*/ 5334000 w 5542597"/>
                <a:gd name="connsiteY4802" fmla="*/ 799624 h 1903571"/>
                <a:gd name="connsiteX4803" fmla="*/ 5338762 w 5542597"/>
                <a:gd name="connsiteY4803" fmla="*/ 802957 h 1903571"/>
                <a:gd name="connsiteX4804" fmla="*/ 5345430 w 5542597"/>
                <a:gd name="connsiteY4804" fmla="*/ 807244 h 1903571"/>
                <a:gd name="connsiteX4805" fmla="*/ 5346859 w 5542597"/>
                <a:gd name="connsiteY4805" fmla="*/ 808196 h 1903571"/>
                <a:gd name="connsiteX4806" fmla="*/ 5348287 w 5542597"/>
                <a:gd name="connsiteY4806" fmla="*/ 810101 h 1903571"/>
                <a:gd name="connsiteX4807" fmla="*/ 5349716 w 5542597"/>
                <a:gd name="connsiteY4807" fmla="*/ 811054 h 1903571"/>
                <a:gd name="connsiteX4808" fmla="*/ 5354479 w 5542597"/>
                <a:gd name="connsiteY4808" fmla="*/ 811530 h 1903571"/>
                <a:gd name="connsiteX4809" fmla="*/ 5358289 w 5542597"/>
                <a:gd name="connsiteY4809" fmla="*/ 810578 h 1903571"/>
                <a:gd name="connsiteX4810" fmla="*/ 5362099 w 5542597"/>
                <a:gd name="connsiteY4810" fmla="*/ 810101 h 1903571"/>
                <a:gd name="connsiteX4811" fmla="*/ 5369243 w 5542597"/>
                <a:gd name="connsiteY4811" fmla="*/ 812482 h 1903571"/>
                <a:gd name="connsiteX4812" fmla="*/ 5377816 w 5542597"/>
                <a:gd name="connsiteY4812" fmla="*/ 815340 h 1903571"/>
                <a:gd name="connsiteX4813" fmla="*/ 5386387 w 5542597"/>
                <a:gd name="connsiteY4813" fmla="*/ 820103 h 1903571"/>
                <a:gd name="connsiteX4814" fmla="*/ 5390197 w 5542597"/>
                <a:gd name="connsiteY4814" fmla="*/ 822960 h 1903571"/>
                <a:gd name="connsiteX4815" fmla="*/ 5397341 w 5542597"/>
                <a:gd name="connsiteY4815" fmla="*/ 830104 h 1903571"/>
                <a:gd name="connsiteX4816" fmla="*/ 5400675 w 5542597"/>
                <a:gd name="connsiteY4816" fmla="*/ 832485 h 1903571"/>
                <a:gd name="connsiteX4817" fmla="*/ 5406391 w 5542597"/>
                <a:gd name="connsiteY4817" fmla="*/ 834866 h 1903571"/>
                <a:gd name="connsiteX4818" fmla="*/ 5408772 w 5542597"/>
                <a:gd name="connsiteY4818" fmla="*/ 835343 h 1903571"/>
                <a:gd name="connsiteX4819" fmla="*/ 5410676 w 5542597"/>
                <a:gd name="connsiteY4819" fmla="*/ 834866 h 1903571"/>
                <a:gd name="connsiteX4820" fmla="*/ 5414962 w 5542597"/>
                <a:gd name="connsiteY4820" fmla="*/ 831056 h 1903571"/>
                <a:gd name="connsiteX4821" fmla="*/ 5417820 w 5542597"/>
                <a:gd name="connsiteY4821" fmla="*/ 828675 h 1903571"/>
                <a:gd name="connsiteX4822" fmla="*/ 5420201 w 5542597"/>
                <a:gd name="connsiteY4822" fmla="*/ 825341 h 1903571"/>
                <a:gd name="connsiteX4823" fmla="*/ 5420678 w 5542597"/>
                <a:gd name="connsiteY4823" fmla="*/ 828199 h 1903571"/>
                <a:gd name="connsiteX4824" fmla="*/ 5420678 w 5542597"/>
                <a:gd name="connsiteY4824" fmla="*/ 830580 h 1903571"/>
                <a:gd name="connsiteX4825" fmla="*/ 5418297 w 5542597"/>
                <a:gd name="connsiteY4825" fmla="*/ 832485 h 1903571"/>
                <a:gd name="connsiteX4826" fmla="*/ 5418297 w 5542597"/>
                <a:gd name="connsiteY4826" fmla="*/ 835343 h 1903571"/>
                <a:gd name="connsiteX4827" fmla="*/ 5422106 w 5542597"/>
                <a:gd name="connsiteY4827" fmla="*/ 838676 h 1903571"/>
                <a:gd name="connsiteX4828" fmla="*/ 5425916 w 5542597"/>
                <a:gd name="connsiteY4828" fmla="*/ 839153 h 1903571"/>
                <a:gd name="connsiteX4829" fmla="*/ 5431155 w 5542597"/>
                <a:gd name="connsiteY4829" fmla="*/ 838200 h 1903571"/>
                <a:gd name="connsiteX4830" fmla="*/ 5432584 w 5542597"/>
                <a:gd name="connsiteY4830" fmla="*/ 836771 h 1903571"/>
                <a:gd name="connsiteX4831" fmla="*/ 5434012 w 5542597"/>
                <a:gd name="connsiteY4831" fmla="*/ 834390 h 1903571"/>
                <a:gd name="connsiteX4832" fmla="*/ 5433060 w 5542597"/>
                <a:gd name="connsiteY4832" fmla="*/ 826770 h 1903571"/>
                <a:gd name="connsiteX4833" fmla="*/ 5434489 w 5542597"/>
                <a:gd name="connsiteY4833" fmla="*/ 825818 h 1903571"/>
                <a:gd name="connsiteX4834" fmla="*/ 5438299 w 5542597"/>
                <a:gd name="connsiteY4834" fmla="*/ 827246 h 1903571"/>
                <a:gd name="connsiteX4835" fmla="*/ 5439728 w 5542597"/>
                <a:gd name="connsiteY4835" fmla="*/ 829628 h 1903571"/>
                <a:gd name="connsiteX4836" fmla="*/ 5440204 w 5542597"/>
                <a:gd name="connsiteY4836" fmla="*/ 832009 h 1903571"/>
                <a:gd name="connsiteX4837" fmla="*/ 5441633 w 5542597"/>
                <a:gd name="connsiteY4837" fmla="*/ 832485 h 1903571"/>
                <a:gd name="connsiteX4838" fmla="*/ 5451634 w 5542597"/>
                <a:gd name="connsiteY4838" fmla="*/ 832009 h 1903571"/>
                <a:gd name="connsiteX4839" fmla="*/ 5452587 w 5542597"/>
                <a:gd name="connsiteY4839" fmla="*/ 831056 h 1903571"/>
                <a:gd name="connsiteX4840" fmla="*/ 5452110 w 5542597"/>
                <a:gd name="connsiteY4840" fmla="*/ 828675 h 1903571"/>
                <a:gd name="connsiteX4841" fmla="*/ 5450681 w 5542597"/>
                <a:gd name="connsiteY4841" fmla="*/ 826770 h 1903571"/>
                <a:gd name="connsiteX4842" fmla="*/ 5448776 w 5542597"/>
                <a:gd name="connsiteY4842" fmla="*/ 824865 h 1903571"/>
                <a:gd name="connsiteX4843" fmla="*/ 5444491 w 5542597"/>
                <a:gd name="connsiteY4843" fmla="*/ 822960 h 1903571"/>
                <a:gd name="connsiteX4844" fmla="*/ 5439728 w 5542597"/>
                <a:gd name="connsiteY4844" fmla="*/ 821531 h 1903571"/>
                <a:gd name="connsiteX4845" fmla="*/ 5436393 w 5542597"/>
                <a:gd name="connsiteY4845" fmla="*/ 821531 h 1903571"/>
                <a:gd name="connsiteX4846" fmla="*/ 5434489 w 5542597"/>
                <a:gd name="connsiteY4846" fmla="*/ 820579 h 1903571"/>
                <a:gd name="connsiteX4847" fmla="*/ 5434966 w 5542597"/>
                <a:gd name="connsiteY4847" fmla="*/ 818674 h 1903571"/>
                <a:gd name="connsiteX4848" fmla="*/ 5434012 w 5542597"/>
                <a:gd name="connsiteY4848" fmla="*/ 816293 h 1903571"/>
                <a:gd name="connsiteX4849" fmla="*/ 5434489 w 5542597"/>
                <a:gd name="connsiteY4849" fmla="*/ 814864 h 1903571"/>
                <a:gd name="connsiteX4850" fmla="*/ 5437822 w 5542597"/>
                <a:gd name="connsiteY4850" fmla="*/ 812959 h 1903571"/>
                <a:gd name="connsiteX4851" fmla="*/ 5438299 w 5542597"/>
                <a:gd name="connsiteY4851" fmla="*/ 811530 h 1903571"/>
                <a:gd name="connsiteX4852" fmla="*/ 5434966 w 5542597"/>
                <a:gd name="connsiteY4852" fmla="*/ 809625 h 1903571"/>
                <a:gd name="connsiteX4853" fmla="*/ 5431155 w 5542597"/>
                <a:gd name="connsiteY4853" fmla="*/ 809149 h 1903571"/>
                <a:gd name="connsiteX4854" fmla="*/ 5428297 w 5542597"/>
                <a:gd name="connsiteY4854" fmla="*/ 810101 h 1903571"/>
                <a:gd name="connsiteX4855" fmla="*/ 5429250 w 5542597"/>
                <a:gd name="connsiteY4855" fmla="*/ 808196 h 1903571"/>
                <a:gd name="connsiteX4856" fmla="*/ 5431155 w 5542597"/>
                <a:gd name="connsiteY4856" fmla="*/ 806768 h 1903571"/>
                <a:gd name="connsiteX4857" fmla="*/ 5434966 w 5542597"/>
                <a:gd name="connsiteY4857" fmla="*/ 806291 h 1903571"/>
                <a:gd name="connsiteX4858" fmla="*/ 5438299 w 5542597"/>
                <a:gd name="connsiteY4858" fmla="*/ 806291 h 1903571"/>
                <a:gd name="connsiteX4859" fmla="*/ 5444966 w 5542597"/>
                <a:gd name="connsiteY4859" fmla="*/ 804863 h 1903571"/>
                <a:gd name="connsiteX4860" fmla="*/ 5451634 w 5542597"/>
                <a:gd name="connsiteY4860" fmla="*/ 802005 h 1903571"/>
                <a:gd name="connsiteX4861" fmla="*/ 5454968 w 5542597"/>
                <a:gd name="connsiteY4861" fmla="*/ 800100 h 1903571"/>
                <a:gd name="connsiteX4862" fmla="*/ 5458301 w 5542597"/>
                <a:gd name="connsiteY4862" fmla="*/ 797243 h 1903571"/>
                <a:gd name="connsiteX4863" fmla="*/ 5457825 w 5542597"/>
                <a:gd name="connsiteY4863" fmla="*/ 792956 h 1903571"/>
                <a:gd name="connsiteX4864" fmla="*/ 5455443 w 5542597"/>
                <a:gd name="connsiteY4864" fmla="*/ 788670 h 1903571"/>
                <a:gd name="connsiteX4865" fmla="*/ 5452587 w 5542597"/>
                <a:gd name="connsiteY4865" fmla="*/ 787718 h 1903571"/>
                <a:gd name="connsiteX4866" fmla="*/ 5448776 w 5542597"/>
                <a:gd name="connsiteY4866" fmla="*/ 787718 h 1903571"/>
                <a:gd name="connsiteX4867" fmla="*/ 5445918 w 5542597"/>
                <a:gd name="connsiteY4867" fmla="*/ 787241 h 1903571"/>
                <a:gd name="connsiteX4868" fmla="*/ 5442585 w 5542597"/>
                <a:gd name="connsiteY4868" fmla="*/ 786289 h 1903571"/>
                <a:gd name="connsiteX4869" fmla="*/ 5454968 w 5542597"/>
                <a:gd name="connsiteY4869" fmla="*/ 784860 h 1903571"/>
                <a:gd name="connsiteX4870" fmla="*/ 5455920 w 5542597"/>
                <a:gd name="connsiteY4870" fmla="*/ 783431 h 1903571"/>
                <a:gd name="connsiteX4871" fmla="*/ 5458301 w 5542597"/>
                <a:gd name="connsiteY4871" fmla="*/ 776764 h 1903571"/>
                <a:gd name="connsiteX4872" fmla="*/ 5457349 w 5542597"/>
                <a:gd name="connsiteY4872" fmla="*/ 774859 h 1903571"/>
                <a:gd name="connsiteX4873" fmla="*/ 5454968 w 5542597"/>
                <a:gd name="connsiteY4873" fmla="*/ 775335 h 1903571"/>
                <a:gd name="connsiteX4874" fmla="*/ 5451158 w 5542597"/>
                <a:gd name="connsiteY4874" fmla="*/ 775335 h 1903571"/>
                <a:gd name="connsiteX4875" fmla="*/ 5452110 w 5542597"/>
                <a:gd name="connsiteY4875" fmla="*/ 773906 h 1903571"/>
                <a:gd name="connsiteX4876" fmla="*/ 5453062 w 5542597"/>
                <a:gd name="connsiteY4876" fmla="*/ 772478 h 1903571"/>
                <a:gd name="connsiteX4877" fmla="*/ 5446395 w 5542597"/>
                <a:gd name="connsiteY4877" fmla="*/ 766286 h 1903571"/>
                <a:gd name="connsiteX4878" fmla="*/ 5438775 w 5542597"/>
                <a:gd name="connsiteY4878" fmla="*/ 762476 h 1903571"/>
                <a:gd name="connsiteX4879" fmla="*/ 5440680 w 5542597"/>
                <a:gd name="connsiteY4879" fmla="*/ 761524 h 1903571"/>
                <a:gd name="connsiteX4880" fmla="*/ 5444491 w 5542597"/>
                <a:gd name="connsiteY4880" fmla="*/ 762000 h 1903571"/>
                <a:gd name="connsiteX4881" fmla="*/ 5450681 w 5542597"/>
                <a:gd name="connsiteY4881" fmla="*/ 762953 h 1903571"/>
                <a:gd name="connsiteX4882" fmla="*/ 5454491 w 5542597"/>
                <a:gd name="connsiteY4882" fmla="*/ 765810 h 1903571"/>
                <a:gd name="connsiteX4883" fmla="*/ 5455920 w 5542597"/>
                <a:gd name="connsiteY4883" fmla="*/ 767715 h 1903571"/>
                <a:gd name="connsiteX4884" fmla="*/ 5457349 w 5542597"/>
                <a:gd name="connsiteY4884" fmla="*/ 768668 h 1903571"/>
                <a:gd name="connsiteX4885" fmla="*/ 5460683 w 5542597"/>
                <a:gd name="connsiteY4885" fmla="*/ 768668 h 1903571"/>
                <a:gd name="connsiteX4886" fmla="*/ 5466874 w 5542597"/>
                <a:gd name="connsiteY4886" fmla="*/ 770096 h 1903571"/>
                <a:gd name="connsiteX4887" fmla="*/ 5467350 w 5542597"/>
                <a:gd name="connsiteY4887" fmla="*/ 772001 h 1903571"/>
                <a:gd name="connsiteX4888" fmla="*/ 5468303 w 5542597"/>
                <a:gd name="connsiteY4888" fmla="*/ 772478 h 1903571"/>
                <a:gd name="connsiteX4889" fmla="*/ 5472589 w 5542597"/>
                <a:gd name="connsiteY4889" fmla="*/ 772001 h 1903571"/>
                <a:gd name="connsiteX4890" fmla="*/ 5483543 w 5542597"/>
                <a:gd name="connsiteY4890" fmla="*/ 770573 h 1903571"/>
                <a:gd name="connsiteX4891" fmla="*/ 5486876 w 5542597"/>
                <a:gd name="connsiteY4891" fmla="*/ 771049 h 1903571"/>
                <a:gd name="connsiteX4892" fmla="*/ 5492116 w 5542597"/>
                <a:gd name="connsiteY4892" fmla="*/ 772478 h 1903571"/>
                <a:gd name="connsiteX4893" fmla="*/ 5493543 w 5542597"/>
                <a:gd name="connsiteY4893" fmla="*/ 772478 h 1903571"/>
                <a:gd name="connsiteX4894" fmla="*/ 5495925 w 5542597"/>
                <a:gd name="connsiteY4894" fmla="*/ 772001 h 1903571"/>
                <a:gd name="connsiteX4895" fmla="*/ 5497354 w 5542597"/>
                <a:gd name="connsiteY4895" fmla="*/ 769620 h 1903571"/>
                <a:gd name="connsiteX4896" fmla="*/ 5494972 w 5542597"/>
                <a:gd name="connsiteY4896" fmla="*/ 765334 h 1903571"/>
                <a:gd name="connsiteX4897" fmla="*/ 5489258 w 5542597"/>
                <a:gd name="connsiteY4897" fmla="*/ 761524 h 1903571"/>
                <a:gd name="connsiteX4898" fmla="*/ 5485447 w 5542597"/>
                <a:gd name="connsiteY4898" fmla="*/ 758666 h 1903571"/>
                <a:gd name="connsiteX4899" fmla="*/ 5484018 w 5542597"/>
                <a:gd name="connsiteY4899" fmla="*/ 756285 h 1903571"/>
                <a:gd name="connsiteX4900" fmla="*/ 5484972 w 5542597"/>
                <a:gd name="connsiteY4900" fmla="*/ 755332 h 1903571"/>
                <a:gd name="connsiteX4901" fmla="*/ 5486400 w 5542597"/>
                <a:gd name="connsiteY4901" fmla="*/ 755332 h 1903571"/>
                <a:gd name="connsiteX4902" fmla="*/ 5491639 w 5542597"/>
                <a:gd name="connsiteY4902" fmla="*/ 759143 h 1903571"/>
                <a:gd name="connsiteX4903" fmla="*/ 5495449 w 5542597"/>
                <a:gd name="connsiteY4903" fmla="*/ 761524 h 1903571"/>
                <a:gd name="connsiteX4904" fmla="*/ 5499259 w 5542597"/>
                <a:gd name="connsiteY4904" fmla="*/ 763429 h 1903571"/>
                <a:gd name="connsiteX4905" fmla="*/ 5503068 w 5542597"/>
                <a:gd name="connsiteY4905" fmla="*/ 764381 h 1903571"/>
                <a:gd name="connsiteX4906" fmla="*/ 5510689 w 5542597"/>
                <a:gd name="connsiteY4906" fmla="*/ 765810 h 1903571"/>
                <a:gd name="connsiteX4907" fmla="*/ 5514499 w 5542597"/>
                <a:gd name="connsiteY4907" fmla="*/ 763905 h 1903571"/>
                <a:gd name="connsiteX4908" fmla="*/ 5514975 w 5542597"/>
                <a:gd name="connsiteY4908" fmla="*/ 760571 h 1903571"/>
                <a:gd name="connsiteX4909" fmla="*/ 5514022 w 5542597"/>
                <a:gd name="connsiteY4909" fmla="*/ 754380 h 1903571"/>
                <a:gd name="connsiteX4910" fmla="*/ 5514975 w 5542597"/>
                <a:gd name="connsiteY4910" fmla="*/ 751999 h 1903571"/>
                <a:gd name="connsiteX4911" fmla="*/ 5519737 w 5542597"/>
                <a:gd name="connsiteY4911" fmla="*/ 748665 h 1903571"/>
                <a:gd name="connsiteX4912" fmla="*/ 5527834 w 5542597"/>
                <a:gd name="connsiteY4912" fmla="*/ 743903 h 1903571"/>
                <a:gd name="connsiteX4913" fmla="*/ 5533072 w 5542597"/>
                <a:gd name="connsiteY4913" fmla="*/ 742474 h 1903571"/>
                <a:gd name="connsiteX4914" fmla="*/ 5534978 w 5542597"/>
                <a:gd name="connsiteY4914" fmla="*/ 742950 h 1903571"/>
                <a:gd name="connsiteX4915" fmla="*/ 5536883 w 5542597"/>
                <a:gd name="connsiteY4915" fmla="*/ 744379 h 1903571"/>
                <a:gd name="connsiteX4916" fmla="*/ 5539264 w 5542597"/>
                <a:gd name="connsiteY4916" fmla="*/ 744855 h 1903571"/>
                <a:gd name="connsiteX4917" fmla="*/ 5542597 w 5542597"/>
                <a:gd name="connsiteY4917" fmla="*/ 741521 h 1903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  <a:cxn ang="0">
                  <a:pos x="connsiteX2796" y="connsiteY2796"/>
                </a:cxn>
                <a:cxn ang="0">
                  <a:pos x="connsiteX2797" y="connsiteY2797"/>
                </a:cxn>
                <a:cxn ang="0">
                  <a:pos x="connsiteX2798" y="connsiteY2798"/>
                </a:cxn>
                <a:cxn ang="0">
                  <a:pos x="connsiteX2799" y="connsiteY2799"/>
                </a:cxn>
                <a:cxn ang="0">
                  <a:pos x="connsiteX2800" y="connsiteY2800"/>
                </a:cxn>
                <a:cxn ang="0">
                  <a:pos x="connsiteX2801" y="connsiteY2801"/>
                </a:cxn>
                <a:cxn ang="0">
                  <a:pos x="connsiteX2802" y="connsiteY2802"/>
                </a:cxn>
                <a:cxn ang="0">
                  <a:pos x="connsiteX2803" y="connsiteY2803"/>
                </a:cxn>
                <a:cxn ang="0">
                  <a:pos x="connsiteX2804" y="connsiteY2804"/>
                </a:cxn>
                <a:cxn ang="0">
                  <a:pos x="connsiteX2805" y="connsiteY2805"/>
                </a:cxn>
                <a:cxn ang="0">
                  <a:pos x="connsiteX2806" y="connsiteY2806"/>
                </a:cxn>
                <a:cxn ang="0">
                  <a:pos x="connsiteX2807" y="connsiteY2807"/>
                </a:cxn>
                <a:cxn ang="0">
                  <a:pos x="connsiteX2808" y="connsiteY2808"/>
                </a:cxn>
                <a:cxn ang="0">
                  <a:pos x="connsiteX2809" y="connsiteY2809"/>
                </a:cxn>
                <a:cxn ang="0">
                  <a:pos x="connsiteX2810" y="connsiteY2810"/>
                </a:cxn>
                <a:cxn ang="0">
                  <a:pos x="connsiteX2811" y="connsiteY2811"/>
                </a:cxn>
                <a:cxn ang="0">
                  <a:pos x="connsiteX2812" y="connsiteY2812"/>
                </a:cxn>
                <a:cxn ang="0">
                  <a:pos x="connsiteX2813" y="connsiteY2813"/>
                </a:cxn>
                <a:cxn ang="0">
                  <a:pos x="connsiteX2814" y="connsiteY2814"/>
                </a:cxn>
                <a:cxn ang="0">
                  <a:pos x="connsiteX2815" y="connsiteY2815"/>
                </a:cxn>
                <a:cxn ang="0">
                  <a:pos x="connsiteX2816" y="connsiteY2816"/>
                </a:cxn>
                <a:cxn ang="0">
                  <a:pos x="connsiteX2817" y="connsiteY2817"/>
                </a:cxn>
                <a:cxn ang="0">
                  <a:pos x="connsiteX2818" y="connsiteY2818"/>
                </a:cxn>
                <a:cxn ang="0">
                  <a:pos x="connsiteX2819" y="connsiteY2819"/>
                </a:cxn>
                <a:cxn ang="0">
                  <a:pos x="connsiteX2820" y="connsiteY2820"/>
                </a:cxn>
                <a:cxn ang="0">
                  <a:pos x="connsiteX2821" y="connsiteY2821"/>
                </a:cxn>
                <a:cxn ang="0">
                  <a:pos x="connsiteX2822" y="connsiteY2822"/>
                </a:cxn>
                <a:cxn ang="0">
                  <a:pos x="connsiteX2823" y="connsiteY2823"/>
                </a:cxn>
                <a:cxn ang="0">
                  <a:pos x="connsiteX2824" y="connsiteY2824"/>
                </a:cxn>
                <a:cxn ang="0">
                  <a:pos x="connsiteX2825" y="connsiteY2825"/>
                </a:cxn>
                <a:cxn ang="0">
                  <a:pos x="connsiteX2826" y="connsiteY2826"/>
                </a:cxn>
                <a:cxn ang="0">
                  <a:pos x="connsiteX2827" y="connsiteY2827"/>
                </a:cxn>
                <a:cxn ang="0">
                  <a:pos x="connsiteX2828" y="connsiteY2828"/>
                </a:cxn>
                <a:cxn ang="0">
                  <a:pos x="connsiteX2829" y="connsiteY2829"/>
                </a:cxn>
                <a:cxn ang="0">
                  <a:pos x="connsiteX2830" y="connsiteY2830"/>
                </a:cxn>
                <a:cxn ang="0">
                  <a:pos x="connsiteX2831" y="connsiteY2831"/>
                </a:cxn>
                <a:cxn ang="0">
                  <a:pos x="connsiteX2832" y="connsiteY2832"/>
                </a:cxn>
                <a:cxn ang="0">
                  <a:pos x="connsiteX2833" y="connsiteY2833"/>
                </a:cxn>
                <a:cxn ang="0">
                  <a:pos x="connsiteX2834" y="connsiteY2834"/>
                </a:cxn>
                <a:cxn ang="0">
                  <a:pos x="connsiteX2835" y="connsiteY2835"/>
                </a:cxn>
                <a:cxn ang="0">
                  <a:pos x="connsiteX2836" y="connsiteY2836"/>
                </a:cxn>
                <a:cxn ang="0">
                  <a:pos x="connsiteX2837" y="connsiteY2837"/>
                </a:cxn>
                <a:cxn ang="0">
                  <a:pos x="connsiteX2838" y="connsiteY2838"/>
                </a:cxn>
                <a:cxn ang="0">
                  <a:pos x="connsiteX2839" y="connsiteY2839"/>
                </a:cxn>
                <a:cxn ang="0">
                  <a:pos x="connsiteX2840" y="connsiteY2840"/>
                </a:cxn>
                <a:cxn ang="0">
                  <a:pos x="connsiteX2841" y="connsiteY2841"/>
                </a:cxn>
                <a:cxn ang="0">
                  <a:pos x="connsiteX2842" y="connsiteY2842"/>
                </a:cxn>
                <a:cxn ang="0">
                  <a:pos x="connsiteX2843" y="connsiteY2843"/>
                </a:cxn>
                <a:cxn ang="0">
                  <a:pos x="connsiteX2844" y="connsiteY2844"/>
                </a:cxn>
                <a:cxn ang="0">
                  <a:pos x="connsiteX2845" y="connsiteY2845"/>
                </a:cxn>
                <a:cxn ang="0">
                  <a:pos x="connsiteX2846" y="connsiteY2846"/>
                </a:cxn>
                <a:cxn ang="0">
                  <a:pos x="connsiteX2847" y="connsiteY2847"/>
                </a:cxn>
                <a:cxn ang="0">
                  <a:pos x="connsiteX2848" y="connsiteY2848"/>
                </a:cxn>
                <a:cxn ang="0">
                  <a:pos x="connsiteX2849" y="connsiteY2849"/>
                </a:cxn>
                <a:cxn ang="0">
                  <a:pos x="connsiteX2850" y="connsiteY2850"/>
                </a:cxn>
                <a:cxn ang="0">
                  <a:pos x="connsiteX2851" y="connsiteY2851"/>
                </a:cxn>
                <a:cxn ang="0">
                  <a:pos x="connsiteX2852" y="connsiteY2852"/>
                </a:cxn>
                <a:cxn ang="0">
                  <a:pos x="connsiteX2853" y="connsiteY2853"/>
                </a:cxn>
                <a:cxn ang="0">
                  <a:pos x="connsiteX2854" y="connsiteY2854"/>
                </a:cxn>
                <a:cxn ang="0">
                  <a:pos x="connsiteX2855" y="connsiteY2855"/>
                </a:cxn>
                <a:cxn ang="0">
                  <a:pos x="connsiteX2856" y="connsiteY2856"/>
                </a:cxn>
                <a:cxn ang="0">
                  <a:pos x="connsiteX2857" y="connsiteY2857"/>
                </a:cxn>
                <a:cxn ang="0">
                  <a:pos x="connsiteX2858" y="connsiteY2858"/>
                </a:cxn>
                <a:cxn ang="0">
                  <a:pos x="connsiteX2859" y="connsiteY2859"/>
                </a:cxn>
                <a:cxn ang="0">
                  <a:pos x="connsiteX2860" y="connsiteY2860"/>
                </a:cxn>
                <a:cxn ang="0">
                  <a:pos x="connsiteX2861" y="connsiteY2861"/>
                </a:cxn>
                <a:cxn ang="0">
                  <a:pos x="connsiteX2862" y="connsiteY2862"/>
                </a:cxn>
                <a:cxn ang="0">
                  <a:pos x="connsiteX2863" y="connsiteY2863"/>
                </a:cxn>
                <a:cxn ang="0">
                  <a:pos x="connsiteX2864" y="connsiteY2864"/>
                </a:cxn>
                <a:cxn ang="0">
                  <a:pos x="connsiteX2865" y="connsiteY2865"/>
                </a:cxn>
                <a:cxn ang="0">
                  <a:pos x="connsiteX2866" y="connsiteY2866"/>
                </a:cxn>
                <a:cxn ang="0">
                  <a:pos x="connsiteX2867" y="connsiteY2867"/>
                </a:cxn>
                <a:cxn ang="0">
                  <a:pos x="connsiteX2868" y="connsiteY2868"/>
                </a:cxn>
                <a:cxn ang="0">
                  <a:pos x="connsiteX2869" y="connsiteY2869"/>
                </a:cxn>
                <a:cxn ang="0">
                  <a:pos x="connsiteX2870" y="connsiteY2870"/>
                </a:cxn>
                <a:cxn ang="0">
                  <a:pos x="connsiteX2871" y="connsiteY2871"/>
                </a:cxn>
                <a:cxn ang="0">
                  <a:pos x="connsiteX2872" y="connsiteY2872"/>
                </a:cxn>
                <a:cxn ang="0">
                  <a:pos x="connsiteX2873" y="connsiteY2873"/>
                </a:cxn>
                <a:cxn ang="0">
                  <a:pos x="connsiteX2874" y="connsiteY2874"/>
                </a:cxn>
                <a:cxn ang="0">
                  <a:pos x="connsiteX2875" y="connsiteY2875"/>
                </a:cxn>
                <a:cxn ang="0">
                  <a:pos x="connsiteX2876" y="connsiteY2876"/>
                </a:cxn>
                <a:cxn ang="0">
                  <a:pos x="connsiteX2877" y="connsiteY2877"/>
                </a:cxn>
                <a:cxn ang="0">
                  <a:pos x="connsiteX2878" y="connsiteY2878"/>
                </a:cxn>
                <a:cxn ang="0">
                  <a:pos x="connsiteX2879" y="connsiteY2879"/>
                </a:cxn>
                <a:cxn ang="0">
                  <a:pos x="connsiteX2880" y="connsiteY2880"/>
                </a:cxn>
                <a:cxn ang="0">
                  <a:pos x="connsiteX2881" y="connsiteY2881"/>
                </a:cxn>
                <a:cxn ang="0">
                  <a:pos x="connsiteX2882" y="connsiteY2882"/>
                </a:cxn>
                <a:cxn ang="0">
                  <a:pos x="connsiteX2883" y="connsiteY2883"/>
                </a:cxn>
                <a:cxn ang="0">
                  <a:pos x="connsiteX2884" y="connsiteY2884"/>
                </a:cxn>
                <a:cxn ang="0">
                  <a:pos x="connsiteX2885" y="connsiteY2885"/>
                </a:cxn>
                <a:cxn ang="0">
                  <a:pos x="connsiteX2886" y="connsiteY2886"/>
                </a:cxn>
                <a:cxn ang="0">
                  <a:pos x="connsiteX2887" y="connsiteY2887"/>
                </a:cxn>
                <a:cxn ang="0">
                  <a:pos x="connsiteX2888" y="connsiteY2888"/>
                </a:cxn>
                <a:cxn ang="0">
                  <a:pos x="connsiteX2889" y="connsiteY2889"/>
                </a:cxn>
                <a:cxn ang="0">
                  <a:pos x="connsiteX2890" y="connsiteY2890"/>
                </a:cxn>
                <a:cxn ang="0">
                  <a:pos x="connsiteX2891" y="connsiteY2891"/>
                </a:cxn>
                <a:cxn ang="0">
                  <a:pos x="connsiteX2892" y="connsiteY2892"/>
                </a:cxn>
                <a:cxn ang="0">
                  <a:pos x="connsiteX2893" y="connsiteY2893"/>
                </a:cxn>
                <a:cxn ang="0">
                  <a:pos x="connsiteX2894" y="connsiteY2894"/>
                </a:cxn>
                <a:cxn ang="0">
                  <a:pos x="connsiteX2895" y="connsiteY2895"/>
                </a:cxn>
                <a:cxn ang="0">
                  <a:pos x="connsiteX2896" y="connsiteY2896"/>
                </a:cxn>
                <a:cxn ang="0">
                  <a:pos x="connsiteX2897" y="connsiteY2897"/>
                </a:cxn>
                <a:cxn ang="0">
                  <a:pos x="connsiteX2898" y="connsiteY2898"/>
                </a:cxn>
                <a:cxn ang="0">
                  <a:pos x="connsiteX2899" y="connsiteY2899"/>
                </a:cxn>
                <a:cxn ang="0">
                  <a:pos x="connsiteX2900" y="connsiteY2900"/>
                </a:cxn>
                <a:cxn ang="0">
                  <a:pos x="connsiteX2901" y="connsiteY2901"/>
                </a:cxn>
                <a:cxn ang="0">
                  <a:pos x="connsiteX2902" y="connsiteY2902"/>
                </a:cxn>
                <a:cxn ang="0">
                  <a:pos x="connsiteX2903" y="connsiteY2903"/>
                </a:cxn>
                <a:cxn ang="0">
                  <a:pos x="connsiteX2904" y="connsiteY2904"/>
                </a:cxn>
                <a:cxn ang="0">
                  <a:pos x="connsiteX2905" y="connsiteY2905"/>
                </a:cxn>
                <a:cxn ang="0">
                  <a:pos x="connsiteX2906" y="connsiteY2906"/>
                </a:cxn>
                <a:cxn ang="0">
                  <a:pos x="connsiteX2907" y="connsiteY2907"/>
                </a:cxn>
                <a:cxn ang="0">
                  <a:pos x="connsiteX2908" y="connsiteY2908"/>
                </a:cxn>
                <a:cxn ang="0">
                  <a:pos x="connsiteX2909" y="connsiteY2909"/>
                </a:cxn>
                <a:cxn ang="0">
                  <a:pos x="connsiteX2910" y="connsiteY2910"/>
                </a:cxn>
                <a:cxn ang="0">
                  <a:pos x="connsiteX2911" y="connsiteY2911"/>
                </a:cxn>
                <a:cxn ang="0">
                  <a:pos x="connsiteX2912" y="connsiteY2912"/>
                </a:cxn>
                <a:cxn ang="0">
                  <a:pos x="connsiteX2913" y="connsiteY2913"/>
                </a:cxn>
                <a:cxn ang="0">
                  <a:pos x="connsiteX2914" y="connsiteY2914"/>
                </a:cxn>
                <a:cxn ang="0">
                  <a:pos x="connsiteX2915" y="connsiteY2915"/>
                </a:cxn>
                <a:cxn ang="0">
                  <a:pos x="connsiteX2916" y="connsiteY2916"/>
                </a:cxn>
                <a:cxn ang="0">
                  <a:pos x="connsiteX2917" y="connsiteY2917"/>
                </a:cxn>
                <a:cxn ang="0">
                  <a:pos x="connsiteX2918" y="connsiteY2918"/>
                </a:cxn>
                <a:cxn ang="0">
                  <a:pos x="connsiteX2919" y="connsiteY2919"/>
                </a:cxn>
                <a:cxn ang="0">
                  <a:pos x="connsiteX2920" y="connsiteY2920"/>
                </a:cxn>
                <a:cxn ang="0">
                  <a:pos x="connsiteX2921" y="connsiteY2921"/>
                </a:cxn>
                <a:cxn ang="0">
                  <a:pos x="connsiteX2922" y="connsiteY2922"/>
                </a:cxn>
                <a:cxn ang="0">
                  <a:pos x="connsiteX2923" y="connsiteY2923"/>
                </a:cxn>
                <a:cxn ang="0">
                  <a:pos x="connsiteX2924" y="connsiteY2924"/>
                </a:cxn>
                <a:cxn ang="0">
                  <a:pos x="connsiteX2925" y="connsiteY2925"/>
                </a:cxn>
                <a:cxn ang="0">
                  <a:pos x="connsiteX2926" y="connsiteY2926"/>
                </a:cxn>
                <a:cxn ang="0">
                  <a:pos x="connsiteX2927" y="connsiteY2927"/>
                </a:cxn>
                <a:cxn ang="0">
                  <a:pos x="connsiteX2928" y="connsiteY2928"/>
                </a:cxn>
                <a:cxn ang="0">
                  <a:pos x="connsiteX2929" y="connsiteY2929"/>
                </a:cxn>
                <a:cxn ang="0">
                  <a:pos x="connsiteX2930" y="connsiteY2930"/>
                </a:cxn>
                <a:cxn ang="0">
                  <a:pos x="connsiteX2931" y="connsiteY2931"/>
                </a:cxn>
                <a:cxn ang="0">
                  <a:pos x="connsiteX2932" y="connsiteY2932"/>
                </a:cxn>
                <a:cxn ang="0">
                  <a:pos x="connsiteX2933" y="connsiteY2933"/>
                </a:cxn>
                <a:cxn ang="0">
                  <a:pos x="connsiteX2934" y="connsiteY2934"/>
                </a:cxn>
                <a:cxn ang="0">
                  <a:pos x="connsiteX2935" y="connsiteY2935"/>
                </a:cxn>
                <a:cxn ang="0">
                  <a:pos x="connsiteX2936" y="connsiteY2936"/>
                </a:cxn>
                <a:cxn ang="0">
                  <a:pos x="connsiteX2937" y="connsiteY2937"/>
                </a:cxn>
                <a:cxn ang="0">
                  <a:pos x="connsiteX2938" y="connsiteY2938"/>
                </a:cxn>
                <a:cxn ang="0">
                  <a:pos x="connsiteX2939" y="connsiteY2939"/>
                </a:cxn>
                <a:cxn ang="0">
                  <a:pos x="connsiteX2940" y="connsiteY2940"/>
                </a:cxn>
                <a:cxn ang="0">
                  <a:pos x="connsiteX2941" y="connsiteY2941"/>
                </a:cxn>
                <a:cxn ang="0">
                  <a:pos x="connsiteX2942" y="connsiteY2942"/>
                </a:cxn>
                <a:cxn ang="0">
                  <a:pos x="connsiteX2943" y="connsiteY2943"/>
                </a:cxn>
                <a:cxn ang="0">
                  <a:pos x="connsiteX2944" y="connsiteY2944"/>
                </a:cxn>
                <a:cxn ang="0">
                  <a:pos x="connsiteX2945" y="connsiteY2945"/>
                </a:cxn>
                <a:cxn ang="0">
                  <a:pos x="connsiteX2946" y="connsiteY2946"/>
                </a:cxn>
                <a:cxn ang="0">
                  <a:pos x="connsiteX2947" y="connsiteY2947"/>
                </a:cxn>
                <a:cxn ang="0">
                  <a:pos x="connsiteX2948" y="connsiteY2948"/>
                </a:cxn>
                <a:cxn ang="0">
                  <a:pos x="connsiteX2949" y="connsiteY2949"/>
                </a:cxn>
                <a:cxn ang="0">
                  <a:pos x="connsiteX2950" y="connsiteY2950"/>
                </a:cxn>
                <a:cxn ang="0">
                  <a:pos x="connsiteX2951" y="connsiteY2951"/>
                </a:cxn>
                <a:cxn ang="0">
                  <a:pos x="connsiteX2952" y="connsiteY2952"/>
                </a:cxn>
                <a:cxn ang="0">
                  <a:pos x="connsiteX2953" y="connsiteY2953"/>
                </a:cxn>
                <a:cxn ang="0">
                  <a:pos x="connsiteX2954" y="connsiteY2954"/>
                </a:cxn>
                <a:cxn ang="0">
                  <a:pos x="connsiteX2955" y="connsiteY2955"/>
                </a:cxn>
                <a:cxn ang="0">
                  <a:pos x="connsiteX2956" y="connsiteY2956"/>
                </a:cxn>
                <a:cxn ang="0">
                  <a:pos x="connsiteX2957" y="connsiteY2957"/>
                </a:cxn>
                <a:cxn ang="0">
                  <a:pos x="connsiteX2958" y="connsiteY2958"/>
                </a:cxn>
                <a:cxn ang="0">
                  <a:pos x="connsiteX2959" y="connsiteY2959"/>
                </a:cxn>
                <a:cxn ang="0">
                  <a:pos x="connsiteX2960" y="connsiteY2960"/>
                </a:cxn>
                <a:cxn ang="0">
                  <a:pos x="connsiteX2961" y="connsiteY2961"/>
                </a:cxn>
                <a:cxn ang="0">
                  <a:pos x="connsiteX2962" y="connsiteY2962"/>
                </a:cxn>
                <a:cxn ang="0">
                  <a:pos x="connsiteX2963" y="connsiteY2963"/>
                </a:cxn>
                <a:cxn ang="0">
                  <a:pos x="connsiteX2964" y="connsiteY2964"/>
                </a:cxn>
                <a:cxn ang="0">
                  <a:pos x="connsiteX2965" y="connsiteY2965"/>
                </a:cxn>
                <a:cxn ang="0">
                  <a:pos x="connsiteX2966" y="connsiteY2966"/>
                </a:cxn>
                <a:cxn ang="0">
                  <a:pos x="connsiteX2967" y="connsiteY2967"/>
                </a:cxn>
                <a:cxn ang="0">
                  <a:pos x="connsiteX2968" y="connsiteY2968"/>
                </a:cxn>
                <a:cxn ang="0">
                  <a:pos x="connsiteX2969" y="connsiteY2969"/>
                </a:cxn>
                <a:cxn ang="0">
                  <a:pos x="connsiteX2970" y="connsiteY2970"/>
                </a:cxn>
                <a:cxn ang="0">
                  <a:pos x="connsiteX2971" y="connsiteY2971"/>
                </a:cxn>
                <a:cxn ang="0">
                  <a:pos x="connsiteX2972" y="connsiteY2972"/>
                </a:cxn>
                <a:cxn ang="0">
                  <a:pos x="connsiteX2973" y="connsiteY2973"/>
                </a:cxn>
                <a:cxn ang="0">
                  <a:pos x="connsiteX2974" y="connsiteY2974"/>
                </a:cxn>
                <a:cxn ang="0">
                  <a:pos x="connsiteX2975" y="connsiteY2975"/>
                </a:cxn>
                <a:cxn ang="0">
                  <a:pos x="connsiteX2976" y="connsiteY2976"/>
                </a:cxn>
                <a:cxn ang="0">
                  <a:pos x="connsiteX2977" y="connsiteY2977"/>
                </a:cxn>
                <a:cxn ang="0">
                  <a:pos x="connsiteX2978" y="connsiteY2978"/>
                </a:cxn>
                <a:cxn ang="0">
                  <a:pos x="connsiteX2979" y="connsiteY2979"/>
                </a:cxn>
                <a:cxn ang="0">
                  <a:pos x="connsiteX2980" y="connsiteY2980"/>
                </a:cxn>
                <a:cxn ang="0">
                  <a:pos x="connsiteX2981" y="connsiteY2981"/>
                </a:cxn>
                <a:cxn ang="0">
                  <a:pos x="connsiteX2982" y="connsiteY2982"/>
                </a:cxn>
                <a:cxn ang="0">
                  <a:pos x="connsiteX2983" y="connsiteY2983"/>
                </a:cxn>
                <a:cxn ang="0">
                  <a:pos x="connsiteX2984" y="connsiteY2984"/>
                </a:cxn>
                <a:cxn ang="0">
                  <a:pos x="connsiteX2985" y="connsiteY2985"/>
                </a:cxn>
                <a:cxn ang="0">
                  <a:pos x="connsiteX2986" y="connsiteY2986"/>
                </a:cxn>
                <a:cxn ang="0">
                  <a:pos x="connsiteX2987" y="connsiteY2987"/>
                </a:cxn>
                <a:cxn ang="0">
                  <a:pos x="connsiteX2988" y="connsiteY2988"/>
                </a:cxn>
                <a:cxn ang="0">
                  <a:pos x="connsiteX2989" y="connsiteY2989"/>
                </a:cxn>
                <a:cxn ang="0">
                  <a:pos x="connsiteX2990" y="connsiteY2990"/>
                </a:cxn>
                <a:cxn ang="0">
                  <a:pos x="connsiteX2991" y="connsiteY2991"/>
                </a:cxn>
                <a:cxn ang="0">
                  <a:pos x="connsiteX2992" y="connsiteY2992"/>
                </a:cxn>
                <a:cxn ang="0">
                  <a:pos x="connsiteX2993" y="connsiteY2993"/>
                </a:cxn>
                <a:cxn ang="0">
                  <a:pos x="connsiteX2994" y="connsiteY2994"/>
                </a:cxn>
                <a:cxn ang="0">
                  <a:pos x="connsiteX2995" y="connsiteY2995"/>
                </a:cxn>
                <a:cxn ang="0">
                  <a:pos x="connsiteX2996" y="connsiteY2996"/>
                </a:cxn>
                <a:cxn ang="0">
                  <a:pos x="connsiteX2997" y="connsiteY2997"/>
                </a:cxn>
                <a:cxn ang="0">
                  <a:pos x="connsiteX2998" y="connsiteY2998"/>
                </a:cxn>
                <a:cxn ang="0">
                  <a:pos x="connsiteX2999" y="connsiteY2999"/>
                </a:cxn>
                <a:cxn ang="0">
                  <a:pos x="connsiteX3000" y="connsiteY3000"/>
                </a:cxn>
                <a:cxn ang="0">
                  <a:pos x="connsiteX3001" y="connsiteY3001"/>
                </a:cxn>
                <a:cxn ang="0">
                  <a:pos x="connsiteX3002" y="connsiteY3002"/>
                </a:cxn>
                <a:cxn ang="0">
                  <a:pos x="connsiteX3003" y="connsiteY3003"/>
                </a:cxn>
                <a:cxn ang="0">
                  <a:pos x="connsiteX3004" y="connsiteY3004"/>
                </a:cxn>
                <a:cxn ang="0">
                  <a:pos x="connsiteX3005" y="connsiteY3005"/>
                </a:cxn>
                <a:cxn ang="0">
                  <a:pos x="connsiteX3006" y="connsiteY3006"/>
                </a:cxn>
                <a:cxn ang="0">
                  <a:pos x="connsiteX3007" y="connsiteY3007"/>
                </a:cxn>
                <a:cxn ang="0">
                  <a:pos x="connsiteX3008" y="connsiteY3008"/>
                </a:cxn>
                <a:cxn ang="0">
                  <a:pos x="connsiteX3009" y="connsiteY3009"/>
                </a:cxn>
                <a:cxn ang="0">
                  <a:pos x="connsiteX3010" y="connsiteY3010"/>
                </a:cxn>
                <a:cxn ang="0">
                  <a:pos x="connsiteX3011" y="connsiteY3011"/>
                </a:cxn>
                <a:cxn ang="0">
                  <a:pos x="connsiteX3012" y="connsiteY3012"/>
                </a:cxn>
                <a:cxn ang="0">
                  <a:pos x="connsiteX3013" y="connsiteY3013"/>
                </a:cxn>
                <a:cxn ang="0">
                  <a:pos x="connsiteX3014" y="connsiteY3014"/>
                </a:cxn>
                <a:cxn ang="0">
                  <a:pos x="connsiteX3015" y="connsiteY3015"/>
                </a:cxn>
                <a:cxn ang="0">
                  <a:pos x="connsiteX3016" y="connsiteY3016"/>
                </a:cxn>
                <a:cxn ang="0">
                  <a:pos x="connsiteX3017" y="connsiteY3017"/>
                </a:cxn>
                <a:cxn ang="0">
                  <a:pos x="connsiteX3018" y="connsiteY3018"/>
                </a:cxn>
                <a:cxn ang="0">
                  <a:pos x="connsiteX3019" y="connsiteY3019"/>
                </a:cxn>
                <a:cxn ang="0">
                  <a:pos x="connsiteX3020" y="connsiteY3020"/>
                </a:cxn>
                <a:cxn ang="0">
                  <a:pos x="connsiteX3021" y="connsiteY3021"/>
                </a:cxn>
                <a:cxn ang="0">
                  <a:pos x="connsiteX3022" y="connsiteY3022"/>
                </a:cxn>
                <a:cxn ang="0">
                  <a:pos x="connsiteX3023" y="connsiteY3023"/>
                </a:cxn>
                <a:cxn ang="0">
                  <a:pos x="connsiteX3024" y="connsiteY3024"/>
                </a:cxn>
                <a:cxn ang="0">
                  <a:pos x="connsiteX3025" y="connsiteY3025"/>
                </a:cxn>
                <a:cxn ang="0">
                  <a:pos x="connsiteX3026" y="connsiteY3026"/>
                </a:cxn>
                <a:cxn ang="0">
                  <a:pos x="connsiteX3027" y="connsiteY3027"/>
                </a:cxn>
                <a:cxn ang="0">
                  <a:pos x="connsiteX3028" y="connsiteY3028"/>
                </a:cxn>
                <a:cxn ang="0">
                  <a:pos x="connsiteX3029" y="connsiteY3029"/>
                </a:cxn>
                <a:cxn ang="0">
                  <a:pos x="connsiteX3030" y="connsiteY3030"/>
                </a:cxn>
                <a:cxn ang="0">
                  <a:pos x="connsiteX3031" y="connsiteY3031"/>
                </a:cxn>
                <a:cxn ang="0">
                  <a:pos x="connsiteX3032" y="connsiteY3032"/>
                </a:cxn>
                <a:cxn ang="0">
                  <a:pos x="connsiteX3033" y="connsiteY3033"/>
                </a:cxn>
                <a:cxn ang="0">
                  <a:pos x="connsiteX3034" y="connsiteY3034"/>
                </a:cxn>
                <a:cxn ang="0">
                  <a:pos x="connsiteX3035" y="connsiteY3035"/>
                </a:cxn>
                <a:cxn ang="0">
                  <a:pos x="connsiteX3036" y="connsiteY3036"/>
                </a:cxn>
                <a:cxn ang="0">
                  <a:pos x="connsiteX3037" y="connsiteY3037"/>
                </a:cxn>
                <a:cxn ang="0">
                  <a:pos x="connsiteX3038" y="connsiteY3038"/>
                </a:cxn>
                <a:cxn ang="0">
                  <a:pos x="connsiteX3039" y="connsiteY3039"/>
                </a:cxn>
                <a:cxn ang="0">
                  <a:pos x="connsiteX3040" y="connsiteY3040"/>
                </a:cxn>
                <a:cxn ang="0">
                  <a:pos x="connsiteX3041" y="connsiteY3041"/>
                </a:cxn>
                <a:cxn ang="0">
                  <a:pos x="connsiteX3042" y="connsiteY3042"/>
                </a:cxn>
                <a:cxn ang="0">
                  <a:pos x="connsiteX3043" y="connsiteY3043"/>
                </a:cxn>
                <a:cxn ang="0">
                  <a:pos x="connsiteX3044" y="connsiteY3044"/>
                </a:cxn>
                <a:cxn ang="0">
                  <a:pos x="connsiteX3045" y="connsiteY3045"/>
                </a:cxn>
                <a:cxn ang="0">
                  <a:pos x="connsiteX3046" y="connsiteY3046"/>
                </a:cxn>
                <a:cxn ang="0">
                  <a:pos x="connsiteX3047" y="connsiteY3047"/>
                </a:cxn>
                <a:cxn ang="0">
                  <a:pos x="connsiteX3048" y="connsiteY3048"/>
                </a:cxn>
                <a:cxn ang="0">
                  <a:pos x="connsiteX3049" y="connsiteY3049"/>
                </a:cxn>
                <a:cxn ang="0">
                  <a:pos x="connsiteX3050" y="connsiteY3050"/>
                </a:cxn>
                <a:cxn ang="0">
                  <a:pos x="connsiteX3051" y="connsiteY3051"/>
                </a:cxn>
                <a:cxn ang="0">
                  <a:pos x="connsiteX3052" y="connsiteY3052"/>
                </a:cxn>
                <a:cxn ang="0">
                  <a:pos x="connsiteX3053" y="connsiteY3053"/>
                </a:cxn>
                <a:cxn ang="0">
                  <a:pos x="connsiteX3054" y="connsiteY3054"/>
                </a:cxn>
                <a:cxn ang="0">
                  <a:pos x="connsiteX3055" y="connsiteY3055"/>
                </a:cxn>
                <a:cxn ang="0">
                  <a:pos x="connsiteX3056" y="connsiteY3056"/>
                </a:cxn>
                <a:cxn ang="0">
                  <a:pos x="connsiteX3057" y="connsiteY3057"/>
                </a:cxn>
                <a:cxn ang="0">
                  <a:pos x="connsiteX3058" y="connsiteY3058"/>
                </a:cxn>
                <a:cxn ang="0">
                  <a:pos x="connsiteX3059" y="connsiteY3059"/>
                </a:cxn>
                <a:cxn ang="0">
                  <a:pos x="connsiteX3060" y="connsiteY3060"/>
                </a:cxn>
                <a:cxn ang="0">
                  <a:pos x="connsiteX3061" y="connsiteY3061"/>
                </a:cxn>
                <a:cxn ang="0">
                  <a:pos x="connsiteX3062" y="connsiteY3062"/>
                </a:cxn>
                <a:cxn ang="0">
                  <a:pos x="connsiteX3063" y="connsiteY3063"/>
                </a:cxn>
                <a:cxn ang="0">
                  <a:pos x="connsiteX3064" y="connsiteY3064"/>
                </a:cxn>
                <a:cxn ang="0">
                  <a:pos x="connsiteX3065" y="connsiteY3065"/>
                </a:cxn>
                <a:cxn ang="0">
                  <a:pos x="connsiteX3066" y="connsiteY3066"/>
                </a:cxn>
                <a:cxn ang="0">
                  <a:pos x="connsiteX3067" y="connsiteY3067"/>
                </a:cxn>
                <a:cxn ang="0">
                  <a:pos x="connsiteX3068" y="connsiteY3068"/>
                </a:cxn>
                <a:cxn ang="0">
                  <a:pos x="connsiteX3069" y="connsiteY3069"/>
                </a:cxn>
                <a:cxn ang="0">
                  <a:pos x="connsiteX3070" y="connsiteY3070"/>
                </a:cxn>
                <a:cxn ang="0">
                  <a:pos x="connsiteX3071" y="connsiteY3071"/>
                </a:cxn>
                <a:cxn ang="0">
                  <a:pos x="connsiteX3072" y="connsiteY3072"/>
                </a:cxn>
                <a:cxn ang="0">
                  <a:pos x="connsiteX3073" y="connsiteY3073"/>
                </a:cxn>
                <a:cxn ang="0">
                  <a:pos x="connsiteX3074" y="connsiteY3074"/>
                </a:cxn>
                <a:cxn ang="0">
                  <a:pos x="connsiteX3075" y="connsiteY3075"/>
                </a:cxn>
                <a:cxn ang="0">
                  <a:pos x="connsiteX3076" y="connsiteY3076"/>
                </a:cxn>
                <a:cxn ang="0">
                  <a:pos x="connsiteX3077" y="connsiteY3077"/>
                </a:cxn>
                <a:cxn ang="0">
                  <a:pos x="connsiteX3078" y="connsiteY3078"/>
                </a:cxn>
                <a:cxn ang="0">
                  <a:pos x="connsiteX3079" y="connsiteY3079"/>
                </a:cxn>
                <a:cxn ang="0">
                  <a:pos x="connsiteX3080" y="connsiteY3080"/>
                </a:cxn>
                <a:cxn ang="0">
                  <a:pos x="connsiteX3081" y="connsiteY3081"/>
                </a:cxn>
                <a:cxn ang="0">
                  <a:pos x="connsiteX3082" y="connsiteY3082"/>
                </a:cxn>
                <a:cxn ang="0">
                  <a:pos x="connsiteX3083" y="connsiteY3083"/>
                </a:cxn>
                <a:cxn ang="0">
                  <a:pos x="connsiteX3084" y="connsiteY3084"/>
                </a:cxn>
                <a:cxn ang="0">
                  <a:pos x="connsiteX3085" y="connsiteY3085"/>
                </a:cxn>
                <a:cxn ang="0">
                  <a:pos x="connsiteX3086" y="connsiteY3086"/>
                </a:cxn>
                <a:cxn ang="0">
                  <a:pos x="connsiteX3087" y="connsiteY3087"/>
                </a:cxn>
                <a:cxn ang="0">
                  <a:pos x="connsiteX3088" y="connsiteY3088"/>
                </a:cxn>
                <a:cxn ang="0">
                  <a:pos x="connsiteX3089" y="connsiteY3089"/>
                </a:cxn>
                <a:cxn ang="0">
                  <a:pos x="connsiteX3090" y="connsiteY3090"/>
                </a:cxn>
                <a:cxn ang="0">
                  <a:pos x="connsiteX3091" y="connsiteY3091"/>
                </a:cxn>
                <a:cxn ang="0">
                  <a:pos x="connsiteX3092" y="connsiteY3092"/>
                </a:cxn>
                <a:cxn ang="0">
                  <a:pos x="connsiteX3093" y="connsiteY3093"/>
                </a:cxn>
                <a:cxn ang="0">
                  <a:pos x="connsiteX3094" y="connsiteY3094"/>
                </a:cxn>
                <a:cxn ang="0">
                  <a:pos x="connsiteX3095" y="connsiteY3095"/>
                </a:cxn>
                <a:cxn ang="0">
                  <a:pos x="connsiteX3096" y="connsiteY3096"/>
                </a:cxn>
                <a:cxn ang="0">
                  <a:pos x="connsiteX3097" y="connsiteY3097"/>
                </a:cxn>
                <a:cxn ang="0">
                  <a:pos x="connsiteX3098" y="connsiteY3098"/>
                </a:cxn>
                <a:cxn ang="0">
                  <a:pos x="connsiteX3099" y="connsiteY3099"/>
                </a:cxn>
                <a:cxn ang="0">
                  <a:pos x="connsiteX3100" y="connsiteY3100"/>
                </a:cxn>
                <a:cxn ang="0">
                  <a:pos x="connsiteX3101" y="connsiteY3101"/>
                </a:cxn>
                <a:cxn ang="0">
                  <a:pos x="connsiteX3102" y="connsiteY3102"/>
                </a:cxn>
                <a:cxn ang="0">
                  <a:pos x="connsiteX3103" y="connsiteY3103"/>
                </a:cxn>
                <a:cxn ang="0">
                  <a:pos x="connsiteX3104" y="connsiteY3104"/>
                </a:cxn>
                <a:cxn ang="0">
                  <a:pos x="connsiteX3105" y="connsiteY3105"/>
                </a:cxn>
                <a:cxn ang="0">
                  <a:pos x="connsiteX3106" y="connsiteY3106"/>
                </a:cxn>
                <a:cxn ang="0">
                  <a:pos x="connsiteX3107" y="connsiteY3107"/>
                </a:cxn>
                <a:cxn ang="0">
                  <a:pos x="connsiteX3108" y="connsiteY3108"/>
                </a:cxn>
                <a:cxn ang="0">
                  <a:pos x="connsiteX3109" y="connsiteY3109"/>
                </a:cxn>
                <a:cxn ang="0">
                  <a:pos x="connsiteX3110" y="connsiteY3110"/>
                </a:cxn>
                <a:cxn ang="0">
                  <a:pos x="connsiteX3111" y="connsiteY3111"/>
                </a:cxn>
                <a:cxn ang="0">
                  <a:pos x="connsiteX3112" y="connsiteY3112"/>
                </a:cxn>
                <a:cxn ang="0">
                  <a:pos x="connsiteX3113" y="connsiteY3113"/>
                </a:cxn>
                <a:cxn ang="0">
                  <a:pos x="connsiteX3114" y="connsiteY3114"/>
                </a:cxn>
                <a:cxn ang="0">
                  <a:pos x="connsiteX3115" y="connsiteY3115"/>
                </a:cxn>
                <a:cxn ang="0">
                  <a:pos x="connsiteX3116" y="connsiteY3116"/>
                </a:cxn>
                <a:cxn ang="0">
                  <a:pos x="connsiteX3117" y="connsiteY3117"/>
                </a:cxn>
                <a:cxn ang="0">
                  <a:pos x="connsiteX3118" y="connsiteY3118"/>
                </a:cxn>
                <a:cxn ang="0">
                  <a:pos x="connsiteX3119" y="connsiteY3119"/>
                </a:cxn>
                <a:cxn ang="0">
                  <a:pos x="connsiteX3120" y="connsiteY3120"/>
                </a:cxn>
                <a:cxn ang="0">
                  <a:pos x="connsiteX3121" y="connsiteY3121"/>
                </a:cxn>
                <a:cxn ang="0">
                  <a:pos x="connsiteX3122" y="connsiteY3122"/>
                </a:cxn>
                <a:cxn ang="0">
                  <a:pos x="connsiteX3123" y="connsiteY3123"/>
                </a:cxn>
                <a:cxn ang="0">
                  <a:pos x="connsiteX3124" y="connsiteY3124"/>
                </a:cxn>
                <a:cxn ang="0">
                  <a:pos x="connsiteX3125" y="connsiteY3125"/>
                </a:cxn>
                <a:cxn ang="0">
                  <a:pos x="connsiteX3126" y="connsiteY3126"/>
                </a:cxn>
                <a:cxn ang="0">
                  <a:pos x="connsiteX3127" y="connsiteY3127"/>
                </a:cxn>
                <a:cxn ang="0">
                  <a:pos x="connsiteX3128" y="connsiteY3128"/>
                </a:cxn>
                <a:cxn ang="0">
                  <a:pos x="connsiteX3129" y="connsiteY3129"/>
                </a:cxn>
                <a:cxn ang="0">
                  <a:pos x="connsiteX3130" y="connsiteY3130"/>
                </a:cxn>
                <a:cxn ang="0">
                  <a:pos x="connsiteX3131" y="connsiteY3131"/>
                </a:cxn>
                <a:cxn ang="0">
                  <a:pos x="connsiteX3132" y="connsiteY3132"/>
                </a:cxn>
                <a:cxn ang="0">
                  <a:pos x="connsiteX3133" y="connsiteY3133"/>
                </a:cxn>
                <a:cxn ang="0">
                  <a:pos x="connsiteX3134" y="connsiteY3134"/>
                </a:cxn>
                <a:cxn ang="0">
                  <a:pos x="connsiteX3135" y="connsiteY3135"/>
                </a:cxn>
                <a:cxn ang="0">
                  <a:pos x="connsiteX3136" y="connsiteY3136"/>
                </a:cxn>
                <a:cxn ang="0">
                  <a:pos x="connsiteX3137" y="connsiteY3137"/>
                </a:cxn>
                <a:cxn ang="0">
                  <a:pos x="connsiteX3138" y="connsiteY3138"/>
                </a:cxn>
                <a:cxn ang="0">
                  <a:pos x="connsiteX3139" y="connsiteY3139"/>
                </a:cxn>
                <a:cxn ang="0">
                  <a:pos x="connsiteX3140" y="connsiteY3140"/>
                </a:cxn>
                <a:cxn ang="0">
                  <a:pos x="connsiteX3141" y="connsiteY3141"/>
                </a:cxn>
                <a:cxn ang="0">
                  <a:pos x="connsiteX3142" y="connsiteY3142"/>
                </a:cxn>
                <a:cxn ang="0">
                  <a:pos x="connsiteX3143" y="connsiteY3143"/>
                </a:cxn>
                <a:cxn ang="0">
                  <a:pos x="connsiteX3144" y="connsiteY3144"/>
                </a:cxn>
                <a:cxn ang="0">
                  <a:pos x="connsiteX3145" y="connsiteY3145"/>
                </a:cxn>
                <a:cxn ang="0">
                  <a:pos x="connsiteX3146" y="connsiteY3146"/>
                </a:cxn>
                <a:cxn ang="0">
                  <a:pos x="connsiteX3147" y="connsiteY3147"/>
                </a:cxn>
                <a:cxn ang="0">
                  <a:pos x="connsiteX3148" y="connsiteY3148"/>
                </a:cxn>
                <a:cxn ang="0">
                  <a:pos x="connsiteX3149" y="connsiteY3149"/>
                </a:cxn>
                <a:cxn ang="0">
                  <a:pos x="connsiteX3150" y="connsiteY3150"/>
                </a:cxn>
                <a:cxn ang="0">
                  <a:pos x="connsiteX3151" y="connsiteY3151"/>
                </a:cxn>
                <a:cxn ang="0">
                  <a:pos x="connsiteX3152" y="connsiteY3152"/>
                </a:cxn>
                <a:cxn ang="0">
                  <a:pos x="connsiteX3153" y="connsiteY3153"/>
                </a:cxn>
                <a:cxn ang="0">
                  <a:pos x="connsiteX3154" y="connsiteY3154"/>
                </a:cxn>
                <a:cxn ang="0">
                  <a:pos x="connsiteX3155" y="connsiteY3155"/>
                </a:cxn>
                <a:cxn ang="0">
                  <a:pos x="connsiteX3156" y="connsiteY3156"/>
                </a:cxn>
                <a:cxn ang="0">
                  <a:pos x="connsiteX3157" y="connsiteY3157"/>
                </a:cxn>
                <a:cxn ang="0">
                  <a:pos x="connsiteX3158" y="connsiteY3158"/>
                </a:cxn>
                <a:cxn ang="0">
                  <a:pos x="connsiteX3159" y="connsiteY3159"/>
                </a:cxn>
                <a:cxn ang="0">
                  <a:pos x="connsiteX3160" y="connsiteY3160"/>
                </a:cxn>
                <a:cxn ang="0">
                  <a:pos x="connsiteX3161" y="connsiteY3161"/>
                </a:cxn>
                <a:cxn ang="0">
                  <a:pos x="connsiteX3162" y="connsiteY3162"/>
                </a:cxn>
                <a:cxn ang="0">
                  <a:pos x="connsiteX3163" y="connsiteY3163"/>
                </a:cxn>
                <a:cxn ang="0">
                  <a:pos x="connsiteX3164" y="connsiteY3164"/>
                </a:cxn>
                <a:cxn ang="0">
                  <a:pos x="connsiteX3165" y="connsiteY3165"/>
                </a:cxn>
                <a:cxn ang="0">
                  <a:pos x="connsiteX3166" y="connsiteY3166"/>
                </a:cxn>
                <a:cxn ang="0">
                  <a:pos x="connsiteX3167" y="connsiteY3167"/>
                </a:cxn>
                <a:cxn ang="0">
                  <a:pos x="connsiteX3168" y="connsiteY3168"/>
                </a:cxn>
                <a:cxn ang="0">
                  <a:pos x="connsiteX3169" y="connsiteY3169"/>
                </a:cxn>
                <a:cxn ang="0">
                  <a:pos x="connsiteX3170" y="connsiteY3170"/>
                </a:cxn>
                <a:cxn ang="0">
                  <a:pos x="connsiteX3171" y="connsiteY3171"/>
                </a:cxn>
                <a:cxn ang="0">
                  <a:pos x="connsiteX3172" y="connsiteY3172"/>
                </a:cxn>
                <a:cxn ang="0">
                  <a:pos x="connsiteX3173" y="connsiteY3173"/>
                </a:cxn>
                <a:cxn ang="0">
                  <a:pos x="connsiteX3174" y="connsiteY3174"/>
                </a:cxn>
                <a:cxn ang="0">
                  <a:pos x="connsiteX3175" y="connsiteY3175"/>
                </a:cxn>
                <a:cxn ang="0">
                  <a:pos x="connsiteX3176" y="connsiteY3176"/>
                </a:cxn>
                <a:cxn ang="0">
                  <a:pos x="connsiteX3177" y="connsiteY3177"/>
                </a:cxn>
                <a:cxn ang="0">
                  <a:pos x="connsiteX3178" y="connsiteY3178"/>
                </a:cxn>
                <a:cxn ang="0">
                  <a:pos x="connsiteX3179" y="connsiteY3179"/>
                </a:cxn>
                <a:cxn ang="0">
                  <a:pos x="connsiteX3180" y="connsiteY3180"/>
                </a:cxn>
                <a:cxn ang="0">
                  <a:pos x="connsiteX3181" y="connsiteY3181"/>
                </a:cxn>
                <a:cxn ang="0">
                  <a:pos x="connsiteX3182" y="connsiteY3182"/>
                </a:cxn>
                <a:cxn ang="0">
                  <a:pos x="connsiteX3183" y="connsiteY3183"/>
                </a:cxn>
                <a:cxn ang="0">
                  <a:pos x="connsiteX3184" y="connsiteY3184"/>
                </a:cxn>
                <a:cxn ang="0">
                  <a:pos x="connsiteX3185" y="connsiteY3185"/>
                </a:cxn>
                <a:cxn ang="0">
                  <a:pos x="connsiteX3186" y="connsiteY3186"/>
                </a:cxn>
                <a:cxn ang="0">
                  <a:pos x="connsiteX3187" y="connsiteY3187"/>
                </a:cxn>
                <a:cxn ang="0">
                  <a:pos x="connsiteX3188" y="connsiteY3188"/>
                </a:cxn>
                <a:cxn ang="0">
                  <a:pos x="connsiteX3189" y="connsiteY3189"/>
                </a:cxn>
                <a:cxn ang="0">
                  <a:pos x="connsiteX3190" y="connsiteY3190"/>
                </a:cxn>
                <a:cxn ang="0">
                  <a:pos x="connsiteX3191" y="connsiteY3191"/>
                </a:cxn>
                <a:cxn ang="0">
                  <a:pos x="connsiteX3192" y="connsiteY3192"/>
                </a:cxn>
                <a:cxn ang="0">
                  <a:pos x="connsiteX3193" y="connsiteY3193"/>
                </a:cxn>
                <a:cxn ang="0">
                  <a:pos x="connsiteX3194" y="connsiteY3194"/>
                </a:cxn>
                <a:cxn ang="0">
                  <a:pos x="connsiteX3195" y="connsiteY3195"/>
                </a:cxn>
                <a:cxn ang="0">
                  <a:pos x="connsiteX3196" y="connsiteY3196"/>
                </a:cxn>
                <a:cxn ang="0">
                  <a:pos x="connsiteX3197" y="connsiteY3197"/>
                </a:cxn>
                <a:cxn ang="0">
                  <a:pos x="connsiteX3198" y="connsiteY3198"/>
                </a:cxn>
                <a:cxn ang="0">
                  <a:pos x="connsiteX3199" y="connsiteY3199"/>
                </a:cxn>
                <a:cxn ang="0">
                  <a:pos x="connsiteX3200" y="connsiteY3200"/>
                </a:cxn>
                <a:cxn ang="0">
                  <a:pos x="connsiteX3201" y="connsiteY3201"/>
                </a:cxn>
                <a:cxn ang="0">
                  <a:pos x="connsiteX3202" y="connsiteY3202"/>
                </a:cxn>
                <a:cxn ang="0">
                  <a:pos x="connsiteX3203" y="connsiteY3203"/>
                </a:cxn>
                <a:cxn ang="0">
                  <a:pos x="connsiteX3204" y="connsiteY3204"/>
                </a:cxn>
                <a:cxn ang="0">
                  <a:pos x="connsiteX3205" y="connsiteY3205"/>
                </a:cxn>
                <a:cxn ang="0">
                  <a:pos x="connsiteX3206" y="connsiteY3206"/>
                </a:cxn>
                <a:cxn ang="0">
                  <a:pos x="connsiteX3207" y="connsiteY3207"/>
                </a:cxn>
                <a:cxn ang="0">
                  <a:pos x="connsiteX3208" y="connsiteY3208"/>
                </a:cxn>
                <a:cxn ang="0">
                  <a:pos x="connsiteX3209" y="connsiteY3209"/>
                </a:cxn>
                <a:cxn ang="0">
                  <a:pos x="connsiteX3210" y="connsiteY3210"/>
                </a:cxn>
                <a:cxn ang="0">
                  <a:pos x="connsiteX3211" y="connsiteY3211"/>
                </a:cxn>
                <a:cxn ang="0">
                  <a:pos x="connsiteX3212" y="connsiteY3212"/>
                </a:cxn>
                <a:cxn ang="0">
                  <a:pos x="connsiteX3213" y="connsiteY3213"/>
                </a:cxn>
                <a:cxn ang="0">
                  <a:pos x="connsiteX3214" y="connsiteY3214"/>
                </a:cxn>
                <a:cxn ang="0">
                  <a:pos x="connsiteX3215" y="connsiteY3215"/>
                </a:cxn>
                <a:cxn ang="0">
                  <a:pos x="connsiteX3216" y="connsiteY3216"/>
                </a:cxn>
                <a:cxn ang="0">
                  <a:pos x="connsiteX3217" y="connsiteY3217"/>
                </a:cxn>
                <a:cxn ang="0">
                  <a:pos x="connsiteX3218" y="connsiteY3218"/>
                </a:cxn>
                <a:cxn ang="0">
                  <a:pos x="connsiteX3219" y="connsiteY3219"/>
                </a:cxn>
                <a:cxn ang="0">
                  <a:pos x="connsiteX3220" y="connsiteY3220"/>
                </a:cxn>
                <a:cxn ang="0">
                  <a:pos x="connsiteX3221" y="connsiteY3221"/>
                </a:cxn>
                <a:cxn ang="0">
                  <a:pos x="connsiteX3222" y="connsiteY3222"/>
                </a:cxn>
                <a:cxn ang="0">
                  <a:pos x="connsiteX3223" y="connsiteY3223"/>
                </a:cxn>
                <a:cxn ang="0">
                  <a:pos x="connsiteX3224" y="connsiteY3224"/>
                </a:cxn>
                <a:cxn ang="0">
                  <a:pos x="connsiteX3225" y="connsiteY3225"/>
                </a:cxn>
                <a:cxn ang="0">
                  <a:pos x="connsiteX3226" y="connsiteY3226"/>
                </a:cxn>
                <a:cxn ang="0">
                  <a:pos x="connsiteX3227" y="connsiteY3227"/>
                </a:cxn>
                <a:cxn ang="0">
                  <a:pos x="connsiteX3228" y="connsiteY3228"/>
                </a:cxn>
                <a:cxn ang="0">
                  <a:pos x="connsiteX3229" y="connsiteY3229"/>
                </a:cxn>
                <a:cxn ang="0">
                  <a:pos x="connsiteX3230" y="connsiteY3230"/>
                </a:cxn>
                <a:cxn ang="0">
                  <a:pos x="connsiteX3231" y="connsiteY3231"/>
                </a:cxn>
                <a:cxn ang="0">
                  <a:pos x="connsiteX3232" y="connsiteY3232"/>
                </a:cxn>
                <a:cxn ang="0">
                  <a:pos x="connsiteX3233" y="connsiteY3233"/>
                </a:cxn>
                <a:cxn ang="0">
                  <a:pos x="connsiteX3234" y="connsiteY3234"/>
                </a:cxn>
                <a:cxn ang="0">
                  <a:pos x="connsiteX3235" y="connsiteY3235"/>
                </a:cxn>
                <a:cxn ang="0">
                  <a:pos x="connsiteX3236" y="connsiteY3236"/>
                </a:cxn>
                <a:cxn ang="0">
                  <a:pos x="connsiteX3237" y="connsiteY3237"/>
                </a:cxn>
                <a:cxn ang="0">
                  <a:pos x="connsiteX3238" y="connsiteY3238"/>
                </a:cxn>
                <a:cxn ang="0">
                  <a:pos x="connsiteX3239" y="connsiteY3239"/>
                </a:cxn>
                <a:cxn ang="0">
                  <a:pos x="connsiteX3240" y="connsiteY3240"/>
                </a:cxn>
                <a:cxn ang="0">
                  <a:pos x="connsiteX3241" y="connsiteY3241"/>
                </a:cxn>
                <a:cxn ang="0">
                  <a:pos x="connsiteX3242" y="connsiteY3242"/>
                </a:cxn>
                <a:cxn ang="0">
                  <a:pos x="connsiteX3243" y="connsiteY3243"/>
                </a:cxn>
                <a:cxn ang="0">
                  <a:pos x="connsiteX3244" y="connsiteY3244"/>
                </a:cxn>
                <a:cxn ang="0">
                  <a:pos x="connsiteX3245" y="connsiteY3245"/>
                </a:cxn>
                <a:cxn ang="0">
                  <a:pos x="connsiteX3246" y="connsiteY3246"/>
                </a:cxn>
                <a:cxn ang="0">
                  <a:pos x="connsiteX3247" y="connsiteY3247"/>
                </a:cxn>
                <a:cxn ang="0">
                  <a:pos x="connsiteX3248" y="connsiteY3248"/>
                </a:cxn>
                <a:cxn ang="0">
                  <a:pos x="connsiteX3249" y="connsiteY3249"/>
                </a:cxn>
                <a:cxn ang="0">
                  <a:pos x="connsiteX3250" y="connsiteY3250"/>
                </a:cxn>
                <a:cxn ang="0">
                  <a:pos x="connsiteX3251" y="connsiteY3251"/>
                </a:cxn>
                <a:cxn ang="0">
                  <a:pos x="connsiteX3252" y="connsiteY3252"/>
                </a:cxn>
                <a:cxn ang="0">
                  <a:pos x="connsiteX3253" y="connsiteY3253"/>
                </a:cxn>
                <a:cxn ang="0">
                  <a:pos x="connsiteX3254" y="connsiteY3254"/>
                </a:cxn>
                <a:cxn ang="0">
                  <a:pos x="connsiteX3255" y="connsiteY3255"/>
                </a:cxn>
                <a:cxn ang="0">
                  <a:pos x="connsiteX3256" y="connsiteY3256"/>
                </a:cxn>
                <a:cxn ang="0">
                  <a:pos x="connsiteX3257" y="connsiteY3257"/>
                </a:cxn>
                <a:cxn ang="0">
                  <a:pos x="connsiteX3258" y="connsiteY3258"/>
                </a:cxn>
                <a:cxn ang="0">
                  <a:pos x="connsiteX3259" y="connsiteY3259"/>
                </a:cxn>
                <a:cxn ang="0">
                  <a:pos x="connsiteX3260" y="connsiteY3260"/>
                </a:cxn>
                <a:cxn ang="0">
                  <a:pos x="connsiteX3261" y="connsiteY3261"/>
                </a:cxn>
                <a:cxn ang="0">
                  <a:pos x="connsiteX3262" y="connsiteY3262"/>
                </a:cxn>
                <a:cxn ang="0">
                  <a:pos x="connsiteX3263" y="connsiteY3263"/>
                </a:cxn>
                <a:cxn ang="0">
                  <a:pos x="connsiteX3264" y="connsiteY3264"/>
                </a:cxn>
                <a:cxn ang="0">
                  <a:pos x="connsiteX3265" y="connsiteY3265"/>
                </a:cxn>
                <a:cxn ang="0">
                  <a:pos x="connsiteX3266" y="connsiteY3266"/>
                </a:cxn>
                <a:cxn ang="0">
                  <a:pos x="connsiteX3267" y="connsiteY3267"/>
                </a:cxn>
                <a:cxn ang="0">
                  <a:pos x="connsiteX3268" y="connsiteY3268"/>
                </a:cxn>
                <a:cxn ang="0">
                  <a:pos x="connsiteX3269" y="connsiteY3269"/>
                </a:cxn>
                <a:cxn ang="0">
                  <a:pos x="connsiteX3270" y="connsiteY3270"/>
                </a:cxn>
                <a:cxn ang="0">
                  <a:pos x="connsiteX3271" y="connsiteY3271"/>
                </a:cxn>
                <a:cxn ang="0">
                  <a:pos x="connsiteX3272" y="connsiteY3272"/>
                </a:cxn>
                <a:cxn ang="0">
                  <a:pos x="connsiteX3273" y="connsiteY3273"/>
                </a:cxn>
                <a:cxn ang="0">
                  <a:pos x="connsiteX3274" y="connsiteY3274"/>
                </a:cxn>
                <a:cxn ang="0">
                  <a:pos x="connsiteX3275" y="connsiteY3275"/>
                </a:cxn>
                <a:cxn ang="0">
                  <a:pos x="connsiteX3276" y="connsiteY3276"/>
                </a:cxn>
                <a:cxn ang="0">
                  <a:pos x="connsiteX3277" y="connsiteY3277"/>
                </a:cxn>
                <a:cxn ang="0">
                  <a:pos x="connsiteX3278" y="connsiteY3278"/>
                </a:cxn>
                <a:cxn ang="0">
                  <a:pos x="connsiteX3279" y="connsiteY3279"/>
                </a:cxn>
                <a:cxn ang="0">
                  <a:pos x="connsiteX3280" y="connsiteY3280"/>
                </a:cxn>
                <a:cxn ang="0">
                  <a:pos x="connsiteX3281" y="connsiteY3281"/>
                </a:cxn>
                <a:cxn ang="0">
                  <a:pos x="connsiteX3282" y="connsiteY3282"/>
                </a:cxn>
                <a:cxn ang="0">
                  <a:pos x="connsiteX3283" y="connsiteY3283"/>
                </a:cxn>
                <a:cxn ang="0">
                  <a:pos x="connsiteX3284" y="connsiteY3284"/>
                </a:cxn>
                <a:cxn ang="0">
                  <a:pos x="connsiteX3285" y="connsiteY3285"/>
                </a:cxn>
                <a:cxn ang="0">
                  <a:pos x="connsiteX3286" y="connsiteY3286"/>
                </a:cxn>
                <a:cxn ang="0">
                  <a:pos x="connsiteX3287" y="connsiteY3287"/>
                </a:cxn>
                <a:cxn ang="0">
                  <a:pos x="connsiteX3288" y="connsiteY3288"/>
                </a:cxn>
                <a:cxn ang="0">
                  <a:pos x="connsiteX3289" y="connsiteY3289"/>
                </a:cxn>
                <a:cxn ang="0">
                  <a:pos x="connsiteX3290" y="connsiteY3290"/>
                </a:cxn>
                <a:cxn ang="0">
                  <a:pos x="connsiteX3291" y="connsiteY3291"/>
                </a:cxn>
                <a:cxn ang="0">
                  <a:pos x="connsiteX3292" y="connsiteY3292"/>
                </a:cxn>
                <a:cxn ang="0">
                  <a:pos x="connsiteX3293" y="connsiteY3293"/>
                </a:cxn>
                <a:cxn ang="0">
                  <a:pos x="connsiteX3294" y="connsiteY3294"/>
                </a:cxn>
                <a:cxn ang="0">
                  <a:pos x="connsiteX3295" y="connsiteY3295"/>
                </a:cxn>
                <a:cxn ang="0">
                  <a:pos x="connsiteX3296" y="connsiteY3296"/>
                </a:cxn>
                <a:cxn ang="0">
                  <a:pos x="connsiteX3297" y="connsiteY3297"/>
                </a:cxn>
                <a:cxn ang="0">
                  <a:pos x="connsiteX3298" y="connsiteY3298"/>
                </a:cxn>
                <a:cxn ang="0">
                  <a:pos x="connsiteX3299" y="connsiteY3299"/>
                </a:cxn>
                <a:cxn ang="0">
                  <a:pos x="connsiteX3300" y="connsiteY3300"/>
                </a:cxn>
                <a:cxn ang="0">
                  <a:pos x="connsiteX3301" y="connsiteY3301"/>
                </a:cxn>
                <a:cxn ang="0">
                  <a:pos x="connsiteX3302" y="connsiteY3302"/>
                </a:cxn>
                <a:cxn ang="0">
                  <a:pos x="connsiteX3303" y="connsiteY3303"/>
                </a:cxn>
                <a:cxn ang="0">
                  <a:pos x="connsiteX3304" y="connsiteY3304"/>
                </a:cxn>
                <a:cxn ang="0">
                  <a:pos x="connsiteX3305" y="connsiteY3305"/>
                </a:cxn>
                <a:cxn ang="0">
                  <a:pos x="connsiteX3306" y="connsiteY3306"/>
                </a:cxn>
                <a:cxn ang="0">
                  <a:pos x="connsiteX3307" y="connsiteY3307"/>
                </a:cxn>
                <a:cxn ang="0">
                  <a:pos x="connsiteX3308" y="connsiteY3308"/>
                </a:cxn>
                <a:cxn ang="0">
                  <a:pos x="connsiteX3309" y="connsiteY3309"/>
                </a:cxn>
                <a:cxn ang="0">
                  <a:pos x="connsiteX3310" y="connsiteY3310"/>
                </a:cxn>
                <a:cxn ang="0">
                  <a:pos x="connsiteX3311" y="connsiteY3311"/>
                </a:cxn>
                <a:cxn ang="0">
                  <a:pos x="connsiteX3312" y="connsiteY3312"/>
                </a:cxn>
                <a:cxn ang="0">
                  <a:pos x="connsiteX3313" y="connsiteY3313"/>
                </a:cxn>
                <a:cxn ang="0">
                  <a:pos x="connsiteX3314" y="connsiteY3314"/>
                </a:cxn>
                <a:cxn ang="0">
                  <a:pos x="connsiteX3315" y="connsiteY3315"/>
                </a:cxn>
                <a:cxn ang="0">
                  <a:pos x="connsiteX3316" y="connsiteY3316"/>
                </a:cxn>
                <a:cxn ang="0">
                  <a:pos x="connsiteX3317" y="connsiteY3317"/>
                </a:cxn>
                <a:cxn ang="0">
                  <a:pos x="connsiteX3318" y="connsiteY3318"/>
                </a:cxn>
                <a:cxn ang="0">
                  <a:pos x="connsiteX3319" y="connsiteY3319"/>
                </a:cxn>
                <a:cxn ang="0">
                  <a:pos x="connsiteX3320" y="connsiteY3320"/>
                </a:cxn>
                <a:cxn ang="0">
                  <a:pos x="connsiteX3321" y="connsiteY3321"/>
                </a:cxn>
                <a:cxn ang="0">
                  <a:pos x="connsiteX3322" y="connsiteY3322"/>
                </a:cxn>
                <a:cxn ang="0">
                  <a:pos x="connsiteX3323" y="connsiteY3323"/>
                </a:cxn>
                <a:cxn ang="0">
                  <a:pos x="connsiteX3324" y="connsiteY3324"/>
                </a:cxn>
                <a:cxn ang="0">
                  <a:pos x="connsiteX3325" y="connsiteY3325"/>
                </a:cxn>
                <a:cxn ang="0">
                  <a:pos x="connsiteX3326" y="connsiteY3326"/>
                </a:cxn>
                <a:cxn ang="0">
                  <a:pos x="connsiteX3327" y="connsiteY3327"/>
                </a:cxn>
                <a:cxn ang="0">
                  <a:pos x="connsiteX3328" y="connsiteY3328"/>
                </a:cxn>
                <a:cxn ang="0">
                  <a:pos x="connsiteX3329" y="connsiteY3329"/>
                </a:cxn>
                <a:cxn ang="0">
                  <a:pos x="connsiteX3330" y="connsiteY3330"/>
                </a:cxn>
                <a:cxn ang="0">
                  <a:pos x="connsiteX3331" y="connsiteY3331"/>
                </a:cxn>
                <a:cxn ang="0">
                  <a:pos x="connsiteX3332" y="connsiteY3332"/>
                </a:cxn>
                <a:cxn ang="0">
                  <a:pos x="connsiteX3333" y="connsiteY3333"/>
                </a:cxn>
                <a:cxn ang="0">
                  <a:pos x="connsiteX3334" y="connsiteY3334"/>
                </a:cxn>
                <a:cxn ang="0">
                  <a:pos x="connsiteX3335" y="connsiteY3335"/>
                </a:cxn>
                <a:cxn ang="0">
                  <a:pos x="connsiteX3336" y="connsiteY3336"/>
                </a:cxn>
                <a:cxn ang="0">
                  <a:pos x="connsiteX3337" y="connsiteY3337"/>
                </a:cxn>
                <a:cxn ang="0">
                  <a:pos x="connsiteX3338" y="connsiteY3338"/>
                </a:cxn>
                <a:cxn ang="0">
                  <a:pos x="connsiteX3339" y="connsiteY3339"/>
                </a:cxn>
                <a:cxn ang="0">
                  <a:pos x="connsiteX3340" y="connsiteY3340"/>
                </a:cxn>
                <a:cxn ang="0">
                  <a:pos x="connsiteX3341" y="connsiteY3341"/>
                </a:cxn>
                <a:cxn ang="0">
                  <a:pos x="connsiteX3342" y="connsiteY3342"/>
                </a:cxn>
                <a:cxn ang="0">
                  <a:pos x="connsiteX3343" y="connsiteY3343"/>
                </a:cxn>
                <a:cxn ang="0">
                  <a:pos x="connsiteX3344" y="connsiteY3344"/>
                </a:cxn>
                <a:cxn ang="0">
                  <a:pos x="connsiteX3345" y="connsiteY3345"/>
                </a:cxn>
                <a:cxn ang="0">
                  <a:pos x="connsiteX3346" y="connsiteY3346"/>
                </a:cxn>
                <a:cxn ang="0">
                  <a:pos x="connsiteX3347" y="connsiteY3347"/>
                </a:cxn>
                <a:cxn ang="0">
                  <a:pos x="connsiteX3348" y="connsiteY3348"/>
                </a:cxn>
                <a:cxn ang="0">
                  <a:pos x="connsiteX3349" y="connsiteY3349"/>
                </a:cxn>
                <a:cxn ang="0">
                  <a:pos x="connsiteX3350" y="connsiteY3350"/>
                </a:cxn>
                <a:cxn ang="0">
                  <a:pos x="connsiteX3351" y="connsiteY3351"/>
                </a:cxn>
                <a:cxn ang="0">
                  <a:pos x="connsiteX3352" y="connsiteY3352"/>
                </a:cxn>
                <a:cxn ang="0">
                  <a:pos x="connsiteX3353" y="connsiteY3353"/>
                </a:cxn>
                <a:cxn ang="0">
                  <a:pos x="connsiteX3354" y="connsiteY3354"/>
                </a:cxn>
                <a:cxn ang="0">
                  <a:pos x="connsiteX3355" y="connsiteY3355"/>
                </a:cxn>
                <a:cxn ang="0">
                  <a:pos x="connsiteX3356" y="connsiteY3356"/>
                </a:cxn>
                <a:cxn ang="0">
                  <a:pos x="connsiteX3357" y="connsiteY3357"/>
                </a:cxn>
                <a:cxn ang="0">
                  <a:pos x="connsiteX3358" y="connsiteY3358"/>
                </a:cxn>
                <a:cxn ang="0">
                  <a:pos x="connsiteX3359" y="connsiteY3359"/>
                </a:cxn>
                <a:cxn ang="0">
                  <a:pos x="connsiteX3360" y="connsiteY3360"/>
                </a:cxn>
                <a:cxn ang="0">
                  <a:pos x="connsiteX3361" y="connsiteY3361"/>
                </a:cxn>
                <a:cxn ang="0">
                  <a:pos x="connsiteX3362" y="connsiteY3362"/>
                </a:cxn>
                <a:cxn ang="0">
                  <a:pos x="connsiteX3363" y="connsiteY3363"/>
                </a:cxn>
                <a:cxn ang="0">
                  <a:pos x="connsiteX3364" y="connsiteY3364"/>
                </a:cxn>
                <a:cxn ang="0">
                  <a:pos x="connsiteX3365" y="connsiteY3365"/>
                </a:cxn>
                <a:cxn ang="0">
                  <a:pos x="connsiteX3366" y="connsiteY3366"/>
                </a:cxn>
                <a:cxn ang="0">
                  <a:pos x="connsiteX3367" y="connsiteY3367"/>
                </a:cxn>
                <a:cxn ang="0">
                  <a:pos x="connsiteX3368" y="connsiteY3368"/>
                </a:cxn>
                <a:cxn ang="0">
                  <a:pos x="connsiteX3369" y="connsiteY3369"/>
                </a:cxn>
                <a:cxn ang="0">
                  <a:pos x="connsiteX3370" y="connsiteY3370"/>
                </a:cxn>
                <a:cxn ang="0">
                  <a:pos x="connsiteX3371" y="connsiteY3371"/>
                </a:cxn>
                <a:cxn ang="0">
                  <a:pos x="connsiteX3372" y="connsiteY3372"/>
                </a:cxn>
                <a:cxn ang="0">
                  <a:pos x="connsiteX3373" y="connsiteY3373"/>
                </a:cxn>
                <a:cxn ang="0">
                  <a:pos x="connsiteX3374" y="connsiteY3374"/>
                </a:cxn>
                <a:cxn ang="0">
                  <a:pos x="connsiteX3375" y="connsiteY3375"/>
                </a:cxn>
                <a:cxn ang="0">
                  <a:pos x="connsiteX3376" y="connsiteY3376"/>
                </a:cxn>
                <a:cxn ang="0">
                  <a:pos x="connsiteX3377" y="connsiteY3377"/>
                </a:cxn>
                <a:cxn ang="0">
                  <a:pos x="connsiteX3378" y="connsiteY3378"/>
                </a:cxn>
                <a:cxn ang="0">
                  <a:pos x="connsiteX3379" y="connsiteY3379"/>
                </a:cxn>
                <a:cxn ang="0">
                  <a:pos x="connsiteX3380" y="connsiteY3380"/>
                </a:cxn>
                <a:cxn ang="0">
                  <a:pos x="connsiteX3381" y="connsiteY3381"/>
                </a:cxn>
                <a:cxn ang="0">
                  <a:pos x="connsiteX3382" y="connsiteY3382"/>
                </a:cxn>
                <a:cxn ang="0">
                  <a:pos x="connsiteX3383" y="connsiteY3383"/>
                </a:cxn>
                <a:cxn ang="0">
                  <a:pos x="connsiteX3384" y="connsiteY3384"/>
                </a:cxn>
                <a:cxn ang="0">
                  <a:pos x="connsiteX3385" y="connsiteY3385"/>
                </a:cxn>
                <a:cxn ang="0">
                  <a:pos x="connsiteX3386" y="connsiteY3386"/>
                </a:cxn>
                <a:cxn ang="0">
                  <a:pos x="connsiteX3387" y="connsiteY3387"/>
                </a:cxn>
                <a:cxn ang="0">
                  <a:pos x="connsiteX3388" y="connsiteY3388"/>
                </a:cxn>
                <a:cxn ang="0">
                  <a:pos x="connsiteX3389" y="connsiteY3389"/>
                </a:cxn>
                <a:cxn ang="0">
                  <a:pos x="connsiteX3390" y="connsiteY3390"/>
                </a:cxn>
                <a:cxn ang="0">
                  <a:pos x="connsiteX3391" y="connsiteY3391"/>
                </a:cxn>
                <a:cxn ang="0">
                  <a:pos x="connsiteX3392" y="connsiteY3392"/>
                </a:cxn>
                <a:cxn ang="0">
                  <a:pos x="connsiteX3393" y="connsiteY3393"/>
                </a:cxn>
                <a:cxn ang="0">
                  <a:pos x="connsiteX3394" y="connsiteY3394"/>
                </a:cxn>
                <a:cxn ang="0">
                  <a:pos x="connsiteX3395" y="connsiteY3395"/>
                </a:cxn>
                <a:cxn ang="0">
                  <a:pos x="connsiteX3396" y="connsiteY3396"/>
                </a:cxn>
                <a:cxn ang="0">
                  <a:pos x="connsiteX3397" y="connsiteY3397"/>
                </a:cxn>
                <a:cxn ang="0">
                  <a:pos x="connsiteX3398" y="connsiteY3398"/>
                </a:cxn>
                <a:cxn ang="0">
                  <a:pos x="connsiteX3399" y="connsiteY3399"/>
                </a:cxn>
                <a:cxn ang="0">
                  <a:pos x="connsiteX3400" y="connsiteY3400"/>
                </a:cxn>
                <a:cxn ang="0">
                  <a:pos x="connsiteX3401" y="connsiteY3401"/>
                </a:cxn>
                <a:cxn ang="0">
                  <a:pos x="connsiteX3402" y="connsiteY3402"/>
                </a:cxn>
                <a:cxn ang="0">
                  <a:pos x="connsiteX3403" y="connsiteY3403"/>
                </a:cxn>
                <a:cxn ang="0">
                  <a:pos x="connsiteX3404" y="connsiteY3404"/>
                </a:cxn>
                <a:cxn ang="0">
                  <a:pos x="connsiteX3405" y="connsiteY3405"/>
                </a:cxn>
                <a:cxn ang="0">
                  <a:pos x="connsiteX3406" y="connsiteY3406"/>
                </a:cxn>
                <a:cxn ang="0">
                  <a:pos x="connsiteX3407" y="connsiteY3407"/>
                </a:cxn>
                <a:cxn ang="0">
                  <a:pos x="connsiteX3408" y="connsiteY3408"/>
                </a:cxn>
                <a:cxn ang="0">
                  <a:pos x="connsiteX3409" y="connsiteY3409"/>
                </a:cxn>
                <a:cxn ang="0">
                  <a:pos x="connsiteX3410" y="connsiteY3410"/>
                </a:cxn>
                <a:cxn ang="0">
                  <a:pos x="connsiteX3411" y="connsiteY3411"/>
                </a:cxn>
                <a:cxn ang="0">
                  <a:pos x="connsiteX3412" y="connsiteY3412"/>
                </a:cxn>
                <a:cxn ang="0">
                  <a:pos x="connsiteX3413" y="connsiteY3413"/>
                </a:cxn>
                <a:cxn ang="0">
                  <a:pos x="connsiteX3414" y="connsiteY3414"/>
                </a:cxn>
                <a:cxn ang="0">
                  <a:pos x="connsiteX3415" y="connsiteY3415"/>
                </a:cxn>
                <a:cxn ang="0">
                  <a:pos x="connsiteX3416" y="connsiteY3416"/>
                </a:cxn>
                <a:cxn ang="0">
                  <a:pos x="connsiteX3417" y="connsiteY3417"/>
                </a:cxn>
                <a:cxn ang="0">
                  <a:pos x="connsiteX3418" y="connsiteY3418"/>
                </a:cxn>
                <a:cxn ang="0">
                  <a:pos x="connsiteX3419" y="connsiteY3419"/>
                </a:cxn>
                <a:cxn ang="0">
                  <a:pos x="connsiteX3420" y="connsiteY3420"/>
                </a:cxn>
                <a:cxn ang="0">
                  <a:pos x="connsiteX3421" y="connsiteY3421"/>
                </a:cxn>
                <a:cxn ang="0">
                  <a:pos x="connsiteX3422" y="connsiteY3422"/>
                </a:cxn>
                <a:cxn ang="0">
                  <a:pos x="connsiteX3423" y="connsiteY3423"/>
                </a:cxn>
                <a:cxn ang="0">
                  <a:pos x="connsiteX3424" y="connsiteY3424"/>
                </a:cxn>
                <a:cxn ang="0">
                  <a:pos x="connsiteX3425" y="connsiteY3425"/>
                </a:cxn>
                <a:cxn ang="0">
                  <a:pos x="connsiteX3426" y="connsiteY3426"/>
                </a:cxn>
                <a:cxn ang="0">
                  <a:pos x="connsiteX3427" y="connsiteY3427"/>
                </a:cxn>
                <a:cxn ang="0">
                  <a:pos x="connsiteX3428" y="connsiteY3428"/>
                </a:cxn>
                <a:cxn ang="0">
                  <a:pos x="connsiteX3429" y="connsiteY3429"/>
                </a:cxn>
                <a:cxn ang="0">
                  <a:pos x="connsiteX3430" y="connsiteY3430"/>
                </a:cxn>
                <a:cxn ang="0">
                  <a:pos x="connsiteX3431" y="connsiteY3431"/>
                </a:cxn>
                <a:cxn ang="0">
                  <a:pos x="connsiteX3432" y="connsiteY3432"/>
                </a:cxn>
                <a:cxn ang="0">
                  <a:pos x="connsiteX3433" y="connsiteY3433"/>
                </a:cxn>
                <a:cxn ang="0">
                  <a:pos x="connsiteX3434" y="connsiteY3434"/>
                </a:cxn>
                <a:cxn ang="0">
                  <a:pos x="connsiteX3435" y="connsiteY3435"/>
                </a:cxn>
                <a:cxn ang="0">
                  <a:pos x="connsiteX3436" y="connsiteY3436"/>
                </a:cxn>
                <a:cxn ang="0">
                  <a:pos x="connsiteX3437" y="connsiteY3437"/>
                </a:cxn>
                <a:cxn ang="0">
                  <a:pos x="connsiteX3438" y="connsiteY3438"/>
                </a:cxn>
                <a:cxn ang="0">
                  <a:pos x="connsiteX3439" y="connsiteY3439"/>
                </a:cxn>
                <a:cxn ang="0">
                  <a:pos x="connsiteX3440" y="connsiteY3440"/>
                </a:cxn>
                <a:cxn ang="0">
                  <a:pos x="connsiteX3441" y="connsiteY3441"/>
                </a:cxn>
                <a:cxn ang="0">
                  <a:pos x="connsiteX3442" y="connsiteY3442"/>
                </a:cxn>
                <a:cxn ang="0">
                  <a:pos x="connsiteX3443" y="connsiteY3443"/>
                </a:cxn>
                <a:cxn ang="0">
                  <a:pos x="connsiteX3444" y="connsiteY3444"/>
                </a:cxn>
                <a:cxn ang="0">
                  <a:pos x="connsiteX3445" y="connsiteY3445"/>
                </a:cxn>
                <a:cxn ang="0">
                  <a:pos x="connsiteX3446" y="connsiteY3446"/>
                </a:cxn>
                <a:cxn ang="0">
                  <a:pos x="connsiteX3447" y="connsiteY3447"/>
                </a:cxn>
                <a:cxn ang="0">
                  <a:pos x="connsiteX3448" y="connsiteY3448"/>
                </a:cxn>
                <a:cxn ang="0">
                  <a:pos x="connsiteX3449" y="connsiteY3449"/>
                </a:cxn>
                <a:cxn ang="0">
                  <a:pos x="connsiteX3450" y="connsiteY3450"/>
                </a:cxn>
                <a:cxn ang="0">
                  <a:pos x="connsiteX3451" y="connsiteY3451"/>
                </a:cxn>
                <a:cxn ang="0">
                  <a:pos x="connsiteX3452" y="connsiteY3452"/>
                </a:cxn>
                <a:cxn ang="0">
                  <a:pos x="connsiteX3453" y="connsiteY3453"/>
                </a:cxn>
                <a:cxn ang="0">
                  <a:pos x="connsiteX3454" y="connsiteY3454"/>
                </a:cxn>
                <a:cxn ang="0">
                  <a:pos x="connsiteX3455" y="connsiteY3455"/>
                </a:cxn>
                <a:cxn ang="0">
                  <a:pos x="connsiteX3456" y="connsiteY3456"/>
                </a:cxn>
                <a:cxn ang="0">
                  <a:pos x="connsiteX3457" y="connsiteY3457"/>
                </a:cxn>
                <a:cxn ang="0">
                  <a:pos x="connsiteX3458" y="connsiteY3458"/>
                </a:cxn>
                <a:cxn ang="0">
                  <a:pos x="connsiteX3459" y="connsiteY3459"/>
                </a:cxn>
                <a:cxn ang="0">
                  <a:pos x="connsiteX3460" y="connsiteY3460"/>
                </a:cxn>
                <a:cxn ang="0">
                  <a:pos x="connsiteX3461" y="connsiteY3461"/>
                </a:cxn>
                <a:cxn ang="0">
                  <a:pos x="connsiteX3462" y="connsiteY3462"/>
                </a:cxn>
                <a:cxn ang="0">
                  <a:pos x="connsiteX3463" y="connsiteY3463"/>
                </a:cxn>
                <a:cxn ang="0">
                  <a:pos x="connsiteX3464" y="connsiteY3464"/>
                </a:cxn>
                <a:cxn ang="0">
                  <a:pos x="connsiteX3465" y="connsiteY3465"/>
                </a:cxn>
                <a:cxn ang="0">
                  <a:pos x="connsiteX3466" y="connsiteY3466"/>
                </a:cxn>
                <a:cxn ang="0">
                  <a:pos x="connsiteX3467" y="connsiteY3467"/>
                </a:cxn>
                <a:cxn ang="0">
                  <a:pos x="connsiteX3468" y="connsiteY3468"/>
                </a:cxn>
                <a:cxn ang="0">
                  <a:pos x="connsiteX3469" y="connsiteY3469"/>
                </a:cxn>
                <a:cxn ang="0">
                  <a:pos x="connsiteX3470" y="connsiteY3470"/>
                </a:cxn>
                <a:cxn ang="0">
                  <a:pos x="connsiteX3471" y="connsiteY3471"/>
                </a:cxn>
                <a:cxn ang="0">
                  <a:pos x="connsiteX3472" y="connsiteY3472"/>
                </a:cxn>
                <a:cxn ang="0">
                  <a:pos x="connsiteX3473" y="connsiteY3473"/>
                </a:cxn>
                <a:cxn ang="0">
                  <a:pos x="connsiteX3474" y="connsiteY3474"/>
                </a:cxn>
                <a:cxn ang="0">
                  <a:pos x="connsiteX3475" y="connsiteY3475"/>
                </a:cxn>
                <a:cxn ang="0">
                  <a:pos x="connsiteX3476" y="connsiteY3476"/>
                </a:cxn>
                <a:cxn ang="0">
                  <a:pos x="connsiteX3477" y="connsiteY3477"/>
                </a:cxn>
                <a:cxn ang="0">
                  <a:pos x="connsiteX3478" y="connsiteY3478"/>
                </a:cxn>
                <a:cxn ang="0">
                  <a:pos x="connsiteX3479" y="connsiteY3479"/>
                </a:cxn>
                <a:cxn ang="0">
                  <a:pos x="connsiteX3480" y="connsiteY3480"/>
                </a:cxn>
                <a:cxn ang="0">
                  <a:pos x="connsiteX3481" y="connsiteY3481"/>
                </a:cxn>
                <a:cxn ang="0">
                  <a:pos x="connsiteX3482" y="connsiteY3482"/>
                </a:cxn>
                <a:cxn ang="0">
                  <a:pos x="connsiteX3483" y="connsiteY3483"/>
                </a:cxn>
                <a:cxn ang="0">
                  <a:pos x="connsiteX3484" y="connsiteY3484"/>
                </a:cxn>
                <a:cxn ang="0">
                  <a:pos x="connsiteX3485" y="connsiteY3485"/>
                </a:cxn>
                <a:cxn ang="0">
                  <a:pos x="connsiteX3486" y="connsiteY3486"/>
                </a:cxn>
                <a:cxn ang="0">
                  <a:pos x="connsiteX3487" y="connsiteY3487"/>
                </a:cxn>
                <a:cxn ang="0">
                  <a:pos x="connsiteX3488" y="connsiteY3488"/>
                </a:cxn>
                <a:cxn ang="0">
                  <a:pos x="connsiteX3489" y="connsiteY3489"/>
                </a:cxn>
                <a:cxn ang="0">
                  <a:pos x="connsiteX3490" y="connsiteY3490"/>
                </a:cxn>
                <a:cxn ang="0">
                  <a:pos x="connsiteX3491" y="connsiteY3491"/>
                </a:cxn>
                <a:cxn ang="0">
                  <a:pos x="connsiteX3492" y="connsiteY3492"/>
                </a:cxn>
                <a:cxn ang="0">
                  <a:pos x="connsiteX3493" y="connsiteY3493"/>
                </a:cxn>
                <a:cxn ang="0">
                  <a:pos x="connsiteX3494" y="connsiteY3494"/>
                </a:cxn>
                <a:cxn ang="0">
                  <a:pos x="connsiteX3495" y="connsiteY3495"/>
                </a:cxn>
                <a:cxn ang="0">
                  <a:pos x="connsiteX3496" y="connsiteY3496"/>
                </a:cxn>
                <a:cxn ang="0">
                  <a:pos x="connsiteX3497" y="connsiteY3497"/>
                </a:cxn>
                <a:cxn ang="0">
                  <a:pos x="connsiteX3498" y="connsiteY3498"/>
                </a:cxn>
                <a:cxn ang="0">
                  <a:pos x="connsiteX3499" y="connsiteY3499"/>
                </a:cxn>
                <a:cxn ang="0">
                  <a:pos x="connsiteX3500" y="connsiteY3500"/>
                </a:cxn>
                <a:cxn ang="0">
                  <a:pos x="connsiteX3501" y="connsiteY3501"/>
                </a:cxn>
                <a:cxn ang="0">
                  <a:pos x="connsiteX3502" y="connsiteY3502"/>
                </a:cxn>
                <a:cxn ang="0">
                  <a:pos x="connsiteX3503" y="connsiteY3503"/>
                </a:cxn>
                <a:cxn ang="0">
                  <a:pos x="connsiteX3504" y="connsiteY3504"/>
                </a:cxn>
                <a:cxn ang="0">
                  <a:pos x="connsiteX3505" y="connsiteY3505"/>
                </a:cxn>
                <a:cxn ang="0">
                  <a:pos x="connsiteX3506" y="connsiteY3506"/>
                </a:cxn>
                <a:cxn ang="0">
                  <a:pos x="connsiteX3507" y="connsiteY3507"/>
                </a:cxn>
                <a:cxn ang="0">
                  <a:pos x="connsiteX3508" y="connsiteY3508"/>
                </a:cxn>
                <a:cxn ang="0">
                  <a:pos x="connsiteX3509" y="connsiteY3509"/>
                </a:cxn>
                <a:cxn ang="0">
                  <a:pos x="connsiteX3510" y="connsiteY3510"/>
                </a:cxn>
                <a:cxn ang="0">
                  <a:pos x="connsiteX3511" y="connsiteY3511"/>
                </a:cxn>
                <a:cxn ang="0">
                  <a:pos x="connsiteX3512" y="connsiteY3512"/>
                </a:cxn>
                <a:cxn ang="0">
                  <a:pos x="connsiteX3513" y="connsiteY3513"/>
                </a:cxn>
                <a:cxn ang="0">
                  <a:pos x="connsiteX3514" y="connsiteY3514"/>
                </a:cxn>
                <a:cxn ang="0">
                  <a:pos x="connsiteX3515" y="connsiteY3515"/>
                </a:cxn>
                <a:cxn ang="0">
                  <a:pos x="connsiteX3516" y="connsiteY3516"/>
                </a:cxn>
                <a:cxn ang="0">
                  <a:pos x="connsiteX3517" y="connsiteY3517"/>
                </a:cxn>
                <a:cxn ang="0">
                  <a:pos x="connsiteX3518" y="connsiteY3518"/>
                </a:cxn>
                <a:cxn ang="0">
                  <a:pos x="connsiteX3519" y="connsiteY3519"/>
                </a:cxn>
                <a:cxn ang="0">
                  <a:pos x="connsiteX3520" y="connsiteY3520"/>
                </a:cxn>
                <a:cxn ang="0">
                  <a:pos x="connsiteX3521" y="connsiteY3521"/>
                </a:cxn>
                <a:cxn ang="0">
                  <a:pos x="connsiteX3522" y="connsiteY3522"/>
                </a:cxn>
                <a:cxn ang="0">
                  <a:pos x="connsiteX3523" y="connsiteY3523"/>
                </a:cxn>
                <a:cxn ang="0">
                  <a:pos x="connsiteX3524" y="connsiteY3524"/>
                </a:cxn>
                <a:cxn ang="0">
                  <a:pos x="connsiteX3525" y="connsiteY3525"/>
                </a:cxn>
                <a:cxn ang="0">
                  <a:pos x="connsiteX3526" y="connsiteY3526"/>
                </a:cxn>
                <a:cxn ang="0">
                  <a:pos x="connsiteX3527" y="connsiteY3527"/>
                </a:cxn>
                <a:cxn ang="0">
                  <a:pos x="connsiteX3528" y="connsiteY3528"/>
                </a:cxn>
                <a:cxn ang="0">
                  <a:pos x="connsiteX3529" y="connsiteY3529"/>
                </a:cxn>
                <a:cxn ang="0">
                  <a:pos x="connsiteX3530" y="connsiteY3530"/>
                </a:cxn>
                <a:cxn ang="0">
                  <a:pos x="connsiteX3531" y="connsiteY3531"/>
                </a:cxn>
                <a:cxn ang="0">
                  <a:pos x="connsiteX3532" y="connsiteY3532"/>
                </a:cxn>
                <a:cxn ang="0">
                  <a:pos x="connsiteX3533" y="connsiteY3533"/>
                </a:cxn>
                <a:cxn ang="0">
                  <a:pos x="connsiteX3534" y="connsiteY3534"/>
                </a:cxn>
                <a:cxn ang="0">
                  <a:pos x="connsiteX3535" y="connsiteY3535"/>
                </a:cxn>
                <a:cxn ang="0">
                  <a:pos x="connsiteX3536" y="connsiteY3536"/>
                </a:cxn>
                <a:cxn ang="0">
                  <a:pos x="connsiteX3537" y="connsiteY3537"/>
                </a:cxn>
                <a:cxn ang="0">
                  <a:pos x="connsiteX3538" y="connsiteY3538"/>
                </a:cxn>
                <a:cxn ang="0">
                  <a:pos x="connsiteX3539" y="connsiteY3539"/>
                </a:cxn>
                <a:cxn ang="0">
                  <a:pos x="connsiteX3540" y="connsiteY3540"/>
                </a:cxn>
                <a:cxn ang="0">
                  <a:pos x="connsiteX3541" y="connsiteY3541"/>
                </a:cxn>
                <a:cxn ang="0">
                  <a:pos x="connsiteX3542" y="connsiteY3542"/>
                </a:cxn>
                <a:cxn ang="0">
                  <a:pos x="connsiteX3543" y="connsiteY3543"/>
                </a:cxn>
                <a:cxn ang="0">
                  <a:pos x="connsiteX3544" y="connsiteY3544"/>
                </a:cxn>
                <a:cxn ang="0">
                  <a:pos x="connsiteX3545" y="connsiteY3545"/>
                </a:cxn>
                <a:cxn ang="0">
                  <a:pos x="connsiteX3546" y="connsiteY3546"/>
                </a:cxn>
                <a:cxn ang="0">
                  <a:pos x="connsiteX3547" y="connsiteY3547"/>
                </a:cxn>
                <a:cxn ang="0">
                  <a:pos x="connsiteX3548" y="connsiteY3548"/>
                </a:cxn>
                <a:cxn ang="0">
                  <a:pos x="connsiteX3549" y="connsiteY3549"/>
                </a:cxn>
                <a:cxn ang="0">
                  <a:pos x="connsiteX3550" y="connsiteY3550"/>
                </a:cxn>
                <a:cxn ang="0">
                  <a:pos x="connsiteX3551" y="connsiteY3551"/>
                </a:cxn>
                <a:cxn ang="0">
                  <a:pos x="connsiteX3552" y="connsiteY3552"/>
                </a:cxn>
                <a:cxn ang="0">
                  <a:pos x="connsiteX3553" y="connsiteY3553"/>
                </a:cxn>
                <a:cxn ang="0">
                  <a:pos x="connsiteX3554" y="connsiteY3554"/>
                </a:cxn>
                <a:cxn ang="0">
                  <a:pos x="connsiteX3555" y="connsiteY3555"/>
                </a:cxn>
                <a:cxn ang="0">
                  <a:pos x="connsiteX3556" y="connsiteY3556"/>
                </a:cxn>
                <a:cxn ang="0">
                  <a:pos x="connsiteX3557" y="connsiteY3557"/>
                </a:cxn>
                <a:cxn ang="0">
                  <a:pos x="connsiteX3558" y="connsiteY3558"/>
                </a:cxn>
                <a:cxn ang="0">
                  <a:pos x="connsiteX3559" y="connsiteY3559"/>
                </a:cxn>
                <a:cxn ang="0">
                  <a:pos x="connsiteX3560" y="connsiteY3560"/>
                </a:cxn>
                <a:cxn ang="0">
                  <a:pos x="connsiteX3561" y="connsiteY3561"/>
                </a:cxn>
                <a:cxn ang="0">
                  <a:pos x="connsiteX3562" y="connsiteY3562"/>
                </a:cxn>
                <a:cxn ang="0">
                  <a:pos x="connsiteX3563" y="connsiteY3563"/>
                </a:cxn>
                <a:cxn ang="0">
                  <a:pos x="connsiteX3564" y="connsiteY3564"/>
                </a:cxn>
                <a:cxn ang="0">
                  <a:pos x="connsiteX3565" y="connsiteY3565"/>
                </a:cxn>
                <a:cxn ang="0">
                  <a:pos x="connsiteX3566" y="connsiteY3566"/>
                </a:cxn>
                <a:cxn ang="0">
                  <a:pos x="connsiteX3567" y="connsiteY3567"/>
                </a:cxn>
                <a:cxn ang="0">
                  <a:pos x="connsiteX3568" y="connsiteY3568"/>
                </a:cxn>
                <a:cxn ang="0">
                  <a:pos x="connsiteX3569" y="connsiteY3569"/>
                </a:cxn>
                <a:cxn ang="0">
                  <a:pos x="connsiteX3570" y="connsiteY3570"/>
                </a:cxn>
                <a:cxn ang="0">
                  <a:pos x="connsiteX3571" y="connsiteY3571"/>
                </a:cxn>
                <a:cxn ang="0">
                  <a:pos x="connsiteX3572" y="connsiteY3572"/>
                </a:cxn>
                <a:cxn ang="0">
                  <a:pos x="connsiteX3573" y="connsiteY3573"/>
                </a:cxn>
                <a:cxn ang="0">
                  <a:pos x="connsiteX3574" y="connsiteY3574"/>
                </a:cxn>
                <a:cxn ang="0">
                  <a:pos x="connsiteX3575" y="connsiteY3575"/>
                </a:cxn>
                <a:cxn ang="0">
                  <a:pos x="connsiteX3576" y="connsiteY3576"/>
                </a:cxn>
                <a:cxn ang="0">
                  <a:pos x="connsiteX3577" y="connsiteY3577"/>
                </a:cxn>
                <a:cxn ang="0">
                  <a:pos x="connsiteX3578" y="connsiteY3578"/>
                </a:cxn>
                <a:cxn ang="0">
                  <a:pos x="connsiteX3579" y="connsiteY3579"/>
                </a:cxn>
                <a:cxn ang="0">
                  <a:pos x="connsiteX3580" y="connsiteY3580"/>
                </a:cxn>
                <a:cxn ang="0">
                  <a:pos x="connsiteX3581" y="connsiteY3581"/>
                </a:cxn>
                <a:cxn ang="0">
                  <a:pos x="connsiteX3582" y="connsiteY3582"/>
                </a:cxn>
                <a:cxn ang="0">
                  <a:pos x="connsiteX3583" y="connsiteY3583"/>
                </a:cxn>
                <a:cxn ang="0">
                  <a:pos x="connsiteX3584" y="connsiteY3584"/>
                </a:cxn>
                <a:cxn ang="0">
                  <a:pos x="connsiteX3585" y="connsiteY3585"/>
                </a:cxn>
                <a:cxn ang="0">
                  <a:pos x="connsiteX3586" y="connsiteY3586"/>
                </a:cxn>
                <a:cxn ang="0">
                  <a:pos x="connsiteX3587" y="connsiteY3587"/>
                </a:cxn>
                <a:cxn ang="0">
                  <a:pos x="connsiteX3588" y="connsiteY3588"/>
                </a:cxn>
                <a:cxn ang="0">
                  <a:pos x="connsiteX3589" y="connsiteY3589"/>
                </a:cxn>
                <a:cxn ang="0">
                  <a:pos x="connsiteX3590" y="connsiteY3590"/>
                </a:cxn>
                <a:cxn ang="0">
                  <a:pos x="connsiteX3591" y="connsiteY3591"/>
                </a:cxn>
                <a:cxn ang="0">
                  <a:pos x="connsiteX3592" y="connsiteY3592"/>
                </a:cxn>
                <a:cxn ang="0">
                  <a:pos x="connsiteX3593" y="connsiteY3593"/>
                </a:cxn>
                <a:cxn ang="0">
                  <a:pos x="connsiteX3594" y="connsiteY3594"/>
                </a:cxn>
                <a:cxn ang="0">
                  <a:pos x="connsiteX3595" y="connsiteY3595"/>
                </a:cxn>
                <a:cxn ang="0">
                  <a:pos x="connsiteX3596" y="connsiteY3596"/>
                </a:cxn>
                <a:cxn ang="0">
                  <a:pos x="connsiteX3597" y="connsiteY3597"/>
                </a:cxn>
                <a:cxn ang="0">
                  <a:pos x="connsiteX3598" y="connsiteY3598"/>
                </a:cxn>
                <a:cxn ang="0">
                  <a:pos x="connsiteX3599" y="connsiteY3599"/>
                </a:cxn>
                <a:cxn ang="0">
                  <a:pos x="connsiteX3600" y="connsiteY3600"/>
                </a:cxn>
                <a:cxn ang="0">
                  <a:pos x="connsiteX3601" y="connsiteY3601"/>
                </a:cxn>
                <a:cxn ang="0">
                  <a:pos x="connsiteX3602" y="connsiteY3602"/>
                </a:cxn>
                <a:cxn ang="0">
                  <a:pos x="connsiteX3603" y="connsiteY3603"/>
                </a:cxn>
                <a:cxn ang="0">
                  <a:pos x="connsiteX3604" y="connsiteY3604"/>
                </a:cxn>
                <a:cxn ang="0">
                  <a:pos x="connsiteX3605" y="connsiteY3605"/>
                </a:cxn>
                <a:cxn ang="0">
                  <a:pos x="connsiteX3606" y="connsiteY3606"/>
                </a:cxn>
                <a:cxn ang="0">
                  <a:pos x="connsiteX3607" y="connsiteY3607"/>
                </a:cxn>
                <a:cxn ang="0">
                  <a:pos x="connsiteX3608" y="connsiteY3608"/>
                </a:cxn>
                <a:cxn ang="0">
                  <a:pos x="connsiteX3609" y="connsiteY3609"/>
                </a:cxn>
                <a:cxn ang="0">
                  <a:pos x="connsiteX3610" y="connsiteY3610"/>
                </a:cxn>
                <a:cxn ang="0">
                  <a:pos x="connsiteX3611" y="connsiteY3611"/>
                </a:cxn>
                <a:cxn ang="0">
                  <a:pos x="connsiteX3612" y="connsiteY3612"/>
                </a:cxn>
                <a:cxn ang="0">
                  <a:pos x="connsiteX3613" y="connsiteY3613"/>
                </a:cxn>
                <a:cxn ang="0">
                  <a:pos x="connsiteX3614" y="connsiteY3614"/>
                </a:cxn>
                <a:cxn ang="0">
                  <a:pos x="connsiteX3615" y="connsiteY3615"/>
                </a:cxn>
                <a:cxn ang="0">
                  <a:pos x="connsiteX3616" y="connsiteY3616"/>
                </a:cxn>
                <a:cxn ang="0">
                  <a:pos x="connsiteX3617" y="connsiteY3617"/>
                </a:cxn>
                <a:cxn ang="0">
                  <a:pos x="connsiteX3618" y="connsiteY3618"/>
                </a:cxn>
                <a:cxn ang="0">
                  <a:pos x="connsiteX3619" y="connsiteY3619"/>
                </a:cxn>
                <a:cxn ang="0">
                  <a:pos x="connsiteX3620" y="connsiteY3620"/>
                </a:cxn>
                <a:cxn ang="0">
                  <a:pos x="connsiteX3621" y="connsiteY3621"/>
                </a:cxn>
                <a:cxn ang="0">
                  <a:pos x="connsiteX3622" y="connsiteY3622"/>
                </a:cxn>
                <a:cxn ang="0">
                  <a:pos x="connsiteX3623" y="connsiteY3623"/>
                </a:cxn>
                <a:cxn ang="0">
                  <a:pos x="connsiteX3624" y="connsiteY3624"/>
                </a:cxn>
                <a:cxn ang="0">
                  <a:pos x="connsiteX3625" y="connsiteY3625"/>
                </a:cxn>
                <a:cxn ang="0">
                  <a:pos x="connsiteX3626" y="connsiteY3626"/>
                </a:cxn>
                <a:cxn ang="0">
                  <a:pos x="connsiteX3627" y="connsiteY3627"/>
                </a:cxn>
                <a:cxn ang="0">
                  <a:pos x="connsiteX3628" y="connsiteY3628"/>
                </a:cxn>
                <a:cxn ang="0">
                  <a:pos x="connsiteX3629" y="connsiteY3629"/>
                </a:cxn>
                <a:cxn ang="0">
                  <a:pos x="connsiteX3630" y="connsiteY3630"/>
                </a:cxn>
                <a:cxn ang="0">
                  <a:pos x="connsiteX3631" y="connsiteY3631"/>
                </a:cxn>
                <a:cxn ang="0">
                  <a:pos x="connsiteX3632" y="connsiteY3632"/>
                </a:cxn>
                <a:cxn ang="0">
                  <a:pos x="connsiteX3633" y="connsiteY3633"/>
                </a:cxn>
                <a:cxn ang="0">
                  <a:pos x="connsiteX3634" y="connsiteY3634"/>
                </a:cxn>
                <a:cxn ang="0">
                  <a:pos x="connsiteX3635" y="connsiteY3635"/>
                </a:cxn>
                <a:cxn ang="0">
                  <a:pos x="connsiteX3636" y="connsiteY3636"/>
                </a:cxn>
                <a:cxn ang="0">
                  <a:pos x="connsiteX3637" y="connsiteY3637"/>
                </a:cxn>
                <a:cxn ang="0">
                  <a:pos x="connsiteX3638" y="connsiteY3638"/>
                </a:cxn>
                <a:cxn ang="0">
                  <a:pos x="connsiteX3639" y="connsiteY3639"/>
                </a:cxn>
                <a:cxn ang="0">
                  <a:pos x="connsiteX3640" y="connsiteY3640"/>
                </a:cxn>
                <a:cxn ang="0">
                  <a:pos x="connsiteX3641" y="connsiteY3641"/>
                </a:cxn>
                <a:cxn ang="0">
                  <a:pos x="connsiteX3642" y="connsiteY3642"/>
                </a:cxn>
                <a:cxn ang="0">
                  <a:pos x="connsiteX3643" y="connsiteY3643"/>
                </a:cxn>
                <a:cxn ang="0">
                  <a:pos x="connsiteX3644" y="connsiteY3644"/>
                </a:cxn>
                <a:cxn ang="0">
                  <a:pos x="connsiteX3645" y="connsiteY3645"/>
                </a:cxn>
                <a:cxn ang="0">
                  <a:pos x="connsiteX3646" y="connsiteY3646"/>
                </a:cxn>
                <a:cxn ang="0">
                  <a:pos x="connsiteX3647" y="connsiteY3647"/>
                </a:cxn>
                <a:cxn ang="0">
                  <a:pos x="connsiteX3648" y="connsiteY3648"/>
                </a:cxn>
                <a:cxn ang="0">
                  <a:pos x="connsiteX3649" y="connsiteY3649"/>
                </a:cxn>
                <a:cxn ang="0">
                  <a:pos x="connsiteX3650" y="connsiteY3650"/>
                </a:cxn>
                <a:cxn ang="0">
                  <a:pos x="connsiteX3651" y="connsiteY3651"/>
                </a:cxn>
                <a:cxn ang="0">
                  <a:pos x="connsiteX3652" y="connsiteY3652"/>
                </a:cxn>
                <a:cxn ang="0">
                  <a:pos x="connsiteX3653" y="connsiteY3653"/>
                </a:cxn>
                <a:cxn ang="0">
                  <a:pos x="connsiteX3654" y="connsiteY3654"/>
                </a:cxn>
                <a:cxn ang="0">
                  <a:pos x="connsiteX3655" y="connsiteY3655"/>
                </a:cxn>
                <a:cxn ang="0">
                  <a:pos x="connsiteX3656" y="connsiteY3656"/>
                </a:cxn>
                <a:cxn ang="0">
                  <a:pos x="connsiteX3657" y="connsiteY3657"/>
                </a:cxn>
                <a:cxn ang="0">
                  <a:pos x="connsiteX3658" y="connsiteY3658"/>
                </a:cxn>
                <a:cxn ang="0">
                  <a:pos x="connsiteX3659" y="connsiteY3659"/>
                </a:cxn>
                <a:cxn ang="0">
                  <a:pos x="connsiteX3660" y="connsiteY3660"/>
                </a:cxn>
                <a:cxn ang="0">
                  <a:pos x="connsiteX3661" y="connsiteY3661"/>
                </a:cxn>
                <a:cxn ang="0">
                  <a:pos x="connsiteX3662" y="connsiteY3662"/>
                </a:cxn>
                <a:cxn ang="0">
                  <a:pos x="connsiteX3663" y="connsiteY3663"/>
                </a:cxn>
                <a:cxn ang="0">
                  <a:pos x="connsiteX3664" y="connsiteY3664"/>
                </a:cxn>
                <a:cxn ang="0">
                  <a:pos x="connsiteX3665" y="connsiteY3665"/>
                </a:cxn>
                <a:cxn ang="0">
                  <a:pos x="connsiteX3666" y="connsiteY3666"/>
                </a:cxn>
                <a:cxn ang="0">
                  <a:pos x="connsiteX3667" y="connsiteY3667"/>
                </a:cxn>
                <a:cxn ang="0">
                  <a:pos x="connsiteX3668" y="connsiteY3668"/>
                </a:cxn>
                <a:cxn ang="0">
                  <a:pos x="connsiteX3669" y="connsiteY3669"/>
                </a:cxn>
                <a:cxn ang="0">
                  <a:pos x="connsiteX3670" y="connsiteY3670"/>
                </a:cxn>
                <a:cxn ang="0">
                  <a:pos x="connsiteX3671" y="connsiteY3671"/>
                </a:cxn>
                <a:cxn ang="0">
                  <a:pos x="connsiteX3672" y="connsiteY3672"/>
                </a:cxn>
                <a:cxn ang="0">
                  <a:pos x="connsiteX3673" y="connsiteY3673"/>
                </a:cxn>
                <a:cxn ang="0">
                  <a:pos x="connsiteX3674" y="connsiteY3674"/>
                </a:cxn>
                <a:cxn ang="0">
                  <a:pos x="connsiteX3675" y="connsiteY3675"/>
                </a:cxn>
                <a:cxn ang="0">
                  <a:pos x="connsiteX3676" y="connsiteY3676"/>
                </a:cxn>
                <a:cxn ang="0">
                  <a:pos x="connsiteX3677" y="connsiteY3677"/>
                </a:cxn>
                <a:cxn ang="0">
                  <a:pos x="connsiteX3678" y="connsiteY3678"/>
                </a:cxn>
                <a:cxn ang="0">
                  <a:pos x="connsiteX3679" y="connsiteY3679"/>
                </a:cxn>
                <a:cxn ang="0">
                  <a:pos x="connsiteX3680" y="connsiteY3680"/>
                </a:cxn>
                <a:cxn ang="0">
                  <a:pos x="connsiteX3681" y="connsiteY3681"/>
                </a:cxn>
                <a:cxn ang="0">
                  <a:pos x="connsiteX3682" y="connsiteY3682"/>
                </a:cxn>
                <a:cxn ang="0">
                  <a:pos x="connsiteX3683" y="connsiteY3683"/>
                </a:cxn>
                <a:cxn ang="0">
                  <a:pos x="connsiteX3684" y="connsiteY3684"/>
                </a:cxn>
                <a:cxn ang="0">
                  <a:pos x="connsiteX3685" y="connsiteY3685"/>
                </a:cxn>
                <a:cxn ang="0">
                  <a:pos x="connsiteX3686" y="connsiteY3686"/>
                </a:cxn>
                <a:cxn ang="0">
                  <a:pos x="connsiteX3687" y="connsiteY3687"/>
                </a:cxn>
                <a:cxn ang="0">
                  <a:pos x="connsiteX3688" y="connsiteY3688"/>
                </a:cxn>
                <a:cxn ang="0">
                  <a:pos x="connsiteX3689" y="connsiteY3689"/>
                </a:cxn>
                <a:cxn ang="0">
                  <a:pos x="connsiteX3690" y="connsiteY3690"/>
                </a:cxn>
                <a:cxn ang="0">
                  <a:pos x="connsiteX3691" y="connsiteY3691"/>
                </a:cxn>
                <a:cxn ang="0">
                  <a:pos x="connsiteX3692" y="connsiteY3692"/>
                </a:cxn>
                <a:cxn ang="0">
                  <a:pos x="connsiteX3693" y="connsiteY3693"/>
                </a:cxn>
                <a:cxn ang="0">
                  <a:pos x="connsiteX3694" y="connsiteY3694"/>
                </a:cxn>
                <a:cxn ang="0">
                  <a:pos x="connsiteX3695" y="connsiteY3695"/>
                </a:cxn>
                <a:cxn ang="0">
                  <a:pos x="connsiteX3696" y="connsiteY3696"/>
                </a:cxn>
                <a:cxn ang="0">
                  <a:pos x="connsiteX3697" y="connsiteY3697"/>
                </a:cxn>
                <a:cxn ang="0">
                  <a:pos x="connsiteX3698" y="connsiteY3698"/>
                </a:cxn>
                <a:cxn ang="0">
                  <a:pos x="connsiteX3699" y="connsiteY3699"/>
                </a:cxn>
                <a:cxn ang="0">
                  <a:pos x="connsiteX3700" y="connsiteY3700"/>
                </a:cxn>
                <a:cxn ang="0">
                  <a:pos x="connsiteX3701" y="connsiteY3701"/>
                </a:cxn>
                <a:cxn ang="0">
                  <a:pos x="connsiteX3702" y="connsiteY3702"/>
                </a:cxn>
                <a:cxn ang="0">
                  <a:pos x="connsiteX3703" y="connsiteY3703"/>
                </a:cxn>
                <a:cxn ang="0">
                  <a:pos x="connsiteX3704" y="connsiteY3704"/>
                </a:cxn>
                <a:cxn ang="0">
                  <a:pos x="connsiteX3705" y="connsiteY3705"/>
                </a:cxn>
                <a:cxn ang="0">
                  <a:pos x="connsiteX3706" y="connsiteY3706"/>
                </a:cxn>
                <a:cxn ang="0">
                  <a:pos x="connsiteX3707" y="connsiteY3707"/>
                </a:cxn>
                <a:cxn ang="0">
                  <a:pos x="connsiteX3708" y="connsiteY3708"/>
                </a:cxn>
                <a:cxn ang="0">
                  <a:pos x="connsiteX3709" y="connsiteY3709"/>
                </a:cxn>
                <a:cxn ang="0">
                  <a:pos x="connsiteX3710" y="connsiteY3710"/>
                </a:cxn>
                <a:cxn ang="0">
                  <a:pos x="connsiteX3711" y="connsiteY3711"/>
                </a:cxn>
                <a:cxn ang="0">
                  <a:pos x="connsiteX3712" y="connsiteY3712"/>
                </a:cxn>
                <a:cxn ang="0">
                  <a:pos x="connsiteX3713" y="connsiteY3713"/>
                </a:cxn>
                <a:cxn ang="0">
                  <a:pos x="connsiteX3714" y="connsiteY3714"/>
                </a:cxn>
                <a:cxn ang="0">
                  <a:pos x="connsiteX3715" y="connsiteY3715"/>
                </a:cxn>
                <a:cxn ang="0">
                  <a:pos x="connsiteX3716" y="connsiteY3716"/>
                </a:cxn>
                <a:cxn ang="0">
                  <a:pos x="connsiteX3717" y="connsiteY3717"/>
                </a:cxn>
                <a:cxn ang="0">
                  <a:pos x="connsiteX3718" y="connsiteY3718"/>
                </a:cxn>
                <a:cxn ang="0">
                  <a:pos x="connsiteX3719" y="connsiteY3719"/>
                </a:cxn>
                <a:cxn ang="0">
                  <a:pos x="connsiteX3720" y="connsiteY3720"/>
                </a:cxn>
                <a:cxn ang="0">
                  <a:pos x="connsiteX3721" y="connsiteY3721"/>
                </a:cxn>
                <a:cxn ang="0">
                  <a:pos x="connsiteX3722" y="connsiteY3722"/>
                </a:cxn>
                <a:cxn ang="0">
                  <a:pos x="connsiteX3723" y="connsiteY3723"/>
                </a:cxn>
                <a:cxn ang="0">
                  <a:pos x="connsiteX3724" y="connsiteY3724"/>
                </a:cxn>
                <a:cxn ang="0">
                  <a:pos x="connsiteX3725" y="connsiteY3725"/>
                </a:cxn>
                <a:cxn ang="0">
                  <a:pos x="connsiteX3726" y="connsiteY3726"/>
                </a:cxn>
                <a:cxn ang="0">
                  <a:pos x="connsiteX3727" y="connsiteY3727"/>
                </a:cxn>
                <a:cxn ang="0">
                  <a:pos x="connsiteX3728" y="connsiteY3728"/>
                </a:cxn>
                <a:cxn ang="0">
                  <a:pos x="connsiteX3729" y="connsiteY3729"/>
                </a:cxn>
                <a:cxn ang="0">
                  <a:pos x="connsiteX3730" y="connsiteY3730"/>
                </a:cxn>
                <a:cxn ang="0">
                  <a:pos x="connsiteX3731" y="connsiteY3731"/>
                </a:cxn>
                <a:cxn ang="0">
                  <a:pos x="connsiteX3732" y="connsiteY3732"/>
                </a:cxn>
                <a:cxn ang="0">
                  <a:pos x="connsiteX3733" y="connsiteY3733"/>
                </a:cxn>
                <a:cxn ang="0">
                  <a:pos x="connsiteX3734" y="connsiteY3734"/>
                </a:cxn>
                <a:cxn ang="0">
                  <a:pos x="connsiteX3735" y="connsiteY3735"/>
                </a:cxn>
                <a:cxn ang="0">
                  <a:pos x="connsiteX3736" y="connsiteY3736"/>
                </a:cxn>
                <a:cxn ang="0">
                  <a:pos x="connsiteX3737" y="connsiteY3737"/>
                </a:cxn>
                <a:cxn ang="0">
                  <a:pos x="connsiteX3738" y="connsiteY3738"/>
                </a:cxn>
                <a:cxn ang="0">
                  <a:pos x="connsiteX3739" y="connsiteY3739"/>
                </a:cxn>
                <a:cxn ang="0">
                  <a:pos x="connsiteX3740" y="connsiteY3740"/>
                </a:cxn>
                <a:cxn ang="0">
                  <a:pos x="connsiteX3741" y="connsiteY3741"/>
                </a:cxn>
                <a:cxn ang="0">
                  <a:pos x="connsiteX3742" y="connsiteY3742"/>
                </a:cxn>
                <a:cxn ang="0">
                  <a:pos x="connsiteX3743" y="connsiteY3743"/>
                </a:cxn>
                <a:cxn ang="0">
                  <a:pos x="connsiteX3744" y="connsiteY3744"/>
                </a:cxn>
                <a:cxn ang="0">
                  <a:pos x="connsiteX3745" y="connsiteY3745"/>
                </a:cxn>
                <a:cxn ang="0">
                  <a:pos x="connsiteX3746" y="connsiteY3746"/>
                </a:cxn>
                <a:cxn ang="0">
                  <a:pos x="connsiteX3747" y="connsiteY3747"/>
                </a:cxn>
                <a:cxn ang="0">
                  <a:pos x="connsiteX3748" y="connsiteY3748"/>
                </a:cxn>
                <a:cxn ang="0">
                  <a:pos x="connsiteX3749" y="connsiteY3749"/>
                </a:cxn>
                <a:cxn ang="0">
                  <a:pos x="connsiteX3750" y="connsiteY3750"/>
                </a:cxn>
                <a:cxn ang="0">
                  <a:pos x="connsiteX3751" y="connsiteY3751"/>
                </a:cxn>
                <a:cxn ang="0">
                  <a:pos x="connsiteX3752" y="connsiteY3752"/>
                </a:cxn>
                <a:cxn ang="0">
                  <a:pos x="connsiteX3753" y="connsiteY3753"/>
                </a:cxn>
                <a:cxn ang="0">
                  <a:pos x="connsiteX3754" y="connsiteY3754"/>
                </a:cxn>
                <a:cxn ang="0">
                  <a:pos x="connsiteX3755" y="connsiteY3755"/>
                </a:cxn>
                <a:cxn ang="0">
                  <a:pos x="connsiteX3756" y="connsiteY3756"/>
                </a:cxn>
                <a:cxn ang="0">
                  <a:pos x="connsiteX3757" y="connsiteY3757"/>
                </a:cxn>
                <a:cxn ang="0">
                  <a:pos x="connsiteX3758" y="connsiteY3758"/>
                </a:cxn>
                <a:cxn ang="0">
                  <a:pos x="connsiteX3759" y="connsiteY3759"/>
                </a:cxn>
                <a:cxn ang="0">
                  <a:pos x="connsiteX3760" y="connsiteY3760"/>
                </a:cxn>
                <a:cxn ang="0">
                  <a:pos x="connsiteX3761" y="connsiteY3761"/>
                </a:cxn>
                <a:cxn ang="0">
                  <a:pos x="connsiteX3762" y="connsiteY3762"/>
                </a:cxn>
                <a:cxn ang="0">
                  <a:pos x="connsiteX3763" y="connsiteY3763"/>
                </a:cxn>
                <a:cxn ang="0">
                  <a:pos x="connsiteX3764" y="connsiteY3764"/>
                </a:cxn>
                <a:cxn ang="0">
                  <a:pos x="connsiteX3765" y="connsiteY3765"/>
                </a:cxn>
                <a:cxn ang="0">
                  <a:pos x="connsiteX3766" y="connsiteY3766"/>
                </a:cxn>
                <a:cxn ang="0">
                  <a:pos x="connsiteX3767" y="connsiteY3767"/>
                </a:cxn>
                <a:cxn ang="0">
                  <a:pos x="connsiteX3768" y="connsiteY3768"/>
                </a:cxn>
                <a:cxn ang="0">
                  <a:pos x="connsiteX3769" y="connsiteY3769"/>
                </a:cxn>
                <a:cxn ang="0">
                  <a:pos x="connsiteX3770" y="connsiteY3770"/>
                </a:cxn>
                <a:cxn ang="0">
                  <a:pos x="connsiteX3771" y="connsiteY3771"/>
                </a:cxn>
                <a:cxn ang="0">
                  <a:pos x="connsiteX3772" y="connsiteY3772"/>
                </a:cxn>
                <a:cxn ang="0">
                  <a:pos x="connsiteX3773" y="connsiteY3773"/>
                </a:cxn>
                <a:cxn ang="0">
                  <a:pos x="connsiteX3774" y="connsiteY3774"/>
                </a:cxn>
                <a:cxn ang="0">
                  <a:pos x="connsiteX3775" y="connsiteY3775"/>
                </a:cxn>
                <a:cxn ang="0">
                  <a:pos x="connsiteX3776" y="connsiteY3776"/>
                </a:cxn>
                <a:cxn ang="0">
                  <a:pos x="connsiteX3777" y="connsiteY3777"/>
                </a:cxn>
                <a:cxn ang="0">
                  <a:pos x="connsiteX3778" y="connsiteY3778"/>
                </a:cxn>
                <a:cxn ang="0">
                  <a:pos x="connsiteX3779" y="connsiteY3779"/>
                </a:cxn>
                <a:cxn ang="0">
                  <a:pos x="connsiteX3780" y="connsiteY3780"/>
                </a:cxn>
                <a:cxn ang="0">
                  <a:pos x="connsiteX3781" y="connsiteY3781"/>
                </a:cxn>
                <a:cxn ang="0">
                  <a:pos x="connsiteX3782" y="connsiteY3782"/>
                </a:cxn>
                <a:cxn ang="0">
                  <a:pos x="connsiteX3783" y="connsiteY3783"/>
                </a:cxn>
                <a:cxn ang="0">
                  <a:pos x="connsiteX3784" y="connsiteY3784"/>
                </a:cxn>
                <a:cxn ang="0">
                  <a:pos x="connsiteX3785" y="connsiteY3785"/>
                </a:cxn>
                <a:cxn ang="0">
                  <a:pos x="connsiteX3786" y="connsiteY3786"/>
                </a:cxn>
                <a:cxn ang="0">
                  <a:pos x="connsiteX3787" y="connsiteY3787"/>
                </a:cxn>
                <a:cxn ang="0">
                  <a:pos x="connsiteX3788" y="connsiteY3788"/>
                </a:cxn>
                <a:cxn ang="0">
                  <a:pos x="connsiteX3789" y="connsiteY3789"/>
                </a:cxn>
                <a:cxn ang="0">
                  <a:pos x="connsiteX3790" y="connsiteY3790"/>
                </a:cxn>
                <a:cxn ang="0">
                  <a:pos x="connsiteX3791" y="connsiteY3791"/>
                </a:cxn>
                <a:cxn ang="0">
                  <a:pos x="connsiteX3792" y="connsiteY3792"/>
                </a:cxn>
                <a:cxn ang="0">
                  <a:pos x="connsiteX3793" y="connsiteY3793"/>
                </a:cxn>
                <a:cxn ang="0">
                  <a:pos x="connsiteX3794" y="connsiteY3794"/>
                </a:cxn>
                <a:cxn ang="0">
                  <a:pos x="connsiteX3795" y="connsiteY3795"/>
                </a:cxn>
                <a:cxn ang="0">
                  <a:pos x="connsiteX3796" y="connsiteY3796"/>
                </a:cxn>
                <a:cxn ang="0">
                  <a:pos x="connsiteX3797" y="connsiteY3797"/>
                </a:cxn>
                <a:cxn ang="0">
                  <a:pos x="connsiteX3798" y="connsiteY3798"/>
                </a:cxn>
                <a:cxn ang="0">
                  <a:pos x="connsiteX3799" y="connsiteY3799"/>
                </a:cxn>
                <a:cxn ang="0">
                  <a:pos x="connsiteX3800" y="connsiteY3800"/>
                </a:cxn>
                <a:cxn ang="0">
                  <a:pos x="connsiteX3801" y="connsiteY3801"/>
                </a:cxn>
                <a:cxn ang="0">
                  <a:pos x="connsiteX3802" y="connsiteY3802"/>
                </a:cxn>
                <a:cxn ang="0">
                  <a:pos x="connsiteX3803" y="connsiteY3803"/>
                </a:cxn>
                <a:cxn ang="0">
                  <a:pos x="connsiteX3804" y="connsiteY3804"/>
                </a:cxn>
                <a:cxn ang="0">
                  <a:pos x="connsiteX3805" y="connsiteY3805"/>
                </a:cxn>
                <a:cxn ang="0">
                  <a:pos x="connsiteX3806" y="connsiteY3806"/>
                </a:cxn>
                <a:cxn ang="0">
                  <a:pos x="connsiteX3807" y="connsiteY3807"/>
                </a:cxn>
                <a:cxn ang="0">
                  <a:pos x="connsiteX3808" y="connsiteY3808"/>
                </a:cxn>
                <a:cxn ang="0">
                  <a:pos x="connsiteX3809" y="connsiteY3809"/>
                </a:cxn>
                <a:cxn ang="0">
                  <a:pos x="connsiteX3810" y="connsiteY3810"/>
                </a:cxn>
                <a:cxn ang="0">
                  <a:pos x="connsiteX3811" y="connsiteY3811"/>
                </a:cxn>
                <a:cxn ang="0">
                  <a:pos x="connsiteX3812" y="connsiteY3812"/>
                </a:cxn>
                <a:cxn ang="0">
                  <a:pos x="connsiteX3813" y="connsiteY3813"/>
                </a:cxn>
                <a:cxn ang="0">
                  <a:pos x="connsiteX3814" y="connsiteY3814"/>
                </a:cxn>
                <a:cxn ang="0">
                  <a:pos x="connsiteX3815" y="connsiteY3815"/>
                </a:cxn>
                <a:cxn ang="0">
                  <a:pos x="connsiteX3816" y="connsiteY3816"/>
                </a:cxn>
                <a:cxn ang="0">
                  <a:pos x="connsiteX3817" y="connsiteY3817"/>
                </a:cxn>
                <a:cxn ang="0">
                  <a:pos x="connsiteX3818" y="connsiteY3818"/>
                </a:cxn>
                <a:cxn ang="0">
                  <a:pos x="connsiteX3819" y="connsiteY3819"/>
                </a:cxn>
                <a:cxn ang="0">
                  <a:pos x="connsiteX3820" y="connsiteY3820"/>
                </a:cxn>
                <a:cxn ang="0">
                  <a:pos x="connsiteX3821" y="connsiteY3821"/>
                </a:cxn>
                <a:cxn ang="0">
                  <a:pos x="connsiteX3822" y="connsiteY3822"/>
                </a:cxn>
                <a:cxn ang="0">
                  <a:pos x="connsiteX3823" y="connsiteY3823"/>
                </a:cxn>
                <a:cxn ang="0">
                  <a:pos x="connsiteX3824" y="connsiteY3824"/>
                </a:cxn>
                <a:cxn ang="0">
                  <a:pos x="connsiteX3825" y="connsiteY3825"/>
                </a:cxn>
                <a:cxn ang="0">
                  <a:pos x="connsiteX3826" y="connsiteY3826"/>
                </a:cxn>
                <a:cxn ang="0">
                  <a:pos x="connsiteX3827" y="connsiteY3827"/>
                </a:cxn>
                <a:cxn ang="0">
                  <a:pos x="connsiteX3828" y="connsiteY3828"/>
                </a:cxn>
                <a:cxn ang="0">
                  <a:pos x="connsiteX3829" y="connsiteY3829"/>
                </a:cxn>
                <a:cxn ang="0">
                  <a:pos x="connsiteX3830" y="connsiteY3830"/>
                </a:cxn>
                <a:cxn ang="0">
                  <a:pos x="connsiteX3831" y="connsiteY3831"/>
                </a:cxn>
                <a:cxn ang="0">
                  <a:pos x="connsiteX3832" y="connsiteY3832"/>
                </a:cxn>
                <a:cxn ang="0">
                  <a:pos x="connsiteX3833" y="connsiteY3833"/>
                </a:cxn>
                <a:cxn ang="0">
                  <a:pos x="connsiteX3834" y="connsiteY3834"/>
                </a:cxn>
                <a:cxn ang="0">
                  <a:pos x="connsiteX3835" y="connsiteY3835"/>
                </a:cxn>
                <a:cxn ang="0">
                  <a:pos x="connsiteX3836" y="connsiteY3836"/>
                </a:cxn>
                <a:cxn ang="0">
                  <a:pos x="connsiteX3837" y="connsiteY3837"/>
                </a:cxn>
                <a:cxn ang="0">
                  <a:pos x="connsiteX3838" y="connsiteY3838"/>
                </a:cxn>
                <a:cxn ang="0">
                  <a:pos x="connsiteX3839" y="connsiteY3839"/>
                </a:cxn>
                <a:cxn ang="0">
                  <a:pos x="connsiteX3840" y="connsiteY3840"/>
                </a:cxn>
                <a:cxn ang="0">
                  <a:pos x="connsiteX3841" y="connsiteY3841"/>
                </a:cxn>
                <a:cxn ang="0">
                  <a:pos x="connsiteX3842" y="connsiteY3842"/>
                </a:cxn>
                <a:cxn ang="0">
                  <a:pos x="connsiteX3843" y="connsiteY3843"/>
                </a:cxn>
                <a:cxn ang="0">
                  <a:pos x="connsiteX3844" y="connsiteY3844"/>
                </a:cxn>
                <a:cxn ang="0">
                  <a:pos x="connsiteX3845" y="connsiteY3845"/>
                </a:cxn>
                <a:cxn ang="0">
                  <a:pos x="connsiteX3846" y="connsiteY3846"/>
                </a:cxn>
                <a:cxn ang="0">
                  <a:pos x="connsiteX3847" y="connsiteY3847"/>
                </a:cxn>
                <a:cxn ang="0">
                  <a:pos x="connsiteX3848" y="connsiteY3848"/>
                </a:cxn>
                <a:cxn ang="0">
                  <a:pos x="connsiteX3849" y="connsiteY3849"/>
                </a:cxn>
                <a:cxn ang="0">
                  <a:pos x="connsiteX3850" y="connsiteY3850"/>
                </a:cxn>
                <a:cxn ang="0">
                  <a:pos x="connsiteX3851" y="connsiteY3851"/>
                </a:cxn>
                <a:cxn ang="0">
                  <a:pos x="connsiteX3852" y="connsiteY3852"/>
                </a:cxn>
                <a:cxn ang="0">
                  <a:pos x="connsiteX3853" y="connsiteY3853"/>
                </a:cxn>
                <a:cxn ang="0">
                  <a:pos x="connsiteX3854" y="connsiteY3854"/>
                </a:cxn>
                <a:cxn ang="0">
                  <a:pos x="connsiteX3855" y="connsiteY3855"/>
                </a:cxn>
                <a:cxn ang="0">
                  <a:pos x="connsiteX3856" y="connsiteY3856"/>
                </a:cxn>
                <a:cxn ang="0">
                  <a:pos x="connsiteX3857" y="connsiteY3857"/>
                </a:cxn>
                <a:cxn ang="0">
                  <a:pos x="connsiteX3858" y="connsiteY3858"/>
                </a:cxn>
                <a:cxn ang="0">
                  <a:pos x="connsiteX3859" y="connsiteY3859"/>
                </a:cxn>
                <a:cxn ang="0">
                  <a:pos x="connsiteX3860" y="connsiteY3860"/>
                </a:cxn>
                <a:cxn ang="0">
                  <a:pos x="connsiteX3861" y="connsiteY3861"/>
                </a:cxn>
                <a:cxn ang="0">
                  <a:pos x="connsiteX3862" y="connsiteY3862"/>
                </a:cxn>
                <a:cxn ang="0">
                  <a:pos x="connsiteX3863" y="connsiteY3863"/>
                </a:cxn>
                <a:cxn ang="0">
                  <a:pos x="connsiteX3864" y="connsiteY3864"/>
                </a:cxn>
                <a:cxn ang="0">
                  <a:pos x="connsiteX3865" y="connsiteY3865"/>
                </a:cxn>
                <a:cxn ang="0">
                  <a:pos x="connsiteX3866" y="connsiteY3866"/>
                </a:cxn>
                <a:cxn ang="0">
                  <a:pos x="connsiteX3867" y="connsiteY3867"/>
                </a:cxn>
                <a:cxn ang="0">
                  <a:pos x="connsiteX3868" y="connsiteY3868"/>
                </a:cxn>
                <a:cxn ang="0">
                  <a:pos x="connsiteX3869" y="connsiteY3869"/>
                </a:cxn>
                <a:cxn ang="0">
                  <a:pos x="connsiteX3870" y="connsiteY3870"/>
                </a:cxn>
                <a:cxn ang="0">
                  <a:pos x="connsiteX3871" y="connsiteY3871"/>
                </a:cxn>
                <a:cxn ang="0">
                  <a:pos x="connsiteX3872" y="connsiteY3872"/>
                </a:cxn>
                <a:cxn ang="0">
                  <a:pos x="connsiteX3873" y="connsiteY3873"/>
                </a:cxn>
                <a:cxn ang="0">
                  <a:pos x="connsiteX3874" y="connsiteY3874"/>
                </a:cxn>
                <a:cxn ang="0">
                  <a:pos x="connsiteX3875" y="connsiteY3875"/>
                </a:cxn>
                <a:cxn ang="0">
                  <a:pos x="connsiteX3876" y="connsiteY3876"/>
                </a:cxn>
                <a:cxn ang="0">
                  <a:pos x="connsiteX3877" y="connsiteY3877"/>
                </a:cxn>
                <a:cxn ang="0">
                  <a:pos x="connsiteX3878" y="connsiteY3878"/>
                </a:cxn>
                <a:cxn ang="0">
                  <a:pos x="connsiteX3879" y="connsiteY3879"/>
                </a:cxn>
                <a:cxn ang="0">
                  <a:pos x="connsiteX3880" y="connsiteY3880"/>
                </a:cxn>
                <a:cxn ang="0">
                  <a:pos x="connsiteX3881" y="connsiteY3881"/>
                </a:cxn>
                <a:cxn ang="0">
                  <a:pos x="connsiteX3882" y="connsiteY3882"/>
                </a:cxn>
                <a:cxn ang="0">
                  <a:pos x="connsiteX3883" y="connsiteY3883"/>
                </a:cxn>
                <a:cxn ang="0">
                  <a:pos x="connsiteX3884" y="connsiteY3884"/>
                </a:cxn>
                <a:cxn ang="0">
                  <a:pos x="connsiteX3885" y="connsiteY3885"/>
                </a:cxn>
                <a:cxn ang="0">
                  <a:pos x="connsiteX3886" y="connsiteY3886"/>
                </a:cxn>
                <a:cxn ang="0">
                  <a:pos x="connsiteX3887" y="connsiteY3887"/>
                </a:cxn>
                <a:cxn ang="0">
                  <a:pos x="connsiteX3888" y="connsiteY3888"/>
                </a:cxn>
                <a:cxn ang="0">
                  <a:pos x="connsiteX3889" y="connsiteY3889"/>
                </a:cxn>
                <a:cxn ang="0">
                  <a:pos x="connsiteX3890" y="connsiteY3890"/>
                </a:cxn>
                <a:cxn ang="0">
                  <a:pos x="connsiteX3891" y="connsiteY3891"/>
                </a:cxn>
                <a:cxn ang="0">
                  <a:pos x="connsiteX3892" y="connsiteY3892"/>
                </a:cxn>
                <a:cxn ang="0">
                  <a:pos x="connsiteX3893" y="connsiteY3893"/>
                </a:cxn>
                <a:cxn ang="0">
                  <a:pos x="connsiteX3894" y="connsiteY3894"/>
                </a:cxn>
                <a:cxn ang="0">
                  <a:pos x="connsiteX3895" y="connsiteY3895"/>
                </a:cxn>
                <a:cxn ang="0">
                  <a:pos x="connsiteX3896" y="connsiteY3896"/>
                </a:cxn>
                <a:cxn ang="0">
                  <a:pos x="connsiteX3897" y="connsiteY3897"/>
                </a:cxn>
                <a:cxn ang="0">
                  <a:pos x="connsiteX3898" y="connsiteY3898"/>
                </a:cxn>
                <a:cxn ang="0">
                  <a:pos x="connsiteX3899" y="connsiteY3899"/>
                </a:cxn>
                <a:cxn ang="0">
                  <a:pos x="connsiteX3900" y="connsiteY3900"/>
                </a:cxn>
                <a:cxn ang="0">
                  <a:pos x="connsiteX3901" y="connsiteY3901"/>
                </a:cxn>
                <a:cxn ang="0">
                  <a:pos x="connsiteX3902" y="connsiteY3902"/>
                </a:cxn>
                <a:cxn ang="0">
                  <a:pos x="connsiteX3903" y="connsiteY3903"/>
                </a:cxn>
                <a:cxn ang="0">
                  <a:pos x="connsiteX3904" y="connsiteY3904"/>
                </a:cxn>
                <a:cxn ang="0">
                  <a:pos x="connsiteX3905" y="connsiteY3905"/>
                </a:cxn>
                <a:cxn ang="0">
                  <a:pos x="connsiteX3906" y="connsiteY3906"/>
                </a:cxn>
                <a:cxn ang="0">
                  <a:pos x="connsiteX3907" y="connsiteY3907"/>
                </a:cxn>
                <a:cxn ang="0">
                  <a:pos x="connsiteX3908" y="connsiteY3908"/>
                </a:cxn>
                <a:cxn ang="0">
                  <a:pos x="connsiteX3909" y="connsiteY3909"/>
                </a:cxn>
                <a:cxn ang="0">
                  <a:pos x="connsiteX3910" y="connsiteY3910"/>
                </a:cxn>
                <a:cxn ang="0">
                  <a:pos x="connsiteX3911" y="connsiteY3911"/>
                </a:cxn>
                <a:cxn ang="0">
                  <a:pos x="connsiteX3912" y="connsiteY3912"/>
                </a:cxn>
                <a:cxn ang="0">
                  <a:pos x="connsiteX3913" y="connsiteY3913"/>
                </a:cxn>
                <a:cxn ang="0">
                  <a:pos x="connsiteX3914" y="connsiteY3914"/>
                </a:cxn>
                <a:cxn ang="0">
                  <a:pos x="connsiteX3915" y="connsiteY3915"/>
                </a:cxn>
                <a:cxn ang="0">
                  <a:pos x="connsiteX3916" y="connsiteY3916"/>
                </a:cxn>
                <a:cxn ang="0">
                  <a:pos x="connsiteX3917" y="connsiteY3917"/>
                </a:cxn>
                <a:cxn ang="0">
                  <a:pos x="connsiteX3918" y="connsiteY3918"/>
                </a:cxn>
                <a:cxn ang="0">
                  <a:pos x="connsiteX3919" y="connsiteY3919"/>
                </a:cxn>
                <a:cxn ang="0">
                  <a:pos x="connsiteX3920" y="connsiteY3920"/>
                </a:cxn>
                <a:cxn ang="0">
                  <a:pos x="connsiteX3921" y="connsiteY3921"/>
                </a:cxn>
                <a:cxn ang="0">
                  <a:pos x="connsiteX3922" y="connsiteY3922"/>
                </a:cxn>
                <a:cxn ang="0">
                  <a:pos x="connsiteX3923" y="connsiteY3923"/>
                </a:cxn>
                <a:cxn ang="0">
                  <a:pos x="connsiteX3924" y="connsiteY3924"/>
                </a:cxn>
                <a:cxn ang="0">
                  <a:pos x="connsiteX3925" y="connsiteY3925"/>
                </a:cxn>
                <a:cxn ang="0">
                  <a:pos x="connsiteX3926" y="connsiteY3926"/>
                </a:cxn>
                <a:cxn ang="0">
                  <a:pos x="connsiteX3927" y="connsiteY3927"/>
                </a:cxn>
                <a:cxn ang="0">
                  <a:pos x="connsiteX3928" y="connsiteY3928"/>
                </a:cxn>
                <a:cxn ang="0">
                  <a:pos x="connsiteX3929" y="connsiteY3929"/>
                </a:cxn>
                <a:cxn ang="0">
                  <a:pos x="connsiteX3930" y="connsiteY3930"/>
                </a:cxn>
                <a:cxn ang="0">
                  <a:pos x="connsiteX3931" y="connsiteY3931"/>
                </a:cxn>
                <a:cxn ang="0">
                  <a:pos x="connsiteX3932" y="connsiteY3932"/>
                </a:cxn>
                <a:cxn ang="0">
                  <a:pos x="connsiteX3933" y="connsiteY3933"/>
                </a:cxn>
                <a:cxn ang="0">
                  <a:pos x="connsiteX3934" y="connsiteY3934"/>
                </a:cxn>
                <a:cxn ang="0">
                  <a:pos x="connsiteX3935" y="connsiteY3935"/>
                </a:cxn>
                <a:cxn ang="0">
                  <a:pos x="connsiteX3936" y="connsiteY3936"/>
                </a:cxn>
                <a:cxn ang="0">
                  <a:pos x="connsiteX3937" y="connsiteY3937"/>
                </a:cxn>
                <a:cxn ang="0">
                  <a:pos x="connsiteX3938" y="connsiteY3938"/>
                </a:cxn>
                <a:cxn ang="0">
                  <a:pos x="connsiteX3939" y="connsiteY3939"/>
                </a:cxn>
                <a:cxn ang="0">
                  <a:pos x="connsiteX3940" y="connsiteY3940"/>
                </a:cxn>
                <a:cxn ang="0">
                  <a:pos x="connsiteX3941" y="connsiteY3941"/>
                </a:cxn>
                <a:cxn ang="0">
                  <a:pos x="connsiteX3942" y="connsiteY3942"/>
                </a:cxn>
                <a:cxn ang="0">
                  <a:pos x="connsiteX3943" y="connsiteY3943"/>
                </a:cxn>
                <a:cxn ang="0">
                  <a:pos x="connsiteX3944" y="connsiteY3944"/>
                </a:cxn>
                <a:cxn ang="0">
                  <a:pos x="connsiteX3945" y="connsiteY3945"/>
                </a:cxn>
                <a:cxn ang="0">
                  <a:pos x="connsiteX3946" y="connsiteY3946"/>
                </a:cxn>
                <a:cxn ang="0">
                  <a:pos x="connsiteX3947" y="connsiteY3947"/>
                </a:cxn>
                <a:cxn ang="0">
                  <a:pos x="connsiteX3948" y="connsiteY3948"/>
                </a:cxn>
                <a:cxn ang="0">
                  <a:pos x="connsiteX3949" y="connsiteY3949"/>
                </a:cxn>
                <a:cxn ang="0">
                  <a:pos x="connsiteX3950" y="connsiteY3950"/>
                </a:cxn>
                <a:cxn ang="0">
                  <a:pos x="connsiteX3951" y="connsiteY3951"/>
                </a:cxn>
                <a:cxn ang="0">
                  <a:pos x="connsiteX3952" y="connsiteY3952"/>
                </a:cxn>
                <a:cxn ang="0">
                  <a:pos x="connsiteX3953" y="connsiteY3953"/>
                </a:cxn>
                <a:cxn ang="0">
                  <a:pos x="connsiteX3954" y="connsiteY3954"/>
                </a:cxn>
                <a:cxn ang="0">
                  <a:pos x="connsiteX3955" y="connsiteY3955"/>
                </a:cxn>
                <a:cxn ang="0">
                  <a:pos x="connsiteX3956" y="connsiteY3956"/>
                </a:cxn>
                <a:cxn ang="0">
                  <a:pos x="connsiteX3957" y="connsiteY3957"/>
                </a:cxn>
                <a:cxn ang="0">
                  <a:pos x="connsiteX3958" y="connsiteY3958"/>
                </a:cxn>
                <a:cxn ang="0">
                  <a:pos x="connsiteX3959" y="connsiteY3959"/>
                </a:cxn>
                <a:cxn ang="0">
                  <a:pos x="connsiteX3960" y="connsiteY3960"/>
                </a:cxn>
                <a:cxn ang="0">
                  <a:pos x="connsiteX3961" y="connsiteY3961"/>
                </a:cxn>
                <a:cxn ang="0">
                  <a:pos x="connsiteX3962" y="connsiteY3962"/>
                </a:cxn>
                <a:cxn ang="0">
                  <a:pos x="connsiteX3963" y="connsiteY3963"/>
                </a:cxn>
                <a:cxn ang="0">
                  <a:pos x="connsiteX3964" y="connsiteY3964"/>
                </a:cxn>
                <a:cxn ang="0">
                  <a:pos x="connsiteX3965" y="connsiteY3965"/>
                </a:cxn>
                <a:cxn ang="0">
                  <a:pos x="connsiteX3966" y="connsiteY3966"/>
                </a:cxn>
                <a:cxn ang="0">
                  <a:pos x="connsiteX3967" y="connsiteY3967"/>
                </a:cxn>
                <a:cxn ang="0">
                  <a:pos x="connsiteX3968" y="connsiteY3968"/>
                </a:cxn>
                <a:cxn ang="0">
                  <a:pos x="connsiteX3969" y="connsiteY3969"/>
                </a:cxn>
                <a:cxn ang="0">
                  <a:pos x="connsiteX3970" y="connsiteY3970"/>
                </a:cxn>
                <a:cxn ang="0">
                  <a:pos x="connsiteX3971" y="connsiteY3971"/>
                </a:cxn>
                <a:cxn ang="0">
                  <a:pos x="connsiteX3972" y="connsiteY3972"/>
                </a:cxn>
                <a:cxn ang="0">
                  <a:pos x="connsiteX3973" y="connsiteY3973"/>
                </a:cxn>
                <a:cxn ang="0">
                  <a:pos x="connsiteX3974" y="connsiteY3974"/>
                </a:cxn>
                <a:cxn ang="0">
                  <a:pos x="connsiteX3975" y="connsiteY3975"/>
                </a:cxn>
                <a:cxn ang="0">
                  <a:pos x="connsiteX3976" y="connsiteY3976"/>
                </a:cxn>
                <a:cxn ang="0">
                  <a:pos x="connsiteX3977" y="connsiteY3977"/>
                </a:cxn>
                <a:cxn ang="0">
                  <a:pos x="connsiteX3978" y="connsiteY3978"/>
                </a:cxn>
                <a:cxn ang="0">
                  <a:pos x="connsiteX3979" y="connsiteY3979"/>
                </a:cxn>
                <a:cxn ang="0">
                  <a:pos x="connsiteX3980" y="connsiteY3980"/>
                </a:cxn>
                <a:cxn ang="0">
                  <a:pos x="connsiteX3981" y="connsiteY3981"/>
                </a:cxn>
                <a:cxn ang="0">
                  <a:pos x="connsiteX3982" y="connsiteY3982"/>
                </a:cxn>
                <a:cxn ang="0">
                  <a:pos x="connsiteX3983" y="connsiteY3983"/>
                </a:cxn>
                <a:cxn ang="0">
                  <a:pos x="connsiteX3984" y="connsiteY3984"/>
                </a:cxn>
                <a:cxn ang="0">
                  <a:pos x="connsiteX3985" y="connsiteY3985"/>
                </a:cxn>
                <a:cxn ang="0">
                  <a:pos x="connsiteX3986" y="connsiteY3986"/>
                </a:cxn>
                <a:cxn ang="0">
                  <a:pos x="connsiteX3987" y="connsiteY3987"/>
                </a:cxn>
                <a:cxn ang="0">
                  <a:pos x="connsiteX3988" y="connsiteY3988"/>
                </a:cxn>
                <a:cxn ang="0">
                  <a:pos x="connsiteX3989" y="connsiteY3989"/>
                </a:cxn>
                <a:cxn ang="0">
                  <a:pos x="connsiteX3990" y="connsiteY3990"/>
                </a:cxn>
                <a:cxn ang="0">
                  <a:pos x="connsiteX3991" y="connsiteY3991"/>
                </a:cxn>
                <a:cxn ang="0">
                  <a:pos x="connsiteX3992" y="connsiteY3992"/>
                </a:cxn>
                <a:cxn ang="0">
                  <a:pos x="connsiteX3993" y="connsiteY3993"/>
                </a:cxn>
                <a:cxn ang="0">
                  <a:pos x="connsiteX3994" y="connsiteY3994"/>
                </a:cxn>
                <a:cxn ang="0">
                  <a:pos x="connsiteX3995" y="connsiteY3995"/>
                </a:cxn>
                <a:cxn ang="0">
                  <a:pos x="connsiteX3996" y="connsiteY3996"/>
                </a:cxn>
                <a:cxn ang="0">
                  <a:pos x="connsiteX3997" y="connsiteY3997"/>
                </a:cxn>
                <a:cxn ang="0">
                  <a:pos x="connsiteX3998" y="connsiteY3998"/>
                </a:cxn>
                <a:cxn ang="0">
                  <a:pos x="connsiteX3999" y="connsiteY3999"/>
                </a:cxn>
                <a:cxn ang="0">
                  <a:pos x="connsiteX4000" y="connsiteY4000"/>
                </a:cxn>
                <a:cxn ang="0">
                  <a:pos x="connsiteX4001" y="connsiteY4001"/>
                </a:cxn>
                <a:cxn ang="0">
                  <a:pos x="connsiteX4002" y="connsiteY4002"/>
                </a:cxn>
                <a:cxn ang="0">
                  <a:pos x="connsiteX4003" y="connsiteY4003"/>
                </a:cxn>
                <a:cxn ang="0">
                  <a:pos x="connsiteX4004" y="connsiteY4004"/>
                </a:cxn>
                <a:cxn ang="0">
                  <a:pos x="connsiteX4005" y="connsiteY4005"/>
                </a:cxn>
                <a:cxn ang="0">
                  <a:pos x="connsiteX4006" y="connsiteY4006"/>
                </a:cxn>
                <a:cxn ang="0">
                  <a:pos x="connsiteX4007" y="connsiteY4007"/>
                </a:cxn>
                <a:cxn ang="0">
                  <a:pos x="connsiteX4008" y="connsiteY4008"/>
                </a:cxn>
                <a:cxn ang="0">
                  <a:pos x="connsiteX4009" y="connsiteY4009"/>
                </a:cxn>
                <a:cxn ang="0">
                  <a:pos x="connsiteX4010" y="connsiteY4010"/>
                </a:cxn>
                <a:cxn ang="0">
                  <a:pos x="connsiteX4011" y="connsiteY4011"/>
                </a:cxn>
                <a:cxn ang="0">
                  <a:pos x="connsiteX4012" y="connsiteY4012"/>
                </a:cxn>
                <a:cxn ang="0">
                  <a:pos x="connsiteX4013" y="connsiteY4013"/>
                </a:cxn>
                <a:cxn ang="0">
                  <a:pos x="connsiteX4014" y="connsiteY4014"/>
                </a:cxn>
                <a:cxn ang="0">
                  <a:pos x="connsiteX4015" y="connsiteY4015"/>
                </a:cxn>
                <a:cxn ang="0">
                  <a:pos x="connsiteX4016" y="connsiteY4016"/>
                </a:cxn>
                <a:cxn ang="0">
                  <a:pos x="connsiteX4017" y="connsiteY4017"/>
                </a:cxn>
                <a:cxn ang="0">
                  <a:pos x="connsiteX4018" y="connsiteY4018"/>
                </a:cxn>
                <a:cxn ang="0">
                  <a:pos x="connsiteX4019" y="connsiteY4019"/>
                </a:cxn>
                <a:cxn ang="0">
                  <a:pos x="connsiteX4020" y="connsiteY4020"/>
                </a:cxn>
                <a:cxn ang="0">
                  <a:pos x="connsiteX4021" y="connsiteY4021"/>
                </a:cxn>
                <a:cxn ang="0">
                  <a:pos x="connsiteX4022" y="connsiteY4022"/>
                </a:cxn>
                <a:cxn ang="0">
                  <a:pos x="connsiteX4023" y="connsiteY4023"/>
                </a:cxn>
                <a:cxn ang="0">
                  <a:pos x="connsiteX4024" y="connsiteY4024"/>
                </a:cxn>
                <a:cxn ang="0">
                  <a:pos x="connsiteX4025" y="connsiteY4025"/>
                </a:cxn>
                <a:cxn ang="0">
                  <a:pos x="connsiteX4026" y="connsiteY4026"/>
                </a:cxn>
                <a:cxn ang="0">
                  <a:pos x="connsiteX4027" y="connsiteY4027"/>
                </a:cxn>
                <a:cxn ang="0">
                  <a:pos x="connsiteX4028" y="connsiteY4028"/>
                </a:cxn>
                <a:cxn ang="0">
                  <a:pos x="connsiteX4029" y="connsiteY4029"/>
                </a:cxn>
                <a:cxn ang="0">
                  <a:pos x="connsiteX4030" y="connsiteY4030"/>
                </a:cxn>
                <a:cxn ang="0">
                  <a:pos x="connsiteX4031" y="connsiteY4031"/>
                </a:cxn>
                <a:cxn ang="0">
                  <a:pos x="connsiteX4032" y="connsiteY4032"/>
                </a:cxn>
                <a:cxn ang="0">
                  <a:pos x="connsiteX4033" y="connsiteY4033"/>
                </a:cxn>
                <a:cxn ang="0">
                  <a:pos x="connsiteX4034" y="connsiteY4034"/>
                </a:cxn>
                <a:cxn ang="0">
                  <a:pos x="connsiteX4035" y="connsiteY4035"/>
                </a:cxn>
                <a:cxn ang="0">
                  <a:pos x="connsiteX4036" y="connsiteY4036"/>
                </a:cxn>
                <a:cxn ang="0">
                  <a:pos x="connsiteX4037" y="connsiteY4037"/>
                </a:cxn>
                <a:cxn ang="0">
                  <a:pos x="connsiteX4038" y="connsiteY4038"/>
                </a:cxn>
                <a:cxn ang="0">
                  <a:pos x="connsiteX4039" y="connsiteY4039"/>
                </a:cxn>
                <a:cxn ang="0">
                  <a:pos x="connsiteX4040" y="connsiteY4040"/>
                </a:cxn>
                <a:cxn ang="0">
                  <a:pos x="connsiteX4041" y="connsiteY4041"/>
                </a:cxn>
                <a:cxn ang="0">
                  <a:pos x="connsiteX4042" y="connsiteY4042"/>
                </a:cxn>
                <a:cxn ang="0">
                  <a:pos x="connsiteX4043" y="connsiteY4043"/>
                </a:cxn>
                <a:cxn ang="0">
                  <a:pos x="connsiteX4044" y="connsiteY4044"/>
                </a:cxn>
                <a:cxn ang="0">
                  <a:pos x="connsiteX4045" y="connsiteY4045"/>
                </a:cxn>
                <a:cxn ang="0">
                  <a:pos x="connsiteX4046" y="connsiteY4046"/>
                </a:cxn>
                <a:cxn ang="0">
                  <a:pos x="connsiteX4047" y="connsiteY4047"/>
                </a:cxn>
                <a:cxn ang="0">
                  <a:pos x="connsiteX4048" y="connsiteY4048"/>
                </a:cxn>
                <a:cxn ang="0">
                  <a:pos x="connsiteX4049" y="connsiteY4049"/>
                </a:cxn>
                <a:cxn ang="0">
                  <a:pos x="connsiteX4050" y="connsiteY4050"/>
                </a:cxn>
                <a:cxn ang="0">
                  <a:pos x="connsiteX4051" y="connsiteY4051"/>
                </a:cxn>
                <a:cxn ang="0">
                  <a:pos x="connsiteX4052" y="connsiteY4052"/>
                </a:cxn>
                <a:cxn ang="0">
                  <a:pos x="connsiteX4053" y="connsiteY4053"/>
                </a:cxn>
                <a:cxn ang="0">
                  <a:pos x="connsiteX4054" y="connsiteY4054"/>
                </a:cxn>
                <a:cxn ang="0">
                  <a:pos x="connsiteX4055" y="connsiteY4055"/>
                </a:cxn>
                <a:cxn ang="0">
                  <a:pos x="connsiteX4056" y="connsiteY4056"/>
                </a:cxn>
                <a:cxn ang="0">
                  <a:pos x="connsiteX4057" y="connsiteY4057"/>
                </a:cxn>
                <a:cxn ang="0">
                  <a:pos x="connsiteX4058" y="connsiteY4058"/>
                </a:cxn>
                <a:cxn ang="0">
                  <a:pos x="connsiteX4059" y="connsiteY4059"/>
                </a:cxn>
                <a:cxn ang="0">
                  <a:pos x="connsiteX4060" y="connsiteY4060"/>
                </a:cxn>
                <a:cxn ang="0">
                  <a:pos x="connsiteX4061" y="connsiteY4061"/>
                </a:cxn>
                <a:cxn ang="0">
                  <a:pos x="connsiteX4062" y="connsiteY4062"/>
                </a:cxn>
                <a:cxn ang="0">
                  <a:pos x="connsiteX4063" y="connsiteY4063"/>
                </a:cxn>
                <a:cxn ang="0">
                  <a:pos x="connsiteX4064" y="connsiteY4064"/>
                </a:cxn>
                <a:cxn ang="0">
                  <a:pos x="connsiteX4065" y="connsiteY4065"/>
                </a:cxn>
                <a:cxn ang="0">
                  <a:pos x="connsiteX4066" y="connsiteY4066"/>
                </a:cxn>
                <a:cxn ang="0">
                  <a:pos x="connsiteX4067" y="connsiteY4067"/>
                </a:cxn>
                <a:cxn ang="0">
                  <a:pos x="connsiteX4068" y="connsiteY4068"/>
                </a:cxn>
                <a:cxn ang="0">
                  <a:pos x="connsiteX4069" y="connsiteY4069"/>
                </a:cxn>
                <a:cxn ang="0">
                  <a:pos x="connsiteX4070" y="connsiteY4070"/>
                </a:cxn>
                <a:cxn ang="0">
                  <a:pos x="connsiteX4071" y="connsiteY4071"/>
                </a:cxn>
                <a:cxn ang="0">
                  <a:pos x="connsiteX4072" y="connsiteY4072"/>
                </a:cxn>
                <a:cxn ang="0">
                  <a:pos x="connsiteX4073" y="connsiteY4073"/>
                </a:cxn>
                <a:cxn ang="0">
                  <a:pos x="connsiteX4074" y="connsiteY4074"/>
                </a:cxn>
                <a:cxn ang="0">
                  <a:pos x="connsiteX4075" y="connsiteY4075"/>
                </a:cxn>
                <a:cxn ang="0">
                  <a:pos x="connsiteX4076" y="connsiteY4076"/>
                </a:cxn>
                <a:cxn ang="0">
                  <a:pos x="connsiteX4077" y="connsiteY4077"/>
                </a:cxn>
                <a:cxn ang="0">
                  <a:pos x="connsiteX4078" y="connsiteY4078"/>
                </a:cxn>
                <a:cxn ang="0">
                  <a:pos x="connsiteX4079" y="connsiteY4079"/>
                </a:cxn>
                <a:cxn ang="0">
                  <a:pos x="connsiteX4080" y="connsiteY4080"/>
                </a:cxn>
                <a:cxn ang="0">
                  <a:pos x="connsiteX4081" y="connsiteY4081"/>
                </a:cxn>
                <a:cxn ang="0">
                  <a:pos x="connsiteX4082" y="connsiteY4082"/>
                </a:cxn>
                <a:cxn ang="0">
                  <a:pos x="connsiteX4083" y="connsiteY4083"/>
                </a:cxn>
                <a:cxn ang="0">
                  <a:pos x="connsiteX4084" y="connsiteY4084"/>
                </a:cxn>
                <a:cxn ang="0">
                  <a:pos x="connsiteX4085" y="connsiteY4085"/>
                </a:cxn>
                <a:cxn ang="0">
                  <a:pos x="connsiteX4086" y="connsiteY4086"/>
                </a:cxn>
                <a:cxn ang="0">
                  <a:pos x="connsiteX4087" y="connsiteY4087"/>
                </a:cxn>
                <a:cxn ang="0">
                  <a:pos x="connsiteX4088" y="connsiteY4088"/>
                </a:cxn>
                <a:cxn ang="0">
                  <a:pos x="connsiteX4089" y="connsiteY4089"/>
                </a:cxn>
                <a:cxn ang="0">
                  <a:pos x="connsiteX4090" y="connsiteY4090"/>
                </a:cxn>
                <a:cxn ang="0">
                  <a:pos x="connsiteX4091" y="connsiteY4091"/>
                </a:cxn>
                <a:cxn ang="0">
                  <a:pos x="connsiteX4092" y="connsiteY4092"/>
                </a:cxn>
                <a:cxn ang="0">
                  <a:pos x="connsiteX4093" y="connsiteY4093"/>
                </a:cxn>
                <a:cxn ang="0">
                  <a:pos x="connsiteX4094" y="connsiteY4094"/>
                </a:cxn>
                <a:cxn ang="0">
                  <a:pos x="connsiteX4095" y="connsiteY4095"/>
                </a:cxn>
                <a:cxn ang="0">
                  <a:pos x="connsiteX4096" y="connsiteY4096"/>
                </a:cxn>
                <a:cxn ang="0">
                  <a:pos x="connsiteX4097" y="connsiteY4097"/>
                </a:cxn>
                <a:cxn ang="0">
                  <a:pos x="connsiteX4098" y="connsiteY4098"/>
                </a:cxn>
                <a:cxn ang="0">
                  <a:pos x="connsiteX4099" y="connsiteY4099"/>
                </a:cxn>
                <a:cxn ang="0">
                  <a:pos x="connsiteX4100" y="connsiteY4100"/>
                </a:cxn>
                <a:cxn ang="0">
                  <a:pos x="connsiteX4101" y="connsiteY4101"/>
                </a:cxn>
                <a:cxn ang="0">
                  <a:pos x="connsiteX4102" y="connsiteY4102"/>
                </a:cxn>
                <a:cxn ang="0">
                  <a:pos x="connsiteX4103" y="connsiteY4103"/>
                </a:cxn>
                <a:cxn ang="0">
                  <a:pos x="connsiteX4104" y="connsiteY4104"/>
                </a:cxn>
                <a:cxn ang="0">
                  <a:pos x="connsiteX4105" y="connsiteY4105"/>
                </a:cxn>
                <a:cxn ang="0">
                  <a:pos x="connsiteX4106" y="connsiteY4106"/>
                </a:cxn>
                <a:cxn ang="0">
                  <a:pos x="connsiteX4107" y="connsiteY4107"/>
                </a:cxn>
                <a:cxn ang="0">
                  <a:pos x="connsiteX4108" y="connsiteY4108"/>
                </a:cxn>
                <a:cxn ang="0">
                  <a:pos x="connsiteX4109" y="connsiteY4109"/>
                </a:cxn>
                <a:cxn ang="0">
                  <a:pos x="connsiteX4110" y="connsiteY4110"/>
                </a:cxn>
                <a:cxn ang="0">
                  <a:pos x="connsiteX4111" y="connsiteY4111"/>
                </a:cxn>
                <a:cxn ang="0">
                  <a:pos x="connsiteX4112" y="connsiteY4112"/>
                </a:cxn>
                <a:cxn ang="0">
                  <a:pos x="connsiteX4113" y="connsiteY4113"/>
                </a:cxn>
                <a:cxn ang="0">
                  <a:pos x="connsiteX4114" y="connsiteY4114"/>
                </a:cxn>
                <a:cxn ang="0">
                  <a:pos x="connsiteX4115" y="connsiteY4115"/>
                </a:cxn>
                <a:cxn ang="0">
                  <a:pos x="connsiteX4116" y="connsiteY4116"/>
                </a:cxn>
                <a:cxn ang="0">
                  <a:pos x="connsiteX4117" y="connsiteY4117"/>
                </a:cxn>
                <a:cxn ang="0">
                  <a:pos x="connsiteX4118" y="connsiteY4118"/>
                </a:cxn>
                <a:cxn ang="0">
                  <a:pos x="connsiteX4119" y="connsiteY4119"/>
                </a:cxn>
                <a:cxn ang="0">
                  <a:pos x="connsiteX4120" y="connsiteY4120"/>
                </a:cxn>
                <a:cxn ang="0">
                  <a:pos x="connsiteX4121" y="connsiteY4121"/>
                </a:cxn>
                <a:cxn ang="0">
                  <a:pos x="connsiteX4122" y="connsiteY4122"/>
                </a:cxn>
                <a:cxn ang="0">
                  <a:pos x="connsiteX4123" y="connsiteY4123"/>
                </a:cxn>
                <a:cxn ang="0">
                  <a:pos x="connsiteX4124" y="connsiteY4124"/>
                </a:cxn>
                <a:cxn ang="0">
                  <a:pos x="connsiteX4125" y="connsiteY4125"/>
                </a:cxn>
                <a:cxn ang="0">
                  <a:pos x="connsiteX4126" y="connsiteY4126"/>
                </a:cxn>
                <a:cxn ang="0">
                  <a:pos x="connsiteX4127" y="connsiteY4127"/>
                </a:cxn>
                <a:cxn ang="0">
                  <a:pos x="connsiteX4128" y="connsiteY4128"/>
                </a:cxn>
                <a:cxn ang="0">
                  <a:pos x="connsiteX4129" y="connsiteY4129"/>
                </a:cxn>
                <a:cxn ang="0">
                  <a:pos x="connsiteX4130" y="connsiteY4130"/>
                </a:cxn>
                <a:cxn ang="0">
                  <a:pos x="connsiteX4131" y="connsiteY4131"/>
                </a:cxn>
                <a:cxn ang="0">
                  <a:pos x="connsiteX4132" y="connsiteY4132"/>
                </a:cxn>
                <a:cxn ang="0">
                  <a:pos x="connsiteX4133" y="connsiteY4133"/>
                </a:cxn>
                <a:cxn ang="0">
                  <a:pos x="connsiteX4134" y="connsiteY4134"/>
                </a:cxn>
                <a:cxn ang="0">
                  <a:pos x="connsiteX4135" y="connsiteY4135"/>
                </a:cxn>
                <a:cxn ang="0">
                  <a:pos x="connsiteX4136" y="connsiteY4136"/>
                </a:cxn>
                <a:cxn ang="0">
                  <a:pos x="connsiteX4137" y="connsiteY4137"/>
                </a:cxn>
                <a:cxn ang="0">
                  <a:pos x="connsiteX4138" y="connsiteY4138"/>
                </a:cxn>
                <a:cxn ang="0">
                  <a:pos x="connsiteX4139" y="connsiteY4139"/>
                </a:cxn>
                <a:cxn ang="0">
                  <a:pos x="connsiteX4140" y="connsiteY4140"/>
                </a:cxn>
                <a:cxn ang="0">
                  <a:pos x="connsiteX4141" y="connsiteY4141"/>
                </a:cxn>
                <a:cxn ang="0">
                  <a:pos x="connsiteX4142" y="connsiteY4142"/>
                </a:cxn>
                <a:cxn ang="0">
                  <a:pos x="connsiteX4143" y="connsiteY4143"/>
                </a:cxn>
                <a:cxn ang="0">
                  <a:pos x="connsiteX4144" y="connsiteY4144"/>
                </a:cxn>
                <a:cxn ang="0">
                  <a:pos x="connsiteX4145" y="connsiteY4145"/>
                </a:cxn>
                <a:cxn ang="0">
                  <a:pos x="connsiteX4146" y="connsiteY4146"/>
                </a:cxn>
                <a:cxn ang="0">
                  <a:pos x="connsiteX4147" y="connsiteY4147"/>
                </a:cxn>
                <a:cxn ang="0">
                  <a:pos x="connsiteX4148" y="connsiteY4148"/>
                </a:cxn>
                <a:cxn ang="0">
                  <a:pos x="connsiteX4149" y="connsiteY4149"/>
                </a:cxn>
                <a:cxn ang="0">
                  <a:pos x="connsiteX4150" y="connsiteY4150"/>
                </a:cxn>
                <a:cxn ang="0">
                  <a:pos x="connsiteX4151" y="connsiteY4151"/>
                </a:cxn>
                <a:cxn ang="0">
                  <a:pos x="connsiteX4152" y="connsiteY4152"/>
                </a:cxn>
                <a:cxn ang="0">
                  <a:pos x="connsiteX4153" y="connsiteY4153"/>
                </a:cxn>
                <a:cxn ang="0">
                  <a:pos x="connsiteX4154" y="connsiteY4154"/>
                </a:cxn>
                <a:cxn ang="0">
                  <a:pos x="connsiteX4155" y="connsiteY4155"/>
                </a:cxn>
                <a:cxn ang="0">
                  <a:pos x="connsiteX4156" y="connsiteY4156"/>
                </a:cxn>
                <a:cxn ang="0">
                  <a:pos x="connsiteX4157" y="connsiteY4157"/>
                </a:cxn>
                <a:cxn ang="0">
                  <a:pos x="connsiteX4158" y="connsiteY4158"/>
                </a:cxn>
                <a:cxn ang="0">
                  <a:pos x="connsiteX4159" y="connsiteY4159"/>
                </a:cxn>
                <a:cxn ang="0">
                  <a:pos x="connsiteX4160" y="connsiteY4160"/>
                </a:cxn>
                <a:cxn ang="0">
                  <a:pos x="connsiteX4161" y="connsiteY4161"/>
                </a:cxn>
                <a:cxn ang="0">
                  <a:pos x="connsiteX4162" y="connsiteY4162"/>
                </a:cxn>
                <a:cxn ang="0">
                  <a:pos x="connsiteX4163" y="connsiteY4163"/>
                </a:cxn>
                <a:cxn ang="0">
                  <a:pos x="connsiteX4164" y="connsiteY4164"/>
                </a:cxn>
                <a:cxn ang="0">
                  <a:pos x="connsiteX4165" y="connsiteY4165"/>
                </a:cxn>
                <a:cxn ang="0">
                  <a:pos x="connsiteX4166" y="connsiteY4166"/>
                </a:cxn>
                <a:cxn ang="0">
                  <a:pos x="connsiteX4167" y="connsiteY4167"/>
                </a:cxn>
                <a:cxn ang="0">
                  <a:pos x="connsiteX4168" y="connsiteY4168"/>
                </a:cxn>
                <a:cxn ang="0">
                  <a:pos x="connsiteX4169" y="connsiteY4169"/>
                </a:cxn>
                <a:cxn ang="0">
                  <a:pos x="connsiteX4170" y="connsiteY4170"/>
                </a:cxn>
                <a:cxn ang="0">
                  <a:pos x="connsiteX4171" y="connsiteY4171"/>
                </a:cxn>
                <a:cxn ang="0">
                  <a:pos x="connsiteX4172" y="connsiteY4172"/>
                </a:cxn>
                <a:cxn ang="0">
                  <a:pos x="connsiteX4173" y="connsiteY4173"/>
                </a:cxn>
                <a:cxn ang="0">
                  <a:pos x="connsiteX4174" y="connsiteY4174"/>
                </a:cxn>
                <a:cxn ang="0">
                  <a:pos x="connsiteX4175" y="connsiteY4175"/>
                </a:cxn>
                <a:cxn ang="0">
                  <a:pos x="connsiteX4176" y="connsiteY4176"/>
                </a:cxn>
                <a:cxn ang="0">
                  <a:pos x="connsiteX4177" y="connsiteY4177"/>
                </a:cxn>
                <a:cxn ang="0">
                  <a:pos x="connsiteX4178" y="connsiteY4178"/>
                </a:cxn>
                <a:cxn ang="0">
                  <a:pos x="connsiteX4179" y="connsiteY4179"/>
                </a:cxn>
                <a:cxn ang="0">
                  <a:pos x="connsiteX4180" y="connsiteY4180"/>
                </a:cxn>
                <a:cxn ang="0">
                  <a:pos x="connsiteX4181" y="connsiteY4181"/>
                </a:cxn>
                <a:cxn ang="0">
                  <a:pos x="connsiteX4182" y="connsiteY4182"/>
                </a:cxn>
                <a:cxn ang="0">
                  <a:pos x="connsiteX4183" y="connsiteY4183"/>
                </a:cxn>
                <a:cxn ang="0">
                  <a:pos x="connsiteX4184" y="connsiteY4184"/>
                </a:cxn>
                <a:cxn ang="0">
                  <a:pos x="connsiteX4185" y="connsiteY4185"/>
                </a:cxn>
                <a:cxn ang="0">
                  <a:pos x="connsiteX4186" y="connsiteY4186"/>
                </a:cxn>
                <a:cxn ang="0">
                  <a:pos x="connsiteX4187" y="connsiteY4187"/>
                </a:cxn>
                <a:cxn ang="0">
                  <a:pos x="connsiteX4188" y="connsiteY4188"/>
                </a:cxn>
                <a:cxn ang="0">
                  <a:pos x="connsiteX4189" y="connsiteY4189"/>
                </a:cxn>
                <a:cxn ang="0">
                  <a:pos x="connsiteX4190" y="connsiteY4190"/>
                </a:cxn>
                <a:cxn ang="0">
                  <a:pos x="connsiteX4191" y="connsiteY4191"/>
                </a:cxn>
                <a:cxn ang="0">
                  <a:pos x="connsiteX4192" y="connsiteY4192"/>
                </a:cxn>
                <a:cxn ang="0">
                  <a:pos x="connsiteX4193" y="connsiteY4193"/>
                </a:cxn>
                <a:cxn ang="0">
                  <a:pos x="connsiteX4194" y="connsiteY4194"/>
                </a:cxn>
                <a:cxn ang="0">
                  <a:pos x="connsiteX4195" y="connsiteY4195"/>
                </a:cxn>
                <a:cxn ang="0">
                  <a:pos x="connsiteX4196" y="connsiteY4196"/>
                </a:cxn>
                <a:cxn ang="0">
                  <a:pos x="connsiteX4197" y="connsiteY4197"/>
                </a:cxn>
                <a:cxn ang="0">
                  <a:pos x="connsiteX4198" y="connsiteY4198"/>
                </a:cxn>
                <a:cxn ang="0">
                  <a:pos x="connsiteX4199" y="connsiteY4199"/>
                </a:cxn>
                <a:cxn ang="0">
                  <a:pos x="connsiteX4200" y="connsiteY4200"/>
                </a:cxn>
                <a:cxn ang="0">
                  <a:pos x="connsiteX4201" y="connsiteY4201"/>
                </a:cxn>
                <a:cxn ang="0">
                  <a:pos x="connsiteX4202" y="connsiteY4202"/>
                </a:cxn>
                <a:cxn ang="0">
                  <a:pos x="connsiteX4203" y="connsiteY4203"/>
                </a:cxn>
                <a:cxn ang="0">
                  <a:pos x="connsiteX4204" y="connsiteY4204"/>
                </a:cxn>
                <a:cxn ang="0">
                  <a:pos x="connsiteX4205" y="connsiteY4205"/>
                </a:cxn>
                <a:cxn ang="0">
                  <a:pos x="connsiteX4206" y="connsiteY4206"/>
                </a:cxn>
                <a:cxn ang="0">
                  <a:pos x="connsiteX4207" y="connsiteY4207"/>
                </a:cxn>
                <a:cxn ang="0">
                  <a:pos x="connsiteX4208" y="connsiteY4208"/>
                </a:cxn>
                <a:cxn ang="0">
                  <a:pos x="connsiteX4209" y="connsiteY4209"/>
                </a:cxn>
                <a:cxn ang="0">
                  <a:pos x="connsiteX4210" y="connsiteY4210"/>
                </a:cxn>
                <a:cxn ang="0">
                  <a:pos x="connsiteX4211" y="connsiteY4211"/>
                </a:cxn>
                <a:cxn ang="0">
                  <a:pos x="connsiteX4212" y="connsiteY4212"/>
                </a:cxn>
                <a:cxn ang="0">
                  <a:pos x="connsiteX4213" y="connsiteY4213"/>
                </a:cxn>
                <a:cxn ang="0">
                  <a:pos x="connsiteX4214" y="connsiteY4214"/>
                </a:cxn>
                <a:cxn ang="0">
                  <a:pos x="connsiteX4215" y="connsiteY4215"/>
                </a:cxn>
                <a:cxn ang="0">
                  <a:pos x="connsiteX4216" y="connsiteY4216"/>
                </a:cxn>
                <a:cxn ang="0">
                  <a:pos x="connsiteX4217" y="connsiteY4217"/>
                </a:cxn>
                <a:cxn ang="0">
                  <a:pos x="connsiteX4218" y="connsiteY4218"/>
                </a:cxn>
                <a:cxn ang="0">
                  <a:pos x="connsiteX4219" y="connsiteY4219"/>
                </a:cxn>
                <a:cxn ang="0">
                  <a:pos x="connsiteX4220" y="connsiteY4220"/>
                </a:cxn>
                <a:cxn ang="0">
                  <a:pos x="connsiteX4221" y="connsiteY4221"/>
                </a:cxn>
                <a:cxn ang="0">
                  <a:pos x="connsiteX4222" y="connsiteY4222"/>
                </a:cxn>
                <a:cxn ang="0">
                  <a:pos x="connsiteX4223" y="connsiteY4223"/>
                </a:cxn>
                <a:cxn ang="0">
                  <a:pos x="connsiteX4224" y="connsiteY4224"/>
                </a:cxn>
                <a:cxn ang="0">
                  <a:pos x="connsiteX4225" y="connsiteY4225"/>
                </a:cxn>
                <a:cxn ang="0">
                  <a:pos x="connsiteX4226" y="connsiteY4226"/>
                </a:cxn>
                <a:cxn ang="0">
                  <a:pos x="connsiteX4227" y="connsiteY4227"/>
                </a:cxn>
                <a:cxn ang="0">
                  <a:pos x="connsiteX4228" y="connsiteY4228"/>
                </a:cxn>
                <a:cxn ang="0">
                  <a:pos x="connsiteX4229" y="connsiteY4229"/>
                </a:cxn>
                <a:cxn ang="0">
                  <a:pos x="connsiteX4230" y="connsiteY4230"/>
                </a:cxn>
                <a:cxn ang="0">
                  <a:pos x="connsiteX4231" y="connsiteY4231"/>
                </a:cxn>
                <a:cxn ang="0">
                  <a:pos x="connsiteX4232" y="connsiteY4232"/>
                </a:cxn>
                <a:cxn ang="0">
                  <a:pos x="connsiteX4233" y="connsiteY4233"/>
                </a:cxn>
                <a:cxn ang="0">
                  <a:pos x="connsiteX4234" y="connsiteY4234"/>
                </a:cxn>
                <a:cxn ang="0">
                  <a:pos x="connsiteX4235" y="connsiteY4235"/>
                </a:cxn>
                <a:cxn ang="0">
                  <a:pos x="connsiteX4236" y="connsiteY4236"/>
                </a:cxn>
                <a:cxn ang="0">
                  <a:pos x="connsiteX4237" y="connsiteY4237"/>
                </a:cxn>
                <a:cxn ang="0">
                  <a:pos x="connsiteX4238" y="connsiteY4238"/>
                </a:cxn>
                <a:cxn ang="0">
                  <a:pos x="connsiteX4239" y="connsiteY4239"/>
                </a:cxn>
                <a:cxn ang="0">
                  <a:pos x="connsiteX4240" y="connsiteY4240"/>
                </a:cxn>
                <a:cxn ang="0">
                  <a:pos x="connsiteX4241" y="connsiteY4241"/>
                </a:cxn>
                <a:cxn ang="0">
                  <a:pos x="connsiteX4242" y="connsiteY4242"/>
                </a:cxn>
                <a:cxn ang="0">
                  <a:pos x="connsiteX4243" y="connsiteY4243"/>
                </a:cxn>
                <a:cxn ang="0">
                  <a:pos x="connsiteX4244" y="connsiteY4244"/>
                </a:cxn>
                <a:cxn ang="0">
                  <a:pos x="connsiteX4245" y="connsiteY4245"/>
                </a:cxn>
                <a:cxn ang="0">
                  <a:pos x="connsiteX4246" y="connsiteY4246"/>
                </a:cxn>
                <a:cxn ang="0">
                  <a:pos x="connsiteX4247" y="connsiteY4247"/>
                </a:cxn>
                <a:cxn ang="0">
                  <a:pos x="connsiteX4248" y="connsiteY4248"/>
                </a:cxn>
                <a:cxn ang="0">
                  <a:pos x="connsiteX4249" y="connsiteY4249"/>
                </a:cxn>
                <a:cxn ang="0">
                  <a:pos x="connsiteX4250" y="connsiteY4250"/>
                </a:cxn>
                <a:cxn ang="0">
                  <a:pos x="connsiteX4251" y="connsiteY4251"/>
                </a:cxn>
                <a:cxn ang="0">
                  <a:pos x="connsiteX4252" y="connsiteY4252"/>
                </a:cxn>
                <a:cxn ang="0">
                  <a:pos x="connsiteX4253" y="connsiteY4253"/>
                </a:cxn>
                <a:cxn ang="0">
                  <a:pos x="connsiteX4254" y="connsiteY4254"/>
                </a:cxn>
                <a:cxn ang="0">
                  <a:pos x="connsiteX4255" y="connsiteY4255"/>
                </a:cxn>
                <a:cxn ang="0">
                  <a:pos x="connsiteX4256" y="connsiteY4256"/>
                </a:cxn>
                <a:cxn ang="0">
                  <a:pos x="connsiteX4257" y="connsiteY4257"/>
                </a:cxn>
                <a:cxn ang="0">
                  <a:pos x="connsiteX4258" y="connsiteY4258"/>
                </a:cxn>
                <a:cxn ang="0">
                  <a:pos x="connsiteX4259" y="connsiteY4259"/>
                </a:cxn>
                <a:cxn ang="0">
                  <a:pos x="connsiteX4260" y="connsiteY4260"/>
                </a:cxn>
                <a:cxn ang="0">
                  <a:pos x="connsiteX4261" y="connsiteY4261"/>
                </a:cxn>
                <a:cxn ang="0">
                  <a:pos x="connsiteX4262" y="connsiteY4262"/>
                </a:cxn>
                <a:cxn ang="0">
                  <a:pos x="connsiteX4263" y="connsiteY4263"/>
                </a:cxn>
                <a:cxn ang="0">
                  <a:pos x="connsiteX4264" y="connsiteY4264"/>
                </a:cxn>
                <a:cxn ang="0">
                  <a:pos x="connsiteX4265" y="connsiteY4265"/>
                </a:cxn>
                <a:cxn ang="0">
                  <a:pos x="connsiteX4266" y="connsiteY4266"/>
                </a:cxn>
                <a:cxn ang="0">
                  <a:pos x="connsiteX4267" y="connsiteY4267"/>
                </a:cxn>
                <a:cxn ang="0">
                  <a:pos x="connsiteX4268" y="connsiteY4268"/>
                </a:cxn>
                <a:cxn ang="0">
                  <a:pos x="connsiteX4269" y="connsiteY4269"/>
                </a:cxn>
                <a:cxn ang="0">
                  <a:pos x="connsiteX4270" y="connsiteY4270"/>
                </a:cxn>
                <a:cxn ang="0">
                  <a:pos x="connsiteX4271" y="connsiteY4271"/>
                </a:cxn>
                <a:cxn ang="0">
                  <a:pos x="connsiteX4272" y="connsiteY4272"/>
                </a:cxn>
                <a:cxn ang="0">
                  <a:pos x="connsiteX4273" y="connsiteY4273"/>
                </a:cxn>
                <a:cxn ang="0">
                  <a:pos x="connsiteX4274" y="connsiteY4274"/>
                </a:cxn>
                <a:cxn ang="0">
                  <a:pos x="connsiteX4275" y="connsiteY4275"/>
                </a:cxn>
                <a:cxn ang="0">
                  <a:pos x="connsiteX4276" y="connsiteY4276"/>
                </a:cxn>
                <a:cxn ang="0">
                  <a:pos x="connsiteX4277" y="connsiteY4277"/>
                </a:cxn>
                <a:cxn ang="0">
                  <a:pos x="connsiteX4278" y="connsiteY4278"/>
                </a:cxn>
                <a:cxn ang="0">
                  <a:pos x="connsiteX4279" y="connsiteY4279"/>
                </a:cxn>
                <a:cxn ang="0">
                  <a:pos x="connsiteX4280" y="connsiteY4280"/>
                </a:cxn>
                <a:cxn ang="0">
                  <a:pos x="connsiteX4281" y="connsiteY4281"/>
                </a:cxn>
                <a:cxn ang="0">
                  <a:pos x="connsiteX4282" y="connsiteY4282"/>
                </a:cxn>
                <a:cxn ang="0">
                  <a:pos x="connsiteX4283" y="connsiteY4283"/>
                </a:cxn>
                <a:cxn ang="0">
                  <a:pos x="connsiteX4284" y="connsiteY4284"/>
                </a:cxn>
                <a:cxn ang="0">
                  <a:pos x="connsiteX4285" y="connsiteY4285"/>
                </a:cxn>
                <a:cxn ang="0">
                  <a:pos x="connsiteX4286" y="connsiteY4286"/>
                </a:cxn>
                <a:cxn ang="0">
                  <a:pos x="connsiteX4287" y="connsiteY4287"/>
                </a:cxn>
                <a:cxn ang="0">
                  <a:pos x="connsiteX4288" y="connsiteY4288"/>
                </a:cxn>
                <a:cxn ang="0">
                  <a:pos x="connsiteX4289" y="connsiteY4289"/>
                </a:cxn>
                <a:cxn ang="0">
                  <a:pos x="connsiteX4290" y="connsiteY4290"/>
                </a:cxn>
                <a:cxn ang="0">
                  <a:pos x="connsiteX4291" y="connsiteY4291"/>
                </a:cxn>
                <a:cxn ang="0">
                  <a:pos x="connsiteX4292" y="connsiteY4292"/>
                </a:cxn>
                <a:cxn ang="0">
                  <a:pos x="connsiteX4293" y="connsiteY4293"/>
                </a:cxn>
                <a:cxn ang="0">
                  <a:pos x="connsiteX4294" y="connsiteY4294"/>
                </a:cxn>
                <a:cxn ang="0">
                  <a:pos x="connsiteX4295" y="connsiteY4295"/>
                </a:cxn>
                <a:cxn ang="0">
                  <a:pos x="connsiteX4296" y="connsiteY4296"/>
                </a:cxn>
                <a:cxn ang="0">
                  <a:pos x="connsiteX4297" y="connsiteY4297"/>
                </a:cxn>
                <a:cxn ang="0">
                  <a:pos x="connsiteX4298" y="connsiteY4298"/>
                </a:cxn>
                <a:cxn ang="0">
                  <a:pos x="connsiteX4299" y="connsiteY4299"/>
                </a:cxn>
                <a:cxn ang="0">
                  <a:pos x="connsiteX4300" y="connsiteY4300"/>
                </a:cxn>
                <a:cxn ang="0">
                  <a:pos x="connsiteX4301" y="connsiteY4301"/>
                </a:cxn>
                <a:cxn ang="0">
                  <a:pos x="connsiteX4302" y="connsiteY4302"/>
                </a:cxn>
                <a:cxn ang="0">
                  <a:pos x="connsiteX4303" y="connsiteY4303"/>
                </a:cxn>
                <a:cxn ang="0">
                  <a:pos x="connsiteX4304" y="connsiteY4304"/>
                </a:cxn>
                <a:cxn ang="0">
                  <a:pos x="connsiteX4305" y="connsiteY4305"/>
                </a:cxn>
                <a:cxn ang="0">
                  <a:pos x="connsiteX4306" y="connsiteY4306"/>
                </a:cxn>
                <a:cxn ang="0">
                  <a:pos x="connsiteX4307" y="connsiteY4307"/>
                </a:cxn>
                <a:cxn ang="0">
                  <a:pos x="connsiteX4308" y="connsiteY4308"/>
                </a:cxn>
                <a:cxn ang="0">
                  <a:pos x="connsiteX4309" y="connsiteY4309"/>
                </a:cxn>
                <a:cxn ang="0">
                  <a:pos x="connsiteX4310" y="connsiteY4310"/>
                </a:cxn>
                <a:cxn ang="0">
                  <a:pos x="connsiteX4311" y="connsiteY4311"/>
                </a:cxn>
                <a:cxn ang="0">
                  <a:pos x="connsiteX4312" y="connsiteY4312"/>
                </a:cxn>
                <a:cxn ang="0">
                  <a:pos x="connsiteX4313" y="connsiteY4313"/>
                </a:cxn>
                <a:cxn ang="0">
                  <a:pos x="connsiteX4314" y="connsiteY4314"/>
                </a:cxn>
                <a:cxn ang="0">
                  <a:pos x="connsiteX4315" y="connsiteY4315"/>
                </a:cxn>
                <a:cxn ang="0">
                  <a:pos x="connsiteX4316" y="connsiteY4316"/>
                </a:cxn>
                <a:cxn ang="0">
                  <a:pos x="connsiteX4317" y="connsiteY4317"/>
                </a:cxn>
                <a:cxn ang="0">
                  <a:pos x="connsiteX4318" y="connsiteY4318"/>
                </a:cxn>
                <a:cxn ang="0">
                  <a:pos x="connsiteX4319" y="connsiteY4319"/>
                </a:cxn>
                <a:cxn ang="0">
                  <a:pos x="connsiteX4320" y="connsiteY4320"/>
                </a:cxn>
                <a:cxn ang="0">
                  <a:pos x="connsiteX4321" y="connsiteY4321"/>
                </a:cxn>
                <a:cxn ang="0">
                  <a:pos x="connsiteX4322" y="connsiteY4322"/>
                </a:cxn>
                <a:cxn ang="0">
                  <a:pos x="connsiteX4323" y="connsiteY4323"/>
                </a:cxn>
                <a:cxn ang="0">
                  <a:pos x="connsiteX4324" y="connsiteY4324"/>
                </a:cxn>
                <a:cxn ang="0">
                  <a:pos x="connsiteX4325" y="connsiteY4325"/>
                </a:cxn>
                <a:cxn ang="0">
                  <a:pos x="connsiteX4326" y="connsiteY4326"/>
                </a:cxn>
                <a:cxn ang="0">
                  <a:pos x="connsiteX4327" y="connsiteY4327"/>
                </a:cxn>
                <a:cxn ang="0">
                  <a:pos x="connsiteX4328" y="connsiteY4328"/>
                </a:cxn>
                <a:cxn ang="0">
                  <a:pos x="connsiteX4329" y="connsiteY4329"/>
                </a:cxn>
                <a:cxn ang="0">
                  <a:pos x="connsiteX4330" y="connsiteY4330"/>
                </a:cxn>
                <a:cxn ang="0">
                  <a:pos x="connsiteX4331" y="connsiteY4331"/>
                </a:cxn>
                <a:cxn ang="0">
                  <a:pos x="connsiteX4332" y="connsiteY4332"/>
                </a:cxn>
                <a:cxn ang="0">
                  <a:pos x="connsiteX4333" y="connsiteY4333"/>
                </a:cxn>
                <a:cxn ang="0">
                  <a:pos x="connsiteX4334" y="connsiteY4334"/>
                </a:cxn>
                <a:cxn ang="0">
                  <a:pos x="connsiteX4335" y="connsiteY4335"/>
                </a:cxn>
                <a:cxn ang="0">
                  <a:pos x="connsiteX4336" y="connsiteY4336"/>
                </a:cxn>
                <a:cxn ang="0">
                  <a:pos x="connsiteX4337" y="connsiteY4337"/>
                </a:cxn>
                <a:cxn ang="0">
                  <a:pos x="connsiteX4338" y="connsiteY4338"/>
                </a:cxn>
                <a:cxn ang="0">
                  <a:pos x="connsiteX4339" y="connsiteY4339"/>
                </a:cxn>
                <a:cxn ang="0">
                  <a:pos x="connsiteX4340" y="connsiteY4340"/>
                </a:cxn>
                <a:cxn ang="0">
                  <a:pos x="connsiteX4341" y="connsiteY4341"/>
                </a:cxn>
                <a:cxn ang="0">
                  <a:pos x="connsiteX4342" y="connsiteY4342"/>
                </a:cxn>
                <a:cxn ang="0">
                  <a:pos x="connsiteX4343" y="connsiteY4343"/>
                </a:cxn>
                <a:cxn ang="0">
                  <a:pos x="connsiteX4344" y="connsiteY4344"/>
                </a:cxn>
                <a:cxn ang="0">
                  <a:pos x="connsiteX4345" y="connsiteY4345"/>
                </a:cxn>
                <a:cxn ang="0">
                  <a:pos x="connsiteX4346" y="connsiteY4346"/>
                </a:cxn>
                <a:cxn ang="0">
                  <a:pos x="connsiteX4347" y="connsiteY4347"/>
                </a:cxn>
                <a:cxn ang="0">
                  <a:pos x="connsiteX4348" y="connsiteY4348"/>
                </a:cxn>
                <a:cxn ang="0">
                  <a:pos x="connsiteX4349" y="connsiteY4349"/>
                </a:cxn>
                <a:cxn ang="0">
                  <a:pos x="connsiteX4350" y="connsiteY4350"/>
                </a:cxn>
                <a:cxn ang="0">
                  <a:pos x="connsiteX4351" y="connsiteY4351"/>
                </a:cxn>
                <a:cxn ang="0">
                  <a:pos x="connsiteX4352" y="connsiteY4352"/>
                </a:cxn>
                <a:cxn ang="0">
                  <a:pos x="connsiteX4353" y="connsiteY4353"/>
                </a:cxn>
                <a:cxn ang="0">
                  <a:pos x="connsiteX4354" y="connsiteY4354"/>
                </a:cxn>
                <a:cxn ang="0">
                  <a:pos x="connsiteX4355" y="connsiteY4355"/>
                </a:cxn>
                <a:cxn ang="0">
                  <a:pos x="connsiteX4356" y="connsiteY4356"/>
                </a:cxn>
                <a:cxn ang="0">
                  <a:pos x="connsiteX4357" y="connsiteY4357"/>
                </a:cxn>
                <a:cxn ang="0">
                  <a:pos x="connsiteX4358" y="connsiteY4358"/>
                </a:cxn>
                <a:cxn ang="0">
                  <a:pos x="connsiteX4359" y="connsiteY4359"/>
                </a:cxn>
                <a:cxn ang="0">
                  <a:pos x="connsiteX4360" y="connsiteY4360"/>
                </a:cxn>
                <a:cxn ang="0">
                  <a:pos x="connsiteX4361" y="connsiteY4361"/>
                </a:cxn>
                <a:cxn ang="0">
                  <a:pos x="connsiteX4362" y="connsiteY4362"/>
                </a:cxn>
                <a:cxn ang="0">
                  <a:pos x="connsiteX4363" y="connsiteY4363"/>
                </a:cxn>
                <a:cxn ang="0">
                  <a:pos x="connsiteX4364" y="connsiteY4364"/>
                </a:cxn>
                <a:cxn ang="0">
                  <a:pos x="connsiteX4365" y="connsiteY4365"/>
                </a:cxn>
                <a:cxn ang="0">
                  <a:pos x="connsiteX4366" y="connsiteY4366"/>
                </a:cxn>
                <a:cxn ang="0">
                  <a:pos x="connsiteX4367" y="connsiteY4367"/>
                </a:cxn>
                <a:cxn ang="0">
                  <a:pos x="connsiteX4368" y="connsiteY4368"/>
                </a:cxn>
                <a:cxn ang="0">
                  <a:pos x="connsiteX4369" y="connsiteY4369"/>
                </a:cxn>
                <a:cxn ang="0">
                  <a:pos x="connsiteX4370" y="connsiteY4370"/>
                </a:cxn>
                <a:cxn ang="0">
                  <a:pos x="connsiteX4371" y="connsiteY4371"/>
                </a:cxn>
                <a:cxn ang="0">
                  <a:pos x="connsiteX4372" y="connsiteY4372"/>
                </a:cxn>
                <a:cxn ang="0">
                  <a:pos x="connsiteX4373" y="connsiteY4373"/>
                </a:cxn>
                <a:cxn ang="0">
                  <a:pos x="connsiteX4374" y="connsiteY4374"/>
                </a:cxn>
                <a:cxn ang="0">
                  <a:pos x="connsiteX4375" y="connsiteY4375"/>
                </a:cxn>
                <a:cxn ang="0">
                  <a:pos x="connsiteX4376" y="connsiteY4376"/>
                </a:cxn>
                <a:cxn ang="0">
                  <a:pos x="connsiteX4377" y="connsiteY4377"/>
                </a:cxn>
                <a:cxn ang="0">
                  <a:pos x="connsiteX4378" y="connsiteY4378"/>
                </a:cxn>
                <a:cxn ang="0">
                  <a:pos x="connsiteX4379" y="connsiteY4379"/>
                </a:cxn>
                <a:cxn ang="0">
                  <a:pos x="connsiteX4380" y="connsiteY4380"/>
                </a:cxn>
                <a:cxn ang="0">
                  <a:pos x="connsiteX4381" y="connsiteY4381"/>
                </a:cxn>
                <a:cxn ang="0">
                  <a:pos x="connsiteX4382" y="connsiteY4382"/>
                </a:cxn>
                <a:cxn ang="0">
                  <a:pos x="connsiteX4383" y="connsiteY4383"/>
                </a:cxn>
                <a:cxn ang="0">
                  <a:pos x="connsiteX4384" y="connsiteY4384"/>
                </a:cxn>
                <a:cxn ang="0">
                  <a:pos x="connsiteX4385" y="connsiteY4385"/>
                </a:cxn>
                <a:cxn ang="0">
                  <a:pos x="connsiteX4386" y="connsiteY4386"/>
                </a:cxn>
                <a:cxn ang="0">
                  <a:pos x="connsiteX4387" y="connsiteY4387"/>
                </a:cxn>
                <a:cxn ang="0">
                  <a:pos x="connsiteX4388" y="connsiteY4388"/>
                </a:cxn>
                <a:cxn ang="0">
                  <a:pos x="connsiteX4389" y="connsiteY4389"/>
                </a:cxn>
                <a:cxn ang="0">
                  <a:pos x="connsiteX4390" y="connsiteY4390"/>
                </a:cxn>
                <a:cxn ang="0">
                  <a:pos x="connsiteX4391" y="connsiteY4391"/>
                </a:cxn>
                <a:cxn ang="0">
                  <a:pos x="connsiteX4392" y="connsiteY4392"/>
                </a:cxn>
                <a:cxn ang="0">
                  <a:pos x="connsiteX4393" y="connsiteY4393"/>
                </a:cxn>
                <a:cxn ang="0">
                  <a:pos x="connsiteX4394" y="connsiteY4394"/>
                </a:cxn>
                <a:cxn ang="0">
                  <a:pos x="connsiteX4395" y="connsiteY4395"/>
                </a:cxn>
                <a:cxn ang="0">
                  <a:pos x="connsiteX4396" y="connsiteY4396"/>
                </a:cxn>
                <a:cxn ang="0">
                  <a:pos x="connsiteX4397" y="connsiteY4397"/>
                </a:cxn>
                <a:cxn ang="0">
                  <a:pos x="connsiteX4398" y="connsiteY4398"/>
                </a:cxn>
                <a:cxn ang="0">
                  <a:pos x="connsiteX4399" y="connsiteY4399"/>
                </a:cxn>
                <a:cxn ang="0">
                  <a:pos x="connsiteX4400" y="connsiteY4400"/>
                </a:cxn>
                <a:cxn ang="0">
                  <a:pos x="connsiteX4401" y="connsiteY4401"/>
                </a:cxn>
                <a:cxn ang="0">
                  <a:pos x="connsiteX4402" y="connsiteY4402"/>
                </a:cxn>
                <a:cxn ang="0">
                  <a:pos x="connsiteX4403" y="connsiteY4403"/>
                </a:cxn>
                <a:cxn ang="0">
                  <a:pos x="connsiteX4404" y="connsiteY4404"/>
                </a:cxn>
                <a:cxn ang="0">
                  <a:pos x="connsiteX4405" y="connsiteY4405"/>
                </a:cxn>
                <a:cxn ang="0">
                  <a:pos x="connsiteX4406" y="connsiteY4406"/>
                </a:cxn>
                <a:cxn ang="0">
                  <a:pos x="connsiteX4407" y="connsiteY4407"/>
                </a:cxn>
                <a:cxn ang="0">
                  <a:pos x="connsiteX4408" y="connsiteY4408"/>
                </a:cxn>
                <a:cxn ang="0">
                  <a:pos x="connsiteX4409" y="connsiteY4409"/>
                </a:cxn>
                <a:cxn ang="0">
                  <a:pos x="connsiteX4410" y="connsiteY4410"/>
                </a:cxn>
                <a:cxn ang="0">
                  <a:pos x="connsiteX4411" y="connsiteY4411"/>
                </a:cxn>
                <a:cxn ang="0">
                  <a:pos x="connsiteX4412" y="connsiteY4412"/>
                </a:cxn>
                <a:cxn ang="0">
                  <a:pos x="connsiteX4413" y="connsiteY4413"/>
                </a:cxn>
                <a:cxn ang="0">
                  <a:pos x="connsiteX4414" y="connsiteY4414"/>
                </a:cxn>
                <a:cxn ang="0">
                  <a:pos x="connsiteX4415" y="connsiteY4415"/>
                </a:cxn>
                <a:cxn ang="0">
                  <a:pos x="connsiteX4416" y="connsiteY4416"/>
                </a:cxn>
                <a:cxn ang="0">
                  <a:pos x="connsiteX4417" y="connsiteY4417"/>
                </a:cxn>
                <a:cxn ang="0">
                  <a:pos x="connsiteX4418" y="connsiteY4418"/>
                </a:cxn>
                <a:cxn ang="0">
                  <a:pos x="connsiteX4419" y="connsiteY4419"/>
                </a:cxn>
                <a:cxn ang="0">
                  <a:pos x="connsiteX4420" y="connsiteY4420"/>
                </a:cxn>
                <a:cxn ang="0">
                  <a:pos x="connsiteX4421" y="connsiteY4421"/>
                </a:cxn>
                <a:cxn ang="0">
                  <a:pos x="connsiteX4422" y="connsiteY4422"/>
                </a:cxn>
                <a:cxn ang="0">
                  <a:pos x="connsiteX4423" y="connsiteY4423"/>
                </a:cxn>
                <a:cxn ang="0">
                  <a:pos x="connsiteX4424" y="connsiteY4424"/>
                </a:cxn>
                <a:cxn ang="0">
                  <a:pos x="connsiteX4425" y="connsiteY4425"/>
                </a:cxn>
                <a:cxn ang="0">
                  <a:pos x="connsiteX4426" y="connsiteY4426"/>
                </a:cxn>
                <a:cxn ang="0">
                  <a:pos x="connsiteX4427" y="connsiteY4427"/>
                </a:cxn>
                <a:cxn ang="0">
                  <a:pos x="connsiteX4428" y="connsiteY4428"/>
                </a:cxn>
                <a:cxn ang="0">
                  <a:pos x="connsiteX4429" y="connsiteY4429"/>
                </a:cxn>
                <a:cxn ang="0">
                  <a:pos x="connsiteX4430" y="connsiteY4430"/>
                </a:cxn>
                <a:cxn ang="0">
                  <a:pos x="connsiteX4431" y="connsiteY4431"/>
                </a:cxn>
                <a:cxn ang="0">
                  <a:pos x="connsiteX4432" y="connsiteY4432"/>
                </a:cxn>
                <a:cxn ang="0">
                  <a:pos x="connsiteX4433" y="connsiteY4433"/>
                </a:cxn>
                <a:cxn ang="0">
                  <a:pos x="connsiteX4434" y="connsiteY4434"/>
                </a:cxn>
                <a:cxn ang="0">
                  <a:pos x="connsiteX4435" y="connsiteY4435"/>
                </a:cxn>
                <a:cxn ang="0">
                  <a:pos x="connsiteX4436" y="connsiteY4436"/>
                </a:cxn>
                <a:cxn ang="0">
                  <a:pos x="connsiteX4437" y="connsiteY4437"/>
                </a:cxn>
                <a:cxn ang="0">
                  <a:pos x="connsiteX4438" y="connsiteY4438"/>
                </a:cxn>
                <a:cxn ang="0">
                  <a:pos x="connsiteX4439" y="connsiteY4439"/>
                </a:cxn>
                <a:cxn ang="0">
                  <a:pos x="connsiteX4440" y="connsiteY4440"/>
                </a:cxn>
                <a:cxn ang="0">
                  <a:pos x="connsiteX4441" y="connsiteY4441"/>
                </a:cxn>
                <a:cxn ang="0">
                  <a:pos x="connsiteX4442" y="connsiteY4442"/>
                </a:cxn>
                <a:cxn ang="0">
                  <a:pos x="connsiteX4443" y="connsiteY4443"/>
                </a:cxn>
                <a:cxn ang="0">
                  <a:pos x="connsiteX4444" y="connsiteY4444"/>
                </a:cxn>
                <a:cxn ang="0">
                  <a:pos x="connsiteX4445" y="connsiteY4445"/>
                </a:cxn>
                <a:cxn ang="0">
                  <a:pos x="connsiteX4446" y="connsiteY4446"/>
                </a:cxn>
                <a:cxn ang="0">
                  <a:pos x="connsiteX4447" y="connsiteY4447"/>
                </a:cxn>
                <a:cxn ang="0">
                  <a:pos x="connsiteX4448" y="connsiteY4448"/>
                </a:cxn>
                <a:cxn ang="0">
                  <a:pos x="connsiteX4449" y="connsiteY4449"/>
                </a:cxn>
                <a:cxn ang="0">
                  <a:pos x="connsiteX4450" y="connsiteY4450"/>
                </a:cxn>
                <a:cxn ang="0">
                  <a:pos x="connsiteX4451" y="connsiteY4451"/>
                </a:cxn>
                <a:cxn ang="0">
                  <a:pos x="connsiteX4452" y="connsiteY4452"/>
                </a:cxn>
                <a:cxn ang="0">
                  <a:pos x="connsiteX4453" y="connsiteY4453"/>
                </a:cxn>
                <a:cxn ang="0">
                  <a:pos x="connsiteX4454" y="connsiteY4454"/>
                </a:cxn>
                <a:cxn ang="0">
                  <a:pos x="connsiteX4455" y="connsiteY4455"/>
                </a:cxn>
                <a:cxn ang="0">
                  <a:pos x="connsiteX4456" y="connsiteY4456"/>
                </a:cxn>
                <a:cxn ang="0">
                  <a:pos x="connsiteX4457" y="connsiteY4457"/>
                </a:cxn>
                <a:cxn ang="0">
                  <a:pos x="connsiteX4458" y="connsiteY4458"/>
                </a:cxn>
                <a:cxn ang="0">
                  <a:pos x="connsiteX4459" y="connsiteY4459"/>
                </a:cxn>
                <a:cxn ang="0">
                  <a:pos x="connsiteX4460" y="connsiteY4460"/>
                </a:cxn>
                <a:cxn ang="0">
                  <a:pos x="connsiteX4461" y="connsiteY4461"/>
                </a:cxn>
                <a:cxn ang="0">
                  <a:pos x="connsiteX4462" y="connsiteY4462"/>
                </a:cxn>
                <a:cxn ang="0">
                  <a:pos x="connsiteX4463" y="connsiteY4463"/>
                </a:cxn>
                <a:cxn ang="0">
                  <a:pos x="connsiteX4464" y="connsiteY4464"/>
                </a:cxn>
                <a:cxn ang="0">
                  <a:pos x="connsiteX4465" y="connsiteY4465"/>
                </a:cxn>
                <a:cxn ang="0">
                  <a:pos x="connsiteX4466" y="connsiteY4466"/>
                </a:cxn>
                <a:cxn ang="0">
                  <a:pos x="connsiteX4467" y="connsiteY4467"/>
                </a:cxn>
                <a:cxn ang="0">
                  <a:pos x="connsiteX4468" y="connsiteY4468"/>
                </a:cxn>
                <a:cxn ang="0">
                  <a:pos x="connsiteX4469" y="connsiteY4469"/>
                </a:cxn>
                <a:cxn ang="0">
                  <a:pos x="connsiteX4470" y="connsiteY4470"/>
                </a:cxn>
                <a:cxn ang="0">
                  <a:pos x="connsiteX4471" y="connsiteY4471"/>
                </a:cxn>
                <a:cxn ang="0">
                  <a:pos x="connsiteX4472" y="connsiteY4472"/>
                </a:cxn>
                <a:cxn ang="0">
                  <a:pos x="connsiteX4473" y="connsiteY4473"/>
                </a:cxn>
                <a:cxn ang="0">
                  <a:pos x="connsiteX4474" y="connsiteY4474"/>
                </a:cxn>
                <a:cxn ang="0">
                  <a:pos x="connsiteX4475" y="connsiteY4475"/>
                </a:cxn>
                <a:cxn ang="0">
                  <a:pos x="connsiteX4476" y="connsiteY4476"/>
                </a:cxn>
                <a:cxn ang="0">
                  <a:pos x="connsiteX4477" y="connsiteY4477"/>
                </a:cxn>
                <a:cxn ang="0">
                  <a:pos x="connsiteX4478" y="connsiteY4478"/>
                </a:cxn>
                <a:cxn ang="0">
                  <a:pos x="connsiteX4479" y="connsiteY4479"/>
                </a:cxn>
                <a:cxn ang="0">
                  <a:pos x="connsiteX4480" y="connsiteY4480"/>
                </a:cxn>
                <a:cxn ang="0">
                  <a:pos x="connsiteX4481" y="connsiteY4481"/>
                </a:cxn>
                <a:cxn ang="0">
                  <a:pos x="connsiteX4482" y="connsiteY4482"/>
                </a:cxn>
                <a:cxn ang="0">
                  <a:pos x="connsiteX4483" y="connsiteY4483"/>
                </a:cxn>
                <a:cxn ang="0">
                  <a:pos x="connsiteX4484" y="connsiteY4484"/>
                </a:cxn>
                <a:cxn ang="0">
                  <a:pos x="connsiteX4485" y="connsiteY4485"/>
                </a:cxn>
                <a:cxn ang="0">
                  <a:pos x="connsiteX4486" y="connsiteY4486"/>
                </a:cxn>
                <a:cxn ang="0">
                  <a:pos x="connsiteX4487" y="connsiteY4487"/>
                </a:cxn>
                <a:cxn ang="0">
                  <a:pos x="connsiteX4488" y="connsiteY4488"/>
                </a:cxn>
                <a:cxn ang="0">
                  <a:pos x="connsiteX4489" y="connsiteY4489"/>
                </a:cxn>
                <a:cxn ang="0">
                  <a:pos x="connsiteX4490" y="connsiteY4490"/>
                </a:cxn>
                <a:cxn ang="0">
                  <a:pos x="connsiteX4491" y="connsiteY4491"/>
                </a:cxn>
                <a:cxn ang="0">
                  <a:pos x="connsiteX4492" y="connsiteY4492"/>
                </a:cxn>
                <a:cxn ang="0">
                  <a:pos x="connsiteX4493" y="connsiteY4493"/>
                </a:cxn>
                <a:cxn ang="0">
                  <a:pos x="connsiteX4494" y="connsiteY4494"/>
                </a:cxn>
                <a:cxn ang="0">
                  <a:pos x="connsiteX4495" y="connsiteY4495"/>
                </a:cxn>
                <a:cxn ang="0">
                  <a:pos x="connsiteX4496" y="connsiteY4496"/>
                </a:cxn>
                <a:cxn ang="0">
                  <a:pos x="connsiteX4497" y="connsiteY4497"/>
                </a:cxn>
                <a:cxn ang="0">
                  <a:pos x="connsiteX4498" y="connsiteY4498"/>
                </a:cxn>
                <a:cxn ang="0">
                  <a:pos x="connsiteX4499" y="connsiteY4499"/>
                </a:cxn>
                <a:cxn ang="0">
                  <a:pos x="connsiteX4500" y="connsiteY4500"/>
                </a:cxn>
                <a:cxn ang="0">
                  <a:pos x="connsiteX4501" y="connsiteY4501"/>
                </a:cxn>
                <a:cxn ang="0">
                  <a:pos x="connsiteX4502" y="connsiteY4502"/>
                </a:cxn>
                <a:cxn ang="0">
                  <a:pos x="connsiteX4503" y="connsiteY4503"/>
                </a:cxn>
                <a:cxn ang="0">
                  <a:pos x="connsiteX4504" y="connsiteY4504"/>
                </a:cxn>
                <a:cxn ang="0">
                  <a:pos x="connsiteX4505" y="connsiteY4505"/>
                </a:cxn>
                <a:cxn ang="0">
                  <a:pos x="connsiteX4506" y="connsiteY4506"/>
                </a:cxn>
                <a:cxn ang="0">
                  <a:pos x="connsiteX4507" y="connsiteY4507"/>
                </a:cxn>
                <a:cxn ang="0">
                  <a:pos x="connsiteX4508" y="connsiteY4508"/>
                </a:cxn>
                <a:cxn ang="0">
                  <a:pos x="connsiteX4509" y="connsiteY4509"/>
                </a:cxn>
                <a:cxn ang="0">
                  <a:pos x="connsiteX4510" y="connsiteY4510"/>
                </a:cxn>
                <a:cxn ang="0">
                  <a:pos x="connsiteX4511" y="connsiteY4511"/>
                </a:cxn>
                <a:cxn ang="0">
                  <a:pos x="connsiteX4512" y="connsiteY4512"/>
                </a:cxn>
                <a:cxn ang="0">
                  <a:pos x="connsiteX4513" y="connsiteY4513"/>
                </a:cxn>
                <a:cxn ang="0">
                  <a:pos x="connsiteX4514" y="connsiteY4514"/>
                </a:cxn>
                <a:cxn ang="0">
                  <a:pos x="connsiteX4515" y="connsiteY4515"/>
                </a:cxn>
                <a:cxn ang="0">
                  <a:pos x="connsiteX4516" y="connsiteY4516"/>
                </a:cxn>
                <a:cxn ang="0">
                  <a:pos x="connsiteX4517" y="connsiteY4517"/>
                </a:cxn>
                <a:cxn ang="0">
                  <a:pos x="connsiteX4518" y="connsiteY4518"/>
                </a:cxn>
                <a:cxn ang="0">
                  <a:pos x="connsiteX4519" y="connsiteY4519"/>
                </a:cxn>
                <a:cxn ang="0">
                  <a:pos x="connsiteX4520" y="connsiteY4520"/>
                </a:cxn>
                <a:cxn ang="0">
                  <a:pos x="connsiteX4521" y="connsiteY4521"/>
                </a:cxn>
                <a:cxn ang="0">
                  <a:pos x="connsiteX4522" y="connsiteY4522"/>
                </a:cxn>
                <a:cxn ang="0">
                  <a:pos x="connsiteX4523" y="connsiteY4523"/>
                </a:cxn>
                <a:cxn ang="0">
                  <a:pos x="connsiteX4524" y="connsiteY4524"/>
                </a:cxn>
                <a:cxn ang="0">
                  <a:pos x="connsiteX4525" y="connsiteY4525"/>
                </a:cxn>
                <a:cxn ang="0">
                  <a:pos x="connsiteX4526" y="connsiteY4526"/>
                </a:cxn>
                <a:cxn ang="0">
                  <a:pos x="connsiteX4527" y="connsiteY4527"/>
                </a:cxn>
                <a:cxn ang="0">
                  <a:pos x="connsiteX4528" y="connsiteY4528"/>
                </a:cxn>
                <a:cxn ang="0">
                  <a:pos x="connsiteX4529" y="connsiteY4529"/>
                </a:cxn>
                <a:cxn ang="0">
                  <a:pos x="connsiteX4530" y="connsiteY4530"/>
                </a:cxn>
                <a:cxn ang="0">
                  <a:pos x="connsiteX4531" y="connsiteY4531"/>
                </a:cxn>
                <a:cxn ang="0">
                  <a:pos x="connsiteX4532" y="connsiteY4532"/>
                </a:cxn>
                <a:cxn ang="0">
                  <a:pos x="connsiteX4533" y="connsiteY4533"/>
                </a:cxn>
                <a:cxn ang="0">
                  <a:pos x="connsiteX4534" y="connsiteY4534"/>
                </a:cxn>
                <a:cxn ang="0">
                  <a:pos x="connsiteX4535" y="connsiteY4535"/>
                </a:cxn>
                <a:cxn ang="0">
                  <a:pos x="connsiteX4536" y="connsiteY4536"/>
                </a:cxn>
                <a:cxn ang="0">
                  <a:pos x="connsiteX4537" y="connsiteY4537"/>
                </a:cxn>
                <a:cxn ang="0">
                  <a:pos x="connsiteX4538" y="connsiteY4538"/>
                </a:cxn>
                <a:cxn ang="0">
                  <a:pos x="connsiteX4539" y="connsiteY4539"/>
                </a:cxn>
                <a:cxn ang="0">
                  <a:pos x="connsiteX4540" y="connsiteY4540"/>
                </a:cxn>
                <a:cxn ang="0">
                  <a:pos x="connsiteX4541" y="connsiteY4541"/>
                </a:cxn>
                <a:cxn ang="0">
                  <a:pos x="connsiteX4542" y="connsiteY4542"/>
                </a:cxn>
                <a:cxn ang="0">
                  <a:pos x="connsiteX4543" y="connsiteY4543"/>
                </a:cxn>
                <a:cxn ang="0">
                  <a:pos x="connsiteX4544" y="connsiteY4544"/>
                </a:cxn>
                <a:cxn ang="0">
                  <a:pos x="connsiteX4545" y="connsiteY4545"/>
                </a:cxn>
                <a:cxn ang="0">
                  <a:pos x="connsiteX4546" y="connsiteY4546"/>
                </a:cxn>
                <a:cxn ang="0">
                  <a:pos x="connsiteX4547" y="connsiteY4547"/>
                </a:cxn>
                <a:cxn ang="0">
                  <a:pos x="connsiteX4548" y="connsiteY4548"/>
                </a:cxn>
                <a:cxn ang="0">
                  <a:pos x="connsiteX4549" y="connsiteY4549"/>
                </a:cxn>
                <a:cxn ang="0">
                  <a:pos x="connsiteX4550" y="connsiteY4550"/>
                </a:cxn>
                <a:cxn ang="0">
                  <a:pos x="connsiteX4551" y="connsiteY4551"/>
                </a:cxn>
                <a:cxn ang="0">
                  <a:pos x="connsiteX4552" y="connsiteY4552"/>
                </a:cxn>
                <a:cxn ang="0">
                  <a:pos x="connsiteX4553" y="connsiteY4553"/>
                </a:cxn>
                <a:cxn ang="0">
                  <a:pos x="connsiteX4554" y="connsiteY4554"/>
                </a:cxn>
                <a:cxn ang="0">
                  <a:pos x="connsiteX4555" y="connsiteY4555"/>
                </a:cxn>
                <a:cxn ang="0">
                  <a:pos x="connsiteX4556" y="connsiteY4556"/>
                </a:cxn>
                <a:cxn ang="0">
                  <a:pos x="connsiteX4557" y="connsiteY4557"/>
                </a:cxn>
                <a:cxn ang="0">
                  <a:pos x="connsiteX4558" y="connsiteY4558"/>
                </a:cxn>
                <a:cxn ang="0">
                  <a:pos x="connsiteX4559" y="connsiteY4559"/>
                </a:cxn>
                <a:cxn ang="0">
                  <a:pos x="connsiteX4560" y="connsiteY4560"/>
                </a:cxn>
                <a:cxn ang="0">
                  <a:pos x="connsiteX4561" y="connsiteY4561"/>
                </a:cxn>
                <a:cxn ang="0">
                  <a:pos x="connsiteX4562" y="connsiteY4562"/>
                </a:cxn>
                <a:cxn ang="0">
                  <a:pos x="connsiteX4563" y="connsiteY4563"/>
                </a:cxn>
                <a:cxn ang="0">
                  <a:pos x="connsiteX4564" y="connsiteY4564"/>
                </a:cxn>
                <a:cxn ang="0">
                  <a:pos x="connsiteX4565" y="connsiteY4565"/>
                </a:cxn>
                <a:cxn ang="0">
                  <a:pos x="connsiteX4566" y="connsiteY4566"/>
                </a:cxn>
                <a:cxn ang="0">
                  <a:pos x="connsiteX4567" y="connsiteY4567"/>
                </a:cxn>
                <a:cxn ang="0">
                  <a:pos x="connsiteX4568" y="connsiteY4568"/>
                </a:cxn>
                <a:cxn ang="0">
                  <a:pos x="connsiteX4569" y="connsiteY4569"/>
                </a:cxn>
                <a:cxn ang="0">
                  <a:pos x="connsiteX4570" y="connsiteY4570"/>
                </a:cxn>
                <a:cxn ang="0">
                  <a:pos x="connsiteX4571" y="connsiteY4571"/>
                </a:cxn>
                <a:cxn ang="0">
                  <a:pos x="connsiteX4572" y="connsiteY4572"/>
                </a:cxn>
                <a:cxn ang="0">
                  <a:pos x="connsiteX4573" y="connsiteY4573"/>
                </a:cxn>
                <a:cxn ang="0">
                  <a:pos x="connsiteX4574" y="connsiteY4574"/>
                </a:cxn>
                <a:cxn ang="0">
                  <a:pos x="connsiteX4575" y="connsiteY4575"/>
                </a:cxn>
                <a:cxn ang="0">
                  <a:pos x="connsiteX4576" y="connsiteY4576"/>
                </a:cxn>
                <a:cxn ang="0">
                  <a:pos x="connsiteX4577" y="connsiteY4577"/>
                </a:cxn>
                <a:cxn ang="0">
                  <a:pos x="connsiteX4578" y="connsiteY4578"/>
                </a:cxn>
                <a:cxn ang="0">
                  <a:pos x="connsiteX4579" y="connsiteY4579"/>
                </a:cxn>
                <a:cxn ang="0">
                  <a:pos x="connsiteX4580" y="connsiteY4580"/>
                </a:cxn>
                <a:cxn ang="0">
                  <a:pos x="connsiteX4581" y="connsiteY4581"/>
                </a:cxn>
                <a:cxn ang="0">
                  <a:pos x="connsiteX4582" y="connsiteY4582"/>
                </a:cxn>
                <a:cxn ang="0">
                  <a:pos x="connsiteX4583" y="connsiteY4583"/>
                </a:cxn>
                <a:cxn ang="0">
                  <a:pos x="connsiteX4584" y="connsiteY4584"/>
                </a:cxn>
                <a:cxn ang="0">
                  <a:pos x="connsiteX4585" y="connsiteY4585"/>
                </a:cxn>
                <a:cxn ang="0">
                  <a:pos x="connsiteX4586" y="connsiteY4586"/>
                </a:cxn>
                <a:cxn ang="0">
                  <a:pos x="connsiteX4587" y="connsiteY4587"/>
                </a:cxn>
                <a:cxn ang="0">
                  <a:pos x="connsiteX4588" y="connsiteY4588"/>
                </a:cxn>
                <a:cxn ang="0">
                  <a:pos x="connsiteX4589" y="connsiteY4589"/>
                </a:cxn>
                <a:cxn ang="0">
                  <a:pos x="connsiteX4590" y="connsiteY4590"/>
                </a:cxn>
                <a:cxn ang="0">
                  <a:pos x="connsiteX4591" y="connsiteY4591"/>
                </a:cxn>
                <a:cxn ang="0">
                  <a:pos x="connsiteX4592" y="connsiteY4592"/>
                </a:cxn>
                <a:cxn ang="0">
                  <a:pos x="connsiteX4593" y="connsiteY4593"/>
                </a:cxn>
                <a:cxn ang="0">
                  <a:pos x="connsiteX4594" y="connsiteY4594"/>
                </a:cxn>
                <a:cxn ang="0">
                  <a:pos x="connsiteX4595" y="connsiteY4595"/>
                </a:cxn>
                <a:cxn ang="0">
                  <a:pos x="connsiteX4596" y="connsiteY4596"/>
                </a:cxn>
                <a:cxn ang="0">
                  <a:pos x="connsiteX4597" y="connsiteY4597"/>
                </a:cxn>
                <a:cxn ang="0">
                  <a:pos x="connsiteX4598" y="connsiteY4598"/>
                </a:cxn>
                <a:cxn ang="0">
                  <a:pos x="connsiteX4599" y="connsiteY4599"/>
                </a:cxn>
                <a:cxn ang="0">
                  <a:pos x="connsiteX4600" y="connsiteY4600"/>
                </a:cxn>
                <a:cxn ang="0">
                  <a:pos x="connsiteX4601" y="connsiteY4601"/>
                </a:cxn>
                <a:cxn ang="0">
                  <a:pos x="connsiteX4602" y="connsiteY4602"/>
                </a:cxn>
                <a:cxn ang="0">
                  <a:pos x="connsiteX4603" y="connsiteY4603"/>
                </a:cxn>
                <a:cxn ang="0">
                  <a:pos x="connsiteX4604" y="connsiteY4604"/>
                </a:cxn>
                <a:cxn ang="0">
                  <a:pos x="connsiteX4605" y="connsiteY4605"/>
                </a:cxn>
                <a:cxn ang="0">
                  <a:pos x="connsiteX4606" y="connsiteY4606"/>
                </a:cxn>
                <a:cxn ang="0">
                  <a:pos x="connsiteX4607" y="connsiteY4607"/>
                </a:cxn>
                <a:cxn ang="0">
                  <a:pos x="connsiteX4608" y="connsiteY4608"/>
                </a:cxn>
                <a:cxn ang="0">
                  <a:pos x="connsiteX4609" y="connsiteY4609"/>
                </a:cxn>
                <a:cxn ang="0">
                  <a:pos x="connsiteX4610" y="connsiteY4610"/>
                </a:cxn>
                <a:cxn ang="0">
                  <a:pos x="connsiteX4611" y="connsiteY4611"/>
                </a:cxn>
                <a:cxn ang="0">
                  <a:pos x="connsiteX4612" y="connsiteY4612"/>
                </a:cxn>
                <a:cxn ang="0">
                  <a:pos x="connsiteX4613" y="connsiteY4613"/>
                </a:cxn>
                <a:cxn ang="0">
                  <a:pos x="connsiteX4614" y="connsiteY4614"/>
                </a:cxn>
                <a:cxn ang="0">
                  <a:pos x="connsiteX4615" y="connsiteY4615"/>
                </a:cxn>
                <a:cxn ang="0">
                  <a:pos x="connsiteX4616" y="connsiteY4616"/>
                </a:cxn>
                <a:cxn ang="0">
                  <a:pos x="connsiteX4617" y="connsiteY4617"/>
                </a:cxn>
                <a:cxn ang="0">
                  <a:pos x="connsiteX4618" y="connsiteY4618"/>
                </a:cxn>
                <a:cxn ang="0">
                  <a:pos x="connsiteX4619" y="connsiteY4619"/>
                </a:cxn>
                <a:cxn ang="0">
                  <a:pos x="connsiteX4620" y="connsiteY4620"/>
                </a:cxn>
                <a:cxn ang="0">
                  <a:pos x="connsiteX4621" y="connsiteY4621"/>
                </a:cxn>
                <a:cxn ang="0">
                  <a:pos x="connsiteX4622" y="connsiteY4622"/>
                </a:cxn>
                <a:cxn ang="0">
                  <a:pos x="connsiteX4623" y="connsiteY4623"/>
                </a:cxn>
                <a:cxn ang="0">
                  <a:pos x="connsiteX4624" y="connsiteY4624"/>
                </a:cxn>
                <a:cxn ang="0">
                  <a:pos x="connsiteX4625" y="connsiteY4625"/>
                </a:cxn>
                <a:cxn ang="0">
                  <a:pos x="connsiteX4626" y="connsiteY4626"/>
                </a:cxn>
                <a:cxn ang="0">
                  <a:pos x="connsiteX4627" y="connsiteY4627"/>
                </a:cxn>
                <a:cxn ang="0">
                  <a:pos x="connsiteX4628" y="connsiteY4628"/>
                </a:cxn>
                <a:cxn ang="0">
                  <a:pos x="connsiteX4629" y="connsiteY4629"/>
                </a:cxn>
                <a:cxn ang="0">
                  <a:pos x="connsiteX4630" y="connsiteY4630"/>
                </a:cxn>
                <a:cxn ang="0">
                  <a:pos x="connsiteX4631" y="connsiteY4631"/>
                </a:cxn>
                <a:cxn ang="0">
                  <a:pos x="connsiteX4632" y="connsiteY4632"/>
                </a:cxn>
                <a:cxn ang="0">
                  <a:pos x="connsiteX4633" y="connsiteY4633"/>
                </a:cxn>
                <a:cxn ang="0">
                  <a:pos x="connsiteX4634" y="connsiteY4634"/>
                </a:cxn>
                <a:cxn ang="0">
                  <a:pos x="connsiteX4635" y="connsiteY4635"/>
                </a:cxn>
                <a:cxn ang="0">
                  <a:pos x="connsiteX4636" y="connsiteY4636"/>
                </a:cxn>
                <a:cxn ang="0">
                  <a:pos x="connsiteX4637" y="connsiteY4637"/>
                </a:cxn>
                <a:cxn ang="0">
                  <a:pos x="connsiteX4638" y="connsiteY4638"/>
                </a:cxn>
                <a:cxn ang="0">
                  <a:pos x="connsiteX4639" y="connsiteY4639"/>
                </a:cxn>
                <a:cxn ang="0">
                  <a:pos x="connsiteX4640" y="connsiteY4640"/>
                </a:cxn>
                <a:cxn ang="0">
                  <a:pos x="connsiteX4641" y="connsiteY4641"/>
                </a:cxn>
                <a:cxn ang="0">
                  <a:pos x="connsiteX4642" y="connsiteY4642"/>
                </a:cxn>
                <a:cxn ang="0">
                  <a:pos x="connsiteX4643" y="connsiteY4643"/>
                </a:cxn>
                <a:cxn ang="0">
                  <a:pos x="connsiteX4644" y="connsiteY4644"/>
                </a:cxn>
                <a:cxn ang="0">
                  <a:pos x="connsiteX4645" y="connsiteY4645"/>
                </a:cxn>
                <a:cxn ang="0">
                  <a:pos x="connsiteX4646" y="connsiteY4646"/>
                </a:cxn>
                <a:cxn ang="0">
                  <a:pos x="connsiteX4647" y="connsiteY4647"/>
                </a:cxn>
                <a:cxn ang="0">
                  <a:pos x="connsiteX4648" y="connsiteY4648"/>
                </a:cxn>
                <a:cxn ang="0">
                  <a:pos x="connsiteX4649" y="connsiteY4649"/>
                </a:cxn>
                <a:cxn ang="0">
                  <a:pos x="connsiteX4650" y="connsiteY4650"/>
                </a:cxn>
                <a:cxn ang="0">
                  <a:pos x="connsiteX4651" y="connsiteY4651"/>
                </a:cxn>
                <a:cxn ang="0">
                  <a:pos x="connsiteX4652" y="connsiteY4652"/>
                </a:cxn>
                <a:cxn ang="0">
                  <a:pos x="connsiteX4653" y="connsiteY4653"/>
                </a:cxn>
                <a:cxn ang="0">
                  <a:pos x="connsiteX4654" y="connsiteY4654"/>
                </a:cxn>
                <a:cxn ang="0">
                  <a:pos x="connsiteX4655" y="connsiteY4655"/>
                </a:cxn>
                <a:cxn ang="0">
                  <a:pos x="connsiteX4656" y="connsiteY4656"/>
                </a:cxn>
                <a:cxn ang="0">
                  <a:pos x="connsiteX4657" y="connsiteY4657"/>
                </a:cxn>
                <a:cxn ang="0">
                  <a:pos x="connsiteX4658" y="connsiteY4658"/>
                </a:cxn>
                <a:cxn ang="0">
                  <a:pos x="connsiteX4659" y="connsiteY4659"/>
                </a:cxn>
                <a:cxn ang="0">
                  <a:pos x="connsiteX4660" y="connsiteY4660"/>
                </a:cxn>
                <a:cxn ang="0">
                  <a:pos x="connsiteX4661" y="connsiteY4661"/>
                </a:cxn>
                <a:cxn ang="0">
                  <a:pos x="connsiteX4662" y="connsiteY4662"/>
                </a:cxn>
                <a:cxn ang="0">
                  <a:pos x="connsiteX4663" y="connsiteY4663"/>
                </a:cxn>
                <a:cxn ang="0">
                  <a:pos x="connsiteX4664" y="connsiteY4664"/>
                </a:cxn>
                <a:cxn ang="0">
                  <a:pos x="connsiteX4665" y="connsiteY4665"/>
                </a:cxn>
                <a:cxn ang="0">
                  <a:pos x="connsiteX4666" y="connsiteY4666"/>
                </a:cxn>
                <a:cxn ang="0">
                  <a:pos x="connsiteX4667" y="connsiteY4667"/>
                </a:cxn>
                <a:cxn ang="0">
                  <a:pos x="connsiteX4668" y="connsiteY4668"/>
                </a:cxn>
                <a:cxn ang="0">
                  <a:pos x="connsiteX4669" y="connsiteY4669"/>
                </a:cxn>
                <a:cxn ang="0">
                  <a:pos x="connsiteX4670" y="connsiteY4670"/>
                </a:cxn>
                <a:cxn ang="0">
                  <a:pos x="connsiteX4671" y="connsiteY4671"/>
                </a:cxn>
                <a:cxn ang="0">
                  <a:pos x="connsiteX4672" y="connsiteY4672"/>
                </a:cxn>
                <a:cxn ang="0">
                  <a:pos x="connsiteX4673" y="connsiteY4673"/>
                </a:cxn>
                <a:cxn ang="0">
                  <a:pos x="connsiteX4674" y="connsiteY4674"/>
                </a:cxn>
                <a:cxn ang="0">
                  <a:pos x="connsiteX4675" y="connsiteY4675"/>
                </a:cxn>
                <a:cxn ang="0">
                  <a:pos x="connsiteX4676" y="connsiteY4676"/>
                </a:cxn>
                <a:cxn ang="0">
                  <a:pos x="connsiteX4677" y="connsiteY4677"/>
                </a:cxn>
                <a:cxn ang="0">
                  <a:pos x="connsiteX4678" y="connsiteY4678"/>
                </a:cxn>
                <a:cxn ang="0">
                  <a:pos x="connsiteX4679" y="connsiteY4679"/>
                </a:cxn>
                <a:cxn ang="0">
                  <a:pos x="connsiteX4680" y="connsiteY4680"/>
                </a:cxn>
                <a:cxn ang="0">
                  <a:pos x="connsiteX4681" y="connsiteY4681"/>
                </a:cxn>
                <a:cxn ang="0">
                  <a:pos x="connsiteX4682" y="connsiteY4682"/>
                </a:cxn>
                <a:cxn ang="0">
                  <a:pos x="connsiteX4683" y="connsiteY4683"/>
                </a:cxn>
                <a:cxn ang="0">
                  <a:pos x="connsiteX4684" y="connsiteY4684"/>
                </a:cxn>
                <a:cxn ang="0">
                  <a:pos x="connsiteX4685" y="connsiteY4685"/>
                </a:cxn>
                <a:cxn ang="0">
                  <a:pos x="connsiteX4686" y="connsiteY4686"/>
                </a:cxn>
                <a:cxn ang="0">
                  <a:pos x="connsiteX4687" y="connsiteY4687"/>
                </a:cxn>
                <a:cxn ang="0">
                  <a:pos x="connsiteX4688" y="connsiteY4688"/>
                </a:cxn>
                <a:cxn ang="0">
                  <a:pos x="connsiteX4689" y="connsiteY4689"/>
                </a:cxn>
                <a:cxn ang="0">
                  <a:pos x="connsiteX4690" y="connsiteY4690"/>
                </a:cxn>
                <a:cxn ang="0">
                  <a:pos x="connsiteX4691" y="connsiteY4691"/>
                </a:cxn>
                <a:cxn ang="0">
                  <a:pos x="connsiteX4692" y="connsiteY4692"/>
                </a:cxn>
                <a:cxn ang="0">
                  <a:pos x="connsiteX4693" y="connsiteY4693"/>
                </a:cxn>
                <a:cxn ang="0">
                  <a:pos x="connsiteX4694" y="connsiteY4694"/>
                </a:cxn>
                <a:cxn ang="0">
                  <a:pos x="connsiteX4695" y="connsiteY4695"/>
                </a:cxn>
                <a:cxn ang="0">
                  <a:pos x="connsiteX4696" y="connsiteY4696"/>
                </a:cxn>
                <a:cxn ang="0">
                  <a:pos x="connsiteX4697" y="connsiteY4697"/>
                </a:cxn>
                <a:cxn ang="0">
                  <a:pos x="connsiteX4698" y="connsiteY4698"/>
                </a:cxn>
                <a:cxn ang="0">
                  <a:pos x="connsiteX4699" y="connsiteY4699"/>
                </a:cxn>
                <a:cxn ang="0">
                  <a:pos x="connsiteX4700" y="connsiteY4700"/>
                </a:cxn>
                <a:cxn ang="0">
                  <a:pos x="connsiteX4701" y="connsiteY4701"/>
                </a:cxn>
                <a:cxn ang="0">
                  <a:pos x="connsiteX4702" y="connsiteY4702"/>
                </a:cxn>
                <a:cxn ang="0">
                  <a:pos x="connsiteX4703" y="connsiteY4703"/>
                </a:cxn>
                <a:cxn ang="0">
                  <a:pos x="connsiteX4704" y="connsiteY4704"/>
                </a:cxn>
                <a:cxn ang="0">
                  <a:pos x="connsiteX4705" y="connsiteY4705"/>
                </a:cxn>
                <a:cxn ang="0">
                  <a:pos x="connsiteX4706" y="connsiteY4706"/>
                </a:cxn>
                <a:cxn ang="0">
                  <a:pos x="connsiteX4707" y="connsiteY4707"/>
                </a:cxn>
                <a:cxn ang="0">
                  <a:pos x="connsiteX4708" y="connsiteY4708"/>
                </a:cxn>
                <a:cxn ang="0">
                  <a:pos x="connsiteX4709" y="connsiteY4709"/>
                </a:cxn>
                <a:cxn ang="0">
                  <a:pos x="connsiteX4710" y="connsiteY4710"/>
                </a:cxn>
                <a:cxn ang="0">
                  <a:pos x="connsiteX4711" y="connsiteY4711"/>
                </a:cxn>
                <a:cxn ang="0">
                  <a:pos x="connsiteX4712" y="connsiteY4712"/>
                </a:cxn>
                <a:cxn ang="0">
                  <a:pos x="connsiteX4713" y="connsiteY4713"/>
                </a:cxn>
                <a:cxn ang="0">
                  <a:pos x="connsiteX4714" y="connsiteY4714"/>
                </a:cxn>
                <a:cxn ang="0">
                  <a:pos x="connsiteX4715" y="connsiteY4715"/>
                </a:cxn>
                <a:cxn ang="0">
                  <a:pos x="connsiteX4716" y="connsiteY4716"/>
                </a:cxn>
                <a:cxn ang="0">
                  <a:pos x="connsiteX4717" y="connsiteY4717"/>
                </a:cxn>
                <a:cxn ang="0">
                  <a:pos x="connsiteX4718" y="connsiteY4718"/>
                </a:cxn>
                <a:cxn ang="0">
                  <a:pos x="connsiteX4719" y="connsiteY4719"/>
                </a:cxn>
                <a:cxn ang="0">
                  <a:pos x="connsiteX4720" y="connsiteY4720"/>
                </a:cxn>
                <a:cxn ang="0">
                  <a:pos x="connsiteX4721" y="connsiteY4721"/>
                </a:cxn>
                <a:cxn ang="0">
                  <a:pos x="connsiteX4722" y="connsiteY4722"/>
                </a:cxn>
                <a:cxn ang="0">
                  <a:pos x="connsiteX4723" y="connsiteY4723"/>
                </a:cxn>
                <a:cxn ang="0">
                  <a:pos x="connsiteX4724" y="connsiteY4724"/>
                </a:cxn>
                <a:cxn ang="0">
                  <a:pos x="connsiteX4725" y="connsiteY4725"/>
                </a:cxn>
                <a:cxn ang="0">
                  <a:pos x="connsiteX4726" y="connsiteY4726"/>
                </a:cxn>
                <a:cxn ang="0">
                  <a:pos x="connsiteX4727" y="connsiteY4727"/>
                </a:cxn>
                <a:cxn ang="0">
                  <a:pos x="connsiteX4728" y="connsiteY4728"/>
                </a:cxn>
                <a:cxn ang="0">
                  <a:pos x="connsiteX4729" y="connsiteY4729"/>
                </a:cxn>
                <a:cxn ang="0">
                  <a:pos x="connsiteX4730" y="connsiteY4730"/>
                </a:cxn>
                <a:cxn ang="0">
                  <a:pos x="connsiteX4731" y="connsiteY4731"/>
                </a:cxn>
                <a:cxn ang="0">
                  <a:pos x="connsiteX4732" y="connsiteY4732"/>
                </a:cxn>
                <a:cxn ang="0">
                  <a:pos x="connsiteX4733" y="connsiteY4733"/>
                </a:cxn>
                <a:cxn ang="0">
                  <a:pos x="connsiteX4734" y="connsiteY4734"/>
                </a:cxn>
                <a:cxn ang="0">
                  <a:pos x="connsiteX4735" y="connsiteY4735"/>
                </a:cxn>
                <a:cxn ang="0">
                  <a:pos x="connsiteX4736" y="connsiteY4736"/>
                </a:cxn>
                <a:cxn ang="0">
                  <a:pos x="connsiteX4737" y="connsiteY4737"/>
                </a:cxn>
                <a:cxn ang="0">
                  <a:pos x="connsiteX4738" y="connsiteY4738"/>
                </a:cxn>
                <a:cxn ang="0">
                  <a:pos x="connsiteX4739" y="connsiteY4739"/>
                </a:cxn>
                <a:cxn ang="0">
                  <a:pos x="connsiteX4740" y="connsiteY4740"/>
                </a:cxn>
                <a:cxn ang="0">
                  <a:pos x="connsiteX4741" y="connsiteY4741"/>
                </a:cxn>
                <a:cxn ang="0">
                  <a:pos x="connsiteX4742" y="connsiteY4742"/>
                </a:cxn>
                <a:cxn ang="0">
                  <a:pos x="connsiteX4743" y="connsiteY4743"/>
                </a:cxn>
                <a:cxn ang="0">
                  <a:pos x="connsiteX4744" y="connsiteY4744"/>
                </a:cxn>
                <a:cxn ang="0">
                  <a:pos x="connsiteX4745" y="connsiteY4745"/>
                </a:cxn>
                <a:cxn ang="0">
                  <a:pos x="connsiteX4746" y="connsiteY4746"/>
                </a:cxn>
                <a:cxn ang="0">
                  <a:pos x="connsiteX4747" y="connsiteY4747"/>
                </a:cxn>
                <a:cxn ang="0">
                  <a:pos x="connsiteX4748" y="connsiteY4748"/>
                </a:cxn>
                <a:cxn ang="0">
                  <a:pos x="connsiteX4749" y="connsiteY4749"/>
                </a:cxn>
                <a:cxn ang="0">
                  <a:pos x="connsiteX4750" y="connsiteY4750"/>
                </a:cxn>
                <a:cxn ang="0">
                  <a:pos x="connsiteX4751" y="connsiteY4751"/>
                </a:cxn>
                <a:cxn ang="0">
                  <a:pos x="connsiteX4752" y="connsiteY4752"/>
                </a:cxn>
                <a:cxn ang="0">
                  <a:pos x="connsiteX4753" y="connsiteY4753"/>
                </a:cxn>
                <a:cxn ang="0">
                  <a:pos x="connsiteX4754" y="connsiteY4754"/>
                </a:cxn>
                <a:cxn ang="0">
                  <a:pos x="connsiteX4755" y="connsiteY4755"/>
                </a:cxn>
                <a:cxn ang="0">
                  <a:pos x="connsiteX4756" y="connsiteY4756"/>
                </a:cxn>
                <a:cxn ang="0">
                  <a:pos x="connsiteX4757" y="connsiteY4757"/>
                </a:cxn>
                <a:cxn ang="0">
                  <a:pos x="connsiteX4758" y="connsiteY4758"/>
                </a:cxn>
                <a:cxn ang="0">
                  <a:pos x="connsiteX4759" y="connsiteY4759"/>
                </a:cxn>
                <a:cxn ang="0">
                  <a:pos x="connsiteX4760" y="connsiteY4760"/>
                </a:cxn>
                <a:cxn ang="0">
                  <a:pos x="connsiteX4761" y="connsiteY4761"/>
                </a:cxn>
                <a:cxn ang="0">
                  <a:pos x="connsiteX4762" y="connsiteY4762"/>
                </a:cxn>
                <a:cxn ang="0">
                  <a:pos x="connsiteX4763" y="connsiteY4763"/>
                </a:cxn>
                <a:cxn ang="0">
                  <a:pos x="connsiteX4764" y="connsiteY4764"/>
                </a:cxn>
                <a:cxn ang="0">
                  <a:pos x="connsiteX4765" y="connsiteY4765"/>
                </a:cxn>
                <a:cxn ang="0">
                  <a:pos x="connsiteX4766" y="connsiteY4766"/>
                </a:cxn>
                <a:cxn ang="0">
                  <a:pos x="connsiteX4767" y="connsiteY4767"/>
                </a:cxn>
                <a:cxn ang="0">
                  <a:pos x="connsiteX4768" y="connsiteY4768"/>
                </a:cxn>
                <a:cxn ang="0">
                  <a:pos x="connsiteX4769" y="connsiteY4769"/>
                </a:cxn>
                <a:cxn ang="0">
                  <a:pos x="connsiteX4770" y="connsiteY4770"/>
                </a:cxn>
                <a:cxn ang="0">
                  <a:pos x="connsiteX4771" y="connsiteY4771"/>
                </a:cxn>
                <a:cxn ang="0">
                  <a:pos x="connsiteX4772" y="connsiteY4772"/>
                </a:cxn>
                <a:cxn ang="0">
                  <a:pos x="connsiteX4773" y="connsiteY4773"/>
                </a:cxn>
                <a:cxn ang="0">
                  <a:pos x="connsiteX4774" y="connsiteY4774"/>
                </a:cxn>
                <a:cxn ang="0">
                  <a:pos x="connsiteX4775" y="connsiteY4775"/>
                </a:cxn>
                <a:cxn ang="0">
                  <a:pos x="connsiteX4776" y="connsiteY4776"/>
                </a:cxn>
                <a:cxn ang="0">
                  <a:pos x="connsiteX4777" y="connsiteY4777"/>
                </a:cxn>
                <a:cxn ang="0">
                  <a:pos x="connsiteX4778" y="connsiteY4778"/>
                </a:cxn>
                <a:cxn ang="0">
                  <a:pos x="connsiteX4779" y="connsiteY4779"/>
                </a:cxn>
                <a:cxn ang="0">
                  <a:pos x="connsiteX4780" y="connsiteY4780"/>
                </a:cxn>
                <a:cxn ang="0">
                  <a:pos x="connsiteX4781" y="connsiteY4781"/>
                </a:cxn>
                <a:cxn ang="0">
                  <a:pos x="connsiteX4782" y="connsiteY4782"/>
                </a:cxn>
                <a:cxn ang="0">
                  <a:pos x="connsiteX4783" y="connsiteY4783"/>
                </a:cxn>
                <a:cxn ang="0">
                  <a:pos x="connsiteX4784" y="connsiteY4784"/>
                </a:cxn>
                <a:cxn ang="0">
                  <a:pos x="connsiteX4785" y="connsiteY4785"/>
                </a:cxn>
                <a:cxn ang="0">
                  <a:pos x="connsiteX4786" y="connsiteY4786"/>
                </a:cxn>
                <a:cxn ang="0">
                  <a:pos x="connsiteX4787" y="connsiteY4787"/>
                </a:cxn>
                <a:cxn ang="0">
                  <a:pos x="connsiteX4788" y="connsiteY4788"/>
                </a:cxn>
                <a:cxn ang="0">
                  <a:pos x="connsiteX4789" y="connsiteY4789"/>
                </a:cxn>
                <a:cxn ang="0">
                  <a:pos x="connsiteX4790" y="connsiteY4790"/>
                </a:cxn>
                <a:cxn ang="0">
                  <a:pos x="connsiteX4791" y="connsiteY4791"/>
                </a:cxn>
                <a:cxn ang="0">
                  <a:pos x="connsiteX4792" y="connsiteY4792"/>
                </a:cxn>
                <a:cxn ang="0">
                  <a:pos x="connsiteX4793" y="connsiteY4793"/>
                </a:cxn>
                <a:cxn ang="0">
                  <a:pos x="connsiteX4794" y="connsiteY4794"/>
                </a:cxn>
                <a:cxn ang="0">
                  <a:pos x="connsiteX4795" y="connsiteY4795"/>
                </a:cxn>
                <a:cxn ang="0">
                  <a:pos x="connsiteX4796" y="connsiteY4796"/>
                </a:cxn>
                <a:cxn ang="0">
                  <a:pos x="connsiteX4797" y="connsiteY4797"/>
                </a:cxn>
                <a:cxn ang="0">
                  <a:pos x="connsiteX4798" y="connsiteY4798"/>
                </a:cxn>
                <a:cxn ang="0">
                  <a:pos x="connsiteX4799" y="connsiteY4799"/>
                </a:cxn>
                <a:cxn ang="0">
                  <a:pos x="connsiteX4800" y="connsiteY4800"/>
                </a:cxn>
                <a:cxn ang="0">
                  <a:pos x="connsiteX4801" y="connsiteY4801"/>
                </a:cxn>
                <a:cxn ang="0">
                  <a:pos x="connsiteX4802" y="connsiteY4802"/>
                </a:cxn>
                <a:cxn ang="0">
                  <a:pos x="connsiteX4803" y="connsiteY4803"/>
                </a:cxn>
                <a:cxn ang="0">
                  <a:pos x="connsiteX4804" y="connsiteY4804"/>
                </a:cxn>
                <a:cxn ang="0">
                  <a:pos x="connsiteX4805" y="connsiteY4805"/>
                </a:cxn>
                <a:cxn ang="0">
                  <a:pos x="connsiteX4806" y="connsiteY4806"/>
                </a:cxn>
                <a:cxn ang="0">
                  <a:pos x="connsiteX4807" y="connsiteY4807"/>
                </a:cxn>
                <a:cxn ang="0">
                  <a:pos x="connsiteX4808" y="connsiteY4808"/>
                </a:cxn>
                <a:cxn ang="0">
                  <a:pos x="connsiteX4809" y="connsiteY4809"/>
                </a:cxn>
                <a:cxn ang="0">
                  <a:pos x="connsiteX4810" y="connsiteY4810"/>
                </a:cxn>
                <a:cxn ang="0">
                  <a:pos x="connsiteX4811" y="connsiteY4811"/>
                </a:cxn>
                <a:cxn ang="0">
                  <a:pos x="connsiteX4812" y="connsiteY4812"/>
                </a:cxn>
                <a:cxn ang="0">
                  <a:pos x="connsiteX4813" y="connsiteY4813"/>
                </a:cxn>
                <a:cxn ang="0">
                  <a:pos x="connsiteX4814" y="connsiteY4814"/>
                </a:cxn>
                <a:cxn ang="0">
                  <a:pos x="connsiteX4815" y="connsiteY4815"/>
                </a:cxn>
                <a:cxn ang="0">
                  <a:pos x="connsiteX4816" y="connsiteY4816"/>
                </a:cxn>
                <a:cxn ang="0">
                  <a:pos x="connsiteX4817" y="connsiteY4817"/>
                </a:cxn>
                <a:cxn ang="0">
                  <a:pos x="connsiteX4818" y="connsiteY4818"/>
                </a:cxn>
                <a:cxn ang="0">
                  <a:pos x="connsiteX4819" y="connsiteY4819"/>
                </a:cxn>
                <a:cxn ang="0">
                  <a:pos x="connsiteX4820" y="connsiteY4820"/>
                </a:cxn>
                <a:cxn ang="0">
                  <a:pos x="connsiteX4821" y="connsiteY4821"/>
                </a:cxn>
                <a:cxn ang="0">
                  <a:pos x="connsiteX4822" y="connsiteY4822"/>
                </a:cxn>
                <a:cxn ang="0">
                  <a:pos x="connsiteX4823" y="connsiteY4823"/>
                </a:cxn>
                <a:cxn ang="0">
                  <a:pos x="connsiteX4824" y="connsiteY4824"/>
                </a:cxn>
                <a:cxn ang="0">
                  <a:pos x="connsiteX4825" y="connsiteY4825"/>
                </a:cxn>
                <a:cxn ang="0">
                  <a:pos x="connsiteX4826" y="connsiteY4826"/>
                </a:cxn>
                <a:cxn ang="0">
                  <a:pos x="connsiteX4827" y="connsiteY4827"/>
                </a:cxn>
                <a:cxn ang="0">
                  <a:pos x="connsiteX4828" y="connsiteY4828"/>
                </a:cxn>
                <a:cxn ang="0">
                  <a:pos x="connsiteX4829" y="connsiteY4829"/>
                </a:cxn>
                <a:cxn ang="0">
                  <a:pos x="connsiteX4830" y="connsiteY4830"/>
                </a:cxn>
                <a:cxn ang="0">
                  <a:pos x="connsiteX4831" y="connsiteY4831"/>
                </a:cxn>
                <a:cxn ang="0">
                  <a:pos x="connsiteX4832" y="connsiteY4832"/>
                </a:cxn>
                <a:cxn ang="0">
                  <a:pos x="connsiteX4833" y="connsiteY4833"/>
                </a:cxn>
                <a:cxn ang="0">
                  <a:pos x="connsiteX4834" y="connsiteY4834"/>
                </a:cxn>
                <a:cxn ang="0">
                  <a:pos x="connsiteX4835" y="connsiteY4835"/>
                </a:cxn>
                <a:cxn ang="0">
                  <a:pos x="connsiteX4836" y="connsiteY4836"/>
                </a:cxn>
                <a:cxn ang="0">
                  <a:pos x="connsiteX4837" y="connsiteY4837"/>
                </a:cxn>
                <a:cxn ang="0">
                  <a:pos x="connsiteX4838" y="connsiteY4838"/>
                </a:cxn>
                <a:cxn ang="0">
                  <a:pos x="connsiteX4839" y="connsiteY4839"/>
                </a:cxn>
                <a:cxn ang="0">
                  <a:pos x="connsiteX4840" y="connsiteY4840"/>
                </a:cxn>
                <a:cxn ang="0">
                  <a:pos x="connsiteX4841" y="connsiteY4841"/>
                </a:cxn>
                <a:cxn ang="0">
                  <a:pos x="connsiteX4842" y="connsiteY4842"/>
                </a:cxn>
                <a:cxn ang="0">
                  <a:pos x="connsiteX4843" y="connsiteY4843"/>
                </a:cxn>
                <a:cxn ang="0">
                  <a:pos x="connsiteX4844" y="connsiteY4844"/>
                </a:cxn>
                <a:cxn ang="0">
                  <a:pos x="connsiteX4845" y="connsiteY4845"/>
                </a:cxn>
                <a:cxn ang="0">
                  <a:pos x="connsiteX4846" y="connsiteY4846"/>
                </a:cxn>
                <a:cxn ang="0">
                  <a:pos x="connsiteX4847" y="connsiteY4847"/>
                </a:cxn>
                <a:cxn ang="0">
                  <a:pos x="connsiteX4848" y="connsiteY4848"/>
                </a:cxn>
                <a:cxn ang="0">
                  <a:pos x="connsiteX4849" y="connsiteY4849"/>
                </a:cxn>
                <a:cxn ang="0">
                  <a:pos x="connsiteX4850" y="connsiteY4850"/>
                </a:cxn>
                <a:cxn ang="0">
                  <a:pos x="connsiteX4851" y="connsiteY4851"/>
                </a:cxn>
                <a:cxn ang="0">
                  <a:pos x="connsiteX4852" y="connsiteY4852"/>
                </a:cxn>
                <a:cxn ang="0">
                  <a:pos x="connsiteX4853" y="connsiteY4853"/>
                </a:cxn>
                <a:cxn ang="0">
                  <a:pos x="connsiteX4854" y="connsiteY4854"/>
                </a:cxn>
                <a:cxn ang="0">
                  <a:pos x="connsiteX4855" y="connsiteY4855"/>
                </a:cxn>
                <a:cxn ang="0">
                  <a:pos x="connsiteX4856" y="connsiteY4856"/>
                </a:cxn>
                <a:cxn ang="0">
                  <a:pos x="connsiteX4857" y="connsiteY4857"/>
                </a:cxn>
                <a:cxn ang="0">
                  <a:pos x="connsiteX4858" y="connsiteY4858"/>
                </a:cxn>
                <a:cxn ang="0">
                  <a:pos x="connsiteX4859" y="connsiteY4859"/>
                </a:cxn>
                <a:cxn ang="0">
                  <a:pos x="connsiteX4860" y="connsiteY4860"/>
                </a:cxn>
                <a:cxn ang="0">
                  <a:pos x="connsiteX4861" y="connsiteY4861"/>
                </a:cxn>
                <a:cxn ang="0">
                  <a:pos x="connsiteX4862" y="connsiteY4862"/>
                </a:cxn>
                <a:cxn ang="0">
                  <a:pos x="connsiteX4863" y="connsiteY4863"/>
                </a:cxn>
                <a:cxn ang="0">
                  <a:pos x="connsiteX4864" y="connsiteY4864"/>
                </a:cxn>
                <a:cxn ang="0">
                  <a:pos x="connsiteX4865" y="connsiteY4865"/>
                </a:cxn>
                <a:cxn ang="0">
                  <a:pos x="connsiteX4866" y="connsiteY4866"/>
                </a:cxn>
                <a:cxn ang="0">
                  <a:pos x="connsiteX4867" y="connsiteY4867"/>
                </a:cxn>
                <a:cxn ang="0">
                  <a:pos x="connsiteX4868" y="connsiteY4868"/>
                </a:cxn>
                <a:cxn ang="0">
                  <a:pos x="connsiteX4869" y="connsiteY4869"/>
                </a:cxn>
                <a:cxn ang="0">
                  <a:pos x="connsiteX4870" y="connsiteY4870"/>
                </a:cxn>
                <a:cxn ang="0">
                  <a:pos x="connsiteX4871" y="connsiteY4871"/>
                </a:cxn>
                <a:cxn ang="0">
                  <a:pos x="connsiteX4872" y="connsiteY4872"/>
                </a:cxn>
                <a:cxn ang="0">
                  <a:pos x="connsiteX4873" y="connsiteY4873"/>
                </a:cxn>
                <a:cxn ang="0">
                  <a:pos x="connsiteX4874" y="connsiteY4874"/>
                </a:cxn>
                <a:cxn ang="0">
                  <a:pos x="connsiteX4875" y="connsiteY4875"/>
                </a:cxn>
                <a:cxn ang="0">
                  <a:pos x="connsiteX4876" y="connsiteY4876"/>
                </a:cxn>
                <a:cxn ang="0">
                  <a:pos x="connsiteX4877" y="connsiteY4877"/>
                </a:cxn>
                <a:cxn ang="0">
                  <a:pos x="connsiteX4878" y="connsiteY4878"/>
                </a:cxn>
                <a:cxn ang="0">
                  <a:pos x="connsiteX4879" y="connsiteY4879"/>
                </a:cxn>
                <a:cxn ang="0">
                  <a:pos x="connsiteX4880" y="connsiteY4880"/>
                </a:cxn>
                <a:cxn ang="0">
                  <a:pos x="connsiteX4881" y="connsiteY4881"/>
                </a:cxn>
                <a:cxn ang="0">
                  <a:pos x="connsiteX4882" y="connsiteY4882"/>
                </a:cxn>
                <a:cxn ang="0">
                  <a:pos x="connsiteX4883" y="connsiteY4883"/>
                </a:cxn>
                <a:cxn ang="0">
                  <a:pos x="connsiteX4884" y="connsiteY4884"/>
                </a:cxn>
                <a:cxn ang="0">
                  <a:pos x="connsiteX4885" y="connsiteY4885"/>
                </a:cxn>
                <a:cxn ang="0">
                  <a:pos x="connsiteX4886" y="connsiteY4886"/>
                </a:cxn>
                <a:cxn ang="0">
                  <a:pos x="connsiteX4887" y="connsiteY4887"/>
                </a:cxn>
                <a:cxn ang="0">
                  <a:pos x="connsiteX4888" y="connsiteY4888"/>
                </a:cxn>
                <a:cxn ang="0">
                  <a:pos x="connsiteX4889" y="connsiteY4889"/>
                </a:cxn>
                <a:cxn ang="0">
                  <a:pos x="connsiteX4890" y="connsiteY4890"/>
                </a:cxn>
                <a:cxn ang="0">
                  <a:pos x="connsiteX4891" y="connsiteY4891"/>
                </a:cxn>
                <a:cxn ang="0">
                  <a:pos x="connsiteX4892" y="connsiteY4892"/>
                </a:cxn>
                <a:cxn ang="0">
                  <a:pos x="connsiteX4893" y="connsiteY4893"/>
                </a:cxn>
                <a:cxn ang="0">
                  <a:pos x="connsiteX4894" y="connsiteY4894"/>
                </a:cxn>
                <a:cxn ang="0">
                  <a:pos x="connsiteX4895" y="connsiteY4895"/>
                </a:cxn>
                <a:cxn ang="0">
                  <a:pos x="connsiteX4896" y="connsiteY4896"/>
                </a:cxn>
                <a:cxn ang="0">
                  <a:pos x="connsiteX4897" y="connsiteY4897"/>
                </a:cxn>
                <a:cxn ang="0">
                  <a:pos x="connsiteX4898" y="connsiteY4898"/>
                </a:cxn>
                <a:cxn ang="0">
                  <a:pos x="connsiteX4899" y="connsiteY4899"/>
                </a:cxn>
                <a:cxn ang="0">
                  <a:pos x="connsiteX4900" y="connsiteY4900"/>
                </a:cxn>
                <a:cxn ang="0">
                  <a:pos x="connsiteX4901" y="connsiteY4901"/>
                </a:cxn>
                <a:cxn ang="0">
                  <a:pos x="connsiteX4902" y="connsiteY4902"/>
                </a:cxn>
                <a:cxn ang="0">
                  <a:pos x="connsiteX4903" y="connsiteY4903"/>
                </a:cxn>
                <a:cxn ang="0">
                  <a:pos x="connsiteX4904" y="connsiteY4904"/>
                </a:cxn>
                <a:cxn ang="0">
                  <a:pos x="connsiteX4905" y="connsiteY4905"/>
                </a:cxn>
                <a:cxn ang="0">
                  <a:pos x="connsiteX4906" y="connsiteY4906"/>
                </a:cxn>
                <a:cxn ang="0">
                  <a:pos x="connsiteX4907" y="connsiteY4907"/>
                </a:cxn>
                <a:cxn ang="0">
                  <a:pos x="connsiteX4908" y="connsiteY4908"/>
                </a:cxn>
                <a:cxn ang="0">
                  <a:pos x="connsiteX4909" y="connsiteY4909"/>
                </a:cxn>
                <a:cxn ang="0">
                  <a:pos x="connsiteX4910" y="connsiteY4910"/>
                </a:cxn>
                <a:cxn ang="0">
                  <a:pos x="connsiteX4911" y="connsiteY4911"/>
                </a:cxn>
                <a:cxn ang="0">
                  <a:pos x="connsiteX4912" y="connsiteY4912"/>
                </a:cxn>
                <a:cxn ang="0">
                  <a:pos x="connsiteX4913" y="connsiteY4913"/>
                </a:cxn>
                <a:cxn ang="0">
                  <a:pos x="connsiteX4914" y="connsiteY4914"/>
                </a:cxn>
                <a:cxn ang="0">
                  <a:pos x="connsiteX4915" y="connsiteY4915"/>
                </a:cxn>
                <a:cxn ang="0">
                  <a:pos x="connsiteX4916" y="connsiteY4916"/>
                </a:cxn>
                <a:cxn ang="0">
                  <a:pos x="connsiteX4917" y="connsiteY4917"/>
                </a:cxn>
              </a:cxnLst>
              <a:rect l="l" t="t" r="r" b="b"/>
              <a:pathLst>
                <a:path w="5542597" h="1903571">
                  <a:moveTo>
                    <a:pt x="5540693" y="736759"/>
                  </a:moveTo>
                  <a:lnTo>
                    <a:pt x="5537359" y="735330"/>
                  </a:lnTo>
                  <a:lnTo>
                    <a:pt x="5524976" y="734854"/>
                  </a:lnTo>
                  <a:lnTo>
                    <a:pt x="5526881" y="733425"/>
                  </a:lnTo>
                  <a:lnTo>
                    <a:pt x="5526405" y="731520"/>
                  </a:lnTo>
                  <a:lnTo>
                    <a:pt x="5524976" y="729139"/>
                  </a:lnTo>
                  <a:lnTo>
                    <a:pt x="5523072" y="728186"/>
                  </a:lnTo>
                  <a:lnTo>
                    <a:pt x="5521166" y="727710"/>
                  </a:lnTo>
                  <a:lnTo>
                    <a:pt x="5516880" y="729139"/>
                  </a:lnTo>
                  <a:lnTo>
                    <a:pt x="5512593" y="730568"/>
                  </a:lnTo>
                  <a:lnTo>
                    <a:pt x="5514975" y="728186"/>
                  </a:lnTo>
                  <a:lnTo>
                    <a:pt x="5517356" y="726758"/>
                  </a:lnTo>
                  <a:lnTo>
                    <a:pt x="5515928" y="725329"/>
                  </a:lnTo>
                  <a:lnTo>
                    <a:pt x="5514499" y="724376"/>
                  </a:lnTo>
                  <a:lnTo>
                    <a:pt x="5501641" y="714851"/>
                  </a:lnTo>
                  <a:lnTo>
                    <a:pt x="5494497" y="711041"/>
                  </a:lnTo>
                  <a:lnTo>
                    <a:pt x="5486876" y="706279"/>
                  </a:lnTo>
                  <a:lnTo>
                    <a:pt x="5480209" y="698183"/>
                  </a:lnTo>
                  <a:lnTo>
                    <a:pt x="5472112" y="691991"/>
                  </a:lnTo>
                  <a:lnTo>
                    <a:pt x="5464493" y="689610"/>
                  </a:lnTo>
                  <a:lnTo>
                    <a:pt x="5455920" y="690086"/>
                  </a:lnTo>
                  <a:lnTo>
                    <a:pt x="5450205" y="688658"/>
                  </a:lnTo>
                  <a:lnTo>
                    <a:pt x="5444014" y="686753"/>
                  </a:lnTo>
                  <a:lnTo>
                    <a:pt x="5431155" y="684371"/>
                  </a:lnTo>
                  <a:lnTo>
                    <a:pt x="5431155" y="686276"/>
                  </a:lnTo>
                  <a:lnTo>
                    <a:pt x="5445443" y="689134"/>
                  </a:lnTo>
                  <a:lnTo>
                    <a:pt x="5447824" y="690563"/>
                  </a:lnTo>
                  <a:lnTo>
                    <a:pt x="5446872" y="691991"/>
                  </a:lnTo>
                  <a:lnTo>
                    <a:pt x="5443537" y="692468"/>
                  </a:lnTo>
                  <a:lnTo>
                    <a:pt x="5432584" y="691515"/>
                  </a:lnTo>
                  <a:lnTo>
                    <a:pt x="5429250" y="690563"/>
                  </a:lnTo>
                  <a:lnTo>
                    <a:pt x="5426393" y="688181"/>
                  </a:lnTo>
                  <a:lnTo>
                    <a:pt x="5424964" y="688658"/>
                  </a:lnTo>
                  <a:lnTo>
                    <a:pt x="5423535" y="690086"/>
                  </a:lnTo>
                  <a:lnTo>
                    <a:pt x="5424012" y="692944"/>
                  </a:lnTo>
                  <a:lnTo>
                    <a:pt x="5425441" y="695801"/>
                  </a:lnTo>
                  <a:lnTo>
                    <a:pt x="5422583" y="697230"/>
                  </a:lnTo>
                  <a:lnTo>
                    <a:pt x="5419725" y="696754"/>
                  </a:lnTo>
                  <a:lnTo>
                    <a:pt x="5419725" y="693420"/>
                  </a:lnTo>
                  <a:lnTo>
                    <a:pt x="5420201" y="690563"/>
                  </a:lnTo>
                  <a:lnTo>
                    <a:pt x="5423535" y="686276"/>
                  </a:lnTo>
                  <a:lnTo>
                    <a:pt x="5425441" y="684848"/>
                  </a:lnTo>
                  <a:lnTo>
                    <a:pt x="5425916" y="683895"/>
                  </a:lnTo>
                  <a:lnTo>
                    <a:pt x="5414487" y="681990"/>
                  </a:lnTo>
                  <a:lnTo>
                    <a:pt x="5411153" y="680561"/>
                  </a:lnTo>
                  <a:lnTo>
                    <a:pt x="5408295" y="679609"/>
                  </a:lnTo>
                  <a:lnTo>
                    <a:pt x="5401151" y="681990"/>
                  </a:lnTo>
                  <a:lnTo>
                    <a:pt x="5382101" y="681990"/>
                  </a:lnTo>
                  <a:lnTo>
                    <a:pt x="5378768" y="682943"/>
                  </a:lnTo>
                  <a:lnTo>
                    <a:pt x="5378291" y="684371"/>
                  </a:lnTo>
                  <a:lnTo>
                    <a:pt x="5379720" y="685324"/>
                  </a:lnTo>
                  <a:lnTo>
                    <a:pt x="5382578" y="685800"/>
                  </a:lnTo>
                  <a:lnTo>
                    <a:pt x="5385435" y="685800"/>
                  </a:lnTo>
                  <a:lnTo>
                    <a:pt x="5387816" y="688181"/>
                  </a:lnTo>
                  <a:lnTo>
                    <a:pt x="5392103" y="689134"/>
                  </a:lnTo>
                  <a:lnTo>
                    <a:pt x="5394484" y="691515"/>
                  </a:lnTo>
                  <a:lnTo>
                    <a:pt x="5395912" y="695325"/>
                  </a:lnTo>
                  <a:lnTo>
                    <a:pt x="5396866" y="697706"/>
                  </a:lnTo>
                  <a:lnTo>
                    <a:pt x="5396866" y="700564"/>
                  </a:lnTo>
                  <a:lnTo>
                    <a:pt x="5395437" y="705803"/>
                  </a:lnTo>
                  <a:lnTo>
                    <a:pt x="5392579" y="707708"/>
                  </a:lnTo>
                  <a:lnTo>
                    <a:pt x="5389245" y="709136"/>
                  </a:lnTo>
                  <a:lnTo>
                    <a:pt x="5390674" y="711994"/>
                  </a:lnTo>
                  <a:lnTo>
                    <a:pt x="5394008" y="714375"/>
                  </a:lnTo>
                  <a:lnTo>
                    <a:pt x="5400199" y="715328"/>
                  </a:lnTo>
                  <a:lnTo>
                    <a:pt x="5402580" y="717233"/>
                  </a:lnTo>
                  <a:lnTo>
                    <a:pt x="5404962" y="720090"/>
                  </a:lnTo>
                  <a:lnTo>
                    <a:pt x="5403056" y="723900"/>
                  </a:lnTo>
                  <a:lnTo>
                    <a:pt x="5400675" y="727234"/>
                  </a:lnTo>
                  <a:lnTo>
                    <a:pt x="5398770" y="728663"/>
                  </a:lnTo>
                  <a:lnTo>
                    <a:pt x="5397341" y="730568"/>
                  </a:lnTo>
                  <a:lnTo>
                    <a:pt x="5396389" y="731520"/>
                  </a:lnTo>
                  <a:lnTo>
                    <a:pt x="5394960" y="731520"/>
                  </a:lnTo>
                  <a:lnTo>
                    <a:pt x="5396866" y="722948"/>
                  </a:lnTo>
                  <a:lnTo>
                    <a:pt x="5394484" y="718185"/>
                  </a:lnTo>
                  <a:lnTo>
                    <a:pt x="5390197" y="719138"/>
                  </a:lnTo>
                  <a:lnTo>
                    <a:pt x="5388768" y="720566"/>
                  </a:lnTo>
                  <a:lnTo>
                    <a:pt x="5384959" y="724853"/>
                  </a:lnTo>
                  <a:lnTo>
                    <a:pt x="5384006" y="725329"/>
                  </a:lnTo>
                  <a:lnTo>
                    <a:pt x="5383054" y="723900"/>
                  </a:lnTo>
                  <a:lnTo>
                    <a:pt x="5381625" y="720566"/>
                  </a:lnTo>
                  <a:lnTo>
                    <a:pt x="5381149" y="716756"/>
                  </a:lnTo>
                  <a:lnTo>
                    <a:pt x="5380197" y="714375"/>
                  </a:lnTo>
                  <a:lnTo>
                    <a:pt x="5376387" y="711518"/>
                  </a:lnTo>
                  <a:lnTo>
                    <a:pt x="5374481" y="710565"/>
                  </a:lnTo>
                  <a:lnTo>
                    <a:pt x="5367814" y="710089"/>
                  </a:lnTo>
                  <a:lnTo>
                    <a:pt x="5365909" y="709613"/>
                  </a:lnTo>
                  <a:lnTo>
                    <a:pt x="5367814" y="703898"/>
                  </a:lnTo>
                  <a:lnTo>
                    <a:pt x="5371147" y="700564"/>
                  </a:lnTo>
                  <a:lnTo>
                    <a:pt x="5370672" y="692944"/>
                  </a:lnTo>
                  <a:lnTo>
                    <a:pt x="5369243" y="690086"/>
                  </a:lnTo>
                  <a:lnTo>
                    <a:pt x="5367337" y="688181"/>
                  </a:lnTo>
                  <a:lnTo>
                    <a:pt x="5365433" y="682943"/>
                  </a:lnTo>
                  <a:lnTo>
                    <a:pt x="5365433" y="676275"/>
                  </a:lnTo>
                  <a:lnTo>
                    <a:pt x="5367814" y="672465"/>
                  </a:lnTo>
                  <a:lnTo>
                    <a:pt x="5368291" y="668179"/>
                  </a:lnTo>
                  <a:lnTo>
                    <a:pt x="5365909" y="664845"/>
                  </a:lnTo>
                  <a:lnTo>
                    <a:pt x="5363051" y="662940"/>
                  </a:lnTo>
                  <a:lnTo>
                    <a:pt x="5361147" y="664369"/>
                  </a:lnTo>
                  <a:lnTo>
                    <a:pt x="5359241" y="666274"/>
                  </a:lnTo>
                  <a:lnTo>
                    <a:pt x="5357812" y="667226"/>
                  </a:lnTo>
                  <a:lnTo>
                    <a:pt x="5350668" y="667703"/>
                  </a:lnTo>
                  <a:lnTo>
                    <a:pt x="5355431" y="662464"/>
                  </a:lnTo>
                  <a:lnTo>
                    <a:pt x="5354955" y="658178"/>
                  </a:lnTo>
                  <a:lnTo>
                    <a:pt x="5354003" y="655796"/>
                  </a:lnTo>
                  <a:lnTo>
                    <a:pt x="5352574" y="653415"/>
                  </a:lnTo>
                  <a:lnTo>
                    <a:pt x="5351622" y="649129"/>
                  </a:lnTo>
                  <a:lnTo>
                    <a:pt x="5298281" y="623411"/>
                  </a:lnTo>
                  <a:lnTo>
                    <a:pt x="5289233" y="620078"/>
                  </a:lnTo>
                  <a:lnTo>
                    <a:pt x="5284947" y="617696"/>
                  </a:lnTo>
                  <a:lnTo>
                    <a:pt x="5281137" y="616268"/>
                  </a:lnTo>
                  <a:lnTo>
                    <a:pt x="5277326" y="616744"/>
                  </a:lnTo>
                  <a:lnTo>
                    <a:pt x="5274945" y="617220"/>
                  </a:lnTo>
                  <a:lnTo>
                    <a:pt x="5273516" y="616268"/>
                  </a:lnTo>
                  <a:lnTo>
                    <a:pt x="5274945" y="613886"/>
                  </a:lnTo>
                  <a:lnTo>
                    <a:pt x="5277326" y="613410"/>
                  </a:lnTo>
                  <a:lnTo>
                    <a:pt x="5272087" y="609124"/>
                  </a:lnTo>
                  <a:lnTo>
                    <a:pt x="5252562" y="598646"/>
                  </a:lnTo>
                  <a:lnTo>
                    <a:pt x="5248275" y="597218"/>
                  </a:lnTo>
                  <a:lnTo>
                    <a:pt x="5251609" y="600075"/>
                  </a:lnTo>
                  <a:lnTo>
                    <a:pt x="5265897" y="608171"/>
                  </a:lnTo>
                  <a:lnTo>
                    <a:pt x="5268278" y="610553"/>
                  </a:lnTo>
                  <a:lnTo>
                    <a:pt x="5263991" y="613886"/>
                  </a:lnTo>
                  <a:lnTo>
                    <a:pt x="5259229" y="614839"/>
                  </a:lnTo>
                  <a:lnTo>
                    <a:pt x="5260658" y="611505"/>
                  </a:lnTo>
                  <a:lnTo>
                    <a:pt x="5259705" y="607695"/>
                  </a:lnTo>
                  <a:lnTo>
                    <a:pt x="5257800" y="605790"/>
                  </a:lnTo>
                  <a:lnTo>
                    <a:pt x="5253037" y="603409"/>
                  </a:lnTo>
                  <a:lnTo>
                    <a:pt x="5244941" y="601028"/>
                  </a:lnTo>
                  <a:lnTo>
                    <a:pt x="5237797" y="598646"/>
                  </a:lnTo>
                  <a:lnTo>
                    <a:pt x="5236368" y="595789"/>
                  </a:lnTo>
                  <a:lnTo>
                    <a:pt x="5235416" y="591979"/>
                  </a:lnTo>
                  <a:lnTo>
                    <a:pt x="5240179" y="595313"/>
                  </a:lnTo>
                  <a:lnTo>
                    <a:pt x="5243037" y="596265"/>
                  </a:lnTo>
                  <a:lnTo>
                    <a:pt x="5237797" y="591026"/>
                  </a:lnTo>
                  <a:lnTo>
                    <a:pt x="5231606" y="586264"/>
                  </a:lnTo>
                  <a:lnTo>
                    <a:pt x="5217795" y="581978"/>
                  </a:lnTo>
                  <a:lnTo>
                    <a:pt x="5214937" y="580549"/>
                  </a:lnTo>
                  <a:lnTo>
                    <a:pt x="5211128" y="576739"/>
                  </a:lnTo>
                  <a:lnTo>
                    <a:pt x="5209699" y="576739"/>
                  </a:lnTo>
                  <a:lnTo>
                    <a:pt x="5206841" y="577215"/>
                  </a:lnTo>
                  <a:lnTo>
                    <a:pt x="5200174" y="575310"/>
                  </a:lnTo>
                  <a:lnTo>
                    <a:pt x="5193030" y="572929"/>
                  </a:lnTo>
                  <a:lnTo>
                    <a:pt x="5193030" y="572929"/>
                  </a:lnTo>
                  <a:lnTo>
                    <a:pt x="5188743" y="571024"/>
                  </a:lnTo>
                  <a:lnTo>
                    <a:pt x="5168266" y="556260"/>
                  </a:lnTo>
                  <a:lnTo>
                    <a:pt x="5157312" y="553879"/>
                  </a:lnTo>
                  <a:lnTo>
                    <a:pt x="5156359" y="552450"/>
                  </a:lnTo>
                  <a:lnTo>
                    <a:pt x="5155883" y="550069"/>
                  </a:lnTo>
                  <a:lnTo>
                    <a:pt x="5153978" y="548640"/>
                  </a:lnTo>
                  <a:lnTo>
                    <a:pt x="5140166" y="544830"/>
                  </a:lnTo>
                  <a:lnTo>
                    <a:pt x="5123022" y="541973"/>
                  </a:lnTo>
                  <a:lnTo>
                    <a:pt x="5104447" y="535305"/>
                  </a:lnTo>
                  <a:lnTo>
                    <a:pt x="5088731" y="532924"/>
                  </a:lnTo>
                  <a:lnTo>
                    <a:pt x="5071110" y="525780"/>
                  </a:lnTo>
                  <a:lnTo>
                    <a:pt x="5060633" y="520065"/>
                  </a:lnTo>
                  <a:lnTo>
                    <a:pt x="5054441" y="518160"/>
                  </a:lnTo>
                  <a:lnTo>
                    <a:pt x="5048726" y="517684"/>
                  </a:lnTo>
                  <a:lnTo>
                    <a:pt x="5033010" y="520065"/>
                  </a:lnTo>
                  <a:lnTo>
                    <a:pt x="5015866" y="520541"/>
                  </a:lnTo>
                  <a:lnTo>
                    <a:pt x="4999672" y="519113"/>
                  </a:lnTo>
                  <a:lnTo>
                    <a:pt x="4987291" y="519589"/>
                  </a:lnTo>
                  <a:lnTo>
                    <a:pt x="4980147" y="518160"/>
                  </a:lnTo>
                  <a:lnTo>
                    <a:pt x="4970145" y="514826"/>
                  </a:lnTo>
                  <a:lnTo>
                    <a:pt x="4966812" y="516255"/>
                  </a:lnTo>
                  <a:lnTo>
                    <a:pt x="4964430" y="522446"/>
                  </a:lnTo>
                  <a:lnTo>
                    <a:pt x="4956810" y="520065"/>
                  </a:lnTo>
                  <a:lnTo>
                    <a:pt x="4950618" y="516731"/>
                  </a:lnTo>
                  <a:lnTo>
                    <a:pt x="4940141" y="513874"/>
                  </a:lnTo>
                  <a:lnTo>
                    <a:pt x="4920139" y="511969"/>
                  </a:lnTo>
                  <a:lnTo>
                    <a:pt x="4895374" y="507206"/>
                  </a:lnTo>
                  <a:lnTo>
                    <a:pt x="4882516" y="505778"/>
                  </a:lnTo>
                  <a:lnTo>
                    <a:pt x="4869656" y="505301"/>
                  </a:lnTo>
                  <a:lnTo>
                    <a:pt x="4870609" y="515303"/>
                  </a:lnTo>
                  <a:lnTo>
                    <a:pt x="4870133" y="520541"/>
                  </a:lnTo>
                  <a:lnTo>
                    <a:pt x="4865370" y="526733"/>
                  </a:lnTo>
                  <a:lnTo>
                    <a:pt x="4859655" y="531019"/>
                  </a:lnTo>
                  <a:lnTo>
                    <a:pt x="4858226" y="534353"/>
                  </a:lnTo>
                  <a:lnTo>
                    <a:pt x="4872514" y="536734"/>
                  </a:lnTo>
                  <a:lnTo>
                    <a:pt x="4877276" y="548640"/>
                  </a:lnTo>
                  <a:lnTo>
                    <a:pt x="4882991" y="556260"/>
                  </a:lnTo>
                  <a:lnTo>
                    <a:pt x="4886801" y="563880"/>
                  </a:lnTo>
                  <a:lnTo>
                    <a:pt x="4886801" y="569119"/>
                  </a:lnTo>
                  <a:lnTo>
                    <a:pt x="4871085" y="581978"/>
                  </a:lnTo>
                  <a:lnTo>
                    <a:pt x="4855368" y="583406"/>
                  </a:lnTo>
                  <a:lnTo>
                    <a:pt x="4839653" y="584359"/>
                  </a:lnTo>
                  <a:lnTo>
                    <a:pt x="4832985" y="576263"/>
                  </a:lnTo>
                  <a:lnTo>
                    <a:pt x="4829651" y="567214"/>
                  </a:lnTo>
                  <a:lnTo>
                    <a:pt x="4817268" y="561975"/>
                  </a:lnTo>
                  <a:lnTo>
                    <a:pt x="4804887" y="558165"/>
                  </a:lnTo>
                  <a:lnTo>
                    <a:pt x="4799172" y="557689"/>
                  </a:lnTo>
                  <a:lnTo>
                    <a:pt x="4795362" y="555784"/>
                  </a:lnTo>
                  <a:lnTo>
                    <a:pt x="4792504" y="544830"/>
                  </a:lnTo>
                  <a:lnTo>
                    <a:pt x="4790122" y="537210"/>
                  </a:lnTo>
                  <a:lnTo>
                    <a:pt x="4786312" y="534353"/>
                  </a:lnTo>
                  <a:lnTo>
                    <a:pt x="4782979" y="530066"/>
                  </a:lnTo>
                  <a:lnTo>
                    <a:pt x="4780122" y="528161"/>
                  </a:lnTo>
                  <a:lnTo>
                    <a:pt x="4772025" y="527685"/>
                  </a:lnTo>
                  <a:lnTo>
                    <a:pt x="4753451" y="538639"/>
                  </a:lnTo>
                  <a:lnTo>
                    <a:pt x="4746784" y="541973"/>
                  </a:lnTo>
                  <a:lnTo>
                    <a:pt x="4744879" y="541973"/>
                  </a:lnTo>
                  <a:lnTo>
                    <a:pt x="4716304" y="539115"/>
                  </a:lnTo>
                  <a:lnTo>
                    <a:pt x="4708684" y="536734"/>
                  </a:lnTo>
                  <a:lnTo>
                    <a:pt x="4666297" y="535305"/>
                  </a:lnTo>
                  <a:lnTo>
                    <a:pt x="4654391" y="528638"/>
                  </a:lnTo>
                  <a:lnTo>
                    <a:pt x="4646772" y="527685"/>
                  </a:lnTo>
                  <a:lnTo>
                    <a:pt x="4638675" y="529590"/>
                  </a:lnTo>
                  <a:lnTo>
                    <a:pt x="4631531" y="530066"/>
                  </a:lnTo>
                  <a:lnTo>
                    <a:pt x="4621530" y="529114"/>
                  </a:lnTo>
                  <a:lnTo>
                    <a:pt x="4612958" y="531019"/>
                  </a:lnTo>
                  <a:lnTo>
                    <a:pt x="4593431" y="532924"/>
                  </a:lnTo>
                  <a:lnTo>
                    <a:pt x="4586287" y="535305"/>
                  </a:lnTo>
                  <a:lnTo>
                    <a:pt x="4578668" y="539115"/>
                  </a:lnTo>
                  <a:lnTo>
                    <a:pt x="4564856" y="549116"/>
                  </a:lnTo>
                  <a:lnTo>
                    <a:pt x="4562951" y="553879"/>
                  </a:lnTo>
                  <a:lnTo>
                    <a:pt x="4562951" y="559594"/>
                  </a:lnTo>
                  <a:lnTo>
                    <a:pt x="4565809" y="567690"/>
                  </a:lnTo>
                  <a:lnTo>
                    <a:pt x="4565809" y="577215"/>
                  </a:lnTo>
                  <a:lnTo>
                    <a:pt x="4563428" y="580549"/>
                  </a:lnTo>
                  <a:lnTo>
                    <a:pt x="4559141" y="581978"/>
                  </a:lnTo>
                  <a:lnTo>
                    <a:pt x="4554379" y="591979"/>
                  </a:lnTo>
                  <a:lnTo>
                    <a:pt x="4550093" y="597694"/>
                  </a:lnTo>
                  <a:lnTo>
                    <a:pt x="4541997" y="599123"/>
                  </a:lnTo>
                  <a:lnTo>
                    <a:pt x="4546759" y="594836"/>
                  </a:lnTo>
                  <a:lnTo>
                    <a:pt x="4551045" y="591979"/>
                  </a:lnTo>
                  <a:lnTo>
                    <a:pt x="4558189" y="577215"/>
                  </a:lnTo>
                  <a:lnTo>
                    <a:pt x="4557237" y="572929"/>
                  </a:lnTo>
                  <a:lnTo>
                    <a:pt x="4551522" y="569595"/>
                  </a:lnTo>
                  <a:lnTo>
                    <a:pt x="4548187" y="565785"/>
                  </a:lnTo>
                  <a:lnTo>
                    <a:pt x="4546283" y="551974"/>
                  </a:lnTo>
                  <a:lnTo>
                    <a:pt x="4544378" y="544354"/>
                  </a:lnTo>
                  <a:lnTo>
                    <a:pt x="4543901" y="535305"/>
                  </a:lnTo>
                  <a:lnTo>
                    <a:pt x="4537710" y="532448"/>
                  </a:lnTo>
                  <a:lnTo>
                    <a:pt x="4516755" y="528161"/>
                  </a:lnTo>
                  <a:lnTo>
                    <a:pt x="4507230" y="524828"/>
                  </a:lnTo>
                  <a:lnTo>
                    <a:pt x="4503420" y="519589"/>
                  </a:lnTo>
                  <a:lnTo>
                    <a:pt x="4507230" y="512445"/>
                  </a:lnTo>
                  <a:lnTo>
                    <a:pt x="4506754" y="506730"/>
                  </a:lnTo>
                  <a:lnTo>
                    <a:pt x="4509135" y="501968"/>
                  </a:lnTo>
                  <a:lnTo>
                    <a:pt x="4511993" y="498158"/>
                  </a:lnTo>
                  <a:lnTo>
                    <a:pt x="4512945" y="492919"/>
                  </a:lnTo>
                  <a:lnTo>
                    <a:pt x="4511516" y="485775"/>
                  </a:lnTo>
                  <a:lnTo>
                    <a:pt x="4509612" y="481013"/>
                  </a:lnTo>
                  <a:lnTo>
                    <a:pt x="4506278" y="474821"/>
                  </a:lnTo>
                  <a:lnTo>
                    <a:pt x="4503420" y="471964"/>
                  </a:lnTo>
                  <a:lnTo>
                    <a:pt x="4490562" y="463391"/>
                  </a:lnTo>
                  <a:lnTo>
                    <a:pt x="4468654" y="454343"/>
                  </a:lnTo>
                  <a:lnTo>
                    <a:pt x="4445793" y="448151"/>
                  </a:lnTo>
                  <a:lnTo>
                    <a:pt x="4425791" y="445770"/>
                  </a:lnTo>
                  <a:lnTo>
                    <a:pt x="4400074" y="444818"/>
                  </a:lnTo>
                  <a:lnTo>
                    <a:pt x="4372928" y="444818"/>
                  </a:lnTo>
                  <a:lnTo>
                    <a:pt x="4362926" y="448151"/>
                  </a:lnTo>
                  <a:lnTo>
                    <a:pt x="4343400" y="448628"/>
                  </a:lnTo>
                  <a:lnTo>
                    <a:pt x="4322445" y="451961"/>
                  </a:lnTo>
                  <a:lnTo>
                    <a:pt x="4301491" y="458153"/>
                  </a:lnTo>
                  <a:lnTo>
                    <a:pt x="4290060" y="458153"/>
                  </a:lnTo>
                  <a:lnTo>
                    <a:pt x="4267676" y="460534"/>
                  </a:lnTo>
                  <a:lnTo>
                    <a:pt x="4257675" y="461010"/>
                  </a:lnTo>
                  <a:lnTo>
                    <a:pt x="4232434" y="451485"/>
                  </a:lnTo>
                  <a:lnTo>
                    <a:pt x="4240530" y="450533"/>
                  </a:lnTo>
                  <a:lnTo>
                    <a:pt x="4243864" y="449104"/>
                  </a:lnTo>
                  <a:lnTo>
                    <a:pt x="4232434" y="437198"/>
                  </a:lnTo>
                  <a:lnTo>
                    <a:pt x="4226243" y="432911"/>
                  </a:lnTo>
                  <a:lnTo>
                    <a:pt x="4211479" y="427196"/>
                  </a:lnTo>
                  <a:lnTo>
                    <a:pt x="4205287" y="426720"/>
                  </a:lnTo>
                  <a:lnTo>
                    <a:pt x="4200525" y="428149"/>
                  </a:lnTo>
                  <a:lnTo>
                    <a:pt x="4180999" y="433864"/>
                  </a:lnTo>
                  <a:lnTo>
                    <a:pt x="4175760" y="436721"/>
                  </a:lnTo>
                  <a:lnTo>
                    <a:pt x="4185761" y="429578"/>
                  </a:lnTo>
                  <a:lnTo>
                    <a:pt x="4190524" y="426720"/>
                  </a:lnTo>
                  <a:lnTo>
                    <a:pt x="4195287" y="422434"/>
                  </a:lnTo>
                  <a:lnTo>
                    <a:pt x="4194334" y="419576"/>
                  </a:lnTo>
                  <a:lnTo>
                    <a:pt x="4192905" y="418148"/>
                  </a:lnTo>
                  <a:lnTo>
                    <a:pt x="4174808" y="418624"/>
                  </a:lnTo>
                  <a:lnTo>
                    <a:pt x="4173379" y="418148"/>
                  </a:lnTo>
                  <a:lnTo>
                    <a:pt x="4169568" y="414338"/>
                  </a:lnTo>
                  <a:lnTo>
                    <a:pt x="4167664" y="412909"/>
                  </a:lnTo>
                  <a:lnTo>
                    <a:pt x="4155281" y="409099"/>
                  </a:lnTo>
                  <a:lnTo>
                    <a:pt x="4146709" y="407670"/>
                  </a:lnTo>
                  <a:lnTo>
                    <a:pt x="4137184" y="407670"/>
                  </a:lnTo>
                  <a:lnTo>
                    <a:pt x="4135755" y="405765"/>
                  </a:lnTo>
                  <a:lnTo>
                    <a:pt x="4137184" y="404336"/>
                  </a:lnTo>
                  <a:lnTo>
                    <a:pt x="4137184" y="402908"/>
                  </a:lnTo>
                  <a:lnTo>
                    <a:pt x="4140041" y="401003"/>
                  </a:lnTo>
                  <a:lnTo>
                    <a:pt x="4148137" y="399098"/>
                  </a:lnTo>
                  <a:lnTo>
                    <a:pt x="4168616" y="398145"/>
                  </a:lnTo>
                  <a:lnTo>
                    <a:pt x="4172903" y="394811"/>
                  </a:lnTo>
                  <a:lnTo>
                    <a:pt x="4172426" y="391001"/>
                  </a:lnTo>
                  <a:lnTo>
                    <a:pt x="4171474" y="388620"/>
                  </a:lnTo>
                  <a:lnTo>
                    <a:pt x="4164330" y="382429"/>
                  </a:lnTo>
                  <a:lnTo>
                    <a:pt x="4155758" y="377666"/>
                  </a:lnTo>
                  <a:lnTo>
                    <a:pt x="4137184" y="371951"/>
                  </a:lnTo>
                  <a:lnTo>
                    <a:pt x="4118134" y="368141"/>
                  </a:lnTo>
                  <a:lnTo>
                    <a:pt x="4085272" y="366236"/>
                  </a:lnTo>
                  <a:lnTo>
                    <a:pt x="4079558" y="367189"/>
                  </a:lnTo>
                  <a:lnTo>
                    <a:pt x="4074795" y="369570"/>
                  </a:lnTo>
                  <a:lnTo>
                    <a:pt x="4066699" y="375285"/>
                  </a:lnTo>
                  <a:lnTo>
                    <a:pt x="4049078" y="392906"/>
                  </a:lnTo>
                  <a:lnTo>
                    <a:pt x="4039076" y="400050"/>
                  </a:lnTo>
                  <a:lnTo>
                    <a:pt x="4029551" y="403860"/>
                  </a:lnTo>
                  <a:lnTo>
                    <a:pt x="4008597" y="407194"/>
                  </a:lnTo>
                  <a:lnTo>
                    <a:pt x="4004786" y="406241"/>
                  </a:lnTo>
                  <a:lnTo>
                    <a:pt x="4001929" y="403384"/>
                  </a:lnTo>
                  <a:lnTo>
                    <a:pt x="4002881" y="401003"/>
                  </a:lnTo>
                  <a:lnTo>
                    <a:pt x="4004786" y="398621"/>
                  </a:lnTo>
                  <a:lnTo>
                    <a:pt x="4005262" y="397193"/>
                  </a:lnTo>
                  <a:lnTo>
                    <a:pt x="4003834" y="394335"/>
                  </a:lnTo>
                  <a:lnTo>
                    <a:pt x="4004786" y="392906"/>
                  </a:lnTo>
                  <a:lnTo>
                    <a:pt x="4006691" y="392430"/>
                  </a:lnTo>
                  <a:lnTo>
                    <a:pt x="4011454" y="394811"/>
                  </a:lnTo>
                  <a:lnTo>
                    <a:pt x="4016216" y="394811"/>
                  </a:lnTo>
                  <a:lnTo>
                    <a:pt x="4028122" y="391478"/>
                  </a:lnTo>
                  <a:lnTo>
                    <a:pt x="4028122" y="386715"/>
                  </a:lnTo>
                  <a:lnTo>
                    <a:pt x="4024789" y="383858"/>
                  </a:lnTo>
                  <a:lnTo>
                    <a:pt x="4026693" y="376714"/>
                  </a:lnTo>
                  <a:lnTo>
                    <a:pt x="4026693" y="374809"/>
                  </a:lnTo>
                  <a:lnTo>
                    <a:pt x="4028122" y="373856"/>
                  </a:lnTo>
                  <a:lnTo>
                    <a:pt x="4029551" y="373856"/>
                  </a:lnTo>
                  <a:lnTo>
                    <a:pt x="4038124" y="379095"/>
                  </a:lnTo>
                  <a:lnTo>
                    <a:pt x="4040981" y="378619"/>
                  </a:lnTo>
                  <a:lnTo>
                    <a:pt x="4044315" y="379095"/>
                  </a:lnTo>
                  <a:lnTo>
                    <a:pt x="4036695" y="391478"/>
                  </a:lnTo>
                  <a:lnTo>
                    <a:pt x="4040505" y="391478"/>
                  </a:lnTo>
                  <a:lnTo>
                    <a:pt x="4050030" y="385763"/>
                  </a:lnTo>
                  <a:lnTo>
                    <a:pt x="4056697" y="380048"/>
                  </a:lnTo>
                  <a:lnTo>
                    <a:pt x="4063841" y="372904"/>
                  </a:lnTo>
                  <a:lnTo>
                    <a:pt x="4064793" y="369094"/>
                  </a:lnTo>
                  <a:lnTo>
                    <a:pt x="4056697" y="368618"/>
                  </a:lnTo>
                  <a:lnTo>
                    <a:pt x="4003834" y="371475"/>
                  </a:lnTo>
                  <a:lnTo>
                    <a:pt x="3984308" y="376714"/>
                  </a:lnTo>
                  <a:lnTo>
                    <a:pt x="3978593" y="375761"/>
                  </a:lnTo>
                  <a:lnTo>
                    <a:pt x="3974306" y="371475"/>
                  </a:lnTo>
                  <a:lnTo>
                    <a:pt x="3980497" y="370999"/>
                  </a:lnTo>
                  <a:lnTo>
                    <a:pt x="3988593" y="368618"/>
                  </a:lnTo>
                  <a:lnTo>
                    <a:pt x="3994785" y="363855"/>
                  </a:lnTo>
                  <a:lnTo>
                    <a:pt x="3999072" y="362903"/>
                  </a:lnTo>
                  <a:lnTo>
                    <a:pt x="4009549" y="362903"/>
                  </a:lnTo>
                  <a:lnTo>
                    <a:pt x="4018122" y="364808"/>
                  </a:lnTo>
                  <a:lnTo>
                    <a:pt x="4044315" y="365760"/>
                  </a:lnTo>
                  <a:lnTo>
                    <a:pt x="4044791" y="360045"/>
                  </a:lnTo>
                  <a:lnTo>
                    <a:pt x="4039076" y="358140"/>
                  </a:lnTo>
                  <a:lnTo>
                    <a:pt x="4026693" y="356235"/>
                  </a:lnTo>
                  <a:lnTo>
                    <a:pt x="4019074" y="353378"/>
                  </a:lnTo>
                  <a:lnTo>
                    <a:pt x="4009072" y="351949"/>
                  </a:lnTo>
                  <a:lnTo>
                    <a:pt x="3987641" y="349091"/>
                  </a:lnTo>
                  <a:lnTo>
                    <a:pt x="3978593" y="347186"/>
                  </a:lnTo>
                  <a:lnTo>
                    <a:pt x="3957637" y="345281"/>
                  </a:lnTo>
                  <a:lnTo>
                    <a:pt x="3951922" y="343376"/>
                  </a:lnTo>
                  <a:lnTo>
                    <a:pt x="3902393" y="341948"/>
                  </a:lnTo>
                  <a:lnTo>
                    <a:pt x="3883818" y="337661"/>
                  </a:lnTo>
                  <a:lnTo>
                    <a:pt x="3876675" y="333375"/>
                  </a:lnTo>
                  <a:lnTo>
                    <a:pt x="3860006" y="330994"/>
                  </a:lnTo>
                  <a:lnTo>
                    <a:pt x="3856197" y="330994"/>
                  </a:lnTo>
                  <a:lnTo>
                    <a:pt x="3855243" y="332423"/>
                  </a:lnTo>
                  <a:lnTo>
                    <a:pt x="3854291" y="334328"/>
                  </a:lnTo>
                  <a:lnTo>
                    <a:pt x="3865245" y="342424"/>
                  </a:lnTo>
                  <a:lnTo>
                    <a:pt x="3865722" y="347663"/>
                  </a:lnTo>
                  <a:lnTo>
                    <a:pt x="3869055" y="350520"/>
                  </a:lnTo>
                  <a:lnTo>
                    <a:pt x="3856197" y="354806"/>
                  </a:lnTo>
                  <a:lnTo>
                    <a:pt x="3847624" y="356711"/>
                  </a:lnTo>
                  <a:lnTo>
                    <a:pt x="3818572" y="356235"/>
                  </a:lnTo>
                  <a:lnTo>
                    <a:pt x="3814286" y="358140"/>
                  </a:lnTo>
                  <a:lnTo>
                    <a:pt x="3802856" y="367189"/>
                  </a:lnTo>
                  <a:lnTo>
                    <a:pt x="3803333" y="370999"/>
                  </a:lnTo>
                  <a:lnTo>
                    <a:pt x="3804285" y="377666"/>
                  </a:lnTo>
                  <a:lnTo>
                    <a:pt x="3812858" y="377666"/>
                  </a:lnTo>
                  <a:lnTo>
                    <a:pt x="3815239" y="374809"/>
                  </a:lnTo>
                  <a:lnTo>
                    <a:pt x="3819049" y="373856"/>
                  </a:lnTo>
                  <a:lnTo>
                    <a:pt x="3836670" y="374809"/>
                  </a:lnTo>
                  <a:lnTo>
                    <a:pt x="3838575" y="375761"/>
                  </a:lnTo>
                  <a:lnTo>
                    <a:pt x="3832860" y="377666"/>
                  </a:lnTo>
                  <a:lnTo>
                    <a:pt x="3827145" y="378619"/>
                  </a:lnTo>
                  <a:lnTo>
                    <a:pt x="3820001" y="388144"/>
                  </a:lnTo>
                  <a:lnTo>
                    <a:pt x="3810476" y="391001"/>
                  </a:lnTo>
                  <a:lnTo>
                    <a:pt x="3817143" y="392430"/>
                  </a:lnTo>
                  <a:lnTo>
                    <a:pt x="3822859" y="395288"/>
                  </a:lnTo>
                  <a:lnTo>
                    <a:pt x="3821906" y="406718"/>
                  </a:lnTo>
                  <a:lnTo>
                    <a:pt x="3830003" y="415766"/>
                  </a:lnTo>
                  <a:lnTo>
                    <a:pt x="3831908" y="420053"/>
                  </a:lnTo>
                  <a:lnTo>
                    <a:pt x="3820001" y="420053"/>
                  </a:lnTo>
                  <a:lnTo>
                    <a:pt x="3809047" y="422910"/>
                  </a:lnTo>
                  <a:lnTo>
                    <a:pt x="3805237" y="422910"/>
                  </a:lnTo>
                  <a:lnTo>
                    <a:pt x="3798570" y="415766"/>
                  </a:lnTo>
                  <a:lnTo>
                    <a:pt x="3790950" y="411480"/>
                  </a:lnTo>
                  <a:lnTo>
                    <a:pt x="3787140" y="411004"/>
                  </a:lnTo>
                  <a:lnTo>
                    <a:pt x="3781901" y="415290"/>
                  </a:lnTo>
                  <a:lnTo>
                    <a:pt x="3775234" y="412909"/>
                  </a:lnTo>
                  <a:lnTo>
                    <a:pt x="3772376" y="413385"/>
                  </a:lnTo>
                  <a:lnTo>
                    <a:pt x="3768090" y="415290"/>
                  </a:lnTo>
                  <a:lnTo>
                    <a:pt x="3765709" y="417671"/>
                  </a:lnTo>
                  <a:lnTo>
                    <a:pt x="3764280" y="421958"/>
                  </a:lnTo>
                  <a:lnTo>
                    <a:pt x="3761899" y="423863"/>
                  </a:lnTo>
                  <a:lnTo>
                    <a:pt x="3761422" y="426720"/>
                  </a:lnTo>
                  <a:lnTo>
                    <a:pt x="3764756" y="428149"/>
                  </a:lnTo>
                  <a:lnTo>
                    <a:pt x="3767614" y="428149"/>
                  </a:lnTo>
                  <a:lnTo>
                    <a:pt x="3774758" y="430530"/>
                  </a:lnTo>
                  <a:lnTo>
                    <a:pt x="3767137" y="431483"/>
                  </a:lnTo>
                  <a:lnTo>
                    <a:pt x="3765233" y="432911"/>
                  </a:lnTo>
                  <a:lnTo>
                    <a:pt x="3764756" y="434340"/>
                  </a:lnTo>
                  <a:lnTo>
                    <a:pt x="3759041" y="436721"/>
                  </a:lnTo>
                  <a:lnTo>
                    <a:pt x="3760947" y="438626"/>
                  </a:lnTo>
                  <a:lnTo>
                    <a:pt x="3763328" y="440055"/>
                  </a:lnTo>
                  <a:lnTo>
                    <a:pt x="3763804" y="441484"/>
                  </a:lnTo>
                  <a:lnTo>
                    <a:pt x="3762375" y="442436"/>
                  </a:lnTo>
                  <a:lnTo>
                    <a:pt x="3757136" y="440531"/>
                  </a:lnTo>
                  <a:lnTo>
                    <a:pt x="3752374" y="437674"/>
                  </a:lnTo>
                  <a:lnTo>
                    <a:pt x="3744278" y="431959"/>
                  </a:lnTo>
                  <a:lnTo>
                    <a:pt x="3740943" y="428149"/>
                  </a:lnTo>
                  <a:lnTo>
                    <a:pt x="3734276" y="424815"/>
                  </a:lnTo>
                  <a:lnTo>
                    <a:pt x="3709987" y="414814"/>
                  </a:lnTo>
                  <a:lnTo>
                    <a:pt x="3699034" y="411956"/>
                  </a:lnTo>
                  <a:lnTo>
                    <a:pt x="3692366" y="411480"/>
                  </a:lnTo>
                  <a:lnTo>
                    <a:pt x="3681412" y="412433"/>
                  </a:lnTo>
                  <a:lnTo>
                    <a:pt x="3674268" y="416719"/>
                  </a:lnTo>
                  <a:lnTo>
                    <a:pt x="3662839" y="418624"/>
                  </a:lnTo>
                  <a:lnTo>
                    <a:pt x="3655695" y="421958"/>
                  </a:lnTo>
                  <a:lnTo>
                    <a:pt x="3651885" y="426720"/>
                  </a:lnTo>
                  <a:lnTo>
                    <a:pt x="3631883" y="427196"/>
                  </a:lnTo>
                  <a:lnTo>
                    <a:pt x="3617595" y="423386"/>
                  </a:lnTo>
                  <a:lnTo>
                    <a:pt x="3608547" y="420053"/>
                  </a:lnTo>
                  <a:lnTo>
                    <a:pt x="3598545" y="412909"/>
                  </a:lnTo>
                  <a:lnTo>
                    <a:pt x="3588543" y="403384"/>
                  </a:lnTo>
                  <a:lnTo>
                    <a:pt x="3587591" y="402431"/>
                  </a:lnTo>
                  <a:lnTo>
                    <a:pt x="3586162" y="400526"/>
                  </a:lnTo>
                  <a:lnTo>
                    <a:pt x="3584258" y="396240"/>
                  </a:lnTo>
                  <a:lnTo>
                    <a:pt x="3582353" y="392906"/>
                  </a:lnTo>
                  <a:lnTo>
                    <a:pt x="3579018" y="394811"/>
                  </a:lnTo>
                  <a:lnTo>
                    <a:pt x="3571399" y="405289"/>
                  </a:lnTo>
                  <a:lnTo>
                    <a:pt x="3568065" y="410528"/>
                  </a:lnTo>
                  <a:lnTo>
                    <a:pt x="3563303" y="420529"/>
                  </a:lnTo>
                  <a:lnTo>
                    <a:pt x="3560445" y="428625"/>
                  </a:lnTo>
                  <a:lnTo>
                    <a:pt x="3559968" y="432435"/>
                  </a:lnTo>
                  <a:lnTo>
                    <a:pt x="3561397" y="435293"/>
                  </a:lnTo>
                  <a:lnTo>
                    <a:pt x="3557111" y="438150"/>
                  </a:lnTo>
                  <a:lnTo>
                    <a:pt x="3552349" y="444341"/>
                  </a:lnTo>
                  <a:lnTo>
                    <a:pt x="3545205" y="456724"/>
                  </a:lnTo>
                  <a:lnTo>
                    <a:pt x="3540918" y="461010"/>
                  </a:lnTo>
                  <a:lnTo>
                    <a:pt x="3535204" y="464820"/>
                  </a:lnTo>
                  <a:lnTo>
                    <a:pt x="3531393" y="466249"/>
                  </a:lnTo>
                  <a:lnTo>
                    <a:pt x="3526631" y="466249"/>
                  </a:lnTo>
                  <a:lnTo>
                    <a:pt x="3522822" y="462915"/>
                  </a:lnTo>
                  <a:lnTo>
                    <a:pt x="3520440" y="454343"/>
                  </a:lnTo>
                  <a:lnTo>
                    <a:pt x="3518059" y="452914"/>
                  </a:lnTo>
                  <a:lnTo>
                    <a:pt x="3514725" y="457676"/>
                  </a:lnTo>
                  <a:lnTo>
                    <a:pt x="3510439" y="457200"/>
                  </a:lnTo>
                  <a:lnTo>
                    <a:pt x="3501866" y="453866"/>
                  </a:lnTo>
                  <a:lnTo>
                    <a:pt x="3492818" y="446723"/>
                  </a:lnTo>
                  <a:lnTo>
                    <a:pt x="3483768" y="442913"/>
                  </a:lnTo>
                  <a:lnTo>
                    <a:pt x="3471386" y="425291"/>
                  </a:lnTo>
                  <a:lnTo>
                    <a:pt x="3465672" y="419100"/>
                  </a:lnTo>
                  <a:lnTo>
                    <a:pt x="3462814" y="413861"/>
                  </a:lnTo>
                  <a:lnTo>
                    <a:pt x="3455193" y="412909"/>
                  </a:lnTo>
                  <a:lnTo>
                    <a:pt x="3452812" y="409099"/>
                  </a:lnTo>
                  <a:lnTo>
                    <a:pt x="3456147" y="406241"/>
                  </a:lnTo>
                  <a:lnTo>
                    <a:pt x="3466147" y="403860"/>
                  </a:lnTo>
                  <a:lnTo>
                    <a:pt x="3473768" y="404336"/>
                  </a:lnTo>
                  <a:lnTo>
                    <a:pt x="3468053" y="397669"/>
                  </a:lnTo>
                  <a:lnTo>
                    <a:pt x="3465195" y="393383"/>
                  </a:lnTo>
                  <a:lnTo>
                    <a:pt x="3462337" y="391001"/>
                  </a:lnTo>
                  <a:lnTo>
                    <a:pt x="3463290" y="395764"/>
                  </a:lnTo>
                  <a:lnTo>
                    <a:pt x="3461861" y="399098"/>
                  </a:lnTo>
                  <a:lnTo>
                    <a:pt x="3459480" y="401955"/>
                  </a:lnTo>
                  <a:lnTo>
                    <a:pt x="3455193" y="403384"/>
                  </a:lnTo>
                  <a:lnTo>
                    <a:pt x="3436143" y="382429"/>
                  </a:lnTo>
                  <a:lnTo>
                    <a:pt x="3424714" y="371951"/>
                  </a:lnTo>
                  <a:lnTo>
                    <a:pt x="3418522" y="368618"/>
                  </a:lnTo>
                  <a:lnTo>
                    <a:pt x="3414712" y="361950"/>
                  </a:lnTo>
                  <a:lnTo>
                    <a:pt x="3417570" y="360521"/>
                  </a:lnTo>
                  <a:lnTo>
                    <a:pt x="3430905" y="368141"/>
                  </a:lnTo>
                  <a:lnTo>
                    <a:pt x="3439954" y="372428"/>
                  </a:lnTo>
                  <a:lnTo>
                    <a:pt x="3455670" y="382905"/>
                  </a:lnTo>
                  <a:lnTo>
                    <a:pt x="3467576" y="381953"/>
                  </a:lnTo>
                  <a:lnTo>
                    <a:pt x="3471862" y="377666"/>
                  </a:lnTo>
                  <a:lnTo>
                    <a:pt x="3471862" y="368141"/>
                  </a:lnTo>
                  <a:lnTo>
                    <a:pt x="3467576" y="360045"/>
                  </a:lnTo>
                  <a:lnTo>
                    <a:pt x="3461861" y="357188"/>
                  </a:lnTo>
                  <a:lnTo>
                    <a:pt x="3442811" y="356711"/>
                  </a:lnTo>
                  <a:lnTo>
                    <a:pt x="3438049" y="353854"/>
                  </a:lnTo>
                  <a:lnTo>
                    <a:pt x="3441383" y="353378"/>
                  </a:lnTo>
                  <a:lnTo>
                    <a:pt x="3445668" y="352901"/>
                  </a:lnTo>
                  <a:lnTo>
                    <a:pt x="3451860" y="350520"/>
                  </a:lnTo>
                  <a:lnTo>
                    <a:pt x="3461861" y="344805"/>
                  </a:lnTo>
                  <a:lnTo>
                    <a:pt x="3466624" y="342900"/>
                  </a:lnTo>
                  <a:lnTo>
                    <a:pt x="3465672" y="338614"/>
                  </a:lnTo>
                  <a:lnTo>
                    <a:pt x="3458528" y="332423"/>
                  </a:lnTo>
                  <a:lnTo>
                    <a:pt x="3447097" y="331470"/>
                  </a:lnTo>
                  <a:lnTo>
                    <a:pt x="3444240" y="330994"/>
                  </a:lnTo>
                  <a:lnTo>
                    <a:pt x="3449003" y="327660"/>
                  </a:lnTo>
                  <a:lnTo>
                    <a:pt x="3453289" y="325755"/>
                  </a:lnTo>
                  <a:lnTo>
                    <a:pt x="3459956" y="320993"/>
                  </a:lnTo>
                  <a:lnTo>
                    <a:pt x="3461385" y="316706"/>
                  </a:lnTo>
                  <a:lnTo>
                    <a:pt x="3459956" y="317183"/>
                  </a:lnTo>
                  <a:lnTo>
                    <a:pt x="3455193" y="316706"/>
                  </a:lnTo>
                  <a:lnTo>
                    <a:pt x="3453765" y="314801"/>
                  </a:lnTo>
                  <a:lnTo>
                    <a:pt x="3454241" y="311944"/>
                  </a:lnTo>
                  <a:lnTo>
                    <a:pt x="3449003" y="309086"/>
                  </a:lnTo>
                  <a:lnTo>
                    <a:pt x="3443764" y="307181"/>
                  </a:lnTo>
                  <a:lnTo>
                    <a:pt x="3432810" y="306705"/>
                  </a:lnTo>
                  <a:lnTo>
                    <a:pt x="3432810" y="304324"/>
                  </a:lnTo>
                  <a:lnTo>
                    <a:pt x="3433762" y="302419"/>
                  </a:lnTo>
                  <a:lnTo>
                    <a:pt x="3429000" y="300990"/>
                  </a:lnTo>
                  <a:lnTo>
                    <a:pt x="3424714" y="298609"/>
                  </a:lnTo>
                  <a:lnTo>
                    <a:pt x="3423761" y="296228"/>
                  </a:lnTo>
                  <a:lnTo>
                    <a:pt x="3422333" y="295275"/>
                  </a:lnTo>
                  <a:lnTo>
                    <a:pt x="3415189" y="292894"/>
                  </a:lnTo>
                  <a:lnTo>
                    <a:pt x="3390900" y="288608"/>
                  </a:lnTo>
                  <a:lnTo>
                    <a:pt x="3388518" y="289560"/>
                  </a:lnTo>
                  <a:lnTo>
                    <a:pt x="3384709" y="295751"/>
                  </a:lnTo>
                  <a:lnTo>
                    <a:pt x="3374708" y="302419"/>
                  </a:lnTo>
                  <a:lnTo>
                    <a:pt x="3367564" y="298609"/>
                  </a:lnTo>
                  <a:lnTo>
                    <a:pt x="3366135" y="298609"/>
                  </a:lnTo>
                  <a:lnTo>
                    <a:pt x="3364706" y="296704"/>
                  </a:lnTo>
                  <a:lnTo>
                    <a:pt x="3366611" y="293846"/>
                  </a:lnTo>
                  <a:lnTo>
                    <a:pt x="3367564" y="290989"/>
                  </a:lnTo>
                  <a:lnTo>
                    <a:pt x="3366135" y="289084"/>
                  </a:lnTo>
                  <a:lnTo>
                    <a:pt x="3364706" y="288608"/>
                  </a:lnTo>
                  <a:lnTo>
                    <a:pt x="3359468" y="290513"/>
                  </a:lnTo>
                  <a:lnTo>
                    <a:pt x="3352324" y="291465"/>
                  </a:lnTo>
                  <a:lnTo>
                    <a:pt x="3348990" y="293370"/>
                  </a:lnTo>
                  <a:lnTo>
                    <a:pt x="3342322" y="294799"/>
                  </a:lnTo>
                  <a:lnTo>
                    <a:pt x="3342799" y="290036"/>
                  </a:lnTo>
                  <a:lnTo>
                    <a:pt x="3315176" y="277654"/>
                  </a:lnTo>
                  <a:lnTo>
                    <a:pt x="3306128" y="275273"/>
                  </a:lnTo>
                  <a:lnTo>
                    <a:pt x="3301365" y="274796"/>
                  </a:lnTo>
                  <a:lnTo>
                    <a:pt x="3288506" y="277654"/>
                  </a:lnTo>
                  <a:lnTo>
                    <a:pt x="3285649" y="279083"/>
                  </a:lnTo>
                  <a:lnTo>
                    <a:pt x="3280886" y="283369"/>
                  </a:lnTo>
                  <a:lnTo>
                    <a:pt x="3270409" y="280511"/>
                  </a:lnTo>
                  <a:lnTo>
                    <a:pt x="3268028" y="282416"/>
                  </a:lnTo>
                  <a:lnTo>
                    <a:pt x="3264218" y="289560"/>
                  </a:lnTo>
                  <a:lnTo>
                    <a:pt x="3264693" y="296228"/>
                  </a:lnTo>
                  <a:lnTo>
                    <a:pt x="3266122" y="298133"/>
                  </a:lnTo>
                  <a:lnTo>
                    <a:pt x="3267075" y="301466"/>
                  </a:lnTo>
                  <a:lnTo>
                    <a:pt x="3270885" y="307181"/>
                  </a:lnTo>
                  <a:lnTo>
                    <a:pt x="3275172" y="311468"/>
                  </a:lnTo>
                  <a:lnTo>
                    <a:pt x="3273266" y="312420"/>
                  </a:lnTo>
                  <a:lnTo>
                    <a:pt x="3271837" y="312896"/>
                  </a:lnTo>
                  <a:lnTo>
                    <a:pt x="3269456" y="314801"/>
                  </a:lnTo>
                  <a:lnTo>
                    <a:pt x="3267551" y="318611"/>
                  </a:lnTo>
                  <a:lnTo>
                    <a:pt x="3264218" y="323850"/>
                  </a:lnTo>
                  <a:lnTo>
                    <a:pt x="3259455" y="327184"/>
                  </a:lnTo>
                  <a:lnTo>
                    <a:pt x="3253740" y="326231"/>
                  </a:lnTo>
                  <a:lnTo>
                    <a:pt x="3240881" y="322421"/>
                  </a:lnTo>
                  <a:lnTo>
                    <a:pt x="3238024" y="322898"/>
                  </a:lnTo>
                  <a:lnTo>
                    <a:pt x="3237072" y="325755"/>
                  </a:lnTo>
                  <a:lnTo>
                    <a:pt x="3244691" y="328613"/>
                  </a:lnTo>
                  <a:lnTo>
                    <a:pt x="3245643" y="330041"/>
                  </a:lnTo>
                  <a:lnTo>
                    <a:pt x="3243262" y="330994"/>
                  </a:lnTo>
                  <a:lnTo>
                    <a:pt x="3238024" y="331946"/>
                  </a:lnTo>
                  <a:lnTo>
                    <a:pt x="3228975" y="331946"/>
                  </a:lnTo>
                  <a:lnTo>
                    <a:pt x="3220879" y="330518"/>
                  </a:lnTo>
                  <a:lnTo>
                    <a:pt x="3216116" y="326708"/>
                  </a:lnTo>
                  <a:lnTo>
                    <a:pt x="3211354" y="326231"/>
                  </a:lnTo>
                  <a:lnTo>
                    <a:pt x="3198018" y="325755"/>
                  </a:lnTo>
                  <a:lnTo>
                    <a:pt x="3185636" y="328136"/>
                  </a:lnTo>
                  <a:lnTo>
                    <a:pt x="3172301" y="325279"/>
                  </a:lnTo>
                  <a:lnTo>
                    <a:pt x="3148965" y="325755"/>
                  </a:lnTo>
                  <a:lnTo>
                    <a:pt x="3143250" y="325279"/>
                  </a:lnTo>
                  <a:lnTo>
                    <a:pt x="3132297" y="320040"/>
                  </a:lnTo>
                  <a:lnTo>
                    <a:pt x="3116580" y="316230"/>
                  </a:lnTo>
                  <a:lnTo>
                    <a:pt x="3098483" y="308134"/>
                  </a:lnTo>
                  <a:lnTo>
                    <a:pt x="3096577" y="300038"/>
                  </a:lnTo>
                  <a:lnTo>
                    <a:pt x="3099435" y="293846"/>
                  </a:lnTo>
                  <a:lnTo>
                    <a:pt x="3109436" y="293846"/>
                  </a:lnTo>
                  <a:lnTo>
                    <a:pt x="3115628" y="292894"/>
                  </a:lnTo>
                  <a:lnTo>
                    <a:pt x="3114675" y="290513"/>
                  </a:lnTo>
                  <a:lnTo>
                    <a:pt x="3113247" y="289084"/>
                  </a:lnTo>
                  <a:lnTo>
                    <a:pt x="3098959" y="285750"/>
                  </a:lnTo>
                  <a:lnTo>
                    <a:pt x="3060383" y="284798"/>
                  </a:lnTo>
                  <a:lnTo>
                    <a:pt x="3032760" y="280035"/>
                  </a:lnTo>
                  <a:lnTo>
                    <a:pt x="2993231" y="278130"/>
                  </a:lnTo>
                  <a:lnTo>
                    <a:pt x="2975610" y="284321"/>
                  </a:lnTo>
                  <a:lnTo>
                    <a:pt x="2949893" y="285750"/>
                  </a:lnTo>
                  <a:lnTo>
                    <a:pt x="2942749" y="289560"/>
                  </a:lnTo>
                  <a:lnTo>
                    <a:pt x="2930843" y="290989"/>
                  </a:lnTo>
                  <a:lnTo>
                    <a:pt x="2932271" y="295751"/>
                  </a:lnTo>
                  <a:lnTo>
                    <a:pt x="2937986" y="299561"/>
                  </a:lnTo>
                  <a:lnTo>
                    <a:pt x="2940844" y="300038"/>
                  </a:lnTo>
                  <a:lnTo>
                    <a:pt x="2943701" y="301466"/>
                  </a:lnTo>
                  <a:lnTo>
                    <a:pt x="2941796" y="302895"/>
                  </a:lnTo>
                  <a:lnTo>
                    <a:pt x="2939891" y="303371"/>
                  </a:lnTo>
                  <a:lnTo>
                    <a:pt x="2935605" y="306229"/>
                  </a:lnTo>
                  <a:lnTo>
                    <a:pt x="2932747" y="309086"/>
                  </a:lnTo>
                  <a:lnTo>
                    <a:pt x="2933700" y="314801"/>
                  </a:lnTo>
                  <a:lnTo>
                    <a:pt x="2932271" y="320516"/>
                  </a:lnTo>
                  <a:lnTo>
                    <a:pt x="2927985" y="328613"/>
                  </a:lnTo>
                  <a:lnTo>
                    <a:pt x="2924175" y="331946"/>
                  </a:lnTo>
                  <a:lnTo>
                    <a:pt x="2920841" y="336709"/>
                  </a:lnTo>
                  <a:lnTo>
                    <a:pt x="2923699" y="340995"/>
                  </a:lnTo>
                  <a:lnTo>
                    <a:pt x="2927033" y="342900"/>
                  </a:lnTo>
                  <a:lnTo>
                    <a:pt x="2935129" y="344805"/>
                  </a:lnTo>
                  <a:lnTo>
                    <a:pt x="2937986" y="346234"/>
                  </a:lnTo>
                  <a:lnTo>
                    <a:pt x="2936081" y="347663"/>
                  </a:lnTo>
                  <a:lnTo>
                    <a:pt x="2924175" y="346234"/>
                  </a:lnTo>
                  <a:lnTo>
                    <a:pt x="2919889" y="341471"/>
                  </a:lnTo>
                  <a:lnTo>
                    <a:pt x="2918936" y="339090"/>
                  </a:lnTo>
                  <a:lnTo>
                    <a:pt x="2917984" y="334804"/>
                  </a:lnTo>
                  <a:lnTo>
                    <a:pt x="2922270" y="330518"/>
                  </a:lnTo>
                  <a:lnTo>
                    <a:pt x="2926080" y="327660"/>
                  </a:lnTo>
                  <a:lnTo>
                    <a:pt x="2929890" y="320993"/>
                  </a:lnTo>
                  <a:lnTo>
                    <a:pt x="2930366" y="314801"/>
                  </a:lnTo>
                  <a:lnTo>
                    <a:pt x="2930366" y="301466"/>
                  </a:lnTo>
                  <a:lnTo>
                    <a:pt x="2923222" y="298609"/>
                  </a:lnTo>
                  <a:lnTo>
                    <a:pt x="2918936" y="294323"/>
                  </a:lnTo>
                  <a:lnTo>
                    <a:pt x="2926080" y="286226"/>
                  </a:lnTo>
                  <a:lnTo>
                    <a:pt x="2927985" y="281940"/>
                  </a:lnTo>
                  <a:lnTo>
                    <a:pt x="2924651" y="278130"/>
                  </a:lnTo>
                  <a:lnTo>
                    <a:pt x="2919889" y="269558"/>
                  </a:lnTo>
                  <a:lnTo>
                    <a:pt x="2914650" y="264319"/>
                  </a:lnTo>
                  <a:lnTo>
                    <a:pt x="2911316" y="262414"/>
                  </a:lnTo>
                  <a:lnTo>
                    <a:pt x="2907983" y="260985"/>
                  </a:lnTo>
                  <a:lnTo>
                    <a:pt x="2911793" y="269558"/>
                  </a:lnTo>
                  <a:lnTo>
                    <a:pt x="2908935" y="273844"/>
                  </a:lnTo>
                  <a:lnTo>
                    <a:pt x="2906554" y="275273"/>
                  </a:lnTo>
                  <a:lnTo>
                    <a:pt x="2893219" y="277654"/>
                  </a:lnTo>
                  <a:lnTo>
                    <a:pt x="2884646" y="277654"/>
                  </a:lnTo>
                  <a:lnTo>
                    <a:pt x="2873216" y="275273"/>
                  </a:lnTo>
                  <a:lnTo>
                    <a:pt x="2859405" y="270034"/>
                  </a:lnTo>
                  <a:lnTo>
                    <a:pt x="2856071" y="266224"/>
                  </a:lnTo>
                  <a:lnTo>
                    <a:pt x="2853214" y="260509"/>
                  </a:lnTo>
                  <a:lnTo>
                    <a:pt x="2861310" y="258127"/>
                  </a:lnTo>
                  <a:lnTo>
                    <a:pt x="2864168" y="256699"/>
                  </a:lnTo>
                  <a:lnTo>
                    <a:pt x="2857500" y="255270"/>
                  </a:lnTo>
                  <a:lnTo>
                    <a:pt x="2849880" y="255270"/>
                  </a:lnTo>
                  <a:lnTo>
                    <a:pt x="2847499" y="262414"/>
                  </a:lnTo>
                  <a:lnTo>
                    <a:pt x="2842736" y="261938"/>
                  </a:lnTo>
                  <a:lnTo>
                    <a:pt x="2820352" y="257651"/>
                  </a:lnTo>
                  <a:lnTo>
                    <a:pt x="2814638" y="259080"/>
                  </a:lnTo>
                  <a:lnTo>
                    <a:pt x="2807018" y="263366"/>
                  </a:lnTo>
                  <a:lnTo>
                    <a:pt x="2804160" y="266700"/>
                  </a:lnTo>
                  <a:lnTo>
                    <a:pt x="2800350" y="271939"/>
                  </a:lnTo>
                  <a:lnTo>
                    <a:pt x="2801779" y="275749"/>
                  </a:lnTo>
                  <a:lnTo>
                    <a:pt x="2803208" y="276701"/>
                  </a:lnTo>
                  <a:lnTo>
                    <a:pt x="2814638" y="277654"/>
                  </a:lnTo>
                  <a:lnTo>
                    <a:pt x="2824639" y="276701"/>
                  </a:lnTo>
                  <a:lnTo>
                    <a:pt x="2836069" y="273368"/>
                  </a:lnTo>
                  <a:lnTo>
                    <a:pt x="2838926" y="274320"/>
                  </a:lnTo>
                  <a:lnTo>
                    <a:pt x="2841308" y="276225"/>
                  </a:lnTo>
                  <a:lnTo>
                    <a:pt x="2837974" y="279083"/>
                  </a:lnTo>
                  <a:lnTo>
                    <a:pt x="2826068" y="282893"/>
                  </a:lnTo>
                  <a:lnTo>
                    <a:pt x="2806541" y="293370"/>
                  </a:lnTo>
                  <a:lnTo>
                    <a:pt x="2799397" y="294323"/>
                  </a:lnTo>
                  <a:lnTo>
                    <a:pt x="2788920" y="292418"/>
                  </a:lnTo>
                  <a:lnTo>
                    <a:pt x="2783205" y="298133"/>
                  </a:lnTo>
                  <a:lnTo>
                    <a:pt x="2780824" y="299561"/>
                  </a:lnTo>
                  <a:lnTo>
                    <a:pt x="2763202" y="303371"/>
                  </a:lnTo>
                  <a:lnTo>
                    <a:pt x="2755583" y="303848"/>
                  </a:lnTo>
                  <a:lnTo>
                    <a:pt x="2753201" y="306705"/>
                  </a:lnTo>
                  <a:lnTo>
                    <a:pt x="2748915" y="307181"/>
                  </a:lnTo>
                  <a:lnTo>
                    <a:pt x="2743676" y="308610"/>
                  </a:lnTo>
                  <a:lnTo>
                    <a:pt x="2735104" y="312896"/>
                  </a:lnTo>
                  <a:lnTo>
                    <a:pt x="2722245" y="313373"/>
                  </a:lnTo>
                  <a:lnTo>
                    <a:pt x="2713196" y="312420"/>
                  </a:lnTo>
                  <a:lnTo>
                    <a:pt x="2691765" y="314801"/>
                  </a:lnTo>
                  <a:lnTo>
                    <a:pt x="2686050" y="317183"/>
                  </a:lnTo>
                  <a:lnTo>
                    <a:pt x="2682716" y="320040"/>
                  </a:lnTo>
                  <a:lnTo>
                    <a:pt x="2680811" y="323850"/>
                  </a:lnTo>
                  <a:lnTo>
                    <a:pt x="2677954" y="327184"/>
                  </a:lnTo>
                  <a:lnTo>
                    <a:pt x="2665571" y="334804"/>
                  </a:lnTo>
                  <a:lnTo>
                    <a:pt x="2655094" y="337661"/>
                  </a:lnTo>
                  <a:lnTo>
                    <a:pt x="2646521" y="338614"/>
                  </a:lnTo>
                  <a:lnTo>
                    <a:pt x="2655094" y="334328"/>
                  </a:lnTo>
                  <a:lnTo>
                    <a:pt x="2664619" y="326708"/>
                  </a:lnTo>
                  <a:lnTo>
                    <a:pt x="2681764" y="303848"/>
                  </a:lnTo>
                  <a:lnTo>
                    <a:pt x="2698433" y="302419"/>
                  </a:lnTo>
                  <a:lnTo>
                    <a:pt x="2702719" y="299561"/>
                  </a:lnTo>
                  <a:lnTo>
                    <a:pt x="2715101" y="285750"/>
                  </a:lnTo>
                  <a:lnTo>
                    <a:pt x="2718911" y="283369"/>
                  </a:lnTo>
                  <a:lnTo>
                    <a:pt x="2735580" y="283369"/>
                  </a:lnTo>
                  <a:lnTo>
                    <a:pt x="2750344" y="278606"/>
                  </a:lnTo>
                  <a:lnTo>
                    <a:pt x="2780347" y="256699"/>
                  </a:lnTo>
                  <a:lnTo>
                    <a:pt x="2795111" y="252889"/>
                  </a:lnTo>
                  <a:lnTo>
                    <a:pt x="2805113" y="247174"/>
                  </a:lnTo>
                  <a:lnTo>
                    <a:pt x="2807018" y="244793"/>
                  </a:lnTo>
                  <a:lnTo>
                    <a:pt x="2808446" y="241459"/>
                  </a:lnTo>
                  <a:lnTo>
                    <a:pt x="2807018" y="239077"/>
                  </a:lnTo>
                  <a:lnTo>
                    <a:pt x="2806065" y="237173"/>
                  </a:lnTo>
                  <a:lnTo>
                    <a:pt x="2819400" y="233363"/>
                  </a:lnTo>
                  <a:lnTo>
                    <a:pt x="2824163" y="227648"/>
                  </a:lnTo>
                  <a:lnTo>
                    <a:pt x="2841784" y="221933"/>
                  </a:lnTo>
                  <a:lnTo>
                    <a:pt x="2855595" y="214789"/>
                  </a:lnTo>
                  <a:lnTo>
                    <a:pt x="2875121" y="209074"/>
                  </a:lnTo>
                  <a:lnTo>
                    <a:pt x="2886075" y="201454"/>
                  </a:lnTo>
                  <a:lnTo>
                    <a:pt x="2911316" y="190500"/>
                  </a:lnTo>
                  <a:lnTo>
                    <a:pt x="2934652" y="171926"/>
                  </a:lnTo>
                  <a:lnTo>
                    <a:pt x="2938463" y="160973"/>
                  </a:lnTo>
                  <a:lnTo>
                    <a:pt x="2932747" y="157163"/>
                  </a:lnTo>
                  <a:lnTo>
                    <a:pt x="2925604" y="155258"/>
                  </a:lnTo>
                  <a:lnTo>
                    <a:pt x="2921794" y="150019"/>
                  </a:lnTo>
                  <a:lnTo>
                    <a:pt x="2919413" y="149066"/>
                  </a:lnTo>
                  <a:lnTo>
                    <a:pt x="2912269" y="152400"/>
                  </a:lnTo>
                  <a:lnTo>
                    <a:pt x="2904649" y="140970"/>
                  </a:lnTo>
                  <a:lnTo>
                    <a:pt x="2895124" y="134779"/>
                  </a:lnTo>
                  <a:lnTo>
                    <a:pt x="2895600" y="133826"/>
                  </a:lnTo>
                  <a:lnTo>
                    <a:pt x="2896552" y="133350"/>
                  </a:lnTo>
                  <a:lnTo>
                    <a:pt x="2901315" y="134303"/>
                  </a:lnTo>
                  <a:lnTo>
                    <a:pt x="2917984" y="143828"/>
                  </a:lnTo>
                  <a:lnTo>
                    <a:pt x="2927033" y="145256"/>
                  </a:lnTo>
                  <a:lnTo>
                    <a:pt x="2929890" y="146685"/>
                  </a:lnTo>
                  <a:lnTo>
                    <a:pt x="2931319" y="149066"/>
                  </a:lnTo>
                  <a:lnTo>
                    <a:pt x="2930366" y="153352"/>
                  </a:lnTo>
                  <a:lnTo>
                    <a:pt x="2933224" y="152876"/>
                  </a:lnTo>
                  <a:lnTo>
                    <a:pt x="2934652" y="150971"/>
                  </a:lnTo>
                  <a:lnTo>
                    <a:pt x="2938939" y="143351"/>
                  </a:lnTo>
                  <a:lnTo>
                    <a:pt x="2943225" y="132874"/>
                  </a:lnTo>
                  <a:lnTo>
                    <a:pt x="2942749" y="128588"/>
                  </a:lnTo>
                  <a:lnTo>
                    <a:pt x="2932747" y="130493"/>
                  </a:lnTo>
                  <a:lnTo>
                    <a:pt x="2928461" y="115253"/>
                  </a:lnTo>
                  <a:lnTo>
                    <a:pt x="2926080" y="110490"/>
                  </a:lnTo>
                  <a:lnTo>
                    <a:pt x="2922746" y="105251"/>
                  </a:lnTo>
                  <a:lnTo>
                    <a:pt x="2916555" y="104775"/>
                  </a:lnTo>
                  <a:lnTo>
                    <a:pt x="2913221" y="106204"/>
                  </a:lnTo>
                  <a:lnTo>
                    <a:pt x="2916079" y="108109"/>
                  </a:lnTo>
                  <a:lnTo>
                    <a:pt x="2918936" y="110966"/>
                  </a:lnTo>
                  <a:lnTo>
                    <a:pt x="2917031" y="113824"/>
                  </a:lnTo>
                  <a:lnTo>
                    <a:pt x="2915126" y="115253"/>
                  </a:lnTo>
                  <a:lnTo>
                    <a:pt x="2907506" y="119063"/>
                  </a:lnTo>
                  <a:lnTo>
                    <a:pt x="2901791" y="119063"/>
                  </a:lnTo>
                  <a:lnTo>
                    <a:pt x="2904172" y="117634"/>
                  </a:lnTo>
                  <a:lnTo>
                    <a:pt x="2907030" y="113824"/>
                  </a:lnTo>
                  <a:lnTo>
                    <a:pt x="2905125" y="110014"/>
                  </a:lnTo>
                  <a:lnTo>
                    <a:pt x="2902744" y="107633"/>
                  </a:lnTo>
                  <a:lnTo>
                    <a:pt x="2900839" y="96203"/>
                  </a:lnTo>
                  <a:lnTo>
                    <a:pt x="2893695" y="94298"/>
                  </a:lnTo>
                  <a:lnTo>
                    <a:pt x="2889885" y="92393"/>
                  </a:lnTo>
                  <a:lnTo>
                    <a:pt x="2884646" y="93345"/>
                  </a:lnTo>
                  <a:lnTo>
                    <a:pt x="2877502" y="96203"/>
                  </a:lnTo>
                  <a:lnTo>
                    <a:pt x="2880360" y="93821"/>
                  </a:lnTo>
                  <a:lnTo>
                    <a:pt x="2882741" y="89535"/>
                  </a:lnTo>
                  <a:lnTo>
                    <a:pt x="2877502" y="84296"/>
                  </a:lnTo>
                  <a:lnTo>
                    <a:pt x="2872264" y="80486"/>
                  </a:lnTo>
                  <a:lnTo>
                    <a:pt x="2866072" y="79534"/>
                  </a:lnTo>
                  <a:lnTo>
                    <a:pt x="2858929" y="74771"/>
                  </a:lnTo>
                  <a:lnTo>
                    <a:pt x="2849404" y="72390"/>
                  </a:lnTo>
                  <a:lnTo>
                    <a:pt x="2827496" y="69533"/>
                  </a:lnTo>
                  <a:lnTo>
                    <a:pt x="2810827" y="72866"/>
                  </a:lnTo>
                  <a:lnTo>
                    <a:pt x="2790349" y="70485"/>
                  </a:lnTo>
                  <a:lnTo>
                    <a:pt x="2765108" y="72390"/>
                  </a:lnTo>
                  <a:lnTo>
                    <a:pt x="2755583" y="72390"/>
                  </a:lnTo>
                  <a:lnTo>
                    <a:pt x="2749868" y="71438"/>
                  </a:lnTo>
                  <a:lnTo>
                    <a:pt x="2744629" y="72390"/>
                  </a:lnTo>
                  <a:lnTo>
                    <a:pt x="2741771" y="76676"/>
                  </a:lnTo>
                  <a:lnTo>
                    <a:pt x="2740343" y="83344"/>
                  </a:lnTo>
                  <a:lnTo>
                    <a:pt x="2734151" y="86678"/>
                  </a:lnTo>
                  <a:lnTo>
                    <a:pt x="2730818" y="87154"/>
                  </a:lnTo>
                  <a:lnTo>
                    <a:pt x="2715101" y="86201"/>
                  </a:lnTo>
                  <a:lnTo>
                    <a:pt x="2703671" y="89535"/>
                  </a:lnTo>
                  <a:lnTo>
                    <a:pt x="2698909" y="87154"/>
                  </a:lnTo>
                  <a:lnTo>
                    <a:pt x="2689384" y="87154"/>
                  </a:lnTo>
                  <a:lnTo>
                    <a:pt x="2688431" y="81915"/>
                  </a:lnTo>
                  <a:lnTo>
                    <a:pt x="2694146" y="81915"/>
                  </a:lnTo>
                  <a:lnTo>
                    <a:pt x="2697480" y="82868"/>
                  </a:lnTo>
                  <a:lnTo>
                    <a:pt x="2707481" y="71914"/>
                  </a:lnTo>
                  <a:lnTo>
                    <a:pt x="2716054" y="65246"/>
                  </a:lnTo>
                  <a:lnTo>
                    <a:pt x="2724150" y="57626"/>
                  </a:lnTo>
                  <a:lnTo>
                    <a:pt x="2718911" y="53340"/>
                  </a:lnTo>
                  <a:lnTo>
                    <a:pt x="2707481" y="50006"/>
                  </a:lnTo>
                  <a:lnTo>
                    <a:pt x="2702243" y="50483"/>
                  </a:lnTo>
                  <a:lnTo>
                    <a:pt x="2699385" y="51435"/>
                  </a:lnTo>
                  <a:lnTo>
                    <a:pt x="2687002" y="49054"/>
                  </a:lnTo>
                  <a:lnTo>
                    <a:pt x="2680335" y="49530"/>
                  </a:lnTo>
                  <a:lnTo>
                    <a:pt x="2669381" y="52864"/>
                  </a:lnTo>
                  <a:lnTo>
                    <a:pt x="2665571" y="52388"/>
                  </a:lnTo>
                  <a:lnTo>
                    <a:pt x="2663666" y="45244"/>
                  </a:lnTo>
                  <a:lnTo>
                    <a:pt x="2652236" y="46196"/>
                  </a:lnTo>
                  <a:lnTo>
                    <a:pt x="2614613" y="45244"/>
                  </a:lnTo>
                  <a:lnTo>
                    <a:pt x="2618422" y="43339"/>
                  </a:lnTo>
                  <a:lnTo>
                    <a:pt x="2638425" y="40005"/>
                  </a:lnTo>
                  <a:lnTo>
                    <a:pt x="2654618" y="35719"/>
                  </a:lnTo>
                  <a:lnTo>
                    <a:pt x="2666524" y="27146"/>
                  </a:lnTo>
                  <a:lnTo>
                    <a:pt x="2677477" y="24765"/>
                  </a:lnTo>
                  <a:lnTo>
                    <a:pt x="2675096" y="20479"/>
                  </a:lnTo>
                  <a:lnTo>
                    <a:pt x="2671763" y="17621"/>
                  </a:lnTo>
                  <a:lnTo>
                    <a:pt x="2665571" y="14764"/>
                  </a:lnTo>
                  <a:lnTo>
                    <a:pt x="2652236" y="13335"/>
                  </a:lnTo>
                  <a:lnTo>
                    <a:pt x="2640330" y="10001"/>
                  </a:lnTo>
                  <a:lnTo>
                    <a:pt x="2635091" y="5715"/>
                  </a:lnTo>
                  <a:lnTo>
                    <a:pt x="2613660" y="0"/>
                  </a:lnTo>
                  <a:lnTo>
                    <a:pt x="2607945" y="0"/>
                  </a:lnTo>
                  <a:lnTo>
                    <a:pt x="2592705" y="7144"/>
                  </a:lnTo>
                  <a:lnTo>
                    <a:pt x="2584609" y="6668"/>
                  </a:lnTo>
                  <a:lnTo>
                    <a:pt x="2577941" y="7620"/>
                  </a:lnTo>
                  <a:lnTo>
                    <a:pt x="2560320" y="16193"/>
                  </a:lnTo>
                  <a:lnTo>
                    <a:pt x="2523172" y="38576"/>
                  </a:lnTo>
                  <a:lnTo>
                    <a:pt x="2515552" y="45244"/>
                  </a:lnTo>
                  <a:lnTo>
                    <a:pt x="2511743" y="50483"/>
                  </a:lnTo>
                  <a:lnTo>
                    <a:pt x="2505075" y="53340"/>
                  </a:lnTo>
                  <a:lnTo>
                    <a:pt x="2502218" y="59531"/>
                  </a:lnTo>
                  <a:lnTo>
                    <a:pt x="2502694" y="65246"/>
                  </a:lnTo>
                  <a:lnTo>
                    <a:pt x="2505551" y="68104"/>
                  </a:lnTo>
                  <a:lnTo>
                    <a:pt x="2508885" y="73819"/>
                  </a:lnTo>
                  <a:lnTo>
                    <a:pt x="2505551" y="80010"/>
                  </a:lnTo>
                  <a:lnTo>
                    <a:pt x="2503170" y="83820"/>
                  </a:lnTo>
                  <a:lnTo>
                    <a:pt x="2505551" y="85725"/>
                  </a:lnTo>
                  <a:lnTo>
                    <a:pt x="2512695" y="85725"/>
                  </a:lnTo>
                  <a:lnTo>
                    <a:pt x="2528888" y="89059"/>
                  </a:lnTo>
                  <a:lnTo>
                    <a:pt x="2525554" y="92393"/>
                  </a:lnTo>
                  <a:lnTo>
                    <a:pt x="2516029" y="89535"/>
                  </a:lnTo>
                  <a:lnTo>
                    <a:pt x="2507456" y="89535"/>
                  </a:lnTo>
                  <a:lnTo>
                    <a:pt x="2500313" y="86201"/>
                  </a:lnTo>
                  <a:lnTo>
                    <a:pt x="2482215" y="89535"/>
                  </a:lnTo>
                  <a:lnTo>
                    <a:pt x="2469356" y="88583"/>
                  </a:lnTo>
                  <a:lnTo>
                    <a:pt x="2456974" y="90011"/>
                  </a:lnTo>
                  <a:lnTo>
                    <a:pt x="2433161" y="87154"/>
                  </a:lnTo>
                  <a:lnTo>
                    <a:pt x="2430780" y="89535"/>
                  </a:lnTo>
                  <a:lnTo>
                    <a:pt x="2436495" y="92869"/>
                  </a:lnTo>
                  <a:lnTo>
                    <a:pt x="2440781" y="96203"/>
                  </a:lnTo>
                  <a:lnTo>
                    <a:pt x="2453164" y="103823"/>
                  </a:lnTo>
                  <a:lnTo>
                    <a:pt x="2458402" y="106204"/>
                  </a:lnTo>
                  <a:lnTo>
                    <a:pt x="2465546" y="113348"/>
                  </a:lnTo>
                  <a:lnTo>
                    <a:pt x="2466499" y="127635"/>
                  </a:lnTo>
                  <a:lnTo>
                    <a:pt x="2462689" y="131445"/>
                  </a:lnTo>
                  <a:lnTo>
                    <a:pt x="2457926" y="136208"/>
                  </a:lnTo>
                  <a:lnTo>
                    <a:pt x="2456021" y="137160"/>
                  </a:lnTo>
                  <a:lnTo>
                    <a:pt x="2452211" y="136684"/>
                  </a:lnTo>
                  <a:lnTo>
                    <a:pt x="2457926" y="133350"/>
                  </a:lnTo>
                  <a:lnTo>
                    <a:pt x="2460784" y="126206"/>
                  </a:lnTo>
                  <a:lnTo>
                    <a:pt x="2463641" y="120968"/>
                  </a:lnTo>
                  <a:lnTo>
                    <a:pt x="2459831" y="117634"/>
                  </a:lnTo>
                  <a:lnTo>
                    <a:pt x="2458402" y="117158"/>
                  </a:lnTo>
                  <a:lnTo>
                    <a:pt x="2456497" y="115253"/>
                  </a:lnTo>
                  <a:lnTo>
                    <a:pt x="2443639" y="110490"/>
                  </a:lnTo>
                  <a:lnTo>
                    <a:pt x="2436971" y="108585"/>
                  </a:lnTo>
                  <a:lnTo>
                    <a:pt x="2429827" y="107156"/>
                  </a:lnTo>
                  <a:lnTo>
                    <a:pt x="2426018" y="106204"/>
                  </a:lnTo>
                  <a:lnTo>
                    <a:pt x="2415064" y="110490"/>
                  </a:lnTo>
                  <a:lnTo>
                    <a:pt x="2409825" y="111443"/>
                  </a:lnTo>
                  <a:lnTo>
                    <a:pt x="2404110" y="113824"/>
                  </a:lnTo>
                  <a:lnTo>
                    <a:pt x="2400776" y="116681"/>
                  </a:lnTo>
                  <a:lnTo>
                    <a:pt x="2392204" y="117634"/>
                  </a:lnTo>
                  <a:lnTo>
                    <a:pt x="2391251" y="120968"/>
                  </a:lnTo>
                  <a:lnTo>
                    <a:pt x="2386489" y="124301"/>
                  </a:lnTo>
                  <a:lnTo>
                    <a:pt x="2381250" y="120491"/>
                  </a:lnTo>
                  <a:lnTo>
                    <a:pt x="2376488" y="121920"/>
                  </a:lnTo>
                  <a:lnTo>
                    <a:pt x="2365058" y="127635"/>
                  </a:lnTo>
                  <a:lnTo>
                    <a:pt x="2352199" y="130493"/>
                  </a:lnTo>
                  <a:lnTo>
                    <a:pt x="2353627" y="128588"/>
                  </a:lnTo>
                  <a:lnTo>
                    <a:pt x="2355533" y="123825"/>
                  </a:lnTo>
                  <a:lnTo>
                    <a:pt x="2352675" y="122396"/>
                  </a:lnTo>
                  <a:lnTo>
                    <a:pt x="2333149" y="128111"/>
                  </a:lnTo>
                  <a:lnTo>
                    <a:pt x="2326481" y="131921"/>
                  </a:lnTo>
                  <a:lnTo>
                    <a:pt x="2323624" y="130493"/>
                  </a:lnTo>
                  <a:lnTo>
                    <a:pt x="2335054" y="122396"/>
                  </a:lnTo>
                  <a:lnTo>
                    <a:pt x="2337911" y="117158"/>
                  </a:lnTo>
                  <a:lnTo>
                    <a:pt x="2332672" y="115253"/>
                  </a:lnTo>
                  <a:lnTo>
                    <a:pt x="2320766" y="113348"/>
                  </a:lnTo>
                  <a:lnTo>
                    <a:pt x="2313622" y="113348"/>
                  </a:lnTo>
                  <a:lnTo>
                    <a:pt x="2302669" y="115253"/>
                  </a:lnTo>
                  <a:lnTo>
                    <a:pt x="2286952" y="112395"/>
                  </a:lnTo>
                  <a:lnTo>
                    <a:pt x="2284571" y="115253"/>
                  </a:lnTo>
                  <a:lnTo>
                    <a:pt x="2280285" y="115729"/>
                  </a:lnTo>
                  <a:lnTo>
                    <a:pt x="2270760" y="114300"/>
                  </a:lnTo>
                  <a:lnTo>
                    <a:pt x="2261711" y="115729"/>
                  </a:lnTo>
                  <a:lnTo>
                    <a:pt x="2255520" y="119063"/>
                  </a:lnTo>
                  <a:lnTo>
                    <a:pt x="2245519" y="116205"/>
                  </a:lnTo>
                  <a:lnTo>
                    <a:pt x="2242185" y="116205"/>
                  </a:lnTo>
                  <a:lnTo>
                    <a:pt x="2236946" y="120968"/>
                  </a:lnTo>
                  <a:lnTo>
                    <a:pt x="2232184" y="117634"/>
                  </a:lnTo>
                  <a:lnTo>
                    <a:pt x="2228374" y="124301"/>
                  </a:lnTo>
                  <a:lnTo>
                    <a:pt x="2229326" y="129064"/>
                  </a:lnTo>
                  <a:lnTo>
                    <a:pt x="2232660" y="129540"/>
                  </a:lnTo>
                  <a:lnTo>
                    <a:pt x="2235518" y="129064"/>
                  </a:lnTo>
                  <a:lnTo>
                    <a:pt x="2237422" y="126683"/>
                  </a:lnTo>
                  <a:lnTo>
                    <a:pt x="2239327" y="125730"/>
                  </a:lnTo>
                  <a:lnTo>
                    <a:pt x="2246947" y="130016"/>
                  </a:lnTo>
                  <a:lnTo>
                    <a:pt x="2249329" y="127635"/>
                  </a:lnTo>
                  <a:lnTo>
                    <a:pt x="2252663" y="126206"/>
                  </a:lnTo>
                  <a:lnTo>
                    <a:pt x="2256472" y="128588"/>
                  </a:lnTo>
                  <a:lnTo>
                    <a:pt x="2272665" y="125730"/>
                  </a:lnTo>
                  <a:lnTo>
                    <a:pt x="2269808" y="129064"/>
                  </a:lnTo>
                  <a:lnTo>
                    <a:pt x="2252186" y="132874"/>
                  </a:lnTo>
                  <a:lnTo>
                    <a:pt x="2219801" y="138113"/>
                  </a:lnTo>
                  <a:lnTo>
                    <a:pt x="2213134" y="140494"/>
                  </a:lnTo>
                  <a:lnTo>
                    <a:pt x="2194084" y="141923"/>
                  </a:lnTo>
                  <a:lnTo>
                    <a:pt x="2181701" y="147161"/>
                  </a:lnTo>
                  <a:lnTo>
                    <a:pt x="2165509" y="147161"/>
                  </a:lnTo>
                  <a:lnTo>
                    <a:pt x="2137410" y="151448"/>
                  </a:lnTo>
                  <a:lnTo>
                    <a:pt x="2117408" y="160496"/>
                  </a:lnTo>
                  <a:lnTo>
                    <a:pt x="2107883" y="159544"/>
                  </a:lnTo>
                  <a:lnTo>
                    <a:pt x="2087880" y="166688"/>
                  </a:lnTo>
                  <a:lnTo>
                    <a:pt x="2080260" y="171926"/>
                  </a:lnTo>
                  <a:lnTo>
                    <a:pt x="2052161" y="182880"/>
                  </a:lnTo>
                  <a:lnTo>
                    <a:pt x="2035016" y="178594"/>
                  </a:lnTo>
                  <a:lnTo>
                    <a:pt x="2029301" y="180023"/>
                  </a:lnTo>
                  <a:lnTo>
                    <a:pt x="2026444" y="183833"/>
                  </a:lnTo>
                  <a:lnTo>
                    <a:pt x="2026920" y="187166"/>
                  </a:lnTo>
                  <a:lnTo>
                    <a:pt x="2034064" y="186690"/>
                  </a:lnTo>
                  <a:lnTo>
                    <a:pt x="2038826" y="188119"/>
                  </a:lnTo>
                  <a:lnTo>
                    <a:pt x="2045018" y="190500"/>
                  </a:lnTo>
                  <a:lnTo>
                    <a:pt x="2043589" y="195739"/>
                  </a:lnTo>
                  <a:lnTo>
                    <a:pt x="2030730" y="206693"/>
                  </a:lnTo>
                  <a:lnTo>
                    <a:pt x="2024539" y="210502"/>
                  </a:lnTo>
                  <a:lnTo>
                    <a:pt x="2017395" y="212884"/>
                  </a:lnTo>
                  <a:lnTo>
                    <a:pt x="2002155" y="203835"/>
                  </a:lnTo>
                  <a:lnTo>
                    <a:pt x="1999297" y="208121"/>
                  </a:lnTo>
                  <a:lnTo>
                    <a:pt x="1996916" y="210026"/>
                  </a:lnTo>
                  <a:lnTo>
                    <a:pt x="1991201" y="209074"/>
                  </a:lnTo>
                  <a:lnTo>
                    <a:pt x="1987868" y="215741"/>
                  </a:lnTo>
                  <a:lnTo>
                    <a:pt x="1999297" y="216694"/>
                  </a:lnTo>
                  <a:lnTo>
                    <a:pt x="2009775" y="219551"/>
                  </a:lnTo>
                  <a:lnTo>
                    <a:pt x="2018824" y="223838"/>
                  </a:lnTo>
                  <a:lnTo>
                    <a:pt x="2025491" y="228600"/>
                  </a:lnTo>
                  <a:lnTo>
                    <a:pt x="2032635" y="231934"/>
                  </a:lnTo>
                  <a:lnTo>
                    <a:pt x="2036921" y="234315"/>
                  </a:lnTo>
                  <a:lnTo>
                    <a:pt x="2025491" y="237173"/>
                  </a:lnTo>
                  <a:lnTo>
                    <a:pt x="2017871" y="230981"/>
                  </a:lnTo>
                  <a:lnTo>
                    <a:pt x="2013585" y="229076"/>
                  </a:lnTo>
                  <a:lnTo>
                    <a:pt x="2008346" y="228600"/>
                  </a:lnTo>
                  <a:lnTo>
                    <a:pt x="2001202" y="230505"/>
                  </a:lnTo>
                  <a:lnTo>
                    <a:pt x="1995011" y="237649"/>
                  </a:lnTo>
                  <a:lnTo>
                    <a:pt x="2001202" y="240030"/>
                  </a:lnTo>
                  <a:lnTo>
                    <a:pt x="2014538" y="242411"/>
                  </a:lnTo>
                  <a:lnTo>
                    <a:pt x="2018824" y="245745"/>
                  </a:lnTo>
                  <a:lnTo>
                    <a:pt x="2036445" y="266700"/>
                  </a:lnTo>
                  <a:lnTo>
                    <a:pt x="2040731" y="268605"/>
                  </a:lnTo>
                  <a:lnTo>
                    <a:pt x="2046446" y="269558"/>
                  </a:lnTo>
                  <a:lnTo>
                    <a:pt x="2048351" y="270986"/>
                  </a:lnTo>
                  <a:lnTo>
                    <a:pt x="2041684" y="274796"/>
                  </a:lnTo>
                  <a:lnTo>
                    <a:pt x="2039302" y="278130"/>
                  </a:lnTo>
                  <a:lnTo>
                    <a:pt x="2033111" y="283845"/>
                  </a:lnTo>
                  <a:lnTo>
                    <a:pt x="2007870" y="287179"/>
                  </a:lnTo>
                  <a:lnTo>
                    <a:pt x="2000250" y="289084"/>
                  </a:lnTo>
                  <a:lnTo>
                    <a:pt x="1998345" y="290513"/>
                  </a:lnTo>
                  <a:lnTo>
                    <a:pt x="1995011" y="292418"/>
                  </a:lnTo>
                  <a:lnTo>
                    <a:pt x="1993106" y="294323"/>
                  </a:lnTo>
                  <a:lnTo>
                    <a:pt x="1992153" y="298609"/>
                  </a:lnTo>
                  <a:lnTo>
                    <a:pt x="1994059" y="301466"/>
                  </a:lnTo>
                  <a:lnTo>
                    <a:pt x="1999297" y="304324"/>
                  </a:lnTo>
                  <a:lnTo>
                    <a:pt x="2019300" y="315754"/>
                  </a:lnTo>
                  <a:lnTo>
                    <a:pt x="2018347" y="317183"/>
                  </a:lnTo>
                  <a:lnTo>
                    <a:pt x="2012632" y="314801"/>
                  </a:lnTo>
                  <a:lnTo>
                    <a:pt x="2005489" y="311468"/>
                  </a:lnTo>
                  <a:lnTo>
                    <a:pt x="1998345" y="306229"/>
                  </a:lnTo>
                  <a:lnTo>
                    <a:pt x="1988820" y="302895"/>
                  </a:lnTo>
                  <a:lnTo>
                    <a:pt x="1988344" y="300038"/>
                  </a:lnTo>
                  <a:lnTo>
                    <a:pt x="1987868" y="295751"/>
                  </a:lnTo>
                  <a:lnTo>
                    <a:pt x="1988344" y="294323"/>
                  </a:lnTo>
                  <a:lnTo>
                    <a:pt x="1989296" y="291941"/>
                  </a:lnTo>
                  <a:lnTo>
                    <a:pt x="1998345" y="286226"/>
                  </a:lnTo>
                  <a:lnTo>
                    <a:pt x="2007394" y="283845"/>
                  </a:lnTo>
                  <a:lnTo>
                    <a:pt x="2018824" y="277178"/>
                  </a:lnTo>
                  <a:lnTo>
                    <a:pt x="2030253" y="270034"/>
                  </a:lnTo>
                  <a:lnTo>
                    <a:pt x="2027872" y="267653"/>
                  </a:lnTo>
                  <a:lnTo>
                    <a:pt x="2025491" y="266224"/>
                  </a:lnTo>
                  <a:lnTo>
                    <a:pt x="2015014" y="265748"/>
                  </a:lnTo>
                  <a:lnTo>
                    <a:pt x="1994535" y="268129"/>
                  </a:lnTo>
                  <a:lnTo>
                    <a:pt x="1981676" y="270510"/>
                  </a:lnTo>
                  <a:lnTo>
                    <a:pt x="1976438" y="276225"/>
                  </a:lnTo>
                  <a:lnTo>
                    <a:pt x="1967865" y="277178"/>
                  </a:lnTo>
                  <a:lnTo>
                    <a:pt x="1963578" y="277178"/>
                  </a:lnTo>
                  <a:lnTo>
                    <a:pt x="1952149" y="274320"/>
                  </a:lnTo>
                  <a:lnTo>
                    <a:pt x="1941195" y="277178"/>
                  </a:lnTo>
                  <a:lnTo>
                    <a:pt x="1915953" y="279083"/>
                  </a:lnTo>
                  <a:lnTo>
                    <a:pt x="1911668" y="280511"/>
                  </a:lnTo>
                  <a:lnTo>
                    <a:pt x="1852613" y="280988"/>
                  </a:lnTo>
                  <a:lnTo>
                    <a:pt x="1841182" y="282416"/>
                  </a:lnTo>
                  <a:lnTo>
                    <a:pt x="1810702" y="287179"/>
                  </a:lnTo>
                  <a:lnTo>
                    <a:pt x="1810226" y="290513"/>
                  </a:lnTo>
                  <a:lnTo>
                    <a:pt x="1811178" y="293370"/>
                  </a:lnTo>
                  <a:lnTo>
                    <a:pt x="1806416" y="297180"/>
                  </a:lnTo>
                  <a:lnTo>
                    <a:pt x="1804511" y="300990"/>
                  </a:lnTo>
                  <a:lnTo>
                    <a:pt x="1805464" y="305276"/>
                  </a:lnTo>
                  <a:lnTo>
                    <a:pt x="1805464" y="309086"/>
                  </a:lnTo>
                  <a:lnTo>
                    <a:pt x="1806416" y="313849"/>
                  </a:lnTo>
                  <a:lnTo>
                    <a:pt x="1808321" y="318611"/>
                  </a:lnTo>
                  <a:lnTo>
                    <a:pt x="1812607" y="320993"/>
                  </a:lnTo>
                  <a:lnTo>
                    <a:pt x="1816894" y="322421"/>
                  </a:lnTo>
                  <a:lnTo>
                    <a:pt x="1819751" y="327184"/>
                  </a:lnTo>
                  <a:lnTo>
                    <a:pt x="1817370" y="332899"/>
                  </a:lnTo>
                  <a:lnTo>
                    <a:pt x="1814036" y="339566"/>
                  </a:lnTo>
                  <a:lnTo>
                    <a:pt x="1813084" y="342424"/>
                  </a:lnTo>
                  <a:lnTo>
                    <a:pt x="1815465" y="346710"/>
                  </a:lnTo>
                  <a:lnTo>
                    <a:pt x="1818322" y="354806"/>
                  </a:lnTo>
                  <a:lnTo>
                    <a:pt x="1819275" y="357188"/>
                  </a:lnTo>
                  <a:lnTo>
                    <a:pt x="1828324" y="363379"/>
                  </a:lnTo>
                  <a:lnTo>
                    <a:pt x="1834515" y="365284"/>
                  </a:lnTo>
                  <a:lnTo>
                    <a:pt x="1844993" y="365760"/>
                  </a:lnTo>
                  <a:lnTo>
                    <a:pt x="1852136" y="367189"/>
                  </a:lnTo>
                  <a:lnTo>
                    <a:pt x="1862138" y="370999"/>
                  </a:lnTo>
                  <a:lnTo>
                    <a:pt x="1865471" y="372904"/>
                  </a:lnTo>
                  <a:lnTo>
                    <a:pt x="1865947" y="374809"/>
                  </a:lnTo>
                  <a:lnTo>
                    <a:pt x="1868805" y="381476"/>
                  </a:lnTo>
                  <a:lnTo>
                    <a:pt x="1869757" y="383381"/>
                  </a:lnTo>
                  <a:lnTo>
                    <a:pt x="1881188" y="392906"/>
                  </a:lnTo>
                  <a:lnTo>
                    <a:pt x="1884521" y="394335"/>
                  </a:lnTo>
                  <a:lnTo>
                    <a:pt x="1899761" y="395764"/>
                  </a:lnTo>
                  <a:lnTo>
                    <a:pt x="1904524" y="399098"/>
                  </a:lnTo>
                  <a:lnTo>
                    <a:pt x="1911191" y="408146"/>
                  </a:lnTo>
                  <a:lnTo>
                    <a:pt x="1911668" y="410051"/>
                  </a:lnTo>
                  <a:lnTo>
                    <a:pt x="1912620" y="413385"/>
                  </a:lnTo>
                  <a:lnTo>
                    <a:pt x="1911668" y="416719"/>
                  </a:lnTo>
                  <a:lnTo>
                    <a:pt x="1911191" y="418624"/>
                  </a:lnTo>
                  <a:lnTo>
                    <a:pt x="1908810" y="421481"/>
                  </a:lnTo>
                  <a:lnTo>
                    <a:pt x="1902143" y="433388"/>
                  </a:lnTo>
                  <a:lnTo>
                    <a:pt x="1898332" y="444341"/>
                  </a:lnTo>
                  <a:lnTo>
                    <a:pt x="1904524" y="451485"/>
                  </a:lnTo>
                  <a:lnTo>
                    <a:pt x="1912620" y="464820"/>
                  </a:lnTo>
                  <a:lnTo>
                    <a:pt x="1915001" y="470535"/>
                  </a:lnTo>
                  <a:lnTo>
                    <a:pt x="1917859" y="478631"/>
                  </a:lnTo>
                  <a:lnTo>
                    <a:pt x="1916906" y="483394"/>
                  </a:lnTo>
                  <a:lnTo>
                    <a:pt x="1915477" y="486251"/>
                  </a:lnTo>
                  <a:lnTo>
                    <a:pt x="1909763" y="490538"/>
                  </a:lnTo>
                  <a:lnTo>
                    <a:pt x="1903095" y="492443"/>
                  </a:lnTo>
                  <a:lnTo>
                    <a:pt x="1895475" y="494824"/>
                  </a:lnTo>
                  <a:lnTo>
                    <a:pt x="1896427" y="498158"/>
                  </a:lnTo>
                  <a:lnTo>
                    <a:pt x="1897380" y="502444"/>
                  </a:lnTo>
                  <a:lnTo>
                    <a:pt x="1896903" y="505301"/>
                  </a:lnTo>
                  <a:lnTo>
                    <a:pt x="1895951" y="506254"/>
                  </a:lnTo>
                  <a:lnTo>
                    <a:pt x="1891665" y="506254"/>
                  </a:lnTo>
                  <a:lnTo>
                    <a:pt x="1888331" y="505301"/>
                  </a:lnTo>
                  <a:lnTo>
                    <a:pt x="1884997" y="502444"/>
                  </a:lnTo>
                  <a:lnTo>
                    <a:pt x="1882140" y="498634"/>
                  </a:lnTo>
                  <a:lnTo>
                    <a:pt x="1884521" y="494348"/>
                  </a:lnTo>
                  <a:lnTo>
                    <a:pt x="1890236" y="487204"/>
                  </a:lnTo>
                  <a:lnTo>
                    <a:pt x="1894046" y="476250"/>
                  </a:lnTo>
                  <a:lnTo>
                    <a:pt x="1894999" y="469583"/>
                  </a:lnTo>
                  <a:lnTo>
                    <a:pt x="1894999" y="461963"/>
                  </a:lnTo>
                  <a:lnTo>
                    <a:pt x="1893570" y="457200"/>
                  </a:lnTo>
                  <a:lnTo>
                    <a:pt x="1888807" y="453390"/>
                  </a:lnTo>
                  <a:lnTo>
                    <a:pt x="1884045" y="454343"/>
                  </a:lnTo>
                  <a:lnTo>
                    <a:pt x="1879282" y="457200"/>
                  </a:lnTo>
                  <a:lnTo>
                    <a:pt x="1874520" y="469583"/>
                  </a:lnTo>
                  <a:lnTo>
                    <a:pt x="1867852" y="478631"/>
                  </a:lnTo>
                  <a:lnTo>
                    <a:pt x="1866900" y="482441"/>
                  </a:lnTo>
                  <a:lnTo>
                    <a:pt x="1866900" y="485775"/>
                  </a:lnTo>
                  <a:lnTo>
                    <a:pt x="1866424" y="487680"/>
                  </a:lnTo>
                  <a:lnTo>
                    <a:pt x="1864995" y="480536"/>
                  </a:lnTo>
                  <a:lnTo>
                    <a:pt x="1864519" y="475298"/>
                  </a:lnTo>
                  <a:lnTo>
                    <a:pt x="1868328" y="468630"/>
                  </a:lnTo>
                  <a:lnTo>
                    <a:pt x="1870234" y="462439"/>
                  </a:lnTo>
                  <a:lnTo>
                    <a:pt x="1869757" y="458153"/>
                  </a:lnTo>
                  <a:lnTo>
                    <a:pt x="1867376" y="450533"/>
                  </a:lnTo>
                  <a:lnTo>
                    <a:pt x="1867852" y="447199"/>
                  </a:lnTo>
                  <a:lnTo>
                    <a:pt x="1868328" y="444818"/>
                  </a:lnTo>
                  <a:lnTo>
                    <a:pt x="1870234" y="434340"/>
                  </a:lnTo>
                  <a:lnTo>
                    <a:pt x="1875949" y="432435"/>
                  </a:lnTo>
                  <a:lnTo>
                    <a:pt x="1890236" y="424339"/>
                  </a:lnTo>
                  <a:lnTo>
                    <a:pt x="1892141" y="422434"/>
                  </a:lnTo>
                  <a:lnTo>
                    <a:pt x="1896427" y="415766"/>
                  </a:lnTo>
                  <a:lnTo>
                    <a:pt x="1898809" y="412909"/>
                  </a:lnTo>
                  <a:lnTo>
                    <a:pt x="1901190" y="409099"/>
                  </a:lnTo>
                  <a:lnTo>
                    <a:pt x="1896903" y="405765"/>
                  </a:lnTo>
                  <a:lnTo>
                    <a:pt x="1892618" y="403860"/>
                  </a:lnTo>
                  <a:lnTo>
                    <a:pt x="1884997" y="402908"/>
                  </a:lnTo>
                  <a:lnTo>
                    <a:pt x="1877853" y="403384"/>
                  </a:lnTo>
                  <a:lnTo>
                    <a:pt x="1861661" y="406718"/>
                  </a:lnTo>
                  <a:lnTo>
                    <a:pt x="1847374" y="405765"/>
                  </a:lnTo>
                  <a:lnTo>
                    <a:pt x="1842611" y="403860"/>
                  </a:lnTo>
                  <a:lnTo>
                    <a:pt x="1820227" y="390049"/>
                  </a:lnTo>
                  <a:lnTo>
                    <a:pt x="1818799" y="384334"/>
                  </a:lnTo>
                  <a:lnTo>
                    <a:pt x="1816894" y="382429"/>
                  </a:lnTo>
                  <a:lnTo>
                    <a:pt x="1814989" y="381953"/>
                  </a:lnTo>
                  <a:lnTo>
                    <a:pt x="1806893" y="378143"/>
                  </a:lnTo>
                  <a:lnTo>
                    <a:pt x="1789271" y="373856"/>
                  </a:lnTo>
                  <a:lnTo>
                    <a:pt x="1771174" y="363855"/>
                  </a:lnTo>
                  <a:lnTo>
                    <a:pt x="1739265" y="362903"/>
                  </a:lnTo>
                  <a:lnTo>
                    <a:pt x="1730693" y="363855"/>
                  </a:lnTo>
                  <a:lnTo>
                    <a:pt x="1721644" y="367189"/>
                  </a:lnTo>
                  <a:lnTo>
                    <a:pt x="1714024" y="373380"/>
                  </a:lnTo>
                  <a:lnTo>
                    <a:pt x="1710214" y="375285"/>
                  </a:lnTo>
                  <a:lnTo>
                    <a:pt x="1704975" y="375761"/>
                  </a:lnTo>
                  <a:lnTo>
                    <a:pt x="1704022" y="378143"/>
                  </a:lnTo>
                  <a:lnTo>
                    <a:pt x="1703070" y="381000"/>
                  </a:lnTo>
                  <a:lnTo>
                    <a:pt x="1705451" y="383381"/>
                  </a:lnTo>
                  <a:lnTo>
                    <a:pt x="1715452" y="381000"/>
                  </a:lnTo>
                  <a:lnTo>
                    <a:pt x="1723549" y="381953"/>
                  </a:lnTo>
                  <a:lnTo>
                    <a:pt x="1727835" y="385286"/>
                  </a:lnTo>
                  <a:lnTo>
                    <a:pt x="1730693" y="391001"/>
                  </a:lnTo>
                  <a:lnTo>
                    <a:pt x="1729264" y="393859"/>
                  </a:lnTo>
                  <a:lnTo>
                    <a:pt x="1715452" y="398145"/>
                  </a:lnTo>
                  <a:lnTo>
                    <a:pt x="1707832" y="398145"/>
                  </a:lnTo>
                  <a:lnTo>
                    <a:pt x="1691164" y="387668"/>
                  </a:lnTo>
                  <a:lnTo>
                    <a:pt x="1684496" y="385763"/>
                  </a:lnTo>
                  <a:lnTo>
                    <a:pt x="1669256" y="387668"/>
                  </a:lnTo>
                  <a:lnTo>
                    <a:pt x="1659255" y="392430"/>
                  </a:lnTo>
                  <a:lnTo>
                    <a:pt x="1655921" y="393859"/>
                  </a:lnTo>
                  <a:lnTo>
                    <a:pt x="1658302" y="398621"/>
                  </a:lnTo>
                  <a:lnTo>
                    <a:pt x="1662113" y="408146"/>
                  </a:lnTo>
                  <a:lnTo>
                    <a:pt x="1665446" y="413385"/>
                  </a:lnTo>
                  <a:lnTo>
                    <a:pt x="1669732" y="416243"/>
                  </a:lnTo>
                  <a:lnTo>
                    <a:pt x="1684496" y="422910"/>
                  </a:lnTo>
                  <a:lnTo>
                    <a:pt x="1692593" y="425291"/>
                  </a:lnTo>
                  <a:lnTo>
                    <a:pt x="1705451" y="431006"/>
                  </a:lnTo>
                  <a:lnTo>
                    <a:pt x="1713071" y="431959"/>
                  </a:lnTo>
                  <a:lnTo>
                    <a:pt x="1719739" y="430530"/>
                  </a:lnTo>
                  <a:lnTo>
                    <a:pt x="1730216" y="433864"/>
                  </a:lnTo>
                  <a:lnTo>
                    <a:pt x="1735931" y="445294"/>
                  </a:lnTo>
                  <a:lnTo>
                    <a:pt x="1739741" y="449104"/>
                  </a:lnTo>
                  <a:lnTo>
                    <a:pt x="1743075" y="451009"/>
                  </a:lnTo>
                  <a:lnTo>
                    <a:pt x="1747361" y="451961"/>
                  </a:lnTo>
                  <a:lnTo>
                    <a:pt x="1750219" y="451961"/>
                  </a:lnTo>
                  <a:lnTo>
                    <a:pt x="1753076" y="450533"/>
                  </a:lnTo>
                  <a:lnTo>
                    <a:pt x="1759744" y="450533"/>
                  </a:lnTo>
                  <a:lnTo>
                    <a:pt x="1757363" y="453866"/>
                  </a:lnTo>
                  <a:lnTo>
                    <a:pt x="1754981" y="454819"/>
                  </a:lnTo>
                  <a:lnTo>
                    <a:pt x="1740694" y="455771"/>
                  </a:lnTo>
                  <a:lnTo>
                    <a:pt x="1734026" y="454819"/>
                  </a:lnTo>
                  <a:lnTo>
                    <a:pt x="1725453" y="451485"/>
                  </a:lnTo>
                  <a:lnTo>
                    <a:pt x="1708785" y="440055"/>
                  </a:lnTo>
                  <a:lnTo>
                    <a:pt x="1688782" y="439103"/>
                  </a:lnTo>
                  <a:lnTo>
                    <a:pt x="1686401" y="442436"/>
                  </a:lnTo>
                  <a:lnTo>
                    <a:pt x="1680210" y="438150"/>
                  </a:lnTo>
                  <a:lnTo>
                    <a:pt x="1658778" y="437198"/>
                  </a:lnTo>
                  <a:lnTo>
                    <a:pt x="1645920" y="433864"/>
                  </a:lnTo>
                  <a:lnTo>
                    <a:pt x="1632109" y="429101"/>
                  </a:lnTo>
                  <a:lnTo>
                    <a:pt x="1631156" y="427196"/>
                  </a:lnTo>
                  <a:lnTo>
                    <a:pt x="1630203" y="423863"/>
                  </a:lnTo>
                  <a:lnTo>
                    <a:pt x="1634966" y="419576"/>
                  </a:lnTo>
                  <a:lnTo>
                    <a:pt x="1636871" y="417195"/>
                  </a:lnTo>
                  <a:lnTo>
                    <a:pt x="1637824" y="409575"/>
                  </a:lnTo>
                  <a:lnTo>
                    <a:pt x="1629251" y="399574"/>
                  </a:lnTo>
                  <a:lnTo>
                    <a:pt x="1630203" y="390525"/>
                  </a:lnTo>
                  <a:lnTo>
                    <a:pt x="1634490" y="389096"/>
                  </a:lnTo>
                  <a:lnTo>
                    <a:pt x="1639728" y="377190"/>
                  </a:lnTo>
                  <a:lnTo>
                    <a:pt x="1642586" y="373380"/>
                  </a:lnTo>
                  <a:lnTo>
                    <a:pt x="1644491" y="371951"/>
                  </a:lnTo>
                  <a:lnTo>
                    <a:pt x="1645920" y="369094"/>
                  </a:lnTo>
                  <a:lnTo>
                    <a:pt x="1644491" y="365760"/>
                  </a:lnTo>
                  <a:lnTo>
                    <a:pt x="1642586" y="363855"/>
                  </a:lnTo>
                  <a:lnTo>
                    <a:pt x="1641157" y="359093"/>
                  </a:lnTo>
                  <a:lnTo>
                    <a:pt x="1641157" y="355283"/>
                  </a:lnTo>
                  <a:lnTo>
                    <a:pt x="1641634" y="350996"/>
                  </a:lnTo>
                  <a:lnTo>
                    <a:pt x="1636871" y="344329"/>
                  </a:lnTo>
                  <a:lnTo>
                    <a:pt x="1633538" y="337185"/>
                  </a:lnTo>
                  <a:lnTo>
                    <a:pt x="1625918" y="333375"/>
                  </a:lnTo>
                  <a:lnTo>
                    <a:pt x="1618774" y="333375"/>
                  </a:lnTo>
                  <a:lnTo>
                    <a:pt x="1616393" y="334328"/>
                  </a:lnTo>
                  <a:lnTo>
                    <a:pt x="1613535" y="336233"/>
                  </a:lnTo>
                  <a:lnTo>
                    <a:pt x="1617345" y="342900"/>
                  </a:lnTo>
                  <a:lnTo>
                    <a:pt x="1621155" y="348615"/>
                  </a:lnTo>
                  <a:lnTo>
                    <a:pt x="1623060" y="352901"/>
                  </a:lnTo>
                  <a:lnTo>
                    <a:pt x="1624013" y="361474"/>
                  </a:lnTo>
                  <a:lnTo>
                    <a:pt x="1624013" y="371475"/>
                  </a:lnTo>
                  <a:lnTo>
                    <a:pt x="1622584" y="375285"/>
                  </a:lnTo>
                  <a:lnTo>
                    <a:pt x="1620678" y="378619"/>
                  </a:lnTo>
                  <a:lnTo>
                    <a:pt x="1614011" y="382905"/>
                  </a:lnTo>
                  <a:lnTo>
                    <a:pt x="1603534" y="388144"/>
                  </a:lnTo>
                  <a:lnTo>
                    <a:pt x="1597343" y="390525"/>
                  </a:lnTo>
                  <a:lnTo>
                    <a:pt x="1584960" y="393383"/>
                  </a:lnTo>
                  <a:lnTo>
                    <a:pt x="1575911" y="397669"/>
                  </a:lnTo>
                  <a:lnTo>
                    <a:pt x="1555909" y="422910"/>
                  </a:lnTo>
                  <a:lnTo>
                    <a:pt x="1557814" y="426720"/>
                  </a:lnTo>
                  <a:lnTo>
                    <a:pt x="1565434" y="430530"/>
                  </a:lnTo>
                  <a:lnTo>
                    <a:pt x="1570196" y="434340"/>
                  </a:lnTo>
                  <a:lnTo>
                    <a:pt x="1572577" y="437198"/>
                  </a:lnTo>
                  <a:lnTo>
                    <a:pt x="1577816" y="446246"/>
                  </a:lnTo>
                  <a:lnTo>
                    <a:pt x="1597343" y="471964"/>
                  </a:lnTo>
                  <a:lnTo>
                    <a:pt x="1598295" y="476726"/>
                  </a:lnTo>
                  <a:lnTo>
                    <a:pt x="1594009" y="484823"/>
                  </a:lnTo>
                  <a:lnTo>
                    <a:pt x="1584484" y="495300"/>
                  </a:lnTo>
                  <a:lnTo>
                    <a:pt x="1581150" y="501015"/>
                  </a:lnTo>
                  <a:lnTo>
                    <a:pt x="1572577" y="523875"/>
                  </a:lnTo>
                  <a:lnTo>
                    <a:pt x="1572101" y="529590"/>
                  </a:lnTo>
                  <a:lnTo>
                    <a:pt x="1575435" y="534829"/>
                  </a:lnTo>
                  <a:lnTo>
                    <a:pt x="1581150" y="541496"/>
                  </a:lnTo>
                  <a:lnTo>
                    <a:pt x="1583055" y="546735"/>
                  </a:lnTo>
                  <a:lnTo>
                    <a:pt x="1579245" y="560070"/>
                  </a:lnTo>
                  <a:lnTo>
                    <a:pt x="1581150" y="563404"/>
                  </a:lnTo>
                  <a:lnTo>
                    <a:pt x="1585913" y="564833"/>
                  </a:lnTo>
                  <a:lnTo>
                    <a:pt x="1599247" y="562928"/>
                  </a:lnTo>
                  <a:lnTo>
                    <a:pt x="1614488" y="566261"/>
                  </a:lnTo>
                  <a:lnTo>
                    <a:pt x="1622584" y="564833"/>
                  </a:lnTo>
                  <a:lnTo>
                    <a:pt x="1634966" y="557689"/>
                  </a:lnTo>
                  <a:lnTo>
                    <a:pt x="1639728" y="556736"/>
                  </a:lnTo>
                  <a:lnTo>
                    <a:pt x="1654969" y="557689"/>
                  </a:lnTo>
                  <a:lnTo>
                    <a:pt x="1676876" y="564833"/>
                  </a:lnTo>
                  <a:lnTo>
                    <a:pt x="1700213" y="574358"/>
                  </a:lnTo>
                  <a:lnTo>
                    <a:pt x="1704975" y="577215"/>
                  </a:lnTo>
                  <a:lnTo>
                    <a:pt x="1711166" y="577691"/>
                  </a:lnTo>
                  <a:lnTo>
                    <a:pt x="1715452" y="593408"/>
                  </a:lnTo>
                  <a:lnTo>
                    <a:pt x="1719739" y="602456"/>
                  </a:lnTo>
                  <a:lnTo>
                    <a:pt x="1721644" y="608648"/>
                  </a:lnTo>
                  <a:lnTo>
                    <a:pt x="1722596" y="615315"/>
                  </a:lnTo>
                  <a:lnTo>
                    <a:pt x="1718310" y="616744"/>
                  </a:lnTo>
                  <a:lnTo>
                    <a:pt x="1714500" y="617696"/>
                  </a:lnTo>
                  <a:lnTo>
                    <a:pt x="1711643" y="619601"/>
                  </a:lnTo>
                  <a:lnTo>
                    <a:pt x="1707356" y="630079"/>
                  </a:lnTo>
                  <a:lnTo>
                    <a:pt x="1706403" y="635794"/>
                  </a:lnTo>
                  <a:lnTo>
                    <a:pt x="1708785" y="644843"/>
                  </a:lnTo>
                  <a:lnTo>
                    <a:pt x="1728311" y="649129"/>
                  </a:lnTo>
                  <a:lnTo>
                    <a:pt x="1742122" y="651510"/>
                  </a:lnTo>
                  <a:lnTo>
                    <a:pt x="1751647" y="651986"/>
                  </a:lnTo>
                  <a:lnTo>
                    <a:pt x="1753076" y="652939"/>
                  </a:lnTo>
                  <a:lnTo>
                    <a:pt x="1754505" y="654368"/>
                  </a:lnTo>
                  <a:lnTo>
                    <a:pt x="1743075" y="654844"/>
                  </a:lnTo>
                  <a:lnTo>
                    <a:pt x="1722596" y="655796"/>
                  </a:lnTo>
                  <a:lnTo>
                    <a:pt x="1714976" y="655320"/>
                  </a:lnTo>
                  <a:lnTo>
                    <a:pt x="1712119" y="654368"/>
                  </a:lnTo>
                  <a:lnTo>
                    <a:pt x="1708785" y="651034"/>
                  </a:lnTo>
                  <a:lnTo>
                    <a:pt x="1702594" y="647700"/>
                  </a:lnTo>
                  <a:lnTo>
                    <a:pt x="1700213" y="645795"/>
                  </a:lnTo>
                  <a:lnTo>
                    <a:pt x="1694974" y="643414"/>
                  </a:lnTo>
                  <a:lnTo>
                    <a:pt x="1697355" y="633889"/>
                  </a:lnTo>
                  <a:lnTo>
                    <a:pt x="1697831" y="611981"/>
                  </a:lnTo>
                  <a:lnTo>
                    <a:pt x="1696878" y="602933"/>
                  </a:lnTo>
                  <a:lnTo>
                    <a:pt x="1692593" y="595789"/>
                  </a:lnTo>
                  <a:lnTo>
                    <a:pt x="1679734" y="584835"/>
                  </a:lnTo>
                  <a:lnTo>
                    <a:pt x="1675447" y="577691"/>
                  </a:lnTo>
                  <a:lnTo>
                    <a:pt x="1670685" y="572929"/>
                  </a:lnTo>
                  <a:lnTo>
                    <a:pt x="1665446" y="572453"/>
                  </a:lnTo>
                  <a:lnTo>
                    <a:pt x="1658778" y="572929"/>
                  </a:lnTo>
                  <a:lnTo>
                    <a:pt x="1641157" y="577691"/>
                  </a:lnTo>
                  <a:lnTo>
                    <a:pt x="1624965" y="580073"/>
                  </a:lnTo>
                  <a:lnTo>
                    <a:pt x="1606391" y="586264"/>
                  </a:lnTo>
                  <a:lnTo>
                    <a:pt x="1603057" y="591979"/>
                  </a:lnTo>
                  <a:lnTo>
                    <a:pt x="1600200" y="605790"/>
                  </a:lnTo>
                  <a:lnTo>
                    <a:pt x="1604010" y="612934"/>
                  </a:lnTo>
                  <a:lnTo>
                    <a:pt x="1608296" y="617696"/>
                  </a:lnTo>
                  <a:lnTo>
                    <a:pt x="1612106" y="626269"/>
                  </a:lnTo>
                  <a:lnTo>
                    <a:pt x="1613535" y="631508"/>
                  </a:lnTo>
                  <a:lnTo>
                    <a:pt x="1613535" y="636270"/>
                  </a:lnTo>
                  <a:lnTo>
                    <a:pt x="1613059" y="643890"/>
                  </a:lnTo>
                  <a:lnTo>
                    <a:pt x="1609725" y="648176"/>
                  </a:lnTo>
                  <a:lnTo>
                    <a:pt x="1589246" y="664369"/>
                  </a:lnTo>
                  <a:lnTo>
                    <a:pt x="1586389" y="669131"/>
                  </a:lnTo>
                  <a:lnTo>
                    <a:pt x="1583055" y="683419"/>
                  </a:lnTo>
                  <a:lnTo>
                    <a:pt x="1579721" y="688181"/>
                  </a:lnTo>
                  <a:lnTo>
                    <a:pt x="1570196" y="695801"/>
                  </a:lnTo>
                  <a:lnTo>
                    <a:pt x="1564481" y="699135"/>
                  </a:lnTo>
                  <a:lnTo>
                    <a:pt x="1533049" y="712946"/>
                  </a:lnTo>
                  <a:lnTo>
                    <a:pt x="1532096" y="716280"/>
                  </a:lnTo>
                  <a:lnTo>
                    <a:pt x="1529715" y="725805"/>
                  </a:lnTo>
                  <a:lnTo>
                    <a:pt x="1521143" y="730568"/>
                  </a:lnTo>
                  <a:lnTo>
                    <a:pt x="1515903" y="730568"/>
                  </a:lnTo>
                  <a:lnTo>
                    <a:pt x="1503997" y="725805"/>
                  </a:lnTo>
                  <a:lnTo>
                    <a:pt x="1496853" y="724376"/>
                  </a:lnTo>
                  <a:lnTo>
                    <a:pt x="1489710" y="723900"/>
                  </a:lnTo>
                  <a:lnTo>
                    <a:pt x="1462088" y="725329"/>
                  </a:lnTo>
                  <a:lnTo>
                    <a:pt x="1450181" y="721995"/>
                  </a:lnTo>
                  <a:lnTo>
                    <a:pt x="1440656" y="717233"/>
                  </a:lnTo>
                  <a:lnTo>
                    <a:pt x="1430655" y="715804"/>
                  </a:lnTo>
                  <a:lnTo>
                    <a:pt x="1423511" y="711994"/>
                  </a:lnTo>
                  <a:lnTo>
                    <a:pt x="1421606" y="708660"/>
                  </a:lnTo>
                  <a:lnTo>
                    <a:pt x="1419701" y="703898"/>
                  </a:lnTo>
                  <a:lnTo>
                    <a:pt x="1418272" y="701516"/>
                  </a:lnTo>
                  <a:lnTo>
                    <a:pt x="1417320" y="700088"/>
                  </a:lnTo>
                  <a:lnTo>
                    <a:pt x="1419225" y="698659"/>
                  </a:lnTo>
                  <a:lnTo>
                    <a:pt x="1423988" y="697706"/>
                  </a:lnTo>
                  <a:lnTo>
                    <a:pt x="1442085" y="698659"/>
                  </a:lnTo>
                  <a:lnTo>
                    <a:pt x="1446371" y="696754"/>
                  </a:lnTo>
                  <a:lnTo>
                    <a:pt x="1449228" y="697706"/>
                  </a:lnTo>
                  <a:lnTo>
                    <a:pt x="1453991" y="701993"/>
                  </a:lnTo>
                  <a:lnTo>
                    <a:pt x="1460182" y="705803"/>
                  </a:lnTo>
                  <a:lnTo>
                    <a:pt x="1465897" y="705326"/>
                  </a:lnTo>
                  <a:lnTo>
                    <a:pt x="1470660" y="701993"/>
                  </a:lnTo>
                  <a:lnTo>
                    <a:pt x="1472089" y="701993"/>
                  </a:lnTo>
                  <a:lnTo>
                    <a:pt x="1474470" y="702469"/>
                  </a:lnTo>
                  <a:lnTo>
                    <a:pt x="1470184" y="704850"/>
                  </a:lnTo>
                  <a:lnTo>
                    <a:pt x="1465897" y="706755"/>
                  </a:lnTo>
                  <a:lnTo>
                    <a:pt x="1464469" y="708184"/>
                  </a:lnTo>
                  <a:lnTo>
                    <a:pt x="1463993" y="710565"/>
                  </a:lnTo>
                  <a:lnTo>
                    <a:pt x="1469707" y="713899"/>
                  </a:lnTo>
                  <a:lnTo>
                    <a:pt x="1475422" y="715328"/>
                  </a:lnTo>
                  <a:lnTo>
                    <a:pt x="1482566" y="713899"/>
                  </a:lnTo>
                  <a:lnTo>
                    <a:pt x="1486852" y="710565"/>
                  </a:lnTo>
                  <a:lnTo>
                    <a:pt x="1496377" y="705803"/>
                  </a:lnTo>
                  <a:lnTo>
                    <a:pt x="1503045" y="706279"/>
                  </a:lnTo>
                  <a:lnTo>
                    <a:pt x="1503521" y="701516"/>
                  </a:lnTo>
                  <a:lnTo>
                    <a:pt x="1500188" y="694849"/>
                  </a:lnTo>
                  <a:lnTo>
                    <a:pt x="1497330" y="690086"/>
                  </a:lnTo>
                  <a:lnTo>
                    <a:pt x="1507331" y="691515"/>
                  </a:lnTo>
                  <a:lnTo>
                    <a:pt x="1513522" y="687705"/>
                  </a:lnTo>
                  <a:lnTo>
                    <a:pt x="1539240" y="654368"/>
                  </a:lnTo>
                  <a:lnTo>
                    <a:pt x="1551146" y="648176"/>
                  </a:lnTo>
                  <a:lnTo>
                    <a:pt x="1554956" y="643890"/>
                  </a:lnTo>
                  <a:lnTo>
                    <a:pt x="1557814" y="638175"/>
                  </a:lnTo>
                  <a:lnTo>
                    <a:pt x="1558766" y="631984"/>
                  </a:lnTo>
                  <a:lnTo>
                    <a:pt x="1557338" y="625316"/>
                  </a:lnTo>
                  <a:lnTo>
                    <a:pt x="1557338" y="620078"/>
                  </a:lnTo>
                  <a:lnTo>
                    <a:pt x="1562100" y="613410"/>
                  </a:lnTo>
                  <a:lnTo>
                    <a:pt x="1568768" y="605314"/>
                  </a:lnTo>
                  <a:lnTo>
                    <a:pt x="1573053" y="602456"/>
                  </a:lnTo>
                  <a:lnTo>
                    <a:pt x="1572101" y="599123"/>
                  </a:lnTo>
                  <a:lnTo>
                    <a:pt x="1571625" y="596741"/>
                  </a:lnTo>
                  <a:lnTo>
                    <a:pt x="1559243" y="589121"/>
                  </a:lnTo>
                  <a:lnTo>
                    <a:pt x="1546384" y="582454"/>
                  </a:lnTo>
                  <a:lnTo>
                    <a:pt x="1542097" y="579120"/>
                  </a:lnTo>
                  <a:lnTo>
                    <a:pt x="1538288" y="573405"/>
                  </a:lnTo>
                  <a:lnTo>
                    <a:pt x="1536859" y="566738"/>
                  </a:lnTo>
                  <a:lnTo>
                    <a:pt x="1536859" y="562451"/>
                  </a:lnTo>
                  <a:lnTo>
                    <a:pt x="1537811" y="549116"/>
                  </a:lnTo>
                  <a:lnTo>
                    <a:pt x="1539716" y="542925"/>
                  </a:lnTo>
                  <a:lnTo>
                    <a:pt x="1539240" y="524351"/>
                  </a:lnTo>
                  <a:lnTo>
                    <a:pt x="1536859" y="501491"/>
                  </a:lnTo>
                  <a:lnTo>
                    <a:pt x="1534953" y="495300"/>
                  </a:lnTo>
                  <a:lnTo>
                    <a:pt x="1537811" y="490538"/>
                  </a:lnTo>
                  <a:lnTo>
                    <a:pt x="1541145" y="487204"/>
                  </a:lnTo>
                  <a:lnTo>
                    <a:pt x="1542574" y="483870"/>
                  </a:lnTo>
                  <a:lnTo>
                    <a:pt x="1543526" y="461486"/>
                  </a:lnTo>
                  <a:lnTo>
                    <a:pt x="1542574" y="452914"/>
                  </a:lnTo>
                  <a:lnTo>
                    <a:pt x="1538764" y="441008"/>
                  </a:lnTo>
                  <a:lnTo>
                    <a:pt x="1521619" y="431483"/>
                  </a:lnTo>
                  <a:lnTo>
                    <a:pt x="1514475" y="421958"/>
                  </a:lnTo>
                  <a:lnTo>
                    <a:pt x="1514951" y="418624"/>
                  </a:lnTo>
                  <a:lnTo>
                    <a:pt x="1515903" y="416243"/>
                  </a:lnTo>
                  <a:lnTo>
                    <a:pt x="1523047" y="412433"/>
                  </a:lnTo>
                  <a:lnTo>
                    <a:pt x="1528286" y="407194"/>
                  </a:lnTo>
                  <a:lnTo>
                    <a:pt x="1531620" y="399098"/>
                  </a:lnTo>
                  <a:lnTo>
                    <a:pt x="1538288" y="387191"/>
                  </a:lnTo>
                  <a:lnTo>
                    <a:pt x="1540193" y="382905"/>
                  </a:lnTo>
                  <a:lnTo>
                    <a:pt x="1544478" y="366236"/>
                  </a:lnTo>
                  <a:lnTo>
                    <a:pt x="1545431" y="357188"/>
                  </a:lnTo>
                  <a:lnTo>
                    <a:pt x="1546384" y="343853"/>
                  </a:lnTo>
                  <a:lnTo>
                    <a:pt x="1540193" y="340519"/>
                  </a:lnTo>
                  <a:lnTo>
                    <a:pt x="1534001" y="337661"/>
                  </a:lnTo>
                  <a:lnTo>
                    <a:pt x="1522095" y="335280"/>
                  </a:lnTo>
                  <a:lnTo>
                    <a:pt x="1516380" y="335756"/>
                  </a:lnTo>
                  <a:lnTo>
                    <a:pt x="1505902" y="330518"/>
                  </a:lnTo>
                  <a:lnTo>
                    <a:pt x="1501616" y="329565"/>
                  </a:lnTo>
                  <a:lnTo>
                    <a:pt x="1473041" y="330994"/>
                  </a:lnTo>
                  <a:lnTo>
                    <a:pt x="1456849" y="330518"/>
                  </a:lnTo>
                  <a:lnTo>
                    <a:pt x="1446847" y="331470"/>
                  </a:lnTo>
                  <a:lnTo>
                    <a:pt x="1442085" y="331470"/>
                  </a:lnTo>
                  <a:lnTo>
                    <a:pt x="1438751" y="330518"/>
                  </a:lnTo>
                  <a:lnTo>
                    <a:pt x="1439227" y="328613"/>
                  </a:lnTo>
                  <a:lnTo>
                    <a:pt x="1440656" y="326708"/>
                  </a:lnTo>
                  <a:lnTo>
                    <a:pt x="1440180" y="325279"/>
                  </a:lnTo>
                  <a:lnTo>
                    <a:pt x="1437322" y="325279"/>
                  </a:lnTo>
                  <a:lnTo>
                    <a:pt x="1430178" y="326708"/>
                  </a:lnTo>
                  <a:lnTo>
                    <a:pt x="1418272" y="345281"/>
                  </a:lnTo>
                  <a:lnTo>
                    <a:pt x="1411128" y="362903"/>
                  </a:lnTo>
                  <a:lnTo>
                    <a:pt x="1403509" y="387191"/>
                  </a:lnTo>
                  <a:lnTo>
                    <a:pt x="1398746" y="397193"/>
                  </a:lnTo>
                  <a:lnTo>
                    <a:pt x="1392078" y="408146"/>
                  </a:lnTo>
                  <a:lnTo>
                    <a:pt x="1381125" y="416243"/>
                  </a:lnTo>
                  <a:lnTo>
                    <a:pt x="1367314" y="424815"/>
                  </a:lnTo>
                  <a:lnTo>
                    <a:pt x="1358265" y="429101"/>
                  </a:lnTo>
                  <a:lnTo>
                    <a:pt x="1345882" y="432911"/>
                  </a:lnTo>
                  <a:lnTo>
                    <a:pt x="1340644" y="441960"/>
                  </a:lnTo>
                  <a:lnTo>
                    <a:pt x="1336357" y="445294"/>
                  </a:lnTo>
                  <a:lnTo>
                    <a:pt x="1338263" y="448151"/>
                  </a:lnTo>
                  <a:lnTo>
                    <a:pt x="1343501" y="446723"/>
                  </a:lnTo>
                  <a:lnTo>
                    <a:pt x="1340644" y="452914"/>
                  </a:lnTo>
                  <a:lnTo>
                    <a:pt x="1337310" y="456724"/>
                  </a:lnTo>
                  <a:lnTo>
                    <a:pt x="1337786" y="459105"/>
                  </a:lnTo>
                  <a:lnTo>
                    <a:pt x="1338739" y="461963"/>
                  </a:lnTo>
                  <a:lnTo>
                    <a:pt x="1342549" y="462915"/>
                  </a:lnTo>
                  <a:lnTo>
                    <a:pt x="1353502" y="460534"/>
                  </a:lnTo>
                  <a:lnTo>
                    <a:pt x="1355884" y="462915"/>
                  </a:lnTo>
                  <a:lnTo>
                    <a:pt x="1358265" y="466725"/>
                  </a:lnTo>
                  <a:lnTo>
                    <a:pt x="1357313" y="481489"/>
                  </a:lnTo>
                  <a:lnTo>
                    <a:pt x="1353978" y="493871"/>
                  </a:lnTo>
                  <a:lnTo>
                    <a:pt x="1353502" y="498634"/>
                  </a:lnTo>
                  <a:lnTo>
                    <a:pt x="1355407" y="501491"/>
                  </a:lnTo>
                  <a:lnTo>
                    <a:pt x="1356836" y="505301"/>
                  </a:lnTo>
                  <a:lnTo>
                    <a:pt x="1353502" y="510064"/>
                  </a:lnTo>
                  <a:lnTo>
                    <a:pt x="1351121" y="511493"/>
                  </a:lnTo>
                  <a:lnTo>
                    <a:pt x="1346359" y="511016"/>
                  </a:lnTo>
                  <a:lnTo>
                    <a:pt x="1343025" y="521494"/>
                  </a:lnTo>
                  <a:lnTo>
                    <a:pt x="1342072" y="527685"/>
                  </a:lnTo>
                  <a:lnTo>
                    <a:pt x="1342072" y="532448"/>
                  </a:lnTo>
                  <a:lnTo>
                    <a:pt x="1343025" y="535305"/>
                  </a:lnTo>
                  <a:lnTo>
                    <a:pt x="1345406" y="538639"/>
                  </a:lnTo>
                  <a:lnTo>
                    <a:pt x="1346359" y="536258"/>
                  </a:lnTo>
                  <a:lnTo>
                    <a:pt x="1347311" y="532448"/>
                  </a:lnTo>
                  <a:lnTo>
                    <a:pt x="1351121" y="530066"/>
                  </a:lnTo>
                  <a:lnTo>
                    <a:pt x="1369695" y="536734"/>
                  </a:lnTo>
                  <a:lnTo>
                    <a:pt x="1374934" y="540068"/>
                  </a:lnTo>
                  <a:lnTo>
                    <a:pt x="1383030" y="542925"/>
                  </a:lnTo>
                  <a:lnTo>
                    <a:pt x="1385411" y="546735"/>
                  </a:lnTo>
                  <a:lnTo>
                    <a:pt x="1386840" y="557689"/>
                  </a:lnTo>
                  <a:lnTo>
                    <a:pt x="1394936" y="567690"/>
                  </a:lnTo>
                  <a:lnTo>
                    <a:pt x="1401127" y="573881"/>
                  </a:lnTo>
                  <a:lnTo>
                    <a:pt x="1404938" y="575786"/>
                  </a:lnTo>
                  <a:lnTo>
                    <a:pt x="1408747" y="576739"/>
                  </a:lnTo>
                  <a:lnTo>
                    <a:pt x="1413986" y="574358"/>
                  </a:lnTo>
                  <a:lnTo>
                    <a:pt x="1421606" y="574834"/>
                  </a:lnTo>
                  <a:lnTo>
                    <a:pt x="1417796" y="582454"/>
                  </a:lnTo>
                  <a:lnTo>
                    <a:pt x="1411128" y="597218"/>
                  </a:lnTo>
                  <a:lnTo>
                    <a:pt x="1399699" y="610076"/>
                  </a:lnTo>
                  <a:lnTo>
                    <a:pt x="1395413" y="611981"/>
                  </a:lnTo>
                  <a:lnTo>
                    <a:pt x="1388269" y="606743"/>
                  </a:lnTo>
                  <a:lnTo>
                    <a:pt x="1373505" y="600551"/>
                  </a:lnTo>
                  <a:lnTo>
                    <a:pt x="1370647" y="596741"/>
                  </a:lnTo>
                  <a:lnTo>
                    <a:pt x="1353978" y="586264"/>
                  </a:lnTo>
                  <a:lnTo>
                    <a:pt x="1348740" y="579120"/>
                  </a:lnTo>
                  <a:lnTo>
                    <a:pt x="1340644" y="578168"/>
                  </a:lnTo>
                  <a:lnTo>
                    <a:pt x="1328738" y="574834"/>
                  </a:lnTo>
                  <a:lnTo>
                    <a:pt x="1327309" y="573881"/>
                  </a:lnTo>
                  <a:lnTo>
                    <a:pt x="1317784" y="569595"/>
                  </a:lnTo>
                  <a:lnTo>
                    <a:pt x="1308259" y="567214"/>
                  </a:lnTo>
                  <a:lnTo>
                    <a:pt x="1305877" y="563880"/>
                  </a:lnTo>
                  <a:lnTo>
                    <a:pt x="1298734" y="561499"/>
                  </a:lnTo>
                  <a:lnTo>
                    <a:pt x="1291590" y="559594"/>
                  </a:lnTo>
                  <a:lnTo>
                    <a:pt x="1281589" y="555784"/>
                  </a:lnTo>
                  <a:lnTo>
                    <a:pt x="1277302" y="556736"/>
                  </a:lnTo>
                  <a:lnTo>
                    <a:pt x="1278255" y="552450"/>
                  </a:lnTo>
                  <a:lnTo>
                    <a:pt x="1266825" y="545783"/>
                  </a:lnTo>
                  <a:lnTo>
                    <a:pt x="1253014" y="539591"/>
                  </a:lnTo>
                  <a:lnTo>
                    <a:pt x="1224915" y="531495"/>
                  </a:lnTo>
                  <a:lnTo>
                    <a:pt x="1200150" y="527209"/>
                  </a:lnTo>
                  <a:lnTo>
                    <a:pt x="1170622" y="526256"/>
                  </a:lnTo>
                  <a:lnTo>
                    <a:pt x="1144905" y="520541"/>
                  </a:lnTo>
                  <a:lnTo>
                    <a:pt x="1141571" y="521018"/>
                  </a:lnTo>
                  <a:lnTo>
                    <a:pt x="1138238" y="522446"/>
                  </a:lnTo>
                  <a:lnTo>
                    <a:pt x="1129665" y="530543"/>
                  </a:lnTo>
                  <a:lnTo>
                    <a:pt x="1120140" y="532924"/>
                  </a:lnTo>
                  <a:lnTo>
                    <a:pt x="1116330" y="536258"/>
                  </a:lnTo>
                  <a:lnTo>
                    <a:pt x="1122045" y="544354"/>
                  </a:lnTo>
                  <a:lnTo>
                    <a:pt x="1132999" y="565309"/>
                  </a:lnTo>
                  <a:lnTo>
                    <a:pt x="1139666" y="562928"/>
                  </a:lnTo>
                  <a:lnTo>
                    <a:pt x="1142524" y="572453"/>
                  </a:lnTo>
                  <a:lnTo>
                    <a:pt x="1138238" y="577691"/>
                  </a:lnTo>
                  <a:lnTo>
                    <a:pt x="1132046" y="584359"/>
                  </a:lnTo>
                  <a:lnTo>
                    <a:pt x="1127284" y="587693"/>
                  </a:lnTo>
                  <a:lnTo>
                    <a:pt x="1115853" y="589598"/>
                  </a:lnTo>
                  <a:lnTo>
                    <a:pt x="1106805" y="589121"/>
                  </a:lnTo>
                  <a:lnTo>
                    <a:pt x="1105852" y="594836"/>
                  </a:lnTo>
                  <a:lnTo>
                    <a:pt x="1108710" y="600551"/>
                  </a:lnTo>
                  <a:lnTo>
                    <a:pt x="1107757" y="602933"/>
                  </a:lnTo>
                  <a:lnTo>
                    <a:pt x="1107281" y="605790"/>
                  </a:lnTo>
                  <a:lnTo>
                    <a:pt x="1105852" y="607219"/>
                  </a:lnTo>
                  <a:lnTo>
                    <a:pt x="1104900" y="608171"/>
                  </a:lnTo>
                  <a:lnTo>
                    <a:pt x="1101090" y="610076"/>
                  </a:lnTo>
                  <a:lnTo>
                    <a:pt x="1097280" y="610076"/>
                  </a:lnTo>
                  <a:lnTo>
                    <a:pt x="1087278" y="607219"/>
                  </a:lnTo>
                  <a:lnTo>
                    <a:pt x="1079659" y="604361"/>
                  </a:lnTo>
                  <a:lnTo>
                    <a:pt x="1080135" y="594360"/>
                  </a:lnTo>
                  <a:lnTo>
                    <a:pt x="1083945" y="590074"/>
                  </a:lnTo>
                  <a:lnTo>
                    <a:pt x="1086802" y="589121"/>
                  </a:lnTo>
                  <a:lnTo>
                    <a:pt x="1089184" y="587216"/>
                  </a:lnTo>
                  <a:lnTo>
                    <a:pt x="1083945" y="580549"/>
                  </a:lnTo>
                  <a:lnTo>
                    <a:pt x="1080135" y="577691"/>
                  </a:lnTo>
                  <a:lnTo>
                    <a:pt x="1078706" y="573405"/>
                  </a:lnTo>
                  <a:lnTo>
                    <a:pt x="1078706" y="571500"/>
                  </a:lnTo>
                  <a:lnTo>
                    <a:pt x="1073944" y="571500"/>
                  </a:lnTo>
                  <a:lnTo>
                    <a:pt x="1054418" y="576739"/>
                  </a:lnTo>
                  <a:lnTo>
                    <a:pt x="1050607" y="581501"/>
                  </a:lnTo>
                  <a:lnTo>
                    <a:pt x="1048226" y="578168"/>
                  </a:lnTo>
                  <a:lnTo>
                    <a:pt x="1023461" y="592931"/>
                  </a:lnTo>
                  <a:lnTo>
                    <a:pt x="1012984" y="598170"/>
                  </a:lnTo>
                  <a:lnTo>
                    <a:pt x="1005364" y="597218"/>
                  </a:lnTo>
                  <a:lnTo>
                    <a:pt x="995363" y="594360"/>
                  </a:lnTo>
                  <a:lnTo>
                    <a:pt x="983932" y="593884"/>
                  </a:lnTo>
                  <a:lnTo>
                    <a:pt x="975836" y="592455"/>
                  </a:lnTo>
                  <a:lnTo>
                    <a:pt x="972026" y="592931"/>
                  </a:lnTo>
                  <a:lnTo>
                    <a:pt x="963453" y="596741"/>
                  </a:lnTo>
                  <a:lnTo>
                    <a:pt x="954881" y="597218"/>
                  </a:lnTo>
                  <a:lnTo>
                    <a:pt x="945356" y="602456"/>
                  </a:lnTo>
                  <a:lnTo>
                    <a:pt x="937736" y="608648"/>
                  </a:lnTo>
                  <a:lnTo>
                    <a:pt x="935831" y="618649"/>
                  </a:lnTo>
                  <a:lnTo>
                    <a:pt x="931069" y="619601"/>
                  </a:lnTo>
                  <a:lnTo>
                    <a:pt x="925353" y="614363"/>
                  </a:lnTo>
                  <a:lnTo>
                    <a:pt x="922496" y="613410"/>
                  </a:lnTo>
                  <a:lnTo>
                    <a:pt x="919639" y="614363"/>
                  </a:lnTo>
                  <a:lnTo>
                    <a:pt x="914400" y="614839"/>
                  </a:lnTo>
                  <a:lnTo>
                    <a:pt x="909638" y="615315"/>
                  </a:lnTo>
                  <a:lnTo>
                    <a:pt x="905351" y="617220"/>
                  </a:lnTo>
                  <a:lnTo>
                    <a:pt x="903446" y="616744"/>
                  </a:lnTo>
                  <a:lnTo>
                    <a:pt x="890111" y="615315"/>
                  </a:lnTo>
                  <a:lnTo>
                    <a:pt x="886301" y="615315"/>
                  </a:lnTo>
                  <a:lnTo>
                    <a:pt x="881063" y="614839"/>
                  </a:lnTo>
                  <a:lnTo>
                    <a:pt x="882491" y="612458"/>
                  </a:lnTo>
                  <a:lnTo>
                    <a:pt x="883920" y="610553"/>
                  </a:lnTo>
                  <a:lnTo>
                    <a:pt x="891540" y="609124"/>
                  </a:lnTo>
                  <a:lnTo>
                    <a:pt x="895826" y="606743"/>
                  </a:lnTo>
                  <a:lnTo>
                    <a:pt x="900589" y="608171"/>
                  </a:lnTo>
                  <a:lnTo>
                    <a:pt x="903922" y="604838"/>
                  </a:lnTo>
                  <a:lnTo>
                    <a:pt x="903446" y="599123"/>
                  </a:lnTo>
                  <a:lnTo>
                    <a:pt x="898207" y="593408"/>
                  </a:lnTo>
                  <a:lnTo>
                    <a:pt x="900589" y="589121"/>
                  </a:lnTo>
                  <a:lnTo>
                    <a:pt x="902494" y="583406"/>
                  </a:lnTo>
                  <a:lnTo>
                    <a:pt x="903922" y="582930"/>
                  </a:lnTo>
                  <a:lnTo>
                    <a:pt x="905351" y="581025"/>
                  </a:lnTo>
                  <a:lnTo>
                    <a:pt x="903446" y="579120"/>
                  </a:lnTo>
                  <a:lnTo>
                    <a:pt x="899636" y="578644"/>
                  </a:lnTo>
                  <a:lnTo>
                    <a:pt x="899636" y="577215"/>
                  </a:lnTo>
                  <a:lnTo>
                    <a:pt x="902018" y="576263"/>
                  </a:lnTo>
                  <a:lnTo>
                    <a:pt x="919163" y="573881"/>
                  </a:lnTo>
                  <a:lnTo>
                    <a:pt x="922972" y="571976"/>
                  </a:lnTo>
                  <a:lnTo>
                    <a:pt x="912971" y="571500"/>
                  </a:lnTo>
                  <a:lnTo>
                    <a:pt x="899636" y="571976"/>
                  </a:lnTo>
                  <a:lnTo>
                    <a:pt x="886301" y="576739"/>
                  </a:lnTo>
                  <a:lnTo>
                    <a:pt x="861536" y="587693"/>
                  </a:lnTo>
                  <a:lnTo>
                    <a:pt x="850106" y="594836"/>
                  </a:lnTo>
                  <a:lnTo>
                    <a:pt x="852964" y="594836"/>
                  </a:lnTo>
                  <a:lnTo>
                    <a:pt x="857250" y="595789"/>
                  </a:lnTo>
                  <a:lnTo>
                    <a:pt x="860584" y="601028"/>
                  </a:lnTo>
                  <a:lnTo>
                    <a:pt x="862965" y="601980"/>
                  </a:lnTo>
                  <a:lnTo>
                    <a:pt x="861060" y="605314"/>
                  </a:lnTo>
                  <a:lnTo>
                    <a:pt x="854393" y="608171"/>
                  </a:lnTo>
                  <a:lnTo>
                    <a:pt x="852011" y="610076"/>
                  </a:lnTo>
                  <a:lnTo>
                    <a:pt x="849153" y="610553"/>
                  </a:lnTo>
                  <a:lnTo>
                    <a:pt x="847249" y="610076"/>
                  </a:lnTo>
                  <a:lnTo>
                    <a:pt x="844391" y="608648"/>
                  </a:lnTo>
                  <a:lnTo>
                    <a:pt x="846296" y="605790"/>
                  </a:lnTo>
                  <a:lnTo>
                    <a:pt x="848201" y="603409"/>
                  </a:lnTo>
                  <a:lnTo>
                    <a:pt x="842963" y="599123"/>
                  </a:lnTo>
                  <a:lnTo>
                    <a:pt x="840105" y="598646"/>
                  </a:lnTo>
                  <a:lnTo>
                    <a:pt x="838200" y="599123"/>
                  </a:lnTo>
                  <a:lnTo>
                    <a:pt x="825341" y="602456"/>
                  </a:lnTo>
                  <a:lnTo>
                    <a:pt x="815816" y="606743"/>
                  </a:lnTo>
                  <a:lnTo>
                    <a:pt x="807244" y="609124"/>
                  </a:lnTo>
                  <a:lnTo>
                    <a:pt x="798671" y="610076"/>
                  </a:lnTo>
                  <a:lnTo>
                    <a:pt x="793909" y="611981"/>
                  </a:lnTo>
                  <a:lnTo>
                    <a:pt x="784384" y="617696"/>
                  </a:lnTo>
                  <a:lnTo>
                    <a:pt x="778193" y="620078"/>
                  </a:lnTo>
                  <a:lnTo>
                    <a:pt x="768191" y="626745"/>
                  </a:lnTo>
                  <a:lnTo>
                    <a:pt x="741521" y="638175"/>
                  </a:lnTo>
                  <a:lnTo>
                    <a:pt x="734853" y="639128"/>
                  </a:lnTo>
                  <a:lnTo>
                    <a:pt x="731044" y="638175"/>
                  </a:lnTo>
                  <a:lnTo>
                    <a:pt x="728186" y="636270"/>
                  </a:lnTo>
                  <a:lnTo>
                    <a:pt x="725805" y="637699"/>
                  </a:lnTo>
                  <a:lnTo>
                    <a:pt x="728186" y="640556"/>
                  </a:lnTo>
                  <a:lnTo>
                    <a:pt x="731996" y="646271"/>
                  </a:lnTo>
                  <a:lnTo>
                    <a:pt x="730568" y="649129"/>
                  </a:lnTo>
                  <a:lnTo>
                    <a:pt x="724376" y="648176"/>
                  </a:lnTo>
                  <a:lnTo>
                    <a:pt x="711994" y="650558"/>
                  </a:lnTo>
                  <a:lnTo>
                    <a:pt x="698182" y="654368"/>
                  </a:lnTo>
                  <a:lnTo>
                    <a:pt x="698182" y="658654"/>
                  </a:lnTo>
                  <a:lnTo>
                    <a:pt x="699135" y="661988"/>
                  </a:lnTo>
                  <a:lnTo>
                    <a:pt x="696753" y="667703"/>
                  </a:lnTo>
                  <a:lnTo>
                    <a:pt x="694372" y="672465"/>
                  </a:lnTo>
                  <a:lnTo>
                    <a:pt x="692468" y="685324"/>
                  </a:lnTo>
                  <a:lnTo>
                    <a:pt x="690563" y="689610"/>
                  </a:lnTo>
                  <a:lnTo>
                    <a:pt x="685324" y="691991"/>
                  </a:lnTo>
                  <a:lnTo>
                    <a:pt x="657701" y="698183"/>
                  </a:lnTo>
                  <a:lnTo>
                    <a:pt x="652939" y="698183"/>
                  </a:lnTo>
                  <a:lnTo>
                    <a:pt x="651034" y="699611"/>
                  </a:lnTo>
                  <a:lnTo>
                    <a:pt x="649605" y="698183"/>
                  </a:lnTo>
                  <a:lnTo>
                    <a:pt x="644366" y="697230"/>
                  </a:lnTo>
                  <a:lnTo>
                    <a:pt x="637222" y="696754"/>
                  </a:lnTo>
                  <a:lnTo>
                    <a:pt x="633889" y="696278"/>
                  </a:lnTo>
                  <a:lnTo>
                    <a:pt x="630555" y="694373"/>
                  </a:lnTo>
                  <a:lnTo>
                    <a:pt x="625793" y="688658"/>
                  </a:lnTo>
                  <a:lnTo>
                    <a:pt x="619125" y="677228"/>
                  </a:lnTo>
                  <a:lnTo>
                    <a:pt x="604838" y="671989"/>
                  </a:lnTo>
                  <a:lnTo>
                    <a:pt x="598170" y="668179"/>
                  </a:lnTo>
                  <a:lnTo>
                    <a:pt x="596741" y="664369"/>
                  </a:lnTo>
                  <a:lnTo>
                    <a:pt x="598170" y="660559"/>
                  </a:lnTo>
                  <a:lnTo>
                    <a:pt x="612934" y="648653"/>
                  </a:lnTo>
                  <a:lnTo>
                    <a:pt x="618172" y="644366"/>
                  </a:lnTo>
                  <a:lnTo>
                    <a:pt x="640080" y="641033"/>
                  </a:lnTo>
                  <a:lnTo>
                    <a:pt x="648652" y="640556"/>
                  </a:lnTo>
                  <a:lnTo>
                    <a:pt x="657701" y="639128"/>
                  </a:lnTo>
                  <a:lnTo>
                    <a:pt x="657701" y="631984"/>
                  </a:lnTo>
                  <a:lnTo>
                    <a:pt x="648652" y="623411"/>
                  </a:lnTo>
                  <a:lnTo>
                    <a:pt x="639603" y="613410"/>
                  </a:lnTo>
                  <a:lnTo>
                    <a:pt x="630555" y="602456"/>
                  </a:lnTo>
                  <a:lnTo>
                    <a:pt x="617696" y="598646"/>
                  </a:lnTo>
                  <a:lnTo>
                    <a:pt x="602932" y="596741"/>
                  </a:lnTo>
                  <a:lnTo>
                    <a:pt x="571976" y="598646"/>
                  </a:lnTo>
                  <a:lnTo>
                    <a:pt x="567690" y="598170"/>
                  </a:lnTo>
                  <a:lnTo>
                    <a:pt x="548164" y="590550"/>
                  </a:lnTo>
                  <a:lnTo>
                    <a:pt x="546259" y="590550"/>
                  </a:lnTo>
                  <a:lnTo>
                    <a:pt x="543401" y="591026"/>
                  </a:lnTo>
                  <a:lnTo>
                    <a:pt x="544353" y="593408"/>
                  </a:lnTo>
                  <a:lnTo>
                    <a:pt x="545782" y="594836"/>
                  </a:lnTo>
                  <a:lnTo>
                    <a:pt x="571976" y="611505"/>
                  </a:lnTo>
                  <a:lnTo>
                    <a:pt x="572928" y="615791"/>
                  </a:lnTo>
                  <a:lnTo>
                    <a:pt x="573881" y="621506"/>
                  </a:lnTo>
                  <a:lnTo>
                    <a:pt x="573405" y="623888"/>
                  </a:lnTo>
                  <a:lnTo>
                    <a:pt x="573881" y="626269"/>
                  </a:lnTo>
                  <a:lnTo>
                    <a:pt x="573881" y="630555"/>
                  </a:lnTo>
                  <a:lnTo>
                    <a:pt x="567214" y="649605"/>
                  </a:lnTo>
                  <a:lnTo>
                    <a:pt x="561499" y="662940"/>
                  </a:lnTo>
                  <a:lnTo>
                    <a:pt x="559118" y="669131"/>
                  </a:lnTo>
                  <a:lnTo>
                    <a:pt x="558641" y="673418"/>
                  </a:lnTo>
                  <a:lnTo>
                    <a:pt x="561499" y="677228"/>
                  </a:lnTo>
                  <a:lnTo>
                    <a:pt x="568643" y="678656"/>
                  </a:lnTo>
                  <a:lnTo>
                    <a:pt x="576263" y="682466"/>
                  </a:lnTo>
                  <a:lnTo>
                    <a:pt x="580072" y="687705"/>
                  </a:lnTo>
                  <a:lnTo>
                    <a:pt x="581025" y="691515"/>
                  </a:lnTo>
                  <a:lnTo>
                    <a:pt x="581025" y="699611"/>
                  </a:lnTo>
                  <a:lnTo>
                    <a:pt x="582930" y="706755"/>
                  </a:lnTo>
                  <a:lnTo>
                    <a:pt x="576739" y="717709"/>
                  </a:lnTo>
                  <a:lnTo>
                    <a:pt x="573881" y="721519"/>
                  </a:lnTo>
                  <a:lnTo>
                    <a:pt x="569595" y="731520"/>
                  </a:lnTo>
                  <a:lnTo>
                    <a:pt x="571024" y="738188"/>
                  </a:lnTo>
                  <a:lnTo>
                    <a:pt x="570547" y="741045"/>
                  </a:lnTo>
                  <a:lnTo>
                    <a:pt x="569595" y="743903"/>
                  </a:lnTo>
                  <a:lnTo>
                    <a:pt x="566738" y="741998"/>
                  </a:lnTo>
                  <a:lnTo>
                    <a:pt x="564356" y="739140"/>
                  </a:lnTo>
                  <a:lnTo>
                    <a:pt x="561022" y="736759"/>
                  </a:lnTo>
                  <a:lnTo>
                    <a:pt x="557213" y="735806"/>
                  </a:lnTo>
                  <a:lnTo>
                    <a:pt x="553402" y="736283"/>
                  </a:lnTo>
                  <a:lnTo>
                    <a:pt x="550545" y="737711"/>
                  </a:lnTo>
                  <a:lnTo>
                    <a:pt x="551021" y="734854"/>
                  </a:lnTo>
                  <a:lnTo>
                    <a:pt x="554355" y="730568"/>
                  </a:lnTo>
                  <a:lnTo>
                    <a:pt x="552926" y="728186"/>
                  </a:lnTo>
                  <a:lnTo>
                    <a:pt x="551021" y="726758"/>
                  </a:lnTo>
                  <a:lnTo>
                    <a:pt x="540068" y="721043"/>
                  </a:lnTo>
                  <a:lnTo>
                    <a:pt x="532447" y="721043"/>
                  </a:lnTo>
                  <a:lnTo>
                    <a:pt x="525780" y="721519"/>
                  </a:lnTo>
                  <a:lnTo>
                    <a:pt x="518636" y="721043"/>
                  </a:lnTo>
                  <a:lnTo>
                    <a:pt x="513397" y="717233"/>
                  </a:lnTo>
                  <a:lnTo>
                    <a:pt x="508635" y="715804"/>
                  </a:lnTo>
                  <a:lnTo>
                    <a:pt x="505301" y="715328"/>
                  </a:lnTo>
                  <a:lnTo>
                    <a:pt x="501015" y="718185"/>
                  </a:lnTo>
                  <a:lnTo>
                    <a:pt x="490538" y="730091"/>
                  </a:lnTo>
                  <a:lnTo>
                    <a:pt x="480536" y="737711"/>
                  </a:lnTo>
                  <a:lnTo>
                    <a:pt x="466725" y="743426"/>
                  </a:lnTo>
                  <a:lnTo>
                    <a:pt x="456247" y="745331"/>
                  </a:lnTo>
                  <a:lnTo>
                    <a:pt x="453866" y="746760"/>
                  </a:lnTo>
                  <a:lnTo>
                    <a:pt x="447675" y="753428"/>
                  </a:lnTo>
                  <a:lnTo>
                    <a:pt x="441484" y="758666"/>
                  </a:lnTo>
                  <a:lnTo>
                    <a:pt x="423863" y="766763"/>
                  </a:lnTo>
                  <a:lnTo>
                    <a:pt x="422434" y="770573"/>
                  </a:lnTo>
                  <a:lnTo>
                    <a:pt x="421481" y="775335"/>
                  </a:lnTo>
                  <a:lnTo>
                    <a:pt x="423386" y="780574"/>
                  </a:lnTo>
                  <a:lnTo>
                    <a:pt x="426720" y="785813"/>
                  </a:lnTo>
                  <a:lnTo>
                    <a:pt x="434816" y="796766"/>
                  </a:lnTo>
                  <a:lnTo>
                    <a:pt x="439578" y="800100"/>
                  </a:lnTo>
                  <a:lnTo>
                    <a:pt x="442913" y="805815"/>
                  </a:lnTo>
                  <a:lnTo>
                    <a:pt x="445294" y="812006"/>
                  </a:lnTo>
                  <a:lnTo>
                    <a:pt x="443865" y="813435"/>
                  </a:lnTo>
                  <a:lnTo>
                    <a:pt x="437197" y="812006"/>
                  </a:lnTo>
                  <a:lnTo>
                    <a:pt x="431959" y="812482"/>
                  </a:lnTo>
                  <a:lnTo>
                    <a:pt x="424815" y="816769"/>
                  </a:lnTo>
                  <a:lnTo>
                    <a:pt x="424339" y="818674"/>
                  </a:lnTo>
                  <a:lnTo>
                    <a:pt x="421957" y="823436"/>
                  </a:lnTo>
                  <a:lnTo>
                    <a:pt x="415290" y="823436"/>
                  </a:lnTo>
                  <a:lnTo>
                    <a:pt x="398145" y="815816"/>
                  </a:lnTo>
                  <a:lnTo>
                    <a:pt x="382905" y="811530"/>
                  </a:lnTo>
                  <a:lnTo>
                    <a:pt x="380524" y="811530"/>
                  </a:lnTo>
                  <a:lnTo>
                    <a:pt x="377190" y="809625"/>
                  </a:lnTo>
                  <a:lnTo>
                    <a:pt x="376238" y="807720"/>
                  </a:lnTo>
                  <a:lnTo>
                    <a:pt x="370046" y="808196"/>
                  </a:lnTo>
                  <a:lnTo>
                    <a:pt x="366236" y="808196"/>
                  </a:lnTo>
                  <a:lnTo>
                    <a:pt x="362426" y="806768"/>
                  </a:lnTo>
                  <a:lnTo>
                    <a:pt x="346234" y="793909"/>
                  </a:lnTo>
                  <a:lnTo>
                    <a:pt x="332899" y="789146"/>
                  </a:lnTo>
                  <a:lnTo>
                    <a:pt x="329565" y="789146"/>
                  </a:lnTo>
                  <a:lnTo>
                    <a:pt x="323850" y="790575"/>
                  </a:lnTo>
                  <a:lnTo>
                    <a:pt x="320993" y="800576"/>
                  </a:lnTo>
                  <a:lnTo>
                    <a:pt x="316230" y="803434"/>
                  </a:lnTo>
                  <a:lnTo>
                    <a:pt x="312420" y="803434"/>
                  </a:lnTo>
                  <a:lnTo>
                    <a:pt x="311944" y="808196"/>
                  </a:lnTo>
                  <a:lnTo>
                    <a:pt x="313849" y="811530"/>
                  </a:lnTo>
                  <a:lnTo>
                    <a:pt x="315277" y="813911"/>
                  </a:lnTo>
                  <a:lnTo>
                    <a:pt x="320040" y="817245"/>
                  </a:lnTo>
                  <a:lnTo>
                    <a:pt x="329565" y="828199"/>
                  </a:lnTo>
                  <a:lnTo>
                    <a:pt x="334327" y="832485"/>
                  </a:lnTo>
                  <a:lnTo>
                    <a:pt x="337661" y="833914"/>
                  </a:lnTo>
                  <a:lnTo>
                    <a:pt x="342900" y="834390"/>
                  </a:lnTo>
                  <a:lnTo>
                    <a:pt x="353377" y="832961"/>
                  </a:lnTo>
                  <a:lnTo>
                    <a:pt x="356711" y="834866"/>
                  </a:lnTo>
                  <a:lnTo>
                    <a:pt x="360521" y="837248"/>
                  </a:lnTo>
                  <a:lnTo>
                    <a:pt x="361474" y="843439"/>
                  </a:lnTo>
                  <a:lnTo>
                    <a:pt x="364331" y="849630"/>
                  </a:lnTo>
                  <a:lnTo>
                    <a:pt x="364331" y="852964"/>
                  </a:lnTo>
                  <a:lnTo>
                    <a:pt x="360997" y="857250"/>
                  </a:lnTo>
                  <a:lnTo>
                    <a:pt x="349568" y="860107"/>
                  </a:lnTo>
                  <a:lnTo>
                    <a:pt x="342900" y="864394"/>
                  </a:lnTo>
                  <a:lnTo>
                    <a:pt x="340519" y="864394"/>
                  </a:lnTo>
                  <a:lnTo>
                    <a:pt x="327184" y="859631"/>
                  </a:lnTo>
                  <a:lnTo>
                    <a:pt x="318135" y="857250"/>
                  </a:lnTo>
                  <a:lnTo>
                    <a:pt x="306228" y="854393"/>
                  </a:lnTo>
                  <a:lnTo>
                    <a:pt x="304324" y="852488"/>
                  </a:lnTo>
                  <a:lnTo>
                    <a:pt x="299085" y="844391"/>
                  </a:lnTo>
                  <a:lnTo>
                    <a:pt x="287178" y="836295"/>
                  </a:lnTo>
                  <a:lnTo>
                    <a:pt x="281940" y="833914"/>
                  </a:lnTo>
                  <a:lnTo>
                    <a:pt x="274796" y="835819"/>
                  </a:lnTo>
                  <a:lnTo>
                    <a:pt x="269557" y="834866"/>
                  </a:lnTo>
                  <a:lnTo>
                    <a:pt x="260985" y="830580"/>
                  </a:lnTo>
                  <a:lnTo>
                    <a:pt x="255746" y="823913"/>
                  </a:lnTo>
                  <a:lnTo>
                    <a:pt x="255270" y="816293"/>
                  </a:lnTo>
                  <a:lnTo>
                    <a:pt x="256699" y="814388"/>
                  </a:lnTo>
                  <a:lnTo>
                    <a:pt x="258603" y="813435"/>
                  </a:lnTo>
                  <a:lnTo>
                    <a:pt x="254318" y="811054"/>
                  </a:lnTo>
                  <a:lnTo>
                    <a:pt x="254318" y="804863"/>
                  </a:lnTo>
                  <a:lnTo>
                    <a:pt x="253365" y="800576"/>
                  </a:lnTo>
                  <a:lnTo>
                    <a:pt x="248602" y="790575"/>
                  </a:lnTo>
                  <a:lnTo>
                    <a:pt x="244316" y="784860"/>
                  </a:lnTo>
                  <a:lnTo>
                    <a:pt x="240030" y="778193"/>
                  </a:lnTo>
                  <a:lnTo>
                    <a:pt x="244316" y="774859"/>
                  </a:lnTo>
                  <a:lnTo>
                    <a:pt x="246697" y="772001"/>
                  </a:lnTo>
                  <a:lnTo>
                    <a:pt x="250507" y="763429"/>
                  </a:lnTo>
                  <a:lnTo>
                    <a:pt x="250984" y="760571"/>
                  </a:lnTo>
                  <a:lnTo>
                    <a:pt x="252413" y="757714"/>
                  </a:lnTo>
                  <a:lnTo>
                    <a:pt x="252889" y="754856"/>
                  </a:lnTo>
                  <a:lnTo>
                    <a:pt x="252889" y="751999"/>
                  </a:lnTo>
                  <a:lnTo>
                    <a:pt x="249555" y="747236"/>
                  </a:lnTo>
                  <a:lnTo>
                    <a:pt x="239553" y="737235"/>
                  </a:lnTo>
                  <a:lnTo>
                    <a:pt x="230028" y="731996"/>
                  </a:lnTo>
                  <a:lnTo>
                    <a:pt x="211455" y="726758"/>
                  </a:lnTo>
                  <a:lnTo>
                    <a:pt x="206216" y="726758"/>
                  </a:lnTo>
                  <a:lnTo>
                    <a:pt x="204311" y="726281"/>
                  </a:lnTo>
                  <a:lnTo>
                    <a:pt x="208121" y="724853"/>
                  </a:lnTo>
                  <a:lnTo>
                    <a:pt x="211931" y="722948"/>
                  </a:lnTo>
                  <a:lnTo>
                    <a:pt x="214313" y="719614"/>
                  </a:lnTo>
                  <a:lnTo>
                    <a:pt x="209550" y="718185"/>
                  </a:lnTo>
                  <a:lnTo>
                    <a:pt x="205740" y="717233"/>
                  </a:lnTo>
                  <a:lnTo>
                    <a:pt x="199549" y="714851"/>
                  </a:lnTo>
                  <a:lnTo>
                    <a:pt x="198120" y="712470"/>
                  </a:lnTo>
                  <a:lnTo>
                    <a:pt x="199549" y="710565"/>
                  </a:lnTo>
                  <a:lnTo>
                    <a:pt x="198120" y="706279"/>
                  </a:lnTo>
                  <a:lnTo>
                    <a:pt x="189547" y="704850"/>
                  </a:lnTo>
                  <a:lnTo>
                    <a:pt x="187166" y="703898"/>
                  </a:lnTo>
                  <a:lnTo>
                    <a:pt x="187166" y="702469"/>
                  </a:lnTo>
                  <a:lnTo>
                    <a:pt x="181451" y="697706"/>
                  </a:lnTo>
                  <a:lnTo>
                    <a:pt x="173831" y="692944"/>
                  </a:lnTo>
                  <a:lnTo>
                    <a:pt x="174784" y="687705"/>
                  </a:lnTo>
                  <a:lnTo>
                    <a:pt x="169545" y="684371"/>
                  </a:lnTo>
                  <a:lnTo>
                    <a:pt x="164782" y="681514"/>
                  </a:lnTo>
                  <a:lnTo>
                    <a:pt x="157163" y="680561"/>
                  </a:lnTo>
                  <a:lnTo>
                    <a:pt x="154305" y="678656"/>
                  </a:lnTo>
                  <a:lnTo>
                    <a:pt x="171450" y="679133"/>
                  </a:lnTo>
                  <a:lnTo>
                    <a:pt x="189547" y="682943"/>
                  </a:lnTo>
                  <a:lnTo>
                    <a:pt x="188119" y="684371"/>
                  </a:lnTo>
                  <a:lnTo>
                    <a:pt x="186690" y="686753"/>
                  </a:lnTo>
                  <a:lnTo>
                    <a:pt x="191928" y="693420"/>
                  </a:lnTo>
                  <a:lnTo>
                    <a:pt x="197168" y="696754"/>
                  </a:lnTo>
                  <a:lnTo>
                    <a:pt x="208597" y="701516"/>
                  </a:lnTo>
                  <a:lnTo>
                    <a:pt x="209550" y="701516"/>
                  </a:lnTo>
                  <a:lnTo>
                    <a:pt x="212407" y="700088"/>
                  </a:lnTo>
                  <a:lnTo>
                    <a:pt x="217646" y="702469"/>
                  </a:lnTo>
                  <a:lnTo>
                    <a:pt x="222409" y="704850"/>
                  </a:lnTo>
                  <a:lnTo>
                    <a:pt x="230981" y="704850"/>
                  </a:lnTo>
                  <a:lnTo>
                    <a:pt x="241459" y="707708"/>
                  </a:lnTo>
                  <a:lnTo>
                    <a:pt x="240506" y="709136"/>
                  </a:lnTo>
                  <a:lnTo>
                    <a:pt x="239553" y="710089"/>
                  </a:lnTo>
                  <a:lnTo>
                    <a:pt x="242411" y="713423"/>
                  </a:lnTo>
                  <a:lnTo>
                    <a:pt x="246697" y="712946"/>
                  </a:lnTo>
                  <a:lnTo>
                    <a:pt x="253841" y="710089"/>
                  </a:lnTo>
                  <a:lnTo>
                    <a:pt x="272415" y="720566"/>
                  </a:lnTo>
                  <a:lnTo>
                    <a:pt x="277653" y="722471"/>
                  </a:lnTo>
                  <a:lnTo>
                    <a:pt x="306705" y="727710"/>
                  </a:lnTo>
                  <a:lnTo>
                    <a:pt x="320040" y="728186"/>
                  </a:lnTo>
                  <a:lnTo>
                    <a:pt x="327660" y="729139"/>
                  </a:lnTo>
                  <a:lnTo>
                    <a:pt x="338138" y="731996"/>
                  </a:lnTo>
                  <a:lnTo>
                    <a:pt x="349568" y="737235"/>
                  </a:lnTo>
                  <a:lnTo>
                    <a:pt x="358616" y="739140"/>
                  </a:lnTo>
                  <a:lnTo>
                    <a:pt x="375761" y="741045"/>
                  </a:lnTo>
                  <a:lnTo>
                    <a:pt x="384334" y="740569"/>
                  </a:lnTo>
                  <a:lnTo>
                    <a:pt x="405765" y="737235"/>
                  </a:lnTo>
                  <a:lnTo>
                    <a:pt x="433864" y="727710"/>
                  </a:lnTo>
                  <a:lnTo>
                    <a:pt x="447675" y="719614"/>
                  </a:lnTo>
                  <a:lnTo>
                    <a:pt x="470535" y="698183"/>
                  </a:lnTo>
                  <a:lnTo>
                    <a:pt x="473393" y="692944"/>
                  </a:lnTo>
                  <a:lnTo>
                    <a:pt x="476250" y="681038"/>
                  </a:lnTo>
                  <a:lnTo>
                    <a:pt x="476250" y="676275"/>
                  </a:lnTo>
                  <a:lnTo>
                    <a:pt x="472916" y="675799"/>
                  </a:lnTo>
                  <a:lnTo>
                    <a:pt x="468630" y="672941"/>
                  </a:lnTo>
                  <a:lnTo>
                    <a:pt x="468630" y="665798"/>
                  </a:lnTo>
                  <a:lnTo>
                    <a:pt x="466249" y="662464"/>
                  </a:lnTo>
                  <a:lnTo>
                    <a:pt x="462915" y="647224"/>
                  </a:lnTo>
                  <a:lnTo>
                    <a:pt x="456247" y="645319"/>
                  </a:lnTo>
                  <a:lnTo>
                    <a:pt x="452438" y="643414"/>
                  </a:lnTo>
                  <a:lnTo>
                    <a:pt x="448151" y="642461"/>
                  </a:lnTo>
                  <a:lnTo>
                    <a:pt x="442913" y="640080"/>
                  </a:lnTo>
                  <a:lnTo>
                    <a:pt x="437197" y="633889"/>
                  </a:lnTo>
                  <a:lnTo>
                    <a:pt x="431482" y="629603"/>
                  </a:lnTo>
                  <a:lnTo>
                    <a:pt x="426720" y="623888"/>
                  </a:lnTo>
                  <a:lnTo>
                    <a:pt x="423386" y="621506"/>
                  </a:lnTo>
                  <a:lnTo>
                    <a:pt x="421481" y="621030"/>
                  </a:lnTo>
                  <a:lnTo>
                    <a:pt x="422910" y="623888"/>
                  </a:lnTo>
                  <a:lnTo>
                    <a:pt x="424339" y="627221"/>
                  </a:lnTo>
                  <a:lnTo>
                    <a:pt x="415290" y="626269"/>
                  </a:lnTo>
                  <a:lnTo>
                    <a:pt x="390525" y="611505"/>
                  </a:lnTo>
                  <a:lnTo>
                    <a:pt x="386239" y="610553"/>
                  </a:lnTo>
                  <a:lnTo>
                    <a:pt x="384334" y="611505"/>
                  </a:lnTo>
                  <a:lnTo>
                    <a:pt x="376714" y="609600"/>
                  </a:lnTo>
                  <a:lnTo>
                    <a:pt x="374332" y="606266"/>
                  </a:lnTo>
                  <a:lnTo>
                    <a:pt x="352901" y="590074"/>
                  </a:lnTo>
                  <a:lnTo>
                    <a:pt x="315277" y="571500"/>
                  </a:lnTo>
                  <a:lnTo>
                    <a:pt x="289084" y="560546"/>
                  </a:lnTo>
                  <a:lnTo>
                    <a:pt x="270034" y="555308"/>
                  </a:lnTo>
                  <a:lnTo>
                    <a:pt x="268128" y="555784"/>
                  </a:lnTo>
                  <a:lnTo>
                    <a:pt x="266224" y="558165"/>
                  </a:lnTo>
                  <a:lnTo>
                    <a:pt x="260509" y="558641"/>
                  </a:lnTo>
                  <a:lnTo>
                    <a:pt x="255270" y="558165"/>
                  </a:lnTo>
                  <a:lnTo>
                    <a:pt x="238125" y="553879"/>
                  </a:lnTo>
                  <a:lnTo>
                    <a:pt x="233839" y="552926"/>
                  </a:lnTo>
                  <a:lnTo>
                    <a:pt x="215265" y="553403"/>
                  </a:lnTo>
                  <a:lnTo>
                    <a:pt x="213360" y="554355"/>
                  </a:lnTo>
                  <a:lnTo>
                    <a:pt x="206693" y="563880"/>
                  </a:lnTo>
                  <a:lnTo>
                    <a:pt x="203359" y="565785"/>
                  </a:lnTo>
                  <a:lnTo>
                    <a:pt x="196691" y="567690"/>
                  </a:lnTo>
                  <a:lnTo>
                    <a:pt x="198596" y="564833"/>
                  </a:lnTo>
                  <a:lnTo>
                    <a:pt x="202882" y="562451"/>
                  </a:lnTo>
                  <a:lnTo>
                    <a:pt x="206216" y="555784"/>
                  </a:lnTo>
                  <a:lnTo>
                    <a:pt x="206216" y="552926"/>
                  </a:lnTo>
                  <a:lnTo>
                    <a:pt x="207645" y="549116"/>
                  </a:lnTo>
                  <a:lnTo>
                    <a:pt x="207645" y="546259"/>
                  </a:lnTo>
                  <a:lnTo>
                    <a:pt x="205264" y="545306"/>
                  </a:lnTo>
                  <a:lnTo>
                    <a:pt x="200501" y="546259"/>
                  </a:lnTo>
                  <a:lnTo>
                    <a:pt x="191452" y="550069"/>
                  </a:lnTo>
                  <a:lnTo>
                    <a:pt x="190024" y="548640"/>
                  </a:lnTo>
                  <a:lnTo>
                    <a:pt x="192881" y="545306"/>
                  </a:lnTo>
                  <a:lnTo>
                    <a:pt x="191928" y="543878"/>
                  </a:lnTo>
                  <a:lnTo>
                    <a:pt x="188119" y="544354"/>
                  </a:lnTo>
                  <a:lnTo>
                    <a:pt x="179546" y="542449"/>
                  </a:lnTo>
                  <a:lnTo>
                    <a:pt x="170974" y="542925"/>
                  </a:lnTo>
                  <a:lnTo>
                    <a:pt x="169069" y="538639"/>
                  </a:lnTo>
                  <a:lnTo>
                    <a:pt x="163353" y="536258"/>
                  </a:lnTo>
                  <a:lnTo>
                    <a:pt x="160972" y="533876"/>
                  </a:lnTo>
                  <a:lnTo>
                    <a:pt x="163830" y="531495"/>
                  </a:lnTo>
                  <a:lnTo>
                    <a:pt x="183832" y="535781"/>
                  </a:lnTo>
                  <a:lnTo>
                    <a:pt x="189071" y="535781"/>
                  </a:lnTo>
                  <a:lnTo>
                    <a:pt x="191928" y="534353"/>
                  </a:lnTo>
                  <a:lnTo>
                    <a:pt x="192405" y="531495"/>
                  </a:lnTo>
                  <a:lnTo>
                    <a:pt x="192405" y="528638"/>
                  </a:lnTo>
                  <a:lnTo>
                    <a:pt x="190024" y="526733"/>
                  </a:lnTo>
                  <a:lnTo>
                    <a:pt x="177165" y="523399"/>
                  </a:lnTo>
                  <a:lnTo>
                    <a:pt x="171450" y="519589"/>
                  </a:lnTo>
                  <a:lnTo>
                    <a:pt x="157639" y="514350"/>
                  </a:lnTo>
                  <a:lnTo>
                    <a:pt x="156686" y="517208"/>
                  </a:lnTo>
                  <a:lnTo>
                    <a:pt x="159068" y="521494"/>
                  </a:lnTo>
                  <a:lnTo>
                    <a:pt x="157639" y="523399"/>
                  </a:lnTo>
                  <a:lnTo>
                    <a:pt x="153828" y="521970"/>
                  </a:lnTo>
                  <a:lnTo>
                    <a:pt x="150971" y="522923"/>
                  </a:lnTo>
                  <a:lnTo>
                    <a:pt x="146685" y="528638"/>
                  </a:lnTo>
                  <a:lnTo>
                    <a:pt x="142399" y="530066"/>
                  </a:lnTo>
                  <a:lnTo>
                    <a:pt x="139541" y="530543"/>
                  </a:lnTo>
                  <a:lnTo>
                    <a:pt x="125730" y="525780"/>
                  </a:lnTo>
                  <a:lnTo>
                    <a:pt x="119539" y="524828"/>
                  </a:lnTo>
                  <a:lnTo>
                    <a:pt x="121444" y="532924"/>
                  </a:lnTo>
                  <a:lnTo>
                    <a:pt x="121444" y="535305"/>
                  </a:lnTo>
                  <a:lnTo>
                    <a:pt x="120491" y="538163"/>
                  </a:lnTo>
                  <a:lnTo>
                    <a:pt x="119063" y="539591"/>
                  </a:lnTo>
                  <a:lnTo>
                    <a:pt x="116681" y="540068"/>
                  </a:lnTo>
                  <a:lnTo>
                    <a:pt x="110966" y="540068"/>
                  </a:lnTo>
                  <a:lnTo>
                    <a:pt x="102870" y="536734"/>
                  </a:lnTo>
                  <a:lnTo>
                    <a:pt x="97631" y="533876"/>
                  </a:lnTo>
                  <a:lnTo>
                    <a:pt x="96202" y="533876"/>
                  </a:lnTo>
                  <a:lnTo>
                    <a:pt x="95250" y="533876"/>
                  </a:lnTo>
                  <a:lnTo>
                    <a:pt x="96678" y="537210"/>
                  </a:lnTo>
                  <a:lnTo>
                    <a:pt x="96202" y="539115"/>
                  </a:lnTo>
                  <a:lnTo>
                    <a:pt x="95250" y="541973"/>
                  </a:lnTo>
                  <a:lnTo>
                    <a:pt x="94297" y="543878"/>
                  </a:lnTo>
                  <a:lnTo>
                    <a:pt x="92869" y="545783"/>
                  </a:lnTo>
                  <a:lnTo>
                    <a:pt x="89535" y="548164"/>
                  </a:lnTo>
                  <a:lnTo>
                    <a:pt x="84296" y="550069"/>
                  </a:lnTo>
                  <a:lnTo>
                    <a:pt x="69056" y="553879"/>
                  </a:lnTo>
                  <a:lnTo>
                    <a:pt x="68103" y="555784"/>
                  </a:lnTo>
                  <a:lnTo>
                    <a:pt x="62865" y="565785"/>
                  </a:lnTo>
                  <a:lnTo>
                    <a:pt x="61913" y="567690"/>
                  </a:lnTo>
                  <a:lnTo>
                    <a:pt x="60007" y="568643"/>
                  </a:lnTo>
                  <a:lnTo>
                    <a:pt x="54769" y="570548"/>
                  </a:lnTo>
                  <a:lnTo>
                    <a:pt x="52388" y="571024"/>
                  </a:lnTo>
                  <a:lnTo>
                    <a:pt x="45244" y="573881"/>
                  </a:lnTo>
                  <a:lnTo>
                    <a:pt x="40957" y="575786"/>
                  </a:lnTo>
                  <a:lnTo>
                    <a:pt x="35719" y="577215"/>
                  </a:lnTo>
                  <a:lnTo>
                    <a:pt x="37147" y="579120"/>
                  </a:lnTo>
                  <a:lnTo>
                    <a:pt x="45720" y="579596"/>
                  </a:lnTo>
                  <a:lnTo>
                    <a:pt x="47149" y="580073"/>
                  </a:lnTo>
                  <a:lnTo>
                    <a:pt x="48101" y="581025"/>
                  </a:lnTo>
                  <a:lnTo>
                    <a:pt x="48101" y="582930"/>
                  </a:lnTo>
                  <a:lnTo>
                    <a:pt x="47625" y="585311"/>
                  </a:lnTo>
                  <a:lnTo>
                    <a:pt x="38100" y="599123"/>
                  </a:lnTo>
                  <a:lnTo>
                    <a:pt x="38100" y="601980"/>
                  </a:lnTo>
                  <a:lnTo>
                    <a:pt x="40957" y="610076"/>
                  </a:lnTo>
                  <a:lnTo>
                    <a:pt x="45244" y="619601"/>
                  </a:lnTo>
                  <a:lnTo>
                    <a:pt x="58102" y="623411"/>
                  </a:lnTo>
                  <a:lnTo>
                    <a:pt x="67627" y="626745"/>
                  </a:lnTo>
                  <a:lnTo>
                    <a:pt x="73819" y="634365"/>
                  </a:lnTo>
                  <a:lnTo>
                    <a:pt x="83820" y="644843"/>
                  </a:lnTo>
                  <a:lnTo>
                    <a:pt x="89059" y="648653"/>
                  </a:lnTo>
                  <a:lnTo>
                    <a:pt x="89535" y="649605"/>
                  </a:lnTo>
                  <a:lnTo>
                    <a:pt x="88106" y="656749"/>
                  </a:lnTo>
                  <a:lnTo>
                    <a:pt x="81439" y="663416"/>
                  </a:lnTo>
                  <a:lnTo>
                    <a:pt x="75247" y="669608"/>
                  </a:lnTo>
                  <a:lnTo>
                    <a:pt x="69056" y="676751"/>
                  </a:lnTo>
                  <a:lnTo>
                    <a:pt x="64294" y="682466"/>
                  </a:lnTo>
                  <a:lnTo>
                    <a:pt x="59055" y="689610"/>
                  </a:lnTo>
                  <a:lnTo>
                    <a:pt x="58102" y="691991"/>
                  </a:lnTo>
                  <a:lnTo>
                    <a:pt x="58102" y="694373"/>
                  </a:lnTo>
                  <a:lnTo>
                    <a:pt x="59055" y="696754"/>
                  </a:lnTo>
                  <a:lnTo>
                    <a:pt x="65722" y="705326"/>
                  </a:lnTo>
                  <a:lnTo>
                    <a:pt x="68580" y="709613"/>
                  </a:lnTo>
                  <a:lnTo>
                    <a:pt x="71438" y="714851"/>
                  </a:lnTo>
                  <a:lnTo>
                    <a:pt x="74295" y="720090"/>
                  </a:lnTo>
                  <a:lnTo>
                    <a:pt x="76200" y="724376"/>
                  </a:lnTo>
                  <a:lnTo>
                    <a:pt x="78581" y="729139"/>
                  </a:lnTo>
                  <a:lnTo>
                    <a:pt x="80486" y="731520"/>
                  </a:lnTo>
                  <a:lnTo>
                    <a:pt x="83344" y="734854"/>
                  </a:lnTo>
                  <a:lnTo>
                    <a:pt x="86677" y="739616"/>
                  </a:lnTo>
                  <a:lnTo>
                    <a:pt x="87630" y="743426"/>
                  </a:lnTo>
                  <a:lnTo>
                    <a:pt x="92869" y="756285"/>
                  </a:lnTo>
                  <a:lnTo>
                    <a:pt x="93345" y="759619"/>
                  </a:lnTo>
                  <a:lnTo>
                    <a:pt x="93345" y="762476"/>
                  </a:lnTo>
                  <a:lnTo>
                    <a:pt x="90964" y="762953"/>
                  </a:lnTo>
                  <a:lnTo>
                    <a:pt x="85725" y="763429"/>
                  </a:lnTo>
                  <a:lnTo>
                    <a:pt x="80486" y="764857"/>
                  </a:lnTo>
                  <a:lnTo>
                    <a:pt x="80010" y="765334"/>
                  </a:lnTo>
                  <a:lnTo>
                    <a:pt x="83820" y="768668"/>
                  </a:lnTo>
                  <a:lnTo>
                    <a:pt x="80486" y="773906"/>
                  </a:lnTo>
                  <a:lnTo>
                    <a:pt x="80010" y="781526"/>
                  </a:lnTo>
                  <a:lnTo>
                    <a:pt x="76676" y="785336"/>
                  </a:lnTo>
                  <a:lnTo>
                    <a:pt x="76676" y="786289"/>
                  </a:lnTo>
                  <a:lnTo>
                    <a:pt x="76676" y="787241"/>
                  </a:lnTo>
                  <a:lnTo>
                    <a:pt x="77152" y="787718"/>
                  </a:lnTo>
                  <a:lnTo>
                    <a:pt x="83344" y="788670"/>
                  </a:lnTo>
                  <a:lnTo>
                    <a:pt x="83820" y="789623"/>
                  </a:lnTo>
                  <a:lnTo>
                    <a:pt x="83820" y="792004"/>
                  </a:lnTo>
                  <a:lnTo>
                    <a:pt x="83344" y="793909"/>
                  </a:lnTo>
                  <a:lnTo>
                    <a:pt x="80486" y="795814"/>
                  </a:lnTo>
                  <a:lnTo>
                    <a:pt x="77152" y="797719"/>
                  </a:lnTo>
                  <a:lnTo>
                    <a:pt x="76200" y="800100"/>
                  </a:lnTo>
                  <a:lnTo>
                    <a:pt x="76200" y="802005"/>
                  </a:lnTo>
                  <a:lnTo>
                    <a:pt x="77628" y="804863"/>
                  </a:lnTo>
                  <a:lnTo>
                    <a:pt x="79534" y="808673"/>
                  </a:lnTo>
                  <a:lnTo>
                    <a:pt x="82391" y="810578"/>
                  </a:lnTo>
                  <a:lnTo>
                    <a:pt x="92393" y="812959"/>
                  </a:lnTo>
                  <a:lnTo>
                    <a:pt x="93821" y="814864"/>
                  </a:lnTo>
                  <a:lnTo>
                    <a:pt x="94297" y="817245"/>
                  </a:lnTo>
                  <a:lnTo>
                    <a:pt x="93821" y="819626"/>
                  </a:lnTo>
                  <a:lnTo>
                    <a:pt x="89535" y="824389"/>
                  </a:lnTo>
                  <a:lnTo>
                    <a:pt x="89535" y="826294"/>
                  </a:lnTo>
                  <a:lnTo>
                    <a:pt x="91440" y="830580"/>
                  </a:lnTo>
                  <a:lnTo>
                    <a:pt x="93345" y="834866"/>
                  </a:lnTo>
                  <a:lnTo>
                    <a:pt x="103346" y="839153"/>
                  </a:lnTo>
                  <a:lnTo>
                    <a:pt x="106680" y="841534"/>
                  </a:lnTo>
                  <a:lnTo>
                    <a:pt x="107156" y="843915"/>
                  </a:lnTo>
                  <a:lnTo>
                    <a:pt x="107632" y="846773"/>
                  </a:lnTo>
                  <a:lnTo>
                    <a:pt x="107632" y="850106"/>
                  </a:lnTo>
                  <a:lnTo>
                    <a:pt x="107156" y="853440"/>
                  </a:lnTo>
                  <a:lnTo>
                    <a:pt x="103822" y="857250"/>
                  </a:lnTo>
                  <a:lnTo>
                    <a:pt x="97155" y="865346"/>
                  </a:lnTo>
                  <a:lnTo>
                    <a:pt x="90011" y="868204"/>
                  </a:lnTo>
                  <a:lnTo>
                    <a:pt x="89535" y="868680"/>
                  </a:lnTo>
                  <a:lnTo>
                    <a:pt x="91916" y="871061"/>
                  </a:lnTo>
                  <a:lnTo>
                    <a:pt x="104299" y="881063"/>
                  </a:lnTo>
                  <a:lnTo>
                    <a:pt x="112395" y="885825"/>
                  </a:lnTo>
                  <a:lnTo>
                    <a:pt x="122872" y="892016"/>
                  </a:lnTo>
                  <a:lnTo>
                    <a:pt x="130016" y="896779"/>
                  </a:lnTo>
                  <a:lnTo>
                    <a:pt x="132397" y="900589"/>
                  </a:lnTo>
                  <a:lnTo>
                    <a:pt x="135255" y="904399"/>
                  </a:lnTo>
                  <a:lnTo>
                    <a:pt x="138589" y="907732"/>
                  </a:lnTo>
                  <a:lnTo>
                    <a:pt x="141446" y="910590"/>
                  </a:lnTo>
                  <a:lnTo>
                    <a:pt x="142399" y="912019"/>
                  </a:lnTo>
                  <a:lnTo>
                    <a:pt x="141922" y="913924"/>
                  </a:lnTo>
                  <a:lnTo>
                    <a:pt x="138589" y="920115"/>
                  </a:lnTo>
                  <a:lnTo>
                    <a:pt x="137160" y="924401"/>
                  </a:lnTo>
                  <a:lnTo>
                    <a:pt x="133826" y="931069"/>
                  </a:lnTo>
                  <a:lnTo>
                    <a:pt x="130493" y="935355"/>
                  </a:lnTo>
                  <a:lnTo>
                    <a:pt x="121920" y="943928"/>
                  </a:lnTo>
                  <a:lnTo>
                    <a:pt x="109061" y="953929"/>
                  </a:lnTo>
                  <a:lnTo>
                    <a:pt x="106203" y="957263"/>
                  </a:lnTo>
                  <a:lnTo>
                    <a:pt x="100489" y="962501"/>
                  </a:lnTo>
                  <a:lnTo>
                    <a:pt x="90011" y="973455"/>
                  </a:lnTo>
                  <a:lnTo>
                    <a:pt x="87630" y="975836"/>
                  </a:lnTo>
                  <a:lnTo>
                    <a:pt x="79534" y="984409"/>
                  </a:lnTo>
                  <a:lnTo>
                    <a:pt x="75724" y="986790"/>
                  </a:lnTo>
                  <a:lnTo>
                    <a:pt x="72390" y="989648"/>
                  </a:lnTo>
                  <a:lnTo>
                    <a:pt x="64294" y="997744"/>
                  </a:lnTo>
                  <a:lnTo>
                    <a:pt x="55721" y="1003935"/>
                  </a:lnTo>
                  <a:lnTo>
                    <a:pt x="47149" y="1009174"/>
                  </a:lnTo>
                  <a:lnTo>
                    <a:pt x="44291" y="1012507"/>
                  </a:lnTo>
                  <a:lnTo>
                    <a:pt x="40957" y="1014413"/>
                  </a:lnTo>
                  <a:lnTo>
                    <a:pt x="37147" y="1016318"/>
                  </a:lnTo>
                  <a:lnTo>
                    <a:pt x="35719" y="1017746"/>
                  </a:lnTo>
                  <a:lnTo>
                    <a:pt x="27146" y="1025366"/>
                  </a:lnTo>
                  <a:lnTo>
                    <a:pt x="14764" y="1036320"/>
                  </a:lnTo>
                  <a:lnTo>
                    <a:pt x="28099" y="1034415"/>
                  </a:lnTo>
                  <a:lnTo>
                    <a:pt x="39528" y="1029176"/>
                  </a:lnTo>
                  <a:lnTo>
                    <a:pt x="41434" y="1030129"/>
                  </a:lnTo>
                  <a:lnTo>
                    <a:pt x="43815" y="1032510"/>
                  </a:lnTo>
                  <a:lnTo>
                    <a:pt x="43815" y="1035844"/>
                  </a:lnTo>
                  <a:lnTo>
                    <a:pt x="42863" y="1038225"/>
                  </a:lnTo>
                  <a:lnTo>
                    <a:pt x="38576" y="1035844"/>
                  </a:lnTo>
                  <a:lnTo>
                    <a:pt x="39528" y="1038701"/>
                  </a:lnTo>
                  <a:lnTo>
                    <a:pt x="43815" y="1044416"/>
                  </a:lnTo>
                  <a:lnTo>
                    <a:pt x="49530" y="1046798"/>
                  </a:lnTo>
                  <a:lnTo>
                    <a:pt x="58102" y="1053465"/>
                  </a:lnTo>
                  <a:lnTo>
                    <a:pt x="68580" y="1054418"/>
                  </a:lnTo>
                  <a:lnTo>
                    <a:pt x="75247" y="1052989"/>
                  </a:lnTo>
                  <a:lnTo>
                    <a:pt x="80486" y="1053465"/>
                  </a:lnTo>
                  <a:lnTo>
                    <a:pt x="85725" y="1057275"/>
                  </a:lnTo>
                  <a:lnTo>
                    <a:pt x="89059" y="1062038"/>
                  </a:lnTo>
                  <a:lnTo>
                    <a:pt x="91916" y="1062990"/>
                  </a:lnTo>
                  <a:lnTo>
                    <a:pt x="95726" y="1065371"/>
                  </a:lnTo>
                  <a:lnTo>
                    <a:pt x="95250" y="1068229"/>
                  </a:lnTo>
                  <a:lnTo>
                    <a:pt x="94297" y="1069658"/>
                  </a:lnTo>
                  <a:lnTo>
                    <a:pt x="78581" y="1065371"/>
                  </a:lnTo>
                  <a:lnTo>
                    <a:pt x="60960" y="1063466"/>
                  </a:lnTo>
                  <a:lnTo>
                    <a:pt x="58578" y="1065371"/>
                  </a:lnTo>
                  <a:lnTo>
                    <a:pt x="56197" y="1068229"/>
                  </a:lnTo>
                  <a:lnTo>
                    <a:pt x="55245" y="1070610"/>
                  </a:lnTo>
                  <a:lnTo>
                    <a:pt x="54293" y="1072039"/>
                  </a:lnTo>
                  <a:lnTo>
                    <a:pt x="51435" y="1072991"/>
                  </a:lnTo>
                  <a:lnTo>
                    <a:pt x="47149" y="1072991"/>
                  </a:lnTo>
                  <a:lnTo>
                    <a:pt x="42386" y="1072515"/>
                  </a:lnTo>
                  <a:lnTo>
                    <a:pt x="39528" y="1071086"/>
                  </a:lnTo>
                  <a:lnTo>
                    <a:pt x="37147" y="1072515"/>
                  </a:lnTo>
                  <a:lnTo>
                    <a:pt x="36195" y="1076801"/>
                  </a:lnTo>
                  <a:lnTo>
                    <a:pt x="33338" y="1078706"/>
                  </a:lnTo>
                  <a:lnTo>
                    <a:pt x="29051" y="1077278"/>
                  </a:lnTo>
                  <a:lnTo>
                    <a:pt x="26194" y="1073944"/>
                  </a:lnTo>
                  <a:lnTo>
                    <a:pt x="23813" y="1074420"/>
                  </a:lnTo>
                  <a:lnTo>
                    <a:pt x="22384" y="1077278"/>
                  </a:lnTo>
                  <a:lnTo>
                    <a:pt x="23336" y="1081088"/>
                  </a:lnTo>
                  <a:lnTo>
                    <a:pt x="23813" y="1085850"/>
                  </a:lnTo>
                  <a:lnTo>
                    <a:pt x="22384" y="1089184"/>
                  </a:lnTo>
                  <a:lnTo>
                    <a:pt x="24289" y="1091089"/>
                  </a:lnTo>
                  <a:lnTo>
                    <a:pt x="26194" y="1093470"/>
                  </a:lnTo>
                  <a:lnTo>
                    <a:pt x="27146" y="1094899"/>
                  </a:lnTo>
                  <a:lnTo>
                    <a:pt x="26194" y="1095851"/>
                  </a:lnTo>
                  <a:lnTo>
                    <a:pt x="23813" y="1096328"/>
                  </a:lnTo>
                  <a:lnTo>
                    <a:pt x="23336" y="1097280"/>
                  </a:lnTo>
                  <a:lnTo>
                    <a:pt x="22384" y="1098233"/>
                  </a:lnTo>
                  <a:lnTo>
                    <a:pt x="19526" y="1098709"/>
                  </a:lnTo>
                  <a:lnTo>
                    <a:pt x="18574" y="1099661"/>
                  </a:lnTo>
                  <a:lnTo>
                    <a:pt x="16669" y="1103948"/>
                  </a:lnTo>
                  <a:lnTo>
                    <a:pt x="13811" y="1111091"/>
                  </a:lnTo>
                  <a:lnTo>
                    <a:pt x="10477" y="1114425"/>
                  </a:lnTo>
                  <a:lnTo>
                    <a:pt x="10953" y="1114425"/>
                  </a:lnTo>
                  <a:lnTo>
                    <a:pt x="13335" y="1117759"/>
                  </a:lnTo>
                  <a:lnTo>
                    <a:pt x="15716" y="1134904"/>
                  </a:lnTo>
                  <a:lnTo>
                    <a:pt x="15716" y="1139190"/>
                  </a:lnTo>
                  <a:lnTo>
                    <a:pt x="14764" y="1141095"/>
                  </a:lnTo>
                  <a:lnTo>
                    <a:pt x="13335" y="1141571"/>
                  </a:lnTo>
                  <a:lnTo>
                    <a:pt x="7620" y="1147763"/>
                  </a:lnTo>
                  <a:lnTo>
                    <a:pt x="7144" y="1150144"/>
                  </a:lnTo>
                  <a:lnTo>
                    <a:pt x="7144" y="1152525"/>
                  </a:lnTo>
                  <a:lnTo>
                    <a:pt x="8096" y="1154430"/>
                  </a:lnTo>
                  <a:lnTo>
                    <a:pt x="11906" y="1154906"/>
                  </a:lnTo>
                  <a:lnTo>
                    <a:pt x="17145" y="1154430"/>
                  </a:lnTo>
                  <a:lnTo>
                    <a:pt x="20955" y="1156335"/>
                  </a:lnTo>
                  <a:lnTo>
                    <a:pt x="25241" y="1160621"/>
                  </a:lnTo>
                  <a:lnTo>
                    <a:pt x="27146" y="1163955"/>
                  </a:lnTo>
                  <a:lnTo>
                    <a:pt x="27622" y="1167289"/>
                  </a:lnTo>
                  <a:lnTo>
                    <a:pt x="25241" y="1169670"/>
                  </a:lnTo>
                  <a:lnTo>
                    <a:pt x="21431" y="1169194"/>
                  </a:lnTo>
                  <a:lnTo>
                    <a:pt x="19050" y="1167765"/>
                  </a:lnTo>
                  <a:lnTo>
                    <a:pt x="17621" y="1166813"/>
                  </a:lnTo>
                  <a:lnTo>
                    <a:pt x="17621" y="1165860"/>
                  </a:lnTo>
                  <a:lnTo>
                    <a:pt x="15240" y="1163479"/>
                  </a:lnTo>
                  <a:lnTo>
                    <a:pt x="10953" y="1162050"/>
                  </a:lnTo>
                  <a:lnTo>
                    <a:pt x="9525" y="1162050"/>
                  </a:lnTo>
                  <a:lnTo>
                    <a:pt x="9525" y="1162050"/>
                  </a:lnTo>
                  <a:lnTo>
                    <a:pt x="10953" y="1165860"/>
                  </a:lnTo>
                  <a:lnTo>
                    <a:pt x="12382" y="1167289"/>
                  </a:lnTo>
                  <a:lnTo>
                    <a:pt x="13811" y="1168718"/>
                  </a:lnTo>
                  <a:lnTo>
                    <a:pt x="14288" y="1169194"/>
                  </a:lnTo>
                  <a:lnTo>
                    <a:pt x="14288" y="1169670"/>
                  </a:lnTo>
                  <a:lnTo>
                    <a:pt x="13335" y="1170623"/>
                  </a:lnTo>
                  <a:lnTo>
                    <a:pt x="6191" y="1172528"/>
                  </a:lnTo>
                  <a:lnTo>
                    <a:pt x="5239" y="1174433"/>
                  </a:lnTo>
                  <a:lnTo>
                    <a:pt x="4763" y="1176338"/>
                  </a:lnTo>
                  <a:lnTo>
                    <a:pt x="1428" y="1179195"/>
                  </a:lnTo>
                  <a:lnTo>
                    <a:pt x="476" y="1181576"/>
                  </a:lnTo>
                  <a:lnTo>
                    <a:pt x="0" y="1184910"/>
                  </a:lnTo>
                  <a:lnTo>
                    <a:pt x="0" y="1185863"/>
                  </a:lnTo>
                  <a:lnTo>
                    <a:pt x="3810" y="1186339"/>
                  </a:lnTo>
                  <a:lnTo>
                    <a:pt x="5239" y="1186815"/>
                  </a:lnTo>
                  <a:lnTo>
                    <a:pt x="6191" y="1190625"/>
                  </a:lnTo>
                  <a:lnTo>
                    <a:pt x="10953" y="1193483"/>
                  </a:lnTo>
                  <a:lnTo>
                    <a:pt x="14764" y="1196340"/>
                  </a:lnTo>
                  <a:lnTo>
                    <a:pt x="16193" y="1197293"/>
                  </a:lnTo>
                  <a:lnTo>
                    <a:pt x="16193" y="1199674"/>
                  </a:lnTo>
                  <a:lnTo>
                    <a:pt x="16193" y="1202055"/>
                  </a:lnTo>
                  <a:lnTo>
                    <a:pt x="15716" y="1203484"/>
                  </a:lnTo>
                  <a:lnTo>
                    <a:pt x="13811" y="1204913"/>
                  </a:lnTo>
                  <a:lnTo>
                    <a:pt x="12382" y="1208723"/>
                  </a:lnTo>
                  <a:lnTo>
                    <a:pt x="11906" y="1212533"/>
                  </a:lnTo>
                  <a:lnTo>
                    <a:pt x="9525" y="1219200"/>
                  </a:lnTo>
                  <a:lnTo>
                    <a:pt x="10001" y="1219200"/>
                  </a:lnTo>
                  <a:lnTo>
                    <a:pt x="15240" y="1217771"/>
                  </a:lnTo>
                  <a:lnTo>
                    <a:pt x="16669" y="1218724"/>
                  </a:lnTo>
                  <a:lnTo>
                    <a:pt x="17621" y="1220153"/>
                  </a:lnTo>
                  <a:lnTo>
                    <a:pt x="18097" y="1223963"/>
                  </a:lnTo>
                  <a:lnTo>
                    <a:pt x="20002" y="1225868"/>
                  </a:lnTo>
                  <a:lnTo>
                    <a:pt x="21431" y="1228725"/>
                  </a:lnTo>
                  <a:lnTo>
                    <a:pt x="21907" y="1230630"/>
                  </a:lnTo>
                  <a:lnTo>
                    <a:pt x="25241" y="1233488"/>
                  </a:lnTo>
                  <a:lnTo>
                    <a:pt x="25718" y="1234916"/>
                  </a:lnTo>
                  <a:lnTo>
                    <a:pt x="27622" y="1241108"/>
                  </a:lnTo>
                  <a:lnTo>
                    <a:pt x="28575" y="1244441"/>
                  </a:lnTo>
                  <a:lnTo>
                    <a:pt x="28575" y="1246823"/>
                  </a:lnTo>
                  <a:lnTo>
                    <a:pt x="27622" y="1250633"/>
                  </a:lnTo>
                  <a:lnTo>
                    <a:pt x="26670" y="1252538"/>
                  </a:lnTo>
                  <a:lnTo>
                    <a:pt x="31432" y="1256824"/>
                  </a:lnTo>
                  <a:lnTo>
                    <a:pt x="32385" y="1256824"/>
                  </a:lnTo>
                  <a:lnTo>
                    <a:pt x="35243" y="1255395"/>
                  </a:lnTo>
                  <a:lnTo>
                    <a:pt x="35719" y="1255395"/>
                  </a:lnTo>
                  <a:lnTo>
                    <a:pt x="40957" y="1254919"/>
                  </a:lnTo>
                  <a:lnTo>
                    <a:pt x="43339" y="1256348"/>
                  </a:lnTo>
                  <a:lnTo>
                    <a:pt x="45244" y="1259205"/>
                  </a:lnTo>
                  <a:lnTo>
                    <a:pt x="47149" y="1261586"/>
                  </a:lnTo>
                  <a:lnTo>
                    <a:pt x="49053" y="1262063"/>
                  </a:lnTo>
                  <a:lnTo>
                    <a:pt x="54293" y="1259205"/>
                  </a:lnTo>
                  <a:lnTo>
                    <a:pt x="57150" y="1258253"/>
                  </a:lnTo>
                  <a:lnTo>
                    <a:pt x="59055" y="1258253"/>
                  </a:lnTo>
                  <a:lnTo>
                    <a:pt x="65722" y="1261110"/>
                  </a:lnTo>
                  <a:lnTo>
                    <a:pt x="68580" y="1262539"/>
                  </a:lnTo>
                  <a:lnTo>
                    <a:pt x="69532" y="1263491"/>
                  </a:lnTo>
                  <a:lnTo>
                    <a:pt x="69532" y="1264920"/>
                  </a:lnTo>
                  <a:lnTo>
                    <a:pt x="68580" y="1267301"/>
                  </a:lnTo>
                  <a:lnTo>
                    <a:pt x="68103" y="1269683"/>
                  </a:lnTo>
                  <a:lnTo>
                    <a:pt x="70009" y="1272540"/>
                  </a:lnTo>
                  <a:lnTo>
                    <a:pt x="72390" y="1274445"/>
                  </a:lnTo>
                  <a:lnTo>
                    <a:pt x="77152" y="1271111"/>
                  </a:lnTo>
                  <a:lnTo>
                    <a:pt x="79057" y="1270635"/>
                  </a:lnTo>
                  <a:lnTo>
                    <a:pt x="80963" y="1270159"/>
                  </a:lnTo>
                  <a:lnTo>
                    <a:pt x="83820" y="1269206"/>
                  </a:lnTo>
                  <a:lnTo>
                    <a:pt x="85725" y="1267301"/>
                  </a:lnTo>
                  <a:lnTo>
                    <a:pt x="87630" y="1266825"/>
                  </a:lnTo>
                  <a:lnTo>
                    <a:pt x="91440" y="1267301"/>
                  </a:lnTo>
                  <a:lnTo>
                    <a:pt x="97631" y="1266825"/>
                  </a:lnTo>
                  <a:lnTo>
                    <a:pt x="105251" y="1269683"/>
                  </a:lnTo>
                  <a:lnTo>
                    <a:pt x="106203" y="1270635"/>
                  </a:lnTo>
                  <a:lnTo>
                    <a:pt x="110014" y="1273493"/>
                  </a:lnTo>
                  <a:lnTo>
                    <a:pt x="110966" y="1275398"/>
                  </a:lnTo>
                  <a:lnTo>
                    <a:pt x="112395" y="1275874"/>
                  </a:lnTo>
                  <a:lnTo>
                    <a:pt x="114300" y="1277303"/>
                  </a:lnTo>
                  <a:lnTo>
                    <a:pt x="117157" y="1278255"/>
                  </a:lnTo>
                  <a:lnTo>
                    <a:pt x="119063" y="1278255"/>
                  </a:lnTo>
                  <a:lnTo>
                    <a:pt x="120015" y="1278731"/>
                  </a:lnTo>
                  <a:lnTo>
                    <a:pt x="120968" y="1279684"/>
                  </a:lnTo>
                  <a:lnTo>
                    <a:pt x="120968" y="1282065"/>
                  </a:lnTo>
                  <a:lnTo>
                    <a:pt x="120491" y="1288256"/>
                  </a:lnTo>
                  <a:lnTo>
                    <a:pt x="119063" y="1289685"/>
                  </a:lnTo>
                  <a:lnTo>
                    <a:pt x="117634" y="1291114"/>
                  </a:lnTo>
                  <a:lnTo>
                    <a:pt x="117634" y="1292543"/>
                  </a:lnTo>
                  <a:lnTo>
                    <a:pt x="117634" y="1293495"/>
                  </a:lnTo>
                  <a:lnTo>
                    <a:pt x="119539" y="1296353"/>
                  </a:lnTo>
                  <a:lnTo>
                    <a:pt x="122396" y="1300163"/>
                  </a:lnTo>
                  <a:lnTo>
                    <a:pt x="123349" y="1302544"/>
                  </a:lnTo>
                  <a:lnTo>
                    <a:pt x="123349" y="1304449"/>
                  </a:lnTo>
                  <a:lnTo>
                    <a:pt x="119539" y="1309688"/>
                  </a:lnTo>
                  <a:lnTo>
                    <a:pt x="118110" y="1310640"/>
                  </a:lnTo>
                  <a:lnTo>
                    <a:pt x="117157" y="1313498"/>
                  </a:lnTo>
                  <a:lnTo>
                    <a:pt x="116681" y="1315879"/>
                  </a:lnTo>
                  <a:lnTo>
                    <a:pt x="117157" y="1316831"/>
                  </a:lnTo>
                  <a:lnTo>
                    <a:pt x="123349" y="1321118"/>
                  </a:lnTo>
                  <a:lnTo>
                    <a:pt x="128111" y="1323023"/>
                  </a:lnTo>
                  <a:lnTo>
                    <a:pt x="129064" y="1324451"/>
                  </a:lnTo>
                  <a:lnTo>
                    <a:pt x="129064" y="1324928"/>
                  </a:lnTo>
                  <a:lnTo>
                    <a:pt x="126682" y="1329214"/>
                  </a:lnTo>
                  <a:lnTo>
                    <a:pt x="126682" y="1330643"/>
                  </a:lnTo>
                  <a:lnTo>
                    <a:pt x="130016" y="1332548"/>
                  </a:lnTo>
                  <a:lnTo>
                    <a:pt x="132397" y="1335405"/>
                  </a:lnTo>
                  <a:lnTo>
                    <a:pt x="134302" y="1339691"/>
                  </a:lnTo>
                  <a:lnTo>
                    <a:pt x="137636" y="1344454"/>
                  </a:lnTo>
                  <a:lnTo>
                    <a:pt x="145256" y="1348264"/>
                  </a:lnTo>
                  <a:lnTo>
                    <a:pt x="150971" y="1350645"/>
                  </a:lnTo>
                  <a:lnTo>
                    <a:pt x="151924" y="1352074"/>
                  </a:lnTo>
                  <a:lnTo>
                    <a:pt x="152400" y="1353503"/>
                  </a:lnTo>
                  <a:lnTo>
                    <a:pt x="151924" y="1356360"/>
                  </a:lnTo>
                  <a:lnTo>
                    <a:pt x="150495" y="1360170"/>
                  </a:lnTo>
                  <a:lnTo>
                    <a:pt x="149543" y="1362075"/>
                  </a:lnTo>
                  <a:lnTo>
                    <a:pt x="151924" y="1363028"/>
                  </a:lnTo>
                  <a:lnTo>
                    <a:pt x="157639" y="1363028"/>
                  </a:lnTo>
                  <a:lnTo>
                    <a:pt x="164782" y="1363504"/>
                  </a:lnTo>
                  <a:lnTo>
                    <a:pt x="173355" y="1367790"/>
                  </a:lnTo>
                  <a:lnTo>
                    <a:pt x="173355" y="1369219"/>
                  </a:lnTo>
                  <a:lnTo>
                    <a:pt x="172402" y="1371124"/>
                  </a:lnTo>
                  <a:lnTo>
                    <a:pt x="172878" y="1373029"/>
                  </a:lnTo>
                  <a:lnTo>
                    <a:pt x="173831" y="1374458"/>
                  </a:lnTo>
                  <a:lnTo>
                    <a:pt x="181451" y="1378744"/>
                  </a:lnTo>
                  <a:lnTo>
                    <a:pt x="181927" y="1380173"/>
                  </a:lnTo>
                  <a:lnTo>
                    <a:pt x="181927" y="1382554"/>
                  </a:lnTo>
                  <a:lnTo>
                    <a:pt x="181927" y="1383983"/>
                  </a:lnTo>
                  <a:lnTo>
                    <a:pt x="180022" y="1384459"/>
                  </a:lnTo>
                  <a:lnTo>
                    <a:pt x="177641" y="1384935"/>
                  </a:lnTo>
                  <a:lnTo>
                    <a:pt x="173831" y="1386840"/>
                  </a:lnTo>
                  <a:lnTo>
                    <a:pt x="172402" y="1389698"/>
                  </a:lnTo>
                  <a:lnTo>
                    <a:pt x="166688" y="1393508"/>
                  </a:lnTo>
                  <a:lnTo>
                    <a:pt x="162877" y="1395413"/>
                  </a:lnTo>
                  <a:lnTo>
                    <a:pt x="160020" y="1395413"/>
                  </a:lnTo>
                  <a:lnTo>
                    <a:pt x="152876" y="1394460"/>
                  </a:lnTo>
                  <a:lnTo>
                    <a:pt x="150495" y="1392555"/>
                  </a:lnTo>
                  <a:lnTo>
                    <a:pt x="149543" y="1391126"/>
                  </a:lnTo>
                  <a:lnTo>
                    <a:pt x="146685" y="1390174"/>
                  </a:lnTo>
                  <a:lnTo>
                    <a:pt x="142875" y="1390174"/>
                  </a:lnTo>
                  <a:lnTo>
                    <a:pt x="138113" y="1390650"/>
                  </a:lnTo>
                  <a:lnTo>
                    <a:pt x="137160" y="1391126"/>
                  </a:lnTo>
                  <a:lnTo>
                    <a:pt x="136207" y="1393031"/>
                  </a:lnTo>
                  <a:lnTo>
                    <a:pt x="134302" y="1396841"/>
                  </a:lnTo>
                  <a:lnTo>
                    <a:pt x="132874" y="1398746"/>
                  </a:lnTo>
                  <a:lnTo>
                    <a:pt x="133826" y="1399699"/>
                  </a:lnTo>
                  <a:lnTo>
                    <a:pt x="135731" y="1402556"/>
                  </a:lnTo>
                  <a:lnTo>
                    <a:pt x="139065" y="1405890"/>
                  </a:lnTo>
                  <a:lnTo>
                    <a:pt x="141922" y="1408748"/>
                  </a:lnTo>
                  <a:lnTo>
                    <a:pt x="143351" y="1410653"/>
                  </a:lnTo>
                  <a:lnTo>
                    <a:pt x="142875" y="1411605"/>
                  </a:lnTo>
                  <a:lnTo>
                    <a:pt x="141446" y="1413034"/>
                  </a:lnTo>
                  <a:lnTo>
                    <a:pt x="141922" y="1416368"/>
                  </a:lnTo>
                  <a:lnTo>
                    <a:pt x="144780" y="1420178"/>
                  </a:lnTo>
                  <a:lnTo>
                    <a:pt x="143827" y="1420654"/>
                  </a:lnTo>
                  <a:lnTo>
                    <a:pt x="143351" y="1425416"/>
                  </a:lnTo>
                  <a:lnTo>
                    <a:pt x="143351" y="1430655"/>
                  </a:lnTo>
                  <a:lnTo>
                    <a:pt x="144303" y="1432084"/>
                  </a:lnTo>
                  <a:lnTo>
                    <a:pt x="146209" y="1433036"/>
                  </a:lnTo>
                  <a:lnTo>
                    <a:pt x="147638" y="1434941"/>
                  </a:lnTo>
                  <a:lnTo>
                    <a:pt x="149543" y="1439228"/>
                  </a:lnTo>
                  <a:lnTo>
                    <a:pt x="150019" y="1440180"/>
                  </a:lnTo>
                  <a:lnTo>
                    <a:pt x="150495" y="1440180"/>
                  </a:lnTo>
                  <a:lnTo>
                    <a:pt x="153828" y="1441609"/>
                  </a:lnTo>
                  <a:lnTo>
                    <a:pt x="157163" y="1442561"/>
                  </a:lnTo>
                  <a:lnTo>
                    <a:pt x="159544" y="1443038"/>
                  </a:lnTo>
                  <a:lnTo>
                    <a:pt x="161925" y="1442561"/>
                  </a:lnTo>
                  <a:lnTo>
                    <a:pt x="165259" y="1441133"/>
                  </a:lnTo>
                  <a:lnTo>
                    <a:pt x="167640" y="1439704"/>
                  </a:lnTo>
                  <a:lnTo>
                    <a:pt x="170497" y="1432560"/>
                  </a:lnTo>
                  <a:lnTo>
                    <a:pt x="171450" y="1431608"/>
                  </a:lnTo>
                  <a:lnTo>
                    <a:pt x="172878" y="1431131"/>
                  </a:lnTo>
                  <a:lnTo>
                    <a:pt x="175260" y="1431131"/>
                  </a:lnTo>
                  <a:lnTo>
                    <a:pt x="180022" y="1432084"/>
                  </a:lnTo>
                  <a:lnTo>
                    <a:pt x="185261" y="1433513"/>
                  </a:lnTo>
                  <a:lnTo>
                    <a:pt x="188595" y="1433036"/>
                  </a:lnTo>
                  <a:lnTo>
                    <a:pt x="197168" y="1429226"/>
                  </a:lnTo>
                  <a:lnTo>
                    <a:pt x="201930" y="1428750"/>
                  </a:lnTo>
                  <a:lnTo>
                    <a:pt x="207169" y="1429703"/>
                  </a:lnTo>
                  <a:lnTo>
                    <a:pt x="212884" y="1429703"/>
                  </a:lnTo>
                  <a:lnTo>
                    <a:pt x="217170" y="1429226"/>
                  </a:lnTo>
                  <a:lnTo>
                    <a:pt x="220027" y="1430655"/>
                  </a:lnTo>
                  <a:lnTo>
                    <a:pt x="223361" y="1433513"/>
                  </a:lnTo>
                  <a:lnTo>
                    <a:pt x="226695" y="1437799"/>
                  </a:lnTo>
                  <a:lnTo>
                    <a:pt x="230028" y="1445895"/>
                  </a:lnTo>
                  <a:lnTo>
                    <a:pt x="239553" y="1454944"/>
                  </a:lnTo>
                  <a:lnTo>
                    <a:pt x="239553" y="1456373"/>
                  </a:lnTo>
                  <a:lnTo>
                    <a:pt x="239077" y="1457801"/>
                  </a:lnTo>
                  <a:lnTo>
                    <a:pt x="234315" y="1458754"/>
                  </a:lnTo>
                  <a:lnTo>
                    <a:pt x="230028" y="1459230"/>
                  </a:lnTo>
                  <a:lnTo>
                    <a:pt x="230028" y="1460659"/>
                  </a:lnTo>
                  <a:lnTo>
                    <a:pt x="230981" y="1462564"/>
                  </a:lnTo>
                  <a:lnTo>
                    <a:pt x="232886" y="1464945"/>
                  </a:lnTo>
                  <a:lnTo>
                    <a:pt x="232886" y="1468279"/>
                  </a:lnTo>
                  <a:lnTo>
                    <a:pt x="232886" y="1471136"/>
                  </a:lnTo>
                  <a:lnTo>
                    <a:pt x="233839" y="1473518"/>
                  </a:lnTo>
                  <a:lnTo>
                    <a:pt x="235268" y="1474470"/>
                  </a:lnTo>
                  <a:lnTo>
                    <a:pt x="235744" y="1475899"/>
                  </a:lnTo>
                  <a:lnTo>
                    <a:pt x="233839" y="1477328"/>
                  </a:lnTo>
                  <a:lnTo>
                    <a:pt x="233363" y="1478280"/>
                  </a:lnTo>
                  <a:lnTo>
                    <a:pt x="233839" y="1478756"/>
                  </a:lnTo>
                  <a:lnTo>
                    <a:pt x="242888" y="1479233"/>
                  </a:lnTo>
                  <a:lnTo>
                    <a:pt x="247174" y="1480661"/>
                  </a:lnTo>
                  <a:lnTo>
                    <a:pt x="250031" y="1482090"/>
                  </a:lnTo>
                  <a:lnTo>
                    <a:pt x="251936" y="1482090"/>
                  </a:lnTo>
                  <a:lnTo>
                    <a:pt x="255746" y="1481138"/>
                  </a:lnTo>
                  <a:lnTo>
                    <a:pt x="259556" y="1480661"/>
                  </a:lnTo>
                  <a:lnTo>
                    <a:pt x="262414" y="1480661"/>
                  </a:lnTo>
                  <a:lnTo>
                    <a:pt x="263366" y="1481614"/>
                  </a:lnTo>
                  <a:lnTo>
                    <a:pt x="263843" y="1484471"/>
                  </a:lnTo>
                  <a:lnTo>
                    <a:pt x="265271" y="1486853"/>
                  </a:lnTo>
                  <a:lnTo>
                    <a:pt x="266700" y="1487805"/>
                  </a:lnTo>
                  <a:lnTo>
                    <a:pt x="269081" y="1487805"/>
                  </a:lnTo>
                  <a:lnTo>
                    <a:pt x="270510" y="1487805"/>
                  </a:lnTo>
                  <a:lnTo>
                    <a:pt x="271463" y="1488758"/>
                  </a:lnTo>
                  <a:lnTo>
                    <a:pt x="270510" y="1490186"/>
                  </a:lnTo>
                  <a:lnTo>
                    <a:pt x="270510" y="1492091"/>
                  </a:lnTo>
                  <a:lnTo>
                    <a:pt x="271939" y="1493996"/>
                  </a:lnTo>
                  <a:lnTo>
                    <a:pt x="272891" y="1498759"/>
                  </a:lnTo>
                  <a:lnTo>
                    <a:pt x="274320" y="1500188"/>
                  </a:lnTo>
                  <a:lnTo>
                    <a:pt x="274796" y="1501616"/>
                  </a:lnTo>
                  <a:lnTo>
                    <a:pt x="274796" y="1503998"/>
                  </a:lnTo>
                  <a:lnTo>
                    <a:pt x="273844" y="1505426"/>
                  </a:lnTo>
                  <a:lnTo>
                    <a:pt x="273368" y="1506855"/>
                  </a:lnTo>
                  <a:lnTo>
                    <a:pt x="273844" y="1510189"/>
                  </a:lnTo>
                  <a:lnTo>
                    <a:pt x="276701" y="1513523"/>
                  </a:lnTo>
                  <a:lnTo>
                    <a:pt x="278606" y="1514475"/>
                  </a:lnTo>
                  <a:lnTo>
                    <a:pt x="280035" y="1517809"/>
                  </a:lnTo>
                  <a:lnTo>
                    <a:pt x="282893" y="1518761"/>
                  </a:lnTo>
                  <a:lnTo>
                    <a:pt x="287178" y="1515904"/>
                  </a:lnTo>
                  <a:lnTo>
                    <a:pt x="290513" y="1514951"/>
                  </a:lnTo>
                  <a:lnTo>
                    <a:pt x="294322" y="1515428"/>
                  </a:lnTo>
                  <a:lnTo>
                    <a:pt x="298132" y="1515904"/>
                  </a:lnTo>
                  <a:lnTo>
                    <a:pt x="300514" y="1517809"/>
                  </a:lnTo>
                  <a:lnTo>
                    <a:pt x="302419" y="1520190"/>
                  </a:lnTo>
                  <a:lnTo>
                    <a:pt x="304324" y="1521619"/>
                  </a:lnTo>
                  <a:lnTo>
                    <a:pt x="306705" y="1521143"/>
                  </a:lnTo>
                  <a:lnTo>
                    <a:pt x="310991" y="1521619"/>
                  </a:lnTo>
                  <a:lnTo>
                    <a:pt x="312896" y="1523524"/>
                  </a:lnTo>
                  <a:lnTo>
                    <a:pt x="315277" y="1524953"/>
                  </a:lnTo>
                  <a:lnTo>
                    <a:pt x="317659" y="1523048"/>
                  </a:lnTo>
                  <a:lnTo>
                    <a:pt x="320040" y="1521143"/>
                  </a:lnTo>
                  <a:lnTo>
                    <a:pt x="327660" y="1519238"/>
                  </a:lnTo>
                  <a:lnTo>
                    <a:pt x="332422" y="1518285"/>
                  </a:lnTo>
                  <a:lnTo>
                    <a:pt x="333851" y="1518285"/>
                  </a:lnTo>
                  <a:lnTo>
                    <a:pt x="336709" y="1516380"/>
                  </a:lnTo>
                  <a:lnTo>
                    <a:pt x="339566" y="1515428"/>
                  </a:lnTo>
                  <a:lnTo>
                    <a:pt x="342424" y="1515904"/>
                  </a:lnTo>
                  <a:lnTo>
                    <a:pt x="345281" y="1518761"/>
                  </a:lnTo>
                  <a:lnTo>
                    <a:pt x="347663" y="1521143"/>
                  </a:lnTo>
                  <a:lnTo>
                    <a:pt x="348615" y="1524476"/>
                  </a:lnTo>
                  <a:lnTo>
                    <a:pt x="351949" y="1529239"/>
                  </a:lnTo>
                  <a:lnTo>
                    <a:pt x="360521" y="1535430"/>
                  </a:lnTo>
                  <a:lnTo>
                    <a:pt x="363855" y="1537335"/>
                  </a:lnTo>
                  <a:lnTo>
                    <a:pt x="365760" y="1537335"/>
                  </a:lnTo>
                  <a:lnTo>
                    <a:pt x="367189" y="1536859"/>
                  </a:lnTo>
                  <a:lnTo>
                    <a:pt x="367665" y="1535906"/>
                  </a:lnTo>
                  <a:lnTo>
                    <a:pt x="368141" y="1533049"/>
                  </a:lnTo>
                  <a:lnTo>
                    <a:pt x="369094" y="1531620"/>
                  </a:lnTo>
                  <a:lnTo>
                    <a:pt x="370999" y="1531620"/>
                  </a:lnTo>
                  <a:lnTo>
                    <a:pt x="377190" y="1535430"/>
                  </a:lnTo>
                  <a:lnTo>
                    <a:pt x="381000" y="1535906"/>
                  </a:lnTo>
                  <a:lnTo>
                    <a:pt x="384334" y="1535906"/>
                  </a:lnTo>
                  <a:lnTo>
                    <a:pt x="388620" y="1539240"/>
                  </a:lnTo>
                  <a:lnTo>
                    <a:pt x="393382" y="1541621"/>
                  </a:lnTo>
                  <a:lnTo>
                    <a:pt x="397193" y="1542098"/>
                  </a:lnTo>
                  <a:lnTo>
                    <a:pt x="400050" y="1541145"/>
                  </a:lnTo>
                  <a:lnTo>
                    <a:pt x="401955" y="1540193"/>
                  </a:lnTo>
                  <a:lnTo>
                    <a:pt x="403384" y="1541145"/>
                  </a:lnTo>
                  <a:lnTo>
                    <a:pt x="404336" y="1543526"/>
                  </a:lnTo>
                  <a:lnTo>
                    <a:pt x="406241" y="1545431"/>
                  </a:lnTo>
                  <a:lnTo>
                    <a:pt x="408622" y="1545908"/>
                  </a:lnTo>
                  <a:lnTo>
                    <a:pt x="411956" y="1545908"/>
                  </a:lnTo>
                  <a:lnTo>
                    <a:pt x="417195" y="1549241"/>
                  </a:lnTo>
                  <a:lnTo>
                    <a:pt x="422434" y="1553051"/>
                  </a:lnTo>
                  <a:lnTo>
                    <a:pt x="425768" y="1553051"/>
                  </a:lnTo>
                  <a:lnTo>
                    <a:pt x="428625" y="1552099"/>
                  </a:lnTo>
                  <a:lnTo>
                    <a:pt x="431006" y="1551623"/>
                  </a:lnTo>
                  <a:lnTo>
                    <a:pt x="432911" y="1552575"/>
                  </a:lnTo>
                  <a:lnTo>
                    <a:pt x="433388" y="1554004"/>
                  </a:lnTo>
                  <a:lnTo>
                    <a:pt x="431959" y="1555909"/>
                  </a:lnTo>
                  <a:lnTo>
                    <a:pt x="431959" y="1558766"/>
                  </a:lnTo>
                  <a:lnTo>
                    <a:pt x="434340" y="1561624"/>
                  </a:lnTo>
                  <a:lnTo>
                    <a:pt x="434340" y="1564481"/>
                  </a:lnTo>
                  <a:lnTo>
                    <a:pt x="433864" y="1566863"/>
                  </a:lnTo>
                  <a:lnTo>
                    <a:pt x="432435" y="1569244"/>
                  </a:lnTo>
                  <a:lnTo>
                    <a:pt x="429101" y="1572101"/>
                  </a:lnTo>
                  <a:lnTo>
                    <a:pt x="426244" y="1574959"/>
                  </a:lnTo>
                  <a:lnTo>
                    <a:pt x="421957" y="1576388"/>
                  </a:lnTo>
                  <a:lnTo>
                    <a:pt x="419576" y="1577340"/>
                  </a:lnTo>
                  <a:lnTo>
                    <a:pt x="420052" y="1579721"/>
                  </a:lnTo>
                  <a:lnTo>
                    <a:pt x="421957" y="1581626"/>
                  </a:lnTo>
                  <a:lnTo>
                    <a:pt x="425291" y="1583055"/>
                  </a:lnTo>
                  <a:lnTo>
                    <a:pt x="429577" y="1584484"/>
                  </a:lnTo>
                  <a:lnTo>
                    <a:pt x="430053" y="1585436"/>
                  </a:lnTo>
                  <a:lnTo>
                    <a:pt x="429577" y="1586389"/>
                  </a:lnTo>
                  <a:lnTo>
                    <a:pt x="426720" y="1586865"/>
                  </a:lnTo>
                  <a:lnTo>
                    <a:pt x="422910" y="1586389"/>
                  </a:lnTo>
                  <a:lnTo>
                    <a:pt x="421957" y="1587341"/>
                  </a:lnTo>
                  <a:lnTo>
                    <a:pt x="420052" y="1589246"/>
                  </a:lnTo>
                  <a:lnTo>
                    <a:pt x="419100" y="1592580"/>
                  </a:lnTo>
                  <a:lnTo>
                    <a:pt x="418147" y="1595438"/>
                  </a:lnTo>
                  <a:lnTo>
                    <a:pt x="421957" y="1596390"/>
                  </a:lnTo>
                  <a:lnTo>
                    <a:pt x="424339" y="1597819"/>
                  </a:lnTo>
                  <a:lnTo>
                    <a:pt x="425291" y="1600200"/>
                  </a:lnTo>
                  <a:lnTo>
                    <a:pt x="426244" y="1603058"/>
                  </a:lnTo>
                  <a:lnTo>
                    <a:pt x="426244" y="1605439"/>
                  </a:lnTo>
                  <a:lnTo>
                    <a:pt x="424815" y="1606868"/>
                  </a:lnTo>
                  <a:lnTo>
                    <a:pt x="424815" y="1608296"/>
                  </a:lnTo>
                  <a:lnTo>
                    <a:pt x="425768" y="1608773"/>
                  </a:lnTo>
                  <a:lnTo>
                    <a:pt x="427196" y="1608773"/>
                  </a:lnTo>
                  <a:lnTo>
                    <a:pt x="428625" y="1609725"/>
                  </a:lnTo>
                  <a:lnTo>
                    <a:pt x="428625" y="1610678"/>
                  </a:lnTo>
                  <a:lnTo>
                    <a:pt x="426244" y="1614011"/>
                  </a:lnTo>
                  <a:lnTo>
                    <a:pt x="423863" y="1619726"/>
                  </a:lnTo>
                  <a:lnTo>
                    <a:pt x="422434" y="1622584"/>
                  </a:lnTo>
                  <a:lnTo>
                    <a:pt x="422434" y="1625918"/>
                  </a:lnTo>
                  <a:lnTo>
                    <a:pt x="421005" y="1627823"/>
                  </a:lnTo>
                  <a:lnTo>
                    <a:pt x="418624" y="1627823"/>
                  </a:lnTo>
                  <a:lnTo>
                    <a:pt x="409575" y="1628299"/>
                  </a:lnTo>
                  <a:lnTo>
                    <a:pt x="401478" y="1628299"/>
                  </a:lnTo>
                  <a:lnTo>
                    <a:pt x="398145" y="1627823"/>
                  </a:lnTo>
                  <a:lnTo>
                    <a:pt x="392906" y="1627346"/>
                  </a:lnTo>
                  <a:lnTo>
                    <a:pt x="390049" y="1628299"/>
                  </a:lnTo>
                  <a:lnTo>
                    <a:pt x="386715" y="1633538"/>
                  </a:lnTo>
                  <a:lnTo>
                    <a:pt x="383857" y="1635443"/>
                  </a:lnTo>
                  <a:lnTo>
                    <a:pt x="379571" y="1637348"/>
                  </a:lnTo>
                  <a:lnTo>
                    <a:pt x="374809" y="1637824"/>
                  </a:lnTo>
                  <a:lnTo>
                    <a:pt x="371951" y="1640205"/>
                  </a:lnTo>
                  <a:lnTo>
                    <a:pt x="370999" y="1643539"/>
                  </a:lnTo>
                  <a:lnTo>
                    <a:pt x="370999" y="1646396"/>
                  </a:lnTo>
                  <a:lnTo>
                    <a:pt x="370522" y="1647825"/>
                  </a:lnTo>
                  <a:lnTo>
                    <a:pt x="369094" y="1649254"/>
                  </a:lnTo>
                  <a:lnTo>
                    <a:pt x="369094" y="1650206"/>
                  </a:lnTo>
                  <a:lnTo>
                    <a:pt x="369094" y="1651159"/>
                  </a:lnTo>
                  <a:lnTo>
                    <a:pt x="370046" y="1651635"/>
                  </a:lnTo>
                  <a:lnTo>
                    <a:pt x="371475" y="1652111"/>
                  </a:lnTo>
                  <a:lnTo>
                    <a:pt x="371475" y="1653064"/>
                  </a:lnTo>
                  <a:lnTo>
                    <a:pt x="370999" y="1654016"/>
                  </a:lnTo>
                  <a:lnTo>
                    <a:pt x="369570" y="1654969"/>
                  </a:lnTo>
                  <a:lnTo>
                    <a:pt x="369094" y="1656398"/>
                  </a:lnTo>
                  <a:lnTo>
                    <a:pt x="369094" y="1658303"/>
                  </a:lnTo>
                  <a:lnTo>
                    <a:pt x="369570" y="1660208"/>
                  </a:lnTo>
                  <a:lnTo>
                    <a:pt x="378619" y="1656398"/>
                  </a:lnTo>
                  <a:lnTo>
                    <a:pt x="381476" y="1653540"/>
                  </a:lnTo>
                  <a:lnTo>
                    <a:pt x="388144" y="1652588"/>
                  </a:lnTo>
                  <a:lnTo>
                    <a:pt x="387191" y="1654016"/>
                  </a:lnTo>
                  <a:lnTo>
                    <a:pt x="383857" y="1654969"/>
                  </a:lnTo>
                  <a:lnTo>
                    <a:pt x="381000" y="1657350"/>
                  </a:lnTo>
                  <a:lnTo>
                    <a:pt x="384810" y="1657826"/>
                  </a:lnTo>
                  <a:lnTo>
                    <a:pt x="393859" y="1656398"/>
                  </a:lnTo>
                  <a:lnTo>
                    <a:pt x="396716" y="1652111"/>
                  </a:lnTo>
                  <a:lnTo>
                    <a:pt x="402907" y="1652588"/>
                  </a:lnTo>
                  <a:lnTo>
                    <a:pt x="404336" y="1655445"/>
                  </a:lnTo>
                  <a:lnTo>
                    <a:pt x="406241" y="1659255"/>
                  </a:lnTo>
                  <a:lnTo>
                    <a:pt x="405765" y="1660684"/>
                  </a:lnTo>
                  <a:lnTo>
                    <a:pt x="405289" y="1662113"/>
                  </a:lnTo>
                  <a:lnTo>
                    <a:pt x="400526" y="1663065"/>
                  </a:lnTo>
                  <a:lnTo>
                    <a:pt x="389096" y="1667828"/>
                  </a:lnTo>
                  <a:lnTo>
                    <a:pt x="383381" y="1669256"/>
                  </a:lnTo>
                  <a:lnTo>
                    <a:pt x="377190" y="1672114"/>
                  </a:lnTo>
                  <a:lnTo>
                    <a:pt x="378619" y="1675448"/>
                  </a:lnTo>
                  <a:lnTo>
                    <a:pt x="379095" y="1678305"/>
                  </a:lnTo>
                  <a:lnTo>
                    <a:pt x="373856" y="1677829"/>
                  </a:lnTo>
                  <a:lnTo>
                    <a:pt x="370046" y="1676400"/>
                  </a:lnTo>
                  <a:lnTo>
                    <a:pt x="367665" y="1676876"/>
                  </a:lnTo>
                  <a:lnTo>
                    <a:pt x="360997" y="1680210"/>
                  </a:lnTo>
                  <a:lnTo>
                    <a:pt x="357664" y="1679734"/>
                  </a:lnTo>
                  <a:lnTo>
                    <a:pt x="354330" y="1679258"/>
                  </a:lnTo>
                  <a:lnTo>
                    <a:pt x="355759" y="1684020"/>
                  </a:lnTo>
                  <a:lnTo>
                    <a:pt x="359093" y="1689259"/>
                  </a:lnTo>
                  <a:lnTo>
                    <a:pt x="361474" y="1690211"/>
                  </a:lnTo>
                  <a:lnTo>
                    <a:pt x="364807" y="1689735"/>
                  </a:lnTo>
                  <a:lnTo>
                    <a:pt x="372903" y="1695926"/>
                  </a:lnTo>
                  <a:lnTo>
                    <a:pt x="378619" y="1702594"/>
                  </a:lnTo>
                  <a:lnTo>
                    <a:pt x="375761" y="1703070"/>
                  </a:lnTo>
                  <a:lnTo>
                    <a:pt x="372903" y="1702118"/>
                  </a:lnTo>
                  <a:lnTo>
                    <a:pt x="368141" y="1702118"/>
                  </a:lnTo>
                  <a:lnTo>
                    <a:pt x="366713" y="1705928"/>
                  </a:lnTo>
                  <a:lnTo>
                    <a:pt x="364807" y="1708785"/>
                  </a:lnTo>
                  <a:lnTo>
                    <a:pt x="364331" y="1707356"/>
                  </a:lnTo>
                  <a:lnTo>
                    <a:pt x="364807" y="1705451"/>
                  </a:lnTo>
                  <a:lnTo>
                    <a:pt x="362426" y="1704499"/>
                  </a:lnTo>
                  <a:lnTo>
                    <a:pt x="359569" y="1706404"/>
                  </a:lnTo>
                  <a:lnTo>
                    <a:pt x="356711" y="1714500"/>
                  </a:lnTo>
                  <a:lnTo>
                    <a:pt x="350996" y="1720691"/>
                  </a:lnTo>
                  <a:lnTo>
                    <a:pt x="349091" y="1724501"/>
                  </a:lnTo>
                  <a:lnTo>
                    <a:pt x="348615" y="1727359"/>
                  </a:lnTo>
                  <a:lnTo>
                    <a:pt x="349568" y="1727835"/>
                  </a:lnTo>
                  <a:lnTo>
                    <a:pt x="350996" y="1727835"/>
                  </a:lnTo>
                  <a:lnTo>
                    <a:pt x="350996" y="1730216"/>
                  </a:lnTo>
                  <a:lnTo>
                    <a:pt x="350044" y="1732598"/>
                  </a:lnTo>
                  <a:lnTo>
                    <a:pt x="337185" y="1734979"/>
                  </a:lnTo>
                  <a:lnTo>
                    <a:pt x="335280" y="1736884"/>
                  </a:lnTo>
                  <a:lnTo>
                    <a:pt x="331470" y="1735455"/>
                  </a:lnTo>
                  <a:lnTo>
                    <a:pt x="327184" y="1732121"/>
                  </a:lnTo>
                  <a:lnTo>
                    <a:pt x="323374" y="1730216"/>
                  </a:lnTo>
                  <a:lnTo>
                    <a:pt x="320993" y="1731169"/>
                  </a:lnTo>
                  <a:lnTo>
                    <a:pt x="318611" y="1732598"/>
                  </a:lnTo>
                  <a:lnTo>
                    <a:pt x="320040" y="1733550"/>
                  </a:lnTo>
                  <a:lnTo>
                    <a:pt x="321469" y="1734026"/>
                  </a:lnTo>
                  <a:lnTo>
                    <a:pt x="326231" y="1735931"/>
                  </a:lnTo>
                  <a:lnTo>
                    <a:pt x="323850" y="1737836"/>
                  </a:lnTo>
                  <a:lnTo>
                    <a:pt x="315277" y="1740218"/>
                  </a:lnTo>
                  <a:lnTo>
                    <a:pt x="315277" y="1741646"/>
                  </a:lnTo>
                  <a:lnTo>
                    <a:pt x="316230" y="1743075"/>
                  </a:lnTo>
                  <a:lnTo>
                    <a:pt x="326231" y="1745456"/>
                  </a:lnTo>
                  <a:lnTo>
                    <a:pt x="334803" y="1749266"/>
                  </a:lnTo>
                  <a:lnTo>
                    <a:pt x="337661" y="1752124"/>
                  </a:lnTo>
                  <a:lnTo>
                    <a:pt x="340043" y="1756886"/>
                  </a:lnTo>
                  <a:lnTo>
                    <a:pt x="341947" y="1759268"/>
                  </a:lnTo>
                  <a:lnTo>
                    <a:pt x="344805" y="1760696"/>
                  </a:lnTo>
                  <a:lnTo>
                    <a:pt x="347663" y="1761649"/>
                  </a:lnTo>
                  <a:lnTo>
                    <a:pt x="351949" y="1762125"/>
                  </a:lnTo>
                  <a:lnTo>
                    <a:pt x="357188" y="1760696"/>
                  </a:lnTo>
                  <a:lnTo>
                    <a:pt x="368141" y="1772126"/>
                  </a:lnTo>
                  <a:lnTo>
                    <a:pt x="372903" y="1774031"/>
                  </a:lnTo>
                  <a:lnTo>
                    <a:pt x="383857" y="1776413"/>
                  </a:lnTo>
                  <a:lnTo>
                    <a:pt x="386239" y="1777841"/>
                  </a:lnTo>
                  <a:lnTo>
                    <a:pt x="407194" y="1794034"/>
                  </a:lnTo>
                  <a:lnTo>
                    <a:pt x="413861" y="1800701"/>
                  </a:lnTo>
                  <a:lnTo>
                    <a:pt x="425768" y="1811179"/>
                  </a:lnTo>
                  <a:lnTo>
                    <a:pt x="429577" y="1813560"/>
                  </a:lnTo>
                  <a:lnTo>
                    <a:pt x="431006" y="1810703"/>
                  </a:lnTo>
                  <a:lnTo>
                    <a:pt x="432911" y="1807845"/>
                  </a:lnTo>
                  <a:lnTo>
                    <a:pt x="435293" y="1807369"/>
                  </a:lnTo>
                  <a:lnTo>
                    <a:pt x="441960" y="1808321"/>
                  </a:lnTo>
                  <a:lnTo>
                    <a:pt x="447675" y="1809750"/>
                  </a:lnTo>
                  <a:lnTo>
                    <a:pt x="451961" y="1808798"/>
                  </a:lnTo>
                  <a:lnTo>
                    <a:pt x="457200" y="1811179"/>
                  </a:lnTo>
                  <a:lnTo>
                    <a:pt x="461963" y="1813560"/>
                  </a:lnTo>
                  <a:lnTo>
                    <a:pt x="466725" y="1815465"/>
                  </a:lnTo>
                  <a:lnTo>
                    <a:pt x="476250" y="1816894"/>
                  </a:lnTo>
                  <a:lnTo>
                    <a:pt x="479584" y="1819275"/>
                  </a:lnTo>
                  <a:lnTo>
                    <a:pt x="483870" y="1821656"/>
                  </a:lnTo>
                  <a:lnTo>
                    <a:pt x="500063" y="1823085"/>
                  </a:lnTo>
                  <a:lnTo>
                    <a:pt x="501015" y="1822609"/>
                  </a:lnTo>
                  <a:lnTo>
                    <a:pt x="502444" y="1822133"/>
                  </a:lnTo>
                  <a:lnTo>
                    <a:pt x="507682" y="1821180"/>
                  </a:lnTo>
                  <a:lnTo>
                    <a:pt x="512445" y="1821656"/>
                  </a:lnTo>
                  <a:lnTo>
                    <a:pt x="517207" y="1824514"/>
                  </a:lnTo>
                  <a:lnTo>
                    <a:pt x="520541" y="1824038"/>
                  </a:lnTo>
                  <a:lnTo>
                    <a:pt x="523875" y="1823561"/>
                  </a:lnTo>
                  <a:lnTo>
                    <a:pt x="528638" y="1825466"/>
                  </a:lnTo>
                  <a:lnTo>
                    <a:pt x="531971" y="1826895"/>
                  </a:lnTo>
                  <a:lnTo>
                    <a:pt x="531971" y="1828800"/>
                  </a:lnTo>
                  <a:lnTo>
                    <a:pt x="535305" y="1831181"/>
                  </a:lnTo>
                  <a:lnTo>
                    <a:pt x="543877" y="1834991"/>
                  </a:lnTo>
                  <a:lnTo>
                    <a:pt x="551021" y="1836896"/>
                  </a:lnTo>
                  <a:lnTo>
                    <a:pt x="553402" y="1838325"/>
                  </a:lnTo>
                  <a:lnTo>
                    <a:pt x="558641" y="1841183"/>
                  </a:lnTo>
                  <a:lnTo>
                    <a:pt x="559118" y="1841659"/>
                  </a:lnTo>
                  <a:lnTo>
                    <a:pt x="559118" y="1842611"/>
                  </a:lnTo>
                  <a:lnTo>
                    <a:pt x="557689" y="1844516"/>
                  </a:lnTo>
                  <a:lnTo>
                    <a:pt x="557213" y="1846421"/>
                  </a:lnTo>
                  <a:lnTo>
                    <a:pt x="558165" y="1847374"/>
                  </a:lnTo>
                  <a:lnTo>
                    <a:pt x="560070" y="1848326"/>
                  </a:lnTo>
                  <a:lnTo>
                    <a:pt x="564832" y="1848326"/>
                  </a:lnTo>
                  <a:lnTo>
                    <a:pt x="566261" y="1847374"/>
                  </a:lnTo>
                  <a:lnTo>
                    <a:pt x="569595" y="1846421"/>
                  </a:lnTo>
                  <a:lnTo>
                    <a:pt x="572928" y="1844993"/>
                  </a:lnTo>
                  <a:lnTo>
                    <a:pt x="577215" y="1842611"/>
                  </a:lnTo>
                  <a:lnTo>
                    <a:pt x="583406" y="1841183"/>
                  </a:lnTo>
                  <a:lnTo>
                    <a:pt x="585788" y="1841183"/>
                  </a:lnTo>
                  <a:lnTo>
                    <a:pt x="588169" y="1841659"/>
                  </a:lnTo>
                  <a:lnTo>
                    <a:pt x="589597" y="1842611"/>
                  </a:lnTo>
                  <a:lnTo>
                    <a:pt x="592455" y="1846421"/>
                  </a:lnTo>
                  <a:lnTo>
                    <a:pt x="595313" y="1841183"/>
                  </a:lnTo>
                  <a:lnTo>
                    <a:pt x="595789" y="1840706"/>
                  </a:lnTo>
                  <a:lnTo>
                    <a:pt x="598170" y="1841659"/>
                  </a:lnTo>
                  <a:lnTo>
                    <a:pt x="602456" y="1843088"/>
                  </a:lnTo>
                  <a:lnTo>
                    <a:pt x="605790" y="1844040"/>
                  </a:lnTo>
                  <a:lnTo>
                    <a:pt x="607219" y="1844993"/>
                  </a:lnTo>
                  <a:lnTo>
                    <a:pt x="611981" y="1849755"/>
                  </a:lnTo>
                  <a:lnTo>
                    <a:pt x="619601" y="1849755"/>
                  </a:lnTo>
                  <a:lnTo>
                    <a:pt x="622459" y="1850231"/>
                  </a:lnTo>
                  <a:lnTo>
                    <a:pt x="624364" y="1851184"/>
                  </a:lnTo>
                  <a:lnTo>
                    <a:pt x="624840" y="1852136"/>
                  </a:lnTo>
                  <a:lnTo>
                    <a:pt x="623411" y="1856899"/>
                  </a:lnTo>
                  <a:lnTo>
                    <a:pt x="621982" y="1861661"/>
                  </a:lnTo>
                  <a:lnTo>
                    <a:pt x="621982" y="1863090"/>
                  </a:lnTo>
                  <a:lnTo>
                    <a:pt x="624840" y="1864995"/>
                  </a:lnTo>
                  <a:lnTo>
                    <a:pt x="629126" y="1866900"/>
                  </a:lnTo>
                  <a:lnTo>
                    <a:pt x="631031" y="1868329"/>
                  </a:lnTo>
                  <a:lnTo>
                    <a:pt x="632460" y="1869758"/>
                  </a:lnTo>
                  <a:lnTo>
                    <a:pt x="635794" y="1871186"/>
                  </a:lnTo>
                  <a:lnTo>
                    <a:pt x="639603" y="1871663"/>
                  </a:lnTo>
                  <a:lnTo>
                    <a:pt x="641509" y="1871663"/>
                  </a:lnTo>
                  <a:lnTo>
                    <a:pt x="643414" y="1873091"/>
                  </a:lnTo>
                  <a:lnTo>
                    <a:pt x="648176" y="1874996"/>
                  </a:lnTo>
                  <a:lnTo>
                    <a:pt x="648652" y="1875949"/>
                  </a:lnTo>
                  <a:lnTo>
                    <a:pt x="652463" y="1876425"/>
                  </a:lnTo>
                  <a:lnTo>
                    <a:pt x="652939" y="1878806"/>
                  </a:lnTo>
                  <a:lnTo>
                    <a:pt x="653891" y="1879283"/>
                  </a:lnTo>
                  <a:lnTo>
                    <a:pt x="655320" y="1879283"/>
                  </a:lnTo>
                  <a:lnTo>
                    <a:pt x="657701" y="1878330"/>
                  </a:lnTo>
                  <a:lnTo>
                    <a:pt x="659606" y="1878806"/>
                  </a:lnTo>
                  <a:lnTo>
                    <a:pt x="662464" y="1881664"/>
                  </a:lnTo>
                  <a:lnTo>
                    <a:pt x="665797" y="1884521"/>
                  </a:lnTo>
                  <a:lnTo>
                    <a:pt x="667702" y="1886426"/>
                  </a:lnTo>
                  <a:lnTo>
                    <a:pt x="668655" y="1887855"/>
                  </a:lnTo>
                  <a:lnTo>
                    <a:pt x="670560" y="1889284"/>
                  </a:lnTo>
                  <a:lnTo>
                    <a:pt x="672941" y="1890713"/>
                  </a:lnTo>
                  <a:lnTo>
                    <a:pt x="675322" y="1893094"/>
                  </a:lnTo>
                  <a:lnTo>
                    <a:pt x="677227" y="1898809"/>
                  </a:lnTo>
                  <a:lnTo>
                    <a:pt x="679132" y="1900238"/>
                  </a:lnTo>
                  <a:lnTo>
                    <a:pt x="685800" y="1902619"/>
                  </a:lnTo>
                  <a:lnTo>
                    <a:pt x="688181" y="1903095"/>
                  </a:lnTo>
                  <a:lnTo>
                    <a:pt x="695325" y="1903571"/>
                  </a:lnTo>
                  <a:lnTo>
                    <a:pt x="697706" y="1903095"/>
                  </a:lnTo>
                  <a:lnTo>
                    <a:pt x="701040" y="1898333"/>
                  </a:lnTo>
                  <a:lnTo>
                    <a:pt x="704374" y="1893094"/>
                  </a:lnTo>
                  <a:lnTo>
                    <a:pt x="707231" y="1892141"/>
                  </a:lnTo>
                  <a:lnTo>
                    <a:pt x="712470" y="1889760"/>
                  </a:lnTo>
                  <a:lnTo>
                    <a:pt x="715803" y="1887379"/>
                  </a:lnTo>
                  <a:lnTo>
                    <a:pt x="716756" y="1884998"/>
                  </a:lnTo>
                  <a:lnTo>
                    <a:pt x="720090" y="1880235"/>
                  </a:lnTo>
                  <a:lnTo>
                    <a:pt x="721995" y="1877854"/>
                  </a:lnTo>
                  <a:lnTo>
                    <a:pt x="718661" y="1874996"/>
                  </a:lnTo>
                  <a:lnTo>
                    <a:pt x="716756" y="1874520"/>
                  </a:lnTo>
                  <a:lnTo>
                    <a:pt x="715327" y="1873091"/>
                  </a:lnTo>
                  <a:lnTo>
                    <a:pt x="712470" y="1868329"/>
                  </a:lnTo>
                  <a:lnTo>
                    <a:pt x="710089" y="1864043"/>
                  </a:lnTo>
                  <a:lnTo>
                    <a:pt x="704850" y="1856899"/>
                  </a:lnTo>
                  <a:lnTo>
                    <a:pt x="696277" y="1846421"/>
                  </a:lnTo>
                  <a:lnTo>
                    <a:pt x="694372" y="1844993"/>
                  </a:lnTo>
                  <a:lnTo>
                    <a:pt x="692944" y="1843564"/>
                  </a:lnTo>
                  <a:lnTo>
                    <a:pt x="692468" y="1838325"/>
                  </a:lnTo>
                  <a:lnTo>
                    <a:pt x="690086" y="1834515"/>
                  </a:lnTo>
                  <a:lnTo>
                    <a:pt x="686276" y="1832134"/>
                  </a:lnTo>
                  <a:lnTo>
                    <a:pt x="684847" y="1830705"/>
                  </a:lnTo>
                  <a:lnTo>
                    <a:pt x="683895" y="1829276"/>
                  </a:lnTo>
                  <a:lnTo>
                    <a:pt x="685800" y="1821656"/>
                  </a:lnTo>
                  <a:lnTo>
                    <a:pt x="685800" y="1819751"/>
                  </a:lnTo>
                  <a:lnTo>
                    <a:pt x="684847" y="1814989"/>
                  </a:lnTo>
                  <a:lnTo>
                    <a:pt x="685800" y="1809750"/>
                  </a:lnTo>
                  <a:lnTo>
                    <a:pt x="687705" y="1802606"/>
                  </a:lnTo>
                  <a:lnTo>
                    <a:pt x="689610" y="1797844"/>
                  </a:lnTo>
                  <a:lnTo>
                    <a:pt x="690086" y="1794510"/>
                  </a:lnTo>
                  <a:lnTo>
                    <a:pt x="687228" y="1796415"/>
                  </a:lnTo>
                  <a:lnTo>
                    <a:pt x="683895" y="1807845"/>
                  </a:lnTo>
                  <a:lnTo>
                    <a:pt x="682943" y="1798796"/>
                  </a:lnTo>
                  <a:lnTo>
                    <a:pt x="680561" y="1789748"/>
                  </a:lnTo>
                  <a:lnTo>
                    <a:pt x="678656" y="1785461"/>
                  </a:lnTo>
                  <a:lnTo>
                    <a:pt x="676275" y="1781651"/>
                  </a:lnTo>
                  <a:lnTo>
                    <a:pt x="672465" y="1778794"/>
                  </a:lnTo>
                  <a:lnTo>
                    <a:pt x="669131" y="1775460"/>
                  </a:lnTo>
                  <a:lnTo>
                    <a:pt x="665321" y="1773555"/>
                  </a:lnTo>
                  <a:lnTo>
                    <a:pt x="660082" y="1772126"/>
                  </a:lnTo>
                  <a:lnTo>
                    <a:pt x="658653" y="1771174"/>
                  </a:lnTo>
                  <a:lnTo>
                    <a:pt x="658177" y="1768793"/>
                  </a:lnTo>
                  <a:lnTo>
                    <a:pt x="658653" y="1766411"/>
                  </a:lnTo>
                  <a:lnTo>
                    <a:pt x="660082" y="1762601"/>
                  </a:lnTo>
                  <a:lnTo>
                    <a:pt x="662940" y="1759744"/>
                  </a:lnTo>
                  <a:lnTo>
                    <a:pt x="666750" y="1757363"/>
                  </a:lnTo>
                  <a:lnTo>
                    <a:pt x="667702" y="1755458"/>
                  </a:lnTo>
                  <a:lnTo>
                    <a:pt x="668178" y="1753553"/>
                  </a:lnTo>
                  <a:lnTo>
                    <a:pt x="669607" y="1754981"/>
                  </a:lnTo>
                  <a:lnTo>
                    <a:pt x="671036" y="1755934"/>
                  </a:lnTo>
                  <a:lnTo>
                    <a:pt x="671989" y="1752124"/>
                  </a:lnTo>
                  <a:lnTo>
                    <a:pt x="673894" y="1749266"/>
                  </a:lnTo>
                  <a:lnTo>
                    <a:pt x="675799" y="1747361"/>
                  </a:lnTo>
                  <a:lnTo>
                    <a:pt x="678180" y="1742123"/>
                  </a:lnTo>
                  <a:lnTo>
                    <a:pt x="680085" y="1739265"/>
                  </a:lnTo>
                  <a:lnTo>
                    <a:pt x="681514" y="1735931"/>
                  </a:lnTo>
                  <a:lnTo>
                    <a:pt x="682466" y="1730693"/>
                  </a:lnTo>
                  <a:lnTo>
                    <a:pt x="683895" y="1730216"/>
                  </a:lnTo>
                  <a:lnTo>
                    <a:pt x="684847" y="1729264"/>
                  </a:lnTo>
                  <a:lnTo>
                    <a:pt x="685800" y="1727835"/>
                  </a:lnTo>
                  <a:lnTo>
                    <a:pt x="686276" y="1725930"/>
                  </a:lnTo>
                  <a:lnTo>
                    <a:pt x="686276" y="1723073"/>
                  </a:lnTo>
                  <a:lnTo>
                    <a:pt x="683895" y="1719739"/>
                  </a:lnTo>
                  <a:lnTo>
                    <a:pt x="684371" y="1719263"/>
                  </a:lnTo>
                  <a:lnTo>
                    <a:pt x="685324" y="1720215"/>
                  </a:lnTo>
                  <a:lnTo>
                    <a:pt x="687705" y="1721644"/>
                  </a:lnTo>
                  <a:lnTo>
                    <a:pt x="689610" y="1723549"/>
                  </a:lnTo>
                  <a:lnTo>
                    <a:pt x="690563" y="1720691"/>
                  </a:lnTo>
                  <a:lnTo>
                    <a:pt x="691991" y="1719263"/>
                  </a:lnTo>
                  <a:lnTo>
                    <a:pt x="694372" y="1720215"/>
                  </a:lnTo>
                  <a:lnTo>
                    <a:pt x="696277" y="1720215"/>
                  </a:lnTo>
                  <a:lnTo>
                    <a:pt x="703897" y="1717834"/>
                  </a:lnTo>
                  <a:lnTo>
                    <a:pt x="707707" y="1717358"/>
                  </a:lnTo>
                  <a:lnTo>
                    <a:pt x="711041" y="1715453"/>
                  </a:lnTo>
                  <a:lnTo>
                    <a:pt x="718661" y="1708785"/>
                  </a:lnTo>
                  <a:lnTo>
                    <a:pt x="720566" y="1708785"/>
                  </a:lnTo>
                  <a:lnTo>
                    <a:pt x="722471" y="1708785"/>
                  </a:lnTo>
                  <a:lnTo>
                    <a:pt x="723900" y="1710214"/>
                  </a:lnTo>
                  <a:lnTo>
                    <a:pt x="725805" y="1711166"/>
                  </a:lnTo>
                  <a:lnTo>
                    <a:pt x="727234" y="1710690"/>
                  </a:lnTo>
                  <a:lnTo>
                    <a:pt x="727710" y="1709738"/>
                  </a:lnTo>
                  <a:lnTo>
                    <a:pt x="726281" y="1707356"/>
                  </a:lnTo>
                  <a:lnTo>
                    <a:pt x="725805" y="1704975"/>
                  </a:lnTo>
                  <a:lnTo>
                    <a:pt x="725328" y="1702594"/>
                  </a:lnTo>
                  <a:lnTo>
                    <a:pt x="727710" y="1702118"/>
                  </a:lnTo>
                  <a:lnTo>
                    <a:pt x="729615" y="1702118"/>
                  </a:lnTo>
                  <a:lnTo>
                    <a:pt x="739140" y="1698308"/>
                  </a:lnTo>
                  <a:lnTo>
                    <a:pt x="740093" y="1696879"/>
                  </a:lnTo>
                  <a:lnTo>
                    <a:pt x="740569" y="1694498"/>
                  </a:lnTo>
                  <a:lnTo>
                    <a:pt x="744855" y="1694021"/>
                  </a:lnTo>
                  <a:lnTo>
                    <a:pt x="744378" y="1692116"/>
                  </a:lnTo>
                  <a:lnTo>
                    <a:pt x="742474" y="1691640"/>
                  </a:lnTo>
                  <a:lnTo>
                    <a:pt x="734853" y="1687830"/>
                  </a:lnTo>
                  <a:lnTo>
                    <a:pt x="728663" y="1684973"/>
                  </a:lnTo>
                  <a:lnTo>
                    <a:pt x="722947" y="1682115"/>
                  </a:lnTo>
                  <a:lnTo>
                    <a:pt x="721995" y="1682115"/>
                  </a:lnTo>
                  <a:lnTo>
                    <a:pt x="720566" y="1680686"/>
                  </a:lnTo>
                  <a:lnTo>
                    <a:pt x="719614" y="1678781"/>
                  </a:lnTo>
                  <a:lnTo>
                    <a:pt x="719614" y="1676876"/>
                  </a:lnTo>
                  <a:lnTo>
                    <a:pt x="720090" y="1675448"/>
                  </a:lnTo>
                  <a:lnTo>
                    <a:pt x="721519" y="1674495"/>
                  </a:lnTo>
                  <a:lnTo>
                    <a:pt x="722947" y="1674019"/>
                  </a:lnTo>
                  <a:lnTo>
                    <a:pt x="724376" y="1674019"/>
                  </a:lnTo>
                  <a:lnTo>
                    <a:pt x="725805" y="1674971"/>
                  </a:lnTo>
                  <a:lnTo>
                    <a:pt x="728663" y="1676400"/>
                  </a:lnTo>
                  <a:lnTo>
                    <a:pt x="732472" y="1676400"/>
                  </a:lnTo>
                  <a:lnTo>
                    <a:pt x="734853" y="1675448"/>
                  </a:lnTo>
                  <a:lnTo>
                    <a:pt x="734853" y="1673543"/>
                  </a:lnTo>
                  <a:lnTo>
                    <a:pt x="730568" y="1665923"/>
                  </a:lnTo>
                  <a:lnTo>
                    <a:pt x="726757" y="1659731"/>
                  </a:lnTo>
                  <a:lnTo>
                    <a:pt x="722947" y="1652588"/>
                  </a:lnTo>
                  <a:lnTo>
                    <a:pt x="721043" y="1650206"/>
                  </a:lnTo>
                  <a:lnTo>
                    <a:pt x="716280" y="1644491"/>
                  </a:lnTo>
                  <a:lnTo>
                    <a:pt x="711518" y="1638776"/>
                  </a:lnTo>
                  <a:lnTo>
                    <a:pt x="708184" y="1633538"/>
                  </a:lnTo>
                  <a:lnTo>
                    <a:pt x="705802" y="1632109"/>
                  </a:lnTo>
                  <a:lnTo>
                    <a:pt x="700088" y="1631633"/>
                  </a:lnTo>
                  <a:lnTo>
                    <a:pt x="688657" y="1630204"/>
                  </a:lnTo>
                  <a:lnTo>
                    <a:pt x="684847" y="1629728"/>
                  </a:lnTo>
                  <a:lnTo>
                    <a:pt x="681514" y="1631156"/>
                  </a:lnTo>
                  <a:lnTo>
                    <a:pt x="678180" y="1632109"/>
                  </a:lnTo>
                  <a:lnTo>
                    <a:pt x="675322" y="1630204"/>
                  </a:lnTo>
                  <a:lnTo>
                    <a:pt x="672941" y="1626394"/>
                  </a:lnTo>
                  <a:lnTo>
                    <a:pt x="671513" y="1623536"/>
                  </a:lnTo>
                  <a:lnTo>
                    <a:pt x="671989" y="1620203"/>
                  </a:lnTo>
                  <a:lnTo>
                    <a:pt x="672465" y="1615440"/>
                  </a:lnTo>
                  <a:lnTo>
                    <a:pt x="670560" y="1611154"/>
                  </a:lnTo>
                  <a:lnTo>
                    <a:pt x="668178" y="1608773"/>
                  </a:lnTo>
                  <a:lnTo>
                    <a:pt x="663416" y="1607344"/>
                  </a:lnTo>
                  <a:lnTo>
                    <a:pt x="656749" y="1603534"/>
                  </a:lnTo>
                  <a:lnTo>
                    <a:pt x="654844" y="1596390"/>
                  </a:lnTo>
                  <a:lnTo>
                    <a:pt x="658177" y="1586389"/>
                  </a:lnTo>
                  <a:lnTo>
                    <a:pt x="663416" y="1579245"/>
                  </a:lnTo>
                  <a:lnTo>
                    <a:pt x="666750" y="1576388"/>
                  </a:lnTo>
                  <a:lnTo>
                    <a:pt x="668655" y="1573530"/>
                  </a:lnTo>
                  <a:lnTo>
                    <a:pt x="669131" y="1571149"/>
                  </a:lnTo>
                  <a:lnTo>
                    <a:pt x="668655" y="1569244"/>
                  </a:lnTo>
                  <a:lnTo>
                    <a:pt x="666750" y="1566863"/>
                  </a:lnTo>
                  <a:lnTo>
                    <a:pt x="663416" y="1564481"/>
                  </a:lnTo>
                  <a:lnTo>
                    <a:pt x="661511" y="1561624"/>
                  </a:lnTo>
                  <a:lnTo>
                    <a:pt x="662464" y="1555909"/>
                  </a:lnTo>
                  <a:lnTo>
                    <a:pt x="664369" y="1547336"/>
                  </a:lnTo>
                  <a:lnTo>
                    <a:pt x="668178" y="1540669"/>
                  </a:lnTo>
                  <a:lnTo>
                    <a:pt x="672465" y="1536859"/>
                  </a:lnTo>
                  <a:lnTo>
                    <a:pt x="676751" y="1534001"/>
                  </a:lnTo>
                  <a:lnTo>
                    <a:pt x="678180" y="1531620"/>
                  </a:lnTo>
                  <a:lnTo>
                    <a:pt x="678180" y="1527810"/>
                  </a:lnTo>
                  <a:lnTo>
                    <a:pt x="678180" y="1524476"/>
                  </a:lnTo>
                  <a:lnTo>
                    <a:pt x="679609" y="1522095"/>
                  </a:lnTo>
                  <a:lnTo>
                    <a:pt x="681038" y="1520190"/>
                  </a:lnTo>
                  <a:lnTo>
                    <a:pt x="682943" y="1518285"/>
                  </a:lnTo>
                  <a:lnTo>
                    <a:pt x="685324" y="1516380"/>
                  </a:lnTo>
                  <a:lnTo>
                    <a:pt x="688657" y="1515904"/>
                  </a:lnTo>
                  <a:lnTo>
                    <a:pt x="692468" y="1517333"/>
                  </a:lnTo>
                  <a:lnTo>
                    <a:pt x="697230" y="1521619"/>
                  </a:lnTo>
                  <a:lnTo>
                    <a:pt x="704374" y="1529715"/>
                  </a:lnTo>
                  <a:lnTo>
                    <a:pt x="708660" y="1535430"/>
                  </a:lnTo>
                  <a:lnTo>
                    <a:pt x="710089" y="1536859"/>
                  </a:lnTo>
                  <a:lnTo>
                    <a:pt x="713899" y="1540193"/>
                  </a:lnTo>
                  <a:lnTo>
                    <a:pt x="717232" y="1541621"/>
                  </a:lnTo>
                  <a:lnTo>
                    <a:pt x="722471" y="1539716"/>
                  </a:lnTo>
                  <a:lnTo>
                    <a:pt x="728186" y="1537335"/>
                  </a:lnTo>
                  <a:lnTo>
                    <a:pt x="730091" y="1535906"/>
                  </a:lnTo>
                  <a:lnTo>
                    <a:pt x="731044" y="1533525"/>
                  </a:lnTo>
                  <a:lnTo>
                    <a:pt x="730091" y="1529715"/>
                  </a:lnTo>
                  <a:lnTo>
                    <a:pt x="729139" y="1527334"/>
                  </a:lnTo>
                  <a:lnTo>
                    <a:pt x="727710" y="1524000"/>
                  </a:lnTo>
                  <a:lnTo>
                    <a:pt x="726281" y="1518285"/>
                  </a:lnTo>
                  <a:lnTo>
                    <a:pt x="724852" y="1509713"/>
                  </a:lnTo>
                  <a:lnTo>
                    <a:pt x="723424" y="1506855"/>
                  </a:lnTo>
                  <a:lnTo>
                    <a:pt x="724376" y="1506855"/>
                  </a:lnTo>
                  <a:lnTo>
                    <a:pt x="727234" y="1507331"/>
                  </a:lnTo>
                  <a:lnTo>
                    <a:pt x="729615" y="1507331"/>
                  </a:lnTo>
                  <a:lnTo>
                    <a:pt x="733425" y="1505426"/>
                  </a:lnTo>
                  <a:lnTo>
                    <a:pt x="738188" y="1502093"/>
                  </a:lnTo>
                  <a:lnTo>
                    <a:pt x="747236" y="1496378"/>
                  </a:lnTo>
                  <a:lnTo>
                    <a:pt x="749141" y="1492568"/>
                  </a:lnTo>
                  <a:lnTo>
                    <a:pt x="750570" y="1488281"/>
                  </a:lnTo>
                  <a:lnTo>
                    <a:pt x="753427" y="1485900"/>
                  </a:lnTo>
                  <a:lnTo>
                    <a:pt x="759143" y="1484948"/>
                  </a:lnTo>
                  <a:lnTo>
                    <a:pt x="764381" y="1483995"/>
                  </a:lnTo>
                  <a:lnTo>
                    <a:pt x="768191" y="1481138"/>
                  </a:lnTo>
                  <a:lnTo>
                    <a:pt x="773906" y="1478280"/>
                  </a:lnTo>
                  <a:lnTo>
                    <a:pt x="778669" y="1476851"/>
                  </a:lnTo>
                  <a:lnTo>
                    <a:pt x="781050" y="1475423"/>
                  </a:lnTo>
                  <a:lnTo>
                    <a:pt x="782478" y="1473041"/>
                  </a:lnTo>
                  <a:lnTo>
                    <a:pt x="787718" y="1467326"/>
                  </a:lnTo>
                  <a:lnTo>
                    <a:pt x="792003" y="1463516"/>
                  </a:lnTo>
                  <a:lnTo>
                    <a:pt x="796290" y="1459706"/>
                  </a:lnTo>
                  <a:lnTo>
                    <a:pt x="797243" y="1456849"/>
                  </a:lnTo>
                  <a:lnTo>
                    <a:pt x="800576" y="1457325"/>
                  </a:lnTo>
                  <a:lnTo>
                    <a:pt x="804863" y="1459230"/>
                  </a:lnTo>
                  <a:lnTo>
                    <a:pt x="810101" y="1460659"/>
                  </a:lnTo>
                  <a:lnTo>
                    <a:pt x="813435" y="1463040"/>
                  </a:lnTo>
                  <a:lnTo>
                    <a:pt x="814388" y="1465421"/>
                  </a:lnTo>
                  <a:lnTo>
                    <a:pt x="814388" y="1467326"/>
                  </a:lnTo>
                  <a:lnTo>
                    <a:pt x="816293" y="1468279"/>
                  </a:lnTo>
                  <a:lnTo>
                    <a:pt x="817721" y="1468755"/>
                  </a:lnTo>
                  <a:lnTo>
                    <a:pt x="820578" y="1468279"/>
                  </a:lnTo>
                  <a:lnTo>
                    <a:pt x="824865" y="1468279"/>
                  </a:lnTo>
                  <a:lnTo>
                    <a:pt x="830580" y="1464945"/>
                  </a:lnTo>
                  <a:lnTo>
                    <a:pt x="838676" y="1459706"/>
                  </a:lnTo>
                  <a:lnTo>
                    <a:pt x="845820" y="1457801"/>
                  </a:lnTo>
                  <a:lnTo>
                    <a:pt x="849630" y="1459230"/>
                  </a:lnTo>
                  <a:lnTo>
                    <a:pt x="852964" y="1463040"/>
                  </a:lnTo>
                  <a:lnTo>
                    <a:pt x="855345" y="1466850"/>
                  </a:lnTo>
                  <a:lnTo>
                    <a:pt x="857726" y="1468279"/>
                  </a:lnTo>
                  <a:lnTo>
                    <a:pt x="859155" y="1468279"/>
                  </a:lnTo>
                  <a:lnTo>
                    <a:pt x="860107" y="1468279"/>
                  </a:lnTo>
                  <a:lnTo>
                    <a:pt x="862965" y="1467326"/>
                  </a:lnTo>
                  <a:lnTo>
                    <a:pt x="863441" y="1467326"/>
                  </a:lnTo>
                  <a:lnTo>
                    <a:pt x="866299" y="1467803"/>
                  </a:lnTo>
                  <a:lnTo>
                    <a:pt x="869156" y="1468755"/>
                  </a:lnTo>
                  <a:lnTo>
                    <a:pt x="873919" y="1468755"/>
                  </a:lnTo>
                  <a:lnTo>
                    <a:pt x="880110" y="1467803"/>
                  </a:lnTo>
                  <a:lnTo>
                    <a:pt x="880586" y="1467803"/>
                  </a:lnTo>
                  <a:lnTo>
                    <a:pt x="883920" y="1468279"/>
                  </a:lnTo>
                  <a:lnTo>
                    <a:pt x="887730" y="1469708"/>
                  </a:lnTo>
                  <a:lnTo>
                    <a:pt x="890588" y="1472089"/>
                  </a:lnTo>
                  <a:lnTo>
                    <a:pt x="895826" y="1478280"/>
                  </a:lnTo>
                  <a:lnTo>
                    <a:pt x="898684" y="1480185"/>
                  </a:lnTo>
                  <a:lnTo>
                    <a:pt x="904875" y="1482566"/>
                  </a:lnTo>
                  <a:lnTo>
                    <a:pt x="907732" y="1484471"/>
                  </a:lnTo>
                  <a:lnTo>
                    <a:pt x="911066" y="1487805"/>
                  </a:lnTo>
                  <a:lnTo>
                    <a:pt x="912971" y="1489710"/>
                  </a:lnTo>
                  <a:lnTo>
                    <a:pt x="916781" y="1493520"/>
                  </a:lnTo>
                  <a:lnTo>
                    <a:pt x="920591" y="1499711"/>
                  </a:lnTo>
                  <a:lnTo>
                    <a:pt x="921544" y="1503998"/>
                  </a:lnTo>
                  <a:lnTo>
                    <a:pt x="922496" y="1508284"/>
                  </a:lnTo>
                  <a:lnTo>
                    <a:pt x="923925" y="1510189"/>
                  </a:lnTo>
                  <a:lnTo>
                    <a:pt x="925353" y="1510189"/>
                  </a:lnTo>
                  <a:lnTo>
                    <a:pt x="926782" y="1509713"/>
                  </a:lnTo>
                  <a:lnTo>
                    <a:pt x="928211" y="1507808"/>
                  </a:lnTo>
                  <a:lnTo>
                    <a:pt x="928688" y="1504950"/>
                  </a:lnTo>
                  <a:lnTo>
                    <a:pt x="928211" y="1499235"/>
                  </a:lnTo>
                  <a:lnTo>
                    <a:pt x="927259" y="1494949"/>
                  </a:lnTo>
                  <a:lnTo>
                    <a:pt x="925830" y="1493520"/>
                  </a:lnTo>
                  <a:lnTo>
                    <a:pt x="924877" y="1492091"/>
                  </a:lnTo>
                  <a:lnTo>
                    <a:pt x="925830" y="1490186"/>
                  </a:lnTo>
                  <a:lnTo>
                    <a:pt x="928211" y="1489234"/>
                  </a:lnTo>
                  <a:lnTo>
                    <a:pt x="931069" y="1489710"/>
                  </a:lnTo>
                  <a:lnTo>
                    <a:pt x="935831" y="1492568"/>
                  </a:lnTo>
                  <a:lnTo>
                    <a:pt x="941070" y="1495425"/>
                  </a:lnTo>
                  <a:lnTo>
                    <a:pt x="947261" y="1501140"/>
                  </a:lnTo>
                  <a:lnTo>
                    <a:pt x="952500" y="1504474"/>
                  </a:lnTo>
                  <a:lnTo>
                    <a:pt x="958691" y="1507331"/>
                  </a:lnTo>
                  <a:lnTo>
                    <a:pt x="963930" y="1508284"/>
                  </a:lnTo>
                  <a:lnTo>
                    <a:pt x="967740" y="1507331"/>
                  </a:lnTo>
                  <a:lnTo>
                    <a:pt x="972026" y="1504950"/>
                  </a:lnTo>
                  <a:lnTo>
                    <a:pt x="976313" y="1502569"/>
                  </a:lnTo>
                  <a:lnTo>
                    <a:pt x="978218" y="1499711"/>
                  </a:lnTo>
                  <a:lnTo>
                    <a:pt x="979170" y="1496854"/>
                  </a:lnTo>
                  <a:lnTo>
                    <a:pt x="985361" y="1492568"/>
                  </a:lnTo>
                  <a:lnTo>
                    <a:pt x="991076" y="1488758"/>
                  </a:lnTo>
                  <a:lnTo>
                    <a:pt x="993934" y="1489710"/>
                  </a:lnTo>
                  <a:lnTo>
                    <a:pt x="995363" y="1490663"/>
                  </a:lnTo>
                  <a:lnTo>
                    <a:pt x="1001553" y="1488281"/>
                  </a:lnTo>
                  <a:lnTo>
                    <a:pt x="1003459" y="1487805"/>
                  </a:lnTo>
                  <a:lnTo>
                    <a:pt x="1008697" y="1486853"/>
                  </a:lnTo>
                  <a:lnTo>
                    <a:pt x="1014413" y="1488281"/>
                  </a:lnTo>
                  <a:lnTo>
                    <a:pt x="1019175" y="1492091"/>
                  </a:lnTo>
                  <a:lnTo>
                    <a:pt x="1023461" y="1494473"/>
                  </a:lnTo>
                  <a:lnTo>
                    <a:pt x="1027271" y="1494473"/>
                  </a:lnTo>
                  <a:lnTo>
                    <a:pt x="1030605" y="1493044"/>
                  </a:lnTo>
                  <a:lnTo>
                    <a:pt x="1032986" y="1490663"/>
                  </a:lnTo>
                  <a:lnTo>
                    <a:pt x="1034415" y="1487805"/>
                  </a:lnTo>
                  <a:lnTo>
                    <a:pt x="1036796" y="1485900"/>
                  </a:lnTo>
                  <a:lnTo>
                    <a:pt x="1036796" y="1485424"/>
                  </a:lnTo>
                  <a:lnTo>
                    <a:pt x="1043940" y="1486853"/>
                  </a:lnTo>
                  <a:lnTo>
                    <a:pt x="1048226" y="1486376"/>
                  </a:lnTo>
                  <a:lnTo>
                    <a:pt x="1048702" y="1485900"/>
                  </a:lnTo>
                  <a:lnTo>
                    <a:pt x="1054894" y="1486853"/>
                  </a:lnTo>
                  <a:lnTo>
                    <a:pt x="1061085" y="1491139"/>
                  </a:lnTo>
                  <a:lnTo>
                    <a:pt x="1064895" y="1495425"/>
                  </a:lnTo>
                  <a:lnTo>
                    <a:pt x="1070134" y="1501616"/>
                  </a:lnTo>
                  <a:lnTo>
                    <a:pt x="1072515" y="1503521"/>
                  </a:lnTo>
                  <a:lnTo>
                    <a:pt x="1075849" y="1503998"/>
                  </a:lnTo>
                  <a:lnTo>
                    <a:pt x="1078706" y="1504474"/>
                  </a:lnTo>
                  <a:lnTo>
                    <a:pt x="1082516" y="1505426"/>
                  </a:lnTo>
                  <a:lnTo>
                    <a:pt x="1092041" y="1506379"/>
                  </a:lnTo>
                  <a:lnTo>
                    <a:pt x="1093470" y="1507331"/>
                  </a:lnTo>
                  <a:lnTo>
                    <a:pt x="1094422" y="1508284"/>
                  </a:lnTo>
                  <a:lnTo>
                    <a:pt x="1093470" y="1511618"/>
                  </a:lnTo>
                  <a:lnTo>
                    <a:pt x="1094422" y="1512094"/>
                  </a:lnTo>
                  <a:lnTo>
                    <a:pt x="1102043" y="1510189"/>
                  </a:lnTo>
                  <a:lnTo>
                    <a:pt x="1103947" y="1508284"/>
                  </a:lnTo>
                  <a:lnTo>
                    <a:pt x="1106805" y="1503521"/>
                  </a:lnTo>
                  <a:lnTo>
                    <a:pt x="1109186" y="1498759"/>
                  </a:lnTo>
                  <a:lnTo>
                    <a:pt x="1110615" y="1496854"/>
                  </a:lnTo>
                  <a:lnTo>
                    <a:pt x="1112520" y="1496378"/>
                  </a:lnTo>
                  <a:lnTo>
                    <a:pt x="1114425" y="1497330"/>
                  </a:lnTo>
                  <a:lnTo>
                    <a:pt x="1116806" y="1500188"/>
                  </a:lnTo>
                  <a:lnTo>
                    <a:pt x="1120140" y="1503045"/>
                  </a:lnTo>
                  <a:lnTo>
                    <a:pt x="1124902" y="1503998"/>
                  </a:lnTo>
                  <a:lnTo>
                    <a:pt x="1127760" y="1504474"/>
                  </a:lnTo>
                  <a:lnTo>
                    <a:pt x="1132046" y="1504474"/>
                  </a:lnTo>
                  <a:lnTo>
                    <a:pt x="1142524" y="1503045"/>
                  </a:lnTo>
                  <a:lnTo>
                    <a:pt x="1152049" y="1499711"/>
                  </a:lnTo>
                  <a:lnTo>
                    <a:pt x="1157764" y="1495901"/>
                  </a:lnTo>
                  <a:lnTo>
                    <a:pt x="1160621" y="1490186"/>
                  </a:lnTo>
                  <a:lnTo>
                    <a:pt x="1162050" y="1483519"/>
                  </a:lnTo>
                  <a:lnTo>
                    <a:pt x="1164431" y="1479233"/>
                  </a:lnTo>
                  <a:lnTo>
                    <a:pt x="1163478" y="1475423"/>
                  </a:lnTo>
                  <a:lnTo>
                    <a:pt x="1158716" y="1471136"/>
                  </a:lnTo>
                  <a:lnTo>
                    <a:pt x="1156811" y="1470184"/>
                  </a:lnTo>
                  <a:lnTo>
                    <a:pt x="1144905" y="1467803"/>
                  </a:lnTo>
                  <a:lnTo>
                    <a:pt x="1144428" y="1465898"/>
                  </a:lnTo>
                  <a:lnTo>
                    <a:pt x="1143476" y="1465898"/>
                  </a:lnTo>
                  <a:lnTo>
                    <a:pt x="1132046" y="1462088"/>
                  </a:lnTo>
                  <a:lnTo>
                    <a:pt x="1126331" y="1460659"/>
                  </a:lnTo>
                  <a:lnTo>
                    <a:pt x="1124902" y="1458278"/>
                  </a:lnTo>
                  <a:lnTo>
                    <a:pt x="1123950" y="1454944"/>
                  </a:lnTo>
                  <a:lnTo>
                    <a:pt x="1120140" y="1452086"/>
                  </a:lnTo>
                  <a:lnTo>
                    <a:pt x="1112996" y="1449705"/>
                  </a:lnTo>
                  <a:lnTo>
                    <a:pt x="1111568" y="1447800"/>
                  </a:lnTo>
                  <a:lnTo>
                    <a:pt x="1112996" y="1445895"/>
                  </a:lnTo>
                  <a:lnTo>
                    <a:pt x="1118711" y="1443514"/>
                  </a:lnTo>
                  <a:lnTo>
                    <a:pt x="1124902" y="1439228"/>
                  </a:lnTo>
                  <a:lnTo>
                    <a:pt x="1127760" y="1438275"/>
                  </a:lnTo>
                  <a:lnTo>
                    <a:pt x="1133475" y="1438275"/>
                  </a:lnTo>
                  <a:lnTo>
                    <a:pt x="1138714" y="1434465"/>
                  </a:lnTo>
                  <a:lnTo>
                    <a:pt x="1142524" y="1432084"/>
                  </a:lnTo>
                  <a:lnTo>
                    <a:pt x="1144428" y="1429703"/>
                  </a:lnTo>
                  <a:lnTo>
                    <a:pt x="1143952" y="1426845"/>
                  </a:lnTo>
                  <a:lnTo>
                    <a:pt x="1138714" y="1419225"/>
                  </a:lnTo>
                  <a:lnTo>
                    <a:pt x="1136809" y="1413986"/>
                  </a:lnTo>
                  <a:lnTo>
                    <a:pt x="1137761" y="1411129"/>
                  </a:lnTo>
                  <a:lnTo>
                    <a:pt x="1141095" y="1407795"/>
                  </a:lnTo>
                  <a:lnTo>
                    <a:pt x="1142524" y="1405890"/>
                  </a:lnTo>
                  <a:lnTo>
                    <a:pt x="1144905" y="1402556"/>
                  </a:lnTo>
                  <a:lnTo>
                    <a:pt x="1146334" y="1400651"/>
                  </a:lnTo>
                  <a:lnTo>
                    <a:pt x="1151572" y="1399699"/>
                  </a:lnTo>
                  <a:lnTo>
                    <a:pt x="1158240" y="1399699"/>
                  </a:lnTo>
                  <a:lnTo>
                    <a:pt x="1162526" y="1400175"/>
                  </a:lnTo>
                  <a:lnTo>
                    <a:pt x="1169194" y="1400651"/>
                  </a:lnTo>
                  <a:lnTo>
                    <a:pt x="1174909" y="1401604"/>
                  </a:lnTo>
                  <a:lnTo>
                    <a:pt x="1177766" y="1402080"/>
                  </a:lnTo>
                  <a:lnTo>
                    <a:pt x="1179671" y="1401128"/>
                  </a:lnTo>
                  <a:lnTo>
                    <a:pt x="1181576" y="1399223"/>
                  </a:lnTo>
                  <a:lnTo>
                    <a:pt x="1181576" y="1396841"/>
                  </a:lnTo>
                  <a:lnTo>
                    <a:pt x="1179195" y="1394460"/>
                  </a:lnTo>
                  <a:lnTo>
                    <a:pt x="1170622" y="1391603"/>
                  </a:lnTo>
                  <a:lnTo>
                    <a:pt x="1166813" y="1388745"/>
                  </a:lnTo>
                  <a:lnTo>
                    <a:pt x="1163955" y="1389221"/>
                  </a:lnTo>
                  <a:lnTo>
                    <a:pt x="1159193" y="1388269"/>
                  </a:lnTo>
                  <a:lnTo>
                    <a:pt x="1155382" y="1386840"/>
                  </a:lnTo>
                  <a:lnTo>
                    <a:pt x="1151572" y="1386364"/>
                  </a:lnTo>
                  <a:lnTo>
                    <a:pt x="1150144" y="1383983"/>
                  </a:lnTo>
                  <a:lnTo>
                    <a:pt x="1151096" y="1380649"/>
                  </a:lnTo>
                  <a:lnTo>
                    <a:pt x="1152525" y="1378744"/>
                  </a:lnTo>
                  <a:lnTo>
                    <a:pt x="1155382" y="1378268"/>
                  </a:lnTo>
                  <a:lnTo>
                    <a:pt x="1158240" y="1378744"/>
                  </a:lnTo>
                  <a:lnTo>
                    <a:pt x="1161574" y="1377315"/>
                  </a:lnTo>
                  <a:lnTo>
                    <a:pt x="1162526" y="1376363"/>
                  </a:lnTo>
                  <a:lnTo>
                    <a:pt x="1163002" y="1375410"/>
                  </a:lnTo>
                  <a:lnTo>
                    <a:pt x="1162050" y="1373981"/>
                  </a:lnTo>
                  <a:lnTo>
                    <a:pt x="1160621" y="1372553"/>
                  </a:lnTo>
                  <a:lnTo>
                    <a:pt x="1158716" y="1372553"/>
                  </a:lnTo>
                  <a:lnTo>
                    <a:pt x="1155859" y="1373505"/>
                  </a:lnTo>
                  <a:lnTo>
                    <a:pt x="1153001" y="1373981"/>
                  </a:lnTo>
                  <a:lnTo>
                    <a:pt x="1147763" y="1372553"/>
                  </a:lnTo>
                  <a:lnTo>
                    <a:pt x="1143952" y="1370648"/>
                  </a:lnTo>
                  <a:lnTo>
                    <a:pt x="1143952" y="1369219"/>
                  </a:lnTo>
                  <a:lnTo>
                    <a:pt x="1147286" y="1366838"/>
                  </a:lnTo>
                  <a:lnTo>
                    <a:pt x="1148239" y="1364933"/>
                  </a:lnTo>
                  <a:lnTo>
                    <a:pt x="1148239" y="1358741"/>
                  </a:lnTo>
                  <a:lnTo>
                    <a:pt x="1149668" y="1354931"/>
                  </a:lnTo>
                  <a:lnTo>
                    <a:pt x="1152525" y="1352550"/>
                  </a:lnTo>
                  <a:lnTo>
                    <a:pt x="1155859" y="1351121"/>
                  </a:lnTo>
                  <a:lnTo>
                    <a:pt x="1164907" y="1353503"/>
                  </a:lnTo>
                  <a:lnTo>
                    <a:pt x="1176338" y="1355884"/>
                  </a:lnTo>
                  <a:lnTo>
                    <a:pt x="1178243" y="1355408"/>
                  </a:lnTo>
                  <a:lnTo>
                    <a:pt x="1178719" y="1354455"/>
                  </a:lnTo>
                  <a:lnTo>
                    <a:pt x="1180147" y="1353503"/>
                  </a:lnTo>
                  <a:lnTo>
                    <a:pt x="1195388" y="1352550"/>
                  </a:lnTo>
                  <a:lnTo>
                    <a:pt x="1198721" y="1351121"/>
                  </a:lnTo>
                  <a:lnTo>
                    <a:pt x="1200150" y="1350169"/>
                  </a:lnTo>
                  <a:lnTo>
                    <a:pt x="1214914" y="1348740"/>
                  </a:lnTo>
                  <a:lnTo>
                    <a:pt x="1216819" y="1346835"/>
                  </a:lnTo>
                  <a:lnTo>
                    <a:pt x="1219200" y="1345406"/>
                  </a:lnTo>
                  <a:lnTo>
                    <a:pt x="1222534" y="1345406"/>
                  </a:lnTo>
                  <a:lnTo>
                    <a:pt x="1226820" y="1344930"/>
                  </a:lnTo>
                  <a:lnTo>
                    <a:pt x="1232535" y="1343025"/>
                  </a:lnTo>
                  <a:lnTo>
                    <a:pt x="1236345" y="1342073"/>
                  </a:lnTo>
                  <a:lnTo>
                    <a:pt x="1237297" y="1342073"/>
                  </a:lnTo>
                  <a:lnTo>
                    <a:pt x="1241584" y="1342549"/>
                  </a:lnTo>
                  <a:lnTo>
                    <a:pt x="1246822" y="1341120"/>
                  </a:lnTo>
                  <a:lnTo>
                    <a:pt x="1247775" y="1340644"/>
                  </a:lnTo>
                  <a:lnTo>
                    <a:pt x="1248727" y="1339215"/>
                  </a:lnTo>
                  <a:lnTo>
                    <a:pt x="1253490" y="1337310"/>
                  </a:lnTo>
                  <a:lnTo>
                    <a:pt x="1262539" y="1335405"/>
                  </a:lnTo>
                  <a:lnTo>
                    <a:pt x="1264444" y="1336358"/>
                  </a:lnTo>
                  <a:lnTo>
                    <a:pt x="1268730" y="1336834"/>
                  </a:lnTo>
                  <a:lnTo>
                    <a:pt x="1273969" y="1336358"/>
                  </a:lnTo>
                  <a:lnTo>
                    <a:pt x="1278255" y="1334929"/>
                  </a:lnTo>
                  <a:lnTo>
                    <a:pt x="1280636" y="1336358"/>
                  </a:lnTo>
                  <a:lnTo>
                    <a:pt x="1283494" y="1337786"/>
                  </a:lnTo>
                  <a:lnTo>
                    <a:pt x="1285875" y="1336358"/>
                  </a:lnTo>
                  <a:lnTo>
                    <a:pt x="1287303" y="1333024"/>
                  </a:lnTo>
                  <a:lnTo>
                    <a:pt x="1288732" y="1329214"/>
                  </a:lnTo>
                  <a:lnTo>
                    <a:pt x="1291590" y="1327785"/>
                  </a:lnTo>
                  <a:lnTo>
                    <a:pt x="1293495" y="1327309"/>
                  </a:lnTo>
                  <a:lnTo>
                    <a:pt x="1295400" y="1325880"/>
                  </a:lnTo>
                  <a:lnTo>
                    <a:pt x="1296828" y="1324451"/>
                  </a:lnTo>
                  <a:lnTo>
                    <a:pt x="1304925" y="1324451"/>
                  </a:lnTo>
                  <a:lnTo>
                    <a:pt x="1311593" y="1321118"/>
                  </a:lnTo>
                  <a:lnTo>
                    <a:pt x="1313021" y="1322546"/>
                  </a:lnTo>
                  <a:lnTo>
                    <a:pt x="1322070" y="1322546"/>
                  </a:lnTo>
                  <a:lnTo>
                    <a:pt x="1333500" y="1320165"/>
                  </a:lnTo>
                  <a:lnTo>
                    <a:pt x="1340168" y="1319213"/>
                  </a:lnTo>
                  <a:lnTo>
                    <a:pt x="1352074" y="1316831"/>
                  </a:lnTo>
                  <a:lnTo>
                    <a:pt x="1357313" y="1314926"/>
                  </a:lnTo>
                  <a:lnTo>
                    <a:pt x="1365409" y="1313498"/>
                  </a:lnTo>
                  <a:lnTo>
                    <a:pt x="1372076" y="1312545"/>
                  </a:lnTo>
                  <a:lnTo>
                    <a:pt x="1376839" y="1309211"/>
                  </a:lnTo>
                  <a:lnTo>
                    <a:pt x="1380649" y="1308735"/>
                  </a:lnTo>
                  <a:lnTo>
                    <a:pt x="1385411" y="1308735"/>
                  </a:lnTo>
                  <a:lnTo>
                    <a:pt x="1387793" y="1307783"/>
                  </a:lnTo>
                  <a:lnTo>
                    <a:pt x="1389697" y="1306830"/>
                  </a:lnTo>
                  <a:lnTo>
                    <a:pt x="1391126" y="1304449"/>
                  </a:lnTo>
                  <a:lnTo>
                    <a:pt x="1390174" y="1301115"/>
                  </a:lnTo>
                  <a:lnTo>
                    <a:pt x="1389697" y="1299210"/>
                  </a:lnTo>
                  <a:lnTo>
                    <a:pt x="1393031" y="1297781"/>
                  </a:lnTo>
                  <a:lnTo>
                    <a:pt x="1397794" y="1297781"/>
                  </a:lnTo>
                  <a:lnTo>
                    <a:pt x="1400651" y="1297305"/>
                  </a:lnTo>
                  <a:lnTo>
                    <a:pt x="1406843" y="1292066"/>
                  </a:lnTo>
                  <a:lnTo>
                    <a:pt x="1411605" y="1289685"/>
                  </a:lnTo>
                  <a:lnTo>
                    <a:pt x="1415891" y="1288256"/>
                  </a:lnTo>
                  <a:lnTo>
                    <a:pt x="1424940" y="1289209"/>
                  </a:lnTo>
                  <a:lnTo>
                    <a:pt x="1433513" y="1290161"/>
                  </a:lnTo>
                  <a:lnTo>
                    <a:pt x="1442085" y="1292066"/>
                  </a:lnTo>
                  <a:lnTo>
                    <a:pt x="1446371" y="1295400"/>
                  </a:lnTo>
                  <a:lnTo>
                    <a:pt x="1450181" y="1297305"/>
                  </a:lnTo>
                  <a:lnTo>
                    <a:pt x="1453515" y="1298258"/>
                  </a:lnTo>
                  <a:lnTo>
                    <a:pt x="1456849" y="1299210"/>
                  </a:lnTo>
                  <a:lnTo>
                    <a:pt x="1460659" y="1298258"/>
                  </a:lnTo>
                  <a:lnTo>
                    <a:pt x="1463516" y="1296829"/>
                  </a:lnTo>
                  <a:lnTo>
                    <a:pt x="1464945" y="1294924"/>
                  </a:lnTo>
                  <a:lnTo>
                    <a:pt x="1467326" y="1293495"/>
                  </a:lnTo>
                  <a:lnTo>
                    <a:pt x="1475899" y="1292543"/>
                  </a:lnTo>
                  <a:lnTo>
                    <a:pt x="1477803" y="1294448"/>
                  </a:lnTo>
                  <a:lnTo>
                    <a:pt x="1481614" y="1300639"/>
                  </a:lnTo>
                  <a:lnTo>
                    <a:pt x="1484471" y="1309211"/>
                  </a:lnTo>
                  <a:lnTo>
                    <a:pt x="1489234" y="1320165"/>
                  </a:lnTo>
                  <a:lnTo>
                    <a:pt x="1491139" y="1325404"/>
                  </a:lnTo>
                  <a:lnTo>
                    <a:pt x="1490186" y="1328261"/>
                  </a:lnTo>
                  <a:lnTo>
                    <a:pt x="1490186" y="1332071"/>
                  </a:lnTo>
                  <a:lnTo>
                    <a:pt x="1490186" y="1336358"/>
                  </a:lnTo>
                  <a:lnTo>
                    <a:pt x="1486376" y="1341120"/>
                  </a:lnTo>
                  <a:lnTo>
                    <a:pt x="1487805" y="1343501"/>
                  </a:lnTo>
                  <a:lnTo>
                    <a:pt x="1496377" y="1345883"/>
                  </a:lnTo>
                  <a:lnTo>
                    <a:pt x="1507807" y="1344930"/>
                  </a:lnTo>
                  <a:lnTo>
                    <a:pt x="1514951" y="1343025"/>
                  </a:lnTo>
                  <a:lnTo>
                    <a:pt x="1518761" y="1343978"/>
                  </a:lnTo>
                  <a:lnTo>
                    <a:pt x="1521143" y="1342549"/>
                  </a:lnTo>
                  <a:lnTo>
                    <a:pt x="1522571" y="1339215"/>
                  </a:lnTo>
                  <a:lnTo>
                    <a:pt x="1524952" y="1338263"/>
                  </a:lnTo>
                  <a:lnTo>
                    <a:pt x="1527810" y="1340644"/>
                  </a:lnTo>
                  <a:lnTo>
                    <a:pt x="1530191" y="1344930"/>
                  </a:lnTo>
                  <a:lnTo>
                    <a:pt x="1532096" y="1347788"/>
                  </a:lnTo>
                  <a:lnTo>
                    <a:pt x="1531620" y="1351121"/>
                  </a:lnTo>
                  <a:lnTo>
                    <a:pt x="1532572" y="1354931"/>
                  </a:lnTo>
                  <a:lnTo>
                    <a:pt x="1534001" y="1355884"/>
                  </a:lnTo>
                  <a:lnTo>
                    <a:pt x="1536859" y="1354455"/>
                  </a:lnTo>
                  <a:lnTo>
                    <a:pt x="1538764" y="1353503"/>
                  </a:lnTo>
                  <a:lnTo>
                    <a:pt x="1539240" y="1352550"/>
                  </a:lnTo>
                  <a:lnTo>
                    <a:pt x="1538288" y="1350645"/>
                  </a:lnTo>
                  <a:lnTo>
                    <a:pt x="1537811" y="1349216"/>
                  </a:lnTo>
                  <a:lnTo>
                    <a:pt x="1538764" y="1347788"/>
                  </a:lnTo>
                  <a:lnTo>
                    <a:pt x="1540193" y="1347311"/>
                  </a:lnTo>
                  <a:lnTo>
                    <a:pt x="1544002" y="1347788"/>
                  </a:lnTo>
                  <a:lnTo>
                    <a:pt x="1549718" y="1348264"/>
                  </a:lnTo>
                  <a:lnTo>
                    <a:pt x="1556861" y="1354455"/>
                  </a:lnTo>
                  <a:lnTo>
                    <a:pt x="1560671" y="1355408"/>
                  </a:lnTo>
                  <a:lnTo>
                    <a:pt x="1562100" y="1355408"/>
                  </a:lnTo>
                  <a:lnTo>
                    <a:pt x="1565910" y="1354931"/>
                  </a:lnTo>
                  <a:lnTo>
                    <a:pt x="1570196" y="1353503"/>
                  </a:lnTo>
                  <a:lnTo>
                    <a:pt x="1573053" y="1351121"/>
                  </a:lnTo>
                  <a:lnTo>
                    <a:pt x="1574006" y="1350169"/>
                  </a:lnTo>
                  <a:lnTo>
                    <a:pt x="1575435" y="1350645"/>
                  </a:lnTo>
                  <a:lnTo>
                    <a:pt x="1576864" y="1351598"/>
                  </a:lnTo>
                  <a:lnTo>
                    <a:pt x="1577340" y="1353503"/>
                  </a:lnTo>
                  <a:lnTo>
                    <a:pt x="1575911" y="1356836"/>
                  </a:lnTo>
                  <a:lnTo>
                    <a:pt x="1571625" y="1359694"/>
                  </a:lnTo>
                  <a:lnTo>
                    <a:pt x="1566386" y="1362075"/>
                  </a:lnTo>
                  <a:lnTo>
                    <a:pt x="1563052" y="1366838"/>
                  </a:lnTo>
                  <a:lnTo>
                    <a:pt x="1562576" y="1372076"/>
                  </a:lnTo>
                  <a:lnTo>
                    <a:pt x="1564005" y="1374458"/>
                  </a:lnTo>
                  <a:lnTo>
                    <a:pt x="1564957" y="1376363"/>
                  </a:lnTo>
                  <a:lnTo>
                    <a:pt x="1565434" y="1378744"/>
                  </a:lnTo>
                  <a:lnTo>
                    <a:pt x="1566863" y="1378744"/>
                  </a:lnTo>
                  <a:lnTo>
                    <a:pt x="1568768" y="1377791"/>
                  </a:lnTo>
                  <a:lnTo>
                    <a:pt x="1574482" y="1373029"/>
                  </a:lnTo>
                  <a:lnTo>
                    <a:pt x="1577816" y="1371600"/>
                  </a:lnTo>
                  <a:lnTo>
                    <a:pt x="1582102" y="1371124"/>
                  </a:lnTo>
                  <a:lnTo>
                    <a:pt x="1589246" y="1371124"/>
                  </a:lnTo>
                  <a:lnTo>
                    <a:pt x="1594009" y="1373029"/>
                  </a:lnTo>
                  <a:lnTo>
                    <a:pt x="1596390" y="1375410"/>
                  </a:lnTo>
                  <a:lnTo>
                    <a:pt x="1598771" y="1376839"/>
                  </a:lnTo>
                  <a:lnTo>
                    <a:pt x="1600676" y="1376363"/>
                  </a:lnTo>
                  <a:lnTo>
                    <a:pt x="1601628" y="1373981"/>
                  </a:lnTo>
                  <a:lnTo>
                    <a:pt x="1601628" y="1371600"/>
                  </a:lnTo>
                  <a:lnTo>
                    <a:pt x="1602105" y="1369695"/>
                  </a:lnTo>
                  <a:lnTo>
                    <a:pt x="1610201" y="1364933"/>
                  </a:lnTo>
                  <a:lnTo>
                    <a:pt x="1615440" y="1361599"/>
                  </a:lnTo>
                  <a:lnTo>
                    <a:pt x="1616869" y="1361123"/>
                  </a:lnTo>
                  <a:lnTo>
                    <a:pt x="1620678" y="1361599"/>
                  </a:lnTo>
                  <a:lnTo>
                    <a:pt x="1622584" y="1361599"/>
                  </a:lnTo>
                  <a:lnTo>
                    <a:pt x="1628299" y="1358265"/>
                  </a:lnTo>
                  <a:lnTo>
                    <a:pt x="1633538" y="1354931"/>
                  </a:lnTo>
                  <a:lnTo>
                    <a:pt x="1634014" y="1352550"/>
                  </a:lnTo>
                  <a:lnTo>
                    <a:pt x="1634490" y="1350169"/>
                  </a:lnTo>
                  <a:lnTo>
                    <a:pt x="1635919" y="1349216"/>
                  </a:lnTo>
                  <a:lnTo>
                    <a:pt x="1643063" y="1348264"/>
                  </a:lnTo>
                  <a:lnTo>
                    <a:pt x="1644491" y="1348264"/>
                  </a:lnTo>
                  <a:lnTo>
                    <a:pt x="1650682" y="1345406"/>
                  </a:lnTo>
                  <a:lnTo>
                    <a:pt x="1659731" y="1341596"/>
                  </a:lnTo>
                  <a:lnTo>
                    <a:pt x="1664018" y="1338739"/>
                  </a:lnTo>
                  <a:lnTo>
                    <a:pt x="1671638" y="1337786"/>
                  </a:lnTo>
                  <a:lnTo>
                    <a:pt x="1673066" y="1337310"/>
                  </a:lnTo>
                  <a:lnTo>
                    <a:pt x="1675924" y="1335405"/>
                  </a:lnTo>
                  <a:lnTo>
                    <a:pt x="1680686" y="1333024"/>
                  </a:lnTo>
                  <a:lnTo>
                    <a:pt x="1683544" y="1333024"/>
                  </a:lnTo>
                  <a:lnTo>
                    <a:pt x="1681639" y="1338263"/>
                  </a:lnTo>
                  <a:lnTo>
                    <a:pt x="1678781" y="1344930"/>
                  </a:lnTo>
                  <a:lnTo>
                    <a:pt x="1677352" y="1346835"/>
                  </a:lnTo>
                  <a:lnTo>
                    <a:pt x="1669256" y="1346359"/>
                  </a:lnTo>
                  <a:lnTo>
                    <a:pt x="1669256" y="1348264"/>
                  </a:lnTo>
                  <a:lnTo>
                    <a:pt x="1670685" y="1350645"/>
                  </a:lnTo>
                  <a:lnTo>
                    <a:pt x="1671161" y="1352550"/>
                  </a:lnTo>
                  <a:lnTo>
                    <a:pt x="1672114" y="1353503"/>
                  </a:lnTo>
                  <a:lnTo>
                    <a:pt x="1674495" y="1355884"/>
                  </a:lnTo>
                  <a:lnTo>
                    <a:pt x="1682591" y="1361599"/>
                  </a:lnTo>
                  <a:lnTo>
                    <a:pt x="1693545" y="1368743"/>
                  </a:lnTo>
                  <a:lnTo>
                    <a:pt x="1704975" y="1376363"/>
                  </a:lnTo>
                  <a:lnTo>
                    <a:pt x="1713071" y="1382078"/>
                  </a:lnTo>
                  <a:lnTo>
                    <a:pt x="1715928" y="1384935"/>
                  </a:lnTo>
                  <a:lnTo>
                    <a:pt x="1718310" y="1387316"/>
                  </a:lnTo>
                  <a:lnTo>
                    <a:pt x="1724025" y="1394936"/>
                  </a:lnTo>
                  <a:lnTo>
                    <a:pt x="1729740" y="1402556"/>
                  </a:lnTo>
                  <a:lnTo>
                    <a:pt x="1739265" y="1415891"/>
                  </a:lnTo>
                  <a:lnTo>
                    <a:pt x="1747361" y="1428750"/>
                  </a:lnTo>
                  <a:lnTo>
                    <a:pt x="1756886" y="1442561"/>
                  </a:lnTo>
                  <a:lnTo>
                    <a:pt x="1762125" y="1450658"/>
                  </a:lnTo>
                  <a:lnTo>
                    <a:pt x="1773078" y="1467803"/>
                  </a:lnTo>
                  <a:lnTo>
                    <a:pt x="1775936" y="1473041"/>
                  </a:lnTo>
                  <a:lnTo>
                    <a:pt x="1781175" y="1482566"/>
                  </a:lnTo>
                  <a:lnTo>
                    <a:pt x="1786414" y="1491615"/>
                  </a:lnTo>
                  <a:lnTo>
                    <a:pt x="1790700" y="1499711"/>
                  </a:lnTo>
                  <a:lnTo>
                    <a:pt x="1793081" y="1500664"/>
                  </a:lnTo>
                  <a:lnTo>
                    <a:pt x="1793557" y="1498283"/>
                  </a:lnTo>
                  <a:lnTo>
                    <a:pt x="1794034" y="1496854"/>
                  </a:lnTo>
                  <a:lnTo>
                    <a:pt x="1795463" y="1495901"/>
                  </a:lnTo>
                  <a:lnTo>
                    <a:pt x="1798320" y="1493520"/>
                  </a:lnTo>
                  <a:lnTo>
                    <a:pt x="1800225" y="1493044"/>
                  </a:lnTo>
                  <a:lnTo>
                    <a:pt x="1802606" y="1493520"/>
                  </a:lnTo>
                  <a:lnTo>
                    <a:pt x="1805464" y="1492091"/>
                  </a:lnTo>
                  <a:lnTo>
                    <a:pt x="1806416" y="1489710"/>
                  </a:lnTo>
                  <a:lnTo>
                    <a:pt x="1805940" y="1485424"/>
                  </a:lnTo>
                  <a:lnTo>
                    <a:pt x="1805464" y="1483519"/>
                  </a:lnTo>
                  <a:lnTo>
                    <a:pt x="1806416" y="1481614"/>
                  </a:lnTo>
                  <a:lnTo>
                    <a:pt x="1807845" y="1480661"/>
                  </a:lnTo>
                  <a:lnTo>
                    <a:pt x="1809750" y="1480185"/>
                  </a:lnTo>
                  <a:lnTo>
                    <a:pt x="1811655" y="1479709"/>
                  </a:lnTo>
                  <a:lnTo>
                    <a:pt x="1813084" y="1477328"/>
                  </a:lnTo>
                  <a:lnTo>
                    <a:pt x="1815941" y="1476851"/>
                  </a:lnTo>
                  <a:lnTo>
                    <a:pt x="1818799" y="1476851"/>
                  </a:lnTo>
                  <a:lnTo>
                    <a:pt x="1820703" y="1477328"/>
                  </a:lnTo>
                  <a:lnTo>
                    <a:pt x="1822609" y="1478756"/>
                  </a:lnTo>
                  <a:lnTo>
                    <a:pt x="1824038" y="1481138"/>
                  </a:lnTo>
                  <a:lnTo>
                    <a:pt x="1825943" y="1481614"/>
                  </a:lnTo>
                  <a:lnTo>
                    <a:pt x="1829276" y="1481138"/>
                  </a:lnTo>
                  <a:lnTo>
                    <a:pt x="1829752" y="1483043"/>
                  </a:lnTo>
                  <a:lnTo>
                    <a:pt x="1828800" y="1486376"/>
                  </a:lnTo>
                  <a:lnTo>
                    <a:pt x="1827847" y="1489234"/>
                  </a:lnTo>
                  <a:lnTo>
                    <a:pt x="1827371" y="1491139"/>
                  </a:lnTo>
                  <a:lnTo>
                    <a:pt x="1829276" y="1492091"/>
                  </a:lnTo>
                  <a:lnTo>
                    <a:pt x="1835944" y="1491139"/>
                  </a:lnTo>
                  <a:lnTo>
                    <a:pt x="1838325" y="1491615"/>
                  </a:lnTo>
                  <a:lnTo>
                    <a:pt x="1838801" y="1493520"/>
                  </a:lnTo>
                  <a:lnTo>
                    <a:pt x="1839753" y="1495425"/>
                  </a:lnTo>
                  <a:lnTo>
                    <a:pt x="1840230" y="1497806"/>
                  </a:lnTo>
                  <a:lnTo>
                    <a:pt x="1839753" y="1499711"/>
                  </a:lnTo>
                  <a:lnTo>
                    <a:pt x="1840706" y="1501140"/>
                  </a:lnTo>
                  <a:lnTo>
                    <a:pt x="1846421" y="1501140"/>
                  </a:lnTo>
                  <a:lnTo>
                    <a:pt x="1850707" y="1500188"/>
                  </a:lnTo>
                  <a:lnTo>
                    <a:pt x="1856899" y="1500188"/>
                  </a:lnTo>
                  <a:lnTo>
                    <a:pt x="1862138" y="1502569"/>
                  </a:lnTo>
                  <a:lnTo>
                    <a:pt x="1866424" y="1502093"/>
                  </a:lnTo>
                  <a:lnTo>
                    <a:pt x="1870234" y="1501140"/>
                  </a:lnTo>
                  <a:lnTo>
                    <a:pt x="1875949" y="1501616"/>
                  </a:lnTo>
                  <a:lnTo>
                    <a:pt x="1879759" y="1499711"/>
                  </a:lnTo>
                  <a:lnTo>
                    <a:pt x="1882616" y="1497330"/>
                  </a:lnTo>
                  <a:lnTo>
                    <a:pt x="1883569" y="1495425"/>
                  </a:lnTo>
                  <a:lnTo>
                    <a:pt x="1884997" y="1494473"/>
                  </a:lnTo>
                  <a:lnTo>
                    <a:pt x="1890236" y="1494473"/>
                  </a:lnTo>
                  <a:lnTo>
                    <a:pt x="1893570" y="1494473"/>
                  </a:lnTo>
                  <a:lnTo>
                    <a:pt x="1896427" y="1491615"/>
                  </a:lnTo>
                  <a:lnTo>
                    <a:pt x="1898332" y="1490186"/>
                  </a:lnTo>
                  <a:lnTo>
                    <a:pt x="1902143" y="1490186"/>
                  </a:lnTo>
                  <a:lnTo>
                    <a:pt x="1905000" y="1490186"/>
                  </a:lnTo>
                  <a:lnTo>
                    <a:pt x="1912620" y="1492568"/>
                  </a:lnTo>
                  <a:lnTo>
                    <a:pt x="1917382" y="1494949"/>
                  </a:lnTo>
                  <a:lnTo>
                    <a:pt x="1922145" y="1497806"/>
                  </a:lnTo>
                  <a:lnTo>
                    <a:pt x="1925002" y="1499711"/>
                  </a:lnTo>
                  <a:lnTo>
                    <a:pt x="1927384" y="1503998"/>
                  </a:lnTo>
                  <a:lnTo>
                    <a:pt x="1930241" y="1507331"/>
                  </a:lnTo>
                  <a:lnTo>
                    <a:pt x="1933099" y="1511141"/>
                  </a:lnTo>
                  <a:lnTo>
                    <a:pt x="1933575" y="1514951"/>
                  </a:lnTo>
                  <a:lnTo>
                    <a:pt x="1935956" y="1521143"/>
                  </a:lnTo>
                  <a:lnTo>
                    <a:pt x="1937861" y="1523524"/>
                  </a:lnTo>
                  <a:lnTo>
                    <a:pt x="1940719" y="1523524"/>
                  </a:lnTo>
                  <a:lnTo>
                    <a:pt x="1944052" y="1524476"/>
                  </a:lnTo>
                  <a:lnTo>
                    <a:pt x="1947863" y="1524953"/>
                  </a:lnTo>
                  <a:lnTo>
                    <a:pt x="1955482" y="1530191"/>
                  </a:lnTo>
                  <a:lnTo>
                    <a:pt x="1958340" y="1530191"/>
                  </a:lnTo>
                  <a:lnTo>
                    <a:pt x="1960721" y="1531144"/>
                  </a:lnTo>
                  <a:lnTo>
                    <a:pt x="1961197" y="1533525"/>
                  </a:lnTo>
                  <a:lnTo>
                    <a:pt x="1960245" y="1536383"/>
                  </a:lnTo>
                  <a:lnTo>
                    <a:pt x="1961197" y="1538764"/>
                  </a:lnTo>
                  <a:lnTo>
                    <a:pt x="1963578" y="1542098"/>
                  </a:lnTo>
                  <a:lnTo>
                    <a:pt x="1965960" y="1544955"/>
                  </a:lnTo>
                  <a:lnTo>
                    <a:pt x="1968341" y="1548765"/>
                  </a:lnTo>
                  <a:lnTo>
                    <a:pt x="1968818" y="1551146"/>
                  </a:lnTo>
                  <a:lnTo>
                    <a:pt x="1971199" y="1551623"/>
                  </a:lnTo>
                  <a:lnTo>
                    <a:pt x="1973580" y="1550670"/>
                  </a:lnTo>
                  <a:lnTo>
                    <a:pt x="1977866" y="1551623"/>
                  </a:lnTo>
                  <a:lnTo>
                    <a:pt x="1991201" y="1553528"/>
                  </a:lnTo>
                  <a:lnTo>
                    <a:pt x="1992630" y="1554004"/>
                  </a:lnTo>
                  <a:lnTo>
                    <a:pt x="1994059" y="1555909"/>
                  </a:lnTo>
                  <a:lnTo>
                    <a:pt x="1995964" y="1555909"/>
                  </a:lnTo>
                  <a:lnTo>
                    <a:pt x="1998345" y="1555909"/>
                  </a:lnTo>
                  <a:lnTo>
                    <a:pt x="2001202" y="1555909"/>
                  </a:lnTo>
                  <a:lnTo>
                    <a:pt x="2003584" y="1554004"/>
                  </a:lnTo>
                  <a:lnTo>
                    <a:pt x="2005013" y="1552099"/>
                  </a:lnTo>
                  <a:lnTo>
                    <a:pt x="2009299" y="1549718"/>
                  </a:lnTo>
                  <a:lnTo>
                    <a:pt x="2013109" y="1546860"/>
                  </a:lnTo>
                  <a:lnTo>
                    <a:pt x="2015966" y="1544003"/>
                  </a:lnTo>
                  <a:lnTo>
                    <a:pt x="2017871" y="1544003"/>
                  </a:lnTo>
                  <a:lnTo>
                    <a:pt x="2019776" y="1544955"/>
                  </a:lnTo>
                  <a:lnTo>
                    <a:pt x="2019776" y="1547336"/>
                  </a:lnTo>
                  <a:lnTo>
                    <a:pt x="2017871" y="1549241"/>
                  </a:lnTo>
                  <a:lnTo>
                    <a:pt x="2015966" y="1551146"/>
                  </a:lnTo>
                  <a:lnTo>
                    <a:pt x="2016443" y="1553051"/>
                  </a:lnTo>
                  <a:lnTo>
                    <a:pt x="2019300" y="1553528"/>
                  </a:lnTo>
                  <a:lnTo>
                    <a:pt x="2022634" y="1556385"/>
                  </a:lnTo>
                  <a:lnTo>
                    <a:pt x="2027396" y="1564005"/>
                  </a:lnTo>
                  <a:lnTo>
                    <a:pt x="2029301" y="1565434"/>
                  </a:lnTo>
                  <a:lnTo>
                    <a:pt x="2031682" y="1566863"/>
                  </a:lnTo>
                  <a:lnTo>
                    <a:pt x="2034064" y="1567339"/>
                  </a:lnTo>
                  <a:lnTo>
                    <a:pt x="2036921" y="1568291"/>
                  </a:lnTo>
                  <a:lnTo>
                    <a:pt x="2039302" y="1571625"/>
                  </a:lnTo>
                  <a:lnTo>
                    <a:pt x="2040255" y="1574006"/>
                  </a:lnTo>
                  <a:lnTo>
                    <a:pt x="2043113" y="1574483"/>
                  </a:lnTo>
                  <a:lnTo>
                    <a:pt x="2045494" y="1574006"/>
                  </a:lnTo>
                  <a:lnTo>
                    <a:pt x="2046446" y="1572578"/>
                  </a:lnTo>
                  <a:lnTo>
                    <a:pt x="2048827" y="1572101"/>
                  </a:lnTo>
                  <a:lnTo>
                    <a:pt x="2051685" y="1571625"/>
                  </a:lnTo>
                  <a:lnTo>
                    <a:pt x="2055019" y="1570673"/>
                  </a:lnTo>
                  <a:lnTo>
                    <a:pt x="2056924" y="1570673"/>
                  </a:lnTo>
                  <a:lnTo>
                    <a:pt x="2056924" y="1570673"/>
                  </a:lnTo>
                  <a:lnTo>
                    <a:pt x="2060734" y="1570673"/>
                  </a:lnTo>
                  <a:lnTo>
                    <a:pt x="2062639" y="1569720"/>
                  </a:lnTo>
                  <a:lnTo>
                    <a:pt x="2064068" y="1568291"/>
                  </a:lnTo>
                  <a:lnTo>
                    <a:pt x="2066925" y="1566863"/>
                  </a:lnTo>
                  <a:lnTo>
                    <a:pt x="2067877" y="1564958"/>
                  </a:lnTo>
                  <a:lnTo>
                    <a:pt x="2067877" y="1561148"/>
                  </a:lnTo>
                  <a:lnTo>
                    <a:pt x="2069782" y="1558290"/>
                  </a:lnTo>
                  <a:lnTo>
                    <a:pt x="2074545" y="1557338"/>
                  </a:lnTo>
                  <a:lnTo>
                    <a:pt x="2076450" y="1556861"/>
                  </a:lnTo>
                  <a:lnTo>
                    <a:pt x="2078355" y="1557338"/>
                  </a:lnTo>
                  <a:lnTo>
                    <a:pt x="2081689" y="1556861"/>
                  </a:lnTo>
                  <a:lnTo>
                    <a:pt x="2084546" y="1556385"/>
                  </a:lnTo>
                  <a:lnTo>
                    <a:pt x="2086451" y="1557338"/>
                  </a:lnTo>
                  <a:lnTo>
                    <a:pt x="2088832" y="1558290"/>
                  </a:lnTo>
                  <a:lnTo>
                    <a:pt x="2091214" y="1558290"/>
                  </a:lnTo>
                  <a:lnTo>
                    <a:pt x="2092643" y="1556861"/>
                  </a:lnTo>
                  <a:lnTo>
                    <a:pt x="2092643" y="1554956"/>
                  </a:lnTo>
                  <a:lnTo>
                    <a:pt x="2093595" y="1554480"/>
                  </a:lnTo>
                  <a:lnTo>
                    <a:pt x="2095500" y="1555433"/>
                  </a:lnTo>
                  <a:lnTo>
                    <a:pt x="2095976" y="1556861"/>
                  </a:lnTo>
                  <a:lnTo>
                    <a:pt x="2097405" y="1557338"/>
                  </a:lnTo>
                  <a:lnTo>
                    <a:pt x="2100739" y="1555909"/>
                  </a:lnTo>
                  <a:lnTo>
                    <a:pt x="2103120" y="1554480"/>
                  </a:lnTo>
                  <a:lnTo>
                    <a:pt x="2104072" y="1551623"/>
                  </a:lnTo>
                  <a:lnTo>
                    <a:pt x="2105501" y="1550670"/>
                  </a:lnTo>
                  <a:lnTo>
                    <a:pt x="2107406" y="1551146"/>
                  </a:lnTo>
                  <a:lnTo>
                    <a:pt x="2110740" y="1551146"/>
                  </a:lnTo>
                  <a:lnTo>
                    <a:pt x="2113121" y="1548765"/>
                  </a:lnTo>
                  <a:lnTo>
                    <a:pt x="2116931" y="1547336"/>
                  </a:lnTo>
                  <a:lnTo>
                    <a:pt x="2119313" y="1546384"/>
                  </a:lnTo>
                  <a:lnTo>
                    <a:pt x="2119789" y="1544955"/>
                  </a:lnTo>
                  <a:lnTo>
                    <a:pt x="2118836" y="1541621"/>
                  </a:lnTo>
                  <a:lnTo>
                    <a:pt x="2119313" y="1538288"/>
                  </a:lnTo>
                  <a:lnTo>
                    <a:pt x="2122646" y="1536383"/>
                  </a:lnTo>
                  <a:lnTo>
                    <a:pt x="2126933" y="1535906"/>
                  </a:lnTo>
                  <a:lnTo>
                    <a:pt x="2130266" y="1534954"/>
                  </a:lnTo>
                  <a:lnTo>
                    <a:pt x="2131219" y="1531144"/>
                  </a:lnTo>
                  <a:lnTo>
                    <a:pt x="2133124" y="1529715"/>
                  </a:lnTo>
                  <a:lnTo>
                    <a:pt x="2134552" y="1529715"/>
                  </a:lnTo>
                  <a:lnTo>
                    <a:pt x="2138839" y="1528763"/>
                  </a:lnTo>
                  <a:lnTo>
                    <a:pt x="2141696" y="1527334"/>
                  </a:lnTo>
                  <a:lnTo>
                    <a:pt x="2143601" y="1526858"/>
                  </a:lnTo>
                  <a:lnTo>
                    <a:pt x="2148840" y="1524476"/>
                  </a:lnTo>
                  <a:lnTo>
                    <a:pt x="2153602" y="1524000"/>
                  </a:lnTo>
                  <a:lnTo>
                    <a:pt x="2155508" y="1522571"/>
                  </a:lnTo>
                  <a:lnTo>
                    <a:pt x="2156936" y="1520666"/>
                  </a:lnTo>
                  <a:lnTo>
                    <a:pt x="2159794" y="1519714"/>
                  </a:lnTo>
                  <a:lnTo>
                    <a:pt x="2162175" y="1517809"/>
                  </a:lnTo>
                  <a:lnTo>
                    <a:pt x="2165985" y="1515904"/>
                  </a:lnTo>
                  <a:lnTo>
                    <a:pt x="2167414" y="1515428"/>
                  </a:lnTo>
                  <a:lnTo>
                    <a:pt x="2173129" y="1513999"/>
                  </a:lnTo>
                  <a:lnTo>
                    <a:pt x="2175510" y="1513523"/>
                  </a:lnTo>
                  <a:lnTo>
                    <a:pt x="2176939" y="1513046"/>
                  </a:lnTo>
                  <a:lnTo>
                    <a:pt x="2179320" y="1513523"/>
                  </a:lnTo>
                  <a:lnTo>
                    <a:pt x="2180272" y="1511141"/>
                  </a:lnTo>
                  <a:lnTo>
                    <a:pt x="2183130" y="1509236"/>
                  </a:lnTo>
                  <a:lnTo>
                    <a:pt x="2185511" y="1508760"/>
                  </a:lnTo>
                  <a:lnTo>
                    <a:pt x="2186940" y="1506855"/>
                  </a:lnTo>
                  <a:lnTo>
                    <a:pt x="2189321" y="1504474"/>
                  </a:lnTo>
                  <a:lnTo>
                    <a:pt x="2192655" y="1503521"/>
                  </a:lnTo>
                  <a:lnTo>
                    <a:pt x="2197894" y="1503045"/>
                  </a:lnTo>
                  <a:lnTo>
                    <a:pt x="2202656" y="1503521"/>
                  </a:lnTo>
                  <a:lnTo>
                    <a:pt x="2205990" y="1503045"/>
                  </a:lnTo>
                  <a:lnTo>
                    <a:pt x="2208371" y="1499711"/>
                  </a:lnTo>
                  <a:lnTo>
                    <a:pt x="2208847" y="1498283"/>
                  </a:lnTo>
                  <a:lnTo>
                    <a:pt x="2209324" y="1496378"/>
                  </a:lnTo>
                  <a:lnTo>
                    <a:pt x="2211229" y="1495901"/>
                  </a:lnTo>
                  <a:lnTo>
                    <a:pt x="2213610" y="1498283"/>
                  </a:lnTo>
                  <a:lnTo>
                    <a:pt x="2215991" y="1500188"/>
                  </a:lnTo>
                  <a:lnTo>
                    <a:pt x="2218849" y="1502093"/>
                  </a:lnTo>
                  <a:lnTo>
                    <a:pt x="2220754" y="1503521"/>
                  </a:lnTo>
                  <a:lnTo>
                    <a:pt x="2222659" y="1503998"/>
                  </a:lnTo>
                  <a:lnTo>
                    <a:pt x="2224564" y="1502569"/>
                  </a:lnTo>
                  <a:lnTo>
                    <a:pt x="2225516" y="1499711"/>
                  </a:lnTo>
                  <a:lnTo>
                    <a:pt x="2228374" y="1499235"/>
                  </a:lnTo>
                  <a:lnTo>
                    <a:pt x="2231231" y="1499711"/>
                  </a:lnTo>
                  <a:lnTo>
                    <a:pt x="2232184" y="1501140"/>
                  </a:lnTo>
                  <a:lnTo>
                    <a:pt x="2232184" y="1502569"/>
                  </a:lnTo>
                  <a:lnTo>
                    <a:pt x="2233613" y="1504950"/>
                  </a:lnTo>
                  <a:lnTo>
                    <a:pt x="2236946" y="1507331"/>
                  </a:lnTo>
                  <a:lnTo>
                    <a:pt x="2240756" y="1507331"/>
                  </a:lnTo>
                  <a:lnTo>
                    <a:pt x="2242661" y="1506855"/>
                  </a:lnTo>
                  <a:lnTo>
                    <a:pt x="2246471" y="1507331"/>
                  </a:lnTo>
                  <a:lnTo>
                    <a:pt x="2250281" y="1507808"/>
                  </a:lnTo>
                  <a:lnTo>
                    <a:pt x="2254568" y="1508284"/>
                  </a:lnTo>
                  <a:lnTo>
                    <a:pt x="2255996" y="1508284"/>
                  </a:lnTo>
                  <a:lnTo>
                    <a:pt x="2260283" y="1508284"/>
                  </a:lnTo>
                  <a:lnTo>
                    <a:pt x="2266950" y="1508760"/>
                  </a:lnTo>
                  <a:lnTo>
                    <a:pt x="2269808" y="1508760"/>
                  </a:lnTo>
                  <a:lnTo>
                    <a:pt x="2275999" y="1509236"/>
                  </a:lnTo>
                  <a:lnTo>
                    <a:pt x="2276951" y="1511618"/>
                  </a:lnTo>
                  <a:lnTo>
                    <a:pt x="2278380" y="1516380"/>
                  </a:lnTo>
                  <a:lnTo>
                    <a:pt x="2278856" y="1520666"/>
                  </a:lnTo>
                  <a:lnTo>
                    <a:pt x="2279333" y="1524476"/>
                  </a:lnTo>
                  <a:lnTo>
                    <a:pt x="2280761" y="1525905"/>
                  </a:lnTo>
                  <a:lnTo>
                    <a:pt x="2282666" y="1526858"/>
                  </a:lnTo>
                  <a:lnTo>
                    <a:pt x="2284095" y="1528286"/>
                  </a:lnTo>
                  <a:lnTo>
                    <a:pt x="2286476" y="1530191"/>
                  </a:lnTo>
                  <a:lnTo>
                    <a:pt x="2288381" y="1533049"/>
                  </a:lnTo>
                  <a:lnTo>
                    <a:pt x="2290286" y="1532573"/>
                  </a:lnTo>
                  <a:lnTo>
                    <a:pt x="2291715" y="1532096"/>
                  </a:lnTo>
                  <a:lnTo>
                    <a:pt x="2295049" y="1532096"/>
                  </a:lnTo>
                  <a:lnTo>
                    <a:pt x="2298859" y="1532096"/>
                  </a:lnTo>
                  <a:lnTo>
                    <a:pt x="2301716" y="1533525"/>
                  </a:lnTo>
                  <a:lnTo>
                    <a:pt x="2302669" y="1535906"/>
                  </a:lnTo>
                  <a:lnTo>
                    <a:pt x="2305050" y="1536859"/>
                  </a:lnTo>
                  <a:lnTo>
                    <a:pt x="2306955" y="1536383"/>
                  </a:lnTo>
                  <a:lnTo>
                    <a:pt x="2312670" y="1536383"/>
                  </a:lnTo>
                  <a:lnTo>
                    <a:pt x="2314575" y="1536859"/>
                  </a:lnTo>
                  <a:lnTo>
                    <a:pt x="2316480" y="1537811"/>
                  </a:lnTo>
                  <a:lnTo>
                    <a:pt x="2318861" y="1537811"/>
                  </a:lnTo>
                  <a:lnTo>
                    <a:pt x="2320766" y="1536383"/>
                  </a:lnTo>
                  <a:lnTo>
                    <a:pt x="2325529" y="1535430"/>
                  </a:lnTo>
                  <a:lnTo>
                    <a:pt x="2328386" y="1533525"/>
                  </a:lnTo>
                  <a:lnTo>
                    <a:pt x="2330291" y="1533525"/>
                  </a:lnTo>
                  <a:lnTo>
                    <a:pt x="2331720" y="1534478"/>
                  </a:lnTo>
                  <a:lnTo>
                    <a:pt x="2333149" y="1535906"/>
                  </a:lnTo>
                  <a:lnTo>
                    <a:pt x="2335054" y="1535430"/>
                  </a:lnTo>
                  <a:lnTo>
                    <a:pt x="2336006" y="1534001"/>
                  </a:lnTo>
                  <a:lnTo>
                    <a:pt x="2337435" y="1534001"/>
                  </a:lnTo>
                  <a:lnTo>
                    <a:pt x="2339340" y="1534954"/>
                  </a:lnTo>
                  <a:lnTo>
                    <a:pt x="2343150" y="1535906"/>
                  </a:lnTo>
                  <a:lnTo>
                    <a:pt x="2346008" y="1538288"/>
                  </a:lnTo>
                  <a:lnTo>
                    <a:pt x="2348389" y="1538764"/>
                  </a:lnTo>
                  <a:lnTo>
                    <a:pt x="2351246" y="1537811"/>
                  </a:lnTo>
                  <a:lnTo>
                    <a:pt x="2352675" y="1537811"/>
                  </a:lnTo>
                  <a:lnTo>
                    <a:pt x="2353627" y="1538764"/>
                  </a:lnTo>
                  <a:lnTo>
                    <a:pt x="2355533" y="1539240"/>
                  </a:lnTo>
                  <a:lnTo>
                    <a:pt x="2356961" y="1538764"/>
                  </a:lnTo>
                  <a:lnTo>
                    <a:pt x="2359343" y="1537811"/>
                  </a:lnTo>
                  <a:lnTo>
                    <a:pt x="2368868" y="1539240"/>
                  </a:lnTo>
                  <a:lnTo>
                    <a:pt x="2371249" y="1541621"/>
                  </a:lnTo>
                  <a:lnTo>
                    <a:pt x="2372677" y="1542574"/>
                  </a:lnTo>
                  <a:lnTo>
                    <a:pt x="2374106" y="1544479"/>
                  </a:lnTo>
                  <a:lnTo>
                    <a:pt x="2376488" y="1545908"/>
                  </a:lnTo>
                  <a:lnTo>
                    <a:pt x="2381726" y="1545431"/>
                  </a:lnTo>
                  <a:lnTo>
                    <a:pt x="2383631" y="1544003"/>
                  </a:lnTo>
                  <a:lnTo>
                    <a:pt x="2387918" y="1541145"/>
                  </a:lnTo>
                  <a:lnTo>
                    <a:pt x="2389346" y="1537811"/>
                  </a:lnTo>
                  <a:lnTo>
                    <a:pt x="2391727" y="1536859"/>
                  </a:lnTo>
                  <a:lnTo>
                    <a:pt x="2394109" y="1536383"/>
                  </a:lnTo>
                  <a:lnTo>
                    <a:pt x="2396014" y="1536383"/>
                  </a:lnTo>
                  <a:lnTo>
                    <a:pt x="2398395" y="1536383"/>
                  </a:lnTo>
                  <a:lnTo>
                    <a:pt x="2401252" y="1534001"/>
                  </a:lnTo>
                  <a:lnTo>
                    <a:pt x="2403634" y="1533525"/>
                  </a:lnTo>
                  <a:lnTo>
                    <a:pt x="2406968" y="1530668"/>
                  </a:lnTo>
                  <a:lnTo>
                    <a:pt x="2407444" y="1529239"/>
                  </a:lnTo>
                  <a:lnTo>
                    <a:pt x="2409349" y="1525905"/>
                  </a:lnTo>
                  <a:lnTo>
                    <a:pt x="2410301" y="1524000"/>
                  </a:lnTo>
                  <a:lnTo>
                    <a:pt x="2411730" y="1520666"/>
                  </a:lnTo>
                  <a:lnTo>
                    <a:pt x="2412683" y="1515428"/>
                  </a:lnTo>
                  <a:lnTo>
                    <a:pt x="2413159" y="1512570"/>
                  </a:lnTo>
                  <a:lnTo>
                    <a:pt x="2412683" y="1510665"/>
                  </a:lnTo>
                  <a:lnTo>
                    <a:pt x="2410777" y="1509236"/>
                  </a:lnTo>
                  <a:lnTo>
                    <a:pt x="2408396" y="1508760"/>
                  </a:lnTo>
                  <a:lnTo>
                    <a:pt x="2406015" y="1507331"/>
                  </a:lnTo>
                  <a:lnTo>
                    <a:pt x="2404586" y="1505426"/>
                  </a:lnTo>
                  <a:lnTo>
                    <a:pt x="2403634" y="1503045"/>
                  </a:lnTo>
                  <a:lnTo>
                    <a:pt x="2402205" y="1500188"/>
                  </a:lnTo>
                  <a:lnTo>
                    <a:pt x="2402205" y="1497806"/>
                  </a:lnTo>
                  <a:lnTo>
                    <a:pt x="2401729" y="1496378"/>
                  </a:lnTo>
                  <a:lnTo>
                    <a:pt x="2400776" y="1494949"/>
                  </a:lnTo>
                  <a:lnTo>
                    <a:pt x="2398395" y="1492091"/>
                  </a:lnTo>
                  <a:lnTo>
                    <a:pt x="2397443" y="1490186"/>
                  </a:lnTo>
                  <a:lnTo>
                    <a:pt x="2397919" y="1487329"/>
                  </a:lnTo>
                  <a:lnTo>
                    <a:pt x="2400300" y="1482566"/>
                  </a:lnTo>
                  <a:lnTo>
                    <a:pt x="2400776" y="1480185"/>
                  </a:lnTo>
                  <a:lnTo>
                    <a:pt x="2400776" y="1478756"/>
                  </a:lnTo>
                  <a:lnTo>
                    <a:pt x="2400776" y="1477328"/>
                  </a:lnTo>
                  <a:lnTo>
                    <a:pt x="2401729" y="1473994"/>
                  </a:lnTo>
                  <a:lnTo>
                    <a:pt x="2403158" y="1473041"/>
                  </a:lnTo>
                  <a:lnTo>
                    <a:pt x="2404586" y="1469708"/>
                  </a:lnTo>
                  <a:lnTo>
                    <a:pt x="2406968" y="1468279"/>
                  </a:lnTo>
                  <a:lnTo>
                    <a:pt x="2409825" y="1467803"/>
                  </a:lnTo>
                  <a:lnTo>
                    <a:pt x="2410777" y="1467326"/>
                  </a:lnTo>
                  <a:lnTo>
                    <a:pt x="2411254" y="1463993"/>
                  </a:lnTo>
                  <a:lnTo>
                    <a:pt x="2412683" y="1461135"/>
                  </a:lnTo>
                  <a:lnTo>
                    <a:pt x="2413635" y="1459706"/>
                  </a:lnTo>
                  <a:lnTo>
                    <a:pt x="2415540" y="1457801"/>
                  </a:lnTo>
                  <a:lnTo>
                    <a:pt x="2425065" y="1453991"/>
                  </a:lnTo>
                  <a:lnTo>
                    <a:pt x="2429351" y="1449229"/>
                  </a:lnTo>
                  <a:lnTo>
                    <a:pt x="2430780" y="1446848"/>
                  </a:lnTo>
                  <a:lnTo>
                    <a:pt x="2432209" y="1441609"/>
                  </a:lnTo>
                  <a:lnTo>
                    <a:pt x="2433638" y="1439704"/>
                  </a:lnTo>
                  <a:lnTo>
                    <a:pt x="2436019" y="1440180"/>
                  </a:lnTo>
                  <a:lnTo>
                    <a:pt x="2438400" y="1443038"/>
                  </a:lnTo>
                  <a:lnTo>
                    <a:pt x="2440305" y="1443514"/>
                  </a:lnTo>
                  <a:lnTo>
                    <a:pt x="2443163" y="1444943"/>
                  </a:lnTo>
                  <a:lnTo>
                    <a:pt x="2451259" y="1448276"/>
                  </a:lnTo>
                  <a:lnTo>
                    <a:pt x="2455545" y="1449229"/>
                  </a:lnTo>
                  <a:lnTo>
                    <a:pt x="2458402" y="1449705"/>
                  </a:lnTo>
                  <a:lnTo>
                    <a:pt x="2461736" y="1450658"/>
                  </a:lnTo>
                  <a:lnTo>
                    <a:pt x="2464118" y="1452563"/>
                  </a:lnTo>
                  <a:lnTo>
                    <a:pt x="2468880" y="1455896"/>
                  </a:lnTo>
                  <a:lnTo>
                    <a:pt x="2472690" y="1456849"/>
                  </a:lnTo>
                  <a:lnTo>
                    <a:pt x="2479358" y="1456849"/>
                  </a:lnTo>
                  <a:lnTo>
                    <a:pt x="2487454" y="1457325"/>
                  </a:lnTo>
                  <a:lnTo>
                    <a:pt x="2489835" y="1457801"/>
                  </a:lnTo>
                  <a:lnTo>
                    <a:pt x="2495550" y="1460183"/>
                  </a:lnTo>
                  <a:lnTo>
                    <a:pt x="2502218" y="1462564"/>
                  </a:lnTo>
                  <a:lnTo>
                    <a:pt x="2508409" y="1464945"/>
                  </a:lnTo>
                  <a:lnTo>
                    <a:pt x="2513171" y="1466850"/>
                  </a:lnTo>
                  <a:lnTo>
                    <a:pt x="2516029" y="1468279"/>
                  </a:lnTo>
                  <a:lnTo>
                    <a:pt x="2518410" y="1469708"/>
                  </a:lnTo>
                  <a:lnTo>
                    <a:pt x="2521268" y="1468755"/>
                  </a:lnTo>
                  <a:lnTo>
                    <a:pt x="2525077" y="1468755"/>
                  </a:lnTo>
                  <a:lnTo>
                    <a:pt x="2533174" y="1470660"/>
                  </a:lnTo>
                  <a:lnTo>
                    <a:pt x="2538889" y="1472565"/>
                  </a:lnTo>
                  <a:lnTo>
                    <a:pt x="2543175" y="1473994"/>
                  </a:lnTo>
                  <a:lnTo>
                    <a:pt x="2544604" y="1475899"/>
                  </a:lnTo>
                  <a:lnTo>
                    <a:pt x="2545080" y="1478280"/>
                  </a:lnTo>
                  <a:lnTo>
                    <a:pt x="2544127" y="1480185"/>
                  </a:lnTo>
                  <a:lnTo>
                    <a:pt x="2544604" y="1484948"/>
                  </a:lnTo>
                  <a:lnTo>
                    <a:pt x="2546033" y="1487329"/>
                  </a:lnTo>
                  <a:lnTo>
                    <a:pt x="2546509" y="1490663"/>
                  </a:lnTo>
                  <a:lnTo>
                    <a:pt x="2546985" y="1493996"/>
                  </a:lnTo>
                  <a:lnTo>
                    <a:pt x="2546985" y="1497330"/>
                  </a:lnTo>
                  <a:lnTo>
                    <a:pt x="2547461" y="1499235"/>
                  </a:lnTo>
                  <a:lnTo>
                    <a:pt x="2548890" y="1500188"/>
                  </a:lnTo>
                  <a:lnTo>
                    <a:pt x="2550319" y="1502093"/>
                  </a:lnTo>
                  <a:lnTo>
                    <a:pt x="2549843" y="1504474"/>
                  </a:lnTo>
                  <a:lnTo>
                    <a:pt x="2549366" y="1505903"/>
                  </a:lnTo>
                  <a:lnTo>
                    <a:pt x="2549366" y="1508284"/>
                  </a:lnTo>
                  <a:lnTo>
                    <a:pt x="2550795" y="1510189"/>
                  </a:lnTo>
                  <a:lnTo>
                    <a:pt x="2553176" y="1510189"/>
                  </a:lnTo>
                  <a:lnTo>
                    <a:pt x="2555558" y="1510665"/>
                  </a:lnTo>
                  <a:lnTo>
                    <a:pt x="2557939" y="1513523"/>
                  </a:lnTo>
                  <a:lnTo>
                    <a:pt x="2562701" y="1516856"/>
                  </a:lnTo>
                  <a:lnTo>
                    <a:pt x="2565559" y="1517809"/>
                  </a:lnTo>
                  <a:lnTo>
                    <a:pt x="2568893" y="1519238"/>
                  </a:lnTo>
                  <a:lnTo>
                    <a:pt x="2574608" y="1520666"/>
                  </a:lnTo>
                  <a:lnTo>
                    <a:pt x="2578894" y="1521143"/>
                  </a:lnTo>
                  <a:lnTo>
                    <a:pt x="2581275" y="1522571"/>
                  </a:lnTo>
                  <a:lnTo>
                    <a:pt x="2583656" y="1525429"/>
                  </a:lnTo>
                  <a:lnTo>
                    <a:pt x="2587943" y="1525905"/>
                  </a:lnTo>
                  <a:lnTo>
                    <a:pt x="2590324" y="1526858"/>
                  </a:lnTo>
                  <a:lnTo>
                    <a:pt x="2595086" y="1527810"/>
                  </a:lnTo>
                  <a:lnTo>
                    <a:pt x="2597944" y="1527334"/>
                  </a:lnTo>
                  <a:lnTo>
                    <a:pt x="2600801" y="1526381"/>
                  </a:lnTo>
                  <a:lnTo>
                    <a:pt x="2602706" y="1526381"/>
                  </a:lnTo>
                  <a:lnTo>
                    <a:pt x="2606040" y="1527334"/>
                  </a:lnTo>
                  <a:lnTo>
                    <a:pt x="2610326" y="1527334"/>
                  </a:lnTo>
                  <a:lnTo>
                    <a:pt x="2613660" y="1526381"/>
                  </a:lnTo>
                  <a:lnTo>
                    <a:pt x="2616518" y="1524476"/>
                  </a:lnTo>
                  <a:lnTo>
                    <a:pt x="2619375" y="1522095"/>
                  </a:lnTo>
                  <a:lnTo>
                    <a:pt x="2623185" y="1520666"/>
                  </a:lnTo>
                  <a:lnTo>
                    <a:pt x="2627947" y="1520190"/>
                  </a:lnTo>
                  <a:lnTo>
                    <a:pt x="2630805" y="1518761"/>
                  </a:lnTo>
                  <a:lnTo>
                    <a:pt x="2640806" y="1517333"/>
                  </a:lnTo>
                  <a:lnTo>
                    <a:pt x="2644616" y="1516856"/>
                  </a:lnTo>
                  <a:lnTo>
                    <a:pt x="2647950" y="1514951"/>
                  </a:lnTo>
                  <a:lnTo>
                    <a:pt x="2650808" y="1513523"/>
                  </a:lnTo>
                  <a:lnTo>
                    <a:pt x="2654618" y="1513046"/>
                  </a:lnTo>
                  <a:lnTo>
                    <a:pt x="2659856" y="1514475"/>
                  </a:lnTo>
                  <a:lnTo>
                    <a:pt x="2665095" y="1515904"/>
                  </a:lnTo>
                  <a:lnTo>
                    <a:pt x="2671286" y="1515904"/>
                  </a:lnTo>
                  <a:lnTo>
                    <a:pt x="2675572" y="1517809"/>
                  </a:lnTo>
                  <a:lnTo>
                    <a:pt x="2678430" y="1519238"/>
                  </a:lnTo>
                  <a:lnTo>
                    <a:pt x="2683193" y="1520666"/>
                  </a:lnTo>
                  <a:lnTo>
                    <a:pt x="2687955" y="1520190"/>
                  </a:lnTo>
                  <a:lnTo>
                    <a:pt x="2695099" y="1519714"/>
                  </a:lnTo>
                  <a:lnTo>
                    <a:pt x="2699861" y="1520190"/>
                  </a:lnTo>
                  <a:lnTo>
                    <a:pt x="2704624" y="1523048"/>
                  </a:lnTo>
                  <a:lnTo>
                    <a:pt x="2707481" y="1525429"/>
                  </a:lnTo>
                  <a:lnTo>
                    <a:pt x="2710815" y="1530191"/>
                  </a:lnTo>
                  <a:lnTo>
                    <a:pt x="2714625" y="1532573"/>
                  </a:lnTo>
                  <a:lnTo>
                    <a:pt x="2717483" y="1534478"/>
                  </a:lnTo>
                  <a:lnTo>
                    <a:pt x="2721293" y="1534478"/>
                  </a:lnTo>
                  <a:lnTo>
                    <a:pt x="2730818" y="1534954"/>
                  </a:lnTo>
                  <a:lnTo>
                    <a:pt x="2736533" y="1535906"/>
                  </a:lnTo>
                  <a:lnTo>
                    <a:pt x="2740819" y="1536383"/>
                  </a:lnTo>
                  <a:lnTo>
                    <a:pt x="2741771" y="1537335"/>
                  </a:lnTo>
                  <a:lnTo>
                    <a:pt x="2741295" y="1540669"/>
                  </a:lnTo>
                  <a:lnTo>
                    <a:pt x="2741295" y="1545431"/>
                  </a:lnTo>
                  <a:lnTo>
                    <a:pt x="2741295" y="1547813"/>
                  </a:lnTo>
                  <a:lnTo>
                    <a:pt x="2742247" y="1549241"/>
                  </a:lnTo>
                  <a:lnTo>
                    <a:pt x="2744152" y="1549718"/>
                  </a:lnTo>
                  <a:lnTo>
                    <a:pt x="2744629" y="1552099"/>
                  </a:lnTo>
                  <a:lnTo>
                    <a:pt x="2747010" y="1553051"/>
                  </a:lnTo>
                  <a:lnTo>
                    <a:pt x="2750820" y="1554956"/>
                  </a:lnTo>
                  <a:lnTo>
                    <a:pt x="2757488" y="1560671"/>
                  </a:lnTo>
                  <a:lnTo>
                    <a:pt x="2761297" y="1563053"/>
                  </a:lnTo>
                  <a:lnTo>
                    <a:pt x="2764631" y="1563529"/>
                  </a:lnTo>
                  <a:lnTo>
                    <a:pt x="2768441" y="1563053"/>
                  </a:lnTo>
                  <a:lnTo>
                    <a:pt x="2775109" y="1563053"/>
                  </a:lnTo>
                  <a:lnTo>
                    <a:pt x="2785586" y="1563053"/>
                  </a:lnTo>
                  <a:lnTo>
                    <a:pt x="2793206" y="1564958"/>
                  </a:lnTo>
                  <a:lnTo>
                    <a:pt x="2795588" y="1565910"/>
                  </a:lnTo>
                  <a:lnTo>
                    <a:pt x="2803208" y="1567339"/>
                  </a:lnTo>
                  <a:lnTo>
                    <a:pt x="2811304" y="1568768"/>
                  </a:lnTo>
                  <a:lnTo>
                    <a:pt x="2818447" y="1570196"/>
                  </a:lnTo>
                  <a:lnTo>
                    <a:pt x="2822734" y="1568291"/>
                  </a:lnTo>
                  <a:lnTo>
                    <a:pt x="2826068" y="1568291"/>
                  </a:lnTo>
                  <a:lnTo>
                    <a:pt x="2829877" y="1569720"/>
                  </a:lnTo>
                  <a:lnTo>
                    <a:pt x="2833211" y="1571625"/>
                  </a:lnTo>
                  <a:lnTo>
                    <a:pt x="2835593" y="1571625"/>
                  </a:lnTo>
                  <a:lnTo>
                    <a:pt x="2839879" y="1570673"/>
                  </a:lnTo>
                  <a:lnTo>
                    <a:pt x="2852738" y="1564481"/>
                  </a:lnTo>
                  <a:lnTo>
                    <a:pt x="2857024" y="1562100"/>
                  </a:lnTo>
                  <a:lnTo>
                    <a:pt x="2860358" y="1563053"/>
                  </a:lnTo>
                  <a:lnTo>
                    <a:pt x="2863215" y="1562100"/>
                  </a:lnTo>
                  <a:lnTo>
                    <a:pt x="2865120" y="1561624"/>
                  </a:lnTo>
                  <a:lnTo>
                    <a:pt x="2870835" y="1560671"/>
                  </a:lnTo>
                  <a:lnTo>
                    <a:pt x="2874169" y="1560195"/>
                  </a:lnTo>
                  <a:lnTo>
                    <a:pt x="2877502" y="1559719"/>
                  </a:lnTo>
                  <a:lnTo>
                    <a:pt x="2882265" y="1559243"/>
                  </a:lnTo>
                  <a:lnTo>
                    <a:pt x="2892266" y="1555433"/>
                  </a:lnTo>
                  <a:lnTo>
                    <a:pt x="2896552" y="1554480"/>
                  </a:lnTo>
                  <a:lnTo>
                    <a:pt x="2903220" y="1555909"/>
                  </a:lnTo>
                  <a:lnTo>
                    <a:pt x="2907030" y="1554956"/>
                  </a:lnTo>
                  <a:lnTo>
                    <a:pt x="2910840" y="1553051"/>
                  </a:lnTo>
                  <a:lnTo>
                    <a:pt x="2915602" y="1551146"/>
                  </a:lnTo>
                  <a:lnTo>
                    <a:pt x="2917031" y="1547336"/>
                  </a:lnTo>
                  <a:lnTo>
                    <a:pt x="2919413" y="1543050"/>
                  </a:lnTo>
                  <a:lnTo>
                    <a:pt x="2924651" y="1539716"/>
                  </a:lnTo>
                  <a:lnTo>
                    <a:pt x="2928938" y="1536383"/>
                  </a:lnTo>
                  <a:lnTo>
                    <a:pt x="2933224" y="1533525"/>
                  </a:lnTo>
                  <a:lnTo>
                    <a:pt x="2938463" y="1531144"/>
                  </a:lnTo>
                  <a:lnTo>
                    <a:pt x="2943701" y="1529715"/>
                  </a:lnTo>
                  <a:lnTo>
                    <a:pt x="2949893" y="1524953"/>
                  </a:lnTo>
                  <a:lnTo>
                    <a:pt x="2955131" y="1522571"/>
                  </a:lnTo>
                  <a:lnTo>
                    <a:pt x="2957989" y="1522095"/>
                  </a:lnTo>
                  <a:lnTo>
                    <a:pt x="2960846" y="1522571"/>
                  </a:lnTo>
                  <a:lnTo>
                    <a:pt x="2966561" y="1523524"/>
                  </a:lnTo>
                  <a:lnTo>
                    <a:pt x="2970847" y="1523048"/>
                  </a:lnTo>
                  <a:lnTo>
                    <a:pt x="2973229" y="1523524"/>
                  </a:lnTo>
                  <a:lnTo>
                    <a:pt x="2977515" y="1525905"/>
                  </a:lnTo>
                  <a:lnTo>
                    <a:pt x="2981801" y="1527810"/>
                  </a:lnTo>
                  <a:lnTo>
                    <a:pt x="2985135" y="1531620"/>
                  </a:lnTo>
                  <a:lnTo>
                    <a:pt x="2990850" y="1536383"/>
                  </a:lnTo>
                  <a:lnTo>
                    <a:pt x="2994184" y="1537811"/>
                  </a:lnTo>
                  <a:lnTo>
                    <a:pt x="2996565" y="1538764"/>
                  </a:lnTo>
                  <a:lnTo>
                    <a:pt x="3001804" y="1539240"/>
                  </a:lnTo>
                  <a:lnTo>
                    <a:pt x="3006090" y="1539240"/>
                  </a:lnTo>
                  <a:lnTo>
                    <a:pt x="3008947" y="1538288"/>
                  </a:lnTo>
                  <a:lnTo>
                    <a:pt x="3013234" y="1536383"/>
                  </a:lnTo>
                  <a:lnTo>
                    <a:pt x="3020377" y="1533525"/>
                  </a:lnTo>
                  <a:lnTo>
                    <a:pt x="3023235" y="1533525"/>
                  </a:lnTo>
                  <a:lnTo>
                    <a:pt x="3027521" y="1534954"/>
                  </a:lnTo>
                  <a:lnTo>
                    <a:pt x="3034665" y="1537335"/>
                  </a:lnTo>
                  <a:lnTo>
                    <a:pt x="3037046" y="1539240"/>
                  </a:lnTo>
                  <a:lnTo>
                    <a:pt x="3038951" y="1541621"/>
                  </a:lnTo>
                  <a:lnTo>
                    <a:pt x="3046095" y="1545431"/>
                  </a:lnTo>
                  <a:lnTo>
                    <a:pt x="3050381" y="1547336"/>
                  </a:lnTo>
                  <a:lnTo>
                    <a:pt x="3058001" y="1550670"/>
                  </a:lnTo>
                  <a:lnTo>
                    <a:pt x="3066097" y="1551146"/>
                  </a:lnTo>
                  <a:lnTo>
                    <a:pt x="3073718" y="1554480"/>
                  </a:lnTo>
                  <a:lnTo>
                    <a:pt x="3077527" y="1555433"/>
                  </a:lnTo>
                  <a:lnTo>
                    <a:pt x="3079433" y="1555433"/>
                  </a:lnTo>
                  <a:lnTo>
                    <a:pt x="3090386" y="1547336"/>
                  </a:lnTo>
                  <a:lnTo>
                    <a:pt x="3098959" y="1540669"/>
                  </a:lnTo>
                  <a:lnTo>
                    <a:pt x="3109436" y="1535906"/>
                  </a:lnTo>
                  <a:lnTo>
                    <a:pt x="3117056" y="1534954"/>
                  </a:lnTo>
                  <a:lnTo>
                    <a:pt x="3122772" y="1533525"/>
                  </a:lnTo>
                  <a:lnTo>
                    <a:pt x="3126581" y="1531144"/>
                  </a:lnTo>
                  <a:lnTo>
                    <a:pt x="3128962" y="1527334"/>
                  </a:lnTo>
                  <a:lnTo>
                    <a:pt x="3129439" y="1521619"/>
                  </a:lnTo>
                  <a:lnTo>
                    <a:pt x="3128010" y="1518285"/>
                  </a:lnTo>
                  <a:lnTo>
                    <a:pt x="3124200" y="1517333"/>
                  </a:lnTo>
                  <a:lnTo>
                    <a:pt x="3123247" y="1515904"/>
                  </a:lnTo>
                  <a:lnTo>
                    <a:pt x="3125153" y="1514951"/>
                  </a:lnTo>
                  <a:lnTo>
                    <a:pt x="3126581" y="1512570"/>
                  </a:lnTo>
                  <a:lnTo>
                    <a:pt x="3127534" y="1509236"/>
                  </a:lnTo>
                  <a:lnTo>
                    <a:pt x="3129439" y="1505903"/>
                  </a:lnTo>
                  <a:lnTo>
                    <a:pt x="3132772" y="1503045"/>
                  </a:lnTo>
                  <a:lnTo>
                    <a:pt x="3134678" y="1499711"/>
                  </a:lnTo>
                  <a:lnTo>
                    <a:pt x="3135154" y="1495901"/>
                  </a:lnTo>
                  <a:lnTo>
                    <a:pt x="3137535" y="1492091"/>
                  </a:lnTo>
                  <a:lnTo>
                    <a:pt x="3141345" y="1488281"/>
                  </a:lnTo>
                  <a:lnTo>
                    <a:pt x="3143250" y="1484948"/>
                  </a:lnTo>
                  <a:lnTo>
                    <a:pt x="3143726" y="1481614"/>
                  </a:lnTo>
                  <a:lnTo>
                    <a:pt x="3145631" y="1477804"/>
                  </a:lnTo>
                  <a:lnTo>
                    <a:pt x="3150870" y="1470660"/>
                  </a:lnTo>
                  <a:lnTo>
                    <a:pt x="3154204" y="1463040"/>
                  </a:lnTo>
                  <a:lnTo>
                    <a:pt x="3159918" y="1457325"/>
                  </a:lnTo>
                  <a:lnTo>
                    <a:pt x="3169443" y="1451610"/>
                  </a:lnTo>
                  <a:lnTo>
                    <a:pt x="3175159" y="1445895"/>
                  </a:lnTo>
                  <a:lnTo>
                    <a:pt x="3177540" y="1440656"/>
                  </a:lnTo>
                  <a:lnTo>
                    <a:pt x="3177064" y="1435418"/>
                  </a:lnTo>
                  <a:lnTo>
                    <a:pt x="3174683" y="1431131"/>
                  </a:lnTo>
                  <a:lnTo>
                    <a:pt x="3174206" y="1426845"/>
                  </a:lnTo>
                  <a:lnTo>
                    <a:pt x="3175635" y="1422559"/>
                  </a:lnTo>
                  <a:lnTo>
                    <a:pt x="3174206" y="1419225"/>
                  </a:lnTo>
                  <a:lnTo>
                    <a:pt x="3169443" y="1416844"/>
                  </a:lnTo>
                  <a:lnTo>
                    <a:pt x="3164205" y="1416368"/>
                  </a:lnTo>
                  <a:lnTo>
                    <a:pt x="3157537" y="1417320"/>
                  </a:lnTo>
                  <a:lnTo>
                    <a:pt x="3154204" y="1416368"/>
                  </a:lnTo>
                  <a:lnTo>
                    <a:pt x="3153251" y="1412081"/>
                  </a:lnTo>
                  <a:lnTo>
                    <a:pt x="3155156" y="1409224"/>
                  </a:lnTo>
                  <a:lnTo>
                    <a:pt x="3159443" y="1406843"/>
                  </a:lnTo>
                  <a:lnTo>
                    <a:pt x="3166110" y="1400651"/>
                  </a:lnTo>
                  <a:lnTo>
                    <a:pt x="3175635" y="1391603"/>
                  </a:lnTo>
                  <a:lnTo>
                    <a:pt x="3185160" y="1386364"/>
                  </a:lnTo>
                  <a:lnTo>
                    <a:pt x="3199447" y="1384935"/>
                  </a:lnTo>
                  <a:lnTo>
                    <a:pt x="3211354" y="1381601"/>
                  </a:lnTo>
                  <a:lnTo>
                    <a:pt x="3222784" y="1378744"/>
                  </a:lnTo>
                  <a:lnTo>
                    <a:pt x="3231356" y="1377315"/>
                  </a:lnTo>
                  <a:lnTo>
                    <a:pt x="3232785" y="1378268"/>
                  </a:lnTo>
                  <a:lnTo>
                    <a:pt x="3237547" y="1378268"/>
                  </a:lnTo>
                  <a:lnTo>
                    <a:pt x="3245168" y="1377791"/>
                  </a:lnTo>
                  <a:lnTo>
                    <a:pt x="3252311" y="1376363"/>
                  </a:lnTo>
                  <a:lnTo>
                    <a:pt x="3258979" y="1374458"/>
                  </a:lnTo>
                  <a:lnTo>
                    <a:pt x="3264218" y="1373981"/>
                  </a:lnTo>
                  <a:lnTo>
                    <a:pt x="3268504" y="1374934"/>
                  </a:lnTo>
                  <a:lnTo>
                    <a:pt x="3270409" y="1374934"/>
                  </a:lnTo>
                  <a:lnTo>
                    <a:pt x="3272314" y="1375410"/>
                  </a:lnTo>
                  <a:lnTo>
                    <a:pt x="3272790" y="1375410"/>
                  </a:lnTo>
                  <a:lnTo>
                    <a:pt x="3274695" y="1374458"/>
                  </a:lnTo>
                  <a:lnTo>
                    <a:pt x="3278981" y="1375886"/>
                  </a:lnTo>
                  <a:lnTo>
                    <a:pt x="3287554" y="1380649"/>
                  </a:lnTo>
                  <a:lnTo>
                    <a:pt x="3293268" y="1383030"/>
                  </a:lnTo>
                  <a:lnTo>
                    <a:pt x="3295650" y="1382554"/>
                  </a:lnTo>
                  <a:lnTo>
                    <a:pt x="3298031" y="1383983"/>
                  </a:lnTo>
                  <a:lnTo>
                    <a:pt x="3300412" y="1386840"/>
                  </a:lnTo>
                  <a:lnTo>
                    <a:pt x="3303747" y="1388745"/>
                  </a:lnTo>
                  <a:lnTo>
                    <a:pt x="3309937" y="1389698"/>
                  </a:lnTo>
                  <a:lnTo>
                    <a:pt x="3315653" y="1393508"/>
                  </a:lnTo>
                  <a:lnTo>
                    <a:pt x="3318034" y="1393508"/>
                  </a:lnTo>
                  <a:lnTo>
                    <a:pt x="3318986" y="1391603"/>
                  </a:lnTo>
                  <a:lnTo>
                    <a:pt x="3320891" y="1390174"/>
                  </a:lnTo>
                  <a:lnTo>
                    <a:pt x="3324701" y="1390174"/>
                  </a:lnTo>
                  <a:lnTo>
                    <a:pt x="3329464" y="1391603"/>
                  </a:lnTo>
                  <a:lnTo>
                    <a:pt x="3336131" y="1395413"/>
                  </a:lnTo>
                  <a:lnTo>
                    <a:pt x="3340418" y="1397318"/>
                  </a:lnTo>
                  <a:lnTo>
                    <a:pt x="3342322" y="1396841"/>
                  </a:lnTo>
                  <a:lnTo>
                    <a:pt x="3344228" y="1397318"/>
                  </a:lnTo>
                  <a:lnTo>
                    <a:pt x="3345656" y="1399223"/>
                  </a:lnTo>
                  <a:lnTo>
                    <a:pt x="3345656" y="1401604"/>
                  </a:lnTo>
                  <a:lnTo>
                    <a:pt x="3345180" y="1402556"/>
                  </a:lnTo>
                  <a:lnTo>
                    <a:pt x="3346609" y="1404461"/>
                  </a:lnTo>
                  <a:lnTo>
                    <a:pt x="3348514" y="1404461"/>
                  </a:lnTo>
                  <a:lnTo>
                    <a:pt x="3351847" y="1405414"/>
                  </a:lnTo>
                  <a:lnTo>
                    <a:pt x="3354229" y="1408748"/>
                  </a:lnTo>
                  <a:lnTo>
                    <a:pt x="3356134" y="1410176"/>
                  </a:lnTo>
                  <a:lnTo>
                    <a:pt x="3357562" y="1411129"/>
                  </a:lnTo>
                  <a:lnTo>
                    <a:pt x="3358039" y="1412558"/>
                  </a:lnTo>
                  <a:lnTo>
                    <a:pt x="3358039" y="1413510"/>
                  </a:lnTo>
                  <a:lnTo>
                    <a:pt x="3357562" y="1414463"/>
                  </a:lnTo>
                  <a:lnTo>
                    <a:pt x="3356610" y="1415891"/>
                  </a:lnTo>
                  <a:lnTo>
                    <a:pt x="3356610" y="1417320"/>
                  </a:lnTo>
                  <a:lnTo>
                    <a:pt x="3357562" y="1418749"/>
                  </a:lnTo>
                  <a:lnTo>
                    <a:pt x="3361372" y="1420178"/>
                  </a:lnTo>
                  <a:lnTo>
                    <a:pt x="3362801" y="1421130"/>
                  </a:lnTo>
                  <a:lnTo>
                    <a:pt x="3362801" y="1423035"/>
                  </a:lnTo>
                  <a:lnTo>
                    <a:pt x="3364230" y="1424940"/>
                  </a:lnTo>
                  <a:lnTo>
                    <a:pt x="3366611" y="1426845"/>
                  </a:lnTo>
                  <a:lnTo>
                    <a:pt x="3367564" y="1428274"/>
                  </a:lnTo>
                  <a:lnTo>
                    <a:pt x="3367087" y="1429703"/>
                  </a:lnTo>
                  <a:lnTo>
                    <a:pt x="3367564" y="1431131"/>
                  </a:lnTo>
                  <a:lnTo>
                    <a:pt x="3368993" y="1432084"/>
                  </a:lnTo>
                  <a:lnTo>
                    <a:pt x="3369468" y="1434941"/>
                  </a:lnTo>
                  <a:lnTo>
                    <a:pt x="3369468" y="1436846"/>
                  </a:lnTo>
                  <a:lnTo>
                    <a:pt x="3371374" y="1439228"/>
                  </a:lnTo>
                  <a:lnTo>
                    <a:pt x="3371850" y="1443514"/>
                  </a:lnTo>
                  <a:lnTo>
                    <a:pt x="3373279" y="1448276"/>
                  </a:lnTo>
                  <a:lnTo>
                    <a:pt x="3378041" y="1454944"/>
                  </a:lnTo>
                  <a:lnTo>
                    <a:pt x="3379947" y="1458278"/>
                  </a:lnTo>
                  <a:lnTo>
                    <a:pt x="3379470" y="1462564"/>
                  </a:lnTo>
                  <a:lnTo>
                    <a:pt x="3379947" y="1464469"/>
                  </a:lnTo>
                  <a:lnTo>
                    <a:pt x="3382328" y="1465421"/>
                  </a:lnTo>
                  <a:lnTo>
                    <a:pt x="3383280" y="1467326"/>
                  </a:lnTo>
                  <a:lnTo>
                    <a:pt x="3383280" y="1469708"/>
                  </a:lnTo>
                  <a:lnTo>
                    <a:pt x="3384233" y="1471136"/>
                  </a:lnTo>
                  <a:lnTo>
                    <a:pt x="3384709" y="1473041"/>
                  </a:lnTo>
                  <a:lnTo>
                    <a:pt x="3384233" y="1475423"/>
                  </a:lnTo>
                  <a:lnTo>
                    <a:pt x="3385185" y="1478280"/>
                  </a:lnTo>
                  <a:lnTo>
                    <a:pt x="3386137" y="1479233"/>
                  </a:lnTo>
                  <a:lnTo>
                    <a:pt x="3387090" y="1482090"/>
                  </a:lnTo>
                  <a:lnTo>
                    <a:pt x="3387566" y="1485424"/>
                  </a:lnTo>
                  <a:lnTo>
                    <a:pt x="3390900" y="1490186"/>
                  </a:lnTo>
                  <a:lnTo>
                    <a:pt x="3396615" y="1497330"/>
                  </a:lnTo>
                  <a:lnTo>
                    <a:pt x="3400425" y="1502569"/>
                  </a:lnTo>
                  <a:lnTo>
                    <a:pt x="3401854" y="1506379"/>
                  </a:lnTo>
                  <a:lnTo>
                    <a:pt x="3401854" y="1509713"/>
                  </a:lnTo>
                  <a:lnTo>
                    <a:pt x="3400425" y="1512094"/>
                  </a:lnTo>
                  <a:lnTo>
                    <a:pt x="3400425" y="1513999"/>
                  </a:lnTo>
                  <a:lnTo>
                    <a:pt x="3401378" y="1514951"/>
                  </a:lnTo>
                  <a:lnTo>
                    <a:pt x="3401854" y="1516856"/>
                  </a:lnTo>
                  <a:lnTo>
                    <a:pt x="3401378" y="1518761"/>
                  </a:lnTo>
                  <a:lnTo>
                    <a:pt x="3403283" y="1520666"/>
                  </a:lnTo>
                  <a:lnTo>
                    <a:pt x="3409950" y="1524953"/>
                  </a:lnTo>
                  <a:lnTo>
                    <a:pt x="3407568" y="1530668"/>
                  </a:lnTo>
                  <a:lnTo>
                    <a:pt x="3406616" y="1534954"/>
                  </a:lnTo>
                  <a:lnTo>
                    <a:pt x="3407093" y="1539716"/>
                  </a:lnTo>
                  <a:lnTo>
                    <a:pt x="3408522" y="1542574"/>
                  </a:lnTo>
                  <a:lnTo>
                    <a:pt x="3411855" y="1544479"/>
                  </a:lnTo>
                  <a:lnTo>
                    <a:pt x="3413284" y="1546384"/>
                  </a:lnTo>
                  <a:lnTo>
                    <a:pt x="3414236" y="1548289"/>
                  </a:lnTo>
                  <a:lnTo>
                    <a:pt x="3417570" y="1550670"/>
                  </a:lnTo>
                  <a:lnTo>
                    <a:pt x="3424237" y="1553051"/>
                  </a:lnTo>
                  <a:lnTo>
                    <a:pt x="3431858" y="1553528"/>
                  </a:lnTo>
                  <a:lnTo>
                    <a:pt x="3441859" y="1552099"/>
                  </a:lnTo>
                  <a:lnTo>
                    <a:pt x="3448050" y="1551623"/>
                  </a:lnTo>
                  <a:lnTo>
                    <a:pt x="3449955" y="1552575"/>
                  </a:lnTo>
                  <a:lnTo>
                    <a:pt x="3450908" y="1554004"/>
                  </a:lnTo>
                  <a:lnTo>
                    <a:pt x="3450431" y="1556385"/>
                  </a:lnTo>
                  <a:lnTo>
                    <a:pt x="3451860" y="1557814"/>
                  </a:lnTo>
                  <a:lnTo>
                    <a:pt x="3456147" y="1558290"/>
                  </a:lnTo>
                  <a:lnTo>
                    <a:pt x="3458528" y="1559719"/>
                  </a:lnTo>
                  <a:lnTo>
                    <a:pt x="3460433" y="1561624"/>
                  </a:lnTo>
                  <a:lnTo>
                    <a:pt x="3462337" y="1562100"/>
                  </a:lnTo>
                  <a:lnTo>
                    <a:pt x="3464243" y="1561148"/>
                  </a:lnTo>
                  <a:lnTo>
                    <a:pt x="3466624" y="1561148"/>
                  </a:lnTo>
                  <a:lnTo>
                    <a:pt x="3468529" y="1562576"/>
                  </a:lnTo>
                  <a:lnTo>
                    <a:pt x="3469958" y="1562100"/>
                  </a:lnTo>
                  <a:lnTo>
                    <a:pt x="3470910" y="1560671"/>
                  </a:lnTo>
                  <a:lnTo>
                    <a:pt x="3472815" y="1560671"/>
                  </a:lnTo>
                  <a:lnTo>
                    <a:pt x="3475197" y="1560671"/>
                  </a:lnTo>
                  <a:lnTo>
                    <a:pt x="3476149" y="1563529"/>
                  </a:lnTo>
                  <a:lnTo>
                    <a:pt x="3478054" y="1565434"/>
                  </a:lnTo>
                  <a:lnTo>
                    <a:pt x="3480911" y="1565910"/>
                  </a:lnTo>
                  <a:lnTo>
                    <a:pt x="3485197" y="1569244"/>
                  </a:lnTo>
                  <a:lnTo>
                    <a:pt x="3493293" y="1579245"/>
                  </a:lnTo>
                  <a:lnTo>
                    <a:pt x="3498533" y="1582579"/>
                  </a:lnTo>
                  <a:lnTo>
                    <a:pt x="3504247" y="1583531"/>
                  </a:lnTo>
                  <a:lnTo>
                    <a:pt x="3510915" y="1584008"/>
                  </a:lnTo>
                  <a:lnTo>
                    <a:pt x="3513297" y="1587818"/>
                  </a:lnTo>
                  <a:lnTo>
                    <a:pt x="3511391" y="1591628"/>
                  </a:lnTo>
                  <a:lnTo>
                    <a:pt x="3510915" y="1594961"/>
                  </a:lnTo>
                  <a:lnTo>
                    <a:pt x="3512343" y="1596390"/>
                  </a:lnTo>
                  <a:lnTo>
                    <a:pt x="3514725" y="1600200"/>
                  </a:lnTo>
                  <a:lnTo>
                    <a:pt x="3517583" y="1602581"/>
                  </a:lnTo>
                  <a:lnTo>
                    <a:pt x="3518059" y="1604486"/>
                  </a:lnTo>
                  <a:lnTo>
                    <a:pt x="3519487" y="1606391"/>
                  </a:lnTo>
                  <a:lnTo>
                    <a:pt x="3519011" y="1610201"/>
                  </a:lnTo>
                  <a:lnTo>
                    <a:pt x="3516154" y="1615440"/>
                  </a:lnTo>
                  <a:lnTo>
                    <a:pt x="3517106" y="1620203"/>
                  </a:lnTo>
                  <a:lnTo>
                    <a:pt x="3520916" y="1624013"/>
                  </a:lnTo>
                  <a:lnTo>
                    <a:pt x="3523297" y="1627823"/>
                  </a:lnTo>
                  <a:lnTo>
                    <a:pt x="3523774" y="1631633"/>
                  </a:lnTo>
                  <a:lnTo>
                    <a:pt x="3524726" y="1633538"/>
                  </a:lnTo>
                  <a:lnTo>
                    <a:pt x="3526155" y="1634490"/>
                  </a:lnTo>
                  <a:lnTo>
                    <a:pt x="3530441" y="1634014"/>
                  </a:lnTo>
                  <a:lnTo>
                    <a:pt x="3537109" y="1633061"/>
                  </a:lnTo>
                  <a:lnTo>
                    <a:pt x="3541872" y="1633061"/>
                  </a:lnTo>
                  <a:lnTo>
                    <a:pt x="3545205" y="1634966"/>
                  </a:lnTo>
                  <a:lnTo>
                    <a:pt x="3552825" y="1634966"/>
                  </a:lnTo>
                  <a:lnTo>
                    <a:pt x="3565208" y="1633061"/>
                  </a:lnTo>
                  <a:lnTo>
                    <a:pt x="3572828" y="1632585"/>
                  </a:lnTo>
                  <a:lnTo>
                    <a:pt x="3576161" y="1633538"/>
                  </a:lnTo>
                  <a:lnTo>
                    <a:pt x="3579018" y="1631156"/>
                  </a:lnTo>
                  <a:lnTo>
                    <a:pt x="3581876" y="1625918"/>
                  </a:lnTo>
                  <a:lnTo>
                    <a:pt x="3584258" y="1623536"/>
                  </a:lnTo>
                  <a:lnTo>
                    <a:pt x="3586639" y="1623536"/>
                  </a:lnTo>
                  <a:lnTo>
                    <a:pt x="3589972" y="1622108"/>
                  </a:lnTo>
                  <a:lnTo>
                    <a:pt x="3594735" y="1618298"/>
                  </a:lnTo>
                  <a:lnTo>
                    <a:pt x="3599022" y="1616393"/>
                  </a:lnTo>
                  <a:lnTo>
                    <a:pt x="3604260" y="1616869"/>
                  </a:lnTo>
                  <a:lnTo>
                    <a:pt x="3609975" y="1616869"/>
                  </a:lnTo>
                  <a:lnTo>
                    <a:pt x="3613785" y="1615440"/>
                  </a:lnTo>
                  <a:lnTo>
                    <a:pt x="3617118" y="1612106"/>
                  </a:lnTo>
                  <a:lnTo>
                    <a:pt x="3622834" y="1609249"/>
                  </a:lnTo>
                  <a:lnTo>
                    <a:pt x="3635216" y="1605439"/>
                  </a:lnTo>
                  <a:lnTo>
                    <a:pt x="3638074" y="1604963"/>
                  </a:lnTo>
                  <a:lnTo>
                    <a:pt x="3639503" y="1605439"/>
                  </a:lnTo>
                  <a:lnTo>
                    <a:pt x="3643789" y="1605915"/>
                  </a:lnTo>
                  <a:lnTo>
                    <a:pt x="3647122" y="1607344"/>
                  </a:lnTo>
                  <a:lnTo>
                    <a:pt x="3650933" y="1610201"/>
                  </a:lnTo>
                  <a:lnTo>
                    <a:pt x="3651409" y="1612106"/>
                  </a:lnTo>
                  <a:lnTo>
                    <a:pt x="3650933" y="1614488"/>
                  </a:lnTo>
                  <a:lnTo>
                    <a:pt x="3649980" y="1615916"/>
                  </a:lnTo>
                  <a:lnTo>
                    <a:pt x="3648551" y="1617345"/>
                  </a:lnTo>
                  <a:lnTo>
                    <a:pt x="3647599" y="1620203"/>
                  </a:lnTo>
                  <a:lnTo>
                    <a:pt x="3648075" y="1622108"/>
                  </a:lnTo>
                  <a:lnTo>
                    <a:pt x="3650456" y="1626394"/>
                  </a:lnTo>
                  <a:lnTo>
                    <a:pt x="3651885" y="1629728"/>
                  </a:lnTo>
                  <a:lnTo>
                    <a:pt x="3653790" y="1633538"/>
                  </a:lnTo>
                  <a:lnTo>
                    <a:pt x="3652837" y="1634490"/>
                  </a:lnTo>
                  <a:lnTo>
                    <a:pt x="3651885" y="1637348"/>
                  </a:lnTo>
                  <a:lnTo>
                    <a:pt x="3648551" y="1641634"/>
                  </a:lnTo>
                  <a:lnTo>
                    <a:pt x="3646647" y="1643063"/>
                  </a:lnTo>
                  <a:lnTo>
                    <a:pt x="3644741" y="1644968"/>
                  </a:lnTo>
                  <a:lnTo>
                    <a:pt x="3640931" y="1645444"/>
                  </a:lnTo>
                  <a:lnTo>
                    <a:pt x="3639503" y="1645444"/>
                  </a:lnTo>
                  <a:lnTo>
                    <a:pt x="3638074" y="1646396"/>
                  </a:lnTo>
                  <a:lnTo>
                    <a:pt x="3637122" y="1647825"/>
                  </a:lnTo>
                  <a:lnTo>
                    <a:pt x="3635693" y="1648778"/>
                  </a:lnTo>
                  <a:lnTo>
                    <a:pt x="3633787" y="1651159"/>
                  </a:lnTo>
                  <a:lnTo>
                    <a:pt x="3633787" y="1653064"/>
                  </a:lnTo>
                  <a:lnTo>
                    <a:pt x="3634740" y="1655445"/>
                  </a:lnTo>
                  <a:lnTo>
                    <a:pt x="3635216" y="1658303"/>
                  </a:lnTo>
                  <a:lnTo>
                    <a:pt x="3632835" y="1661160"/>
                  </a:lnTo>
                  <a:lnTo>
                    <a:pt x="3630930" y="1664970"/>
                  </a:lnTo>
                  <a:lnTo>
                    <a:pt x="3630454" y="1665923"/>
                  </a:lnTo>
                  <a:lnTo>
                    <a:pt x="3629501" y="1668780"/>
                  </a:lnTo>
                  <a:lnTo>
                    <a:pt x="3629501" y="1670209"/>
                  </a:lnTo>
                  <a:lnTo>
                    <a:pt x="3629025" y="1675924"/>
                  </a:lnTo>
                  <a:lnTo>
                    <a:pt x="3626643" y="1680210"/>
                  </a:lnTo>
                  <a:lnTo>
                    <a:pt x="3623786" y="1684973"/>
                  </a:lnTo>
                  <a:lnTo>
                    <a:pt x="3624262" y="1688306"/>
                  </a:lnTo>
                  <a:lnTo>
                    <a:pt x="3624739" y="1690688"/>
                  </a:lnTo>
                  <a:lnTo>
                    <a:pt x="3624262" y="1692116"/>
                  </a:lnTo>
                  <a:lnTo>
                    <a:pt x="3623786" y="1693069"/>
                  </a:lnTo>
                  <a:lnTo>
                    <a:pt x="3623310" y="1695926"/>
                  </a:lnTo>
                  <a:lnTo>
                    <a:pt x="3622358" y="1696879"/>
                  </a:lnTo>
                  <a:lnTo>
                    <a:pt x="3619500" y="1698308"/>
                  </a:lnTo>
                  <a:lnTo>
                    <a:pt x="3618072" y="1700213"/>
                  </a:lnTo>
                  <a:lnTo>
                    <a:pt x="3618547" y="1703546"/>
                  </a:lnTo>
                  <a:lnTo>
                    <a:pt x="3617595" y="1705928"/>
                  </a:lnTo>
                  <a:lnTo>
                    <a:pt x="3616166" y="1708309"/>
                  </a:lnTo>
                  <a:lnTo>
                    <a:pt x="3614737" y="1709738"/>
                  </a:lnTo>
                  <a:lnTo>
                    <a:pt x="3612833" y="1710690"/>
                  </a:lnTo>
                  <a:lnTo>
                    <a:pt x="3611404" y="1711166"/>
                  </a:lnTo>
                  <a:lnTo>
                    <a:pt x="3610451" y="1714024"/>
                  </a:lnTo>
                  <a:lnTo>
                    <a:pt x="3610451" y="1716405"/>
                  </a:lnTo>
                  <a:lnTo>
                    <a:pt x="3609499" y="1718786"/>
                  </a:lnTo>
                  <a:lnTo>
                    <a:pt x="3609975" y="1721168"/>
                  </a:lnTo>
                  <a:lnTo>
                    <a:pt x="3609022" y="1723073"/>
                  </a:lnTo>
                  <a:lnTo>
                    <a:pt x="3606165" y="1724025"/>
                  </a:lnTo>
                  <a:lnTo>
                    <a:pt x="3604736" y="1724978"/>
                  </a:lnTo>
                  <a:lnTo>
                    <a:pt x="3603308" y="1725454"/>
                  </a:lnTo>
                  <a:lnTo>
                    <a:pt x="3600450" y="1727359"/>
                  </a:lnTo>
                  <a:lnTo>
                    <a:pt x="3598068" y="1734979"/>
                  </a:lnTo>
                  <a:lnTo>
                    <a:pt x="3597593" y="1738789"/>
                  </a:lnTo>
                  <a:lnTo>
                    <a:pt x="3598068" y="1742599"/>
                  </a:lnTo>
                  <a:lnTo>
                    <a:pt x="3594735" y="1744980"/>
                  </a:lnTo>
                  <a:lnTo>
                    <a:pt x="3591878" y="1746885"/>
                  </a:lnTo>
                  <a:lnTo>
                    <a:pt x="3590449" y="1746409"/>
                  </a:lnTo>
                  <a:lnTo>
                    <a:pt x="3588543" y="1745456"/>
                  </a:lnTo>
                  <a:lnTo>
                    <a:pt x="3587591" y="1745456"/>
                  </a:lnTo>
                  <a:lnTo>
                    <a:pt x="3587591" y="1745933"/>
                  </a:lnTo>
                  <a:lnTo>
                    <a:pt x="3585210" y="1750695"/>
                  </a:lnTo>
                  <a:lnTo>
                    <a:pt x="3580924" y="1760220"/>
                  </a:lnTo>
                  <a:lnTo>
                    <a:pt x="3575685" y="1764506"/>
                  </a:lnTo>
                  <a:lnTo>
                    <a:pt x="3572351" y="1767840"/>
                  </a:lnTo>
                  <a:lnTo>
                    <a:pt x="3569493" y="1765935"/>
                  </a:lnTo>
                  <a:lnTo>
                    <a:pt x="3568065" y="1764506"/>
                  </a:lnTo>
                  <a:lnTo>
                    <a:pt x="3568541" y="1763554"/>
                  </a:lnTo>
                  <a:lnTo>
                    <a:pt x="3565684" y="1761649"/>
                  </a:lnTo>
                  <a:lnTo>
                    <a:pt x="3562350" y="1758791"/>
                  </a:lnTo>
                  <a:lnTo>
                    <a:pt x="3562826" y="1754505"/>
                  </a:lnTo>
                  <a:lnTo>
                    <a:pt x="3563779" y="1749266"/>
                  </a:lnTo>
                  <a:lnTo>
                    <a:pt x="3560445" y="1744980"/>
                  </a:lnTo>
                  <a:lnTo>
                    <a:pt x="3560922" y="1743075"/>
                  </a:lnTo>
                  <a:lnTo>
                    <a:pt x="3560445" y="1739265"/>
                  </a:lnTo>
                  <a:lnTo>
                    <a:pt x="3560922" y="1738313"/>
                  </a:lnTo>
                  <a:lnTo>
                    <a:pt x="3559493" y="1737836"/>
                  </a:lnTo>
                  <a:lnTo>
                    <a:pt x="3557111" y="1736884"/>
                  </a:lnTo>
                  <a:lnTo>
                    <a:pt x="3555206" y="1734503"/>
                  </a:lnTo>
                  <a:lnTo>
                    <a:pt x="3553301" y="1735455"/>
                  </a:lnTo>
                  <a:lnTo>
                    <a:pt x="3551397" y="1737836"/>
                  </a:lnTo>
                  <a:lnTo>
                    <a:pt x="3548539" y="1739741"/>
                  </a:lnTo>
                  <a:lnTo>
                    <a:pt x="3547110" y="1742599"/>
                  </a:lnTo>
                  <a:lnTo>
                    <a:pt x="3545681" y="1744504"/>
                  </a:lnTo>
                  <a:lnTo>
                    <a:pt x="3542824" y="1747838"/>
                  </a:lnTo>
                  <a:lnTo>
                    <a:pt x="3541395" y="1748790"/>
                  </a:lnTo>
                  <a:lnTo>
                    <a:pt x="3535204" y="1750695"/>
                  </a:lnTo>
                  <a:lnTo>
                    <a:pt x="3533775" y="1751648"/>
                  </a:lnTo>
                  <a:lnTo>
                    <a:pt x="3529012" y="1752124"/>
                  </a:lnTo>
                  <a:lnTo>
                    <a:pt x="3527108" y="1752600"/>
                  </a:lnTo>
                  <a:lnTo>
                    <a:pt x="3525679" y="1754505"/>
                  </a:lnTo>
                  <a:lnTo>
                    <a:pt x="3525203" y="1756410"/>
                  </a:lnTo>
                  <a:lnTo>
                    <a:pt x="3526155" y="1758315"/>
                  </a:lnTo>
                  <a:lnTo>
                    <a:pt x="3528060" y="1762125"/>
                  </a:lnTo>
                  <a:lnTo>
                    <a:pt x="3529012" y="1764983"/>
                  </a:lnTo>
                  <a:lnTo>
                    <a:pt x="3530441" y="1770221"/>
                  </a:lnTo>
                  <a:lnTo>
                    <a:pt x="3534728" y="1786890"/>
                  </a:lnTo>
                  <a:lnTo>
                    <a:pt x="3533299" y="1789748"/>
                  </a:lnTo>
                  <a:lnTo>
                    <a:pt x="3531870" y="1801654"/>
                  </a:lnTo>
                  <a:lnTo>
                    <a:pt x="3532347" y="1804035"/>
                  </a:lnTo>
                  <a:lnTo>
                    <a:pt x="3532347" y="1807369"/>
                  </a:lnTo>
                  <a:lnTo>
                    <a:pt x="3532347" y="1809750"/>
                  </a:lnTo>
                  <a:lnTo>
                    <a:pt x="3533299" y="1810703"/>
                  </a:lnTo>
                  <a:lnTo>
                    <a:pt x="3534251" y="1811655"/>
                  </a:lnTo>
                  <a:lnTo>
                    <a:pt x="3535204" y="1813084"/>
                  </a:lnTo>
                  <a:lnTo>
                    <a:pt x="3534728" y="1814989"/>
                  </a:lnTo>
                  <a:lnTo>
                    <a:pt x="3534251" y="1816894"/>
                  </a:lnTo>
                  <a:lnTo>
                    <a:pt x="3533299" y="1820228"/>
                  </a:lnTo>
                  <a:lnTo>
                    <a:pt x="3531870" y="1824990"/>
                  </a:lnTo>
                  <a:lnTo>
                    <a:pt x="3530918" y="1826895"/>
                  </a:lnTo>
                  <a:lnTo>
                    <a:pt x="3529965" y="1828324"/>
                  </a:lnTo>
                  <a:lnTo>
                    <a:pt x="3529012" y="1829276"/>
                  </a:lnTo>
                  <a:lnTo>
                    <a:pt x="3529012" y="1832610"/>
                  </a:lnTo>
                  <a:lnTo>
                    <a:pt x="3528536" y="1834515"/>
                  </a:lnTo>
                  <a:lnTo>
                    <a:pt x="3526155" y="1835468"/>
                  </a:lnTo>
                  <a:lnTo>
                    <a:pt x="3524250" y="1836896"/>
                  </a:lnTo>
                  <a:lnTo>
                    <a:pt x="3521393" y="1836420"/>
                  </a:lnTo>
                  <a:lnTo>
                    <a:pt x="3519487" y="1836420"/>
                  </a:lnTo>
                  <a:lnTo>
                    <a:pt x="3516630" y="1837373"/>
                  </a:lnTo>
                  <a:lnTo>
                    <a:pt x="3511868" y="1838325"/>
                  </a:lnTo>
                  <a:lnTo>
                    <a:pt x="3509010" y="1839754"/>
                  </a:lnTo>
                  <a:lnTo>
                    <a:pt x="3507581" y="1840706"/>
                  </a:lnTo>
                  <a:lnTo>
                    <a:pt x="3506629" y="1841659"/>
                  </a:lnTo>
                  <a:lnTo>
                    <a:pt x="3506153" y="1843088"/>
                  </a:lnTo>
                  <a:lnTo>
                    <a:pt x="3507105" y="1843564"/>
                  </a:lnTo>
                  <a:lnTo>
                    <a:pt x="3509962" y="1844040"/>
                  </a:lnTo>
                  <a:lnTo>
                    <a:pt x="3511868" y="1845945"/>
                  </a:lnTo>
                  <a:lnTo>
                    <a:pt x="3511868" y="1848326"/>
                  </a:lnTo>
                  <a:lnTo>
                    <a:pt x="3509962" y="1849755"/>
                  </a:lnTo>
                  <a:lnTo>
                    <a:pt x="3510915" y="1852136"/>
                  </a:lnTo>
                  <a:lnTo>
                    <a:pt x="3513297" y="1854518"/>
                  </a:lnTo>
                  <a:lnTo>
                    <a:pt x="3514249" y="1856423"/>
                  </a:lnTo>
                  <a:lnTo>
                    <a:pt x="3514249" y="1857851"/>
                  </a:lnTo>
                  <a:lnTo>
                    <a:pt x="3515678" y="1859280"/>
                  </a:lnTo>
                  <a:lnTo>
                    <a:pt x="3517106" y="1858328"/>
                  </a:lnTo>
                  <a:lnTo>
                    <a:pt x="3520440" y="1850231"/>
                  </a:lnTo>
                  <a:lnTo>
                    <a:pt x="3516154" y="1844516"/>
                  </a:lnTo>
                  <a:lnTo>
                    <a:pt x="3517583" y="1844040"/>
                  </a:lnTo>
                  <a:lnTo>
                    <a:pt x="3524250" y="1845469"/>
                  </a:lnTo>
                  <a:lnTo>
                    <a:pt x="3527108" y="1844993"/>
                  </a:lnTo>
                  <a:lnTo>
                    <a:pt x="3531393" y="1845945"/>
                  </a:lnTo>
                  <a:lnTo>
                    <a:pt x="3534251" y="1843088"/>
                  </a:lnTo>
                  <a:lnTo>
                    <a:pt x="3536156" y="1839754"/>
                  </a:lnTo>
                  <a:lnTo>
                    <a:pt x="3539490" y="1837849"/>
                  </a:lnTo>
                  <a:lnTo>
                    <a:pt x="3543776" y="1830705"/>
                  </a:lnTo>
                  <a:lnTo>
                    <a:pt x="3550443" y="1822609"/>
                  </a:lnTo>
                  <a:lnTo>
                    <a:pt x="3553301" y="1820228"/>
                  </a:lnTo>
                  <a:lnTo>
                    <a:pt x="3558064" y="1818323"/>
                  </a:lnTo>
                  <a:lnTo>
                    <a:pt x="3559493" y="1818799"/>
                  </a:lnTo>
                  <a:lnTo>
                    <a:pt x="3560445" y="1819275"/>
                  </a:lnTo>
                  <a:lnTo>
                    <a:pt x="3556635" y="1823561"/>
                  </a:lnTo>
                  <a:lnTo>
                    <a:pt x="3555683" y="1826895"/>
                  </a:lnTo>
                  <a:lnTo>
                    <a:pt x="3558540" y="1826895"/>
                  </a:lnTo>
                  <a:lnTo>
                    <a:pt x="3560922" y="1825943"/>
                  </a:lnTo>
                  <a:lnTo>
                    <a:pt x="3568065" y="1820704"/>
                  </a:lnTo>
                  <a:lnTo>
                    <a:pt x="3570447" y="1817846"/>
                  </a:lnTo>
                  <a:lnTo>
                    <a:pt x="3571399" y="1820704"/>
                  </a:lnTo>
                  <a:lnTo>
                    <a:pt x="3570447" y="1835468"/>
                  </a:lnTo>
                  <a:lnTo>
                    <a:pt x="3576637" y="1834515"/>
                  </a:lnTo>
                  <a:lnTo>
                    <a:pt x="3579495" y="1835944"/>
                  </a:lnTo>
                  <a:lnTo>
                    <a:pt x="3584258" y="1835944"/>
                  </a:lnTo>
                  <a:lnTo>
                    <a:pt x="3589497" y="1839278"/>
                  </a:lnTo>
                  <a:lnTo>
                    <a:pt x="3591401" y="1838801"/>
                  </a:lnTo>
                  <a:lnTo>
                    <a:pt x="3593783" y="1838325"/>
                  </a:lnTo>
                  <a:lnTo>
                    <a:pt x="3596164" y="1842135"/>
                  </a:lnTo>
                  <a:lnTo>
                    <a:pt x="3599497" y="1843088"/>
                  </a:lnTo>
                  <a:lnTo>
                    <a:pt x="3605212" y="1840230"/>
                  </a:lnTo>
                  <a:lnTo>
                    <a:pt x="3614261" y="1837849"/>
                  </a:lnTo>
                  <a:lnTo>
                    <a:pt x="3618072" y="1837849"/>
                  </a:lnTo>
                  <a:lnTo>
                    <a:pt x="3628549" y="1832610"/>
                  </a:lnTo>
                  <a:lnTo>
                    <a:pt x="3633311" y="1828800"/>
                  </a:lnTo>
                  <a:lnTo>
                    <a:pt x="3651885" y="1818799"/>
                  </a:lnTo>
                  <a:lnTo>
                    <a:pt x="3659505" y="1813084"/>
                  </a:lnTo>
                  <a:lnTo>
                    <a:pt x="3666649" y="1809274"/>
                  </a:lnTo>
                  <a:lnTo>
                    <a:pt x="3670935" y="1802606"/>
                  </a:lnTo>
                  <a:lnTo>
                    <a:pt x="3678555" y="1796415"/>
                  </a:lnTo>
                  <a:lnTo>
                    <a:pt x="3679031" y="1794034"/>
                  </a:lnTo>
                  <a:lnTo>
                    <a:pt x="3680460" y="1790700"/>
                  </a:lnTo>
                  <a:lnTo>
                    <a:pt x="3691890" y="1774031"/>
                  </a:lnTo>
                  <a:lnTo>
                    <a:pt x="3695700" y="1771650"/>
                  </a:lnTo>
                  <a:lnTo>
                    <a:pt x="3700939" y="1769269"/>
                  </a:lnTo>
                  <a:lnTo>
                    <a:pt x="3703320" y="1766411"/>
                  </a:lnTo>
                  <a:lnTo>
                    <a:pt x="3704749" y="1762125"/>
                  </a:lnTo>
                  <a:lnTo>
                    <a:pt x="3711893" y="1755458"/>
                  </a:lnTo>
                  <a:lnTo>
                    <a:pt x="3716655" y="1749266"/>
                  </a:lnTo>
                  <a:lnTo>
                    <a:pt x="3721418" y="1744980"/>
                  </a:lnTo>
                  <a:lnTo>
                    <a:pt x="3723322" y="1741170"/>
                  </a:lnTo>
                  <a:lnTo>
                    <a:pt x="3735229" y="1731645"/>
                  </a:lnTo>
                  <a:lnTo>
                    <a:pt x="3744754" y="1721644"/>
                  </a:lnTo>
                  <a:lnTo>
                    <a:pt x="3753326" y="1714024"/>
                  </a:lnTo>
                  <a:lnTo>
                    <a:pt x="3756184" y="1709261"/>
                  </a:lnTo>
                  <a:lnTo>
                    <a:pt x="3768090" y="1695926"/>
                  </a:lnTo>
                  <a:lnTo>
                    <a:pt x="3771424" y="1686878"/>
                  </a:lnTo>
                  <a:lnTo>
                    <a:pt x="3775710" y="1683544"/>
                  </a:lnTo>
                  <a:lnTo>
                    <a:pt x="3777615" y="1674971"/>
                  </a:lnTo>
                  <a:lnTo>
                    <a:pt x="3781425" y="1668780"/>
                  </a:lnTo>
                  <a:lnTo>
                    <a:pt x="3782378" y="1664970"/>
                  </a:lnTo>
                  <a:lnTo>
                    <a:pt x="3784283" y="1661636"/>
                  </a:lnTo>
                  <a:lnTo>
                    <a:pt x="3798093" y="1647349"/>
                  </a:lnTo>
                  <a:lnTo>
                    <a:pt x="3803809" y="1636871"/>
                  </a:lnTo>
                  <a:lnTo>
                    <a:pt x="3810953" y="1625918"/>
                  </a:lnTo>
                  <a:lnTo>
                    <a:pt x="3816191" y="1622108"/>
                  </a:lnTo>
                  <a:lnTo>
                    <a:pt x="3821430" y="1617345"/>
                  </a:lnTo>
                  <a:lnTo>
                    <a:pt x="3824287" y="1613535"/>
                  </a:lnTo>
                  <a:lnTo>
                    <a:pt x="3832384" y="1607344"/>
                  </a:lnTo>
                  <a:lnTo>
                    <a:pt x="3836193" y="1603058"/>
                  </a:lnTo>
                  <a:lnTo>
                    <a:pt x="3838099" y="1598295"/>
                  </a:lnTo>
                  <a:lnTo>
                    <a:pt x="3840004" y="1587818"/>
                  </a:lnTo>
                  <a:lnTo>
                    <a:pt x="3845243" y="1579245"/>
                  </a:lnTo>
                  <a:lnTo>
                    <a:pt x="3843814" y="1578293"/>
                  </a:lnTo>
                  <a:lnTo>
                    <a:pt x="3842861" y="1575435"/>
                  </a:lnTo>
                  <a:lnTo>
                    <a:pt x="3843337" y="1572578"/>
                  </a:lnTo>
                  <a:lnTo>
                    <a:pt x="3844290" y="1570673"/>
                  </a:lnTo>
                  <a:lnTo>
                    <a:pt x="3844766" y="1568291"/>
                  </a:lnTo>
                  <a:lnTo>
                    <a:pt x="3845718" y="1565434"/>
                  </a:lnTo>
                  <a:lnTo>
                    <a:pt x="3847147" y="1563529"/>
                  </a:lnTo>
                  <a:lnTo>
                    <a:pt x="3850005" y="1551623"/>
                  </a:lnTo>
                  <a:lnTo>
                    <a:pt x="3849529" y="1544479"/>
                  </a:lnTo>
                  <a:lnTo>
                    <a:pt x="3848100" y="1541621"/>
                  </a:lnTo>
                  <a:lnTo>
                    <a:pt x="3848100" y="1537811"/>
                  </a:lnTo>
                  <a:lnTo>
                    <a:pt x="3852386" y="1532573"/>
                  </a:lnTo>
                  <a:lnTo>
                    <a:pt x="3853339" y="1531620"/>
                  </a:lnTo>
                  <a:lnTo>
                    <a:pt x="3853339" y="1530191"/>
                  </a:lnTo>
                  <a:lnTo>
                    <a:pt x="3851434" y="1529239"/>
                  </a:lnTo>
                  <a:lnTo>
                    <a:pt x="3850481" y="1528286"/>
                  </a:lnTo>
                  <a:lnTo>
                    <a:pt x="3848576" y="1509713"/>
                  </a:lnTo>
                  <a:lnTo>
                    <a:pt x="3850005" y="1498759"/>
                  </a:lnTo>
                  <a:lnTo>
                    <a:pt x="3854291" y="1490186"/>
                  </a:lnTo>
                  <a:lnTo>
                    <a:pt x="3855243" y="1487329"/>
                  </a:lnTo>
                  <a:lnTo>
                    <a:pt x="3855720" y="1479233"/>
                  </a:lnTo>
                  <a:lnTo>
                    <a:pt x="3860959" y="1471136"/>
                  </a:lnTo>
                  <a:lnTo>
                    <a:pt x="3863816" y="1462088"/>
                  </a:lnTo>
                  <a:lnTo>
                    <a:pt x="3870484" y="1457325"/>
                  </a:lnTo>
                  <a:lnTo>
                    <a:pt x="3875247" y="1451134"/>
                  </a:lnTo>
                  <a:lnTo>
                    <a:pt x="3878580" y="1448276"/>
                  </a:lnTo>
                  <a:lnTo>
                    <a:pt x="3879533" y="1442085"/>
                  </a:lnTo>
                  <a:lnTo>
                    <a:pt x="3882866" y="1436846"/>
                  </a:lnTo>
                  <a:lnTo>
                    <a:pt x="3880009" y="1434465"/>
                  </a:lnTo>
                  <a:lnTo>
                    <a:pt x="3877628" y="1432560"/>
                  </a:lnTo>
                  <a:lnTo>
                    <a:pt x="3871912" y="1428274"/>
                  </a:lnTo>
                  <a:lnTo>
                    <a:pt x="3870960" y="1424940"/>
                  </a:lnTo>
                  <a:lnTo>
                    <a:pt x="3874770" y="1419701"/>
                  </a:lnTo>
                  <a:lnTo>
                    <a:pt x="3875247" y="1415415"/>
                  </a:lnTo>
                  <a:lnTo>
                    <a:pt x="3875247" y="1406843"/>
                  </a:lnTo>
                  <a:lnTo>
                    <a:pt x="3869055" y="1403985"/>
                  </a:lnTo>
                  <a:lnTo>
                    <a:pt x="3861911" y="1397794"/>
                  </a:lnTo>
                  <a:lnTo>
                    <a:pt x="3860959" y="1395413"/>
                  </a:lnTo>
                  <a:lnTo>
                    <a:pt x="3862387" y="1395413"/>
                  </a:lnTo>
                  <a:lnTo>
                    <a:pt x="3872389" y="1398746"/>
                  </a:lnTo>
                  <a:lnTo>
                    <a:pt x="3877628" y="1394936"/>
                  </a:lnTo>
                  <a:lnTo>
                    <a:pt x="3880009" y="1391126"/>
                  </a:lnTo>
                  <a:lnTo>
                    <a:pt x="3879056" y="1385888"/>
                  </a:lnTo>
                  <a:lnTo>
                    <a:pt x="3873818" y="1383983"/>
                  </a:lnTo>
                  <a:lnTo>
                    <a:pt x="3866674" y="1378744"/>
                  </a:lnTo>
                  <a:lnTo>
                    <a:pt x="3866674" y="1376839"/>
                  </a:lnTo>
                  <a:lnTo>
                    <a:pt x="3855720" y="1372076"/>
                  </a:lnTo>
                  <a:lnTo>
                    <a:pt x="3844290" y="1362075"/>
                  </a:lnTo>
                  <a:lnTo>
                    <a:pt x="3840480" y="1353503"/>
                  </a:lnTo>
                  <a:lnTo>
                    <a:pt x="3838575" y="1351121"/>
                  </a:lnTo>
                  <a:lnTo>
                    <a:pt x="3827622" y="1343978"/>
                  </a:lnTo>
                  <a:lnTo>
                    <a:pt x="3825240" y="1341596"/>
                  </a:lnTo>
                  <a:lnTo>
                    <a:pt x="3822383" y="1340644"/>
                  </a:lnTo>
                  <a:lnTo>
                    <a:pt x="3809047" y="1344454"/>
                  </a:lnTo>
                  <a:lnTo>
                    <a:pt x="3801904" y="1343501"/>
                  </a:lnTo>
                  <a:lnTo>
                    <a:pt x="3788093" y="1338739"/>
                  </a:lnTo>
                  <a:lnTo>
                    <a:pt x="3786664" y="1339691"/>
                  </a:lnTo>
                  <a:lnTo>
                    <a:pt x="3788568" y="1343025"/>
                  </a:lnTo>
                  <a:lnTo>
                    <a:pt x="3788093" y="1346359"/>
                  </a:lnTo>
                  <a:lnTo>
                    <a:pt x="3788568" y="1351598"/>
                  </a:lnTo>
                  <a:lnTo>
                    <a:pt x="3788093" y="1359218"/>
                  </a:lnTo>
                  <a:lnTo>
                    <a:pt x="3786664" y="1365409"/>
                  </a:lnTo>
                  <a:lnTo>
                    <a:pt x="3781425" y="1373029"/>
                  </a:lnTo>
                  <a:lnTo>
                    <a:pt x="3779520" y="1374934"/>
                  </a:lnTo>
                  <a:lnTo>
                    <a:pt x="3775234" y="1375410"/>
                  </a:lnTo>
                  <a:lnTo>
                    <a:pt x="3772853" y="1375410"/>
                  </a:lnTo>
                  <a:lnTo>
                    <a:pt x="3774281" y="1372076"/>
                  </a:lnTo>
                  <a:lnTo>
                    <a:pt x="3778091" y="1368266"/>
                  </a:lnTo>
                  <a:lnTo>
                    <a:pt x="3783806" y="1361599"/>
                  </a:lnTo>
                  <a:lnTo>
                    <a:pt x="3783806" y="1355884"/>
                  </a:lnTo>
                  <a:lnTo>
                    <a:pt x="3782378" y="1355408"/>
                  </a:lnTo>
                  <a:lnTo>
                    <a:pt x="3780949" y="1355408"/>
                  </a:lnTo>
                  <a:lnTo>
                    <a:pt x="3777139" y="1357789"/>
                  </a:lnTo>
                  <a:lnTo>
                    <a:pt x="3772853" y="1365885"/>
                  </a:lnTo>
                  <a:lnTo>
                    <a:pt x="3762375" y="1371600"/>
                  </a:lnTo>
                  <a:lnTo>
                    <a:pt x="3755231" y="1373505"/>
                  </a:lnTo>
                  <a:lnTo>
                    <a:pt x="3741420" y="1374458"/>
                  </a:lnTo>
                  <a:lnTo>
                    <a:pt x="3739039" y="1374458"/>
                  </a:lnTo>
                  <a:lnTo>
                    <a:pt x="3737610" y="1373029"/>
                  </a:lnTo>
                  <a:lnTo>
                    <a:pt x="3740943" y="1370648"/>
                  </a:lnTo>
                  <a:lnTo>
                    <a:pt x="3747611" y="1366838"/>
                  </a:lnTo>
                  <a:lnTo>
                    <a:pt x="3752374" y="1359694"/>
                  </a:lnTo>
                  <a:lnTo>
                    <a:pt x="3757136" y="1357789"/>
                  </a:lnTo>
                  <a:lnTo>
                    <a:pt x="3758565" y="1355884"/>
                  </a:lnTo>
                  <a:lnTo>
                    <a:pt x="3751422" y="1354931"/>
                  </a:lnTo>
                  <a:lnTo>
                    <a:pt x="3746659" y="1352074"/>
                  </a:lnTo>
                  <a:lnTo>
                    <a:pt x="3741897" y="1348740"/>
                  </a:lnTo>
                  <a:lnTo>
                    <a:pt x="3743801" y="1347788"/>
                  </a:lnTo>
                  <a:lnTo>
                    <a:pt x="3745706" y="1347311"/>
                  </a:lnTo>
                  <a:lnTo>
                    <a:pt x="3747611" y="1346359"/>
                  </a:lnTo>
                  <a:lnTo>
                    <a:pt x="3752850" y="1340168"/>
                  </a:lnTo>
                  <a:lnTo>
                    <a:pt x="3748087" y="1339691"/>
                  </a:lnTo>
                  <a:lnTo>
                    <a:pt x="3742849" y="1340168"/>
                  </a:lnTo>
                  <a:lnTo>
                    <a:pt x="3735229" y="1344930"/>
                  </a:lnTo>
                  <a:lnTo>
                    <a:pt x="3733324" y="1347311"/>
                  </a:lnTo>
                  <a:lnTo>
                    <a:pt x="3736181" y="1350645"/>
                  </a:lnTo>
                  <a:lnTo>
                    <a:pt x="3739039" y="1352074"/>
                  </a:lnTo>
                  <a:lnTo>
                    <a:pt x="3735705" y="1361599"/>
                  </a:lnTo>
                  <a:lnTo>
                    <a:pt x="3730943" y="1360646"/>
                  </a:lnTo>
                  <a:lnTo>
                    <a:pt x="3726180" y="1360646"/>
                  </a:lnTo>
                  <a:lnTo>
                    <a:pt x="3723322" y="1363504"/>
                  </a:lnTo>
                  <a:lnTo>
                    <a:pt x="3720465" y="1362551"/>
                  </a:lnTo>
                  <a:lnTo>
                    <a:pt x="3719512" y="1356360"/>
                  </a:lnTo>
                  <a:lnTo>
                    <a:pt x="3720941" y="1350645"/>
                  </a:lnTo>
                  <a:lnTo>
                    <a:pt x="3722370" y="1336834"/>
                  </a:lnTo>
                  <a:lnTo>
                    <a:pt x="3724275" y="1332548"/>
                  </a:lnTo>
                  <a:lnTo>
                    <a:pt x="3724275" y="1327309"/>
                  </a:lnTo>
                  <a:lnTo>
                    <a:pt x="3723322" y="1324451"/>
                  </a:lnTo>
                  <a:lnTo>
                    <a:pt x="3720465" y="1324451"/>
                  </a:lnTo>
                  <a:lnTo>
                    <a:pt x="3715703" y="1324928"/>
                  </a:lnTo>
                  <a:lnTo>
                    <a:pt x="3704272" y="1324928"/>
                  </a:lnTo>
                  <a:lnTo>
                    <a:pt x="3690937" y="1326356"/>
                  </a:lnTo>
                  <a:lnTo>
                    <a:pt x="3677126" y="1321118"/>
                  </a:lnTo>
                  <a:lnTo>
                    <a:pt x="3673316" y="1320641"/>
                  </a:lnTo>
                  <a:lnTo>
                    <a:pt x="3670935" y="1319213"/>
                  </a:lnTo>
                  <a:lnTo>
                    <a:pt x="3669506" y="1314450"/>
                  </a:lnTo>
                  <a:lnTo>
                    <a:pt x="3669983" y="1311116"/>
                  </a:lnTo>
                  <a:lnTo>
                    <a:pt x="3670935" y="1309211"/>
                  </a:lnTo>
                  <a:lnTo>
                    <a:pt x="3680460" y="1301591"/>
                  </a:lnTo>
                  <a:lnTo>
                    <a:pt x="3687604" y="1299210"/>
                  </a:lnTo>
                  <a:lnTo>
                    <a:pt x="3702368" y="1290161"/>
                  </a:lnTo>
                  <a:lnTo>
                    <a:pt x="3708083" y="1282541"/>
                  </a:lnTo>
                  <a:lnTo>
                    <a:pt x="3711893" y="1279684"/>
                  </a:lnTo>
                  <a:lnTo>
                    <a:pt x="3723322" y="1273969"/>
                  </a:lnTo>
                  <a:lnTo>
                    <a:pt x="3730466" y="1269206"/>
                  </a:lnTo>
                  <a:lnTo>
                    <a:pt x="3736658" y="1264444"/>
                  </a:lnTo>
                  <a:lnTo>
                    <a:pt x="3743325" y="1260634"/>
                  </a:lnTo>
                  <a:lnTo>
                    <a:pt x="3749516" y="1253966"/>
                  </a:lnTo>
                  <a:lnTo>
                    <a:pt x="3753803" y="1253014"/>
                  </a:lnTo>
                  <a:lnTo>
                    <a:pt x="3766661" y="1238726"/>
                  </a:lnTo>
                  <a:lnTo>
                    <a:pt x="3769043" y="1235869"/>
                  </a:lnTo>
                  <a:lnTo>
                    <a:pt x="3770472" y="1231106"/>
                  </a:lnTo>
                  <a:lnTo>
                    <a:pt x="3771424" y="1229201"/>
                  </a:lnTo>
                  <a:lnTo>
                    <a:pt x="3786664" y="1213009"/>
                  </a:lnTo>
                  <a:lnTo>
                    <a:pt x="3797141" y="1207294"/>
                  </a:lnTo>
                  <a:lnTo>
                    <a:pt x="3804285" y="1198721"/>
                  </a:lnTo>
                  <a:lnTo>
                    <a:pt x="3813334" y="1195388"/>
                  </a:lnTo>
                  <a:lnTo>
                    <a:pt x="3815715" y="1193959"/>
                  </a:lnTo>
                  <a:lnTo>
                    <a:pt x="3819525" y="1189673"/>
                  </a:lnTo>
                  <a:lnTo>
                    <a:pt x="3825716" y="1186815"/>
                  </a:lnTo>
                  <a:lnTo>
                    <a:pt x="3827622" y="1184910"/>
                  </a:lnTo>
                  <a:lnTo>
                    <a:pt x="3832384" y="1178243"/>
                  </a:lnTo>
                  <a:lnTo>
                    <a:pt x="3847624" y="1172051"/>
                  </a:lnTo>
                  <a:lnTo>
                    <a:pt x="3849053" y="1169670"/>
                  </a:lnTo>
                  <a:lnTo>
                    <a:pt x="3855720" y="1152525"/>
                  </a:lnTo>
                  <a:lnTo>
                    <a:pt x="3859054" y="1147763"/>
                  </a:lnTo>
                  <a:lnTo>
                    <a:pt x="3865722" y="1142524"/>
                  </a:lnTo>
                  <a:lnTo>
                    <a:pt x="3878104" y="1136809"/>
                  </a:lnTo>
                  <a:lnTo>
                    <a:pt x="3886676" y="1131094"/>
                  </a:lnTo>
                  <a:lnTo>
                    <a:pt x="3891915" y="1126331"/>
                  </a:lnTo>
                  <a:lnTo>
                    <a:pt x="3900964" y="1113473"/>
                  </a:lnTo>
                  <a:lnTo>
                    <a:pt x="3911441" y="1105853"/>
                  </a:lnTo>
                  <a:lnTo>
                    <a:pt x="3920014" y="1101566"/>
                  </a:lnTo>
                  <a:lnTo>
                    <a:pt x="3940968" y="1094899"/>
                  </a:lnTo>
                  <a:lnTo>
                    <a:pt x="3952399" y="1096328"/>
                  </a:lnTo>
                  <a:lnTo>
                    <a:pt x="3963829" y="1092994"/>
                  </a:lnTo>
                  <a:lnTo>
                    <a:pt x="3972401" y="1092994"/>
                  </a:lnTo>
                  <a:lnTo>
                    <a:pt x="3984784" y="1094899"/>
                  </a:lnTo>
                  <a:lnTo>
                    <a:pt x="4021455" y="1092994"/>
                  </a:lnTo>
                  <a:lnTo>
                    <a:pt x="4028122" y="1094899"/>
                  </a:lnTo>
                  <a:lnTo>
                    <a:pt x="4030504" y="1096804"/>
                  </a:lnTo>
                  <a:lnTo>
                    <a:pt x="4034314" y="1103471"/>
                  </a:lnTo>
                  <a:lnTo>
                    <a:pt x="4038124" y="1104900"/>
                  </a:lnTo>
                  <a:lnTo>
                    <a:pt x="4045743" y="1102519"/>
                  </a:lnTo>
                  <a:lnTo>
                    <a:pt x="4051459" y="1092041"/>
                  </a:lnTo>
                  <a:lnTo>
                    <a:pt x="4054793" y="1090613"/>
                  </a:lnTo>
                  <a:lnTo>
                    <a:pt x="4063841" y="1094899"/>
                  </a:lnTo>
                  <a:lnTo>
                    <a:pt x="4071937" y="1095375"/>
                  </a:lnTo>
                  <a:lnTo>
                    <a:pt x="4088130" y="1100138"/>
                  </a:lnTo>
                  <a:lnTo>
                    <a:pt x="4093845" y="1099185"/>
                  </a:lnTo>
                  <a:lnTo>
                    <a:pt x="4100036" y="1093946"/>
                  </a:lnTo>
                  <a:lnTo>
                    <a:pt x="4113372" y="1092994"/>
                  </a:lnTo>
                  <a:lnTo>
                    <a:pt x="4120991" y="1100614"/>
                  </a:lnTo>
                  <a:lnTo>
                    <a:pt x="4129087" y="1100614"/>
                  </a:lnTo>
                  <a:lnTo>
                    <a:pt x="4135755" y="1099185"/>
                  </a:lnTo>
                  <a:lnTo>
                    <a:pt x="4137184" y="1094899"/>
                  </a:lnTo>
                  <a:lnTo>
                    <a:pt x="4134803" y="1093470"/>
                  </a:lnTo>
                  <a:lnTo>
                    <a:pt x="4129564" y="1094899"/>
                  </a:lnTo>
                  <a:lnTo>
                    <a:pt x="4128611" y="1091089"/>
                  </a:lnTo>
                  <a:lnTo>
                    <a:pt x="4131468" y="1086803"/>
                  </a:lnTo>
                  <a:lnTo>
                    <a:pt x="4135755" y="1089660"/>
                  </a:lnTo>
                  <a:lnTo>
                    <a:pt x="4142899" y="1089660"/>
                  </a:lnTo>
                  <a:lnTo>
                    <a:pt x="4145280" y="1089184"/>
                  </a:lnTo>
                  <a:lnTo>
                    <a:pt x="4144328" y="1087279"/>
                  </a:lnTo>
                  <a:lnTo>
                    <a:pt x="4142899" y="1085374"/>
                  </a:lnTo>
                  <a:lnTo>
                    <a:pt x="4140518" y="1082040"/>
                  </a:lnTo>
                  <a:lnTo>
                    <a:pt x="4148137" y="1077278"/>
                  </a:lnTo>
                  <a:lnTo>
                    <a:pt x="4152900" y="1075373"/>
                  </a:lnTo>
                  <a:lnTo>
                    <a:pt x="4160520" y="1074896"/>
                  </a:lnTo>
                  <a:lnTo>
                    <a:pt x="4179570" y="1081088"/>
                  </a:lnTo>
                  <a:lnTo>
                    <a:pt x="4183380" y="1081564"/>
                  </a:lnTo>
                  <a:lnTo>
                    <a:pt x="4188143" y="1083945"/>
                  </a:lnTo>
                  <a:lnTo>
                    <a:pt x="4195287" y="1085850"/>
                  </a:lnTo>
                  <a:lnTo>
                    <a:pt x="4191000" y="1087279"/>
                  </a:lnTo>
                  <a:lnTo>
                    <a:pt x="4189095" y="1088708"/>
                  </a:lnTo>
                  <a:lnTo>
                    <a:pt x="4193381" y="1088231"/>
                  </a:lnTo>
                  <a:lnTo>
                    <a:pt x="4197191" y="1090136"/>
                  </a:lnTo>
                  <a:lnTo>
                    <a:pt x="4200525" y="1090613"/>
                  </a:lnTo>
                  <a:lnTo>
                    <a:pt x="4201954" y="1089660"/>
                  </a:lnTo>
                  <a:lnTo>
                    <a:pt x="4203383" y="1087279"/>
                  </a:lnTo>
                  <a:lnTo>
                    <a:pt x="4205764" y="1084898"/>
                  </a:lnTo>
                  <a:lnTo>
                    <a:pt x="4207668" y="1084421"/>
                  </a:lnTo>
                  <a:lnTo>
                    <a:pt x="4212431" y="1084421"/>
                  </a:lnTo>
                  <a:lnTo>
                    <a:pt x="4218147" y="1085374"/>
                  </a:lnTo>
                  <a:lnTo>
                    <a:pt x="4222909" y="1087279"/>
                  </a:lnTo>
                  <a:lnTo>
                    <a:pt x="4233862" y="1097280"/>
                  </a:lnTo>
                  <a:lnTo>
                    <a:pt x="4238625" y="1099185"/>
                  </a:lnTo>
                  <a:lnTo>
                    <a:pt x="4243864" y="1099185"/>
                  </a:lnTo>
                  <a:lnTo>
                    <a:pt x="4246245" y="1099661"/>
                  </a:lnTo>
                  <a:lnTo>
                    <a:pt x="4249579" y="1102519"/>
                  </a:lnTo>
                  <a:lnTo>
                    <a:pt x="4240054" y="1105376"/>
                  </a:lnTo>
                  <a:lnTo>
                    <a:pt x="4231481" y="1106329"/>
                  </a:lnTo>
                  <a:lnTo>
                    <a:pt x="4223862" y="1105376"/>
                  </a:lnTo>
                  <a:lnTo>
                    <a:pt x="4210526" y="1109186"/>
                  </a:lnTo>
                  <a:lnTo>
                    <a:pt x="4217670" y="1119664"/>
                  </a:lnTo>
                  <a:lnTo>
                    <a:pt x="4230529" y="1120140"/>
                  </a:lnTo>
                  <a:lnTo>
                    <a:pt x="4243387" y="1117759"/>
                  </a:lnTo>
                  <a:lnTo>
                    <a:pt x="4246245" y="1113473"/>
                  </a:lnTo>
                  <a:lnTo>
                    <a:pt x="4251484" y="1112044"/>
                  </a:lnTo>
                  <a:lnTo>
                    <a:pt x="4254341" y="1112044"/>
                  </a:lnTo>
                  <a:lnTo>
                    <a:pt x="4260056" y="1115854"/>
                  </a:lnTo>
                  <a:lnTo>
                    <a:pt x="4268153" y="1117283"/>
                  </a:lnTo>
                  <a:lnTo>
                    <a:pt x="4270534" y="1116330"/>
                  </a:lnTo>
                  <a:lnTo>
                    <a:pt x="4277201" y="1109186"/>
                  </a:lnTo>
                  <a:lnTo>
                    <a:pt x="4281012" y="1108710"/>
                  </a:lnTo>
                  <a:lnTo>
                    <a:pt x="4283868" y="1108710"/>
                  </a:lnTo>
                  <a:lnTo>
                    <a:pt x="4286726" y="1102995"/>
                  </a:lnTo>
                  <a:lnTo>
                    <a:pt x="4298156" y="1102519"/>
                  </a:lnTo>
                  <a:lnTo>
                    <a:pt x="4304824" y="1107758"/>
                  </a:lnTo>
                  <a:lnTo>
                    <a:pt x="4309110" y="1109663"/>
                  </a:lnTo>
                  <a:lnTo>
                    <a:pt x="4317206" y="1108234"/>
                  </a:lnTo>
                  <a:lnTo>
                    <a:pt x="4321493" y="1103948"/>
                  </a:lnTo>
                  <a:lnTo>
                    <a:pt x="4324350" y="1102519"/>
                  </a:lnTo>
                  <a:lnTo>
                    <a:pt x="4332447" y="1106329"/>
                  </a:lnTo>
                  <a:lnTo>
                    <a:pt x="4336733" y="1103948"/>
                  </a:lnTo>
                  <a:lnTo>
                    <a:pt x="4343400" y="1103948"/>
                  </a:lnTo>
                  <a:lnTo>
                    <a:pt x="4348162" y="1103948"/>
                  </a:lnTo>
                  <a:lnTo>
                    <a:pt x="4347687" y="1100138"/>
                  </a:lnTo>
                  <a:lnTo>
                    <a:pt x="4348162" y="1095375"/>
                  </a:lnTo>
                  <a:lnTo>
                    <a:pt x="4341495" y="1091089"/>
                  </a:lnTo>
                  <a:lnTo>
                    <a:pt x="4328637" y="1086326"/>
                  </a:lnTo>
                  <a:lnTo>
                    <a:pt x="4320541" y="1089660"/>
                  </a:lnTo>
                  <a:lnTo>
                    <a:pt x="4317683" y="1089660"/>
                  </a:lnTo>
                  <a:lnTo>
                    <a:pt x="4315778" y="1089184"/>
                  </a:lnTo>
                  <a:lnTo>
                    <a:pt x="4313872" y="1087279"/>
                  </a:lnTo>
                  <a:lnTo>
                    <a:pt x="4315778" y="1083469"/>
                  </a:lnTo>
                  <a:lnTo>
                    <a:pt x="4317683" y="1080611"/>
                  </a:lnTo>
                  <a:lnTo>
                    <a:pt x="4317683" y="1076801"/>
                  </a:lnTo>
                  <a:lnTo>
                    <a:pt x="4318635" y="1071563"/>
                  </a:lnTo>
                  <a:lnTo>
                    <a:pt x="4321968" y="1069658"/>
                  </a:lnTo>
                  <a:lnTo>
                    <a:pt x="4323397" y="1069181"/>
                  </a:lnTo>
                  <a:lnTo>
                    <a:pt x="4328160" y="1058704"/>
                  </a:lnTo>
                  <a:lnTo>
                    <a:pt x="4341495" y="1044416"/>
                  </a:lnTo>
                  <a:lnTo>
                    <a:pt x="4357212" y="1035368"/>
                  </a:lnTo>
                  <a:lnTo>
                    <a:pt x="4366737" y="1028700"/>
                  </a:lnTo>
                  <a:lnTo>
                    <a:pt x="4371499" y="1023938"/>
                  </a:lnTo>
                  <a:lnTo>
                    <a:pt x="4378643" y="1012507"/>
                  </a:lnTo>
                  <a:lnTo>
                    <a:pt x="4388168" y="1004411"/>
                  </a:lnTo>
                  <a:lnTo>
                    <a:pt x="4392930" y="1002030"/>
                  </a:lnTo>
                  <a:lnTo>
                    <a:pt x="4398168" y="998220"/>
                  </a:lnTo>
                  <a:lnTo>
                    <a:pt x="4399597" y="987743"/>
                  </a:lnTo>
                  <a:lnTo>
                    <a:pt x="4403408" y="984885"/>
                  </a:lnTo>
                  <a:lnTo>
                    <a:pt x="4406741" y="983456"/>
                  </a:lnTo>
                  <a:lnTo>
                    <a:pt x="4413409" y="977741"/>
                  </a:lnTo>
                  <a:lnTo>
                    <a:pt x="4423410" y="973931"/>
                  </a:lnTo>
                  <a:lnTo>
                    <a:pt x="4426743" y="971074"/>
                  </a:lnTo>
                  <a:lnTo>
                    <a:pt x="4437697" y="971550"/>
                  </a:lnTo>
                  <a:lnTo>
                    <a:pt x="4447222" y="973455"/>
                  </a:lnTo>
                  <a:lnTo>
                    <a:pt x="4449604" y="972979"/>
                  </a:lnTo>
                  <a:lnTo>
                    <a:pt x="4455795" y="969645"/>
                  </a:lnTo>
                  <a:lnTo>
                    <a:pt x="4463416" y="970598"/>
                  </a:lnTo>
                  <a:lnTo>
                    <a:pt x="4472941" y="968693"/>
                  </a:lnTo>
                  <a:lnTo>
                    <a:pt x="4481512" y="964882"/>
                  </a:lnTo>
                  <a:lnTo>
                    <a:pt x="4485322" y="964406"/>
                  </a:lnTo>
                  <a:lnTo>
                    <a:pt x="4488656" y="965359"/>
                  </a:lnTo>
                  <a:lnTo>
                    <a:pt x="4492943" y="970598"/>
                  </a:lnTo>
                  <a:lnTo>
                    <a:pt x="4495800" y="972026"/>
                  </a:lnTo>
                  <a:lnTo>
                    <a:pt x="4497705" y="975360"/>
                  </a:lnTo>
                  <a:lnTo>
                    <a:pt x="4503420" y="973455"/>
                  </a:lnTo>
                  <a:lnTo>
                    <a:pt x="4519137" y="965835"/>
                  </a:lnTo>
                  <a:lnTo>
                    <a:pt x="4521041" y="965835"/>
                  </a:lnTo>
                  <a:lnTo>
                    <a:pt x="4523422" y="966311"/>
                  </a:lnTo>
                  <a:lnTo>
                    <a:pt x="4523422" y="969169"/>
                  </a:lnTo>
                  <a:lnTo>
                    <a:pt x="4523422" y="971550"/>
                  </a:lnTo>
                  <a:lnTo>
                    <a:pt x="4521041" y="979170"/>
                  </a:lnTo>
                  <a:lnTo>
                    <a:pt x="4518184" y="984885"/>
                  </a:lnTo>
                  <a:lnTo>
                    <a:pt x="4510564" y="995839"/>
                  </a:lnTo>
                  <a:lnTo>
                    <a:pt x="4508659" y="997268"/>
                  </a:lnTo>
                  <a:lnTo>
                    <a:pt x="4509612" y="1000601"/>
                  </a:lnTo>
                  <a:lnTo>
                    <a:pt x="4511041" y="1005840"/>
                  </a:lnTo>
                  <a:lnTo>
                    <a:pt x="4507230" y="1011555"/>
                  </a:lnTo>
                  <a:lnTo>
                    <a:pt x="4505801" y="1014889"/>
                  </a:lnTo>
                  <a:lnTo>
                    <a:pt x="4508659" y="1015365"/>
                  </a:lnTo>
                  <a:lnTo>
                    <a:pt x="4512945" y="1012031"/>
                  </a:lnTo>
                  <a:lnTo>
                    <a:pt x="4519137" y="1010126"/>
                  </a:lnTo>
                  <a:lnTo>
                    <a:pt x="4522470" y="1010126"/>
                  </a:lnTo>
                  <a:lnTo>
                    <a:pt x="4525804" y="1011079"/>
                  </a:lnTo>
                  <a:lnTo>
                    <a:pt x="4520566" y="1021080"/>
                  </a:lnTo>
                  <a:lnTo>
                    <a:pt x="4519612" y="1026319"/>
                  </a:lnTo>
                  <a:lnTo>
                    <a:pt x="4518660" y="1028224"/>
                  </a:lnTo>
                  <a:lnTo>
                    <a:pt x="4518660" y="1031081"/>
                  </a:lnTo>
                  <a:lnTo>
                    <a:pt x="4522470" y="1029653"/>
                  </a:lnTo>
                  <a:lnTo>
                    <a:pt x="4525328" y="1027271"/>
                  </a:lnTo>
                  <a:lnTo>
                    <a:pt x="4529137" y="1025843"/>
                  </a:lnTo>
                  <a:lnTo>
                    <a:pt x="4538662" y="1024890"/>
                  </a:lnTo>
                  <a:lnTo>
                    <a:pt x="4543901" y="1017746"/>
                  </a:lnTo>
                  <a:lnTo>
                    <a:pt x="4548187" y="1014413"/>
                  </a:lnTo>
                  <a:lnTo>
                    <a:pt x="4587241" y="984409"/>
                  </a:lnTo>
                  <a:lnTo>
                    <a:pt x="4593908" y="978218"/>
                  </a:lnTo>
                  <a:lnTo>
                    <a:pt x="4598193" y="977741"/>
                  </a:lnTo>
                  <a:lnTo>
                    <a:pt x="4601528" y="978694"/>
                  </a:lnTo>
                  <a:lnTo>
                    <a:pt x="4604385" y="978694"/>
                  </a:lnTo>
                  <a:lnTo>
                    <a:pt x="4605337" y="976313"/>
                  </a:lnTo>
                  <a:lnTo>
                    <a:pt x="4606291" y="975836"/>
                  </a:lnTo>
                  <a:lnTo>
                    <a:pt x="4610100" y="975836"/>
                  </a:lnTo>
                  <a:lnTo>
                    <a:pt x="4612005" y="981551"/>
                  </a:lnTo>
                  <a:lnTo>
                    <a:pt x="4614387" y="984409"/>
                  </a:lnTo>
                  <a:lnTo>
                    <a:pt x="4616291" y="983932"/>
                  </a:lnTo>
                  <a:lnTo>
                    <a:pt x="4617720" y="982980"/>
                  </a:lnTo>
                  <a:lnTo>
                    <a:pt x="4619625" y="981075"/>
                  </a:lnTo>
                  <a:lnTo>
                    <a:pt x="4621530" y="979170"/>
                  </a:lnTo>
                  <a:lnTo>
                    <a:pt x="4623435" y="976313"/>
                  </a:lnTo>
                  <a:lnTo>
                    <a:pt x="4622006" y="974407"/>
                  </a:lnTo>
                  <a:lnTo>
                    <a:pt x="4614862" y="971550"/>
                  </a:lnTo>
                  <a:lnTo>
                    <a:pt x="4615339" y="966311"/>
                  </a:lnTo>
                  <a:lnTo>
                    <a:pt x="4619149" y="958215"/>
                  </a:lnTo>
                  <a:lnTo>
                    <a:pt x="4618672" y="952500"/>
                  </a:lnTo>
                  <a:lnTo>
                    <a:pt x="4620578" y="947261"/>
                  </a:lnTo>
                  <a:lnTo>
                    <a:pt x="4622006" y="944404"/>
                  </a:lnTo>
                  <a:lnTo>
                    <a:pt x="4623435" y="942975"/>
                  </a:lnTo>
                  <a:lnTo>
                    <a:pt x="4624864" y="941070"/>
                  </a:lnTo>
                  <a:lnTo>
                    <a:pt x="4622959" y="936784"/>
                  </a:lnTo>
                  <a:lnTo>
                    <a:pt x="4624387" y="933926"/>
                  </a:lnTo>
                  <a:lnTo>
                    <a:pt x="4626293" y="932021"/>
                  </a:lnTo>
                  <a:lnTo>
                    <a:pt x="4657725" y="923925"/>
                  </a:lnTo>
                  <a:lnTo>
                    <a:pt x="4662964" y="923449"/>
                  </a:lnTo>
                  <a:lnTo>
                    <a:pt x="4668203" y="925354"/>
                  </a:lnTo>
                  <a:lnTo>
                    <a:pt x="4675822" y="930593"/>
                  </a:lnTo>
                  <a:lnTo>
                    <a:pt x="4684395" y="933450"/>
                  </a:lnTo>
                  <a:lnTo>
                    <a:pt x="4696301" y="934879"/>
                  </a:lnTo>
                  <a:lnTo>
                    <a:pt x="4697254" y="937260"/>
                  </a:lnTo>
                  <a:lnTo>
                    <a:pt x="4692491" y="936307"/>
                  </a:lnTo>
                  <a:lnTo>
                    <a:pt x="4690110" y="937260"/>
                  </a:lnTo>
                  <a:lnTo>
                    <a:pt x="4690587" y="939641"/>
                  </a:lnTo>
                  <a:lnTo>
                    <a:pt x="4690110" y="941070"/>
                  </a:lnTo>
                  <a:lnTo>
                    <a:pt x="4687253" y="939165"/>
                  </a:lnTo>
                  <a:lnTo>
                    <a:pt x="4679156" y="938213"/>
                  </a:lnTo>
                  <a:lnTo>
                    <a:pt x="4671537" y="935831"/>
                  </a:lnTo>
                  <a:lnTo>
                    <a:pt x="4669155" y="935831"/>
                  </a:lnTo>
                  <a:lnTo>
                    <a:pt x="4658678" y="942499"/>
                  </a:lnTo>
                  <a:lnTo>
                    <a:pt x="4655820" y="945356"/>
                  </a:lnTo>
                  <a:lnTo>
                    <a:pt x="4651534" y="958215"/>
                  </a:lnTo>
                  <a:lnTo>
                    <a:pt x="4651058" y="967264"/>
                  </a:lnTo>
                  <a:lnTo>
                    <a:pt x="4649629" y="975836"/>
                  </a:lnTo>
                  <a:lnTo>
                    <a:pt x="4644866" y="979170"/>
                  </a:lnTo>
                  <a:lnTo>
                    <a:pt x="4643437" y="983456"/>
                  </a:lnTo>
                  <a:lnTo>
                    <a:pt x="4642009" y="988695"/>
                  </a:lnTo>
                  <a:lnTo>
                    <a:pt x="4647724" y="990600"/>
                  </a:lnTo>
                  <a:lnTo>
                    <a:pt x="4648676" y="992505"/>
                  </a:lnTo>
                  <a:lnTo>
                    <a:pt x="4649153" y="994886"/>
                  </a:lnTo>
                  <a:lnTo>
                    <a:pt x="4645343" y="1000125"/>
                  </a:lnTo>
                  <a:lnTo>
                    <a:pt x="4635818" y="1006793"/>
                  </a:lnTo>
                  <a:lnTo>
                    <a:pt x="4634866" y="1008221"/>
                  </a:lnTo>
                  <a:lnTo>
                    <a:pt x="4633437" y="1011079"/>
                  </a:lnTo>
                  <a:lnTo>
                    <a:pt x="4639151" y="1016794"/>
                  </a:lnTo>
                  <a:lnTo>
                    <a:pt x="4634866" y="1018699"/>
                  </a:lnTo>
                  <a:lnTo>
                    <a:pt x="4630579" y="1020128"/>
                  </a:lnTo>
                  <a:lnTo>
                    <a:pt x="4626768" y="1022509"/>
                  </a:lnTo>
                  <a:lnTo>
                    <a:pt x="4613910" y="1023461"/>
                  </a:lnTo>
                  <a:lnTo>
                    <a:pt x="4604862" y="1029653"/>
                  </a:lnTo>
                  <a:lnTo>
                    <a:pt x="4589622" y="1036320"/>
                  </a:lnTo>
                  <a:lnTo>
                    <a:pt x="4582954" y="1039654"/>
                  </a:lnTo>
                  <a:lnTo>
                    <a:pt x="4581049" y="1042035"/>
                  </a:lnTo>
                  <a:lnTo>
                    <a:pt x="4575334" y="1051560"/>
                  </a:lnTo>
                  <a:lnTo>
                    <a:pt x="4572476" y="1055846"/>
                  </a:lnTo>
                  <a:lnTo>
                    <a:pt x="4561999" y="1062038"/>
                  </a:lnTo>
                  <a:lnTo>
                    <a:pt x="4554379" y="1071086"/>
                  </a:lnTo>
                  <a:lnTo>
                    <a:pt x="4541997" y="1082040"/>
                  </a:lnTo>
                  <a:lnTo>
                    <a:pt x="4536758" y="1083469"/>
                  </a:lnTo>
                  <a:lnTo>
                    <a:pt x="4531518" y="1086326"/>
                  </a:lnTo>
                  <a:lnTo>
                    <a:pt x="4524851" y="1093946"/>
                  </a:lnTo>
                  <a:lnTo>
                    <a:pt x="4507706" y="1107281"/>
                  </a:lnTo>
                  <a:lnTo>
                    <a:pt x="4498658" y="1123474"/>
                  </a:lnTo>
                  <a:lnTo>
                    <a:pt x="4493895" y="1128713"/>
                  </a:lnTo>
                  <a:lnTo>
                    <a:pt x="4489133" y="1132999"/>
                  </a:lnTo>
                  <a:lnTo>
                    <a:pt x="4485799" y="1137285"/>
                  </a:lnTo>
                  <a:lnTo>
                    <a:pt x="4480084" y="1142048"/>
                  </a:lnTo>
                  <a:lnTo>
                    <a:pt x="4468178" y="1149191"/>
                  </a:lnTo>
                  <a:lnTo>
                    <a:pt x="4460081" y="1154906"/>
                  </a:lnTo>
                  <a:lnTo>
                    <a:pt x="4455795" y="1158716"/>
                  </a:lnTo>
                  <a:lnTo>
                    <a:pt x="4453891" y="1162526"/>
                  </a:lnTo>
                  <a:lnTo>
                    <a:pt x="4451985" y="1161574"/>
                  </a:lnTo>
                  <a:lnTo>
                    <a:pt x="4443889" y="1163479"/>
                  </a:lnTo>
                  <a:lnTo>
                    <a:pt x="4433412" y="1162050"/>
                  </a:lnTo>
                  <a:lnTo>
                    <a:pt x="4425791" y="1172528"/>
                  </a:lnTo>
                  <a:lnTo>
                    <a:pt x="4418172" y="1173956"/>
                  </a:lnTo>
                  <a:lnTo>
                    <a:pt x="4410075" y="1171099"/>
                  </a:lnTo>
                  <a:lnTo>
                    <a:pt x="4406266" y="1172528"/>
                  </a:lnTo>
                  <a:lnTo>
                    <a:pt x="4404837" y="1173480"/>
                  </a:lnTo>
                  <a:lnTo>
                    <a:pt x="4403408" y="1175385"/>
                  </a:lnTo>
                  <a:lnTo>
                    <a:pt x="4407218" y="1178719"/>
                  </a:lnTo>
                  <a:lnTo>
                    <a:pt x="4409122" y="1181576"/>
                  </a:lnTo>
                  <a:lnTo>
                    <a:pt x="4409599" y="1184434"/>
                  </a:lnTo>
                  <a:lnTo>
                    <a:pt x="4410075" y="1188720"/>
                  </a:lnTo>
                  <a:lnTo>
                    <a:pt x="4405312" y="1197293"/>
                  </a:lnTo>
                  <a:lnTo>
                    <a:pt x="4401503" y="1203960"/>
                  </a:lnTo>
                  <a:lnTo>
                    <a:pt x="4394835" y="1210628"/>
                  </a:lnTo>
                  <a:lnTo>
                    <a:pt x="4379118" y="1222058"/>
                  </a:lnTo>
                  <a:lnTo>
                    <a:pt x="4377691" y="1223486"/>
                  </a:lnTo>
                  <a:lnTo>
                    <a:pt x="4376262" y="1226344"/>
                  </a:lnTo>
                  <a:lnTo>
                    <a:pt x="4367212" y="1255871"/>
                  </a:lnTo>
                  <a:lnTo>
                    <a:pt x="4364355" y="1269206"/>
                  </a:lnTo>
                  <a:lnTo>
                    <a:pt x="4361497" y="1290161"/>
                  </a:lnTo>
                  <a:lnTo>
                    <a:pt x="4361974" y="1297305"/>
                  </a:lnTo>
                  <a:lnTo>
                    <a:pt x="4363879" y="1313021"/>
                  </a:lnTo>
                  <a:lnTo>
                    <a:pt x="4366737" y="1329214"/>
                  </a:lnTo>
                  <a:lnTo>
                    <a:pt x="4373404" y="1356836"/>
                  </a:lnTo>
                  <a:lnTo>
                    <a:pt x="4374833" y="1365409"/>
                  </a:lnTo>
                  <a:lnTo>
                    <a:pt x="4380072" y="1399223"/>
                  </a:lnTo>
                  <a:lnTo>
                    <a:pt x="4380547" y="1405414"/>
                  </a:lnTo>
                  <a:lnTo>
                    <a:pt x="4381976" y="1411129"/>
                  </a:lnTo>
                  <a:lnTo>
                    <a:pt x="4384358" y="1416368"/>
                  </a:lnTo>
                  <a:lnTo>
                    <a:pt x="4389120" y="1421606"/>
                  </a:lnTo>
                  <a:lnTo>
                    <a:pt x="4389597" y="1428274"/>
                  </a:lnTo>
                  <a:lnTo>
                    <a:pt x="4393406" y="1448753"/>
                  </a:lnTo>
                  <a:lnTo>
                    <a:pt x="4393883" y="1468279"/>
                  </a:lnTo>
                  <a:lnTo>
                    <a:pt x="4394359" y="1472565"/>
                  </a:lnTo>
                  <a:lnTo>
                    <a:pt x="4395312" y="1475899"/>
                  </a:lnTo>
                  <a:lnTo>
                    <a:pt x="4399597" y="1479709"/>
                  </a:lnTo>
                  <a:lnTo>
                    <a:pt x="4401026" y="1483995"/>
                  </a:lnTo>
                  <a:lnTo>
                    <a:pt x="4401503" y="1487805"/>
                  </a:lnTo>
                  <a:lnTo>
                    <a:pt x="4401979" y="1491139"/>
                  </a:lnTo>
                  <a:lnTo>
                    <a:pt x="4405312" y="1489234"/>
                  </a:lnTo>
                  <a:lnTo>
                    <a:pt x="4417695" y="1480185"/>
                  </a:lnTo>
                  <a:lnTo>
                    <a:pt x="4427220" y="1471613"/>
                  </a:lnTo>
                  <a:lnTo>
                    <a:pt x="4428649" y="1468279"/>
                  </a:lnTo>
                  <a:lnTo>
                    <a:pt x="4431983" y="1465898"/>
                  </a:lnTo>
                  <a:lnTo>
                    <a:pt x="4438650" y="1462564"/>
                  </a:lnTo>
                  <a:lnTo>
                    <a:pt x="4448175" y="1453515"/>
                  </a:lnTo>
                  <a:lnTo>
                    <a:pt x="4455795" y="1440656"/>
                  </a:lnTo>
                  <a:lnTo>
                    <a:pt x="4460558" y="1431131"/>
                  </a:lnTo>
                  <a:lnTo>
                    <a:pt x="4461510" y="1427321"/>
                  </a:lnTo>
                  <a:lnTo>
                    <a:pt x="4461510" y="1423988"/>
                  </a:lnTo>
                  <a:lnTo>
                    <a:pt x="4461034" y="1416368"/>
                  </a:lnTo>
                  <a:lnTo>
                    <a:pt x="4462939" y="1413510"/>
                  </a:lnTo>
                  <a:lnTo>
                    <a:pt x="4465320" y="1405414"/>
                  </a:lnTo>
                  <a:lnTo>
                    <a:pt x="4463891" y="1403033"/>
                  </a:lnTo>
                  <a:lnTo>
                    <a:pt x="4459605" y="1401604"/>
                  </a:lnTo>
                  <a:lnTo>
                    <a:pt x="4460558" y="1397794"/>
                  </a:lnTo>
                  <a:lnTo>
                    <a:pt x="4463891" y="1397318"/>
                  </a:lnTo>
                  <a:lnTo>
                    <a:pt x="4466272" y="1398746"/>
                  </a:lnTo>
                  <a:lnTo>
                    <a:pt x="4467701" y="1402556"/>
                  </a:lnTo>
                  <a:lnTo>
                    <a:pt x="4470083" y="1403509"/>
                  </a:lnTo>
                  <a:lnTo>
                    <a:pt x="4477226" y="1397318"/>
                  </a:lnTo>
                  <a:lnTo>
                    <a:pt x="4483418" y="1393984"/>
                  </a:lnTo>
                  <a:lnTo>
                    <a:pt x="4498658" y="1388745"/>
                  </a:lnTo>
                  <a:lnTo>
                    <a:pt x="4504849" y="1388745"/>
                  </a:lnTo>
                  <a:lnTo>
                    <a:pt x="4511041" y="1393508"/>
                  </a:lnTo>
                  <a:lnTo>
                    <a:pt x="4513422" y="1393508"/>
                  </a:lnTo>
                  <a:lnTo>
                    <a:pt x="4512945" y="1386840"/>
                  </a:lnTo>
                  <a:lnTo>
                    <a:pt x="4509135" y="1382078"/>
                  </a:lnTo>
                  <a:lnTo>
                    <a:pt x="4509135" y="1378744"/>
                  </a:lnTo>
                  <a:lnTo>
                    <a:pt x="4511041" y="1373981"/>
                  </a:lnTo>
                  <a:lnTo>
                    <a:pt x="4509612" y="1371124"/>
                  </a:lnTo>
                  <a:lnTo>
                    <a:pt x="4508183" y="1368743"/>
                  </a:lnTo>
                  <a:lnTo>
                    <a:pt x="4507230" y="1363504"/>
                  </a:lnTo>
                  <a:lnTo>
                    <a:pt x="4510087" y="1353026"/>
                  </a:lnTo>
                  <a:lnTo>
                    <a:pt x="4512945" y="1347311"/>
                  </a:lnTo>
                  <a:lnTo>
                    <a:pt x="4515326" y="1344454"/>
                  </a:lnTo>
                  <a:lnTo>
                    <a:pt x="4522470" y="1340168"/>
                  </a:lnTo>
                  <a:lnTo>
                    <a:pt x="4530091" y="1333500"/>
                  </a:lnTo>
                  <a:lnTo>
                    <a:pt x="4539139" y="1328261"/>
                  </a:lnTo>
                  <a:lnTo>
                    <a:pt x="4544378" y="1326356"/>
                  </a:lnTo>
                  <a:lnTo>
                    <a:pt x="4551045" y="1325404"/>
                  </a:lnTo>
                  <a:lnTo>
                    <a:pt x="4556760" y="1329214"/>
                  </a:lnTo>
                  <a:lnTo>
                    <a:pt x="4568191" y="1329214"/>
                  </a:lnTo>
                  <a:lnTo>
                    <a:pt x="4571524" y="1328738"/>
                  </a:lnTo>
                  <a:lnTo>
                    <a:pt x="4579620" y="1321118"/>
                  </a:lnTo>
                  <a:lnTo>
                    <a:pt x="4584383" y="1318260"/>
                  </a:lnTo>
                  <a:lnTo>
                    <a:pt x="4583430" y="1312069"/>
                  </a:lnTo>
                  <a:lnTo>
                    <a:pt x="4580572" y="1306830"/>
                  </a:lnTo>
                  <a:lnTo>
                    <a:pt x="4574858" y="1300163"/>
                  </a:lnTo>
                  <a:lnTo>
                    <a:pt x="4573429" y="1297305"/>
                  </a:lnTo>
                  <a:lnTo>
                    <a:pt x="4571524" y="1289685"/>
                  </a:lnTo>
                  <a:lnTo>
                    <a:pt x="4571524" y="1283494"/>
                  </a:lnTo>
                  <a:lnTo>
                    <a:pt x="4572953" y="1275874"/>
                  </a:lnTo>
                  <a:lnTo>
                    <a:pt x="4578191" y="1267301"/>
                  </a:lnTo>
                  <a:lnTo>
                    <a:pt x="4583430" y="1255395"/>
                  </a:lnTo>
                  <a:lnTo>
                    <a:pt x="4585812" y="1253490"/>
                  </a:lnTo>
                  <a:lnTo>
                    <a:pt x="4592003" y="1250633"/>
                  </a:lnTo>
                  <a:lnTo>
                    <a:pt x="4596289" y="1248251"/>
                  </a:lnTo>
                  <a:lnTo>
                    <a:pt x="4598670" y="1246823"/>
                  </a:lnTo>
                  <a:lnTo>
                    <a:pt x="4597241" y="1240631"/>
                  </a:lnTo>
                  <a:lnTo>
                    <a:pt x="4600575" y="1237774"/>
                  </a:lnTo>
                  <a:lnTo>
                    <a:pt x="4603433" y="1235869"/>
                  </a:lnTo>
                  <a:lnTo>
                    <a:pt x="4610576" y="1236821"/>
                  </a:lnTo>
                  <a:lnTo>
                    <a:pt x="4612958" y="1235393"/>
                  </a:lnTo>
                  <a:lnTo>
                    <a:pt x="4616291" y="1234440"/>
                  </a:lnTo>
                  <a:lnTo>
                    <a:pt x="4613910" y="1238250"/>
                  </a:lnTo>
                  <a:lnTo>
                    <a:pt x="4611053" y="1240631"/>
                  </a:lnTo>
                  <a:lnTo>
                    <a:pt x="4604862" y="1243489"/>
                  </a:lnTo>
                  <a:lnTo>
                    <a:pt x="4602004" y="1248251"/>
                  </a:lnTo>
                  <a:lnTo>
                    <a:pt x="4609147" y="1256348"/>
                  </a:lnTo>
                  <a:lnTo>
                    <a:pt x="4613910" y="1257776"/>
                  </a:lnTo>
                  <a:lnTo>
                    <a:pt x="4616291" y="1257300"/>
                  </a:lnTo>
                  <a:lnTo>
                    <a:pt x="4621054" y="1253014"/>
                  </a:lnTo>
                  <a:lnTo>
                    <a:pt x="4623912" y="1251109"/>
                  </a:lnTo>
                  <a:lnTo>
                    <a:pt x="4626293" y="1248251"/>
                  </a:lnTo>
                  <a:lnTo>
                    <a:pt x="4624864" y="1238250"/>
                  </a:lnTo>
                  <a:lnTo>
                    <a:pt x="4622959" y="1232535"/>
                  </a:lnTo>
                  <a:lnTo>
                    <a:pt x="4623435" y="1226344"/>
                  </a:lnTo>
                  <a:lnTo>
                    <a:pt x="4620578" y="1224915"/>
                  </a:lnTo>
                  <a:lnTo>
                    <a:pt x="4616291" y="1223963"/>
                  </a:lnTo>
                  <a:lnTo>
                    <a:pt x="4612005" y="1224915"/>
                  </a:lnTo>
                  <a:lnTo>
                    <a:pt x="4609624" y="1223010"/>
                  </a:lnTo>
                  <a:lnTo>
                    <a:pt x="4608195" y="1220629"/>
                  </a:lnTo>
                  <a:lnTo>
                    <a:pt x="4607718" y="1217771"/>
                  </a:lnTo>
                  <a:lnTo>
                    <a:pt x="4608672" y="1210628"/>
                  </a:lnTo>
                  <a:lnTo>
                    <a:pt x="4608195" y="1206341"/>
                  </a:lnTo>
                  <a:lnTo>
                    <a:pt x="4606766" y="1199674"/>
                  </a:lnTo>
                  <a:lnTo>
                    <a:pt x="4606766" y="1197769"/>
                  </a:lnTo>
                  <a:lnTo>
                    <a:pt x="4607243" y="1194435"/>
                  </a:lnTo>
                  <a:lnTo>
                    <a:pt x="4613434" y="1188244"/>
                  </a:lnTo>
                  <a:lnTo>
                    <a:pt x="4618672" y="1183958"/>
                  </a:lnTo>
                  <a:lnTo>
                    <a:pt x="4621054" y="1180624"/>
                  </a:lnTo>
                  <a:lnTo>
                    <a:pt x="4622006" y="1178243"/>
                  </a:lnTo>
                  <a:lnTo>
                    <a:pt x="4622483" y="1173004"/>
                  </a:lnTo>
                  <a:lnTo>
                    <a:pt x="4619625" y="1170623"/>
                  </a:lnTo>
                  <a:lnTo>
                    <a:pt x="4605337" y="1165384"/>
                  </a:lnTo>
                  <a:lnTo>
                    <a:pt x="4602956" y="1165384"/>
                  </a:lnTo>
                  <a:lnTo>
                    <a:pt x="4598670" y="1167765"/>
                  </a:lnTo>
                  <a:lnTo>
                    <a:pt x="4596766" y="1174433"/>
                  </a:lnTo>
                  <a:lnTo>
                    <a:pt x="4593908" y="1176814"/>
                  </a:lnTo>
                  <a:lnTo>
                    <a:pt x="4593908" y="1175385"/>
                  </a:lnTo>
                  <a:lnTo>
                    <a:pt x="4594860" y="1173480"/>
                  </a:lnTo>
                  <a:lnTo>
                    <a:pt x="4587716" y="1171099"/>
                  </a:lnTo>
                  <a:lnTo>
                    <a:pt x="4583906" y="1169194"/>
                  </a:lnTo>
                  <a:lnTo>
                    <a:pt x="4582001" y="1166813"/>
                  </a:lnTo>
                  <a:lnTo>
                    <a:pt x="4581049" y="1163955"/>
                  </a:lnTo>
                  <a:lnTo>
                    <a:pt x="4579620" y="1159193"/>
                  </a:lnTo>
                  <a:lnTo>
                    <a:pt x="4582478" y="1149668"/>
                  </a:lnTo>
                  <a:lnTo>
                    <a:pt x="4585812" y="1141095"/>
                  </a:lnTo>
                  <a:lnTo>
                    <a:pt x="4596289" y="1127760"/>
                  </a:lnTo>
                  <a:lnTo>
                    <a:pt x="4602480" y="1123474"/>
                  </a:lnTo>
                  <a:lnTo>
                    <a:pt x="4609624" y="1116330"/>
                  </a:lnTo>
                  <a:lnTo>
                    <a:pt x="4612481" y="1115378"/>
                  </a:lnTo>
                  <a:lnTo>
                    <a:pt x="4613910" y="1113949"/>
                  </a:lnTo>
                  <a:lnTo>
                    <a:pt x="4614862" y="1112520"/>
                  </a:lnTo>
                  <a:lnTo>
                    <a:pt x="4612958" y="1107758"/>
                  </a:lnTo>
                  <a:lnTo>
                    <a:pt x="4613910" y="1106805"/>
                  </a:lnTo>
                  <a:lnTo>
                    <a:pt x="4615339" y="1106329"/>
                  </a:lnTo>
                  <a:lnTo>
                    <a:pt x="4617720" y="1106805"/>
                  </a:lnTo>
                  <a:lnTo>
                    <a:pt x="4623912" y="1098233"/>
                  </a:lnTo>
                  <a:lnTo>
                    <a:pt x="4623912" y="1087755"/>
                  </a:lnTo>
                  <a:lnTo>
                    <a:pt x="4625816" y="1078230"/>
                  </a:lnTo>
                  <a:lnTo>
                    <a:pt x="4627245" y="1074420"/>
                  </a:lnTo>
                  <a:lnTo>
                    <a:pt x="4628674" y="1071563"/>
                  </a:lnTo>
                  <a:lnTo>
                    <a:pt x="4631531" y="1069181"/>
                  </a:lnTo>
                  <a:lnTo>
                    <a:pt x="4634389" y="1067753"/>
                  </a:lnTo>
                  <a:lnTo>
                    <a:pt x="4638199" y="1064419"/>
                  </a:lnTo>
                  <a:lnTo>
                    <a:pt x="4640104" y="1062038"/>
                  </a:lnTo>
                  <a:lnTo>
                    <a:pt x="4641533" y="1061085"/>
                  </a:lnTo>
                  <a:lnTo>
                    <a:pt x="4645818" y="1061561"/>
                  </a:lnTo>
                  <a:lnTo>
                    <a:pt x="4649629" y="1062514"/>
                  </a:lnTo>
                  <a:lnTo>
                    <a:pt x="4653439" y="1063943"/>
                  </a:lnTo>
                  <a:lnTo>
                    <a:pt x="4652487" y="1068705"/>
                  </a:lnTo>
                  <a:lnTo>
                    <a:pt x="4657249" y="1064895"/>
                  </a:lnTo>
                  <a:lnTo>
                    <a:pt x="4661535" y="1060609"/>
                  </a:lnTo>
                  <a:lnTo>
                    <a:pt x="4663916" y="1059656"/>
                  </a:lnTo>
                  <a:lnTo>
                    <a:pt x="4666774" y="1060133"/>
                  </a:lnTo>
                  <a:lnTo>
                    <a:pt x="4671537" y="1063466"/>
                  </a:lnTo>
                  <a:lnTo>
                    <a:pt x="4675347" y="1069658"/>
                  </a:lnTo>
                  <a:lnTo>
                    <a:pt x="4677728" y="1071563"/>
                  </a:lnTo>
                  <a:lnTo>
                    <a:pt x="4681062" y="1071086"/>
                  </a:lnTo>
                  <a:lnTo>
                    <a:pt x="4683443" y="1070610"/>
                  </a:lnTo>
                  <a:lnTo>
                    <a:pt x="4685347" y="1066324"/>
                  </a:lnTo>
                  <a:lnTo>
                    <a:pt x="4685824" y="1058228"/>
                  </a:lnTo>
                  <a:lnTo>
                    <a:pt x="4689158" y="1057275"/>
                  </a:lnTo>
                  <a:lnTo>
                    <a:pt x="4692491" y="1056323"/>
                  </a:lnTo>
                  <a:lnTo>
                    <a:pt x="4696778" y="1052989"/>
                  </a:lnTo>
                  <a:lnTo>
                    <a:pt x="4702493" y="1051560"/>
                  </a:lnTo>
                  <a:lnTo>
                    <a:pt x="4714875" y="1045369"/>
                  </a:lnTo>
                  <a:lnTo>
                    <a:pt x="4722972" y="1039178"/>
                  </a:lnTo>
                  <a:lnTo>
                    <a:pt x="4728687" y="1038701"/>
                  </a:lnTo>
                  <a:lnTo>
                    <a:pt x="4727258" y="1042511"/>
                  </a:lnTo>
                  <a:lnTo>
                    <a:pt x="4726781" y="1045845"/>
                  </a:lnTo>
                  <a:lnTo>
                    <a:pt x="4724876" y="1054418"/>
                  </a:lnTo>
                  <a:lnTo>
                    <a:pt x="4722495" y="1058704"/>
                  </a:lnTo>
                  <a:lnTo>
                    <a:pt x="4721543" y="1064419"/>
                  </a:lnTo>
                  <a:lnTo>
                    <a:pt x="4722018" y="1067276"/>
                  </a:lnTo>
                  <a:lnTo>
                    <a:pt x="4722972" y="1071086"/>
                  </a:lnTo>
                  <a:lnTo>
                    <a:pt x="4726305" y="1070610"/>
                  </a:lnTo>
                  <a:lnTo>
                    <a:pt x="4728210" y="1069658"/>
                  </a:lnTo>
                  <a:lnTo>
                    <a:pt x="4732020" y="1065848"/>
                  </a:lnTo>
                  <a:lnTo>
                    <a:pt x="4749641" y="1047750"/>
                  </a:lnTo>
                  <a:lnTo>
                    <a:pt x="4758691" y="1042988"/>
                  </a:lnTo>
                  <a:lnTo>
                    <a:pt x="4772025" y="1039654"/>
                  </a:lnTo>
                  <a:lnTo>
                    <a:pt x="4776312" y="1037749"/>
                  </a:lnTo>
                  <a:lnTo>
                    <a:pt x="4789647" y="1034415"/>
                  </a:lnTo>
                  <a:lnTo>
                    <a:pt x="4800600" y="1033463"/>
                  </a:lnTo>
                  <a:lnTo>
                    <a:pt x="4807743" y="1034891"/>
                  </a:lnTo>
                  <a:lnTo>
                    <a:pt x="4811554" y="1034891"/>
                  </a:lnTo>
                  <a:lnTo>
                    <a:pt x="4826793" y="1032986"/>
                  </a:lnTo>
                  <a:lnTo>
                    <a:pt x="4828222" y="1034891"/>
                  </a:lnTo>
                  <a:lnTo>
                    <a:pt x="4840129" y="1041082"/>
                  </a:lnTo>
                  <a:lnTo>
                    <a:pt x="4846797" y="1050131"/>
                  </a:lnTo>
                  <a:lnTo>
                    <a:pt x="4847749" y="1050608"/>
                  </a:lnTo>
                  <a:lnTo>
                    <a:pt x="4849178" y="1052513"/>
                  </a:lnTo>
                  <a:lnTo>
                    <a:pt x="4849654" y="1055846"/>
                  </a:lnTo>
                  <a:lnTo>
                    <a:pt x="4850606" y="1058228"/>
                  </a:lnTo>
                  <a:lnTo>
                    <a:pt x="4852512" y="1060133"/>
                  </a:lnTo>
                  <a:lnTo>
                    <a:pt x="4858226" y="1063943"/>
                  </a:lnTo>
                  <a:lnTo>
                    <a:pt x="4864893" y="1064895"/>
                  </a:lnTo>
                  <a:lnTo>
                    <a:pt x="4866322" y="1062990"/>
                  </a:lnTo>
                  <a:lnTo>
                    <a:pt x="4867275" y="1061085"/>
                  </a:lnTo>
                  <a:lnTo>
                    <a:pt x="4870133" y="1050131"/>
                  </a:lnTo>
                  <a:lnTo>
                    <a:pt x="4872991" y="1045845"/>
                  </a:lnTo>
                  <a:lnTo>
                    <a:pt x="4872991" y="1043464"/>
                  </a:lnTo>
                  <a:lnTo>
                    <a:pt x="4873466" y="1041082"/>
                  </a:lnTo>
                  <a:lnTo>
                    <a:pt x="4880134" y="1038225"/>
                  </a:lnTo>
                  <a:lnTo>
                    <a:pt x="4885372" y="1036796"/>
                  </a:lnTo>
                  <a:lnTo>
                    <a:pt x="4903470" y="1026319"/>
                  </a:lnTo>
                  <a:lnTo>
                    <a:pt x="4911566" y="1020604"/>
                  </a:lnTo>
                  <a:lnTo>
                    <a:pt x="4915376" y="1020604"/>
                  </a:lnTo>
                  <a:lnTo>
                    <a:pt x="4918234" y="1019175"/>
                  </a:lnTo>
                  <a:lnTo>
                    <a:pt x="4921091" y="1017746"/>
                  </a:lnTo>
                  <a:lnTo>
                    <a:pt x="4923472" y="1016794"/>
                  </a:lnTo>
                  <a:lnTo>
                    <a:pt x="4928235" y="1012507"/>
                  </a:lnTo>
                  <a:lnTo>
                    <a:pt x="4934426" y="1009174"/>
                  </a:lnTo>
                  <a:lnTo>
                    <a:pt x="4933474" y="1006316"/>
                  </a:lnTo>
                  <a:lnTo>
                    <a:pt x="4934426" y="1003935"/>
                  </a:lnTo>
                  <a:lnTo>
                    <a:pt x="4937760" y="1002982"/>
                  </a:lnTo>
                  <a:lnTo>
                    <a:pt x="4941093" y="1002506"/>
                  </a:lnTo>
                  <a:lnTo>
                    <a:pt x="4944904" y="999649"/>
                  </a:lnTo>
                  <a:lnTo>
                    <a:pt x="4944428" y="997268"/>
                  </a:lnTo>
                  <a:lnTo>
                    <a:pt x="4945856" y="996315"/>
                  </a:lnTo>
                  <a:lnTo>
                    <a:pt x="4947762" y="996315"/>
                  </a:lnTo>
                  <a:lnTo>
                    <a:pt x="4950618" y="997268"/>
                  </a:lnTo>
                  <a:lnTo>
                    <a:pt x="4952047" y="996315"/>
                  </a:lnTo>
                  <a:lnTo>
                    <a:pt x="4949666" y="992981"/>
                  </a:lnTo>
                  <a:lnTo>
                    <a:pt x="4948237" y="990124"/>
                  </a:lnTo>
                  <a:lnTo>
                    <a:pt x="4950143" y="988219"/>
                  </a:lnTo>
                  <a:lnTo>
                    <a:pt x="4956810" y="991553"/>
                  </a:lnTo>
                  <a:lnTo>
                    <a:pt x="4959668" y="991553"/>
                  </a:lnTo>
                  <a:lnTo>
                    <a:pt x="4968241" y="983932"/>
                  </a:lnTo>
                  <a:lnTo>
                    <a:pt x="4976337" y="975360"/>
                  </a:lnTo>
                  <a:lnTo>
                    <a:pt x="4983004" y="977265"/>
                  </a:lnTo>
                  <a:lnTo>
                    <a:pt x="4993958" y="971550"/>
                  </a:lnTo>
                  <a:lnTo>
                    <a:pt x="4998720" y="970121"/>
                  </a:lnTo>
                  <a:lnTo>
                    <a:pt x="5006341" y="969645"/>
                  </a:lnTo>
                  <a:lnTo>
                    <a:pt x="5009674" y="967740"/>
                  </a:lnTo>
                  <a:lnTo>
                    <a:pt x="5013484" y="963454"/>
                  </a:lnTo>
                  <a:lnTo>
                    <a:pt x="5016341" y="963930"/>
                  </a:lnTo>
                  <a:lnTo>
                    <a:pt x="5029676" y="958691"/>
                  </a:lnTo>
                  <a:lnTo>
                    <a:pt x="5032058" y="955357"/>
                  </a:lnTo>
                  <a:lnTo>
                    <a:pt x="5035391" y="954405"/>
                  </a:lnTo>
                  <a:lnTo>
                    <a:pt x="5038249" y="953929"/>
                  </a:lnTo>
                  <a:lnTo>
                    <a:pt x="5043964" y="951071"/>
                  </a:lnTo>
                  <a:lnTo>
                    <a:pt x="5068253" y="942499"/>
                  </a:lnTo>
                  <a:lnTo>
                    <a:pt x="5072062" y="939165"/>
                  </a:lnTo>
                  <a:lnTo>
                    <a:pt x="5081112" y="934403"/>
                  </a:lnTo>
                  <a:lnTo>
                    <a:pt x="5087779" y="932498"/>
                  </a:lnTo>
                  <a:lnTo>
                    <a:pt x="5096351" y="931069"/>
                  </a:lnTo>
                  <a:lnTo>
                    <a:pt x="5097304" y="929640"/>
                  </a:lnTo>
                  <a:lnTo>
                    <a:pt x="5091589" y="927735"/>
                  </a:lnTo>
                  <a:lnTo>
                    <a:pt x="5089684" y="926306"/>
                  </a:lnTo>
                  <a:lnTo>
                    <a:pt x="5089684" y="924401"/>
                  </a:lnTo>
                  <a:lnTo>
                    <a:pt x="5090637" y="922973"/>
                  </a:lnTo>
                  <a:lnTo>
                    <a:pt x="5092066" y="919639"/>
                  </a:lnTo>
                  <a:lnTo>
                    <a:pt x="5093970" y="919163"/>
                  </a:lnTo>
                  <a:lnTo>
                    <a:pt x="5096828" y="921068"/>
                  </a:lnTo>
                  <a:lnTo>
                    <a:pt x="5099685" y="921068"/>
                  </a:lnTo>
                  <a:lnTo>
                    <a:pt x="5101114" y="919639"/>
                  </a:lnTo>
                  <a:lnTo>
                    <a:pt x="5102543" y="919639"/>
                  </a:lnTo>
                  <a:lnTo>
                    <a:pt x="5103495" y="922020"/>
                  </a:lnTo>
                  <a:lnTo>
                    <a:pt x="5102066" y="924878"/>
                  </a:lnTo>
                  <a:lnTo>
                    <a:pt x="5101114" y="926782"/>
                  </a:lnTo>
                  <a:lnTo>
                    <a:pt x="5101114" y="929164"/>
                  </a:lnTo>
                  <a:lnTo>
                    <a:pt x="5103018" y="929640"/>
                  </a:lnTo>
                  <a:lnTo>
                    <a:pt x="5113497" y="930116"/>
                  </a:lnTo>
                  <a:lnTo>
                    <a:pt x="5125879" y="932021"/>
                  </a:lnTo>
                  <a:lnTo>
                    <a:pt x="5157787" y="942023"/>
                  </a:lnTo>
                  <a:lnTo>
                    <a:pt x="5160645" y="943928"/>
                  </a:lnTo>
                  <a:lnTo>
                    <a:pt x="5163026" y="943928"/>
                  </a:lnTo>
                  <a:lnTo>
                    <a:pt x="5163503" y="940118"/>
                  </a:lnTo>
                  <a:lnTo>
                    <a:pt x="5164931" y="936307"/>
                  </a:lnTo>
                  <a:lnTo>
                    <a:pt x="5168741" y="933926"/>
                  </a:lnTo>
                  <a:lnTo>
                    <a:pt x="5175409" y="928688"/>
                  </a:lnTo>
                  <a:lnTo>
                    <a:pt x="5178743" y="924401"/>
                  </a:lnTo>
                  <a:lnTo>
                    <a:pt x="5178743" y="920115"/>
                  </a:lnTo>
                  <a:lnTo>
                    <a:pt x="5176362" y="915353"/>
                  </a:lnTo>
                  <a:lnTo>
                    <a:pt x="5172075" y="914400"/>
                  </a:lnTo>
                  <a:lnTo>
                    <a:pt x="5169218" y="911066"/>
                  </a:lnTo>
                  <a:lnTo>
                    <a:pt x="5167789" y="907732"/>
                  </a:lnTo>
                  <a:lnTo>
                    <a:pt x="5170170" y="904875"/>
                  </a:lnTo>
                  <a:lnTo>
                    <a:pt x="5173028" y="903923"/>
                  </a:lnTo>
                  <a:lnTo>
                    <a:pt x="5172551" y="900113"/>
                  </a:lnTo>
                  <a:lnTo>
                    <a:pt x="5170647" y="897731"/>
                  </a:lnTo>
                  <a:lnTo>
                    <a:pt x="5160168" y="892969"/>
                  </a:lnTo>
                  <a:lnTo>
                    <a:pt x="5156359" y="889635"/>
                  </a:lnTo>
                  <a:lnTo>
                    <a:pt x="5156359" y="886778"/>
                  </a:lnTo>
                  <a:lnTo>
                    <a:pt x="5152072" y="879157"/>
                  </a:lnTo>
                  <a:lnTo>
                    <a:pt x="5151597" y="881063"/>
                  </a:lnTo>
                  <a:lnTo>
                    <a:pt x="5152072" y="884396"/>
                  </a:lnTo>
                  <a:lnTo>
                    <a:pt x="5150643" y="887254"/>
                  </a:lnTo>
                  <a:lnTo>
                    <a:pt x="5148262" y="886778"/>
                  </a:lnTo>
                  <a:lnTo>
                    <a:pt x="5147787" y="884396"/>
                  </a:lnTo>
                  <a:lnTo>
                    <a:pt x="5149216" y="880110"/>
                  </a:lnTo>
                  <a:lnTo>
                    <a:pt x="5147310" y="878205"/>
                  </a:lnTo>
                  <a:lnTo>
                    <a:pt x="5141118" y="877253"/>
                  </a:lnTo>
                  <a:lnTo>
                    <a:pt x="5140166" y="875824"/>
                  </a:lnTo>
                  <a:lnTo>
                    <a:pt x="5146358" y="873443"/>
                  </a:lnTo>
                  <a:lnTo>
                    <a:pt x="5148262" y="873443"/>
                  </a:lnTo>
                  <a:lnTo>
                    <a:pt x="5150168" y="872490"/>
                  </a:lnTo>
                  <a:lnTo>
                    <a:pt x="5148739" y="862965"/>
                  </a:lnTo>
                  <a:lnTo>
                    <a:pt x="5147310" y="856298"/>
                  </a:lnTo>
                  <a:lnTo>
                    <a:pt x="5143500" y="855821"/>
                  </a:lnTo>
                  <a:lnTo>
                    <a:pt x="5140643" y="853916"/>
                  </a:lnTo>
                  <a:lnTo>
                    <a:pt x="5141118" y="849630"/>
                  </a:lnTo>
                  <a:lnTo>
                    <a:pt x="5141118" y="847725"/>
                  </a:lnTo>
                  <a:lnTo>
                    <a:pt x="5138262" y="840581"/>
                  </a:lnTo>
                  <a:lnTo>
                    <a:pt x="5135880" y="837724"/>
                  </a:lnTo>
                  <a:lnTo>
                    <a:pt x="5133022" y="834866"/>
                  </a:lnTo>
                  <a:lnTo>
                    <a:pt x="5130641" y="837724"/>
                  </a:lnTo>
                  <a:lnTo>
                    <a:pt x="5129689" y="842010"/>
                  </a:lnTo>
                  <a:lnTo>
                    <a:pt x="5126831" y="842486"/>
                  </a:lnTo>
                  <a:lnTo>
                    <a:pt x="5123497" y="842486"/>
                  </a:lnTo>
                  <a:lnTo>
                    <a:pt x="5114449" y="838200"/>
                  </a:lnTo>
                  <a:lnTo>
                    <a:pt x="5105876" y="830580"/>
                  </a:lnTo>
                  <a:lnTo>
                    <a:pt x="5104924" y="823436"/>
                  </a:lnTo>
                  <a:lnTo>
                    <a:pt x="5106829" y="814388"/>
                  </a:lnTo>
                  <a:lnTo>
                    <a:pt x="5105400" y="812959"/>
                  </a:lnTo>
                  <a:lnTo>
                    <a:pt x="5104447" y="812482"/>
                  </a:lnTo>
                  <a:lnTo>
                    <a:pt x="5093018" y="815340"/>
                  </a:lnTo>
                  <a:lnTo>
                    <a:pt x="5085874" y="820103"/>
                  </a:lnTo>
                  <a:lnTo>
                    <a:pt x="5082064" y="820579"/>
                  </a:lnTo>
                  <a:lnTo>
                    <a:pt x="5074443" y="817245"/>
                  </a:lnTo>
                  <a:lnTo>
                    <a:pt x="5062062" y="822484"/>
                  </a:lnTo>
                  <a:lnTo>
                    <a:pt x="5064443" y="819626"/>
                  </a:lnTo>
                  <a:lnTo>
                    <a:pt x="5066824" y="818674"/>
                  </a:lnTo>
                  <a:lnTo>
                    <a:pt x="5069205" y="816293"/>
                  </a:lnTo>
                  <a:lnTo>
                    <a:pt x="5067300" y="812006"/>
                  </a:lnTo>
                  <a:lnTo>
                    <a:pt x="5065395" y="808673"/>
                  </a:lnTo>
                  <a:lnTo>
                    <a:pt x="5063014" y="806291"/>
                  </a:lnTo>
                  <a:lnTo>
                    <a:pt x="5059204" y="805339"/>
                  </a:lnTo>
                  <a:lnTo>
                    <a:pt x="5055393" y="807244"/>
                  </a:lnTo>
                  <a:lnTo>
                    <a:pt x="5052060" y="809625"/>
                  </a:lnTo>
                  <a:lnTo>
                    <a:pt x="5046345" y="812006"/>
                  </a:lnTo>
                  <a:lnTo>
                    <a:pt x="5034439" y="813911"/>
                  </a:lnTo>
                  <a:lnTo>
                    <a:pt x="5026343" y="813911"/>
                  </a:lnTo>
                  <a:lnTo>
                    <a:pt x="5013008" y="817721"/>
                  </a:lnTo>
                  <a:lnTo>
                    <a:pt x="5007768" y="817245"/>
                  </a:lnTo>
                  <a:lnTo>
                    <a:pt x="5026343" y="812482"/>
                  </a:lnTo>
                  <a:lnTo>
                    <a:pt x="5036343" y="812006"/>
                  </a:lnTo>
                  <a:lnTo>
                    <a:pt x="5049679" y="808673"/>
                  </a:lnTo>
                  <a:lnTo>
                    <a:pt x="5059204" y="802005"/>
                  </a:lnTo>
                  <a:lnTo>
                    <a:pt x="5071587" y="808196"/>
                  </a:lnTo>
                  <a:lnTo>
                    <a:pt x="5075872" y="808673"/>
                  </a:lnTo>
                  <a:lnTo>
                    <a:pt x="5085397" y="808196"/>
                  </a:lnTo>
                  <a:lnTo>
                    <a:pt x="5093493" y="811530"/>
                  </a:lnTo>
                  <a:lnTo>
                    <a:pt x="5096351" y="810578"/>
                  </a:lnTo>
                  <a:lnTo>
                    <a:pt x="5098733" y="807720"/>
                  </a:lnTo>
                  <a:lnTo>
                    <a:pt x="5095399" y="802957"/>
                  </a:lnTo>
                  <a:lnTo>
                    <a:pt x="5092541" y="800100"/>
                  </a:lnTo>
                  <a:lnTo>
                    <a:pt x="5089208" y="799148"/>
                  </a:lnTo>
                  <a:lnTo>
                    <a:pt x="5079206" y="799624"/>
                  </a:lnTo>
                  <a:lnTo>
                    <a:pt x="5072539" y="798671"/>
                  </a:lnTo>
                  <a:lnTo>
                    <a:pt x="5068729" y="797243"/>
                  </a:lnTo>
                  <a:lnTo>
                    <a:pt x="5071110" y="796290"/>
                  </a:lnTo>
                  <a:lnTo>
                    <a:pt x="5078254" y="798195"/>
                  </a:lnTo>
                  <a:lnTo>
                    <a:pt x="5086826" y="795338"/>
                  </a:lnTo>
                  <a:lnTo>
                    <a:pt x="5097304" y="799148"/>
                  </a:lnTo>
                  <a:lnTo>
                    <a:pt x="5099685" y="802481"/>
                  </a:lnTo>
                  <a:lnTo>
                    <a:pt x="5102543" y="803910"/>
                  </a:lnTo>
                  <a:lnTo>
                    <a:pt x="5111116" y="812006"/>
                  </a:lnTo>
                  <a:lnTo>
                    <a:pt x="5116354" y="815340"/>
                  </a:lnTo>
                  <a:lnTo>
                    <a:pt x="5134928" y="818198"/>
                  </a:lnTo>
                  <a:lnTo>
                    <a:pt x="5143024" y="822007"/>
                  </a:lnTo>
                  <a:lnTo>
                    <a:pt x="5148739" y="820103"/>
                  </a:lnTo>
                  <a:lnTo>
                    <a:pt x="5164455" y="812006"/>
                  </a:lnTo>
                  <a:lnTo>
                    <a:pt x="5174456" y="809625"/>
                  </a:lnTo>
                  <a:lnTo>
                    <a:pt x="5181124" y="804386"/>
                  </a:lnTo>
                  <a:lnTo>
                    <a:pt x="5187316" y="798195"/>
                  </a:lnTo>
                  <a:lnTo>
                    <a:pt x="5193030" y="796290"/>
                  </a:lnTo>
                  <a:lnTo>
                    <a:pt x="5203031" y="789623"/>
                  </a:lnTo>
                  <a:lnTo>
                    <a:pt x="5205412" y="786765"/>
                  </a:lnTo>
                  <a:lnTo>
                    <a:pt x="5209699" y="778669"/>
                  </a:lnTo>
                  <a:lnTo>
                    <a:pt x="5211604" y="775335"/>
                  </a:lnTo>
                  <a:lnTo>
                    <a:pt x="5215414" y="771525"/>
                  </a:lnTo>
                  <a:lnTo>
                    <a:pt x="5215414" y="768191"/>
                  </a:lnTo>
                  <a:lnTo>
                    <a:pt x="5214937" y="764857"/>
                  </a:lnTo>
                  <a:lnTo>
                    <a:pt x="5212080" y="762000"/>
                  </a:lnTo>
                  <a:lnTo>
                    <a:pt x="5205412" y="758190"/>
                  </a:lnTo>
                  <a:lnTo>
                    <a:pt x="5202555" y="755332"/>
                  </a:lnTo>
                  <a:lnTo>
                    <a:pt x="5200174" y="750094"/>
                  </a:lnTo>
                  <a:lnTo>
                    <a:pt x="5200650" y="743426"/>
                  </a:lnTo>
                  <a:lnTo>
                    <a:pt x="5202079" y="738664"/>
                  </a:lnTo>
                  <a:lnTo>
                    <a:pt x="5203984" y="734378"/>
                  </a:lnTo>
                  <a:lnTo>
                    <a:pt x="5206366" y="737235"/>
                  </a:lnTo>
                  <a:lnTo>
                    <a:pt x="5213033" y="736759"/>
                  </a:lnTo>
                  <a:lnTo>
                    <a:pt x="5215891" y="735330"/>
                  </a:lnTo>
                  <a:lnTo>
                    <a:pt x="5216366" y="732473"/>
                  </a:lnTo>
                  <a:lnTo>
                    <a:pt x="5215414" y="728663"/>
                  </a:lnTo>
                  <a:lnTo>
                    <a:pt x="5217318" y="727234"/>
                  </a:lnTo>
                  <a:lnTo>
                    <a:pt x="5220653" y="727234"/>
                  </a:lnTo>
                  <a:lnTo>
                    <a:pt x="5221129" y="724853"/>
                  </a:lnTo>
                  <a:lnTo>
                    <a:pt x="5222081" y="723424"/>
                  </a:lnTo>
                  <a:lnTo>
                    <a:pt x="5223510" y="725329"/>
                  </a:lnTo>
                  <a:lnTo>
                    <a:pt x="5223510" y="731520"/>
                  </a:lnTo>
                  <a:lnTo>
                    <a:pt x="5226368" y="732949"/>
                  </a:lnTo>
                  <a:lnTo>
                    <a:pt x="5230178" y="734378"/>
                  </a:lnTo>
                  <a:lnTo>
                    <a:pt x="5231606" y="733901"/>
                  </a:lnTo>
                  <a:lnTo>
                    <a:pt x="5233035" y="733425"/>
                  </a:lnTo>
                  <a:lnTo>
                    <a:pt x="5235416" y="731044"/>
                  </a:lnTo>
                  <a:lnTo>
                    <a:pt x="5240179" y="724853"/>
                  </a:lnTo>
                  <a:lnTo>
                    <a:pt x="5243512" y="721995"/>
                  </a:lnTo>
                  <a:lnTo>
                    <a:pt x="5243037" y="726758"/>
                  </a:lnTo>
                  <a:lnTo>
                    <a:pt x="5241131" y="733425"/>
                  </a:lnTo>
                  <a:lnTo>
                    <a:pt x="5240179" y="735330"/>
                  </a:lnTo>
                  <a:lnTo>
                    <a:pt x="5237797" y="737711"/>
                  </a:lnTo>
                  <a:lnTo>
                    <a:pt x="5236368" y="742474"/>
                  </a:lnTo>
                  <a:lnTo>
                    <a:pt x="5235893" y="743903"/>
                  </a:lnTo>
                  <a:lnTo>
                    <a:pt x="5232083" y="742474"/>
                  </a:lnTo>
                  <a:lnTo>
                    <a:pt x="5229225" y="742950"/>
                  </a:lnTo>
                  <a:lnTo>
                    <a:pt x="5231130" y="748189"/>
                  </a:lnTo>
                  <a:lnTo>
                    <a:pt x="5234464" y="751999"/>
                  </a:lnTo>
                  <a:lnTo>
                    <a:pt x="5238274" y="755809"/>
                  </a:lnTo>
                  <a:lnTo>
                    <a:pt x="5242084" y="758190"/>
                  </a:lnTo>
                  <a:lnTo>
                    <a:pt x="5243512" y="758190"/>
                  </a:lnTo>
                  <a:lnTo>
                    <a:pt x="5243989" y="759143"/>
                  </a:lnTo>
                  <a:lnTo>
                    <a:pt x="5243989" y="761524"/>
                  </a:lnTo>
                  <a:lnTo>
                    <a:pt x="5243512" y="767239"/>
                  </a:lnTo>
                  <a:lnTo>
                    <a:pt x="5243989" y="770573"/>
                  </a:lnTo>
                  <a:lnTo>
                    <a:pt x="5247322" y="772478"/>
                  </a:lnTo>
                  <a:lnTo>
                    <a:pt x="5250656" y="773430"/>
                  </a:lnTo>
                  <a:lnTo>
                    <a:pt x="5271612" y="772954"/>
                  </a:lnTo>
                  <a:lnTo>
                    <a:pt x="5278755" y="772001"/>
                  </a:lnTo>
                  <a:lnTo>
                    <a:pt x="5289233" y="766763"/>
                  </a:lnTo>
                  <a:lnTo>
                    <a:pt x="5293518" y="766286"/>
                  </a:lnTo>
                  <a:lnTo>
                    <a:pt x="5297805" y="766763"/>
                  </a:lnTo>
                  <a:lnTo>
                    <a:pt x="5310664" y="769620"/>
                  </a:lnTo>
                  <a:lnTo>
                    <a:pt x="5325904" y="773906"/>
                  </a:lnTo>
                  <a:lnTo>
                    <a:pt x="5332095" y="780574"/>
                  </a:lnTo>
                  <a:lnTo>
                    <a:pt x="5334000" y="787241"/>
                  </a:lnTo>
                  <a:lnTo>
                    <a:pt x="5334953" y="794385"/>
                  </a:lnTo>
                  <a:lnTo>
                    <a:pt x="5334000" y="797243"/>
                  </a:lnTo>
                  <a:lnTo>
                    <a:pt x="5334000" y="799624"/>
                  </a:lnTo>
                  <a:lnTo>
                    <a:pt x="5338762" y="802957"/>
                  </a:lnTo>
                  <a:lnTo>
                    <a:pt x="5345430" y="807244"/>
                  </a:lnTo>
                  <a:lnTo>
                    <a:pt x="5346859" y="808196"/>
                  </a:lnTo>
                  <a:lnTo>
                    <a:pt x="5348287" y="810101"/>
                  </a:lnTo>
                  <a:lnTo>
                    <a:pt x="5349716" y="811054"/>
                  </a:lnTo>
                  <a:lnTo>
                    <a:pt x="5354479" y="811530"/>
                  </a:lnTo>
                  <a:lnTo>
                    <a:pt x="5358289" y="810578"/>
                  </a:lnTo>
                  <a:lnTo>
                    <a:pt x="5362099" y="810101"/>
                  </a:lnTo>
                  <a:lnTo>
                    <a:pt x="5369243" y="812482"/>
                  </a:lnTo>
                  <a:lnTo>
                    <a:pt x="5377816" y="815340"/>
                  </a:lnTo>
                  <a:lnTo>
                    <a:pt x="5386387" y="820103"/>
                  </a:lnTo>
                  <a:lnTo>
                    <a:pt x="5390197" y="822960"/>
                  </a:lnTo>
                  <a:lnTo>
                    <a:pt x="5397341" y="830104"/>
                  </a:lnTo>
                  <a:lnTo>
                    <a:pt x="5400675" y="832485"/>
                  </a:lnTo>
                  <a:lnTo>
                    <a:pt x="5406391" y="834866"/>
                  </a:lnTo>
                  <a:lnTo>
                    <a:pt x="5408772" y="835343"/>
                  </a:lnTo>
                  <a:lnTo>
                    <a:pt x="5410676" y="834866"/>
                  </a:lnTo>
                  <a:lnTo>
                    <a:pt x="5414962" y="831056"/>
                  </a:lnTo>
                  <a:lnTo>
                    <a:pt x="5417820" y="828675"/>
                  </a:lnTo>
                  <a:lnTo>
                    <a:pt x="5420201" y="825341"/>
                  </a:lnTo>
                  <a:lnTo>
                    <a:pt x="5420678" y="828199"/>
                  </a:lnTo>
                  <a:lnTo>
                    <a:pt x="5420678" y="830580"/>
                  </a:lnTo>
                  <a:lnTo>
                    <a:pt x="5418297" y="832485"/>
                  </a:lnTo>
                  <a:lnTo>
                    <a:pt x="5418297" y="835343"/>
                  </a:lnTo>
                  <a:lnTo>
                    <a:pt x="5422106" y="838676"/>
                  </a:lnTo>
                  <a:lnTo>
                    <a:pt x="5425916" y="839153"/>
                  </a:lnTo>
                  <a:lnTo>
                    <a:pt x="5431155" y="838200"/>
                  </a:lnTo>
                  <a:lnTo>
                    <a:pt x="5432584" y="836771"/>
                  </a:lnTo>
                  <a:lnTo>
                    <a:pt x="5434012" y="834390"/>
                  </a:lnTo>
                  <a:lnTo>
                    <a:pt x="5433060" y="826770"/>
                  </a:lnTo>
                  <a:lnTo>
                    <a:pt x="5434489" y="825818"/>
                  </a:lnTo>
                  <a:lnTo>
                    <a:pt x="5438299" y="827246"/>
                  </a:lnTo>
                  <a:lnTo>
                    <a:pt x="5439728" y="829628"/>
                  </a:lnTo>
                  <a:lnTo>
                    <a:pt x="5440204" y="832009"/>
                  </a:lnTo>
                  <a:lnTo>
                    <a:pt x="5441633" y="832485"/>
                  </a:lnTo>
                  <a:lnTo>
                    <a:pt x="5451634" y="832009"/>
                  </a:lnTo>
                  <a:lnTo>
                    <a:pt x="5452587" y="831056"/>
                  </a:lnTo>
                  <a:lnTo>
                    <a:pt x="5452110" y="828675"/>
                  </a:lnTo>
                  <a:lnTo>
                    <a:pt x="5450681" y="826770"/>
                  </a:lnTo>
                  <a:lnTo>
                    <a:pt x="5448776" y="824865"/>
                  </a:lnTo>
                  <a:lnTo>
                    <a:pt x="5444491" y="822960"/>
                  </a:lnTo>
                  <a:lnTo>
                    <a:pt x="5439728" y="821531"/>
                  </a:lnTo>
                  <a:lnTo>
                    <a:pt x="5436393" y="821531"/>
                  </a:lnTo>
                  <a:lnTo>
                    <a:pt x="5434489" y="820579"/>
                  </a:lnTo>
                  <a:lnTo>
                    <a:pt x="5434966" y="818674"/>
                  </a:lnTo>
                  <a:lnTo>
                    <a:pt x="5434012" y="816293"/>
                  </a:lnTo>
                  <a:lnTo>
                    <a:pt x="5434489" y="814864"/>
                  </a:lnTo>
                  <a:lnTo>
                    <a:pt x="5437822" y="812959"/>
                  </a:lnTo>
                  <a:lnTo>
                    <a:pt x="5438299" y="811530"/>
                  </a:lnTo>
                  <a:lnTo>
                    <a:pt x="5434966" y="809625"/>
                  </a:lnTo>
                  <a:lnTo>
                    <a:pt x="5431155" y="809149"/>
                  </a:lnTo>
                  <a:lnTo>
                    <a:pt x="5428297" y="810101"/>
                  </a:lnTo>
                  <a:lnTo>
                    <a:pt x="5429250" y="808196"/>
                  </a:lnTo>
                  <a:lnTo>
                    <a:pt x="5431155" y="806768"/>
                  </a:lnTo>
                  <a:lnTo>
                    <a:pt x="5434966" y="806291"/>
                  </a:lnTo>
                  <a:lnTo>
                    <a:pt x="5438299" y="806291"/>
                  </a:lnTo>
                  <a:lnTo>
                    <a:pt x="5444966" y="804863"/>
                  </a:lnTo>
                  <a:lnTo>
                    <a:pt x="5451634" y="802005"/>
                  </a:lnTo>
                  <a:lnTo>
                    <a:pt x="5454968" y="800100"/>
                  </a:lnTo>
                  <a:lnTo>
                    <a:pt x="5458301" y="797243"/>
                  </a:lnTo>
                  <a:lnTo>
                    <a:pt x="5457825" y="792956"/>
                  </a:lnTo>
                  <a:lnTo>
                    <a:pt x="5455443" y="788670"/>
                  </a:lnTo>
                  <a:lnTo>
                    <a:pt x="5452587" y="787718"/>
                  </a:lnTo>
                  <a:lnTo>
                    <a:pt x="5448776" y="787718"/>
                  </a:lnTo>
                  <a:lnTo>
                    <a:pt x="5445918" y="787241"/>
                  </a:lnTo>
                  <a:lnTo>
                    <a:pt x="5442585" y="786289"/>
                  </a:lnTo>
                  <a:lnTo>
                    <a:pt x="5454968" y="784860"/>
                  </a:lnTo>
                  <a:lnTo>
                    <a:pt x="5455920" y="783431"/>
                  </a:lnTo>
                  <a:lnTo>
                    <a:pt x="5458301" y="776764"/>
                  </a:lnTo>
                  <a:lnTo>
                    <a:pt x="5457349" y="774859"/>
                  </a:lnTo>
                  <a:lnTo>
                    <a:pt x="5454968" y="775335"/>
                  </a:lnTo>
                  <a:lnTo>
                    <a:pt x="5451158" y="775335"/>
                  </a:lnTo>
                  <a:lnTo>
                    <a:pt x="5452110" y="773906"/>
                  </a:lnTo>
                  <a:lnTo>
                    <a:pt x="5453062" y="772478"/>
                  </a:lnTo>
                  <a:lnTo>
                    <a:pt x="5446395" y="766286"/>
                  </a:lnTo>
                  <a:lnTo>
                    <a:pt x="5438775" y="762476"/>
                  </a:lnTo>
                  <a:lnTo>
                    <a:pt x="5440680" y="761524"/>
                  </a:lnTo>
                  <a:lnTo>
                    <a:pt x="5444491" y="762000"/>
                  </a:lnTo>
                  <a:lnTo>
                    <a:pt x="5450681" y="762953"/>
                  </a:lnTo>
                  <a:lnTo>
                    <a:pt x="5454491" y="765810"/>
                  </a:lnTo>
                  <a:lnTo>
                    <a:pt x="5455920" y="767715"/>
                  </a:lnTo>
                  <a:lnTo>
                    <a:pt x="5457349" y="768668"/>
                  </a:lnTo>
                  <a:lnTo>
                    <a:pt x="5460683" y="768668"/>
                  </a:lnTo>
                  <a:lnTo>
                    <a:pt x="5466874" y="770096"/>
                  </a:lnTo>
                  <a:lnTo>
                    <a:pt x="5467350" y="772001"/>
                  </a:lnTo>
                  <a:lnTo>
                    <a:pt x="5468303" y="772478"/>
                  </a:lnTo>
                  <a:lnTo>
                    <a:pt x="5472589" y="772001"/>
                  </a:lnTo>
                  <a:lnTo>
                    <a:pt x="5483543" y="770573"/>
                  </a:lnTo>
                  <a:lnTo>
                    <a:pt x="5486876" y="771049"/>
                  </a:lnTo>
                  <a:lnTo>
                    <a:pt x="5492116" y="772478"/>
                  </a:lnTo>
                  <a:lnTo>
                    <a:pt x="5493543" y="772478"/>
                  </a:lnTo>
                  <a:lnTo>
                    <a:pt x="5495925" y="772001"/>
                  </a:lnTo>
                  <a:lnTo>
                    <a:pt x="5497354" y="769620"/>
                  </a:lnTo>
                  <a:lnTo>
                    <a:pt x="5494972" y="765334"/>
                  </a:lnTo>
                  <a:lnTo>
                    <a:pt x="5489258" y="761524"/>
                  </a:lnTo>
                  <a:lnTo>
                    <a:pt x="5485447" y="758666"/>
                  </a:lnTo>
                  <a:lnTo>
                    <a:pt x="5484018" y="756285"/>
                  </a:lnTo>
                  <a:lnTo>
                    <a:pt x="5484972" y="755332"/>
                  </a:lnTo>
                  <a:lnTo>
                    <a:pt x="5486400" y="755332"/>
                  </a:lnTo>
                  <a:lnTo>
                    <a:pt x="5491639" y="759143"/>
                  </a:lnTo>
                  <a:lnTo>
                    <a:pt x="5495449" y="761524"/>
                  </a:lnTo>
                  <a:lnTo>
                    <a:pt x="5499259" y="763429"/>
                  </a:lnTo>
                  <a:lnTo>
                    <a:pt x="5503068" y="764381"/>
                  </a:lnTo>
                  <a:lnTo>
                    <a:pt x="5510689" y="765810"/>
                  </a:lnTo>
                  <a:lnTo>
                    <a:pt x="5514499" y="763905"/>
                  </a:lnTo>
                  <a:lnTo>
                    <a:pt x="5514975" y="760571"/>
                  </a:lnTo>
                  <a:lnTo>
                    <a:pt x="5514022" y="754380"/>
                  </a:lnTo>
                  <a:lnTo>
                    <a:pt x="5514975" y="751999"/>
                  </a:lnTo>
                  <a:lnTo>
                    <a:pt x="5519737" y="748665"/>
                  </a:lnTo>
                  <a:lnTo>
                    <a:pt x="5527834" y="743903"/>
                  </a:lnTo>
                  <a:lnTo>
                    <a:pt x="5533072" y="742474"/>
                  </a:lnTo>
                  <a:lnTo>
                    <a:pt x="5534978" y="742950"/>
                  </a:lnTo>
                  <a:lnTo>
                    <a:pt x="5536883" y="744379"/>
                  </a:lnTo>
                  <a:lnTo>
                    <a:pt x="5539264" y="744855"/>
                  </a:lnTo>
                  <a:lnTo>
                    <a:pt x="5542597" y="741521"/>
                  </a:lnTo>
                  <a:close/>
                </a:path>
              </a:pathLst>
            </a:custGeom>
            <a:grpFill/>
            <a:ln w="3175" cap="flat">
              <a:solidFill>
                <a:schemeClr val="bg1">
                  <a:lumMod val="75000"/>
                </a:scheme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" name="Freeform: Shape 56">
              <a:extLst>
                <a:ext uri="{FF2B5EF4-FFF2-40B4-BE49-F238E27FC236}">
                  <a16:creationId xmlns:a16="http://schemas.microsoft.com/office/drawing/2014/main" id="{534563E2-8798-E15C-4C79-E63572F2B021}"/>
                </a:ext>
              </a:extLst>
            </p:cNvPr>
            <p:cNvSpPr/>
            <p:nvPr/>
          </p:nvSpPr>
          <p:spPr>
            <a:xfrm>
              <a:off x="7469505" y="1226343"/>
              <a:ext cx="210502" cy="178593"/>
            </a:xfrm>
            <a:custGeom>
              <a:avLst/>
              <a:gdLst>
                <a:gd name="connsiteX0" fmla="*/ 5239 w 210502"/>
                <a:gd name="connsiteY0" fmla="*/ 84296 h 178593"/>
                <a:gd name="connsiteX1" fmla="*/ 1428 w 210502"/>
                <a:gd name="connsiteY1" fmla="*/ 90011 h 178593"/>
                <a:gd name="connsiteX2" fmla="*/ 476 w 210502"/>
                <a:gd name="connsiteY2" fmla="*/ 92869 h 178593"/>
                <a:gd name="connsiteX3" fmla="*/ 0 w 210502"/>
                <a:gd name="connsiteY3" fmla="*/ 100013 h 178593"/>
                <a:gd name="connsiteX4" fmla="*/ 0 w 210502"/>
                <a:gd name="connsiteY4" fmla="*/ 102870 h 178593"/>
                <a:gd name="connsiteX5" fmla="*/ 2381 w 210502"/>
                <a:gd name="connsiteY5" fmla="*/ 110966 h 178593"/>
                <a:gd name="connsiteX6" fmla="*/ 5239 w 210502"/>
                <a:gd name="connsiteY6" fmla="*/ 115729 h 178593"/>
                <a:gd name="connsiteX7" fmla="*/ 8572 w 210502"/>
                <a:gd name="connsiteY7" fmla="*/ 118586 h 178593"/>
                <a:gd name="connsiteX8" fmla="*/ 12859 w 210502"/>
                <a:gd name="connsiteY8" fmla="*/ 120967 h 178593"/>
                <a:gd name="connsiteX9" fmla="*/ 17145 w 210502"/>
                <a:gd name="connsiteY9" fmla="*/ 121920 h 178593"/>
                <a:gd name="connsiteX10" fmla="*/ 25241 w 210502"/>
                <a:gd name="connsiteY10" fmla="*/ 120967 h 178593"/>
                <a:gd name="connsiteX11" fmla="*/ 33338 w 210502"/>
                <a:gd name="connsiteY11" fmla="*/ 118110 h 178593"/>
                <a:gd name="connsiteX12" fmla="*/ 42386 w 210502"/>
                <a:gd name="connsiteY12" fmla="*/ 120015 h 178593"/>
                <a:gd name="connsiteX13" fmla="*/ 50006 w 210502"/>
                <a:gd name="connsiteY13" fmla="*/ 120491 h 178593"/>
                <a:gd name="connsiteX14" fmla="*/ 65722 w 210502"/>
                <a:gd name="connsiteY14" fmla="*/ 117634 h 178593"/>
                <a:gd name="connsiteX15" fmla="*/ 67151 w 210502"/>
                <a:gd name="connsiteY15" fmla="*/ 118586 h 178593"/>
                <a:gd name="connsiteX16" fmla="*/ 64770 w 210502"/>
                <a:gd name="connsiteY16" fmla="*/ 121920 h 178593"/>
                <a:gd name="connsiteX17" fmla="*/ 64294 w 210502"/>
                <a:gd name="connsiteY17" fmla="*/ 126683 h 178593"/>
                <a:gd name="connsiteX18" fmla="*/ 67151 w 210502"/>
                <a:gd name="connsiteY18" fmla="*/ 130492 h 178593"/>
                <a:gd name="connsiteX19" fmla="*/ 70961 w 210502"/>
                <a:gd name="connsiteY19" fmla="*/ 130016 h 178593"/>
                <a:gd name="connsiteX20" fmla="*/ 74295 w 210502"/>
                <a:gd name="connsiteY20" fmla="*/ 130969 h 178593"/>
                <a:gd name="connsiteX21" fmla="*/ 73343 w 210502"/>
                <a:gd name="connsiteY21" fmla="*/ 132874 h 178593"/>
                <a:gd name="connsiteX22" fmla="*/ 83344 w 210502"/>
                <a:gd name="connsiteY22" fmla="*/ 139065 h 178593"/>
                <a:gd name="connsiteX23" fmla="*/ 92393 w 210502"/>
                <a:gd name="connsiteY23" fmla="*/ 143827 h 178593"/>
                <a:gd name="connsiteX24" fmla="*/ 90488 w 210502"/>
                <a:gd name="connsiteY24" fmla="*/ 144780 h 178593"/>
                <a:gd name="connsiteX25" fmla="*/ 84772 w 210502"/>
                <a:gd name="connsiteY25" fmla="*/ 142875 h 178593"/>
                <a:gd name="connsiteX26" fmla="*/ 81439 w 210502"/>
                <a:gd name="connsiteY26" fmla="*/ 143827 h 178593"/>
                <a:gd name="connsiteX27" fmla="*/ 82391 w 210502"/>
                <a:gd name="connsiteY27" fmla="*/ 147161 h 178593"/>
                <a:gd name="connsiteX28" fmla="*/ 76200 w 210502"/>
                <a:gd name="connsiteY28" fmla="*/ 146209 h 178593"/>
                <a:gd name="connsiteX29" fmla="*/ 73343 w 210502"/>
                <a:gd name="connsiteY29" fmla="*/ 148114 h 178593"/>
                <a:gd name="connsiteX30" fmla="*/ 73343 w 210502"/>
                <a:gd name="connsiteY30" fmla="*/ 151448 h 178593"/>
                <a:gd name="connsiteX31" fmla="*/ 74295 w 210502"/>
                <a:gd name="connsiteY31" fmla="*/ 154305 h 178593"/>
                <a:gd name="connsiteX32" fmla="*/ 74295 w 210502"/>
                <a:gd name="connsiteY32" fmla="*/ 156686 h 178593"/>
                <a:gd name="connsiteX33" fmla="*/ 69056 w 210502"/>
                <a:gd name="connsiteY33" fmla="*/ 157639 h 178593"/>
                <a:gd name="connsiteX34" fmla="*/ 66199 w 210502"/>
                <a:gd name="connsiteY34" fmla="*/ 159067 h 178593"/>
                <a:gd name="connsiteX35" fmla="*/ 77628 w 210502"/>
                <a:gd name="connsiteY35" fmla="*/ 162877 h 178593"/>
                <a:gd name="connsiteX36" fmla="*/ 93821 w 210502"/>
                <a:gd name="connsiteY36" fmla="*/ 166211 h 178593"/>
                <a:gd name="connsiteX37" fmla="*/ 98584 w 210502"/>
                <a:gd name="connsiteY37" fmla="*/ 167164 h 178593"/>
                <a:gd name="connsiteX38" fmla="*/ 104775 w 210502"/>
                <a:gd name="connsiteY38" fmla="*/ 170498 h 178593"/>
                <a:gd name="connsiteX39" fmla="*/ 107632 w 210502"/>
                <a:gd name="connsiteY39" fmla="*/ 170974 h 178593"/>
                <a:gd name="connsiteX40" fmla="*/ 108109 w 210502"/>
                <a:gd name="connsiteY40" fmla="*/ 169069 h 178593"/>
                <a:gd name="connsiteX41" fmla="*/ 109061 w 210502"/>
                <a:gd name="connsiteY41" fmla="*/ 167164 h 178593"/>
                <a:gd name="connsiteX42" fmla="*/ 116681 w 210502"/>
                <a:gd name="connsiteY42" fmla="*/ 171450 h 178593"/>
                <a:gd name="connsiteX43" fmla="*/ 122872 w 210502"/>
                <a:gd name="connsiteY43" fmla="*/ 171926 h 178593"/>
                <a:gd name="connsiteX44" fmla="*/ 129540 w 210502"/>
                <a:gd name="connsiteY44" fmla="*/ 171926 h 178593"/>
                <a:gd name="connsiteX45" fmla="*/ 144780 w 210502"/>
                <a:gd name="connsiteY45" fmla="*/ 170498 h 178593"/>
                <a:gd name="connsiteX46" fmla="*/ 145256 w 210502"/>
                <a:gd name="connsiteY46" fmla="*/ 171450 h 178593"/>
                <a:gd name="connsiteX47" fmla="*/ 145256 w 210502"/>
                <a:gd name="connsiteY47" fmla="*/ 173355 h 178593"/>
                <a:gd name="connsiteX48" fmla="*/ 148590 w 210502"/>
                <a:gd name="connsiteY48" fmla="*/ 175260 h 178593"/>
                <a:gd name="connsiteX49" fmla="*/ 151924 w 210502"/>
                <a:gd name="connsiteY49" fmla="*/ 174308 h 178593"/>
                <a:gd name="connsiteX50" fmla="*/ 153352 w 210502"/>
                <a:gd name="connsiteY50" fmla="*/ 172879 h 178593"/>
                <a:gd name="connsiteX51" fmla="*/ 158115 w 210502"/>
                <a:gd name="connsiteY51" fmla="*/ 174784 h 178593"/>
                <a:gd name="connsiteX52" fmla="*/ 159068 w 210502"/>
                <a:gd name="connsiteY52" fmla="*/ 173355 h 178593"/>
                <a:gd name="connsiteX53" fmla="*/ 160020 w 210502"/>
                <a:gd name="connsiteY53" fmla="*/ 172402 h 178593"/>
                <a:gd name="connsiteX54" fmla="*/ 170021 w 210502"/>
                <a:gd name="connsiteY54" fmla="*/ 178594 h 178593"/>
                <a:gd name="connsiteX55" fmla="*/ 172402 w 210502"/>
                <a:gd name="connsiteY55" fmla="*/ 178117 h 178593"/>
                <a:gd name="connsiteX56" fmla="*/ 174307 w 210502"/>
                <a:gd name="connsiteY56" fmla="*/ 176689 h 178593"/>
                <a:gd name="connsiteX57" fmla="*/ 169545 w 210502"/>
                <a:gd name="connsiteY57" fmla="*/ 171926 h 178593"/>
                <a:gd name="connsiteX58" fmla="*/ 166688 w 210502"/>
                <a:gd name="connsiteY58" fmla="*/ 171450 h 178593"/>
                <a:gd name="connsiteX59" fmla="*/ 164306 w 210502"/>
                <a:gd name="connsiteY59" fmla="*/ 169069 h 178593"/>
                <a:gd name="connsiteX60" fmla="*/ 168593 w 210502"/>
                <a:gd name="connsiteY60" fmla="*/ 167640 h 178593"/>
                <a:gd name="connsiteX61" fmla="*/ 172878 w 210502"/>
                <a:gd name="connsiteY61" fmla="*/ 168116 h 178593"/>
                <a:gd name="connsiteX62" fmla="*/ 174784 w 210502"/>
                <a:gd name="connsiteY62" fmla="*/ 170021 h 178593"/>
                <a:gd name="connsiteX63" fmla="*/ 176689 w 210502"/>
                <a:gd name="connsiteY63" fmla="*/ 172879 h 178593"/>
                <a:gd name="connsiteX64" fmla="*/ 177165 w 210502"/>
                <a:gd name="connsiteY64" fmla="*/ 173355 h 178593"/>
                <a:gd name="connsiteX65" fmla="*/ 194310 w 210502"/>
                <a:gd name="connsiteY65" fmla="*/ 176689 h 178593"/>
                <a:gd name="connsiteX66" fmla="*/ 197644 w 210502"/>
                <a:gd name="connsiteY66" fmla="*/ 175736 h 178593"/>
                <a:gd name="connsiteX67" fmla="*/ 198120 w 210502"/>
                <a:gd name="connsiteY67" fmla="*/ 173831 h 178593"/>
                <a:gd name="connsiteX68" fmla="*/ 204311 w 210502"/>
                <a:gd name="connsiteY68" fmla="*/ 172402 h 178593"/>
                <a:gd name="connsiteX69" fmla="*/ 210502 w 210502"/>
                <a:gd name="connsiteY69" fmla="*/ 168116 h 178593"/>
                <a:gd name="connsiteX70" fmla="*/ 208121 w 210502"/>
                <a:gd name="connsiteY70" fmla="*/ 165735 h 178593"/>
                <a:gd name="connsiteX71" fmla="*/ 205740 w 210502"/>
                <a:gd name="connsiteY71" fmla="*/ 164306 h 178593"/>
                <a:gd name="connsiteX72" fmla="*/ 191452 w 210502"/>
                <a:gd name="connsiteY72" fmla="*/ 159067 h 178593"/>
                <a:gd name="connsiteX73" fmla="*/ 185738 w 210502"/>
                <a:gd name="connsiteY73" fmla="*/ 156210 h 178593"/>
                <a:gd name="connsiteX74" fmla="*/ 170974 w 210502"/>
                <a:gd name="connsiteY74" fmla="*/ 144780 h 178593"/>
                <a:gd name="connsiteX75" fmla="*/ 156686 w 210502"/>
                <a:gd name="connsiteY75" fmla="*/ 130016 h 178593"/>
                <a:gd name="connsiteX76" fmla="*/ 149066 w 210502"/>
                <a:gd name="connsiteY76" fmla="*/ 120015 h 178593"/>
                <a:gd name="connsiteX77" fmla="*/ 142399 w 210502"/>
                <a:gd name="connsiteY77" fmla="*/ 108585 h 178593"/>
                <a:gd name="connsiteX78" fmla="*/ 140018 w 210502"/>
                <a:gd name="connsiteY78" fmla="*/ 102394 h 178593"/>
                <a:gd name="connsiteX79" fmla="*/ 137160 w 210502"/>
                <a:gd name="connsiteY79" fmla="*/ 97155 h 178593"/>
                <a:gd name="connsiteX80" fmla="*/ 131445 w 210502"/>
                <a:gd name="connsiteY80" fmla="*/ 92869 h 178593"/>
                <a:gd name="connsiteX81" fmla="*/ 133826 w 210502"/>
                <a:gd name="connsiteY81" fmla="*/ 88106 h 178593"/>
                <a:gd name="connsiteX82" fmla="*/ 134778 w 210502"/>
                <a:gd name="connsiteY82" fmla="*/ 81915 h 178593"/>
                <a:gd name="connsiteX83" fmla="*/ 138113 w 210502"/>
                <a:gd name="connsiteY83" fmla="*/ 77152 h 178593"/>
                <a:gd name="connsiteX84" fmla="*/ 139065 w 210502"/>
                <a:gd name="connsiteY84" fmla="*/ 74771 h 178593"/>
                <a:gd name="connsiteX85" fmla="*/ 134778 w 210502"/>
                <a:gd name="connsiteY85" fmla="*/ 69056 h 178593"/>
                <a:gd name="connsiteX86" fmla="*/ 134778 w 210502"/>
                <a:gd name="connsiteY86" fmla="*/ 64770 h 178593"/>
                <a:gd name="connsiteX87" fmla="*/ 133350 w 210502"/>
                <a:gd name="connsiteY87" fmla="*/ 62865 h 178593"/>
                <a:gd name="connsiteX88" fmla="*/ 133350 w 210502"/>
                <a:gd name="connsiteY88" fmla="*/ 59531 h 178593"/>
                <a:gd name="connsiteX89" fmla="*/ 135255 w 210502"/>
                <a:gd name="connsiteY89" fmla="*/ 57150 h 178593"/>
                <a:gd name="connsiteX90" fmla="*/ 134778 w 210502"/>
                <a:gd name="connsiteY90" fmla="*/ 53816 h 178593"/>
                <a:gd name="connsiteX91" fmla="*/ 136207 w 210502"/>
                <a:gd name="connsiteY91" fmla="*/ 52388 h 178593"/>
                <a:gd name="connsiteX92" fmla="*/ 142399 w 210502"/>
                <a:gd name="connsiteY92" fmla="*/ 50959 h 178593"/>
                <a:gd name="connsiteX93" fmla="*/ 145256 w 210502"/>
                <a:gd name="connsiteY93" fmla="*/ 46196 h 178593"/>
                <a:gd name="connsiteX94" fmla="*/ 145732 w 210502"/>
                <a:gd name="connsiteY94" fmla="*/ 42863 h 178593"/>
                <a:gd name="connsiteX95" fmla="*/ 145732 w 210502"/>
                <a:gd name="connsiteY95" fmla="*/ 40005 h 178593"/>
                <a:gd name="connsiteX96" fmla="*/ 149066 w 210502"/>
                <a:gd name="connsiteY96" fmla="*/ 38576 h 178593"/>
                <a:gd name="connsiteX97" fmla="*/ 158115 w 210502"/>
                <a:gd name="connsiteY97" fmla="*/ 38576 h 178593"/>
                <a:gd name="connsiteX98" fmla="*/ 159544 w 210502"/>
                <a:gd name="connsiteY98" fmla="*/ 37624 h 178593"/>
                <a:gd name="connsiteX99" fmla="*/ 160972 w 210502"/>
                <a:gd name="connsiteY99" fmla="*/ 34766 h 178593"/>
                <a:gd name="connsiteX100" fmla="*/ 161925 w 210502"/>
                <a:gd name="connsiteY100" fmla="*/ 30956 h 178593"/>
                <a:gd name="connsiteX101" fmla="*/ 160972 w 210502"/>
                <a:gd name="connsiteY101" fmla="*/ 26194 h 178593"/>
                <a:gd name="connsiteX102" fmla="*/ 161925 w 210502"/>
                <a:gd name="connsiteY102" fmla="*/ 22860 h 178593"/>
                <a:gd name="connsiteX103" fmla="*/ 166688 w 210502"/>
                <a:gd name="connsiteY103" fmla="*/ 17621 h 178593"/>
                <a:gd name="connsiteX104" fmla="*/ 169069 w 210502"/>
                <a:gd name="connsiteY104" fmla="*/ 16192 h 178593"/>
                <a:gd name="connsiteX105" fmla="*/ 170021 w 210502"/>
                <a:gd name="connsiteY105" fmla="*/ 11906 h 178593"/>
                <a:gd name="connsiteX106" fmla="*/ 167164 w 210502"/>
                <a:gd name="connsiteY106" fmla="*/ 10477 h 178593"/>
                <a:gd name="connsiteX107" fmla="*/ 160020 w 210502"/>
                <a:gd name="connsiteY107" fmla="*/ 8573 h 178593"/>
                <a:gd name="connsiteX108" fmla="*/ 148114 w 210502"/>
                <a:gd name="connsiteY108" fmla="*/ 7620 h 178593"/>
                <a:gd name="connsiteX109" fmla="*/ 132397 w 210502"/>
                <a:gd name="connsiteY109" fmla="*/ 4763 h 178593"/>
                <a:gd name="connsiteX110" fmla="*/ 125253 w 210502"/>
                <a:gd name="connsiteY110" fmla="*/ 1905 h 178593"/>
                <a:gd name="connsiteX111" fmla="*/ 119063 w 210502"/>
                <a:gd name="connsiteY111" fmla="*/ 0 h 178593"/>
                <a:gd name="connsiteX112" fmla="*/ 114776 w 210502"/>
                <a:gd name="connsiteY112" fmla="*/ 0 h 178593"/>
                <a:gd name="connsiteX113" fmla="*/ 110490 w 210502"/>
                <a:gd name="connsiteY113" fmla="*/ 952 h 178593"/>
                <a:gd name="connsiteX114" fmla="*/ 98584 w 210502"/>
                <a:gd name="connsiteY114" fmla="*/ 5715 h 178593"/>
                <a:gd name="connsiteX115" fmla="*/ 94297 w 210502"/>
                <a:gd name="connsiteY115" fmla="*/ 6667 h 178593"/>
                <a:gd name="connsiteX116" fmla="*/ 90488 w 210502"/>
                <a:gd name="connsiteY116" fmla="*/ 7144 h 178593"/>
                <a:gd name="connsiteX117" fmla="*/ 82868 w 210502"/>
                <a:gd name="connsiteY117" fmla="*/ 5715 h 178593"/>
                <a:gd name="connsiteX118" fmla="*/ 79057 w 210502"/>
                <a:gd name="connsiteY118" fmla="*/ 5715 h 178593"/>
                <a:gd name="connsiteX119" fmla="*/ 74771 w 210502"/>
                <a:gd name="connsiteY119" fmla="*/ 8096 h 178593"/>
                <a:gd name="connsiteX120" fmla="*/ 70485 w 210502"/>
                <a:gd name="connsiteY120" fmla="*/ 9525 h 178593"/>
                <a:gd name="connsiteX121" fmla="*/ 65246 w 210502"/>
                <a:gd name="connsiteY121" fmla="*/ 10477 h 178593"/>
                <a:gd name="connsiteX122" fmla="*/ 61913 w 210502"/>
                <a:gd name="connsiteY122" fmla="*/ 13335 h 178593"/>
                <a:gd name="connsiteX123" fmla="*/ 60007 w 210502"/>
                <a:gd name="connsiteY123" fmla="*/ 15240 h 178593"/>
                <a:gd name="connsiteX124" fmla="*/ 59531 w 210502"/>
                <a:gd name="connsiteY124" fmla="*/ 18098 h 178593"/>
                <a:gd name="connsiteX125" fmla="*/ 61436 w 210502"/>
                <a:gd name="connsiteY125" fmla="*/ 24289 h 178593"/>
                <a:gd name="connsiteX126" fmla="*/ 61436 w 210502"/>
                <a:gd name="connsiteY126" fmla="*/ 26670 h 178593"/>
                <a:gd name="connsiteX127" fmla="*/ 65722 w 210502"/>
                <a:gd name="connsiteY127" fmla="*/ 30480 h 178593"/>
                <a:gd name="connsiteX128" fmla="*/ 61913 w 210502"/>
                <a:gd name="connsiteY128" fmla="*/ 30956 h 178593"/>
                <a:gd name="connsiteX129" fmla="*/ 57626 w 210502"/>
                <a:gd name="connsiteY129" fmla="*/ 30480 h 178593"/>
                <a:gd name="connsiteX130" fmla="*/ 54293 w 210502"/>
                <a:gd name="connsiteY130" fmla="*/ 30480 h 178593"/>
                <a:gd name="connsiteX131" fmla="*/ 50482 w 210502"/>
                <a:gd name="connsiteY131" fmla="*/ 31433 h 178593"/>
                <a:gd name="connsiteX132" fmla="*/ 46672 w 210502"/>
                <a:gd name="connsiteY132" fmla="*/ 32861 h 178593"/>
                <a:gd name="connsiteX133" fmla="*/ 39052 w 210502"/>
                <a:gd name="connsiteY133" fmla="*/ 38576 h 178593"/>
                <a:gd name="connsiteX134" fmla="*/ 38100 w 210502"/>
                <a:gd name="connsiteY134" fmla="*/ 40005 h 178593"/>
                <a:gd name="connsiteX135" fmla="*/ 37147 w 210502"/>
                <a:gd name="connsiteY135" fmla="*/ 41910 h 178593"/>
                <a:gd name="connsiteX136" fmla="*/ 40005 w 210502"/>
                <a:gd name="connsiteY136" fmla="*/ 43815 h 178593"/>
                <a:gd name="connsiteX137" fmla="*/ 42386 w 210502"/>
                <a:gd name="connsiteY137" fmla="*/ 45244 h 178593"/>
                <a:gd name="connsiteX138" fmla="*/ 50482 w 210502"/>
                <a:gd name="connsiteY138" fmla="*/ 46196 h 178593"/>
                <a:gd name="connsiteX139" fmla="*/ 47625 w 210502"/>
                <a:gd name="connsiteY139" fmla="*/ 49530 h 178593"/>
                <a:gd name="connsiteX140" fmla="*/ 47149 w 210502"/>
                <a:gd name="connsiteY140" fmla="*/ 51435 h 178593"/>
                <a:gd name="connsiteX141" fmla="*/ 48577 w 210502"/>
                <a:gd name="connsiteY141" fmla="*/ 53816 h 178593"/>
                <a:gd name="connsiteX142" fmla="*/ 44768 w 210502"/>
                <a:gd name="connsiteY142" fmla="*/ 58102 h 178593"/>
                <a:gd name="connsiteX143" fmla="*/ 43339 w 210502"/>
                <a:gd name="connsiteY143" fmla="*/ 60960 h 178593"/>
                <a:gd name="connsiteX144" fmla="*/ 43339 w 210502"/>
                <a:gd name="connsiteY144" fmla="*/ 64294 h 178593"/>
                <a:gd name="connsiteX145" fmla="*/ 41910 w 210502"/>
                <a:gd name="connsiteY145" fmla="*/ 67627 h 178593"/>
                <a:gd name="connsiteX146" fmla="*/ 40481 w 210502"/>
                <a:gd name="connsiteY146" fmla="*/ 70009 h 178593"/>
                <a:gd name="connsiteX147" fmla="*/ 39052 w 210502"/>
                <a:gd name="connsiteY147" fmla="*/ 70961 h 178593"/>
                <a:gd name="connsiteX148" fmla="*/ 34766 w 210502"/>
                <a:gd name="connsiteY148" fmla="*/ 72866 h 178593"/>
                <a:gd name="connsiteX149" fmla="*/ 32861 w 210502"/>
                <a:gd name="connsiteY149" fmla="*/ 76676 h 178593"/>
                <a:gd name="connsiteX150" fmla="*/ 30480 w 210502"/>
                <a:gd name="connsiteY150" fmla="*/ 79058 h 178593"/>
                <a:gd name="connsiteX151" fmla="*/ 27622 w 210502"/>
                <a:gd name="connsiteY151" fmla="*/ 80486 h 178593"/>
                <a:gd name="connsiteX152" fmla="*/ 21431 w 210502"/>
                <a:gd name="connsiteY152" fmla="*/ 80486 h 178593"/>
                <a:gd name="connsiteX153" fmla="*/ 15240 w 210502"/>
                <a:gd name="connsiteY153" fmla="*/ 79058 h 178593"/>
                <a:gd name="connsiteX154" fmla="*/ 12382 w 210502"/>
                <a:gd name="connsiteY154" fmla="*/ 80010 h 178593"/>
                <a:gd name="connsiteX155" fmla="*/ 7620 w 210502"/>
                <a:gd name="connsiteY155" fmla="*/ 82391 h 178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</a:cxnLst>
              <a:rect l="l" t="t" r="r" b="b"/>
              <a:pathLst>
                <a:path w="210502" h="178593">
                  <a:moveTo>
                    <a:pt x="5239" y="84296"/>
                  </a:moveTo>
                  <a:lnTo>
                    <a:pt x="1428" y="90011"/>
                  </a:lnTo>
                  <a:lnTo>
                    <a:pt x="476" y="92869"/>
                  </a:lnTo>
                  <a:lnTo>
                    <a:pt x="0" y="100013"/>
                  </a:lnTo>
                  <a:lnTo>
                    <a:pt x="0" y="102870"/>
                  </a:lnTo>
                  <a:lnTo>
                    <a:pt x="2381" y="110966"/>
                  </a:lnTo>
                  <a:lnTo>
                    <a:pt x="5239" y="115729"/>
                  </a:lnTo>
                  <a:lnTo>
                    <a:pt x="8572" y="118586"/>
                  </a:lnTo>
                  <a:lnTo>
                    <a:pt x="12859" y="120967"/>
                  </a:lnTo>
                  <a:lnTo>
                    <a:pt x="17145" y="121920"/>
                  </a:lnTo>
                  <a:lnTo>
                    <a:pt x="25241" y="120967"/>
                  </a:lnTo>
                  <a:lnTo>
                    <a:pt x="33338" y="118110"/>
                  </a:lnTo>
                  <a:lnTo>
                    <a:pt x="42386" y="120015"/>
                  </a:lnTo>
                  <a:lnTo>
                    <a:pt x="50006" y="120491"/>
                  </a:lnTo>
                  <a:lnTo>
                    <a:pt x="65722" y="117634"/>
                  </a:lnTo>
                  <a:lnTo>
                    <a:pt x="67151" y="118586"/>
                  </a:lnTo>
                  <a:lnTo>
                    <a:pt x="64770" y="121920"/>
                  </a:lnTo>
                  <a:lnTo>
                    <a:pt x="64294" y="126683"/>
                  </a:lnTo>
                  <a:lnTo>
                    <a:pt x="67151" y="130492"/>
                  </a:lnTo>
                  <a:lnTo>
                    <a:pt x="70961" y="130016"/>
                  </a:lnTo>
                  <a:lnTo>
                    <a:pt x="74295" y="130969"/>
                  </a:lnTo>
                  <a:lnTo>
                    <a:pt x="73343" y="132874"/>
                  </a:lnTo>
                  <a:lnTo>
                    <a:pt x="83344" y="139065"/>
                  </a:lnTo>
                  <a:lnTo>
                    <a:pt x="92393" y="143827"/>
                  </a:lnTo>
                  <a:lnTo>
                    <a:pt x="90488" y="144780"/>
                  </a:lnTo>
                  <a:lnTo>
                    <a:pt x="84772" y="142875"/>
                  </a:lnTo>
                  <a:lnTo>
                    <a:pt x="81439" y="143827"/>
                  </a:lnTo>
                  <a:lnTo>
                    <a:pt x="82391" y="147161"/>
                  </a:lnTo>
                  <a:lnTo>
                    <a:pt x="76200" y="146209"/>
                  </a:lnTo>
                  <a:lnTo>
                    <a:pt x="73343" y="148114"/>
                  </a:lnTo>
                  <a:lnTo>
                    <a:pt x="73343" y="151448"/>
                  </a:lnTo>
                  <a:lnTo>
                    <a:pt x="74295" y="154305"/>
                  </a:lnTo>
                  <a:lnTo>
                    <a:pt x="74295" y="156686"/>
                  </a:lnTo>
                  <a:lnTo>
                    <a:pt x="69056" y="157639"/>
                  </a:lnTo>
                  <a:lnTo>
                    <a:pt x="66199" y="159067"/>
                  </a:lnTo>
                  <a:lnTo>
                    <a:pt x="77628" y="162877"/>
                  </a:lnTo>
                  <a:lnTo>
                    <a:pt x="93821" y="166211"/>
                  </a:lnTo>
                  <a:lnTo>
                    <a:pt x="98584" y="167164"/>
                  </a:lnTo>
                  <a:lnTo>
                    <a:pt x="104775" y="170498"/>
                  </a:lnTo>
                  <a:lnTo>
                    <a:pt x="107632" y="170974"/>
                  </a:lnTo>
                  <a:lnTo>
                    <a:pt x="108109" y="169069"/>
                  </a:lnTo>
                  <a:lnTo>
                    <a:pt x="109061" y="167164"/>
                  </a:lnTo>
                  <a:lnTo>
                    <a:pt x="116681" y="171450"/>
                  </a:lnTo>
                  <a:lnTo>
                    <a:pt x="122872" y="171926"/>
                  </a:lnTo>
                  <a:lnTo>
                    <a:pt x="129540" y="171926"/>
                  </a:lnTo>
                  <a:lnTo>
                    <a:pt x="144780" y="170498"/>
                  </a:lnTo>
                  <a:lnTo>
                    <a:pt x="145256" y="171450"/>
                  </a:lnTo>
                  <a:lnTo>
                    <a:pt x="145256" y="173355"/>
                  </a:lnTo>
                  <a:lnTo>
                    <a:pt x="148590" y="175260"/>
                  </a:lnTo>
                  <a:lnTo>
                    <a:pt x="151924" y="174308"/>
                  </a:lnTo>
                  <a:lnTo>
                    <a:pt x="153352" y="172879"/>
                  </a:lnTo>
                  <a:lnTo>
                    <a:pt x="158115" y="174784"/>
                  </a:lnTo>
                  <a:lnTo>
                    <a:pt x="159068" y="173355"/>
                  </a:lnTo>
                  <a:lnTo>
                    <a:pt x="160020" y="172402"/>
                  </a:lnTo>
                  <a:lnTo>
                    <a:pt x="170021" y="178594"/>
                  </a:lnTo>
                  <a:lnTo>
                    <a:pt x="172402" y="178117"/>
                  </a:lnTo>
                  <a:lnTo>
                    <a:pt x="174307" y="176689"/>
                  </a:lnTo>
                  <a:lnTo>
                    <a:pt x="169545" y="171926"/>
                  </a:lnTo>
                  <a:lnTo>
                    <a:pt x="166688" y="171450"/>
                  </a:lnTo>
                  <a:lnTo>
                    <a:pt x="164306" y="169069"/>
                  </a:lnTo>
                  <a:lnTo>
                    <a:pt x="168593" y="167640"/>
                  </a:lnTo>
                  <a:lnTo>
                    <a:pt x="172878" y="168116"/>
                  </a:lnTo>
                  <a:lnTo>
                    <a:pt x="174784" y="170021"/>
                  </a:lnTo>
                  <a:lnTo>
                    <a:pt x="176689" y="172879"/>
                  </a:lnTo>
                  <a:lnTo>
                    <a:pt x="177165" y="173355"/>
                  </a:lnTo>
                  <a:lnTo>
                    <a:pt x="194310" y="176689"/>
                  </a:lnTo>
                  <a:lnTo>
                    <a:pt x="197644" y="175736"/>
                  </a:lnTo>
                  <a:lnTo>
                    <a:pt x="198120" y="173831"/>
                  </a:lnTo>
                  <a:lnTo>
                    <a:pt x="204311" y="172402"/>
                  </a:lnTo>
                  <a:lnTo>
                    <a:pt x="210502" y="168116"/>
                  </a:lnTo>
                  <a:lnTo>
                    <a:pt x="208121" y="165735"/>
                  </a:lnTo>
                  <a:lnTo>
                    <a:pt x="205740" y="164306"/>
                  </a:lnTo>
                  <a:lnTo>
                    <a:pt x="191452" y="159067"/>
                  </a:lnTo>
                  <a:lnTo>
                    <a:pt x="185738" y="156210"/>
                  </a:lnTo>
                  <a:lnTo>
                    <a:pt x="170974" y="144780"/>
                  </a:lnTo>
                  <a:lnTo>
                    <a:pt x="156686" y="130016"/>
                  </a:lnTo>
                  <a:lnTo>
                    <a:pt x="149066" y="120015"/>
                  </a:lnTo>
                  <a:lnTo>
                    <a:pt x="142399" y="108585"/>
                  </a:lnTo>
                  <a:lnTo>
                    <a:pt x="140018" y="102394"/>
                  </a:lnTo>
                  <a:lnTo>
                    <a:pt x="137160" y="97155"/>
                  </a:lnTo>
                  <a:lnTo>
                    <a:pt x="131445" y="92869"/>
                  </a:lnTo>
                  <a:lnTo>
                    <a:pt x="133826" y="88106"/>
                  </a:lnTo>
                  <a:lnTo>
                    <a:pt x="134778" y="81915"/>
                  </a:lnTo>
                  <a:lnTo>
                    <a:pt x="138113" y="77152"/>
                  </a:lnTo>
                  <a:lnTo>
                    <a:pt x="139065" y="74771"/>
                  </a:lnTo>
                  <a:lnTo>
                    <a:pt x="134778" y="69056"/>
                  </a:lnTo>
                  <a:lnTo>
                    <a:pt x="134778" y="64770"/>
                  </a:lnTo>
                  <a:lnTo>
                    <a:pt x="133350" y="62865"/>
                  </a:lnTo>
                  <a:lnTo>
                    <a:pt x="133350" y="59531"/>
                  </a:lnTo>
                  <a:lnTo>
                    <a:pt x="135255" y="57150"/>
                  </a:lnTo>
                  <a:lnTo>
                    <a:pt x="134778" y="53816"/>
                  </a:lnTo>
                  <a:lnTo>
                    <a:pt x="136207" y="52388"/>
                  </a:lnTo>
                  <a:lnTo>
                    <a:pt x="142399" y="50959"/>
                  </a:lnTo>
                  <a:lnTo>
                    <a:pt x="145256" y="46196"/>
                  </a:lnTo>
                  <a:lnTo>
                    <a:pt x="145732" y="42863"/>
                  </a:lnTo>
                  <a:lnTo>
                    <a:pt x="145732" y="40005"/>
                  </a:lnTo>
                  <a:lnTo>
                    <a:pt x="149066" y="38576"/>
                  </a:lnTo>
                  <a:lnTo>
                    <a:pt x="158115" y="38576"/>
                  </a:lnTo>
                  <a:lnTo>
                    <a:pt x="159544" y="37624"/>
                  </a:lnTo>
                  <a:lnTo>
                    <a:pt x="160972" y="34766"/>
                  </a:lnTo>
                  <a:lnTo>
                    <a:pt x="161925" y="30956"/>
                  </a:lnTo>
                  <a:lnTo>
                    <a:pt x="160972" y="26194"/>
                  </a:lnTo>
                  <a:lnTo>
                    <a:pt x="161925" y="22860"/>
                  </a:lnTo>
                  <a:lnTo>
                    <a:pt x="166688" y="17621"/>
                  </a:lnTo>
                  <a:lnTo>
                    <a:pt x="169069" y="16192"/>
                  </a:lnTo>
                  <a:lnTo>
                    <a:pt x="170021" y="11906"/>
                  </a:lnTo>
                  <a:lnTo>
                    <a:pt x="167164" y="10477"/>
                  </a:lnTo>
                  <a:lnTo>
                    <a:pt x="160020" y="8573"/>
                  </a:lnTo>
                  <a:lnTo>
                    <a:pt x="148114" y="7620"/>
                  </a:lnTo>
                  <a:lnTo>
                    <a:pt x="132397" y="4763"/>
                  </a:lnTo>
                  <a:lnTo>
                    <a:pt x="125253" y="1905"/>
                  </a:lnTo>
                  <a:lnTo>
                    <a:pt x="119063" y="0"/>
                  </a:lnTo>
                  <a:lnTo>
                    <a:pt x="114776" y="0"/>
                  </a:lnTo>
                  <a:lnTo>
                    <a:pt x="110490" y="952"/>
                  </a:lnTo>
                  <a:lnTo>
                    <a:pt x="98584" y="5715"/>
                  </a:lnTo>
                  <a:lnTo>
                    <a:pt x="94297" y="6667"/>
                  </a:lnTo>
                  <a:lnTo>
                    <a:pt x="90488" y="7144"/>
                  </a:lnTo>
                  <a:lnTo>
                    <a:pt x="82868" y="5715"/>
                  </a:lnTo>
                  <a:lnTo>
                    <a:pt x="79057" y="5715"/>
                  </a:lnTo>
                  <a:lnTo>
                    <a:pt x="74771" y="8096"/>
                  </a:lnTo>
                  <a:lnTo>
                    <a:pt x="70485" y="9525"/>
                  </a:lnTo>
                  <a:lnTo>
                    <a:pt x="65246" y="10477"/>
                  </a:lnTo>
                  <a:lnTo>
                    <a:pt x="61913" y="13335"/>
                  </a:lnTo>
                  <a:lnTo>
                    <a:pt x="60007" y="15240"/>
                  </a:lnTo>
                  <a:lnTo>
                    <a:pt x="59531" y="18098"/>
                  </a:lnTo>
                  <a:lnTo>
                    <a:pt x="61436" y="24289"/>
                  </a:lnTo>
                  <a:lnTo>
                    <a:pt x="61436" y="26670"/>
                  </a:lnTo>
                  <a:lnTo>
                    <a:pt x="65722" y="30480"/>
                  </a:lnTo>
                  <a:lnTo>
                    <a:pt x="61913" y="30956"/>
                  </a:lnTo>
                  <a:lnTo>
                    <a:pt x="57626" y="30480"/>
                  </a:lnTo>
                  <a:lnTo>
                    <a:pt x="54293" y="30480"/>
                  </a:lnTo>
                  <a:lnTo>
                    <a:pt x="50482" y="31433"/>
                  </a:lnTo>
                  <a:lnTo>
                    <a:pt x="46672" y="32861"/>
                  </a:lnTo>
                  <a:lnTo>
                    <a:pt x="39052" y="38576"/>
                  </a:lnTo>
                  <a:lnTo>
                    <a:pt x="38100" y="40005"/>
                  </a:lnTo>
                  <a:lnTo>
                    <a:pt x="37147" y="41910"/>
                  </a:lnTo>
                  <a:lnTo>
                    <a:pt x="40005" y="43815"/>
                  </a:lnTo>
                  <a:lnTo>
                    <a:pt x="42386" y="45244"/>
                  </a:lnTo>
                  <a:lnTo>
                    <a:pt x="50482" y="46196"/>
                  </a:lnTo>
                  <a:lnTo>
                    <a:pt x="47625" y="49530"/>
                  </a:lnTo>
                  <a:lnTo>
                    <a:pt x="47149" y="51435"/>
                  </a:lnTo>
                  <a:lnTo>
                    <a:pt x="48577" y="53816"/>
                  </a:lnTo>
                  <a:lnTo>
                    <a:pt x="44768" y="58102"/>
                  </a:lnTo>
                  <a:lnTo>
                    <a:pt x="43339" y="60960"/>
                  </a:lnTo>
                  <a:lnTo>
                    <a:pt x="43339" y="64294"/>
                  </a:lnTo>
                  <a:lnTo>
                    <a:pt x="41910" y="67627"/>
                  </a:lnTo>
                  <a:lnTo>
                    <a:pt x="40481" y="70009"/>
                  </a:lnTo>
                  <a:lnTo>
                    <a:pt x="39052" y="70961"/>
                  </a:lnTo>
                  <a:lnTo>
                    <a:pt x="34766" y="72866"/>
                  </a:lnTo>
                  <a:lnTo>
                    <a:pt x="32861" y="76676"/>
                  </a:lnTo>
                  <a:lnTo>
                    <a:pt x="30480" y="79058"/>
                  </a:lnTo>
                  <a:lnTo>
                    <a:pt x="27622" y="80486"/>
                  </a:lnTo>
                  <a:lnTo>
                    <a:pt x="21431" y="80486"/>
                  </a:lnTo>
                  <a:lnTo>
                    <a:pt x="15240" y="79058"/>
                  </a:lnTo>
                  <a:lnTo>
                    <a:pt x="12382" y="80010"/>
                  </a:lnTo>
                  <a:lnTo>
                    <a:pt x="7620" y="82391"/>
                  </a:lnTo>
                  <a:close/>
                </a:path>
              </a:pathLst>
            </a:custGeom>
            <a:grpFill/>
            <a:ln w="3175" cap="flat">
              <a:solidFill>
                <a:schemeClr val="bg1">
                  <a:lumMod val="75000"/>
                </a:scheme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" name="Freeform: Shape 57">
              <a:extLst>
                <a:ext uri="{FF2B5EF4-FFF2-40B4-BE49-F238E27FC236}">
                  <a16:creationId xmlns:a16="http://schemas.microsoft.com/office/drawing/2014/main" id="{14A52DFF-FD5B-9043-B6B0-1FE9D7593C70}"/>
                </a:ext>
              </a:extLst>
            </p:cNvPr>
            <p:cNvSpPr/>
            <p:nvPr/>
          </p:nvSpPr>
          <p:spPr>
            <a:xfrm>
              <a:off x="6386512" y="2220753"/>
              <a:ext cx="110013" cy="43815"/>
            </a:xfrm>
            <a:custGeom>
              <a:avLst/>
              <a:gdLst>
                <a:gd name="connsiteX0" fmla="*/ 105727 w 110013"/>
                <a:gd name="connsiteY0" fmla="*/ 30480 h 43815"/>
                <a:gd name="connsiteX1" fmla="*/ 110014 w 110013"/>
                <a:gd name="connsiteY1" fmla="*/ 20955 h 43815"/>
                <a:gd name="connsiteX2" fmla="*/ 109538 w 110013"/>
                <a:gd name="connsiteY2" fmla="*/ 19526 h 43815"/>
                <a:gd name="connsiteX3" fmla="*/ 106680 w 110013"/>
                <a:gd name="connsiteY3" fmla="*/ 16669 h 43815"/>
                <a:gd name="connsiteX4" fmla="*/ 102870 w 110013"/>
                <a:gd name="connsiteY4" fmla="*/ 14764 h 43815"/>
                <a:gd name="connsiteX5" fmla="*/ 100965 w 110013"/>
                <a:gd name="connsiteY5" fmla="*/ 10478 h 43815"/>
                <a:gd name="connsiteX6" fmla="*/ 93345 w 110013"/>
                <a:gd name="connsiteY6" fmla="*/ 10478 h 43815"/>
                <a:gd name="connsiteX7" fmla="*/ 86201 w 110013"/>
                <a:gd name="connsiteY7" fmla="*/ 10478 h 43815"/>
                <a:gd name="connsiteX8" fmla="*/ 83820 w 110013"/>
                <a:gd name="connsiteY8" fmla="*/ 10478 h 43815"/>
                <a:gd name="connsiteX9" fmla="*/ 77152 w 110013"/>
                <a:gd name="connsiteY9" fmla="*/ 8573 h 43815"/>
                <a:gd name="connsiteX10" fmla="*/ 70961 w 110013"/>
                <a:gd name="connsiteY10" fmla="*/ 5715 h 43815"/>
                <a:gd name="connsiteX11" fmla="*/ 66199 w 110013"/>
                <a:gd name="connsiteY11" fmla="*/ 4286 h 43815"/>
                <a:gd name="connsiteX12" fmla="*/ 62865 w 110013"/>
                <a:gd name="connsiteY12" fmla="*/ 2381 h 43815"/>
                <a:gd name="connsiteX13" fmla="*/ 60960 w 110013"/>
                <a:gd name="connsiteY13" fmla="*/ 476 h 43815"/>
                <a:gd name="connsiteX14" fmla="*/ 57626 w 110013"/>
                <a:gd name="connsiteY14" fmla="*/ 953 h 43815"/>
                <a:gd name="connsiteX15" fmla="*/ 55721 w 110013"/>
                <a:gd name="connsiteY15" fmla="*/ 953 h 43815"/>
                <a:gd name="connsiteX16" fmla="*/ 55245 w 110013"/>
                <a:gd name="connsiteY16" fmla="*/ 8096 h 43815"/>
                <a:gd name="connsiteX17" fmla="*/ 53816 w 110013"/>
                <a:gd name="connsiteY17" fmla="*/ 16193 h 43815"/>
                <a:gd name="connsiteX18" fmla="*/ 47625 w 110013"/>
                <a:gd name="connsiteY18" fmla="*/ 17621 h 43815"/>
                <a:gd name="connsiteX19" fmla="*/ 43815 w 110013"/>
                <a:gd name="connsiteY19" fmla="*/ 17621 h 43815"/>
                <a:gd name="connsiteX20" fmla="*/ 40005 w 110013"/>
                <a:gd name="connsiteY20" fmla="*/ 15716 h 43815"/>
                <a:gd name="connsiteX21" fmla="*/ 36671 w 110013"/>
                <a:gd name="connsiteY21" fmla="*/ 15240 h 43815"/>
                <a:gd name="connsiteX22" fmla="*/ 33814 w 110013"/>
                <a:gd name="connsiteY22" fmla="*/ 14288 h 43815"/>
                <a:gd name="connsiteX23" fmla="*/ 42863 w 110013"/>
                <a:gd name="connsiteY23" fmla="*/ 4763 h 43815"/>
                <a:gd name="connsiteX24" fmla="*/ 46196 w 110013"/>
                <a:gd name="connsiteY24" fmla="*/ 0 h 43815"/>
                <a:gd name="connsiteX25" fmla="*/ 44291 w 110013"/>
                <a:gd name="connsiteY25" fmla="*/ 0 h 43815"/>
                <a:gd name="connsiteX26" fmla="*/ 42386 w 110013"/>
                <a:gd name="connsiteY26" fmla="*/ 2381 h 43815"/>
                <a:gd name="connsiteX27" fmla="*/ 36671 w 110013"/>
                <a:gd name="connsiteY27" fmla="*/ 8573 h 43815"/>
                <a:gd name="connsiteX28" fmla="*/ 31432 w 110013"/>
                <a:gd name="connsiteY28" fmla="*/ 13335 h 43815"/>
                <a:gd name="connsiteX29" fmla="*/ 27146 w 110013"/>
                <a:gd name="connsiteY29" fmla="*/ 15716 h 43815"/>
                <a:gd name="connsiteX30" fmla="*/ 17145 w 110013"/>
                <a:gd name="connsiteY30" fmla="*/ 15240 h 43815"/>
                <a:gd name="connsiteX31" fmla="*/ 12859 w 110013"/>
                <a:gd name="connsiteY31" fmla="*/ 17145 h 43815"/>
                <a:gd name="connsiteX32" fmla="*/ 11906 w 110013"/>
                <a:gd name="connsiteY32" fmla="*/ 21431 h 43815"/>
                <a:gd name="connsiteX33" fmla="*/ 11430 w 110013"/>
                <a:gd name="connsiteY33" fmla="*/ 24765 h 43815"/>
                <a:gd name="connsiteX34" fmla="*/ 8573 w 110013"/>
                <a:gd name="connsiteY34" fmla="*/ 30480 h 43815"/>
                <a:gd name="connsiteX35" fmla="*/ 5239 w 110013"/>
                <a:gd name="connsiteY35" fmla="*/ 34766 h 43815"/>
                <a:gd name="connsiteX36" fmla="*/ 0 w 110013"/>
                <a:gd name="connsiteY36" fmla="*/ 38576 h 43815"/>
                <a:gd name="connsiteX37" fmla="*/ 1429 w 110013"/>
                <a:gd name="connsiteY37" fmla="*/ 39053 h 43815"/>
                <a:gd name="connsiteX38" fmla="*/ 10954 w 110013"/>
                <a:gd name="connsiteY38" fmla="*/ 39529 h 43815"/>
                <a:gd name="connsiteX39" fmla="*/ 20479 w 110013"/>
                <a:gd name="connsiteY39" fmla="*/ 40481 h 43815"/>
                <a:gd name="connsiteX40" fmla="*/ 36195 w 110013"/>
                <a:gd name="connsiteY40" fmla="*/ 40958 h 43815"/>
                <a:gd name="connsiteX41" fmla="*/ 52388 w 110013"/>
                <a:gd name="connsiteY41" fmla="*/ 41910 h 43815"/>
                <a:gd name="connsiteX42" fmla="*/ 69056 w 110013"/>
                <a:gd name="connsiteY42" fmla="*/ 42386 h 43815"/>
                <a:gd name="connsiteX43" fmla="*/ 87154 w 110013"/>
                <a:gd name="connsiteY43" fmla="*/ 43339 h 43815"/>
                <a:gd name="connsiteX44" fmla="*/ 106680 w 110013"/>
                <a:gd name="connsiteY44" fmla="*/ 43815 h 43815"/>
                <a:gd name="connsiteX45" fmla="*/ 107632 w 110013"/>
                <a:gd name="connsiteY45" fmla="*/ 43339 h 43815"/>
                <a:gd name="connsiteX46" fmla="*/ 106204 w 110013"/>
                <a:gd name="connsiteY46" fmla="*/ 40958 h 43815"/>
                <a:gd name="connsiteX47" fmla="*/ 104775 w 110013"/>
                <a:gd name="connsiteY47" fmla="*/ 37148 h 43815"/>
                <a:gd name="connsiteX48" fmla="*/ 104775 w 110013"/>
                <a:gd name="connsiteY48" fmla="*/ 33814 h 438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10013" h="43815">
                  <a:moveTo>
                    <a:pt x="105727" y="30480"/>
                  </a:moveTo>
                  <a:lnTo>
                    <a:pt x="110014" y="20955"/>
                  </a:lnTo>
                  <a:lnTo>
                    <a:pt x="109538" y="19526"/>
                  </a:lnTo>
                  <a:lnTo>
                    <a:pt x="106680" y="16669"/>
                  </a:lnTo>
                  <a:lnTo>
                    <a:pt x="102870" y="14764"/>
                  </a:lnTo>
                  <a:lnTo>
                    <a:pt x="100965" y="10478"/>
                  </a:lnTo>
                  <a:lnTo>
                    <a:pt x="93345" y="10478"/>
                  </a:lnTo>
                  <a:lnTo>
                    <a:pt x="86201" y="10478"/>
                  </a:lnTo>
                  <a:lnTo>
                    <a:pt x="83820" y="10478"/>
                  </a:lnTo>
                  <a:lnTo>
                    <a:pt x="77152" y="8573"/>
                  </a:lnTo>
                  <a:lnTo>
                    <a:pt x="70961" y="5715"/>
                  </a:lnTo>
                  <a:lnTo>
                    <a:pt x="66199" y="4286"/>
                  </a:lnTo>
                  <a:lnTo>
                    <a:pt x="62865" y="2381"/>
                  </a:lnTo>
                  <a:lnTo>
                    <a:pt x="60960" y="476"/>
                  </a:lnTo>
                  <a:lnTo>
                    <a:pt x="57626" y="953"/>
                  </a:lnTo>
                  <a:lnTo>
                    <a:pt x="55721" y="953"/>
                  </a:lnTo>
                  <a:lnTo>
                    <a:pt x="55245" y="8096"/>
                  </a:lnTo>
                  <a:lnTo>
                    <a:pt x="53816" y="16193"/>
                  </a:lnTo>
                  <a:lnTo>
                    <a:pt x="47625" y="17621"/>
                  </a:lnTo>
                  <a:lnTo>
                    <a:pt x="43815" y="17621"/>
                  </a:lnTo>
                  <a:lnTo>
                    <a:pt x="40005" y="15716"/>
                  </a:lnTo>
                  <a:lnTo>
                    <a:pt x="36671" y="15240"/>
                  </a:lnTo>
                  <a:lnTo>
                    <a:pt x="33814" y="14288"/>
                  </a:lnTo>
                  <a:lnTo>
                    <a:pt x="42863" y="4763"/>
                  </a:lnTo>
                  <a:lnTo>
                    <a:pt x="46196" y="0"/>
                  </a:lnTo>
                  <a:lnTo>
                    <a:pt x="44291" y="0"/>
                  </a:lnTo>
                  <a:lnTo>
                    <a:pt x="42386" y="2381"/>
                  </a:lnTo>
                  <a:lnTo>
                    <a:pt x="36671" y="8573"/>
                  </a:lnTo>
                  <a:lnTo>
                    <a:pt x="31432" y="13335"/>
                  </a:lnTo>
                  <a:lnTo>
                    <a:pt x="27146" y="15716"/>
                  </a:lnTo>
                  <a:lnTo>
                    <a:pt x="17145" y="15240"/>
                  </a:lnTo>
                  <a:lnTo>
                    <a:pt x="12859" y="17145"/>
                  </a:lnTo>
                  <a:lnTo>
                    <a:pt x="11906" y="21431"/>
                  </a:lnTo>
                  <a:lnTo>
                    <a:pt x="11430" y="24765"/>
                  </a:lnTo>
                  <a:lnTo>
                    <a:pt x="8573" y="30480"/>
                  </a:lnTo>
                  <a:lnTo>
                    <a:pt x="5239" y="34766"/>
                  </a:lnTo>
                  <a:lnTo>
                    <a:pt x="0" y="38576"/>
                  </a:lnTo>
                  <a:lnTo>
                    <a:pt x="1429" y="39053"/>
                  </a:lnTo>
                  <a:lnTo>
                    <a:pt x="10954" y="39529"/>
                  </a:lnTo>
                  <a:lnTo>
                    <a:pt x="20479" y="40481"/>
                  </a:lnTo>
                  <a:lnTo>
                    <a:pt x="36195" y="40958"/>
                  </a:lnTo>
                  <a:lnTo>
                    <a:pt x="52388" y="41910"/>
                  </a:lnTo>
                  <a:lnTo>
                    <a:pt x="69056" y="42386"/>
                  </a:lnTo>
                  <a:lnTo>
                    <a:pt x="87154" y="43339"/>
                  </a:lnTo>
                  <a:lnTo>
                    <a:pt x="106680" y="43815"/>
                  </a:lnTo>
                  <a:lnTo>
                    <a:pt x="107632" y="43339"/>
                  </a:lnTo>
                  <a:lnTo>
                    <a:pt x="106204" y="40958"/>
                  </a:lnTo>
                  <a:lnTo>
                    <a:pt x="104775" y="37148"/>
                  </a:lnTo>
                  <a:lnTo>
                    <a:pt x="104775" y="33814"/>
                  </a:lnTo>
                  <a:close/>
                </a:path>
              </a:pathLst>
            </a:custGeom>
            <a:grpFill/>
            <a:ln w="3175" cap="flat">
              <a:solidFill>
                <a:schemeClr val="bg1">
                  <a:lumMod val="75000"/>
                </a:scheme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" name="Freeform: Shape 58">
              <a:extLst>
                <a:ext uri="{FF2B5EF4-FFF2-40B4-BE49-F238E27FC236}">
                  <a16:creationId xmlns:a16="http://schemas.microsoft.com/office/drawing/2014/main" id="{6D7427BA-CA77-BB71-A246-57C0ACC97E52}"/>
                </a:ext>
              </a:extLst>
            </p:cNvPr>
            <p:cNvSpPr/>
            <p:nvPr/>
          </p:nvSpPr>
          <p:spPr>
            <a:xfrm>
              <a:off x="10538935" y="2261234"/>
              <a:ext cx="104299" cy="375761"/>
            </a:xfrm>
            <a:custGeom>
              <a:avLst/>
              <a:gdLst>
                <a:gd name="connsiteX0" fmla="*/ 103347 w 104299"/>
                <a:gd name="connsiteY0" fmla="*/ 249555 h 375761"/>
                <a:gd name="connsiteX1" fmla="*/ 100489 w 104299"/>
                <a:gd name="connsiteY1" fmla="*/ 246698 h 375761"/>
                <a:gd name="connsiteX2" fmla="*/ 94298 w 104299"/>
                <a:gd name="connsiteY2" fmla="*/ 241459 h 375761"/>
                <a:gd name="connsiteX3" fmla="*/ 91441 w 104299"/>
                <a:gd name="connsiteY3" fmla="*/ 236220 h 375761"/>
                <a:gd name="connsiteX4" fmla="*/ 89060 w 104299"/>
                <a:gd name="connsiteY4" fmla="*/ 230505 h 375761"/>
                <a:gd name="connsiteX5" fmla="*/ 88106 w 104299"/>
                <a:gd name="connsiteY5" fmla="*/ 224790 h 375761"/>
                <a:gd name="connsiteX6" fmla="*/ 86678 w 104299"/>
                <a:gd name="connsiteY6" fmla="*/ 220028 h 375761"/>
                <a:gd name="connsiteX7" fmla="*/ 84773 w 104299"/>
                <a:gd name="connsiteY7" fmla="*/ 214789 h 375761"/>
                <a:gd name="connsiteX8" fmla="*/ 81439 w 104299"/>
                <a:gd name="connsiteY8" fmla="*/ 204788 h 375761"/>
                <a:gd name="connsiteX9" fmla="*/ 73343 w 104299"/>
                <a:gd name="connsiteY9" fmla="*/ 187643 h 375761"/>
                <a:gd name="connsiteX10" fmla="*/ 70962 w 104299"/>
                <a:gd name="connsiteY10" fmla="*/ 177641 h 375761"/>
                <a:gd name="connsiteX11" fmla="*/ 63818 w 104299"/>
                <a:gd name="connsiteY11" fmla="*/ 144780 h 375761"/>
                <a:gd name="connsiteX12" fmla="*/ 62389 w 104299"/>
                <a:gd name="connsiteY12" fmla="*/ 143351 h 375761"/>
                <a:gd name="connsiteX13" fmla="*/ 61913 w 104299"/>
                <a:gd name="connsiteY13" fmla="*/ 142399 h 375761"/>
                <a:gd name="connsiteX14" fmla="*/ 61437 w 104299"/>
                <a:gd name="connsiteY14" fmla="*/ 137636 h 375761"/>
                <a:gd name="connsiteX15" fmla="*/ 61437 w 104299"/>
                <a:gd name="connsiteY15" fmla="*/ 134779 h 375761"/>
                <a:gd name="connsiteX16" fmla="*/ 60008 w 104299"/>
                <a:gd name="connsiteY16" fmla="*/ 132398 h 375761"/>
                <a:gd name="connsiteX17" fmla="*/ 56674 w 104299"/>
                <a:gd name="connsiteY17" fmla="*/ 129540 h 375761"/>
                <a:gd name="connsiteX18" fmla="*/ 55722 w 104299"/>
                <a:gd name="connsiteY18" fmla="*/ 127635 h 375761"/>
                <a:gd name="connsiteX19" fmla="*/ 55722 w 104299"/>
                <a:gd name="connsiteY19" fmla="*/ 122396 h 375761"/>
                <a:gd name="connsiteX20" fmla="*/ 54293 w 104299"/>
                <a:gd name="connsiteY20" fmla="*/ 117634 h 375761"/>
                <a:gd name="connsiteX21" fmla="*/ 52388 w 104299"/>
                <a:gd name="connsiteY21" fmla="*/ 113348 h 375761"/>
                <a:gd name="connsiteX22" fmla="*/ 50960 w 104299"/>
                <a:gd name="connsiteY22" fmla="*/ 107156 h 375761"/>
                <a:gd name="connsiteX23" fmla="*/ 51435 w 104299"/>
                <a:gd name="connsiteY23" fmla="*/ 95250 h 375761"/>
                <a:gd name="connsiteX24" fmla="*/ 52388 w 104299"/>
                <a:gd name="connsiteY24" fmla="*/ 90964 h 375761"/>
                <a:gd name="connsiteX25" fmla="*/ 54769 w 104299"/>
                <a:gd name="connsiteY25" fmla="*/ 89059 h 375761"/>
                <a:gd name="connsiteX26" fmla="*/ 55722 w 104299"/>
                <a:gd name="connsiteY26" fmla="*/ 86678 h 375761"/>
                <a:gd name="connsiteX27" fmla="*/ 56674 w 104299"/>
                <a:gd name="connsiteY27" fmla="*/ 82868 h 375761"/>
                <a:gd name="connsiteX28" fmla="*/ 57150 w 104299"/>
                <a:gd name="connsiteY28" fmla="*/ 79058 h 375761"/>
                <a:gd name="connsiteX29" fmla="*/ 56674 w 104299"/>
                <a:gd name="connsiteY29" fmla="*/ 67151 h 375761"/>
                <a:gd name="connsiteX30" fmla="*/ 55722 w 104299"/>
                <a:gd name="connsiteY30" fmla="*/ 59531 h 375761"/>
                <a:gd name="connsiteX31" fmla="*/ 54769 w 104299"/>
                <a:gd name="connsiteY31" fmla="*/ 55721 h 375761"/>
                <a:gd name="connsiteX32" fmla="*/ 53341 w 104299"/>
                <a:gd name="connsiteY32" fmla="*/ 51911 h 375761"/>
                <a:gd name="connsiteX33" fmla="*/ 49054 w 104299"/>
                <a:gd name="connsiteY33" fmla="*/ 42863 h 375761"/>
                <a:gd name="connsiteX34" fmla="*/ 42863 w 104299"/>
                <a:gd name="connsiteY34" fmla="*/ 29051 h 375761"/>
                <a:gd name="connsiteX35" fmla="*/ 43816 w 104299"/>
                <a:gd name="connsiteY35" fmla="*/ 28099 h 375761"/>
                <a:gd name="connsiteX36" fmla="*/ 42863 w 104299"/>
                <a:gd name="connsiteY36" fmla="*/ 25241 h 375761"/>
                <a:gd name="connsiteX37" fmla="*/ 43339 w 104299"/>
                <a:gd name="connsiteY37" fmla="*/ 21431 h 375761"/>
                <a:gd name="connsiteX38" fmla="*/ 44768 w 104299"/>
                <a:gd name="connsiteY38" fmla="*/ 18098 h 375761"/>
                <a:gd name="connsiteX39" fmla="*/ 45244 w 104299"/>
                <a:gd name="connsiteY39" fmla="*/ 15240 h 375761"/>
                <a:gd name="connsiteX40" fmla="*/ 44768 w 104299"/>
                <a:gd name="connsiteY40" fmla="*/ 12859 h 375761"/>
                <a:gd name="connsiteX41" fmla="*/ 37624 w 104299"/>
                <a:gd name="connsiteY41" fmla="*/ 953 h 375761"/>
                <a:gd name="connsiteX42" fmla="*/ 35243 w 104299"/>
                <a:gd name="connsiteY42" fmla="*/ 0 h 375761"/>
                <a:gd name="connsiteX43" fmla="*/ 34291 w 104299"/>
                <a:gd name="connsiteY43" fmla="*/ 2858 h 375761"/>
                <a:gd name="connsiteX44" fmla="*/ 32862 w 104299"/>
                <a:gd name="connsiteY44" fmla="*/ 5239 h 375761"/>
                <a:gd name="connsiteX45" fmla="*/ 30481 w 104299"/>
                <a:gd name="connsiteY45" fmla="*/ 6668 h 375761"/>
                <a:gd name="connsiteX46" fmla="*/ 23337 w 104299"/>
                <a:gd name="connsiteY46" fmla="*/ 6191 h 375761"/>
                <a:gd name="connsiteX47" fmla="*/ 27623 w 104299"/>
                <a:gd name="connsiteY47" fmla="*/ 12383 h 375761"/>
                <a:gd name="connsiteX48" fmla="*/ 34766 w 104299"/>
                <a:gd name="connsiteY48" fmla="*/ 20955 h 375761"/>
                <a:gd name="connsiteX49" fmla="*/ 35719 w 104299"/>
                <a:gd name="connsiteY49" fmla="*/ 24289 h 375761"/>
                <a:gd name="connsiteX50" fmla="*/ 34766 w 104299"/>
                <a:gd name="connsiteY50" fmla="*/ 28099 h 375761"/>
                <a:gd name="connsiteX51" fmla="*/ 33814 w 104299"/>
                <a:gd name="connsiteY51" fmla="*/ 31433 h 375761"/>
                <a:gd name="connsiteX52" fmla="*/ 35243 w 104299"/>
                <a:gd name="connsiteY52" fmla="*/ 31909 h 375761"/>
                <a:gd name="connsiteX53" fmla="*/ 34766 w 104299"/>
                <a:gd name="connsiteY53" fmla="*/ 34290 h 375761"/>
                <a:gd name="connsiteX54" fmla="*/ 30481 w 104299"/>
                <a:gd name="connsiteY54" fmla="*/ 35243 h 375761"/>
                <a:gd name="connsiteX55" fmla="*/ 29052 w 104299"/>
                <a:gd name="connsiteY55" fmla="*/ 38576 h 375761"/>
                <a:gd name="connsiteX56" fmla="*/ 31433 w 104299"/>
                <a:gd name="connsiteY56" fmla="*/ 40958 h 375761"/>
                <a:gd name="connsiteX57" fmla="*/ 29528 w 104299"/>
                <a:gd name="connsiteY57" fmla="*/ 44768 h 375761"/>
                <a:gd name="connsiteX58" fmla="*/ 26194 w 104299"/>
                <a:gd name="connsiteY58" fmla="*/ 46673 h 375761"/>
                <a:gd name="connsiteX59" fmla="*/ 24289 w 104299"/>
                <a:gd name="connsiteY59" fmla="*/ 47149 h 375761"/>
                <a:gd name="connsiteX60" fmla="*/ 22385 w 104299"/>
                <a:gd name="connsiteY60" fmla="*/ 46673 h 375761"/>
                <a:gd name="connsiteX61" fmla="*/ 18098 w 104299"/>
                <a:gd name="connsiteY61" fmla="*/ 43339 h 375761"/>
                <a:gd name="connsiteX62" fmla="*/ 16669 w 104299"/>
                <a:gd name="connsiteY62" fmla="*/ 42863 h 375761"/>
                <a:gd name="connsiteX63" fmla="*/ 10478 w 104299"/>
                <a:gd name="connsiteY63" fmla="*/ 44291 h 375761"/>
                <a:gd name="connsiteX64" fmla="*/ 6668 w 104299"/>
                <a:gd name="connsiteY64" fmla="*/ 47625 h 375761"/>
                <a:gd name="connsiteX65" fmla="*/ 5716 w 104299"/>
                <a:gd name="connsiteY65" fmla="*/ 50006 h 375761"/>
                <a:gd name="connsiteX66" fmla="*/ 6191 w 104299"/>
                <a:gd name="connsiteY66" fmla="*/ 59055 h 375761"/>
                <a:gd name="connsiteX67" fmla="*/ 7620 w 104299"/>
                <a:gd name="connsiteY67" fmla="*/ 63818 h 375761"/>
                <a:gd name="connsiteX68" fmla="*/ 6668 w 104299"/>
                <a:gd name="connsiteY68" fmla="*/ 74771 h 375761"/>
                <a:gd name="connsiteX69" fmla="*/ 5239 w 104299"/>
                <a:gd name="connsiteY69" fmla="*/ 85725 h 375761"/>
                <a:gd name="connsiteX70" fmla="*/ 3335 w 104299"/>
                <a:gd name="connsiteY70" fmla="*/ 90488 h 375761"/>
                <a:gd name="connsiteX71" fmla="*/ 953 w 104299"/>
                <a:gd name="connsiteY71" fmla="*/ 94774 h 375761"/>
                <a:gd name="connsiteX72" fmla="*/ 0 w 104299"/>
                <a:gd name="connsiteY72" fmla="*/ 98584 h 375761"/>
                <a:gd name="connsiteX73" fmla="*/ 477 w 104299"/>
                <a:gd name="connsiteY73" fmla="*/ 113824 h 375761"/>
                <a:gd name="connsiteX74" fmla="*/ 2381 w 104299"/>
                <a:gd name="connsiteY74" fmla="*/ 117634 h 375761"/>
                <a:gd name="connsiteX75" fmla="*/ 5239 w 104299"/>
                <a:gd name="connsiteY75" fmla="*/ 120491 h 375761"/>
                <a:gd name="connsiteX76" fmla="*/ 3810 w 104299"/>
                <a:gd name="connsiteY76" fmla="*/ 121920 h 375761"/>
                <a:gd name="connsiteX77" fmla="*/ 2381 w 104299"/>
                <a:gd name="connsiteY77" fmla="*/ 122873 h 375761"/>
                <a:gd name="connsiteX78" fmla="*/ 3810 w 104299"/>
                <a:gd name="connsiteY78" fmla="*/ 124778 h 375761"/>
                <a:gd name="connsiteX79" fmla="*/ 7620 w 104299"/>
                <a:gd name="connsiteY79" fmla="*/ 127635 h 375761"/>
                <a:gd name="connsiteX80" fmla="*/ 11906 w 104299"/>
                <a:gd name="connsiteY80" fmla="*/ 132398 h 375761"/>
                <a:gd name="connsiteX81" fmla="*/ 14764 w 104299"/>
                <a:gd name="connsiteY81" fmla="*/ 136684 h 375761"/>
                <a:gd name="connsiteX82" fmla="*/ 18574 w 104299"/>
                <a:gd name="connsiteY82" fmla="*/ 145733 h 375761"/>
                <a:gd name="connsiteX83" fmla="*/ 19050 w 104299"/>
                <a:gd name="connsiteY83" fmla="*/ 155734 h 375761"/>
                <a:gd name="connsiteX84" fmla="*/ 16669 w 104299"/>
                <a:gd name="connsiteY84" fmla="*/ 160496 h 375761"/>
                <a:gd name="connsiteX85" fmla="*/ 15241 w 104299"/>
                <a:gd name="connsiteY85" fmla="*/ 165735 h 375761"/>
                <a:gd name="connsiteX86" fmla="*/ 13812 w 104299"/>
                <a:gd name="connsiteY86" fmla="*/ 172403 h 375761"/>
                <a:gd name="connsiteX87" fmla="*/ 14288 w 104299"/>
                <a:gd name="connsiteY87" fmla="*/ 177165 h 375761"/>
                <a:gd name="connsiteX88" fmla="*/ 16669 w 104299"/>
                <a:gd name="connsiteY88" fmla="*/ 186214 h 375761"/>
                <a:gd name="connsiteX89" fmla="*/ 17145 w 104299"/>
                <a:gd name="connsiteY89" fmla="*/ 190500 h 375761"/>
                <a:gd name="connsiteX90" fmla="*/ 16669 w 104299"/>
                <a:gd name="connsiteY90" fmla="*/ 219075 h 375761"/>
                <a:gd name="connsiteX91" fmla="*/ 15241 w 104299"/>
                <a:gd name="connsiteY91" fmla="*/ 224790 h 375761"/>
                <a:gd name="connsiteX92" fmla="*/ 13812 w 104299"/>
                <a:gd name="connsiteY92" fmla="*/ 230029 h 375761"/>
                <a:gd name="connsiteX93" fmla="*/ 12383 w 104299"/>
                <a:gd name="connsiteY93" fmla="*/ 240506 h 375761"/>
                <a:gd name="connsiteX94" fmla="*/ 10954 w 104299"/>
                <a:gd name="connsiteY94" fmla="*/ 245269 h 375761"/>
                <a:gd name="connsiteX95" fmla="*/ 7144 w 104299"/>
                <a:gd name="connsiteY95" fmla="*/ 254794 h 375761"/>
                <a:gd name="connsiteX96" fmla="*/ 7620 w 104299"/>
                <a:gd name="connsiteY96" fmla="*/ 256699 h 375761"/>
                <a:gd name="connsiteX97" fmla="*/ 8097 w 104299"/>
                <a:gd name="connsiteY97" fmla="*/ 259080 h 375761"/>
                <a:gd name="connsiteX98" fmla="*/ 12860 w 104299"/>
                <a:gd name="connsiteY98" fmla="*/ 266700 h 375761"/>
                <a:gd name="connsiteX99" fmla="*/ 16193 w 104299"/>
                <a:gd name="connsiteY99" fmla="*/ 274796 h 375761"/>
                <a:gd name="connsiteX100" fmla="*/ 18098 w 104299"/>
                <a:gd name="connsiteY100" fmla="*/ 286703 h 375761"/>
                <a:gd name="connsiteX101" fmla="*/ 16669 w 104299"/>
                <a:gd name="connsiteY101" fmla="*/ 291465 h 375761"/>
                <a:gd name="connsiteX102" fmla="*/ 14288 w 104299"/>
                <a:gd name="connsiteY102" fmla="*/ 295275 h 375761"/>
                <a:gd name="connsiteX103" fmla="*/ 12383 w 104299"/>
                <a:gd name="connsiteY103" fmla="*/ 300038 h 375761"/>
                <a:gd name="connsiteX104" fmla="*/ 10478 w 104299"/>
                <a:gd name="connsiteY104" fmla="*/ 304800 h 375761"/>
                <a:gd name="connsiteX105" fmla="*/ 10478 w 104299"/>
                <a:gd name="connsiteY105" fmla="*/ 306705 h 375761"/>
                <a:gd name="connsiteX106" fmla="*/ 11431 w 104299"/>
                <a:gd name="connsiteY106" fmla="*/ 315278 h 375761"/>
                <a:gd name="connsiteX107" fmla="*/ 12383 w 104299"/>
                <a:gd name="connsiteY107" fmla="*/ 319564 h 375761"/>
                <a:gd name="connsiteX108" fmla="*/ 12860 w 104299"/>
                <a:gd name="connsiteY108" fmla="*/ 323850 h 375761"/>
                <a:gd name="connsiteX109" fmla="*/ 11906 w 104299"/>
                <a:gd name="connsiteY109" fmla="*/ 328613 h 375761"/>
                <a:gd name="connsiteX110" fmla="*/ 7144 w 104299"/>
                <a:gd name="connsiteY110" fmla="*/ 342900 h 375761"/>
                <a:gd name="connsiteX111" fmla="*/ 6191 w 104299"/>
                <a:gd name="connsiteY111" fmla="*/ 353378 h 375761"/>
                <a:gd name="connsiteX112" fmla="*/ 9049 w 104299"/>
                <a:gd name="connsiteY112" fmla="*/ 365284 h 375761"/>
                <a:gd name="connsiteX113" fmla="*/ 9525 w 104299"/>
                <a:gd name="connsiteY113" fmla="*/ 368618 h 375761"/>
                <a:gd name="connsiteX114" fmla="*/ 10478 w 104299"/>
                <a:gd name="connsiteY114" fmla="*/ 371951 h 375761"/>
                <a:gd name="connsiteX115" fmla="*/ 12383 w 104299"/>
                <a:gd name="connsiteY115" fmla="*/ 373856 h 375761"/>
                <a:gd name="connsiteX116" fmla="*/ 14288 w 104299"/>
                <a:gd name="connsiteY116" fmla="*/ 375761 h 375761"/>
                <a:gd name="connsiteX117" fmla="*/ 16669 w 104299"/>
                <a:gd name="connsiteY117" fmla="*/ 372428 h 375761"/>
                <a:gd name="connsiteX118" fmla="*/ 19050 w 104299"/>
                <a:gd name="connsiteY118" fmla="*/ 368618 h 375761"/>
                <a:gd name="connsiteX119" fmla="*/ 21908 w 104299"/>
                <a:gd name="connsiteY119" fmla="*/ 357188 h 375761"/>
                <a:gd name="connsiteX120" fmla="*/ 23813 w 104299"/>
                <a:gd name="connsiteY120" fmla="*/ 352901 h 375761"/>
                <a:gd name="connsiteX121" fmla="*/ 25718 w 104299"/>
                <a:gd name="connsiteY121" fmla="*/ 349091 h 375761"/>
                <a:gd name="connsiteX122" fmla="*/ 28099 w 104299"/>
                <a:gd name="connsiteY122" fmla="*/ 345281 h 375761"/>
                <a:gd name="connsiteX123" fmla="*/ 31433 w 104299"/>
                <a:gd name="connsiteY123" fmla="*/ 342900 h 375761"/>
                <a:gd name="connsiteX124" fmla="*/ 33338 w 104299"/>
                <a:gd name="connsiteY124" fmla="*/ 341948 h 375761"/>
                <a:gd name="connsiteX125" fmla="*/ 35243 w 104299"/>
                <a:gd name="connsiteY125" fmla="*/ 342424 h 375761"/>
                <a:gd name="connsiteX126" fmla="*/ 37148 w 104299"/>
                <a:gd name="connsiteY126" fmla="*/ 343853 h 375761"/>
                <a:gd name="connsiteX127" fmla="*/ 38577 w 104299"/>
                <a:gd name="connsiteY127" fmla="*/ 346234 h 375761"/>
                <a:gd name="connsiteX128" fmla="*/ 40006 w 104299"/>
                <a:gd name="connsiteY128" fmla="*/ 346710 h 375761"/>
                <a:gd name="connsiteX129" fmla="*/ 47625 w 104299"/>
                <a:gd name="connsiteY129" fmla="*/ 347186 h 375761"/>
                <a:gd name="connsiteX130" fmla="*/ 55245 w 104299"/>
                <a:gd name="connsiteY130" fmla="*/ 348615 h 375761"/>
                <a:gd name="connsiteX131" fmla="*/ 57627 w 104299"/>
                <a:gd name="connsiteY131" fmla="*/ 352425 h 375761"/>
                <a:gd name="connsiteX132" fmla="*/ 58579 w 104299"/>
                <a:gd name="connsiteY132" fmla="*/ 357188 h 375761"/>
                <a:gd name="connsiteX133" fmla="*/ 60008 w 104299"/>
                <a:gd name="connsiteY133" fmla="*/ 362903 h 375761"/>
                <a:gd name="connsiteX134" fmla="*/ 60485 w 104299"/>
                <a:gd name="connsiteY134" fmla="*/ 370999 h 375761"/>
                <a:gd name="connsiteX135" fmla="*/ 61437 w 104299"/>
                <a:gd name="connsiteY135" fmla="*/ 369570 h 375761"/>
                <a:gd name="connsiteX136" fmla="*/ 62389 w 104299"/>
                <a:gd name="connsiteY136" fmla="*/ 367189 h 375761"/>
                <a:gd name="connsiteX137" fmla="*/ 62389 w 104299"/>
                <a:gd name="connsiteY137" fmla="*/ 364808 h 375761"/>
                <a:gd name="connsiteX138" fmla="*/ 62866 w 104299"/>
                <a:gd name="connsiteY138" fmla="*/ 362426 h 375761"/>
                <a:gd name="connsiteX139" fmla="*/ 65723 w 104299"/>
                <a:gd name="connsiteY139" fmla="*/ 357188 h 375761"/>
                <a:gd name="connsiteX140" fmla="*/ 65247 w 104299"/>
                <a:gd name="connsiteY140" fmla="*/ 355283 h 375761"/>
                <a:gd name="connsiteX141" fmla="*/ 64294 w 104299"/>
                <a:gd name="connsiteY141" fmla="*/ 348139 h 375761"/>
                <a:gd name="connsiteX142" fmla="*/ 62389 w 104299"/>
                <a:gd name="connsiteY142" fmla="*/ 340519 h 375761"/>
                <a:gd name="connsiteX143" fmla="*/ 60960 w 104299"/>
                <a:gd name="connsiteY143" fmla="*/ 338614 h 375761"/>
                <a:gd name="connsiteX144" fmla="*/ 59056 w 104299"/>
                <a:gd name="connsiteY144" fmla="*/ 338138 h 375761"/>
                <a:gd name="connsiteX145" fmla="*/ 56674 w 104299"/>
                <a:gd name="connsiteY145" fmla="*/ 338138 h 375761"/>
                <a:gd name="connsiteX146" fmla="*/ 53341 w 104299"/>
                <a:gd name="connsiteY146" fmla="*/ 338614 h 375761"/>
                <a:gd name="connsiteX147" fmla="*/ 51912 w 104299"/>
                <a:gd name="connsiteY147" fmla="*/ 336709 h 375761"/>
                <a:gd name="connsiteX148" fmla="*/ 48578 w 104299"/>
                <a:gd name="connsiteY148" fmla="*/ 330041 h 375761"/>
                <a:gd name="connsiteX149" fmla="*/ 45720 w 104299"/>
                <a:gd name="connsiteY149" fmla="*/ 320516 h 375761"/>
                <a:gd name="connsiteX150" fmla="*/ 43816 w 104299"/>
                <a:gd name="connsiteY150" fmla="*/ 316230 h 375761"/>
                <a:gd name="connsiteX151" fmla="*/ 42387 w 104299"/>
                <a:gd name="connsiteY151" fmla="*/ 314325 h 375761"/>
                <a:gd name="connsiteX152" fmla="*/ 40958 w 104299"/>
                <a:gd name="connsiteY152" fmla="*/ 313373 h 375761"/>
                <a:gd name="connsiteX153" fmla="*/ 39053 w 104299"/>
                <a:gd name="connsiteY153" fmla="*/ 312420 h 375761"/>
                <a:gd name="connsiteX154" fmla="*/ 37148 w 104299"/>
                <a:gd name="connsiteY154" fmla="*/ 310515 h 375761"/>
                <a:gd name="connsiteX155" fmla="*/ 34766 w 104299"/>
                <a:gd name="connsiteY155" fmla="*/ 307181 h 375761"/>
                <a:gd name="connsiteX156" fmla="*/ 31433 w 104299"/>
                <a:gd name="connsiteY156" fmla="*/ 300514 h 375761"/>
                <a:gd name="connsiteX157" fmla="*/ 30481 w 104299"/>
                <a:gd name="connsiteY157" fmla="*/ 298609 h 375761"/>
                <a:gd name="connsiteX158" fmla="*/ 30481 w 104299"/>
                <a:gd name="connsiteY158" fmla="*/ 291941 h 375761"/>
                <a:gd name="connsiteX159" fmla="*/ 31433 w 104299"/>
                <a:gd name="connsiteY159" fmla="*/ 283845 h 375761"/>
                <a:gd name="connsiteX160" fmla="*/ 33814 w 104299"/>
                <a:gd name="connsiteY160" fmla="*/ 276701 h 375761"/>
                <a:gd name="connsiteX161" fmla="*/ 44768 w 104299"/>
                <a:gd name="connsiteY161" fmla="*/ 247650 h 375761"/>
                <a:gd name="connsiteX162" fmla="*/ 46673 w 104299"/>
                <a:gd name="connsiteY162" fmla="*/ 239078 h 375761"/>
                <a:gd name="connsiteX163" fmla="*/ 49531 w 104299"/>
                <a:gd name="connsiteY163" fmla="*/ 235268 h 375761"/>
                <a:gd name="connsiteX164" fmla="*/ 53816 w 104299"/>
                <a:gd name="connsiteY164" fmla="*/ 232410 h 375761"/>
                <a:gd name="connsiteX165" fmla="*/ 58579 w 104299"/>
                <a:gd name="connsiteY165" fmla="*/ 230981 h 375761"/>
                <a:gd name="connsiteX166" fmla="*/ 70485 w 104299"/>
                <a:gd name="connsiteY166" fmla="*/ 230029 h 375761"/>
                <a:gd name="connsiteX167" fmla="*/ 73819 w 104299"/>
                <a:gd name="connsiteY167" fmla="*/ 230505 h 375761"/>
                <a:gd name="connsiteX168" fmla="*/ 78581 w 104299"/>
                <a:gd name="connsiteY168" fmla="*/ 231934 h 375761"/>
                <a:gd name="connsiteX169" fmla="*/ 81439 w 104299"/>
                <a:gd name="connsiteY169" fmla="*/ 232886 h 375761"/>
                <a:gd name="connsiteX170" fmla="*/ 84297 w 104299"/>
                <a:gd name="connsiteY170" fmla="*/ 234791 h 375761"/>
                <a:gd name="connsiteX171" fmla="*/ 89535 w 104299"/>
                <a:gd name="connsiteY171" fmla="*/ 240983 h 375761"/>
                <a:gd name="connsiteX172" fmla="*/ 93822 w 104299"/>
                <a:gd name="connsiteY172" fmla="*/ 244316 h 375761"/>
                <a:gd name="connsiteX173" fmla="*/ 98108 w 104299"/>
                <a:gd name="connsiteY173" fmla="*/ 248603 h 375761"/>
                <a:gd name="connsiteX174" fmla="*/ 100966 w 104299"/>
                <a:gd name="connsiteY174" fmla="*/ 251936 h 375761"/>
                <a:gd name="connsiteX175" fmla="*/ 102870 w 104299"/>
                <a:gd name="connsiteY175" fmla="*/ 257651 h 375761"/>
                <a:gd name="connsiteX176" fmla="*/ 104299 w 104299"/>
                <a:gd name="connsiteY176" fmla="*/ 259556 h 375761"/>
                <a:gd name="connsiteX177" fmla="*/ 103823 w 104299"/>
                <a:gd name="connsiteY177" fmla="*/ 251936 h 375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</a:cxnLst>
              <a:rect l="l" t="t" r="r" b="b"/>
              <a:pathLst>
                <a:path w="104299" h="375761">
                  <a:moveTo>
                    <a:pt x="103347" y="249555"/>
                  </a:moveTo>
                  <a:lnTo>
                    <a:pt x="100489" y="246698"/>
                  </a:lnTo>
                  <a:lnTo>
                    <a:pt x="94298" y="241459"/>
                  </a:lnTo>
                  <a:lnTo>
                    <a:pt x="91441" y="236220"/>
                  </a:lnTo>
                  <a:lnTo>
                    <a:pt x="89060" y="230505"/>
                  </a:lnTo>
                  <a:lnTo>
                    <a:pt x="88106" y="224790"/>
                  </a:lnTo>
                  <a:lnTo>
                    <a:pt x="86678" y="220028"/>
                  </a:lnTo>
                  <a:lnTo>
                    <a:pt x="84773" y="214789"/>
                  </a:lnTo>
                  <a:lnTo>
                    <a:pt x="81439" y="204788"/>
                  </a:lnTo>
                  <a:lnTo>
                    <a:pt x="73343" y="187643"/>
                  </a:lnTo>
                  <a:lnTo>
                    <a:pt x="70962" y="177641"/>
                  </a:lnTo>
                  <a:lnTo>
                    <a:pt x="63818" y="144780"/>
                  </a:lnTo>
                  <a:lnTo>
                    <a:pt x="62389" y="143351"/>
                  </a:lnTo>
                  <a:lnTo>
                    <a:pt x="61913" y="142399"/>
                  </a:lnTo>
                  <a:lnTo>
                    <a:pt x="61437" y="137636"/>
                  </a:lnTo>
                  <a:lnTo>
                    <a:pt x="61437" y="134779"/>
                  </a:lnTo>
                  <a:lnTo>
                    <a:pt x="60008" y="132398"/>
                  </a:lnTo>
                  <a:lnTo>
                    <a:pt x="56674" y="129540"/>
                  </a:lnTo>
                  <a:lnTo>
                    <a:pt x="55722" y="127635"/>
                  </a:lnTo>
                  <a:lnTo>
                    <a:pt x="55722" y="122396"/>
                  </a:lnTo>
                  <a:lnTo>
                    <a:pt x="54293" y="117634"/>
                  </a:lnTo>
                  <a:lnTo>
                    <a:pt x="52388" y="113348"/>
                  </a:lnTo>
                  <a:lnTo>
                    <a:pt x="50960" y="107156"/>
                  </a:lnTo>
                  <a:lnTo>
                    <a:pt x="51435" y="95250"/>
                  </a:lnTo>
                  <a:lnTo>
                    <a:pt x="52388" y="90964"/>
                  </a:lnTo>
                  <a:lnTo>
                    <a:pt x="54769" y="89059"/>
                  </a:lnTo>
                  <a:lnTo>
                    <a:pt x="55722" y="86678"/>
                  </a:lnTo>
                  <a:lnTo>
                    <a:pt x="56674" y="82868"/>
                  </a:lnTo>
                  <a:lnTo>
                    <a:pt x="57150" y="79058"/>
                  </a:lnTo>
                  <a:lnTo>
                    <a:pt x="56674" y="67151"/>
                  </a:lnTo>
                  <a:lnTo>
                    <a:pt x="55722" y="59531"/>
                  </a:lnTo>
                  <a:lnTo>
                    <a:pt x="54769" y="55721"/>
                  </a:lnTo>
                  <a:lnTo>
                    <a:pt x="53341" y="51911"/>
                  </a:lnTo>
                  <a:lnTo>
                    <a:pt x="49054" y="42863"/>
                  </a:lnTo>
                  <a:lnTo>
                    <a:pt x="42863" y="29051"/>
                  </a:lnTo>
                  <a:lnTo>
                    <a:pt x="43816" y="28099"/>
                  </a:lnTo>
                  <a:lnTo>
                    <a:pt x="42863" y="25241"/>
                  </a:lnTo>
                  <a:lnTo>
                    <a:pt x="43339" y="21431"/>
                  </a:lnTo>
                  <a:lnTo>
                    <a:pt x="44768" y="18098"/>
                  </a:lnTo>
                  <a:lnTo>
                    <a:pt x="45244" y="15240"/>
                  </a:lnTo>
                  <a:lnTo>
                    <a:pt x="44768" y="12859"/>
                  </a:lnTo>
                  <a:lnTo>
                    <a:pt x="37624" y="953"/>
                  </a:lnTo>
                  <a:lnTo>
                    <a:pt x="35243" y="0"/>
                  </a:lnTo>
                  <a:lnTo>
                    <a:pt x="34291" y="2858"/>
                  </a:lnTo>
                  <a:lnTo>
                    <a:pt x="32862" y="5239"/>
                  </a:lnTo>
                  <a:lnTo>
                    <a:pt x="30481" y="6668"/>
                  </a:lnTo>
                  <a:lnTo>
                    <a:pt x="23337" y="6191"/>
                  </a:lnTo>
                  <a:lnTo>
                    <a:pt x="27623" y="12383"/>
                  </a:lnTo>
                  <a:lnTo>
                    <a:pt x="34766" y="20955"/>
                  </a:lnTo>
                  <a:lnTo>
                    <a:pt x="35719" y="24289"/>
                  </a:lnTo>
                  <a:lnTo>
                    <a:pt x="34766" y="28099"/>
                  </a:lnTo>
                  <a:lnTo>
                    <a:pt x="33814" y="31433"/>
                  </a:lnTo>
                  <a:lnTo>
                    <a:pt x="35243" y="31909"/>
                  </a:lnTo>
                  <a:lnTo>
                    <a:pt x="34766" y="34290"/>
                  </a:lnTo>
                  <a:lnTo>
                    <a:pt x="30481" y="35243"/>
                  </a:lnTo>
                  <a:lnTo>
                    <a:pt x="29052" y="38576"/>
                  </a:lnTo>
                  <a:lnTo>
                    <a:pt x="31433" y="40958"/>
                  </a:lnTo>
                  <a:lnTo>
                    <a:pt x="29528" y="44768"/>
                  </a:lnTo>
                  <a:lnTo>
                    <a:pt x="26194" y="46673"/>
                  </a:lnTo>
                  <a:lnTo>
                    <a:pt x="24289" y="47149"/>
                  </a:lnTo>
                  <a:lnTo>
                    <a:pt x="22385" y="46673"/>
                  </a:lnTo>
                  <a:lnTo>
                    <a:pt x="18098" y="43339"/>
                  </a:lnTo>
                  <a:lnTo>
                    <a:pt x="16669" y="42863"/>
                  </a:lnTo>
                  <a:lnTo>
                    <a:pt x="10478" y="44291"/>
                  </a:lnTo>
                  <a:lnTo>
                    <a:pt x="6668" y="47625"/>
                  </a:lnTo>
                  <a:lnTo>
                    <a:pt x="5716" y="50006"/>
                  </a:lnTo>
                  <a:lnTo>
                    <a:pt x="6191" y="59055"/>
                  </a:lnTo>
                  <a:lnTo>
                    <a:pt x="7620" y="63818"/>
                  </a:lnTo>
                  <a:lnTo>
                    <a:pt x="6668" y="74771"/>
                  </a:lnTo>
                  <a:lnTo>
                    <a:pt x="5239" y="85725"/>
                  </a:lnTo>
                  <a:lnTo>
                    <a:pt x="3335" y="90488"/>
                  </a:lnTo>
                  <a:lnTo>
                    <a:pt x="953" y="94774"/>
                  </a:lnTo>
                  <a:lnTo>
                    <a:pt x="0" y="98584"/>
                  </a:lnTo>
                  <a:lnTo>
                    <a:pt x="477" y="113824"/>
                  </a:lnTo>
                  <a:lnTo>
                    <a:pt x="2381" y="117634"/>
                  </a:lnTo>
                  <a:lnTo>
                    <a:pt x="5239" y="120491"/>
                  </a:lnTo>
                  <a:lnTo>
                    <a:pt x="3810" y="121920"/>
                  </a:lnTo>
                  <a:lnTo>
                    <a:pt x="2381" y="122873"/>
                  </a:lnTo>
                  <a:lnTo>
                    <a:pt x="3810" y="124778"/>
                  </a:lnTo>
                  <a:lnTo>
                    <a:pt x="7620" y="127635"/>
                  </a:lnTo>
                  <a:lnTo>
                    <a:pt x="11906" y="132398"/>
                  </a:lnTo>
                  <a:lnTo>
                    <a:pt x="14764" y="136684"/>
                  </a:lnTo>
                  <a:lnTo>
                    <a:pt x="18574" y="145733"/>
                  </a:lnTo>
                  <a:lnTo>
                    <a:pt x="19050" y="155734"/>
                  </a:lnTo>
                  <a:lnTo>
                    <a:pt x="16669" y="160496"/>
                  </a:lnTo>
                  <a:lnTo>
                    <a:pt x="15241" y="165735"/>
                  </a:lnTo>
                  <a:lnTo>
                    <a:pt x="13812" y="172403"/>
                  </a:lnTo>
                  <a:lnTo>
                    <a:pt x="14288" y="177165"/>
                  </a:lnTo>
                  <a:lnTo>
                    <a:pt x="16669" y="186214"/>
                  </a:lnTo>
                  <a:lnTo>
                    <a:pt x="17145" y="190500"/>
                  </a:lnTo>
                  <a:lnTo>
                    <a:pt x="16669" y="219075"/>
                  </a:lnTo>
                  <a:lnTo>
                    <a:pt x="15241" y="224790"/>
                  </a:lnTo>
                  <a:lnTo>
                    <a:pt x="13812" y="230029"/>
                  </a:lnTo>
                  <a:lnTo>
                    <a:pt x="12383" y="240506"/>
                  </a:lnTo>
                  <a:lnTo>
                    <a:pt x="10954" y="245269"/>
                  </a:lnTo>
                  <a:lnTo>
                    <a:pt x="7144" y="254794"/>
                  </a:lnTo>
                  <a:lnTo>
                    <a:pt x="7620" y="256699"/>
                  </a:lnTo>
                  <a:lnTo>
                    <a:pt x="8097" y="259080"/>
                  </a:lnTo>
                  <a:lnTo>
                    <a:pt x="12860" y="266700"/>
                  </a:lnTo>
                  <a:lnTo>
                    <a:pt x="16193" y="274796"/>
                  </a:lnTo>
                  <a:lnTo>
                    <a:pt x="18098" y="286703"/>
                  </a:lnTo>
                  <a:lnTo>
                    <a:pt x="16669" y="291465"/>
                  </a:lnTo>
                  <a:lnTo>
                    <a:pt x="14288" y="295275"/>
                  </a:lnTo>
                  <a:lnTo>
                    <a:pt x="12383" y="300038"/>
                  </a:lnTo>
                  <a:lnTo>
                    <a:pt x="10478" y="304800"/>
                  </a:lnTo>
                  <a:lnTo>
                    <a:pt x="10478" y="306705"/>
                  </a:lnTo>
                  <a:lnTo>
                    <a:pt x="11431" y="315278"/>
                  </a:lnTo>
                  <a:lnTo>
                    <a:pt x="12383" y="319564"/>
                  </a:lnTo>
                  <a:lnTo>
                    <a:pt x="12860" y="323850"/>
                  </a:lnTo>
                  <a:lnTo>
                    <a:pt x="11906" y="328613"/>
                  </a:lnTo>
                  <a:lnTo>
                    <a:pt x="7144" y="342900"/>
                  </a:lnTo>
                  <a:lnTo>
                    <a:pt x="6191" y="353378"/>
                  </a:lnTo>
                  <a:lnTo>
                    <a:pt x="9049" y="365284"/>
                  </a:lnTo>
                  <a:lnTo>
                    <a:pt x="9525" y="368618"/>
                  </a:lnTo>
                  <a:lnTo>
                    <a:pt x="10478" y="371951"/>
                  </a:lnTo>
                  <a:lnTo>
                    <a:pt x="12383" y="373856"/>
                  </a:lnTo>
                  <a:lnTo>
                    <a:pt x="14288" y="375761"/>
                  </a:lnTo>
                  <a:lnTo>
                    <a:pt x="16669" y="372428"/>
                  </a:lnTo>
                  <a:lnTo>
                    <a:pt x="19050" y="368618"/>
                  </a:lnTo>
                  <a:lnTo>
                    <a:pt x="21908" y="357188"/>
                  </a:lnTo>
                  <a:lnTo>
                    <a:pt x="23813" y="352901"/>
                  </a:lnTo>
                  <a:lnTo>
                    <a:pt x="25718" y="349091"/>
                  </a:lnTo>
                  <a:lnTo>
                    <a:pt x="28099" y="345281"/>
                  </a:lnTo>
                  <a:lnTo>
                    <a:pt x="31433" y="342900"/>
                  </a:lnTo>
                  <a:lnTo>
                    <a:pt x="33338" y="341948"/>
                  </a:lnTo>
                  <a:lnTo>
                    <a:pt x="35243" y="342424"/>
                  </a:lnTo>
                  <a:lnTo>
                    <a:pt x="37148" y="343853"/>
                  </a:lnTo>
                  <a:lnTo>
                    <a:pt x="38577" y="346234"/>
                  </a:lnTo>
                  <a:lnTo>
                    <a:pt x="40006" y="346710"/>
                  </a:lnTo>
                  <a:lnTo>
                    <a:pt x="47625" y="347186"/>
                  </a:lnTo>
                  <a:lnTo>
                    <a:pt x="55245" y="348615"/>
                  </a:lnTo>
                  <a:lnTo>
                    <a:pt x="57627" y="352425"/>
                  </a:lnTo>
                  <a:lnTo>
                    <a:pt x="58579" y="357188"/>
                  </a:lnTo>
                  <a:lnTo>
                    <a:pt x="60008" y="362903"/>
                  </a:lnTo>
                  <a:lnTo>
                    <a:pt x="60485" y="370999"/>
                  </a:lnTo>
                  <a:lnTo>
                    <a:pt x="61437" y="369570"/>
                  </a:lnTo>
                  <a:lnTo>
                    <a:pt x="62389" y="367189"/>
                  </a:lnTo>
                  <a:lnTo>
                    <a:pt x="62389" y="364808"/>
                  </a:lnTo>
                  <a:lnTo>
                    <a:pt x="62866" y="362426"/>
                  </a:lnTo>
                  <a:lnTo>
                    <a:pt x="65723" y="357188"/>
                  </a:lnTo>
                  <a:lnTo>
                    <a:pt x="65247" y="355283"/>
                  </a:lnTo>
                  <a:lnTo>
                    <a:pt x="64294" y="348139"/>
                  </a:lnTo>
                  <a:lnTo>
                    <a:pt x="62389" y="340519"/>
                  </a:lnTo>
                  <a:lnTo>
                    <a:pt x="60960" y="338614"/>
                  </a:lnTo>
                  <a:lnTo>
                    <a:pt x="59056" y="338138"/>
                  </a:lnTo>
                  <a:lnTo>
                    <a:pt x="56674" y="338138"/>
                  </a:lnTo>
                  <a:lnTo>
                    <a:pt x="53341" y="338614"/>
                  </a:lnTo>
                  <a:lnTo>
                    <a:pt x="51912" y="336709"/>
                  </a:lnTo>
                  <a:lnTo>
                    <a:pt x="48578" y="330041"/>
                  </a:lnTo>
                  <a:lnTo>
                    <a:pt x="45720" y="320516"/>
                  </a:lnTo>
                  <a:lnTo>
                    <a:pt x="43816" y="316230"/>
                  </a:lnTo>
                  <a:lnTo>
                    <a:pt x="42387" y="314325"/>
                  </a:lnTo>
                  <a:lnTo>
                    <a:pt x="40958" y="313373"/>
                  </a:lnTo>
                  <a:lnTo>
                    <a:pt x="39053" y="312420"/>
                  </a:lnTo>
                  <a:lnTo>
                    <a:pt x="37148" y="310515"/>
                  </a:lnTo>
                  <a:lnTo>
                    <a:pt x="34766" y="307181"/>
                  </a:lnTo>
                  <a:lnTo>
                    <a:pt x="31433" y="300514"/>
                  </a:lnTo>
                  <a:lnTo>
                    <a:pt x="30481" y="298609"/>
                  </a:lnTo>
                  <a:lnTo>
                    <a:pt x="30481" y="291941"/>
                  </a:lnTo>
                  <a:lnTo>
                    <a:pt x="31433" y="283845"/>
                  </a:lnTo>
                  <a:lnTo>
                    <a:pt x="33814" y="276701"/>
                  </a:lnTo>
                  <a:lnTo>
                    <a:pt x="44768" y="247650"/>
                  </a:lnTo>
                  <a:lnTo>
                    <a:pt x="46673" y="239078"/>
                  </a:lnTo>
                  <a:lnTo>
                    <a:pt x="49531" y="235268"/>
                  </a:lnTo>
                  <a:lnTo>
                    <a:pt x="53816" y="232410"/>
                  </a:lnTo>
                  <a:lnTo>
                    <a:pt x="58579" y="230981"/>
                  </a:lnTo>
                  <a:lnTo>
                    <a:pt x="70485" y="230029"/>
                  </a:lnTo>
                  <a:lnTo>
                    <a:pt x="73819" y="230505"/>
                  </a:lnTo>
                  <a:lnTo>
                    <a:pt x="78581" y="231934"/>
                  </a:lnTo>
                  <a:lnTo>
                    <a:pt x="81439" y="232886"/>
                  </a:lnTo>
                  <a:lnTo>
                    <a:pt x="84297" y="234791"/>
                  </a:lnTo>
                  <a:lnTo>
                    <a:pt x="89535" y="240983"/>
                  </a:lnTo>
                  <a:lnTo>
                    <a:pt x="93822" y="244316"/>
                  </a:lnTo>
                  <a:lnTo>
                    <a:pt x="98108" y="248603"/>
                  </a:lnTo>
                  <a:lnTo>
                    <a:pt x="100966" y="251936"/>
                  </a:lnTo>
                  <a:lnTo>
                    <a:pt x="102870" y="257651"/>
                  </a:lnTo>
                  <a:lnTo>
                    <a:pt x="104299" y="259556"/>
                  </a:lnTo>
                  <a:lnTo>
                    <a:pt x="103823" y="251936"/>
                  </a:lnTo>
                  <a:close/>
                </a:path>
              </a:pathLst>
            </a:custGeom>
            <a:grpFill/>
            <a:ln w="3175" cap="flat">
              <a:solidFill>
                <a:schemeClr val="bg1">
                  <a:lumMod val="75000"/>
                </a:scheme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" name="Freeform: Shape 59">
              <a:extLst>
                <a:ext uri="{FF2B5EF4-FFF2-40B4-BE49-F238E27FC236}">
                  <a16:creationId xmlns:a16="http://schemas.microsoft.com/office/drawing/2014/main" id="{3F4A1BCF-F193-DD93-C0D3-6A8CFBD43F48}"/>
                </a:ext>
              </a:extLst>
            </p:cNvPr>
            <p:cNvSpPr/>
            <p:nvPr/>
          </p:nvSpPr>
          <p:spPr>
            <a:xfrm>
              <a:off x="7362348" y="1468278"/>
              <a:ext cx="68103" cy="46672"/>
            </a:xfrm>
            <a:custGeom>
              <a:avLst/>
              <a:gdLst>
                <a:gd name="connsiteX0" fmla="*/ 22860 w 68103"/>
                <a:gd name="connsiteY0" fmla="*/ 476 h 46672"/>
                <a:gd name="connsiteX1" fmla="*/ 19050 w 68103"/>
                <a:gd name="connsiteY1" fmla="*/ 952 h 46672"/>
                <a:gd name="connsiteX2" fmla="*/ 11906 w 68103"/>
                <a:gd name="connsiteY2" fmla="*/ 4763 h 46672"/>
                <a:gd name="connsiteX3" fmla="*/ 4286 w 68103"/>
                <a:gd name="connsiteY3" fmla="*/ 10001 h 46672"/>
                <a:gd name="connsiteX4" fmla="*/ 952 w 68103"/>
                <a:gd name="connsiteY4" fmla="*/ 14764 h 46672"/>
                <a:gd name="connsiteX5" fmla="*/ 476 w 68103"/>
                <a:gd name="connsiteY5" fmla="*/ 19526 h 46672"/>
                <a:gd name="connsiteX6" fmla="*/ 0 w 68103"/>
                <a:gd name="connsiteY6" fmla="*/ 24765 h 46672"/>
                <a:gd name="connsiteX7" fmla="*/ 0 w 68103"/>
                <a:gd name="connsiteY7" fmla="*/ 28099 h 46672"/>
                <a:gd name="connsiteX8" fmla="*/ 476 w 68103"/>
                <a:gd name="connsiteY8" fmla="*/ 31432 h 46672"/>
                <a:gd name="connsiteX9" fmla="*/ 952 w 68103"/>
                <a:gd name="connsiteY9" fmla="*/ 34290 h 46672"/>
                <a:gd name="connsiteX10" fmla="*/ 5239 w 68103"/>
                <a:gd name="connsiteY10" fmla="*/ 42386 h 46672"/>
                <a:gd name="connsiteX11" fmla="*/ 12859 w 68103"/>
                <a:gd name="connsiteY11" fmla="*/ 46673 h 46672"/>
                <a:gd name="connsiteX12" fmla="*/ 21431 w 68103"/>
                <a:gd name="connsiteY12" fmla="*/ 45720 h 46672"/>
                <a:gd name="connsiteX13" fmla="*/ 30480 w 68103"/>
                <a:gd name="connsiteY13" fmla="*/ 43815 h 46672"/>
                <a:gd name="connsiteX14" fmla="*/ 45720 w 68103"/>
                <a:gd name="connsiteY14" fmla="*/ 39052 h 46672"/>
                <a:gd name="connsiteX15" fmla="*/ 52864 w 68103"/>
                <a:gd name="connsiteY15" fmla="*/ 32385 h 46672"/>
                <a:gd name="connsiteX16" fmla="*/ 55721 w 68103"/>
                <a:gd name="connsiteY16" fmla="*/ 27623 h 46672"/>
                <a:gd name="connsiteX17" fmla="*/ 61436 w 68103"/>
                <a:gd name="connsiteY17" fmla="*/ 23336 h 46672"/>
                <a:gd name="connsiteX18" fmla="*/ 63341 w 68103"/>
                <a:gd name="connsiteY18" fmla="*/ 24765 h 46672"/>
                <a:gd name="connsiteX19" fmla="*/ 63818 w 68103"/>
                <a:gd name="connsiteY19" fmla="*/ 28575 h 46672"/>
                <a:gd name="connsiteX20" fmla="*/ 65722 w 68103"/>
                <a:gd name="connsiteY20" fmla="*/ 27623 h 46672"/>
                <a:gd name="connsiteX21" fmla="*/ 68103 w 68103"/>
                <a:gd name="connsiteY21" fmla="*/ 25241 h 46672"/>
                <a:gd name="connsiteX22" fmla="*/ 67151 w 68103"/>
                <a:gd name="connsiteY22" fmla="*/ 19526 h 46672"/>
                <a:gd name="connsiteX23" fmla="*/ 63818 w 68103"/>
                <a:gd name="connsiteY23" fmla="*/ 15240 h 46672"/>
                <a:gd name="connsiteX24" fmla="*/ 58102 w 68103"/>
                <a:gd name="connsiteY24" fmla="*/ 12382 h 46672"/>
                <a:gd name="connsiteX25" fmla="*/ 31909 w 68103"/>
                <a:gd name="connsiteY25" fmla="*/ 0 h 46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8103" h="46672">
                  <a:moveTo>
                    <a:pt x="22860" y="476"/>
                  </a:moveTo>
                  <a:lnTo>
                    <a:pt x="19050" y="952"/>
                  </a:lnTo>
                  <a:lnTo>
                    <a:pt x="11906" y="4763"/>
                  </a:lnTo>
                  <a:lnTo>
                    <a:pt x="4286" y="10001"/>
                  </a:lnTo>
                  <a:lnTo>
                    <a:pt x="952" y="14764"/>
                  </a:lnTo>
                  <a:lnTo>
                    <a:pt x="476" y="19526"/>
                  </a:lnTo>
                  <a:lnTo>
                    <a:pt x="0" y="24765"/>
                  </a:lnTo>
                  <a:lnTo>
                    <a:pt x="0" y="28099"/>
                  </a:lnTo>
                  <a:lnTo>
                    <a:pt x="476" y="31432"/>
                  </a:lnTo>
                  <a:lnTo>
                    <a:pt x="952" y="34290"/>
                  </a:lnTo>
                  <a:lnTo>
                    <a:pt x="5239" y="42386"/>
                  </a:lnTo>
                  <a:lnTo>
                    <a:pt x="12859" y="46673"/>
                  </a:lnTo>
                  <a:lnTo>
                    <a:pt x="21431" y="45720"/>
                  </a:lnTo>
                  <a:lnTo>
                    <a:pt x="30480" y="43815"/>
                  </a:lnTo>
                  <a:lnTo>
                    <a:pt x="45720" y="39052"/>
                  </a:lnTo>
                  <a:lnTo>
                    <a:pt x="52864" y="32385"/>
                  </a:lnTo>
                  <a:lnTo>
                    <a:pt x="55721" y="27623"/>
                  </a:lnTo>
                  <a:lnTo>
                    <a:pt x="61436" y="23336"/>
                  </a:lnTo>
                  <a:lnTo>
                    <a:pt x="63341" y="24765"/>
                  </a:lnTo>
                  <a:lnTo>
                    <a:pt x="63818" y="28575"/>
                  </a:lnTo>
                  <a:lnTo>
                    <a:pt x="65722" y="27623"/>
                  </a:lnTo>
                  <a:lnTo>
                    <a:pt x="68103" y="25241"/>
                  </a:lnTo>
                  <a:lnTo>
                    <a:pt x="67151" y="19526"/>
                  </a:lnTo>
                  <a:lnTo>
                    <a:pt x="63818" y="15240"/>
                  </a:lnTo>
                  <a:lnTo>
                    <a:pt x="58102" y="12382"/>
                  </a:lnTo>
                  <a:lnTo>
                    <a:pt x="31909" y="0"/>
                  </a:lnTo>
                  <a:close/>
                </a:path>
              </a:pathLst>
            </a:custGeom>
            <a:grpFill/>
            <a:ln w="3175" cap="flat">
              <a:solidFill>
                <a:schemeClr val="bg1">
                  <a:lumMod val="75000"/>
                </a:scheme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" name="Freeform: Shape 60">
              <a:extLst>
                <a:ext uri="{FF2B5EF4-FFF2-40B4-BE49-F238E27FC236}">
                  <a16:creationId xmlns:a16="http://schemas.microsoft.com/office/drawing/2014/main" id="{469D43C0-BC88-DBE8-2974-19519CF1E62B}"/>
                </a:ext>
              </a:extLst>
            </p:cNvPr>
            <p:cNvSpPr/>
            <p:nvPr/>
          </p:nvSpPr>
          <p:spPr>
            <a:xfrm>
              <a:off x="7496651" y="1352549"/>
              <a:ext cx="32861" cy="27146"/>
            </a:xfrm>
            <a:custGeom>
              <a:avLst/>
              <a:gdLst>
                <a:gd name="connsiteX0" fmla="*/ 32861 w 32861"/>
                <a:gd name="connsiteY0" fmla="*/ 15240 h 27146"/>
                <a:gd name="connsiteX1" fmla="*/ 32861 w 32861"/>
                <a:gd name="connsiteY1" fmla="*/ 11906 h 27146"/>
                <a:gd name="connsiteX2" fmla="*/ 30956 w 32861"/>
                <a:gd name="connsiteY2" fmla="*/ 10477 h 27146"/>
                <a:gd name="connsiteX3" fmla="*/ 28575 w 32861"/>
                <a:gd name="connsiteY3" fmla="*/ 10477 h 27146"/>
                <a:gd name="connsiteX4" fmla="*/ 25718 w 32861"/>
                <a:gd name="connsiteY4" fmla="*/ 7144 h 27146"/>
                <a:gd name="connsiteX5" fmla="*/ 22860 w 32861"/>
                <a:gd name="connsiteY5" fmla="*/ 2381 h 27146"/>
                <a:gd name="connsiteX6" fmla="*/ 18574 w 32861"/>
                <a:gd name="connsiteY6" fmla="*/ 476 h 27146"/>
                <a:gd name="connsiteX7" fmla="*/ 17145 w 32861"/>
                <a:gd name="connsiteY7" fmla="*/ 0 h 27146"/>
                <a:gd name="connsiteX8" fmla="*/ 16669 w 32861"/>
                <a:gd name="connsiteY8" fmla="*/ 952 h 27146"/>
                <a:gd name="connsiteX9" fmla="*/ 16669 w 32861"/>
                <a:gd name="connsiteY9" fmla="*/ 3334 h 27146"/>
                <a:gd name="connsiteX10" fmla="*/ 12859 w 32861"/>
                <a:gd name="connsiteY10" fmla="*/ 1429 h 27146"/>
                <a:gd name="connsiteX11" fmla="*/ 9525 w 32861"/>
                <a:gd name="connsiteY11" fmla="*/ 1429 h 27146"/>
                <a:gd name="connsiteX12" fmla="*/ 2381 w 32861"/>
                <a:gd name="connsiteY12" fmla="*/ 2858 h 27146"/>
                <a:gd name="connsiteX13" fmla="*/ 0 w 32861"/>
                <a:gd name="connsiteY13" fmla="*/ 5239 h 27146"/>
                <a:gd name="connsiteX14" fmla="*/ 476 w 32861"/>
                <a:gd name="connsiteY14" fmla="*/ 7620 h 27146"/>
                <a:gd name="connsiteX15" fmla="*/ 1905 w 32861"/>
                <a:gd name="connsiteY15" fmla="*/ 8573 h 27146"/>
                <a:gd name="connsiteX16" fmla="*/ 6668 w 32861"/>
                <a:gd name="connsiteY16" fmla="*/ 10477 h 27146"/>
                <a:gd name="connsiteX17" fmla="*/ 10478 w 32861"/>
                <a:gd name="connsiteY17" fmla="*/ 9525 h 27146"/>
                <a:gd name="connsiteX18" fmla="*/ 17145 w 32861"/>
                <a:gd name="connsiteY18" fmla="*/ 14288 h 27146"/>
                <a:gd name="connsiteX19" fmla="*/ 19050 w 32861"/>
                <a:gd name="connsiteY19" fmla="*/ 18098 h 27146"/>
                <a:gd name="connsiteX20" fmla="*/ 20479 w 32861"/>
                <a:gd name="connsiteY20" fmla="*/ 20002 h 27146"/>
                <a:gd name="connsiteX21" fmla="*/ 24289 w 32861"/>
                <a:gd name="connsiteY21" fmla="*/ 21908 h 27146"/>
                <a:gd name="connsiteX22" fmla="*/ 26194 w 32861"/>
                <a:gd name="connsiteY22" fmla="*/ 24765 h 27146"/>
                <a:gd name="connsiteX23" fmla="*/ 26670 w 32861"/>
                <a:gd name="connsiteY23" fmla="*/ 27146 h 27146"/>
                <a:gd name="connsiteX24" fmla="*/ 30004 w 32861"/>
                <a:gd name="connsiteY24" fmla="*/ 26194 h 27146"/>
                <a:gd name="connsiteX25" fmla="*/ 29528 w 32861"/>
                <a:gd name="connsiteY25" fmla="*/ 25241 h 27146"/>
                <a:gd name="connsiteX26" fmla="*/ 27623 w 32861"/>
                <a:gd name="connsiteY26" fmla="*/ 23336 h 27146"/>
                <a:gd name="connsiteX27" fmla="*/ 28575 w 32861"/>
                <a:gd name="connsiteY27" fmla="*/ 21431 h 271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2861" h="27146">
                  <a:moveTo>
                    <a:pt x="32861" y="15240"/>
                  </a:moveTo>
                  <a:lnTo>
                    <a:pt x="32861" y="11906"/>
                  </a:lnTo>
                  <a:lnTo>
                    <a:pt x="30956" y="10477"/>
                  </a:lnTo>
                  <a:lnTo>
                    <a:pt x="28575" y="10477"/>
                  </a:lnTo>
                  <a:lnTo>
                    <a:pt x="25718" y="7144"/>
                  </a:lnTo>
                  <a:lnTo>
                    <a:pt x="22860" y="2381"/>
                  </a:lnTo>
                  <a:lnTo>
                    <a:pt x="18574" y="476"/>
                  </a:lnTo>
                  <a:lnTo>
                    <a:pt x="17145" y="0"/>
                  </a:lnTo>
                  <a:lnTo>
                    <a:pt x="16669" y="952"/>
                  </a:lnTo>
                  <a:lnTo>
                    <a:pt x="16669" y="3334"/>
                  </a:lnTo>
                  <a:lnTo>
                    <a:pt x="12859" y="1429"/>
                  </a:lnTo>
                  <a:lnTo>
                    <a:pt x="9525" y="1429"/>
                  </a:lnTo>
                  <a:lnTo>
                    <a:pt x="2381" y="2858"/>
                  </a:lnTo>
                  <a:lnTo>
                    <a:pt x="0" y="5239"/>
                  </a:lnTo>
                  <a:lnTo>
                    <a:pt x="476" y="7620"/>
                  </a:lnTo>
                  <a:lnTo>
                    <a:pt x="1905" y="8573"/>
                  </a:lnTo>
                  <a:lnTo>
                    <a:pt x="6668" y="10477"/>
                  </a:lnTo>
                  <a:lnTo>
                    <a:pt x="10478" y="9525"/>
                  </a:lnTo>
                  <a:lnTo>
                    <a:pt x="17145" y="14288"/>
                  </a:lnTo>
                  <a:lnTo>
                    <a:pt x="19050" y="18098"/>
                  </a:lnTo>
                  <a:lnTo>
                    <a:pt x="20479" y="20002"/>
                  </a:lnTo>
                  <a:lnTo>
                    <a:pt x="24289" y="21908"/>
                  </a:lnTo>
                  <a:lnTo>
                    <a:pt x="26194" y="24765"/>
                  </a:lnTo>
                  <a:lnTo>
                    <a:pt x="26670" y="27146"/>
                  </a:lnTo>
                  <a:lnTo>
                    <a:pt x="30004" y="26194"/>
                  </a:lnTo>
                  <a:lnTo>
                    <a:pt x="29528" y="25241"/>
                  </a:lnTo>
                  <a:lnTo>
                    <a:pt x="27623" y="23336"/>
                  </a:lnTo>
                  <a:lnTo>
                    <a:pt x="28575" y="21431"/>
                  </a:lnTo>
                  <a:close/>
                </a:path>
              </a:pathLst>
            </a:custGeom>
            <a:grpFill/>
            <a:ln w="3175" cap="flat">
              <a:solidFill>
                <a:schemeClr val="bg1">
                  <a:lumMod val="75000"/>
                </a:scheme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" name="Freeform: Shape 61">
              <a:extLst>
                <a:ext uri="{FF2B5EF4-FFF2-40B4-BE49-F238E27FC236}">
                  <a16:creationId xmlns:a16="http://schemas.microsoft.com/office/drawing/2014/main" id="{3006E484-8D8D-907C-5A8C-8D577945A13A}"/>
                </a:ext>
              </a:extLst>
            </p:cNvPr>
            <p:cNvSpPr/>
            <p:nvPr/>
          </p:nvSpPr>
          <p:spPr>
            <a:xfrm>
              <a:off x="6360318" y="2626518"/>
              <a:ext cx="140969" cy="162401"/>
            </a:xfrm>
            <a:custGeom>
              <a:avLst/>
              <a:gdLst>
                <a:gd name="connsiteX0" fmla="*/ 137160 w 140969"/>
                <a:gd name="connsiteY0" fmla="*/ 120967 h 162401"/>
                <a:gd name="connsiteX1" fmla="*/ 135731 w 140969"/>
                <a:gd name="connsiteY1" fmla="*/ 119063 h 162401"/>
                <a:gd name="connsiteX2" fmla="*/ 133826 w 140969"/>
                <a:gd name="connsiteY2" fmla="*/ 117158 h 162401"/>
                <a:gd name="connsiteX3" fmla="*/ 131445 w 140969"/>
                <a:gd name="connsiteY3" fmla="*/ 115253 h 162401"/>
                <a:gd name="connsiteX4" fmla="*/ 126682 w 140969"/>
                <a:gd name="connsiteY4" fmla="*/ 112871 h 162401"/>
                <a:gd name="connsiteX5" fmla="*/ 124777 w 140969"/>
                <a:gd name="connsiteY5" fmla="*/ 110014 h 162401"/>
                <a:gd name="connsiteX6" fmla="*/ 123825 w 140969"/>
                <a:gd name="connsiteY6" fmla="*/ 106680 h 162401"/>
                <a:gd name="connsiteX7" fmla="*/ 122396 w 140969"/>
                <a:gd name="connsiteY7" fmla="*/ 104299 h 162401"/>
                <a:gd name="connsiteX8" fmla="*/ 120968 w 140969"/>
                <a:gd name="connsiteY8" fmla="*/ 102394 h 162401"/>
                <a:gd name="connsiteX9" fmla="*/ 120968 w 140969"/>
                <a:gd name="connsiteY9" fmla="*/ 100965 h 162401"/>
                <a:gd name="connsiteX10" fmla="*/ 120491 w 140969"/>
                <a:gd name="connsiteY10" fmla="*/ 99536 h 162401"/>
                <a:gd name="connsiteX11" fmla="*/ 120015 w 140969"/>
                <a:gd name="connsiteY11" fmla="*/ 96203 h 162401"/>
                <a:gd name="connsiteX12" fmla="*/ 121444 w 140969"/>
                <a:gd name="connsiteY12" fmla="*/ 91440 h 162401"/>
                <a:gd name="connsiteX13" fmla="*/ 121920 w 140969"/>
                <a:gd name="connsiteY13" fmla="*/ 90011 h 162401"/>
                <a:gd name="connsiteX14" fmla="*/ 123825 w 140969"/>
                <a:gd name="connsiteY14" fmla="*/ 89535 h 162401"/>
                <a:gd name="connsiteX15" fmla="*/ 128111 w 140969"/>
                <a:gd name="connsiteY15" fmla="*/ 87154 h 162401"/>
                <a:gd name="connsiteX16" fmla="*/ 128111 w 140969"/>
                <a:gd name="connsiteY16" fmla="*/ 84296 h 162401"/>
                <a:gd name="connsiteX17" fmla="*/ 129064 w 140969"/>
                <a:gd name="connsiteY17" fmla="*/ 82391 h 162401"/>
                <a:gd name="connsiteX18" fmla="*/ 130493 w 140969"/>
                <a:gd name="connsiteY18" fmla="*/ 81439 h 162401"/>
                <a:gd name="connsiteX19" fmla="*/ 131921 w 140969"/>
                <a:gd name="connsiteY19" fmla="*/ 80486 h 162401"/>
                <a:gd name="connsiteX20" fmla="*/ 130969 w 140969"/>
                <a:gd name="connsiteY20" fmla="*/ 80010 h 162401"/>
                <a:gd name="connsiteX21" fmla="*/ 130969 w 140969"/>
                <a:gd name="connsiteY21" fmla="*/ 78581 h 162401"/>
                <a:gd name="connsiteX22" fmla="*/ 130016 w 140969"/>
                <a:gd name="connsiteY22" fmla="*/ 77153 h 162401"/>
                <a:gd name="connsiteX23" fmla="*/ 127635 w 140969"/>
                <a:gd name="connsiteY23" fmla="*/ 76200 h 162401"/>
                <a:gd name="connsiteX24" fmla="*/ 125730 w 140969"/>
                <a:gd name="connsiteY24" fmla="*/ 74771 h 162401"/>
                <a:gd name="connsiteX25" fmla="*/ 124777 w 140969"/>
                <a:gd name="connsiteY25" fmla="*/ 72390 h 162401"/>
                <a:gd name="connsiteX26" fmla="*/ 124777 w 140969"/>
                <a:gd name="connsiteY26" fmla="*/ 70009 h 162401"/>
                <a:gd name="connsiteX27" fmla="*/ 126682 w 140969"/>
                <a:gd name="connsiteY27" fmla="*/ 68104 h 162401"/>
                <a:gd name="connsiteX28" fmla="*/ 129064 w 140969"/>
                <a:gd name="connsiteY28" fmla="*/ 67151 h 162401"/>
                <a:gd name="connsiteX29" fmla="*/ 131445 w 140969"/>
                <a:gd name="connsiteY29" fmla="*/ 67628 h 162401"/>
                <a:gd name="connsiteX30" fmla="*/ 132874 w 140969"/>
                <a:gd name="connsiteY30" fmla="*/ 66675 h 162401"/>
                <a:gd name="connsiteX31" fmla="*/ 132398 w 140969"/>
                <a:gd name="connsiteY31" fmla="*/ 65246 h 162401"/>
                <a:gd name="connsiteX32" fmla="*/ 129540 w 140969"/>
                <a:gd name="connsiteY32" fmla="*/ 63341 h 162401"/>
                <a:gd name="connsiteX33" fmla="*/ 124777 w 140969"/>
                <a:gd name="connsiteY33" fmla="*/ 60960 h 162401"/>
                <a:gd name="connsiteX34" fmla="*/ 119539 w 140969"/>
                <a:gd name="connsiteY34" fmla="*/ 62389 h 162401"/>
                <a:gd name="connsiteX35" fmla="*/ 114776 w 140969"/>
                <a:gd name="connsiteY35" fmla="*/ 67151 h 162401"/>
                <a:gd name="connsiteX36" fmla="*/ 110966 w 140969"/>
                <a:gd name="connsiteY36" fmla="*/ 68104 h 162401"/>
                <a:gd name="connsiteX37" fmla="*/ 108585 w 140969"/>
                <a:gd name="connsiteY37" fmla="*/ 64770 h 162401"/>
                <a:gd name="connsiteX38" fmla="*/ 104775 w 140969"/>
                <a:gd name="connsiteY38" fmla="*/ 62865 h 162401"/>
                <a:gd name="connsiteX39" fmla="*/ 99060 w 140969"/>
                <a:gd name="connsiteY39" fmla="*/ 62389 h 162401"/>
                <a:gd name="connsiteX40" fmla="*/ 95250 w 140969"/>
                <a:gd name="connsiteY40" fmla="*/ 60960 h 162401"/>
                <a:gd name="connsiteX41" fmla="*/ 93821 w 140969"/>
                <a:gd name="connsiteY41" fmla="*/ 59055 h 162401"/>
                <a:gd name="connsiteX42" fmla="*/ 91440 w 140969"/>
                <a:gd name="connsiteY42" fmla="*/ 57626 h 162401"/>
                <a:gd name="connsiteX43" fmla="*/ 86201 w 140969"/>
                <a:gd name="connsiteY43" fmla="*/ 56197 h 162401"/>
                <a:gd name="connsiteX44" fmla="*/ 85725 w 140969"/>
                <a:gd name="connsiteY44" fmla="*/ 54769 h 162401"/>
                <a:gd name="connsiteX45" fmla="*/ 86677 w 140969"/>
                <a:gd name="connsiteY45" fmla="*/ 54292 h 162401"/>
                <a:gd name="connsiteX46" fmla="*/ 88582 w 140969"/>
                <a:gd name="connsiteY46" fmla="*/ 54292 h 162401"/>
                <a:gd name="connsiteX47" fmla="*/ 91440 w 140969"/>
                <a:gd name="connsiteY47" fmla="*/ 53816 h 162401"/>
                <a:gd name="connsiteX48" fmla="*/ 91916 w 140969"/>
                <a:gd name="connsiteY48" fmla="*/ 52864 h 162401"/>
                <a:gd name="connsiteX49" fmla="*/ 91916 w 140969"/>
                <a:gd name="connsiteY49" fmla="*/ 52388 h 162401"/>
                <a:gd name="connsiteX50" fmla="*/ 90011 w 140969"/>
                <a:gd name="connsiteY50" fmla="*/ 51435 h 162401"/>
                <a:gd name="connsiteX51" fmla="*/ 87630 w 140969"/>
                <a:gd name="connsiteY51" fmla="*/ 50483 h 162401"/>
                <a:gd name="connsiteX52" fmla="*/ 86677 w 140969"/>
                <a:gd name="connsiteY52" fmla="*/ 50006 h 162401"/>
                <a:gd name="connsiteX53" fmla="*/ 85725 w 140969"/>
                <a:gd name="connsiteY53" fmla="*/ 49530 h 162401"/>
                <a:gd name="connsiteX54" fmla="*/ 85725 w 140969"/>
                <a:gd name="connsiteY54" fmla="*/ 48578 h 162401"/>
                <a:gd name="connsiteX55" fmla="*/ 86201 w 140969"/>
                <a:gd name="connsiteY55" fmla="*/ 48101 h 162401"/>
                <a:gd name="connsiteX56" fmla="*/ 87154 w 140969"/>
                <a:gd name="connsiteY56" fmla="*/ 48101 h 162401"/>
                <a:gd name="connsiteX57" fmla="*/ 88106 w 140969"/>
                <a:gd name="connsiteY57" fmla="*/ 47625 h 162401"/>
                <a:gd name="connsiteX58" fmla="*/ 88582 w 140969"/>
                <a:gd name="connsiteY58" fmla="*/ 45720 h 162401"/>
                <a:gd name="connsiteX59" fmla="*/ 89535 w 140969"/>
                <a:gd name="connsiteY59" fmla="*/ 44291 h 162401"/>
                <a:gd name="connsiteX60" fmla="*/ 90488 w 140969"/>
                <a:gd name="connsiteY60" fmla="*/ 43815 h 162401"/>
                <a:gd name="connsiteX61" fmla="*/ 90488 w 140969"/>
                <a:gd name="connsiteY61" fmla="*/ 42863 h 162401"/>
                <a:gd name="connsiteX62" fmla="*/ 89535 w 140969"/>
                <a:gd name="connsiteY62" fmla="*/ 41910 h 162401"/>
                <a:gd name="connsiteX63" fmla="*/ 88582 w 140969"/>
                <a:gd name="connsiteY63" fmla="*/ 40958 h 162401"/>
                <a:gd name="connsiteX64" fmla="*/ 86677 w 140969"/>
                <a:gd name="connsiteY64" fmla="*/ 40481 h 162401"/>
                <a:gd name="connsiteX65" fmla="*/ 81439 w 140969"/>
                <a:gd name="connsiteY65" fmla="*/ 39053 h 162401"/>
                <a:gd name="connsiteX66" fmla="*/ 78581 w 140969"/>
                <a:gd name="connsiteY66" fmla="*/ 36671 h 162401"/>
                <a:gd name="connsiteX67" fmla="*/ 77152 w 140969"/>
                <a:gd name="connsiteY67" fmla="*/ 36671 h 162401"/>
                <a:gd name="connsiteX68" fmla="*/ 74771 w 140969"/>
                <a:gd name="connsiteY68" fmla="*/ 35719 h 162401"/>
                <a:gd name="connsiteX69" fmla="*/ 71914 w 140969"/>
                <a:gd name="connsiteY69" fmla="*/ 33814 h 162401"/>
                <a:gd name="connsiteX70" fmla="*/ 69532 w 140969"/>
                <a:gd name="connsiteY70" fmla="*/ 30956 h 162401"/>
                <a:gd name="connsiteX71" fmla="*/ 66675 w 140969"/>
                <a:gd name="connsiteY71" fmla="*/ 29528 h 162401"/>
                <a:gd name="connsiteX72" fmla="*/ 66199 w 140969"/>
                <a:gd name="connsiteY72" fmla="*/ 28575 h 162401"/>
                <a:gd name="connsiteX73" fmla="*/ 66199 w 140969"/>
                <a:gd name="connsiteY73" fmla="*/ 28099 h 162401"/>
                <a:gd name="connsiteX74" fmla="*/ 66675 w 140969"/>
                <a:gd name="connsiteY74" fmla="*/ 27146 h 162401"/>
                <a:gd name="connsiteX75" fmla="*/ 66675 w 140969"/>
                <a:gd name="connsiteY75" fmla="*/ 26670 h 162401"/>
                <a:gd name="connsiteX76" fmla="*/ 65723 w 140969"/>
                <a:gd name="connsiteY76" fmla="*/ 23813 h 162401"/>
                <a:gd name="connsiteX77" fmla="*/ 66199 w 140969"/>
                <a:gd name="connsiteY77" fmla="*/ 21431 h 162401"/>
                <a:gd name="connsiteX78" fmla="*/ 66199 w 140969"/>
                <a:gd name="connsiteY78" fmla="*/ 18574 h 162401"/>
                <a:gd name="connsiteX79" fmla="*/ 66199 w 140969"/>
                <a:gd name="connsiteY79" fmla="*/ 17621 h 162401"/>
                <a:gd name="connsiteX80" fmla="*/ 65723 w 140969"/>
                <a:gd name="connsiteY80" fmla="*/ 17145 h 162401"/>
                <a:gd name="connsiteX81" fmla="*/ 65246 w 140969"/>
                <a:gd name="connsiteY81" fmla="*/ 17621 h 162401"/>
                <a:gd name="connsiteX82" fmla="*/ 64294 w 140969"/>
                <a:gd name="connsiteY82" fmla="*/ 18097 h 162401"/>
                <a:gd name="connsiteX83" fmla="*/ 63818 w 140969"/>
                <a:gd name="connsiteY83" fmla="*/ 18097 h 162401"/>
                <a:gd name="connsiteX84" fmla="*/ 61913 w 140969"/>
                <a:gd name="connsiteY84" fmla="*/ 16192 h 162401"/>
                <a:gd name="connsiteX85" fmla="*/ 59531 w 140969"/>
                <a:gd name="connsiteY85" fmla="*/ 12383 h 162401"/>
                <a:gd name="connsiteX86" fmla="*/ 57626 w 140969"/>
                <a:gd name="connsiteY86" fmla="*/ 11430 h 162401"/>
                <a:gd name="connsiteX87" fmla="*/ 54769 w 140969"/>
                <a:gd name="connsiteY87" fmla="*/ 9525 h 162401"/>
                <a:gd name="connsiteX88" fmla="*/ 51911 w 140969"/>
                <a:gd name="connsiteY88" fmla="*/ 8096 h 162401"/>
                <a:gd name="connsiteX89" fmla="*/ 50006 w 140969"/>
                <a:gd name="connsiteY89" fmla="*/ 4763 h 162401"/>
                <a:gd name="connsiteX90" fmla="*/ 48101 w 140969"/>
                <a:gd name="connsiteY90" fmla="*/ 2381 h 162401"/>
                <a:gd name="connsiteX91" fmla="*/ 46673 w 140969"/>
                <a:gd name="connsiteY91" fmla="*/ 1905 h 162401"/>
                <a:gd name="connsiteX92" fmla="*/ 45244 w 140969"/>
                <a:gd name="connsiteY92" fmla="*/ 953 h 162401"/>
                <a:gd name="connsiteX93" fmla="*/ 37624 w 140969"/>
                <a:gd name="connsiteY93" fmla="*/ 0 h 162401"/>
                <a:gd name="connsiteX94" fmla="*/ 34290 w 140969"/>
                <a:gd name="connsiteY94" fmla="*/ 953 h 162401"/>
                <a:gd name="connsiteX95" fmla="*/ 30480 w 140969"/>
                <a:gd name="connsiteY95" fmla="*/ 476 h 162401"/>
                <a:gd name="connsiteX96" fmla="*/ 26670 w 140969"/>
                <a:gd name="connsiteY96" fmla="*/ 0 h 162401"/>
                <a:gd name="connsiteX97" fmla="*/ 23813 w 140969"/>
                <a:gd name="connsiteY97" fmla="*/ 476 h 162401"/>
                <a:gd name="connsiteX98" fmla="*/ 21431 w 140969"/>
                <a:gd name="connsiteY98" fmla="*/ 3334 h 162401"/>
                <a:gd name="connsiteX99" fmla="*/ 20002 w 140969"/>
                <a:gd name="connsiteY99" fmla="*/ 4286 h 162401"/>
                <a:gd name="connsiteX100" fmla="*/ 19050 w 140969"/>
                <a:gd name="connsiteY100" fmla="*/ 4763 h 162401"/>
                <a:gd name="connsiteX101" fmla="*/ 17145 w 140969"/>
                <a:gd name="connsiteY101" fmla="*/ 5715 h 162401"/>
                <a:gd name="connsiteX102" fmla="*/ 15240 w 140969"/>
                <a:gd name="connsiteY102" fmla="*/ 6667 h 162401"/>
                <a:gd name="connsiteX103" fmla="*/ 12859 w 140969"/>
                <a:gd name="connsiteY103" fmla="*/ 7620 h 162401"/>
                <a:gd name="connsiteX104" fmla="*/ 10477 w 140969"/>
                <a:gd name="connsiteY104" fmla="*/ 7620 h 162401"/>
                <a:gd name="connsiteX105" fmla="*/ 8573 w 140969"/>
                <a:gd name="connsiteY105" fmla="*/ 6191 h 162401"/>
                <a:gd name="connsiteX106" fmla="*/ 8096 w 140969"/>
                <a:gd name="connsiteY106" fmla="*/ 6667 h 162401"/>
                <a:gd name="connsiteX107" fmla="*/ 7144 w 140969"/>
                <a:gd name="connsiteY107" fmla="*/ 7620 h 162401"/>
                <a:gd name="connsiteX108" fmla="*/ 6191 w 140969"/>
                <a:gd name="connsiteY108" fmla="*/ 8572 h 162401"/>
                <a:gd name="connsiteX109" fmla="*/ 3334 w 140969"/>
                <a:gd name="connsiteY109" fmla="*/ 10001 h 162401"/>
                <a:gd name="connsiteX110" fmla="*/ 2381 w 140969"/>
                <a:gd name="connsiteY110" fmla="*/ 10001 h 162401"/>
                <a:gd name="connsiteX111" fmla="*/ 2381 w 140969"/>
                <a:gd name="connsiteY111" fmla="*/ 10954 h 162401"/>
                <a:gd name="connsiteX112" fmla="*/ 1905 w 140969"/>
                <a:gd name="connsiteY112" fmla="*/ 12859 h 162401"/>
                <a:gd name="connsiteX113" fmla="*/ 0 w 140969"/>
                <a:gd name="connsiteY113" fmla="*/ 13811 h 162401"/>
                <a:gd name="connsiteX114" fmla="*/ 1905 w 140969"/>
                <a:gd name="connsiteY114" fmla="*/ 16669 h 162401"/>
                <a:gd name="connsiteX115" fmla="*/ 3810 w 140969"/>
                <a:gd name="connsiteY115" fmla="*/ 21431 h 162401"/>
                <a:gd name="connsiteX116" fmla="*/ 2857 w 140969"/>
                <a:gd name="connsiteY116" fmla="*/ 23813 h 162401"/>
                <a:gd name="connsiteX117" fmla="*/ 4286 w 140969"/>
                <a:gd name="connsiteY117" fmla="*/ 25717 h 162401"/>
                <a:gd name="connsiteX118" fmla="*/ 7620 w 140969"/>
                <a:gd name="connsiteY118" fmla="*/ 26670 h 162401"/>
                <a:gd name="connsiteX119" fmla="*/ 8096 w 140969"/>
                <a:gd name="connsiteY119" fmla="*/ 27622 h 162401"/>
                <a:gd name="connsiteX120" fmla="*/ 6668 w 140969"/>
                <a:gd name="connsiteY120" fmla="*/ 28099 h 162401"/>
                <a:gd name="connsiteX121" fmla="*/ 6191 w 140969"/>
                <a:gd name="connsiteY121" fmla="*/ 29528 h 162401"/>
                <a:gd name="connsiteX122" fmla="*/ 5715 w 140969"/>
                <a:gd name="connsiteY122" fmla="*/ 32385 h 162401"/>
                <a:gd name="connsiteX123" fmla="*/ 9049 w 140969"/>
                <a:gd name="connsiteY123" fmla="*/ 34766 h 162401"/>
                <a:gd name="connsiteX124" fmla="*/ 14764 w 140969"/>
                <a:gd name="connsiteY124" fmla="*/ 37147 h 162401"/>
                <a:gd name="connsiteX125" fmla="*/ 17145 w 140969"/>
                <a:gd name="connsiteY125" fmla="*/ 37624 h 162401"/>
                <a:gd name="connsiteX126" fmla="*/ 17621 w 140969"/>
                <a:gd name="connsiteY126" fmla="*/ 38576 h 162401"/>
                <a:gd name="connsiteX127" fmla="*/ 18574 w 140969"/>
                <a:gd name="connsiteY127" fmla="*/ 39053 h 162401"/>
                <a:gd name="connsiteX128" fmla="*/ 19526 w 140969"/>
                <a:gd name="connsiteY128" fmla="*/ 40005 h 162401"/>
                <a:gd name="connsiteX129" fmla="*/ 19526 w 140969"/>
                <a:gd name="connsiteY129" fmla="*/ 40958 h 162401"/>
                <a:gd name="connsiteX130" fmla="*/ 19050 w 140969"/>
                <a:gd name="connsiteY130" fmla="*/ 41910 h 162401"/>
                <a:gd name="connsiteX131" fmla="*/ 16193 w 140969"/>
                <a:gd name="connsiteY131" fmla="*/ 41910 h 162401"/>
                <a:gd name="connsiteX132" fmla="*/ 12859 w 140969"/>
                <a:gd name="connsiteY132" fmla="*/ 41910 h 162401"/>
                <a:gd name="connsiteX133" fmla="*/ 10477 w 140969"/>
                <a:gd name="connsiteY133" fmla="*/ 40958 h 162401"/>
                <a:gd name="connsiteX134" fmla="*/ 10001 w 140969"/>
                <a:gd name="connsiteY134" fmla="*/ 41434 h 162401"/>
                <a:gd name="connsiteX135" fmla="*/ 10001 w 140969"/>
                <a:gd name="connsiteY135" fmla="*/ 42386 h 162401"/>
                <a:gd name="connsiteX136" fmla="*/ 7620 w 140969"/>
                <a:gd name="connsiteY136" fmla="*/ 43339 h 162401"/>
                <a:gd name="connsiteX137" fmla="*/ 9049 w 140969"/>
                <a:gd name="connsiteY137" fmla="*/ 50006 h 162401"/>
                <a:gd name="connsiteX138" fmla="*/ 8573 w 140969"/>
                <a:gd name="connsiteY138" fmla="*/ 51911 h 162401"/>
                <a:gd name="connsiteX139" fmla="*/ 7620 w 140969"/>
                <a:gd name="connsiteY139" fmla="*/ 52388 h 162401"/>
                <a:gd name="connsiteX140" fmla="*/ 7144 w 140969"/>
                <a:gd name="connsiteY140" fmla="*/ 52388 h 162401"/>
                <a:gd name="connsiteX141" fmla="*/ 6191 w 140969"/>
                <a:gd name="connsiteY141" fmla="*/ 52388 h 162401"/>
                <a:gd name="connsiteX142" fmla="*/ 5715 w 140969"/>
                <a:gd name="connsiteY142" fmla="*/ 52864 h 162401"/>
                <a:gd name="connsiteX143" fmla="*/ 5715 w 140969"/>
                <a:gd name="connsiteY143" fmla="*/ 54292 h 162401"/>
                <a:gd name="connsiteX144" fmla="*/ 7144 w 140969"/>
                <a:gd name="connsiteY144" fmla="*/ 54292 h 162401"/>
                <a:gd name="connsiteX145" fmla="*/ 10001 w 140969"/>
                <a:gd name="connsiteY145" fmla="*/ 52864 h 162401"/>
                <a:gd name="connsiteX146" fmla="*/ 13811 w 140969"/>
                <a:gd name="connsiteY146" fmla="*/ 52388 h 162401"/>
                <a:gd name="connsiteX147" fmla="*/ 16193 w 140969"/>
                <a:gd name="connsiteY147" fmla="*/ 53340 h 162401"/>
                <a:gd name="connsiteX148" fmla="*/ 17621 w 140969"/>
                <a:gd name="connsiteY148" fmla="*/ 53816 h 162401"/>
                <a:gd name="connsiteX149" fmla="*/ 17621 w 140969"/>
                <a:gd name="connsiteY149" fmla="*/ 54769 h 162401"/>
                <a:gd name="connsiteX150" fmla="*/ 17145 w 140969"/>
                <a:gd name="connsiteY150" fmla="*/ 58103 h 162401"/>
                <a:gd name="connsiteX151" fmla="*/ 15716 w 140969"/>
                <a:gd name="connsiteY151" fmla="*/ 61436 h 162401"/>
                <a:gd name="connsiteX152" fmla="*/ 13335 w 140969"/>
                <a:gd name="connsiteY152" fmla="*/ 65246 h 162401"/>
                <a:gd name="connsiteX153" fmla="*/ 10954 w 140969"/>
                <a:gd name="connsiteY153" fmla="*/ 68580 h 162401"/>
                <a:gd name="connsiteX154" fmla="*/ 10001 w 140969"/>
                <a:gd name="connsiteY154" fmla="*/ 70485 h 162401"/>
                <a:gd name="connsiteX155" fmla="*/ 10001 w 140969"/>
                <a:gd name="connsiteY155" fmla="*/ 73342 h 162401"/>
                <a:gd name="connsiteX156" fmla="*/ 9525 w 140969"/>
                <a:gd name="connsiteY156" fmla="*/ 75724 h 162401"/>
                <a:gd name="connsiteX157" fmla="*/ 10001 w 140969"/>
                <a:gd name="connsiteY157" fmla="*/ 76676 h 162401"/>
                <a:gd name="connsiteX158" fmla="*/ 10954 w 140969"/>
                <a:gd name="connsiteY158" fmla="*/ 78105 h 162401"/>
                <a:gd name="connsiteX159" fmla="*/ 13335 w 140969"/>
                <a:gd name="connsiteY159" fmla="*/ 78581 h 162401"/>
                <a:gd name="connsiteX160" fmla="*/ 17145 w 140969"/>
                <a:gd name="connsiteY160" fmla="*/ 80963 h 162401"/>
                <a:gd name="connsiteX161" fmla="*/ 20479 w 140969"/>
                <a:gd name="connsiteY161" fmla="*/ 83820 h 162401"/>
                <a:gd name="connsiteX162" fmla="*/ 24289 w 140969"/>
                <a:gd name="connsiteY162" fmla="*/ 87154 h 162401"/>
                <a:gd name="connsiteX163" fmla="*/ 25718 w 140969"/>
                <a:gd name="connsiteY163" fmla="*/ 88583 h 162401"/>
                <a:gd name="connsiteX164" fmla="*/ 25718 w 140969"/>
                <a:gd name="connsiteY164" fmla="*/ 90011 h 162401"/>
                <a:gd name="connsiteX165" fmla="*/ 24289 w 140969"/>
                <a:gd name="connsiteY165" fmla="*/ 90964 h 162401"/>
                <a:gd name="connsiteX166" fmla="*/ 20955 w 140969"/>
                <a:gd name="connsiteY166" fmla="*/ 91440 h 162401"/>
                <a:gd name="connsiteX167" fmla="*/ 17621 w 140969"/>
                <a:gd name="connsiteY167" fmla="*/ 90964 h 162401"/>
                <a:gd name="connsiteX168" fmla="*/ 16193 w 140969"/>
                <a:gd name="connsiteY168" fmla="*/ 90488 h 162401"/>
                <a:gd name="connsiteX169" fmla="*/ 14764 w 140969"/>
                <a:gd name="connsiteY169" fmla="*/ 90964 h 162401"/>
                <a:gd name="connsiteX170" fmla="*/ 13811 w 140969"/>
                <a:gd name="connsiteY170" fmla="*/ 91916 h 162401"/>
                <a:gd name="connsiteX171" fmla="*/ 14288 w 140969"/>
                <a:gd name="connsiteY171" fmla="*/ 92869 h 162401"/>
                <a:gd name="connsiteX172" fmla="*/ 18098 w 140969"/>
                <a:gd name="connsiteY172" fmla="*/ 96679 h 162401"/>
                <a:gd name="connsiteX173" fmla="*/ 22384 w 140969"/>
                <a:gd name="connsiteY173" fmla="*/ 102394 h 162401"/>
                <a:gd name="connsiteX174" fmla="*/ 22384 w 140969"/>
                <a:gd name="connsiteY174" fmla="*/ 105251 h 162401"/>
                <a:gd name="connsiteX175" fmla="*/ 21907 w 140969"/>
                <a:gd name="connsiteY175" fmla="*/ 107156 h 162401"/>
                <a:gd name="connsiteX176" fmla="*/ 20955 w 140969"/>
                <a:gd name="connsiteY176" fmla="*/ 108585 h 162401"/>
                <a:gd name="connsiteX177" fmla="*/ 19050 w 140969"/>
                <a:gd name="connsiteY177" fmla="*/ 108109 h 162401"/>
                <a:gd name="connsiteX178" fmla="*/ 18098 w 140969"/>
                <a:gd name="connsiteY178" fmla="*/ 107156 h 162401"/>
                <a:gd name="connsiteX179" fmla="*/ 15716 w 140969"/>
                <a:gd name="connsiteY179" fmla="*/ 107156 h 162401"/>
                <a:gd name="connsiteX180" fmla="*/ 14288 w 140969"/>
                <a:gd name="connsiteY180" fmla="*/ 107633 h 162401"/>
                <a:gd name="connsiteX181" fmla="*/ 12382 w 140969"/>
                <a:gd name="connsiteY181" fmla="*/ 109538 h 162401"/>
                <a:gd name="connsiteX182" fmla="*/ 12382 w 140969"/>
                <a:gd name="connsiteY182" fmla="*/ 110014 h 162401"/>
                <a:gd name="connsiteX183" fmla="*/ 12382 w 140969"/>
                <a:gd name="connsiteY183" fmla="*/ 111442 h 162401"/>
                <a:gd name="connsiteX184" fmla="*/ 13335 w 140969"/>
                <a:gd name="connsiteY184" fmla="*/ 112871 h 162401"/>
                <a:gd name="connsiteX185" fmla="*/ 15716 w 140969"/>
                <a:gd name="connsiteY185" fmla="*/ 114300 h 162401"/>
                <a:gd name="connsiteX186" fmla="*/ 20002 w 140969"/>
                <a:gd name="connsiteY186" fmla="*/ 117634 h 162401"/>
                <a:gd name="connsiteX187" fmla="*/ 24289 w 140969"/>
                <a:gd name="connsiteY187" fmla="*/ 122872 h 162401"/>
                <a:gd name="connsiteX188" fmla="*/ 26670 w 140969"/>
                <a:gd name="connsiteY188" fmla="*/ 124301 h 162401"/>
                <a:gd name="connsiteX189" fmla="*/ 28575 w 140969"/>
                <a:gd name="connsiteY189" fmla="*/ 124778 h 162401"/>
                <a:gd name="connsiteX190" fmla="*/ 32385 w 140969"/>
                <a:gd name="connsiteY190" fmla="*/ 127159 h 162401"/>
                <a:gd name="connsiteX191" fmla="*/ 34766 w 140969"/>
                <a:gd name="connsiteY191" fmla="*/ 127635 h 162401"/>
                <a:gd name="connsiteX192" fmla="*/ 37624 w 140969"/>
                <a:gd name="connsiteY192" fmla="*/ 128111 h 162401"/>
                <a:gd name="connsiteX193" fmla="*/ 45244 w 140969"/>
                <a:gd name="connsiteY193" fmla="*/ 132874 h 162401"/>
                <a:gd name="connsiteX194" fmla="*/ 49054 w 140969"/>
                <a:gd name="connsiteY194" fmla="*/ 134303 h 162401"/>
                <a:gd name="connsiteX195" fmla="*/ 51435 w 140969"/>
                <a:gd name="connsiteY195" fmla="*/ 135731 h 162401"/>
                <a:gd name="connsiteX196" fmla="*/ 51435 w 140969"/>
                <a:gd name="connsiteY196" fmla="*/ 137636 h 162401"/>
                <a:gd name="connsiteX197" fmla="*/ 51435 w 140969"/>
                <a:gd name="connsiteY197" fmla="*/ 138589 h 162401"/>
                <a:gd name="connsiteX198" fmla="*/ 55721 w 140969"/>
                <a:gd name="connsiteY198" fmla="*/ 137160 h 162401"/>
                <a:gd name="connsiteX199" fmla="*/ 56198 w 140969"/>
                <a:gd name="connsiteY199" fmla="*/ 136208 h 162401"/>
                <a:gd name="connsiteX200" fmla="*/ 55245 w 140969"/>
                <a:gd name="connsiteY200" fmla="*/ 134303 h 162401"/>
                <a:gd name="connsiteX201" fmla="*/ 55721 w 140969"/>
                <a:gd name="connsiteY201" fmla="*/ 133350 h 162401"/>
                <a:gd name="connsiteX202" fmla="*/ 60960 w 140969"/>
                <a:gd name="connsiteY202" fmla="*/ 130016 h 162401"/>
                <a:gd name="connsiteX203" fmla="*/ 61913 w 140969"/>
                <a:gd name="connsiteY203" fmla="*/ 128588 h 162401"/>
                <a:gd name="connsiteX204" fmla="*/ 61913 w 140969"/>
                <a:gd name="connsiteY204" fmla="*/ 127159 h 162401"/>
                <a:gd name="connsiteX205" fmla="*/ 61436 w 140969"/>
                <a:gd name="connsiteY205" fmla="*/ 126206 h 162401"/>
                <a:gd name="connsiteX206" fmla="*/ 60484 w 140969"/>
                <a:gd name="connsiteY206" fmla="*/ 124301 h 162401"/>
                <a:gd name="connsiteX207" fmla="*/ 60960 w 140969"/>
                <a:gd name="connsiteY207" fmla="*/ 123349 h 162401"/>
                <a:gd name="connsiteX208" fmla="*/ 63341 w 140969"/>
                <a:gd name="connsiteY208" fmla="*/ 122396 h 162401"/>
                <a:gd name="connsiteX209" fmla="*/ 65723 w 140969"/>
                <a:gd name="connsiteY209" fmla="*/ 120967 h 162401"/>
                <a:gd name="connsiteX210" fmla="*/ 67151 w 140969"/>
                <a:gd name="connsiteY210" fmla="*/ 120967 h 162401"/>
                <a:gd name="connsiteX211" fmla="*/ 67627 w 140969"/>
                <a:gd name="connsiteY211" fmla="*/ 121920 h 162401"/>
                <a:gd name="connsiteX212" fmla="*/ 67627 w 140969"/>
                <a:gd name="connsiteY212" fmla="*/ 122872 h 162401"/>
                <a:gd name="connsiteX213" fmla="*/ 68580 w 140969"/>
                <a:gd name="connsiteY213" fmla="*/ 124301 h 162401"/>
                <a:gd name="connsiteX214" fmla="*/ 70009 w 140969"/>
                <a:gd name="connsiteY214" fmla="*/ 125254 h 162401"/>
                <a:gd name="connsiteX215" fmla="*/ 72866 w 140969"/>
                <a:gd name="connsiteY215" fmla="*/ 126683 h 162401"/>
                <a:gd name="connsiteX216" fmla="*/ 75724 w 140969"/>
                <a:gd name="connsiteY216" fmla="*/ 127635 h 162401"/>
                <a:gd name="connsiteX217" fmla="*/ 78105 w 140969"/>
                <a:gd name="connsiteY217" fmla="*/ 129540 h 162401"/>
                <a:gd name="connsiteX218" fmla="*/ 81439 w 140969"/>
                <a:gd name="connsiteY218" fmla="*/ 133350 h 162401"/>
                <a:gd name="connsiteX219" fmla="*/ 81915 w 140969"/>
                <a:gd name="connsiteY219" fmla="*/ 134779 h 162401"/>
                <a:gd name="connsiteX220" fmla="*/ 84773 w 140969"/>
                <a:gd name="connsiteY220" fmla="*/ 136684 h 162401"/>
                <a:gd name="connsiteX221" fmla="*/ 87630 w 140969"/>
                <a:gd name="connsiteY221" fmla="*/ 138113 h 162401"/>
                <a:gd name="connsiteX222" fmla="*/ 87154 w 140969"/>
                <a:gd name="connsiteY222" fmla="*/ 141446 h 162401"/>
                <a:gd name="connsiteX223" fmla="*/ 96202 w 140969"/>
                <a:gd name="connsiteY223" fmla="*/ 144304 h 162401"/>
                <a:gd name="connsiteX224" fmla="*/ 98584 w 140969"/>
                <a:gd name="connsiteY224" fmla="*/ 144304 h 162401"/>
                <a:gd name="connsiteX225" fmla="*/ 99536 w 140969"/>
                <a:gd name="connsiteY225" fmla="*/ 144780 h 162401"/>
                <a:gd name="connsiteX226" fmla="*/ 99536 w 140969"/>
                <a:gd name="connsiteY226" fmla="*/ 145733 h 162401"/>
                <a:gd name="connsiteX227" fmla="*/ 98584 w 140969"/>
                <a:gd name="connsiteY227" fmla="*/ 148114 h 162401"/>
                <a:gd name="connsiteX228" fmla="*/ 94774 w 140969"/>
                <a:gd name="connsiteY228" fmla="*/ 154781 h 162401"/>
                <a:gd name="connsiteX229" fmla="*/ 94298 w 140969"/>
                <a:gd name="connsiteY229" fmla="*/ 156210 h 162401"/>
                <a:gd name="connsiteX230" fmla="*/ 91916 w 140969"/>
                <a:gd name="connsiteY230" fmla="*/ 158115 h 162401"/>
                <a:gd name="connsiteX231" fmla="*/ 91440 w 140969"/>
                <a:gd name="connsiteY231" fmla="*/ 158591 h 162401"/>
                <a:gd name="connsiteX232" fmla="*/ 92393 w 140969"/>
                <a:gd name="connsiteY232" fmla="*/ 160496 h 162401"/>
                <a:gd name="connsiteX233" fmla="*/ 92869 w 140969"/>
                <a:gd name="connsiteY233" fmla="*/ 161925 h 162401"/>
                <a:gd name="connsiteX234" fmla="*/ 94774 w 140969"/>
                <a:gd name="connsiteY234" fmla="*/ 162401 h 162401"/>
                <a:gd name="connsiteX235" fmla="*/ 99060 w 140969"/>
                <a:gd name="connsiteY235" fmla="*/ 161449 h 162401"/>
                <a:gd name="connsiteX236" fmla="*/ 101441 w 140969"/>
                <a:gd name="connsiteY236" fmla="*/ 160020 h 162401"/>
                <a:gd name="connsiteX237" fmla="*/ 102870 w 140969"/>
                <a:gd name="connsiteY237" fmla="*/ 159544 h 162401"/>
                <a:gd name="connsiteX238" fmla="*/ 104299 w 140969"/>
                <a:gd name="connsiteY238" fmla="*/ 159067 h 162401"/>
                <a:gd name="connsiteX239" fmla="*/ 107156 w 140969"/>
                <a:gd name="connsiteY239" fmla="*/ 159067 h 162401"/>
                <a:gd name="connsiteX240" fmla="*/ 109538 w 140969"/>
                <a:gd name="connsiteY240" fmla="*/ 159544 h 162401"/>
                <a:gd name="connsiteX241" fmla="*/ 112871 w 140969"/>
                <a:gd name="connsiteY241" fmla="*/ 159067 h 162401"/>
                <a:gd name="connsiteX242" fmla="*/ 115729 w 140969"/>
                <a:gd name="connsiteY242" fmla="*/ 157639 h 162401"/>
                <a:gd name="connsiteX243" fmla="*/ 117157 w 140969"/>
                <a:gd name="connsiteY243" fmla="*/ 158115 h 162401"/>
                <a:gd name="connsiteX244" fmla="*/ 118586 w 140969"/>
                <a:gd name="connsiteY244" fmla="*/ 159067 h 162401"/>
                <a:gd name="connsiteX245" fmla="*/ 119539 w 140969"/>
                <a:gd name="connsiteY245" fmla="*/ 159544 h 162401"/>
                <a:gd name="connsiteX246" fmla="*/ 121920 w 140969"/>
                <a:gd name="connsiteY246" fmla="*/ 158591 h 162401"/>
                <a:gd name="connsiteX247" fmla="*/ 122873 w 140969"/>
                <a:gd name="connsiteY247" fmla="*/ 157639 h 162401"/>
                <a:gd name="connsiteX248" fmla="*/ 125730 w 140969"/>
                <a:gd name="connsiteY248" fmla="*/ 154305 h 162401"/>
                <a:gd name="connsiteX249" fmla="*/ 125730 w 140969"/>
                <a:gd name="connsiteY249" fmla="*/ 152400 h 162401"/>
                <a:gd name="connsiteX250" fmla="*/ 125730 w 140969"/>
                <a:gd name="connsiteY250" fmla="*/ 151447 h 162401"/>
                <a:gd name="connsiteX251" fmla="*/ 123825 w 140969"/>
                <a:gd name="connsiteY251" fmla="*/ 150019 h 162401"/>
                <a:gd name="connsiteX252" fmla="*/ 122396 w 140969"/>
                <a:gd name="connsiteY252" fmla="*/ 146685 h 162401"/>
                <a:gd name="connsiteX253" fmla="*/ 123349 w 140969"/>
                <a:gd name="connsiteY253" fmla="*/ 143351 h 162401"/>
                <a:gd name="connsiteX254" fmla="*/ 123825 w 140969"/>
                <a:gd name="connsiteY254" fmla="*/ 141446 h 162401"/>
                <a:gd name="connsiteX255" fmla="*/ 122873 w 140969"/>
                <a:gd name="connsiteY255" fmla="*/ 140017 h 162401"/>
                <a:gd name="connsiteX256" fmla="*/ 123825 w 140969"/>
                <a:gd name="connsiteY256" fmla="*/ 137636 h 162401"/>
                <a:gd name="connsiteX257" fmla="*/ 125730 w 140969"/>
                <a:gd name="connsiteY257" fmla="*/ 136684 h 162401"/>
                <a:gd name="connsiteX258" fmla="*/ 126682 w 140969"/>
                <a:gd name="connsiteY258" fmla="*/ 136208 h 162401"/>
                <a:gd name="connsiteX259" fmla="*/ 131921 w 140969"/>
                <a:gd name="connsiteY259" fmla="*/ 136208 h 162401"/>
                <a:gd name="connsiteX260" fmla="*/ 134779 w 140969"/>
                <a:gd name="connsiteY260" fmla="*/ 131921 h 162401"/>
                <a:gd name="connsiteX261" fmla="*/ 136684 w 140969"/>
                <a:gd name="connsiteY261" fmla="*/ 130492 h 162401"/>
                <a:gd name="connsiteX262" fmla="*/ 139065 w 140969"/>
                <a:gd name="connsiteY262" fmla="*/ 128111 h 162401"/>
                <a:gd name="connsiteX263" fmla="*/ 140018 w 140969"/>
                <a:gd name="connsiteY263" fmla="*/ 127635 h 162401"/>
                <a:gd name="connsiteX264" fmla="*/ 140494 w 140969"/>
                <a:gd name="connsiteY264" fmla="*/ 125730 h 162401"/>
                <a:gd name="connsiteX265" fmla="*/ 140970 w 140969"/>
                <a:gd name="connsiteY265" fmla="*/ 123825 h 162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</a:cxnLst>
              <a:rect l="l" t="t" r="r" b="b"/>
              <a:pathLst>
                <a:path w="140969" h="162401">
                  <a:moveTo>
                    <a:pt x="137160" y="120967"/>
                  </a:moveTo>
                  <a:lnTo>
                    <a:pt x="135731" y="119063"/>
                  </a:lnTo>
                  <a:lnTo>
                    <a:pt x="133826" y="117158"/>
                  </a:lnTo>
                  <a:lnTo>
                    <a:pt x="131445" y="115253"/>
                  </a:lnTo>
                  <a:lnTo>
                    <a:pt x="126682" y="112871"/>
                  </a:lnTo>
                  <a:lnTo>
                    <a:pt x="124777" y="110014"/>
                  </a:lnTo>
                  <a:lnTo>
                    <a:pt x="123825" y="106680"/>
                  </a:lnTo>
                  <a:lnTo>
                    <a:pt x="122396" y="104299"/>
                  </a:lnTo>
                  <a:lnTo>
                    <a:pt x="120968" y="102394"/>
                  </a:lnTo>
                  <a:lnTo>
                    <a:pt x="120968" y="100965"/>
                  </a:lnTo>
                  <a:lnTo>
                    <a:pt x="120491" y="99536"/>
                  </a:lnTo>
                  <a:lnTo>
                    <a:pt x="120015" y="96203"/>
                  </a:lnTo>
                  <a:lnTo>
                    <a:pt x="121444" y="91440"/>
                  </a:lnTo>
                  <a:lnTo>
                    <a:pt x="121920" y="90011"/>
                  </a:lnTo>
                  <a:lnTo>
                    <a:pt x="123825" y="89535"/>
                  </a:lnTo>
                  <a:lnTo>
                    <a:pt x="128111" y="87154"/>
                  </a:lnTo>
                  <a:lnTo>
                    <a:pt x="128111" y="84296"/>
                  </a:lnTo>
                  <a:lnTo>
                    <a:pt x="129064" y="82391"/>
                  </a:lnTo>
                  <a:lnTo>
                    <a:pt x="130493" y="81439"/>
                  </a:lnTo>
                  <a:lnTo>
                    <a:pt x="131921" y="80486"/>
                  </a:lnTo>
                  <a:lnTo>
                    <a:pt x="130969" y="80010"/>
                  </a:lnTo>
                  <a:lnTo>
                    <a:pt x="130969" y="78581"/>
                  </a:lnTo>
                  <a:lnTo>
                    <a:pt x="130016" y="77153"/>
                  </a:lnTo>
                  <a:lnTo>
                    <a:pt x="127635" y="76200"/>
                  </a:lnTo>
                  <a:lnTo>
                    <a:pt x="125730" y="74771"/>
                  </a:lnTo>
                  <a:lnTo>
                    <a:pt x="124777" y="72390"/>
                  </a:lnTo>
                  <a:lnTo>
                    <a:pt x="124777" y="70009"/>
                  </a:lnTo>
                  <a:lnTo>
                    <a:pt x="126682" y="68104"/>
                  </a:lnTo>
                  <a:lnTo>
                    <a:pt x="129064" y="67151"/>
                  </a:lnTo>
                  <a:lnTo>
                    <a:pt x="131445" y="67628"/>
                  </a:lnTo>
                  <a:lnTo>
                    <a:pt x="132874" y="66675"/>
                  </a:lnTo>
                  <a:lnTo>
                    <a:pt x="132398" y="65246"/>
                  </a:lnTo>
                  <a:lnTo>
                    <a:pt x="129540" y="63341"/>
                  </a:lnTo>
                  <a:lnTo>
                    <a:pt x="124777" y="60960"/>
                  </a:lnTo>
                  <a:lnTo>
                    <a:pt x="119539" y="62389"/>
                  </a:lnTo>
                  <a:lnTo>
                    <a:pt x="114776" y="67151"/>
                  </a:lnTo>
                  <a:lnTo>
                    <a:pt x="110966" y="68104"/>
                  </a:lnTo>
                  <a:lnTo>
                    <a:pt x="108585" y="64770"/>
                  </a:lnTo>
                  <a:lnTo>
                    <a:pt x="104775" y="62865"/>
                  </a:lnTo>
                  <a:lnTo>
                    <a:pt x="99060" y="62389"/>
                  </a:lnTo>
                  <a:lnTo>
                    <a:pt x="95250" y="60960"/>
                  </a:lnTo>
                  <a:lnTo>
                    <a:pt x="93821" y="59055"/>
                  </a:lnTo>
                  <a:lnTo>
                    <a:pt x="91440" y="57626"/>
                  </a:lnTo>
                  <a:lnTo>
                    <a:pt x="86201" y="56197"/>
                  </a:lnTo>
                  <a:lnTo>
                    <a:pt x="85725" y="54769"/>
                  </a:lnTo>
                  <a:lnTo>
                    <a:pt x="86677" y="54292"/>
                  </a:lnTo>
                  <a:lnTo>
                    <a:pt x="88582" y="54292"/>
                  </a:lnTo>
                  <a:lnTo>
                    <a:pt x="91440" y="53816"/>
                  </a:lnTo>
                  <a:lnTo>
                    <a:pt x="91916" y="52864"/>
                  </a:lnTo>
                  <a:lnTo>
                    <a:pt x="91916" y="52388"/>
                  </a:lnTo>
                  <a:lnTo>
                    <a:pt x="90011" y="51435"/>
                  </a:lnTo>
                  <a:lnTo>
                    <a:pt x="87630" y="50483"/>
                  </a:lnTo>
                  <a:lnTo>
                    <a:pt x="86677" y="50006"/>
                  </a:lnTo>
                  <a:lnTo>
                    <a:pt x="85725" y="49530"/>
                  </a:lnTo>
                  <a:lnTo>
                    <a:pt x="85725" y="48578"/>
                  </a:lnTo>
                  <a:lnTo>
                    <a:pt x="86201" y="48101"/>
                  </a:lnTo>
                  <a:lnTo>
                    <a:pt x="87154" y="48101"/>
                  </a:lnTo>
                  <a:lnTo>
                    <a:pt x="88106" y="47625"/>
                  </a:lnTo>
                  <a:lnTo>
                    <a:pt x="88582" y="45720"/>
                  </a:lnTo>
                  <a:lnTo>
                    <a:pt x="89535" y="44291"/>
                  </a:lnTo>
                  <a:lnTo>
                    <a:pt x="90488" y="43815"/>
                  </a:lnTo>
                  <a:lnTo>
                    <a:pt x="90488" y="42863"/>
                  </a:lnTo>
                  <a:lnTo>
                    <a:pt x="89535" y="41910"/>
                  </a:lnTo>
                  <a:lnTo>
                    <a:pt x="88582" y="40958"/>
                  </a:lnTo>
                  <a:lnTo>
                    <a:pt x="86677" y="40481"/>
                  </a:lnTo>
                  <a:lnTo>
                    <a:pt x="81439" y="39053"/>
                  </a:lnTo>
                  <a:lnTo>
                    <a:pt x="78581" y="36671"/>
                  </a:lnTo>
                  <a:lnTo>
                    <a:pt x="77152" y="36671"/>
                  </a:lnTo>
                  <a:lnTo>
                    <a:pt x="74771" y="35719"/>
                  </a:lnTo>
                  <a:lnTo>
                    <a:pt x="71914" y="33814"/>
                  </a:lnTo>
                  <a:lnTo>
                    <a:pt x="69532" y="30956"/>
                  </a:lnTo>
                  <a:lnTo>
                    <a:pt x="66675" y="29528"/>
                  </a:lnTo>
                  <a:lnTo>
                    <a:pt x="66199" y="28575"/>
                  </a:lnTo>
                  <a:lnTo>
                    <a:pt x="66199" y="28099"/>
                  </a:lnTo>
                  <a:lnTo>
                    <a:pt x="66675" y="27146"/>
                  </a:lnTo>
                  <a:lnTo>
                    <a:pt x="66675" y="26670"/>
                  </a:lnTo>
                  <a:lnTo>
                    <a:pt x="65723" y="23813"/>
                  </a:lnTo>
                  <a:lnTo>
                    <a:pt x="66199" y="21431"/>
                  </a:lnTo>
                  <a:lnTo>
                    <a:pt x="66199" y="18574"/>
                  </a:lnTo>
                  <a:lnTo>
                    <a:pt x="66199" y="17621"/>
                  </a:lnTo>
                  <a:lnTo>
                    <a:pt x="65723" y="17145"/>
                  </a:lnTo>
                  <a:lnTo>
                    <a:pt x="65246" y="17621"/>
                  </a:lnTo>
                  <a:lnTo>
                    <a:pt x="64294" y="18097"/>
                  </a:lnTo>
                  <a:lnTo>
                    <a:pt x="63818" y="18097"/>
                  </a:lnTo>
                  <a:lnTo>
                    <a:pt x="61913" y="16192"/>
                  </a:lnTo>
                  <a:lnTo>
                    <a:pt x="59531" y="12383"/>
                  </a:lnTo>
                  <a:lnTo>
                    <a:pt x="57626" y="11430"/>
                  </a:lnTo>
                  <a:lnTo>
                    <a:pt x="54769" y="9525"/>
                  </a:lnTo>
                  <a:lnTo>
                    <a:pt x="51911" y="8096"/>
                  </a:lnTo>
                  <a:lnTo>
                    <a:pt x="50006" y="4763"/>
                  </a:lnTo>
                  <a:lnTo>
                    <a:pt x="48101" y="2381"/>
                  </a:lnTo>
                  <a:lnTo>
                    <a:pt x="46673" y="1905"/>
                  </a:lnTo>
                  <a:lnTo>
                    <a:pt x="45244" y="953"/>
                  </a:lnTo>
                  <a:lnTo>
                    <a:pt x="37624" y="0"/>
                  </a:lnTo>
                  <a:lnTo>
                    <a:pt x="34290" y="953"/>
                  </a:lnTo>
                  <a:lnTo>
                    <a:pt x="30480" y="476"/>
                  </a:lnTo>
                  <a:lnTo>
                    <a:pt x="26670" y="0"/>
                  </a:lnTo>
                  <a:lnTo>
                    <a:pt x="23813" y="476"/>
                  </a:lnTo>
                  <a:lnTo>
                    <a:pt x="21431" y="3334"/>
                  </a:lnTo>
                  <a:lnTo>
                    <a:pt x="20002" y="4286"/>
                  </a:lnTo>
                  <a:lnTo>
                    <a:pt x="19050" y="4763"/>
                  </a:lnTo>
                  <a:lnTo>
                    <a:pt x="17145" y="5715"/>
                  </a:lnTo>
                  <a:lnTo>
                    <a:pt x="15240" y="6667"/>
                  </a:lnTo>
                  <a:lnTo>
                    <a:pt x="12859" y="7620"/>
                  </a:lnTo>
                  <a:lnTo>
                    <a:pt x="10477" y="7620"/>
                  </a:lnTo>
                  <a:lnTo>
                    <a:pt x="8573" y="6191"/>
                  </a:lnTo>
                  <a:lnTo>
                    <a:pt x="8096" y="6667"/>
                  </a:lnTo>
                  <a:lnTo>
                    <a:pt x="7144" y="7620"/>
                  </a:lnTo>
                  <a:lnTo>
                    <a:pt x="6191" y="8572"/>
                  </a:lnTo>
                  <a:lnTo>
                    <a:pt x="3334" y="10001"/>
                  </a:lnTo>
                  <a:lnTo>
                    <a:pt x="2381" y="10001"/>
                  </a:lnTo>
                  <a:lnTo>
                    <a:pt x="2381" y="10954"/>
                  </a:lnTo>
                  <a:lnTo>
                    <a:pt x="1905" y="12859"/>
                  </a:lnTo>
                  <a:lnTo>
                    <a:pt x="0" y="13811"/>
                  </a:lnTo>
                  <a:lnTo>
                    <a:pt x="1905" y="16669"/>
                  </a:lnTo>
                  <a:lnTo>
                    <a:pt x="3810" y="21431"/>
                  </a:lnTo>
                  <a:lnTo>
                    <a:pt x="2857" y="23813"/>
                  </a:lnTo>
                  <a:lnTo>
                    <a:pt x="4286" y="25717"/>
                  </a:lnTo>
                  <a:lnTo>
                    <a:pt x="7620" y="26670"/>
                  </a:lnTo>
                  <a:lnTo>
                    <a:pt x="8096" y="27622"/>
                  </a:lnTo>
                  <a:lnTo>
                    <a:pt x="6668" y="28099"/>
                  </a:lnTo>
                  <a:lnTo>
                    <a:pt x="6191" y="29528"/>
                  </a:lnTo>
                  <a:lnTo>
                    <a:pt x="5715" y="32385"/>
                  </a:lnTo>
                  <a:lnTo>
                    <a:pt x="9049" y="34766"/>
                  </a:lnTo>
                  <a:lnTo>
                    <a:pt x="14764" y="37147"/>
                  </a:lnTo>
                  <a:lnTo>
                    <a:pt x="17145" y="37624"/>
                  </a:lnTo>
                  <a:lnTo>
                    <a:pt x="17621" y="38576"/>
                  </a:lnTo>
                  <a:lnTo>
                    <a:pt x="18574" y="39053"/>
                  </a:lnTo>
                  <a:lnTo>
                    <a:pt x="19526" y="40005"/>
                  </a:lnTo>
                  <a:lnTo>
                    <a:pt x="19526" y="40958"/>
                  </a:lnTo>
                  <a:lnTo>
                    <a:pt x="19050" y="41910"/>
                  </a:lnTo>
                  <a:lnTo>
                    <a:pt x="16193" y="41910"/>
                  </a:lnTo>
                  <a:lnTo>
                    <a:pt x="12859" y="41910"/>
                  </a:lnTo>
                  <a:lnTo>
                    <a:pt x="10477" y="40958"/>
                  </a:lnTo>
                  <a:lnTo>
                    <a:pt x="10001" y="41434"/>
                  </a:lnTo>
                  <a:lnTo>
                    <a:pt x="10001" y="42386"/>
                  </a:lnTo>
                  <a:lnTo>
                    <a:pt x="7620" y="43339"/>
                  </a:lnTo>
                  <a:lnTo>
                    <a:pt x="9049" y="50006"/>
                  </a:lnTo>
                  <a:lnTo>
                    <a:pt x="8573" y="51911"/>
                  </a:lnTo>
                  <a:lnTo>
                    <a:pt x="7620" y="52388"/>
                  </a:lnTo>
                  <a:lnTo>
                    <a:pt x="7144" y="52388"/>
                  </a:lnTo>
                  <a:lnTo>
                    <a:pt x="6191" y="52388"/>
                  </a:lnTo>
                  <a:lnTo>
                    <a:pt x="5715" y="52864"/>
                  </a:lnTo>
                  <a:lnTo>
                    <a:pt x="5715" y="54292"/>
                  </a:lnTo>
                  <a:lnTo>
                    <a:pt x="7144" y="54292"/>
                  </a:lnTo>
                  <a:lnTo>
                    <a:pt x="10001" y="52864"/>
                  </a:lnTo>
                  <a:lnTo>
                    <a:pt x="13811" y="52388"/>
                  </a:lnTo>
                  <a:lnTo>
                    <a:pt x="16193" y="53340"/>
                  </a:lnTo>
                  <a:lnTo>
                    <a:pt x="17621" y="53816"/>
                  </a:lnTo>
                  <a:lnTo>
                    <a:pt x="17621" y="54769"/>
                  </a:lnTo>
                  <a:lnTo>
                    <a:pt x="17145" y="58103"/>
                  </a:lnTo>
                  <a:lnTo>
                    <a:pt x="15716" y="61436"/>
                  </a:lnTo>
                  <a:lnTo>
                    <a:pt x="13335" y="65246"/>
                  </a:lnTo>
                  <a:lnTo>
                    <a:pt x="10954" y="68580"/>
                  </a:lnTo>
                  <a:lnTo>
                    <a:pt x="10001" y="70485"/>
                  </a:lnTo>
                  <a:lnTo>
                    <a:pt x="10001" y="73342"/>
                  </a:lnTo>
                  <a:lnTo>
                    <a:pt x="9525" y="75724"/>
                  </a:lnTo>
                  <a:lnTo>
                    <a:pt x="10001" y="76676"/>
                  </a:lnTo>
                  <a:lnTo>
                    <a:pt x="10954" y="78105"/>
                  </a:lnTo>
                  <a:lnTo>
                    <a:pt x="13335" y="78581"/>
                  </a:lnTo>
                  <a:lnTo>
                    <a:pt x="17145" y="80963"/>
                  </a:lnTo>
                  <a:lnTo>
                    <a:pt x="20479" y="83820"/>
                  </a:lnTo>
                  <a:lnTo>
                    <a:pt x="24289" y="87154"/>
                  </a:lnTo>
                  <a:lnTo>
                    <a:pt x="25718" y="88583"/>
                  </a:lnTo>
                  <a:lnTo>
                    <a:pt x="25718" y="90011"/>
                  </a:lnTo>
                  <a:lnTo>
                    <a:pt x="24289" y="90964"/>
                  </a:lnTo>
                  <a:lnTo>
                    <a:pt x="20955" y="91440"/>
                  </a:lnTo>
                  <a:lnTo>
                    <a:pt x="17621" y="90964"/>
                  </a:lnTo>
                  <a:lnTo>
                    <a:pt x="16193" y="90488"/>
                  </a:lnTo>
                  <a:lnTo>
                    <a:pt x="14764" y="90964"/>
                  </a:lnTo>
                  <a:lnTo>
                    <a:pt x="13811" y="91916"/>
                  </a:lnTo>
                  <a:lnTo>
                    <a:pt x="14288" y="92869"/>
                  </a:lnTo>
                  <a:lnTo>
                    <a:pt x="18098" y="96679"/>
                  </a:lnTo>
                  <a:lnTo>
                    <a:pt x="22384" y="102394"/>
                  </a:lnTo>
                  <a:lnTo>
                    <a:pt x="22384" y="105251"/>
                  </a:lnTo>
                  <a:lnTo>
                    <a:pt x="21907" y="107156"/>
                  </a:lnTo>
                  <a:lnTo>
                    <a:pt x="20955" y="108585"/>
                  </a:lnTo>
                  <a:lnTo>
                    <a:pt x="19050" y="108109"/>
                  </a:lnTo>
                  <a:lnTo>
                    <a:pt x="18098" y="107156"/>
                  </a:lnTo>
                  <a:lnTo>
                    <a:pt x="15716" y="107156"/>
                  </a:lnTo>
                  <a:lnTo>
                    <a:pt x="14288" y="107633"/>
                  </a:lnTo>
                  <a:lnTo>
                    <a:pt x="12382" y="109538"/>
                  </a:lnTo>
                  <a:lnTo>
                    <a:pt x="12382" y="110014"/>
                  </a:lnTo>
                  <a:lnTo>
                    <a:pt x="12382" y="111442"/>
                  </a:lnTo>
                  <a:lnTo>
                    <a:pt x="13335" y="112871"/>
                  </a:lnTo>
                  <a:lnTo>
                    <a:pt x="15716" y="114300"/>
                  </a:lnTo>
                  <a:lnTo>
                    <a:pt x="20002" y="117634"/>
                  </a:lnTo>
                  <a:lnTo>
                    <a:pt x="24289" y="122872"/>
                  </a:lnTo>
                  <a:lnTo>
                    <a:pt x="26670" y="124301"/>
                  </a:lnTo>
                  <a:lnTo>
                    <a:pt x="28575" y="124778"/>
                  </a:lnTo>
                  <a:lnTo>
                    <a:pt x="32385" y="127159"/>
                  </a:lnTo>
                  <a:lnTo>
                    <a:pt x="34766" y="127635"/>
                  </a:lnTo>
                  <a:lnTo>
                    <a:pt x="37624" y="128111"/>
                  </a:lnTo>
                  <a:lnTo>
                    <a:pt x="45244" y="132874"/>
                  </a:lnTo>
                  <a:lnTo>
                    <a:pt x="49054" y="134303"/>
                  </a:lnTo>
                  <a:lnTo>
                    <a:pt x="51435" y="135731"/>
                  </a:lnTo>
                  <a:lnTo>
                    <a:pt x="51435" y="137636"/>
                  </a:lnTo>
                  <a:lnTo>
                    <a:pt x="51435" y="138589"/>
                  </a:lnTo>
                  <a:lnTo>
                    <a:pt x="55721" y="137160"/>
                  </a:lnTo>
                  <a:lnTo>
                    <a:pt x="56198" y="136208"/>
                  </a:lnTo>
                  <a:lnTo>
                    <a:pt x="55245" y="134303"/>
                  </a:lnTo>
                  <a:lnTo>
                    <a:pt x="55721" y="133350"/>
                  </a:lnTo>
                  <a:lnTo>
                    <a:pt x="60960" y="130016"/>
                  </a:lnTo>
                  <a:lnTo>
                    <a:pt x="61913" y="128588"/>
                  </a:lnTo>
                  <a:lnTo>
                    <a:pt x="61913" y="127159"/>
                  </a:lnTo>
                  <a:lnTo>
                    <a:pt x="61436" y="126206"/>
                  </a:lnTo>
                  <a:lnTo>
                    <a:pt x="60484" y="124301"/>
                  </a:lnTo>
                  <a:lnTo>
                    <a:pt x="60960" y="123349"/>
                  </a:lnTo>
                  <a:lnTo>
                    <a:pt x="63341" y="122396"/>
                  </a:lnTo>
                  <a:lnTo>
                    <a:pt x="65723" y="120967"/>
                  </a:lnTo>
                  <a:lnTo>
                    <a:pt x="67151" y="120967"/>
                  </a:lnTo>
                  <a:lnTo>
                    <a:pt x="67627" y="121920"/>
                  </a:lnTo>
                  <a:lnTo>
                    <a:pt x="67627" y="122872"/>
                  </a:lnTo>
                  <a:lnTo>
                    <a:pt x="68580" y="124301"/>
                  </a:lnTo>
                  <a:lnTo>
                    <a:pt x="70009" y="125254"/>
                  </a:lnTo>
                  <a:lnTo>
                    <a:pt x="72866" y="126683"/>
                  </a:lnTo>
                  <a:lnTo>
                    <a:pt x="75724" y="127635"/>
                  </a:lnTo>
                  <a:lnTo>
                    <a:pt x="78105" y="129540"/>
                  </a:lnTo>
                  <a:lnTo>
                    <a:pt x="81439" y="133350"/>
                  </a:lnTo>
                  <a:lnTo>
                    <a:pt x="81915" y="134779"/>
                  </a:lnTo>
                  <a:lnTo>
                    <a:pt x="84773" y="136684"/>
                  </a:lnTo>
                  <a:lnTo>
                    <a:pt x="87630" y="138113"/>
                  </a:lnTo>
                  <a:lnTo>
                    <a:pt x="87154" y="141446"/>
                  </a:lnTo>
                  <a:lnTo>
                    <a:pt x="96202" y="144304"/>
                  </a:lnTo>
                  <a:lnTo>
                    <a:pt x="98584" y="144304"/>
                  </a:lnTo>
                  <a:lnTo>
                    <a:pt x="99536" y="144780"/>
                  </a:lnTo>
                  <a:lnTo>
                    <a:pt x="99536" y="145733"/>
                  </a:lnTo>
                  <a:lnTo>
                    <a:pt x="98584" y="148114"/>
                  </a:lnTo>
                  <a:lnTo>
                    <a:pt x="94774" y="154781"/>
                  </a:lnTo>
                  <a:lnTo>
                    <a:pt x="94298" y="156210"/>
                  </a:lnTo>
                  <a:lnTo>
                    <a:pt x="91916" y="158115"/>
                  </a:lnTo>
                  <a:lnTo>
                    <a:pt x="91440" y="158591"/>
                  </a:lnTo>
                  <a:lnTo>
                    <a:pt x="92393" y="160496"/>
                  </a:lnTo>
                  <a:lnTo>
                    <a:pt x="92869" y="161925"/>
                  </a:lnTo>
                  <a:lnTo>
                    <a:pt x="94774" y="162401"/>
                  </a:lnTo>
                  <a:lnTo>
                    <a:pt x="99060" y="161449"/>
                  </a:lnTo>
                  <a:lnTo>
                    <a:pt x="101441" y="160020"/>
                  </a:lnTo>
                  <a:lnTo>
                    <a:pt x="102870" y="159544"/>
                  </a:lnTo>
                  <a:lnTo>
                    <a:pt x="104299" y="159067"/>
                  </a:lnTo>
                  <a:lnTo>
                    <a:pt x="107156" y="159067"/>
                  </a:lnTo>
                  <a:lnTo>
                    <a:pt x="109538" y="159544"/>
                  </a:lnTo>
                  <a:lnTo>
                    <a:pt x="112871" y="159067"/>
                  </a:lnTo>
                  <a:lnTo>
                    <a:pt x="115729" y="157639"/>
                  </a:lnTo>
                  <a:lnTo>
                    <a:pt x="117157" y="158115"/>
                  </a:lnTo>
                  <a:lnTo>
                    <a:pt x="118586" y="159067"/>
                  </a:lnTo>
                  <a:lnTo>
                    <a:pt x="119539" y="159544"/>
                  </a:lnTo>
                  <a:lnTo>
                    <a:pt x="121920" y="158591"/>
                  </a:lnTo>
                  <a:lnTo>
                    <a:pt x="122873" y="157639"/>
                  </a:lnTo>
                  <a:lnTo>
                    <a:pt x="125730" y="154305"/>
                  </a:lnTo>
                  <a:lnTo>
                    <a:pt x="125730" y="152400"/>
                  </a:lnTo>
                  <a:lnTo>
                    <a:pt x="125730" y="151447"/>
                  </a:lnTo>
                  <a:lnTo>
                    <a:pt x="123825" y="150019"/>
                  </a:lnTo>
                  <a:lnTo>
                    <a:pt x="122396" y="146685"/>
                  </a:lnTo>
                  <a:lnTo>
                    <a:pt x="123349" y="143351"/>
                  </a:lnTo>
                  <a:lnTo>
                    <a:pt x="123825" y="141446"/>
                  </a:lnTo>
                  <a:lnTo>
                    <a:pt x="122873" y="140017"/>
                  </a:lnTo>
                  <a:lnTo>
                    <a:pt x="123825" y="137636"/>
                  </a:lnTo>
                  <a:lnTo>
                    <a:pt x="125730" y="136684"/>
                  </a:lnTo>
                  <a:lnTo>
                    <a:pt x="126682" y="136208"/>
                  </a:lnTo>
                  <a:lnTo>
                    <a:pt x="131921" y="136208"/>
                  </a:lnTo>
                  <a:lnTo>
                    <a:pt x="134779" y="131921"/>
                  </a:lnTo>
                  <a:lnTo>
                    <a:pt x="136684" y="130492"/>
                  </a:lnTo>
                  <a:lnTo>
                    <a:pt x="139065" y="128111"/>
                  </a:lnTo>
                  <a:lnTo>
                    <a:pt x="140018" y="127635"/>
                  </a:lnTo>
                  <a:lnTo>
                    <a:pt x="140494" y="125730"/>
                  </a:lnTo>
                  <a:lnTo>
                    <a:pt x="140970" y="123825"/>
                  </a:lnTo>
                  <a:close/>
                </a:path>
              </a:pathLst>
            </a:custGeom>
            <a:grpFill/>
            <a:ln w="3175" cap="flat">
              <a:solidFill>
                <a:schemeClr val="bg1">
                  <a:lumMod val="75000"/>
                </a:scheme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" name="Freeform: Shape 62">
              <a:extLst>
                <a:ext uri="{FF2B5EF4-FFF2-40B4-BE49-F238E27FC236}">
                  <a16:creationId xmlns:a16="http://schemas.microsoft.com/office/drawing/2014/main" id="{27A7E62F-9CE5-8CB3-642A-C9C27809095E}"/>
                </a:ext>
              </a:extLst>
            </p:cNvPr>
            <p:cNvSpPr/>
            <p:nvPr/>
          </p:nvSpPr>
          <p:spPr>
            <a:xfrm>
              <a:off x="6408419" y="2536983"/>
              <a:ext cx="321944" cy="193357"/>
            </a:xfrm>
            <a:custGeom>
              <a:avLst/>
              <a:gdLst>
                <a:gd name="connsiteX0" fmla="*/ 320040 w 321944"/>
                <a:gd name="connsiteY0" fmla="*/ 125254 h 193357"/>
                <a:gd name="connsiteX1" fmla="*/ 317182 w 321944"/>
                <a:gd name="connsiteY1" fmla="*/ 122872 h 193357"/>
                <a:gd name="connsiteX2" fmla="*/ 311468 w 321944"/>
                <a:gd name="connsiteY2" fmla="*/ 120967 h 193357"/>
                <a:gd name="connsiteX3" fmla="*/ 305276 w 321944"/>
                <a:gd name="connsiteY3" fmla="*/ 121444 h 193357"/>
                <a:gd name="connsiteX4" fmla="*/ 298609 w 321944"/>
                <a:gd name="connsiteY4" fmla="*/ 125254 h 193357"/>
                <a:gd name="connsiteX5" fmla="*/ 294323 w 321944"/>
                <a:gd name="connsiteY5" fmla="*/ 126206 h 193357"/>
                <a:gd name="connsiteX6" fmla="*/ 291941 w 321944"/>
                <a:gd name="connsiteY6" fmla="*/ 125254 h 193357"/>
                <a:gd name="connsiteX7" fmla="*/ 290513 w 321944"/>
                <a:gd name="connsiteY7" fmla="*/ 125730 h 193357"/>
                <a:gd name="connsiteX8" fmla="*/ 290036 w 321944"/>
                <a:gd name="connsiteY8" fmla="*/ 126682 h 193357"/>
                <a:gd name="connsiteX9" fmla="*/ 290036 w 321944"/>
                <a:gd name="connsiteY9" fmla="*/ 127159 h 193357"/>
                <a:gd name="connsiteX10" fmla="*/ 290513 w 321944"/>
                <a:gd name="connsiteY10" fmla="*/ 128111 h 193357"/>
                <a:gd name="connsiteX11" fmla="*/ 290513 w 321944"/>
                <a:gd name="connsiteY11" fmla="*/ 128588 h 193357"/>
                <a:gd name="connsiteX12" fmla="*/ 289560 w 321944"/>
                <a:gd name="connsiteY12" fmla="*/ 128588 h 193357"/>
                <a:gd name="connsiteX13" fmla="*/ 279082 w 321944"/>
                <a:gd name="connsiteY13" fmla="*/ 126206 h 193357"/>
                <a:gd name="connsiteX14" fmla="*/ 274797 w 321944"/>
                <a:gd name="connsiteY14" fmla="*/ 123825 h 193357"/>
                <a:gd name="connsiteX15" fmla="*/ 270986 w 321944"/>
                <a:gd name="connsiteY15" fmla="*/ 119539 h 193357"/>
                <a:gd name="connsiteX16" fmla="*/ 269081 w 321944"/>
                <a:gd name="connsiteY16" fmla="*/ 117157 h 193357"/>
                <a:gd name="connsiteX17" fmla="*/ 267653 w 321944"/>
                <a:gd name="connsiteY17" fmla="*/ 114776 h 193357"/>
                <a:gd name="connsiteX18" fmla="*/ 266224 w 321944"/>
                <a:gd name="connsiteY18" fmla="*/ 113347 h 193357"/>
                <a:gd name="connsiteX19" fmla="*/ 266700 w 321944"/>
                <a:gd name="connsiteY19" fmla="*/ 112871 h 193357"/>
                <a:gd name="connsiteX20" fmla="*/ 268129 w 321944"/>
                <a:gd name="connsiteY20" fmla="*/ 112395 h 193357"/>
                <a:gd name="connsiteX21" fmla="*/ 269081 w 321944"/>
                <a:gd name="connsiteY21" fmla="*/ 111442 h 193357"/>
                <a:gd name="connsiteX22" fmla="*/ 269081 w 321944"/>
                <a:gd name="connsiteY22" fmla="*/ 108585 h 193357"/>
                <a:gd name="connsiteX23" fmla="*/ 268605 w 321944"/>
                <a:gd name="connsiteY23" fmla="*/ 105251 h 193357"/>
                <a:gd name="connsiteX24" fmla="*/ 267653 w 321944"/>
                <a:gd name="connsiteY24" fmla="*/ 103822 h 193357"/>
                <a:gd name="connsiteX25" fmla="*/ 267653 w 321944"/>
                <a:gd name="connsiteY25" fmla="*/ 101441 h 193357"/>
                <a:gd name="connsiteX26" fmla="*/ 267176 w 321944"/>
                <a:gd name="connsiteY26" fmla="*/ 97631 h 193357"/>
                <a:gd name="connsiteX27" fmla="*/ 267653 w 321944"/>
                <a:gd name="connsiteY27" fmla="*/ 90488 h 193357"/>
                <a:gd name="connsiteX28" fmla="*/ 270510 w 321944"/>
                <a:gd name="connsiteY28" fmla="*/ 81915 h 193357"/>
                <a:gd name="connsiteX29" fmla="*/ 271939 w 321944"/>
                <a:gd name="connsiteY29" fmla="*/ 77629 h 193357"/>
                <a:gd name="connsiteX30" fmla="*/ 271463 w 321944"/>
                <a:gd name="connsiteY30" fmla="*/ 75247 h 193357"/>
                <a:gd name="connsiteX31" fmla="*/ 271939 w 321944"/>
                <a:gd name="connsiteY31" fmla="*/ 69532 h 193357"/>
                <a:gd name="connsiteX32" fmla="*/ 270986 w 321944"/>
                <a:gd name="connsiteY32" fmla="*/ 66675 h 193357"/>
                <a:gd name="connsiteX33" fmla="*/ 269081 w 321944"/>
                <a:gd name="connsiteY33" fmla="*/ 62865 h 193357"/>
                <a:gd name="connsiteX34" fmla="*/ 266224 w 321944"/>
                <a:gd name="connsiteY34" fmla="*/ 55245 h 193357"/>
                <a:gd name="connsiteX35" fmla="*/ 262890 w 321944"/>
                <a:gd name="connsiteY35" fmla="*/ 52388 h 193357"/>
                <a:gd name="connsiteX36" fmla="*/ 258604 w 321944"/>
                <a:gd name="connsiteY36" fmla="*/ 49530 h 193357"/>
                <a:gd name="connsiteX37" fmla="*/ 257175 w 321944"/>
                <a:gd name="connsiteY37" fmla="*/ 47149 h 193357"/>
                <a:gd name="connsiteX38" fmla="*/ 255747 w 321944"/>
                <a:gd name="connsiteY38" fmla="*/ 44291 h 193357"/>
                <a:gd name="connsiteX39" fmla="*/ 253365 w 321944"/>
                <a:gd name="connsiteY39" fmla="*/ 41910 h 193357"/>
                <a:gd name="connsiteX40" fmla="*/ 250507 w 321944"/>
                <a:gd name="connsiteY40" fmla="*/ 39529 h 193357"/>
                <a:gd name="connsiteX41" fmla="*/ 247174 w 321944"/>
                <a:gd name="connsiteY41" fmla="*/ 33814 h 193357"/>
                <a:gd name="connsiteX42" fmla="*/ 245745 w 321944"/>
                <a:gd name="connsiteY42" fmla="*/ 31432 h 193357"/>
                <a:gd name="connsiteX43" fmla="*/ 245269 w 321944"/>
                <a:gd name="connsiteY43" fmla="*/ 30480 h 193357"/>
                <a:gd name="connsiteX44" fmla="*/ 241459 w 321944"/>
                <a:gd name="connsiteY44" fmla="*/ 26670 h 193357"/>
                <a:gd name="connsiteX45" fmla="*/ 239078 w 321944"/>
                <a:gd name="connsiteY45" fmla="*/ 23336 h 193357"/>
                <a:gd name="connsiteX46" fmla="*/ 238125 w 321944"/>
                <a:gd name="connsiteY46" fmla="*/ 20955 h 193357"/>
                <a:gd name="connsiteX47" fmla="*/ 237649 w 321944"/>
                <a:gd name="connsiteY47" fmla="*/ 18097 h 193357"/>
                <a:gd name="connsiteX48" fmla="*/ 234791 w 321944"/>
                <a:gd name="connsiteY48" fmla="*/ 13335 h 193357"/>
                <a:gd name="connsiteX49" fmla="*/ 232410 w 321944"/>
                <a:gd name="connsiteY49" fmla="*/ 9525 h 193357"/>
                <a:gd name="connsiteX50" fmla="*/ 230029 w 321944"/>
                <a:gd name="connsiteY50" fmla="*/ 6667 h 193357"/>
                <a:gd name="connsiteX51" fmla="*/ 229076 w 321944"/>
                <a:gd name="connsiteY51" fmla="*/ 4763 h 193357"/>
                <a:gd name="connsiteX52" fmla="*/ 226219 w 321944"/>
                <a:gd name="connsiteY52" fmla="*/ 2381 h 193357"/>
                <a:gd name="connsiteX53" fmla="*/ 222409 w 321944"/>
                <a:gd name="connsiteY53" fmla="*/ 476 h 193357"/>
                <a:gd name="connsiteX54" fmla="*/ 220028 w 321944"/>
                <a:gd name="connsiteY54" fmla="*/ 0 h 193357"/>
                <a:gd name="connsiteX55" fmla="*/ 216694 w 321944"/>
                <a:gd name="connsiteY55" fmla="*/ 0 h 193357"/>
                <a:gd name="connsiteX56" fmla="*/ 215265 w 321944"/>
                <a:gd name="connsiteY56" fmla="*/ 476 h 193357"/>
                <a:gd name="connsiteX57" fmla="*/ 210979 w 321944"/>
                <a:gd name="connsiteY57" fmla="*/ 1429 h 193357"/>
                <a:gd name="connsiteX58" fmla="*/ 206216 w 321944"/>
                <a:gd name="connsiteY58" fmla="*/ 2857 h 193357"/>
                <a:gd name="connsiteX59" fmla="*/ 205264 w 321944"/>
                <a:gd name="connsiteY59" fmla="*/ 6667 h 193357"/>
                <a:gd name="connsiteX60" fmla="*/ 203835 w 321944"/>
                <a:gd name="connsiteY60" fmla="*/ 8572 h 193357"/>
                <a:gd name="connsiteX61" fmla="*/ 201454 w 321944"/>
                <a:gd name="connsiteY61" fmla="*/ 11906 h 193357"/>
                <a:gd name="connsiteX62" fmla="*/ 192405 w 321944"/>
                <a:gd name="connsiteY62" fmla="*/ 12859 h 193357"/>
                <a:gd name="connsiteX63" fmla="*/ 185261 w 321944"/>
                <a:gd name="connsiteY63" fmla="*/ 14288 h 193357"/>
                <a:gd name="connsiteX64" fmla="*/ 177641 w 321944"/>
                <a:gd name="connsiteY64" fmla="*/ 15240 h 193357"/>
                <a:gd name="connsiteX65" fmla="*/ 167640 w 321944"/>
                <a:gd name="connsiteY65" fmla="*/ 19050 h 193357"/>
                <a:gd name="connsiteX66" fmla="*/ 164306 w 321944"/>
                <a:gd name="connsiteY66" fmla="*/ 22384 h 193357"/>
                <a:gd name="connsiteX67" fmla="*/ 160973 w 321944"/>
                <a:gd name="connsiteY67" fmla="*/ 23336 h 193357"/>
                <a:gd name="connsiteX68" fmla="*/ 158115 w 321944"/>
                <a:gd name="connsiteY68" fmla="*/ 23336 h 193357"/>
                <a:gd name="connsiteX69" fmla="*/ 156210 w 321944"/>
                <a:gd name="connsiteY69" fmla="*/ 21907 h 193357"/>
                <a:gd name="connsiteX70" fmla="*/ 150019 w 321944"/>
                <a:gd name="connsiteY70" fmla="*/ 16669 h 193357"/>
                <a:gd name="connsiteX71" fmla="*/ 147161 w 321944"/>
                <a:gd name="connsiteY71" fmla="*/ 14288 h 193357"/>
                <a:gd name="connsiteX72" fmla="*/ 144304 w 321944"/>
                <a:gd name="connsiteY72" fmla="*/ 13811 h 193357"/>
                <a:gd name="connsiteX73" fmla="*/ 140494 w 321944"/>
                <a:gd name="connsiteY73" fmla="*/ 14288 h 193357"/>
                <a:gd name="connsiteX74" fmla="*/ 137160 w 321944"/>
                <a:gd name="connsiteY74" fmla="*/ 15240 h 193357"/>
                <a:gd name="connsiteX75" fmla="*/ 133826 w 321944"/>
                <a:gd name="connsiteY75" fmla="*/ 15240 h 193357"/>
                <a:gd name="connsiteX76" fmla="*/ 129540 w 321944"/>
                <a:gd name="connsiteY76" fmla="*/ 13811 h 193357"/>
                <a:gd name="connsiteX77" fmla="*/ 129540 w 321944"/>
                <a:gd name="connsiteY77" fmla="*/ 13811 h 193357"/>
                <a:gd name="connsiteX78" fmla="*/ 127635 w 321944"/>
                <a:gd name="connsiteY78" fmla="*/ 14288 h 193357"/>
                <a:gd name="connsiteX79" fmla="*/ 117634 w 321944"/>
                <a:gd name="connsiteY79" fmla="*/ 12382 h 193357"/>
                <a:gd name="connsiteX80" fmla="*/ 116681 w 321944"/>
                <a:gd name="connsiteY80" fmla="*/ 11906 h 193357"/>
                <a:gd name="connsiteX81" fmla="*/ 116205 w 321944"/>
                <a:gd name="connsiteY81" fmla="*/ 11906 h 193357"/>
                <a:gd name="connsiteX82" fmla="*/ 115253 w 321944"/>
                <a:gd name="connsiteY82" fmla="*/ 11430 h 193357"/>
                <a:gd name="connsiteX83" fmla="*/ 107632 w 321944"/>
                <a:gd name="connsiteY83" fmla="*/ 11906 h 193357"/>
                <a:gd name="connsiteX84" fmla="*/ 100489 w 321944"/>
                <a:gd name="connsiteY84" fmla="*/ 7620 h 193357"/>
                <a:gd name="connsiteX85" fmla="*/ 98584 w 321944"/>
                <a:gd name="connsiteY85" fmla="*/ 7620 h 193357"/>
                <a:gd name="connsiteX86" fmla="*/ 96679 w 321944"/>
                <a:gd name="connsiteY86" fmla="*/ 9525 h 193357"/>
                <a:gd name="connsiteX87" fmla="*/ 95726 w 321944"/>
                <a:gd name="connsiteY87" fmla="*/ 10954 h 193357"/>
                <a:gd name="connsiteX88" fmla="*/ 90488 w 321944"/>
                <a:gd name="connsiteY88" fmla="*/ 12859 h 193357"/>
                <a:gd name="connsiteX89" fmla="*/ 89535 w 321944"/>
                <a:gd name="connsiteY89" fmla="*/ 13811 h 193357"/>
                <a:gd name="connsiteX90" fmla="*/ 88582 w 321944"/>
                <a:gd name="connsiteY90" fmla="*/ 14764 h 193357"/>
                <a:gd name="connsiteX91" fmla="*/ 82868 w 321944"/>
                <a:gd name="connsiteY91" fmla="*/ 20002 h 193357"/>
                <a:gd name="connsiteX92" fmla="*/ 80486 w 321944"/>
                <a:gd name="connsiteY92" fmla="*/ 21431 h 193357"/>
                <a:gd name="connsiteX93" fmla="*/ 78581 w 321944"/>
                <a:gd name="connsiteY93" fmla="*/ 21907 h 193357"/>
                <a:gd name="connsiteX94" fmla="*/ 76200 w 321944"/>
                <a:gd name="connsiteY94" fmla="*/ 20955 h 193357"/>
                <a:gd name="connsiteX95" fmla="*/ 73819 w 321944"/>
                <a:gd name="connsiteY95" fmla="*/ 21431 h 193357"/>
                <a:gd name="connsiteX96" fmla="*/ 71438 w 321944"/>
                <a:gd name="connsiteY96" fmla="*/ 22860 h 193357"/>
                <a:gd name="connsiteX97" fmla="*/ 69532 w 321944"/>
                <a:gd name="connsiteY97" fmla="*/ 23336 h 193357"/>
                <a:gd name="connsiteX98" fmla="*/ 68104 w 321944"/>
                <a:gd name="connsiteY98" fmla="*/ 24289 h 193357"/>
                <a:gd name="connsiteX99" fmla="*/ 65723 w 321944"/>
                <a:gd name="connsiteY99" fmla="*/ 27146 h 193357"/>
                <a:gd name="connsiteX100" fmla="*/ 63341 w 321944"/>
                <a:gd name="connsiteY100" fmla="*/ 30004 h 193357"/>
                <a:gd name="connsiteX101" fmla="*/ 60960 w 321944"/>
                <a:gd name="connsiteY101" fmla="*/ 31432 h 193357"/>
                <a:gd name="connsiteX102" fmla="*/ 59531 w 321944"/>
                <a:gd name="connsiteY102" fmla="*/ 32861 h 193357"/>
                <a:gd name="connsiteX103" fmla="*/ 59531 w 321944"/>
                <a:gd name="connsiteY103" fmla="*/ 37147 h 193357"/>
                <a:gd name="connsiteX104" fmla="*/ 58103 w 321944"/>
                <a:gd name="connsiteY104" fmla="*/ 38576 h 193357"/>
                <a:gd name="connsiteX105" fmla="*/ 56198 w 321944"/>
                <a:gd name="connsiteY105" fmla="*/ 40005 h 193357"/>
                <a:gd name="connsiteX106" fmla="*/ 55245 w 321944"/>
                <a:gd name="connsiteY106" fmla="*/ 41434 h 193357"/>
                <a:gd name="connsiteX107" fmla="*/ 52388 w 321944"/>
                <a:gd name="connsiteY107" fmla="*/ 48101 h 193357"/>
                <a:gd name="connsiteX108" fmla="*/ 50006 w 321944"/>
                <a:gd name="connsiteY108" fmla="*/ 50482 h 193357"/>
                <a:gd name="connsiteX109" fmla="*/ 48101 w 321944"/>
                <a:gd name="connsiteY109" fmla="*/ 52388 h 193357"/>
                <a:gd name="connsiteX110" fmla="*/ 47625 w 321944"/>
                <a:gd name="connsiteY110" fmla="*/ 53816 h 193357"/>
                <a:gd name="connsiteX111" fmla="*/ 47625 w 321944"/>
                <a:gd name="connsiteY111" fmla="*/ 55721 h 193357"/>
                <a:gd name="connsiteX112" fmla="*/ 45720 w 321944"/>
                <a:gd name="connsiteY112" fmla="*/ 59531 h 193357"/>
                <a:gd name="connsiteX113" fmla="*/ 42386 w 321944"/>
                <a:gd name="connsiteY113" fmla="*/ 63341 h 193357"/>
                <a:gd name="connsiteX114" fmla="*/ 41910 w 321944"/>
                <a:gd name="connsiteY114" fmla="*/ 64770 h 193357"/>
                <a:gd name="connsiteX115" fmla="*/ 42386 w 321944"/>
                <a:gd name="connsiteY115" fmla="*/ 66675 h 193357"/>
                <a:gd name="connsiteX116" fmla="*/ 39529 w 321944"/>
                <a:gd name="connsiteY116" fmla="*/ 69056 h 193357"/>
                <a:gd name="connsiteX117" fmla="*/ 38100 w 321944"/>
                <a:gd name="connsiteY117" fmla="*/ 70485 h 193357"/>
                <a:gd name="connsiteX118" fmla="*/ 36672 w 321944"/>
                <a:gd name="connsiteY118" fmla="*/ 70961 h 193357"/>
                <a:gd name="connsiteX119" fmla="*/ 35719 w 321944"/>
                <a:gd name="connsiteY119" fmla="*/ 72390 h 193357"/>
                <a:gd name="connsiteX120" fmla="*/ 34290 w 321944"/>
                <a:gd name="connsiteY120" fmla="*/ 76200 h 193357"/>
                <a:gd name="connsiteX121" fmla="*/ 34766 w 321944"/>
                <a:gd name="connsiteY121" fmla="*/ 77629 h 193357"/>
                <a:gd name="connsiteX122" fmla="*/ 34766 w 321944"/>
                <a:gd name="connsiteY122" fmla="*/ 79057 h 193357"/>
                <a:gd name="connsiteX123" fmla="*/ 32385 w 321944"/>
                <a:gd name="connsiteY123" fmla="*/ 80010 h 193357"/>
                <a:gd name="connsiteX124" fmla="*/ 31432 w 321944"/>
                <a:gd name="connsiteY124" fmla="*/ 81439 h 193357"/>
                <a:gd name="connsiteX125" fmla="*/ 30956 w 321944"/>
                <a:gd name="connsiteY125" fmla="*/ 83820 h 193357"/>
                <a:gd name="connsiteX126" fmla="*/ 30004 w 321944"/>
                <a:gd name="connsiteY126" fmla="*/ 84772 h 193357"/>
                <a:gd name="connsiteX127" fmla="*/ 27147 w 321944"/>
                <a:gd name="connsiteY127" fmla="*/ 86201 h 193357"/>
                <a:gd name="connsiteX128" fmla="*/ 20003 w 321944"/>
                <a:gd name="connsiteY128" fmla="*/ 85725 h 193357"/>
                <a:gd name="connsiteX129" fmla="*/ 17622 w 321944"/>
                <a:gd name="connsiteY129" fmla="*/ 86201 h 193357"/>
                <a:gd name="connsiteX130" fmla="*/ 16669 w 321944"/>
                <a:gd name="connsiteY130" fmla="*/ 87154 h 193357"/>
                <a:gd name="connsiteX131" fmla="*/ 16669 w 321944"/>
                <a:gd name="connsiteY131" fmla="*/ 88582 h 193357"/>
                <a:gd name="connsiteX132" fmla="*/ 15716 w 321944"/>
                <a:gd name="connsiteY132" fmla="*/ 89059 h 193357"/>
                <a:gd name="connsiteX133" fmla="*/ 14288 w 321944"/>
                <a:gd name="connsiteY133" fmla="*/ 90488 h 193357"/>
                <a:gd name="connsiteX134" fmla="*/ 12382 w 321944"/>
                <a:gd name="connsiteY134" fmla="*/ 90964 h 193357"/>
                <a:gd name="connsiteX135" fmla="*/ 9049 w 321944"/>
                <a:gd name="connsiteY135" fmla="*/ 89535 h 193357"/>
                <a:gd name="connsiteX136" fmla="*/ 953 w 321944"/>
                <a:gd name="connsiteY136" fmla="*/ 90964 h 193357"/>
                <a:gd name="connsiteX137" fmla="*/ 0 w 321944"/>
                <a:gd name="connsiteY137" fmla="*/ 91916 h 193357"/>
                <a:gd name="connsiteX138" fmla="*/ 1905 w 321944"/>
                <a:gd name="connsiteY138" fmla="*/ 94297 h 193357"/>
                <a:gd name="connsiteX139" fmla="*/ 3810 w 321944"/>
                <a:gd name="connsiteY139" fmla="*/ 97631 h 193357"/>
                <a:gd name="connsiteX140" fmla="*/ 6668 w 321944"/>
                <a:gd name="connsiteY140" fmla="*/ 99060 h 193357"/>
                <a:gd name="connsiteX141" fmla="*/ 9525 w 321944"/>
                <a:gd name="connsiteY141" fmla="*/ 100965 h 193357"/>
                <a:gd name="connsiteX142" fmla="*/ 11430 w 321944"/>
                <a:gd name="connsiteY142" fmla="*/ 101917 h 193357"/>
                <a:gd name="connsiteX143" fmla="*/ 13811 w 321944"/>
                <a:gd name="connsiteY143" fmla="*/ 105727 h 193357"/>
                <a:gd name="connsiteX144" fmla="*/ 15716 w 321944"/>
                <a:gd name="connsiteY144" fmla="*/ 107632 h 193357"/>
                <a:gd name="connsiteX145" fmla="*/ 16193 w 321944"/>
                <a:gd name="connsiteY145" fmla="*/ 107632 h 193357"/>
                <a:gd name="connsiteX146" fmla="*/ 17145 w 321944"/>
                <a:gd name="connsiteY146" fmla="*/ 107156 h 193357"/>
                <a:gd name="connsiteX147" fmla="*/ 17622 w 321944"/>
                <a:gd name="connsiteY147" fmla="*/ 106680 h 193357"/>
                <a:gd name="connsiteX148" fmla="*/ 18098 w 321944"/>
                <a:gd name="connsiteY148" fmla="*/ 107156 h 193357"/>
                <a:gd name="connsiteX149" fmla="*/ 18098 w 321944"/>
                <a:gd name="connsiteY149" fmla="*/ 108109 h 193357"/>
                <a:gd name="connsiteX150" fmla="*/ 18098 w 321944"/>
                <a:gd name="connsiteY150" fmla="*/ 110966 h 193357"/>
                <a:gd name="connsiteX151" fmla="*/ 17622 w 321944"/>
                <a:gd name="connsiteY151" fmla="*/ 113347 h 193357"/>
                <a:gd name="connsiteX152" fmla="*/ 18574 w 321944"/>
                <a:gd name="connsiteY152" fmla="*/ 116205 h 193357"/>
                <a:gd name="connsiteX153" fmla="*/ 18574 w 321944"/>
                <a:gd name="connsiteY153" fmla="*/ 116681 h 193357"/>
                <a:gd name="connsiteX154" fmla="*/ 18098 w 321944"/>
                <a:gd name="connsiteY154" fmla="*/ 117634 h 193357"/>
                <a:gd name="connsiteX155" fmla="*/ 18098 w 321944"/>
                <a:gd name="connsiteY155" fmla="*/ 118110 h 193357"/>
                <a:gd name="connsiteX156" fmla="*/ 18574 w 321944"/>
                <a:gd name="connsiteY156" fmla="*/ 119063 h 193357"/>
                <a:gd name="connsiteX157" fmla="*/ 21431 w 321944"/>
                <a:gd name="connsiteY157" fmla="*/ 120491 h 193357"/>
                <a:gd name="connsiteX158" fmla="*/ 23813 w 321944"/>
                <a:gd name="connsiteY158" fmla="*/ 123349 h 193357"/>
                <a:gd name="connsiteX159" fmla="*/ 26670 w 321944"/>
                <a:gd name="connsiteY159" fmla="*/ 125254 h 193357"/>
                <a:gd name="connsiteX160" fmla="*/ 29051 w 321944"/>
                <a:gd name="connsiteY160" fmla="*/ 126206 h 193357"/>
                <a:gd name="connsiteX161" fmla="*/ 30480 w 321944"/>
                <a:gd name="connsiteY161" fmla="*/ 126206 h 193357"/>
                <a:gd name="connsiteX162" fmla="*/ 33338 w 321944"/>
                <a:gd name="connsiteY162" fmla="*/ 128588 h 193357"/>
                <a:gd name="connsiteX163" fmla="*/ 38576 w 321944"/>
                <a:gd name="connsiteY163" fmla="*/ 130016 h 193357"/>
                <a:gd name="connsiteX164" fmla="*/ 40481 w 321944"/>
                <a:gd name="connsiteY164" fmla="*/ 130492 h 193357"/>
                <a:gd name="connsiteX165" fmla="*/ 41434 w 321944"/>
                <a:gd name="connsiteY165" fmla="*/ 131445 h 193357"/>
                <a:gd name="connsiteX166" fmla="*/ 42386 w 321944"/>
                <a:gd name="connsiteY166" fmla="*/ 132397 h 193357"/>
                <a:gd name="connsiteX167" fmla="*/ 42386 w 321944"/>
                <a:gd name="connsiteY167" fmla="*/ 133350 h 193357"/>
                <a:gd name="connsiteX168" fmla="*/ 41434 w 321944"/>
                <a:gd name="connsiteY168" fmla="*/ 133826 h 193357"/>
                <a:gd name="connsiteX169" fmla="*/ 40481 w 321944"/>
                <a:gd name="connsiteY169" fmla="*/ 135255 h 193357"/>
                <a:gd name="connsiteX170" fmla="*/ 40005 w 321944"/>
                <a:gd name="connsiteY170" fmla="*/ 137160 h 193357"/>
                <a:gd name="connsiteX171" fmla="*/ 39053 w 321944"/>
                <a:gd name="connsiteY171" fmla="*/ 137636 h 193357"/>
                <a:gd name="connsiteX172" fmla="*/ 38100 w 321944"/>
                <a:gd name="connsiteY172" fmla="*/ 137636 h 193357"/>
                <a:gd name="connsiteX173" fmla="*/ 37624 w 321944"/>
                <a:gd name="connsiteY173" fmla="*/ 138113 h 193357"/>
                <a:gd name="connsiteX174" fmla="*/ 37624 w 321944"/>
                <a:gd name="connsiteY174" fmla="*/ 139065 h 193357"/>
                <a:gd name="connsiteX175" fmla="*/ 38576 w 321944"/>
                <a:gd name="connsiteY175" fmla="*/ 139541 h 193357"/>
                <a:gd name="connsiteX176" fmla="*/ 39529 w 321944"/>
                <a:gd name="connsiteY176" fmla="*/ 140017 h 193357"/>
                <a:gd name="connsiteX177" fmla="*/ 41910 w 321944"/>
                <a:gd name="connsiteY177" fmla="*/ 140970 h 193357"/>
                <a:gd name="connsiteX178" fmla="*/ 43815 w 321944"/>
                <a:gd name="connsiteY178" fmla="*/ 141922 h 193357"/>
                <a:gd name="connsiteX179" fmla="*/ 43815 w 321944"/>
                <a:gd name="connsiteY179" fmla="*/ 142399 h 193357"/>
                <a:gd name="connsiteX180" fmla="*/ 43339 w 321944"/>
                <a:gd name="connsiteY180" fmla="*/ 143351 h 193357"/>
                <a:gd name="connsiteX181" fmla="*/ 40481 w 321944"/>
                <a:gd name="connsiteY181" fmla="*/ 143827 h 193357"/>
                <a:gd name="connsiteX182" fmla="*/ 38576 w 321944"/>
                <a:gd name="connsiteY182" fmla="*/ 143827 h 193357"/>
                <a:gd name="connsiteX183" fmla="*/ 37624 w 321944"/>
                <a:gd name="connsiteY183" fmla="*/ 144304 h 193357"/>
                <a:gd name="connsiteX184" fmla="*/ 38100 w 321944"/>
                <a:gd name="connsiteY184" fmla="*/ 145732 h 193357"/>
                <a:gd name="connsiteX185" fmla="*/ 43339 w 321944"/>
                <a:gd name="connsiteY185" fmla="*/ 147161 h 193357"/>
                <a:gd name="connsiteX186" fmla="*/ 45720 w 321944"/>
                <a:gd name="connsiteY186" fmla="*/ 148590 h 193357"/>
                <a:gd name="connsiteX187" fmla="*/ 47149 w 321944"/>
                <a:gd name="connsiteY187" fmla="*/ 150495 h 193357"/>
                <a:gd name="connsiteX188" fmla="*/ 50959 w 321944"/>
                <a:gd name="connsiteY188" fmla="*/ 151924 h 193357"/>
                <a:gd name="connsiteX189" fmla="*/ 56674 w 321944"/>
                <a:gd name="connsiteY189" fmla="*/ 152400 h 193357"/>
                <a:gd name="connsiteX190" fmla="*/ 60484 w 321944"/>
                <a:gd name="connsiteY190" fmla="*/ 154305 h 193357"/>
                <a:gd name="connsiteX191" fmla="*/ 62865 w 321944"/>
                <a:gd name="connsiteY191" fmla="*/ 157639 h 193357"/>
                <a:gd name="connsiteX192" fmla="*/ 66675 w 321944"/>
                <a:gd name="connsiteY192" fmla="*/ 156686 h 193357"/>
                <a:gd name="connsiteX193" fmla="*/ 71438 w 321944"/>
                <a:gd name="connsiteY193" fmla="*/ 151924 h 193357"/>
                <a:gd name="connsiteX194" fmla="*/ 76676 w 321944"/>
                <a:gd name="connsiteY194" fmla="*/ 150495 h 193357"/>
                <a:gd name="connsiteX195" fmla="*/ 81439 w 321944"/>
                <a:gd name="connsiteY195" fmla="*/ 152876 h 193357"/>
                <a:gd name="connsiteX196" fmla="*/ 84297 w 321944"/>
                <a:gd name="connsiteY196" fmla="*/ 154781 h 193357"/>
                <a:gd name="connsiteX197" fmla="*/ 84773 w 321944"/>
                <a:gd name="connsiteY197" fmla="*/ 156210 h 193357"/>
                <a:gd name="connsiteX198" fmla="*/ 83344 w 321944"/>
                <a:gd name="connsiteY198" fmla="*/ 157163 h 193357"/>
                <a:gd name="connsiteX199" fmla="*/ 80963 w 321944"/>
                <a:gd name="connsiteY199" fmla="*/ 156686 h 193357"/>
                <a:gd name="connsiteX200" fmla="*/ 78581 w 321944"/>
                <a:gd name="connsiteY200" fmla="*/ 157639 h 193357"/>
                <a:gd name="connsiteX201" fmla="*/ 76676 w 321944"/>
                <a:gd name="connsiteY201" fmla="*/ 159544 h 193357"/>
                <a:gd name="connsiteX202" fmla="*/ 76676 w 321944"/>
                <a:gd name="connsiteY202" fmla="*/ 161925 h 193357"/>
                <a:gd name="connsiteX203" fmla="*/ 77629 w 321944"/>
                <a:gd name="connsiteY203" fmla="*/ 164306 h 193357"/>
                <a:gd name="connsiteX204" fmla="*/ 79534 w 321944"/>
                <a:gd name="connsiteY204" fmla="*/ 165735 h 193357"/>
                <a:gd name="connsiteX205" fmla="*/ 81915 w 321944"/>
                <a:gd name="connsiteY205" fmla="*/ 166688 h 193357"/>
                <a:gd name="connsiteX206" fmla="*/ 82868 w 321944"/>
                <a:gd name="connsiteY206" fmla="*/ 168116 h 193357"/>
                <a:gd name="connsiteX207" fmla="*/ 82868 w 321944"/>
                <a:gd name="connsiteY207" fmla="*/ 169545 h 193357"/>
                <a:gd name="connsiteX208" fmla="*/ 83820 w 321944"/>
                <a:gd name="connsiteY208" fmla="*/ 170021 h 193357"/>
                <a:gd name="connsiteX209" fmla="*/ 86201 w 321944"/>
                <a:gd name="connsiteY209" fmla="*/ 171926 h 193357"/>
                <a:gd name="connsiteX210" fmla="*/ 91916 w 321944"/>
                <a:gd name="connsiteY210" fmla="*/ 174784 h 193357"/>
                <a:gd name="connsiteX211" fmla="*/ 94774 w 321944"/>
                <a:gd name="connsiteY211" fmla="*/ 176689 h 193357"/>
                <a:gd name="connsiteX212" fmla="*/ 94298 w 321944"/>
                <a:gd name="connsiteY212" fmla="*/ 178117 h 193357"/>
                <a:gd name="connsiteX213" fmla="*/ 93345 w 321944"/>
                <a:gd name="connsiteY213" fmla="*/ 179070 h 193357"/>
                <a:gd name="connsiteX214" fmla="*/ 90488 w 321944"/>
                <a:gd name="connsiteY214" fmla="*/ 180499 h 193357"/>
                <a:gd name="connsiteX215" fmla="*/ 89059 w 321944"/>
                <a:gd name="connsiteY215" fmla="*/ 181927 h 193357"/>
                <a:gd name="connsiteX216" fmla="*/ 88582 w 321944"/>
                <a:gd name="connsiteY216" fmla="*/ 184309 h 193357"/>
                <a:gd name="connsiteX217" fmla="*/ 89059 w 321944"/>
                <a:gd name="connsiteY217" fmla="*/ 185261 h 193357"/>
                <a:gd name="connsiteX218" fmla="*/ 90964 w 321944"/>
                <a:gd name="connsiteY218" fmla="*/ 186690 h 193357"/>
                <a:gd name="connsiteX219" fmla="*/ 101441 w 321944"/>
                <a:gd name="connsiteY219" fmla="*/ 185261 h 193357"/>
                <a:gd name="connsiteX220" fmla="*/ 111919 w 321944"/>
                <a:gd name="connsiteY220" fmla="*/ 185738 h 193357"/>
                <a:gd name="connsiteX221" fmla="*/ 126206 w 321944"/>
                <a:gd name="connsiteY221" fmla="*/ 188595 h 193357"/>
                <a:gd name="connsiteX222" fmla="*/ 135255 w 321944"/>
                <a:gd name="connsiteY222" fmla="*/ 189547 h 193357"/>
                <a:gd name="connsiteX223" fmla="*/ 142399 w 321944"/>
                <a:gd name="connsiteY223" fmla="*/ 188595 h 193357"/>
                <a:gd name="connsiteX224" fmla="*/ 155257 w 321944"/>
                <a:gd name="connsiteY224" fmla="*/ 190500 h 193357"/>
                <a:gd name="connsiteX225" fmla="*/ 167164 w 321944"/>
                <a:gd name="connsiteY225" fmla="*/ 192881 h 193357"/>
                <a:gd name="connsiteX226" fmla="*/ 178594 w 321944"/>
                <a:gd name="connsiteY226" fmla="*/ 193357 h 193357"/>
                <a:gd name="connsiteX227" fmla="*/ 185261 w 321944"/>
                <a:gd name="connsiteY227" fmla="*/ 191929 h 193357"/>
                <a:gd name="connsiteX228" fmla="*/ 189548 w 321944"/>
                <a:gd name="connsiteY228" fmla="*/ 189547 h 193357"/>
                <a:gd name="connsiteX229" fmla="*/ 193357 w 321944"/>
                <a:gd name="connsiteY229" fmla="*/ 185261 h 193357"/>
                <a:gd name="connsiteX230" fmla="*/ 202882 w 321944"/>
                <a:gd name="connsiteY230" fmla="*/ 179546 h 193357"/>
                <a:gd name="connsiteX231" fmla="*/ 212407 w 321944"/>
                <a:gd name="connsiteY231" fmla="*/ 176213 h 193357"/>
                <a:gd name="connsiteX232" fmla="*/ 224790 w 321944"/>
                <a:gd name="connsiteY232" fmla="*/ 173831 h 193357"/>
                <a:gd name="connsiteX233" fmla="*/ 232886 w 321944"/>
                <a:gd name="connsiteY233" fmla="*/ 172879 h 193357"/>
                <a:gd name="connsiteX234" fmla="*/ 233839 w 321944"/>
                <a:gd name="connsiteY234" fmla="*/ 173831 h 193357"/>
                <a:gd name="connsiteX235" fmla="*/ 244316 w 321944"/>
                <a:gd name="connsiteY235" fmla="*/ 179070 h 193357"/>
                <a:gd name="connsiteX236" fmla="*/ 249079 w 321944"/>
                <a:gd name="connsiteY236" fmla="*/ 179070 h 193357"/>
                <a:gd name="connsiteX237" fmla="*/ 252413 w 321944"/>
                <a:gd name="connsiteY237" fmla="*/ 180022 h 193357"/>
                <a:gd name="connsiteX238" fmla="*/ 253841 w 321944"/>
                <a:gd name="connsiteY238" fmla="*/ 181451 h 193357"/>
                <a:gd name="connsiteX239" fmla="*/ 254794 w 321944"/>
                <a:gd name="connsiteY239" fmla="*/ 181927 h 193357"/>
                <a:gd name="connsiteX240" fmla="*/ 260032 w 321944"/>
                <a:gd name="connsiteY240" fmla="*/ 180499 h 193357"/>
                <a:gd name="connsiteX241" fmla="*/ 261938 w 321944"/>
                <a:gd name="connsiteY241" fmla="*/ 183356 h 193357"/>
                <a:gd name="connsiteX242" fmla="*/ 265272 w 321944"/>
                <a:gd name="connsiteY242" fmla="*/ 187166 h 193357"/>
                <a:gd name="connsiteX243" fmla="*/ 271463 w 321944"/>
                <a:gd name="connsiteY243" fmla="*/ 189071 h 193357"/>
                <a:gd name="connsiteX244" fmla="*/ 276701 w 321944"/>
                <a:gd name="connsiteY244" fmla="*/ 190500 h 193357"/>
                <a:gd name="connsiteX245" fmla="*/ 278130 w 321944"/>
                <a:gd name="connsiteY245" fmla="*/ 190500 h 193357"/>
                <a:gd name="connsiteX246" fmla="*/ 283845 w 321944"/>
                <a:gd name="connsiteY246" fmla="*/ 190500 h 193357"/>
                <a:gd name="connsiteX247" fmla="*/ 283845 w 321944"/>
                <a:gd name="connsiteY247" fmla="*/ 188119 h 193357"/>
                <a:gd name="connsiteX248" fmla="*/ 286226 w 321944"/>
                <a:gd name="connsiteY248" fmla="*/ 180499 h 193357"/>
                <a:gd name="connsiteX249" fmla="*/ 285750 w 321944"/>
                <a:gd name="connsiteY249" fmla="*/ 167640 h 193357"/>
                <a:gd name="connsiteX250" fmla="*/ 287655 w 321944"/>
                <a:gd name="connsiteY250" fmla="*/ 164306 h 193357"/>
                <a:gd name="connsiteX251" fmla="*/ 292894 w 321944"/>
                <a:gd name="connsiteY251" fmla="*/ 159067 h 193357"/>
                <a:gd name="connsiteX252" fmla="*/ 293847 w 321944"/>
                <a:gd name="connsiteY252" fmla="*/ 156210 h 193357"/>
                <a:gd name="connsiteX253" fmla="*/ 291465 w 321944"/>
                <a:gd name="connsiteY253" fmla="*/ 156686 h 193357"/>
                <a:gd name="connsiteX254" fmla="*/ 291465 w 321944"/>
                <a:gd name="connsiteY254" fmla="*/ 154781 h 193357"/>
                <a:gd name="connsiteX255" fmla="*/ 292418 w 321944"/>
                <a:gd name="connsiteY255" fmla="*/ 153352 h 193357"/>
                <a:gd name="connsiteX256" fmla="*/ 292894 w 321944"/>
                <a:gd name="connsiteY256" fmla="*/ 150019 h 193357"/>
                <a:gd name="connsiteX257" fmla="*/ 293370 w 321944"/>
                <a:gd name="connsiteY257" fmla="*/ 149066 h 193357"/>
                <a:gd name="connsiteX258" fmla="*/ 295275 w 321944"/>
                <a:gd name="connsiteY258" fmla="*/ 146209 h 193357"/>
                <a:gd name="connsiteX259" fmla="*/ 294323 w 321944"/>
                <a:gd name="connsiteY259" fmla="*/ 141922 h 193357"/>
                <a:gd name="connsiteX260" fmla="*/ 295275 w 321944"/>
                <a:gd name="connsiteY260" fmla="*/ 140017 h 193357"/>
                <a:gd name="connsiteX261" fmla="*/ 297180 w 321944"/>
                <a:gd name="connsiteY261" fmla="*/ 138589 h 193357"/>
                <a:gd name="connsiteX262" fmla="*/ 300990 w 321944"/>
                <a:gd name="connsiteY262" fmla="*/ 139541 h 193357"/>
                <a:gd name="connsiteX263" fmla="*/ 299561 w 321944"/>
                <a:gd name="connsiteY263" fmla="*/ 141446 h 193357"/>
                <a:gd name="connsiteX264" fmla="*/ 300038 w 321944"/>
                <a:gd name="connsiteY264" fmla="*/ 143827 h 193357"/>
                <a:gd name="connsiteX265" fmla="*/ 300514 w 321944"/>
                <a:gd name="connsiteY265" fmla="*/ 146685 h 193357"/>
                <a:gd name="connsiteX266" fmla="*/ 299561 w 321944"/>
                <a:gd name="connsiteY266" fmla="*/ 148590 h 193357"/>
                <a:gd name="connsiteX267" fmla="*/ 316706 w 321944"/>
                <a:gd name="connsiteY267" fmla="*/ 144780 h 193357"/>
                <a:gd name="connsiteX268" fmla="*/ 318611 w 321944"/>
                <a:gd name="connsiteY268" fmla="*/ 141922 h 193357"/>
                <a:gd name="connsiteX269" fmla="*/ 319564 w 321944"/>
                <a:gd name="connsiteY269" fmla="*/ 139065 h 193357"/>
                <a:gd name="connsiteX270" fmla="*/ 320993 w 321944"/>
                <a:gd name="connsiteY270" fmla="*/ 131921 h 193357"/>
                <a:gd name="connsiteX271" fmla="*/ 321469 w 321944"/>
                <a:gd name="connsiteY271" fmla="*/ 130492 h 193357"/>
                <a:gd name="connsiteX272" fmla="*/ 321945 w 321944"/>
                <a:gd name="connsiteY272" fmla="*/ 127635 h 193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</a:cxnLst>
              <a:rect l="l" t="t" r="r" b="b"/>
              <a:pathLst>
                <a:path w="321944" h="193357">
                  <a:moveTo>
                    <a:pt x="320040" y="125254"/>
                  </a:moveTo>
                  <a:lnTo>
                    <a:pt x="317182" y="122872"/>
                  </a:lnTo>
                  <a:lnTo>
                    <a:pt x="311468" y="120967"/>
                  </a:lnTo>
                  <a:lnTo>
                    <a:pt x="305276" y="121444"/>
                  </a:lnTo>
                  <a:lnTo>
                    <a:pt x="298609" y="125254"/>
                  </a:lnTo>
                  <a:lnTo>
                    <a:pt x="294323" y="126206"/>
                  </a:lnTo>
                  <a:lnTo>
                    <a:pt x="291941" y="125254"/>
                  </a:lnTo>
                  <a:lnTo>
                    <a:pt x="290513" y="125730"/>
                  </a:lnTo>
                  <a:lnTo>
                    <a:pt x="290036" y="126682"/>
                  </a:lnTo>
                  <a:lnTo>
                    <a:pt x="290036" y="127159"/>
                  </a:lnTo>
                  <a:lnTo>
                    <a:pt x="290513" y="128111"/>
                  </a:lnTo>
                  <a:lnTo>
                    <a:pt x="290513" y="128588"/>
                  </a:lnTo>
                  <a:lnTo>
                    <a:pt x="289560" y="128588"/>
                  </a:lnTo>
                  <a:lnTo>
                    <a:pt x="279082" y="126206"/>
                  </a:lnTo>
                  <a:lnTo>
                    <a:pt x="274797" y="123825"/>
                  </a:lnTo>
                  <a:lnTo>
                    <a:pt x="270986" y="119539"/>
                  </a:lnTo>
                  <a:lnTo>
                    <a:pt x="269081" y="117157"/>
                  </a:lnTo>
                  <a:lnTo>
                    <a:pt x="267653" y="114776"/>
                  </a:lnTo>
                  <a:lnTo>
                    <a:pt x="266224" y="113347"/>
                  </a:lnTo>
                  <a:lnTo>
                    <a:pt x="266700" y="112871"/>
                  </a:lnTo>
                  <a:lnTo>
                    <a:pt x="268129" y="112395"/>
                  </a:lnTo>
                  <a:lnTo>
                    <a:pt x="269081" y="111442"/>
                  </a:lnTo>
                  <a:lnTo>
                    <a:pt x="269081" y="108585"/>
                  </a:lnTo>
                  <a:lnTo>
                    <a:pt x="268605" y="105251"/>
                  </a:lnTo>
                  <a:lnTo>
                    <a:pt x="267653" y="103822"/>
                  </a:lnTo>
                  <a:lnTo>
                    <a:pt x="267653" y="101441"/>
                  </a:lnTo>
                  <a:lnTo>
                    <a:pt x="267176" y="97631"/>
                  </a:lnTo>
                  <a:lnTo>
                    <a:pt x="267653" y="90488"/>
                  </a:lnTo>
                  <a:lnTo>
                    <a:pt x="270510" y="81915"/>
                  </a:lnTo>
                  <a:lnTo>
                    <a:pt x="271939" y="77629"/>
                  </a:lnTo>
                  <a:lnTo>
                    <a:pt x="271463" y="75247"/>
                  </a:lnTo>
                  <a:lnTo>
                    <a:pt x="271939" y="69532"/>
                  </a:lnTo>
                  <a:lnTo>
                    <a:pt x="270986" y="66675"/>
                  </a:lnTo>
                  <a:lnTo>
                    <a:pt x="269081" y="62865"/>
                  </a:lnTo>
                  <a:lnTo>
                    <a:pt x="266224" y="55245"/>
                  </a:lnTo>
                  <a:lnTo>
                    <a:pt x="262890" y="52388"/>
                  </a:lnTo>
                  <a:lnTo>
                    <a:pt x="258604" y="49530"/>
                  </a:lnTo>
                  <a:lnTo>
                    <a:pt x="257175" y="47149"/>
                  </a:lnTo>
                  <a:lnTo>
                    <a:pt x="255747" y="44291"/>
                  </a:lnTo>
                  <a:lnTo>
                    <a:pt x="253365" y="41910"/>
                  </a:lnTo>
                  <a:lnTo>
                    <a:pt x="250507" y="39529"/>
                  </a:lnTo>
                  <a:lnTo>
                    <a:pt x="247174" y="33814"/>
                  </a:lnTo>
                  <a:lnTo>
                    <a:pt x="245745" y="31432"/>
                  </a:lnTo>
                  <a:lnTo>
                    <a:pt x="245269" y="30480"/>
                  </a:lnTo>
                  <a:lnTo>
                    <a:pt x="241459" y="26670"/>
                  </a:lnTo>
                  <a:lnTo>
                    <a:pt x="239078" y="23336"/>
                  </a:lnTo>
                  <a:lnTo>
                    <a:pt x="238125" y="20955"/>
                  </a:lnTo>
                  <a:lnTo>
                    <a:pt x="237649" y="18097"/>
                  </a:lnTo>
                  <a:lnTo>
                    <a:pt x="234791" y="13335"/>
                  </a:lnTo>
                  <a:lnTo>
                    <a:pt x="232410" y="9525"/>
                  </a:lnTo>
                  <a:lnTo>
                    <a:pt x="230029" y="6667"/>
                  </a:lnTo>
                  <a:lnTo>
                    <a:pt x="229076" y="4763"/>
                  </a:lnTo>
                  <a:lnTo>
                    <a:pt x="226219" y="2381"/>
                  </a:lnTo>
                  <a:lnTo>
                    <a:pt x="222409" y="476"/>
                  </a:lnTo>
                  <a:lnTo>
                    <a:pt x="220028" y="0"/>
                  </a:lnTo>
                  <a:lnTo>
                    <a:pt x="216694" y="0"/>
                  </a:lnTo>
                  <a:lnTo>
                    <a:pt x="215265" y="476"/>
                  </a:lnTo>
                  <a:lnTo>
                    <a:pt x="210979" y="1429"/>
                  </a:lnTo>
                  <a:lnTo>
                    <a:pt x="206216" y="2857"/>
                  </a:lnTo>
                  <a:lnTo>
                    <a:pt x="205264" y="6667"/>
                  </a:lnTo>
                  <a:lnTo>
                    <a:pt x="203835" y="8572"/>
                  </a:lnTo>
                  <a:lnTo>
                    <a:pt x="201454" y="11906"/>
                  </a:lnTo>
                  <a:lnTo>
                    <a:pt x="192405" y="12859"/>
                  </a:lnTo>
                  <a:lnTo>
                    <a:pt x="185261" y="14288"/>
                  </a:lnTo>
                  <a:lnTo>
                    <a:pt x="177641" y="15240"/>
                  </a:lnTo>
                  <a:lnTo>
                    <a:pt x="167640" y="19050"/>
                  </a:lnTo>
                  <a:lnTo>
                    <a:pt x="164306" y="22384"/>
                  </a:lnTo>
                  <a:lnTo>
                    <a:pt x="160973" y="23336"/>
                  </a:lnTo>
                  <a:lnTo>
                    <a:pt x="158115" y="23336"/>
                  </a:lnTo>
                  <a:lnTo>
                    <a:pt x="156210" y="21907"/>
                  </a:lnTo>
                  <a:lnTo>
                    <a:pt x="150019" y="16669"/>
                  </a:lnTo>
                  <a:lnTo>
                    <a:pt x="147161" y="14288"/>
                  </a:lnTo>
                  <a:lnTo>
                    <a:pt x="144304" y="13811"/>
                  </a:lnTo>
                  <a:lnTo>
                    <a:pt x="140494" y="14288"/>
                  </a:lnTo>
                  <a:lnTo>
                    <a:pt x="137160" y="15240"/>
                  </a:lnTo>
                  <a:lnTo>
                    <a:pt x="133826" y="15240"/>
                  </a:lnTo>
                  <a:lnTo>
                    <a:pt x="129540" y="13811"/>
                  </a:lnTo>
                  <a:lnTo>
                    <a:pt x="129540" y="13811"/>
                  </a:lnTo>
                  <a:lnTo>
                    <a:pt x="127635" y="14288"/>
                  </a:lnTo>
                  <a:lnTo>
                    <a:pt x="117634" y="12382"/>
                  </a:lnTo>
                  <a:lnTo>
                    <a:pt x="116681" y="11906"/>
                  </a:lnTo>
                  <a:lnTo>
                    <a:pt x="116205" y="11906"/>
                  </a:lnTo>
                  <a:lnTo>
                    <a:pt x="115253" y="11430"/>
                  </a:lnTo>
                  <a:lnTo>
                    <a:pt x="107632" y="11906"/>
                  </a:lnTo>
                  <a:lnTo>
                    <a:pt x="100489" y="7620"/>
                  </a:lnTo>
                  <a:lnTo>
                    <a:pt x="98584" y="7620"/>
                  </a:lnTo>
                  <a:lnTo>
                    <a:pt x="96679" y="9525"/>
                  </a:lnTo>
                  <a:lnTo>
                    <a:pt x="95726" y="10954"/>
                  </a:lnTo>
                  <a:lnTo>
                    <a:pt x="90488" y="12859"/>
                  </a:lnTo>
                  <a:lnTo>
                    <a:pt x="89535" y="13811"/>
                  </a:lnTo>
                  <a:lnTo>
                    <a:pt x="88582" y="14764"/>
                  </a:lnTo>
                  <a:lnTo>
                    <a:pt x="82868" y="20002"/>
                  </a:lnTo>
                  <a:lnTo>
                    <a:pt x="80486" y="21431"/>
                  </a:lnTo>
                  <a:lnTo>
                    <a:pt x="78581" y="21907"/>
                  </a:lnTo>
                  <a:lnTo>
                    <a:pt x="76200" y="20955"/>
                  </a:lnTo>
                  <a:lnTo>
                    <a:pt x="73819" y="21431"/>
                  </a:lnTo>
                  <a:lnTo>
                    <a:pt x="71438" y="22860"/>
                  </a:lnTo>
                  <a:lnTo>
                    <a:pt x="69532" y="23336"/>
                  </a:lnTo>
                  <a:lnTo>
                    <a:pt x="68104" y="24289"/>
                  </a:lnTo>
                  <a:lnTo>
                    <a:pt x="65723" y="27146"/>
                  </a:lnTo>
                  <a:lnTo>
                    <a:pt x="63341" y="30004"/>
                  </a:lnTo>
                  <a:lnTo>
                    <a:pt x="60960" y="31432"/>
                  </a:lnTo>
                  <a:lnTo>
                    <a:pt x="59531" y="32861"/>
                  </a:lnTo>
                  <a:lnTo>
                    <a:pt x="59531" y="37147"/>
                  </a:lnTo>
                  <a:lnTo>
                    <a:pt x="58103" y="38576"/>
                  </a:lnTo>
                  <a:lnTo>
                    <a:pt x="56198" y="40005"/>
                  </a:lnTo>
                  <a:lnTo>
                    <a:pt x="55245" y="41434"/>
                  </a:lnTo>
                  <a:lnTo>
                    <a:pt x="52388" y="48101"/>
                  </a:lnTo>
                  <a:lnTo>
                    <a:pt x="50006" y="50482"/>
                  </a:lnTo>
                  <a:lnTo>
                    <a:pt x="48101" y="52388"/>
                  </a:lnTo>
                  <a:lnTo>
                    <a:pt x="47625" y="53816"/>
                  </a:lnTo>
                  <a:lnTo>
                    <a:pt x="47625" y="55721"/>
                  </a:lnTo>
                  <a:lnTo>
                    <a:pt x="45720" y="59531"/>
                  </a:lnTo>
                  <a:lnTo>
                    <a:pt x="42386" y="63341"/>
                  </a:lnTo>
                  <a:lnTo>
                    <a:pt x="41910" y="64770"/>
                  </a:lnTo>
                  <a:lnTo>
                    <a:pt x="42386" y="66675"/>
                  </a:lnTo>
                  <a:lnTo>
                    <a:pt x="39529" y="69056"/>
                  </a:lnTo>
                  <a:lnTo>
                    <a:pt x="38100" y="70485"/>
                  </a:lnTo>
                  <a:lnTo>
                    <a:pt x="36672" y="70961"/>
                  </a:lnTo>
                  <a:lnTo>
                    <a:pt x="35719" y="72390"/>
                  </a:lnTo>
                  <a:lnTo>
                    <a:pt x="34290" y="76200"/>
                  </a:lnTo>
                  <a:lnTo>
                    <a:pt x="34766" y="77629"/>
                  </a:lnTo>
                  <a:lnTo>
                    <a:pt x="34766" y="79057"/>
                  </a:lnTo>
                  <a:lnTo>
                    <a:pt x="32385" y="80010"/>
                  </a:lnTo>
                  <a:lnTo>
                    <a:pt x="31432" y="81439"/>
                  </a:lnTo>
                  <a:lnTo>
                    <a:pt x="30956" y="83820"/>
                  </a:lnTo>
                  <a:lnTo>
                    <a:pt x="30004" y="84772"/>
                  </a:lnTo>
                  <a:lnTo>
                    <a:pt x="27147" y="86201"/>
                  </a:lnTo>
                  <a:lnTo>
                    <a:pt x="20003" y="85725"/>
                  </a:lnTo>
                  <a:lnTo>
                    <a:pt x="17622" y="86201"/>
                  </a:lnTo>
                  <a:lnTo>
                    <a:pt x="16669" y="87154"/>
                  </a:lnTo>
                  <a:lnTo>
                    <a:pt x="16669" y="88582"/>
                  </a:lnTo>
                  <a:lnTo>
                    <a:pt x="15716" y="89059"/>
                  </a:lnTo>
                  <a:lnTo>
                    <a:pt x="14288" y="90488"/>
                  </a:lnTo>
                  <a:lnTo>
                    <a:pt x="12382" y="90964"/>
                  </a:lnTo>
                  <a:lnTo>
                    <a:pt x="9049" y="89535"/>
                  </a:lnTo>
                  <a:lnTo>
                    <a:pt x="953" y="90964"/>
                  </a:lnTo>
                  <a:lnTo>
                    <a:pt x="0" y="91916"/>
                  </a:lnTo>
                  <a:lnTo>
                    <a:pt x="1905" y="94297"/>
                  </a:lnTo>
                  <a:lnTo>
                    <a:pt x="3810" y="97631"/>
                  </a:lnTo>
                  <a:lnTo>
                    <a:pt x="6668" y="99060"/>
                  </a:lnTo>
                  <a:lnTo>
                    <a:pt x="9525" y="100965"/>
                  </a:lnTo>
                  <a:lnTo>
                    <a:pt x="11430" y="101917"/>
                  </a:lnTo>
                  <a:lnTo>
                    <a:pt x="13811" y="105727"/>
                  </a:lnTo>
                  <a:lnTo>
                    <a:pt x="15716" y="107632"/>
                  </a:lnTo>
                  <a:lnTo>
                    <a:pt x="16193" y="107632"/>
                  </a:lnTo>
                  <a:lnTo>
                    <a:pt x="17145" y="107156"/>
                  </a:lnTo>
                  <a:lnTo>
                    <a:pt x="17622" y="106680"/>
                  </a:lnTo>
                  <a:lnTo>
                    <a:pt x="18098" y="107156"/>
                  </a:lnTo>
                  <a:lnTo>
                    <a:pt x="18098" y="108109"/>
                  </a:lnTo>
                  <a:lnTo>
                    <a:pt x="18098" y="110966"/>
                  </a:lnTo>
                  <a:lnTo>
                    <a:pt x="17622" y="113347"/>
                  </a:lnTo>
                  <a:lnTo>
                    <a:pt x="18574" y="116205"/>
                  </a:lnTo>
                  <a:lnTo>
                    <a:pt x="18574" y="116681"/>
                  </a:lnTo>
                  <a:lnTo>
                    <a:pt x="18098" y="117634"/>
                  </a:lnTo>
                  <a:lnTo>
                    <a:pt x="18098" y="118110"/>
                  </a:lnTo>
                  <a:lnTo>
                    <a:pt x="18574" y="119063"/>
                  </a:lnTo>
                  <a:lnTo>
                    <a:pt x="21431" y="120491"/>
                  </a:lnTo>
                  <a:lnTo>
                    <a:pt x="23813" y="123349"/>
                  </a:lnTo>
                  <a:lnTo>
                    <a:pt x="26670" y="125254"/>
                  </a:lnTo>
                  <a:lnTo>
                    <a:pt x="29051" y="126206"/>
                  </a:lnTo>
                  <a:lnTo>
                    <a:pt x="30480" y="126206"/>
                  </a:lnTo>
                  <a:lnTo>
                    <a:pt x="33338" y="128588"/>
                  </a:lnTo>
                  <a:lnTo>
                    <a:pt x="38576" y="130016"/>
                  </a:lnTo>
                  <a:lnTo>
                    <a:pt x="40481" y="130492"/>
                  </a:lnTo>
                  <a:lnTo>
                    <a:pt x="41434" y="131445"/>
                  </a:lnTo>
                  <a:lnTo>
                    <a:pt x="42386" y="132397"/>
                  </a:lnTo>
                  <a:lnTo>
                    <a:pt x="42386" y="133350"/>
                  </a:lnTo>
                  <a:lnTo>
                    <a:pt x="41434" y="133826"/>
                  </a:lnTo>
                  <a:lnTo>
                    <a:pt x="40481" y="135255"/>
                  </a:lnTo>
                  <a:lnTo>
                    <a:pt x="40005" y="137160"/>
                  </a:lnTo>
                  <a:lnTo>
                    <a:pt x="39053" y="137636"/>
                  </a:lnTo>
                  <a:lnTo>
                    <a:pt x="38100" y="137636"/>
                  </a:lnTo>
                  <a:lnTo>
                    <a:pt x="37624" y="138113"/>
                  </a:lnTo>
                  <a:lnTo>
                    <a:pt x="37624" y="139065"/>
                  </a:lnTo>
                  <a:lnTo>
                    <a:pt x="38576" y="139541"/>
                  </a:lnTo>
                  <a:lnTo>
                    <a:pt x="39529" y="140017"/>
                  </a:lnTo>
                  <a:lnTo>
                    <a:pt x="41910" y="140970"/>
                  </a:lnTo>
                  <a:lnTo>
                    <a:pt x="43815" y="141922"/>
                  </a:lnTo>
                  <a:lnTo>
                    <a:pt x="43815" y="142399"/>
                  </a:lnTo>
                  <a:lnTo>
                    <a:pt x="43339" y="143351"/>
                  </a:lnTo>
                  <a:lnTo>
                    <a:pt x="40481" y="143827"/>
                  </a:lnTo>
                  <a:lnTo>
                    <a:pt x="38576" y="143827"/>
                  </a:lnTo>
                  <a:lnTo>
                    <a:pt x="37624" y="144304"/>
                  </a:lnTo>
                  <a:lnTo>
                    <a:pt x="38100" y="145732"/>
                  </a:lnTo>
                  <a:lnTo>
                    <a:pt x="43339" y="147161"/>
                  </a:lnTo>
                  <a:lnTo>
                    <a:pt x="45720" y="148590"/>
                  </a:lnTo>
                  <a:lnTo>
                    <a:pt x="47149" y="150495"/>
                  </a:lnTo>
                  <a:lnTo>
                    <a:pt x="50959" y="151924"/>
                  </a:lnTo>
                  <a:lnTo>
                    <a:pt x="56674" y="152400"/>
                  </a:lnTo>
                  <a:lnTo>
                    <a:pt x="60484" y="154305"/>
                  </a:lnTo>
                  <a:lnTo>
                    <a:pt x="62865" y="157639"/>
                  </a:lnTo>
                  <a:lnTo>
                    <a:pt x="66675" y="156686"/>
                  </a:lnTo>
                  <a:lnTo>
                    <a:pt x="71438" y="151924"/>
                  </a:lnTo>
                  <a:lnTo>
                    <a:pt x="76676" y="150495"/>
                  </a:lnTo>
                  <a:lnTo>
                    <a:pt x="81439" y="152876"/>
                  </a:lnTo>
                  <a:lnTo>
                    <a:pt x="84297" y="154781"/>
                  </a:lnTo>
                  <a:lnTo>
                    <a:pt x="84773" y="156210"/>
                  </a:lnTo>
                  <a:lnTo>
                    <a:pt x="83344" y="157163"/>
                  </a:lnTo>
                  <a:lnTo>
                    <a:pt x="80963" y="156686"/>
                  </a:lnTo>
                  <a:lnTo>
                    <a:pt x="78581" y="157639"/>
                  </a:lnTo>
                  <a:lnTo>
                    <a:pt x="76676" y="159544"/>
                  </a:lnTo>
                  <a:lnTo>
                    <a:pt x="76676" y="161925"/>
                  </a:lnTo>
                  <a:lnTo>
                    <a:pt x="77629" y="164306"/>
                  </a:lnTo>
                  <a:lnTo>
                    <a:pt x="79534" y="165735"/>
                  </a:lnTo>
                  <a:lnTo>
                    <a:pt x="81915" y="166688"/>
                  </a:lnTo>
                  <a:lnTo>
                    <a:pt x="82868" y="168116"/>
                  </a:lnTo>
                  <a:lnTo>
                    <a:pt x="82868" y="169545"/>
                  </a:lnTo>
                  <a:lnTo>
                    <a:pt x="83820" y="170021"/>
                  </a:lnTo>
                  <a:lnTo>
                    <a:pt x="86201" y="171926"/>
                  </a:lnTo>
                  <a:lnTo>
                    <a:pt x="91916" y="174784"/>
                  </a:lnTo>
                  <a:lnTo>
                    <a:pt x="94774" y="176689"/>
                  </a:lnTo>
                  <a:lnTo>
                    <a:pt x="94298" y="178117"/>
                  </a:lnTo>
                  <a:lnTo>
                    <a:pt x="93345" y="179070"/>
                  </a:lnTo>
                  <a:lnTo>
                    <a:pt x="90488" y="180499"/>
                  </a:lnTo>
                  <a:lnTo>
                    <a:pt x="89059" y="181927"/>
                  </a:lnTo>
                  <a:lnTo>
                    <a:pt x="88582" y="184309"/>
                  </a:lnTo>
                  <a:lnTo>
                    <a:pt x="89059" y="185261"/>
                  </a:lnTo>
                  <a:lnTo>
                    <a:pt x="90964" y="186690"/>
                  </a:lnTo>
                  <a:lnTo>
                    <a:pt x="101441" y="185261"/>
                  </a:lnTo>
                  <a:lnTo>
                    <a:pt x="111919" y="185738"/>
                  </a:lnTo>
                  <a:lnTo>
                    <a:pt x="126206" y="188595"/>
                  </a:lnTo>
                  <a:lnTo>
                    <a:pt x="135255" y="189547"/>
                  </a:lnTo>
                  <a:lnTo>
                    <a:pt x="142399" y="188595"/>
                  </a:lnTo>
                  <a:lnTo>
                    <a:pt x="155257" y="190500"/>
                  </a:lnTo>
                  <a:lnTo>
                    <a:pt x="167164" y="192881"/>
                  </a:lnTo>
                  <a:lnTo>
                    <a:pt x="178594" y="193357"/>
                  </a:lnTo>
                  <a:lnTo>
                    <a:pt x="185261" y="191929"/>
                  </a:lnTo>
                  <a:lnTo>
                    <a:pt x="189548" y="189547"/>
                  </a:lnTo>
                  <a:lnTo>
                    <a:pt x="193357" y="185261"/>
                  </a:lnTo>
                  <a:lnTo>
                    <a:pt x="202882" y="179546"/>
                  </a:lnTo>
                  <a:lnTo>
                    <a:pt x="212407" y="176213"/>
                  </a:lnTo>
                  <a:lnTo>
                    <a:pt x="224790" y="173831"/>
                  </a:lnTo>
                  <a:lnTo>
                    <a:pt x="232886" y="172879"/>
                  </a:lnTo>
                  <a:lnTo>
                    <a:pt x="233839" y="173831"/>
                  </a:lnTo>
                  <a:lnTo>
                    <a:pt x="244316" y="179070"/>
                  </a:lnTo>
                  <a:lnTo>
                    <a:pt x="249079" y="179070"/>
                  </a:lnTo>
                  <a:lnTo>
                    <a:pt x="252413" y="180022"/>
                  </a:lnTo>
                  <a:lnTo>
                    <a:pt x="253841" y="181451"/>
                  </a:lnTo>
                  <a:lnTo>
                    <a:pt x="254794" y="181927"/>
                  </a:lnTo>
                  <a:lnTo>
                    <a:pt x="260032" y="180499"/>
                  </a:lnTo>
                  <a:lnTo>
                    <a:pt x="261938" y="183356"/>
                  </a:lnTo>
                  <a:lnTo>
                    <a:pt x="265272" y="187166"/>
                  </a:lnTo>
                  <a:lnTo>
                    <a:pt x="271463" y="189071"/>
                  </a:lnTo>
                  <a:lnTo>
                    <a:pt x="276701" y="190500"/>
                  </a:lnTo>
                  <a:lnTo>
                    <a:pt x="278130" y="190500"/>
                  </a:lnTo>
                  <a:lnTo>
                    <a:pt x="283845" y="190500"/>
                  </a:lnTo>
                  <a:lnTo>
                    <a:pt x="283845" y="188119"/>
                  </a:lnTo>
                  <a:lnTo>
                    <a:pt x="286226" y="180499"/>
                  </a:lnTo>
                  <a:lnTo>
                    <a:pt x="285750" y="167640"/>
                  </a:lnTo>
                  <a:lnTo>
                    <a:pt x="287655" y="164306"/>
                  </a:lnTo>
                  <a:lnTo>
                    <a:pt x="292894" y="159067"/>
                  </a:lnTo>
                  <a:lnTo>
                    <a:pt x="293847" y="156210"/>
                  </a:lnTo>
                  <a:lnTo>
                    <a:pt x="291465" y="156686"/>
                  </a:lnTo>
                  <a:lnTo>
                    <a:pt x="291465" y="154781"/>
                  </a:lnTo>
                  <a:lnTo>
                    <a:pt x="292418" y="153352"/>
                  </a:lnTo>
                  <a:lnTo>
                    <a:pt x="292894" y="150019"/>
                  </a:lnTo>
                  <a:lnTo>
                    <a:pt x="293370" y="149066"/>
                  </a:lnTo>
                  <a:lnTo>
                    <a:pt x="295275" y="146209"/>
                  </a:lnTo>
                  <a:lnTo>
                    <a:pt x="294323" y="141922"/>
                  </a:lnTo>
                  <a:lnTo>
                    <a:pt x="295275" y="140017"/>
                  </a:lnTo>
                  <a:lnTo>
                    <a:pt x="297180" y="138589"/>
                  </a:lnTo>
                  <a:lnTo>
                    <a:pt x="300990" y="139541"/>
                  </a:lnTo>
                  <a:lnTo>
                    <a:pt x="299561" y="141446"/>
                  </a:lnTo>
                  <a:lnTo>
                    <a:pt x="300038" y="143827"/>
                  </a:lnTo>
                  <a:lnTo>
                    <a:pt x="300514" y="146685"/>
                  </a:lnTo>
                  <a:lnTo>
                    <a:pt x="299561" y="148590"/>
                  </a:lnTo>
                  <a:lnTo>
                    <a:pt x="316706" y="144780"/>
                  </a:lnTo>
                  <a:lnTo>
                    <a:pt x="318611" y="141922"/>
                  </a:lnTo>
                  <a:lnTo>
                    <a:pt x="319564" y="139065"/>
                  </a:lnTo>
                  <a:lnTo>
                    <a:pt x="320993" y="131921"/>
                  </a:lnTo>
                  <a:lnTo>
                    <a:pt x="321469" y="130492"/>
                  </a:lnTo>
                  <a:lnTo>
                    <a:pt x="321945" y="127635"/>
                  </a:lnTo>
                  <a:close/>
                </a:path>
              </a:pathLst>
            </a:custGeom>
            <a:grpFill/>
            <a:ln w="3175" cap="flat">
              <a:solidFill>
                <a:schemeClr val="bg1">
                  <a:lumMod val="75000"/>
                </a:scheme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" name="Freeform: Shape 319">
              <a:extLst>
                <a:ext uri="{FF2B5EF4-FFF2-40B4-BE49-F238E27FC236}">
                  <a16:creationId xmlns:a16="http://schemas.microsoft.com/office/drawing/2014/main" id="{35D921AE-FD1A-E247-F769-796F95A6DD07}"/>
                </a:ext>
              </a:extLst>
            </p:cNvPr>
            <p:cNvSpPr/>
            <p:nvPr/>
          </p:nvSpPr>
          <p:spPr>
            <a:xfrm>
              <a:off x="7446168" y="3400424"/>
              <a:ext cx="29051" cy="57150"/>
            </a:xfrm>
            <a:custGeom>
              <a:avLst/>
              <a:gdLst>
                <a:gd name="connsiteX0" fmla="*/ 29051 w 29051"/>
                <a:gd name="connsiteY0" fmla="*/ 36195 h 57150"/>
                <a:gd name="connsiteX1" fmla="*/ 27623 w 29051"/>
                <a:gd name="connsiteY1" fmla="*/ 31432 h 57150"/>
                <a:gd name="connsiteX2" fmla="*/ 26194 w 29051"/>
                <a:gd name="connsiteY2" fmla="*/ 27622 h 57150"/>
                <a:gd name="connsiteX3" fmla="*/ 25718 w 29051"/>
                <a:gd name="connsiteY3" fmla="*/ 25241 h 57150"/>
                <a:gd name="connsiteX4" fmla="*/ 25241 w 29051"/>
                <a:gd name="connsiteY4" fmla="*/ 22860 h 57150"/>
                <a:gd name="connsiteX5" fmla="*/ 26670 w 29051"/>
                <a:gd name="connsiteY5" fmla="*/ 17145 h 57150"/>
                <a:gd name="connsiteX6" fmla="*/ 28099 w 29051"/>
                <a:gd name="connsiteY6" fmla="*/ 13335 h 57150"/>
                <a:gd name="connsiteX7" fmla="*/ 27146 w 29051"/>
                <a:gd name="connsiteY7" fmla="*/ 9049 h 57150"/>
                <a:gd name="connsiteX8" fmla="*/ 21907 w 29051"/>
                <a:gd name="connsiteY8" fmla="*/ 5239 h 57150"/>
                <a:gd name="connsiteX9" fmla="*/ 17621 w 29051"/>
                <a:gd name="connsiteY9" fmla="*/ 0 h 57150"/>
                <a:gd name="connsiteX10" fmla="*/ 12382 w 29051"/>
                <a:gd name="connsiteY10" fmla="*/ 2857 h 57150"/>
                <a:gd name="connsiteX11" fmla="*/ 8573 w 29051"/>
                <a:gd name="connsiteY11" fmla="*/ 6191 h 57150"/>
                <a:gd name="connsiteX12" fmla="*/ 5239 w 29051"/>
                <a:gd name="connsiteY12" fmla="*/ 15716 h 57150"/>
                <a:gd name="connsiteX13" fmla="*/ 4286 w 29051"/>
                <a:gd name="connsiteY13" fmla="*/ 19526 h 57150"/>
                <a:gd name="connsiteX14" fmla="*/ 1905 w 29051"/>
                <a:gd name="connsiteY14" fmla="*/ 23813 h 57150"/>
                <a:gd name="connsiteX15" fmla="*/ 476 w 29051"/>
                <a:gd name="connsiteY15" fmla="*/ 25718 h 57150"/>
                <a:gd name="connsiteX16" fmla="*/ 0 w 29051"/>
                <a:gd name="connsiteY16" fmla="*/ 27146 h 57150"/>
                <a:gd name="connsiteX17" fmla="*/ 952 w 29051"/>
                <a:gd name="connsiteY17" fmla="*/ 35243 h 57150"/>
                <a:gd name="connsiteX18" fmla="*/ 3334 w 29051"/>
                <a:gd name="connsiteY18" fmla="*/ 45244 h 57150"/>
                <a:gd name="connsiteX19" fmla="*/ 2857 w 29051"/>
                <a:gd name="connsiteY19" fmla="*/ 46672 h 57150"/>
                <a:gd name="connsiteX20" fmla="*/ 1905 w 29051"/>
                <a:gd name="connsiteY20" fmla="*/ 49054 h 57150"/>
                <a:gd name="connsiteX21" fmla="*/ 3810 w 29051"/>
                <a:gd name="connsiteY21" fmla="*/ 52864 h 57150"/>
                <a:gd name="connsiteX22" fmla="*/ 6191 w 29051"/>
                <a:gd name="connsiteY22" fmla="*/ 55721 h 57150"/>
                <a:gd name="connsiteX23" fmla="*/ 7144 w 29051"/>
                <a:gd name="connsiteY23" fmla="*/ 56674 h 57150"/>
                <a:gd name="connsiteX24" fmla="*/ 9525 w 29051"/>
                <a:gd name="connsiteY24" fmla="*/ 57150 h 57150"/>
                <a:gd name="connsiteX25" fmla="*/ 11906 w 29051"/>
                <a:gd name="connsiteY25" fmla="*/ 57150 h 57150"/>
                <a:gd name="connsiteX26" fmla="*/ 14764 w 29051"/>
                <a:gd name="connsiteY26" fmla="*/ 56197 h 57150"/>
                <a:gd name="connsiteX27" fmla="*/ 17621 w 29051"/>
                <a:gd name="connsiteY27" fmla="*/ 55245 h 57150"/>
                <a:gd name="connsiteX28" fmla="*/ 21907 w 29051"/>
                <a:gd name="connsiteY28" fmla="*/ 54293 h 57150"/>
                <a:gd name="connsiteX29" fmla="*/ 22860 w 29051"/>
                <a:gd name="connsiteY29" fmla="*/ 53340 h 57150"/>
                <a:gd name="connsiteX30" fmla="*/ 26670 w 29051"/>
                <a:gd name="connsiteY30" fmla="*/ 45244 h 57150"/>
                <a:gd name="connsiteX31" fmla="*/ 28575 w 29051"/>
                <a:gd name="connsiteY31" fmla="*/ 42863 h 57150"/>
                <a:gd name="connsiteX32" fmla="*/ 29051 w 29051"/>
                <a:gd name="connsiteY32" fmla="*/ 39529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9051" h="57150">
                  <a:moveTo>
                    <a:pt x="29051" y="36195"/>
                  </a:moveTo>
                  <a:lnTo>
                    <a:pt x="27623" y="31432"/>
                  </a:lnTo>
                  <a:lnTo>
                    <a:pt x="26194" y="27622"/>
                  </a:lnTo>
                  <a:lnTo>
                    <a:pt x="25718" y="25241"/>
                  </a:lnTo>
                  <a:lnTo>
                    <a:pt x="25241" y="22860"/>
                  </a:lnTo>
                  <a:lnTo>
                    <a:pt x="26670" y="17145"/>
                  </a:lnTo>
                  <a:lnTo>
                    <a:pt x="28099" y="13335"/>
                  </a:lnTo>
                  <a:lnTo>
                    <a:pt x="27146" y="9049"/>
                  </a:lnTo>
                  <a:lnTo>
                    <a:pt x="21907" y="5239"/>
                  </a:lnTo>
                  <a:lnTo>
                    <a:pt x="17621" y="0"/>
                  </a:lnTo>
                  <a:lnTo>
                    <a:pt x="12382" y="2857"/>
                  </a:lnTo>
                  <a:lnTo>
                    <a:pt x="8573" y="6191"/>
                  </a:lnTo>
                  <a:lnTo>
                    <a:pt x="5239" y="15716"/>
                  </a:lnTo>
                  <a:lnTo>
                    <a:pt x="4286" y="19526"/>
                  </a:lnTo>
                  <a:lnTo>
                    <a:pt x="1905" y="23813"/>
                  </a:lnTo>
                  <a:lnTo>
                    <a:pt x="476" y="25718"/>
                  </a:lnTo>
                  <a:lnTo>
                    <a:pt x="0" y="27146"/>
                  </a:lnTo>
                  <a:lnTo>
                    <a:pt x="952" y="35243"/>
                  </a:lnTo>
                  <a:lnTo>
                    <a:pt x="3334" y="45244"/>
                  </a:lnTo>
                  <a:lnTo>
                    <a:pt x="2857" y="46672"/>
                  </a:lnTo>
                  <a:lnTo>
                    <a:pt x="1905" y="49054"/>
                  </a:lnTo>
                  <a:lnTo>
                    <a:pt x="3810" y="52864"/>
                  </a:lnTo>
                  <a:lnTo>
                    <a:pt x="6191" y="55721"/>
                  </a:lnTo>
                  <a:lnTo>
                    <a:pt x="7144" y="56674"/>
                  </a:lnTo>
                  <a:lnTo>
                    <a:pt x="9525" y="57150"/>
                  </a:lnTo>
                  <a:lnTo>
                    <a:pt x="11906" y="57150"/>
                  </a:lnTo>
                  <a:lnTo>
                    <a:pt x="14764" y="56197"/>
                  </a:lnTo>
                  <a:lnTo>
                    <a:pt x="17621" y="55245"/>
                  </a:lnTo>
                  <a:lnTo>
                    <a:pt x="21907" y="54293"/>
                  </a:lnTo>
                  <a:lnTo>
                    <a:pt x="22860" y="53340"/>
                  </a:lnTo>
                  <a:lnTo>
                    <a:pt x="26670" y="45244"/>
                  </a:lnTo>
                  <a:lnTo>
                    <a:pt x="28575" y="42863"/>
                  </a:lnTo>
                  <a:lnTo>
                    <a:pt x="29051" y="39529"/>
                  </a:lnTo>
                  <a:close/>
                </a:path>
              </a:pathLst>
            </a:custGeom>
            <a:grpFill/>
            <a:ln w="3175" cap="flat">
              <a:solidFill>
                <a:schemeClr val="bg1">
                  <a:lumMod val="75000"/>
                </a:scheme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" name="Freeform: Shape 320">
              <a:extLst>
                <a:ext uri="{FF2B5EF4-FFF2-40B4-BE49-F238E27FC236}">
                  <a16:creationId xmlns:a16="http://schemas.microsoft.com/office/drawing/2014/main" id="{F30F66F4-D5F2-2A82-6905-3044856C942D}"/>
                </a:ext>
              </a:extLst>
            </p:cNvPr>
            <p:cNvSpPr/>
            <p:nvPr/>
          </p:nvSpPr>
          <p:spPr>
            <a:xfrm>
              <a:off x="3588067" y="4954428"/>
              <a:ext cx="286226" cy="293370"/>
            </a:xfrm>
            <a:custGeom>
              <a:avLst/>
              <a:gdLst>
                <a:gd name="connsiteX0" fmla="*/ 286226 w 286226"/>
                <a:gd name="connsiteY0" fmla="*/ 167640 h 293370"/>
                <a:gd name="connsiteX1" fmla="*/ 281940 w 286226"/>
                <a:gd name="connsiteY1" fmla="*/ 164783 h 293370"/>
                <a:gd name="connsiteX2" fmla="*/ 279559 w 286226"/>
                <a:gd name="connsiteY2" fmla="*/ 162401 h 293370"/>
                <a:gd name="connsiteX3" fmla="*/ 276225 w 286226"/>
                <a:gd name="connsiteY3" fmla="*/ 160496 h 293370"/>
                <a:gd name="connsiteX4" fmla="*/ 272891 w 286226"/>
                <a:gd name="connsiteY4" fmla="*/ 159068 h 293370"/>
                <a:gd name="connsiteX5" fmla="*/ 271463 w 286226"/>
                <a:gd name="connsiteY5" fmla="*/ 159544 h 293370"/>
                <a:gd name="connsiteX6" fmla="*/ 270034 w 286226"/>
                <a:gd name="connsiteY6" fmla="*/ 160496 h 293370"/>
                <a:gd name="connsiteX7" fmla="*/ 266700 w 286226"/>
                <a:gd name="connsiteY7" fmla="*/ 161925 h 293370"/>
                <a:gd name="connsiteX8" fmla="*/ 262890 w 286226"/>
                <a:gd name="connsiteY8" fmla="*/ 163830 h 293370"/>
                <a:gd name="connsiteX9" fmla="*/ 260985 w 286226"/>
                <a:gd name="connsiteY9" fmla="*/ 164783 h 293370"/>
                <a:gd name="connsiteX10" fmla="*/ 257651 w 286226"/>
                <a:gd name="connsiteY10" fmla="*/ 165735 h 293370"/>
                <a:gd name="connsiteX11" fmla="*/ 253841 w 286226"/>
                <a:gd name="connsiteY11" fmla="*/ 166211 h 293370"/>
                <a:gd name="connsiteX12" fmla="*/ 250507 w 286226"/>
                <a:gd name="connsiteY12" fmla="*/ 165735 h 293370"/>
                <a:gd name="connsiteX13" fmla="*/ 247650 w 286226"/>
                <a:gd name="connsiteY13" fmla="*/ 165259 h 293370"/>
                <a:gd name="connsiteX14" fmla="*/ 246221 w 286226"/>
                <a:gd name="connsiteY14" fmla="*/ 163830 h 293370"/>
                <a:gd name="connsiteX15" fmla="*/ 245269 w 286226"/>
                <a:gd name="connsiteY15" fmla="*/ 160972 h 293370"/>
                <a:gd name="connsiteX16" fmla="*/ 245269 w 286226"/>
                <a:gd name="connsiteY16" fmla="*/ 158591 h 293370"/>
                <a:gd name="connsiteX17" fmla="*/ 244792 w 286226"/>
                <a:gd name="connsiteY17" fmla="*/ 154781 h 293370"/>
                <a:gd name="connsiteX18" fmla="*/ 242888 w 286226"/>
                <a:gd name="connsiteY18" fmla="*/ 152400 h 293370"/>
                <a:gd name="connsiteX19" fmla="*/ 241935 w 286226"/>
                <a:gd name="connsiteY19" fmla="*/ 150971 h 293370"/>
                <a:gd name="connsiteX20" fmla="*/ 241935 w 286226"/>
                <a:gd name="connsiteY20" fmla="*/ 149066 h 293370"/>
                <a:gd name="connsiteX21" fmla="*/ 241935 w 286226"/>
                <a:gd name="connsiteY21" fmla="*/ 146685 h 293370"/>
                <a:gd name="connsiteX22" fmla="*/ 242888 w 286226"/>
                <a:gd name="connsiteY22" fmla="*/ 144780 h 293370"/>
                <a:gd name="connsiteX23" fmla="*/ 242411 w 286226"/>
                <a:gd name="connsiteY23" fmla="*/ 142875 h 293370"/>
                <a:gd name="connsiteX24" fmla="*/ 241459 w 286226"/>
                <a:gd name="connsiteY24" fmla="*/ 141446 h 293370"/>
                <a:gd name="connsiteX25" fmla="*/ 241459 w 286226"/>
                <a:gd name="connsiteY25" fmla="*/ 139065 h 293370"/>
                <a:gd name="connsiteX26" fmla="*/ 241459 w 286226"/>
                <a:gd name="connsiteY26" fmla="*/ 135731 h 293370"/>
                <a:gd name="connsiteX27" fmla="*/ 240030 w 286226"/>
                <a:gd name="connsiteY27" fmla="*/ 133826 h 293370"/>
                <a:gd name="connsiteX28" fmla="*/ 239077 w 286226"/>
                <a:gd name="connsiteY28" fmla="*/ 130969 h 293370"/>
                <a:gd name="connsiteX29" fmla="*/ 239077 w 286226"/>
                <a:gd name="connsiteY29" fmla="*/ 128588 h 293370"/>
                <a:gd name="connsiteX30" fmla="*/ 238125 w 286226"/>
                <a:gd name="connsiteY30" fmla="*/ 126206 h 293370"/>
                <a:gd name="connsiteX31" fmla="*/ 238125 w 286226"/>
                <a:gd name="connsiteY31" fmla="*/ 123349 h 293370"/>
                <a:gd name="connsiteX32" fmla="*/ 239077 w 286226"/>
                <a:gd name="connsiteY32" fmla="*/ 120968 h 293370"/>
                <a:gd name="connsiteX33" fmla="*/ 239554 w 286226"/>
                <a:gd name="connsiteY33" fmla="*/ 118586 h 293370"/>
                <a:gd name="connsiteX34" fmla="*/ 238125 w 286226"/>
                <a:gd name="connsiteY34" fmla="*/ 116681 h 293370"/>
                <a:gd name="connsiteX35" fmla="*/ 236220 w 286226"/>
                <a:gd name="connsiteY35" fmla="*/ 115729 h 293370"/>
                <a:gd name="connsiteX36" fmla="*/ 234791 w 286226"/>
                <a:gd name="connsiteY36" fmla="*/ 112871 h 293370"/>
                <a:gd name="connsiteX37" fmla="*/ 234791 w 286226"/>
                <a:gd name="connsiteY37" fmla="*/ 109538 h 293370"/>
                <a:gd name="connsiteX38" fmla="*/ 233363 w 286226"/>
                <a:gd name="connsiteY38" fmla="*/ 107633 h 293370"/>
                <a:gd name="connsiteX39" fmla="*/ 231457 w 286226"/>
                <a:gd name="connsiteY39" fmla="*/ 105728 h 293370"/>
                <a:gd name="connsiteX40" fmla="*/ 229552 w 286226"/>
                <a:gd name="connsiteY40" fmla="*/ 105728 h 293370"/>
                <a:gd name="connsiteX41" fmla="*/ 226695 w 286226"/>
                <a:gd name="connsiteY41" fmla="*/ 104775 h 293370"/>
                <a:gd name="connsiteX42" fmla="*/ 223838 w 286226"/>
                <a:gd name="connsiteY42" fmla="*/ 104775 h 293370"/>
                <a:gd name="connsiteX43" fmla="*/ 220027 w 286226"/>
                <a:gd name="connsiteY43" fmla="*/ 104775 h 293370"/>
                <a:gd name="connsiteX44" fmla="*/ 218122 w 286226"/>
                <a:gd name="connsiteY44" fmla="*/ 104299 h 293370"/>
                <a:gd name="connsiteX45" fmla="*/ 216694 w 286226"/>
                <a:gd name="connsiteY45" fmla="*/ 102870 h 293370"/>
                <a:gd name="connsiteX46" fmla="*/ 214313 w 286226"/>
                <a:gd name="connsiteY46" fmla="*/ 101441 h 293370"/>
                <a:gd name="connsiteX47" fmla="*/ 212884 w 286226"/>
                <a:gd name="connsiteY47" fmla="*/ 98108 h 293370"/>
                <a:gd name="connsiteX48" fmla="*/ 210979 w 286226"/>
                <a:gd name="connsiteY48" fmla="*/ 97631 h 293370"/>
                <a:gd name="connsiteX49" fmla="*/ 208597 w 286226"/>
                <a:gd name="connsiteY49" fmla="*/ 98584 h 293370"/>
                <a:gd name="connsiteX50" fmla="*/ 207645 w 286226"/>
                <a:gd name="connsiteY50" fmla="*/ 99536 h 293370"/>
                <a:gd name="connsiteX51" fmla="*/ 206692 w 286226"/>
                <a:gd name="connsiteY51" fmla="*/ 101441 h 293370"/>
                <a:gd name="connsiteX52" fmla="*/ 204788 w 286226"/>
                <a:gd name="connsiteY52" fmla="*/ 103346 h 293370"/>
                <a:gd name="connsiteX53" fmla="*/ 202406 w 286226"/>
                <a:gd name="connsiteY53" fmla="*/ 102870 h 293370"/>
                <a:gd name="connsiteX54" fmla="*/ 200025 w 286226"/>
                <a:gd name="connsiteY54" fmla="*/ 104299 h 293370"/>
                <a:gd name="connsiteX55" fmla="*/ 197644 w 286226"/>
                <a:gd name="connsiteY55" fmla="*/ 104299 h 293370"/>
                <a:gd name="connsiteX56" fmla="*/ 194310 w 286226"/>
                <a:gd name="connsiteY56" fmla="*/ 104299 h 293370"/>
                <a:gd name="connsiteX57" fmla="*/ 191452 w 286226"/>
                <a:gd name="connsiteY57" fmla="*/ 103346 h 293370"/>
                <a:gd name="connsiteX58" fmla="*/ 187642 w 286226"/>
                <a:gd name="connsiteY58" fmla="*/ 102394 h 293370"/>
                <a:gd name="connsiteX59" fmla="*/ 184309 w 286226"/>
                <a:gd name="connsiteY59" fmla="*/ 101918 h 293370"/>
                <a:gd name="connsiteX60" fmla="*/ 180975 w 286226"/>
                <a:gd name="connsiteY60" fmla="*/ 102394 h 293370"/>
                <a:gd name="connsiteX61" fmla="*/ 179070 w 286226"/>
                <a:gd name="connsiteY61" fmla="*/ 101918 h 293370"/>
                <a:gd name="connsiteX62" fmla="*/ 176213 w 286226"/>
                <a:gd name="connsiteY62" fmla="*/ 101441 h 293370"/>
                <a:gd name="connsiteX63" fmla="*/ 172879 w 286226"/>
                <a:gd name="connsiteY63" fmla="*/ 101441 h 293370"/>
                <a:gd name="connsiteX64" fmla="*/ 170497 w 286226"/>
                <a:gd name="connsiteY64" fmla="*/ 99536 h 293370"/>
                <a:gd name="connsiteX65" fmla="*/ 167640 w 286226"/>
                <a:gd name="connsiteY65" fmla="*/ 98584 h 293370"/>
                <a:gd name="connsiteX66" fmla="*/ 166211 w 286226"/>
                <a:gd name="connsiteY66" fmla="*/ 98584 h 293370"/>
                <a:gd name="connsiteX67" fmla="*/ 164306 w 286226"/>
                <a:gd name="connsiteY67" fmla="*/ 100013 h 293370"/>
                <a:gd name="connsiteX68" fmla="*/ 162401 w 286226"/>
                <a:gd name="connsiteY68" fmla="*/ 99536 h 293370"/>
                <a:gd name="connsiteX69" fmla="*/ 159544 w 286226"/>
                <a:gd name="connsiteY69" fmla="*/ 98584 h 293370"/>
                <a:gd name="connsiteX70" fmla="*/ 158591 w 286226"/>
                <a:gd name="connsiteY70" fmla="*/ 96679 h 293370"/>
                <a:gd name="connsiteX71" fmla="*/ 159067 w 286226"/>
                <a:gd name="connsiteY71" fmla="*/ 95250 h 293370"/>
                <a:gd name="connsiteX72" fmla="*/ 159544 w 286226"/>
                <a:gd name="connsiteY72" fmla="*/ 93821 h 293370"/>
                <a:gd name="connsiteX73" fmla="*/ 160496 w 286226"/>
                <a:gd name="connsiteY73" fmla="*/ 91916 h 293370"/>
                <a:gd name="connsiteX74" fmla="*/ 160020 w 286226"/>
                <a:gd name="connsiteY74" fmla="*/ 89535 h 293370"/>
                <a:gd name="connsiteX75" fmla="*/ 160020 w 286226"/>
                <a:gd name="connsiteY75" fmla="*/ 87630 h 293370"/>
                <a:gd name="connsiteX76" fmla="*/ 160496 w 286226"/>
                <a:gd name="connsiteY76" fmla="*/ 86201 h 293370"/>
                <a:gd name="connsiteX77" fmla="*/ 160972 w 286226"/>
                <a:gd name="connsiteY77" fmla="*/ 84296 h 293370"/>
                <a:gd name="connsiteX78" fmla="*/ 160972 w 286226"/>
                <a:gd name="connsiteY78" fmla="*/ 82391 h 293370"/>
                <a:gd name="connsiteX79" fmla="*/ 160496 w 286226"/>
                <a:gd name="connsiteY79" fmla="*/ 80963 h 293370"/>
                <a:gd name="connsiteX80" fmla="*/ 160496 w 286226"/>
                <a:gd name="connsiteY80" fmla="*/ 79058 h 293370"/>
                <a:gd name="connsiteX81" fmla="*/ 160020 w 286226"/>
                <a:gd name="connsiteY81" fmla="*/ 77153 h 293370"/>
                <a:gd name="connsiteX82" fmla="*/ 161449 w 286226"/>
                <a:gd name="connsiteY82" fmla="*/ 74295 h 293370"/>
                <a:gd name="connsiteX83" fmla="*/ 162401 w 286226"/>
                <a:gd name="connsiteY83" fmla="*/ 72390 h 293370"/>
                <a:gd name="connsiteX84" fmla="*/ 161925 w 286226"/>
                <a:gd name="connsiteY84" fmla="*/ 70485 h 293370"/>
                <a:gd name="connsiteX85" fmla="*/ 161925 w 286226"/>
                <a:gd name="connsiteY85" fmla="*/ 69056 h 293370"/>
                <a:gd name="connsiteX86" fmla="*/ 162877 w 286226"/>
                <a:gd name="connsiteY86" fmla="*/ 67151 h 293370"/>
                <a:gd name="connsiteX87" fmla="*/ 164306 w 286226"/>
                <a:gd name="connsiteY87" fmla="*/ 64294 h 293370"/>
                <a:gd name="connsiteX88" fmla="*/ 163830 w 286226"/>
                <a:gd name="connsiteY88" fmla="*/ 59531 h 293370"/>
                <a:gd name="connsiteX89" fmla="*/ 162877 w 286226"/>
                <a:gd name="connsiteY89" fmla="*/ 56674 h 293370"/>
                <a:gd name="connsiteX90" fmla="*/ 161925 w 286226"/>
                <a:gd name="connsiteY90" fmla="*/ 56197 h 293370"/>
                <a:gd name="connsiteX91" fmla="*/ 161449 w 286226"/>
                <a:gd name="connsiteY91" fmla="*/ 55245 h 293370"/>
                <a:gd name="connsiteX92" fmla="*/ 162401 w 286226"/>
                <a:gd name="connsiteY92" fmla="*/ 54293 h 293370"/>
                <a:gd name="connsiteX93" fmla="*/ 161449 w 286226"/>
                <a:gd name="connsiteY93" fmla="*/ 52864 h 293370"/>
                <a:gd name="connsiteX94" fmla="*/ 161449 w 286226"/>
                <a:gd name="connsiteY94" fmla="*/ 51911 h 293370"/>
                <a:gd name="connsiteX95" fmla="*/ 161925 w 286226"/>
                <a:gd name="connsiteY95" fmla="*/ 50959 h 293370"/>
                <a:gd name="connsiteX96" fmla="*/ 160972 w 286226"/>
                <a:gd name="connsiteY96" fmla="*/ 49054 h 293370"/>
                <a:gd name="connsiteX97" fmla="*/ 159544 w 286226"/>
                <a:gd name="connsiteY97" fmla="*/ 48101 h 293370"/>
                <a:gd name="connsiteX98" fmla="*/ 159067 w 286226"/>
                <a:gd name="connsiteY98" fmla="*/ 47625 h 293370"/>
                <a:gd name="connsiteX99" fmla="*/ 158591 w 286226"/>
                <a:gd name="connsiteY99" fmla="*/ 45720 h 293370"/>
                <a:gd name="connsiteX100" fmla="*/ 158115 w 286226"/>
                <a:gd name="connsiteY100" fmla="*/ 42863 h 293370"/>
                <a:gd name="connsiteX101" fmla="*/ 158115 w 286226"/>
                <a:gd name="connsiteY101" fmla="*/ 40958 h 293370"/>
                <a:gd name="connsiteX102" fmla="*/ 157639 w 286226"/>
                <a:gd name="connsiteY102" fmla="*/ 39053 h 293370"/>
                <a:gd name="connsiteX103" fmla="*/ 156210 w 286226"/>
                <a:gd name="connsiteY103" fmla="*/ 38100 h 293370"/>
                <a:gd name="connsiteX104" fmla="*/ 155257 w 286226"/>
                <a:gd name="connsiteY104" fmla="*/ 36195 h 293370"/>
                <a:gd name="connsiteX105" fmla="*/ 153829 w 286226"/>
                <a:gd name="connsiteY105" fmla="*/ 34766 h 293370"/>
                <a:gd name="connsiteX106" fmla="*/ 153352 w 286226"/>
                <a:gd name="connsiteY106" fmla="*/ 32861 h 293370"/>
                <a:gd name="connsiteX107" fmla="*/ 152876 w 286226"/>
                <a:gd name="connsiteY107" fmla="*/ 30480 h 293370"/>
                <a:gd name="connsiteX108" fmla="*/ 153352 w 286226"/>
                <a:gd name="connsiteY108" fmla="*/ 24765 h 293370"/>
                <a:gd name="connsiteX109" fmla="*/ 152876 w 286226"/>
                <a:gd name="connsiteY109" fmla="*/ 19526 h 293370"/>
                <a:gd name="connsiteX110" fmla="*/ 151924 w 286226"/>
                <a:gd name="connsiteY110" fmla="*/ 18574 h 293370"/>
                <a:gd name="connsiteX111" fmla="*/ 141922 w 286226"/>
                <a:gd name="connsiteY111" fmla="*/ 12383 h 293370"/>
                <a:gd name="connsiteX112" fmla="*/ 132874 w 286226"/>
                <a:gd name="connsiteY112" fmla="*/ 7144 h 293370"/>
                <a:gd name="connsiteX113" fmla="*/ 120967 w 286226"/>
                <a:gd name="connsiteY113" fmla="*/ 0 h 293370"/>
                <a:gd name="connsiteX114" fmla="*/ 105727 w 286226"/>
                <a:gd name="connsiteY114" fmla="*/ 0 h 293370"/>
                <a:gd name="connsiteX115" fmla="*/ 90011 w 286226"/>
                <a:gd name="connsiteY115" fmla="*/ 0 h 293370"/>
                <a:gd name="connsiteX116" fmla="*/ 74771 w 286226"/>
                <a:gd name="connsiteY116" fmla="*/ 3334 h 293370"/>
                <a:gd name="connsiteX117" fmla="*/ 60007 w 286226"/>
                <a:gd name="connsiteY117" fmla="*/ 6668 h 293370"/>
                <a:gd name="connsiteX118" fmla="*/ 52864 w 286226"/>
                <a:gd name="connsiteY118" fmla="*/ 8096 h 293370"/>
                <a:gd name="connsiteX119" fmla="*/ 38576 w 286226"/>
                <a:gd name="connsiteY119" fmla="*/ 10954 h 293370"/>
                <a:gd name="connsiteX120" fmla="*/ 30480 w 286226"/>
                <a:gd name="connsiteY120" fmla="*/ 12383 h 293370"/>
                <a:gd name="connsiteX121" fmla="*/ 28099 w 286226"/>
                <a:gd name="connsiteY121" fmla="*/ 18097 h 293370"/>
                <a:gd name="connsiteX122" fmla="*/ 25241 w 286226"/>
                <a:gd name="connsiteY122" fmla="*/ 26670 h 293370"/>
                <a:gd name="connsiteX123" fmla="*/ 21907 w 286226"/>
                <a:gd name="connsiteY123" fmla="*/ 31909 h 293370"/>
                <a:gd name="connsiteX124" fmla="*/ 18097 w 286226"/>
                <a:gd name="connsiteY124" fmla="*/ 37147 h 293370"/>
                <a:gd name="connsiteX125" fmla="*/ 12859 w 286226"/>
                <a:gd name="connsiteY125" fmla="*/ 44291 h 293370"/>
                <a:gd name="connsiteX126" fmla="*/ 12859 w 286226"/>
                <a:gd name="connsiteY126" fmla="*/ 53340 h 293370"/>
                <a:gd name="connsiteX127" fmla="*/ 12859 w 286226"/>
                <a:gd name="connsiteY127" fmla="*/ 61913 h 293370"/>
                <a:gd name="connsiteX128" fmla="*/ 9049 w 286226"/>
                <a:gd name="connsiteY128" fmla="*/ 74295 h 293370"/>
                <a:gd name="connsiteX129" fmla="*/ 5715 w 286226"/>
                <a:gd name="connsiteY129" fmla="*/ 84772 h 293370"/>
                <a:gd name="connsiteX130" fmla="*/ 2857 w 286226"/>
                <a:gd name="connsiteY130" fmla="*/ 94297 h 293370"/>
                <a:gd name="connsiteX131" fmla="*/ 952 w 286226"/>
                <a:gd name="connsiteY131" fmla="*/ 101441 h 293370"/>
                <a:gd name="connsiteX132" fmla="*/ 0 w 286226"/>
                <a:gd name="connsiteY132" fmla="*/ 103346 h 293370"/>
                <a:gd name="connsiteX133" fmla="*/ 952 w 286226"/>
                <a:gd name="connsiteY133" fmla="*/ 104299 h 293370"/>
                <a:gd name="connsiteX134" fmla="*/ 952 w 286226"/>
                <a:gd name="connsiteY134" fmla="*/ 105251 h 293370"/>
                <a:gd name="connsiteX135" fmla="*/ 3810 w 286226"/>
                <a:gd name="connsiteY135" fmla="*/ 107156 h 293370"/>
                <a:gd name="connsiteX136" fmla="*/ 9525 w 286226"/>
                <a:gd name="connsiteY136" fmla="*/ 110490 h 293370"/>
                <a:gd name="connsiteX137" fmla="*/ 14764 w 286226"/>
                <a:gd name="connsiteY137" fmla="*/ 116681 h 293370"/>
                <a:gd name="connsiteX138" fmla="*/ 20002 w 286226"/>
                <a:gd name="connsiteY138" fmla="*/ 125730 h 293370"/>
                <a:gd name="connsiteX139" fmla="*/ 24765 w 286226"/>
                <a:gd name="connsiteY139" fmla="*/ 132397 h 293370"/>
                <a:gd name="connsiteX140" fmla="*/ 29051 w 286226"/>
                <a:gd name="connsiteY140" fmla="*/ 136684 h 293370"/>
                <a:gd name="connsiteX141" fmla="*/ 32861 w 286226"/>
                <a:gd name="connsiteY141" fmla="*/ 140018 h 293370"/>
                <a:gd name="connsiteX142" fmla="*/ 36671 w 286226"/>
                <a:gd name="connsiteY142" fmla="*/ 141446 h 293370"/>
                <a:gd name="connsiteX143" fmla="*/ 38576 w 286226"/>
                <a:gd name="connsiteY143" fmla="*/ 142875 h 293370"/>
                <a:gd name="connsiteX144" fmla="*/ 39052 w 286226"/>
                <a:gd name="connsiteY144" fmla="*/ 144304 h 293370"/>
                <a:gd name="connsiteX145" fmla="*/ 42386 w 286226"/>
                <a:gd name="connsiteY145" fmla="*/ 146685 h 293370"/>
                <a:gd name="connsiteX146" fmla="*/ 49054 w 286226"/>
                <a:gd name="connsiteY146" fmla="*/ 150019 h 293370"/>
                <a:gd name="connsiteX147" fmla="*/ 53340 w 286226"/>
                <a:gd name="connsiteY147" fmla="*/ 153353 h 293370"/>
                <a:gd name="connsiteX148" fmla="*/ 55245 w 286226"/>
                <a:gd name="connsiteY148" fmla="*/ 157163 h 293370"/>
                <a:gd name="connsiteX149" fmla="*/ 61436 w 286226"/>
                <a:gd name="connsiteY149" fmla="*/ 160496 h 293370"/>
                <a:gd name="connsiteX150" fmla="*/ 72866 w 286226"/>
                <a:gd name="connsiteY150" fmla="*/ 164306 h 293370"/>
                <a:gd name="connsiteX151" fmla="*/ 81439 w 286226"/>
                <a:gd name="connsiteY151" fmla="*/ 166211 h 293370"/>
                <a:gd name="connsiteX152" fmla="*/ 86677 w 286226"/>
                <a:gd name="connsiteY152" fmla="*/ 166211 h 293370"/>
                <a:gd name="connsiteX153" fmla="*/ 93821 w 286226"/>
                <a:gd name="connsiteY153" fmla="*/ 169069 h 293370"/>
                <a:gd name="connsiteX154" fmla="*/ 103346 w 286226"/>
                <a:gd name="connsiteY154" fmla="*/ 175260 h 293370"/>
                <a:gd name="connsiteX155" fmla="*/ 109538 w 286226"/>
                <a:gd name="connsiteY155" fmla="*/ 179546 h 293370"/>
                <a:gd name="connsiteX156" fmla="*/ 111442 w 286226"/>
                <a:gd name="connsiteY156" fmla="*/ 181928 h 293370"/>
                <a:gd name="connsiteX157" fmla="*/ 118110 w 286226"/>
                <a:gd name="connsiteY157" fmla="*/ 185738 h 293370"/>
                <a:gd name="connsiteX158" fmla="*/ 133826 w 286226"/>
                <a:gd name="connsiteY158" fmla="*/ 193834 h 293370"/>
                <a:gd name="connsiteX159" fmla="*/ 140494 w 286226"/>
                <a:gd name="connsiteY159" fmla="*/ 195739 h 293370"/>
                <a:gd name="connsiteX160" fmla="*/ 143827 w 286226"/>
                <a:gd name="connsiteY160" fmla="*/ 197644 h 293370"/>
                <a:gd name="connsiteX161" fmla="*/ 145732 w 286226"/>
                <a:gd name="connsiteY161" fmla="*/ 200025 h 293370"/>
                <a:gd name="connsiteX162" fmla="*/ 147638 w 286226"/>
                <a:gd name="connsiteY162" fmla="*/ 200501 h 293370"/>
                <a:gd name="connsiteX163" fmla="*/ 149542 w 286226"/>
                <a:gd name="connsiteY163" fmla="*/ 200025 h 293370"/>
                <a:gd name="connsiteX164" fmla="*/ 153829 w 286226"/>
                <a:gd name="connsiteY164" fmla="*/ 200501 h 293370"/>
                <a:gd name="connsiteX165" fmla="*/ 159544 w 286226"/>
                <a:gd name="connsiteY165" fmla="*/ 203359 h 293370"/>
                <a:gd name="connsiteX166" fmla="*/ 164306 w 286226"/>
                <a:gd name="connsiteY166" fmla="*/ 206216 h 293370"/>
                <a:gd name="connsiteX167" fmla="*/ 170497 w 286226"/>
                <a:gd name="connsiteY167" fmla="*/ 213360 h 293370"/>
                <a:gd name="connsiteX168" fmla="*/ 172402 w 286226"/>
                <a:gd name="connsiteY168" fmla="*/ 215741 h 293370"/>
                <a:gd name="connsiteX169" fmla="*/ 173355 w 286226"/>
                <a:gd name="connsiteY169" fmla="*/ 218599 h 293370"/>
                <a:gd name="connsiteX170" fmla="*/ 172879 w 286226"/>
                <a:gd name="connsiteY170" fmla="*/ 220504 h 293370"/>
                <a:gd name="connsiteX171" fmla="*/ 170974 w 286226"/>
                <a:gd name="connsiteY171" fmla="*/ 222885 h 293370"/>
                <a:gd name="connsiteX172" fmla="*/ 167640 w 286226"/>
                <a:gd name="connsiteY172" fmla="*/ 225266 h 293370"/>
                <a:gd name="connsiteX173" fmla="*/ 166688 w 286226"/>
                <a:gd name="connsiteY173" fmla="*/ 226219 h 293370"/>
                <a:gd name="connsiteX174" fmla="*/ 166688 w 286226"/>
                <a:gd name="connsiteY174" fmla="*/ 227647 h 293370"/>
                <a:gd name="connsiteX175" fmla="*/ 165735 w 286226"/>
                <a:gd name="connsiteY175" fmla="*/ 229553 h 293370"/>
                <a:gd name="connsiteX176" fmla="*/ 162877 w 286226"/>
                <a:gd name="connsiteY176" fmla="*/ 233839 h 293370"/>
                <a:gd name="connsiteX177" fmla="*/ 161925 w 286226"/>
                <a:gd name="connsiteY177" fmla="*/ 236220 h 293370"/>
                <a:gd name="connsiteX178" fmla="*/ 161925 w 286226"/>
                <a:gd name="connsiteY178" fmla="*/ 237649 h 293370"/>
                <a:gd name="connsiteX179" fmla="*/ 160020 w 286226"/>
                <a:gd name="connsiteY179" fmla="*/ 239078 h 293370"/>
                <a:gd name="connsiteX180" fmla="*/ 155257 w 286226"/>
                <a:gd name="connsiteY180" fmla="*/ 242411 h 293370"/>
                <a:gd name="connsiteX181" fmla="*/ 154305 w 286226"/>
                <a:gd name="connsiteY181" fmla="*/ 243840 h 293370"/>
                <a:gd name="connsiteX182" fmla="*/ 154305 w 286226"/>
                <a:gd name="connsiteY182" fmla="*/ 245269 h 293370"/>
                <a:gd name="connsiteX183" fmla="*/ 153829 w 286226"/>
                <a:gd name="connsiteY183" fmla="*/ 246221 h 293370"/>
                <a:gd name="connsiteX184" fmla="*/ 152876 w 286226"/>
                <a:gd name="connsiteY184" fmla="*/ 246697 h 293370"/>
                <a:gd name="connsiteX185" fmla="*/ 151924 w 286226"/>
                <a:gd name="connsiteY185" fmla="*/ 248603 h 293370"/>
                <a:gd name="connsiteX186" fmla="*/ 151447 w 286226"/>
                <a:gd name="connsiteY186" fmla="*/ 250984 h 293370"/>
                <a:gd name="connsiteX187" fmla="*/ 151447 w 286226"/>
                <a:gd name="connsiteY187" fmla="*/ 254318 h 293370"/>
                <a:gd name="connsiteX188" fmla="*/ 151924 w 286226"/>
                <a:gd name="connsiteY188" fmla="*/ 258604 h 293370"/>
                <a:gd name="connsiteX189" fmla="*/ 151924 w 286226"/>
                <a:gd name="connsiteY189" fmla="*/ 260033 h 293370"/>
                <a:gd name="connsiteX190" fmla="*/ 150495 w 286226"/>
                <a:gd name="connsiteY190" fmla="*/ 260509 h 293370"/>
                <a:gd name="connsiteX191" fmla="*/ 150019 w 286226"/>
                <a:gd name="connsiteY191" fmla="*/ 261461 h 293370"/>
                <a:gd name="connsiteX192" fmla="*/ 150019 w 286226"/>
                <a:gd name="connsiteY192" fmla="*/ 263843 h 293370"/>
                <a:gd name="connsiteX193" fmla="*/ 149066 w 286226"/>
                <a:gd name="connsiteY193" fmla="*/ 265271 h 293370"/>
                <a:gd name="connsiteX194" fmla="*/ 147638 w 286226"/>
                <a:gd name="connsiteY194" fmla="*/ 266224 h 293370"/>
                <a:gd name="connsiteX195" fmla="*/ 146685 w 286226"/>
                <a:gd name="connsiteY195" fmla="*/ 267176 h 293370"/>
                <a:gd name="connsiteX196" fmla="*/ 147161 w 286226"/>
                <a:gd name="connsiteY196" fmla="*/ 268129 h 293370"/>
                <a:gd name="connsiteX197" fmla="*/ 146209 w 286226"/>
                <a:gd name="connsiteY197" fmla="*/ 269558 h 293370"/>
                <a:gd name="connsiteX198" fmla="*/ 143351 w 286226"/>
                <a:gd name="connsiteY198" fmla="*/ 270510 h 293370"/>
                <a:gd name="connsiteX199" fmla="*/ 141922 w 286226"/>
                <a:gd name="connsiteY199" fmla="*/ 272415 h 293370"/>
                <a:gd name="connsiteX200" fmla="*/ 140970 w 286226"/>
                <a:gd name="connsiteY200" fmla="*/ 274320 h 293370"/>
                <a:gd name="connsiteX201" fmla="*/ 139541 w 286226"/>
                <a:gd name="connsiteY201" fmla="*/ 276225 h 293370"/>
                <a:gd name="connsiteX202" fmla="*/ 137160 w 286226"/>
                <a:gd name="connsiteY202" fmla="*/ 278130 h 293370"/>
                <a:gd name="connsiteX203" fmla="*/ 136207 w 286226"/>
                <a:gd name="connsiteY203" fmla="*/ 280511 h 293370"/>
                <a:gd name="connsiteX204" fmla="*/ 137636 w 286226"/>
                <a:gd name="connsiteY204" fmla="*/ 284797 h 293370"/>
                <a:gd name="connsiteX205" fmla="*/ 152400 w 286226"/>
                <a:gd name="connsiteY205" fmla="*/ 283369 h 293370"/>
                <a:gd name="connsiteX206" fmla="*/ 164782 w 286226"/>
                <a:gd name="connsiteY206" fmla="*/ 284797 h 293370"/>
                <a:gd name="connsiteX207" fmla="*/ 179070 w 286226"/>
                <a:gd name="connsiteY207" fmla="*/ 289084 h 293370"/>
                <a:gd name="connsiteX208" fmla="*/ 188595 w 286226"/>
                <a:gd name="connsiteY208" fmla="*/ 290513 h 293370"/>
                <a:gd name="connsiteX209" fmla="*/ 193357 w 286226"/>
                <a:gd name="connsiteY209" fmla="*/ 289084 h 293370"/>
                <a:gd name="connsiteX210" fmla="*/ 196691 w 286226"/>
                <a:gd name="connsiteY210" fmla="*/ 289560 h 293370"/>
                <a:gd name="connsiteX211" fmla="*/ 199072 w 286226"/>
                <a:gd name="connsiteY211" fmla="*/ 290989 h 293370"/>
                <a:gd name="connsiteX212" fmla="*/ 201930 w 286226"/>
                <a:gd name="connsiteY212" fmla="*/ 291465 h 293370"/>
                <a:gd name="connsiteX213" fmla="*/ 205740 w 286226"/>
                <a:gd name="connsiteY213" fmla="*/ 290513 h 293370"/>
                <a:gd name="connsiteX214" fmla="*/ 209074 w 286226"/>
                <a:gd name="connsiteY214" fmla="*/ 290989 h 293370"/>
                <a:gd name="connsiteX215" fmla="*/ 211455 w 286226"/>
                <a:gd name="connsiteY215" fmla="*/ 293370 h 293370"/>
                <a:gd name="connsiteX216" fmla="*/ 213836 w 286226"/>
                <a:gd name="connsiteY216" fmla="*/ 292894 h 293370"/>
                <a:gd name="connsiteX217" fmla="*/ 215741 w 286226"/>
                <a:gd name="connsiteY217" fmla="*/ 289084 h 293370"/>
                <a:gd name="connsiteX218" fmla="*/ 218122 w 286226"/>
                <a:gd name="connsiteY218" fmla="*/ 286703 h 293370"/>
                <a:gd name="connsiteX219" fmla="*/ 220504 w 286226"/>
                <a:gd name="connsiteY219" fmla="*/ 284797 h 293370"/>
                <a:gd name="connsiteX220" fmla="*/ 223838 w 286226"/>
                <a:gd name="connsiteY220" fmla="*/ 284321 h 293370"/>
                <a:gd name="connsiteX221" fmla="*/ 228124 w 286226"/>
                <a:gd name="connsiteY221" fmla="*/ 285274 h 293370"/>
                <a:gd name="connsiteX222" fmla="*/ 230981 w 286226"/>
                <a:gd name="connsiteY222" fmla="*/ 286703 h 293370"/>
                <a:gd name="connsiteX223" fmla="*/ 233363 w 286226"/>
                <a:gd name="connsiteY223" fmla="*/ 288608 h 293370"/>
                <a:gd name="connsiteX224" fmla="*/ 236220 w 286226"/>
                <a:gd name="connsiteY224" fmla="*/ 288608 h 293370"/>
                <a:gd name="connsiteX225" fmla="*/ 238601 w 286226"/>
                <a:gd name="connsiteY225" fmla="*/ 286226 h 293370"/>
                <a:gd name="connsiteX226" fmla="*/ 240030 w 286226"/>
                <a:gd name="connsiteY226" fmla="*/ 283845 h 293370"/>
                <a:gd name="connsiteX227" fmla="*/ 240030 w 286226"/>
                <a:gd name="connsiteY227" fmla="*/ 280988 h 293370"/>
                <a:gd name="connsiteX228" fmla="*/ 240982 w 286226"/>
                <a:gd name="connsiteY228" fmla="*/ 278606 h 293370"/>
                <a:gd name="connsiteX229" fmla="*/ 243364 w 286226"/>
                <a:gd name="connsiteY229" fmla="*/ 277654 h 293370"/>
                <a:gd name="connsiteX230" fmla="*/ 244792 w 286226"/>
                <a:gd name="connsiteY230" fmla="*/ 275749 h 293370"/>
                <a:gd name="connsiteX231" fmla="*/ 245745 w 286226"/>
                <a:gd name="connsiteY231" fmla="*/ 273844 h 293370"/>
                <a:gd name="connsiteX232" fmla="*/ 248602 w 286226"/>
                <a:gd name="connsiteY232" fmla="*/ 272415 h 293370"/>
                <a:gd name="connsiteX233" fmla="*/ 253365 w 286226"/>
                <a:gd name="connsiteY233" fmla="*/ 271939 h 293370"/>
                <a:gd name="connsiteX234" fmla="*/ 255746 w 286226"/>
                <a:gd name="connsiteY234" fmla="*/ 270986 h 293370"/>
                <a:gd name="connsiteX235" fmla="*/ 255746 w 286226"/>
                <a:gd name="connsiteY235" fmla="*/ 269081 h 293370"/>
                <a:gd name="connsiteX236" fmla="*/ 257175 w 286226"/>
                <a:gd name="connsiteY236" fmla="*/ 267653 h 293370"/>
                <a:gd name="connsiteX237" fmla="*/ 260032 w 286226"/>
                <a:gd name="connsiteY237" fmla="*/ 266224 h 293370"/>
                <a:gd name="connsiteX238" fmla="*/ 261461 w 286226"/>
                <a:gd name="connsiteY238" fmla="*/ 264795 h 293370"/>
                <a:gd name="connsiteX239" fmla="*/ 262414 w 286226"/>
                <a:gd name="connsiteY239" fmla="*/ 262414 h 293370"/>
                <a:gd name="connsiteX240" fmla="*/ 264319 w 286226"/>
                <a:gd name="connsiteY240" fmla="*/ 261461 h 293370"/>
                <a:gd name="connsiteX241" fmla="*/ 266224 w 286226"/>
                <a:gd name="connsiteY241" fmla="*/ 260985 h 293370"/>
                <a:gd name="connsiteX242" fmla="*/ 268605 w 286226"/>
                <a:gd name="connsiteY242" fmla="*/ 256699 h 293370"/>
                <a:gd name="connsiteX243" fmla="*/ 271463 w 286226"/>
                <a:gd name="connsiteY243" fmla="*/ 248603 h 293370"/>
                <a:gd name="connsiteX244" fmla="*/ 272891 w 286226"/>
                <a:gd name="connsiteY244" fmla="*/ 237649 h 293370"/>
                <a:gd name="connsiteX245" fmla="*/ 273367 w 286226"/>
                <a:gd name="connsiteY245" fmla="*/ 221933 h 293370"/>
                <a:gd name="connsiteX246" fmla="*/ 273367 w 286226"/>
                <a:gd name="connsiteY246" fmla="*/ 217170 h 293370"/>
                <a:gd name="connsiteX247" fmla="*/ 278130 w 286226"/>
                <a:gd name="connsiteY247" fmla="*/ 209550 h 293370"/>
                <a:gd name="connsiteX248" fmla="*/ 279559 w 286226"/>
                <a:gd name="connsiteY248" fmla="*/ 205740 h 293370"/>
                <a:gd name="connsiteX249" fmla="*/ 279082 w 286226"/>
                <a:gd name="connsiteY249" fmla="*/ 203835 h 293370"/>
                <a:gd name="connsiteX250" fmla="*/ 280511 w 286226"/>
                <a:gd name="connsiteY250" fmla="*/ 196691 h 293370"/>
                <a:gd name="connsiteX251" fmla="*/ 283845 w 286226"/>
                <a:gd name="connsiteY251" fmla="*/ 184785 h 293370"/>
                <a:gd name="connsiteX252" fmla="*/ 284797 w 286226"/>
                <a:gd name="connsiteY252" fmla="*/ 176689 h 293370"/>
                <a:gd name="connsiteX253" fmla="*/ 283369 w 286226"/>
                <a:gd name="connsiteY253" fmla="*/ 172879 h 293370"/>
                <a:gd name="connsiteX254" fmla="*/ 283369 w 286226"/>
                <a:gd name="connsiteY254" fmla="*/ 170497 h 293370"/>
                <a:gd name="connsiteX255" fmla="*/ 285274 w 286226"/>
                <a:gd name="connsiteY255" fmla="*/ 168116 h 293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</a:cxnLst>
              <a:rect l="l" t="t" r="r" b="b"/>
              <a:pathLst>
                <a:path w="286226" h="293370">
                  <a:moveTo>
                    <a:pt x="286226" y="167640"/>
                  </a:moveTo>
                  <a:lnTo>
                    <a:pt x="281940" y="164783"/>
                  </a:lnTo>
                  <a:lnTo>
                    <a:pt x="279559" y="162401"/>
                  </a:lnTo>
                  <a:lnTo>
                    <a:pt x="276225" y="160496"/>
                  </a:lnTo>
                  <a:lnTo>
                    <a:pt x="272891" y="159068"/>
                  </a:lnTo>
                  <a:lnTo>
                    <a:pt x="271463" y="159544"/>
                  </a:lnTo>
                  <a:lnTo>
                    <a:pt x="270034" y="160496"/>
                  </a:lnTo>
                  <a:lnTo>
                    <a:pt x="266700" y="161925"/>
                  </a:lnTo>
                  <a:lnTo>
                    <a:pt x="262890" y="163830"/>
                  </a:lnTo>
                  <a:lnTo>
                    <a:pt x="260985" y="164783"/>
                  </a:lnTo>
                  <a:lnTo>
                    <a:pt x="257651" y="165735"/>
                  </a:lnTo>
                  <a:lnTo>
                    <a:pt x="253841" y="166211"/>
                  </a:lnTo>
                  <a:lnTo>
                    <a:pt x="250507" y="165735"/>
                  </a:lnTo>
                  <a:lnTo>
                    <a:pt x="247650" y="165259"/>
                  </a:lnTo>
                  <a:lnTo>
                    <a:pt x="246221" y="163830"/>
                  </a:lnTo>
                  <a:lnTo>
                    <a:pt x="245269" y="160972"/>
                  </a:lnTo>
                  <a:lnTo>
                    <a:pt x="245269" y="158591"/>
                  </a:lnTo>
                  <a:lnTo>
                    <a:pt x="244792" y="154781"/>
                  </a:lnTo>
                  <a:lnTo>
                    <a:pt x="242888" y="152400"/>
                  </a:lnTo>
                  <a:lnTo>
                    <a:pt x="241935" y="150971"/>
                  </a:lnTo>
                  <a:lnTo>
                    <a:pt x="241935" y="149066"/>
                  </a:lnTo>
                  <a:lnTo>
                    <a:pt x="241935" y="146685"/>
                  </a:lnTo>
                  <a:lnTo>
                    <a:pt x="242888" y="144780"/>
                  </a:lnTo>
                  <a:lnTo>
                    <a:pt x="242411" y="142875"/>
                  </a:lnTo>
                  <a:lnTo>
                    <a:pt x="241459" y="141446"/>
                  </a:lnTo>
                  <a:lnTo>
                    <a:pt x="241459" y="139065"/>
                  </a:lnTo>
                  <a:lnTo>
                    <a:pt x="241459" y="135731"/>
                  </a:lnTo>
                  <a:lnTo>
                    <a:pt x="240030" y="133826"/>
                  </a:lnTo>
                  <a:lnTo>
                    <a:pt x="239077" y="130969"/>
                  </a:lnTo>
                  <a:lnTo>
                    <a:pt x="239077" y="128588"/>
                  </a:lnTo>
                  <a:lnTo>
                    <a:pt x="238125" y="126206"/>
                  </a:lnTo>
                  <a:lnTo>
                    <a:pt x="238125" y="123349"/>
                  </a:lnTo>
                  <a:lnTo>
                    <a:pt x="239077" y="120968"/>
                  </a:lnTo>
                  <a:lnTo>
                    <a:pt x="239554" y="118586"/>
                  </a:lnTo>
                  <a:lnTo>
                    <a:pt x="238125" y="116681"/>
                  </a:lnTo>
                  <a:lnTo>
                    <a:pt x="236220" y="115729"/>
                  </a:lnTo>
                  <a:lnTo>
                    <a:pt x="234791" y="112871"/>
                  </a:lnTo>
                  <a:lnTo>
                    <a:pt x="234791" y="109538"/>
                  </a:lnTo>
                  <a:lnTo>
                    <a:pt x="233363" y="107633"/>
                  </a:lnTo>
                  <a:lnTo>
                    <a:pt x="231457" y="105728"/>
                  </a:lnTo>
                  <a:lnTo>
                    <a:pt x="229552" y="105728"/>
                  </a:lnTo>
                  <a:lnTo>
                    <a:pt x="226695" y="104775"/>
                  </a:lnTo>
                  <a:lnTo>
                    <a:pt x="223838" y="104775"/>
                  </a:lnTo>
                  <a:lnTo>
                    <a:pt x="220027" y="104775"/>
                  </a:lnTo>
                  <a:lnTo>
                    <a:pt x="218122" y="104299"/>
                  </a:lnTo>
                  <a:lnTo>
                    <a:pt x="216694" y="102870"/>
                  </a:lnTo>
                  <a:lnTo>
                    <a:pt x="214313" y="101441"/>
                  </a:lnTo>
                  <a:lnTo>
                    <a:pt x="212884" y="98108"/>
                  </a:lnTo>
                  <a:lnTo>
                    <a:pt x="210979" y="97631"/>
                  </a:lnTo>
                  <a:lnTo>
                    <a:pt x="208597" y="98584"/>
                  </a:lnTo>
                  <a:lnTo>
                    <a:pt x="207645" y="99536"/>
                  </a:lnTo>
                  <a:lnTo>
                    <a:pt x="206692" y="101441"/>
                  </a:lnTo>
                  <a:lnTo>
                    <a:pt x="204788" y="103346"/>
                  </a:lnTo>
                  <a:lnTo>
                    <a:pt x="202406" y="102870"/>
                  </a:lnTo>
                  <a:lnTo>
                    <a:pt x="200025" y="104299"/>
                  </a:lnTo>
                  <a:lnTo>
                    <a:pt x="197644" y="104299"/>
                  </a:lnTo>
                  <a:lnTo>
                    <a:pt x="194310" y="104299"/>
                  </a:lnTo>
                  <a:lnTo>
                    <a:pt x="191452" y="103346"/>
                  </a:lnTo>
                  <a:lnTo>
                    <a:pt x="187642" y="102394"/>
                  </a:lnTo>
                  <a:lnTo>
                    <a:pt x="184309" y="101918"/>
                  </a:lnTo>
                  <a:lnTo>
                    <a:pt x="180975" y="102394"/>
                  </a:lnTo>
                  <a:lnTo>
                    <a:pt x="179070" y="101918"/>
                  </a:lnTo>
                  <a:lnTo>
                    <a:pt x="176213" y="101441"/>
                  </a:lnTo>
                  <a:lnTo>
                    <a:pt x="172879" y="101441"/>
                  </a:lnTo>
                  <a:lnTo>
                    <a:pt x="170497" y="99536"/>
                  </a:lnTo>
                  <a:lnTo>
                    <a:pt x="167640" y="98584"/>
                  </a:lnTo>
                  <a:lnTo>
                    <a:pt x="166211" y="98584"/>
                  </a:lnTo>
                  <a:lnTo>
                    <a:pt x="164306" y="100013"/>
                  </a:lnTo>
                  <a:lnTo>
                    <a:pt x="162401" y="99536"/>
                  </a:lnTo>
                  <a:lnTo>
                    <a:pt x="159544" y="98584"/>
                  </a:lnTo>
                  <a:lnTo>
                    <a:pt x="158591" y="96679"/>
                  </a:lnTo>
                  <a:lnTo>
                    <a:pt x="159067" y="95250"/>
                  </a:lnTo>
                  <a:lnTo>
                    <a:pt x="159544" y="93821"/>
                  </a:lnTo>
                  <a:lnTo>
                    <a:pt x="160496" y="91916"/>
                  </a:lnTo>
                  <a:lnTo>
                    <a:pt x="160020" y="89535"/>
                  </a:lnTo>
                  <a:lnTo>
                    <a:pt x="160020" y="87630"/>
                  </a:lnTo>
                  <a:lnTo>
                    <a:pt x="160496" y="86201"/>
                  </a:lnTo>
                  <a:lnTo>
                    <a:pt x="160972" y="84296"/>
                  </a:lnTo>
                  <a:lnTo>
                    <a:pt x="160972" y="82391"/>
                  </a:lnTo>
                  <a:lnTo>
                    <a:pt x="160496" y="80963"/>
                  </a:lnTo>
                  <a:lnTo>
                    <a:pt x="160496" y="79058"/>
                  </a:lnTo>
                  <a:lnTo>
                    <a:pt x="160020" y="77153"/>
                  </a:lnTo>
                  <a:lnTo>
                    <a:pt x="161449" y="74295"/>
                  </a:lnTo>
                  <a:lnTo>
                    <a:pt x="162401" y="72390"/>
                  </a:lnTo>
                  <a:lnTo>
                    <a:pt x="161925" y="70485"/>
                  </a:lnTo>
                  <a:lnTo>
                    <a:pt x="161925" y="69056"/>
                  </a:lnTo>
                  <a:lnTo>
                    <a:pt x="162877" y="67151"/>
                  </a:lnTo>
                  <a:lnTo>
                    <a:pt x="164306" y="64294"/>
                  </a:lnTo>
                  <a:lnTo>
                    <a:pt x="163830" y="59531"/>
                  </a:lnTo>
                  <a:lnTo>
                    <a:pt x="162877" y="56674"/>
                  </a:lnTo>
                  <a:lnTo>
                    <a:pt x="161925" y="56197"/>
                  </a:lnTo>
                  <a:lnTo>
                    <a:pt x="161449" y="55245"/>
                  </a:lnTo>
                  <a:lnTo>
                    <a:pt x="162401" y="54293"/>
                  </a:lnTo>
                  <a:lnTo>
                    <a:pt x="161449" y="52864"/>
                  </a:lnTo>
                  <a:lnTo>
                    <a:pt x="161449" y="51911"/>
                  </a:lnTo>
                  <a:lnTo>
                    <a:pt x="161925" y="50959"/>
                  </a:lnTo>
                  <a:lnTo>
                    <a:pt x="160972" y="49054"/>
                  </a:lnTo>
                  <a:lnTo>
                    <a:pt x="159544" y="48101"/>
                  </a:lnTo>
                  <a:lnTo>
                    <a:pt x="159067" y="47625"/>
                  </a:lnTo>
                  <a:lnTo>
                    <a:pt x="158591" y="45720"/>
                  </a:lnTo>
                  <a:lnTo>
                    <a:pt x="158115" y="42863"/>
                  </a:lnTo>
                  <a:lnTo>
                    <a:pt x="158115" y="40958"/>
                  </a:lnTo>
                  <a:lnTo>
                    <a:pt x="157639" y="39053"/>
                  </a:lnTo>
                  <a:lnTo>
                    <a:pt x="156210" y="38100"/>
                  </a:lnTo>
                  <a:lnTo>
                    <a:pt x="155257" y="36195"/>
                  </a:lnTo>
                  <a:lnTo>
                    <a:pt x="153829" y="34766"/>
                  </a:lnTo>
                  <a:lnTo>
                    <a:pt x="153352" y="32861"/>
                  </a:lnTo>
                  <a:lnTo>
                    <a:pt x="152876" y="30480"/>
                  </a:lnTo>
                  <a:lnTo>
                    <a:pt x="153352" y="24765"/>
                  </a:lnTo>
                  <a:lnTo>
                    <a:pt x="152876" y="19526"/>
                  </a:lnTo>
                  <a:lnTo>
                    <a:pt x="151924" y="18574"/>
                  </a:lnTo>
                  <a:lnTo>
                    <a:pt x="141922" y="12383"/>
                  </a:lnTo>
                  <a:lnTo>
                    <a:pt x="132874" y="7144"/>
                  </a:lnTo>
                  <a:lnTo>
                    <a:pt x="120967" y="0"/>
                  </a:lnTo>
                  <a:lnTo>
                    <a:pt x="105727" y="0"/>
                  </a:lnTo>
                  <a:lnTo>
                    <a:pt x="90011" y="0"/>
                  </a:lnTo>
                  <a:lnTo>
                    <a:pt x="74771" y="3334"/>
                  </a:lnTo>
                  <a:lnTo>
                    <a:pt x="60007" y="6668"/>
                  </a:lnTo>
                  <a:lnTo>
                    <a:pt x="52864" y="8096"/>
                  </a:lnTo>
                  <a:lnTo>
                    <a:pt x="38576" y="10954"/>
                  </a:lnTo>
                  <a:lnTo>
                    <a:pt x="30480" y="12383"/>
                  </a:lnTo>
                  <a:lnTo>
                    <a:pt x="28099" y="18097"/>
                  </a:lnTo>
                  <a:lnTo>
                    <a:pt x="25241" y="26670"/>
                  </a:lnTo>
                  <a:lnTo>
                    <a:pt x="21907" y="31909"/>
                  </a:lnTo>
                  <a:lnTo>
                    <a:pt x="18097" y="37147"/>
                  </a:lnTo>
                  <a:lnTo>
                    <a:pt x="12859" y="44291"/>
                  </a:lnTo>
                  <a:lnTo>
                    <a:pt x="12859" y="53340"/>
                  </a:lnTo>
                  <a:lnTo>
                    <a:pt x="12859" y="61913"/>
                  </a:lnTo>
                  <a:lnTo>
                    <a:pt x="9049" y="74295"/>
                  </a:lnTo>
                  <a:lnTo>
                    <a:pt x="5715" y="84772"/>
                  </a:lnTo>
                  <a:lnTo>
                    <a:pt x="2857" y="94297"/>
                  </a:lnTo>
                  <a:lnTo>
                    <a:pt x="952" y="101441"/>
                  </a:lnTo>
                  <a:lnTo>
                    <a:pt x="0" y="103346"/>
                  </a:lnTo>
                  <a:lnTo>
                    <a:pt x="952" y="104299"/>
                  </a:lnTo>
                  <a:lnTo>
                    <a:pt x="952" y="105251"/>
                  </a:lnTo>
                  <a:lnTo>
                    <a:pt x="3810" y="107156"/>
                  </a:lnTo>
                  <a:lnTo>
                    <a:pt x="9525" y="110490"/>
                  </a:lnTo>
                  <a:lnTo>
                    <a:pt x="14764" y="116681"/>
                  </a:lnTo>
                  <a:lnTo>
                    <a:pt x="20002" y="125730"/>
                  </a:lnTo>
                  <a:lnTo>
                    <a:pt x="24765" y="132397"/>
                  </a:lnTo>
                  <a:lnTo>
                    <a:pt x="29051" y="136684"/>
                  </a:lnTo>
                  <a:lnTo>
                    <a:pt x="32861" y="140018"/>
                  </a:lnTo>
                  <a:lnTo>
                    <a:pt x="36671" y="141446"/>
                  </a:lnTo>
                  <a:lnTo>
                    <a:pt x="38576" y="142875"/>
                  </a:lnTo>
                  <a:lnTo>
                    <a:pt x="39052" y="144304"/>
                  </a:lnTo>
                  <a:lnTo>
                    <a:pt x="42386" y="146685"/>
                  </a:lnTo>
                  <a:lnTo>
                    <a:pt x="49054" y="150019"/>
                  </a:lnTo>
                  <a:lnTo>
                    <a:pt x="53340" y="153353"/>
                  </a:lnTo>
                  <a:lnTo>
                    <a:pt x="55245" y="157163"/>
                  </a:lnTo>
                  <a:lnTo>
                    <a:pt x="61436" y="160496"/>
                  </a:lnTo>
                  <a:lnTo>
                    <a:pt x="72866" y="164306"/>
                  </a:lnTo>
                  <a:lnTo>
                    <a:pt x="81439" y="166211"/>
                  </a:lnTo>
                  <a:lnTo>
                    <a:pt x="86677" y="166211"/>
                  </a:lnTo>
                  <a:lnTo>
                    <a:pt x="93821" y="169069"/>
                  </a:lnTo>
                  <a:lnTo>
                    <a:pt x="103346" y="175260"/>
                  </a:lnTo>
                  <a:lnTo>
                    <a:pt x="109538" y="179546"/>
                  </a:lnTo>
                  <a:lnTo>
                    <a:pt x="111442" y="181928"/>
                  </a:lnTo>
                  <a:lnTo>
                    <a:pt x="118110" y="185738"/>
                  </a:lnTo>
                  <a:lnTo>
                    <a:pt x="133826" y="193834"/>
                  </a:lnTo>
                  <a:lnTo>
                    <a:pt x="140494" y="195739"/>
                  </a:lnTo>
                  <a:lnTo>
                    <a:pt x="143827" y="197644"/>
                  </a:lnTo>
                  <a:lnTo>
                    <a:pt x="145732" y="200025"/>
                  </a:lnTo>
                  <a:lnTo>
                    <a:pt x="147638" y="200501"/>
                  </a:lnTo>
                  <a:lnTo>
                    <a:pt x="149542" y="200025"/>
                  </a:lnTo>
                  <a:lnTo>
                    <a:pt x="153829" y="200501"/>
                  </a:lnTo>
                  <a:lnTo>
                    <a:pt x="159544" y="203359"/>
                  </a:lnTo>
                  <a:lnTo>
                    <a:pt x="164306" y="206216"/>
                  </a:lnTo>
                  <a:lnTo>
                    <a:pt x="170497" y="213360"/>
                  </a:lnTo>
                  <a:lnTo>
                    <a:pt x="172402" y="215741"/>
                  </a:lnTo>
                  <a:lnTo>
                    <a:pt x="173355" y="218599"/>
                  </a:lnTo>
                  <a:lnTo>
                    <a:pt x="172879" y="220504"/>
                  </a:lnTo>
                  <a:lnTo>
                    <a:pt x="170974" y="222885"/>
                  </a:lnTo>
                  <a:lnTo>
                    <a:pt x="167640" y="225266"/>
                  </a:lnTo>
                  <a:lnTo>
                    <a:pt x="166688" y="226219"/>
                  </a:lnTo>
                  <a:lnTo>
                    <a:pt x="166688" y="227647"/>
                  </a:lnTo>
                  <a:lnTo>
                    <a:pt x="165735" y="229553"/>
                  </a:lnTo>
                  <a:lnTo>
                    <a:pt x="162877" y="233839"/>
                  </a:lnTo>
                  <a:lnTo>
                    <a:pt x="161925" y="236220"/>
                  </a:lnTo>
                  <a:lnTo>
                    <a:pt x="161925" y="237649"/>
                  </a:lnTo>
                  <a:lnTo>
                    <a:pt x="160020" y="239078"/>
                  </a:lnTo>
                  <a:lnTo>
                    <a:pt x="155257" y="242411"/>
                  </a:lnTo>
                  <a:lnTo>
                    <a:pt x="154305" y="243840"/>
                  </a:lnTo>
                  <a:lnTo>
                    <a:pt x="154305" y="245269"/>
                  </a:lnTo>
                  <a:lnTo>
                    <a:pt x="153829" y="246221"/>
                  </a:lnTo>
                  <a:lnTo>
                    <a:pt x="152876" y="246697"/>
                  </a:lnTo>
                  <a:lnTo>
                    <a:pt x="151924" y="248603"/>
                  </a:lnTo>
                  <a:lnTo>
                    <a:pt x="151447" y="250984"/>
                  </a:lnTo>
                  <a:lnTo>
                    <a:pt x="151447" y="254318"/>
                  </a:lnTo>
                  <a:lnTo>
                    <a:pt x="151924" y="258604"/>
                  </a:lnTo>
                  <a:lnTo>
                    <a:pt x="151924" y="260033"/>
                  </a:lnTo>
                  <a:lnTo>
                    <a:pt x="150495" y="260509"/>
                  </a:lnTo>
                  <a:lnTo>
                    <a:pt x="150019" y="261461"/>
                  </a:lnTo>
                  <a:lnTo>
                    <a:pt x="150019" y="263843"/>
                  </a:lnTo>
                  <a:lnTo>
                    <a:pt x="149066" y="265271"/>
                  </a:lnTo>
                  <a:lnTo>
                    <a:pt x="147638" y="266224"/>
                  </a:lnTo>
                  <a:lnTo>
                    <a:pt x="146685" y="267176"/>
                  </a:lnTo>
                  <a:lnTo>
                    <a:pt x="147161" y="268129"/>
                  </a:lnTo>
                  <a:lnTo>
                    <a:pt x="146209" y="269558"/>
                  </a:lnTo>
                  <a:lnTo>
                    <a:pt x="143351" y="270510"/>
                  </a:lnTo>
                  <a:lnTo>
                    <a:pt x="141922" y="272415"/>
                  </a:lnTo>
                  <a:lnTo>
                    <a:pt x="140970" y="274320"/>
                  </a:lnTo>
                  <a:lnTo>
                    <a:pt x="139541" y="276225"/>
                  </a:lnTo>
                  <a:lnTo>
                    <a:pt x="137160" y="278130"/>
                  </a:lnTo>
                  <a:lnTo>
                    <a:pt x="136207" y="280511"/>
                  </a:lnTo>
                  <a:lnTo>
                    <a:pt x="137636" y="284797"/>
                  </a:lnTo>
                  <a:lnTo>
                    <a:pt x="152400" y="283369"/>
                  </a:lnTo>
                  <a:lnTo>
                    <a:pt x="164782" y="284797"/>
                  </a:lnTo>
                  <a:lnTo>
                    <a:pt x="179070" y="289084"/>
                  </a:lnTo>
                  <a:lnTo>
                    <a:pt x="188595" y="290513"/>
                  </a:lnTo>
                  <a:lnTo>
                    <a:pt x="193357" y="289084"/>
                  </a:lnTo>
                  <a:lnTo>
                    <a:pt x="196691" y="289560"/>
                  </a:lnTo>
                  <a:lnTo>
                    <a:pt x="199072" y="290989"/>
                  </a:lnTo>
                  <a:lnTo>
                    <a:pt x="201930" y="291465"/>
                  </a:lnTo>
                  <a:lnTo>
                    <a:pt x="205740" y="290513"/>
                  </a:lnTo>
                  <a:lnTo>
                    <a:pt x="209074" y="290989"/>
                  </a:lnTo>
                  <a:lnTo>
                    <a:pt x="211455" y="293370"/>
                  </a:lnTo>
                  <a:lnTo>
                    <a:pt x="213836" y="292894"/>
                  </a:lnTo>
                  <a:lnTo>
                    <a:pt x="215741" y="289084"/>
                  </a:lnTo>
                  <a:lnTo>
                    <a:pt x="218122" y="286703"/>
                  </a:lnTo>
                  <a:lnTo>
                    <a:pt x="220504" y="284797"/>
                  </a:lnTo>
                  <a:lnTo>
                    <a:pt x="223838" y="284321"/>
                  </a:lnTo>
                  <a:lnTo>
                    <a:pt x="228124" y="285274"/>
                  </a:lnTo>
                  <a:lnTo>
                    <a:pt x="230981" y="286703"/>
                  </a:lnTo>
                  <a:lnTo>
                    <a:pt x="233363" y="288608"/>
                  </a:lnTo>
                  <a:lnTo>
                    <a:pt x="236220" y="288608"/>
                  </a:lnTo>
                  <a:lnTo>
                    <a:pt x="238601" y="286226"/>
                  </a:lnTo>
                  <a:lnTo>
                    <a:pt x="240030" y="283845"/>
                  </a:lnTo>
                  <a:lnTo>
                    <a:pt x="240030" y="280988"/>
                  </a:lnTo>
                  <a:lnTo>
                    <a:pt x="240982" y="278606"/>
                  </a:lnTo>
                  <a:lnTo>
                    <a:pt x="243364" y="277654"/>
                  </a:lnTo>
                  <a:lnTo>
                    <a:pt x="244792" y="275749"/>
                  </a:lnTo>
                  <a:lnTo>
                    <a:pt x="245745" y="273844"/>
                  </a:lnTo>
                  <a:lnTo>
                    <a:pt x="248602" y="272415"/>
                  </a:lnTo>
                  <a:lnTo>
                    <a:pt x="253365" y="271939"/>
                  </a:lnTo>
                  <a:lnTo>
                    <a:pt x="255746" y="270986"/>
                  </a:lnTo>
                  <a:lnTo>
                    <a:pt x="255746" y="269081"/>
                  </a:lnTo>
                  <a:lnTo>
                    <a:pt x="257175" y="267653"/>
                  </a:lnTo>
                  <a:lnTo>
                    <a:pt x="260032" y="266224"/>
                  </a:lnTo>
                  <a:lnTo>
                    <a:pt x="261461" y="264795"/>
                  </a:lnTo>
                  <a:lnTo>
                    <a:pt x="262414" y="262414"/>
                  </a:lnTo>
                  <a:lnTo>
                    <a:pt x="264319" y="261461"/>
                  </a:lnTo>
                  <a:lnTo>
                    <a:pt x="266224" y="260985"/>
                  </a:lnTo>
                  <a:lnTo>
                    <a:pt x="268605" y="256699"/>
                  </a:lnTo>
                  <a:lnTo>
                    <a:pt x="271463" y="248603"/>
                  </a:lnTo>
                  <a:lnTo>
                    <a:pt x="272891" y="237649"/>
                  </a:lnTo>
                  <a:lnTo>
                    <a:pt x="273367" y="221933"/>
                  </a:lnTo>
                  <a:lnTo>
                    <a:pt x="273367" y="217170"/>
                  </a:lnTo>
                  <a:lnTo>
                    <a:pt x="278130" y="209550"/>
                  </a:lnTo>
                  <a:lnTo>
                    <a:pt x="279559" y="205740"/>
                  </a:lnTo>
                  <a:lnTo>
                    <a:pt x="279082" y="203835"/>
                  </a:lnTo>
                  <a:lnTo>
                    <a:pt x="280511" y="196691"/>
                  </a:lnTo>
                  <a:lnTo>
                    <a:pt x="283845" y="184785"/>
                  </a:lnTo>
                  <a:lnTo>
                    <a:pt x="284797" y="176689"/>
                  </a:lnTo>
                  <a:lnTo>
                    <a:pt x="283369" y="172879"/>
                  </a:lnTo>
                  <a:lnTo>
                    <a:pt x="283369" y="170497"/>
                  </a:lnTo>
                  <a:lnTo>
                    <a:pt x="285274" y="168116"/>
                  </a:lnTo>
                  <a:close/>
                </a:path>
              </a:pathLst>
            </a:custGeom>
            <a:grpFill/>
            <a:ln w="3175" cap="flat">
              <a:solidFill>
                <a:schemeClr val="bg1">
                  <a:lumMod val="75000"/>
                </a:scheme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" name="Freeform: Shape 321">
              <a:extLst>
                <a:ext uri="{FF2B5EF4-FFF2-40B4-BE49-F238E27FC236}">
                  <a16:creationId xmlns:a16="http://schemas.microsoft.com/office/drawing/2014/main" id="{671DFA15-61B5-0876-A10A-C50260A36851}"/>
                </a:ext>
              </a:extLst>
            </p:cNvPr>
            <p:cNvSpPr/>
            <p:nvPr/>
          </p:nvSpPr>
          <p:spPr>
            <a:xfrm>
              <a:off x="5397341" y="2795110"/>
              <a:ext cx="111442" cy="204787"/>
            </a:xfrm>
            <a:custGeom>
              <a:avLst/>
              <a:gdLst>
                <a:gd name="connsiteX0" fmla="*/ 110490 w 111442"/>
                <a:gd name="connsiteY0" fmla="*/ 21431 h 204787"/>
                <a:gd name="connsiteX1" fmla="*/ 109538 w 111442"/>
                <a:gd name="connsiteY1" fmla="*/ 20003 h 204787"/>
                <a:gd name="connsiteX2" fmla="*/ 107156 w 111442"/>
                <a:gd name="connsiteY2" fmla="*/ 18574 h 204787"/>
                <a:gd name="connsiteX3" fmla="*/ 104298 w 111442"/>
                <a:gd name="connsiteY3" fmla="*/ 17621 h 204787"/>
                <a:gd name="connsiteX4" fmla="*/ 100965 w 111442"/>
                <a:gd name="connsiteY4" fmla="*/ 17621 h 204787"/>
                <a:gd name="connsiteX5" fmla="*/ 99060 w 111442"/>
                <a:gd name="connsiteY5" fmla="*/ 17145 h 204787"/>
                <a:gd name="connsiteX6" fmla="*/ 98584 w 111442"/>
                <a:gd name="connsiteY6" fmla="*/ 15716 h 204787"/>
                <a:gd name="connsiteX7" fmla="*/ 98584 w 111442"/>
                <a:gd name="connsiteY7" fmla="*/ 12383 h 204787"/>
                <a:gd name="connsiteX8" fmla="*/ 98584 w 111442"/>
                <a:gd name="connsiteY8" fmla="*/ 9049 h 204787"/>
                <a:gd name="connsiteX9" fmla="*/ 98107 w 111442"/>
                <a:gd name="connsiteY9" fmla="*/ 7620 h 204787"/>
                <a:gd name="connsiteX10" fmla="*/ 96678 w 111442"/>
                <a:gd name="connsiteY10" fmla="*/ 6667 h 204787"/>
                <a:gd name="connsiteX11" fmla="*/ 93821 w 111442"/>
                <a:gd name="connsiteY11" fmla="*/ 7144 h 204787"/>
                <a:gd name="connsiteX12" fmla="*/ 91440 w 111442"/>
                <a:gd name="connsiteY12" fmla="*/ 6191 h 204787"/>
                <a:gd name="connsiteX13" fmla="*/ 89535 w 111442"/>
                <a:gd name="connsiteY13" fmla="*/ 6191 h 204787"/>
                <a:gd name="connsiteX14" fmla="*/ 88582 w 111442"/>
                <a:gd name="connsiteY14" fmla="*/ 7144 h 204787"/>
                <a:gd name="connsiteX15" fmla="*/ 82867 w 111442"/>
                <a:gd name="connsiteY15" fmla="*/ 7144 h 204787"/>
                <a:gd name="connsiteX16" fmla="*/ 80486 w 111442"/>
                <a:gd name="connsiteY16" fmla="*/ 6667 h 204787"/>
                <a:gd name="connsiteX17" fmla="*/ 79057 w 111442"/>
                <a:gd name="connsiteY17" fmla="*/ 6191 h 204787"/>
                <a:gd name="connsiteX18" fmla="*/ 78105 w 111442"/>
                <a:gd name="connsiteY18" fmla="*/ 6667 h 204787"/>
                <a:gd name="connsiteX19" fmla="*/ 77628 w 111442"/>
                <a:gd name="connsiteY19" fmla="*/ 7144 h 204787"/>
                <a:gd name="connsiteX20" fmla="*/ 77628 w 111442"/>
                <a:gd name="connsiteY20" fmla="*/ 8096 h 204787"/>
                <a:gd name="connsiteX21" fmla="*/ 77152 w 111442"/>
                <a:gd name="connsiteY21" fmla="*/ 9525 h 204787"/>
                <a:gd name="connsiteX22" fmla="*/ 75247 w 111442"/>
                <a:gd name="connsiteY22" fmla="*/ 10954 h 204787"/>
                <a:gd name="connsiteX23" fmla="*/ 70485 w 111442"/>
                <a:gd name="connsiteY23" fmla="*/ 12383 h 204787"/>
                <a:gd name="connsiteX24" fmla="*/ 66675 w 111442"/>
                <a:gd name="connsiteY24" fmla="*/ 12383 h 204787"/>
                <a:gd name="connsiteX25" fmla="*/ 63341 w 111442"/>
                <a:gd name="connsiteY25" fmla="*/ 11430 h 204787"/>
                <a:gd name="connsiteX26" fmla="*/ 62389 w 111442"/>
                <a:gd name="connsiteY26" fmla="*/ 10954 h 204787"/>
                <a:gd name="connsiteX27" fmla="*/ 60960 w 111442"/>
                <a:gd name="connsiteY27" fmla="*/ 10478 h 204787"/>
                <a:gd name="connsiteX28" fmla="*/ 53816 w 111442"/>
                <a:gd name="connsiteY28" fmla="*/ 11430 h 204787"/>
                <a:gd name="connsiteX29" fmla="*/ 52864 w 111442"/>
                <a:gd name="connsiteY29" fmla="*/ 10954 h 204787"/>
                <a:gd name="connsiteX30" fmla="*/ 50482 w 111442"/>
                <a:gd name="connsiteY30" fmla="*/ 12383 h 204787"/>
                <a:gd name="connsiteX31" fmla="*/ 47148 w 111442"/>
                <a:gd name="connsiteY31" fmla="*/ 13811 h 204787"/>
                <a:gd name="connsiteX32" fmla="*/ 45244 w 111442"/>
                <a:gd name="connsiteY32" fmla="*/ 13811 h 204787"/>
                <a:gd name="connsiteX33" fmla="*/ 44291 w 111442"/>
                <a:gd name="connsiteY33" fmla="*/ 13335 h 204787"/>
                <a:gd name="connsiteX34" fmla="*/ 43815 w 111442"/>
                <a:gd name="connsiteY34" fmla="*/ 12859 h 204787"/>
                <a:gd name="connsiteX35" fmla="*/ 42386 w 111442"/>
                <a:gd name="connsiteY35" fmla="*/ 10478 h 204787"/>
                <a:gd name="connsiteX36" fmla="*/ 42863 w 111442"/>
                <a:gd name="connsiteY36" fmla="*/ 9049 h 204787"/>
                <a:gd name="connsiteX37" fmla="*/ 45720 w 111442"/>
                <a:gd name="connsiteY37" fmla="*/ 5239 h 204787"/>
                <a:gd name="connsiteX38" fmla="*/ 45244 w 111442"/>
                <a:gd name="connsiteY38" fmla="*/ 4286 h 204787"/>
                <a:gd name="connsiteX39" fmla="*/ 44291 w 111442"/>
                <a:gd name="connsiteY39" fmla="*/ 2858 h 204787"/>
                <a:gd name="connsiteX40" fmla="*/ 43339 w 111442"/>
                <a:gd name="connsiteY40" fmla="*/ 953 h 204787"/>
                <a:gd name="connsiteX41" fmla="*/ 42863 w 111442"/>
                <a:gd name="connsiteY41" fmla="*/ 0 h 204787"/>
                <a:gd name="connsiteX42" fmla="*/ 40957 w 111442"/>
                <a:gd name="connsiteY42" fmla="*/ 0 h 204787"/>
                <a:gd name="connsiteX43" fmla="*/ 39052 w 111442"/>
                <a:gd name="connsiteY43" fmla="*/ 953 h 204787"/>
                <a:gd name="connsiteX44" fmla="*/ 31909 w 111442"/>
                <a:gd name="connsiteY44" fmla="*/ 2858 h 204787"/>
                <a:gd name="connsiteX45" fmla="*/ 30003 w 111442"/>
                <a:gd name="connsiteY45" fmla="*/ 3334 h 204787"/>
                <a:gd name="connsiteX46" fmla="*/ 26670 w 111442"/>
                <a:gd name="connsiteY46" fmla="*/ 5239 h 204787"/>
                <a:gd name="connsiteX47" fmla="*/ 23336 w 111442"/>
                <a:gd name="connsiteY47" fmla="*/ 8096 h 204787"/>
                <a:gd name="connsiteX48" fmla="*/ 20002 w 111442"/>
                <a:gd name="connsiteY48" fmla="*/ 12383 h 204787"/>
                <a:gd name="connsiteX49" fmla="*/ 19526 w 111442"/>
                <a:gd name="connsiteY49" fmla="*/ 15240 h 204787"/>
                <a:gd name="connsiteX50" fmla="*/ 20955 w 111442"/>
                <a:gd name="connsiteY50" fmla="*/ 17621 h 204787"/>
                <a:gd name="connsiteX51" fmla="*/ 23813 w 111442"/>
                <a:gd name="connsiteY51" fmla="*/ 18098 h 204787"/>
                <a:gd name="connsiteX52" fmla="*/ 21907 w 111442"/>
                <a:gd name="connsiteY52" fmla="*/ 20003 h 204787"/>
                <a:gd name="connsiteX53" fmla="*/ 21907 w 111442"/>
                <a:gd name="connsiteY53" fmla="*/ 23813 h 204787"/>
                <a:gd name="connsiteX54" fmla="*/ 24289 w 111442"/>
                <a:gd name="connsiteY54" fmla="*/ 34766 h 204787"/>
                <a:gd name="connsiteX55" fmla="*/ 26670 w 111442"/>
                <a:gd name="connsiteY55" fmla="*/ 40005 h 204787"/>
                <a:gd name="connsiteX56" fmla="*/ 27146 w 111442"/>
                <a:gd name="connsiteY56" fmla="*/ 42863 h 204787"/>
                <a:gd name="connsiteX57" fmla="*/ 27146 w 111442"/>
                <a:gd name="connsiteY57" fmla="*/ 45244 h 204787"/>
                <a:gd name="connsiteX58" fmla="*/ 26670 w 111442"/>
                <a:gd name="connsiteY58" fmla="*/ 50006 h 204787"/>
                <a:gd name="connsiteX59" fmla="*/ 26194 w 111442"/>
                <a:gd name="connsiteY59" fmla="*/ 56674 h 204787"/>
                <a:gd name="connsiteX60" fmla="*/ 24765 w 111442"/>
                <a:gd name="connsiteY60" fmla="*/ 60960 h 204787"/>
                <a:gd name="connsiteX61" fmla="*/ 23336 w 111442"/>
                <a:gd name="connsiteY61" fmla="*/ 62865 h 204787"/>
                <a:gd name="connsiteX62" fmla="*/ 20002 w 111442"/>
                <a:gd name="connsiteY62" fmla="*/ 76676 h 204787"/>
                <a:gd name="connsiteX63" fmla="*/ 19526 w 111442"/>
                <a:gd name="connsiteY63" fmla="*/ 80010 h 204787"/>
                <a:gd name="connsiteX64" fmla="*/ 20955 w 111442"/>
                <a:gd name="connsiteY64" fmla="*/ 80963 h 204787"/>
                <a:gd name="connsiteX65" fmla="*/ 21431 w 111442"/>
                <a:gd name="connsiteY65" fmla="*/ 82391 h 204787"/>
                <a:gd name="connsiteX66" fmla="*/ 15716 w 111442"/>
                <a:gd name="connsiteY66" fmla="*/ 94298 h 204787"/>
                <a:gd name="connsiteX67" fmla="*/ 10953 w 111442"/>
                <a:gd name="connsiteY67" fmla="*/ 105251 h 204787"/>
                <a:gd name="connsiteX68" fmla="*/ 7620 w 111442"/>
                <a:gd name="connsiteY68" fmla="*/ 110014 h 204787"/>
                <a:gd name="connsiteX69" fmla="*/ 5239 w 111442"/>
                <a:gd name="connsiteY69" fmla="*/ 111442 h 204787"/>
                <a:gd name="connsiteX70" fmla="*/ 3334 w 111442"/>
                <a:gd name="connsiteY70" fmla="*/ 113348 h 204787"/>
                <a:gd name="connsiteX71" fmla="*/ 3810 w 111442"/>
                <a:gd name="connsiteY71" fmla="*/ 115252 h 204787"/>
                <a:gd name="connsiteX72" fmla="*/ 3810 w 111442"/>
                <a:gd name="connsiteY72" fmla="*/ 116681 h 204787"/>
                <a:gd name="connsiteX73" fmla="*/ 1905 w 111442"/>
                <a:gd name="connsiteY73" fmla="*/ 121920 h 204787"/>
                <a:gd name="connsiteX74" fmla="*/ 1428 w 111442"/>
                <a:gd name="connsiteY74" fmla="*/ 128111 h 204787"/>
                <a:gd name="connsiteX75" fmla="*/ 0 w 111442"/>
                <a:gd name="connsiteY75" fmla="*/ 132398 h 204787"/>
                <a:gd name="connsiteX76" fmla="*/ 0 w 111442"/>
                <a:gd name="connsiteY76" fmla="*/ 134302 h 204787"/>
                <a:gd name="connsiteX77" fmla="*/ 0 w 111442"/>
                <a:gd name="connsiteY77" fmla="*/ 137160 h 204787"/>
                <a:gd name="connsiteX78" fmla="*/ 2381 w 111442"/>
                <a:gd name="connsiteY78" fmla="*/ 138113 h 204787"/>
                <a:gd name="connsiteX79" fmla="*/ 4286 w 111442"/>
                <a:gd name="connsiteY79" fmla="*/ 138589 h 204787"/>
                <a:gd name="connsiteX80" fmla="*/ 7620 w 111442"/>
                <a:gd name="connsiteY80" fmla="*/ 138113 h 204787"/>
                <a:gd name="connsiteX81" fmla="*/ 11430 w 111442"/>
                <a:gd name="connsiteY81" fmla="*/ 137160 h 204787"/>
                <a:gd name="connsiteX82" fmla="*/ 12859 w 111442"/>
                <a:gd name="connsiteY82" fmla="*/ 133350 h 204787"/>
                <a:gd name="connsiteX83" fmla="*/ 17621 w 111442"/>
                <a:gd name="connsiteY83" fmla="*/ 126206 h 204787"/>
                <a:gd name="connsiteX84" fmla="*/ 20478 w 111442"/>
                <a:gd name="connsiteY84" fmla="*/ 124301 h 204787"/>
                <a:gd name="connsiteX85" fmla="*/ 22860 w 111442"/>
                <a:gd name="connsiteY85" fmla="*/ 123825 h 204787"/>
                <a:gd name="connsiteX86" fmla="*/ 18097 w 111442"/>
                <a:gd name="connsiteY86" fmla="*/ 127159 h 204787"/>
                <a:gd name="connsiteX87" fmla="*/ 16192 w 111442"/>
                <a:gd name="connsiteY87" fmla="*/ 130969 h 204787"/>
                <a:gd name="connsiteX88" fmla="*/ 17145 w 111442"/>
                <a:gd name="connsiteY88" fmla="*/ 134779 h 204787"/>
                <a:gd name="connsiteX89" fmla="*/ 15716 w 111442"/>
                <a:gd name="connsiteY89" fmla="*/ 137160 h 204787"/>
                <a:gd name="connsiteX90" fmla="*/ 13335 w 111442"/>
                <a:gd name="connsiteY90" fmla="*/ 139065 h 204787"/>
                <a:gd name="connsiteX91" fmla="*/ 10477 w 111442"/>
                <a:gd name="connsiteY91" fmla="*/ 139541 h 204787"/>
                <a:gd name="connsiteX92" fmla="*/ 8096 w 111442"/>
                <a:gd name="connsiteY92" fmla="*/ 140970 h 204787"/>
                <a:gd name="connsiteX93" fmla="*/ 9525 w 111442"/>
                <a:gd name="connsiteY93" fmla="*/ 145733 h 204787"/>
                <a:gd name="connsiteX94" fmla="*/ 9048 w 111442"/>
                <a:gd name="connsiteY94" fmla="*/ 149066 h 204787"/>
                <a:gd name="connsiteX95" fmla="*/ 10001 w 111442"/>
                <a:gd name="connsiteY95" fmla="*/ 149542 h 204787"/>
                <a:gd name="connsiteX96" fmla="*/ 12859 w 111442"/>
                <a:gd name="connsiteY96" fmla="*/ 149066 h 204787"/>
                <a:gd name="connsiteX97" fmla="*/ 19050 w 111442"/>
                <a:gd name="connsiteY97" fmla="*/ 146685 h 204787"/>
                <a:gd name="connsiteX98" fmla="*/ 20955 w 111442"/>
                <a:gd name="connsiteY98" fmla="*/ 146685 h 204787"/>
                <a:gd name="connsiteX99" fmla="*/ 22860 w 111442"/>
                <a:gd name="connsiteY99" fmla="*/ 146209 h 204787"/>
                <a:gd name="connsiteX100" fmla="*/ 25241 w 111442"/>
                <a:gd name="connsiteY100" fmla="*/ 147638 h 204787"/>
                <a:gd name="connsiteX101" fmla="*/ 27622 w 111442"/>
                <a:gd name="connsiteY101" fmla="*/ 150019 h 204787"/>
                <a:gd name="connsiteX102" fmla="*/ 20478 w 111442"/>
                <a:gd name="connsiteY102" fmla="*/ 149066 h 204787"/>
                <a:gd name="connsiteX103" fmla="*/ 22860 w 111442"/>
                <a:gd name="connsiteY103" fmla="*/ 154781 h 204787"/>
                <a:gd name="connsiteX104" fmla="*/ 23336 w 111442"/>
                <a:gd name="connsiteY104" fmla="*/ 159544 h 204787"/>
                <a:gd name="connsiteX105" fmla="*/ 20955 w 111442"/>
                <a:gd name="connsiteY105" fmla="*/ 168116 h 204787"/>
                <a:gd name="connsiteX106" fmla="*/ 22860 w 111442"/>
                <a:gd name="connsiteY106" fmla="*/ 171450 h 204787"/>
                <a:gd name="connsiteX107" fmla="*/ 23813 w 111442"/>
                <a:gd name="connsiteY107" fmla="*/ 176689 h 204787"/>
                <a:gd name="connsiteX108" fmla="*/ 22860 w 111442"/>
                <a:gd name="connsiteY108" fmla="*/ 181927 h 204787"/>
                <a:gd name="connsiteX109" fmla="*/ 22860 w 111442"/>
                <a:gd name="connsiteY109" fmla="*/ 188119 h 204787"/>
                <a:gd name="connsiteX110" fmla="*/ 19050 w 111442"/>
                <a:gd name="connsiteY110" fmla="*/ 198596 h 204787"/>
                <a:gd name="connsiteX111" fmla="*/ 16669 w 111442"/>
                <a:gd name="connsiteY111" fmla="*/ 203835 h 204787"/>
                <a:gd name="connsiteX112" fmla="*/ 18573 w 111442"/>
                <a:gd name="connsiteY112" fmla="*/ 204311 h 204787"/>
                <a:gd name="connsiteX113" fmla="*/ 21431 w 111442"/>
                <a:gd name="connsiteY113" fmla="*/ 201930 h 204787"/>
                <a:gd name="connsiteX114" fmla="*/ 25241 w 111442"/>
                <a:gd name="connsiteY114" fmla="*/ 201930 h 204787"/>
                <a:gd name="connsiteX115" fmla="*/ 30003 w 111442"/>
                <a:gd name="connsiteY115" fmla="*/ 200025 h 204787"/>
                <a:gd name="connsiteX116" fmla="*/ 33814 w 111442"/>
                <a:gd name="connsiteY116" fmla="*/ 200977 h 204787"/>
                <a:gd name="connsiteX117" fmla="*/ 45720 w 111442"/>
                <a:gd name="connsiteY117" fmla="*/ 201930 h 204787"/>
                <a:gd name="connsiteX118" fmla="*/ 52388 w 111442"/>
                <a:gd name="connsiteY118" fmla="*/ 204788 h 204787"/>
                <a:gd name="connsiteX119" fmla="*/ 56197 w 111442"/>
                <a:gd name="connsiteY119" fmla="*/ 204788 h 204787"/>
                <a:gd name="connsiteX120" fmla="*/ 67627 w 111442"/>
                <a:gd name="connsiteY120" fmla="*/ 198596 h 204787"/>
                <a:gd name="connsiteX121" fmla="*/ 70485 w 111442"/>
                <a:gd name="connsiteY121" fmla="*/ 198120 h 204787"/>
                <a:gd name="connsiteX122" fmla="*/ 68580 w 111442"/>
                <a:gd name="connsiteY122" fmla="*/ 188595 h 204787"/>
                <a:gd name="connsiteX123" fmla="*/ 67627 w 111442"/>
                <a:gd name="connsiteY123" fmla="*/ 184785 h 204787"/>
                <a:gd name="connsiteX124" fmla="*/ 67151 w 111442"/>
                <a:gd name="connsiteY124" fmla="*/ 182404 h 204787"/>
                <a:gd name="connsiteX125" fmla="*/ 69056 w 111442"/>
                <a:gd name="connsiteY125" fmla="*/ 176689 h 204787"/>
                <a:gd name="connsiteX126" fmla="*/ 71438 w 111442"/>
                <a:gd name="connsiteY126" fmla="*/ 174308 h 204787"/>
                <a:gd name="connsiteX127" fmla="*/ 74295 w 111442"/>
                <a:gd name="connsiteY127" fmla="*/ 169545 h 204787"/>
                <a:gd name="connsiteX128" fmla="*/ 78105 w 111442"/>
                <a:gd name="connsiteY128" fmla="*/ 165735 h 204787"/>
                <a:gd name="connsiteX129" fmla="*/ 81915 w 111442"/>
                <a:gd name="connsiteY129" fmla="*/ 164783 h 204787"/>
                <a:gd name="connsiteX130" fmla="*/ 83820 w 111442"/>
                <a:gd name="connsiteY130" fmla="*/ 164306 h 204787"/>
                <a:gd name="connsiteX131" fmla="*/ 85248 w 111442"/>
                <a:gd name="connsiteY131" fmla="*/ 161449 h 204787"/>
                <a:gd name="connsiteX132" fmla="*/ 86201 w 111442"/>
                <a:gd name="connsiteY132" fmla="*/ 159067 h 204787"/>
                <a:gd name="connsiteX133" fmla="*/ 85725 w 111442"/>
                <a:gd name="connsiteY133" fmla="*/ 158591 h 204787"/>
                <a:gd name="connsiteX134" fmla="*/ 81439 w 111442"/>
                <a:gd name="connsiteY134" fmla="*/ 159067 h 204787"/>
                <a:gd name="connsiteX135" fmla="*/ 73342 w 111442"/>
                <a:gd name="connsiteY135" fmla="*/ 148114 h 204787"/>
                <a:gd name="connsiteX136" fmla="*/ 73819 w 111442"/>
                <a:gd name="connsiteY136" fmla="*/ 146209 h 204787"/>
                <a:gd name="connsiteX137" fmla="*/ 74771 w 111442"/>
                <a:gd name="connsiteY137" fmla="*/ 143827 h 204787"/>
                <a:gd name="connsiteX138" fmla="*/ 75247 w 111442"/>
                <a:gd name="connsiteY138" fmla="*/ 140494 h 204787"/>
                <a:gd name="connsiteX139" fmla="*/ 75247 w 111442"/>
                <a:gd name="connsiteY139" fmla="*/ 138113 h 204787"/>
                <a:gd name="connsiteX140" fmla="*/ 77152 w 111442"/>
                <a:gd name="connsiteY140" fmla="*/ 135731 h 204787"/>
                <a:gd name="connsiteX141" fmla="*/ 80486 w 111442"/>
                <a:gd name="connsiteY141" fmla="*/ 133350 h 204787"/>
                <a:gd name="connsiteX142" fmla="*/ 83344 w 111442"/>
                <a:gd name="connsiteY142" fmla="*/ 130016 h 204787"/>
                <a:gd name="connsiteX143" fmla="*/ 84772 w 111442"/>
                <a:gd name="connsiteY143" fmla="*/ 127159 h 204787"/>
                <a:gd name="connsiteX144" fmla="*/ 85248 w 111442"/>
                <a:gd name="connsiteY144" fmla="*/ 124301 h 204787"/>
                <a:gd name="connsiteX145" fmla="*/ 83820 w 111442"/>
                <a:gd name="connsiteY145" fmla="*/ 122396 h 204787"/>
                <a:gd name="connsiteX146" fmla="*/ 79534 w 111442"/>
                <a:gd name="connsiteY146" fmla="*/ 121444 h 204787"/>
                <a:gd name="connsiteX147" fmla="*/ 74771 w 111442"/>
                <a:gd name="connsiteY147" fmla="*/ 113348 h 204787"/>
                <a:gd name="connsiteX148" fmla="*/ 73819 w 111442"/>
                <a:gd name="connsiteY148" fmla="*/ 108109 h 204787"/>
                <a:gd name="connsiteX149" fmla="*/ 72866 w 111442"/>
                <a:gd name="connsiteY149" fmla="*/ 107633 h 204787"/>
                <a:gd name="connsiteX150" fmla="*/ 70009 w 111442"/>
                <a:gd name="connsiteY150" fmla="*/ 105251 h 204787"/>
                <a:gd name="connsiteX151" fmla="*/ 67151 w 111442"/>
                <a:gd name="connsiteY151" fmla="*/ 100965 h 204787"/>
                <a:gd name="connsiteX152" fmla="*/ 66675 w 111442"/>
                <a:gd name="connsiteY152" fmla="*/ 100489 h 204787"/>
                <a:gd name="connsiteX153" fmla="*/ 69532 w 111442"/>
                <a:gd name="connsiteY153" fmla="*/ 99536 h 204787"/>
                <a:gd name="connsiteX154" fmla="*/ 80963 w 111442"/>
                <a:gd name="connsiteY154" fmla="*/ 99536 h 204787"/>
                <a:gd name="connsiteX155" fmla="*/ 83344 w 111442"/>
                <a:gd name="connsiteY155" fmla="*/ 98584 h 204787"/>
                <a:gd name="connsiteX156" fmla="*/ 83820 w 111442"/>
                <a:gd name="connsiteY156" fmla="*/ 98108 h 204787"/>
                <a:gd name="connsiteX157" fmla="*/ 85725 w 111442"/>
                <a:gd name="connsiteY157" fmla="*/ 94774 h 204787"/>
                <a:gd name="connsiteX158" fmla="*/ 88106 w 111442"/>
                <a:gd name="connsiteY158" fmla="*/ 89059 h 204787"/>
                <a:gd name="connsiteX159" fmla="*/ 88582 w 111442"/>
                <a:gd name="connsiteY159" fmla="*/ 85725 h 204787"/>
                <a:gd name="connsiteX160" fmla="*/ 88106 w 111442"/>
                <a:gd name="connsiteY160" fmla="*/ 84296 h 204787"/>
                <a:gd name="connsiteX161" fmla="*/ 84296 w 111442"/>
                <a:gd name="connsiteY161" fmla="*/ 80963 h 204787"/>
                <a:gd name="connsiteX162" fmla="*/ 84296 w 111442"/>
                <a:gd name="connsiteY162" fmla="*/ 80010 h 204787"/>
                <a:gd name="connsiteX163" fmla="*/ 84772 w 111442"/>
                <a:gd name="connsiteY163" fmla="*/ 78581 h 204787"/>
                <a:gd name="connsiteX164" fmla="*/ 87153 w 111442"/>
                <a:gd name="connsiteY164" fmla="*/ 76676 h 204787"/>
                <a:gd name="connsiteX165" fmla="*/ 90011 w 111442"/>
                <a:gd name="connsiteY165" fmla="*/ 74771 h 204787"/>
                <a:gd name="connsiteX166" fmla="*/ 91440 w 111442"/>
                <a:gd name="connsiteY166" fmla="*/ 72866 h 204787"/>
                <a:gd name="connsiteX167" fmla="*/ 90964 w 111442"/>
                <a:gd name="connsiteY167" fmla="*/ 71438 h 204787"/>
                <a:gd name="connsiteX168" fmla="*/ 90011 w 111442"/>
                <a:gd name="connsiteY168" fmla="*/ 70009 h 204787"/>
                <a:gd name="connsiteX169" fmla="*/ 90011 w 111442"/>
                <a:gd name="connsiteY169" fmla="*/ 68580 h 204787"/>
                <a:gd name="connsiteX170" fmla="*/ 90488 w 111442"/>
                <a:gd name="connsiteY170" fmla="*/ 67151 h 204787"/>
                <a:gd name="connsiteX171" fmla="*/ 90488 w 111442"/>
                <a:gd name="connsiteY171" fmla="*/ 61913 h 204787"/>
                <a:gd name="connsiteX172" fmla="*/ 90964 w 111442"/>
                <a:gd name="connsiteY172" fmla="*/ 60484 h 204787"/>
                <a:gd name="connsiteX173" fmla="*/ 90488 w 111442"/>
                <a:gd name="connsiteY173" fmla="*/ 55721 h 204787"/>
                <a:gd name="connsiteX174" fmla="*/ 89535 w 111442"/>
                <a:gd name="connsiteY174" fmla="*/ 51911 h 204787"/>
                <a:gd name="connsiteX175" fmla="*/ 87153 w 111442"/>
                <a:gd name="connsiteY175" fmla="*/ 46673 h 204787"/>
                <a:gd name="connsiteX176" fmla="*/ 87630 w 111442"/>
                <a:gd name="connsiteY176" fmla="*/ 45720 h 204787"/>
                <a:gd name="connsiteX177" fmla="*/ 88582 w 111442"/>
                <a:gd name="connsiteY177" fmla="*/ 44767 h 204787"/>
                <a:gd name="connsiteX178" fmla="*/ 92392 w 111442"/>
                <a:gd name="connsiteY178" fmla="*/ 42863 h 204787"/>
                <a:gd name="connsiteX179" fmla="*/ 95250 w 111442"/>
                <a:gd name="connsiteY179" fmla="*/ 38576 h 204787"/>
                <a:gd name="connsiteX180" fmla="*/ 99536 w 111442"/>
                <a:gd name="connsiteY180" fmla="*/ 34766 h 204787"/>
                <a:gd name="connsiteX181" fmla="*/ 105251 w 111442"/>
                <a:gd name="connsiteY181" fmla="*/ 31909 h 204787"/>
                <a:gd name="connsiteX182" fmla="*/ 109061 w 111442"/>
                <a:gd name="connsiteY182" fmla="*/ 28575 h 204787"/>
                <a:gd name="connsiteX183" fmla="*/ 110490 w 111442"/>
                <a:gd name="connsiteY183" fmla="*/ 26194 h 204787"/>
                <a:gd name="connsiteX184" fmla="*/ 111442 w 111442"/>
                <a:gd name="connsiteY184" fmla="*/ 25717 h 204787"/>
                <a:gd name="connsiteX185" fmla="*/ 110490 w 111442"/>
                <a:gd name="connsiteY185" fmla="*/ 21431 h 204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</a:cxnLst>
              <a:rect l="l" t="t" r="r" b="b"/>
              <a:pathLst>
                <a:path w="111442" h="204787">
                  <a:moveTo>
                    <a:pt x="110490" y="21431"/>
                  </a:moveTo>
                  <a:lnTo>
                    <a:pt x="109538" y="20003"/>
                  </a:lnTo>
                  <a:lnTo>
                    <a:pt x="107156" y="18574"/>
                  </a:lnTo>
                  <a:lnTo>
                    <a:pt x="104298" y="17621"/>
                  </a:lnTo>
                  <a:lnTo>
                    <a:pt x="100965" y="17621"/>
                  </a:lnTo>
                  <a:lnTo>
                    <a:pt x="99060" y="17145"/>
                  </a:lnTo>
                  <a:lnTo>
                    <a:pt x="98584" y="15716"/>
                  </a:lnTo>
                  <a:lnTo>
                    <a:pt x="98584" y="12383"/>
                  </a:lnTo>
                  <a:lnTo>
                    <a:pt x="98584" y="9049"/>
                  </a:lnTo>
                  <a:lnTo>
                    <a:pt x="98107" y="7620"/>
                  </a:lnTo>
                  <a:lnTo>
                    <a:pt x="96678" y="6667"/>
                  </a:lnTo>
                  <a:lnTo>
                    <a:pt x="93821" y="7144"/>
                  </a:lnTo>
                  <a:lnTo>
                    <a:pt x="91440" y="6191"/>
                  </a:lnTo>
                  <a:lnTo>
                    <a:pt x="89535" y="6191"/>
                  </a:lnTo>
                  <a:lnTo>
                    <a:pt x="88582" y="7144"/>
                  </a:lnTo>
                  <a:lnTo>
                    <a:pt x="82867" y="7144"/>
                  </a:lnTo>
                  <a:lnTo>
                    <a:pt x="80486" y="6667"/>
                  </a:lnTo>
                  <a:lnTo>
                    <a:pt x="79057" y="6191"/>
                  </a:lnTo>
                  <a:lnTo>
                    <a:pt x="78105" y="6667"/>
                  </a:lnTo>
                  <a:lnTo>
                    <a:pt x="77628" y="7144"/>
                  </a:lnTo>
                  <a:lnTo>
                    <a:pt x="77628" y="8096"/>
                  </a:lnTo>
                  <a:lnTo>
                    <a:pt x="77152" y="9525"/>
                  </a:lnTo>
                  <a:lnTo>
                    <a:pt x="75247" y="10954"/>
                  </a:lnTo>
                  <a:lnTo>
                    <a:pt x="70485" y="12383"/>
                  </a:lnTo>
                  <a:lnTo>
                    <a:pt x="66675" y="12383"/>
                  </a:lnTo>
                  <a:lnTo>
                    <a:pt x="63341" y="11430"/>
                  </a:lnTo>
                  <a:lnTo>
                    <a:pt x="62389" y="10954"/>
                  </a:lnTo>
                  <a:lnTo>
                    <a:pt x="60960" y="10478"/>
                  </a:lnTo>
                  <a:lnTo>
                    <a:pt x="53816" y="11430"/>
                  </a:lnTo>
                  <a:lnTo>
                    <a:pt x="52864" y="10954"/>
                  </a:lnTo>
                  <a:lnTo>
                    <a:pt x="50482" y="12383"/>
                  </a:lnTo>
                  <a:lnTo>
                    <a:pt x="47148" y="13811"/>
                  </a:lnTo>
                  <a:lnTo>
                    <a:pt x="45244" y="13811"/>
                  </a:lnTo>
                  <a:lnTo>
                    <a:pt x="44291" y="13335"/>
                  </a:lnTo>
                  <a:lnTo>
                    <a:pt x="43815" y="12859"/>
                  </a:lnTo>
                  <a:lnTo>
                    <a:pt x="42386" y="10478"/>
                  </a:lnTo>
                  <a:lnTo>
                    <a:pt x="42863" y="9049"/>
                  </a:lnTo>
                  <a:lnTo>
                    <a:pt x="45720" y="5239"/>
                  </a:lnTo>
                  <a:lnTo>
                    <a:pt x="45244" y="4286"/>
                  </a:lnTo>
                  <a:lnTo>
                    <a:pt x="44291" y="2858"/>
                  </a:lnTo>
                  <a:lnTo>
                    <a:pt x="43339" y="953"/>
                  </a:lnTo>
                  <a:lnTo>
                    <a:pt x="42863" y="0"/>
                  </a:lnTo>
                  <a:lnTo>
                    <a:pt x="40957" y="0"/>
                  </a:lnTo>
                  <a:lnTo>
                    <a:pt x="39052" y="953"/>
                  </a:lnTo>
                  <a:lnTo>
                    <a:pt x="31909" y="2858"/>
                  </a:lnTo>
                  <a:lnTo>
                    <a:pt x="30003" y="3334"/>
                  </a:lnTo>
                  <a:lnTo>
                    <a:pt x="26670" y="5239"/>
                  </a:lnTo>
                  <a:lnTo>
                    <a:pt x="23336" y="8096"/>
                  </a:lnTo>
                  <a:lnTo>
                    <a:pt x="20002" y="12383"/>
                  </a:lnTo>
                  <a:lnTo>
                    <a:pt x="19526" y="15240"/>
                  </a:lnTo>
                  <a:lnTo>
                    <a:pt x="20955" y="17621"/>
                  </a:lnTo>
                  <a:lnTo>
                    <a:pt x="23813" y="18098"/>
                  </a:lnTo>
                  <a:lnTo>
                    <a:pt x="21907" y="20003"/>
                  </a:lnTo>
                  <a:lnTo>
                    <a:pt x="21907" y="23813"/>
                  </a:lnTo>
                  <a:lnTo>
                    <a:pt x="24289" y="34766"/>
                  </a:lnTo>
                  <a:lnTo>
                    <a:pt x="26670" y="40005"/>
                  </a:lnTo>
                  <a:lnTo>
                    <a:pt x="27146" y="42863"/>
                  </a:lnTo>
                  <a:lnTo>
                    <a:pt x="27146" y="45244"/>
                  </a:lnTo>
                  <a:lnTo>
                    <a:pt x="26670" y="50006"/>
                  </a:lnTo>
                  <a:lnTo>
                    <a:pt x="26194" y="56674"/>
                  </a:lnTo>
                  <a:lnTo>
                    <a:pt x="24765" y="60960"/>
                  </a:lnTo>
                  <a:lnTo>
                    <a:pt x="23336" y="62865"/>
                  </a:lnTo>
                  <a:lnTo>
                    <a:pt x="20002" y="76676"/>
                  </a:lnTo>
                  <a:lnTo>
                    <a:pt x="19526" y="80010"/>
                  </a:lnTo>
                  <a:lnTo>
                    <a:pt x="20955" y="80963"/>
                  </a:lnTo>
                  <a:lnTo>
                    <a:pt x="21431" y="82391"/>
                  </a:lnTo>
                  <a:lnTo>
                    <a:pt x="15716" y="94298"/>
                  </a:lnTo>
                  <a:lnTo>
                    <a:pt x="10953" y="105251"/>
                  </a:lnTo>
                  <a:lnTo>
                    <a:pt x="7620" y="110014"/>
                  </a:lnTo>
                  <a:lnTo>
                    <a:pt x="5239" y="111442"/>
                  </a:lnTo>
                  <a:lnTo>
                    <a:pt x="3334" y="113348"/>
                  </a:lnTo>
                  <a:lnTo>
                    <a:pt x="3810" y="115252"/>
                  </a:lnTo>
                  <a:lnTo>
                    <a:pt x="3810" y="116681"/>
                  </a:lnTo>
                  <a:lnTo>
                    <a:pt x="1905" y="121920"/>
                  </a:lnTo>
                  <a:lnTo>
                    <a:pt x="1428" y="128111"/>
                  </a:lnTo>
                  <a:lnTo>
                    <a:pt x="0" y="132398"/>
                  </a:lnTo>
                  <a:lnTo>
                    <a:pt x="0" y="134302"/>
                  </a:lnTo>
                  <a:lnTo>
                    <a:pt x="0" y="137160"/>
                  </a:lnTo>
                  <a:lnTo>
                    <a:pt x="2381" y="138113"/>
                  </a:lnTo>
                  <a:lnTo>
                    <a:pt x="4286" y="138589"/>
                  </a:lnTo>
                  <a:lnTo>
                    <a:pt x="7620" y="138113"/>
                  </a:lnTo>
                  <a:lnTo>
                    <a:pt x="11430" y="137160"/>
                  </a:lnTo>
                  <a:lnTo>
                    <a:pt x="12859" y="133350"/>
                  </a:lnTo>
                  <a:lnTo>
                    <a:pt x="17621" y="126206"/>
                  </a:lnTo>
                  <a:lnTo>
                    <a:pt x="20478" y="124301"/>
                  </a:lnTo>
                  <a:lnTo>
                    <a:pt x="22860" y="123825"/>
                  </a:lnTo>
                  <a:lnTo>
                    <a:pt x="18097" y="127159"/>
                  </a:lnTo>
                  <a:lnTo>
                    <a:pt x="16192" y="130969"/>
                  </a:lnTo>
                  <a:lnTo>
                    <a:pt x="17145" y="134779"/>
                  </a:lnTo>
                  <a:lnTo>
                    <a:pt x="15716" y="137160"/>
                  </a:lnTo>
                  <a:lnTo>
                    <a:pt x="13335" y="139065"/>
                  </a:lnTo>
                  <a:lnTo>
                    <a:pt x="10477" y="139541"/>
                  </a:lnTo>
                  <a:lnTo>
                    <a:pt x="8096" y="140970"/>
                  </a:lnTo>
                  <a:lnTo>
                    <a:pt x="9525" y="145733"/>
                  </a:lnTo>
                  <a:lnTo>
                    <a:pt x="9048" y="149066"/>
                  </a:lnTo>
                  <a:lnTo>
                    <a:pt x="10001" y="149542"/>
                  </a:lnTo>
                  <a:lnTo>
                    <a:pt x="12859" y="149066"/>
                  </a:lnTo>
                  <a:lnTo>
                    <a:pt x="19050" y="146685"/>
                  </a:lnTo>
                  <a:lnTo>
                    <a:pt x="20955" y="146685"/>
                  </a:lnTo>
                  <a:lnTo>
                    <a:pt x="22860" y="146209"/>
                  </a:lnTo>
                  <a:lnTo>
                    <a:pt x="25241" y="147638"/>
                  </a:lnTo>
                  <a:lnTo>
                    <a:pt x="27622" y="150019"/>
                  </a:lnTo>
                  <a:lnTo>
                    <a:pt x="20478" y="149066"/>
                  </a:lnTo>
                  <a:lnTo>
                    <a:pt x="22860" y="154781"/>
                  </a:lnTo>
                  <a:lnTo>
                    <a:pt x="23336" y="159544"/>
                  </a:lnTo>
                  <a:lnTo>
                    <a:pt x="20955" y="168116"/>
                  </a:lnTo>
                  <a:lnTo>
                    <a:pt x="22860" y="171450"/>
                  </a:lnTo>
                  <a:lnTo>
                    <a:pt x="23813" y="176689"/>
                  </a:lnTo>
                  <a:lnTo>
                    <a:pt x="22860" y="181927"/>
                  </a:lnTo>
                  <a:lnTo>
                    <a:pt x="22860" y="188119"/>
                  </a:lnTo>
                  <a:lnTo>
                    <a:pt x="19050" y="198596"/>
                  </a:lnTo>
                  <a:lnTo>
                    <a:pt x="16669" y="203835"/>
                  </a:lnTo>
                  <a:lnTo>
                    <a:pt x="18573" y="204311"/>
                  </a:lnTo>
                  <a:lnTo>
                    <a:pt x="21431" y="201930"/>
                  </a:lnTo>
                  <a:lnTo>
                    <a:pt x="25241" y="201930"/>
                  </a:lnTo>
                  <a:lnTo>
                    <a:pt x="30003" y="200025"/>
                  </a:lnTo>
                  <a:lnTo>
                    <a:pt x="33814" y="200977"/>
                  </a:lnTo>
                  <a:lnTo>
                    <a:pt x="45720" y="201930"/>
                  </a:lnTo>
                  <a:lnTo>
                    <a:pt x="52388" y="204788"/>
                  </a:lnTo>
                  <a:lnTo>
                    <a:pt x="56197" y="204788"/>
                  </a:lnTo>
                  <a:lnTo>
                    <a:pt x="67627" y="198596"/>
                  </a:lnTo>
                  <a:lnTo>
                    <a:pt x="70485" y="198120"/>
                  </a:lnTo>
                  <a:lnTo>
                    <a:pt x="68580" y="188595"/>
                  </a:lnTo>
                  <a:lnTo>
                    <a:pt x="67627" y="184785"/>
                  </a:lnTo>
                  <a:lnTo>
                    <a:pt x="67151" y="182404"/>
                  </a:lnTo>
                  <a:lnTo>
                    <a:pt x="69056" y="176689"/>
                  </a:lnTo>
                  <a:lnTo>
                    <a:pt x="71438" y="174308"/>
                  </a:lnTo>
                  <a:lnTo>
                    <a:pt x="74295" y="169545"/>
                  </a:lnTo>
                  <a:lnTo>
                    <a:pt x="78105" y="165735"/>
                  </a:lnTo>
                  <a:lnTo>
                    <a:pt x="81915" y="164783"/>
                  </a:lnTo>
                  <a:lnTo>
                    <a:pt x="83820" y="164306"/>
                  </a:lnTo>
                  <a:lnTo>
                    <a:pt x="85248" y="161449"/>
                  </a:lnTo>
                  <a:lnTo>
                    <a:pt x="86201" y="159067"/>
                  </a:lnTo>
                  <a:lnTo>
                    <a:pt x="85725" y="158591"/>
                  </a:lnTo>
                  <a:lnTo>
                    <a:pt x="81439" y="159067"/>
                  </a:lnTo>
                  <a:lnTo>
                    <a:pt x="73342" y="148114"/>
                  </a:lnTo>
                  <a:lnTo>
                    <a:pt x="73819" y="146209"/>
                  </a:lnTo>
                  <a:lnTo>
                    <a:pt x="74771" y="143827"/>
                  </a:lnTo>
                  <a:lnTo>
                    <a:pt x="75247" y="140494"/>
                  </a:lnTo>
                  <a:lnTo>
                    <a:pt x="75247" y="138113"/>
                  </a:lnTo>
                  <a:lnTo>
                    <a:pt x="77152" y="135731"/>
                  </a:lnTo>
                  <a:lnTo>
                    <a:pt x="80486" y="133350"/>
                  </a:lnTo>
                  <a:lnTo>
                    <a:pt x="83344" y="130016"/>
                  </a:lnTo>
                  <a:lnTo>
                    <a:pt x="84772" y="127159"/>
                  </a:lnTo>
                  <a:lnTo>
                    <a:pt x="85248" y="124301"/>
                  </a:lnTo>
                  <a:lnTo>
                    <a:pt x="83820" y="122396"/>
                  </a:lnTo>
                  <a:lnTo>
                    <a:pt x="79534" y="121444"/>
                  </a:lnTo>
                  <a:lnTo>
                    <a:pt x="74771" y="113348"/>
                  </a:lnTo>
                  <a:lnTo>
                    <a:pt x="73819" y="108109"/>
                  </a:lnTo>
                  <a:lnTo>
                    <a:pt x="72866" y="107633"/>
                  </a:lnTo>
                  <a:lnTo>
                    <a:pt x="70009" y="105251"/>
                  </a:lnTo>
                  <a:lnTo>
                    <a:pt x="67151" y="100965"/>
                  </a:lnTo>
                  <a:lnTo>
                    <a:pt x="66675" y="100489"/>
                  </a:lnTo>
                  <a:lnTo>
                    <a:pt x="69532" y="99536"/>
                  </a:lnTo>
                  <a:lnTo>
                    <a:pt x="80963" y="99536"/>
                  </a:lnTo>
                  <a:lnTo>
                    <a:pt x="83344" y="98584"/>
                  </a:lnTo>
                  <a:lnTo>
                    <a:pt x="83820" y="98108"/>
                  </a:lnTo>
                  <a:lnTo>
                    <a:pt x="85725" y="94774"/>
                  </a:lnTo>
                  <a:lnTo>
                    <a:pt x="88106" y="89059"/>
                  </a:lnTo>
                  <a:lnTo>
                    <a:pt x="88582" y="85725"/>
                  </a:lnTo>
                  <a:lnTo>
                    <a:pt x="88106" y="84296"/>
                  </a:lnTo>
                  <a:lnTo>
                    <a:pt x="84296" y="80963"/>
                  </a:lnTo>
                  <a:lnTo>
                    <a:pt x="84296" y="80010"/>
                  </a:lnTo>
                  <a:lnTo>
                    <a:pt x="84772" y="78581"/>
                  </a:lnTo>
                  <a:lnTo>
                    <a:pt x="87153" y="76676"/>
                  </a:lnTo>
                  <a:lnTo>
                    <a:pt x="90011" y="74771"/>
                  </a:lnTo>
                  <a:lnTo>
                    <a:pt x="91440" y="72866"/>
                  </a:lnTo>
                  <a:lnTo>
                    <a:pt x="90964" y="71438"/>
                  </a:lnTo>
                  <a:lnTo>
                    <a:pt x="90011" y="70009"/>
                  </a:lnTo>
                  <a:lnTo>
                    <a:pt x="90011" y="68580"/>
                  </a:lnTo>
                  <a:lnTo>
                    <a:pt x="90488" y="67151"/>
                  </a:lnTo>
                  <a:lnTo>
                    <a:pt x="90488" y="61913"/>
                  </a:lnTo>
                  <a:lnTo>
                    <a:pt x="90964" y="60484"/>
                  </a:lnTo>
                  <a:lnTo>
                    <a:pt x="90488" y="55721"/>
                  </a:lnTo>
                  <a:lnTo>
                    <a:pt x="89535" y="51911"/>
                  </a:lnTo>
                  <a:lnTo>
                    <a:pt x="87153" y="46673"/>
                  </a:lnTo>
                  <a:lnTo>
                    <a:pt x="87630" y="45720"/>
                  </a:lnTo>
                  <a:lnTo>
                    <a:pt x="88582" y="44767"/>
                  </a:lnTo>
                  <a:lnTo>
                    <a:pt x="92392" y="42863"/>
                  </a:lnTo>
                  <a:lnTo>
                    <a:pt x="95250" y="38576"/>
                  </a:lnTo>
                  <a:lnTo>
                    <a:pt x="99536" y="34766"/>
                  </a:lnTo>
                  <a:lnTo>
                    <a:pt x="105251" y="31909"/>
                  </a:lnTo>
                  <a:lnTo>
                    <a:pt x="109061" y="28575"/>
                  </a:lnTo>
                  <a:lnTo>
                    <a:pt x="110490" y="26194"/>
                  </a:lnTo>
                  <a:lnTo>
                    <a:pt x="111442" y="25717"/>
                  </a:lnTo>
                  <a:lnTo>
                    <a:pt x="110490" y="21431"/>
                  </a:lnTo>
                  <a:close/>
                </a:path>
              </a:pathLst>
            </a:custGeom>
            <a:grpFill/>
            <a:ln w="3175" cap="flat">
              <a:solidFill>
                <a:schemeClr val="bg1">
                  <a:lumMod val="75000"/>
                </a:scheme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" name="Freeform: Shape 322">
              <a:extLst>
                <a:ext uri="{FF2B5EF4-FFF2-40B4-BE49-F238E27FC236}">
                  <a16:creationId xmlns:a16="http://schemas.microsoft.com/office/drawing/2014/main" id="{2562820E-5233-3213-5456-E3B635D75AB3}"/>
                </a:ext>
              </a:extLst>
            </p:cNvPr>
            <p:cNvSpPr/>
            <p:nvPr/>
          </p:nvSpPr>
          <p:spPr>
            <a:xfrm>
              <a:off x="6883241" y="3166585"/>
              <a:ext cx="46672" cy="49529"/>
            </a:xfrm>
            <a:custGeom>
              <a:avLst/>
              <a:gdLst>
                <a:gd name="connsiteX0" fmla="*/ 9525 w 46672"/>
                <a:gd name="connsiteY0" fmla="*/ 35242 h 49529"/>
                <a:gd name="connsiteX1" fmla="*/ 6667 w 46672"/>
                <a:gd name="connsiteY1" fmla="*/ 39052 h 49529"/>
                <a:gd name="connsiteX2" fmla="*/ 0 w 46672"/>
                <a:gd name="connsiteY2" fmla="*/ 45244 h 49529"/>
                <a:gd name="connsiteX3" fmla="*/ 476 w 46672"/>
                <a:gd name="connsiteY3" fmla="*/ 46196 h 49529"/>
                <a:gd name="connsiteX4" fmla="*/ 1428 w 46672"/>
                <a:gd name="connsiteY4" fmla="*/ 49530 h 49529"/>
                <a:gd name="connsiteX5" fmla="*/ 4763 w 46672"/>
                <a:gd name="connsiteY5" fmla="*/ 46196 h 49529"/>
                <a:gd name="connsiteX6" fmla="*/ 4763 w 46672"/>
                <a:gd name="connsiteY6" fmla="*/ 43815 h 49529"/>
                <a:gd name="connsiteX7" fmla="*/ 10953 w 46672"/>
                <a:gd name="connsiteY7" fmla="*/ 37624 h 49529"/>
                <a:gd name="connsiteX8" fmla="*/ 10953 w 46672"/>
                <a:gd name="connsiteY8" fmla="*/ 37147 h 49529"/>
                <a:gd name="connsiteX9" fmla="*/ 9525 w 46672"/>
                <a:gd name="connsiteY9" fmla="*/ 35242 h 49529"/>
                <a:gd name="connsiteX10" fmla="*/ 45244 w 46672"/>
                <a:gd name="connsiteY10" fmla="*/ 15716 h 49529"/>
                <a:gd name="connsiteX11" fmla="*/ 46672 w 46672"/>
                <a:gd name="connsiteY11" fmla="*/ 10477 h 49529"/>
                <a:gd name="connsiteX12" fmla="*/ 46196 w 46672"/>
                <a:gd name="connsiteY12" fmla="*/ 4763 h 49529"/>
                <a:gd name="connsiteX13" fmla="*/ 43815 w 46672"/>
                <a:gd name="connsiteY13" fmla="*/ 4763 h 49529"/>
                <a:gd name="connsiteX14" fmla="*/ 40957 w 46672"/>
                <a:gd name="connsiteY14" fmla="*/ 2857 h 49529"/>
                <a:gd name="connsiteX15" fmla="*/ 40481 w 46672"/>
                <a:gd name="connsiteY15" fmla="*/ 1429 h 49529"/>
                <a:gd name="connsiteX16" fmla="*/ 39528 w 46672"/>
                <a:gd name="connsiteY16" fmla="*/ 952 h 49529"/>
                <a:gd name="connsiteX17" fmla="*/ 37623 w 46672"/>
                <a:gd name="connsiteY17" fmla="*/ 952 h 49529"/>
                <a:gd name="connsiteX18" fmla="*/ 33814 w 46672"/>
                <a:gd name="connsiteY18" fmla="*/ 0 h 49529"/>
                <a:gd name="connsiteX19" fmla="*/ 29527 w 46672"/>
                <a:gd name="connsiteY19" fmla="*/ 2857 h 49529"/>
                <a:gd name="connsiteX20" fmla="*/ 27622 w 46672"/>
                <a:gd name="connsiteY20" fmla="*/ 7620 h 49529"/>
                <a:gd name="connsiteX21" fmla="*/ 27146 w 46672"/>
                <a:gd name="connsiteY21" fmla="*/ 9525 h 49529"/>
                <a:gd name="connsiteX22" fmla="*/ 25717 w 46672"/>
                <a:gd name="connsiteY22" fmla="*/ 13811 h 49529"/>
                <a:gd name="connsiteX23" fmla="*/ 26194 w 46672"/>
                <a:gd name="connsiteY23" fmla="*/ 16669 h 49529"/>
                <a:gd name="connsiteX24" fmla="*/ 26670 w 46672"/>
                <a:gd name="connsiteY24" fmla="*/ 20002 h 49529"/>
                <a:gd name="connsiteX25" fmla="*/ 27146 w 46672"/>
                <a:gd name="connsiteY25" fmla="*/ 22860 h 49529"/>
                <a:gd name="connsiteX26" fmla="*/ 26670 w 46672"/>
                <a:gd name="connsiteY26" fmla="*/ 24765 h 49529"/>
                <a:gd name="connsiteX27" fmla="*/ 25717 w 46672"/>
                <a:gd name="connsiteY27" fmla="*/ 25717 h 49529"/>
                <a:gd name="connsiteX28" fmla="*/ 26194 w 46672"/>
                <a:gd name="connsiteY28" fmla="*/ 26194 h 49529"/>
                <a:gd name="connsiteX29" fmla="*/ 27146 w 46672"/>
                <a:gd name="connsiteY29" fmla="*/ 26670 h 49529"/>
                <a:gd name="connsiteX30" fmla="*/ 29527 w 46672"/>
                <a:gd name="connsiteY30" fmla="*/ 25717 h 49529"/>
                <a:gd name="connsiteX31" fmla="*/ 31909 w 46672"/>
                <a:gd name="connsiteY31" fmla="*/ 26670 h 49529"/>
                <a:gd name="connsiteX32" fmla="*/ 34290 w 46672"/>
                <a:gd name="connsiteY32" fmla="*/ 28099 h 49529"/>
                <a:gd name="connsiteX33" fmla="*/ 34290 w 46672"/>
                <a:gd name="connsiteY33" fmla="*/ 29051 h 49529"/>
                <a:gd name="connsiteX34" fmla="*/ 32385 w 46672"/>
                <a:gd name="connsiteY34" fmla="*/ 29527 h 49529"/>
                <a:gd name="connsiteX35" fmla="*/ 28575 w 46672"/>
                <a:gd name="connsiteY35" fmla="*/ 31909 h 49529"/>
                <a:gd name="connsiteX36" fmla="*/ 25717 w 46672"/>
                <a:gd name="connsiteY36" fmla="*/ 34766 h 49529"/>
                <a:gd name="connsiteX37" fmla="*/ 24765 w 46672"/>
                <a:gd name="connsiteY37" fmla="*/ 37147 h 49529"/>
                <a:gd name="connsiteX38" fmla="*/ 22860 w 46672"/>
                <a:gd name="connsiteY38" fmla="*/ 42386 h 49529"/>
                <a:gd name="connsiteX39" fmla="*/ 23336 w 46672"/>
                <a:gd name="connsiteY39" fmla="*/ 43339 h 49529"/>
                <a:gd name="connsiteX40" fmla="*/ 24289 w 46672"/>
                <a:gd name="connsiteY40" fmla="*/ 43815 h 49529"/>
                <a:gd name="connsiteX41" fmla="*/ 30956 w 46672"/>
                <a:gd name="connsiteY41" fmla="*/ 43339 h 49529"/>
                <a:gd name="connsiteX42" fmla="*/ 37147 w 46672"/>
                <a:gd name="connsiteY42" fmla="*/ 41434 h 49529"/>
                <a:gd name="connsiteX43" fmla="*/ 41434 w 46672"/>
                <a:gd name="connsiteY43" fmla="*/ 39052 h 49529"/>
                <a:gd name="connsiteX44" fmla="*/ 42863 w 46672"/>
                <a:gd name="connsiteY44" fmla="*/ 39052 h 49529"/>
                <a:gd name="connsiteX45" fmla="*/ 43339 w 46672"/>
                <a:gd name="connsiteY45" fmla="*/ 36195 h 49529"/>
                <a:gd name="connsiteX46" fmla="*/ 44291 w 46672"/>
                <a:gd name="connsiteY46" fmla="*/ 31909 h 49529"/>
                <a:gd name="connsiteX47" fmla="*/ 46196 w 46672"/>
                <a:gd name="connsiteY47" fmla="*/ 28575 h 49529"/>
                <a:gd name="connsiteX48" fmla="*/ 45244 w 46672"/>
                <a:gd name="connsiteY48" fmla="*/ 20479 h 49529"/>
                <a:gd name="connsiteX49" fmla="*/ 45244 w 46672"/>
                <a:gd name="connsiteY49" fmla="*/ 15716 h 49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46672" h="49529">
                  <a:moveTo>
                    <a:pt x="9525" y="35242"/>
                  </a:moveTo>
                  <a:lnTo>
                    <a:pt x="6667" y="39052"/>
                  </a:lnTo>
                  <a:lnTo>
                    <a:pt x="0" y="45244"/>
                  </a:lnTo>
                  <a:lnTo>
                    <a:pt x="476" y="46196"/>
                  </a:lnTo>
                  <a:lnTo>
                    <a:pt x="1428" y="49530"/>
                  </a:lnTo>
                  <a:lnTo>
                    <a:pt x="4763" y="46196"/>
                  </a:lnTo>
                  <a:lnTo>
                    <a:pt x="4763" y="43815"/>
                  </a:lnTo>
                  <a:lnTo>
                    <a:pt x="10953" y="37624"/>
                  </a:lnTo>
                  <a:lnTo>
                    <a:pt x="10953" y="37147"/>
                  </a:lnTo>
                  <a:lnTo>
                    <a:pt x="9525" y="35242"/>
                  </a:lnTo>
                  <a:close/>
                  <a:moveTo>
                    <a:pt x="45244" y="15716"/>
                  </a:moveTo>
                  <a:lnTo>
                    <a:pt x="46672" y="10477"/>
                  </a:lnTo>
                  <a:lnTo>
                    <a:pt x="46196" y="4763"/>
                  </a:lnTo>
                  <a:lnTo>
                    <a:pt x="43815" y="4763"/>
                  </a:lnTo>
                  <a:lnTo>
                    <a:pt x="40957" y="2857"/>
                  </a:lnTo>
                  <a:lnTo>
                    <a:pt x="40481" y="1429"/>
                  </a:lnTo>
                  <a:lnTo>
                    <a:pt x="39528" y="952"/>
                  </a:lnTo>
                  <a:lnTo>
                    <a:pt x="37623" y="952"/>
                  </a:lnTo>
                  <a:lnTo>
                    <a:pt x="33814" y="0"/>
                  </a:lnTo>
                  <a:lnTo>
                    <a:pt x="29527" y="2857"/>
                  </a:lnTo>
                  <a:lnTo>
                    <a:pt x="27622" y="7620"/>
                  </a:lnTo>
                  <a:lnTo>
                    <a:pt x="27146" y="9525"/>
                  </a:lnTo>
                  <a:lnTo>
                    <a:pt x="25717" y="13811"/>
                  </a:lnTo>
                  <a:lnTo>
                    <a:pt x="26194" y="16669"/>
                  </a:lnTo>
                  <a:lnTo>
                    <a:pt x="26670" y="20002"/>
                  </a:lnTo>
                  <a:lnTo>
                    <a:pt x="27146" y="22860"/>
                  </a:lnTo>
                  <a:lnTo>
                    <a:pt x="26670" y="24765"/>
                  </a:lnTo>
                  <a:lnTo>
                    <a:pt x="25717" y="25717"/>
                  </a:lnTo>
                  <a:lnTo>
                    <a:pt x="26194" y="26194"/>
                  </a:lnTo>
                  <a:lnTo>
                    <a:pt x="27146" y="26670"/>
                  </a:lnTo>
                  <a:lnTo>
                    <a:pt x="29527" y="25717"/>
                  </a:lnTo>
                  <a:lnTo>
                    <a:pt x="31909" y="26670"/>
                  </a:lnTo>
                  <a:lnTo>
                    <a:pt x="34290" y="28099"/>
                  </a:lnTo>
                  <a:lnTo>
                    <a:pt x="34290" y="29051"/>
                  </a:lnTo>
                  <a:lnTo>
                    <a:pt x="32385" y="29527"/>
                  </a:lnTo>
                  <a:lnTo>
                    <a:pt x="28575" y="31909"/>
                  </a:lnTo>
                  <a:lnTo>
                    <a:pt x="25717" y="34766"/>
                  </a:lnTo>
                  <a:lnTo>
                    <a:pt x="24765" y="37147"/>
                  </a:lnTo>
                  <a:lnTo>
                    <a:pt x="22860" y="42386"/>
                  </a:lnTo>
                  <a:lnTo>
                    <a:pt x="23336" y="43339"/>
                  </a:lnTo>
                  <a:lnTo>
                    <a:pt x="24289" y="43815"/>
                  </a:lnTo>
                  <a:lnTo>
                    <a:pt x="30956" y="43339"/>
                  </a:lnTo>
                  <a:lnTo>
                    <a:pt x="37147" y="41434"/>
                  </a:lnTo>
                  <a:lnTo>
                    <a:pt x="41434" y="39052"/>
                  </a:lnTo>
                  <a:lnTo>
                    <a:pt x="42863" y="39052"/>
                  </a:lnTo>
                  <a:lnTo>
                    <a:pt x="43339" y="36195"/>
                  </a:lnTo>
                  <a:lnTo>
                    <a:pt x="44291" y="31909"/>
                  </a:lnTo>
                  <a:lnTo>
                    <a:pt x="46196" y="28575"/>
                  </a:lnTo>
                  <a:lnTo>
                    <a:pt x="45244" y="20479"/>
                  </a:lnTo>
                  <a:lnTo>
                    <a:pt x="45244" y="15716"/>
                  </a:lnTo>
                  <a:close/>
                </a:path>
              </a:pathLst>
            </a:custGeom>
            <a:grpFill/>
            <a:ln w="3175" cap="flat">
              <a:solidFill>
                <a:schemeClr val="bg1">
                  <a:lumMod val="75000"/>
                </a:scheme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" name="Freeform: Shape 323">
              <a:extLst>
                <a:ext uri="{FF2B5EF4-FFF2-40B4-BE49-F238E27FC236}">
                  <a16:creationId xmlns:a16="http://schemas.microsoft.com/office/drawing/2014/main" id="{F63CC2FE-4BB6-73B1-FE53-023CF1CF4EAE}"/>
                </a:ext>
              </a:extLst>
            </p:cNvPr>
            <p:cNvSpPr/>
            <p:nvPr/>
          </p:nvSpPr>
          <p:spPr>
            <a:xfrm>
              <a:off x="3430428" y="3670458"/>
              <a:ext cx="55721" cy="20002"/>
            </a:xfrm>
            <a:custGeom>
              <a:avLst/>
              <a:gdLst>
                <a:gd name="connsiteX0" fmla="*/ 51911 w 55721"/>
                <a:gd name="connsiteY0" fmla="*/ 3810 h 20002"/>
                <a:gd name="connsiteX1" fmla="*/ 47625 w 55721"/>
                <a:gd name="connsiteY1" fmla="*/ 2381 h 20002"/>
                <a:gd name="connsiteX2" fmla="*/ 41434 w 55721"/>
                <a:gd name="connsiteY2" fmla="*/ 1429 h 20002"/>
                <a:gd name="connsiteX3" fmla="*/ 40481 w 55721"/>
                <a:gd name="connsiteY3" fmla="*/ 1429 h 20002"/>
                <a:gd name="connsiteX4" fmla="*/ 41434 w 55721"/>
                <a:gd name="connsiteY4" fmla="*/ 2857 h 20002"/>
                <a:gd name="connsiteX5" fmla="*/ 40481 w 55721"/>
                <a:gd name="connsiteY5" fmla="*/ 2857 h 20002"/>
                <a:gd name="connsiteX6" fmla="*/ 39529 w 55721"/>
                <a:gd name="connsiteY6" fmla="*/ 2381 h 20002"/>
                <a:gd name="connsiteX7" fmla="*/ 38576 w 55721"/>
                <a:gd name="connsiteY7" fmla="*/ 1429 h 20002"/>
                <a:gd name="connsiteX8" fmla="*/ 37147 w 55721"/>
                <a:gd name="connsiteY8" fmla="*/ 1429 h 20002"/>
                <a:gd name="connsiteX9" fmla="*/ 15716 w 55721"/>
                <a:gd name="connsiteY9" fmla="*/ 953 h 20002"/>
                <a:gd name="connsiteX10" fmla="*/ 7144 w 55721"/>
                <a:gd name="connsiteY10" fmla="*/ 0 h 20002"/>
                <a:gd name="connsiteX11" fmla="*/ 5239 w 55721"/>
                <a:gd name="connsiteY11" fmla="*/ 476 h 20002"/>
                <a:gd name="connsiteX12" fmla="*/ 3810 w 55721"/>
                <a:gd name="connsiteY12" fmla="*/ 953 h 20002"/>
                <a:gd name="connsiteX13" fmla="*/ 3334 w 55721"/>
                <a:gd name="connsiteY13" fmla="*/ 3334 h 20002"/>
                <a:gd name="connsiteX14" fmla="*/ 1905 w 55721"/>
                <a:gd name="connsiteY14" fmla="*/ 4763 h 20002"/>
                <a:gd name="connsiteX15" fmla="*/ 0 w 55721"/>
                <a:gd name="connsiteY15" fmla="*/ 5715 h 20002"/>
                <a:gd name="connsiteX16" fmla="*/ 953 w 55721"/>
                <a:gd name="connsiteY16" fmla="*/ 7144 h 20002"/>
                <a:gd name="connsiteX17" fmla="*/ 1905 w 55721"/>
                <a:gd name="connsiteY17" fmla="*/ 8572 h 20002"/>
                <a:gd name="connsiteX18" fmla="*/ 2858 w 55721"/>
                <a:gd name="connsiteY18" fmla="*/ 10478 h 20002"/>
                <a:gd name="connsiteX19" fmla="*/ 2858 w 55721"/>
                <a:gd name="connsiteY19" fmla="*/ 12859 h 20002"/>
                <a:gd name="connsiteX20" fmla="*/ 1905 w 55721"/>
                <a:gd name="connsiteY20" fmla="*/ 18574 h 20002"/>
                <a:gd name="connsiteX21" fmla="*/ 3810 w 55721"/>
                <a:gd name="connsiteY21" fmla="*/ 19526 h 20002"/>
                <a:gd name="connsiteX22" fmla="*/ 8096 w 55721"/>
                <a:gd name="connsiteY22" fmla="*/ 19526 h 20002"/>
                <a:gd name="connsiteX23" fmla="*/ 10001 w 55721"/>
                <a:gd name="connsiteY23" fmla="*/ 20003 h 20002"/>
                <a:gd name="connsiteX24" fmla="*/ 11906 w 55721"/>
                <a:gd name="connsiteY24" fmla="*/ 20003 h 20002"/>
                <a:gd name="connsiteX25" fmla="*/ 13811 w 55721"/>
                <a:gd name="connsiteY25" fmla="*/ 19526 h 20002"/>
                <a:gd name="connsiteX26" fmla="*/ 16193 w 55721"/>
                <a:gd name="connsiteY26" fmla="*/ 18574 h 20002"/>
                <a:gd name="connsiteX27" fmla="*/ 21908 w 55721"/>
                <a:gd name="connsiteY27" fmla="*/ 19050 h 20002"/>
                <a:gd name="connsiteX28" fmla="*/ 24765 w 55721"/>
                <a:gd name="connsiteY28" fmla="*/ 18574 h 20002"/>
                <a:gd name="connsiteX29" fmla="*/ 28099 w 55721"/>
                <a:gd name="connsiteY29" fmla="*/ 20003 h 20002"/>
                <a:gd name="connsiteX30" fmla="*/ 30956 w 55721"/>
                <a:gd name="connsiteY30" fmla="*/ 19526 h 20002"/>
                <a:gd name="connsiteX31" fmla="*/ 32385 w 55721"/>
                <a:gd name="connsiteY31" fmla="*/ 20003 h 20002"/>
                <a:gd name="connsiteX32" fmla="*/ 33814 w 55721"/>
                <a:gd name="connsiteY32" fmla="*/ 20003 h 20002"/>
                <a:gd name="connsiteX33" fmla="*/ 37624 w 55721"/>
                <a:gd name="connsiteY33" fmla="*/ 20003 h 20002"/>
                <a:gd name="connsiteX34" fmla="*/ 43339 w 55721"/>
                <a:gd name="connsiteY34" fmla="*/ 19050 h 20002"/>
                <a:gd name="connsiteX35" fmla="*/ 48101 w 55721"/>
                <a:gd name="connsiteY35" fmla="*/ 16192 h 20002"/>
                <a:gd name="connsiteX36" fmla="*/ 50006 w 55721"/>
                <a:gd name="connsiteY36" fmla="*/ 13811 h 20002"/>
                <a:gd name="connsiteX37" fmla="*/ 52388 w 55721"/>
                <a:gd name="connsiteY37" fmla="*/ 11906 h 20002"/>
                <a:gd name="connsiteX38" fmla="*/ 55721 w 55721"/>
                <a:gd name="connsiteY38" fmla="*/ 10001 h 20002"/>
                <a:gd name="connsiteX39" fmla="*/ 55245 w 55721"/>
                <a:gd name="connsiteY39" fmla="*/ 5239 h 20002"/>
                <a:gd name="connsiteX40" fmla="*/ 51911 w 55721"/>
                <a:gd name="connsiteY40" fmla="*/ 3810 h 20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55721" h="20002">
                  <a:moveTo>
                    <a:pt x="51911" y="3810"/>
                  </a:moveTo>
                  <a:lnTo>
                    <a:pt x="47625" y="2381"/>
                  </a:lnTo>
                  <a:lnTo>
                    <a:pt x="41434" y="1429"/>
                  </a:lnTo>
                  <a:lnTo>
                    <a:pt x="40481" y="1429"/>
                  </a:lnTo>
                  <a:lnTo>
                    <a:pt x="41434" y="2857"/>
                  </a:lnTo>
                  <a:lnTo>
                    <a:pt x="40481" y="2857"/>
                  </a:lnTo>
                  <a:lnTo>
                    <a:pt x="39529" y="2381"/>
                  </a:lnTo>
                  <a:lnTo>
                    <a:pt x="38576" y="1429"/>
                  </a:lnTo>
                  <a:lnTo>
                    <a:pt x="37147" y="1429"/>
                  </a:lnTo>
                  <a:lnTo>
                    <a:pt x="15716" y="953"/>
                  </a:lnTo>
                  <a:lnTo>
                    <a:pt x="7144" y="0"/>
                  </a:lnTo>
                  <a:lnTo>
                    <a:pt x="5239" y="476"/>
                  </a:lnTo>
                  <a:lnTo>
                    <a:pt x="3810" y="953"/>
                  </a:lnTo>
                  <a:lnTo>
                    <a:pt x="3334" y="3334"/>
                  </a:lnTo>
                  <a:lnTo>
                    <a:pt x="1905" y="4763"/>
                  </a:lnTo>
                  <a:lnTo>
                    <a:pt x="0" y="5715"/>
                  </a:lnTo>
                  <a:lnTo>
                    <a:pt x="953" y="7144"/>
                  </a:lnTo>
                  <a:lnTo>
                    <a:pt x="1905" y="8572"/>
                  </a:lnTo>
                  <a:lnTo>
                    <a:pt x="2858" y="10478"/>
                  </a:lnTo>
                  <a:lnTo>
                    <a:pt x="2858" y="12859"/>
                  </a:lnTo>
                  <a:lnTo>
                    <a:pt x="1905" y="18574"/>
                  </a:lnTo>
                  <a:lnTo>
                    <a:pt x="3810" y="19526"/>
                  </a:lnTo>
                  <a:lnTo>
                    <a:pt x="8096" y="19526"/>
                  </a:lnTo>
                  <a:lnTo>
                    <a:pt x="10001" y="20003"/>
                  </a:lnTo>
                  <a:lnTo>
                    <a:pt x="11906" y="20003"/>
                  </a:lnTo>
                  <a:lnTo>
                    <a:pt x="13811" y="19526"/>
                  </a:lnTo>
                  <a:lnTo>
                    <a:pt x="16193" y="18574"/>
                  </a:lnTo>
                  <a:lnTo>
                    <a:pt x="21908" y="19050"/>
                  </a:lnTo>
                  <a:lnTo>
                    <a:pt x="24765" y="18574"/>
                  </a:lnTo>
                  <a:lnTo>
                    <a:pt x="28099" y="20003"/>
                  </a:lnTo>
                  <a:lnTo>
                    <a:pt x="30956" y="19526"/>
                  </a:lnTo>
                  <a:lnTo>
                    <a:pt x="32385" y="20003"/>
                  </a:lnTo>
                  <a:lnTo>
                    <a:pt x="33814" y="20003"/>
                  </a:lnTo>
                  <a:lnTo>
                    <a:pt x="37624" y="20003"/>
                  </a:lnTo>
                  <a:lnTo>
                    <a:pt x="43339" y="19050"/>
                  </a:lnTo>
                  <a:lnTo>
                    <a:pt x="48101" y="16192"/>
                  </a:lnTo>
                  <a:lnTo>
                    <a:pt x="50006" y="13811"/>
                  </a:lnTo>
                  <a:lnTo>
                    <a:pt x="52388" y="11906"/>
                  </a:lnTo>
                  <a:lnTo>
                    <a:pt x="55721" y="10001"/>
                  </a:lnTo>
                  <a:lnTo>
                    <a:pt x="55245" y="5239"/>
                  </a:lnTo>
                  <a:lnTo>
                    <a:pt x="51911" y="3810"/>
                  </a:lnTo>
                  <a:close/>
                </a:path>
              </a:pathLst>
            </a:custGeom>
            <a:grpFill/>
            <a:ln w="3175" cap="flat">
              <a:solidFill>
                <a:schemeClr val="bg1">
                  <a:lumMod val="75000"/>
                </a:scheme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" name="Freeform: Shape 324">
              <a:extLst>
                <a:ext uri="{FF2B5EF4-FFF2-40B4-BE49-F238E27FC236}">
                  <a16:creationId xmlns:a16="http://schemas.microsoft.com/office/drawing/2014/main" id="{38FBDF05-395D-7985-67C2-D968900FEC6E}"/>
                </a:ext>
              </a:extLst>
            </p:cNvPr>
            <p:cNvSpPr/>
            <p:nvPr/>
          </p:nvSpPr>
          <p:spPr>
            <a:xfrm>
              <a:off x="6200298" y="2241708"/>
              <a:ext cx="339565" cy="262413"/>
            </a:xfrm>
            <a:custGeom>
              <a:avLst/>
              <a:gdLst>
                <a:gd name="connsiteX0" fmla="*/ 336232 w 339565"/>
                <a:gd name="connsiteY0" fmla="*/ 185738 h 262413"/>
                <a:gd name="connsiteX1" fmla="*/ 335280 w 339565"/>
                <a:gd name="connsiteY1" fmla="*/ 184785 h 262413"/>
                <a:gd name="connsiteX2" fmla="*/ 335756 w 339565"/>
                <a:gd name="connsiteY2" fmla="*/ 183832 h 262413"/>
                <a:gd name="connsiteX3" fmla="*/ 336709 w 339565"/>
                <a:gd name="connsiteY3" fmla="*/ 183356 h 262413"/>
                <a:gd name="connsiteX4" fmla="*/ 338138 w 339565"/>
                <a:gd name="connsiteY4" fmla="*/ 183356 h 262413"/>
                <a:gd name="connsiteX5" fmla="*/ 339566 w 339565"/>
                <a:gd name="connsiteY5" fmla="*/ 182404 h 262413"/>
                <a:gd name="connsiteX6" fmla="*/ 339090 w 339565"/>
                <a:gd name="connsiteY6" fmla="*/ 180975 h 262413"/>
                <a:gd name="connsiteX7" fmla="*/ 335280 w 339565"/>
                <a:gd name="connsiteY7" fmla="*/ 178117 h 262413"/>
                <a:gd name="connsiteX8" fmla="*/ 333851 w 339565"/>
                <a:gd name="connsiteY8" fmla="*/ 175736 h 262413"/>
                <a:gd name="connsiteX9" fmla="*/ 330994 w 339565"/>
                <a:gd name="connsiteY9" fmla="*/ 169545 h 262413"/>
                <a:gd name="connsiteX10" fmla="*/ 326231 w 339565"/>
                <a:gd name="connsiteY10" fmla="*/ 163354 h 262413"/>
                <a:gd name="connsiteX11" fmla="*/ 324326 w 339565"/>
                <a:gd name="connsiteY11" fmla="*/ 161449 h 262413"/>
                <a:gd name="connsiteX12" fmla="*/ 324326 w 339565"/>
                <a:gd name="connsiteY12" fmla="*/ 159544 h 262413"/>
                <a:gd name="connsiteX13" fmla="*/ 324802 w 339565"/>
                <a:gd name="connsiteY13" fmla="*/ 157639 h 262413"/>
                <a:gd name="connsiteX14" fmla="*/ 324326 w 339565"/>
                <a:gd name="connsiteY14" fmla="*/ 155257 h 262413"/>
                <a:gd name="connsiteX15" fmla="*/ 322421 w 339565"/>
                <a:gd name="connsiteY15" fmla="*/ 151924 h 262413"/>
                <a:gd name="connsiteX16" fmla="*/ 320040 w 339565"/>
                <a:gd name="connsiteY16" fmla="*/ 147638 h 262413"/>
                <a:gd name="connsiteX17" fmla="*/ 320516 w 339565"/>
                <a:gd name="connsiteY17" fmla="*/ 143351 h 262413"/>
                <a:gd name="connsiteX18" fmla="*/ 321469 w 339565"/>
                <a:gd name="connsiteY18" fmla="*/ 140970 h 262413"/>
                <a:gd name="connsiteX19" fmla="*/ 322897 w 339565"/>
                <a:gd name="connsiteY19" fmla="*/ 139065 h 262413"/>
                <a:gd name="connsiteX20" fmla="*/ 322421 w 339565"/>
                <a:gd name="connsiteY20" fmla="*/ 135731 h 262413"/>
                <a:gd name="connsiteX21" fmla="*/ 323850 w 339565"/>
                <a:gd name="connsiteY21" fmla="*/ 131445 h 262413"/>
                <a:gd name="connsiteX22" fmla="*/ 323850 w 339565"/>
                <a:gd name="connsiteY22" fmla="*/ 128588 h 262413"/>
                <a:gd name="connsiteX23" fmla="*/ 323374 w 339565"/>
                <a:gd name="connsiteY23" fmla="*/ 127159 h 262413"/>
                <a:gd name="connsiteX24" fmla="*/ 321945 w 339565"/>
                <a:gd name="connsiteY24" fmla="*/ 125730 h 262413"/>
                <a:gd name="connsiteX25" fmla="*/ 319088 w 339565"/>
                <a:gd name="connsiteY25" fmla="*/ 124301 h 262413"/>
                <a:gd name="connsiteX26" fmla="*/ 317182 w 339565"/>
                <a:gd name="connsiteY26" fmla="*/ 122872 h 262413"/>
                <a:gd name="connsiteX27" fmla="*/ 312896 w 339565"/>
                <a:gd name="connsiteY27" fmla="*/ 120967 h 262413"/>
                <a:gd name="connsiteX28" fmla="*/ 308610 w 339565"/>
                <a:gd name="connsiteY28" fmla="*/ 118586 h 262413"/>
                <a:gd name="connsiteX29" fmla="*/ 307657 w 339565"/>
                <a:gd name="connsiteY29" fmla="*/ 117634 h 262413"/>
                <a:gd name="connsiteX30" fmla="*/ 308134 w 339565"/>
                <a:gd name="connsiteY30" fmla="*/ 116681 h 262413"/>
                <a:gd name="connsiteX31" fmla="*/ 308610 w 339565"/>
                <a:gd name="connsiteY31" fmla="*/ 115252 h 262413"/>
                <a:gd name="connsiteX32" fmla="*/ 311944 w 339565"/>
                <a:gd name="connsiteY32" fmla="*/ 110966 h 262413"/>
                <a:gd name="connsiteX33" fmla="*/ 315753 w 339565"/>
                <a:gd name="connsiteY33" fmla="*/ 107156 h 262413"/>
                <a:gd name="connsiteX34" fmla="*/ 318135 w 339565"/>
                <a:gd name="connsiteY34" fmla="*/ 105251 h 262413"/>
                <a:gd name="connsiteX35" fmla="*/ 330518 w 339565"/>
                <a:gd name="connsiteY35" fmla="*/ 100489 h 262413"/>
                <a:gd name="connsiteX36" fmla="*/ 332422 w 339565"/>
                <a:gd name="connsiteY36" fmla="*/ 98584 h 262413"/>
                <a:gd name="connsiteX37" fmla="*/ 332899 w 339565"/>
                <a:gd name="connsiteY37" fmla="*/ 95250 h 262413"/>
                <a:gd name="connsiteX38" fmla="*/ 332899 w 339565"/>
                <a:gd name="connsiteY38" fmla="*/ 93345 h 262413"/>
                <a:gd name="connsiteX39" fmla="*/ 332899 w 339565"/>
                <a:gd name="connsiteY39" fmla="*/ 89535 h 262413"/>
                <a:gd name="connsiteX40" fmla="*/ 331946 w 339565"/>
                <a:gd name="connsiteY40" fmla="*/ 83820 h 262413"/>
                <a:gd name="connsiteX41" fmla="*/ 330994 w 339565"/>
                <a:gd name="connsiteY41" fmla="*/ 80010 h 262413"/>
                <a:gd name="connsiteX42" fmla="*/ 328613 w 339565"/>
                <a:gd name="connsiteY42" fmla="*/ 72390 h 262413"/>
                <a:gd name="connsiteX43" fmla="*/ 321945 w 339565"/>
                <a:gd name="connsiteY43" fmla="*/ 57626 h 262413"/>
                <a:gd name="connsiteX44" fmla="*/ 318135 w 339565"/>
                <a:gd name="connsiteY44" fmla="*/ 41910 h 262413"/>
                <a:gd name="connsiteX45" fmla="*/ 318135 w 339565"/>
                <a:gd name="connsiteY45" fmla="*/ 40957 h 262413"/>
                <a:gd name="connsiteX46" fmla="*/ 318135 w 339565"/>
                <a:gd name="connsiteY46" fmla="*/ 38576 h 262413"/>
                <a:gd name="connsiteX47" fmla="*/ 318135 w 339565"/>
                <a:gd name="connsiteY47" fmla="*/ 35242 h 262413"/>
                <a:gd name="connsiteX48" fmla="*/ 317182 w 339565"/>
                <a:gd name="connsiteY48" fmla="*/ 32385 h 262413"/>
                <a:gd name="connsiteX49" fmla="*/ 314325 w 339565"/>
                <a:gd name="connsiteY49" fmla="*/ 29527 h 262413"/>
                <a:gd name="connsiteX50" fmla="*/ 311468 w 339565"/>
                <a:gd name="connsiteY50" fmla="*/ 27622 h 262413"/>
                <a:gd name="connsiteX51" fmla="*/ 307657 w 339565"/>
                <a:gd name="connsiteY51" fmla="*/ 25717 h 262413"/>
                <a:gd name="connsiteX52" fmla="*/ 304800 w 339565"/>
                <a:gd name="connsiteY52" fmla="*/ 25241 h 262413"/>
                <a:gd name="connsiteX53" fmla="*/ 303371 w 339565"/>
                <a:gd name="connsiteY53" fmla="*/ 24765 h 262413"/>
                <a:gd name="connsiteX54" fmla="*/ 302895 w 339565"/>
                <a:gd name="connsiteY54" fmla="*/ 23813 h 262413"/>
                <a:gd name="connsiteX55" fmla="*/ 302419 w 339565"/>
                <a:gd name="connsiteY55" fmla="*/ 22860 h 262413"/>
                <a:gd name="connsiteX56" fmla="*/ 300990 w 339565"/>
                <a:gd name="connsiteY56" fmla="*/ 21907 h 262413"/>
                <a:gd name="connsiteX57" fmla="*/ 298132 w 339565"/>
                <a:gd name="connsiteY57" fmla="*/ 20955 h 262413"/>
                <a:gd name="connsiteX58" fmla="*/ 295751 w 339565"/>
                <a:gd name="connsiteY58" fmla="*/ 20479 h 262413"/>
                <a:gd name="connsiteX59" fmla="*/ 293846 w 339565"/>
                <a:gd name="connsiteY59" fmla="*/ 22384 h 262413"/>
                <a:gd name="connsiteX60" fmla="*/ 292894 w 339565"/>
                <a:gd name="connsiteY60" fmla="*/ 22860 h 262413"/>
                <a:gd name="connsiteX61" fmla="*/ 273368 w 339565"/>
                <a:gd name="connsiteY61" fmla="*/ 22384 h 262413"/>
                <a:gd name="connsiteX62" fmla="*/ 255270 w 339565"/>
                <a:gd name="connsiteY62" fmla="*/ 21431 h 262413"/>
                <a:gd name="connsiteX63" fmla="*/ 238601 w 339565"/>
                <a:gd name="connsiteY63" fmla="*/ 20955 h 262413"/>
                <a:gd name="connsiteX64" fmla="*/ 222409 w 339565"/>
                <a:gd name="connsiteY64" fmla="*/ 20002 h 262413"/>
                <a:gd name="connsiteX65" fmla="*/ 206693 w 339565"/>
                <a:gd name="connsiteY65" fmla="*/ 19526 h 262413"/>
                <a:gd name="connsiteX66" fmla="*/ 197168 w 339565"/>
                <a:gd name="connsiteY66" fmla="*/ 18574 h 262413"/>
                <a:gd name="connsiteX67" fmla="*/ 187643 w 339565"/>
                <a:gd name="connsiteY67" fmla="*/ 18097 h 262413"/>
                <a:gd name="connsiteX68" fmla="*/ 186214 w 339565"/>
                <a:gd name="connsiteY68" fmla="*/ 17621 h 262413"/>
                <a:gd name="connsiteX69" fmla="*/ 184785 w 339565"/>
                <a:gd name="connsiteY69" fmla="*/ 18574 h 262413"/>
                <a:gd name="connsiteX70" fmla="*/ 179546 w 339565"/>
                <a:gd name="connsiteY70" fmla="*/ 20955 h 262413"/>
                <a:gd name="connsiteX71" fmla="*/ 164782 w 339565"/>
                <a:gd name="connsiteY71" fmla="*/ 22860 h 262413"/>
                <a:gd name="connsiteX72" fmla="*/ 160020 w 339565"/>
                <a:gd name="connsiteY72" fmla="*/ 21907 h 262413"/>
                <a:gd name="connsiteX73" fmla="*/ 154305 w 339565"/>
                <a:gd name="connsiteY73" fmla="*/ 19050 h 262413"/>
                <a:gd name="connsiteX74" fmla="*/ 151447 w 339565"/>
                <a:gd name="connsiteY74" fmla="*/ 15240 h 262413"/>
                <a:gd name="connsiteX75" fmla="*/ 146685 w 339565"/>
                <a:gd name="connsiteY75" fmla="*/ 4286 h 262413"/>
                <a:gd name="connsiteX76" fmla="*/ 148590 w 339565"/>
                <a:gd name="connsiteY76" fmla="*/ 4286 h 262413"/>
                <a:gd name="connsiteX77" fmla="*/ 154781 w 339565"/>
                <a:gd name="connsiteY77" fmla="*/ 8096 h 262413"/>
                <a:gd name="connsiteX78" fmla="*/ 159068 w 339565"/>
                <a:gd name="connsiteY78" fmla="*/ 9525 h 262413"/>
                <a:gd name="connsiteX79" fmla="*/ 157639 w 339565"/>
                <a:gd name="connsiteY79" fmla="*/ 7144 h 262413"/>
                <a:gd name="connsiteX80" fmla="*/ 150019 w 339565"/>
                <a:gd name="connsiteY80" fmla="*/ 3334 h 262413"/>
                <a:gd name="connsiteX81" fmla="*/ 142875 w 339565"/>
                <a:gd name="connsiteY81" fmla="*/ 0 h 262413"/>
                <a:gd name="connsiteX82" fmla="*/ 134778 w 339565"/>
                <a:gd name="connsiteY82" fmla="*/ 0 h 262413"/>
                <a:gd name="connsiteX83" fmla="*/ 126206 w 339565"/>
                <a:gd name="connsiteY83" fmla="*/ 952 h 262413"/>
                <a:gd name="connsiteX84" fmla="*/ 106680 w 339565"/>
                <a:gd name="connsiteY84" fmla="*/ 4763 h 262413"/>
                <a:gd name="connsiteX85" fmla="*/ 98107 w 339565"/>
                <a:gd name="connsiteY85" fmla="*/ 8572 h 262413"/>
                <a:gd name="connsiteX86" fmla="*/ 93821 w 339565"/>
                <a:gd name="connsiteY86" fmla="*/ 11430 h 262413"/>
                <a:gd name="connsiteX87" fmla="*/ 82868 w 339565"/>
                <a:gd name="connsiteY87" fmla="*/ 13335 h 262413"/>
                <a:gd name="connsiteX88" fmla="*/ 76200 w 339565"/>
                <a:gd name="connsiteY88" fmla="*/ 18574 h 262413"/>
                <a:gd name="connsiteX89" fmla="*/ 73819 w 339565"/>
                <a:gd name="connsiteY89" fmla="*/ 22384 h 262413"/>
                <a:gd name="connsiteX90" fmla="*/ 71914 w 339565"/>
                <a:gd name="connsiteY90" fmla="*/ 23336 h 262413"/>
                <a:gd name="connsiteX91" fmla="*/ 70009 w 339565"/>
                <a:gd name="connsiteY91" fmla="*/ 25241 h 262413"/>
                <a:gd name="connsiteX92" fmla="*/ 65246 w 339565"/>
                <a:gd name="connsiteY92" fmla="*/ 26670 h 262413"/>
                <a:gd name="connsiteX93" fmla="*/ 60484 w 339565"/>
                <a:gd name="connsiteY93" fmla="*/ 27146 h 262413"/>
                <a:gd name="connsiteX94" fmla="*/ 39528 w 339565"/>
                <a:gd name="connsiteY94" fmla="*/ 32385 h 262413"/>
                <a:gd name="connsiteX95" fmla="*/ 20002 w 339565"/>
                <a:gd name="connsiteY95" fmla="*/ 38100 h 262413"/>
                <a:gd name="connsiteX96" fmla="*/ 8572 w 339565"/>
                <a:gd name="connsiteY96" fmla="*/ 42386 h 262413"/>
                <a:gd name="connsiteX97" fmla="*/ 4286 w 339565"/>
                <a:gd name="connsiteY97" fmla="*/ 41910 h 262413"/>
                <a:gd name="connsiteX98" fmla="*/ 2857 w 339565"/>
                <a:gd name="connsiteY98" fmla="*/ 41434 h 262413"/>
                <a:gd name="connsiteX99" fmla="*/ 2381 w 339565"/>
                <a:gd name="connsiteY99" fmla="*/ 42863 h 262413"/>
                <a:gd name="connsiteX100" fmla="*/ 2857 w 339565"/>
                <a:gd name="connsiteY100" fmla="*/ 44767 h 262413"/>
                <a:gd name="connsiteX101" fmla="*/ 7620 w 339565"/>
                <a:gd name="connsiteY101" fmla="*/ 45720 h 262413"/>
                <a:gd name="connsiteX102" fmla="*/ 14764 w 339565"/>
                <a:gd name="connsiteY102" fmla="*/ 47149 h 262413"/>
                <a:gd name="connsiteX103" fmla="*/ 14764 w 339565"/>
                <a:gd name="connsiteY103" fmla="*/ 50482 h 262413"/>
                <a:gd name="connsiteX104" fmla="*/ 14288 w 339565"/>
                <a:gd name="connsiteY104" fmla="*/ 52388 h 262413"/>
                <a:gd name="connsiteX105" fmla="*/ 15240 w 339565"/>
                <a:gd name="connsiteY105" fmla="*/ 53816 h 262413"/>
                <a:gd name="connsiteX106" fmla="*/ 15240 w 339565"/>
                <a:gd name="connsiteY106" fmla="*/ 55721 h 262413"/>
                <a:gd name="connsiteX107" fmla="*/ 12382 w 339565"/>
                <a:gd name="connsiteY107" fmla="*/ 54292 h 262413"/>
                <a:gd name="connsiteX108" fmla="*/ 4286 w 339565"/>
                <a:gd name="connsiteY108" fmla="*/ 51435 h 262413"/>
                <a:gd name="connsiteX109" fmla="*/ 4763 w 339565"/>
                <a:gd name="connsiteY109" fmla="*/ 52388 h 262413"/>
                <a:gd name="connsiteX110" fmla="*/ 5239 w 339565"/>
                <a:gd name="connsiteY110" fmla="*/ 56197 h 262413"/>
                <a:gd name="connsiteX111" fmla="*/ 5715 w 339565"/>
                <a:gd name="connsiteY111" fmla="*/ 59531 h 262413"/>
                <a:gd name="connsiteX112" fmla="*/ 9525 w 339565"/>
                <a:gd name="connsiteY112" fmla="*/ 71914 h 262413"/>
                <a:gd name="connsiteX113" fmla="*/ 9525 w 339565"/>
                <a:gd name="connsiteY113" fmla="*/ 75247 h 262413"/>
                <a:gd name="connsiteX114" fmla="*/ 9525 w 339565"/>
                <a:gd name="connsiteY114" fmla="*/ 75724 h 262413"/>
                <a:gd name="connsiteX115" fmla="*/ 8096 w 339565"/>
                <a:gd name="connsiteY115" fmla="*/ 80010 h 262413"/>
                <a:gd name="connsiteX116" fmla="*/ 5715 w 339565"/>
                <a:gd name="connsiteY116" fmla="*/ 83820 h 262413"/>
                <a:gd name="connsiteX117" fmla="*/ 2381 w 339565"/>
                <a:gd name="connsiteY117" fmla="*/ 85725 h 262413"/>
                <a:gd name="connsiteX118" fmla="*/ 476 w 339565"/>
                <a:gd name="connsiteY118" fmla="*/ 88106 h 262413"/>
                <a:gd name="connsiteX119" fmla="*/ 0 w 339565"/>
                <a:gd name="connsiteY119" fmla="*/ 90488 h 262413"/>
                <a:gd name="connsiteX120" fmla="*/ 4286 w 339565"/>
                <a:gd name="connsiteY120" fmla="*/ 94774 h 262413"/>
                <a:gd name="connsiteX121" fmla="*/ 12859 w 339565"/>
                <a:gd name="connsiteY121" fmla="*/ 100965 h 262413"/>
                <a:gd name="connsiteX122" fmla="*/ 16669 w 339565"/>
                <a:gd name="connsiteY122" fmla="*/ 106680 h 262413"/>
                <a:gd name="connsiteX123" fmla="*/ 14764 w 339565"/>
                <a:gd name="connsiteY123" fmla="*/ 110966 h 262413"/>
                <a:gd name="connsiteX124" fmla="*/ 14288 w 339565"/>
                <a:gd name="connsiteY124" fmla="*/ 114300 h 262413"/>
                <a:gd name="connsiteX125" fmla="*/ 15240 w 339565"/>
                <a:gd name="connsiteY125" fmla="*/ 116205 h 262413"/>
                <a:gd name="connsiteX126" fmla="*/ 16669 w 339565"/>
                <a:gd name="connsiteY126" fmla="*/ 117634 h 262413"/>
                <a:gd name="connsiteX127" fmla="*/ 18574 w 339565"/>
                <a:gd name="connsiteY127" fmla="*/ 119063 h 262413"/>
                <a:gd name="connsiteX128" fmla="*/ 19526 w 339565"/>
                <a:gd name="connsiteY128" fmla="*/ 120967 h 262413"/>
                <a:gd name="connsiteX129" fmla="*/ 19050 w 339565"/>
                <a:gd name="connsiteY129" fmla="*/ 123825 h 262413"/>
                <a:gd name="connsiteX130" fmla="*/ 19526 w 339565"/>
                <a:gd name="connsiteY130" fmla="*/ 125254 h 262413"/>
                <a:gd name="connsiteX131" fmla="*/ 21431 w 339565"/>
                <a:gd name="connsiteY131" fmla="*/ 126682 h 262413"/>
                <a:gd name="connsiteX132" fmla="*/ 20955 w 339565"/>
                <a:gd name="connsiteY132" fmla="*/ 127159 h 262413"/>
                <a:gd name="connsiteX133" fmla="*/ 20478 w 339565"/>
                <a:gd name="connsiteY133" fmla="*/ 129064 h 262413"/>
                <a:gd name="connsiteX134" fmla="*/ 19050 w 339565"/>
                <a:gd name="connsiteY134" fmla="*/ 132397 h 262413"/>
                <a:gd name="connsiteX135" fmla="*/ 18574 w 339565"/>
                <a:gd name="connsiteY135" fmla="*/ 134779 h 262413"/>
                <a:gd name="connsiteX136" fmla="*/ 16193 w 339565"/>
                <a:gd name="connsiteY136" fmla="*/ 138113 h 262413"/>
                <a:gd name="connsiteX137" fmla="*/ 16669 w 339565"/>
                <a:gd name="connsiteY137" fmla="*/ 140970 h 262413"/>
                <a:gd name="connsiteX138" fmla="*/ 18574 w 339565"/>
                <a:gd name="connsiteY138" fmla="*/ 143827 h 262413"/>
                <a:gd name="connsiteX139" fmla="*/ 20478 w 339565"/>
                <a:gd name="connsiteY139" fmla="*/ 145732 h 262413"/>
                <a:gd name="connsiteX140" fmla="*/ 20955 w 339565"/>
                <a:gd name="connsiteY140" fmla="*/ 147161 h 262413"/>
                <a:gd name="connsiteX141" fmla="*/ 20002 w 339565"/>
                <a:gd name="connsiteY141" fmla="*/ 150971 h 262413"/>
                <a:gd name="connsiteX142" fmla="*/ 20478 w 339565"/>
                <a:gd name="connsiteY142" fmla="*/ 151924 h 262413"/>
                <a:gd name="connsiteX143" fmla="*/ 26194 w 339565"/>
                <a:gd name="connsiteY143" fmla="*/ 154781 h 262413"/>
                <a:gd name="connsiteX144" fmla="*/ 27622 w 339565"/>
                <a:gd name="connsiteY144" fmla="*/ 155734 h 262413"/>
                <a:gd name="connsiteX145" fmla="*/ 28099 w 339565"/>
                <a:gd name="connsiteY145" fmla="*/ 158591 h 262413"/>
                <a:gd name="connsiteX146" fmla="*/ 30003 w 339565"/>
                <a:gd name="connsiteY146" fmla="*/ 163830 h 262413"/>
                <a:gd name="connsiteX147" fmla="*/ 28575 w 339565"/>
                <a:gd name="connsiteY147" fmla="*/ 170974 h 262413"/>
                <a:gd name="connsiteX148" fmla="*/ 26670 w 339565"/>
                <a:gd name="connsiteY148" fmla="*/ 174784 h 262413"/>
                <a:gd name="connsiteX149" fmla="*/ 23336 w 339565"/>
                <a:gd name="connsiteY149" fmla="*/ 180975 h 262413"/>
                <a:gd name="connsiteX150" fmla="*/ 23336 w 339565"/>
                <a:gd name="connsiteY150" fmla="*/ 181451 h 262413"/>
                <a:gd name="connsiteX151" fmla="*/ 26194 w 339565"/>
                <a:gd name="connsiteY151" fmla="*/ 181451 h 262413"/>
                <a:gd name="connsiteX152" fmla="*/ 29051 w 339565"/>
                <a:gd name="connsiteY152" fmla="*/ 180499 h 262413"/>
                <a:gd name="connsiteX153" fmla="*/ 29051 w 339565"/>
                <a:gd name="connsiteY153" fmla="*/ 178594 h 262413"/>
                <a:gd name="connsiteX154" fmla="*/ 29051 w 339565"/>
                <a:gd name="connsiteY154" fmla="*/ 175260 h 262413"/>
                <a:gd name="connsiteX155" fmla="*/ 29527 w 339565"/>
                <a:gd name="connsiteY155" fmla="*/ 174784 h 262413"/>
                <a:gd name="connsiteX156" fmla="*/ 33814 w 339565"/>
                <a:gd name="connsiteY156" fmla="*/ 175736 h 262413"/>
                <a:gd name="connsiteX157" fmla="*/ 38576 w 339565"/>
                <a:gd name="connsiteY157" fmla="*/ 177165 h 262413"/>
                <a:gd name="connsiteX158" fmla="*/ 39052 w 339565"/>
                <a:gd name="connsiteY158" fmla="*/ 180499 h 262413"/>
                <a:gd name="connsiteX159" fmla="*/ 40481 w 339565"/>
                <a:gd name="connsiteY159" fmla="*/ 181927 h 262413"/>
                <a:gd name="connsiteX160" fmla="*/ 41910 w 339565"/>
                <a:gd name="connsiteY160" fmla="*/ 183832 h 262413"/>
                <a:gd name="connsiteX161" fmla="*/ 42863 w 339565"/>
                <a:gd name="connsiteY161" fmla="*/ 184309 h 262413"/>
                <a:gd name="connsiteX162" fmla="*/ 45244 w 339565"/>
                <a:gd name="connsiteY162" fmla="*/ 184309 h 262413"/>
                <a:gd name="connsiteX163" fmla="*/ 51435 w 339565"/>
                <a:gd name="connsiteY163" fmla="*/ 186214 h 262413"/>
                <a:gd name="connsiteX164" fmla="*/ 54293 w 339565"/>
                <a:gd name="connsiteY164" fmla="*/ 186690 h 262413"/>
                <a:gd name="connsiteX165" fmla="*/ 57626 w 339565"/>
                <a:gd name="connsiteY165" fmla="*/ 188119 h 262413"/>
                <a:gd name="connsiteX166" fmla="*/ 60007 w 339565"/>
                <a:gd name="connsiteY166" fmla="*/ 189547 h 262413"/>
                <a:gd name="connsiteX167" fmla="*/ 61913 w 339565"/>
                <a:gd name="connsiteY167" fmla="*/ 190024 h 262413"/>
                <a:gd name="connsiteX168" fmla="*/ 62865 w 339565"/>
                <a:gd name="connsiteY168" fmla="*/ 191452 h 262413"/>
                <a:gd name="connsiteX169" fmla="*/ 63818 w 339565"/>
                <a:gd name="connsiteY169" fmla="*/ 192405 h 262413"/>
                <a:gd name="connsiteX170" fmla="*/ 65722 w 339565"/>
                <a:gd name="connsiteY170" fmla="*/ 191929 h 262413"/>
                <a:gd name="connsiteX171" fmla="*/ 73343 w 339565"/>
                <a:gd name="connsiteY171" fmla="*/ 190500 h 262413"/>
                <a:gd name="connsiteX172" fmla="*/ 75724 w 339565"/>
                <a:gd name="connsiteY172" fmla="*/ 191929 h 262413"/>
                <a:gd name="connsiteX173" fmla="*/ 77628 w 339565"/>
                <a:gd name="connsiteY173" fmla="*/ 193834 h 262413"/>
                <a:gd name="connsiteX174" fmla="*/ 78105 w 339565"/>
                <a:gd name="connsiteY174" fmla="*/ 194310 h 262413"/>
                <a:gd name="connsiteX175" fmla="*/ 77152 w 339565"/>
                <a:gd name="connsiteY175" fmla="*/ 195739 h 262413"/>
                <a:gd name="connsiteX176" fmla="*/ 76676 w 339565"/>
                <a:gd name="connsiteY176" fmla="*/ 196691 h 262413"/>
                <a:gd name="connsiteX177" fmla="*/ 75724 w 339565"/>
                <a:gd name="connsiteY177" fmla="*/ 197644 h 262413"/>
                <a:gd name="connsiteX178" fmla="*/ 73343 w 339565"/>
                <a:gd name="connsiteY178" fmla="*/ 198120 h 262413"/>
                <a:gd name="connsiteX179" fmla="*/ 71914 w 339565"/>
                <a:gd name="connsiteY179" fmla="*/ 199549 h 262413"/>
                <a:gd name="connsiteX180" fmla="*/ 70961 w 339565"/>
                <a:gd name="connsiteY180" fmla="*/ 200977 h 262413"/>
                <a:gd name="connsiteX181" fmla="*/ 71438 w 339565"/>
                <a:gd name="connsiteY181" fmla="*/ 202406 h 262413"/>
                <a:gd name="connsiteX182" fmla="*/ 73343 w 339565"/>
                <a:gd name="connsiteY182" fmla="*/ 203359 h 262413"/>
                <a:gd name="connsiteX183" fmla="*/ 75247 w 339565"/>
                <a:gd name="connsiteY183" fmla="*/ 203359 h 262413"/>
                <a:gd name="connsiteX184" fmla="*/ 75724 w 339565"/>
                <a:gd name="connsiteY184" fmla="*/ 204311 h 262413"/>
                <a:gd name="connsiteX185" fmla="*/ 80010 w 339565"/>
                <a:gd name="connsiteY185" fmla="*/ 208597 h 262413"/>
                <a:gd name="connsiteX186" fmla="*/ 83820 w 339565"/>
                <a:gd name="connsiteY186" fmla="*/ 214313 h 262413"/>
                <a:gd name="connsiteX187" fmla="*/ 85249 w 339565"/>
                <a:gd name="connsiteY187" fmla="*/ 215265 h 262413"/>
                <a:gd name="connsiteX188" fmla="*/ 86677 w 339565"/>
                <a:gd name="connsiteY188" fmla="*/ 215265 h 262413"/>
                <a:gd name="connsiteX189" fmla="*/ 88106 w 339565"/>
                <a:gd name="connsiteY189" fmla="*/ 214313 h 262413"/>
                <a:gd name="connsiteX190" fmla="*/ 90011 w 339565"/>
                <a:gd name="connsiteY190" fmla="*/ 212884 h 262413"/>
                <a:gd name="connsiteX191" fmla="*/ 92393 w 339565"/>
                <a:gd name="connsiteY191" fmla="*/ 211455 h 262413"/>
                <a:gd name="connsiteX192" fmla="*/ 94297 w 339565"/>
                <a:gd name="connsiteY192" fmla="*/ 210502 h 262413"/>
                <a:gd name="connsiteX193" fmla="*/ 97155 w 339565"/>
                <a:gd name="connsiteY193" fmla="*/ 209074 h 262413"/>
                <a:gd name="connsiteX194" fmla="*/ 97631 w 339565"/>
                <a:gd name="connsiteY194" fmla="*/ 208121 h 262413"/>
                <a:gd name="connsiteX195" fmla="*/ 94774 w 339565"/>
                <a:gd name="connsiteY195" fmla="*/ 204311 h 262413"/>
                <a:gd name="connsiteX196" fmla="*/ 93345 w 339565"/>
                <a:gd name="connsiteY196" fmla="*/ 201454 h 262413"/>
                <a:gd name="connsiteX197" fmla="*/ 93821 w 339565"/>
                <a:gd name="connsiteY197" fmla="*/ 200501 h 262413"/>
                <a:gd name="connsiteX198" fmla="*/ 97155 w 339565"/>
                <a:gd name="connsiteY198" fmla="*/ 200977 h 262413"/>
                <a:gd name="connsiteX199" fmla="*/ 102870 w 339565"/>
                <a:gd name="connsiteY199" fmla="*/ 202882 h 262413"/>
                <a:gd name="connsiteX200" fmla="*/ 111919 w 339565"/>
                <a:gd name="connsiteY200" fmla="*/ 208121 h 262413"/>
                <a:gd name="connsiteX201" fmla="*/ 113347 w 339565"/>
                <a:gd name="connsiteY201" fmla="*/ 208121 h 262413"/>
                <a:gd name="connsiteX202" fmla="*/ 116681 w 339565"/>
                <a:gd name="connsiteY202" fmla="*/ 208121 h 262413"/>
                <a:gd name="connsiteX203" fmla="*/ 120015 w 339565"/>
                <a:gd name="connsiteY203" fmla="*/ 207169 h 262413"/>
                <a:gd name="connsiteX204" fmla="*/ 121444 w 339565"/>
                <a:gd name="connsiteY204" fmla="*/ 206216 h 262413"/>
                <a:gd name="connsiteX205" fmla="*/ 122396 w 339565"/>
                <a:gd name="connsiteY205" fmla="*/ 206216 h 262413"/>
                <a:gd name="connsiteX206" fmla="*/ 122872 w 339565"/>
                <a:gd name="connsiteY206" fmla="*/ 209550 h 262413"/>
                <a:gd name="connsiteX207" fmla="*/ 121920 w 339565"/>
                <a:gd name="connsiteY207" fmla="*/ 210979 h 262413"/>
                <a:gd name="connsiteX208" fmla="*/ 117634 w 339565"/>
                <a:gd name="connsiteY208" fmla="*/ 212884 h 262413"/>
                <a:gd name="connsiteX209" fmla="*/ 118110 w 339565"/>
                <a:gd name="connsiteY209" fmla="*/ 213360 h 262413"/>
                <a:gd name="connsiteX210" fmla="*/ 119063 w 339565"/>
                <a:gd name="connsiteY210" fmla="*/ 214313 h 262413"/>
                <a:gd name="connsiteX211" fmla="*/ 120968 w 339565"/>
                <a:gd name="connsiteY211" fmla="*/ 215265 h 262413"/>
                <a:gd name="connsiteX212" fmla="*/ 122872 w 339565"/>
                <a:gd name="connsiteY212" fmla="*/ 217170 h 262413"/>
                <a:gd name="connsiteX213" fmla="*/ 124777 w 339565"/>
                <a:gd name="connsiteY213" fmla="*/ 219075 h 262413"/>
                <a:gd name="connsiteX214" fmla="*/ 125730 w 339565"/>
                <a:gd name="connsiteY214" fmla="*/ 220504 h 262413"/>
                <a:gd name="connsiteX215" fmla="*/ 127635 w 339565"/>
                <a:gd name="connsiteY215" fmla="*/ 220980 h 262413"/>
                <a:gd name="connsiteX216" fmla="*/ 130969 w 339565"/>
                <a:gd name="connsiteY216" fmla="*/ 219551 h 262413"/>
                <a:gd name="connsiteX217" fmla="*/ 132397 w 339565"/>
                <a:gd name="connsiteY217" fmla="*/ 218599 h 262413"/>
                <a:gd name="connsiteX218" fmla="*/ 132874 w 339565"/>
                <a:gd name="connsiteY218" fmla="*/ 218122 h 262413"/>
                <a:gd name="connsiteX219" fmla="*/ 133350 w 339565"/>
                <a:gd name="connsiteY219" fmla="*/ 218122 h 262413"/>
                <a:gd name="connsiteX220" fmla="*/ 134778 w 339565"/>
                <a:gd name="connsiteY220" fmla="*/ 219075 h 262413"/>
                <a:gd name="connsiteX221" fmla="*/ 135255 w 339565"/>
                <a:gd name="connsiteY221" fmla="*/ 220027 h 262413"/>
                <a:gd name="connsiteX222" fmla="*/ 138589 w 339565"/>
                <a:gd name="connsiteY222" fmla="*/ 220980 h 262413"/>
                <a:gd name="connsiteX223" fmla="*/ 140970 w 339565"/>
                <a:gd name="connsiteY223" fmla="*/ 222885 h 262413"/>
                <a:gd name="connsiteX224" fmla="*/ 141922 w 339565"/>
                <a:gd name="connsiteY224" fmla="*/ 223361 h 262413"/>
                <a:gd name="connsiteX225" fmla="*/ 143351 w 339565"/>
                <a:gd name="connsiteY225" fmla="*/ 222885 h 262413"/>
                <a:gd name="connsiteX226" fmla="*/ 149066 w 339565"/>
                <a:gd name="connsiteY226" fmla="*/ 223838 h 262413"/>
                <a:gd name="connsiteX227" fmla="*/ 150971 w 339565"/>
                <a:gd name="connsiteY227" fmla="*/ 224790 h 262413"/>
                <a:gd name="connsiteX228" fmla="*/ 151447 w 339565"/>
                <a:gd name="connsiteY228" fmla="*/ 226695 h 262413"/>
                <a:gd name="connsiteX229" fmla="*/ 150971 w 339565"/>
                <a:gd name="connsiteY229" fmla="*/ 227647 h 262413"/>
                <a:gd name="connsiteX230" fmla="*/ 151924 w 339565"/>
                <a:gd name="connsiteY230" fmla="*/ 230029 h 262413"/>
                <a:gd name="connsiteX231" fmla="*/ 159068 w 339565"/>
                <a:gd name="connsiteY231" fmla="*/ 236696 h 262413"/>
                <a:gd name="connsiteX232" fmla="*/ 160020 w 339565"/>
                <a:gd name="connsiteY232" fmla="*/ 240030 h 262413"/>
                <a:gd name="connsiteX233" fmla="*/ 160020 w 339565"/>
                <a:gd name="connsiteY233" fmla="*/ 240982 h 262413"/>
                <a:gd name="connsiteX234" fmla="*/ 163830 w 339565"/>
                <a:gd name="connsiteY234" fmla="*/ 241459 h 262413"/>
                <a:gd name="connsiteX235" fmla="*/ 164306 w 339565"/>
                <a:gd name="connsiteY235" fmla="*/ 243840 h 262413"/>
                <a:gd name="connsiteX236" fmla="*/ 164782 w 339565"/>
                <a:gd name="connsiteY236" fmla="*/ 246221 h 262413"/>
                <a:gd name="connsiteX237" fmla="*/ 170974 w 339565"/>
                <a:gd name="connsiteY237" fmla="*/ 245745 h 262413"/>
                <a:gd name="connsiteX238" fmla="*/ 174307 w 339565"/>
                <a:gd name="connsiteY238" fmla="*/ 240982 h 262413"/>
                <a:gd name="connsiteX239" fmla="*/ 176213 w 339565"/>
                <a:gd name="connsiteY239" fmla="*/ 240506 h 262413"/>
                <a:gd name="connsiteX240" fmla="*/ 179070 w 339565"/>
                <a:gd name="connsiteY240" fmla="*/ 238601 h 262413"/>
                <a:gd name="connsiteX241" fmla="*/ 180975 w 339565"/>
                <a:gd name="connsiteY241" fmla="*/ 237172 h 262413"/>
                <a:gd name="connsiteX242" fmla="*/ 181927 w 339565"/>
                <a:gd name="connsiteY242" fmla="*/ 238125 h 262413"/>
                <a:gd name="connsiteX243" fmla="*/ 183832 w 339565"/>
                <a:gd name="connsiteY243" fmla="*/ 241459 h 262413"/>
                <a:gd name="connsiteX244" fmla="*/ 185738 w 339565"/>
                <a:gd name="connsiteY244" fmla="*/ 243840 h 262413"/>
                <a:gd name="connsiteX245" fmla="*/ 187166 w 339565"/>
                <a:gd name="connsiteY245" fmla="*/ 244792 h 262413"/>
                <a:gd name="connsiteX246" fmla="*/ 187166 w 339565"/>
                <a:gd name="connsiteY246" fmla="*/ 245745 h 262413"/>
                <a:gd name="connsiteX247" fmla="*/ 188119 w 339565"/>
                <a:gd name="connsiteY247" fmla="*/ 246221 h 262413"/>
                <a:gd name="connsiteX248" fmla="*/ 190500 w 339565"/>
                <a:gd name="connsiteY248" fmla="*/ 246221 h 262413"/>
                <a:gd name="connsiteX249" fmla="*/ 191928 w 339565"/>
                <a:gd name="connsiteY249" fmla="*/ 247174 h 262413"/>
                <a:gd name="connsiteX250" fmla="*/ 192405 w 339565"/>
                <a:gd name="connsiteY250" fmla="*/ 249555 h 262413"/>
                <a:gd name="connsiteX251" fmla="*/ 192405 w 339565"/>
                <a:gd name="connsiteY251" fmla="*/ 251460 h 262413"/>
                <a:gd name="connsiteX252" fmla="*/ 191928 w 339565"/>
                <a:gd name="connsiteY252" fmla="*/ 253365 h 262413"/>
                <a:gd name="connsiteX253" fmla="*/ 191452 w 339565"/>
                <a:gd name="connsiteY253" fmla="*/ 254317 h 262413"/>
                <a:gd name="connsiteX254" fmla="*/ 192881 w 339565"/>
                <a:gd name="connsiteY254" fmla="*/ 254794 h 262413"/>
                <a:gd name="connsiteX255" fmla="*/ 195263 w 339565"/>
                <a:gd name="connsiteY255" fmla="*/ 254317 h 262413"/>
                <a:gd name="connsiteX256" fmla="*/ 196691 w 339565"/>
                <a:gd name="connsiteY256" fmla="*/ 253841 h 262413"/>
                <a:gd name="connsiteX257" fmla="*/ 201930 w 339565"/>
                <a:gd name="connsiteY257" fmla="*/ 255270 h 262413"/>
                <a:gd name="connsiteX258" fmla="*/ 203359 w 339565"/>
                <a:gd name="connsiteY258" fmla="*/ 251460 h 262413"/>
                <a:gd name="connsiteX259" fmla="*/ 205264 w 339565"/>
                <a:gd name="connsiteY259" fmla="*/ 249555 h 262413"/>
                <a:gd name="connsiteX260" fmla="*/ 207645 w 339565"/>
                <a:gd name="connsiteY260" fmla="*/ 248602 h 262413"/>
                <a:gd name="connsiteX261" fmla="*/ 210026 w 339565"/>
                <a:gd name="connsiteY261" fmla="*/ 247650 h 262413"/>
                <a:gd name="connsiteX262" fmla="*/ 211931 w 339565"/>
                <a:gd name="connsiteY262" fmla="*/ 246697 h 262413"/>
                <a:gd name="connsiteX263" fmla="*/ 213360 w 339565"/>
                <a:gd name="connsiteY263" fmla="*/ 246697 h 262413"/>
                <a:gd name="connsiteX264" fmla="*/ 214313 w 339565"/>
                <a:gd name="connsiteY264" fmla="*/ 246221 h 262413"/>
                <a:gd name="connsiteX265" fmla="*/ 215741 w 339565"/>
                <a:gd name="connsiteY265" fmla="*/ 246221 h 262413"/>
                <a:gd name="connsiteX266" fmla="*/ 218122 w 339565"/>
                <a:gd name="connsiteY266" fmla="*/ 246697 h 262413"/>
                <a:gd name="connsiteX267" fmla="*/ 220503 w 339565"/>
                <a:gd name="connsiteY267" fmla="*/ 246221 h 262413"/>
                <a:gd name="connsiteX268" fmla="*/ 224314 w 339565"/>
                <a:gd name="connsiteY268" fmla="*/ 247174 h 262413"/>
                <a:gd name="connsiteX269" fmla="*/ 227171 w 339565"/>
                <a:gd name="connsiteY269" fmla="*/ 249079 h 262413"/>
                <a:gd name="connsiteX270" fmla="*/ 229076 w 339565"/>
                <a:gd name="connsiteY270" fmla="*/ 249555 h 262413"/>
                <a:gd name="connsiteX271" fmla="*/ 231934 w 339565"/>
                <a:gd name="connsiteY271" fmla="*/ 249555 h 262413"/>
                <a:gd name="connsiteX272" fmla="*/ 233839 w 339565"/>
                <a:gd name="connsiteY272" fmla="*/ 248602 h 262413"/>
                <a:gd name="connsiteX273" fmla="*/ 236696 w 339565"/>
                <a:gd name="connsiteY273" fmla="*/ 245269 h 262413"/>
                <a:gd name="connsiteX274" fmla="*/ 238601 w 339565"/>
                <a:gd name="connsiteY274" fmla="*/ 245269 h 262413"/>
                <a:gd name="connsiteX275" fmla="*/ 241459 w 339565"/>
                <a:gd name="connsiteY275" fmla="*/ 244792 h 262413"/>
                <a:gd name="connsiteX276" fmla="*/ 245745 w 339565"/>
                <a:gd name="connsiteY276" fmla="*/ 244792 h 262413"/>
                <a:gd name="connsiteX277" fmla="*/ 255746 w 339565"/>
                <a:gd name="connsiteY277" fmla="*/ 245269 h 262413"/>
                <a:gd name="connsiteX278" fmla="*/ 258127 w 339565"/>
                <a:gd name="connsiteY278" fmla="*/ 246697 h 262413"/>
                <a:gd name="connsiteX279" fmla="*/ 263843 w 339565"/>
                <a:gd name="connsiteY279" fmla="*/ 248602 h 262413"/>
                <a:gd name="connsiteX280" fmla="*/ 266700 w 339565"/>
                <a:gd name="connsiteY280" fmla="*/ 250507 h 262413"/>
                <a:gd name="connsiteX281" fmla="*/ 267652 w 339565"/>
                <a:gd name="connsiteY281" fmla="*/ 252889 h 262413"/>
                <a:gd name="connsiteX282" fmla="*/ 268605 w 339565"/>
                <a:gd name="connsiteY282" fmla="*/ 254317 h 262413"/>
                <a:gd name="connsiteX283" fmla="*/ 274796 w 339565"/>
                <a:gd name="connsiteY283" fmla="*/ 256699 h 262413"/>
                <a:gd name="connsiteX284" fmla="*/ 283845 w 339565"/>
                <a:gd name="connsiteY284" fmla="*/ 260032 h 262413"/>
                <a:gd name="connsiteX285" fmla="*/ 286226 w 339565"/>
                <a:gd name="connsiteY285" fmla="*/ 260032 h 262413"/>
                <a:gd name="connsiteX286" fmla="*/ 287655 w 339565"/>
                <a:gd name="connsiteY286" fmla="*/ 260032 h 262413"/>
                <a:gd name="connsiteX287" fmla="*/ 291465 w 339565"/>
                <a:gd name="connsiteY287" fmla="*/ 261461 h 262413"/>
                <a:gd name="connsiteX288" fmla="*/ 295275 w 339565"/>
                <a:gd name="connsiteY288" fmla="*/ 262414 h 262413"/>
                <a:gd name="connsiteX289" fmla="*/ 296227 w 339565"/>
                <a:gd name="connsiteY289" fmla="*/ 261461 h 262413"/>
                <a:gd name="connsiteX290" fmla="*/ 296703 w 339565"/>
                <a:gd name="connsiteY290" fmla="*/ 260509 h 262413"/>
                <a:gd name="connsiteX291" fmla="*/ 296703 w 339565"/>
                <a:gd name="connsiteY291" fmla="*/ 260032 h 262413"/>
                <a:gd name="connsiteX292" fmla="*/ 293846 w 339565"/>
                <a:gd name="connsiteY292" fmla="*/ 257651 h 262413"/>
                <a:gd name="connsiteX293" fmla="*/ 291941 w 339565"/>
                <a:gd name="connsiteY293" fmla="*/ 255746 h 262413"/>
                <a:gd name="connsiteX294" fmla="*/ 291465 w 339565"/>
                <a:gd name="connsiteY294" fmla="*/ 254794 h 262413"/>
                <a:gd name="connsiteX295" fmla="*/ 292418 w 339565"/>
                <a:gd name="connsiteY295" fmla="*/ 252889 h 262413"/>
                <a:gd name="connsiteX296" fmla="*/ 292894 w 339565"/>
                <a:gd name="connsiteY296" fmla="*/ 250507 h 262413"/>
                <a:gd name="connsiteX297" fmla="*/ 292418 w 339565"/>
                <a:gd name="connsiteY297" fmla="*/ 248126 h 262413"/>
                <a:gd name="connsiteX298" fmla="*/ 290036 w 339565"/>
                <a:gd name="connsiteY298" fmla="*/ 242411 h 262413"/>
                <a:gd name="connsiteX299" fmla="*/ 290036 w 339565"/>
                <a:gd name="connsiteY299" fmla="*/ 240030 h 262413"/>
                <a:gd name="connsiteX300" fmla="*/ 291941 w 339565"/>
                <a:gd name="connsiteY300" fmla="*/ 236696 h 262413"/>
                <a:gd name="connsiteX301" fmla="*/ 298132 w 339565"/>
                <a:gd name="connsiteY301" fmla="*/ 230029 h 262413"/>
                <a:gd name="connsiteX302" fmla="*/ 300038 w 339565"/>
                <a:gd name="connsiteY302" fmla="*/ 227171 h 262413"/>
                <a:gd name="connsiteX303" fmla="*/ 302895 w 339565"/>
                <a:gd name="connsiteY303" fmla="*/ 223838 h 262413"/>
                <a:gd name="connsiteX304" fmla="*/ 310991 w 339565"/>
                <a:gd name="connsiteY304" fmla="*/ 216217 h 262413"/>
                <a:gd name="connsiteX305" fmla="*/ 315753 w 339565"/>
                <a:gd name="connsiteY305" fmla="*/ 211931 h 262413"/>
                <a:gd name="connsiteX306" fmla="*/ 319088 w 339565"/>
                <a:gd name="connsiteY306" fmla="*/ 209550 h 262413"/>
                <a:gd name="connsiteX307" fmla="*/ 323850 w 339565"/>
                <a:gd name="connsiteY307" fmla="*/ 205264 h 262413"/>
                <a:gd name="connsiteX308" fmla="*/ 326231 w 339565"/>
                <a:gd name="connsiteY308" fmla="*/ 202882 h 262413"/>
                <a:gd name="connsiteX309" fmla="*/ 334803 w 339565"/>
                <a:gd name="connsiteY309" fmla="*/ 201454 h 262413"/>
                <a:gd name="connsiteX310" fmla="*/ 335756 w 339565"/>
                <a:gd name="connsiteY310" fmla="*/ 199549 h 262413"/>
                <a:gd name="connsiteX311" fmla="*/ 337661 w 339565"/>
                <a:gd name="connsiteY311" fmla="*/ 197167 h 262413"/>
                <a:gd name="connsiteX312" fmla="*/ 339090 w 339565"/>
                <a:gd name="connsiteY312" fmla="*/ 196215 h 262413"/>
                <a:gd name="connsiteX313" fmla="*/ 339090 w 339565"/>
                <a:gd name="connsiteY313" fmla="*/ 192405 h 262413"/>
                <a:gd name="connsiteX314" fmla="*/ 337185 w 339565"/>
                <a:gd name="connsiteY314" fmla="*/ 187642 h 262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</a:cxnLst>
              <a:rect l="l" t="t" r="r" b="b"/>
              <a:pathLst>
                <a:path w="339565" h="262413">
                  <a:moveTo>
                    <a:pt x="336232" y="185738"/>
                  </a:moveTo>
                  <a:lnTo>
                    <a:pt x="335280" y="184785"/>
                  </a:lnTo>
                  <a:lnTo>
                    <a:pt x="335756" y="183832"/>
                  </a:lnTo>
                  <a:lnTo>
                    <a:pt x="336709" y="183356"/>
                  </a:lnTo>
                  <a:lnTo>
                    <a:pt x="338138" y="183356"/>
                  </a:lnTo>
                  <a:lnTo>
                    <a:pt x="339566" y="182404"/>
                  </a:lnTo>
                  <a:lnTo>
                    <a:pt x="339090" y="180975"/>
                  </a:lnTo>
                  <a:lnTo>
                    <a:pt x="335280" y="178117"/>
                  </a:lnTo>
                  <a:lnTo>
                    <a:pt x="333851" y="175736"/>
                  </a:lnTo>
                  <a:lnTo>
                    <a:pt x="330994" y="169545"/>
                  </a:lnTo>
                  <a:lnTo>
                    <a:pt x="326231" y="163354"/>
                  </a:lnTo>
                  <a:lnTo>
                    <a:pt x="324326" y="161449"/>
                  </a:lnTo>
                  <a:lnTo>
                    <a:pt x="324326" y="159544"/>
                  </a:lnTo>
                  <a:lnTo>
                    <a:pt x="324802" y="157639"/>
                  </a:lnTo>
                  <a:lnTo>
                    <a:pt x="324326" y="155257"/>
                  </a:lnTo>
                  <a:lnTo>
                    <a:pt x="322421" y="151924"/>
                  </a:lnTo>
                  <a:lnTo>
                    <a:pt x="320040" y="147638"/>
                  </a:lnTo>
                  <a:lnTo>
                    <a:pt x="320516" y="143351"/>
                  </a:lnTo>
                  <a:lnTo>
                    <a:pt x="321469" y="140970"/>
                  </a:lnTo>
                  <a:lnTo>
                    <a:pt x="322897" y="139065"/>
                  </a:lnTo>
                  <a:lnTo>
                    <a:pt x="322421" y="135731"/>
                  </a:lnTo>
                  <a:lnTo>
                    <a:pt x="323850" y="131445"/>
                  </a:lnTo>
                  <a:lnTo>
                    <a:pt x="323850" y="128588"/>
                  </a:lnTo>
                  <a:lnTo>
                    <a:pt x="323374" y="127159"/>
                  </a:lnTo>
                  <a:lnTo>
                    <a:pt x="321945" y="125730"/>
                  </a:lnTo>
                  <a:lnTo>
                    <a:pt x="319088" y="124301"/>
                  </a:lnTo>
                  <a:lnTo>
                    <a:pt x="317182" y="122872"/>
                  </a:lnTo>
                  <a:lnTo>
                    <a:pt x="312896" y="120967"/>
                  </a:lnTo>
                  <a:lnTo>
                    <a:pt x="308610" y="118586"/>
                  </a:lnTo>
                  <a:lnTo>
                    <a:pt x="307657" y="117634"/>
                  </a:lnTo>
                  <a:lnTo>
                    <a:pt x="308134" y="116681"/>
                  </a:lnTo>
                  <a:lnTo>
                    <a:pt x="308610" y="115252"/>
                  </a:lnTo>
                  <a:lnTo>
                    <a:pt x="311944" y="110966"/>
                  </a:lnTo>
                  <a:lnTo>
                    <a:pt x="315753" y="107156"/>
                  </a:lnTo>
                  <a:lnTo>
                    <a:pt x="318135" y="105251"/>
                  </a:lnTo>
                  <a:lnTo>
                    <a:pt x="330518" y="100489"/>
                  </a:lnTo>
                  <a:lnTo>
                    <a:pt x="332422" y="98584"/>
                  </a:lnTo>
                  <a:lnTo>
                    <a:pt x="332899" y="95250"/>
                  </a:lnTo>
                  <a:lnTo>
                    <a:pt x="332899" y="93345"/>
                  </a:lnTo>
                  <a:lnTo>
                    <a:pt x="332899" y="89535"/>
                  </a:lnTo>
                  <a:lnTo>
                    <a:pt x="331946" y="83820"/>
                  </a:lnTo>
                  <a:lnTo>
                    <a:pt x="330994" y="80010"/>
                  </a:lnTo>
                  <a:lnTo>
                    <a:pt x="328613" y="72390"/>
                  </a:lnTo>
                  <a:lnTo>
                    <a:pt x="321945" y="57626"/>
                  </a:lnTo>
                  <a:lnTo>
                    <a:pt x="318135" y="41910"/>
                  </a:lnTo>
                  <a:lnTo>
                    <a:pt x="318135" y="40957"/>
                  </a:lnTo>
                  <a:lnTo>
                    <a:pt x="318135" y="38576"/>
                  </a:lnTo>
                  <a:lnTo>
                    <a:pt x="318135" y="35242"/>
                  </a:lnTo>
                  <a:lnTo>
                    <a:pt x="317182" y="32385"/>
                  </a:lnTo>
                  <a:lnTo>
                    <a:pt x="314325" y="29527"/>
                  </a:lnTo>
                  <a:lnTo>
                    <a:pt x="311468" y="27622"/>
                  </a:lnTo>
                  <a:lnTo>
                    <a:pt x="307657" y="25717"/>
                  </a:lnTo>
                  <a:lnTo>
                    <a:pt x="304800" y="25241"/>
                  </a:lnTo>
                  <a:lnTo>
                    <a:pt x="303371" y="24765"/>
                  </a:lnTo>
                  <a:lnTo>
                    <a:pt x="302895" y="23813"/>
                  </a:lnTo>
                  <a:lnTo>
                    <a:pt x="302419" y="22860"/>
                  </a:lnTo>
                  <a:lnTo>
                    <a:pt x="300990" y="21907"/>
                  </a:lnTo>
                  <a:lnTo>
                    <a:pt x="298132" y="20955"/>
                  </a:lnTo>
                  <a:lnTo>
                    <a:pt x="295751" y="20479"/>
                  </a:lnTo>
                  <a:lnTo>
                    <a:pt x="293846" y="22384"/>
                  </a:lnTo>
                  <a:lnTo>
                    <a:pt x="292894" y="22860"/>
                  </a:lnTo>
                  <a:lnTo>
                    <a:pt x="273368" y="22384"/>
                  </a:lnTo>
                  <a:lnTo>
                    <a:pt x="255270" y="21431"/>
                  </a:lnTo>
                  <a:lnTo>
                    <a:pt x="238601" y="20955"/>
                  </a:lnTo>
                  <a:lnTo>
                    <a:pt x="222409" y="20002"/>
                  </a:lnTo>
                  <a:lnTo>
                    <a:pt x="206693" y="19526"/>
                  </a:lnTo>
                  <a:lnTo>
                    <a:pt x="197168" y="18574"/>
                  </a:lnTo>
                  <a:lnTo>
                    <a:pt x="187643" y="18097"/>
                  </a:lnTo>
                  <a:lnTo>
                    <a:pt x="186214" y="17621"/>
                  </a:lnTo>
                  <a:lnTo>
                    <a:pt x="184785" y="18574"/>
                  </a:lnTo>
                  <a:lnTo>
                    <a:pt x="179546" y="20955"/>
                  </a:lnTo>
                  <a:lnTo>
                    <a:pt x="164782" y="22860"/>
                  </a:lnTo>
                  <a:lnTo>
                    <a:pt x="160020" y="21907"/>
                  </a:lnTo>
                  <a:lnTo>
                    <a:pt x="154305" y="19050"/>
                  </a:lnTo>
                  <a:lnTo>
                    <a:pt x="151447" y="15240"/>
                  </a:lnTo>
                  <a:lnTo>
                    <a:pt x="146685" y="4286"/>
                  </a:lnTo>
                  <a:lnTo>
                    <a:pt x="148590" y="4286"/>
                  </a:lnTo>
                  <a:lnTo>
                    <a:pt x="154781" y="8096"/>
                  </a:lnTo>
                  <a:lnTo>
                    <a:pt x="159068" y="9525"/>
                  </a:lnTo>
                  <a:lnTo>
                    <a:pt x="157639" y="7144"/>
                  </a:lnTo>
                  <a:lnTo>
                    <a:pt x="150019" y="3334"/>
                  </a:lnTo>
                  <a:lnTo>
                    <a:pt x="142875" y="0"/>
                  </a:lnTo>
                  <a:lnTo>
                    <a:pt x="134778" y="0"/>
                  </a:lnTo>
                  <a:lnTo>
                    <a:pt x="126206" y="952"/>
                  </a:lnTo>
                  <a:lnTo>
                    <a:pt x="106680" y="4763"/>
                  </a:lnTo>
                  <a:lnTo>
                    <a:pt x="98107" y="8572"/>
                  </a:lnTo>
                  <a:lnTo>
                    <a:pt x="93821" y="11430"/>
                  </a:lnTo>
                  <a:lnTo>
                    <a:pt x="82868" y="13335"/>
                  </a:lnTo>
                  <a:lnTo>
                    <a:pt x="76200" y="18574"/>
                  </a:lnTo>
                  <a:lnTo>
                    <a:pt x="73819" y="22384"/>
                  </a:lnTo>
                  <a:lnTo>
                    <a:pt x="71914" y="23336"/>
                  </a:lnTo>
                  <a:lnTo>
                    <a:pt x="70009" y="25241"/>
                  </a:lnTo>
                  <a:lnTo>
                    <a:pt x="65246" y="26670"/>
                  </a:lnTo>
                  <a:lnTo>
                    <a:pt x="60484" y="27146"/>
                  </a:lnTo>
                  <a:lnTo>
                    <a:pt x="39528" y="32385"/>
                  </a:lnTo>
                  <a:lnTo>
                    <a:pt x="20002" y="38100"/>
                  </a:lnTo>
                  <a:lnTo>
                    <a:pt x="8572" y="42386"/>
                  </a:lnTo>
                  <a:lnTo>
                    <a:pt x="4286" y="41910"/>
                  </a:lnTo>
                  <a:lnTo>
                    <a:pt x="2857" y="41434"/>
                  </a:lnTo>
                  <a:lnTo>
                    <a:pt x="2381" y="42863"/>
                  </a:lnTo>
                  <a:lnTo>
                    <a:pt x="2857" y="44767"/>
                  </a:lnTo>
                  <a:lnTo>
                    <a:pt x="7620" y="45720"/>
                  </a:lnTo>
                  <a:lnTo>
                    <a:pt x="14764" y="47149"/>
                  </a:lnTo>
                  <a:lnTo>
                    <a:pt x="14764" y="50482"/>
                  </a:lnTo>
                  <a:lnTo>
                    <a:pt x="14288" y="52388"/>
                  </a:lnTo>
                  <a:lnTo>
                    <a:pt x="15240" y="53816"/>
                  </a:lnTo>
                  <a:lnTo>
                    <a:pt x="15240" y="55721"/>
                  </a:lnTo>
                  <a:lnTo>
                    <a:pt x="12382" y="54292"/>
                  </a:lnTo>
                  <a:lnTo>
                    <a:pt x="4286" y="51435"/>
                  </a:lnTo>
                  <a:lnTo>
                    <a:pt x="4763" y="52388"/>
                  </a:lnTo>
                  <a:lnTo>
                    <a:pt x="5239" y="56197"/>
                  </a:lnTo>
                  <a:lnTo>
                    <a:pt x="5715" y="59531"/>
                  </a:lnTo>
                  <a:lnTo>
                    <a:pt x="9525" y="71914"/>
                  </a:lnTo>
                  <a:lnTo>
                    <a:pt x="9525" y="75247"/>
                  </a:lnTo>
                  <a:lnTo>
                    <a:pt x="9525" y="75724"/>
                  </a:lnTo>
                  <a:lnTo>
                    <a:pt x="8096" y="80010"/>
                  </a:lnTo>
                  <a:lnTo>
                    <a:pt x="5715" y="83820"/>
                  </a:lnTo>
                  <a:lnTo>
                    <a:pt x="2381" y="85725"/>
                  </a:lnTo>
                  <a:lnTo>
                    <a:pt x="476" y="88106"/>
                  </a:lnTo>
                  <a:lnTo>
                    <a:pt x="0" y="90488"/>
                  </a:lnTo>
                  <a:lnTo>
                    <a:pt x="4286" y="94774"/>
                  </a:lnTo>
                  <a:lnTo>
                    <a:pt x="12859" y="100965"/>
                  </a:lnTo>
                  <a:lnTo>
                    <a:pt x="16669" y="106680"/>
                  </a:lnTo>
                  <a:lnTo>
                    <a:pt x="14764" y="110966"/>
                  </a:lnTo>
                  <a:lnTo>
                    <a:pt x="14288" y="114300"/>
                  </a:lnTo>
                  <a:lnTo>
                    <a:pt x="15240" y="116205"/>
                  </a:lnTo>
                  <a:lnTo>
                    <a:pt x="16669" y="117634"/>
                  </a:lnTo>
                  <a:lnTo>
                    <a:pt x="18574" y="119063"/>
                  </a:lnTo>
                  <a:lnTo>
                    <a:pt x="19526" y="120967"/>
                  </a:lnTo>
                  <a:lnTo>
                    <a:pt x="19050" y="123825"/>
                  </a:lnTo>
                  <a:lnTo>
                    <a:pt x="19526" y="125254"/>
                  </a:lnTo>
                  <a:lnTo>
                    <a:pt x="21431" y="126682"/>
                  </a:lnTo>
                  <a:lnTo>
                    <a:pt x="20955" y="127159"/>
                  </a:lnTo>
                  <a:lnTo>
                    <a:pt x="20478" y="129064"/>
                  </a:lnTo>
                  <a:lnTo>
                    <a:pt x="19050" y="132397"/>
                  </a:lnTo>
                  <a:lnTo>
                    <a:pt x="18574" y="134779"/>
                  </a:lnTo>
                  <a:lnTo>
                    <a:pt x="16193" y="138113"/>
                  </a:lnTo>
                  <a:lnTo>
                    <a:pt x="16669" y="140970"/>
                  </a:lnTo>
                  <a:lnTo>
                    <a:pt x="18574" y="143827"/>
                  </a:lnTo>
                  <a:lnTo>
                    <a:pt x="20478" y="145732"/>
                  </a:lnTo>
                  <a:lnTo>
                    <a:pt x="20955" y="147161"/>
                  </a:lnTo>
                  <a:lnTo>
                    <a:pt x="20002" y="150971"/>
                  </a:lnTo>
                  <a:lnTo>
                    <a:pt x="20478" y="151924"/>
                  </a:lnTo>
                  <a:lnTo>
                    <a:pt x="26194" y="154781"/>
                  </a:lnTo>
                  <a:lnTo>
                    <a:pt x="27622" y="155734"/>
                  </a:lnTo>
                  <a:lnTo>
                    <a:pt x="28099" y="158591"/>
                  </a:lnTo>
                  <a:lnTo>
                    <a:pt x="30003" y="163830"/>
                  </a:lnTo>
                  <a:lnTo>
                    <a:pt x="28575" y="170974"/>
                  </a:lnTo>
                  <a:lnTo>
                    <a:pt x="26670" y="174784"/>
                  </a:lnTo>
                  <a:lnTo>
                    <a:pt x="23336" y="180975"/>
                  </a:lnTo>
                  <a:lnTo>
                    <a:pt x="23336" y="181451"/>
                  </a:lnTo>
                  <a:lnTo>
                    <a:pt x="26194" y="181451"/>
                  </a:lnTo>
                  <a:lnTo>
                    <a:pt x="29051" y="180499"/>
                  </a:lnTo>
                  <a:lnTo>
                    <a:pt x="29051" y="178594"/>
                  </a:lnTo>
                  <a:lnTo>
                    <a:pt x="29051" y="175260"/>
                  </a:lnTo>
                  <a:lnTo>
                    <a:pt x="29527" y="174784"/>
                  </a:lnTo>
                  <a:lnTo>
                    <a:pt x="33814" y="175736"/>
                  </a:lnTo>
                  <a:lnTo>
                    <a:pt x="38576" y="177165"/>
                  </a:lnTo>
                  <a:lnTo>
                    <a:pt x="39052" y="180499"/>
                  </a:lnTo>
                  <a:lnTo>
                    <a:pt x="40481" y="181927"/>
                  </a:lnTo>
                  <a:lnTo>
                    <a:pt x="41910" y="183832"/>
                  </a:lnTo>
                  <a:lnTo>
                    <a:pt x="42863" y="184309"/>
                  </a:lnTo>
                  <a:lnTo>
                    <a:pt x="45244" y="184309"/>
                  </a:lnTo>
                  <a:lnTo>
                    <a:pt x="51435" y="186214"/>
                  </a:lnTo>
                  <a:lnTo>
                    <a:pt x="54293" y="186690"/>
                  </a:lnTo>
                  <a:lnTo>
                    <a:pt x="57626" y="188119"/>
                  </a:lnTo>
                  <a:lnTo>
                    <a:pt x="60007" y="189547"/>
                  </a:lnTo>
                  <a:lnTo>
                    <a:pt x="61913" y="190024"/>
                  </a:lnTo>
                  <a:lnTo>
                    <a:pt x="62865" y="191452"/>
                  </a:lnTo>
                  <a:lnTo>
                    <a:pt x="63818" y="192405"/>
                  </a:lnTo>
                  <a:lnTo>
                    <a:pt x="65722" y="191929"/>
                  </a:lnTo>
                  <a:lnTo>
                    <a:pt x="73343" y="190500"/>
                  </a:lnTo>
                  <a:lnTo>
                    <a:pt x="75724" y="191929"/>
                  </a:lnTo>
                  <a:lnTo>
                    <a:pt x="77628" y="193834"/>
                  </a:lnTo>
                  <a:lnTo>
                    <a:pt x="78105" y="194310"/>
                  </a:lnTo>
                  <a:lnTo>
                    <a:pt x="77152" y="195739"/>
                  </a:lnTo>
                  <a:lnTo>
                    <a:pt x="76676" y="196691"/>
                  </a:lnTo>
                  <a:lnTo>
                    <a:pt x="75724" y="197644"/>
                  </a:lnTo>
                  <a:lnTo>
                    <a:pt x="73343" y="198120"/>
                  </a:lnTo>
                  <a:lnTo>
                    <a:pt x="71914" y="199549"/>
                  </a:lnTo>
                  <a:lnTo>
                    <a:pt x="70961" y="200977"/>
                  </a:lnTo>
                  <a:lnTo>
                    <a:pt x="71438" y="202406"/>
                  </a:lnTo>
                  <a:lnTo>
                    <a:pt x="73343" y="203359"/>
                  </a:lnTo>
                  <a:lnTo>
                    <a:pt x="75247" y="203359"/>
                  </a:lnTo>
                  <a:lnTo>
                    <a:pt x="75724" y="204311"/>
                  </a:lnTo>
                  <a:lnTo>
                    <a:pt x="80010" y="208597"/>
                  </a:lnTo>
                  <a:lnTo>
                    <a:pt x="83820" y="214313"/>
                  </a:lnTo>
                  <a:lnTo>
                    <a:pt x="85249" y="215265"/>
                  </a:lnTo>
                  <a:lnTo>
                    <a:pt x="86677" y="215265"/>
                  </a:lnTo>
                  <a:lnTo>
                    <a:pt x="88106" y="214313"/>
                  </a:lnTo>
                  <a:lnTo>
                    <a:pt x="90011" y="212884"/>
                  </a:lnTo>
                  <a:lnTo>
                    <a:pt x="92393" y="211455"/>
                  </a:lnTo>
                  <a:lnTo>
                    <a:pt x="94297" y="210502"/>
                  </a:lnTo>
                  <a:lnTo>
                    <a:pt x="97155" y="209074"/>
                  </a:lnTo>
                  <a:lnTo>
                    <a:pt x="97631" y="208121"/>
                  </a:lnTo>
                  <a:lnTo>
                    <a:pt x="94774" y="204311"/>
                  </a:lnTo>
                  <a:lnTo>
                    <a:pt x="93345" y="201454"/>
                  </a:lnTo>
                  <a:lnTo>
                    <a:pt x="93821" y="200501"/>
                  </a:lnTo>
                  <a:lnTo>
                    <a:pt x="97155" y="200977"/>
                  </a:lnTo>
                  <a:lnTo>
                    <a:pt x="102870" y="202882"/>
                  </a:lnTo>
                  <a:lnTo>
                    <a:pt x="111919" y="208121"/>
                  </a:lnTo>
                  <a:lnTo>
                    <a:pt x="113347" y="208121"/>
                  </a:lnTo>
                  <a:lnTo>
                    <a:pt x="116681" y="208121"/>
                  </a:lnTo>
                  <a:lnTo>
                    <a:pt x="120015" y="207169"/>
                  </a:lnTo>
                  <a:lnTo>
                    <a:pt x="121444" y="206216"/>
                  </a:lnTo>
                  <a:lnTo>
                    <a:pt x="122396" y="206216"/>
                  </a:lnTo>
                  <a:lnTo>
                    <a:pt x="122872" y="209550"/>
                  </a:lnTo>
                  <a:lnTo>
                    <a:pt x="121920" y="210979"/>
                  </a:lnTo>
                  <a:lnTo>
                    <a:pt x="117634" y="212884"/>
                  </a:lnTo>
                  <a:lnTo>
                    <a:pt x="118110" y="213360"/>
                  </a:lnTo>
                  <a:lnTo>
                    <a:pt x="119063" y="214313"/>
                  </a:lnTo>
                  <a:lnTo>
                    <a:pt x="120968" y="215265"/>
                  </a:lnTo>
                  <a:lnTo>
                    <a:pt x="122872" y="217170"/>
                  </a:lnTo>
                  <a:lnTo>
                    <a:pt x="124777" y="219075"/>
                  </a:lnTo>
                  <a:lnTo>
                    <a:pt x="125730" y="220504"/>
                  </a:lnTo>
                  <a:lnTo>
                    <a:pt x="127635" y="220980"/>
                  </a:lnTo>
                  <a:lnTo>
                    <a:pt x="130969" y="219551"/>
                  </a:lnTo>
                  <a:lnTo>
                    <a:pt x="132397" y="218599"/>
                  </a:lnTo>
                  <a:lnTo>
                    <a:pt x="132874" y="218122"/>
                  </a:lnTo>
                  <a:lnTo>
                    <a:pt x="133350" y="218122"/>
                  </a:lnTo>
                  <a:lnTo>
                    <a:pt x="134778" y="219075"/>
                  </a:lnTo>
                  <a:lnTo>
                    <a:pt x="135255" y="220027"/>
                  </a:lnTo>
                  <a:lnTo>
                    <a:pt x="138589" y="220980"/>
                  </a:lnTo>
                  <a:lnTo>
                    <a:pt x="140970" y="222885"/>
                  </a:lnTo>
                  <a:lnTo>
                    <a:pt x="141922" y="223361"/>
                  </a:lnTo>
                  <a:lnTo>
                    <a:pt x="143351" y="222885"/>
                  </a:lnTo>
                  <a:lnTo>
                    <a:pt x="149066" y="223838"/>
                  </a:lnTo>
                  <a:lnTo>
                    <a:pt x="150971" y="224790"/>
                  </a:lnTo>
                  <a:lnTo>
                    <a:pt x="151447" y="226695"/>
                  </a:lnTo>
                  <a:lnTo>
                    <a:pt x="150971" y="227647"/>
                  </a:lnTo>
                  <a:lnTo>
                    <a:pt x="151924" y="230029"/>
                  </a:lnTo>
                  <a:lnTo>
                    <a:pt x="159068" y="236696"/>
                  </a:lnTo>
                  <a:lnTo>
                    <a:pt x="160020" y="240030"/>
                  </a:lnTo>
                  <a:lnTo>
                    <a:pt x="160020" y="240982"/>
                  </a:lnTo>
                  <a:lnTo>
                    <a:pt x="163830" y="241459"/>
                  </a:lnTo>
                  <a:lnTo>
                    <a:pt x="164306" y="243840"/>
                  </a:lnTo>
                  <a:lnTo>
                    <a:pt x="164782" y="246221"/>
                  </a:lnTo>
                  <a:lnTo>
                    <a:pt x="170974" y="245745"/>
                  </a:lnTo>
                  <a:lnTo>
                    <a:pt x="174307" y="240982"/>
                  </a:lnTo>
                  <a:lnTo>
                    <a:pt x="176213" y="240506"/>
                  </a:lnTo>
                  <a:lnTo>
                    <a:pt x="179070" y="238601"/>
                  </a:lnTo>
                  <a:lnTo>
                    <a:pt x="180975" y="237172"/>
                  </a:lnTo>
                  <a:lnTo>
                    <a:pt x="181927" y="238125"/>
                  </a:lnTo>
                  <a:lnTo>
                    <a:pt x="183832" y="241459"/>
                  </a:lnTo>
                  <a:lnTo>
                    <a:pt x="185738" y="243840"/>
                  </a:lnTo>
                  <a:lnTo>
                    <a:pt x="187166" y="244792"/>
                  </a:lnTo>
                  <a:lnTo>
                    <a:pt x="187166" y="245745"/>
                  </a:lnTo>
                  <a:lnTo>
                    <a:pt x="188119" y="246221"/>
                  </a:lnTo>
                  <a:lnTo>
                    <a:pt x="190500" y="246221"/>
                  </a:lnTo>
                  <a:lnTo>
                    <a:pt x="191928" y="247174"/>
                  </a:lnTo>
                  <a:lnTo>
                    <a:pt x="192405" y="249555"/>
                  </a:lnTo>
                  <a:lnTo>
                    <a:pt x="192405" y="251460"/>
                  </a:lnTo>
                  <a:lnTo>
                    <a:pt x="191928" y="253365"/>
                  </a:lnTo>
                  <a:lnTo>
                    <a:pt x="191452" y="254317"/>
                  </a:lnTo>
                  <a:lnTo>
                    <a:pt x="192881" y="254794"/>
                  </a:lnTo>
                  <a:lnTo>
                    <a:pt x="195263" y="254317"/>
                  </a:lnTo>
                  <a:lnTo>
                    <a:pt x="196691" y="253841"/>
                  </a:lnTo>
                  <a:lnTo>
                    <a:pt x="201930" y="255270"/>
                  </a:lnTo>
                  <a:lnTo>
                    <a:pt x="203359" y="251460"/>
                  </a:lnTo>
                  <a:lnTo>
                    <a:pt x="205264" y="249555"/>
                  </a:lnTo>
                  <a:lnTo>
                    <a:pt x="207645" y="248602"/>
                  </a:lnTo>
                  <a:lnTo>
                    <a:pt x="210026" y="247650"/>
                  </a:lnTo>
                  <a:lnTo>
                    <a:pt x="211931" y="246697"/>
                  </a:lnTo>
                  <a:lnTo>
                    <a:pt x="213360" y="246697"/>
                  </a:lnTo>
                  <a:lnTo>
                    <a:pt x="214313" y="246221"/>
                  </a:lnTo>
                  <a:lnTo>
                    <a:pt x="215741" y="246221"/>
                  </a:lnTo>
                  <a:lnTo>
                    <a:pt x="218122" y="246697"/>
                  </a:lnTo>
                  <a:lnTo>
                    <a:pt x="220503" y="246221"/>
                  </a:lnTo>
                  <a:lnTo>
                    <a:pt x="224314" y="247174"/>
                  </a:lnTo>
                  <a:lnTo>
                    <a:pt x="227171" y="249079"/>
                  </a:lnTo>
                  <a:lnTo>
                    <a:pt x="229076" y="249555"/>
                  </a:lnTo>
                  <a:lnTo>
                    <a:pt x="231934" y="249555"/>
                  </a:lnTo>
                  <a:lnTo>
                    <a:pt x="233839" y="248602"/>
                  </a:lnTo>
                  <a:lnTo>
                    <a:pt x="236696" y="245269"/>
                  </a:lnTo>
                  <a:lnTo>
                    <a:pt x="238601" y="245269"/>
                  </a:lnTo>
                  <a:lnTo>
                    <a:pt x="241459" y="244792"/>
                  </a:lnTo>
                  <a:lnTo>
                    <a:pt x="245745" y="244792"/>
                  </a:lnTo>
                  <a:lnTo>
                    <a:pt x="255746" y="245269"/>
                  </a:lnTo>
                  <a:lnTo>
                    <a:pt x="258127" y="246697"/>
                  </a:lnTo>
                  <a:lnTo>
                    <a:pt x="263843" y="248602"/>
                  </a:lnTo>
                  <a:lnTo>
                    <a:pt x="266700" y="250507"/>
                  </a:lnTo>
                  <a:lnTo>
                    <a:pt x="267652" y="252889"/>
                  </a:lnTo>
                  <a:lnTo>
                    <a:pt x="268605" y="254317"/>
                  </a:lnTo>
                  <a:lnTo>
                    <a:pt x="274796" y="256699"/>
                  </a:lnTo>
                  <a:lnTo>
                    <a:pt x="283845" y="260032"/>
                  </a:lnTo>
                  <a:lnTo>
                    <a:pt x="286226" y="260032"/>
                  </a:lnTo>
                  <a:lnTo>
                    <a:pt x="287655" y="260032"/>
                  </a:lnTo>
                  <a:lnTo>
                    <a:pt x="291465" y="261461"/>
                  </a:lnTo>
                  <a:lnTo>
                    <a:pt x="295275" y="262414"/>
                  </a:lnTo>
                  <a:lnTo>
                    <a:pt x="296227" y="261461"/>
                  </a:lnTo>
                  <a:lnTo>
                    <a:pt x="296703" y="260509"/>
                  </a:lnTo>
                  <a:lnTo>
                    <a:pt x="296703" y="260032"/>
                  </a:lnTo>
                  <a:lnTo>
                    <a:pt x="293846" y="257651"/>
                  </a:lnTo>
                  <a:lnTo>
                    <a:pt x="291941" y="255746"/>
                  </a:lnTo>
                  <a:lnTo>
                    <a:pt x="291465" y="254794"/>
                  </a:lnTo>
                  <a:lnTo>
                    <a:pt x="292418" y="252889"/>
                  </a:lnTo>
                  <a:lnTo>
                    <a:pt x="292894" y="250507"/>
                  </a:lnTo>
                  <a:lnTo>
                    <a:pt x="292418" y="248126"/>
                  </a:lnTo>
                  <a:lnTo>
                    <a:pt x="290036" y="242411"/>
                  </a:lnTo>
                  <a:lnTo>
                    <a:pt x="290036" y="240030"/>
                  </a:lnTo>
                  <a:lnTo>
                    <a:pt x="291941" y="236696"/>
                  </a:lnTo>
                  <a:lnTo>
                    <a:pt x="298132" y="230029"/>
                  </a:lnTo>
                  <a:lnTo>
                    <a:pt x="300038" y="227171"/>
                  </a:lnTo>
                  <a:lnTo>
                    <a:pt x="302895" y="223838"/>
                  </a:lnTo>
                  <a:lnTo>
                    <a:pt x="310991" y="216217"/>
                  </a:lnTo>
                  <a:lnTo>
                    <a:pt x="315753" y="211931"/>
                  </a:lnTo>
                  <a:lnTo>
                    <a:pt x="319088" y="209550"/>
                  </a:lnTo>
                  <a:lnTo>
                    <a:pt x="323850" y="205264"/>
                  </a:lnTo>
                  <a:lnTo>
                    <a:pt x="326231" y="202882"/>
                  </a:lnTo>
                  <a:lnTo>
                    <a:pt x="334803" y="201454"/>
                  </a:lnTo>
                  <a:lnTo>
                    <a:pt x="335756" y="199549"/>
                  </a:lnTo>
                  <a:lnTo>
                    <a:pt x="337661" y="197167"/>
                  </a:lnTo>
                  <a:lnTo>
                    <a:pt x="339090" y="196215"/>
                  </a:lnTo>
                  <a:lnTo>
                    <a:pt x="339090" y="192405"/>
                  </a:lnTo>
                  <a:lnTo>
                    <a:pt x="337185" y="187642"/>
                  </a:lnTo>
                  <a:close/>
                </a:path>
              </a:pathLst>
            </a:custGeom>
            <a:grpFill/>
            <a:ln w="3175" cap="flat">
              <a:solidFill>
                <a:schemeClr val="bg1">
                  <a:lumMod val="75000"/>
                </a:scheme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" name="Freeform: Shape 325">
              <a:extLst>
                <a:ext uri="{FF2B5EF4-FFF2-40B4-BE49-F238E27FC236}">
                  <a16:creationId xmlns:a16="http://schemas.microsoft.com/office/drawing/2014/main" id="{31513FB3-EE75-383F-577E-61379EC699B2}"/>
                </a:ext>
              </a:extLst>
            </p:cNvPr>
            <p:cNvSpPr/>
            <p:nvPr/>
          </p:nvSpPr>
          <p:spPr>
            <a:xfrm>
              <a:off x="7789544" y="2995135"/>
              <a:ext cx="551497" cy="491013"/>
            </a:xfrm>
            <a:custGeom>
              <a:avLst/>
              <a:gdLst>
                <a:gd name="connsiteX0" fmla="*/ 550069 w 551497"/>
                <a:gd name="connsiteY0" fmla="*/ 70485 h 491013"/>
                <a:gd name="connsiteX1" fmla="*/ 549117 w 551497"/>
                <a:gd name="connsiteY1" fmla="*/ 68580 h 491013"/>
                <a:gd name="connsiteX2" fmla="*/ 547211 w 551497"/>
                <a:gd name="connsiteY2" fmla="*/ 64770 h 491013"/>
                <a:gd name="connsiteX3" fmla="*/ 545782 w 551497"/>
                <a:gd name="connsiteY3" fmla="*/ 61436 h 491013"/>
                <a:gd name="connsiteX4" fmla="*/ 543401 w 551497"/>
                <a:gd name="connsiteY4" fmla="*/ 56197 h 491013"/>
                <a:gd name="connsiteX5" fmla="*/ 541973 w 551497"/>
                <a:gd name="connsiteY5" fmla="*/ 52864 h 491013"/>
                <a:gd name="connsiteX6" fmla="*/ 540544 w 551497"/>
                <a:gd name="connsiteY6" fmla="*/ 52388 h 491013"/>
                <a:gd name="connsiteX7" fmla="*/ 537210 w 551497"/>
                <a:gd name="connsiteY7" fmla="*/ 50006 h 491013"/>
                <a:gd name="connsiteX8" fmla="*/ 534829 w 551497"/>
                <a:gd name="connsiteY8" fmla="*/ 48577 h 491013"/>
                <a:gd name="connsiteX9" fmla="*/ 534353 w 551497"/>
                <a:gd name="connsiteY9" fmla="*/ 44291 h 491013"/>
                <a:gd name="connsiteX10" fmla="*/ 532924 w 551497"/>
                <a:gd name="connsiteY10" fmla="*/ 44767 h 491013"/>
                <a:gd name="connsiteX11" fmla="*/ 528638 w 551497"/>
                <a:gd name="connsiteY11" fmla="*/ 46196 h 491013"/>
                <a:gd name="connsiteX12" fmla="*/ 524351 w 551497"/>
                <a:gd name="connsiteY12" fmla="*/ 47149 h 491013"/>
                <a:gd name="connsiteX13" fmla="*/ 521970 w 551497"/>
                <a:gd name="connsiteY13" fmla="*/ 47149 h 491013"/>
                <a:gd name="connsiteX14" fmla="*/ 520541 w 551497"/>
                <a:gd name="connsiteY14" fmla="*/ 46196 h 491013"/>
                <a:gd name="connsiteX15" fmla="*/ 519113 w 551497"/>
                <a:gd name="connsiteY15" fmla="*/ 41910 h 491013"/>
                <a:gd name="connsiteX16" fmla="*/ 518160 w 551497"/>
                <a:gd name="connsiteY16" fmla="*/ 40481 h 491013"/>
                <a:gd name="connsiteX17" fmla="*/ 516255 w 551497"/>
                <a:gd name="connsiteY17" fmla="*/ 40005 h 491013"/>
                <a:gd name="connsiteX18" fmla="*/ 513874 w 551497"/>
                <a:gd name="connsiteY18" fmla="*/ 39052 h 491013"/>
                <a:gd name="connsiteX19" fmla="*/ 512922 w 551497"/>
                <a:gd name="connsiteY19" fmla="*/ 38100 h 491013"/>
                <a:gd name="connsiteX20" fmla="*/ 512445 w 551497"/>
                <a:gd name="connsiteY20" fmla="*/ 36671 h 491013"/>
                <a:gd name="connsiteX21" fmla="*/ 513398 w 551497"/>
                <a:gd name="connsiteY21" fmla="*/ 34766 h 491013"/>
                <a:gd name="connsiteX22" fmla="*/ 514826 w 551497"/>
                <a:gd name="connsiteY22" fmla="*/ 33338 h 491013"/>
                <a:gd name="connsiteX23" fmla="*/ 514826 w 551497"/>
                <a:gd name="connsiteY23" fmla="*/ 25241 h 491013"/>
                <a:gd name="connsiteX24" fmla="*/ 513874 w 551497"/>
                <a:gd name="connsiteY24" fmla="*/ 22384 h 491013"/>
                <a:gd name="connsiteX25" fmla="*/ 513398 w 551497"/>
                <a:gd name="connsiteY25" fmla="*/ 20002 h 491013"/>
                <a:gd name="connsiteX26" fmla="*/ 511969 w 551497"/>
                <a:gd name="connsiteY26" fmla="*/ 16669 h 491013"/>
                <a:gd name="connsiteX27" fmla="*/ 510064 w 551497"/>
                <a:gd name="connsiteY27" fmla="*/ 14764 h 491013"/>
                <a:gd name="connsiteX28" fmla="*/ 508159 w 551497"/>
                <a:gd name="connsiteY28" fmla="*/ 12859 h 491013"/>
                <a:gd name="connsiteX29" fmla="*/ 504349 w 551497"/>
                <a:gd name="connsiteY29" fmla="*/ 11430 h 491013"/>
                <a:gd name="connsiteX30" fmla="*/ 501015 w 551497"/>
                <a:gd name="connsiteY30" fmla="*/ 10477 h 491013"/>
                <a:gd name="connsiteX31" fmla="*/ 497205 w 551497"/>
                <a:gd name="connsiteY31" fmla="*/ 11906 h 491013"/>
                <a:gd name="connsiteX32" fmla="*/ 496253 w 551497"/>
                <a:gd name="connsiteY32" fmla="*/ 11430 h 491013"/>
                <a:gd name="connsiteX33" fmla="*/ 494348 w 551497"/>
                <a:gd name="connsiteY33" fmla="*/ 5715 h 491013"/>
                <a:gd name="connsiteX34" fmla="*/ 493395 w 551497"/>
                <a:gd name="connsiteY34" fmla="*/ 4763 h 491013"/>
                <a:gd name="connsiteX35" fmla="*/ 486728 w 551497"/>
                <a:gd name="connsiteY35" fmla="*/ 2381 h 491013"/>
                <a:gd name="connsiteX36" fmla="*/ 483394 w 551497"/>
                <a:gd name="connsiteY36" fmla="*/ 1905 h 491013"/>
                <a:gd name="connsiteX37" fmla="*/ 480060 w 551497"/>
                <a:gd name="connsiteY37" fmla="*/ 2381 h 491013"/>
                <a:gd name="connsiteX38" fmla="*/ 477679 w 551497"/>
                <a:gd name="connsiteY38" fmla="*/ 3334 h 491013"/>
                <a:gd name="connsiteX39" fmla="*/ 476250 w 551497"/>
                <a:gd name="connsiteY39" fmla="*/ 1905 h 491013"/>
                <a:gd name="connsiteX40" fmla="*/ 473869 w 551497"/>
                <a:gd name="connsiteY40" fmla="*/ 952 h 491013"/>
                <a:gd name="connsiteX41" fmla="*/ 471011 w 551497"/>
                <a:gd name="connsiteY41" fmla="*/ 0 h 491013"/>
                <a:gd name="connsiteX42" fmla="*/ 468154 w 551497"/>
                <a:gd name="connsiteY42" fmla="*/ 0 h 491013"/>
                <a:gd name="connsiteX43" fmla="*/ 466249 w 551497"/>
                <a:gd name="connsiteY43" fmla="*/ 476 h 491013"/>
                <a:gd name="connsiteX44" fmla="*/ 462439 w 551497"/>
                <a:gd name="connsiteY44" fmla="*/ 1905 h 491013"/>
                <a:gd name="connsiteX45" fmla="*/ 454343 w 551497"/>
                <a:gd name="connsiteY45" fmla="*/ 5239 h 491013"/>
                <a:gd name="connsiteX46" fmla="*/ 449104 w 551497"/>
                <a:gd name="connsiteY46" fmla="*/ 8096 h 491013"/>
                <a:gd name="connsiteX47" fmla="*/ 447675 w 551497"/>
                <a:gd name="connsiteY47" fmla="*/ 8096 h 491013"/>
                <a:gd name="connsiteX48" fmla="*/ 444341 w 551497"/>
                <a:gd name="connsiteY48" fmla="*/ 7144 h 491013"/>
                <a:gd name="connsiteX49" fmla="*/ 439579 w 551497"/>
                <a:gd name="connsiteY49" fmla="*/ 5715 h 491013"/>
                <a:gd name="connsiteX50" fmla="*/ 438626 w 551497"/>
                <a:gd name="connsiteY50" fmla="*/ 5715 h 491013"/>
                <a:gd name="connsiteX51" fmla="*/ 427673 w 551497"/>
                <a:gd name="connsiteY51" fmla="*/ 5715 h 491013"/>
                <a:gd name="connsiteX52" fmla="*/ 417672 w 551497"/>
                <a:gd name="connsiteY52" fmla="*/ 6191 h 491013"/>
                <a:gd name="connsiteX53" fmla="*/ 413385 w 551497"/>
                <a:gd name="connsiteY53" fmla="*/ 7144 h 491013"/>
                <a:gd name="connsiteX54" fmla="*/ 405765 w 551497"/>
                <a:gd name="connsiteY54" fmla="*/ 7620 h 491013"/>
                <a:gd name="connsiteX55" fmla="*/ 401003 w 551497"/>
                <a:gd name="connsiteY55" fmla="*/ 8096 h 491013"/>
                <a:gd name="connsiteX56" fmla="*/ 397669 w 551497"/>
                <a:gd name="connsiteY56" fmla="*/ 9049 h 491013"/>
                <a:gd name="connsiteX57" fmla="*/ 394335 w 551497"/>
                <a:gd name="connsiteY57" fmla="*/ 10477 h 491013"/>
                <a:gd name="connsiteX58" fmla="*/ 390525 w 551497"/>
                <a:gd name="connsiteY58" fmla="*/ 11430 h 491013"/>
                <a:gd name="connsiteX59" fmla="*/ 388144 w 551497"/>
                <a:gd name="connsiteY59" fmla="*/ 11430 h 491013"/>
                <a:gd name="connsiteX60" fmla="*/ 384810 w 551497"/>
                <a:gd name="connsiteY60" fmla="*/ 12859 h 491013"/>
                <a:gd name="connsiteX61" fmla="*/ 382905 w 551497"/>
                <a:gd name="connsiteY61" fmla="*/ 15240 h 491013"/>
                <a:gd name="connsiteX62" fmla="*/ 376714 w 551497"/>
                <a:gd name="connsiteY62" fmla="*/ 19526 h 491013"/>
                <a:gd name="connsiteX63" fmla="*/ 373380 w 551497"/>
                <a:gd name="connsiteY63" fmla="*/ 20955 h 491013"/>
                <a:gd name="connsiteX64" fmla="*/ 371951 w 551497"/>
                <a:gd name="connsiteY64" fmla="*/ 23336 h 491013"/>
                <a:gd name="connsiteX65" fmla="*/ 370047 w 551497"/>
                <a:gd name="connsiteY65" fmla="*/ 23336 h 491013"/>
                <a:gd name="connsiteX66" fmla="*/ 366713 w 551497"/>
                <a:gd name="connsiteY66" fmla="*/ 22860 h 491013"/>
                <a:gd name="connsiteX67" fmla="*/ 364331 w 551497"/>
                <a:gd name="connsiteY67" fmla="*/ 25241 h 491013"/>
                <a:gd name="connsiteX68" fmla="*/ 361474 w 551497"/>
                <a:gd name="connsiteY68" fmla="*/ 28575 h 491013"/>
                <a:gd name="connsiteX69" fmla="*/ 356235 w 551497"/>
                <a:gd name="connsiteY69" fmla="*/ 33338 h 491013"/>
                <a:gd name="connsiteX70" fmla="*/ 353378 w 551497"/>
                <a:gd name="connsiteY70" fmla="*/ 35242 h 491013"/>
                <a:gd name="connsiteX71" fmla="*/ 351949 w 551497"/>
                <a:gd name="connsiteY71" fmla="*/ 38100 h 491013"/>
                <a:gd name="connsiteX72" fmla="*/ 352901 w 551497"/>
                <a:gd name="connsiteY72" fmla="*/ 40005 h 491013"/>
                <a:gd name="connsiteX73" fmla="*/ 357188 w 551497"/>
                <a:gd name="connsiteY73" fmla="*/ 42386 h 491013"/>
                <a:gd name="connsiteX74" fmla="*/ 359093 w 551497"/>
                <a:gd name="connsiteY74" fmla="*/ 44291 h 491013"/>
                <a:gd name="connsiteX75" fmla="*/ 360045 w 551497"/>
                <a:gd name="connsiteY75" fmla="*/ 46196 h 491013"/>
                <a:gd name="connsiteX76" fmla="*/ 361950 w 551497"/>
                <a:gd name="connsiteY76" fmla="*/ 50959 h 491013"/>
                <a:gd name="connsiteX77" fmla="*/ 363379 w 551497"/>
                <a:gd name="connsiteY77" fmla="*/ 55245 h 491013"/>
                <a:gd name="connsiteX78" fmla="*/ 365284 w 551497"/>
                <a:gd name="connsiteY78" fmla="*/ 57150 h 491013"/>
                <a:gd name="connsiteX79" fmla="*/ 365760 w 551497"/>
                <a:gd name="connsiteY79" fmla="*/ 60484 h 491013"/>
                <a:gd name="connsiteX80" fmla="*/ 366236 w 551497"/>
                <a:gd name="connsiteY80" fmla="*/ 62389 h 491013"/>
                <a:gd name="connsiteX81" fmla="*/ 365284 w 551497"/>
                <a:gd name="connsiteY81" fmla="*/ 63817 h 491013"/>
                <a:gd name="connsiteX82" fmla="*/ 364331 w 551497"/>
                <a:gd name="connsiteY82" fmla="*/ 65722 h 491013"/>
                <a:gd name="connsiteX83" fmla="*/ 364331 w 551497"/>
                <a:gd name="connsiteY83" fmla="*/ 67151 h 491013"/>
                <a:gd name="connsiteX84" fmla="*/ 365284 w 551497"/>
                <a:gd name="connsiteY84" fmla="*/ 68580 h 491013"/>
                <a:gd name="connsiteX85" fmla="*/ 366236 w 551497"/>
                <a:gd name="connsiteY85" fmla="*/ 70009 h 491013"/>
                <a:gd name="connsiteX86" fmla="*/ 366713 w 551497"/>
                <a:gd name="connsiteY86" fmla="*/ 70961 h 491013"/>
                <a:gd name="connsiteX87" fmla="*/ 366236 w 551497"/>
                <a:gd name="connsiteY87" fmla="*/ 72390 h 491013"/>
                <a:gd name="connsiteX88" fmla="*/ 364331 w 551497"/>
                <a:gd name="connsiteY88" fmla="*/ 74295 h 491013"/>
                <a:gd name="connsiteX89" fmla="*/ 363379 w 551497"/>
                <a:gd name="connsiteY89" fmla="*/ 76200 h 491013"/>
                <a:gd name="connsiteX90" fmla="*/ 360998 w 551497"/>
                <a:gd name="connsiteY90" fmla="*/ 79534 h 491013"/>
                <a:gd name="connsiteX91" fmla="*/ 357664 w 551497"/>
                <a:gd name="connsiteY91" fmla="*/ 81439 h 491013"/>
                <a:gd name="connsiteX92" fmla="*/ 355759 w 551497"/>
                <a:gd name="connsiteY92" fmla="*/ 83344 h 491013"/>
                <a:gd name="connsiteX93" fmla="*/ 353378 w 551497"/>
                <a:gd name="connsiteY93" fmla="*/ 86677 h 491013"/>
                <a:gd name="connsiteX94" fmla="*/ 349568 w 551497"/>
                <a:gd name="connsiteY94" fmla="*/ 90011 h 491013"/>
                <a:gd name="connsiteX95" fmla="*/ 347663 w 551497"/>
                <a:gd name="connsiteY95" fmla="*/ 93345 h 491013"/>
                <a:gd name="connsiteX96" fmla="*/ 346234 w 551497"/>
                <a:gd name="connsiteY96" fmla="*/ 95250 h 491013"/>
                <a:gd name="connsiteX97" fmla="*/ 344329 w 551497"/>
                <a:gd name="connsiteY97" fmla="*/ 96202 h 491013"/>
                <a:gd name="connsiteX98" fmla="*/ 344805 w 551497"/>
                <a:gd name="connsiteY98" fmla="*/ 97631 h 491013"/>
                <a:gd name="connsiteX99" fmla="*/ 346234 w 551497"/>
                <a:gd name="connsiteY99" fmla="*/ 99536 h 491013"/>
                <a:gd name="connsiteX100" fmla="*/ 348615 w 551497"/>
                <a:gd name="connsiteY100" fmla="*/ 101917 h 491013"/>
                <a:gd name="connsiteX101" fmla="*/ 348615 w 551497"/>
                <a:gd name="connsiteY101" fmla="*/ 105727 h 491013"/>
                <a:gd name="connsiteX102" fmla="*/ 348615 w 551497"/>
                <a:gd name="connsiteY102" fmla="*/ 108585 h 491013"/>
                <a:gd name="connsiteX103" fmla="*/ 348615 w 551497"/>
                <a:gd name="connsiteY103" fmla="*/ 111442 h 491013"/>
                <a:gd name="connsiteX104" fmla="*/ 347186 w 551497"/>
                <a:gd name="connsiteY104" fmla="*/ 114300 h 491013"/>
                <a:gd name="connsiteX105" fmla="*/ 340519 w 551497"/>
                <a:gd name="connsiteY105" fmla="*/ 116681 h 491013"/>
                <a:gd name="connsiteX106" fmla="*/ 333851 w 551497"/>
                <a:gd name="connsiteY106" fmla="*/ 118110 h 491013"/>
                <a:gd name="connsiteX107" fmla="*/ 325755 w 551497"/>
                <a:gd name="connsiteY107" fmla="*/ 118110 h 491013"/>
                <a:gd name="connsiteX108" fmla="*/ 322422 w 551497"/>
                <a:gd name="connsiteY108" fmla="*/ 117634 h 491013"/>
                <a:gd name="connsiteX109" fmla="*/ 320040 w 551497"/>
                <a:gd name="connsiteY109" fmla="*/ 117157 h 491013"/>
                <a:gd name="connsiteX110" fmla="*/ 311468 w 551497"/>
                <a:gd name="connsiteY110" fmla="*/ 114300 h 491013"/>
                <a:gd name="connsiteX111" fmla="*/ 307657 w 551497"/>
                <a:gd name="connsiteY111" fmla="*/ 115729 h 491013"/>
                <a:gd name="connsiteX112" fmla="*/ 307181 w 551497"/>
                <a:gd name="connsiteY112" fmla="*/ 120015 h 491013"/>
                <a:gd name="connsiteX113" fmla="*/ 313373 w 551497"/>
                <a:gd name="connsiteY113" fmla="*/ 126682 h 491013"/>
                <a:gd name="connsiteX114" fmla="*/ 316230 w 551497"/>
                <a:gd name="connsiteY114" fmla="*/ 130492 h 491013"/>
                <a:gd name="connsiteX115" fmla="*/ 319088 w 551497"/>
                <a:gd name="connsiteY115" fmla="*/ 136684 h 491013"/>
                <a:gd name="connsiteX116" fmla="*/ 321469 w 551497"/>
                <a:gd name="connsiteY116" fmla="*/ 140017 h 491013"/>
                <a:gd name="connsiteX117" fmla="*/ 320516 w 551497"/>
                <a:gd name="connsiteY117" fmla="*/ 142875 h 491013"/>
                <a:gd name="connsiteX118" fmla="*/ 314801 w 551497"/>
                <a:gd name="connsiteY118" fmla="*/ 146209 h 491013"/>
                <a:gd name="connsiteX119" fmla="*/ 309086 w 551497"/>
                <a:gd name="connsiteY119" fmla="*/ 149542 h 491013"/>
                <a:gd name="connsiteX120" fmla="*/ 301466 w 551497"/>
                <a:gd name="connsiteY120" fmla="*/ 150019 h 491013"/>
                <a:gd name="connsiteX121" fmla="*/ 296704 w 551497"/>
                <a:gd name="connsiteY121" fmla="*/ 151447 h 491013"/>
                <a:gd name="connsiteX122" fmla="*/ 294799 w 551497"/>
                <a:gd name="connsiteY122" fmla="*/ 152876 h 491013"/>
                <a:gd name="connsiteX123" fmla="*/ 292894 w 551497"/>
                <a:gd name="connsiteY123" fmla="*/ 160020 h 491013"/>
                <a:gd name="connsiteX124" fmla="*/ 291465 w 551497"/>
                <a:gd name="connsiteY124" fmla="*/ 162877 h 491013"/>
                <a:gd name="connsiteX125" fmla="*/ 291465 w 551497"/>
                <a:gd name="connsiteY125" fmla="*/ 165735 h 491013"/>
                <a:gd name="connsiteX126" fmla="*/ 289560 w 551497"/>
                <a:gd name="connsiteY126" fmla="*/ 169069 h 491013"/>
                <a:gd name="connsiteX127" fmla="*/ 287179 w 551497"/>
                <a:gd name="connsiteY127" fmla="*/ 171450 h 491013"/>
                <a:gd name="connsiteX128" fmla="*/ 285750 w 551497"/>
                <a:gd name="connsiteY128" fmla="*/ 175260 h 491013"/>
                <a:gd name="connsiteX129" fmla="*/ 286226 w 551497"/>
                <a:gd name="connsiteY129" fmla="*/ 181927 h 491013"/>
                <a:gd name="connsiteX130" fmla="*/ 287179 w 551497"/>
                <a:gd name="connsiteY130" fmla="*/ 193834 h 491013"/>
                <a:gd name="connsiteX131" fmla="*/ 283845 w 551497"/>
                <a:gd name="connsiteY131" fmla="*/ 197167 h 491013"/>
                <a:gd name="connsiteX132" fmla="*/ 280511 w 551497"/>
                <a:gd name="connsiteY132" fmla="*/ 200977 h 491013"/>
                <a:gd name="connsiteX133" fmla="*/ 276701 w 551497"/>
                <a:gd name="connsiteY133" fmla="*/ 203835 h 491013"/>
                <a:gd name="connsiteX134" fmla="*/ 272891 w 551497"/>
                <a:gd name="connsiteY134" fmla="*/ 204788 h 491013"/>
                <a:gd name="connsiteX135" fmla="*/ 270034 w 551497"/>
                <a:gd name="connsiteY135" fmla="*/ 204311 h 491013"/>
                <a:gd name="connsiteX136" fmla="*/ 267653 w 551497"/>
                <a:gd name="connsiteY136" fmla="*/ 201930 h 491013"/>
                <a:gd name="connsiteX137" fmla="*/ 266224 w 551497"/>
                <a:gd name="connsiteY137" fmla="*/ 200025 h 491013"/>
                <a:gd name="connsiteX138" fmla="*/ 263843 w 551497"/>
                <a:gd name="connsiteY138" fmla="*/ 198596 h 491013"/>
                <a:gd name="connsiteX139" fmla="*/ 261461 w 551497"/>
                <a:gd name="connsiteY139" fmla="*/ 199072 h 491013"/>
                <a:gd name="connsiteX140" fmla="*/ 258604 w 551497"/>
                <a:gd name="connsiteY140" fmla="*/ 200501 h 491013"/>
                <a:gd name="connsiteX141" fmla="*/ 254318 w 551497"/>
                <a:gd name="connsiteY141" fmla="*/ 200025 h 491013"/>
                <a:gd name="connsiteX142" fmla="*/ 250984 w 551497"/>
                <a:gd name="connsiteY142" fmla="*/ 198596 h 491013"/>
                <a:gd name="connsiteX143" fmla="*/ 249079 w 551497"/>
                <a:gd name="connsiteY143" fmla="*/ 198596 h 491013"/>
                <a:gd name="connsiteX144" fmla="*/ 248126 w 551497"/>
                <a:gd name="connsiteY144" fmla="*/ 200025 h 491013"/>
                <a:gd name="connsiteX145" fmla="*/ 244316 w 551497"/>
                <a:gd name="connsiteY145" fmla="*/ 203359 h 491013"/>
                <a:gd name="connsiteX146" fmla="*/ 234791 w 551497"/>
                <a:gd name="connsiteY146" fmla="*/ 208121 h 491013"/>
                <a:gd name="connsiteX147" fmla="*/ 230981 w 551497"/>
                <a:gd name="connsiteY147" fmla="*/ 208597 h 491013"/>
                <a:gd name="connsiteX148" fmla="*/ 229076 w 551497"/>
                <a:gd name="connsiteY148" fmla="*/ 209550 h 491013"/>
                <a:gd name="connsiteX149" fmla="*/ 230029 w 551497"/>
                <a:gd name="connsiteY149" fmla="*/ 211455 h 491013"/>
                <a:gd name="connsiteX150" fmla="*/ 231457 w 551497"/>
                <a:gd name="connsiteY150" fmla="*/ 213360 h 491013"/>
                <a:gd name="connsiteX151" fmla="*/ 234315 w 551497"/>
                <a:gd name="connsiteY151" fmla="*/ 214313 h 491013"/>
                <a:gd name="connsiteX152" fmla="*/ 234791 w 551497"/>
                <a:gd name="connsiteY152" fmla="*/ 215741 h 491013"/>
                <a:gd name="connsiteX153" fmla="*/ 231934 w 551497"/>
                <a:gd name="connsiteY153" fmla="*/ 216694 h 491013"/>
                <a:gd name="connsiteX154" fmla="*/ 230029 w 551497"/>
                <a:gd name="connsiteY154" fmla="*/ 218122 h 491013"/>
                <a:gd name="connsiteX155" fmla="*/ 224790 w 551497"/>
                <a:gd name="connsiteY155" fmla="*/ 219551 h 491013"/>
                <a:gd name="connsiteX156" fmla="*/ 219075 w 551497"/>
                <a:gd name="connsiteY156" fmla="*/ 220504 h 491013"/>
                <a:gd name="connsiteX157" fmla="*/ 213360 w 551497"/>
                <a:gd name="connsiteY157" fmla="*/ 219551 h 491013"/>
                <a:gd name="connsiteX158" fmla="*/ 210503 w 551497"/>
                <a:gd name="connsiteY158" fmla="*/ 217170 h 491013"/>
                <a:gd name="connsiteX159" fmla="*/ 207169 w 551497"/>
                <a:gd name="connsiteY159" fmla="*/ 217170 h 491013"/>
                <a:gd name="connsiteX160" fmla="*/ 203835 w 551497"/>
                <a:gd name="connsiteY160" fmla="*/ 218599 h 491013"/>
                <a:gd name="connsiteX161" fmla="*/ 200501 w 551497"/>
                <a:gd name="connsiteY161" fmla="*/ 220980 h 491013"/>
                <a:gd name="connsiteX162" fmla="*/ 196691 w 551497"/>
                <a:gd name="connsiteY162" fmla="*/ 226695 h 491013"/>
                <a:gd name="connsiteX163" fmla="*/ 195739 w 551497"/>
                <a:gd name="connsiteY163" fmla="*/ 227647 h 491013"/>
                <a:gd name="connsiteX164" fmla="*/ 194786 w 551497"/>
                <a:gd name="connsiteY164" fmla="*/ 228600 h 491013"/>
                <a:gd name="connsiteX165" fmla="*/ 192405 w 551497"/>
                <a:gd name="connsiteY165" fmla="*/ 229552 h 491013"/>
                <a:gd name="connsiteX166" fmla="*/ 189072 w 551497"/>
                <a:gd name="connsiteY166" fmla="*/ 231457 h 491013"/>
                <a:gd name="connsiteX167" fmla="*/ 187166 w 551497"/>
                <a:gd name="connsiteY167" fmla="*/ 235744 h 491013"/>
                <a:gd name="connsiteX168" fmla="*/ 185261 w 551497"/>
                <a:gd name="connsiteY168" fmla="*/ 242888 h 491013"/>
                <a:gd name="connsiteX169" fmla="*/ 185738 w 551497"/>
                <a:gd name="connsiteY169" fmla="*/ 246697 h 491013"/>
                <a:gd name="connsiteX170" fmla="*/ 185738 w 551497"/>
                <a:gd name="connsiteY170" fmla="*/ 253365 h 491013"/>
                <a:gd name="connsiteX171" fmla="*/ 185261 w 551497"/>
                <a:gd name="connsiteY171" fmla="*/ 258127 h 491013"/>
                <a:gd name="connsiteX172" fmla="*/ 183832 w 551497"/>
                <a:gd name="connsiteY172" fmla="*/ 261461 h 491013"/>
                <a:gd name="connsiteX173" fmla="*/ 183832 w 551497"/>
                <a:gd name="connsiteY173" fmla="*/ 263842 h 491013"/>
                <a:gd name="connsiteX174" fmla="*/ 186214 w 551497"/>
                <a:gd name="connsiteY174" fmla="*/ 266700 h 491013"/>
                <a:gd name="connsiteX175" fmla="*/ 185261 w 551497"/>
                <a:gd name="connsiteY175" fmla="*/ 268129 h 491013"/>
                <a:gd name="connsiteX176" fmla="*/ 183356 w 551497"/>
                <a:gd name="connsiteY176" fmla="*/ 270510 h 491013"/>
                <a:gd name="connsiteX177" fmla="*/ 181451 w 551497"/>
                <a:gd name="connsiteY177" fmla="*/ 271463 h 491013"/>
                <a:gd name="connsiteX178" fmla="*/ 174307 w 551497"/>
                <a:gd name="connsiteY178" fmla="*/ 273367 h 491013"/>
                <a:gd name="connsiteX179" fmla="*/ 164306 w 551497"/>
                <a:gd name="connsiteY179" fmla="*/ 276225 h 491013"/>
                <a:gd name="connsiteX180" fmla="*/ 157639 w 551497"/>
                <a:gd name="connsiteY180" fmla="*/ 278130 h 491013"/>
                <a:gd name="connsiteX181" fmla="*/ 147638 w 551497"/>
                <a:gd name="connsiteY181" fmla="*/ 280988 h 491013"/>
                <a:gd name="connsiteX182" fmla="*/ 144780 w 551497"/>
                <a:gd name="connsiteY182" fmla="*/ 281464 h 491013"/>
                <a:gd name="connsiteX183" fmla="*/ 138589 w 551497"/>
                <a:gd name="connsiteY183" fmla="*/ 281940 h 491013"/>
                <a:gd name="connsiteX184" fmla="*/ 135731 w 551497"/>
                <a:gd name="connsiteY184" fmla="*/ 281464 h 491013"/>
                <a:gd name="connsiteX185" fmla="*/ 131445 w 551497"/>
                <a:gd name="connsiteY185" fmla="*/ 281464 h 491013"/>
                <a:gd name="connsiteX186" fmla="*/ 125254 w 551497"/>
                <a:gd name="connsiteY186" fmla="*/ 281464 h 491013"/>
                <a:gd name="connsiteX187" fmla="*/ 120968 w 551497"/>
                <a:gd name="connsiteY187" fmla="*/ 281940 h 491013"/>
                <a:gd name="connsiteX188" fmla="*/ 116681 w 551497"/>
                <a:gd name="connsiteY188" fmla="*/ 283369 h 491013"/>
                <a:gd name="connsiteX189" fmla="*/ 113348 w 551497"/>
                <a:gd name="connsiteY189" fmla="*/ 285274 h 491013"/>
                <a:gd name="connsiteX190" fmla="*/ 111443 w 551497"/>
                <a:gd name="connsiteY190" fmla="*/ 286702 h 491013"/>
                <a:gd name="connsiteX191" fmla="*/ 110966 w 551497"/>
                <a:gd name="connsiteY191" fmla="*/ 287655 h 491013"/>
                <a:gd name="connsiteX192" fmla="*/ 106680 w 551497"/>
                <a:gd name="connsiteY192" fmla="*/ 286226 h 491013"/>
                <a:gd name="connsiteX193" fmla="*/ 92869 w 551497"/>
                <a:gd name="connsiteY193" fmla="*/ 283845 h 491013"/>
                <a:gd name="connsiteX194" fmla="*/ 55722 w 551497"/>
                <a:gd name="connsiteY194" fmla="*/ 287179 h 491013"/>
                <a:gd name="connsiteX195" fmla="*/ 51911 w 551497"/>
                <a:gd name="connsiteY195" fmla="*/ 286702 h 491013"/>
                <a:gd name="connsiteX196" fmla="*/ 39529 w 551497"/>
                <a:gd name="connsiteY196" fmla="*/ 282416 h 491013"/>
                <a:gd name="connsiteX197" fmla="*/ 23336 w 551497"/>
                <a:gd name="connsiteY197" fmla="*/ 277654 h 491013"/>
                <a:gd name="connsiteX198" fmla="*/ 12859 w 551497"/>
                <a:gd name="connsiteY198" fmla="*/ 274796 h 491013"/>
                <a:gd name="connsiteX199" fmla="*/ 0 w 551497"/>
                <a:gd name="connsiteY199" fmla="*/ 270510 h 491013"/>
                <a:gd name="connsiteX200" fmla="*/ 6668 w 551497"/>
                <a:gd name="connsiteY200" fmla="*/ 277654 h 491013"/>
                <a:gd name="connsiteX201" fmla="*/ 10478 w 551497"/>
                <a:gd name="connsiteY201" fmla="*/ 281940 h 491013"/>
                <a:gd name="connsiteX202" fmla="*/ 16193 w 551497"/>
                <a:gd name="connsiteY202" fmla="*/ 288607 h 491013"/>
                <a:gd name="connsiteX203" fmla="*/ 17145 w 551497"/>
                <a:gd name="connsiteY203" fmla="*/ 290036 h 491013"/>
                <a:gd name="connsiteX204" fmla="*/ 16669 w 551497"/>
                <a:gd name="connsiteY204" fmla="*/ 292417 h 491013"/>
                <a:gd name="connsiteX205" fmla="*/ 22860 w 551497"/>
                <a:gd name="connsiteY205" fmla="*/ 301942 h 491013"/>
                <a:gd name="connsiteX206" fmla="*/ 24765 w 551497"/>
                <a:gd name="connsiteY206" fmla="*/ 306705 h 491013"/>
                <a:gd name="connsiteX207" fmla="*/ 26670 w 551497"/>
                <a:gd name="connsiteY207" fmla="*/ 309563 h 491013"/>
                <a:gd name="connsiteX208" fmla="*/ 30956 w 551497"/>
                <a:gd name="connsiteY208" fmla="*/ 314325 h 491013"/>
                <a:gd name="connsiteX209" fmla="*/ 35719 w 551497"/>
                <a:gd name="connsiteY209" fmla="*/ 318611 h 491013"/>
                <a:gd name="connsiteX210" fmla="*/ 40481 w 551497"/>
                <a:gd name="connsiteY210" fmla="*/ 320516 h 491013"/>
                <a:gd name="connsiteX211" fmla="*/ 43815 w 551497"/>
                <a:gd name="connsiteY211" fmla="*/ 320992 h 491013"/>
                <a:gd name="connsiteX212" fmla="*/ 51435 w 551497"/>
                <a:gd name="connsiteY212" fmla="*/ 323374 h 491013"/>
                <a:gd name="connsiteX213" fmla="*/ 54293 w 551497"/>
                <a:gd name="connsiteY213" fmla="*/ 325279 h 491013"/>
                <a:gd name="connsiteX214" fmla="*/ 58579 w 551497"/>
                <a:gd name="connsiteY214" fmla="*/ 330041 h 491013"/>
                <a:gd name="connsiteX215" fmla="*/ 63818 w 551497"/>
                <a:gd name="connsiteY215" fmla="*/ 329565 h 491013"/>
                <a:gd name="connsiteX216" fmla="*/ 64770 w 551497"/>
                <a:gd name="connsiteY216" fmla="*/ 329565 h 491013"/>
                <a:gd name="connsiteX217" fmla="*/ 65247 w 551497"/>
                <a:gd name="connsiteY217" fmla="*/ 329565 h 491013"/>
                <a:gd name="connsiteX218" fmla="*/ 65247 w 551497"/>
                <a:gd name="connsiteY218" fmla="*/ 330994 h 491013"/>
                <a:gd name="connsiteX219" fmla="*/ 64770 w 551497"/>
                <a:gd name="connsiteY219" fmla="*/ 338614 h 491013"/>
                <a:gd name="connsiteX220" fmla="*/ 66199 w 551497"/>
                <a:gd name="connsiteY220" fmla="*/ 345757 h 491013"/>
                <a:gd name="connsiteX221" fmla="*/ 67151 w 551497"/>
                <a:gd name="connsiteY221" fmla="*/ 356711 h 491013"/>
                <a:gd name="connsiteX222" fmla="*/ 66675 w 551497"/>
                <a:gd name="connsiteY222" fmla="*/ 358616 h 491013"/>
                <a:gd name="connsiteX223" fmla="*/ 65247 w 551497"/>
                <a:gd name="connsiteY223" fmla="*/ 361950 h 491013"/>
                <a:gd name="connsiteX224" fmla="*/ 65247 w 551497"/>
                <a:gd name="connsiteY224" fmla="*/ 363855 h 491013"/>
                <a:gd name="connsiteX225" fmla="*/ 65247 w 551497"/>
                <a:gd name="connsiteY225" fmla="*/ 365284 h 491013"/>
                <a:gd name="connsiteX226" fmla="*/ 65247 w 551497"/>
                <a:gd name="connsiteY226" fmla="*/ 365760 h 491013"/>
                <a:gd name="connsiteX227" fmla="*/ 67151 w 551497"/>
                <a:gd name="connsiteY227" fmla="*/ 366713 h 491013"/>
                <a:gd name="connsiteX228" fmla="*/ 70485 w 551497"/>
                <a:gd name="connsiteY228" fmla="*/ 366713 h 491013"/>
                <a:gd name="connsiteX229" fmla="*/ 79057 w 551497"/>
                <a:gd name="connsiteY229" fmla="*/ 365760 h 491013"/>
                <a:gd name="connsiteX230" fmla="*/ 80010 w 551497"/>
                <a:gd name="connsiteY230" fmla="*/ 365760 h 491013"/>
                <a:gd name="connsiteX231" fmla="*/ 81915 w 551497"/>
                <a:gd name="connsiteY231" fmla="*/ 367189 h 491013"/>
                <a:gd name="connsiteX232" fmla="*/ 83820 w 551497"/>
                <a:gd name="connsiteY232" fmla="*/ 369094 h 491013"/>
                <a:gd name="connsiteX233" fmla="*/ 83820 w 551497"/>
                <a:gd name="connsiteY233" fmla="*/ 370522 h 491013"/>
                <a:gd name="connsiteX234" fmla="*/ 81439 w 551497"/>
                <a:gd name="connsiteY234" fmla="*/ 371951 h 491013"/>
                <a:gd name="connsiteX235" fmla="*/ 81439 w 551497"/>
                <a:gd name="connsiteY235" fmla="*/ 374809 h 491013"/>
                <a:gd name="connsiteX236" fmla="*/ 81915 w 551497"/>
                <a:gd name="connsiteY236" fmla="*/ 379095 h 491013"/>
                <a:gd name="connsiteX237" fmla="*/ 81439 w 551497"/>
                <a:gd name="connsiteY237" fmla="*/ 379571 h 491013"/>
                <a:gd name="connsiteX238" fmla="*/ 79534 w 551497"/>
                <a:gd name="connsiteY238" fmla="*/ 380524 h 491013"/>
                <a:gd name="connsiteX239" fmla="*/ 79057 w 551497"/>
                <a:gd name="connsiteY239" fmla="*/ 386715 h 491013"/>
                <a:gd name="connsiteX240" fmla="*/ 78581 w 551497"/>
                <a:gd name="connsiteY240" fmla="*/ 387667 h 491013"/>
                <a:gd name="connsiteX241" fmla="*/ 76676 w 551497"/>
                <a:gd name="connsiteY241" fmla="*/ 388144 h 491013"/>
                <a:gd name="connsiteX242" fmla="*/ 66199 w 551497"/>
                <a:gd name="connsiteY242" fmla="*/ 387667 h 491013"/>
                <a:gd name="connsiteX243" fmla="*/ 64770 w 551497"/>
                <a:gd name="connsiteY243" fmla="*/ 387667 h 491013"/>
                <a:gd name="connsiteX244" fmla="*/ 60960 w 551497"/>
                <a:gd name="connsiteY244" fmla="*/ 389572 h 491013"/>
                <a:gd name="connsiteX245" fmla="*/ 54293 w 551497"/>
                <a:gd name="connsiteY245" fmla="*/ 390525 h 491013"/>
                <a:gd name="connsiteX246" fmla="*/ 52388 w 551497"/>
                <a:gd name="connsiteY246" fmla="*/ 391477 h 491013"/>
                <a:gd name="connsiteX247" fmla="*/ 50006 w 551497"/>
                <a:gd name="connsiteY247" fmla="*/ 393382 h 491013"/>
                <a:gd name="connsiteX248" fmla="*/ 48101 w 551497"/>
                <a:gd name="connsiteY248" fmla="*/ 395288 h 491013"/>
                <a:gd name="connsiteX249" fmla="*/ 48101 w 551497"/>
                <a:gd name="connsiteY249" fmla="*/ 397669 h 491013"/>
                <a:gd name="connsiteX250" fmla="*/ 47625 w 551497"/>
                <a:gd name="connsiteY250" fmla="*/ 398145 h 491013"/>
                <a:gd name="connsiteX251" fmla="*/ 43815 w 551497"/>
                <a:gd name="connsiteY251" fmla="*/ 397669 h 491013"/>
                <a:gd name="connsiteX252" fmla="*/ 42386 w 551497"/>
                <a:gd name="connsiteY252" fmla="*/ 399574 h 491013"/>
                <a:gd name="connsiteX253" fmla="*/ 34766 w 551497"/>
                <a:gd name="connsiteY253" fmla="*/ 401955 h 491013"/>
                <a:gd name="connsiteX254" fmla="*/ 33814 w 551497"/>
                <a:gd name="connsiteY254" fmla="*/ 402907 h 491013"/>
                <a:gd name="connsiteX255" fmla="*/ 32861 w 551497"/>
                <a:gd name="connsiteY255" fmla="*/ 404813 h 491013"/>
                <a:gd name="connsiteX256" fmla="*/ 31909 w 551497"/>
                <a:gd name="connsiteY256" fmla="*/ 411004 h 491013"/>
                <a:gd name="connsiteX257" fmla="*/ 30956 w 551497"/>
                <a:gd name="connsiteY257" fmla="*/ 416719 h 491013"/>
                <a:gd name="connsiteX258" fmla="*/ 30480 w 551497"/>
                <a:gd name="connsiteY258" fmla="*/ 417195 h 491013"/>
                <a:gd name="connsiteX259" fmla="*/ 28099 w 551497"/>
                <a:gd name="connsiteY259" fmla="*/ 419100 h 491013"/>
                <a:gd name="connsiteX260" fmla="*/ 28099 w 551497"/>
                <a:gd name="connsiteY260" fmla="*/ 419576 h 491013"/>
                <a:gd name="connsiteX261" fmla="*/ 28099 w 551497"/>
                <a:gd name="connsiteY261" fmla="*/ 421957 h 491013"/>
                <a:gd name="connsiteX262" fmla="*/ 27147 w 551497"/>
                <a:gd name="connsiteY262" fmla="*/ 425767 h 491013"/>
                <a:gd name="connsiteX263" fmla="*/ 26194 w 551497"/>
                <a:gd name="connsiteY263" fmla="*/ 436721 h 491013"/>
                <a:gd name="connsiteX264" fmla="*/ 25241 w 551497"/>
                <a:gd name="connsiteY264" fmla="*/ 439579 h 491013"/>
                <a:gd name="connsiteX265" fmla="*/ 24765 w 551497"/>
                <a:gd name="connsiteY265" fmla="*/ 440055 h 491013"/>
                <a:gd name="connsiteX266" fmla="*/ 30480 w 551497"/>
                <a:gd name="connsiteY266" fmla="*/ 441960 h 491013"/>
                <a:gd name="connsiteX267" fmla="*/ 36195 w 551497"/>
                <a:gd name="connsiteY267" fmla="*/ 441960 h 491013"/>
                <a:gd name="connsiteX268" fmla="*/ 42386 w 551497"/>
                <a:gd name="connsiteY268" fmla="*/ 441007 h 491013"/>
                <a:gd name="connsiteX269" fmla="*/ 44768 w 551497"/>
                <a:gd name="connsiteY269" fmla="*/ 439102 h 491013"/>
                <a:gd name="connsiteX270" fmla="*/ 46197 w 551497"/>
                <a:gd name="connsiteY270" fmla="*/ 438626 h 491013"/>
                <a:gd name="connsiteX271" fmla="*/ 47625 w 551497"/>
                <a:gd name="connsiteY271" fmla="*/ 439579 h 491013"/>
                <a:gd name="connsiteX272" fmla="*/ 50006 w 551497"/>
                <a:gd name="connsiteY272" fmla="*/ 441960 h 491013"/>
                <a:gd name="connsiteX273" fmla="*/ 52864 w 551497"/>
                <a:gd name="connsiteY273" fmla="*/ 441484 h 491013"/>
                <a:gd name="connsiteX274" fmla="*/ 54769 w 551497"/>
                <a:gd name="connsiteY274" fmla="*/ 439579 h 491013"/>
                <a:gd name="connsiteX275" fmla="*/ 59055 w 551497"/>
                <a:gd name="connsiteY275" fmla="*/ 437674 h 491013"/>
                <a:gd name="connsiteX276" fmla="*/ 61913 w 551497"/>
                <a:gd name="connsiteY276" fmla="*/ 437197 h 491013"/>
                <a:gd name="connsiteX277" fmla="*/ 73819 w 551497"/>
                <a:gd name="connsiteY277" fmla="*/ 438626 h 491013"/>
                <a:gd name="connsiteX278" fmla="*/ 79057 w 551497"/>
                <a:gd name="connsiteY278" fmla="*/ 437674 h 491013"/>
                <a:gd name="connsiteX279" fmla="*/ 83344 w 551497"/>
                <a:gd name="connsiteY279" fmla="*/ 438626 h 491013"/>
                <a:gd name="connsiteX280" fmla="*/ 90011 w 551497"/>
                <a:gd name="connsiteY280" fmla="*/ 439102 h 491013"/>
                <a:gd name="connsiteX281" fmla="*/ 90488 w 551497"/>
                <a:gd name="connsiteY281" fmla="*/ 436245 h 491013"/>
                <a:gd name="connsiteX282" fmla="*/ 92393 w 551497"/>
                <a:gd name="connsiteY282" fmla="*/ 433864 h 491013"/>
                <a:gd name="connsiteX283" fmla="*/ 98107 w 551497"/>
                <a:gd name="connsiteY283" fmla="*/ 432911 h 491013"/>
                <a:gd name="connsiteX284" fmla="*/ 105251 w 551497"/>
                <a:gd name="connsiteY284" fmla="*/ 434340 h 491013"/>
                <a:gd name="connsiteX285" fmla="*/ 107156 w 551497"/>
                <a:gd name="connsiteY285" fmla="*/ 434340 h 491013"/>
                <a:gd name="connsiteX286" fmla="*/ 109538 w 551497"/>
                <a:gd name="connsiteY286" fmla="*/ 432435 h 491013"/>
                <a:gd name="connsiteX287" fmla="*/ 111919 w 551497"/>
                <a:gd name="connsiteY287" fmla="*/ 433388 h 491013"/>
                <a:gd name="connsiteX288" fmla="*/ 112395 w 551497"/>
                <a:gd name="connsiteY288" fmla="*/ 434816 h 491013"/>
                <a:gd name="connsiteX289" fmla="*/ 125730 w 551497"/>
                <a:gd name="connsiteY289" fmla="*/ 438150 h 491013"/>
                <a:gd name="connsiteX290" fmla="*/ 127635 w 551497"/>
                <a:gd name="connsiteY290" fmla="*/ 439579 h 491013"/>
                <a:gd name="connsiteX291" fmla="*/ 130016 w 551497"/>
                <a:gd name="connsiteY291" fmla="*/ 440055 h 491013"/>
                <a:gd name="connsiteX292" fmla="*/ 133826 w 551497"/>
                <a:gd name="connsiteY292" fmla="*/ 435769 h 491013"/>
                <a:gd name="connsiteX293" fmla="*/ 143351 w 551497"/>
                <a:gd name="connsiteY293" fmla="*/ 435769 h 491013"/>
                <a:gd name="connsiteX294" fmla="*/ 155257 w 551497"/>
                <a:gd name="connsiteY294" fmla="*/ 433388 h 491013"/>
                <a:gd name="connsiteX295" fmla="*/ 164782 w 551497"/>
                <a:gd name="connsiteY295" fmla="*/ 433864 h 491013"/>
                <a:gd name="connsiteX296" fmla="*/ 171450 w 551497"/>
                <a:gd name="connsiteY296" fmla="*/ 431482 h 491013"/>
                <a:gd name="connsiteX297" fmla="*/ 183356 w 551497"/>
                <a:gd name="connsiteY297" fmla="*/ 430054 h 491013"/>
                <a:gd name="connsiteX298" fmla="*/ 186690 w 551497"/>
                <a:gd name="connsiteY298" fmla="*/ 430054 h 491013"/>
                <a:gd name="connsiteX299" fmla="*/ 189072 w 551497"/>
                <a:gd name="connsiteY299" fmla="*/ 430530 h 491013"/>
                <a:gd name="connsiteX300" fmla="*/ 191453 w 551497"/>
                <a:gd name="connsiteY300" fmla="*/ 431006 h 491013"/>
                <a:gd name="connsiteX301" fmla="*/ 189548 w 551497"/>
                <a:gd name="connsiteY301" fmla="*/ 429577 h 491013"/>
                <a:gd name="connsiteX302" fmla="*/ 187643 w 551497"/>
                <a:gd name="connsiteY302" fmla="*/ 428625 h 491013"/>
                <a:gd name="connsiteX303" fmla="*/ 180023 w 551497"/>
                <a:gd name="connsiteY303" fmla="*/ 429101 h 491013"/>
                <a:gd name="connsiteX304" fmla="*/ 180975 w 551497"/>
                <a:gd name="connsiteY304" fmla="*/ 426720 h 491013"/>
                <a:gd name="connsiteX305" fmla="*/ 182880 w 551497"/>
                <a:gd name="connsiteY305" fmla="*/ 425767 h 491013"/>
                <a:gd name="connsiteX306" fmla="*/ 186690 w 551497"/>
                <a:gd name="connsiteY306" fmla="*/ 425291 h 491013"/>
                <a:gd name="connsiteX307" fmla="*/ 190024 w 551497"/>
                <a:gd name="connsiteY307" fmla="*/ 426244 h 491013"/>
                <a:gd name="connsiteX308" fmla="*/ 193834 w 551497"/>
                <a:gd name="connsiteY308" fmla="*/ 429577 h 491013"/>
                <a:gd name="connsiteX309" fmla="*/ 194786 w 551497"/>
                <a:gd name="connsiteY309" fmla="*/ 433388 h 491013"/>
                <a:gd name="connsiteX310" fmla="*/ 199073 w 551497"/>
                <a:gd name="connsiteY310" fmla="*/ 438626 h 491013"/>
                <a:gd name="connsiteX311" fmla="*/ 199549 w 551497"/>
                <a:gd name="connsiteY311" fmla="*/ 442913 h 491013"/>
                <a:gd name="connsiteX312" fmla="*/ 198597 w 551497"/>
                <a:gd name="connsiteY312" fmla="*/ 449104 h 491013"/>
                <a:gd name="connsiteX313" fmla="*/ 199549 w 551497"/>
                <a:gd name="connsiteY313" fmla="*/ 451485 h 491013"/>
                <a:gd name="connsiteX314" fmla="*/ 212884 w 551497"/>
                <a:gd name="connsiteY314" fmla="*/ 454342 h 491013"/>
                <a:gd name="connsiteX315" fmla="*/ 215265 w 551497"/>
                <a:gd name="connsiteY315" fmla="*/ 455295 h 491013"/>
                <a:gd name="connsiteX316" fmla="*/ 219551 w 551497"/>
                <a:gd name="connsiteY316" fmla="*/ 469106 h 491013"/>
                <a:gd name="connsiteX317" fmla="*/ 220028 w 551497"/>
                <a:gd name="connsiteY317" fmla="*/ 472916 h 491013"/>
                <a:gd name="connsiteX318" fmla="*/ 220028 w 551497"/>
                <a:gd name="connsiteY318" fmla="*/ 476250 h 491013"/>
                <a:gd name="connsiteX319" fmla="*/ 221932 w 551497"/>
                <a:gd name="connsiteY319" fmla="*/ 479107 h 491013"/>
                <a:gd name="connsiteX320" fmla="*/ 223838 w 551497"/>
                <a:gd name="connsiteY320" fmla="*/ 480060 h 491013"/>
                <a:gd name="connsiteX321" fmla="*/ 224790 w 551497"/>
                <a:gd name="connsiteY321" fmla="*/ 481013 h 491013"/>
                <a:gd name="connsiteX322" fmla="*/ 225743 w 551497"/>
                <a:gd name="connsiteY322" fmla="*/ 481965 h 491013"/>
                <a:gd name="connsiteX323" fmla="*/ 226695 w 551497"/>
                <a:gd name="connsiteY323" fmla="*/ 484346 h 491013"/>
                <a:gd name="connsiteX324" fmla="*/ 228600 w 551497"/>
                <a:gd name="connsiteY324" fmla="*/ 486727 h 491013"/>
                <a:gd name="connsiteX325" fmla="*/ 231457 w 551497"/>
                <a:gd name="connsiteY325" fmla="*/ 485299 h 491013"/>
                <a:gd name="connsiteX326" fmla="*/ 231457 w 551497"/>
                <a:gd name="connsiteY326" fmla="*/ 487204 h 491013"/>
                <a:gd name="connsiteX327" fmla="*/ 232410 w 551497"/>
                <a:gd name="connsiteY327" fmla="*/ 489109 h 491013"/>
                <a:gd name="connsiteX328" fmla="*/ 237173 w 551497"/>
                <a:gd name="connsiteY328" fmla="*/ 488632 h 491013"/>
                <a:gd name="connsiteX329" fmla="*/ 238601 w 551497"/>
                <a:gd name="connsiteY329" fmla="*/ 485775 h 491013"/>
                <a:gd name="connsiteX330" fmla="*/ 241935 w 551497"/>
                <a:gd name="connsiteY330" fmla="*/ 488632 h 491013"/>
                <a:gd name="connsiteX331" fmla="*/ 243364 w 551497"/>
                <a:gd name="connsiteY331" fmla="*/ 488632 h 491013"/>
                <a:gd name="connsiteX332" fmla="*/ 244793 w 551497"/>
                <a:gd name="connsiteY332" fmla="*/ 487680 h 491013"/>
                <a:gd name="connsiteX333" fmla="*/ 245745 w 551497"/>
                <a:gd name="connsiteY333" fmla="*/ 489109 h 491013"/>
                <a:gd name="connsiteX334" fmla="*/ 247650 w 551497"/>
                <a:gd name="connsiteY334" fmla="*/ 491014 h 491013"/>
                <a:gd name="connsiteX335" fmla="*/ 248603 w 551497"/>
                <a:gd name="connsiteY335" fmla="*/ 489585 h 491013"/>
                <a:gd name="connsiteX336" fmla="*/ 249079 w 551497"/>
                <a:gd name="connsiteY336" fmla="*/ 487680 h 491013"/>
                <a:gd name="connsiteX337" fmla="*/ 251460 w 551497"/>
                <a:gd name="connsiteY337" fmla="*/ 485775 h 491013"/>
                <a:gd name="connsiteX338" fmla="*/ 253365 w 551497"/>
                <a:gd name="connsiteY338" fmla="*/ 484822 h 491013"/>
                <a:gd name="connsiteX339" fmla="*/ 256699 w 551497"/>
                <a:gd name="connsiteY339" fmla="*/ 484346 h 491013"/>
                <a:gd name="connsiteX340" fmla="*/ 260032 w 551497"/>
                <a:gd name="connsiteY340" fmla="*/ 483394 h 491013"/>
                <a:gd name="connsiteX341" fmla="*/ 263366 w 551497"/>
                <a:gd name="connsiteY341" fmla="*/ 483394 h 491013"/>
                <a:gd name="connsiteX342" fmla="*/ 268129 w 551497"/>
                <a:gd name="connsiteY342" fmla="*/ 483870 h 491013"/>
                <a:gd name="connsiteX343" fmla="*/ 268129 w 551497"/>
                <a:gd name="connsiteY343" fmla="*/ 472916 h 491013"/>
                <a:gd name="connsiteX344" fmla="*/ 268605 w 551497"/>
                <a:gd name="connsiteY344" fmla="*/ 471964 h 491013"/>
                <a:gd name="connsiteX345" fmla="*/ 269557 w 551497"/>
                <a:gd name="connsiteY345" fmla="*/ 471488 h 491013"/>
                <a:gd name="connsiteX346" fmla="*/ 270034 w 551497"/>
                <a:gd name="connsiteY346" fmla="*/ 471011 h 491013"/>
                <a:gd name="connsiteX347" fmla="*/ 270510 w 551497"/>
                <a:gd name="connsiteY347" fmla="*/ 471488 h 491013"/>
                <a:gd name="connsiteX348" fmla="*/ 271939 w 551497"/>
                <a:gd name="connsiteY348" fmla="*/ 472916 h 491013"/>
                <a:gd name="connsiteX349" fmla="*/ 272891 w 551497"/>
                <a:gd name="connsiteY349" fmla="*/ 472916 h 491013"/>
                <a:gd name="connsiteX350" fmla="*/ 274320 w 551497"/>
                <a:gd name="connsiteY350" fmla="*/ 471964 h 491013"/>
                <a:gd name="connsiteX351" fmla="*/ 277178 w 551497"/>
                <a:gd name="connsiteY351" fmla="*/ 472916 h 491013"/>
                <a:gd name="connsiteX352" fmla="*/ 279082 w 551497"/>
                <a:gd name="connsiteY352" fmla="*/ 472440 h 491013"/>
                <a:gd name="connsiteX353" fmla="*/ 281464 w 551497"/>
                <a:gd name="connsiteY353" fmla="*/ 472916 h 491013"/>
                <a:gd name="connsiteX354" fmla="*/ 285750 w 551497"/>
                <a:gd name="connsiteY354" fmla="*/ 472916 h 491013"/>
                <a:gd name="connsiteX355" fmla="*/ 292418 w 551497"/>
                <a:gd name="connsiteY355" fmla="*/ 472440 h 491013"/>
                <a:gd name="connsiteX356" fmla="*/ 296704 w 551497"/>
                <a:gd name="connsiteY356" fmla="*/ 472916 h 491013"/>
                <a:gd name="connsiteX357" fmla="*/ 299085 w 551497"/>
                <a:gd name="connsiteY357" fmla="*/ 474345 h 491013"/>
                <a:gd name="connsiteX358" fmla="*/ 301943 w 551497"/>
                <a:gd name="connsiteY358" fmla="*/ 476250 h 491013"/>
                <a:gd name="connsiteX359" fmla="*/ 304800 w 551497"/>
                <a:gd name="connsiteY359" fmla="*/ 476726 h 491013"/>
                <a:gd name="connsiteX360" fmla="*/ 309086 w 551497"/>
                <a:gd name="connsiteY360" fmla="*/ 476250 h 491013"/>
                <a:gd name="connsiteX361" fmla="*/ 312420 w 551497"/>
                <a:gd name="connsiteY361" fmla="*/ 475774 h 491013"/>
                <a:gd name="connsiteX362" fmla="*/ 313849 w 551497"/>
                <a:gd name="connsiteY362" fmla="*/ 473869 h 491013"/>
                <a:gd name="connsiteX363" fmla="*/ 314801 w 551497"/>
                <a:gd name="connsiteY363" fmla="*/ 471964 h 491013"/>
                <a:gd name="connsiteX364" fmla="*/ 321469 w 551497"/>
                <a:gd name="connsiteY364" fmla="*/ 469582 h 491013"/>
                <a:gd name="connsiteX365" fmla="*/ 328136 w 551497"/>
                <a:gd name="connsiteY365" fmla="*/ 467677 h 491013"/>
                <a:gd name="connsiteX366" fmla="*/ 330041 w 551497"/>
                <a:gd name="connsiteY366" fmla="*/ 467677 h 491013"/>
                <a:gd name="connsiteX367" fmla="*/ 330994 w 551497"/>
                <a:gd name="connsiteY367" fmla="*/ 468630 h 491013"/>
                <a:gd name="connsiteX368" fmla="*/ 330518 w 551497"/>
                <a:gd name="connsiteY368" fmla="*/ 470535 h 491013"/>
                <a:gd name="connsiteX369" fmla="*/ 331470 w 551497"/>
                <a:gd name="connsiteY369" fmla="*/ 472440 h 491013"/>
                <a:gd name="connsiteX370" fmla="*/ 333851 w 551497"/>
                <a:gd name="connsiteY370" fmla="*/ 473869 h 491013"/>
                <a:gd name="connsiteX371" fmla="*/ 335756 w 551497"/>
                <a:gd name="connsiteY371" fmla="*/ 473869 h 491013"/>
                <a:gd name="connsiteX372" fmla="*/ 337661 w 551497"/>
                <a:gd name="connsiteY372" fmla="*/ 473869 h 491013"/>
                <a:gd name="connsiteX373" fmla="*/ 339090 w 551497"/>
                <a:gd name="connsiteY373" fmla="*/ 472916 h 491013"/>
                <a:gd name="connsiteX374" fmla="*/ 341948 w 551497"/>
                <a:gd name="connsiteY374" fmla="*/ 470059 h 491013"/>
                <a:gd name="connsiteX375" fmla="*/ 343376 w 551497"/>
                <a:gd name="connsiteY375" fmla="*/ 469582 h 491013"/>
                <a:gd name="connsiteX376" fmla="*/ 344805 w 551497"/>
                <a:gd name="connsiteY376" fmla="*/ 469582 h 491013"/>
                <a:gd name="connsiteX377" fmla="*/ 347186 w 551497"/>
                <a:gd name="connsiteY377" fmla="*/ 468154 h 491013"/>
                <a:gd name="connsiteX378" fmla="*/ 347186 w 551497"/>
                <a:gd name="connsiteY378" fmla="*/ 467201 h 491013"/>
                <a:gd name="connsiteX379" fmla="*/ 345757 w 551497"/>
                <a:gd name="connsiteY379" fmla="*/ 466725 h 491013"/>
                <a:gd name="connsiteX380" fmla="*/ 344805 w 551497"/>
                <a:gd name="connsiteY380" fmla="*/ 464820 h 491013"/>
                <a:gd name="connsiteX381" fmla="*/ 344805 w 551497"/>
                <a:gd name="connsiteY381" fmla="*/ 463867 h 491013"/>
                <a:gd name="connsiteX382" fmla="*/ 344805 w 551497"/>
                <a:gd name="connsiteY382" fmla="*/ 461963 h 491013"/>
                <a:gd name="connsiteX383" fmla="*/ 344805 w 551497"/>
                <a:gd name="connsiteY383" fmla="*/ 460534 h 491013"/>
                <a:gd name="connsiteX384" fmla="*/ 345757 w 551497"/>
                <a:gd name="connsiteY384" fmla="*/ 459105 h 491013"/>
                <a:gd name="connsiteX385" fmla="*/ 347186 w 551497"/>
                <a:gd name="connsiteY385" fmla="*/ 457676 h 491013"/>
                <a:gd name="connsiteX386" fmla="*/ 346234 w 551497"/>
                <a:gd name="connsiteY386" fmla="*/ 455295 h 491013"/>
                <a:gd name="connsiteX387" fmla="*/ 343853 w 551497"/>
                <a:gd name="connsiteY387" fmla="*/ 450532 h 491013"/>
                <a:gd name="connsiteX388" fmla="*/ 341472 w 551497"/>
                <a:gd name="connsiteY388" fmla="*/ 444341 h 491013"/>
                <a:gd name="connsiteX389" fmla="*/ 338614 w 551497"/>
                <a:gd name="connsiteY389" fmla="*/ 439579 h 491013"/>
                <a:gd name="connsiteX390" fmla="*/ 335280 w 551497"/>
                <a:gd name="connsiteY390" fmla="*/ 434816 h 491013"/>
                <a:gd name="connsiteX391" fmla="*/ 333851 w 551497"/>
                <a:gd name="connsiteY391" fmla="*/ 431482 h 491013"/>
                <a:gd name="connsiteX392" fmla="*/ 333851 w 551497"/>
                <a:gd name="connsiteY392" fmla="*/ 424339 h 491013"/>
                <a:gd name="connsiteX393" fmla="*/ 333851 w 551497"/>
                <a:gd name="connsiteY393" fmla="*/ 422910 h 491013"/>
                <a:gd name="connsiteX394" fmla="*/ 332423 w 551497"/>
                <a:gd name="connsiteY394" fmla="*/ 421957 h 491013"/>
                <a:gd name="connsiteX395" fmla="*/ 330994 w 551497"/>
                <a:gd name="connsiteY395" fmla="*/ 421481 h 491013"/>
                <a:gd name="connsiteX396" fmla="*/ 328613 w 551497"/>
                <a:gd name="connsiteY396" fmla="*/ 421957 h 491013"/>
                <a:gd name="connsiteX397" fmla="*/ 326707 w 551497"/>
                <a:gd name="connsiteY397" fmla="*/ 422434 h 491013"/>
                <a:gd name="connsiteX398" fmla="*/ 322422 w 551497"/>
                <a:gd name="connsiteY398" fmla="*/ 421957 h 491013"/>
                <a:gd name="connsiteX399" fmla="*/ 320516 w 551497"/>
                <a:gd name="connsiteY399" fmla="*/ 421481 h 491013"/>
                <a:gd name="connsiteX400" fmla="*/ 314801 w 551497"/>
                <a:gd name="connsiteY400" fmla="*/ 414338 h 491013"/>
                <a:gd name="connsiteX401" fmla="*/ 314325 w 551497"/>
                <a:gd name="connsiteY401" fmla="*/ 411004 h 491013"/>
                <a:gd name="connsiteX402" fmla="*/ 314325 w 551497"/>
                <a:gd name="connsiteY402" fmla="*/ 408146 h 491013"/>
                <a:gd name="connsiteX403" fmla="*/ 316230 w 551497"/>
                <a:gd name="connsiteY403" fmla="*/ 402907 h 491013"/>
                <a:gd name="connsiteX404" fmla="*/ 316706 w 551497"/>
                <a:gd name="connsiteY404" fmla="*/ 398145 h 491013"/>
                <a:gd name="connsiteX405" fmla="*/ 316706 w 551497"/>
                <a:gd name="connsiteY405" fmla="*/ 393859 h 491013"/>
                <a:gd name="connsiteX406" fmla="*/ 316706 w 551497"/>
                <a:gd name="connsiteY406" fmla="*/ 392430 h 491013"/>
                <a:gd name="connsiteX407" fmla="*/ 315278 w 551497"/>
                <a:gd name="connsiteY407" fmla="*/ 391001 h 491013"/>
                <a:gd name="connsiteX408" fmla="*/ 313373 w 551497"/>
                <a:gd name="connsiteY408" fmla="*/ 390049 h 491013"/>
                <a:gd name="connsiteX409" fmla="*/ 308610 w 551497"/>
                <a:gd name="connsiteY409" fmla="*/ 389572 h 491013"/>
                <a:gd name="connsiteX410" fmla="*/ 302419 w 551497"/>
                <a:gd name="connsiteY410" fmla="*/ 388144 h 491013"/>
                <a:gd name="connsiteX411" fmla="*/ 298132 w 551497"/>
                <a:gd name="connsiteY411" fmla="*/ 385763 h 491013"/>
                <a:gd name="connsiteX412" fmla="*/ 294799 w 551497"/>
                <a:gd name="connsiteY412" fmla="*/ 384334 h 491013"/>
                <a:gd name="connsiteX413" fmla="*/ 293847 w 551497"/>
                <a:gd name="connsiteY413" fmla="*/ 382905 h 491013"/>
                <a:gd name="connsiteX414" fmla="*/ 293370 w 551497"/>
                <a:gd name="connsiteY414" fmla="*/ 381952 h 491013"/>
                <a:gd name="connsiteX415" fmla="*/ 294323 w 551497"/>
                <a:gd name="connsiteY415" fmla="*/ 376238 h 491013"/>
                <a:gd name="connsiteX416" fmla="*/ 295751 w 551497"/>
                <a:gd name="connsiteY416" fmla="*/ 370522 h 491013"/>
                <a:gd name="connsiteX417" fmla="*/ 296704 w 551497"/>
                <a:gd name="connsiteY417" fmla="*/ 368617 h 491013"/>
                <a:gd name="connsiteX418" fmla="*/ 298609 w 551497"/>
                <a:gd name="connsiteY418" fmla="*/ 366713 h 491013"/>
                <a:gd name="connsiteX419" fmla="*/ 300038 w 551497"/>
                <a:gd name="connsiteY419" fmla="*/ 365284 h 491013"/>
                <a:gd name="connsiteX420" fmla="*/ 302419 w 551497"/>
                <a:gd name="connsiteY420" fmla="*/ 363379 h 491013"/>
                <a:gd name="connsiteX421" fmla="*/ 308134 w 551497"/>
                <a:gd name="connsiteY421" fmla="*/ 357664 h 491013"/>
                <a:gd name="connsiteX422" fmla="*/ 313373 w 551497"/>
                <a:gd name="connsiteY422" fmla="*/ 349567 h 491013"/>
                <a:gd name="connsiteX423" fmla="*/ 316706 w 551497"/>
                <a:gd name="connsiteY423" fmla="*/ 343852 h 491013"/>
                <a:gd name="connsiteX424" fmla="*/ 318135 w 551497"/>
                <a:gd name="connsiteY424" fmla="*/ 342424 h 491013"/>
                <a:gd name="connsiteX425" fmla="*/ 320040 w 551497"/>
                <a:gd name="connsiteY425" fmla="*/ 340995 h 491013"/>
                <a:gd name="connsiteX426" fmla="*/ 322422 w 551497"/>
                <a:gd name="connsiteY426" fmla="*/ 339090 h 491013"/>
                <a:gd name="connsiteX427" fmla="*/ 325279 w 551497"/>
                <a:gd name="connsiteY427" fmla="*/ 337661 h 491013"/>
                <a:gd name="connsiteX428" fmla="*/ 328136 w 551497"/>
                <a:gd name="connsiteY428" fmla="*/ 337661 h 491013"/>
                <a:gd name="connsiteX429" fmla="*/ 330994 w 551497"/>
                <a:gd name="connsiteY429" fmla="*/ 339090 h 491013"/>
                <a:gd name="connsiteX430" fmla="*/ 332899 w 551497"/>
                <a:gd name="connsiteY430" fmla="*/ 340995 h 491013"/>
                <a:gd name="connsiteX431" fmla="*/ 333851 w 551497"/>
                <a:gd name="connsiteY431" fmla="*/ 344329 h 491013"/>
                <a:gd name="connsiteX432" fmla="*/ 335280 w 551497"/>
                <a:gd name="connsiteY432" fmla="*/ 346710 h 491013"/>
                <a:gd name="connsiteX433" fmla="*/ 336709 w 551497"/>
                <a:gd name="connsiteY433" fmla="*/ 348615 h 491013"/>
                <a:gd name="connsiteX434" fmla="*/ 338614 w 551497"/>
                <a:gd name="connsiteY434" fmla="*/ 349091 h 491013"/>
                <a:gd name="connsiteX435" fmla="*/ 341472 w 551497"/>
                <a:gd name="connsiteY435" fmla="*/ 349091 h 491013"/>
                <a:gd name="connsiteX436" fmla="*/ 351949 w 551497"/>
                <a:gd name="connsiteY436" fmla="*/ 344805 h 491013"/>
                <a:gd name="connsiteX437" fmla="*/ 355282 w 551497"/>
                <a:gd name="connsiteY437" fmla="*/ 343852 h 491013"/>
                <a:gd name="connsiteX438" fmla="*/ 363855 w 551497"/>
                <a:gd name="connsiteY438" fmla="*/ 343376 h 491013"/>
                <a:gd name="connsiteX439" fmla="*/ 370047 w 551497"/>
                <a:gd name="connsiteY439" fmla="*/ 341471 h 491013"/>
                <a:gd name="connsiteX440" fmla="*/ 375285 w 551497"/>
                <a:gd name="connsiteY440" fmla="*/ 340042 h 491013"/>
                <a:gd name="connsiteX441" fmla="*/ 375761 w 551497"/>
                <a:gd name="connsiteY441" fmla="*/ 336709 h 491013"/>
                <a:gd name="connsiteX442" fmla="*/ 377666 w 551497"/>
                <a:gd name="connsiteY442" fmla="*/ 331946 h 491013"/>
                <a:gd name="connsiteX443" fmla="*/ 383857 w 551497"/>
                <a:gd name="connsiteY443" fmla="*/ 325755 h 491013"/>
                <a:gd name="connsiteX444" fmla="*/ 385763 w 551497"/>
                <a:gd name="connsiteY444" fmla="*/ 323374 h 491013"/>
                <a:gd name="connsiteX445" fmla="*/ 387668 w 551497"/>
                <a:gd name="connsiteY445" fmla="*/ 318135 h 491013"/>
                <a:gd name="connsiteX446" fmla="*/ 389573 w 551497"/>
                <a:gd name="connsiteY446" fmla="*/ 312896 h 491013"/>
                <a:gd name="connsiteX447" fmla="*/ 391478 w 551497"/>
                <a:gd name="connsiteY447" fmla="*/ 310991 h 491013"/>
                <a:gd name="connsiteX448" fmla="*/ 401003 w 551497"/>
                <a:gd name="connsiteY448" fmla="*/ 305752 h 491013"/>
                <a:gd name="connsiteX449" fmla="*/ 410528 w 551497"/>
                <a:gd name="connsiteY449" fmla="*/ 300990 h 491013"/>
                <a:gd name="connsiteX450" fmla="*/ 411956 w 551497"/>
                <a:gd name="connsiteY450" fmla="*/ 298609 h 491013"/>
                <a:gd name="connsiteX451" fmla="*/ 418148 w 551497"/>
                <a:gd name="connsiteY451" fmla="*/ 288607 h 491013"/>
                <a:gd name="connsiteX452" fmla="*/ 421481 w 551497"/>
                <a:gd name="connsiteY452" fmla="*/ 281940 h 491013"/>
                <a:gd name="connsiteX453" fmla="*/ 422434 w 551497"/>
                <a:gd name="connsiteY453" fmla="*/ 279559 h 491013"/>
                <a:gd name="connsiteX454" fmla="*/ 424339 w 551497"/>
                <a:gd name="connsiteY454" fmla="*/ 273844 h 491013"/>
                <a:gd name="connsiteX455" fmla="*/ 426720 w 551497"/>
                <a:gd name="connsiteY455" fmla="*/ 267652 h 491013"/>
                <a:gd name="connsiteX456" fmla="*/ 429578 w 551497"/>
                <a:gd name="connsiteY456" fmla="*/ 266224 h 491013"/>
                <a:gd name="connsiteX457" fmla="*/ 436245 w 551497"/>
                <a:gd name="connsiteY457" fmla="*/ 264319 h 491013"/>
                <a:gd name="connsiteX458" fmla="*/ 441007 w 551497"/>
                <a:gd name="connsiteY458" fmla="*/ 261938 h 491013"/>
                <a:gd name="connsiteX459" fmla="*/ 443865 w 551497"/>
                <a:gd name="connsiteY459" fmla="*/ 259556 h 491013"/>
                <a:gd name="connsiteX460" fmla="*/ 445294 w 551497"/>
                <a:gd name="connsiteY460" fmla="*/ 257175 h 491013"/>
                <a:gd name="connsiteX461" fmla="*/ 445294 w 551497"/>
                <a:gd name="connsiteY461" fmla="*/ 254794 h 491013"/>
                <a:gd name="connsiteX462" fmla="*/ 443865 w 551497"/>
                <a:gd name="connsiteY462" fmla="*/ 252413 h 491013"/>
                <a:gd name="connsiteX463" fmla="*/ 443865 w 551497"/>
                <a:gd name="connsiteY463" fmla="*/ 250984 h 491013"/>
                <a:gd name="connsiteX464" fmla="*/ 444341 w 551497"/>
                <a:gd name="connsiteY464" fmla="*/ 249079 h 491013"/>
                <a:gd name="connsiteX465" fmla="*/ 448151 w 551497"/>
                <a:gd name="connsiteY465" fmla="*/ 246221 h 491013"/>
                <a:gd name="connsiteX466" fmla="*/ 454819 w 551497"/>
                <a:gd name="connsiteY466" fmla="*/ 237172 h 491013"/>
                <a:gd name="connsiteX467" fmla="*/ 459105 w 551497"/>
                <a:gd name="connsiteY467" fmla="*/ 232410 h 491013"/>
                <a:gd name="connsiteX468" fmla="*/ 460534 w 551497"/>
                <a:gd name="connsiteY468" fmla="*/ 232410 h 491013"/>
                <a:gd name="connsiteX469" fmla="*/ 464820 w 551497"/>
                <a:gd name="connsiteY469" fmla="*/ 230029 h 491013"/>
                <a:gd name="connsiteX470" fmla="*/ 469106 w 551497"/>
                <a:gd name="connsiteY470" fmla="*/ 227171 h 491013"/>
                <a:gd name="connsiteX471" fmla="*/ 469106 w 551497"/>
                <a:gd name="connsiteY471" fmla="*/ 225742 h 491013"/>
                <a:gd name="connsiteX472" fmla="*/ 468630 w 551497"/>
                <a:gd name="connsiteY472" fmla="*/ 224314 h 491013"/>
                <a:gd name="connsiteX473" fmla="*/ 466249 w 551497"/>
                <a:gd name="connsiteY473" fmla="*/ 223361 h 491013"/>
                <a:gd name="connsiteX474" fmla="*/ 465297 w 551497"/>
                <a:gd name="connsiteY474" fmla="*/ 221456 h 491013"/>
                <a:gd name="connsiteX475" fmla="*/ 465773 w 551497"/>
                <a:gd name="connsiteY475" fmla="*/ 218599 h 491013"/>
                <a:gd name="connsiteX476" fmla="*/ 467678 w 551497"/>
                <a:gd name="connsiteY476" fmla="*/ 210979 h 491013"/>
                <a:gd name="connsiteX477" fmla="*/ 467678 w 551497"/>
                <a:gd name="connsiteY477" fmla="*/ 209074 h 491013"/>
                <a:gd name="connsiteX478" fmla="*/ 464820 w 551497"/>
                <a:gd name="connsiteY478" fmla="*/ 201930 h 491013"/>
                <a:gd name="connsiteX479" fmla="*/ 465773 w 551497"/>
                <a:gd name="connsiteY479" fmla="*/ 200025 h 491013"/>
                <a:gd name="connsiteX480" fmla="*/ 466725 w 551497"/>
                <a:gd name="connsiteY480" fmla="*/ 198120 h 491013"/>
                <a:gd name="connsiteX481" fmla="*/ 469106 w 551497"/>
                <a:gd name="connsiteY481" fmla="*/ 195263 h 491013"/>
                <a:gd name="connsiteX482" fmla="*/ 472916 w 551497"/>
                <a:gd name="connsiteY482" fmla="*/ 193357 h 491013"/>
                <a:gd name="connsiteX483" fmla="*/ 484347 w 551497"/>
                <a:gd name="connsiteY483" fmla="*/ 188119 h 491013"/>
                <a:gd name="connsiteX484" fmla="*/ 486251 w 551497"/>
                <a:gd name="connsiteY484" fmla="*/ 187166 h 491013"/>
                <a:gd name="connsiteX485" fmla="*/ 490538 w 551497"/>
                <a:gd name="connsiteY485" fmla="*/ 186214 h 491013"/>
                <a:gd name="connsiteX486" fmla="*/ 492919 w 551497"/>
                <a:gd name="connsiteY486" fmla="*/ 183356 h 491013"/>
                <a:gd name="connsiteX487" fmla="*/ 492919 w 551497"/>
                <a:gd name="connsiteY487" fmla="*/ 180975 h 491013"/>
                <a:gd name="connsiteX488" fmla="*/ 491966 w 551497"/>
                <a:gd name="connsiteY488" fmla="*/ 179546 h 491013"/>
                <a:gd name="connsiteX489" fmla="*/ 489585 w 551497"/>
                <a:gd name="connsiteY489" fmla="*/ 177165 h 491013"/>
                <a:gd name="connsiteX490" fmla="*/ 485299 w 551497"/>
                <a:gd name="connsiteY490" fmla="*/ 175736 h 491013"/>
                <a:gd name="connsiteX491" fmla="*/ 481489 w 551497"/>
                <a:gd name="connsiteY491" fmla="*/ 173831 h 491013"/>
                <a:gd name="connsiteX492" fmla="*/ 474345 w 551497"/>
                <a:gd name="connsiteY492" fmla="*/ 174307 h 491013"/>
                <a:gd name="connsiteX493" fmla="*/ 471011 w 551497"/>
                <a:gd name="connsiteY493" fmla="*/ 172879 h 491013"/>
                <a:gd name="connsiteX494" fmla="*/ 470059 w 551497"/>
                <a:gd name="connsiteY494" fmla="*/ 171926 h 491013"/>
                <a:gd name="connsiteX495" fmla="*/ 469582 w 551497"/>
                <a:gd name="connsiteY495" fmla="*/ 168592 h 491013"/>
                <a:gd name="connsiteX496" fmla="*/ 470059 w 551497"/>
                <a:gd name="connsiteY496" fmla="*/ 162877 h 491013"/>
                <a:gd name="connsiteX497" fmla="*/ 469106 w 551497"/>
                <a:gd name="connsiteY497" fmla="*/ 162401 h 491013"/>
                <a:gd name="connsiteX498" fmla="*/ 467678 w 551497"/>
                <a:gd name="connsiteY498" fmla="*/ 162877 h 491013"/>
                <a:gd name="connsiteX499" fmla="*/ 464344 w 551497"/>
                <a:gd name="connsiteY499" fmla="*/ 162401 h 491013"/>
                <a:gd name="connsiteX500" fmla="*/ 459581 w 551497"/>
                <a:gd name="connsiteY500" fmla="*/ 162401 h 491013"/>
                <a:gd name="connsiteX501" fmla="*/ 458153 w 551497"/>
                <a:gd name="connsiteY501" fmla="*/ 160972 h 491013"/>
                <a:gd name="connsiteX502" fmla="*/ 459105 w 551497"/>
                <a:gd name="connsiteY502" fmla="*/ 159067 h 491013"/>
                <a:gd name="connsiteX503" fmla="*/ 458629 w 551497"/>
                <a:gd name="connsiteY503" fmla="*/ 156686 h 491013"/>
                <a:gd name="connsiteX504" fmla="*/ 458153 w 551497"/>
                <a:gd name="connsiteY504" fmla="*/ 154305 h 491013"/>
                <a:gd name="connsiteX505" fmla="*/ 457200 w 551497"/>
                <a:gd name="connsiteY505" fmla="*/ 153829 h 491013"/>
                <a:gd name="connsiteX506" fmla="*/ 455295 w 551497"/>
                <a:gd name="connsiteY506" fmla="*/ 152876 h 491013"/>
                <a:gd name="connsiteX507" fmla="*/ 451961 w 551497"/>
                <a:gd name="connsiteY507" fmla="*/ 150971 h 491013"/>
                <a:gd name="connsiteX508" fmla="*/ 449104 w 551497"/>
                <a:gd name="connsiteY508" fmla="*/ 148590 h 491013"/>
                <a:gd name="connsiteX509" fmla="*/ 447675 w 551497"/>
                <a:gd name="connsiteY509" fmla="*/ 146685 h 491013"/>
                <a:gd name="connsiteX510" fmla="*/ 447199 w 551497"/>
                <a:gd name="connsiteY510" fmla="*/ 145256 h 491013"/>
                <a:gd name="connsiteX511" fmla="*/ 447675 w 551497"/>
                <a:gd name="connsiteY511" fmla="*/ 144780 h 491013"/>
                <a:gd name="connsiteX512" fmla="*/ 449580 w 551497"/>
                <a:gd name="connsiteY512" fmla="*/ 142399 h 491013"/>
                <a:gd name="connsiteX513" fmla="*/ 451485 w 551497"/>
                <a:gd name="connsiteY513" fmla="*/ 139541 h 491013"/>
                <a:gd name="connsiteX514" fmla="*/ 452438 w 551497"/>
                <a:gd name="connsiteY514" fmla="*/ 136684 h 491013"/>
                <a:gd name="connsiteX515" fmla="*/ 452914 w 551497"/>
                <a:gd name="connsiteY515" fmla="*/ 134779 h 491013"/>
                <a:gd name="connsiteX516" fmla="*/ 451961 w 551497"/>
                <a:gd name="connsiteY516" fmla="*/ 133350 h 491013"/>
                <a:gd name="connsiteX517" fmla="*/ 450056 w 551497"/>
                <a:gd name="connsiteY517" fmla="*/ 131445 h 491013"/>
                <a:gd name="connsiteX518" fmla="*/ 447675 w 551497"/>
                <a:gd name="connsiteY518" fmla="*/ 130016 h 491013"/>
                <a:gd name="connsiteX519" fmla="*/ 446723 w 551497"/>
                <a:gd name="connsiteY519" fmla="*/ 128588 h 491013"/>
                <a:gd name="connsiteX520" fmla="*/ 446723 w 551497"/>
                <a:gd name="connsiteY520" fmla="*/ 126682 h 491013"/>
                <a:gd name="connsiteX521" fmla="*/ 447675 w 551497"/>
                <a:gd name="connsiteY521" fmla="*/ 124301 h 491013"/>
                <a:gd name="connsiteX522" fmla="*/ 450532 w 551497"/>
                <a:gd name="connsiteY522" fmla="*/ 122396 h 491013"/>
                <a:gd name="connsiteX523" fmla="*/ 454819 w 551497"/>
                <a:gd name="connsiteY523" fmla="*/ 120491 h 491013"/>
                <a:gd name="connsiteX524" fmla="*/ 456248 w 551497"/>
                <a:gd name="connsiteY524" fmla="*/ 118110 h 491013"/>
                <a:gd name="connsiteX525" fmla="*/ 456248 w 551497"/>
                <a:gd name="connsiteY525" fmla="*/ 116681 h 491013"/>
                <a:gd name="connsiteX526" fmla="*/ 454819 w 551497"/>
                <a:gd name="connsiteY526" fmla="*/ 116205 h 491013"/>
                <a:gd name="connsiteX527" fmla="*/ 451485 w 551497"/>
                <a:gd name="connsiteY527" fmla="*/ 115729 h 491013"/>
                <a:gd name="connsiteX528" fmla="*/ 445770 w 551497"/>
                <a:gd name="connsiteY528" fmla="*/ 115252 h 491013"/>
                <a:gd name="connsiteX529" fmla="*/ 444818 w 551497"/>
                <a:gd name="connsiteY529" fmla="*/ 114300 h 491013"/>
                <a:gd name="connsiteX530" fmla="*/ 444341 w 551497"/>
                <a:gd name="connsiteY530" fmla="*/ 113347 h 491013"/>
                <a:gd name="connsiteX531" fmla="*/ 444341 w 551497"/>
                <a:gd name="connsiteY531" fmla="*/ 111919 h 491013"/>
                <a:gd name="connsiteX532" fmla="*/ 445770 w 551497"/>
                <a:gd name="connsiteY532" fmla="*/ 110490 h 491013"/>
                <a:gd name="connsiteX533" fmla="*/ 447199 w 551497"/>
                <a:gd name="connsiteY533" fmla="*/ 109061 h 491013"/>
                <a:gd name="connsiteX534" fmla="*/ 446723 w 551497"/>
                <a:gd name="connsiteY534" fmla="*/ 107156 h 491013"/>
                <a:gd name="connsiteX535" fmla="*/ 445294 w 551497"/>
                <a:gd name="connsiteY535" fmla="*/ 105251 h 491013"/>
                <a:gd name="connsiteX536" fmla="*/ 441007 w 551497"/>
                <a:gd name="connsiteY536" fmla="*/ 103822 h 491013"/>
                <a:gd name="connsiteX537" fmla="*/ 440531 w 551497"/>
                <a:gd name="connsiteY537" fmla="*/ 101917 h 491013"/>
                <a:gd name="connsiteX538" fmla="*/ 441484 w 551497"/>
                <a:gd name="connsiteY538" fmla="*/ 100013 h 491013"/>
                <a:gd name="connsiteX539" fmla="*/ 442436 w 551497"/>
                <a:gd name="connsiteY539" fmla="*/ 97631 h 491013"/>
                <a:gd name="connsiteX540" fmla="*/ 443865 w 551497"/>
                <a:gd name="connsiteY540" fmla="*/ 96202 h 491013"/>
                <a:gd name="connsiteX541" fmla="*/ 446247 w 551497"/>
                <a:gd name="connsiteY541" fmla="*/ 91440 h 491013"/>
                <a:gd name="connsiteX542" fmla="*/ 449580 w 551497"/>
                <a:gd name="connsiteY542" fmla="*/ 90488 h 491013"/>
                <a:gd name="connsiteX543" fmla="*/ 453390 w 551497"/>
                <a:gd name="connsiteY543" fmla="*/ 88582 h 491013"/>
                <a:gd name="connsiteX544" fmla="*/ 457676 w 551497"/>
                <a:gd name="connsiteY544" fmla="*/ 87154 h 491013"/>
                <a:gd name="connsiteX545" fmla="*/ 464820 w 551497"/>
                <a:gd name="connsiteY545" fmla="*/ 88106 h 491013"/>
                <a:gd name="connsiteX546" fmla="*/ 467678 w 551497"/>
                <a:gd name="connsiteY546" fmla="*/ 89059 h 491013"/>
                <a:gd name="connsiteX547" fmla="*/ 474345 w 551497"/>
                <a:gd name="connsiteY547" fmla="*/ 90488 h 491013"/>
                <a:gd name="connsiteX548" fmla="*/ 480060 w 551497"/>
                <a:gd name="connsiteY548" fmla="*/ 91440 h 491013"/>
                <a:gd name="connsiteX549" fmla="*/ 485775 w 551497"/>
                <a:gd name="connsiteY549" fmla="*/ 91916 h 491013"/>
                <a:gd name="connsiteX550" fmla="*/ 488156 w 551497"/>
                <a:gd name="connsiteY550" fmla="*/ 91916 h 491013"/>
                <a:gd name="connsiteX551" fmla="*/ 490538 w 551497"/>
                <a:gd name="connsiteY551" fmla="*/ 93345 h 491013"/>
                <a:gd name="connsiteX552" fmla="*/ 497205 w 551497"/>
                <a:gd name="connsiteY552" fmla="*/ 95726 h 491013"/>
                <a:gd name="connsiteX553" fmla="*/ 502444 w 551497"/>
                <a:gd name="connsiteY553" fmla="*/ 97155 h 491013"/>
                <a:gd name="connsiteX554" fmla="*/ 505778 w 551497"/>
                <a:gd name="connsiteY554" fmla="*/ 97155 h 491013"/>
                <a:gd name="connsiteX555" fmla="*/ 511016 w 551497"/>
                <a:gd name="connsiteY555" fmla="*/ 94774 h 491013"/>
                <a:gd name="connsiteX556" fmla="*/ 513398 w 551497"/>
                <a:gd name="connsiteY556" fmla="*/ 92869 h 491013"/>
                <a:gd name="connsiteX557" fmla="*/ 517207 w 551497"/>
                <a:gd name="connsiteY557" fmla="*/ 90488 h 491013"/>
                <a:gd name="connsiteX558" fmla="*/ 521494 w 551497"/>
                <a:gd name="connsiteY558" fmla="*/ 90964 h 491013"/>
                <a:gd name="connsiteX559" fmla="*/ 531019 w 551497"/>
                <a:gd name="connsiteY559" fmla="*/ 87630 h 491013"/>
                <a:gd name="connsiteX560" fmla="*/ 532924 w 551497"/>
                <a:gd name="connsiteY560" fmla="*/ 88106 h 491013"/>
                <a:gd name="connsiteX561" fmla="*/ 535781 w 551497"/>
                <a:gd name="connsiteY561" fmla="*/ 88106 h 491013"/>
                <a:gd name="connsiteX562" fmla="*/ 539592 w 551497"/>
                <a:gd name="connsiteY562" fmla="*/ 86201 h 491013"/>
                <a:gd name="connsiteX563" fmla="*/ 541020 w 551497"/>
                <a:gd name="connsiteY563" fmla="*/ 83820 h 491013"/>
                <a:gd name="connsiteX564" fmla="*/ 541497 w 551497"/>
                <a:gd name="connsiteY564" fmla="*/ 82867 h 491013"/>
                <a:gd name="connsiteX565" fmla="*/ 542449 w 551497"/>
                <a:gd name="connsiteY565" fmla="*/ 81915 h 491013"/>
                <a:gd name="connsiteX566" fmla="*/ 546259 w 551497"/>
                <a:gd name="connsiteY566" fmla="*/ 80486 h 491013"/>
                <a:gd name="connsiteX567" fmla="*/ 549593 w 551497"/>
                <a:gd name="connsiteY567" fmla="*/ 78581 h 491013"/>
                <a:gd name="connsiteX568" fmla="*/ 550545 w 551497"/>
                <a:gd name="connsiteY568" fmla="*/ 75724 h 491013"/>
                <a:gd name="connsiteX569" fmla="*/ 551498 w 551497"/>
                <a:gd name="connsiteY569" fmla="*/ 73819 h 491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</a:cxnLst>
              <a:rect l="l" t="t" r="r" b="b"/>
              <a:pathLst>
                <a:path w="551497" h="491013">
                  <a:moveTo>
                    <a:pt x="550069" y="70485"/>
                  </a:moveTo>
                  <a:lnTo>
                    <a:pt x="549117" y="68580"/>
                  </a:lnTo>
                  <a:lnTo>
                    <a:pt x="547211" y="64770"/>
                  </a:lnTo>
                  <a:lnTo>
                    <a:pt x="545782" y="61436"/>
                  </a:lnTo>
                  <a:lnTo>
                    <a:pt x="543401" y="56197"/>
                  </a:lnTo>
                  <a:lnTo>
                    <a:pt x="541973" y="52864"/>
                  </a:lnTo>
                  <a:lnTo>
                    <a:pt x="540544" y="52388"/>
                  </a:lnTo>
                  <a:lnTo>
                    <a:pt x="537210" y="50006"/>
                  </a:lnTo>
                  <a:lnTo>
                    <a:pt x="534829" y="48577"/>
                  </a:lnTo>
                  <a:lnTo>
                    <a:pt x="534353" y="44291"/>
                  </a:lnTo>
                  <a:lnTo>
                    <a:pt x="532924" y="44767"/>
                  </a:lnTo>
                  <a:lnTo>
                    <a:pt x="528638" y="46196"/>
                  </a:lnTo>
                  <a:lnTo>
                    <a:pt x="524351" y="47149"/>
                  </a:lnTo>
                  <a:lnTo>
                    <a:pt x="521970" y="47149"/>
                  </a:lnTo>
                  <a:lnTo>
                    <a:pt x="520541" y="46196"/>
                  </a:lnTo>
                  <a:lnTo>
                    <a:pt x="519113" y="41910"/>
                  </a:lnTo>
                  <a:lnTo>
                    <a:pt x="518160" y="40481"/>
                  </a:lnTo>
                  <a:lnTo>
                    <a:pt x="516255" y="40005"/>
                  </a:lnTo>
                  <a:lnTo>
                    <a:pt x="513874" y="39052"/>
                  </a:lnTo>
                  <a:lnTo>
                    <a:pt x="512922" y="38100"/>
                  </a:lnTo>
                  <a:lnTo>
                    <a:pt x="512445" y="36671"/>
                  </a:lnTo>
                  <a:lnTo>
                    <a:pt x="513398" y="34766"/>
                  </a:lnTo>
                  <a:lnTo>
                    <a:pt x="514826" y="33338"/>
                  </a:lnTo>
                  <a:lnTo>
                    <a:pt x="514826" y="25241"/>
                  </a:lnTo>
                  <a:lnTo>
                    <a:pt x="513874" y="22384"/>
                  </a:lnTo>
                  <a:lnTo>
                    <a:pt x="513398" y="20002"/>
                  </a:lnTo>
                  <a:lnTo>
                    <a:pt x="511969" y="16669"/>
                  </a:lnTo>
                  <a:lnTo>
                    <a:pt x="510064" y="14764"/>
                  </a:lnTo>
                  <a:lnTo>
                    <a:pt x="508159" y="12859"/>
                  </a:lnTo>
                  <a:lnTo>
                    <a:pt x="504349" y="11430"/>
                  </a:lnTo>
                  <a:lnTo>
                    <a:pt x="501015" y="10477"/>
                  </a:lnTo>
                  <a:lnTo>
                    <a:pt x="497205" y="11906"/>
                  </a:lnTo>
                  <a:lnTo>
                    <a:pt x="496253" y="11430"/>
                  </a:lnTo>
                  <a:lnTo>
                    <a:pt x="494348" y="5715"/>
                  </a:lnTo>
                  <a:lnTo>
                    <a:pt x="493395" y="4763"/>
                  </a:lnTo>
                  <a:lnTo>
                    <a:pt x="486728" y="2381"/>
                  </a:lnTo>
                  <a:lnTo>
                    <a:pt x="483394" y="1905"/>
                  </a:lnTo>
                  <a:lnTo>
                    <a:pt x="480060" y="2381"/>
                  </a:lnTo>
                  <a:lnTo>
                    <a:pt x="477679" y="3334"/>
                  </a:lnTo>
                  <a:lnTo>
                    <a:pt x="476250" y="1905"/>
                  </a:lnTo>
                  <a:lnTo>
                    <a:pt x="473869" y="952"/>
                  </a:lnTo>
                  <a:lnTo>
                    <a:pt x="471011" y="0"/>
                  </a:lnTo>
                  <a:lnTo>
                    <a:pt x="468154" y="0"/>
                  </a:lnTo>
                  <a:lnTo>
                    <a:pt x="466249" y="476"/>
                  </a:lnTo>
                  <a:lnTo>
                    <a:pt x="462439" y="1905"/>
                  </a:lnTo>
                  <a:lnTo>
                    <a:pt x="454343" y="5239"/>
                  </a:lnTo>
                  <a:lnTo>
                    <a:pt x="449104" y="8096"/>
                  </a:lnTo>
                  <a:lnTo>
                    <a:pt x="447675" y="8096"/>
                  </a:lnTo>
                  <a:lnTo>
                    <a:pt x="444341" y="7144"/>
                  </a:lnTo>
                  <a:lnTo>
                    <a:pt x="439579" y="5715"/>
                  </a:lnTo>
                  <a:lnTo>
                    <a:pt x="438626" y="5715"/>
                  </a:lnTo>
                  <a:lnTo>
                    <a:pt x="427673" y="5715"/>
                  </a:lnTo>
                  <a:lnTo>
                    <a:pt x="417672" y="6191"/>
                  </a:lnTo>
                  <a:lnTo>
                    <a:pt x="413385" y="7144"/>
                  </a:lnTo>
                  <a:lnTo>
                    <a:pt x="405765" y="7620"/>
                  </a:lnTo>
                  <a:lnTo>
                    <a:pt x="401003" y="8096"/>
                  </a:lnTo>
                  <a:lnTo>
                    <a:pt x="397669" y="9049"/>
                  </a:lnTo>
                  <a:lnTo>
                    <a:pt x="394335" y="10477"/>
                  </a:lnTo>
                  <a:lnTo>
                    <a:pt x="390525" y="11430"/>
                  </a:lnTo>
                  <a:lnTo>
                    <a:pt x="388144" y="11430"/>
                  </a:lnTo>
                  <a:lnTo>
                    <a:pt x="384810" y="12859"/>
                  </a:lnTo>
                  <a:lnTo>
                    <a:pt x="382905" y="15240"/>
                  </a:lnTo>
                  <a:lnTo>
                    <a:pt x="376714" y="19526"/>
                  </a:lnTo>
                  <a:lnTo>
                    <a:pt x="373380" y="20955"/>
                  </a:lnTo>
                  <a:lnTo>
                    <a:pt x="371951" y="23336"/>
                  </a:lnTo>
                  <a:lnTo>
                    <a:pt x="370047" y="23336"/>
                  </a:lnTo>
                  <a:lnTo>
                    <a:pt x="366713" y="22860"/>
                  </a:lnTo>
                  <a:lnTo>
                    <a:pt x="364331" y="25241"/>
                  </a:lnTo>
                  <a:lnTo>
                    <a:pt x="361474" y="28575"/>
                  </a:lnTo>
                  <a:lnTo>
                    <a:pt x="356235" y="33338"/>
                  </a:lnTo>
                  <a:lnTo>
                    <a:pt x="353378" y="35242"/>
                  </a:lnTo>
                  <a:lnTo>
                    <a:pt x="351949" y="38100"/>
                  </a:lnTo>
                  <a:lnTo>
                    <a:pt x="352901" y="40005"/>
                  </a:lnTo>
                  <a:lnTo>
                    <a:pt x="357188" y="42386"/>
                  </a:lnTo>
                  <a:lnTo>
                    <a:pt x="359093" y="44291"/>
                  </a:lnTo>
                  <a:lnTo>
                    <a:pt x="360045" y="46196"/>
                  </a:lnTo>
                  <a:lnTo>
                    <a:pt x="361950" y="50959"/>
                  </a:lnTo>
                  <a:lnTo>
                    <a:pt x="363379" y="55245"/>
                  </a:lnTo>
                  <a:lnTo>
                    <a:pt x="365284" y="57150"/>
                  </a:lnTo>
                  <a:lnTo>
                    <a:pt x="365760" y="60484"/>
                  </a:lnTo>
                  <a:lnTo>
                    <a:pt x="366236" y="62389"/>
                  </a:lnTo>
                  <a:lnTo>
                    <a:pt x="365284" y="63817"/>
                  </a:lnTo>
                  <a:lnTo>
                    <a:pt x="364331" y="65722"/>
                  </a:lnTo>
                  <a:lnTo>
                    <a:pt x="364331" y="67151"/>
                  </a:lnTo>
                  <a:lnTo>
                    <a:pt x="365284" y="68580"/>
                  </a:lnTo>
                  <a:lnTo>
                    <a:pt x="366236" y="70009"/>
                  </a:lnTo>
                  <a:lnTo>
                    <a:pt x="366713" y="70961"/>
                  </a:lnTo>
                  <a:lnTo>
                    <a:pt x="366236" y="72390"/>
                  </a:lnTo>
                  <a:lnTo>
                    <a:pt x="364331" y="74295"/>
                  </a:lnTo>
                  <a:lnTo>
                    <a:pt x="363379" y="76200"/>
                  </a:lnTo>
                  <a:lnTo>
                    <a:pt x="360998" y="79534"/>
                  </a:lnTo>
                  <a:lnTo>
                    <a:pt x="357664" y="81439"/>
                  </a:lnTo>
                  <a:lnTo>
                    <a:pt x="355759" y="83344"/>
                  </a:lnTo>
                  <a:lnTo>
                    <a:pt x="353378" y="86677"/>
                  </a:lnTo>
                  <a:lnTo>
                    <a:pt x="349568" y="90011"/>
                  </a:lnTo>
                  <a:lnTo>
                    <a:pt x="347663" y="93345"/>
                  </a:lnTo>
                  <a:lnTo>
                    <a:pt x="346234" y="95250"/>
                  </a:lnTo>
                  <a:lnTo>
                    <a:pt x="344329" y="96202"/>
                  </a:lnTo>
                  <a:lnTo>
                    <a:pt x="344805" y="97631"/>
                  </a:lnTo>
                  <a:lnTo>
                    <a:pt x="346234" y="99536"/>
                  </a:lnTo>
                  <a:lnTo>
                    <a:pt x="348615" y="101917"/>
                  </a:lnTo>
                  <a:lnTo>
                    <a:pt x="348615" y="105727"/>
                  </a:lnTo>
                  <a:lnTo>
                    <a:pt x="348615" y="108585"/>
                  </a:lnTo>
                  <a:lnTo>
                    <a:pt x="348615" y="111442"/>
                  </a:lnTo>
                  <a:lnTo>
                    <a:pt x="347186" y="114300"/>
                  </a:lnTo>
                  <a:lnTo>
                    <a:pt x="340519" y="116681"/>
                  </a:lnTo>
                  <a:lnTo>
                    <a:pt x="333851" y="118110"/>
                  </a:lnTo>
                  <a:lnTo>
                    <a:pt x="325755" y="118110"/>
                  </a:lnTo>
                  <a:lnTo>
                    <a:pt x="322422" y="117634"/>
                  </a:lnTo>
                  <a:lnTo>
                    <a:pt x="320040" y="117157"/>
                  </a:lnTo>
                  <a:lnTo>
                    <a:pt x="311468" y="114300"/>
                  </a:lnTo>
                  <a:lnTo>
                    <a:pt x="307657" y="115729"/>
                  </a:lnTo>
                  <a:lnTo>
                    <a:pt x="307181" y="120015"/>
                  </a:lnTo>
                  <a:lnTo>
                    <a:pt x="313373" y="126682"/>
                  </a:lnTo>
                  <a:lnTo>
                    <a:pt x="316230" y="130492"/>
                  </a:lnTo>
                  <a:lnTo>
                    <a:pt x="319088" y="136684"/>
                  </a:lnTo>
                  <a:lnTo>
                    <a:pt x="321469" y="140017"/>
                  </a:lnTo>
                  <a:lnTo>
                    <a:pt x="320516" y="142875"/>
                  </a:lnTo>
                  <a:lnTo>
                    <a:pt x="314801" y="146209"/>
                  </a:lnTo>
                  <a:lnTo>
                    <a:pt x="309086" y="149542"/>
                  </a:lnTo>
                  <a:lnTo>
                    <a:pt x="301466" y="150019"/>
                  </a:lnTo>
                  <a:lnTo>
                    <a:pt x="296704" y="151447"/>
                  </a:lnTo>
                  <a:lnTo>
                    <a:pt x="294799" y="152876"/>
                  </a:lnTo>
                  <a:lnTo>
                    <a:pt x="292894" y="160020"/>
                  </a:lnTo>
                  <a:lnTo>
                    <a:pt x="291465" y="162877"/>
                  </a:lnTo>
                  <a:lnTo>
                    <a:pt x="291465" y="165735"/>
                  </a:lnTo>
                  <a:lnTo>
                    <a:pt x="289560" y="169069"/>
                  </a:lnTo>
                  <a:lnTo>
                    <a:pt x="287179" y="171450"/>
                  </a:lnTo>
                  <a:lnTo>
                    <a:pt x="285750" y="175260"/>
                  </a:lnTo>
                  <a:lnTo>
                    <a:pt x="286226" y="181927"/>
                  </a:lnTo>
                  <a:lnTo>
                    <a:pt x="287179" y="193834"/>
                  </a:lnTo>
                  <a:lnTo>
                    <a:pt x="283845" y="197167"/>
                  </a:lnTo>
                  <a:lnTo>
                    <a:pt x="280511" y="200977"/>
                  </a:lnTo>
                  <a:lnTo>
                    <a:pt x="276701" y="203835"/>
                  </a:lnTo>
                  <a:lnTo>
                    <a:pt x="272891" y="204788"/>
                  </a:lnTo>
                  <a:lnTo>
                    <a:pt x="270034" y="204311"/>
                  </a:lnTo>
                  <a:lnTo>
                    <a:pt x="267653" y="201930"/>
                  </a:lnTo>
                  <a:lnTo>
                    <a:pt x="266224" y="200025"/>
                  </a:lnTo>
                  <a:lnTo>
                    <a:pt x="263843" y="198596"/>
                  </a:lnTo>
                  <a:lnTo>
                    <a:pt x="261461" y="199072"/>
                  </a:lnTo>
                  <a:lnTo>
                    <a:pt x="258604" y="200501"/>
                  </a:lnTo>
                  <a:lnTo>
                    <a:pt x="254318" y="200025"/>
                  </a:lnTo>
                  <a:lnTo>
                    <a:pt x="250984" y="198596"/>
                  </a:lnTo>
                  <a:lnTo>
                    <a:pt x="249079" y="198596"/>
                  </a:lnTo>
                  <a:lnTo>
                    <a:pt x="248126" y="200025"/>
                  </a:lnTo>
                  <a:lnTo>
                    <a:pt x="244316" y="203359"/>
                  </a:lnTo>
                  <a:lnTo>
                    <a:pt x="234791" y="208121"/>
                  </a:lnTo>
                  <a:lnTo>
                    <a:pt x="230981" y="208597"/>
                  </a:lnTo>
                  <a:lnTo>
                    <a:pt x="229076" y="209550"/>
                  </a:lnTo>
                  <a:lnTo>
                    <a:pt x="230029" y="211455"/>
                  </a:lnTo>
                  <a:lnTo>
                    <a:pt x="231457" y="213360"/>
                  </a:lnTo>
                  <a:lnTo>
                    <a:pt x="234315" y="214313"/>
                  </a:lnTo>
                  <a:lnTo>
                    <a:pt x="234791" y="215741"/>
                  </a:lnTo>
                  <a:lnTo>
                    <a:pt x="231934" y="216694"/>
                  </a:lnTo>
                  <a:lnTo>
                    <a:pt x="230029" y="218122"/>
                  </a:lnTo>
                  <a:lnTo>
                    <a:pt x="224790" y="219551"/>
                  </a:lnTo>
                  <a:lnTo>
                    <a:pt x="219075" y="220504"/>
                  </a:lnTo>
                  <a:lnTo>
                    <a:pt x="213360" y="219551"/>
                  </a:lnTo>
                  <a:lnTo>
                    <a:pt x="210503" y="217170"/>
                  </a:lnTo>
                  <a:lnTo>
                    <a:pt x="207169" y="217170"/>
                  </a:lnTo>
                  <a:lnTo>
                    <a:pt x="203835" y="218599"/>
                  </a:lnTo>
                  <a:lnTo>
                    <a:pt x="200501" y="220980"/>
                  </a:lnTo>
                  <a:lnTo>
                    <a:pt x="196691" y="226695"/>
                  </a:lnTo>
                  <a:lnTo>
                    <a:pt x="195739" y="227647"/>
                  </a:lnTo>
                  <a:lnTo>
                    <a:pt x="194786" y="228600"/>
                  </a:lnTo>
                  <a:lnTo>
                    <a:pt x="192405" y="229552"/>
                  </a:lnTo>
                  <a:lnTo>
                    <a:pt x="189072" y="231457"/>
                  </a:lnTo>
                  <a:lnTo>
                    <a:pt x="187166" y="235744"/>
                  </a:lnTo>
                  <a:lnTo>
                    <a:pt x="185261" y="242888"/>
                  </a:lnTo>
                  <a:lnTo>
                    <a:pt x="185738" y="246697"/>
                  </a:lnTo>
                  <a:lnTo>
                    <a:pt x="185738" y="253365"/>
                  </a:lnTo>
                  <a:lnTo>
                    <a:pt x="185261" y="258127"/>
                  </a:lnTo>
                  <a:lnTo>
                    <a:pt x="183832" y="261461"/>
                  </a:lnTo>
                  <a:lnTo>
                    <a:pt x="183832" y="263842"/>
                  </a:lnTo>
                  <a:lnTo>
                    <a:pt x="186214" y="266700"/>
                  </a:lnTo>
                  <a:lnTo>
                    <a:pt x="185261" y="268129"/>
                  </a:lnTo>
                  <a:lnTo>
                    <a:pt x="183356" y="270510"/>
                  </a:lnTo>
                  <a:lnTo>
                    <a:pt x="181451" y="271463"/>
                  </a:lnTo>
                  <a:lnTo>
                    <a:pt x="174307" y="273367"/>
                  </a:lnTo>
                  <a:lnTo>
                    <a:pt x="164306" y="276225"/>
                  </a:lnTo>
                  <a:lnTo>
                    <a:pt x="157639" y="278130"/>
                  </a:lnTo>
                  <a:lnTo>
                    <a:pt x="147638" y="280988"/>
                  </a:lnTo>
                  <a:lnTo>
                    <a:pt x="144780" y="281464"/>
                  </a:lnTo>
                  <a:lnTo>
                    <a:pt x="138589" y="281940"/>
                  </a:lnTo>
                  <a:lnTo>
                    <a:pt x="135731" y="281464"/>
                  </a:lnTo>
                  <a:lnTo>
                    <a:pt x="131445" y="281464"/>
                  </a:lnTo>
                  <a:lnTo>
                    <a:pt x="125254" y="281464"/>
                  </a:lnTo>
                  <a:lnTo>
                    <a:pt x="120968" y="281940"/>
                  </a:lnTo>
                  <a:lnTo>
                    <a:pt x="116681" y="283369"/>
                  </a:lnTo>
                  <a:lnTo>
                    <a:pt x="113348" y="285274"/>
                  </a:lnTo>
                  <a:lnTo>
                    <a:pt x="111443" y="286702"/>
                  </a:lnTo>
                  <a:lnTo>
                    <a:pt x="110966" y="287655"/>
                  </a:lnTo>
                  <a:lnTo>
                    <a:pt x="106680" y="286226"/>
                  </a:lnTo>
                  <a:lnTo>
                    <a:pt x="92869" y="283845"/>
                  </a:lnTo>
                  <a:lnTo>
                    <a:pt x="55722" y="287179"/>
                  </a:lnTo>
                  <a:lnTo>
                    <a:pt x="51911" y="286702"/>
                  </a:lnTo>
                  <a:lnTo>
                    <a:pt x="39529" y="282416"/>
                  </a:lnTo>
                  <a:lnTo>
                    <a:pt x="23336" y="277654"/>
                  </a:lnTo>
                  <a:lnTo>
                    <a:pt x="12859" y="274796"/>
                  </a:lnTo>
                  <a:lnTo>
                    <a:pt x="0" y="270510"/>
                  </a:lnTo>
                  <a:lnTo>
                    <a:pt x="6668" y="277654"/>
                  </a:lnTo>
                  <a:lnTo>
                    <a:pt x="10478" y="281940"/>
                  </a:lnTo>
                  <a:lnTo>
                    <a:pt x="16193" y="288607"/>
                  </a:lnTo>
                  <a:lnTo>
                    <a:pt x="17145" y="290036"/>
                  </a:lnTo>
                  <a:lnTo>
                    <a:pt x="16669" y="292417"/>
                  </a:lnTo>
                  <a:lnTo>
                    <a:pt x="22860" y="301942"/>
                  </a:lnTo>
                  <a:lnTo>
                    <a:pt x="24765" y="306705"/>
                  </a:lnTo>
                  <a:lnTo>
                    <a:pt x="26670" y="309563"/>
                  </a:lnTo>
                  <a:lnTo>
                    <a:pt x="30956" y="314325"/>
                  </a:lnTo>
                  <a:lnTo>
                    <a:pt x="35719" y="318611"/>
                  </a:lnTo>
                  <a:lnTo>
                    <a:pt x="40481" y="320516"/>
                  </a:lnTo>
                  <a:lnTo>
                    <a:pt x="43815" y="320992"/>
                  </a:lnTo>
                  <a:lnTo>
                    <a:pt x="51435" y="323374"/>
                  </a:lnTo>
                  <a:lnTo>
                    <a:pt x="54293" y="325279"/>
                  </a:lnTo>
                  <a:lnTo>
                    <a:pt x="58579" y="330041"/>
                  </a:lnTo>
                  <a:lnTo>
                    <a:pt x="63818" y="329565"/>
                  </a:lnTo>
                  <a:lnTo>
                    <a:pt x="64770" y="329565"/>
                  </a:lnTo>
                  <a:lnTo>
                    <a:pt x="65247" y="329565"/>
                  </a:lnTo>
                  <a:lnTo>
                    <a:pt x="65247" y="330994"/>
                  </a:lnTo>
                  <a:lnTo>
                    <a:pt x="64770" y="338614"/>
                  </a:lnTo>
                  <a:lnTo>
                    <a:pt x="66199" y="345757"/>
                  </a:lnTo>
                  <a:lnTo>
                    <a:pt x="67151" y="356711"/>
                  </a:lnTo>
                  <a:lnTo>
                    <a:pt x="66675" y="358616"/>
                  </a:lnTo>
                  <a:lnTo>
                    <a:pt x="65247" y="361950"/>
                  </a:lnTo>
                  <a:lnTo>
                    <a:pt x="65247" y="363855"/>
                  </a:lnTo>
                  <a:lnTo>
                    <a:pt x="65247" y="365284"/>
                  </a:lnTo>
                  <a:lnTo>
                    <a:pt x="65247" y="365760"/>
                  </a:lnTo>
                  <a:lnTo>
                    <a:pt x="67151" y="366713"/>
                  </a:lnTo>
                  <a:lnTo>
                    <a:pt x="70485" y="366713"/>
                  </a:lnTo>
                  <a:lnTo>
                    <a:pt x="79057" y="365760"/>
                  </a:lnTo>
                  <a:lnTo>
                    <a:pt x="80010" y="365760"/>
                  </a:lnTo>
                  <a:lnTo>
                    <a:pt x="81915" y="367189"/>
                  </a:lnTo>
                  <a:lnTo>
                    <a:pt x="83820" y="369094"/>
                  </a:lnTo>
                  <a:lnTo>
                    <a:pt x="83820" y="370522"/>
                  </a:lnTo>
                  <a:lnTo>
                    <a:pt x="81439" y="371951"/>
                  </a:lnTo>
                  <a:lnTo>
                    <a:pt x="81439" y="374809"/>
                  </a:lnTo>
                  <a:lnTo>
                    <a:pt x="81915" y="379095"/>
                  </a:lnTo>
                  <a:lnTo>
                    <a:pt x="81439" y="379571"/>
                  </a:lnTo>
                  <a:lnTo>
                    <a:pt x="79534" y="380524"/>
                  </a:lnTo>
                  <a:lnTo>
                    <a:pt x="79057" y="386715"/>
                  </a:lnTo>
                  <a:lnTo>
                    <a:pt x="78581" y="387667"/>
                  </a:lnTo>
                  <a:lnTo>
                    <a:pt x="76676" y="388144"/>
                  </a:lnTo>
                  <a:lnTo>
                    <a:pt x="66199" y="387667"/>
                  </a:lnTo>
                  <a:lnTo>
                    <a:pt x="64770" y="387667"/>
                  </a:lnTo>
                  <a:lnTo>
                    <a:pt x="60960" y="389572"/>
                  </a:lnTo>
                  <a:lnTo>
                    <a:pt x="54293" y="390525"/>
                  </a:lnTo>
                  <a:lnTo>
                    <a:pt x="52388" y="391477"/>
                  </a:lnTo>
                  <a:lnTo>
                    <a:pt x="50006" y="393382"/>
                  </a:lnTo>
                  <a:lnTo>
                    <a:pt x="48101" y="395288"/>
                  </a:lnTo>
                  <a:lnTo>
                    <a:pt x="48101" y="397669"/>
                  </a:lnTo>
                  <a:lnTo>
                    <a:pt x="47625" y="398145"/>
                  </a:lnTo>
                  <a:lnTo>
                    <a:pt x="43815" y="397669"/>
                  </a:lnTo>
                  <a:lnTo>
                    <a:pt x="42386" y="399574"/>
                  </a:lnTo>
                  <a:lnTo>
                    <a:pt x="34766" y="401955"/>
                  </a:lnTo>
                  <a:lnTo>
                    <a:pt x="33814" y="402907"/>
                  </a:lnTo>
                  <a:lnTo>
                    <a:pt x="32861" y="404813"/>
                  </a:lnTo>
                  <a:lnTo>
                    <a:pt x="31909" y="411004"/>
                  </a:lnTo>
                  <a:lnTo>
                    <a:pt x="30956" y="416719"/>
                  </a:lnTo>
                  <a:lnTo>
                    <a:pt x="30480" y="417195"/>
                  </a:lnTo>
                  <a:lnTo>
                    <a:pt x="28099" y="419100"/>
                  </a:lnTo>
                  <a:lnTo>
                    <a:pt x="28099" y="419576"/>
                  </a:lnTo>
                  <a:lnTo>
                    <a:pt x="28099" y="421957"/>
                  </a:lnTo>
                  <a:lnTo>
                    <a:pt x="27147" y="425767"/>
                  </a:lnTo>
                  <a:lnTo>
                    <a:pt x="26194" y="436721"/>
                  </a:lnTo>
                  <a:lnTo>
                    <a:pt x="25241" y="439579"/>
                  </a:lnTo>
                  <a:lnTo>
                    <a:pt x="24765" y="440055"/>
                  </a:lnTo>
                  <a:lnTo>
                    <a:pt x="30480" y="441960"/>
                  </a:lnTo>
                  <a:lnTo>
                    <a:pt x="36195" y="441960"/>
                  </a:lnTo>
                  <a:lnTo>
                    <a:pt x="42386" y="441007"/>
                  </a:lnTo>
                  <a:lnTo>
                    <a:pt x="44768" y="439102"/>
                  </a:lnTo>
                  <a:lnTo>
                    <a:pt x="46197" y="438626"/>
                  </a:lnTo>
                  <a:lnTo>
                    <a:pt x="47625" y="439579"/>
                  </a:lnTo>
                  <a:lnTo>
                    <a:pt x="50006" y="441960"/>
                  </a:lnTo>
                  <a:lnTo>
                    <a:pt x="52864" y="441484"/>
                  </a:lnTo>
                  <a:lnTo>
                    <a:pt x="54769" y="439579"/>
                  </a:lnTo>
                  <a:lnTo>
                    <a:pt x="59055" y="437674"/>
                  </a:lnTo>
                  <a:lnTo>
                    <a:pt x="61913" y="437197"/>
                  </a:lnTo>
                  <a:lnTo>
                    <a:pt x="73819" y="438626"/>
                  </a:lnTo>
                  <a:lnTo>
                    <a:pt x="79057" y="437674"/>
                  </a:lnTo>
                  <a:lnTo>
                    <a:pt x="83344" y="438626"/>
                  </a:lnTo>
                  <a:lnTo>
                    <a:pt x="90011" y="439102"/>
                  </a:lnTo>
                  <a:lnTo>
                    <a:pt x="90488" y="436245"/>
                  </a:lnTo>
                  <a:lnTo>
                    <a:pt x="92393" y="433864"/>
                  </a:lnTo>
                  <a:lnTo>
                    <a:pt x="98107" y="432911"/>
                  </a:lnTo>
                  <a:lnTo>
                    <a:pt x="105251" y="434340"/>
                  </a:lnTo>
                  <a:lnTo>
                    <a:pt x="107156" y="434340"/>
                  </a:lnTo>
                  <a:lnTo>
                    <a:pt x="109538" y="432435"/>
                  </a:lnTo>
                  <a:lnTo>
                    <a:pt x="111919" y="433388"/>
                  </a:lnTo>
                  <a:lnTo>
                    <a:pt x="112395" y="434816"/>
                  </a:lnTo>
                  <a:lnTo>
                    <a:pt x="125730" y="438150"/>
                  </a:lnTo>
                  <a:lnTo>
                    <a:pt x="127635" y="439579"/>
                  </a:lnTo>
                  <a:lnTo>
                    <a:pt x="130016" y="440055"/>
                  </a:lnTo>
                  <a:lnTo>
                    <a:pt x="133826" y="435769"/>
                  </a:lnTo>
                  <a:lnTo>
                    <a:pt x="143351" y="435769"/>
                  </a:lnTo>
                  <a:lnTo>
                    <a:pt x="155257" y="433388"/>
                  </a:lnTo>
                  <a:lnTo>
                    <a:pt x="164782" y="433864"/>
                  </a:lnTo>
                  <a:lnTo>
                    <a:pt x="171450" y="431482"/>
                  </a:lnTo>
                  <a:lnTo>
                    <a:pt x="183356" y="430054"/>
                  </a:lnTo>
                  <a:lnTo>
                    <a:pt x="186690" y="430054"/>
                  </a:lnTo>
                  <a:lnTo>
                    <a:pt x="189072" y="430530"/>
                  </a:lnTo>
                  <a:lnTo>
                    <a:pt x="191453" y="431006"/>
                  </a:lnTo>
                  <a:lnTo>
                    <a:pt x="189548" y="429577"/>
                  </a:lnTo>
                  <a:lnTo>
                    <a:pt x="187643" y="428625"/>
                  </a:lnTo>
                  <a:lnTo>
                    <a:pt x="180023" y="429101"/>
                  </a:lnTo>
                  <a:lnTo>
                    <a:pt x="180975" y="426720"/>
                  </a:lnTo>
                  <a:lnTo>
                    <a:pt x="182880" y="425767"/>
                  </a:lnTo>
                  <a:lnTo>
                    <a:pt x="186690" y="425291"/>
                  </a:lnTo>
                  <a:lnTo>
                    <a:pt x="190024" y="426244"/>
                  </a:lnTo>
                  <a:lnTo>
                    <a:pt x="193834" y="429577"/>
                  </a:lnTo>
                  <a:lnTo>
                    <a:pt x="194786" y="433388"/>
                  </a:lnTo>
                  <a:lnTo>
                    <a:pt x="199073" y="438626"/>
                  </a:lnTo>
                  <a:lnTo>
                    <a:pt x="199549" y="442913"/>
                  </a:lnTo>
                  <a:lnTo>
                    <a:pt x="198597" y="449104"/>
                  </a:lnTo>
                  <a:lnTo>
                    <a:pt x="199549" y="451485"/>
                  </a:lnTo>
                  <a:lnTo>
                    <a:pt x="212884" y="454342"/>
                  </a:lnTo>
                  <a:lnTo>
                    <a:pt x="215265" y="455295"/>
                  </a:lnTo>
                  <a:lnTo>
                    <a:pt x="219551" y="469106"/>
                  </a:lnTo>
                  <a:lnTo>
                    <a:pt x="220028" y="472916"/>
                  </a:lnTo>
                  <a:lnTo>
                    <a:pt x="220028" y="476250"/>
                  </a:lnTo>
                  <a:lnTo>
                    <a:pt x="221932" y="479107"/>
                  </a:lnTo>
                  <a:lnTo>
                    <a:pt x="223838" y="480060"/>
                  </a:lnTo>
                  <a:lnTo>
                    <a:pt x="224790" y="481013"/>
                  </a:lnTo>
                  <a:lnTo>
                    <a:pt x="225743" y="481965"/>
                  </a:lnTo>
                  <a:lnTo>
                    <a:pt x="226695" y="484346"/>
                  </a:lnTo>
                  <a:lnTo>
                    <a:pt x="228600" y="486727"/>
                  </a:lnTo>
                  <a:lnTo>
                    <a:pt x="231457" y="485299"/>
                  </a:lnTo>
                  <a:lnTo>
                    <a:pt x="231457" y="487204"/>
                  </a:lnTo>
                  <a:lnTo>
                    <a:pt x="232410" y="489109"/>
                  </a:lnTo>
                  <a:lnTo>
                    <a:pt x="237173" y="488632"/>
                  </a:lnTo>
                  <a:lnTo>
                    <a:pt x="238601" y="485775"/>
                  </a:lnTo>
                  <a:lnTo>
                    <a:pt x="241935" y="488632"/>
                  </a:lnTo>
                  <a:lnTo>
                    <a:pt x="243364" y="488632"/>
                  </a:lnTo>
                  <a:lnTo>
                    <a:pt x="244793" y="487680"/>
                  </a:lnTo>
                  <a:lnTo>
                    <a:pt x="245745" y="489109"/>
                  </a:lnTo>
                  <a:lnTo>
                    <a:pt x="247650" y="491014"/>
                  </a:lnTo>
                  <a:lnTo>
                    <a:pt x="248603" y="489585"/>
                  </a:lnTo>
                  <a:lnTo>
                    <a:pt x="249079" y="487680"/>
                  </a:lnTo>
                  <a:lnTo>
                    <a:pt x="251460" y="485775"/>
                  </a:lnTo>
                  <a:lnTo>
                    <a:pt x="253365" y="484822"/>
                  </a:lnTo>
                  <a:lnTo>
                    <a:pt x="256699" y="484346"/>
                  </a:lnTo>
                  <a:lnTo>
                    <a:pt x="260032" y="483394"/>
                  </a:lnTo>
                  <a:lnTo>
                    <a:pt x="263366" y="483394"/>
                  </a:lnTo>
                  <a:lnTo>
                    <a:pt x="268129" y="483870"/>
                  </a:lnTo>
                  <a:lnTo>
                    <a:pt x="268129" y="472916"/>
                  </a:lnTo>
                  <a:lnTo>
                    <a:pt x="268605" y="471964"/>
                  </a:lnTo>
                  <a:lnTo>
                    <a:pt x="269557" y="471488"/>
                  </a:lnTo>
                  <a:lnTo>
                    <a:pt x="270034" y="471011"/>
                  </a:lnTo>
                  <a:lnTo>
                    <a:pt x="270510" y="471488"/>
                  </a:lnTo>
                  <a:lnTo>
                    <a:pt x="271939" y="472916"/>
                  </a:lnTo>
                  <a:lnTo>
                    <a:pt x="272891" y="472916"/>
                  </a:lnTo>
                  <a:lnTo>
                    <a:pt x="274320" y="471964"/>
                  </a:lnTo>
                  <a:lnTo>
                    <a:pt x="277178" y="472916"/>
                  </a:lnTo>
                  <a:lnTo>
                    <a:pt x="279082" y="472440"/>
                  </a:lnTo>
                  <a:lnTo>
                    <a:pt x="281464" y="472916"/>
                  </a:lnTo>
                  <a:lnTo>
                    <a:pt x="285750" y="472916"/>
                  </a:lnTo>
                  <a:lnTo>
                    <a:pt x="292418" y="472440"/>
                  </a:lnTo>
                  <a:lnTo>
                    <a:pt x="296704" y="472916"/>
                  </a:lnTo>
                  <a:lnTo>
                    <a:pt x="299085" y="474345"/>
                  </a:lnTo>
                  <a:lnTo>
                    <a:pt x="301943" y="476250"/>
                  </a:lnTo>
                  <a:lnTo>
                    <a:pt x="304800" y="476726"/>
                  </a:lnTo>
                  <a:lnTo>
                    <a:pt x="309086" y="476250"/>
                  </a:lnTo>
                  <a:lnTo>
                    <a:pt x="312420" y="475774"/>
                  </a:lnTo>
                  <a:lnTo>
                    <a:pt x="313849" y="473869"/>
                  </a:lnTo>
                  <a:lnTo>
                    <a:pt x="314801" y="471964"/>
                  </a:lnTo>
                  <a:lnTo>
                    <a:pt x="321469" y="469582"/>
                  </a:lnTo>
                  <a:lnTo>
                    <a:pt x="328136" y="467677"/>
                  </a:lnTo>
                  <a:lnTo>
                    <a:pt x="330041" y="467677"/>
                  </a:lnTo>
                  <a:lnTo>
                    <a:pt x="330994" y="468630"/>
                  </a:lnTo>
                  <a:lnTo>
                    <a:pt x="330518" y="470535"/>
                  </a:lnTo>
                  <a:lnTo>
                    <a:pt x="331470" y="472440"/>
                  </a:lnTo>
                  <a:lnTo>
                    <a:pt x="333851" y="473869"/>
                  </a:lnTo>
                  <a:lnTo>
                    <a:pt x="335756" y="473869"/>
                  </a:lnTo>
                  <a:lnTo>
                    <a:pt x="337661" y="473869"/>
                  </a:lnTo>
                  <a:lnTo>
                    <a:pt x="339090" y="472916"/>
                  </a:lnTo>
                  <a:lnTo>
                    <a:pt x="341948" y="470059"/>
                  </a:lnTo>
                  <a:lnTo>
                    <a:pt x="343376" y="469582"/>
                  </a:lnTo>
                  <a:lnTo>
                    <a:pt x="344805" y="469582"/>
                  </a:lnTo>
                  <a:lnTo>
                    <a:pt x="347186" y="468154"/>
                  </a:lnTo>
                  <a:lnTo>
                    <a:pt x="347186" y="467201"/>
                  </a:lnTo>
                  <a:lnTo>
                    <a:pt x="345757" y="466725"/>
                  </a:lnTo>
                  <a:lnTo>
                    <a:pt x="344805" y="464820"/>
                  </a:lnTo>
                  <a:lnTo>
                    <a:pt x="344805" y="463867"/>
                  </a:lnTo>
                  <a:lnTo>
                    <a:pt x="344805" y="461963"/>
                  </a:lnTo>
                  <a:lnTo>
                    <a:pt x="344805" y="460534"/>
                  </a:lnTo>
                  <a:lnTo>
                    <a:pt x="345757" y="459105"/>
                  </a:lnTo>
                  <a:lnTo>
                    <a:pt x="347186" y="457676"/>
                  </a:lnTo>
                  <a:lnTo>
                    <a:pt x="346234" y="455295"/>
                  </a:lnTo>
                  <a:lnTo>
                    <a:pt x="343853" y="450532"/>
                  </a:lnTo>
                  <a:lnTo>
                    <a:pt x="341472" y="444341"/>
                  </a:lnTo>
                  <a:lnTo>
                    <a:pt x="338614" y="439579"/>
                  </a:lnTo>
                  <a:lnTo>
                    <a:pt x="335280" y="434816"/>
                  </a:lnTo>
                  <a:lnTo>
                    <a:pt x="333851" y="431482"/>
                  </a:lnTo>
                  <a:lnTo>
                    <a:pt x="333851" y="424339"/>
                  </a:lnTo>
                  <a:lnTo>
                    <a:pt x="333851" y="422910"/>
                  </a:lnTo>
                  <a:lnTo>
                    <a:pt x="332423" y="421957"/>
                  </a:lnTo>
                  <a:lnTo>
                    <a:pt x="330994" y="421481"/>
                  </a:lnTo>
                  <a:lnTo>
                    <a:pt x="328613" y="421957"/>
                  </a:lnTo>
                  <a:lnTo>
                    <a:pt x="326707" y="422434"/>
                  </a:lnTo>
                  <a:lnTo>
                    <a:pt x="322422" y="421957"/>
                  </a:lnTo>
                  <a:lnTo>
                    <a:pt x="320516" y="421481"/>
                  </a:lnTo>
                  <a:lnTo>
                    <a:pt x="314801" y="414338"/>
                  </a:lnTo>
                  <a:lnTo>
                    <a:pt x="314325" y="411004"/>
                  </a:lnTo>
                  <a:lnTo>
                    <a:pt x="314325" y="408146"/>
                  </a:lnTo>
                  <a:lnTo>
                    <a:pt x="316230" y="402907"/>
                  </a:lnTo>
                  <a:lnTo>
                    <a:pt x="316706" y="398145"/>
                  </a:lnTo>
                  <a:lnTo>
                    <a:pt x="316706" y="393859"/>
                  </a:lnTo>
                  <a:lnTo>
                    <a:pt x="316706" y="392430"/>
                  </a:lnTo>
                  <a:lnTo>
                    <a:pt x="315278" y="391001"/>
                  </a:lnTo>
                  <a:lnTo>
                    <a:pt x="313373" y="390049"/>
                  </a:lnTo>
                  <a:lnTo>
                    <a:pt x="308610" y="389572"/>
                  </a:lnTo>
                  <a:lnTo>
                    <a:pt x="302419" y="388144"/>
                  </a:lnTo>
                  <a:lnTo>
                    <a:pt x="298132" y="385763"/>
                  </a:lnTo>
                  <a:lnTo>
                    <a:pt x="294799" y="384334"/>
                  </a:lnTo>
                  <a:lnTo>
                    <a:pt x="293847" y="382905"/>
                  </a:lnTo>
                  <a:lnTo>
                    <a:pt x="293370" y="381952"/>
                  </a:lnTo>
                  <a:lnTo>
                    <a:pt x="294323" y="376238"/>
                  </a:lnTo>
                  <a:lnTo>
                    <a:pt x="295751" y="370522"/>
                  </a:lnTo>
                  <a:lnTo>
                    <a:pt x="296704" y="368617"/>
                  </a:lnTo>
                  <a:lnTo>
                    <a:pt x="298609" y="366713"/>
                  </a:lnTo>
                  <a:lnTo>
                    <a:pt x="300038" y="365284"/>
                  </a:lnTo>
                  <a:lnTo>
                    <a:pt x="302419" y="363379"/>
                  </a:lnTo>
                  <a:lnTo>
                    <a:pt x="308134" y="357664"/>
                  </a:lnTo>
                  <a:lnTo>
                    <a:pt x="313373" y="349567"/>
                  </a:lnTo>
                  <a:lnTo>
                    <a:pt x="316706" y="343852"/>
                  </a:lnTo>
                  <a:lnTo>
                    <a:pt x="318135" y="342424"/>
                  </a:lnTo>
                  <a:lnTo>
                    <a:pt x="320040" y="340995"/>
                  </a:lnTo>
                  <a:lnTo>
                    <a:pt x="322422" y="339090"/>
                  </a:lnTo>
                  <a:lnTo>
                    <a:pt x="325279" y="337661"/>
                  </a:lnTo>
                  <a:lnTo>
                    <a:pt x="328136" y="337661"/>
                  </a:lnTo>
                  <a:lnTo>
                    <a:pt x="330994" y="339090"/>
                  </a:lnTo>
                  <a:lnTo>
                    <a:pt x="332899" y="340995"/>
                  </a:lnTo>
                  <a:lnTo>
                    <a:pt x="333851" y="344329"/>
                  </a:lnTo>
                  <a:lnTo>
                    <a:pt x="335280" y="346710"/>
                  </a:lnTo>
                  <a:lnTo>
                    <a:pt x="336709" y="348615"/>
                  </a:lnTo>
                  <a:lnTo>
                    <a:pt x="338614" y="349091"/>
                  </a:lnTo>
                  <a:lnTo>
                    <a:pt x="341472" y="349091"/>
                  </a:lnTo>
                  <a:lnTo>
                    <a:pt x="351949" y="344805"/>
                  </a:lnTo>
                  <a:lnTo>
                    <a:pt x="355282" y="343852"/>
                  </a:lnTo>
                  <a:lnTo>
                    <a:pt x="363855" y="343376"/>
                  </a:lnTo>
                  <a:lnTo>
                    <a:pt x="370047" y="341471"/>
                  </a:lnTo>
                  <a:lnTo>
                    <a:pt x="375285" y="340042"/>
                  </a:lnTo>
                  <a:lnTo>
                    <a:pt x="375761" y="336709"/>
                  </a:lnTo>
                  <a:lnTo>
                    <a:pt x="377666" y="331946"/>
                  </a:lnTo>
                  <a:lnTo>
                    <a:pt x="383857" y="325755"/>
                  </a:lnTo>
                  <a:lnTo>
                    <a:pt x="385763" y="323374"/>
                  </a:lnTo>
                  <a:lnTo>
                    <a:pt x="387668" y="318135"/>
                  </a:lnTo>
                  <a:lnTo>
                    <a:pt x="389573" y="312896"/>
                  </a:lnTo>
                  <a:lnTo>
                    <a:pt x="391478" y="310991"/>
                  </a:lnTo>
                  <a:lnTo>
                    <a:pt x="401003" y="305752"/>
                  </a:lnTo>
                  <a:lnTo>
                    <a:pt x="410528" y="300990"/>
                  </a:lnTo>
                  <a:lnTo>
                    <a:pt x="411956" y="298609"/>
                  </a:lnTo>
                  <a:lnTo>
                    <a:pt x="418148" y="288607"/>
                  </a:lnTo>
                  <a:lnTo>
                    <a:pt x="421481" y="281940"/>
                  </a:lnTo>
                  <a:lnTo>
                    <a:pt x="422434" y="279559"/>
                  </a:lnTo>
                  <a:lnTo>
                    <a:pt x="424339" y="273844"/>
                  </a:lnTo>
                  <a:lnTo>
                    <a:pt x="426720" y="267652"/>
                  </a:lnTo>
                  <a:lnTo>
                    <a:pt x="429578" y="266224"/>
                  </a:lnTo>
                  <a:lnTo>
                    <a:pt x="436245" y="264319"/>
                  </a:lnTo>
                  <a:lnTo>
                    <a:pt x="441007" y="261938"/>
                  </a:lnTo>
                  <a:lnTo>
                    <a:pt x="443865" y="259556"/>
                  </a:lnTo>
                  <a:lnTo>
                    <a:pt x="445294" y="257175"/>
                  </a:lnTo>
                  <a:lnTo>
                    <a:pt x="445294" y="254794"/>
                  </a:lnTo>
                  <a:lnTo>
                    <a:pt x="443865" y="252413"/>
                  </a:lnTo>
                  <a:lnTo>
                    <a:pt x="443865" y="250984"/>
                  </a:lnTo>
                  <a:lnTo>
                    <a:pt x="444341" y="249079"/>
                  </a:lnTo>
                  <a:lnTo>
                    <a:pt x="448151" y="246221"/>
                  </a:lnTo>
                  <a:lnTo>
                    <a:pt x="454819" y="237172"/>
                  </a:lnTo>
                  <a:lnTo>
                    <a:pt x="459105" y="232410"/>
                  </a:lnTo>
                  <a:lnTo>
                    <a:pt x="460534" y="232410"/>
                  </a:lnTo>
                  <a:lnTo>
                    <a:pt x="464820" y="230029"/>
                  </a:lnTo>
                  <a:lnTo>
                    <a:pt x="469106" y="227171"/>
                  </a:lnTo>
                  <a:lnTo>
                    <a:pt x="469106" y="225742"/>
                  </a:lnTo>
                  <a:lnTo>
                    <a:pt x="468630" y="224314"/>
                  </a:lnTo>
                  <a:lnTo>
                    <a:pt x="466249" y="223361"/>
                  </a:lnTo>
                  <a:lnTo>
                    <a:pt x="465297" y="221456"/>
                  </a:lnTo>
                  <a:lnTo>
                    <a:pt x="465773" y="218599"/>
                  </a:lnTo>
                  <a:lnTo>
                    <a:pt x="467678" y="210979"/>
                  </a:lnTo>
                  <a:lnTo>
                    <a:pt x="467678" y="209074"/>
                  </a:lnTo>
                  <a:lnTo>
                    <a:pt x="464820" y="201930"/>
                  </a:lnTo>
                  <a:lnTo>
                    <a:pt x="465773" y="200025"/>
                  </a:lnTo>
                  <a:lnTo>
                    <a:pt x="466725" y="198120"/>
                  </a:lnTo>
                  <a:lnTo>
                    <a:pt x="469106" y="195263"/>
                  </a:lnTo>
                  <a:lnTo>
                    <a:pt x="472916" y="193357"/>
                  </a:lnTo>
                  <a:lnTo>
                    <a:pt x="484347" y="188119"/>
                  </a:lnTo>
                  <a:lnTo>
                    <a:pt x="486251" y="187166"/>
                  </a:lnTo>
                  <a:lnTo>
                    <a:pt x="490538" y="186214"/>
                  </a:lnTo>
                  <a:lnTo>
                    <a:pt x="492919" y="183356"/>
                  </a:lnTo>
                  <a:lnTo>
                    <a:pt x="492919" y="180975"/>
                  </a:lnTo>
                  <a:lnTo>
                    <a:pt x="491966" y="179546"/>
                  </a:lnTo>
                  <a:lnTo>
                    <a:pt x="489585" y="177165"/>
                  </a:lnTo>
                  <a:lnTo>
                    <a:pt x="485299" y="175736"/>
                  </a:lnTo>
                  <a:lnTo>
                    <a:pt x="481489" y="173831"/>
                  </a:lnTo>
                  <a:lnTo>
                    <a:pt x="474345" y="174307"/>
                  </a:lnTo>
                  <a:lnTo>
                    <a:pt x="471011" y="172879"/>
                  </a:lnTo>
                  <a:lnTo>
                    <a:pt x="470059" y="171926"/>
                  </a:lnTo>
                  <a:lnTo>
                    <a:pt x="469582" y="168592"/>
                  </a:lnTo>
                  <a:lnTo>
                    <a:pt x="470059" y="162877"/>
                  </a:lnTo>
                  <a:lnTo>
                    <a:pt x="469106" y="162401"/>
                  </a:lnTo>
                  <a:lnTo>
                    <a:pt x="467678" y="162877"/>
                  </a:lnTo>
                  <a:lnTo>
                    <a:pt x="464344" y="162401"/>
                  </a:lnTo>
                  <a:lnTo>
                    <a:pt x="459581" y="162401"/>
                  </a:lnTo>
                  <a:lnTo>
                    <a:pt x="458153" y="160972"/>
                  </a:lnTo>
                  <a:lnTo>
                    <a:pt x="459105" y="159067"/>
                  </a:lnTo>
                  <a:lnTo>
                    <a:pt x="458629" y="156686"/>
                  </a:lnTo>
                  <a:lnTo>
                    <a:pt x="458153" y="154305"/>
                  </a:lnTo>
                  <a:lnTo>
                    <a:pt x="457200" y="153829"/>
                  </a:lnTo>
                  <a:lnTo>
                    <a:pt x="455295" y="152876"/>
                  </a:lnTo>
                  <a:lnTo>
                    <a:pt x="451961" y="150971"/>
                  </a:lnTo>
                  <a:lnTo>
                    <a:pt x="449104" y="148590"/>
                  </a:lnTo>
                  <a:lnTo>
                    <a:pt x="447675" y="146685"/>
                  </a:lnTo>
                  <a:lnTo>
                    <a:pt x="447199" y="145256"/>
                  </a:lnTo>
                  <a:lnTo>
                    <a:pt x="447675" y="144780"/>
                  </a:lnTo>
                  <a:lnTo>
                    <a:pt x="449580" y="142399"/>
                  </a:lnTo>
                  <a:lnTo>
                    <a:pt x="451485" y="139541"/>
                  </a:lnTo>
                  <a:lnTo>
                    <a:pt x="452438" y="136684"/>
                  </a:lnTo>
                  <a:lnTo>
                    <a:pt x="452914" y="134779"/>
                  </a:lnTo>
                  <a:lnTo>
                    <a:pt x="451961" y="133350"/>
                  </a:lnTo>
                  <a:lnTo>
                    <a:pt x="450056" y="131445"/>
                  </a:lnTo>
                  <a:lnTo>
                    <a:pt x="447675" y="130016"/>
                  </a:lnTo>
                  <a:lnTo>
                    <a:pt x="446723" y="128588"/>
                  </a:lnTo>
                  <a:lnTo>
                    <a:pt x="446723" y="126682"/>
                  </a:lnTo>
                  <a:lnTo>
                    <a:pt x="447675" y="124301"/>
                  </a:lnTo>
                  <a:lnTo>
                    <a:pt x="450532" y="122396"/>
                  </a:lnTo>
                  <a:lnTo>
                    <a:pt x="454819" y="120491"/>
                  </a:lnTo>
                  <a:lnTo>
                    <a:pt x="456248" y="118110"/>
                  </a:lnTo>
                  <a:lnTo>
                    <a:pt x="456248" y="116681"/>
                  </a:lnTo>
                  <a:lnTo>
                    <a:pt x="454819" y="116205"/>
                  </a:lnTo>
                  <a:lnTo>
                    <a:pt x="451485" y="115729"/>
                  </a:lnTo>
                  <a:lnTo>
                    <a:pt x="445770" y="115252"/>
                  </a:lnTo>
                  <a:lnTo>
                    <a:pt x="444818" y="114300"/>
                  </a:lnTo>
                  <a:lnTo>
                    <a:pt x="444341" y="113347"/>
                  </a:lnTo>
                  <a:lnTo>
                    <a:pt x="444341" y="111919"/>
                  </a:lnTo>
                  <a:lnTo>
                    <a:pt x="445770" y="110490"/>
                  </a:lnTo>
                  <a:lnTo>
                    <a:pt x="447199" y="109061"/>
                  </a:lnTo>
                  <a:lnTo>
                    <a:pt x="446723" y="107156"/>
                  </a:lnTo>
                  <a:lnTo>
                    <a:pt x="445294" y="105251"/>
                  </a:lnTo>
                  <a:lnTo>
                    <a:pt x="441007" y="103822"/>
                  </a:lnTo>
                  <a:lnTo>
                    <a:pt x="440531" y="101917"/>
                  </a:lnTo>
                  <a:lnTo>
                    <a:pt x="441484" y="100013"/>
                  </a:lnTo>
                  <a:lnTo>
                    <a:pt x="442436" y="97631"/>
                  </a:lnTo>
                  <a:lnTo>
                    <a:pt x="443865" y="96202"/>
                  </a:lnTo>
                  <a:lnTo>
                    <a:pt x="446247" y="91440"/>
                  </a:lnTo>
                  <a:lnTo>
                    <a:pt x="449580" y="90488"/>
                  </a:lnTo>
                  <a:lnTo>
                    <a:pt x="453390" y="88582"/>
                  </a:lnTo>
                  <a:lnTo>
                    <a:pt x="457676" y="87154"/>
                  </a:lnTo>
                  <a:lnTo>
                    <a:pt x="464820" y="88106"/>
                  </a:lnTo>
                  <a:lnTo>
                    <a:pt x="467678" y="89059"/>
                  </a:lnTo>
                  <a:lnTo>
                    <a:pt x="474345" y="90488"/>
                  </a:lnTo>
                  <a:lnTo>
                    <a:pt x="480060" y="91440"/>
                  </a:lnTo>
                  <a:lnTo>
                    <a:pt x="485775" y="91916"/>
                  </a:lnTo>
                  <a:lnTo>
                    <a:pt x="488156" y="91916"/>
                  </a:lnTo>
                  <a:lnTo>
                    <a:pt x="490538" y="93345"/>
                  </a:lnTo>
                  <a:lnTo>
                    <a:pt x="497205" y="95726"/>
                  </a:lnTo>
                  <a:lnTo>
                    <a:pt x="502444" y="97155"/>
                  </a:lnTo>
                  <a:lnTo>
                    <a:pt x="505778" y="97155"/>
                  </a:lnTo>
                  <a:lnTo>
                    <a:pt x="511016" y="94774"/>
                  </a:lnTo>
                  <a:lnTo>
                    <a:pt x="513398" y="92869"/>
                  </a:lnTo>
                  <a:lnTo>
                    <a:pt x="517207" y="90488"/>
                  </a:lnTo>
                  <a:lnTo>
                    <a:pt x="521494" y="90964"/>
                  </a:lnTo>
                  <a:lnTo>
                    <a:pt x="531019" y="87630"/>
                  </a:lnTo>
                  <a:lnTo>
                    <a:pt x="532924" y="88106"/>
                  </a:lnTo>
                  <a:lnTo>
                    <a:pt x="535781" y="88106"/>
                  </a:lnTo>
                  <a:lnTo>
                    <a:pt x="539592" y="86201"/>
                  </a:lnTo>
                  <a:lnTo>
                    <a:pt x="541020" y="83820"/>
                  </a:lnTo>
                  <a:lnTo>
                    <a:pt x="541497" y="82867"/>
                  </a:lnTo>
                  <a:lnTo>
                    <a:pt x="542449" y="81915"/>
                  </a:lnTo>
                  <a:lnTo>
                    <a:pt x="546259" y="80486"/>
                  </a:lnTo>
                  <a:lnTo>
                    <a:pt x="549593" y="78581"/>
                  </a:lnTo>
                  <a:lnTo>
                    <a:pt x="550545" y="75724"/>
                  </a:lnTo>
                  <a:lnTo>
                    <a:pt x="551498" y="73819"/>
                  </a:lnTo>
                  <a:close/>
                </a:path>
              </a:pathLst>
            </a:custGeom>
            <a:grpFill/>
            <a:ln w="3175" cap="flat">
              <a:solidFill>
                <a:schemeClr val="bg1">
                  <a:lumMod val="75000"/>
                </a:scheme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" name="Freeform: Shape 326">
              <a:extLst>
                <a:ext uri="{FF2B5EF4-FFF2-40B4-BE49-F238E27FC236}">
                  <a16:creationId xmlns:a16="http://schemas.microsoft.com/office/drawing/2014/main" id="{C4D00051-4DA0-DB6D-91CC-43117BE63D09}"/>
                </a:ext>
              </a:extLst>
            </p:cNvPr>
            <p:cNvSpPr/>
            <p:nvPr/>
          </p:nvSpPr>
          <p:spPr>
            <a:xfrm>
              <a:off x="9705975" y="3666171"/>
              <a:ext cx="319564" cy="446722"/>
            </a:xfrm>
            <a:custGeom>
              <a:avLst/>
              <a:gdLst>
                <a:gd name="connsiteX0" fmla="*/ 228123 w 319564"/>
                <a:gd name="connsiteY0" fmla="*/ 307181 h 446722"/>
                <a:gd name="connsiteX1" fmla="*/ 230505 w 319564"/>
                <a:gd name="connsiteY1" fmla="*/ 309086 h 446722"/>
                <a:gd name="connsiteX2" fmla="*/ 236696 w 319564"/>
                <a:gd name="connsiteY2" fmla="*/ 310039 h 446722"/>
                <a:gd name="connsiteX3" fmla="*/ 244792 w 319564"/>
                <a:gd name="connsiteY3" fmla="*/ 309086 h 446722"/>
                <a:gd name="connsiteX4" fmla="*/ 246221 w 319564"/>
                <a:gd name="connsiteY4" fmla="*/ 308134 h 446722"/>
                <a:gd name="connsiteX5" fmla="*/ 248602 w 319564"/>
                <a:gd name="connsiteY5" fmla="*/ 304800 h 446722"/>
                <a:gd name="connsiteX6" fmla="*/ 249555 w 319564"/>
                <a:gd name="connsiteY6" fmla="*/ 304800 h 446722"/>
                <a:gd name="connsiteX7" fmla="*/ 252413 w 319564"/>
                <a:gd name="connsiteY7" fmla="*/ 304800 h 446722"/>
                <a:gd name="connsiteX8" fmla="*/ 252889 w 319564"/>
                <a:gd name="connsiteY8" fmla="*/ 303371 h 446722"/>
                <a:gd name="connsiteX9" fmla="*/ 252413 w 319564"/>
                <a:gd name="connsiteY9" fmla="*/ 301943 h 446722"/>
                <a:gd name="connsiteX10" fmla="*/ 251460 w 319564"/>
                <a:gd name="connsiteY10" fmla="*/ 300038 h 446722"/>
                <a:gd name="connsiteX11" fmla="*/ 252413 w 319564"/>
                <a:gd name="connsiteY11" fmla="*/ 294799 h 446722"/>
                <a:gd name="connsiteX12" fmla="*/ 249555 w 319564"/>
                <a:gd name="connsiteY12" fmla="*/ 293370 h 446722"/>
                <a:gd name="connsiteX13" fmla="*/ 246698 w 319564"/>
                <a:gd name="connsiteY13" fmla="*/ 291465 h 446722"/>
                <a:gd name="connsiteX14" fmla="*/ 245745 w 319564"/>
                <a:gd name="connsiteY14" fmla="*/ 291465 h 446722"/>
                <a:gd name="connsiteX15" fmla="*/ 244792 w 319564"/>
                <a:gd name="connsiteY15" fmla="*/ 290989 h 446722"/>
                <a:gd name="connsiteX16" fmla="*/ 244316 w 319564"/>
                <a:gd name="connsiteY16" fmla="*/ 290513 h 446722"/>
                <a:gd name="connsiteX17" fmla="*/ 238602 w 319564"/>
                <a:gd name="connsiteY17" fmla="*/ 291465 h 446722"/>
                <a:gd name="connsiteX18" fmla="*/ 235744 w 319564"/>
                <a:gd name="connsiteY18" fmla="*/ 293846 h 446722"/>
                <a:gd name="connsiteX19" fmla="*/ 234791 w 319564"/>
                <a:gd name="connsiteY19" fmla="*/ 295751 h 446722"/>
                <a:gd name="connsiteX20" fmla="*/ 229552 w 319564"/>
                <a:gd name="connsiteY20" fmla="*/ 298609 h 446722"/>
                <a:gd name="connsiteX21" fmla="*/ 228123 w 319564"/>
                <a:gd name="connsiteY21" fmla="*/ 300038 h 446722"/>
                <a:gd name="connsiteX22" fmla="*/ 226695 w 319564"/>
                <a:gd name="connsiteY22" fmla="*/ 301943 h 446722"/>
                <a:gd name="connsiteX23" fmla="*/ 227171 w 319564"/>
                <a:gd name="connsiteY23" fmla="*/ 303847 h 446722"/>
                <a:gd name="connsiteX24" fmla="*/ 228123 w 319564"/>
                <a:gd name="connsiteY24" fmla="*/ 307181 h 446722"/>
                <a:gd name="connsiteX25" fmla="*/ 183356 w 319564"/>
                <a:gd name="connsiteY25" fmla="*/ 313372 h 446722"/>
                <a:gd name="connsiteX26" fmla="*/ 184785 w 319564"/>
                <a:gd name="connsiteY26" fmla="*/ 314801 h 446722"/>
                <a:gd name="connsiteX27" fmla="*/ 186690 w 319564"/>
                <a:gd name="connsiteY27" fmla="*/ 315754 h 446722"/>
                <a:gd name="connsiteX28" fmla="*/ 190500 w 319564"/>
                <a:gd name="connsiteY28" fmla="*/ 317183 h 446722"/>
                <a:gd name="connsiteX29" fmla="*/ 193834 w 319564"/>
                <a:gd name="connsiteY29" fmla="*/ 319088 h 446722"/>
                <a:gd name="connsiteX30" fmla="*/ 196691 w 319564"/>
                <a:gd name="connsiteY30" fmla="*/ 326231 h 446722"/>
                <a:gd name="connsiteX31" fmla="*/ 198120 w 319564"/>
                <a:gd name="connsiteY31" fmla="*/ 327660 h 446722"/>
                <a:gd name="connsiteX32" fmla="*/ 200502 w 319564"/>
                <a:gd name="connsiteY32" fmla="*/ 327660 h 446722"/>
                <a:gd name="connsiteX33" fmla="*/ 202883 w 319564"/>
                <a:gd name="connsiteY33" fmla="*/ 327184 h 446722"/>
                <a:gd name="connsiteX34" fmla="*/ 204788 w 319564"/>
                <a:gd name="connsiteY34" fmla="*/ 326231 h 446722"/>
                <a:gd name="connsiteX35" fmla="*/ 206216 w 319564"/>
                <a:gd name="connsiteY35" fmla="*/ 325279 h 446722"/>
                <a:gd name="connsiteX36" fmla="*/ 208598 w 319564"/>
                <a:gd name="connsiteY36" fmla="*/ 321945 h 446722"/>
                <a:gd name="connsiteX37" fmla="*/ 209550 w 319564"/>
                <a:gd name="connsiteY37" fmla="*/ 320040 h 446722"/>
                <a:gd name="connsiteX38" fmla="*/ 209550 w 319564"/>
                <a:gd name="connsiteY38" fmla="*/ 318611 h 446722"/>
                <a:gd name="connsiteX39" fmla="*/ 209073 w 319564"/>
                <a:gd name="connsiteY39" fmla="*/ 317183 h 446722"/>
                <a:gd name="connsiteX40" fmla="*/ 203835 w 319564"/>
                <a:gd name="connsiteY40" fmla="*/ 308610 h 446722"/>
                <a:gd name="connsiteX41" fmla="*/ 203835 w 319564"/>
                <a:gd name="connsiteY41" fmla="*/ 306705 h 446722"/>
                <a:gd name="connsiteX42" fmla="*/ 204311 w 319564"/>
                <a:gd name="connsiteY42" fmla="*/ 304800 h 446722"/>
                <a:gd name="connsiteX43" fmla="*/ 204311 w 319564"/>
                <a:gd name="connsiteY43" fmla="*/ 299561 h 446722"/>
                <a:gd name="connsiteX44" fmla="*/ 205264 w 319564"/>
                <a:gd name="connsiteY44" fmla="*/ 297180 h 446722"/>
                <a:gd name="connsiteX45" fmla="*/ 208121 w 319564"/>
                <a:gd name="connsiteY45" fmla="*/ 292894 h 446722"/>
                <a:gd name="connsiteX46" fmla="*/ 209073 w 319564"/>
                <a:gd name="connsiteY46" fmla="*/ 290513 h 446722"/>
                <a:gd name="connsiteX47" fmla="*/ 210502 w 319564"/>
                <a:gd name="connsiteY47" fmla="*/ 283845 h 446722"/>
                <a:gd name="connsiteX48" fmla="*/ 212884 w 319564"/>
                <a:gd name="connsiteY48" fmla="*/ 279083 h 446722"/>
                <a:gd name="connsiteX49" fmla="*/ 215741 w 319564"/>
                <a:gd name="connsiteY49" fmla="*/ 274796 h 446722"/>
                <a:gd name="connsiteX50" fmla="*/ 216694 w 319564"/>
                <a:gd name="connsiteY50" fmla="*/ 271939 h 446722"/>
                <a:gd name="connsiteX51" fmla="*/ 218123 w 319564"/>
                <a:gd name="connsiteY51" fmla="*/ 268129 h 446722"/>
                <a:gd name="connsiteX52" fmla="*/ 218123 w 319564"/>
                <a:gd name="connsiteY52" fmla="*/ 266700 h 446722"/>
                <a:gd name="connsiteX53" fmla="*/ 216217 w 319564"/>
                <a:gd name="connsiteY53" fmla="*/ 262890 h 446722"/>
                <a:gd name="connsiteX54" fmla="*/ 207645 w 319564"/>
                <a:gd name="connsiteY54" fmla="*/ 260509 h 446722"/>
                <a:gd name="connsiteX55" fmla="*/ 206692 w 319564"/>
                <a:gd name="connsiteY55" fmla="*/ 260509 h 446722"/>
                <a:gd name="connsiteX56" fmla="*/ 200025 w 319564"/>
                <a:gd name="connsiteY56" fmla="*/ 262890 h 446722"/>
                <a:gd name="connsiteX57" fmla="*/ 198596 w 319564"/>
                <a:gd name="connsiteY57" fmla="*/ 263843 h 446722"/>
                <a:gd name="connsiteX58" fmla="*/ 198120 w 319564"/>
                <a:gd name="connsiteY58" fmla="*/ 265747 h 446722"/>
                <a:gd name="connsiteX59" fmla="*/ 198120 w 319564"/>
                <a:gd name="connsiteY59" fmla="*/ 268129 h 446722"/>
                <a:gd name="connsiteX60" fmla="*/ 197644 w 319564"/>
                <a:gd name="connsiteY60" fmla="*/ 270510 h 446722"/>
                <a:gd name="connsiteX61" fmla="*/ 195739 w 319564"/>
                <a:gd name="connsiteY61" fmla="*/ 273844 h 446722"/>
                <a:gd name="connsiteX62" fmla="*/ 193834 w 319564"/>
                <a:gd name="connsiteY62" fmla="*/ 275272 h 446722"/>
                <a:gd name="connsiteX63" fmla="*/ 192405 w 319564"/>
                <a:gd name="connsiteY63" fmla="*/ 277178 h 446722"/>
                <a:gd name="connsiteX64" fmla="*/ 193834 w 319564"/>
                <a:gd name="connsiteY64" fmla="*/ 280988 h 446722"/>
                <a:gd name="connsiteX65" fmla="*/ 194310 w 319564"/>
                <a:gd name="connsiteY65" fmla="*/ 284797 h 446722"/>
                <a:gd name="connsiteX66" fmla="*/ 194310 w 319564"/>
                <a:gd name="connsiteY66" fmla="*/ 290036 h 446722"/>
                <a:gd name="connsiteX67" fmla="*/ 193834 w 319564"/>
                <a:gd name="connsiteY67" fmla="*/ 291465 h 446722"/>
                <a:gd name="connsiteX68" fmla="*/ 189071 w 319564"/>
                <a:gd name="connsiteY68" fmla="*/ 294799 h 446722"/>
                <a:gd name="connsiteX69" fmla="*/ 186690 w 319564"/>
                <a:gd name="connsiteY69" fmla="*/ 295275 h 446722"/>
                <a:gd name="connsiteX70" fmla="*/ 182404 w 319564"/>
                <a:gd name="connsiteY70" fmla="*/ 295275 h 446722"/>
                <a:gd name="connsiteX71" fmla="*/ 180498 w 319564"/>
                <a:gd name="connsiteY71" fmla="*/ 295751 h 446722"/>
                <a:gd name="connsiteX72" fmla="*/ 179070 w 319564"/>
                <a:gd name="connsiteY72" fmla="*/ 298133 h 446722"/>
                <a:gd name="connsiteX73" fmla="*/ 178117 w 319564"/>
                <a:gd name="connsiteY73" fmla="*/ 300514 h 446722"/>
                <a:gd name="connsiteX74" fmla="*/ 178594 w 319564"/>
                <a:gd name="connsiteY74" fmla="*/ 304800 h 446722"/>
                <a:gd name="connsiteX75" fmla="*/ 183356 w 319564"/>
                <a:gd name="connsiteY75" fmla="*/ 313372 h 446722"/>
                <a:gd name="connsiteX76" fmla="*/ 243364 w 319564"/>
                <a:gd name="connsiteY76" fmla="*/ 214313 h 446722"/>
                <a:gd name="connsiteX77" fmla="*/ 245269 w 319564"/>
                <a:gd name="connsiteY77" fmla="*/ 219551 h 446722"/>
                <a:gd name="connsiteX78" fmla="*/ 247173 w 319564"/>
                <a:gd name="connsiteY78" fmla="*/ 222885 h 446722"/>
                <a:gd name="connsiteX79" fmla="*/ 250031 w 319564"/>
                <a:gd name="connsiteY79" fmla="*/ 225266 h 446722"/>
                <a:gd name="connsiteX80" fmla="*/ 251460 w 319564"/>
                <a:gd name="connsiteY80" fmla="*/ 226219 h 446722"/>
                <a:gd name="connsiteX81" fmla="*/ 254794 w 319564"/>
                <a:gd name="connsiteY81" fmla="*/ 227171 h 446722"/>
                <a:gd name="connsiteX82" fmla="*/ 257175 w 319564"/>
                <a:gd name="connsiteY82" fmla="*/ 230029 h 446722"/>
                <a:gd name="connsiteX83" fmla="*/ 258604 w 319564"/>
                <a:gd name="connsiteY83" fmla="*/ 231458 h 446722"/>
                <a:gd name="connsiteX84" fmla="*/ 259556 w 319564"/>
                <a:gd name="connsiteY84" fmla="*/ 232886 h 446722"/>
                <a:gd name="connsiteX85" fmla="*/ 261938 w 319564"/>
                <a:gd name="connsiteY85" fmla="*/ 235268 h 446722"/>
                <a:gd name="connsiteX86" fmla="*/ 263842 w 319564"/>
                <a:gd name="connsiteY86" fmla="*/ 235744 h 446722"/>
                <a:gd name="connsiteX87" fmla="*/ 265748 w 319564"/>
                <a:gd name="connsiteY87" fmla="*/ 235268 h 446722"/>
                <a:gd name="connsiteX88" fmla="*/ 265748 w 319564"/>
                <a:gd name="connsiteY88" fmla="*/ 237172 h 446722"/>
                <a:gd name="connsiteX89" fmla="*/ 265271 w 319564"/>
                <a:gd name="connsiteY89" fmla="*/ 239554 h 446722"/>
                <a:gd name="connsiteX90" fmla="*/ 263366 w 319564"/>
                <a:gd name="connsiteY90" fmla="*/ 242411 h 446722"/>
                <a:gd name="connsiteX91" fmla="*/ 264319 w 319564"/>
                <a:gd name="connsiteY91" fmla="*/ 245269 h 446722"/>
                <a:gd name="connsiteX92" fmla="*/ 267177 w 319564"/>
                <a:gd name="connsiteY92" fmla="*/ 250031 h 446722"/>
                <a:gd name="connsiteX93" fmla="*/ 269081 w 319564"/>
                <a:gd name="connsiteY93" fmla="*/ 251936 h 446722"/>
                <a:gd name="connsiteX94" fmla="*/ 271463 w 319564"/>
                <a:gd name="connsiteY94" fmla="*/ 252413 h 446722"/>
                <a:gd name="connsiteX95" fmla="*/ 274320 w 319564"/>
                <a:gd name="connsiteY95" fmla="*/ 256699 h 446722"/>
                <a:gd name="connsiteX96" fmla="*/ 277177 w 319564"/>
                <a:gd name="connsiteY96" fmla="*/ 256699 h 446722"/>
                <a:gd name="connsiteX97" fmla="*/ 281464 w 319564"/>
                <a:gd name="connsiteY97" fmla="*/ 257651 h 446722"/>
                <a:gd name="connsiteX98" fmla="*/ 288131 w 319564"/>
                <a:gd name="connsiteY98" fmla="*/ 257175 h 446722"/>
                <a:gd name="connsiteX99" fmla="*/ 289560 w 319564"/>
                <a:gd name="connsiteY99" fmla="*/ 257651 h 446722"/>
                <a:gd name="connsiteX100" fmla="*/ 291465 w 319564"/>
                <a:gd name="connsiteY100" fmla="*/ 260033 h 446722"/>
                <a:gd name="connsiteX101" fmla="*/ 291941 w 319564"/>
                <a:gd name="connsiteY101" fmla="*/ 259080 h 446722"/>
                <a:gd name="connsiteX102" fmla="*/ 290513 w 319564"/>
                <a:gd name="connsiteY102" fmla="*/ 255746 h 446722"/>
                <a:gd name="connsiteX103" fmla="*/ 288131 w 319564"/>
                <a:gd name="connsiteY103" fmla="*/ 253365 h 446722"/>
                <a:gd name="connsiteX104" fmla="*/ 286227 w 319564"/>
                <a:gd name="connsiteY104" fmla="*/ 253365 h 446722"/>
                <a:gd name="connsiteX105" fmla="*/ 286702 w 319564"/>
                <a:gd name="connsiteY105" fmla="*/ 251936 h 446722"/>
                <a:gd name="connsiteX106" fmla="*/ 287655 w 319564"/>
                <a:gd name="connsiteY106" fmla="*/ 250508 h 446722"/>
                <a:gd name="connsiteX107" fmla="*/ 287179 w 319564"/>
                <a:gd name="connsiteY107" fmla="*/ 248603 h 446722"/>
                <a:gd name="connsiteX108" fmla="*/ 284321 w 319564"/>
                <a:gd name="connsiteY108" fmla="*/ 242888 h 446722"/>
                <a:gd name="connsiteX109" fmla="*/ 283845 w 319564"/>
                <a:gd name="connsiteY109" fmla="*/ 240983 h 446722"/>
                <a:gd name="connsiteX110" fmla="*/ 284321 w 319564"/>
                <a:gd name="connsiteY110" fmla="*/ 239078 h 446722"/>
                <a:gd name="connsiteX111" fmla="*/ 284321 w 319564"/>
                <a:gd name="connsiteY111" fmla="*/ 237172 h 446722"/>
                <a:gd name="connsiteX112" fmla="*/ 283369 w 319564"/>
                <a:gd name="connsiteY112" fmla="*/ 235268 h 446722"/>
                <a:gd name="connsiteX113" fmla="*/ 282892 w 319564"/>
                <a:gd name="connsiteY113" fmla="*/ 229076 h 446722"/>
                <a:gd name="connsiteX114" fmla="*/ 284798 w 319564"/>
                <a:gd name="connsiteY114" fmla="*/ 225743 h 446722"/>
                <a:gd name="connsiteX115" fmla="*/ 284321 w 319564"/>
                <a:gd name="connsiteY115" fmla="*/ 222885 h 446722"/>
                <a:gd name="connsiteX116" fmla="*/ 285273 w 319564"/>
                <a:gd name="connsiteY116" fmla="*/ 220980 h 446722"/>
                <a:gd name="connsiteX117" fmla="*/ 283369 w 319564"/>
                <a:gd name="connsiteY117" fmla="*/ 219075 h 446722"/>
                <a:gd name="connsiteX118" fmla="*/ 280988 w 319564"/>
                <a:gd name="connsiteY118" fmla="*/ 218122 h 446722"/>
                <a:gd name="connsiteX119" fmla="*/ 279083 w 319564"/>
                <a:gd name="connsiteY119" fmla="*/ 217646 h 446722"/>
                <a:gd name="connsiteX120" fmla="*/ 278130 w 319564"/>
                <a:gd name="connsiteY120" fmla="*/ 216694 h 446722"/>
                <a:gd name="connsiteX121" fmla="*/ 278606 w 319564"/>
                <a:gd name="connsiteY121" fmla="*/ 214313 h 446722"/>
                <a:gd name="connsiteX122" fmla="*/ 278130 w 319564"/>
                <a:gd name="connsiteY122" fmla="*/ 212408 h 446722"/>
                <a:gd name="connsiteX123" fmla="*/ 275748 w 319564"/>
                <a:gd name="connsiteY123" fmla="*/ 209550 h 446722"/>
                <a:gd name="connsiteX124" fmla="*/ 272891 w 319564"/>
                <a:gd name="connsiteY124" fmla="*/ 208121 h 446722"/>
                <a:gd name="connsiteX125" fmla="*/ 262414 w 319564"/>
                <a:gd name="connsiteY125" fmla="*/ 209550 h 446722"/>
                <a:gd name="connsiteX126" fmla="*/ 252889 w 319564"/>
                <a:gd name="connsiteY126" fmla="*/ 210026 h 446722"/>
                <a:gd name="connsiteX127" fmla="*/ 243840 w 319564"/>
                <a:gd name="connsiteY127" fmla="*/ 208597 h 446722"/>
                <a:gd name="connsiteX128" fmla="*/ 243364 w 319564"/>
                <a:gd name="connsiteY128" fmla="*/ 214313 h 446722"/>
                <a:gd name="connsiteX129" fmla="*/ 270034 w 319564"/>
                <a:gd name="connsiteY129" fmla="*/ 288608 h 446722"/>
                <a:gd name="connsiteX130" fmla="*/ 271463 w 319564"/>
                <a:gd name="connsiteY130" fmla="*/ 289560 h 446722"/>
                <a:gd name="connsiteX131" fmla="*/ 271463 w 319564"/>
                <a:gd name="connsiteY131" fmla="*/ 288131 h 446722"/>
                <a:gd name="connsiteX132" fmla="*/ 271939 w 319564"/>
                <a:gd name="connsiteY132" fmla="*/ 286703 h 446722"/>
                <a:gd name="connsiteX133" fmla="*/ 275273 w 319564"/>
                <a:gd name="connsiteY133" fmla="*/ 287179 h 446722"/>
                <a:gd name="connsiteX134" fmla="*/ 275748 w 319564"/>
                <a:gd name="connsiteY134" fmla="*/ 285750 h 446722"/>
                <a:gd name="connsiteX135" fmla="*/ 275273 w 319564"/>
                <a:gd name="connsiteY135" fmla="*/ 284321 h 446722"/>
                <a:gd name="connsiteX136" fmla="*/ 273367 w 319564"/>
                <a:gd name="connsiteY136" fmla="*/ 280511 h 446722"/>
                <a:gd name="connsiteX137" fmla="*/ 272891 w 319564"/>
                <a:gd name="connsiteY137" fmla="*/ 276225 h 446722"/>
                <a:gd name="connsiteX138" fmla="*/ 271939 w 319564"/>
                <a:gd name="connsiteY138" fmla="*/ 274320 h 446722"/>
                <a:gd name="connsiteX139" fmla="*/ 270510 w 319564"/>
                <a:gd name="connsiteY139" fmla="*/ 272891 h 446722"/>
                <a:gd name="connsiteX140" fmla="*/ 269081 w 319564"/>
                <a:gd name="connsiteY140" fmla="*/ 271463 h 446722"/>
                <a:gd name="connsiteX141" fmla="*/ 267177 w 319564"/>
                <a:gd name="connsiteY141" fmla="*/ 270510 h 446722"/>
                <a:gd name="connsiteX142" fmla="*/ 266700 w 319564"/>
                <a:gd name="connsiteY142" fmla="*/ 269558 h 446722"/>
                <a:gd name="connsiteX143" fmla="*/ 267652 w 319564"/>
                <a:gd name="connsiteY143" fmla="*/ 263843 h 446722"/>
                <a:gd name="connsiteX144" fmla="*/ 267652 w 319564"/>
                <a:gd name="connsiteY144" fmla="*/ 257651 h 446722"/>
                <a:gd name="connsiteX145" fmla="*/ 267177 w 319564"/>
                <a:gd name="connsiteY145" fmla="*/ 255270 h 446722"/>
                <a:gd name="connsiteX146" fmla="*/ 266223 w 319564"/>
                <a:gd name="connsiteY146" fmla="*/ 253841 h 446722"/>
                <a:gd name="connsiteX147" fmla="*/ 263842 w 319564"/>
                <a:gd name="connsiteY147" fmla="*/ 250031 h 446722"/>
                <a:gd name="connsiteX148" fmla="*/ 260033 w 319564"/>
                <a:gd name="connsiteY148" fmla="*/ 249079 h 446722"/>
                <a:gd name="connsiteX149" fmla="*/ 256698 w 319564"/>
                <a:gd name="connsiteY149" fmla="*/ 251936 h 446722"/>
                <a:gd name="connsiteX150" fmla="*/ 253841 w 319564"/>
                <a:gd name="connsiteY150" fmla="*/ 252413 h 446722"/>
                <a:gd name="connsiteX151" fmla="*/ 251460 w 319564"/>
                <a:gd name="connsiteY151" fmla="*/ 251460 h 446722"/>
                <a:gd name="connsiteX152" fmla="*/ 250508 w 319564"/>
                <a:gd name="connsiteY152" fmla="*/ 249555 h 446722"/>
                <a:gd name="connsiteX153" fmla="*/ 249079 w 319564"/>
                <a:gd name="connsiteY153" fmla="*/ 248603 h 446722"/>
                <a:gd name="connsiteX154" fmla="*/ 246698 w 319564"/>
                <a:gd name="connsiteY154" fmla="*/ 247650 h 446722"/>
                <a:gd name="connsiteX155" fmla="*/ 244792 w 319564"/>
                <a:gd name="connsiteY155" fmla="*/ 245745 h 446722"/>
                <a:gd name="connsiteX156" fmla="*/ 243364 w 319564"/>
                <a:gd name="connsiteY156" fmla="*/ 245269 h 446722"/>
                <a:gd name="connsiteX157" fmla="*/ 242411 w 319564"/>
                <a:gd name="connsiteY157" fmla="*/ 246697 h 446722"/>
                <a:gd name="connsiteX158" fmla="*/ 243364 w 319564"/>
                <a:gd name="connsiteY158" fmla="*/ 248603 h 446722"/>
                <a:gd name="connsiteX159" fmla="*/ 244792 w 319564"/>
                <a:gd name="connsiteY159" fmla="*/ 250508 h 446722"/>
                <a:gd name="connsiteX160" fmla="*/ 246221 w 319564"/>
                <a:gd name="connsiteY160" fmla="*/ 258128 h 446722"/>
                <a:gd name="connsiteX161" fmla="*/ 247173 w 319564"/>
                <a:gd name="connsiteY161" fmla="*/ 265747 h 446722"/>
                <a:gd name="connsiteX162" fmla="*/ 249079 w 319564"/>
                <a:gd name="connsiteY162" fmla="*/ 266224 h 446722"/>
                <a:gd name="connsiteX163" fmla="*/ 252889 w 319564"/>
                <a:gd name="connsiteY163" fmla="*/ 264319 h 446722"/>
                <a:gd name="connsiteX164" fmla="*/ 254317 w 319564"/>
                <a:gd name="connsiteY164" fmla="*/ 264319 h 446722"/>
                <a:gd name="connsiteX165" fmla="*/ 256698 w 319564"/>
                <a:gd name="connsiteY165" fmla="*/ 267176 h 446722"/>
                <a:gd name="connsiteX166" fmla="*/ 258127 w 319564"/>
                <a:gd name="connsiteY166" fmla="*/ 270510 h 446722"/>
                <a:gd name="connsiteX167" fmla="*/ 258604 w 319564"/>
                <a:gd name="connsiteY167" fmla="*/ 272415 h 446722"/>
                <a:gd name="connsiteX168" fmla="*/ 258604 w 319564"/>
                <a:gd name="connsiteY168" fmla="*/ 274320 h 446722"/>
                <a:gd name="connsiteX169" fmla="*/ 256698 w 319564"/>
                <a:gd name="connsiteY169" fmla="*/ 282416 h 446722"/>
                <a:gd name="connsiteX170" fmla="*/ 258604 w 319564"/>
                <a:gd name="connsiteY170" fmla="*/ 286226 h 446722"/>
                <a:gd name="connsiteX171" fmla="*/ 258604 w 319564"/>
                <a:gd name="connsiteY171" fmla="*/ 288131 h 446722"/>
                <a:gd name="connsiteX172" fmla="*/ 258127 w 319564"/>
                <a:gd name="connsiteY172" fmla="*/ 291941 h 446722"/>
                <a:gd name="connsiteX173" fmla="*/ 259080 w 319564"/>
                <a:gd name="connsiteY173" fmla="*/ 292894 h 446722"/>
                <a:gd name="connsiteX174" fmla="*/ 262890 w 319564"/>
                <a:gd name="connsiteY174" fmla="*/ 294322 h 446722"/>
                <a:gd name="connsiteX175" fmla="*/ 266223 w 319564"/>
                <a:gd name="connsiteY175" fmla="*/ 296228 h 446722"/>
                <a:gd name="connsiteX176" fmla="*/ 266223 w 319564"/>
                <a:gd name="connsiteY176" fmla="*/ 293370 h 446722"/>
                <a:gd name="connsiteX177" fmla="*/ 265748 w 319564"/>
                <a:gd name="connsiteY177" fmla="*/ 290513 h 446722"/>
                <a:gd name="connsiteX178" fmla="*/ 265271 w 319564"/>
                <a:gd name="connsiteY178" fmla="*/ 284797 h 446722"/>
                <a:gd name="connsiteX179" fmla="*/ 267177 w 319564"/>
                <a:gd name="connsiteY179" fmla="*/ 286226 h 446722"/>
                <a:gd name="connsiteX180" fmla="*/ 270034 w 319564"/>
                <a:gd name="connsiteY180" fmla="*/ 288608 h 446722"/>
                <a:gd name="connsiteX181" fmla="*/ 162402 w 319564"/>
                <a:gd name="connsiteY181" fmla="*/ 280035 h 446722"/>
                <a:gd name="connsiteX182" fmla="*/ 162877 w 319564"/>
                <a:gd name="connsiteY182" fmla="*/ 280988 h 446722"/>
                <a:gd name="connsiteX183" fmla="*/ 163830 w 319564"/>
                <a:gd name="connsiteY183" fmla="*/ 280511 h 446722"/>
                <a:gd name="connsiteX184" fmla="*/ 166211 w 319564"/>
                <a:gd name="connsiteY184" fmla="*/ 278606 h 446722"/>
                <a:gd name="connsiteX185" fmla="*/ 168116 w 319564"/>
                <a:gd name="connsiteY185" fmla="*/ 276701 h 446722"/>
                <a:gd name="connsiteX186" fmla="*/ 170973 w 319564"/>
                <a:gd name="connsiteY186" fmla="*/ 275272 h 446722"/>
                <a:gd name="connsiteX187" fmla="*/ 181927 w 319564"/>
                <a:gd name="connsiteY187" fmla="*/ 272891 h 446722"/>
                <a:gd name="connsiteX188" fmla="*/ 187166 w 319564"/>
                <a:gd name="connsiteY188" fmla="*/ 269081 h 446722"/>
                <a:gd name="connsiteX189" fmla="*/ 190500 w 319564"/>
                <a:gd name="connsiteY189" fmla="*/ 268129 h 446722"/>
                <a:gd name="connsiteX190" fmla="*/ 191452 w 319564"/>
                <a:gd name="connsiteY190" fmla="*/ 266224 h 446722"/>
                <a:gd name="connsiteX191" fmla="*/ 191452 w 319564"/>
                <a:gd name="connsiteY191" fmla="*/ 264319 h 446722"/>
                <a:gd name="connsiteX192" fmla="*/ 191929 w 319564"/>
                <a:gd name="connsiteY192" fmla="*/ 262890 h 446722"/>
                <a:gd name="connsiteX193" fmla="*/ 193358 w 319564"/>
                <a:gd name="connsiteY193" fmla="*/ 261938 h 446722"/>
                <a:gd name="connsiteX194" fmla="*/ 196691 w 319564"/>
                <a:gd name="connsiteY194" fmla="*/ 260509 h 446722"/>
                <a:gd name="connsiteX195" fmla="*/ 199548 w 319564"/>
                <a:gd name="connsiteY195" fmla="*/ 258604 h 446722"/>
                <a:gd name="connsiteX196" fmla="*/ 201454 w 319564"/>
                <a:gd name="connsiteY196" fmla="*/ 255746 h 446722"/>
                <a:gd name="connsiteX197" fmla="*/ 202883 w 319564"/>
                <a:gd name="connsiteY197" fmla="*/ 252889 h 446722"/>
                <a:gd name="connsiteX198" fmla="*/ 203835 w 319564"/>
                <a:gd name="connsiteY198" fmla="*/ 250508 h 446722"/>
                <a:gd name="connsiteX199" fmla="*/ 204311 w 319564"/>
                <a:gd name="connsiteY199" fmla="*/ 247650 h 446722"/>
                <a:gd name="connsiteX200" fmla="*/ 204311 w 319564"/>
                <a:gd name="connsiteY200" fmla="*/ 244316 h 446722"/>
                <a:gd name="connsiteX201" fmla="*/ 202406 w 319564"/>
                <a:gd name="connsiteY201" fmla="*/ 244316 h 446722"/>
                <a:gd name="connsiteX202" fmla="*/ 195263 w 319564"/>
                <a:gd name="connsiteY202" fmla="*/ 247650 h 446722"/>
                <a:gd name="connsiteX203" fmla="*/ 195263 w 319564"/>
                <a:gd name="connsiteY203" fmla="*/ 246221 h 446722"/>
                <a:gd name="connsiteX204" fmla="*/ 196215 w 319564"/>
                <a:gd name="connsiteY204" fmla="*/ 244793 h 446722"/>
                <a:gd name="connsiteX205" fmla="*/ 192881 w 319564"/>
                <a:gd name="connsiteY205" fmla="*/ 242411 h 446722"/>
                <a:gd name="connsiteX206" fmla="*/ 189071 w 319564"/>
                <a:gd name="connsiteY206" fmla="*/ 241935 h 446722"/>
                <a:gd name="connsiteX207" fmla="*/ 185261 w 319564"/>
                <a:gd name="connsiteY207" fmla="*/ 243364 h 446722"/>
                <a:gd name="connsiteX208" fmla="*/ 181452 w 319564"/>
                <a:gd name="connsiteY208" fmla="*/ 241459 h 446722"/>
                <a:gd name="connsiteX209" fmla="*/ 178117 w 319564"/>
                <a:gd name="connsiteY209" fmla="*/ 238601 h 446722"/>
                <a:gd name="connsiteX210" fmla="*/ 174308 w 319564"/>
                <a:gd name="connsiteY210" fmla="*/ 236220 h 446722"/>
                <a:gd name="connsiteX211" fmla="*/ 167164 w 319564"/>
                <a:gd name="connsiteY211" fmla="*/ 233363 h 446722"/>
                <a:gd name="connsiteX212" fmla="*/ 165259 w 319564"/>
                <a:gd name="connsiteY212" fmla="*/ 231934 h 446722"/>
                <a:gd name="connsiteX213" fmla="*/ 162877 w 319564"/>
                <a:gd name="connsiteY213" fmla="*/ 231934 h 446722"/>
                <a:gd name="connsiteX214" fmla="*/ 161448 w 319564"/>
                <a:gd name="connsiteY214" fmla="*/ 233363 h 446722"/>
                <a:gd name="connsiteX215" fmla="*/ 160496 w 319564"/>
                <a:gd name="connsiteY215" fmla="*/ 235744 h 446722"/>
                <a:gd name="connsiteX216" fmla="*/ 162402 w 319564"/>
                <a:gd name="connsiteY216" fmla="*/ 236696 h 446722"/>
                <a:gd name="connsiteX217" fmla="*/ 166688 w 319564"/>
                <a:gd name="connsiteY217" fmla="*/ 237649 h 446722"/>
                <a:gd name="connsiteX218" fmla="*/ 167640 w 319564"/>
                <a:gd name="connsiteY218" fmla="*/ 239078 h 446722"/>
                <a:gd name="connsiteX219" fmla="*/ 167640 w 319564"/>
                <a:gd name="connsiteY219" fmla="*/ 240506 h 446722"/>
                <a:gd name="connsiteX220" fmla="*/ 166211 w 319564"/>
                <a:gd name="connsiteY220" fmla="*/ 251460 h 446722"/>
                <a:gd name="connsiteX221" fmla="*/ 165735 w 319564"/>
                <a:gd name="connsiteY221" fmla="*/ 259080 h 446722"/>
                <a:gd name="connsiteX222" fmla="*/ 164783 w 319564"/>
                <a:gd name="connsiteY222" fmla="*/ 262890 h 446722"/>
                <a:gd name="connsiteX223" fmla="*/ 162877 w 319564"/>
                <a:gd name="connsiteY223" fmla="*/ 266700 h 446722"/>
                <a:gd name="connsiteX224" fmla="*/ 162402 w 319564"/>
                <a:gd name="connsiteY224" fmla="*/ 270510 h 446722"/>
                <a:gd name="connsiteX225" fmla="*/ 163354 w 319564"/>
                <a:gd name="connsiteY225" fmla="*/ 272415 h 446722"/>
                <a:gd name="connsiteX226" fmla="*/ 163830 w 319564"/>
                <a:gd name="connsiteY226" fmla="*/ 274320 h 446722"/>
                <a:gd name="connsiteX227" fmla="*/ 162402 w 319564"/>
                <a:gd name="connsiteY227" fmla="*/ 279083 h 446722"/>
                <a:gd name="connsiteX228" fmla="*/ 162402 w 319564"/>
                <a:gd name="connsiteY228" fmla="*/ 280035 h 446722"/>
                <a:gd name="connsiteX229" fmla="*/ 228123 w 319564"/>
                <a:gd name="connsiteY229" fmla="*/ 287179 h 446722"/>
                <a:gd name="connsiteX230" fmla="*/ 230981 w 319564"/>
                <a:gd name="connsiteY230" fmla="*/ 285274 h 446722"/>
                <a:gd name="connsiteX231" fmla="*/ 232886 w 319564"/>
                <a:gd name="connsiteY231" fmla="*/ 282416 h 446722"/>
                <a:gd name="connsiteX232" fmla="*/ 234315 w 319564"/>
                <a:gd name="connsiteY232" fmla="*/ 276225 h 446722"/>
                <a:gd name="connsiteX233" fmla="*/ 233363 w 319564"/>
                <a:gd name="connsiteY233" fmla="*/ 270034 h 446722"/>
                <a:gd name="connsiteX234" fmla="*/ 234315 w 319564"/>
                <a:gd name="connsiteY234" fmla="*/ 264795 h 446722"/>
                <a:gd name="connsiteX235" fmla="*/ 234315 w 319564"/>
                <a:gd name="connsiteY235" fmla="*/ 261461 h 446722"/>
                <a:gd name="connsiteX236" fmla="*/ 233839 w 319564"/>
                <a:gd name="connsiteY236" fmla="*/ 260509 h 446722"/>
                <a:gd name="connsiteX237" fmla="*/ 233839 w 319564"/>
                <a:gd name="connsiteY237" fmla="*/ 258604 h 446722"/>
                <a:gd name="connsiteX238" fmla="*/ 234791 w 319564"/>
                <a:gd name="connsiteY238" fmla="*/ 254794 h 446722"/>
                <a:gd name="connsiteX239" fmla="*/ 234315 w 319564"/>
                <a:gd name="connsiteY239" fmla="*/ 252889 h 446722"/>
                <a:gd name="connsiteX240" fmla="*/ 231934 w 319564"/>
                <a:gd name="connsiteY240" fmla="*/ 255746 h 446722"/>
                <a:gd name="connsiteX241" fmla="*/ 231934 w 319564"/>
                <a:gd name="connsiteY241" fmla="*/ 257651 h 446722"/>
                <a:gd name="connsiteX242" fmla="*/ 231458 w 319564"/>
                <a:gd name="connsiteY242" fmla="*/ 259556 h 446722"/>
                <a:gd name="connsiteX243" fmla="*/ 230505 w 319564"/>
                <a:gd name="connsiteY243" fmla="*/ 260985 h 446722"/>
                <a:gd name="connsiteX244" fmla="*/ 230505 w 319564"/>
                <a:gd name="connsiteY244" fmla="*/ 263366 h 446722"/>
                <a:gd name="connsiteX245" fmla="*/ 227171 w 319564"/>
                <a:gd name="connsiteY245" fmla="*/ 271463 h 446722"/>
                <a:gd name="connsiteX246" fmla="*/ 223361 w 319564"/>
                <a:gd name="connsiteY246" fmla="*/ 277178 h 446722"/>
                <a:gd name="connsiteX247" fmla="*/ 222885 w 319564"/>
                <a:gd name="connsiteY247" fmla="*/ 280035 h 446722"/>
                <a:gd name="connsiteX248" fmla="*/ 219075 w 319564"/>
                <a:gd name="connsiteY248" fmla="*/ 285750 h 446722"/>
                <a:gd name="connsiteX249" fmla="*/ 216217 w 319564"/>
                <a:gd name="connsiteY249" fmla="*/ 291465 h 446722"/>
                <a:gd name="connsiteX250" fmla="*/ 211931 w 319564"/>
                <a:gd name="connsiteY250" fmla="*/ 297180 h 446722"/>
                <a:gd name="connsiteX251" fmla="*/ 212408 w 319564"/>
                <a:gd name="connsiteY251" fmla="*/ 300038 h 446722"/>
                <a:gd name="connsiteX252" fmla="*/ 210027 w 319564"/>
                <a:gd name="connsiteY252" fmla="*/ 310515 h 446722"/>
                <a:gd name="connsiteX253" fmla="*/ 209550 w 319564"/>
                <a:gd name="connsiteY253" fmla="*/ 313372 h 446722"/>
                <a:gd name="connsiteX254" fmla="*/ 210027 w 319564"/>
                <a:gd name="connsiteY254" fmla="*/ 315754 h 446722"/>
                <a:gd name="connsiteX255" fmla="*/ 211455 w 319564"/>
                <a:gd name="connsiteY255" fmla="*/ 314801 h 446722"/>
                <a:gd name="connsiteX256" fmla="*/ 215741 w 319564"/>
                <a:gd name="connsiteY256" fmla="*/ 310039 h 446722"/>
                <a:gd name="connsiteX257" fmla="*/ 220504 w 319564"/>
                <a:gd name="connsiteY257" fmla="*/ 298609 h 446722"/>
                <a:gd name="connsiteX258" fmla="*/ 220980 w 319564"/>
                <a:gd name="connsiteY258" fmla="*/ 295275 h 446722"/>
                <a:gd name="connsiteX259" fmla="*/ 222885 w 319564"/>
                <a:gd name="connsiteY259" fmla="*/ 291465 h 446722"/>
                <a:gd name="connsiteX260" fmla="*/ 225742 w 319564"/>
                <a:gd name="connsiteY260" fmla="*/ 288131 h 446722"/>
                <a:gd name="connsiteX261" fmla="*/ 228123 w 319564"/>
                <a:gd name="connsiteY261" fmla="*/ 287179 h 446722"/>
                <a:gd name="connsiteX262" fmla="*/ 146209 w 319564"/>
                <a:gd name="connsiteY262" fmla="*/ 196215 h 446722"/>
                <a:gd name="connsiteX263" fmla="*/ 146685 w 319564"/>
                <a:gd name="connsiteY263" fmla="*/ 193358 h 446722"/>
                <a:gd name="connsiteX264" fmla="*/ 148114 w 319564"/>
                <a:gd name="connsiteY264" fmla="*/ 190976 h 446722"/>
                <a:gd name="connsiteX265" fmla="*/ 147638 w 319564"/>
                <a:gd name="connsiteY265" fmla="*/ 189547 h 446722"/>
                <a:gd name="connsiteX266" fmla="*/ 144780 w 319564"/>
                <a:gd name="connsiteY266" fmla="*/ 187643 h 446722"/>
                <a:gd name="connsiteX267" fmla="*/ 141923 w 319564"/>
                <a:gd name="connsiteY267" fmla="*/ 184785 h 446722"/>
                <a:gd name="connsiteX268" fmla="*/ 139541 w 319564"/>
                <a:gd name="connsiteY268" fmla="*/ 180975 h 446722"/>
                <a:gd name="connsiteX269" fmla="*/ 136684 w 319564"/>
                <a:gd name="connsiteY269" fmla="*/ 179070 h 446722"/>
                <a:gd name="connsiteX270" fmla="*/ 133827 w 319564"/>
                <a:gd name="connsiteY270" fmla="*/ 180975 h 446722"/>
                <a:gd name="connsiteX271" fmla="*/ 132398 w 319564"/>
                <a:gd name="connsiteY271" fmla="*/ 180022 h 446722"/>
                <a:gd name="connsiteX272" fmla="*/ 130492 w 319564"/>
                <a:gd name="connsiteY272" fmla="*/ 179546 h 446722"/>
                <a:gd name="connsiteX273" fmla="*/ 129064 w 319564"/>
                <a:gd name="connsiteY273" fmla="*/ 177641 h 446722"/>
                <a:gd name="connsiteX274" fmla="*/ 126683 w 319564"/>
                <a:gd name="connsiteY274" fmla="*/ 177165 h 446722"/>
                <a:gd name="connsiteX275" fmla="*/ 121444 w 319564"/>
                <a:gd name="connsiteY275" fmla="*/ 178118 h 446722"/>
                <a:gd name="connsiteX276" fmla="*/ 119539 w 319564"/>
                <a:gd name="connsiteY276" fmla="*/ 177641 h 446722"/>
                <a:gd name="connsiteX277" fmla="*/ 117634 w 319564"/>
                <a:gd name="connsiteY277" fmla="*/ 177165 h 446722"/>
                <a:gd name="connsiteX278" fmla="*/ 111442 w 319564"/>
                <a:gd name="connsiteY278" fmla="*/ 176213 h 446722"/>
                <a:gd name="connsiteX279" fmla="*/ 109061 w 319564"/>
                <a:gd name="connsiteY279" fmla="*/ 176213 h 446722"/>
                <a:gd name="connsiteX280" fmla="*/ 107633 w 319564"/>
                <a:gd name="connsiteY280" fmla="*/ 177641 h 446722"/>
                <a:gd name="connsiteX281" fmla="*/ 107156 w 319564"/>
                <a:gd name="connsiteY281" fmla="*/ 179546 h 446722"/>
                <a:gd name="connsiteX282" fmla="*/ 109061 w 319564"/>
                <a:gd name="connsiteY282" fmla="*/ 180022 h 446722"/>
                <a:gd name="connsiteX283" fmla="*/ 110966 w 319564"/>
                <a:gd name="connsiteY283" fmla="*/ 180022 h 446722"/>
                <a:gd name="connsiteX284" fmla="*/ 111442 w 319564"/>
                <a:gd name="connsiteY284" fmla="*/ 180499 h 446722"/>
                <a:gd name="connsiteX285" fmla="*/ 112395 w 319564"/>
                <a:gd name="connsiteY285" fmla="*/ 183356 h 446722"/>
                <a:gd name="connsiteX286" fmla="*/ 113348 w 319564"/>
                <a:gd name="connsiteY286" fmla="*/ 185261 h 446722"/>
                <a:gd name="connsiteX287" fmla="*/ 115729 w 319564"/>
                <a:gd name="connsiteY287" fmla="*/ 187166 h 446722"/>
                <a:gd name="connsiteX288" fmla="*/ 118586 w 319564"/>
                <a:gd name="connsiteY288" fmla="*/ 188595 h 446722"/>
                <a:gd name="connsiteX289" fmla="*/ 119539 w 319564"/>
                <a:gd name="connsiteY289" fmla="*/ 190024 h 446722"/>
                <a:gd name="connsiteX290" fmla="*/ 122396 w 319564"/>
                <a:gd name="connsiteY290" fmla="*/ 195739 h 446722"/>
                <a:gd name="connsiteX291" fmla="*/ 122396 w 319564"/>
                <a:gd name="connsiteY291" fmla="*/ 200025 h 446722"/>
                <a:gd name="connsiteX292" fmla="*/ 122873 w 319564"/>
                <a:gd name="connsiteY292" fmla="*/ 201930 h 446722"/>
                <a:gd name="connsiteX293" fmla="*/ 123348 w 319564"/>
                <a:gd name="connsiteY293" fmla="*/ 203359 h 446722"/>
                <a:gd name="connsiteX294" fmla="*/ 125254 w 319564"/>
                <a:gd name="connsiteY294" fmla="*/ 204788 h 446722"/>
                <a:gd name="connsiteX295" fmla="*/ 126683 w 319564"/>
                <a:gd name="connsiteY295" fmla="*/ 206693 h 446722"/>
                <a:gd name="connsiteX296" fmla="*/ 127635 w 319564"/>
                <a:gd name="connsiteY296" fmla="*/ 209074 h 446722"/>
                <a:gd name="connsiteX297" fmla="*/ 127635 w 319564"/>
                <a:gd name="connsiteY297" fmla="*/ 211455 h 446722"/>
                <a:gd name="connsiteX298" fmla="*/ 129064 w 319564"/>
                <a:gd name="connsiteY298" fmla="*/ 213836 h 446722"/>
                <a:gd name="connsiteX299" fmla="*/ 131921 w 319564"/>
                <a:gd name="connsiteY299" fmla="*/ 216694 h 446722"/>
                <a:gd name="connsiteX300" fmla="*/ 132873 w 319564"/>
                <a:gd name="connsiteY300" fmla="*/ 217170 h 446722"/>
                <a:gd name="connsiteX301" fmla="*/ 133827 w 319564"/>
                <a:gd name="connsiteY301" fmla="*/ 218599 h 446722"/>
                <a:gd name="connsiteX302" fmla="*/ 134302 w 319564"/>
                <a:gd name="connsiteY302" fmla="*/ 220504 h 446722"/>
                <a:gd name="connsiteX303" fmla="*/ 135731 w 319564"/>
                <a:gd name="connsiteY303" fmla="*/ 220980 h 446722"/>
                <a:gd name="connsiteX304" fmla="*/ 138589 w 319564"/>
                <a:gd name="connsiteY304" fmla="*/ 221456 h 446722"/>
                <a:gd name="connsiteX305" fmla="*/ 140494 w 319564"/>
                <a:gd name="connsiteY305" fmla="*/ 219551 h 446722"/>
                <a:gd name="connsiteX306" fmla="*/ 141446 w 319564"/>
                <a:gd name="connsiteY306" fmla="*/ 218599 h 446722"/>
                <a:gd name="connsiteX307" fmla="*/ 142398 w 319564"/>
                <a:gd name="connsiteY307" fmla="*/ 218122 h 446722"/>
                <a:gd name="connsiteX308" fmla="*/ 143827 w 319564"/>
                <a:gd name="connsiteY308" fmla="*/ 218599 h 446722"/>
                <a:gd name="connsiteX309" fmla="*/ 143827 w 319564"/>
                <a:gd name="connsiteY309" fmla="*/ 216694 h 446722"/>
                <a:gd name="connsiteX310" fmla="*/ 144304 w 319564"/>
                <a:gd name="connsiteY310" fmla="*/ 215741 h 446722"/>
                <a:gd name="connsiteX311" fmla="*/ 144304 w 319564"/>
                <a:gd name="connsiteY311" fmla="*/ 214789 h 446722"/>
                <a:gd name="connsiteX312" fmla="*/ 145733 w 319564"/>
                <a:gd name="connsiteY312" fmla="*/ 211931 h 446722"/>
                <a:gd name="connsiteX313" fmla="*/ 147638 w 319564"/>
                <a:gd name="connsiteY313" fmla="*/ 209550 h 446722"/>
                <a:gd name="connsiteX314" fmla="*/ 148590 w 319564"/>
                <a:gd name="connsiteY314" fmla="*/ 207645 h 446722"/>
                <a:gd name="connsiteX315" fmla="*/ 146685 w 319564"/>
                <a:gd name="connsiteY315" fmla="*/ 200978 h 446722"/>
                <a:gd name="connsiteX316" fmla="*/ 146209 w 319564"/>
                <a:gd name="connsiteY316" fmla="*/ 196215 h 446722"/>
                <a:gd name="connsiteX317" fmla="*/ 171450 w 319564"/>
                <a:gd name="connsiteY317" fmla="*/ 171926 h 446722"/>
                <a:gd name="connsiteX318" fmla="*/ 177165 w 319564"/>
                <a:gd name="connsiteY318" fmla="*/ 176213 h 446722"/>
                <a:gd name="connsiteX319" fmla="*/ 178117 w 319564"/>
                <a:gd name="connsiteY319" fmla="*/ 177165 h 446722"/>
                <a:gd name="connsiteX320" fmla="*/ 181452 w 319564"/>
                <a:gd name="connsiteY320" fmla="*/ 181451 h 446722"/>
                <a:gd name="connsiteX321" fmla="*/ 181927 w 319564"/>
                <a:gd name="connsiteY321" fmla="*/ 183356 h 446722"/>
                <a:gd name="connsiteX322" fmla="*/ 181927 w 319564"/>
                <a:gd name="connsiteY322" fmla="*/ 185261 h 446722"/>
                <a:gd name="connsiteX323" fmla="*/ 184785 w 319564"/>
                <a:gd name="connsiteY323" fmla="*/ 187643 h 446722"/>
                <a:gd name="connsiteX324" fmla="*/ 187166 w 319564"/>
                <a:gd name="connsiteY324" fmla="*/ 185738 h 446722"/>
                <a:gd name="connsiteX325" fmla="*/ 186690 w 319564"/>
                <a:gd name="connsiteY325" fmla="*/ 180975 h 446722"/>
                <a:gd name="connsiteX326" fmla="*/ 184785 w 319564"/>
                <a:gd name="connsiteY326" fmla="*/ 176689 h 446722"/>
                <a:gd name="connsiteX327" fmla="*/ 184309 w 319564"/>
                <a:gd name="connsiteY327" fmla="*/ 175260 h 446722"/>
                <a:gd name="connsiteX328" fmla="*/ 181452 w 319564"/>
                <a:gd name="connsiteY328" fmla="*/ 171926 h 446722"/>
                <a:gd name="connsiteX329" fmla="*/ 180975 w 319564"/>
                <a:gd name="connsiteY329" fmla="*/ 170497 h 446722"/>
                <a:gd name="connsiteX330" fmla="*/ 180975 w 319564"/>
                <a:gd name="connsiteY330" fmla="*/ 168593 h 446722"/>
                <a:gd name="connsiteX331" fmla="*/ 180498 w 319564"/>
                <a:gd name="connsiteY331" fmla="*/ 166688 h 446722"/>
                <a:gd name="connsiteX332" fmla="*/ 179546 w 319564"/>
                <a:gd name="connsiteY332" fmla="*/ 164306 h 446722"/>
                <a:gd name="connsiteX333" fmla="*/ 180023 w 319564"/>
                <a:gd name="connsiteY333" fmla="*/ 162878 h 446722"/>
                <a:gd name="connsiteX334" fmla="*/ 181927 w 319564"/>
                <a:gd name="connsiteY334" fmla="*/ 162878 h 446722"/>
                <a:gd name="connsiteX335" fmla="*/ 183833 w 319564"/>
                <a:gd name="connsiteY335" fmla="*/ 163354 h 446722"/>
                <a:gd name="connsiteX336" fmla="*/ 190023 w 319564"/>
                <a:gd name="connsiteY336" fmla="*/ 169069 h 446722"/>
                <a:gd name="connsiteX337" fmla="*/ 192881 w 319564"/>
                <a:gd name="connsiteY337" fmla="*/ 173355 h 446722"/>
                <a:gd name="connsiteX338" fmla="*/ 193834 w 319564"/>
                <a:gd name="connsiteY338" fmla="*/ 174308 h 446722"/>
                <a:gd name="connsiteX339" fmla="*/ 202883 w 319564"/>
                <a:gd name="connsiteY339" fmla="*/ 179546 h 446722"/>
                <a:gd name="connsiteX340" fmla="*/ 203835 w 319564"/>
                <a:gd name="connsiteY340" fmla="*/ 180975 h 446722"/>
                <a:gd name="connsiteX341" fmla="*/ 204311 w 319564"/>
                <a:gd name="connsiteY341" fmla="*/ 182880 h 446722"/>
                <a:gd name="connsiteX342" fmla="*/ 207169 w 319564"/>
                <a:gd name="connsiteY342" fmla="*/ 187643 h 446722"/>
                <a:gd name="connsiteX343" fmla="*/ 207169 w 319564"/>
                <a:gd name="connsiteY343" fmla="*/ 191453 h 446722"/>
                <a:gd name="connsiteX344" fmla="*/ 207645 w 319564"/>
                <a:gd name="connsiteY344" fmla="*/ 193358 h 446722"/>
                <a:gd name="connsiteX345" fmla="*/ 210979 w 319564"/>
                <a:gd name="connsiteY345" fmla="*/ 193834 h 446722"/>
                <a:gd name="connsiteX346" fmla="*/ 218598 w 319564"/>
                <a:gd name="connsiteY346" fmla="*/ 198120 h 446722"/>
                <a:gd name="connsiteX347" fmla="*/ 222409 w 319564"/>
                <a:gd name="connsiteY347" fmla="*/ 198596 h 446722"/>
                <a:gd name="connsiteX348" fmla="*/ 224790 w 319564"/>
                <a:gd name="connsiteY348" fmla="*/ 198120 h 446722"/>
                <a:gd name="connsiteX349" fmla="*/ 226695 w 319564"/>
                <a:gd name="connsiteY349" fmla="*/ 197168 h 446722"/>
                <a:gd name="connsiteX350" fmla="*/ 228600 w 319564"/>
                <a:gd name="connsiteY350" fmla="*/ 196691 h 446722"/>
                <a:gd name="connsiteX351" fmla="*/ 229552 w 319564"/>
                <a:gd name="connsiteY351" fmla="*/ 197644 h 446722"/>
                <a:gd name="connsiteX352" fmla="*/ 227648 w 319564"/>
                <a:gd name="connsiteY352" fmla="*/ 201454 h 446722"/>
                <a:gd name="connsiteX353" fmla="*/ 227171 w 319564"/>
                <a:gd name="connsiteY353" fmla="*/ 205264 h 446722"/>
                <a:gd name="connsiteX354" fmla="*/ 230029 w 319564"/>
                <a:gd name="connsiteY354" fmla="*/ 208597 h 446722"/>
                <a:gd name="connsiteX355" fmla="*/ 233363 w 319564"/>
                <a:gd name="connsiteY355" fmla="*/ 209550 h 446722"/>
                <a:gd name="connsiteX356" fmla="*/ 236220 w 319564"/>
                <a:gd name="connsiteY356" fmla="*/ 201930 h 446722"/>
                <a:gd name="connsiteX357" fmla="*/ 236220 w 319564"/>
                <a:gd name="connsiteY357" fmla="*/ 193358 h 446722"/>
                <a:gd name="connsiteX358" fmla="*/ 234791 w 319564"/>
                <a:gd name="connsiteY358" fmla="*/ 193834 h 446722"/>
                <a:gd name="connsiteX359" fmla="*/ 233363 w 319564"/>
                <a:gd name="connsiteY359" fmla="*/ 193834 h 446722"/>
                <a:gd name="connsiteX360" fmla="*/ 229552 w 319564"/>
                <a:gd name="connsiteY360" fmla="*/ 191453 h 446722"/>
                <a:gd name="connsiteX361" fmla="*/ 226695 w 319564"/>
                <a:gd name="connsiteY361" fmla="*/ 190976 h 446722"/>
                <a:gd name="connsiteX362" fmla="*/ 223838 w 319564"/>
                <a:gd name="connsiteY362" fmla="*/ 190976 h 446722"/>
                <a:gd name="connsiteX363" fmla="*/ 224790 w 319564"/>
                <a:gd name="connsiteY363" fmla="*/ 188119 h 446722"/>
                <a:gd name="connsiteX364" fmla="*/ 224790 w 319564"/>
                <a:gd name="connsiteY364" fmla="*/ 185261 h 446722"/>
                <a:gd name="connsiteX365" fmla="*/ 222885 w 319564"/>
                <a:gd name="connsiteY365" fmla="*/ 182404 h 446722"/>
                <a:gd name="connsiteX366" fmla="*/ 220980 w 319564"/>
                <a:gd name="connsiteY366" fmla="*/ 179546 h 446722"/>
                <a:gd name="connsiteX367" fmla="*/ 217646 w 319564"/>
                <a:gd name="connsiteY367" fmla="*/ 176213 h 446722"/>
                <a:gd name="connsiteX368" fmla="*/ 215741 w 319564"/>
                <a:gd name="connsiteY368" fmla="*/ 172403 h 446722"/>
                <a:gd name="connsiteX369" fmla="*/ 217646 w 319564"/>
                <a:gd name="connsiteY369" fmla="*/ 170497 h 446722"/>
                <a:gd name="connsiteX370" fmla="*/ 224314 w 319564"/>
                <a:gd name="connsiteY370" fmla="*/ 170021 h 446722"/>
                <a:gd name="connsiteX371" fmla="*/ 226219 w 319564"/>
                <a:gd name="connsiteY371" fmla="*/ 167164 h 446722"/>
                <a:gd name="connsiteX372" fmla="*/ 224790 w 319564"/>
                <a:gd name="connsiteY372" fmla="*/ 165735 h 446722"/>
                <a:gd name="connsiteX373" fmla="*/ 221933 w 319564"/>
                <a:gd name="connsiteY373" fmla="*/ 164306 h 446722"/>
                <a:gd name="connsiteX374" fmla="*/ 220504 w 319564"/>
                <a:gd name="connsiteY374" fmla="*/ 163830 h 446722"/>
                <a:gd name="connsiteX375" fmla="*/ 218598 w 319564"/>
                <a:gd name="connsiteY375" fmla="*/ 163830 h 446722"/>
                <a:gd name="connsiteX376" fmla="*/ 211931 w 319564"/>
                <a:gd name="connsiteY376" fmla="*/ 161449 h 446722"/>
                <a:gd name="connsiteX377" fmla="*/ 210027 w 319564"/>
                <a:gd name="connsiteY377" fmla="*/ 159544 h 446722"/>
                <a:gd name="connsiteX378" fmla="*/ 208121 w 319564"/>
                <a:gd name="connsiteY378" fmla="*/ 158591 h 446722"/>
                <a:gd name="connsiteX379" fmla="*/ 206692 w 319564"/>
                <a:gd name="connsiteY379" fmla="*/ 160020 h 446722"/>
                <a:gd name="connsiteX380" fmla="*/ 205740 w 319564"/>
                <a:gd name="connsiteY380" fmla="*/ 161925 h 446722"/>
                <a:gd name="connsiteX381" fmla="*/ 207169 w 319564"/>
                <a:gd name="connsiteY381" fmla="*/ 163354 h 446722"/>
                <a:gd name="connsiteX382" fmla="*/ 206692 w 319564"/>
                <a:gd name="connsiteY382" fmla="*/ 166688 h 446722"/>
                <a:gd name="connsiteX383" fmla="*/ 204311 w 319564"/>
                <a:gd name="connsiteY383" fmla="*/ 169545 h 446722"/>
                <a:gd name="connsiteX384" fmla="*/ 200025 w 319564"/>
                <a:gd name="connsiteY384" fmla="*/ 169545 h 446722"/>
                <a:gd name="connsiteX385" fmla="*/ 198596 w 319564"/>
                <a:gd name="connsiteY385" fmla="*/ 168116 h 446722"/>
                <a:gd name="connsiteX386" fmla="*/ 198596 w 319564"/>
                <a:gd name="connsiteY386" fmla="*/ 166211 h 446722"/>
                <a:gd name="connsiteX387" fmla="*/ 199073 w 319564"/>
                <a:gd name="connsiteY387" fmla="*/ 164306 h 446722"/>
                <a:gd name="connsiteX388" fmla="*/ 199073 w 319564"/>
                <a:gd name="connsiteY388" fmla="*/ 162401 h 446722"/>
                <a:gd name="connsiteX389" fmla="*/ 197167 w 319564"/>
                <a:gd name="connsiteY389" fmla="*/ 158115 h 446722"/>
                <a:gd name="connsiteX390" fmla="*/ 194310 w 319564"/>
                <a:gd name="connsiteY390" fmla="*/ 154305 h 446722"/>
                <a:gd name="connsiteX391" fmla="*/ 191452 w 319564"/>
                <a:gd name="connsiteY391" fmla="*/ 151924 h 446722"/>
                <a:gd name="connsiteX392" fmla="*/ 188119 w 319564"/>
                <a:gd name="connsiteY392" fmla="*/ 150971 h 446722"/>
                <a:gd name="connsiteX393" fmla="*/ 183356 w 319564"/>
                <a:gd name="connsiteY393" fmla="*/ 150019 h 446722"/>
                <a:gd name="connsiteX394" fmla="*/ 178594 w 319564"/>
                <a:gd name="connsiteY394" fmla="*/ 150019 h 446722"/>
                <a:gd name="connsiteX395" fmla="*/ 174784 w 319564"/>
                <a:gd name="connsiteY395" fmla="*/ 151924 h 446722"/>
                <a:gd name="connsiteX396" fmla="*/ 171450 w 319564"/>
                <a:gd name="connsiteY396" fmla="*/ 154305 h 446722"/>
                <a:gd name="connsiteX397" fmla="*/ 170021 w 319564"/>
                <a:gd name="connsiteY397" fmla="*/ 154781 h 446722"/>
                <a:gd name="connsiteX398" fmla="*/ 168592 w 319564"/>
                <a:gd name="connsiteY398" fmla="*/ 155734 h 446722"/>
                <a:gd name="connsiteX399" fmla="*/ 168592 w 319564"/>
                <a:gd name="connsiteY399" fmla="*/ 157163 h 446722"/>
                <a:gd name="connsiteX400" fmla="*/ 170973 w 319564"/>
                <a:gd name="connsiteY400" fmla="*/ 159544 h 446722"/>
                <a:gd name="connsiteX401" fmla="*/ 171450 w 319564"/>
                <a:gd name="connsiteY401" fmla="*/ 160972 h 446722"/>
                <a:gd name="connsiteX402" fmla="*/ 169545 w 319564"/>
                <a:gd name="connsiteY402" fmla="*/ 161449 h 446722"/>
                <a:gd name="connsiteX403" fmla="*/ 169069 w 319564"/>
                <a:gd name="connsiteY403" fmla="*/ 163354 h 446722"/>
                <a:gd name="connsiteX404" fmla="*/ 166688 w 319564"/>
                <a:gd name="connsiteY404" fmla="*/ 163354 h 446722"/>
                <a:gd name="connsiteX405" fmla="*/ 164306 w 319564"/>
                <a:gd name="connsiteY405" fmla="*/ 162878 h 446722"/>
                <a:gd name="connsiteX406" fmla="*/ 158591 w 319564"/>
                <a:gd name="connsiteY406" fmla="*/ 160496 h 446722"/>
                <a:gd name="connsiteX407" fmla="*/ 156686 w 319564"/>
                <a:gd name="connsiteY407" fmla="*/ 159068 h 446722"/>
                <a:gd name="connsiteX408" fmla="*/ 154781 w 319564"/>
                <a:gd name="connsiteY408" fmla="*/ 157163 h 446722"/>
                <a:gd name="connsiteX409" fmla="*/ 153829 w 319564"/>
                <a:gd name="connsiteY409" fmla="*/ 155258 h 446722"/>
                <a:gd name="connsiteX410" fmla="*/ 153352 w 319564"/>
                <a:gd name="connsiteY410" fmla="*/ 152876 h 446722"/>
                <a:gd name="connsiteX411" fmla="*/ 150019 w 319564"/>
                <a:gd name="connsiteY411" fmla="*/ 144304 h 446722"/>
                <a:gd name="connsiteX412" fmla="*/ 149542 w 319564"/>
                <a:gd name="connsiteY412" fmla="*/ 140970 h 446722"/>
                <a:gd name="connsiteX413" fmla="*/ 149542 w 319564"/>
                <a:gd name="connsiteY413" fmla="*/ 137636 h 446722"/>
                <a:gd name="connsiteX414" fmla="*/ 151923 w 319564"/>
                <a:gd name="connsiteY414" fmla="*/ 135731 h 446722"/>
                <a:gd name="connsiteX415" fmla="*/ 151448 w 319564"/>
                <a:gd name="connsiteY415" fmla="*/ 134779 h 446722"/>
                <a:gd name="connsiteX416" fmla="*/ 150495 w 319564"/>
                <a:gd name="connsiteY416" fmla="*/ 133826 h 446722"/>
                <a:gd name="connsiteX417" fmla="*/ 146685 w 319564"/>
                <a:gd name="connsiteY417" fmla="*/ 126683 h 446722"/>
                <a:gd name="connsiteX418" fmla="*/ 142875 w 319564"/>
                <a:gd name="connsiteY418" fmla="*/ 119063 h 446722"/>
                <a:gd name="connsiteX419" fmla="*/ 141446 w 319564"/>
                <a:gd name="connsiteY419" fmla="*/ 117158 h 446722"/>
                <a:gd name="connsiteX420" fmla="*/ 141446 w 319564"/>
                <a:gd name="connsiteY420" fmla="*/ 115253 h 446722"/>
                <a:gd name="connsiteX421" fmla="*/ 141923 w 319564"/>
                <a:gd name="connsiteY421" fmla="*/ 113347 h 446722"/>
                <a:gd name="connsiteX422" fmla="*/ 143352 w 319564"/>
                <a:gd name="connsiteY422" fmla="*/ 111919 h 446722"/>
                <a:gd name="connsiteX423" fmla="*/ 144780 w 319564"/>
                <a:gd name="connsiteY423" fmla="*/ 108585 h 446722"/>
                <a:gd name="connsiteX424" fmla="*/ 147638 w 319564"/>
                <a:gd name="connsiteY424" fmla="*/ 104775 h 446722"/>
                <a:gd name="connsiteX425" fmla="*/ 148590 w 319564"/>
                <a:gd name="connsiteY425" fmla="*/ 103346 h 446722"/>
                <a:gd name="connsiteX426" fmla="*/ 148590 w 319564"/>
                <a:gd name="connsiteY426" fmla="*/ 101441 h 446722"/>
                <a:gd name="connsiteX427" fmla="*/ 148114 w 319564"/>
                <a:gd name="connsiteY427" fmla="*/ 99536 h 446722"/>
                <a:gd name="connsiteX428" fmla="*/ 147161 w 319564"/>
                <a:gd name="connsiteY428" fmla="*/ 97631 h 446722"/>
                <a:gd name="connsiteX429" fmla="*/ 148114 w 319564"/>
                <a:gd name="connsiteY429" fmla="*/ 93821 h 446722"/>
                <a:gd name="connsiteX430" fmla="*/ 150971 w 319564"/>
                <a:gd name="connsiteY430" fmla="*/ 90964 h 446722"/>
                <a:gd name="connsiteX431" fmla="*/ 154305 w 319564"/>
                <a:gd name="connsiteY431" fmla="*/ 88583 h 446722"/>
                <a:gd name="connsiteX432" fmla="*/ 160496 w 319564"/>
                <a:gd name="connsiteY432" fmla="*/ 85725 h 446722"/>
                <a:gd name="connsiteX433" fmla="*/ 165735 w 319564"/>
                <a:gd name="connsiteY433" fmla="*/ 84772 h 446722"/>
                <a:gd name="connsiteX434" fmla="*/ 168592 w 319564"/>
                <a:gd name="connsiteY434" fmla="*/ 79058 h 446722"/>
                <a:gd name="connsiteX435" fmla="*/ 169069 w 319564"/>
                <a:gd name="connsiteY435" fmla="*/ 76200 h 446722"/>
                <a:gd name="connsiteX436" fmla="*/ 175736 w 319564"/>
                <a:gd name="connsiteY436" fmla="*/ 62865 h 446722"/>
                <a:gd name="connsiteX437" fmla="*/ 177165 w 319564"/>
                <a:gd name="connsiteY437" fmla="*/ 57150 h 446722"/>
                <a:gd name="connsiteX438" fmla="*/ 178117 w 319564"/>
                <a:gd name="connsiteY438" fmla="*/ 54769 h 446722"/>
                <a:gd name="connsiteX439" fmla="*/ 178594 w 319564"/>
                <a:gd name="connsiteY439" fmla="*/ 52388 h 446722"/>
                <a:gd name="connsiteX440" fmla="*/ 176689 w 319564"/>
                <a:gd name="connsiteY440" fmla="*/ 51435 h 446722"/>
                <a:gd name="connsiteX441" fmla="*/ 174784 w 319564"/>
                <a:gd name="connsiteY441" fmla="*/ 50483 h 446722"/>
                <a:gd name="connsiteX442" fmla="*/ 174308 w 319564"/>
                <a:gd name="connsiteY442" fmla="*/ 48578 h 446722"/>
                <a:gd name="connsiteX443" fmla="*/ 174308 w 319564"/>
                <a:gd name="connsiteY443" fmla="*/ 46196 h 446722"/>
                <a:gd name="connsiteX444" fmla="*/ 173355 w 319564"/>
                <a:gd name="connsiteY444" fmla="*/ 44768 h 446722"/>
                <a:gd name="connsiteX445" fmla="*/ 170021 w 319564"/>
                <a:gd name="connsiteY445" fmla="*/ 42863 h 446722"/>
                <a:gd name="connsiteX446" fmla="*/ 169069 w 319564"/>
                <a:gd name="connsiteY446" fmla="*/ 41434 h 446722"/>
                <a:gd name="connsiteX447" fmla="*/ 167164 w 319564"/>
                <a:gd name="connsiteY447" fmla="*/ 36671 h 446722"/>
                <a:gd name="connsiteX448" fmla="*/ 166211 w 319564"/>
                <a:gd name="connsiteY448" fmla="*/ 33814 h 446722"/>
                <a:gd name="connsiteX449" fmla="*/ 166211 w 319564"/>
                <a:gd name="connsiteY449" fmla="*/ 30480 h 446722"/>
                <a:gd name="connsiteX450" fmla="*/ 167164 w 319564"/>
                <a:gd name="connsiteY450" fmla="*/ 20003 h 446722"/>
                <a:gd name="connsiteX451" fmla="*/ 168592 w 319564"/>
                <a:gd name="connsiteY451" fmla="*/ 16669 h 446722"/>
                <a:gd name="connsiteX452" fmla="*/ 170973 w 319564"/>
                <a:gd name="connsiteY452" fmla="*/ 13811 h 446722"/>
                <a:gd name="connsiteX453" fmla="*/ 171927 w 319564"/>
                <a:gd name="connsiteY453" fmla="*/ 10954 h 446722"/>
                <a:gd name="connsiteX454" fmla="*/ 171450 w 319564"/>
                <a:gd name="connsiteY454" fmla="*/ 8096 h 446722"/>
                <a:gd name="connsiteX455" fmla="*/ 170498 w 319564"/>
                <a:gd name="connsiteY455" fmla="*/ 6191 h 446722"/>
                <a:gd name="connsiteX456" fmla="*/ 169069 w 319564"/>
                <a:gd name="connsiteY456" fmla="*/ 4763 h 446722"/>
                <a:gd name="connsiteX457" fmla="*/ 166688 w 319564"/>
                <a:gd name="connsiteY457" fmla="*/ 5239 h 446722"/>
                <a:gd name="connsiteX458" fmla="*/ 164306 w 319564"/>
                <a:gd name="connsiteY458" fmla="*/ 9049 h 446722"/>
                <a:gd name="connsiteX459" fmla="*/ 162877 w 319564"/>
                <a:gd name="connsiteY459" fmla="*/ 10478 h 446722"/>
                <a:gd name="connsiteX460" fmla="*/ 160020 w 319564"/>
                <a:gd name="connsiteY460" fmla="*/ 11906 h 446722"/>
                <a:gd name="connsiteX461" fmla="*/ 156686 w 319564"/>
                <a:gd name="connsiteY461" fmla="*/ 11430 h 446722"/>
                <a:gd name="connsiteX462" fmla="*/ 152400 w 319564"/>
                <a:gd name="connsiteY462" fmla="*/ 10001 h 446722"/>
                <a:gd name="connsiteX463" fmla="*/ 148114 w 319564"/>
                <a:gd name="connsiteY463" fmla="*/ 8572 h 446722"/>
                <a:gd name="connsiteX464" fmla="*/ 136684 w 319564"/>
                <a:gd name="connsiteY464" fmla="*/ 1905 h 446722"/>
                <a:gd name="connsiteX465" fmla="*/ 131445 w 319564"/>
                <a:gd name="connsiteY465" fmla="*/ 0 h 446722"/>
                <a:gd name="connsiteX466" fmla="*/ 129540 w 319564"/>
                <a:gd name="connsiteY466" fmla="*/ 0 h 446722"/>
                <a:gd name="connsiteX467" fmla="*/ 125254 w 319564"/>
                <a:gd name="connsiteY467" fmla="*/ 953 h 446722"/>
                <a:gd name="connsiteX468" fmla="*/ 123348 w 319564"/>
                <a:gd name="connsiteY468" fmla="*/ 476 h 446722"/>
                <a:gd name="connsiteX469" fmla="*/ 121444 w 319564"/>
                <a:gd name="connsiteY469" fmla="*/ 476 h 446722"/>
                <a:gd name="connsiteX470" fmla="*/ 118110 w 319564"/>
                <a:gd name="connsiteY470" fmla="*/ 2381 h 446722"/>
                <a:gd name="connsiteX471" fmla="*/ 114300 w 319564"/>
                <a:gd name="connsiteY471" fmla="*/ 3810 h 446722"/>
                <a:gd name="connsiteX472" fmla="*/ 113823 w 319564"/>
                <a:gd name="connsiteY472" fmla="*/ 8572 h 446722"/>
                <a:gd name="connsiteX473" fmla="*/ 112871 w 319564"/>
                <a:gd name="connsiteY473" fmla="*/ 12383 h 446722"/>
                <a:gd name="connsiteX474" fmla="*/ 111442 w 319564"/>
                <a:gd name="connsiteY474" fmla="*/ 15716 h 446722"/>
                <a:gd name="connsiteX475" fmla="*/ 106680 w 319564"/>
                <a:gd name="connsiteY475" fmla="*/ 33814 h 446722"/>
                <a:gd name="connsiteX476" fmla="*/ 107156 w 319564"/>
                <a:gd name="connsiteY476" fmla="*/ 37147 h 446722"/>
                <a:gd name="connsiteX477" fmla="*/ 109061 w 319564"/>
                <a:gd name="connsiteY477" fmla="*/ 40481 h 446722"/>
                <a:gd name="connsiteX478" fmla="*/ 109061 w 319564"/>
                <a:gd name="connsiteY478" fmla="*/ 42386 h 446722"/>
                <a:gd name="connsiteX479" fmla="*/ 108585 w 319564"/>
                <a:gd name="connsiteY479" fmla="*/ 46196 h 446722"/>
                <a:gd name="connsiteX480" fmla="*/ 109061 w 319564"/>
                <a:gd name="connsiteY480" fmla="*/ 52388 h 446722"/>
                <a:gd name="connsiteX481" fmla="*/ 108585 w 319564"/>
                <a:gd name="connsiteY481" fmla="*/ 57150 h 446722"/>
                <a:gd name="connsiteX482" fmla="*/ 105727 w 319564"/>
                <a:gd name="connsiteY482" fmla="*/ 63818 h 446722"/>
                <a:gd name="connsiteX483" fmla="*/ 105252 w 319564"/>
                <a:gd name="connsiteY483" fmla="*/ 67628 h 446722"/>
                <a:gd name="connsiteX484" fmla="*/ 105252 w 319564"/>
                <a:gd name="connsiteY484" fmla="*/ 71438 h 446722"/>
                <a:gd name="connsiteX485" fmla="*/ 105727 w 319564"/>
                <a:gd name="connsiteY485" fmla="*/ 75724 h 446722"/>
                <a:gd name="connsiteX486" fmla="*/ 108109 w 319564"/>
                <a:gd name="connsiteY486" fmla="*/ 81915 h 446722"/>
                <a:gd name="connsiteX487" fmla="*/ 108109 w 319564"/>
                <a:gd name="connsiteY487" fmla="*/ 83820 h 446722"/>
                <a:gd name="connsiteX488" fmla="*/ 107633 w 319564"/>
                <a:gd name="connsiteY488" fmla="*/ 85725 h 446722"/>
                <a:gd name="connsiteX489" fmla="*/ 106680 w 319564"/>
                <a:gd name="connsiteY489" fmla="*/ 87154 h 446722"/>
                <a:gd name="connsiteX490" fmla="*/ 104298 w 319564"/>
                <a:gd name="connsiteY490" fmla="*/ 87630 h 446722"/>
                <a:gd name="connsiteX491" fmla="*/ 100489 w 319564"/>
                <a:gd name="connsiteY491" fmla="*/ 87630 h 446722"/>
                <a:gd name="connsiteX492" fmla="*/ 99060 w 319564"/>
                <a:gd name="connsiteY492" fmla="*/ 87154 h 446722"/>
                <a:gd name="connsiteX493" fmla="*/ 96202 w 319564"/>
                <a:gd name="connsiteY493" fmla="*/ 82868 h 446722"/>
                <a:gd name="connsiteX494" fmla="*/ 94773 w 319564"/>
                <a:gd name="connsiteY494" fmla="*/ 81915 h 446722"/>
                <a:gd name="connsiteX495" fmla="*/ 92869 w 319564"/>
                <a:gd name="connsiteY495" fmla="*/ 80963 h 446722"/>
                <a:gd name="connsiteX496" fmla="*/ 91440 w 319564"/>
                <a:gd name="connsiteY496" fmla="*/ 79058 h 446722"/>
                <a:gd name="connsiteX497" fmla="*/ 89535 w 319564"/>
                <a:gd name="connsiteY497" fmla="*/ 77629 h 446722"/>
                <a:gd name="connsiteX498" fmla="*/ 88106 w 319564"/>
                <a:gd name="connsiteY498" fmla="*/ 78581 h 446722"/>
                <a:gd name="connsiteX499" fmla="*/ 87630 w 319564"/>
                <a:gd name="connsiteY499" fmla="*/ 80010 h 446722"/>
                <a:gd name="connsiteX500" fmla="*/ 87154 w 319564"/>
                <a:gd name="connsiteY500" fmla="*/ 86678 h 446722"/>
                <a:gd name="connsiteX501" fmla="*/ 87630 w 319564"/>
                <a:gd name="connsiteY501" fmla="*/ 88106 h 446722"/>
                <a:gd name="connsiteX502" fmla="*/ 89059 w 319564"/>
                <a:gd name="connsiteY502" fmla="*/ 90011 h 446722"/>
                <a:gd name="connsiteX503" fmla="*/ 90964 w 319564"/>
                <a:gd name="connsiteY503" fmla="*/ 91440 h 446722"/>
                <a:gd name="connsiteX504" fmla="*/ 91916 w 319564"/>
                <a:gd name="connsiteY504" fmla="*/ 92393 h 446722"/>
                <a:gd name="connsiteX505" fmla="*/ 92392 w 319564"/>
                <a:gd name="connsiteY505" fmla="*/ 93821 h 446722"/>
                <a:gd name="connsiteX506" fmla="*/ 93821 w 319564"/>
                <a:gd name="connsiteY506" fmla="*/ 107633 h 446722"/>
                <a:gd name="connsiteX507" fmla="*/ 94773 w 319564"/>
                <a:gd name="connsiteY507" fmla="*/ 110966 h 446722"/>
                <a:gd name="connsiteX508" fmla="*/ 96202 w 319564"/>
                <a:gd name="connsiteY508" fmla="*/ 114776 h 446722"/>
                <a:gd name="connsiteX509" fmla="*/ 97155 w 319564"/>
                <a:gd name="connsiteY509" fmla="*/ 118586 h 446722"/>
                <a:gd name="connsiteX510" fmla="*/ 97631 w 319564"/>
                <a:gd name="connsiteY510" fmla="*/ 123349 h 446722"/>
                <a:gd name="connsiteX511" fmla="*/ 99060 w 319564"/>
                <a:gd name="connsiteY511" fmla="*/ 127635 h 446722"/>
                <a:gd name="connsiteX512" fmla="*/ 100965 w 319564"/>
                <a:gd name="connsiteY512" fmla="*/ 129540 h 446722"/>
                <a:gd name="connsiteX513" fmla="*/ 103346 w 319564"/>
                <a:gd name="connsiteY513" fmla="*/ 129064 h 446722"/>
                <a:gd name="connsiteX514" fmla="*/ 104775 w 319564"/>
                <a:gd name="connsiteY514" fmla="*/ 129540 h 446722"/>
                <a:gd name="connsiteX515" fmla="*/ 105727 w 319564"/>
                <a:gd name="connsiteY515" fmla="*/ 133350 h 446722"/>
                <a:gd name="connsiteX516" fmla="*/ 108585 w 319564"/>
                <a:gd name="connsiteY516" fmla="*/ 135731 h 446722"/>
                <a:gd name="connsiteX517" fmla="*/ 109538 w 319564"/>
                <a:gd name="connsiteY517" fmla="*/ 139541 h 446722"/>
                <a:gd name="connsiteX518" fmla="*/ 110966 w 319564"/>
                <a:gd name="connsiteY518" fmla="*/ 140970 h 446722"/>
                <a:gd name="connsiteX519" fmla="*/ 112871 w 319564"/>
                <a:gd name="connsiteY519" fmla="*/ 141446 h 446722"/>
                <a:gd name="connsiteX520" fmla="*/ 114777 w 319564"/>
                <a:gd name="connsiteY520" fmla="*/ 141446 h 446722"/>
                <a:gd name="connsiteX521" fmla="*/ 115729 w 319564"/>
                <a:gd name="connsiteY521" fmla="*/ 140018 h 446722"/>
                <a:gd name="connsiteX522" fmla="*/ 115729 w 319564"/>
                <a:gd name="connsiteY522" fmla="*/ 136208 h 446722"/>
                <a:gd name="connsiteX523" fmla="*/ 114300 w 319564"/>
                <a:gd name="connsiteY523" fmla="*/ 130493 h 446722"/>
                <a:gd name="connsiteX524" fmla="*/ 115729 w 319564"/>
                <a:gd name="connsiteY524" fmla="*/ 126683 h 446722"/>
                <a:gd name="connsiteX525" fmla="*/ 117634 w 319564"/>
                <a:gd name="connsiteY525" fmla="*/ 129064 h 446722"/>
                <a:gd name="connsiteX526" fmla="*/ 120015 w 319564"/>
                <a:gd name="connsiteY526" fmla="*/ 130493 h 446722"/>
                <a:gd name="connsiteX527" fmla="*/ 123348 w 319564"/>
                <a:gd name="connsiteY527" fmla="*/ 130969 h 446722"/>
                <a:gd name="connsiteX528" fmla="*/ 126206 w 319564"/>
                <a:gd name="connsiteY528" fmla="*/ 132397 h 446722"/>
                <a:gd name="connsiteX529" fmla="*/ 128111 w 319564"/>
                <a:gd name="connsiteY529" fmla="*/ 134779 h 446722"/>
                <a:gd name="connsiteX530" fmla="*/ 128588 w 319564"/>
                <a:gd name="connsiteY530" fmla="*/ 137636 h 446722"/>
                <a:gd name="connsiteX531" fmla="*/ 127635 w 319564"/>
                <a:gd name="connsiteY531" fmla="*/ 140018 h 446722"/>
                <a:gd name="connsiteX532" fmla="*/ 119539 w 319564"/>
                <a:gd name="connsiteY532" fmla="*/ 147161 h 446722"/>
                <a:gd name="connsiteX533" fmla="*/ 118110 w 319564"/>
                <a:gd name="connsiteY533" fmla="*/ 148590 h 446722"/>
                <a:gd name="connsiteX534" fmla="*/ 117158 w 319564"/>
                <a:gd name="connsiteY534" fmla="*/ 150495 h 446722"/>
                <a:gd name="connsiteX535" fmla="*/ 117158 w 319564"/>
                <a:gd name="connsiteY535" fmla="*/ 157163 h 446722"/>
                <a:gd name="connsiteX536" fmla="*/ 117634 w 319564"/>
                <a:gd name="connsiteY536" fmla="*/ 163830 h 446722"/>
                <a:gd name="connsiteX537" fmla="*/ 120967 w 319564"/>
                <a:gd name="connsiteY537" fmla="*/ 160496 h 446722"/>
                <a:gd name="connsiteX538" fmla="*/ 124777 w 319564"/>
                <a:gd name="connsiteY538" fmla="*/ 160972 h 446722"/>
                <a:gd name="connsiteX539" fmla="*/ 128111 w 319564"/>
                <a:gd name="connsiteY539" fmla="*/ 165259 h 446722"/>
                <a:gd name="connsiteX540" fmla="*/ 130492 w 319564"/>
                <a:gd name="connsiteY540" fmla="*/ 165259 h 446722"/>
                <a:gd name="connsiteX541" fmla="*/ 133350 w 319564"/>
                <a:gd name="connsiteY541" fmla="*/ 168116 h 446722"/>
                <a:gd name="connsiteX542" fmla="*/ 137160 w 319564"/>
                <a:gd name="connsiteY542" fmla="*/ 169545 h 446722"/>
                <a:gd name="connsiteX543" fmla="*/ 141923 w 319564"/>
                <a:gd name="connsiteY543" fmla="*/ 169069 h 446722"/>
                <a:gd name="connsiteX544" fmla="*/ 145256 w 319564"/>
                <a:gd name="connsiteY544" fmla="*/ 166688 h 446722"/>
                <a:gd name="connsiteX545" fmla="*/ 145256 w 319564"/>
                <a:gd name="connsiteY545" fmla="*/ 163830 h 446722"/>
                <a:gd name="connsiteX546" fmla="*/ 147161 w 319564"/>
                <a:gd name="connsiteY546" fmla="*/ 161925 h 446722"/>
                <a:gd name="connsiteX547" fmla="*/ 151923 w 319564"/>
                <a:gd name="connsiteY547" fmla="*/ 159544 h 446722"/>
                <a:gd name="connsiteX548" fmla="*/ 153352 w 319564"/>
                <a:gd name="connsiteY548" fmla="*/ 159068 h 446722"/>
                <a:gd name="connsiteX549" fmla="*/ 155258 w 319564"/>
                <a:gd name="connsiteY549" fmla="*/ 158591 h 446722"/>
                <a:gd name="connsiteX550" fmla="*/ 156686 w 319564"/>
                <a:gd name="connsiteY550" fmla="*/ 159068 h 446722"/>
                <a:gd name="connsiteX551" fmla="*/ 166688 w 319564"/>
                <a:gd name="connsiteY551" fmla="*/ 164306 h 446722"/>
                <a:gd name="connsiteX552" fmla="*/ 171450 w 319564"/>
                <a:gd name="connsiteY552" fmla="*/ 171926 h 446722"/>
                <a:gd name="connsiteX553" fmla="*/ 319564 w 319564"/>
                <a:gd name="connsiteY553" fmla="*/ 374333 h 446722"/>
                <a:gd name="connsiteX554" fmla="*/ 318611 w 319564"/>
                <a:gd name="connsiteY554" fmla="*/ 372904 h 446722"/>
                <a:gd name="connsiteX555" fmla="*/ 316706 w 319564"/>
                <a:gd name="connsiteY555" fmla="*/ 371951 h 446722"/>
                <a:gd name="connsiteX556" fmla="*/ 314802 w 319564"/>
                <a:gd name="connsiteY556" fmla="*/ 369570 h 446722"/>
                <a:gd name="connsiteX557" fmla="*/ 314325 w 319564"/>
                <a:gd name="connsiteY557" fmla="*/ 366236 h 446722"/>
                <a:gd name="connsiteX558" fmla="*/ 315277 w 319564"/>
                <a:gd name="connsiteY558" fmla="*/ 358616 h 446722"/>
                <a:gd name="connsiteX559" fmla="*/ 315277 w 319564"/>
                <a:gd name="connsiteY559" fmla="*/ 356711 h 446722"/>
                <a:gd name="connsiteX560" fmla="*/ 312420 w 319564"/>
                <a:gd name="connsiteY560" fmla="*/ 352425 h 446722"/>
                <a:gd name="connsiteX561" fmla="*/ 311944 w 319564"/>
                <a:gd name="connsiteY561" fmla="*/ 347186 h 446722"/>
                <a:gd name="connsiteX562" fmla="*/ 309086 w 319564"/>
                <a:gd name="connsiteY562" fmla="*/ 345281 h 446722"/>
                <a:gd name="connsiteX563" fmla="*/ 305277 w 319564"/>
                <a:gd name="connsiteY563" fmla="*/ 344805 h 446722"/>
                <a:gd name="connsiteX564" fmla="*/ 304323 w 319564"/>
                <a:gd name="connsiteY564" fmla="*/ 343376 h 446722"/>
                <a:gd name="connsiteX565" fmla="*/ 304323 w 319564"/>
                <a:gd name="connsiteY565" fmla="*/ 342424 h 446722"/>
                <a:gd name="connsiteX566" fmla="*/ 307181 w 319564"/>
                <a:gd name="connsiteY566" fmla="*/ 340043 h 446722"/>
                <a:gd name="connsiteX567" fmla="*/ 308610 w 319564"/>
                <a:gd name="connsiteY567" fmla="*/ 338614 h 446722"/>
                <a:gd name="connsiteX568" fmla="*/ 310515 w 319564"/>
                <a:gd name="connsiteY568" fmla="*/ 335280 h 446722"/>
                <a:gd name="connsiteX569" fmla="*/ 310039 w 319564"/>
                <a:gd name="connsiteY569" fmla="*/ 331470 h 446722"/>
                <a:gd name="connsiteX570" fmla="*/ 306705 w 319564"/>
                <a:gd name="connsiteY570" fmla="*/ 327184 h 446722"/>
                <a:gd name="connsiteX571" fmla="*/ 306229 w 319564"/>
                <a:gd name="connsiteY571" fmla="*/ 325755 h 446722"/>
                <a:gd name="connsiteX572" fmla="*/ 306229 w 319564"/>
                <a:gd name="connsiteY572" fmla="*/ 320516 h 446722"/>
                <a:gd name="connsiteX573" fmla="*/ 302419 w 319564"/>
                <a:gd name="connsiteY573" fmla="*/ 320993 h 446722"/>
                <a:gd name="connsiteX574" fmla="*/ 299561 w 319564"/>
                <a:gd name="connsiteY574" fmla="*/ 319088 h 446722"/>
                <a:gd name="connsiteX575" fmla="*/ 297656 w 319564"/>
                <a:gd name="connsiteY575" fmla="*/ 315278 h 446722"/>
                <a:gd name="connsiteX576" fmla="*/ 294798 w 319564"/>
                <a:gd name="connsiteY576" fmla="*/ 312420 h 446722"/>
                <a:gd name="connsiteX577" fmla="*/ 286702 w 319564"/>
                <a:gd name="connsiteY577" fmla="*/ 307658 h 446722"/>
                <a:gd name="connsiteX578" fmla="*/ 282416 w 319564"/>
                <a:gd name="connsiteY578" fmla="*/ 304324 h 446722"/>
                <a:gd name="connsiteX579" fmla="*/ 280511 w 319564"/>
                <a:gd name="connsiteY579" fmla="*/ 304324 h 446722"/>
                <a:gd name="connsiteX580" fmla="*/ 278606 w 319564"/>
                <a:gd name="connsiteY580" fmla="*/ 307181 h 446722"/>
                <a:gd name="connsiteX581" fmla="*/ 281940 w 319564"/>
                <a:gd name="connsiteY581" fmla="*/ 320516 h 446722"/>
                <a:gd name="connsiteX582" fmla="*/ 282892 w 319564"/>
                <a:gd name="connsiteY582" fmla="*/ 325279 h 446722"/>
                <a:gd name="connsiteX583" fmla="*/ 281940 w 319564"/>
                <a:gd name="connsiteY583" fmla="*/ 329565 h 446722"/>
                <a:gd name="connsiteX584" fmla="*/ 277654 w 319564"/>
                <a:gd name="connsiteY584" fmla="*/ 330518 h 446722"/>
                <a:gd name="connsiteX585" fmla="*/ 273367 w 319564"/>
                <a:gd name="connsiteY585" fmla="*/ 329565 h 446722"/>
                <a:gd name="connsiteX586" fmla="*/ 271939 w 319564"/>
                <a:gd name="connsiteY586" fmla="*/ 329565 h 446722"/>
                <a:gd name="connsiteX587" fmla="*/ 270986 w 319564"/>
                <a:gd name="connsiteY587" fmla="*/ 332899 h 446722"/>
                <a:gd name="connsiteX588" fmla="*/ 269558 w 319564"/>
                <a:gd name="connsiteY588" fmla="*/ 334804 h 446722"/>
                <a:gd name="connsiteX589" fmla="*/ 266223 w 319564"/>
                <a:gd name="connsiteY589" fmla="*/ 333851 h 446722"/>
                <a:gd name="connsiteX590" fmla="*/ 262890 w 319564"/>
                <a:gd name="connsiteY590" fmla="*/ 331470 h 446722"/>
                <a:gd name="connsiteX591" fmla="*/ 260509 w 319564"/>
                <a:gd name="connsiteY591" fmla="*/ 330994 h 446722"/>
                <a:gd name="connsiteX592" fmla="*/ 258604 w 319564"/>
                <a:gd name="connsiteY592" fmla="*/ 332422 h 446722"/>
                <a:gd name="connsiteX593" fmla="*/ 258127 w 319564"/>
                <a:gd name="connsiteY593" fmla="*/ 334328 h 446722"/>
                <a:gd name="connsiteX594" fmla="*/ 257175 w 319564"/>
                <a:gd name="connsiteY594" fmla="*/ 340519 h 446722"/>
                <a:gd name="connsiteX595" fmla="*/ 256223 w 319564"/>
                <a:gd name="connsiteY595" fmla="*/ 344805 h 446722"/>
                <a:gd name="connsiteX596" fmla="*/ 252413 w 319564"/>
                <a:gd name="connsiteY596" fmla="*/ 346234 h 446722"/>
                <a:gd name="connsiteX597" fmla="*/ 246698 w 319564"/>
                <a:gd name="connsiteY597" fmla="*/ 343376 h 446722"/>
                <a:gd name="connsiteX598" fmla="*/ 245269 w 319564"/>
                <a:gd name="connsiteY598" fmla="*/ 343376 h 446722"/>
                <a:gd name="connsiteX599" fmla="*/ 243840 w 319564"/>
                <a:gd name="connsiteY599" fmla="*/ 344805 h 446722"/>
                <a:gd name="connsiteX600" fmla="*/ 242888 w 319564"/>
                <a:gd name="connsiteY600" fmla="*/ 346710 h 446722"/>
                <a:gd name="connsiteX601" fmla="*/ 241459 w 319564"/>
                <a:gd name="connsiteY601" fmla="*/ 350996 h 446722"/>
                <a:gd name="connsiteX602" fmla="*/ 239554 w 319564"/>
                <a:gd name="connsiteY602" fmla="*/ 354806 h 446722"/>
                <a:gd name="connsiteX603" fmla="*/ 238602 w 319564"/>
                <a:gd name="connsiteY603" fmla="*/ 356235 h 446722"/>
                <a:gd name="connsiteX604" fmla="*/ 237173 w 319564"/>
                <a:gd name="connsiteY604" fmla="*/ 357188 h 446722"/>
                <a:gd name="connsiteX605" fmla="*/ 231458 w 319564"/>
                <a:gd name="connsiteY605" fmla="*/ 358616 h 446722"/>
                <a:gd name="connsiteX606" fmla="*/ 229077 w 319564"/>
                <a:gd name="connsiteY606" fmla="*/ 359569 h 446722"/>
                <a:gd name="connsiteX607" fmla="*/ 224790 w 319564"/>
                <a:gd name="connsiteY607" fmla="*/ 362426 h 446722"/>
                <a:gd name="connsiteX608" fmla="*/ 223361 w 319564"/>
                <a:gd name="connsiteY608" fmla="*/ 361950 h 446722"/>
                <a:gd name="connsiteX609" fmla="*/ 226695 w 319564"/>
                <a:gd name="connsiteY609" fmla="*/ 359093 h 446722"/>
                <a:gd name="connsiteX610" fmla="*/ 227648 w 319564"/>
                <a:gd name="connsiteY610" fmla="*/ 357664 h 446722"/>
                <a:gd name="connsiteX611" fmla="*/ 227171 w 319564"/>
                <a:gd name="connsiteY611" fmla="*/ 351472 h 446722"/>
                <a:gd name="connsiteX612" fmla="*/ 226695 w 319564"/>
                <a:gd name="connsiteY612" fmla="*/ 349568 h 446722"/>
                <a:gd name="connsiteX613" fmla="*/ 224314 w 319564"/>
                <a:gd name="connsiteY613" fmla="*/ 345758 h 446722"/>
                <a:gd name="connsiteX614" fmla="*/ 220980 w 319564"/>
                <a:gd name="connsiteY614" fmla="*/ 343376 h 446722"/>
                <a:gd name="connsiteX615" fmla="*/ 217170 w 319564"/>
                <a:gd name="connsiteY615" fmla="*/ 342424 h 446722"/>
                <a:gd name="connsiteX616" fmla="*/ 214789 w 319564"/>
                <a:gd name="connsiteY616" fmla="*/ 341471 h 446722"/>
                <a:gd name="connsiteX617" fmla="*/ 212408 w 319564"/>
                <a:gd name="connsiteY617" fmla="*/ 340519 h 446722"/>
                <a:gd name="connsiteX618" fmla="*/ 210502 w 319564"/>
                <a:gd name="connsiteY618" fmla="*/ 343376 h 446722"/>
                <a:gd name="connsiteX619" fmla="*/ 209073 w 319564"/>
                <a:gd name="connsiteY619" fmla="*/ 344805 h 446722"/>
                <a:gd name="connsiteX620" fmla="*/ 207645 w 319564"/>
                <a:gd name="connsiteY620" fmla="*/ 345758 h 446722"/>
                <a:gd name="connsiteX621" fmla="*/ 202883 w 319564"/>
                <a:gd name="connsiteY621" fmla="*/ 346710 h 446722"/>
                <a:gd name="connsiteX622" fmla="*/ 200977 w 319564"/>
                <a:gd name="connsiteY622" fmla="*/ 347663 h 446722"/>
                <a:gd name="connsiteX623" fmla="*/ 199548 w 319564"/>
                <a:gd name="connsiteY623" fmla="*/ 349091 h 446722"/>
                <a:gd name="connsiteX624" fmla="*/ 198596 w 319564"/>
                <a:gd name="connsiteY624" fmla="*/ 350520 h 446722"/>
                <a:gd name="connsiteX625" fmla="*/ 198120 w 319564"/>
                <a:gd name="connsiteY625" fmla="*/ 351949 h 446722"/>
                <a:gd name="connsiteX626" fmla="*/ 198120 w 319564"/>
                <a:gd name="connsiteY626" fmla="*/ 354330 h 446722"/>
                <a:gd name="connsiteX627" fmla="*/ 198120 w 319564"/>
                <a:gd name="connsiteY627" fmla="*/ 356711 h 446722"/>
                <a:gd name="connsiteX628" fmla="*/ 195263 w 319564"/>
                <a:gd name="connsiteY628" fmla="*/ 359093 h 446722"/>
                <a:gd name="connsiteX629" fmla="*/ 191452 w 319564"/>
                <a:gd name="connsiteY629" fmla="*/ 360045 h 446722"/>
                <a:gd name="connsiteX630" fmla="*/ 187166 w 319564"/>
                <a:gd name="connsiteY630" fmla="*/ 360045 h 446722"/>
                <a:gd name="connsiteX631" fmla="*/ 184309 w 319564"/>
                <a:gd name="connsiteY631" fmla="*/ 361474 h 446722"/>
                <a:gd name="connsiteX632" fmla="*/ 177641 w 319564"/>
                <a:gd name="connsiteY632" fmla="*/ 362903 h 446722"/>
                <a:gd name="connsiteX633" fmla="*/ 175736 w 319564"/>
                <a:gd name="connsiteY633" fmla="*/ 363379 h 446722"/>
                <a:gd name="connsiteX634" fmla="*/ 172402 w 319564"/>
                <a:gd name="connsiteY634" fmla="*/ 366236 h 446722"/>
                <a:gd name="connsiteX635" fmla="*/ 168592 w 319564"/>
                <a:gd name="connsiteY635" fmla="*/ 370999 h 446722"/>
                <a:gd name="connsiteX636" fmla="*/ 168116 w 319564"/>
                <a:gd name="connsiteY636" fmla="*/ 372428 h 446722"/>
                <a:gd name="connsiteX637" fmla="*/ 168116 w 319564"/>
                <a:gd name="connsiteY637" fmla="*/ 375761 h 446722"/>
                <a:gd name="connsiteX638" fmla="*/ 165735 w 319564"/>
                <a:gd name="connsiteY638" fmla="*/ 385763 h 446722"/>
                <a:gd name="connsiteX639" fmla="*/ 163830 w 319564"/>
                <a:gd name="connsiteY639" fmla="*/ 388620 h 446722"/>
                <a:gd name="connsiteX640" fmla="*/ 161448 w 319564"/>
                <a:gd name="connsiteY640" fmla="*/ 391478 h 446722"/>
                <a:gd name="connsiteX641" fmla="*/ 160973 w 319564"/>
                <a:gd name="connsiteY641" fmla="*/ 395764 h 446722"/>
                <a:gd name="connsiteX642" fmla="*/ 162877 w 319564"/>
                <a:gd name="connsiteY642" fmla="*/ 399574 h 446722"/>
                <a:gd name="connsiteX643" fmla="*/ 165259 w 319564"/>
                <a:gd name="connsiteY643" fmla="*/ 401003 h 446722"/>
                <a:gd name="connsiteX644" fmla="*/ 167640 w 319564"/>
                <a:gd name="connsiteY644" fmla="*/ 401479 h 446722"/>
                <a:gd name="connsiteX645" fmla="*/ 169069 w 319564"/>
                <a:gd name="connsiteY645" fmla="*/ 400050 h 446722"/>
                <a:gd name="connsiteX646" fmla="*/ 170021 w 319564"/>
                <a:gd name="connsiteY646" fmla="*/ 398145 h 446722"/>
                <a:gd name="connsiteX647" fmla="*/ 172402 w 319564"/>
                <a:gd name="connsiteY647" fmla="*/ 392430 h 446722"/>
                <a:gd name="connsiteX648" fmla="*/ 174784 w 319564"/>
                <a:gd name="connsiteY648" fmla="*/ 386715 h 446722"/>
                <a:gd name="connsiteX649" fmla="*/ 179070 w 319564"/>
                <a:gd name="connsiteY649" fmla="*/ 379095 h 446722"/>
                <a:gd name="connsiteX650" fmla="*/ 180023 w 319564"/>
                <a:gd name="connsiteY650" fmla="*/ 376238 h 446722"/>
                <a:gd name="connsiteX651" fmla="*/ 180975 w 319564"/>
                <a:gd name="connsiteY651" fmla="*/ 375285 h 446722"/>
                <a:gd name="connsiteX652" fmla="*/ 184785 w 319564"/>
                <a:gd name="connsiteY652" fmla="*/ 372428 h 446722"/>
                <a:gd name="connsiteX653" fmla="*/ 188119 w 319564"/>
                <a:gd name="connsiteY653" fmla="*/ 371951 h 446722"/>
                <a:gd name="connsiteX654" fmla="*/ 190977 w 319564"/>
                <a:gd name="connsiteY654" fmla="*/ 373856 h 446722"/>
                <a:gd name="connsiteX655" fmla="*/ 191929 w 319564"/>
                <a:gd name="connsiteY655" fmla="*/ 379571 h 446722"/>
                <a:gd name="connsiteX656" fmla="*/ 192881 w 319564"/>
                <a:gd name="connsiteY656" fmla="*/ 380524 h 446722"/>
                <a:gd name="connsiteX657" fmla="*/ 195263 w 319564"/>
                <a:gd name="connsiteY657" fmla="*/ 380524 h 446722"/>
                <a:gd name="connsiteX658" fmla="*/ 197644 w 319564"/>
                <a:gd name="connsiteY658" fmla="*/ 380047 h 446722"/>
                <a:gd name="connsiteX659" fmla="*/ 199548 w 319564"/>
                <a:gd name="connsiteY659" fmla="*/ 377666 h 446722"/>
                <a:gd name="connsiteX660" fmla="*/ 200977 w 319564"/>
                <a:gd name="connsiteY660" fmla="*/ 374809 h 446722"/>
                <a:gd name="connsiteX661" fmla="*/ 201930 w 319564"/>
                <a:gd name="connsiteY661" fmla="*/ 375761 h 446722"/>
                <a:gd name="connsiteX662" fmla="*/ 202406 w 319564"/>
                <a:gd name="connsiteY662" fmla="*/ 377190 h 446722"/>
                <a:gd name="connsiteX663" fmla="*/ 202883 w 319564"/>
                <a:gd name="connsiteY663" fmla="*/ 379095 h 446722"/>
                <a:gd name="connsiteX664" fmla="*/ 203835 w 319564"/>
                <a:gd name="connsiteY664" fmla="*/ 380524 h 446722"/>
                <a:gd name="connsiteX665" fmla="*/ 207169 w 319564"/>
                <a:gd name="connsiteY665" fmla="*/ 382905 h 446722"/>
                <a:gd name="connsiteX666" fmla="*/ 210979 w 319564"/>
                <a:gd name="connsiteY666" fmla="*/ 384810 h 446722"/>
                <a:gd name="connsiteX667" fmla="*/ 213836 w 319564"/>
                <a:gd name="connsiteY667" fmla="*/ 376238 h 446722"/>
                <a:gd name="connsiteX668" fmla="*/ 213836 w 319564"/>
                <a:gd name="connsiteY668" fmla="*/ 374809 h 446722"/>
                <a:gd name="connsiteX669" fmla="*/ 213836 w 319564"/>
                <a:gd name="connsiteY669" fmla="*/ 373380 h 446722"/>
                <a:gd name="connsiteX670" fmla="*/ 214313 w 319564"/>
                <a:gd name="connsiteY670" fmla="*/ 371475 h 446722"/>
                <a:gd name="connsiteX671" fmla="*/ 216217 w 319564"/>
                <a:gd name="connsiteY671" fmla="*/ 370522 h 446722"/>
                <a:gd name="connsiteX672" fmla="*/ 218123 w 319564"/>
                <a:gd name="connsiteY672" fmla="*/ 370522 h 446722"/>
                <a:gd name="connsiteX673" fmla="*/ 220027 w 319564"/>
                <a:gd name="connsiteY673" fmla="*/ 370999 h 446722"/>
                <a:gd name="connsiteX674" fmla="*/ 221933 w 319564"/>
                <a:gd name="connsiteY674" fmla="*/ 371951 h 446722"/>
                <a:gd name="connsiteX675" fmla="*/ 223361 w 319564"/>
                <a:gd name="connsiteY675" fmla="*/ 373380 h 446722"/>
                <a:gd name="connsiteX676" fmla="*/ 230505 w 319564"/>
                <a:gd name="connsiteY676" fmla="*/ 376238 h 446722"/>
                <a:gd name="connsiteX677" fmla="*/ 233839 w 319564"/>
                <a:gd name="connsiteY677" fmla="*/ 379095 h 446722"/>
                <a:gd name="connsiteX678" fmla="*/ 237648 w 319564"/>
                <a:gd name="connsiteY678" fmla="*/ 383858 h 446722"/>
                <a:gd name="connsiteX679" fmla="*/ 238602 w 319564"/>
                <a:gd name="connsiteY679" fmla="*/ 385286 h 446722"/>
                <a:gd name="connsiteX680" fmla="*/ 238602 w 319564"/>
                <a:gd name="connsiteY680" fmla="*/ 387668 h 446722"/>
                <a:gd name="connsiteX681" fmla="*/ 237648 w 319564"/>
                <a:gd name="connsiteY681" fmla="*/ 390049 h 446722"/>
                <a:gd name="connsiteX682" fmla="*/ 236696 w 319564"/>
                <a:gd name="connsiteY682" fmla="*/ 391478 h 446722"/>
                <a:gd name="connsiteX683" fmla="*/ 235267 w 319564"/>
                <a:gd name="connsiteY683" fmla="*/ 392906 h 446722"/>
                <a:gd name="connsiteX684" fmla="*/ 232886 w 319564"/>
                <a:gd name="connsiteY684" fmla="*/ 394811 h 446722"/>
                <a:gd name="connsiteX685" fmla="*/ 230981 w 319564"/>
                <a:gd name="connsiteY685" fmla="*/ 399097 h 446722"/>
                <a:gd name="connsiteX686" fmla="*/ 230981 w 319564"/>
                <a:gd name="connsiteY686" fmla="*/ 401479 h 446722"/>
                <a:gd name="connsiteX687" fmla="*/ 231458 w 319564"/>
                <a:gd name="connsiteY687" fmla="*/ 403860 h 446722"/>
                <a:gd name="connsiteX688" fmla="*/ 233363 w 319564"/>
                <a:gd name="connsiteY688" fmla="*/ 410528 h 446722"/>
                <a:gd name="connsiteX689" fmla="*/ 233363 w 319564"/>
                <a:gd name="connsiteY689" fmla="*/ 414814 h 446722"/>
                <a:gd name="connsiteX690" fmla="*/ 234315 w 319564"/>
                <a:gd name="connsiteY690" fmla="*/ 419100 h 446722"/>
                <a:gd name="connsiteX691" fmla="*/ 239077 w 319564"/>
                <a:gd name="connsiteY691" fmla="*/ 424815 h 446722"/>
                <a:gd name="connsiteX692" fmla="*/ 245269 w 319564"/>
                <a:gd name="connsiteY692" fmla="*/ 428625 h 446722"/>
                <a:gd name="connsiteX693" fmla="*/ 253365 w 319564"/>
                <a:gd name="connsiteY693" fmla="*/ 432911 h 446722"/>
                <a:gd name="connsiteX694" fmla="*/ 263366 w 319564"/>
                <a:gd name="connsiteY694" fmla="*/ 437197 h 446722"/>
                <a:gd name="connsiteX695" fmla="*/ 264795 w 319564"/>
                <a:gd name="connsiteY695" fmla="*/ 437674 h 446722"/>
                <a:gd name="connsiteX696" fmla="*/ 266700 w 319564"/>
                <a:gd name="connsiteY696" fmla="*/ 437674 h 446722"/>
                <a:gd name="connsiteX697" fmla="*/ 268129 w 319564"/>
                <a:gd name="connsiteY697" fmla="*/ 436245 h 446722"/>
                <a:gd name="connsiteX698" fmla="*/ 271463 w 319564"/>
                <a:gd name="connsiteY698" fmla="*/ 431483 h 446722"/>
                <a:gd name="connsiteX699" fmla="*/ 271939 w 319564"/>
                <a:gd name="connsiteY699" fmla="*/ 431006 h 446722"/>
                <a:gd name="connsiteX700" fmla="*/ 273367 w 319564"/>
                <a:gd name="connsiteY700" fmla="*/ 430530 h 446722"/>
                <a:gd name="connsiteX701" fmla="*/ 274796 w 319564"/>
                <a:gd name="connsiteY701" fmla="*/ 431959 h 446722"/>
                <a:gd name="connsiteX702" fmla="*/ 274796 w 319564"/>
                <a:gd name="connsiteY702" fmla="*/ 435769 h 446722"/>
                <a:gd name="connsiteX703" fmla="*/ 273844 w 319564"/>
                <a:gd name="connsiteY703" fmla="*/ 439579 h 446722"/>
                <a:gd name="connsiteX704" fmla="*/ 274320 w 319564"/>
                <a:gd name="connsiteY704" fmla="*/ 441484 h 446722"/>
                <a:gd name="connsiteX705" fmla="*/ 275748 w 319564"/>
                <a:gd name="connsiteY705" fmla="*/ 445770 h 446722"/>
                <a:gd name="connsiteX706" fmla="*/ 277654 w 319564"/>
                <a:gd name="connsiteY706" fmla="*/ 446722 h 446722"/>
                <a:gd name="connsiteX707" fmla="*/ 281464 w 319564"/>
                <a:gd name="connsiteY707" fmla="*/ 444341 h 446722"/>
                <a:gd name="connsiteX708" fmla="*/ 286702 w 319564"/>
                <a:gd name="connsiteY708" fmla="*/ 437197 h 446722"/>
                <a:gd name="connsiteX709" fmla="*/ 288608 w 319564"/>
                <a:gd name="connsiteY709" fmla="*/ 433388 h 446722"/>
                <a:gd name="connsiteX710" fmla="*/ 288608 w 319564"/>
                <a:gd name="connsiteY710" fmla="*/ 425291 h 446722"/>
                <a:gd name="connsiteX711" fmla="*/ 285750 w 319564"/>
                <a:gd name="connsiteY711" fmla="*/ 417195 h 446722"/>
                <a:gd name="connsiteX712" fmla="*/ 284798 w 319564"/>
                <a:gd name="connsiteY712" fmla="*/ 416243 h 446722"/>
                <a:gd name="connsiteX713" fmla="*/ 281940 w 319564"/>
                <a:gd name="connsiteY713" fmla="*/ 413861 h 446722"/>
                <a:gd name="connsiteX714" fmla="*/ 280035 w 319564"/>
                <a:gd name="connsiteY714" fmla="*/ 412909 h 446722"/>
                <a:gd name="connsiteX715" fmla="*/ 278130 w 319564"/>
                <a:gd name="connsiteY715" fmla="*/ 410051 h 446722"/>
                <a:gd name="connsiteX716" fmla="*/ 278606 w 319564"/>
                <a:gd name="connsiteY716" fmla="*/ 406718 h 446722"/>
                <a:gd name="connsiteX717" fmla="*/ 280988 w 319564"/>
                <a:gd name="connsiteY717" fmla="*/ 402908 h 446722"/>
                <a:gd name="connsiteX718" fmla="*/ 283845 w 319564"/>
                <a:gd name="connsiteY718" fmla="*/ 399574 h 446722"/>
                <a:gd name="connsiteX719" fmla="*/ 287179 w 319564"/>
                <a:gd name="connsiteY719" fmla="*/ 396716 h 446722"/>
                <a:gd name="connsiteX720" fmla="*/ 287655 w 319564"/>
                <a:gd name="connsiteY720" fmla="*/ 394811 h 446722"/>
                <a:gd name="connsiteX721" fmla="*/ 288131 w 319564"/>
                <a:gd name="connsiteY721" fmla="*/ 392906 h 446722"/>
                <a:gd name="connsiteX722" fmla="*/ 288608 w 319564"/>
                <a:gd name="connsiteY722" fmla="*/ 391478 h 446722"/>
                <a:gd name="connsiteX723" fmla="*/ 291465 w 319564"/>
                <a:gd name="connsiteY723" fmla="*/ 389572 h 446722"/>
                <a:gd name="connsiteX724" fmla="*/ 293370 w 319564"/>
                <a:gd name="connsiteY724" fmla="*/ 389096 h 446722"/>
                <a:gd name="connsiteX725" fmla="*/ 295752 w 319564"/>
                <a:gd name="connsiteY725" fmla="*/ 396240 h 446722"/>
                <a:gd name="connsiteX726" fmla="*/ 297656 w 319564"/>
                <a:gd name="connsiteY726" fmla="*/ 399097 h 446722"/>
                <a:gd name="connsiteX727" fmla="*/ 298609 w 319564"/>
                <a:gd name="connsiteY727" fmla="*/ 401955 h 446722"/>
                <a:gd name="connsiteX728" fmla="*/ 300514 w 319564"/>
                <a:gd name="connsiteY728" fmla="*/ 405289 h 446722"/>
                <a:gd name="connsiteX729" fmla="*/ 301942 w 319564"/>
                <a:gd name="connsiteY729" fmla="*/ 409099 h 446722"/>
                <a:gd name="connsiteX730" fmla="*/ 302895 w 319564"/>
                <a:gd name="connsiteY730" fmla="*/ 417195 h 446722"/>
                <a:gd name="connsiteX731" fmla="*/ 303848 w 319564"/>
                <a:gd name="connsiteY731" fmla="*/ 420529 h 446722"/>
                <a:gd name="connsiteX732" fmla="*/ 305277 w 319564"/>
                <a:gd name="connsiteY732" fmla="*/ 423386 h 446722"/>
                <a:gd name="connsiteX733" fmla="*/ 306229 w 319564"/>
                <a:gd name="connsiteY733" fmla="*/ 417671 h 446722"/>
                <a:gd name="connsiteX734" fmla="*/ 306705 w 319564"/>
                <a:gd name="connsiteY734" fmla="*/ 409099 h 446722"/>
                <a:gd name="connsiteX735" fmla="*/ 305277 w 319564"/>
                <a:gd name="connsiteY735" fmla="*/ 405289 h 446722"/>
                <a:gd name="connsiteX736" fmla="*/ 306229 w 319564"/>
                <a:gd name="connsiteY736" fmla="*/ 403860 h 446722"/>
                <a:gd name="connsiteX737" fmla="*/ 309086 w 319564"/>
                <a:gd name="connsiteY737" fmla="*/ 404336 h 446722"/>
                <a:gd name="connsiteX738" fmla="*/ 313848 w 319564"/>
                <a:gd name="connsiteY738" fmla="*/ 400050 h 446722"/>
                <a:gd name="connsiteX739" fmla="*/ 317659 w 319564"/>
                <a:gd name="connsiteY739" fmla="*/ 394335 h 446722"/>
                <a:gd name="connsiteX740" fmla="*/ 318611 w 319564"/>
                <a:gd name="connsiteY740" fmla="*/ 391954 h 446722"/>
                <a:gd name="connsiteX741" fmla="*/ 319088 w 319564"/>
                <a:gd name="connsiteY741" fmla="*/ 389572 h 446722"/>
                <a:gd name="connsiteX742" fmla="*/ 319088 w 319564"/>
                <a:gd name="connsiteY742" fmla="*/ 381953 h 446722"/>
                <a:gd name="connsiteX743" fmla="*/ 319564 w 319564"/>
                <a:gd name="connsiteY743" fmla="*/ 374333 h 446722"/>
                <a:gd name="connsiteX744" fmla="*/ 83344 w 319564"/>
                <a:gd name="connsiteY744" fmla="*/ 271939 h 446722"/>
                <a:gd name="connsiteX745" fmla="*/ 80486 w 319564"/>
                <a:gd name="connsiteY745" fmla="*/ 263366 h 446722"/>
                <a:gd name="connsiteX746" fmla="*/ 81915 w 319564"/>
                <a:gd name="connsiteY746" fmla="*/ 260033 h 446722"/>
                <a:gd name="connsiteX747" fmla="*/ 80963 w 319564"/>
                <a:gd name="connsiteY747" fmla="*/ 258128 h 446722"/>
                <a:gd name="connsiteX748" fmla="*/ 80963 w 319564"/>
                <a:gd name="connsiteY748" fmla="*/ 256222 h 446722"/>
                <a:gd name="connsiteX749" fmla="*/ 81915 w 319564"/>
                <a:gd name="connsiteY749" fmla="*/ 252413 h 446722"/>
                <a:gd name="connsiteX750" fmla="*/ 81915 w 319564"/>
                <a:gd name="connsiteY750" fmla="*/ 250984 h 446722"/>
                <a:gd name="connsiteX751" fmla="*/ 80010 w 319564"/>
                <a:gd name="connsiteY751" fmla="*/ 250031 h 446722"/>
                <a:gd name="connsiteX752" fmla="*/ 78581 w 319564"/>
                <a:gd name="connsiteY752" fmla="*/ 251936 h 446722"/>
                <a:gd name="connsiteX753" fmla="*/ 74295 w 319564"/>
                <a:gd name="connsiteY753" fmla="*/ 260985 h 446722"/>
                <a:gd name="connsiteX754" fmla="*/ 72866 w 319564"/>
                <a:gd name="connsiteY754" fmla="*/ 262890 h 446722"/>
                <a:gd name="connsiteX755" fmla="*/ 71438 w 319564"/>
                <a:gd name="connsiteY755" fmla="*/ 267176 h 446722"/>
                <a:gd name="connsiteX756" fmla="*/ 72866 w 319564"/>
                <a:gd name="connsiteY756" fmla="*/ 270510 h 446722"/>
                <a:gd name="connsiteX757" fmla="*/ 73342 w 319564"/>
                <a:gd name="connsiteY757" fmla="*/ 272891 h 446722"/>
                <a:gd name="connsiteX758" fmla="*/ 72390 w 319564"/>
                <a:gd name="connsiteY758" fmla="*/ 276701 h 446722"/>
                <a:gd name="connsiteX759" fmla="*/ 70009 w 319564"/>
                <a:gd name="connsiteY759" fmla="*/ 280035 h 446722"/>
                <a:gd name="connsiteX760" fmla="*/ 68580 w 319564"/>
                <a:gd name="connsiteY760" fmla="*/ 281464 h 446722"/>
                <a:gd name="connsiteX761" fmla="*/ 67152 w 319564"/>
                <a:gd name="connsiteY761" fmla="*/ 282416 h 446722"/>
                <a:gd name="connsiteX762" fmla="*/ 64770 w 319564"/>
                <a:gd name="connsiteY762" fmla="*/ 283369 h 446722"/>
                <a:gd name="connsiteX763" fmla="*/ 62865 w 319564"/>
                <a:gd name="connsiteY763" fmla="*/ 284321 h 446722"/>
                <a:gd name="connsiteX764" fmla="*/ 56673 w 319564"/>
                <a:gd name="connsiteY764" fmla="*/ 291941 h 446722"/>
                <a:gd name="connsiteX765" fmla="*/ 55721 w 319564"/>
                <a:gd name="connsiteY765" fmla="*/ 292894 h 446722"/>
                <a:gd name="connsiteX766" fmla="*/ 52388 w 319564"/>
                <a:gd name="connsiteY766" fmla="*/ 295275 h 446722"/>
                <a:gd name="connsiteX767" fmla="*/ 45720 w 319564"/>
                <a:gd name="connsiteY767" fmla="*/ 303371 h 446722"/>
                <a:gd name="connsiteX768" fmla="*/ 39052 w 319564"/>
                <a:gd name="connsiteY768" fmla="*/ 310039 h 446722"/>
                <a:gd name="connsiteX769" fmla="*/ 31432 w 319564"/>
                <a:gd name="connsiteY769" fmla="*/ 318611 h 446722"/>
                <a:gd name="connsiteX770" fmla="*/ 28099 w 319564"/>
                <a:gd name="connsiteY770" fmla="*/ 320993 h 446722"/>
                <a:gd name="connsiteX771" fmla="*/ 26670 w 319564"/>
                <a:gd name="connsiteY771" fmla="*/ 321469 h 446722"/>
                <a:gd name="connsiteX772" fmla="*/ 24765 w 319564"/>
                <a:gd name="connsiteY772" fmla="*/ 321469 h 446722"/>
                <a:gd name="connsiteX773" fmla="*/ 23336 w 319564"/>
                <a:gd name="connsiteY773" fmla="*/ 321945 h 446722"/>
                <a:gd name="connsiteX774" fmla="*/ 18574 w 319564"/>
                <a:gd name="connsiteY774" fmla="*/ 326708 h 446722"/>
                <a:gd name="connsiteX775" fmla="*/ 13335 w 319564"/>
                <a:gd name="connsiteY775" fmla="*/ 330994 h 446722"/>
                <a:gd name="connsiteX776" fmla="*/ 10954 w 319564"/>
                <a:gd name="connsiteY776" fmla="*/ 333375 h 446722"/>
                <a:gd name="connsiteX777" fmla="*/ 7144 w 319564"/>
                <a:gd name="connsiteY777" fmla="*/ 338138 h 446722"/>
                <a:gd name="connsiteX778" fmla="*/ 4763 w 319564"/>
                <a:gd name="connsiteY778" fmla="*/ 340043 h 446722"/>
                <a:gd name="connsiteX779" fmla="*/ 1429 w 319564"/>
                <a:gd name="connsiteY779" fmla="*/ 345758 h 446722"/>
                <a:gd name="connsiteX780" fmla="*/ 476 w 319564"/>
                <a:gd name="connsiteY780" fmla="*/ 348615 h 446722"/>
                <a:gd name="connsiteX781" fmla="*/ 0 w 319564"/>
                <a:gd name="connsiteY781" fmla="*/ 351472 h 446722"/>
                <a:gd name="connsiteX782" fmla="*/ 3334 w 319564"/>
                <a:gd name="connsiteY782" fmla="*/ 349091 h 446722"/>
                <a:gd name="connsiteX783" fmla="*/ 6668 w 319564"/>
                <a:gd name="connsiteY783" fmla="*/ 347186 h 446722"/>
                <a:gd name="connsiteX784" fmla="*/ 8573 w 319564"/>
                <a:gd name="connsiteY784" fmla="*/ 346710 h 446722"/>
                <a:gd name="connsiteX785" fmla="*/ 10001 w 319564"/>
                <a:gd name="connsiteY785" fmla="*/ 345758 h 446722"/>
                <a:gd name="connsiteX786" fmla="*/ 10954 w 319564"/>
                <a:gd name="connsiteY786" fmla="*/ 343853 h 446722"/>
                <a:gd name="connsiteX787" fmla="*/ 11906 w 319564"/>
                <a:gd name="connsiteY787" fmla="*/ 342424 h 446722"/>
                <a:gd name="connsiteX788" fmla="*/ 15716 w 319564"/>
                <a:gd name="connsiteY788" fmla="*/ 340995 h 446722"/>
                <a:gd name="connsiteX789" fmla="*/ 19050 w 319564"/>
                <a:gd name="connsiteY789" fmla="*/ 339090 h 446722"/>
                <a:gd name="connsiteX790" fmla="*/ 22860 w 319564"/>
                <a:gd name="connsiteY790" fmla="*/ 336709 h 446722"/>
                <a:gd name="connsiteX791" fmla="*/ 26194 w 319564"/>
                <a:gd name="connsiteY791" fmla="*/ 333851 h 446722"/>
                <a:gd name="connsiteX792" fmla="*/ 29051 w 319564"/>
                <a:gd name="connsiteY792" fmla="*/ 330041 h 446722"/>
                <a:gd name="connsiteX793" fmla="*/ 31432 w 319564"/>
                <a:gd name="connsiteY793" fmla="*/ 326231 h 446722"/>
                <a:gd name="connsiteX794" fmla="*/ 34766 w 319564"/>
                <a:gd name="connsiteY794" fmla="*/ 323850 h 446722"/>
                <a:gd name="connsiteX795" fmla="*/ 39052 w 319564"/>
                <a:gd name="connsiteY795" fmla="*/ 322897 h 446722"/>
                <a:gd name="connsiteX796" fmla="*/ 41910 w 319564"/>
                <a:gd name="connsiteY796" fmla="*/ 320993 h 446722"/>
                <a:gd name="connsiteX797" fmla="*/ 44291 w 319564"/>
                <a:gd name="connsiteY797" fmla="*/ 318611 h 446722"/>
                <a:gd name="connsiteX798" fmla="*/ 46673 w 319564"/>
                <a:gd name="connsiteY798" fmla="*/ 315754 h 446722"/>
                <a:gd name="connsiteX799" fmla="*/ 53816 w 319564"/>
                <a:gd name="connsiteY799" fmla="*/ 304324 h 446722"/>
                <a:gd name="connsiteX800" fmla="*/ 53340 w 319564"/>
                <a:gd name="connsiteY800" fmla="*/ 300990 h 446722"/>
                <a:gd name="connsiteX801" fmla="*/ 54292 w 319564"/>
                <a:gd name="connsiteY801" fmla="*/ 299085 h 446722"/>
                <a:gd name="connsiteX802" fmla="*/ 56198 w 319564"/>
                <a:gd name="connsiteY802" fmla="*/ 298133 h 446722"/>
                <a:gd name="connsiteX803" fmla="*/ 60008 w 319564"/>
                <a:gd name="connsiteY803" fmla="*/ 296704 h 446722"/>
                <a:gd name="connsiteX804" fmla="*/ 68104 w 319564"/>
                <a:gd name="connsiteY804" fmla="*/ 294322 h 446722"/>
                <a:gd name="connsiteX805" fmla="*/ 69056 w 319564"/>
                <a:gd name="connsiteY805" fmla="*/ 292894 h 446722"/>
                <a:gd name="connsiteX806" fmla="*/ 69533 w 319564"/>
                <a:gd name="connsiteY806" fmla="*/ 290989 h 446722"/>
                <a:gd name="connsiteX807" fmla="*/ 71438 w 319564"/>
                <a:gd name="connsiteY807" fmla="*/ 287655 h 446722"/>
                <a:gd name="connsiteX808" fmla="*/ 74295 w 319564"/>
                <a:gd name="connsiteY808" fmla="*/ 285274 h 446722"/>
                <a:gd name="connsiteX809" fmla="*/ 76200 w 319564"/>
                <a:gd name="connsiteY809" fmla="*/ 284321 h 446722"/>
                <a:gd name="connsiteX810" fmla="*/ 80010 w 319564"/>
                <a:gd name="connsiteY810" fmla="*/ 283369 h 446722"/>
                <a:gd name="connsiteX811" fmla="*/ 81915 w 319564"/>
                <a:gd name="connsiteY811" fmla="*/ 282416 h 446722"/>
                <a:gd name="connsiteX812" fmla="*/ 85248 w 319564"/>
                <a:gd name="connsiteY812" fmla="*/ 279083 h 446722"/>
                <a:gd name="connsiteX813" fmla="*/ 85248 w 319564"/>
                <a:gd name="connsiteY813" fmla="*/ 277178 h 446722"/>
                <a:gd name="connsiteX814" fmla="*/ 83344 w 319564"/>
                <a:gd name="connsiteY814" fmla="*/ 271939 h 446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</a:cxnLst>
              <a:rect l="l" t="t" r="r" b="b"/>
              <a:pathLst>
                <a:path w="319564" h="446722">
                  <a:moveTo>
                    <a:pt x="228123" y="307181"/>
                  </a:moveTo>
                  <a:lnTo>
                    <a:pt x="230505" y="309086"/>
                  </a:lnTo>
                  <a:lnTo>
                    <a:pt x="236696" y="310039"/>
                  </a:lnTo>
                  <a:lnTo>
                    <a:pt x="244792" y="309086"/>
                  </a:lnTo>
                  <a:lnTo>
                    <a:pt x="246221" y="308134"/>
                  </a:lnTo>
                  <a:lnTo>
                    <a:pt x="248602" y="304800"/>
                  </a:lnTo>
                  <a:lnTo>
                    <a:pt x="249555" y="304800"/>
                  </a:lnTo>
                  <a:lnTo>
                    <a:pt x="252413" y="304800"/>
                  </a:lnTo>
                  <a:lnTo>
                    <a:pt x="252889" y="303371"/>
                  </a:lnTo>
                  <a:lnTo>
                    <a:pt x="252413" y="301943"/>
                  </a:lnTo>
                  <a:lnTo>
                    <a:pt x="251460" y="300038"/>
                  </a:lnTo>
                  <a:lnTo>
                    <a:pt x="252413" y="294799"/>
                  </a:lnTo>
                  <a:lnTo>
                    <a:pt x="249555" y="293370"/>
                  </a:lnTo>
                  <a:lnTo>
                    <a:pt x="246698" y="291465"/>
                  </a:lnTo>
                  <a:lnTo>
                    <a:pt x="245745" y="291465"/>
                  </a:lnTo>
                  <a:lnTo>
                    <a:pt x="244792" y="290989"/>
                  </a:lnTo>
                  <a:lnTo>
                    <a:pt x="244316" y="290513"/>
                  </a:lnTo>
                  <a:lnTo>
                    <a:pt x="238602" y="291465"/>
                  </a:lnTo>
                  <a:lnTo>
                    <a:pt x="235744" y="293846"/>
                  </a:lnTo>
                  <a:lnTo>
                    <a:pt x="234791" y="295751"/>
                  </a:lnTo>
                  <a:lnTo>
                    <a:pt x="229552" y="298609"/>
                  </a:lnTo>
                  <a:lnTo>
                    <a:pt x="228123" y="300038"/>
                  </a:lnTo>
                  <a:lnTo>
                    <a:pt x="226695" y="301943"/>
                  </a:lnTo>
                  <a:lnTo>
                    <a:pt x="227171" y="303847"/>
                  </a:lnTo>
                  <a:lnTo>
                    <a:pt x="228123" y="307181"/>
                  </a:lnTo>
                  <a:close/>
                  <a:moveTo>
                    <a:pt x="183356" y="313372"/>
                  </a:moveTo>
                  <a:lnTo>
                    <a:pt x="184785" y="314801"/>
                  </a:lnTo>
                  <a:lnTo>
                    <a:pt x="186690" y="315754"/>
                  </a:lnTo>
                  <a:lnTo>
                    <a:pt x="190500" y="317183"/>
                  </a:lnTo>
                  <a:lnTo>
                    <a:pt x="193834" y="319088"/>
                  </a:lnTo>
                  <a:lnTo>
                    <a:pt x="196691" y="326231"/>
                  </a:lnTo>
                  <a:lnTo>
                    <a:pt x="198120" y="327660"/>
                  </a:lnTo>
                  <a:lnTo>
                    <a:pt x="200502" y="327660"/>
                  </a:lnTo>
                  <a:lnTo>
                    <a:pt x="202883" y="327184"/>
                  </a:lnTo>
                  <a:lnTo>
                    <a:pt x="204788" y="326231"/>
                  </a:lnTo>
                  <a:lnTo>
                    <a:pt x="206216" y="325279"/>
                  </a:lnTo>
                  <a:lnTo>
                    <a:pt x="208598" y="321945"/>
                  </a:lnTo>
                  <a:lnTo>
                    <a:pt x="209550" y="320040"/>
                  </a:lnTo>
                  <a:lnTo>
                    <a:pt x="209550" y="318611"/>
                  </a:lnTo>
                  <a:lnTo>
                    <a:pt x="209073" y="317183"/>
                  </a:lnTo>
                  <a:lnTo>
                    <a:pt x="203835" y="308610"/>
                  </a:lnTo>
                  <a:lnTo>
                    <a:pt x="203835" y="306705"/>
                  </a:lnTo>
                  <a:lnTo>
                    <a:pt x="204311" y="304800"/>
                  </a:lnTo>
                  <a:lnTo>
                    <a:pt x="204311" y="299561"/>
                  </a:lnTo>
                  <a:lnTo>
                    <a:pt x="205264" y="297180"/>
                  </a:lnTo>
                  <a:lnTo>
                    <a:pt x="208121" y="292894"/>
                  </a:lnTo>
                  <a:lnTo>
                    <a:pt x="209073" y="290513"/>
                  </a:lnTo>
                  <a:lnTo>
                    <a:pt x="210502" y="283845"/>
                  </a:lnTo>
                  <a:lnTo>
                    <a:pt x="212884" y="279083"/>
                  </a:lnTo>
                  <a:lnTo>
                    <a:pt x="215741" y="274796"/>
                  </a:lnTo>
                  <a:lnTo>
                    <a:pt x="216694" y="271939"/>
                  </a:lnTo>
                  <a:lnTo>
                    <a:pt x="218123" y="268129"/>
                  </a:lnTo>
                  <a:lnTo>
                    <a:pt x="218123" y="266700"/>
                  </a:lnTo>
                  <a:lnTo>
                    <a:pt x="216217" y="262890"/>
                  </a:lnTo>
                  <a:lnTo>
                    <a:pt x="207645" y="260509"/>
                  </a:lnTo>
                  <a:lnTo>
                    <a:pt x="206692" y="260509"/>
                  </a:lnTo>
                  <a:lnTo>
                    <a:pt x="200025" y="262890"/>
                  </a:lnTo>
                  <a:lnTo>
                    <a:pt x="198596" y="263843"/>
                  </a:lnTo>
                  <a:lnTo>
                    <a:pt x="198120" y="265747"/>
                  </a:lnTo>
                  <a:lnTo>
                    <a:pt x="198120" y="268129"/>
                  </a:lnTo>
                  <a:lnTo>
                    <a:pt x="197644" y="270510"/>
                  </a:lnTo>
                  <a:lnTo>
                    <a:pt x="195739" y="273844"/>
                  </a:lnTo>
                  <a:lnTo>
                    <a:pt x="193834" y="275272"/>
                  </a:lnTo>
                  <a:lnTo>
                    <a:pt x="192405" y="277178"/>
                  </a:lnTo>
                  <a:lnTo>
                    <a:pt x="193834" y="280988"/>
                  </a:lnTo>
                  <a:lnTo>
                    <a:pt x="194310" y="284797"/>
                  </a:lnTo>
                  <a:lnTo>
                    <a:pt x="194310" y="290036"/>
                  </a:lnTo>
                  <a:lnTo>
                    <a:pt x="193834" y="291465"/>
                  </a:lnTo>
                  <a:lnTo>
                    <a:pt x="189071" y="294799"/>
                  </a:lnTo>
                  <a:lnTo>
                    <a:pt x="186690" y="295275"/>
                  </a:lnTo>
                  <a:lnTo>
                    <a:pt x="182404" y="295275"/>
                  </a:lnTo>
                  <a:lnTo>
                    <a:pt x="180498" y="295751"/>
                  </a:lnTo>
                  <a:lnTo>
                    <a:pt x="179070" y="298133"/>
                  </a:lnTo>
                  <a:lnTo>
                    <a:pt x="178117" y="300514"/>
                  </a:lnTo>
                  <a:lnTo>
                    <a:pt x="178594" y="304800"/>
                  </a:lnTo>
                  <a:lnTo>
                    <a:pt x="183356" y="313372"/>
                  </a:lnTo>
                  <a:close/>
                  <a:moveTo>
                    <a:pt x="243364" y="214313"/>
                  </a:moveTo>
                  <a:lnTo>
                    <a:pt x="245269" y="219551"/>
                  </a:lnTo>
                  <a:lnTo>
                    <a:pt x="247173" y="222885"/>
                  </a:lnTo>
                  <a:lnTo>
                    <a:pt x="250031" y="225266"/>
                  </a:lnTo>
                  <a:lnTo>
                    <a:pt x="251460" y="226219"/>
                  </a:lnTo>
                  <a:lnTo>
                    <a:pt x="254794" y="227171"/>
                  </a:lnTo>
                  <a:lnTo>
                    <a:pt x="257175" y="230029"/>
                  </a:lnTo>
                  <a:lnTo>
                    <a:pt x="258604" y="231458"/>
                  </a:lnTo>
                  <a:lnTo>
                    <a:pt x="259556" y="232886"/>
                  </a:lnTo>
                  <a:lnTo>
                    <a:pt x="261938" y="235268"/>
                  </a:lnTo>
                  <a:lnTo>
                    <a:pt x="263842" y="235744"/>
                  </a:lnTo>
                  <a:lnTo>
                    <a:pt x="265748" y="235268"/>
                  </a:lnTo>
                  <a:lnTo>
                    <a:pt x="265748" y="237172"/>
                  </a:lnTo>
                  <a:lnTo>
                    <a:pt x="265271" y="239554"/>
                  </a:lnTo>
                  <a:lnTo>
                    <a:pt x="263366" y="242411"/>
                  </a:lnTo>
                  <a:lnTo>
                    <a:pt x="264319" y="245269"/>
                  </a:lnTo>
                  <a:lnTo>
                    <a:pt x="267177" y="250031"/>
                  </a:lnTo>
                  <a:lnTo>
                    <a:pt x="269081" y="251936"/>
                  </a:lnTo>
                  <a:lnTo>
                    <a:pt x="271463" y="252413"/>
                  </a:lnTo>
                  <a:lnTo>
                    <a:pt x="274320" y="256699"/>
                  </a:lnTo>
                  <a:lnTo>
                    <a:pt x="277177" y="256699"/>
                  </a:lnTo>
                  <a:lnTo>
                    <a:pt x="281464" y="257651"/>
                  </a:lnTo>
                  <a:lnTo>
                    <a:pt x="288131" y="257175"/>
                  </a:lnTo>
                  <a:lnTo>
                    <a:pt x="289560" y="257651"/>
                  </a:lnTo>
                  <a:lnTo>
                    <a:pt x="291465" y="260033"/>
                  </a:lnTo>
                  <a:lnTo>
                    <a:pt x="291941" y="259080"/>
                  </a:lnTo>
                  <a:lnTo>
                    <a:pt x="290513" y="255746"/>
                  </a:lnTo>
                  <a:lnTo>
                    <a:pt x="288131" y="253365"/>
                  </a:lnTo>
                  <a:lnTo>
                    <a:pt x="286227" y="253365"/>
                  </a:lnTo>
                  <a:lnTo>
                    <a:pt x="286702" y="251936"/>
                  </a:lnTo>
                  <a:lnTo>
                    <a:pt x="287655" y="250508"/>
                  </a:lnTo>
                  <a:lnTo>
                    <a:pt x="287179" y="248603"/>
                  </a:lnTo>
                  <a:lnTo>
                    <a:pt x="284321" y="242888"/>
                  </a:lnTo>
                  <a:lnTo>
                    <a:pt x="283845" y="240983"/>
                  </a:lnTo>
                  <a:lnTo>
                    <a:pt x="284321" y="239078"/>
                  </a:lnTo>
                  <a:lnTo>
                    <a:pt x="284321" y="237172"/>
                  </a:lnTo>
                  <a:lnTo>
                    <a:pt x="283369" y="235268"/>
                  </a:lnTo>
                  <a:lnTo>
                    <a:pt x="282892" y="229076"/>
                  </a:lnTo>
                  <a:lnTo>
                    <a:pt x="284798" y="225743"/>
                  </a:lnTo>
                  <a:lnTo>
                    <a:pt x="284321" y="222885"/>
                  </a:lnTo>
                  <a:lnTo>
                    <a:pt x="285273" y="220980"/>
                  </a:lnTo>
                  <a:lnTo>
                    <a:pt x="283369" y="219075"/>
                  </a:lnTo>
                  <a:lnTo>
                    <a:pt x="280988" y="218122"/>
                  </a:lnTo>
                  <a:lnTo>
                    <a:pt x="279083" y="217646"/>
                  </a:lnTo>
                  <a:lnTo>
                    <a:pt x="278130" y="216694"/>
                  </a:lnTo>
                  <a:lnTo>
                    <a:pt x="278606" y="214313"/>
                  </a:lnTo>
                  <a:lnTo>
                    <a:pt x="278130" y="212408"/>
                  </a:lnTo>
                  <a:lnTo>
                    <a:pt x="275748" y="209550"/>
                  </a:lnTo>
                  <a:lnTo>
                    <a:pt x="272891" y="208121"/>
                  </a:lnTo>
                  <a:lnTo>
                    <a:pt x="262414" y="209550"/>
                  </a:lnTo>
                  <a:lnTo>
                    <a:pt x="252889" y="210026"/>
                  </a:lnTo>
                  <a:lnTo>
                    <a:pt x="243840" y="208597"/>
                  </a:lnTo>
                  <a:lnTo>
                    <a:pt x="243364" y="214313"/>
                  </a:lnTo>
                  <a:close/>
                  <a:moveTo>
                    <a:pt x="270034" y="288608"/>
                  </a:moveTo>
                  <a:lnTo>
                    <a:pt x="271463" y="289560"/>
                  </a:lnTo>
                  <a:lnTo>
                    <a:pt x="271463" y="288131"/>
                  </a:lnTo>
                  <a:lnTo>
                    <a:pt x="271939" y="286703"/>
                  </a:lnTo>
                  <a:lnTo>
                    <a:pt x="275273" y="287179"/>
                  </a:lnTo>
                  <a:lnTo>
                    <a:pt x="275748" y="285750"/>
                  </a:lnTo>
                  <a:lnTo>
                    <a:pt x="275273" y="284321"/>
                  </a:lnTo>
                  <a:lnTo>
                    <a:pt x="273367" y="280511"/>
                  </a:lnTo>
                  <a:lnTo>
                    <a:pt x="272891" y="276225"/>
                  </a:lnTo>
                  <a:lnTo>
                    <a:pt x="271939" y="274320"/>
                  </a:lnTo>
                  <a:lnTo>
                    <a:pt x="270510" y="272891"/>
                  </a:lnTo>
                  <a:lnTo>
                    <a:pt x="269081" y="271463"/>
                  </a:lnTo>
                  <a:lnTo>
                    <a:pt x="267177" y="270510"/>
                  </a:lnTo>
                  <a:lnTo>
                    <a:pt x="266700" y="269558"/>
                  </a:lnTo>
                  <a:lnTo>
                    <a:pt x="267652" y="263843"/>
                  </a:lnTo>
                  <a:lnTo>
                    <a:pt x="267652" y="257651"/>
                  </a:lnTo>
                  <a:lnTo>
                    <a:pt x="267177" y="255270"/>
                  </a:lnTo>
                  <a:lnTo>
                    <a:pt x="266223" y="253841"/>
                  </a:lnTo>
                  <a:lnTo>
                    <a:pt x="263842" y="250031"/>
                  </a:lnTo>
                  <a:lnTo>
                    <a:pt x="260033" y="249079"/>
                  </a:lnTo>
                  <a:lnTo>
                    <a:pt x="256698" y="251936"/>
                  </a:lnTo>
                  <a:lnTo>
                    <a:pt x="253841" y="252413"/>
                  </a:lnTo>
                  <a:lnTo>
                    <a:pt x="251460" y="251460"/>
                  </a:lnTo>
                  <a:lnTo>
                    <a:pt x="250508" y="249555"/>
                  </a:lnTo>
                  <a:lnTo>
                    <a:pt x="249079" y="248603"/>
                  </a:lnTo>
                  <a:lnTo>
                    <a:pt x="246698" y="247650"/>
                  </a:lnTo>
                  <a:lnTo>
                    <a:pt x="244792" y="245745"/>
                  </a:lnTo>
                  <a:lnTo>
                    <a:pt x="243364" y="245269"/>
                  </a:lnTo>
                  <a:lnTo>
                    <a:pt x="242411" y="246697"/>
                  </a:lnTo>
                  <a:lnTo>
                    <a:pt x="243364" y="248603"/>
                  </a:lnTo>
                  <a:lnTo>
                    <a:pt x="244792" y="250508"/>
                  </a:lnTo>
                  <a:lnTo>
                    <a:pt x="246221" y="258128"/>
                  </a:lnTo>
                  <a:lnTo>
                    <a:pt x="247173" y="265747"/>
                  </a:lnTo>
                  <a:lnTo>
                    <a:pt x="249079" y="266224"/>
                  </a:lnTo>
                  <a:lnTo>
                    <a:pt x="252889" y="264319"/>
                  </a:lnTo>
                  <a:lnTo>
                    <a:pt x="254317" y="264319"/>
                  </a:lnTo>
                  <a:lnTo>
                    <a:pt x="256698" y="267176"/>
                  </a:lnTo>
                  <a:lnTo>
                    <a:pt x="258127" y="270510"/>
                  </a:lnTo>
                  <a:lnTo>
                    <a:pt x="258604" y="272415"/>
                  </a:lnTo>
                  <a:lnTo>
                    <a:pt x="258604" y="274320"/>
                  </a:lnTo>
                  <a:lnTo>
                    <a:pt x="256698" y="282416"/>
                  </a:lnTo>
                  <a:lnTo>
                    <a:pt x="258604" y="286226"/>
                  </a:lnTo>
                  <a:lnTo>
                    <a:pt x="258604" y="288131"/>
                  </a:lnTo>
                  <a:lnTo>
                    <a:pt x="258127" y="291941"/>
                  </a:lnTo>
                  <a:lnTo>
                    <a:pt x="259080" y="292894"/>
                  </a:lnTo>
                  <a:lnTo>
                    <a:pt x="262890" y="294322"/>
                  </a:lnTo>
                  <a:lnTo>
                    <a:pt x="266223" y="296228"/>
                  </a:lnTo>
                  <a:lnTo>
                    <a:pt x="266223" y="293370"/>
                  </a:lnTo>
                  <a:lnTo>
                    <a:pt x="265748" y="290513"/>
                  </a:lnTo>
                  <a:lnTo>
                    <a:pt x="265271" y="284797"/>
                  </a:lnTo>
                  <a:lnTo>
                    <a:pt x="267177" y="286226"/>
                  </a:lnTo>
                  <a:lnTo>
                    <a:pt x="270034" y="288608"/>
                  </a:lnTo>
                  <a:close/>
                  <a:moveTo>
                    <a:pt x="162402" y="280035"/>
                  </a:moveTo>
                  <a:lnTo>
                    <a:pt x="162877" y="280988"/>
                  </a:lnTo>
                  <a:lnTo>
                    <a:pt x="163830" y="280511"/>
                  </a:lnTo>
                  <a:lnTo>
                    <a:pt x="166211" y="278606"/>
                  </a:lnTo>
                  <a:lnTo>
                    <a:pt x="168116" y="276701"/>
                  </a:lnTo>
                  <a:lnTo>
                    <a:pt x="170973" y="275272"/>
                  </a:lnTo>
                  <a:lnTo>
                    <a:pt x="181927" y="272891"/>
                  </a:lnTo>
                  <a:lnTo>
                    <a:pt x="187166" y="269081"/>
                  </a:lnTo>
                  <a:lnTo>
                    <a:pt x="190500" y="268129"/>
                  </a:lnTo>
                  <a:lnTo>
                    <a:pt x="191452" y="266224"/>
                  </a:lnTo>
                  <a:lnTo>
                    <a:pt x="191452" y="264319"/>
                  </a:lnTo>
                  <a:lnTo>
                    <a:pt x="191929" y="262890"/>
                  </a:lnTo>
                  <a:lnTo>
                    <a:pt x="193358" y="261938"/>
                  </a:lnTo>
                  <a:lnTo>
                    <a:pt x="196691" y="260509"/>
                  </a:lnTo>
                  <a:lnTo>
                    <a:pt x="199548" y="258604"/>
                  </a:lnTo>
                  <a:lnTo>
                    <a:pt x="201454" y="255746"/>
                  </a:lnTo>
                  <a:lnTo>
                    <a:pt x="202883" y="252889"/>
                  </a:lnTo>
                  <a:lnTo>
                    <a:pt x="203835" y="250508"/>
                  </a:lnTo>
                  <a:lnTo>
                    <a:pt x="204311" y="247650"/>
                  </a:lnTo>
                  <a:lnTo>
                    <a:pt x="204311" y="244316"/>
                  </a:lnTo>
                  <a:lnTo>
                    <a:pt x="202406" y="244316"/>
                  </a:lnTo>
                  <a:lnTo>
                    <a:pt x="195263" y="247650"/>
                  </a:lnTo>
                  <a:lnTo>
                    <a:pt x="195263" y="246221"/>
                  </a:lnTo>
                  <a:lnTo>
                    <a:pt x="196215" y="244793"/>
                  </a:lnTo>
                  <a:lnTo>
                    <a:pt x="192881" y="242411"/>
                  </a:lnTo>
                  <a:lnTo>
                    <a:pt x="189071" y="241935"/>
                  </a:lnTo>
                  <a:lnTo>
                    <a:pt x="185261" y="243364"/>
                  </a:lnTo>
                  <a:lnTo>
                    <a:pt x="181452" y="241459"/>
                  </a:lnTo>
                  <a:lnTo>
                    <a:pt x="178117" y="238601"/>
                  </a:lnTo>
                  <a:lnTo>
                    <a:pt x="174308" y="236220"/>
                  </a:lnTo>
                  <a:lnTo>
                    <a:pt x="167164" y="233363"/>
                  </a:lnTo>
                  <a:lnTo>
                    <a:pt x="165259" y="231934"/>
                  </a:lnTo>
                  <a:lnTo>
                    <a:pt x="162877" y="231934"/>
                  </a:lnTo>
                  <a:lnTo>
                    <a:pt x="161448" y="233363"/>
                  </a:lnTo>
                  <a:lnTo>
                    <a:pt x="160496" y="235744"/>
                  </a:lnTo>
                  <a:lnTo>
                    <a:pt x="162402" y="236696"/>
                  </a:lnTo>
                  <a:lnTo>
                    <a:pt x="166688" y="237649"/>
                  </a:lnTo>
                  <a:lnTo>
                    <a:pt x="167640" y="239078"/>
                  </a:lnTo>
                  <a:lnTo>
                    <a:pt x="167640" y="240506"/>
                  </a:lnTo>
                  <a:lnTo>
                    <a:pt x="166211" y="251460"/>
                  </a:lnTo>
                  <a:lnTo>
                    <a:pt x="165735" y="259080"/>
                  </a:lnTo>
                  <a:lnTo>
                    <a:pt x="164783" y="262890"/>
                  </a:lnTo>
                  <a:lnTo>
                    <a:pt x="162877" y="266700"/>
                  </a:lnTo>
                  <a:lnTo>
                    <a:pt x="162402" y="270510"/>
                  </a:lnTo>
                  <a:lnTo>
                    <a:pt x="163354" y="272415"/>
                  </a:lnTo>
                  <a:lnTo>
                    <a:pt x="163830" y="274320"/>
                  </a:lnTo>
                  <a:lnTo>
                    <a:pt x="162402" y="279083"/>
                  </a:lnTo>
                  <a:lnTo>
                    <a:pt x="162402" y="280035"/>
                  </a:lnTo>
                  <a:close/>
                  <a:moveTo>
                    <a:pt x="228123" y="287179"/>
                  </a:moveTo>
                  <a:lnTo>
                    <a:pt x="230981" y="285274"/>
                  </a:lnTo>
                  <a:lnTo>
                    <a:pt x="232886" y="282416"/>
                  </a:lnTo>
                  <a:lnTo>
                    <a:pt x="234315" y="276225"/>
                  </a:lnTo>
                  <a:lnTo>
                    <a:pt x="233363" y="270034"/>
                  </a:lnTo>
                  <a:lnTo>
                    <a:pt x="234315" y="264795"/>
                  </a:lnTo>
                  <a:lnTo>
                    <a:pt x="234315" y="261461"/>
                  </a:lnTo>
                  <a:lnTo>
                    <a:pt x="233839" y="260509"/>
                  </a:lnTo>
                  <a:lnTo>
                    <a:pt x="233839" y="258604"/>
                  </a:lnTo>
                  <a:lnTo>
                    <a:pt x="234791" y="254794"/>
                  </a:lnTo>
                  <a:lnTo>
                    <a:pt x="234315" y="252889"/>
                  </a:lnTo>
                  <a:lnTo>
                    <a:pt x="231934" y="255746"/>
                  </a:lnTo>
                  <a:lnTo>
                    <a:pt x="231934" y="257651"/>
                  </a:lnTo>
                  <a:lnTo>
                    <a:pt x="231458" y="259556"/>
                  </a:lnTo>
                  <a:lnTo>
                    <a:pt x="230505" y="260985"/>
                  </a:lnTo>
                  <a:lnTo>
                    <a:pt x="230505" y="263366"/>
                  </a:lnTo>
                  <a:lnTo>
                    <a:pt x="227171" y="271463"/>
                  </a:lnTo>
                  <a:lnTo>
                    <a:pt x="223361" y="277178"/>
                  </a:lnTo>
                  <a:lnTo>
                    <a:pt x="222885" y="280035"/>
                  </a:lnTo>
                  <a:lnTo>
                    <a:pt x="219075" y="285750"/>
                  </a:lnTo>
                  <a:lnTo>
                    <a:pt x="216217" y="291465"/>
                  </a:lnTo>
                  <a:lnTo>
                    <a:pt x="211931" y="297180"/>
                  </a:lnTo>
                  <a:lnTo>
                    <a:pt x="212408" y="300038"/>
                  </a:lnTo>
                  <a:lnTo>
                    <a:pt x="210027" y="310515"/>
                  </a:lnTo>
                  <a:lnTo>
                    <a:pt x="209550" y="313372"/>
                  </a:lnTo>
                  <a:lnTo>
                    <a:pt x="210027" y="315754"/>
                  </a:lnTo>
                  <a:lnTo>
                    <a:pt x="211455" y="314801"/>
                  </a:lnTo>
                  <a:lnTo>
                    <a:pt x="215741" y="310039"/>
                  </a:lnTo>
                  <a:lnTo>
                    <a:pt x="220504" y="298609"/>
                  </a:lnTo>
                  <a:lnTo>
                    <a:pt x="220980" y="295275"/>
                  </a:lnTo>
                  <a:lnTo>
                    <a:pt x="222885" y="291465"/>
                  </a:lnTo>
                  <a:lnTo>
                    <a:pt x="225742" y="288131"/>
                  </a:lnTo>
                  <a:lnTo>
                    <a:pt x="228123" y="287179"/>
                  </a:lnTo>
                  <a:close/>
                  <a:moveTo>
                    <a:pt x="146209" y="196215"/>
                  </a:moveTo>
                  <a:lnTo>
                    <a:pt x="146685" y="193358"/>
                  </a:lnTo>
                  <a:lnTo>
                    <a:pt x="148114" y="190976"/>
                  </a:lnTo>
                  <a:lnTo>
                    <a:pt x="147638" y="189547"/>
                  </a:lnTo>
                  <a:lnTo>
                    <a:pt x="144780" y="187643"/>
                  </a:lnTo>
                  <a:lnTo>
                    <a:pt x="141923" y="184785"/>
                  </a:lnTo>
                  <a:lnTo>
                    <a:pt x="139541" y="180975"/>
                  </a:lnTo>
                  <a:lnTo>
                    <a:pt x="136684" y="179070"/>
                  </a:lnTo>
                  <a:lnTo>
                    <a:pt x="133827" y="180975"/>
                  </a:lnTo>
                  <a:lnTo>
                    <a:pt x="132398" y="180022"/>
                  </a:lnTo>
                  <a:lnTo>
                    <a:pt x="130492" y="179546"/>
                  </a:lnTo>
                  <a:lnTo>
                    <a:pt x="129064" y="177641"/>
                  </a:lnTo>
                  <a:lnTo>
                    <a:pt x="126683" y="177165"/>
                  </a:lnTo>
                  <a:lnTo>
                    <a:pt x="121444" y="178118"/>
                  </a:lnTo>
                  <a:lnTo>
                    <a:pt x="119539" y="177641"/>
                  </a:lnTo>
                  <a:lnTo>
                    <a:pt x="117634" y="177165"/>
                  </a:lnTo>
                  <a:lnTo>
                    <a:pt x="111442" y="176213"/>
                  </a:lnTo>
                  <a:lnTo>
                    <a:pt x="109061" y="176213"/>
                  </a:lnTo>
                  <a:lnTo>
                    <a:pt x="107633" y="177641"/>
                  </a:lnTo>
                  <a:lnTo>
                    <a:pt x="107156" y="179546"/>
                  </a:lnTo>
                  <a:lnTo>
                    <a:pt x="109061" y="180022"/>
                  </a:lnTo>
                  <a:lnTo>
                    <a:pt x="110966" y="180022"/>
                  </a:lnTo>
                  <a:lnTo>
                    <a:pt x="111442" y="180499"/>
                  </a:lnTo>
                  <a:lnTo>
                    <a:pt x="112395" y="183356"/>
                  </a:lnTo>
                  <a:lnTo>
                    <a:pt x="113348" y="185261"/>
                  </a:lnTo>
                  <a:lnTo>
                    <a:pt x="115729" y="187166"/>
                  </a:lnTo>
                  <a:lnTo>
                    <a:pt x="118586" y="188595"/>
                  </a:lnTo>
                  <a:lnTo>
                    <a:pt x="119539" y="190024"/>
                  </a:lnTo>
                  <a:lnTo>
                    <a:pt x="122396" y="195739"/>
                  </a:lnTo>
                  <a:lnTo>
                    <a:pt x="122396" y="200025"/>
                  </a:lnTo>
                  <a:lnTo>
                    <a:pt x="122873" y="201930"/>
                  </a:lnTo>
                  <a:lnTo>
                    <a:pt x="123348" y="203359"/>
                  </a:lnTo>
                  <a:lnTo>
                    <a:pt x="125254" y="204788"/>
                  </a:lnTo>
                  <a:lnTo>
                    <a:pt x="126683" y="206693"/>
                  </a:lnTo>
                  <a:lnTo>
                    <a:pt x="127635" y="209074"/>
                  </a:lnTo>
                  <a:lnTo>
                    <a:pt x="127635" y="211455"/>
                  </a:lnTo>
                  <a:lnTo>
                    <a:pt x="129064" y="213836"/>
                  </a:lnTo>
                  <a:lnTo>
                    <a:pt x="131921" y="216694"/>
                  </a:lnTo>
                  <a:lnTo>
                    <a:pt x="132873" y="217170"/>
                  </a:lnTo>
                  <a:lnTo>
                    <a:pt x="133827" y="218599"/>
                  </a:lnTo>
                  <a:lnTo>
                    <a:pt x="134302" y="220504"/>
                  </a:lnTo>
                  <a:lnTo>
                    <a:pt x="135731" y="220980"/>
                  </a:lnTo>
                  <a:lnTo>
                    <a:pt x="138589" y="221456"/>
                  </a:lnTo>
                  <a:lnTo>
                    <a:pt x="140494" y="219551"/>
                  </a:lnTo>
                  <a:lnTo>
                    <a:pt x="141446" y="218599"/>
                  </a:lnTo>
                  <a:lnTo>
                    <a:pt x="142398" y="218122"/>
                  </a:lnTo>
                  <a:lnTo>
                    <a:pt x="143827" y="218599"/>
                  </a:lnTo>
                  <a:lnTo>
                    <a:pt x="143827" y="216694"/>
                  </a:lnTo>
                  <a:lnTo>
                    <a:pt x="144304" y="215741"/>
                  </a:lnTo>
                  <a:lnTo>
                    <a:pt x="144304" y="214789"/>
                  </a:lnTo>
                  <a:lnTo>
                    <a:pt x="145733" y="211931"/>
                  </a:lnTo>
                  <a:lnTo>
                    <a:pt x="147638" y="209550"/>
                  </a:lnTo>
                  <a:lnTo>
                    <a:pt x="148590" y="207645"/>
                  </a:lnTo>
                  <a:lnTo>
                    <a:pt x="146685" y="200978"/>
                  </a:lnTo>
                  <a:lnTo>
                    <a:pt x="146209" y="196215"/>
                  </a:lnTo>
                  <a:close/>
                  <a:moveTo>
                    <a:pt x="171450" y="171926"/>
                  </a:moveTo>
                  <a:lnTo>
                    <a:pt x="177165" y="176213"/>
                  </a:lnTo>
                  <a:lnTo>
                    <a:pt x="178117" y="177165"/>
                  </a:lnTo>
                  <a:lnTo>
                    <a:pt x="181452" y="181451"/>
                  </a:lnTo>
                  <a:lnTo>
                    <a:pt x="181927" y="183356"/>
                  </a:lnTo>
                  <a:lnTo>
                    <a:pt x="181927" y="185261"/>
                  </a:lnTo>
                  <a:lnTo>
                    <a:pt x="184785" y="187643"/>
                  </a:lnTo>
                  <a:lnTo>
                    <a:pt x="187166" y="185738"/>
                  </a:lnTo>
                  <a:lnTo>
                    <a:pt x="186690" y="180975"/>
                  </a:lnTo>
                  <a:lnTo>
                    <a:pt x="184785" y="176689"/>
                  </a:lnTo>
                  <a:lnTo>
                    <a:pt x="184309" y="175260"/>
                  </a:lnTo>
                  <a:lnTo>
                    <a:pt x="181452" y="171926"/>
                  </a:lnTo>
                  <a:lnTo>
                    <a:pt x="180975" y="170497"/>
                  </a:lnTo>
                  <a:lnTo>
                    <a:pt x="180975" y="168593"/>
                  </a:lnTo>
                  <a:lnTo>
                    <a:pt x="180498" y="166688"/>
                  </a:lnTo>
                  <a:lnTo>
                    <a:pt x="179546" y="164306"/>
                  </a:lnTo>
                  <a:lnTo>
                    <a:pt x="180023" y="162878"/>
                  </a:lnTo>
                  <a:lnTo>
                    <a:pt x="181927" y="162878"/>
                  </a:lnTo>
                  <a:lnTo>
                    <a:pt x="183833" y="163354"/>
                  </a:lnTo>
                  <a:lnTo>
                    <a:pt x="190023" y="169069"/>
                  </a:lnTo>
                  <a:lnTo>
                    <a:pt x="192881" y="173355"/>
                  </a:lnTo>
                  <a:lnTo>
                    <a:pt x="193834" y="174308"/>
                  </a:lnTo>
                  <a:lnTo>
                    <a:pt x="202883" y="179546"/>
                  </a:lnTo>
                  <a:lnTo>
                    <a:pt x="203835" y="180975"/>
                  </a:lnTo>
                  <a:lnTo>
                    <a:pt x="204311" y="182880"/>
                  </a:lnTo>
                  <a:lnTo>
                    <a:pt x="207169" y="187643"/>
                  </a:lnTo>
                  <a:lnTo>
                    <a:pt x="207169" y="191453"/>
                  </a:lnTo>
                  <a:lnTo>
                    <a:pt x="207645" y="193358"/>
                  </a:lnTo>
                  <a:lnTo>
                    <a:pt x="210979" y="193834"/>
                  </a:lnTo>
                  <a:lnTo>
                    <a:pt x="218598" y="198120"/>
                  </a:lnTo>
                  <a:lnTo>
                    <a:pt x="222409" y="198596"/>
                  </a:lnTo>
                  <a:lnTo>
                    <a:pt x="224790" y="198120"/>
                  </a:lnTo>
                  <a:lnTo>
                    <a:pt x="226695" y="197168"/>
                  </a:lnTo>
                  <a:lnTo>
                    <a:pt x="228600" y="196691"/>
                  </a:lnTo>
                  <a:lnTo>
                    <a:pt x="229552" y="197644"/>
                  </a:lnTo>
                  <a:lnTo>
                    <a:pt x="227648" y="201454"/>
                  </a:lnTo>
                  <a:lnTo>
                    <a:pt x="227171" y="205264"/>
                  </a:lnTo>
                  <a:lnTo>
                    <a:pt x="230029" y="208597"/>
                  </a:lnTo>
                  <a:lnTo>
                    <a:pt x="233363" y="209550"/>
                  </a:lnTo>
                  <a:lnTo>
                    <a:pt x="236220" y="201930"/>
                  </a:lnTo>
                  <a:lnTo>
                    <a:pt x="236220" y="193358"/>
                  </a:lnTo>
                  <a:lnTo>
                    <a:pt x="234791" y="193834"/>
                  </a:lnTo>
                  <a:lnTo>
                    <a:pt x="233363" y="193834"/>
                  </a:lnTo>
                  <a:lnTo>
                    <a:pt x="229552" y="191453"/>
                  </a:lnTo>
                  <a:lnTo>
                    <a:pt x="226695" y="190976"/>
                  </a:lnTo>
                  <a:lnTo>
                    <a:pt x="223838" y="190976"/>
                  </a:lnTo>
                  <a:lnTo>
                    <a:pt x="224790" y="188119"/>
                  </a:lnTo>
                  <a:lnTo>
                    <a:pt x="224790" y="185261"/>
                  </a:lnTo>
                  <a:lnTo>
                    <a:pt x="222885" y="182404"/>
                  </a:lnTo>
                  <a:lnTo>
                    <a:pt x="220980" y="179546"/>
                  </a:lnTo>
                  <a:lnTo>
                    <a:pt x="217646" y="176213"/>
                  </a:lnTo>
                  <a:lnTo>
                    <a:pt x="215741" y="172403"/>
                  </a:lnTo>
                  <a:lnTo>
                    <a:pt x="217646" y="170497"/>
                  </a:lnTo>
                  <a:lnTo>
                    <a:pt x="224314" y="170021"/>
                  </a:lnTo>
                  <a:lnTo>
                    <a:pt x="226219" y="167164"/>
                  </a:lnTo>
                  <a:lnTo>
                    <a:pt x="224790" y="165735"/>
                  </a:lnTo>
                  <a:lnTo>
                    <a:pt x="221933" y="164306"/>
                  </a:lnTo>
                  <a:lnTo>
                    <a:pt x="220504" y="163830"/>
                  </a:lnTo>
                  <a:lnTo>
                    <a:pt x="218598" y="163830"/>
                  </a:lnTo>
                  <a:lnTo>
                    <a:pt x="211931" y="161449"/>
                  </a:lnTo>
                  <a:lnTo>
                    <a:pt x="210027" y="159544"/>
                  </a:lnTo>
                  <a:lnTo>
                    <a:pt x="208121" y="158591"/>
                  </a:lnTo>
                  <a:lnTo>
                    <a:pt x="206692" y="160020"/>
                  </a:lnTo>
                  <a:lnTo>
                    <a:pt x="205740" y="161925"/>
                  </a:lnTo>
                  <a:lnTo>
                    <a:pt x="207169" y="163354"/>
                  </a:lnTo>
                  <a:lnTo>
                    <a:pt x="206692" y="166688"/>
                  </a:lnTo>
                  <a:lnTo>
                    <a:pt x="204311" y="169545"/>
                  </a:lnTo>
                  <a:lnTo>
                    <a:pt x="200025" y="169545"/>
                  </a:lnTo>
                  <a:lnTo>
                    <a:pt x="198596" y="168116"/>
                  </a:lnTo>
                  <a:lnTo>
                    <a:pt x="198596" y="166211"/>
                  </a:lnTo>
                  <a:lnTo>
                    <a:pt x="199073" y="164306"/>
                  </a:lnTo>
                  <a:lnTo>
                    <a:pt x="199073" y="162401"/>
                  </a:lnTo>
                  <a:lnTo>
                    <a:pt x="197167" y="158115"/>
                  </a:lnTo>
                  <a:lnTo>
                    <a:pt x="194310" y="154305"/>
                  </a:lnTo>
                  <a:lnTo>
                    <a:pt x="191452" y="151924"/>
                  </a:lnTo>
                  <a:lnTo>
                    <a:pt x="188119" y="150971"/>
                  </a:lnTo>
                  <a:lnTo>
                    <a:pt x="183356" y="150019"/>
                  </a:lnTo>
                  <a:lnTo>
                    <a:pt x="178594" y="150019"/>
                  </a:lnTo>
                  <a:lnTo>
                    <a:pt x="174784" y="151924"/>
                  </a:lnTo>
                  <a:lnTo>
                    <a:pt x="171450" y="154305"/>
                  </a:lnTo>
                  <a:lnTo>
                    <a:pt x="170021" y="154781"/>
                  </a:lnTo>
                  <a:lnTo>
                    <a:pt x="168592" y="155734"/>
                  </a:lnTo>
                  <a:lnTo>
                    <a:pt x="168592" y="157163"/>
                  </a:lnTo>
                  <a:lnTo>
                    <a:pt x="170973" y="159544"/>
                  </a:lnTo>
                  <a:lnTo>
                    <a:pt x="171450" y="160972"/>
                  </a:lnTo>
                  <a:lnTo>
                    <a:pt x="169545" y="161449"/>
                  </a:lnTo>
                  <a:lnTo>
                    <a:pt x="169069" y="163354"/>
                  </a:lnTo>
                  <a:lnTo>
                    <a:pt x="166688" y="163354"/>
                  </a:lnTo>
                  <a:lnTo>
                    <a:pt x="164306" y="162878"/>
                  </a:lnTo>
                  <a:lnTo>
                    <a:pt x="158591" y="160496"/>
                  </a:lnTo>
                  <a:lnTo>
                    <a:pt x="156686" y="159068"/>
                  </a:lnTo>
                  <a:lnTo>
                    <a:pt x="154781" y="157163"/>
                  </a:lnTo>
                  <a:lnTo>
                    <a:pt x="153829" y="155258"/>
                  </a:lnTo>
                  <a:lnTo>
                    <a:pt x="153352" y="152876"/>
                  </a:lnTo>
                  <a:lnTo>
                    <a:pt x="150019" y="144304"/>
                  </a:lnTo>
                  <a:lnTo>
                    <a:pt x="149542" y="140970"/>
                  </a:lnTo>
                  <a:lnTo>
                    <a:pt x="149542" y="137636"/>
                  </a:lnTo>
                  <a:lnTo>
                    <a:pt x="151923" y="135731"/>
                  </a:lnTo>
                  <a:lnTo>
                    <a:pt x="151448" y="134779"/>
                  </a:lnTo>
                  <a:lnTo>
                    <a:pt x="150495" y="133826"/>
                  </a:lnTo>
                  <a:lnTo>
                    <a:pt x="146685" y="126683"/>
                  </a:lnTo>
                  <a:lnTo>
                    <a:pt x="142875" y="119063"/>
                  </a:lnTo>
                  <a:lnTo>
                    <a:pt x="141446" y="117158"/>
                  </a:lnTo>
                  <a:lnTo>
                    <a:pt x="141446" y="115253"/>
                  </a:lnTo>
                  <a:lnTo>
                    <a:pt x="141923" y="113347"/>
                  </a:lnTo>
                  <a:lnTo>
                    <a:pt x="143352" y="111919"/>
                  </a:lnTo>
                  <a:lnTo>
                    <a:pt x="144780" y="108585"/>
                  </a:lnTo>
                  <a:lnTo>
                    <a:pt x="147638" y="104775"/>
                  </a:lnTo>
                  <a:lnTo>
                    <a:pt x="148590" y="103346"/>
                  </a:lnTo>
                  <a:lnTo>
                    <a:pt x="148590" y="101441"/>
                  </a:lnTo>
                  <a:lnTo>
                    <a:pt x="148114" y="99536"/>
                  </a:lnTo>
                  <a:lnTo>
                    <a:pt x="147161" y="97631"/>
                  </a:lnTo>
                  <a:lnTo>
                    <a:pt x="148114" y="93821"/>
                  </a:lnTo>
                  <a:lnTo>
                    <a:pt x="150971" y="90964"/>
                  </a:lnTo>
                  <a:lnTo>
                    <a:pt x="154305" y="88583"/>
                  </a:lnTo>
                  <a:lnTo>
                    <a:pt x="160496" y="85725"/>
                  </a:lnTo>
                  <a:lnTo>
                    <a:pt x="165735" y="84772"/>
                  </a:lnTo>
                  <a:lnTo>
                    <a:pt x="168592" y="79058"/>
                  </a:lnTo>
                  <a:lnTo>
                    <a:pt x="169069" y="76200"/>
                  </a:lnTo>
                  <a:lnTo>
                    <a:pt x="175736" y="62865"/>
                  </a:lnTo>
                  <a:lnTo>
                    <a:pt x="177165" y="57150"/>
                  </a:lnTo>
                  <a:lnTo>
                    <a:pt x="178117" y="54769"/>
                  </a:lnTo>
                  <a:lnTo>
                    <a:pt x="178594" y="52388"/>
                  </a:lnTo>
                  <a:lnTo>
                    <a:pt x="176689" y="51435"/>
                  </a:lnTo>
                  <a:lnTo>
                    <a:pt x="174784" y="50483"/>
                  </a:lnTo>
                  <a:lnTo>
                    <a:pt x="174308" y="48578"/>
                  </a:lnTo>
                  <a:lnTo>
                    <a:pt x="174308" y="46196"/>
                  </a:lnTo>
                  <a:lnTo>
                    <a:pt x="173355" y="44768"/>
                  </a:lnTo>
                  <a:lnTo>
                    <a:pt x="170021" y="42863"/>
                  </a:lnTo>
                  <a:lnTo>
                    <a:pt x="169069" y="41434"/>
                  </a:lnTo>
                  <a:lnTo>
                    <a:pt x="167164" y="36671"/>
                  </a:lnTo>
                  <a:lnTo>
                    <a:pt x="166211" y="33814"/>
                  </a:lnTo>
                  <a:lnTo>
                    <a:pt x="166211" y="30480"/>
                  </a:lnTo>
                  <a:lnTo>
                    <a:pt x="167164" y="20003"/>
                  </a:lnTo>
                  <a:lnTo>
                    <a:pt x="168592" y="16669"/>
                  </a:lnTo>
                  <a:lnTo>
                    <a:pt x="170973" y="13811"/>
                  </a:lnTo>
                  <a:lnTo>
                    <a:pt x="171927" y="10954"/>
                  </a:lnTo>
                  <a:lnTo>
                    <a:pt x="171450" y="8096"/>
                  </a:lnTo>
                  <a:lnTo>
                    <a:pt x="170498" y="6191"/>
                  </a:lnTo>
                  <a:lnTo>
                    <a:pt x="169069" y="4763"/>
                  </a:lnTo>
                  <a:lnTo>
                    <a:pt x="166688" y="5239"/>
                  </a:lnTo>
                  <a:lnTo>
                    <a:pt x="164306" y="9049"/>
                  </a:lnTo>
                  <a:lnTo>
                    <a:pt x="162877" y="10478"/>
                  </a:lnTo>
                  <a:lnTo>
                    <a:pt x="160020" y="11906"/>
                  </a:lnTo>
                  <a:lnTo>
                    <a:pt x="156686" y="11430"/>
                  </a:lnTo>
                  <a:lnTo>
                    <a:pt x="152400" y="10001"/>
                  </a:lnTo>
                  <a:lnTo>
                    <a:pt x="148114" y="8572"/>
                  </a:lnTo>
                  <a:lnTo>
                    <a:pt x="136684" y="1905"/>
                  </a:lnTo>
                  <a:lnTo>
                    <a:pt x="131445" y="0"/>
                  </a:lnTo>
                  <a:lnTo>
                    <a:pt x="129540" y="0"/>
                  </a:lnTo>
                  <a:lnTo>
                    <a:pt x="125254" y="953"/>
                  </a:lnTo>
                  <a:lnTo>
                    <a:pt x="123348" y="476"/>
                  </a:lnTo>
                  <a:lnTo>
                    <a:pt x="121444" y="476"/>
                  </a:lnTo>
                  <a:lnTo>
                    <a:pt x="118110" y="2381"/>
                  </a:lnTo>
                  <a:lnTo>
                    <a:pt x="114300" y="3810"/>
                  </a:lnTo>
                  <a:lnTo>
                    <a:pt x="113823" y="8572"/>
                  </a:lnTo>
                  <a:lnTo>
                    <a:pt x="112871" y="12383"/>
                  </a:lnTo>
                  <a:lnTo>
                    <a:pt x="111442" y="15716"/>
                  </a:lnTo>
                  <a:lnTo>
                    <a:pt x="106680" y="33814"/>
                  </a:lnTo>
                  <a:lnTo>
                    <a:pt x="107156" y="37147"/>
                  </a:lnTo>
                  <a:lnTo>
                    <a:pt x="109061" y="40481"/>
                  </a:lnTo>
                  <a:lnTo>
                    <a:pt x="109061" y="42386"/>
                  </a:lnTo>
                  <a:lnTo>
                    <a:pt x="108585" y="46196"/>
                  </a:lnTo>
                  <a:lnTo>
                    <a:pt x="109061" y="52388"/>
                  </a:lnTo>
                  <a:lnTo>
                    <a:pt x="108585" y="57150"/>
                  </a:lnTo>
                  <a:lnTo>
                    <a:pt x="105727" y="63818"/>
                  </a:lnTo>
                  <a:lnTo>
                    <a:pt x="105252" y="67628"/>
                  </a:lnTo>
                  <a:lnTo>
                    <a:pt x="105252" y="71438"/>
                  </a:lnTo>
                  <a:lnTo>
                    <a:pt x="105727" y="75724"/>
                  </a:lnTo>
                  <a:lnTo>
                    <a:pt x="108109" y="81915"/>
                  </a:lnTo>
                  <a:lnTo>
                    <a:pt x="108109" y="83820"/>
                  </a:lnTo>
                  <a:lnTo>
                    <a:pt x="107633" y="85725"/>
                  </a:lnTo>
                  <a:lnTo>
                    <a:pt x="106680" y="87154"/>
                  </a:lnTo>
                  <a:lnTo>
                    <a:pt x="104298" y="87630"/>
                  </a:lnTo>
                  <a:lnTo>
                    <a:pt x="100489" y="87630"/>
                  </a:lnTo>
                  <a:lnTo>
                    <a:pt x="99060" y="87154"/>
                  </a:lnTo>
                  <a:lnTo>
                    <a:pt x="96202" y="82868"/>
                  </a:lnTo>
                  <a:lnTo>
                    <a:pt x="94773" y="81915"/>
                  </a:lnTo>
                  <a:lnTo>
                    <a:pt x="92869" y="80963"/>
                  </a:lnTo>
                  <a:lnTo>
                    <a:pt x="91440" y="79058"/>
                  </a:lnTo>
                  <a:lnTo>
                    <a:pt x="89535" y="77629"/>
                  </a:lnTo>
                  <a:lnTo>
                    <a:pt x="88106" y="78581"/>
                  </a:lnTo>
                  <a:lnTo>
                    <a:pt x="87630" y="80010"/>
                  </a:lnTo>
                  <a:lnTo>
                    <a:pt x="87154" y="86678"/>
                  </a:lnTo>
                  <a:lnTo>
                    <a:pt x="87630" y="88106"/>
                  </a:lnTo>
                  <a:lnTo>
                    <a:pt x="89059" y="90011"/>
                  </a:lnTo>
                  <a:lnTo>
                    <a:pt x="90964" y="91440"/>
                  </a:lnTo>
                  <a:lnTo>
                    <a:pt x="91916" y="92393"/>
                  </a:lnTo>
                  <a:lnTo>
                    <a:pt x="92392" y="93821"/>
                  </a:lnTo>
                  <a:lnTo>
                    <a:pt x="93821" y="107633"/>
                  </a:lnTo>
                  <a:lnTo>
                    <a:pt x="94773" y="110966"/>
                  </a:lnTo>
                  <a:lnTo>
                    <a:pt x="96202" y="114776"/>
                  </a:lnTo>
                  <a:lnTo>
                    <a:pt x="97155" y="118586"/>
                  </a:lnTo>
                  <a:lnTo>
                    <a:pt x="97631" y="123349"/>
                  </a:lnTo>
                  <a:lnTo>
                    <a:pt x="99060" y="127635"/>
                  </a:lnTo>
                  <a:lnTo>
                    <a:pt x="100965" y="129540"/>
                  </a:lnTo>
                  <a:lnTo>
                    <a:pt x="103346" y="129064"/>
                  </a:lnTo>
                  <a:lnTo>
                    <a:pt x="104775" y="129540"/>
                  </a:lnTo>
                  <a:lnTo>
                    <a:pt x="105727" y="133350"/>
                  </a:lnTo>
                  <a:lnTo>
                    <a:pt x="108585" y="135731"/>
                  </a:lnTo>
                  <a:lnTo>
                    <a:pt x="109538" y="139541"/>
                  </a:lnTo>
                  <a:lnTo>
                    <a:pt x="110966" y="140970"/>
                  </a:lnTo>
                  <a:lnTo>
                    <a:pt x="112871" y="141446"/>
                  </a:lnTo>
                  <a:lnTo>
                    <a:pt x="114777" y="141446"/>
                  </a:lnTo>
                  <a:lnTo>
                    <a:pt x="115729" y="140018"/>
                  </a:lnTo>
                  <a:lnTo>
                    <a:pt x="115729" y="136208"/>
                  </a:lnTo>
                  <a:lnTo>
                    <a:pt x="114300" y="130493"/>
                  </a:lnTo>
                  <a:lnTo>
                    <a:pt x="115729" y="126683"/>
                  </a:lnTo>
                  <a:lnTo>
                    <a:pt x="117634" y="129064"/>
                  </a:lnTo>
                  <a:lnTo>
                    <a:pt x="120015" y="130493"/>
                  </a:lnTo>
                  <a:lnTo>
                    <a:pt x="123348" y="130969"/>
                  </a:lnTo>
                  <a:lnTo>
                    <a:pt x="126206" y="132397"/>
                  </a:lnTo>
                  <a:lnTo>
                    <a:pt x="128111" y="134779"/>
                  </a:lnTo>
                  <a:lnTo>
                    <a:pt x="128588" y="137636"/>
                  </a:lnTo>
                  <a:lnTo>
                    <a:pt x="127635" y="140018"/>
                  </a:lnTo>
                  <a:lnTo>
                    <a:pt x="119539" y="147161"/>
                  </a:lnTo>
                  <a:lnTo>
                    <a:pt x="118110" y="148590"/>
                  </a:lnTo>
                  <a:lnTo>
                    <a:pt x="117158" y="150495"/>
                  </a:lnTo>
                  <a:lnTo>
                    <a:pt x="117158" y="157163"/>
                  </a:lnTo>
                  <a:lnTo>
                    <a:pt x="117634" y="163830"/>
                  </a:lnTo>
                  <a:lnTo>
                    <a:pt x="120967" y="160496"/>
                  </a:lnTo>
                  <a:lnTo>
                    <a:pt x="124777" y="160972"/>
                  </a:lnTo>
                  <a:lnTo>
                    <a:pt x="128111" y="165259"/>
                  </a:lnTo>
                  <a:lnTo>
                    <a:pt x="130492" y="165259"/>
                  </a:lnTo>
                  <a:lnTo>
                    <a:pt x="133350" y="168116"/>
                  </a:lnTo>
                  <a:lnTo>
                    <a:pt x="137160" y="169545"/>
                  </a:lnTo>
                  <a:lnTo>
                    <a:pt x="141923" y="169069"/>
                  </a:lnTo>
                  <a:lnTo>
                    <a:pt x="145256" y="166688"/>
                  </a:lnTo>
                  <a:lnTo>
                    <a:pt x="145256" y="163830"/>
                  </a:lnTo>
                  <a:lnTo>
                    <a:pt x="147161" y="161925"/>
                  </a:lnTo>
                  <a:lnTo>
                    <a:pt x="151923" y="159544"/>
                  </a:lnTo>
                  <a:lnTo>
                    <a:pt x="153352" y="159068"/>
                  </a:lnTo>
                  <a:lnTo>
                    <a:pt x="155258" y="158591"/>
                  </a:lnTo>
                  <a:lnTo>
                    <a:pt x="156686" y="159068"/>
                  </a:lnTo>
                  <a:lnTo>
                    <a:pt x="166688" y="164306"/>
                  </a:lnTo>
                  <a:lnTo>
                    <a:pt x="171450" y="171926"/>
                  </a:lnTo>
                  <a:close/>
                  <a:moveTo>
                    <a:pt x="319564" y="374333"/>
                  </a:moveTo>
                  <a:lnTo>
                    <a:pt x="318611" y="372904"/>
                  </a:lnTo>
                  <a:lnTo>
                    <a:pt x="316706" y="371951"/>
                  </a:lnTo>
                  <a:lnTo>
                    <a:pt x="314802" y="369570"/>
                  </a:lnTo>
                  <a:lnTo>
                    <a:pt x="314325" y="366236"/>
                  </a:lnTo>
                  <a:lnTo>
                    <a:pt x="315277" y="358616"/>
                  </a:lnTo>
                  <a:lnTo>
                    <a:pt x="315277" y="356711"/>
                  </a:lnTo>
                  <a:lnTo>
                    <a:pt x="312420" y="352425"/>
                  </a:lnTo>
                  <a:lnTo>
                    <a:pt x="311944" y="347186"/>
                  </a:lnTo>
                  <a:lnTo>
                    <a:pt x="309086" y="345281"/>
                  </a:lnTo>
                  <a:lnTo>
                    <a:pt x="305277" y="344805"/>
                  </a:lnTo>
                  <a:lnTo>
                    <a:pt x="304323" y="343376"/>
                  </a:lnTo>
                  <a:lnTo>
                    <a:pt x="304323" y="342424"/>
                  </a:lnTo>
                  <a:lnTo>
                    <a:pt x="307181" y="340043"/>
                  </a:lnTo>
                  <a:lnTo>
                    <a:pt x="308610" y="338614"/>
                  </a:lnTo>
                  <a:lnTo>
                    <a:pt x="310515" y="335280"/>
                  </a:lnTo>
                  <a:lnTo>
                    <a:pt x="310039" y="331470"/>
                  </a:lnTo>
                  <a:lnTo>
                    <a:pt x="306705" y="327184"/>
                  </a:lnTo>
                  <a:lnTo>
                    <a:pt x="306229" y="325755"/>
                  </a:lnTo>
                  <a:lnTo>
                    <a:pt x="306229" y="320516"/>
                  </a:lnTo>
                  <a:lnTo>
                    <a:pt x="302419" y="320993"/>
                  </a:lnTo>
                  <a:lnTo>
                    <a:pt x="299561" y="319088"/>
                  </a:lnTo>
                  <a:lnTo>
                    <a:pt x="297656" y="315278"/>
                  </a:lnTo>
                  <a:lnTo>
                    <a:pt x="294798" y="312420"/>
                  </a:lnTo>
                  <a:lnTo>
                    <a:pt x="286702" y="307658"/>
                  </a:lnTo>
                  <a:lnTo>
                    <a:pt x="282416" y="304324"/>
                  </a:lnTo>
                  <a:lnTo>
                    <a:pt x="280511" y="304324"/>
                  </a:lnTo>
                  <a:lnTo>
                    <a:pt x="278606" y="307181"/>
                  </a:lnTo>
                  <a:lnTo>
                    <a:pt x="281940" y="320516"/>
                  </a:lnTo>
                  <a:lnTo>
                    <a:pt x="282892" y="325279"/>
                  </a:lnTo>
                  <a:lnTo>
                    <a:pt x="281940" y="329565"/>
                  </a:lnTo>
                  <a:lnTo>
                    <a:pt x="277654" y="330518"/>
                  </a:lnTo>
                  <a:lnTo>
                    <a:pt x="273367" y="329565"/>
                  </a:lnTo>
                  <a:lnTo>
                    <a:pt x="271939" y="329565"/>
                  </a:lnTo>
                  <a:lnTo>
                    <a:pt x="270986" y="332899"/>
                  </a:lnTo>
                  <a:lnTo>
                    <a:pt x="269558" y="334804"/>
                  </a:lnTo>
                  <a:lnTo>
                    <a:pt x="266223" y="333851"/>
                  </a:lnTo>
                  <a:lnTo>
                    <a:pt x="262890" y="331470"/>
                  </a:lnTo>
                  <a:lnTo>
                    <a:pt x="260509" y="330994"/>
                  </a:lnTo>
                  <a:lnTo>
                    <a:pt x="258604" y="332422"/>
                  </a:lnTo>
                  <a:lnTo>
                    <a:pt x="258127" y="334328"/>
                  </a:lnTo>
                  <a:lnTo>
                    <a:pt x="257175" y="340519"/>
                  </a:lnTo>
                  <a:lnTo>
                    <a:pt x="256223" y="344805"/>
                  </a:lnTo>
                  <a:lnTo>
                    <a:pt x="252413" y="346234"/>
                  </a:lnTo>
                  <a:lnTo>
                    <a:pt x="246698" y="343376"/>
                  </a:lnTo>
                  <a:lnTo>
                    <a:pt x="245269" y="343376"/>
                  </a:lnTo>
                  <a:lnTo>
                    <a:pt x="243840" y="344805"/>
                  </a:lnTo>
                  <a:lnTo>
                    <a:pt x="242888" y="346710"/>
                  </a:lnTo>
                  <a:lnTo>
                    <a:pt x="241459" y="350996"/>
                  </a:lnTo>
                  <a:lnTo>
                    <a:pt x="239554" y="354806"/>
                  </a:lnTo>
                  <a:lnTo>
                    <a:pt x="238602" y="356235"/>
                  </a:lnTo>
                  <a:lnTo>
                    <a:pt x="237173" y="357188"/>
                  </a:lnTo>
                  <a:lnTo>
                    <a:pt x="231458" y="358616"/>
                  </a:lnTo>
                  <a:lnTo>
                    <a:pt x="229077" y="359569"/>
                  </a:lnTo>
                  <a:lnTo>
                    <a:pt x="224790" y="362426"/>
                  </a:lnTo>
                  <a:lnTo>
                    <a:pt x="223361" y="361950"/>
                  </a:lnTo>
                  <a:lnTo>
                    <a:pt x="226695" y="359093"/>
                  </a:lnTo>
                  <a:lnTo>
                    <a:pt x="227648" y="357664"/>
                  </a:lnTo>
                  <a:lnTo>
                    <a:pt x="227171" y="351472"/>
                  </a:lnTo>
                  <a:lnTo>
                    <a:pt x="226695" y="349568"/>
                  </a:lnTo>
                  <a:lnTo>
                    <a:pt x="224314" y="345758"/>
                  </a:lnTo>
                  <a:lnTo>
                    <a:pt x="220980" y="343376"/>
                  </a:lnTo>
                  <a:lnTo>
                    <a:pt x="217170" y="342424"/>
                  </a:lnTo>
                  <a:lnTo>
                    <a:pt x="214789" y="341471"/>
                  </a:lnTo>
                  <a:lnTo>
                    <a:pt x="212408" y="340519"/>
                  </a:lnTo>
                  <a:lnTo>
                    <a:pt x="210502" y="343376"/>
                  </a:lnTo>
                  <a:lnTo>
                    <a:pt x="209073" y="344805"/>
                  </a:lnTo>
                  <a:lnTo>
                    <a:pt x="207645" y="345758"/>
                  </a:lnTo>
                  <a:lnTo>
                    <a:pt x="202883" y="346710"/>
                  </a:lnTo>
                  <a:lnTo>
                    <a:pt x="200977" y="347663"/>
                  </a:lnTo>
                  <a:lnTo>
                    <a:pt x="199548" y="349091"/>
                  </a:lnTo>
                  <a:lnTo>
                    <a:pt x="198596" y="350520"/>
                  </a:lnTo>
                  <a:lnTo>
                    <a:pt x="198120" y="351949"/>
                  </a:lnTo>
                  <a:lnTo>
                    <a:pt x="198120" y="354330"/>
                  </a:lnTo>
                  <a:lnTo>
                    <a:pt x="198120" y="356711"/>
                  </a:lnTo>
                  <a:lnTo>
                    <a:pt x="195263" y="359093"/>
                  </a:lnTo>
                  <a:lnTo>
                    <a:pt x="191452" y="360045"/>
                  </a:lnTo>
                  <a:lnTo>
                    <a:pt x="187166" y="360045"/>
                  </a:lnTo>
                  <a:lnTo>
                    <a:pt x="184309" y="361474"/>
                  </a:lnTo>
                  <a:lnTo>
                    <a:pt x="177641" y="362903"/>
                  </a:lnTo>
                  <a:lnTo>
                    <a:pt x="175736" y="363379"/>
                  </a:lnTo>
                  <a:lnTo>
                    <a:pt x="172402" y="366236"/>
                  </a:lnTo>
                  <a:lnTo>
                    <a:pt x="168592" y="370999"/>
                  </a:lnTo>
                  <a:lnTo>
                    <a:pt x="168116" y="372428"/>
                  </a:lnTo>
                  <a:lnTo>
                    <a:pt x="168116" y="375761"/>
                  </a:lnTo>
                  <a:lnTo>
                    <a:pt x="165735" y="385763"/>
                  </a:lnTo>
                  <a:lnTo>
                    <a:pt x="163830" y="388620"/>
                  </a:lnTo>
                  <a:lnTo>
                    <a:pt x="161448" y="391478"/>
                  </a:lnTo>
                  <a:lnTo>
                    <a:pt x="160973" y="395764"/>
                  </a:lnTo>
                  <a:lnTo>
                    <a:pt x="162877" y="399574"/>
                  </a:lnTo>
                  <a:lnTo>
                    <a:pt x="165259" y="401003"/>
                  </a:lnTo>
                  <a:lnTo>
                    <a:pt x="167640" y="401479"/>
                  </a:lnTo>
                  <a:lnTo>
                    <a:pt x="169069" y="400050"/>
                  </a:lnTo>
                  <a:lnTo>
                    <a:pt x="170021" y="398145"/>
                  </a:lnTo>
                  <a:lnTo>
                    <a:pt x="172402" y="392430"/>
                  </a:lnTo>
                  <a:lnTo>
                    <a:pt x="174784" y="386715"/>
                  </a:lnTo>
                  <a:lnTo>
                    <a:pt x="179070" y="379095"/>
                  </a:lnTo>
                  <a:lnTo>
                    <a:pt x="180023" y="376238"/>
                  </a:lnTo>
                  <a:lnTo>
                    <a:pt x="180975" y="375285"/>
                  </a:lnTo>
                  <a:lnTo>
                    <a:pt x="184785" y="372428"/>
                  </a:lnTo>
                  <a:lnTo>
                    <a:pt x="188119" y="371951"/>
                  </a:lnTo>
                  <a:lnTo>
                    <a:pt x="190977" y="373856"/>
                  </a:lnTo>
                  <a:lnTo>
                    <a:pt x="191929" y="379571"/>
                  </a:lnTo>
                  <a:lnTo>
                    <a:pt x="192881" y="380524"/>
                  </a:lnTo>
                  <a:lnTo>
                    <a:pt x="195263" y="380524"/>
                  </a:lnTo>
                  <a:lnTo>
                    <a:pt x="197644" y="380047"/>
                  </a:lnTo>
                  <a:lnTo>
                    <a:pt x="199548" y="377666"/>
                  </a:lnTo>
                  <a:lnTo>
                    <a:pt x="200977" y="374809"/>
                  </a:lnTo>
                  <a:lnTo>
                    <a:pt x="201930" y="375761"/>
                  </a:lnTo>
                  <a:lnTo>
                    <a:pt x="202406" y="377190"/>
                  </a:lnTo>
                  <a:lnTo>
                    <a:pt x="202883" y="379095"/>
                  </a:lnTo>
                  <a:lnTo>
                    <a:pt x="203835" y="380524"/>
                  </a:lnTo>
                  <a:lnTo>
                    <a:pt x="207169" y="382905"/>
                  </a:lnTo>
                  <a:lnTo>
                    <a:pt x="210979" y="384810"/>
                  </a:lnTo>
                  <a:lnTo>
                    <a:pt x="213836" y="376238"/>
                  </a:lnTo>
                  <a:lnTo>
                    <a:pt x="213836" y="374809"/>
                  </a:lnTo>
                  <a:lnTo>
                    <a:pt x="213836" y="373380"/>
                  </a:lnTo>
                  <a:lnTo>
                    <a:pt x="214313" y="371475"/>
                  </a:lnTo>
                  <a:lnTo>
                    <a:pt x="216217" y="370522"/>
                  </a:lnTo>
                  <a:lnTo>
                    <a:pt x="218123" y="370522"/>
                  </a:lnTo>
                  <a:lnTo>
                    <a:pt x="220027" y="370999"/>
                  </a:lnTo>
                  <a:lnTo>
                    <a:pt x="221933" y="371951"/>
                  </a:lnTo>
                  <a:lnTo>
                    <a:pt x="223361" y="373380"/>
                  </a:lnTo>
                  <a:lnTo>
                    <a:pt x="230505" y="376238"/>
                  </a:lnTo>
                  <a:lnTo>
                    <a:pt x="233839" y="379095"/>
                  </a:lnTo>
                  <a:lnTo>
                    <a:pt x="237648" y="383858"/>
                  </a:lnTo>
                  <a:lnTo>
                    <a:pt x="238602" y="385286"/>
                  </a:lnTo>
                  <a:lnTo>
                    <a:pt x="238602" y="387668"/>
                  </a:lnTo>
                  <a:lnTo>
                    <a:pt x="237648" y="390049"/>
                  </a:lnTo>
                  <a:lnTo>
                    <a:pt x="236696" y="391478"/>
                  </a:lnTo>
                  <a:lnTo>
                    <a:pt x="235267" y="392906"/>
                  </a:lnTo>
                  <a:lnTo>
                    <a:pt x="232886" y="394811"/>
                  </a:lnTo>
                  <a:lnTo>
                    <a:pt x="230981" y="399097"/>
                  </a:lnTo>
                  <a:lnTo>
                    <a:pt x="230981" y="401479"/>
                  </a:lnTo>
                  <a:lnTo>
                    <a:pt x="231458" y="403860"/>
                  </a:lnTo>
                  <a:lnTo>
                    <a:pt x="233363" y="410528"/>
                  </a:lnTo>
                  <a:lnTo>
                    <a:pt x="233363" y="414814"/>
                  </a:lnTo>
                  <a:lnTo>
                    <a:pt x="234315" y="419100"/>
                  </a:lnTo>
                  <a:lnTo>
                    <a:pt x="239077" y="424815"/>
                  </a:lnTo>
                  <a:lnTo>
                    <a:pt x="245269" y="428625"/>
                  </a:lnTo>
                  <a:lnTo>
                    <a:pt x="253365" y="432911"/>
                  </a:lnTo>
                  <a:lnTo>
                    <a:pt x="263366" y="437197"/>
                  </a:lnTo>
                  <a:lnTo>
                    <a:pt x="264795" y="437674"/>
                  </a:lnTo>
                  <a:lnTo>
                    <a:pt x="266700" y="437674"/>
                  </a:lnTo>
                  <a:lnTo>
                    <a:pt x="268129" y="436245"/>
                  </a:lnTo>
                  <a:lnTo>
                    <a:pt x="271463" y="431483"/>
                  </a:lnTo>
                  <a:lnTo>
                    <a:pt x="271939" y="431006"/>
                  </a:lnTo>
                  <a:lnTo>
                    <a:pt x="273367" y="430530"/>
                  </a:lnTo>
                  <a:lnTo>
                    <a:pt x="274796" y="431959"/>
                  </a:lnTo>
                  <a:lnTo>
                    <a:pt x="274796" y="435769"/>
                  </a:lnTo>
                  <a:lnTo>
                    <a:pt x="273844" y="439579"/>
                  </a:lnTo>
                  <a:lnTo>
                    <a:pt x="274320" y="441484"/>
                  </a:lnTo>
                  <a:lnTo>
                    <a:pt x="275748" y="445770"/>
                  </a:lnTo>
                  <a:lnTo>
                    <a:pt x="277654" y="446722"/>
                  </a:lnTo>
                  <a:lnTo>
                    <a:pt x="281464" y="444341"/>
                  </a:lnTo>
                  <a:lnTo>
                    <a:pt x="286702" y="437197"/>
                  </a:lnTo>
                  <a:lnTo>
                    <a:pt x="288608" y="433388"/>
                  </a:lnTo>
                  <a:lnTo>
                    <a:pt x="288608" y="425291"/>
                  </a:lnTo>
                  <a:lnTo>
                    <a:pt x="285750" y="417195"/>
                  </a:lnTo>
                  <a:lnTo>
                    <a:pt x="284798" y="416243"/>
                  </a:lnTo>
                  <a:lnTo>
                    <a:pt x="281940" y="413861"/>
                  </a:lnTo>
                  <a:lnTo>
                    <a:pt x="280035" y="412909"/>
                  </a:lnTo>
                  <a:lnTo>
                    <a:pt x="278130" y="410051"/>
                  </a:lnTo>
                  <a:lnTo>
                    <a:pt x="278606" y="406718"/>
                  </a:lnTo>
                  <a:lnTo>
                    <a:pt x="280988" y="402908"/>
                  </a:lnTo>
                  <a:lnTo>
                    <a:pt x="283845" y="399574"/>
                  </a:lnTo>
                  <a:lnTo>
                    <a:pt x="287179" y="396716"/>
                  </a:lnTo>
                  <a:lnTo>
                    <a:pt x="287655" y="394811"/>
                  </a:lnTo>
                  <a:lnTo>
                    <a:pt x="288131" y="392906"/>
                  </a:lnTo>
                  <a:lnTo>
                    <a:pt x="288608" y="391478"/>
                  </a:lnTo>
                  <a:lnTo>
                    <a:pt x="291465" y="389572"/>
                  </a:lnTo>
                  <a:lnTo>
                    <a:pt x="293370" y="389096"/>
                  </a:lnTo>
                  <a:lnTo>
                    <a:pt x="295752" y="396240"/>
                  </a:lnTo>
                  <a:lnTo>
                    <a:pt x="297656" y="399097"/>
                  </a:lnTo>
                  <a:lnTo>
                    <a:pt x="298609" y="401955"/>
                  </a:lnTo>
                  <a:lnTo>
                    <a:pt x="300514" y="405289"/>
                  </a:lnTo>
                  <a:lnTo>
                    <a:pt x="301942" y="409099"/>
                  </a:lnTo>
                  <a:lnTo>
                    <a:pt x="302895" y="417195"/>
                  </a:lnTo>
                  <a:lnTo>
                    <a:pt x="303848" y="420529"/>
                  </a:lnTo>
                  <a:lnTo>
                    <a:pt x="305277" y="423386"/>
                  </a:lnTo>
                  <a:lnTo>
                    <a:pt x="306229" y="417671"/>
                  </a:lnTo>
                  <a:lnTo>
                    <a:pt x="306705" y="409099"/>
                  </a:lnTo>
                  <a:lnTo>
                    <a:pt x="305277" y="405289"/>
                  </a:lnTo>
                  <a:lnTo>
                    <a:pt x="306229" y="403860"/>
                  </a:lnTo>
                  <a:lnTo>
                    <a:pt x="309086" y="404336"/>
                  </a:lnTo>
                  <a:lnTo>
                    <a:pt x="313848" y="400050"/>
                  </a:lnTo>
                  <a:lnTo>
                    <a:pt x="317659" y="394335"/>
                  </a:lnTo>
                  <a:lnTo>
                    <a:pt x="318611" y="391954"/>
                  </a:lnTo>
                  <a:lnTo>
                    <a:pt x="319088" y="389572"/>
                  </a:lnTo>
                  <a:lnTo>
                    <a:pt x="319088" y="381953"/>
                  </a:lnTo>
                  <a:lnTo>
                    <a:pt x="319564" y="374333"/>
                  </a:lnTo>
                  <a:close/>
                  <a:moveTo>
                    <a:pt x="83344" y="271939"/>
                  </a:moveTo>
                  <a:lnTo>
                    <a:pt x="80486" y="263366"/>
                  </a:lnTo>
                  <a:lnTo>
                    <a:pt x="81915" y="260033"/>
                  </a:lnTo>
                  <a:lnTo>
                    <a:pt x="80963" y="258128"/>
                  </a:lnTo>
                  <a:lnTo>
                    <a:pt x="80963" y="256222"/>
                  </a:lnTo>
                  <a:lnTo>
                    <a:pt x="81915" y="252413"/>
                  </a:lnTo>
                  <a:lnTo>
                    <a:pt x="81915" y="250984"/>
                  </a:lnTo>
                  <a:lnTo>
                    <a:pt x="80010" y="250031"/>
                  </a:lnTo>
                  <a:lnTo>
                    <a:pt x="78581" y="251936"/>
                  </a:lnTo>
                  <a:lnTo>
                    <a:pt x="74295" y="260985"/>
                  </a:lnTo>
                  <a:lnTo>
                    <a:pt x="72866" y="262890"/>
                  </a:lnTo>
                  <a:lnTo>
                    <a:pt x="71438" y="267176"/>
                  </a:lnTo>
                  <a:lnTo>
                    <a:pt x="72866" y="270510"/>
                  </a:lnTo>
                  <a:lnTo>
                    <a:pt x="73342" y="272891"/>
                  </a:lnTo>
                  <a:lnTo>
                    <a:pt x="72390" y="276701"/>
                  </a:lnTo>
                  <a:lnTo>
                    <a:pt x="70009" y="280035"/>
                  </a:lnTo>
                  <a:lnTo>
                    <a:pt x="68580" y="281464"/>
                  </a:lnTo>
                  <a:lnTo>
                    <a:pt x="67152" y="282416"/>
                  </a:lnTo>
                  <a:lnTo>
                    <a:pt x="64770" y="283369"/>
                  </a:lnTo>
                  <a:lnTo>
                    <a:pt x="62865" y="284321"/>
                  </a:lnTo>
                  <a:lnTo>
                    <a:pt x="56673" y="291941"/>
                  </a:lnTo>
                  <a:lnTo>
                    <a:pt x="55721" y="292894"/>
                  </a:lnTo>
                  <a:lnTo>
                    <a:pt x="52388" y="295275"/>
                  </a:lnTo>
                  <a:lnTo>
                    <a:pt x="45720" y="303371"/>
                  </a:lnTo>
                  <a:lnTo>
                    <a:pt x="39052" y="310039"/>
                  </a:lnTo>
                  <a:lnTo>
                    <a:pt x="31432" y="318611"/>
                  </a:lnTo>
                  <a:lnTo>
                    <a:pt x="28099" y="320993"/>
                  </a:lnTo>
                  <a:lnTo>
                    <a:pt x="26670" y="321469"/>
                  </a:lnTo>
                  <a:lnTo>
                    <a:pt x="24765" y="321469"/>
                  </a:lnTo>
                  <a:lnTo>
                    <a:pt x="23336" y="321945"/>
                  </a:lnTo>
                  <a:lnTo>
                    <a:pt x="18574" y="326708"/>
                  </a:lnTo>
                  <a:lnTo>
                    <a:pt x="13335" y="330994"/>
                  </a:lnTo>
                  <a:lnTo>
                    <a:pt x="10954" y="333375"/>
                  </a:lnTo>
                  <a:lnTo>
                    <a:pt x="7144" y="338138"/>
                  </a:lnTo>
                  <a:lnTo>
                    <a:pt x="4763" y="340043"/>
                  </a:lnTo>
                  <a:lnTo>
                    <a:pt x="1429" y="345758"/>
                  </a:lnTo>
                  <a:lnTo>
                    <a:pt x="476" y="348615"/>
                  </a:lnTo>
                  <a:lnTo>
                    <a:pt x="0" y="351472"/>
                  </a:lnTo>
                  <a:lnTo>
                    <a:pt x="3334" y="349091"/>
                  </a:lnTo>
                  <a:lnTo>
                    <a:pt x="6668" y="347186"/>
                  </a:lnTo>
                  <a:lnTo>
                    <a:pt x="8573" y="346710"/>
                  </a:lnTo>
                  <a:lnTo>
                    <a:pt x="10001" y="345758"/>
                  </a:lnTo>
                  <a:lnTo>
                    <a:pt x="10954" y="343853"/>
                  </a:lnTo>
                  <a:lnTo>
                    <a:pt x="11906" y="342424"/>
                  </a:lnTo>
                  <a:lnTo>
                    <a:pt x="15716" y="340995"/>
                  </a:lnTo>
                  <a:lnTo>
                    <a:pt x="19050" y="339090"/>
                  </a:lnTo>
                  <a:lnTo>
                    <a:pt x="22860" y="336709"/>
                  </a:lnTo>
                  <a:lnTo>
                    <a:pt x="26194" y="333851"/>
                  </a:lnTo>
                  <a:lnTo>
                    <a:pt x="29051" y="330041"/>
                  </a:lnTo>
                  <a:lnTo>
                    <a:pt x="31432" y="326231"/>
                  </a:lnTo>
                  <a:lnTo>
                    <a:pt x="34766" y="323850"/>
                  </a:lnTo>
                  <a:lnTo>
                    <a:pt x="39052" y="322897"/>
                  </a:lnTo>
                  <a:lnTo>
                    <a:pt x="41910" y="320993"/>
                  </a:lnTo>
                  <a:lnTo>
                    <a:pt x="44291" y="318611"/>
                  </a:lnTo>
                  <a:lnTo>
                    <a:pt x="46673" y="315754"/>
                  </a:lnTo>
                  <a:lnTo>
                    <a:pt x="53816" y="304324"/>
                  </a:lnTo>
                  <a:lnTo>
                    <a:pt x="53340" y="300990"/>
                  </a:lnTo>
                  <a:lnTo>
                    <a:pt x="54292" y="299085"/>
                  </a:lnTo>
                  <a:lnTo>
                    <a:pt x="56198" y="298133"/>
                  </a:lnTo>
                  <a:lnTo>
                    <a:pt x="60008" y="296704"/>
                  </a:lnTo>
                  <a:lnTo>
                    <a:pt x="68104" y="294322"/>
                  </a:lnTo>
                  <a:lnTo>
                    <a:pt x="69056" y="292894"/>
                  </a:lnTo>
                  <a:lnTo>
                    <a:pt x="69533" y="290989"/>
                  </a:lnTo>
                  <a:lnTo>
                    <a:pt x="71438" y="287655"/>
                  </a:lnTo>
                  <a:lnTo>
                    <a:pt x="74295" y="285274"/>
                  </a:lnTo>
                  <a:lnTo>
                    <a:pt x="76200" y="284321"/>
                  </a:lnTo>
                  <a:lnTo>
                    <a:pt x="80010" y="283369"/>
                  </a:lnTo>
                  <a:lnTo>
                    <a:pt x="81915" y="282416"/>
                  </a:lnTo>
                  <a:lnTo>
                    <a:pt x="85248" y="279083"/>
                  </a:lnTo>
                  <a:lnTo>
                    <a:pt x="85248" y="277178"/>
                  </a:lnTo>
                  <a:lnTo>
                    <a:pt x="83344" y="271939"/>
                  </a:lnTo>
                  <a:close/>
                </a:path>
              </a:pathLst>
            </a:custGeom>
            <a:grpFill/>
            <a:ln w="3175" cap="flat">
              <a:solidFill>
                <a:schemeClr val="bg1">
                  <a:lumMod val="75000"/>
                </a:scheme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" name="Freeform: Shape 327">
              <a:extLst>
                <a:ext uri="{FF2B5EF4-FFF2-40B4-BE49-F238E27FC236}">
                  <a16:creationId xmlns:a16="http://schemas.microsoft.com/office/drawing/2014/main" id="{7C1B1C3F-08C1-2EE1-B3BA-5170A0C44E59}"/>
                </a:ext>
              </a:extLst>
            </p:cNvPr>
            <p:cNvSpPr/>
            <p:nvPr/>
          </p:nvSpPr>
          <p:spPr>
            <a:xfrm>
              <a:off x="10510360" y="4364354"/>
              <a:ext cx="515303" cy="289083"/>
            </a:xfrm>
            <a:custGeom>
              <a:avLst/>
              <a:gdLst>
                <a:gd name="connsiteX0" fmla="*/ 195739 w 515303"/>
                <a:gd name="connsiteY0" fmla="*/ 8572 h 289083"/>
                <a:gd name="connsiteX1" fmla="*/ 197644 w 515303"/>
                <a:gd name="connsiteY1" fmla="*/ 7144 h 289083"/>
                <a:gd name="connsiteX2" fmla="*/ 200025 w 515303"/>
                <a:gd name="connsiteY2" fmla="*/ 7620 h 289083"/>
                <a:gd name="connsiteX3" fmla="*/ 201454 w 515303"/>
                <a:gd name="connsiteY3" fmla="*/ 6667 h 289083"/>
                <a:gd name="connsiteX4" fmla="*/ 207645 w 515303"/>
                <a:gd name="connsiteY4" fmla="*/ 8096 h 289083"/>
                <a:gd name="connsiteX5" fmla="*/ 212408 w 515303"/>
                <a:gd name="connsiteY5" fmla="*/ 8096 h 289083"/>
                <a:gd name="connsiteX6" fmla="*/ 215266 w 515303"/>
                <a:gd name="connsiteY6" fmla="*/ 7620 h 289083"/>
                <a:gd name="connsiteX7" fmla="*/ 217647 w 515303"/>
                <a:gd name="connsiteY7" fmla="*/ 8096 h 289083"/>
                <a:gd name="connsiteX8" fmla="*/ 220981 w 515303"/>
                <a:gd name="connsiteY8" fmla="*/ 5239 h 289083"/>
                <a:gd name="connsiteX9" fmla="*/ 222410 w 515303"/>
                <a:gd name="connsiteY9" fmla="*/ 4286 h 289083"/>
                <a:gd name="connsiteX10" fmla="*/ 223838 w 515303"/>
                <a:gd name="connsiteY10" fmla="*/ 4286 h 289083"/>
                <a:gd name="connsiteX11" fmla="*/ 225743 w 515303"/>
                <a:gd name="connsiteY11" fmla="*/ 3810 h 289083"/>
                <a:gd name="connsiteX12" fmla="*/ 225743 w 515303"/>
                <a:gd name="connsiteY12" fmla="*/ 2381 h 289083"/>
                <a:gd name="connsiteX13" fmla="*/ 225266 w 515303"/>
                <a:gd name="connsiteY13" fmla="*/ 1905 h 289083"/>
                <a:gd name="connsiteX14" fmla="*/ 225266 w 515303"/>
                <a:gd name="connsiteY14" fmla="*/ 1905 h 289083"/>
                <a:gd name="connsiteX15" fmla="*/ 225266 w 515303"/>
                <a:gd name="connsiteY15" fmla="*/ 2857 h 289083"/>
                <a:gd name="connsiteX16" fmla="*/ 224314 w 515303"/>
                <a:gd name="connsiteY16" fmla="*/ 2857 h 289083"/>
                <a:gd name="connsiteX17" fmla="*/ 212885 w 515303"/>
                <a:gd name="connsiteY17" fmla="*/ 476 h 289083"/>
                <a:gd name="connsiteX18" fmla="*/ 205741 w 515303"/>
                <a:gd name="connsiteY18" fmla="*/ 0 h 289083"/>
                <a:gd name="connsiteX19" fmla="*/ 202406 w 515303"/>
                <a:gd name="connsiteY19" fmla="*/ 952 h 289083"/>
                <a:gd name="connsiteX20" fmla="*/ 199073 w 515303"/>
                <a:gd name="connsiteY20" fmla="*/ 952 h 289083"/>
                <a:gd name="connsiteX21" fmla="*/ 197168 w 515303"/>
                <a:gd name="connsiteY21" fmla="*/ 2381 h 289083"/>
                <a:gd name="connsiteX22" fmla="*/ 197644 w 515303"/>
                <a:gd name="connsiteY22" fmla="*/ 5239 h 289083"/>
                <a:gd name="connsiteX23" fmla="*/ 195263 w 515303"/>
                <a:gd name="connsiteY23" fmla="*/ 6191 h 289083"/>
                <a:gd name="connsiteX24" fmla="*/ 195263 w 515303"/>
                <a:gd name="connsiteY24" fmla="*/ 7144 h 289083"/>
                <a:gd name="connsiteX25" fmla="*/ 195739 w 515303"/>
                <a:gd name="connsiteY25" fmla="*/ 9049 h 289083"/>
                <a:gd name="connsiteX26" fmla="*/ 195739 w 515303"/>
                <a:gd name="connsiteY26" fmla="*/ 8572 h 289083"/>
                <a:gd name="connsiteX27" fmla="*/ 415291 w 515303"/>
                <a:gd name="connsiteY27" fmla="*/ 72390 h 289083"/>
                <a:gd name="connsiteX28" fmla="*/ 393860 w 515303"/>
                <a:gd name="connsiteY28" fmla="*/ 54769 h 289083"/>
                <a:gd name="connsiteX29" fmla="*/ 391954 w 515303"/>
                <a:gd name="connsiteY29" fmla="*/ 52864 h 289083"/>
                <a:gd name="connsiteX30" fmla="*/ 386716 w 515303"/>
                <a:gd name="connsiteY30" fmla="*/ 49054 h 289083"/>
                <a:gd name="connsiteX31" fmla="*/ 382906 w 515303"/>
                <a:gd name="connsiteY31" fmla="*/ 44767 h 289083"/>
                <a:gd name="connsiteX32" fmla="*/ 381953 w 515303"/>
                <a:gd name="connsiteY32" fmla="*/ 43815 h 289083"/>
                <a:gd name="connsiteX33" fmla="*/ 374333 w 515303"/>
                <a:gd name="connsiteY33" fmla="*/ 40957 h 289083"/>
                <a:gd name="connsiteX34" fmla="*/ 370523 w 515303"/>
                <a:gd name="connsiteY34" fmla="*/ 37624 h 289083"/>
                <a:gd name="connsiteX35" fmla="*/ 367189 w 515303"/>
                <a:gd name="connsiteY35" fmla="*/ 35242 h 289083"/>
                <a:gd name="connsiteX36" fmla="*/ 363379 w 515303"/>
                <a:gd name="connsiteY36" fmla="*/ 33338 h 289083"/>
                <a:gd name="connsiteX37" fmla="*/ 358141 w 515303"/>
                <a:gd name="connsiteY37" fmla="*/ 30956 h 289083"/>
                <a:gd name="connsiteX38" fmla="*/ 355283 w 515303"/>
                <a:gd name="connsiteY38" fmla="*/ 30956 h 289083"/>
                <a:gd name="connsiteX39" fmla="*/ 353378 w 515303"/>
                <a:gd name="connsiteY39" fmla="*/ 28099 h 289083"/>
                <a:gd name="connsiteX40" fmla="*/ 347187 w 515303"/>
                <a:gd name="connsiteY40" fmla="*/ 24765 h 289083"/>
                <a:gd name="connsiteX41" fmla="*/ 341472 w 515303"/>
                <a:gd name="connsiteY41" fmla="*/ 20955 h 289083"/>
                <a:gd name="connsiteX42" fmla="*/ 341948 w 515303"/>
                <a:gd name="connsiteY42" fmla="*/ 23336 h 289083"/>
                <a:gd name="connsiteX43" fmla="*/ 341472 w 515303"/>
                <a:gd name="connsiteY43" fmla="*/ 25717 h 289083"/>
                <a:gd name="connsiteX44" fmla="*/ 338614 w 515303"/>
                <a:gd name="connsiteY44" fmla="*/ 26670 h 289083"/>
                <a:gd name="connsiteX45" fmla="*/ 341948 w 515303"/>
                <a:gd name="connsiteY45" fmla="*/ 28099 h 289083"/>
                <a:gd name="connsiteX46" fmla="*/ 346235 w 515303"/>
                <a:gd name="connsiteY46" fmla="*/ 28099 h 289083"/>
                <a:gd name="connsiteX47" fmla="*/ 349568 w 515303"/>
                <a:gd name="connsiteY47" fmla="*/ 29527 h 289083"/>
                <a:gd name="connsiteX48" fmla="*/ 360998 w 515303"/>
                <a:gd name="connsiteY48" fmla="*/ 36671 h 289083"/>
                <a:gd name="connsiteX49" fmla="*/ 362903 w 515303"/>
                <a:gd name="connsiteY49" fmla="*/ 39052 h 289083"/>
                <a:gd name="connsiteX50" fmla="*/ 366713 w 515303"/>
                <a:gd name="connsiteY50" fmla="*/ 40957 h 289083"/>
                <a:gd name="connsiteX51" fmla="*/ 373856 w 515303"/>
                <a:gd name="connsiteY51" fmla="*/ 47149 h 289083"/>
                <a:gd name="connsiteX52" fmla="*/ 376714 w 515303"/>
                <a:gd name="connsiteY52" fmla="*/ 49054 h 289083"/>
                <a:gd name="connsiteX53" fmla="*/ 380048 w 515303"/>
                <a:gd name="connsiteY53" fmla="*/ 50959 h 289083"/>
                <a:gd name="connsiteX54" fmla="*/ 381953 w 515303"/>
                <a:gd name="connsiteY54" fmla="*/ 51435 h 289083"/>
                <a:gd name="connsiteX55" fmla="*/ 385763 w 515303"/>
                <a:gd name="connsiteY55" fmla="*/ 51911 h 289083"/>
                <a:gd name="connsiteX56" fmla="*/ 387668 w 515303"/>
                <a:gd name="connsiteY56" fmla="*/ 52388 h 289083"/>
                <a:gd name="connsiteX57" fmla="*/ 390525 w 515303"/>
                <a:gd name="connsiteY57" fmla="*/ 54769 h 289083"/>
                <a:gd name="connsiteX58" fmla="*/ 392906 w 515303"/>
                <a:gd name="connsiteY58" fmla="*/ 57626 h 289083"/>
                <a:gd name="connsiteX59" fmla="*/ 401003 w 515303"/>
                <a:gd name="connsiteY59" fmla="*/ 68580 h 289083"/>
                <a:gd name="connsiteX60" fmla="*/ 403385 w 515303"/>
                <a:gd name="connsiteY60" fmla="*/ 73342 h 289083"/>
                <a:gd name="connsiteX61" fmla="*/ 404337 w 515303"/>
                <a:gd name="connsiteY61" fmla="*/ 78581 h 289083"/>
                <a:gd name="connsiteX62" fmla="*/ 404337 w 515303"/>
                <a:gd name="connsiteY62" fmla="*/ 80963 h 289083"/>
                <a:gd name="connsiteX63" fmla="*/ 403860 w 515303"/>
                <a:gd name="connsiteY63" fmla="*/ 83344 h 289083"/>
                <a:gd name="connsiteX64" fmla="*/ 403860 w 515303"/>
                <a:gd name="connsiteY64" fmla="*/ 85725 h 289083"/>
                <a:gd name="connsiteX65" fmla="*/ 405766 w 515303"/>
                <a:gd name="connsiteY65" fmla="*/ 90488 h 289083"/>
                <a:gd name="connsiteX66" fmla="*/ 407194 w 515303"/>
                <a:gd name="connsiteY66" fmla="*/ 92392 h 289083"/>
                <a:gd name="connsiteX67" fmla="*/ 409099 w 515303"/>
                <a:gd name="connsiteY67" fmla="*/ 94297 h 289083"/>
                <a:gd name="connsiteX68" fmla="*/ 410528 w 515303"/>
                <a:gd name="connsiteY68" fmla="*/ 96679 h 289083"/>
                <a:gd name="connsiteX69" fmla="*/ 412910 w 515303"/>
                <a:gd name="connsiteY69" fmla="*/ 94297 h 289083"/>
                <a:gd name="connsiteX70" fmla="*/ 414814 w 515303"/>
                <a:gd name="connsiteY70" fmla="*/ 91440 h 289083"/>
                <a:gd name="connsiteX71" fmla="*/ 415766 w 515303"/>
                <a:gd name="connsiteY71" fmla="*/ 88582 h 289083"/>
                <a:gd name="connsiteX72" fmla="*/ 415766 w 515303"/>
                <a:gd name="connsiteY72" fmla="*/ 85249 h 289083"/>
                <a:gd name="connsiteX73" fmla="*/ 418148 w 515303"/>
                <a:gd name="connsiteY73" fmla="*/ 82391 h 289083"/>
                <a:gd name="connsiteX74" fmla="*/ 419100 w 515303"/>
                <a:gd name="connsiteY74" fmla="*/ 80963 h 289083"/>
                <a:gd name="connsiteX75" fmla="*/ 418624 w 515303"/>
                <a:gd name="connsiteY75" fmla="*/ 77629 h 289083"/>
                <a:gd name="connsiteX76" fmla="*/ 415291 w 515303"/>
                <a:gd name="connsiteY76" fmla="*/ 72390 h 289083"/>
                <a:gd name="connsiteX77" fmla="*/ 334328 w 515303"/>
                <a:gd name="connsiteY77" fmla="*/ 282892 h 289083"/>
                <a:gd name="connsiteX78" fmla="*/ 336233 w 515303"/>
                <a:gd name="connsiteY78" fmla="*/ 282416 h 289083"/>
                <a:gd name="connsiteX79" fmla="*/ 341472 w 515303"/>
                <a:gd name="connsiteY79" fmla="*/ 279559 h 289083"/>
                <a:gd name="connsiteX80" fmla="*/ 335281 w 515303"/>
                <a:gd name="connsiteY80" fmla="*/ 280035 h 289083"/>
                <a:gd name="connsiteX81" fmla="*/ 330994 w 515303"/>
                <a:gd name="connsiteY81" fmla="*/ 278130 h 289083"/>
                <a:gd name="connsiteX82" fmla="*/ 325279 w 515303"/>
                <a:gd name="connsiteY82" fmla="*/ 277654 h 289083"/>
                <a:gd name="connsiteX83" fmla="*/ 322422 w 515303"/>
                <a:gd name="connsiteY83" fmla="*/ 276701 h 289083"/>
                <a:gd name="connsiteX84" fmla="*/ 319564 w 515303"/>
                <a:gd name="connsiteY84" fmla="*/ 275272 h 289083"/>
                <a:gd name="connsiteX85" fmla="*/ 315754 w 515303"/>
                <a:gd name="connsiteY85" fmla="*/ 273844 h 289083"/>
                <a:gd name="connsiteX86" fmla="*/ 311468 w 515303"/>
                <a:gd name="connsiteY86" fmla="*/ 272891 h 289083"/>
                <a:gd name="connsiteX87" fmla="*/ 310039 w 515303"/>
                <a:gd name="connsiteY87" fmla="*/ 272415 h 289083"/>
                <a:gd name="connsiteX88" fmla="*/ 308610 w 515303"/>
                <a:gd name="connsiteY88" fmla="*/ 271463 h 289083"/>
                <a:gd name="connsiteX89" fmla="*/ 306706 w 515303"/>
                <a:gd name="connsiteY89" fmla="*/ 268605 h 289083"/>
                <a:gd name="connsiteX90" fmla="*/ 304800 w 515303"/>
                <a:gd name="connsiteY90" fmla="*/ 266224 h 289083"/>
                <a:gd name="connsiteX91" fmla="*/ 304800 w 515303"/>
                <a:gd name="connsiteY91" fmla="*/ 264319 h 289083"/>
                <a:gd name="connsiteX92" fmla="*/ 308135 w 515303"/>
                <a:gd name="connsiteY92" fmla="*/ 262890 h 289083"/>
                <a:gd name="connsiteX93" fmla="*/ 310516 w 515303"/>
                <a:gd name="connsiteY93" fmla="*/ 262414 h 289083"/>
                <a:gd name="connsiteX94" fmla="*/ 312420 w 515303"/>
                <a:gd name="connsiteY94" fmla="*/ 261461 h 289083"/>
                <a:gd name="connsiteX95" fmla="*/ 313373 w 515303"/>
                <a:gd name="connsiteY95" fmla="*/ 260032 h 289083"/>
                <a:gd name="connsiteX96" fmla="*/ 311944 w 515303"/>
                <a:gd name="connsiteY96" fmla="*/ 259080 h 289083"/>
                <a:gd name="connsiteX97" fmla="*/ 308135 w 515303"/>
                <a:gd name="connsiteY97" fmla="*/ 258127 h 289083"/>
                <a:gd name="connsiteX98" fmla="*/ 304324 w 515303"/>
                <a:gd name="connsiteY98" fmla="*/ 257651 h 289083"/>
                <a:gd name="connsiteX99" fmla="*/ 294799 w 515303"/>
                <a:gd name="connsiteY99" fmla="*/ 256699 h 289083"/>
                <a:gd name="connsiteX100" fmla="*/ 292894 w 515303"/>
                <a:gd name="connsiteY100" fmla="*/ 256222 h 289083"/>
                <a:gd name="connsiteX101" fmla="*/ 287656 w 515303"/>
                <a:gd name="connsiteY101" fmla="*/ 253841 h 289083"/>
                <a:gd name="connsiteX102" fmla="*/ 285750 w 515303"/>
                <a:gd name="connsiteY102" fmla="*/ 250984 h 289083"/>
                <a:gd name="connsiteX103" fmla="*/ 286227 w 515303"/>
                <a:gd name="connsiteY103" fmla="*/ 247174 h 289083"/>
                <a:gd name="connsiteX104" fmla="*/ 287656 w 515303"/>
                <a:gd name="connsiteY104" fmla="*/ 243364 h 289083"/>
                <a:gd name="connsiteX105" fmla="*/ 287179 w 515303"/>
                <a:gd name="connsiteY105" fmla="*/ 239554 h 289083"/>
                <a:gd name="connsiteX106" fmla="*/ 285274 w 515303"/>
                <a:gd name="connsiteY106" fmla="*/ 238125 h 289083"/>
                <a:gd name="connsiteX107" fmla="*/ 283369 w 515303"/>
                <a:gd name="connsiteY107" fmla="*/ 237649 h 289083"/>
                <a:gd name="connsiteX108" fmla="*/ 281941 w 515303"/>
                <a:gd name="connsiteY108" fmla="*/ 237649 h 289083"/>
                <a:gd name="connsiteX109" fmla="*/ 271463 w 515303"/>
                <a:gd name="connsiteY109" fmla="*/ 240030 h 289083"/>
                <a:gd name="connsiteX110" fmla="*/ 267653 w 515303"/>
                <a:gd name="connsiteY110" fmla="*/ 240030 h 289083"/>
                <a:gd name="connsiteX111" fmla="*/ 264319 w 515303"/>
                <a:gd name="connsiteY111" fmla="*/ 238601 h 289083"/>
                <a:gd name="connsiteX112" fmla="*/ 262414 w 515303"/>
                <a:gd name="connsiteY112" fmla="*/ 234791 h 289083"/>
                <a:gd name="connsiteX113" fmla="*/ 260033 w 515303"/>
                <a:gd name="connsiteY113" fmla="*/ 226695 h 289083"/>
                <a:gd name="connsiteX114" fmla="*/ 258604 w 515303"/>
                <a:gd name="connsiteY114" fmla="*/ 225742 h 289083"/>
                <a:gd name="connsiteX115" fmla="*/ 252889 w 515303"/>
                <a:gd name="connsiteY115" fmla="*/ 221932 h 289083"/>
                <a:gd name="connsiteX116" fmla="*/ 252413 w 515303"/>
                <a:gd name="connsiteY116" fmla="*/ 220504 h 289083"/>
                <a:gd name="connsiteX117" fmla="*/ 252413 w 515303"/>
                <a:gd name="connsiteY117" fmla="*/ 218599 h 289083"/>
                <a:gd name="connsiteX118" fmla="*/ 251460 w 515303"/>
                <a:gd name="connsiteY118" fmla="*/ 214313 h 289083"/>
                <a:gd name="connsiteX119" fmla="*/ 249556 w 515303"/>
                <a:gd name="connsiteY119" fmla="*/ 208121 h 289083"/>
                <a:gd name="connsiteX120" fmla="*/ 248603 w 515303"/>
                <a:gd name="connsiteY120" fmla="*/ 206216 h 289083"/>
                <a:gd name="connsiteX121" fmla="*/ 241935 w 515303"/>
                <a:gd name="connsiteY121" fmla="*/ 201930 h 289083"/>
                <a:gd name="connsiteX122" fmla="*/ 238125 w 515303"/>
                <a:gd name="connsiteY122" fmla="*/ 200501 h 289083"/>
                <a:gd name="connsiteX123" fmla="*/ 234791 w 515303"/>
                <a:gd name="connsiteY123" fmla="*/ 198596 h 289083"/>
                <a:gd name="connsiteX124" fmla="*/ 228600 w 515303"/>
                <a:gd name="connsiteY124" fmla="*/ 192881 h 289083"/>
                <a:gd name="connsiteX125" fmla="*/ 225743 w 515303"/>
                <a:gd name="connsiteY125" fmla="*/ 189547 h 289083"/>
                <a:gd name="connsiteX126" fmla="*/ 222410 w 515303"/>
                <a:gd name="connsiteY126" fmla="*/ 186690 h 289083"/>
                <a:gd name="connsiteX127" fmla="*/ 218599 w 515303"/>
                <a:gd name="connsiteY127" fmla="*/ 184309 h 289083"/>
                <a:gd name="connsiteX128" fmla="*/ 216218 w 515303"/>
                <a:gd name="connsiteY128" fmla="*/ 181451 h 289083"/>
                <a:gd name="connsiteX129" fmla="*/ 213360 w 515303"/>
                <a:gd name="connsiteY129" fmla="*/ 174307 h 289083"/>
                <a:gd name="connsiteX130" fmla="*/ 208598 w 515303"/>
                <a:gd name="connsiteY130" fmla="*/ 166211 h 289083"/>
                <a:gd name="connsiteX131" fmla="*/ 208122 w 515303"/>
                <a:gd name="connsiteY131" fmla="*/ 164782 h 289083"/>
                <a:gd name="connsiteX132" fmla="*/ 208122 w 515303"/>
                <a:gd name="connsiteY132" fmla="*/ 163354 h 289083"/>
                <a:gd name="connsiteX133" fmla="*/ 213837 w 515303"/>
                <a:gd name="connsiteY133" fmla="*/ 159544 h 289083"/>
                <a:gd name="connsiteX134" fmla="*/ 221933 w 515303"/>
                <a:gd name="connsiteY134" fmla="*/ 160020 h 289083"/>
                <a:gd name="connsiteX135" fmla="*/ 233839 w 515303"/>
                <a:gd name="connsiteY135" fmla="*/ 159544 h 289083"/>
                <a:gd name="connsiteX136" fmla="*/ 237173 w 515303"/>
                <a:gd name="connsiteY136" fmla="*/ 159067 h 289083"/>
                <a:gd name="connsiteX137" fmla="*/ 238602 w 515303"/>
                <a:gd name="connsiteY137" fmla="*/ 157639 h 289083"/>
                <a:gd name="connsiteX138" fmla="*/ 239078 w 515303"/>
                <a:gd name="connsiteY138" fmla="*/ 153829 h 289083"/>
                <a:gd name="connsiteX139" fmla="*/ 238125 w 515303"/>
                <a:gd name="connsiteY139" fmla="*/ 147638 h 289083"/>
                <a:gd name="connsiteX140" fmla="*/ 237173 w 515303"/>
                <a:gd name="connsiteY140" fmla="*/ 145732 h 289083"/>
                <a:gd name="connsiteX141" fmla="*/ 235744 w 515303"/>
                <a:gd name="connsiteY141" fmla="*/ 144780 h 289083"/>
                <a:gd name="connsiteX142" fmla="*/ 234791 w 515303"/>
                <a:gd name="connsiteY142" fmla="*/ 143827 h 289083"/>
                <a:gd name="connsiteX143" fmla="*/ 231935 w 515303"/>
                <a:gd name="connsiteY143" fmla="*/ 140017 h 289083"/>
                <a:gd name="connsiteX144" fmla="*/ 229077 w 515303"/>
                <a:gd name="connsiteY144" fmla="*/ 136684 h 289083"/>
                <a:gd name="connsiteX145" fmla="*/ 227648 w 515303"/>
                <a:gd name="connsiteY145" fmla="*/ 135255 h 289083"/>
                <a:gd name="connsiteX146" fmla="*/ 224314 w 515303"/>
                <a:gd name="connsiteY146" fmla="*/ 133350 h 289083"/>
                <a:gd name="connsiteX147" fmla="*/ 222885 w 515303"/>
                <a:gd name="connsiteY147" fmla="*/ 132874 h 289083"/>
                <a:gd name="connsiteX148" fmla="*/ 218599 w 515303"/>
                <a:gd name="connsiteY148" fmla="*/ 132874 h 289083"/>
                <a:gd name="connsiteX149" fmla="*/ 214313 w 515303"/>
                <a:gd name="connsiteY149" fmla="*/ 132397 h 289083"/>
                <a:gd name="connsiteX150" fmla="*/ 211456 w 515303"/>
                <a:gd name="connsiteY150" fmla="*/ 131445 h 289083"/>
                <a:gd name="connsiteX151" fmla="*/ 190024 w 515303"/>
                <a:gd name="connsiteY151" fmla="*/ 121444 h 289083"/>
                <a:gd name="connsiteX152" fmla="*/ 183356 w 515303"/>
                <a:gd name="connsiteY152" fmla="*/ 119063 h 289083"/>
                <a:gd name="connsiteX153" fmla="*/ 176213 w 515303"/>
                <a:gd name="connsiteY153" fmla="*/ 117634 h 289083"/>
                <a:gd name="connsiteX154" fmla="*/ 171450 w 515303"/>
                <a:gd name="connsiteY154" fmla="*/ 116681 h 289083"/>
                <a:gd name="connsiteX155" fmla="*/ 167641 w 515303"/>
                <a:gd name="connsiteY155" fmla="*/ 114300 h 289083"/>
                <a:gd name="connsiteX156" fmla="*/ 169069 w 515303"/>
                <a:gd name="connsiteY156" fmla="*/ 106680 h 289083"/>
                <a:gd name="connsiteX157" fmla="*/ 169069 w 515303"/>
                <a:gd name="connsiteY157" fmla="*/ 97155 h 289083"/>
                <a:gd name="connsiteX158" fmla="*/ 168116 w 515303"/>
                <a:gd name="connsiteY158" fmla="*/ 94774 h 289083"/>
                <a:gd name="connsiteX159" fmla="*/ 153353 w 515303"/>
                <a:gd name="connsiteY159" fmla="*/ 80010 h 289083"/>
                <a:gd name="connsiteX160" fmla="*/ 149066 w 515303"/>
                <a:gd name="connsiteY160" fmla="*/ 80010 h 289083"/>
                <a:gd name="connsiteX161" fmla="*/ 144781 w 515303"/>
                <a:gd name="connsiteY161" fmla="*/ 79057 h 289083"/>
                <a:gd name="connsiteX162" fmla="*/ 141923 w 515303"/>
                <a:gd name="connsiteY162" fmla="*/ 76676 h 289083"/>
                <a:gd name="connsiteX163" fmla="*/ 139541 w 515303"/>
                <a:gd name="connsiteY163" fmla="*/ 73819 h 289083"/>
                <a:gd name="connsiteX164" fmla="*/ 136208 w 515303"/>
                <a:gd name="connsiteY164" fmla="*/ 70961 h 289083"/>
                <a:gd name="connsiteX165" fmla="*/ 132398 w 515303"/>
                <a:gd name="connsiteY165" fmla="*/ 68580 h 289083"/>
                <a:gd name="connsiteX166" fmla="*/ 128588 w 515303"/>
                <a:gd name="connsiteY166" fmla="*/ 67151 h 289083"/>
                <a:gd name="connsiteX167" fmla="*/ 125731 w 515303"/>
                <a:gd name="connsiteY167" fmla="*/ 64294 h 289083"/>
                <a:gd name="connsiteX168" fmla="*/ 124778 w 515303"/>
                <a:gd name="connsiteY168" fmla="*/ 62389 h 289083"/>
                <a:gd name="connsiteX169" fmla="*/ 123349 w 515303"/>
                <a:gd name="connsiteY169" fmla="*/ 61436 h 289083"/>
                <a:gd name="connsiteX170" fmla="*/ 121444 w 515303"/>
                <a:gd name="connsiteY170" fmla="*/ 60960 h 289083"/>
                <a:gd name="connsiteX171" fmla="*/ 119539 w 515303"/>
                <a:gd name="connsiteY171" fmla="*/ 60960 h 289083"/>
                <a:gd name="connsiteX172" fmla="*/ 115253 w 515303"/>
                <a:gd name="connsiteY172" fmla="*/ 61436 h 289083"/>
                <a:gd name="connsiteX173" fmla="*/ 110966 w 515303"/>
                <a:gd name="connsiteY173" fmla="*/ 61436 h 289083"/>
                <a:gd name="connsiteX174" fmla="*/ 109062 w 515303"/>
                <a:gd name="connsiteY174" fmla="*/ 60960 h 289083"/>
                <a:gd name="connsiteX175" fmla="*/ 107156 w 515303"/>
                <a:gd name="connsiteY175" fmla="*/ 60007 h 289083"/>
                <a:gd name="connsiteX176" fmla="*/ 102870 w 515303"/>
                <a:gd name="connsiteY176" fmla="*/ 57150 h 289083"/>
                <a:gd name="connsiteX177" fmla="*/ 100013 w 515303"/>
                <a:gd name="connsiteY177" fmla="*/ 54292 h 289083"/>
                <a:gd name="connsiteX178" fmla="*/ 96679 w 515303"/>
                <a:gd name="connsiteY178" fmla="*/ 52864 h 289083"/>
                <a:gd name="connsiteX179" fmla="*/ 90012 w 515303"/>
                <a:gd name="connsiteY179" fmla="*/ 48101 h 289083"/>
                <a:gd name="connsiteX180" fmla="*/ 85725 w 515303"/>
                <a:gd name="connsiteY180" fmla="*/ 46672 h 289083"/>
                <a:gd name="connsiteX181" fmla="*/ 77153 w 515303"/>
                <a:gd name="connsiteY181" fmla="*/ 45244 h 289083"/>
                <a:gd name="connsiteX182" fmla="*/ 73343 w 515303"/>
                <a:gd name="connsiteY182" fmla="*/ 44767 h 289083"/>
                <a:gd name="connsiteX183" fmla="*/ 69533 w 515303"/>
                <a:gd name="connsiteY183" fmla="*/ 43815 h 289083"/>
                <a:gd name="connsiteX184" fmla="*/ 57627 w 515303"/>
                <a:gd name="connsiteY184" fmla="*/ 40005 h 289083"/>
                <a:gd name="connsiteX185" fmla="*/ 46197 w 515303"/>
                <a:gd name="connsiteY185" fmla="*/ 35719 h 289083"/>
                <a:gd name="connsiteX186" fmla="*/ 38577 w 515303"/>
                <a:gd name="connsiteY186" fmla="*/ 31909 h 289083"/>
                <a:gd name="connsiteX187" fmla="*/ 37148 w 515303"/>
                <a:gd name="connsiteY187" fmla="*/ 31432 h 289083"/>
                <a:gd name="connsiteX188" fmla="*/ 35243 w 515303"/>
                <a:gd name="connsiteY188" fmla="*/ 31432 h 289083"/>
                <a:gd name="connsiteX189" fmla="*/ 33338 w 515303"/>
                <a:gd name="connsiteY189" fmla="*/ 30956 h 289083"/>
                <a:gd name="connsiteX190" fmla="*/ 28099 w 515303"/>
                <a:gd name="connsiteY190" fmla="*/ 28099 h 289083"/>
                <a:gd name="connsiteX191" fmla="*/ 10954 w 515303"/>
                <a:gd name="connsiteY191" fmla="*/ 20955 h 289083"/>
                <a:gd name="connsiteX192" fmla="*/ 8097 w 515303"/>
                <a:gd name="connsiteY192" fmla="*/ 20479 h 289083"/>
                <a:gd name="connsiteX193" fmla="*/ 4763 w 515303"/>
                <a:gd name="connsiteY193" fmla="*/ 20479 h 289083"/>
                <a:gd name="connsiteX194" fmla="*/ 3810 w 515303"/>
                <a:gd name="connsiteY194" fmla="*/ 20479 h 289083"/>
                <a:gd name="connsiteX195" fmla="*/ 3810 w 515303"/>
                <a:gd name="connsiteY195" fmla="*/ 20479 h 289083"/>
                <a:gd name="connsiteX196" fmla="*/ 3810 w 515303"/>
                <a:gd name="connsiteY196" fmla="*/ 22860 h 289083"/>
                <a:gd name="connsiteX197" fmla="*/ 3810 w 515303"/>
                <a:gd name="connsiteY197" fmla="*/ 27146 h 289083"/>
                <a:gd name="connsiteX198" fmla="*/ 3810 w 515303"/>
                <a:gd name="connsiteY198" fmla="*/ 33814 h 289083"/>
                <a:gd name="connsiteX199" fmla="*/ 3810 w 515303"/>
                <a:gd name="connsiteY199" fmla="*/ 40481 h 289083"/>
                <a:gd name="connsiteX200" fmla="*/ 3810 w 515303"/>
                <a:gd name="connsiteY200" fmla="*/ 47149 h 289083"/>
                <a:gd name="connsiteX201" fmla="*/ 3810 w 515303"/>
                <a:gd name="connsiteY201" fmla="*/ 53816 h 289083"/>
                <a:gd name="connsiteX202" fmla="*/ 3810 w 515303"/>
                <a:gd name="connsiteY202" fmla="*/ 60484 h 289083"/>
                <a:gd name="connsiteX203" fmla="*/ 3810 w 515303"/>
                <a:gd name="connsiteY203" fmla="*/ 67151 h 289083"/>
                <a:gd name="connsiteX204" fmla="*/ 3810 w 515303"/>
                <a:gd name="connsiteY204" fmla="*/ 73819 h 289083"/>
                <a:gd name="connsiteX205" fmla="*/ 3810 w 515303"/>
                <a:gd name="connsiteY205" fmla="*/ 80486 h 289083"/>
                <a:gd name="connsiteX206" fmla="*/ 3810 w 515303"/>
                <a:gd name="connsiteY206" fmla="*/ 87154 h 289083"/>
                <a:gd name="connsiteX207" fmla="*/ 3810 w 515303"/>
                <a:gd name="connsiteY207" fmla="*/ 93821 h 289083"/>
                <a:gd name="connsiteX208" fmla="*/ 3810 w 515303"/>
                <a:gd name="connsiteY208" fmla="*/ 100489 h 289083"/>
                <a:gd name="connsiteX209" fmla="*/ 3810 w 515303"/>
                <a:gd name="connsiteY209" fmla="*/ 107156 h 289083"/>
                <a:gd name="connsiteX210" fmla="*/ 3810 w 515303"/>
                <a:gd name="connsiteY210" fmla="*/ 113824 h 289083"/>
                <a:gd name="connsiteX211" fmla="*/ 3810 w 515303"/>
                <a:gd name="connsiteY211" fmla="*/ 120491 h 289083"/>
                <a:gd name="connsiteX212" fmla="*/ 3810 w 515303"/>
                <a:gd name="connsiteY212" fmla="*/ 127159 h 289083"/>
                <a:gd name="connsiteX213" fmla="*/ 3810 w 515303"/>
                <a:gd name="connsiteY213" fmla="*/ 133826 h 289083"/>
                <a:gd name="connsiteX214" fmla="*/ 3810 w 515303"/>
                <a:gd name="connsiteY214" fmla="*/ 140494 h 289083"/>
                <a:gd name="connsiteX215" fmla="*/ 3810 w 515303"/>
                <a:gd name="connsiteY215" fmla="*/ 143351 h 289083"/>
                <a:gd name="connsiteX216" fmla="*/ 2858 w 515303"/>
                <a:gd name="connsiteY216" fmla="*/ 147161 h 289083"/>
                <a:gd name="connsiteX217" fmla="*/ 477 w 515303"/>
                <a:gd name="connsiteY217" fmla="*/ 152400 h 289083"/>
                <a:gd name="connsiteX218" fmla="*/ 0 w 515303"/>
                <a:gd name="connsiteY218" fmla="*/ 156686 h 289083"/>
                <a:gd name="connsiteX219" fmla="*/ 1906 w 515303"/>
                <a:gd name="connsiteY219" fmla="*/ 160020 h 289083"/>
                <a:gd name="connsiteX220" fmla="*/ 3810 w 515303"/>
                <a:gd name="connsiteY220" fmla="*/ 162401 h 289083"/>
                <a:gd name="connsiteX221" fmla="*/ 3810 w 515303"/>
                <a:gd name="connsiteY221" fmla="*/ 168116 h 289083"/>
                <a:gd name="connsiteX222" fmla="*/ 3810 w 515303"/>
                <a:gd name="connsiteY222" fmla="*/ 174784 h 289083"/>
                <a:gd name="connsiteX223" fmla="*/ 3810 w 515303"/>
                <a:gd name="connsiteY223" fmla="*/ 181451 h 289083"/>
                <a:gd name="connsiteX224" fmla="*/ 3810 w 515303"/>
                <a:gd name="connsiteY224" fmla="*/ 188119 h 289083"/>
                <a:gd name="connsiteX225" fmla="*/ 3810 w 515303"/>
                <a:gd name="connsiteY225" fmla="*/ 194786 h 289083"/>
                <a:gd name="connsiteX226" fmla="*/ 3810 w 515303"/>
                <a:gd name="connsiteY226" fmla="*/ 201454 h 289083"/>
                <a:gd name="connsiteX227" fmla="*/ 3810 w 515303"/>
                <a:gd name="connsiteY227" fmla="*/ 208121 h 289083"/>
                <a:gd name="connsiteX228" fmla="*/ 3810 w 515303"/>
                <a:gd name="connsiteY228" fmla="*/ 214789 h 289083"/>
                <a:gd name="connsiteX229" fmla="*/ 3810 w 515303"/>
                <a:gd name="connsiteY229" fmla="*/ 221456 h 289083"/>
                <a:gd name="connsiteX230" fmla="*/ 3810 w 515303"/>
                <a:gd name="connsiteY230" fmla="*/ 228124 h 289083"/>
                <a:gd name="connsiteX231" fmla="*/ 3810 w 515303"/>
                <a:gd name="connsiteY231" fmla="*/ 234791 h 289083"/>
                <a:gd name="connsiteX232" fmla="*/ 3810 w 515303"/>
                <a:gd name="connsiteY232" fmla="*/ 235267 h 289083"/>
                <a:gd name="connsiteX233" fmla="*/ 9049 w 515303"/>
                <a:gd name="connsiteY233" fmla="*/ 238601 h 289083"/>
                <a:gd name="connsiteX234" fmla="*/ 11906 w 515303"/>
                <a:gd name="connsiteY234" fmla="*/ 238601 h 289083"/>
                <a:gd name="connsiteX235" fmla="*/ 14288 w 515303"/>
                <a:gd name="connsiteY235" fmla="*/ 237172 h 289083"/>
                <a:gd name="connsiteX236" fmla="*/ 18098 w 515303"/>
                <a:gd name="connsiteY236" fmla="*/ 236696 h 289083"/>
                <a:gd name="connsiteX237" fmla="*/ 21908 w 515303"/>
                <a:gd name="connsiteY237" fmla="*/ 238125 h 289083"/>
                <a:gd name="connsiteX238" fmla="*/ 25241 w 515303"/>
                <a:gd name="connsiteY238" fmla="*/ 239077 h 289083"/>
                <a:gd name="connsiteX239" fmla="*/ 29052 w 515303"/>
                <a:gd name="connsiteY239" fmla="*/ 239077 h 289083"/>
                <a:gd name="connsiteX240" fmla="*/ 37624 w 515303"/>
                <a:gd name="connsiteY240" fmla="*/ 238601 h 289083"/>
                <a:gd name="connsiteX241" fmla="*/ 46197 w 515303"/>
                <a:gd name="connsiteY241" fmla="*/ 237649 h 289083"/>
                <a:gd name="connsiteX242" fmla="*/ 48578 w 515303"/>
                <a:gd name="connsiteY242" fmla="*/ 238125 h 289083"/>
                <a:gd name="connsiteX243" fmla="*/ 51912 w 515303"/>
                <a:gd name="connsiteY243" fmla="*/ 239554 h 289083"/>
                <a:gd name="connsiteX244" fmla="*/ 53341 w 515303"/>
                <a:gd name="connsiteY244" fmla="*/ 240030 h 289083"/>
                <a:gd name="connsiteX245" fmla="*/ 56674 w 515303"/>
                <a:gd name="connsiteY245" fmla="*/ 242411 h 289083"/>
                <a:gd name="connsiteX246" fmla="*/ 60485 w 515303"/>
                <a:gd name="connsiteY246" fmla="*/ 243364 h 289083"/>
                <a:gd name="connsiteX247" fmla="*/ 67628 w 515303"/>
                <a:gd name="connsiteY247" fmla="*/ 239077 h 289083"/>
                <a:gd name="connsiteX248" fmla="*/ 75248 w 515303"/>
                <a:gd name="connsiteY248" fmla="*/ 235267 h 289083"/>
                <a:gd name="connsiteX249" fmla="*/ 80487 w 515303"/>
                <a:gd name="connsiteY249" fmla="*/ 233363 h 289083"/>
                <a:gd name="connsiteX250" fmla="*/ 85249 w 515303"/>
                <a:gd name="connsiteY250" fmla="*/ 230981 h 289083"/>
                <a:gd name="connsiteX251" fmla="*/ 86202 w 515303"/>
                <a:gd name="connsiteY251" fmla="*/ 229076 h 289083"/>
                <a:gd name="connsiteX252" fmla="*/ 86202 w 515303"/>
                <a:gd name="connsiteY252" fmla="*/ 225266 h 289083"/>
                <a:gd name="connsiteX253" fmla="*/ 85725 w 515303"/>
                <a:gd name="connsiteY253" fmla="*/ 223838 h 289083"/>
                <a:gd name="connsiteX254" fmla="*/ 83344 w 515303"/>
                <a:gd name="connsiteY254" fmla="*/ 220504 h 289083"/>
                <a:gd name="connsiteX255" fmla="*/ 80487 w 515303"/>
                <a:gd name="connsiteY255" fmla="*/ 217646 h 289083"/>
                <a:gd name="connsiteX256" fmla="*/ 76677 w 515303"/>
                <a:gd name="connsiteY256" fmla="*/ 214313 h 289083"/>
                <a:gd name="connsiteX257" fmla="*/ 75248 w 515303"/>
                <a:gd name="connsiteY257" fmla="*/ 213836 h 289083"/>
                <a:gd name="connsiteX258" fmla="*/ 73343 w 515303"/>
                <a:gd name="connsiteY258" fmla="*/ 213360 h 289083"/>
                <a:gd name="connsiteX259" fmla="*/ 66199 w 515303"/>
                <a:gd name="connsiteY259" fmla="*/ 210026 h 289083"/>
                <a:gd name="connsiteX260" fmla="*/ 58579 w 515303"/>
                <a:gd name="connsiteY260" fmla="*/ 209550 h 289083"/>
                <a:gd name="connsiteX261" fmla="*/ 55245 w 515303"/>
                <a:gd name="connsiteY261" fmla="*/ 210502 h 289083"/>
                <a:gd name="connsiteX262" fmla="*/ 52388 w 515303"/>
                <a:gd name="connsiteY262" fmla="*/ 208597 h 289083"/>
                <a:gd name="connsiteX263" fmla="*/ 51435 w 515303"/>
                <a:gd name="connsiteY263" fmla="*/ 206692 h 289083"/>
                <a:gd name="connsiteX264" fmla="*/ 50006 w 515303"/>
                <a:gd name="connsiteY264" fmla="*/ 204788 h 289083"/>
                <a:gd name="connsiteX265" fmla="*/ 46197 w 515303"/>
                <a:gd name="connsiteY265" fmla="*/ 204788 h 289083"/>
                <a:gd name="connsiteX266" fmla="*/ 48578 w 515303"/>
                <a:gd name="connsiteY266" fmla="*/ 203835 h 289083"/>
                <a:gd name="connsiteX267" fmla="*/ 50960 w 515303"/>
                <a:gd name="connsiteY267" fmla="*/ 203835 h 289083"/>
                <a:gd name="connsiteX268" fmla="*/ 51912 w 515303"/>
                <a:gd name="connsiteY268" fmla="*/ 205264 h 289083"/>
                <a:gd name="connsiteX269" fmla="*/ 52864 w 515303"/>
                <a:gd name="connsiteY269" fmla="*/ 206692 h 289083"/>
                <a:gd name="connsiteX270" fmla="*/ 54293 w 515303"/>
                <a:gd name="connsiteY270" fmla="*/ 208597 h 289083"/>
                <a:gd name="connsiteX271" fmla="*/ 56674 w 515303"/>
                <a:gd name="connsiteY271" fmla="*/ 208597 h 289083"/>
                <a:gd name="connsiteX272" fmla="*/ 59531 w 515303"/>
                <a:gd name="connsiteY272" fmla="*/ 207645 h 289083"/>
                <a:gd name="connsiteX273" fmla="*/ 62866 w 515303"/>
                <a:gd name="connsiteY273" fmla="*/ 207169 h 289083"/>
                <a:gd name="connsiteX274" fmla="*/ 66199 w 515303"/>
                <a:gd name="connsiteY274" fmla="*/ 207645 h 289083"/>
                <a:gd name="connsiteX275" fmla="*/ 69533 w 515303"/>
                <a:gd name="connsiteY275" fmla="*/ 208597 h 289083"/>
                <a:gd name="connsiteX276" fmla="*/ 76200 w 515303"/>
                <a:gd name="connsiteY276" fmla="*/ 208597 h 289083"/>
                <a:gd name="connsiteX277" fmla="*/ 82391 w 515303"/>
                <a:gd name="connsiteY277" fmla="*/ 207169 h 289083"/>
                <a:gd name="connsiteX278" fmla="*/ 88106 w 515303"/>
                <a:gd name="connsiteY278" fmla="*/ 206216 h 289083"/>
                <a:gd name="connsiteX279" fmla="*/ 93822 w 515303"/>
                <a:gd name="connsiteY279" fmla="*/ 204788 h 289083"/>
                <a:gd name="connsiteX280" fmla="*/ 92869 w 515303"/>
                <a:gd name="connsiteY280" fmla="*/ 201930 h 289083"/>
                <a:gd name="connsiteX281" fmla="*/ 91441 w 515303"/>
                <a:gd name="connsiteY281" fmla="*/ 199072 h 289083"/>
                <a:gd name="connsiteX282" fmla="*/ 90488 w 515303"/>
                <a:gd name="connsiteY282" fmla="*/ 198120 h 289083"/>
                <a:gd name="connsiteX283" fmla="*/ 91441 w 515303"/>
                <a:gd name="connsiteY283" fmla="*/ 197644 h 289083"/>
                <a:gd name="connsiteX284" fmla="*/ 95250 w 515303"/>
                <a:gd name="connsiteY284" fmla="*/ 198120 h 289083"/>
                <a:gd name="connsiteX285" fmla="*/ 99060 w 515303"/>
                <a:gd name="connsiteY285" fmla="*/ 199072 h 289083"/>
                <a:gd name="connsiteX286" fmla="*/ 100966 w 515303"/>
                <a:gd name="connsiteY286" fmla="*/ 199072 h 289083"/>
                <a:gd name="connsiteX287" fmla="*/ 102870 w 515303"/>
                <a:gd name="connsiteY287" fmla="*/ 198596 h 289083"/>
                <a:gd name="connsiteX288" fmla="*/ 101441 w 515303"/>
                <a:gd name="connsiteY288" fmla="*/ 196215 h 289083"/>
                <a:gd name="connsiteX289" fmla="*/ 103347 w 515303"/>
                <a:gd name="connsiteY289" fmla="*/ 196691 h 289083"/>
                <a:gd name="connsiteX290" fmla="*/ 105252 w 515303"/>
                <a:gd name="connsiteY290" fmla="*/ 196215 h 289083"/>
                <a:gd name="connsiteX291" fmla="*/ 98585 w 515303"/>
                <a:gd name="connsiteY291" fmla="*/ 182880 h 289083"/>
                <a:gd name="connsiteX292" fmla="*/ 95727 w 515303"/>
                <a:gd name="connsiteY292" fmla="*/ 180022 h 289083"/>
                <a:gd name="connsiteX293" fmla="*/ 98108 w 515303"/>
                <a:gd name="connsiteY293" fmla="*/ 181451 h 289083"/>
                <a:gd name="connsiteX294" fmla="*/ 100013 w 515303"/>
                <a:gd name="connsiteY294" fmla="*/ 183356 h 289083"/>
                <a:gd name="connsiteX295" fmla="*/ 101918 w 515303"/>
                <a:gd name="connsiteY295" fmla="*/ 185738 h 289083"/>
                <a:gd name="connsiteX296" fmla="*/ 104299 w 515303"/>
                <a:gd name="connsiteY296" fmla="*/ 187642 h 289083"/>
                <a:gd name="connsiteX297" fmla="*/ 106681 w 515303"/>
                <a:gd name="connsiteY297" fmla="*/ 188595 h 289083"/>
                <a:gd name="connsiteX298" fmla="*/ 112395 w 515303"/>
                <a:gd name="connsiteY298" fmla="*/ 190500 h 289083"/>
                <a:gd name="connsiteX299" fmla="*/ 115253 w 515303"/>
                <a:gd name="connsiteY299" fmla="*/ 190976 h 289083"/>
                <a:gd name="connsiteX300" fmla="*/ 116681 w 515303"/>
                <a:gd name="connsiteY300" fmla="*/ 189071 h 289083"/>
                <a:gd name="connsiteX301" fmla="*/ 118587 w 515303"/>
                <a:gd name="connsiteY301" fmla="*/ 187642 h 289083"/>
                <a:gd name="connsiteX302" fmla="*/ 119539 w 515303"/>
                <a:gd name="connsiteY302" fmla="*/ 187166 h 289083"/>
                <a:gd name="connsiteX303" fmla="*/ 121444 w 515303"/>
                <a:gd name="connsiteY303" fmla="*/ 187642 h 289083"/>
                <a:gd name="connsiteX304" fmla="*/ 122397 w 515303"/>
                <a:gd name="connsiteY304" fmla="*/ 187642 h 289083"/>
                <a:gd name="connsiteX305" fmla="*/ 122873 w 515303"/>
                <a:gd name="connsiteY305" fmla="*/ 184785 h 289083"/>
                <a:gd name="connsiteX306" fmla="*/ 124778 w 515303"/>
                <a:gd name="connsiteY306" fmla="*/ 183832 h 289083"/>
                <a:gd name="connsiteX307" fmla="*/ 127635 w 515303"/>
                <a:gd name="connsiteY307" fmla="*/ 184785 h 289083"/>
                <a:gd name="connsiteX308" fmla="*/ 130493 w 515303"/>
                <a:gd name="connsiteY308" fmla="*/ 186214 h 289083"/>
                <a:gd name="connsiteX309" fmla="*/ 133350 w 515303"/>
                <a:gd name="connsiteY309" fmla="*/ 186690 h 289083"/>
                <a:gd name="connsiteX310" fmla="*/ 136208 w 515303"/>
                <a:gd name="connsiteY310" fmla="*/ 186214 h 289083"/>
                <a:gd name="connsiteX311" fmla="*/ 137160 w 515303"/>
                <a:gd name="connsiteY311" fmla="*/ 189547 h 289083"/>
                <a:gd name="connsiteX312" fmla="*/ 138589 w 515303"/>
                <a:gd name="connsiteY312" fmla="*/ 190976 h 289083"/>
                <a:gd name="connsiteX313" fmla="*/ 140494 w 515303"/>
                <a:gd name="connsiteY313" fmla="*/ 191929 h 289083"/>
                <a:gd name="connsiteX314" fmla="*/ 144304 w 515303"/>
                <a:gd name="connsiteY314" fmla="*/ 192881 h 289083"/>
                <a:gd name="connsiteX315" fmla="*/ 148114 w 515303"/>
                <a:gd name="connsiteY315" fmla="*/ 193357 h 289083"/>
                <a:gd name="connsiteX316" fmla="*/ 151448 w 515303"/>
                <a:gd name="connsiteY316" fmla="*/ 193834 h 289083"/>
                <a:gd name="connsiteX317" fmla="*/ 157639 w 515303"/>
                <a:gd name="connsiteY317" fmla="*/ 196215 h 289083"/>
                <a:gd name="connsiteX318" fmla="*/ 160973 w 515303"/>
                <a:gd name="connsiteY318" fmla="*/ 196691 h 289083"/>
                <a:gd name="connsiteX319" fmla="*/ 166688 w 515303"/>
                <a:gd name="connsiteY319" fmla="*/ 197167 h 289083"/>
                <a:gd name="connsiteX320" fmla="*/ 168116 w 515303"/>
                <a:gd name="connsiteY320" fmla="*/ 197644 h 289083"/>
                <a:gd name="connsiteX321" fmla="*/ 169545 w 515303"/>
                <a:gd name="connsiteY321" fmla="*/ 198596 h 289083"/>
                <a:gd name="connsiteX322" fmla="*/ 177166 w 515303"/>
                <a:gd name="connsiteY322" fmla="*/ 201454 h 289083"/>
                <a:gd name="connsiteX323" fmla="*/ 178594 w 515303"/>
                <a:gd name="connsiteY323" fmla="*/ 202882 h 289083"/>
                <a:gd name="connsiteX324" fmla="*/ 179547 w 515303"/>
                <a:gd name="connsiteY324" fmla="*/ 204788 h 289083"/>
                <a:gd name="connsiteX325" fmla="*/ 180499 w 515303"/>
                <a:gd name="connsiteY325" fmla="*/ 206216 h 289083"/>
                <a:gd name="connsiteX326" fmla="*/ 181928 w 515303"/>
                <a:gd name="connsiteY326" fmla="*/ 207645 h 289083"/>
                <a:gd name="connsiteX327" fmla="*/ 184310 w 515303"/>
                <a:gd name="connsiteY327" fmla="*/ 210979 h 289083"/>
                <a:gd name="connsiteX328" fmla="*/ 185738 w 515303"/>
                <a:gd name="connsiteY328" fmla="*/ 214789 h 289083"/>
                <a:gd name="connsiteX329" fmla="*/ 190977 w 515303"/>
                <a:gd name="connsiteY329" fmla="*/ 220980 h 289083"/>
                <a:gd name="connsiteX330" fmla="*/ 193358 w 515303"/>
                <a:gd name="connsiteY330" fmla="*/ 224790 h 289083"/>
                <a:gd name="connsiteX331" fmla="*/ 197168 w 515303"/>
                <a:gd name="connsiteY331" fmla="*/ 231457 h 289083"/>
                <a:gd name="connsiteX332" fmla="*/ 199549 w 515303"/>
                <a:gd name="connsiteY332" fmla="*/ 233839 h 289083"/>
                <a:gd name="connsiteX333" fmla="*/ 204788 w 515303"/>
                <a:gd name="connsiteY333" fmla="*/ 235744 h 289083"/>
                <a:gd name="connsiteX334" fmla="*/ 206693 w 515303"/>
                <a:gd name="connsiteY334" fmla="*/ 235744 h 289083"/>
                <a:gd name="connsiteX335" fmla="*/ 208598 w 515303"/>
                <a:gd name="connsiteY335" fmla="*/ 234791 h 289083"/>
                <a:gd name="connsiteX336" fmla="*/ 207645 w 515303"/>
                <a:gd name="connsiteY336" fmla="*/ 238125 h 289083"/>
                <a:gd name="connsiteX337" fmla="*/ 207645 w 515303"/>
                <a:gd name="connsiteY337" fmla="*/ 241459 h 289083"/>
                <a:gd name="connsiteX338" fmla="*/ 210979 w 515303"/>
                <a:gd name="connsiteY338" fmla="*/ 246221 h 289083"/>
                <a:gd name="connsiteX339" fmla="*/ 212408 w 515303"/>
                <a:gd name="connsiteY339" fmla="*/ 247650 h 289083"/>
                <a:gd name="connsiteX340" fmla="*/ 220504 w 515303"/>
                <a:gd name="connsiteY340" fmla="*/ 252889 h 289083"/>
                <a:gd name="connsiteX341" fmla="*/ 224314 w 515303"/>
                <a:gd name="connsiteY341" fmla="*/ 256222 h 289083"/>
                <a:gd name="connsiteX342" fmla="*/ 227172 w 515303"/>
                <a:gd name="connsiteY342" fmla="*/ 260032 h 289083"/>
                <a:gd name="connsiteX343" fmla="*/ 229077 w 515303"/>
                <a:gd name="connsiteY343" fmla="*/ 264319 h 289083"/>
                <a:gd name="connsiteX344" fmla="*/ 230981 w 515303"/>
                <a:gd name="connsiteY344" fmla="*/ 265747 h 289083"/>
                <a:gd name="connsiteX345" fmla="*/ 232887 w 515303"/>
                <a:gd name="connsiteY345" fmla="*/ 267652 h 289083"/>
                <a:gd name="connsiteX346" fmla="*/ 236220 w 515303"/>
                <a:gd name="connsiteY346" fmla="*/ 269557 h 289083"/>
                <a:gd name="connsiteX347" fmla="*/ 240506 w 515303"/>
                <a:gd name="connsiteY347" fmla="*/ 270034 h 289083"/>
                <a:gd name="connsiteX348" fmla="*/ 246222 w 515303"/>
                <a:gd name="connsiteY348" fmla="*/ 271463 h 289083"/>
                <a:gd name="connsiteX349" fmla="*/ 248127 w 515303"/>
                <a:gd name="connsiteY349" fmla="*/ 271463 h 289083"/>
                <a:gd name="connsiteX350" fmla="*/ 250031 w 515303"/>
                <a:gd name="connsiteY350" fmla="*/ 270986 h 289083"/>
                <a:gd name="connsiteX351" fmla="*/ 253841 w 515303"/>
                <a:gd name="connsiteY351" fmla="*/ 271463 h 289083"/>
                <a:gd name="connsiteX352" fmla="*/ 257652 w 515303"/>
                <a:gd name="connsiteY352" fmla="*/ 273367 h 289083"/>
                <a:gd name="connsiteX353" fmla="*/ 259081 w 515303"/>
                <a:gd name="connsiteY353" fmla="*/ 273367 h 289083"/>
                <a:gd name="connsiteX354" fmla="*/ 264319 w 515303"/>
                <a:gd name="connsiteY354" fmla="*/ 272891 h 289083"/>
                <a:gd name="connsiteX355" fmla="*/ 266700 w 515303"/>
                <a:gd name="connsiteY355" fmla="*/ 272415 h 289083"/>
                <a:gd name="connsiteX356" fmla="*/ 268606 w 515303"/>
                <a:gd name="connsiteY356" fmla="*/ 272891 h 289083"/>
                <a:gd name="connsiteX357" fmla="*/ 272891 w 515303"/>
                <a:gd name="connsiteY357" fmla="*/ 275272 h 289083"/>
                <a:gd name="connsiteX358" fmla="*/ 276225 w 515303"/>
                <a:gd name="connsiteY358" fmla="*/ 276225 h 289083"/>
                <a:gd name="connsiteX359" fmla="*/ 290513 w 515303"/>
                <a:gd name="connsiteY359" fmla="*/ 277177 h 289083"/>
                <a:gd name="connsiteX360" fmla="*/ 297181 w 515303"/>
                <a:gd name="connsiteY360" fmla="*/ 278606 h 289083"/>
                <a:gd name="connsiteX361" fmla="*/ 300991 w 515303"/>
                <a:gd name="connsiteY361" fmla="*/ 278606 h 289083"/>
                <a:gd name="connsiteX362" fmla="*/ 304324 w 515303"/>
                <a:gd name="connsiteY362" fmla="*/ 279082 h 289083"/>
                <a:gd name="connsiteX363" fmla="*/ 307181 w 515303"/>
                <a:gd name="connsiteY363" fmla="*/ 280511 h 289083"/>
                <a:gd name="connsiteX364" fmla="*/ 310991 w 515303"/>
                <a:gd name="connsiteY364" fmla="*/ 283369 h 289083"/>
                <a:gd name="connsiteX365" fmla="*/ 311944 w 515303"/>
                <a:gd name="connsiteY365" fmla="*/ 284797 h 289083"/>
                <a:gd name="connsiteX366" fmla="*/ 313373 w 515303"/>
                <a:gd name="connsiteY366" fmla="*/ 286702 h 289083"/>
                <a:gd name="connsiteX367" fmla="*/ 317660 w 515303"/>
                <a:gd name="connsiteY367" fmla="*/ 288131 h 289083"/>
                <a:gd name="connsiteX368" fmla="*/ 323850 w 515303"/>
                <a:gd name="connsiteY368" fmla="*/ 289084 h 289083"/>
                <a:gd name="connsiteX369" fmla="*/ 327660 w 515303"/>
                <a:gd name="connsiteY369" fmla="*/ 289084 h 289083"/>
                <a:gd name="connsiteX370" fmla="*/ 329566 w 515303"/>
                <a:gd name="connsiteY370" fmla="*/ 288607 h 289083"/>
                <a:gd name="connsiteX371" fmla="*/ 334328 w 515303"/>
                <a:gd name="connsiteY371" fmla="*/ 285750 h 289083"/>
                <a:gd name="connsiteX372" fmla="*/ 335281 w 515303"/>
                <a:gd name="connsiteY372" fmla="*/ 284321 h 289083"/>
                <a:gd name="connsiteX373" fmla="*/ 333852 w 515303"/>
                <a:gd name="connsiteY373" fmla="*/ 283369 h 289083"/>
                <a:gd name="connsiteX374" fmla="*/ 330041 w 515303"/>
                <a:gd name="connsiteY374" fmla="*/ 281464 h 289083"/>
                <a:gd name="connsiteX375" fmla="*/ 327185 w 515303"/>
                <a:gd name="connsiteY375" fmla="*/ 278606 h 289083"/>
                <a:gd name="connsiteX376" fmla="*/ 328613 w 515303"/>
                <a:gd name="connsiteY376" fmla="*/ 277654 h 289083"/>
                <a:gd name="connsiteX377" fmla="*/ 334328 w 515303"/>
                <a:gd name="connsiteY377" fmla="*/ 282892 h 289083"/>
                <a:gd name="connsiteX378" fmla="*/ 471964 w 515303"/>
                <a:gd name="connsiteY378" fmla="*/ 107156 h 289083"/>
                <a:gd name="connsiteX379" fmla="*/ 471488 w 515303"/>
                <a:gd name="connsiteY379" fmla="*/ 104299 h 289083"/>
                <a:gd name="connsiteX380" fmla="*/ 469583 w 515303"/>
                <a:gd name="connsiteY380" fmla="*/ 102870 h 289083"/>
                <a:gd name="connsiteX381" fmla="*/ 468631 w 515303"/>
                <a:gd name="connsiteY381" fmla="*/ 103346 h 289083"/>
                <a:gd name="connsiteX382" fmla="*/ 466249 w 515303"/>
                <a:gd name="connsiteY382" fmla="*/ 105727 h 289083"/>
                <a:gd name="connsiteX383" fmla="*/ 467202 w 515303"/>
                <a:gd name="connsiteY383" fmla="*/ 107156 h 289083"/>
                <a:gd name="connsiteX384" fmla="*/ 467678 w 515303"/>
                <a:gd name="connsiteY384" fmla="*/ 109538 h 289083"/>
                <a:gd name="connsiteX385" fmla="*/ 468154 w 515303"/>
                <a:gd name="connsiteY385" fmla="*/ 112871 h 289083"/>
                <a:gd name="connsiteX386" fmla="*/ 469583 w 515303"/>
                <a:gd name="connsiteY386" fmla="*/ 117157 h 289083"/>
                <a:gd name="connsiteX387" fmla="*/ 470060 w 515303"/>
                <a:gd name="connsiteY387" fmla="*/ 116681 h 289083"/>
                <a:gd name="connsiteX388" fmla="*/ 471964 w 515303"/>
                <a:gd name="connsiteY388" fmla="*/ 114776 h 289083"/>
                <a:gd name="connsiteX389" fmla="*/ 472916 w 515303"/>
                <a:gd name="connsiteY389" fmla="*/ 109061 h 289083"/>
                <a:gd name="connsiteX390" fmla="*/ 471964 w 515303"/>
                <a:gd name="connsiteY390" fmla="*/ 107156 h 289083"/>
                <a:gd name="connsiteX391" fmla="*/ 514350 w 515303"/>
                <a:gd name="connsiteY391" fmla="*/ 155257 h 289083"/>
                <a:gd name="connsiteX392" fmla="*/ 512922 w 515303"/>
                <a:gd name="connsiteY392" fmla="*/ 151924 h 289083"/>
                <a:gd name="connsiteX393" fmla="*/ 511016 w 515303"/>
                <a:gd name="connsiteY393" fmla="*/ 149066 h 289083"/>
                <a:gd name="connsiteX394" fmla="*/ 508160 w 515303"/>
                <a:gd name="connsiteY394" fmla="*/ 146209 h 289083"/>
                <a:gd name="connsiteX395" fmla="*/ 504825 w 515303"/>
                <a:gd name="connsiteY395" fmla="*/ 143827 h 289083"/>
                <a:gd name="connsiteX396" fmla="*/ 502920 w 515303"/>
                <a:gd name="connsiteY396" fmla="*/ 142875 h 289083"/>
                <a:gd name="connsiteX397" fmla="*/ 501016 w 515303"/>
                <a:gd name="connsiteY397" fmla="*/ 142399 h 289083"/>
                <a:gd name="connsiteX398" fmla="*/ 499110 w 515303"/>
                <a:gd name="connsiteY398" fmla="*/ 140970 h 289083"/>
                <a:gd name="connsiteX399" fmla="*/ 495777 w 515303"/>
                <a:gd name="connsiteY399" fmla="*/ 135255 h 289083"/>
                <a:gd name="connsiteX400" fmla="*/ 493872 w 515303"/>
                <a:gd name="connsiteY400" fmla="*/ 133826 h 289083"/>
                <a:gd name="connsiteX401" fmla="*/ 490538 w 515303"/>
                <a:gd name="connsiteY401" fmla="*/ 131445 h 289083"/>
                <a:gd name="connsiteX402" fmla="*/ 489585 w 515303"/>
                <a:gd name="connsiteY402" fmla="*/ 130016 h 289083"/>
                <a:gd name="connsiteX403" fmla="*/ 489110 w 515303"/>
                <a:gd name="connsiteY403" fmla="*/ 128111 h 289083"/>
                <a:gd name="connsiteX404" fmla="*/ 485775 w 515303"/>
                <a:gd name="connsiteY404" fmla="*/ 122872 h 289083"/>
                <a:gd name="connsiteX405" fmla="*/ 482441 w 515303"/>
                <a:gd name="connsiteY405" fmla="*/ 120015 h 289083"/>
                <a:gd name="connsiteX406" fmla="*/ 478156 w 515303"/>
                <a:gd name="connsiteY406" fmla="*/ 119539 h 289083"/>
                <a:gd name="connsiteX407" fmla="*/ 476250 w 515303"/>
                <a:gd name="connsiteY407" fmla="*/ 118586 h 289083"/>
                <a:gd name="connsiteX408" fmla="*/ 474822 w 515303"/>
                <a:gd name="connsiteY408" fmla="*/ 117157 h 289083"/>
                <a:gd name="connsiteX409" fmla="*/ 473393 w 515303"/>
                <a:gd name="connsiteY409" fmla="*/ 116681 h 289083"/>
                <a:gd name="connsiteX410" fmla="*/ 473869 w 515303"/>
                <a:gd name="connsiteY410" fmla="*/ 120015 h 289083"/>
                <a:gd name="connsiteX411" fmla="*/ 472916 w 515303"/>
                <a:gd name="connsiteY411" fmla="*/ 126682 h 289083"/>
                <a:gd name="connsiteX412" fmla="*/ 473393 w 515303"/>
                <a:gd name="connsiteY412" fmla="*/ 129064 h 289083"/>
                <a:gd name="connsiteX413" fmla="*/ 474822 w 515303"/>
                <a:gd name="connsiteY413" fmla="*/ 132874 h 289083"/>
                <a:gd name="connsiteX414" fmla="*/ 475774 w 515303"/>
                <a:gd name="connsiteY414" fmla="*/ 134302 h 289083"/>
                <a:gd name="connsiteX415" fmla="*/ 478631 w 515303"/>
                <a:gd name="connsiteY415" fmla="*/ 137160 h 289083"/>
                <a:gd name="connsiteX416" fmla="*/ 481013 w 515303"/>
                <a:gd name="connsiteY416" fmla="*/ 138589 h 289083"/>
                <a:gd name="connsiteX417" fmla="*/ 483394 w 515303"/>
                <a:gd name="connsiteY417" fmla="*/ 141922 h 289083"/>
                <a:gd name="connsiteX418" fmla="*/ 484347 w 515303"/>
                <a:gd name="connsiteY418" fmla="*/ 142875 h 289083"/>
                <a:gd name="connsiteX419" fmla="*/ 489585 w 515303"/>
                <a:gd name="connsiteY419" fmla="*/ 145256 h 289083"/>
                <a:gd name="connsiteX420" fmla="*/ 490538 w 515303"/>
                <a:gd name="connsiteY420" fmla="*/ 148590 h 289083"/>
                <a:gd name="connsiteX421" fmla="*/ 489585 w 515303"/>
                <a:gd name="connsiteY421" fmla="*/ 152400 h 289083"/>
                <a:gd name="connsiteX422" fmla="*/ 491491 w 515303"/>
                <a:gd name="connsiteY422" fmla="*/ 155734 h 289083"/>
                <a:gd name="connsiteX423" fmla="*/ 494348 w 515303"/>
                <a:gd name="connsiteY423" fmla="*/ 159067 h 289083"/>
                <a:gd name="connsiteX424" fmla="*/ 497206 w 515303"/>
                <a:gd name="connsiteY424" fmla="*/ 160972 h 289083"/>
                <a:gd name="connsiteX425" fmla="*/ 500539 w 515303"/>
                <a:gd name="connsiteY425" fmla="*/ 162401 h 289083"/>
                <a:gd name="connsiteX426" fmla="*/ 503873 w 515303"/>
                <a:gd name="connsiteY426" fmla="*/ 163354 h 289083"/>
                <a:gd name="connsiteX427" fmla="*/ 507206 w 515303"/>
                <a:gd name="connsiteY427" fmla="*/ 163354 h 289083"/>
                <a:gd name="connsiteX428" fmla="*/ 508635 w 515303"/>
                <a:gd name="connsiteY428" fmla="*/ 162401 h 289083"/>
                <a:gd name="connsiteX429" fmla="*/ 510064 w 515303"/>
                <a:gd name="connsiteY429" fmla="*/ 160972 h 289083"/>
                <a:gd name="connsiteX430" fmla="*/ 512922 w 515303"/>
                <a:gd name="connsiteY430" fmla="*/ 160020 h 289083"/>
                <a:gd name="connsiteX431" fmla="*/ 513874 w 515303"/>
                <a:gd name="connsiteY431" fmla="*/ 160972 h 289083"/>
                <a:gd name="connsiteX432" fmla="*/ 514350 w 515303"/>
                <a:gd name="connsiteY432" fmla="*/ 160496 h 289083"/>
                <a:gd name="connsiteX433" fmla="*/ 515303 w 515303"/>
                <a:gd name="connsiteY433" fmla="*/ 157163 h 289083"/>
                <a:gd name="connsiteX434" fmla="*/ 514350 w 515303"/>
                <a:gd name="connsiteY434" fmla="*/ 155257 h 289083"/>
                <a:gd name="connsiteX435" fmla="*/ 390525 w 515303"/>
                <a:gd name="connsiteY435" fmla="*/ 79534 h 289083"/>
                <a:gd name="connsiteX436" fmla="*/ 387191 w 515303"/>
                <a:gd name="connsiteY436" fmla="*/ 78105 h 289083"/>
                <a:gd name="connsiteX437" fmla="*/ 384335 w 515303"/>
                <a:gd name="connsiteY437" fmla="*/ 75724 h 289083"/>
                <a:gd name="connsiteX438" fmla="*/ 379095 w 515303"/>
                <a:gd name="connsiteY438" fmla="*/ 79057 h 289083"/>
                <a:gd name="connsiteX439" fmla="*/ 377191 w 515303"/>
                <a:gd name="connsiteY439" fmla="*/ 78581 h 289083"/>
                <a:gd name="connsiteX440" fmla="*/ 375285 w 515303"/>
                <a:gd name="connsiteY440" fmla="*/ 77152 h 289083"/>
                <a:gd name="connsiteX441" fmla="*/ 373856 w 515303"/>
                <a:gd name="connsiteY441" fmla="*/ 75724 h 289083"/>
                <a:gd name="connsiteX442" fmla="*/ 370047 w 515303"/>
                <a:gd name="connsiteY442" fmla="*/ 75247 h 289083"/>
                <a:gd name="connsiteX443" fmla="*/ 366237 w 515303"/>
                <a:gd name="connsiteY443" fmla="*/ 75247 h 289083"/>
                <a:gd name="connsiteX444" fmla="*/ 365285 w 515303"/>
                <a:gd name="connsiteY444" fmla="*/ 76676 h 289083"/>
                <a:gd name="connsiteX445" fmla="*/ 364808 w 515303"/>
                <a:gd name="connsiteY445" fmla="*/ 78581 h 289083"/>
                <a:gd name="connsiteX446" fmla="*/ 365285 w 515303"/>
                <a:gd name="connsiteY446" fmla="*/ 80010 h 289083"/>
                <a:gd name="connsiteX447" fmla="*/ 369094 w 515303"/>
                <a:gd name="connsiteY447" fmla="*/ 90011 h 289083"/>
                <a:gd name="connsiteX448" fmla="*/ 369570 w 515303"/>
                <a:gd name="connsiteY448" fmla="*/ 94297 h 289083"/>
                <a:gd name="connsiteX449" fmla="*/ 369094 w 515303"/>
                <a:gd name="connsiteY449" fmla="*/ 98584 h 289083"/>
                <a:gd name="connsiteX450" fmla="*/ 365760 w 515303"/>
                <a:gd name="connsiteY450" fmla="*/ 100489 h 289083"/>
                <a:gd name="connsiteX451" fmla="*/ 361474 w 515303"/>
                <a:gd name="connsiteY451" fmla="*/ 100489 h 289083"/>
                <a:gd name="connsiteX452" fmla="*/ 359569 w 515303"/>
                <a:gd name="connsiteY452" fmla="*/ 100965 h 289083"/>
                <a:gd name="connsiteX453" fmla="*/ 357664 w 515303"/>
                <a:gd name="connsiteY453" fmla="*/ 101441 h 289083"/>
                <a:gd name="connsiteX454" fmla="*/ 351473 w 515303"/>
                <a:gd name="connsiteY454" fmla="*/ 106680 h 289083"/>
                <a:gd name="connsiteX455" fmla="*/ 349091 w 515303"/>
                <a:gd name="connsiteY455" fmla="*/ 109538 h 289083"/>
                <a:gd name="connsiteX456" fmla="*/ 347663 w 515303"/>
                <a:gd name="connsiteY456" fmla="*/ 113347 h 289083"/>
                <a:gd name="connsiteX457" fmla="*/ 345281 w 515303"/>
                <a:gd name="connsiteY457" fmla="*/ 116681 h 289083"/>
                <a:gd name="connsiteX458" fmla="*/ 343377 w 515303"/>
                <a:gd name="connsiteY458" fmla="*/ 117634 h 289083"/>
                <a:gd name="connsiteX459" fmla="*/ 341472 w 515303"/>
                <a:gd name="connsiteY459" fmla="*/ 117634 h 289083"/>
                <a:gd name="connsiteX460" fmla="*/ 339566 w 515303"/>
                <a:gd name="connsiteY460" fmla="*/ 118110 h 289083"/>
                <a:gd name="connsiteX461" fmla="*/ 337662 w 515303"/>
                <a:gd name="connsiteY461" fmla="*/ 119539 h 289083"/>
                <a:gd name="connsiteX462" fmla="*/ 333852 w 515303"/>
                <a:gd name="connsiteY462" fmla="*/ 120015 h 289083"/>
                <a:gd name="connsiteX463" fmla="*/ 330041 w 515303"/>
                <a:gd name="connsiteY463" fmla="*/ 118110 h 289083"/>
                <a:gd name="connsiteX464" fmla="*/ 326231 w 515303"/>
                <a:gd name="connsiteY464" fmla="*/ 118586 h 289083"/>
                <a:gd name="connsiteX465" fmla="*/ 322422 w 515303"/>
                <a:gd name="connsiteY465" fmla="*/ 120491 h 289083"/>
                <a:gd name="connsiteX466" fmla="*/ 318612 w 515303"/>
                <a:gd name="connsiteY466" fmla="*/ 120015 h 289083"/>
                <a:gd name="connsiteX467" fmla="*/ 316231 w 515303"/>
                <a:gd name="connsiteY467" fmla="*/ 116681 h 289083"/>
                <a:gd name="connsiteX468" fmla="*/ 315278 w 515303"/>
                <a:gd name="connsiteY468" fmla="*/ 112871 h 289083"/>
                <a:gd name="connsiteX469" fmla="*/ 315754 w 515303"/>
                <a:gd name="connsiteY469" fmla="*/ 108585 h 289083"/>
                <a:gd name="connsiteX470" fmla="*/ 316706 w 515303"/>
                <a:gd name="connsiteY470" fmla="*/ 106680 h 289083"/>
                <a:gd name="connsiteX471" fmla="*/ 318612 w 515303"/>
                <a:gd name="connsiteY471" fmla="*/ 104299 h 289083"/>
                <a:gd name="connsiteX472" fmla="*/ 317183 w 515303"/>
                <a:gd name="connsiteY472" fmla="*/ 102394 h 289083"/>
                <a:gd name="connsiteX473" fmla="*/ 316231 w 515303"/>
                <a:gd name="connsiteY473" fmla="*/ 102394 h 289083"/>
                <a:gd name="connsiteX474" fmla="*/ 314802 w 515303"/>
                <a:gd name="connsiteY474" fmla="*/ 103346 h 289083"/>
                <a:gd name="connsiteX475" fmla="*/ 313849 w 515303"/>
                <a:gd name="connsiteY475" fmla="*/ 106680 h 289083"/>
                <a:gd name="connsiteX476" fmla="*/ 311944 w 515303"/>
                <a:gd name="connsiteY476" fmla="*/ 117157 h 289083"/>
                <a:gd name="connsiteX477" fmla="*/ 307658 w 515303"/>
                <a:gd name="connsiteY477" fmla="*/ 119539 h 289083"/>
                <a:gd name="connsiteX478" fmla="*/ 302419 w 515303"/>
                <a:gd name="connsiteY478" fmla="*/ 119539 h 289083"/>
                <a:gd name="connsiteX479" fmla="*/ 300514 w 515303"/>
                <a:gd name="connsiteY479" fmla="*/ 119063 h 289083"/>
                <a:gd name="connsiteX480" fmla="*/ 295275 w 515303"/>
                <a:gd name="connsiteY480" fmla="*/ 120967 h 289083"/>
                <a:gd name="connsiteX481" fmla="*/ 291466 w 515303"/>
                <a:gd name="connsiteY481" fmla="*/ 121444 h 289083"/>
                <a:gd name="connsiteX482" fmla="*/ 287656 w 515303"/>
                <a:gd name="connsiteY482" fmla="*/ 120967 h 289083"/>
                <a:gd name="connsiteX483" fmla="*/ 283369 w 515303"/>
                <a:gd name="connsiteY483" fmla="*/ 119063 h 289083"/>
                <a:gd name="connsiteX484" fmla="*/ 279083 w 515303"/>
                <a:gd name="connsiteY484" fmla="*/ 117634 h 289083"/>
                <a:gd name="connsiteX485" fmla="*/ 271939 w 515303"/>
                <a:gd name="connsiteY485" fmla="*/ 118586 h 289083"/>
                <a:gd name="connsiteX486" fmla="*/ 270035 w 515303"/>
                <a:gd name="connsiteY486" fmla="*/ 118110 h 289083"/>
                <a:gd name="connsiteX487" fmla="*/ 268129 w 515303"/>
                <a:gd name="connsiteY487" fmla="*/ 118110 h 289083"/>
                <a:gd name="connsiteX488" fmla="*/ 266224 w 515303"/>
                <a:gd name="connsiteY488" fmla="*/ 118586 h 289083"/>
                <a:gd name="connsiteX489" fmla="*/ 264319 w 515303"/>
                <a:gd name="connsiteY489" fmla="*/ 118586 h 289083"/>
                <a:gd name="connsiteX490" fmla="*/ 260033 w 515303"/>
                <a:gd name="connsiteY490" fmla="*/ 117157 h 289083"/>
                <a:gd name="connsiteX491" fmla="*/ 257175 w 515303"/>
                <a:gd name="connsiteY491" fmla="*/ 119539 h 289083"/>
                <a:gd name="connsiteX492" fmla="*/ 256699 w 515303"/>
                <a:gd name="connsiteY492" fmla="*/ 123825 h 289083"/>
                <a:gd name="connsiteX493" fmla="*/ 259081 w 515303"/>
                <a:gd name="connsiteY493" fmla="*/ 127159 h 289083"/>
                <a:gd name="connsiteX494" fmla="*/ 262891 w 515303"/>
                <a:gd name="connsiteY494" fmla="*/ 128588 h 289083"/>
                <a:gd name="connsiteX495" fmla="*/ 266700 w 515303"/>
                <a:gd name="connsiteY495" fmla="*/ 129540 h 289083"/>
                <a:gd name="connsiteX496" fmla="*/ 270035 w 515303"/>
                <a:gd name="connsiteY496" fmla="*/ 130969 h 289083"/>
                <a:gd name="connsiteX497" fmla="*/ 272891 w 515303"/>
                <a:gd name="connsiteY497" fmla="*/ 132397 h 289083"/>
                <a:gd name="connsiteX498" fmla="*/ 282893 w 515303"/>
                <a:gd name="connsiteY498" fmla="*/ 139065 h 289083"/>
                <a:gd name="connsiteX499" fmla="*/ 283845 w 515303"/>
                <a:gd name="connsiteY499" fmla="*/ 139541 h 289083"/>
                <a:gd name="connsiteX500" fmla="*/ 288608 w 515303"/>
                <a:gd name="connsiteY500" fmla="*/ 138113 h 289083"/>
                <a:gd name="connsiteX501" fmla="*/ 292418 w 515303"/>
                <a:gd name="connsiteY501" fmla="*/ 138113 h 289083"/>
                <a:gd name="connsiteX502" fmla="*/ 295752 w 515303"/>
                <a:gd name="connsiteY502" fmla="*/ 139541 h 289083"/>
                <a:gd name="connsiteX503" fmla="*/ 299562 w 515303"/>
                <a:gd name="connsiteY503" fmla="*/ 144304 h 289083"/>
                <a:gd name="connsiteX504" fmla="*/ 301466 w 515303"/>
                <a:gd name="connsiteY504" fmla="*/ 145256 h 289083"/>
                <a:gd name="connsiteX505" fmla="*/ 304800 w 515303"/>
                <a:gd name="connsiteY505" fmla="*/ 145732 h 289083"/>
                <a:gd name="connsiteX506" fmla="*/ 308135 w 515303"/>
                <a:gd name="connsiteY506" fmla="*/ 145256 h 289083"/>
                <a:gd name="connsiteX507" fmla="*/ 319564 w 515303"/>
                <a:gd name="connsiteY507" fmla="*/ 145256 h 289083"/>
                <a:gd name="connsiteX508" fmla="*/ 327660 w 515303"/>
                <a:gd name="connsiteY508" fmla="*/ 144780 h 289083"/>
                <a:gd name="connsiteX509" fmla="*/ 329089 w 515303"/>
                <a:gd name="connsiteY509" fmla="*/ 144304 h 289083"/>
                <a:gd name="connsiteX510" fmla="*/ 332899 w 515303"/>
                <a:gd name="connsiteY510" fmla="*/ 141922 h 289083"/>
                <a:gd name="connsiteX511" fmla="*/ 336710 w 515303"/>
                <a:gd name="connsiteY511" fmla="*/ 140494 h 289083"/>
                <a:gd name="connsiteX512" fmla="*/ 338614 w 515303"/>
                <a:gd name="connsiteY512" fmla="*/ 139541 h 289083"/>
                <a:gd name="connsiteX513" fmla="*/ 340519 w 515303"/>
                <a:gd name="connsiteY513" fmla="*/ 138113 h 289083"/>
                <a:gd name="connsiteX514" fmla="*/ 344329 w 515303"/>
                <a:gd name="connsiteY514" fmla="*/ 136684 h 289083"/>
                <a:gd name="connsiteX515" fmla="*/ 348616 w 515303"/>
                <a:gd name="connsiteY515" fmla="*/ 136207 h 289083"/>
                <a:gd name="connsiteX516" fmla="*/ 350044 w 515303"/>
                <a:gd name="connsiteY516" fmla="*/ 135731 h 289083"/>
                <a:gd name="connsiteX517" fmla="*/ 354806 w 515303"/>
                <a:gd name="connsiteY517" fmla="*/ 133350 h 289083"/>
                <a:gd name="connsiteX518" fmla="*/ 358141 w 515303"/>
                <a:gd name="connsiteY518" fmla="*/ 130492 h 289083"/>
                <a:gd name="connsiteX519" fmla="*/ 361474 w 515303"/>
                <a:gd name="connsiteY519" fmla="*/ 127635 h 289083"/>
                <a:gd name="connsiteX520" fmla="*/ 362427 w 515303"/>
                <a:gd name="connsiteY520" fmla="*/ 126206 h 289083"/>
                <a:gd name="connsiteX521" fmla="*/ 363379 w 515303"/>
                <a:gd name="connsiteY521" fmla="*/ 124777 h 289083"/>
                <a:gd name="connsiteX522" fmla="*/ 363379 w 515303"/>
                <a:gd name="connsiteY522" fmla="*/ 122396 h 289083"/>
                <a:gd name="connsiteX523" fmla="*/ 364331 w 515303"/>
                <a:gd name="connsiteY523" fmla="*/ 120967 h 289083"/>
                <a:gd name="connsiteX524" fmla="*/ 370523 w 515303"/>
                <a:gd name="connsiteY524" fmla="*/ 120491 h 289083"/>
                <a:gd name="connsiteX525" fmla="*/ 376238 w 515303"/>
                <a:gd name="connsiteY525" fmla="*/ 121444 h 289083"/>
                <a:gd name="connsiteX526" fmla="*/ 379572 w 515303"/>
                <a:gd name="connsiteY526" fmla="*/ 120015 h 289083"/>
                <a:gd name="connsiteX527" fmla="*/ 383381 w 515303"/>
                <a:gd name="connsiteY527" fmla="*/ 117634 h 289083"/>
                <a:gd name="connsiteX528" fmla="*/ 385763 w 515303"/>
                <a:gd name="connsiteY528" fmla="*/ 114300 h 289083"/>
                <a:gd name="connsiteX529" fmla="*/ 383381 w 515303"/>
                <a:gd name="connsiteY529" fmla="*/ 110490 h 289083"/>
                <a:gd name="connsiteX530" fmla="*/ 380524 w 515303"/>
                <a:gd name="connsiteY530" fmla="*/ 107156 h 289083"/>
                <a:gd name="connsiteX531" fmla="*/ 380048 w 515303"/>
                <a:gd name="connsiteY531" fmla="*/ 104775 h 289083"/>
                <a:gd name="connsiteX532" fmla="*/ 381000 w 515303"/>
                <a:gd name="connsiteY532" fmla="*/ 102394 h 289083"/>
                <a:gd name="connsiteX533" fmla="*/ 386239 w 515303"/>
                <a:gd name="connsiteY533" fmla="*/ 101917 h 289083"/>
                <a:gd name="connsiteX534" fmla="*/ 388144 w 515303"/>
                <a:gd name="connsiteY534" fmla="*/ 101441 h 289083"/>
                <a:gd name="connsiteX535" fmla="*/ 389573 w 515303"/>
                <a:gd name="connsiteY535" fmla="*/ 100489 h 289083"/>
                <a:gd name="connsiteX536" fmla="*/ 392906 w 515303"/>
                <a:gd name="connsiteY536" fmla="*/ 96202 h 289083"/>
                <a:gd name="connsiteX537" fmla="*/ 394335 w 515303"/>
                <a:gd name="connsiteY537" fmla="*/ 93345 h 289083"/>
                <a:gd name="connsiteX538" fmla="*/ 394335 w 515303"/>
                <a:gd name="connsiteY538" fmla="*/ 90011 h 289083"/>
                <a:gd name="connsiteX539" fmla="*/ 393383 w 515303"/>
                <a:gd name="connsiteY539" fmla="*/ 87630 h 289083"/>
                <a:gd name="connsiteX540" fmla="*/ 392906 w 515303"/>
                <a:gd name="connsiteY540" fmla="*/ 85249 h 289083"/>
                <a:gd name="connsiteX541" fmla="*/ 394335 w 515303"/>
                <a:gd name="connsiteY541" fmla="*/ 80010 h 289083"/>
                <a:gd name="connsiteX542" fmla="*/ 390525 w 515303"/>
                <a:gd name="connsiteY542" fmla="*/ 79534 h 2890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</a:cxnLst>
              <a:rect l="l" t="t" r="r" b="b"/>
              <a:pathLst>
                <a:path w="515303" h="289083">
                  <a:moveTo>
                    <a:pt x="195739" y="8572"/>
                  </a:moveTo>
                  <a:lnTo>
                    <a:pt x="197644" y="7144"/>
                  </a:lnTo>
                  <a:lnTo>
                    <a:pt x="200025" y="7620"/>
                  </a:lnTo>
                  <a:lnTo>
                    <a:pt x="201454" y="6667"/>
                  </a:lnTo>
                  <a:lnTo>
                    <a:pt x="207645" y="8096"/>
                  </a:lnTo>
                  <a:lnTo>
                    <a:pt x="212408" y="8096"/>
                  </a:lnTo>
                  <a:lnTo>
                    <a:pt x="215266" y="7620"/>
                  </a:lnTo>
                  <a:lnTo>
                    <a:pt x="217647" y="8096"/>
                  </a:lnTo>
                  <a:lnTo>
                    <a:pt x="220981" y="5239"/>
                  </a:lnTo>
                  <a:lnTo>
                    <a:pt x="222410" y="4286"/>
                  </a:lnTo>
                  <a:lnTo>
                    <a:pt x="223838" y="4286"/>
                  </a:lnTo>
                  <a:lnTo>
                    <a:pt x="225743" y="3810"/>
                  </a:lnTo>
                  <a:lnTo>
                    <a:pt x="225743" y="2381"/>
                  </a:lnTo>
                  <a:lnTo>
                    <a:pt x="225266" y="1905"/>
                  </a:lnTo>
                  <a:lnTo>
                    <a:pt x="225266" y="1905"/>
                  </a:lnTo>
                  <a:lnTo>
                    <a:pt x="225266" y="2857"/>
                  </a:lnTo>
                  <a:lnTo>
                    <a:pt x="224314" y="2857"/>
                  </a:lnTo>
                  <a:lnTo>
                    <a:pt x="212885" y="476"/>
                  </a:lnTo>
                  <a:lnTo>
                    <a:pt x="205741" y="0"/>
                  </a:lnTo>
                  <a:lnTo>
                    <a:pt x="202406" y="952"/>
                  </a:lnTo>
                  <a:lnTo>
                    <a:pt x="199073" y="952"/>
                  </a:lnTo>
                  <a:lnTo>
                    <a:pt x="197168" y="2381"/>
                  </a:lnTo>
                  <a:lnTo>
                    <a:pt x="197644" y="5239"/>
                  </a:lnTo>
                  <a:lnTo>
                    <a:pt x="195263" y="6191"/>
                  </a:lnTo>
                  <a:lnTo>
                    <a:pt x="195263" y="7144"/>
                  </a:lnTo>
                  <a:lnTo>
                    <a:pt x="195739" y="9049"/>
                  </a:lnTo>
                  <a:lnTo>
                    <a:pt x="195739" y="8572"/>
                  </a:lnTo>
                  <a:close/>
                  <a:moveTo>
                    <a:pt x="415291" y="72390"/>
                  </a:moveTo>
                  <a:lnTo>
                    <a:pt x="393860" y="54769"/>
                  </a:lnTo>
                  <a:lnTo>
                    <a:pt x="391954" y="52864"/>
                  </a:lnTo>
                  <a:lnTo>
                    <a:pt x="386716" y="49054"/>
                  </a:lnTo>
                  <a:lnTo>
                    <a:pt x="382906" y="44767"/>
                  </a:lnTo>
                  <a:lnTo>
                    <a:pt x="381953" y="43815"/>
                  </a:lnTo>
                  <a:lnTo>
                    <a:pt x="374333" y="40957"/>
                  </a:lnTo>
                  <a:lnTo>
                    <a:pt x="370523" y="37624"/>
                  </a:lnTo>
                  <a:lnTo>
                    <a:pt x="367189" y="35242"/>
                  </a:lnTo>
                  <a:lnTo>
                    <a:pt x="363379" y="33338"/>
                  </a:lnTo>
                  <a:lnTo>
                    <a:pt x="358141" y="30956"/>
                  </a:lnTo>
                  <a:lnTo>
                    <a:pt x="355283" y="30956"/>
                  </a:lnTo>
                  <a:lnTo>
                    <a:pt x="353378" y="28099"/>
                  </a:lnTo>
                  <a:lnTo>
                    <a:pt x="347187" y="24765"/>
                  </a:lnTo>
                  <a:lnTo>
                    <a:pt x="341472" y="20955"/>
                  </a:lnTo>
                  <a:lnTo>
                    <a:pt x="341948" y="23336"/>
                  </a:lnTo>
                  <a:lnTo>
                    <a:pt x="341472" y="25717"/>
                  </a:lnTo>
                  <a:lnTo>
                    <a:pt x="338614" y="26670"/>
                  </a:lnTo>
                  <a:lnTo>
                    <a:pt x="341948" y="28099"/>
                  </a:lnTo>
                  <a:lnTo>
                    <a:pt x="346235" y="28099"/>
                  </a:lnTo>
                  <a:lnTo>
                    <a:pt x="349568" y="29527"/>
                  </a:lnTo>
                  <a:lnTo>
                    <a:pt x="360998" y="36671"/>
                  </a:lnTo>
                  <a:lnTo>
                    <a:pt x="362903" y="39052"/>
                  </a:lnTo>
                  <a:lnTo>
                    <a:pt x="366713" y="40957"/>
                  </a:lnTo>
                  <a:lnTo>
                    <a:pt x="373856" y="47149"/>
                  </a:lnTo>
                  <a:lnTo>
                    <a:pt x="376714" y="49054"/>
                  </a:lnTo>
                  <a:lnTo>
                    <a:pt x="380048" y="50959"/>
                  </a:lnTo>
                  <a:lnTo>
                    <a:pt x="381953" y="51435"/>
                  </a:lnTo>
                  <a:lnTo>
                    <a:pt x="385763" y="51911"/>
                  </a:lnTo>
                  <a:lnTo>
                    <a:pt x="387668" y="52388"/>
                  </a:lnTo>
                  <a:lnTo>
                    <a:pt x="390525" y="54769"/>
                  </a:lnTo>
                  <a:lnTo>
                    <a:pt x="392906" y="57626"/>
                  </a:lnTo>
                  <a:lnTo>
                    <a:pt x="401003" y="68580"/>
                  </a:lnTo>
                  <a:lnTo>
                    <a:pt x="403385" y="73342"/>
                  </a:lnTo>
                  <a:lnTo>
                    <a:pt x="404337" y="78581"/>
                  </a:lnTo>
                  <a:lnTo>
                    <a:pt x="404337" y="80963"/>
                  </a:lnTo>
                  <a:lnTo>
                    <a:pt x="403860" y="83344"/>
                  </a:lnTo>
                  <a:lnTo>
                    <a:pt x="403860" y="85725"/>
                  </a:lnTo>
                  <a:lnTo>
                    <a:pt x="405766" y="90488"/>
                  </a:lnTo>
                  <a:lnTo>
                    <a:pt x="407194" y="92392"/>
                  </a:lnTo>
                  <a:lnTo>
                    <a:pt x="409099" y="94297"/>
                  </a:lnTo>
                  <a:lnTo>
                    <a:pt x="410528" y="96679"/>
                  </a:lnTo>
                  <a:lnTo>
                    <a:pt x="412910" y="94297"/>
                  </a:lnTo>
                  <a:lnTo>
                    <a:pt x="414814" y="91440"/>
                  </a:lnTo>
                  <a:lnTo>
                    <a:pt x="415766" y="88582"/>
                  </a:lnTo>
                  <a:lnTo>
                    <a:pt x="415766" y="85249"/>
                  </a:lnTo>
                  <a:lnTo>
                    <a:pt x="418148" y="82391"/>
                  </a:lnTo>
                  <a:lnTo>
                    <a:pt x="419100" y="80963"/>
                  </a:lnTo>
                  <a:lnTo>
                    <a:pt x="418624" y="77629"/>
                  </a:lnTo>
                  <a:lnTo>
                    <a:pt x="415291" y="72390"/>
                  </a:lnTo>
                  <a:close/>
                  <a:moveTo>
                    <a:pt x="334328" y="282892"/>
                  </a:moveTo>
                  <a:lnTo>
                    <a:pt x="336233" y="282416"/>
                  </a:lnTo>
                  <a:lnTo>
                    <a:pt x="341472" y="279559"/>
                  </a:lnTo>
                  <a:lnTo>
                    <a:pt x="335281" y="280035"/>
                  </a:lnTo>
                  <a:lnTo>
                    <a:pt x="330994" y="278130"/>
                  </a:lnTo>
                  <a:lnTo>
                    <a:pt x="325279" y="277654"/>
                  </a:lnTo>
                  <a:lnTo>
                    <a:pt x="322422" y="276701"/>
                  </a:lnTo>
                  <a:lnTo>
                    <a:pt x="319564" y="275272"/>
                  </a:lnTo>
                  <a:lnTo>
                    <a:pt x="315754" y="273844"/>
                  </a:lnTo>
                  <a:lnTo>
                    <a:pt x="311468" y="272891"/>
                  </a:lnTo>
                  <a:lnTo>
                    <a:pt x="310039" y="272415"/>
                  </a:lnTo>
                  <a:lnTo>
                    <a:pt x="308610" y="271463"/>
                  </a:lnTo>
                  <a:lnTo>
                    <a:pt x="306706" y="268605"/>
                  </a:lnTo>
                  <a:lnTo>
                    <a:pt x="304800" y="266224"/>
                  </a:lnTo>
                  <a:lnTo>
                    <a:pt x="304800" y="264319"/>
                  </a:lnTo>
                  <a:lnTo>
                    <a:pt x="308135" y="262890"/>
                  </a:lnTo>
                  <a:lnTo>
                    <a:pt x="310516" y="262414"/>
                  </a:lnTo>
                  <a:lnTo>
                    <a:pt x="312420" y="261461"/>
                  </a:lnTo>
                  <a:lnTo>
                    <a:pt x="313373" y="260032"/>
                  </a:lnTo>
                  <a:lnTo>
                    <a:pt x="311944" y="259080"/>
                  </a:lnTo>
                  <a:lnTo>
                    <a:pt x="308135" y="258127"/>
                  </a:lnTo>
                  <a:lnTo>
                    <a:pt x="304324" y="257651"/>
                  </a:lnTo>
                  <a:lnTo>
                    <a:pt x="294799" y="256699"/>
                  </a:lnTo>
                  <a:lnTo>
                    <a:pt x="292894" y="256222"/>
                  </a:lnTo>
                  <a:lnTo>
                    <a:pt x="287656" y="253841"/>
                  </a:lnTo>
                  <a:lnTo>
                    <a:pt x="285750" y="250984"/>
                  </a:lnTo>
                  <a:lnTo>
                    <a:pt x="286227" y="247174"/>
                  </a:lnTo>
                  <a:lnTo>
                    <a:pt x="287656" y="243364"/>
                  </a:lnTo>
                  <a:lnTo>
                    <a:pt x="287179" y="239554"/>
                  </a:lnTo>
                  <a:lnTo>
                    <a:pt x="285274" y="238125"/>
                  </a:lnTo>
                  <a:lnTo>
                    <a:pt x="283369" y="237649"/>
                  </a:lnTo>
                  <a:lnTo>
                    <a:pt x="281941" y="237649"/>
                  </a:lnTo>
                  <a:lnTo>
                    <a:pt x="271463" y="240030"/>
                  </a:lnTo>
                  <a:lnTo>
                    <a:pt x="267653" y="240030"/>
                  </a:lnTo>
                  <a:lnTo>
                    <a:pt x="264319" y="238601"/>
                  </a:lnTo>
                  <a:lnTo>
                    <a:pt x="262414" y="234791"/>
                  </a:lnTo>
                  <a:lnTo>
                    <a:pt x="260033" y="226695"/>
                  </a:lnTo>
                  <a:lnTo>
                    <a:pt x="258604" y="225742"/>
                  </a:lnTo>
                  <a:lnTo>
                    <a:pt x="252889" y="221932"/>
                  </a:lnTo>
                  <a:lnTo>
                    <a:pt x="252413" y="220504"/>
                  </a:lnTo>
                  <a:lnTo>
                    <a:pt x="252413" y="218599"/>
                  </a:lnTo>
                  <a:lnTo>
                    <a:pt x="251460" y="214313"/>
                  </a:lnTo>
                  <a:lnTo>
                    <a:pt x="249556" y="208121"/>
                  </a:lnTo>
                  <a:lnTo>
                    <a:pt x="248603" y="206216"/>
                  </a:lnTo>
                  <a:lnTo>
                    <a:pt x="241935" y="201930"/>
                  </a:lnTo>
                  <a:lnTo>
                    <a:pt x="238125" y="200501"/>
                  </a:lnTo>
                  <a:lnTo>
                    <a:pt x="234791" y="198596"/>
                  </a:lnTo>
                  <a:lnTo>
                    <a:pt x="228600" y="192881"/>
                  </a:lnTo>
                  <a:lnTo>
                    <a:pt x="225743" y="189547"/>
                  </a:lnTo>
                  <a:lnTo>
                    <a:pt x="222410" y="186690"/>
                  </a:lnTo>
                  <a:lnTo>
                    <a:pt x="218599" y="184309"/>
                  </a:lnTo>
                  <a:lnTo>
                    <a:pt x="216218" y="181451"/>
                  </a:lnTo>
                  <a:lnTo>
                    <a:pt x="213360" y="174307"/>
                  </a:lnTo>
                  <a:lnTo>
                    <a:pt x="208598" y="166211"/>
                  </a:lnTo>
                  <a:lnTo>
                    <a:pt x="208122" y="164782"/>
                  </a:lnTo>
                  <a:lnTo>
                    <a:pt x="208122" y="163354"/>
                  </a:lnTo>
                  <a:lnTo>
                    <a:pt x="213837" y="159544"/>
                  </a:lnTo>
                  <a:lnTo>
                    <a:pt x="221933" y="160020"/>
                  </a:lnTo>
                  <a:lnTo>
                    <a:pt x="233839" y="159544"/>
                  </a:lnTo>
                  <a:lnTo>
                    <a:pt x="237173" y="159067"/>
                  </a:lnTo>
                  <a:lnTo>
                    <a:pt x="238602" y="157639"/>
                  </a:lnTo>
                  <a:lnTo>
                    <a:pt x="239078" y="153829"/>
                  </a:lnTo>
                  <a:lnTo>
                    <a:pt x="238125" y="147638"/>
                  </a:lnTo>
                  <a:lnTo>
                    <a:pt x="237173" y="145732"/>
                  </a:lnTo>
                  <a:lnTo>
                    <a:pt x="235744" y="144780"/>
                  </a:lnTo>
                  <a:lnTo>
                    <a:pt x="234791" y="143827"/>
                  </a:lnTo>
                  <a:lnTo>
                    <a:pt x="231935" y="140017"/>
                  </a:lnTo>
                  <a:lnTo>
                    <a:pt x="229077" y="136684"/>
                  </a:lnTo>
                  <a:lnTo>
                    <a:pt x="227648" y="135255"/>
                  </a:lnTo>
                  <a:lnTo>
                    <a:pt x="224314" y="133350"/>
                  </a:lnTo>
                  <a:lnTo>
                    <a:pt x="222885" y="132874"/>
                  </a:lnTo>
                  <a:lnTo>
                    <a:pt x="218599" y="132874"/>
                  </a:lnTo>
                  <a:lnTo>
                    <a:pt x="214313" y="132397"/>
                  </a:lnTo>
                  <a:lnTo>
                    <a:pt x="211456" y="131445"/>
                  </a:lnTo>
                  <a:lnTo>
                    <a:pt x="190024" y="121444"/>
                  </a:lnTo>
                  <a:lnTo>
                    <a:pt x="183356" y="119063"/>
                  </a:lnTo>
                  <a:lnTo>
                    <a:pt x="176213" y="117634"/>
                  </a:lnTo>
                  <a:lnTo>
                    <a:pt x="171450" y="116681"/>
                  </a:lnTo>
                  <a:lnTo>
                    <a:pt x="167641" y="114300"/>
                  </a:lnTo>
                  <a:lnTo>
                    <a:pt x="169069" y="106680"/>
                  </a:lnTo>
                  <a:lnTo>
                    <a:pt x="169069" y="97155"/>
                  </a:lnTo>
                  <a:lnTo>
                    <a:pt x="168116" y="94774"/>
                  </a:lnTo>
                  <a:lnTo>
                    <a:pt x="153353" y="80010"/>
                  </a:lnTo>
                  <a:lnTo>
                    <a:pt x="149066" y="80010"/>
                  </a:lnTo>
                  <a:lnTo>
                    <a:pt x="144781" y="79057"/>
                  </a:lnTo>
                  <a:lnTo>
                    <a:pt x="141923" y="76676"/>
                  </a:lnTo>
                  <a:lnTo>
                    <a:pt x="139541" y="73819"/>
                  </a:lnTo>
                  <a:lnTo>
                    <a:pt x="136208" y="70961"/>
                  </a:lnTo>
                  <a:lnTo>
                    <a:pt x="132398" y="68580"/>
                  </a:lnTo>
                  <a:lnTo>
                    <a:pt x="128588" y="67151"/>
                  </a:lnTo>
                  <a:lnTo>
                    <a:pt x="125731" y="64294"/>
                  </a:lnTo>
                  <a:lnTo>
                    <a:pt x="124778" y="62389"/>
                  </a:lnTo>
                  <a:lnTo>
                    <a:pt x="123349" y="61436"/>
                  </a:lnTo>
                  <a:lnTo>
                    <a:pt x="121444" y="60960"/>
                  </a:lnTo>
                  <a:lnTo>
                    <a:pt x="119539" y="60960"/>
                  </a:lnTo>
                  <a:lnTo>
                    <a:pt x="115253" y="61436"/>
                  </a:lnTo>
                  <a:lnTo>
                    <a:pt x="110966" y="61436"/>
                  </a:lnTo>
                  <a:lnTo>
                    <a:pt x="109062" y="60960"/>
                  </a:lnTo>
                  <a:lnTo>
                    <a:pt x="107156" y="60007"/>
                  </a:lnTo>
                  <a:lnTo>
                    <a:pt x="102870" y="57150"/>
                  </a:lnTo>
                  <a:lnTo>
                    <a:pt x="100013" y="54292"/>
                  </a:lnTo>
                  <a:lnTo>
                    <a:pt x="96679" y="52864"/>
                  </a:lnTo>
                  <a:lnTo>
                    <a:pt x="90012" y="48101"/>
                  </a:lnTo>
                  <a:lnTo>
                    <a:pt x="85725" y="46672"/>
                  </a:lnTo>
                  <a:lnTo>
                    <a:pt x="77153" y="45244"/>
                  </a:lnTo>
                  <a:lnTo>
                    <a:pt x="73343" y="44767"/>
                  </a:lnTo>
                  <a:lnTo>
                    <a:pt x="69533" y="43815"/>
                  </a:lnTo>
                  <a:lnTo>
                    <a:pt x="57627" y="40005"/>
                  </a:lnTo>
                  <a:lnTo>
                    <a:pt x="46197" y="35719"/>
                  </a:lnTo>
                  <a:lnTo>
                    <a:pt x="38577" y="31909"/>
                  </a:lnTo>
                  <a:lnTo>
                    <a:pt x="37148" y="31432"/>
                  </a:lnTo>
                  <a:lnTo>
                    <a:pt x="35243" y="31432"/>
                  </a:lnTo>
                  <a:lnTo>
                    <a:pt x="33338" y="30956"/>
                  </a:lnTo>
                  <a:lnTo>
                    <a:pt x="28099" y="28099"/>
                  </a:lnTo>
                  <a:lnTo>
                    <a:pt x="10954" y="20955"/>
                  </a:lnTo>
                  <a:lnTo>
                    <a:pt x="8097" y="20479"/>
                  </a:lnTo>
                  <a:lnTo>
                    <a:pt x="4763" y="20479"/>
                  </a:lnTo>
                  <a:lnTo>
                    <a:pt x="3810" y="20479"/>
                  </a:lnTo>
                  <a:lnTo>
                    <a:pt x="3810" y="20479"/>
                  </a:lnTo>
                  <a:lnTo>
                    <a:pt x="3810" y="22860"/>
                  </a:lnTo>
                  <a:lnTo>
                    <a:pt x="3810" y="27146"/>
                  </a:lnTo>
                  <a:lnTo>
                    <a:pt x="3810" y="33814"/>
                  </a:lnTo>
                  <a:lnTo>
                    <a:pt x="3810" y="40481"/>
                  </a:lnTo>
                  <a:lnTo>
                    <a:pt x="3810" y="47149"/>
                  </a:lnTo>
                  <a:lnTo>
                    <a:pt x="3810" y="53816"/>
                  </a:lnTo>
                  <a:lnTo>
                    <a:pt x="3810" y="60484"/>
                  </a:lnTo>
                  <a:lnTo>
                    <a:pt x="3810" y="67151"/>
                  </a:lnTo>
                  <a:lnTo>
                    <a:pt x="3810" y="73819"/>
                  </a:lnTo>
                  <a:lnTo>
                    <a:pt x="3810" y="80486"/>
                  </a:lnTo>
                  <a:lnTo>
                    <a:pt x="3810" y="87154"/>
                  </a:lnTo>
                  <a:lnTo>
                    <a:pt x="3810" y="93821"/>
                  </a:lnTo>
                  <a:lnTo>
                    <a:pt x="3810" y="100489"/>
                  </a:lnTo>
                  <a:lnTo>
                    <a:pt x="3810" y="107156"/>
                  </a:lnTo>
                  <a:lnTo>
                    <a:pt x="3810" y="113824"/>
                  </a:lnTo>
                  <a:lnTo>
                    <a:pt x="3810" y="120491"/>
                  </a:lnTo>
                  <a:lnTo>
                    <a:pt x="3810" y="127159"/>
                  </a:lnTo>
                  <a:lnTo>
                    <a:pt x="3810" y="133826"/>
                  </a:lnTo>
                  <a:lnTo>
                    <a:pt x="3810" y="140494"/>
                  </a:lnTo>
                  <a:lnTo>
                    <a:pt x="3810" y="143351"/>
                  </a:lnTo>
                  <a:lnTo>
                    <a:pt x="2858" y="147161"/>
                  </a:lnTo>
                  <a:lnTo>
                    <a:pt x="477" y="152400"/>
                  </a:lnTo>
                  <a:lnTo>
                    <a:pt x="0" y="156686"/>
                  </a:lnTo>
                  <a:lnTo>
                    <a:pt x="1906" y="160020"/>
                  </a:lnTo>
                  <a:lnTo>
                    <a:pt x="3810" y="162401"/>
                  </a:lnTo>
                  <a:lnTo>
                    <a:pt x="3810" y="168116"/>
                  </a:lnTo>
                  <a:lnTo>
                    <a:pt x="3810" y="174784"/>
                  </a:lnTo>
                  <a:lnTo>
                    <a:pt x="3810" y="181451"/>
                  </a:lnTo>
                  <a:lnTo>
                    <a:pt x="3810" y="188119"/>
                  </a:lnTo>
                  <a:lnTo>
                    <a:pt x="3810" y="194786"/>
                  </a:lnTo>
                  <a:lnTo>
                    <a:pt x="3810" y="201454"/>
                  </a:lnTo>
                  <a:lnTo>
                    <a:pt x="3810" y="208121"/>
                  </a:lnTo>
                  <a:lnTo>
                    <a:pt x="3810" y="214789"/>
                  </a:lnTo>
                  <a:lnTo>
                    <a:pt x="3810" y="221456"/>
                  </a:lnTo>
                  <a:lnTo>
                    <a:pt x="3810" y="228124"/>
                  </a:lnTo>
                  <a:lnTo>
                    <a:pt x="3810" y="234791"/>
                  </a:lnTo>
                  <a:lnTo>
                    <a:pt x="3810" y="235267"/>
                  </a:lnTo>
                  <a:lnTo>
                    <a:pt x="9049" y="238601"/>
                  </a:lnTo>
                  <a:lnTo>
                    <a:pt x="11906" y="238601"/>
                  </a:lnTo>
                  <a:lnTo>
                    <a:pt x="14288" y="237172"/>
                  </a:lnTo>
                  <a:lnTo>
                    <a:pt x="18098" y="236696"/>
                  </a:lnTo>
                  <a:lnTo>
                    <a:pt x="21908" y="238125"/>
                  </a:lnTo>
                  <a:lnTo>
                    <a:pt x="25241" y="239077"/>
                  </a:lnTo>
                  <a:lnTo>
                    <a:pt x="29052" y="239077"/>
                  </a:lnTo>
                  <a:lnTo>
                    <a:pt x="37624" y="238601"/>
                  </a:lnTo>
                  <a:lnTo>
                    <a:pt x="46197" y="237649"/>
                  </a:lnTo>
                  <a:lnTo>
                    <a:pt x="48578" y="238125"/>
                  </a:lnTo>
                  <a:lnTo>
                    <a:pt x="51912" y="239554"/>
                  </a:lnTo>
                  <a:lnTo>
                    <a:pt x="53341" y="240030"/>
                  </a:lnTo>
                  <a:lnTo>
                    <a:pt x="56674" y="242411"/>
                  </a:lnTo>
                  <a:lnTo>
                    <a:pt x="60485" y="243364"/>
                  </a:lnTo>
                  <a:lnTo>
                    <a:pt x="67628" y="239077"/>
                  </a:lnTo>
                  <a:lnTo>
                    <a:pt x="75248" y="235267"/>
                  </a:lnTo>
                  <a:lnTo>
                    <a:pt x="80487" y="233363"/>
                  </a:lnTo>
                  <a:lnTo>
                    <a:pt x="85249" y="230981"/>
                  </a:lnTo>
                  <a:lnTo>
                    <a:pt x="86202" y="229076"/>
                  </a:lnTo>
                  <a:lnTo>
                    <a:pt x="86202" y="225266"/>
                  </a:lnTo>
                  <a:lnTo>
                    <a:pt x="85725" y="223838"/>
                  </a:lnTo>
                  <a:lnTo>
                    <a:pt x="83344" y="220504"/>
                  </a:lnTo>
                  <a:lnTo>
                    <a:pt x="80487" y="217646"/>
                  </a:lnTo>
                  <a:lnTo>
                    <a:pt x="76677" y="214313"/>
                  </a:lnTo>
                  <a:lnTo>
                    <a:pt x="75248" y="213836"/>
                  </a:lnTo>
                  <a:lnTo>
                    <a:pt x="73343" y="213360"/>
                  </a:lnTo>
                  <a:lnTo>
                    <a:pt x="66199" y="210026"/>
                  </a:lnTo>
                  <a:lnTo>
                    <a:pt x="58579" y="209550"/>
                  </a:lnTo>
                  <a:lnTo>
                    <a:pt x="55245" y="210502"/>
                  </a:lnTo>
                  <a:lnTo>
                    <a:pt x="52388" y="208597"/>
                  </a:lnTo>
                  <a:lnTo>
                    <a:pt x="51435" y="206692"/>
                  </a:lnTo>
                  <a:lnTo>
                    <a:pt x="50006" y="204788"/>
                  </a:lnTo>
                  <a:lnTo>
                    <a:pt x="46197" y="204788"/>
                  </a:lnTo>
                  <a:lnTo>
                    <a:pt x="48578" y="203835"/>
                  </a:lnTo>
                  <a:lnTo>
                    <a:pt x="50960" y="203835"/>
                  </a:lnTo>
                  <a:lnTo>
                    <a:pt x="51912" y="205264"/>
                  </a:lnTo>
                  <a:lnTo>
                    <a:pt x="52864" y="206692"/>
                  </a:lnTo>
                  <a:lnTo>
                    <a:pt x="54293" y="208597"/>
                  </a:lnTo>
                  <a:lnTo>
                    <a:pt x="56674" y="208597"/>
                  </a:lnTo>
                  <a:lnTo>
                    <a:pt x="59531" y="207645"/>
                  </a:lnTo>
                  <a:lnTo>
                    <a:pt x="62866" y="207169"/>
                  </a:lnTo>
                  <a:lnTo>
                    <a:pt x="66199" y="207645"/>
                  </a:lnTo>
                  <a:lnTo>
                    <a:pt x="69533" y="208597"/>
                  </a:lnTo>
                  <a:lnTo>
                    <a:pt x="76200" y="208597"/>
                  </a:lnTo>
                  <a:lnTo>
                    <a:pt x="82391" y="207169"/>
                  </a:lnTo>
                  <a:lnTo>
                    <a:pt x="88106" y="206216"/>
                  </a:lnTo>
                  <a:lnTo>
                    <a:pt x="93822" y="204788"/>
                  </a:lnTo>
                  <a:lnTo>
                    <a:pt x="92869" y="201930"/>
                  </a:lnTo>
                  <a:lnTo>
                    <a:pt x="91441" y="199072"/>
                  </a:lnTo>
                  <a:lnTo>
                    <a:pt x="90488" y="198120"/>
                  </a:lnTo>
                  <a:lnTo>
                    <a:pt x="91441" y="197644"/>
                  </a:lnTo>
                  <a:lnTo>
                    <a:pt x="95250" y="198120"/>
                  </a:lnTo>
                  <a:lnTo>
                    <a:pt x="99060" y="199072"/>
                  </a:lnTo>
                  <a:lnTo>
                    <a:pt x="100966" y="199072"/>
                  </a:lnTo>
                  <a:lnTo>
                    <a:pt x="102870" y="198596"/>
                  </a:lnTo>
                  <a:lnTo>
                    <a:pt x="101441" y="196215"/>
                  </a:lnTo>
                  <a:lnTo>
                    <a:pt x="103347" y="196691"/>
                  </a:lnTo>
                  <a:lnTo>
                    <a:pt x="105252" y="196215"/>
                  </a:lnTo>
                  <a:lnTo>
                    <a:pt x="98585" y="182880"/>
                  </a:lnTo>
                  <a:lnTo>
                    <a:pt x="95727" y="180022"/>
                  </a:lnTo>
                  <a:lnTo>
                    <a:pt x="98108" y="181451"/>
                  </a:lnTo>
                  <a:lnTo>
                    <a:pt x="100013" y="183356"/>
                  </a:lnTo>
                  <a:lnTo>
                    <a:pt x="101918" y="185738"/>
                  </a:lnTo>
                  <a:lnTo>
                    <a:pt x="104299" y="187642"/>
                  </a:lnTo>
                  <a:lnTo>
                    <a:pt x="106681" y="188595"/>
                  </a:lnTo>
                  <a:lnTo>
                    <a:pt x="112395" y="190500"/>
                  </a:lnTo>
                  <a:lnTo>
                    <a:pt x="115253" y="190976"/>
                  </a:lnTo>
                  <a:lnTo>
                    <a:pt x="116681" y="189071"/>
                  </a:lnTo>
                  <a:lnTo>
                    <a:pt x="118587" y="187642"/>
                  </a:lnTo>
                  <a:lnTo>
                    <a:pt x="119539" y="187166"/>
                  </a:lnTo>
                  <a:lnTo>
                    <a:pt x="121444" y="187642"/>
                  </a:lnTo>
                  <a:lnTo>
                    <a:pt x="122397" y="187642"/>
                  </a:lnTo>
                  <a:lnTo>
                    <a:pt x="122873" y="184785"/>
                  </a:lnTo>
                  <a:lnTo>
                    <a:pt x="124778" y="183832"/>
                  </a:lnTo>
                  <a:lnTo>
                    <a:pt x="127635" y="184785"/>
                  </a:lnTo>
                  <a:lnTo>
                    <a:pt x="130493" y="186214"/>
                  </a:lnTo>
                  <a:lnTo>
                    <a:pt x="133350" y="186690"/>
                  </a:lnTo>
                  <a:lnTo>
                    <a:pt x="136208" y="186214"/>
                  </a:lnTo>
                  <a:lnTo>
                    <a:pt x="137160" y="189547"/>
                  </a:lnTo>
                  <a:lnTo>
                    <a:pt x="138589" y="190976"/>
                  </a:lnTo>
                  <a:lnTo>
                    <a:pt x="140494" y="191929"/>
                  </a:lnTo>
                  <a:lnTo>
                    <a:pt x="144304" y="192881"/>
                  </a:lnTo>
                  <a:lnTo>
                    <a:pt x="148114" y="193357"/>
                  </a:lnTo>
                  <a:lnTo>
                    <a:pt x="151448" y="193834"/>
                  </a:lnTo>
                  <a:lnTo>
                    <a:pt x="157639" y="196215"/>
                  </a:lnTo>
                  <a:lnTo>
                    <a:pt x="160973" y="196691"/>
                  </a:lnTo>
                  <a:lnTo>
                    <a:pt x="166688" y="197167"/>
                  </a:lnTo>
                  <a:lnTo>
                    <a:pt x="168116" y="197644"/>
                  </a:lnTo>
                  <a:lnTo>
                    <a:pt x="169545" y="198596"/>
                  </a:lnTo>
                  <a:lnTo>
                    <a:pt x="177166" y="201454"/>
                  </a:lnTo>
                  <a:lnTo>
                    <a:pt x="178594" y="202882"/>
                  </a:lnTo>
                  <a:lnTo>
                    <a:pt x="179547" y="204788"/>
                  </a:lnTo>
                  <a:lnTo>
                    <a:pt x="180499" y="206216"/>
                  </a:lnTo>
                  <a:lnTo>
                    <a:pt x="181928" y="207645"/>
                  </a:lnTo>
                  <a:lnTo>
                    <a:pt x="184310" y="210979"/>
                  </a:lnTo>
                  <a:lnTo>
                    <a:pt x="185738" y="214789"/>
                  </a:lnTo>
                  <a:lnTo>
                    <a:pt x="190977" y="220980"/>
                  </a:lnTo>
                  <a:lnTo>
                    <a:pt x="193358" y="224790"/>
                  </a:lnTo>
                  <a:lnTo>
                    <a:pt x="197168" y="231457"/>
                  </a:lnTo>
                  <a:lnTo>
                    <a:pt x="199549" y="233839"/>
                  </a:lnTo>
                  <a:lnTo>
                    <a:pt x="204788" y="235744"/>
                  </a:lnTo>
                  <a:lnTo>
                    <a:pt x="206693" y="235744"/>
                  </a:lnTo>
                  <a:lnTo>
                    <a:pt x="208598" y="234791"/>
                  </a:lnTo>
                  <a:lnTo>
                    <a:pt x="207645" y="238125"/>
                  </a:lnTo>
                  <a:lnTo>
                    <a:pt x="207645" y="241459"/>
                  </a:lnTo>
                  <a:lnTo>
                    <a:pt x="210979" y="246221"/>
                  </a:lnTo>
                  <a:lnTo>
                    <a:pt x="212408" y="247650"/>
                  </a:lnTo>
                  <a:lnTo>
                    <a:pt x="220504" y="252889"/>
                  </a:lnTo>
                  <a:lnTo>
                    <a:pt x="224314" y="256222"/>
                  </a:lnTo>
                  <a:lnTo>
                    <a:pt x="227172" y="260032"/>
                  </a:lnTo>
                  <a:lnTo>
                    <a:pt x="229077" y="264319"/>
                  </a:lnTo>
                  <a:lnTo>
                    <a:pt x="230981" y="265747"/>
                  </a:lnTo>
                  <a:lnTo>
                    <a:pt x="232887" y="267652"/>
                  </a:lnTo>
                  <a:lnTo>
                    <a:pt x="236220" y="269557"/>
                  </a:lnTo>
                  <a:lnTo>
                    <a:pt x="240506" y="270034"/>
                  </a:lnTo>
                  <a:lnTo>
                    <a:pt x="246222" y="271463"/>
                  </a:lnTo>
                  <a:lnTo>
                    <a:pt x="248127" y="271463"/>
                  </a:lnTo>
                  <a:lnTo>
                    <a:pt x="250031" y="270986"/>
                  </a:lnTo>
                  <a:lnTo>
                    <a:pt x="253841" y="271463"/>
                  </a:lnTo>
                  <a:lnTo>
                    <a:pt x="257652" y="273367"/>
                  </a:lnTo>
                  <a:lnTo>
                    <a:pt x="259081" y="273367"/>
                  </a:lnTo>
                  <a:lnTo>
                    <a:pt x="264319" y="272891"/>
                  </a:lnTo>
                  <a:lnTo>
                    <a:pt x="266700" y="272415"/>
                  </a:lnTo>
                  <a:lnTo>
                    <a:pt x="268606" y="272891"/>
                  </a:lnTo>
                  <a:lnTo>
                    <a:pt x="272891" y="275272"/>
                  </a:lnTo>
                  <a:lnTo>
                    <a:pt x="276225" y="276225"/>
                  </a:lnTo>
                  <a:lnTo>
                    <a:pt x="290513" y="277177"/>
                  </a:lnTo>
                  <a:lnTo>
                    <a:pt x="297181" y="278606"/>
                  </a:lnTo>
                  <a:lnTo>
                    <a:pt x="300991" y="278606"/>
                  </a:lnTo>
                  <a:lnTo>
                    <a:pt x="304324" y="279082"/>
                  </a:lnTo>
                  <a:lnTo>
                    <a:pt x="307181" y="280511"/>
                  </a:lnTo>
                  <a:lnTo>
                    <a:pt x="310991" y="283369"/>
                  </a:lnTo>
                  <a:lnTo>
                    <a:pt x="311944" y="284797"/>
                  </a:lnTo>
                  <a:lnTo>
                    <a:pt x="313373" y="286702"/>
                  </a:lnTo>
                  <a:lnTo>
                    <a:pt x="317660" y="288131"/>
                  </a:lnTo>
                  <a:lnTo>
                    <a:pt x="323850" y="289084"/>
                  </a:lnTo>
                  <a:lnTo>
                    <a:pt x="327660" y="289084"/>
                  </a:lnTo>
                  <a:lnTo>
                    <a:pt x="329566" y="288607"/>
                  </a:lnTo>
                  <a:lnTo>
                    <a:pt x="334328" y="285750"/>
                  </a:lnTo>
                  <a:lnTo>
                    <a:pt x="335281" y="284321"/>
                  </a:lnTo>
                  <a:lnTo>
                    <a:pt x="333852" y="283369"/>
                  </a:lnTo>
                  <a:lnTo>
                    <a:pt x="330041" y="281464"/>
                  </a:lnTo>
                  <a:lnTo>
                    <a:pt x="327185" y="278606"/>
                  </a:lnTo>
                  <a:lnTo>
                    <a:pt x="328613" y="277654"/>
                  </a:lnTo>
                  <a:lnTo>
                    <a:pt x="334328" y="282892"/>
                  </a:lnTo>
                  <a:close/>
                  <a:moveTo>
                    <a:pt x="471964" y="107156"/>
                  </a:moveTo>
                  <a:lnTo>
                    <a:pt x="471488" y="104299"/>
                  </a:lnTo>
                  <a:lnTo>
                    <a:pt x="469583" y="102870"/>
                  </a:lnTo>
                  <a:lnTo>
                    <a:pt x="468631" y="103346"/>
                  </a:lnTo>
                  <a:lnTo>
                    <a:pt x="466249" y="105727"/>
                  </a:lnTo>
                  <a:lnTo>
                    <a:pt x="467202" y="107156"/>
                  </a:lnTo>
                  <a:lnTo>
                    <a:pt x="467678" y="109538"/>
                  </a:lnTo>
                  <a:lnTo>
                    <a:pt x="468154" y="112871"/>
                  </a:lnTo>
                  <a:lnTo>
                    <a:pt x="469583" y="117157"/>
                  </a:lnTo>
                  <a:lnTo>
                    <a:pt x="470060" y="116681"/>
                  </a:lnTo>
                  <a:lnTo>
                    <a:pt x="471964" y="114776"/>
                  </a:lnTo>
                  <a:lnTo>
                    <a:pt x="472916" y="109061"/>
                  </a:lnTo>
                  <a:lnTo>
                    <a:pt x="471964" y="107156"/>
                  </a:lnTo>
                  <a:close/>
                  <a:moveTo>
                    <a:pt x="514350" y="155257"/>
                  </a:moveTo>
                  <a:lnTo>
                    <a:pt x="512922" y="151924"/>
                  </a:lnTo>
                  <a:lnTo>
                    <a:pt x="511016" y="149066"/>
                  </a:lnTo>
                  <a:lnTo>
                    <a:pt x="508160" y="146209"/>
                  </a:lnTo>
                  <a:lnTo>
                    <a:pt x="504825" y="143827"/>
                  </a:lnTo>
                  <a:lnTo>
                    <a:pt x="502920" y="142875"/>
                  </a:lnTo>
                  <a:lnTo>
                    <a:pt x="501016" y="142399"/>
                  </a:lnTo>
                  <a:lnTo>
                    <a:pt x="499110" y="140970"/>
                  </a:lnTo>
                  <a:lnTo>
                    <a:pt x="495777" y="135255"/>
                  </a:lnTo>
                  <a:lnTo>
                    <a:pt x="493872" y="133826"/>
                  </a:lnTo>
                  <a:lnTo>
                    <a:pt x="490538" y="131445"/>
                  </a:lnTo>
                  <a:lnTo>
                    <a:pt x="489585" y="130016"/>
                  </a:lnTo>
                  <a:lnTo>
                    <a:pt x="489110" y="128111"/>
                  </a:lnTo>
                  <a:lnTo>
                    <a:pt x="485775" y="122872"/>
                  </a:lnTo>
                  <a:lnTo>
                    <a:pt x="482441" y="120015"/>
                  </a:lnTo>
                  <a:lnTo>
                    <a:pt x="478156" y="119539"/>
                  </a:lnTo>
                  <a:lnTo>
                    <a:pt x="476250" y="118586"/>
                  </a:lnTo>
                  <a:lnTo>
                    <a:pt x="474822" y="117157"/>
                  </a:lnTo>
                  <a:lnTo>
                    <a:pt x="473393" y="116681"/>
                  </a:lnTo>
                  <a:lnTo>
                    <a:pt x="473869" y="120015"/>
                  </a:lnTo>
                  <a:lnTo>
                    <a:pt x="472916" y="126682"/>
                  </a:lnTo>
                  <a:lnTo>
                    <a:pt x="473393" y="129064"/>
                  </a:lnTo>
                  <a:lnTo>
                    <a:pt x="474822" y="132874"/>
                  </a:lnTo>
                  <a:lnTo>
                    <a:pt x="475774" y="134302"/>
                  </a:lnTo>
                  <a:lnTo>
                    <a:pt x="478631" y="137160"/>
                  </a:lnTo>
                  <a:lnTo>
                    <a:pt x="481013" y="138589"/>
                  </a:lnTo>
                  <a:lnTo>
                    <a:pt x="483394" y="141922"/>
                  </a:lnTo>
                  <a:lnTo>
                    <a:pt x="484347" y="142875"/>
                  </a:lnTo>
                  <a:lnTo>
                    <a:pt x="489585" y="145256"/>
                  </a:lnTo>
                  <a:lnTo>
                    <a:pt x="490538" y="148590"/>
                  </a:lnTo>
                  <a:lnTo>
                    <a:pt x="489585" y="152400"/>
                  </a:lnTo>
                  <a:lnTo>
                    <a:pt x="491491" y="155734"/>
                  </a:lnTo>
                  <a:lnTo>
                    <a:pt x="494348" y="159067"/>
                  </a:lnTo>
                  <a:lnTo>
                    <a:pt x="497206" y="160972"/>
                  </a:lnTo>
                  <a:lnTo>
                    <a:pt x="500539" y="162401"/>
                  </a:lnTo>
                  <a:lnTo>
                    <a:pt x="503873" y="163354"/>
                  </a:lnTo>
                  <a:lnTo>
                    <a:pt x="507206" y="163354"/>
                  </a:lnTo>
                  <a:lnTo>
                    <a:pt x="508635" y="162401"/>
                  </a:lnTo>
                  <a:lnTo>
                    <a:pt x="510064" y="160972"/>
                  </a:lnTo>
                  <a:lnTo>
                    <a:pt x="512922" y="160020"/>
                  </a:lnTo>
                  <a:lnTo>
                    <a:pt x="513874" y="160972"/>
                  </a:lnTo>
                  <a:lnTo>
                    <a:pt x="514350" y="160496"/>
                  </a:lnTo>
                  <a:lnTo>
                    <a:pt x="515303" y="157163"/>
                  </a:lnTo>
                  <a:lnTo>
                    <a:pt x="514350" y="155257"/>
                  </a:lnTo>
                  <a:close/>
                  <a:moveTo>
                    <a:pt x="390525" y="79534"/>
                  </a:moveTo>
                  <a:lnTo>
                    <a:pt x="387191" y="78105"/>
                  </a:lnTo>
                  <a:lnTo>
                    <a:pt x="384335" y="75724"/>
                  </a:lnTo>
                  <a:lnTo>
                    <a:pt x="379095" y="79057"/>
                  </a:lnTo>
                  <a:lnTo>
                    <a:pt x="377191" y="78581"/>
                  </a:lnTo>
                  <a:lnTo>
                    <a:pt x="375285" y="77152"/>
                  </a:lnTo>
                  <a:lnTo>
                    <a:pt x="373856" y="75724"/>
                  </a:lnTo>
                  <a:lnTo>
                    <a:pt x="370047" y="75247"/>
                  </a:lnTo>
                  <a:lnTo>
                    <a:pt x="366237" y="75247"/>
                  </a:lnTo>
                  <a:lnTo>
                    <a:pt x="365285" y="76676"/>
                  </a:lnTo>
                  <a:lnTo>
                    <a:pt x="364808" y="78581"/>
                  </a:lnTo>
                  <a:lnTo>
                    <a:pt x="365285" y="80010"/>
                  </a:lnTo>
                  <a:lnTo>
                    <a:pt x="369094" y="90011"/>
                  </a:lnTo>
                  <a:lnTo>
                    <a:pt x="369570" y="94297"/>
                  </a:lnTo>
                  <a:lnTo>
                    <a:pt x="369094" y="98584"/>
                  </a:lnTo>
                  <a:lnTo>
                    <a:pt x="365760" y="100489"/>
                  </a:lnTo>
                  <a:lnTo>
                    <a:pt x="361474" y="100489"/>
                  </a:lnTo>
                  <a:lnTo>
                    <a:pt x="359569" y="100965"/>
                  </a:lnTo>
                  <a:lnTo>
                    <a:pt x="357664" y="101441"/>
                  </a:lnTo>
                  <a:lnTo>
                    <a:pt x="351473" y="106680"/>
                  </a:lnTo>
                  <a:lnTo>
                    <a:pt x="349091" y="109538"/>
                  </a:lnTo>
                  <a:lnTo>
                    <a:pt x="347663" y="113347"/>
                  </a:lnTo>
                  <a:lnTo>
                    <a:pt x="345281" y="116681"/>
                  </a:lnTo>
                  <a:lnTo>
                    <a:pt x="343377" y="117634"/>
                  </a:lnTo>
                  <a:lnTo>
                    <a:pt x="341472" y="117634"/>
                  </a:lnTo>
                  <a:lnTo>
                    <a:pt x="339566" y="118110"/>
                  </a:lnTo>
                  <a:lnTo>
                    <a:pt x="337662" y="119539"/>
                  </a:lnTo>
                  <a:lnTo>
                    <a:pt x="333852" y="120015"/>
                  </a:lnTo>
                  <a:lnTo>
                    <a:pt x="330041" y="118110"/>
                  </a:lnTo>
                  <a:lnTo>
                    <a:pt x="326231" y="118586"/>
                  </a:lnTo>
                  <a:lnTo>
                    <a:pt x="322422" y="120491"/>
                  </a:lnTo>
                  <a:lnTo>
                    <a:pt x="318612" y="120015"/>
                  </a:lnTo>
                  <a:lnTo>
                    <a:pt x="316231" y="116681"/>
                  </a:lnTo>
                  <a:lnTo>
                    <a:pt x="315278" y="112871"/>
                  </a:lnTo>
                  <a:lnTo>
                    <a:pt x="315754" y="108585"/>
                  </a:lnTo>
                  <a:lnTo>
                    <a:pt x="316706" y="106680"/>
                  </a:lnTo>
                  <a:lnTo>
                    <a:pt x="318612" y="104299"/>
                  </a:lnTo>
                  <a:lnTo>
                    <a:pt x="317183" y="102394"/>
                  </a:lnTo>
                  <a:lnTo>
                    <a:pt x="316231" y="102394"/>
                  </a:lnTo>
                  <a:lnTo>
                    <a:pt x="314802" y="103346"/>
                  </a:lnTo>
                  <a:lnTo>
                    <a:pt x="313849" y="106680"/>
                  </a:lnTo>
                  <a:lnTo>
                    <a:pt x="311944" y="117157"/>
                  </a:lnTo>
                  <a:lnTo>
                    <a:pt x="307658" y="119539"/>
                  </a:lnTo>
                  <a:lnTo>
                    <a:pt x="302419" y="119539"/>
                  </a:lnTo>
                  <a:lnTo>
                    <a:pt x="300514" y="119063"/>
                  </a:lnTo>
                  <a:lnTo>
                    <a:pt x="295275" y="120967"/>
                  </a:lnTo>
                  <a:lnTo>
                    <a:pt x="291466" y="121444"/>
                  </a:lnTo>
                  <a:lnTo>
                    <a:pt x="287656" y="120967"/>
                  </a:lnTo>
                  <a:lnTo>
                    <a:pt x="283369" y="119063"/>
                  </a:lnTo>
                  <a:lnTo>
                    <a:pt x="279083" y="117634"/>
                  </a:lnTo>
                  <a:lnTo>
                    <a:pt x="271939" y="118586"/>
                  </a:lnTo>
                  <a:lnTo>
                    <a:pt x="270035" y="118110"/>
                  </a:lnTo>
                  <a:lnTo>
                    <a:pt x="268129" y="118110"/>
                  </a:lnTo>
                  <a:lnTo>
                    <a:pt x="266224" y="118586"/>
                  </a:lnTo>
                  <a:lnTo>
                    <a:pt x="264319" y="118586"/>
                  </a:lnTo>
                  <a:lnTo>
                    <a:pt x="260033" y="117157"/>
                  </a:lnTo>
                  <a:lnTo>
                    <a:pt x="257175" y="119539"/>
                  </a:lnTo>
                  <a:lnTo>
                    <a:pt x="256699" y="123825"/>
                  </a:lnTo>
                  <a:lnTo>
                    <a:pt x="259081" y="127159"/>
                  </a:lnTo>
                  <a:lnTo>
                    <a:pt x="262891" y="128588"/>
                  </a:lnTo>
                  <a:lnTo>
                    <a:pt x="266700" y="129540"/>
                  </a:lnTo>
                  <a:lnTo>
                    <a:pt x="270035" y="130969"/>
                  </a:lnTo>
                  <a:lnTo>
                    <a:pt x="272891" y="132397"/>
                  </a:lnTo>
                  <a:lnTo>
                    <a:pt x="282893" y="139065"/>
                  </a:lnTo>
                  <a:lnTo>
                    <a:pt x="283845" y="139541"/>
                  </a:lnTo>
                  <a:lnTo>
                    <a:pt x="288608" y="138113"/>
                  </a:lnTo>
                  <a:lnTo>
                    <a:pt x="292418" y="138113"/>
                  </a:lnTo>
                  <a:lnTo>
                    <a:pt x="295752" y="139541"/>
                  </a:lnTo>
                  <a:lnTo>
                    <a:pt x="299562" y="144304"/>
                  </a:lnTo>
                  <a:lnTo>
                    <a:pt x="301466" y="145256"/>
                  </a:lnTo>
                  <a:lnTo>
                    <a:pt x="304800" y="145732"/>
                  </a:lnTo>
                  <a:lnTo>
                    <a:pt x="308135" y="145256"/>
                  </a:lnTo>
                  <a:lnTo>
                    <a:pt x="319564" y="145256"/>
                  </a:lnTo>
                  <a:lnTo>
                    <a:pt x="327660" y="144780"/>
                  </a:lnTo>
                  <a:lnTo>
                    <a:pt x="329089" y="144304"/>
                  </a:lnTo>
                  <a:lnTo>
                    <a:pt x="332899" y="141922"/>
                  </a:lnTo>
                  <a:lnTo>
                    <a:pt x="336710" y="140494"/>
                  </a:lnTo>
                  <a:lnTo>
                    <a:pt x="338614" y="139541"/>
                  </a:lnTo>
                  <a:lnTo>
                    <a:pt x="340519" y="138113"/>
                  </a:lnTo>
                  <a:lnTo>
                    <a:pt x="344329" y="136684"/>
                  </a:lnTo>
                  <a:lnTo>
                    <a:pt x="348616" y="136207"/>
                  </a:lnTo>
                  <a:lnTo>
                    <a:pt x="350044" y="135731"/>
                  </a:lnTo>
                  <a:lnTo>
                    <a:pt x="354806" y="133350"/>
                  </a:lnTo>
                  <a:lnTo>
                    <a:pt x="358141" y="130492"/>
                  </a:lnTo>
                  <a:lnTo>
                    <a:pt x="361474" y="127635"/>
                  </a:lnTo>
                  <a:lnTo>
                    <a:pt x="362427" y="126206"/>
                  </a:lnTo>
                  <a:lnTo>
                    <a:pt x="363379" y="124777"/>
                  </a:lnTo>
                  <a:lnTo>
                    <a:pt x="363379" y="122396"/>
                  </a:lnTo>
                  <a:lnTo>
                    <a:pt x="364331" y="120967"/>
                  </a:lnTo>
                  <a:lnTo>
                    <a:pt x="370523" y="120491"/>
                  </a:lnTo>
                  <a:lnTo>
                    <a:pt x="376238" y="121444"/>
                  </a:lnTo>
                  <a:lnTo>
                    <a:pt x="379572" y="120015"/>
                  </a:lnTo>
                  <a:lnTo>
                    <a:pt x="383381" y="117634"/>
                  </a:lnTo>
                  <a:lnTo>
                    <a:pt x="385763" y="114300"/>
                  </a:lnTo>
                  <a:lnTo>
                    <a:pt x="383381" y="110490"/>
                  </a:lnTo>
                  <a:lnTo>
                    <a:pt x="380524" y="107156"/>
                  </a:lnTo>
                  <a:lnTo>
                    <a:pt x="380048" y="104775"/>
                  </a:lnTo>
                  <a:lnTo>
                    <a:pt x="381000" y="102394"/>
                  </a:lnTo>
                  <a:lnTo>
                    <a:pt x="386239" y="101917"/>
                  </a:lnTo>
                  <a:lnTo>
                    <a:pt x="388144" y="101441"/>
                  </a:lnTo>
                  <a:lnTo>
                    <a:pt x="389573" y="100489"/>
                  </a:lnTo>
                  <a:lnTo>
                    <a:pt x="392906" y="96202"/>
                  </a:lnTo>
                  <a:lnTo>
                    <a:pt x="394335" y="93345"/>
                  </a:lnTo>
                  <a:lnTo>
                    <a:pt x="394335" y="90011"/>
                  </a:lnTo>
                  <a:lnTo>
                    <a:pt x="393383" y="87630"/>
                  </a:lnTo>
                  <a:lnTo>
                    <a:pt x="392906" y="85249"/>
                  </a:lnTo>
                  <a:lnTo>
                    <a:pt x="394335" y="80010"/>
                  </a:lnTo>
                  <a:lnTo>
                    <a:pt x="390525" y="79534"/>
                  </a:lnTo>
                  <a:close/>
                </a:path>
              </a:pathLst>
            </a:custGeom>
            <a:grpFill/>
            <a:ln w="3175" cap="flat">
              <a:solidFill>
                <a:schemeClr val="bg1">
                  <a:lumMod val="75000"/>
                </a:scheme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" name="Freeform: Shape 328">
              <a:extLst>
                <a:ext uri="{FF2B5EF4-FFF2-40B4-BE49-F238E27FC236}">
                  <a16:creationId xmlns:a16="http://schemas.microsoft.com/office/drawing/2014/main" id="{2CDF377C-A3F0-0E51-C07B-867BE4402D37}"/>
                </a:ext>
              </a:extLst>
            </p:cNvPr>
            <p:cNvSpPr/>
            <p:nvPr/>
          </p:nvSpPr>
          <p:spPr>
            <a:xfrm>
              <a:off x="2952273" y="4300060"/>
              <a:ext cx="430529" cy="621506"/>
            </a:xfrm>
            <a:custGeom>
              <a:avLst/>
              <a:gdLst>
                <a:gd name="connsiteX0" fmla="*/ 430530 w 430529"/>
                <a:gd name="connsiteY0" fmla="*/ 420529 h 621506"/>
                <a:gd name="connsiteX1" fmla="*/ 425767 w 430529"/>
                <a:gd name="connsiteY1" fmla="*/ 412432 h 621506"/>
                <a:gd name="connsiteX2" fmla="*/ 421957 w 430529"/>
                <a:gd name="connsiteY2" fmla="*/ 405765 h 621506"/>
                <a:gd name="connsiteX3" fmla="*/ 418147 w 430529"/>
                <a:gd name="connsiteY3" fmla="*/ 399097 h 621506"/>
                <a:gd name="connsiteX4" fmla="*/ 413861 w 430529"/>
                <a:gd name="connsiteY4" fmla="*/ 391477 h 621506"/>
                <a:gd name="connsiteX5" fmla="*/ 411004 w 430529"/>
                <a:gd name="connsiteY5" fmla="*/ 386715 h 621506"/>
                <a:gd name="connsiteX6" fmla="*/ 407670 w 430529"/>
                <a:gd name="connsiteY6" fmla="*/ 380524 h 621506"/>
                <a:gd name="connsiteX7" fmla="*/ 404336 w 430529"/>
                <a:gd name="connsiteY7" fmla="*/ 375285 h 621506"/>
                <a:gd name="connsiteX8" fmla="*/ 400050 w 430529"/>
                <a:gd name="connsiteY8" fmla="*/ 367665 h 621506"/>
                <a:gd name="connsiteX9" fmla="*/ 396716 w 430529"/>
                <a:gd name="connsiteY9" fmla="*/ 367665 h 621506"/>
                <a:gd name="connsiteX10" fmla="*/ 391477 w 430529"/>
                <a:gd name="connsiteY10" fmla="*/ 367189 h 621506"/>
                <a:gd name="connsiteX11" fmla="*/ 387191 w 430529"/>
                <a:gd name="connsiteY11" fmla="*/ 367189 h 621506"/>
                <a:gd name="connsiteX12" fmla="*/ 383381 w 430529"/>
                <a:gd name="connsiteY12" fmla="*/ 368617 h 621506"/>
                <a:gd name="connsiteX13" fmla="*/ 378142 w 430529"/>
                <a:gd name="connsiteY13" fmla="*/ 370999 h 621506"/>
                <a:gd name="connsiteX14" fmla="*/ 375761 w 430529"/>
                <a:gd name="connsiteY14" fmla="*/ 371475 h 621506"/>
                <a:gd name="connsiteX15" fmla="*/ 374332 w 430529"/>
                <a:gd name="connsiteY15" fmla="*/ 371475 h 621506"/>
                <a:gd name="connsiteX16" fmla="*/ 372427 w 430529"/>
                <a:gd name="connsiteY16" fmla="*/ 371475 h 621506"/>
                <a:gd name="connsiteX17" fmla="*/ 370522 w 430529"/>
                <a:gd name="connsiteY17" fmla="*/ 370522 h 621506"/>
                <a:gd name="connsiteX18" fmla="*/ 367665 w 430529"/>
                <a:gd name="connsiteY18" fmla="*/ 367665 h 621506"/>
                <a:gd name="connsiteX19" fmla="*/ 365284 w 430529"/>
                <a:gd name="connsiteY19" fmla="*/ 368617 h 621506"/>
                <a:gd name="connsiteX20" fmla="*/ 363855 w 430529"/>
                <a:gd name="connsiteY20" fmla="*/ 369570 h 621506"/>
                <a:gd name="connsiteX21" fmla="*/ 363855 w 430529"/>
                <a:gd name="connsiteY21" fmla="*/ 363855 h 621506"/>
                <a:gd name="connsiteX22" fmla="*/ 363855 w 430529"/>
                <a:gd name="connsiteY22" fmla="*/ 355282 h 621506"/>
                <a:gd name="connsiteX23" fmla="*/ 363855 w 430529"/>
                <a:gd name="connsiteY23" fmla="*/ 347663 h 621506"/>
                <a:gd name="connsiteX24" fmla="*/ 363855 w 430529"/>
                <a:gd name="connsiteY24" fmla="*/ 341471 h 621506"/>
                <a:gd name="connsiteX25" fmla="*/ 364331 w 430529"/>
                <a:gd name="connsiteY25" fmla="*/ 334327 h 621506"/>
                <a:gd name="connsiteX26" fmla="*/ 364331 w 430529"/>
                <a:gd name="connsiteY26" fmla="*/ 329565 h 621506"/>
                <a:gd name="connsiteX27" fmla="*/ 365760 w 430529"/>
                <a:gd name="connsiteY27" fmla="*/ 327660 h 621506"/>
                <a:gd name="connsiteX28" fmla="*/ 366713 w 430529"/>
                <a:gd name="connsiteY28" fmla="*/ 325279 h 621506"/>
                <a:gd name="connsiteX29" fmla="*/ 365284 w 430529"/>
                <a:gd name="connsiteY29" fmla="*/ 322421 h 621506"/>
                <a:gd name="connsiteX30" fmla="*/ 365760 w 430529"/>
                <a:gd name="connsiteY30" fmla="*/ 320040 h 621506"/>
                <a:gd name="connsiteX31" fmla="*/ 366236 w 430529"/>
                <a:gd name="connsiteY31" fmla="*/ 318135 h 621506"/>
                <a:gd name="connsiteX32" fmla="*/ 367189 w 430529"/>
                <a:gd name="connsiteY32" fmla="*/ 316230 h 621506"/>
                <a:gd name="connsiteX33" fmla="*/ 365284 w 430529"/>
                <a:gd name="connsiteY33" fmla="*/ 317182 h 621506"/>
                <a:gd name="connsiteX34" fmla="*/ 364331 w 430529"/>
                <a:gd name="connsiteY34" fmla="*/ 317659 h 621506"/>
                <a:gd name="connsiteX35" fmla="*/ 362902 w 430529"/>
                <a:gd name="connsiteY35" fmla="*/ 319088 h 621506"/>
                <a:gd name="connsiteX36" fmla="*/ 360045 w 430529"/>
                <a:gd name="connsiteY36" fmla="*/ 320992 h 621506"/>
                <a:gd name="connsiteX37" fmla="*/ 358140 w 430529"/>
                <a:gd name="connsiteY37" fmla="*/ 322897 h 621506"/>
                <a:gd name="connsiteX38" fmla="*/ 355759 w 430529"/>
                <a:gd name="connsiteY38" fmla="*/ 324326 h 621506"/>
                <a:gd name="connsiteX39" fmla="*/ 352901 w 430529"/>
                <a:gd name="connsiteY39" fmla="*/ 327660 h 621506"/>
                <a:gd name="connsiteX40" fmla="*/ 350520 w 430529"/>
                <a:gd name="connsiteY40" fmla="*/ 329565 h 621506"/>
                <a:gd name="connsiteX41" fmla="*/ 347663 w 430529"/>
                <a:gd name="connsiteY41" fmla="*/ 330517 h 621506"/>
                <a:gd name="connsiteX42" fmla="*/ 343852 w 430529"/>
                <a:gd name="connsiteY42" fmla="*/ 334327 h 621506"/>
                <a:gd name="connsiteX43" fmla="*/ 340042 w 430529"/>
                <a:gd name="connsiteY43" fmla="*/ 335280 h 621506"/>
                <a:gd name="connsiteX44" fmla="*/ 330994 w 430529"/>
                <a:gd name="connsiteY44" fmla="*/ 335756 h 621506"/>
                <a:gd name="connsiteX45" fmla="*/ 321469 w 430529"/>
                <a:gd name="connsiteY45" fmla="*/ 335756 h 621506"/>
                <a:gd name="connsiteX46" fmla="*/ 312896 w 430529"/>
                <a:gd name="connsiteY46" fmla="*/ 335756 h 621506"/>
                <a:gd name="connsiteX47" fmla="*/ 311467 w 430529"/>
                <a:gd name="connsiteY47" fmla="*/ 335756 h 621506"/>
                <a:gd name="connsiteX48" fmla="*/ 311467 w 430529"/>
                <a:gd name="connsiteY48" fmla="*/ 332422 h 621506"/>
                <a:gd name="connsiteX49" fmla="*/ 311944 w 430529"/>
                <a:gd name="connsiteY49" fmla="*/ 330041 h 621506"/>
                <a:gd name="connsiteX50" fmla="*/ 309086 w 430529"/>
                <a:gd name="connsiteY50" fmla="*/ 327660 h 621506"/>
                <a:gd name="connsiteX51" fmla="*/ 308610 w 430529"/>
                <a:gd name="connsiteY51" fmla="*/ 324802 h 621506"/>
                <a:gd name="connsiteX52" fmla="*/ 308134 w 430529"/>
                <a:gd name="connsiteY52" fmla="*/ 322897 h 621506"/>
                <a:gd name="connsiteX53" fmla="*/ 306705 w 430529"/>
                <a:gd name="connsiteY53" fmla="*/ 320516 h 621506"/>
                <a:gd name="connsiteX54" fmla="*/ 304800 w 430529"/>
                <a:gd name="connsiteY54" fmla="*/ 319088 h 621506"/>
                <a:gd name="connsiteX55" fmla="*/ 301942 w 430529"/>
                <a:gd name="connsiteY55" fmla="*/ 318135 h 621506"/>
                <a:gd name="connsiteX56" fmla="*/ 297180 w 430529"/>
                <a:gd name="connsiteY56" fmla="*/ 317182 h 621506"/>
                <a:gd name="connsiteX57" fmla="*/ 290036 w 430529"/>
                <a:gd name="connsiteY57" fmla="*/ 315754 h 621506"/>
                <a:gd name="connsiteX58" fmla="*/ 283369 w 430529"/>
                <a:gd name="connsiteY58" fmla="*/ 315277 h 621506"/>
                <a:gd name="connsiteX59" fmla="*/ 276701 w 430529"/>
                <a:gd name="connsiteY59" fmla="*/ 315754 h 621506"/>
                <a:gd name="connsiteX60" fmla="*/ 280511 w 430529"/>
                <a:gd name="connsiteY60" fmla="*/ 310515 h 621506"/>
                <a:gd name="connsiteX61" fmla="*/ 284797 w 430529"/>
                <a:gd name="connsiteY61" fmla="*/ 305752 h 621506"/>
                <a:gd name="connsiteX62" fmla="*/ 284797 w 430529"/>
                <a:gd name="connsiteY62" fmla="*/ 301466 h 621506"/>
                <a:gd name="connsiteX63" fmla="*/ 281464 w 430529"/>
                <a:gd name="connsiteY63" fmla="*/ 297656 h 621506"/>
                <a:gd name="connsiteX64" fmla="*/ 279559 w 430529"/>
                <a:gd name="connsiteY64" fmla="*/ 295275 h 621506"/>
                <a:gd name="connsiteX65" fmla="*/ 276701 w 430529"/>
                <a:gd name="connsiteY65" fmla="*/ 291941 h 621506"/>
                <a:gd name="connsiteX66" fmla="*/ 273367 w 430529"/>
                <a:gd name="connsiteY66" fmla="*/ 290036 h 621506"/>
                <a:gd name="connsiteX67" fmla="*/ 271463 w 430529"/>
                <a:gd name="connsiteY67" fmla="*/ 287179 h 621506"/>
                <a:gd name="connsiteX68" fmla="*/ 271939 w 430529"/>
                <a:gd name="connsiteY68" fmla="*/ 285274 h 621506"/>
                <a:gd name="connsiteX69" fmla="*/ 271463 w 430529"/>
                <a:gd name="connsiteY69" fmla="*/ 283845 h 621506"/>
                <a:gd name="connsiteX70" fmla="*/ 270034 w 430529"/>
                <a:gd name="connsiteY70" fmla="*/ 283369 h 621506"/>
                <a:gd name="connsiteX71" fmla="*/ 269081 w 430529"/>
                <a:gd name="connsiteY71" fmla="*/ 282416 h 621506"/>
                <a:gd name="connsiteX72" fmla="*/ 267176 w 430529"/>
                <a:gd name="connsiteY72" fmla="*/ 280988 h 621506"/>
                <a:gd name="connsiteX73" fmla="*/ 265271 w 430529"/>
                <a:gd name="connsiteY73" fmla="*/ 279559 h 621506"/>
                <a:gd name="connsiteX74" fmla="*/ 265271 w 430529"/>
                <a:gd name="connsiteY74" fmla="*/ 278130 h 621506"/>
                <a:gd name="connsiteX75" fmla="*/ 264319 w 430529"/>
                <a:gd name="connsiteY75" fmla="*/ 276225 h 621506"/>
                <a:gd name="connsiteX76" fmla="*/ 262890 w 430529"/>
                <a:gd name="connsiteY76" fmla="*/ 274320 h 621506"/>
                <a:gd name="connsiteX77" fmla="*/ 262890 w 430529"/>
                <a:gd name="connsiteY77" fmla="*/ 272891 h 621506"/>
                <a:gd name="connsiteX78" fmla="*/ 261938 w 430529"/>
                <a:gd name="connsiteY78" fmla="*/ 270510 h 621506"/>
                <a:gd name="connsiteX79" fmla="*/ 260509 w 430529"/>
                <a:gd name="connsiteY79" fmla="*/ 268605 h 621506"/>
                <a:gd name="connsiteX80" fmla="*/ 259080 w 430529"/>
                <a:gd name="connsiteY80" fmla="*/ 267176 h 621506"/>
                <a:gd name="connsiteX81" fmla="*/ 257175 w 430529"/>
                <a:gd name="connsiteY81" fmla="*/ 265747 h 621506"/>
                <a:gd name="connsiteX82" fmla="*/ 257651 w 430529"/>
                <a:gd name="connsiteY82" fmla="*/ 264319 h 621506"/>
                <a:gd name="connsiteX83" fmla="*/ 258604 w 430529"/>
                <a:gd name="connsiteY83" fmla="*/ 263842 h 621506"/>
                <a:gd name="connsiteX84" fmla="*/ 259556 w 430529"/>
                <a:gd name="connsiteY84" fmla="*/ 261938 h 621506"/>
                <a:gd name="connsiteX85" fmla="*/ 259080 w 430529"/>
                <a:gd name="connsiteY85" fmla="*/ 260509 h 621506"/>
                <a:gd name="connsiteX86" fmla="*/ 257651 w 430529"/>
                <a:gd name="connsiteY86" fmla="*/ 259556 h 621506"/>
                <a:gd name="connsiteX87" fmla="*/ 255746 w 430529"/>
                <a:gd name="connsiteY87" fmla="*/ 259080 h 621506"/>
                <a:gd name="connsiteX88" fmla="*/ 253365 w 430529"/>
                <a:gd name="connsiteY88" fmla="*/ 256222 h 621506"/>
                <a:gd name="connsiteX89" fmla="*/ 251460 w 430529"/>
                <a:gd name="connsiteY89" fmla="*/ 254794 h 621506"/>
                <a:gd name="connsiteX90" fmla="*/ 250507 w 430529"/>
                <a:gd name="connsiteY90" fmla="*/ 253841 h 621506"/>
                <a:gd name="connsiteX91" fmla="*/ 249555 w 430529"/>
                <a:gd name="connsiteY91" fmla="*/ 252889 h 621506"/>
                <a:gd name="connsiteX92" fmla="*/ 250507 w 430529"/>
                <a:gd name="connsiteY92" fmla="*/ 251936 h 621506"/>
                <a:gd name="connsiteX93" fmla="*/ 250984 w 430529"/>
                <a:gd name="connsiteY93" fmla="*/ 250984 h 621506"/>
                <a:gd name="connsiteX94" fmla="*/ 251460 w 430529"/>
                <a:gd name="connsiteY94" fmla="*/ 249555 h 621506"/>
                <a:gd name="connsiteX95" fmla="*/ 250984 w 430529"/>
                <a:gd name="connsiteY95" fmla="*/ 248126 h 621506"/>
                <a:gd name="connsiteX96" fmla="*/ 250984 w 430529"/>
                <a:gd name="connsiteY96" fmla="*/ 246697 h 621506"/>
                <a:gd name="connsiteX97" fmla="*/ 251936 w 430529"/>
                <a:gd name="connsiteY97" fmla="*/ 246697 h 621506"/>
                <a:gd name="connsiteX98" fmla="*/ 253365 w 430529"/>
                <a:gd name="connsiteY98" fmla="*/ 246697 h 621506"/>
                <a:gd name="connsiteX99" fmla="*/ 254794 w 430529"/>
                <a:gd name="connsiteY99" fmla="*/ 245745 h 621506"/>
                <a:gd name="connsiteX100" fmla="*/ 256222 w 430529"/>
                <a:gd name="connsiteY100" fmla="*/ 245745 h 621506"/>
                <a:gd name="connsiteX101" fmla="*/ 258127 w 430529"/>
                <a:gd name="connsiteY101" fmla="*/ 245269 h 621506"/>
                <a:gd name="connsiteX102" fmla="*/ 259080 w 430529"/>
                <a:gd name="connsiteY102" fmla="*/ 244316 h 621506"/>
                <a:gd name="connsiteX103" fmla="*/ 259080 w 430529"/>
                <a:gd name="connsiteY103" fmla="*/ 242888 h 621506"/>
                <a:gd name="connsiteX104" fmla="*/ 258127 w 430529"/>
                <a:gd name="connsiteY104" fmla="*/ 240030 h 621506"/>
                <a:gd name="connsiteX105" fmla="*/ 256699 w 430529"/>
                <a:gd name="connsiteY105" fmla="*/ 238601 h 621506"/>
                <a:gd name="connsiteX106" fmla="*/ 256222 w 430529"/>
                <a:gd name="connsiteY106" fmla="*/ 236696 h 621506"/>
                <a:gd name="connsiteX107" fmla="*/ 257175 w 430529"/>
                <a:gd name="connsiteY107" fmla="*/ 233363 h 621506"/>
                <a:gd name="connsiteX108" fmla="*/ 258127 w 430529"/>
                <a:gd name="connsiteY108" fmla="*/ 230981 h 621506"/>
                <a:gd name="connsiteX109" fmla="*/ 260032 w 430529"/>
                <a:gd name="connsiteY109" fmla="*/ 228600 h 621506"/>
                <a:gd name="connsiteX110" fmla="*/ 266700 w 430529"/>
                <a:gd name="connsiteY110" fmla="*/ 223361 h 621506"/>
                <a:gd name="connsiteX111" fmla="*/ 272891 w 430529"/>
                <a:gd name="connsiteY111" fmla="*/ 219551 h 621506"/>
                <a:gd name="connsiteX112" fmla="*/ 275749 w 430529"/>
                <a:gd name="connsiteY112" fmla="*/ 219551 h 621506"/>
                <a:gd name="connsiteX113" fmla="*/ 277654 w 430529"/>
                <a:gd name="connsiteY113" fmla="*/ 218122 h 621506"/>
                <a:gd name="connsiteX114" fmla="*/ 279082 w 430529"/>
                <a:gd name="connsiteY114" fmla="*/ 216217 h 621506"/>
                <a:gd name="connsiteX115" fmla="*/ 279559 w 430529"/>
                <a:gd name="connsiteY115" fmla="*/ 213836 h 621506"/>
                <a:gd name="connsiteX116" fmla="*/ 279082 w 430529"/>
                <a:gd name="connsiteY116" fmla="*/ 211931 h 621506"/>
                <a:gd name="connsiteX117" fmla="*/ 278130 w 430529"/>
                <a:gd name="connsiteY117" fmla="*/ 209074 h 621506"/>
                <a:gd name="connsiteX118" fmla="*/ 276701 w 430529"/>
                <a:gd name="connsiteY118" fmla="*/ 205740 h 621506"/>
                <a:gd name="connsiteX119" fmla="*/ 275749 w 430529"/>
                <a:gd name="connsiteY119" fmla="*/ 203835 h 621506"/>
                <a:gd name="connsiteX120" fmla="*/ 276701 w 430529"/>
                <a:gd name="connsiteY120" fmla="*/ 201454 h 621506"/>
                <a:gd name="connsiteX121" fmla="*/ 278130 w 430529"/>
                <a:gd name="connsiteY121" fmla="*/ 198120 h 621506"/>
                <a:gd name="connsiteX122" fmla="*/ 281464 w 430529"/>
                <a:gd name="connsiteY122" fmla="*/ 193357 h 621506"/>
                <a:gd name="connsiteX123" fmla="*/ 284321 w 430529"/>
                <a:gd name="connsiteY123" fmla="*/ 188119 h 621506"/>
                <a:gd name="connsiteX124" fmla="*/ 284797 w 430529"/>
                <a:gd name="connsiteY124" fmla="*/ 186690 h 621506"/>
                <a:gd name="connsiteX125" fmla="*/ 285274 w 430529"/>
                <a:gd name="connsiteY125" fmla="*/ 183356 h 621506"/>
                <a:gd name="connsiteX126" fmla="*/ 286702 w 430529"/>
                <a:gd name="connsiteY126" fmla="*/ 176689 h 621506"/>
                <a:gd name="connsiteX127" fmla="*/ 287179 w 430529"/>
                <a:gd name="connsiteY127" fmla="*/ 173355 h 621506"/>
                <a:gd name="connsiteX128" fmla="*/ 286702 w 430529"/>
                <a:gd name="connsiteY128" fmla="*/ 171926 h 621506"/>
                <a:gd name="connsiteX129" fmla="*/ 287655 w 430529"/>
                <a:gd name="connsiteY129" fmla="*/ 170974 h 621506"/>
                <a:gd name="connsiteX130" fmla="*/ 289560 w 430529"/>
                <a:gd name="connsiteY130" fmla="*/ 170021 h 621506"/>
                <a:gd name="connsiteX131" fmla="*/ 293846 w 430529"/>
                <a:gd name="connsiteY131" fmla="*/ 169069 h 621506"/>
                <a:gd name="connsiteX132" fmla="*/ 297180 w 430529"/>
                <a:gd name="connsiteY132" fmla="*/ 167164 h 621506"/>
                <a:gd name="connsiteX133" fmla="*/ 301942 w 430529"/>
                <a:gd name="connsiteY133" fmla="*/ 163354 h 621506"/>
                <a:gd name="connsiteX134" fmla="*/ 305752 w 430529"/>
                <a:gd name="connsiteY134" fmla="*/ 159544 h 621506"/>
                <a:gd name="connsiteX135" fmla="*/ 309086 w 430529"/>
                <a:gd name="connsiteY135" fmla="*/ 158115 h 621506"/>
                <a:gd name="connsiteX136" fmla="*/ 314801 w 430529"/>
                <a:gd name="connsiteY136" fmla="*/ 154781 h 621506"/>
                <a:gd name="connsiteX137" fmla="*/ 318135 w 430529"/>
                <a:gd name="connsiteY137" fmla="*/ 152400 h 621506"/>
                <a:gd name="connsiteX138" fmla="*/ 319564 w 430529"/>
                <a:gd name="connsiteY138" fmla="*/ 151924 h 621506"/>
                <a:gd name="connsiteX139" fmla="*/ 322897 w 430529"/>
                <a:gd name="connsiteY139" fmla="*/ 150019 h 621506"/>
                <a:gd name="connsiteX140" fmla="*/ 329089 w 430529"/>
                <a:gd name="connsiteY140" fmla="*/ 149542 h 621506"/>
                <a:gd name="connsiteX141" fmla="*/ 333851 w 430529"/>
                <a:gd name="connsiteY141" fmla="*/ 149066 h 621506"/>
                <a:gd name="connsiteX142" fmla="*/ 336709 w 430529"/>
                <a:gd name="connsiteY142" fmla="*/ 147638 h 621506"/>
                <a:gd name="connsiteX143" fmla="*/ 340995 w 430529"/>
                <a:gd name="connsiteY143" fmla="*/ 147161 h 621506"/>
                <a:gd name="connsiteX144" fmla="*/ 343852 w 430529"/>
                <a:gd name="connsiteY144" fmla="*/ 146209 h 621506"/>
                <a:gd name="connsiteX145" fmla="*/ 346710 w 430529"/>
                <a:gd name="connsiteY145" fmla="*/ 146209 h 621506"/>
                <a:gd name="connsiteX146" fmla="*/ 352901 w 430529"/>
                <a:gd name="connsiteY146" fmla="*/ 144780 h 621506"/>
                <a:gd name="connsiteX147" fmla="*/ 354806 w 430529"/>
                <a:gd name="connsiteY147" fmla="*/ 142875 h 621506"/>
                <a:gd name="connsiteX148" fmla="*/ 356235 w 430529"/>
                <a:gd name="connsiteY148" fmla="*/ 140970 h 621506"/>
                <a:gd name="connsiteX149" fmla="*/ 358616 w 430529"/>
                <a:gd name="connsiteY149" fmla="*/ 139065 h 621506"/>
                <a:gd name="connsiteX150" fmla="*/ 361474 w 430529"/>
                <a:gd name="connsiteY150" fmla="*/ 138589 h 621506"/>
                <a:gd name="connsiteX151" fmla="*/ 364331 w 430529"/>
                <a:gd name="connsiteY151" fmla="*/ 138589 h 621506"/>
                <a:gd name="connsiteX152" fmla="*/ 367665 w 430529"/>
                <a:gd name="connsiteY152" fmla="*/ 138589 h 621506"/>
                <a:gd name="connsiteX153" fmla="*/ 371951 w 430529"/>
                <a:gd name="connsiteY153" fmla="*/ 138113 h 621506"/>
                <a:gd name="connsiteX154" fmla="*/ 374332 w 430529"/>
                <a:gd name="connsiteY154" fmla="*/ 139541 h 621506"/>
                <a:gd name="connsiteX155" fmla="*/ 374809 w 430529"/>
                <a:gd name="connsiteY155" fmla="*/ 141446 h 621506"/>
                <a:gd name="connsiteX156" fmla="*/ 377666 w 430529"/>
                <a:gd name="connsiteY156" fmla="*/ 143351 h 621506"/>
                <a:gd name="connsiteX157" fmla="*/ 379571 w 430529"/>
                <a:gd name="connsiteY157" fmla="*/ 143351 h 621506"/>
                <a:gd name="connsiteX158" fmla="*/ 381476 w 430529"/>
                <a:gd name="connsiteY158" fmla="*/ 142875 h 621506"/>
                <a:gd name="connsiteX159" fmla="*/ 383857 w 430529"/>
                <a:gd name="connsiteY159" fmla="*/ 144304 h 621506"/>
                <a:gd name="connsiteX160" fmla="*/ 385763 w 430529"/>
                <a:gd name="connsiteY160" fmla="*/ 144304 h 621506"/>
                <a:gd name="connsiteX161" fmla="*/ 386715 w 430529"/>
                <a:gd name="connsiteY161" fmla="*/ 143351 h 621506"/>
                <a:gd name="connsiteX162" fmla="*/ 387191 w 430529"/>
                <a:gd name="connsiteY162" fmla="*/ 140970 h 621506"/>
                <a:gd name="connsiteX163" fmla="*/ 385286 w 430529"/>
                <a:gd name="connsiteY163" fmla="*/ 138589 h 621506"/>
                <a:gd name="connsiteX164" fmla="*/ 382429 w 430529"/>
                <a:gd name="connsiteY164" fmla="*/ 136207 h 621506"/>
                <a:gd name="connsiteX165" fmla="*/ 380047 w 430529"/>
                <a:gd name="connsiteY165" fmla="*/ 134779 h 621506"/>
                <a:gd name="connsiteX166" fmla="*/ 379095 w 430529"/>
                <a:gd name="connsiteY166" fmla="*/ 132874 h 621506"/>
                <a:gd name="connsiteX167" fmla="*/ 377666 w 430529"/>
                <a:gd name="connsiteY167" fmla="*/ 129064 h 621506"/>
                <a:gd name="connsiteX168" fmla="*/ 375761 w 430529"/>
                <a:gd name="connsiteY168" fmla="*/ 128111 h 621506"/>
                <a:gd name="connsiteX169" fmla="*/ 374332 w 430529"/>
                <a:gd name="connsiteY169" fmla="*/ 126682 h 621506"/>
                <a:gd name="connsiteX170" fmla="*/ 372904 w 430529"/>
                <a:gd name="connsiteY170" fmla="*/ 127159 h 621506"/>
                <a:gd name="connsiteX171" fmla="*/ 371475 w 430529"/>
                <a:gd name="connsiteY171" fmla="*/ 128111 h 621506"/>
                <a:gd name="connsiteX172" fmla="*/ 369094 w 430529"/>
                <a:gd name="connsiteY172" fmla="*/ 128588 h 621506"/>
                <a:gd name="connsiteX173" fmla="*/ 367665 w 430529"/>
                <a:gd name="connsiteY173" fmla="*/ 128588 h 621506"/>
                <a:gd name="connsiteX174" fmla="*/ 361950 w 430529"/>
                <a:gd name="connsiteY174" fmla="*/ 126206 h 621506"/>
                <a:gd name="connsiteX175" fmla="*/ 360997 w 430529"/>
                <a:gd name="connsiteY175" fmla="*/ 125730 h 621506"/>
                <a:gd name="connsiteX176" fmla="*/ 364807 w 430529"/>
                <a:gd name="connsiteY176" fmla="*/ 120015 h 621506"/>
                <a:gd name="connsiteX177" fmla="*/ 371475 w 430529"/>
                <a:gd name="connsiteY177" fmla="*/ 109061 h 621506"/>
                <a:gd name="connsiteX178" fmla="*/ 375761 w 430529"/>
                <a:gd name="connsiteY178" fmla="*/ 102394 h 621506"/>
                <a:gd name="connsiteX179" fmla="*/ 381000 w 430529"/>
                <a:gd name="connsiteY179" fmla="*/ 94774 h 621506"/>
                <a:gd name="connsiteX180" fmla="*/ 383381 w 430529"/>
                <a:gd name="connsiteY180" fmla="*/ 90964 h 621506"/>
                <a:gd name="connsiteX181" fmla="*/ 383381 w 430529"/>
                <a:gd name="connsiteY181" fmla="*/ 90488 h 621506"/>
                <a:gd name="connsiteX182" fmla="*/ 383381 w 430529"/>
                <a:gd name="connsiteY182" fmla="*/ 89535 h 621506"/>
                <a:gd name="connsiteX183" fmla="*/ 382429 w 430529"/>
                <a:gd name="connsiteY183" fmla="*/ 88106 h 621506"/>
                <a:gd name="connsiteX184" fmla="*/ 380047 w 430529"/>
                <a:gd name="connsiteY184" fmla="*/ 87630 h 621506"/>
                <a:gd name="connsiteX185" fmla="*/ 377666 w 430529"/>
                <a:gd name="connsiteY185" fmla="*/ 86201 h 621506"/>
                <a:gd name="connsiteX186" fmla="*/ 375761 w 430529"/>
                <a:gd name="connsiteY186" fmla="*/ 84296 h 621506"/>
                <a:gd name="connsiteX187" fmla="*/ 373380 w 430529"/>
                <a:gd name="connsiteY187" fmla="*/ 83820 h 621506"/>
                <a:gd name="connsiteX188" fmla="*/ 371475 w 430529"/>
                <a:gd name="connsiteY188" fmla="*/ 82391 h 621506"/>
                <a:gd name="connsiteX189" fmla="*/ 368141 w 430529"/>
                <a:gd name="connsiteY189" fmla="*/ 80963 h 621506"/>
                <a:gd name="connsiteX190" fmla="*/ 366236 w 430529"/>
                <a:gd name="connsiteY190" fmla="*/ 80010 h 621506"/>
                <a:gd name="connsiteX191" fmla="*/ 363855 w 430529"/>
                <a:gd name="connsiteY191" fmla="*/ 79534 h 621506"/>
                <a:gd name="connsiteX192" fmla="*/ 361950 w 430529"/>
                <a:gd name="connsiteY192" fmla="*/ 77629 h 621506"/>
                <a:gd name="connsiteX193" fmla="*/ 354806 w 430529"/>
                <a:gd name="connsiteY193" fmla="*/ 73342 h 621506"/>
                <a:gd name="connsiteX194" fmla="*/ 352901 w 430529"/>
                <a:gd name="connsiteY194" fmla="*/ 72866 h 621506"/>
                <a:gd name="connsiteX195" fmla="*/ 350996 w 430529"/>
                <a:gd name="connsiteY195" fmla="*/ 73342 h 621506"/>
                <a:gd name="connsiteX196" fmla="*/ 348139 w 430529"/>
                <a:gd name="connsiteY196" fmla="*/ 74295 h 621506"/>
                <a:gd name="connsiteX197" fmla="*/ 345281 w 430529"/>
                <a:gd name="connsiteY197" fmla="*/ 76676 h 621506"/>
                <a:gd name="connsiteX198" fmla="*/ 341471 w 430529"/>
                <a:gd name="connsiteY198" fmla="*/ 77152 h 621506"/>
                <a:gd name="connsiteX199" fmla="*/ 338138 w 430529"/>
                <a:gd name="connsiteY199" fmla="*/ 77152 h 621506"/>
                <a:gd name="connsiteX200" fmla="*/ 336709 w 430529"/>
                <a:gd name="connsiteY200" fmla="*/ 75724 h 621506"/>
                <a:gd name="connsiteX201" fmla="*/ 334804 w 430529"/>
                <a:gd name="connsiteY201" fmla="*/ 75247 h 621506"/>
                <a:gd name="connsiteX202" fmla="*/ 332899 w 430529"/>
                <a:gd name="connsiteY202" fmla="*/ 73342 h 621506"/>
                <a:gd name="connsiteX203" fmla="*/ 329089 w 430529"/>
                <a:gd name="connsiteY203" fmla="*/ 71914 h 621506"/>
                <a:gd name="connsiteX204" fmla="*/ 326231 w 430529"/>
                <a:gd name="connsiteY204" fmla="*/ 70961 h 621506"/>
                <a:gd name="connsiteX205" fmla="*/ 324326 w 430529"/>
                <a:gd name="connsiteY205" fmla="*/ 71438 h 621506"/>
                <a:gd name="connsiteX206" fmla="*/ 322421 w 430529"/>
                <a:gd name="connsiteY206" fmla="*/ 73819 h 621506"/>
                <a:gd name="connsiteX207" fmla="*/ 320040 w 430529"/>
                <a:gd name="connsiteY207" fmla="*/ 75724 h 621506"/>
                <a:gd name="connsiteX208" fmla="*/ 318135 w 430529"/>
                <a:gd name="connsiteY208" fmla="*/ 76676 h 621506"/>
                <a:gd name="connsiteX209" fmla="*/ 315754 w 430529"/>
                <a:gd name="connsiteY209" fmla="*/ 76676 h 621506"/>
                <a:gd name="connsiteX210" fmla="*/ 312896 w 430529"/>
                <a:gd name="connsiteY210" fmla="*/ 78581 h 621506"/>
                <a:gd name="connsiteX211" fmla="*/ 310515 w 430529"/>
                <a:gd name="connsiteY211" fmla="*/ 79534 h 621506"/>
                <a:gd name="connsiteX212" fmla="*/ 307657 w 430529"/>
                <a:gd name="connsiteY212" fmla="*/ 79534 h 621506"/>
                <a:gd name="connsiteX213" fmla="*/ 304324 w 430529"/>
                <a:gd name="connsiteY213" fmla="*/ 80486 h 621506"/>
                <a:gd name="connsiteX214" fmla="*/ 300514 w 430529"/>
                <a:gd name="connsiteY214" fmla="*/ 79057 h 621506"/>
                <a:gd name="connsiteX215" fmla="*/ 297656 w 430529"/>
                <a:gd name="connsiteY215" fmla="*/ 78105 h 621506"/>
                <a:gd name="connsiteX216" fmla="*/ 296704 w 430529"/>
                <a:gd name="connsiteY216" fmla="*/ 77629 h 621506"/>
                <a:gd name="connsiteX217" fmla="*/ 295275 w 430529"/>
                <a:gd name="connsiteY217" fmla="*/ 78105 h 621506"/>
                <a:gd name="connsiteX218" fmla="*/ 293370 w 430529"/>
                <a:gd name="connsiteY218" fmla="*/ 79057 h 621506"/>
                <a:gd name="connsiteX219" fmla="*/ 290036 w 430529"/>
                <a:gd name="connsiteY219" fmla="*/ 79534 h 621506"/>
                <a:gd name="connsiteX220" fmla="*/ 287655 w 430529"/>
                <a:gd name="connsiteY220" fmla="*/ 79534 h 621506"/>
                <a:gd name="connsiteX221" fmla="*/ 285750 w 430529"/>
                <a:gd name="connsiteY221" fmla="*/ 79057 h 621506"/>
                <a:gd name="connsiteX222" fmla="*/ 284321 w 430529"/>
                <a:gd name="connsiteY222" fmla="*/ 77152 h 621506"/>
                <a:gd name="connsiteX223" fmla="*/ 281464 w 430529"/>
                <a:gd name="connsiteY223" fmla="*/ 76200 h 621506"/>
                <a:gd name="connsiteX224" fmla="*/ 278606 w 430529"/>
                <a:gd name="connsiteY224" fmla="*/ 75247 h 621506"/>
                <a:gd name="connsiteX225" fmla="*/ 277654 w 430529"/>
                <a:gd name="connsiteY225" fmla="*/ 72866 h 621506"/>
                <a:gd name="connsiteX226" fmla="*/ 278130 w 430529"/>
                <a:gd name="connsiteY226" fmla="*/ 70961 h 621506"/>
                <a:gd name="connsiteX227" fmla="*/ 279559 w 430529"/>
                <a:gd name="connsiteY227" fmla="*/ 68580 h 621506"/>
                <a:gd name="connsiteX228" fmla="*/ 278606 w 430529"/>
                <a:gd name="connsiteY228" fmla="*/ 66199 h 621506"/>
                <a:gd name="connsiteX229" fmla="*/ 277654 w 430529"/>
                <a:gd name="connsiteY229" fmla="*/ 61913 h 621506"/>
                <a:gd name="connsiteX230" fmla="*/ 277177 w 430529"/>
                <a:gd name="connsiteY230" fmla="*/ 60007 h 621506"/>
                <a:gd name="connsiteX231" fmla="*/ 276225 w 430529"/>
                <a:gd name="connsiteY231" fmla="*/ 58579 h 621506"/>
                <a:gd name="connsiteX232" fmla="*/ 274796 w 430529"/>
                <a:gd name="connsiteY232" fmla="*/ 58102 h 621506"/>
                <a:gd name="connsiteX233" fmla="*/ 271939 w 430529"/>
                <a:gd name="connsiteY233" fmla="*/ 58579 h 621506"/>
                <a:gd name="connsiteX234" fmla="*/ 268605 w 430529"/>
                <a:gd name="connsiteY234" fmla="*/ 57150 h 621506"/>
                <a:gd name="connsiteX235" fmla="*/ 266700 w 430529"/>
                <a:gd name="connsiteY235" fmla="*/ 55721 h 621506"/>
                <a:gd name="connsiteX236" fmla="*/ 265747 w 430529"/>
                <a:gd name="connsiteY236" fmla="*/ 53816 h 621506"/>
                <a:gd name="connsiteX237" fmla="*/ 266700 w 430529"/>
                <a:gd name="connsiteY237" fmla="*/ 50482 h 621506"/>
                <a:gd name="connsiteX238" fmla="*/ 266224 w 430529"/>
                <a:gd name="connsiteY238" fmla="*/ 47625 h 621506"/>
                <a:gd name="connsiteX239" fmla="*/ 264319 w 430529"/>
                <a:gd name="connsiteY239" fmla="*/ 45720 h 621506"/>
                <a:gd name="connsiteX240" fmla="*/ 262890 w 430529"/>
                <a:gd name="connsiteY240" fmla="*/ 42863 h 621506"/>
                <a:gd name="connsiteX241" fmla="*/ 260985 w 430529"/>
                <a:gd name="connsiteY241" fmla="*/ 40957 h 621506"/>
                <a:gd name="connsiteX242" fmla="*/ 258604 w 430529"/>
                <a:gd name="connsiteY242" fmla="*/ 39529 h 621506"/>
                <a:gd name="connsiteX243" fmla="*/ 256222 w 430529"/>
                <a:gd name="connsiteY243" fmla="*/ 39529 h 621506"/>
                <a:gd name="connsiteX244" fmla="*/ 254317 w 430529"/>
                <a:gd name="connsiteY244" fmla="*/ 39052 h 621506"/>
                <a:gd name="connsiteX245" fmla="*/ 252413 w 430529"/>
                <a:gd name="connsiteY245" fmla="*/ 36671 h 621506"/>
                <a:gd name="connsiteX246" fmla="*/ 250031 w 430529"/>
                <a:gd name="connsiteY246" fmla="*/ 35719 h 621506"/>
                <a:gd name="connsiteX247" fmla="*/ 247650 w 430529"/>
                <a:gd name="connsiteY247" fmla="*/ 33338 h 621506"/>
                <a:gd name="connsiteX248" fmla="*/ 243364 w 430529"/>
                <a:gd name="connsiteY248" fmla="*/ 32385 h 621506"/>
                <a:gd name="connsiteX249" fmla="*/ 241459 w 430529"/>
                <a:gd name="connsiteY249" fmla="*/ 31432 h 621506"/>
                <a:gd name="connsiteX250" fmla="*/ 240030 w 430529"/>
                <a:gd name="connsiteY250" fmla="*/ 30004 h 621506"/>
                <a:gd name="connsiteX251" fmla="*/ 238125 w 430529"/>
                <a:gd name="connsiteY251" fmla="*/ 27146 h 621506"/>
                <a:gd name="connsiteX252" fmla="*/ 238601 w 430529"/>
                <a:gd name="connsiteY252" fmla="*/ 25717 h 621506"/>
                <a:gd name="connsiteX253" fmla="*/ 237649 w 430529"/>
                <a:gd name="connsiteY253" fmla="*/ 24765 h 621506"/>
                <a:gd name="connsiteX254" fmla="*/ 237172 w 430529"/>
                <a:gd name="connsiteY254" fmla="*/ 21907 h 621506"/>
                <a:gd name="connsiteX255" fmla="*/ 235267 w 430529"/>
                <a:gd name="connsiteY255" fmla="*/ 18097 h 621506"/>
                <a:gd name="connsiteX256" fmla="*/ 233839 w 430529"/>
                <a:gd name="connsiteY256" fmla="*/ 16192 h 621506"/>
                <a:gd name="connsiteX257" fmla="*/ 232410 w 430529"/>
                <a:gd name="connsiteY257" fmla="*/ 14764 h 621506"/>
                <a:gd name="connsiteX258" fmla="*/ 230981 w 430529"/>
                <a:gd name="connsiteY258" fmla="*/ 13335 h 621506"/>
                <a:gd name="connsiteX259" fmla="*/ 228600 w 430529"/>
                <a:gd name="connsiteY259" fmla="*/ 11430 h 621506"/>
                <a:gd name="connsiteX260" fmla="*/ 226219 w 430529"/>
                <a:gd name="connsiteY260" fmla="*/ 10001 h 621506"/>
                <a:gd name="connsiteX261" fmla="*/ 223838 w 430529"/>
                <a:gd name="connsiteY261" fmla="*/ 9049 h 621506"/>
                <a:gd name="connsiteX262" fmla="*/ 223361 w 430529"/>
                <a:gd name="connsiteY262" fmla="*/ 7144 h 621506"/>
                <a:gd name="connsiteX263" fmla="*/ 222409 w 430529"/>
                <a:gd name="connsiteY263" fmla="*/ 5715 h 621506"/>
                <a:gd name="connsiteX264" fmla="*/ 221456 w 430529"/>
                <a:gd name="connsiteY264" fmla="*/ 5715 h 621506"/>
                <a:gd name="connsiteX265" fmla="*/ 219551 w 430529"/>
                <a:gd name="connsiteY265" fmla="*/ 5715 h 621506"/>
                <a:gd name="connsiteX266" fmla="*/ 217646 w 430529"/>
                <a:gd name="connsiteY266" fmla="*/ 5239 h 621506"/>
                <a:gd name="connsiteX267" fmla="*/ 215741 w 430529"/>
                <a:gd name="connsiteY267" fmla="*/ 3810 h 621506"/>
                <a:gd name="connsiteX268" fmla="*/ 213836 w 430529"/>
                <a:gd name="connsiteY268" fmla="*/ 2857 h 621506"/>
                <a:gd name="connsiteX269" fmla="*/ 210979 w 430529"/>
                <a:gd name="connsiteY269" fmla="*/ 476 h 621506"/>
                <a:gd name="connsiteX270" fmla="*/ 209550 w 430529"/>
                <a:gd name="connsiteY270" fmla="*/ 0 h 621506"/>
                <a:gd name="connsiteX271" fmla="*/ 208121 w 430529"/>
                <a:gd name="connsiteY271" fmla="*/ 0 h 621506"/>
                <a:gd name="connsiteX272" fmla="*/ 206216 w 430529"/>
                <a:gd name="connsiteY272" fmla="*/ 2381 h 621506"/>
                <a:gd name="connsiteX273" fmla="*/ 204311 w 430529"/>
                <a:gd name="connsiteY273" fmla="*/ 3810 h 621506"/>
                <a:gd name="connsiteX274" fmla="*/ 201930 w 430529"/>
                <a:gd name="connsiteY274" fmla="*/ 3810 h 621506"/>
                <a:gd name="connsiteX275" fmla="*/ 199549 w 430529"/>
                <a:gd name="connsiteY275" fmla="*/ 4286 h 621506"/>
                <a:gd name="connsiteX276" fmla="*/ 195739 w 430529"/>
                <a:gd name="connsiteY276" fmla="*/ 2857 h 621506"/>
                <a:gd name="connsiteX277" fmla="*/ 194310 w 430529"/>
                <a:gd name="connsiteY277" fmla="*/ 2857 h 621506"/>
                <a:gd name="connsiteX278" fmla="*/ 194310 w 430529"/>
                <a:gd name="connsiteY278" fmla="*/ 4286 h 621506"/>
                <a:gd name="connsiteX279" fmla="*/ 196691 w 430529"/>
                <a:gd name="connsiteY279" fmla="*/ 5715 h 621506"/>
                <a:gd name="connsiteX280" fmla="*/ 199072 w 430529"/>
                <a:gd name="connsiteY280" fmla="*/ 7144 h 621506"/>
                <a:gd name="connsiteX281" fmla="*/ 200025 w 430529"/>
                <a:gd name="connsiteY281" fmla="*/ 9525 h 621506"/>
                <a:gd name="connsiteX282" fmla="*/ 201454 w 430529"/>
                <a:gd name="connsiteY282" fmla="*/ 12382 h 621506"/>
                <a:gd name="connsiteX283" fmla="*/ 204788 w 430529"/>
                <a:gd name="connsiteY283" fmla="*/ 15716 h 621506"/>
                <a:gd name="connsiteX284" fmla="*/ 206692 w 430529"/>
                <a:gd name="connsiteY284" fmla="*/ 17621 h 621506"/>
                <a:gd name="connsiteX285" fmla="*/ 206692 w 430529"/>
                <a:gd name="connsiteY285" fmla="*/ 18574 h 621506"/>
                <a:gd name="connsiteX286" fmla="*/ 206216 w 430529"/>
                <a:gd name="connsiteY286" fmla="*/ 20955 h 621506"/>
                <a:gd name="connsiteX287" fmla="*/ 206216 w 430529"/>
                <a:gd name="connsiteY287" fmla="*/ 22384 h 621506"/>
                <a:gd name="connsiteX288" fmla="*/ 207169 w 430529"/>
                <a:gd name="connsiteY288" fmla="*/ 30956 h 621506"/>
                <a:gd name="connsiteX289" fmla="*/ 206216 w 430529"/>
                <a:gd name="connsiteY289" fmla="*/ 31432 h 621506"/>
                <a:gd name="connsiteX290" fmla="*/ 205264 w 430529"/>
                <a:gd name="connsiteY290" fmla="*/ 31432 h 621506"/>
                <a:gd name="connsiteX291" fmla="*/ 203835 w 430529"/>
                <a:gd name="connsiteY291" fmla="*/ 31432 h 621506"/>
                <a:gd name="connsiteX292" fmla="*/ 202882 w 430529"/>
                <a:gd name="connsiteY292" fmla="*/ 30480 h 621506"/>
                <a:gd name="connsiteX293" fmla="*/ 201930 w 430529"/>
                <a:gd name="connsiteY293" fmla="*/ 30004 h 621506"/>
                <a:gd name="connsiteX294" fmla="*/ 201454 w 430529"/>
                <a:gd name="connsiteY294" fmla="*/ 30956 h 621506"/>
                <a:gd name="connsiteX295" fmla="*/ 200501 w 430529"/>
                <a:gd name="connsiteY295" fmla="*/ 34766 h 621506"/>
                <a:gd name="connsiteX296" fmla="*/ 198120 w 430529"/>
                <a:gd name="connsiteY296" fmla="*/ 42863 h 621506"/>
                <a:gd name="connsiteX297" fmla="*/ 196215 w 430529"/>
                <a:gd name="connsiteY297" fmla="*/ 50006 h 621506"/>
                <a:gd name="connsiteX298" fmla="*/ 193834 w 430529"/>
                <a:gd name="connsiteY298" fmla="*/ 52864 h 621506"/>
                <a:gd name="connsiteX299" fmla="*/ 190500 w 430529"/>
                <a:gd name="connsiteY299" fmla="*/ 56674 h 621506"/>
                <a:gd name="connsiteX300" fmla="*/ 185738 w 430529"/>
                <a:gd name="connsiteY300" fmla="*/ 62389 h 621506"/>
                <a:gd name="connsiteX301" fmla="*/ 178594 w 430529"/>
                <a:gd name="connsiteY301" fmla="*/ 70485 h 621506"/>
                <a:gd name="connsiteX302" fmla="*/ 173355 w 430529"/>
                <a:gd name="connsiteY302" fmla="*/ 74295 h 621506"/>
                <a:gd name="connsiteX303" fmla="*/ 169545 w 430529"/>
                <a:gd name="connsiteY303" fmla="*/ 77152 h 621506"/>
                <a:gd name="connsiteX304" fmla="*/ 164782 w 430529"/>
                <a:gd name="connsiteY304" fmla="*/ 80486 h 621506"/>
                <a:gd name="connsiteX305" fmla="*/ 158591 w 430529"/>
                <a:gd name="connsiteY305" fmla="*/ 84772 h 621506"/>
                <a:gd name="connsiteX306" fmla="*/ 151924 w 430529"/>
                <a:gd name="connsiteY306" fmla="*/ 87154 h 621506"/>
                <a:gd name="connsiteX307" fmla="*/ 141922 w 430529"/>
                <a:gd name="connsiteY307" fmla="*/ 90488 h 621506"/>
                <a:gd name="connsiteX308" fmla="*/ 135255 w 430529"/>
                <a:gd name="connsiteY308" fmla="*/ 93345 h 621506"/>
                <a:gd name="connsiteX309" fmla="*/ 130492 w 430529"/>
                <a:gd name="connsiteY309" fmla="*/ 94774 h 621506"/>
                <a:gd name="connsiteX310" fmla="*/ 125254 w 430529"/>
                <a:gd name="connsiteY310" fmla="*/ 96679 h 621506"/>
                <a:gd name="connsiteX311" fmla="*/ 118586 w 430529"/>
                <a:gd name="connsiteY311" fmla="*/ 99060 h 621506"/>
                <a:gd name="connsiteX312" fmla="*/ 115729 w 430529"/>
                <a:gd name="connsiteY312" fmla="*/ 100965 h 621506"/>
                <a:gd name="connsiteX313" fmla="*/ 111442 w 430529"/>
                <a:gd name="connsiteY313" fmla="*/ 106680 h 621506"/>
                <a:gd name="connsiteX314" fmla="*/ 109061 w 430529"/>
                <a:gd name="connsiteY314" fmla="*/ 109061 h 621506"/>
                <a:gd name="connsiteX315" fmla="*/ 107156 w 430529"/>
                <a:gd name="connsiteY315" fmla="*/ 111442 h 621506"/>
                <a:gd name="connsiteX316" fmla="*/ 107156 w 430529"/>
                <a:gd name="connsiteY316" fmla="*/ 112395 h 621506"/>
                <a:gd name="connsiteX317" fmla="*/ 107156 w 430529"/>
                <a:gd name="connsiteY317" fmla="*/ 112871 h 621506"/>
                <a:gd name="connsiteX318" fmla="*/ 108109 w 430529"/>
                <a:gd name="connsiteY318" fmla="*/ 113824 h 621506"/>
                <a:gd name="connsiteX319" fmla="*/ 108109 w 430529"/>
                <a:gd name="connsiteY319" fmla="*/ 115252 h 621506"/>
                <a:gd name="connsiteX320" fmla="*/ 107156 w 430529"/>
                <a:gd name="connsiteY320" fmla="*/ 115729 h 621506"/>
                <a:gd name="connsiteX321" fmla="*/ 105727 w 430529"/>
                <a:gd name="connsiteY321" fmla="*/ 115729 h 621506"/>
                <a:gd name="connsiteX322" fmla="*/ 105251 w 430529"/>
                <a:gd name="connsiteY322" fmla="*/ 115252 h 621506"/>
                <a:gd name="connsiteX323" fmla="*/ 105251 w 430529"/>
                <a:gd name="connsiteY323" fmla="*/ 114300 h 621506"/>
                <a:gd name="connsiteX324" fmla="*/ 103822 w 430529"/>
                <a:gd name="connsiteY324" fmla="*/ 112871 h 621506"/>
                <a:gd name="connsiteX325" fmla="*/ 102870 w 430529"/>
                <a:gd name="connsiteY325" fmla="*/ 112395 h 621506"/>
                <a:gd name="connsiteX326" fmla="*/ 101917 w 430529"/>
                <a:gd name="connsiteY326" fmla="*/ 112871 h 621506"/>
                <a:gd name="connsiteX327" fmla="*/ 101917 w 430529"/>
                <a:gd name="connsiteY327" fmla="*/ 113824 h 621506"/>
                <a:gd name="connsiteX328" fmla="*/ 100013 w 430529"/>
                <a:gd name="connsiteY328" fmla="*/ 119539 h 621506"/>
                <a:gd name="connsiteX329" fmla="*/ 100013 w 430529"/>
                <a:gd name="connsiteY329" fmla="*/ 122396 h 621506"/>
                <a:gd name="connsiteX330" fmla="*/ 99060 w 430529"/>
                <a:gd name="connsiteY330" fmla="*/ 123349 h 621506"/>
                <a:gd name="connsiteX331" fmla="*/ 99536 w 430529"/>
                <a:gd name="connsiteY331" fmla="*/ 125730 h 621506"/>
                <a:gd name="connsiteX332" fmla="*/ 97631 w 430529"/>
                <a:gd name="connsiteY332" fmla="*/ 127635 h 621506"/>
                <a:gd name="connsiteX333" fmla="*/ 96679 w 430529"/>
                <a:gd name="connsiteY333" fmla="*/ 130016 h 621506"/>
                <a:gd name="connsiteX334" fmla="*/ 96202 w 430529"/>
                <a:gd name="connsiteY334" fmla="*/ 131445 h 621506"/>
                <a:gd name="connsiteX335" fmla="*/ 94774 w 430529"/>
                <a:gd name="connsiteY335" fmla="*/ 132874 h 621506"/>
                <a:gd name="connsiteX336" fmla="*/ 94297 w 430529"/>
                <a:gd name="connsiteY336" fmla="*/ 134302 h 621506"/>
                <a:gd name="connsiteX337" fmla="*/ 92869 w 430529"/>
                <a:gd name="connsiteY337" fmla="*/ 138589 h 621506"/>
                <a:gd name="connsiteX338" fmla="*/ 91440 w 430529"/>
                <a:gd name="connsiteY338" fmla="*/ 141446 h 621506"/>
                <a:gd name="connsiteX339" fmla="*/ 90488 w 430529"/>
                <a:gd name="connsiteY339" fmla="*/ 144304 h 621506"/>
                <a:gd name="connsiteX340" fmla="*/ 90488 w 430529"/>
                <a:gd name="connsiteY340" fmla="*/ 146209 h 621506"/>
                <a:gd name="connsiteX341" fmla="*/ 90964 w 430529"/>
                <a:gd name="connsiteY341" fmla="*/ 147638 h 621506"/>
                <a:gd name="connsiteX342" fmla="*/ 91440 w 430529"/>
                <a:gd name="connsiteY342" fmla="*/ 148590 h 621506"/>
                <a:gd name="connsiteX343" fmla="*/ 90488 w 430529"/>
                <a:gd name="connsiteY343" fmla="*/ 150495 h 621506"/>
                <a:gd name="connsiteX344" fmla="*/ 90488 w 430529"/>
                <a:gd name="connsiteY344" fmla="*/ 151924 h 621506"/>
                <a:gd name="connsiteX345" fmla="*/ 88582 w 430529"/>
                <a:gd name="connsiteY345" fmla="*/ 152876 h 621506"/>
                <a:gd name="connsiteX346" fmla="*/ 84296 w 430529"/>
                <a:gd name="connsiteY346" fmla="*/ 155257 h 621506"/>
                <a:gd name="connsiteX347" fmla="*/ 82867 w 430529"/>
                <a:gd name="connsiteY347" fmla="*/ 157163 h 621506"/>
                <a:gd name="connsiteX348" fmla="*/ 81915 w 430529"/>
                <a:gd name="connsiteY348" fmla="*/ 159067 h 621506"/>
                <a:gd name="connsiteX349" fmla="*/ 82391 w 430529"/>
                <a:gd name="connsiteY349" fmla="*/ 160496 h 621506"/>
                <a:gd name="connsiteX350" fmla="*/ 82391 w 430529"/>
                <a:gd name="connsiteY350" fmla="*/ 161925 h 621506"/>
                <a:gd name="connsiteX351" fmla="*/ 80486 w 430529"/>
                <a:gd name="connsiteY351" fmla="*/ 162401 h 621506"/>
                <a:gd name="connsiteX352" fmla="*/ 79534 w 430529"/>
                <a:gd name="connsiteY352" fmla="*/ 163830 h 621506"/>
                <a:gd name="connsiteX353" fmla="*/ 78581 w 430529"/>
                <a:gd name="connsiteY353" fmla="*/ 165735 h 621506"/>
                <a:gd name="connsiteX354" fmla="*/ 77152 w 430529"/>
                <a:gd name="connsiteY354" fmla="*/ 166211 h 621506"/>
                <a:gd name="connsiteX355" fmla="*/ 73342 w 430529"/>
                <a:gd name="connsiteY355" fmla="*/ 165259 h 621506"/>
                <a:gd name="connsiteX356" fmla="*/ 70485 w 430529"/>
                <a:gd name="connsiteY356" fmla="*/ 165259 h 621506"/>
                <a:gd name="connsiteX357" fmla="*/ 68580 w 430529"/>
                <a:gd name="connsiteY357" fmla="*/ 164306 h 621506"/>
                <a:gd name="connsiteX358" fmla="*/ 66199 w 430529"/>
                <a:gd name="connsiteY358" fmla="*/ 161449 h 621506"/>
                <a:gd name="connsiteX359" fmla="*/ 64294 w 430529"/>
                <a:gd name="connsiteY359" fmla="*/ 159067 h 621506"/>
                <a:gd name="connsiteX360" fmla="*/ 62389 w 430529"/>
                <a:gd name="connsiteY360" fmla="*/ 155734 h 621506"/>
                <a:gd name="connsiteX361" fmla="*/ 61913 w 430529"/>
                <a:gd name="connsiteY361" fmla="*/ 151447 h 621506"/>
                <a:gd name="connsiteX362" fmla="*/ 60007 w 430529"/>
                <a:gd name="connsiteY362" fmla="*/ 150019 h 621506"/>
                <a:gd name="connsiteX363" fmla="*/ 58102 w 430529"/>
                <a:gd name="connsiteY363" fmla="*/ 148590 h 621506"/>
                <a:gd name="connsiteX364" fmla="*/ 55245 w 430529"/>
                <a:gd name="connsiteY364" fmla="*/ 149066 h 621506"/>
                <a:gd name="connsiteX365" fmla="*/ 52388 w 430529"/>
                <a:gd name="connsiteY365" fmla="*/ 149066 h 621506"/>
                <a:gd name="connsiteX366" fmla="*/ 50959 w 430529"/>
                <a:gd name="connsiteY366" fmla="*/ 148114 h 621506"/>
                <a:gd name="connsiteX367" fmla="*/ 46672 w 430529"/>
                <a:gd name="connsiteY367" fmla="*/ 146209 h 621506"/>
                <a:gd name="connsiteX368" fmla="*/ 43339 w 430529"/>
                <a:gd name="connsiteY368" fmla="*/ 144304 h 621506"/>
                <a:gd name="connsiteX369" fmla="*/ 40957 w 430529"/>
                <a:gd name="connsiteY369" fmla="*/ 142875 h 621506"/>
                <a:gd name="connsiteX370" fmla="*/ 39052 w 430529"/>
                <a:gd name="connsiteY370" fmla="*/ 143351 h 621506"/>
                <a:gd name="connsiteX371" fmla="*/ 37624 w 430529"/>
                <a:gd name="connsiteY371" fmla="*/ 144780 h 621506"/>
                <a:gd name="connsiteX372" fmla="*/ 35719 w 430529"/>
                <a:gd name="connsiteY372" fmla="*/ 147161 h 621506"/>
                <a:gd name="connsiteX373" fmla="*/ 32385 w 430529"/>
                <a:gd name="connsiteY373" fmla="*/ 148590 h 621506"/>
                <a:gd name="connsiteX374" fmla="*/ 30956 w 430529"/>
                <a:gd name="connsiteY374" fmla="*/ 148590 h 621506"/>
                <a:gd name="connsiteX375" fmla="*/ 29527 w 430529"/>
                <a:gd name="connsiteY375" fmla="*/ 147638 h 621506"/>
                <a:gd name="connsiteX376" fmla="*/ 29051 w 430529"/>
                <a:gd name="connsiteY376" fmla="*/ 146209 h 621506"/>
                <a:gd name="connsiteX377" fmla="*/ 30480 w 430529"/>
                <a:gd name="connsiteY377" fmla="*/ 144304 h 621506"/>
                <a:gd name="connsiteX378" fmla="*/ 33814 w 430529"/>
                <a:gd name="connsiteY378" fmla="*/ 140017 h 621506"/>
                <a:gd name="connsiteX379" fmla="*/ 30004 w 430529"/>
                <a:gd name="connsiteY379" fmla="*/ 140017 h 621506"/>
                <a:gd name="connsiteX380" fmla="*/ 29051 w 430529"/>
                <a:gd name="connsiteY380" fmla="*/ 138589 h 621506"/>
                <a:gd name="connsiteX381" fmla="*/ 28575 w 430529"/>
                <a:gd name="connsiteY381" fmla="*/ 137160 h 621506"/>
                <a:gd name="connsiteX382" fmla="*/ 28099 w 430529"/>
                <a:gd name="connsiteY382" fmla="*/ 135255 h 621506"/>
                <a:gd name="connsiteX383" fmla="*/ 29051 w 430529"/>
                <a:gd name="connsiteY383" fmla="*/ 133350 h 621506"/>
                <a:gd name="connsiteX384" fmla="*/ 30480 w 430529"/>
                <a:gd name="connsiteY384" fmla="*/ 132397 h 621506"/>
                <a:gd name="connsiteX385" fmla="*/ 33338 w 430529"/>
                <a:gd name="connsiteY385" fmla="*/ 133350 h 621506"/>
                <a:gd name="connsiteX386" fmla="*/ 35242 w 430529"/>
                <a:gd name="connsiteY386" fmla="*/ 133350 h 621506"/>
                <a:gd name="connsiteX387" fmla="*/ 36671 w 430529"/>
                <a:gd name="connsiteY387" fmla="*/ 131445 h 621506"/>
                <a:gd name="connsiteX388" fmla="*/ 37624 w 430529"/>
                <a:gd name="connsiteY388" fmla="*/ 130492 h 621506"/>
                <a:gd name="connsiteX389" fmla="*/ 39052 w 430529"/>
                <a:gd name="connsiteY389" fmla="*/ 130016 h 621506"/>
                <a:gd name="connsiteX390" fmla="*/ 39529 w 430529"/>
                <a:gd name="connsiteY390" fmla="*/ 129064 h 621506"/>
                <a:gd name="connsiteX391" fmla="*/ 38100 w 430529"/>
                <a:gd name="connsiteY391" fmla="*/ 126206 h 621506"/>
                <a:gd name="connsiteX392" fmla="*/ 37624 w 430529"/>
                <a:gd name="connsiteY392" fmla="*/ 124301 h 621506"/>
                <a:gd name="connsiteX393" fmla="*/ 38100 w 430529"/>
                <a:gd name="connsiteY393" fmla="*/ 123349 h 621506"/>
                <a:gd name="connsiteX394" fmla="*/ 38100 w 430529"/>
                <a:gd name="connsiteY394" fmla="*/ 121444 h 621506"/>
                <a:gd name="connsiteX395" fmla="*/ 38100 w 430529"/>
                <a:gd name="connsiteY395" fmla="*/ 120015 h 621506"/>
                <a:gd name="connsiteX396" fmla="*/ 37147 w 430529"/>
                <a:gd name="connsiteY396" fmla="*/ 119063 h 621506"/>
                <a:gd name="connsiteX397" fmla="*/ 37147 w 430529"/>
                <a:gd name="connsiteY397" fmla="*/ 117157 h 621506"/>
                <a:gd name="connsiteX398" fmla="*/ 36671 w 430529"/>
                <a:gd name="connsiteY398" fmla="*/ 116205 h 621506"/>
                <a:gd name="connsiteX399" fmla="*/ 36195 w 430529"/>
                <a:gd name="connsiteY399" fmla="*/ 114776 h 621506"/>
                <a:gd name="connsiteX400" fmla="*/ 36195 w 430529"/>
                <a:gd name="connsiteY400" fmla="*/ 113824 h 621506"/>
                <a:gd name="connsiteX401" fmla="*/ 35242 w 430529"/>
                <a:gd name="connsiteY401" fmla="*/ 113347 h 621506"/>
                <a:gd name="connsiteX402" fmla="*/ 34766 w 430529"/>
                <a:gd name="connsiteY402" fmla="*/ 112395 h 621506"/>
                <a:gd name="connsiteX403" fmla="*/ 28575 w 430529"/>
                <a:gd name="connsiteY403" fmla="*/ 116205 h 621506"/>
                <a:gd name="connsiteX404" fmla="*/ 23336 w 430529"/>
                <a:gd name="connsiteY404" fmla="*/ 120967 h 621506"/>
                <a:gd name="connsiteX405" fmla="*/ 18574 w 430529"/>
                <a:gd name="connsiteY405" fmla="*/ 124301 h 621506"/>
                <a:gd name="connsiteX406" fmla="*/ 15240 w 430529"/>
                <a:gd name="connsiteY406" fmla="*/ 129064 h 621506"/>
                <a:gd name="connsiteX407" fmla="*/ 3810 w 430529"/>
                <a:gd name="connsiteY407" fmla="*/ 140970 h 621506"/>
                <a:gd name="connsiteX408" fmla="*/ 1905 w 430529"/>
                <a:gd name="connsiteY408" fmla="*/ 143827 h 621506"/>
                <a:gd name="connsiteX409" fmla="*/ 0 w 430529"/>
                <a:gd name="connsiteY409" fmla="*/ 155734 h 621506"/>
                <a:gd name="connsiteX410" fmla="*/ 1905 w 430529"/>
                <a:gd name="connsiteY410" fmla="*/ 158591 h 621506"/>
                <a:gd name="connsiteX411" fmla="*/ 4763 w 430529"/>
                <a:gd name="connsiteY411" fmla="*/ 162877 h 621506"/>
                <a:gd name="connsiteX412" fmla="*/ 8096 w 430529"/>
                <a:gd name="connsiteY412" fmla="*/ 167640 h 621506"/>
                <a:gd name="connsiteX413" fmla="*/ 6667 w 430529"/>
                <a:gd name="connsiteY413" fmla="*/ 170021 h 621506"/>
                <a:gd name="connsiteX414" fmla="*/ 5715 w 430529"/>
                <a:gd name="connsiteY414" fmla="*/ 172402 h 621506"/>
                <a:gd name="connsiteX415" fmla="*/ 13335 w 430529"/>
                <a:gd name="connsiteY415" fmla="*/ 182880 h 621506"/>
                <a:gd name="connsiteX416" fmla="*/ 15716 w 430529"/>
                <a:gd name="connsiteY416" fmla="*/ 188119 h 621506"/>
                <a:gd name="connsiteX417" fmla="*/ 15716 w 430529"/>
                <a:gd name="connsiteY417" fmla="*/ 192405 h 621506"/>
                <a:gd name="connsiteX418" fmla="*/ 13811 w 430529"/>
                <a:gd name="connsiteY418" fmla="*/ 195263 h 621506"/>
                <a:gd name="connsiteX419" fmla="*/ 11906 w 430529"/>
                <a:gd name="connsiteY419" fmla="*/ 195739 h 621506"/>
                <a:gd name="connsiteX420" fmla="*/ 8572 w 430529"/>
                <a:gd name="connsiteY420" fmla="*/ 194310 h 621506"/>
                <a:gd name="connsiteX421" fmla="*/ 6191 w 430529"/>
                <a:gd name="connsiteY421" fmla="*/ 196215 h 621506"/>
                <a:gd name="connsiteX422" fmla="*/ 5239 w 430529"/>
                <a:gd name="connsiteY422" fmla="*/ 198596 h 621506"/>
                <a:gd name="connsiteX423" fmla="*/ 6667 w 430529"/>
                <a:gd name="connsiteY423" fmla="*/ 202406 h 621506"/>
                <a:gd name="connsiteX424" fmla="*/ 9525 w 430529"/>
                <a:gd name="connsiteY424" fmla="*/ 204788 h 621506"/>
                <a:gd name="connsiteX425" fmla="*/ 18097 w 430529"/>
                <a:gd name="connsiteY425" fmla="*/ 210026 h 621506"/>
                <a:gd name="connsiteX426" fmla="*/ 41910 w 430529"/>
                <a:gd name="connsiteY426" fmla="*/ 222409 h 621506"/>
                <a:gd name="connsiteX427" fmla="*/ 45720 w 430529"/>
                <a:gd name="connsiteY427" fmla="*/ 226219 h 621506"/>
                <a:gd name="connsiteX428" fmla="*/ 49054 w 430529"/>
                <a:gd name="connsiteY428" fmla="*/ 230981 h 621506"/>
                <a:gd name="connsiteX429" fmla="*/ 53816 w 430529"/>
                <a:gd name="connsiteY429" fmla="*/ 236220 h 621506"/>
                <a:gd name="connsiteX430" fmla="*/ 58579 w 430529"/>
                <a:gd name="connsiteY430" fmla="*/ 243840 h 621506"/>
                <a:gd name="connsiteX431" fmla="*/ 59531 w 430529"/>
                <a:gd name="connsiteY431" fmla="*/ 248126 h 621506"/>
                <a:gd name="connsiteX432" fmla="*/ 66675 w 430529"/>
                <a:gd name="connsiteY432" fmla="*/ 262414 h 621506"/>
                <a:gd name="connsiteX433" fmla="*/ 69056 w 430529"/>
                <a:gd name="connsiteY433" fmla="*/ 265271 h 621506"/>
                <a:gd name="connsiteX434" fmla="*/ 73819 w 430529"/>
                <a:gd name="connsiteY434" fmla="*/ 269557 h 621506"/>
                <a:gd name="connsiteX435" fmla="*/ 79057 w 430529"/>
                <a:gd name="connsiteY435" fmla="*/ 274796 h 621506"/>
                <a:gd name="connsiteX436" fmla="*/ 81915 w 430529"/>
                <a:gd name="connsiteY436" fmla="*/ 281464 h 621506"/>
                <a:gd name="connsiteX437" fmla="*/ 87630 w 430529"/>
                <a:gd name="connsiteY437" fmla="*/ 288607 h 621506"/>
                <a:gd name="connsiteX438" fmla="*/ 88106 w 430529"/>
                <a:gd name="connsiteY438" fmla="*/ 292894 h 621506"/>
                <a:gd name="connsiteX439" fmla="*/ 90964 w 430529"/>
                <a:gd name="connsiteY439" fmla="*/ 300514 h 621506"/>
                <a:gd name="connsiteX440" fmla="*/ 93821 w 430529"/>
                <a:gd name="connsiteY440" fmla="*/ 307181 h 621506"/>
                <a:gd name="connsiteX441" fmla="*/ 98584 w 430529"/>
                <a:gd name="connsiteY441" fmla="*/ 314325 h 621506"/>
                <a:gd name="connsiteX442" fmla="*/ 101441 w 430529"/>
                <a:gd name="connsiteY442" fmla="*/ 323850 h 621506"/>
                <a:gd name="connsiteX443" fmla="*/ 104299 w 430529"/>
                <a:gd name="connsiteY443" fmla="*/ 329089 h 621506"/>
                <a:gd name="connsiteX444" fmla="*/ 107156 w 430529"/>
                <a:gd name="connsiteY444" fmla="*/ 338614 h 621506"/>
                <a:gd name="connsiteX445" fmla="*/ 110490 w 430529"/>
                <a:gd name="connsiteY445" fmla="*/ 344329 h 621506"/>
                <a:gd name="connsiteX446" fmla="*/ 122396 w 430529"/>
                <a:gd name="connsiteY446" fmla="*/ 363855 h 621506"/>
                <a:gd name="connsiteX447" fmla="*/ 125254 w 430529"/>
                <a:gd name="connsiteY447" fmla="*/ 370046 h 621506"/>
                <a:gd name="connsiteX448" fmla="*/ 125730 w 430529"/>
                <a:gd name="connsiteY448" fmla="*/ 376238 h 621506"/>
                <a:gd name="connsiteX449" fmla="*/ 126206 w 430529"/>
                <a:gd name="connsiteY449" fmla="*/ 379095 h 621506"/>
                <a:gd name="connsiteX450" fmla="*/ 137160 w 430529"/>
                <a:gd name="connsiteY450" fmla="*/ 387667 h 621506"/>
                <a:gd name="connsiteX451" fmla="*/ 140017 w 430529"/>
                <a:gd name="connsiteY451" fmla="*/ 391954 h 621506"/>
                <a:gd name="connsiteX452" fmla="*/ 142399 w 430529"/>
                <a:gd name="connsiteY452" fmla="*/ 401002 h 621506"/>
                <a:gd name="connsiteX453" fmla="*/ 142399 w 430529"/>
                <a:gd name="connsiteY453" fmla="*/ 405289 h 621506"/>
                <a:gd name="connsiteX454" fmla="*/ 145732 w 430529"/>
                <a:gd name="connsiteY454" fmla="*/ 407194 h 621506"/>
                <a:gd name="connsiteX455" fmla="*/ 146209 w 430529"/>
                <a:gd name="connsiteY455" fmla="*/ 409099 h 621506"/>
                <a:gd name="connsiteX456" fmla="*/ 147638 w 430529"/>
                <a:gd name="connsiteY456" fmla="*/ 411004 h 621506"/>
                <a:gd name="connsiteX457" fmla="*/ 153352 w 430529"/>
                <a:gd name="connsiteY457" fmla="*/ 415290 h 621506"/>
                <a:gd name="connsiteX458" fmla="*/ 155734 w 430529"/>
                <a:gd name="connsiteY458" fmla="*/ 421481 h 621506"/>
                <a:gd name="connsiteX459" fmla="*/ 160020 w 430529"/>
                <a:gd name="connsiteY459" fmla="*/ 428149 h 621506"/>
                <a:gd name="connsiteX460" fmla="*/ 162877 w 430529"/>
                <a:gd name="connsiteY460" fmla="*/ 431482 h 621506"/>
                <a:gd name="connsiteX461" fmla="*/ 164782 w 430529"/>
                <a:gd name="connsiteY461" fmla="*/ 437197 h 621506"/>
                <a:gd name="connsiteX462" fmla="*/ 167164 w 430529"/>
                <a:gd name="connsiteY462" fmla="*/ 441484 h 621506"/>
                <a:gd name="connsiteX463" fmla="*/ 173831 w 430529"/>
                <a:gd name="connsiteY463" fmla="*/ 450056 h 621506"/>
                <a:gd name="connsiteX464" fmla="*/ 175260 w 430529"/>
                <a:gd name="connsiteY464" fmla="*/ 455295 h 621506"/>
                <a:gd name="connsiteX465" fmla="*/ 172879 w 430529"/>
                <a:gd name="connsiteY465" fmla="*/ 464820 h 621506"/>
                <a:gd name="connsiteX466" fmla="*/ 170974 w 430529"/>
                <a:gd name="connsiteY466" fmla="*/ 465772 h 621506"/>
                <a:gd name="connsiteX467" fmla="*/ 169069 w 430529"/>
                <a:gd name="connsiteY467" fmla="*/ 467201 h 621506"/>
                <a:gd name="connsiteX468" fmla="*/ 171450 w 430529"/>
                <a:gd name="connsiteY468" fmla="*/ 470059 h 621506"/>
                <a:gd name="connsiteX469" fmla="*/ 171926 w 430529"/>
                <a:gd name="connsiteY469" fmla="*/ 476250 h 621506"/>
                <a:gd name="connsiteX470" fmla="*/ 175736 w 430529"/>
                <a:gd name="connsiteY470" fmla="*/ 479584 h 621506"/>
                <a:gd name="connsiteX471" fmla="*/ 177165 w 430529"/>
                <a:gd name="connsiteY471" fmla="*/ 482917 h 621506"/>
                <a:gd name="connsiteX472" fmla="*/ 181451 w 430529"/>
                <a:gd name="connsiteY472" fmla="*/ 488632 h 621506"/>
                <a:gd name="connsiteX473" fmla="*/ 183832 w 430529"/>
                <a:gd name="connsiteY473" fmla="*/ 493395 h 621506"/>
                <a:gd name="connsiteX474" fmla="*/ 190500 w 430529"/>
                <a:gd name="connsiteY474" fmla="*/ 498634 h 621506"/>
                <a:gd name="connsiteX475" fmla="*/ 197644 w 430529"/>
                <a:gd name="connsiteY475" fmla="*/ 502444 h 621506"/>
                <a:gd name="connsiteX476" fmla="*/ 202406 w 430529"/>
                <a:gd name="connsiteY476" fmla="*/ 509111 h 621506"/>
                <a:gd name="connsiteX477" fmla="*/ 206216 w 430529"/>
                <a:gd name="connsiteY477" fmla="*/ 511969 h 621506"/>
                <a:gd name="connsiteX478" fmla="*/ 209074 w 430529"/>
                <a:gd name="connsiteY478" fmla="*/ 517207 h 621506"/>
                <a:gd name="connsiteX479" fmla="*/ 211931 w 430529"/>
                <a:gd name="connsiteY479" fmla="*/ 520065 h 621506"/>
                <a:gd name="connsiteX480" fmla="*/ 230981 w 430529"/>
                <a:gd name="connsiteY480" fmla="*/ 530066 h 621506"/>
                <a:gd name="connsiteX481" fmla="*/ 237172 w 430529"/>
                <a:gd name="connsiteY481" fmla="*/ 534829 h 621506"/>
                <a:gd name="connsiteX482" fmla="*/ 244792 w 430529"/>
                <a:gd name="connsiteY482" fmla="*/ 537210 h 621506"/>
                <a:gd name="connsiteX483" fmla="*/ 255746 w 430529"/>
                <a:gd name="connsiteY483" fmla="*/ 545782 h 621506"/>
                <a:gd name="connsiteX484" fmla="*/ 259080 w 430529"/>
                <a:gd name="connsiteY484" fmla="*/ 547211 h 621506"/>
                <a:gd name="connsiteX485" fmla="*/ 270034 w 430529"/>
                <a:gd name="connsiteY485" fmla="*/ 551021 h 621506"/>
                <a:gd name="connsiteX486" fmla="*/ 274796 w 430529"/>
                <a:gd name="connsiteY486" fmla="*/ 553879 h 621506"/>
                <a:gd name="connsiteX487" fmla="*/ 285274 w 430529"/>
                <a:gd name="connsiteY487" fmla="*/ 558165 h 621506"/>
                <a:gd name="connsiteX488" fmla="*/ 290513 w 430529"/>
                <a:gd name="connsiteY488" fmla="*/ 561499 h 621506"/>
                <a:gd name="connsiteX489" fmla="*/ 301942 w 430529"/>
                <a:gd name="connsiteY489" fmla="*/ 564832 h 621506"/>
                <a:gd name="connsiteX490" fmla="*/ 305276 w 430529"/>
                <a:gd name="connsiteY490" fmla="*/ 567214 h 621506"/>
                <a:gd name="connsiteX491" fmla="*/ 308610 w 430529"/>
                <a:gd name="connsiteY491" fmla="*/ 570547 h 621506"/>
                <a:gd name="connsiteX492" fmla="*/ 313849 w 430529"/>
                <a:gd name="connsiteY492" fmla="*/ 574834 h 621506"/>
                <a:gd name="connsiteX493" fmla="*/ 319088 w 430529"/>
                <a:gd name="connsiteY493" fmla="*/ 577215 h 621506"/>
                <a:gd name="connsiteX494" fmla="*/ 322421 w 430529"/>
                <a:gd name="connsiteY494" fmla="*/ 580072 h 621506"/>
                <a:gd name="connsiteX495" fmla="*/ 325279 w 430529"/>
                <a:gd name="connsiteY495" fmla="*/ 581977 h 621506"/>
                <a:gd name="connsiteX496" fmla="*/ 333851 w 430529"/>
                <a:gd name="connsiteY496" fmla="*/ 584835 h 621506"/>
                <a:gd name="connsiteX497" fmla="*/ 337185 w 430529"/>
                <a:gd name="connsiteY497" fmla="*/ 587692 h 621506"/>
                <a:gd name="connsiteX498" fmla="*/ 338138 w 430529"/>
                <a:gd name="connsiteY498" fmla="*/ 589597 h 621506"/>
                <a:gd name="connsiteX499" fmla="*/ 339566 w 430529"/>
                <a:gd name="connsiteY499" fmla="*/ 596265 h 621506"/>
                <a:gd name="connsiteX500" fmla="*/ 340519 w 430529"/>
                <a:gd name="connsiteY500" fmla="*/ 598646 h 621506"/>
                <a:gd name="connsiteX501" fmla="*/ 350044 w 430529"/>
                <a:gd name="connsiteY501" fmla="*/ 605314 h 621506"/>
                <a:gd name="connsiteX502" fmla="*/ 353854 w 430529"/>
                <a:gd name="connsiteY502" fmla="*/ 607219 h 621506"/>
                <a:gd name="connsiteX503" fmla="*/ 358140 w 430529"/>
                <a:gd name="connsiteY503" fmla="*/ 611505 h 621506"/>
                <a:gd name="connsiteX504" fmla="*/ 369094 w 430529"/>
                <a:gd name="connsiteY504" fmla="*/ 619125 h 621506"/>
                <a:gd name="connsiteX505" fmla="*/ 371475 w 430529"/>
                <a:gd name="connsiteY505" fmla="*/ 621506 h 621506"/>
                <a:gd name="connsiteX506" fmla="*/ 372904 w 430529"/>
                <a:gd name="connsiteY506" fmla="*/ 621030 h 621506"/>
                <a:gd name="connsiteX507" fmla="*/ 376238 w 430529"/>
                <a:gd name="connsiteY507" fmla="*/ 620554 h 621506"/>
                <a:gd name="connsiteX508" fmla="*/ 379571 w 430529"/>
                <a:gd name="connsiteY508" fmla="*/ 620554 h 621506"/>
                <a:gd name="connsiteX509" fmla="*/ 383857 w 430529"/>
                <a:gd name="connsiteY509" fmla="*/ 619125 h 621506"/>
                <a:gd name="connsiteX510" fmla="*/ 388144 w 430529"/>
                <a:gd name="connsiteY510" fmla="*/ 616744 h 621506"/>
                <a:gd name="connsiteX511" fmla="*/ 391477 w 430529"/>
                <a:gd name="connsiteY511" fmla="*/ 612934 h 621506"/>
                <a:gd name="connsiteX512" fmla="*/ 392430 w 430529"/>
                <a:gd name="connsiteY512" fmla="*/ 609124 h 621506"/>
                <a:gd name="connsiteX513" fmla="*/ 392430 w 430529"/>
                <a:gd name="connsiteY513" fmla="*/ 605790 h 621506"/>
                <a:gd name="connsiteX514" fmla="*/ 391001 w 430529"/>
                <a:gd name="connsiteY514" fmla="*/ 601980 h 621506"/>
                <a:gd name="connsiteX515" fmla="*/ 391001 w 430529"/>
                <a:gd name="connsiteY515" fmla="*/ 599122 h 621506"/>
                <a:gd name="connsiteX516" fmla="*/ 392430 w 430529"/>
                <a:gd name="connsiteY516" fmla="*/ 597694 h 621506"/>
                <a:gd name="connsiteX517" fmla="*/ 396716 w 430529"/>
                <a:gd name="connsiteY517" fmla="*/ 597217 h 621506"/>
                <a:gd name="connsiteX518" fmla="*/ 400050 w 430529"/>
                <a:gd name="connsiteY518" fmla="*/ 594836 h 621506"/>
                <a:gd name="connsiteX519" fmla="*/ 402431 w 430529"/>
                <a:gd name="connsiteY519" fmla="*/ 592455 h 621506"/>
                <a:gd name="connsiteX520" fmla="*/ 402431 w 430529"/>
                <a:gd name="connsiteY520" fmla="*/ 592455 h 621506"/>
                <a:gd name="connsiteX521" fmla="*/ 402431 w 430529"/>
                <a:gd name="connsiteY521" fmla="*/ 591026 h 621506"/>
                <a:gd name="connsiteX522" fmla="*/ 401955 w 430529"/>
                <a:gd name="connsiteY522" fmla="*/ 588169 h 621506"/>
                <a:gd name="connsiteX523" fmla="*/ 400526 w 430529"/>
                <a:gd name="connsiteY523" fmla="*/ 586264 h 621506"/>
                <a:gd name="connsiteX524" fmla="*/ 398621 w 430529"/>
                <a:gd name="connsiteY524" fmla="*/ 584835 h 621506"/>
                <a:gd name="connsiteX525" fmla="*/ 397669 w 430529"/>
                <a:gd name="connsiteY525" fmla="*/ 583406 h 621506"/>
                <a:gd name="connsiteX526" fmla="*/ 398621 w 430529"/>
                <a:gd name="connsiteY526" fmla="*/ 581977 h 621506"/>
                <a:gd name="connsiteX527" fmla="*/ 402907 w 430529"/>
                <a:gd name="connsiteY527" fmla="*/ 578644 h 621506"/>
                <a:gd name="connsiteX528" fmla="*/ 404813 w 430529"/>
                <a:gd name="connsiteY528" fmla="*/ 578167 h 621506"/>
                <a:gd name="connsiteX529" fmla="*/ 405289 w 430529"/>
                <a:gd name="connsiteY529" fmla="*/ 576263 h 621506"/>
                <a:gd name="connsiteX530" fmla="*/ 406717 w 430529"/>
                <a:gd name="connsiteY530" fmla="*/ 574834 h 621506"/>
                <a:gd name="connsiteX531" fmla="*/ 410527 w 430529"/>
                <a:gd name="connsiteY531" fmla="*/ 570071 h 621506"/>
                <a:gd name="connsiteX532" fmla="*/ 412909 w 430529"/>
                <a:gd name="connsiteY532" fmla="*/ 566738 h 621506"/>
                <a:gd name="connsiteX533" fmla="*/ 415290 w 430529"/>
                <a:gd name="connsiteY533" fmla="*/ 564832 h 621506"/>
                <a:gd name="connsiteX534" fmla="*/ 418147 w 430529"/>
                <a:gd name="connsiteY534" fmla="*/ 563404 h 621506"/>
                <a:gd name="connsiteX535" fmla="*/ 419100 w 430529"/>
                <a:gd name="connsiteY535" fmla="*/ 562451 h 621506"/>
                <a:gd name="connsiteX536" fmla="*/ 418624 w 430529"/>
                <a:gd name="connsiteY536" fmla="*/ 559117 h 621506"/>
                <a:gd name="connsiteX537" fmla="*/ 418624 w 430529"/>
                <a:gd name="connsiteY537" fmla="*/ 558641 h 621506"/>
                <a:gd name="connsiteX538" fmla="*/ 418147 w 430529"/>
                <a:gd name="connsiteY538" fmla="*/ 558641 h 621506"/>
                <a:gd name="connsiteX539" fmla="*/ 417195 w 430529"/>
                <a:gd name="connsiteY539" fmla="*/ 558165 h 621506"/>
                <a:gd name="connsiteX540" fmla="*/ 416719 w 430529"/>
                <a:gd name="connsiteY540" fmla="*/ 557213 h 621506"/>
                <a:gd name="connsiteX541" fmla="*/ 418147 w 430529"/>
                <a:gd name="connsiteY541" fmla="*/ 554831 h 621506"/>
                <a:gd name="connsiteX542" fmla="*/ 418624 w 430529"/>
                <a:gd name="connsiteY542" fmla="*/ 552926 h 621506"/>
                <a:gd name="connsiteX543" fmla="*/ 418147 w 430529"/>
                <a:gd name="connsiteY543" fmla="*/ 551497 h 621506"/>
                <a:gd name="connsiteX544" fmla="*/ 418147 w 430529"/>
                <a:gd name="connsiteY544" fmla="*/ 550069 h 621506"/>
                <a:gd name="connsiteX545" fmla="*/ 419576 w 430529"/>
                <a:gd name="connsiteY545" fmla="*/ 549116 h 621506"/>
                <a:gd name="connsiteX546" fmla="*/ 420529 w 430529"/>
                <a:gd name="connsiteY546" fmla="*/ 548640 h 621506"/>
                <a:gd name="connsiteX547" fmla="*/ 418147 w 430529"/>
                <a:gd name="connsiteY547" fmla="*/ 547688 h 621506"/>
                <a:gd name="connsiteX548" fmla="*/ 415290 w 430529"/>
                <a:gd name="connsiteY548" fmla="*/ 548164 h 621506"/>
                <a:gd name="connsiteX549" fmla="*/ 415290 w 430529"/>
                <a:gd name="connsiteY549" fmla="*/ 548164 h 621506"/>
                <a:gd name="connsiteX550" fmla="*/ 413861 w 430529"/>
                <a:gd name="connsiteY550" fmla="*/ 549116 h 621506"/>
                <a:gd name="connsiteX551" fmla="*/ 412432 w 430529"/>
                <a:gd name="connsiteY551" fmla="*/ 549116 h 621506"/>
                <a:gd name="connsiteX552" fmla="*/ 410527 w 430529"/>
                <a:gd name="connsiteY552" fmla="*/ 549116 h 621506"/>
                <a:gd name="connsiteX553" fmla="*/ 408622 w 430529"/>
                <a:gd name="connsiteY553" fmla="*/ 548640 h 621506"/>
                <a:gd name="connsiteX554" fmla="*/ 407194 w 430529"/>
                <a:gd name="connsiteY554" fmla="*/ 548164 h 621506"/>
                <a:gd name="connsiteX555" fmla="*/ 406241 w 430529"/>
                <a:gd name="connsiteY555" fmla="*/ 547211 h 621506"/>
                <a:gd name="connsiteX556" fmla="*/ 404813 w 430529"/>
                <a:gd name="connsiteY556" fmla="*/ 546735 h 621506"/>
                <a:gd name="connsiteX557" fmla="*/ 403384 w 430529"/>
                <a:gd name="connsiteY557" fmla="*/ 546735 h 621506"/>
                <a:gd name="connsiteX558" fmla="*/ 403384 w 430529"/>
                <a:gd name="connsiteY558" fmla="*/ 545782 h 621506"/>
                <a:gd name="connsiteX559" fmla="*/ 404336 w 430529"/>
                <a:gd name="connsiteY559" fmla="*/ 544354 h 621506"/>
                <a:gd name="connsiteX560" fmla="*/ 404813 w 430529"/>
                <a:gd name="connsiteY560" fmla="*/ 542449 h 621506"/>
                <a:gd name="connsiteX561" fmla="*/ 404813 w 430529"/>
                <a:gd name="connsiteY561" fmla="*/ 541496 h 621506"/>
                <a:gd name="connsiteX562" fmla="*/ 403384 w 430529"/>
                <a:gd name="connsiteY562" fmla="*/ 541020 h 621506"/>
                <a:gd name="connsiteX563" fmla="*/ 401002 w 430529"/>
                <a:gd name="connsiteY563" fmla="*/ 540067 h 621506"/>
                <a:gd name="connsiteX564" fmla="*/ 398621 w 430529"/>
                <a:gd name="connsiteY564" fmla="*/ 539115 h 621506"/>
                <a:gd name="connsiteX565" fmla="*/ 397192 w 430529"/>
                <a:gd name="connsiteY565" fmla="*/ 538639 h 621506"/>
                <a:gd name="connsiteX566" fmla="*/ 396240 w 430529"/>
                <a:gd name="connsiteY566" fmla="*/ 537686 h 621506"/>
                <a:gd name="connsiteX567" fmla="*/ 395288 w 430529"/>
                <a:gd name="connsiteY567" fmla="*/ 537210 h 621506"/>
                <a:gd name="connsiteX568" fmla="*/ 394335 w 430529"/>
                <a:gd name="connsiteY568" fmla="*/ 536257 h 621506"/>
                <a:gd name="connsiteX569" fmla="*/ 393382 w 430529"/>
                <a:gd name="connsiteY569" fmla="*/ 535305 h 621506"/>
                <a:gd name="connsiteX570" fmla="*/ 391954 w 430529"/>
                <a:gd name="connsiteY570" fmla="*/ 534352 h 621506"/>
                <a:gd name="connsiteX571" fmla="*/ 391477 w 430529"/>
                <a:gd name="connsiteY571" fmla="*/ 534352 h 621506"/>
                <a:gd name="connsiteX572" fmla="*/ 391001 w 430529"/>
                <a:gd name="connsiteY572" fmla="*/ 534352 h 621506"/>
                <a:gd name="connsiteX573" fmla="*/ 391001 w 430529"/>
                <a:gd name="connsiteY573" fmla="*/ 534829 h 621506"/>
                <a:gd name="connsiteX574" fmla="*/ 391001 w 430529"/>
                <a:gd name="connsiteY574" fmla="*/ 535781 h 621506"/>
                <a:gd name="connsiteX575" fmla="*/ 391001 w 430529"/>
                <a:gd name="connsiteY575" fmla="*/ 536257 h 621506"/>
                <a:gd name="connsiteX576" fmla="*/ 391477 w 430529"/>
                <a:gd name="connsiteY576" fmla="*/ 537210 h 621506"/>
                <a:gd name="connsiteX577" fmla="*/ 391477 w 430529"/>
                <a:gd name="connsiteY577" fmla="*/ 537686 h 621506"/>
                <a:gd name="connsiteX578" fmla="*/ 391001 w 430529"/>
                <a:gd name="connsiteY578" fmla="*/ 537686 h 621506"/>
                <a:gd name="connsiteX579" fmla="*/ 390525 w 430529"/>
                <a:gd name="connsiteY579" fmla="*/ 537686 h 621506"/>
                <a:gd name="connsiteX580" fmla="*/ 390049 w 430529"/>
                <a:gd name="connsiteY580" fmla="*/ 537210 h 621506"/>
                <a:gd name="connsiteX581" fmla="*/ 389572 w 430529"/>
                <a:gd name="connsiteY581" fmla="*/ 536734 h 621506"/>
                <a:gd name="connsiteX582" fmla="*/ 388620 w 430529"/>
                <a:gd name="connsiteY582" fmla="*/ 536257 h 621506"/>
                <a:gd name="connsiteX583" fmla="*/ 387191 w 430529"/>
                <a:gd name="connsiteY583" fmla="*/ 535781 h 621506"/>
                <a:gd name="connsiteX584" fmla="*/ 385763 w 430529"/>
                <a:gd name="connsiteY584" fmla="*/ 534829 h 621506"/>
                <a:gd name="connsiteX585" fmla="*/ 385286 w 430529"/>
                <a:gd name="connsiteY585" fmla="*/ 534352 h 621506"/>
                <a:gd name="connsiteX586" fmla="*/ 385286 w 430529"/>
                <a:gd name="connsiteY586" fmla="*/ 533876 h 621506"/>
                <a:gd name="connsiteX587" fmla="*/ 385286 w 430529"/>
                <a:gd name="connsiteY587" fmla="*/ 532447 h 621506"/>
                <a:gd name="connsiteX588" fmla="*/ 385286 w 430529"/>
                <a:gd name="connsiteY588" fmla="*/ 531019 h 621506"/>
                <a:gd name="connsiteX589" fmla="*/ 385763 w 430529"/>
                <a:gd name="connsiteY589" fmla="*/ 530066 h 621506"/>
                <a:gd name="connsiteX590" fmla="*/ 386715 w 430529"/>
                <a:gd name="connsiteY590" fmla="*/ 529590 h 621506"/>
                <a:gd name="connsiteX591" fmla="*/ 387191 w 430529"/>
                <a:gd name="connsiteY591" fmla="*/ 528161 h 621506"/>
                <a:gd name="connsiteX592" fmla="*/ 388620 w 430529"/>
                <a:gd name="connsiteY592" fmla="*/ 527685 h 621506"/>
                <a:gd name="connsiteX593" fmla="*/ 390525 w 430529"/>
                <a:gd name="connsiteY593" fmla="*/ 528638 h 621506"/>
                <a:gd name="connsiteX594" fmla="*/ 391954 w 430529"/>
                <a:gd name="connsiteY594" fmla="*/ 529590 h 621506"/>
                <a:gd name="connsiteX595" fmla="*/ 392906 w 430529"/>
                <a:gd name="connsiteY595" fmla="*/ 530066 h 621506"/>
                <a:gd name="connsiteX596" fmla="*/ 391954 w 430529"/>
                <a:gd name="connsiteY596" fmla="*/ 528161 h 621506"/>
                <a:gd name="connsiteX597" fmla="*/ 390049 w 430529"/>
                <a:gd name="connsiteY597" fmla="*/ 524351 h 621506"/>
                <a:gd name="connsiteX598" fmla="*/ 388144 w 430529"/>
                <a:gd name="connsiteY598" fmla="*/ 520541 h 621506"/>
                <a:gd name="connsiteX599" fmla="*/ 387667 w 430529"/>
                <a:gd name="connsiteY599" fmla="*/ 519589 h 621506"/>
                <a:gd name="connsiteX600" fmla="*/ 388620 w 430529"/>
                <a:gd name="connsiteY600" fmla="*/ 518636 h 621506"/>
                <a:gd name="connsiteX601" fmla="*/ 390525 w 430529"/>
                <a:gd name="connsiteY601" fmla="*/ 517684 h 621506"/>
                <a:gd name="connsiteX602" fmla="*/ 391001 w 430529"/>
                <a:gd name="connsiteY602" fmla="*/ 517207 h 621506"/>
                <a:gd name="connsiteX603" fmla="*/ 391477 w 430529"/>
                <a:gd name="connsiteY603" fmla="*/ 516731 h 621506"/>
                <a:gd name="connsiteX604" fmla="*/ 392430 w 430529"/>
                <a:gd name="connsiteY604" fmla="*/ 516255 h 621506"/>
                <a:gd name="connsiteX605" fmla="*/ 393859 w 430529"/>
                <a:gd name="connsiteY605" fmla="*/ 515779 h 621506"/>
                <a:gd name="connsiteX606" fmla="*/ 394811 w 430529"/>
                <a:gd name="connsiteY606" fmla="*/ 515302 h 621506"/>
                <a:gd name="connsiteX607" fmla="*/ 396240 w 430529"/>
                <a:gd name="connsiteY607" fmla="*/ 515302 h 621506"/>
                <a:gd name="connsiteX608" fmla="*/ 398621 w 430529"/>
                <a:gd name="connsiteY608" fmla="*/ 517684 h 621506"/>
                <a:gd name="connsiteX609" fmla="*/ 401479 w 430529"/>
                <a:gd name="connsiteY609" fmla="*/ 518636 h 621506"/>
                <a:gd name="connsiteX610" fmla="*/ 404336 w 430529"/>
                <a:gd name="connsiteY610" fmla="*/ 522446 h 621506"/>
                <a:gd name="connsiteX611" fmla="*/ 406241 w 430529"/>
                <a:gd name="connsiteY611" fmla="*/ 522922 h 621506"/>
                <a:gd name="connsiteX612" fmla="*/ 407194 w 430529"/>
                <a:gd name="connsiteY612" fmla="*/ 523399 h 621506"/>
                <a:gd name="connsiteX613" fmla="*/ 409575 w 430529"/>
                <a:gd name="connsiteY613" fmla="*/ 519589 h 621506"/>
                <a:gd name="connsiteX614" fmla="*/ 411004 w 430529"/>
                <a:gd name="connsiteY614" fmla="*/ 517207 h 621506"/>
                <a:gd name="connsiteX615" fmla="*/ 413861 w 430529"/>
                <a:gd name="connsiteY615" fmla="*/ 514350 h 621506"/>
                <a:gd name="connsiteX616" fmla="*/ 413385 w 430529"/>
                <a:gd name="connsiteY616" fmla="*/ 512921 h 621506"/>
                <a:gd name="connsiteX617" fmla="*/ 408622 w 430529"/>
                <a:gd name="connsiteY617" fmla="*/ 507206 h 621506"/>
                <a:gd name="connsiteX618" fmla="*/ 407194 w 430529"/>
                <a:gd name="connsiteY618" fmla="*/ 504825 h 621506"/>
                <a:gd name="connsiteX619" fmla="*/ 407194 w 430529"/>
                <a:gd name="connsiteY619" fmla="*/ 501967 h 621506"/>
                <a:gd name="connsiteX620" fmla="*/ 407670 w 430529"/>
                <a:gd name="connsiteY620" fmla="*/ 499110 h 621506"/>
                <a:gd name="connsiteX621" fmla="*/ 410527 w 430529"/>
                <a:gd name="connsiteY621" fmla="*/ 497205 h 621506"/>
                <a:gd name="connsiteX622" fmla="*/ 411004 w 430529"/>
                <a:gd name="connsiteY622" fmla="*/ 494824 h 621506"/>
                <a:gd name="connsiteX623" fmla="*/ 411956 w 430529"/>
                <a:gd name="connsiteY623" fmla="*/ 491966 h 621506"/>
                <a:gd name="connsiteX624" fmla="*/ 412909 w 430529"/>
                <a:gd name="connsiteY624" fmla="*/ 491490 h 621506"/>
                <a:gd name="connsiteX625" fmla="*/ 414338 w 430529"/>
                <a:gd name="connsiteY625" fmla="*/ 490061 h 621506"/>
                <a:gd name="connsiteX626" fmla="*/ 415766 w 430529"/>
                <a:gd name="connsiteY626" fmla="*/ 487680 h 621506"/>
                <a:gd name="connsiteX627" fmla="*/ 418147 w 430529"/>
                <a:gd name="connsiteY627" fmla="*/ 486251 h 621506"/>
                <a:gd name="connsiteX628" fmla="*/ 419576 w 430529"/>
                <a:gd name="connsiteY628" fmla="*/ 484822 h 621506"/>
                <a:gd name="connsiteX629" fmla="*/ 419576 w 430529"/>
                <a:gd name="connsiteY629" fmla="*/ 481013 h 621506"/>
                <a:gd name="connsiteX630" fmla="*/ 421005 w 430529"/>
                <a:gd name="connsiteY630" fmla="*/ 479584 h 621506"/>
                <a:gd name="connsiteX631" fmla="*/ 423863 w 430529"/>
                <a:gd name="connsiteY631" fmla="*/ 478631 h 621506"/>
                <a:gd name="connsiteX632" fmla="*/ 424339 w 430529"/>
                <a:gd name="connsiteY632" fmla="*/ 477679 h 621506"/>
                <a:gd name="connsiteX633" fmla="*/ 423386 w 430529"/>
                <a:gd name="connsiteY633" fmla="*/ 474821 h 621506"/>
                <a:gd name="connsiteX634" fmla="*/ 421957 w 430529"/>
                <a:gd name="connsiteY634" fmla="*/ 472440 h 621506"/>
                <a:gd name="connsiteX635" fmla="*/ 420529 w 430529"/>
                <a:gd name="connsiteY635" fmla="*/ 471011 h 621506"/>
                <a:gd name="connsiteX636" fmla="*/ 419100 w 430529"/>
                <a:gd name="connsiteY636" fmla="*/ 464344 h 621506"/>
                <a:gd name="connsiteX637" fmla="*/ 417195 w 430529"/>
                <a:gd name="connsiteY637" fmla="*/ 461010 h 621506"/>
                <a:gd name="connsiteX638" fmla="*/ 418147 w 430529"/>
                <a:gd name="connsiteY638" fmla="*/ 459581 h 621506"/>
                <a:gd name="connsiteX639" fmla="*/ 419100 w 430529"/>
                <a:gd name="connsiteY639" fmla="*/ 457676 h 621506"/>
                <a:gd name="connsiteX640" fmla="*/ 420529 w 430529"/>
                <a:gd name="connsiteY640" fmla="*/ 454342 h 621506"/>
                <a:gd name="connsiteX641" fmla="*/ 421005 w 430529"/>
                <a:gd name="connsiteY641" fmla="*/ 450532 h 621506"/>
                <a:gd name="connsiteX642" fmla="*/ 420529 w 430529"/>
                <a:gd name="connsiteY642" fmla="*/ 436245 h 621506"/>
                <a:gd name="connsiteX643" fmla="*/ 420529 w 430529"/>
                <a:gd name="connsiteY643" fmla="*/ 433388 h 621506"/>
                <a:gd name="connsiteX644" fmla="*/ 421957 w 430529"/>
                <a:gd name="connsiteY644" fmla="*/ 431482 h 621506"/>
                <a:gd name="connsiteX645" fmla="*/ 424339 w 430529"/>
                <a:gd name="connsiteY645" fmla="*/ 429101 h 621506"/>
                <a:gd name="connsiteX646" fmla="*/ 426244 w 430529"/>
                <a:gd name="connsiteY646" fmla="*/ 428149 h 621506"/>
                <a:gd name="connsiteX647" fmla="*/ 428149 w 430529"/>
                <a:gd name="connsiteY647" fmla="*/ 426720 h 621506"/>
                <a:gd name="connsiteX648" fmla="*/ 427672 w 430529"/>
                <a:gd name="connsiteY648" fmla="*/ 424339 h 621506"/>
                <a:gd name="connsiteX649" fmla="*/ 429101 w 430529"/>
                <a:gd name="connsiteY649" fmla="*/ 422434 h 621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</a:cxnLst>
              <a:rect l="l" t="t" r="r" b="b"/>
              <a:pathLst>
                <a:path w="430529" h="621506">
                  <a:moveTo>
                    <a:pt x="430530" y="420529"/>
                  </a:moveTo>
                  <a:lnTo>
                    <a:pt x="425767" y="412432"/>
                  </a:lnTo>
                  <a:lnTo>
                    <a:pt x="421957" y="405765"/>
                  </a:lnTo>
                  <a:lnTo>
                    <a:pt x="418147" y="399097"/>
                  </a:lnTo>
                  <a:lnTo>
                    <a:pt x="413861" y="391477"/>
                  </a:lnTo>
                  <a:lnTo>
                    <a:pt x="411004" y="386715"/>
                  </a:lnTo>
                  <a:lnTo>
                    <a:pt x="407670" y="380524"/>
                  </a:lnTo>
                  <a:lnTo>
                    <a:pt x="404336" y="375285"/>
                  </a:lnTo>
                  <a:lnTo>
                    <a:pt x="400050" y="367665"/>
                  </a:lnTo>
                  <a:lnTo>
                    <a:pt x="396716" y="367665"/>
                  </a:lnTo>
                  <a:lnTo>
                    <a:pt x="391477" y="367189"/>
                  </a:lnTo>
                  <a:lnTo>
                    <a:pt x="387191" y="367189"/>
                  </a:lnTo>
                  <a:lnTo>
                    <a:pt x="383381" y="368617"/>
                  </a:lnTo>
                  <a:lnTo>
                    <a:pt x="378142" y="370999"/>
                  </a:lnTo>
                  <a:lnTo>
                    <a:pt x="375761" y="371475"/>
                  </a:lnTo>
                  <a:lnTo>
                    <a:pt x="374332" y="371475"/>
                  </a:lnTo>
                  <a:lnTo>
                    <a:pt x="372427" y="371475"/>
                  </a:lnTo>
                  <a:lnTo>
                    <a:pt x="370522" y="370522"/>
                  </a:lnTo>
                  <a:lnTo>
                    <a:pt x="367665" y="367665"/>
                  </a:lnTo>
                  <a:lnTo>
                    <a:pt x="365284" y="368617"/>
                  </a:lnTo>
                  <a:lnTo>
                    <a:pt x="363855" y="369570"/>
                  </a:lnTo>
                  <a:lnTo>
                    <a:pt x="363855" y="363855"/>
                  </a:lnTo>
                  <a:lnTo>
                    <a:pt x="363855" y="355282"/>
                  </a:lnTo>
                  <a:lnTo>
                    <a:pt x="363855" y="347663"/>
                  </a:lnTo>
                  <a:lnTo>
                    <a:pt x="363855" y="341471"/>
                  </a:lnTo>
                  <a:lnTo>
                    <a:pt x="364331" y="334327"/>
                  </a:lnTo>
                  <a:lnTo>
                    <a:pt x="364331" y="329565"/>
                  </a:lnTo>
                  <a:lnTo>
                    <a:pt x="365760" y="327660"/>
                  </a:lnTo>
                  <a:lnTo>
                    <a:pt x="366713" y="325279"/>
                  </a:lnTo>
                  <a:lnTo>
                    <a:pt x="365284" y="322421"/>
                  </a:lnTo>
                  <a:lnTo>
                    <a:pt x="365760" y="320040"/>
                  </a:lnTo>
                  <a:lnTo>
                    <a:pt x="366236" y="318135"/>
                  </a:lnTo>
                  <a:lnTo>
                    <a:pt x="367189" y="316230"/>
                  </a:lnTo>
                  <a:lnTo>
                    <a:pt x="365284" y="317182"/>
                  </a:lnTo>
                  <a:lnTo>
                    <a:pt x="364331" y="317659"/>
                  </a:lnTo>
                  <a:lnTo>
                    <a:pt x="362902" y="319088"/>
                  </a:lnTo>
                  <a:lnTo>
                    <a:pt x="360045" y="320992"/>
                  </a:lnTo>
                  <a:lnTo>
                    <a:pt x="358140" y="322897"/>
                  </a:lnTo>
                  <a:lnTo>
                    <a:pt x="355759" y="324326"/>
                  </a:lnTo>
                  <a:lnTo>
                    <a:pt x="352901" y="327660"/>
                  </a:lnTo>
                  <a:lnTo>
                    <a:pt x="350520" y="329565"/>
                  </a:lnTo>
                  <a:lnTo>
                    <a:pt x="347663" y="330517"/>
                  </a:lnTo>
                  <a:lnTo>
                    <a:pt x="343852" y="334327"/>
                  </a:lnTo>
                  <a:lnTo>
                    <a:pt x="340042" y="335280"/>
                  </a:lnTo>
                  <a:lnTo>
                    <a:pt x="330994" y="335756"/>
                  </a:lnTo>
                  <a:lnTo>
                    <a:pt x="321469" y="335756"/>
                  </a:lnTo>
                  <a:lnTo>
                    <a:pt x="312896" y="335756"/>
                  </a:lnTo>
                  <a:lnTo>
                    <a:pt x="311467" y="335756"/>
                  </a:lnTo>
                  <a:lnTo>
                    <a:pt x="311467" y="332422"/>
                  </a:lnTo>
                  <a:lnTo>
                    <a:pt x="311944" y="330041"/>
                  </a:lnTo>
                  <a:lnTo>
                    <a:pt x="309086" y="327660"/>
                  </a:lnTo>
                  <a:lnTo>
                    <a:pt x="308610" y="324802"/>
                  </a:lnTo>
                  <a:lnTo>
                    <a:pt x="308134" y="322897"/>
                  </a:lnTo>
                  <a:lnTo>
                    <a:pt x="306705" y="320516"/>
                  </a:lnTo>
                  <a:lnTo>
                    <a:pt x="304800" y="319088"/>
                  </a:lnTo>
                  <a:lnTo>
                    <a:pt x="301942" y="318135"/>
                  </a:lnTo>
                  <a:lnTo>
                    <a:pt x="297180" y="317182"/>
                  </a:lnTo>
                  <a:lnTo>
                    <a:pt x="290036" y="315754"/>
                  </a:lnTo>
                  <a:lnTo>
                    <a:pt x="283369" y="315277"/>
                  </a:lnTo>
                  <a:lnTo>
                    <a:pt x="276701" y="315754"/>
                  </a:lnTo>
                  <a:lnTo>
                    <a:pt x="280511" y="310515"/>
                  </a:lnTo>
                  <a:lnTo>
                    <a:pt x="284797" y="305752"/>
                  </a:lnTo>
                  <a:lnTo>
                    <a:pt x="284797" y="301466"/>
                  </a:lnTo>
                  <a:lnTo>
                    <a:pt x="281464" y="297656"/>
                  </a:lnTo>
                  <a:lnTo>
                    <a:pt x="279559" y="295275"/>
                  </a:lnTo>
                  <a:lnTo>
                    <a:pt x="276701" y="291941"/>
                  </a:lnTo>
                  <a:lnTo>
                    <a:pt x="273367" y="290036"/>
                  </a:lnTo>
                  <a:lnTo>
                    <a:pt x="271463" y="287179"/>
                  </a:lnTo>
                  <a:lnTo>
                    <a:pt x="271939" y="285274"/>
                  </a:lnTo>
                  <a:lnTo>
                    <a:pt x="271463" y="283845"/>
                  </a:lnTo>
                  <a:lnTo>
                    <a:pt x="270034" y="283369"/>
                  </a:lnTo>
                  <a:lnTo>
                    <a:pt x="269081" y="282416"/>
                  </a:lnTo>
                  <a:lnTo>
                    <a:pt x="267176" y="280988"/>
                  </a:lnTo>
                  <a:lnTo>
                    <a:pt x="265271" y="279559"/>
                  </a:lnTo>
                  <a:lnTo>
                    <a:pt x="265271" y="278130"/>
                  </a:lnTo>
                  <a:lnTo>
                    <a:pt x="264319" y="276225"/>
                  </a:lnTo>
                  <a:lnTo>
                    <a:pt x="262890" y="274320"/>
                  </a:lnTo>
                  <a:lnTo>
                    <a:pt x="262890" y="272891"/>
                  </a:lnTo>
                  <a:lnTo>
                    <a:pt x="261938" y="270510"/>
                  </a:lnTo>
                  <a:lnTo>
                    <a:pt x="260509" y="268605"/>
                  </a:lnTo>
                  <a:lnTo>
                    <a:pt x="259080" y="267176"/>
                  </a:lnTo>
                  <a:lnTo>
                    <a:pt x="257175" y="265747"/>
                  </a:lnTo>
                  <a:lnTo>
                    <a:pt x="257651" y="264319"/>
                  </a:lnTo>
                  <a:lnTo>
                    <a:pt x="258604" y="263842"/>
                  </a:lnTo>
                  <a:lnTo>
                    <a:pt x="259556" y="261938"/>
                  </a:lnTo>
                  <a:lnTo>
                    <a:pt x="259080" y="260509"/>
                  </a:lnTo>
                  <a:lnTo>
                    <a:pt x="257651" y="259556"/>
                  </a:lnTo>
                  <a:lnTo>
                    <a:pt x="255746" y="259080"/>
                  </a:lnTo>
                  <a:lnTo>
                    <a:pt x="253365" y="256222"/>
                  </a:lnTo>
                  <a:lnTo>
                    <a:pt x="251460" y="254794"/>
                  </a:lnTo>
                  <a:lnTo>
                    <a:pt x="250507" y="253841"/>
                  </a:lnTo>
                  <a:lnTo>
                    <a:pt x="249555" y="252889"/>
                  </a:lnTo>
                  <a:lnTo>
                    <a:pt x="250507" y="251936"/>
                  </a:lnTo>
                  <a:lnTo>
                    <a:pt x="250984" y="250984"/>
                  </a:lnTo>
                  <a:lnTo>
                    <a:pt x="251460" y="249555"/>
                  </a:lnTo>
                  <a:lnTo>
                    <a:pt x="250984" y="248126"/>
                  </a:lnTo>
                  <a:lnTo>
                    <a:pt x="250984" y="246697"/>
                  </a:lnTo>
                  <a:lnTo>
                    <a:pt x="251936" y="246697"/>
                  </a:lnTo>
                  <a:lnTo>
                    <a:pt x="253365" y="246697"/>
                  </a:lnTo>
                  <a:lnTo>
                    <a:pt x="254794" y="245745"/>
                  </a:lnTo>
                  <a:lnTo>
                    <a:pt x="256222" y="245745"/>
                  </a:lnTo>
                  <a:lnTo>
                    <a:pt x="258127" y="245269"/>
                  </a:lnTo>
                  <a:lnTo>
                    <a:pt x="259080" y="244316"/>
                  </a:lnTo>
                  <a:lnTo>
                    <a:pt x="259080" y="242888"/>
                  </a:lnTo>
                  <a:lnTo>
                    <a:pt x="258127" y="240030"/>
                  </a:lnTo>
                  <a:lnTo>
                    <a:pt x="256699" y="238601"/>
                  </a:lnTo>
                  <a:lnTo>
                    <a:pt x="256222" y="236696"/>
                  </a:lnTo>
                  <a:lnTo>
                    <a:pt x="257175" y="233363"/>
                  </a:lnTo>
                  <a:lnTo>
                    <a:pt x="258127" y="230981"/>
                  </a:lnTo>
                  <a:lnTo>
                    <a:pt x="260032" y="228600"/>
                  </a:lnTo>
                  <a:lnTo>
                    <a:pt x="266700" y="223361"/>
                  </a:lnTo>
                  <a:lnTo>
                    <a:pt x="272891" y="219551"/>
                  </a:lnTo>
                  <a:lnTo>
                    <a:pt x="275749" y="219551"/>
                  </a:lnTo>
                  <a:lnTo>
                    <a:pt x="277654" y="218122"/>
                  </a:lnTo>
                  <a:lnTo>
                    <a:pt x="279082" y="216217"/>
                  </a:lnTo>
                  <a:lnTo>
                    <a:pt x="279559" y="213836"/>
                  </a:lnTo>
                  <a:lnTo>
                    <a:pt x="279082" y="211931"/>
                  </a:lnTo>
                  <a:lnTo>
                    <a:pt x="278130" y="209074"/>
                  </a:lnTo>
                  <a:lnTo>
                    <a:pt x="276701" y="205740"/>
                  </a:lnTo>
                  <a:lnTo>
                    <a:pt x="275749" y="203835"/>
                  </a:lnTo>
                  <a:lnTo>
                    <a:pt x="276701" y="201454"/>
                  </a:lnTo>
                  <a:lnTo>
                    <a:pt x="278130" y="198120"/>
                  </a:lnTo>
                  <a:lnTo>
                    <a:pt x="281464" y="193357"/>
                  </a:lnTo>
                  <a:lnTo>
                    <a:pt x="284321" y="188119"/>
                  </a:lnTo>
                  <a:lnTo>
                    <a:pt x="284797" y="186690"/>
                  </a:lnTo>
                  <a:lnTo>
                    <a:pt x="285274" y="183356"/>
                  </a:lnTo>
                  <a:lnTo>
                    <a:pt x="286702" y="176689"/>
                  </a:lnTo>
                  <a:lnTo>
                    <a:pt x="287179" y="173355"/>
                  </a:lnTo>
                  <a:lnTo>
                    <a:pt x="286702" y="171926"/>
                  </a:lnTo>
                  <a:lnTo>
                    <a:pt x="287655" y="170974"/>
                  </a:lnTo>
                  <a:lnTo>
                    <a:pt x="289560" y="170021"/>
                  </a:lnTo>
                  <a:lnTo>
                    <a:pt x="293846" y="169069"/>
                  </a:lnTo>
                  <a:lnTo>
                    <a:pt x="297180" y="167164"/>
                  </a:lnTo>
                  <a:lnTo>
                    <a:pt x="301942" y="163354"/>
                  </a:lnTo>
                  <a:lnTo>
                    <a:pt x="305752" y="159544"/>
                  </a:lnTo>
                  <a:lnTo>
                    <a:pt x="309086" y="158115"/>
                  </a:lnTo>
                  <a:lnTo>
                    <a:pt x="314801" y="154781"/>
                  </a:lnTo>
                  <a:lnTo>
                    <a:pt x="318135" y="152400"/>
                  </a:lnTo>
                  <a:lnTo>
                    <a:pt x="319564" y="151924"/>
                  </a:lnTo>
                  <a:lnTo>
                    <a:pt x="322897" y="150019"/>
                  </a:lnTo>
                  <a:lnTo>
                    <a:pt x="329089" y="149542"/>
                  </a:lnTo>
                  <a:lnTo>
                    <a:pt x="333851" y="149066"/>
                  </a:lnTo>
                  <a:lnTo>
                    <a:pt x="336709" y="147638"/>
                  </a:lnTo>
                  <a:lnTo>
                    <a:pt x="340995" y="147161"/>
                  </a:lnTo>
                  <a:lnTo>
                    <a:pt x="343852" y="146209"/>
                  </a:lnTo>
                  <a:lnTo>
                    <a:pt x="346710" y="146209"/>
                  </a:lnTo>
                  <a:lnTo>
                    <a:pt x="352901" y="144780"/>
                  </a:lnTo>
                  <a:lnTo>
                    <a:pt x="354806" y="142875"/>
                  </a:lnTo>
                  <a:lnTo>
                    <a:pt x="356235" y="140970"/>
                  </a:lnTo>
                  <a:lnTo>
                    <a:pt x="358616" y="139065"/>
                  </a:lnTo>
                  <a:lnTo>
                    <a:pt x="361474" y="138589"/>
                  </a:lnTo>
                  <a:lnTo>
                    <a:pt x="364331" y="138589"/>
                  </a:lnTo>
                  <a:lnTo>
                    <a:pt x="367665" y="138589"/>
                  </a:lnTo>
                  <a:lnTo>
                    <a:pt x="371951" y="138113"/>
                  </a:lnTo>
                  <a:lnTo>
                    <a:pt x="374332" y="139541"/>
                  </a:lnTo>
                  <a:lnTo>
                    <a:pt x="374809" y="141446"/>
                  </a:lnTo>
                  <a:lnTo>
                    <a:pt x="377666" y="143351"/>
                  </a:lnTo>
                  <a:lnTo>
                    <a:pt x="379571" y="143351"/>
                  </a:lnTo>
                  <a:lnTo>
                    <a:pt x="381476" y="142875"/>
                  </a:lnTo>
                  <a:lnTo>
                    <a:pt x="383857" y="144304"/>
                  </a:lnTo>
                  <a:lnTo>
                    <a:pt x="385763" y="144304"/>
                  </a:lnTo>
                  <a:lnTo>
                    <a:pt x="386715" y="143351"/>
                  </a:lnTo>
                  <a:lnTo>
                    <a:pt x="387191" y="140970"/>
                  </a:lnTo>
                  <a:lnTo>
                    <a:pt x="385286" y="138589"/>
                  </a:lnTo>
                  <a:lnTo>
                    <a:pt x="382429" y="136207"/>
                  </a:lnTo>
                  <a:lnTo>
                    <a:pt x="380047" y="134779"/>
                  </a:lnTo>
                  <a:lnTo>
                    <a:pt x="379095" y="132874"/>
                  </a:lnTo>
                  <a:lnTo>
                    <a:pt x="377666" y="129064"/>
                  </a:lnTo>
                  <a:lnTo>
                    <a:pt x="375761" y="128111"/>
                  </a:lnTo>
                  <a:lnTo>
                    <a:pt x="374332" y="126682"/>
                  </a:lnTo>
                  <a:lnTo>
                    <a:pt x="372904" y="127159"/>
                  </a:lnTo>
                  <a:lnTo>
                    <a:pt x="371475" y="128111"/>
                  </a:lnTo>
                  <a:lnTo>
                    <a:pt x="369094" y="128588"/>
                  </a:lnTo>
                  <a:lnTo>
                    <a:pt x="367665" y="128588"/>
                  </a:lnTo>
                  <a:lnTo>
                    <a:pt x="361950" y="126206"/>
                  </a:lnTo>
                  <a:lnTo>
                    <a:pt x="360997" y="125730"/>
                  </a:lnTo>
                  <a:lnTo>
                    <a:pt x="364807" y="120015"/>
                  </a:lnTo>
                  <a:lnTo>
                    <a:pt x="371475" y="109061"/>
                  </a:lnTo>
                  <a:lnTo>
                    <a:pt x="375761" y="102394"/>
                  </a:lnTo>
                  <a:lnTo>
                    <a:pt x="381000" y="94774"/>
                  </a:lnTo>
                  <a:lnTo>
                    <a:pt x="383381" y="90964"/>
                  </a:lnTo>
                  <a:lnTo>
                    <a:pt x="383381" y="90488"/>
                  </a:lnTo>
                  <a:lnTo>
                    <a:pt x="383381" y="89535"/>
                  </a:lnTo>
                  <a:lnTo>
                    <a:pt x="382429" y="88106"/>
                  </a:lnTo>
                  <a:lnTo>
                    <a:pt x="380047" y="87630"/>
                  </a:lnTo>
                  <a:lnTo>
                    <a:pt x="377666" y="86201"/>
                  </a:lnTo>
                  <a:lnTo>
                    <a:pt x="375761" y="84296"/>
                  </a:lnTo>
                  <a:lnTo>
                    <a:pt x="373380" y="83820"/>
                  </a:lnTo>
                  <a:lnTo>
                    <a:pt x="371475" y="82391"/>
                  </a:lnTo>
                  <a:lnTo>
                    <a:pt x="368141" y="80963"/>
                  </a:lnTo>
                  <a:lnTo>
                    <a:pt x="366236" y="80010"/>
                  </a:lnTo>
                  <a:lnTo>
                    <a:pt x="363855" y="79534"/>
                  </a:lnTo>
                  <a:lnTo>
                    <a:pt x="361950" y="77629"/>
                  </a:lnTo>
                  <a:lnTo>
                    <a:pt x="354806" y="73342"/>
                  </a:lnTo>
                  <a:lnTo>
                    <a:pt x="352901" y="72866"/>
                  </a:lnTo>
                  <a:lnTo>
                    <a:pt x="350996" y="73342"/>
                  </a:lnTo>
                  <a:lnTo>
                    <a:pt x="348139" y="74295"/>
                  </a:lnTo>
                  <a:lnTo>
                    <a:pt x="345281" y="76676"/>
                  </a:lnTo>
                  <a:lnTo>
                    <a:pt x="341471" y="77152"/>
                  </a:lnTo>
                  <a:lnTo>
                    <a:pt x="338138" y="77152"/>
                  </a:lnTo>
                  <a:lnTo>
                    <a:pt x="336709" y="75724"/>
                  </a:lnTo>
                  <a:lnTo>
                    <a:pt x="334804" y="75247"/>
                  </a:lnTo>
                  <a:lnTo>
                    <a:pt x="332899" y="73342"/>
                  </a:lnTo>
                  <a:lnTo>
                    <a:pt x="329089" y="71914"/>
                  </a:lnTo>
                  <a:lnTo>
                    <a:pt x="326231" y="70961"/>
                  </a:lnTo>
                  <a:lnTo>
                    <a:pt x="324326" y="71438"/>
                  </a:lnTo>
                  <a:lnTo>
                    <a:pt x="322421" y="73819"/>
                  </a:lnTo>
                  <a:lnTo>
                    <a:pt x="320040" y="75724"/>
                  </a:lnTo>
                  <a:lnTo>
                    <a:pt x="318135" y="76676"/>
                  </a:lnTo>
                  <a:lnTo>
                    <a:pt x="315754" y="76676"/>
                  </a:lnTo>
                  <a:lnTo>
                    <a:pt x="312896" y="78581"/>
                  </a:lnTo>
                  <a:lnTo>
                    <a:pt x="310515" y="79534"/>
                  </a:lnTo>
                  <a:lnTo>
                    <a:pt x="307657" y="79534"/>
                  </a:lnTo>
                  <a:lnTo>
                    <a:pt x="304324" y="80486"/>
                  </a:lnTo>
                  <a:lnTo>
                    <a:pt x="300514" y="79057"/>
                  </a:lnTo>
                  <a:lnTo>
                    <a:pt x="297656" y="78105"/>
                  </a:lnTo>
                  <a:lnTo>
                    <a:pt x="296704" y="77629"/>
                  </a:lnTo>
                  <a:lnTo>
                    <a:pt x="295275" y="78105"/>
                  </a:lnTo>
                  <a:lnTo>
                    <a:pt x="293370" y="79057"/>
                  </a:lnTo>
                  <a:lnTo>
                    <a:pt x="290036" y="79534"/>
                  </a:lnTo>
                  <a:lnTo>
                    <a:pt x="287655" y="79534"/>
                  </a:lnTo>
                  <a:lnTo>
                    <a:pt x="285750" y="79057"/>
                  </a:lnTo>
                  <a:lnTo>
                    <a:pt x="284321" y="77152"/>
                  </a:lnTo>
                  <a:lnTo>
                    <a:pt x="281464" y="76200"/>
                  </a:lnTo>
                  <a:lnTo>
                    <a:pt x="278606" y="75247"/>
                  </a:lnTo>
                  <a:lnTo>
                    <a:pt x="277654" y="72866"/>
                  </a:lnTo>
                  <a:lnTo>
                    <a:pt x="278130" y="70961"/>
                  </a:lnTo>
                  <a:lnTo>
                    <a:pt x="279559" y="68580"/>
                  </a:lnTo>
                  <a:lnTo>
                    <a:pt x="278606" y="66199"/>
                  </a:lnTo>
                  <a:lnTo>
                    <a:pt x="277654" y="61913"/>
                  </a:lnTo>
                  <a:lnTo>
                    <a:pt x="277177" y="60007"/>
                  </a:lnTo>
                  <a:lnTo>
                    <a:pt x="276225" y="58579"/>
                  </a:lnTo>
                  <a:lnTo>
                    <a:pt x="274796" y="58102"/>
                  </a:lnTo>
                  <a:lnTo>
                    <a:pt x="271939" y="58579"/>
                  </a:lnTo>
                  <a:lnTo>
                    <a:pt x="268605" y="57150"/>
                  </a:lnTo>
                  <a:lnTo>
                    <a:pt x="266700" y="55721"/>
                  </a:lnTo>
                  <a:lnTo>
                    <a:pt x="265747" y="53816"/>
                  </a:lnTo>
                  <a:lnTo>
                    <a:pt x="266700" y="50482"/>
                  </a:lnTo>
                  <a:lnTo>
                    <a:pt x="266224" y="47625"/>
                  </a:lnTo>
                  <a:lnTo>
                    <a:pt x="264319" y="45720"/>
                  </a:lnTo>
                  <a:lnTo>
                    <a:pt x="262890" y="42863"/>
                  </a:lnTo>
                  <a:lnTo>
                    <a:pt x="260985" y="40957"/>
                  </a:lnTo>
                  <a:lnTo>
                    <a:pt x="258604" y="39529"/>
                  </a:lnTo>
                  <a:lnTo>
                    <a:pt x="256222" y="39529"/>
                  </a:lnTo>
                  <a:lnTo>
                    <a:pt x="254317" y="39052"/>
                  </a:lnTo>
                  <a:lnTo>
                    <a:pt x="252413" y="36671"/>
                  </a:lnTo>
                  <a:lnTo>
                    <a:pt x="250031" y="35719"/>
                  </a:lnTo>
                  <a:lnTo>
                    <a:pt x="247650" y="33338"/>
                  </a:lnTo>
                  <a:lnTo>
                    <a:pt x="243364" y="32385"/>
                  </a:lnTo>
                  <a:lnTo>
                    <a:pt x="241459" y="31432"/>
                  </a:lnTo>
                  <a:lnTo>
                    <a:pt x="240030" y="30004"/>
                  </a:lnTo>
                  <a:lnTo>
                    <a:pt x="238125" y="27146"/>
                  </a:lnTo>
                  <a:lnTo>
                    <a:pt x="238601" y="25717"/>
                  </a:lnTo>
                  <a:lnTo>
                    <a:pt x="237649" y="24765"/>
                  </a:lnTo>
                  <a:lnTo>
                    <a:pt x="237172" y="21907"/>
                  </a:lnTo>
                  <a:lnTo>
                    <a:pt x="235267" y="18097"/>
                  </a:lnTo>
                  <a:lnTo>
                    <a:pt x="233839" y="16192"/>
                  </a:lnTo>
                  <a:lnTo>
                    <a:pt x="232410" y="14764"/>
                  </a:lnTo>
                  <a:lnTo>
                    <a:pt x="230981" y="13335"/>
                  </a:lnTo>
                  <a:lnTo>
                    <a:pt x="228600" y="11430"/>
                  </a:lnTo>
                  <a:lnTo>
                    <a:pt x="226219" y="10001"/>
                  </a:lnTo>
                  <a:lnTo>
                    <a:pt x="223838" y="9049"/>
                  </a:lnTo>
                  <a:lnTo>
                    <a:pt x="223361" y="7144"/>
                  </a:lnTo>
                  <a:lnTo>
                    <a:pt x="222409" y="5715"/>
                  </a:lnTo>
                  <a:lnTo>
                    <a:pt x="221456" y="5715"/>
                  </a:lnTo>
                  <a:lnTo>
                    <a:pt x="219551" y="5715"/>
                  </a:lnTo>
                  <a:lnTo>
                    <a:pt x="217646" y="5239"/>
                  </a:lnTo>
                  <a:lnTo>
                    <a:pt x="215741" y="3810"/>
                  </a:lnTo>
                  <a:lnTo>
                    <a:pt x="213836" y="2857"/>
                  </a:lnTo>
                  <a:lnTo>
                    <a:pt x="210979" y="476"/>
                  </a:lnTo>
                  <a:lnTo>
                    <a:pt x="209550" y="0"/>
                  </a:lnTo>
                  <a:lnTo>
                    <a:pt x="208121" y="0"/>
                  </a:lnTo>
                  <a:lnTo>
                    <a:pt x="206216" y="2381"/>
                  </a:lnTo>
                  <a:lnTo>
                    <a:pt x="204311" y="3810"/>
                  </a:lnTo>
                  <a:lnTo>
                    <a:pt x="201930" y="3810"/>
                  </a:lnTo>
                  <a:lnTo>
                    <a:pt x="199549" y="4286"/>
                  </a:lnTo>
                  <a:lnTo>
                    <a:pt x="195739" y="2857"/>
                  </a:lnTo>
                  <a:lnTo>
                    <a:pt x="194310" y="2857"/>
                  </a:lnTo>
                  <a:lnTo>
                    <a:pt x="194310" y="4286"/>
                  </a:lnTo>
                  <a:lnTo>
                    <a:pt x="196691" y="5715"/>
                  </a:lnTo>
                  <a:lnTo>
                    <a:pt x="199072" y="7144"/>
                  </a:lnTo>
                  <a:lnTo>
                    <a:pt x="200025" y="9525"/>
                  </a:lnTo>
                  <a:lnTo>
                    <a:pt x="201454" y="12382"/>
                  </a:lnTo>
                  <a:lnTo>
                    <a:pt x="204788" y="15716"/>
                  </a:lnTo>
                  <a:lnTo>
                    <a:pt x="206692" y="17621"/>
                  </a:lnTo>
                  <a:lnTo>
                    <a:pt x="206692" y="18574"/>
                  </a:lnTo>
                  <a:lnTo>
                    <a:pt x="206216" y="20955"/>
                  </a:lnTo>
                  <a:lnTo>
                    <a:pt x="206216" y="22384"/>
                  </a:lnTo>
                  <a:lnTo>
                    <a:pt x="207169" y="30956"/>
                  </a:lnTo>
                  <a:lnTo>
                    <a:pt x="206216" y="31432"/>
                  </a:lnTo>
                  <a:lnTo>
                    <a:pt x="205264" y="31432"/>
                  </a:lnTo>
                  <a:lnTo>
                    <a:pt x="203835" y="31432"/>
                  </a:lnTo>
                  <a:lnTo>
                    <a:pt x="202882" y="30480"/>
                  </a:lnTo>
                  <a:lnTo>
                    <a:pt x="201930" y="30004"/>
                  </a:lnTo>
                  <a:lnTo>
                    <a:pt x="201454" y="30956"/>
                  </a:lnTo>
                  <a:lnTo>
                    <a:pt x="200501" y="34766"/>
                  </a:lnTo>
                  <a:lnTo>
                    <a:pt x="198120" y="42863"/>
                  </a:lnTo>
                  <a:lnTo>
                    <a:pt x="196215" y="50006"/>
                  </a:lnTo>
                  <a:lnTo>
                    <a:pt x="193834" y="52864"/>
                  </a:lnTo>
                  <a:lnTo>
                    <a:pt x="190500" y="56674"/>
                  </a:lnTo>
                  <a:lnTo>
                    <a:pt x="185738" y="62389"/>
                  </a:lnTo>
                  <a:lnTo>
                    <a:pt x="178594" y="70485"/>
                  </a:lnTo>
                  <a:lnTo>
                    <a:pt x="173355" y="74295"/>
                  </a:lnTo>
                  <a:lnTo>
                    <a:pt x="169545" y="77152"/>
                  </a:lnTo>
                  <a:lnTo>
                    <a:pt x="164782" y="80486"/>
                  </a:lnTo>
                  <a:lnTo>
                    <a:pt x="158591" y="84772"/>
                  </a:lnTo>
                  <a:lnTo>
                    <a:pt x="151924" y="87154"/>
                  </a:lnTo>
                  <a:lnTo>
                    <a:pt x="141922" y="90488"/>
                  </a:lnTo>
                  <a:lnTo>
                    <a:pt x="135255" y="93345"/>
                  </a:lnTo>
                  <a:lnTo>
                    <a:pt x="130492" y="94774"/>
                  </a:lnTo>
                  <a:lnTo>
                    <a:pt x="125254" y="96679"/>
                  </a:lnTo>
                  <a:lnTo>
                    <a:pt x="118586" y="99060"/>
                  </a:lnTo>
                  <a:lnTo>
                    <a:pt x="115729" y="100965"/>
                  </a:lnTo>
                  <a:lnTo>
                    <a:pt x="111442" y="106680"/>
                  </a:lnTo>
                  <a:lnTo>
                    <a:pt x="109061" y="109061"/>
                  </a:lnTo>
                  <a:lnTo>
                    <a:pt x="107156" y="111442"/>
                  </a:lnTo>
                  <a:lnTo>
                    <a:pt x="107156" y="112395"/>
                  </a:lnTo>
                  <a:lnTo>
                    <a:pt x="107156" y="112871"/>
                  </a:lnTo>
                  <a:lnTo>
                    <a:pt x="108109" y="113824"/>
                  </a:lnTo>
                  <a:lnTo>
                    <a:pt x="108109" y="115252"/>
                  </a:lnTo>
                  <a:lnTo>
                    <a:pt x="107156" y="115729"/>
                  </a:lnTo>
                  <a:lnTo>
                    <a:pt x="105727" y="115729"/>
                  </a:lnTo>
                  <a:lnTo>
                    <a:pt x="105251" y="115252"/>
                  </a:lnTo>
                  <a:lnTo>
                    <a:pt x="105251" y="114300"/>
                  </a:lnTo>
                  <a:lnTo>
                    <a:pt x="103822" y="112871"/>
                  </a:lnTo>
                  <a:lnTo>
                    <a:pt x="102870" y="112395"/>
                  </a:lnTo>
                  <a:lnTo>
                    <a:pt x="101917" y="112871"/>
                  </a:lnTo>
                  <a:lnTo>
                    <a:pt x="101917" y="113824"/>
                  </a:lnTo>
                  <a:lnTo>
                    <a:pt x="100013" y="119539"/>
                  </a:lnTo>
                  <a:lnTo>
                    <a:pt x="100013" y="122396"/>
                  </a:lnTo>
                  <a:lnTo>
                    <a:pt x="99060" y="123349"/>
                  </a:lnTo>
                  <a:lnTo>
                    <a:pt x="99536" y="125730"/>
                  </a:lnTo>
                  <a:lnTo>
                    <a:pt x="97631" y="127635"/>
                  </a:lnTo>
                  <a:lnTo>
                    <a:pt x="96679" y="130016"/>
                  </a:lnTo>
                  <a:lnTo>
                    <a:pt x="96202" y="131445"/>
                  </a:lnTo>
                  <a:lnTo>
                    <a:pt x="94774" y="132874"/>
                  </a:lnTo>
                  <a:lnTo>
                    <a:pt x="94297" y="134302"/>
                  </a:lnTo>
                  <a:lnTo>
                    <a:pt x="92869" y="138589"/>
                  </a:lnTo>
                  <a:lnTo>
                    <a:pt x="91440" y="141446"/>
                  </a:lnTo>
                  <a:lnTo>
                    <a:pt x="90488" y="144304"/>
                  </a:lnTo>
                  <a:lnTo>
                    <a:pt x="90488" y="146209"/>
                  </a:lnTo>
                  <a:lnTo>
                    <a:pt x="90964" y="147638"/>
                  </a:lnTo>
                  <a:lnTo>
                    <a:pt x="91440" y="148590"/>
                  </a:lnTo>
                  <a:lnTo>
                    <a:pt x="90488" y="150495"/>
                  </a:lnTo>
                  <a:lnTo>
                    <a:pt x="90488" y="151924"/>
                  </a:lnTo>
                  <a:lnTo>
                    <a:pt x="88582" y="152876"/>
                  </a:lnTo>
                  <a:lnTo>
                    <a:pt x="84296" y="155257"/>
                  </a:lnTo>
                  <a:lnTo>
                    <a:pt x="82867" y="157163"/>
                  </a:lnTo>
                  <a:lnTo>
                    <a:pt x="81915" y="159067"/>
                  </a:lnTo>
                  <a:lnTo>
                    <a:pt x="82391" y="160496"/>
                  </a:lnTo>
                  <a:lnTo>
                    <a:pt x="82391" y="161925"/>
                  </a:lnTo>
                  <a:lnTo>
                    <a:pt x="80486" y="162401"/>
                  </a:lnTo>
                  <a:lnTo>
                    <a:pt x="79534" y="163830"/>
                  </a:lnTo>
                  <a:lnTo>
                    <a:pt x="78581" y="165735"/>
                  </a:lnTo>
                  <a:lnTo>
                    <a:pt x="77152" y="166211"/>
                  </a:lnTo>
                  <a:lnTo>
                    <a:pt x="73342" y="165259"/>
                  </a:lnTo>
                  <a:lnTo>
                    <a:pt x="70485" y="165259"/>
                  </a:lnTo>
                  <a:lnTo>
                    <a:pt x="68580" y="164306"/>
                  </a:lnTo>
                  <a:lnTo>
                    <a:pt x="66199" y="161449"/>
                  </a:lnTo>
                  <a:lnTo>
                    <a:pt x="64294" y="159067"/>
                  </a:lnTo>
                  <a:lnTo>
                    <a:pt x="62389" y="155734"/>
                  </a:lnTo>
                  <a:lnTo>
                    <a:pt x="61913" y="151447"/>
                  </a:lnTo>
                  <a:lnTo>
                    <a:pt x="60007" y="150019"/>
                  </a:lnTo>
                  <a:lnTo>
                    <a:pt x="58102" y="148590"/>
                  </a:lnTo>
                  <a:lnTo>
                    <a:pt x="55245" y="149066"/>
                  </a:lnTo>
                  <a:lnTo>
                    <a:pt x="52388" y="149066"/>
                  </a:lnTo>
                  <a:lnTo>
                    <a:pt x="50959" y="148114"/>
                  </a:lnTo>
                  <a:lnTo>
                    <a:pt x="46672" y="146209"/>
                  </a:lnTo>
                  <a:lnTo>
                    <a:pt x="43339" y="144304"/>
                  </a:lnTo>
                  <a:lnTo>
                    <a:pt x="40957" y="142875"/>
                  </a:lnTo>
                  <a:lnTo>
                    <a:pt x="39052" y="143351"/>
                  </a:lnTo>
                  <a:lnTo>
                    <a:pt x="37624" y="144780"/>
                  </a:lnTo>
                  <a:lnTo>
                    <a:pt x="35719" y="147161"/>
                  </a:lnTo>
                  <a:lnTo>
                    <a:pt x="32385" y="148590"/>
                  </a:lnTo>
                  <a:lnTo>
                    <a:pt x="30956" y="148590"/>
                  </a:lnTo>
                  <a:lnTo>
                    <a:pt x="29527" y="147638"/>
                  </a:lnTo>
                  <a:lnTo>
                    <a:pt x="29051" y="146209"/>
                  </a:lnTo>
                  <a:lnTo>
                    <a:pt x="30480" y="144304"/>
                  </a:lnTo>
                  <a:lnTo>
                    <a:pt x="33814" y="140017"/>
                  </a:lnTo>
                  <a:lnTo>
                    <a:pt x="30004" y="140017"/>
                  </a:lnTo>
                  <a:lnTo>
                    <a:pt x="29051" y="138589"/>
                  </a:lnTo>
                  <a:lnTo>
                    <a:pt x="28575" y="137160"/>
                  </a:lnTo>
                  <a:lnTo>
                    <a:pt x="28099" y="135255"/>
                  </a:lnTo>
                  <a:lnTo>
                    <a:pt x="29051" y="133350"/>
                  </a:lnTo>
                  <a:lnTo>
                    <a:pt x="30480" y="132397"/>
                  </a:lnTo>
                  <a:lnTo>
                    <a:pt x="33338" y="133350"/>
                  </a:lnTo>
                  <a:lnTo>
                    <a:pt x="35242" y="133350"/>
                  </a:lnTo>
                  <a:lnTo>
                    <a:pt x="36671" y="131445"/>
                  </a:lnTo>
                  <a:lnTo>
                    <a:pt x="37624" y="130492"/>
                  </a:lnTo>
                  <a:lnTo>
                    <a:pt x="39052" y="130016"/>
                  </a:lnTo>
                  <a:lnTo>
                    <a:pt x="39529" y="129064"/>
                  </a:lnTo>
                  <a:lnTo>
                    <a:pt x="38100" y="126206"/>
                  </a:lnTo>
                  <a:lnTo>
                    <a:pt x="37624" y="124301"/>
                  </a:lnTo>
                  <a:lnTo>
                    <a:pt x="38100" y="123349"/>
                  </a:lnTo>
                  <a:lnTo>
                    <a:pt x="38100" y="121444"/>
                  </a:lnTo>
                  <a:lnTo>
                    <a:pt x="38100" y="120015"/>
                  </a:lnTo>
                  <a:lnTo>
                    <a:pt x="37147" y="119063"/>
                  </a:lnTo>
                  <a:lnTo>
                    <a:pt x="37147" y="117157"/>
                  </a:lnTo>
                  <a:lnTo>
                    <a:pt x="36671" y="116205"/>
                  </a:lnTo>
                  <a:lnTo>
                    <a:pt x="36195" y="114776"/>
                  </a:lnTo>
                  <a:lnTo>
                    <a:pt x="36195" y="113824"/>
                  </a:lnTo>
                  <a:lnTo>
                    <a:pt x="35242" y="113347"/>
                  </a:lnTo>
                  <a:lnTo>
                    <a:pt x="34766" y="112395"/>
                  </a:lnTo>
                  <a:lnTo>
                    <a:pt x="28575" y="116205"/>
                  </a:lnTo>
                  <a:lnTo>
                    <a:pt x="23336" y="120967"/>
                  </a:lnTo>
                  <a:lnTo>
                    <a:pt x="18574" y="124301"/>
                  </a:lnTo>
                  <a:lnTo>
                    <a:pt x="15240" y="129064"/>
                  </a:lnTo>
                  <a:lnTo>
                    <a:pt x="3810" y="140970"/>
                  </a:lnTo>
                  <a:lnTo>
                    <a:pt x="1905" y="143827"/>
                  </a:lnTo>
                  <a:lnTo>
                    <a:pt x="0" y="155734"/>
                  </a:lnTo>
                  <a:lnTo>
                    <a:pt x="1905" y="158591"/>
                  </a:lnTo>
                  <a:lnTo>
                    <a:pt x="4763" y="162877"/>
                  </a:lnTo>
                  <a:lnTo>
                    <a:pt x="8096" y="167640"/>
                  </a:lnTo>
                  <a:lnTo>
                    <a:pt x="6667" y="170021"/>
                  </a:lnTo>
                  <a:lnTo>
                    <a:pt x="5715" y="172402"/>
                  </a:lnTo>
                  <a:lnTo>
                    <a:pt x="13335" y="182880"/>
                  </a:lnTo>
                  <a:lnTo>
                    <a:pt x="15716" y="188119"/>
                  </a:lnTo>
                  <a:lnTo>
                    <a:pt x="15716" y="192405"/>
                  </a:lnTo>
                  <a:lnTo>
                    <a:pt x="13811" y="195263"/>
                  </a:lnTo>
                  <a:lnTo>
                    <a:pt x="11906" y="195739"/>
                  </a:lnTo>
                  <a:lnTo>
                    <a:pt x="8572" y="194310"/>
                  </a:lnTo>
                  <a:lnTo>
                    <a:pt x="6191" y="196215"/>
                  </a:lnTo>
                  <a:lnTo>
                    <a:pt x="5239" y="198596"/>
                  </a:lnTo>
                  <a:lnTo>
                    <a:pt x="6667" y="202406"/>
                  </a:lnTo>
                  <a:lnTo>
                    <a:pt x="9525" y="204788"/>
                  </a:lnTo>
                  <a:lnTo>
                    <a:pt x="18097" y="210026"/>
                  </a:lnTo>
                  <a:lnTo>
                    <a:pt x="41910" y="222409"/>
                  </a:lnTo>
                  <a:lnTo>
                    <a:pt x="45720" y="226219"/>
                  </a:lnTo>
                  <a:lnTo>
                    <a:pt x="49054" y="230981"/>
                  </a:lnTo>
                  <a:lnTo>
                    <a:pt x="53816" y="236220"/>
                  </a:lnTo>
                  <a:lnTo>
                    <a:pt x="58579" y="243840"/>
                  </a:lnTo>
                  <a:lnTo>
                    <a:pt x="59531" y="248126"/>
                  </a:lnTo>
                  <a:lnTo>
                    <a:pt x="66675" y="262414"/>
                  </a:lnTo>
                  <a:lnTo>
                    <a:pt x="69056" y="265271"/>
                  </a:lnTo>
                  <a:lnTo>
                    <a:pt x="73819" y="269557"/>
                  </a:lnTo>
                  <a:lnTo>
                    <a:pt x="79057" y="274796"/>
                  </a:lnTo>
                  <a:lnTo>
                    <a:pt x="81915" y="281464"/>
                  </a:lnTo>
                  <a:lnTo>
                    <a:pt x="87630" y="288607"/>
                  </a:lnTo>
                  <a:lnTo>
                    <a:pt x="88106" y="292894"/>
                  </a:lnTo>
                  <a:lnTo>
                    <a:pt x="90964" y="300514"/>
                  </a:lnTo>
                  <a:lnTo>
                    <a:pt x="93821" y="307181"/>
                  </a:lnTo>
                  <a:lnTo>
                    <a:pt x="98584" y="314325"/>
                  </a:lnTo>
                  <a:lnTo>
                    <a:pt x="101441" y="323850"/>
                  </a:lnTo>
                  <a:lnTo>
                    <a:pt x="104299" y="329089"/>
                  </a:lnTo>
                  <a:lnTo>
                    <a:pt x="107156" y="338614"/>
                  </a:lnTo>
                  <a:lnTo>
                    <a:pt x="110490" y="344329"/>
                  </a:lnTo>
                  <a:lnTo>
                    <a:pt x="122396" y="363855"/>
                  </a:lnTo>
                  <a:lnTo>
                    <a:pt x="125254" y="370046"/>
                  </a:lnTo>
                  <a:lnTo>
                    <a:pt x="125730" y="376238"/>
                  </a:lnTo>
                  <a:lnTo>
                    <a:pt x="126206" y="379095"/>
                  </a:lnTo>
                  <a:lnTo>
                    <a:pt x="137160" y="387667"/>
                  </a:lnTo>
                  <a:lnTo>
                    <a:pt x="140017" y="391954"/>
                  </a:lnTo>
                  <a:lnTo>
                    <a:pt x="142399" y="401002"/>
                  </a:lnTo>
                  <a:lnTo>
                    <a:pt x="142399" y="405289"/>
                  </a:lnTo>
                  <a:lnTo>
                    <a:pt x="145732" y="407194"/>
                  </a:lnTo>
                  <a:lnTo>
                    <a:pt x="146209" y="409099"/>
                  </a:lnTo>
                  <a:lnTo>
                    <a:pt x="147638" y="411004"/>
                  </a:lnTo>
                  <a:lnTo>
                    <a:pt x="153352" y="415290"/>
                  </a:lnTo>
                  <a:lnTo>
                    <a:pt x="155734" y="421481"/>
                  </a:lnTo>
                  <a:lnTo>
                    <a:pt x="160020" y="428149"/>
                  </a:lnTo>
                  <a:lnTo>
                    <a:pt x="162877" y="431482"/>
                  </a:lnTo>
                  <a:lnTo>
                    <a:pt x="164782" y="437197"/>
                  </a:lnTo>
                  <a:lnTo>
                    <a:pt x="167164" y="441484"/>
                  </a:lnTo>
                  <a:lnTo>
                    <a:pt x="173831" y="450056"/>
                  </a:lnTo>
                  <a:lnTo>
                    <a:pt x="175260" y="455295"/>
                  </a:lnTo>
                  <a:lnTo>
                    <a:pt x="172879" y="464820"/>
                  </a:lnTo>
                  <a:lnTo>
                    <a:pt x="170974" y="465772"/>
                  </a:lnTo>
                  <a:lnTo>
                    <a:pt x="169069" y="467201"/>
                  </a:lnTo>
                  <a:lnTo>
                    <a:pt x="171450" y="470059"/>
                  </a:lnTo>
                  <a:lnTo>
                    <a:pt x="171926" y="476250"/>
                  </a:lnTo>
                  <a:lnTo>
                    <a:pt x="175736" y="479584"/>
                  </a:lnTo>
                  <a:lnTo>
                    <a:pt x="177165" y="482917"/>
                  </a:lnTo>
                  <a:lnTo>
                    <a:pt x="181451" y="488632"/>
                  </a:lnTo>
                  <a:lnTo>
                    <a:pt x="183832" y="493395"/>
                  </a:lnTo>
                  <a:lnTo>
                    <a:pt x="190500" y="498634"/>
                  </a:lnTo>
                  <a:lnTo>
                    <a:pt x="197644" y="502444"/>
                  </a:lnTo>
                  <a:lnTo>
                    <a:pt x="202406" y="509111"/>
                  </a:lnTo>
                  <a:lnTo>
                    <a:pt x="206216" y="511969"/>
                  </a:lnTo>
                  <a:lnTo>
                    <a:pt x="209074" y="517207"/>
                  </a:lnTo>
                  <a:lnTo>
                    <a:pt x="211931" y="520065"/>
                  </a:lnTo>
                  <a:lnTo>
                    <a:pt x="230981" y="530066"/>
                  </a:lnTo>
                  <a:lnTo>
                    <a:pt x="237172" y="534829"/>
                  </a:lnTo>
                  <a:lnTo>
                    <a:pt x="244792" y="537210"/>
                  </a:lnTo>
                  <a:lnTo>
                    <a:pt x="255746" y="545782"/>
                  </a:lnTo>
                  <a:lnTo>
                    <a:pt x="259080" y="547211"/>
                  </a:lnTo>
                  <a:lnTo>
                    <a:pt x="270034" y="551021"/>
                  </a:lnTo>
                  <a:lnTo>
                    <a:pt x="274796" y="553879"/>
                  </a:lnTo>
                  <a:lnTo>
                    <a:pt x="285274" y="558165"/>
                  </a:lnTo>
                  <a:lnTo>
                    <a:pt x="290513" y="561499"/>
                  </a:lnTo>
                  <a:lnTo>
                    <a:pt x="301942" y="564832"/>
                  </a:lnTo>
                  <a:lnTo>
                    <a:pt x="305276" y="567214"/>
                  </a:lnTo>
                  <a:lnTo>
                    <a:pt x="308610" y="570547"/>
                  </a:lnTo>
                  <a:lnTo>
                    <a:pt x="313849" y="574834"/>
                  </a:lnTo>
                  <a:lnTo>
                    <a:pt x="319088" y="577215"/>
                  </a:lnTo>
                  <a:lnTo>
                    <a:pt x="322421" y="580072"/>
                  </a:lnTo>
                  <a:lnTo>
                    <a:pt x="325279" y="581977"/>
                  </a:lnTo>
                  <a:lnTo>
                    <a:pt x="333851" y="584835"/>
                  </a:lnTo>
                  <a:lnTo>
                    <a:pt x="337185" y="587692"/>
                  </a:lnTo>
                  <a:lnTo>
                    <a:pt x="338138" y="589597"/>
                  </a:lnTo>
                  <a:lnTo>
                    <a:pt x="339566" y="596265"/>
                  </a:lnTo>
                  <a:lnTo>
                    <a:pt x="340519" y="598646"/>
                  </a:lnTo>
                  <a:lnTo>
                    <a:pt x="350044" y="605314"/>
                  </a:lnTo>
                  <a:lnTo>
                    <a:pt x="353854" y="607219"/>
                  </a:lnTo>
                  <a:lnTo>
                    <a:pt x="358140" y="611505"/>
                  </a:lnTo>
                  <a:lnTo>
                    <a:pt x="369094" y="619125"/>
                  </a:lnTo>
                  <a:lnTo>
                    <a:pt x="371475" y="621506"/>
                  </a:lnTo>
                  <a:lnTo>
                    <a:pt x="372904" y="621030"/>
                  </a:lnTo>
                  <a:lnTo>
                    <a:pt x="376238" y="620554"/>
                  </a:lnTo>
                  <a:lnTo>
                    <a:pt x="379571" y="620554"/>
                  </a:lnTo>
                  <a:lnTo>
                    <a:pt x="383857" y="619125"/>
                  </a:lnTo>
                  <a:lnTo>
                    <a:pt x="388144" y="616744"/>
                  </a:lnTo>
                  <a:lnTo>
                    <a:pt x="391477" y="612934"/>
                  </a:lnTo>
                  <a:lnTo>
                    <a:pt x="392430" y="609124"/>
                  </a:lnTo>
                  <a:lnTo>
                    <a:pt x="392430" y="605790"/>
                  </a:lnTo>
                  <a:lnTo>
                    <a:pt x="391001" y="601980"/>
                  </a:lnTo>
                  <a:lnTo>
                    <a:pt x="391001" y="599122"/>
                  </a:lnTo>
                  <a:lnTo>
                    <a:pt x="392430" y="597694"/>
                  </a:lnTo>
                  <a:lnTo>
                    <a:pt x="396716" y="597217"/>
                  </a:lnTo>
                  <a:lnTo>
                    <a:pt x="400050" y="594836"/>
                  </a:lnTo>
                  <a:lnTo>
                    <a:pt x="402431" y="592455"/>
                  </a:lnTo>
                  <a:lnTo>
                    <a:pt x="402431" y="592455"/>
                  </a:lnTo>
                  <a:lnTo>
                    <a:pt x="402431" y="591026"/>
                  </a:lnTo>
                  <a:lnTo>
                    <a:pt x="401955" y="588169"/>
                  </a:lnTo>
                  <a:lnTo>
                    <a:pt x="400526" y="586264"/>
                  </a:lnTo>
                  <a:lnTo>
                    <a:pt x="398621" y="584835"/>
                  </a:lnTo>
                  <a:lnTo>
                    <a:pt x="397669" y="583406"/>
                  </a:lnTo>
                  <a:lnTo>
                    <a:pt x="398621" y="581977"/>
                  </a:lnTo>
                  <a:lnTo>
                    <a:pt x="402907" y="578644"/>
                  </a:lnTo>
                  <a:lnTo>
                    <a:pt x="404813" y="578167"/>
                  </a:lnTo>
                  <a:lnTo>
                    <a:pt x="405289" y="576263"/>
                  </a:lnTo>
                  <a:lnTo>
                    <a:pt x="406717" y="574834"/>
                  </a:lnTo>
                  <a:lnTo>
                    <a:pt x="410527" y="570071"/>
                  </a:lnTo>
                  <a:lnTo>
                    <a:pt x="412909" y="566738"/>
                  </a:lnTo>
                  <a:lnTo>
                    <a:pt x="415290" y="564832"/>
                  </a:lnTo>
                  <a:lnTo>
                    <a:pt x="418147" y="563404"/>
                  </a:lnTo>
                  <a:lnTo>
                    <a:pt x="419100" y="562451"/>
                  </a:lnTo>
                  <a:lnTo>
                    <a:pt x="418624" y="559117"/>
                  </a:lnTo>
                  <a:lnTo>
                    <a:pt x="418624" y="558641"/>
                  </a:lnTo>
                  <a:lnTo>
                    <a:pt x="418147" y="558641"/>
                  </a:lnTo>
                  <a:lnTo>
                    <a:pt x="417195" y="558165"/>
                  </a:lnTo>
                  <a:lnTo>
                    <a:pt x="416719" y="557213"/>
                  </a:lnTo>
                  <a:lnTo>
                    <a:pt x="418147" y="554831"/>
                  </a:lnTo>
                  <a:lnTo>
                    <a:pt x="418624" y="552926"/>
                  </a:lnTo>
                  <a:lnTo>
                    <a:pt x="418147" y="551497"/>
                  </a:lnTo>
                  <a:lnTo>
                    <a:pt x="418147" y="550069"/>
                  </a:lnTo>
                  <a:lnTo>
                    <a:pt x="419576" y="549116"/>
                  </a:lnTo>
                  <a:lnTo>
                    <a:pt x="420529" y="548640"/>
                  </a:lnTo>
                  <a:lnTo>
                    <a:pt x="418147" y="547688"/>
                  </a:lnTo>
                  <a:lnTo>
                    <a:pt x="415290" y="548164"/>
                  </a:lnTo>
                  <a:lnTo>
                    <a:pt x="415290" y="548164"/>
                  </a:lnTo>
                  <a:lnTo>
                    <a:pt x="413861" y="549116"/>
                  </a:lnTo>
                  <a:lnTo>
                    <a:pt x="412432" y="549116"/>
                  </a:lnTo>
                  <a:lnTo>
                    <a:pt x="410527" y="549116"/>
                  </a:lnTo>
                  <a:lnTo>
                    <a:pt x="408622" y="548640"/>
                  </a:lnTo>
                  <a:lnTo>
                    <a:pt x="407194" y="548164"/>
                  </a:lnTo>
                  <a:lnTo>
                    <a:pt x="406241" y="547211"/>
                  </a:lnTo>
                  <a:lnTo>
                    <a:pt x="404813" y="546735"/>
                  </a:lnTo>
                  <a:lnTo>
                    <a:pt x="403384" y="546735"/>
                  </a:lnTo>
                  <a:lnTo>
                    <a:pt x="403384" y="545782"/>
                  </a:lnTo>
                  <a:lnTo>
                    <a:pt x="404336" y="544354"/>
                  </a:lnTo>
                  <a:lnTo>
                    <a:pt x="404813" y="542449"/>
                  </a:lnTo>
                  <a:lnTo>
                    <a:pt x="404813" y="541496"/>
                  </a:lnTo>
                  <a:lnTo>
                    <a:pt x="403384" y="541020"/>
                  </a:lnTo>
                  <a:lnTo>
                    <a:pt x="401002" y="540067"/>
                  </a:lnTo>
                  <a:lnTo>
                    <a:pt x="398621" y="539115"/>
                  </a:lnTo>
                  <a:lnTo>
                    <a:pt x="397192" y="538639"/>
                  </a:lnTo>
                  <a:lnTo>
                    <a:pt x="396240" y="537686"/>
                  </a:lnTo>
                  <a:lnTo>
                    <a:pt x="395288" y="537210"/>
                  </a:lnTo>
                  <a:lnTo>
                    <a:pt x="394335" y="536257"/>
                  </a:lnTo>
                  <a:lnTo>
                    <a:pt x="393382" y="535305"/>
                  </a:lnTo>
                  <a:lnTo>
                    <a:pt x="391954" y="534352"/>
                  </a:lnTo>
                  <a:lnTo>
                    <a:pt x="391477" y="534352"/>
                  </a:lnTo>
                  <a:lnTo>
                    <a:pt x="391001" y="534352"/>
                  </a:lnTo>
                  <a:lnTo>
                    <a:pt x="391001" y="534829"/>
                  </a:lnTo>
                  <a:lnTo>
                    <a:pt x="391001" y="535781"/>
                  </a:lnTo>
                  <a:lnTo>
                    <a:pt x="391001" y="536257"/>
                  </a:lnTo>
                  <a:lnTo>
                    <a:pt x="391477" y="537210"/>
                  </a:lnTo>
                  <a:lnTo>
                    <a:pt x="391477" y="537686"/>
                  </a:lnTo>
                  <a:lnTo>
                    <a:pt x="391001" y="537686"/>
                  </a:lnTo>
                  <a:lnTo>
                    <a:pt x="390525" y="537686"/>
                  </a:lnTo>
                  <a:lnTo>
                    <a:pt x="390049" y="537210"/>
                  </a:lnTo>
                  <a:lnTo>
                    <a:pt x="389572" y="536734"/>
                  </a:lnTo>
                  <a:lnTo>
                    <a:pt x="388620" y="536257"/>
                  </a:lnTo>
                  <a:lnTo>
                    <a:pt x="387191" y="535781"/>
                  </a:lnTo>
                  <a:lnTo>
                    <a:pt x="385763" y="534829"/>
                  </a:lnTo>
                  <a:lnTo>
                    <a:pt x="385286" y="534352"/>
                  </a:lnTo>
                  <a:lnTo>
                    <a:pt x="385286" y="533876"/>
                  </a:lnTo>
                  <a:lnTo>
                    <a:pt x="385286" y="532447"/>
                  </a:lnTo>
                  <a:lnTo>
                    <a:pt x="385286" y="531019"/>
                  </a:lnTo>
                  <a:lnTo>
                    <a:pt x="385763" y="530066"/>
                  </a:lnTo>
                  <a:lnTo>
                    <a:pt x="386715" y="529590"/>
                  </a:lnTo>
                  <a:lnTo>
                    <a:pt x="387191" y="528161"/>
                  </a:lnTo>
                  <a:lnTo>
                    <a:pt x="388620" y="527685"/>
                  </a:lnTo>
                  <a:lnTo>
                    <a:pt x="390525" y="528638"/>
                  </a:lnTo>
                  <a:lnTo>
                    <a:pt x="391954" y="529590"/>
                  </a:lnTo>
                  <a:lnTo>
                    <a:pt x="392906" y="530066"/>
                  </a:lnTo>
                  <a:lnTo>
                    <a:pt x="391954" y="528161"/>
                  </a:lnTo>
                  <a:lnTo>
                    <a:pt x="390049" y="524351"/>
                  </a:lnTo>
                  <a:lnTo>
                    <a:pt x="388144" y="520541"/>
                  </a:lnTo>
                  <a:lnTo>
                    <a:pt x="387667" y="519589"/>
                  </a:lnTo>
                  <a:lnTo>
                    <a:pt x="388620" y="518636"/>
                  </a:lnTo>
                  <a:lnTo>
                    <a:pt x="390525" y="517684"/>
                  </a:lnTo>
                  <a:lnTo>
                    <a:pt x="391001" y="517207"/>
                  </a:lnTo>
                  <a:lnTo>
                    <a:pt x="391477" y="516731"/>
                  </a:lnTo>
                  <a:lnTo>
                    <a:pt x="392430" y="516255"/>
                  </a:lnTo>
                  <a:lnTo>
                    <a:pt x="393859" y="515779"/>
                  </a:lnTo>
                  <a:lnTo>
                    <a:pt x="394811" y="515302"/>
                  </a:lnTo>
                  <a:lnTo>
                    <a:pt x="396240" y="515302"/>
                  </a:lnTo>
                  <a:lnTo>
                    <a:pt x="398621" y="517684"/>
                  </a:lnTo>
                  <a:lnTo>
                    <a:pt x="401479" y="518636"/>
                  </a:lnTo>
                  <a:lnTo>
                    <a:pt x="404336" y="522446"/>
                  </a:lnTo>
                  <a:lnTo>
                    <a:pt x="406241" y="522922"/>
                  </a:lnTo>
                  <a:lnTo>
                    <a:pt x="407194" y="523399"/>
                  </a:lnTo>
                  <a:lnTo>
                    <a:pt x="409575" y="519589"/>
                  </a:lnTo>
                  <a:lnTo>
                    <a:pt x="411004" y="517207"/>
                  </a:lnTo>
                  <a:lnTo>
                    <a:pt x="413861" y="514350"/>
                  </a:lnTo>
                  <a:lnTo>
                    <a:pt x="413385" y="512921"/>
                  </a:lnTo>
                  <a:lnTo>
                    <a:pt x="408622" y="507206"/>
                  </a:lnTo>
                  <a:lnTo>
                    <a:pt x="407194" y="504825"/>
                  </a:lnTo>
                  <a:lnTo>
                    <a:pt x="407194" y="501967"/>
                  </a:lnTo>
                  <a:lnTo>
                    <a:pt x="407670" y="499110"/>
                  </a:lnTo>
                  <a:lnTo>
                    <a:pt x="410527" y="497205"/>
                  </a:lnTo>
                  <a:lnTo>
                    <a:pt x="411004" y="494824"/>
                  </a:lnTo>
                  <a:lnTo>
                    <a:pt x="411956" y="491966"/>
                  </a:lnTo>
                  <a:lnTo>
                    <a:pt x="412909" y="491490"/>
                  </a:lnTo>
                  <a:lnTo>
                    <a:pt x="414338" y="490061"/>
                  </a:lnTo>
                  <a:lnTo>
                    <a:pt x="415766" y="487680"/>
                  </a:lnTo>
                  <a:lnTo>
                    <a:pt x="418147" y="486251"/>
                  </a:lnTo>
                  <a:lnTo>
                    <a:pt x="419576" y="484822"/>
                  </a:lnTo>
                  <a:lnTo>
                    <a:pt x="419576" y="481013"/>
                  </a:lnTo>
                  <a:lnTo>
                    <a:pt x="421005" y="479584"/>
                  </a:lnTo>
                  <a:lnTo>
                    <a:pt x="423863" y="478631"/>
                  </a:lnTo>
                  <a:lnTo>
                    <a:pt x="424339" y="477679"/>
                  </a:lnTo>
                  <a:lnTo>
                    <a:pt x="423386" y="474821"/>
                  </a:lnTo>
                  <a:lnTo>
                    <a:pt x="421957" y="472440"/>
                  </a:lnTo>
                  <a:lnTo>
                    <a:pt x="420529" y="471011"/>
                  </a:lnTo>
                  <a:lnTo>
                    <a:pt x="419100" y="464344"/>
                  </a:lnTo>
                  <a:lnTo>
                    <a:pt x="417195" y="461010"/>
                  </a:lnTo>
                  <a:lnTo>
                    <a:pt x="418147" y="459581"/>
                  </a:lnTo>
                  <a:lnTo>
                    <a:pt x="419100" y="457676"/>
                  </a:lnTo>
                  <a:lnTo>
                    <a:pt x="420529" y="454342"/>
                  </a:lnTo>
                  <a:lnTo>
                    <a:pt x="421005" y="450532"/>
                  </a:lnTo>
                  <a:lnTo>
                    <a:pt x="420529" y="436245"/>
                  </a:lnTo>
                  <a:lnTo>
                    <a:pt x="420529" y="433388"/>
                  </a:lnTo>
                  <a:lnTo>
                    <a:pt x="421957" y="431482"/>
                  </a:lnTo>
                  <a:lnTo>
                    <a:pt x="424339" y="429101"/>
                  </a:lnTo>
                  <a:lnTo>
                    <a:pt x="426244" y="428149"/>
                  </a:lnTo>
                  <a:lnTo>
                    <a:pt x="428149" y="426720"/>
                  </a:lnTo>
                  <a:lnTo>
                    <a:pt x="427672" y="424339"/>
                  </a:lnTo>
                  <a:lnTo>
                    <a:pt x="429101" y="422434"/>
                  </a:lnTo>
                  <a:close/>
                </a:path>
              </a:pathLst>
            </a:custGeom>
            <a:grpFill/>
            <a:ln w="3175" cap="flat">
              <a:solidFill>
                <a:schemeClr val="bg1">
                  <a:lumMod val="75000"/>
                </a:scheme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" name="Freeform: Shape 329">
              <a:extLst>
                <a:ext uri="{FF2B5EF4-FFF2-40B4-BE49-F238E27FC236}">
                  <a16:creationId xmlns:a16="http://schemas.microsoft.com/office/drawing/2014/main" id="{A59876FC-1B52-A924-D956-B6D173006FCF}"/>
                </a:ext>
              </a:extLst>
            </p:cNvPr>
            <p:cNvSpPr/>
            <p:nvPr/>
          </p:nvSpPr>
          <p:spPr>
            <a:xfrm>
              <a:off x="2894171" y="3974305"/>
              <a:ext cx="198596" cy="81438"/>
            </a:xfrm>
            <a:custGeom>
              <a:avLst/>
              <a:gdLst>
                <a:gd name="connsiteX0" fmla="*/ 198596 w 198596"/>
                <a:gd name="connsiteY0" fmla="*/ 54293 h 81438"/>
                <a:gd name="connsiteX1" fmla="*/ 196215 w 198596"/>
                <a:gd name="connsiteY1" fmla="*/ 49054 h 81438"/>
                <a:gd name="connsiteX2" fmla="*/ 194310 w 198596"/>
                <a:gd name="connsiteY2" fmla="*/ 46196 h 81438"/>
                <a:gd name="connsiteX3" fmla="*/ 192881 w 198596"/>
                <a:gd name="connsiteY3" fmla="*/ 43339 h 81438"/>
                <a:gd name="connsiteX4" fmla="*/ 191929 w 198596"/>
                <a:gd name="connsiteY4" fmla="*/ 40957 h 81438"/>
                <a:gd name="connsiteX5" fmla="*/ 189547 w 198596"/>
                <a:gd name="connsiteY5" fmla="*/ 38576 h 81438"/>
                <a:gd name="connsiteX6" fmla="*/ 190500 w 198596"/>
                <a:gd name="connsiteY6" fmla="*/ 36195 h 81438"/>
                <a:gd name="connsiteX7" fmla="*/ 192405 w 198596"/>
                <a:gd name="connsiteY7" fmla="*/ 33338 h 81438"/>
                <a:gd name="connsiteX8" fmla="*/ 192881 w 198596"/>
                <a:gd name="connsiteY8" fmla="*/ 32861 h 81438"/>
                <a:gd name="connsiteX9" fmla="*/ 181928 w 198596"/>
                <a:gd name="connsiteY9" fmla="*/ 25241 h 81438"/>
                <a:gd name="connsiteX10" fmla="*/ 177165 w 198596"/>
                <a:gd name="connsiteY10" fmla="*/ 19050 h 81438"/>
                <a:gd name="connsiteX11" fmla="*/ 168592 w 198596"/>
                <a:gd name="connsiteY11" fmla="*/ 13335 h 81438"/>
                <a:gd name="connsiteX12" fmla="*/ 154305 w 198596"/>
                <a:gd name="connsiteY12" fmla="*/ 7620 h 81438"/>
                <a:gd name="connsiteX13" fmla="*/ 147638 w 198596"/>
                <a:gd name="connsiteY13" fmla="*/ 6668 h 81438"/>
                <a:gd name="connsiteX14" fmla="*/ 139541 w 198596"/>
                <a:gd name="connsiteY14" fmla="*/ 6668 h 81438"/>
                <a:gd name="connsiteX15" fmla="*/ 138113 w 198596"/>
                <a:gd name="connsiteY15" fmla="*/ 5715 h 81438"/>
                <a:gd name="connsiteX16" fmla="*/ 136684 w 198596"/>
                <a:gd name="connsiteY16" fmla="*/ 3810 h 81438"/>
                <a:gd name="connsiteX17" fmla="*/ 133350 w 198596"/>
                <a:gd name="connsiteY17" fmla="*/ 2857 h 81438"/>
                <a:gd name="connsiteX18" fmla="*/ 130016 w 198596"/>
                <a:gd name="connsiteY18" fmla="*/ 2857 h 81438"/>
                <a:gd name="connsiteX19" fmla="*/ 125254 w 198596"/>
                <a:gd name="connsiteY19" fmla="*/ 1429 h 81438"/>
                <a:gd name="connsiteX20" fmla="*/ 117634 w 198596"/>
                <a:gd name="connsiteY20" fmla="*/ 476 h 81438"/>
                <a:gd name="connsiteX21" fmla="*/ 115253 w 198596"/>
                <a:gd name="connsiteY21" fmla="*/ 1905 h 81438"/>
                <a:gd name="connsiteX22" fmla="*/ 112871 w 198596"/>
                <a:gd name="connsiteY22" fmla="*/ 4763 h 81438"/>
                <a:gd name="connsiteX23" fmla="*/ 108585 w 198596"/>
                <a:gd name="connsiteY23" fmla="*/ 8096 h 81438"/>
                <a:gd name="connsiteX24" fmla="*/ 106680 w 198596"/>
                <a:gd name="connsiteY24" fmla="*/ 8572 h 81438"/>
                <a:gd name="connsiteX25" fmla="*/ 104775 w 198596"/>
                <a:gd name="connsiteY25" fmla="*/ 9049 h 81438"/>
                <a:gd name="connsiteX26" fmla="*/ 99536 w 198596"/>
                <a:gd name="connsiteY26" fmla="*/ 13811 h 81438"/>
                <a:gd name="connsiteX27" fmla="*/ 85249 w 198596"/>
                <a:gd name="connsiteY27" fmla="*/ 18097 h 81438"/>
                <a:gd name="connsiteX28" fmla="*/ 80963 w 198596"/>
                <a:gd name="connsiteY28" fmla="*/ 20003 h 81438"/>
                <a:gd name="connsiteX29" fmla="*/ 75247 w 198596"/>
                <a:gd name="connsiteY29" fmla="*/ 24765 h 81438"/>
                <a:gd name="connsiteX30" fmla="*/ 67628 w 198596"/>
                <a:gd name="connsiteY30" fmla="*/ 27146 h 81438"/>
                <a:gd name="connsiteX31" fmla="*/ 62865 w 198596"/>
                <a:gd name="connsiteY31" fmla="*/ 28099 h 81438"/>
                <a:gd name="connsiteX32" fmla="*/ 57626 w 198596"/>
                <a:gd name="connsiteY32" fmla="*/ 28099 h 81438"/>
                <a:gd name="connsiteX33" fmla="*/ 50959 w 198596"/>
                <a:gd name="connsiteY33" fmla="*/ 26670 h 81438"/>
                <a:gd name="connsiteX34" fmla="*/ 45244 w 198596"/>
                <a:gd name="connsiteY34" fmla="*/ 20003 h 81438"/>
                <a:gd name="connsiteX35" fmla="*/ 42386 w 198596"/>
                <a:gd name="connsiteY35" fmla="*/ 18097 h 81438"/>
                <a:gd name="connsiteX36" fmla="*/ 40957 w 198596"/>
                <a:gd name="connsiteY36" fmla="*/ 16669 h 81438"/>
                <a:gd name="connsiteX37" fmla="*/ 39053 w 198596"/>
                <a:gd name="connsiteY37" fmla="*/ 15716 h 81438"/>
                <a:gd name="connsiteX38" fmla="*/ 39053 w 198596"/>
                <a:gd name="connsiteY38" fmla="*/ 16669 h 81438"/>
                <a:gd name="connsiteX39" fmla="*/ 41434 w 198596"/>
                <a:gd name="connsiteY39" fmla="*/ 19050 h 81438"/>
                <a:gd name="connsiteX40" fmla="*/ 43339 w 198596"/>
                <a:gd name="connsiteY40" fmla="*/ 21907 h 81438"/>
                <a:gd name="connsiteX41" fmla="*/ 41910 w 198596"/>
                <a:gd name="connsiteY41" fmla="*/ 22384 h 81438"/>
                <a:gd name="connsiteX42" fmla="*/ 39529 w 198596"/>
                <a:gd name="connsiteY42" fmla="*/ 21907 h 81438"/>
                <a:gd name="connsiteX43" fmla="*/ 33338 w 198596"/>
                <a:gd name="connsiteY43" fmla="*/ 22860 h 81438"/>
                <a:gd name="connsiteX44" fmla="*/ 31432 w 198596"/>
                <a:gd name="connsiteY44" fmla="*/ 21431 h 81438"/>
                <a:gd name="connsiteX45" fmla="*/ 27622 w 198596"/>
                <a:gd name="connsiteY45" fmla="*/ 19526 h 81438"/>
                <a:gd name="connsiteX46" fmla="*/ 28099 w 198596"/>
                <a:gd name="connsiteY46" fmla="*/ 15716 h 81438"/>
                <a:gd name="connsiteX47" fmla="*/ 29051 w 198596"/>
                <a:gd name="connsiteY47" fmla="*/ 14764 h 81438"/>
                <a:gd name="connsiteX48" fmla="*/ 29528 w 198596"/>
                <a:gd name="connsiteY48" fmla="*/ 13811 h 81438"/>
                <a:gd name="connsiteX49" fmla="*/ 29051 w 198596"/>
                <a:gd name="connsiteY49" fmla="*/ 12859 h 81438"/>
                <a:gd name="connsiteX50" fmla="*/ 26670 w 198596"/>
                <a:gd name="connsiteY50" fmla="*/ 13811 h 81438"/>
                <a:gd name="connsiteX51" fmla="*/ 24289 w 198596"/>
                <a:gd name="connsiteY51" fmla="*/ 13335 h 81438"/>
                <a:gd name="connsiteX52" fmla="*/ 22860 w 198596"/>
                <a:gd name="connsiteY52" fmla="*/ 9049 h 81438"/>
                <a:gd name="connsiteX53" fmla="*/ 23336 w 198596"/>
                <a:gd name="connsiteY53" fmla="*/ 7620 h 81438"/>
                <a:gd name="connsiteX54" fmla="*/ 22860 w 198596"/>
                <a:gd name="connsiteY54" fmla="*/ 6191 h 81438"/>
                <a:gd name="connsiteX55" fmla="*/ 18574 w 198596"/>
                <a:gd name="connsiteY55" fmla="*/ 2857 h 81438"/>
                <a:gd name="connsiteX56" fmla="*/ 16192 w 198596"/>
                <a:gd name="connsiteY56" fmla="*/ 953 h 81438"/>
                <a:gd name="connsiteX57" fmla="*/ 16192 w 198596"/>
                <a:gd name="connsiteY57" fmla="*/ 1429 h 81438"/>
                <a:gd name="connsiteX58" fmla="*/ 15716 w 198596"/>
                <a:gd name="connsiteY58" fmla="*/ 1905 h 81438"/>
                <a:gd name="connsiteX59" fmla="*/ 14764 w 198596"/>
                <a:gd name="connsiteY59" fmla="*/ 2381 h 81438"/>
                <a:gd name="connsiteX60" fmla="*/ 13811 w 198596"/>
                <a:gd name="connsiteY60" fmla="*/ 2857 h 81438"/>
                <a:gd name="connsiteX61" fmla="*/ 10954 w 198596"/>
                <a:gd name="connsiteY61" fmla="*/ 1429 h 81438"/>
                <a:gd name="connsiteX62" fmla="*/ 8096 w 198596"/>
                <a:gd name="connsiteY62" fmla="*/ 0 h 81438"/>
                <a:gd name="connsiteX63" fmla="*/ 6667 w 198596"/>
                <a:gd name="connsiteY63" fmla="*/ 476 h 81438"/>
                <a:gd name="connsiteX64" fmla="*/ 6191 w 198596"/>
                <a:gd name="connsiteY64" fmla="*/ 2381 h 81438"/>
                <a:gd name="connsiteX65" fmla="*/ 5239 w 198596"/>
                <a:gd name="connsiteY65" fmla="*/ 3334 h 81438"/>
                <a:gd name="connsiteX66" fmla="*/ 3810 w 198596"/>
                <a:gd name="connsiteY66" fmla="*/ 3810 h 81438"/>
                <a:gd name="connsiteX67" fmla="*/ 3334 w 198596"/>
                <a:gd name="connsiteY67" fmla="*/ 4286 h 81438"/>
                <a:gd name="connsiteX68" fmla="*/ 3334 w 198596"/>
                <a:gd name="connsiteY68" fmla="*/ 10954 h 81438"/>
                <a:gd name="connsiteX69" fmla="*/ 3334 w 198596"/>
                <a:gd name="connsiteY69" fmla="*/ 17145 h 81438"/>
                <a:gd name="connsiteX70" fmla="*/ 5239 w 198596"/>
                <a:gd name="connsiteY70" fmla="*/ 17145 h 81438"/>
                <a:gd name="connsiteX71" fmla="*/ 8572 w 198596"/>
                <a:gd name="connsiteY71" fmla="*/ 19526 h 81438"/>
                <a:gd name="connsiteX72" fmla="*/ 10001 w 198596"/>
                <a:gd name="connsiteY72" fmla="*/ 20955 h 81438"/>
                <a:gd name="connsiteX73" fmla="*/ 10478 w 198596"/>
                <a:gd name="connsiteY73" fmla="*/ 22384 h 81438"/>
                <a:gd name="connsiteX74" fmla="*/ 10001 w 198596"/>
                <a:gd name="connsiteY74" fmla="*/ 22860 h 81438"/>
                <a:gd name="connsiteX75" fmla="*/ 7620 w 198596"/>
                <a:gd name="connsiteY75" fmla="*/ 24289 h 81438"/>
                <a:gd name="connsiteX76" fmla="*/ 5239 w 198596"/>
                <a:gd name="connsiteY76" fmla="*/ 26194 h 81438"/>
                <a:gd name="connsiteX77" fmla="*/ 3810 w 198596"/>
                <a:gd name="connsiteY77" fmla="*/ 28575 h 81438"/>
                <a:gd name="connsiteX78" fmla="*/ 5715 w 198596"/>
                <a:gd name="connsiteY78" fmla="*/ 31909 h 81438"/>
                <a:gd name="connsiteX79" fmla="*/ 6191 w 198596"/>
                <a:gd name="connsiteY79" fmla="*/ 34290 h 81438"/>
                <a:gd name="connsiteX80" fmla="*/ 6191 w 198596"/>
                <a:gd name="connsiteY80" fmla="*/ 36671 h 81438"/>
                <a:gd name="connsiteX81" fmla="*/ 5715 w 198596"/>
                <a:gd name="connsiteY81" fmla="*/ 38100 h 81438"/>
                <a:gd name="connsiteX82" fmla="*/ 953 w 198596"/>
                <a:gd name="connsiteY82" fmla="*/ 40957 h 81438"/>
                <a:gd name="connsiteX83" fmla="*/ 0 w 198596"/>
                <a:gd name="connsiteY83" fmla="*/ 41910 h 81438"/>
                <a:gd name="connsiteX84" fmla="*/ 0 w 198596"/>
                <a:gd name="connsiteY84" fmla="*/ 42863 h 81438"/>
                <a:gd name="connsiteX85" fmla="*/ 2381 w 198596"/>
                <a:gd name="connsiteY85" fmla="*/ 44768 h 81438"/>
                <a:gd name="connsiteX86" fmla="*/ 3810 w 198596"/>
                <a:gd name="connsiteY86" fmla="*/ 46672 h 81438"/>
                <a:gd name="connsiteX87" fmla="*/ 4763 w 198596"/>
                <a:gd name="connsiteY87" fmla="*/ 49054 h 81438"/>
                <a:gd name="connsiteX88" fmla="*/ 4763 w 198596"/>
                <a:gd name="connsiteY88" fmla="*/ 50959 h 81438"/>
                <a:gd name="connsiteX89" fmla="*/ 5715 w 198596"/>
                <a:gd name="connsiteY89" fmla="*/ 50006 h 81438"/>
                <a:gd name="connsiteX90" fmla="*/ 5239 w 198596"/>
                <a:gd name="connsiteY90" fmla="*/ 45244 h 81438"/>
                <a:gd name="connsiteX91" fmla="*/ 8096 w 198596"/>
                <a:gd name="connsiteY91" fmla="*/ 43339 h 81438"/>
                <a:gd name="connsiteX92" fmla="*/ 11430 w 198596"/>
                <a:gd name="connsiteY92" fmla="*/ 42863 h 81438"/>
                <a:gd name="connsiteX93" fmla="*/ 16669 w 198596"/>
                <a:gd name="connsiteY93" fmla="*/ 43815 h 81438"/>
                <a:gd name="connsiteX94" fmla="*/ 22384 w 198596"/>
                <a:gd name="connsiteY94" fmla="*/ 44291 h 81438"/>
                <a:gd name="connsiteX95" fmla="*/ 26670 w 198596"/>
                <a:gd name="connsiteY95" fmla="*/ 42863 h 81438"/>
                <a:gd name="connsiteX96" fmla="*/ 27146 w 198596"/>
                <a:gd name="connsiteY96" fmla="*/ 45720 h 81438"/>
                <a:gd name="connsiteX97" fmla="*/ 29528 w 198596"/>
                <a:gd name="connsiteY97" fmla="*/ 47149 h 81438"/>
                <a:gd name="connsiteX98" fmla="*/ 31909 w 198596"/>
                <a:gd name="connsiteY98" fmla="*/ 46196 h 81438"/>
                <a:gd name="connsiteX99" fmla="*/ 36195 w 198596"/>
                <a:gd name="connsiteY99" fmla="*/ 46672 h 81438"/>
                <a:gd name="connsiteX100" fmla="*/ 40005 w 198596"/>
                <a:gd name="connsiteY100" fmla="*/ 48578 h 81438"/>
                <a:gd name="connsiteX101" fmla="*/ 44291 w 198596"/>
                <a:gd name="connsiteY101" fmla="*/ 49530 h 81438"/>
                <a:gd name="connsiteX102" fmla="*/ 45244 w 198596"/>
                <a:gd name="connsiteY102" fmla="*/ 51911 h 81438"/>
                <a:gd name="connsiteX103" fmla="*/ 45720 w 198596"/>
                <a:gd name="connsiteY103" fmla="*/ 53816 h 81438"/>
                <a:gd name="connsiteX104" fmla="*/ 51435 w 198596"/>
                <a:gd name="connsiteY104" fmla="*/ 63818 h 81438"/>
                <a:gd name="connsiteX105" fmla="*/ 56197 w 198596"/>
                <a:gd name="connsiteY105" fmla="*/ 65246 h 81438"/>
                <a:gd name="connsiteX106" fmla="*/ 59531 w 198596"/>
                <a:gd name="connsiteY106" fmla="*/ 67151 h 81438"/>
                <a:gd name="connsiteX107" fmla="*/ 61436 w 198596"/>
                <a:gd name="connsiteY107" fmla="*/ 67151 h 81438"/>
                <a:gd name="connsiteX108" fmla="*/ 62389 w 198596"/>
                <a:gd name="connsiteY108" fmla="*/ 65722 h 81438"/>
                <a:gd name="connsiteX109" fmla="*/ 62865 w 198596"/>
                <a:gd name="connsiteY109" fmla="*/ 60960 h 81438"/>
                <a:gd name="connsiteX110" fmla="*/ 63817 w 198596"/>
                <a:gd name="connsiteY110" fmla="*/ 59531 h 81438"/>
                <a:gd name="connsiteX111" fmla="*/ 66199 w 198596"/>
                <a:gd name="connsiteY111" fmla="*/ 58579 h 81438"/>
                <a:gd name="connsiteX112" fmla="*/ 67151 w 198596"/>
                <a:gd name="connsiteY112" fmla="*/ 57626 h 81438"/>
                <a:gd name="connsiteX113" fmla="*/ 68104 w 198596"/>
                <a:gd name="connsiteY113" fmla="*/ 63818 h 81438"/>
                <a:gd name="connsiteX114" fmla="*/ 72390 w 198596"/>
                <a:gd name="connsiteY114" fmla="*/ 72866 h 81438"/>
                <a:gd name="connsiteX115" fmla="*/ 72866 w 198596"/>
                <a:gd name="connsiteY115" fmla="*/ 78105 h 81438"/>
                <a:gd name="connsiteX116" fmla="*/ 74771 w 198596"/>
                <a:gd name="connsiteY116" fmla="*/ 80010 h 81438"/>
                <a:gd name="connsiteX117" fmla="*/ 80963 w 198596"/>
                <a:gd name="connsiteY117" fmla="*/ 80010 h 81438"/>
                <a:gd name="connsiteX118" fmla="*/ 88582 w 198596"/>
                <a:gd name="connsiteY118" fmla="*/ 78581 h 81438"/>
                <a:gd name="connsiteX119" fmla="*/ 90964 w 198596"/>
                <a:gd name="connsiteY119" fmla="*/ 76676 h 81438"/>
                <a:gd name="connsiteX120" fmla="*/ 91916 w 198596"/>
                <a:gd name="connsiteY120" fmla="*/ 74771 h 81438"/>
                <a:gd name="connsiteX121" fmla="*/ 93821 w 198596"/>
                <a:gd name="connsiteY121" fmla="*/ 73343 h 81438"/>
                <a:gd name="connsiteX122" fmla="*/ 100013 w 198596"/>
                <a:gd name="connsiteY122" fmla="*/ 72866 h 81438"/>
                <a:gd name="connsiteX123" fmla="*/ 101441 w 198596"/>
                <a:gd name="connsiteY123" fmla="*/ 72390 h 81438"/>
                <a:gd name="connsiteX124" fmla="*/ 103346 w 198596"/>
                <a:gd name="connsiteY124" fmla="*/ 70961 h 81438"/>
                <a:gd name="connsiteX125" fmla="*/ 102394 w 198596"/>
                <a:gd name="connsiteY125" fmla="*/ 67628 h 81438"/>
                <a:gd name="connsiteX126" fmla="*/ 100965 w 198596"/>
                <a:gd name="connsiteY126" fmla="*/ 65246 h 81438"/>
                <a:gd name="connsiteX127" fmla="*/ 94774 w 198596"/>
                <a:gd name="connsiteY127" fmla="*/ 59055 h 81438"/>
                <a:gd name="connsiteX128" fmla="*/ 91440 w 198596"/>
                <a:gd name="connsiteY128" fmla="*/ 54293 h 81438"/>
                <a:gd name="connsiteX129" fmla="*/ 90011 w 198596"/>
                <a:gd name="connsiteY129" fmla="*/ 53340 h 81438"/>
                <a:gd name="connsiteX130" fmla="*/ 88582 w 198596"/>
                <a:gd name="connsiteY130" fmla="*/ 51911 h 81438"/>
                <a:gd name="connsiteX131" fmla="*/ 88106 w 198596"/>
                <a:gd name="connsiteY131" fmla="*/ 50006 h 81438"/>
                <a:gd name="connsiteX132" fmla="*/ 88106 w 198596"/>
                <a:gd name="connsiteY132" fmla="*/ 47625 h 81438"/>
                <a:gd name="connsiteX133" fmla="*/ 90011 w 198596"/>
                <a:gd name="connsiteY133" fmla="*/ 46196 h 81438"/>
                <a:gd name="connsiteX134" fmla="*/ 91440 w 198596"/>
                <a:gd name="connsiteY134" fmla="*/ 45244 h 81438"/>
                <a:gd name="connsiteX135" fmla="*/ 97155 w 198596"/>
                <a:gd name="connsiteY135" fmla="*/ 44291 h 81438"/>
                <a:gd name="connsiteX136" fmla="*/ 99536 w 198596"/>
                <a:gd name="connsiteY136" fmla="*/ 42863 h 81438"/>
                <a:gd name="connsiteX137" fmla="*/ 112395 w 198596"/>
                <a:gd name="connsiteY137" fmla="*/ 34766 h 81438"/>
                <a:gd name="connsiteX138" fmla="*/ 110014 w 198596"/>
                <a:gd name="connsiteY138" fmla="*/ 33338 h 81438"/>
                <a:gd name="connsiteX139" fmla="*/ 111919 w 198596"/>
                <a:gd name="connsiteY139" fmla="*/ 30956 h 81438"/>
                <a:gd name="connsiteX140" fmla="*/ 112871 w 198596"/>
                <a:gd name="connsiteY140" fmla="*/ 28575 h 81438"/>
                <a:gd name="connsiteX141" fmla="*/ 114300 w 198596"/>
                <a:gd name="connsiteY141" fmla="*/ 26194 h 81438"/>
                <a:gd name="connsiteX142" fmla="*/ 118110 w 198596"/>
                <a:gd name="connsiteY142" fmla="*/ 24289 h 81438"/>
                <a:gd name="connsiteX143" fmla="*/ 118586 w 198596"/>
                <a:gd name="connsiteY143" fmla="*/ 23336 h 81438"/>
                <a:gd name="connsiteX144" fmla="*/ 120015 w 198596"/>
                <a:gd name="connsiteY144" fmla="*/ 21907 h 81438"/>
                <a:gd name="connsiteX145" fmla="*/ 122396 w 198596"/>
                <a:gd name="connsiteY145" fmla="*/ 20479 h 81438"/>
                <a:gd name="connsiteX146" fmla="*/ 129064 w 198596"/>
                <a:gd name="connsiteY146" fmla="*/ 20003 h 81438"/>
                <a:gd name="connsiteX147" fmla="*/ 134303 w 198596"/>
                <a:gd name="connsiteY147" fmla="*/ 20955 h 81438"/>
                <a:gd name="connsiteX148" fmla="*/ 138589 w 198596"/>
                <a:gd name="connsiteY148" fmla="*/ 23336 h 81438"/>
                <a:gd name="connsiteX149" fmla="*/ 142399 w 198596"/>
                <a:gd name="connsiteY149" fmla="*/ 26194 h 81438"/>
                <a:gd name="connsiteX150" fmla="*/ 145256 w 198596"/>
                <a:gd name="connsiteY150" fmla="*/ 27146 h 81438"/>
                <a:gd name="connsiteX151" fmla="*/ 147161 w 198596"/>
                <a:gd name="connsiteY151" fmla="*/ 29051 h 81438"/>
                <a:gd name="connsiteX152" fmla="*/ 148590 w 198596"/>
                <a:gd name="connsiteY152" fmla="*/ 29528 h 81438"/>
                <a:gd name="connsiteX153" fmla="*/ 150019 w 198596"/>
                <a:gd name="connsiteY153" fmla="*/ 30480 h 81438"/>
                <a:gd name="connsiteX154" fmla="*/ 153829 w 198596"/>
                <a:gd name="connsiteY154" fmla="*/ 33338 h 81438"/>
                <a:gd name="connsiteX155" fmla="*/ 155257 w 198596"/>
                <a:gd name="connsiteY155" fmla="*/ 39529 h 81438"/>
                <a:gd name="connsiteX156" fmla="*/ 156210 w 198596"/>
                <a:gd name="connsiteY156" fmla="*/ 40957 h 81438"/>
                <a:gd name="connsiteX157" fmla="*/ 157163 w 198596"/>
                <a:gd name="connsiteY157" fmla="*/ 42386 h 81438"/>
                <a:gd name="connsiteX158" fmla="*/ 158115 w 198596"/>
                <a:gd name="connsiteY158" fmla="*/ 42386 h 81438"/>
                <a:gd name="connsiteX159" fmla="*/ 158591 w 198596"/>
                <a:gd name="connsiteY159" fmla="*/ 40957 h 81438"/>
                <a:gd name="connsiteX160" fmla="*/ 158591 w 198596"/>
                <a:gd name="connsiteY160" fmla="*/ 40481 h 81438"/>
                <a:gd name="connsiteX161" fmla="*/ 158115 w 198596"/>
                <a:gd name="connsiteY161" fmla="*/ 38576 h 81438"/>
                <a:gd name="connsiteX162" fmla="*/ 159067 w 198596"/>
                <a:gd name="connsiteY162" fmla="*/ 39053 h 81438"/>
                <a:gd name="connsiteX163" fmla="*/ 160020 w 198596"/>
                <a:gd name="connsiteY163" fmla="*/ 40005 h 81438"/>
                <a:gd name="connsiteX164" fmla="*/ 163354 w 198596"/>
                <a:gd name="connsiteY164" fmla="*/ 40005 h 81438"/>
                <a:gd name="connsiteX165" fmla="*/ 163354 w 198596"/>
                <a:gd name="connsiteY165" fmla="*/ 40957 h 81438"/>
                <a:gd name="connsiteX166" fmla="*/ 164306 w 198596"/>
                <a:gd name="connsiteY166" fmla="*/ 41910 h 81438"/>
                <a:gd name="connsiteX167" fmla="*/ 165259 w 198596"/>
                <a:gd name="connsiteY167" fmla="*/ 41434 h 81438"/>
                <a:gd name="connsiteX168" fmla="*/ 166211 w 198596"/>
                <a:gd name="connsiteY168" fmla="*/ 40005 h 81438"/>
                <a:gd name="connsiteX169" fmla="*/ 168116 w 198596"/>
                <a:gd name="connsiteY169" fmla="*/ 38576 h 81438"/>
                <a:gd name="connsiteX170" fmla="*/ 169545 w 198596"/>
                <a:gd name="connsiteY170" fmla="*/ 41910 h 81438"/>
                <a:gd name="connsiteX171" fmla="*/ 170974 w 198596"/>
                <a:gd name="connsiteY171" fmla="*/ 44291 h 81438"/>
                <a:gd name="connsiteX172" fmla="*/ 176213 w 198596"/>
                <a:gd name="connsiteY172" fmla="*/ 48101 h 81438"/>
                <a:gd name="connsiteX173" fmla="*/ 179546 w 198596"/>
                <a:gd name="connsiteY173" fmla="*/ 50959 h 81438"/>
                <a:gd name="connsiteX174" fmla="*/ 177165 w 198596"/>
                <a:gd name="connsiteY174" fmla="*/ 50482 h 81438"/>
                <a:gd name="connsiteX175" fmla="*/ 173355 w 198596"/>
                <a:gd name="connsiteY175" fmla="*/ 47625 h 81438"/>
                <a:gd name="connsiteX176" fmla="*/ 170021 w 198596"/>
                <a:gd name="connsiteY176" fmla="*/ 45720 h 81438"/>
                <a:gd name="connsiteX177" fmla="*/ 167640 w 198596"/>
                <a:gd name="connsiteY177" fmla="*/ 42386 h 81438"/>
                <a:gd name="connsiteX178" fmla="*/ 166688 w 198596"/>
                <a:gd name="connsiteY178" fmla="*/ 42386 h 81438"/>
                <a:gd name="connsiteX179" fmla="*/ 165259 w 198596"/>
                <a:gd name="connsiteY179" fmla="*/ 44291 h 81438"/>
                <a:gd name="connsiteX180" fmla="*/ 161925 w 198596"/>
                <a:gd name="connsiteY180" fmla="*/ 47149 h 81438"/>
                <a:gd name="connsiteX181" fmla="*/ 162878 w 198596"/>
                <a:gd name="connsiteY181" fmla="*/ 50959 h 81438"/>
                <a:gd name="connsiteX182" fmla="*/ 161925 w 198596"/>
                <a:gd name="connsiteY182" fmla="*/ 52388 h 81438"/>
                <a:gd name="connsiteX183" fmla="*/ 160972 w 198596"/>
                <a:gd name="connsiteY183" fmla="*/ 53340 h 81438"/>
                <a:gd name="connsiteX184" fmla="*/ 159067 w 198596"/>
                <a:gd name="connsiteY184" fmla="*/ 53340 h 81438"/>
                <a:gd name="connsiteX185" fmla="*/ 157163 w 198596"/>
                <a:gd name="connsiteY185" fmla="*/ 53816 h 81438"/>
                <a:gd name="connsiteX186" fmla="*/ 158591 w 198596"/>
                <a:gd name="connsiteY186" fmla="*/ 59055 h 81438"/>
                <a:gd name="connsiteX187" fmla="*/ 165735 w 198596"/>
                <a:gd name="connsiteY187" fmla="*/ 70961 h 81438"/>
                <a:gd name="connsiteX188" fmla="*/ 173831 w 198596"/>
                <a:gd name="connsiteY188" fmla="*/ 80486 h 81438"/>
                <a:gd name="connsiteX189" fmla="*/ 174784 w 198596"/>
                <a:gd name="connsiteY189" fmla="*/ 81439 h 81438"/>
                <a:gd name="connsiteX190" fmla="*/ 177165 w 198596"/>
                <a:gd name="connsiteY190" fmla="*/ 74295 h 81438"/>
                <a:gd name="connsiteX191" fmla="*/ 179546 w 198596"/>
                <a:gd name="connsiteY191" fmla="*/ 72866 h 81438"/>
                <a:gd name="connsiteX192" fmla="*/ 180022 w 198596"/>
                <a:gd name="connsiteY192" fmla="*/ 70961 h 81438"/>
                <a:gd name="connsiteX193" fmla="*/ 179070 w 198596"/>
                <a:gd name="connsiteY193" fmla="*/ 66675 h 81438"/>
                <a:gd name="connsiteX194" fmla="*/ 179070 w 198596"/>
                <a:gd name="connsiteY194" fmla="*/ 65722 h 81438"/>
                <a:gd name="connsiteX195" fmla="*/ 179546 w 198596"/>
                <a:gd name="connsiteY195" fmla="*/ 65246 h 81438"/>
                <a:gd name="connsiteX196" fmla="*/ 180022 w 198596"/>
                <a:gd name="connsiteY196" fmla="*/ 65246 h 81438"/>
                <a:gd name="connsiteX197" fmla="*/ 180975 w 198596"/>
                <a:gd name="connsiteY197" fmla="*/ 65722 h 81438"/>
                <a:gd name="connsiteX198" fmla="*/ 182404 w 198596"/>
                <a:gd name="connsiteY198" fmla="*/ 67628 h 81438"/>
                <a:gd name="connsiteX199" fmla="*/ 183832 w 198596"/>
                <a:gd name="connsiteY199" fmla="*/ 70009 h 81438"/>
                <a:gd name="connsiteX200" fmla="*/ 184785 w 198596"/>
                <a:gd name="connsiteY200" fmla="*/ 70961 h 81438"/>
                <a:gd name="connsiteX201" fmla="*/ 186214 w 198596"/>
                <a:gd name="connsiteY201" fmla="*/ 70009 h 81438"/>
                <a:gd name="connsiteX202" fmla="*/ 192405 w 198596"/>
                <a:gd name="connsiteY202" fmla="*/ 65246 h 81438"/>
                <a:gd name="connsiteX203" fmla="*/ 191929 w 198596"/>
                <a:gd name="connsiteY203" fmla="*/ 63818 h 81438"/>
                <a:gd name="connsiteX204" fmla="*/ 192405 w 198596"/>
                <a:gd name="connsiteY204" fmla="*/ 60960 h 81438"/>
                <a:gd name="connsiteX205" fmla="*/ 194310 w 198596"/>
                <a:gd name="connsiteY205" fmla="*/ 58579 h 81438"/>
                <a:gd name="connsiteX206" fmla="*/ 196691 w 198596"/>
                <a:gd name="connsiteY206" fmla="*/ 57626 h 81438"/>
                <a:gd name="connsiteX207" fmla="*/ 197167 w 198596"/>
                <a:gd name="connsiteY207" fmla="*/ 56197 h 81438"/>
                <a:gd name="connsiteX208" fmla="*/ 198596 w 198596"/>
                <a:gd name="connsiteY208" fmla="*/ 54293 h 81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</a:cxnLst>
              <a:rect l="l" t="t" r="r" b="b"/>
              <a:pathLst>
                <a:path w="198596" h="81438">
                  <a:moveTo>
                    <a:pt x="198596" y="54293"/>
                  </a:moveTo>
                  <a:lnTo>
                    <a:pt x="196215" y="49054"/>
                  </a:lnTo>
                  <a:lnTo>
                    <a:pt x="194310" y="46196"/>
                  </a:lnTo>
                  <a:lnTo>
                    <a:pt x="192881" y="43339"/>
                  </a:lnTo>
                  <a:lnTo>
                    <a:pt x="191929" y="40957"/>
                  </a:lnTo>
                  <a:lnTo>
                    <a:pt x="189547" y="38576"/>
                  </a:lnTo>
                  <a:lnTo>
                    <a:pt x="190500" y="36195"/>
                  </a:lnTo>
                  <a:lnTo>
                    <a:pt x="192405" y="33338"/>
                  </a:lnTo>
                  <a:lnTo>
                    <a:pt x="192881" y="32861"/>
                  </a:lnTo>
                  <a:lnTo>
                    <a:pt x="181928" y="25241"/>
                  </a:lnTo>
                  <a:lnTo>
                    <a:pt x="177165" y="19050"/>
                  </a:lnTo>
                  <a:lnTo>
                    <a:pt x="168592" y="13335"/>
                  </a:lnTo>
                  <a:lnTo>
                    <a:pt x="154305" y="7620"/>
                  </a:lnTo>
                  <a:lnTo>
                    <a:pt x="147638" y="6668"/>
                  </a:lnTo>
                  <a:lnTo>
                    <a:pt x="139541" y="6668"/>
                  </a:lnTo>
                  <a:lnTo>
                    <a:pt x="138113" y="5715"/>
                  </a:lnTo>
                  <a:lnTo>
                    <a:pt x="136684" y="3810"/>
                  </a:lnTo>
                  <a:lnTo>
                    <a:pt x="133350" y="2857"/>
                  </a:lnTo>
                  <a:lnTo>
                    <a:pt x="130016" y="2857"/>
                  </a:lnTo>
                  <a:lnTo>
                    <a:pt x="125254" y="1429"/>
                  </a:lnTo>
                  <a:lnTo>
                    <a:pt x="117634" y="476"/>
                  </a:lnTo>
                  <a:lnTo>
                    <a:pt x="115253" y="1905"/>
                  </a:lnTo>
                  <a:lnTo>
                    <a:pt x="112871" y="4763"/>
                  </a:lnTo>
                  <a:lnTo>
                    <a:pt x="108585" y="8096"/>
                  </a:lnTo>
                  <a:lnTo>
                    <a:pt x="106680" y="8572"/>
                  </a:lnTo>
                  <a:lnTo>
                    <a:pt x="104775" y="9049"/>
                  </a:lnTo>
                  <a:lnTo>
                    <a:pt x="99536" y="13811"/>
                  </a:lnTo>
                  <a:lnTo>
                    <a:pt x="85249" y="18097"/>
                  </a:lnTo>
                  <a:lnTo>
                    <a:pt x="80963" y="20003"/>
                  </a:lnTo>
                  <a:lnTo>
                    <a:pt x="75247" y="24765"/>
                  </a:lnTo>
                  <a:lnTo>
                    <a:pt x="67628" y="27146"/>
                  </a:lnTo>
                  <a:lnTo>
                    <a:pt x="62865" y="28099"/>
                  </a:lnTo>
                  <a:lnTo>
                    <a:pt x="57626" y="28099"/>
                  </a:lnTo>
                  <a:lnTo>
                    <a:pt x="50959" y="26670"/>
                  </a:lnTo>
                  <a:lnTo>
                    <a:pt x="45244" y="20003"/>
                  </a:lnTo>
                  <a:lnTo>
                    <a:pt x="42386" y="18097"/>
                  </a:lnTo>
                  <a:lnTo>
                    <a:pt x="40957" y="16669"/>
                  </a:lnTo>
                  <a:lnTo>
                    <a:pt x="39053" y="15716"/>
                  </a:lnTo>
                  <a:lnTo>
                    <a:pt x="39053" y="16669"/>
                  </a:lnTo>
                  <a:lnTo>
                    <a:pt x="41434" y="19050"/>
                  </a:lnTo>
                  <a:lnTo>
                    <a:pt x="43339" y="21907"/>
                  </a:lnTo>
                  <a:lnTo>
                    <a:pt x="41910" y="22384"/>
                  </a:lnTo>
                  <a:lnTo>
                    <a:pt x="39529" y="21907"/>
                  </a:lnTo>
                  <a:lnTo>
                    <a:pt x="33338" y="22860"/>
                  </a:lnTo>
                  <a:lnTo>
                    <a:pt x="31432" y="21431"/>
                  </a:lnTo>
                  <a:lnTo>
                    <a:pt x="27622" y="19526"/>
                  </a:lnTo>
                  <a:lnTo>
                    <a:pt x="28099" y="15716"/>
                  </a:lnTo>
                  <a:lnTo>
                    <a:pt x="29051" y="14764"/>
                  </a:lnTo>
                  <a:lnTo>
                    <a:pt x="29528" y="13811"/>
                  </a:lnTo>
                  <a:lnTo>
                    <a:pt x="29051" y="12859"/>
                  </a:lnTo>
                  <a:lnTo>
                    <a:pt x="26670" y="13811"/>
                  </a:lnTo>
                  <a:lnTo>
                    <a:pt x="24289" y="13335"/>
                  </a:lnTo>
                  <a:lnTo>
                    <a:pt x="22860" y="9049"/>
                  </a:lnTo>
                  <a:lnTo>
                    <a:pt x="23336" y="7620"/>
                  </a:lnTo>
                  <a:lnTo>
                    <a:pt x="22860" y="6191"/>
                  </a:lnTo>
                  <a:lnTo>
                    <a:pt x="18574" y="2857"/>
                  </a:lnTo>
                  <a:lnTo>
                    <a:pt x="16192" y="953"/>
                  </a:lnTo>
                  <a:lnTo>
                    <a:pt x="16192" y="1429"/>
                  </a:lnTo>
                  <a:lnTo>
                    <a:pt x="15716" y="1905"/>
                  </a:lnTo>
                  <a:lnTo>
                    <a:pt x="14764" y="2381"/>
                  </a:lnTo>
                  <a:lnTo>
                    <a:pt x="13811" y="2857"/>
                  </a:lnTo>
                  <a:lnTo>
                    <a:pt x="10954" y="1429"/>
                  </a:lnTo>
                  <a:lnTo>
                    <a:pt x="8096" y="0"/>
                  </a:lnTo>
                  <a:lnTo>
                    <a:pt x="6667" y="476"/>
                  </a:lnTo>
                  <a:lnTo>
                    <a:pt x="6191" y="2381"/>
                  </a:lnTo>
                  <a:lnTo>
                    <a:pt x="5239" y="3334"/>
                  </a:lnTo>
                  <a:lnTo>
                    <a:pt x="3810" y="3810"/>
                  </a:lnTo>
                  <a:lnTo>
                    <a:pt x="3334" y="4286"/>
                  </a:lnTo>
                  <a:lnTo>
                    <a:pt x="3334" y="10954"/>
                  </a:lnTo>
                  <a:lnTo>
                    <a:pt x="3334" y="17145"/>
                  </a:lnTo>
                  <a:lnTo>
                    <a:pt x="5239" y="17145"/>
                  </a:lnTo>
                  <a:lnTo>
                    <a:pt x="8572" y="19526"/>
                  </a:lnTo>
                  <a:lnTo>
                    <a:pt x="10001" y="20955"/>
                  </a:lnTo>
                  <a:lnTo>
                    <a:pt x="10478" y="22384"/>
                  </a:lnTo>
                  <a:lnTo>
                    <a:pt x="10001" y="22860"/>
                  </a:lnTo>
                  <a:lnTo>
                    <a:pt x="7620" y="24289"/>
                  </a:lnTo>
                  <a:lnTo>
                    <a:pt x="5239" y="26194"/>
                  </a:lnTo>
                  <a:lnTo>
                    <a:pt x="3810" y="28575"/>
                  </a:lnTo>
                  <a:lnTo>
                    <a:pt x="5715" y="31909"/>
                  </a:lnTo>
                  <a:lnTo>
                    <a:pt x="6191" y="34290"/>
                  </a:lnTo>
                  <a:lnTo>
                    <a:pt x="6191" y="36671"/>
                  </a:lnTo>
                  <a:lnTo>
                    <a:pt x="5715" y="38100"/>
                  </a:lnTo>
                  <a:lnTo>
                    <a:pt x="953" y="40957"/>
                  </a:lnTo>
                  <a:lnTo>
                    <a:pt x="0" y="41910"/>
                  </a:lnTo>
                  <a:lnTo>
                    <a:pt x="0" y="42863"/>
                  </a:lnTo>
                  <a:lnTo>
                    <a:pt x="2381" y="44768"/>
                  </a:lnTo>
                  <a:lnTo>
                    <a:pt x="3810" y="46672"/>
                  </a:lnTo>
                  <a:lnTo>
                    <a:pt x="4763" y="49054"/>
                  </a:lnTo>
                  <a:lnTo>
                    <a:pt x="4763" y="50959"/>
                  </a:lnTo>
                  <a:lnTo>
                    <a:pt x="5715" y="50006"/>
                  </a:lnTo>
                  <a:lnTo>
                    <a:pt x="5239" y="45244"/>
                  </a:lnTo>
                  <a:lnTo>
                    <a:pt x="8096" y="43339"/>
                  </a:lnTo>
                  <a:lnTo>
                    <a:pt x="11430" y="42863"/>
                  </a:lnTo>
                  <a:lnTo>
                    <a:pt x="16669" y="43815"/>
                  </a:lnTo>
                  <a:lnTo>
                    <a:pt x="22384" y="44291"/>
                  </a:lnTo>
                  <a:lnTo>
                    <a:pt x="26670" y="42863"/>
                  </a:lnTo>
                  <a:lnTo>
                    <a:pt x="27146" y="45720"/>
                  </a:lnTo>
                  <a:lnTo>
                    <a:pt x="29528" y="47149"/>
                  </a:lnTo>
                  <a:lnTo>
                    <a:pt x="31909" y="46196"/>
                  </a:lnTo>
                  <a:lnTo>
                    <a:pt x="36195" y="46672"/>
                  </a:lnTo>
                  <a:lnTo>
                    <a:pt x="40005" y="48578"/>
                  </a:lnTo>
                  <a:lnTo>
                    <a:pt x="44291" y="49530"/>
                  </a:lnTo>
                  <a:lnTo>
                    <a:pt x="45244" y="51911"/>
                  </a:lnTo>
                  <a:lnTo>
                    <a:pt x="45720" y="53816"/>
                  </a:lnTo>
                  <a:lnTo>
                    <a:pt x="51435" y="63818"/>
                  </a:lnTo>
                  <a:lnTo>
                    <a:pt x="56197" y="65246"/>
                  </a:lnTo>
                  <a:lnTo>
                    <a:pt x="59531" y="67151"/>
                  </a:lnTo>
                  <a:lnTo>
                    <a:pt x="61436" y="67151"/>
                  </a:lnTo>
                  <a:lnTo>
                    <a:pt x="62389" y="65722"/>
                  </a:lnTo>
                  <a:lnTo>
                    <a:pt x="62865" y="60960"/>
                  </a:lnTo>
                  <a:lnTo>
                    <a:pt x="63817" y="59531"/>
                  </a:lnTo>
                  <a:lnTo>
                    <a:pt x="66199" y="58579"/>
                  </a:lnTo>
                  <a:lnTo>
                    <a:pt x="67151" y="57626"/>
                  </a:lnTo>
                  <a:lnTo>
                    <a:pt x="68104" y="63818"/>
                  </a:lnTo>
                  <a:lnTo>
                    <a:pt x="72390" y="72866"/>
                  </a:lnTo>
                  <a:lnTo>
                    <a:pt x="72866" y="78105"/>
                  </a:lnTo>
                  <a:lnTo>
                    <a:pt x="74771" y="80010"/>
                  </a:lnTo>
                  <a:lnTo>
                    <a:pt x="80963" y="80010"/>
                  </a:lnTo>
                  <a:lnTo>
                    <a:pt x="88582" y="78581"/>
                  </a:lnTo>
                  <a:lnTo>
                    <a:pt x="90964" y="76676"/>
                  </a:lnTo>
                  <a:lnTo>
                    <a:pt x="91916" y="74771"/>
                  </a:lnTo>
                  <a:lnTo>
                    <a:pt x="93821" y="73343"/>
                  </a:lnTo>
                  <a:lnTo>
                    <a:pt x="100013" y="72866"/>
                  </a:lnTo>
                  <a:lnTo>
                    <a:pt x="101441" y="72390"/>
                  </a:lnTo>
                  <a:lnTo>
                    <a:pt x="103346" y="70961"/>
                  </a:lnTo>
                  <a:lnTo>
                    <a:pt x="102394" y="67628"/>
                  </a:lnTo>
                  <a:lnTo>
                    <a:pt x="100965" y="65246"/>
                  </a:lnTo>
                  <a:lnTo>
                    <a:pt x="94774" y="59055"/>
                  </a:lnTo>
                  <a:lnTo>
                    <a:pt x="91440" y="54293"/>
                  </a:lnTo>
                  <a:lnTo>
                    <a:pt x="90011" y="53340"/>
                  </a:lnTo>
                  <a:lnTo>
                    <a:pt x="88582" y="51911"/>
                  </a:lnTo>
                  <a:lnTo>
                    <a:pt x="88106" y="50006"/>
                  </a:lnTo>
                  <a:lnTo>
                    <a:pt x="88106" y="47625"/>
                  </a:lnTo>
                  <a:lnTo>
                    <a:pt x="90011" y="46196"/>
                  </a:lnTo>
                  <a:lnTo>
                    <a:pt x="91440" y="45244"/>
                  </a:lnTo>
                  <a:lnTo>
                    <a:pt x="97155" y="44291"/>
                  </a:lnTo>
                  <a:lnTo>
                    <a:pt x="99536" y="42863"/>
                  </a:lnTo>
                  <a:lnTo>
                    <a:pt x="112395" y="34766"/>
                  </a:lnTo>
                  <a:lnTo>
                    <a:pt x="110014" y="33338"/>
                  </a:lnTo>
                  <a:lnTo>
                    <a:pt x="111919" y="30956"/>
                  </a:lnTo>
                  <a:lnTo>
                    <a:pt x="112871" y="28575"/>
                  </a:lnTo>
                  <a:lnTo>
                    <a:pt x="114300" y="26194"/>
                  </a:lnTo>
                  <a:lnTo>
                    <a:pt x="118110" y="24289"/>
                  </a:lnTo>
                  <a:lnTo>
                    <a:pt x="118586" y="23336"/>
                  </a:lnTo>
                  <a:lnTo>
                    <a:pt x="120015" y="21907"/>
                  </a:lnTo>
                  <a:lnTo>
                    <a:pt x="122396" y="20479"/>
                  </a:lnTo>
                  <a:lnTo>
                    <a:pt x="129064" y="20003"/>
                  </a:lnTo>
                  <a:lnTo>
                    <a:pt x="134303" y="20955"/>
                  </a:lnTo>
                  <a:lnTo>
                    <a:pt x="138589" y="23336"/>
                  </a:lnTo>
                  <a:lnTo>
                    <a:pt x="142399" y="26194"/>
                  </a:lnTo>
                  <a:lnTo>
                    <a:pt x="145256" y="27146"/>
                  </a:lnTo>
                  <a:lnTo>
                    <a:pt x="147161" y="29051"/>
                  </a:lnTo>
                  <a:lnTo>
                    <a:pt x="148590" y="29528"/>
                  </a:lnTo>
                  <a:lnTo>
                    <a:pt x="150019" y="30480"/>
                  </a:lnTo>
                  <a:lnTo>
                    <a:pt x="153829" y="33338"/>
                  </a:lnTo>
                  <a:lnTo>
                    <a:pt x="155257" y="39529"/>
                  </a:lnTo>
                  <a:lnTo>
                    <a:pt x="156210" y="40957"/>
                  </a:lnTo>
                  <a:lnTo>
                    <a:pt x="157163" y="42386"/>
                  </a:lnTo>
                  <a:lnTo>
                    <a:pt x="158115" y="42386"/>
                  </a:lnTo>
                  <a:lnTo>
                    <a:pt x="158591" y="40957"/>
                  </a:lnTo>
                  <a:lnTo>
                    <a:pt x="158591" y="40481"/>
                  </a:lnTo>
                  <a:lnTo>
                    <a:pt x="158115" y="38576"/>
                  </a:lnTo>
                  <a:lnTo>
                    <a:pt x="159067" y="39053"/>
                  </a:lnTo>
                  <a:lnTo>
                    <a:pt x="160020" y="40005"/>
                  </a:lnTo>
                  <a:lnTo>
                    <a:pt x="163354" y="40005"/>
                  </a:lnTo>
                  <a:lnTo>
                    <a:pt x="163354" y="40957"/>
                  </a:lnTo>
                  <a:lnTo>
                    <a:pt x="164306" y="41910"/>
                  </a:lnTo>
                  <a:lnTo>
                    <a:pt x="165259" y="41434"/>
                  </a:lnTo>
                  <a:lnTo>
                    <a:pt x="166211" y="40005"/>
                  </a:lnTo>
                  <a:lnTo>
                    <a:pt x="168116" y="38576"/>
                  </a:lnTo>
                  <a:lnTo>
                    <a:pt x="169545" y="41910"/>
                  </a:lnTo>
                  <a:lnTo>
                    <a:pt x="170974" y="44291"/>
                  </a:lnTo>
                  <a:lnTo>
                    <a:pt x="176213" y="48101"/>
                  </a:lnTo>
                  <a:lnTo>
                    <a:pt x="179546" y="50959"/>
                  </a:lnTo>
                  <a:lnTo>
                    <a:pt x="177165" y="50482"/>
                  </a:lnTo>
                  <a:lnTo>
                    <a:pt x="173355" y="47625"/>
                  </a:lnTo>
                  <a:lnTo>
                    <a:pt x="170021" y="45720"/>
                  </a:lnTo>
                  <a:lnTo>
                    <a:pt x="167640" y="42386"/>
                  </a:lnTo>
                  <a:lnTo>
                    <a:pt x="166688" y="42386"/>
                  </a:lnTo>
                  <a:lnTo>
                    <a:pt x="165259" y="44291"/>
                  </a:lnTo>
                  <a:lnTo>
                    <a:pt x="161925" y="47149"/>
                  </a:lnTo>
                  <a:lnTo>
                    <a:pt x="162878" y="50959"/>
                  </a:lnTo>
                  <a:lnTo>
                    <a:pt x="161925" y="52388"/>
                  </a:lnTo>
                  <a:lnTo>
                    <a:pt x="160972" y="53340"/>
                  </a:lnTo>
                  <a:lnTo>
                    <a:pt x="159067" y="53340"/>
                  </a:lnTo>
                  <a:lnTo>
                    <a:pt x="157163" y="53816"/>
                  </a:lnTo>
                  <a:lnTo>
                    <a:pt x="158591" y="59055"/>
                  </a:lnTo>
                  <a:lnTo>
                    <a:pt x="165735" y="70961"/>
                  </a:lnTo>
                  <a:lnTo>
                    <a:pt x="173831" y="80486"/>
                  </a:lnTo>
                  <a:lnTo>
                    <a:pt x="174784" y="81439"/>
                  </a:lnTo>
                  <a:lnTo>
                    <a:pt x="177165" y="74295"/>
                  </a:lnTo>
                  <a:lnTo>
                    <a:pt x="179546" y="72866"/>
                  </a:lnTo>
                  <a:lnTo>
                    <a:pt x="180022" y="70961"/>
                  </a:lnTo>
                  <a:lnTo>
                    <a:pt x="179070" y="66675"/>
                  </a:lnTo>
                  <a:lnTo>
                    <a:pt x="179070" y="65722"/>
                  </a:lnTo>
                  <a:lnTo>
                    <a:pt x="179546" y="65246"/>
                  </a:lnTo>
                  <a:lnTo>
                    <a:pt x="180022" y="65246"/>
                  </a:lnTo>
                  <a:lnTo>
                    <a:pt x="180975" y="65722"/>
                  </a:lnTo>
                  <a:lnTo>
                    <a:pt x="182404" y="67628"/>
                  </a:lnTo>
                  <a:lnTo>
                    <a:pt x="183832" y="70009"/>
                  </a:lnTo>
                  <a:lnTo>
                    <a:pt x="184785" y="70961"/>
                  </a:lnTo>
                  <a:lnTo>
                    <a:pt x="186214" y="70009"/>
                  </a:lnTo>
                  <a:lnTo>
                    <a:pt x="192405" y="65246"/>
                  </a:lnTo>
                  <a:lnTo>
                    <a:pt x="191929" y="63818"/>
                  </a:lnTo>
                  <a:lnTo>
                    <a:pt x="192405" y="60960"/>
                  </a:lnTo>
                  <a:lnTo>
                    <a:pt x="194310" y="58579"/>
                  </a:lnTo>
                  <a:lnTo>
                    <a:pt x="196691" y="57626"/>
                  </a:lnTo>
                  <a:lnTo>
                    <a:pt x="197167" y="56197"/>
                  </a:lnTo>
                  <a:lnTo>
                    <a:pt x="198596" y="54293"/>
                  </a:lnTo>
                  <a:close/>
                </a:path>
              </a:pathLst>
            </a:custGeom>
            <a:grpFill/>
            <a:ln w="3175" cap="flat">
              <a:solidFill>
                <a:schemeClr val="bg1">
                  <a:lumMod val="75000"/>
                </a:scheme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" name="Freeform: Shape 330">
              <a:extLst>
                <a:ext uri="{FF2B5EF4-FFF2-40B4-BE49-F238E27FC236}">
                  <a16:creationId xmlns:a16="http://schemas.microsoft.com/office/drawing/2014/main" id="{8A931B90-665A-D898-F73F-7A36BF72C6B2}"/>
                </a:ext>
              </a:extLst>
            </p:cNvPr>
            <p:cNvSpPr/>
            <p:nvPr/>
          </p:nvSpPr>
          <p:spPr>
            <a:xfrm>
              <a:off x="7485697" y="3392804"/>
              <a:ext cx="269081" cy="340518"/>
            </a:xfrm>
            <a:custGeom>
              <a:avLst/>
              <a:gdLst>
                <a:gd name="connsiteX0" fmla="*/ 144780 w 269081"/>
                <a:gd name="connsiteY0" fmla="*/ 11430 h 340518"/>
                <a:gd name="connsiteX1" fmla="*/ 144780 w 269081"/>
                <a:gd name="connsiteY1" fmla="*/ 15240 h 340518"/>
                <a:gd name="connsiteX2" fmla="*/ 144303 w 269081"/>
                <a:gd name="connsiteY2" fmla="*/ 18574 h 340518"/>
                <a:gd name="connsiteX3" fmla="*/ 144303 w 269081"/>
                <a:gd name="connsiteY3" fmla="*/ 22384 h 340518"/>
                <a:gd name="connsiteX4" fmla="*/ 143827 w 269081"/>
                <a:gd name="connsiteY4" fmla="*/ 24289 h 340518"/>
                <a:gd name="connsiteX5" fmla="*/ 145256 w 269081"/>
                <a:gd name="connsiteY5" fmla="*/ 25717 h 340518"/>
                <a:gd name="connsiteX6" fmla="*/ 147638 w 269081"/>
                <a:gd name="connsiteY6" fmla="*/ 26194 h 340518"/>
                <a:gd name="connsiteX7" fmla="*/ 148590 w 269081"/>
                <a:gd name="connsiteY7" fmla="*/ 26194 h 340518"/>
                <a:gd name="connsiteX8" fmla="*/ 149066 w 269081"/>
                <a:gd name="connsiteY8" fmla="*/ 25241 h 340518"/>
                <a:gd name="connsiteX9" fmla="*/ 149542 w 269081"/>
                <a:gd name="connsiteY9" fmla="*/ 23336 h 340518"/>
                <a:gd name="connsiteX10" fmla="*/ 150495 w 269081"/>
                <a:gd name="connsiteY10" fmla="*/ 21907 h 340518"/>
                <a:gd name="connsiteX11" fmla="*/ 151923 w 269081"/>
                <a:gd name="connsiteY11" fmla="*/ 20002 h 340518"/>
                <a:gd name="connsiteX12" fmla="*/ 153352 w 269081"/>
                <a:gd name="connsiteY12" fmla="*/ 9049 h 340518"/>
                <a:gd name="connsiteX13" fmla="*/ 153352 w 269081"/>
                <a:gd name="connsiteY13" fmla="*/ 5239 h 340518"/>
                <a:gd name="connsiteX14" fmla="*/ 153828 w 269081"/>
                <a:gd name="connsiteY14" fmla="*/ 952 h 340518"/>
                <a:gd name="connsiteX15" fmla="*/ 153352 w 269081"/>
                <a:gd name="connsiteY15" fmla="*/ 0 h 340518"/>
                <a:gd name="connsiteX16" fmla="*/ 152400 w 269081"/>
                <a:gd name="connsiteY16" fmla="*/ 0 h 340518"/>
                <a:gd name="connsiteX17" fmla="*/ 151447 w 269081"/>
                <a:gd name="connsiteY17" fmla="*/ 1429 h 340518"/>
                <a:gd name="connsiteX18" fmla="*/ 150019 w 269081"/>
                <a:gd name="connsiteY18" fmla="*/ 4286 h 340518"/>
                <a:gd name="connsiteX19" fmla="*/ 147161 w 269081"/>
                <a:gd name="connsiteY19" fmla="*/ 4763 h 340518"/>
                <a:gd name="connsiteX20" fmla="*/ 146209 w 269081"/>
                <a:gd name="connsiteY20" fmla="*/ 4286 h 340518"/>
                <a:gd name="connsiteX21" fmla="*/ 145256 w 269081"/>
                <a:gd name="connsiteY21" fmla="*/ 5239 h 340518"/>
                <a:gd name="connsiteX22" fmla="*/ 142398 w 269081"/>
                <a:gd name="connsiteY22" fmla="*/ 10477 h 340518"/>
                <a:gd name="connsiteX23" fmla="*/ 143827 w 269081"/>
                <a:gd name="connsiteY23" fmla="*/ 10477 h 340518"/>
                <a:gd name="connsiteX24" fmla="*/ 144780 w 269081"/>
                <a:gd name="connsiteY24" fmla="*/ 11430 h 340518"/>
                <a:gd name="connsiteX25" fmla="*/ 269081 w 269081"/>
                <a:gd name="connsiteY25" fmla="*/ 137636 h 340518"/>
                <a:gd name="connsiteX26" fmla="*/ 264795 w 269081"/>
                <a:gd name="connsiteY26" fmla="*/ 136207 h 340518"/>
                <a:gd name="connsiteX27" fmla="*/ 259556 w 269081"/>
                <a:gd name="connsiteY27" fmla="*/ 135255 h 340518"/>
                <a:gd name="connsiteX28" fmla="*/ 255746 w 269081"/>
                <a:gd name="connsiteY28" fmla="*/ 132397 h 340518"/>
                <a:gd name="connsiteX29" fmla="*/ 251936 w 269081"/>
                <a:gd name="connsiteY29" fmla="*/ 127635 h 340518"/>
                <a:gd name="connsiteX30" fmla="*/ 248126 w 269081"/>
                <a:gd name="connsiteY30" fmla="*/ 121444 h 340518"/>
                <a:gd name="connsiteX31" fmla="*/ 242411 w 269081"/>
                <a:gd name="connsiteY31" fmla="*/ 115729 h 340518"/>
                <a:gd name="connsiteX32" fmla="*/ 240982 w 269081"/>
                <a:gd name="connsiteY32" fmla="*/ 111919 h 340518"/>
                <a:gd name="connsiteX33" fmla="*/ 238601 w 269081"/>
                <a:gd name="connsiteY33" fmla="*/ 108585 h 340518"/>
                <a:gd name="connsiteX34" fmla="*/ 235744 w 269081"/>
                <a:gd name="connsiteY34" fmla="*/ 106204 h 340518"/>
                <a:gd name="connsiteX35" fmla="*/ 233839 w 269081"/>
                <a:gd name="connsiteY35" fmla="*/ 101917 h 340518"/>
                <a:gd name="connsiteX36" fmla="*/ 227171 w 269081"/>
                <a:gd name="connsiteY36" fmla="*/ 97631 h 340518"/>
                <a:gd name="connsiteX37" fmla="*/ 224314 w 269081"/>
                <a:gd name="connsiteY37" fmla="*/ 97631 h 340518"/>
                <a:gd name="connsiteX38" fmla="*/ 220503 w 269081"/>
                <a:gd name="connsiteY38" fmla="*/ 98584 h 340518"/>
                <a:gd name="connsiteX39" fmla="*/ 218122 w 269081"/>
                <a:gd name="connsiteY39" fmla="*/ 98584 h 340518"/>
                <a:gd name="connsiteX40" fmla="*/ 210978 w 269081"/>
                <a:gd name="connsiteY40" fmla="*/ 95250 h 340518"/>
                <a:gd name="connsiteX41" fmla="*/ 200977 w 269081"/>
                <a:gd name="connsiteY41" fmla="*/ 93821 h 340518"/>
                <a:gd name="connsiteX42" fmla="*/ 193834 w 269081"/>
                <a:gd name="connsiteY42" fmla="*/ 92392 h 340518"/>
                <a:gd name="connsiteX43" fmla="*/ 180498 w 269081"/>
                <a:gd name="connsiteY43" fmla="*/ 88106 h 340518"/>
                <a:gd name="connsiteX44" fmla="*/ 177165 w 269081"/>
                <a:gd name="connsiteY44" fmla="*/ 86201 h 340518"/>
                <a:gd name="connsiteX45" fmla="*/ 170021 w 269081"/>
                <a:gd name="connsiteY45" fmla="*/ 80010 h 340518"/>
                <a:gd name="connsiteX46" fmla="*/ 165259 w 269081"/>
                <a:gd name="connsiteY46" fmla="*/ 73342 h 340518"/>
                <a:gd name="connsiteX47" fmla="*/ 160496 w 269081"/>
                <a:gd name="connsiteY47" fmla="*/ 68580 h 340518"/>
                <a:gd name="connsiteX48" fmla="*/ 155257 w 269081"/>
                <a:gd name="connsiteY48" fmla="*/ 60007 h 340518"/>
                <a:gd name="connsiteX49" fmla="*/ 151923 w 269081"/>
                <a:gd name="connsiteY49" fmla="*/ 50482 h 340518"/>
                <a:gd name="connsiteX50" fmla="*/ 150495 w 269081"/>
                <a:gd name="connsiteY50" fmla="*/ 50482 h 340518"/>
                <a:gd name="connsiteX51" fmla="*/ 149066 w 269081"/>
                <a:gd name="connsiteY51" fmla="*/ 51911 h 340518"/>
                <a:gd name="connsiteX52" fmla="*/ 147638 w 269081"/>
                <a:gd name="connsiteY52" fmla="*/ 54292 h 340518"/>
                <a:gd name="connsiteX53" fmla="*/ 145256 w 269081"/>
                <a:gd name="connsiteY53" fmla="*/ 55721 h 340518"/>
                <a:gd name="connsiteX54" fmla="*/ 143351 w 269081"/>
                <a:gd name="connsiteY54" fmla="*/ 57150 h 340518"/>
                <a:gd name="connsiteX55" fmla="*/ 141922 w 269081"/>
                <a:gd name="connsiteY55" fmla="*/ 59055 h 340518"/>
                <a:gd name="connsiteX56" fmla="*/ 140494 w 269081"/>
                <a:gd name="connsiteY56" fmla="*/ 59531 h 340518"/>
                <a:gd name="connsiteX57" fmla="*/ 138589 w 269081"/>
                <a:gd name="connsiteY57" fmla="*/ 57626 h 340518"/>
                <a:gd name="connsiteX58" fmla="*/ 137160 w 269081"/>
                <a:gd name="connsiteY58" fmla="*/ 55245 h 340518"/>
                <a:gd name="connsiteX59" fmla="*/ 137636 w 269081"/>
                <a:gd name="connsiteY59" fmla="*/ 54769 h 340518"/>
                <a:gd name="connsiteX60" fmla="*/ 138589 w 269081"/>
                <a:gd name="connsiteY60" fmla="*/ 54769 h 340518"/>
                <a:gd name="connsiteX61" fmla="*/ 139065 w 269081"/>
                <a:gd name="connsiteY61" fmla="*/ 53816 h 340518"/>
                <a:gd name="connsiteX62" fmla="*/ 138589 w 269081"/>
                <a:gd name="connsiteY62" fmla="*/ 52388 h 340518"/>
                <a:gd name="connsiteX63" fmla="*/ 137160 w 269081"/>
                <a:gd name="connsiteY63" fmla="*/ 51911 h 340518"/>
                <a:gd name="connsiteX64" fmla="*/ 135731 w 269081"/>
                <a:gd name="connsiteY64" fmla="*/ 51911 h 340518"/>
                <a:gd name="connsiteX65" fmla="*/ 134302 w 269081"/>
                <a:gd name="connsiteY65" fmla="*/ 52864 h 340518"/>
                <a:gd name="connsiteX66" fmla="*/ 132873 w 269081"/>
                <a:gd name="connsiteY66" fmla="*/ 54292 h 340518"/>
                <a:gd name="connsiteX67" fmla="*/ 131921 w 269081"/>
                <a:gd name="connsiteY67" fmla="*/ 55721 h 340518"/>
                <a:gd name="connsiteX68" fmla="*/ 131921 w 269081"/>
                <a:gd name="connsiteY68" fmla="*/ 59055 h 340518"/>
                <a:gd name="connsiteX69" fmla="*/ 132397 w 269081"/>
                <a:gd name="connsiteY69" fmla="*/ 62389 h 340518"/>
                <a:gd name="connsiteX70" fmla="*/ 132397 w 269081"/>
                <a:gd name="connsiteY70" fmla="*/ 64294 h 340518"/>
                <a:gd name="connsiteX71" fmla="*/ 131445 w 269081"/>
                <a:gd name="connsiteY71" fmla="*/ 66199 h 340518"/>
                <a:gd name="connsiteX72" fmla="*/ 130969 w 269081"/>
                <a:gd name="connsiteY72" fmla="*/ 69056 h 340518"/>
                <a:gd name="connsiteX73" fmla="*/ 131445 w 269081"/>
                <a:gd name="connsiteY73" fmla="*/ 71438 h 340518"/>
                <a:gd name="connsiteX74" fmla="*/ 131921 w 269081"/>
                <a:gd name="connsiteY74" fmla="*/ 72866 h 340518"/>
                <a:gd name="connsiteX75" fmla="*/ 131921 w 269081"/>
                <a:gd name="connsiteY75" fmla="*/ 74295 h 340518"/>
                <a:gd name="connsiteX76" fmla="*/ 130492 w 269081"/>
                <a:gd name="connsiteY76" fmla="*/ 78105 h 340518"/>
                <a:gd name="connsiteX77" fmla="*/ 131921 w 269081"/>
                <a:gd name="connsiteY77" fmla="*/ 78581 h 340518"/>
                <a:gd name="connsiteX78" fmla="*/ 136207 w 269081"/>
                <a:gd name="connsiteY78" fmla="*/ 79057 h 340518"/>
                <a:gd name="connsiteX79" fmla="*/ 137636 w 269081"/>
                <a:gd name="connsiteY79" fmla="*/ 81439 h 340518"/>
                <a:gd name="connsiteX80" fmla="*/ 138589 w 269081"/>
                <a:gd name="connsiteY80" fmla="*/ 83344 h 340518"/>
                <a:gd name="connsiteX81" fmla="*/ 138113 w 269081"/>
                <a:gd name="connsiteY81" fmla="*/ 84296 h 340518"/>
                <a:gd name="connsiteX82" fmla="*/ 134778 w 269081"/>
                <a:gd name="connsiteY82" fmla="*/ 85249 h 340518"/>
                <a:gd name="connsiteX83" fmla="*/ 130969 w 269081"/>
                <a:gd name="connsiteY83" fmla="*/ 86201 h 340518"/>
                <a:gd name="connsiteX84" fmla="*/ 128111 w 269081"/>
                <a:gd name="connsiteY84" fmla="*/ 85725 h 340518"/>
                <a:gd name="connsiteX85" fmla="*/ 122872 w 269081"/>
                <a:gd name="connsiteY85" fmla="*/ 86677 h 340518"/>
                <a:gd name="connsiteX86" fmla="*/ 120015 w 269081"/>
                <a:gd name="connsiteY86" fmla="*/ 88582 h 340518"/>
                <a:gd name="connsiteX87" fmla="*/ 120967 w 269081"/>
                <a:gd name="connsiteY87" fmla="*/ 89535 h 340518"/>
                <a:gd name="connsiteX88" fmla="*/ 121920 w 269081"/>
                <a:gd name="connsiteY88" fmla="*/ 90488 h 340518"/>
                <a:gd name="connsiteX89" fmla="*/ 122396 w 269081"/>
                <a:gd name="connsiteY89" fmla="*/ 92869 h 340518"/>
                <a:gd name="connsiteX90" fmla="*/ 121444 w 269081"/>
                <a:gd name="connsiteY90" fmla="*/ 96202 h 340518"/>
                <a:gd name="connsiteX91" fmla="*/ 120015 w 269081"/>
                <a:gd name="connsiteY91" fmla="*/ 99536 h 340518"/>
                <a:gd name="connsiteX92" fmla="*/ 118110 w 269081"/>
                <a:gd name="connsiteY92" fmla="*/ 103822 h 340518"/>
                <a:gd name="connsiteX93" fmla="*/ 116205 w 269081"/>
                <a:gd name="connsiteY93" fmla="*/ 108585 h 340518"/>
                <a:gd name="connsiteX94" fmla="*/ 113347 w 269081"/>
                <a:gd name="connsiteY94" fmla="*/ 115729 h 340518"/>
                <a:gd name="connsiteX95" fmla="*/ 110966 w 269081"/>
                <a:gd name="connsiteY95" fmla="*/ 121444 h 340518"/>
                <a:gd name="connsiteX96" fmla="*/ 110490 w 269081"/>
                <a:gd name="connsiteY96" fmla="*/ 125254 h 340518"/>
                <a:gd name="connsiteX97" fmla="*/ 110490 w 269081"/>
                <a:gd name="connsiteY97" fmla="*/ 127635 h 340518"/>
                <a:gd name="connsiteX98" fmla="*/ 110014 w 269081"/>
                <a:gd name="connsiteY98" fmla="*/ 132874 h 340518"/>
                <a:gd name="connsiteX99" fmla="*/ 112395 w 269081"/>
                <a:gd name="connsiteY99" fmla="*/ 136684 h 340518"/>
                <a:gd name="connsiteX100" fmla="*/ 114300 w 269081"/>
                <a:gd name="connsiteY100" fmla="*/ 140017 h 340518"/>
                <a:gd name="connsiteX101" fmla="*/ 117157 w 269081"/>
                <a:gd name="connsiteY101" fmla="*/ 144780 h 340518"/>
                <a:gd name="connsiteX102" fmla="*/ 120015 w 269081"/>
                <a:gd name="connsiteY102" fmla="*/ 149542 h 340518"/>
                <a:gd name="connsiteX103" fmla="*/ 122872 w 269081"/>
                <a:gd name="connsiteY103" fmla="*/ 154305 h 340518"/>
                <a:gd name="connsiteX104" fmla="*/ 125253 w 269081"/>
                <a:gd name="connsiteY104" fmla="*/ 157639 h 340518"/>
                <a:gd name="connsiteX105" fmla="*/ 124301 w 269081"/>
                <a:gd name="connsiteY105" fmla="*/ 161449 h 340518"/>
                <a:gd name="connsiteX106" fmla="*/ 122872 w 269081"/>
                <a:gd name="connsiteY106" fmla="*/ 165259 h 340518"/>
                <a:gd name="connsiteX107" fmla="*/ 121444 w 269081"/>
                <a:gd name="connsiteY107" fmla="*/ 169069 h 340518"/>
                <a:gd name="connsiteX108" fmla="*/ 120015 w 269081"/>
                <a:gd name="connsiteY108" fmla="*/ 172879 h 340518"/>
                <a:gd name="connsiteX109" fmla="*/ 118586 w 269081"/>
                <a:gd name="connsiteY109" fmla="*/ 176689 h 340518"/>
                <a:gd name="connsiteX110" fmla="*/ 117157 w 269081"/>
                <a:gd name="connsiteY110" fmla="*/ 180499 h 340518"/>
                <a:gd name="connsiteX111" fmla="*/ 115728 w 269081"/>
                <a:gd name="connsiteY111" fmla="*/ 184309 h 340518"/>
                <a:gd name="connsiteX112" fmla="*/ 114300 w 269081"/>
                <a:gd name="connsiteY112" fmla="*/ 188119 h 340518"/>
                <a:gd name="connsiteX113" fmla="*/ 112871 w 269081"/>
                <a:gd name="connsiteY113" fmla="*/ 191929 h 340518"/>
                <a:gd name="connsiteX114" fmla="*/ 111442 w 269081"/>
                <a:gd name="connsiteY114" fmla="*/ 195739 h 340518"/>
                <a:gd name="connsiteX115" fmla="*/ 110014 w 269081"/>
                <a:gd name="connsiteY115" fmla="*/ 199549 h 340518"/>
                <a:gd name="connsiteX116" fmla="*/ 108585 w 269081"/>
                <a:gd name="connsiteY116" fmla="*/ 203359 h 340518"/>
                <a:gd name="connsiteX117" fmla="*/ 107156 w 269081"/>
                <a:gd name="connsiteY117" fmla="*/ 207169 h 340518"/>
                <a:gd name="connsiteX118" fmla="*/ 105727 w 269081"/>
                <a:gd name="connsiteY118" fmla="*/ 210979 h 340518"/>
                <a:gd name="connsiteX119" fmla="*/ 104298 w 269081"/>
                <a:gd name="connsiteY119" fmla="*/ 214789 h 340518"/>
                <a:gd name="connsiteX120" fmla="*/ 102870 w 269081"/>
                <a:gd name="connsiteY120" fmla="*/ 218599 h 340518"/>
                <a:gd name="connsiteX121" fmla="*/ 101441 w 269081"/>
                <a:gd name="connsiteY121" fmla="*/ 222409 h 340518"/>
                <a:gd name="connsiteX122" fmla="*/ 100013 w 269081"/>
                <a:gd name="connsiteY122" fmla="*/ 227171 h 340518"/>
                <a:gd name="connsiteX123" fmla="*/ 96202 w 269081"/>
                <a:gd name="connsiteY123" fmla="*/ 228600 h 340518"/>
                <a:gd name="connsiteX124" fmla="*/ 90488 w 269081"/>
                <a:gd name="connsiteY124" fmla="*/ 230505 h 340518"/>
                <a:gd name="connsiteX125" fmla="*/ 84772 w 269081"/>
                <a:gd name="connsiteY125" fmla="*/ 232410 h 340518"/>
                <a:gd name="connsiteX126" fmla="*/ 79057 w 269081"/>
                <a:gd name="connsiteY126" fmla="*/ 234315 h 340518"/>
                <a:gd name="connsiteX127" fmla="*/ 73342 w 269081"/>
                <a:gd name="connsiteY127" fmla="*/ 236220 h 340518"/>
                <a:gd name="connsiteX128" fmla="*/ 67627 w 269081"/>
                <a:gd name="connsiteY128" fmla="*/ 238125 h 340518"/>
                <a:gd name="connsiteX129" fmla="*/ 61913 w 269081"/>
                <a:gd name="connsiteY129" fmla="*/ 240030 h 340518"/>
                <a:gd name="connsiteX130" fmla="*/ 56197 w 269081"/>
                <a:gd name="connsiteY130" fmla="*/ 241935 h 340518"/>
                <a:gd name="connsiteX131" fmla="*/ 50482 w 269081"/>
                <a:gd name="connsiteY131" fmla="*/ 243840 h 340518"/>
                <a:gd name="connsiteX132" fmla="*/ 44767 w 269081"/>
                <a:gd name="connsiteY132" fmla="*/ 245745 h 340518"/>
                <a:gd name="connsiteX133" fmla="*/ 39052 w 269081"/>
                <a:gd name="connsiteY133" fmla="*/ 247650 h 340518"/>
                <a:gd name="connsiteX134" fmla="*/ 33338 w 269081"/>
                <a:gd name="connsiteY134" fmla="*/ 249555 h 340518"/>
                <a:gd name="connsiteX135" fmla="*/ 27622 w 269081"/>
                <a:gd name="connsiteY135" fmla="*/ 251460 h 340518"/>
                <a:gd name="connsiteX136" fmla="*/ 21907 w 269081"/>
                <a:gd name="connsiteY136" fmla="*/ 253365 h 340518"/>
                <a:gd name="connsiteX137" fmla="*/ 16192 w 269081"/>
                <a:gd name="connsiteY137" fmla="*/ 255270 h 340518"/>
                <a:gd name="connsiteX138" fmla="*/ 10477 w 269081"/>
                <a:gd name="connsiteY138" fmla="*/ 257175 h 340518"/>
                <a:gd name="connsiteX139" fmla="*/ 4763 w 269081"/>
                <a:gd name="connsiteY139" fmla="*/ 259080 h 340518"/>
                <a:gd name="connsiteX140" fmla="*/ 0 w 269081"/>
                <a:gd name="connsiteY140" fmla="*/ 260509 h 340518"/>
                <a:gd name="connsiteX141" fmla="*/ 1428 w 269081"/>
                <a:gd name="connsiteY141" fmla="*/ 263842 h 340518"/>
                <a:gd name="connsiteX142" fmla="*/ 2857 w 269081"/>
                <a:gd name="connsiteY142" fmla="*/ 267176 h 340518"/>
                <a:gd name="connsiteX143" fmla="*/ 4286 w 269081"/>
                <a:gd name="connsiteY143" fmla="*/ 270510 h 340518"/>
                <a:gd name="connsiteX144" fmla="*/ 5715 w 269081"/>
                <a:gd name="connsiteY144" fmla="*/ 273844 h 340518"/>
                <a:gd name="connsiteX145" fmla="*/ 7144 w 269081"/>
                <a:gd name="connsiteY145" fmla="*/ 277177 h 340518"/>
                <a:gd name="connsiteX146" fmla="*/ 8572 w 269081"/>
                <a:gd name="connsiteY146" fmla="*/ 280511 h 340518"/>
                <a:gd name="connsiteX147" fmla="*/ 10001 w 269081"/>
                <a:gd name="connsiteY147" fmla="*/ 283845 h 340518"/>
                <a:gd name="connsiteX148" fmla="*/ 11430 w 269081"/>
                <a:gd name="connsiteY148" fmla="*/ 287179 h 340518"/>
                <a:gd name="connsiteX149" fmla="*/ 12859 w 269081"/>
                <a:gd name="connsiteY149" fmla="*/ 290513 h 340518"/>
                <a:gd name="connsiteX150" fmla="*/ 14288 w 269081"/>
                <a:gd name="connsiteY150" fmla="*/ 293846 h 340518"/>
                <a:gd name="connsiteX151" fmla="*/ 15716 w 269081"/>
                <a:gd name="connsiteY151" fmla="*/ 297180 h 340518"/>
                <a:gd name="connsiteX152" fmla="*/ 17145 w 269081"/>
                <a:gd name="connsiteY152" fmla="*/ 300514 h 340518"/>
                <a:gd name="connsiteX153" fmla="*/ 18573 w 269081"/>
                <a:gd name="connsiteY153" fmla="*/ 303847 h 340518"/>
                <a:gd name="connsiteX154" fmla="*/ 20002 w 269081"/>
                <a:gd name="connsiteY154" fmla="*/ 307181 h 340518"/>
                <a:gd name="connsiteX155" fmla="*/ 21431 w 269081"/>
                <a:gd name="connsiteY155" fmla="*/ 310515 h 340518"/>
                <a:gd name="connsiteX156" fmla="*/ 22860 w 269081"/>
                <a:gd name="connsiteY156" fmla="*/ 313849 h 340518"/>
                <a:gd name="connsiteX157" fmla="*/ 24289 w 269081"/>
                <a:gd name="connsiteY157" fmla="*/ 317182 h 340518"/>
                <a:gd name="connsiteX158" fmla="*/ 26670 w 269081"/>
                <a:gd name="connsiteY158" fmla="*/ 318135 h 340518"/>
                <a:gd name="connsiteX159" fmla="*/ 28098 w 269081"/>
                <a:gd name="connsiteY159" fmla="*/ 321469 h 340518"/>
                <a:gd name="connsiteX160" fmla="*/ 30003 w 269081"/>
                <a:gd name="connsiteY160" fmla="*/ 326231 h 340518"/>
                <a:gd name="connsiteX161" fmla="*/ 31909 w 269081"/>
                <a:gd name="connsiteY161" fmla="*/ 330994 h 340518"/>
                <a:gd name="connsiteX162" fmla="*/ 33814 w 269081"/>
                <a:gd name="connsiteY162" fmla="*/ 335756 h 340518"/>
                <a:gd name="connsiteX163" fmla="*/ 35719 w 269081"/>
                <a:gd name="connsiteY163" fmla="*/ 340519 h 340518"/>
                <a:gd name="connsiteX164" fmla="*/ 42863 w 269081"/>
                <a:gd name="connsiteY164" fmla="*/ 338138 h 340518"/>
                <a:gd name="connsiteX165" fmla="*/ 53340 w 269081"/>
                <a:gd name="connsiteY165" fmla="*/ 336709 h 340518"/>
                <a:gd name="connsiteX166" fmla="*/ 59055 w 269081"/>
                <a:gd name="connsiteY166" fmla="*/ 333375 h 340518"/>
                <a:gd name="connsiteX167" fmla="*/ 65246 w 269081"/>
                <a:gd name="connsiteY167" fmla="*/ 330994 h 340518"/>
                <a:gd name="connsiteX168" fmla="*/ 69056 w 269081"/>
                <a:gd name="connsiteY168" fmla="*/ 328136 h 340518"/>
                <a:gd name="connsiteX169" fmla="*/ 79534 w 269081"/>
                <a:gd name="connsiteY169" fmla="*/ 327184 h 340518"/>
                <a:gd name="connsiteX170" fmla="*/ 86201 w 269081"/>
                <a:gd name="connsiteY170" fmla="*/ 327184 h 340518"/>
                <a:gd name="connsiteX171" fmla="*/ 89535 w 269081"/>
                <a:gd name="connsiteY171" fmla="*/ 328136 h 340518"/>
                <a:gd name="connsiteX172" fmla="*/ 93345 w 269081"/>
                <a:gd name="connsiteY172" fmla="*/ 329565 h 340518"/>
                <a:gd name="connsiteX173" fmla="*/ 103346 w 269081"/>
                <a:gd name="connsiteY173" fmla="*/ 327184 h 340518"/>
                <a:gd name="connsiteX174" fmla="*/ 107156 w 269081"/>
                <a:gd name="connsiteY174" fmla="*/ 322897 h 340518"/>
                <a:gd name="connsiteX175" fmla="*/ 110490 w 269081"/>
                <a:gd name="connsiteY175" fmla="*/ 317182 h 340518"/>
                <a:gd name="connsiteX176" fmla="*/ 110966 w 269081"/>
                <a:gd name="connsiteY176" fmla="*/ 315277 h 340518"/>
                <a:gd name="connsiteX177" fmla="*/ 110490 w 269081"/>
                <a:gd name="connsiteY177" fmla="*/ 312896 h 340518"/>
                <a:gd name="connsiteX178" fmla="*/ 109061 w 269081"/>
                <a:gd name="connsiteY178" fmla="*/ 310991 h 340518"/>
                <a:gd name="connsiteX179" fmla="*/ 109538 w 269081"/>
                <a:gd name="connsiteY179" fmla="*/ 308134 h 340518"/>
                <a:gd name="connsiteX180" fmla="*/ 117157 w 269081"/>
                <a:gd name="connsiteY180" fmla="*/ 299085 h 340518"/>
                <a:gd name="connsiteX181" fmla="*/ 121920 w 269081"/>
                <a:gd name="connsiteY181" fmla="*/ 297656 h 340518"/>
                <a:gd name="connsiteX182" fmla="*/ 134778 w 269081"/>
                <a:gd name="connsiteY182" fmla="*/ 295751 h 340518"/>
                <a:gd name="connsiteX183" fmla="*/ 143827 w 269081"/>
                <a:gd name="connsiteY183" fmla="*/ 295275 h 340518"/>
                <a:gd name="connsiteX184" fmla="*/ 147638 w 269081"/>
                <a:gd name="connsiteY184" fmla="*/ 293846 h 340518"/>
                <a:gd name="connsiteX185" fmla="*/ 153352 w 269081"/>
                <a:gd name="connsiteY185" fmla="*/ 287655 h 340518"/>
                <a:gd name="connsiteX186" fmla="*/ 156686 w 269081"/>
                <a:gd name="connsiteY186" fmla="*/ 272891 h 340518"/>
                <a:gd name="connsiteX187" fmla="*/ 162401 w 269081"/>
                <a:gd name="connsiteY187" fmla="*/ 267176 h 340518"/>
                <a:gd name="connsiteX188" fmla="*/ 166688 w 269081"/>
                <a:gd name="connsiteY188" fmla="*/ 264795 h 340518"/>
                <a:gd name="connsiteX189" fmla="*/ 174307 w 269081"/>
                <a:gd name="connsiteY189" fmla="*/ 262414 h 340518"/>
                <a:gd name="connsiteX190" fmla="*/ 182880 w 269081"/>
                <a:gd name="connsiteY190" fmla="*/ 260985 h 340518"/>
                <a:gd name="connsiteX191" fmla="*/ 191452 w 269081"/>
                <a:gd name="connsiteY191" fmla="*/ 260509 h 340518"/>
                <a:gd name="connsiteX192" fmla="*/ 193357 w 269081"/>
                <a:gd name="connsiteY192" fmla="*/ 260032 h 340518"/>
                <a:gd name="connsiteX193" fmla="*/ 195739 w 269081"/>
                <a:gd name="connsiteY193" fmla="*/ 258604 h 340518"/>
                <a:gd name="connsiteX194" fmla="*/ 194786 w 269081"/>
                <a:gd name="connsiteY194" fmla="*/ 254317 h 340518"/>
                <a:gd name="connsiteX195" fmla="*/ 193834 w 269081"/>
                <a:gd name="connsiteY195" fmla="*/ 250507 h 340518"/>
                <a:gd name="connsiteX196" fmla="*/ 193834 w 269081"/>
                <a:gd name="connsiteY196" fmla="*/ 244316 h 340518"/>
                <a:gd name="connsiteX197" fmla="*/ 192405 w 269081"/>
                <a:gd name="connsiteY197" fmla="*/ 238125 h 340518"/>
                <a:gd name="connsiteX198" fmla="*/ 192405 w 269081"/>
                <a:gd name="connsiteY198" fmla="*/ 235744 h 340518"/>
                <a:gd name="connsiteX199" fmla="*/ 193357 w 269081"/>
                <a:gd name="connsiteY199" fmla="*/ 231457 h 340518"/>
                <a:gd name="connsiteX200" fmla="*/ 195263 w 269081"/>
                <a:gd name="connsiteY200" fmla="*/ 226219 h 340518"/>
                <a:gd name="connsiteX201" fmla="*/ 196691 w 269081"/>
                <a:gd name="connsiteY201" fmla="*/ 220504 h 340518"/>
                <a:gd name="connsiteX202" fmla="*/ 197167 w 269081"/>
                <a:gd name="connsiteY202" fmla="*/ 216217 h 340518"/>
                <a:gd name="connsiteX203" fmla="*/ 200025 w 269081"/>
                <a:gd name="connsiteY203" fmla="*/ 212884 h 340518"/>
                <a:gd name="connsiteX204" fmla="*/ 205264 w 269081"/>
                <a:gd name="connsiteY204" fmla="*/ 204788 h 340518"/>
                <a:gd name="connsiteX205" fmla="*/ 207645 w 269081"/>
                <a:gd name="connsiteY205" fmla="*/ 204311 h 340518"/>
                <a:gd name="connsiteX206" fmla="*/ 210026 w 269081"/>
                <a:gd name="connsiteY206" fmla="*/ 203835 h 340518"/>
                <a:gd name="connsiteX207" fmla="*/ 209550 w 269081"/>
                <a:gd name="connsiteY207" fmla="*/ 207169 h 340518"/>
                <a:gd name="connsiteX208" fmla="*/ 208597 w 269081"/>
                <a:gd name="connsiteY208" fmla="*/ 210026 h 340518"/>
                <a:gd name="connsiteX209" fmla="*/ 210502 w 269081"/>
                <a:gd name="connsiteY209" fmla="*/ 210979 h 340518"/>
                <a:gd name="connsiteX210" fmla="*/ 213360 w 269081"/>
                <a:gd name="connsiteY210" fmla="*/ 211455 h 340518"/>
                <a:gd name="connsiteX211" fmla="*/ 217646 w 269081"/>
                <a:gd name="connsiteY211" fmla="*/ 210979 h 340518"/>
                <a:gd name="connsiteX212" fmla="*/ 219551 w 269081"/>
                <a:gd name="connsiteY212" fmla="*/ 207645 h 340518"/>
                <a:gd name="connsiteX213" fmla="*/ 224790 w 269081"/>
                <a:gd name="connsiteY213" fmla="*/ 197167 h 340518"/>
                <a:gd name="connsiteX214" fmla="*/ 231934 w 269081"/>
                <a:gd name="connsiteY214" fmla="*/ 186214 h 340518"/>
                <a:gd name="connsiteX215" fmla="*/ 237648 w 269081"/>
                <a:gd name="connsiteY215" fmla="*/ 180022 h 340518"/>
                <a:gd name="connsiteX216" fmla="*/ 245745 w 269081"/>
                <a:gd name="connsiteY216" fmla="*/ 174784 h 340518"/>
                <a:gd name="connsiteX217" fmla="*/ 248126 w 269081"/>
                <a:gd name="connsiteY217" fmla="*/ 172402 h 340518"/>
                <a:gd name="connsiteX218" fmla="*/ 252889 w 269081"/>
                <a:gd name="connsiteY218" fmla="*/ 162401 h 340518"/>
                <a:gd name="connsiteX219" fmla="*/ 257651 w 269081"/>
                <a:gd name="connsiteY219" fmla="*/ 156210 h 340518"/>
                <a:gd name="connsiteX220" fmla="*/ 258603 w 269081"/>
                <a:gd name="connsiteY220" fmla="*/ 152400 h 340518"/>
                <a:gd name="connsiteX221" fmla="*/ 262890 w 269081"/>
                <a:gd name="connsiteY221" fmla="*/ 146685 h 340518"/>
                <a:gd name="connsiteX222" fmla="*/ 263842 w 269081"/>
                <a:gd name="connsiteY222" fmla="*/ 143827 h 340518"/>
                <a:gd name="connsiteX223" fmla="*/ 264319 w 269081"/>
                <a:gd name="connsiteY223" fmla="*/ 139541 h 340518"/>
                <a:gd name="connsiteX224" fmla="*/ 269081 w 269081"/>
                <a:gd name="connsiteY224" fmla="*/ 137636 h 340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</a:cxnLst>
              <a:rect l="l" t="t" r="r" b="b"/>
              <a:pathLst>
                <a:path w="269081" h="340518">
                  <a:moveTo>
                    <a:pt x="144780" y="11430"/>
                  </a:moveTo>
                  <a:lnTo>
                    <a:pt x="144780" y="15240"/>
                  </a:lnTo>
                  <a:lnTo>
                    <a:pt x="144303" y="18574"/>
                  </a:lnTo>
                  <a:lnTo>
                    <a:pt x="144303" y="22384"/>
                  </a:lnTo>
                  <a:lnTo>
                    <a:pt x="143827" y="24289"/>
                  </a:lnTo>
                  <a:lnTo>
                    <a:pt x="145256" y="25717"/>
                  </a:lnTo>
                  <a:lnTo>
                    <a:pt x="147638" y="26194"/>
                  </a:lnTo>
                  <a:lnTo>
                    <a:pt x="148590" y="26194"/>
                  </a:lnTo>
                  <a:lnTo>
                    <a:pt x="149066" y="25241"/>
                  </a:lnTo>
                  <a:lnTo>
                    <a:pt x="149542" y="23336"/>
                  </a:lnTo>
                  <a:lnTo>
                    <a:pt x="150495" y="21907"/>
                  </a:lnTo>
                  <a:lnTo>
                    <a:pt x="151923" y="20002"/>
                  </a:lnTo>
                  <a:lnTo>
                    <a:pt x="153352" y="9049"/>
                  </a:lnTo>
                  <a:lnTo>
                    <a:pt x="153352" y="5239"/>
                  </a:lnTo>
                  <a:lnTo>
                    <a:pt x="153828" y="952"/>
                  </a:lnTo>
                  <a:lnTo>
                    <a:pt x="153352" y="0"/>
                  </a:lnTo>
                  <a:lnTo>
                    <a:pt x="152400" y="0"/>
                  </a:lnTo>
                  <a:lnTo>
                    <a:pt x="151447" y="1429"/>
                  </a:lnTo>
                  <a:lnTo>
                    <a:pt x="150019" y="4286"/>
                  </a:lnTo>
                  <a:lnTo>
                    <a:pt x="147161" y="4763"/>
                  </a:lnTo>
                  <a:lnTo>
                    <a:pt x="146209" y="4286"/>
                  </a:lnTo>
                  <a:lnTo>
                    <a:pt x="145256" y="5239"/>
                  </a:lnTo>
                  <a:lnTo>
                    <a:pt x="142398" y="10477"/>
                  </a:lnTo>
                  <a:lnTo>
                    <a:pt x="143827" y="10477"/>
                  </a:lnTo>
                  <a:lnTo>
                    <a:pt x="144780" y="11430"/>
                  </a:lnTo>
                  <a:close/>
                  <a:moveTo>
                    <a:pt x="269081" y="137636"/>
                  </a:moveTo>
                  <a:lnTo>
                    <a:pt x="264795" y="136207"/>
                  </a:lnTo>
                  <a:lnTo>
                    <a:pt x="259556" y="135255"/>
                  </a:lnTo>
                  <a:lnTo>
                    <a:pt x="255746" y="132397"/>
                  </a:lnTo>
                  <a:lnTo>
                    <a:pt x="251936" y="127635"/>
                  </a:lnTo>
                  <a:lnTo>
                    <a:pt x="248126" y="121444"/>
                  </a:lnTo>
                  <a:lnTo>
                    <a:pt x="242411" y="115729"/>
                  </a:lnTo>
                  <a:lnTo>
                    <a:pt x="240982" y="111919"/>
                  </a:lnTo>
                  <a:lnTo>
                    <a:pt x="238601" y="108585"/>
                  </a:lnTo>
                  <a:lnTo>
                    <a:pt x="235744" y="106204"/>
                  </a:lnTo>
                  <a:lnTo>
                    <a:pt x="233839" y="101917"/>
                  </a:lnTo>
                  <a:lnTo>
                    <a:pt x="227171" y="97631"/>
                  </a:lnTo>
                  <a:lnTo>
                    <a:pt x="224314" y="97631"/>
                  </a:lnTo>
                  <a:lnTo>
                    <a:pt x="220503" y="98584"/>
                  </a:lnTo>
                  <a:lnTo>
                    <a:pt x="218122" y="98584"/>
                  </a:lnTo>
                  <a:lnTo>
                    <a:pt x="210978" y="95250"/>
                  </a:lnTo>
                  <a:lnTo>
                    <a:pt x="200977" y="93821"/>
                  </a:lnTo>
                  <a:lnTo>
                    <a:pt x="193834" y="92392"/>
                  </a:lnTo>
                  <a:lnTo>
                    <a:pt x="180498" y="88106"/>
                  </a:lnTo>
                  <a:lnTo>
                    <a:pt x="177165" y="86201"/>
                  </a:lnTo>
                  <a:lnTo>
                    <a:pt x="170021" y="80010"/>
                  </a:lnTo>
                  <a:lnTo>
                    <a:pt x="165259" y="73342"/>
                  </a:lnTo>
                  <a:lnTo>
                    <a:pt x="160496" y="68580"/>
                  </a:lnTo>
                  <a:lnTo>
                    <a:pt x="155257" y="60007"/>
                  </a:lnTo>
                  <a:lnTo>
                    <a:pt x="151923" y="50482"/>
                  </a:lnTo>
                  <a:lnTo>
                    <a:pt x="150495" y="50482"/>
                  </a:lnTo>
                  <a:lnTo>
                    <a:pt x="149066" y="51911"/>
                  </a:lnTo>
                  <a:lnTo>
                    <a:pt x="147638" y="54292"/>
                  </a:lnTo>
                  <a:lnTo>
                    <a:pt x="145256" y="55721"/>
                  </a:lnTo>
                  <a:lnTo>
                    <a:pt x="143351" y="57150"/>
                  </a:lnTo>
                  <a:lnTo>
                    <a:pt x="141922" y="59055"/>
                  </a:lnTo>
                  <a:lnTo>
                    <a:pt x="140494" y="59531"/>
                  </a:lnTo>
                  <a:lnTo>
                    <a:pt x="138589" y="57626"/>
                  </a:lnTo>
                  <a:lnTo>
                    <a:pt x="137160" y="55245"/>
                  </a:lnTo>
                  <a:lnTo>
                    <a:pt x="137636" y="54769"/>
                  </a:lnTo>
                  <a:lnTo>
                    <a:pt x="138589" y="54769"/>
                  </a:lnTo>
                  <a:lnTo>
                    <a:pt x="139065" y="53816"/>
                  </a:lnTo>
                  <a:lnTo>
                    <a:pt x="138589" y="52388"/>
                  </a:lnTo>
                  <a:lnTo>
                    <a:pt x="137160" y="51911"/>
                  </a:lnTo>
                  <a:lnTo>
                    <a:pt x="135731" y="51911"/>
                  </a:lnTo>
                  <a:lnTo>
                    <a:pt x="134302" y="52864"/>
                  </a:lnTo>
                  <a:lnTo>
                    <a:pt x="132873" y="54292"/>
                  </a:lnTo>
                  <a:lnTo>
                    <a:pt x="131921" y="55721"/>
                  </a:lnTo>
                  <a:lnTo>
                    <a:pt x="131921" y="59055"/>
                  </a:lnTo>
                  <a:lnTo>
                    <a:pt x="132397" y="62389"/>
                  </a:lnTo>
                  <a:lnTo>
                    <a:pt x="132397" y="64294"/>
                  </a:lnTo>
                  <a:lnTo>
                    <a:pt x="131445" y="66199"/>
                  </a:lnTo>
                  <a:lnTo>
                    <a:pt x="130969" y="69056"/>
                  </a:lnTo>
                  <a:lnTo>
                    <a:pt x="131445" y="71438"/>
                  </a:lnTo>
                  <a:lnTo>
                    <a:pt x="131921" y="72866"/>
                  </a:lnTo>
                  <a:lnTo>
                    <a:pt x="131921" y="74295"/>
                  </a:lnTo>
                  <a:lnTo>
                    <a:pt x="130492" y="78105"/>
                  </a:lnTo>
                  <a:lnTo>
                    <a:pt x="131921" y="78581"/>
                  </a:lnTo>
                  <a:lnTo>
                    <a:pt x="136207" y="79057"/>
                  </a:lnTo>
                  <a:lnTo>
                    <a:pt x="137636" y="81439"/>
                  </a:lnTo>
                  <a:lnTo>
                    <a:pt x="138589" y="83344"/>
                  </a:lnTo>
                  <a:lnTo>
                    <a:pt x="138113" y="84296"/>
                  </a:lnTo>
                  <a:lnTo>
                    <a:pt x="134778" y="85249"/>
                  </a:lnTo>
                  <a:lnTo>
                    <a:pt x="130969" y="86201"/>
                  </a:lnTo>
                  <a:lnTo>
                    <a:pt x="128111" y="85725"/>
                  </a:lnTo>
                  <a:lnTo>
                    <a:pt x="122872" y="86677"/>
                  </a:lnTo>
                  <a:lnTo>
                    <a:pt x="120015" y="88582"/>
                  </a:lnTo>
                  <a:lnTo>
                    <a:pt x="120967" y="89535"/>
                  </a:lnTo>
                  <a:lnTo>
                    <a:pt x="121920" y="90488"/>
                  </a:lnTo>
                  <a:lnTo>
                    <a:pt x="122396" y="92869"/>
                  </a:lnTo>
                  <a:lnTo>
                    <a:pt x="121444" y="96202"/>
                  </a:lnTo>
                  <a:lnTo>
                    <a:pt x="120015" y="99536"/>
                  </a:lnTo>
                  <a:lnTo>
                    <a:pt x="118110" y="103822"/>
                  </a:lnTo>
                  <a:lnTo>
                    <a:pt x="116205" y="108585"/>
                  </a:lnTo>
                  <a:lnTo>
                    <a:pt x="113347" y="115729"/>
                  </a:lnTo>
                  <a:lnTo>
                    <a:pt x="110966" y="121444"/>
                  </a:lnTo>
                  <a:lnTo>
                    <a:pt x="110490" y="125254"/>
                  </a:lnTo>
                  <a:lnTo>
                    <a:pt x="110490" y="127635"/>
                  </a:lnTo>
                  <a:lnTo>
                    <a:pt x="110014" y="132874"/>
                  </a:lnTo>
                  <a:lnTo>
                    <a:pt x="112395" y="136684"/>
                  </a:lnTo>
                  <a:lnTo>
                    <a:pt x="114300" y="140017"/>
                  </a:lnTo>
                  <a:lnTo>
                    <a:pt x="117157" y="144780"/>
                  </a:lnTo>
                  <a:lnTo>
                    <a:pt x="120015" y="149542"/>
                  </a:lnTo>
                  <a:lnTo>
                    <a:pt x="122872" y="154305"/>
                  </a:lnTo>
                  <a:lnTo>
                    <a:pt x="125253" y="157639"/>
                  </a:lnTo>
                  <a:lnTo>
                    <a:pt x="124301" y="161449"/>
                  </a:lnTo>
                  <a:lnTo>
                    <a:pt x="122872" y="165259"/>
                  </a:lnTo>
                  <a:lnTo>
                    <a:pt x="121444" y="169069"/>
                  </a:lnTo>
                  <a:lnTo>
                    <a:pt x="120015" y="172879"/>
                  </a:lnTo>
                  <a:lnTo>
                    <a:pt x="118586" y="176689"/>
                  </a:lnTo>
                  <a:lnTo>
                    <a:pt x="117157" y="180499"/>
                  </a:lnTo>
                  <a:lnTo>
                    <a:pt x="115728" y="184309"/>
                  </a:lnTo>
                  <a:lnTo>
                    <a:pt x="114300" y="188119"/>
                  </a:lnTo>
                  <a:lnTo>
                    <a:pt x="112871" y="191929"/>
                  </a:lnTo>
                  <a:lnTo>
                    <a:pt x="111442" y="195739"/>
                  </a:lnTo>
                  <a:lnTo>
                    <a:pt x="110014" y="199549"/>
                  </a:lnTo>
                  <a:lnTo>
                    <a:pt x="108585" y="203359"/>
                  </a:lnTo>
                  <a:lnTo>
                    <a:pt x="107156" y="207169"/>
                  </a:lnTo>
                  <a:lnTo>
                    <a:pt x="105727" y="210979"/>
                  </a:lnTo>
                  <a:lnTo>
                    <a:pt x="104298" y="214789"/>
                  </a:lnTo>
                  <a:lnTo>
                    <a:pt x="102870" y="218599"/>
                  </a:lnTo>
                  <a:lnTo>
                    <a:pt x="101441" y="222409"/>
                  </a:lnTo>
                  <a:lnTo>
                    <a:pt x="100013" y="227171"/>
                  </a:lnTo>
                  <a:lnTo>
                    <a:pt x="96202" y="228600"/>
                  </a:lnTo>
                  <a:lnTo>
                    <a:pt x="90488" y="230505"/>
                  </a:lnTo>
                  <a:lnTo>
                    <a:pt x="84772" y="232410"/>
                  </a:lnTo>
                  <a:lnTo>
                    <a:pt x="79057" y="234315"/>
                  </a:lnTo>
                  <a:lnTo>
                    <a:pt x="73342" y="236220"/>
                  </a:lnTo>
                  <a:lnTo>
                    <a:pt x="67627" y="238125"/>
                  </a:lnTo>
                  <a:lnTo>
                    <a:pt x="61913" y="240030"/>
                  </a:lnTo>
                  <a:lnTo>
                    <a:pt x="56197" y="241935"/>
                  </a:lnTo>
                  <a:lnTo>
                    <a:pt x="50482" y="243840"/>
                  </a:lnTo>
                  <a:lnTo>
                    <a:pt x="44767" y="245745"/>
                  </a:lnTo>
                  <a:lnTo>
                    <a:pt x="39052" y="247650"/>
                  </a:lnTo>
                  <a:lnTo>
                    <a:pt x="33338" y="249555"/>
                  </a:lnTo>
                  <a:lnTo>
                    <a:pt x="27622" y="251460"/>
                  </a:lnTo>
                  <a:lnTo>
                    <a:pt x="21907" y="253365"/>
                  </a:lnTo>
                  <a:lnTo>
                    <a:pt x="16192" y="255270"/>
                  </a:lnTo>
                  <a:lnTo>
                    <a:pt x="10477" y="257175"/>
                  </a:lnTo>
                  <a:lnTo>
                    <a:pt x="4763" y="259080"/>
                  </a:lnTo>
                  <a:lnTo>
                    <a:pt x="0" y="260509"/>
                  </a:lnTo>
                  <a:lnTo>
                    <a:pt x="1428" y="263842"/>
                  </a:lnTo>
                  <a:lnTo>
                    <a:pt x="2857" y="267176"/>
                  </a:lnTo>
                  <a:lnTo>
                    <a:pt x="4286" y="270510"/>
                  </a:lnTo>
                  <a:lnTo>
                    <a:pt x="5715" y="273844"/>
                  </a:lnTo>
                  <a:lnTo>
                    <a:pt x="7144" y="277177"/>
                  </a:lnTo>
                  <a:lnTo>
                    <a:pt x="8572" y="280511"/>
                  </a:lnTo>
                  <a:lnTo>
                    <a:pt x="10001" y="283845"/>
                  </a:lnTo>
                  <a:lnTo>
                    <a:pt x="11430" y="287179"/>
                  </a:lnTo>
                  <a:lnTo>
                    <a:pt x="12859" y="290513"/>
                  </a:lnTo>
                  <a:lnTo>
                    <a:pt x="14288" y="293846"/>
                  </a:lnTo>
                  <a:lnTo>
                    <a:pt x="15716" y="297180"/>
                  </a:lnTo>
                  <a:lnTo>
                    <a:pt x="17145" y="300514"/>
                  </a:lnTo>
                  <a:lnTo>
                    <a:pt x="18573" y="303847"/>
                  </a:lnTo>
                  <a:lnTo>
                    <a:pt x="20002" y="307181"/>
                  </a:lnTo>
                  <a:lnTo>
                    <a:pt x="21431" y="310515"/>
                  </a:lnTo>
                  <a:lnTo>
                    <a:pt x="22860" y="313849"/>
                  </a:lnTo>
                  <a:lnTo>
                    <a:pt x="24289" y="317182"/>
                  </a:lnTo>
                  <a:lnTo>
                    <a:pt x="26670" y="318135"/>
                  </a:lnTo>
                  <a:lnTo>
                    <a:pt x="28098" y="321469"/>
                  </a:lnTo>
                  <a:lnTo>
                    <a:pt x="30003" y="326231"/>
                  </a:lnTo>
                  <a:lnTo>
                    <a:pt x="31909" y="330994"/>
                  </a:lnTo>
                  <a:lnTo>
                    <a:pt x="33814" y="335756"/>
                  </a:lnTo>
                  <a:lnTo>
                    <a:pt x="35719" y="340519"/>
                  </a:lnTo>
                  <a:lnTo>
                    <a:pt x="42863" y="338138"/>
                  </a:lnTo>
                  <a:lnTo>
                    <a:pt x="53340" y="336709"/>
                  </a:lnTo>
                  <a:lnTo>
                    <a:pt x="59055" y="333375"/>
                  </a:lnTo>
                  <a:lnTo>
                    <a:pt x="65246" y="330994"/>
                  </a:lnTo>
                  <a:lnTo>
                    <a:pt x="69056" y="328136"/>
                  </a:lnTo>
                  <a:lnTo>
                    <a:pt x="79534" y="327184"/>
                  </a:lnTo>
                  <a:lnTo>
                    <a:pt x="86201" y="327184"/>
                  </a:lnTo>
                  <a:lnTo>
                    <a:pt x="89535" y="328136"/>
                  </a:lnTo>
                  <a:lnTo>
                    <a:pt x="93345" y="329565"/>
                  </a:lnTo>
                  <a:lnTo>
                    <a:pt x="103346" y="327184"/>
                  </a:lnTo>
                  <a:lnTo>
                    <a:pt x="107156" y="322897"/>
                  </a:lnTo>
                  <a:lnTo>
                    <a:pt x="110490" y="317182"/>
                  </a:lnTo>
                  <a:lnTo>
                    <a:pt x="110966" y="315277"/>
                  </a:lnTo>
                  <a:lnTo>
                    <a:pt x="110490" y="312896"/>
                  </a:lnTo>
                  <a:lnTo>
                    <a:pt x="109061" y="310991"/>
                  </a:lnTo>
                  <a:lnTo>
                    <a:pt x="109538" y="308134"/>
                  </a:lnTo>
                  <a:lnTo>
                    <a:pt x="117157" y="299085"/>
                  </a:lnTo>
                  <a:lnTo>
                    <a:pt x="121920" y="297656"/>
                  </a:lnTo>
                  <a:lnTo>
                    <a:pt x="134778" y="295751"/>
                  </a:lnTo>
                  <a:lnTo>
                    <a:pt x="143827" y="295275"/>
                  </a:lnTo>
                  <a:lnTo>
                    <a:pt x="147638" y="293846"/>
                  </a:lnTo>
                  <a:lnTo>
                    <a:pt x="153352" y="287655"/>
                  </a:lnTo>
                  <a:lnTo>
                    <a:pt x="156686" y="272891"/>
                  </a:lnTo>
                  <a:lnTo>
                    <a:pt x="162401" y="267176"/>
                  </a:lnTo>
                  <a:lnTo>
                    <a:pt x="166688" y="264795"/>
                  </a:lnTo>
                  <a:lnTo>
                    <a:pt x="174307" y="262414"/>
                  </a:lnTo>
                  <a:lnTo>
                    <a:pt x="182880" y="260985"/>
                  </a:lnTo>
                  <a:lnTo>
                    <a:pt x="191452" y="260509"/>
                  </a:lnTo>
                  <a:lnTo>
                    <a:pt x="193357" y="260032"/>
                  </a:lnTo>
                  <a:lnTo>
                    <a:pt x="195739" y="258604"/>
                  </a:lnTo>
                  <a:lnTo>
                    <a:pt x="194786" y="254317"/>
                  </a:lnTo>
                  <a:lnTo>
                    <a:pt x="193834" y="250507"/>
                  </a:lnTo>
                  <a:lnTo>
                    <a:pt x="193834" y="244316"/>
                  </a:lnTo>
                  <a:lnTo>
                    <a:pt x="192405" y="238125"/>
                  </a:lnTo>
                  <a:lnTo>
                    <a:pt x="192405" y="235744"/>
                  </a:lnTo>
                  <a:lnTo>
                    <a:pt x="193357" y="231457"/>
                  </a:lnTo>
                  <a:lnTo>
                    <a:pt x="195263" y="226219"/>
                  </a:lnTo>
                  <a:lnTo>
                    <a:pt x="196691" y="220504"/>
                  </a:lnTo>
                  <a:lnTo>
                    <a:pt x="197167" y="216217"/>
                  </a:lnTo>
                  <a:lnTo>
                    <a:pt x="200025" y="212884"/>
                  </a:lnTo>
                  <a:lnTo>
                    <a:pt x="205264" y="204788"/>
                  </a:lnTo>
                  <a:lnTo>
                    <a:pt x="207645" y="204311"/>
                  </a:lnTo>
                  <a:lnTo>
                    <a:pt x="210026" y="203835"/>
                  </a:lnTo>
                  <a:lnTo>
                    <a:pt x="209550" y="207169"/>
                  </a:lnTo>
                  <a:lnTo>
                    <a:pt x="208597" y="210026"/>
                  </a:lnTo>
                  <a:lnTo>
                    <a:pt x="210502" y="210979"/>
                  </a:lnTo>
                  <a:lnTo>
                    <a:pt x="213360" y="211455"/>
                  </a:lnTo>
                  <a:lnTo>
                    <a:pt x="217646" y="210979"/>
                  </a:lnTo>
                  <a:lnTo>
                    <a:pt x="219551" y="207645"/>
                  </a:lnTo>
                  <a:lnTo>
                    <a:pt x="224790" y="197167"/>
                  </a:lnTo>
                  <a:lnTo>
                    <a:pt x="231934" y="186214"/>
                  </a:lnTo>
                  <a:lnTo>
                    <a:pt x="237648" y="180022"/>
                  </a:lnTo>
                  <a:lnTo>
                    <a:pt x="245745" y="174784"/>
                  </a:lnTo>
                  <a:lnTo>
                    <a:pt x="248126" y="172402"/>
                  </a:lnTo>
                  <a:lnTo>
                    <a:pt x="252889" y="162401"/>
                  </a:lnTo>
                  <a:lnTo>
                    <a:pt x="257651" y="156210"/>
                  </a:lnTo>
                  <a:lnTo>
                    <a:pt x="258603" y="152400"/>
                  </a:lnTo>
                  <a:lnTo>
                    <a:pt x="262890" y="146685"/>
                  </a:lnTo>
                  <a:lnTo>
                    <a:pt x="263842" y="143827"/>
                  </a:lnTo>
                  <a:lnTo>
                    <a:pt x="264319" y="139541"/>
                  </a:lnTo>
                  <a:lnTo>
                    <a:pt x="269081" y="137636"/>
                  </a:lnTo>
                  <a:close/>
                </a:path>
              </a:pathLst>
            </a:custGeom>
            <a:grpFill/>
            <a:ln w="3175" cap="flat">
              <a:solidFill>
                <a:schemeClr val="bg1">
                  <a:lumMod val="75000"/>
                </a:scheme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" name="Freeform: Shape 331">
              <a:extLst>
                <a:ext uri="{FF2B5EF4-FFF2-40B4-BE49-F238E27FC236}">
                  <a16:creationId xmlns:a16="http://schemas.microsoft.com/office/drawing/2014/main" id="{686BC0C0-4A61-377D-94CC-9D1006C7BC6C}"/>
                </a:ext>
              </a:extLst>
            </p:cNvPr>
            <p:cNvSpPr/>
            <p:nvPr/>
          </p:nvSpPr>
          <p:spPr>
            <a:xfrm>
              <a:off x="11384279" y="5499258"/>
              <a:ext cx="409099" cy="517684"/>
            </a:xfrm>
            <a:custGeom>
              <a:avLst/>
              <a:gdLst>
                <a:gd name="connsiteX0" fmla="*/ 56198 w 409099"/>
                <a:gd name="connsiteY0" fmla="*/ 506730 h 517684"/>
                <a:gd name="connsiteX1" fmla="*/ 55245 w 409099"/>
                <a:gd name="connsiteY1" fmla="*/ 505302 h 517684"/>
                <a:gd name="connsiteX2" fmla="*/ 52388 w 409099"/>
                <a:gd name="connsiteY2" fmla="*/ 504349 h 517684"/>
                <a:gd name="connsiteX3" fmla="*/ 52388 w 409099"/>
                <a:gd name="connsiteY3" fmla="*/ 502444 h 517684"/>
                <a:gd name="connsiteX4" fmla="*/ 55722 w 409099"/>
                <a:gd name="connsiteY4" fmla="*/ 502920 h 517684"/>
                <a:gd name="connsiteX5" fmla="*/ 55722 w 409099"/>
                <a:gd name="connsiteY5" fmla="*/ 501015 h 517684"/>
                <a:gd name="connsiteX6" fmla="*/ 49054 w 409099"/>
                <a:gd name="connsiteY6" fmla="*/ 493872 h 517684"/>
                <a:gd name="connsiteX7" fmla="*/ 43339 w 409099"/>
                <a:gd name="connsiteY7" fmla="*/ 493872 h 517684"/>
                <a:gd name="connsiteX8" fmla="*/ 42863 w 409099"/>
                <a:gd name="connsiteY8" fmla="*/ 498158 h 517684"/>
                <a:gd name="connsiteX9" fmla="*/ 44291 w 409099"/>
                <a:gd name="connsiteY9" fmla="*/ 502920 h 517684"/>
                <a:gd name="connsiteX10" fmla="*/ 42387 w 409099"/>
                <a:gd name="connsiteY10" fmla="*/ 504825 h 517684"/>
                <a:gd name="connsiteX11" fmla="*/ 42387 w 409099"/>
                <a:gd name="connsiteY11" fmla="*/ 507206 h 517684"/>
                <a:gd name="connsiteX12" fmla="*/ 39529 w 409099"/>
                <a:gd name="connsiteY12" fmla="*/ 508635 h 517684"/>
                <a:gd name="connsiteX13" fmla="*/ 38577 w 409099"/>
                <a:gd name="connsiteY13" fmla="*/ 510540 h 517684"/>
                <a:gd name="connsiteX14" fmla="*/ 38577 w 409099"/>
                <a:gd name="connsiteY14" fmla="*/ 512922 h 517684"/>
                <a:gd name="connsiteX15" fmla="*/ 35719 w 409099"/>
                <a:gd name="connsiteY15" fmla="*/ 515303 h 517684"/>
                <a:gd name="connsiteX16" fmla="*/ 35243 w 409099"/>
                <a:gd name="connsiteY16" fmla="*/ 517684 h 517684"/>
                <a:gd name="connsiteX17" fmla="*/ 36195 w 409099"/>
                <a:gd name="connsiteY17" fmla="*/ 517684 h 517684"/>
                <a:gd name="connsiteX18" fmla="*/ 40481 w 409099"/>
                <a:gd name="connsiteY18" fmla="*/ 516731 h 517684"/>
                <a:gd name="connsiteX19" fmla="*/ 44291 w 409099"/>
                <a:gd name="connsiteY19" fmla="*/ 513874 h 517684"/>
                <a:gd name="connsiteX20" fmla="*/ 45244 w 409099"/>
                <a:gd name="connsiteY20" fmla="*/ 513398 h 517684"/>
                <a:gd name="connsiteX21" fmla="*/ 48578 w 409099"/>
                <a:gd name="connsiteY21" fmla="*/ 513874 h 517684"/>
                <a:gd name="connsiteX22" fmla="*/ 52388 w 409099"/>
                <a:gd name="connsiteY22" fmla="*/ 511016 h 517684"/>
                <a:gd name="connsiteX23" fmla="*/ 58103 w 409099"/>
                <a:gd name="connsiteY23" fmla="*/ 510540 h 517684"/>
                <a:gd name="connsiteX24" fmla="*/ 60008 w 409099"/>
                <a:gd name="connsiteY24" fmla="*/ 509111 h 517684"/>
                <a:gd name="connsiteX25" fmla="*/ 60485 w 409099"/>
                <a:gd name="connsiteY25" fmla="*/ 507206 h 517684"/>
                <a:gd name="connsiteX26" fmla="*/ 60008 w 409099"/>
                <a:gd name="connsiteY26" fmla="*/ 505302 h 517684"/>
                <a:gd name="connsiteX27" fmla="*/ 56198 w 409099"/>
                <a:gd name="connsiteY27" fmla="*/ 506730 h 517684"/>
                <a:gd name="connsiteX28" fmla="*/ 260033 w 409099"/>
                <a:gd name="connsiteY28" fmla="*/ 269558 h 517684"/>
                <a:gd name="connsiteX29" fmla="*/ 256699 w 409099"/>
                <a:gd name="connsiteY29" fmla="*/ 269081 h 517684"/>
                <a:gd name="connsiteX30" fmla="*/ 259081 w 409099"/>
                <a:gd name="connsiteY30" fmla="*/ 268129 h 517684"/>
                <a:gd name="connsiteX31" fmla="*/ 262414 w 409099"/>
                <a:gd name="connsiteY31" fmla="*/ 265748 h 517684"/>
                <a:gd name="connsiteX32" fmla="*/ 262891 w 409099"/>
                <a:gd name="connsiteY32" fmla="*/ 264319 h 517684"/>
                <a:gd name="connsiteX33" fmla="*/ 264795 w 409099"/>
                <a:gd name="connsiteY33" fmla="*/ 261938 h 517684"/>
                <a:gd name="connsiteX34" fmla="*/ 265748 w 409099"/>
                <a:gd name="connsiteY34" fmla="*/ 260033 h 517684"/>
                <a:gd name="connsiteX35" fmla="*/ 262891 w 409099"/>
                <a:gd name="connsiteY35" fmla="*/ 260033 h 517684"/>
                <a:gd name="connsiteX36" fmla="*/ 262414 w 409099"/>
                <a:gd name="connsiteY36" fmla="*/ 258604 h 517684"/>
                <a:gd name="connsiteX37" fmla="*/ 260510 w 409099"/>
                <a:gd name="connsiteY37" fmla="*/ 258604 h 517684"/>
                <a:gd name="connsiteX38" fmla="*/ 259556 w 409099"/>
                <a:gd name="connsiteY38" fmla="*/ 259080 h 517684"/>
                <a:gd name="connsiteX39" fmla="*/ 258128 w 409099"/>
                <a:gd name="connsiteY39" fmla="*/ 259080 h 517684"/>
                <a:gd name="connsiteX40" fmla="*/ 255270 w 409099"/>
                <a:gd name="connsiteY40" fmla="*/ 258604 h 517684"/>
                <a:gd name="connsiteX41" fmla="*/ 255270 w 409099"/>
                <a:gd name="connsiteY41" fmla="*/ 260033 h 517684"/>
                <a:gd name="connsiteX42" fmla="*/ 256223 w 409099"/>
                <a:gd name="connsiteY42" fmla="*/ 261938 h 517684"/>
                <a:gd name="connsiteX43" fmla="*/ 253841 w 409099"/>
                <a:gd name="connsiteY43" fmla="*/ 262890 h 517684"/>
                <a:gd name="connsiteX44" fmla="*/ 252413 w 409099"/>
                <a:gd name="connsiteY44" fmla="*/ 265272 h 517684"/>
                <a:gd name="connsiteX45" fmla="*/ 252889 w 409099"/>
                <a:gd name="connsiteY45" fmla="*/ 266224 h 517684"/>
                <a:gd name="connsiteX46" fmla="*/ 251460 w 409099"/>
                <a:gd name="connsiteY46" fmla="*/ 268129 h 517684"/>
                <a:gd name="connsiteX47" fmla="*/ 248127 w 409099"/>
                <a:gd name="connsiteY47" fmla="*/ 269558 h 517684"/>
                <a:gd name="connsiteX48" fmla="*/ 250508 w 409099"/>
                <a:gd name="connsiteY48" fmla="*/ 266224 h 517684"/>
                <a:gd name="connsiteX49" fmla="*/ 250508 w 409099"/>
                <a:gd name="connsiteY49" fmla="*/ 263366 h 517684"/>
                <a:gd name="connsiteX50" fmla="*/ 252413 w 409099"/>
                <a:gd name="connsiteY50" fmla="*/ 260985 h 517684"/>
                <a:gd name="connsiteX51" fmla="*/ 250985 w 409099"/>
                <a:gd name="connsiteY51" fmla="*/ 259556 h 517684"/>
                <a:gd name="connsiteX52" fmla="*/ 251460 w 409099"/>
                <a:gd name="connsiteY52" fmla="*/ 258604 h 517684"/>
                <a:gd name="connsiteX53" fmla="*/ 253841 w 409099"/>
                <a:gd name="connsiteY53" fmla="*/ 257652 h 517684"/>
                <a:gd name="connsiteX54" fmla="*/ 255747 w 409099"/>
                <a:gd name="connsiteY54" fmla="*/ 254794 h 517684"/>
                <a:gd name="connsiteX55" fmla="*/ 253841 w 409099"/>
                <a:gd name="connsiteY55" fmla="*/ 255270 h 517684"/>
                <a:gd name="connsiteX56" fmla="*/ 251937 w 409099"/>
                <a:gd name="connsiteY56" fmla="*/ 256223 h 517684"/>
                <a:gd name="connsiteX57" fmla="*/ 248127 w 409099"/>
                <a:gd name="connsiteY57" fmla="*/ 257175 h 517684"/>
                <a:gd name="connsiteX58" fmla="*/ 246698 w 409099"/>
                <a:gd name="connsiteY58" fmla="*/ 257652 h 517684"/>
                <a:gd name="connsiteX59" fmla="*/ 240506 w 409099"/>
                <a:gd name="connsiteY59" fmla="*/ 262414 h 517684"/>
                <a:gd name="connsiteX60" fmla="*/ 236697 w 409099"/>
                <a:gd name="connsiteY60" fmla="*/ 264319 h 517684"/>
                <a:gd name="connsiteX61" fmla="*/ 232887 w 409099"/>
                <a:gd name="connsiteY61" fmla="*/ 266700 h 517684"/>
                <a:gd name="connsiteX62" fmla="*/ 229077 w 409099"/>
                <a:gd name="connsiteY62" fmla="*/ 269558 h 517684"/>
                <a:gd name="connsiteX63" fmla="*/ 225266 w 409099"/>
                <a:gd name="connsiteY63" fmla="*/ 269558 h 517684"/>
                <a:gd name="connsiteX64" fmla="*/ 223838 w 409099"/>
                <a:gd name="connsiteY64" fmla="*/ 265748 h 517684"/>
                <a:gd name="connsiteX65" fmla="*/ 223362 w 409099"/>
                <a:gd name="connsiteY65" fmla="*/ 261461 h 517684"/>
                <a:gd name="connsiteX66" fmla="*/ 222885 w 409099"/>
                <a:gd name="connsiteY66" fmla="*/ 256223 h 517684"/>
                <a:gd name="connsiteX67" fmla="*/ 220981 w 409099"/>
                <a:gd name="connsiteY67" fmla="*/ 251936 h 517684"/>
                <a:gd name="connsiteX68" fmla="*/ 216694 w 409099"/>
                <a:gd name="connsiteY68" fmla="*/ 250984 h 517684"/>
                <a:gd name="connsiteX69" fmla="*/ 213360 w 409099"/>
                <a:gd name="connsiteY69" fmla="*/ 249079 h 517684"/>
                <a:gd name="connsiteX70" fmla="*/ 211931 w 409099"/>
                <a:gd name="connsiteY70" fmla="*/ 247174 h 517684"/>
                <a:gd name="connsiteX71" fmla="*/ 210979 w 409099"/>
                <a:gd name="connsiteY71" fmla="*/ 244793 h 517684"/>
                <a:gd name="connsiteX72" fmla="*/ 210979 w 409099"/>
                <a:gd name="connsiteY72" fmla="*/ 242411 h 517684"/>
                <a:gd name="connsiteX73" fmla="*/ 211931 w 409099"/>
                <a:gd name="connsiteY73" fmla="*/ 240030 h 517684"/>
                <a:gd name="connsiteX74" fmla="*/ 219075 w 409099"/>
                <a:gd name="connsiteY74" fmla="*/ 239078 h 517684"/>
                <a:gd name="connsiteX75" fmla="*/ 215266 w 409099"/>
                <a:gd name="connsiteY75" fmla="*/ 238125 h 517684"/>
                <a:gd name="connsiteX76" fmla="*/ 210979 w 409099"/>
                <a:gd name="connsiteY76" fmla="*/ 238602 h 517684"/>
                <a:gd name="connsiteX77" fmla="*/ 208598 w 409099"/>
                <a:gd name="connsiteY77" fmla="*/ 239554 h 517684"/>
                <a:gd name="connsiteX78" fmla="*/ 202883 w 409099"/>
                <a:gd name="connsiteY78" fmla="*/ 243840 h 517684"/>
                <a:gd name="connsiteX79" fmla="*/ 196216 w 409099"/>
                <a:gd name="connsiteY79" fmla="*/ 249079 h 517684"/>
                <a:gd name="connsiteX80" fmla="*/ 191453 w 409099"/>
                <a:gd name="connsiteY80" fmla="*/ 256699 h 517684"/>
                <a:gd name="connsiteX81" fmla="*/ 190024 w 409099"/>
                <a:gd name="connsiteY81" fmla="*/ 266700 h 517684"/>
                <a:gd name="connsiteX82" fmla="*/ 187166 w 409099"/>
                <a:gd name="connsiteY82" fmla="*/ 276702 h 517684"/>
                <a:gd name="connsiteX83" fmla="*/ 185262 w 409099"/>
                <a:gd name="connsiteY83" fmla="*/ 280511 h 517684"/>
                <a:gd name="connsiteX84" fmla="*/ 181452 w 409099"/>
                <a:gd name="connsiteY84" fmla="*/ 285274 h 517684"/>
                <a:gd name="connsiteX85" fmla="*/ 178118 w 409099"/>
                <a:gd name="connsiteY85" fmla="*/ 287655 h 517684"/>
                <a:gd name="connsiteX86" fmla="*/ 176213 w 409099"/>
                <a:gd name="connsiteY86" fmla="*/ 288608 h 517684"/>
                <a:gd name="connsiteX87" fmla="*/ 171450 w 409099"/>
                <a:gd name="connsiteY87" fmla="*/ 289084 h 517684"/>
                <a:gd name="connsiteX88" fmla="*/ 169545 w 409099"/>
                <a:gd name="connsiteY88" fmla="*/ 290513 h 517684"/>
                <a:gd name="connsiteX89" fmla="*/ 167164 w 409099"/>
                <a:gd name="connsiteY89" fmla="*/ 297656 h 517684"/>
                <a:gd name="connsiteX90" fmla="*/ 165260 w 409099"/>
                <a:gd name="connsiteY90" fmla="*/ 301943 h 517684"/>
                <a:gd name="connsiteX91" fmla="*/ 163831 w 409099"/>
                <a:gd name="connsiteY91" fmla="*/ 306229 h 517684"/>
                <a:gd name="connsiteX92" fmla="*/ 162878 w 409099"/>
                <a:gd name="connsiteY92" fmla="*/ 310991 h 517684"/>
                <a:gd name="connsiteX93" fmla="*/ 161449 w 409099"/>
                <a:gd name="connsiteY93" fmla="*/ 314802 h 517684"/>
                <a:gd name="connsiteX94" fmla="*/ 162878 w 409099"/>
                <a:gd name="connsiteY94" fmla="*/ 315754 h 517684"/>
                <a:gd name="connsiteX95" fmla="*/ 163354 w 409099"/>
                <a:gd name="connsiteY95" fmla="*/ 317183 h 517684"/>
                <a:gd name="connsiteX96" fmla="*/ 161449 w 409099"/>
                <a:gd name="connsiteY96" fmla="*/ 317183 h 517684"/>
                <a:gd name="connsiteX97" fmla="*/ 160020 w 409099"/>
                <a:gd name="connsiteY97" fmla="*/ 317659 h 517684"/>
                <a:gd name="connsiteX98" fmla="*/ 159068 w 409099"/>
                <a:gd name="connsiteY98" fmla="*/ 318611 h 517684"/>
                <a:gd name="connsiteX99" fmla="*/ 153353 w 409099"/>
                <a:gd name="connsiteY99" fmla="*/ 326708 h 517684"/>
                <a:gd name="connsiteX100" fmla="*/ 153829 w 409099"/>
                <a:gd name="connsiteY100" fmla="*/ 330994 h 517684"/>
                <a:gd name="connsiteX101" fmla="*/ 153353 w 409099"/>
                <a:gd name="connsiteY101" fmla="*/ 333375 h 517684"/>
                <a:gd name="connsiteX102" fmla="*/ 152400 w 409099"/>
                <a:gd name="connsiteY102" fmla="*/ 334328 h 517684"/>
                <a:gd name="connsiteX103" fmla="*/ 152400 w 409099"/>
                <a:gd name="connsiteY103" fmla="*/ 331470 h 517684"/>
                <a:gd name="connsiteX104" fmla="*/ 152400 w 409099"/>
                <a:gd name="connsiteY104" fmla="*/ 329089 h 517684"/>
                <a:gd name="connsiteX105" fmla="*/ 150972 w 409099"/>
                <a:gd name="connsiteY105" fmla="*/ 327184 h 517684"/>
                <a:gd name="connsiteX106" fmla="*/ 146685 w 409099"/>
                <a:gd name="connsiteY106" fmla="*/ 332423 h 517684"/>
                <a:gd name="connsiteX107" fmla="*/ 143352 w 409099"/>
                <a:gd name="connsiteY107" fmla="*/ 335756 h 517684"/>
                <a:gd name="connsiteX108" fmla="*/ 142875 w 409099"/>
                <a:gd name="connsiteY108" fmla="*/ 337661 h 517684"/>
                <a:gd name="connsiteX109" fmla="*/ 143352 w 409099"/>
                <a:gd name="connsiteY109" fmla="*/ 340043 h 517684"/>
                <a:gd name="connsiteX110" fmla="*/ 140970 w 409099"/>
                <a:gd name="connsiteY110" fmla="*/ 337185 h 517684"/>
                <a:gd name="connsiteX111" fmla="*/ 139066 w 409099"/>
                <a:gd name="connsiteY111" fmla="*/ 337661 h 517684"/>
                <a:gd name="connsiteX112" fmla="*/ 135731 w 409099"/>
                <a:gd name="connsiteY112" fmla="*/ 339090 h 517684"/>
                <a:gd name="connsiteX113" fmla="*/ 136208 w 409099"/>
                <a:gd name="connsiteY113" fmla="*/ 340519 h 517684"/>
                <a:gd name="connsiteX114" fmla="*/ 138589 w 409099"/>
                <a:gd name="connsiteY114" fmla="*/ 342424 h 517684"/>
                <a:gd name="connsiteX115" fmla="*/ 136208 w 409099"/>
                <a:gd name="connsiteY115" fmla="*/ 340995 h 517684"/>
                <a:gd name="connsiteX116" fmla="*/ 133350 w 409099"/>
                <a:gd name="connsiteY116" fmla="*/ 340043 h 517684"/>
                <a:gd name="connsiteX117" fmla="*/ 130493 w 409099"/>
                <a:gd name="connsiteY117" fmla="*/ 340995 h 517684"/>
                <a:gd name="connsiteX118" fmla="*/ 128112 w 409099"/>
                <a:gd name="connsiteY118" fmla="*/ 342900 h 517684"/>
                <a:gd name="connsiteX119" fmla="*/ 130493 w 409099"/>
                <a:gd name="connsiteY119" fmla="*/ 343853 h 517684"/>
                <a:gd name="connsiteX120" fmla="*/ 131445 w 409099"/>
                <a:gd name="connsiteY120" fmla="*/ 345758 h 517684"/>
                <a:gd name="connsiteX121" fmla="*/ 130016 w 409099"/>
                <a:gd name="connsiteY121" fmla="*/ 344805 h 517684"/>
                <a:gd name="connsiteX122" fmla="*/ 128112 w 409099"/>
                <a:gd name="connsiteY122" fmla="*/ 344329 h 517684"/>
                <a:gd name="connsiteX123" fmla="*/ 126206 w 409099"/>
                <a:gd name="connsiteY123" fmla="*/ 345281 h 517684"/>
                <a:gd name="connsiteX124" fmla="*/ 124302 w 409099"/>
                <a:gd name="connsiteY124" fmla="*/ 347663 h 517684"/>
                <a:gd name="connsiteX125" fmla="*/ 122873 w 409099"/>
                <a:gd name="connsiteY125" fmla="*/ 348615 h 517684"/>
                <a:gd name="connsiteX126" fmla="*/ 121444 w 409099"/>
                <a:gd name="connsiteY126" fmla="*/ 349568 h 517684"/>
                <a:gd name="connsiteX127" fmla="*/ 118587 w 409099"/>
                <a:gd name="connsiteY127" fmla="*/ 352902 h 517684"/>
                <a:gd name="connsiteX128" fmla="*/ 113348 w 409099"/>
                <a:gd name="connsiteY128" fmla="*/ 356235 h 517684"/>
                <a:gd name="connsiteX129" fmla="*/ 115253 w 409099"/>
                <a:gd name="connsiteY129" fmla="*/ 357188 h 517684"/>
                <a:gd name="connsiteX130" fmla="*/ 114777 w 409099"/>
                <a:gd name="connsiteY130" fmla="*/ 357664 h 517684"/>
                <a:gd name="connsiteX131" fmla="*/ 112872 w 409099"/>
                <a:gd name="connsiteY131" fmla="*/ 357664 h 517684"/>
                <a:gd name="connsiteX132" fmla="*/ 112395 w 409099"/>
                <a:gd name="connsiteY132" fmla="*/ 359093 h 517684"/>
                <a:gd name="connsiteX133" fmla="*/ 112872 w 409099"/>
                <a:gd name="connsiteY133" fmla="*/ 360522 h 517684"/>
                <a:gd name="connsiteX134" fmla="*/ 110491 w 409099"/>
                <a:gd name="connsiteY134" fmla="*/ 360522 h 517684"/>
                <a:gd name="connsiteX135" fmla="*/ 106681 w 409099"/>
                <a:gd name="connsiteY135" fmla="*/ 362903 h 517684"/>
                <a:gd name="connsiteX136" fmla="*/ 101918 w 409099"/>
                <a:gd name="connsiteY136" fmla="*/ 364331 h 517684"/>
                <a:gd name="connsiteX137" fmla="*/ 95250 w 409099"/>
                <a:gd name="connsiteY137" fmla="*/ 367665 h 517684"/>
                <a:gd name="connsiteX138" fmla="*/ 90012 w 409099"/>
                <a:gd name="connsiteY138" fmla="*/ 370999 h 517684"/>
                <a:gd name="connsiteX139" fmla="*/ 89060 w 409099"/>
                <a:gd name="connsiteY139" fmla="*/ 372904 h 517684"/>
                <a:gd name="connsiteX140" fmla="*/ 90488 w 409099"/>
                <a:gd name="connsiteY140" fmla="*/ 376714 h 517684"/>
                <a:gd name="connsiteX141" fmla="*/ 89060 w 409099"/>
                <a:gd name="connsiteY141" fmla="*/ 376238 h 517684"/>
                <a:gd name="connsiteX142" fmla="*/ 86678 w 409099"/>
                <a:gd name="connsiteY142" fmla="*/ 374809 h 517684"/>
                <a:gd name="connsiteX143" fmla="*/ 84297 w 409099"/>
                <a:gd name="connsiteY143" fmla="*/ 375761 h 517684"/>
                <a:gd name="connsiteX144" fmla="*/ 78106 w 409099"/>
                <a:gd name="connsiteY144" fmla="*/ 380048 h 517684"/>
                <a:gd name="connsiteX145" fmla="*/ 77153 w 409099"/>
                <a:gd name="connsiteY145" fmla="*/ 380048 h 517684"/>
                <a:gd name="connsiteX146" fmla="*/ 72866 w 409099"/>
                <a:gd name="connsiteY146" fmla="*/ 379095 h 517684"/>
                <a:gd name="connsiteX147" fmla="*/ 66199 w 409099"/>
                <a:gd name="connsiteY147" fmla="*/ 381477 h 517684"/>
                <a:gd name="connsiteX148" fmla="*/ 63341 w 409099"/>
                <a:gd name="connsiteY148" fmla="*/ 383381 h 517684"/>
                <a:gd name="connsiteX149" fmla="*/ 57627 w 409099"/>
                <a:gd name="connsiteY149" fmla="*/ 389097 h 517684"/>
                <a:gd name="connsiteX150" fmla="*/ 51435 w 409099"/>
                <a:gd name="connsiteY150" fmla="*/ 394811 h 517684"/>
                <a:gd name="connsiteX151" fmla="*/ 45720 w 409099"/>
                <a:gd name="connsiteY151" fmla="*/ 400527 h 517684"/>
                <a:gd name="connsiteX152" fmla="*/ 46197 w 409099"/>
                <a:gd name="connsiteY152" fmla="*/ 404336 h 517684"/>
                <a:gd name="connsiteX153" fmla="*/ 47625 w 409099"/>
                <a:gd name="connsiteY153" fmla="*/ 405765 h 517684"/>
                <a:gd name="connsiteX154" fmla="*/ 48102 w 409099"/>
                <a:gd name="connsiteY154" fmla="*/ 407194 h 517684"/>
                <a:gd name="connsiteX155" fmla="*/ 46197 w 409099"/>
                <a:gd name="connsiteY155" fmla="*/ 405765 h 517684"/>
                <a:gd name="connsiteX156" fmla="*/ 43816 w 409099"/>
                <a:gd name="connsiteY156" fmla="*/ 404336 h 517684"/>
                <a:gd name="connsiteX157" fmla="*/ 40958 w 409099"/>
                <a:gd name="connsiteY157" fmla="*/ 406241 h 517684"/>
                <a:gd name="connsiteX158" fmla="*/ 36672 w 409099"/>
                <a:gd name="connsiteY158" fmla="*/ 410528 h 517684"/>
                <a:gd name="connsiteX159" fmla="*/ 33338 w 409099"/>
                <a:gd name="connsiteY159" fmla="*/ 411956 h 517684"/>
                <a:gd name="connsiteX160" fmla="*/ 32385 w 409099"/>
                <a:gd name="connsiteY160" fmla="*/ 413385 h 517684"/>
                <a:gd name="connsiteX161" fmla="*/ 32385 w 409099"/>
                <a:gd name="connsiteY161" fmla="*/ 414814 h 517684"/>
                <a:gd name="connsiteX162" fmla="*/ 33338 w 409099"/>
                <a:gd name="connsiteY162" fmla="*/ 416243 h 517684"/>
                <a:gd name="connsiteX163" fmla="*/ 33338 w 409099"/>
                <a:gd name="connsiteY163" fmla="*/ 418148 h 517684"/>
                <a:gd name="connsiteX164" fmla="*/ 32862 w 409099"/>
                <a:gd name="connsiteY164" fmla="*/ 420053 h 517684"/>
                <a:gd name="connsiteX165" fmla="*/ 30956 w 409099"/>
                <a:gd name="connsiteY165" fmla="*/ 414814 h 517684"/>
                <a:gd name="connsiteX166" fmla="*/ 23813 w 409099"/>
                <a:gd name="connsiteY166" fmla="*/ 420529 h 517684"/>
                <a:gd name="connsiteX167" fmla="*/ 22860 w 409099"/>
                <a:gd name="connsiteY167" fmla="*/ 421958 h 517684"/>
                <a:gd name="connsiteX168" fmla="*/ 23813 w 409099"/>
                <a:gd name="connsiteY168" fmla="*/ 423863 h 517684"/>
                <a:gd name="connsiteX169" fmla="*/ 25718 w 409099"/>
                <a:gd name="connsiteY169" fmla="*/ 425291 h 517684"/>
                <a:gd name="connsiteX170" fmla="*/ 23337 w 409099"/>
                <a:gd name="connsiteY170" fmla="*/ 425768 h 517684"/>
                <a:gd name="connsiteX171" fmla="*/ 21431 w 409099"/>
                <a:gd name="connsiteY171" fmla="*/ 423863 h 517684"/>
                <a:gd name="connsiteX172" fmla="*/ 18098 w 409099"/>
                <a:gd name="connsiteY172" fmla="*/ 426720 h 517684"/>
                <a:gd name="connsiteX173" fmla="*/ 18098 w 409099"/>
                <a:gd name="connsiteY173" fmla="*/ 429102 h 517684"/>
                <a:gd name="connsiteX174" fmla="*/ 18574 w 409099"/>
                <a:gd name="connsiteY174" fmla="*/ 431006 h 517684"/>
                <a:gd name="connsiteX175" fmla="*/ 21908 w 409099"/>
                <a:gd name="connsiteY175" fmla="*/ 432911 h 517684"/>
                <a:gd name="connsiteX176" fmla="*/ 24766 w 409099"/>
                <a:gd name="connsiteY176" fmla="*/ 433388 h 517684"/>
                <a:gd name="connsiteX177" fmla="*/ 25718 w 409099"/>
                <a:gd name="connsiteY177" fmla="*/ 433864 h 517684"/>
                <a:gd name="connsiteX178" fmla="*/ 22860 w 409099"/>
                <a:gd name="connsiteY178" fmla="*/ 434340 h 517684"/>
                <a:gd name="connsiteX179" fmla="*/ 21908 w 409099"/>
                <a:gd name="connsiteY179" fmla="*/ 434816 h 517684"/>
                <a:gd name="connsiteX180" fmla="*/ 21908 w 409099"/>
                <a:gd name="connsiteY180" fmla="*/ 436245 h 517684"/>
                <a:gd name="connsiteX181" fmla="*/ 23337 w 409099"/>
                <a:gd name="connsiteY181" fmla="*/ 438627 h 517684"/>
                <a:gd name="connsiteX182" fmla="*/ 20003 w 409099"/>
                <a:gd name="connsiteY182" fmla="*/ 437674 h 517684"/>
                <a:gd name="connsiteX183" fmla="*/ 15241 w 409099"/>
                <a:gd name="connsiteY183" fmla="*/ 434340 h 517684"/>
                <a:gd name="connsiteX184" fmla="*/ 13812 w 409099"/>
                <a:gd name="connsiteY184" fmla="*/ 434340 h 517684"/>
                <a:gd name="connsiteX185" fmla="*/ 13812 w 409099"/>
                <a:gd name="connsiteY185" fmla="*/ 436722 h 517684"/>
                <a:gd name="connsiteX186" fmla="*/ 15241 w 409099"/>
                <a:gd name="connsiteY186" fmla="*/ 438627 h 517684"/>
                <a:gd name="connsiteX187" fmla="*/ 10478 w 409099"/>
                <a:gd name="connsiteY187" fmla="*/ 438627 h 517684"/>
                <a:gd name="connsiteX188" fmla="*/ 9049 w 409099"/>
                <a:gd name="connsiteY188" fmla="*/ 441008 h 517684"/>
                <a:gd name="connsiteX189" fmla="*/ 8573 w 409099"/>
                <a:gd name="connsiteY189" fmla="*/ 444341 h 517684"/>
                <a:gd name="connsiteX190" fmla="*/ 13335 w 409099"/>
                <a:gd name="connsiteY190" fmla="*/ 444818 h 517684"/>
                <a:gd name="connsiteX191" fmla="*/ 17622 w 409099"/>
                <a:gd name="connsiteY191" fmla="*/ 443865 h 517684"/>
                <a:gd name="connsiteX192" fmla="*/ 11906 w 409099"/>
                <a:gd name="connsiteY192" fmla="*/ 446723 h 517684"/>
                <a:gd name="connsiteX193" fmla="*/ 10954 w 409099"/>
                <a:gd name="connsiteY193" fmla="*/ 448628 h 517684"/>
                <a:gd name="connsiteX194" fmla="*/ 11431 w 409099"/>
                <a:gd name="connsiteY194" fmla="*/ 451009 h 517684"/>
                <a:gd name="connsiteX195" fmla="*/ 18098 w 409099"/>
                <a:gd name="connsiteY195" fmla="*/ 451485 h 517684"/>
                <a:gd name="connsiteX196" fmla="*/ 16193 w 409099"/>
                <a:gd name="connsiteY196" fmla="*/ 452914 h 517684"/>
                <a:gd name="connsiteX197" fmla="*/ 12383 w 409099"/>
                <a:gd name="connsiteY197" fmla="*/ 453866 h 517684"/>
                <a:gd name="connsiteX198" fmla="*/ 1429 w 409099"/>
                <a:gd name="connsiteY198" fmla="*/ 455295 h 517684"/>
                <a:gd name="connsiteX199" fmla="*/ 477 w 409099"/>
                <a:gd name="connsiteY199" fmla="*/ 456248 h 517684"/>
                <a:gd name="connsiteX200" fmla="*/ 0 w 409099"/>
                <a:gd name="connsiteY200" fmla="*/ 459105 h 517684"/>
                <a:gd name="connsiteX201" fmla="*/ 477 w 409099"/>
                <a:gd name="connsiteY201" fmla="*/ 461486 h 517684"/>
                <a:gd name="connsiteX202" fmla="*/ 4763 w 409099"/>
                <a:gd name="connsiteY202" fmla="*/ 461010 h 517684"/>
                <a:gd name="connsiteX203" fmla="*/ 8573 w 409099"/>
                <a:gd name="connsiteY203" fmla="*/ 458153 h 517684"/>
                <a:gd name="connsiteX204" fmla="*/ 9049 w 409099"/>
                <a:gd name="connsiteY204" fmla="*/ 459581 h 517684"/>
                <a:gd name="connsiteX205" fmla="*/ 9049 w 409099"/>
                <a:gd name="connsiteY205" fmla="*/ 461010 h 517684"/>
                <a:gd name="connsiteX206" fmla="*/ 6191 w 409099"/>
                <a:gd name="connsiteY206" fmla="*/ 464344 h 517684"/>
                <a:gd name="connsiteX207" fmla="*/ 9049 w 409099"/>
                <a:gd name="connsiteY207" fmla="*/ 464820 h 517684"/>
                <a:gd name="connsiteX208" fmla="*/ 13335 w 409099"/>
                <a:gd name="connsiteY208" fmla="*/ 461963 h 517684"/>
                <a:gd name="connsiteX209" fmla="*/ 15241 w 409099"/>
                <a:gd name="connsiteY209" fmla="*/ 461010 h 517684"/>
                <a:gd name="connsiteX210" fmla="*/ 8097 w 409099"/>
                <a:gd name="connsiteY210" fmla="*/ 468630 h 517684"/>
                <a:gd name="connsiteX211" fmla="*/ 8573 w 409099"/>
                <a:gd name="connsiteY211" fmla="*/ 471488 h 517684"/>
                <a:gd name="connsiteX212" fmla="*/ 11906 w 409099"/>
                <a:gd name="connsiteY212" fmla="*/ 472440 h 517684"/>
                <a:gd name="connsiteX213" fmla="*/ 20956 w 409099"/>
                <a:gd name="connsiteY213" fmla="*/ 473393 h 517684"/>
                <a:gd name="connsiteX214" fmla="*/ 30004 w 409099"/>
                <a:gd name="connsiteY214" fmla="*/ 472916 h 517684"/>
                <a:gd name="connsiteX215" fmla="*/ 31433 w 409099"/>
                <a:gd name="connsiteY215" fmla="*/ 472440 h 517684"/>
                <a:gd name="connsiteX216" fmla="*/ 33814 w 409099"/>
                <a:gd name="connsiteY216" fmla="*/ 469106 h 517684"/>
                <a:gd name="connsiteX217" fmla="*/ 35243 w 409099"/>
                <a:gd name="connsiteY217" fmla="*/ 468630 h 517684"/>
                <a:gd name="connsiteX218" fmla="*/ 40006 w 409099"/>
                <a:gd name="connsiteY218" fmla="*/ 470535 h 517684"/>
                <a:gd name="connsiteX219" fmla="*/ 41435 w 409099"/>
                <a:gd name="connsiteY219" fmla="*/ 471964 h 517684"/>
                <a:gd name="connsiteX220" fmla="*/ 45720 w 409099"/>
                <a:gd name="connsiteY220" fmla="*/ 477679 h 517684"/>
                <a:gd name="connsiteX221" fmla="*/ 47625 w 409099"/>
                <a:gd name="connsiteY221" fmla="*/ 477679 h 517684"/>
                <a:gd name="connsiteX222" fmla="*/ 53816 w 409099"/>
                <a:gd name="connsiteY222" fmla="*/ 477203 h 517684"/>
                <a:gd name="connsiteX223" fmla="*/ 57627 w 409099"/>
                <a:gd name="connsiteY223" fmla="*/ 477679 h 517684"/>
                <a:gd name="connsiteX224" fmla="*/ 59056 w 409099"/>
                <a:gd name="connsiteY224" fmla="*/ 478631 h 517684"/>
                <a:gd name="connsiteX225" fmla="*/ 60485 w 409099"/>
                <a:gd name="connsiteY225" fmla="*/ 480060 h 517684"/>
                <a:gd name="connsiteX226" fmla="*/ 62389 w 409099"/>
                <a:gd name="connsiteY226" fmla="*/ 481489 h 517684"/>
                <a:gd name="connsiteX227" fmla="*/ 63341 w 409099"/>
                <a:gd name="connsiteY227" fmla="*/ 483394 h 517684"/>
                <a:gd name="connsiteX228" fmla="*/ 62866 w 409099"/>
                <a:gd name="connsiteY228" fmla="*/ 485775 h 517684"/>
                <a:gd name="connsiteX229" fmla="*/ 63818 w 409099"/>
                <a:gd name="connsiteY229" fmla="*/ 487680 h 517684"/>
                <a:gd name="connsiteX230" fmla="*/ 64770 w 409099"/>
                <a:gd name="connsiteY230" fmla="*/ 488633 h 517684"/>
                <a:gd name="connsiteX231" fmla="*/ 67628 w 409099"/>
                <a:gd name="connsiteY231" fmla="*/ 487680 h 517684"/>
                <a:gd name="connsiteX232" fmla="*/ 71438 w 409099"/>
                <a:gd name="connsiteY232" fmla="*/ 488633 h 517684"/>
                <a:gd name="connsiteX233" fmla="*/ 73343 w 409099"/>
                <a:gd name="connsiteY233" fmla="*/ 487680 h 517684"/>
                <a:gd name="connsiteX234" fmla="*/ 78106 w 409099"/>
                <a:gd name="connsiteY234" fmla="*/ 486728 h 517684"/>
                <a:gd name="connsiteX235" fmla="*/ 80487 w 409099"/>
                <a:gd name="connsiteY235" fmla="*/ 487204 h 517684"/>
                <a:gd name="connsiteX236" fmla="*/ 84773 w 409099"/>
                <a:gd name="connsiteY236" fmla="*/ 488633 h 517684"/>
                <a:gd name="connsiteX237" fmla="*/ 89060 w 409099"/>
                <a:gd name="connsiteY237" fmla="*/ 489585 h 517684"/>
                <a:gd name="connsiteX238" fmla="*/ 97156 w 409099"/>
                <a:gd name="connsiteY238" fmla="*/ 489109 h 517684"/>
                <a:gd name="connsiteX239" fmla="*/ 109062 w 409099"/>
                <a:gd name="connsiteY239" fmla="*/ 486252 h 517684"/>
                <a:gd name="connsiteX240" fmla="*/ 110491 w 409099"/>
                <a:gd name="connsiteY240" fmla="*/ 484823 h 517684"/>
                <a:gd name="connsiteX241" fmla="*/ 111443 w 409099"/>
                <a:gd name="connsiteY241" fmla="*/ 482918 h 517684"/>
                <a:gd name="connsiteX242" fmla="*/ 116681 w 409099"/>
                <a:gd name="connsiteY242" fmla="*/ 476727 h 517684"/>
                <a:gd name="connsiteX243" fmla="*/ 125731 w 409099"/>
                <a:gd name="connsiteY243" fmla="*/ 469583 h 517684"/>
                <a:gd name="connsiteX244" fmla="*/ 128588 w 409099"/>
                <a:gd name="connsiteY244" fmla="*/ 466249 h 517684"/>
                <a:gd name="connsiteX245" fmla="*/ 130969 w 409099"/>
                <a:gd name="connsiteY245" fmla="*/ 462439 h 517684"/>
                <a:gd name="connsiteX246" fmla="*/ 133827 w 409099"/>
                <a:gd name="connsiteY246" fmla="*/ 460534 h 517684"/>
                <a:gd name="connsiteX247" fmla="*/ 142399 w 409099"/>
                <a:gd name="connsiteY247" fmla="*/ 458629 h 517684"/>
                <a:gd name="connsiteX248" fmla="*/ 143828 w 409099"/>
                <a:gd name="connsiteY248" fmla="*/ 457677 h 517684"/>
                <a:gd name="connsiteX249" fmla="*/ 145733 w 409099"/>
                <a:gd name="connsiteY249" fmla="*/ 457200 h 517684"/>
                <a:gd name="connsiteX250" fmla="*/ 146210 w 409099"/>
                <a:gd name="connsiteY250" fmla="*/ 456248 h 517684"/>
                <a:gd name="connsiteX251" fmla="*/ 146210 w 409099"/>
                <a:gd name="connsiteY251" fmla="*/ 453866 h 517684"/>
                <a:gd name="connsiteX252" fmla="*/ 144781 w 409099"/>
                <a:gd name="connsiteY252" fmla="*/ 452438 h 517684"/>
                <a:gd name="connsiteX253" fmla="*/ 143352 w 409099"/>
                <a:gd name="connsiteY253" fmla="*/ 450533 h 517684"/>
                <a:gd name="connsiteX254" fmla="*/ 143352 w 409099"/>
                <a:gd name="connsiteY254" fmla="*/ 449104 h 517684"/>
                <a:gd name="connsiteX255" fmla="*/ 147162 w 409099"/>
                <a:gd name="connsiteY255" fmla="*/ 441960 h 517684"/>
                <a:gd name="connsiteX256" fmla="*/ 149543 w 409099"/>
                <a:gd name="connsiteY256" fmla="*/ 435769 h 517684"/>
                <a:gd name="connsiteX257" fmla="*/ 151448 w 409099"/>
                <a:gd name="connsiteY257" fmla="*/ 429102 h 517684"/>
                <a:gd name="connsiteX258" fmla="*/ 153353 w 409099"/>
                <a:gd name="connsiteY258" fmla="*/ 426244 h 517684"/>
                <a:gd name="connsiteX259" fmla="*/ 157639 w 409099"/>
                <a:gd name="connsiteY259" fmla="*/ 421481 h 517684"/>
                <a:gd name="connsiteX260" fmla="*/ 158116 w 409099"/>
                <a:gd name="connsiteY260" fmla="*/ 419100 h 517684"/>
                <a:gd name="connsiteX261" fmla="*/ 154306 w 409099"/>
                <a:gd name="connsiteY261" fmla="*/ 417195 h 517684"/>
                <a:gd name="connsiteX262" fmla="*/ 153353 w 409099"/>
                <a:gd name="connsiteY262" fmla="*/ 416243 h 517684"/>
                <a:gd name="connsiteX263" fmla="*/ 158591 w 409099"/>
                <a:gd name="connsiteY263" fmla="*/ 416243 h 517684"/>
                <a:gd name="connsiteX264" fmla="*/ 160497 w 409099"/>
                <a:gd name="connsiteY264" fmla="*/ 410052 h 517684"/>
                <a:gd name="connsiteX265" fmla="*/ 160973 w 409099"/>
                <a:gd name="connsiteY265" fmla="*/ 403384 h 517684"/>
                <a:gd name="connsiteX266" fmla="*/ 161449 w 409099"/>
                <a:gd name="connsiteY266" fmla="*/ 399574 h 517684"/>
                <a:gd name="connsiteX267" fmla="*/ 164306 w 409099"/>
                <a:gd name="connsiteY267" fmla="*/ 390525 h 517684"/>
                <a:gd name="connsiteX268" fmla="*/ 163354 w 409099"/>
                <a:gd name="connsiteY268" fmla="*/ 389573 h 517684"/>
                <a:gd name="connsiteX269" fmla="*/ 161925 w 409099"/>
                <a:gd name="connsiteY269" fmla="*/ 389097 h 517684"/>
                <a:gd name="connsiteX270" fmla="*/ 166212 w 409099"/>
                <a:gd name="connsiteY270" fmla="*/ 388620 h 517684"/>
                <a:gd name="connsiteX271" fmla="*/ 168116 w 409099"/>
                <a:gd name="connsiteY271" fmla="*/ 386715 h 517684"/>
                <a:gd name="connsiteX272" fmla="*/ 169069 w 409099"/>
                <a:gd name="connsiteY272" fmla="*/ 383858 h 517684"/>
                <a:gd name="connsiteX273" fmla="*/ 171450 w 409099"/>
                <a:gd name="connsiteY273" fmla="*/ 382905 h 517684"/>
                <a:gd name="connsiteX274" fmla="*/ 176213 w 409099"/>
                <a:gd name="connsiteY274" fmla="*/ 382905 h 517684"/>
                <a:gd name="connsiteX275" fmla="*/ 178118 w 409099"/>
                <a:gd name="connsiteY275" fmla="*/ 381953 h 517684"/>
                <a:gd name="connsiteX276" fmla="*/ 181452 w 409099"/>
                <a:gd name="connsiteY276" fmla="*/ 379572 h 517684"/>
                <a:gd name="connsiteX277" fmla="*/ 184310 w 409099"/>
                <a:gd name="connsiteY277" fmla="*/ 378143 h 517684"/>
                <a:gd name="connsiteX278" fmla="*/ 187166 w 409099"/>
                <a:gd name="connsiteY278" fmla="*/ 377190 h 517684"/>
                <a:gd name="connsiteX279" fmla="*/ 190500 w 409099"/>
                <a:gd name="connsiteY279" fmla="*/ 375761 h 517684"/>
                <a:gd name="connsiteX280" fmla="*/ 193835 w 409099"/>
                <a:gd name="connsiteY280" fmla="*/ 373856 h 517684"/>
                <a:gd name="connsiteX281" fmla="*/ 192406 w 409099"/>
                <a:gd name="connsiteY281" fmla="*/ 371475 h 517684"/>
                <a:gd name="connsiteX282" fmla="*/ 189548 w 409099"/>
                <a:gd name="connsiteY282" fmla="*/ 367665 h 517684"/>
                <a:gd name="connsiteX283" fmla="*/ 189072 w 409099"/>
                <a:gd name="connsiteY283" fmla="*/ 366236 h 517684"/>
                <a:gd name="connsiteX284" fmla="*/ 192881 w 409099"/>
                <a:gd name="connsiteY284" fmla="*/ 368618 h 517684"/>
                <a:gd name="connsiteX285" fmla="*/ 195263 w 409099"/>
                <a:gd name="connsiteY285" fmla="*/ 370999 h 517684"/>
                <a:gd name="connsiteX286" fmla="*/ 197644 w 409099"/>
                <a:gd name="connsiteY286" fmla="*/ 372904 h 517684"/>
                <a:gd name="connsiteX287" fmla="*/ 199549 w 409099"/>
                <a:gd name="connsiteY287" fmla="*/ 372428 h 517684"/>
                <a:gd name="connsiteX288" fmla="*/ 200502 w 409099"/>
                <a:gd name="connsiteY288" fmla="*/ 370999 h 517684"/>
                <a:gd name="connsiteX289" fmla="*/ 200978 w 409099"/>
                <a:gd name="connsiteY289" fmla="*/ 369094 h 517684"/>
                <a:gd name="connsiteX290" fmla="*/ 201931 w 409099"/>
                <a:gd name="connsiteY290" fmla="*/ 367665 h 517684"/>
                <a:gd name="connsiteX291" fmla="*/ 203835 w 409099"/>
                <a:gd name="connsiteY291" fmla="*/ 366713 h 517684"/>
                <a:gd name="connsiteX292" fmla="*/ 205264 w 409099"/>
                <a:gd name="connsiteY292" fmla="*/ 367189 h 517684"/>
                <a:gd name="connsiteX293" fmla="*/ 207169 w 409099"/>
                <a:gd name="connsiteY293" fmla="*/ 368618 h 517684"/>
                <a:gd name="connsiteX294" fmla="*/ 203360 w 409099"/>
                <a:gd name="connsiteY294" fmla="*/ 370999 h 517684"/>
                <a:gd name="connsiteX295" fmla="*/ 204312 w 409099"/>
                <a:gd name="connsiteY295" fmla="*/ 371475 h 517684"/>
                <a:gd name="connsiteX296" fmla="*/ 206216 w 409099"/>
                <a:gd name="connsiteY296" fmla="*/ 370999 h 517684"/>
                <a:gd name="connsiteX297" fmla="*/ 212885 w 409099"/>
                <a:gd name="connsiteY297" fmla="*/ 370047 h 517684"/>
                <a:gd name="connsiteX298" fmla="*/ 215266 w 409099"/>
                <a:gd name="connsiteY298" fmla="*/ 372428 h 517684"/>
                <a:gd name="connsiteX299" fmla="*/ 218599 w 409099"/>
                <a:gd name="connsiteY299" fmla="*/ 373380 h 517684"/>
                <a:gd name="connsiteX300" fmla="*/ 221933 w 409099"/>
                <a:gd name="connsiteY300" fmla="*/ 372904 h 517684"/>
                <a:gd name="connsiteX301" fmla="*/ 223362 w 409099"/>
                <a:gd name="connsiteY301" fmla="*/ 372428 h 517684"/>
                <a:gd name="connsiteX302" fmla="*/ 224314 w 409099"/>
                <a:gd name="connsiteY302" fmla="*/ 370999 h 517684"/>
                <a:gd name="connsiteX303" fmla="*/ 225266 w 409099"/>
                <a:gd name="connsiteY303" fmla="*/ 369094 h 517684"/>
                <a:gd name="connsiteX304" fmla="*/ 224791 w 409099"/>
                <a:gd name="connsiteY304" fmla="*/ 365284 h 517684"/>
                <a:gd name="connsiteX305" fmla="*/ 223838 w 409099"/>
                <a:gd name="connsiteY305" fmla="*/ 364331 h 517684"/>
                <a:gd name="connsiteX306" fmla="*/ 219552 w 409099"/>
                <a:gd name="connsiteY306" fmla="*/ 363379 h 517684"/>
                <a:gd name="connsiteX307" fmla="*/ 214789 w 409099"/>
                <a:gd name="connsiteY307" fmla="*/ 361950 h 517684"/>
                <a:gd name="connsiteX308" fmla="*/ 213360 w 409099"/>
                <a:gd name="connsiteY308" fmla="*/ 359569 h 517684"/>
                <a:gd name="connsiteX309" fmla="*/ 212885 w 409099"/>
                <a:gd name="connsiteY309" fmla="*/ 357664 h 517684"/>
                <a:gd name="connsiteX310" fmla="*/ 212408 w 409099"/>
                <a:gd name="connsiteY310" fmla="*/ 355759 h 517684"/>
                <a:gd name="connsiteX311" fmla="*/ 210979 w 409099"/>
                <a:gd name="connsiteY311" fmla="*/ 354806 h 517684"/>
                <a:gd name="connsiteX312" fmla="*/ 205264 w 409099"/>
                <a:gd name="connsiteY312" fmla="*/ 355759 h 517684"/>
                <a:gd name="connsiteX313" fmla="*/ 206693 w 409099"/>
                <a:gd name="connsiteY313" fmla="*/ 354806 h 517684"/>
                <a:gd name="connsiteX314" fmla="*/ 209074 w 409099"/>
                <a:gd name="connsiteY314" fmla="*/ 354330 h 517684"/>
                <a:gd name="connsiteX315" fmla="*/ 211456 w 409099"/>
                <a:gd name="connsiteY315" fmla="*/ 353378 h 517684"/>
                <a:gd name="connsiteX316" fmla="*/ 212885 w 409099"/>
                <a:gd name="connsiteY316" fmla="*/ 351473 h 517684"/>
                <a:gd name="connsiteX317" fmla="*/ 211456 w 409099"/>
                <a:gd name="connsiteY317" fmla="*/ 350044 h 517684"/>
                <a:gd name="connsiteX318" fmla="*/ 209550 w 409099"/>
                <a:gd name="connsiteY318" fmla="*/ 349568 h 517684"/>
                <a:gd name="connsiteX319" fmla="*/ 209550 w 409099"/>
                <a:gd name="connsiteY319" fmla="*/ 348615 h 517684"/>
                <a:gd name="connsiteX320" fmla="*/ 212885 w 409099"/>
                <a:gd name="connsiteY320" fmla="*/ 348139 h 517684"/>
                <a:gd name="connsiteX321" fmla="*/ 215741 w 409099"/>
                <a:gd name="connsiteY321" fmla="*/ 345758 h 517684"/>
                <a:gd name="connsiteX322" fmla="*/ 218599 w 409099"/>
                <a:gd name="connsiteY322" fmla="*/ 342900 h 517684"/>
                <a:gd name="connsiteX323" fmla="*/ 224791 w 409099"/>
                <a:gd name="connsiteY323" fmla="*/ 340519 h 517684"/>
                <a:gd name="connsiteX324" fmla="*/ 227172 w 409099"/>
                <a:gd name="connsiteY324" fmla="*/ 339090 h 517684"/>
                <a:gd name="connsiteX325" fmla="*/ 229553 w 409099"/>
                <a:gd name="connsiteY325" fmla="*/ 337185 h 517684"/>
                <a:gd name="connsiteX326" fmla="*/ 233839 w 409099"/>
                <a:gd name="connsiteY326" fmla="*/ 331470 h 517684"/>
                <a:gd name="connsiteX327" fmla="*/ 240506 w 409099"/>
                <a:gd name="connsiteY327" fmla="*/ 318135 h 517684"/>
                <a:gd name="connsiteX328" fmla="*/ 241935 w 409099"/>
                <a:gd name="connsiteY328" fmla="*/ 316230 h 517684"/>
                <a:gd name="connsiteX329" fmla="*/ 250508 w 409099"/>
                <a:gd name="connsiteY329" fmla="*/ 308134 h 517684"/>
                <a:gd name="connsiteX330" fmla="*/ 252413 w 409099"/>
                <a:gd name="connsiteY330" fmla="*/ 305753 h 517684"/>
                <a:gd name="connsiteX331" fmla="*/ 252413 w 409099"/>
                <a:gd name="connsiteY331" fmla="*/ 302419 h 517684"/>
                <a:gd name="connsiteX332" fmla="*/ 255270 w 409099"/>
                <a:gd name="connsiteY332" fmla="*/ 300514 h 517684"/>
                <a:gd name="connsiteX333" fmla="*/ 257652 w 409099"/>
                <a:gd name="connsiteY333" fmla="*/ 297180 h 517684"/>
                <a:gd name="connsiteX334" fmla="*/ 263366 w 409099"/>
                <a:gd name="connsiteY334" fmla="*/ 290989 h 517684"/>
                <a:gd name="connsiteX335" fmla="*/ 264319 w 409099"/>
                <a:gd name="connsiteY335" fmla="*/ 289560 h 517684"/>
                <a:gd name="connsiteX336" fmla="*/ 265748 w 409099"/>
                <a:gd name="connsiteY336" fmla="*/ 286703 h 517684"/>
                <a:gd name="connsiteX337" fmla="*/ 263366 w 409099"/>
                <a:gd name="connsiteY337" fmla="*/ 284322 h 517684"/>
                <a:gd name="connsiteX338" fmla="*/ 261938 w 409099"/>
                <a:gd name="connsiteY338" fmla="*/ 283369 h 517684"/>
                <a:gd name="connsiteX339" fmla="*/ 259081 w 409099"/>
                <a:gd name="connsiteY339" fmla="*/ 283845 h 517684"/>
                <a:gd name="connsiteX340" fmla="*/ 261938 w 409099"/>
                <a:gd name="connsiteY340" fmla="*/ 279559 h 517684"/>
                <a:gd name="connsiteX341" fmla="*/ 259556 w 409099"/>
                <a:gd name="connsiteY341" fmla="*/ 277178 h 517684"/>
                <a:gd name="connsiteX342" fmla="*/ 259081 w 409099"/>
                <a:gd name="connsiteY342" fmla="*/ 275749 h 517684"/>
                <a:gd name="connsiteX343" fmla="*/ 259081 w 409099"/>
                <a:gd name="connsiteY343" fmla="*/ 273844 h 517684"/>
                <a:gd name="connsiteX344" fmla="*/ 260033 w 409099"/>
                <a:gd name="connsiteY344" fmla="*/ 271463 h 517684"/>
                <a:gd name="connsiteX345" fmla="*/ 262414 w 409099"/>
                <a:gd name="connsiteY345" fmla="*/ 270034 h 517684"/>
                <a:gd name="connsiteX346" fmla="*/ 264795 w 409099"/>
                <a:gd name="connsiteY346" fmla="*/ 269558 h 517684"/>
                <a:gd name="connsiteX347" fmla="*/ 266700 w 409099"/>
                <a:gd name="connsiteY347" fmla="*/ 267653 h 517684"/>
                <a:gd name="connsiteX348" fmla="*/ 269081 w 409099"/>
                <a:gd name="connsiteY348" fmla="*/ 264795 h 517684"/>
                <a:gd name="connsiteX349" fmla="*/ 269081 w 409099"/>
                <a:gd name="connsiteY349" fmla="*/ 261461 h 517684"/>
                <a:gd name="connsiteX350" fmla="*/ 266224 w 409099"/>
                <a:gd name="connsiteY350" fmla="*/ 264319 h 517684"/>
                <a:gd name="connsiteX351" fmla="*/ 260033 w 409099"/>
                <a:gd name="connsiteY351" fmla="*/ 269558 h 517684"/>
                <a:gd name="connsiteX352" fmla="*/ 403385 w 409099"/>
                <a:gd name="connsiteY352" fmla="*/ 126206 h 517684"/>
                <a:gd name="connsiteX353" fmla="*/ 400527 w 409099"/>
                <a:gd name="connsiteY353" fmla="*/ 124302 h 517684"/>
                <a:gd name="connsiteX354" fmla="*/ 391478 w 409099"/>
                <a:gd name="connsiteY354" fmla="*/ 123825 h 517684"/>
                <a:gd name="connsiteX355" fmla="*/ 389573 w 409099"/>
                <a:gd name="connsiteY355" fmla="*/ 124778 h 517684"/>
                <a:gd name="connsiteX356" fmla="*/ 388144 w 409099"/>
                <a:gd name="connsiteY356" fmla="*/ 126206 h 517684"/>
                <a:gd name="connsiteX357" fmla="*/ 384810 w 409099"/>
                <a:gd name="connsiteY357" fmla="*/ 127635 h 517684"/>
                <a:gd name="connsiteX358" fmla="*/ 381953 w 409099"/>
                <a:gd name="connsiteY358" fmla="*/ 129540 h 517684"/>
                <a:gd name="connsiteX359" fmla="*/ 379095 w 409099"/>
                <a:gd name="connsiteY359" fmla="*/ 133350 h 517684"/>
                <a:gd name="connsiteX360" fmla="*/ 376238 w 409099"/>
                <a:gd name="connsiteY360" fmla="*/ 136684 h 517684"/>
                <a:gd name="connsiteX361" fmla="*/ 372904 w 409099"/>
                <a:gd name="connsiteY361" fmla="*/ 139065 h 517684"/>
                <a:gd name="connsiteX362" fmla="*/ 369094 w 409099"/>
                <a:gd name="connsiteY362" fmla="*/ 140494 h 517684"/>
                <a:gd name="connsiteX363" fmla="*/ 367189 w 409099"/>
                <a:gd name="connsiteY363" fmla="*/ 140494 h 517684"/>
                <a:gd name="connsiteX364" fmla="*/ 363379 w 409099"/>
                <a:gd name="connsiteY364" fmla="*/ 140018 h 517684"/>
                <a:gd name="connsiteX365" fmla="*/ 350044 w 409099"/>
                <a:gd name="connsiteY365" fmla="*/ 136208 h 517684"/>
                <a:gd name="connsiteX366" fmla="*/ 344806 w 409099"/>
                <a:gd name="connsiteY366" fmla="*/ 133827 h 517684"/>
                <a:gd name="connsiteX367" fmla="*/ 333852 w 409099"/>
                <a:gd name="connsiteY367" fmla="*/ 128111 h 517684"/>
                <a:gd name="connsiteX368" fmla="*/ 332423 w 409099"/>
                <a:gd name="connsiteY368" fmla="*/ 127635 h 517684"/>
                <a:gd name="connsiteX369" fmla="*/ 330518 w 409099"/>
                <a:gd name="connsiteY369" fmla="*/ 127635 h 517684"/>
                <a:gd name="connsiteX370" fmla="*/ 327660 w 409099"/>
                <a:gd name="connsiteY370" fmla="*/ 126683 h 517684"/>
                <a:gd name="connsiteX371" fmla="*/ 325279 w 409099"/>
                <a:gd name="connsiteY371" fmla="*/ 124778 h 517684"/>
                <a:gd name="connsiteX372" fmla="*/ 324803 w 409099"/>
                <a:gd name="connsiteY372" fmla="*/ 123825 h 517684"/>
                <a:gd name="connsiteX373" fmla="*/ 325756 w 409099"/>
                <a:gd name="connsiteY373" fmla="*/ 123349 h 517684"/>
                <a:gd name="connsiteX374" fmla="*/ 328137 w 409099"/>
                <a:gd name="connsiteY374" fmla="*/ 124302 h 517684"/>
                <a:gd name="connsiteX375" fmla="*/ 327660 w 409099"/>
                <a:gd name="connsiteY375" fmla="*/ 122397 h 517684"/>
                <a:gd name="connsiteX376" fmla="*/ 323374 w 409099"/>
                <a:gd name="connsiteY376" fmla="*/ 118586 h 517684"/>
                <a:gd name="connsiteX377" fmla="*/ 320993 w 409099"/>
                <a:gd name="connsiteY377" fmla="*/ 109538 h 517684"/>
                <a:gd name="connsiteX378" fmla="*/ 319564 w 409099"/>
                <a:gd name="connsiteY378" fmla="*/ 100013 h 517684"/>
                <a:gd name="connsiteX379" fmla="*/ 318612 w 409099"/>
                <a:gd name="connsiteY379" fmla="*/ 96679 h 517684"/>
                <a:gd name="connsiteX380" fmla="*/ 316706 w 409099"/>
                <a:gd name="connsiteY380" fmla="*/ 93822 h 517684"/>
                <a:gd name="connsiteX381" fmla="*/ 316231 w 409099"/>
                <a:gd name="connsiteY381" fmla="*/ 90964 h 517684"/>
                <a:gd name="connsiteX382" fmla="*/ 313373 w 409099"/>
                <a:gd name="connsiteY382" fmla="*/ 91440 h 517684"/>
                <a:gd name="connsiteX383" fmla="*/ 308135 w 409099"/>
                <a:gd name="connsiteY383" fmla="*/ 84773 h 517684"/>
                <a:gd name="connsiteX384" fmla="*/ 307181 w 409099"/>
                <a:gd name="connsiteY384" fmla="*/ 82391 h 517684"/>
                <a:gd name="connsiteX385" fmla="*/ 305753 w 409099"/>
                <a:gd name="connsiteY385" fmla="*/ 80486 h 517684"/>
                <a:gd name="connsiteX386" fmla="*/ 303848 w 409099"/>
                <a:gd name="connsiteY386" fmla="*/ 81439 h 517684"/>
                <a:gd name="connsiteX387" fmla="*/ 303372 w 409099"/>
                <a:gd name="connsiteY387" fmla="*/ 83344 h 517684"/>
                <a:gd name="connsiteX388" fmla="*/ 304800 w 409099"/>
                <a:gd name="connsiteY388" fmla="*/ 84773 h 517684"/>
                <a:gd name="connsiteX389" fmla="*/ 305753 w 409099"/>
                <a:gd name="connsiteY389" fmla="*/ 86202 h 517684"/>
                <a:gd name="connsiteX390" fmla="*/ 306706 w 409099"/>
                <a:gd name="connsiteY390" fmla="*/ 88106 h 517684"/>
                <a:gd name="connsiteX391" fmla="*/ 307181 w 409099"/>
                <a:gd name="connsiteY391" fmla="*/ 90488 h 517684"/>
                <a:gd name="connsiteX392" fmla="*/ 306706 w 409099"/>
                <a:gd name="connsiteY392" fmla="*/ 92869 h 517684"/>
                <a:gd name="connsiteX393" fmla="*/ 306706 w 409099"/>
                <a:gd name="connsiteY393" fmla="*/ 95250 h 517684"/>
                <a:gd name="connsiteX394" fmla="*/ 308610 w 409099"/>
                <a:gd name="connsiteY394" fmla="*/ 102394 h 517684"/>
                <a:gd name="connsiteX395" fmla="*/ 309087 w 409099"/>
                <a:gd name="connsiteY395" fmla="*/ 106680 h 517684"/>
                <a:gd name="connsiteX396" fmla="*/ 308135 w 409099"/>
                <a:gd name="connsiteY396" fmla="*/ 108109 h 517684"/>
                <a:gd name="connsiteX397" fmla="*/ 305277 w 409099"/>
                <a:gd name="connsiteY397" fmla="*/ 108585 h 517684"/>
                <a:gd name="connsiteX398" fmla="*/ 302895 w 409099"/>
                <a:gd name="connsiteY398" fmla="*/ 108109 h 517684"/>
                <a:gd name="connsiteX399" fmla="*/ 301466 w 409099"/>
                <a:gd name="connsiteY399" fmla="*/ 106204 h 517684"/>
                <a:gd name="connsiteX400" fmla="*/ 300991 w 409099"/>
                <a:gd name="connsiteY400" fmla="*/ 101918 h 517684"/>
                <a:gd name="connsiteX401" fmla="*/ 300038 w 409099"/>
                <a:gd name="connsiteY401" fmla="*/ 100013 h 517684"/>
                <a:gd name="connsiteX402" fmla="*/ 298133 w 409099"/>
                <a:gd name="connsiteY402" fmla="*/ 99060 h 517684"/>
                <a:gd name="connsiteX403" fmla="*/ 291466 w 409099"/>
                <a:gd name="connsiteY403" fmla="*/ 96679 h 517684"/>
                <a:gd name="connsiteX404" fmla="*/ 288131 w 409099"/>
                <a:gd name="connsiteY404" fmla="*/ 94298 h 517684"/>
                <a:gd name="connsiteX405" fmla="*/ 287179 w 409099"/>
                <a:gd name="connsiteY405" fmla="*/ 94774 h 517684"/>
                <a:gd name="connsiteX406" fmla="*/ 286227 w 409099"/>
                <a:gd name="connsiteY406" fmla="*/ 96679 h 517684"/>
                <a:gd name="connsiteX407" fmla="*/ 284798 w 409099"/>
                <a:gd name="connsiteY407" fmla="*/ 95250 h 517684"/>
                <a:gd name="connsiteX408" fmla="*/ 283369 w 409099"/>
                <a:gd name="connsiteY408" fmla="*/ 94298 h 517684"/>
                <a:gd name="connsiteX409" fmla="*/ 280512 w 409099"/>
                <a:gd name="connsiteY409" fmla="*/ 93822 h 517684"/>
                <a:gd name="connsiteX410" fmla="*/ 280512 w 409099"/>
                <a:gd name="connsiteY410" fmla="*/ 91916 h 517684"/>
                <a:gd name="connsiteX411" fmla="*/ 281464 w 409099"/>
                <a:gd name="connsiteY411" fmla="*/ 90964 h 517684"/>
                <a:gd name="connsiteX412" fmla="*/ 282416 w 409099"/>
                <a:gd name="connsiteY412" fmla="*/ 86202 h 517684"/>
                <a:gd name="connsiteX413" fmla="*/ 283845 w 409099"/>
                <a:gd name="connsiteY413" fmla="*/ 84773 h 517684"/>
                <a:gd name="connsiteX414" fmla="*/ 281464 w 409099"/>
                <a:gd name="connsiteY414" fmla="*/ 80010 h 517684"/>
                <a:gd name="connsiteX415" fmla="*/ 282416 w 409099"/>
                <a:gd name="connsiteY415" fmla="*/ 78105 h 517684"/>
                <a:gd name="connsiteX416" fmla="*/ 282416 w 409099"/>
                <a:gd name="connsiteY416" fmla="*/ 76200 h 517684"/>
                <a:gd name="connsiteX417" fmla="*/ 283369 w 409099"/>
                <a:gd name="connsiteY417" fmla="*/ 72866 h 517684"/>
                <a:gd name="connsiteX418" fmla="*/ 276702 w 409099"/>
                <a:gd name="connsiteY418" fmla="*/ 64294 h 517684"/>
                <a:gd name="connsiteX419" fmla="*/ 274797 w 409099"/>
                <a:gd name="connsiteY419" fmla="*/ 61436 h 517684"/>
                <a:gd name="connsiteX420" fmla="*/ 272416 w 409099"/>
                <a:gd name="connsiteY420" fmla="*/ 56674 h 517684"/>
                <a:gd name="connsiteX421" fmla="*/ 269558 w 409099"/>
                <a:gd name="connsiteY421" fmla="*/ 53340 h 517684"/>
                <a:gd name="connsiteX422" fmla="*/ 269558 w 409099"/>
                <a:gd name="connsiteY422" fmla="*/ 52388 h 517684"/>
                <a:gd name="connsiteX423" fmla="*/ 274320 w 409099"/>
                <a:gd name="connsiteY423" fmla="*/ 53340 h 517684"/>
                <a:gd name="connsiteX424" fmla="*/ 275749 w 409099"/>
                <a:gd name="connsiteY424" fmla="*/ 52864 h 517684"/>
                <a:gd name="connsiteX425" fmla="*/ 273368 w 409099"/>
                <a:gd name="connsiteY425" fmla="*/ 48102 h 517684"/>
                <a:gd name="connsiteX426" fmla="*/ 274320 w 409099"/>
                <a:gd name="connsiteY426" fmla="*/ 46673 h 517684"/>
                <a:gd name="connsiteX427" fmla="*/ 274797 w 409099"/>
                <a:gd name="connsiteY427" fmla="*/ 44768 h 517684"/>
                <a:gd name="connsiteX428" fmla="*/ 271939 w 409099"/>
                <a:gd name="connsiteY428" fmla="*/ 40005 h 517684"/>
                <a:gd name="connsiteX429" fmla="*/ 270510 w 409099"/>
                <a:gd name="connsiteY429" fmla="*/ 38577 h 517684"/>
                <a:gd name="connsiteX430" fmla="*/ 269558 w 409099"/>
                <a:gd name="connsiteY430" fmla="*/ 36672 h 517684"/>
                <a:gd name="connsiteX431" fmla="*/ 270035 w 409099"/>
                <a:gd name="connsiteY431" fmla="*/ 36672 h 517684"/>
                <a:gd name="connsiteX432" fmla="*/ 269558 w 409099"/>
                <a:gd name="connsiteY432" fmla="*/ 34766 h 517684"/>
                <a:gd name="connsiteX433" fmla="*/ 267653 w 409099"/>
                <a:gd name="connsiteY433" fmla="*/ 31909 h 517684"/>
                <a:gd name="connsiteX434" fmla="*/ 266224 w 409099"/>
                <a:gd name="connsiteY434" fmla="*/ 32385 h 517684"/>
                <a:gd name="connsiteX435" fmla="*/ 263366 w 409099"/>
                <a:gd name="connsiteY435" fmla="*/ 34290 h 517684"/>
                <a:gd name="connsiteX436" fmla="*/ 261462 w 409099"/>
                <a:gd name="connsiteY436" fmla="*/ 33814 h 517684"/>
                <a:gd name="connsiteX437" fmla="*/ 260510 w 409099"/>
                <a:gd name="connsiteY437" fmla="*/ 32385 h 517684"/>
                <a:gd name="connsiteX438" fmla="*/ 260033 w 409099"/>
                <a:gd name="connsiteY438" fmla="*/ 30480 h 517684"/>
                <a:gd name="connsiteX439" fmla="*/ 260510 w 409099"/>
                <a:gd name="connsiteY439" fmla="*/ 28575 h 517684"/>
                <a:gd name="connsiteX440" fmla="*/ 260033 w 409099"/>
                <a:gd name="connsiteY440" fmla="*/ 27623 h 517684"/>
                <a:gd name="connsiteX441" fmla="*/ 253841 w 409099"/>
                <a:gd name="connsiteY441" fmla="*/ 24289 h 517684"/>
                <a:gd name="connsiteX442" fmla="*/ 250985 w 409099"/>
                <a:gd name="connsiteY442" fmla="*/ 23336 h 517684"/>
                <a:gd name="connsiteX443" fmla="*/ 250031 w 409099"/>
                <a:gd name="connsiteY443" fmla="*/ 23813 h 517684"/>
                <a:gd name="connsiteX444" fmla="*/ 249079 w 409099"/>
                <a:gd name="connsiteY444" fmla="*/ 24765 h 517684"/>
                <a:gd name="connsiteX445" fmla="*/ 247650 w 409099"/>
                <a:gd name="connsiteY445" fmla="*/ 24289 h 517684"/>
                <a:gd name="connsiteX446" fmla="*/ 246222 w 409099"/>
                <a:gd name="connsiteY446" fmla="*/ 22384 h 517684"/>
                <a:gd name="connsiteX447" fmla="*/ 238602 w 409099"/>
                <a:gd name="connsiteY447" fmla="*/ 20003 h 517684"/>
                <a:gd name="connsiteX448" fmla="*/ 237649 w 409099"/>
                <a:gd name="connsiteY448" fmla="*/ 19527 h 517684"/>
                <a:gd name="connsiteX449" fmla="*/ 238125 w 409099"/>
                <a:gd name="connsiteY449" fmla="*/ 16193 h 517684"/>
                <a:gd name="connsiteX450" fmla="*/ 235744 w 409099"/>
                <a:gd name="connsiteY450" fmla="*/ 18098 h 517684"/>
                <a:gd name="connsiteX451" fmla="*/ 234316 w 409099"/>
                <a:gd name="connsiteY451" fmla="*/ 20003 h 517684"/>
                <a:gd name="connsiteX452" fmla="*/ 232410 w 409099"/>
                <a:gd name="connsiteY452" fmla="*/ 21431 h 517684"/>
                <a:gd name="connsiteX453" fmla="*/ 231935 w 409099"/>
                <a:gd name="connsiteY453" fmla="*/ 19527 h 517684"/>
                <a:gd name="connsiteX454" fmla="*/ 230981 w 409099"/>
                <a:gd name="connsiteY454" fmla="*/ 18098 h 517684"/>
                <a:gd name="connsiteX455" fmla="*/ 229077 w 409099"/>
                <a:gd name="connsiteY455" fmla="*/ 16193 h 517684"/>
                <a:gd name="connsiteX456" fmla="*/ 228600 w 409099"/>
                <a:gd name="connsiteY456" fmla="*/ 14288 h 517684"/>
                <a:gd name="connsiteX457" fmla="*/ 224791 w 409099"/>
                <a:gd name="connsiteY457" fmla="*/ 8097 h 517684"/>
                <a:gd name="connsiteX458" fmla="*/ 222885 w 409099"/>
                <a:gd name="connsiteY458" fmla="*/ 6191 h 517684"/>
                <a:gd name="connsiteX459" fmla="*/ 221456 w 409099"/>
                <a:gd name="connsiteY459" fmla="*/ 3810 h 517684"/>
                <a:gd name="connsiteX460" fmla="*/ 224314 w 409099"/>
                <a:gd name="connsiteY460" fmla="*/ 0 h 517684"/>
                <a:gd name="connsiteX461" fmla="*/ 218599 w 409099"/>
                <a:gd name="connsiteY461" fmla="*/ 0 h 517684"/>
                <a:gd name="connsiteX462" fmla="*/ 212885 w 409099"/>
                <a:gd name="connsiteY462" fmla="*/ 953 h 517684"/>
                <a:gd name="connsiteX463" fmla="*/ 218123 w 409099"/>
                <a:gd name="connsiteY463" fmla="*/ 7620 h 517684"/>
                <a:gd name="connsiteX464" fmla="*/ 223838 w 409099"/>
                <a:gd name="connsiteY464" fmla="*/ 13811 h 517684"/>
                <a:gd name="connsiteX465" fmla="*/ 226695 w 409099"/>
                <a:gd name="connsiteY465" fmla="*/ 17622 h 517684"/>
                <a:gd name="connsiteX466" fmla="*/ 229077 w 409099"/>
                <a:gd name="connsiteY466" fmla="*/ 21908 h 517684"/>
                <a:gd name="connsiteX467" fmla="*/ 229077 w 409099"/>
                <a:gd name="connsiteY467" fmla="*/ 26194 h 517684"/>
                <a:gd name="connsiteX468" fmla="*/ 226695 w 409099"/>
                <a:gd name="connsiteY468" fmla="*/ 29528 h 517684"/>
                <a:gd name="connsiteX469" fmla="*/ 228124 w 409099"/>
                <a:gd name="connsiteY469" fmla="*/ 30956 h 517684"/>
                <a:gd name="connsiteX470" fmla="*/ 230506 w 409099"/>
                <a:gd name="connsiteY470" fmla="*/ 34290 h 517684"/>
                <a:gd name="connsiteX471" fmla="*/ 231935 w 409099"/>
                <a:gd name="connsiteY471" fmla="*/ 34766 h 517684"/>
                <a:gd name="connsiteX472" fmla="*/ 232410 w 409099"/>
                <a:gd name="connsiteY472" fmla="*/ 35719 h 517684"/>
                <a:gd name="connsiteX473" fmla="*/ 232410 w 409099"/>
                <a:gd name="connsiteY473" fmla="*/ 37148 h 517684"/>
                <a:gd name="connsiteX474" fmla="*/ 233363 w 409099"/>
                <a:gd name="connsiteY474" fmla="*/ 38577 h 517684"/>
                <a:gd name="connsiteX475" fmla="*/ 235268 w 409099"/>
                <a:gd name="connsiteY475" fmla="*/ 40958 h 517684"/>
                <a:gd name="connsiteX476" fmla="*/ 236220 w 409099"/>
                <a:gd name="connsiteY476" fmla="*/ 40005 h 517684"/>
                <a:gd name="connsiteX477" fmla="*/ 238125 w 409099"/>
                <a:gd name="connsiteY477" fmla="*/ 36672 h 517684"/>
                <a:gd name="connsiteX478" fmla="*/ 239554 w 409099"/>
                <a:gd name="connsiteY478" fmla="*/ 35243 h 517684"/>
                <a:gd name="connsiteX479" fmla="*/ 240983 w 409099"/>
                <a:gd name="connsiteY479" fmla="*/ 33814 h 517684"/>
                <a:gd name="connsiteX480" fmla="*/ 242412 w 409099"/>
                <a:gd name="connsiteY480" fmla="*/ 33338 h 517684"/>
                <a:gd name="connsiteX481" fmla="*/ 243841 w 409099"/>
                <a:gd name="connsiteY481" fmla="*/ 33814 h 517684"/>
                <a:gd name="connsiteX482" fmla="*/ 243364 w 409099"/>
                <a:gd name="connsiteY482" fmla="*/ 35243 h 517684"/>
                <a:gd name="connsiteX483" fmla="*/ 242412 w 409099"/>
                <a:gd name="connsiteY483" fmla="*/ 36672 h 517684"/>
                <a:gd name="connsiteX484" fmla="*/ 238602 w 409099"/>
                <a:gd name="connsiteY484" fmla="*/ 39529 h 517684"/>
                <a:gd name="connsiteX485" fmla="*/ 236220 w 409099"/>
                <a:gd name="connsiteY485" fmla="*/ 42863 h 517684"/>
                <a:gd name="connsiteX486" fmla="*/ 254318 w 409099"/>
                <a:gd name="connsiteY486" fmla="*/ 67152 h 517684"/>
                <a:gd name="connsiteX487" fmla="*/ 255747 w 409099"/>
                <a:gd name="connsiteY487" fmla="*/ 69533 h 517684"/>
                <a:gd name="connsiteX488" fmla="*/ 258128 w 409099"/>
                <a:gd name="connsiteY488" fmla="*/ 74295 h 517684"/>
                <a:gd name="connsiteX489" fmla="*/ 259556 w 409099"/>
                <a:gd name="connsiteY489" fmla="*/ 75724 h 517684"/>
                <a:gd name="connsiteX490" fmla="*/ 260985 w 409099"/>
                <a:gd name="connsiteY490" fmla="*/ 75248 h 517684"/>
                <a:gd name="connsiteX491" fmla="*/ 261462 w 409099"/>
                <a:gd name="connsiteY491" fmla="*/ 73343 h 517684"/>
                <a:gd name="connsiteX492" fmla="*/ 260510 w 409099"/>
                <a:gd name="connsiteY492" fmla="*/ 71914 h 517684"/>
                <a:gd name="connsiteX493" fmla="*/ 255747 w 409099"/>
                <a:gd name="connsiteY493" fmla="*/ 66199 h 517684"/>
                <a:gd name="connsiteX494" fmla="*/ 252889 w 409099"/>
                <a:gd name="connsiteY494" fmla="*/ 61436 h 517684"/>
                <a:gd name="connsiteX495" fmla="*/ 252413 w 409099"/>
                <a:gd name="connsiteY495" fmla="*/ 59055 h 517684"/>
                <a:gd name="connsiteX496" fmla="*/ 252413 w 409099"/>
                <a:gd name="connsiteY496" fmla="*/ 57150 h 517684"/>
                <a:gd name="connsiteX497" fmla="*/ 254318 w 409099"/>
                <a:gd name="connsiteY497" fmla="*/ 61436 h 517684"/>
                <a:gd name="connsiteX498" fmla="*/ 256699 w 409099"/>
                <a:gd name="connsiteY498" fmla="*/ 65247 h 517684"/>
                <a:gd name="connsiteX499" fmla="*/ 264319 w 409099"/>
                <a:gd name="connsiteY499" fmla="*/ 70009 h 517684"/>
                <a:gd name="connsiteX500" fmla="*/ 265272 w 409099"/>
                <a:gd name="connsiteY500" fmla="*/ 70009 h 517684"/>
                <a:gd name="connsiteX501" fmla="*/ 264319 w 409099"/>
                <a:gd name="connsiteY501" fmla="*/ 68104 h 517684"/>
                <a:gd name="connsiteX502" fmla="*/ 264795 w 409099"/>
                <a:gd name="connsiteY502" fmla="*/ 66675 h 517684"/>
                <a:gd name="connsiteX503" fmla="*/ 266224 w 409099"/>
                <a:gd name="connsiteY503" fmla="*/ 67152 h 517684"/>
                <a:gd name="connsiteX504" fmla="*/ 269081 w 409099"/>
                <a:gd name="connsiteY504" fmla="*/ 70009 h 517684"/>
                <a:gd name="connsiteX505" fmla="*/ 269081 w 409099"/>
                <a:gd name="connsiteY505" fmla="*/ 71438 h 517684"/>
                <a:gd name="connsiteX506" fmla="*/ 267653 w 409099"/>
                <a:gd name="connsiteY506" fmla="*/ 73343 h 517684"/>
                <a:gd name="connsiteX507" fmla="*/ 267653 w 409099"/>
                <a:gd name="connsiteY507" fmla="*/ 75248 h 517684"/>
                <a:gd name="connsiteX508" fmla="*/ 269558 w 409099"/>
                <a:gd name="connsiteY508" fmla="*/ 76200 h 517684"/>
                <a:gd name="connsiteX509" fmla="*/ 270987 w 409099"/>
                <a:gd name="connsiteY509" fmla="*/ 78105 h 517684"/>
                <a:gd name="connsiteX510" fmla="*/ 271463 w 409099"/>
                <a:gd name="connsiteY510" fmla="*/ 80486 h 517684"/>
                <a:gd name="connsiteX511" fmla="*/ 270510 w 409099"/>
                <a:gd name="connsiteY511" fmla="*/ 82391 h 517684"/>
                <a:gd name="connsiteX512" fmla="*/ 269558 w 409099"/>
                <a:gd name="connsiteY512" fmla="*/ 83820 h 517684"/>
                <a:gd name="connsiteX513" fmla="*/ 264319 w 409099"/>
                <a:gd name="connsiteY513" fmla="*/ 79534 h 517684"/>
                <a:gd name="connsiteX514" fmla="*/ 262414 w 409099"/>
                <a:gd name="connsiteY514" fmla="*/ 80010 h 517684"/>
                <a:gd name="connsiteX515" fmla="*/ 269081 w 409099"/>
                <a:gd name="connsiteY515" fmla="*/ 89059 h 517684"/>
                <a:gd name="connsiteX516" fmla="*/ 270035 w 409099"/>
                <a:gd name="connsiteY516" fmla="*/ 90488 h 517684"/>
                <a:gd name="connsiteX517" fmla="*/ 271463 w 409099"/>
                <a:gd name="connsiteY517" fmla="*/ 94774 h 517684"/>
                <a:gd name="connsiteX518" fmla="*/ 272416 w 409099"/>
                <a:gd name="connsiteY518" fmla="*/ 97155 h 517684"/>
                <a:gd name="connsiteX519" fmla="*/ 274320 w 409099"/>
                <a:gd name="connsiteY519" fmla="*/ 98584 h 517684"/>
                <a:gd name="connsiteX520" fmla="*/ 276702 w 409099"/>
                <a:gd name="connsiteY520" fmla="*/ 99060 h 517684"/>
                <a:gd name="connsiteX521" fmla="*/ 279083 w 409099"/>
                <a:gd name="connsiteY521" fmla="*/ 98584 h 517684"/>
                <a:gd name="connsiteX522" fmla="*/ 281464 w 409099"/>
                <a:gd name="connsiteY522" fmla="*/ 97631 h 517684"/>
                <a:gd name="connsiteX523" fmla="*/ 283369 w 409099"/>
                <a:gd name="connsiteY523" fmla="*/ 97631 h 517684"/>
                <a:gd name="connsiteX524" fmla="*/ 288131 w 409099"/>
                <a:gd name="connsiteY524" fmla="*/ 102870 h 517684"/>
                <a:gd name="connsiteX525" fmla="*/ 285750 w 409099"/>
                <a:gd name="connsiteY525" fmla="*/ 102870 h 517684"/>
                <a:gd name="connsiteX526" fmla="*/ 283845 w 409099"/>
                <a:gd name="connsiteY526" fmla="*/ 103823 h 517684"/>
                <a:gd name="connsiteX527" fmla="*/ 281941 w 409099"/>
                <a:gd name="connsiteY527" fmla="*/ 105252 h 517684"/>
                <a:gd name="connsiteX528" fmla="*/ 281464 w 409099"/>
                <a:gd name="connsiteY528" fmla="*/ 107633 h 517684"/>
                <a:gd name="connsiteX529" fmla="*/ 279083 w 409099"/>
                <a:gd name="connsiteY529" fmla="*/ 102870 h 517684"/>
                <a:gd name="connsiteX530" fmla="*/ 277178 w 409099"/>
                <a:gd name="connsiteY530" fmla="*/ 101918 h 517684"/>
                <a:gd name="connsiteX531" fmla="*/ 276225 w 409099"/>
                <a:gd name="connsiteY531" fmla="*/ 102870 h 517684"/>
                <a:gd name="connsiteX532" fmla="*/ 279083 w 409099"/>
                <a:gd name="connsiteY532" fmla="*/ 109538 h 517684"/>
                <a:gd name="connsiteX533" fmla="*/ 280035 w 409099"/>
                <a:gd name="connsiteY533" fmla="*/ 111443 h 517684"/>
                <a:gd name="connsiteX534" fmla="*/ 281941 w 409099"/>
                <a:gd name="connsiteY534" fmla="*/ 111919 h 517684"/>
                <a:gd name="connsiteX535" fmla="*/ 280988 w 409099"/>
                <a:gd name="connsiteY535" fmla="*/ 113824 h 517684"/>
                <a:gd name="connsiteX536" fmla="*/ 280512 w 409099"/>
                <a:gd name="connsiteY536" fmla="*/ 116205 h 517684"/>
                <a:gd name="connsiteX537" fmla="*/ 280988 w 409099"/>
                <a:gd name="connsiteY537" fmla="*/ 118586 h 517684"/>
                <a:gd name="connsiteX538" fmla="*/ 284322 w 409099"/>
                <a:gd name="connsiteY538" fmla="*/ 125730 h 517684"/>
                <a:gd name="connsiteX539" fmla="*/ 287179 w 409099"/>
                <a:gd name="connsiteY539" fmla="*/ 130493 h 517684"/>
                <a:gd name="connsiteX540" fmla="*/ 285750 w 409099"/>
                <a:gd name="connsiteY540" fmla="*/ 130969 h 517684"/>
                <a:gd name="connsiteX541" fmla="*/ 284322 w 409099"/>
                <a:gd name="connsiteY541" fmla="*/ 131922 h 517684"/>
                <a:gd name="connsiteX542" fmla="*/ 282893 w 409099"/>
                <a:gd name="connsiteY542" fmla="*/ 133827 h 517684"/>
                <a:gd name="connsiteX543" fmla="*/ 284322 w 409099"/>
                <a:gd name="connsiteY543" fmla="*/ 138589 h 517684"/>
                <a:gd name="connsiteX544" fmla="*/ 283369 w 409099"/>
                <a:gd name="connsiteY544" fmla="*/ 141447 h 517684"/>
                <a:gd name="connsiteX545" fmla="*/ 280035 w 409099"/>
                <a:gd name="connsiteY545" fmla="*/ 146209 h 517684"/>
                <a:gd name="connsiteX546" fmla="*/ 278131 w 409099"/>
                <a:gd name="connsiteY546" fmla="*/ 154305 h 517684"/>
                <a:gd name="connsiteX547" fmla="*/ 277178 w 409099"/>
                <a:gd name="connsiteY547" fmla="*/ 161449 h 517684"/>
                <a:gd name="connsiteX548" fmla="*/ 276225 w 409099"/>
                <a:gd name="connsiteY548" fmla="*/ 168593 h 517684"/>
                <a:gd name="connsiteX549" fmla="*/ 275273 w 409099"/>
                <a:gd name="connsiteY549" fmla="*/ 170974 h 517684"/>
                <a:gd name="connsiteX550" fmla="*/ 271463 w 409099"/>
                <a:gd name="connsiteY550" fmla="*/ 174308 h 517684"/>
                <a:gd name="connsiteX551" fmla="*/ 269558 w 409099"/>
                <a:gd name="connsiteY551" fmla="*/ 175736 h 517684"/>
                <a:gd name="connsiteX552" fmla="*/ 268129 w 409099"/>
                <a:gd name="connsiteY552" fmla="*/ 176213 h 517684"/>
                <a:gd name="connsiteX553" fmla="*/ 266700 w 409099"/>
                <a:gd name="connsiteY553" fmla="*/ 176213 h 517684"/>
                <a:gd name="connsiteX554" fmla="*/ 258604 w 409099"/>
                <a:gd name="connsiteY554" fmla="*/ 178594 h 517684"/>
                <a:gd name="connsiteX555" fmla="*/ 250985 w 409099"/>
                <a:gd name="connsiteY555" fmla="*/ 182880 h 517684"/>
                <a:gd name="connsiteX556" fmla="*/ 249556 w 409099"/>
                <a:gd name="connsiteY556" fmla="*/ 184309 h 517684"/>
                <a:gd name="connsiteX557" fmla="*/ 248603 w 409099"/>
                <a:gd name="connsiteY557" fmla="*/ 185738 h 517684"/>
                <a:gd name="connsiteX558" fmla="*/ 248127 w 409099"/>
                <a:gd name="connsiteY558" fmla="*/ 187643 h 517684"/>
                <a:gd name="connsiteX559" fmla="*/ 248127 w 409099"/>
                <a:gd name="connsiteY559" fmla="*/ 189548 h 517684"/>
                <a:gd name="connsiteX560" fmla="*/ 248603 w 409099"/>
                <a:gd name="connsiteY560" fmla="*/ 191929 h 517684"/>
                <a:gd name="connsiteX561" fmla="*/ 249556 w 409099"/>
                <a:gd name="connsiteY561" fmla="*/ 193834 h 517684"/>
                <a:gd name="connsiteX562" fmla="*/ 253841 w 409099"/>
                <a:gd name="connsiteY562" fmla="*/ 197168 h 517684"/>
                <a:gd name="connsiteX563" fmla="*/ 260985 w 409099"/>
                <a:gd name="connsiteY563" fmla="*/ 199549 h 517684"/>
                <a:gd name="connsiteX564" fmla="*/ 268129 w 409099"/>
                <a:gd name="connsiteY564" fmla="*/ 202406 h 517684"/>
                <a:gd name="connsiteX565" fmla="*/ 271463 w 409099"/>
                <a:gd name="connsiteY565" fmla="*/ 206216 h 517684"/>
                <a:gd name="connsiteX566" fmla="*/ 275273 w 409099"/>
                <a:gd name="connsiteY566" fmla="*/ 209074 h 517684"/>
                <a:gd name="connsiteX567" fmla="*/ 279560 w 409099"/>
                <a:gd name="connsiteY567" fmla="*/ 210503 h 517684"/>
                <a:gd name="connsiteX568" fmla="*/ 283845 w 409099"/>
                <a:gd name="connsiteY568" fmla="*/ 210979 h 517684"/>
                <a:gd name="connsiteX569" fmla="*/ 290513 w 409099"/>
                <a:gd name="connsiteY569" fmla="*/ 214789 h 517684"/>
                <a:gd name="connsiteX570" fmla="*/ 295275 w 409099"/>
                <a:gd name="connsiteY570" fmla="*/ 221456 h 517684"/>
                <a:gd name="connsiteX571" fmla="*/ 297181 w 409099"/>
                <a:gd name="connsiteY571" fmla="*/ 224790 h 517684"/>
                <a:gd name="connsiteX572" fmla="*/ 298610 w 409099"/>
                <a:gd name="connsiteY572" fmla="*/ 228600 h 517684"/>
                <a:gd name="connsiteX573" fmla="*/ 296704 w 409099"/>
                <a:gd name="connsiteY573" fmla="*/ 237173 h 517684"/>
                <a:gd name="connsiteX574" fmla="*/ 295275 w 409099"/>
                <a:gd name="connsiteY574" fmla="*/ 241935 h 517684"/>
                <a:gd name="connsiteX575" fmla="*/ 290513 w 409099"/>
                <a:gd name="connsiteY575" fmla="*/ 250984 h 517684"/>
                <a:gd name="connsiteX576" fmla="*/ 284798 w 409099"/>
                <a:gd name="connsiteY576" fmla="*/ 259556 h 517684"/>
                <a:gd name="connsiteX577" fmla="*/ 279083 w 409099"/>
                <a:gd name="connsiteY577" fmla="*/ 265748 h 517684"/>
                <a:gd name="connsiteX578" fmla="*/ 278131 w 409099"/>
                <a:gd name="connsiteY578" fmla="*/ 267177 h 517684"/>
                <a:gd name="connsiteX579" fmla="*/ 277178 w 409099"/>
                <a:gd name="connsiteY579" fmla="*/ 268605 h 517684"/>
                <a:gd name="connsiteX580" fmla="*/ 277654 w 409099"/>
                <a:gd name="connsiteY580" fmla="*/ 269558 h 517684"/>
                <a:gd name="connsiteX581" fmla="*/ 278606 w 409099"/>
                <a:gd name="connsiteY581" fmla="*/ 270034 h 517684"/>
                <a:gd name="connsiteX582" fmla="*/ 281464 w 409099"/>
                <a:gd name="connsiteY582" fmla="*/ 270034 h 517684"/>
                <a:gd name="connsiteX583" fmla="*/ 284322 w 409099"/>
                <a:gd name="connsiteY583" fmla="*/ 268605 h 517684"/>
                <a:gd name="connsiteX584" fmla="*/ 283369 w 409099"/>
                <a:gd name="connsiteY584" fmla="*/ 267653 h 517684"/>
                <a:gd name="connsiteX585" fmla="*/ 283845 w 409099"/>
                <a:gd name="connsiteY585" fmla="*/ 266224 h 517684"/>
                <a:gd name="connsiteX586" fmla="*/ 284798 w 409099"/>
                <a:gd name="connsiteY586" fmla="*/ 265748 h 517684"/>
                <a:gd name="connsiteX587" fmla="*/ 285750 w 409099"/>
                <a:gd name="connsiteY587" fmla="*/ 266700 h 517684"/>
                <a:gd name="connsiteX588" fmla="*/ 284798 w 409099"/>
                <a:gd name="connsiteY588" fmla="*/ 268129 h 517684"/>
                <a:gd name="connsiteX589" fmla="*/ 284798 w 409099"/>
                <a:gd name="connsiteY589" fmla="*/ 273368 h 517684"/>
                <a:gd name="connsiteX590" fmla="*/ 284798 w 409099"/>
                <a:gd name="connsiteY590" fmla="*/ 274320 h 517684"/>
                <a:gd name="connsiteX591" fmla="*/ 285750 w 409099"/>
                <a:gd name="connsiteY591" fmla="*/ 274797 h 517684"/>
                <a:gd name="connsiteX592" fmla="*/ 290989 w 409099"/>
                <a:gd name="connsiteY592" fmla="*/ 272891 h 517684"/>
                <a:gd name="connsiteX593" fmla="*/ 294799 w 409099"/>
                <a:gd name="connsiteY593" fmla="*/ 273844 h 517684"/>
                <a:gd name="connsiteX594" fmla="*/ 295275 w 409099"/>
                <a:gd name="connsiteY594" fmla="*/ 275273 h 517684"/>
                <a:gd name="connsiteX595" fmla="*/ 295752 w 409099"/>
                <a:gd name="connsiteY595" fmla="*/ 278606 h 517684"/>
                <a:gd name="connsiteX596" fmla="*/ 296228 w 409099"/>
                <a:gd name="connsiteY596" fmla="*/ 280035 h 517684"/>
                <a:gd name="connsiteX597" fmla="*/ 299085 w 409099"/>
                <a:gd name="connsiteY597" fmla="*/ 281464 h 517684"/>
                <a:gd name="connsiteX598" fmla="*/ 301466 w 409099"/>
                <a:gd name="connsiteY598" fmla="*/ 280035 h 517684"/>
                <a:gd name="connsiteX599" fmla="*/ 303848 w 409099"/>
                <a:gd name="connsiteY599" fmla="*/ 278130 h 517684"/>
                <a:gd name="connsiteX600" fmla="*/ 311944 w 409099"/>
                <a:gd name="connsiteY600" fmla="*/ 272891 h 517684"/>
                <a:gd name="connsiteX601" fmla="*/ 317183 w 409099"/>
                <a:gd name="connsiteY601" fmla="*/ 269081 h 517684"/>
                <a:gd name="connsiteX602" fmla="*/ 321945 w 409099"/>
                <a:gd name="connsiteY602" fmla="*/ 264795 h 517684"/>
                <a:gd name="connsiteX603" fmla="*/ 324803 w 409099"/>
                <a:gd name="connsiteY603" fmla="*/ 261461 h 517684"/>
                <a:gd name="connsiteX604" fmla="*/ 326708 w 409099"/>
                <a:gd name="connsiteY604" fmla="*/ 257652 h 517684"/>
                <a:gd name="connsiteX605" fmla="*/ 331470 w 409099"/>
                <a:gd name="connsiteY605" fmla="*/ 251460 h 517684"/>
                <a:gd name="connsiteX606" fmla="*/ 333375 w 409099"/>
                <a:gd name="connsiteY606" fmla="*/ 247174 h 517684"/>
                <a:gd name="connsiteX607" fmla="*/ 335756 w 409099"/>
                <a:gd name="connsiteY607" fmla="*/ 243364 h 517684"/>
                <a:gd name="connsiteX608" fmla="*/ 339091 w 409099"/>
                <a:gd name="connsiteY608" fmla="*/ 239554 h 517684"/>
                <a:gd name="connsiteX609" fmla="*/ 343853 w 409099"/>
                <a:gd name="connsiteY609" fmla="*/ 234315 h 517684"/>
                <a:gd name="connsiteX610" fmla="*/ 346710 w 409099"/>
                <a:gd name="connsiteY610" fmla="*/ 228600 h 517684"/>
                <a:gd name="connsiteX611" fmla="*/ 349568 w 409099"/>
                <a:gd name="connsiteY611" fmla="*/ 226219 h 517684"/>
                <a:gd name="connsiteX612" fmla="*/ 351949 w 409099"/>
                <a:gd name="connsiteY612" fmla="*/ 223361 h 517684"/>
                <a:gd name="connsiteX613" fmla="*/ 356235 w 409099"/>
                <a:gd name="connsiteY613" fmla="*/ 213360 h 517684"/>
                <a:gd name="connsiteX614" fmla="*/ 360998 w 409099"/>
                <a:gd name="connsiteY614" fmla="*/ 203835 h 517684"/>
                <a:gd name="connsiteX615" fmla="*/ 356235 w 409099"/>
                <a:gd name="connsiteY615" fmla="*/ 200978 h 517684"/>
                <a:gd name="connsiteX616" fmla="*/ 355283 w 409099"/>
                <a:gd name="connsiteY616" fmla="*/ 199073 h 517684"/>
                <a:gd name="connsiteX617" fmla="*/ 355283 w 409099"/>
                <a:gd name="connsiteY617" fmla="*/ 196691 h 517684"/>
                <a:gd name="connsiteX618" fmla="*/ 355760 w 409099"/>
                <a:gd name="connsiteY618" fmla="*/ 191929 h 517684"/>
                <a:gd name="connsiteX619" fmla="*/ 358616 w 409099"/>
                <a:gd name="connsiteY619" fmla="*/ 188119 h 517684"/>
                <a:gd name="connsiteX620" fmla="*/ 360045 w 409099"/>
                <a:gd name="connsiteY620" fmla="*/ 186214 h 517684"/>
                <a:gd name="connsiteX621" fmla="*/ 361950 w 409099"/>
                <a:gd name="connsiteY621" fmla="*/ 184785 h 517684"/>
                <a:gd name="connsiteX622" fmla="*/ 367666 w 409099"/>
                <a:gd name="connsiteY622" fmla="*/ 181928 h 517684"/>
                <a:gd name="connsiteX623" fmla="*/ 371475 w 409099"/>
                <a:gd name="connsiteY623" fmla="*/ 180499 h 517684"/>
                <a:gd name="connsiteX624" fmla="*/ 375285 w 409099"/>
                <a:gd name="connsiteY624" fmla="*/ 180023 h 517684"/>
                <a:gd name="connsiteX625" fmla="*/ 379572 w 409099"/>
                <a:gd name="connsiteY625" fmla="*/ 180499 h 517684"/>
                <a:gd name="connsiteX626" fmla="*/ 383858 w 409099"/>
                <a:gd name="connsiteY626" fmla="*/ 181452 h 517684"/>
                <a:gd name="connsiteX627" fmla="*/ 385287 w 409099"/>
                <a:gd name="connsiteY627" fmla="*/ 182880 h 517684"/>
                <a:gd name="connsiteX628" fmla="*/ 386716 w 409099"/>
                <a:gd name="connsiteY628" fmla="*/ 186214 h 517684"/>
                <a:gd name="connsiteX629" fmla="*/ 387668 w 409099"/>
                <a:gd name="connsiteY629" fmla="*/ 186690 h 517684"/>
                <a:gd name="connsiteX630" fmla="*/ 389573 w 409099"/>
                <a:gd name="connsiteY630" fmla="*/ 182880 h 517684"/>
                <a:gd name="connsiteX631" fmla="*/ 389097 w 409099"/>
                <a:gd name="connsiteY631" fmla="*/ 180975 h 517684"/>
                <a:gd name="connsiteX632" fmla="*/ 388144 w 409099"/>
                <a:gd name="connsiteY632" fmla="*/ 179547 h 517684"/>
                <a:gd name="connsiteX633" fmla="*/ 388144 w 409099"/>
                <a:gd name="connsiteY633" fmla="*/ 178118 h 517684"/>
                <a:gd name="connsiteX634" fmla="*/ 389097 w 409099"/>
                <a:gd name="connsiteY634" fmla="*/ 171927 h 517684"/>
                <a:gd name="connsiteX635" fmla="*/ 390525 w 409099"/>
                <a:gd name="connsiteY635" fmla="*/ 166688 h 517684"/>
                <a:gd name="connsiteX636" fmla="*/ 394335 w 409099"/>
                <a:gd name="connsiteY636" fmla="*/ 165735 h 517684"/>
                <a:gd name="connsiteX637" fmla="*/ 397669 w 409099"/>
                <a:gd name="connsiteY637" fmla="*/ 163354 h 517684"/>
                <a:gd name="connsiteX638" fmla="*/ 400527 w 409099"/>
                <a:gd name="connsiteY638" fmla="*/ 160020 h 517684"/>
                <a:gd name="connsiteX639" fmla="*/ 401956 w 409099"/>
                <a:gd name="connsiteY639" fmla="*/ 155734 h 517684"/>
                <a:gd name="connsiteX640" fmla="*/ 402908 w 409099"/>
                <a:gd name="connsiteY640" fmla="*/ 146209 h 517684"/>
                <a:gd name="connsiteX641" fmla="*/ 404337 w 409099"/>
                <a:gd name="connsiteY641" fmla="*/ 136684 h 517684"/>
                <a:gd name="connsiteX642" fmla="*/ 406241 w 409099"/>
                <a:gd name="connsiteY642" fmla="*/ 132398 h 517684"/>
                <a:gd name="connsiteX643" fmla="*/ 408623 w 409099"/>
                <a:gd name="connsiteY643" fmla="*/ 128588 h 517684"/>
                <a:gd name="connsiteX644" fmla="*/ 409099 w 409099"/>
                <a:gd name="connsiteY644" fmla="*/ 126206 h 517684"/>
                <a:gd name="connsiteX645" fmla="*/ 407194 w 409099"/>
                <a:gd name="connsiteY645" fmla="*/ 124778 h 517684"/>
                <a:gd name="connsiteX646" fmla="*/ 403385 w 409099"/>
                <a:gd name="connsiteY646" fmla="*/ 126206 h 517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</a:cxnLst>
              <a:rect l="l" t="t" r="r" b="b"/>
              <a:pathLst>
                <a:path w="409099" h="517684">
                  <a:moveTo>
                    <a:pt x="56198" y="506730"/>
                  </a:moveTo>
                  <a:lnTo>
                    <a:pt x="55245" y="505302"/>
                  </a:lnTo>
                  <a:lnTo>
                    <a:pt x="52388" y="504349"/>
                  </a:lnTo>
                  <a:lnTo>
                    <a:pt x="52388" y="502444"/>
                  </a:lnTo>
                  <a:lnTo>
                    <a:pt x="55722" y="502920"/>
                  </a:lnTo>
                  <a:lnTo>
                    <a:pt x="55722" y="501015"/>
                  </a:lnTo>
                  <a:lnTo>
                    <a:pt x="49054" y="493872"/>
                  </a:lnTo>
                  <a:lnTo>
                    <a:pt x="43339" y="493872"/>
                  </a:lnTo>
                  <a:lnTo>
                    <a:pt x="42863" y="498158"/>
                  </a:lnTo>
                  <a:lnTo>
                    <a:pt x="44291" y="502920"/>
                  </a:lnTo>
                  <a:lnTo>
                    <a:pt x="42387" y="504825"/>
                  </a:lnTo>
                  <a:lnTo>
                    <a:pt x="42387" y="507206"/>
                  </a:lnTo>
                  <a:lnTo>
                    <a:pt x="39529" y="508635"/>
                  </a:lnTo>
                  <a:lnTo>
                    <a:pt x="38577" y="510540"/>
                  </a:lnTo>
                  <a:lnTo>
                    <a:pt x="38577" y="512922"/>
                  </a:lnTo>
                  <a:lnTo>
                    <a:pt x="35719" y="515303"/>
                  </a:lnTo>
                  <a:lnTo>
                    <a:pt x="35243" y="517684"/>
                  </a:lnTo>
                  <a:lnTo>
                    <a:pt x="36195" y="517684"/>
                  </a:lnTo>
                  <a:lnTo>
                    <a:pt x="40481" y="516731"/>
                  </a:lnTo>
                  <a:lnTo>
                    <a:pt x="44291" y="513874"/>
                  </a:lnTo>
                  <a:lnTo>
                    <a:pt x="45244" y="513398"/>
                  </a:lnTo>
                  <a:lnTo>
                    <a:pt x="48578" y="513874"/>
                  </a:lnTo>
                  <a:lnTo>
                    <a:pt x="52388" y="511016"/>
                  </a:lnTo>
                  <a:lnTo>
                    <a:pt x="58103" y="510540"/>
                  </a:lnTo>
                  <a:lnTo>
                    <a:pt x="60008" y="509111"/>
                  </a:lnTo>
                  <a:lnTo>
                    <a:pt x="60485" y="507206"/>
                  </a:lnTo>
                  <a:lnTo>
                    <a:pt x="60008" y="505302"/>
                  </a:lnTo>
                  <a:lnTo>
                    <a:pt x="56198" y="506730"/>
                  </a:lnTo>
                  <a:close/>
                  <a:moveTo>
                    <a:pt x="260033" y="269558"/>
                  </a:moveTo>
                  <a:lnTo>
                    <a:pt x="256699" y="269081"/>
                  </a:lnTo>
                  <a:lnTo>
                    <a:pt x="259081" y="268129"/>
                  </a:lnTo>
                  <a:lnTo>
                    <a:pt x="262414" y="265748"/>
                  </a:lnTo>
                  <a:lnTo>
                    <a:pt x="262891" y="264319"/>
                  </a:lnTo>
                  <a:lnTo>
                    <a:pt x="264795" y="261938"/>
                  </a:lnTo>
                  <a:lnTo>
                    <a:pt x="265748" y="260033"/>
                  </a:lnTo>
                  <a:lnTo>
                    <a:pt x="262891" y="260033"/>
                  </a:lnTo>
                  <a:lnTo>
                    <a:pt x="262414" y="258604"/>
                  </a:lnTo>
                  <a:lnTo>
                    <a:pt x="260510" y="258604"/>
                  </a:lnTo>
                  <a:lnTo>
                    <a:pt x="259556" y="259080"/>
                  </a:lnTo>
                  <a:lnTo>
                    <a:pt x="258128" y="259080"/>
                  </a:lnTo>
                  <a:lnTo>
                    <a:pt x="255270" y="258604"/>
                  </a:lnTo>
                  <a:lnTo>
                    <a:pt x="255270" y="260033"/>
                  </a:lnTo>
                  <a:lnTo>
                    <a:pt x="256223" y="261938"/>
                  </a:lnTo>
                  <a:lnTo>
                    <a:pt x="253841" y="262890"/>
                  </a:lnTo>
                  <a:lnTo>
                    <a:pt x="252413" y="265272"/>
                  </a:lnTo>
                  <a:lnTo>
                    <a:pt x="252889" y="266224"/>
                  </a:lnTo>
                  <a:lnTo>
                    <a:pt x="251460" y="268129"/>
                  </a:lnTo>
                  <a:lnTo>
                    <a:pt x="248127" y="269558"/>
                  </a:lnTo>
                  <a:lnTo>
                    <a:pt x="250508" y="266224"/>
                  </a:lnTo>
                  <a:lnTo>
                    <a:pt x="250508" y="263366"/>
                  </a:lnTo>
                  <a:lnTo>
                    <a:pt x="252413" y="260985"/>
                  </a:lnTo>
                  <a:lnTo>
                    <a:pt x="250985" y="259556"/>
                  </a:lnTo>
                  <a:lnTo>
                    <a:pt x="251460" y="258604"/>
                  </a:lnTo>
                  <a:lnTo>
                    <a:pt x="253841" y="257652"/>
                  </a:lnTo>
                  <a:lnTo>
                    <a:pt x="255747" y="254794"/>
                  </a:lnTo>
                  <a:lnTo>
                    <a:pt x="253841" y="255270"/>
                  </a:lnTo>
                  <a:lnTo>
                    <a:pt x="251937" y="256223"/>
                  </a:lnTo>
                  <a:lnTo>
                    <a:pt x="248127" y="257175"/>
                  </a:lnTo>
                  <a:lnTo>
                    <a:pt x="246698" y="257652"/>
                  </a:lnTo>
                  <a:lnTo>
                    <a:pt x="240506" y="262414"/>
                  </a:lnTo>
                  <a:lnTo>
                    <a:pt x="236697" y="264319"/>
                  </a:lnTo>
                  <a:lnTo>
                    <a:pt x="232887" y="266700"/>
                  </a:lnTo>
                  <a:lnTo>
                    <a:pt x="229077" y="269558"/>
                  </a:lnTo>
                  <a:lnTo>
                    <a:pt x="225266" y="269558"/>
                  </a:lnTo>
                  <a:lnTo>
                    <a:pt x="223838" y="265748"/>
                  </a:lnTo>
                  <a:lnTo>
                    <a:pt x="223362" y="261461"/>
                  </a:lnTo>
                  <a:lnTo>
                    <a:pt x="222885" y="256223"/>
                  </a:lnTo>
                  <a:lnTo>
                    <a:pt x="220981" y="251936"/>
                  </a:lnTo>
                  <a:lnTo>
                    <a:pt x="216694" y="250984"/>
                  </a:lnTo>
                  <a:lnTo>
                    <a:pt x="213360" y="249079"/>
                  </a:lnTo>
                  <a:lnTo>
                    <a:pt x="211931" y="247174"/>
                  </a:lnTo>
                  <a:lnTo>
                    <a:pt x="210979" y="244793"/>
                  </a:lnTo>
                  <a:lnTo>
                    <a:pt x="210979" y="242411"/>
                  </a:lnTo>
                  <a:lnTo>
                    <a:pt x="211931" y="240030"/>
                  </a:lnTo>
                  <a:lnTo>
                    <a:pt x="219075" y="239078"/>
                  </a:lnTo>
                  <a:lnTo>
                    <a:pt x="215266" y="238125"/>
                  </a:lnTo>
                  <a:lnTo>
                    <a:pt x="210979" y="238602"/>
                  </a:lnTo>
                  <a:lnTo>
                    <a:pt x="208598" y="239554"/>
                  </a:lnTo>
                  <a:lnTo>
                    <a:pt x="202883" y="243840"/>
                  </a:lnTo>
                  <a:lnTo>
                    <a:pt x="196216" y="249079"/>
                  </a:lnTo>
                  <a:lnTo>
                    <a:pt x="191453" y="256699"/>
                  </a:lnTo>
                  <a:lnTo>
                    <a:pt x="190024" y="266700"/>
                  </a:lnTo>
                  <a:lnTo>
                    <a:pt x="187166" y="276702"/>
                  </a:lnTo>
                  <a:lnTo>
                    <a:pt x="185262" y="280511"/>
                  </a:lnTo>
                  <a:lnTo>
                    <a:pt x="181452" y="285274"/>
                  </a:lnTo>
                  <a:lnTo>
                    <a:pt x="178118" y="287655"/>
                  </a:lnTo>
                  <a:lnTo>
                    <a:pt x="176213" y="288608"/>
                  </a:lnTo>
                  <a:lnTo>
                    <a:pt x="171450" y="289084"/>
                  </a:lnTo>
                  <a:lnTo>
                    <a:pt x="169545" y="290513"/>
                  </a:lnTo>
                  <a:lnTo>
                    <a:pt x="167164" y="297656"/>
                  </a:lnTo>
                  <a:lnTo>
                    <a:pt x="165260" y="301943"/>
                  </a:lnTo>
                  <a:lnTo>
                    <a:pt x="163831" y="306229"/>
                  </a:lnTo>
                  <a:lnTo>
                    <a:pt x="162878" y="310991"/>
                  </a:lnTo>
                  <a:lnTo>
                    <a:pt x="161449" y="314802"/>
                  </a:lnTo>
                  <a:lnTo>
                    <a:pt x="162878" y="315754"/>
                  </a:lnTo>
                  <a:lnTo>
                    <a:pt x="163354" y="317183"/>
                  </a:lnTo>
                  <a:lnTo>
                    <a:pt x="161449" y="317183"/>
                  </a:lnTo>
                  <a:lnTo>
                    <a:pt x="160020" y="317659"/>
                  </a:lnTo>
                  <a:lnTo>
                    <a:pt x="159068" y="318611"/>
                  </a:lnTo>
                  <a:lnTo>
                    <a:pt x="153353" y="326708"/>
                  </a:lnTo>
                  <a:lnTo>
                    <a:pt x="153829" y="330994"/>
                  </a:lnTo>
                  <a:lnTo>
                    <a:pt x="153353" y="333375"/>
                  </a:lnTo>
                  <a:lnTo>
                    <a:pt x="152400" y="334328"/>
                  </a:lnTo>
                  <a:lnTo>
                    <a:pt x="152400" y="331470"/>
                  </a:lnTo>
                  <a:lnTo>
                    <a:pt x="152400" y="329089"/>
                  </a:lnTo>
                  <a:lnTo>
                    <a:pt x="150972" y="327184"/>
                  </a:lnTo>
                  <a:lnTo>
                    <a:pt x="146685" y="332423"/>
                  </a:lnTo>
                  <a:lnTo>
                    <a:pt x="143352" y="335756"/>
                  </a:lnTo>
                  <a:lnTo>
                    <a:pt x="142875" y="337661"/>
                  </a:lnTo>
                  <a:lnTo>
                    <a:pt x="143352" y="340043"/>
                  </a:lnTo>
                  <a:lnTo>
                    <a:pt x="140970" y="337185"/>
                  </a:lnTo>
                  <a:lnTo>
                    <a:pt x="139066" y="337661"/>
                  </a:lnTo>
                  <a:lnTo>
                    <a:pt x="135731" y="339090"/>
                  </a:lnTo>
                  <a:lnTo>
                    <a:pt x="136208" y="340519"/>
                  </a:lnTo>
                  <a:lnTo>
                    <a:pt x="138589" y="342424"/>
                  </a:lnTo>
                  <a:lnTo>
                    <a:pt x="136208" y="340995"/>
                  </a:lnTo>
                  <a:lnTo>
                    <a:pt x="133350" y="340043"/>
                  </a:lnTo>
                  <a:lnTo>
                    <a:pt x="130493" y="340995"/>
                  </a:lnTo>
                  <a:lnTo>
                    <a:pt x="128112" y="342900"/>
                  </a:lnTo>
                  <a:lnTo>
                    <a:pt x="130493" y="343853"/>
                  </a:lnTo>
                  <a:lnTo>
                    <a:pt x="131445" y="345758"/>
                  </a:lnTo>
                  <a:lnTo>
                    <a:pt x="130016" y="344805"/>
                  </a:lnTo>
                  <a:lnTo>
                    <a:pt x="128112" y="344329"/>
                  </a:lnTo>
                  <a:lnTo>
                    <a:pt x="126206" y="345281"/>
                  </a:lnTo>
                  <a:lnTo>
                    <a:pt x="124302" y="347663"/>
                  </a:lnTo>
                  <a:lnTo>
                    <a:pt x="122873" y="348615"/>
                  </a:lnTo>
                  <a:lnTo>
                    <a:pt x="121444" y="349568"/>
                  </a:lnTo>
                  <a:lnTo>
                    <a:pt x="118587" y="352902"/>
                  </a:lnTo>
                  <a:lnTo>
                    <a:pt x="113348" y="356235"/>
                  </a:lnTo>
                  <a:lnTo>
                    <a:pt x="115253" y="357188"/>
                  </a:lnTo>
                  <a:lnTo>
                    <a:pt x="114777" y="357664"/>
                  </a:lnTo>
                  <a:lnTo>
                    <a:pt x="112872" y="357664"/>
                  </a:lnTo>
                  <a:lnTo>
                    <a:pt x="112395" y="359093"/>
                  </a:lnTo>
                  <a:lnTo>
                    <a:pt x="112872" y="360522"/>
                  </a:lnTo>
                  <a:lnTo>
                    <a:pt x="110491" y="360522"/>
                  </a:lnTo>
                  <a:lnTo>
                    <a:pt x="106681" y="362903"/>
                  </a:lnTo>
                  <a:lnTo>
                    <a:pt x="101918" y="364331"/>
                  </a:lnTo>
                  <a:lnTo>
                    <a:pt x="95250" y="367665"/>
                  </a:lnTo>
                  <a:lnTo>
                    <a:pt x="90012" y="370999"/>
                  </a:lnTo>
                  <a:lnTo>
                    <a:pt x="89060" y="372904"/>
                  </a:lnTo>
                  <a:lnTo>
                    <a:pt x="90488" y="376714"/>
                  </a:lnTo>
                  <a:lnTo>
                    <a:pt x="89060" y="376238"/>
                  </a:lnTo>
                  <a:lnTo>
                    <a:pt x="86678" y="374809"/>
                  </a:lnTo>
                  <a:lnTo>
                    <a:pt x="84297" y="375761"/>
                  </a:lnTo>
                  <a:lnTo>
                    <a:pt x="78106" y="380048"/>
                  </a:lnTo>
                  <a:lnTo>
                    <a:pt x="77153" y="380048"/>
                  </a:lnTo>
                  <a:lnTo>
                    <a:pt x="72866" y="379095"/>
                  </a:lnTo>
                  <a:lnTo>
                    <a:pt x="66199" y="381477"/>
                  </a:lnTo>
                  <a:lnTo>
                    <a:pt x="63341" y="383381"/>
                  </a:lnTo>
                  <a:lnTo>
                    <a:pt x="57627" y="389097"/>
                  </a:lnTo>
                  <a:lnTo>
                    <a:pt x="51435" y="394811"/>
                  </a:lnTo>
                  <a:lnTo>
                    <a:pt x="45720" y="400527"/>
                  </a:lnTo>
                  <a:lnTo>
                    <a:pt x="46197" y="404336"/>
                  </a:lnTo>
                  <a:lnTo>
                    <a:pt x="47625" y="405765"/>
                  </a:lnTo>
                  <a:lnTo>
                    <a:pt x="48102" y="407194"/>
                  </a:lnTo>
                  <a:lnTo>
                    <a:pt x="46197" y="405765"/>
                  </a:lnTo>
                  <a:lnTo>
                    <a:pt x="43816" y="404336"/>
                  </a:lnTo>
                  <a:lnTo>
                    <a:pt x="40958" y="406241"/>
                  </a:lnTo>
                  <a:lnTo>
                    <a:pt x="36672" y="410528"/>
                  </a:lnTo>
                  <a:lnTo>
                    <a:pt x="33338" y="411956"/>
                  </a:lnTo>
                  <a:lnTo>
                    <a:pt x="32385" y="413385"/>
                  </a:lnTo>
                  <a:lnTo>
                    <a:pt x="32385" y="414814"/>
                  </a:lnTo>
                  <a:lnTo>
                    <a:pt x="33338" y="416243"/>
                  </a:lnTo>
                  <a:lnTo>
                    <a:pt x="33338" y="418148"/>
                  </a:lnTo>
                  <a:lnTo>
                    <a:pt x="32862" y="420053"/>
                  </a:lnTo>
                  <a:lnTo>
                    <a:pt x="30956" y="414814"/>
                  </a:lnTo>
                  <a:lnTo>
                    <a:pt x="23813" y="420529"/>
                  </a:lnTo>
                  <a:lnTo>
                    <a:pt x="22860" y="421958"/>
                  </a:lnTo>
                  <a:lnTo>
                    <a:pt x="23813" y="423863"/>
                  </a:lnTo>
                  <a:lnTo>
                    <a:pt x="25718" y="425291"/>
                  </a:lnTo>
                  <a:lnTo>
                    <a:pt x="23337" y="425768"/>
                  </a:lnTo>
                  <a:lnTo>
                    <a:pt x="21431" y="423863"/>
                  </a:lnTo>
                  <a:lnTo>
                    <a:pt x="18098" y="426720"/>
                  </a:lnTo>
                  <a:lnTo>
                    <a:pt x="18098" y="429102"/>
                  </a:lnTo>
                  <a:lnTo>
                    <a:pt x="18574" y="431006"/>
                  </a:lnTo>
                  <a:lnTo>
                    <a:pt x="21908" y="432911"/>
                  </a:lnTo>
                  <a:lnTo>
                    <a:pt x="24766" y="433388"/>
                  </a:lnTo>
                  <a:lnTo>
                    <a:pt x="25718" y="433864"/>
                  </a:lnTo>
                  <a:lnTo>
                    <a:pt x="22860" y="434340"/>
                  </a:lnTo>
                  <a:lnTo>
                    <a:pt x="21908" y="434816"/>
                  </a:lnTo>
                  <a:lnTo>
                    <a:pt x="21908" y="436245"/>
                  </a:lnTo>
                  <a:lnTo>
                    <a:pt x="23337" y="438627"/>
                  </a:lnTo>
                  <a:lnTo>
                    <a:pt x="20003" y="437674"/>
                  </a:lnTo>
                  <a:lnTo>
                    <a:pt x="15241" y="434340"/>
                  </a:lnTo>
                  <a:lnTo>
                    <a:pt x="13812" y="434340"/>
                  </a:lnTo>
                  <a:lnTo>
                    <a:pt x="13812" y="436722"/>
                  </a:lnTo>
                  <a:lnTo>
                    <a:pt x="15241" y="438627"/>
                  </a:lnTo>
                  <a:lnTo>
                    <a:pt x="10478" y="438627"/>
                  </a:lnTo>
                  <a:lnTo>
                    <a:pt x="9049" y="441008"/>
                  </a:lnTo>
                  <a:lnTo>
                    <a:pt x="8573" y="444341"/>
                  </a:lnTo>
                  <a:lnTo>
                    <a:pt x="13335" y="444818"/>
                  </a:lnTo>
                  <a:lnTo>
                    <a:pt x="17622" y="443865"/>
                  </a:lnTo>
                  <a:lnTo>
                    <a:pt x="11906" y="446723"/>
                  </a:lnTo>
                  <a:lnTo>
                    <a:pt x="10954" y="448628"/>
                  </a:lnTo>
                  <a:lnTo>
                    <a:pt x="11431" y="451009"/>
                  </a:lnTo>
                  <a:lnTo>
                    <a:pt x="18098" y="451485"/>
                  </a:lnTo>
                  <a:lnTo>
                    <a:pt x="16193" y="452914"/>
                  </a:lnTo>
                  <a:lnTo>
                    <a:pt x="12383" y="453866"/>
                  </a:lnTo>
                  <a:lnTo>
                    <a:pt x="1429" y="455295"/>
                  </a:lnTo>
                  <a:lnTo>
                    <a:pt x="477" y="456248"/>
                  </a:lnTo>
                  <a:lnTo>
                    <a:pt x="0" y="459105"/>
                  </a:lnTo>
                  <a:lnTo>
                    <a:pt x="477" y="461486"/>
                  </a:lnTo>
                  <a:lnTo>
                    <a:pt x="4763" y="461010"/>
                  </a:lnTo>
                  <a:lnTo>
                    <a:pt x="8573" y="458153"/>
                  </a:lnTo>
                  <a:lnTo>
                    <a:pt x="9049" y="459581"/>
                  </a:lnTo>
                  <a:lnTo>
                    <a:pt x="9049" y="461010"/>
                  </a:lnTo>
                  <a:lnTo>
                    <a:pt x="6191" y="464344"/>
                  </a:lnTo>
                  <a:lnTo>
                    <a:pt x="9049" y="464820"/>
                  </a:lnTo>
                  <a:lnTo>
                    <a:pt x="13335" y="461963"/>
                  </a:lnTo>
                  <a:lnTo>
                    <a:pt x="15241" y="461010"/>
                  </a:lnTo>
                  <a:lnTo>
                    <a:pt x="8097" y="468630"/>
                  </a:lnTo>
                  <a:lnTo>
                    <a:pt x="8573" y="471488"/>
                  </a:lnTo>
                  <a:lnTo>
                    <a:pt x="11906" y="472440"/>
                  </a:lnTo>
                  <a:lnTo>
                    <a:pt x="20956" y="473393"/>
                  </a:lnTo>
                  <a:lnTo>
                    <a:pt x="30004" y="472916"/>
                  </a:lnTo>
                  <a:lnTo>
                    <a:pt x="31433" y="472440"/>
                  </a:lnTo>
                  <a:lnTo>
                    <a:pt x="33814" y="469106"/>
                  </a:lnTo>
                  <a:lnTo>
                    <a:pt x="35243" y="468630"/>
                  </a:lnTo>
                  <a:lnTo>
                    <a:pt x="40006" y="470535"/>
                  </a:lnTo>
                  <a:lnTo>
                    <a:pt x="41435" y="471964"/>
                  </a:lnTo>
                  <a:lnTo>
                    <a:pt x="45720" y="477679"/>
                  </a:lnTo>
                  <a:lnTo>
                    <a:pt x="47625" y="477679"/>
                  </a:lnTo>
                  <a:lnTo>
                    <a:pt x="53816" y="477203"/>
                  </a:lnTo>
                  <a:lnTo>
                    <a:pt x="57627" y="477679"/>
                  </a:lnTo>
                  <a:lnTo>
                    <a:pt x="59056" y="478631"/>
                  </a:lnTo>
                  <a:lnTo>
                    <a:pt x="60485" y="480060"/>
                  </a:lnTo>
                  <a:lnTo>
                    <a:pt x="62389" y="481489"/>
                  </a:lnTo>
                  <a:lnTo>
                    <a:pt x="63341" y="483394"/>
                  </a:lnTo>
                  <a:lnTo>
                    <a:pt x="62866" y="485775"/>
                  </a:lnTo>
                  <a:lnTo>
                    <a:pt x="63818" y="487680"/>
                  </a:lnTo>
                  <a:lnTo>
                    <a:pt x="64770" y="488633"/>
                  </a:lnTo>
                  <a:lnTo>
                    <a:pt x="67628" y="487680"/>
                  </a:lnTo>
                  <a:lnTo>
                    <a:pt x="71438" y="488633"/>
                  </a:lnTo>
                  <a:lnTo>
                    <a:pt x="73343" y="487680"/>
                  </a:lnTo>
                  <a:lnTo>
                    <a:pt x="78106" y="486728"/>
                  </a:lnTo>
                  <a:lnTo>
                    <a:pt x="80487" y="487204"/>
                  </a:lnTo>
                  <a:lnTo>
                    <a:pt x="84773" y="488633"/>
                  </a:lnTo>
                  <a:lnTo>
                    <a:pt x="89060" y="489585"/>
                  </a:lnTo>
                  <a:lnTo>
                    <a:pt x="97156" y="489109"/>
                  </a:lnTo>
                  <a:lnTo>
                    <a:pt x="109062" y="486252"/>
                  </a:lnTo>
                  <a:lnTo>
                    <a:pt x="110491" y="484823"/>
                  </a:lnTo>
                  <a:lnTo>
                    <a:pt x="111443" y="482918"/>
                  </a:lnTo>
                  <a:lnTo>
                    <a:pt x="116681" y="476727"/>
                  </a:lnTo>
                  <a:lnTo>
                    <a:pt x="125731" y="469583"/>
                  </a:lnTo>
                  <a:lnTo>
                    <a:pt x="128588" y="466249"/>
                  </a:lnTo>
                  <a:lnTo>
                    <a:pt x="130969" y="462439"/>
                  </a:lnTo>
                  <a:lnTo>
                    <a:pt x="133827" y="460534"/>
                  </a:lnTo>
                  <a:lnTo>
                    <a:pt x="142399" y="458629"/>
                  </a:lnTo>
                  <a:lnTo>
                    <a:pt x="143828" y="457677"/>
                  </a:lnTo>
                  <a:lnTo>
                    <a:pt x="145733" y="457200"/>
                  </a:lnTo>
                  <a:lnTo>
                    <a:pt x="146210" y="456248"/>
                  </a:lnTo>
                  <a:lnTo>
                    <a:pt x="146210" y="453866"/>
                  </a:lnTo>
                  <a:lnTo>
                    <a:pt x="144781" y="452438"/>
                  </a:lnTo>
                  <a:lnTo>
                    <a:pt x="143352" y="450533"/>
                  </a:lnTo>
                  <a:lnTo>
                    <a:pt x="143352" y="449104"/>
                  </a:lnTo>
                  <a:lnTo>
                    <a:pt x="147162" y="441960"/>
                  </a:lnTo>
                  <a:lnTo>
                    <a:pt x="149543" y="435769"/>
                  </a:lnTo>
                  <a:lnTo>
                    <a:pt x="151448" y="429102"/>
                  </a:lnTo>
                  <a:lnTo>
                    <a:pt x="153353" y="426244"/>
                  </a:lnTo>
                  <a:lnTo>
                    <a:pt x="157639" y="421481"/>
                  </a:lnTo>
                  <a:lnTo>
                    <a:pt x="158116" y="419100"/>
                  </a:lnTo>
                  <a:lnTo>
                    <a:pt x="154306" y="417195"/>
                  </a:lnTo>
                  <a:lnTo>
                    <a:pt x="153353" y="416243"/>
                  </a:lnTo>
                  <a:lnTo>
                    <a:pt x="158591" y="416243"/>
                  </a:lnTo>
                  <a:lnTo>
                    <a:pt x="160497" y="410052"/>
                  </a:lnTo>
                  <a:lnTo>
                    <a:pt x="160973" y="403384"/>
                  </a:lnTo>
                  <a:lnTo>
                    <a:pt x="161449" y="399574"/>
                  </a:lnTo>
                  <a:lnTo>
                    <a:pt x="164306" y="390525"/>
                  </a:lnTo>
                  <a:lnTo>
                    <a:pt x="163354" y="389573"/>
                  </a:lnTo>
                  <a:lnTo>
                    <a:pt x="161925" y="389097"/>
                  </a:lnTo>
                  <a:lnTo>
                    <a:pt x="166212" y="388620"/>
                  </a:lnTo>
                  <a:lnTo>
                    <a:pt x="168116" y="386715"/>
                  </a:lnTo>
                  <a:lnTo>
                    <a:pt x="169069" y="383858"/>
                  </a:lnTo>
                  <a:lnTo>
                    <a:pt x="171450" y="382905"/>
                  </a:lnTo>
                  <a:lnTo>
                    <a:pt x="176213" y="382905"/>
                  </a:lnTo>
                  <a:lnTo>
                    <a:pt x="178118" y="381953"/>
                  </a:lnTo>
                  <a:lnTo>
                    <a:pt x="181452" y="379572"/>
                  </a:lnTo>
                  <a:lnTo>
                    <a:pt x="184310" y="378143"/>
                  </a:lnTo>
                  <a:lnTo>
                    <a:pt x="187166" y="377190"/>
                  </a:lnTo>
                  <a:lnTo>
                    <a:pt x="190500" y="375761"/>
                  </a:lnTo>
                  <a:lnTo>
                    <a:pt x="193835" y="373856"/>
                  </a:lnTo>
                  <a:lnTo>
                    <a:pt x="192406" y="371475"/>
                  </a:lnTo>
                  <a:lnTo>
                    <a:pt x="189548" y="367665"/>
                  </a:lnTo>
                  <a:lnTo>
                    <a:pt x="189072" y="366236"/>
                  </a:lnTo>
                  <a:lnTo>
                    <a:pt x="192881" y="368618"/>
                  </a:lnTo>
                  <a:lnTo>
                    <a:pt x="195263" y="370999"/>
                  </a:lnTo>
                  <a:lnTo>
                    <a:pt x="197644" y="372904"/>
                  </a:lnTo>
                  <a:lnTo>
                    <a:pt x="199549" y="372428"/>
                  </a:lnTo>
                  <a:lnTo>
                    <a:pt x="200502" y="370999"/>
                  </a:lnTo>
                  <a:lnTo>
                    <a:pt x="200978" y="369094"/>
                  </a:lnTo>
                  <a:lnTo>
                    <a:pt x="201931" y="367665"/>
                  </a:lnTo>
                  <a:lnTo>
                    <a:pt x="203835" y="366713"/>
                  </a:lnTo>
                  <a:lnTo>
                    <a:pt x="205264" y="367189"/>
                  </a:lnTo>
                  <a:lnTo>
                    <a:pt x="207169" y="368618"/>
                  </a:lnTo>
                  <a:lnTo>
                    <a:pt x="203360" y="370999"/>
                  </a:lnTo>
                  <a:lnTo>
                    <a:pt x="204312" y="371475"/>
                  </a:lnTo>
                  <a:lnTo>
                    <a:pt x="206216" y="370999"/>
                  </a:lnTo>
                  <a:lnTo>
                    <a:pt x="212885" y="370047"/>
                  </a:lnTo>
                  <a:lnTo>
                    <a:pt x="215266" y="372428"/>
                  </a:lnTo>
                  <a:lnTo>
                    <a:pt x="218599" y="373380"/>
                  </a:lnTo>
                  <a:lnTo>
                    <a:pt x="221933" y="372904"/>
                  </a:lnTo>
                  <a:lnTo>
                    <a:pt x="223362" y="372428"/>
                  </a:lnTo>
                  <a:lnTo>
                    <a:pt x="224314" y="370999"/>
                  </a:lnTo>
                  <a:lnTo>
                    <a:pt x="225266" y="369094"/>
                  </a:lnTo>
                  <a:lnTo>
                    <a:pt x="224791" y="365284"/>
                  </a:lnTo>
                  <a:lnTo>
                    <a:pt x="223838" y="364331"/>
                  </a:lnTo>
                  <a:lnTo>
                    <a:pt x="219552" y="363379"/>
                  </a:lnTo>
                  <a:lnTo>
                    <a:pt x="214789" y="361950"/>
                  </a:lnTo>
                  <a:lnTo>
                    <a:pt x="213360" y="359569"/>
                  </a:lnTo>
                  <a:lnTo>
                    <a:pt x="212885" y="357664"/>
                  </a:lnTo>
                  <a:lnTo>
                    <a:pt x="212408" y="355759"/>
                  </a:lnTo>
                  <a:lnTo>
                    <a:pt x="210979" y="354806"/>
                  </a:lnTo>
                  <a:lnTo>
                    <a:pt x="205264" y="355759"/>
                  </a:lnTo>
                  <a:lnTo>
                    <a:pt x="206693" y="354806"/>
                  </a:lnTo>
                  <a:lnTo>
                    <a:pt x="209074" y="354330"/>
                  </a:lnTo>
                  <a:lnTo>
                    <a:pt x="211456" y="353378"/>
                  </a:lnTo>
                  <a:lnTo>
                    <a:pt x="212885" y="351473"/>
                  </a:lnTo>
                  <a:lnTo>
                    <a:pt x="211456" y="350044"/>
                  </a:lnTo>
                  <a:lnTo>
                    <a:pt x="209550" y="349568"/>
                  </a:lnTo>
                  <a:lnTo>
                    <a:pt x="209550" y="348615"/>
                  </a:lnTo>
                  <a:lnTo>
                    <a:pt x="212885" y="348139"/>
                  </a:lnTo>
                  <a:lnTo>
                    <a:pt x="215741" y="345758"/>
                  </a:lnTo>
                  <a:lnTo>
                    <a:pt x="218599" y="342900"/>
                  </a:lnTo>
                  <a:lnTo>
                    <a:pt x="224791" y="340519"/>
                  </a:lnTo>
                  <a:lnTo>
                    <a:pt x="227172" y="339090"/>
                  </a:lnTo>
                  <a:lnTo>
                    <a:pt x="229553" y="337185"/>
                  </a:lnTo>
                  <a:lnTo>
                    <a:pt x="233839" y="331470"/>
                  </a:lnTo>
                  <a:lnTo>
                    <a:pt x="240506" y="318135"/>
                  </a:lnTo>
                  <a:lnTo>
                    <a:pt x="241935" y="316230"/>
                  </a:lnTo>
                  <a:lnTo>
                    <a:pt x="250508" y="308134"/>
                  </a:lnTo>
                  <a:lnTo>
                    <a:pt x="252413" y="305753"/>
                  </a:lnTo>
                  <a:lnTo>
                    <a:pt x="252413" y="302419"/>
                  </a:lnTo>
                  <a:lnTo>
                    <a:pt x="255270" y="300514"/>
                  </a:lnTo>
                  <a:lnTo>
                    <a:pt x="257652" y="297180"/>
                  </a:lnTo>
                  <a:lnTo>
                    <a:pt x="263366" y="290989"/>
                  </a:lnTo>
                  <a:lnTo>
                    <a:pt x="264319" y="289560"/>
                  </a:lnTo>
                  <a:lnTo>
                    <a:pt x="265748" y="286703"/>
                  </a:lnTo>
                  <a:lnTo>
                    <a:pt x="263366" y="284322"/>
                  </a:lnTo>
                  <a:lnTo>
                    <a:pt x="261938" y="283369"/>
                  </a:lnTo>
                  <a:lnTo>
                    <a:pt x="259081" y="283845"/>
                  </a:lnTo>
                  <a:lnTo>
                    <a:pt x="261938" y="279559"/>
                  </a:lnTo>
                  <a:lnTo>
                    <a:pt x="259556" y="277178"/>
                  </a:lnTo>
                  <a:lnTo>
                    <a:pt x="259081" y="275749"/>
                  </a:lnTo>
                  <a:lnTo>
                    <a:pt x="259081" y="273844"/>
                  </a:lnTo>
                  <a:lnTo>
                    <a:pt x="260033" y="271463"/>
                  </a:lnTo>
                  <a:lnTo>
                    <a:pt x="262414" y="270034"/>
                  </a:lnTo>
                  <a:lnTo>
                    <a:pt x="264795" y="269558"/>
                  </a:lnTo>
                  <a:lnTo>
                    <a:pt x="266700" y="267653"/>
                  </a:lnTo>
                  <a:lnTo>
                    <a:pt x="269081" y="264795"/>
                  </a:lnTo>
                  <a:lnTo>
                    <a:pt x="269081" y="261461"/>
                  </a:lnTo>
                  <a:lnTo>
                    <a:pt x="266224" y="264319"/>
                  </a:lnTo>
                  <a:lnTo>
                    <a:pt x="260033" y="269558"/>
                  </a:lnTo>
                  <a:close/>
                  <a:moveTo>
                    <a:pt x="403385" y="126206"/>
                  </a:moveTo>
                  <a:lnTo>
                    <a:pt x="400527" y="124302"/>
                  </a:lnTo>
                  <a:lnTo>
                    <a:pt x="391478" y="123825"/>
                  </a:lnTo>
                  <a:lnTo>
                    <a:pt x="389573" y="124778"/>
                  </a:lnTo>
                  <a:lnTo>
                    <a:pt x="388144" y="126206"/>
                  </a:lnTo>
                  <a:lnTo>
                    <a:pt x="384810" y="127635"/>
                  </a:lnTo>
                  <a:lnTo>
                    <a:pt x="381953" y="129540"/>
                  </a:lnTo>
                  <a:lnTo>
                    <a:pt x="379095" y="133350"/>
                  </a:lnTo>
                  <a:lnTo>
                    <a:pt x="376238" y="136684"/>
                  </a:lnTo>
                  <a:lnTo>
                    <a:pt x="372904" y="139065"/>
                  </a:lnTo>
                  <a:lnTo>
                    <a:pt x="369094" y="140494"/>
                  </a:lnTo>
                  <a:lnTo>
                    <a:pt x="367189" y="140494"/>
                  </a:lnTo>
                  <a:lnTo>
                    <a:pt x="363379" y="140018"/>
                  </a:lnTo>
                  <a:lnTo>
                    <a:pt x="350044" y="136208"/>
                  </a:lnTo>
                  <a:lnTo>
                    <a:pt x="344806" y="133827"/>
                  </a:lnTo>
                  <a:lnTo>
                    <a:pt x="333852" y="128111"/>
                  </a:lnTo>
                  <a:lnTo>
                    <a:pt x="332423" y="127635"/>
                  </a:lnTo>
                  <a:lnTo>
                    <a:pt x="330518" y="127635"/>
                  </a:lnTo>
                  <a:lnTo>
                    <a:pt x="327660" y="126683"/>
                  </a:lnTo>
                  <a:lnTo>
                    <a:pt x="325279" y="124778"/>
                  </a:lnTo>
                  <a:lnTo>
                    <a:pt x="324803" y="123825"/>
                  </a:lnTo>
                  <a:lnTo>
                    <a:pt x="325756" y="123349"/>
                  </a:lnTo>
                  <a:lnTo>
                    <a:pt x="328137" y="124302"/>
                  </a:lnTo>
                  <a:lnTo>
                    <a:pt x="327660" y="122397"/>
                  </a:lnTo>
                  <a:lnTo>
                    <a:pt x="323374" y="118586"/>
                  </a:lnTo>
                  <a:lnTo>
                    <a:pt x="320993" y="109538"/>
                  </a:lnTo>
                  <a:lnTo>
                    <a:pt x="319564" y="100013"/>
                  </a:lnTo>
                  <a:lnTo>
                    <a:pt x="318612" y="96679"/>
                  </a:lnTo>
                  <a:lnTo>
                    <a:pt x="316706" y="93822"/>
                  </a:lnTo>
                  <a:lnTo>
                    <a:pt x="316231" y="90964"/>
                  </a:lnTo>
                  <a:lnTo>
                    <a:pt x="313373" y="91440"/>
                  </a:lnTo>
                  <a:lnTo>
                    <a:pt x="308135" y="84773"/>
                  </a:lnTo>
                  <a:lnTo>
                    <a:pt x="307181" y="82391"/>
                  </a:lnTo>
                  <a:lnTo>
                    <a:pt x="305753" y="80486"/>
                  </a:lnTo>
                  <a:lnTo>
                    <a:pt x="303848" y="81439"/>
                  </a:lnTo>
                  <a:lnTo>
                    <a:pt x="303372" y="83344"/>
                  </a:lnTo>
                  <a:lnTo>
                    <a:pt x="304800" y="84773"/>
                  </a:lnTo>
                  <a:lnTo>
                    <a:pt x="305753" y="86202"/>
                  </a:lnTo>
                  <a:lnTo>
                    <a:pt x="306706" y="88106"/>
                  </a:lnTo>
                  <a:lnTo>
                    <a:pt x="307181" y="90488"/>
                  </a:lnTo>
                  <a:lnTo>
                    <a:pt x="306706" y="92869"/>
                  </a:lnTo>
                  <a:lnTo>
                    <a:pt x="306706" y="95250"/>
                  </a:lnTo>
                  <a:lnTo>
                    <a:pt x="308610" y="102394"/>
                  </a:lnTo>
                  <a:lnTo>
                    <a:pt x="309087" y="106680"/>
                  </a:lnTo>
                  <a:lnTo>
                    <a:pt x="308135" y="108109"/>
                  </a:lnTo>
                  <a:lnTo>
                    <a:pt x="305277" y="108585"/>
                  </a:lnTo>
                  <a:lnTo>
                    <a:pt x="302895" y="108109"/>
                  </a:lnTo>
                  <a:lnTo>
                    <a:pt x="301466" y="106204"/>
                  </a:lnTo>
                  <a:lnTo>
                    <a:pt x="300991" y="101918"/>
                  </a:lnTo>
                  <a:lnTo>
                    <a:pt x="300038" y="100013"/>
                  </a:lnTo>
                  <a:lnTo>
                    <a:pt x="298133" y="99060"/>
                  </a:lnTo>
                  <a:lnTo>
                    <a:pt x="291466" y="96679"/>
                  </a:lnTo>
                  <a:lnTo>
                    <a:pt x="288131" y="94298"/>
                  </a:lnTo>
                  <a:lnTo>
                    <a:pt x="287179" y="94774"/>
                  </a:lnTo>
                  <a:lnTo>
                    <a:pt x="286227" y="96679"/>
                  </a:lnTo>
                  <a:lnTo>
                    <a:pt x="284798" y="95250"/>
                  </a:lnTo>
                  <a:lnTo>
                    <a:pt x="283369" y="94298"/>
                  </a:lnTo>
                  <a:lnTo>
                    <a:pt x="280512" y="93822"/>
                  </a:lnTo>
                  <a:lnTo>
                    <a:pt x="280512" y="91916"/>
                  </a:lnTo>
                  <a:lnTo>
                    <a:pt x="281464" y="90964"/>
                  </a:lnTo>
                  <a:lnTo>
                    <a:pt x="282416" y="86202"/>
                  </a:lnTo>
                  <a:lnTo>
                    <a:pt x="283845" y="84773"/>
                  </a:lnTo>
                  <a:lnTo>
                    <a:pt x="281464" y="80010"/>
                  </a:lnTo>
                  <a:lnTo>
                    <a:pt x="282416" y="78105"/>
                  </a:lnTo>
                  <a:lnTo>
                    <a:pt x="282416" y="76200"/>
                  </a:lnTo>
                  <a:lnTo>
                    <a:pt x="283369" y="72866"/>
                  </a:lnTo>
                  <a:lnTo>
                    <a:pt x="276702" y="64294"/>
                  </a:lnTo>
                  <a:lnTo>
                    <a:pt x="274797" y="61436"/>
                  </a:lnTo>
                  <a:lnTo>
                    <a:pt x="272416" y="56674"/>
                  </a:lnTo>
                  <a:lnTo>
                    <a:pt x="269558" y="53340"/>
                  </a:lnTo>
                  <a:lnTo>
                    <a:pt x="269558" y="52388"/>
                  </a:lnTo>
                  <a:lnTo>
                    <a:pt x="274320" y="53340"/>
                  </a:lnTo>
                  <a:lnTo>
                    <a:pt x="275749" y="52864"/>
                  </a:lnTo>
                  <a:lnTo>
                    <a:pt x="273368" y="48102"/>
                  </a:lnTo>
                  <a:lnTo>
                    <a:pt x="274320" y="46673"/>
                  </a:lnTo>
                  <a:lnTo>
                    <a:pt x="274797" y="44768"/>
                  </a:lnTo>
                  <a:lnTo>
                    <a:pt x="271939" y="40005"/>
                  </a:lnTo>
                  <a:lnTo>
                    <a:pt x="270510" y="38577"/>
                  </a:lnTo>
                  <a:lnTo>
                    <a:pt x="269558" y="36672"/>
                  </a:lnTo>
                  <a:lnTo>
                    <a:pt x="270035" y="36672"/>
                  </a:lnTo>
                  <a:lnTo>
                    <a:pt x="269558" y="34766"/>
                  </a:lnTo>
                  <a:lnTo>
                    <a:pt x="267653" y="31909"/>
                  </a:lnTo>
                  <a:lnTo>
                    <a:pt x="266224" y="32385"/>
                  </a:lnTo>
                  <a:lnTo>
                    <a:pt x="263366" y="34290"/>
                  </a:lnTo>
                  <a:lnTo>
                    <a:pt x="261462" y="33814"/>
                  </a:lnTo>
                  <a:lnTo>
                    <a:pt x="260510" y="32385"/>
                  </a:lnTo>
                  <a:lnTo>
                    <a:pt x="260033" y="30480"/>
                  </a:lnTo>
                  <a:lnTo>
                    <a:pt x="260510" y="28575"/>
                  </a:lnTo>
                  <a:lnTo>
                    <a:pt x="260033" y="27623"/>
                  </a:lnTo>
                  <a:lnTo>
                    <a:pt x="253841" y="24289"/>
                  </a:lnTo>
                  <a:lnTo>
                    <a:pt x="250985" y="23336"/>
                  </a:lnTo>
                  <a:lnTo>
                    <a:pt x="250031" y="23813"/>
                  </a:lnTo>
                  <a:lnTo>
                    <a:pt x="249079" y="24765"/>
                  </a:lnTo>
                  <a:lnTo>
                    <a:pt x="247650" y="24289"/>
                  </a:lnTo>
                  <a:lnTo>
                    <a:pt x="246222" y="22384"/>
                  </a:lnTo>
                  <a:lnTo>
                    <a:pt x="238602" y="20003"/>
                  </a:lnTo>
                  <a:lnTo>
                    <a:pt x="237649" y="19527"/>
                  </a:lnTo>
                  <a:lnTo>
                    <a:pt x="238125" y="16193"/>
                  </a:lnTo>
                  <a:lnTo>
                    <a:pt x="235744" y="18098"/>
                  </a:lnTo>
                  <a:lnTo>
                    <a:pt x="234316" y="20003"/>
                  </a:lnTo>
                  <a:lnTo>
                    <a:pt x="232410" y="21431"/>
                  </a:lnTo>
                  <a:lnTo>
                    <a:pt x="231935" y="19527"/>
                  </a:lnTo>
                  <a:lnTo>
                    <a:pt x="230981" y="18098"/>
                  </a:lnTo>
                  <a:lnTo>
                    <a:pt x="229077" y="16193"/>
                  </a:lnTo>
                  <a:lnTo>
                    <a:pt x="228600" y="14288"/>
                  </a:lnTo>
                  <a:lnTo>
                    <a:pt x="224791" y="8097"/>
                  </a:lnTo>
                  <a:lnTo>
                    <a:pt x="222885" y="6191"/>
                  </a:lnTo>
                  <a:lnTo>
                    <a:pt x="221456" y="3810"/>
                  </a:lnTo>
                  <a:lnTo>
                    <a:pt x="224314" y="0"/>
                  </a:lnTo>
                  <a:lnTo>
                    <a:pt x="218599" y="0"/>
                  </a:lnTo>
                  <a:lnTo>
                    <a:pt x="212885" y="953"/>
                  </a:lnTo>
                  <a:lnTo>
                    <a:pt x="218123" y="7620"/>
                  </a:lnTo>
                  <a:lnTo>
                    <a:pt x="223838" y="13811"/>
                  </a:lnTo>
                  <a:lnTo>
                    <a:pt x="226695" y="17622"/>
                  </a:lnTo>
                  <a:lnTo>
                    <a:pt x="229077" y="21908"/>
                  </a:lnTo>
                  <a:lnTo>
                    <a:pt x="229077" y="26194"/>
                  </a:lnTo>
                  <a:lnTo>
                    <a:pt x="226695" y="29528"/>
                  </a:lnTo>
                  <a:lnTo>
                    <a:pt x="228124" y="30956"/>
                  </a:lnTo>
                  <a:lnTo>
                    <a:pt x="230506" y="34290"/>
                  </a:lnTo>
                  <a:lnTo>
                    <a:pt x="231935" y="34766"/>
                  </a:lnTo>
                  <a:lnTo>
                    <a:pt x="232410" y="35719"/>
                  </a:lnTo>
                  <a:lnTo>
                    <a:pt x="232410" y="37148"/>
                  </a:lnTo>
                  <a:lnTo>
                    <a:pt x="233363" y="38577"/>
                  </a:lnTo>
                  <a:lnTo>
                    <a:pt x="235268" y="40958"/>
                  </a:lnTo>
                  <a:lnTo>
                    <a:pt x="236220" y="40005"/>
                  </a:lnTo>
                  <a:lnTo>
                    <a:pt x="238125" y="36672"/>
                  </a:lnTo>
                  <a:lnTo>
                    <a:pt x="239554" y="35243"/>
                  </a:lnTo>
                  <a:lnTo>
                    <a:pt x="240983" y="33814"/>
                  </a:lnTo>
                  <a:lnTo>
                    <a:pt x="242412" y="33338"/>
                  </a:lnTo>
                  <a:lnTo>
                    <a:pt x="243841" y="33814"/>
                  </a:lnTo>
                  <a:lnTo>
                    <a:pt x="243364" y="35243"/>
                  </a:lnTo>
                  <a:lnTo>
                    <a:pt x="242412" y="36672"/>
                  </a:lnTo>
                  <a:lnTo>
                    <a:pt x="238602" y="39529"/>
                  </a:lnTo>
                  <a:lnTo>
                    <a:pt x="236220" y="42863"/>
                  </a:lnTo>
                  <a:lnTo>
                    <a:pt x="254318" y="67152"/>
                  </a:lnTo>
                  <a:lnTo>
                    <a:pt x="255747" y="69533"/>
                  </a:lnTo>
                  <a:lnTo>
                    <a:pt x="258128" y="74295"/>
                  </a:lnTo>
                  <a:lnTo>
                    <a:pt x="259556" y="75724"/>
                  </a:lnTo>
                  <a:lnTo>
                    <a:pt x="260985" y="75248"/>
                  </a:lnTo>
                  <a:lnTo>
                    <a:pt x="261462" y="73343"/>
                  </a:lnTo>
                  <a:lnTo>
                    <a:pt x="260510" y="71914"/>
                  </a:lnTo>
                  <a:lnTo>
                    <a:pt x="255747" y="66199"/>
                  </a:lnTo>
                  <a:lnTo>
                    <a:pt x="252889" y="61436"/>
                  </a:lnTo>
                  <a:lnTo>
                    <a:pt x="252413" y="59055"/>
                  </a:lnTo>
                  <a:lnTo>
                    <a:pt x="252413" y="57150"/>
                  </a:lnTo>
                  <a:lnTo>
                    <a:pt x="254318" y="61436"/>
                  </a:lnTo>
                  <a:lnTo>
                    <a:pt x="256699" y="65247"/>
                  </a:lnTo>
                  <a:lnTo>
                    <a:pt x="264319" y="70009"/>
                  </a:lnTo>
                  <a:lnTo>
                    <a:pt x="265272" y="70009"/>
                  </a:lnTo>
                  <a:lnTo>
                    <a:pt x="264319" y="68104"/>
                  </a:lnTo>
                  <a:lnTo>
                    <a:pt x="264795" y="66675"/>
                  </a:lnTo>
                  <a:lnTo>
                    <a:pt x="266224" y="67152"/>
                  </a:lnTo>
                  <a:lnTo>
                    <a:pt x="269081" y="70009"/>
                  </a:lnTo>
                  <a:lnTo>
                    <a:pt x="269081" y="71438"/>
                  </a:lnTo>
                  <a:lnTo>
                    <a:pt x="267653" y="73343"/>
                  </a:lnTo>
                  <a:lnTo>
                    <a:pt x="267653" y="75248"/>
                  </a:lnTo>
                  <a:lnTo>
                    <a:pt x="269558" y="76200"/>
                  </a:lnTo>
                  <a:lnTo>
                    <a:pt x="270987" y="78105"/>
                  </a:lnTo>
                  <a:lnTo>
                    <a:pt x="271463" y="80486"/>
                  </a:lnTo>
                  <a:lnTo>
                    <a:pt x="270510" y="82391"/>
                  </a:lnTo>
                  <a:lnTo>
                    <a:pt x="269558" y="83820"/>
                  </a:lnTo>
                  <a:lnTo>
                    <a:pt x="264319" y="79534"/>
                  </a:lnTo>
                  <a:lnTo>
                    <a:pt x="262414" y="80010"/>
                  </a:lnTo>
                  <a:lnTo>
                    <a:pt x="269081" y="89059"/>
                  </a:lnTo>
                  <a:lnTo>
                    <a:pt x="270035" y="90488"/>
                  </a:lnTo>
                  <a:lnTo>
                    <a:pt x="271463" y="94774"/>
                  </a:lnTo>
                  <a:lnTo>
                    <a:pt x="272416" y="97155"/>
                  </a:lnTo>
                  <a:lnTo>
                    <a:pt x="274320" y="98584"/>
                  </a:lnTo>
                  <a:lnTo>
                    <a:pt x="276702" y="99060"/>
                  </a:lnTo>
                  <a:lnTo>
                    <a:pt x="279083" y="98584"/>
                  </a:lnTo>
                  <a:lnTo>
                    <a:pt x="281464" y="97631"/>
                  </a:lnTo>
                  <a:lnTo>
                    <a:pt x="283369" y="97631"/>
                  </a:lnTo>
                  <a:lnTo>
                    <a:pt x="288131" y="102870"/>
                  </a:lnTo>
                  <a:lnTo>
                    <a:pt x="285750" y="102870"/>
                  </a:lnTo>
                  <a:lnTo>
                    <a:pt x="283845" y="103823"/>
                  </a:lnTo>
                  <a:lnTo>
                    <a:pt x="281941" y="105252"/>
                  </a:lnTo>
                  <a:lnTo>
                    <a:pt x="281464" y="107633"/>
                  </a:lnTo>
                  <a:lnTo>
                    <a:pt x="279083" y="102870"/>
                  </a:lnTo>
                  <a:lnTo>
                    <a:pt x="277178" y="101918"/>
                  </a:lnTo>
                  <a:lnTo>
                    <a:pt x="276225" y="102870"/>
                  </a:lnTo>
                  <a:lnTo>
                    <a:pt x="279083" y="109538"/>
                  </a:lnTo>
                  <a:lnTo>
                    <a:pt x="280035" y="111443"/>
                  </a:lnTo>
                  <a:lnTo>
                    <a:pt x="281941" y="111919"/>
                  </a:lnTo>
                  <a:lnTo>
                    <a:pt x="280988" y="113824"/>
                  </a:lnTo>
                  <a:lnTo>
                    <a:pt x="280512" y="116205"/>
                  </a:lnTo>
                  <a:lnTo>
                    <a:pt x="280988" y="118586"/>
                  </a:lnTo>
                  <a:lnTo>
                    <a:pt x="284322" y="125730"/>
                  </a:lnTo>
                  <a:lnTo>
                    <a:pt x="287179" y="130493"/>
                  </a:lnTo>
                  <a:lnTo>
                    <a:pt x="285750" y="130969"/>
                  </a:lnTo>
                  <a:lnTo>
                    <a:pt x="284322" y="131922"/>
                  </a:lnTo>
                  <a:lnTo>
                    <a:pt x="282893" y="133827"/>
                  </a:lnTo>
                  <a:lnTo>
                    <a:pt x="284322" y="138589"/>
                  </a:lnTo>
                  <a:lnTo>
                    <a:pt x="283369" y="141447"/>
                  </a:lnTo>
                  <a:lnTo>
                    <a:pt x="280035" y="146209"/>
                  </a:lnTo>
                  <a:lnTo>
                    <a:pt x="278131" y="154305"/>
                  </a:lnTo>
                  <a:lnTo>
                    <a:pt x="277178" y="161449"/>
                  </a:lnTo>
                  <a:lnTo>
                    <a:pt x="276225" y="168593"/>
                  </a:lnTo>
                  <a:lnTo>
                    <a:pt x="275273" y="170974"/>
                  </a:lnTo>
                  <a:lnTo>
                    <a:pt x="271463" y="174308"/>
                  </a:lnTo>
                  <a:lnTo>
                    <a:pt x="269558" y="175736"/>
                  </a:lnTo>
                  <a:lnTo>
                    <a:pt x="268129" y="176213"/>
                  </a:lnTo>
                  <a:lnTo>
                    <a:pt x="266700" y="176213"/>
                  </a:lnTo>
                  <a:lnTo>
                    <a:pt x="258604" y="178594"/>
                  </a:lnTo>
                  <a:lnTo>
                    <a:pt x="250985" y="182880"/>
                  </a:lnTo>
                  <a:lnTo>
                    <a:pt x="249556" y="184309"/>
                  </a:lnTo>
                  <a:lnTo>
                    <a:pt x="248603" y="185738"/>
                  </a:lnTo>
                  <a:lnTo>
                    <a:pt x="248127" y="187643"/>
                  </a:lnTo>
                  <a:lnTo>
                    <a:pt x="248127" y="189548"/>
                  </a:lnTo>
                  <a:lnTo>
                    <a:pt x="248603" y="191929"/>
                  </a:lnTo>
                  <a:lnTo>
                    <a:pt x="249556" y="193834"/>
                  </a:lnTo>
                  <a:lnTo>
                    <a:pt x="253841" y="197168"/>
                  </a:lnTo>
                  <a:lnTo>
                    <a:pt x="260985" y="199549"/>
                  </a:lnTo>
                  <a:lnTo>
                    <a:pt x="268129" y="202406"/>
                  </a:lnTo>
                  <a:lnTo>
                    <a:pt x="271463" y="206216"/>
                  </a:lnTo>
                  <a:lnTo>
                    <a:pt x="275273" y="209074"/>
                  </a:lnTo>
                  <a:lnTo>
                    <a:pt x="279560" y="210503"/>
                  </a:lnTo>
                  <a:lnTo>
                    <a:pt x="283845" y="210979"/>
                  </a:lnTo>
                  <a:lnTo>
                    <a:pt x="290513" y="214789"/>
                  </a:lnTo>
                  <a:lnTo>
                    <a:pt x="295275" y="221456"/>
                  </a:lnTo>
                  <a:lnTo>
                    <a:pt x="297181" y="224790"/>
                  </a:lnTo>
                  <a:lnTo>
                    <a:pt x="298610" y="228600"/>
                  </a:lnTo>
                  <a:lnTo>
                    <a:pt x="296704" y="237173"/>
                  </a:lnTo>
                  <a:lnTo>
                    <a:pt x="295275" y="241935"/>
                  </a:lnTo>
                  <a:lnTo>
                    <a:pt x="290513" y="250984"/>
                  </a:lnTo>
                  <a:lnTo>
                    <a:pt x="284798" y="259556"/>
                  </a:lnTo>
                  <a:lnTo>
                    <a:pt x="279083" y="265748"/>
                  </a:lnTo>
                  <a:lnTo>
                    <a:pt x="278131" y="267177"/>
                  </a:lnTo>
                  <a:lnTo>
                    <a:pt x="277178" y="268605"/>
                  </a:lnTo>
                  <a:lnTo>
                    <a:pt x="277654" y="269558"/>
                  </a:lnTo>
                  <a:lnTo>
                    <a:pt x="278606" y="270034"/>
                  </a:lnTo>
                  <a:lnTo>
                    <a:pt x="281464" y="270034"/>
                  </a:lnTo>
                  <a:lnTo>
                    <a:pt x="284322" y="268605"/>
                  </a:lnTo>
                  <a:lnTo>
                    <a:pt x="283369" y="267653"/>
                  </a:lnTo>
                  <a:lnTo>
                    <a:pt x="283845" y="266224"/>
                  </a:lnTo>
                  <a:lnTo>
                    <a:pt x="284798" y="265748"/>
                  </a:lnTo>
                  <a:lnTo>
                    <a:pt x="285750" y="266700"/>
                  </a:lnTo>
                  <a:lnTo>
                    <a:pt x="284798" y="268129"/>
                  </a:lnTo>
                  <a:lnTo>
                    <a:pt x="284798" y="273368"/>
                  </a:lnTo>
                  <a:lnTo>
                    <a:pt x="284798" y="274320"/>
                  </a:lnTo>
                  <a:lnTo>
                    <a:pt x="285750" y="274797"/>
                  </a:lnTo>
                  <a:lnTo>
                    <a:pt x="290989" y="272891"/>
                  </a:lnTo>
                  <a:lnTo>
                    <a:pt x="294799" y="273844"/>
                  </a:lnTo>
                  <a:lnTo>
                    <a:pt x="295275" y="275273"/>
                  </a:lnTo>
                  <a:lnTo>
                    <a:pt x="295752" y="278606"/>
                  </a:lnTo>
                  <a:lnTo>
                    <a:pt x="296228" y="280035"/>
                  </a:lnTo>
                  <a:lnTo>
                    <a:pt x="299085" y="281464"/>
                  </a:lnTo>
                  <a:lnTo>
                    <a:pt x="301466" y="280035"/>
                  </a:lnTo>
                  <a:lnTo>
                    <a:pt x="303848" y="278130"/>
                  </a:lnTo>
                  <a:lnTo>
                    <a:pt x="311944" y="272891"/>
                  </a:lnTo>
                  <a:lnTo>
                    <a:pt x="317183" y="269081"/>
                  </a:lnTo>
                  <a:lnTo>
                    <a:pt x="321945" y="264795"/>
                  </a:lnTo>
                  <a:lnTo>
                    <a:pt x="324803" y="261461"/>
                  </a:lnTo>
                  <a:lnTo>
                    <a:pt x="326708" y="257652"/>
                  </a:lnTo>
                  <a:lnTo>
                    <a:pt x="331470" y="251460"/>
                  </a:lnTo>
                  <a:lnTo>
                    <a:pt x="333375" y="247174"/>
                  </a:lnTo>
                  <a:lnTo>
                    <a:pt x="335756" y="243364"/>
                  </a:lnTo>
                  <a:lnTo>
                    <a:pt x="339091" y="239554"/>
                  </a:lnTo>
                  <a:lnTo>
                    <a:pt x="343853" y="234315"/>
                  </a:lnTo>
                  <a:lnTo>
                    <a:pt x="346710" y="228600"/>
                  </a:lnTo>
                  <a:lnTo>
                    <a:pt x="349568" y="226219"/>
                  </a:lnTo>
                  <a:lnTo>
                    <a:pt x="351949" y="223361"/>
                  </a:lnTo>
                  <a:lnTo>
                    <a:pt x="356235" y="213360"/>
                  </a:lnTo>
                  <a:lnTo>
                    <a:pt x="360998" y="203835"/>
                  </a:lnTo>
                  <a:lnTo>
                    <a:pt x="356235" y="200978"/>
                  </a:lnTo>
                  <a:lnTo>
                    <a:pt x="355283" y="199073"/>
                  </a:lnTo>
                  <a:lnTo>
                    <a:pt x="355283" y="196691"/>
                  </a:lnTo>
                  <a:lnTo>
                    <a:pt x="355760" y="191929"/>
                  </a:lnTo>
                  <a:lnTo>
                    <a:pt x="358616" y="188119"/>
                  </a:lnTo>
                  <a:lnTo>
                    <a:pt x="360045" y="186214"/>
                  </a:lnTo>
                  <a:lnTo>
                    <a:pt x="361950" y="184785"/>
                  </a:lnTo>
                  <a:lnTo>
                    <a:pt x="367666" y="181928"/>
                  </a:lnTo>
                  <a:lnTo>
                    <a:pt x="371475" y="180499"/>
                  </a:lnTo>
                  <a:lnTo>
                    <a:pt x="375285" y="180023"/>
                  </a:lnTo>
                  <a:lnTo>
                    <a:pt x="379572" y="180499"/>
                  </a:lnTo>
                  <a:lnTo>
                    <a:pt x="383858" y="181452"/>
                  </a:lnTo>
                  <a:lnTo>
                    <a:pt x="385287" y="182880"/>
                  </a:lnTo>
                  <a:lnTo>
                    <a:pt x="386716" y="186214"/>
                  </a:lnTo>
                  <a:lnTo>
                    <a:pt x="387668" y="186690"/>
                  </a:lnTo>
                  <a:lnTo>
                    <a:pt x="389573" y="182880"/>
                  </a:lnTo>
                  <a:lnTo>
                    <a:pt x="389097" y="180975"/>
                  </a:lnTo>
                  <a:lnTo>
                    <a:pt x="388144" y="179547"/>
                  </a:lnTo>
                  <a:lnTo>
                    <a:pt x="388144" y="178118"/>
                  </a:lnTo>
                  <a:lnTo>
                    <a:pt x="389097" y="171927"/>
                  </a:lnTo>
                  <a:lnTo>
                    <a:pt x="390525" y="166688"/>
                  </a:lnTo>
                  <a:lnTo>
                    <a:pt x="394335" y="165735"/>
                  </a:lnTo>
                  <a:lnTo>
                    <a:pt x="397669" y="163354"/>
                  </a:lnTo>
                  <a:lnTo>
                    <a:pt x="400527" y="160020"/>
                  </a:lnTo>
                  <a:lnTo>
                    <a:pt x="401956" y="155734"/>
                  </a:lnTo>
                  <a:lnTo>
                    <a:pt x="402908" y="146209"/>
                  </a:lnTo>
                  <a:lnTo>
                    <a:pt x="404337" y="136684"/>
                  </a:lnTo>
                  <a:lnTo>
                    <a:pt x="406241" y="132398"/>
                  </a:lnTo>
                  <a:lnTo>
                    <a:pt x="408623" y="128588"/>
                  </a:lnTo>
                  <a:lnTo>
                    <a:pt x="409099" y="126206"/>
                  </a:lnTo>
                  <a:lnTo>
                    <a:pt x="407194" y="124778"/>
                  </a:lnTo>
                  <a:lnTo>
                    <a:pt x="403385" y="126206"/>
                  </a:lnTo>
                  <a:close/>
                </a:path>
              </a:pathLst>
            </a:custGeom>
            <a:grpFill/>
            <a:ln w="3175" cap="flat">
              <a:solidFill>
                <a:schemeClr val="bg1">
                  <a:lumMod val="75000"/>
                </a:scheme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" name="Freeform: Shape 332">
              <a:extLst>
                <a:ext uri="{FF2B5EF4-FFF2-40B4-BE49-F238E27FC236}">
                  <a16:creationId xmlns:a16="http://schemas.microsoft.com/office/drawing/2014/main" id="{913EC7ED-CF3F-600A-FDD9-3CE62D5CB08E}"/>
                </a:ext>
              </a:extLst>
            </p:cNvPr>
            <p:cNvSpPr/>
            <p:nvPr/>
          </p:nvSpPr>
          <p:spPr>
            <a:xfrm>
              <a:off x="6118383" y="4873942"/>
              <a:ext cx="460534" cy="424338"/>
            </a:xfrm>
            <a:custGeom>
              <a:avLst/>
              <a:gdLst>
                <a:gd name="connsiteX0" fmla="*/ 454819 w 460534"/>
                <a:gd name="connsiteY0" fmla="*/ 22860 h 424338"/>
                <a:gd name="connsiteX1" fmla="*/ 451961 w 460534"/>
                <a:gd name="connsiteY1" fmla="*/ 20479 h 424338"/>
                <a:gd name="connsiteX2" fmla="*/ 449580 w 460534"/>
                <a:gd name="connsiteY2" fmla="*/ 20002 h 424338"/>
                <a:gd name="connsiteX3" fmla="*/ 442436 w 460534"/>
                <a:gd name="connsiteY3" fmla="*/ 19050 h 424338"/>
                <a:gd name="connsiteX4" fmla="*/ 427197 w 460534"/>
                <a:gd name="connsiteY4" fmla="*/ 17621 h 424338"/>
                <a:gd name="connsiteX5" fmla="*/ 425291 w 460534"/>
                <a:gd name="connsiteY5" fmla="*/ 18097 h 424338"/>
                <a:gd name="connsiteX6" fmla="*/ 419100 w 460534"/>
                <a:gd name="connsiteY6" fmla="*/ 19050 h 424338"/>
                <a:gd name="connsiteX7" fmla="*/ 411004 w 460534"/>
                <a:gd name="connsiteY7" fmla="*/ 20479 h 424338"/>
                <a:gd name="connsiteX8" fmla="*/ 403860 w 460534"/>
                <a:gd name="connsiteY8" fmla="*/ 21907 h 424338"/>
                <a:gd name="connsiteX9" fmla="*/ 396716 w 460534"/>
                <a:gd name="connsiteY9" fmla="*/ 23336 h 424338"/>
                <a:gd name="connsiteX10" fmla="*/ 386239 w 460534"/>
                <a:gd name="connsiteY10" fmla="*/ 25241 h 424338"/>
                <a:gd name="connsiteX11" fmla="*/ 370999 w 460534"/>
                <a:gd name="connsiteY11" fmla="*/ 28099 h 424338"/>
                <a:gd name="connsiteX12" fmla="*/ 360522 w 460534"/>
                <a:gd name="connsiteY12" fmla="*/ 30004 h 424338"/>
                <a:gd name="connsiteX13" fmla="*/ 348139 w 460534"/>
                <a:gd name="connsiteY13" fmla="*/ 32385 h 424338"/>
                <a:gd name="connsiteX14" fmla="*/ 340043 w 460534"/>
                <a:gd name="connsiteY14" fmla="*/ 33814 h 424338"/>
                <a:gd name="connsiteX15" fmla="*/ 330041 w 460534"/>
                <a:gd name="connsiteY15" fmla="*/ 35719 h 424338"/>
                <a:gd name="connsiteX16" fmla="*/ 328136 w 460534"/>
                <a:gd name="connsiteY16" fmla="*/ 35719 h 424338"/>
                <a:gd name="connsiteX17" fmla="*/ 325279 w 460534"/>
                <a:gd name="connsiteY17" fmla="*/ 34290 h 424338"/>
                <a:gd name="connsiteX18" fmla="*/ 319564 w 460534"/>
                <a:gd name="connsiteY18" fmla="*/ 34290 h 424338"/>
                <a:gd name="connsiteX19" fmla="*/ 312420 w 460534"/>
                <a:gd name="connsiteY19" fmla="*/ 35719 h 424338"/>
                <a:gd name="connsiteX20" fmla="*/ 307181 w 460534"/>
                <a:gd name="connsiteY20" fmla="*/ 36195 h 424338"/>
                <a:gd name="connsiteX21" fmla="*/ 302895 w 460534"/>
                <a:gd name="connsiteY21" fmla="*/ 35719 h 424338"/>
                <a:gd name="connsiteX22" fmla="*/ 299085 w 460534"/>
                <a:gd name="connsiteY22" fmla="*/ 33814 h 424338"/>
                <a:gd name="connsiteX23" fmla="*/ 294799 w 460534"/>
                <a:gd name="connsiteY23" fmla="*/ 31909 h 424338"/>
                <a:gd name="connsiteX24" fmla="*/ 288131 w 460534"/>
                <a:gd name="connsiteY24" fmla="*/ 30956 h 424338"/>
                <a:gd name="connsiteX25" fmla="*/ 278606 w 460534"/>
                <a:gd name="connsiteY25" fmla="*/ 31432 h 424338"/>
                <a:gd name="connsiteX26" fmla="*/ 269558 w 460534"/>
                <a:gd name="connsiteY26" fmla="*/ 30956 h 424338"/>
                <a:gd name="connsiteX27" fmla="*/ 260509 w 460534"/>
                <a:gd name="connsiteY27" fmla="*/ 29527 h 424338"/>
                <a:gd name="connsiteX28" fmla="*/ 253841 w 460534"/>
                <a:gd name="connsiteY28" fmla="*/ 29051 h 424338"/>
                <a:gd name="connsiteX29" fmla="*/ 250031 w 460534"/>
                <a:gd name="connsiteY29" fmla="*/ 29527 h 424338"/>
                <a:gd name="connsiteX30" fmla="*/ 246222 w 460534"/>
                <a:gd name="connsiteY30" fmla="*/ 28575 h 424338"/>
                <a:gd name="connsiteX31" fmla="*/ 241935 w 460534"/>
                <a:gd name="connsiteY31" fmla="*/ 27622 h 424338"/>
                <a:gd name="connsiteX32" fmla="*/ 238125 w 460534"/>
                <a:gd name="connsiteY32" fmla="*/ 25241 h 424338"/>
                <a:gd name="connsiteX33" fmla="*/ 233839 w 460534"/>
                <a:gd name="connsiteY33" fmla="*/ 20479 h 424338"/>
                <a:gd name="connsiteX34" fmla="*/ 230029 w 460534"/>
                <a:gd name="connsiteY34" fmla="*/ 16192 h 424338"/>
                <a:gd name="connsiteX35" fmla="*/ 229077 w 460534"/>
                <a:gd name="connsiteY35" fmla="*/ 15716 h 424338"/>
                <a:gd name="connsiteX36" fmla="*/ 228124 w 460534"/>
                <a:gd name="connsiteY36" fmla="*/ 15240 h 424338"/>
                <a:gd name="connsiteX37" fmla="*/ 227172 w 460534"/>
                <a:gd name="connsiteY37" fmla="*/ 14764 h 424338"/>
                <a:gd name="connsiteX38" fmla="*/ 217170 w 460534"/>
                <a:gd name="connsiteY38" fmla="*/ 14764 h 424338"/>
                <a:gd name="connsiteX39" fmla="*/ 208122 w 460534"/>
                <a:gd name="connsiteY39" fmla="*/ 14764 h 424338"/>
                <a:gd name="connsiteX40" fmla="*/ 202883 w 460534"/>
                <a:gd name="connsiteY40" fmla="*/ 14764 h 424338"/>
                <a:gd name="connsiteX41" fmla="*/ 189548 w 460534"/>
                <a:gd name="connsiteY41" fmla="*/ 14764 h 424338"/>
                <a:gd name="connsiteX42" fmla="*/ 176689 w 460534"/>
                <a:gd name="connsiteY42" fmla="*/ 14764 h 424338"/>
                <a:gd name="connsiteX43" fmla="*/ 163830 w 460534"/>
                <a:gd name="connsiteY43" fmla="*/ 14288 h 424338"/>
                <a:gd name="connsiteX44" fmla="*/ 150495 w 460534"/>
                <a:gd name="connsiteY44" fmla="*/ 14288 h 424338"/>
                <a:gd name="connsiteX45" fmla="*/ 137636 w 460534"/>
                <a:gd name="connsiteY45" fmla="*/ 14288 h 424338"/>
                <a:gd name="connsiteX46" fmla="*/ 124778 w 460534"/>
                <a:gd name="connsiteY46" fmla="*/ 14288 h 424338"/>
                <a:gd name="connsiteX47" fmla="*/ 111443 w 460534"/>
                <a:gd name="connsiteY47" fmla="*/ 14288 h 424338"/>
                <a:gd name="connsiteX48" fmla="*/ 98584 w 460534"/>
                <a:gd name="connsiteY48" fmla="*/ 14288 h 424338"/>
                <a:gd name="connsiteX49" fmla="*/ 91440 w 460534"/>
                <a:gd name="connsiteY49" fmla="*/ 14288 h 424338"/>
                <a:gd name="connsiteX50" fmla="*/ 85249 w 460534"/>
                <a:gd name="connsiteY50" fmla="*/ 14764 h 424338"/>
                <a:gd name="connsiteX51" fmla="*/ 78105 w 460534"/>
                <a:gd name="connsiteY51" fmla="*/ 15240 h 424338"/>
                <a:gd name="connsiteX52" fmla="*/ 77153 w 460534"/>
                <a:gd name="connsiteY52" fmla="*/ 14764 h 424338"/>
                <a:gd name="connsiteX53" fmla="*/ 75248 w 460534"/>
                <a:gd name="connsiteY53" fmla="*/ 14288 h 424338"/>
                <a:gd name="connsiteX54" fmla="*/ 74295 w 460534"/>
                <a:gd name="connsiteY54" fmla="*/ 13335 h 424338"/>
                <a:gd name="connsiteX55" fmla="*/ 70485 w 460534"/>
                <a:gd name="connsiteY55" fmla="*/ 10954 h 424338"/>
                <a:gd name="connsiteX56" fmla="*/ 67152 w 460534"/>
                <a:gd name="connsiteY56" fmla="*/ 9049 h 424338"/>
                <a:gd name="connsiteX57" fmla="*/ 62389 w 460534"/>
                <a:gd name="connsiteY57" fmla="*/ 5715 h 424338"/>
                <a:gd name="connsiteX58" fmla="*/ 59531 w 460534"/>
                <a:gd name="connsiteY58" fmla="*/ 2381 h 424338"/>
                <a:gd name="connsiteX59" fmla="*/ 57150 w 460534"/>
                <a:gd name="connsiteY59" fmla="*/ 1429 h 424338"/>
                <a:gd name="connsiteX60" fmla="*/ 52864 w 460534"/>
                <a:gd name="connsiteY60" fmla="*/ 476 h 424338"/>
                <a:gd name="connsiteX61" fmla="*/ 49530 w 460534"/>
                <a:gd name="connsiteY61" fmla="*/ 0 h 424338"/>
                <a:gd name="connsiteX62" fmla="*/ 47149 w 460534"/>
                <a:gd name="connsiteY62" fmla="*/ 0 h 424338"/>
                <a:gd name="connsiteX63" fmla="*/ 42386 w 460534"/>
                <a:gd name="connsiteY63" fmla="*/ 1429 h 424338"/>
                <a:gd name="connsiteX64" fmla="*/ 38577 w 460534"/>
                <a:gd name="connsiteY64" fmla="*/ 3334 h 424338"/>
                <a:gd name="connsiteX65" fmla="*/ 36195 w 460534"/>
                <a:gd name="connsiteY65" fmla="*/ 4763 h 424338"/>
                <a:gd name="connsiteX66" fmla="*/ 31909 w 460534"/>
                <a:gd name="connsiteY66" fmla="*/ 6667 h 424338"/>
                <a:gd name="connsiteX67" fmla="*/ 28099 w 460534"/>
                <a:gd name="connsiteY67" fmla="*/ 8572 h 424338"/>
                <a:gd name="connsiteX68" fmla="*/ 21908 w 460534"/>
                <a:gd name="connsiteY68" fmla="*/ 8096 h 424338"/>
                <a:gd name="connsiteX69" fmla="*/ 20479 w 460534"/>
                <a:gd name="connsiteY69" fmla="*/ 8572 h 424338"/>
                <a:gd name="connsiteX70" fmla="*/ 16669 w 460534"/>
                <a:gd name="connsiteY70" fmla="*/ 8096 h 424338"/>
                <a:gd name="connsiteX71" fmla="*/ 13335 w 460534"/>
                <a:gd name="connsiteY71" fmla="*/ 6667 h 424338"/>
                <a:gd name="connsiteX72" fmla="*/ 10002 w 460534"/>
                <a:gd name="connsiteY72" fmla="*/ 6667 h 424338"/>
                <a:gd name="connsiteX73" fmla="*/ 6191 w 460534"/>
                <a:gd name="connsiteY73" fmla="*/ 9049 h 424338"/>
                <a:gd name="connsiteX74" fmla="*/ 953 w 460534"/>
                <a:gd name="connsiteY74" fmla="*/ 9525 h 424338"/>
                <a:gd name="connsiteX75" fmla="*/ 0 w 460534"/>
                <a:gd name="connsiteY75" fmla="*/ 17145 h 424338"/>
                <a:gd name="connsiteX76" fmla="*/ 477 w 460534"/>
                <a:gd name="connsiteY76" fmla="*/ 27146 h 424338"/>
                <a:gd name="connsiteX77" fmla="*/ 1905 w 460534"/>
                <a:gd name="connsiteY77" fmla="*/ 35719 h 424338"/>
                <a:gd name="connsiteX78" fmla="*/ 7620 w 460534"/>
                <a:gd name="connsiteY78" fmla="*/ 44767 h 424338"/>
                <a:gd name="connsiteX79" fmla="*/ 10954 w 460534"/>
                <a:gd name="connsiteY79" fmla="*/ 51911 h 424338"/>
                <a:gd name="connsiteX80" fmla="*/ 12859 w 460534"/>
                <a:gd name="connsiteY80" fmla="*/ 54292 h 424338"/>
                <a:gd name="connsiteX81" fmla="*/ 20479 w 460534"/>
                <a:gd name="connsiteY81" fmla="*/ 61913 h 424338"/>
                <a:gd name="connsiteX82" fmla="*/ 25241 w 460534"/>
                <a:gd name="connsiteY82" fmla="*/ 67627 h 424338"/>
                <a:gd name="connsiteX83" fmla="*/ 44768 w 460534"/>
                <a:gd name="connsiteY83" fmla="*/ 106204 h 424338"/>
                <a:gd name="connsiteX84" fmla="*/ 49054 w 460534"/>
                <a:gd name="connsiteY84" fmla="*/ 111919 h 424338"/>
                <a:gd name="connsiteX85" fmla="*/ 53340 w 460534"/>
                <a:gd name="connsiteY85" fmla="*/ 123349 h 424338"/>
                <a:gd name="connsiteX86" fmla="*/ 59055 w 460534"/>
                <a:gd name="connsiteY86" fmla="*/ 137160 h 424338"/>
                <a:gd name="connsiteX87" fmla="*/ 71914 w 460534"/>
                <a:gd name="connsiteY87" fmla="*/ 156686 h 424338"/>
                <a:gd name="connsiteX88" fmla="*/ 73819 w 460534"/>
                <a:gd name="connsiteY88" fmla="*/ 161449 h 424338"/>
                <a:gd name="connsiteX89" fmla="*/ 76677 w 460534"/>
                <a:gd name="connsiteY89" fmla="*/ 167164 h 424338"/>
                <a:gd name="connsiteX90" fmla="*/ 88583 w 460534"/>
                <a:gd name="connsiteY90" fmla="*/ 181927 h 424338"/>
                <a:gd name="connsiteX91" fmla="*/ 93345 w 460534"/>
                <a:gd name="connsiteY91" fmla="*/ 191452 h 424338"/>
                <a:gd name="connsiteX92" fmla="*/ 95250 w 460534"/>
                <a:gd name="connsiteY92" fmla="*/ 200025 h 424338"/>
                <a:gd name="connsiteX93" fmla="*/ 95250 w 460534"/>
                <a:gd name="connsiteY93" fmla="*/ 203835 h 424338"/>
                <a:gd name="connsiteX94" fmla="*/ 94298 w 460534"/>
                <a:gd name="connsiteY94" fmla="*/ 208121 h 424338"/>
                <a:gd name="connsiteX95" fmla="*/ 93345 w 460534"/>
                <a:gd name="connsiteY95" fmla="*/ 207645 h 424338"/>
                <a:gd name="connsiteX96" fmla="*/ 92393 w 460534"/>
                <a:gd name="connsiteY96" fmla="*/ 206692 h 424338"/>
                <a:gd name="connsiteX97" fmla="*/ 91440 w 460534"/>
                <a:gd name="connsiteY97" fmla="*/ 209550 h 424338"/>
                <a:gd name="connsiteX98" fmla="*/ 91916 w 460534"/>
                <a:gd name="connsiteY98" fmla="*/ 213360 h 424338"/>
                <a:gd name="connsiteX99" fmla="*/ 93822 w 460534"/>
                <a:gd name="connsiteY99" fmla="*/ 220504 h 424338"/>
                <a:gd name="connsiteX100" fmla="*/ 93822 w 460534"/>
                <a:gd name="connsiteY100" fmla="*/ 227647 h 424338"/>
                <a:gd name="connsiteX101" fmla="*/ 94298 w 460534"/>
                <a:gd name="connsiteY101" fmla="*/ 233363 h 424338"/>
                <a:gd name="connsiteX102" fmla="*/ 93822 w 460534"/>
                <a:gd name="connsiteY102" fmla="*/ 248126 h 424338"/>
                <a:gd name="connsiteX103" fmla="*/ 94774 w 460534"/>
                <a:gd name="connsiteY103" fmla="*/ 253365 h 424338"/>
                <a:gd name="connsiteX104" fmla="*/ 99060 w 460534"/>
                <a:gd name="connsiteY104" fmla="*/ 265747 h 424338"/>
                <a:gd name="connsiteX105" fmla="*/ 103823 w 460534"/>
                <a:gd name="connsiteY105" fmla="*/ 274320 h 424338"/>
                <a:gd name="connsiteX106" fmla="*/ 106204 w 460534"/>
                <a:gd name="connsiteY106" fmla="*/ 282892 h 424338"/>
                <a:gd name="connsiteX107" fmla="*/ 105252 w 460534"/>
                <a:gd name="connsiteY107" fmla="*/ 290989 h 424338"/>
                <a:gd name="connsiteX108" fmla="*/ 105728 w 460534"/>
                <a:gd name="connsiteY108" fmla="*/ 294799 h 424338"/>
                <a:gd name="connsiteX109" fmla="*/ 106680 w 460534"/>
                <a:gd name="connsiteY109" fmla="*/ 300990 h 424338"/>
                <a:gd name="connsiteX110" fmla="*/ 106204 w 460534"/>
                <a:gd name="connsiteY110" fmla="*/ 308134 h 424338"/>
                <a:gd name="connsiteX111" fmla="*/ 109061 w 460534"/>
                <a:gd name="connsiteY111" fmla="*/ 316230 h 424338"/>
                <a:gd name="connsiteX112" fmla="*/ 110490 w 460534"/>
                <a:gd name="connsiteY112" fmla="*/ 329089 h 424338"/>
                <a:gd name="connsiteX113" fmla="*/ 114777 w 460534"/>
                <a:gd name="connsiteY113" fmla="*/ 332899 h 424338"/>
                <a:gd name="connsiteX114" fmla="*/ 116205 w 460534"/>
                <a:gd name="connsiteY114" fmla="*/ 336232 h 424338"/>
                <a:gd name="connsiteX115" fmla="*/ 117158 w 460534"/>
                <a:gd name="connsiteY115" fmla="*/ 339566 h 424338"/>
                <a:gd name="connsiteX116" fmla="*/ 115729 w 460534"/>
                <a:gd name="connsiteY116" fmla="*/ 341947 h 424338"/>
                <a:gd name="connsiteX117" fmla="*/ 116205 w 460534"/>
                <a:gd name="connsiteY117" fmla="*/ 346234 h 424338"/>
                <a:gd name="connsiteX118" fmla="*/ 119063 w 460534"/>
                <a:gd name="connsiteY118" fmla="*/ 353854 h 424338"/>
                <a:gd name="connsiteX119" fmla="*/ 121444 w 460534"/>
                <a:gd name="connsiteY119" fmla="*/ 363855 h 424338"/>
                <a:gd name="connsiteX120" fmla="*/ 123349 w 460534"/>
                <a:gd name="connsiteY120" fmla="*/ 367665 h 424338"/>
                <a:gd name="connsiteX121" fmla="*/ 136208 w 460534"/>
                <a:gd name="connsiteY121" fmla="*/ 389096 h 424338"/>
                <a:gd name="connsiteX122" fmla="*/ 141923 w 460534"/>
                <a:gd name="connsiteY122" fmla="*/ 395764 h 424338"/>
                <a:gd name="connsiteX123" fmla="*/ 145733 w 460534"/>
                <a:gd name="connsiteY123" fmla="*/ 398621 h 424338"/>
                <a:gd name="connsiteX124" fmla="*/ 157163 w 460534"/>
                <a:gd name="connsiteY124" fmla="*/ 409575 h 424338"/>
                <a:gd name="connsiteX125" fmla="*/ 160973 w 460534"/>
                <a:gd name="connsiteY125" fmla="*/ 412432 h 424338"/>
                <a:gd name="connsiteX126" fmla="*/ 161925 w 460534"/>
                <a:gd name="connsiteY126" fmla="*/ 411004 h 424338"/>
                <a:gd name="connsiteX127" fmla="*/ 166688 w 460534"/>
                <a:gd name="connsiteY127" fmla="*/ 407670 h 424338"/>
                <a:gd name="connsiteX128" fmla="*/ 169069 w 460534"/>
                <a:gd name="connsiteY128" fmla="*/ 407194 h 424338"/>
                <a:gd name="connsiteX129" fmla="*/ 170022 w 460534"/>
                <a:gd name="connsiteY129" fmla="*/ 407670 h 424338"/>
                <a:gd name="connsiteX130" fmla="*/ 171450 w 460534"/>
                <a:gd name="connsiteY130" fmla="*/ 406717 h 424338"/>
                <a:gd name="connsiteX131" fmla="*/ 172403 w 460534"/>
                <a:gd name="connsiteY131" fmla="*/ 404336 h 424338"/>
                <a:gd name="connsiteX132" fmla="*/ 172403 w 460534"/>
                <a:gd name="connsiteY132" fmla="*/ 402431 h 424338"/>
                <a:gd name="connsiteX133" fmla="*/ 173355 w 460534"/>
                <a:gd name="connsiteY133" fmla="*/ 399574 h 424338"/>
                <a:gd name="connsiteX134" fmla="*/ 174308 w 460534"/>
                <a:gd name="connsiteY134" fmla="*/ 398145 h 424338"/>
                <a:gd name="connsiteX135" fmla="*/ 175260 w 460534"/>
                <a:gd name="connsiteY135" fmla="*/ 394811 h 424338"/>
                <a:gd name="connsiteX136" fmla="*/ 177165 w 460534"/>
                <a:gd name="connsiteY136" fmla="*/ 392430 h 424338"/>
                <a:gd name="connsiteX137" fmla="*/ 181452 w 460534"/>
                <a:gd name="connsiteY137" fmla="*/ 391477 h 424338"/>
                <a:gd name="connsiteX138" fmla="*/ 184785 w 460534"/>
                <a:gd name="connsiteY138" fmla="*/ 392906 h 424338"/>
                <a:gd name="connsiteX139" fmla="*/ 186214 w 460534"/>
                <a:gd name="connsiteY139" fmla="*/ 394811 h 424338"/>
                <a:gd name="connsiteX140" fmla="*/ 186690 w 460534"/>
                <a:gd name="connsiteY140" fmla="*/ 397192 h 424338"/>
                <a:gd name="connsiteX141" fmla="*/ 188119 w 460534"/>
                <a:gd name="connsiteY141" fmla="*/ 398621 h 424338"/>
                <a:gd name="connsiteX142" fmla="*/ 190024 w 460534"/>
                <a:gd name="connsiteY142" fmla="*/ 398621 h 424338"/>
                <a:gd name="connsiteX143" fmla="*/ 191929 w 460534"/>
                <a:gd name="connsiteY143" fmla="*/ 400050 h 424338"/>
                <a:gd name="connsiteX144" fmla="*/ 192881 w 460534"/>
                <a:gd name="connsiteY144" fmla="*/ 402907 h 424338"/>
                <a:gd name="connsiteX145" fmla="*/ 192405 w 460534"/>
                <a:gd name="connsiteY145" fmla="*/ 405289 h 424338"/>
                <a:gd name="connsiteX146" fmla="*/ 191453 w 460534"/>
                <a:gd name="connsiteY146" fmla="*/ 406717 h 424338"/>
                <a:gd name="connsiteX147" fmla="*/ 191453 w 460534"/>
                <a:gd name="connsiteY147" fmla="*/ 408146 h 424338"/>
                <a:gd name="connsiteX148" fmla="*/ 192881 w 460534"/>
                <a:gd name="connsiteY148" fmla="*/ 410527 h 424338"/>
                <a:gd name="connsiteX149" fmla="*/ 193834 w 460534"/>
                <a:gd name="connsiteY149" fmla="*/ 412909 h 424338"/>
                <a:gd name="connsiteX150" fmla="*/ 194786 w 460534"/>
                <a:gd name="connsiteY150" fmla="*/ 415766 h 424338"/>
                <a:gd name="connsiteX151" fmla="*/ 200502 w 460534"/>
                <a:gd name="connsiteY151" fmla="*/ 417195 h 424338"/>
                <a:gd name="connsiteX152" fmla="*/ 203359 w 460534"/>
                <a:gd name="connsiteY152" fmla="*/ 418147 h 424338"/>
                <a:gd name="connsiteX153" fmla="*/ 208122 w 460534"/>
                <a:gd name="connsiteY153" fmla="*/ 418624 h 424338"/>
                <a:gd name="connsiteX154" fmla="*/ 212884 w 460534"/>
                <a:gd name="connsiteY154" fmla="*/ 419576 h 424338"/>
                <a:gd name="connsiteX155" fmla="*/ 217170 w 460534"/>
                <a:gd name="connsiteY155" fmla="*/ 421957 h 424338"/>
                <a:gd name="connsiteX156" fmla="*/ 224314 w 460534"/>
                <a:gd name="connsiteY156" fmla="*/ 422434 h 424338"/>
                <a:gd name="connsiteX157" fmla="*/ 233839 w 460534"/>
                <a:gd name="connsiteY157" fmla="*/ 421481 h 424338"/>
                <a:gd name="connsiteX158" fmla="*/ 241935 w 460534"/>
                <a:gd name="connsiteY158" fmla="*/ 421957 h 424338"/>
                <a:gd name="connsiteX159" fmla="*/ 248603 w 460534"/>
                <a:gd name="connsiteY159" fmla="*/ 423863 h 424338"/>
                <a:gd name="connsiteX160" fmla="*/ 253365 w 460534"/>
                <a:gd name="connsiteY160" fmla="*/ 424339 h 424338"/>
                <a:gd name="connsiteX161" fmla="*/ 256223 w 460534"/>
                <a:gd name="connsiteY161" fmla="*/ 422910 h 424338"/>
                <a:gd name="connsiteX162" fmla="*/ 257175 w 460534"/>
                <a:gd name="connsiteY162" fmla="*/ 421005 h 424338"/>
                <a:gd name="connsiteX163" fmla="*/ 256699 w 460534"/>
                <a:gd name="connsiteY163" fmla="*/ 418624 h 424338"/>
                <a:gd name="connsiteX164" fmla="*/ 258128 w 460534"/>
                <a:gd name="connsiteY164" fmla="*/ 416719 h 424338"/>
                <a:gd name="connsiteX165" fmla="*/ 261461 w 460534"/>
                <a:gd name="connsiteY165" fmla="*/ 416242 h 424338"/>
                <a:gd name="connsiteX166" fmla="*/ 263843 w 460534"/>
                <a:gd name="connsiteY166" fmla="*/ 414338 h 424338"/>
                <a:gd name="connsiteX167" fmla="*/ 266224 w 460534"/>
                <a:gd name="connsiteY167" fmla="*/ 411004 h 424338"/>
                <a:gd name="connsiteX168" fmla="*/ 270510 w 460534"/>
                <a:gd name="connsiteY168" fmla="*/ 408622 h 424338"/>
                <a:gd name="connsiteX169" fmla="*/ 277654 w 460534"/>
                <a:gd name="connsiteY169" fmla="*/ 406717 h 424338"/>
                <a:gd name="connsiteX170" fmla="*/ 280988 w 460534"/>
                <a:gd name="connsiteY170" fmla="*/ 406717 h 424338"/>
                <a:gd name="connsiteX171" fmla="*/ 280988 w 460534"/>
                <a:gd name="connsiteY171" fmla="*/ 401479 h 424338"/>
                <a:gd name="connsiteX172" fmla="*/ 280988 w 460534"/>
                <a:gd name="connsiteY172" fmla="*/ 385286 h 424338"/>
                <a:gd name="connsiteX173" fmla="*/ 280988 w 460534"/>
                <a:gd name="connsiteY173" fmla="*/ 369094 h 424338"/>
                <a:gd name="connsiteX174" fmla="*/ 280988 w 460534"/>
                <a:gd name="connsiteY174" fmla="*/ 352901 h 424338"/>
                <a:gd name="connsiteX175" fmla="*/ 280988 w 460534"/>
                <a:gd name="connsiteY175" fmla="*/ 336709 h 424338"/>
                <a:gd name="connsiteX176" fmla="*/ 280988 w 460534"/>
                <a:gd name="connsiteY176" fmla="*/ 320992 h 424338"/>
                <a:gd name="connsiteX177" fmla="*/ 280988 w 460534"/>
                <a:gd name="connsiteY177" fmla="*/ 304800 h 424338"/>
                <a:gd name="connsiteX178" fmla="*/ 280988 w 460534"/>
                <a:gd name="connsiteY178" fmla="*/ 289084 h 424338"/>
                <a:gd name="connsiteX179" fmla="*/ 280988 w 460534"/>
                <a:gd name="connsiteY179" fmla="*/ 273844 h 424338"/>
                <a:gd name="connsiteX180" fmla="*/ 280988 w 460534"/>
                <a:gd name="connsiteY180" fmla="*/ 272891 h 424338"/>
                <a:gd name="connsiteX181" fmla="*/ 280988 w 460534"/>
                <a:gd name="connsiteY181" fmla="*/ 265271 h 424338"/>
                <a:gd name="connsiteX182" fmla="*/ 280988 w 460534"/>
                <a:gd name="connsiteY182" fmla="*/ 255270 h 424338"/>
                <a:gd name="connsiteX183" fmla="*/ 280988 w 460534"/>
                <a:gd name="connsiteY183" fmla="*/ 244792 h 424338"/>
                <a:gd name="connsiteX184" fmla="*/ 280988 w 460534"/>
                <a:gd name="connsiteY184" fmla="*/ 234791 h 424338"/>
                <a:gd name="connsiteX185" fmla="*/ 280988 w 460534"/>
                <a:gd name="connsiteY185" fmla="*/ 224314 h 424338"/>
                <a:gd name="connsiteX186" fmla="*/ 280988 w 460534"/>
                <a:gd name="connsiteY186" fmla="*/ 214313 h 424338"/>
                <a:gd name="connsiteX187" fmla="*/ 280988 w 460534"/>
                <a:gd name="connsiteY187" fmla="*/ 204311 h 424338"/>
                <a:gd name="connsiteX188" fmla="*/ 280988 w 460534"/>
                <a:gd name="connsiteY188" fmla="*/ 194310 h 424338"/>
                <a:gd name="connsiteX189" fmla="*/ 280988 w 460534"/>
                <a:gd name="connsiteY189" fmla="*/ 183832 h 424338"/>
                <a:gd name="connsiteX190" fmla="*/ 280988 w 460534"/>
                <a:gd name="connsiteY190" fmla="*/ 175260 h 424338"/>
                <a:gd name="connsiteX191" fmla="*/ 288608 w 460534"/>
                <a:gd name="connsiteY191" fmla="*/ 175260 h 424338"/>
                <a:gd name="connsiteX192" fmla="*/ 298133 w 460534"/>
                <a:gd name="connsiteY192" fmla="*/ 175260 h 424338"/>
                <a:gd name="connsiteX193" fmla="*/ 309563 w 460534"/>
                <a:gd name="connsiteY193" fmla="*/ 175260 h 424338"/>
                <a:gd name="connsiteX194" fmla="*/ 314802 w 460534"/>
                <a:gd name="connsiteY194" fmla="*/ 175260 h 424338"/>
                <a:gd name="connsiteX195" fmla="*/ 314802 w 460534"/>
                <a:gd name="connsiteY195" fmla="*/ 174307 h 424338"/>
                <a:gd name="connsiteX196" fmla="*/ 314802 w 460534"/>
                <a:gd name="connsiteY196" fmla="*/ 167640 h 424338"/>
                <a:gd name="connsiteX197" fmla="*/ 314802 w 460534"/>
                <a:gd name="connsiteY197" fmla="*/ 153352 h 424338"/>
                <a:gd name="connsiteX198" fmla="*/ 314802 w 460534"/>
                <a:gd name="connsiteY198" fmla="*/ 139065 h 424338"/>
                <a:gd name="connsiteX199" fmla="*/ 314802 w 460534"/>
                <a:gd name="connsiteY199" fmla="*/ 124777 h 424338"/>
                <a:gd name="connsiteX200" fmla="*/ 314802 w 460534"/>
                <a:gd name="connsiteY200" fmla="*/ 110490 h 424338"/>
                <a:gd name="connsiteX201" fmla="*/ 314802 w 460534"/>
                <a:gd name="connsiteY201" fmla="*/ 96202 h 424338"/>
                <a:gd name="connsiteX202" fmla="*/ 314802 w 460534"/>
                <a:gd name="connsiteY202" fmla="*/ 81915 h 424338"/>
                <a:gd name="connsiteX203" fmla="*/ 314802 w 460534"/>
                <a:gd name="connsiteY203" fmla="*/ 67627 h 424338"/>
                <a:gd name="connsiteX204" fmla="*/ 314802 w 460534"/>
                <a:gd name="connsiteY204" fmla="*/ 53816 h 424338"/>
                <a:gd name="connsiteX205" fmla="*/ 314802 w 460534"/>
                <a:gd name="connsiteY205" fmla="*/ 46672 h 424338"/>
                <a:gd name="connsiteX206" fmla="*/ 323374 w 460534"/>
                <a:gd name="connsiteY206" fmla="*/ 46196 h 424338"/>
                <a:gd name="connsiteX207" fmla="*/ 333852 w 460534"/>
                <a:gd name="connsiteY207" fmla="*/ 44767 h 424338"/>
                <a:gd name="connsiteX208" fmla="*/ 350044 w 460534"/>
                <a:gd name="connsiteY208" fmla="*/ 42386 h 424338"/>
                <a:gd name="connsiteX209" fmla="*/ 365284 w 460534"/>
                <a:gd name="connsiteY209" fmla="*/ 39529 h 424338"/>
                <a:gd name="connsiteX210" fmla="*/ 375285 w 460534"/>
                <a:gd name="connsiteY210" fmla="*/ 38100 h 424338"/>
                <a:gd name="connsiteX211" fmla="*/ 387191 w 460534"/>
                <a:gd name="connsiteY211" fmla="*/ 35719 h 424338"/>
                <a:gd name="connsiteX212" fmla="*/ 391002 w 460534"/>
                <a:gd name="connsiteY212" fmla="*/ 35719 h 424338"/>
                <a:gd name="connsiteX213" fmla="*/ 392430 w 460534"/>
                <a:gd name="connsiteY213" fmla="*/ 35719 h 424338"/>
                <a:gd name="connsiteX214" fmla="*/ 393859 w 460534"/>
                <a:gd name="connsiteY214" fmla="*/ 36671 h 424338"/>
                <a:gd name="connsiteX215" fmla="*/ 399574 w 460534"/>
                <a:gd name="connsiteY215" fmla="*/ 43815 h 424338"/>
                <a:gd name="connsiteX216" fmla="*/ 402908 w 460534"/>
                <a:gd name="connsiteY216" fmla="*/ 49054 h 424338"/>
                <a:gd name="connsiteX217" fmla="*/ 403384 w 460534"/>
                <a:gd name="connsiteY217" fmla="*/ 51435 h 424338"/>
                <a:gd name="connsiteX218" fmla="*/ 404336 w 460534"/>
                <a:gd name="connsiteY218" fmla="*/ 51435 h 424338"/>
                <a:gd name="connsiteX219" fmla="*/ 405765 w 460534"/>
                <a:gd name="connsiteY219" fmla="*/ 51435 h 424338"/>
                <a:gd name="connsiteX220" fmla="*/ 407670 w 460534"/>
                <a:gd name="connsiteY220" fmla="*/ 50482 h 424338"/>
                <a:gd name="connsiteX221" fmla="*/ 412909 w 460534"/>
                <a:gd name="connsiteY221" fmla="*/ 44767 h 424338"/>
                <a:gd name="connsiteX222" fmla="*/ 414338 w 460534"/>
                <a:gd name="connsiteY222" fmla="*/ 43339 h 424338"/>
                <a:gd name="connsiteX223" fmla="*/ 417672 w 460534"/>
                <a:gd name="connsiteY223" fmla="*/ 40957 h 424338"/>
                <a:gd name="connsiteX224" fmla="*/ 421958 w 460534"/>
                <a:gd name="connsiteY224" fmla="*/ 38100 h 424338"/>
                <a:gd name="connsiteX225" fmla="*/ 426244 w 460534"/>
                <a:gd name="connsiteY225" fmla="*/ 36195 h 424338"/>
                <a:gd name="connsiteX226" fmla="*/ 430054 w 460534"/>
                <a:gd name="connsiteY226" fmla="*/ 34766 h 424338"/>
                <a:gd name="connsiteX227" fmla="*/ 431959 w 460534"/>
                <a:gd name="connsiteY227" fmla="*/ 35242 h 424338"/>
                <a:gd name="connsiteX228" fmla="*/ 433864 w 460534"/>
                <a:gd name="connsiteY228" fmla="*/ 36671 h 424338"/>
                <a:gd name="connsiteX229" fmla="*/ 435769 w 460534"/>
                <a:gd name="connsiteY229" fmla="*/ 37624 h 424338"/>
                <a:gd name="connsiteX230" fmla="*/ 444818 w 460534"/>
                <a:gd name="connsiteY230" fmla="*/ 30956 h 424338"/>
                <a:gd name="connsiteX231" fmla="*/ 448628 w 460534"/>
                <a:gd name="connsiteY231" fmla="*/ 29527 h 424338"/>
                <a:gd name="connsiteX232" fmla="*/ 459105 w 460534"/>
                <a:gd name="connsiteY232" fmla="*/ 28099 h 424338"/>
                <a:gd name="connsiteX233" fmla="*/ 460534 w 460534"/>
                <a:gd name="connsiteY233" fmla="*/ 28575 h 424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</a:cxnLst>
              <a:rect l="l" t="t" r="r" b="b"/>
              <a:pathLst>
                <a:path w="460534" h="424338">
                  <a:moveTo>
                    <a:pt x="454819" y="22860"/>
                  </a:moveTo>
                  <a:lnTo>
                    <a:pt x="451961" y="20479"/>
                  </a:lnTo>
                  <a:lnTo>
                    <a:pt x="449580" y="20002"/>
                  </a:lnTo>
                  <a:lnTo>
                    <a:pt x="442436" y="19050"/>
                  </a:lnTo>
                  <a:lnTo>
                    <a:pt x="427197" y="17621"/>
                  </a:lnTo>
                  <a:lnTo>
                    <a:pt x="425291" y="18097"/>
                  </a:lnTo>
                  <a:lnTo>
                    <a:pt x="419100" y="19050"/>
                  </a:lnTo>
                  <a:lnTo>
                    <a:pt x="411004" y="20479"/>
                  </a:lnTo>
                  <a:lnTo>
                    <a:pt x="403860" y="21907"/>
                  </a:lnTo>
                  <a:lnTo>
                    <a:pt x="396716" y="23336"/>
                  </a:lnTo>
                  <a:lnTo>
                    <a:pt x="386239" y="25241"/>
                  </a:lnTo>
                  <a:lnTo>
                    <a:pt x="370999" y="28099"/>
                  </a:lnTo>
                  <a:lnTo>
                    <a:pt x="360522" y="30004"/>
                  </a:lnTo>
                  <a:lnTo>
                    <a:pt x="348139" y="32385"/>
                  </a:lnTo>
                  <a:lnTo>
                    <a:pt x="340043" y="33814"/>
                  </a:lnTo>
                  <a:lnTo>
                    <a:pt x="330041" y="35719"/>
                  </a:lnTo>
                  <a:lnTo>
                    <a:pt x="328136" y="35719"/>
                  </a:lnTo>
                  <a:lnTo>
                    <a:pt x="325279" y="34290"/>
                  </a:lnTo>
                  <a:lnTo>
                    <a:pt x="319564" y="34290"/>
                  </a:lnTo>
                  <a:lnTo>
                    <a:pt x="312420" y="35719"/>
                  </a:lnTo>
                  <a:lnTo>
                    <a:pt x="307181" y="36195"/>
                  </a:lnTo>
                  <a:lnTo>
                    <a:pt x="302895" y="35719"/>
                  </a:lnTo>
                  <a:lnTo>
                    <a:pt x="299085" y="33814"/>
                  </a:lnTo>
                  <a:lnTo>
                    <a:pt x="294799" y="31909"/>
                  </a:lnTo>
                  <a:lnTo>
                    <a:pt x="288131" y="30956"/>
                  </a:lnTo>
                  <a:lnTo>
                    <a:pt x="278606" y="31432"/>
                  </a:lnTo>
                  <a:lnTo>
                    <a:pt x="269558" y="30956"/>
                  </a:lnTo>
                  <a:lnTo>
                    <a:pt x="260509" y="29527"/>
                  </a:lnTo>
                  <a:lnTo>
                    <a:pt x="253841" y="29051"/>
                  </a:lnTo>
                  <a:lnTo>
                    <a:pt x="250031" y="29527"/>
                  </a:lnTo>
                  <a:lnTo>
                    <a:pt x="246222" y="28575"/>
                  </a:lnTo>
                  <a:lnTo>
                    <a:pt x="241935" y="27622"/>
                  </a:lnTo>
                  <a:lnTo>
                    <a:pt x="238125" y="25241"/>
                  </a:lnTo>
                  <a:lnTo>
                    <a:pt x="233839" y="20479"/>
                  </a:lnTo>
                  <a:lnTo>
                    <a:pt x="230029" y="16192"/>
                  </a:lnTo>
                  <a:lnTo>
                    <a:pt x="229077" y="15716"/>
                  </a:lnTo>
                  <a:lnTo>
                    <a:pt x="228124" y="15240"/>
                  </a:lnTo>
                  <a:lnTo>
                    <a:pt x="227172" y="14764"/>
                  </a:lnTo>
                  <a:lnTo>
                    <a:pt x="217170" y="14764"/>
                  </a:lnTo>
                  <a:lnTo>
                    <a:pt x="208122" y="14764"/>
                  </a:lnTo>
                  <a:lnTo>
                    <a:pt x="202883" y="14764"/>
                  </a:lnTo>
                  <a:lnTo>
                    <a:pt x="189548" y="14764"/>
                  </a:lnTo>
                  <a:lnTo>
                    <a:pt x="176689" y="14764"/>
                  </a:lnTo>
                  <a:lnTo>
                    <a:pt x="163830" y="14288"/>
                  </a:lnTo>
                  <a:lnTo>
                    <a:pt x="150495" y="14288"/>
                  </a:lnTo>
                  <a:lnTo>
                    <a:pt x="137636" y="14288"/>
                  </a:lnTo>
                  <a:lnTo>
                    <a:pt x="124778" y="14288"/>
                  </a:lnTo>
                  <a:lnTo>
                    <a:pt x="111443" y="14288"/>
                  </a:lnTo>
                  <a:lnTo>
                    <a:pt x="98584" y="14288"/>
                  </a:lnTo>
                  <a:lnTo>
                    <a:pt x="91440" y="14288"/>
                  </a:lnTo>
                  <a:lnTo>
                    <a:pt x="85249" y="14764"/>
                  </a:lnTo>
                  <a:lnTo>
                    <a:pt x="78105" y="15240"/>
                  </a:lnTo>
                  <a:lnTo>
                    <a:pt x="77153" y="14764"/>
                  </a:lnTo>
                  <a:lnTo>
                    <a:pt x="75248" y="14288"/>
                  </a:lnTo>
                  <a:lnTo>
                    <a:pt x="74295" y="13335"/>
                  </a:lnTo>
                  <a:lnTo>
                    <a:pt x="70485" y="10954"/>
                  </a:lnTo>
                  <a:lnTo>
                    <a:pt x="67152" y="9049"/>
                  </a:lnTo>
                  <a:lnTo>
                    <a:pt x="62389" y="5715"/>
                  </a:lnTo>
                  <a:lnTo>
                    <a:pt x="59531" y="2381"/>
                  </a:lnTo>
                  <a:lnTo>
                    <a:pt x="57150" y="1429"/>
                  </a:lnTo>
                  <a:lnTo>
                    <a:pt x="52864" y="476"/>
                  </a:lnTo>
                  <a:lnTo>
                    <a:pt x="49530" y="0"/>
                  </a:lnTo>
                  <a:lnTo>
                    <a:pt x="47149" y="0"/>
                  </a:lnTo>
                  <a:lnTo>
                    <a:pt x="42386" y="1429"/>
                  </a:lnTo>
                  <a:lnTo>
                    <a:pt x="38577" y="3334"/>
                  </a:lnTo>
                  <a:lnTo>
                    <a:pt x="36195" y="4763"/>
                  </a:lnTo>
                  <a:lnTo>
                    <a:pt x="31909" y="6667"/>
                  </a:lnTo>
                  <a:lnTo>
                    <a:pt x="28099" y="8572"/>
                  </a:lnTo>
                  <a:lnTo>
                    <a:pt x="21908" y="8096"/>
                  </a:lnTo>
                  <a:lnTo>
                    <a:pt x="20479" y="8572"/>
                  </a:lnTo>
                  <a:lnTo>
                    <a:pt x="16669" y="8096"/>
                  </a:lnTo>
                  <a:lnTo>
                    <a:pt x="13335" y="6667"/>
                  </a:lnTo>
                  <a:lnTo>
                    <a:pt x="10002" y="6667"/>
                  </a:lnTo>
                  <a:lnTo>
                    <a:pt x="6191" y="9049"/>
                  </a:lnTo>
                  <a:lnTo>
                    <a:pt x="953" y="9525"/>
                  </a:lnTo>
                  <a:lnTo>
                    <a:pt x="0" y="17145"/>
                  </a:lnTo>
                  <a:lnTo>
                    <a:pt x="477" y="27146"/>
                  </a:lnTo>
                  <a:lnTo>
                    <a:pt x="1905" y="35719"/>
                  </a:lnTo>
                  <a:lnTo>
                    <a:pt x="7620" y="44767"/>
                  </a:lnTo>
                  <a:lnTo>
                    <a:pt x="10954" y="51911"/>
                  </a:lnTo>
                  <a:lnTo>
                    <a:pt x="12859" y="54292"/>
                  </a:lnTo>
                  <a:lnTo>
                    <a:pt x="20479" y="61913"/>
                  </a:lnTo>
                  <a:lnTo>
                    <a:pt x="25241" y="67627"/>
                  </a:lnTo>
                  <a:lnTo>
                    <a:pt x="44768" y="106204"/>
                  </a:lnTo>
                  <a:lnTo>
                    <a:pt x="49054" y="111919"/>
                  </a:lnTo>
                  <a:lnTo>
                    <a:pt x="53340" y="123349"/>
                  </a:lnTo>
                  <a:lnTo>
                    <a:pt x="59055" y="137160"/>
                  </a:lnTo>
                  <a:lnTo>
                    <a:pt x="71914" y="156686"/>
                  </a:lnTo>
                  <a:lnTo>
                    <a:pt x="73819" y="161449"/>
                  </a:lnTo>
                  <a:lnTo>
                    <a:pt x="76677" y="167164"/>
                  </a:lnTo>
                  <a:lnTo>
                    <a:pt x="88583" y="181927"/>
                  </a:lnTo>
                  <a:lnTo>
                    <a:pt x="93345" y="191452"/>
                  </a:lnTo>
                  <a:lnTo>
                    <a:pt x="95250" y="200025"/>
                  </a:lnTo>
                  <a:lnTo>
                    <a:pt x="95250" y="203835"/>
                  </a:lnTo>
                  <a:lnTo>
                    <a:pt x="94298" y="208121"/>
                  </a:lnTo>
                  <a:lnTo>
                    <a:pt x="93345" y="207645"/>
                  </a:lnTo>
                  <a:lnTo>
                    <a:pt x="92393" y="206692"/>
                  </a:lnTo>
                  <a:lnTo>
                    <a:pt x="91440" y="209550"/>
                  </a:lnTo>
                  <a:lnTo>
                    <a:pt x="91916" y="213360"/>
                  </a:lnTo>
                  <a:lnTo>
                    <a:pt x="93822" y="220504"/>
                  </a:lnTo>
                  <a:lnTo>
                    <a:pt x="93822" y="227647"/>
                  </a:lnTo>
                  <a:lnTo>
                    <a:pt x="94298" y="233363"/>
                  </a:lnTo>
                  <a:lnTo>
                    <a:pt x="93822" y="248126"/>
                  </a:lnTo>
                  <a:lnTo>
                    <a:pt x="94774" y="253365"/>
                  </a:lnTo>
                  <a:lnTo>
                    <a:pt x="99060" y="265747"/>
                  </a:lnTo>
                  <a:lnTo>
                    <a:pt x="103823" y="274320"/>
                  </a:lnTo>
                  <a:lnTo>
                    <a:pt x="106204" y="282892"/>
                  </a:lnTo>
                  <a:lnTo>
                    <a:pt x="105252" y="290989"/>
                  </a:lnTo>
                  <a:lnTo>
                    <a:pt x="105728" y="294799"/>
                  </a:lnTo>
                  <a:lnTo>
                    <a:pt x="106680" y="300990"/>
                  </a:lnTo>
                  <a:lnTo>
                    <a:pt x="106204" y="308134"/>
                  </a:lnTo>
                  <a:lnTo>
                    <a:pt x="109061" y="316230"/>
                  </a:lnTo>
                  <a:lnTo>
                    <a:pt x="110490" y="329089"/>
                  </a:lnTo>
                  <a:lnTo>
                    <a:pt x="114777" y="332899"/>
                  </a:lnTo>
                  <a:lnTo>
                    <a:pt x="116205" y="336232"/>
                  </a:lnTo>
                  <a:lnTo>
                    <a:pt x="117158" y="339566"/>
                  </a:lnTo>
                  <a:lnTo>
                    <a:pt x="115729" y="341947"/>
                  </a:lnTo>
                  <a:lnTo>
                    <a:pt x="116205" y="346234"/>
                  </a:lnTo>
                  <a:lnTo>
                    <a:pt x="119063" y="353854"/>
                  </a:lnTo>
                  <a:lnTo>
                    <a:pt x="121444" y="363855"/>
                  </a:lnTo>
                  <a:lnTo>
                    <a:pt x="123349" y="367665"/>
                  </a:lnTo>
                  <a:lnTo>
                    <a:pt x="136208" y="389096"/>
                  </a:lnTo>
                  <a:lnTo>
                    <a:pt x="141923" y="395764"/>
                  </a:lnTo>
                  <a:lnTo>
                    <a:pt x="145733" y="398621"/>
                  </a:lnTo>
                  <a:lnTo>
                    <a:pt x="157163" y="409575"/>
                  </a:lnTo>
                  <a:lnTo>
                    <a:pt x="160973" y="412432"/>
                  </a:lnTo>
                  <a:lnTo>
                    <a:pt x="161925" y="411004"/>
                  </a:lnTo>
                  <a:lnTo>
                    <a:pt x="166688" y="407670"/>
                  </a:lnTo>
                  <a:lnTo>
                    <a:pt x="169069" y="407194"/>
                  </a:lnTo>
                  <a:lnTo>
                    <a:pt x="170022" y="407670"/>
                  </a:lnTo>
                  <a:lnTo>
                    <a:pt x="171450" y="406717"/>
                  </a:lnTo>
                  <a:lnTo>
                    <a:pt x="172403" y="404336"/>
                  </a:lnTo>
                  <a:lnTo>
                    <a:pt x="172403" y="402431"/>
                  </a:lnTo>
                  <a:lnTo>
                    <a:pt x="173355" y="399574"/>
                  </a:lnTo>
                  <a:lnTo>
                    <a:pt x="174308" y="398145"/>
                  </a:lnTo>
                  <a:lnTo>
                    <a:pt x="175260" y="394811"/>
                  </a:lnTo>
                  <a:lnTo>
                    <a:pt x="177165" y="392430"/>
                  </a:lnTo>
                  <a:lnTo>
                    <a:pt x="181452" y="391477"/>
                  </a:lnTo>
                  <a:lnTo>
                    <a:pt x="184785" y="392906"/>
                  </a:lnTo>
                  <a:lnTo>
                    <a:pt x="186214" y="394811"/>
                  </a:lnTo>
                  <a:lnTo>
                    <a:pt x="186690" y="397192"/>
                  </a:lnTo>
                  <a:lnTo>
                    <a:pt x="188119" y="398621"/>
                  </a:lnTo>
                  <a:lnTo>
                    <a:pt x="190024" y="398621"/>
                  </a:lnTo>
                  <a:lnTo>
                    <a:pt x="191929" y="400050"/>
                  </a:lnTo>
                  <a:lnTo>
                    <a:pt x="192881" y="402907"/>
                  </a:lnTo>
                  <a:lnTo>
                    <a:pt x="192405" y="405289"/>
                  </a:lnTo>
                  <a:lnTo>
                    <a:pt x="191453" y="406717"/>
                  </a:lnTo>
                  <a:lnTo>
                    <a:pt x="191453" y="408146"/>
                  </a:lnTo>
                  <a:lnTo>
                    <a:pt x="192881" y="410527"/>
                  </a:lnTo>
                  <a:lnTo>
                    <a:pt x="193834" y="412909"/>
                  </a:lnTo>
                  <a:lnTo>
                    <a:pt x="194786" y="415766"/>
                  </a:lnTo>
                  <a:lnTo>
                    <a:pt x="200502" y="417195"/>
                  </a:lnTo>
                  <a:lnTo>
                    <a:pt x="203359" y="418147"/>
                  </a:lnTo>
                  <a:lnTo>
                    <a:pt x="208122" y="418624"/>
                  </a:lnTo>
                  <a:lnTo>
                    <a:pt x="212884" y="419576"/>
                  </a:lnTo>
                  <a:lnTo>
                    <a:pt x="217170" y="421957"/>
                  </a:lnTo>
                  <a:lnTo>
                    <a:pt x="224314" y="422434"/>
                  </a:lnTo>
                  <a:lnTo>
                    <a:pt x="233839" y="421481"/>
                  </a:lnTo>
                  <a:lnTo>
                    <a:pt x="241935" y="421957"/>
                  </a:lnTo>
                  <a:lnTo>
                    <a:pt x="248603" y="423863"/>
                  </a:lnTo>
                  <a:lnTo>
                    <a:pt x="253365" y="424339"/>
                  </a:lnTo>
                  <a:lnTo>
                    <a:pt x="256223" y="422910"/>
                  </a:lnTo>
                  <a:lnTo>
                    <a:pt x="257175" y="421005"/>
                  </a:lnTo>
                  <a:lnTo>
                    <a:pt x="256699" y="418624"/>
                  </a:lnTo>
                  <a:lnTo>
                    <a:pt x="258128" y="416719"/>
                  </a:lnTo>
                  <a:lnTo>
                    <a:pt x="261461" y="416242"/>
                  </a:lnTo>
                  <a:lnTo>
                    <a:pt x="263843" y="414338"/>
                  </a:lnTo>
                  <a:lnTo>
                    <a:pt x="266224" y="411004"/>
                  </a:lnTo>
                  <a:lnTo>
                    <a:pt x="270510" y="408622"/>
                  </a:lnTo>
                  <a:lnTo>
                    <a:pt x="277654" y="406717"/>
                  </a:lnTo>
                  <a:lnTo>
                    <a:pt x="280988" y="406717"/>
                  </a:lnTo>
                  <a:lnTo>
                    <a:pt x="280988" y="401479"/>
                  </a:lnTo>
                  <a:lnTo>
                    <a:pt x="280988" y="385286"/>
                  </a:lnTo>
                  <a:lnTo>
                    <a:pt x="280988" y="369094"/>
                  </a:lnTo>
                  <a:lnTo>
                    <a:pt x="280988" y="352901"/>
                  </a:lnTo>
                  <a:lnTo>
                    <a:pt x="280988" y="336709"/>
                  </a:lnTo>
                  <a:lnTo>
                    <a:pt x="280988" y="320992"/>
                  </a:lnTo>
                  <a:lnTo>
                    <a:pt x="280988" y="304800"/>
                  </a:lnTo>
                  <a:lnTo>
                    <a:pt x="280988" y="289084"/>
                  </a:lnTo>
                  <a:lnTo>
                    <a:pt x="280988" y="273844"/>
                  </a:lnTo>
                  <a:lnTo>
                    <a:pt x="280988" y="272891"/>
                  </a:lnTo>
                  <a:lnTo>
                    <a:pt x="280988" y="265271"/>
                  </a:lnTo>
                  <a:lnTo>
                    <a:pt x="280988" y="255270"/>
                  </a:lnTo>
                  <a:lnTo>
                    <a:pt x="280988" y="244792"/>
                  </a:lnTo>
                  <a:lnTo>
                    <a:pt x="280988" y="234791"/>
                  </a:lnTo>
                  <a:lnTo>
                    <a:pt x="280988" y="224314"/>
                  </a:lnTo>
                  <a:lnTo>
                    <a:pt x="280988" y="214313"/>
                  </a:lnTo>
                  <a:lnTo>
                    <a:pt x="280988" y="204311"/>
                  </a:lnTo>
                  <a:lnTo>
                    <a:pt x="280988" y="194310"/>
                  </a:lnTo>
                  <a:lnTo>
                    <a:pt x="280988" y="183832"/>
                  </a:lnTo>
                  <a:lnTo>
                    <a:pt x="280988" y="175260"/>
                  </a:lnTo>
                  <a:lnTo>
                    <a:pt x="288608" y="175260"/>
                  </a:lnTo>
                  <a:lnTo>
                    <a:pt x="298133" y="175260"/>
                  </a:lnTo>
                  <a:lnTo>
                    <a:pt x="309563" y="175260"/>
                  </a:lnTo>
                  <a:lnTo>
                    <a:pt x="314802" y="175260"/>
                  </a:lnTo>
                  <a:lnTo>
                    <a:pt x="314802" y="174307"/>
                  </a:lnTo>
                  <a:lnTo>
                    <a:pt x="314802" y="167640"/>
                  </a:lnTo>
                  <a:lnTo>
                    <a:pt x="314802" y="153352"/>
                  </a:lnTo>
                  <a:lnTo>
                    <a:pt x="314802" y="139065"/>
                  </a:lnTo>
                  <a:lnTo>
                    <a:pt x="314802" y="124777"/>
                  </a:lnTo>
                  <a:lnTo>
                    <a:pt x="314802" y="110490"/>
                  </a:lnTo>
                  <a:lnTo>
                    <a:pt x="314802" y="96202"/>
                  </a:lnTo>
                  <a:lnTo>
                    <a:pt x="314802" y="81915"/>
                  </a:lnTo>
                  <a:lnTo>
                    <a:pt x="314802" y="67627"/>
                  </a:lnTo>
                  <a:lnTo>
                    <a:pt x="314802" y="53816"/>
                  </a:lnTo>
                  <a:lnTo>
                    <a:pt x="314802" y="46672"/>
                  </a:lnTo>
                  <a:lnTo>
                    <a:pt x="323374" y="46196"/>
                  </a:lnTo>
                  <a:lnTo>
                    <a:pt x="333852" y="44767"/>
                  </a:lnTo>
                  <a:lnTo>
                    <a:pt x="350044" y="42386"/>
                  </a:lnTo>
                  <a:lnTo>
                    <a:pt x="365284" y="39529"/>
                  </a:lnTo>
                  <a:lnTo>
                    <a:pt x="375285" y="38100"/>
                  </a:lnTo>
                  <a:lnTo>
                    <a:pt x="387191" y="35719"/>
                  </a:lnTo>
                  <a:lnTo>
                    <a:pt x="391002" y="35719"/>
                  </a:lnTo>
                  <a:lnTo>
                    <a:pt x="392430" y="35719"/>
                  </a:lnTo>
                  <a:lnTo>
                    <a:pt x="393859" y="36671"/>
                  </a:lnTo>
                  <a:lnTo>
                    <a:pt x="399574" y="43815"/>
                  </a:lnTo>
                  <a:lnTo>
                    <a:pt x="402908" y="49054"/>
                  </a:lnTo>
                  <a:lnTo>
                    <a:pt x="403384" y="51435"/>
                  </a:lnTo>
                  <a:lnTo>
                    <a:pt x="404336" y="51435"/>
                  </a:lnTo>
                  <a:lnTo>
                    <a:pt x="405765" y="51435"/>
                  </a:lnTo>
                  <a:lnTo>
                    <a:pt x="407670" y="50482"/>
                  </a:lnTo>
                  <a:lnTo>
                    <a:pt x="412909" y="44767"/>
                  </a:lnTo>
                  <a:lnTo>
                    <a:pt x="414338" y="43339"/>
                  </a:lnTo>
                  <a:lnTo>
                    <a:pt x="417672" y="40957"/>
                  </a:lnTo>
                  <a:lnTo>
                    <a:pt x="421958" y="38100"/>
                  </a:lnTo>
                  <a:lnTo>
                    <a:pt x="426244" y="36195"/>
                  </a:lnTo>
                  <a:lnTo>
                    <a:pt x="430054" y="34766"/>
                  </a:lnTo>
                  <a:lnTo>
                    <a:pt x="431959" y="35242"/>
                  </a:lnTo>
                  <a:lnTo>
                    <a:pt x="433864" y="36671"/>
                  </a:lnTo>
                  <a:lnTo>
                    <a:pt x="435769" y="37624"/>
                  </a:lnTo>
                  <a:lnTo>
                    <a:pt x="444818" y="30956"/>
                  </a:lnTo>
                  <a:lnTo>
                    <a:pt x="448628" y="29527"/>
                  </a:lnTo>
                  <a:lnTo>
                    <a:pt x="459105" y="28099"/>
                  </a:lnTo>
                  <a:lnTo>
                    <a:pt x="460534" y="28575"/>
                  </a:lnTo>
                  <a:close/>
                </a:path>
              </a:pathLst>
            </a:custGeom>
            <a:grpFill/>
            <a:ln w="3175" cap="flat">
              <a:solidFill>
                <a:schemeClr val="bg1">
                  <a:lumMod val="75000"/>
                </a:scheme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" name="Freeform: Shape 333">
              <a:extLst>
                <a:ext uri="{FF2B5EF4-FFF2-40B4-BE49-F238E27FC236}">
                  <a16:creationId xmlns:a16="http://schemas.microsoft.com/office/drawing/2014/main" id="{938BD2F9-F6D8-41C7-A660-D785E345A3B0}"/>
                </a:ext>
              </a:extLst>
            </p:cNvPr>
            <p:cNvSpPr/>
            <p:nvPr/>
          </p:nvSpPr>
          <p:spPr>
            <a:xfrm>
              <a:off x="8442960" y="3246119"/>
              <a:ext cx="276225" cy="146685"/>
            </a:xfrm>
            <a:custGeom>
              <a:avLst/>
              <a:gdLst>
                <a:gd name="connsiteX0" fmla="*/ 275748 w 276225"/>
                <a:gd name="connsiteY0" fmla="*/ 130969 h 146685"/>
                <a:gd name="connsiteX1" fmla="*/ 274320 w 276225"/>
                <a:gd name="connsiteY1" fmla="*/ 126206 h 146685"/>
                <a:gd name="connsiteX2" fmla="*/ 270510 w 276225"/>
                <a:gd name="connsiteY2" fmla="*/ 120491 h 146685"/>
                <a:gd name="connsiteX3" fmla="*/ 270034 w 276225"/>
                <a:gd name="connsiteY3" fmla="*/ 119063 h 146685"/>
                <a:gd name="connsiteX4" fmla="*/ 271463 w 276225"/>
                <a:gd name="connsiteY4" fmla="*/ 109061 h 146685"/>
                <a:gd name="connsiteX5" fmla="*/ 272891 w 276225"/>
                <a:gd name="connsiteY5" fmla="*/ 103346 h 146685"/>
                <a:gd name="connsiteX6" fmla="*/ 274320 w 276225"/>
                <a:gd name="connsiteY6" fmla="*/ 100489 h 146685"/>
                <a:gd name="connsiteX7" fmla="*/ 275748 w 276225"/>
                <a:gd name="connsiteY7" fmla="*/ 96679 h 146685"/>
                <a:gd name="connsiteX8" fmla="*/ 275748 w 276225"/>
                <a:gd name="connsiteY8" fmla="*/ 94774 h 146685"/>
                <a:gd name="connsiteX9" fmla="*/ 275748 w 276225"/>
                <a:gd name="connsiteY9" fmla="*/ 93345 h 146685"/>
                <a:gd name="connsiteX10" fmla="*/ 274320 w 276225"/>
                <a:gd name="connsiteY10" fmla="*/ 92393 h 146685"/>
                <a:gd name="connsiteX11" fmla="*/ 271463 w 276225"/>
                <a:gd name="connsiteY11" fmla="*/ 91916 h 146685"/>
                <a:gd name="connsiteX12" fmla="*/ 268128 w 276225"/>
                <a:gd name="connsiteY12" fmla="*/ 91440 h 146685"/>
                <a:gd name="connsiteX13" fmla="*/ 265747 w 276225"/>
                <a:gd name="connsiteY13" fmla="*/ 91916 h 146685"/>
                <a:gd name="connsiteX14" fmla="*/ 259556 w 276225"/>
                <a:gd name="connsiteY14" fmla="*/ 93821 h 146685"/>
                <a:gd name="connsiteX15" fmla="*/ 257651 w 276225"/>
                <a:gd name="connsiteY15" fmla="*/ 94298 h 146685"/>
                <a:gd name="connsiteX16" fmla="*/ 255270 w 276225"/>
                <a:gd name="connsiteY16" fmla="*/ 93821 h 146685"/>
                <a:gd name="connsiteX17" fmla="*/ 252413 w 276225"/>
                <a:gd name="connsiteY17" fmla="*/ 93821 h 146685"/>
                <a:gd name="connsiteX18" fmla="*/ 246221 w 276225"/>
                <a:gd name="connsiteY18" fmla="*/ 93821 h 146685"/>
                <a:gd name="connsiteX19" fmla="*/ 241459 w 276225"/>
                <a:gd name="connsiteY19" fmla="*/ 93345 h 146685"/>
                <a:gd name="connsiteX20" fmla="*/ 237172 w 276225"/>
                <a:gd name="connsiteY20" fmla="*/ 90011 h 146685"/>
                <a:gd name="connsiteX21" fmla="*/ 234315 w 276225"/>
                <a:gd name="connsiteY21" fmla="*/ 88583 h 146685"/>
                <a:gd name="connsiteX22" fmla="*/ 230981 w 276225"/>
                <a:gd name="connsiteY22" fmla="*/ 87630 h 146685"/>
                <a:gd name="connsiteX23" fmla="*/ 228123 w 276225"/>
                <a:gd name="connsiteY23" fmla="*/ 86678 h 146685"/>
                <a:gd name="connsiteX24" fmla="*/ 227171 w 276225"/>
                <a:gd name="connsiteY24" fmla="*/ 84773 h 146685"/>
                <a:gd name="connsiteX25" fmla="*/ 226219 w 276225"/>
                <a:gd name="connsiteY25" fmla="*/ 84296 h 146685"/>
                <a:gd name="connsiteX26" fmla="*/ 223361 w 276225"/>
                <a:gd name="connsiteY26" fmla="*/ 83820 h 146685"/>
                <a:gd name="connsiteX27" fmla="*/ 221456 w 276225"/>
                <a:gd name="connsiteY27" fmla="*/ 84296 h 146685"/>
                <a:gd name="connsiteX28" fmla="*/ 220027 w 276225"/>
                <a:gd name="connsiteY28" fmla="*/ 89059 h 146685"/>
                <a:gd name="connsiteX29" fmla="*/ 219075 w 276225"/>
                <a:gd name="connsiteY29" fmla="*/ 89535 h 146685"/>
                <a:gd name="connsiteX30" fmla="*/ 216217 w 276225"/>
                <a:gd name="connsiteY30" fmla="*/ 90011 h 146685"/>
                <a:gd name="connsiteX31" fmla="*/ 213836 w 276225"/>
                <a:gd name="connsiteY31" fmla="*/ 89059 h 146685"/>
                <a:gd name="connsiteX32" fmla="*/ 210026 w 276225"/>
                <a:gd name="connsiteY32" fmla="*/ 86678 h 146685"/>
                <a:gd name="connsiteX33" fmla="*/ 208597 w 276225"/>
                <a:gd name="connsiteY33" fmla="*/ 84296 h 146685"/>
                <a:gd name="connsiteX34" fmla="*/ 207169 w 276225"/>
                <a:gd name="connsiteY34" fmla="*/ 83344 h 146685"/>
                <a:gd name="connsiteX35" fmla="*/ 205264 w 276225"/>
                <a:gd name="connsiteY35" fmla="*/ 84296 h 146685"/>
                <a:gd name="connsiteX36" fmla="*/ 205264 w 276225"/>
                <a:gd name="connsiteY36" fmla="*/ 87630 h 146685"/>
                <a:gd name="connsiteX37" fmla="*/ 204788 w 276225"/>
                <a:gd name="connsiteY37" fmla="*/ 90011 h 146685"/>
                <a:gd name="connsiteX38" fmla="*/ 202406 w 276225"/>
                <a:gd name="connsiteY38" fmla="*/ 90964 h 146685"/>
                <a:gd name="connsiteX39" fmla="*/ 200977 w 276225"/>
                <a:gd name="connsiteY39" fmla="*/ 90011 h 146685"/>
                <a:gd name="connsiteX40" fmla="*/ 200025 w 276225"/>
                <a:gd name="connsiteY40" fmla="*/ 88106 h 146685"/>
                <a:gd name="connsiteX41" fmla="*/ 197167 w 276225"/>
                <a:gd name="connsiteY41" fmla="*/ 82868 h 146685"/>
                <a:gd name="connsiteX42" fmla="*/ 194310 w 276225"/>
                <a:gd name="connsiteY42" fmla="*/ 79534 h 146685"/>
                <a:gd name="connsiteX43" fmla="*/ 191452 w 276225"/>
                <a:gd name="connsiteY43" fmla="*/ 77629 h 146685"/>
                <a:gd name="connsiteX44" fmla="*/ 182403 w 276225"/>
                <a:gd name="connsiteY44" fmla="*/ 77629 h 146685"/>
                <a:gd name="connsiteX45" fmla="*/ 175736 w 276225"/>
                <a:gd name="connsiteY45" fmla="*/ 76676 h 146685"/>
                <a:gd name="connsiteX46" fmla="*/ 172878 w 276225"/>
                <a:gd name="connsiteY46" fmla="*/ 76200 h 146685"/>
                <a:gd name="connsiteX47" fmla="*/ 171450 w 276225"/>
                <a:gd name="connsiteY47" fmla="*/ 73819 h 146685"/>
                <a:gd name="connsiteX48" fmla="*/ 172402 w 276225"/>
                <a:gd name="connsiteY48" fmla="*/ 70009 h 146685"/>
                <a:gd name="connsiteX49" fmla="*/ 173831 w 276225"/>
                <a:gd name="connsiteY49" fmla="*/ 66675 h 146685"/>
                <a:gd name="connsiteX50" fmla="*/ 173831 w 276225"/>
                <a:gd name="connsiteY50" fmla="*/ 66199 h 146685"/>
                <a:gd name="connsiteX51" fmla="*/ 172878 w 276225"/>
                <a:gd name="connsiteY51" fmla="*/ 65723 h 146685"/>
                <a:gd name="connsiteX52" fmla="*/ 170973 w 276225"/>
                <a:gd name="connsiteY52" fmla="*/ 65246 h 146685"/>
                <a:gd name="connsiteX53" fmla="*/ 163353 w 276225"/>
                <a:gd name="connsiteY53" fmla="*/ 67628 h 146685"/>
                <a:gd name="connsiteX54" fmla="*/ 161448 w 276225"/>
                <a:gd name="connsiteY54" fmla="*/ 67151 h 146685"/>
                <a:gd name="connsiteX55" fmla="*/ 160496 w 276225"/>
                <a:gd name="connsiteY55" fmla="*/ 66675 h 146685"/>
                <a:gd name="connsiteX56" fmla="*/ 158591 w 276225"/>
                <a:gd name="connsiteY56" fmla="*/ 65723 h 146685"/>
                <a:gd name="connsiteX57" fmla="*/ 157639 w 276225"/>
                <a:gd name="connsiteY57" fmla="*/ 64770 h 146685"/>
                <a:gd name="connsiteX58" fmla="*/ 156686 w 276225"/>
                <a:gd name="connsiteY58" fmla="*/ 63341 h 146685"/>
                <a:gd name="connsiteX59" fmla="*/ 150495 w 276225"/>
                <a:gd name="connsiteY59" fmla="*/ 60008 h 146685"/>
                <a:gd name="connsiteX60" fmla="*/ 148590 w 276225"/>
                <a:gd name="connsiteY60" fmla="*/ 58103 h 146685"/>
                <a:gd name="connsiteX61" fmla="*/ 145256 w 276225"/>
                <a:gd name="connsiteY61" fmla="*/ 55721 h 146685"/>
                <a:gd name="connsiteX62" fmla="*/ 142398 w 276225"/>
                <a:gd name="connsiteY62" fmla="*/ 54293 h 146685"/>
                <a:gd name="connsiteX63" fmla="*/ 140494 w 276225"/>
                <a:gd name="connsiteY63" fmla="*/ 49530 h 146685"/>
                <a:gd name="connsiteX64" fmla="*/ 138589 w 276225"/>
                <a:gd name="connsiteY64" fmla="*/ 45244 h 146685"/>
                <a:gd name="connsiteX65" fmla="*/ 138113 w 276225"/>
                <a:gd name="connsiteY65" fmla="*/ 42863 h 146685"/>
                <a:gd name="connsiteX66" fmla="*/ 135255 w 276225"/>
                <a:gd name="connsiteY66" fmla="*/ 41910 h 146685"/>
                <a:gd name="connsiteX67" fmla="*/ 132397 w 276225"/>
                <a:gd name="connsiteY67" fmla="*/ 40958 h 146685"/>
                <a:gd name="connsiteX68" fmla="*/ 127159 w 276225"/>
                <a:gd name="connsiteY68" fmla="*/ 42863 h 146685"/>
                <a:gd name="connsiteX69" fmla="*/ 123348 w 276225"/>
                <a:gd name="connsiteY69" fmla="*/ 44291 h 146685"/>
                <a:gd name="connsiteX70" fmla="*/ 120491 w 276225"/>
                <a:gd name="connsiteY70" fmla="*/ 44291 h 146685"/>
                <a:gd name="connsiteX71" fmla="*/ 116205 w 276225"/>
                <a:gd name="connsiteY71" fmla="*/ 40005 h 146685"/>
                <a:gd name="connsiteX72" fmla="*/ 112395 w 276225"/>
                <a:gd name="connsiteY72" fmla="*/ 34766 h 146685"/>
                <a:gd name="connsiteX73" fmla="*/ 108585 w 276225"/>
                <a:gd name="connsiteY73" fmla="*/ 30956 h 146685"/>
                <a:gd name="connsiteX74" fmla="*/ 105727 w 276225"/>
                <a:gd name="connsiteY74" fmla="*/ 28575 h 146685"/>
                <a:gd name="connsiteX75" fmla="*/ 100965 w 276225"/>
                <a:gd name="connsiteY75" fmla="*/ 28575 h 146685"/>
                <a:gd name="connsiteX76" fmla="*/ 95250 w 276225"/>
                <a:gd name="connsiteY76" fmla="*/ 26194 h 146685"/>
                <a:gd name="connsiteX77" fmla="*/ 88106 w 276225"/>
                <a:gd name="connsiteY77" fmla="*/ 20479 h 146685"/>
                <a:gd name="connsiteX78" fmla="*/ 82867 w 276225"/>
                <a:gd name="connsiteY78" fmla="*/ 16669 h 146685"/>
                <a:gd name="connsiteX79" fmla="*/ 73819 w 276225"/>
                <a:gd name="connsiteY79" fmla="*/ 11906 h 146685"/>
                <a:gd name="connsiteX80" fmla="*/ 71914 w 276225"/>
                <a:gd name="connsiteY80" fmla="*/ 10001 h 146685"/>
                <a:gd name="connsiteX81" fmla="*/ 70961 w 276225"/>
                <a:gd name="connsiteY81" fmla="*/ 8573 h 146685"/>
                <a:gd name="connsiteX82" fmla="*/ 70009 w 276225"/>
                <a:gd name="connsiteY82" fmla="*/ 5239 h 146685"/>
                <a:gd name="connsiteX83" fmla="*/ 68103 w 276225"/>
                <a:gd name="connsiteY83" fmla="*/ 2381 h 146685"/>
                <a:gd name="connsiteX84" fmla="*/ 61436 w 276225"/>
                <a:gd name="connsiteY84" fmla="*/ 953 h 146685"/>
                <a:gd name="connsiteX85" fmla="*/ 54292 w 276225"/>
                <a:gd name="connsiteY85" fmla="*/ 0 h 146685"/>
                <a:gd name="connsiteX86" fmla="*/ 46672 w 276225"/>
                <a:gd name="connsiteY86" fmla="*/ 1905 h 146685"/>
                <a:gd name="connsiteX87" fmla="*/ 40957 w 276225"/>
                <a:gd name="connsiteY87" fmla="*/ 10954 h 146685"/>
                <a:gd name="connsiteX88" fmla="*/ 38576 w 276225"/>
                <a:gd name="connsiteY88" fmla="*/ 12859 h 146685"/>
                <a:gd name="connsiteX89" fmla="*/ 36195 w 276225"/>
                <a:gd name="connsiteY89" fmla="*/ 12859 h 146685"/>
                <a:gd name="connsiteX90" fmla="*/ 34290 w 276225"/>
                <a:gd name="connsiteY90" fmla="*/ 10954 h 146685"/>
                <a:gd name="connsiteX91" fmla="*/ 32861 w 276225"/>
                <a:gd name="connsiteY91" fmla="*/ 8096 h 146685"/>
                <a:gd name="connsiteX92" fmla="*/ 31432 w 276225"/>
                <a:gd name="connsiteY92" fmla="*/ 7620 h 146685"/>
                <a:gd name="connsiteX93" fmla="*/ 29051 w 276225"/>
                <a:gd name="connsiteY93" fmla="*/ 8096 h 146685"/>
                <a:gd name="connsiteX94" fmla="*/ 27146 w 276225"/>
                <a:gd name="connsiteY94" fmla="*/ 9049 h 146685"/>
                <a:gd name="connsiteX95" fmla="*/ 26194 w 276225"/>
                <a:gd name="connsiteY95" fmla="*/ 10001 h 146685"/>
                <a:gd name="connsiteX96" fmla="*/ 21431 w 276225"/>
                <a:gd name="connsiteY96" fmla="*/ 14764 h 146685"/>
                <a:gd name="connsiteX97" fmla="*/ 19050 w 276225"/>
                <a:gd name="connsiteY97" fmla="*/ 16193 h 146685"/>
                <a:gd name="connsiteX98" fmla="*/ 17145 w 276225"/>
                <a:gd name="connsiteY98" fmla="*/ 18098 h 146685"/>
                <a:gd name="connsiteX99" fmla="*/ 11906 w 276225"/>
                <a:gd name="connsiteY99" fmla="*/ 24289 h 146685"/>
                <a:gd name="connsiteX100" fmla="*/ 9048 w 276225"/>
                <a:gd name="connsiteY100" fmla="*/ 30004 h 146685"/>
                <a:gd name="connsiteX101" fmla="*/ 7144 w 276225"/>
                <a:gd name="connsiteY101" fmla="*/ 35719 h 146685"/>
                <a:gd name="connsiteX102" fmla="*/ 7144 w 276225"/>
                <a:gd name="connsiteY102" fmla="*/ 39529 h 146685"/>
                <a:gd name="connsiteX103" fmla="*/ 6191 w 276225"/>
                <a:gd name="connsiteY103" fmla="*/ 43815 h 146685"/>
                <a:gd name="connsiteX104" fmla="*/ 4286 w 276225"/>
                <a:gd name="connsiteY104" fmla="*/ 46673 h 146685"/>
                <a:gd name="connsiteX105" fmla="*/ 2857 w 276225"/>
                <a:gd name="connsiteY105" fmla="*/ 47625 h 146685"/>
                <a:gd name="connsiteX106" fmla="*/ 1428 w 276225"/>
                <a:gd name="connsiteY106" fmla="*/ 51435 h 146685"/>
                <a:gd name="connsiteX107" fmla="*/ 0 w 276225"/>
                <a:gd name="connsiteY107" fmla="*/ 55721 h 146685"/>
                <a:gd name="connsiteX108" fmla="*/ 952 w 276225"/>
                <a:gd name="connsiteY108" fmla="*/ 57150 h 146685"/>
                <a:gd name="connsiteX109" fmla="*/ 3334 w 276225"/>
                <a:gd name="connsiteY109" fmla="*/ 59055 h 146685"/>
                <a:gd name="connsiteX110" fmla="*/ 6191 w 276225"/>
                <a:gd name="connsiteY110" fmla="*/ 60960 h 146685"/>
                <a:gd name="connsiteX111" fmla="*/ 9525 w 276225"/>
                <a:gd name="connsiteY111" fmla="*/ 63341 h 146685"/>
                <a:gd name="connsiteX112" fmla="*/ 12382 w 276225"/>
                <a:gd name="connsiteY112" fmla="*/ 65246 h 146685"/>
                <a:gd name="connsiteX113" fmla="*/ 14764 w 276225"/>
                <a:gd name="connsiteY113" fmla="*/ 65723 h 146685"/>
                <a:gd name="connsiteX114" fmla="*/ 15240 w 276225"/>
                <a:gd name="connsiteY114" fmla="*/ 64294 h 146685"/>
                <a:gd name="connsiteX115" fmla="*/ 16192 w 276225"/>
                <a:gd name="connsiteY115" fmla="*/ 63341 h 146685"/>
                <a:gd name="connsiteX116" fmla="*/ 18573 w 276225"/>
                <a:gd name="connsiteY116" fmla="*/ 63818 h 146685"/>
                <a:gd name="connsiteX117" fmla="*/ 21431 w 276225"/>
                <a:gd name="connsiteY117" fmla="*/ 65723 h 146685"/>
                <a:gd name="connsiteX118" fmla="*/ 22860 w 276225"/>
                <a:gd name="connsiteY118" fmla="*/ 67151 h 146685"/>
                <a:gd name="connsiteX119" fmla="*/ 23813 w 276225"/>
                <a:gd name="connsiteY119" fmla="*/ 68104 h 146685"/>
                <a:gd name="connsiteX120" fmla="*/ 29051 w 276225"/>
                <a:gd name="connsiteY120" fmla="*/ 70485 h 146685"/>
                <a:gd name="connsiteX121" fmla="*/ 32861 w 276225"/>
                <a:gd name="connsiteY121" fmla="*/ 72866 h 146685"/>
                <a:gd name="connsiteX122" fmla="*/ 38100 w 276225"/>
                <a:gd name="connsiteY122" fmla="*/ 75248 h 146685"/>
                <a:gd name="connsiteX123" fmla="*/ 39528 w 276225"/>
                <a:gd name="connsiteY123" fmla="*/ 77153 h 146685"/>
                <a:gd name="connsiteX124" fmla="*/ 40481 w 276225"/>
                <a:gd name="connsiteY124" fmla="*/ 78581 h 146685"/>
                <a:gd name="connsiteX125" fmla="*/ 42863 w 276225"/>
                <a:gd name="connsiteY125" fmla="*/ 80963 h 146685"/>
                <a:gd name="connsiteX126" fmla="*/ 49053 w 276225"/>
                <a:gd name="connsiteY126" fmla="*/ 85249 h 146685"/>
                <a:gd name="connsiteX127" fmla="*/ 53816 w 276225"/>
                <a:gd name="connsiteY127" fmla="*/ 88106 h 146685"/>
                <a:gd name="connsiteX128" fmla="*/ 58102 w 276225"/>
                <a:gd name="connsiteY128" fmla="*/ 90488 h 146685"/>
                <a:gd name="connsiteX129" fmla="*/ 61436 w 276225"/>
                <a:gd name="connsiteY129" fmla="*/ 92393 h 146685"/>
                <a:gd name="connsiteX130" fmla="*/ 62865 w 276225"/>
                <a:gd name="connsiteY130" fmla="*/ 91916 h 146685"/>
                <a:gd name="connsiteX131" fmla="*/ 64770 w 276225"/>
                <a:gd name="connsiteY131" fmla="*/ 91440 h 146685"/>
                <a:gd name="connsiteX132" fmla="*/ 66198 w 276225"/>
                <a:gd name="connsiteY132" fmla="*/ 90488 h 146685"/>
                <a:gd name="connsiteX133" fmla="*/ 67627 w 276225"/>
                <a:gd name="connsiteY133" fmla="*/ 90964 h 146685"/>
                <a:gd name="connsiteX134" fmla="*/ 70009 w 276225"/>
                <a:gd name="connsiteY134" fmla="*/ 92393 h 146685"/>
                <a:gd name="connsiteX135" fmla="*/ 76200 w 276225"/>
                <a:gd name="connsiteY135" fmla="*/ 96203 h 146685"/>
                <a:gd name="connsiteX136" fmla="*/ 81915 w 276225"/>
                <a:gd name="connsiteY136" fmla="*/ 99536 h 146685"/>
                <a:gd name="connsiteX137" fmla="*/ 87630 w 276225"/>
                <a:gd name="connsiteY137" fmla="*/ 99060 h 146685"/>
                <a:gd name="connsiteX138" fmla="*/ 89535 w 276225"/>
                <a:gd name="connsiteY138" fmla="*/ 99536 h 146685"/>
                <a:gd name="connsiteX139" fmla="*/ 90488 w 276225"/>
                <a:gd name="connsiteY139" fmla="*/ 102394 h 146685"/>
                <a:gd name="connsiteX140" fmla="*/ 91440 w 276225"/>
                <a:gd name="connsiteY140" fmla="*/ 105251 h 146685"/>
                <a:gd name="connsiteX141" fmla="*/ 98107 w 276225"/>
                <a:gd name="connsiteY141" fmla="*/ 106680 h 146685"/>
                <a:gd name="connsiteX142" fmla="*/ 102394 w 276225"/>
                <a:gd name="connsiteY142" fmla="*/ 107633 h 146685"/>
                <a:gd name="connsiteX143" fmla="*/ 107632 w 276225"/>
                <a:gd name="connsiteY143" fmla="*/ 109061 h 146685"/>
                <a:gd name="connsiteX144" fmla="*/ 110490 w 276225"/>
                <a:gd name="connsiteY144" fmla="*/ 110490 h 146685"/>
                <a:gd name="connsiteX145" fmla="*/ 112871 w 276225"/>
                <a:gd name="connsiteY145" fmla="*/ 109061 h 146685"/>
                <a:gd name="connsiteX146" fmla="*/ 113347 w 276225"/>
                <a:gd name="connsiteY146" fmla="*/ 107633 h 146685"/>
                <a:gd name="connsiteX147" fmla="*/ 115728 w 276225"/>
                <a:gd name="connsiteY147" fmla="*/ 107156 h 146685"/>
                <a:gd name="connsiteX148" fmla="*/ 119063 w 276225"/>
                <a:gd name="connsiteY148" fmla="*/ 107156 h 146685"/>
                <a:gd name="connsiteX149" fmla="*/ 125730 w 276225"/>
                <a:gd name="connsiteY149" fmla="*/ 109538 h 146685"/>
                <a:gd name="connsiteX150" fmla="*/ 128588 w 276225"/>
                <a:gd name="connsiteY150" fmla="*/ 110014 h 146685"/>
                <a:gd name="connsiteX151" fmla="*/ 130969 w 276225"/>
                <a:gd name="connsiteY151" fmla="*/ 108109 h 146685"/>
                <a:gd name="connsiteX152" fmla="*/ 135255 w 276225"/>
                <a:gd name="connsiteY152" fmla="*/ 107156 h 146685"/>
                <a:gd name="connsiteX153" fmla="*/ 137636 w 276225"/>
                <a:gd name="connsiteY153" fmla="*/ 106204 h 146685"/>
                <a:gd name="connsiteX154" fmla="*/ 142398 w 276225"/>
                <a:gd name="connsiteY154" fmla="*/ 108109 h 146685"/>
                <a:gd name="connsiteX155" fmla="*/ 150971 w 276225"/>
                <a:gd name="connsiteY155" fmla="*/ 111443 h 146685"/>
                <a:gd name="connsiteX156" fmla="*/ 155257 w 276225"/>
                <a:gd name="connsiteY156" fmla="*/ 112871 h 146685"/>
                <a:gd name="connsiteX157" fmla="*/ 156210 w 276225"/>
                <a:gd name="connsiteY157" fmla="*/ 114776 h 146685"/>
                <a:gd name="connsiteX158" fmla="*/ 156686 w 276225"/>
                <a:gd name="connsiteY158" fmla="*/ 116681 h 146685"/>
                <a:gd name="connsiteX159" fmla="*/ 156686 w 276225"/>
                <a:gd name="connsiteY159" fmla="*/ 120491 h 146685"/>
                <a:gd name="connsiteX160" fmla="*/ 157639 w 276225"/>
                <a:gd name="connsiteY160" fmla="*/ 122396 h 146685"/>
                <a:gd name="connsiteX161" fmla="*/ 166211 w 276225"/>
                <a:gd name="connsiteY161" fmla="*/ 126683 h 146685"/>
                <a:gd name="connsiteX162" fmla="*/ 169069 w 276225"/>
                <a:gd name="connsiteY162" fmla="*/ 128111 h 146685"/>
                <a:gd name="connsiteX163" fmla="*/ 171450 w 276225"/>
                <a:gd name="connsiteY163" fmla="*/ 128588 h 146685"/>
                <a:gd name="connsiteX164" fmla="*/ 172878 w 276225"/>
                <a:gd name="connsiteY164" fmla="*/ 129064 h 146685"/>
                <a:gd name="connsiteX165" fmla="*/ 173831 w 276225"/>
                <a:gd name="connsiteY165" fmla="*/ 129540 h 146685"/>
                <a:gd name="connsiteX166" fmla="*/ 174307 w 276225"/>
                <a:gd name="connsiteY166" fmla="*/ 131921 h 146685"/>
                <a:gd name="connsiteX167" fmla="*/ 174784 w 276225"/>
                <a:gd name="connsiteY167" fmla="*/ 132398 h 146685"/>
                <a:gd name="connsiteX168" fmla="*/ 176689 w 276225"/>
                <a:gd name="connsiteY168" fmla="*/ 132874 h 146685"/>
                <a:gd name="connsiteX169" fmla="*/ 178594 w 276225"/>
                <a:gd name="connsiteY169" fmla="*/ 133350 h 146685"/>
                <a:gd name="connsiteX170" fmla="*/ 183832 w 276225"/>
                <a:gd name="connsiteY170" fmla="*/ 130969 h 146685"/>
                <a:gd name="connsiteX171" fmla="*/ 187642 w 276225"/>
                <a:gd name="connsiteY171" fmla="*/ 129540 h 146685"/>
                <a:gd name="connsiteX172" fmla="*/ 190500 w 276225"/>
                <a:gd name="connsiteY172" fmla="*/ 130016 h 146685"/>
                <a:gd name="connsiteX173" fmla="*/ 192405 w 276225"/>
                <a:gd name="connsiteY173" fmla="*/ 131921 h 146685"/>
                <a:gd name="connsiteX174" fmla="*/ 192405 w 276225"/>
                <a:gd name="connsiteY174" fmla="*/ 134303 h 146685"/>
                <a:gd name="connsiteX175" fmla="*/ 193357 w 276225"/>
                <a:gd name="connsiteY175" fmla="*/ 136684 h 146685"/>
                <a:gd name="connsiteX176" fmla="*/ 195739 w 276225"/>
                <a:gd name="connsiteY176" fmla="*/ 138113 h 146685"/>
                <a:gd name="connsiteX177" fmla="*/ 197644 w 276225"/>
                <a:gd name="connsiteY177" fmla="*/ 138113 h 146685"/>
                <a:gd name="connsiteX178" fmla="*/ 202882 w 276225"/>
                <a:gd name="connsiteY178" fmla="*/ 136684 h 146685"/>
                <a:gd name="connsiteX179" fmla="*/ 206692 w 276225"/>
                <a:gd name="connsiteY179" fmla="*/ 137636 h 146685"/>
                <a:gd name="connsiteX180" fmla="*/ 210502 w 276225"/>
                <a:gd name="connsiteY180" fmla="*/ 138113 h 146685"/>
                <a:gd name="connsiteX181" fmla="*/ 214789 w 276225"/>
                <a:gd name="connsiteY181" fmla="*/ 139065 h 146685"/>
                <a:gd name="connsiteX182" fmla="*/ 216694 w 276225"/>
                <a:gd name="connsiteY182" fmla="*/ 140018 h 146685"/>
                <a:gd name="connsiteX183" fmla="*/ 220980 w 276225"/>
                <a:gd name="connsiteY183" fmla="*/ 141923 h 146685"/>
                <a:gd name="connsiteX184" fmla="*/ 226219 w 276225"/>
                <a:gd name="connsiteY184" fmla="*/ 144304 h 146685"/>
                <a:gd name="connsiteX185" fmla="*/ 228600 w 276225"/>
                <a:gd name="connsiteY185" fmla="*/ 143828 h 146685"/>
                <a:gd name="connsiteX186" fmla="*/ 237172 w 276225"/>
                <a:gd name="connsiteY186" fmla="*/ 140018 h 146685"/>
                <a:gd name="connsiteX187" fmla="*/ 237648 w 276225"/>
                <a:gd name="connsiteY187" fmla="*/ 140494 h 146685"/>
                <a:gd name="connsiteX188" fmla="*/ 239553 w 276225"/>
                <a:gd name="connsiteY188" fmla="*/ 144304 h 146685"/>
                <a:gd name="connsiteX189" fmla="*/ 242411 w 276225"/>
                <a:gd name="connsiteY189" fmla="*/ 145733 h 146685"/>
                <a:gd name="connsiteX190" fmla="*/ 246221 w 276225"/>
                <a:gd name="connsiteY190" fmla="*/ 146685 h 146685"/>
                <a:gd name="connsiteX191" fmla="*/ 250507 w 276225"/>
                <a:gd name="connsiteY191" fmla="*/ 144780 h 146685"/>
                <a:gd name="connsiteX192" fmla="*/ 253841 w 276225"/>
                <a:gd name="connsiteY192" fmla="*/ 145256 h 146685"/>
                <a:gd name="connsiteX193" fmla="*/ 258127 w 276225"/>
                <a:gd name="connsiteY193" fmla="*/ 145733 h 146685"/>
                <a:gd name="connsiteX194" fmla="*/ 261938 w 276225"/>
                <a:gd name="connsiteY194" fmla="*/ 144304 h 146685"/>
                <a:gd name="connsiteX195" fmla="*/ 265271 w 276225"/>
                <a:gd name="connsiteY195" fmla="*/ 144304 h 146685"/>
                <a:gd name="connsiteX196" fmla="*/ 270510 w 276225"/>
                <a:gd name="connsiteY196" fmla="*/ 146209 h 146685"/>
                <a:gd name="connsiteX197" fmla="*/ 271463 w 276225"/>
                <a:gd name="connsiteY197" fmla="*/ 145733 h 146685"/>
                <a:gd name="connsiteX198" fmla="*/ 272415 w 276225"/>
                <a:gd name="connsiteY198" fmla="*/ 144304 h 146685"/>
                <a:gd name="connsiteX199" fmla="*/ 274320 w 276225"/>
                <a:gd name="connsiteY199" fmla="*/ 138589 h 146685"/>
                <a:gd name="connsiteX200" fmla="*/ 276225 w 276225"/>
                <a:gd name="connsiteY200" fmla="*/ 133826 h 1466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</a:cxnLst>
              <a:rect l="l" t="t" r="r" b="b"/>
              <a:pathLst>
                <a:path w="276225" h="146685">
                  <a:moveTo>
                    <a:pt x="275748" y="130969"/>
                  </a:moveTo>
                  <a:lnTo>
                    <a:pt x="274320" y="126206"/>
                  </a:lnTo>
                  <a:lnTo>
                    <a:pt x="270510" y="120491"/>
                  </a:lnTo>
                  <a:lnTo>
                    <a:pt x="270034" y="119063"/>
                  </a:lnTo>
                  <a:lnTo>
                    <a:pt x="271463" y="109061"/>
                  </a:lnTo>
                  <a:lnTo>
                    <a:pt x="272891" y="103346"/>
                  </a:lnTo>
                  <a:lnTo>
                    <a:pt x="274320" y="100489"/>
                  </a:lnTo>
                  <a:lnTo>
                    <a:pt x="275748" y="96679"/>
                  </a:lnTo>
                  <a:lnTo>
                    <a:pt x="275748" y="94774"/>
                  </a:lnTo>
                  <a:lnTo>
                    <a:pt x="275748" y="93345"/>
                  </a:lnTo>
                  <a:lnTo>
                    <a:pt x="274320" y="92393"/>
                  </a:lnTo>
                  <a:lnTo>
                    <a:pt x="271463" y="91916"/>
                  </a:lnTo>
                  <a:lnTo>
                    <a:pt x="268128" y="91440"/>
                  </a:lnTo>
                  <a:lnTo>
                    <a:pt x="265747" y="91916"/>
                  </a:lnTo>
                  <a:lnTo>
                    <a:pt x="259556" y="93821"/>
                  </a:lnTo>
                  <a:lnTo>
                    <a:pt x="257651" y="94298"/>
                  </a:lnTo>
                  <a:lnTo>
                    <a:pt x="255270" y="93821"/>
                  </a:lnTo>
                  <a:lnTo>
                    <a:pt x="252413" y="93821"/>
                  </a:lnTo>
                  <a:lnTo>
                    <a:pt x="246221" y="93821"/>
                  </a:lnTo>
                  <a:lnTo>
                    <a:pt x="241459" y="93345"/>
                  </a:lnTo>
                  <a:lnTo>
                    <a:pt x="237172" y="90011"/>
                  </a:lnTo>
                  <a:lnTo>
                    <a:pt x="234315" y="88583"/>
                  </a:lnTo>
                  <a:lnTo>
                    <a:pt x="230981" y="87630"/>
                  </a:lnTo>
                  <a:lnTo>
                    <a:pt x="228123" y="86678"/>
                  </a:lnTo>
                  <a:lnTo>
                    <a:pt x="227171" y="84773"/>
                  </a:lnTo>
                  <a:lnTo>
                    <a:pt x="226219" y="84296"/>
                  </a:lnTo>
                  <a:lnTo>
                    <a:pt x="223361" y="83820"/>
                  </a:lnTo>
                  <a:lnTo>
                    <a:pt x="221456" y="84296"/>
                  </a:lnTo>
                  <a:lnTo>
                    <a:pt x="220027" y="89059"/>
                  </a:lnTo>
                  <a:lnTo>
                    <a:pt x="219075" y="89535"/>
                  </a:lnTo>
                  <a:lnTo>
                    <a:pt x="216217" y="90011"/>
                  </a:lnTo>
                  <a:lnTo>
                    <a:pt x="213836" y="89059"/>
                  </a:lnTo>
                  <a:lnTo>
                    <a:pt x="210026" y="86678"/>
                  </a:lnTo>
                  <a:lnTo>
                    <a:pt x="208597" y="84296"/>
                  </a:lnTo>
                  <a:lnTo>
                    <a:pt x="207169" y="83344"/>
                  </a:lnTo>
                  <a:lnTo>
                    <a:pt x="205264" y="84296"/>
                  </a:lnTo>
                  <a:lnTo>
                    <a:pt x="205264" y="87630"/>
                  </a:lnTo>
                  <a:lnTo>
                    <a:pt x="204788" y="90011"/>
                  </a:lnTo>
                  <a:lnTo>
                    <a:pt x="202406" y="90964"/>
                  </a:lnTo>
                  <a:lnTo>
                    <a:pt x="200977" y="90011"/>
                  </a:lnTo>
                  <a:lnTo>
                    <a:pt x="200025" y="88106"/>
                  </a:lnTo>
                  <a:lnTo>
                    <a:pt x="197167" y="82868"/>
                  </a:lnTo>
                  <a:lnTo>
                    <a:pt x="194310" y="79534"/>
                  </a:lnTo>
                  <a:lnTo>
                    <a:pt x="191452" y="77629"/>
                  </a:lnTo>
                  <a:lnTo>
                    <a:pt x="182403" y="77629"/>
                  </a:lnTo>
                  <a:lnTo>
                    <a:pt x="175736" y="76676"/>
                  </a:lnTo>
                  <a:lnTo>
                    <a:pt x="172878" y="76200"/>
                  </a:lnTo>
                  <a:lnTo>
                    <a:pt x="171450" y="73819"/>
                  </a:lnTo>
                  <a:lnTo>
                    <a:pt x="172402" y="70009"/>
                  </a:lnTo>
                  <a:lnTo>
                    <a:pt x="173831" y="66675"/>
                  </a:lnTo>
                  <a:lnTo>
                    <a:pt x="173831" y="66199"/>
                  </a:lnTo>
                  <a:lnTo>
                    <a:pt x="172878" y="65723"/>
                  </a:lnTo>
                  <a:lnTo>
                    <a:pt x="170973" y="65246"/>
                  </a:lnTo>
                  <a:lnTo>
                    <a:pt x="163353" y="67628"/>
                  </a:lnTo>
                  <a:lnTo>
                    <a:pt x="161448" y="67151"/>
                  </a:lnTo>
                  <a:lnTo>
                    <a:pt x="160496" y="66675"/>
                  </a:lnTo>
                  <a:lnTo>
                    <a:pt x="158591" y="65723"/>
                  </a:lnTo>
                  <a:lnTo>
                    <a:pt x="157639" y="64770"/>
                  </a:lnTo>
                  <a:lnTo>
                    <a:pt x="156686" y="63341"/>
                  </a:lnTo>
                  <a:lnTo>
                    <a:pt x="150495" y="60008"/>
                  </a:lnTo>
                  <a:lnTo>
                    <a:pt x="148590" y="58103"/>
                  </a:lnTo>
                  <a:lnTo>
                    <a:pt x="145256" y="55721"/>
                  </a:lnTo>
                  <a:lnTo>
                    <a:pt x="142398" y="54293"/>
                  </a:lnTo>
                  <a:lnTo>
                    <a:pt x="140494" y="49530"/>
                  </a:lnTo>
                  <a:lnTo>
                    <a:pt x="138589" y="45244"/>
                  </a:lnTo>
                  <a:lnTo>
                    <a:pt x="138113" y="42863"/>
                  </a:lnTo>
                  <a:lnTo>
                    <a:pt x="135255" y="41910"/>
                  </a:lnTo>
                  <a:lnTo>
                    <a:pt x="132397" y="40958"/>
                  </a:lnTo>
                  <a:lnTo>
                    <a:pt x="127159" y="42863"/>
                  </a:lnTo>
                  <a:lnTo>
                    <a:pt x="123348" y="44291"/>
                  </a:lnTo>
                  <a:lnTo>
                    <a:pt x="120491" y="44291"/>
                  </a:lnTo>
                  <a:lnTo>
                    <a:pt x="116205" y="40005"/>
                  </a:lnTo>
                  <a:lnTo>
                    <a:pt x="112395" y="34766"/>
                  </a:lnTo>
                  <a:lnTo>
                    <a:pt x="108585" y="30956"/>
                  </a:lnTo>
                  <a:lnTo>
                    <a:pt x="105727" y="28575"/>
                  </a:lnTo>
                  <a:lnTo>
                    <a:pt x="100965" y="28575"/>
                  </a:lnTo>
                  <a:lnTo>
                    <a:pt x="95250" y="26194"/>
                  </a:lnTo>
                  <a:lnTo>
                    <a:pt x="88106" y="20479"/>
                  </a:lnTo>
                  <a:lnTo>
                    <a:pt x="82867" y="16669"/>
                  </a:lnTo>
                  <a:lnTo>
                    <a:pt x="73819" y="11906"/>
                  </a:lnTo>
                  <a:lnTo>
                    <a:pt x="71914" y="10001"/>
                  </a:lnTo>
                  <a:lnTo>
                    <a:pt x="70961" y="8573"/>
                  </a:lnTo>
                  <a:lnTo>
                    <a:pt x="70009" y="5239"/>
                  </a:lnTo>
                  <a:lnTo>
                    <a:pt x="68103" y="2381"/>
                  </a:lnTo>
                  <a:lnTo>
                    <a:pt x="61436" y="953"/>
                  </a:lnTo>
                  <a:lnTo>
                    <a:pt x="54292" y="0"/>
                  </a:lnTo>
                  <a:lnTo>
                    <a:pt x="46672" y="1905"/>
                  </a:lnTo>
                  <a:lnTo>
                    <a:pt x="40957" y="10954"/>
                  </a:lnTo>
                  <a:lnTo>
                    <a:pt x="38576" y="12859"/>
                  </a:lnTo>
                  <a:lnTo>
                    <a:pt x="36195" y="12859"/>
                  </a:lnTo>
                  <a:lnTo>
                    <a:pt x="34290" y="10954"/>
                  </a:lnTo>
                  <a:lnTo>
                    <a:pt x="32861" y="8096"/>
                  </a:lnTo>
                  <a:lnTo>
                    <a:pt x="31432" y="7620"/>
                  </a:lnTo>
                  <a:lnTo>
                    <a:pt x="29051" y="8096"/>
                  </a:lnTo>
                  <a:lnTo>
                    <a:pt x="27146" y="9049"/>
                  </a:lnTo>
                  <a:lnTo>
                    <a:pt x="26194" y="10001"/>
                  </a:lnTo>
                  <a:lnTo>
                    <a:pt x="21431" y="14764"/>
                  </a:lnTo>
                  <a:lnTo>
                    <a:pt x="19050" y="16193"/>
                  </a:lnTo>
                  <a:lnTo>
                    <a:pt x="17145" y="18098"/>
                  </a:lnTo>
                  <a:lnTo>
                    <a:pt x="11906" y="24289"/>
                  </a:lnTo>
                  <a:lnTo>
                    <a:pt x="9048" y="30004"/>
                  </a:lnTo>
                  <a:lnTo>
                    <a:pt x="7144" y="35719"/>
                  </a:lnTo>
                  <a:lnTo>
                    <a:pt x="7144" y="39529"/>
                  </a:lnTo>
                  <a:lnTo>
                    <a:pt x="6191" y="43815"/>
                  </a:lnTo>
                  <a:lnTo>
                    <a:pt x="4286" y="46673"/>
                  </a:lnTo>
                  <a:lnTo>
                    <a:pt x="2857" y="47625"/>
                  </a:lnTo>
                  <a:lnTo>
                    <a:pt x="1428" y="51435"/>
                  </a:lnTo>
                  <a:lnTo>
                    <a:pt x="0" y="55721"/>
                  </a:lnTo>
                  <a:lnTo>
                    <a:pt x="952" y="57150"/>
                  </a:lnTo>
                  <a:lnTo>
                    <a:pt x="3334" y="59055"/>
                  </a:lnTo>
                  <a:lnTo>
                    <a:pt x="6191" y="60960"/>
                  </a:lnTo>
                  <a:lnTo>
                    <a:pt x="9525" y="63341"/>
                  </a:lnTo>
                  <a:lnTo>
                    <a:pt x="12382" y="65246"/>
                  </a:lnTo>
                  <a:lnTo>
                    <a:pt x="14764" y="65723"/>
                  </a:lnTo>
                  <a:lnTo>
                    <a:pt x="15240" y="64294"/>
                  </a:lnTo>
                  <a:lnTo>
                    <a:pt x="16192" y="63341"/>
                  </a:lnTo>
                  <a:lnTo>
                    <a:pt x="18573" y="63818"/>
                  </a:lnTo>
                  <a:lnTo>
                    <a:pt x="21431" y="65723"/>
                  </a:lnTo>
                  <a:lnTo>
                    <a:pt x="22860" y="67151"/>
                  </a:lnTo>
                  <a:lnTo>
                    <a:pt x="23813" y="68104"/>
                  </a:lnTo>
                  <a:lnTo>
                    <a:pt x="29051" y="70485"/>
                  </a:lnTo>
                  <a:lnTo>
                    <a:pt x="32861" y="72866"/>
                  </a:lnTo>
                  <a:lnTo>
                    <a:pt x="38100" y="75248"/>
                  </a:lnTo>
                  <a:lnTo>
                    <a:pt x="39528" y="77153"/>
                  </a:lnTo>
                  <a:lnTo>
                    <a:pt x="40481" y="78581"/>
                  </a:lnTo>
                  <a:lnTo>
                    <a:pt x="42863" y="80963"/>
                  </a:lnTo>
                  <a:lnTo>
                    <a:pt x="49053" y="85249"/>
                  </a:lnTo>
                  <a:lnTo>
                    <a:pt x="53816" y="88106"/>
                  </a:lnTo>
                  <a:lnTo>
                    <a:pt x="58102" y="90488"/>
                  </a:lnTo>
                  <a:lnTo>
                    <a:pt x="61436" y="92393"/>
                  </a:lnTo>
                  <a:lnTo>
                    <a:pt x="62865" y="91916"/>
                  </a:lnTo>
                  <a:lnTo>
                    <a:pt x="64770" y="91440"/>
                  </a:lnTo>
                  <a:lnTo>
                    <a:pt x="66198" y="90488"/>
                  </a:lnTo>
                  <a:lnTo>
                    <a:pt x="67627" y="90964"/>
                  </a:lnTo>
                  <a:lnTo>
                    <a:pt x="70009" y="92393"/>
                  </a:lnTo>
                  <a:lnTo>
                    <a:pt x="76200" y="96203"/>
                  </a:lnTo>
                  <a:lnTo>
                    <a:pt x="81915" y="99536"/>
                  </a:lnTo>
                  <a:lnTo>
                    <a:pt x="87630" y="99060"/>
                  </a:lnTo>
                  <a:lnTo>
                    <a:pt x="89535" y="99536"/>
                  </a:lnTo>
                  <a:lnTo>
                    <a:pt x="90488" y="102394"/>
                  </a:lnTo>
                  <a:lnTo>
                    <a:pt x="91440" y="105251"/>
                  </a:lnTo>
                  <a:lnTo>
                    <a:pt x="98107" y="106680"/>
                  </a:lnTo>
                  <a:lnTo>
                    <a:pt x="102394" y="107633"/>
                  </a:lnTo>
                  <a:lnTo>
                    <a:pt x="107632" y="109061"/>
                  </a:lnTo>
                  <a:lnTo>
                    <a:pt x="110490" y="110490"/>
                  </a:lnTo>
                  <a:lnTo>
                    <a:pt x="112871" y="109061"/>
                  </a:lnTo>
                  <a:lnTo>
                    <a:pt x="113347" y="107633"/>
                  </a:lnTo>
                  <a:lnTo>
                    <a:pt x="115728" y="107156"/>
                  </a:lnTo>
                  <a:lnTo>
                    <a:pt x="119063" y="107156"/>
                  </a:lnTo>
                  <a:lnTo>
                    <a:pt x="125730" y="109538"/>
                  </a:lnTo>
                  <a:lnTo>
                    <a:pt x="128588" y="110014"/>
                  </a:lnTo>
                  <a:lnTo>
                    <a:pt x="130969" y="108109"/>
                  </a:lnTo>
                  <a:lnTo>
                    <a:pt x="135255" y="107156"/>
                  </a:lnTo>
                  <a:lnTo>
                    <a:pt x="137636" y="106204"/>
                  </a:lnTo>
                  <a:lnTo>
                    <a:pt x="142398" y="108109"/>
                  </a:lnTo>
                  <a:lnTo>
                    <a:pt x="150971" y="111443"/>
                  </a:lnTo>
                  <a:lnTo>
                    <a:pt x="155257" y="112871"/>
                  </a:lnTo>
                  <a:lnTo>
                    <a:pt x="156210" y="114776"/>
                  </a:lnTo>
                  <a:lnTo>
                    <a:pt x="156686" y="116681"/>
                  </a:lnTo>
                  <a:lnTo>
                    <a:pt x="156686" y="120491"/>
                  </a:lnTo>
                  <a:lnTo>
                    <a:pt x="157639" y="122396"/>
                  </a:lnTo>
                  <a:lnTo>
                    <a:pt x="166211" y="126683"/>
                  </a:lnTo>
                  <a:lnTo>
                    <a:pt x="169069" y="128111"/>
                  </a:lnTo>
                  <a:lnTo>
                    <a:pt x="171450" y="128588"/>
                  </a:lnTo>
                  <a:lnTo>
                    <a:pt x="172878" y="129064"/>
                  </a:lnTo>
                  <a:lnTo>
                    <a:pt x="173831" y="129540"/>
                  </a:lnTo>
                  <a:lnTo>
                    <a:pt x="174307" y="131921"/>
                  </a:lnTo>
                  <a:lnTo>
                    <a:pt x="174784" y="132398"/>
                  </a:lnTo>
                  <a:lnTo>
                    <a:pt x="176689" y="132874"/>
                  </a:lnTo>
                  <a:lnTo>
                    <a:pt x="178594" y="133350"/>
                  </a:lnTo>
                  <a:lnTo>
                    <a:pt x="183832" y="130969"/>
                  </a:lnTo>
                  <a:lnTo>
                    <a:pt x="187642" y="129540"/>
                  </a:lnTo>
                  <a:lnTo>
                    <a:pt x="190500" y="130016"/>
                  </a:lnTo>
                  <a:lnTo>
                    <a:pt x="192405" y="131921"/>
                  </a:lnTo>
                  <a:lnTo>
                    <a:pt x="192405" y="134303"/>
                  </a:lnTo>
                  <a:lnTo>
                    <a:pt x="193357" y="136684"/>
                  </a:lnTo>
                  <a:lnTo>
                    <a:pt x="195739" y="138113"/>
                  </a:lnTo>
                  <a:lnTo>
                    <a:pt x="197644" y="138113"/>
                  </a:lnTo>
                  <a:lnTo>
                    <a:pt x="202882" y="136684"/>
                  </a:lnTo>
                  <a:lnTo>
                    <a:pt x="206692" y="137636"/>
                  </a:lnTo>
                  <a:lnTo>
                    <a:pt x="210502" y="138113"/>
                  </a:lnTo>
                  <a:lnTo>
                    <a:pt x="214789" y="139065"/>
                  </a:lnTo>
                  <a:lnTo>
                    <a:pt x="216694" y="140018"/>
                  </a:lnTo>
                  <a:lnTo>
                    <a:pt x="220980" y="141923"/>
                  </a:lnTo>
                  <a:lnTo>
                    <a:pt x="226219" y="144304"/>
                  </a:lnTo>
                  <a:lnTo>
                    <a:pt x="228600" y="143828"/>
                  </a:lnTo>
                  <a:lnTo>
                    <a:pt x="237172" y="140018"/>
                  </a:lnTo>
                  <a:lnTo>
                    <a:pt x="237648" y="140494"/>
                  </a:lnTo>
                  <a:lnTo>
                    <a:pt x="239553" y="144304"/>
                  </a:lnTo>
                  <a:lnTo>
                    <a:pt x="242411" y="145733"/>
                  </a:lnTo>
                  <a:lnTo>
                    <a:pt x="246221" y="146685"/>
                  </a:lnTo>
                  <a:lnTo>
                    <a:pt x="250507" y="144780"/>
                  </a:lnTo>
                  <a:lnTo>
                    <a:pt x="253841" y="145256"/>
                  </a:lnTo>
                  <a:lnTo>
                    <a:pt x="258127" y="145733"/>
                  </a:lnTo>
                  <a:lnTo>
                    <a:pt x="261938" y="144304"/>
                  </a:lnTo>
                  <a:lnTo>
                    <a:pt x="265271" y="144304"/>
                  </a:lnTo>
                  <a:lnTo>
                    <a:pt x="270510" y="146209"/>
                  </a:lnTo>
                  <a:lnTo>
                    <a:pt x="271463" y="145733"/>
                  </a:lnTo>
                  <a:lnTo>
                    <a:pt x="272415" y="144304"/>
                  </a:lnTo>
                  <a:lnTo>
                    <a:pt x="274320" y="138589"/>
                  </a:lnTo>
                  <a:lnTo>
                    <a:pt x="276225" y="133826"/>
                  </a:lnTo>
                  <a:close/>
                </a:path>
              </a:pathLst>
            </a:custGeom>
            <a:grpFill/>
            <a:ln w="3175" cap="flat">
              <a:solidFill>
                <a:schemeClr val="bg1">
                  <a:lumMod val="75000"/>
                </a:scheme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" name="Freeform: Shape 334">
              <a:extLst>
                <a:ext uri="{FF2B5EF4-FFF2-40B4-BE49-F238E27FC236}">
                  <a16:creationId xmlns:a16="http://schemas.microsoft.com/office/drawing/2014/main" id="{39A292C6-CBB5-92AB-BE22-A9F834A06F12}"/>
                </a:ext>
              </a:extLst>
            </p:cNvPr>
            <p:cNvSpPr/>
            <p:nvPr/>
          </p:nvSpPr>
          <p:spPr>
            <a:xfrm>
              <a:off x="5890260" y="718660"/>
              <a:ext cx="885825" cy="1373504"/>
            </a:xfrm>
            <a:custGeom>
              <a:avLst/>
              <a:gdLst>
                <a:gd name="connsiteX0" fmla="*/ 195263 w 885825"/>
                <a:gd name="connsiteY0" fmla="*/ 62389 h 1373504"/>
                <a:gd name="connsiteX1" fmla="*/ 197167 w 885825"/>
                <a:gd name="connsiteY1" fmla="*/ 66199 h 1373504"/>
                <a:gd name="connsiteX2" fmla="*/ 194786 w 885825"/>
                <a:gd name="connsiteY2" fmla="*/ 70961 h 1373504"/>
                <a:gd name="connsiteX3" fmla="*/ 194310 w 885825"/>
                <a:gd name="connsiteY3" fmla="*/ 72866 h 1373504"/>
                <a:gd name="connsiteX4" fmla="*/ 194786 w 885825"/>
                <a:gd name="connsiteY4" fmla="*/ 75724 h 1373504"/>
                <a:gd name="connsiteX5" fmla="*/ 198120 w 885825"/>
                <a:gd name="connsiteY5" fmla="*/ 80010 h 1373504"/>
                <a:gd name="connsiteX6" fmla="*/ 200025 w 885825"/>
                <a:gd name="connsiteY6" fmla="*/ 83820 h 1373504"/>
                <a:gd name="connsiteX7" fmla="*/ 201453 w 885825"/>
                <a:gd name="connsiteY7" fmla="*/ 88582 h 1373504"/>
                <a:gd name="connsiteX8" fmla="*/ 203359 w 885825"/>
                <a:gd name="connsiteY8" fmla="*/ 91916 h 1373504"/>
                <a:gd name="connsiteX9" fmla="*/ 207645 w 885825"/>
                <a:gd name="connsiteY9" fmla="*/ 97155 h 1373504"/>
                <a:gd name="connsiteX10" fmla="*/ 210978 w 885825"/>
                <a:gd name="connsiteY10" fmla="*/ 104775 h 1373504"/>
                <a:gd name="connsiteX11" fmla="*/ 215265 w 885825"/>
                <a:gd name="connsiteY11" fmla="*/ 106204 h 1373504"/>
                <a:gd name="connsiteX12" fmla="*/ 221456 w 885825"/>
                <a:gd name="connsiteY12" fmla="*/ 102870 h 1373504"/>
                <a:gd name="connsiteX13" fmla="*/ 224790 w 885825"/>
                <a:gd name="connsiteY13" fmla="*/ 98584 h 1373504"/>
                <a:gd name="connsiteX14" fmla="*/ 223361 w 885825"/>
                <a:gd name="connsiteY14" fmla="*/ 92869 h 1373504"/>
                <a:gd name="connsiteX15" fmla="*/ 226695 w 885825"/>
                <a:gd name="connsiteY15" fmla="*/ 92393 h 1373504"/>
                <a:gd name="connsiteX16" fmla="*/ 236696 w 885825"/>
                <a:gd name="connsiteY16" fmla="*/ 92393 h 1373504"/>
                <a:gd name="connsiteX17" fmla="*/ 240506 w 885825"/>
                <a:gd name="connsiteY17" fmla="*/ 94297 h 1373504"/>
                <a:gd name="connsiteX18" fmla="*/ 238125 w 885825"/>
                <a:gd name="connsiteY18" fmla="*/ 98584 h 1373504"/>
                <a:gd name="connsiteX19" fmla="*/ 233839 w 885825"/>
                <a:gd name="connsiteY19" fmla="*/ 103346 h 1373504"/>
                <a:gd name="connsiteX20" fmla="*/ 234315 w 885825"/>
                <a:gd name="connsiteY20" fmla="*/ 106204 h 1373504"/>
                <a:gd name="connsiteX21" fmla="*/ 235267 w 885825"/>
                <a:gd name="connsiteY21" fmla="*/ 108585 h 1373504"/>
                <a:gd name="connsiteX22" fmla="*/ 237172 w 885825"/>
                <a:gd name="connsiteY22" fmla="*/ 112395 h 1373504"/>
                <a:gd name="connsiteX23" fmla="*/ 239553 w 885825"/>
                <a:gd name="connsiteY23" fmla="*/ 115729 h 1373504"/>
                <a:gd name="connsiteX24" fmla="*/ 240982 w 885825"/>
                <a:gd name="connsiteY24" fmla="*/ 116205 h 1373504"/>
                <a:gd name="connsiteX25" fmla="*/ 246697 w 885825"/>
                <a:gd name="connsiteY25" fmla="*/ 116205 h 1373504"/>
                <a:gd name="connsiteX26" fmla="*/ 250984 w 885825"/>
                <a:gd name="connsiteY26" fmla="*/ 116681 h 1373504"/>
                <a:gd name="connsiteX27" fmla="*/ 251936 w 885825"/>
                <a:gd name="connsiteY27" fmla="*/ 117634 h 1373504"/>
                <a:gd name="connsiteX28" fmla="*/ 249078 w 885825"/>
                <a:gd name="connsiteY28" fmla="*/ 120491 h 1373504"/>
                <a:gd name="connsiteX29" fmla="*/ 247650 w 885825"/>
                <a:gd name="connsiteY29" fmla="*/ 121444 h 1373504"/>
                <a:gd name="connsiteX30" fmla="*/ 222885 w 885825"/>
                <a:gd name="connsiteY30" fmla="*/ 115729 h 1373504"/>
                <a:gd name="connsiteX31" fmla="*/ 219551 w 885825"/>
                <a:gd name="connsiteY31" fmla="*/ 116681 h 1373504"/>
                <a:gd name="connsiteX32" fmla="*/ 216694 w 885825"/>
                <a:gd name="connsiteY32" fmla="*/ 118586 h 1373504"/>
                <a:gd name="connsiteX33" fmla="*/ 225266 w 885825"/>
                <a:gd name="connsiteY33" fmla="*/ 123825 h 1373504"/>
                <a:gd name="connsiteX34" fmla="*/ 233839 w 885825"/>
                <a:gd name="connsiteY34" fmla="*/ 127635 h 1373504"/>
                <a:gd name="connsiteX35" fmla="*/ 230028 w 885825"/>
                <a:gd name="connsiteY35" fmla="*/ 129064 h 1373504"/>
                <a:gd name="connsiteX36" fmla="*/ 229552 w 885825"/>
                <a:gd name="connsiteY36" fmla="*/ 132397 h 1373504"/>
                <a:gd name="connsiteX37" fmla="*/ 230505 w 885825"/>
                <a:gd name="connsiteY37" fmla="*/ 136208 h 1373504"/>
                <a:gd name="connsiteX38" fmla="*/ 233839 w 885825"/>
                <a:gd name="connsiteY38" fmla="*/ 139541 h 1373504"/>
                <a:gd name="connsiteX39" fmla="*/ 237172 w 885825"/>
                <a:gd name="connsiteY39" fmla="*/ 141922 h 1373504"/>
                <a:gd name="connsiteX40" fmla="*/ 243364 w 885825"/>
                <a:gd name="connsiteY40" fmla="*/ 144780 h 1373504"/>
                <a:gd name="connsiteX41" fmla="*/ 247650 w 885825"/>
                <a:gd name="connsiteY41" fmla="*/ 145733 h 1373504"/>
                <a:gd name="connsiteX42" fmla="*/ 253841 w 885825"/>
                <a:gd name="connsiteY42" fmla="*/ 153829 h 1373504"/>
                <a:gd name="connsiteX43" fmla="*/ 261461 w 885825"/>
                <a:gd name="connsiteY43" fmla="*/ 160972 h 1373504"/>
                <a:gd name="connsiteX44" fmla="*/ 266700 w 885825"/>
                <a:gd name="connsiteY44" fmla="*/ 163354 h 1373504"/>
                <a:gd name="connsiteX45" fmla="*/ 268128 w 885825"/>
                <a:gd name="connsiteY45" fmla="*/ 164783 h 1373504"/>
                <a:gd name="connsiteX46" fmla="*/ 269557 w 885825"/>
                <a:gd name="connsiteY46" fmla="*/ 167164 h 1373504"/>
                <a:gd name="connsiteX47" fmla="*/ 277653 w 885825"/>
                <a:gd name="connsiteY47" fmla="*/ 171926 h 1373504"/>
                <a:gd name="connsiteX48" fmla="*/ 294798 w 885825"/>
                <a:gd name="connsiteY48" fmla="*/ 171450 h 1373504"/>
                <a:gd name="connsiteX49" fmla="*/ 303371 w 885825"/>
                <a:gd name="connsiteY49" fmla="*/ 170021 h 1373504"/>
                <a:gd name="connsiteX50" fmla="*/ 310039 w 885825"/>
                <a:gd name="connsiteY50" fmla="*/ 169545 h 1373504"/>
                <a:gd name="connsiteX51" fmla="*/ 314325 w 885825"/>
                <a:gd name="connsiteY51" fmla="*/ 166688 h 1373504"/>
                <a:gd name="connsiteX52" fmla="*/ 318611 w 885825"/>
                <a:gd name="connsiteY52" fmla="*/ 162877 h 1373504"/>
                <a:gd name="connsiteX53" fmla="*/ 323373 w 885825"/>
                <a:gd name="connsiteY53" fmla="*/ 160496 h 1373504"/>
                <a:gd name="connsiteX54" fmla="*/ 328136 w 885825"/>
                <a:gd name="connsiteY54" fmla="*/ 159068 h 1373504"/>
                <a:gd name="connsiteX55" fmla="*/ 324802 w 885825"/>
                <a:gd name="connsiteY55" fmla="*/ 155734 h 1373504"/>
                <a:gd name="connsiteX56" fmla="*/ 320992 w 885825"/>
                <a:gd name="connsiteY56" fmla="*/ 153352 h 1373504"/>
                <a:gd name="connsiteX57" fmla="*/ 322421 w 885825"/>
                <a:gd name="connsiteY57" fmla="*/ 149543 h 1373504"/>
                <a:gd name="connsiteX58" fmla="*/ 323850 w 885825"/>
                <a:gd name="connsiteY58" fmla="*/ 146685 h 1373504"/>
                <a:gd name="connsiteX59" fmla="*/ 323373 w 885825"/>
                <a:gd name="connsiteY59" fmla="*/ 142875 h 1373504"/>
                <a:gd name="connsiteX60" fmla="*/ 321945 w 885825"/>
                <a:gd name="connsiteY60" fmla="*/ 139541 h 1373504"/>
                <a:gd name="connsiteX61" fmla="*/ 325755 w 885825"/>
                <a:gd name="connsiteY61" fmla="*/ 137160 h 1373504"/>
                <a:gd name="connsiteX62" fmla="*/ 329565 w 885825"/>
                <a:gd name="connsiteY62" fmla="*/ 135731 h 1373504"/>
                <a:gd name="connsiteX63" fmla="*/ 331470 w 885825"/>
                <a:gd name="connsiteY63" fmla="*/ 135731 h 1373504"/>
                <a:gd name="connsiteX64" fmla="*/ 332898 w 885825"/>
                <a:gd name="connsiteY64" fmla="*/ 136684 h 1373504"/>
                <a:gd name="connsiteX65" fmla="*/ 334327 w 885825"/>
                <a:gd name="connsiteY65" fmla="*/ 139541 h 1373504"/>
                <a:gd name="connsiteX66" fmla="*/ 336232 w 885825"/>
                <a:gd name="connsiteY66" fmla="*/ 141446 h 1373504"/>
                <a:gd name="connsiteX67" fmla="*/ 340519 w 885825"/>
                <a:gd name="connsiteY67" fmla="*/ 141922 h 1373504"/>
                <a:gd name="connsiteX68" fmla="*/ 344805 w 885825"/>
                <a:gd name="connsiteY68" fmla="*/ 139541 h 1373504"/>
                <a:gd name="connsiteX69" fmla="*/ 347663 w 885825"/>
                <a:gd name="connsiteY69" fmla="*/ 134302 h 1373504"/>
                <a:gd name="connsiteX70" fmla="*/ 350996 w 885825"/>
                <a:gd name="connsiteY70" fmla="*/ 130493 h 1373504"/>
                <a:gd name="connsiteX71" fmla="*/ 352901 w 885825"/>
                <a:gd name="connsiteY71" fmla="*/ 131445 h 1373504"/>
                <a:gd name="connsiteX72" fmla="*/ 353377 w 885825"/>
                <a:gd name="connsiteY72" fmla="*/ 135255 h 1373504"/>
                <a:gd name="connsiteX73" fmla="*/ 351948 w 885825"/>
                <a:gd name="connsiteY73" fmla="*/ 139541 h 1373504"/>
                <a:gd name="connsiteX74" fmla="*/ 349091 w 885825"/>
                <a:gd name="connsiteY74" fmla="*/ 143827 h 1373504"/>
                <a:gd name="connsiteX75" fmla="*/ 348615 w 885825"/>
                <a:gd name="connsiteY75" fmla="*/ 145256 h 1373504"/>
                <a:gd name="connsiteX76" fmla="*/ 349567 w 885825"/>
                <a:gd name="connsiteY76" fmla="*/ 147638 h 1373504"/>
                <a:gd name="connsiteX77" fmla="*/ 352425 w 885825"/>
                <a:gd name="connsiteY77" fmla="*/ 152400 h 1373504"/>
                <a:gd name="connsiteX78" fmla="*/ 354330 w 885825"/>
                <a:gd name="connsiteY78" fmla="*/ 153352 h 1373504"/>
                <a:gd name="connsiteX79" fmla="*/ 363378 w 885825"/>
                <a:gd name="connsiteY79" fmla="*/ 153352 h 1373504"/>
                <a:gd name="connsiteX80" fmla="*/ 372427 w 885825"/>
                <a:gd name="connsiteY80" fmla="*/ 151924 h 1373504"/>
                <a:gd name="connsiteX81" fmla="*/ 379571 w 885825"/>
                <a:gd name="connsiteY81" fmla="*/ 148590 h 1373504"/>
                <a:gd name="connsiteX82" fmla="*/ 389572 w 885825"/>
                <a:gd name="connsiteY82" fmla="*/ 140970 h 1373504"/>
                <a:gd name="connsiteX83" fmla="*/ 392430 w 885825"/>
                <a:gd name="connsiteY83" fmla="*/ 139541 h 1373504"/>
                <a:gd name="connsiteX84" fmla="*/ 401002 w 885825"/>
                <a:gd name="connsiteY84" fmla="*/ 139065 h 1373504"/>
                <a:gd name="connsiteX85" fmla="*/ 398145 w 885825"/>
                <a:gd name="connsiteY85" fmla="*/ 142875 h 1373504"/>
                <a:gd name="connsiteX86" fmla="*/ 389572 w 885825"/>
                <a:gd name="connsiteY86" fmla="*/ 150971 h 1373504"/>
                <a:gd name="connsiteX87" fmla="*/ 392430 w 885825"/>
                <a:gd name="connsiteY87" fmla="*/ 155258 h 1373504"/>
                <a:gd name="connsiteX88" fmla="*/ 399097 w 885825"/>
                <a:gd name="connsiteY88" fmla="*/ 158115 h 1373504"/>
                <a:gd name="connsiteX89" fmla="*/ 401955 w 885825"/>
                <a:gd name="connsiteY89" fmla="*/ 159068 h 1373504"/>
                <a:gd name="connsiteX90" fmla="*/ 408146 w 885825"/>
                <a:gd name="connsiteY90" fmla="*/ 158591 h 1373504"/>
                <a:gd name="connsiteX91" fmla="*/ 414338 w 885825"/>
                <a:gd name="connsiteY91" fmla="*/ 157163 h 1373504"/>
                <a:gd name="connsiteX92" fmla="*/ 408622 w 885825"/>
                <a:gd name="connsiteY92" fmla="*/ 160496 h 1373504"/>
                <a:gd name="connsiteX93" fmla="*/ 401002 w 885825"/>
                <a:gd name="connsiteY93" fmla="*/ 161925 h 1373504"/>
                <a:gd name="connsiteX94" fmla="*/ 379571 w 885825"/>
                <a:gd name="connsiteY94" fmla="*/ 161925 h 1373504"/>
                <a:gd name="connsiteX95" fmla="*/ 370046 w 885825"/>
                <a:gd name="connsiteY95" fmla="*/ 162877 h 1373504"/>
                <a:gd name="connsiteX96" fmla="*/ 366713 w 885825"/>
                <a:gd name="connsiteY96" fmla="*/ 163830 h 1373504"/>
                <a:gd name="connsiteX97" fmla="*/ 362426 w 885825"/>
                <a:gd name="connsiteY97" fmla="*/ 165735 h 1373504"/>
                <a:gd name="connsiteX98" fmla="*/ 362426 w 885825"/>
                <a:gd name="connsiteY98" fmla="*/ 168116 h 1373504"/>
                <a:gd name="connsiteX99" fmla="*/ 363855 w 885825"/>
                <a:gd name="connsiteY99" fmla="*/ 170974 h 1373504"/>
                <a:gd name="connsiteX100" fmla="*/ 357664 w 885825"/>
                <a:gd name="connsiteY100" fmla="*/ 170497 h 1373504"/>
                <a:gd name="connsiteX101" fmla="*/ 351472 w 885825"/>
                <a:gd name="connsiteY101" fmla="*/ 171450 h 1373504"/>
                <a:gd name="connsiteX102" fmla="*/ 339566 w 885825"/>
                <a:gd name="connsiteY102" fmla="*/ 176689 h 1373504"/>
                <a:gd name="connsiteX103" fmla="*/ 314325 w 885825"/>
                <a:gd name="connsiteY103" fmla="*/ 182404 h 1373504"/>
                <a:gd name="connsiteX104" fmla="*/ 316230 w 885825"/>
                <a:gd name="connsiteY104" fmla="*/ 187166 h 1373504"/>
                <a:gd name="connsiteX105" fmla="*/ 307181 w 885825"/>
                <a:gd name="connsiteY105" fmla="*/ 182404 h 1373504"/>
                <a:gd name="connsiteX106" fmla="*/ 303371 w 885825"/>
                <a:gd name="connsiteY106" fmla="*/ 180975 h 1373504"/>
                <a:gd name="connsiteX107" fmla="*/ 299561 w 885825"/>
                <a:gd name="connsiteY107" fmla="*/ 180975 h 1373504"/>
                <a:gd name="connsiteX108" fmla="*/ 297656 w 885825"/>
                <a:gd name="connsiteY108" fmla="*/ 181927 h 1373504"/>
                <a:gd name="connsiteX109" fmla="*/ 295751 w 885825"/>
                <a:gd name="connsiteY109" fmla="*/ 183356 h 1373504"/>
                <a:gd name="connsiteX110" fmla="*/ 294322 w 885825"/>
                <a:gd name="connsiteY110" fmla="*/ 185738 h 1373504"/>
                <a:gd name="connsiteX111" fmla="*/ 295275 w 885825"/>
                <a:gd name="connsiteY111" fmla="*/ 193834 h 1373504"/>
                <a:gd name="connsiteX112" fmla="*/ 296703 w 885825"/>
                <a:gd name="connsiteY112" fmla="*/ 196691 h 1373504"/>
                <a:gd name="connsiteX113" fmla="*/ 298132 w 885825"/>
                <a:gd name="connsiteY113" fmla="*/ 199072 h 1373504"/>
                <a:gd name="connsiteX114" fmla="*/ 303847 w 885825"/>
                <a:gd name="connsiteY114" fmla="*/ 203359 h 1373504"/>
                <a:gd name="connsiteX115" fmla="*/ 308134 w 885825"/>
                <a:gd name="connsiteY115" fmla="*/ 205264 h 1373504"/>
                <a:gd name="connsiteX116" fmla="*/ 325755 w 885825"/>
                <a:gd name="connsiteY116" fmla="*/ 205740 h 1373504"/>
                <a:gd name="connsiteX117" fmla="*/ 333851 w 885825"/>
                <a:gd name="connsiteY117" fmla="*/ 204788 h 1373504"/>
                <a:gd name="connsiteX118" fmla="*/ 342423 w 885825"/>
                <a:gd name="connsiteY118" fmla="*/ 202406 h 1373504"/>
                <a:gd name="connsiteX119" fmla="*/ 350996 w 885825"/>
                <a:gd name="connsiteY119" fmla="*/ 199072 h 1373504"/>
                <a:gd name="connsiteX120" fmla="*/ 359092 w 885825"/>
                <a:gd name="connsiteY120" fmla="*/ 198120 h 1373504"/>
                <a:gd name="connsiteX121" fmla="*/ 367189 w 885825"/>
                <a:gd name="connsiteY121" fmla="*/ 199549 h 1373504"/>
                <a:gd name="connsiteX122" fmla="*/ 375285 w 885825"/>
                <a:gd name="connsiteY122" fmla="*/ 199549 h 1373504"/>
                <a:gd name="connsiteX123" fmla="*/ 391477 w 885825"/>
                <a:gd name="connsiteY123" fmla="*/ 197168 h 1373504"/>
                <a:gd name="connsiteX124" fmla="*/ 401955 w 885825"/>
                <a:gd name="connsiteY124" fmla="*/ 194786 h 1373504"/>
                <a:gd name="connsiteX125" fmla="*/ 403860 w 885825"/>
                <a:gd name="connsiteY125" fmla="*/ 195739 h 1373504"/>
                <a:gd name="connsiteX126" fmla="*/ 405765 w 885825"/>
                <a:gd name="connsiteY126" fmla="*/ 200025 h 1373504"/>
                <a:gd name="connsiteX127" fmla="*/ 408146 w 885825"/>
                <a:gd name="connsiteY127" fmla="*/ 203359 h 1373504"/>
                <a:gd name="connsiteX128" fmla="*/ 393859 w 885825"/>
                <a:gd name="connsiteY128" fmla="*/ 203359 h 1373504"/>
                <a:gd name="connsiteX129" fmla="*/ 379571 w 885825"/>
                <a:gd name="connsiteY129" fmla="*/ 204311 h 1373504"/>
                <a:gd name="connsiteX130" fmla="*/ 335756 w 885825"/>
                <a:gd name="connsiteY130" fmla="*/ 210979 h 1373504"/>
                <a:gd name="connsiteX131" fmla="*/ 328136 w 885825"/>
                <a:gd name="connsiteY131" fmla="*/ 222885 h 1373504"/>
                <a:gd name="connsiteX132" fmla="*/ 324802 w 885825"/>
                <a:gd name="connsiteY132" fmla="*/ 221933 h 1373504"/>
                <a:gd name="connsiteX133" fmla="*/ 320992 w 885825"/>
                <a:gd name="connsiteY133" fmla="*/ 219551 h 1373504"/>
                <a:gd name="connsiteX134" fmla="*/ 317182 w 885825"/>
                <a:gd name="connsiteY134" fmla="*/ 219075 h 1373504"/>
                <a:gd name="connsiteX135" fmla="*/ 306705 w 885825"/>
                <a:gd name="connsiteY135" fmla="*/ 220027 h 1373504"/>
                <a:gd name="connsiteX136" fmla="*/ 305276 w 885825"/>
                <a:gd name="connsiteY136" fmla="*/ 221456 h 1373504"/>
                <a:gd name="connsiteX137" fmla="*/ 304323 w 885825"/>
                <a:gd name="connsiteY137" fmla="*/ 224314 h 1373504"/>
                <a:gd name="connsiteX138" fmla="*/ 304800 w 885825"/>
                <a:gd name="connsiteY138" fmla="*/ 229076 h 1373504"/>
                <a:gd name="connsiteX139" fmla="*/ 306228 w 885825"/>
                <a:gd name="connsiteY139" fmla="*/ 231934 h 1373504"/>
                <a:gd name="connsiteX140" fmla="*/ 309563 w 885825"/>
                <a:gd name="connsiteY140" fmla="*/ 236696 h 1373504"/>
                <a:gd name="connsiteX141" fmla="*/ 312896 w 885825"/>
                <a:gd name="connsiteY141" fmla="*/ 240506 h 1373504"/>
                <a:gd name="connsiteX142" fmla="*/ 316706 w 885825"/>
                <a:gd name="connsiteY142" fmla="*/ 243840 h 1373504"/>
                <a:gd name="connsiteX143" fmla="*/ 320992 w 885825"/>
                <a:gd name="connsiteY143" fmla="*/ 246221 h 1373504"/>
                <a:gd name="connsiteX144" fmla="*/ 329565 w 885825"/>
                <a:gd name="connsiteY144" fmla="*/ 249079 h 1373504"/>
                <a:gd name="connsiteX145" fmla="*/ 342900 w 885825"/>
                <a:gd name="connsiteY145" fmla="*/ 254794 h 1373504"/>
                <a:gd name="connsiteX146" fmla="*/ 357188 w 885825"/>
                <a:gd name="connsiteY146" fmla="*/ 269081 h 1373504"/>
                <a:gd name="connsiteX147" fmla="*/ 372903 w 885825"/>
                <a:gd name="connsiteY147" fmla="*/ 278130 h 1373504"/>
                <a:gd name="connsiteX148" fmla="*/ 377190 w 885825"/>
                <a:gd name="connsiteY148" fmla="*/ 279559 h 1373504"/>
                <a:gd name="connsiteX149" fmla="*/ 381000 w 885825"/>
                <a:gd name="connsiteY149" fmla="*/ 282416 h 1373504"/>
                <a:gd name="connsiteX150" fmla="*/ 384810 w 885825"/>
                <a:gd name="connsiteY150" fmla="*/ 286226 h 1373504"/>
                <a:gd name="connsiteX151" fmla="*/ 388620 w 885825"/>
                <a:gd name="connsiteY151" fmla="*/ 288608 h 1373504"/>
                <a:gd name="connsiteX152" fmla="*/ 396716 w 885825"/>
                <a:gd name="connsiteY152" fmla="*/ 290513 h 1373504"/>
                <a:gd name="connsiteX153" fmla="*/ 404813 w 885825"/>
                <a:gd name="connsiteY153" fmla="*/ 288608 h 1373504"/>
                <a:gd name="connsiteX154" fmla="*/ 409098 w 885825"/>
                <a:gd name="connsiteY154" fmla="*/ 284797 h 1373504"/>
                <a:gd name="connsiteX155" fmla="*/ 408146 w 885825"/>
                <a:gd name="connsiteY155" fmla="*/ 280511 h 1373504"/>
                <a:gd name="connsiteX156" fmla="*/ 406241 w 885825"/>
                <a:gd name="connsiteY156" fmla="*/ 276225 h 1373504"/>
                <a:gd name="connsiteX157" fmla="*/ 406241 w 885825"/>
                <a:gd name="connsiteY157" fmla="*/ 273844 h 1373504"/>
                <a:gd name="connsiteX158" fmla="*/ 411956 w 885825"/>
                <a:gd name="connsiteY158" fmla="*/ 268129 h 1373504"/>
                <a:gd name="connsiteX159" fmla="*/ 415766 w 885825"/>
                <a:gd name="connsiteY159" fmla="*/ 262890 h 1373504"/>
                <a:gd name="connsiteX160" fmla="*/ 413861 w 885825"/>
                <a:gd name="connsiteY160" fmla="*/ 260033 h 1373504"/>
                <a:gd name="connsiteX161" fmla="*/ 412432 w 885825"/>
                <a:gd name="connsiteY161" fmla="*/ 257175 h 1373504"/>
                <a:gd name="connsiteX162" fmla="*/ 419100 w 885825"/>
                <a:gd name="connsiteY162" fmla="*/ 249555 h 1373504"/>
                <a:gd name="connsiteX163" fmla="*/ 422434 w 885825"/>
                <a:gd name="connsiteY163" fmla="*/ 244793 h 1373504"/>
                <a:gd name="connsiteX164" fmla="*/ 428625 w 885825"/>
                <a:gd name="connsiteY164" fmla="*/ 232410 h 1373504"/>
                <a:gd name="connsiteX165" fmla="*/ 436245 w 885825"/>
                <a:gd name="connsiteY165" fmla="*/ 225266 h 1373504"/>
                <a:gd name="connsiteX166" fmla="*/ 446246 w 885825"/>
                <a:gd name="connsiteY166" fmla="*/ 224314 h 1373504"/>
                <a:gd name="connsiteX167" fmla="*/ 449103 w 885825"/>
                <a:gd name="connsiteY167" fmla="*/ 223361 h 1373504"/>
                <a:gd name="connsiteX168" fmla="*/ 451485 w 885825"/>
                <a:gd name="connsiteY168" fmla="*/ 219075 h 1373504"/>
                <a:gd name="connsiteX169" fmla="*/ 453866 w 885825"/>
                <a:gd name="connsiteY169" fmla="*/ 211455 h 1373504"/>
                <a:gd name="connsiteX170" fmla="*/ 455295 w 885825"/>
                <a:gd name="connsiteY170" fmla="*/ 203359 h 1373504"/>
                <a:gd name="connsiteX171" fmla="*/ 456247 w 885825"/>
                <a:gd name="connsiteY171" fmla="*/ 192405 h 1373504"/>
                <a:gd name="connsiteX172" fmla="*/ 455771 w 885825"/>
                <a:gd name="connsiteY172" fmla="*/ 189071 h 1373504"/>
                <a:gd name="connsiteX173" fmla="*/ 456247 w 885825"/>
                <a:gd name="connsiteY173" fmla="*/ 186690 h 1373504"/>
                <a:gd name="connsiteX174" fmla="*/ 461010 w 885825"/>
                <a:gd name="connsiteY174" fmla="*/ 184785 h 1373504"/>
                <a:gd name="connsiteX175" fmla="*/ 465772 w 885825"/>
                <a:gd name="connsiteY175" fmla="*/ 185261 h 1373504"/>
                <a:gd name="connsiteX176" fmla="*/ 469582 w 885825"/>
                <a:gd name="connsiteY176" fmla="*/ 185261 h 1373504"/>
                <a:gd name="connsiteX177" fmla="*/ 475297 w 885825"/>
                <a:gd name="connsiteY177" fmla="*/ 182404 h 1373504"/>
                <a:gd name="connsiteX178" fmla="*/ 475773 w 885825"/>
                <a:gd name="connsiteY178" fmla="*/ 178594 h 1373504"/>
                <a:gd name="connsiteX179" fmla="*/ 473869 w 885825"/>
                <a:gd name="connsiteY179" fmla="*/ 174784 h 1373504"/>
                <a:gd name="connsiteX180" fmla="*/ 474821 w 885825"/>
                <a:gd name="connsiteY180" fmla="*/ 170974 h 1373504"/>
                <a:gd name="connsiteX181" fmla="*/ 477202 w 885825"/>
                <a:gd name="connsiteY181" fmla="*/ 164783 h 1373504"/>
                <a:gd name="connsiteX182" fmla="*/ 480536 w 885825"/>
                <a:gd name="connsiteY182" fmla="*/ 160496 h 1373504"/>
                <a:gd name="connsiteX183" fmla="*/ 488156 w 885825"/>
                <a:gd name="connsiteY183" fmla="*/ 152876 h 1373504"/>
                <a:gd name="connsiteX184" fmla="*/ 496252 w 885825"/>
                <a:gd name="connsiteY184" fmla="*/ 146685 h 1373504"/>
                <a:gd name="connsiteX185" fmla="*/ 497681 w 885825"/>
                <a:gd name="connsiteY185" fmla="*/ 143827 h 1373504"/>
                <a:gd name="connsiteX186" fmla="*/ 498634 w 885825"/>
                <a:gd name="connsiteY186" fmla="*/ 142875 h 1373504"/>
                <a:gd name="connsiteX187" fmla="*/ 501967 w 885825"/>
                <a:gd name="connsiteY187" fmla="*/ 141922 h 1373504"/>
                <a:gd name="connsiteX188" fmla="*/ 522922 w 885825"/>
                <a:gd name="connsiteY188" fmla="*/ 140494 h 1373504"/>
                <a:gd name="connsiteX189" fmla="*/ 534352 w 885825"/>
                <a:gd name="connsiteY189" fmla="*/ 138113 h 1373504"/>
                <a:gd name="connsiteX190" fmla="*/ 547211 w 885825"/>
                <a:gd name="connsiteY190" fmla="*/ 137636 h 1373504"/>
                <a:gd name="connsiteX191" fmla="*/ 552450 w 885825"/>
                <a:gd name="connsiteY191" fmla="*/ 135731 h 1373504"/>
                <a:gd name="connsiteX192" fmla="*/ 557213 w 885825"/>
                <a:gd name="connsiteY192" fmla="*/ 132874 h 1373504"/>
                <a:gd name="connsiteX193" fmla="*/ 555784 w 885825"/>
                <a:gd name="connsiteY193" fmla="*/ 130493 h 1373504"/>
                <a:gd name="connsiteX194" fmla="*/ 554355 w 885825"/>
                <a:gd name="connsiteY194" fmla="*/ 128588 h 1373504"/>
                <a:gd name="connsiteX195" fmla="*/ 546735 w 885825"/>
                <a:gd name="connsiteY195" fmla="*/ 124301 h 1373504"/>
                <a:gd name="connsiteX196" fmla="*/ 534352 w 885825"/>
                <a:gd name="connsiteY196" fmla="*/ 120015 h 1373504"/>
                <a:gd name="connsiteX197" fmla="*/ 526732 w 885825"/>
                <a:gd name="connsiteY197" fmla="*/ 114300 h 1373504"/>
                <a:gd name="connsiteX198" fmla="*/ 535781 w 885825"/>
                <a:gd name="connsiteY198" fmla="*/ 108585 h 1373504"/>
                <a:gd name="connsiteX199" fmla="*/ 530542 w 885825"/>
                <a:gd name="connsiteY199" fmla="*/ 104775 h 1373504"/>
                <a:gd name="connsiteX200" fmla="*/ 525303 w 885825"/>
                <a:gd name="connsiteY200" fmla="*/ 102870 h 1373504"/>
                <a:gd name="connsiteX201" fmla="*/ 515302 w 885825"/>
                <a:gd name="connsiteY201" fmla="*/ 101441 h 1373504"/>
                <a:gd name="connsiteX202" fmla="*/ 513873 w 885825"/>
                <a:gd name="connsiteY202" fmla="*/ 102870 h 1373504"/>
                <a:gd name="connsiteX203" fmla="*/ 513873 w 885825"/>
                <a:gd name="connsiteY203" fmla="*/ 106680 h 1373504"/>
                <a:gd name="connsiteX204" fmla="*/ 506253 w 885825"/>
                <a:gd name="connsiteY204" fmla="*/ 108109 h 1373504"/>
                <a:gd name="connsiteX205" fmla="*/ 501491 w 885825"/>
                <a:gd name="connsiteY205" fmla="*/ 101441 h 1373504"/>
                <a:gd name="connsiteX206" fmla="*/ 492442 w 885825"/>
                <a:gd name="connsiteY206" fmla="*/ 99060 h 1373504"/>
                <a:gd name="connsiteX207" fmla="*/ 478631 w 885825"/>
                <a:gd name="connsiteY207" fmla="*/ 100489 h 1373504"/>
                <a:gd name="connsiteX208" fmla="*/ 474821 w 885825"/>
                <a:gd name="connsiteY208" fmla="*/ 98584 h 1373504"/>
                <a:gd name="connsiteX209" fmla="*/ 471488 w 885825"/>
                <a:gd name="connsiteY209" fmla="*/ 94297 h 1373504"/>
                <a:gd name="connsiteX210" fmla="*/ 467677 w 885825"/>
                <a:gd name="connsiteY210" fmla="*/ 92393 h 1373504"/>
                <a:gd name="connsiteX211" fmla="*/ 464344 w 885825"/>
                <a:gd name="connsiteY211" fmla="*/ 92393 h 1373504"/>
                <a:gd name="connsiteX212" fmla="*/ 465772 w 885825"/>
                <a:gd name="connsiteY212" fmla="*/ 90964 h 1373504"/>
                <a:gd name="connsiteX213" fmla="*/ 468630 w 885825"/>
                <a:gd name="connsiteY213" fmla="*/ 89535 h 1373504"/>
                <a:gd name="connsiteX214" fmla="*/ 469106 w 885825"/>
                <a:gd name="connsiteY214" fmla="*/ 87154 h 1373504"/>
                <a:gd name="connsiteX215" fmla="*/ 469582 w 885825"/>
                <a:gd name="connsiteY215" fmla="*/ 83344 h 1373504"/>
                <a:gd name="connsiteX216" fmla="*/ 469106 w 885825"/>
                <a:gd name="connsiteY216" fmla="*/ 80010 h 1373504"/>
                <a:gd name="connsiteX217" fmla="*/ 468153 w 885825"/>
                <a:gd name="connsiteY217" fmla="*/ 77629 h 1373504"/>
                <a:gd name="connsiteX218" fmla="*/ 466725 w 885825"/>
                <a:gd name="connsiteY218" fmla="*/ 75724 h 1373504"/>
                <a:gd name="connsiteX219" fmla="*/ 461010 w 885825"/>
                <a:gd name="connsiteY219" fmla="*/ 69532 h 1373504"/>
                <a:gd name="connsiteX220" fmla="*/ 454819 w 885825"/>
                <a:gd name="connsiteY220" fmla="*/ 67151 h 1373504"/>
                <a:gd name="connsiteX221" fmla="*/ 452438 w 885825"/>
                <a:gd name="connsiteY221" fmla="*/ 66675 h 1373504"/>
                <a:gd name="connsiteX222" fmla="*/ 450532 w 885825"/>
                <a:gd name="connsiteY222" fmla="*/ 67627 h 1373504"/>
                <a:gd name="connsiteX223" fmla="*/ 436721 w 885825"/>
                <a:gd name="connsiteY223" fmla="*/ 80010 h 1373504"/>
                <a:gd name="connsiteX224" fmla="*/ 430053 w 885825"/>
                <a:gd name="connsiteY224" fmla="*/ 83820 h 1373504"/>
                <a:gd name="connsiteX225" fmla="*/ 431482 w 885825"/>
                <a:gd name="connsiteY225" fmla="*/ 80486 h 1373504"/>
                <a:gd name="connsiteX226" fmla="*/ 431959 w 885825"/>
                <a:gd name="connsiteY226" fmla="*/ 76676 h 1373504"/>
                <a:gd name="connsiteX227" fmla="*/ 430530 w 885825"/>
                <a:gd name="connsiteY227" fmla="*/ 72866 h 1373504"/>
                <a:gd name="connsiteX228" fmla="*/ 431959 w 885825"/>
                <a:gd name="connsiteY228" fmla="*/ 70009 h 1373504"/>
                <a:gd name="connsiteX229" fmla="*/ 436245 w 885825"/>
                <a:gd name="connsiteY229" fmla="*/ 64770 h 1373504"/>
                <a:gd name="connsiteX230" fmla="*/ 439578 w 885825"/>
                <a:gd name="connsiteY230" fmla="*/ 59531 h 1373504"/>
                <a:gd name="connsiteX231" fmla="*/ 435292 w 885825"/>
                <a:gd name="connsiteY231" fmla="*/ 52388 h 1373504"/>
                <a:gd name="connsiteX232" fmla="*/ 430053 w 885825"/>
                <a:gd name="connsiteY232" fmla="*/ 48101 h 1373504"/>
                <a:gd name="connsiteX233" fmla="*/ 426244 w 885825"/>
                <a:gd name="connsiteY233" fmla="*/ 46196 h 1373504"/>
                <a:gd name="connsiteX234" fmla="*/ 413861 w 885825"/>
                <a:gd name="connsiteY234" fmla="*/ 41910 h 1373504"/>
                <a:gd name="connsiteX235" fmla="*/ 405289 w 885825"/>
                <a:gd name="connsiteY235" fmla="*/ 40481 h 1373504"/>
                <a:gd name="connsiteX236" fmla="*/ 403860 w 885825"/>
                <a:gd name="connsiteY236" fmla="*/ 41910 h 1373504"/>
                <a:gd name="connsiteX237" fmla="*/ 402431 w 885825"/>
                <a:gd name="connsiteY237" fmla="*/ 44291 h 1373504"/>
                <a:gd name="connsiteX238" fmla="*/ 400526 w 885825"/>
                <a:gd name="connsiteY238" fmla="*/ 45244 h 1373504"/>
                <a:gd name="connsiteX239" fmla="*/ 398621 w 885825"/>
                <a:gd name="connsiteY239" fmla="*/ 45244 h 1373504"/>
                <a:gd name="connsiteX240" fmla="*/ 389572 w 885825"/>
                <a:gd name="connsiteY240" fmla="*/ 36671 h 1373504"/>
                <a:gd name="connsiteX241" fmla="*/ 384810 w 885825"/>
                <a:gd name="connsiteY241" fmla="*/ 34290 h 1373504"/>
                <a:gd name="connsiteX242" fmla="*/ 380047 w 885825"/>
                <a:gd name="connsiteY242" fmla="*/ 34766 h 1373504"/>
                <a:gd name="connsiteX243" fmla="*/ 374809 w 885825"/>
                <a:gd name="connsiteY243" fmla="*/ 38100 h 1373504"/>
                <a:gd name="connsiteX244" fmla="*/ 373380 w 885825"/>
                <a:gd name="connsiteY244" fmla="*/ 42386 h 1373504"/>
                <a:gd name="connsiteX245" fmla="*/ 374809 w 885825"/>
                <a:gd name="connsiteY245" fmla="*/ 47625 h 1373504"/>
                <a:gd name="connsiteX246" fmla="*/ 370046 w 885825"/>
                <a:gd name="connsiteY246" fmla="*/ 51435 h 1373504"/>
                <a:gd name="connsiteX247" fmla="*/ 366236 w 885825"/>
                <a:gd name="connsiteY247" fmla="*/ 59055 h 1373504"/>
                <a:gd name="connsiteX248" fmla="*/ 365760 w 885825"/>
                <a:gd name="connsiteY248" fmla="*/ 60960 h 1373504"/>
                <a:gd name="connsiteX249" fmla="*/ 365284 w 885825"/>
                <a:gd name="connsiteY249" fmla="*/ 62865 h 1373504"/>
                <a:gd name="connsiteX250" fmla="*/ 366236 w 885825"/>
                <a:gd name="connsiteY250" fmla="*/ 70009 h 1373504"/>
                <a:gd name="connsiteX251" fmla="*/ 367189 w 885825"/>
                <a:gd name="connsiteY251" fmla="*/ 75247 h 1373504"/>
                <a:gd name="connsiteX252" fmla="*/ 372427 w 885825"/>
                <a:gd name="connsiteY252" fmla="*/ 88582 h 1373504"/>
                <a:gd name="connsiteX253" fmla="*/ 380047 w 885825"/>
                <a:gd name="connsiteY253" fmla="*/ 106204 h 1373504"/>
                <a:gd name="connsiteX254" fmla="*/ 382905 w 885825"/>
                <a:gd name="connsiteY254" fmla="*/ 116681 h 1373504"/>
                <a:gd name="connsiteX255" fmla="*/ 381000 w 885825"/>
                <a:gd name="connsiteY255" fmla="*/ 116205 h 1373504"/>
                <a:gd name="connsiteX256" fmla="*/ 366236 w 885825"/>
                <a:gd name="connsiteY256" fmla="*/ 102870 h 1373504"/>
                <a:gd name="connsiteX257" fmla="*/ 362902 w 885825"/>
                <a:gd name="connsiteY257" fmla="*/ 101918 h 1373504"/>
                <a:gd name="connsiteX258" fmla="*/ 359569 w 885825"/>
                <a:gd name="connsiteY258" fmla="*/ 97155 h 1373504"/>
                <a:gd name="connsiteX259" fmla="*/ 352425 w 885825"/>
                <a:gd name="connsiteY259" fmla="*/ 84296 h 1373504"/>
                <a:gd name="connsiteX260" fmla="*/ 345757 w 885825"/>
                <a:gd name="connsiteY260" fmla="*/ 73819 h 1373504"/>
                <a:gd name="connsiteX261" fmla="*/ 339090 w 885825"/>
                <a:gd name="connsiteY261" fmla="*/ 63818 h 1373504"/>
                <a:gd name="connsiteX262" fmla="*/ 331470 w 885825"/>
                <a:gd name="connsiteY262" fmla="*/ 56674 h 1373504"/>
                <a:gd name="connsiteX263" fmla="*/ 323373 w 885825"/>
                <a:gd name="connsiteY263" fmla="*/ 54293 h 1373504"/>
                <a:gd name="connsiteX264" fmla="*/ 316230 w 885825"/>
                <a:gd name="connsiteY264" fmla="*/ 60007 h 1373504"/>
                <a:gd name="connsiteX265" fmla="*/ 309563 w 885825"/>
                <a:gd name="connsiteY265" fmla="*/ 68104 h 1373504"/>
                <a:gd name="connsiteX266" fmla="*/ 304800 w 885825"/>
                <a:gd name="connsiteY266" fmla="*/ 70485 h 1373504"/>
                <a:gd name="connsiteX267" fmla="*/ 304323 w 885825"/>
                <a:gd name="connsiteY267" fmla="*/ 74295 h 1373504"/>
                <a:gd name="connsiteX268" fmla="*/ 303847 w 885825"/>
                <a:gd name="connsiteY268" fmla="*/ 78581 h 1373504"/>
                <a:gd name="connsiteX269" fmla="*/ 304323 w 885825"/>
                <a:gd name="connsiteY269" fmla="*/ 82391 h 1373504"/>
                <a:gd name="connsiteX270" fmla="*/ 305276 w 885825"/>
                <a:gd name="connsiteY270" fmla="*/ 85725 h 1373504"/>
                <a:gd name="connsiteX271" fmla="*/ 304323 w 885825"/>
                <a:gd name="connsiteY271" fmla="*/ 88582 h 1373504"/>
                <a:gd name="connsiteX272" fmla="*/ 301942 w 885825"/>
                <a:gd name="connsiteY272" fmla="*/ 89059 h 1373504"/>
                <a:gd name="connsiteX273" fmla="*/ 297656 w 885825"/>
                <a:gd name="connsiteY273" fmla="*/ 86201 h 1373504"/>
                <a:gd name="connsiteX274" fmla="*/ 293846 w 885825"/>
                <a:gd name="connsiteY274" fmla="*/ 81915 h 1373504"/>
                <a:gd name="connsiteX275" fmla="*/ 290036 w 885825"/>
                <a:gd name="connsiteY275" fmla="*/ 80010 h 1373504"/>
                <a:gd name="connsiteX276" fmla="*/ 284321 w 885825"/>
                <a:gd name="connsiteY276" fmla="*/ 79057 h 1373504"/>
                <a:gd name="connsiteX277" fmla="*/ 282892 w 885825"/>
                <a:gd name="connsiteY277" fmla="*/ 78105 h 1373504"/>
                <a:gd name="connsiteX278" fmla="*/ 280988 w 885825"/>
                <a:gd name="connsiteY278" fmla="*/ 70961 h 1373504"/>
                <a:gd name="connsiteX279" fmla="*/ 277177 w 885825"/>
                <a:gd name="connsiteY279" fmla="*/ 70009 h 1373504"/>
                <a:gd name="connsiteX280" fmla="*/ 254794 w 885825"/>
                <a:gd name="connsiteY280" fmla="*/ 71438 h 1373504"/>
                <a:gd name="connsiteX281" fmla="*/ 271463 w 885825"/>
                <a:gd name="connsiteY281" fmla="*/ 62389 h 1373504"/>
                <a:gd name="connsiteX282" fmla="*/ 296703 w 885825"/>
                <a:gd name="connsiteY282" fmla="*/ 60007 h 1373504"/>
                <a:gd name="connsiteX283" fmla="*/ 300990 w 885825"/>
                <a:gd name="connsiteY283" fmla="*/ 57150 h 1373504"/>
                <a:gd name="connsiteX284" fmla="*/ 301466 w 885825"/>
                <a:gd name="connsiteY284" fmla="*/ 56197 h 1373504"/>
                <a:gd name="connsiteX285" fmla="*/ 301466 w 885825"/>
                <a:gd name="connsiteY285" fmla="*/ 53816 h 1373504"/>
                <a:gd name="connsiteX286" fmla="*/ 300990 w 885825"/>
                <a:gd name="connsiteY286" fmla="*/ 51911 h 1373504"/>
                <a:gd name="connsiteX287" fmla="*/ 293370 w 885825"/>
                <a:gd name="connsiteY287" fmla="*/ 48577 h 1373504"/>
                <a:gd name="connsiteX288" fmla="*/ 273367 w 885825"/>
                <a:gd name="connsiteY288" fmla="*/ 50959 h 1373504"/>
                <a:gd name="connsiteX289" fmla="*/ 261461 w 885825"/>
                <a:gd name="connsiteY289" fmla="*/ 55245 h 1373504"/>
                <a:gd name="connsiteX290" fmla="*/ 256222 w 885825"/>
                <a:gd name="connsiteY290" fmla="*/ 55245 h 1373504"/>
                <a:gd name="connsiteX291" fmla="*/ 245269 w 885825"/>
                <a:gd name="connsiteY291" fmla="*/ 51911 h 1373504"/>
                <a:gd name="connsiteX292" fmla="*/ 243364 w 885825"/>
                <a:gd name="connsiteY292" fmla="*/ 53340 h 1373504"/>
                <a:gd name="connsiteX293" fmla="*/ 244316 w 885825"/>
                <a:gd name="connsiteY293" fmla="*/ 57150 h 1373504"/>
                <a:gd name="connsiteX294" fmla="*/ 245745 w 885825"/>
                <a:gd name="connsiteY294" fmla="*/ 60007 h 1373504"/>
                <a:gd name="connsiteX295" fmla="*/ 242888 w 885825"/>
                <a:gd name="connsiteY295" fmla="*/ 59531 h 1373504"/>
                <a:gd name="connsiteX296" fmla="*/ 239553 w 885825"/>
                <a:gd name="connsiteY296" fmla="*/ 58102 h 1373504"/>
                <a:gd name="connsiteX297" fmla="*/ 225742 w 885825"/>
                <a:gd name="connsiteY297" fmla="*/ 51911 h 1373504"/>
                <a:gd name="connsiteX298" fmla="*/ 213360 w 885825"/>
                <a:gd name="connsiteY298" fmla="*/ 53340 h 1373504"/>
                <a:gd name="connsiteX299" fmla="*/ 210026 w 885825"/>
                <a:gd name="connsiteY299" fmla="*/ 54293 h 1373504"/>
                <a:gd name="connsiteX300" fmla="*/ 207645 w 885825"/>
                <a:gd name="connsiteY300" fmla="*/ 59055 h 1373504"/>
                <a:gd name="connsiteX301" fmla="*/ 206692 w 885825"/>
                <a:gd name="connsiteY301" fmla="*/ 59531 h 1373504"/>
                <a:gd name="connsiteX302" fmla="*/ 203359 w 885825"/>
                <a:gd name="connsiteY302" fmla="*/ 56197 h 1373504"/>
                <a:gd name="connsiteX303" fmla="*/ 197167 w 885825"/>
                <a:gd name="connsiteY303" fmla="*/ 53340 h 1373504"/>
                <a:gd name="connsiteX304" fmla="*/ 195263 w 885825"/>
                <a:gd name="connsiteY304" fmla="*/ 53340 h 1373504"/>
                <a:gd name="connsiteX305" fmla="*/ 193357 w 885825"/>
                <a:gd name="connsiteY305" fmla="*/ 54293 h 1373504"/>
                <a:gd name="connsiteX306" fmla="*/ 190976 w 885825"/>
                <a:gd name="connsiteY306" fmla="*/ 56674 h 1373504"/>
                <a:gd name="connsiteX307" fmla="*/ 190976 w 885825"/>
                <a:gd name="connsiteY307" fmla="*/ 58579 h 1373504"/>
                <a:gd name="connsiteX308" fmla="*/ 195263 w 885825"/>
                <a:gd name="connsiteY308" fmla="*/ 62389 h 1373504"/>
                <a:gd name="connsiteX309" fmla="*/ 622459 w 885825"/>
                <a:gd name="connsiteY309" fmla="*/ 676275 h 1373504"/>
                <a:gd name="connsiteX310" fmla="*/ 625316 w 885825"/>
                <a:gd name="connsiteY310" fmla="*/ 674370 h 1373504"/>
                <a:gd name="connsiteX311" fmla="*/ 626269 w 885825"/>
                <a:gd name="connsiteY311" fmla="*/ 672465 h 1373504"/>
                <a:gd name="connsiteX312" fmla="*/ 626745 w 885825"/>
                <a:gd name="connsiteY312" fmla="*/ 670560 h 1373504"/>
                <a:gd name="connsiteX313" fmla="*/ 625316 w 885825"/>
                <a:gd name="connsiteY313" fmla="*/ 669131 h 1373504"/>
                <a:gd name="connsiteX314" fmla="*/ 621506 w 885825"/>
                <a:gd name="connsiteY314" fmla="*/ 671036 h 1373504"/>
                <a:gd name="connsiteX315" fmla="*/ 619125 w 885825"/>
                <a:gd name="connsiteY315" fmla="*/ 671036 h 1373504"/>
                <a:gd name="connsiteX316" fmla="*/ 611028 w 885825"/>
                <a:gd name="connsiteY316" fmla="*/ 677704 h 1373504"/>
                <a:gd name="connsiteX317" fmla="*/ 607219 w 885825"/>
                <a:gd name="connsiteY317" fmla="*/ 676751 h 1373504"/>
                <a:gd name="connsiteX318" fmla="*/ 597217 w 885825"/>
                <a:gd name="connsiteY318" fmla="*/ 678656 h 1373504"/>
                <a:gd name="connsiteX319" fmla="*/ 591978 w 885825"/>
                <a:gd name="connsiteY319" fmla="*/ 678180 h 1373504"/>
                <a:gd name="connsiteX320" fmla="*/ 589597 w 885825"/>
                <a:gd name="connsiteY320" fmla="*/ 681037 h 1373504"/>
                <a:gd name="connsiteX321" fmla="*/ 585788 w 885825"/>
                <a:gd name="connsiteY321" fmla="*/ 680561 h 1373504"/>
                <a:gd name="connsiteX322" fmla="*/ 583882 w 885825"/>
                <a:gd name="connsiteY322" fmla="*/ 681037 h 1373504"/>
                <a:gd name="connsiteX323" fmla="*/ 577691 w 885825"/>
                <a:gd name="connsiteY323" fmla="*/ 681037 h 1373504"/>
                <a:gd name="connsiteX324" fmla="*/ 579596 w 885825"/>
                <a:gd name="connsiteY324" fmla="*/ 683895 h 1373504"/>
                <a:gd name="connsiteX325" fmla="*/ 583406 w 885825"/>
                <a:gd name="connsiteY325" fmla="*/ 687229 h 1373504"/>
                <a:gd name="connsiteX326" fmla="*/ 590073 w 885825"/>
                <a:gd name="connsiteY326" fmla="*/ 690086 h 1373504"/>
                <a:gd name="connsiteX327" fmla="*/ 592455 w 885825"/>
                <a:gd name="connsiteY327" fmla="*/ 690562 h 1373504"/>
                <a:gd name="connsiteX328" fmla="*/ 596741 w 885825"/>
                <a:gd name="connsiteY328" fmla="*/ 690086 h 1373504"/>
                <a:gd name="connsiteX329" fmla="*/ 598170 w 885825"/>
                <a:gd name="connsiteY329" fmla="*/ 689134 h 1373504"/>
                <a:gd name="connsiteX330" fmla="*/ 600075 w 885825"/>
                <a:gd name="connsiteY330" fmla="*/ 687705 h 1373504"/>
                <a:gd name="connsiteX331" fmla="*/ 605790 w 885825"/>
                <a:gd name="connsiteY331" fmla="*/ 688658 h 1373504"/>
                <a:gd name="connsiteX332" fmla="*/ 607695 w 885825"/>
                <a:gd name="connsiteY332" fmla="*/ 687705 h 1373504"/>
                <a:gd name="connsiteX333" fmla="*/ 609123 w 885825"/>
                <a:gd name="connsiteY333" fmla="*/ 686276 h 1373504"/>
                <a:gd name="connsiteX334" fmla="*/ 613886 w 885825"/>
                <a:gd name="connsiteY334" fmla="*/ 684848 h 1373504"/>
                <a:gd name="connsiteX335" fmla="*/ 622459 w 885825"/>
                <a:gd name="connsiteY335" fmla="*/ 676275 h 1373504"/>
                <a:gd name="connsiteX336" fmla="*/ 633413 w 885825"/>
                <a:gd name="connsiteY336" fmla="*/ 691991 h 1373504"/>
                <a:gd name="connsiteX337" fmla="*/ 632936 w 885825"/>
                <a:gd name="connsiteY337" fmla="*/ 689610 h 1373504"/>
                <a:gd name="connsiteX338" fmla="*/ 632460 w 885825"/>
                <a:gd name="connsiteY338" fmla="*/ 686753 h 1373504"/>
                <a:gd name="connsiteX339" fmla="*/ 631031 w 885825"/>
                <a:gd name="connsiteY339" fmla="*/ 683895 h 1373504"/>
                <a:gd name="connsiteX340" fmla="*/ 630078 w 885825"/>
                <a:gd name="connsiteY340" fmla="*/ 682466 h 1373504"/>
                <a:gd name="connsiteX341" fmla="*/ 620077 w 885825"/>
                <a:gd name="connsiteY341" fmla="*/ 689134 h 1373504"/>
                <a:gd name="connsiteX342" fmla="*/ 617220 w 885825"/>
                <a:gd name="connsiteY342" fmla="*/ 688658 h 1373504"/>
                <a:gd name="connsiteX343" fmla="*/ 612457 w 885825"/>
                <a:gd name="connsiteY343" fmla="*/ 690562 h 1373504"/>
                <a:gd name="connsiteX344" fmla="*/ 609600 w 885825"/>
                <a:gd name="connsiteY344" fmla="*/ 692944 h 1373504"/>
                <a:gd name="connsiteX345" fmla="*/ 608647 w 885825"/>
                <a:gd name="connsiteY345" fmla="*/ 694849 h 1373504"/>
                <a:gd name="connsiteX346" fmla="*/ 608647 w 885825"/>
                <a:gd name="connsiteY346" fmla="*/ 696754 h 1373504"/>
                <a:gd name="connsiteX347" fmla="*/ 611505 w 885825"/>
                <a:gd name="connsiteY347" fmla="*/ 698659 h 1373504"/>
                <a:gd name="connsiteX348" fmla="*/ 614363 w 885825"/>
                <a:gd name="connsiteY348" fmla="*/ 697230 h 1373504"/>
                <a:gd name="connsiteX349" fmla="*/ 614839 w 885825"/>
                <a:gd name="connsiteY349" fmla="*/ 698183 h 1373504"/>
                <a:gd name="connsiteX350" fmla="*/ 614363 w 885825"/>
                <a:gd name="connsiteY350" fmla="*/ 701993 h 1373504"/>
                <a:gd name="connsiteX351" fmla="*/ 616267 w 885825"/>
                <a:gd name="connsiteY351" fmla="*/ 702945 h 1373504"/>
                <a:gd name="connsiteX352" fmla="*/ 620077 w 885825"/>
                <a:gd name="connsiteY352" fmla="*/ 701993 h 1373504"/>
                <a:gd name="connsiteX353" fmla="*/ 622459 w 885825"/>
                <a:gd name="connsiteY353" fmla="*/ 701040 h 1373504"/>
                <a:gd name="connsiteX354" fmla="*/ 621982 w 885825"/>
                <a:gd name="connsiteY354" fmla="*/ 699611 h 1373504"/>
                <a:gd name="connsiteX355" fmla="*/ 629126 w 885825"/>
                <a:gd name="connsiteY355" fmla="*/ 695325 h 1373504"/>
                <a:gd name="connsiteX356" fmla="*/ 633413 w 885825"/>
                <a:gd name="connsiteY356" fmla="*/ 691991 h 1373504"/>
                <a:gd name="connsiteX357" fmla="*/ 451009 w 885825"/>
                <a:gd name="connsiteY357" fmla="*/ 748189 h 1373504"/>
                <a:gd name="connsiteX358" fmla="*/ 455771 w 885825"/>
                <a:gd name="connsiteY358" fmla="*/ 747236 h 1373504"/>
                <a:gd name="connsiteX359" fmla="*/ 468630 w 885825"/>
                <a:gd name="connsiteY359" fmla="*/ 745808 h 1373504"/>
                <a:gd name="connsiteX360" fmla="*/ 469106 w 885825"/>
                <a:gd name="connsiteY360" fmla="*/ 744379 h 1373504"/>
                <a:gd name="connsiteX361" fmla="*/ 469106 w 885825"/>
                <a:gd name="connsiteY361" fmla="*/ 742474 h 1373504"/>
                <a:gd name="connsiteX362" fmla="*/ 472440 w 885825"/>
                <a:gd name="connsiteY362" fmla="*/ 738664 h 1373504"/>
                <a:gd name="connsiteX363" fmla="*/ 475773 w 885825"/>
                <a:gd name="connsiteY363" fmla="*/ 735330 h 1373504"/>
                <a:gd name="connsiteX364" fmla="*/ 480060 w 885825"/>
                <a:gd name="connsiteY364" fmla="*/ 732473 h 1373504"/>
                <a:gd name="connsiteX365" fmla="*/ 482441 w 885825"/>
                <a:gd name="connsiteY365" fmla="*/ 732949 h 1373504"/>
                <a:gd name="connsiteX366" fmla="*/ 487203 w 885825"/>
                <a:gd name="connsiteY366" fmla="*/ 731520 h 1373504"/>
                <a:gd name="connsiteX367" fmla="*/ 491014 w 885825"/>
                <a:gd name="connsiteY367" fmla="*/ 726281 h 1373504"/>
                <a:gd name="connsiteX368" fmla="*/ 496252 w 885825"/>
                <a:gd name="connsiteY368" fmla="*/ 722471 h 1373504"/>
                <a:gd name="connsiteX369" fmla="*/ 496728 w 885825"/>
                <a:gd name="connsiteY369" fmla="*/ 719614 h 1373504"/>
                <a:gd name="connsiteX370" fmla="*/ 492919 w 885825"/>
                <a:gd name="connsiteY370" fmla="*/ 717709 h 1373504"/>
                <a:gd name="connsiteX371" fmla="*/ 491014 w 885825"/>
                <a:gd name="connsiteY371" fmla="*/ 718185 h 1373504"/>
                <a:gd name="connsiteX372" fmla="*/ 490061 w 885825"/>
                <a:gd name="connsiteY372" fmla="*/ 719614 h 1373504"/>
                <a:gd name="connsiteX373" fmla="*/ 487203 w 885825"/>
                <a:gd name="connsiteY373" fmla="*/ 720090 h 1373504"/>
                <a:gd name="connsiteX374" fmla="*/ 484346 w 885825"/>
                <a:gd name="connsiteY374" fmla="*/ 716756 h 1373504"/>
                <a:gd name="connsiteX375" fmla="*/ 484346 w 885825"/>
                <a:gd name="connsiteY375" fmla="*/ 710089 h 1373504"/>
                <a:gd name="connsiteX376" fmla="*/ 482917 w 885825"/>
                <a:gd name="connsiteY376" fmla="*/ 705803 h 1373504"/>
                <a:gd name="connsiteX377" fmla="*/ 480060 w 885825"/>
                <a:gd name="connsiteY377" fmla="*/ 705803 h 1373504"/>
                <a:gd name="connsiteX378" fmla="*/ 477678 w 885825"/>
                <a:gd name="connsiteY378" fmla="*/ 710565 h 1373504"/>
                <a:gd name="connsiteX379" fmla="*/ 477202 w 885825"/>
                <a:gd name="connsiteY379" fmla="*/ 712470 h 1373504"/>
                <a:gd name="connsiteX380" fmla="*/ 478155 w 885825"/>
                <a:gd name="connsiteY380" fmla="*/ 715328 h 1373504"/>
                <a:gd name="connsiteX381" fmla="*/ 477202 w 885825"/>
                <a:gd name="connsiteY381" fmla="*/ 718185 h 1373504"/>
                <a:gd name="connsiteX382" fmla="*/ 474345 w 885825"/>
                <a:gd name="connsiteY382" fmla="*/ 717709 h 1373504"/>
                <a:gd name="connsiteX383" fmla="*/ 471488 w 885825"/>
                <a:gd name="connsiteY383" fmla="*/ 719614 h 1373504"/>
                <a:gd name="connsiteX384" fmla="*/ 469582 w 885825"/>
                <a:gd name="connsiteY384" fmla="*/ 722471 h 1373504"/>
                <a:gd name="connsiteX385" fmla="*/ 464820 w 885825"/>
                <a:gd name="connsiteY385" fmla="*/ 726758 h 1373504"/>
                <a:gd name="connsiteX386" fmla="*/ 464344 w 885825"/>
                <a:gd name="connsiteY386" fmla="*/ 728186 h 1373504"/>
                <a:gd name="connsiteX387" fmla="*/ 465296 w 885825"/>
                <a:gd name="connsiteY387" fmla="*/ 730568 h 1373504"/>
                <a:gd name="connsiteX388" fmla="*/ 464344 w 885825"/>
                <a:gd name="connsiteY388" fmla="*/ 732949 h 1373504"/>
                <a:gd name="connsiteX389" fmla="*/ 462439 w 885825"/>
                <a:gd name="connsiteY389" fmla="*/ 731044 h 1373504"/>
                <a:gd name="connsiteX390" fmla="*/ 461010 w 885825"/>
                <a:gd name="connsiteY390" fmla="*/ 731520 h 1373504"/>
                <a:gd name="connsiteX391" fmla="*/ 458628 w 885825"/>
                <a:gd name="connsiteY391" fmla="*/ 733901 h 1373504"/>
                <a:gd name="connsiteX392" fmla="*/ 454819 w 885825"/>
                <a:gd name="connsiteY392" fmla="*/ 732949 h 1373504"/>
                <a:gd name="connsiteX393" fmla="*/ 452914 w 885825"/>
                <a:gd name="connsiteY393" fmla="*/ 733901 h 1373504"/>
                <a:gd name="connsiteX394" fmla="*/ 451961 w 885825"/>
                <a:gd name="connsiteY394" fmla="*/ 737235 h 1373504"/>
                <a:gd name="connsiteX395" fmla="*/ 450532 w 885825"/>
                <a:gd name="connsiteY395" fmla="*/ 738187 h 1373504"/>
                <a:gd name="connsiteX396" fmla="*/ 449103 w 885825"/>
                <a:gd name="connsiteY396" fmla="*/ 739616 h 1373504"/>
                <a:gd name="connsiteX397" fmla="*/ 449103 w 885825"/>
                <a:gd name="connsiteY397" fmla="*/ 741998 h 1373504"/>
                <a:gd name="connsiteX398" fmla="*/ 444341 w 885825"/>
                <a:gd name="connsiteY398" fmla="*/ 742474 h 1373504"/>
                <a:gd name="connsiteX399" fmla="*/ 443389 w 885825"/>
                <a:gd name="connsiteY399" fmla="*/ 743903 h 1373504"/>
                <a:gd name="connsiteX400" fmla="*/ 445770 w 885825"/>
                <a:gd name="connsiteY400" fmla="*/ 746760 h 1373504"/>
                <a:gd name="connsiteX401" fmla="*/ 451009 w 885825"/>
                <a:gd name="connsiteY401" fmla="*/ 748189 h 1373504"/>
                <a:gd name="connsiteX402" fmla="*/ 442436 w 885825"/>
                <a:gd name="connsiteY402" fmla="*/ 759619 h 1373504"/>
                <a:gd name="connsiteX403" fmla="*/ 444341 w 885825"/>
                <a:gd name="connsiteY403" fmla="*/ 756761 h 1373504"/>
                <a:gd name="connsiteX404" fmla="*/ 443389 w 885825"/>
                <a:gd name="connsiteY404" fmla="*/ 752951 h 1373504"/>
                <a:gd name="connsiteX405" fmla="*/ 441960 w 885825"/>
                <a:gd name="connsiteY405" fmla="*/ 750094 h 1373504"/>
                <a:gd name="connsiteX406" fmla="*/ 439578 w 885825"/>
                <a:gd name="connsiteY406" fmla="*/ 750094 h 1373504"/>
                <a:gd name="connsiteX407" fmla="*/ 437197 w 885825"/>
                <a:gd name="connsiteY407" fmla="*/ 747712 h 1373504"/>
                <a:gd name="connsiteX408" fmla="*/ 434340 w 885825"/>
                <a:gd name="connsiteY408" fmla="*/ 746284 h 1373504"/>
                <a:gd name="connsiteX409" fmla="*/ 430530 w 885825"/>
                <a:gd name="connsiteY409" fmla="*/ 746760 h 1373504"/>
                <a:gd name="connsiteX410" fmla="*/ 428625 w 885825"/>
                <a:gd name="connsiteY410" fmla="*/ 747712 h 1373504"/>
                <a:gd name="connsiteX411" fmla="*/ 424339 w 885825"/>
                <a:gd name="connsiteY411" fmla="*/ 744379 h 1373504"/>
                <a:gd name="connsiteX412" fmla="*/ 423863 w 885825"/>
                <a:gd name="connsiteY412" fmla="*/ 744855 h 1373504"/>
                <a:gd name="connsiteX413" fmla="*/ 423863 w 885825"/>
                <a:gd name="connsiteY413" fmla="*/ 745808 h 1373504"/>
                <a:gd name="connsiteX414" fmla="*/ 422910 w 885825"/>
                <a:gd name="connsiteY414" fmla="*/ 748189 h 1373504"/>
                <a:gd name="connsiteX415" fmla="*/ 419576 w 885825"/>
                <a:gd name="connsiteY415" fmla="*/ 748189 h 1373504"/>
                <a:gd name="connsiteX416" fmla="*/ 416242 w 885825"/>
                <a:gd name="connsiteY416" fmla="*/ 749618 h 1373504"/>
                <a:gd name="connsiteX417" fmla="*/ 415290 w 885825"/>
                <a:gd name="connsiteY417" fmla="*/ 751046 h 1373504"/>
                <a:gd name="connsiteX418" fmla="*/ 420052 w 885825"/>
                <a:gd name="connsiteY418" fmla="*/ 753428 h 1373504"/>
                <a:gd name="connsiteX419" fmla="*/ 421005 w 885825"/>
                <a:gd name="connsiteY419" fmla="*/ 754856 h 1373504"/>
                <a:gd name="connsiteX420" fmla="*/ 420052 w 885825"/>
                <a:gd name="connsiteY420" fmla="*/ 756761 h 1373504"/>
                <a:gd name="connsiteX421" fmla="*/ 410527 w 885825"/>
                <a:gd name="connsiteY421" fmla="*/ 755809 h 1373504"/>
                <a:gd name="connsiteX422" fmla="*/ 407670 w 885825"/>
                <a:gd name="connsiteY422" fmla="*/ 758190 h 1373504"/>
                <a:gd name="connsiteX423" fmla="*/ 407670 w 885825"/>
                <a:gd name="connsiteY423" fmla="*/ 760095 h 1373504"/>
                <a:gd name="connsiteX424" fmla="*/ 406717 w 885825"/>
                <a:gd name="connsiteY424" fmla="*/ 762953 h 1373504"/>
                <a:gd name="connsiteX425" fmla="*/ 407670 w 885825"/>
                <a:gd name="connsiteY425" fmla="*/ 768668 h 1373504"/>
                <a:gd name="connsiteX426" fmla="*/ 406717 w 885825"/>
                <a:gd name="connsiteY426" fmla="*/ 772001 h 1373504"/>
                <a:gd name="connsiteX427" fmla="*/ 402431 w 885825"/>
                <a:gd name="connsiteY427" fmla="*/ 773430 h 1373504"/>
                <a:gd name="connsiteX428" fmla="*/ 401478 w 885825"/>
                <a:gd name="connsiteY428" fmla="*/ 774383 h 1373504"/>
                <a:gd name="connsiteX429" fmla="*/ 401478 w 885825"/>
                <a:gd name="connsiteY429" fmla="*/ 775811 h 1373504"/>
                <a:gd name="connsiteX430" fmla="*/ 406717 w 885825"/>
                <a:gd name="connsiteY430" fmla="*/ 775811 h 1373504"/>
                <a:gd name="connsiteX431" fmla="*/ 410527 w 885825"/>
                <a:gd name="connsiteY431" fmla="*/ 777240 h 1373504"/>
                <a:gd name="connsiteX432" fmla="*/ 410527 w 885825"/>
                <a:gd name="connsiteY432" fmla="*/ 779145 h 1373504"/>
                <a:gd name="connsiteX433" fmla="*/ 413385 w 885825"/>
                <a:gd name="connsiteY433" fmla="*/ 778193 h 1373504"/>
                <a:gd name="connsiteX434" fmla="*/ 419100 w 885825"/>
                <a:gd name="connsiteY434" fmla="*/ 772001 h 1373504"/>
                <a:gd name="connsiteX435" fmla="*/ 424815 w 885825"/>
                <a:gd name="connsiteY435" fmla="*/ 768191 h 1373504"/>
                <a:gd name="connsiteX436" fmla="*/ 427672 w 885825"/>
                <a:gd name="connsiteY436" fmla="*/ 770573 h 1373504"/>
                <a:gd name="connsiteX437" fmla="*/ 434816 w 885825"/>
                <a:gd name="connsiteY437" fmla="*/ 770096 h 1373504"/>
                <a:gd name="connsiteX438" fmla="*/ 441007 w 885825"/>
                <a:gd name="connsiteY438" fmla="*/ 768668 h 1373504"/>
                <a:gd name="connsiteX439" fmla="*/ 440055 w 885825"/>
                <a:gd name="connsiteY439" fmla="*/ 763905 h 1373504"/>
                <a:gd name="connsiteX440" fmla="*/ 441007 w 885825"/>
                <a:gd name="connsiteY440" fmla="*/ 760571 h 1373504"/>
                <a:gd name="connsiteX441" fmla="*/ 442436 w 885825"/>
                <a:gd name="connsiteY441" fmla="*/ 759619 h 1373504"/>
                <a:gd name="connsiteX442" fmla="*/ 453390 w 885825"/>
                <a:gd name="connsiteY442" fmla="*/ 33814 h 1373504"/>
                <a:gd name="connsiteX443" fmla="*/ 471011 w 885825"/>
                <a:gd name="connsiteY443" fmla="*/ 35719 h 1373504"/>
                <a:gd name="connsiteX444" fmla="*/ 466725 w 885825"/>
                <a:gd name="connsiteY444" fmla="*/ 39052 h 1373504"/>
                <a:gd name="connsiteX445" fmla="*/ 462439 w 885825"/>
                <a:gd name="connsiteY445" fmla="*/ 41434 h 1373504"/>
                <a:gd name="connsiteX446" fmla="*/ 451009 w 885825"/>
                <a:gd name="connsiteY446" fmla="*/ 44291 h 1373504"/>
                <a:gd name="connsiteX447" fmla="*/ 451961 w 885825"/>
                <a:gd name="connsiteY447" fmla="*/ 47625 h 1373504"/>
                <a:gd name="connsiteX448" fmla="*/ 453390 w 885825"/>
                <a:gd name="connsiteY448" fmla="*/ 49530 h 1373504"/>
                <a:gd name="connsiteX449" fmla="*/ 456723 w 885825"/>
                <a:gd name="connsiteY449" fmla="*/ 52388 h 1373504"/>
                <a:gd name="connsiteX450" fmla="*/ 466725 w 885825"/>
                <a:gd name="connsiteY450" fmla="*/ 57150 h 1373504"/>
                <a:gd name="connsiteX451" fmla="*/ 474345 w 885825"/>
                <a:gd name="connsiteY451" fmla="*/ 59055 h 1373504"/>
                <a:gd name="connsiteX452" fmla="*/ 490061 w 885825"/>
                <a:gd name="connsiteY452" fmla="*/ 60007 h 1373504"/>
                <a:gd name="connsiteX453" fmla="*/ 498157 w 885825"/>
                <a:gd name="connsiteY453" fmla="*/ 60007 h 1373504"/>
                <a:gd name="connsiteX454" fmla="*/ 507206 w 885825"/>
                <a:gd name="connsiteY454" fmla="*/ 58579 h 1373504"/>
                <a:gd name="connsiteX455" fmla="*/ 514826 w 885825"/>
                <a:gd name="connsiteY455" fmla="*/ 55721 h 1373504"/>
                <a:gd name="connsiteX456" fmla="*/ 526256 w 885825"/>
                <a:gd name="connsiteY456" fmla="*/ 56197 h 1373504"/>
                <a:gd name="connsiteX457" fmla="*/ 537210 w 885825"/>
                <a:gd name="connsiteY457" fmla="*/ 58102 h 1373504"/>
                <a:gd name="connsiteX458" fmla="*/ 533876 w 885825"/>
                <a:gd name="connsiteY458" fmla="*/ 61436 h 1373504"/>
                <a:gd name="connsiteX459" fmla="*/ 529590 w 885825"/>
                <a:gd name="connsiteY459" fmla="*/ 62865 h 1373504"/>
                <a:gd name="connsiteX460" fmla="*/ 527209 w 885825"/>
                <a:gd name="connsiteY460" fmla="*/ 67151 h 1373504"/>
                <a:gd name="connsiteX461" fmla="*/ 516731 w 885825"/>
                <a:gd name="connsiteY461" fmla="*/ 67151 h 1373504"/>
                <a:gd name="connsiteX462" fmla="*/ 511016 w 885825"/>
                <a:gd name="connsiteY462" fmla="*/ 66675 h 1373504"/>
                <a:gd name="connsiteX463" fmla="*/ 504348 w 885825"/>
                <a:gd name="connsiteY463" fmla="*/ 67151 h 1373504"/>
                <a:gd name="connsiteX464" fmla="*/ 501967 w 885825"/>
                <a:gd name="connsiteY464" fmla="*/ 68580 h 1373504"/>
                <a:gd name="connsiteX465" fmla="*/ 499586 w 885825"/>
                <a:gd name="connsiteY465" fmla="*/ 70485 h 1373504"/>
                <a:gd name="connsiteX466" fmla="*/ 507206 w 885825"/>
                <a:gd name="connsiteY466" fmla="*/ 74771 h 1373504"/>
                <a:gd name="connsiteX467" fmla="*/ 514826 w 885825"/>
                <a:gd name="connsiteY467" fmla="*/ 78105 h 1373504"/>
                <a:gd name="connsiteX468" fmla="*/ 523875 w 885825"/>
                <a:gd name="connsiteY468" fmla="*/ 80010 h 1373504"/>
                <a:gd name="connsiteX469" fmla="*/ 536257 w 885825"/>
                <a:gd name="connsiteY469" fmla="*/ 81439 h 1373504"/>
                <a:gd name="connsiteX470" fmla="*/ 537686 w 885825"/>
                <a:gd name="connsiteY470" fmla="*/ 83820 h 1373504"/>
                <a:gd name="connsiteX471" fmla="*/ 539591 w 885825"/>
                <a:gd name="connsiteY471" fmla="*/ 84772 h 1373504"/>
                <a:gd name="connsiteX472" fmla="*/ 575310 w 885825"/>
                <a:gd name="connsiteY472" fmla="*/ 86201 h 1373504"/>
                <a:gd name="connsiteX473" fmla="*/ 607695 w 885825"/>
                <a:gd name="connsiteY473" fmla="*/ 83820 h 1373504"/>
                <a:gd name="connsiteX474" fmla="*/ 601980 w 885825"/>
                <a:gd name="connsiteY474" fmla="*/ 90011 h 1373504"/>
                <a:gd name="connsiteX475" fmla="*/ 605314 w 885825"/>
                <a:gd name="connsiteY475" fmla="*/ 94774 h 1373504"/>
                <a:gd name="connsiteX476" fmla="*/ 609123 w 885825"/>
                <a:gd name="connsiteY476" fmla="*/ 97155 h 1373504"/>
                <a:gd name="connsiteX477" fmla="*/ 638175 w 885825"/>
                <a:gd name="connsiteY477" fmla="*/ 99060 h 1373504"/>
                <a:gd name="connsiteX478" fmla="*/ 644366 w 885825"/>
                <a:gd name="connsiteY478" fmla="*/ 100013 h 1373504"/>
                <a:gd name="connsiteX479" fmla="*/ 650557 w 885825"/>
                <a:gd name="connsiteY479" fmla="*/ 98584 h 1373504"/>
                <a:gd name="connsiteX480" fmla="*/ 654844 w 885825"/>
                <a:gd name="connsiteY480" fmla="*/ 94774 h 1373504"/>
                <a:gd name="connsiteX481" fmla="*/ 659130 w 885825"/>
                <a:gd name="connsiteY481" fmla="*/ 91916 h 1373504"/>
                <a:gd name="connsiteX482" fmla="*/ 671513 w 885825"/>
                <a:gd name="connsiteY482" fmla="*/ 87154 h 1373504"/>
                <a:gd name="connsiteX483" fmla="*/ 674846 w 885825"/>
                <a:gd name="connsiteY483" fmla="*/ 87154 h 1373504"/>
                <a:gd name="connsiteX484" fmla="*/ 685323 w 885825"/>
                <a:gd name="connsiteY484" fmla="*/ 89535 h 1373504"/>
                <a:gd name="connsiteX485" fmla="*/ 688657 w 885825"/>
                <a:gd name="connsiteY485" fmla="*/ 89059 h 1373504"/>
                <a:gd name="connsiteX486" fmla="*/ 702469 w 885825"/>
                <a:gd name="connsiteY486" fmla="*/ 84772 h 1373504"/>
                <a:gd name="connsiteX487" fmla="*/ 705326 w 885825"/>
                <a:gd name="connsiteY487" fmla="*/ 81915 h 1373504"/>
                <a:gd name="connsiteX488" fmla="*/ 711517 w 885825"/>
                <a:gd name="connsiteY488" fmla="*/ 72866 h 1373504"/>
                <a:gd name="connsiteX489" fmla="*/ 714851 w 885825"/>
                <a:gd name="connsiteY489" fmla="*/ 68580 h 1373504"/>
                <a:gd name="connsiteX490" fmla="*/ 721995 w 885825"/>
                <a:gd name="connsiteY490" fmla="*/ 63818 h 1373504"/>
                <a:gd name="connsiteX491" fmla="*/ 751046 w 885825"/>
                <a:gd name="connsiteY491" fmla="*/ 49530 h 1373504"/>
                <a:gd name="connsiteX492" fmla="*/ 754856 w 885825"/>
                <a:gd name="connsiteY492" fmla="*/ 46196 h 1373504"/>
                <a:gd name="connsiteX493" fmla="*/ 752951 w 885825"/>
                <a:gd name="connsiteY493" fmla="*/ 34290 h 1373504"/>
                <a:gd name="connsiteX494" fmla="*/ 748665 w 885825"/>
                <a:gd name="connsiteY494" fmla="*/ 29051 h 1373504"/>
                <a:gd name="connsiteX495" fmla="*/ 743426 w 885825"/>
                <a:gd name="connsiteY495" fmla="*/ 26194 h 1373504"/>
                <a:gd name="connsiteX496" fmla="*/ 729139 w 885825"/>
                <a:gd name="connsiteY496" fmla="*/ 24765 h 1373504"/>
                <a:gd name="connsiteX497" fmla="*/ 708660 w 885825"/>
                <a:gd name="connsiteY497" fmla="*/ 24765 h 1373504"/>
                <a:gd name="connsiteX498" fmla="*/ 705802 w 885825"/>
                <a:gd name="connsiteY498" fmla="*/ 23813 h 1373504"/>
                <a:gd name="connsiteX499" fmla="*/ 702945 w 885825"/>
                <a:gd name="connsiteY499" fmla="*/ 21907 h 1373504"/>
                <a:gd name="connsiteX500" fmla="*/ 696277 w 885825"/>
                <a:gd name="connsiteY500" fmla="*/ 20002 h 1373504"/>
                <a:gd name="connsiteX501" fmla="*/ 677227 w 885825"/>
                <a:gd name="connsiteY501" fmla="*/ 16669 h 1373504"/>
                <a:gd name="connsiteX502" fmla="*/ 672941 w 885825"/>
                <a:gd name="connsiteY502" fmla="*/ 14764 h 1373504"/>
                <a:gd name="connsiteX503" fmla="*/ 671036 w 885825"/>
                <a:gd name="connsiteY503" fmla="*/ 14764 h 1373504"/>
                <a:gd name="connsiteX504" fmla="*/ 666750 w 885825"/>
                <a:gd name="connsiteY504" fmla="*/ 16192 h 1373504"/>
                <a:gd name="connsiteX505" fmla="*/ 664369 w 885825"/>
                <a:gd name="connsiteY505" fmla="*/ 15240 h 1373504"/>
                <a:gd name="connsiteX506" fmla="*/ 659606 w 885825"/>
                <a:gd name="connsiteY506" fmla="*/ 10477 h 1373504"/>
                <a:gd name="connsiteX507" fmla="*/ 655796 w 885825"/>
                <a:gd name="connsiteY507" fmla="*/ 10001 h 1373504"/>
                <a:gd name="connsiteX508" fmla="*/ 655320 w 885825"/>
                <a:gd name="connsiteY508" fmla="*/ 12382 h 1373504"/>
                <a:gd name="connsiteX509" fmla="*/ 653891 w 885825"/>
                <a:gd name="connsiteY509" fmla="*/ 14288 h 1373504"/>
                <a:gd name="connsiteX510" fmla="*/ 650557 w 885825"/>
                <a:gd name="connsiteY510" fmla="*/ 14764 h 1373504"/>
                <a:gd name="connsiteX511" fmla="*/ 643890 w 885825"/>
                <a:gd name="connsiteY511" fmla="*/ 13811 h 1373504"/>
                <a:gd name="connsiteX512" fmla="*/ 637698 w 885825"/>
                <a:gd name="connsiteY512" fmla="*/ 18574 h 1373504"/>
                <a:gd name="connsiteX513" fmla="*/ 634841 w 885825"/>
                <a:gd name="connsiteY513" fmla="*/ 21431 h 1373504"/>
                <a:gd name="connsiteX514" fmla="*/ 623411 w 885825"/>
                <a:gd name="connsiteY514" fmla="*/ 23813 h 1373504"/>
                <a:gd name="connsiteX515" fmla="*/ 615315 w 885825"/>
                <a:gd name="connsiteY515" fmla="*/ 23336 h 1373504"/>
                <a:gd name="connsiteX516" fmla="*/ 619125 w 885825"/>
                <a:gd name="connsiteY516" fmla="*/ 13335 h 1373504"/>
                <a:gd name="connsiteX517" fmla="*/ 620077 w 885825"/>
                <a:gd name="connsiteY517" fmla="*/ 8572 h 1373504"/>
                <a:gd name="connsiteX518" fmla="*/ 622459 w 885825"/>
                <a:gd name="connsiteY518" fmla="*/ 5239 h 1373504"/>
                <a:gd name="connsiteX519" fmla="*/ 620077 w 885825"/>
                <a:gd name="connsiteY519" fmla="*/ 3334 h 1373504"/>
                <a:gd name="connsiteX520" fmla="*/ 611981 w 885825"/>
                <a:gd name="connsiteY520" fmla="*/ 1429 h 1373504"/>
                <a:gd name="connsiteX521" fmla="*/ 608171 w 885825"/>
                <a:gd name="connsiteY521" fmla="*/ 1905 h 1373504"/>
                <a:gd name="connsiteX522" fmla="*/ 604838 w 885825"/>
                <a:gd name="connsiteY522" fmla="*/ 4763 h 1373504"/>
                <a:gd name="connsiteX523" fmla="*/ 600551 w 885825"/>
                <a:gd name="connsiteY523" fmla="*/ 6191 h 1373504"/>
                <a:gd name="connsiteX524" fmla="*/ 596265 w 885825"/>
                <a:gd name="connsiteY524" fmla="*/ 5715 h 1373504"/>
                <a:gd name="connsiteX525" fmla="*/ 592931 w 885825"/>
                <a:gd name="connsiteY525" fmla="*/ 6667 h 1373504"/>
                <a:gd name="connsiteX526" fmla="*/ 591978 w 885825"/>
                <a:gd name="connsiteY526" fmla="*/ 9525 h 1373504"/>
                <a:gd name="connsiteX527" fmla="*/ 592931 w 885825"/>
                <a:gd name="connsiteY527" fmla="*/ 13811 h 1373504"/>
                <a:gd name="connsiteX528" fmla="*/ 592931 w 885825"/>
                <a:gd name="connsiteY528" fmla="*/ 22860 h 1373504"/>
                <a:gd name="connsiteX529" fmla="*/ 590550 w 885825"/>
                <a:gd name="connsiteY529" fmla="*/ 30480 h 1373504"/>
                <a:gd name="connsiteX530" fmla="*/ 587692 w 885825"/>
                <a:gd name="connsiteY530" fmla="*/ 33814 h 1373504"/>
                <a:gd name="connsiteX531" fmla="*/ 584359 w 885825"/>
                <a:gd name="connsiteY531" fmla="*/ 32861 h 1373504"/>
                <a:gd name="connsiteX532" fmla="*/ 574357 w 885825"/>
                <a:gd name="connsiteY532" fmla="*/ 27146 h 1373504"/>
                <a:gd name="connsiteX533" fmla="*/ 570547 w 885825"/>
                <a:gd name="connsiteY533" fmla="*/ 26670 h 1373504"/>
                <a:gd name="connsiteX534" fmla="*/ 567690 w 885825"/>
                <a:gd name="connsiteY534" fmla="*/ 25241 h 1373504"/>
                <a:gd name="connsiteX535" fmla="*/ 566261 w 885825"/>
                <a:gd name="connsiteY535" fmla="*/ 20479 h 1373504"/>
                <a:gd name="connsiteX536" fmla="*/ 562451 w 885825"/>
                <a:gd name="connsiteY536" fmla="*/ 18574 h 1373504"/>
                <a:gd name="connsiteX537" fmla="*/ 543877 w 885825"/>
                <a:gd name="connsiteY537" fmla="*/ 19050 h 1373504"/>
                <a:gd name="connsiteX538" fmla="*/ 540544 w 885825"/>
                <a:gd name="connsiteY538" fmla="*/ 18097 h 1373504"/>
                <a:gd name="connsiteX539" fmla="*/ 533400 w 885825"/>
                <a:gd name="connsiteY539" fmla="*/ 14288 h 1373504"/>
                <a:gd name="connsiteX540" fmla="*/ 525780 w 885825"/>
                <a:gd name="connsiteY540" fmla="*/ 8572 h 1373504"/>
                <a:gd name="connsiteX541" fmla="*/ 521970 w 885825"/>
                <a:gd name="connsiteY541" fmla="*/ 6191 h 1373504"/>
                <a:gd name="connsiteX542" fmla="*/ 513397 w 885825"/>
                <a:gd name="connsiteY542" fmla="*/ 3810 h 1373504"/>
                <a:gd name="connsiteX543" fmla="*/ 504825 w 885825"/>
                <a:gd name="connsiteY543" fmla="*/ 476 h 1373504"/>
                <a:gd name="connsiteX544" fmla="*/ 501015 w 885825"/>
                <a:gd name="connsiteY544" fmla="*/ 0 h 1373504"/>
                <a:gd name="connsiteX545" fmla="*/ 497205 w 885825"/>
                <a:gd name="connsiteY545" fmla="*/ 1429 h 1373504"/>
                <a:gd name="connsiteX546" fmla="*/ 499586 w 885825"/>
                <a:gd name="connsiteY546" fmla="*/ 6191 h 1373504"/>
                <a:gd name="connsiteX547" fmla="*/ 502444 w 885825"/>
                <a:gd name="connsiteY547" fmla="*/ 10001 h 1373504"/>
                <a:gd name="connsiteX548" fmla="*/ 503396 w 885825"/>
                <a:gd name="connsiteY548" fmla="*/ 11906 h 1373504"/>
                <a:gd name="connsiteX549" fmla="*/ 502920 w 885825"/>
                <a:gd name="connsiteY549" fmla="*/ 14288 h 1373504"/>
                <a:gd name="connsiteX550" fmla="*/ 501015 w 885825"/>
                <a:gd name="connsiteY550" fmla="*/ 19526 h 1373504"/>
                <a:gd name="connsiteX551" fmla="*/ 494823 w 885825"/>
                <a:gd name="connsiteY551" fmla="*/ 17621 h 1373504"/>
                <a:gd name="connsiteX552" fmla="*/ 486727 w 885825"/>
                <a:gd name="connsiteY552" fmla="*/ 11906 h 1373504"/>
                <a:gd name="connsiteX553" fmla="*/ 484346 w 885825"/>
                <a:gd name="connsiteY553" fmla="*/ 10954 h 1373504"/>
                <a:gd name="connsiteX554" fmla="*/ 481489 w 885825"/>
                <a:gd name="connsiteY554" fmla="*/ 11430 h 1373504"/>
                <a:gd name="connsiteX555" fmla="*/ 480536 w 885825"/>
                <a:gd name="connsiteY555" fmla="*/ 13811 h 1373504"/>
                <a:gd name="connsiteX556" fmla="*/ 481489 w 885825"/>
                <a:gd name="connsiteY556" fmla="*/ 16669 h 1373504"/>
                <a:gd name="connsiteX557" fmla="*/ 487203 w 885825"/>
                <a:gd name="connsiteY557" fmla="*/ 22860 h 1373504"/>
                <a:gd name="connsiteX558" fmla="*/ 493395 w 885825"/>
                <a:gd name="connsiteY558" fmla="*/ 24765 h 1373504"/>
                <a:gd name="connsiteX559" fmla="*/ 486727 w 885825"/>
                <a:gd name="connsiteY559" fmla="*/ 28575 h 1373504"/>
                <a:gd name="connsiteX560" fmla="*/ 480060 w 885825"/>
                <a:gd name="connsiteY560" fmla="*/ 26670 h 1373504"/>
                <a:gd name="connsiteX561" fmla="*/ 473869 w 885825"/>
                <a:gd name="connsiteY561" fmla="*/ 23813 h 1373504"/>
                <a:gd name="connsiteX562" fmla="*/ 467677 w 885825"/>
                <a:gd name="connsiteY562" fmla="*/ 22384 h 1373504"/>
                <a:gd name="connsiteX563" fmla="*/ 444341 w 885825"/>
                <a:gd name="connsiteY563" fmla="*/ 24289 h 1373504"/>
                <a:gd name="connsiteX564" fmla="*/ 438626 w 885825"/>
                <a:gd name="connsiteY564" fmla="*/ 26670 h 1373504"/>
                <a:gd name="connsiteX565" fmla="*/ 445770 w 885825"/>
                <a:gd name="connsiteY565" fmla="*/ 30480 h 1373504"/>
                <a:gd name="connsiteX566" fmla="*/ 453390 w 885825"/>
                <a:gd name="connsiteY566" fmla="*/ 33814 h 1373504"/>
                <a:gd name="connsiteX567" fmla="*/ 330517 w 885825"/>
                <a:gd name="connsiteY567" fmla="*/ 792004 h 1373504"/>
                <a:gd name="connsiteX568" fmla="*/ 329565 w 885825"/>
                <a:gd name="connsiteY568" fmla="*/ 791051 h 1373504"/>
                <a:gd name="connsiteX569" fmla="*/ 324802 w 885825"/>
                <a:gd name="connsiteY569" fmla="*/ 790575 h 1373504"/>
                <a:gd name="connsiteX570" fmla="*/ 322897 w 885825"/>
                <a:gd name="connsiteY570" fmla="*/ 793433 h 1373504"/>
                <a:gd name="connsiteX571" fmla="*/ 318611 w 885825"/>
                <a:gd name="connsiteY571" fmla="*/ 796766 h 1373504"/>
                <a:gd name="connsiteX572" fmla="*/ 319564 w 885825"/>
                <a:gd name="connsiteY572" fmla="*/ 799624 h 1373504"/>
                <a:gd name="connsiteX573" fmla="*/ 323373 w 885825"/>
                <a:gd name="connsiteY573" fmla="*/ 801529 h 1373504"/>
                <a:gd name="connsiteX574" fmla="*/ 326707 w 885825"/>
                <a:gd name="connsiteY574" fmla="*/ 801053 h 1373504"/>
                <a:gd name="connsiteX575" fmla="*/ 330994 w 885825"/>
                <a:gd name="connsiteY575" fmla="*/ 798671 h 1373504"/>
                <a:gd name="connsiteX576" fmla="*/ 332898 w 885825"/>
                <a:gd name="connsiteY576" fmla="*/ 799148 h 1373504"/>
                <a:gd name="connsiteX577" fmla="*/ 333375 w 885825"/>
                <a:gd name="connsiteY577" fmla="*/ 801053 h 1373504"/>
                <a:gd name="connsiteX578" fmla="*/ 336232 w 885825"/>
                <a:gd name="connsiteY578" fmla="*/ 802481 h 1373504"/>
                <a:gd name="connsiteX579" fmla="*/ 340995 w 885825"/>
                <a:gd name="connsiteY579" fmla="*/ 802958 h 1373504"/>
                <a:gd name="connsiteX580" fmla="*/ 347663 w 885825"/>
                <a:gd name="connsiteY580" fmla="*/ 802481 h 1373504"/>
                <a:gd name="connsiteX581" fmla="*/ 351948 w 885825"/>
                <a:gd name="connsiteY581" fmla="*/ 799148 h 1373504"/>
                <a:gd name="connsiteX582" fmla="*/ 353377 w 885825"/>
                <a:gd name="connsiteY582" fmla="*/ 792480 h 1373504"/>
                <a:gd name="connsiteX583" fmla="*/ 351472 w 885825"/>
                <a:gd name="connsiteY583" fmla="*/ 789146 h 1373504"/>
                <a:gd name="connsiteX584" fmla="*/ 347186 w 885825"/>
                <a:gd name="connsiteY584" fmla="*/ 782955 h 1373504"/>
                <a:gd name="connsiteX585" fmla="*/ 346234 w 885825"/>
                <a:gd name="connsiteY585" fmla="*/ 780574 h 1373504"/>
                <a:gd name="connsiteX586" fmla="*/ 344805 w 885825"/>
                <a:gd name="connsiteY586" fmla="*/ 779145 h 1373504"/>
                <a:gd name="connsiteX587" fmla="*/ 343852 w 885825"/>
                <a:gd name="connsiteY587" fmla="*/ 778669 h 1373504"/>
                <a:gd name="connsiteX588" fmla="*/ 341471 w 885825"/>
                <a:gd name="connsiteY588" fmla="*/ 779145 h 1373504"/>
                <a:gd name="connsiteX589" fmla="*/ 341471 w 885825"/>
                <a:gd name="connsiteY589" fmla="*/ 785336 h 1373504"/>
                <a:gd name="connsiteX590" fmla="*/ 335756 w 885825"/>
                <a:gd name="connsiteY590" fmla="*/ 784384 h 1373504"/>
                <a:gd name="connsiteX591" fmla="*/ 334803 w 885825"/>
                <a:gd name="connsiteY591" fmla="*/ 785812 h 1373504"/>
                <a:gd name="connsiteX592" fmla="*/ 335280 w 885825"/>
                <a:gd name="connsiteY592" fmla="*/ 788194 h 1373504"/>
                <a:gd name="connsiteX593" fmla="*/ 333851 w 885825"/>
                <a:gd name="connsiteY593" fmla="*/ 791528 h 1373504"/>
                <a:gd name="connsiteX594" fmla="*/ 330517 w 885825"/>
                <a:gd name="connsiteY594" fmla="*/ 792004 h 1373504"/>
                <a:gd name="connsiteX595" fmla="*/ 466725 w 885825"/>
                <a:gd name="connsiteY595" fmla="*/ 15240 h 1373504"/>
                <a:gd name="connsiteX596" fmla="*/ 459105 w 885825"/>
                <a:gd name="connsiteY596" fmla="*/ 11430 h 1373504"/>
                <a:gd name="connsiteX597" fmla="*/ 451485 w 885825"/>
                <a:gd name="connsiteY597" fmla="*/ 10477 h 1373504"/>
                <a:gd name="connsiteX598" fmla="*/ 448627 w 885825"/>
                <a:gd name="connsiteY598" fmla="*/ 12382 h 1373504"/>
                <a:gd name="connsiteX599" fmla="*/ 447198 w 885825"/>
                <a:gd name="connsiteY599" fmla="*/ 15716 h 1373504"/>
                <a:gd name="connsiteX600" fmla="*/ 459581 w 885825"/>
                <a:gd name="connsiteY600" fmla="*/ 19050 h 1373504"/>
                <a:gd name="connsiteX601" fmla="*/ 466725 w 885825"/>
                <a:gd name="connsiteY601" fmla="*/ 15240 h 1373504"/>
                <a:gd name="connsiteX602" fmla="*/ 641032 w 885825"/>
                <a:gd name="connsiteY602" fmla="*/ 676751 h 1373504"/>
                <a:gd name="connsiteX603" fmla="*/ 640556 w 885825"/>
                <a:gd name="connsiteY603" fmla="*/ 675799 h 1373504"/>
                <a:gd name="connsiteX604" fmla="*/ 638651 w 885825"/>
                <a:gd name="connsiteY604" fmla="*/ 674846 h 1373504"/>
                <a:gd name="connsiteX605" fmla="*/ 635794 w 885825"/>
                <a:gd name="connsiteY605" fmla="*/ 676275 h 1373504"/>
                <a:gd name="connsiteX606" fmla="*/ 634841 w 885825"/>
                <a:gd name="connsiteY606" fmla="*/ 679133 h 1373504"/>
                <a:gd name="connsiteX607" fmla="*/ 634841 w 885825"/>
                <a:gd name="connsiteY607" fmla="*/ 683895 h 1373504"/>
                <a:gd name="connsiteX608" fmla="*/ 636270 w 885825"/>
                <a:gd name="connsiteY608" fmla="*/ 686276 h 1373504"/>
                <a:gd name="connsiteX609" fmla="*/ 640080 w 885825"/>
                <a:gd name="connsiteY609" fmla="*/ 688181 h 1373504"/>
                <a:gd name="connsiteX610" fmla="*/ 646747 w 885825"/>
                <a:gd name="connsiteY610" fmla="*/ 685800 h 1373504"/>
                <a:gd name="connsiteX611" fmla="*/ 648652 w 885825"/>
                <a:gd name="connsiteY611" fmla="*/ 680561 h 1373504"/>
                <a:gd name="connsiteX612" fmla="*/ 644366 w 885825"/>
                <a:gd name="connsiteY612" fmla="*/ 677704 h 1373504"/>
                <a:gd name="connsiteX613" fmla="*/ 641032 w 885825"/>
                <a:gd name="connsiteY613" fmla="*/ 676751 h 1373504"/>
                <a:gd name="connsiteX614" fmla="*/ 676751 w 885825"/>
                <a:gd name="connsiteY614" fmla="*/ 206693 h 1373504"/>
                <a:gd name="connsiteX615" fmla="*/ 665321 w 885825"/>
                <a:gd name="connsiteY615" fmla="*/ 200977 h 1373504"/>
                <a:gd name="connsiteX616" fmla="*/ 653891 w 885825"/>
                <a:gd name="connsiteY616" fmla="*/ 196215 h 1373504"/>
                <a:gd name="connsiteX617" fmla="*/ 641985 w 885825"/>
                <a:gd name="connsiteY617" fmla="*/ 198596 h 1373504"/>
                <a:gd name="connsiteX618" fmla="*/ 635317 w 885825"/>
                <a:gd name="connsiteY618" fmla="*/ 197644 h 1373504"/>
                <a:gd name="connsiteX619" fmla="*/ 623411 w 885825"/>
                <a:gd name="connsiteY619" fmla="*/ 191452 h 1373504"/>
                <a:gd name="connsiteX620" fmla="*/ 616267 w 885825"/>
                <a:gd name="connsiteY620" fmla="*/ 189071 h 1373504"/>
                <a:gd name="connsiteX621" fmla="*/ 617696 w 885825"/>
                <a:gd name="connsiteY621" fmla="*/ 181927 h 1373504"/>
                <a:gd name="connsiteX622" fmla="*/ 624840 w 885825"/>
                <a:gd name="connsiteY622" fmla="*/ 179546 h 1373504"/>
                <a:gd name="connsiteX623" fmla="*/ 627697 w 885825"/>
                <a:gd name="connsiteY623" fmla="*/ 177641 h 1373504"/>
                <a:gd name="connsiteX624" fmla="*/ 624364 w 885825"/>
                <a:gd name="connsiteY624" fmla="*/ 174784 h 1373504"/>
                <a:gd name="connsiteX625" fmla="*/ 616267 w 885825"/>
                <a:gd name="connsiteY625" fmla="*/ 170974 h 1373504"/>
                <a:gd name="connsiteX626" fmla="*/ 611981 w 885825"/>
                <a:gd name="connsiteY626" fmla="*/ 170021 h 1373504"/>
                <a:gd name="connsiteX627" fmla="*/ 603409 w 885825"/>
                <a:gd name="connsiteY627" fmla="*/ 170974 h 1373504"/>
                <a:gd name="connsiteX628" fmla="*/ 593884 w 885825"/>
                <a:gd name="connsiteY628" fmla="*/ 172879 h 1373504"/>
                <a:gd name="connsiteX629" fmla="*/ 588645 w 885825"/>
                <a:gd name="connsiteY629" fmla="*/ 171926 h 1373504"/>
                <a:gd name="connsiteX630" fmla="*/ 585311 w 885825"/>
                <a:gd name="connsiteY630" fmla="*/ 158591 h 1373504"/>
                <a:gd name="connsiteX631" fmla="*/ 579596 w 885825"/>
                <a:gd name="connsiteY631" fmla="*/ 146209 h 1373504"/>
                <a:gd name="connsiteX632" fmla="*/ 569595 w 885825"/>
                <a:gd name="connsiteY632" fmla="*/ 146685 h 1373504"/>
                <a:gd name="connsiteX633" fmla="*/ 564832 w 885825"/>
                <a:gd name="connsiteY633" fmla="*/ 144780 h 1373504"/>
                <a:gd name="connsiteX634" fmla="*/ 559594 w 885825"/>
                <a:gd name="connsiteY634" fmla="*/ 144780 h 1373504"/>
                <a:gd name="connsiteX635" fmla="*/ 545782 w 885825"/>
                <a:gd name="connsiteY635" fmla="*/ 147638 h 1373504"/>
                <a:gd name="connsiteX636" fmla="*/ 522446 w 885825"/>
                <a:gd name="connsiteY636" fmla="*/ 150971 h 1373504"/>
                <a:gd name="connsiteX637" fmla="*/ 517684 w 885825"/>
                <a:gd name="connsiteY637" fmla="*/ 153829 h 1373504"/>
                <a:gd name="connsiteX638" fmla="*/ 522446 w 885825"/>
                <a:gd name="connsiteY638" fmla="*/ 158591 h 1373504"/>
                <a:gd name="connsiteX639" fmla="*/ 528638 w 885825"/>
                <a:gd name="connsiteY639" fmla="*/ 158115 h 1373504"/>
                <a:gd name="connsiteX640" fmla="*/ 527685 w 885825"/>
                <a:gd name="connsiteY640" fmla="*/ 165259 h 1373504"/>
                <a:gd name="connsiteX641" fmla="*/ 536257 w 885825"/>
                <a:gd name="connsiteY641" fmla="*/ 170497 h 1373504"/>
                <a:gd name="connsiteX642" fmla="*/ 538163 w 885825"/>
                <a:gd name="connsiteY642" fmla="*/ 176689 h 1373504"/>
                <a:gd name="connsiteX643" fmla="*/ 544830 w 885825"/>
                <a:gd name="connsiteY643" fmla="*/ 184309 h 1373504"/>
                <a:gd name="connsiteX644" fmla="*/ 551021 w 885825"/>
                <a:gd name="connsiteY644" fmla="*/ 188119 h 1373504"/>
                <a:gd name="connsiteX645" fmla="*/ 566261 w 885825"/>
                <a:gd name="connsiteY645" fmla="*/ 194310 h 1373504"/>
                <a:gd name="connsiteX646" fmla="*/ 564832 w 885825"/>
                <a:gd name="connsiteY646" fmla="*/ 194786 h 1373504"/>
                <a:gd name="connsiteX647" fmla="*/ 558641 w 885825"/>
                <a:gd name="connsiteY647" fmla="*/ 202406 h 1373504"/>
                <a:gd name="connsiteX648" fmla="*/ 555307 w 885825"/>
                <a:gd name="connsiteY648" fmla="*/ 205264 h 1373504"/>
                <a:gd name="connsiteX649" fmla="*/ 552450 w 885825"/>
                <a:gd name="connsiteY649" fmla="*/ 209550 h 1373504"/>
                <a:gd name="connsiteX650" fmla="*/ 550545 w 885825"/>
                <a:gd name="connsiteY650" fmla="*/ 216218 h 1373504"/>
                <a:gd name="connsiteX651" fmla="*/ 539591 w 885825"/>
                <a:gd name="connsiteY651" fmla="*/ 220027 h 1373504"/>
                <a:gd name="connsiteX652" fmla="*/ 541496 w 885825"/>
                <a:gd name="connsiteY652" fmla="*/ 227647 h 1373504"/>
                <a:gd name="connsiteX653" fmla="*/ 545782 w 885825"/>
                <a:gd name="connsiteY653" fmla="*/ 229076 h 1373504"/>
                <a:gd name="connsiteX654" fmla="*/ 573405 w 885825"/>
                <a:gd name="connsiteY654" fmla="*/ 225266 h 1373504"/>
                <a:gd name="connsiteX655" fmla="*/ 580072 w 885825"/>
                <a:gd name="connsiteY655" fmla="*/ 224790 h 1373504"/>
                <a:gd name="connsiteX656" fmla="*/ 586740 w 885825"/>
                <a:gd name="connsiteY656" fmla="*/ 222885 h 1373504"/>
                <a:gd name="connsiteX657" fmla="*/ 591502 w 885825"/>
                <a:gd name="connsiteY657" fmla="*/ 220027 h 1373504"/>
                <a:gd name="connsiteX658" fmla="*/ 593407 w 885825"/>
                <a:gd name="connsiteY658" fmla="*/ 220027 h 1373504"/>
                <a:gd name="connsiteX659" fmla="*/ 599122 w 885825"/>
                <a:gd name="connsiteY659" fmla="*/ 221456 h 1373504"/>
                <a:gd name="connsiteX660" fmla="*/ 601503 w 885825"/>
                <a:gd name="connsiteY660" fmla="*/ 220980 h 1373504"/>
                <a:gd name="connsiteX661" fmla="*/ 602932 w 885825"/>
                <a:gd name="connsiteY661" fmla="*/ 221933 h 1373504"/>
                <a:gd name="connsiteX662" fmla="*/ 601027 w 885825"/>
                <a:gd name="connsiteY662" fmla="*/ 224790 h 1373504"/>
                <a:gd name="connsiteX663" fmla="*/ 592931 w 885825"/>
                <a:gd name="connsiteY663" fmla="*/ 230029 h 1373504"/>
                <a:gd name="connsiteX664" fmla="*/ 594360 w 885825"/>
                <a:gd name="connsiteY664" fmla="*/ 234791 h 1373504"/>
                <a:gd name="connsiteX665" fmla="*/ 593884 w 885825"/>
                <a:gd name="connsiteY665" fmla="*/ 236696 h 1373504"/>
                <a:gd name="connsiteX666" fmla="*/ 592455 w 885825"/>
                <a:gd name="connsiteY666" fmla="*/ 237649 h 1373504"/>
                <a:gd name="connsiteX667" fmla="*/ 596741 w 885825"/>
                <a:gd name="connsiteY667" fmla="*/ 240983 h 1373504"/>
                <a:gd name="connsiteX668" fmla="*/ 605314 w 885825"/>
                <a:gd name="connsiteY668" fmla="*/ 240506 h 1373504"/>
                <a:gd name="connsiteX669" fmla="*/ 608647 w 885825"/>
                <a:gd name="connsiteY669" fmla="*/ 238125 h 1373504"/>
                <a:gd name="connsiteX670" fmla="*/ 611981 w 885825"/>
                <a:gd name="connsiteY670" fmla="*/ 234791 h 1373504"/>
                <a:gd name="connsiteX671" fmla="*/ 615315 w 885825"/>
                <a:gd name="connsiteY671" fmla="*/ 232886 h 1373504"/>
                <a:gd name="connsiteX672" fmla="*/ 624840 w 885825"/>
                <a:gd name="connsiteY672" fmla="*/ 233363 h 1373504"/>
                <a:gd name="connsiteX673" fmla="*/ 629126 w 885825"/>
                <a:gd name="connsiteY673" fmla="*/ 231934 h 1373504"/>
                <a:gd name="connsiteX674" fmla="*/ 636746 w 885825"/>
                <a:gd name="connsiteY674" fmla="*/ 227647 h 1373504"/>
                <a:gd name="connsiteX675" fmla="*/ 640556 w 885825"/>
                <a:gd name="connsiteY675" fmla="*/ 225266 h 1373504"/>
                <a:gd name="connsiteX676" fmla="*/ 644366 w 885825"/>
                <a:gd name="connsiteY676" fmla="*/ 220980 h 1373504"/>
                <a:gd name="connsiteX677" fmla="*/ 648176 w 885825"/>
                <a:gd name="connsiteY677" fmla="*/ 215741 h 1373504"/>
                <a:gd name="connsiteX678" fmla="*/ 650557 w 885825"/>
                <a:gd name="connsiteY678" fmla="*/ 213836 h 1373504"/>
                <a:gd name="connsiteX679" fmla="*/ 676751 w 885825"/>
                <a:gd name="connsiteY679" fmla="*/ 206693 h 1373504"/>
                <a:gd name="connsiteX680" fmla="*/ 709136 w 885825"/>
                <a:gd name="connsiteY680" fmla="*/ 652939 h 1373504"/>
                <a:gd name="connsiteX681" fmla="*/ 700088 w 885825"/>
                <a:gd name="connsiteY681" fmla="*/ 650558 h 1373504"/>
                <a:gd name="connsiteX682" fmla="*/ 694372 w 885825"/>
                <a:gd name="connsiteY682" fmla="*/ 653415 h 1373504"/>
                <a:gd name="connsiteX683" fmla="*/ 690563 w 885825"/>
                <a:gd name="connsiteY683" fmla="*/ 656273 h 1373504"/>
                <a:gd name="connsiteX684" fmla="*/ 690563 w 885825"/>
                <a:gd name="connsiteY684" fmla="*/ 657225 h 1373504"/>
                <a:gd name="connsiteX685" fmla="*/ 696277 w 885825"/>
                <a:gd name="connsiteY685" fmla="*/ 658178 h 1373504"/>
                <a:gd name="connsiteX686" fmla="*/ 699611 w 885825"/>
                <a:gd name="connsiteY686" fmla="*/ 661987 h 1373504"/>
                <a:gd name="connsiteX687" fmla="*/ 705802 w 885825"/>
                <a:gd name="connsiteY687" fmla="*/ 662464 h 1373504"/>
                <a:gd name="connsiteX688" fmla="*/ 706755 w 885825"/>
                <a:gd name="connsiteY688" fmla="*/ 661987 h 1373504"/>
                <a:gd name="connsiteX689" fmla="*/ 713898 w 885825"/>
                <a:gd name="connsiteY689" fmla="*/ 661035 h 1373504"/>
                <a:gd name="connsiteX690" fmla="*/ 718661 w 885825"/>
                <a:gd name="connsiteY690" fmla="*/ 659606 h 1373504"/>
                <a:gd name="connsiteX691" fmla="*/ 719138 w 885825"/>
                <a:gd name="connsiteY691" fmla="*/ 656749 h 1373504"/>
                <a:gd name="connsiteX692" fmla="*/ 716756 w 885825"/>
                <a:gd name="connsiteY692" fmla="*/ 657225 h 1373504"/>
                <a:gd name="connsiteX693" fmla="*/ 712470 w 885825"/>
                <a:gd name="connsiteY693" fmla="*/ 652939 h 1373504"/>
                <a:gd name="connsiteX694" fmla="*/ 709136 w 885825"/>
                <a:gd name="connsiteY694" fmla="*/ 652939 h 1373504"/>
                <a:gd name="connsiteX695" fmla="*/ 870109 w 885825"/>
                <a:gd name="connsiteY695" fmla="*/ 688658 h 1373504"/>
                <a:gd name="connsiteX696" fmla="*/ 864394 w 885825"/>
                <a:gd name="connsiteY696" fmla="*/ 687229 h 1373504"/>
                <a:gd name="connsiteX697" fmla="*/ 857250 w 885825"/>
                <a:gd name="connsiteY697" fmla="*/ 687229 h 1373504"/>
                <a:gd name="connsiteX698" fmla="*/ 856773 w 885825"/>
                <a:gd name="connsiteY698" fmla="*/ 686276 h 1373504"/>
                <a:gd name="connsiteX699" fmla="*/ 857726 w 885825"/>
                <a:gd name="connsiteY699" fmla="*/ 682466 h 1373504"/>
                <a:gd name="connsiteX700" fmla="*/ 852011 w 885825"/>
                <a:gd name="connsiteY700" fmla="*/ 677704 h 1373504"/>
                <a:gd name="connsiteX701" fmla="*/ 848201 w 885825"/>
                <a:gd name="connsiteY701" fmla="*/ 678180 h 1373504"/>
                <a:gd name="connsiteX702" fmla="*/ 842486 w 885825"/>
                <a:gd name="connsiteY702" fmla="*/ 681514 h 1373504"/>
                <a:gd name="connsiteX703" fmla="*/ 840581 w 885825"/>
                <a:gd name="connsiteY703" fmla="*/ 681037 h 1373504"/>
                <a:gd name="connsiteX704" fmla="*/ 840105 w 885825"/>
                <a:gd name="connsiteY704" fmla="*/ 679609 h 1373504"/>
                <a:gd name="connsiteX705" fmla="*/ 837247 w 885825"/>
                <a:gd name="connsiteY705" fmla="*/ 677228 h 1373504"/>
                <a:gd name="connsiteX706" fmla="*/ 829151 w 885825"/>
                <a:gd name="connsiteY706" fmla="*/ 675323 h 1373504"/>
                <a:gd name="connsiteX707" fmla="*/ 826770 w 885825"/>
                <a:gd name="connsiteY707" fmla="*/ 673418 h 1373504"/>
                <a:gd name="connsiteX708" fmla="*/ 823436 w 885825"/>
                <a:gd name="connsiteY708" fmla="*/ 669131 h 1373504"/>
                <a:gd name="connsiteX709" fmla="*/ 819626 w 885825"/>
                <a:gd name="connsiteY709" fmla="*/ 667226 h 1373504"/>
                <a:gd name="connsiteX710" fmla="*/ 810577 w 885825"/>
                <a:gd name="connsiteY710" fmla="*/ 667226 h 1373504"/>
                <a:gd name="connsiteX711" fmla="*/ 807720 w 885825"/>
                <a:gd name="connsiteY711" fmla="*/ 668655 h 1373504"/>
                <a:gd name="connsiteX712" fmla="*/ 802957 w 885825"/>
                <a:gd name="connsiteY712" fmla="*/ 673894 h 1373504"/>
                <a:gd name="connsiteX713" fmla="*/ 798671 w 885825"/>
                <a:gd name="connsiteY713" fmla="*/ 682466 h 1373504"/>
                <a:gd name="connsiteX714" fmla="*/ 797242 w 885825"/>
                <a:gd name="connsiteY714" fmla="*/ 689610 h 1373504"/>
                <a:gd name="connsiteX715" fmla="*/ 792956 w 885825"/>
                <a:gd name="connsiteY715" fmla="*/ 692944 h 1373504"/>
                <a:gd name="connsiteX716" fmla="*/ 792003 w 885825"/>
                <a:gd name="connsiteY716" fmla="*/ 695325 h 1373504"/>
                <a:gd name="connsiteX717" fmla="*/ 789146 w 885825"/>
                <a:gd name="connsiteY717" fmla="*/ 704850 h 1373504"/>
                <a:gd name="connsiteX718" fmla="*/ 788194 w 885825"/>
                <a:gd name="connsiteY718" fmla="*/ 702469 h 1373504"/>
                <a:gd name="connsiteX719" fmla="*/ 788194 w 885825"/>
                <a:gd name="connsiteY719" fmla="*/ 698183 h 1373504"/>
                <a:gd name="connsiteX720" fmla="*/ 789146 w 885825"/>
                <a:gd name="connsiteY720" fmla="*/ 693420 h 1373504"/>
                <a:gd name="connsiteX721" fmla="*/ 789622 w 885825"/>
                <a:gd name="connsiteY721" fmla="*/ 684848 h 1373504"/>
                <a:gd name="connsiteX722" fmla="*/ 792003 w 885825"/>
                <a:gd name="connsiteY722" fmla="*/ 679133 h 1373504"/>
                <a:gd name="connsiteX723" fmla="*/ 790098 w 885825"/>
                <a:gd name="connsiteY723" fmla="*/ 676751 h 1373504"/>
                <a:gd name="connsiteX724" fmla="*/ 782955 w 885825"/>
                <a:gd name="connsiteY724" fmla="*/ 679133 h 1373504"/>
                <a:gd name="connsiteX725" fmla="*/ 779621 w 885825"/>
                <a:gd name="connsiteY725" fmla="*/ 678180 h 1373504"/>
                <a:gd name="connsiteX726" fmla="*/ 781526 w 885825"/>
                <a:gd name="connsiteY726" fmla="*/ 675799 h 1373504"/>
                <a:gd name="connsiteX727" fmla="*/ 792480 w 885825"/>
                <a:gd name="connsiteY727" fmla="*/ 671036 h 1373504"/>
                <a:gd name="connsiteX728" fmla="*/ 794385 w 885825"/>
                <a:gd name="connsiteY728" fmla="*/ 669131 h 1373504"/>
                <a:gd name="connsiteX729" fmla="*/ 796290 w 885825"/>
                <a:gd name="connsiteY729" fmla="*/ 666274 h 1373504"/>
                <a:gd name="connsiteX730" fmla="*/ 796766 w 885825"/>
                <a:gd name="connsiteY730" fmla="*/ 659606 h 1373504"/>
                <a:gd name="connsiteX731" fmla="*/ 788194 w 885825"/>
                <a:gd name="connsiteY731" fmla="*/ 655320 h 1373504"/>
                <a:gd name="connsiteX732" fmla="*/ 777240 w 885825"/>
                <a:gd name="connsiteY732" fmla="*/ 654368 h 1373504"/>
                <a:gd name="connsiteX733" fmla="*/ 774382 w 885825"/>
                <a:gd name="connsiteY733" fmla="*/ 652939 h 1373504"/>
                <a:gd name="connsiteX734" fmla="*/ 769620 w 885825"/>
                <a:gd name="connsiteY734" fmla="*/ 652462 h 1373504"/>
                <a:gd name="connsiteX735" fmla="*/ 760571 w 885825"/>
                <a:gd name="connsiteY735" fmla="*/ 658178 h 1373504"/>
                <a:gd name="connsiteX736" fmla="*/ 757238 w 885825"/>
                <a:gd name="connsiteY736" fmla="*/ 661035 h 1373504"/>
                <a:gd name="connsiteX737" fmla="*/ 758190 w 885825"/>
                <a:gd name="connsiteY737" fmla="*/ 663416 h 1373504"/>
                <a:gd name="connsiteX738" fmla="*/ 767715 w 885825"/>
                <a:gd name="connsiteY738" fmla="*/ 668655 h 1373504"/>
                <a:gd name="connsiteX739" fmla="*/ 767239 w 885825"/>
                <a:gd name="connsiteY739" fmla="*/ 670084 h 1373504"/>
                <a:gd name="connsiteX740" fmla="*/ 759142 w 885825"/>
                <a:gd name="connsiteY740" fmla="*/ 670084 h 1373504"/>
                <a:gd name="connsiteX741" fmla="*/ 754856 w 885825"/>
                <a:gd name="connsiteY741" fmla="*/ 673894 h 1373504"/>
                <a:gd name="connsiteX742" fmla="*/ 753427 w 885825"/>
                <a:gd name="connsiteY742" fmla="*/ 677704 h 1373504"/>
                <a:gd name="connsiteX743" fmla="*/ 751046 w 885825"/>
                <a:gd name="connsiteY743" fmla="*/ 681990 h 1373504"/>
                <a:gd name="connsiteX744" fmla="*/ 748189 w 885825"/>
                <a:gd name="connsiteY744" fmla="*/ 687705 h 1373504"/>
                <a:gd name="connsiteX745" fmla="*/ 737235 w 885825"/>
                <a:gd name="connsiteY745" fmla="*/ 693420 h 1373504"/>
                <a:gd name="connsiteX746" fmla="*/ 734377 w 885825"/>
                <a:gd name="connsiteY746" fmla="*/ 693896 h 1373504"/>
                <a:gd name="connsiteX747" fmla="*/ 734377 w 885825"/>
                <a:gd name="connsiteY747" fmla="*/ 691039 h 1373504"/>
                <a:gd name="connsiteX748" fmla="*/ 734853 w 885825"/>
                <a:gd name="connsiteY748" fmla="*/ 688181 h 1373504"/>
                <a:gd name="connsiteX749" fmla="*/ 735806 w 885825"/>
                <a:gd name="connsiteY749" fmla="*/ 685324 h 1373504"/>
                <a:gd name="connsiteX750" fmla="*/ 736282 w 885825"/>
                <a:gd name="connsiteY750" fmla="*/ 680085 h 1373504"/>
                <a:gd name="connsiteX751" fmla="*/ 733425 w 885825"/>
                <a:gd name="connsiteY751" fmla="*/ 678180 h 1373504"/>
                <a:gd name="connsiteX752" fmla="*/ 737235 w 885825"/>
                <a:gd name="connsiteY752" fmla="*/ 673894 h 1373504"/>
                <a:gd name="connsiteX753" fmla="*/ 739140 w 885825"/>
                <a:gd name="connsiteY753" fmla="*/ 666750 h 1373504"/>
                <a:gd name="connsiteX754" fmla="*/ 736759 w 885825"/>
                <a:gd name="connsiteY754" fmla="*/ 661511 h 1373504"/>
                <a:gd name="connsiteX755" fmla="*/ 731520 w 885825"/>
                <a:gd name="connsiteY755" fmla="*/ 662940 h 1373504"/>
                <a:gd name="connsiteX756" fmla="*/ 721995 w 885825"/>
                <a:gd name="connsiteY756" fmla="*/ 671036 h 1373504"/>
                <a:gd name="connsiteX757" fmla="*/ 713898 w 885825"/>
                <a:gd name="connsiteY757" fmla="*/ 680561 h 1373504"/>
                <a:gd name="connsiteX758" fmla="*/ 696277 w 885825"/>
                <a:gd name="connsiteY758" fmla="*/ 698183 h 1373504"/>
                <a:gd name="connsiteX759" fmla="*/ 694372 w 885825"/>
                <a:gd name="connsiteY759" fmla="*/ 704374 h 1373504"/>
                <a:gd name="connsiteX760" fmla="*/ 687228 w 885825"/>
                <a:gd name="connsiteY760" fmla="*/ 710565 h 1373504"/>
                <a:gd name="connsiteX761" fmla="*/ 681514 w 885825"/>
                <a:gd name="connsiteY761" fmla="*/ 712470 h 1373504"/>
                <a:gd name="connsiteX762" fmla="*/ 679609 w 885825"/>
                <a:gd name="connsiteY762" fmla="*/ 710565 h 1373504"/>
                <a:gd name="connsiteX763" fmla="*/ 680085 w 885825"/>
                <a:gd name="connsiteY763" fmla="*/ 706279 h 1373504"/>
                <a:gd name="connsiteX764" fmla="*/ 685323 w 885825"/>
                <a:gd name="connsiteY764" fmla="*/ 699611 h 1373504"/>
                <a:gd name="connsiteX765" fmla="*/ 687228 w 885825"/>
                <a:gd name="connsiteY765" fmla="*/ 689610 h 1373504"/>
                <a:gd name="connsiteX766" fmla="*/ 689610 w 885825"/>
                <a:gd name="connsiteY766" fmla="*/ 685800 h 1373504"/>
                <a:gd name="connsiteX767" fmla="*/ 696277 w 885825"/>
                <a:gd name="connsiteY767" fmla="*/ 678656 h 1373504"/>
                <a:gd name="connsiteX768" fmla="*/ 702945 w 885825"/>
                <a:gd name="connsiteY768" fmla="*/ 671989 h 1373504"/>
                <a:gd name="connsiteX769" fmla="*/ 706755 w 885825"/>
                <a:gd name="connsiteY769" fmla="*/ 669608 h 1373504"/>
                <a:gd name="connsiteX770" fmla="*/ 706278 w 885825"/>
                <a:gd name="connsiteY770" fmla="*/ 667226 h 1373504"/>
                <a:gd name="connsiteX771" fmla="*/ 704373 w 885825"/>
                <a:gd name="connsiteY771" fmla="*/ 666274 h 1373504"/>
                <a:gd name="connsiteX772" fmla="*/ 702469 w 885825"/>
                <a:gd name="connsiteY772" fmla="*/ 666274 h 1373504"/>
                <a:gd name="connsiteX773" fmla="*/ 699611 w 885825"/>
                <a:gd name="connsiteY773" fmla="*/ 664369 h 1373504"/>
                <a:gd name="connsiteX774" fmla="*/ 694848 w 885825"/>
                <a:gd name="connsiteY774" fmla="*/ 663893 h 1373504"/>
                <a:gd name="connsiteX775" fmla="*/ 692944 w 885825"/>
                <a:gd name="connsiteY775" fmla="*/ 665321 h 1373504"/>
                <a:gd name="connsiteX776" fmla="*/ 691039 w 885825"/>
                <a:gd name="connsiteY776" fmla="*/ 668179 h 1373504"/>
                <a:gd name="connsiteX777" fmla="*/ 689134 w 885825"/>
                <a:gd name="connsiteY777" fmla="*/ 668655 h 1373504"/>
                <a:gd name="connsiteX778" fmla="*/ 685800 w 885825"/>
                <a:gd name="connsiteY778" fmla="*/ 666750 h 1373504"/>
                <a:gd name="connsiteX779" fmla="*/ 681514 w 885825"/>
                <a:gd name="connsiteY779" fmla="*/ 663416 h 1373504"/>
                <a:gd name="connsiteX780" fmla="*/ 674370 w 885825"/>
                <a:gd name="connsiteY780" fmla="*/ 660559 h 1373504"/>
                <a:gd name="connsiteX781" fmla="*/ 671989 w 885825"/>
                <a:gd name="connsiteY781" fmla="*/ 658654 h 1373504"/>
                <a:gd name="connsiteX782" fmla="*/ 668178 w 885825"/>
                <a:gd name="connsiteY782" fmla="*/ 659130 h 1373504"/>
                <a:gd name="connsiteX783" fmla="*/ 661035 w 885825"/>
                <a:gd name="connsiteY783" fmla="*/ 665798 h 1373504"/>
                <a:gd name="connsiteX784" fmla="*/ 654844 w 885825"/>
                <a:gd name="connsiteY784" fmla="*/ 669608 h 1373504"/>
                <a:gd name="connsiteX785" fmla="*/ 654844 w 885825"/>
                <a:gd name="connsiteY785" fmla="*/ 672941 h 1373504"/>
                <a:gd name="connsiteX786" fmla="*/ 659606 w 885825"/>
                <a:gd name="connsiteY786" fmla="*/ 674846 h 1373504"/>
                <a:gd name="connsiteX787" fmla="*/ 660082 w 885825"/>
                <a:gd name="connsiteY787" fmla="*/ 677704 h 1373504"/>
                <a:gd name="connsiteX788" fmla="*/ 657701 w 885825"/>
                <a:gd name="connsiteY788" fmla="*/ 678180 h 1373504"/>
                <a:gd name="connsiteX789" fmla="*/ 655320 w 885825"/>
                <a:gd name="connsiteY789" fmla="*/ 680085 h 1373504"/>
                <a:gd name="connsiteX790" fmla="*/ 646747 w 885825"/>
                <a:gd name="connsiteY790" fmla="*/ 691039 h 1373504"/>
                <a:gd name="connsiteX791" fmla="*/ 641985 w 885825"/>
                <a:gd name="connsiteY791" fmla="*/ 691515 h 1373504"/>
                <a:gd name="connsiteX792" fmla="*/ 633889 w 885825"/>
                <a:gd name="connsiteY792" fmla="*/ 696278 h 1373504"/>
                <a:gd name="connsiteX793" fmla="*/ 624364 w 885825"/>
                <a:gd name="connsiteY793" fmla="*/ 705803 h 1373504"/>
                <a:gd name="connsiteX794" fmla="*/ 622459 w 885825"/>
                <a:gd name="connsiteY794" fmla="*/ 708184 h 1373504"/>
                <a:gd name="connsiteX795" fmla="*/ 621030 w 885825"/>
                <a:gd name="connsiteY795" fmla="*/ 714375 h 1373504"/>
                <a:gd name="connsiteX796" fmla="*/ 621982 w 885825"/>
                <a:gd name="connsiteY796" fmla="*/ 716756 h 1373504"/>
                <a:gd name="connsiteX797" fmla="*/ 624840 w 885825"/>
                <a:gd name="connsiteY797" fmla="*/ 719614 h 1373504"/>
                <a:gd name="connsiteX798" fmla="*/ 623411 w 885825"/>
                <a:gd name="connsiteY798" fmla="*/ 721995 h 1373504"/>
                <a:gd name="connsiteX799" fmla="*/ 620077 w 885825"/>
                <a:gd name="connsiteY799" fmla="*/ 721519 h 1373504"/>
                <a:gd name="connsiteX800" fmla="*/ 617220 w 885825"/>
                <a:gd name="connsiteY800" fmla="*/ 719137 h 1373504"/>
                <a:gd name="connsiteX801" fmla="*/ 612934 w 885825"/>
                <a:gd name="connsiteY801" fmla="*/ 714851 h 1373504"/>
                <a:gd name="connsiteX802" fmla="*/ 610552 w 885825"/>
                <a:gd name="connsiteY802" fmla="*/ 706755 h 1373504"/>
                <a:gd name="connsiteX803" fmla="*/ 609123 w 885825"/>
                <a:gd name="connsiteY803" fmla="*/ 702469 h 1373504"/>
                <a:gd name="connsiteX804" fmla="*/ 606266 w 885825"/>
                <a:gd name="connsiteY804" fmla="*/ 700087 h 1373504"/>
                <a:gd name="connsiteX805" fmla="*/ 600551 w 885825"/>
                <a:gd name="connsiteY805" fmla="*/ 698183 h 1373504"/>
                <a:gd name="connsiteX806" fmla="*/ 591502 w 885825"/>
                <a:gd name="connsiteY806" fmla="*/ 700564 h 1373504"/>
                <a:gd name="connsiteX807" fmla="*/ 590073 w 885825"/>
                <a:gd name="connsiteY807" fmla="*/ 704374 h 1373504"/>
                <a:gd name="connsiteX808" fmla="*/ 588169 w 885825"/>
                <a:gd name="connsiteY808" fmla="*/ 705326 h 1373504"/>
                <a:gd name="connsiteX809" fmla="*/ 584835 w 885825"/>
                <a:gd name="connsiteY809" fmla="*/ 702469 h 1373504"/>
                <a:gd name="connsiteX810" fmla="*/ 579120 w 885825"/>
                <a:gd name="connsiteY810" fmla="*/ 704374 h 1373504"/>
                <a:gd name="connsiteX811" fmla="*/ 577215 w 885825"/>
                <a:gd name="connsiteY811" fmla="*/ 703421 h 1373504"/>
                <a:gd name="connsiteX812" fmla="*/ 570071 w 885825"/>
                <a:gd name="connsiteY812" fmla="*/ 707231 h 1373504"/>
                <a:gd name="connsiteX813" fmla="*/ 561975 w 885825"/>
                <a:gd name="connsiteY813" fmla="*/ 705326 h 1373504"/>
                <a:gd name="connsiteX814" fmla="*/ 555784 w 885825"/>
                <a:gd name="connsiteY814" fmla="*/ 706755 h 1373504"/>
                <a:gd name="connsiteX815" fmla="*/ 555307 w 885825"/>
                <a:gd name="connsiteY815" fmla="*/ 708184 h 1373504"/>
                <a:gd name="connsiteX816" fmla="*/ 557213 w 885825"/>
                <a:gd name="connsiteY816" fmla="*/ 710089 h 1373504"/>
                <a:gd name="connsiteX817" fmla="*/ 564356 w 885825"/>
                <a:gd name="connsiteY817" fmla="*/ 714851 h 1373504"/>
                <a:gd name="connsiteX818" fmla="*/ 571023 w 885825"/>
                <a:gd name="connsiteY818" fmla="*/ 716756 h 1373504"/>
                <a:gd name="connsiteX819" fmla="*/ 573881 w 885825"/>
                <a:gd name="connsiteY819" fmla="*/ 720566 h 1373504"/>
                <a:gd name="connsiteX820" fmla="*/ 576739 w 885825"/>
                <a:gd name="connsiteY820" fmla="*/ 731044 h 1373504"/>
                <a:gd name="connsiteX821" fmla="*/ 575310 w 885825"/>
                <a:gd name="connsiteY821" fmla="*/ 732473 h 1373504"/>
                <a:gd name="connsiteX822" fmla="*/ 570071 w 885825"/>
                <a:gd name="connsiteY822" fmla="*/ 728186 h 1373504"/>
                <a:gd name="connsiteX823" fmla="*/ 563403 w 885825"/>
                <a:gd name="connsiteY823" fmla="*/ 725329 h 1373504"/>
                <a:gd name="connsiteX824" fmla="*/ 558165 w 885825"/>
                <a:gd name="connsiteY824" fmla="*/ 720566 h 1373504"/>
                <a:gd name="connsiteX825" fmla="*/ 551973 w 885825"/>
                <a:gd name="connsiteY825" fmla="*/ 721043 h 1373504"/>
                <a:gd name="connsiteX826" fmla="*/ 549116 w 885825"/>
                <a:gd name="connsiteY826" fmla="*/ 727710 h 1373504"/>
                <a:gd name="connsiteX827" fmla="*/ 544830 w 885825"/>
                <a:gd name="connsiteY827" fmla="*/ 727710 h 1373504"/>
                <a:gd name="connsiteX828" fmla="*/ 542925 w 885825"/>
                <a:gd name="connsiteY828" fmla="*/ 725805 h 1373504"/>
                <a:gd name="connsiteX829" fmla="*/ 538639 w 885825"/>
                <a:gd name="connsiteY829" fmla="*/ 726281 h 1373504"/>
                <a:gd name="connsiteX830" fmla="*/ 531019 w 885825"/>
                <a:gd name="connsiteY830" fmla="*/ 725805 h 1373504"/>
                <a:gd name="connsiteX831" fmla="*/ 528638 w 885825"/>
                <a:gd name="connsiteY831" fmla="*/ 729615 h 1373504"/>
                <a:gd name="connsiteX832" fmla="*/ 528161 w 885825"/>
                <a:gd name="connsiteY832" fmla="*/ 739140 h 1373504"/>
                <a:gd name="connsiteX833" fmla="*/ 529114 w 885825"/>
                <a:gd name="connsiteY833" fmla="*/ 742950 h 1373504"/>
                <a:gd name="connsiteX834" fmla="*/ 532447 w 885825"/>
                <a:gd name="connsiteY834" fmla="*/ 745808 h 1373504"/>
                <a:gd name="connsiteX835" fmla="*/ 535305 w 885825"/>
                <a:gd name="connsiteY835" fmla="*/ 748665 h 1373504"/>
                <a:gd name="connsiteX836" fmla="*/ 535305 w 885825"/>
                <a:gd name="connsiteY836" fmla="*/ 749618 h 1373504"/>
                <a:gd name="connsiteX837" fmla="*/ 526732 w 885825"/>
                <a:gd name="connsiteY837" fmla="*/ 748189 h 1373504"/>
                <a:gd name="connsiteX838" fmla="*/ 516731 w 885825"/>
                <a:gd name="connsiteY838" fmla="*/ 758666 h 1373504"/>
                <a:gd name="connsiteX839" fmla="*/ 513873 w 885825"/>
                <a:gd name="connsiteY839" fmla="*/ 760571 h 1373504"/>
                <a:gd name="connsiteX840" fmla="*/ 511969 w 885825"/>
                <a:gd name="connsiteY840" fmla="*/ 761048 h 1373504"/>
                <a:gd name="connsiteX841" fmla="*/ 511492 w 885825"/>
                <a:gd name="connsiteY841" fmla="*/ 759619 h 1373504"/>
                <a:gd name="connsiteX842" fmla="*/ 519589 w 885825"/>
                <a:gd name="connsiteY842" fmla="*/ 748665 h 1373504"/>
                <a:gd name="connsiteX843" fmla="*/ 521494 w 885825"/>
                <a:gd name="connsiteY843" fmla="*/ 743903 h 1373504"/>
                <a:gd name="connsiteX844" fmla="*/ 521494 w 885825"/>
                <a:gd name="connsiteY844" fmla="*/ 740093 h 1373504"/>
                <a:gd name="connsiteX845" fmla="*/ 523398 w 885825"/>
                <a:gd name="connsiteY845" fmla="*/ 728662 h 1373504"/>
                <a:gd name="connsiteX846" fmla="*/ 522446 w 885825"/>
                <a:gd name="connsiteY846" fmla="*/ 725329 h 1373504"/>
                <a:gd name="connsiteX847" fmla="*/ 521494 w 885825"/>
                <a:gd name="connsiteY847" fmla="*/ 723900 h 1373504"/>
                <a:gd name="connsiteX848" fmla="*/ 518160 w 885825"/>
                <a:gd name="connsiteY848" fmla="*/ 724853 h 1373504"/>
                <a:gd name="connsiteX849" fmla="*/ 515778 w 885825"/>
                <a:gd name="connsiteY849" fmla="*/ 726758 h 1373504"/>
                <a:gd name="connsiteX850" fmla="*/ 512921 w 885825"/>
                <a:gd name="connsiteY850" fmla="*/ 727710 h 1373504"/>
                <a:gd name="connsiteX851" fmla="*/ 509111 w 885825"/>
                <a:gd name="connsiteY851" fmla="*/ 731044 h 1373504"/>
                <a:gd name="connsiteX852" fmla="*/ 505777 w 885825"/>
                <a:gd name="connsiteY852" fmla="*/ 737235 h 1373504"/>
                <a:gd name="connsiteX853" fmla="*/ 501491 w 885825"/>
                <a:gd name="connsiteY853" fmla="*/ 750570 h 1373504"/>
                <a:gd name="connsiteX854" fmla="*/ 498157 w 885825"/>
                <a:gd name="connsiteY854" fmla="*/ 755333 h 1373504"/>
                <a:gd name="connsiteX855" fmla="*/ 498157 w 885825"/>
                <a:gd name="connsiteY855" fmla="*/ 750570 h 1373504"/>
                <a:gd name="connsiteX856" fmla="*/ 500063 w 885825"/>
                <a:gd name="connsiteY856" fmla="*/ 743903 h 1373504"/>
                <a:gd name="connsiteX857" fmla="*/ 501015 w 885825"/>
                <a:gd name="connsiteY857" fmla="*/ 733901 h 1373504"/>
                <a:gd name="connsiteX858" fmla="*/ 499586 w 885825"/>
                <a:gd name="connsiteY858" fmla="*/ 732473 h 1373504"/>
                <a:gd name="connsiteX859" fmla="*/ 482917 w 885825"/>
                <a:gd name="connsiteY859" fmla="*/ 735806 h 1373504"/>
                <a:gd name="connsiteX860" fmla="*/ 477678 w 885825"/>
                <a:gd name="connsiteY860" fmla="*/ 741045 h 1373504"/>
                <a:gd name="connsiteX861" fmla="*/ 476726 w 885825"/>
                <a:gd name="connsiteY861" fmla="*/ 743426 h 1373504"/>
                <a:gd name="connsiteX862" fmla="*/ 476726 w 885825"/>
                <a:gd name="connsiteY862" fmla="*/ 745808 h 1373504"/>
                <a:gd name="connsiteX863" fmla="*/ 476250 w 885825"/>
                <a:gd name="connsiteY863" fmla="*/ 747236 h 1373504"/>
                <a:gd name="connsiteX864" fmla="*/ 472440 w 885825"/>
                <a:gd name="connsiteY864" fmla="*/ 749618 h 1373504"/>
                <a:gd name="connsiteX865" fmla="*/ 468630 w 885825"/>
                <a:gd name="connsiteY865" fmla="*/ 750094 h 1373504"/>
                <a:gd name="connsiteX866" fmla="*/ 465296 w 885825"/>
                <a:gd name="connsiteY866" fmla="*/ 750094 h 1373504"/>
                <a:gd name="connsiteX867" fmla="*/ 463391 w 885825"/>
                <a:gd name="connsiteY867" fmla="*/ 751999 h 1373504"/>
                <a:gd name="connsiteX868" fmla="*/ 463867 w 885825"/>
                <a:gd name="connsiteY868" fmla="*/ 755333 h 1373504"/>
                <a:gd name="connsiteX869" fmla="*/ 468153 w 885825"/>
                <a:gd name="connsiteY869" fmla="*/ 758666 h 1373504"/>
                <a:gd name="connsiteX870" fmla="*/ 473869 w 885825"/>
                <a:gd name="connsiteY870" fmla="*/ 761048 h 1373504"/>
                <a:gd name="connsiteX871" fmla="*/ 471964 w 885825"/>
                <a:gd name="connsiteY871" fmla="*/ 762476 h 1373504"/>
                <a:gd name="connsiteX872" fmla="*/ 464820 w 885825"/>
                <a:gd name="connsiteY872" fmla="*/ 762000 h 1373504"/>
                <a:gd name="connsiteX873" fmla="*/ 459105 w 885825"/>
                <a:gd name="connsiteY873" fmla="*/ 759619 h 1373504"/>
                <a:gd name="connsiteX874" fmla="*/ 455771 w 885825"/>
                <a:gd name="connsiteY874" fmla="*/ 755333 h 1373504"/>
                <a:gd name="connsiteX875" fmla="*/ 452914 w 885825"/>
                <a:gd name="connsiteY875" fmla="*/ 753428 h 1373504"/>
                <a:gd name="connsiteX876" fmla="*/ 451961 w 885825"/>
                <a:gd name="connsiteY876" fmla="*/ 753904 h 1373504"/>
                <a:gd name="connsiteX877" fmla="*/ 449580 w 885825"/>
                <a:gd name="connsiteY877" fmla="*/ 756285 h 1373504"/>
                <a:gd name="connsiteX878" fmla="*/ 445770 w 885825"/>
                <a:gd name="connsiteY878" fmla="*/ 762953 h 1373504"/>
                <a:gd name="connsiteX879" fmla="*/ 445770 w 885825"/>
                <a:gd name="connsiteY879" fmla="*/ 768668 h 1373504"/>
                <a:gd name="connsiteX880" fmla="*/ 447198 w 885825"/>
                <a:gd name="connsiteY880" fmla="*/ 771525 h 1373504"/>
                <a:gd name="connsiteX881" fmla="*/ 446722 w 885825"/>
                <a:gd name="connsiteY881" fmla="*/ 772954 h 1373504"/>
                <a:gd name="connsiteX882" fmla="*/ 433388 w 885825"/>
                <a:gd name="connsiteY882" fmla="*/ 776287 h 1373504"/>
                <a:gd name="connsiteX883" fmla="*/ 428148 w 885825"/>
                <a:gd name="connsiteY883" fmla="*/ 782003 h 1373504"/>
                <a:gd name="connsiteX884" fmla="*/ 426244 w 885825"/>
                <a:gd name="connsiteY884" fmla="*/ 789146 h 1373504"/>
                <a:gd name="connsiteX885" fmla="*/ 422910 w 885825"/>
                <a:gd name="connsiteY885" fmla="*/ 793909 h 1373504"/>
                <a:gd name="connsiteX886" fmla="*/ 413861 w 885825"/>
                <a:gd name="connsiteY886" fmla="*/ 800100 h 1373504"/>
                <a:gd name="connsiteX887" fmla="*/ 405289 w 885825"/>
                <a:gd name="connsiteY887" fmla="*/ 800576 h 1373504"/>
                <a:gd name="connsiteX888" fmla="*/ 397192 w 885825"/>
                <a:gd name="connsiteY888" fmla="*/ 803910 h 1373504"/>
                <a:gd name="connsiteX889" fmla="*/ 394811 w 885825"/>
                <a:gd name="connsiteY889" fmla="*/ 805815 h 1373504"/>
                <a:gd name="connsiteX890" fmla="*/ 392430 w 885825"/>
                <a:gd name="connsiteY890" fmla="*/ 809149 h 1373504"/>
                <a:gd name="connsiteX891" fmla="*/ 392906 w 885825"/>
                <a:gd name="connsiteY891" fmla="*/ 811530 h 1373504"/>
                <a:gd name="connsiteX892" fmla="*/ 394811 w 885825"/>
                <a:gd name="connsiteY892" fmla="*/ 812959 h 1373504"/>
                <a:gd name="connsiteX893" fmla="*/ 415766 w 885825"/>
                <a:gd name="connsiteY893" fmla="*/ 813435 h 1373504"/>
                <a:gd name="connsiteX894" fmla="*/ 423386 w 885825"/>
                <a:gd name="connsiteY894" fmla="*/ 812006 h 1373504"/>
                <a:gd name="connsiteX895" fmla="*/ 425291 w 885825"/>
                <a:gd name="connsiteY895" fmla="*/ 812483 h 1373504"/>
                <a:gd name="connsiteX896" fmla="*/ 426244 w 885825"/>
                <a:gd name="connsiteY896" fmla="*/ 813435 h 1373504"/>
                <a:gd name="connsiteX897" fmla="*/ 428625 w 885825"/>
                <a:gd name="connsiteY897" fmla="*/ 814387 h 1373504"/>
                <a:gd name="connsiteX898" fmla="*/ 428148 w 885825"/>
                <a:gd name="connsiteY898" fmla="*/ 815816 h 1373504"/>
                <a:gd name="connsiteX899" fmla="*/ 425767 w 885825"/>
                <a:gd name="connsiteY899" fmla="*/ 815816 h 1373504"/>
                <a:gd name="connsiteX900" fmla="*/ 421005 w 885825"/>
                <a:gd name="connsiteY900" fmla="*/ 816769 h 1373504"/>
                <a:gd name="connsiteX901" fmla="*/ 412909 w 885825"/>
                <a:gd name="connsiteY901" fmla="*/ 819150 h 1373504"/>
                <a:gd name="connsiteX902" fmla="*/ 408146 w 885825"/>
                <a:gd name="connsiteY902" fmla="*/ 820103 h 1373504"/>
                <a:gd name="connsiteX903" fmla="*/ 405289 w 885825"/>
                <a:gd name="connsiteY903" fmla="*/ 820103 h 1373504"/>
                <a:gd name="connsiteX904" fmla="*/ 396716 w 885825"/>
                <a:gd name="connsiteY904" fmla="*/ 817245 h 1373504"/>
                <a:gd name="connsiteX905" fmla="*/ 388620 w 885825"/>
                <a:gd name="connsiteY905" fmla="*/ 818198 h 1373504"/>
                <a:gd name="connsiteX906" fmla="*/ 382428 w 885825"/>
                <a:gd name="connsiteY906" fmla="*/ 822484 h 1373504"/>
                <a:gd name="connsiteX907" fmla="*/ 381476 w 885825"/>
                <a:gd name="connsiteY907" fmla="*/ 824389 h 1373504"/>
                <a:gd name="connsiteX908" fmla="*/ 384334 w 885825"/>
                <a:gd name="connsiteY908" fmla="*/ 832485 h 1373504"/>
                <a:gd name="connsiteX909" fmla="*/ 386239 w 885825"/>
                <a:gd name="connsiteY909" fmla="*/ 834866 h 1373504"/>
                <a:gd name="connsiteX910" fmla="*/ 388620 w 885825"/>
                <a:gd name="connsiteY910" fmla="*/ 835343 h 1373504"/>
                <a:gd name="connsiteX911" fmla="*/ 388144 w 885825"/>
                <a:gd name="connsiteY911" fmla="*/ 837248 h 1373504"/>
                <a:gd name="connsiteX912" fmla="*/ 385763 w 885825"/>
                <a:gd name="connsiteY912" fmla="*/ 838676 h 1373504"/>
                <a:gd name="connsiteX913" fmla="*/ 383857 w 885825"/>
                <a:gd name="connsiteY913" fmla="*/ 840581 h 1373504"/>
                <a:gd name="connsiteX914" fmla="*/ 385763 w 885825"/>
                <a:gd name="connsiteY914" fmla="*/ 847725 h 1373504"/>
                <a:gd name="connsiteX915" fmla="*/ 383857 w 885825"/>
                <a:gd name="connsiteY915" fmla="*/ 847249 h 1373504"/>
                <a:gd name="connsiteX916" fmla="*/ 379095 w 885825"/>
                <a:gd name="connsiteY916" fmla="*/ 839153 h 1373504"/>
                <a:gd name="connsiteX917" fmla="*/ 377190 w 885825"/>
                <a:gd name="connsiteY917" fmla="*/ 829151 h 1373504"/>
                <a:gd name="connsiteX918" fmla="*/ 376238 w 885825"/>
                <a:gd name="connsiteY918" fmla="*/ 828199 h 1373504"/>
                <a:gd name="connsiteX919" fmla="*/ 375285 w 885825"/>
                <a:gd name="connsiteY919" fmla="*/ 827723 h 1373504"/>
                <a:gd name="connsiteX920" fmla="*/ 370046 w 885825"/>
                <a:gd name="connsiteY920" fmla="*/ 830580 h 1373504"/>
                <a:gd name="connsiteX921" fmla="*/ 363378 w 885825"/>
                <a:gd name="connsiteY921" fmla="*/ 831533 h 1373504"/>
                <a:gd name="connsiteX922" fmla="*/ 357664 w 885825"/>
                <a:gd name="connsiteY922" fmla="*/ 835343 h 1373504"/>
                <a:gd name="connsiteX923" fmla="*/ 351948 w 885825"/>
                <a:gd name="connsiteY923" fmla="*/ 837248 h 1373504"/>
                <a:gd name="connsiteX924" fmla="*/ 350996 w 885825"/>
                <a:gd name="connsiteY924" fmla="*/ 839153 h 1373504"/>
                <a:gd name="connsiteX925" fmla="*/ 353377 w 885825"/>
                <a:gd name="connsiteY925" fmla="*/ 841058 h 1373504"/>
                <a:gd name="connsiteX926" fmla="*/ 361950 w 885825"/>
                <a:gd name="connsiteY926" fmla="*/ 842010 h 1373504"/>
                <a:gd name="connsiteX927" fmla="*/ 362426 w 885825"/>
                <a:gd name="connsiteY927" fmla="*/ 844391 h 1373504"/>
                <a:gd name="connsiteX928" fmla="*/ 358616 w 885825"/>
                <a:gd name="connsiteY928" fmla="*/ 845820 h 1373504"/>
                <a:gd name="connsiteX929" fmla="*/ 354806 w 885825"/>
                <a:gd name="connsiteY929" fmla="*/ 846296 h 1373504"/>
                <a:gd name="connsiteX930" fmla="*/ 350520 w 885825"/>
                <a:gd name="connsiteY930" fmla="*/ 843915 h 1373504"/>
                <a:gd name="connsiteX931" fmla="*/ 345757 w 885825"/>
                <a:gd name="connsiteY931" fmla="*/ 843439 h 1373504"/>
                <a:gd name="connsiteX932" fmla="*/ 342900 w 885825"/>
                <a:gd name="connsiteY932" fmla="*/ 844391 h 1373504"/>
                <a:gd name="connsiteX933" fmla="*/ 334327 w 885825"/>
                <a:gd name="connsiteY933" fmla="*/ 852964 h 1373504"/>
                <a:gd name="connsiteX934" fmla="*/ 335280 w 885825"/>
                <a:gd name="connsiteY934" fmla="*/ 856298 h 1373504"/>
                <a:gd name="connsiteX935" fmla="*/ 333851 w 885825"/>
                <a:gd name="connsiteY935" fmla="*/ 860584 h 1373504"/>
                <a:gd name="connsiteX936" fmla="*/ 336232 w 885825"/>
                <a:gd name="connsiteY936" fmla="*/ 861060 h 1373504"/>
                <a:gd name="connsiteX937" fmla="*/ 342423 w 885825"/>
                <a:gd name="connsiteY937" fmla="*/ 860108 h 1373504"/>
                <a:gd name="connsiteX938" fmla="*/ 351472 w 885825"/>
                <a:gd name="connsiteY938" fmla="*/ 855345 h 1373504"/>
                <a:gd name="connsiteX939" fmla="*/ 352901 w 885825"/>
                <a:gd name="connsiteY939" fmla="*/ 857250 h 1373504"/>
                <a:gd name="connsiteX940" fmla="*/ 350996 w 885825"/>
                <a:gd name="connsiteY940" fmla="*/ 858679 h 1373504"/>
                <a:gd name="connsiteX941" fmla="*/ 348615 w 885825"/>
                <a:gd name="connsiteY941" fmla="*/ 861536 h 1373504"/>
                <a:gd name="connsiteX942" fmla="*/ 349567 w 885825"/>
                <a:gd name="connsiteY942" fmla="*/ 864394 h 1373504"/>
                <a:gd name="connsiteX943" fmla="*/ 353377 w 885825"/>
                <a:gd name="connsiteY943" fmla="*/ 867728 h 1373504"/>
                <a:gd name="connsiteX944" fmla="*/ 358140 w 885825"/>
                <a:gd name="connsiteY944" fmla="*/ 869633 h 1373504"/>
                <a:gd name="connsiteX945" fmla="*/ 363855 w 885825"/>
                <a:gd name="connsiteY945" fmla="*/ 868204 h 1373504"/>
                <a:gd name="connsiteX946" fmla="*/ 364807 w 885825"/>
                <a:gd name="connsiteY946" fmla="*/ 869633 h 1373504"/>
                <a:gd name="connsiteX947" fmla="*/ 360997 w 885825"/>
                <a:gd name="connsiteY947" fmla="*/ 873919 h 1373504"/>
                <a:gd name="connsiteX948" fmla="*/ 361473 w 885825"/>
                <a:gd name="connsiteY948" fmla="*/ 879634 h 1373504"/>
                <a:gd name="connsiteX949" fmla="*/ 360045 w 885825"/>
                <a:gd name="connsiteY949" fmla="*/ 879634 h 1373504"/>
                <a:gd name="connsiteX950" fmla="*/ 357188 w 885825"/>
                <a:gd name="connsiteY950" fmla="*/ 873919 h 1373504"/>
                <a:gd name="connsiteX951" fmla="*/ 355282 w 885825"/>
                <a:gd name="connsiteY951" fmla="*/ 872490 h 1373504"/>
                <a:gd name="connsiteX952" fmla="*/ 350996 w 885825"/>
                <a:gd name="connsiteY952" fmla="*/ 872014 h 1373504"/>
                <a:gd name="connsiteX953" fmla="*/ 345281 w 885825"/>
                <a:gd name="connsiteY953" fmla="*/ 867728 h 1373504"/>
                <a:gd name="connsiteX954" fmla="*/ 340042 w 885825"/>
                <a:gd name="connsiteY954" fmla="*/ 866775 h 1373504"/>
                <a:gd name="connsiteX955" fmla="*/ 332898 w 885825"/>
                <a:gd name="connsiteY955" fmla="*/ 871061 h 1373504"/>
                <a:gd name="connsiteX956" fmla="*/ 326707 w 885825"/>
                <a:gd name="connsiteY956" fmla="*/ 877729 h 1373504"/>
                <a:gd name="connsiteX957" fmla="*/ 325278 w 885825"/>
                <a:gd name="connsiteY957" fmla="*/ 880586 h 1373504"/>
                <a:gd name="connsiteX958" fmla="*/ 322421 w 885825"/>
                <a:gd name="connsiteY958" fmla="*/ 882968 h 1373504"/>
                <a:gd name="connsiteX959" fmla="*/ 322421 w 885825"/>
                <a:gd name="connsiteY959" fmla="*/ 884396 h 1373504"/>
                <a:gd name="connsiteX960" fmla="*/ 323850 w 885825"/>
                <a:gd name="connsiteY960" fmla="*/ 885349 h 1373504"/>
                <a:gd name="connsiteX961" fmla="*/ 327184 w 885825"/>
                <a:gd name="connsiteY961" fmla="*/ 884873 h 1373504"/>
                <a:gd name="connsiteX962" fmla="*/ 335280 w 885825"/>
                <a:gd name="connsiteY962" fmla="*/ 884873 h 1373504"/>
                <a:gd name="connsiteX963" fmla="*/ 351472 w 885825"/>
                <a:gd name="connsiteY963" fmla="*/ 885349 h 1373504"/>
                <a:gd name="connsiteX964" fmla="*/ 356235 w 885825"/>
                <a:gd name="connsiteY964" fmla="*/ 885825 h 1373504"/>
                <a:gd name="connsiteX965" fmla="*/ 355759 w 885825"/>
                <a:gd name="connsiteY965" fmla="*/ 888206 h 1373504"/>
                <a:gd name="connsiteX966" fmla="*/ 333851 w 885825"/>
                <a:gd name="connsiteY966" fmla="*/ 888683 h 1373504"/>
                <a:gd name="connsiteX967" fmla="*/ 328136 w 885825"/>
                <a:gd name="connsiteY967" fmla="*/ 889635 h 1373504"/>
                <a:gd name="connsiteX968" fmla="*/ 323850 w 885825"/>
                <a:gd name="connsiteY968" fmla="*/ 891540 h 1373504"/>
                <a:gd name="connsiteX969" fmla="*/ 319564 w 885825"/>
                <a:gd name="connsiteY969" fmla="*/ 890587 h 1373504"/>
                <a:gd name="connsiteX970" fmla="*/ 314801 w 885825"/>
                <a:gd name="connsiteY970" fmla="*/ 893445 h 1373504"/>
                <a:gd name="connsiteX971" fmla="*/ 311467 w 885825"/>
                <a:gd name="connsiteY971" fmla="*/ 892969 h 1373504"/>
                <a:gd name="connsiteX972" fmla="*/ 308610 w 885825"/>
                <a:gd name="connsiteY972" fmla="*/ 895826 h 1373504"/>
                <a:gd name="connsiteX973" fmla="*/ 303847 w 885825"/>
                <a:gd name="connsiteY973" fmla="*/ 902018 h 1373504"/>
                <a:gd name="connsiteX974" fmla="*/ 301466 w 885825"/>
                <a:gd name="connsiteY974" fmla="*/ 902018 h 1373504"/>
                <a:gd name="connsiteX975" fmla="*/ 298609 w 885825"/>
                <a:gd name="connsiteY975" fmla="*/ 903446 h 1373504"/>
                <a:gd name="connsiteX976" fmla="*/ 296227 w 885825"/>
                <a:gd name="connsiteY976" fmla="*/ 905351 h 1373504"/>
                <a:gd name="connsiteX977" fmla="*/ 298132 w 885825"/>
                <a:gd name="connsiteY977" fmla="*/ 908685 h 1373504"/>
                <a:gd name="connsiteX978" fmla="*/ 305276 w 885825"/>
                <a:gd name="connsiteY978" fmla="*/ 910590 h 1373504"/>
                <a:gd name="connsiteX979" fmla="*/ 306705 w 885825"/>
                <a:gd name="connsiteY979" fmla="*/ 912019 h 1373504"/>
                <a:gd name="connsiteX980" fmla="*/ 300990 w 885825"/>
                <a:gd name="connsiteY980" fmla="*/ 912495 h 1373504"/>
                <a:gd name="connsiteX981" fmla="*/ 295275 w 885825"/>
                <a:gd name="connsiteY981" fmla="*/ 912019 h 1373504"/>
                <a:gd name="connsiteX982" fmla="*/ 291941 w 885825"/>
                <a:gd name="connsiteY982" fmla="*/ 914876 h 1373504"/>
                <a:gd name="connsiteX983" fmla="*/ 289560 w 885825"/>
                <a:gd name="connsiteY983" fmla="*/ 916305 h 1373504"/>
                <a:gd name="connsiteX984" fmla="*/ 284797 w 885825"/>
                <a:gd name="connsiteY984" fmla="*/ 917258 h 1373504"/>
                <a:gd name="connsiteX985" fmla="*/ 281464 w 885825"/>
                <a:gd name="connsiteY985" fmla="*/ 920591 h 1373504"/>
                <a:gd name="connsiteX986" fmla="*/ 280988 w 885825"/>
                <a:gd name="connsiteY986" fmla="*/ 926306 h 1373504"/>
                <a:gd name="connsiteX987" fmla="*/ 278130 w 885825"/>
                <a:gd name="connsiteY987" fmla="*/ 926306 h 1373504"/>
                <a:gd name="connsiteX988" fmla="*/ 276701 w 885825"/>
                <a:gd name="connsiteY988" fmla="*/ 932498 h 1373504"/>
                <a:gd name="connsiteX989" fmla="*/ 278606 w 885825"/>
                <a:gd name="connsiteY989" fmla="*/ 943928 h 1373504"/>
                <a:gd name="connsiteX990" fmla="*/ 286702 w 885825"/>
                <a:gd name="connsiteY990" fmla="*/ 943451 h 1373504"/>
                <a:gd name="connsiteX991" fmla="*/ 289084 w 885825"/>
                <a:gd name="connsiteY991" fmla="*/ 942499 h 1373504"/>
                <a:gd name="connsiteX992" fmla="*/ 291941 w 885825"/>
                <a:gd name="connsiteY992" fmla="*/ 942499 h 1373504"/>
                <a:gd name="connsiteX993" fmla="*/ 298132 w 885825"/>
                <a:gd name="connsiteY993" fmla="*/ 941070 h 1373504"/>
                <a:gd name="connsiteX994" fmla="*/ 308134 w 885825"/>
                <a:gd name="connsiteY994" fmla="*/ 938689 h 1373504"/>
                <a:gd name="connsiteX995" fmla="*/ 310039 w 885825"/>
                <a:gd name="connsiteY995" fmla="*/ 940118 h 1373504"/>
                <a:gd name="connsiteX996" fmla="*/ 306228 w 885825"/>
                <a:gd name="connsiteY996" fmla="*/ 942975 h 1373504"/>
                <a:gd name="connsiteX997" fmla="*/ 300990 w 885825"/>
                <a:gd name="connsiteY997" fmla="*/ 944404 h 1373504"/>
                <a:gd name="connsiteX998" fmla="*/ 298132 w 885825"/>
                <a:gd name="connsiteY998" fmla="*/ 946785 h 1373504"/>
                <a:gd name="connsiteX999" fmla="*/ 288131 w 885825"/>
                <a:gd name="connsiteY999" fmla="*/ 946785 h 1373504"/>
                <a:gd name="connsiteX1000" fmla="*/ 267652 w 885825"/>
                <a:gd name="connsiteY1000" fmla="*/ 951548 h 1373504"/>
                <a:gd name="connsiteX1001" fmla="*/ 268128 w 885825"/>
                <a:gd name="connsiteY1001" fmla="*/ 953453 h 1373504"/>
                <a:gd name="connsiteX1002" fmla="*/ 274320 w 885825"/>
                <a:gd name="connsiteY1002" fmla="*/ 956310 h 1373504"/>
                <a:gd name="connsiteX1003" fmla="*/ 276225 w 885825"/>
                <a:gd name="connsiteY1003" fmla="*/ 959644 h 1373504"/>
                <a:gd name="connsiteX1004" fmla="*/ 274320 w 885825"/>
                <a:gd name="connsiteY1004" fmla="*/ 960596 h 1373504"/>
                <a:gd name="connsiteX1005" fmla="*/ 268605 w 885825"/>
                <a:gd name="connsiteY1005" fmla="*/ 960120 h 1373504"/>
                <a:gd name="connsiteX1006" fmla="*/ 264319 w 885825"/>
                <a:gd name="connsiteY1006" fmla="*/ 962978 h 1373504"/>
                <a:gd name="connsiteX1007" fmla="*/ 262414 w 885825"/>
                <a:gd name="connsiteY1007" fmla="*/ 968216 h 1373504"/>
                <a:gd name="connsiteX1008" fmla="*/ 252889 w 885825"/>
                <a:gd name="connsiteY1008" fmla="*/ 978217 h 1373504"/>
                <a:gd name="connsiteX1009" fmla="*/ 250507 w 885825"/>
                <a:gd name="connsiteY1009" fmla="*/ 981551 h 1373504"/>
                <a:gd name="connsiteX1010" fmla="*/ 248126 w 885825"/>
                <a:gd name="connsiteY1010" fmla="*/ 986314 h 1373504"/>
                <a:gd name="connsiteX1011" fmla="*/ 245269 w 885825"/>
                <a:gd name="connsiteY1011" fmla="*/ 992981 h 1373504"/>
                <a:gd name="connsiteX1012" fmla="*/ 245745 w 885825"/>
                <a:gd name="connsiteY1012" fmla="*/ 997744 h 1373504"/>
                <a:gd name="connsiteX1013" fmla="*/ 248126 w 885825"/>
                <a:gd name="connsiteY1013" fmla="*/ 999649 h 1373504"/>
                <a:gd name="connsiteX1014" fmla="*/ 250507 w 885825"/>
                <a:gd name="connsiteY1014" fmla="*/ 999173 h 1373504"/>
                <a:gd name="connsiteX1015" fmla="*/ 252889 w 885825"/>
                <a:gd name="connsiteY1015" fmla="*/ 1000125 h 1373504"/>
                <a:gd name="connsiteX1016" fmla="*/ 253841 w 885825"/>
                <a:gd name="connsiteY1016" fmla="*/ 1002506 h 1373504"/>
                <a:gd name="connsiteX1017" fmla="*/ 255746 w 885825"/>
                <a:gd name="connsiteY1017" fmla="*/ 1002983 h 1373504"/>
                <a:gd name="connsiteX1018" fmla="*/ 259080 w 885825"/>
                <a:gd name="connsiteY1018" fmla="*/ 1002506 h 1373504"/>
                <a:gd name="connsiteX1019" fmla="*/ 266223 w 885825"/>
                <a:gd name="connsiteY1019" fmla="*/ 998696 h 1373504"/>
                <a:gd name="connsiteX1020" fmla="*/ 269557 w 885825"/>
                <a:gd name="connsiteY1020" fmla="*/ 995839 h 1373504"/>
                <a:gd name="connsiteX1021" fmla="*/ 272891 w 885825"/>
                <a:gd name="connsiteY1021" fmla="*/ 994410 h 1373504"/>
                <a:gd name="connsiteX1022" fmla="*/ 266700 w 885825"/>
                <a:gd name="connsiteY1022" fmla="*/ 1001078 h 1373504"/>
                <a:gd name="connsiteX1023" fmla="*/ 259080 w 885825"/>
                <a:gd name="connsiteY1023" fmla="*/ 1007269 h 1373504"/>
                <a:gd name="connsiteX1024" fmla="*/ 252413 w 885825"/>
                <a:gd name="connsiteY1024" fmla="*/ 1008221 h 1373504"/>
                <a:gd name="connsiteX1025" fmla="*/ 249555 w 885825"/>
                <a:gd name="connsiteY1025" fmla="*/ 1004887 h 1373504"/>
                <a:gd name="connsiteX1026" fmla="*/ 247173 w 885825"/>
                <a:gd name="connsiteY1026" fmla="*/ 1002983 h 1373504"/>
                <a:gd name="connsiteX1027" fmla="*/ 224314 w 885825"/>
                <a:gd name="connsiteY1027" fmla="*/ 1013936 h 1373504"/>
                <a:gd name="connsiteX1028" fmla="*/ 219551 w 885825"/>
                <a:gd name="connsiteY1028" fmla="*/ 1017746 h 1373504"/>
                <a:gd name="connsiteX1029" fmla="*/ 218122 w 885825"/>
                <a:gd name="connsiteY1029" fmla="*/ 1022033 h 1373504"/>
                <a:gd name="connsiteX1030" fmla="*/ 218122 w 885825"/>
                <a:gd name="connsiteY1030" fmla="*/ 1026319 h 1373504"/>
                <a:gd name="connsiteX1031" fmla="*/ 221456 w 885825"/>
                <a:gd name="connsiteY1031" fmla="*/ 1025366 h 1373504"/>
                <a:gd name="connsiteX1032" fmla="*/ 227171 w 885825"/>
                <a:gd name="connsiteY1032" fmla="*/ 1022985 h 1373504"/>
                <a:gd name="connsiteX1033" fmla="*/ 229552 w 885825"/>
                <a:gd name="connsiteY1033" fmla="*/ 1022985 h 1373504"/>
                <a:gd name="connsiteX1034" fmla="*/ 225742 w 885825"/>
                <a:gd name="connsiteY1034" fmla="*/ 1026795 h 1373504"/>
                <a:gd name="connsiteX1035" fmla="*/ 219075 w 885825"/>
                <a:gd name="connsiteY1035" fmla="*/ 1030129 h 1373504"/>
                <a:gd name="connsiteX1036" fmla="*/ 215265 w 885825"/>
                <a:gd name="connsiteY1036" fmla="*/ 1030605 h 1373504"/>
                <a:gd name="connsiteX1037" fmla="*/ 210502 w 885825"/>
                <a:gd name="connsiteY1037" fmla="*/ 1033939 h 1373504"/>
                <a:gd name="connsiteX1038" fmla="*/ 205264 w 885825"/>
                <a:gd name="connsiteY1038" fmla="*/ 1035844 h 1373504"/>
                <a:gd name="connsiteX1039" fmla="*/ 201930 w 885825"/>
                <a:gd name="connsiteY1039" fmla="*/ 1040606 h 1373504"/>
                <a:gd name="connsiteX1040" fmla="*/ 192881 w 885825"/>
                <a:gd name="connsiteY1040" fmla="*/ 1044892 h 1373504"/>
                <a:gd name="connsiteX1041" fmla="*/ 181451 w 885825"/>
                <a:gd name="connsiteY1041" fmla="*/ 1057751 h 1373504"/>
                <a:gd name="connsiteX1042" fmla="*/ 173831 w 885825"/>
                <a:gd name="connsiteY1042" fmla="*/ 1062990 h 1373504"/>
                <a:gd name="connsiteX1043" fmla="*/ 171450 w 885825"/>
                <a:gd name="connsiteY1043" fmla="*/ 1068705 h 1373504"/>
                <a:gd name="connsiteX1044" fmla="*/ 169069 w 885825"/>
                <a:gd name="connsiteY1044" fmla="*/ 1072039 h 1373504"/>
                <a:gd name="connsiteX1045" fmla="*/ 163830 w 885825"/>
                <a:gd name="connsiteY1045" fmla="*/ 1074896 h 1373504"/>
                <a:gd name="connsiteX1046" fmla="*/ 160496 w 885825"/>
                <a:gd name="connsiteY1046" fmla="*/ 1078706 h 1373504"/>
                <a:gd name="connsiteX1047" fmla="*/ 159067 w 885825"/>
                <a:gd name="connsiteY1047" fmla="*/ 1083469 h 1373504"/>
                <a:gd name="connsiteX1048" fmla="*/ 160020 w 885825"/>
                <a:gd name="connsiteY1048" fmla="*/ 1084898 h 1373504"/>
                <a:gd name="connsiteX1049" fmla="*/ 161925 w 885825"/>
                <a:gd name="connsiteY1049" fmla="*/ 1083945 h 1373504"/>
                <a:gd name="connsiteX1050" fmla="*/ 165735 w 885825"/>
                <a:gd name="connsiteY1050" fmla="*/ 1083945 h 1373504"/>
                <a:gd name="connsiteX1051" fmla="*/ 168116 w 885825"/>
                <a:gd name="connsiteY1051" fmla="*/ 1088231 h 1373504"/>
                <a:gd name="connsiteX1052" fmla="*/ 170021 w 885825"/>
                <a:gd name="connsiteY1052" fmla="*/ 1090613 h 1373504"/>
                <a:gd name="connsiteX1053" fmla="*/ 170973 w 885825"/>
                <a:gd name="connsiteY1053" fmla="*/ 1093470 h 1373504"/>
                <a:gd name="connsiteX1054" fmla="*/ 175260 w 885825"/>
                <a:gd name="connsiteY1054" fmla="*/ 1093946 h 1373504"/>
                <a:gd name="connsiteX1055" fmla="*/ 184785 w 885825"/>
                <a:gd name="connsiteY1055" fmla="*/ 1090613 h 1373504"/>
                <a:gd name="connsiteX1056" fmla="*/ 205264 w 885825"/>
                <a:gd name="connsiteY1056" fmla="*/ 1080135 h 1373504"/>
                <a:gd name="connsiteX1057" fmla="*/ 209073 w 885825"/>
                <a:gd name="connsiteY1057" fmla="*/ 1076325 h 1373504"/>
                <a:gd name="connsiteX1058" fmla="*/ 206216 w 885825"/>
                <a:gd name="connsiteY1058" fmla="*/ 1073467 h 1373504"/>
                <a:gd name="connsiteX1059" fmla="*/ 204311 w 885825"/>
                <a:gd name="connsiteY1059" fmla="*/ 1072515 h 1373504"/>
                <a:gd name="connsiteX1060" fmla="*/ 209550 w 885825"/>
                <a:gd name="connsiteY1060" fmla="*/ 1068705 h 1373504"/>
                <a:gd name="connsiteX1061" fmla="*/ 214313 w 885825"/>
                <a:gd name="connsiteY1061" fmla="*/ 1066324 h 1373504"/>
                <a:gd name="connsiteX1062" fmla="*/ 217646 w 885825"/>
                <a:gd name="connsiteY1062" fmla="*/ 1065371 h 1373504"/>
                <a:gd name="connsiteX1063" fmla="*/ 221932 w 885825"/>
                <a:gd name="connsiteY1063" fmla="*/ 1066800 h 1373504"/>
                <a:gd name="connsiteX1064" fmla="*/ 222885 w 885825"/>
                <a:gd name="connsiteY1064" fmla="*/ 1067753 h 1373504"/>
                <a:gd name="connsiteX1065" fmla="*/ 217170 w 885825"/>
                <a:gd name="connsiteY1065" fmla="*/ 1070610 h 1373504"/>
                <a:gd name="connsiteX1066" fmla="*/ 212884 w 885825"/>
                <a:gd name="connsiteY1066" fmla="*/ 1073467 h 1373504"/>
                <a:gd name="connsiteX1067" fmla="*/ 214313 w 885825"/>
                <a:gd name="connsiteY1067" fmla="*/ 1074420 h 1373504"/>
                <a:gd name="connsiteX1068" fmla="*/ 217646 w 885825"/>
                <a:gd name="connsiteY1068" fmla="*/ 1074420 h 1373504"/>
                <a:gd name="connsiteX1069" fmla="*/ 219075 w 885825"/>
                <a:gd name="connsiteY1069" fmla="*/ 1076325 h 1373504"/>
                <a:gd name="connsiteX1070" fmla="*/ 220027 w 885825"/>
                <a:gd name="connsiteY1070" fmla="*/ 1078230 h 1373504"/>
                <a:gd name="connsiteX1071" fmla="*/ 215265 w 885825"/>
                <a:gd name="connsiteY1071" fmla="*/ 1080611 h 1373504"/>
                <a:gd name="connsiteX1072" fmla="*/ 211455 w 885825"/>
                <a:gd name="connsiteY1072" fmla="*/ 1082992 h 1373504"/>
                <a:gd name="connsiteX1073" fmla="*/ 205740 w 885825"/>
                <a:gd name="connsiteY1073" fmla="*/ 1083945 h 1373504"/>
                <a:gd name="connsiteX1074" fmla="*/ 200025 w 885825"/>
                <a:gd name="connsiteY1074" fmla="*/ 1086326 h 1373504"/>
                <a:gd name="connsiteX1075" fmla="*/ 198120 w 885825"/>
                <a:gd name="connsiteY1075" fmla="*/ 1087755 h 1373504"/>
                <a:gd name="connsiteX1076" fmla="*/ 196215 w 885825"/>
                <a:gd name="connsiteY1076" fmla="*/ 1091565 h 1373504"/>
                <a:gd name="connsiteX1077" fmla="*/ 197167 w 885825"/>
                <a:gd name="connsiteY1077" fmla="*/ 1092517 h 1373504"/>
                <a:gd name="connsiteX1078" fmla="*/ 199072 w 885825"/>
                <a:gd name="connsiteY1078" fmla="*/ 1096328 h 1373504"/>
                <a:gd name="connsiteX1079" fmla="*/ 197167 w 885825"/>
                <a:gd name="connsiteY1079" fmla="*/ 1096328 h 1373504"/>
                <a:gd name="connsiteX1080" fmla="*/ 193357 w 885825"/>
                <a:gd name="connsiteY1080" fmla="*/ 1097280 h 1373504"/>
                <a:gd name="connsiteX1081" fmla="*/ 184785 w 885825"/>
                <a:gd name="connsiteY1081" fmla="*/ 1096328 h 1373504"/>
                <a:gd name="connsiteX1082" fmla="*/ 179546 w 885825"/>
                <a:gd name="connsiteY1082" fmla="*/ 1097280 h 1373504"/>
                <a:gd name="connsiteX1083" fmla="*/ 175736 w 885825"/>
                <a:gd name="connsiteY1083" fmla="*/ 1098233 h 1373504"/>
                <a:gd name="connsiteX1084" fmla="*/ 173831 w 885825"/>
                <a:gd name="connsiteY1084" fmla="*/ 1100614 h 1373504"/>
                <a:gd name="connsiteX1085" fmla="*/ 172402 w 885825"/>
                <a:gd name="connsiteY1085" fmla="*/ 1100138 h 1373504"/>
                <a:gd name="connsiteX1086" fmla="*/ 170973 w 885825"/>
                <a:gd name="connsiteY1086" fmla="*/ 1095851 h 1373504"/>
                <a:gd name="connsiteX1087" fmla="*/ 169545 w 885825"/>
                <a:gd name="connsiteY1087" fmla="*/ 1095375 h 1373504"/>
                <a:gd name="connsiteX1088" fmla="*/ 167640 w 885825"/>
                <a:gd name="connsiteY1088" fmla="*/ 1093470 h 1373504"/>
                <a:gd name="connsiteX1089" fmla="*/ 162877 w 885825"/>
                <a:gd name="connsiteY1089" fmla="*/ 1088231 h 1373504"/>
                <a:gd name="connsiteX1090" fmla="*/ 159544 w 885825"/>
                <a:gd name="connsiteY1090" fmla="*/ 1089184 h 1373504"/>
                <a:gd name="connsiteX1091" fmla="*/ 156686 w 885825"/>
                <a:gd name="connsiteY1091" fmla="*/ 1090613 h 1373504"/>
                <a:gd name="connsiteX1092" fmla="*/ 150019 w 885825"/>
                <a:gd name="connsiteY1092" fmla="*/ 1091565 h 1373504"/>
                <a:gd name="connsiteX1093" fmla="*/ 144303 w 885825"/>
                <a:gd name="connsiteY1093" fmla="*/ 1097280 h 1373504"/>
                <a:gd name="connsiteX1094" fmla="*/ 141922 w 885825"/>
                <a:gd name="connsiteY1094" fmla="*/ 1097280 h 1373504"/>
                <a:gd name="connsiteX1095" fmla="*/ 141446 w 885825"/>
                <a:gd name="connsiteY1095" fmla="*/ 1095375 h 1373504"/>
                <a:gd name="connsiteX1096" fmla="*/ 144303 w 885825"/>
                <a:gd name="connsiteY1096" fmla="*/ 1092041 h 1373504"/>
                <a:gd name="connsiteX1097" fmla="*/ 143351 w 885825"/>
                <a:gd name="connsiteY1097" fmla="*/ 1090613 h 1373504"/>
                <a:gd name="connsiteX1098" fmla="*/ 133350 w 885825"/>
                <a:gd name="connsiteY1098" fmla="*/ 1087755 h 1373504"/>
                <a:gd name="connsiteX1099" fmla="*/ 127635 w 885825"/>
                <a:gd name="connsiteY1099" fmla="*/ 1089184 h 1373504"/>
                <a:gd name="connsiteX1100" fmla="*/ 124301 w 885825"/>
                <a:gd name="connsiteY1100" fmla="*/ 1090136 h 1373504"/>
                <a:gd name="connsiteX1101" fmla="*/ 118110 w 885825"/>
                <a:gd name="connsiteY1101" fmla="*/ 1093470 h 1373504"/>
                <a:gd name="connsiteX1102" fmla="*/ 116681 w 885825"/>
                <a:gd name="connsiteY1102" fmla="*/ 1095375 h 1373504"/>
                <a:gd name="connsiteX1103" fmla="*/ 117634 w 885825"/>
                <a:gd name="connsiteY1103" fmla="*/ 1098233 h 1373504"/>
                <a:gd name="connsiteX1104" fmla="*/ 120967 w 885825"/>
                <a:gd name="connsiteY1104" fmla="*/ 1099185 h 1373504"/>
                <a:gd name="connsiteX1105" fmla="*/ 124777 w 885825"/>
                <a:gd name="connsiteY1105" fmla="*/ 1099185 h 1373504"/>
                <a:gd name="connsiteX1106" fmla="*/ 126206 w 885825"/>
                <a:gd name="connsiteY1106" fmla="*/ 1101090 h 1373504"/>
                <a:gd name="connsiteX1107" fmla="*/ 126206 w 885825"/>
                <a:gd name="connsiteY1107" fmla="*/ 1103948 h 1373504"/>
                <a:gd name="connsiteX1108" fmla="*/ 124301 w 885825"/>
                <a:gd name="connsiteY1108" fmla="*/ 1105376 h 1373504"/>
                <a:gd name="connsiteX1109" fmla="*/ 113823 w 885825"/>
                <a:gd name="connsiteY1109" fmla="*/ 1106805 h 1373504"/>
                <a:gd name="connsiteX1110" fmla="*/ 110966 w 885825"/>
                <a:gd name="connsiteY1110" fmla="*/ 1109663 h 1373504"/>
                <a:gd name="connsiteX1111" fmla="*/ 110014 w 885825"/>
                <a:gd name="connsiteY1111" fmla="*/ 1113473 h 1373504"/>
                <a:gd name="connsiteX1112" fmla="*/ 112871 w 885825"/>
                <a:gd name="connsiteY1112" fmla="*/ 1117759 h 1373504"/>
                <a:gd name="connsiteX1113" fmla="*/ 116205 w 885825"/>
                <a:gd name="connsiteY1113" fmla="*/ 1119664 h 1373504"/>
                <a:gd name="connsiteX1114" fmla="*/ 125253 w 885825"/>
                <a:gd name="connsiteY1114" fmla="*/ 1128236 h 1373504"/>
                <a:gd name="connsiteX1115" fmla="*/ 125730 w 885825"/>
                <a:gd name="connsiteY1115" fmla="*/ 1130141 h 1373504"/>
                <a:gd name="connsiteX1116" fmla="*/ 115252 w 885825"/>
                <a:gd name="connsiteY1116" fmla="*/ 1123950 h 1373504"/>
                <a:gd name="connsiteX1117" fmla="*/ 111919 w 885825"/>
                <a:gd name="connsiteY1117" fmla="*/ 1122521 h 1373504"/>
                <a:gd name="connsiteX1118" fmla="*/ 108109 w 885825"/>
                <a:gd name="connsiteY1118" fmla="*/ 1117283 h 1373504"/>
                <a:gd name="connsiteX1119" fmla="*/ 100013 w 885825"/>
                <a:gd name="connsiteY1119" fmla="*/ 1116330 h 1373504"/>
                <a:gd name="connsiteX1120" fmla="*/ 95726 w 885825"/>
                <a:gd name="connsiteY1120" fmla="*/ 1116806 h 1373504"/>
                <a:gd name="connsiteX1121" fmla="*/ 92869 w 885825"/>
                <a:gd name="connsiteY1121" fmla="*/ 1116330 h 1373504"/>
                <a:gd name="connsiteX1122" fmla="*/ 90011 w 885825"/>
                <a:gd name="connsiteY1122" fmla="*/ 1116806 h 1373504"/>
                <a:gd name="connsiteX1123" fmla="*/ 83820 w 885825"/>
                <a:gd name="connsiteY1123" fmla="*/ 1121092 h 1373504"/>
                <a:gd name="connsiteX1124" fmla="*/ 70961 w 885825"/>
                <a:gd name="connsiteY1124" fmla="*/ 1124426 h 1373504"/>
                <a:gd name="connsiteX1125" fmla="*/ 68580 w 885825"/>
                <a:gd name="connsiteY1125" fmla="*/ 1125855 h 1373504"/>
                <a:gd name="connsiteX1126" fmla="*/ 68103 w 885825"/>
                <a:gd name="connsiteY1126" fmla="*/ 1127284 h 1373504"/>
                <a:gd name="connsiteX1127" fmla="*/ 63341 w 885825"/>
                <a:gd name="connsiteY1127" fmla="*/ 1133475 h 1373504"/>
                <a:gd name="connsiteX1128" fmla="*/ 61913 w 885825"/>
                <a:gd name="connsiteY1128" fmla="*/ 1137285 h 1373504"/>
                <a:gd name="connsiteX1129" fmla="*/ 63341 w 885825"/>
                <a:gd name="connsiteY1129" fmla="*/ 1138238 h 1373504"/>
                <a:gd name="connsiteX1130" fmla="*/ 71438 w 885825"/>
                <a:gd name="connsiteY1130" fmla="*/ 1136809 h 1373504"/>
                <a:gd name="connsiteX1131" fmla="*/ 74295 w 885825"/>
                <a:gd name="connsiteY1131" fmla="*/ 1135380 h 1373504"/>
                <a:gd name="connsiteX1132" fmla="*/ 78581 w 885825"/>
                <a:gd name="connsiteY1132" fmla="*/ 1135380 h 1373504"/>
                <a:gd name="connsiteX1133" fmla="*/ 84296 w 885825"/>
                <a:gd name="connsiteY1133" fmla="*/ 1137285 h 1373504"/>
                <a:gd name="connsiteX1134" fmla="*/ 106203 w 885825"/>
                <a:gd name="connsiteY1134" fmla="*/ 1133951 h 1373504"/>
                <a:gd name="connsiteX1135" fmla="*/ 108109 w 885825"/>
                <a:gd name="connsiteY1135" fmla="*/ 1135856 h 1373504"/>
                <a:gd name="connsiteX1136" fmla="*/ 98107 w 885825"/>
                <a:gd name="connsiteY1136" fmla="*/ 1136333 h 1373504"/>
                <a:gd name="connsiteX1137" fmla="*/ 89059 w 885825"/>
                <a:gd name="connsiteY1137" fmla="*/ 1138714 h 1373504"/>
                <a:gd name="connsiteX1138" fmla="*/ 88582 w 885825"/>
                <a:gd name="connsiteY1138" fmla="*/ 1140142 h 1373504"/>
                <a:gd name="connsiteX1139" fmla="*/ 89059 w 885825"/>
                <a:gd name="connsiteY1139" fmla="*/ 1142048 h 1373504"/>
                <a:gd name="connsiteX1140" fmla="*/ 94773 w 885825"/>
                <a:gd name="connsiteY1140" fmla="*/ 1143476 h 1373504"/>
                <a:gd name="connsiteX1141" fmla="*/ 93345 w 885825"/>
                <a:gd name="connsiteY1141" fmla="*/ 1144429 h 1373504"/>
                <a:gd name="connsiteX1142" fmla="*/ 90488 w 885825"/>
                <a:gd name="connsiteY1142" fmla="*/ 1145381 h 1373504"/>
                <a:gd name="connsiteX1143" fmla="*/ 87630 w 885825"/>
                <a:gd name="connsiteY1143" fmla="*/ 1145858 h 1373504"/>
                <a:gd name="connsiteX1144" fmla="*/ 80486 w 885825"/>
                <a:gd name="connsiteY1144" fmla="*/ 1142524 h 1373504"/>
                <a:gd name="connsiteX1145" fmla="*/ 69532 w 885825"/>
                <a:gd name="connsiteY1145" fmla="*/ 1141095 h 1373504"/>
                <a:gd name="connsiteX1146" fmla="*/ 62389 w 885825"/>
                <a:gd name="connsiteY1146" fmla="*/ 1140619 h 1373504"/>
                <a:gd name="connsiteX1147" fmla="*/ 58102 w 885825"/>
                <a:gd name="connsiteY1147" fmla="*/ 1141571 h 1373504"/>
                <a:gd name="connsiteX1148" fmla="*/ 51911 w 885825"/>
                <a:gd name="connsiteY1148" fmla="*/ 1142048 h 1373504"/>
                <a:gd name="connsiteX1149" fmla="*/ 49053 w 885825"/>
                <a:gd name="connsiteY1149" fmla="*/ 1142048 h 1373504"/>
                <a:gd name="connsiteX1150" fmla="*/ 46196 w 885825"/>
                <a:gd name="connsiteY1150" fmla="*/ 1143476 h 1373504"/>
                <a:gd name="connsiteX1151" fmla="*/ 44767 w 885825"/>
                <a:gd name="connsiteY1151" fmla="*/ 1146810 h 1373504"/>
                <a:gd name="connsiteX1152" fmla="*/ 42386 w 885825"/>
                <a:gd name="connsiteY1152" fmla="*/ 1148715 h 1373504"/>
                <a:gd name="connsiteX1153" fmla="*/ 40957 w 885825"/>
                <a:gd name="connsiteY1153" fmla="*/ 1150620 h 1373504"/>
                <a:gd name="connsiteX1154" fmla="*/ 41434 w 885825"/>
                <a:gd name="connsiteY1154" fmla="*/ 1152525 h 1373504"/>
                <a:gd name="connsiteX1155" fmla="*/ 45720 w 885825"/>
                <a:gd name="connsiteY1155" fmla="*/ 1152049 h 1373504"/>
                <a:gd name="connsiteX1156" fmla="*/ 52388 w 885825"/>
                <a:gd name="connsiteY1156" fmla="*/ 1150144 h 1373504"/>
                <a:gd name="connsiteX1157" fmla="*/ 60484 w 885825"/>
                <a:gd name="connsiteY1157" fmla="*/ 1149191 h 1373504"/>
                <a:gd name="connsiteX1158" fmla="*/ 58102 w 885825"/>
                <a:gd name="connsiteY1158" fmla="*/ 1151573 h 1373504"/>
                <a:gd name="connsiteX1159" fmla="*/ 56673 w 885825"/>
                <a:gd name="connsiteY1159" fmla="*/ 1152525 h 1373504"/>
                <a:gd name="connsiteX1160" fmla="*/ 43815 w 885825"/>
                <a:gd name="connsiteY1160" fmla="*/ 1155383 h 1373504"/>
                <a:gd name="connsiteX1161" fmla="*/ 39528 w 885825"/>
                <a:gd name="connsiteY1161" fmla="*/ 1155383 h 1373504"/>
                <a:gd name="connsiteX1162" fmla="*/ 37623 w 885825"/>
                <a:gd name="connsiteY1162" fmla="*/ 1153954 h 1373504"/>
                <a:gd name="connsiteX1163" fmla="*/ 36195 w 885825"/>
                <a:gd name="connsiteY1163" fmla="*/ 1152525 h 1373504"/>
                <a:gd name="connsiteX1164" fmla="*/ 33814 w 885825"/>
                <a:gd name="connsiteY1164" fmla="*/ 1152049 h 1373504"/>
                <a:gd name="connsiteX1165" fmla="*/ 30003 w 885825"/>
                <a:gd name="connsiteY1165" fmla="*/ 1153478 h 1373504"/>
                <a:gd name="connsiteX1166" fmla="*/ 27146 w 885825"/>
                <a:gd name="connsiteY1166" fmla="*/ 1153954 h 1373504"/>
                <a:gd name="connsiteX1167" fmla="*/ 20955 w 885825"/>
                <a:gd name="connsiteY1167" fmla="*/ 1157288 h 1373504"/>
                <a:gd name="connsiteX1168" fmla="*/ 19050 w 885825"/>
                <a:gd name="connsiteY1168" fmla="*/ 1161098 h 1373504"/>
                <a:gd name="connsiteX1169" fmla="*/ 17145 w 885825"/>
                <a:gd name="connsiteY1169" fmla="*/ 1162526 h 1373504"/>
                <a:gd name="connsiteX1170" fmla="*/ 14764 w 885825"/>
                <a:gd name="connsiteY1170" fmla="*/ 1165384 h 1373504"/>
                <a:gd name="connsiteX1171" fmla="*/ 12382 w 885825"/>
                <a:gd name="connsiteY1171" fmla="*/ 1165384 h 1373504"/>
                <a:gd name="connsiteX1172" fmla="*/ 10477 w 885825"/>
                <a:gd name="connsiteY1172" fmla="*/ 1163479 h 1373504"/>
                <a:gd name="connsiteX1173" fmla="*/ 7144 w 885825"/>
                <a:gd name="connsiteY1173" fmla="*/ 1164908 h 1373504"/>
                <a:gd name="connsiteX1174" fmla="*/ 5715 w 885825"/>
                <a:gd name="connsiteY1174" fmla="*/ 1172051 h 1373504"/>
                <a:gd name="connsiteX1175" fmla="*/ 8096 w 885825"/>
                <a:gd name="connsiteY1175" fmla="*/ 1175861 h 1373504"/>
                <a:gd name="connsiteX1176" fmla="*/ 11906 w 885825"/>
                <a:gd name="connsiteY1176" fmla="*/ 1176814 h 1373504"/>
                <a:gd name="connsiteX1177" fmla="*/ 19050 w 885825"/>
                <a:gd name="connsiteY1177" fmla="*/ 1176338 h 1373504"/>
                <a:gd name="connsiteX1178" fmla="*/ 25717 w 885825"/>
                <a:gd name="connsiteY1178" fmla="*/ 1177290 h 1373504"/>
                <a:gd name="connsiteX1179" fmla="*/ 41434 w 885825"/>
                <a:gd name="connsiteY1179" fmla="*/ 1181100 h 1373504"/>
                <a:gd name="connsiteX1180" fmla="*/ 50482 w 885825"/>
                <a:gd name="connsiteY1180" fmla="*/ 1181100 h 1373504"/>
                <a:gd name="connsiteX1181" fmla="*/ 60007 w 885825"/>
                <a:gd name="connsiteY1181" fmla="*/ 1179195 h 1373504"/>
                <a:gd name="connsiteX1182" fmla="*/ 61436 w 885825"/>
                <a:gd name="connsiteY1182" fmla="*/ 1180148 h 1373504"/>
                <a:gd name="connsiteX1183" fmla="*/ 52388 w 885825"/>
                <a:gd name="connsiteY1183" fmla="*/ 1183481 h 1373504"/>
                <a:gd name="connsiteX1184" fmla="*/ 37147 w 885825"/>
                <a:gd name="connsiteY1184" fmla="*/ 1184434 h 1373504"/>
                <a:gd name="connsiteX1185" fmla="*/ 29527 w 885825"/>
                <a:gd name="connsiteY1185" fmla="*/ 1182529 h 1373504"/>
                <a:gd name="connsiteX1186" fmla="*/ 18573 w 885825"/>
                <a:gd name="connsiteY1186" fmla="*/ 1178719 h 1373504"/>
                <a:gd name="connsiteX1187" fmla="*/ 6667 w 885825"/>
                <a:gd name="connsiteY1187" fmla="*/ 1179195 h 1373504"/>
                <a:gd name="connsiteX1188" fmla="*/ 2381 w 885825"/>
                <a:gd name="connsiteY1188" fmla="*/ 1178242 h 1373504"/>
                <a:gd name="connsiteX1189" fmla="*/ 476 w 885825"/>
                <a:gd name="connsiteY1189" fmla="*/ 1179195 h 1373504"/>
                <a:gd name="connsiteX1190" fmla="*/ 0 w 885825"/>
                <a:gd name="connsiteY1190" fmla="*/ 1183005 h 1373504"/>
                <a:gd name="connsiteX1191" fmla="*/ 476 w 885825"/>
                <a:gd name="connsiteY1191" fmla="*/ 1188244 h 1373504"/>
                <a:gd name="connsiteX1192" fmla="*/ 2857 w 885825"/>
                <a:gd name="connsiteY1192" fmla="*/ 1191578 h 1373504"/>
                <a:gd name="connsiteX1193" fmla="*/ 6191 w 885825"/>
                <a:gd name="connsiteY1193" fmla="*/ 1193006 h 1373504"/>
                <a:gd name="connsiteX1194" fmla="*/ 8572 w 885825"/>
                <a:gd name="connsiteY1194" fmla="*/ 1196816 h 1373504"/>
                <a:gd name="connsiteX1195" fmla="*/ 11906 w 885825"/>
                <a:gd name="connsiteY1195" fmla="*/ 1198721 h 1373504"/>
                <a:gd name="connsiteX1196" fmla="*/ 14288 w 885825"/>
                <a:gd name="connsiteY1196" fmla="*/ 1199674 h 1373504"/>
                <a:gd name="connsiteX1197" fmla="*/ 11430 w 885825"/>
                <a:gd name="connsiteY1197" fmla="*/ 1201103 h 1373504"/>
                <a:gd name="connsiteX1198" fmla="*/ 8572 w 885825"/>
                <a:gd name="connsiteY1198" fmla="*/ 1201103 h 1373504"/>
                <a:gd name="connsiteX1199" fmla="*/ 2857 w 885825"/>
                <a:gd name="connsiteY1199" fmla="*/ 1202531 h 1373504"/>
                <a:gd name="connsiteX1200" fmla="*/ 2381 w 885825"/>
                <a:gd name="connsiteY1200" fmla="*/ 1205389 h 1373504"/>
                <a:gd name="connsiteX1201" fmla="*/ 3334 w 885825"/>
                <a:gd name="connsiteY1201" fmla="*/ 1212056 h 1373504"/>
                <a:gd name="connsiteX1202" fmla="*/ 6191 w 885825"/>
                <a:gd name="connsiteY1202" fmla="*/ 1215390 h 1373504"/>
                <a:gd name="connsiteX1203" fmla="*/ 13811 w 885825"/>
                <a:gd name="connsiteY1203" fmla="*/ 1219676 h 1373504"/>
                <a:gd name="connsiteX1204" fmla="*/ 18097 w 885825"/>
                <a:gd name="connsiteY1204" fmla="*/ 1220153 h 1373504"/>
                <a:gd name="connsiteX1205" fmla="*/ 24765 w 885825"/>
                <a:gd name="connsiteY1205" fmla="*/ 1217771 h 1373504"/>
                <a:gd name="connsiteX1206" fmla="*/ 39528 w 885825"/>
                <a:gd name="connsiteY1206" fmla="*/ 1216819 h 1373504"/>
                <a:gd name="connsiteX1207" fmla="*/ 50006 w 885825"/>
                <a:gd name="connsiteY1207" fmla="*/ 1218724 h 1373504"/>
                <a:gd name="connsiteX1208" fmla="*/ 53816 w 885825"/>
                <a:gd name="connsiteY1208" fmla="*/ 1217771 h 1373504"/>
                <a:gd name="connsiteX1209" fmla="*/ 55721 w 885825"/>
                <a:gd name="connsiteY1209" fmla="*/ 1213009 h 1373504"/>
                <a:gd name="connsiteX1210" fmla="*/ 57626 w 885825"/>
                <a:gd name="connsiteY1210" fmla="*/ 1210628 h 1373504"/>
                <a:gd name="connsiteX1211" fmla="*/ 58578 w 885825"/>
                <a:gd name="connsiteY1211" fmla="*/ 1211104 h 1373504"/>
                <a:gd name="connsiteX1212" fmla="*/ 58102 w 885825"/>
                <a:gd name="connsiteY1212" fmla="*/ 1213485 h 1373504"/>
                <a:gd name="connsiteX1213" fmla="*/ 59531 w 885825"/>
                <a:gd name="connsiteY1213" fmla="*/ 1214438 h 1373504"/>
                <a:gd name="connsiteX1214" fmla="*/ 64294 w 885825"/>
                <a:gd name="connsiteY1214" fmla="*/ 1215390 h 1373504"/>
                <a:gd name="connsiteX1215" fmla="*/ 69532 w 885825"/>
                <a:gd name="connsiteY1215" fmla="*/ 1216819 h 1373504"/>
                <a:gd name="connsiteX1216" fmla="*/ 77152 w 885825"/>
                <a:gd name="connsiteY1216" fmla="*/ 1216342 h 1373504"/>
                <a:gd name="connsiteX1217" fmla="*/ 80486 w 885825"/>
                <a:gd name="connsiteY1217" fmla="*/ 1215390 h 1373504"/>
                <a:gd name="connsiteX1218" fmla="*/ 81439 w 885825"/>
                <a:gd name="connsiteY1218" fmla="*/ 1213485 h 1373504"/>
                <a:gd name="connsiteX1219" fmla="*/ 80486 w 885825"/>
                <a:gd name="connsiteY1219" fmla="*/ 1209675 h 1373504"/>
                <a:gd name="connsiteX1220" fmla="*/ 82391 w 885825"/>
                <a:gd name="connsiteY1220" fmla="*/ 1204913 h 1373504"/>
                <a:gd name="connsiteX1221" fmla="*/ 86201 w 885825"/>
                <a:gd name="connsiteY1221" fmla="*/ 1201579 h 1373504"/>
                <a:gd name="connsiteX1222" fmla="*/ 86677 w 885825"/>
                <a:gd name="connsiteY1222" fmla="*/ 1202531 h 1373504"/>
                <a:gd name="connsiteX1223" fmla="*/ 82867 w 885825"/>
                <a:gd name="connsiteY1223" fmla="*/ 1208723 h 1373504"/>
                <a:gd name="connsiteX1224" fmla="*/ 84772 w 885825"/>
                <a:gd name="connsiteY1224" fmla="*/ 1212533 h 1373504"/>
                <a:gd name="connsiteX1225" fmla="*/ 91440 w 885825"/>
                <a:gd name="connsiteY1225" fmla="*/ 1213009 h 1373504"/>
                <a:gd name="connsiteX1226" fmla="*/ 89535 w 885825"/>
                <a:gd name="connsiteY1226" fmla="*/ 1214914 h 1373504"/>
                <a:gd name="connsiteX1227" fmla="*/ 72390 w 885825"/>
                <a:gd name="connsiteY1227" fmla="*/ 1219200 h 1373504"/>
                <a:gd name="connsiteX1228" fmla="*/ 72390 w 885825"/>
                <a:gd name="connsiteY1228" fmla="*/ 1223010 h 1373504"/>
                <a:gd name="connsiteX1229" fmla="*/ 73342 w 885825"/>
                <a:gd name="connsiteY1229" fmla="*/ 1225391 h 1373504"/>
                <a:gd name="connsiteX1230" fmla="*/ 71914 w 885825"/>
                <a:gd name="connsiteY1230" fmla="*/ 1225867 h 1373504"/>
                <a:gd name="connsiteX1231" fmla="*/ 70009 w 885825"/>
                <a:gd name="connsiteY1231" fmla="*/ 1223963 h 1373504"/>
                <a:gd name="connsiteX1232" fmla="*/ 69532 w 885825"/>
                <a:gd name="connsiteY1232" fmla="*/ 1220629 h 1373504"/>
                <a:gd name="connsiteX1233" fmla="*/ 67151 w 885825"/>
                <a:gd name="connsiteY1233" fmla="*/ 1218248 h 1373504"/>
                <a:gd name="connsiteX1234" fmla="*/ 62865 w 885825"/>
                <a:gd name="connsiteY1234" fmla="*/ 1216342 h 1373504"/>
                <a:gd name="connsiteX1235" fmla="*/ 57150 w 885825"/>
                <a:gd name="connsiteY1235" fmla="*/ 1216819 h 1373504"/>
                <a:gd name="connsiteX1236" fmla="*/ 50482 w 885825"/>
                <a:gd name="connsiteY1236" fmla="*/ 1219676 h 1373504"/>
                <a:gd name="connsiteX1237" fmla="*/ 46196 w 885825"/>
                <a:gd name="connsiteY1237" fmla="*/ 1219676 h 1373504"/>
                <a:gd name="connsiteX1238" fmla="*/ 35719 w 885825"/>
                <a:gd name="connsiteY1238" fmla="*/ 1217771 h 1373504"/>
                <a:gd name="connsiteX1239" fmla="*/ 19526 w 885825"/>
                <a:gd name="connsiteY1239" fmla="*/ 1221105 h 1373504"/>
                <a:gd name="connsiteX1240" fmla="*/ 11906 w 885825"/>
                <a:gd name="connsiteY1240" fmla="*/ 1221581 h 1373504"/>
                <a:gd name="connsiteX1241" fmla="*/ 8572 w 885825"/>
                <a:gd name="connsiteY1241" fmla="*/ 1221105 h 1373504"/>
                <a:gd name="connsiteX1242" fmla="*/ 5239 w 885825"/>
                <a:gd name="connsiteY1242" fmla="*/ 1220153 h 1373504"/>
                <a:gd name="connsiteX1243" fmla="*/ 2381 w 885825"/>
                <a:gd name="connsiteY1243" fmla="*/ 1222058 h 1373504"/>
                <a:gd name="connsiteX1244" fmla="*/ 2857 w 885825"/>
                <a:gd name="connsiteY1244" fmla="*/ 1227296 h 1373504"/>
                <a:gd name="connsiteX1245" fmla="*/ 2381 w 885825"/>
                <a:gd name="connsiteY1245" fmla="*/ 1231106 h 1373504"/>
                <a:gd name="connsiteX1246" fmla="*/ 3810 w 885825"/>
                <a:gd name="connsiteY1246" fmla="*/ 1238726 h 1373504"/>
                <a:gd name="connsiteX1247" fmla="*/ 6191 w 885825"/>
                <a:gd name="connsiteY1247" fmla="*/ 1242536 h 1373504"/>
                <a:gd name="connsiteX1248" fmla="*/ 10477 w 885825"/>
                <a:gd name="connsiteY1248" fmla="*/ 1245870 h 1373504"/>
                <a:gd name="connsiteX1249" fmla="*/ 17621 w 885825"/>
                <a:gd name="connsiteY1249" fmla="*/ 1243489 h 1373504"/>
                <a:gd name="connsiteX1250" fmla="*/ 22384 w 885825"/>
                <a:gd name="connsiteY1250" fmla="*/ 1239679 h 1373504"/>
                <a:gd name="connsiteX1251" fmla="*/ 24289 w 885825"/>
                <a:gd name="connsiteY1251" fmla="*/ 1240155 h 1373504"/>
                <a:gd name="connsiteX1252" fmla="*/ 20955 w 885825"/>
                <a:gd name="connsiteY1252" fmla="*/ 1243489 h 1373504"/>
                <a:gd name="connsiteX1253" fmla="*/ 8096 w 885825"/>
                <a:gd name="connsiteY1253" fmla="*/ 1250633 h 1373504"/>
                <a:gd name="connsiteX1254" fmla="*/ 7144 w 885825"/>
                <a:gd name="connsiteY1254" fmla="*/ 1252538 h 1373504"/>
                <a:gd name="connsiteX1255" fmla="*/ 8572 w 885825"/>
                <a:gd name="connsiteY1255" fmla="*/ 1259681 h 1373504"/>
                <a:gd name="connsiteX1256" fmla="*/ 11906 w 885825"/>
                <a:gd name="connsiteY1256" fmla="*/ 1264920 h 1373504"/>
                <a:gd name="connsiteX1257" fmla="*/ 16192 w 885825"/>
                <a:gd name="connsiteY1257" fmla="*/ 1267301 h 1373504"/>
                <a:gd name="connsiteX1258" fmla="*/ 21431 w 885825"/>
                <a:gd name="connsiteY1258" fmla="*/ 1267301 h 1373504"/>
                <a:gd name="connsiteX1259" fmla="*/ 24289 w 885825"/>
                <a:gd name="connsiteY1259" fmla="*/ 1267301 h 1373504"/>
                <a:gd name="connsiteX1260" fmla="*/ 25241 w 885825"/>
                <a:gd name="connsiteY1260" fmla="*/ 1268730 h 1373504"/>
                <a:gd name="connsiteX1261" fmla="*/ 18573 w 885825"/>
                <a:gd name="connsiteY1261" fmla="*/ 1271588 h 1373504"/>
                <a:gd name="connsiteX1262" fmla="*/ 14764 w 885825"/>
                <a:gd name="connsiteY1262" fmla="*/ 1271588 h 1373504"/>
                <a:gd name="connsiteX1263" fmla="*/ 10953 w 885825"/>
                <a:gd name="connsiteY1263" fmla="*/ 1270635 h 1373504"/>
                <a:gd name="connsiteX1264" fmla="*/ 9048 w 885825"/>
                <a:gd name="connsiteY1264" fmla="*/ 1270635 h 1373504"/>
                <a:gd name="connsiteX1265" fmla="*/ 8096 w 885825"/>
                <a:gd name="connsiteY1265" fmla="*/ 1272540 h 1373504"/>
                <a:gd name="connsiteX1266" fmla="*/ 9525 w 885825"/>
                <a:gd name="connsiteY1266" fmla="*/ 1275874 h 1373504"/>
                <a:gd name="connsiteX1267" fmla="*/ 8572 w 885825"/>
                <a:gd name="connsiteY1267" fmla="*/ 1279684 h 1373504"/>
                <a:gd name="connsiteX1268" fmla="*/ 6191 w 885825"/>
                <a:gd name="connsiteY1268" fmla="*/ 1283494 h 1373504"/>
                <a:gd name="connsiteX1269" fmla="*/ 5715 w 885825"/>
                <a:gd name="connsiteY1269" fmla="*/ 1288733 h 1373504"/>
                <a:gd name="connsiteX1270" fmla="*/ 5715 w 885825"/>
                <a:gd name="connsiteY1270" fmla="*/ 1292066 h 1373504"/>
                <a:gd name="connsiteX1271" fmla="*/ 7144 w 885825"/>
                <a:gd name="connsiteY1271" fmla="*/ 1293495 h 1373504"/>
                <a:gd name="connsiteX1272" fmla="*/ 8572 w 885825"/>
                <a:gd name="connsiteY1272" fmla="*/ 1293495 h 1373504"/>
                <a:gd name="connsiteX1273" fmla="*/ 10001 w 885825"/>
                <a:gd name="connsiteY1273" fmla="*/ 1291114 h 1373504"/>
                <a:gd name="connsiteX1274" fmla="*/ 10953 w 885825"/>
                <a:gd name="connsiteY1274" fmla="*/ 1290161 h 1373504"/>
                <a:gd name="connsiteX1275" fmla="*/ 13811 w 885825"/>
                <a:gd name="connsiteY1275" fmla="*/ 1287780 h 1373504"/>
                <a:gd name="connsiteX1276" fmla="*/ 18573 w 885825"/>
                <a:gd name="connsiteY1276" fmla="*/ 1284446 h 1373504"/>
                <a:gd name="connsiteX1277" fmla="*/ 20478 w 885825"/>
                <a:gd name="connsiteY1277" fmla="*/ 1280160 h 1373504"/>
                <a:gd name="connsiteX1278" fmla="*/ 25241 w 885825"/>
                <a:gd name="connsiteY1278" fmla="*/ 1274921 h 1373504"/>
                <a:gd name="connsiteX1279" fmla="*/ 28575 w 885825"/>
                <a:gd name="connsiteY1279" fmla="*/ 1273969 h 1373504"/>
                <a:gd name="connsiteX1280" fmla="*/ 30956 w 885825"/>
                <a:gd name="connsiteY1280" fmla="*/ 1271588 h 1373504"/>
                <a:gd name="connsiteX1281" fmla="*/ 31909 w 885825"/>
                <a:gd name="connsiteY1281" fmla="*/ 1267301 h 1373504"/>
                <a:gd name="connsiteX1282" fmla="*/ 33814 w 885825"/>
                <a:gd name="connsiteY1282" fmla="*/ 1264444 h 1373504"/>
                <a:gd name="connsiteX1283" fmla="*/ 38576 w 885825"/>
                <a:gd name="connsiteY1283" fmla="*/ 1260158 h 1373504"/>
                <a:gd name="connsiteX1284" fmla="*/ 40481 w 885825"/>
                <a:gd name="connsiteY1284" fmla="*/ 1257300 h 1373504"/>
                <a:gd name="connsiteX1285" fmla="*/ 47148 w 885825"/>
                <a:gd name="connsiteY1285" fmla="*/ 1253490 h 1373504"/>
                <a:gd name="connsiteX1286" fmla="*/ 62865 w 885825"/>
                <a:gd name="connsiteY1286" fmla="*/ 1249204 h 1373504"/>
                <a:gd name="connsiteX1287" fmla="*/ 69532 w 885825"/>
                <a:gd name="connsiteY1287" fmla="*/ 1248728 h 1373504"/>
                <a:gd name="connsiteX1288" fmla="*/ 68103 w 885825"/>
                <a:gd name="connsiteY1288" fmla="*/ 1250633 h 1373504"/>
                <a:gd name="connsiteX1289" fmla="*/ 62389 w 885825"/>
                <a:gd name="connsiteY1289" fmla="*/ 1252061 h 1373504"/>
                <a:gd name="connsiteX1290" fmla="*/ 60007 w 885825"/>
                <a:gd name="connsiteY1290" fmla="*/ 1253966 h 1373504"/>
                <a:gd name="connsiteX1291" fmla="*/ 58102 w 885825"/>
                <a:gd name="connsiteY1291" fmla="*/ 1256348 h 1373504"/>
                <a:gd name="connsiteX1292" fmla="*/ 53340 w 885825"/>
                <a:gd name="connsiteY1292" fmla="*/ 1267301 h 1373504"/>
                <a:gd name="connsiteX1293" fmla="*/ 53340 w 885825"/>
                <a:gd name="connsiteY1293" fmla="*/ 1264444 h 1373504"/>
                <a:gd name="connsiteX1294" fmla="*/ 54769 w 885825"/>
                <a:gd name="connsiteY1294" fmla="*/ 1256824 h 1373504"/>
                <a:gd name="connsiteX1295" fmla="*/ 52864 w 885825"/>
                <a:gd name="connsiteY1295" fmla="*/ 1254442 h 1373504"/>
                <a:gd name="connsiteX1296" fmla="*/ 47148 w 885825"/>
                <a:gd name="connsiteY1296" fmla="*/ 1257300 h 1373504"/>
                <a:gd name="connsiteX1297" fmla="*/ 40005 w 885825"/>
                <a:gd name="connsiteY1297" fmla="*/ 1263491 h 1373504"/>
                <a:gd name="connsiteX1298" fmla="*/ 38576 w 885825"/>
                <a:gd name="connsiteY1298" fmla="*/ 1266825 h 1373504"/>
                <a:gd name="connsiteX1299" fmla="*/ 38576 w 885825"/>
                <a:gd name="connsiteY1299" fmla="*/ 1268730 h 1373504"/>
                <a:gd name="connsiteX1300" fmla="*/ 37147 w 885825"/>
                <a:gd name="connsiteY1300" fmla="*/ 1271111 h 1373504"/>
                <a:gd name="connsiteX1301" fmla="*/ 34766 w 885825"/>
                <a:gd name="connsiteY1301" fmla="*/ 1273969 h 1373504"/>
                <a:gd name="connsiteX1302" fmla="*/ 27622 w 885825"/>
                <a:gd name="connsiteY1302" fmla="*/ 1280160 h 1373504"/>
                <a:gd name="connsiteX1303" fmla="*/ 25717 w 885825"/>
                <a:gd name="connsiteY1303" fmla="*/ 1282541 h 1373504"/>
                <a:gd name="connsiteX1304" fmla="*/ 26670 w 885825"/>
                <a:gd name="connsiteY1304" fmla="*/ 1285399 h 1373504"/>
                <a:gd name="connsiteX1305" fmla="*/ 29051 w 885825"/>
                <a:gd name="connsiteY1305" fmla="*/ 1285875 h 1373504"/>
                <a:gd name="connsiteX1306" fmla="*/ 33338 w 885825"/>
                <a:gd name="connsiteY1306" fmla="*/ 1284923 h 1373504"/>
                <a:gd name="connsiteX1307" fmla="*/ 36671 w 885825"/>
                <a:gd name="connsiteY1307" fmla="*/ 1284923 h 1373504"/>
                <a:gd name="connsiteX1308" fmla="*/ 41910 w 885825"/>
                <a:gd name="connsiteY1308" fmla="*/ 1283970 h 1373504"/>
                <a:gd name="connsiteX1309" fmla="*/ 41910 w 885825"/>
                <a:gd name="connsiteY1309" fmla="*/ 1284446 h 1373504"/>
                <a:gd name="connsiteX1310" fmla="*/ 34290 w 885825"/>
                <a:gd name="connsiteY1310" fmla="*/ 1288256 h 1373504"/>
                <a:gd name="connsiteX1311" fmla="*/ 30003 w 885825"/>
                <a:gd name="connsiteY1311" fmla="*/ 1288733 h 1373504"/>
                <a:gd name="connsiteX1312" fmla="*/ 26670 w 885825"/>
                <a:gd name="connsiteY1312" fmla="*/ 1292542 h 1373504"/>
                <a:gd name="connsiteX1313" fmla="*/ 20002 w 885825"/>
                <a:gd name="connsiteY1313" fmla="*/ 1291114 h 1373504"/>
                <a:gd name="connsiteX1314" fmla="*/ 18097 w 885825"/>
                <a:gd name="connsiteY1314" fmla="*/ 1289685 h 1373504"/>
                <a:gd name="connsiteX1315" fmla="*/ 16192 w 885825"/>
                <a:gd name="connsiteY1315" fmla="*/ 1289685 h 1373504"/>
                <a:gd name="connsiteX1316" fmla="*/ 13811 w 885825"/>
                <a:gd name="connsiteY1316" fmla="*/ 1292542 h 1373504"/>
                <a:gd name="connsiteX1317" fmla="*/ 10477 w 885825"/>
                <a:gd name="connsiteY1317" fmla="*/ 1293019 h 1373504"/>
                <a:gd name="connsiteX1318" fmla="*/ 8572 w 885825"/>
                <a:gd name="connsiteY1318" fmla="*/ 1296829 h 1373504"/>
                <a:gd name="connsiteX1319" fmla="*/ 6667 w 885825"/>
                <a:gd name="connsiteY1319" fmla="*/ 1302544 h 1373504"/>
                <a:gd name="connsiteX1320" fmla="*/ 4763 w 885825"/>
                <a:gd name="connsiteY1320" fmla="*/ 1313974 h 1373504"/>
                <a:gd name="connsiteX1321" fmla="*/ 6191 w 885825"/>
                <a:gd name="connsiteY1321" fmla="*/ 1317308 h 1373504"/>
                <a:gd name="connsiteX1322" fmla="*/ 12859 w 885825"/>
                <a:gd name="connsiteY1322" fmla="*/ 1317308 h 1373504"/>
                <a:gd name="connsiteX1323" fmla="*/ 16669 w 885825"/>
                <a:gd name="connsiteY1323" fmla="*/ 1315403 h 1373504"/>
                <a:gd name="connsiteX1324" fmla="*/ 20002 w 885825"/>
                <a:gd name="connsiteY1324" fmla="*/ 1311116 h 1373504"/>
                <a:gd name="connsiteX1325" fmla="*/ 23336 w 885825"/>
                <a:gd name="connsiteY1325" fmla="*/ 1310164 h 1373504"/>
                <a:gd name="connsiteX1326" fmla="*/ 25241 w 885825"/>
                <a:gd name="connsiteY1326" fmla="*/ 1309211 h 1373504"/>
                <a:gd name="connsiteX1327" fmla="*/ 29527 w 885825"/>
                <a:gd name="connsiteY1327" fmla="*/ 1308259 h 1373504"/>
                <a:gd name="connsiteX1328" fmla="*/ 35242 w 885825"/>
                <a:gd name="connsiteY1328" fmla="*/ 1305401 h 1373504"/>
                <a:gd name="connsiteX1329" fmla="*/ 40005 w 885825"/>
                <a:gd name="connsiteY1329" fmla="*/ 1301591 h 1373504"/>
                <a:gd name="connsiteX1330" fmla="*/ 44291 w 885825"/>
                <a:gd name="connsiteY1330" fmla="*/ 1299210 h 1373504"/>
                <a:gd name="connsiteX1331" fmla="*/ 48577 w 885825"/>
                <a:gd name="connsiteY1331" fmla="*/ 1297781 h 1373504"/>
                <a:gd name="connsiteX1332" fmla="*/ 49053 w 885825"/>
                <a:gd name="connsiteY1332" fmla="*/ 1298258 h 1373504"/>
                <a:gd name="connsiteX1333" fmla="*/ 45244 w 885825"/>
                <a:gd name="connsiteY1333" fmla="*/ 1300163 h 1373504"/>
                <a:gd name="connsiteX1334" fmla="*/ 41434 w 885825"/>
                <a:gd name="connsiteY1334" fmla="*/ 1303496 h 1373504"/>
                <a:gd name="connsiteX1335" fmla="*/ 36195 w 885825"/>
                <a:gd name="connsiteY1335" fmla="*/ 1306830 h 1373504"/>
                <a:gd name="connsiteX1336" fmla="*/ 32861 w 885825"/>
                <a:gd name="connsiteY1336" fmla="*/ 1310164 h 1373504"/>
                <a:gd name="connsiteX1337" fmla="*/ 32385 w 885825"/>
                <a:gd name="connsiteY1337" fmla="*/ 1313498 h 1373504"/>
                <a:gd name="connsiteX1338" fmla="*/ 33338 w 885825"/>
                <a:gd name="connsiteY1338" fmla="*/ 1315879 h 1373504"/>
                <a:gd name="connsiteX1339" fmla="*/ 32861 w 885825"/>
                <a:gd name="connsiteY1339" fmla="*/ 1318260 h 1373504"/>
                <a:gd name="connsiteX1340" fmla="*/ 30956 w 885825"/>
                <a:gd name="connsiteY1340" fmla="*/ 1320165 h 1373504"/>
                <a:gd name="connsiteX1341" fmla="*/ 30956 w 885825"/>
                <a:gd name="connsiteY1341" fmla="*/ 1322070 h 1373504"/>
                <a:gd name="connsiteX1342" fmla="*/ 35242 w 885825"/>
                <a:gd name="connsiteY1342" fmla="*/ 1325880 h 1373504"/>
                <a:gd name="connsiteX1343" fmla="*/ 38100 w 885825"/>
                <a:gd name="connsiteY1343" fmla="*/ 1327785 h 1373504"/>
                <a:gd name="connsiteX1344" fmla="*/ 45720 w 885825"/>
                <a:gd name="connsiteY1344" fmla="*/ 1324451 h 1373504"/>
                <a:gd name="connsiteX1345" fmla="*/ 47148 w 885825"/>
                <a:gd name="connsiteY1345" fmla="*/ 1325404 h 1373504"/>
                <a:gd name="connsiteX1346" fmla="*/ 41910 w 885825"/>
                <a:gd name="connsiteY1346" fmla="*/ 1328261 h 1373504"/>
                <a:gd name="connsiteX1347" fmla="*/ 39528 w 885825"/>
                <a:gd name="connsiteY1347" fmla="*/ 1331595 h 1373504"/>
                <a:gd name="connsiteX1348" fmla="*/ 38100 w 885825"/>
                <a:gd name="connsiteY1348" fmla="*/ 1331595 h 1373504"/>
                <a:gd name="connsiteX1349" fmla="*/ 30003 w 885825"/>
                <a:gd name="connsiteY1349" fmla="*/ 1327309 h 1373504"/>
                <a:gd name="connsiteX1350" fmla="*/ 21907 w 885825"/>
                <a:gd name="connsiteY1350" fmla="*/ 1324451 h 1373504"/>
                <a:gd name="connsiteX1351" fmla="*/ 20002 w 885825"/>
                <a:gd name="connsiteY1351" fmla="*/ 1326356 h 1373504"/>
                <a:gd name="connsiteX1352" fmla="*/ 19050 w 885825"/>
                <a:gd name="connsiteY1352" fmla="*/ 1333976 h 1373504"/>
                <a:gd name="connsiteX1353" fmla="*/ 19050 w 885825"/>
                <a:gd name="connsiteY1353" fmla="*/ 1338739 h 1373504"/>
                <a:gd name="connsiteX1354" fmla="*/ 21431 w 885825"/>
                <a:gd name="connsiteY1354" fmla="*/ 1343978 h 1373504"/>
                <a:gd name="connsiteX1355" fmla="*/ 25717 w 885825"/>
                <a:gd name="connsiteY1355" fmla="*/ 1348740 h 1373504"/>
                <a:gd name="connsiteX1356" fmla="*/ 34766 w 885825"/>
                <a:gd name="connsiteY1356" fmla="*/ 1353026 h 1373504"/>
                <a:gd name="connsiteX1357" fmla="*/ 37623 w 885825"/>
                <a:gd name="connsiteY1357" fmla="*/ 1355884 h 1373504"/>
                <a:gd name="connsiteX1358" fmla="*/ 49053 w 885825"/>
                <a:gd name="connsiteY1358" fmla="*/ 1361123 h 1373504"/>
                <a:gd name="connsiteX1359" fmla="*/ 52388 w 885825"/>
                <a:gd name="connsiteY1359" fmla="*/ 1361599 h 1373504"/>
                <a:gd name="connsiteX1360" fmla="*/ 56673 w 885825"/>
                <a:gd name="connsiteY1360" fmla="*/ 1361123 h 1373504"/>
                <a:gd name="connsiteX1361" fmla="*/ 58102 w 885825"/>
                <a:gd name="connsiteY1361" fmla="*/ 1361123 h 1373504"/>
                <a:gd name="connsiteX1362" fmla="*/ 58578 w 885825"/>
                <a:gd name="connsiteY1362" fmla="*/ 1362551 h 1373504"/>
                <a:gd name="connsiteX1363" fmla="*/ 59055 w 885825"/>
                <a:gd name="connsiteY1363" fmla="*/ 1363028 h 1373504"/>
                <a:gd name="connsiteX1364" fmla="*/ 56197 w 885825"/>
                <a:gd name="connsiteY1364" fmla="*/ 1365409 h 1373504"/>
                <a:gd name="connsiteX1365" fmla="*/ 54292 w 885825"/>
                <a:gd name="connsiteY1365" fmla="*/ 1367790 h 1373504"/>
                <a:gd name="connsiteX1366" fmla="*/ 55721 w 885825"/>
                <a:gd name="connsiteY1366" fmla="*/ 1369219 h 1373504"/>
                <a:gd name="connsiteX1367" fmla="*/ 60484 w 885825"/>
                <a:gd name="connsiteY1367" fmla="*/ 1370648 h 1373504"/>
                <a:gd name="connsiteX1368" fmla="*/ 61913 w 885825"/>
                <a:gd name="connsiteY1368" fmla="*/ 1370171 h 1373504"/>
                <a:gd name="connsiteX1369" fmla="*/ 61913 w 885825"/>
                <a:gd name="connsiteY1369" fmla="*/ 1367790 h 1373504"/>
                <a:gd name="connsiteX1370" fmla="*/ 62865 w 885825"/>
                <a:gd name="connsiteY1370" fmla="*/ 1366838 h 1373504"/>
                <a:gd name="connsiteX1371" fmla="*/ 65246 w 885825"/>
                <a:gd name="connsiteY1371" fmla="*/ 1366838 h 1373504"/>
                <a:gd name="connsiteX1372" fmla="*/ 66675 w 885825"/>
                <a:gd name="connsiteY1372" fmla="*/ 1367314 h 1373504"/>
                <a:gd name="connsiteX1373" fmla="*/ 66198 w 885825"/>
                <a:gd name="connsiteY1373" fmla="*/ 1368266 h 1373504"/>
                <a:gd name="connsiteX1374" fmla="*/ 66198 w 885825"/>
                <a:gd name="connsiteY1374" fmla="*/ 1369219 h 1373504"/>
                <a:gd name="connsiteX1375" fmla="*/ 66675 w 885825"/>
                <a:gd name="connsiteY1375" fmla="*/ 1370648 h 1373504"/>
                <a:gd name="connsiteX1376" fmla="*/ 70009 w 885825"/>
                <a:gd name="connsiteY1376" fmla="*/ 1373029 h 1373504"/>
                <a:gd name="connsiteX1377" fmla="*/ 76676 w 885825"/>
                <a:gd name="connsiteY1377" fmla="*/ 1372076 h 1373504"/>
                <a:gd name="connsiteX1378" fmla="*/ 85725 w 885825"/>
                <a:gd name="connsiteY1378" fmla="*/ 1373505 h 1373504"/>
                <a:gd name="connsiteX1379" fmla="*/ 99536 w 885825"/>
                <a:gd name="connsiteY1379" fmla="*/ 1370648 h 1373504"/>
                <a:gd name="connsiteX1380" fmla="*/ 105251 w 885825"/>
                <a:gd name="connsiteY1380" fmla="*/ 1367314 h 1373504"/>
                <a:gd name="connsiteX1381" fmla="*/ 109538 w 885825"/>
                <a:gd name="connsiteY1381" fmla="*/ 1367314 h 1373504"/>
                <a:gd name="connsiteX1382" fmla="*/ 114300 w 885825"/>
                <a:gd name="connsiteY1382" fmla="*/ 1363504 h 1373504"/>
                <a:gd name="connsiteX1383" fmla="*/ 121444 w 885825"/>
                <a:gd name="connsiteY1383" fmla="*/ 1359694 h 1373504"/>
                <a:gd name="connsiteX1384" fmla="*/ 135255 w 885825"/>
                <a:gd name="connsiteY1384" fmla="*/ 1346359 h 1373504"/>
                <a:gd name="connsiteX1385" fmla="*/ 143827 w 885825"/>
                <a:gd name="connsiteY1385" fmla="*/ 1341120 h 1373504"/>
                <a:gd name="connsiteX1386" fmla="*/ 144303 w 885825"/>
                <a:gd name="connsiteY1386" fmla="*/ 1339215 h 1373504"/>
                <a:gd name="connsiteX1387" fmla="*/ 145732 w 885825"/>
                <a:gd name="connsiteY1387" fmla="*/ 1337786 h 1373504"/>
                <a:gd name="connsiteX1388" fmla="*/ 148590 w 885825"/>
                <a:gd name="connsiteY1388" fmla="*/ 1337310 h 1373504"/>
                <a:gd name="connsiteX1389" fmla="*/ 150971 w 885825"/>
                <a:gd name="connsiteY1389" fmla="*/ 1334453 h 1373504"/>
                <a:gd name="connsiteX1390" fmla="*/ 148114 w 885825"/>
                <a:gd name="connsiteY1390" fmla="*/ 1332071 h 1373504"/>
                <a:gd name="connsiteX1391" fmla="*/ 156210 w 885825"/>
                <a:gd name="connsiteY1391" fmla="*/ 1328261 h 1373504"/>
                <a:gd name="connsiteX1392" fmla="*/ 158591 w 885825"/>
                <a:gd name="connsiteY1392" fmla="*/ 1327785 h 1373504"/>
                <a:gd name="connsiteX1393" fmla="*/ 160020 w 885825"/>
                <a:gd name="connsiteY1393" fmla="*/ 1326356 h 1373504"/>
                <a:gd name="connsiteX1394" fmla="*/ 161448 w 885825"/>
                <a:gd name="connsiteY1394" fmla="*/ 1324451 h 1373504"/>
                <a:gd name="connsiteX1395" fmla="*/ 159067 w 885825"/>
                <a:gd name="connsiteY1395" fmla="*/ 1321594 h 1373504"/>
                <a:gd name="connsiteX1396" fmla="*/ 156686 w 885825"/>
                <a:gd name="connsiteY1396" fmla="*/ 1319213 h 1373504"/>
                <a:gd name="connsiteX1397" fmla="*/ 159544 w 885825"/>
                <a:gd name="connsiteY1397" fmla="*/ 1318736 h 1373504"/>
                <a:gd name="connsiteX1398" fmla="*/ 165259 w 885825"/>
                <a:gd name="connsiteY1398" fmla="*/ 1323023 h 1373504"/>
                <a:gd name="connsiteX1399" fmla="*/ 166688 w 885825"/>
                <a:gd name="connsiteY1399" fmla="*/ 1326356 h 1373504"/>
                <a:gd name="connsiteX1400" fmla="*/ 170497 w 885825"/>
                <a:gd name="connsiteY1400" fmla="*/ 1325880 h 1373504"/>
                <a:gd name="connsiteX1401" fmla="*/ 174784 w 885825"/>
                <a:gd name="connsiteY1401" fmla="*/ 1323023 h 1373504"/>
                <a:gd name="connsiteX1402" fmla="*/ 178117 w 885825"/>
                <a:gd name="connsiteY1402" fmla="*/ 1323975 h 1373504"/>
                <a:gd name="connsiteX1403" fmla="*/ 179070 w 885825"/>
                <a:gd name="connsiteY1403" fmla="*/ 1322546 h 1373504"/>
                <a:gd name="connsiteX1404" fmla="*/ 180498 w 885825"/>
                <a:gd name="connsiteY1404" fmla="*/ 1321594 h 1373504"/>
                <a:gd name="connsiteX1405" fmla="*/ 186690 w 885825"/>
                <a:gd name="connsiteY1405" fmla="*/ 1310640 h 1373504"/>
                <a:gd name="connsiteX1406" fmla="*/ 187642 w 885825"/>
                <a:gd name="connsiteY1406" fmla="*/ 1305878 h 1373504"/>
                <a:gd name="connsiteX1407" fmla="*/ 187166 w 885825"/>
                <a:gd name="connsiteY1407" fmla="*/ 1302544 h 1373504"/>
                <a:gd name="connsiteX1408" fmla="*/ 185738 w 885825"/>
                <a:gd name="connsiteY1408" fmla="*/ 1302067 h 1373504"/>
                <a:gd name="connsiteX1409" fmla="*/ 185261 w 885825"/>
                <a:gd name="connsiteY1409" fmla="*/ 1298734 h 1373504"/>
                <a:gd name="connsiteX1410" fmla="*/ 188595 w 885825"/>
                <a:gd name="connsiteY1410" fmla="*/ 1297781 h 1373504"/>
                <a:gd name="connsiteX1411" fmla="*/ 190976 w 885825"/>
                <a:gd name="connsiteY1411" fmla="*/ 1295400 h 1373504"/>
                <a:gd name="connsiteX1412" fmla="*/ 189547 w 885825"/>
                <a:gd name="connsiteY1412" fmla="*/ 1290161 h 1373504"/>
                <a:gd name="connsiteX1413" fmla="*/ 191452 w 885825"/>
                <a:gd name="connsiteY1413" fmla="*/ 1286828 h 1373504"/>
                <a:gd name="connsiteX1414" fmla="*/ 191928 w 885825"/>
                <a:gd name="connsiteY1414" fmla="*/ 1291114 h 1373504"/>
                <a:gd name="connsiteX1415" fmla="*/ 192881 w 885825"/>
                <a:gd name="connsiteY1415" fmla="*/ 1294924 h 1373504"/>
                <a:gd name="connsiteX1416" fmla="*/ 192881 w 885825"/>
                <a:gd name="connsiteY1416" fmla="*/ 1303496 h 1373504"/>
                <a:gd name="connsiteX1417" fmla="*/ 193357 w 885825"/>
                <a:gd name="connsiteY1417" fmla="*/ 1305401 h 1373504"/>
                <a:gd name="connsiteX1418" fmla="*/ 196691 w 885825"/>
                <a:gd name="connsiteY1418" fmla="*/ 1310164 h 1373504"/>
                <a:gd name="connsiteX1419" fmla="*/ 200025 w 885825"/>
                <a:gd name="connsiteY1419" fmla="*/ 1315879 h 1373504"/>
                <a:gd name="connsiteX1420" fmla="*/ 203835 w 885825"/>
                <a:gd name="connsiteY1420" fmla="*/ 1316355 h 1373504"/>
                <a:gd name="connsiteX1421" fmla="*/ 205740 w 885825"/>
                <a:gd name="connsiteY1421" fmla="*/ 1316831 h 1373504"/>
                <a:gd name="connsiteX1422" fmla="*/ 209073 w 885825"/>
                <a:gd name="connsiteY1422" fmla="*/ 1317784 h 1373504"/>
                <a:gd name="connsiteX1423" fmla="*/ 210502 w 885825"/>
                <a:gd name="connsiteY1423" fmla="*/ 1317784 h 1373504"/>
                <a:gd name="connsiteX1424" fmla="*/ 218598 w 885825"/>
                <a:gd name="connsiteY1424" fmla="*/ 1319689 h 1373504"/>
                <a:gd name="connsiteX1425" fmla="*/ 219075 w 885825"/>
                <a:gd name="connsiteY1425" fmla="*/ 1321594 h 1373504"/>
                <a:gd name="connsiteX1426" fmla="*/ 219075 w 885825"/>
                <a:gd name="connsiteY1426" fmla="*/ 1323023 h 1373504"/>
                <a:gd name="connsiteX1427" fmla="*/ 221932 w 885825"/>
                <a:gd name="connsiteY1427" fmla="*/ 1329214 h 1373504"/>
                <a:gd name="connsiteX1428" fmla="*/ 224314 w 885825"/>
                <a:gd name="connsiteY1428" fmla="*/ 1330166 h 1373504"/>
                <a:gd name="connsiteX1429" fmla="*/ 227647 w 885825"/>
                <a:gd name="connsiteY1429" fmla="*/ 1328738 h 1373504"/>
                <a:gd name="connsiteX1430" fmla="*/ 230028 w 885825"/>
                <a:gd name="connsiteY1430" fmla="*/ 1323975 h 1373504"/>
                <a:gd name="connsiteX1431" fmla="*/ 231457 w 885825"/>
                <a:gd name="connsiteY1431" fmla="*/ 1316831 h 1373504"/>
                <a:gd name="connsiteX1432" fmla="*/ 232886 w 885825"/>
                <a:gd name="connsiteY1432" fmla="*/ 1310164 h 1373504"/>
                <a:gd name="connsiteX1433" fmla="*/ 230981 w 885825"/>
                <a:gd name="connsiteY1433" fmla="*/ 1303020 h 1373504"/>
                <a:gd name="connsiteX1434" fmla="*/ 229076 w 885825"/>
                <a:gd name="connsiteY1434" fmla="*/ 1296829 h 1373504"/>
                <a:gd name="connsiteX1435" fmla="*/ 229076 w 885825"/>
                <a:gd name="connsiteY1435" fmla="*/ 1294924 h 1373504"/>
                <a:gd name="connsiteX1436" fmla="*/ 234315 w 885825"/>
                <a:gd name="connsiteY1436" fmla="*/ 1289685 h 1373504"/>
                <a:gd name="connsiteX1437" fmla="*/ 235744 w 885825"/>
                <a:gd name="connsiteY1437" fmla="*/ 1285399 h 1373504"/>
                <a:gd name="connsiteX1438" fmla="*/ 237648 w 885825"/>
                <a:gd name="connsiteY1438" fmla="*/ 1281113 h 1373504"/>
                <a:gd name="connsiteX1439" fmla="*/ 239553 w 885825"/>
                <a:gd name="connsiteY1439" fmla="*/ 1279684 h 1373504"/>
                <a:gd name="connsiteX1440" fmla="*/ 242411 w 885825"/>
                <a:gd name="connsiteY1440" fmla="*/ 1279208 h 1373504"/>
                <a:gd name="connsiteX1441" fmla="*/ 245745 w 885825"/>
                <a:gd name="connsiteY1441" fmla="*/ 1278255 h 1373504"/>
                <a:gd name="connsiteX1442" fmla="*/ 250031 w 885825"/>
                <a:gd name="connsiteY1442" fmla="*/ 1275398 h 1373504"/>
                <a:gd name="connsiteX1443" fmla="*/ 253841 w 885825"/>
                <a:gd name="connsiteY1443" fmla="*/ 1271588 h 1373504"/>
                <a:gd name="connsiteX1444" fmla="*/ 256698 w 885825"/>
                <a:gd name="connsiteY1444" fmla="*/ 1268254 h 1373504"/>
                <a:gd name="connsiteX1445" fmla="*/ 257651 w 885825"/>
                <a:gd name="connsiteY1445" fmla="*/ 1261586 h 1373504"/>
                <a:gd name="connsiteX1446" fmla="*/ 257651 w 885825"/>
                <a:gd name="connsiteY1446" fmla="*/ 1258253 h 1373504"/>
                <a:gd name="connsiteX1447" fmla="*/ 259080 w 885825"/>
                <a:gd name="connsiteY1447" fmla="*/ 1255871 h 1373504"/>
                <a:gd name="connsiteX1448" fmla="*/ 260509 w 885825"/>
                <a:gd name="connsiteY1448" fmla="*/ 1251109 h 1373504"/>
                <a:gd name="connsiteX1449" fmla="*/ 259556 w 885825"/>
                <a:gd name="connsiteY1449" fmla="*/ 1246346 h 1373504"/>
                <a:gd name="connsiteX1450" fmla="*/ 255746 w 885825"/>
                <a:gd name="connsiteY1450" fmla="*/ 1239203 h 1373504"/>
                <a:gd name="connsiteX1451" fmla="*/ 251460 w 885825"/>
                <a:gd name="connsiteY1451" fmla="*/ 1228725 h 1373504"/>
                <a:gd name="connsiteX1452" fmla="*/ 250984 w 885825"/>
                <a:gd name="connsiteY1452" fmla="*/ 1223010 h 1373504"/>
                <a:gd name="connsiteX1453" fmla="*/ 252889 w 885825"/>
                <a:gd name="connsiteY1453" fmla="*/ 1222058 h 1373504"/>
                <a:gd name="connsiteX1454" fmla="*/ 256698 w 885825"/>
                <a:gd name="connsiteY1454" fmla="*/ 1221105 h 1373504"/>
                <a:gd name="connsiteX1455" fmla="*/ 263842 w 885825"/>
                <a:gd name="connsiteY1455" fmla="*/ 1220629 h 1373504"/>
                <a:gd name="connsiteX1456" fmla="*/ 264795 w 885825"/>
                <a:gd name="connsiteY1456" fmla="*/ 1220153 h 1373504"/>
                <a:gd name="connsiteX1457" fmla="*/ 265747 w 885825"/>
                <a:gd name="connsiteY1457" fmla="*/ 1217771 h 1373504"/>
                <a:gd name="connsiteX1458" fmla="*/ 267176 w 885825"/>
                <a:gd name="connsiteY1458" fmla="*/ 1214438 h 1373504"/>
                <a:gd name="connsiteX1459" fmla="*/ 269081 w 885825"/>
                <a:gd name="connsiteY1459" fmla="*/ 1212056 h 1373504"/>
                <a:gd name="connsiteX1460" fmla="*/ 270510 w 885825"/>
                <a:gd name="connsiteY1460" fmla="*/ 1208723 h 1373504"/>
                <a:gd name="connsiteX1461" fmla="*/ 270986 w 885825"/>
                <a:gd name="connsiteY1461" fmla="*/ 1205389 h 1373504"/>
                <a:gd name="connsiteX1462" fmla="*/ 266700 w 885825"/>
                <a:gd name="connsiteY1462" fmla="*/ 1200626 h 1373504"/>
                <a:gd name="connsiteX1463" fmla="*/ 260985 w 885825"/>
                <a:gd name="connsiteY1463" fmla="*/ 1195864 h 1373504"/>
                <a:gd name="connsiteX1464" fmla="*/ 257175 w 885825"/>
                <a:gd name="connsiteY1464" fmla="*/ 1194435 h 1373504"/>
                <a:gd name="connsiteX1465" fmla="*/ 250507 w 885825"/>
                <a:gd name="connsiteY1465" fmla="*/ 1190149 h 1373504"/>
                <a:gd name="connsiteX1466" fmla="*/ 245745 w 885825"/>
                <a:gd name="connsiteY1466" fmla="*/ 1186815 h 1373504"/>
                <a:gd name="connsiteX1467" fmla="*/ 248602 w 885825"/>
                <a:gd name="connsiteY1467" fmla="*/ 1173480 h 1373504"/>
                <a:gd name="connsiteX1468" fmla="*/ 250507 w 885825"/>
                <a:gd name="connsiteY1468" fmla="*/ 1163479 h 1373504"/>
                <a:gd name="connsiteX1469" fmla="*/ 250984 w 885825"/>
                <a:gd name="connsiteY1469" fmla="*/ 1161098 h 1373504"/>
                <a:gd name="connsiteX1470" fmla="*/ 250984 w 885825"/>
                <a:gd name="connsiteY1470" fmla="*/ 1157288 h 1373504"/>
                <a:gd name="connsiteX1471" fmla="*/ 244316 w 885825"/>
                <a:gd name="connsiteY1471" fmla="*/ 1141095 h 1373504"/>
                <a:gd name="connsiteX1472" fmla="*/ 244792 w 885825"/>
                <a:gd name="connsiteY1472" fmla="*/ 1137285 h 1373504"/>
                <a:gd name="connsiteX1473" fmla="*/ 245269 w 885825"/>
                <a:gd name="connsiteY1473" fmla="*/ 1133951 h 1373504"/>
                <a:gd name="connsiteX1474" fmla="*/ 244792 w 885825"/>
                <a:gd name="connsiteY1474" fmla="*/ 1128236 h 1373504"/>
                <a:gd name="connsiteX1475" fmla="*/ 244316 w 885825"/>
                <a:gd name="connsiteY1475" fmla="*/ 1123474 h 1373504"/>
                <a:gd name="connsiteX1476" fmla="*/ 245269 w 885825"/>
                <a:gd name="connsiteY1476" fmla="*/ 1122045 h 1373504"/>
                <a:gd name="connsiteX1477" fmla="*/ 248126 w 885825"/>
                <a:gd name="connsiteY1477" fmla="*/ 1119188 h 1373504"/>
                <a:gd name="connsiteX1478" fmla="*/ 245745 w 885825"/>
                <a:gd name="connsiteY1478" fmla="*/ 1114901 h 1373504"/>
                <a:gd name="connsiteX1479" fmla="*/ 245745 w 885825"/>
                <a:gd name="connsiteY1479" fmla="*/ 1114425 h 1373504"/>
                <a:gd name="connsiteX1480" fmla="*/ 240982 w 885825"/>
                <a:gd name="connsiteY1480" fmla="*/ 1103471 h 1373504"/>
                <a:gd name="connsiteX1481" fmla="*/ 248126 w 885825"/>
                <a:gd name="connsiteY1481" fmla="*/ 1092994 h 1373504"/>
                <a:gd name="connsiteX1482" fmla="*/ 246697 w 885825"/>
                <a:gd name="connsiteY1482" fmla="*/ 1087279 h 1373504"/>
                <a:gd name="connsiteX1483" fmla="*/ 250984 w 885825"/>
                <a:gd name="connsiteY1483" fmla="*/ 1083469 h 1373504"/>
                <a:gd name="connsiteX1484" fmla="*/ 258603 w 885825"/>
                <a:gd name="connsiteY1484" fmla="*/ 1074420 h 1373504"/>
                <a:gd name="connsiteX1485" fmla="*/ 262890 w 885825"/>
                <a:gd name="connsiteY1485" fmla="*/ 1069181 h 1373504"/>
                <a:gd name="connsiteX1486" fmla="*/ 263842 w 885825"/>
                <a:gd name="connsiteY1486" fmla="*/ 1068229 h 1373504"/>
                <a:gd name="connsiteX1487" fmla="*/ 267176 w 885825"/>
                <a:gd name="connsiteY1487" fmla="*/ 1065848 h 1373504"/>
                <a:gd name="connsiteX1488" fmla="*/ 273844 w 885825"/>
                <a:gd name="connsiteY1488" fmla="*/ 1062990 h 1373504"/>
                <a:gd name="connsiteX1489" fmla="*/ 280988 w 885825"/>
                <a:gd name="connsiteY1489" fmla="*/ 1061561 h 1373504"/>
                <a:gd name="connsiteX1490" fmla="*/ 284321 w 885825"/>
                <a:gd name="connsiteY1490" fmla="*/ 1061561 h 1373504"/>
                <a:gd name="connsiteX1491" fmla="*/ 297180 w 885825"/>
                <a:gd name="connsiteY1491" fmla="*/ 1063466 h 1373504"/>
                <a:gd name="connsiteX1492" fmla="*/ 307181 w 885825"/>
                <a:gd name="connsiteY1492" fmla="*/ 1064895 h 1373504"/>
                <a:gd name="connsiteX1493" fmla="*/ 308610 w 885825"/>
                <a:gd name="connsiteY1493" fmla="*/ 1063466 h 1373504"/>
                <a:gd name="connsiteX1494" fmla="*/ 310515 w 885825"/>
                <a:gd name="connsiteY1494" fmla="*/ 1060609 h 1373504"/>
                <a:gd name="connsiteX1495" fmla="*/ 313372 w 885825"/>
                <a:gd name="connsiteY1495" fmla="*/ 1056323 h 1373504"/>
                <a:gd name="connsiteX1496" fmla="*/ 313372 w 885825"/>
                <a:gd name="connsiteY1496" fmla="*/ 1051560 h 1373504"/>
                <a:gd name="connsiteX1497" fmla="*/ 312420 w 885825"/>
                <a:gd name="connsiteY1497" fmla="*/ 1044416 h 1373504"/>
                <a:gd name="connsiteX1498" fmla="*/ 310991 w 885825"/>
                <a:gd name="connsiteY1498" fmla="*/ 1040130 h 1373504"/>
                <a:gd name="connsiteX1499" fmla="*/ 303847 w 885825"/>
                <a:gd name="connsiteY1499" fmla="*/ 1037273 h 1373504"/>
                <a:gd name="connsiteX1500" fmla="*/ 296227 w 885825"/>
                <a:gd name="connsiteY1500" fmla="*/ 1033462 h 1373504"/>
                <a:gd name="connsiteX1501" fmla="*/ 305752 w 885825"/>
                <a:gd name="connsiteY1501" fmla="*/ 1021556 h 1373504"/>
                <a:gd name="connsiteX1502" fmla="*/ 312420 w 885825"/>
                <a:gd name="connsiteY1502" fmla="*/ 1013460 h 1373504"/>
                <a:gd name="connsiteX1503" fmla="*/ 320516 w 885825"/>
                <a:gd name="connsiteY1503" fmla="*/ 1001078 h 1373504"/>
                <a:gd name="connsiteX1504" fmla="*/ 322897 w 885825"/>
                <a:gd name="connsiteY1504" fmla="*/ 995839 h 1373504"/>
                <a:gd name="connsiteX1505" fmla="*/ 324802 w 885825"/>
                <a:gd name="connsiteY1505" fmla="*/ 993934 h 1373504"/>
                <a:gd name="connsiteX1506" fmla="*/ 327184 w 885825"/>
                <a:gd name="connsiteY1506" fmla="*/ 974884 h 1373504"/>
                <a:gd name="connsiteX1507" fmla="*/ 328613 w 885825"/>
                <a:gd name="connsiteY1507" fmla="*/ 969645 h 1373504"/>
                <a:gd name="connsiteX1508" fmla="*/ 330041 w 885825"/>
                <a:gd name="connsiteY1508" fmla="*/ 966787 h 1373504"/>
                <a:gd name="connsiteX1509" fmla="*/ 330041 w 885825"/>
                <a:gd name="connsiteY1509" fmla="*/ 963930 h 1373504"/>
                <a:gd name="connsiteX1510" fmla="*/ 329089 w 885825"/>
                <a:gd name="connsiteY1510" fmla="*/ 959168 h 1373504"/>
                <a:gd name="connsiteX1511" fmla="*/ 326707 w 885825"/>
                <a:gd name="connsiteY1511" fmla="*/ 948214 h 1373504"/>
                <a:gd name="connsiteX1512" fmla="*/ 339566 w 885825"/>
                <a:gd name="connsiteY1512" fmla="*/ 946785 h 1373504"/>
                <a:gd name="connsiteX1513" fmla="*/ 343852 w 885825"/>
                <a:gd name="connsiteY1513" fmla="*/ 945833 h 1373504"/>
                <a:gd name="connsiteX1514" fmla="*/ 347663 w 885825"/>
                <a:gd name="connsiteY1514" fmla="*/ 944404 h 1373504"/>
                <a:gd name="connsiteX1515" fmla="*/ 355282 w 885825"/>
                <a:gd name="connsiteY1515" fmla="*/ 941070 h 1373504"/>
                <a:gd name="connsiteX1516" fmla="*/ 359092 w 885825"/>
                <a:gd name="connsiteY1516" fmla="*/ 938212 h 1373504"/>
                <a:gd name="connsiteX1517" fmla="*/ 357188 w 885825"/>
                <a:gd name="connsiteY1517" fmla="*/ 927735 h 1373504"/>
                <a:gd name="connsiteX1518" fmla="*/ 361950 w 885825"/>
                <a:gd name="connsiteY1518" fmla="*/ 924401 h 1373504"/>
                <a:gd name="connsiteX1519" fmla="*/ 372903 w 885825"/>
                <a:gd name="connsiteY1519" fmla="*/ 912019 h 1373504"/>
                <a:gd name="connsiteX1520" fmla="*/ 384810 w 885825"/>
                <a:gd name="connsiteY1520" fmla="*/ 900112 h 1373504"/>
                <a:gd name="connsiteX1521" fmla="*/ 390525 w 885825"/>
                <a:gd name="connsiteY1521" fmla="*/ 895826 h 1373504"/>
                <a:gd name="connsiteX1522" fmla="*/ 391001 w 885825"/>
                <a:gd name="connsiteY1522" fmla="*/ 893445 h 1373504"/>
                <a:gd name="connsiteX1523" fmla="*/ 391477 w 885825"/>
                <a:gd name="connsiteY1523" fmla="*/ 890111 h 1373504"/>
                <a:gd name="connsiteX1524" fmla="*/ 389096 w 885825"/>
                <a:gd name="connsiteY1524" fmla="*/ 884396 h 1373504"/>
                <a:gd name="connsiteX1525" fmla="*/ 386239 w 885825"/>
                <a:gd name="connsiteY1525" fmla="*/ 881062 h 1373504"/>
                <a:gd name="connsiteX1526" fmla="*/ 381000 w 885825"/>
                <a:gd name="connsiteY1526" fmla="*/ 874395 h 1373504"/>
                <a:gd name="connsiteX1527" fmla="*/ 383381 w 885825"/>
                <a:gd name="connsiteY1527" fmla="*/ 869633 h 1373504"/>
                <a:gd name="connsiteX1528" fmla="*/ 387191 w 885825"/>
                <a:gd name="connsiteY1528" fmla="*/ 868680 h 1373504"/>
                <a:gd name="connsiteX1529" fmla="*/ 392430 w 885825"/>
                <a:gd name="connsiteY1529" fmla="*/ 866775 h 1373504"/>
                <a:gd name="connsiteX1530" fmla="*/ 396240 w 885825"/>
                <a:gd name="connsiteY1530" fmla="*/ 862965 h 1373504"/>
                <a:gd name="connsiteX1531" fmla="*/ 396716 w 885825"/>
                <a:gd name="connsiteY1531" fmla="*/ 862489 h 1373504"/>
                <a:gd name="connsiteX1532" fmla="*/ 403384 w 885825"/>
                <a:gd name="connsiteY1532" fmla="*/ 847249 h 1373504"/>
                <a:gd name="connsiteX1533" fmla="*/ 416719 w 885825"/>
                <a:gd name="connsiteY1533" fmla="*/ 839629 h 1373504"/>
                <a:gd name="connsiteX1534" fmla="*/ 421957 w 885825"/>
                <a:gd name="connsiteY1534" fmla="*/ 835343 h 1373504"/>
                <a:gd name="connsiteX1535" fmla="*/ 430053 w 885825"/>
                <a:gd name="connsiteY1535" fmla="*/ 838676 h 1373504"/>
                <a:gd name="connsiteX1536" fmla="*/ 441960 w 885825"/>
                <a:gd name="connsiteY1536" fmla="*/ 843439 h 1373504"/>
                <a:gd name="connsiteX1537" fmla="*/ 447198 w 885825"/>
                <a:gd name="connsiteY1537" fmla="*/ 836295 h 1373504"/>
                <a:gd name="connsiteX1538" fmla="*/ 449103 w 885825"/>
                <a:gd name="connsiteY1538" fmla="*/ 833437 h 1373504"/>
                <a:gd name="connsiteX1539" fmla="*/ 451009 w 885825"/>
                <a:gd name="connsiteY1539" fmla="*/ 829628 h 1373504"/>
                <a:gd name="connsiteX1540" fmla="*/ 450532 w 885825"/>
                <a:gd name="connsiteY1540" fmla="*/ 822960 h 1373504"/>
                <a:gd name="connsiteX1541" fmla="*/ 450056 w 885825"/>
                <a:gd name="connsiteY1541" fmla="*/ 813911 h 1373504"/>
                <a:gd name="connsiteX1542" fmla="*/ 450532 w 885825"/>
                <a:gd name="connsiteY1542" fmla="*/ 810578 h 1373504"/>
                <a:gd name="connsiteX1543" fmla="*/ 455295 w 885825"/>
                <a:gd name="connsiteY1543" fmla="*/ 809149 h 1373504"/>
                <a:gd name="connsiteX1544" fmla="*/ 457676 w 885825"/>
                <a:gd name="connsiteY1544" fmla="*/ 808673 h 1373504"/>
                <a:gd name="connsiteX1545" fmla="*/ 471011 w 885825"/>
                <a:gd name="connsiteY1545" fmla="*/ 812483 h 1373504"/>
                <a:gd name="connsiteX1546" fmla="*/ 474345 w 885825"/>
                <a:gd name="connsiteY1546" fmla="*/ 812483 h 1373504"/>
                <a:gd name="connsiteX1547" fmla="*/ 480536 w 885825"/>
                <a:gd name="connsiteY1547" fmla="*/ 812959 h 1373504"/>
                <a:gd name="connsiteX1548" fmla="*/ 487680 w 885825"/>
                <a:gd name="connsiteY1548" fmla="*/ 814387 h 1373504"/>
                <a:gd name="connsiteX1549" fmla="*/ 502444 w 885825"/>
                <a:gd name="connsiteY1549" fmla="*/ 818674 h 1373504"/>
                <a:gd name="connsiteX1550" fmla="*/ 508635 w 885825"/>
                <a:gd name="connsiteY1550" fmla="*/ 820579 h 1373504"/>
                <a:gd name="connsiteX1551" fmla="*/ 511969 w 885825"/>
                <a:gd name="connsiteY1551" fmla="*/ 821055 h 1373504"/>
                <a:gd name="connsiteX1552" fmla="*/ 514826 w 885825"/>
                <a:gd name="connsiteY1552" fmla="*/ 819150 h 1373504"/>
                <a:gd name="connsiteX1553" fmla="*/ 521017 w 885825"/>
                <a:gd name="connsiteY1553" fmla="*/ 813911 h 1373504"/>
                <a:gd name="connsiteX1554" fmla="*/ 511969 w 885825"/>
                <a:gd name="connsiteY1554" fmla="*/ 810101 h 1373504"/>
                <a:gd name="connsiteX1555" fmla="*/ 518160 w 885825"/>
                <a:gd name="connsiteY1555" fmla="*/ 806291 h 1373504"/>
                <a:gd name="connsiteX1556" fmla="*/ 521494 w 885825"/>
                <a:gd name="connsiteY1556" fmla="*/ 802481 h 1373504"/>
                <a:gd name="connsiteX1557" fmla="*/ 524351 w 885825"/>
                <a:gd name="connsiteY1557" fmla="*/ 797719 h 1373504"/>
                <a:gd name="connsiteX1558" fmla="*/ 525303 w 885825"/>
                <a:gd name="connsiteY1558" fmla="*/ 792004 h 1373504"/>
                <a:gd name="connsiteX1559" fmla="*/ 524827 w 885825"/>
                <a:gd name="connsiteY1559" fmla="*/ 789146 h 1373504"/>
                <a:gd name="connsiteX1560" fmla="*/ 522922 w 885825"/>
                <a:gd name="connsiteY1560" fmla="*/ 787241 h 1373504"/>
                <a:gd name="connsiteX1561" fmla="*/ 517207 w 885825"/>
                <a:gd name="connsiteY1561" fmla="*/ 782003 h 1373504"/>
                <a:gd name="connsiteX1562" fmla="*/ 530066 w 885825"/>
                <a:gd name="connsiteY1562" fmla="*/ 781050 h 1373504"/>
                <a:gd name="connsiteX1563" fmla="*/ 534352 w 885825"/>
                <a:gd name="connsiteY1563" fmla="*/ 781050 h 1373504"/>
                <a:gd name="connsiteX1564" fmla="*/ 536257 w 885825"/>
                <a:gd name="connsiteY1564" fmla="*/ 779145 h 1373504"/>
                <a:gd name="connsiteX1565" fmla="*/ 543401 w 885825"/>
                <a:gd name="connsiteY1565" fmla="*/ 779145 h 1373504"/>
                <a:gd name="connsiteX1566" fmla="*/ 549592 w 885825"/>
                <a:gd name="connsiteY1566" fmla="*/ 781050 h 1373504"/>
                <a:gd name="connsiteX1567" fmla="*/ 551021 w 885825"/>
                <a:gd name="connsiteY1567" fmla="*/ 780098 h 1373504"/>
                <a:gd name="connsiteX1568" fmla="*/ 551973 w 885825"/>
                <a:gd name="connsiteY1568" fmla="*/ 778669 h 1373504"/>
                <a:gd name="connsiteX1569" fmla="*/ 549592 w 885825"/>
                <a:gd name="connsiteY1569" fmla="*/ 772478 h 1373504"/>
                <a:gd name="connsiteX1570" fmla="*/ 550069 w 885825"/>
                <a:gd name="connsiteY1570" fmla="*/ 771049 h 1373504"/>
                <a:gd name="connsiteX1571" fmla="*/ 552926 w 885825"/>
                <a:gd name="connsiteY1571" fmla="*/ 769144 h 1373504"/>
                <a:gd name="connsiteX1572" fmla="*/ 557213 w 885825"/>
                <a:gd name="connsiteY1572" fmla="*/ 767715 h 1373504"/>
                <a:gd name="connsiteX1573" fmla="*/ 563880 w 885825"/>
                <a:gd name="connsiteY1573" fmla="*/ 767715 h 1373504"/>
                <a:gd name="connsiteX1574" fmla="*/ 568166 w 885825"/>
                <a:gd name="connsiteY1574" fmla="*/ 767715 h 1373504"/>
                <a:gd name="connsiteX1575" fmla="*/ 569119 w 885825"/>
                <a:gd name="connsiteY1575" fmla="*/ 767715 h 1373504"/>
                <a:gd name="connsiteX1576" fmla="*/ 575786 w 885825"/>
                <a:gd name="connsiteY1576" fmla="*/ 774859 h 1373504"/>
                <a:gd name="connsiteX1577" fmla="*/ 581501 w 885825"/>
                <a:gd name="connsiteY1577" fmla="*/ 781526 h 1373504"/>
                <a:gd name="connsiteX1578" fmla="*/ 584359 w 885825"/>
                <a:gd name="connsiteY1578" fmla="*/ 784384 h 1373504"/>
                <a:gd name="connsiteX1579" fmla="*/ 591978 w 885825"/>
                <a:gd name="connsiteY1579" fmla="*/ 792480 h 1373504"/>
                <a:gd name="connsiteX1580" fmla="*/ 594836 w 885825"/>
                <a:gd name="connsiteY1580" fmla="*/ 797243 h 1373504"/>
                <a:gd name="connsiteX1581" fmla="*/ 595789 w 885825"/>
                <a:gd name="connsiteY1581" fmla="*/ 800576 h 1373504"/>
                <a:gd name="connsiteX1582" fmla="*/ 598646 w 885825"/>
                <a:gd name="connsiteY1582" fmla="*/ 800576 h 1373504"/>
                <a:gd name="connsiteX1583" fmla="*/ 609123 w 885825"/>
                <a:gd name="connsiteY1583" fmla="*/ 802005 h 1373504"/>
                <a:gd name="connsiteX1584" fmla="*/ 618172 w 885825"/>
                <a:gd name="connsiteY1584" fmla="*/ 803434 h 1373504"/>
                <a:gd name="connsiteX1585" fmla="*/ 620553 w 885825"/>
                <a:gd name="connsiteY1585" fmla="*/ 805339 h 1373504"/>
                <a:gd name="connsiteX1586" fmla="*/ 626745 w 885825"/>
                <a:gd name="connsiteY1586" fmla="*/ 804862 h 1373504"/>
                <a:gd name="connsiteX1587" fmla="*/ 631507 w 885825"/>
                <a:gd name="connsiteY1587" fmla="*/ 802958 h 1373504"/>
                <a:gd name="connsiteX1588" fmla="*/ 639603 w 885825"/>
                <a:gd name="connsiteY1588" fmla="*/ 801053 h 1373504"/>
                <a:gd name="connsiteX1589" fmla="*/ 641985 w 885825"/>
                <a:gd name="connsiteY1589" fmla="*/ 798195 h 1373504"/>
                <a:gd name="connsiteX1590" fmla="*/ 644842 w 885825"/>
                <a:gd name="connsiteY1590" fmla="*/ 795337 h 1373504"/>
                <a:gd name="connsiteX1591" fmla="*/ 649605 w 885825"/>
                <a:gd name="connsiteY1591" fmla="*/ 795814 h 1373504"/>
                <a:gd name="connsiteX1592" fmla="*/ 654844 w 885825"/>
                <a:gd name="connsiteY1592" fmla="*/ 798195 h 1373504"/>
                <a:gd name="connsiteX1593" fmla="*/ 661035 w 885825"/>
                <a:gd name="connsiteY1593" fmla="*/ 801053 h 1373504"/>
                <a:gd name="connsiteX1594" fmla="*/ 666273 w 885825"/>
                <a:gd name="connsiteY1594" fmla="*/ 802481 h 1373504"/>
                <a:gd name="connsiteX1595" fmla="*/ 673417 w 885825"/>
                <a:gd name="connsiteY1595" fmla="*/ 804386 h 1373504"/>
                <a:gd name="connsiteX1596" fmla="*/ 676751 w 885825"/>
                <a:gd name="connsiteY1596" fmla="*/ 807244 h 1373504"/>
                <a:gd name="connsiteX1597" fmla="*/ 681514 w 885825"/>
                <a:gd name="connsiteY1597" fmla="*/ 808196 h 1373504"/>
                <a:gd name="connsiteX1598" fmla="*/ 686276 w 885825"/>
                <a:gd name="connsiteY1598" fmla="*/ 805339 h 1373504"/>
                <a:gd name="connsiteX1599" fmla="*/ 689134 w 885825"/>
                <a:gd name="connsiteY1599" fmla="*/ 797719 h 1373504"/>
                <a:gd name="connsiteX1600" fmla="*/ 691515 w 885825"/>
                <a:gd name="connsiteY1600" fmla="*/ 794385 h 1373504"/>
                <a:gd name="connsiteX1601" fmla="*/ 695325 w 885825"/>
                <a:gd name="connsiteY1601" fmla="*/ 792004 h 1373504"/>
                <a:gd name="connsiteX1602" fmla="*/ 699611 w 885825"/>
                <a:gd name="connsiteY1602" fmla="*/ 791051 h 1373504"/>
                <a:gd name="connsiteX1603" fmla="*/ 702945 w 885825"/>
                <a:gd name="connsiteY1603" fmla="*/ 790575 h 1373504"/>
                <a:gd name="connsiteX1604" fmla="*/ 705326 w 885825"/>
                <a:gd name="connsiteY1604" fmla="*/ 788670 h 1373504"/>
                <a:gd name="connsiteX1605" fmla="*/ 708660 w 885825"/>
                <a:gd name="connsiteY1605" fmla="*/ 784384 h 1373504"/>
                <a:gd name="connsiteX1606" fmla="*/ 709136 w 885825"/>
                <a:gd name="connsiteY1606" fmla="*/ 779145 h 1373504"/>
                <a:gd name="connsiteX1607" fmla="*/ 708660 w 885825"/>
                <a:gd name="connsiteY1607" fmla="*/ 770096 h 1373504"/>
                <a:gd name="connsiteX1608" fmla="*/ 709136 w 885825"/>
                <a:gd name="connsiteY1608" fmla="*/ 767239 h 1373504"/>
                <a:gd name="connsiteX1609" fmla="*/ 711994 w 885825"/>
                <a:gd name="connsiteY1609" fmla="*/ 762000 h 1373504"/>
                <a:gd name="connsiteX1610" fmla="*/ 715803 w 885825"/>
                <a:gd name="connsiteY1610" fmla="*/ 748665 h 1373504"/>
                <a:gd name="connsiteX1611" fmla="*/ 717709 w 885825"/>
                <a:gd name="connsiteY1611" fmla="*/ 744855 h 1373504"/>
                <a:gd name="connsiteX1612" fmla="*/ 719614 w 885825"/>
                <a:gd name="connsiteY1612" fmla="*/ 742474 h 1373504"/>
                <a:gd name="connsiteX1613" fmla="*/ 722471 w 885825"/>
                <a:gd name="connsiteY1613" fmla="*/ 741045 h 1373504"/>
                <a:gd name="connsiteX1614" fmla="*/ 727710 w 885825"/>
                <a:gd name="connsiteY1614" fmla="*/ 736759 h 1373504"/>
                <a:gd name="connsiteX1615" fmla="*/ 735330 w 885825"/>
                <a:gd name="connsiteY1615" fmla="*/ 728662 h 1373504"/>
                <a:gd name="connsiteX1616" fmla="*/ 737235 w 885825"/>
                <a:gd name="connsiteY1616" fmla="*/ 728186 h 1373504"/>
                <a:gd name="connsiteX1617" fmla="*/ 742473 w 885825"/>
                <a:gd name="connsiteY1617" fmla="*/ 727710 h 1373504"/>
                <a:gd name="connsiteX1618" fmla="*/ 749141 w 885825"/>
                <a:gd name="connsiteY1618" fmla="*/ 728186 h 1373504"/>
                <a:gd name="connsiteX1619" fmla="*/ 754856 w 885825"/>
                <a:gd name="connsiteY1619" fmla="*/ 729615 h 1373504"/>
                <a:gd name="connsiteX1620" fmla="*/ 755332 w 885825"/>
                <a:gd name="connsiteY1620" fmla="*/ 729615 h 1373504"/>
                <a:gd name="connsiteX1621" fmla="*/ 758190 w 885825"/>
                <a:gd name="connsiteY1621" fmla="*/ 728662 h 1373504"/>
                <a:gd name="connsiteX1622" fmla="*/ 762952 w 885825"/>
                <a:gd name="connsiteY1622" fmla="*/ 726281 h 1373504"/>
                <a:gd name="connsiteX1623" fmla="*/ 771048 w 885825"/>
                <a:gd name="connsiteY1623" fmla="*/ 721519 h 1373504"/>
                <a:gd name="connsiteX1624" fmla="*/ 776288 w 885825"/>
                <a:gd name="connsiteY1624" fmla="*/ 720090 h 1373504"/>
                <a:gd name="connsiteX1625" fmla="*/ 781050 w 885825"/>
                <a:gd name="connsiteY1625" fmla="*/ 720090 h 1373504"/>
                <a:gd name="connsiteX1626" fmla="*/ 786289 w 885825"/>
                <a:gd name="connsiteY1626" fmla="*/ 725329 h 1373504"/>
                <a:gd name="connsiteX1627" fmla="*/ 793909 w 885825"/>
                <a:gd name="connsiteY1627" fmla="*/ 731520 h 1373504"/>
                <a:gd name="connsiteX1628" fmla="*/ 798671 w 885825"/>
                <a:gd name="connsiteY1628" fmla="*/ 734378 h 1373504"/>
                <a:gd name="connsiteX1629" fmla="*/ 812006 w 885825"/>
                <a:gd name="connsiteY1629" fmla="*/ 740093 h 1373504"/>
                <a:gd name="connsiteX1630" fmla="*/ 823436 w 885825"/>
                <a:gd name="connsiteY1630" fmla="*/ 743903 h 1373504"/>
                <a:gd name="connsiteX1631" fmla="*/ 830103 w 885825"/>
                <a:gd name="connsiteY1631" fmla="*/ 755809 h 1373504"/>
                <a:gd name="connsiteX1632" fmla="*/ 826770 w 885825"/>
                <a:gd name="connsiteY1632" fmla="*/ 760571 h 1373504"/>
                <a:gd name="connsiteX1633" fmla="*/ 825341 w 885825"/>
                <a:gd name="connsiteY1633" fmla="*/ 762000 h 1373504"/>
                <a:gd name="connsiteX1634" fmla="*/ 819626 w 885825"/>
                <a:gd name="connsiteY1634" fmla="*/ 766762 h 1373504"/>
                <a:gd name="connsiteX1635" fmla="*/ 813435 w 885825"/>
                <a:gd name="connsiteY1635" fmla="*/ 773430 h 1373504"/>
                <a:gd name="connsiteX1636" fmla="*/ 812959 w 885825"/>
                <a:gd name="connsiteY1636" fmla="*/ 776764 h 1373504"/>
                <a:gd name="connsiteX1637" fmla="*/ 814864 w 885825"/>
                <a:gd name="connsiteY1637" fmla="*/ 780098 h 1373504"/>
                <a:gd name="connsiteX1638" fmla="*/ 817245 w 885825"/>
                <a:gd name="connsiteY1638" fmla="*/ 782479 h 1373504"/>
                <a:gd name="connsiteX1639" fmla="*/ 822484 w 885825"/>
                <a:gd name="connsiteY1639" fmla="*/ 781050 h 1373504"/>
                <a:gd name="connsiteX1640" fmla="*/ 824389 w 885825"/>
                <a:gd name="connsiteY1640" fmla="*/ 779621 h 1373504"/>
                <a:gd name="connsiteX1641" fmla="*/ 825817 w 885825"/>
                <a:gd name="connsiteY1641" fmla="*/ 778193 h 1373504"/>
                <a:gd name="connsiteX1642" fmla="*/ 830580 w 885825"/>
                <a:gd name="connsiteY1642" fmla="*/ 767715 h 1373504"/>
                <a:gd name="connsiteX1643" fmla="*/ 832009 w 885825"/>
                <a:gd name="connsiteY1643" fmla="*/ 766286 h 1373504"/>
                <a:gd name="connsiteX1644" fmla="*/ 847248 w 885825"/>
                <a:gd name="connsiteY1644" fmla="*/ 762476 h 1373504"/>
                <a:gd name="connsiteX1645" fmla="*/ 852964 w 885825"/>
                <a:gd name="connsiteY1645" fmla="*/ 760571 h 1373504"/>
                <a:gd name="connsiteX1646" fmla="*/ 856297 w 885825"/>
                <a:gd name="connsiteY1646" fmla="*/ 758190 h 1373504"/>
                <a:gd name="connsiteX1647" fmla="*/ 857726 w 885825"/>
                <a:gd name="connsiteY1647" fmla="*/ 756285 h 1373504"/>
                <a:gd name="connsiteX1648" fmla="*/ 858678 w 885825"/>
                <a:gd name="connsiteY1648" fmla="*/ 753904 h 1373504"/>
                <a:gd name="connsiteX1649" fmla="*/ 859631 w 885825"/>
                <a:gd name="connsiteY1649" fmla="*/ 751523 h 1373504"/>
                <a:gd name="connsiteX1650" fmla="*/ 860107 w 885825"/>
                <a:gd name="connsiteY1650" fmla="*/ 749141 h 1373504"/>
                <a:gd name="connsiteX1651" fmla="*/ 858678 w 885825"/>
                <a:gd name="connsiteY1651" fmla="*/ 746284 h 1373504"/>
                <a:gd name="connsiteX1652" fmla="*/ 859155 w 885825"/>
                <a:gd name="connsiteY1652" fmla="*/ 745808 h 1373504"/>
                <a:gd name="connsiteX1653" fmla="*/ 860584 w 885825"/>
                <a:gd name="connsiteY1653" fmla="*/ 745808 h 1373504"/>
                <a:gd name="connsiteX1654" fmla="*/ 865822 w 885825"/>
                <a:gd name="connsiteY1654" fmla="*/ 748665 h 1373504"/>
                <a:gd name="connsiteX1655" fmla="*/ 873919 w 885825"/>
                <a:gd name="connsiteY1655" fmla="*/ 751999 h 1373504"/>
                <a:gd name="connsiteX1656" fmla="*/ 879634 w 885825"/>
                <a:gd name="connsiteY1656" fmla="*/ 752475 h 1373504"/>
                <a:gd name="connsiteX1657" fmla="*/ 882015 w 885825"/>
                <a:gd name="connsiteY1657" fmla="*/ 751999 h 1373504"/>
                <a:gd name="connsiteX1658" fmla="*/ 883444 w 885825"/>
                <a:gd name="connsiteY1658" fmla="*/ 750570 h 1373504"/>
                <a:gd name="connsiteX1659" fmla="*/ 884396 w 885825"/>
                <a:gd name="connsiteY1659" fmla="*/ 747712 h 1373504"/>
                <a:gd name="connsiteX1660" fmla="*/ 884396 w 885825"/>
                <a:gd name="connsiteY1660" fmla="*/ 744855 h 1373504"/>
                <a:gd name="connsiteX1661" fmla="*/ 882491 w 885825"/>
                <a:gd name="connsiteY1661" fmla="*/ 736759 h 1373504"/>
                <a:gd name="connsiteX1662" fmla="*/ 877252 w 885825"/>
                <a:gd name="connsiteY1662" fmla="*/ 735806 h 1373504"/>
                <a:gd name="connsiteX1663" fmla="*/ 872966 w 885825"/>
                <a:gd name="connsiteY1663" fmla="*/ 736283 h 1373504"/>
                <a:gd name="connsiteX1664" fmla="*/ 869156 w 885825"/>
                <a:gd name="connsiteY1664" fmla="*/ 735806 h 1373504"/>
                <a:gd name="connsiteX1665" fmla="*/ 867251 w 885825"/>
                <a:gd name="connsiteY1665" fmla="*/ 740093 h 1373504"/>
                <a:gd name="connsiteX1666" fmla="*/ 866298 w 885825"/>
                <a:gd name="connsiteY1666" fmla="*/ 739616 h 1373504"/>
                <a:gd name="connsiteX1667" fmla="*/ 864870 w 885825"/>
                <a:gd name="connsiteY1667" fmla="*/ 733425 h 1373504"/>
                <a:gd name="connsiteX1668" fmla="*/ 861060 w 885825"/>
                <a:gd name="connsiteY1668" fmla="*/ 731996 h 1373504"/>
                <a:gd name="connsiteX1669" fmla="*/ 859155 w 885825"/>
                <a:gd name="connsiteY1669" fmla="*/ 733425 h 1373504"/>
                <a:gd name="connsiteX1670" fmla="*/ 858202 w 885825"/>
                <a:gd name="connsiteY1670" fmla="*/ 739140 h 1373504"/>
                <a:gd name="connsiteX1671" fmla="*/ 855821 w 885825"/>
                <a:gd name="connsiteY1671" fmla="*/ 741045 h 1373504"/>
                <a:gd name="connsiteX1672" fmla="*/ 852488 w 885825"/>
                <a:gd name="connsiteY1672" fmla="*/ 740093 h 1373504"/>
                <a:gd name="connsiteX1673" fmla="*/ 845820 w 885825"/>
                <a:gd name="connsiteY1673" fmla="*/ 740569 h 1373504"/>
                <a:gd name="connsiteX1674" fmla="*/ 842486 w 885825"/>
                <a:gd name="connsiteY1674" fmla="*/ 739616 h 1373504"/>
                <a:gd name="connsiteX1675" fmla="*/ 840581 w 885825"/>
                <a:gd name="connsiteY1675" fmla="*/ 737711 h 1373504"/>
                <a:gd name="connsiteX1676" fmla="*/ 840105 w 885825"/>
                <a:gd name="connsiteY1676" fmla="*/ 735330 h 1373504"/>
                <a:gd name="connsiteX1677" fmla="*/ 840105 w 885825"/>
                <a:gd name="connsiteY1677" fmla="*/ 731996 h 1373504"/>
                <a:gd name="connsiteX1678" fmla="*/ 841057 w 885825"/>
                <a:gd name="connsiteY1678" fmla="*/ 727710 h 1373504"/>
                <a:gd name="connsiteX1679" fmla="*/ 839628 w 885825"/>
                <a:gd name="connsiteY1679" fmla="*/ 725805 h 1373504"/>
                <a:gd name="connsiteX1680" fmla="*/ 812482 w 885825"/>
                <a:gd name="connsiteY1680" fmla="*/ 718661 h 1373504"/>
                <a:gd name="connsiteX1681" fmla="*/ 811530 w 885825"/>
                <a:gd name="connsiteY1681" fmla="*/ 715328 h 1373504"/>
                <a:gd name="connsiteX1682" fmla="*/ 850582 w 885825"/>
                <a:gd name="connsiteY1682" fmla="*/ 718185 h 1373504"/>
                <a:gd name="connsiteX1683" fmla="*/ 862013 w 885825"/>
                <a:gd name="connsiteY1683" fmla="*/ 716280 h 1373504"/>
                <a:gd name="connsiteX1684" fmla="*/ 869156 w 885825"/>
                <a:gd name="connsiteY1684" fmla="*/ 711994 h 1373504"/>
                <a:gd name="connsiteX1685" fmla="*/ 885348 w 885825"/>
                <a:gd name="connsiteY1685" fmla="*/ 707231 h 1373504"/>
                <a:gd name="connsiteX1686" fmla="*/ 885825 w 885825"/>
                <a:gd name="connsiteY1686" fmla="*/ 702945 h 1373504"/>
                <a:gd name="connsiteX1687" fmla="*/ 884872 w 885825"/>
                <a:gd name="connsiteY1687" fmla="*/ 699611 h 1373504"/>
                <a:gd name="connsiteX1688" fmla="*/ 870109 w 885825"/>
                <a:gd name="connsiteY1688" fmla="*/ 688658 h 1373504"/>
                <a:gd name="connsiteX1689" fmla="*/ 314325 w 885825"/>
                <a:gd name="connsiteY1689" fmla="*/ 827723 h 1373504"/>
                <a:gd name="connsiteX1690" fmla="*/ 317659 w 885825"/>
                <a:gd name="connsiteY1690" fmla="*/ 828675 h 1373504"/>
                <a:gd name="connsiteX1691" fmla="*/ 327184 w 885825"/>
                <a:gd name="connsiteY1691" fmla="*/ 827723 h 1373504"/>
                <a:gd name="connsiteX1692" fmla="*/ 337185 w 885825"/>
                <a:gd name="connsiteY1692" fmla="*/ 821531 h 1373504"/>
                <a:gd name="connsiteX1693" fmla="*/ 340995 w 885825"/>
                <a:gd name="connsiteY1693" fmla="*/ 822960 h 1373504"/>
                <a:gd name="connsiteX1694" fmla="*/ 342900 w 885825"/>
                <a:gd name="connsiteY1694" fmla="*/ 822484 h 1373504"/>
                <a:gd name="connsiteX1695" fmla="*/ 345757 w 885825"/>
                <a:gd name="connsiteY1695" fmla="*/ 821055 h 1373504"/>
                <a:gd name="connsiteX1696" fmla="*/ 349091 w 885825"/>
                <a:gd name="connsiteY1696" fmla="*/ 817245 h 1373504"/>
                <a:gd name="connsiteX1697" fmla="*/ 350996 w 885825"/>
                <a:gd name="connsiteY1697" fmla="*/ 816769 h 1373504"/>
                <a:gd name="connsiteX1698" fmla="*/ 350996 w 885825"/>
                <a:gd name="connsiteY1698" fmla="*/ 820103 h 1373504"/>
                <a:gd name="connsiteX1699" fmla="*/ 354330 w 885825"/>
                <a:gd name="connsiteY1699" fmla="*/ 821055 h 1373504"/>
                <a:gd name="connsiteX1700" fmla="*/ 362902 w 885825"/>
                <a:gd name="connsiteY1700" fmla="*/ 818674 h 1373504"/>
                <a:gd name="connsiteX1701" fmla="*/ 365760 w 885825"/>
                <a:gd name="connsiteY1701" fmla="*/ 815340 h 1373504"/>
                <a:gd name="connsiteX1702" fmla="*/ 368141 w 885825"/>
                <a:gd name="connsiteY1702" fmla="*/ 815340 h 1373504"/>
                <a:gd name="connsiteX1703" fmla="*/ 369570 w 885825"/>
                <a:gd name="connsiteY1703" fmla="*/ 816293 h 1373504"/>
                <a:gd name="connsiteX1704" fmla="*/ 370998 w 885825"/>
                <a:gd name="connsiteY1704" fmla="*/ 816769 h 1373504"/>
                <a:gd name="connsiteX1705" fmla="*/ 372903 w 885825"/>
                <a:gd name="connsiteY1705" fmla="*/ 815816 h 1373504"/>
                <a:gd name="connsiteX1706" fmla="*/ 375285 w 885825"/>
                <a:gd name="connsiteY1706" fmla="*/ 812006 h 1373504"/>
                <a:gd name="connsiteX1707" fmla="*/ 380047 w 885825"/>
                <a:gd name="connsiteY1707" fmla="*/ 807720 h 1373504"/>
                <a:gd name="connsiteX1708" fmla="*/ 384810 w 885825"/>
                <a:gd name="connsiteY1708" fmla="*/ 805815 h 1373504"/>
                <a:gd name="connsiteX1709" fmla="*/ 391001 w 885825"/>
                <a:gd name="connsiteY1709" fmla="*/ 802005 h 1373504"/>
                <a:gd name="connsiteX1710" fmla="*/ 391953 w 885825"/>
                <a:gd name="connsiteY1710" fmla="*/ 797243 h 1373504"/>
                <a:gd name="connsiteX1711" fmla="*/ 389572 w 885825"/>
                <a:gd name="connsiteY1711" fmla="*/ 792004 h 1373504"/>
                <a:gd name="connsiteX1712" fmla="*/ 387667 w 885825"/>
                <a:gd name="connsiteY1712" fmla="*/ 789623 h 1373504"/>
                <a:gd name="connsiteX1713" fmla="*/ 384334 w 885825"/>
                <a:gd name="connsiteY1713" fmla="*/ 787718 h 1373504"/>
                <a:gd name="connsiteX1714" fmla="*/ 382428 w 885825"/>
                <a:gd name="connsiteY1714" fmla="*/ 788194 h 1373504"/>
                <a:gd name="connsiteX1715" fmla="*/ 381000 w 885825"/>
                <a:gd name="connsiteY1715" fmla="*/ 789146 h 1373504"/>
                <a:gd name="connsiteX1716" fmla="*/ 378619 w 885825"/>
                <a:gd name="connsiteY1716" fmla="*/ 789623 h 1373504"/>
                <a:gd name="connsiteX1717" fmla="*/ 377666 w 885825"/>
                <a:gd name="connsiteY1717" fmla="*/ 792004 h 1373504"/>
                <a:gd name="connsiteX1718" fmla="*/ 377666 w 885825"/>
                <a:gd name="connsiteY1718" fmla="*/ 795337 h 1373504"/>
                <a:gd name="connsiteX1719" fmla="*/ 375761 w 885825"/>
                <a:gd name="connsiteY1719" fmla="*/ 797243 h 1373504"/>
                <a:gd name="connsiteX1720" fmla="*/ 375285 w 885825"/>
                <a:gd name="connsiteY1720" fmla="*/ 799148 h 1373504"/>
                <a:gd name="connsiteX1721" fmla="*/ 370046 w 885825"/>
                <a:gd name="connsiteY1721" fmla="*/ 801053 h 1373504"/>
                <a:gd name="connsiteX1722" fmla="*/ 365284 w 885825"/>
                <a:gd name="connsiteY1722" fmla="*/ 806768 h 1373504"/>
                <a:gd name="connsiteX1723" fmla="*/ 364807 w 885825"/>
                <a:gd name="connsiteY1723" fmla="*/ 806291 h 1373504"/>
                <a:gd name="connsiteX1724" fmla="*/ 365760 w 885825"/>
                <a:gd name="connsiteY1724" fmla="*/ 802958 h 1373504"/>
                <a:gd name="connsiteX1725" fmla="*/ 370522 w 885825"/>
                <a:gd name="connsiteY1725" fmla="*/ 796290 h 1373504"/>
                <a:gd name="connsiteX1726" fmla="*/ 370522 w 885825"/>
                <a:gd name="connsiteY1726" fmla="*/ 791051 h 1373504"/>
                <a:gd name="connsiteX1727" fmla="*/ 370046 w 885825"/>
                <a:gd name="connsiteY1727" fmla="*/ 785812 h 1373504"/>
                <a:gd name="connsiteX1728" fmla="*/ 367665 w 885825"/>
                <a:gd name="connsiteY1728" fmla="*/ 782479 h 1373504"/>
                <a:gd name="connsiteX1729" fmla="*/ 366713 w 885825"/>
                <a:gd name="connsiteY1729" fmla="*/ 778669 h 1373504"/>
                <a:gd name="connsiteX1730" fmla="*/ 372903 w 885825"/>
                <a:gd name="connsiteY1730" fmla="*/ 773430 h 1373504"/>
                <a:gd name="connsiteX1731" fmla="*/ 377190 w 885825"/>
                <a:gd name="connsiteY1731" fmla="*/ 767239 h 1373504"/>
                <a:gd name="connsiteX1732" fmla="*/ 377666 w 885825"/>
                <a:gd name="connsiteY1732" fmla="*/ 763905 h 1373504"/>
                <a:gd name="connsiteX1733" fmla="*/ 374809 w 885825"/>
                <a:gd name="connsiteY1733" fmla="*/ 762000 h 1373504"/>
                <a:gd name="connsiteX1734" fmla="*/ 371951 w 885825"/>
                <a:gd name="connsiteY1734" fmla="*/ 762000 h 1373504"/>
                <a:gd name="connsiteX1735" fmla="*/ 369570 w 885825"/>
                <a:gd name="connsiteY1735" fmla="*/ 763429 h 1373504"/>
                <a:gd name="connsiteX1736" fmla="*/ 364331 w 885825"/>
                <a:gd name="connsiteY1736" fmla="*/ 769620 h 1373504"/>
                <a:gd name="connsiteX1737" fmla="*/ 360997 w 885825"/>
                <a:gd name="connsiteY1737" fmla="*/ 772001 h 1373504"/>
                <a:gd name="connsiteX1738" fmla="*/ 355282 w 885825"/>
                <a:gd name="connsiteY1738" fmla="*/ 777240 h 1373504"/>
                <a:gd name="connsiteX1739" fmla="*/ 353853 w 885825"/>
                <a:gd name="connsiteY1739" fmla="*/ 781050 h 1373504"/>
                <a:gd name="connsiteX1740" fmla="*/ 353853 w 885825"/>
                <a:gd name="connsiteY1740" fmla="*/ 784384 h 1373504"/>
                <a:gd name="connsiteX1741" fmla="*/ 356711 w 885825"/>
                <a:gd name="connsiteY1741" fmla="*/ 784860 h 1373504"/>
                <a:gd name="connsiteX1742" fmla="*/ 358140 w 885825"/>
                <a:gd name="connsiteY1742" fmla="*/ 787241 h 1373504"/>
                <a:gd name="connsiteX1743" fmla="*/ 355759 w 885825"/>
                <a:gd name="connsiteY1743" fmla="*/ 791051 h 1373504"/>
                <a:gd name="connsiteX1744" fmla="*/ 353377 w 885825"/>
                <a:gd name="connsiteY1744" fmla="*/ 802005 h 1373504"/>
                <a:gd name="connsiteX1745" fmla="*/ 342423 w 885825"/>
                <a:gd name="connsiteY1745" fmla="*/ 812483 h 1373504"/>
                <a:gd name="connsiteX1746" fmla="*/ 325278 w 885825"/>
                <a:gd name="connsiteY1746" fmla="*/ 814864 h 1373504"/>
                <a:gd name="connsiteX1747" fmla="*/ 320040 w 885825"/>
                <a:gd name="connsiteY1747" fmla="*/ 818198 h 1373504"/>
                <a:gd name="connsiteX1748" fmla="*/ 313848 w 885825"/>
                <a:gd name="connsiteY1748" fmla="*/ 822960 h 1373504"/>
                <a:gd name="connsiteX1749" fmla="*/ 314325 w 885825"/>
                <a:gd name="connsiteY1749" fmla="*/ 827723 h 1373504"/>
                <a:gd name="connsiteX1750" fmla="*/ 844391 w 885825"/>
                <a:gd name="connsiteY1750" fmla="*/ 726281 h 1373504"/>
                <a:gd name="connsiteX1751" fmla="*/ 842486 w 885825"/>
                <a:gd name="connsiteY1751" fmla="*/ 731044 h 1373504"/>
                <a:gd name="connsiteX1752" fmla="*/ 841057 w 885825"/>
                <a:gd name="connsiteY1752" fmla="*/ 733425 h 1373504"/>
                <a:gd name="connsiteX1753" fmla="*/ 842010 w 885825"/>
                <a:gd name="connsiteY1753" fmla="*/ 734854 h 1373504"/>
                <a:gd name="connsiteX1754" fmla="*/ 848677 w 885825"/>
                <a:gd name="connsiteY1754" fmla="*/ 732949 h 1373504"/>
                <a:gd name="connsiteX1755" fmla="*/ 852011 w 885825"/>
                <a:gd name="connsiteY1755" fmla="*/ 730568 h 1373504"/>
                <a:gd name="connsiteX1756" fmla="*/ 850106 w 885825"/>
                <a:gd name="connsiteY1756" fmla="*/ 728662 h 1373504"/>
                <a:gd name="connsiteX1757" fmla="*/ 847248 w 885825"/>
                <a:gd name="connsiteY1757" fmla="*/ 726758 h 1373504"/>
                <a:gd name="connsiteX1758" fmla="*/ 844391 w 885825"/>
                <a:gd name="connsiteY1758" fmla="*/ 726281 h 1373504"/>
                <a:gd name="connsiteX1759" fmla="*/ 196215 w 885825"/>
                <a:gd name="connsiteY1759" fmla="*/ 138113 h 1373504"/>
                <a:gd name="connsiteX1760" fmla="*/ 198120 w 885825"/>
                <a:gd name="connsiteY1760" fmla="*/ 141446 h 1373504"/>
                <a:gd name="connsiteX1761" fmla="*/ 207645 w 885825"/>
                <a:gd name="connsiteY1761" fmla="*/ 154781 h 1373504"/>
                <a:gd name="connsiteX1762" fmla="*/ 210502 w 885825"/>
                <a:gd name="connsiteY1762" fmla="*/ 156210 h 1373504"/>
                <a:gd name="connsiteX1763" fmla="*/ 216217 w 885825"/>
                <a:gd name="connsiteY1763" fmla="*/ 156210 h 1373504"/>
                <a:gd name="connsiteX1764" fmla="*/ 223361 w 885825"/>
                <a:gd name="connsiteY1764" fmla="*/ 160020 h 1373504"/>
                <a:gd name="connsiteX1765" fmla="*/ 229076 w 885825"/>
                <a:gd name="connsiteY1765" fmla="*/ 164306 h 1373504"/>
                <a:gd name="connsiteX1766" fmla="*/ 236220 w 885825"/>
                <a:gd name="connsiteY1766" fmla="*/ 171926 h 1373504"/>
                <a:gd name="connsiteX1767" fmla="*/ 241459 w 885825"/>
                <a:gd name="connsiteY1767" fmla="*/ 171450 h 1373504"/>
                <a:gd name="connsiteX1768" fmla="*/ 239553 w 885825"/>
                <a:gd name="connsiteY1768" fmla="*/ 166211 h 1373504"/>
                <a:gd name="connsiteX1769" fmla="*/ 235267 w 885825"/>
                <a:gd name="connsiteY1769" fmla="*/ 160972 h 1373504"/>
                <a:gd name="connsiteX1770" fmla="*/ 233839 w 885825"/>
                <a:gd name="connsiteY1770" fmla="*/ 158591 h 1373504"/>
                <a:gd name="connsiteX1771" fmla="*/ 231934 w 885825"/>
                <a:gd name="connsiteY1771" fmla="*/ 156686 h 1373504"/>
                <a:gd name="connsiteX1772" fmla="*/ 224790 w 885825"/>
                <a:gd name="connsiteY1772" fmla="*/ 153829 h 1373504"/>
                <a:gd name="connsiteX1773" fmla="*/ 218122 w 885825"/>
                <a:gd name="connsiteY1773" fmla="*/ 148590 h 1373504"/>
                <a:gd name="connsiteX1774" fmla="*/ 212407 w 885825"/>
                <a:gd name="connsiteY1774" fmla="*/ 149066 h 1373504"/>
                <a:gd name="connsiteX1775" fmla="*/ 211931 w 885825"/>
                <a:gd name="connsiteY1775" fmla="*/ 143827 h 1373504"/>
                <a:gd name="connsiteX1776" fmla="*/ 208597 w 885825"/>
                <a:gd name="connsiteY1776" fmla="*/ 141446 h 1373504"/>
                <a:gd name="connsiteX1777" fmla="*/ 206216 w 885825"/>
                <a:gd name="connsiteY1777" fmla="*/ 138113 h 1373504"/>
                <a:gd name="connsiteX1778" fmla="*/ 208597 w 885825"/>
                <a:gd name="connsiteY1778" fmla="*/ 135255 h 1373504"/>
                <a:gd name="connsiteX1779" fmla="*/ 207645 w 885825"/>
                <a:gd name="connsiteY1779" fmla="*/ 132874 h 1373504"/>
                <a:gd name="connsiteX1780" fmla="*/ 201930 w 885825"/>
                <a:gd name="connsiteY1780" fmla="*/ 125730 h 1373504"/>
                <a:gd name="connsiteX1781" fmla="*/ 195739 w 885825"/>
                <a:gd name="connsiteY1781" fmla="*/ 122872 h 1373504"/>
                <a:gd name="connsiteX1782" fmla="*/ 188595 w 885825"/>
                <a:gd name="connsiteY1782" fmla="*/ 121920 h 1373504"/>
                <a:gd name="connsiteX1783" fmla="*/ 188595 w 885825"/>
                <a:gd name="connsiteY1783" fmla="*/ 126682 h 1373504"/>
                <a:gd name="connsiteX1784" fmla="*/ 190976 w 885825"/>
                <a:gd name="connsiteY1784" fmla="*/ 132874 h 1373504"/>
                <a:gd name="connsiteX1785" fmla="*/ 196215 w 885825"/>
                <a:gd name="connsiteY1785" fmla="*/ 138113 h 1373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</a:cxnLst>
              <a:rect l="l" t="t" r="r" b="b"/>
              <a:pathLst>
                <a:path w="885825" h="1373504">
                  <a:moveTo>
                    <a:pt x="195263" y="62389"/>
                  </a:moveTo>
                  <a:lnTo>
                    <a:pt x="197167" y="66199"/>
                  </a:lnTo>
                  <a:lnTo>
                    <a:pt x="194786" y="70961"/>
                  </a:lnTo>
                  <a:lnTo>
                    <a:pt x="194310" y="72866"/>
                  </a:lnTo>
                  <a:lnTo>
                    <a:pt x="194786" y="75724"/>
                  </a:lnTo>
                  <a:lnTo>
                    <a:pt x="198120" y="80010"/>
                  </a:lnTo>
                  <a:lnTo>
                    <a:pt x="200025" y="83820"/>
                  </a:lnTo>
                  <a:lnTo>
                    <a:pt x="201453" y="88582"/>
                  </a:lnTo>
                  <a:lnTo>
                    <a:pt x="203359" y="91916"/>
                  </a:lnTo>
                  <a:lnTo>
                    <a:pt x="207645" y="97155"/>
                  </a:lnTo>
                  <a:lnTo>
                    <a:pt x="210978" y="104775"/>
                  </a:lnTo>
                  <a:lnTo>
                    <a:pt x="215265" y="106204"/>
                  </a:lnTo>
                  <a:lnTo>
                    <a:pt x="221456" y="102870"/>
                  </a:lnTo>
                  <a:lnTo>
                    <a:pt x="224790" y="98584"/>
                  </a:lnTo>
                  <a:lnTo>
                    <a:pt x="223361" y="92869"/>
                  </a:lnTo>
                  <a:lnTo>
                    <a:pt x="226695" y="92393"/>
                  </a:lnTo>
                  <a:lnTo>
                    <a:pt x="236696" y="92393"/>
                  </a:lnTo>
                  <a:lnTo>
                    <a:pt x="240506" y="94297"/>
                  </a:lnTo>
                  <a:lnTo>
                    <a:pt x="238125" y="98584"/>
                  </a:lnTo>
                  <a:lnTo>
                    <a:pt x="233839" y="103346"/>
                  </a:lnTo>
                  <a:lnTo>
                    <a:pt x="234315" y="106204"/>
                  </a:lnTo>
                  <a:lnTo>
                    <a:pt x="235267" y="108585"/>
                  </a:lnTo>
                  <a:lnTo>
                    <a:pt x="237172" y="112395"/>
                  </a:lnTo>
                  <a:lnTo>
                    <a:pt x="239553" y="115729"/>
                  </a:lnTo>
                  <a:lnTo>
                    <a:pt x="240982" y="116205"/>
                  </a:lnTo>
                  <a:lnTo>
                    <a:pt x="246697" y="116205"/>
                  </a:lnTo>
                  <a:lnTo>
                    <a:pt x="250984" y="116681"/>
                  </a:lnTo>
                  <a:lnTo>
                    <a:pt x="251936" y="117634"/>
                  </a:lnTo>
                  <a:lnTo>
                    <a:pt x="249078" y="120491"/>
                  </a:lnTo>
                  <a:lnTo>
                    <a:pt x="247650" y="121444"/>
                  </a:lnTo>
                  <a:lnTo>
                    <a:pt x="222885" y="115729"/>
                  </a:lnTo>
                  <a:lnTo>
                    <a:pt x="219551" y="116681"/>
                  </a:lnTo>
                  <a:lnTo>
                    <a:pt x="216694" y="118586"/>
                  </a:lnTo>
                  <a:lnTo>
                    <a:pt x="225266" y="123825"/>
                  </a:lnTo>
                  <a:lnTo>
                    <a:pt x="233839" y="127635"/>
                  </a:lnTo>
                  <a:lnTo>
                    <a:pt x="230028" y="129064"/>
                  </a:lnTo>
                  <a:lnTo>
                    <a:pt x="229552" y="132397"/>
                  </a:lnTo>
                  <a:lnTo>
                    <a:pt x="230505" y="136208"/>
                  </a:lnTo>
                  <a:lnTo>
                    <a:pt x="233839" y="139541"/>
                  </a:lnTo>
                  <a:lnTo>
                    <a:pt x="237172" y="141922"/>
                  </a:lnTo>
                  <a:lnTo>
                    <a:pt x="243364" y="144780"/>
                  </a:lnTo>
                  <a:lnTo>
                    <a:pt x="247650" y="145733"/>
                  </a:lnTo>
                  <a:lnTo>
                    <a:pt x="253841" y="153829"/>
                  </a:lnTo>
                  <a:lnTo>
                    <a:pt x="261461" y="160972"/>
                  </a:lnTo>
                  <a:lnTo>
                    <a:pt x="266700" y="163354"/>
                  </a:lnTo>
                  <a:lnTo>
                    <a:pt x="268128" y="164783"/>
                  </a:lnTo>
                  <a:lnTo>
                    <a:pt x="269557" y="167164"/>
                  </a:lnTo>
                  <a:lnTo>
                    <a:pt x="277653" y="171926"/>
                  </a:lnTo>
                  <a:lnTo>
                    <a:pt x="294798" y="171450"/>
                  </a:lnTo>
                  <a:lnTo>
                    <a:pt x="303371" y="170021"/>
                  </a:lnTo>
                  <a:lnTo>
                    <a:pt x="310039" y="169545"/>
                  </a:lnTo>
                  <a:lnTo>
                    <a:pt x="314325" y="166688"/>
                  </a:lnTo>
                  <a:lnTo>
                    <a:pt x="318611" y="162877"/>
                  </a:lnTo>
                  <a:lnTo>
                    <a:pt x="323373" y="160496"/>
                  </a:lnTo>
                  <a:lnTo>
                    <a:pt x="328136" y="159068"/>
                  </a:lnTo>
                  <a:lnTo>
                    <a:pt x="324802" y="155734"/>
                  </a:lnTo>
                  <a:lnTo>
                    <a:pt x="320992" y="153352"/>
                  </a:lnTo>
                  <a:lnTo>
                    <a:pt x="322421" y="149543"/>
                  </a:lnTo>
                  <a:lnTo>
                    <a:pt x="323850" y="146685"/>
                  </a:lnTo>
                  <a:lnTo>
                    <a:pt x="323373" y="142875"/>
                  </a:lnTo>
                  <a:lnTo>
                    <a:pt x="321945" y="139541"/>
                  </a:lnTo>
                  <a:lnTo>
                    <a:pt x="325755" y="137160"/>
                  </a:lnTo>
                  <a:lnTo>
                    <a:pt x="329565" y="135731"/>
                  </a:lnTo>
                  <a:lnTo>
                    <a:pt x="331470" y="135731"/>
                  </a:lnTo>
                  <a:lnTo>
                    <a:pt x="332898" y="136684"/>
                  </a:lnTo>
                  <a:lnTo>
                    <a:pt x="334327" y="139541"/>
                  </a:lnTo>
                  <a:lnTo>
                    <a:pt x="336232" y="141446"/>
                  </a:lnTo>
                  <a:lnTo>
                    <a:pt x="340519" y="141922"/>
                  </a:lnTo>
                  <a:lnTo>
                    <a:pt x="344805" y="139541"/>
                  </a:lnTo>
                  <a:lnTo>
                    <a:pt x="347663" y="134302"/>
                  </a:lnTo>
                  <a:lnTo>
                    <a:pt x="350996" y="130493"/>
                  </a:lnTo>
                  <a:lnTo>
                    <a:pt x="352901" y="131445"/>
                  </a:lnTo>
                  <a:lnTo>
                    <a:pt x="353377" y="135255"/>
                  </a:lnTo>
                  <a:lnTo>
                    <a:pt x="351948" y="139541"/>
                  </a:lnTo>
                  <a:lnTo>
                    <a:pt x="349091" y="143827"/>
                  </a:lnTo>
                  <a:lnTo>
                    <a:pt x="348615" y="145256"/>
                  </a:lnTo>
                  <a:lnTo>
                    <a:pt x="349567" y="147638"/>
                  </a:lnTo>
                  <a:lnTo>
                    <a:pt x="352425" y="152400"/>
                  </a:lnTo>
                  <a:lnTo>
                    <a:pt x="354330" y="153352"/>
                  </a:lnTo>
                  <a:lnTo>
                    <a:pt x="363378" y="153352"/>
                  </a:lnTo>
                  <a:lnTo>
                    <a:pt x="372427" y="151924"/>
                  </a:lnTo>
                  <a:lnTo>
                    <a:pt x="379571" y="148590"/>
                  </a:lnTo>
                  <a:lnTo>
                    <a:pt x="389572" y="140970"/>
                  </a:lnTo>
                  <a:lnTo>
                    <a:pt x="392430" y="139541"/>
                  </a:lnTo>
                  <a:lnTo>
                    <a:pt x="401002" y="139065"/>
                  </a:lnTo>
                  <a:lnTo>
                    <a:pt x="398145" y="142875"/>
                  </a:lnTo>
                  <a:lnTo>
                    <a:pt x="389572" y="150971"/>
                  </a:lnTo>
                  <a:lnTo>
                    <a:pt x="392430" y="155258"/>
                  </a:lnTo>
                  <a:lnTo>
                    <a:pt x="399097" y="158115"/>
                  </a:lnTo>
                  <a:lnTo>
                    <a:pt x="401955" y="159068"/>
                  </a:lnTo>
                  <a:lnTo>
                    <a:pt x="408146" y="158591"/>
                  </a:lnTo>
                  <a:lnTo>
                    <a:pt x="414338" y="157163"/>
                  </a:lnTo>
                  <a:lnTo>
                    <a:pt x="408622" y="160496"/>
                  </a:lnTo>
                  <a:lnTo>
                    <a:pt x="401002" y="161925"/>
                  </a:lnTo>
                  <a:lnTo>
                    <a:pt x="379571" y="161925"/>
                  </a:lnTo>
                  <a:lnTo>
                    <a:pt x="370046" y="162877"/>
                  </a:lnTo>
                  <a:lnTo>
                    <a:pt x="366713" y="163830"/>
                  </a:lnTo>
                  <a:lnTo>
                    <a:pt x="362426" y="165735"/>
                  </a:lnTo>
                  <a:lnTo>
                    <a:pt x="362426" y="168116"/>
                  </a:lnTo>
                  <a:lnTo>
                    <a:pt x="363855" y="170974"/>
                  </a:lnTo>
                  <a:lnTo>
                    <a:pt x="357664" y="170497"/>
                  </a:lnTo>
                  <a:lnTo>
                    <a:pt x="351472" y="171450"/>
                  </a:lnTo>
                  <a:lnTo>
                    <a:pt x="339566" y="176689"/>
                  </a:lnTo>
                  <a:lnTo>
                    <a:pt x="314325" y="182404"/>
                  </a:lnTo>
                  <a:lnTo>
                    <a:pt x="316230" y="187166"/>
                  </a:lnTo>
                  <a:lnTo>
                    <a:pt x="307181" y="182404"/>
                  </a:lnTo>
                  <a:lnTo>
                    <a:pt x="303371" y="180975"/>
                  </a:lnTo>
                  <a:lnTo>
                    <a:pt x="299561" y="180975"/>
                  </a:lnTo>
                  <a:lnTo>
                    <a:pt x="297656" y="181927"/>
                  </a:lnTo>
                  <a:lnTo>
                    <a:pt x="295751" y="183356"/>
                  </a:lnTo>
                  <a:lnTo>
                    <a:pt x="294322" y="185738"/>
                  </a:lnTo>
                  <a:lnTo>
                    <a:pt x="295275" y="193834"/>
                  </a:lnTo>
                  <a:lnTo>
                    <a:pt x="296703" y="196691"/>
                  </a:lnTo>
                  <a:lnTo>
                    <a:pt x="298132" y="199072"/>
                  </a:lnTo>
                  <a:lnTo>
                    <a:pt x="303847" y="203359"/>
                  </a:lnTo>
                  <a:lnTo>
                    <a:pt x="308134" y="205264"/>
                  </a:lnTo>
                  <a:lnTo>
                    <a:pt x="325755" y="205740"/>
                  </a:lnTo>
                  <a:lnTo>
                    <a:pt x="333851" y="204788"/>
                  </a:lnTo>
                  <a:lnTo>
                    <a:pt x="342423" y="202406"/>
                  </a:lnTo>
                  <a:lnTo>
                    <a:pt x="350996" y="199072"/>
                  </a:lnTo>
                  <a:lnTo>
                    <a:pt x="359092" y="198120"/>
                  </a:lnTo>
                  <a:lnTo>
                    <a:pt x="367189" y="199549"/>
                  </a:lnTo>
                  <a:lnTo>
                    <a:pt x="375285" y="199549"/>
                  </a:lnTo>
                  <a:lnTo>
                    <a:pt x="391477" y="197168"/>
                  </a:lnTo>
                  <a:lnTo>
                    <a:pt x="401955" y="194786"/>
                  </a:lnTo>
                  <a:lnTo>
                    <a:pt x="403860" y="195739"/>
                  </a:lnTo>
                  <a:lnTo>
                    <a:pt x="405765" y="200025"/>
                  </a:lnTo>
                  <a:lnTo>
                    <a:pt x="408146" y="203359"/>
                  </a:lnTo>
                  <a:lnTo>
                    <a:pt x="393859" y="203359"/>
                  </a:lnTo>
                  <a:lnTo>
                    <a:pt x="379571" y="204311"/>
                  </a:lnTo>
                  <a:lnTo>
                    <a:pt x="335756" y="210979"/>
                  </a:lnTo>
                  <a:lnTo>
                    <a:pt x="328136" y="222885"/>
                  </a:lnTo>
                  <a:lnTo>
                    <a:pt x="324802" y="221933"/>
                  </a:lnTo>
                  <a:lnTo>
                    <a:pt x="320992" y="219551"/>
                  </a:lnTo>
                  <a:lnTo>
                    <a:pt x="317182" y="219075"/>
                  </a:lnTo>
                  <a:lnTo>
                    <a:pt x="306705" y="220027"/>
                  </a:lnTo>
                  <a:lnTo>
                    <a:pt x="305276" y="221456"/>
                  </a:lnTo>
                  <a:lnTo>
                    <a:pt x="304323" y="224314"/>
                  </a:lnTo>
                  <a:lnTo>
                    <a:pt x="304800" y="229076"/>
                  </a:lnTo>
                  <a:lnTo>
                    <a:pt x="306228" y="231934"/>
                  </a:lnTo>
                  <a:lnTo>
                    <a:pt x="309563" y="236696"/>
                  </a:lnTo>
                  <a:lnTo>
                    <a:pt x="312896" y="240506"/>
                  </a:lnTo>
                  <a:lnTo>
                    <a:pt x="316706" y="243840"/>
                  </a:lnTo>
                  <a:lnTo>
                    <a:pt x="320992" y="246221"/>
                  </a:lnTo>
                  <a:lnTo>
                    <a:pt x="329565" y="249079"/>
                  </a:lnTo>
                  <a:lnTo>
                    <a:pt x="342900" y="254794"/>
                  </a:lnTo>
                  <a:lnTo>
                    <a:pt x="357188" y="269081"/>
                  </a:lnTo>
                  <a:lnTo>
                    <a:pt x="372903" y="278130"/>
                  </a:lnTo>
                  <a:lnTo>
                    <a:pt x="377190" y="279559"/>
                  </a:lnTo>
                  <a:lnTo>
                    <a:pt x="381000" y="282416"/>
                  </a:lnTo>
                  <a:lnTo>
                    <a:pt x="384810" y="286226"/>
                  </a:lnTo>
                  <a:lnTo>
                    <a:pt x="388620" y="288608"/>
                  </a:lnTo>
                  <a:lnTo>
                    <a:pt x="396716" y="290513"/>
                  </a:lnTo>
                  <a:lnTo>
                    <a:pt x="404813" y="288608"/>
                  </a:lnTo>
                  <a:lnTo>
                    <a:pt x="409098" y="284797"/>
                  </a:lnTo>
                  <a:lnTo>
                    <a:pt x="408146" y="280511"/>
                  </a:lnTo>
                  <a:lnTo>
                    <a:pt x="406241" y="276225"/>
                  </a:lnTo>
                  <a:lnTo>
                    <a:pt x="406241" y="273844"/>
                  </a:lnTo>
                  <a:lnTo>
                    <a:pt x="411956" y="268129"/>
                  </a:lnTo>
                  <a:lnTo>
                    <a:pt x="415766" y="262890"/>
                  </a:lnTo>
                  <a:lnTo>
                    <a:pt x="413861" y="260033"/>
                  </a:lnTo>
                  <a:lnTo>
                    <a:pt x="412432" y="257175"/>
                  </a:lnTo>
                  <a:lnTo>
                    <a:pt x="419100" y="249555"/>
                  </a:lnTo>
                  <a:lnTo>
                    <a:pt x="422434" y="244793"/>
                  </a:lnTo>
                  <a:lnTo>
                    <a:pt x="428625" y="232410"/>
                  </a:lnTo>
                  <a:lnTo>
                    <a:pt x="436245" y="225266"/>
                  </a:lnTo>
                  <a:lnTo>
                    <a:pt x="446246" y="224314"/>
                  </a:lnTo>
                  <a:lnTo>
                    <a:pt x="449103" y="223361"/>
                  </a:lnTo>
                  <a:lnTo>
                    <a:pt x="451485" y="219075"/>
                  </a:lnTo>
                  <a:lnTo>
                    <a:pt x="453866" y="211455"/>
                  </a:lnTo>
                  <a:lnTo>
                    <a:pt x="455295" y="203359"/>
                  </a:lnTo>
                  <a:lnTo>
                    <a:pt x="456247" y="192405"/>
                  </a:lnTo>
                  <a:lnTo>
                    <a:pt x="455771" y="189071"/>
                  </a:lnTo>
                  <a:lnTo>
                    <a:pt x="456247" y="186690"/>
                  </a:lnTo>
                  <a:lnTo>
                    <a:pt x="461010" y="184785"/>
                  </a:lnTo>
                  <a:lnTo>
                    <a:pt x="465772" y="185261"/>
                  </a:lnTo>
                  <a:lnTo>
                    <a:pt x="469582" y="185261"/>
                  </a:lnTo>
                  <a:lnTo>
                    <a:pt x="475297" y="182404"/>
                  </a:lnTo>
                  <a:lnTo>
                    <a:pt x="475773" y="178594"/>
                  </a:lnTo>
                  <a:lnTo>
                    <a:pt x="473869" y="174784"/>
                  </a:lnTo>
                  <a:lnTo>
                    <a:pt x="474821" y="170974"/>
                  </a:lnTo>
                  <a:lnTo>
                    <a:pt x="477202" y="164783"/>
                  </a:lnTo>
                  <a:lnTo>
                    <a:pt x="480536" y="160496"/>
                  </a:lnTo>
                  <a:lnTo>
                    <a:pt x="488156" y="152876"/>
                  </a:lnTo>
                  <a:lnTo>
                    <a:pt x="496252" y="146685"/>
                  </a:lnTo>
                  <a:lnTo>
                    <a:pt x="497681" y="143827"/>
                  </a:lnTo>
                  <a:lnTo>
                    <a:pt x="498634" y="142875"/>
                  </a:lnTo>
                  <a:lnTo>
                    <a:pt x="501967" y="141922"/>
                  </a:lnTo>
                  <a:lnTo>
                    <a:pt x="522922" y="140494"/>
                  </a:lnTo>
                  <a:lnTo>
                    <a:pt x="534352" y="138113"/>
                  </a:lnTo>
                  <a:lnTo>
                    <a:pt x="547211" y="137636"/>
                  </a:lnTo>
                  <a:lnTo>
                    <a:pt x="552450" y="135731"/>
                  </a:lnTo>
                  <a:lnTo>
                    <a:pt x="557213" y="132874"/>
                  </a:lnTo>
                  <a:lnTo>
                    <a:pt x="555784" y="130493"/>
                  </a:lnTo>
                  <a:lnTo>
                    <a:pt x="554355" y="128588"/>
                  </a:lnTo>
                  <a:lnTo>
                    <a:pt x="546735" y="124301"/>
                  </a:lnTo>
                  <a:lnTo>
                    <a:pt x="534352" y="120015"/>
                  </a:lnTo>
                  <a:lnTo>
                    <a:pt x="526732" y="114300"/>
                  </a:lnTo>
                  <a:lnTo>
                    <a:pt x="535781" y="108585"/>
                  </a:lnTo>
                  <a:lnTo>
                    <a:pt x="530542" y="104775"/>
                  </a:lnTo>
                  <a:lnTo>
                    <a:pt x="525303" y="102870"/>
                  </a:lnTo>
                  <a:lnTo>
                    <a:pt x="515302" y="101441"/>
                  </a:lnTo>
                  <a:lnTo>
                    <a:pt x="513873" y="102870"/>
                  </a:lnTo>
                  <a:lnTo>
                    <a:pt x="513873" y="106680"/>
                  </a:lnTo>
                  <a:lnTo>
                    <a:pt x="506253" y="108109"/>
                  </a:lnTo>
                  <a:lnTo>
                    <a:pt x="501491" y="101441"/>
                  </a:lnTo>
                  <a:lnTo>
                    <a:pt x="492442" y="99060"/>
                  </a:lnTo>
                  <a:lnTo>
                    <a:pt x="478631" y="100489"/>
                  </a:lnTo>
                  <a:lnTo>
                    <a:pt x="474821" y="98584"/>
                  </a:lnTo>
                  <a:lnTo>
                    <a:pt x="471488" y="94297"/>
                  </a:lnTo>
                  <a:lnTo>
                    <a:pt x="467677" y="92393"/>
                  </a:lnTo>
                  <a:lnTo>
                    <a:pt x="464344" y="92393"/>
                  </a:lnTo>
                  <a:lnTo>
                    <a:pt x="465772" y="90964"/>
                  </a:lnTo>
                  <a:lnTo>
                    <a:pt x="468630" y="89535"/>
                  </a:lnTo>
                  <a:lnTo>
                    <a:pt x="469106" y="87154"/>
                  </a:lnTo>
                  <a:lnTo>
                    <a:pt x="469582" y="83344"/>
                  </a:lnTo>
                  <a:lnTo>
                    <a:pt x="469106" y="80010"/>
                  </a:lnTo>
                  <a:lnTo>
                    <a:pt x="468153" y="77629"/>
                  </a:lnTo>
                  <a:lnTo>
                    <a:pt x="466725" y="75724"/>
                  </a:lnTo>
                  <a:lnTo>
                    <a:pt x="461010" y="69532"/>
                  </a:lnTo>
                  <a:lnTo>
                    <a:pt x="454819" y="67151"/>
                  </a:lnTo>
                  <a:lnTo>
                    <a:pt x="452438" y="66675"/>
                  </a:lnTo>
                  <a:lnTo>
                    <a:pt x="450532" y="67627"/>
                  </a:lnTo>
                  <a:lnTo>
                    <a:pt x="436721" y="80010"/>
                  </a:lnTo>
                  <a:lnTo>
                    <a:pt x="430053" y="83820"/>
                  </a:lnTo>
                  <a:lnTo>
                    <a:pt x="431482" y="80486"/>
                  </a:lnTo>
                  <a:lnTo>
                    <a:pt x="431959" y="76676"/>
                  </a:lnTo>
                  <a:lnTo>
                    <a:pt x="430530" y="72866"/>
                  </a:lnTo>
                  <a:lnTo>
                    <a:pt x="431959" y="70009"/>
                  </a:lnTo>
                  <a:lnTo>
                    <a:pt x="436245" y="64770"/>
                  </a:lnTo>
                  <a:lnTo>
                    <a:pt x="439578" y="59531"/>
                  </a:lnTo>
                  <a:lnTo>
                    <a:pt x="435292" y="52388"/>
                  </a:lnTo>
                  <a:lnTo>
                    <a:pt x="430053" y="48101"/>
                  </a:lnTo>
                  <a:lnTo>
                    <a:pt x="426244" y="46196"/>
                  </a:lnTo>
                  <a:lnTo>
                    <a:pt x="413861" y="41910"/>
                  </a:lnTo>
                  <a:lnTo>
                    <a:pt x="405289" y="40481"/>
                  </a:lnTo>
                  <a:lnTo>
                    <a:pt x="403860" y="41910"/>
                  </a:lnTo>
                  <a:lnTo>
                    <a:pt x="402431" y="44291"/>
                  </a:lnTo>
                  <a:lnTo>
                    <a:pt x="400526" y="45244"/>
                  </a:lnTo>
                  <a:lnTo>
                    <a:pt x="398621" y="45244"/>
                  </a:lnTo>
                  <a:lnTo>
                    <a:pt x="389572" y="36671"/>
                  </a:lnTo>
                  <a:lnTo>
                    <a:pt x="384810" y="34290"/>
                  </a:lnTo>
                  <a:lnTo>
                    <a:pt x="380047" y="34766"/>
                  </a:lnTo>
                  <a:lnTo>
                    <a:pt x="374809" y="38100"/>
                  </a:lnTo>
                  <a:lnTo>
                    <a:pt x="373380" y="42386"/>
                  </a:lnTo>
                  <a:lnTo>
                    <a:pt x="374809" y="47625"/>
                  </a:lnTo>
                  <a:lnTo>
                    <a:pt x="370046" y="51435"/>
                  </a:lnTo>
                  <a:lnTo>
                    <a:pt x="366236" y="59055"/>
                  </a:lnTo>
                  <a:lnTo>
                    <a:pt x="365760" y="60960"/>
                  </a:lnTo>
                  <a:lnTo>
                    <a:pt x="365284" y="62865"/>
                  </a:lnTo>
                  <a:lnTo>
                    <a:pt x="366236" y="70009"/>
                  </a:lnTo>
                  <a:lnTo>
                    <a:pt x="367189" y="75247"/>
                  </a:lnTo>
                  <a:lnTo>
                    <a:pt x="372427" y="88582"/>
                  </a:lnTo>
                  <a:lnTo>
                    <a:pt x="380047" y="106204"/>
                  </a:lnTo>
                  <a:lnTo>
                    <a:pt x="382905" y="116681"/>
                  </a:lnTo>
                  <a:lnTo>
                    <a:pt x="381000" y="116205"/>
                  </a:lnTo>
                  <a:lnTo>
                    <a:pt x="366236" y="102870"/>
                  </a:lnTo>
                  <a:lnTo>
                    <a:pt x="362902" y="101918"/>
                  </a:lnTo>
                  <a:lnTo>
                    <a:pt x="359569" y="97155"/>
                  </a:lnTo>
                  <a:lnTo>
                    <a:pt x="352425" y="84296"/>
                  </a:lnTo>
                  <a:lnTo>
                    <a:pt x="345757" y="73819"/>
                  </a:lnTo>
                  <a:lnTo>
                    <a:pt x="339090" y="63818"/>
                  </a:lnTo>
                  <a:lnTo>
                    <a:pt x="331470" y="56674"/>
                  </a:lnTo>
                  <a:lnTo>
                    <a:pt x="323373" y="54293"/>
                  </a:lnTo>
                  <a:lnTo>
                    <a:pt x="316230" y="60007"/>
                  </a:lnTo>
                  <a:lnTo>
                    <a:pt x="309563" y="68104"/>
                  </a:lnTo>
                  <a:lnTo>
                    <a:pt x="304800" y="70485"/>
                  </a:lnTo>
                  <a:lnTo>
                    <a:pt x="304323" y="74295"/>
                  </a:lnTo>
                  <a:lnTo>
                    <a:pt x="303847" y="78581"/>
                  </a:lnTo>
                  <a:lnTo>
                    <a:pt x="304323" y="82391"/>
                  </a:lnTo>
                  <a:lnTo>
                    <a:pt x="305276" y="85725"/>
                  </a:lnTo>
                  <a:lnTo>
                    <a:pt x="304323" y="88582"/>
                  </a:lnTo>
                  <a:lnTo>
                    <a:pt x="301942" y="89059"/>
                  </a:lnTo>
                  <a:lnTo>
                    <a:pt x="297656" y="86201"/>
                  </a:lnTo>
                  <a:lnTo>
                    <a:pt x="293846" y="81915"/>
                  </a:lnTo>
                  <a:lnTo>
                    <a:pt x="290036" y="80010"/>
                  </a:lnTo>
                  <a:lnTo>
                    <a:pt x="284321" y="79057"/>
                  </a:lnTo>
                  <a:lnTo>
                    <a:pt x="282892" y="78105"/>
                  </a:lnTo>
                  <a:lnTo>
                    <a:pt x="280988" y="70961"/>
                  </a:lnTo>
                  <a:lnTo>
                    <a:pt x="277177" y="70009"/>
                  </a:lnTo>
                  <a:lnTo>
                    <a:pt x="254794" y="71438"/>
                  </a:lnTo>
                  <a:lnTo>
                    <a:pt x="271463" y="62389"/>
                  </a:lnTo>
                  <a:lnTo>
                    <a:pt x="296703" y="60007"/>
                  </a:lnTo>
                  <a:lnTo>
                    <a:pt x="300990" y="57150"/>
                  </a:lnTo>
                  <a:lnTo>
                    <a:pt x="301466" y="56197"/>
                  </a:lnTo>
                  <a:lnTo>
                    <a:pt x="301466" y="53816"/>
                  </a:lnTo>
                  <a:lnTo>
                    <a:pt x="300990" y="51911"/>
                  </a:lnTo>
                  <a:lnTo>
                    <a:pt x="293370" y="48577"/>
                  </a:lnTo>
                  <a:lnTo>
                    <a:pt x="273367" y="50959"/>
                  </a:lnTo>
                  <a:lnTo>
                    <a:pt x="261461" y="55245"/>
                  </a:lnTo>
                  <a:lnTo>
                    <a:pt x="256222" y="55245"/>
                  </a:lnTo>
                  <a:lnTo>
                    <a:pt x="245269" y="51911"/>
                  </a:lnTo>
                  <a:lnTo>
                    <a:pt x="243364" y="53340"/>
                  </a:lnTo>
                  <a:lnTo>
                    <a:pt x="244316" y="57150"/>
                  </a:lnTo>
                  <a:lnTo>
                    <a:pt x="245745" y="60007"/>
                  </a:lnTo>
                  <a:lnTo>
                    <a:pt x="242888" y="59531"/>
                  </a:lnTo>
                  <a:lnTo>
                    <a:pt x="239553" y="58102"/>
                  </a:lnTo>
                  <a:lnTo>
                    <a:pt x="225742" y="51911"/>
                  </a:lnTo>
                  <a:lnTo>
                    <a:pt x="213360" y="53340"/>
                  </a:lnTo>
                  <a:lnTo>
                    <a:pt x="210026" y="54293"/>
                  </a:lnTo>
                  <a:lnTo>
                    <a:pt x="207645" y="59055"/>
                  </a:lnTo>
                  <a:lnTo>
                    <a:pt x="206692" y="59531"/>
                  </a:lnTo>
                  <a:lnTo>
                    <a:pt x="203359" y="56197"/>
                  </a:lnTo>
                  <a:lnTo>
                    <a:pt x="197167" y="53340"/>
                  </a:lnTo>
                  <a:lnTo>
                    <a:pt x="195263" y="53340"/>
                  </a:lnTo>
                  <a:lnTo>
                    <a:pt x="193357" y="54293"/>
                  </a:lnTo>
                  <a:lnTo>
                    <a:pt x="190976" y="56674"/>
                  </a:lnTo>
                  <a:lnTo>
                    <a:pt x="190976" y="58579"/>
                  </a:lnTo>
                  <a:lnTo>
                    <a:pt x="195263" y="62389"/>
                  </a:lnTo>
                  <a:close/>
                  <a:moveTo>
                    <a:pt x="622459" y="676275"/>
                  </a:moveTo>
                  <a:lnTo>
                    <a:pt x="625316" y="674370"/>
                  </a:lnTo>
                  <a:lnTo>
                    <a:pt x="626269" y="672465"/>
                  </a:lnTo>
                  <a:lnTo>
                    <a:pt x="626745" y="670560"/>
                  </a:lnTo>
                  <a:lnTo>
                    <a:pt x="625316" y="669131"/>
                  </a:lnTo>
                  <a:lnTo>
                    <a:pt x="621506" y="671036"/>
                  </a:lnTo>
                  <a:lnTo>
                    <a:pt x="619125" y="671036"/>
                  </a:lnTo>
                  <a:lnTo>
                    <a:pt x="611028" y="677704"/>
                  </a:lnTo>
                  <a:lnTo>
                    <a:pt x="607219" y="676751"/>
                  </a:lnTo>
                  <a:lnTo>
                    <a:pt x="597217" y="678656"/>
                  </a:lnTo>
                  <a:lnTo>
                    <a:pt x="591978" y="678180"/>
                  </a:lnTo>
                  <a:lnTo>
                    <a:pt x="589597" y="681037"/>
                  </a:lnTo>
                  <a:lnTo>
                    <a:pt x="585788" y="680561"/>
                  </a:lnTo>
                  <a:lnTo>
                    <a:pt x="583882" y="681037"/>
                  </a:lnTo>
                  <a:lnTo>
                    <a:pt x="577691" y="681037"/>
                  </a:lnTo>
                  <a:lnTo>
                    <a:pt x="579596" y="683895"/>
                  </a:lnTo>
                  <a:lnTo>
                    <a:pt x="583406" y="687229"/>
                  </a:lnTo>
                  <a:lnTo>
                    <a:pt x="590073" y="690086"/>
                  </a:lnTo>
                  <a:lnTo>
                    <a:pt x="592455" y="690562"/>
                  </a:lnTo>
                  <a:lnTo>
                    <a:pt x="596741" y="690086"/>
                  </a:lnTo>
                  <a:lnTo>
                    <a:pt x="598170" y="689134"/>
                  </a:lnTo>
                  <a:lnTo>
                    <a:pt x="600075" y="687705"/>
                  </a:lnTo>
                  <a:lnTo>
                    <a:pt x="605790" y="688658"/>
                  </a:lnTo>
                  <a:lnTo>
                    <a:pt x="607695" y="687705"/>
                  </a:lnTo>
                  <a:lnTo>
                    <a:pt x="609123" y="686276"/>
                  </a:lnTo>
                  <a:lnTo>
                    <a:pt x="613886" y="684848"/>
                  </a:lnTo>
                  <a:lnTo>
                    <a:pt x="622459" y="676275"/>
                  </a:lnTo>
                  <a:close/>
                  <a:moveTo>
                    <a:pt x="633413" y="691991"/>
                  </a:moveTo>
                  <a:lnTo>
                    <a:pt x="632936" y="689610"/>
                  </a:lnTo>
                  <a:lnTo>
                    <a:pt x="632460" y="686753"/>
                  </a:lnTo>
                  <a:lnTo>
                    <a:pt x="631031" y="683895"/>
                  </a:lnTo>
                  <a:lnTo>
                    <a:pt x="630078" y="682466"/>
                  </a:lnTo>
                  <a:lnTo>
                    <a:pt x="620077" y="689134"/>
                  </a:lnTo>
                  <a:lnTo>
                    <a:pt x="617220" y="688658"/>
                  </a:lnTo>
                  <a:lnTo>
                    <a:pt x="612457" y="690562"/>
                  </a:lnTo>
                  <a:lnTo>
                    <a:pt x="609600" y="692944"/>
                  </a:lnTo>
                  <a:lnTo>
                    <a:pt x="608647" y="694849"/>
                  </a:lnTo>
                  <a:lnTo>
                    <a:pt x="608647" y="696754"/>
                  </a:lnTo>
                  <a:lnTo>
                    <a:pt x="611505" y="698659"/>
                  </a:lnTo>
                  <a:lnTo>
                    <a:pt x="614363" y="697230"/>
                  </a:lnTo>
                  <a:lnTo>
                    <a:pt x="614839" y="698183"/>
                  </a:lnTo>
                  <a:lnTo>
                    <a:pt x="614363" y="701993"/>
                  </a:lnTo>
                  <a:lnTo>
                    <a:pt x="616267" y="702945"/>
                  </a:lnTo>
                  <a:lnTo>
                    <a:pt x="620077" y="701993"/>
                  </a:lnTo>
                  <a:lnTo>
                    <a:pt x="622459" y="701040"/>
                  </a:lnTo>
                  <a:lnTo>
                    <a:pt x="621982" y="699611"/>
                  </a:lnTo>
                  <a:lnTo>
                    <a:pt x="629126" y="695325"/>
                  </a:lnTo>
                  <a:lnTo>
                    <a:pt x="633413" y="691991"/>
                  </a:lnTo>
                  <a:close/>
                  <a:moveTo>
                    <a:pt x="451009" y="748189"/>
                  </a:moveTo>
                  <a:lnTo>
                    <a:pt x="455771" y="747236"/>
                  </a:lnTo>
                  <a:lnTo>
                    <a:pt x="468630" y="745808"/>
                  </a:lnTo>
                  <a:lnTo>
                    <a:pt x="469106" y="744379"/>
                  </a:lnTo>
                  <a:lnTo>
                    <a:pt x="469106" y="742474"/>
                  </a:lnTo>
                  <a:lnTo>
                    <a:pt x="472440" y="738664"/>
                  </a:lnTo>
                  <a:lnTo>
                    <a:pt x="475773" y="735330"/>
                  </a:lnTo>
                  <a:lnTo>
                    <a:pt x="480060" y="732473"/>
                  </a:lnTo>
                  <a:lnTo>
                    <a:pt x="482441" y="732949"/>
                  </a:lnTo>
                  <a:lnTo>
                    <a:pt x="487203" y="731520"/>
                  </a:lnTo>
                  <a:lnTo>
                    <a:pt x="491014" y="726281"/>
                  </a:lnTo>
                  <a:lnTo>
                    <a:pt x="496252" y="722471"/>
                  </a:lnTo>
                  <a:lnTo>
                    <a:pt x="496728" y="719614"/>
                  </a:lnTo>
                  <a:lnTo>
                    <a:pt x="492919" y="717709"/>
                  </a:lnTo>
                  <a:lnTo>
                    <a:pt x="491014" y="718185"/>
                  </a:lnTo>
                  <a:lnTo>
                    <a:pt x="490061" y="719614"/>
                  </a:lnTo>
                  <a:lnTo>
                    <a:pt x="487203" y="720090"/>
                  </a:lnTo>
                  <a:lnTo>
                    <a:pt x="484346" y="716756"/>
                  </a:lnTo>
                  <a:lnTo>
                    <a:pt x="484346" y="710089"/>
                  </a:lnTo>
                  <a:lnTo>
                    <a:pt x="482917" y="705803"/>
                  </a:lnTo>
                  <a:lnTo>
                    <a:pt x="480060" y="705803"/>
                  </a:lnTo>
                  <a:lnTo>
                    <a:pt x="477678" y="710565"/>
                  </a:lnTo>
                  <a:lnTo>
                    <a:pt x="477202" y="712470"/>
                  </a:lnTo>
                  <a:lnTo>
                    <a:pt x="478155" y="715328"/>
                  </a:lnTo>
                  <a:lnTo>
                    <a:pt x="477202" y="718185"/>
                  </a:lnTo>
                  <a:lnTo>
                    <a:pt x="474345" y="717709"/>
                  </a:lnTo>
                  <a:lnTo>
                    <a:pt x="471488" y="719614"/>
                  </a:lnTo>
                  <a:lnTo>
                    <a:pt x="469582" y="722471"/>
                  </a:lnTo>
                  <a:lnTo>
                    <a:pt x="464820" y="726758"/>
                  </a:lnTo>
                  <a:lnTo>
                    <a:pt x="464344" y="728186"/>
                  </a:lnTo>
                  <a:lnTo>
                    <a:pt x="465296" y="730568"/>
                  </a:lnTo>
                  <a:lnTo>
                    <a:pt x="464344" y="732949"/>
                  </a:lnTo>
                  <a:lnTo>
                    <a:pt x="462439" y="731044"/>
                  </a:lnTo>
                  <a:lnTo>
                    <a:pt x="461010" y="731520"/>
                  </a:lnTo>
                  <a:lnTo>
                    <a:pt x="458628" y="733901"/>
                  </a:lnTo>
                  <a:lnTo>
                    <a:pt x="454819" y="732949"/>
                  </a:lnTo>
                  <a:lnTo>
                    <a:pt x="452914" y="733901"/>
                  </a:lnTo>
                  <a:lnTo>
                    <a:pt x="451961" y="737235"/>
                  </a:lnTo>
                  <a:lnTo>
                    <a:pt x="450532" y="738187"/>
                  </a:lnTo>
                  <a:lnTo>
                    <a:pt x="449103" y="739616"/>
                  </a:lnTo>
                  <a:lnTo>
                    <a:pt x="449103" y="741998"/>
                  </a:lnTo>
                  <a:lnTo>
                    <a:pt x="444341" y="742474"/>
                  </a:lnTo>
                  <a:lnTo>
                    <a:pt x="443389" y="743903"/>
                  </a:lnTo>
                  <a:lnTo>
                    <a:pt x="445770" y="746760"/>
                  </a:lnTo>
                  <a:lnTo>
                    <a:pt x="451009" y="748189"/>
                  </a:lnTo>
                  <a:close/>
                  <a:moveTo>
                    <a:pt x="442436" y="759619"/>
                  </a:moveTo>
                  <a:lnTo>
                    <a:pt x="444341" y="756761"/>
                  </a:lnTo>
                  <a:lnTo>
                    <a:pt x="443389" y="752951"/>
                  </a:lnTo>
                  <a:lnTo>
                    <a:pt x="441960" y="750094"/>
                  </a:lnTo>
                  <a:lnTo>
                    <a:pt x="439578" y="750094"/>
                  </a:lnTo>
                  <a:lnTo>
                    <a:pt x="437197" y="747712"/>
                  </a:lnTo>
                  <a:lnTo>
                    <a:pt x="434340" y="746284"/>
                  </a:lnTo>
                  <a:lnTo>
                    <a:pt x="430530" y="746760"/>
                  </a:lnTo>
                  <a:lnTo>
                    <a:pt x="428625" y="747712"/>
                  </a:lnTo>
                  <a:lnTo>
                    <a:pt x="424339" y="744379"/>
                  </a:lnTo>
                  <a:lnTo>
                    <a:pt x="423863" y="744855"/>
                  </a:lnTo>
                  <a:lnTo>
                    <a:pt x="423863" y="745808"/>
                  </a:lnTo>
                  <a:lnTo>
                    <a:pt x="422910" y="748189"/>
                  </a:lnTo>
                  <a:lnTo>
                    <a:pt x="419576" y="748189"/>
                  </a:lnTo>
                  <a:lnTo>
                    <a:pt x="416242" y="749618"/>
                  </a:lnTo>
                  <a:lnTo>
                    <a:pt x="415290" y="751046"/>
                  </a:lnTo>
                  <a:lnTo>
                    <a:pt x="420052" y="753428"/>
                  </a:lnTo>
                  <a:lnTo>
                    <a:pt x="421005" y="754856"/>
                  </a:lnTo>
                  <a:lnTo>
                    <a:pt x="420052" y="756761"/>
                  </a:lnTo>
                  <a:lnTo>
                    <a:pt x="410527" y="755809"/>
                  </a:lnTo>
                  <a:lnTo>
                    <a:pt x="407670" y="758190"/>
                  </a:lnTo>
                  <a:lnTo>
                    <a:pt x="407670" y="760095"/>
                  </a:lnTo>
                  <a:lnTo>
                    <a:pt x="406717" y="762953"/>
                  </a:lnTo>
                  <a:lnTo>
                    <a:pt x="407670" y="768668"/>
                  </a:lnTo>
                  <a:lnTo>
                    <a:pt x="406717" y="772001"/>
                  </a:lnTo>
                  <a:lnTo>
                    <a:pt x="402431" y="773430"/>
                  </a:lnTo>
                  <a:lnTo>
                    <a:pt x="401478" y="774383"/>
                  </a:lnTo>
                  <a:lnTo>
                    <a:pt x="401478" y="775811"/>
                  </a:lnTo>
                  <a:lnTo>
                    <a:pt x="406717" y="775811"/>
                  </a:lnTo>
                  <a:lnTo>
                    <a:pt x="410527" y="777240"/>
                  </a:lnTo>
                  <a:lnTo>
                    <a:pt x="410527" y="779145"/>
                  </a:lnTo>
                  <a:lnTo>
                    <a:pt x="413385" y="778193"/>
                  </a:lnTo>
                  <a:lnTo>
                    <a:pt x="419100" y="772001"/>
                  </a:lnTo>
                  <a:lnTo>
                    <a:pt x="424815" y="768191"/>
                  </a:lnTo>
                  <a:lnTo>
                    <a:pt x="427672" y="770573"/>
                  </a:lnTo>
                  <a:lnTo>
                    <a:pt x="434816" y="770096"/>
                  </a:lnTo>
                  <a:lnTo>
                    <a:pt x="441007" y="768668"/>
                  </a:lnTo>
                  <a:lnTo>
                    <a:pt x="440055" y="763905"/>
                  </a:lnTo>
                  <a:lnTo>
                    <a:pt x="441007" y="760571"/>
                  </a:lnTo>
                  <a:lnTo>
                    <a:pt x="442436" y="759619"/>
                  </a:lnTo>
                  <a:close/>
                  <a:moveTo>
                    <a:pt x="453390" y="33814"/>
                  </a:moveTo>
                  <a:lnTo>
                    <a:pt x="471011" y="35719"/>
                  </a:lnTo>
                  <a:lnTo>
                    <a:pt x="466725" y="39052"/>
                  </a:lnTo>
                  <a:lnTo>
                    <a:pt x="462439" y="41434"/>
                  </a:lnTo>
                  <a:lnTo>
                    <a:pt x="451009" y="44291"/>
                  </a:lnTo>
                  <a:lnTo>
                    <a:pt x="451961" y="47625"/>
                  </a:lnTo>
                  <a:lnTo>
                    <a:pt x="453390" y="49530"/>
                  </a:lnTo>
                  <a:lnTo>
                    <a:pt x="456723" y="52388"/>
                  </a:lnTo>
                  <a:lnTo>
                    <a:pt x="466725" y="57150"/>
                  </a:lnTo>
                  <a:lnTo>
                    <a:pt x="474345" y="59055"/>
                  </a:lnTo>
                  <a:lnTo>
                    <a:pt x="490061" y="60007"/>
                  </a:lnTo>
                  <a:lnTo>
                    <a:pt x="498157" y="60007"/>
                  </a:lnTo>
                  <a:lnTo>
                    <a:pt x="507206" y="58579"/>
                  </a:lnTo>
                  <a:lnTo>
                    <a:pt x="514826" y="55721"/>
                  </a:lnTo>
                  <a:lnTo>
                    <a:pt x="526256" y="56197"/>
                  </a:lnTo>
                  <a:lnTo>
                    <a:pt x="537210" y="58102"/>
                  </a:lnTo>
                  <a:lnTo>
                    <a:pt x="533876" y="61436"/>
                  </a:lnTo>
                  <a:lnTo>
                    <a:pt x="529590" y="62865"/>
                  </a:lnTo>
                  <a:lnTo>
                    <a:pt x="527209" y="67151"/>
                  </a:lnTo>
                  <a:lnTo>
                    <a:pt x="516731" y="67151"/>
                  </a:lnTo>
                  <a:lnTo>
                    <a:pt x="511016" y="66675"/>
                  </a:lnTo>
                  <a:lnTo>
                    <a:pt x="504348" y="67151"/>
                  </a:lnTo>
                  <a:lnTo>
                    <a:pt x="501967" y="68580"/>
                  </a:lnTo>
                  <a:lnTo>
                    <a:pt x="499586" y="70485"/>
                  </a:lnTo>
                  <a:lnTo>
                    <a:pt x="507206" y="74771"/>
                  </a:lnTo>
                  <a:lnTo>
                    <a:pt x="514826" y="78105"/>
                  </a:lnTo>
                  <a:lnTo>
                    <a:pt x="523875" y="80010"/>
                  </a:lnTo>
                  <a:lnTo>
                    <a:pt x="536257" y="81439"/>
                  </a:lnTo>
                  <a:lnTo>
                    <a:pt x="537686" y="83820"/>
                  </a:lnTo>
                  <a:lnTo>
                    <a:pt x="539591" y="84772"/>
                  </a:lnTo>
                  <a:lnTo>
                    <a:pt x="575310" y="86201"/>
                  </a:lnTo>
                  <a:lnTo>
                    <a:pt x="607695" y="83820"/>
                  </a:lnTo>
                  <a:lnTo>
                    <a:pt x="601980" y="90011"/>
                  </a:lnTo>
                  <a:lnTo>
                    <a:pt x="605314" y="94774"/>
                  </a:lnTo>
                  <a:lnTo>
                    <a:pt x="609123" y="97155"/>
                  </a:lnTo>
                  <a:lnTo>
                    <a:pt x="638175" y="99060"/>
                  </a:lnTo>
                  <a:lnTo>
                    <a:pt x="644366" y="100013"/>
                  </a:lnTo>
                  <a:lnTo>
                    <a:pt x="650557" y="98584"/>
                  </a:lnTo>
                  <a:lnTo>
                    <a:pt x="654844" y="94774"/>
                  </a:lnTo>
                  <a:lnTo>
                    <a:pt x="659130" y="91916"/>
                  </a:lnTo>
                  <a:lnTo>
                    <a:pt x="671513" y="87154"/>
                  </a:lnTo>
                  <a:lnTo>
                    <a:pt x="674846" y="87154"/>
                  </a:lnTo>
                  <a:lnTo>
                    <a:pt x="685323" y="89535"/>
                  </a:lnTo>
                  <a:lnTo>
                    <a:pt x="688657" y="89059"/>
                  </a:lnTo>
                  <a:lnTo>
                    <a:pt x="702469" y="84772"/>
                  </a:lnTo>
                  <a:lnTo>
                    <a:pt x="705326" y="81915"/>
                  </a:lnTo>
                  <a:lnTo>
                    <a:pt x="711517" y="72866"/>
                  </a:lnTo>
                  <a:lnTo>
                    <a:pt x="714851" y="68580"/>
                  </a:lnTo>
                  <a:lnTo>
                    <a:pt x="721995" y="63818"/>
                  </a:lnTo>
                  <a:lnTo>
                    <a:pt x="751046" y="49530"/>
                  </a:lnTo>
                  <a:lnTo>
                    <a:pt x="754856" y="46196"/>
                  </a:lnTo>
                  <a:lnTo>
                    <a:pt x="752951" y="34290"/>
                  </a:lnTo>
                  <a:lnTo>
                    <a:pt x="748665" y="29051"/>
                  </a:lnTo>
                  <a:lnTo>
                    <a:pt x="743426" y="26194"/>
                  </a:lnTo>
                  <a:lnTo>
                    <a:pt x="729139" y="24765"/>
                  </a:lnTo>
                  <a:lnTo>
                    <a:pt x="708660" y="24765"/>
                  </a:lnTo>
                  <a:lnTo>
                    <a:pt x="705802" y="23813"/>
                  </a:lnTo>
                  <a:lnTo>
                    <a:pt x="702945" y="21907"/>
                  </a:lnTo>
                  <a:lnTo>
                    <a:pt x="696277" y="20002"/>
                  </a:lnTo>
                  <a:lnTo>
                    <a:pt x="677227" y="16669"/>
                  </a:lnTo>
                  <a:lnTo>
                    <a:pt x="672941" y="14764"/>
                  </a:lnTo>
                  <a:lnTo>
                    <a:pt x="671036" y="14764"/>
                  </a:lnTo>
                  <a:lnTo>
                    <a:pt x="666750" y="16192"/>
                  </a:lnTo>
                  <a:lnTo>
                    <a:pt x="664369" y="15240"/>
                  </a:lnTo>
                  <a:lnTo>
                    <a:pt x="659606" y="10477"/>
                  </a:lnTo>
                  <a:lnTo>
                    <a:pt x="655796" y="10001"/>
                  </a:lnTo>
                  <a:lnTo>
                    <a:pt x="655320" y="12382"/>
                  </a:lnTo>
                  <a:lnTo>
                    <a:pt x="653891" y="14288"/>
                  </a:lnTo>
                  <a:lnTo>
                    <a:pt x="650557" y="14764"/>
                  </a:lnTo>
                  <a:lnTo>
                    <a:pt x="643890" y="13811"/>
                  </a:lnTo>
                  <a:lnTo>
                    <a:pt x="637698" y="18574"/>
                  </a:lnTo>
                  <a:lnTo>
                    <a:pt x="634841" y="21431"/>
                  </a:lnTo>
                  <a:lnTo>
                    <a:pt x="623411" y="23813"/>
                  </a:lnTo>
                  <a:lnTo>
                    <a:pt x="615315" y="23336"/>
                  </a:lnTo>
                  <a:lnTo>
                    <a:pt x="619125" y="13335"/>
                  </a:lnTo>
                  <a:lnTo>
                    <a:pt x="620077" y="8572"/>
                  </a:lnTo>
                  <a:lnTo>
                    <a:pt x="622459" y="5239"/>
                  </a:lnTo>
                  <a:lnTo>
                    <a:pt x="620077" y="3334"/>
                  </a:lnTo>
                  <a:lnTo>
                    <a:pt x="611981" y="1429"/>
                  </a:lnTo>
                  <a:lnTo>
                    <a:pt x="608171" y="1905"/>
                  </a:lnTo>
                  <a:lnTo>
                    <a:pt x="604838" y="4763"/>
                  </a:lnTo>
                  <a:lnTo>
                    <a:pt x="600551" y="6191"/>
                  </a:lnTo>
                  <a:lnTo>
                    <a:pt x="596265" y="5715"/>
                  </a:lnTo>
                  <a:lnTo>
                    <a:pt x="592931" y="6667"/>
                  </a:lnTo>
                  <a:lnTo>
                    <a:pt x="591978" y="9525"/>
                  </a:lnTo>
                  <a:lnTo>
                    <a:pt x="592931" y="13811"/>
                  </a:lnTo>
                  <a:lnTo>
                    <a:pt x="592931" y="22860"/>
                  </a:lnTo>
                  <a:lnTo>
                    <a:pt x="590550" y="30480"/>
                  </a:lnTo>
                  <a:lnTo>
                    <a:pt x="587692" y="33814"/>
                  </a:lnTo>
                  <a:lnTo>
                    <a:pt x="584359" y="32861"/>
                  </a:lnTo>
                  <a:lnTo>
                    <a:pt x="574357" y="27146"/>
                  </a:lnTo>
                  <a:lnTo>
                    <a:pt x="570547" y="26670"/>
                  </a:lnTo>
                  <a:lnTo>
                    <a:pt x="567690" y="25241"/>
                  </a:lnTo>
                  <a:lnTo>
                    <a:pt x="566261" y="20479"/>
                  </a:lnTo>
                  <a:lnTo>
                    <a:pt x="562451" y="18574"/>
                  </a:lnTo>
                  <a:lnTo>
                    <a:pt x="543877" y="19050"/>
                  </a:lnTo>
                  <a:lnTo>
                    <a:pt x="540544" y="18097"/>
                  </a:lnTo>
                  <a:lnTo>
                    <a:pt x="533400" y="14288"/>
                  </a:lnTo>
                  <a:lnTo>
                    <a:pt x="525780" y="8572"/>
                  </a:lnTo>
                  <a:lnTo>
                    <a:pt x="521970" y="6191"/>
                  </a:lnTo>
                  <a:lnTo>
                    <a:pt x="513397" y="3810"/>
                  </a:lnTo>
                  <a:lnTo>
                    <a:pt x="504825" y="476"/>
                  </a:lnTo>
                  <a:lnTo>
                    <a:pt x="501015" y="0"/>
                  </a:lnTo>
                  <a:lnTo>
                    <a:pt x="497205" y="1429"/>
                  </a:lnTo>
                  <a:lnTo>
                    <a:pt x="499586" y="6191"/>
                  </a:lnTo>
                  <a:lnTo>
                    <a:pt x="502444" y="10001"/>
                  </a:lnTo>
                  <a:lnTo>
                    <a:pt x="503396" y="11906"/>
                  </a:lnTo>
                  <a:lnTo>
                    <a:pt x="502920" y="14288"/>
                  </a:lnTo>
                  <a:lnTo>
                    <a:pt x="501015" y="19526"/>
                  </a:lnTo>
                  <a:lnTo>
                    <a:pt x="494823" y="17621"/>
                  </a:lnTo>
                  <a:lnTo>
                    <a:pt x="486727" y="11906"/>
                  </a:lnTo>
                  <a:lnTo>
                    <a:pt x="484346" y="10954"/>
                  </a:lnTo>
                  <a:lnTo>
                    <a:pt x="481489" y="11430"/>
                  </a:lnTo>
                  <a:lnTo>
                    <a:pt x="480536" y="13811"/>
                  </a:lnTo>
                  <a:lnTo>
                    <a:pt x="481489" y="16669"/>
                  </a:lnTo>
                  <a:lnTo>
                    <a:pt x="487203" y="22860"/>
                  </a:lnTo>
                  <a:lnTo>
                    <a:pt x="493395" y="24765"/>
                  </a:lnTo>
                  <a:lnTo>
                    <a:pt x="486727" y="28575"/>
                  </a:lnTo>
                  <a:lnTo>
                    <a:pt x="480060" y="26670"/>
                  </a:lnTo>
                  <a:lnTo>
                    <a:pt x="473869" y="23813"/>
                  </a:lnTo>
                  <a:lnTo>
                    <a:pt x="467677" y="22384"/>
                  </a:lnTo>
                  <a:lnTo>
                    <a:pt x="444341" y="24289"/>
                  </a:lnTo>
                  <a:lnTo>
                    <a:pt x="438626" y="26670"/>
                  </a:lnTo>
                  <a:lnTo>
                    <a:pt x="445770" y="30480"/>
                  </a:lnTo>
                  <a:lnTo>
                    <a:pt x="453390" y="33814"/>
                  </a:lnTo>
                  <a:close/>
                  <a:moveTo>
                    <a:pt x="330517" y="792004"/>
                  </a:moveTo>
                  <a:lnTo>
                    <a:pt x="329565" y="791051"/>
                  </a:lnTo>
                  <a:lnTo>
                    <a:pt x="324802" y="790575"/>
                  </a:lnTo>
                  <a:lnTo>
                    <a:pt x="322897" y="793433"/>
                  </a:lnTo>
                  <a:lnTo>
                    <a:pt x="318611" y="796766"/>
                  </a:lnTo>
                  <a:lnTo>
                    <a:pt x="319564" y="799624"/>
                  </a:lnTo>
                  <a:lnTo>
                    <a:pt x="323373" y="801529"/>
                  </a:lnTo>
                  <a:lnTo>
                    <a:pt x="326707" y="801053"/>
                  </a:lnTo>
                  <a:lnTo>
                    <a:pt x="330994" y="798671"/>
                  </a:lnTo>
                  <a:lnTo>
                    <a:pt x="332898" y="799148"/>
                  </a:lnTo>
                  <a:lnTo>
                    <a:pt x="333375" y="801053"/>
                  </a:lnTo>
                  <a:lnTo>
                    <a:pt x="336232" y="802481"/>
                  </a:lnTo>
                  <a:lnTo>
                    <a:pt x="340995" y="802958"/>
                  </a:lnTo>
                  <a:lnTo>
                    <a:pt x="347663" y="802481"/>
                  </a:lnTo>
                  <a:lnTo>
                    <a:pt x="351948" y="799148"/>
                  </a:lnTo>
                  <a:lnTo>
                    <a:pt x="353377" y="792480"/>
                  </a:lnTo>
                  <a:lnTo>
                    <a:pt x="351472" y="789146"/>
                  </a:lnTo>
                  <a:lnTo>
                    <a:pt x="347186" y="782955"/>
                  </a:lnTo>
                  <a:lnTo>
                    <a:pt x="346234" y="780574"/>
                  </a:lnTo>
                  <a:lnTo>
                    <a:pt x="344805" y="779145"/>
                  </a:lnTo>
                  <a:lnTo>
                    <a:pt x="343852" y="778669"/>
                  </a:lnTo>
                  <a:lnTo>
                    <a:pt x="341471" y="779145"/>
                  </a:lnTo>
                  <a:lnTo>
                    <a:pt x="341471" y="785336"/>
                  </a:lnTo>
                  <a:lnTo>
                    <a:pt x="335756" y="784384"/>
                  </a:lnTo>
                  <a:lnTo>
                    <a:pt x="334803" y="785812"/>
                  </a:lnTo>
                  <a:lnTo>
                    <a:pt x="335280" y="788194"/>
                  </a:lnTo>
                  <a:lnTo>
                    <a:pt x="333851" y="791528"/>
                  </a:lnTo>
                  <a:lnTo>
                    <a:pt x="330517" y="792004"/>
                  </a:lnTo>
                  <a:close/>
                  <a:moveTo>
                    <a:pt x="466725" y="15240"/>
                  </a:moveTo>
                  <a:lnTo>
                    <a:pt x="459105" y="11430"/>
                  </a:lnTo>
                  <a:lnTo>
                    <a:pt x="451485" y="10477"/>
                  </a:lnTo>
                  <a:lnTo>
                    <a:pt x="448627" y="12382"/>
                  </a:lnTo>
                  <a:lnTo>
                    <a:pt x="447198" y="15716"/>
                  </a:lnTo>
                  <a:lnTo>
                    <a:pt x="459581" y="19050"/>
                  </a:lnTo>
                  <a:lnTo>
                    <a:pt x="466725" y="15240"/>
                  </a:lnTo>
                  <a:close/>
                  <a:moveTo>
                    <a:pt x="641032" y="676751"/>
                  </a:moveTo>
                  <a:lnTo>
                    <a:pt x="640556" y="675799"/>
                  </a:lnTo>
                  <a:lnTo>
                    <a:pt x="638651" y="674846"/>
                  </a:lnTo>
                  <a:lnTo>
                    <a:pt x="635794" y="676275"/>
                  </a:lnTo>
                  <a:lnTo>
                    <a:pt x="634841" y="679133"/>
                  </a:lnTo>
                  <a:lnTo>
                    <a:pt x="634841" y="683895"/>
                  </a:lnTo>
                  <a:lnTo>
                    <a:pt x="636270" y="686276"/>
                  </a:lnTo>
                  <a:lnTo>
                    <a:pt x="640080" y="688181"/>
                  </a:lnTo>
                  <a:lnTo>
                    <a:pt x="646747" y="685800"/>
                  </a:lnTo>
                  <a:lnTo>
                    <a:pt x="648652" y="680561"/>
                  </a:lnTo>
                  <a:lnTo>
                    <a:pt x="644366" y="677704"/>
                  </a:lnTo>
                  <a:lnTo>
                    <a:pt x="641032" y="676751"/>
                  </a:lnTo>
                  <a:close/>
                  <a:moveTo>
                    <a:pt x="676751" y="206693"/>
                  </a:moveTo>
                  <a:lnTo>
                    <a:pt x="665321" y="200977"/>
                  </a:lnTo>
                  <a:lnTo>
                    <a:pt x="653891" y="196215"/>
                  </a:lnTo>
                  <a:lnTo>
                    <a:pt x="641985" y="198596"/>
                  </a:lnTo>
                  <a:lnTo>
                    <a:pt x="635317" y="197644"/>
                  </a:lnTo>
                  <a:lnTo>
                    <a:pt x="623411" y="191452"/>
                  </a:lnTo>
                  <a:lnTo>
                    <a:pt x="616267" y="189071"/>
                  </a:lnTo>
                  <a:lnTo>
                    <a:pt x="617696" y="181927"/>
                  </a:lnTo>
                  <a:lnTo>
                    <a:pt x="624840" y="179546"/>
                  </a:lnTo>
                  <a:lnTo>
                    <a:pt x="627697" y="177641"/>
                  </a:lnTo>
                  <a:lnTo>
                    <a:pt x="624364" y="174784"/>
                  </a:lnTo>
                  <a:lnTo>
                    <a:pt x="616267" y="170974"/>
                  </a:lnTo>
                  <a:lnTo>
                    <a:pt x="611981" y="170021"/>
                  </a:lnTo>
                  <a:lnTo>
                    <a:pt x="603409" y="170974"/>
                  </a:lnTo>
                  <a:lnTo>
                    <a:pt x="593884" y="172879"/>
                  </a:lnTo>
                  <a:lnTo>
                    <a:pt x="588645" y="171926"/>
                  </a:lnTo>
                  <a:lnTo>
                    <a:pt x="585311" y="158591"/>
                  </a:lnTo>
                  <a:lnTo>
                    <a:pt x="579596" y="146209"/>
                  </a:lnTo>
                  <a:lnTo>
                    <a:pt x="569595" y="146685"/>
                  </a:lnTo>
                  <a:lnTo>
                    <a:pt x="564832" y="144780"/>
                  </a:lnTo>
                  <a:lnTo>
                    <a:pt x="559594" y="144780"/>
                  </a:lnTo>
                  <a:lnTo>
                    <a:pt x="545782" y="147638"/>
                  </a:lnTo>
                  <a:lnTo>
                    <a:pt x="522446" y="150971"/>
                  </a:lnTo>
                  <a:lnTo>
                    <a:pt x="517684" y="153829"/>
                  </a:lnTo>
                  <a:lnTo>
                    <a:pt x="522446" y="158591"/>
                  </a:lnTo>
                  <a:lnTo>
                    <a:pt x="528638" y="158115"/>
                  </a:lnTo>
                  <a:lnTo>
                    <a:pt x="527685" y="165259"/>
                  </a:lnTo>
                  <a:lnTo>
                    <a:pt x="536257" y="170497"/>
                  </a:lnTo>
                  <a:lnTo>
                    <a:pt x="538163" y="176689"/>
                  </a:lnTo>
                  <a:lnTo>
                    <a:pt x="544830" y="184309"/>
                  </a:lnTo>
                  <a:lnTo>
                    <a:pt x="551021" y="188119"/>
                  </a:lnTo>
                  <a:lnTo>
                    <a:pt x="566261" y="194310"/>
                  </a:lnTo>
                  <a:lnTo>
                    <a:pt x="564832" y="194786"/>
                  </a:lnTo>
                  <a:lnTo>
                    <a:pt x="558641" y="202406"/>
                  </a:lnTo>
                  <a:lnTo>
                    <a:pt x="555307" y="205264"/>
                  </a:lnTo>
                  <a:lnTo>
                    <a:pt x="552450" y="209550"/>
                  </a:lnTo>
                  <a:lnTo>
                    <a:pt x="550545" y="216218"/>
                  </a:lnTo>
                  <a:lnTo>
                    <a:pt x="539591" y="220027"/>
                  </a:lnTo>
                  <a:lnTo>
                    <a:pt x="541496" y="227647"/>
                  </a:lnTo>
                  <a:lnTo>
                    <a:pt x="545782" y="229076"/>
                  </a:lnTo>
                  <a:lnTo>
                    <a:pt x="573405" y="225266"/>
                  </a:lnTo>
                  <a:lnTo>
                    <a:pt x="580072" y="224790"/>
                  </a:lnTo>
                  <a:lnTo>
                    <a:pt x="586740" y="222885"/>
                  </a:lnTo>
                  <a:lnTo>
                    <a:pt x="591502" y="220027"/>
                  </a:lnTo>
                  <a:lnTo>
                    <a:pt x="593407" y="220027"/>
                  </a:lnTo>
                  <a:lnTo>
                    <a:pt x="599122" y="221456"/>
                  </a:lnTo>
                  <a:lnTo>
                    <a:pt x="601503" y="220980"/>
                  </a:lnTo>
                  <a:lnTo>
                    <a:pt x="602932" y="221933"/>
                  </a:lnTo>
                  <a:lnTo>
                    <a:pt x="601027" y="224790"/>
                  </a:lnTo>
                  <a:lnTo>
                    <a:pt x="592931" y="230029"/>
                  </a:lnTo>
                  <a:lnTo>
                    <a:pt x="594360" y="234791"/>
                  </a:lnTo>
                  <a:lnTo>
                    <a:pt x="593884" y="236696"/>
                  </a:lnTo>
                  <a:lnTo>
                    <a:pt x="592455" y="237649"/>
                  </a:lnTo>
                  <a:lnTo>
                    <a:pt x="596741" y="240983"/>
                  </a:lnTo>
                  <a:lnTo>
                    <a:pt x="605314" y="240506"/>
                  </a:lnTo>
                  <a:lnTo>
                    <a:pt x="608647" y="238125"/>
                  </a:lnTo>
                  <a:lnTo>
                    <a:pt x="611981" y="234791"/>
                  </a:lnTo>
                  <a:lnTo>
                    <a:pt x="615315" y="232886"/>
                  </a:lnTo>
                  <a:lnTo>
                    <a:pt x="624840" y="233363"/>
                  </a:lnTo>
                  <a:lnTo>
                    <a:pt x="629126" y="231934"/>
                  </a:lnTo>
                  <a:lnTo>
                    <a:pt x="636746" y="227647"/>
                  </a:lnTo>
                  <a:lnTo>
                    <a:pt x="640556" y="225266"/>
                  </a:lnTo>
                  <a:lnTo>
                    <a:pt x="644366" y="220980"/>
                  </a:lnTo>
                  <a:lnTo>
                    <a:pt x="648176" y="215741"/>
                  </a:lnTo>
                  <a:lnTo>
                    <a:pt x="650557" y="213836"/>
                  </a:lnTo>
                  <a:lnTo>
                    <a:pt x="676751" y="206693"/>
                  </a:lnTo>
                  <a:close/>
                  <a:moveTo>
                    <a:pt x="709136" y="652939"/>
                  </a:moveTo>
                  <a:lnTo>
                    <a:pt x="700088" y="650558"/>
                  </a:lnTo>
                  <a:lnTo>
                    <a:pt x="694372" y="653415"/>
                  </a:lnTo>
                  <a:lnTo>
                    <a:pt x="690563" y="656273"/>
                  </a:lnTo>
                  <a:lnTo>
                    <a:pt x="690563" y="657225"/>
                  </a:lnTo>
                  <a:lnTo>
                    <a:pt x="696277" y="658178"/>
                  </a:lnTo>
                  <a:lnTo>
                    <a:pt x="699611" y="661987"/>
                  </a:lnTo>
                  <a:lnTo>
                    <a:pt x="705802" y="662464"/>
                  </a:lnTo>
                  <a:lnTo>
                    <a:pt x="706755" y="661987"/>
                  </a:lnTo>
                  <a:lnTo>
                    <a:pt x="713898" y="661035"/>
                  </a:lnTo>
                  <a:lnTo>
                    <a:pt x="718661" y="659606"/>
                  </a:lnTo>
                  <a:lnTo>
                    <a:pt x="719138" y="656749"/>
                  </a:lnTo>
                  <a:lnTo>
                    <a:pt x="716756" y="657225"/>
                  </a:lnTo>
                  <a:lnTo>
                    <a:pt x="712470" y="652939"/>
                  </a:lnTo>
                  <a:lnTo>
                    <a:pt x="709136" y="652939"/>
                  </a:lnTo>
                  <a:close/>
                  <a:moveTo>
                    <a:pt x="870109" y="688658"/>
                  </a:moveTo>
                  <a:lnTo>
                    <a:pt x="864394" y="687229"/>
                  </a:lnTo>
                  <a:lnTo>
                    <a:pt x="857250" y="687229"/>
                  </a:lnTo>
                  <a:lnTo>
                    <a:pt x="856773" y="686276"/>
                  </a:lnTo>
                  <a:lnTo>
                    <a:pt x="857726" y="682466"/>
                  </a:lnTo>
                  <a:lnTo>
                    <a:pt x="852011" y="677704"/>
                  </a:lnTo>
                  <a:lnTo>
                    <a:pt x="848201" y="678180"/>
                  </a:lnTo>
                  <a:lnTo>
                    <a:pt x="842486" y="681514"/>
                  </a:lnTo>
                  <a:lnTo>
                    <a:pt x="840581" y="681037"/>
                  </a:lnTo>
                  <a:lnTo>
                    <a:pt x="840105" y="679609"/>
                  </a:lnTo>
                  <a:lnTo>
                    <a:pt x="837247" y="677228"/>
                  </a:lnTo>
                  <a:lnTo>
                    <a:pt x="829151" y="675323"/>
                  </a:lnTo>
                  <a:lnTo>
                    <a:pt x="826770" y="673418"/>
                  </a:lnTo>
                  <a:lnTo>
                    <a:pt x="823436" y="669131"/>
                  </a:lnTo>
                  <a:lnTo>
                    <a:pt x="819626" y="667226"/>
                  </a:lnTo>
                  <a:lnTo>
                    <a:pt x="810577" y="667226"/>
                  </a:lnTo>
                  <a:lnTo>
                    <a:pt x="807720" y="668655"/>
                  </a:lnTo>
                  <a:lnTo>
                    <a:pt x="802957" y="673894"/>
                  </a:lnTo>
                  <a:lnTo>
                    <a:pt x="798671" y="682466"/>
                  </a:lnTo>
                  <a:lnTo>
                    <a:pt x="797242" y="689610"/>
                  </a:lnTo>
                  <a:lnTo>
                    <a:pt x="792956" y="692944"/>
                  </a:lnTo>
                  <a:lnTo>
                    <a:pt x="792003" y="695325"/>
                  </a:lnTo>
                  <a:lnTo>
                    <a:pt x="789146" y="704850"/>
                  </a:lnTo>
                  <a:lnTo>
                    <a:pt x="788194" y="702469"/>
                  </a:lnTo>
                  <a:lnTo>
                    <a:pt x="788194" y="698183"/>
                  </a:lnTo>
                  <a:lnTo>
                    <a:pt x="789146" y="693420"/>
                  </a:lnTo>
                  <a:lnTo>
                    <a:pt x="789622" y="684848"/>
                  </a:lnTo>
                  <a:lnTo>
                    <a:pt x="792003" y="679133"/>
                  </a:lnTo>
                  <a:lnTo>
                    <a:pt x="790098" y="676751"/>
                  </a:lnTo>
                  <a:lnTo>
                    <a:pt x="782955" y="679133"/>
                  </a:lnTo>
                  <a:lnTo>
                    <a:pt x="779621" y="678180"/>
                  </a:lnTo>
                  <a:lnTo>
                    <a:pt x="781526" y="675799"/>
                  </a:lnTo>
                  <a:lnTo>
                    <a:pt x="792480" y="671036"/>
                  </a:lnTo>
                  <a:lnTo>
                    <a:pt x="794385" y="669131"/>
                  </a:lnTo>
                  <a:lnTo>
                    <a:pt x="796290" y="666274"/>
                  </a:lnTo>
                  <a:lnTo>
                    <a:pt x="796766" y="659606"/>
                  </a:lnTo>
                  <a:lnTo>
                    <a:pt x="788194" y="655320"/>
                  </a:lnTo>
                  <a:lnTo>
                    <a:pt x="777240" y="654368"/>
                  </a:lnTo>
                  <a:lnTo>
                    <a:pt x="774382" y="652939"/>
                  </a:lnTo>
                  <a:lnTo>
                    <a:pt x="769620" y="652462"/>
                  </a:lnTo>
                  <a:lnTo>
                    <a:pt x="760571" y="658178"/>
                  </a:lnTo>
                  <a:lnTo>
                    <a:pt x="757238" y="661035"/>
                  </a:lnTo>
                  <a:lnTo>
                    <a:pt x="758190" y="663416"/>
                  </a:lnTo>
                  <a:lnTo>
                    <a:pt x="767715" y="668655"/>
                  </a:lnTo>
                  <a:lnTo>
                    <a:pt x="767239" y="670084"/>
                  </a:lnTo>
                  <a:lnTo>
                    <a:pt x="759142" y="670084"/>
                  </a:lnTo>
                  <a:lnTo>
                    <a:pt x="754856" y="673894"/>
                  </a:lnTo>
                  <a:lnTo>
                    <a:pt x="753427" y="677704"/>
                  </a:lnTo>
                  <a:lnTo>
                    <a:pt x="751046" y="681990"/>
                  </a:lnTo>
                  <a:lnTo>
                    <a:pt x="748189" y="687705"/>
                  </a:lnTo>
                  <a:lnTo>
                    <a:pt x="737235" y="693420"/>
                  </a:lnTo>
                  <a:lnTo>
                    <a:pt x="734377" y="693896"/>
                  </a:lnTo>
                  <a:lnTo>
                    <a:pt x="734377" y="691039"/>
                  </a:lnTo>
                  <a:lnTo>
                    <a:pt x="734853" y="688181"/>
                  </a:lnTo>
                  <a:lnTo>
                    <a:pt x="735806" y="685324"/>
                  </a:lnTo>
                  <a:lnTo>
                    <a:pt x="736282" y="680085"/>
                  </a:lnTo>
                  <a:lnTo>
                    <a:pt x="733425" y="678180"/>
                  </a:lnTo>
                  <a:lnTo>
                    <a:pt x="737235" y="673894"/>
                  </a:lnTo>
                  <a:lnTo>
                    <a:pt x="739140" y="666750"/>
                  </a:lnTo>
                  <a:lnTo>
                    <a:pt x="736759" y="661511"/>
                  </a:lnTo>
                  <a:lnTo>
                    <a:pt x="731520" y="662940"/>
                  </a:lnTo>
                  <a:lnTo>
                    <a:pt x="721995" y="671036"/>
                  </a:lnTo>
                  <a:lnTo>
                    <a:pt x="713898" y="680561"/>
                  </a:lnTo>
                  <a:lnTo>
                    <a:pt x="696277" y="698183"/>
                  </a:lnTo>
                  <a:lnTo>
                    <a:pt x="694372" y="704374"/>
                  </a:lnTo>
                  <a:lnTo>
                    <a:pt x="687228" y="710565"/>
                  </a:lnTo>
                  <a:lnTo>
                    <a:pt x="681514" y="712470"/>
                  </a:lnTo>
                  <a:lnTo>
                    <a:pt x="679609" y="710565"/>
                  </a:lnTo>
                  <a:lnTo>
                    <a:pt x="680085" y="706279"/>
                  </a:lnTo>
                  <a:lnTo>
                    <a:pt x="685323" y="699611"/>
                  </a:lnTo>
                  <a:lnTo>
                    <a:pt x="687228" y="689610"/>
                  </a:lnTo>
                  <a:lnTo>
                    <a:pt x="689610" y="685800"/>
                  </a:lnTo>
                  <a:lnTo>
                    <a:pt x="696277" y="678656"/>
                  </a:lnTo>
                  <a:lnTo>
                    <a:pt x="702945" y="671989"/>
                  </a:lnTo>
                  <a:lnTo>
                    <a:pt x="706755" y="669608"/>
                  </a:lnTo>
                  <a:lnTo>
                    <a:pt x="706278" y="667226"/>
                  </a:lnTo>
                  <a:lnTo>
                    <a:pt x="704373" y="666274"/>
                  </a:lnTo>
                  <a:lnTo>
                    <a:pt x="702469" y="666274"/>
                  </a:lnTo>
                  <a:lnTo>
                    <a:pt x="699611" y="664369"/>
                  </a:lnTo>
                  <a:lnTo>
                    <a:pt x="694848" y="663893"/>
                  </a:lnTo>
                  <a:lnTo>
                    <a:pt x="692944" y="665321"/>
                  </a:lnTo>
                  <a:lnTo>
                    <a:pt x="691039" y="668179"/>
                  </a:lnTo>
                  <a:lnTo>
                    <a:pt x="689134" y="668655"/>
                  </a:lnTo>
                  <a:lnTo>
                    <a:pt x="685800" y="666750"/>
                  </a:lnTo>
                  <a:lnTo>
                    <a:pt x="681514" y="663416"/>
                  </a:lnTo>
                  <a:lnTo>
                    <a:pt x="674370" y="660559"/>
                  </a:lnTo>
                  <a:lnTo>
                    <a:pt x="671989" y="658654"/>
                  </a:lnTo>
                  <a:lnTo>
                    <a:pt x="668178" y="659130"/>
                  </a:lnTo>
                  <a:lnTo>
                    <a:pt x="661035" y="665798"/>
                  </a:lnTo>
                  <a:lnTo>
                    <a:pt x="654844" y="669608"/>
                  </a:lnTo>
                  <a:lnTo>
                    <a:pt x="654844" y="672941"/>
                  </a:lnTo>
                  <a:lnTo>
                    <a:pt x="659606" y="674846"/>
                  </a:lnTo>
                  <a:lnTo>
                    <a:pt x="660082" y="677704"/>
                  </a:lnTo>
                  <a:lnTo>
                    <a:pt x="657701" y="678180"/>
                  </a:lnTo>
                  <a:lnTo>
                    <a:pt x="655320" y="680085"/>
                  </a:lnTo>
                  <a:lnTo>
                    <a:pt x="646747" y="691039"/>
                  </a:lnTo>
                  <a:lnTo>
                    <a:pt x="641985" y="691515"/>
                  </a:lnTo>
                  <a:lnTo>
                    <a:pt x="633889" y="696278"/>
                  </a:lnTo>
                  <a:lnTo>
                    <a:pt x="624364" y="705803"/>
                  </a:lnTo>
                  <a:lnTo>
                    <a:pt x="622459" y="708184"/>
                  </a:lnTo>
                  <a:lnTo>
                    <a:pt x="621030" y="714375"/>
                  </a:lnTo>
                  <a:lnTo>
                    <a:pt x="621982" y="716756"/>
                  </a:lnTo>
                  <a:lnTo>
                    <a:pt x="624840" y="719614"/>
                  </a:lnTo>
                  <a:lnTo>
                    <a:pt x="623411" y="721995"/>
                  </a:lnTo>
                  <a:lnTo>
                    <a:pt x="620077" y="721519"/>
                  </a:lnTo>
                  <a:lnTo>
                    <a:pt x="617220" y="719137"/>
                  </a:lnTo>
                  <a:lnTo>
                    <a:pt x="612934" y="714851"/>
                  </a:lnTo>
                  <a:lnTo>
                    <a:pt x="610552" y="706755"/>
                  </a:lnTo>
                  <a:lnTo>
                    <a:pt x="609123" y="702469"/>
                  </a:lnTo>
                  <a:lnTo>
                    <a:pt x="606266" y="700087"/>
                  </a:lnTo>
                  <a:lnTo>
                    <a:pt x="600551" y="698183"/>
                  </a:lnTo>
                  <a:lnTo>
                    <a:pt x="591502" y="700564"/>
                  </a:lnTo>
                  <a:lnTo>
                    <a:pt x="590073" y="704374"/>
                  </a:lnTo>
                  <a:lnTo>
                    <a:pt x="588169" y="705326"/>
                  </a:lnTo>
                  <a:lnTo>
                    <a:pt x="584835" y="702469"/>
                  </a:lnTo>
                  <a:lnTo>
                    <a:pt x="579120" y="704374"/>
                  </a:lnTo>
                  <a:lnTo>
                    <a:pt x="577215" y="703421"/>
                  </a:lnTo>
                  <a:lnTo>
                    <a:pt x="570071" y="707231"/>
                  </a:lnTo>
                  <a:lnTo>
                    <a:pt x="561975" y="705326"/>
                  </a:lnTo>
                  <a:lnTo>
                    <a:pt x="555784" y="706755"/>
                  </a:lnTo>
                  <a:lnTo>
                    <a:pt x="555307" y="708184"/>
                  </a:lnTo>
                  <a:lnTo>
                    <a:pt x="557213" y="710089"/>
                  </a:lnTo>
                  <a:lnTo>
                    <a:pt x="564356" y="714851"/>
                  </a:lnTo>
                  <a:lnTo>
                    <a:pt x="571023" y="716756"/>
                  </a:lnTo>
                  <a:lnTo>
                    <a:pt x="573881" y="720566"/>
                  </a:lnTo>
                  <a:lnTo>
                    <a:pt x="576739" y="731044"/>
                  </a:lnTo>
                  <a:lnTo>
                    <a:pt x="575310" y="732473"/>
                  </a:lnTo>
                  <a:lnTo>
                    <a:pt x="570071" y="728186"/>
                  </a:lnTo>
                  <a:lnTo>
                    <a:pt x="563403" y="725329"/>
                  </a:lnTo>
                  <a:lnTo>
                    <a:pt x="558165" y="720566"/>
                  </a:lnTo>
                  <a:lnTo>
                    <a:pt x="551973" y="721043"/>
                  </a:lnTo>
                  <a:lnTo>
                    <a:pt x="549116" y="727710"/>
                  </a:lnTo>
                  <a:lnTo>
                    <a:pt x="544830" y="727710"/>
                  </a:lnTo>
                  <a:lnTo>
                    <a:pt x="542925" y="725805"/>
                  </a:lnTo>
                  <a:lnTo>
                    <a:pt x="538639" y="726281"/>
                  </a:lnTo>
                  <a:lnTo>
                    <a:pt x="531019" y="725805"/>
                  </a:lnTo>
                  <a:lnTo>
                    <a:pt x="528638" y="729615"/>
                  </a:lnTo>
                  <a:lnTo>
                    <a:pt x="528161" y="739140"/>
                  </a:lnTo>
                  <a:lnTo>
                    <a:pt x="529114" y="742950"/>
                  </a:lnTo>
                  <a:lnTo>
                    <a:pt x="532447" y="745808"/>
                  </a:lnTo>
                  <a:lnTo>
                    <a:pt x="535305" y="748665"/>
                  </a:lnTo>
                  <a:lnTo>
                    <a:pt x="535305" y="749618"/>
                  </a:lnTo>
                  <a:lnTo>
                    <a:pt x="526732" y="748189"/>
                  </a:lnTo>
                  <a:lnTo>
                    <a:pt x="516731" y="758666"/>
                  </a:lnTo>
                  <a:lnTo>
                    <a:pt x="513873" y="760571"/>
                  </a:lnTo>
                  <a:lnTo>
                    <a:pt x="511969" y="761048"/>
                  </a:lnTo>
                  <a:lnTo>
                    <a:pt x="511492" y="759619"/>
                  </a:lnTo>
                  <a:lnTo>
                    <a:pt x="519589" y="748665"/>
                  </a:lnTo>
                  <a:lnTo>
                    <a:pt x="521494" y="743903"/>
                  </a:lnTo>
                  <a:lnTo>
                    <a:pt x="521494" y="740093"/>
                  </a:lnTo>
                  <a:lnTo>
                    <a:pt x="523398" y="728662"/>
                  </a:lnTo>
                  <a:lnTo>
                    <a:pt x="522446" y="725329"/>
                  </a:lnTo>
                  <a:lnTo>
                    <a:pt x="521494" y="723900"/>
                  </a:lnTo>
                  <a:lnTo>
                    <a:pt x="518160" y="724853"/>
                  </a:lnTo>
                  <a:lnTo>
                    <a:pt x="515778" y="726758"/>
                  </a:lnTo>
                  <a:lnTo>
                    <a:pt x="512921" y="727710"/>
                  </a:lnTo>
                  <a:lnTo>
                    <a:pt x="509111" y="731044"/>
                  </a:lnTo>
                  <a:lnTo>
                    <a:pt x="505777" y="737235"/>
                  </a:lnTo>
                  <a:lnTo>
                    <a:pt x="501491" y="750570"/>
                  </a:lnTo>
                  <a:lnTo>
                    <a:pt x="498157" y="755333"/>
                  </a:lnTo>
                  <a:lnTo>
                    <a:pt x="498157" y="750570"/>
                  </a:lnTo>
                  <a:lnTo>
                    <a:pt x="500063" y="743903"/>
                  </a:lnTo>
                  <a:lnTo>
                    <a:pt x="501015" y="733901"/>
                  </a:lnTo>
                  <a:lnTo>
                    <a:pt x="499586" y="732473"/>
                  </a:lnTo>
                  <a:lnTo>
                    <a:pt x="482917" y="735806"/>
                  </a:lnTo>
                  <a:lnTo>
                    <a:pt x="477678" y="741045"/>
                  </a:lnTo>
                  <a:lnTo>
                    <a:pt x="476726" y="743426"/>
                  </a:lnTo>
                  <a:lnTo>
                    <a:pt x="476726" y="745808"/>
                  </a:lnTo>
                  <a:lnTo>
                    <a:pt x="476250" y="747236"/>
                  </a:lnTo>
                  <a:lnTo>
                    <a:pt x="472440" y="749618"/>
                  </a:lnTo>
                  <a:lnTo>
                    <a:pt x="468630" y="750094"/>
                  </a:lnTo>
                  <a:lnTo>
                    <a:pt x="465296" y="750094"/>
                  </a:lnTo>
                  <a:lnTo>
                    <a:pt x="463391" y="751999"/>
                  </a:lnTo>
                  <a:lnTo>
                    <a:pt x="463867" y="755333"/>
                  </a:lnTo>
                  <a:lnTo>
                    <a:pt x="468153" y="758666"/>
                  </a:lnTo>
                  <a:lnTo>
                    <a:pt x="473869" y="761048"/>
                  </a:lnTo>
                  <a:lnTo>
                    <a:pt x="471964" y="762476"/>
                  </a:lnTo>
                  <a:lnTo>
                    <a:pt x="464820" y="762000"/>
                  </a:lnTo>
                  <a:lnTo>
                    <a:pt x="459105" y="759619"/>
                  </a:lnTo>
                  <a:lnTo>
                    <a:pt x="455771" y="755333"/>
                  </a:lnTo>
                  <a:lnTo>
                    <a:pt x="452914" y="753428"/>
                  </a:lnTo>
                  <a:lnTo>
                    <a:pt x="451961" y="753904"/>
                  </a:lnTo>
                  <a:lnTo>
                    <a:pt x="449580" y="756285"/>
                  </a:lnTo>
                  <a:lnTo>
                    <a:pt x="445770" y="762953"/>
                  </a:lnTo>
                  <a:lnTo>
                    <a:pt x="445770" y="768668"/>
                  </a:lnTo>
                  <a:lnTo>
                    <a:pt x="447198" y="771525"/>
                  </a:lnTo>
                  <a:lnTo>
                    <a:pt x="446722" y="772954"/>
                  </a:lnTo>
                  <a:lnTo>
                    <a:pt x="433388" y="776287"/>
                  </a:lnTo>
                  <a:lnTo>
                    <a:pt x="428148" y="782003"/>
                  </a:lnTo>
                  <a:lnTo>
                    <a:pt x="426244" y="789146"/>
                  </a:lnTo>
                  <a:lnTo>
                    <a:pt x="422910" y="793909"/>
                  </a:lnTo>
                  <a:lnTo>
                    <a:pt x="413861" y="800100"/>
                  </a:lnTo>
                  <a:lnTo>
                    <a:pt x="405289" y="800576"/>
                  </a:lnTo>
                  <a:lnTo>
                    <a:pt x="397192" y="803910"/>
                  </a:lnTo>
                  <a:lnTo>
                    <a:pt x="394811" y="805815"/>
                  </a:lnTo>
                  <a:lnTo>
                    <a:pt x="392430" y="809149"/>
                  </a:lnTo>
                  <a:lnTo>
                    <a:pt x="392906" y="811530"/>
                  </a:lnTo>
                  <a:lnTo>
                    <a:pt x="394811" y="812959"/>
                  </a:lnTo>
                  <a:lnTo>
                    <a:pt x="415766" y="813435"/>
                  </a:lnTo>
                  <a:lnTo>
                    <a:pt x="423386" y="812006"/>
                  </a:lnTo>
                  <a:lnTo>
                    <a:pt x="425291" y="812483"/>
                  </a:lnTo>
                  <a:lnTo>
                    <a:pt x="426244" y="813435"/>
                  </a:lnTo>
                  <a:lnTo>
                    <a:pt x="428625" y="814387"/>
                  </a:lnTo>
                  <a:lnTo>
                    <a:pt x="428148" y="815816"/>
                  </a:lnTo>
                  <a:lnTo>
                    <a:pt x="425767" y="815816"/>
                  </a:lnTo>
                  <a:lnTo>
                    <a:pt x="421005" y="816769"/>
                  </a:lnTo>
                  <a:lnTo>
                    <a:pt x="412909" y="819150"/>
                  </a:lnTo>
                  <a:lnTo>
                    <a:pt x="408146" y="820103"/>
                  </a:lnTo>
                  <a:lnTo>
                    <a:pt x="405289" y="820103"/>
                  </a:lnTo>
                  <a:lnTo>
                    <a:pt x="396716" y="817245"/>
                  </a:lnTo>
                  <a:lnTo>
                    <a:pt x="388620" y="818198"/>
                  </a:lnTo>
                  <a:lnTo>
                    <a:pt x="382428" y="822484"/>
                  </a:lnTo>
                  <a:lnTo>
                    <a:pt x="381476" y="824389"/>
                  </a:lnTo>
                  <a:lnTo>
                    <a:pt x="384334" y="832485"/>
                  </a:lnTo>
                  <a:lnTo>
                    <a:pt x="386239" y="834866"/>
                  </a:lnTo>
                  <a:lnTo>
                    <a:pt x="388620" y="835343"/>
                  </a:lnTo>
                  <a:lnTo>
                    <a:pt x="388144" y="837248"/>
                  </a:lnTo>
                  <a:lnTo>
                    <a:pt x="385763" y="838676"/>
                  </a:lnTo>
                  <a:lnTo>
                    <a:pt x="383857" y="840581"/>
                  </a:lnTo>
                  <a:lnTo>
                    <a:pt x="385763" y="847725"/>
                  </a:lnTo>
                  <a:lnTo>
                    <a:pt x="383857" y="847249"/>
                  </a:lnTo>
                  <a:lnTo>
                    <a:pt x="379095" y="839153"/>
                  </a:lnTo>
                  <a:lnTo>
                    <a:pt x="377190" y="829151"/>
                  </a:lnTo>
                  <a:lnTo>
                    <a:pt x="376238" y="828199"/>
                  </a:lnTo>
                  <a:lnTo>
                    <a:pt x="375285" y="827723"/>
                  </a:lnTo>
                  <a:lnTo>
                    <a:pt x="370046" y="830580"/>
                  </a:lnTo>
                  <a:lnTo>
                    <a:pt x="363378" y="831533"/>
                  </a:lnTo>
                  <a:lnTo>
                    <a:pt x="357664" y="835343"/>
                  </a:lnTo>
                  <a:lnTo>
                    <a:pt x="351948" y="837248"/>
                  </a:lnTo>
                  <a:lnTo>
                    <a:pt x="350996" y="839153"/>
                  </a:lnTo>
                  <a:lnTo>
                    <a:pt x="353377" y="841058"/>
                  </a:lnTo>
                  <a:lnTo>
                    <a:pt x="361950" y="842010"/>
                  </a:lnTo>
                  <a:lnTo>
                    <a:pt x="362426" y="844391"/>
                  </a:lnTo>
                  <a:lnTo>
                    <a:pt x="358616" y="845820"/>
                  </a:lnTo>
                  <a:lnTo>
                    <a:pt x="354806" y="846296"/>
                  </a:lnTo>
                  <a:lnTo>
                    <a:pt x="350520" y="843915"/>
                  </a:lnTo>
                  <a:lnTo>
                    <a:pt x="345757" y="843439"/>
                  </a:lnTo>
                  <a:lnTo>
                    <a:pt x="342900" y="844391"/>
                  </a:lnTo>
                  <a:lnTo>
                    <a:pt x="334327" y="852964"/>
                  </a:lnTo>
                  <a:lnTo>
                    <a:pt x="335280" y="856298"/>
                  </a:lnTo>
                  <a:lnTo>
                    <a:pt x="333851" y="860584"/>
                  </a:lnTo>
                  <a:lnTo>
                    <a:pt x="336232" y="861060"/>
                  </a:lnTo>
                  <a:lnTo>
                    <a:pt x="342423" y="860108"/>
                  </a:lnTo>
                  <a:lnTo>
                    <a:pt x="351472" y="855345"/>
                  </a:lnTo>
                  <a:lnTo>
                    <a:pt x="352901" y="857250"/>
                  </a:lnTo>
                  <a:lnTo>
                    <a:pt x="350996" y="858679"/>
                  </a:lnTo>
                  <a:lnTo>
                    <a:pt x="348615" y="861536"/>
                  </a:lnTo>
                  <a:lnTo>
                    <a:pt x="349567" y="864394"/>
                  </a:lnTo>
                  <a:lnTo>
                    <a:pt x="353377" y="867728"/>
                  </a:lnTo>
                  <a:lnTo>
                    <a:pt x="358140" y="869633"/>
                  </a:lnTo>
                  <a:lnTo>
                    <a:pt x="363855" y="868204"/>
                  </a:lnTo>
                  <a:lnTo>
                    <a:pt x="364807" y="869633"/>
                  </a:lnTo>
                  <a:lnTo>
                    <a:pt x="360997" y="873919"/>
                  </a:lnTo>
                  <a:lnTo>
                    <a:pt x="361473" y="879634"/>
                  </a:lnTo>
                  <a:lnTo>
                    <a:pt x="360045" y="879634"/>
                  </a:lnTo>
                  <a:lnTo>
                    <a:pt x="357188" y="873919"/>
                  </a:lnTo>
                  <a:lnTo>
                    <a:pt x="355282" y="872490"/>
                  </a:lnTo>
                  <a:lnTo>
                    <a:pt x="350996" y="872014"/>
                  </a:lnTo>
                  <a:lnTo>
                    <a:pt x="345281" y="867728"/>
                  </a:lnTo>
                  <a:lnTo>
                    <a:pt x="340042" y="866775"/>
                  </a:lnTo>
                  <a:lnTo>
                    <a:pt x="332898" y="871061"/>
                  </a:lnTo>
                  <a:lnTo>
                    <a:pt x="326707" y="877729"/>
                  </a:lnTo>
                  <a:lnTo>
                    <a:pt x="325278" y="880586"/>
                  </a:lnTo>
                  <a:lnTo>
                    <a:pt x="322421" y="882968"/>
                  </a:lnTo>
                  <a:lnTo>
                    <a:pt x="322421" y="884396"/>
                  </a:lnTo>
                  <a:lnTo>
                    <a:pt x="323850" y="885349"/>
                  </a:lnTo>
                  <a:lnTo>
                    <a:pt x="327184" y="884873"/>
                  </a:lnTo>
                  <a:lnTo>
                    <a:pt x="335280" y="884873"/>
                  </a:lnTo>
                  <a:lnTo>
                    <a:pt x="351472" y="885349"/>
                  </a:lnTo>
                  <a:lnTo>
                    <a:pt x="356235" y="885825"/>
                  </a:lnTo>
                  <a:lnTo>
                    <a:pt x="355759" y="888206"/>
                  </a:lnTo>
                  <a:lnTo>
                    <a:pt x="333851" y="888683"/>
                  </a:lnTo>
                  <a:lnTo>
                    <a:pt x="328136" y="889635"/>
                  </a:lnTo>
                  <a:lnTo>
                    <a:pt x="323850" y="891540"/>
                  </a:lnTo>
                  <a:lnTo>
                    <a:pt x="319564" y="890587"/>
                  </a:lnTo>
                  <a:lnTo>
                    <a:pt x="314801" y="893445"/>
                  </a:lnTo>
                  <a:lnTo>
                    <a:pt x="311467" y="892969"/>
                  </a:lnTo>
                  <a:lnTo>
                    <a:pt x="308610" y="895826"/>
                  </a:lnTo>
                  <a:lnTo>
                    <a:pt x="303847" y="902018"/>
                  </a:lnTo>
                  <a:lnTo>
                    <a:pt x="301466" y="902018"/>
                  </a:lnTo>
                  <a:lnTo>
                    <a:pt x="298609" y="903446"/>
                  </a:lnTo>
                  <a:lnTo>
                    <a:pt x="296227" y="905351"/>
                  </a:lnTo>
                  <a:lnTo>
                    <a:pt x="298132" y="908685"/>
                  </a:lnTo>
                  <a:lnTo>
                    <a:pt x="305276" y="910590"/>
                  </a:lnTo>
                  <a:lnTo>
                    <a:pt x="306705" y="912019"/>
                  </a:lnTo>
                  <a:lnTo>
                    <a:pt x="300990" y="912495"/>
                  </a:lnTo>
                  <a:lnTo>
                    <a:pt x="295275" y="912019"/>
                  </a:lnTo>
                  <a:lnTo>
                    <a:pt x="291941" y="914876"/>
                  </a:lnTo>
                  <a:lnTo>
                    <a:pt x="289560" y="916305"/>
                  </a:lnTo>
                  <a:lnTo>
                    <a:pt x="284797" y="917258"/>
                  </a:lnTo>
                  <a:lnTo>
                    <a:pt x="281464" y="920591"/>
                  </a:lnTo>
                  <a:lnTo>
                    <a:pt x="280988" y="926306"/>
                  </a:lnTo>
                  <a:lnTo>
                    <a:pt x="278130" y="926306"/>
                  </a:lnTo>
                  <a:lnTo>
                    <a:pt x="276701" y="932498"/>
                  </a:lnTo>
                  <a:lnTo>
                    <a:pt x="278606" y="943928"/>
                  </a:lnTo>
                  <a:lnTo>
                    <a:pt x="286702" y="943451"/>
                  </a:lnTo>
                  <a:lnTo>
                    <a:pt x="289084" y="942499"/>
                  </a:lnTo>
                  <a:lnTo>
                    <a:pt x="291941" y="942499"/>
                  </a:lnTo>
                  <a:lnTo>
                    <a:pt x="298132" y="941070"/>
                  </a:lnTo>
                  <a:lnTo>
                    <a:pt x="308134" y="938689"/>
                  </a:lnTo>
                  <a:lnTo>
                    <a:pt x="310039" y="940118"/>
                  </a:lnTo>
                  <a:lnTo>
                    <a:pt x="306228" y="942975"/>
                  </a:lnTo>
                  <a:lnTo>
                    <a:pt x="300990" y="944404"/>
                  </a:lnTo>
                  <a:lnTo>
                    <a:pt x="298132" y="946785"/>
                  </a:lnTo>
                  <a:lnTo>
                    <a:pt x="288131" y="946785"/>
                  </a:lnTo>
                  <a:lnTo>
                    <a:pt x="267652" y="951548"/>
                  </a:lnTo>
                  <a:lnTo>
                    <a:pt x="268128" y="953453"/>
                  </a:lnTo>
                  <a:lnTo>
                    <a:pt x="274320" y="956310"/>
                  </a:lnTo>
                  <a:lnTo>
                    <a:pt x="276225" y="959644"/>
                  </a:lnTo>
                  <a:lnTo>
                    <a:pt x="274320" y="960596"/>
                  </a:lnTo>
                  <a:lnTo>
                    <a:pt x="268605" y="960120"/>
                  </a:lnTo>
                  <a:lnTo>
                    <a:pt x="264319" y="962978"/>
                  </a:lnTo>
                  <a:lnTo>
                    <a:pt x="262414" y="968216"/>
                  </a:lnTo>
                  <a:lnTo>
                    <a:pt x="252889" y="978217"/>
                  </a:lnTo>
                  <a:lnTo>
                    <a:pt x="250507" y="981551"/>
                  </a:lnTo>
                  <a:lnTo>
                    <a:pt x="248126" y="986314"/>
                  </a:lnTo>
                  <a:lnTo>
                    <a:pt x="245269" y="992981"/>
                  </a:lnTo>
                  <a:lnTo>
                    <a:pt x="245745" y="997744"/>
                  </a:lnTo>
                  <a:lnTo>
                    <a:pt x="248126" y="999649"/>
                  </a:lnTo>
                  <a:lnTo>
                    <a:pt x="250507" y="999173"/>
                  </a:lnTo>
                  <a:lnTo>
                    <a:pt x="252889" y="1000125"/>
                  </a:lnTo>
                  <a:lnTo>
                    <a:pt x="253841" y="1002506"/>
                  </a:lnTo>
                  <a:lnTo>
                    <a:pt x="255746" y="1002983"/>
                  </a:lnTo>
                  <a:lnTo>
                    <a:pt x="259080" y="1002506"/>
                  </a:lnTo>
                  <a:lnTo>
                    <a:pt x="266223" y="998696"/>
                  </a:lnTo>
                  <a:lnTo>
                    <a:pt x="269557" y="995839"/>
                  </a:lnTo>
                  <a:lnTo>
                    <a:pt x="272891" y="994410"/>
                  </a:lnTo>
                  <a:lnTo>
                    <a:pt x="266700" y="1001078"/>
                  </a:lnTo>
                  <a:lnTo>
                    <a:pt x="259080" y="1007269"/>
                  </a:lnTo>
                  <a:lnTo>
                    <a:pt x="252413" y="1008221"/>
                  </a:lnTo>
                  <a:lnTo>
                    <a:pt x="249555" y="1004887"/>
                  </a:lnTo>
                  <a:lnTo>
                    <a:pt x="247173" y="1002983"/>
                  </a:lnTo>
                  <a:lnTo>
                    <a:pt x="224314" y="1013936"/>
                  </a:lnTo>
                  <a:lnTo>
                    <a:pt x="219551" y="1017746"/>
                  </a:lnTo>
                  <a:lnTo>
                    <a:pt x="218122" y="1022033"/>
                  </a:lnTo>
                  <a:lnTo>
                    <a:pt x="218122" y="1026319"/>
                  </a:lnTo>
                  <a:lnTo>
                    <a:pt x="221456" y="1025366"/>
                  </a:lnTo>
                  <a:lnTo>
                    <a:pt x="227171" y="1022985"/>
                  </a:lnTo>
                  <a:lnTo>
                    <a:pt x="229552" y="1022985"/>
                  </a:lnTo>
                  <a:lnTo>
                    <a:pt x="225742" y="1026795"/>
                  </a:lnTo>
                  <a:lnTo>
                    <a:pt x="219075" y="1030129"/>
                  </a:lnTo>
                  <a:lnTo>
                    <a:pt x="215265" y="1030605"/>
                  </a:lnTo>
                  <a:lnTo>
                    <a:pt x="210502" y="1033939"/>
                  </a:lnTo>
                  <a:lnTo>
                    <a:pt x="205264" y="1035844"/>
                  </a:lnTo>
                  <a:lnTo>
                    <a:pt x="201930" y="1040606"/>
                  </a:lnTo>
                  <a:lnTo>
                    <a:pt x="192881" y="1044892"/>
                  </a:lnTo>
                  <a:lnTo>
                    <a:pt x="181451" y="1057751"/>
                  </a:lnTo>
                  <a:lnTo>
                    <a:pt x="173831" y="1062990"/>
                  </a:lnTo>
                  <a:lnTo>
                    <a:pt x="171450" y="1068705"/>
                  </a:lnTo>
                  <a:lnTo>
                    <a:pt x="169069" y="1072039"/>
                  </a:lnTo>
                  <a:lnTo>
                    <a:pt x="163830" y="1074896"/>
                  </a:lnTo>
                  <a:lnTo>
                    <a:pt x="160496" y="1078706"/>
                  </a:lnTo>
                  <a:lnTo>
                    <a:pt x="159067" y="1083469"/>
                  </a:lnTo>
                  <a:lnTo>
                    <a:pt x="160020" y="1084898"/>
                  </a:lnTo>
                  <a:lnTo>
                    <a:pt x="161925" y="1083945"/>
                  </a:lnTo>
                  <a:lnTo>
                    <a:pt x="165735" y="1083945"/>
                  </a:lnTo>
                  <a:lnTo>
                    <a:pt x="168116" y="1088231"/>
                  </a:lnTo>
                  <a:lnTo>
                    <a:pt x="170021" y="1090613"/>
                  </a:lnTo>
                  <a:lnTo>
                    <a:pt x="170973" y="1093470"/>
                  </a:lnTo>
                  <a:lnTo>
                    <a:pt x="175260" y="1093946"/>
                  </a:lnTo>
                  <a:lnTo>
                    <a:pt x="184785" y="1090613"/>
                  </a:lnTo>
                  <a:lnTo>
                    <a:pt x="205264" y="1080135"/>
                  </a:lnTo>
                  <a:lnTo>
                    <a:pt x="209073" y="1076325"/>
                  </a:lnTo>
                  <a:lnTo>
                    <a:pt x="206216" y="1073467"/>
                  </a:lnTo>
                  <a:lnTo>
                    <a:pt x="204311" y="1072515"/>
                  </a:lnTo>
                  <a:lnTo>
                    <a:pt x="209550" y="1068705"/>
                  </a:lnTo>
                  <a:lnTo>
                    <a:pt x="214313" y="1066324"/>
                  </a:lnTo>
                  <a:lnTo>
                    <a:pt x="217646" y="1065371"/>
                  </a:lnTo>
                  <a:lnTo>
                    <a:pt x="221932" y="1066800"/>
                  </a:lnTo>
                  <a:lnTo>
                    <a:pt x="222885" y="1067753"/>
                  </a:lnTo>
                  <a:lnTo>
                    <a:pt x="217170" y="1070610"/>
                  </a:lnTo>
                  <a:lnTo>
                    <a:pt x="212884" y="1073467"/>
                  </a:lnTo>
                  <a:lnTo>
                    <a:pt x="214313" y="1074420"/>
                  </a:lnTo>
                  <a:lnTo>
                    <a:pt x="217646" y="1074420"/>
                  </a:lnTo>
                  <a:lnTo>
                    <a:pt x="219075" y="1076325"/>
                  </a:lnTo>
                  <a:lnTo>
                    <a:pt x="220027" y="1078230"/>
                  </a:lnTo>
                  <a:lnTo>
                    <a:pt x="215265" y="1080611"/>
                  </a:lnTo>
                  <a:lnTo>
                    <a:pt x="211455" y="1082992"/>
                  </a:lnTo>
                  <a:lnTo>
                    <a:pt x="205740" y="1083945"/>
                  </a:lnTo>
                  <a:lnTo>
                    <a:pt x="200025" y="1086326"/>
                  </a:lnTo>
                  <a:lnTo>
                    <a:pt x="198120" y="1087755"/>
                  </a:lnTo>
                  <a:lnTo>
                    <a:pt x="196215" y="1091565"/>
                  </a:lnTo>
                  <a:lnTo>
                    <a:pt x="197167" y="1092517"/>
                  </a:lnTo>
                  <a:lnTo>
                    <a:pt x="199072" y="1096328"/>
                  </a:lnTo>
                  <a:lnTo>
                    <a:pt x="197167" y="1096328"/>
                  </a:lnTo>
                  <a:lnTo>
                    <a:pt x="193357" y="1097280"/>
                  </a:lnTo>
                  <a:lnTo>
                    <a:pt x="184785" y="1096328"/>
                  </a:lnTo>
                  <a:lnTo>
                    <a:pt x="179546" y="1097280"/>
                  </a:lnTo>
                  <a:lnTo>
                    <a:pt x="175736" y="1098233"/>
                  </a:lnTo>
                  <a:lnTo>
                    <a:pt x="173831" y="1100614"/>
                  </a:lnTo>
                  <a:lnTo>
                    <a:pt x="172402" y="1100138"/>
                  </a:lnTo>
                  <a:lnTo>
                    <a:pt x="170973" y="1095851"/>
                  </a:lnTo>
                  <a:lnTo>
                    <a:pt x="169545" y="1095375"/>
                  </a:lnTo>
                  <a:lnTo>
                    <a:pt x="167640" y="1093470"/>
                  </a:lnTo>
                  <a:lnTo>
                    <a:pt x="162877" y="1088231"/>
                  </a:lnTo>
                  <a:lnTo>
                    <a:pt x="159544" y="1089184"/>
                  </a:lnTo>
                  <a:lnTo>
                    <a:pt x="156686" y="1090613"/>
                  </a:lnTo>
                  <a:lnTo>
                    <a:pt x="150019" y="1091565"/>
                  </a:lnTo>
                  <a:lnTo>
                    <a:pt x="144303" y="1097280"/>
                  </a:lnTo>
                  <a:lnTo>
                    <a:pt x="141922" y="1097280"/>
                  </a:lnTo>
                  <a:lnTo>
                    <a:pt x="141446" y="1095375"/>
                  </a:lnTo>
                  <a:lnTo>
                    <a:pt x="144303" y="1092041"/>
                  </a:lnTo>
                  <a:lnTo>
                    <a:pt x="143351" y="1090613"/>
                  </a:lnTo>
                  <a:lnTo>
                    <a:pt x="133350" y="1087755"/>
                  </a:lnTo>
                  <a:lnTo>
                    <a:pt x="127635" y="1089184"/>
                  </a:lnTo>
                  <a:lnTo>
                    <a:pt x="124301" y="1090136"/>
                  </a:lnTo>
                  <a:lnTo>
                    <a:pt x="118110" y="1093470"/>
                  </a:lnTo>
                  <a:lnTo>
                    <a:pt x="116681" y="1095375"/>
                  </a:lnTo>
                  <a:lnTo>
                    <a:pt x="117634" y="1098233"/>
                  </a:lnTo>
                  <a:lnTo>
                    <a:pt x="120967" y="1099185"/>
                  </a:lnTo>
                  <a:lnTo>
                    <a:pt x="124777" y="1099185"/>
                  </a:lnTo>
                  <a:lnTo>
                    <a:pt x="126206" y="1101090"/>
                  </a:lnTo>
                  <a:lnTo>
                    <a:pt x="126206" y="1103948"/>
                  </a:lnTo>
                  <a:lnTo>
                    <a:pt x="124301" y="1105376"/>
                  </a:lnTo>
                  <a:lnTo>
                    <a:pt x="113823" y="1106805"/>
                  </a:lnTo>
                  <a:lnTo>
                    <a:pt x="110966" y="1109663"/>
                  </a:lnTo>
                  <a:lnTo>
                    <a:pt x="110014" y="1113473"/>
                  </a:lnTo>
                  <a:lnTo>
                    <a:pt x="112871" y="1117759"/>
                  </a:lnTo>
                  <a:lnTo>
                    <a:pt x="116205" y="1119664"/>
                  </a:lnTo>
                  <a:lnTo>
                    <a:pt x="125253" y="1128236"/>
                  </a:lnTo>
                  <a:lnTo>
                    <a:pt x="125730" y="1130141"/>
                  </a:lnTo>
                  <a:lnTo>
                    <a:pt x="115252" y="1123950"/>
                  </a:lnTo>
                  <a:lnTo>
                    <a:pt x="111919" y="1122521"/>
                  </a:lnTo>
                  <a:lnTo>
                    <a:pt x="108109" y="1117283"/>
                  </a:lnTo>
                  <a:lnTo>
                    <a:pt x="100013" y="1116330"/>
                  </a:lnTo>
                  <a:lnTo>
                    <a:pt x="95726" y="1116806"/>
                  </a:lnTo>
                  <a:lnTo>
                    <a:pt x="92869" y="1116330"/>
                  </a:lnTo>
                  <a:lnTo>
                    <a:pt x="90011" y="1116806"/>
                  </a:lnTo>
                  <a:lnTo>
                    <a:pt x="83820" y="1121092"/>
                  </a:lnTo>
                  <a:lnTo>
                    <a:pt x="70961" y="1124426"/>
                  </a:lnTo>
                  <a:lnTo>
                    <a:pt x="68580" y="1125855"/>
                  </a:lnTo>
                  <a:lnTo>
                    <a:pt x="68103" y="1127284"/>
                  </a:lnTo>
                  <a:lnTo>
                    <a:pt x="63341" y="1133475"/>
                  </a:lnTo>
                  <a:lnTo>
                    <a:pt x="61913" y="1137285"/>
                  </a:lnTo>
                  <a:lnTo>
                    <a:pt x="63341" y="1138238"/>
                  </a:lnTo>
                  <a:lnTo>
                    <a:pt x="71438" y="1136809"/>
                  </a:lnTo>
                  <a:lnTo>
                    <a:pt x="74295" y="1135380"/>
                  </a:lnTo>
                  <a:lnTo>
                    <a:pt x="78581" y="1135380"/>
                  </a:lnTo>
                  <a:lnTo>
                    <a:pt x="84296" y="1137285"/>
                  </a:lnTo>
                  <a:lnTo>
                    <a:pt x="106203" y="1133951"/>
                  </a:lnTo>
                  <a:lnTo>
                    <a:pt x="108109" y="1135856"/>
                  </a:lnTo>
                  <a:lnTo>
                    <a:pt x="98107" y="1136333"/>
                  </a:lnTo>
                  <a:lnTo>
                    <a:pt x="89059" y="1138714"/>
                  </a:lnTo>
                  <a:lnTo>
                    <a:pt x="88582" y="1140142"/>
                  </a:lnTo>
                  <a:lnTo>
                    <a:pt x="89059" y="1142048"/>
                  </a:lnTo>
                  <a:lnTo>
                    <a:pt x="94773" y="1143476"/>
                  </a:lnTo>
                  <a:lnTo>
                    <a:pt x="93345" y="1144429"/>
                  </a:lnTo>
                  <a:lnTo>
                    <a:pt x="90488" y="1145381"/>
                  </a:lnTo>
                  <a:lnTo>
                    <a:pt x="87630" y="1145858"/>
                  </a:lnTo>
                  <a:lnTo>
                    <a:pt x="80486" y="1142524"/>
                  </a:lnTo>
                  <a:lnTo>
                    <a:pt x="69532" y="1141095"/>
                  </a:lnTo>
                  <a:lnTo>
                    <a:pt x="62389" y="1140619"/>
                  </a:lnTo>
                  <a:lnTo>
                    <a:pt x="58102" y="1141571"/>
                  </a:lnTo>
                  <a:lnTo>
                    <a:pt x="51911" y="1142048"/>
                  </a:lnTo>
                  <a:lnTo>
                    <a:pt x="49053" y="1142048"/>
                  </a:lnTo>
                  <a:lnTo>
                    <a:pt x="46196" y="1143476"/>
                  </a:lnTo>
                  <a:lnTo>
                    <a:pt x="44767" y="1146810"/>
                  </a:lnTo>
                  <a:lnTo>
                    <a:pt x="42386" y="1148715"/>
                  </a:lnTo>
                  <a:lnTo>
                    <a:pt x="40957" y="1150620"/>
                  </a:lnTo>
                  <a:lnTo>
                    <a:pt x="41434" y="1152525"/>
                  </a:lnTo>
                  <a:lnTo>
                    <a:pt x="45720" y="1152049"/>
                  </a:lnTo>
                  <a:lnTo>
                    <a:pt x="52388" y="1150144"/>
                  </a:lnTo>
                  <a:lnTo>
                    <a:pt x="60484" y="1149191"/>
                  </a:lnTo>
                  <a:lnTo>
                    <a:pt x="58102" y="1151573"/>
                  </a:lnTo>
                  <a:lnTo>
                    <a:pt x="56673" y="1152525"/>
                  </a:lnTo>
                  <a:lnTo>
                    <a:pt x="43815" y="1155383"/>
                  </a:lnTo>
                  <a:lnTo>
                    <a:pt x="39528" y="1155383"/>
                  </a:lnTo>
                  <a:lnTo>
                    <a:pt x="37623" y="1153954"/>
                  </a:lnTo>
                  <a:lnTo>
                    <a:pt x="36195" y="1152525"/>
                  </a:lnTo>
                  <a:lnTo>
                    <a:pt x="33814" y="1152049"/>
                  </a:lnTo>
                  <a:lnTo>
                    <a:pt x="30003" y="1153478"/>
                  </a:lnTo>
                  <a:lnTo>
                    <a:pt x="27146" y="1153954"/>
                  </a:lnTo>
                  <a:lnTo>
                    <a:pt x="20955" y="1157288"/>
                  </a:lnTo>
                  <a:lnTo>
                    <a:pt x="19050" y="1161098"/>
                  </a:lnTo>
                  <a:lnTo>
                    <a:pt x="17145" y="1162526"/>
                  </a:lnTo>
                  <a:lnTo>
                    <a:pt x="14764" y="1165384"/>
                  </a:lnTo>
                  <a:lnTo>
                    <a:pt x="12382" y="1165384"/>
                  </a:lnTo>
                  <a:lnTo>
                    <a:pt x="10477" y="1163479"/>
                  </a:lnTo>
                  <a:lnTo>
                    <a:pt x="7144" y="1164908"/>
                  </a:lnTo>
                  <a:lnTo>
                    <a:pt x="5715" y="1172051"/>
                  </a:lnTo>
                  <a:lnTo>
                    <a:pt x="8096" y="1175861"/>
                  </a:lnTo>
                  <a:lnTo>
                    <a:pt x="11906" y="1176814"/>
                  </a:lnTo>
                  <a:lnTo>
                    <a:pt x="19050" y="1176338"/>
                  </a:lnTo>
                  <a:lnTo>
                    <a:pt x="25717" y="1177290"/>
                  </a:lnTo>
                  <a:lnTo>
                    <a:pt x="41434" y="1181100"/>
                  </a:lnTo>
                  <a:lnTo>
                    <a:pt x="50482" y="1181100"/>
                  </a:lnTo>
                  <a:lnTo>
                    <a:pt x="60007" y="1179195"/>
                  </a:lnTo>
                  <a:lnTo>
                    <a:pt x="61436" y="1180148"/>
                  </a:lnTo>
                  <a:lnTo>
                    <a:pt x="52388" y="1183481"/>
                  </a:lnTo>
                  <a:lnTo>
                    <a:pt x="37147" y="1184434"/>
                  </a:lnTo>
                  <a:lnTo>
                    <a:pt x="29527" y="1182529"/>
                  </a:lnTo>
                  <a:lnTo>
                    <a:pt x="18573" y="1178719"/>
                  </a:lnTo>
                  <a:lnTo>
                    <a:pt x="6667" y="1179195"/>
                  </a:lnTo>
                  <a:lnTo>
                    <a:pt x="2381" y="1178242"/>
                  </a:lnTo>
                  <a:lnTo>
                    <a:pt x="476" y="1179195"/>
                  </a:lnTo>
                  <a:lnTo>
                    <a:pt x="0" y="1183005"/>
                  </a:lnTo>
                  <a:lnTo>
                    <a:pt x="476" y="1188244"/>
                  </a:lnTo>
                  <a:lnTo>
                    <a:pt x="2857" y="1191578"/>
                  </a:lnTo>
                  <a:lnTo>
                    <a:pt x="6191" y="1193006"/>
                  </a:lnTo>
                  <a:lnTo>
                    <a:pt x="8572" y="1196816"/>
                  </a:lnTo>
                  <a:lnTo>
                    <a:pt x="11906" y="1198721"/>
                  </a:lnTo>
                  <a:lnTo>
                    <a:pt x="14288" y="1199674"/>
                  </a:lnTo>
                  <a:lnTo>
                    <a:pt x="11430" y="1201103"/>
                  </a:lnTo>
                  <a:lnTo>
                    <a:pt x="8572" y="1201103"/>
                  </a:lnTo>
                  <a:lnTo>
                    <a:pt x="2857" y="1202531"/>
                  </a:lnTo>
                  <a:lnTo>
                    <a:pt x="2381" y="1205389"/>
                  </a:lnTo>
                  <a:lnTo>
                    <a:pt x="3334" y="1212056"/>
                  </a:lnTo>
                  <a:lnTo>
                    <a:pt x="6191" y="1215390"/>
                  </a:lnTo>
                  <a:lnTo>
                    <a:pt x="13811" y="1219676"/>
                  </a:lnTo>
                  <a:lnTo>
                    <a:pt x="18097" y="1220153"/>
                  </a:lnTo>
                  <a:lnTo>
                    <a:pt x="24765" y="1217771"/>
                  </a:lnTo>
                  <a:lnTo>
                    <a:pt x="39528" y="1216819"/>
                  </a:lnTo>
                  <a:lnTo>
                    <a:pt x="50006" y="1218724"/>
                  </a:lnTo>
                  <a:lnTo>
                    <a:pt x="53816" y="1217771"/>
                  </a:lnTo>
                  <a:lnTo>
                    <a:pt x="55721" y="1213009"/>
                  </a:lnTo>
                  <a:lnTo>
                    <a:pt x="57626" y="1210628"/>
                  </a:lnTo>
                  <a:lnTo>
                    <a:pt x="58578" y="1211104"/>
                  </a:lnTo>
                  <a:lnTo>
                    <a:pt x="58102" y="1213485"/>
                  </a:lnTo>
                  <a:lnTo>
                    <a:pt x="59531" y="1214438"/>
                  </a:lnTo>
                  <a:lnTo>
                    <a:pt x="64294" y="1215390"/>
                  </a:lnTo>
                  <a:lnTo>
                    <a:pt x="69532" y="1216819"/>
                  </a:lnTo>
                  <a:lnTo>
                    <a:pt x="77152" y="1216342"/>
                  </a:lnTo>
                  <a:lnTo>
                    <a:pt x="80486" y="1215390"/>
                  </a:lnTo>
                  <a:lnTo>
                    <a:pt x="81439" y="1213485"/>
                  </a:lnTo>
                  <a:lnTo>
                    <a:pt x="80486" y="1209675"/>
                  </a:lnTo>
                  <a:lnTo>
                    <a:pt x="82391" y="1204913"/>
                  </a:lnTo>
                  <a:lnTo>
                    <a:pt x="86201" y="1201579"/>
                  </a:lnTo>
                  <a:lnTo>
                    <a:pt x="86677" y="1202531"/>
                  </a:lnTo>
                  <a:lnTo>
                    <a:pt x="82867" y="1208723"/>
                  </a:lnTo>
                  <a:lnTo>
                    <a:pt x="84772" y="1212533"/>
                  </a:lnTo>
                  <a:lnTo>
                    <a:pt x="91440" y="1213009"/>
                  </a:lnTo>
                  <a:lnTo>
                    <a:pt x="89535" y="1214914"/>
                  </a:lnTo>
                  <a:lnTo>
                    <a:pt x="72390" y="1219200"/>
                  </a:lnTo>
                  <a:lnTo>
                    <a:pt x="72390" y="1223010"/>
                  </a:lnTo>
                  <a:lnTo>
                    <a:pt x="73342" y="1225391"/>
                  </a:lnTo>
                  <a:lnTo>
                    <a:pt x="71914" y="1225867"/>
                  </a:lnTo>
                  <a:lnTo>
                    <a:pt x="70009" y="1223963"/>
                  </a:lnTo>
                  <a:lnTo>
                    <a:pt x="69532" y="1220629"/>
                  </a:lnTo>
                  <a:lnTo>
                    <a:pt x="67151" y="1218248"/>
                  </a:lnTo>
                  <a:lnTo>
                    <a:pt x="62865" y="1216342"/>
                  </a:lnTo>
                  <a:lnTo>
                    <a:pt x="57150" y="1216819"/>
                  </a:lnTo>
                  <a:lnTo>
                    <a:pt x="50482" y="1219676"/>
                  </a:lnTo>
                  <a:lnTo>
                    <a:pt x="46196" y="1219676"/>
                  </a:lnTo>
                  <a:lnTo>
                    <a:pt x="35719" y="1217771"/>
                  </a:lnTo>
                  <a:lnTo>
                    <a:pt x="19526" y="1221105"/>
                  </a:lnTo>
                  <a:lnTo>
                    <a:pt x="11906" y="1221581"/>
                  </a:lnTo>
                  <a:lnTo>
                    <a:pt x="8572" y="1221105"/>
                  </a:lnTo>
                  <a:lnTo>
                    <a:pt x="5239" y="1220153"/>
                  </a:lnTo>
                  <a:lnTo>
                    <a:pt x="2381" y="1222058"/>
                  </a:lnTo>
                  <a:lnTo>
                    <a:pt x="2857" y="1227296"/>
                  </a:lnTo>
                  <a:lnTo>
                    <a:pt x="2381" y="1231106"/>
                  </a:lnTo>
                  <a:lnTo>
                    <a:pt x="3810" y="1238726"/>
                  </a:lnTo>
                  <a:lnTo>
                    <a:pt x="6191" y="1242536"/>
                  </a:lnTo>
                  <a:lnTo>
                    <a:pt x="10477" y="1245870"/>
                  </a:lnTo>
                  <a:lnTo>
                    <a:pt x="17621" y="1243489"/>
                  </a:lnTo>
                  <a:lnTo>
                    <a:pt x="22384" y="1239679"/>
                  </a:lnTo>
                  <a:lnTo>
                    <a:pt x="24289" y="1240155"/>
                  </a:lnTo>
                  <a:lnTo>
                    <a:pt x="20955" y="1243489"/>
                  </a:lnTo>
                  <a:lnTo>
                    <a:pt x="8096" y="1250633"/>
                  </a:lnTo>
                  <a:lnTo>
                    <a:pt x="7144" y="1252538"/>
                  </a:lnTo>
                  <a:lnTo>
                    <a:pt x="8572" y="1259681"/>
                  </a:lnTo>
                  <a:lnTo>
                    <a:pt x="11906" y="1264920"/>
                  </a:lnTo>
                  <a:lnTo>
                    <a:pt x="16192" y="1267301"/>
                  </a:lnTo>
                  <a:lnTo>
                    <a:pt x="21431" y="1267301"/>
                  </a:lnTo>
                  <a:lnTo>
                    <a:pt x="24289" y="1267301"/>
                  </a:lnTo>
                  <a:lnTo>
                    <a:pt x="25241" y="1268730"/>
                  </a:lnTo>
                  <a:lnTo>
                    <a:pt x="18573" y="1271588"/>
                  </a:lnTo>
                  <a:lnTo>
                    <a:pt x="14764" y="1271588"/>
                  </a:lnTo>
                  <a:lnTo>
                    <a:pt x="10953" y="1270635"/>
                  </a:lnTo>
                  <a:lnTo>
                    <a:pt x="9048" y="1270635"/>
                  </a:lnTo>
                  <a:lnTo>
                    <a:pt x="8096" y="1272540"/>
                  </a:lnTo>
                  <a:lnTo>
                    <a:pt x="9525" y="1275874"/>
                  </a:lnTo>
                  <a:lnTo>
                    <a:pt x="8572" y="1279684"/>
                  </a:lnTo>
                  <a:lnTo>
                    <a:pt x="6191" y="1283494"/>
                  </a:lnTo>
                  <a:lnTo>
                    <a:pt x="5715" y="1288733"/>
                  </a:lnTo>
                  <a:lnTo>
                    <a:pt x="5715" y="1292066"/>
                  </a:lnTo>
                  <a:lnTo>
                    <a:pt x="7144" y="1293495"/>
                  </a:lnTo>
                  <a:lnTo>
                    <a:pt x="8572" y="1293495"/>
                  </a:lnTo>
                  <a:lnTo>
                    <a:pt x="10001" y="1291114"/>
                  </a:lnTo>
                  <a:lnTo>
                    <a:pt x="10953" y="1290161"/>
                  </a:lnTo>
                  <a:lnTo>
                    <a:pt x="13811" y="1287780"/>
                  </a:lnTo>
                  <a:lnTo>
                    <a:pt x="18573" y="1284446"/>
                  </a:lnTo>
                  <a:lnTo>
                    <a:pt x="20478" y="1280160"/>
                  </a:lnTo>
                  <a:lnTo>
                    <a:pt x="25241" y="1274921"/>
                  </a:lnTo>
                  <a:lnTo>
                    <a:pt x="28575" y="1273969"/>
                  </a:lnTo>
                  <a:lnTo>
                    <a:pt x="30956" y="1271588"/>
                  </a:lnTo>
                  <a:lnTo>
                    <a:pt x="31909" y="1267301"/>
                  </a:lnTo>
                  <a:lnTo>
                    <a:pt x="33814" y="1264444"/>
                  </a:lnTo>
                  <a:lnTo>
                    <a:pt x="38576" y="1260158"/>
                  </a:lnTo>
                  <a:lnTo>
                    <a:pt x="40481" y="1257300"/>
                  </a:lnTo>
                  <a:lnTo>
                    <a:pt x="47148" y="1253490"/>
                  </a:lnTo>
                  <a:lnTo>
                    <a:pt x="62865" y="1249204"/>
                  </a:lnTo>
                  <a:lnTo>
                    <a:pt x="69532" y="1248728"/>
                  </a:lnTo>
                  <a:lnTo>
                    <a:pt x="68103" y="1250633"/>
                  </a:lnTo>
                  <a:lnTo>
                    <a:pt x="62389" y="1252061"/>
                  </a:lnTo>
                  <a:lnTo>
                    <a:pt x="60007" y="1253966"/>
                  </a:lnTo>
                  <a:lnTo>
                    <a:pt x="58102" y="1256348"/>
                  </a:lnTo>
                  <a:lnTo>
                    <a:pt x="53340" y="1267301"/>
                  </a:lnTo>
                  <a:lnTo>
                    <a:pt x="53340" y="1264444"/>
                  </a:lnTo>
                  <a:lnTo>
                    <a:pt x="54769" y="1256824"/>
                  </a:lnTo>
                  <a:lnTo>
                    <a:pt x="52864" y="1254442"/>
                  </a:lnTo>
                  <a:lnTo>
                    <a:pt x="47148" y="1257300"/>
                  </a:lnTo>
                  <a:lnTo>
                    <a:pt x="40005" y="1263491"/>
                  </a:lnTo>
                  <a:lnTo>
                    <a:pt x="38576" y="1266825"/>
                  </a:lnTo>
                  <a:lnTo>
                    <a:pt x="38576" y="1268730"/>
                  </a:lnTo>
                  <a:lnTo>
                    <a:pt x="37147" y="1271111"/>
                  </a:lnTo>
                  <a:lnTo>
                    <a:pt x="34766" y="1273969"/>
                  </a:lnTo>
                  <a:lnTo>
                    <a:pt x="27622" y="1280160"/>
                  </a:lnTo>
                  <a:lnTo>
                    <a:pt x="25717" y="1282541"/>
                  </a:lnTo>
                  <a:lnTo>
                    <a:pt x="26670" y="1285399"/>
                  </a:lnTo>
                  <a:lnTo>
                    <a:pt x="29051" y="1285875"/>
                  </a:lnTo>
                  <a:lnTo>
                    <a:pt x="33338" y="1284923"/>
                  </a:lnTo>
                  <a:lnTo>
                    <a:pt x="36671" y="1284923"/>
                  </a:lnTo>
                  <a:lnTo>
                    <a:pt x="41910" y="1283970"/>
                  </a:lnTo>
                  <a:lnTo>
                    <a:pt x="41910" y="1284446"/>
                  </a:lnTo>
                  <a:lnTo>
                    <a:pt x="34290" y="1288256"/>
                  </a:lnTo>
                  <a:lnTo>
                    <a:pt x="30003" y="1288733"/>
                  </a:lnTo>
                  <a:lnTo>
                    <a:pt x="26670" y="1292542"/>
                  </a:lnTo>
                  <a:lnTo>
                    <a:pt x="20002" y="1291114"/>
                  </a:lnTo>
                  <a:lnTo>
                    <a:pt x="18097" y="1289685"/>
                  </a:lnTo>
                  <a:lnTo>
                    <a:pt x="16192" y="1289685"/>
                  </a:lnTo>
                  <a:lnTo>
                    <a:pt x="13811" y="1292542"/>
                  </a:lnTo>
                  <a:lnTo>
                    <a:pt x="10477" y="1293019"/>
                  </a:lnTo>
                  <a:lnTo>
                    <a:pt x="8572" y="1296829"/>
                  </a:lnTo>
                  <a:lnTo>
                    <a:pt x="6667" y="1302544"/>
                  </a:lnTo>
                  <a:lnTo>
                    <a:pt x="4763" y="1313974"/>
                  </a:lnTo>
                  <a:lnTo>
                    <a:pt x="6191" y="1317308"/>
                  </a:lnTo>
                  <a:lnTo>
                    <a:pt x="12859" y="1317308"/>
                  </a:lnTo>
                  <a:lnTo>
                    <a:pt x="16669" y="1315403"/>
                  </a:lnTo>
                  <a:lnTo>
                    <a:pt x="20002" y="1311116"/>
                  </a:lnTo>
                  <a:lnTo>
                    <a:pt x="23336" y="1310164"/>
                  </a:lnTo>
                  <a:lnTo>
                    <a:pt x="25241" y="1309211"/>
                  </a:lnTo>
                  <a:lnTo>
                    <a:pt x="29527" y="1308259"/>
                  </a:lnTo>
                  <a:lnTo>
                    <a:pt x="35242" y="1305401"/>
                  </a:lnTo>
                  <a:lnTo>
                    <a:pt x="40005" y="1301591"/>
                  </a:lnTo>
                  <a:lnTo>
                    <a:pt x="44291" y="1299210"/>
                  </a:lnTo>
                  <a:lnTo>
                    <a:pt x="48577" y="1297781"/>
                  </a:lnTo>
                  <a:lnTo>
                    <a:pt x="49053" y="1298258"/>
                  </a:lnTo>
                  <a:lnTo>
                    <a:pt x="45244" y="1300163"/>
                  </a:lnTo>
                  <a:lnTo>
                    <a:pt x="41434" y="1303496"/>
                  </a:lnTo>
                  <a:lnTo>
                    <a:pt x="36195" y="1306830"/>
                  </a:lnTo>
                  <a:lnTo>
                    <a:pt x="32861" y="1310164"/>
                  </a:lnTo>
                  <a:lnTo>
                    <a:pt x="32385" y="1313498"/>
                  </a:lnTo>
                  <a:lnTo>
                    <a:pt x="33338" y="1315879"/>
                  </a:lnTo>
                  <a:lnTo>
                    <a:pt x="32861" y="1318260"/>
                  </a:lnTo>
                  <a:lnTo>
                    <a:pt x="30956" y="1320165"/>
                  </a:lnTo>
                  <a:lnTo>
                    <a:pt x="30956" y="1322070"/>
                  </a:lnTo>
                  <a:lnTo>
                    <a:pt x="35242" y="1325880"/>
                  </a:lnTo>
                  <a:lnTo>
                    <a:pt x="38100" y="1327785"/>
                  </a:lnTo>
                  <a:lnTo>
                    <a:pt x="45720" y="1324451"/>
                  </a:lnTo>
                  <a:lnTo>
                    <a:pt x="47148" y="1325404"/>
                  </a:lnTo>
                  <a:lnTo>
                    <a:pt x="41910" y="1328261"/>
                  </a:lnTo>
                  <a:lnTo>
                    <a:pt x="39528" y="1331595"/>
                  </a:lnTo>
                  <a:lnTo>
                    <a:pt x="38100" y="1331595"/>
                  </a:lnTo>
                  <a:lnTo>
                    <a:pt x="30003" y="1327309"/>
                  </a:lnTo>
                  <a:lnTo>
                    <a:pt x="21907" y="1324451"/>
                  </a:lnTo>
                  <a:lnTo>
                    <a:pt x="20002" y="1326356"/>
                  </a:lnTo>
                  <a:lnTo>
                    <a:pt x="19050" y="1333976"/>
                  </a:lnTo>
                  <a:lnTo>
                    <a:pt x="19050" y="1338739"/>
                  </a:lnTo>
                  <a:lnTo>
                    <a:pt x="21431" y="1343978"/>
                  </a:lnTo>
                  <a:lnTo>
                    <a:pt x="25717" y="1348740"/>
                  </a:lnTo>
                  <a:lnTo>
                    <a:pt x="34766" y="1353026"/>
                  </a:lnTo>
                  <a:lnTo>
                    <a:pt x="37623" y="1355884"/>
                  </a:lnTo>
                  <a:lnTo>
                    <a:pt x="49053" y="1361123"/>
                  </a:lnTo>
                  <a:lnTo>
                    <a:pt x="52388" y="1361599"/>
                  </a:lnTo>
                  <a:lnTo>
                    <a:pt x="56673" y="1361123"/>
                  </a:lnTo>
                  <a:lnTo>
                    <a:pt x="58102" y="1361123"/>
                  </a:lnTo>
                  <a:lnTo>
                    <a:pt x="58578" y="1362551"/>
                  </a:lnTo>
                  <a:lnTo>
                    <a:pt x="59055" y="1363028"/>
                  </a:lnTo>
                  <a:lnTo>
                    <a:pt x="56197" y="1365409"/>
                  </a:lnTo>
                  <a:lnTo>
                    <a:pt x="54292" y="1367790"/>
                  </a:lnTo>
                  <a:lnTo>
                    <a:pt x="55721" y="1369219"/>
                  </a:lnTo>
                  <a:lnTo>
                    <a:pt x="60484" y="1370648"/>
                  </a:lnTo>
                  <a:lnTo>
                    <a:pt x="61913" y="1370171"/>
                  </a:lnTo>
                  <a:lnTo>
                    <a:pt x="61913" y="1367790"/>
                  </a:lnTo>
                  <a:lnTo>
                    <a:pt x="62865" y="1366838"/>
                  </a:lnTo>
                  <a:lnTo>
                    <a:pt x="65246" y="1366838"/>
                  </a:lnTo>
                  <a:lnTo>
                    <a:pt x="66675" y="1367314"/>
                  </a:lnTo>
                  <a:lnTo>
                    <a:pt x="66198" y="1368266"/>
                  </a:lnTo>
                  <a:lnTo>
                    <a:pt x="66198" y="1369219"/>
                  </a:lnTo>
                  <a:lnTo>
                    <a:pt x="66675" y="1370648"/>
                  </a:lnTo>
                  <a:lnTo>
                    <a:pt x="70009" y="1373029"/>
                  </a:lnTo>
                  <a:lnTo>
                    <a:pt x="76676" y="1372076"/>
                  </a:lnTo>
                  <a:lnTo>
                    <a:pt x="85725" y="1373505"/>
                  </a:lnTo>
                  <a:lnTo>
                    <a:pt x="99536" y="1370648"/>
                  </a:lnTo>
                  <a:lnTo>
                    <a:pt x="105251" y="1367314"/>
                  </a:lnTo>
                  <a:lnTo>
                    <a:pt x="109538" y="1367314"/>
                  </a:lnTo>
                  <a:lnTo>
                    <a:pt x="114300" y="1363504"/>
                  </a:lnTo>
                  <a:lnTo>
                    <a:pt x="121444" y="1359694"/>
                  </a:lnTo>
                  <a:lnTo>
                    <a:pt x="135255" y="1346359"/>
                  </a:lnTo>
                  <a:lnTo>
                    <a:pt x="143827" y="1341120"/>
                  </a:lnTo>
                  <a:lnTo>
                    <a:pt x="144303" y="1339215"/>
                  </a:lnTo>
                  <a:lnTo>
                    <a:pt x="145732" y="1337786"/>
                  </a:lnTo>
                  <a:lnTo>
                    <a:pt x="148590" y="1337310"/>
                  </a:lnTo>
                  <a:lnTo>
                    <a:pt x="150971" y="1334453"/>
                  </a:lnTo>
                  <a:lnTo>
                    <a:pt x="148114" y="1332071"/>
                  </a:lnTo>
                  <a:lnTo>
                    <a:pt x="156210" y="1328261"/>
                  </a:lnTo>
                  <a:lnTo>
                    <a:pt x="158591" y="1327785"/>
                  </a:lnTo>
                  <a:lnTo>
                    <a:pt x="160020" y="1326356"/>
                  </a:lnTo>
                  <a:lnTo>
                    <a:pt x="161448" y="1324451"/>
                  </a:lnTo>
                  <a:lnTo>
                    <a:pt x="159067" y="1321594"/>
                  </a:lnTo>
                  <a:lnTo>
                    <a:pt x="156686" y="1319213"/>
                  </a:lnTo>
                  <a:lnTo>
                    <a:pt x="159544" y="1318736"/>
                  </a:lnTo>
                  <a:lnTo>
                    <a:pt x="165259" y="1323023"/>
                  </a:lnTo>
                  <a:lnTo>
                    <a:pt x="166688" y="1326356"/>
                  </a:lnTo>
                  <a:lnTo>
                    <a:pt x="170497" y="1325880"/>
                  </a:lnTo>
                  <a:lnTo>
                    <a:pt x="174784" y="1323023"/>
                  </a:lnTo>
                  <a:lnTo>
                    <a:pt x="178117" y="1323975"/>
                  </a:lnTo>
                  <a:lnTo>
                    <a:pt x="179070" y="1322546"/>
                  </a:lnTo>
                  <a:lnTo>
                    <a:pt x="180498" y="1321594"/>
                  </a:lnTo>
                  <a:lnTo>
                    <a:pt x="186690" y="1310640"/>
                  </a:lnTo>
                  <a:lnTo>
                    <a:pt x="187642" y="1305878"/>
                  </a:lnTo>
                  <a:lnTo>
                    <a:pt x="187166" y="1302544"/>
                  </a:lnTo>
                  <a:lnTo>
                    <a:pt x="185738" y="1302067"/>
                  </a:lnTo>
                  <a:lnTo>
                    <a:pt x="185261" y="1298734"/>
                  </a:lnTo>
                  <a:lnTo>
                    <a:pt x="188595" y="1297781"/>
                  </a:lnTo>
                  <a:lnTo>
                    <a:pt x="190976" y="1295400"/>
                  </a:lnTo>
                  <a:lnTo>
                    <a:pt x="189547" y="1290161"/>
                  </a:lnTo>
                  <a:lnTo>
                    <a:pt x="191452" y="1286828"/>
                  </a:lnTo>
                  <a:lnTo>
                    <a:pt x="191928" y="1291114"/>
                  </a:lnTo>
                  <a:lnTo>
                    <a:pt x="192881" y="1294924"/>
                  </a:lnTo>
                  <a:lnTo>
                    <a:pt x="192881" y="1303496"/>
                  </a:lnTo>
                  <a:lnTo>
                    <a:pt x="193357" y="1305401"/>
                  </a:lnTo>
                  <a:lnTo>
                    <a:pt x="196691" y="1310164"/>
                  </a:lnTo>
                  <a:lnTo>
                    <a:pt x="200025" y="1315879"/>
                  </a:lnTo>
                  <a:lnTo>
                    <a:pt x="203835" y="1316355"/>
                  </a:lnTo>
                  <a:lnTo>
                    <a:pt x="205740" y="1316831"/>
                  </a:lnTo>
                  <a:lnTo>
                    <a:pt x="209073" y="1317784"/>
                  </a:lnTo>
                  <a:lnTo>
                    <a:pt x="210502" y="1317784"/>
                  </a:lnTo>
                  <a:lnTo>
                    <a:pt x="218598" y="1319689"/>
                  </a:lnTo>
                  <a:lnTo>
                    <a:pt x="219075" y="1321594"/>
                  </a:lnTo>
                  <a:lnTo>
                    <a:pt x="219075" y="1323023"/>
                  </a:lnTo>
                  <a:lnTo>
                    <a:pt x="221932" y="1329214"/>
                  </a:lnTo>
                  <a:lnTo>
                    <a:pt x="224314" y="1330166"/>
                  </a:lnTo>
                  <a:lnTo>
                    <a:pt x="227647" y="1328738"/>
                  </a:lnTo>
                  <a:lnTo>
                    <a:pt x="230028" y="1323975"/>
                  </a:lnTo>
                  <a:lnTo>
                    <a:pt x="231457" y="1316831"/>
                  </a:lnTo>
                  <a:lnTo>
                    <a:pt x="232886" y="1310164"/>
                  </a:lnTo>
                  <a:lnTo>
                    <a:pt x="230981" y="1303020"/>
                  </a:lnTo>
                  <a:lnTo>
                    <a:pt x="229076" y="1296829"/>
                  </a:lnTo>
                  <a:lnTo>
                    <a:pt x="229076" y="1294924"/>
                  </a:lnTo>
                  <a:lnTo>
                    <a:pt x="234315" y="1289685"/>
                  </a:lnTo>
                  <a:lnTo>
                    <a:pt x="235744" y="1285399"/>
                  </a:lnTo>
                  <a:lnTo>
                    <a:pt x="237648" y="1281113"/>
                  </a:lnTo>
                  <a:lnTo>
                    <a:pt x="239553" y="1279684"/>
                  </a:lnTo>
                  <a:lnTo>
                    <a:pt x="242411" y="1279208"/>
                  </a:lnTo>
                  <a:lnTo>
                    <a:pt x="245745" y="1278255"/>
                  </a:lnTo>
                  <a:lnTo>
                    <a:pt x="250031" y="1275398"/>
                  </a:lnTo>
                  <a:lnTo>
                    <a:pt x="253841" y="1271588"/>
                  </a:lnTo>
                  <a:lnTo>
                    <a:pt x="256698" y="1268254"/>
                  </a:lnTo>
                  <a:lnTo>
                    <a:pt x="257651" y="1261586"/>
                  </a:lnTo>
                  <a:lnTo>
                    <a:pt x="257651" y="1258253"/>
                  </a:lnTo>
                  <a:lnTo>
                    <a:pt x="259080" y="1255871"/>
                  </a:lnTo>
                  <a:lnTo>
                    <a:pt x="260509" y="1251109"/>
                  </a:lnTo>
                  <a:lnTo>
                    <a:pt x="259556" y="1246346"/>
                  </a:lnTo>
                  <a:lnTo>
                    <a:pt x="255746" y="1239203"/>
                  </a:lnTo>
                  <a:lnTo>
                    <a:pt x="251460" y="1228725"/>
                  </a:lnTo>
                  <a:lnTo>
                    <a:pt x="250984" y="1223010"/>
                  </a:lnTo>
                  <a:lnTo>
                    <a:pt x="252889" y="1222058"/>
                  </a:lnTo>
                  <a:lnTo>
                    <a:pt x="256698" y="1221105"/>
                  </a:lnTo>
                  <a:lnTo>
                    <a:pt x="263842" y="1220629"/>
                  </a:lnTo>
                  <a:lnTo>
                    <a:pt x="264795" y="1220153"/>
                  </a:lnTo>
                  <a:lnTo>
                    <a:pt x="265747" y="1217771"/>
                  </a:lnTo>
                  <a:lnTo>
                    <a:pt x="267176" y="1214438"/>
                  </a:lnTo>
                  <a:lnTo>
                    <a:pt x="269081" y="1212056"/>
                  </a:lnTo>
                  <a:lnTo>
                    <a:pt x="270510" y="1208723"/>
                  </a:lnTo>
                  <a:lnTo>
                    <a:pt x="270986" y="1205389"/>
                  </a:lnTo>
                  <a:lnTo>
                    <a:pt x="266700" y="1200626"/>
                  </a:lnTo>
                  <a:lnTo>
                    <a:pt x="260985" y="1195864"/>
                  </a:lnTo>
                  <a:lnTo>
                    <a:pt x="257175" y="1194435"/>
                  </a:lnTo>
                  <a:lnTo>
                    <a:pt x="250507" y="1190149"/>
                  </a:lnTo>
                  <a:lnTo>
                    <a:pt x="245745" y="1186815"/>
                  </a:lnTo>
                  <a:lnTo>
                    <a:pt x="248602" y="1173480"/>
                  </a:lnTo>
                  <a:lnTo>
                    <a:pt x="250507" y="1163479"/>
                  </a:lnTo>
                  <a:lnTo>
                    <a:pt x="250984" y="1161098"/>
                  </a:lnTo>
                  <a:lnTo>
                    <a:pt x="250984" y="1157288"/>
                  </a:lnTo>
                  <a:lnTo>
                    <a:pt x="244316" y="1141095"/>
                  </a:lnTo>
                  <a:lnTo>
                    <a:pt x="244792" y="1137285"/>
                  </a:lnTo>
                  <a:lnTo>
                    <a:pt x="245269" y="1133951"/>
                  </a:lnTo>
                  <a:lnTo>
                    <a:pt x="244792" y="1128236"/>
                  </a:lnTo>
                  <a:lnTo>
                    <a:pt x="244316" y="1123474"/>
                  </a:lnTo>
                  <a:lnTo>
                    <a:pt x="245269" y="1122045"/>
                  </a:lnTo>
                  <a:lnTo>
                    <a:pt x="248126" y="1119188"/>
                  </a:lnTo>
                  <a:lnTo>
                    <a:pt x="245745" y="1114901"/>
                  </a:lnTo>
                  <a:lnTo>
                    <a:pt x="245745" y="1114425"/>
                  </a:lnTo>
                  <a:lnTo>
                    <a:pt x="240982" y="1103471"/>
                  </a:lnTo>
                  <a:lnTo>
                    <a:pt x="248126" y="1092994"/>
                  </a:lnTo>
                  <a:lnTo>
                    <a:pt x="246697" y="1087279"/>
                  </a:lnTo>
                  <a:lnTo>
                    <a:pt x="250984" y="1083469"/>
                  </a:lnTo>
                  <a:lnTo>
                    <a:pt x="258603" y="1074420"/>
                  </a:lnTo>
                  <a:lnTo>
                    <a:pt x="262890" y="1069181"/>
                  </a:lnTo>
                  <a:lnTo>
                    <a:pt x="263842" y="1068229"/>
                  </a:lnTo>
                  <a:lnTo>
                    <a:pt x="267176" y="1065848"/>
                  </a:lnTo>
                  <a:lnTo>
                    <a:pt x="273844" y="1062990"/>
                  </a:lnTo>
                  <a:lnTo>
                    <a:pt x="280988" y="1061561"/>
                  </a:lnTo>
                  <a:lnTo>
                    <a:pt x="284321" y="1061561"/>
                  </a:lnTo>
                  <a:lnTo>
                    <a:pt x="297180" y="1063466"/>
                  </a:lnTo>
                  <a:lnTo>
                    <a:pt x="307181" y="1064895"/>
                  </a:lnTo>
                  <a:lnTo>
                    <a:pt x="308610" y="1063466"/>
                  </a:lnTo>
                  <a:lnTo>
                    <a:pt x="310515" y="1060609"/>
                  </a:lnTo>
                  <a:lnTo>
                    <a:pt x="313372" y="1056323"/>
                  </a:lnTo>
                  <a:lnTo>
                    <a:pt x="313372" y="1051560"/>
                  </a:lnTo>
                  <a:lnTo>
                    <a:pt x="312420" y="1044416"/>
                  </a:lnTo>
                  <a:lnTo>
                    <a:pt x="310991" y="1040130"/>
                  </a:lnTo>
                  <a:lnTo>
                    <a:pt x="303847" y="1037273"/>
                  </a:lnTo>
                  <a:lnTo>
                    <a:pt x="296227" y="1033462"/>
                  </a:lnTo>
                  <a:lnTo>
                    <a:pt x="305752" y="1021556"/>
                  </a:lnTo>
                  <a:lnTo>
                    <a:pt x="312420" y="1013460"/>
                  </a:lnTo>
                  <a:lnTo>
                    <a:pt x="320516" y="1001078"/>
                  </a:lnTo>
                  <a:lnTo>
                    <a:pt x="322897" y="995839"/>
                  </a:lnTo>
                  <a:lnTo>
                    <a:pt x="324802" y="993934"/>
                  </a:lnTo>
                  <a:lnTo>
                    <a:pt x="327184" y="974884"/>
                  </a:lnTo>
                  <a:lnTo>
                    <a:pt x="328613" y="969645"/>
                  </a:lnTo>
                  <a:lnTo>
                    <a:pt x="330041" y="966787"/>
                  </a:lnTo>
                  <a:lnTo>
                    <a:pt x="330041" y="963930"/>
                  </a:lnTo>
                  <a:lnTo>
                    <a:pt x="329089" y="959168"/>
                  </a:lnTo>
                  <a:lnTo>
                    <a:pt x="326707" y="948214"/>
                  </a:lnTo>
                  <a:lnTo>
                    <a:pt x="339566" y="946785"/>
                  </a:lnTo>
                  <a:lnTo>
                    <a:pt x="343852" y="945833"/>
                  </a:lnTo>
                  <a:lnTo>
                    <a:pt x="347663" y="944404"/>
                  </a:lnTo>
                  <a:lnTo>
                    <a:pt x="355282" y="941070"/>
                  </a:lnTo>
                  <a:lnTo>
                    <a:pt x="359092" y="938212"/>
                  </a:lnTo>
                  <a:lnTo>
                    <a:pt x="357188" y="927735"/>
                  </a:lnTo>
                  <a:lnTo>
                    <a:pt x="361950" y="924401"/>
                  </a:lnTo>
                  <a:lnTo>
                    <a:pt x="372903" y="912019"/>
                  </a:lnTo>
                  <a:lnTo>
                    <a:pt x="384810" y="900112"/>
                  </a:lnTo>
                  <a:lnTo>
                    <a:pt x="390525" y="895826"/>
                  </a:lnTo>
                  <a:lnTo>
                    <a:pt x="391001" y="893445"/>
                  </a:lnTo>
                  <a:lnTo>
                    <a:pt x="391477" y="890111"/>
                  </a:lnTo>
                  <a:lnTo>
                    <a:pt x="389096" y="884396"/>
                  </a:lnTo>
                  <a:lnTo>
                    <a:pt x="386239" y="881062"/>
                  </a:lnTo>
                  <a:lnTo>
                    <a:pt x="381000" y="874395"/>
                  </a:lnTo>
                  <a:lnTo>
                    <a:pt x="383381" y="869633"/>
                  </a:lnTo>
                  <a:lnTo>
                    <a:pt x="387191" y="868680"/>
                  </a:lnTo>
                  <a:lnTo>
                    <a:pt x="392430" y="866775"/>
                  </a:lnTo>
                  <a:lnTo>
                    <a:pt x="396240" y="862965"/>
                  </a:lnTo>
                  <a:lnTo>
                    <a:pt x="396716" y="862489"/>
                  </a:lnTo>
                  <a:lnTo>
                    <a:pt x="403384" y="847249"/>
                  </a:lnTo>
                  <a:lnTo>
                    <a:pt x="416719" y="839629"/>
                  </a:lnTo>
                  <a:lnTo>
                    <a:pt x="421957" y="835343"/>
                  </a:lnTo>
                  <a:lnTo>
                    <a:pt x="430053" y="838676"/>
                  </a:lnTo>
                  <a:lnTo>
                    <a:pt x="441960" y="843439"/>
                  </a:lnTo>
                  <a:lnTo>
                    <a:pt x="447198" y="836295"/>
                  </a:lnTo>
                  <a:lnTo>
                    <a:pt x="449103" y="833437"/>
                  </a:lnTo>
                  <a:lnTo>
                    <a:pt x="451009" y="829628"/>
                  </a:lnTo>
                  <a:lnTo>
                    <a:pt x="450532" y="822960"/>
                  </a:lnTo>
                  <a:lnTo>
                    <a:pt x="450056" y="813911"/>
                  </a:lnTo>
                  <a:lnTo>
                    <a:pt x="450532" y="810578"/>
                  </a:lnTo>
                  <a:lnTo>
                    <a:pt x="455295" y="809149"/>
                  </a:lnTo>
                  <a:lnTo>
                    <a:pt x="457676" y="808673"/>
                  </a:lnTo>
                  <a:lnTo>
                    <a:pt x="471011" y="812483"/>
                  </a:lnTo>
                  <a:lnTo>
                    <a:pt x="474345" y="812483"/>
                  </a:lnTo>
                  <a:lnTo>
                    <a:pt x="480536" y="812959"/>
                  </a:lnTo>
                  <a:lnTo>
                    <a:pt x="487680" y="814387"/>
                  </a:lnTo>
                  <a:lnTo>
                    <a:pt x="502444" y="818674"/>
                  </a:lnTo>
                  <a:lnTo>
                    <a:pt x="508635" y="820579"/>
                  </a:lnTo>
                  <a:lnTo>
                    <a:pt x="511969" y="821055"/>
                  </a:lnTo>
                  <a:lnTo>
                    <a:pt x="514826" y="819150"/>
                  </a:lnTo>
                  <a:lnTo>
                    <a:pt x="521017" y="813911"/>
                  </a:lnTo>
                  <a:lnTo>
                    <a:pt x="511969" y="810101"/>
                  </a:lnTo>
                  <a:lnTo>
                    <a:pt x="518160" y="806291"/>
                  </a:lnTo>
                  <a:lnTo>
                    <a:pt x="521494" y="802481"/>
                  </a:lnTo>
                  <a:lnTo>
                    <a:pt x="524351" y="797719"/>
                  </a:lnTo>
                  <a:lnTo>
                    <a:pt x="525303" y="792004"/>
                  </a:lnTo>
                  <a:lnTo>
                    <a:pt x="524827" y="789146"/>
                  </a:lnTo>
                  <a:lnTo>
                    <a:pt x="522922" y="787241"/>
                  </a:lnTo>
                  <a:lnTo>
                    <a:pt x="517207" y="782003"/>
                  </a:lnTo>
                  <a:lnTo>
                    <a:pt x="530066" y="781050"/>
                  </a:lnTo>
                  <a:lnTo>
                    <a:pt x="534352" y="781050"/>
                  </a:lnTo>
                  <a:lnTo>
                    <a:pt x="536257" y="779145"/>
                  </a:lnTo>
                  <a:lnTo>
                    <a:pt x="543401" y="779145"/>
                  </a:lnTo>
                  <a:lnTo>
                    <a:pt x="549592" y="781050"/>
                  </a:lnTo>
                  <a:lnTo>
                    <a:pt x="551021" y="780098"/>
                  </a:lnTo>
                  <a:lnTo>
                    <a:pt x="551973" y="778669"/>
                  </a:lnTo>
                  <a:lnTo>
                    <a:pt x="549592" y="772478"/>
                  </a:lnTo>
                  <a:lnTo>
                    <a:pt x="550069" y="771049"/>
                  </a:lnTo>
                  <a:lnTo>
                    <a:pt x="552926" y="769144"/>
                  </a:lnTo>
                  <a:lnTo>
                    <a:pt x="557213" y="767715"/>
                  </a:lnTo>
                  <a:lnTo>
                    <a:pt x="563880" y="767715"/>
                  </a:lnTo>
                  <a:lnTo>
                    <a:pt x="568166" y="767715"/>
                  </a:lnTo>
                  <a:lnTo>
                    <a:pt x="569119" y="767715"/>
                  </a:lnTo>
                  <a:lnTo>
                    <a:pt x="575786" y="774859"/>
                  </a:lnTo>
                  <a:lnTo>
                    <a:pt x="581501" y="781526"/>
                  </a:lnTo>
                  <a:lnTo>
                    <a:pt x="584359" y="784384"/>
                  </a:lnTo>
                  <a:lnTo>
                    <a:pt x="591978" y="792480"/>
                  </a:lnTo>
                  <a:lnTo>
                    <a:pt x="594836" y="797243"/>
                  </a:lnTo>
                  <a:lnTo>
                    <a:pt x="595789" y="800576"/>
                  </a:lnTo>
                  <a:lnTo>
                    <a:pt x="598646" y="800576"/>
                  </a:lnTo>
                  <a:lnTo>
                    <a:pt x="609123" y="802005"/>
                  </a:lnTo>
                  <a:lnTo>
                    <a:pt x="618172" y="803434"/>
                  </a:lnTo>
                  <a:lnTo>
                    <a:pt x="620553" y="805339"/>
                  </a:lnTo>
                  <a:lnTo>
                    <a:pt x="626745" y="804862"/>
                  </a:lnTo>
                  <a:lnTo>
                    <a:pt x="631507" y="802958"/>
                  </a:lnTo>
                  <a:lnTo>
                    <a:pt x="639603" y="801053"/>
                  </a:lnTo>
                  <a:lnTo>
                    <a:pt x="641985" y="798195"/>
                  </a:lnTo>
                  <a:lnTo>
                    <a:pt x="644842" y="795337"/>
                  </a:lnTo>
                  <a:lnTo>
                    <a:pt x="649605" y="795814"/>
                  </a:lnTo>
                  <a:lnTo>
                    <a:pt x="654844" y="798195"/>
                  </a:lnTo>
                  <a:lnTo>
                    <a:pt x="661035" y="801053"/>
                  </a:lnTo>
                  <a:lnTo>
                    <a:pt x="666273" y="802481"/>
                  </a:lnTo>
                  <a:lnTo>
                    <a:pt x="673417" y="804386"/>
                  </a:lnTo>
                  <a:lnTo>
                    <a:pt x="676751" y="807244"/>
                  </a:lnTo>
                  <a:lnTo>
                    <a:pt x="681514" y="808196"/>
                  </a:lnTo>
                  <a:lnTo>
                    <a:pt x="686276" y="805339"/>
                  </a:lnTo>
                  <a:lnTo>
                    <a:pt x="689134" y="797719"/>
                  </a:lnTo>
                  <a:lnTo>
                    <a:pt x="691515" y="794385"/>
                  </a:lnTo>
                  <a:lnTo>
                    <a:pt x="695325" y="792004"/>
                  </a:lnTo>
                  <a:lnTo>
                    <a:pt x="699611" y="791051"/>
                  </a:lnTo>
                  <a:lnTo>
                    <a:pt x="702945" y="790575"/>
                  </a:lnTo>
                  <a:lnTo>
                    <a:pt x="705326" y="788670"/>
                  </a:lnTo>
                  <a:lnTo>
                    <a:pt x="708660" y="784384"/>
                  </a:lnTo>
                  <a:lnTo>
                    <a:pt x="709136" y="779145"/>
                  </a:lnTo>
                  <a:lnTo>
                    <a:pt x="708660" y="770096"/>
                  </a:lnTo>
                  <a:lnTo>
                    <a:pt x="709136" y="767239"/>
                  </a:lnTo>
                  <a:lnTo>
                    <a:pt x="711994" y="762000"/>
                  </a:lnTo>
                  <a:lnTo>
                    <a:pt x="715803" y="748665"/>
                  </a:lnTo>
                  <a:lnTo>
                    <a:pt x="717709" y="744855"/>
                  </a:lnTo>
                  <a:lnTo>
                    <a:pt x="719614" y="742474"/>
                  </a:lnTo>
                  <a:lnTo>
                    <a:pt x="722471" y="741045"/>
                  </a:lnTo>
                  <a:lnTo>
                    <a:pt x="727710" y="736759"/>
                  </a:lnTo>
                  <a:lnTo>
                    <a:pt x="735330" y="728662"/>
                  </a:lnTo>
                  <a:lnTo>
                    <a:pt x="737235" y="728186"/>
                  </a:lnTo>
                  <a:lnTo>
                    <a:pt x="742473" y="727710"/>
                  </a:lnTo>
                  <a:lnTo>
                    <a:pt x="749141" y="728186"/>
                  </a:lnTo>
                  <a:lnTo>
                    <a:pt x="754856" y="729615"/>
                  </a:lnTo>
                  <a:lnTo>
                    <a:pt x="755332" y="729615"/>
                  </a:lnTo>
                  <a:lnTo>
                    <a:pt x="758190" y="728662"/>
                  </a:lnTo>
                  <a:lnTo>
                    <a:pt x="762952" y="726281"/>
                  </a:lnTo>
                  <a:lnTo>
                    <a:pt x="771048" y="721519"/>
                  </a:lnTo>
                  <a:lnTo>
                    <a:pt x="776288" y="720090"/>
                  </a:lnTo>
                  <a:lnTo>
                    <a:pt x="781050" y="720090"/>
                  </a:lnTo>
                  <a:lnTo>
                    <a:pt x="786289" y="725329"/>
                  </a:lnTo>
                  <a:lnTo>
                    <a:pt x="793909" y="731520"/>
                  </a:lnTo>
                  <a:lnTo>
                    <a:pt x="798671" y="734378"/>
                  </a:lnTo>
                  <a:lnTo>
                    <a:pt x="812006" y="740093"/>
                  </a:lnTo>
                  <a:lnTo>
                    <a:pt x="823436" y="743903"/>
                  </a:lnTo>
                  <a:lnTo>
                    <a:pt x="830103" y="755809"/>
                  </a:lnTo>
                  <a:lnTo>
                    <a:pt x="826770" y="760571"/>
                  </a:lnTo>
                  <a:lnTo>
                    <a:pt x="825341" y="762000"/>
                  </a:lnTo>
                  <a:lnTo>
                    <a:pt x="819626" y="766762"/>
                  </a:lnTo>
                  <a:lnTo>
                    <a:pt x="813435" y="773430"/>
                  </a:lnTo>
                  <a:lnTo>
                    <a:pt x="812959" y="776764"/>
                  </a:lnTo>
                  <a:lnTo>
                    <a:pt x="814864" y="780098"/>
                  </a:lnTo>
                  <a:lnTo>
                    <a:pt x="817245" y="782479"/>
                  </a:lnTo>
                  <a:lnTo>
                    <a:pt x="822484" y="781050"/>
                  </a:lnTo>
                  <a:lnTo>
                    <a:pt x="824389" y="779621"/>
                  </a:lnTo>
                  <a:lnTo>
                    <a:pt x="825817" y="778193"/>
                  </a:lnTo>
                  <a:lnTo>
                    <a:pt x="830580" y="767715"/>
                  </a:lnTo>
                  <a:lnTo>
                    <a:pt x="832009" y="766286"/>
                  </a:lnTo>
                  <a:lnTo>
                    <a:pt x="847248" y="762476"/>
                  </a:lnTo>
                  <a:lnTo>
                    <a:pt x="852964" y="760571"/>
                  </a:lnTo>
                  <a:lnTo>
                    <a:pt x="856297" y="758190"/>
                  </a:lnTo>
                  <a:lnTo>
                    <a:pt x="857726" y="756285"/>
                  </a:lnTo>
                  <a:lnTo>
                    <a:pt x="858678" y="753904"/>
                  </a:lnTo>
                  <a:lnTo>
                    <a:pt x="859631" y="751523"/>
                  </a:lnTo>
                  <a:lnTo>
                    <a:pt x="860107" y="749141"/>
                  </a:lnTo>
                  <a:lnTo>
                    <a:pt x="858678" y="746284"/>
                  </a:lnTo>
                  <a:lnTo>
                    <a:pt x="859155" y="745808"/>
                  </a:lnTo>
                  <a:lnTo>
                    <a:pt x="860584" y="745808"/>
                  </a:lnTo>
                  <a:lnTo>
                    <a:pt x="865822" y="748665"/>
                  </a:lnTo>
                  <a:lnTo>
                    <a:pt x="873919" y="751999"/>
                  </a:lnTo>
                  <a:lnTo>
                    <a:pt x="879634" y="752475"/>
                  </a:lnTo>
                  <a:lnTo>
                    <a:pt x="882015" y="751999"/>
                  </a:lnTo>
                  <a:lnTo>
                    <a:pt x="883444" y="750570"/>
                  </a:lnTo>
                  <a:lnTo>
                    <a:pt x="884396" y="747712"/>
                  </a:lnTo>
                  <a:lnTo>
                    <a:pt x="884396" y="744855"/>
                  </a:lnTo>
                  <a:lnTo>
                    <a:pt x="882491" y="736759"/>
                  </a:lnTo>
                  <a:lnTo>
                    <a:pt x="877252" y="735806"/>
                  </a:lnTo>
                  <a:lnTo>
                    <a:pt x="872966" y="736283"/>
                  </a:lnTo>
                  <a:lnTo>
                    <a:pt x="869156" y="735806"/>
                  </a:lnTo>
                  <a:lnTo>
                    <a:pt x="867251" y="740093"/>
                  </a:lnTo>
                  <a:lnTo>
                    <a:pt x="866298" y="739616"/>
                  </a:lnTo>
                  <a:lnTo>
                    <a:pt x="864870" y="733425"/>
                  </a:lnTo>
                  <a:lnTo>
                    <a:pt x="861060" y="731996"/>
                  </a:lnTo>
                  <a:lnTo>
                    <a:pt x="859155" y="733425"/>
                  </a:lnTo>
                  <a:lnTo>
                    <a:pt x="858202" y="739140"/>
                  </a:lnTo>
                  <a:lnTo>
                    <a:pt x="855821" y="741045"/>
                  </a:lnTo>
                  <a:lnTo>
                    <a:pt x="852488" y="740093"/>
                  </a:lnTo>
                  <a:lnTo>
                    <a:pt x="845820" y="740569"/>
                  </a:lnTo>
                  <a:lnTo>
                    <a:pt x="842486" y="739616"/>
                  </a:lnTo>
                  <a:lnTo>
                    <a:pt x="840581" y="737711"/>
                  </a:lnTo>
                  <a:lnTo>
                    <a:pt x="840105" y="735330"/>
                  </a:lnTo>
                  <a:lnTo>
                    <a:pt x="840105" y="731996"/>
                  </a:lnTo>
                  <a:lnTo>
                    <a:pt x="841057" y="727710"/>
                  </a:lnTo>
                  <a:lnTo>
                    <a:pt x="839628" y="725805"/>
                  </a:lnTo>
                  <a:lnTo>
                    <a:pt x="812482" y="718661"/>
                  </a:lnTo>
                  <a:lnTo>
                    <a:pt x="811530" y="715328"/>
                  </a:lnTo>
                  <a:lnTo>
                    <a:pt x="850582" y="718185"/>
                  </a:lnTo>
                  <a:lnTo>
                    <a:pt x="862013" y="716280"/>
                  </a:lnTo>
                  <a:lnTo>
                    <a:pt x="869156" y="711994"/>
                  </a:lnTo>
                  <a:lnTo>
                    <a:pt x="885348" y="707231"/>
                  </a:lnTo>
                  <a:lnTo>
                    <a:pt x="885825" y="702945"/>
                  </a:lnTo>
                  <a:lnTo>
                    <a:pt x="884872" y="699611"/>
                  </a:lnTo>
                  <a:lnTo>
                    <a:pt x="870109" y="688658"/>
                  </a:lnTo>
                  <a:close/>
                  <a:moveTo>
                    <a:pt x="314325" y="827723"/>
                  </a:moveTo>
                  <a:lnTo>
                    <a:pt x="317659" y="828675"/>
                  </a:lnTo>
                  <a:lnTo>
                    <a:pt x="327184" y="827723"/>
                  </a:lnTo>
                  <a:lnTo>
                    <a:pt x="337185" y="821531"/>
                  </a:lnTo>
                  <a:lnTo>
                    <a:pt x="340995" y="822960"/>
                  </a:lnTo>
                  <a:lnTo>
                    <a:pt x="342900" y="822484"/>
                  </a:lnTo>
                  <a:lnTo>
                    <a:pt x="345757" y="821055"/>
                  </a:lnTo>
                  <a:lnTo>
                    <a:pt x="349091" y="817245"/>
                  </a:lnTo>
                  <a:lnTo>
                    <a:pt x="350996" y="816769"/>
                  </a:lnTo>
                  <a:lnTo>
                    <a:pt x="350996" y="820103"/>
                  </a:lnTo>
                  <a:lnTo>
                    <a:pt x="354330" y="821055"/>
                  </a:lnTo>
                  <a:lnTo>
                    <a:pt x="362902" y="818674"/>
                  </a:lnTo>
                  <a:lnTo>
                    <a:pt x="365760" y="815340"/>
                  </a:lnTo>
                  <a:lnTo>
                    <a:pt x="368141" y="815340"/>
                  </a:lnTo>
                  <a:lnTo>
                    <a:pt x="369570" y="816293"/>
                  </a:lnTo>
                  <a:lnTo>
                    <a:pt x="370998" y="816769"/>
                  </a:lnTo>
                  <a:lnTo>
                    <a:pt x="372903" y="815816"/>
                  </a:lnTo>
                  <a:lnTo>
                    <a:pt x="375285" y="812006"/>
                  </a:lnTo>
                  <a:lnTo>
                    <a:pt x="380047" y="807720"/>
                  </a:lnTo>
                  <a:lnTo>
                    <a:pt x="384810" y="805815"/>
                  </a:lnTo>
                  <a:lnTo>
                    <a:pt x="391001" y="802005"/>
                  </a:lnTo>
                  <a:lnTo>
                    <a:pt x="391953" y="797243"/>
                  </a:lnTo>
                  <a:lnTo>
                    <a:pt x="389572" y="792004"/>
                  </a:lnTo>
                  <a:lnTo>
                    <a:pt x="387667" y="789623"/>
                  </a:lnTo>
                  <a:lnTo>
                    <a:pt x="384334" y="787718"/>
                  </a:lnTo>
                  <a:lnTo>
                    <a:pt x="382428" y="788194"/>
                  </a:lnTo>
                  <a:lnTo>
                    <a:pt x="381000" y="789146"/>
                  </a:lnTo>
                  <a:lnTo>
                    <a:pt x="378619" y="789623"/>
                  </a:lnTo>
                  <a:lnTo>
                    <a:pt x="377666" y="792004"/>
                  </a:lnTo>
                  <a:lnTo>
                    <a:pt x="377666" y="795337"/>
                  </a:lnTo>
                  <a:lnTo>
                    <a:pt x="375761" y="797243"/>
                  </a:lnTo>
                  <a:lnTo>
                    <a:pt x="375285" y="799148"/>
                  </a:lnTo>
                  <a:lnTo>
                    <a:pt x="370046" y="801053"/>
                  </a:lnTo>
                  <a:lnTo>
                    <a:pt x="365284" y="806768"/>
                  </a:lnTo>
                  <a:lnTo>
                    <a:pt x="364807" y="806291"/>
                  </a:lnTo>
                  <a:lnTo>
                    <a:pt x="365760" y="802958"/>
                  </a:lnTo>
                  <a:lnTo>
                    <a:pt x="370522" y="796290"/>
                  </a:lnTo>
                  <a:lnTo>
                    <a:pt x="370522" y="791051"/>
                  </a:lnTo>
                  <a:lnTo>
                    <a:pt x="370046" y="785812"/>
                  </a:lnTo>
                  <a:lnTo>
                    <a:pt x="367665" y="782479"/>
                  </a:lnTo>
                  <a:lnTo>
                    <a:pt x="366713" y="778669"/>
                  </a:lnTo>
                  <a:lnTo>
                    <a:pt x="372903" y="773430"/>
                  </a:lnTo>
                  <a:lnTo>
                    <a:pt x="377190" y="767239"/>
                  </a:lnTo>
                  <a:lnTo>
                    <a:pt x="377666" y="763905"/>
                  </a:lnTo>
                  <a:lnTo>
                    <a:pt x="374809" y="762000"/>
                  </a:lnTo>
                  <a:lnTo>
                    <a:pt x="371951" y="762000"/>
                  </a:lnTo>
                  <a:lnTo>
                    <a:pt x="369570" y="763429"/>
                  </a:lnTo>
                  <a:lnTo>
                    <a:pt x="364331" y="769620"/>
                  </a:lnTo>
                  <a:lnTo>
                    <a:pt x="360997" y="772001"/>
                  </a:lnTo>
                  <a:lnTo>
                    <a:pt x="355282" y="777240"/>
                  </a:lnTo>
                  <a:lnTo>
                    <a:pt x="353853" y="781050"/>
                  </a:lnTo>
                  <a:lnTo>
                    <a:pt x="353853" y="784384"/>
                  </a:lnTo>
                  <a:lnTo>
                    <a:pt x="356711" y="784860"/>
                  </a:lnTo>
                  <a:lnTo>
                    <a:pt x="358140" y="787241"/>
                  </a:lnTo>
                  <a:lnTo>
                    <a:pt x="355759" y="791051"/>
                  </a:lnTo>
                  <a:lnTo>
                    <a:pt x="353377" y="802005"/>
                  </a:lnTo>
                  <a:lnTo>
                    <a:pt x="342423" y="812483"/>
                  </a:lnTo>
                  <a:lnTo>
                    <a:pt x="325278" y="814864"/>
                  </a:lnTo>
                  <a:lnTo>
                    <a:pt x="320040" y="818198"/>
                  </a:lnTo>
                  <a:lnTo>
                    <a:pt x="313848" y="822960"/>
                  </a:lnTo>
                  <a:lnTo>
                    <a:pt x="314325" y="827723"/>
                  </a:lnTo>
                  <a:close/>
                  <a:moveTo>
                    <a:pt x="844391" y="726281"/>
                  </a:moveTo>
                  <a:lnTo>
                    <a:pt x="842486" y="731044"/>
                  </a:lnTo>
                  <a:lnTo>
                    <a:pt x="841057" y="733425"/>
                  </a:lnTo>
                  <a:lnTo>
                    <a:pt x="842010" y="734854"/>
                  </a:lnTo>
                  <a:lnTo>
                    <a:pt x="848677" y="732949"/>
                  </a:lnTo>
                  <a:lnTo>
                    <a:pt x="852011" y="730568"/>
                  </a:lnTo>
                  <a:lnTo>
                    <a:pt x="850106" y="728662"/>
                  </a:lnTo>
                  <a:lnTo>
                    <a:pt x="847248" y="726758"/>
                  </a:lnTo>
                  <a:lnTo>
                    <a:pt x="844391" y="726281"/>
                  </a:lnTo>
                  <a:close/>
                  <a:moveTo>
                    <a:pt x="196215" y="138113"/>
                  </a:moveTo>
                  <a:lnTo>
                    <a:pt x="198120" y="141446"/>
                  </a:lnTo>
                  <a:lnTo>
                    <a:pt x="207645" y="154781"/>
                  </a:lnTo>
                  <a:lnTo>
                    <a:pt x="210502" y="156210"/>
                  </a:lnTo>
                  <a:lnTo>
                    <a:pt x="216217" y="156210"/>
                  </a:lnTo>
                  <a:lnTo>
                    <a:pt x="223361" y="160020"/>
                  </a:lnTo>
                  <a:lnTo>
                    <a:pt x="229076" y="164306"/>
                  </a:lnTo>
                  <a:lnTo>
                    <a:pt x="236220" y="171926"/>
                  </a:lnTo>
                  <a:lnTo>
                    <a:pt x="241459" y="171450"/>
                  </a:lnTo>
                  <a:lnTo>
                    <a:pt x="239553" y="166211"/>
                  </a:lnTo>
                  <a:lnTo>
                    <a:pt x="235267" y="160972"/>
                  </a:lnTo>
                  <a:lnTo>
                    <a:pt x="233839" y="158591"/>
                  </a:lnTo>
                  <a:lnTo>
                    <a:pt x="231934" y="156686"/>
                  </a:lnTo>
                  <a:lnTo>
                    <a:pt x="224790" y="153829"/>
                  </a:lnTo>
                  <a:lnTo>
                    <a:pt x="218122" y="148590"/>
                  </a:lnTo>
                  <a:lnTo>
                    <a:pt x="212407" y="149066"/>
                  </a:lnTo>
                  <a:lnTo>
                    <a:pt x="211931" y="143827"/>
                  </a:lnTo>
                  <a:lnTo>
                    <a:pt x="208597" y="141446"/>
                  </a:lnTo>
                  <a:lnTo>
                    <a:pt x="206216" y="138113"/>
                  </a:lnTo>
                  <a:lnTo>
                    <a:pt x="208597" y="135255"/>
                  </a:lnTo>
                  <a:lnTo>
                    <a:pt x="207645" y="132874"/>
                  </a:lnTo>
                  <a:lnTo>
                    <a:pt x="201930" y="125730"/>
                  </a:lnTo>
                  <a:lnTo>
                    <a:pt x="195739" y="122872"/>
                  </a:lnTo>
                  <a:lnTo>
                    <a:pt x="188595" y="121920"/>
                  </a:lnTo>
                  <a:lnTo>
                    <a:pt x="188595" y="126682"/>
                  </a:lnTo>
                  <a:lnTo>
                    <a:pt x="190976" y="132874"/>
                  </a:lnTo>
                  <a:lnTo>
                    <a:pt x="196215" y="138113"/>
                  </a:lnTo>
                  <a:close/>
                </a:path>
              </a:pathLst>
            </a:custGeom>
            <a:grpFill/>
            <a:ln w="3175" cap="flat">
              <a:solidFill>
                <a:schemeClr val="bg1">
                  <a:lumMod val="75000"/>
                </a:scheme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" name="Freeform: Shape 335">
              <a:extLst>
                <a:ext uri="{FF2B5EF4-FFF2-40B4-BE49-F238E27FC236}">
                  <a16:creationId xmlns:a16="http://schemas.microsoft.com/office/drawing/2014/main" id="{D5710126-D5E3-BCFE-AD68-F2CE64CD580C}"/>
                </a:ext>
              </a:extLst>
            </p:cNvPr>
            <p:cNvSpPr/>
            <p:nvPr/>
          </p:nvSpPr>
          <p:spPr>
            <a:xfrm>
              <a:off x="5833586" y="2306002"/>
              <a:ext cx="130968" cy="121443"/>
            </a:xfrm>
            <a:custGeom>
              <a:avLst/>
              <a:gdLst>
                <a:gd name="connsiteX0" fmla="*/ 130969 w 130968"/>
                <a:gd name="connsiteY0" fmla="*/ 7620 h 121443"/>
                <a:gd name="connsiteX1" fmla="*/ 126206 w 130968"/>
                <a:gd name="connsiteY1" fmla="*/ 6667 h 121443"/>
                <a:gd name="connsiteX2" fmla="*/ 123349 w 130968"/>
                <a:gd name="connsiteY2" fmla="*/ 5239 h 121443"/>
                <a:gd name="connsiteX3" fmla="*/ 121444 w 130968"/>
                <a:gd name="connsiteY3" fmla="*/ 2857 h 121443"/>
                <a:gd name="connsiteX4" fmla="*/ 118110 w 130968"/>
                <a:gd name="connsiteY4" fmla="*/ 0 h 121443"/>
                <a:gd name="connsiteX5" fmla="*/ 109538 w 130968"/>
                <a:gd name="connsiteY5" fmla="*/ 476 h 121443"/>
                <a:gd name="connsiteX6" fmla="*/ 102394 w 130968"/>
                <a:gd name="connsiteY6" fmla="*/ 1429 h 121443"/>
                <a:gd name="connsiteX7" fmla="*/ 92393 w 130968"/>
                <a:gd name="connsiteY7" fmla="*/ 1905 h 121443"/>
                <a:gd name="connsiteX8" fmla="*/ 86201 w 130968"/>
                <a:gd name="connsiteY8" fmla="*/ 3334 h 121443"/>
                <a:gd name="connsiteX9" fmla="*/ 74771 w 130968"/>
                <a:gd name="connsiteY9" fmla="*/ 8096 h 121443"/>
                <a:gd name="connsiteX10" fmla="*/ 71914 w 130968"/>
                <a:gd name="connsiteY10" fmla="*/ 10477 h 121443"/>
                <a:gd name="connsiteX11" fmla="*/ 69056 w 130968"/>
                <a:gd name="connsiteY11" fmla="*/ 15716 h 121443"/>
                <a:gd name="connsiteX12" fmla="*/ 59055 w 130968"/>
                <a:gd name="connsiteY12" fmla="*/ 21907 h 121443"/>
                <a:gd name="connsiteX13" fmla="*/ 53340 w 130968"/>
                <a:gd name="connsiteY13" fmla="*/ 24289 h 121443"/>
                <a:gd name="connsiteX14" fmla="*/ 51911 w 130968"/>
                <a:gd name="connsiteY14" fmla="*/ 23336 h 121443"/>
                <a:gd name="connsiteX15" fmla="*/ 49530 w 130968"/>
                <a:gd name="connsiteY15" fmla="*/ 22860 h 121443"/>
                <a:gd name="connsiteX16" fmla="*/ 47625 w 130968"/>
                <a:gd name="connsiteY16" fmla="*/ 26194 h 121443"/>
                <a:gd name="connsiteX17" fmla="*/ 46672 w 130968"/>
                <a:gd name="connsiteY17" fmla="*/ 29051 h 121443"/>
                <a:gd name="connsiteX18" fmla="*/ 42863 w 130968"/>
                <a:gd name="connsiteY18" fmla="*/ 45720 h 121443"/>
                <a:gd name="connsiteX19" fmla="*/ 40005 w 130968"/>
                <a:gd name="connsiteY19" fmla="*/ 51911 h 121443"/>
                <a:gd name="connsiteX20" fmla="*/ 36195 w 130968"/>
                <a:gd name="connsiteY20" fmla="*/ 57150 h 121443"/>
                <a:gd name="connsiteX21" fmla="*/ 30480 w 130968"/>
                <a:gd name="connsiteY21" fmla="*/ 63341 h 121443"/>
                <a:gd name="connsiteX22" fmla="*/ 27622 w 130968"/>
                <a:gd name="connsiteY22" fmla="*/ 65246 h 121443"/>
                <a:gd name="connsiteX23" fmla="*/ 26194 w 130968"/>
                <a:gd name="connsiteY23" fmla="*/ 66199 h 121443"/>
                <a:gd name="connsiteX24" fmla="*/ 24289 w 130968"/>
                <a:gd name="connsiteY24" fmla="*/ 69056 h 121443"/>
                <a:gd name="connsiteX25" fmla="*/ 22860 w 130968"/>
                <a:gd name="connsiteY25" fmla="*/ 72866 h 121443"/>
                <a:gd name="connsiteX26" fmla="*/ 21907 w 130968"/>
                <a:gd name="connsiteY26" fmla="*/ 74771 h 121443"/>
                <a:gd name="connsiteX27" fmla="*/ 28099 w 130968"/>
                <a:gd name="connsiteY27" fmla="*/ 80963 h 121443"/>
                <a:gd name="connsiteX28" fmla="*/ 29051 w 130968"/>
                <a:gd name="connsiteY28" fmla="*/ 82867 h 121443"/>
                <a:gd name="connsiteX29" fmla="*/ 30003 w 130968"/>
                <a:gd name="connsiteY29" fmla="*/ 83820 h 121443"/>
                <a:gd name="connsiteX30" fmla="*/ 23813 w 130968"/>
                <a:gd name="connsiteY30" fmla="*/ 84296 h 121443"/>
                <a:gd name="connsiteX31" fmla="*/ 26194 w 130968"/>
                <a:gd name="connsiteY31" fmla="*/ 86201 h 121443"/>
                <a:gd name="connsiteX32" fmla="*/ 29527 w 130968"/>
                <a:gd name="connsiteY32" fmla="*/ 87630 h 121443"/>
                <a:gd name="connsiteX33" fmla="*/ 31909 w 130968"/>
                <a:gd name="connsiteY33" fmla="*/ 88106 h 121443"/>
                <a:gd name="connsiteX34" fmla="*/ 32861 w 130968"/>
                <a:gd name="connsiteY34" fmla="*/ 89535 h 121443"/>
                <a:gd name="connsiteX35" fmla="*/ 30480 w 130968"/>
                <a:gd name="connsiteY35" fmla="*/ 90011 h 121443"/>
                <a:gd name="connsiteX36" fmla="*/ 28099 w 130968"/>
                <a:gd name="connsiteY36" fmla="*/ 90011 h 121443"/>
                <a:gd name="connsiteX37" fmla="*/ 19526 w 130968"/>
                <a:gd name="connsiteY37" fmla="*/ 84772 h 121443"/>
                <a:gd name="connsiteX38" fmla="*/ 14764 w 130968"/>
                <a:gd name="connsiteY38" fmla="*/ 83820 h 121443"/>
                <a:gd name="connsiteX39" fmla="*/ 8096 w 130968"/>
                <a:gd name="connsiteY39" fmla="*/ 84296 h 121443"/>
                <a:gd name="connsiteX40" fmla="*/ 6668 w 130968"/>
                <a:gd name="connsiteY40" fmla="*/ 84772 h 121443"/>
                <a:gd name="connsiteX41" fmla="*/ 4763 w 130968"/>
                <a:gd name="connsiteY41" fmla="*/ 86201 h 121443"/>
                <a:gd name="connsiteX42" fmla="*/ 7144 w 130968"/>
                <a:gd name="connsiteY42" fmla="*/ 88582 h 121443"/>
                <a:gd name="connsiteX43" fmla="*/ 9525 w 130968"/>
                <a:gd name="connsiteY43" fmla="*/ 90011 h 121443"/>
                <a:gd name="connsiteX44" fmla="*/ 13335 w 130968"/>
                <a:gd name="connsiteY44" fmla="*/ 90011 h 121443"/>
                <a:gd name="connsiteX45" fmla="*/ 17621 w 130968"/>
                <a:gd name="connsiteY45" fmla="*/ 91916 h 121443"/>
                <a:gd name="connsiteX46" fmla="*/ 23813 w 130968"/>
                <a:gd name="connsiteY46" fmla="*/ 90488 h 121443"/>
                <a:gd name="connsiteX47" fmla="*/ 28099 w 130968"/>
                <a:gd name="connsiteY47" fmla="*/ 92392 h 121443"/>
                <a:gd name="connsiteX48" fmla="*/ 30956 w 130968"/>
                <a:gd name="connsiteY48" fmla="*/ 92869 h 121443"/>
                <a:gd name="connsiteX49" fmla="*/ 33814 w 130968"/>
                <a:gd name="connsiteY49" fmla="*/ 93821 h 121443"/>
                <a:gd name="connsiteX50" fmla="*/ 36195 w 130968"/>
                <a:gd name="connsiteY50" fmla="*/ 94297 h 121443"/>
                <a:gd name="connsiteX51" fmla="*/ 37147 w 130968"/>
                <a:gd name="connsiteY51" fmla="*/ 93821 h 121443"/>
                <a:gd name="connsiteX52" fmla="*/ 36671 w 130968"/>
                <a:gd name="connsiteY52" fmla="*/ 90964 h 121443"/>
                <a:gd name="connsiteX53" fmla="*/ 38576 w 130968"/>
                <a:gd name="connsiteY53" fmla="*/ 89535 h 121443"/>
                <a:gd name="connsiteX54" fmla="*/ 40481 w 130968"/>
                <a:gd name="connsiteY54" fmla="*/ 89059 h 121443"/>
                <a:gd name="connsiteX55" fmla="*/ 41434 w 130968"/>
                <a:gd name="connsiteY55" fmla="*/ 90011 h 121443"/>
                <a:gd name="connsiteX56" fmla="*/ 43339 w 130968"/>
                <a:gd name="connsiteY56" fmla="*/ 91440 h 121443"/>
                <a:gd name="connsiteX57" fmla="*/ 44768 w 130968"/>
                <a:gd name="connsiteY57" fmla="*/ 91440 h 121443"/>
                <a:gd name="connsiteX58" fmla="*/ 49053 w 130968"/>
                <a:gd name="connsiteY58" fmla="*/ 88106 h 121443"/>
                <a:gd name="connsiteX59" fmla="*/ 50006 w 130968"/>
                <a:gd name="connsiteY59" fmla="*/ 88582 h 121443"/>
                <a:gd name="connsiteX60" fmla="*/ 50959 w 130968"/>
                <a:gd name="connsiteY60" fmla="*/ 89535 h 121443"/>
                <a:gd name="connsiteX61" fmla="*/ 50959 w 130968"/>
                <a:gd name="connsiteY61" fmla="*/ 90488 h 121443"/>
                <a:gd name="connsiteX62" fmla="*/ 50959 w 130968"/>
                <a:gd name="connsiteY62" fmla="*/ 91440 h 121443"/>
                <a:gd name="connsiteX63" fmla="*/ 51911 w 130968"/>
                <a:gd name="connsiteY63" fmla="*/ 91916 h 121443"/>
                <a:gd name="connsiteX64" fmla="*/ 55245 w 130968"/>
                <a:gd name="connsiteY64" fmla="*/ 91916 h 121443"/>
                <a:gd name="connsiteX65" fmla="*/ 56674 w 130968"/>
                <a:gd name="connsiteY65" fmla="*/ 90011 h 121443"/>
                <a:gd name="connsiteX66" fmla="*/ 58102 w 130968"/>
                <a:gd name="connsiteY66" fmla="*/ 89059 h 121443"/>
                <a:gd name="connsiteX67" fmla="*/ 59055 w 130968"/>
                <a:gd name="connsiteY67" fmla="*/ 89535 h 121443"/>
                <a:gd name="connsiteX68" fmla="*/ 59531 w 130968"/>
                <a:gd name="connsiteY68" fmla="*/ 91440 h 121443"/>
                <a:gd name="connsiteX69" fmla="*/ 60484 w 130968"/>
                <a:gd name="connsiteY69" fmla="*/ 94297 h 121443"/>
                <a:gd name="connsiteX70" fmla="*/ 64294 w 130968"/>
                <a:gd name="connsiteY70" fmla="*/ 97155 h 121443"/>
                <a:gd name="connsiteX71" fmla="*/ 67627 w 130968"/>
                <a:gd name="connsiteY71" fmla="*/ 98107 h 121443"/>
                <a:gd name="connsiteX72" fmla="*/ 71438 w 130968"/>
                <a:gd name="connsiteY72" fmla="*/ 97631 h 121443"/>
                <a:gd name="connsiteX73" fmla="*/ 72866 w 130968"/>
                <a:gd name="connsiteY73" fmla="*/ 97155 h 121443"/>
                <a:gd name="connsiteX74" fmla="*/ 73819 w 130968"/>
                <a:gd name="connsiteY74" fmla="*/ 97631 h 121443"/>
                <a:gd name="connsiteX75" fmla="*/ 74771 w 130968"/>
                <a:gd name="connsiteY75" fmla="*/ 99060 h 121443"/>
                <a:gd name="connsiteX76" fmla="*/ 77152 w 130968"/>
                <a:gd name="connsiteY76" fmla="*/ 100965 h 121443"/>
                <a:gd name="connsiteX77" fmla="*/ 81915 w 130968"/>
                <a:gd name="connsiteY77" fmla="*/ 102394 h 121443"/>
                <a:gd name="connsiteX78" fmla="*/ 83344 w 130968"/>
                <a:gd name="connsiteY78" fmla="*/ 103346 h 121443"/>
                <a:gd name="connsiteX79" fmla="*/ 84296 w 130968"/>
                <a:gd name="connsiteY79" fmla="*/ 104775 h 121443"/>
                <a:gd name="connsiteX80" fmla="*/ 83820 w 130968"/>
                <a:gd name="connsiteY80" fmla="*/ 106680 h 121443"/>
                <a:gd name="connsiteX81" fmla="*/ 81439 w 130968"/>
                <a:gd name="connsiteY81" fmla="*/ 110966 h 121443"/>
                <a:gd name="connsiteX82" fmla="*/ 80963 w 130968"/>
                <a:gd name="connsiteY82" fmla="*/ 112395 h 121443"/>
                <a:gd name="connsiteX83" fmla="*/ 81439 w 130968"/>
                <a:gd name="connsiteY83" fmla="*/ 112871 h 121443"/>
                <a:gd name="connsiteX84" fmla="*/ 80963 w 130968"/>
                <a:gd name="connsiteY84" fmla="*/ 113824 h 121443"/>
                <a:gd name="connsiteX85" fmla="*/ 78105 w 130968"/>
                <a:gd name="connsiteY85" fmla="*/ 116681 h 121443"/>
                <a:gd name="connsiteX86" fmla="*/ 77628 w 130968"/>
                <a:gd name="connsiteY86" fmla="*/ 117634 h 121443"/>
                <a:gd name="connsiteX87" fmla="*/ 78581 w 130968"/>
                <a:gd name="connsiteY87" fmla="*/ 119539 h 121443"/>
                <a:gd name="connsiteX88" fmla="*/ 79534 w 130968"/>
                <a:gd name="connsiteY88" fmla="*/ 120967 h 121443"/>
                <a:gd name="connsiteX89" fmla="*/ 79534 w 130968"/>
                <a:gd name="connsiteY89" fmla="*/ 120967 h 121443"/>
                <a:gd name="connsiteX90" fmla="*/ 81439 w 130968"/>
                <a:gd name="connsiteY90" fmla="*/ 121444 h 121443"/>
                <a:gd name="connsiteX91" fmla="*/ 83344 w 130968"/>
                <a:gd name="connsiteY91" fmla="*/ 121444 h 121443"/>
                <a:gd name="connsiteX92" fmla="*/ 86677 w 130968"/>
                <a:gd name="connsiteY92" fmla="*/ 121444 h 121443"/>
                <a:gd name="connsiteX93" fmla="*/ 90011 w 130968"/>
                <a:gd name="connsiteY93" fmla="*/ 121444 h 121443"/>
                <a:gd name="connsiteX94" fmla="*/ 91916 w 130968"/>
                <a:gd name="connsiteY94" fmla="*/ 114776 h 121443"/>
                <a:gd name="connsiteX95" fmla="*/ 90488 w 130968"/>
                <a:gd name="connsiteY95" fmla="*/ 112871 h 121443"/>
                <a:gd name="connsiteX96" fmla="*/ 88582 w 130968"/>
                <a:gd name="connsiteY96" fmla="*/ 111919 h 121443"/>
                <a:gd name="connsiteX97" fmla="*/ 86677 w 130968"/>
                <a:gd name="connsiteY97" fmla="*/ 111442 h 121443"/>
                <a:gd name="connsiteX98" fmla="*/ 85725 w 130968"/>
                <a:gd name="connsiteY98" fmla="*/ 110490 h 121443"/>
                <a:gd name="connsiteX99" fmla="*/ 85249 w 130968"/>
                <a:gd name="connsiteY99" fmla="*/ 109538 h 121443"/>
                <a:gd name="connsiteX100" fmla="*/ 85725 w 130968"/>
                <a:gd name="connsiteY100" fmla="*/ 109061 h 121443"/>
                <a:gd name="connsiteX101" fmla="*/ 88106 w 130968"/>
                <a:gd name="connsiteY101" fmla="*/ 109061 h 121443"/>
                <a:gd name="connsiteX102" fmla="*/ 89059 w 130968"/>
                <a:gd name="connsiteY102" fmla="*/ 108585 h 121443"/>
                <a:gd name="connsiteX103" fmla="*/ 94774 w 130968"/>
                <a:gd name="connsiteY103" fmla="*/ 104299 h 121443"/>
                <a:gd name="connsiteX104" fmla="*/ 94774 w 130968"/>
                <a:gd name="connsiteY104" fmla="*/ 103346 h 121443"/>
                <a:gd name="connsiteX105" fmla="*/ 93821 w 130968"/>
                <a:gd name="connsiteY105" fmla="*/ 102870 h 121443"/>
                <a:gd name="connsiteX106" fmla="*/ 92869 w 130968"/>
                <a:gd name="connsiteY106" fmla="*/ 102394 h 121443"/>
                <a:gd name="connsiteX107" fmla="*/ 92393 w 130968"/>
                <a:gd name="connsiteY107" fmla="*/ 101441 h 121443"/>
                <a:gd name="connsiteX108" fmla="*/ 92393 w 130968"/>
                <a:gd name="connsiteY108" fmla="*/ 100489 h 121443"/>
                <a:gd name="connsiteX109" fmla="*/ 95250 w 130968"/>
                <a:gd name="connsiteY109" fmla="*/ 94774 h 121443"/>
                <a:gd name="connsiteX110" fmla="*/ 96202 w 130968"/>
                <a:gd name="connsiteY110" fmla="*/ 92392 h 121443"/>
                <a:gd name="connsiteX111" fmla="*/ 96202 w 130968"/>
                <a:gd name="connsiteY111" fmla="*/ 90488 h 121443"/>
                <a:gd name="connsiteX112" fmla="*/ 96202 w 130968"/>
                <a:gd name="connsiteY112" fmla="*/ 88582 h 121443"/>
                <a:gd name="connsiteX113" fmla="*/ 94297 w 130968"/>
                <a:gd name="connsiteY113" fmla="*/ 85725 h 121443"/>
                <a:gd name="connsiteX114" fmla="*/ 92393 w 130968"/>
                <a:gd name="connsiteY114" fmla="*/ 83344 h 121443"/>
                <a:gd name="connsiteX115" fmla="*/ 92393 w 130968"/>
                <a:gd name="connsiteY115" fmla="*/ 81439 h 121443"/>
                <a:gd name="connsiteX116" fmla="*/ 90964 w 130968"/>
                <a:gd name="connsiteY116" fmla="*/ 80486 h 121443"/>
                <a:gd name="connsiteX117" fmla="*/ 87630 w 130968"/>
                <a:gd name="connsiteY117" fmla="*/ 75724 h 121443"/>
                <a:gd name="connsiteX118" fmla="*/ 87630 w 130968"/>
                <a:gd name="connsiteY118" fmla="*/ 73819 h 121443"/>
                <a:gd name="connsiteX119" fmla="*/ 89535 w 130968"/>
                <a:gd name="connsiteY119" fmla="*/ 72390 h 121443"/>
                <a:gd name="connsiteX120" fmla="*/ 92393 w 130968"/>
                <a:gd name="connsiteY120" fmla="*/ 71438 h 121443"/>
                <a:gd name="connsiteX121" fmla="*/ 93345 w 130968"/>
                <a:gd name="connsiteY121" fmla="*/ 70485 h 121443"/>
                <a:gd name="connsiteX122" fmla="*/ 95250 w 130968"/>
                <a:gd name="connsiteY122" fmla="*/ 70009 h 121443"/>
                <a:gd name="connsiteX123" fmla="*/ 99536 w 130968"/>
                <a:gd name="connsiteY123" fmla="*/ 71438 h 121443"/>
                <a:gd name="connsiteX124" fmla="*/ 101441 w 130968"/>
                <a:gd name="connsiteY124" fmla="*/ 72390 h 121443"/>
                <a:gd name="connsiteX125" fmla="*/ 101918 w 130968"/>
                <a:gd name="connsiteY125" fmla="*/ 71914 h 121443"/>
                <a:gd name="connsiteX126" fmla="*/ 103822 w 130968"/>
                <a:gd name="connsiteY126" fmla="*/ 70485 h 121443"/>
                <a:gd name="connsiteX127" fmla="*/ 107156 w 130968"/>
                <a:gd name="connsiteY127" fmla="*/ 70485 h 121443"/>
                <a:gd name="connsiteX128" fmla="*/ 114776 w 130968"/>
                <a:gd name="connsiteY128" fmla="*/ 68104 h 121443"/>
                <a:gd name="connsiteX129" fmla="*/ 115728 w 130968"/>
                <a:gd name="connsiteY129" fmla="*/ 66675 h 121443"/>
                <a:gd name="connsiteX130" fmla="*/ 116681 w 130968"/>
                <a:gd name="connsiteY130" fmla="*/ 65246 h 121443"/>
                <a:gd name="connsiteX131" fmla="*/ 116681 w 130968"/>
                <a:gd name="connsiteY131" fmla="*/ 64770 h 121443"/>
                <a:gd name="connsiteX132" fmla="*/ 113824 w 130968"/>
                <a:gd name="connsiteY132" fmla="*/ 62389 h 121443"/>
                <a:gd name="connsiteX133" fmla="*/ 113824 w 130968"/>
                <a:gd name="connsiteY133" fmla="*/ 61436 h 121443"/>
                <a:gd name="connsiteX134" fmla="*/ 114300 w 130968"/>
                <a:gd name="connsiteY134" fmla="*/ 60484 h 121443"/>
                <a:gd name="connsiteX135" fmla="*/ 115252 w 130968"/>
                <a:gd name="connsiteY135" fmla="*/ 59531 h 121443"/>
                <a:gd name="connsiteX136" fmla="*/ 117157 w 130968"/>
                <a:gd name="connsiteY136" fmla="*/ 59055 h 121443"/>
                <a:gd name="connsiteX137" fmla="*/ 119063 w 130968"/>
                <a:gd name="connsiteY137" fmla="*/ 58102 h 121443"/>
                <a:gd name="connsiteX138" fmla="*/ 123349 w 130968"/>
                <a:gd name="connsiteY138" fmla="*/ 54769 h 121443"/>
                <a:gd name="connsiteX139" fmla="*/ 124777 w 130968"/>
                <a:gd name="connsiteY139" fmla="*/ 51911 h 121443"/>
                <a:gd name="connsiteX140" fmla="*/ 125253 w 130968"/>
                <a:gd name="connsiteY140" fmla="*/ 49054 h 121443"/>
                <a:gd name="connsiteX141" fmla="*/ 125253 w 130968"/>
                <a:gd name="connsiteY141" fmla="*/ 46672 h 121443"/>
                <a:gd name="connsiteX142" fmla="*/ 124301 w 130968"/>
                <a:gd name="connsiteY142" fmla="*/ 44767 h 121443"/>
                <a:gd name="connsiteX143" fmla="*/ 123349 w 130968"/>
                <a:gd name="connsiteY143" fmla="*/ 43815 h 121443"/>
                <a:gd name="connsiteX144" fmla="*/ 121920 w 130968"/>
                <a:gd name="connsiteY144" fmla="*/ 43815 h 121443"/>
                <a:gd name="connsiteX145" fmla="*/ 119063 w 130968"/>
                <a:gd name="connsiteY145" fmla="*/ 43815 h 121443"/>
                <a:gd name="connsiteX146" fmla="*/ 116205 w 130968"/>
                <a:gd name="connsiteY146" fmla="*/ 42863 h 121443"/>
                <a:gd name="connsiteX147" fmla="*/ 114776 w 130968"/>
                <a:gd name="connsiteY147" fmla="*/ 41434 h 121443"/>
                <a:gd name="connsiteX148" fmla="*/ 114300 w 130968"/>
                <a:gd name="connsiteY148" fmla="*/ 40005 h 121443"/>
                <a:gd name="connsiteX149" fmla="*/ 114776 w 130968"/>
                <a:gd name="connsiteY149" fmla="*/ 39052 h 121443"/>
                <a:gd name="connsiteX150" fmla="*/ 114776 w 130968"/>
                <a:gd name="connsiteY150" fmla="*/ 38100 h 121443"/>
                <a:gd name="connsiteX151" fmla="*/ 114300 w 130968"/>
                <a:gd name="connsiteY151" fmla="*/ 37147 h 121443"/>
                <a:gd name="connsiteX152" fmla="*/ 114300 w 130968"/>
                <a:gd name="connsiteY152" fmla="*/ 36195 h 121443"/>
                <a:gd name="connsiteX153" fmla="*/ 115728 w 130968"/>
                <a:gd name="connsiteY153" fmla="*/ 35242 h 121443"/>
                <a:gd name="connsiteX154" fmla="*/ 124777 w 130968"/>
                <a:gd name="connsiteY154" fmla="*/ 35242 h 121443"/>
                <a:gd name="connsiteX155" fmla="*/ 125253 w 130968"/>
                <a:gd name="connsiteY155" fmla="*/ 34290 h 121443"/>
                <a:gd name="connsiteX156" fmla="*/ 125730 w 130968"/>
                <a:gd name="connsiteY156" fmla="*/ 30004 h 121443"/>
                <a:gd name="connsiteX157" fmla="*/ 128111 w 130968"/>
                <a:gd name="connsiteY157" fmla="*/ 23336 h 121443"/>
                <a:gd name="connsiteX158" fmla="*/ 130016 w 130968"/>
                <a:gd name="connsiteY158" fmla="*/ 19526 h 121443"/>
                <a:gd name="connsiteX159" fmla="*/ 130493 w 130968"/>
                <a:gd name="connsiteY159" fmla="*/ 18097 h 121443"/>
                <a:gd name="connsiteX160" fmla="*/ 130493 w 130968"/>
                <a:gd name="connsiteY160" fmla="*/ 9525 h 121443"/>
                <a:gd name="connsiteX161" fmla="*/ 130969 w 130968"/>
                <a:gd name="connsiteY161" fmla="*/ 7620 h 121443"/>
                <a:gd name="connsiteX162" fmla="*/ 83344 w 130968"/>
                <a:gd name="connsiteY162" fmla="*/ 46672 h 121443"/>
                <a:gd name="connsiteX163" fmla="*/ 73343 w 130968"/>
                <a:gd name="connsiteY163" fmla="*/ 54769 h 121443"/>
                <a:gd name="connsiteX164" fmla="*/ 67151 w 130968"/>
                <a:gd name="connsiteY164" fmla="*/ 52864 h 121443"/>
                <a:gd name="connsiteX165" fmla="*/ 57626 w 130968"/>
                <a:gd name="connsiteY165" fmla="*/ 50482 h 121443"/>
                <a:gd name="connsiteX166" fmla="*/ 56674 w 130968"/>
                <a:gd name="connsiteY166" fmla="*/ 49530 h 121443"/>
                <a:gd name="connsiteX167" fmla="*/ 57626 w 130968"/>
                <a:gd name="connsiteY167" fmla="*/ 47625 h 121443"/>
                <a:gd name="connsiteX168" fmla="*/ 58578 w 130968"/>
                <a:gd name="connsiteY168" fmla="*/ 46672 h 121443"/>
                <a:gd name="connsiteX169" fmla="*/ 58578 w 130968"/>
                <a:gd name="connsiteY169" fmla="*/ 45720 h 121443"/>
                <a:gd name="connsiteX170" fmla="*/ 58578 w 130968"/>
                <a:gd name="connsiteY170" fmla="*/ 42386 h 121443"/>
                <a:gd name="connsiteX171" fmla="*/ 58102 w 130968"/>
                <a:gd name="connsiteY171" fmla="*/ 40481 h 121443"/>
                <a:gd name="connsiteX172" fmla="*/ 58102 w 130968"/>
                <a:gd name="connsiteY172" fmla="*/ 37624 h 121443"/>
                <a:gd name="connsiteX173" fmla="*/ 60484 w 130968"/>
                <a:gd name="connsiteY173" fmla="*/ 37624 h 121443"/>
                <a:gd name="connsiteX174" fmla="*/ 63818 w 130968"/>
                <a:gd name="connsiteY174" fmla="*/ 35719 h 121443"/>
                <a:gd name="connsiteX175" fmla="*/ 63818 w 130968"/>
                <a:gd name="connsiteY175" fmla="*/ 32861 h 121443"/>
                <a:gd name="connsiteX176" fmla="*/ 60960 w 130968"/>
                <a:gd name="connsiteY176" fmla="*/ 30480 h 121443"/>
                <a:gd name="connsiteX177" fmla="*/ 59531 w 130968"/>
                <a:gd name="connsiteY177" fmla="*/ 28099 h 121443"/>
                <a:gd name="connsiteX178" fmla="*/ 58578 w 130968"/>
                <a:gd name="connsiteY178" fmla="*/ 25717 h 121443"/>
                <a:gd name="connsiteX179" fmla="*/ 57626 w 130968"/>
                <a:gd name="connsiteY179" fmla="*/ 23813 h 121443"/>
                <a:gd name="connsiteX180" fmla="*/ 60484 w 130968"/>
                <a:gd name="connsiteY180" fmla="*/ 21907 h 121443"/>
                <a:gd name="connsiteX181" fmla="*/ 64294 w 130968"/>
                <a:gd name="connsiteY181" fmla="*/ 19050 h 121443"/>
                <a:gd name="connsiteX182" fmla="*/ 68103 w 130968"/>
                <a:gd name="connsiteY182" fmla="*/ 17145 h 121443"/>
                <a:gd name="connsiteX183" fmla="*/ 68580 w 130968"/>
                <a:gd name="connsiteY183" fmla="*/ 18097 h 121443"/>
                <a:gd name="connsiteX184" fmla="*/ 69056 w 130968"/>
                <a:gd name="connsiteY184" fmla="*/ 24289 h 121443"/>
                <a:gd name="connsiteX185" fmla="*/ 69532 w 130968"/>
                <a:gd name="connsiteY185" fmla="*/ 25717 h 121443"/>
                <a:gd name="connsiteX186" fmla="*/ 70485 w 130968"/>
                <a:gd name="connsiteY186" fmla="*/ 26670 h 121443"/>
                <a:gd name="connsiteX187" fmla="*/ 73819 w 130968"/>
                <a:gd name="connsiteY187" fmla="*/ 27146 h 121443"/>
                <a:gd name="connsiteX188" fmla="*/ 77628 w 130968"/>
                <a:gd name="connsiteY188" fmla="*/ 26670 h 121443"/>
                <a:gd name="connsiteX189" fmla="*/ 78105 w 130968"/>
                <a:gd name="connsiteY189" fmla="*/ 28099 h 121443"/>
                <a:gd name="connsiteX190" fmla="*/ 76676 w 130968"/>
                <a:gd name="connsiteY190" fmla="*/ 29527 h 121443"/>
                <a:gd name="connsiteX191" fmla="*/ 76200 w 130968"/>
                <a:gd name="connsiteY191" fmla="*/ 30480 h 121443"/>
                <a:gd name="connsiteX192" fmla="*/ 76200 w 130968"/>
                <a:gd name="connsiteY192" fmla="*/ 33814 h 121443"/>
                <a:gd name="connsiteX193" fmla="*/ 76200 w 130968"/>
                <a:gd name="connsiteY193" fmla="*/ 34766 h 121443"/>
                <a:gd name="connsiteX194" fmla="*/ 77152 w 130968"/>
                <a:gd name="connsiteY194" fmla="*/ 36195 h 121443"/>
                <a:gd name="connsiteX195" fmla="*/ 83344 w 130968"/>
                <a:gd name="connsiteY195" fmla="*/ 37147 h 121443"/>
                <a:gd name="connsiteX196" fmla="*/ 84296 w 130968"/>
                <a:gd name="connsiteY196" fmla="*/ 39052 h 121443"/>
                <a:gd name="connsiteX197" fmla="*/ 84296 w 130968"/>
                <a:gd name="connsiteY197" fmla="*/ 42386 h 121443"/>
                <a:gd name="connsiteX198" fmla="*/ 83344 w 130968"/>
                <a:gd name="connsiteY198" fmla="*/ 46672 h 121443"/>
                <a:gd name="connsiteX199" fmla="*/ 22384 w 130968"/>
                <a:gd name="connsiteY199" fmla="*/ 93345 h 121443"/>
                <a:gd name="connsiteX200" fmla="*/ 18097 w 130968"/>
                <a:gd name="connsiteY200" fmla="*/ 95250 h 121443"/>
                <a:gd name="connsiteX201" fmla="*/ 12382 w 130968"/>
                <a:gd name="connsiteY201" fmla="*/ 94774 h 121443"/>
                <a:gd name="connsiteX202" fmla="*/ 8096 w 130968"/>
                <a:gd name="connsiteY202" fmla="*/ 93345 h 121443"/>
                <a:gd name="connsiteX203" fmla="*/ 2381 w 130968"/>
                <a:gd name="connsiteY203" fmla="*/ 93821 h 121443"/>
                <a:gd name="connsiteX204" fmla="*/ 0 w 130968"/>
                <a:gd name="connsiteY204" fmla="*/ 94297 h 121443"/>
                <a:gd name="connsiteX205" fmla="*/ 952 w 130968"/>
                <a:gd name="connsiteY205" fmla="*/ 98107 h 121443"/>
                <a:gd name="connsiteX206" fmla="*/ 1905 w 130968"/>
                <a:gd name="connsiteY206" fmla="*/ 99536 h 121443"/>
                <a:gd name="connsiteX207" fmla="*/ 2857 w 130968"/>
                <a:gd name="connsiteY207" fmla="*/ 100489 h 121443"/>
                <a:gd name="connsiteX208" fmla="*/ 4286 w 130968"/>
                <a:gd name="connsiteY208" fmla="*/ 100489 h 121443"/>
                <a:gd name="connsiteX209" fmla="*/ 5715 w 130968"/>
                <a:gd name="connsiteY209" fmla="*/ 99536 h 121443"/>
                <a:gd name="connsiteX210" fmla="*/ 8096 w 130968"/>
                <a:gd name="connsiteY210" fmla="*/ 98584 h 121443"/>
                <a:gd name="connsiteX211" fmla="*/ 11430 w 130968"/>
                <a:gd name="connsiteY211" fmla="*/ 99060 h 121443"/>
                <a:gd name="connsiteX212" fmla="*/ 13811 w 130968"/>
                <a:gd name="connsiteY212" fmla="*/ 100013 h 121443"/>
                <a:gd name="connsiteX213" fmla="*/ 14764 w 130968"/>
                <a:gd name="connsiteY213" fmla="*/ 100965 h 121443"/>
                <a:gd name="connsiteX214" fmla="*/ 16193 w 130968"/>
                <a:gd name="connsiteY214" fmla="*/ 101917 h 121443"/>
                <a:gd name="connsiteX215" fmla="*/ 18574 w 130968"/>
                <a:gd name="connsiteY215" fmla="*/ 101917 h 121443"/>
                <a:gd name="connsiteX216" fmla="*/ 23336 w 130968"/>
                <a:gd name="connsiteY216" fmla="*/ 100013 h 121443"/>
                <a:gd name="connsiteX217" fmla="*/ 27622 w 130968"/>
                <a:gd name="connsiteY217" fmla="*/ 97155 h 121443"/>
                <a:gd name="connsiteX218" fmla="*/ 29051 w 130968"/>
                <a:gd name="connsiteY218" fmla="*/ 95250 h 121443"/>
                <a:gd name="connsiteX219" fmla="*/ 29527 w 130968"/>
                <a:gd name="connsiteY219" fmla="*/ 93345 h 121443"/>
                <a:gd name="connsiteX220" fmla="*/ 25718 w 130968"/>
                <a:gd name="connsiteY220" fmla="*/ 94297 h 121443"/>
                <a:gd name="connsiteX221" fmla="*/ 22384 w 130968"/>
                <a:gd name="connsiteY221" fmla="*/ 93345 h 121443"/>
                <a:gd name="connsiteX222" fmla="*/ 83344 w 130968"/>
                <a:gd name="connsiteY222" fmla="*/ 40481 h 121443"/>
                <a:gd name="connsiteX223" fmla="*/ 81439 w 130968"/>
                <a:gd name="connsiteY223" fmla="*/ 39529 h 121443"/>
                <a:gd name="connsiteX224" fmla="*/ 78581 w 130968"/>
                <a:gd name="connsiteY224" fmla="*/ 39052 h 121443"/>
                <a:gd name="connsiteX225" fmla="*/ 74771 w 130968"/>
                <a:gd name="connsiteY225" fmla="*/ 40481 h 121443"/>
                <a:gd name="connsiteX226" fmla="*/ 69056 w 130968"/>
                <a:gd name="connsiteY226" fmla="*/ 43339 h 121443"/>
                <a:gd name="connsiteX227" fmla="*/ 61913 w 130968"/>
                <a:gd name="connsiteY227" fmla="*/ 48577 h 121443"/>
                <a:gd name="connsiteX228" fmla="*/ 62389 w 130968"/>
                <a:gd name="connsiteY228" fmla="*/ 49530 h 121443"/>
                <a:gd name="connsiteX229" fmla="*/ 64294 w 130968"/>
                <a:gd name="connsiteY229" fmla="*/ 50482 h 121443"/>
                <a:gd name="connsiteX230" fmla="*/ 70485 w 130968"/>
                <a:gd name="connsiteY230" fmla="*/ 51911 h 121443"/>
                <a:gd name="connsiteX231" fmla="*/ 72866 w 130968"/>
                <a:gd name="connsiteY231" fmla="*/ 51911 h 121443"/>
                <a:gd name="connsiteX232" fmla="*/ 74295 w 130968"/>
                <a:gd name="connsiteY232" fmla="*/ 50959 h 121443"/>
                <a:gd name="connsiteX233" fmla="*/ 76676 w 130968"/>
                <a:gd name="connsiteY233" fmla="*/ 48577 h 121443"/>
                <a:gd name="connsiteX234" fmla="*/ 80963 w 130968"/>
                <a:gd name="connsiteY234" fmla="*/ 46196 h 121443"/>
                <a:gd name="connsiteX235" fmla="*/ 82868 w 130968"/>
                <a:gd name="connsiteY235" fmla="*/ 44291 h 121443"/>
                <a:gd name="connsiteX236" fmla="*/ 83820 w 130968"/>
                <a:gd name="connsiteY236" fmla="*/ 42863 h 121443"/>
                <a:gd name="connsiteX237" fmla="*/ 83820 w 130968"/>
                <a:gd name="connsiteY237" fmla="*/ 41434 h 121443"/>
                <a:gd name="connsiteX238" fmla="*/ 83344 w 130968"/>
                <a:gd name="connsiteY238" fmla="*/ 40481 h 121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</a:cxnLst>
              <a:rect l="l" t="t" r="r" b="b"/>
              <a:pathLst>
                <a:path w="130968" h="121443">
                  <a:moveTo>
                    <a:pt x="130969" y="7620"/>
                  </a:moveTo>
                  <a:lnTo>
                    <a:pt x="126206" y="6667"/>
                  </a:lnTo>
                  <a:lnTo>
                    <a:pt x="123349" y="5239"/>
                  </a:lnTo>
                  <a:lnTo>
                    <a:pt x="121444" y="2857"/>
                  </a:lnTo>
                  <a:lnTo>
                    <a:pt x="118110" y="0"/>
                  </a:lnTo>
                  <a:lnTo>
                    <a:pt x="109538" y="476"/>
                  </a:lnTo>
                  <a:lnTo>
                    <a:pt x="102394" y="1429"/>
                  </a:lnTo>
                  <a:lnTo>
                    <a:pt x="92393" y="1905"/>
                  </a:lnTo>
                  <a:lnTo>
                    <a:pt x="86201" y="3334"/>
                  </a:lnTo>
                  <a:lnTo>
                    <a:pt x="74771" y="8096"/>
                  </a:lnTo>
                  <a:lnTo>
                    <a:pt x="71914" y="10477"/>
                  </a:lnTo>
                  <a:lnTo>
                    <a:pt x="69056" y="15716"/>
                  </a:lnTo>
                  <a:lnTo>
                    <a:pt x="59055" y="21907"/>
                  </a:lnTo>
                  <a:lnTo>
                    <a:pt x="53340" y="24289"/>
                  </a:lnTo>
                  <a:lnTo>
                    <a:pt x="51911" y="23336"/>
                  </a:lnTo>
                  <a:lnTo>
                    <a:pt x="49530" y="22860"/>
                  </a:lnTo>
                  <a:lnTo>
                    <a:pt x="47625" y="26194"/>
                  </a:lnTo>
                  <a:lnTo>
                    <a:pt x="46672" y="29051"/>
                  </a:lnTo>
                  <a:lnTo>
                    <a:pt x="42863" y="45720"/>
                  </a:lnTo>
                  <a:lnTo>
                    <a:pt x="40005" y="51911"/>
                  </a:lnTo>
                  <a:lnTo>
                    <a:pt x="36195" y="57150"/>
                  </a:lnTo>
                  <a:lnTo>
                    <a:pt x="30480" y="63341"/>
                  </a:lnTo>
                  <a:lnTo>
                    <a:pt x="27622" y="65246"/>
                  </a:lnTo>
                  <a:lnTo>
                    <a:pt x="26194" y="66199"/>
                  </a:lnTo>
                  <a:lnTo>
                    <a:pt x="24289" y="69056"/>
                  </a:lnTo>
                  <a:lnTo>
                    <a:pt x="22860" y="72866"/>
                  </a:lnTo>
                  <a:lnTo>
                    <a:pt x="21907" y="74771"/>
                  </a:lnTo>
                  <a:lnTo>
                    <a:pt x="28099" y="80963"/>
                  </a:lnTo>
                  <a:lnTo>
                    <a:pt x="29051" y="82867"/>
                  </a:lnTo>
                  <a:lnTo>
                    <a:pt x="30003" y="83820"/>
                  </a:lnTo>
                  <a:lnTo>
                    <a:pt x="23813" y="84296"/>
                  </a:lnTo>
                  <a:lnTo>
                    <a:pt x="26194" y="86201"/>
                  </a:lnTo>
                  <a:lnTo>
                    <a:pt x="29527" y="87630"/>
                  </a:lnTo>
                  <a:lnTo>
                    <a:pt x="31909" y="88106"/>
                  </a:lnTo>
                  <a:lnTo>
                    <a:pt x="32861" y="89535"/>
                  </a:lnTo>
                  <a:lnTo>
                    <a:pt x="30480" y="90011"/>
                  </a:lnTo>
                  <a:lnTo>
                    <a:pt x="28099" y="90011"/>
                  </a:lnTo>
                  <a:lnTo>
                    <a:pt x="19526" y="84772"/>
                  </a:lnTo>
                  <a:lnTo>
                    <a:pt x="14764" y="83820"/>
                  </a:lnTo>
                  <a:lnTo>
                    <a:pt x="8096" y="84296"/>
                  </a:lnTo>
                  <a:lnTo>
                    <a:pt x="6668" y="84772"/>
                  </a:lnTo>
                  <a:lnTo>
                    <a:pt x="4763" y="86201"/>
                  </a:lnTo>
                  <a:lnTo>
                    <a:pt x="7144" y="88582"/>
                  </a:lnTo>
                  <a:lnTo>
                    <a:pt x="9525" y="90011"/>
                  </a:lnTo>
                  <a:lnTo>
                    <a:pt x="13335" y="90011"/>
                  </a:lnTo>
                  <a:lnTo>
                    <a:pt x="17621" y="91916"/>
                  </a:lnTo>
                  <a:lnTo>
                    <a:pt x="23813" y="90488"/>
                  </a:lnTo>
                  <a:lnTo>
                    <a:pt x="28099" y="92392"/>
                  </a:lnTo>
                  <a:lnTo>
                    <a:pt x="30956" y="92869"/>
                  </a:lnTo>
                  <a:lnTo>
                    <a:pt x="33814" y="93821"/>
                  </a:lnTo>
                  <a:lnTo>
                    <a:pt x="36195" y="94297"/>
                  </a:lnTo>
                  <a:lnTo>
                    <a:pt x="37147" y="93821"/>
                  </a:lnTo>
                  <a:lnTo>
                    <a:pt x="36671" y="90964"/>
                  </a:lnTo>
                  <a:lnTo>
                    <a:pt x="38576" y="89535"/>
                  </a:lnTo>
                  <a:lnTo>
                    <a:pt x="40481" y="89059"/>
                  </a:lnTo>
                  <a:lnTo>
                    <a:pt x="41434" y="90011"/>
                  </a:lnTo>
                  <a:lnTo>
                    <a:pt x="43339" y="91440"/>
                  </a:lnTo>
                  <a:lnTo>
                    <a:pt x="44768" y="91440"/>
                  </a:lnTo>
                  <a:lnTo>
                    <a:pt x="49053" y="88106"/>
                  </a:lnTo>
                  <a:lnTo>
                    <a:pt x="50006" y="88582"/>
                  </a:lnTo>
                  <a:lnTo>
                    <a:pt x="50959" y="89535"/>
                  </a:lnTo>
                  <a:lnTo>
                    <a:pt x="50959" y="90488"/>
                  </a:lnTo>
                  <a:lnTo>
                    <a:pt x="50959" y="91440"/>
                  </a:lnTo>
                  <a:lnTo>
                    <a:pt x="51911" y="91916"/>
                  </a:lnTo>
                  <a:lnTo>
                    <a:pt x="55245" y="91916"/>
                  </a:lnTo>
                  <a:lnTo>
                    <a:pt x="56674" y="90011"/>
                  </a:lnTo>
                  <a:lnTo>
                    <a:pt x="58102" y="89059"/>
                  </a:lnTo>
                  <a:lnTo>
                    <a:pt x="59055" y="89535"/>
                  </a:lnTo>
                  <a:lnTo>
                    <a:pt x="59531" y="91440"/>
                  </a:lnTo>
                  <a:lnTo>
                    <a:pt x="60484" y="94297"/>
                  </a:lnTo>
                  <a:lnTo>
                    <a:pt x="64294" y="97155"/>
                  </a:lnTo>
                  <a:lnTo>
                    <a:pt x="67627" y="98107"/>
                  </a:lnTo>
                  <a:lnTo>
                    <a:pt x="71438" y="97631"/>
                  </a:lnTo>
                  <a:lnTo>
                    <a:pt x="72866" y="97155"/>
                  </a:lnTo>
                  <a:lnTo>
                    <a:pt x="73819" y="97631"/>
                  </a:lnTo>
                  <a:lnTo>
                    <a:pt x="74771" y="99060"/>
                  </a:lnTo>
                  <a:lnTo>
                    <a:pt x="77152" y="100965"/>
                  </a:lnTo>
                  <a:lnTo>
                    <a:pt x="81915" y="102394"/>
                  </a:lnTo>
                  <a:lnTo>
                    <a:pt x="83344" y="103346"/>
                  </a:lnTo>
                  <a:lnTo>
                    <a:pt x="84296" y="104775"/>
                  </a:lnTo>
                  <a:lnTo>
                    <a:pt x="83820" y="106680"/>
                  </a:lnTo>
                  <a:lnTo>
                    <a:pt x="81439" y="110966"/>
                  </a:lnTo>
                  <a:lnTo>
                    <a:pt x="80963" y="112395"/>
                  </a:lnTo>
                  <a:lnTo>
                    <a:pt x="81439" y="112871"/>
                  </a:lnTo>
                  <a:lnTo>
                    <a:pt x="80963" y="113824"/>
                  </a:lnTo>
                  <a:lnTo>
                    <a:pt x="78105" y="116681"/>
                  </a:lnTo>
                  <a:lnTo>
                    <a:pt x="77628" y="117634"/>
                  </a:lnTo>
                  <a:lnTo>
                    <a:pt x="78581" y="119539"/>
                  </a:lnTo>
                  <a:lnTo>
                    <a:pt x="79534" y="120967"/>
                  </a:lnTo>
                  <a:lnTo>
                    <a:pt x="79534" y="120967"/>
                  </a:lnTo>
                  <a:lnTo>
                    <a:pt x="81439" y="121444"/>
                  </a:lnTo>
                  <a:lnTo>
                    <a:pt x="83344" y="121444"/>
                  </a:lnTo>
                  <a:lnTo>
                    <a:pt x="86677" y="121444"/>
                  </a:lnTo>
                  <a:lnTo>
                    <a:pt x="90011" y="121444"/>
                  </a:lnTo>
                  <a:lnTo>
                    <a:pt x="91916" y="114776"/>
                  </a:lnTo>
                  <a:lnTo>
                    <a:pt x="90488" y="112871"/>
                  </a:lnTo>
                  <a:lnTo>
                    <a:pt x="88582" y="111919"/>
                  </a:lnTo>
                  <a:lnTo>
                    <a:pt x="86677" y="111442"/>
                  </a:lnTo>
                  <a:lnTo>
                    <a:pt x="85725" y="110490"/>
                  </a:lnTo>
                  <a:lnTo>
                    <a:pt x="85249" y="109538"/>
                  </a:lnTo>
                  <a:lnTo>
                    <a:pt x="85725" y="109061"/>
                  </a:lnTo>
                  <a:lnTo>
                    <a:pt x="88106" y="109061"/>
                  </a:lnTo>
                  <a:lnTo>
                    <a:pt x="89059" y="108585"/>
                  </a:lnTo>
                  <a:lnTo>
                    <a:pt x="94774" y="104299"/>
                  </a:lnTo>
                  <a:lnTo>
                    <a:pt x="94774" y="103346"/>
                  </a:lnTo>
                  <a:lnTo>
                    <a:pt x="93821" y="102870"/>
                  </a:lnTo>
                  <a:lnTo>
                    <a:pt x="92869" y="102394"/>
                  </a:lnTo>
                  <a:lnTo>
                    <a:pt x="92393" y="101441"/>
                  </a:lnTo>
                  <a:lnTo>
                    <a:pt x="92393" y="100489"/>
                  </a:lnTo>
                  <a:lnTo>
                    <a:pt x="95250" y="94774"/>
                  </a:lnTo>
                  <a:lnTo>
                    <a:pt x="96202" y="92392"/>
                  </a:lnTo>
                  <a:lnTo>
                    <a:pt x="96202" y="90488"/>
                  </a:lnTo>
                  <a:lnTo>
                    <a:pt x="96202" y="88582"/>
                  </a:lnTo>
                  <a:lnTo>
                    <a:pt x="94297" y="85725"/>
                  </a:lnTo>
                  <a:lnTo>
                    <a:pt x="92393" y="83344"/>
                  </a:lnTo>
                  <a:lnTo>
                    <a:pt x="92393" y="81439"/>
                  </a:lnTo>
                  <a:lnTo>
                    <a:pt x="90964" y="80486"/>
                  </a:lnTo>
                  <a:lnTo>
                    <a:pt x="87630" y="75724"/>
                  </a:lnTo>
                  <a:lnTo>
                    <a:pt x="87630" y="73819"/>
                  </a:lnTo>
                  <a:lnTo>
                    <a:pt x="89535" y="72390"/>
                  </a:lnTo>
                  <a:lnTo>
                    <a:pt x="92393" y="71438"/>
                  </a:lnTo>
                  <a:lnTo>
                    <a:pt x="93345" y="70485"/>
                  </a:lnTo>
                  <a:lnTo>
                    <a:pt x="95250" y="70009"/>
                  </a:lnTo>
                  <a:lnTo>
                    <a:pt x="99536" y="71438"/>
                  </a:lnTo>
                  <a:lnTo>
                    <a:pt x="101441" y="72390"/>
                  </a:lnTo>
                  <a:lnTo>
                    <a:pt x="101918" y="71914"/>
                  </a:lnTo>
                  <a:lnTo>
                    <a:pt x="103822" y="70485"/>
                  </a:lnTo>
                  <a:lnTo>
                    <a:pt x="107156" y="70485"/>
                  </a:lnTo>
                  <a:lnTo>
                    <a:pt x="114776" y="68104"/>
                  </a:lnTo>
                  <a:lnTo>
                    <a:pt x="115728" y="66675"/>
                  </a:lnTo>
                  <a:lnTo>
                    <a:pt x="116681" y="65246"/>
                  </a:lnTo>
                  <a:lnTo>
                    <a:pt x="116681" y="64770"/>
                  </a:lnTo>
                  <a:lnTo>
                    <a:pt x="113824" y="62389"/>
                  </a:lnTo>
                  <a:lnTo>
                    <a:pt x="113824" y="61436"/>
                  </a:lnTo>
                  <a:lnTo>
                    <a:pt x="114300" y="60484"/>
                  </a:lnTo>
                  <a:lnTo>
                    <a:pt x="115252" y="59531"/>
                  </a:lnTo>
                  <a:lnTo>
                    <a:pt x="117157" y="59055"/>
                  </a:lnTo>
                  <a:lnTo>
                    <a:pt x="119063" y="58102"/>
                  </a:lnTo>
                  <a:lnTo>
                    <a:pt x="123349" y="54769"/>
                  </a:lnTo>
                  <a:lnTo>
                    <a:pt x="124777" y="51911"/>
                  </a:lnTo>
                  <a:lnTo>
                    <a:pt x="125253" y="49054"/>
                  </a:lnTo>
                  <a:lnTo>
                    <a:pt x="125253" y="46672"/>
                  </a:lnTo>
                  <a:lnTo>
                    <a:pt x="124301" y="44767"/>
                  </a:lnTo>
                  <a:lnTo>
                    <a:pt x="123349" y="43815"/>
                  </a:lnTo>
                  <a:lnTo>
                    <a:pt x="121920" y="43815"/>
                  </a:lnTo>
                  <a:lnTo>
                    <a:pt x="119063" y="43815"/>
                  </a:lnTo>
                  <a:lnTo>
                    <a:pt x="116205" y="42863"/>
                  </a:lnTo>
                  <a:lnTo>
                    <a:pt x="114776" y="41434"/>
                  </a:lnTo>
                  <a:lnTo>
                    <a:pt x="114300" y="40005"/>
                  </a:lnTo>
                  <a:lnTo>
                    <a:pt x="114776" y="39052"/>
                  </a:lnTo>
                  <a:lnTo>
                    <a:pt x="114776" y="38100"/>
                  </a:lnTo>
                  <a:lnTo>
                    <a:pt x="114300" y="37147"/>
                  </a:lnTo>
                  <a:lnTo>
                    <a:pt x="114300" y="36195"/>
                  </a:lnTo>
                  <a:lnTo>
                    <a:pt x="115728" y="35242"/>
                  </a:lnTo>
                  <a:lnTo>
                    <a:pt x="124777" y="35242"/>
                  </a:lnTo>
                  <a:lnTo>
                    <a:pt x="125253" y="34290"/>
                  </a:lnTo>
                  <a:lnTo>
                    <a:pt x="125730" y="30004"/>
                  </a:lnTo>
                  <a:lnTo>
                    <a:pt x="128111" y="23336"/>
                  </a:lnTo>
                  <a:lnTo>
                    <a:pt x="130016" y="19526"/>
                  </a:lnTo>
                  <a:lnTo>
                    <a:pt x="130493" y="18097"/>
                  </a:lnTo>
                  <a:lnTo>
                    <a:pt x="130493" y="9525"/>
                  </a:lnTo>
                  <a:lnTo>
                    <a:pt x="130969" y="7620"/>
                  </a:lnTo>
                  <a:close/>
                  <a:moveTo>
                    <a:pt x="83344" y="46672"/>
                  </a:moveTo>
                  <a:lnTo>
                    <a:pt x="73343" y="54769"/>
                  </a:lnTo>
                  <a:lnTo>
                    <a:pt x="67151" y="52864"/>
                  </a:lnTo>
                  <a:lnTo>
                    <a:pt x="57626" y="50482"/>
                  </a:lnTo>
                  <a:lnTo>
                    <a:pt x="56674" y="49530"/>
                  </a:lnTo>
                  <a:lnTo>
                    <a:pt x="57626" y="47625"/>
                  </a:lnTo>
                  <a:lnTo>
                    <a:pt x="58578" y="46672"/>
                  </a:lnTo>
                  <a:lnTo>
                    <a:pt x="58578" y="45720"/>
                  </a:lnTo>
                  <a:lnTo>
                    <a:pt x="58578" y="42386"/>
                  </a:lnTo>
                  <a:lnTo>
                    <a:pt x="58102" y="40481"/>
                  </a:lnTo>
                  <a:lnTo>
                    <a:pt x="58102" y="37624"/>
                  </a:lnTo>
                  <a:lnTo>
                    <a:pt x="60484" y="37624"/>
                  </a:lnTo>
                  <a:lnTo>
                    <a:pt x="63818" y="35719"/>
                  </a:lnTo>
                  <a:lnTo>
                    <a:pt x="63818" y="32861"/>
                  </a:lnTo>
                  <a:lnTo>
                    <a:pt x="60960" y="30480"/>
                  </a:lnTo>
                  <a:lnTo>
                    <a:pt x="59531" y="28099"/>
                  </a:lnTo>
                  <a:lnTo>
                    <a:pt x="58578" y="25717"/>
                  </a:lnTo>
                  <a:lnTo>
                    <a:pt x="57626" y="23813"/>
                  </a:lnTo>
                  <a:lnTo>
                    <a:pt x="60484" y="21907"/>
                  </a:lnTo>
                  <a:lnTo>
                    <a:pt x="64294" y="19050"/>
                  </a:lnTo>
                  <a:lnTo>
                    <a:pt x="68103" y="17145"/>
                  </a:lnTo>
                  <a:lnTo>
                    <a:pt x="68580" y="18097"/>
                  </a:lnTo>
                  <a:lnTo>
                    <a:pt x="69056" y="24289"/>
                  </a:lnTo>
                  <a:lnTo>
                    <a:pt x="69532" y="25717"/>
                  </a:lnTo>
                  <a:lnTo>
                    <a:pt x="70485" y="26670"/>
                  </a:lnTo>
                  <a:lnTo>
                    <a:pt x="73819" y="27146"/>
                  </a:lnTo>
                  <a:lnTo>
                    <a:pt x="77628" y="26670"/>
                  </a:lnTo>
                  <a:lnTo>
                    <a:pt x="78105" y="28099"/>
                  </a:lnTo>
                  <a:lnTo>
                    <a:pt x="76676" y="29527"/>
                  </a:lnTo>
                  <a:lnTo>
                    <a:pt x="76200" y="30480"/>
                  </a:lnTo>
                  <a:lnTo>
                    <a:pt x="76200" y="33814"/>
                  </a:lnTo>
                  <a:lnTo>
                    <a:pt x="76200" y="34766"/>
                  </a:lnTo>
                  <a:lnTo>
                    <a:pt x="77152" y="36195"/>
                  </a:lnTo>
                  <a:lnTo>
                    <a:pt x="83344" y="37147"/>
                  </a:lnTo>
                  <a:lnTo>
                    <a:pt x="84296" y="39052"/>
                  </a:lnTo>
                  <a:lnTo>
                    <a:pt x="84296" y="42386"/>
                  </a:lnTo>
                  <a:lnTo>
                    <a:pt x="83344" y="46672"/>
                  </a:lnTo>
                  <a:close/>
                  <a:moveTo>
                    <a:pt x="22384" y="93345"/>
                  </a:moveTo>
                  <a:lnTo>
                    <a:pt x="18097" y="95250"/>
                  </a:lnTo>
                  <a:lnTo>
                    <a:pt x="12382" y="94774"/>
                  </a:lnTo>
                  <a:lnTo>
                    <a:pt x="8096" y="93345"/>
                  </a:lnTo>
                  <a:lnTo>
                    <a:pt x="2381" y="93821"/>
                  </a:lnTo>
                  <a:lnTo>
                    <a:pt x="0" y="94297"/>
                  </a:lnTo>
                  <a:lnTo>
                    <a:pt x="952" y="98107"/>
                  </a:lnTo>
                  <a:lnTo>
                    <a:pt x="1905" y="99536"/>
                  </a:lnTo>
                  <a:lnTo>
                    <a:pt x="2857" y="100489"/>
                  </a:lnTo>
                  <a:lnTo>
                    <a:pt x="4286" y="100489"/>
                  </a:lnTo>
                  <a:lnTo>
                    <a:pt x="5715" y="99536"/>
                  </a:lnTo>
                  <a:lnTo>
                    <a:pt x="8096" y="98584"/>
                  </a:lnTo>
                  <a:lnTo>
                    <a:pt x="11430" y="99060"/>
                  </a:lnTo>
                  <a:lnTo>
                    <a:pt x="13811" y="100013"/>
                  </a:lnTo>
                  <a:lnTo>
                    <a:pt x="14764" y="100965"/>
                  </a:lnTo>
                  <a:lnTo>
                    <a:pt x="16193" y="101917"/>
                  </a:lnTo>
                  <a:lnTo>
                    <a:pt x="18574" y="101917"/>
                  </a:lnTo>
                  <a:lnTo>
                    <a:pt x="23336" y="100013"/>
                  </a:lnTo>
                  <a:lnTo>
                    <a:pt x="27622" y="97155"/>
                  </a:lnTo>
                  <a:lnTo>
                    <a:pt x="29051" y="95250"/>
                  </a:lnTo>
                  <a:lnTo>
                    <a:pt x="29527" y="93345"/>
                  </a:lnTo>
                  <a:lnTo>
                    <a:pt x="25718" y="94297"/>
                  </a:lnTo>
                  <a:lnTo>
                    <a:pt x="22384" y="93345"/>
                  </a:lnTo>
                  <a:close/>
                  <a:moveTo>
                    <a:pt x="83344" y="40481"/>
                  </a:moveTo>
                  <a:lnTo>
                    <a:pt x="81439" y="39529"/>
                  </a:lnTo>
                  <a:lnTo>
                    <a:pt x="78581" y="39052"/>
                  </a:lnTo>
                  <a:lnTo>
                    <a:pt x="74771" y="40481"/>
                  </a:lnTo>
                  <a:lnTo>
                    <a:pt x="69056" y="43339"/>
                  </a:lnTo>
                  <a:lnTo>
                    <a:pt x="61913" y="48577"/>
                  </a:lnTo>
                  <a:lnTo>
                    <a:pt x="62389" y="49530"/>
                  </a:lnTo>
                  <a:lnTo>
                    <a:pt x="64294" y="50482"/>
                  </a:lnTo>
                  <a:lnTo>
                    <a:pt x="70485" y="51911"/>
                  </a:lnTo>
                  <a:lnTo>
                    <a:pt x="72866" y="51911"/>
                  </a:lnTo>
                  <a:lnTo>
                    <a:pt x="74295" y="50959"/>
                  </a:lnTo>
                  <a:lnTo>
                    <a:pt x="76676" y="48577"/>
                  </a:lnTo>
                  <a:lnTo>
                    <a:pt x="80963" y="46196"/>
                  </a:lnTo>
                  <a:lnTo>
                    <a:pt x="82868" y="44291"/>
                  </a:lnTo>
                  <a:lnTo>
                    <a:pt x="83820" y="42863"/>
                  </a:lnTo>
                  <a:lnTo>
                    <a:pt x="83820" y="41434"/>
                  </a:lnTo>
                  <a:lnTo>
                    <a:pt x="83344" y="40481"/>
                  </a:lnTo>
                  <a:close/>
                </a:path>
              </a:pathLst>
            </a:custGeom>
            <a:grpFill/>
            <a:ln w="3175" cap="flat">
              <a:solidFill>
                <a:schemeClr val="bg1">
                  <a:lumMod val="75000"/>
                </a:scheme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" name="Freeform: Shape 336">
              <a:extLst>
                <a:ext uri="{FF2B5EF4-FFF2-40B4-BE49-F238E27FC236}">
                  <a16:creationId xmlns:a16="http://schemas.microsoft.com/office/drawing/2014/main" id="{12D8952E-D1DA-C987-47DC-FD1064B09470}"/>
                </a:ext>
              </a:extLst>
            </p:cNvPr>
            <p:cNvSpPr/>
            <p:nvPr/>
          </p:nvSpPr>
          <p:spPr>
            <a:xfrm>
              <a:off x="2738437" y="3790949"/>
              <a:ext cx="152876" cy="146208"/>
            </a:xfrm>
            <a:custGeom>
              <a:avLst/>
              <a:gdLst>
                <a:gd name="connsiteX0" fmla="*/ 145732 w 152876"/>
                <a:gd name="connsiteY0" fmla="*/ 4286 h 146208"/>
                <a:gd name="connsiteX1" fmla="*/ 147161 w 152876"/>
                <a:gd name="connsiteY1" fmla="*/ 4763 h 146208"/>
                <a:gd name="connsiteX2" fmla="*/ 147161 w 152876"/>
                <a:gd name="connsiteY2" fmla="*/ 7620 h 146208"/>
                <a:gd name="connsiteX3" fmla="*/ 148114 w 152876"/>
                <a:gd name="connsiteY3" fmla="*/ 7144 h 146208"/>
                <a:gd name="connsiteX4" fmla="*/ 150495 w 152876"/>
                <a:gd name="connsiteY4" fmla="*/ 2857 h 146208"/>
                <a:gd name="connsiteX5" fmla="*/ 151447 w 152876"/>
                <a:gd name="connsiteY5" fmla="*/ 1905 h 146208"/>
                <a:gd name="connsiteX6" fmla="*/ 152400 w 152876"/>
                <a:gd name="connsiteY6" fmla="*/ 476 h 146208"/>
                <a:gd name="connsiteX7" fmla="*/ 143828 w 152876"/>
                <a:gd name="connsiteY7" fmla="*/ 0 h 146208"/>
                <a:gd name="connsiteX8" fmla="*/ 139541 w 152876"/>
                <a:gd name="connsiteY8" fmla="*/ 953 h 146208"/>
                <a:gd name="connsiteX9" fmla="*/ 137636 w 152876"/>
                <a:gd name="connsiteY9" fmla="*/ 3334 h 146208"/>
                <a:gd name="connsiteX10" fmla="*/ 136207 w 152876"/>
                <a:gd name="connsiteY10" fmla="*/ 4286 h 146208"/>
                <a:gd name="connsiteX11" fmla="*/ 134779 w 152876"/>
                <a:gd name="connsiteY11" fmla="*/ 3810 h 146208"/>
                <a:gd name="connsiteX12" fmla="*/ 131921 w 152876"/>
                <a:gd name="connsiteY12" fmla="*/ 4763 h 146208"/>
                <a:gd name="connsiteX13" fmla="*/ 128111 w 152876"/>
                <a:gd name="connsiteY13" fmla="*/ 6668 h 146208"/>
                <a:gd name="connsiteX14" fmla="*/ 124778 w 152876"/>
                <a:gd name="connsiteY14" fmla="*/ 7620 h 146208"/>
                <a:gd name="connsiteX15" fmla="*/ 121444 w 152876"/>
                <a:gd name="connsiteY15" fmla="*/ 7144 h 146208"/>
                <a:gd name="connsiteX16" fmla="*/ 120491 w 152876"/>
                <a:gd name="connsiteY16" fmla="*/ 7620 h 146208"/>
                <a:gd name="connsiteX17" fmla="*/ 120015 w 152876"/>
                <a:gd name="connsiteY17" fmla="*/ 8096 h 146208"/>
                <a:gd name="connsiteX18" fmla="*/ 119539 w 152876"/>
                <a:gd name="connsiteY18" fmla="*/ 8572 h 146208"/>
                <a:gd name="connsiteX19" fmla="*/ 118110 w 152876"/>
                <a:gd name="connsiteY19" fmla="*/ 9049 h 146208"/>
                <a:gd name="connsiteX20" fmla="*/ 116681 w 152876"/>
                <a:gd name="connsiteY20" fmla="*/ 9049 h 146208"/>
                <a:gd name="connsiteX21" fmla="*/ 115253 w 152876"/>
                <a:gd name="connsiteY21" fmla="*/ 8096 h 146208"/>
                <a:gd name="connsiteX22" fmla="*/ 114300 w 152876"/>
                <a:gd name="connsiteY22" fmla="*/ 9525 h 146208"/>
                <a:gd name="connsiteX23" fmla="*/ 114300 w 152876"/>
                <a:gd name="connsiteY23" fmla="*/ 10954 h 146208"/>
                <a:gd name="connsiteX24" fmla="*/ 113347 w 152876"/>
                <a:gd name="connsiteY24" fmla="*/ 11430 h 146208"/>
                <a:gd name="connsiteX25" fmla="*/ 111919 w 152876"/>
                <a:gd name="connsiteY25" fmla="*/ 10954 h 146208"/>
                <a:gd name="connsiteX26" fmla="*/ 110014 w 152876"/>
                <a:gd name="connsiteY26" fmla="*/ 11430 h 146208"/>
                <a:gd name="connsiteX27" fmla="*/ 108109 w 152876"/>
                <a:gd name="connsiteY27" fmla="*/ 12859 h 146208"/>
                <a:gd name="connsiteX28" fmla="*/ 105251 w 152876"/>
                <a:gd name="connsiteY28" fmla="*/ 13335 h 146208"/>
                <a:gd name="connsiteX29" fmla="*/ 101441 w 152876"/>
                <a:gd name="connsiteY29" fmla="*/ 12382 h 146208"/>
                <a:gd name="connsiteX30" fmla="*/ 98584 w 152876"/>
                <a:gd name="connsiteY30" fmla="*/ 10478 h 146208"/>
                <a:gd name="connsiteX31" fmla="*/ 96679 w 152876"/>
                <a:gd name="connsiteY31" fmla="*/ 7620 h 146208"/>
                <a:gd name="connsiteX32" fmla="*/ 94297 w 152876"/>
                <a:gd name="connsiteY32" fmla="*/ 7144 h 146208"/>
                <a:gd name="connsiteX33" fmla="*/ 90011 w 152876"/>
                <a:gd name="connsiteY33" fmla="*/ 9049 h 146208"/>
                <a:gd name="connsiteX34" fmla="*/ 88106 w 152876"/>
                <a:gd name="connsiteY34" fmla="*/ 11430 h 146208"/>
                <a:gd name="connsiteX35" fmla="*/ 87630 w 152876"/>
                <a:gd name="connsiteY35" fmla="*/ 12859 h 146208"/>
                <a:gd name="connsiteX36" fmla="*/ 88106 w 152876"/>
                <a:gd name="connsiteY36" fmla="*/ 14288 h 146208"/>
                <a:gd name="connsiteX37" fmla="*/ 87154 w 152876"/>
                <a:gd name="connsiteY37" fmla="*/ 15240 h 146208"/>
                <a:gd name="connsiteX38" fmla="*/ 85249 w 152876"/>
                <a:gd name="connsiteY38" fmla="*/ 15716 h 146208"/>
                <a:gd name="connsiteX39" fmla="*/ 83820 w 152876"/>
                <a:gd name="connsiteY39" fmla="*/ 17145 h 146208"/>
                <a:gd name="connsiteX40" fmla="*/ 82868 w 152876"/>
                <a:gd name="connsiteY40" fmla="*/ 20003 h 146208"/>
                <a:gd name="connsiteX41" fmla="*/ 82868 w 152876"/>
                <a:gd name="connsiteY41" fmla="*/ 21907 h 146208"/>
                <a:gd name="connsiteX42" fmla="*/ 83344 w 152876"/>
                <a:gd name="connsiteY42" fmla="*/ 23336 h 146208"/>
                <a:gd name="connsiteX43" fmla="*/ 82391 w 152876"/>
                <a:gd name="connsiteY43" fmla="*/ 24289 h 146208"/>
                <a:gd name="connsiteX44" fmla="*/ 80010 w 152876"/>
                <a:gd name="connsiteY44" fmla="*/ 24765 h 146208"/>
                <a:gd name="connsiteX45" fmla="*/ 77153 w 152876"/>
                <a:gd name="connsiteY45" fmla="*/ 27146 h 146208"/>
                <a:gd name="connsiteX46" fmla="*/ 73819 w 152876"/>
                <a:gd name="connsiteY46" fmla="*/ 30956 h 146208"/>
                <a:gd name="connsiteX47" fmla="*/ 70485 w 152876"/>
                <a:gd name="connsiteY47" fmla="*/ 33814 h 146208"/>
                <a:gd name="connsiteX48" fmla="*/ 67151 w 152876"/>
                <a:gd name="connsiteY48" fmla="*/ 35243 h 146208"/>
                <a:gd name="connsiteX49" fmla="*/ 65246 w 152876"/>
                <a:gd name="connsiteY49" fmla="*/ 37147 h 146208"/>
                <a:gd name="connsiteX50" fmla="*/ 65246 w 152876"/>
                <a:gd name="connsiteY50" fmla="*/ 39053 h 146208"/>
                <a:gd name="connsiteX51" fmla="*/ 65246 w 152876"/>
                <a:gd name="connsiteY51" fmla="*/ 39529 h 146208"/>
                <a:gd name="connsiteX52" fmla="*/ 64770 w 152876"/>
                <a:gd name="connsiteY52" fmla="*/ 39529 h 146208"/>
                <a:gd name="connsiteX53" fmla="*/ 63818 w 152876"/>
                <a:gd name="connsiteY53" fmla="*/ 40005 h 146208"/>
                <a:gd name="connsiteX54" fmla="*/ 57150 w 152876"/>
                <a:gd name="connsiteY54" fmla="*/ 35719 h 146208"/>
                <a:gd name="connsiteX55" fmla="*/ 55245 w 152876"/>
                <a:gd name="connsiteY55" fmla="*/ 32861 h 146208"/>
                <a:gd name="connsiteX56" fmla="*/ 53816 w 152876"/>
                <a:gd name="connsiteY56" fmla="*/ 33338 h 146208"/>
                <a:gd name="connsiteX57" fmla="*/ 51911 w 152876"/>
                <a:gd name="connsiteY57" fmla="*/ 34766 h 146208"/>
                <a:gd name="connsiteX58" fmla="*/ 49054 w 152876"/>
                <a:gd name="connsiteY58" fmla="*/ 38100 h 146208"/>
                <a:gd name="connsiteX59" fmla="*/ 45720 w 152876"/>
                <a:gd name="connsiteY59" fmla="*/ 42386 h 146208"/>
                <a:gd name="connsiteX60" fmla="*/ 44291 w 152876"/>
                <a:gd name="connsiteY60" fmla="*/ 42863 h 146208"/>
                <a:gd name="connsiteX61" fmla="*/ 36195 w 152876"/>
                <a:gd name="connsiteY61" fmla="*/ 42386 h 146208"/>
                <a:gd name="connsiteX62" fmla="*/ 31909 w 152876"/>
                <a:gd name="connsiteY62" fmla="*/ 42863 h 146208"/>
                <a:gd name="connsiteX63" fmla="*/ 30956 w 152876"/>
                <a:gd name="connsiteY63" fmla="*/ 43339 h 146208"/>
                <a:gd name="connsiteX64" fmla="*/ 30480 w 152876"/>
                <a:gd name="connsiteY64" fmla="*/ 44768 h 146208"/>
                <a:gd name="connsiteX65" fmla="*/ 30956 w 152876"/>
                <a:gd name="connsiteY65" fmla="*/ 47149 h 146208"/>
                <a:gd name="connsiteX66" fmla="*/ 31909 w 152876"/>
                <a:gd name="connsiteY66" fmla="*/ 54769 h 146208"/>
                <a:gd name="connsiteX67" fmla="*/ 32385 w 152876"/>
                <a:gd name="connsiteY67" fmla="*/ 58103 h 146208"/>
                <a:gd name="connsiteX68" fmla="*/ 31909 w 152876"/>
                <a:gd name="connsiteY68" fmla="*/ 59055 h 146208"/>
                <a:gd name="connsiteX69" fmla="*/ 30004 w 152876"/>
                <a:gd name="connsiteY69" fmla="*/ 59055 h 146208"/>
                <a:gd name="connsiteX70" fmla="*/ 27146 w 152876"/>
                <a:gd name="connsiteY70" fmla="*/ 59531 h 146208"/>
                <a:gd name="connsiteX71" fmla="*/ 25718 w 152876"/>
                <a:gd name="connsiteY71" fmla="*/ 60960 h 146208"/>
                <a:gd name="connsiteX72" fmla="*/ 25241 w 152876"/>
                <a:gd name="connsiteY72" fmla="*/ 62389 h 146208"/>
                <a:gd name="connsiteX73" fmla="*/ 25241 w 152876"/>
                <a:gd name="connsiteY73" fmla="*/ 64294 h 146208"/>
                <a:gd name="connsiteX74" fmla="*/ 24289 w 152876"/>
                <a:gd name="connsiteY74" fmla="*/ 66675 h 146208"/>
                <a:gd name="connsiteX75" fmla="*/ 22384 w 152876"/>
                <a:gd name="connsiteY75" fmla="*/ 68104 h 146208"/>
                <a:gd name="connsiteX76" fmla="*/ 20479 w 152876"/>
                <a:gd name="connsiteY76" fmla="*/ 68580 h 146208"/>
                <a:gd name="connsiteX77" fmla="*/ 10954 w 152876"/>
                <a:gd name="connsiteY77" fmla="*/ 69056 h 146208"/>
                <a:gd name="connsiteX78" fmla="*/ 10954 w 152876"/>
                <a:gd name="connsiteY78" fmla="*/ 70009 h 146208"/>
                <a:gd name="connsiteX79" fmla="*/ 9049 w 152876"/>
                <a:gd name="connsiteY79" fmla="*/ 70961 h 146208"/>
                <a:gd name="connsiteX80" fmla="*/ 8096 w 152876"/>
                <a:gd name="connsiteY80" fmla="*/ 70961 h 146208"/>
                <a:gd name="connsiteX81" fmla="*/ 5715 w 152876"/>
                <a:gd name="connsiteY81" fmla="*/ 68580 h 146208"/>
                <a:gd name="connsiteX82" fmla="*/ 4286 w 152876"/>
                <a:gd name="connsiteY82" fmla="*/ 66675 h 146208"/>
                <a:gd name="connsiteX83" fmla="*/ 2857 w 152876"/>
                <a:gd name="connsiteY83" fmla="*/ 66675 h 146208"/>
                <a:gd name="connsiteX84" fmla="*/ 0 w 152876"/>
                <a:gd name="connsiteY84" fmla="*/ 69532 h 146208"/>
                <a:gd name="connsiteX85" fmla="*/ 0 w 152876"/>
                <a:gd name="connsiteY85" fmla="*/ 71438 h 146208"/>
                <a:gd name="connsiteX86" fmla="*/ 7144 w 152876"/>
                <a:gd name="connsiteY86" fmla="*/ 76200 h 146208"/>
                <a:gd name="connsiteX87" fmla="*/ 16193 w 152876"/>
                <a:gd name="connsiteY87" fmla="*/ 84772 h 146208"/>
                <a:gd name="connsiteX88" fmla="*/ 18574 w 152876"/>
                <a:gd name="connsiteY88" fmla="*/ 87154 h 146208"/>
                <a:gd name="connsiteX89" fmla="*/ 28099 w 152876"/>
                <a:gd name="connsiteY89" fmla="*/ 93345 h 146208"/>
                <a:gd name="connsiteX90" fmla="*/ 31432 w 152876"/>
                <a:gd name="connsiteY90" fmla="*/ 96679 h 146208"/>
                <a:gd name="connsiteX91" fmla="*/ 34766 w 152876"/>
                <a:gd name="connsiteY91" fmla="*/ 102870 h 146208"/>
                <a:gd name="connsiteX92" fmla="*/ 40957 w 152876"/>
                <a:gd name="connsiteY92" fmla="*/ 110966 h 146208"/>
                <a:gd name="connsiteX93" fmla="*/ 58103 w 152876"/>
                <a:gd name="connsiteY93" fmla="*/ 124778 h 146208"/>
                <a:gd name="connsiteX94" fmla="*/ 62389 w 152876"/>
                <a:gd name="connsiteY94" fmla="*/ 129064 h 146208"/>
                <a:gd name="connsiteX95" fmla="*/ 65246 w 152876"/>
                <a:gd name="connsiteY95" fmla="*/ 132874 h 146208"/>
                <a:gd name="connsiteX96" fmla="*/ 65246 w 152876"/>
                <a:gd name="connsiteY96" fmla="*/ 133826 h 146208"/>
                <a:gd name="connsiteX97" fmla="*/ 66199 w 152876"/>
                <a:gd name="connsiteY97" fmla="*/ 133826 h 146208"/>
                <a:gd name="connsiteX98" fmla="*/ 66675 w 152876"/>
                <a:gd name="connsiteY98" fmla="*/ 133350 h 146208"/>
                <a:gd name="connsiteX99" fmla="*/ 67151 w 152876"/>
                <a:gd name="connsiteY99" fmla="*/ 132874 h 146208"/>
                <a:gd name="connsiteX100" fmla="*/ 68580 w 152876"/>
                <a:gd name="connsiteY100" fmla="*/ 130969 h 146208"/>
                <a:gd name="connsiteX101" fmla="*/ 69532 w 152876"/>
                <a:gd name="connsiteY101" fmla="*/ 130016 h 146208"/>
                <a:gd name="connsiteX102" fmla="*/ 70961 w 152876"/>
                <a:gd name="connsiteY102" fmla="*/ 130016 h 146208"/>
                <a:gd name="connsiteX103" fmla="*/ 72390 w 152876"/>
                <a:gd name="connsiteY103" fmla="*/ 130969 h 146208"/>
                <a:gd name="connsiteX104" fmla="*/ 78105 w 152876"/>
                <a:gd name="connsiteY104" fmla="*/ 132874 h 146208"/>
                <a:gd name="connsiteX105" fmla="*/ 84772 w 152876"/>
                <a:gd name="connsiteY105" fmla="*/ 135255 h 146208"/>
                <a:gd name="connsiteX106" fmla="*/ 93821 w 152876"/>
                <a:gd name="connsiteY106" fmla="*/ 138589 h 146208"/>
                <a:gd name="connsiteX107" fmla="*/ 97631 w 152876"/>
                <a:gd name="connsiteY107" fmla="*/ 136684 h 146208"/>
                <a:gd name="connsiteX108" fmla="*/ 100965 w 152876"/>
                <a:gd name="connsiteY108" fmla="*/ 135255 h 146208"/>
                <a:gd name="connsiteX109" fmla="*/ 103346 w 152876"/>
                <a:gd name="connsiteY109" fmla="*/ 135255 h 146208"/>
                <a:gd name="connsiteX110" fmla="*/ 108109 w 152876"/>
                <a:gd name="connsiteY110" fmla="*/ 137160 h 146208"/>
                <a:gd name="connsiteX111" fmla="*/ 110966 w 152876"/>
                <a:gd name="connsiteY111" fmla="*/ 137636 h 146208"/>
                <a:gd name="connsiteX112" fmla="*/ 112871 w 152876"/>
                <a:gd name="connsiteY112" fmla="*/ 137636 h 146208"/>
                <a:gd name="connsiteX113" fmla="*/ 116205 w 152876"/>
                <a:gd name="connsiteY113" fmla="*/ 140494 h 146208"/>
                <a:gd name="connsiteX114" fmla="*/ 118110 w 152876"/>
                <a:gd name="connsiteY114" fmla="*/ 142399 h 146208"/>
                <a:gd name="connsiteX115" fmla="*/ 118586 w 152876"/>
                <a:gd name="connsiteY115" fmla="*/ 143828 h 146208"/>
                <a:gd name="connsiteX116" fmla="*/ 119539 w 152876"/>
                <a:gd name="connsiteY116" fmla="*/ 144780 h 146208"/>
                <a:gd name="connsiteX117" fmla="*/ 121920 w 152876"/>
                <a:gd name="connsiteY117" fmla="*/ 144780 h 146208"/>
                <a:gd name="connsiteX118" fmla="*/ 128111 w 152876"/>
                <a:gd name="connsiteY118" fmla="*/ 146209 h 146208"/>
                <a:gd name="connsiteX119" fmla="*/ 131921 w 152876"/>
                <a:gd name="connsiteY119" fmla="*/ 145732 h 146208"/>
                <a:gd name="connsiteX120" fmla="*/ 135255 w 152876"/>
                <a:gd name="connsiteY120" fmla="*/ 144304 h 146208"/>
                <a:gd name="connsiteX121" fmla="*/ 137160 w 152876"/>
                <a:gd name="connsiteY121" fmla="*/ 142399 h 146208"/>
                <a:gd name="connsiteX122" fmla="*/ 137636 w 152876"/>
                <a:gd name="connsiteY122" fmla="*/ 139541 h 146208"/>
                <a:gd name="connsiteX123" fmla="*/ 135255 w 152876"/>
                <a:gd name="connsiteY123" fmla="*/ 139065 h 146208"/>
                <a:gd name="connsiteX124" fmla="*/ 133350 w 152876"/>
                <a:gd name="connsiteY124" fmla="*/ 136684 h 146208"/>
                <a:gd name="connsiteX125" fmla="*/ 130969 w 152876"/>
                <a:gd name="connsiteY125" fmla="*/ 132397 h 146208"/>
                <a:gd name="connsiteX126" fmla="*/ 129540 w 152876"/>
                <a:gd name="connsiteY126" fmla="*/ 126682 h 146208"/>
                <a:gd name="connsiteX127" fmla="*/ 130016 w 152876"/>
                <a:gd name="connsiteY127" fmla="*/ 124778 h 146208"/>
                <a:gd name="connsiteX128" fmla="*/ 130969 w 152876"/>
                <a:gd name="connsiteY128" fmla="*/ 122396 h 146208"/>
                <a:gd name="connsiteX129" fmla="*/ 132874 w 152876"/>
                <a:gd name="connsiteY129" fmla="*/ 120015 h 146208"/>
                <a:gd name="connsiteX130" fmla="*/ 133826 w 152876"/>
                <a:gd name="connsiteY130" fmla="*/ 118110 h 146208"/>
                <a:gd name="connsiteX131" fmla="*/ 137160 w 152876"/>
                <a:gd name="connsiteY131" fmla="*/ 115729 h 146208"/>
                <a:gd name="connsiteX132" fmla="*/ 136684 w 152876"/>
                <a:gd name="connsiteY132" fmla="*/ 112871 h 146208"/>
                <a:gd name="connsiteX133" fmla="*/ 135255 w 152876"/>
                <a:gd name="connsiteY133" fmla="*/ 109538 h 146208"/>
                <a:gd name="connsiteX134" fmla="*/ 133826 w 152876"/>
                <a:gd name="connsiteY134" fmla="*/ 109538 h 146208"/>
                <a:gd name="connsiteX135" fmla="*/ 132397 w 152876"/>
                <a:gd name="connsiteY135" fmla="*/ 109061 h 146208"/>
                <a:gd name="connsiteX136" fmla="*/ 130969 w 152876"/>
                <a:gd name="connsiteY136" fmla="*/ 108109 h 146208"/>
                <a:gd name="connsiteX137" fmla="*/ 131445 w 152876"/>
                <a:gd name="connsiteY137" fmla="*/ 106680 h 146208"/>
                <a:gd name="connsiteX138" fmla="*/ 132874 w 152876"/>
                <a:gd name="connsiteY138" fmla="*/ 105251 h 146208"/>
                <a:gd name="connsiteX139" fmla="*/ 132874 w 152876"/>
                <a:gd name="connsiteY139" fmla="*/ 103822 h 146208"/>
                <a:gd name="connsiteX140" fmla="*/ 132874 w 152876"/>
                <a:gd name="connsiteY140" fmla="*/ 100965 h 146208"/>
                <a:gd name="connsiteX141" fmla="*/ 134779 w 152876"/>
                <a:gd name="connsiteY141" fmla="*/ 100965 h 146208"/>
                <a:gd name="connsiteX142" fmla="*/ 135255 w 152876"/>
                <a:gd name="connsiteY142" fmla="*/ 101918 h 146208"/>
                <a:gd name="connsiteX143" fmla="*/ 135731 w 152876"/>
                <a:gd name="connsiteY143" fmla="*/ 101918 h 146208"/>
                <a:gd name="connsiteX144" fmla="*/ 136207 w 152876"/>
                <a:gd name="connsiteY144" fmla="*/ 94774 h 146208"/>
                <a:gd name="connsiteX145" fmla="*/ 136684 w 152876"/>
                <a:gd name="connsiteY145" fmla="*/ 92869 h 146208"/>
                <a:gd name="connsiteX146" fmla="*/ 136207 w 152876"/>
                <a:gd name="connsiteY146" fmla="*/ 90964 h 146208"/>
                <a:gd name="connsiteX147" fmla="*/ 134779 w 152876"/>
                <a:gd name="connsiteY147" fmla="*/ 88582 h 146208"/>
                <a:gd name="connsiteX148" fmla="*/ 133350 w 152876"/>
                <a:gd name="connsiteY148" fmla="*/ 85249 h 146208"/>
                <a:gd name="connsiteX149" fmla="*/ 134779 w 152876"/>
                <a:gd name="connsiteY149" fmla="*/ 83344 h 146208"/>
                <a:gd name="connsiteX150" fmla="*/ 136207 w 152876"/>
                <a:gd name="connsiteY150" fmla="*/ 82868 h 146208"/>
                <a:gd name="connsiteX151" fmla="*/ 138113 w 152876"/>
                <a:gd name="connsiteY151" fmla="*/ 81439 h 146208"/>
                <a:gd name="connsiteX152" fmla="*/ 139065 w 152876"/>
                <a:gd name="connsiteY152" fmla="*/ 78105 h 146208"/>
                <a:gd name="connsiteX153" fmla="*/ 139541 w 152876"/>
                <a:gd name="connsiteY153" fmla="*/ 79534 h 146208"/>
                <a:gd name="connsiteX154" fmla="*/ 139065 w 152876"/>
                <a:gd name="connsiteY154" fmla="*/ 82391 h 146208"/>
                <a:gd name="connsiteX155" fmla="*/ 138113 w 152876"/>
                <a:gd name="connsiteY155" fmla="*/ 84772 h 146208"/>
                <a:gd name="connsiteX156" fmla="*/ 138113 w 152876"/>
                <a:gd name="connsiteY156" fmla="*/ 86678 h 146208"/>
                <a:gd name="connsiteX157" fmla="*/ 139065 w 152876"/>
                <a:gd name="connsiteY157" fmla="*/ 88582 h 146208"/>
                <a:gd name="connsiteX158" fmla="*/ 140018 w 152876"/>
                <a:gd name="connsiteY158" fmla="*/ 88582 h 146208"/>
                <a:gd name="connsiteX159" fmla="*/ 141922 w 152876"/>
                <a:gd name="connsiteY159" fmla="*/ 88106 h 146208"/>
                <a:gd name="connsiteX160" fmla="*/ 141446 w 152876"/>
                <a:gd name="connsiteY160" fmla="*/ 84772 h 146208"/>
                <a:gd name="connsiteX161" fmla="*/ 140494 w 152876"/>
                <a:gd name="connsiteY161" fmla="*/ 81915 h 146208"/>
                <a:gd name="connsiteX162" fmla="*/ 141446 w 152876"/>
                <a:gd name="connsiteY162" fmla="*/ 70009 h 146208"/>
                <a:gd name="connsiteX163" fmla="*/ 139541 w 152876"/>
                <a:gd name="connsiteY163" fmla="*/ 57150 h 146208"/>
                <a:gd name="connsiteX164" fmla="*/ 141922 w 152876"/>
                <a:gd name="connsiteY164" fmla="*/ 42863 h 146208"/>
                <a:gd name="connsiteX165" fmla="*/ 144780 w 152876"/>
                <a:gd name="connsiteY165" fmla="*/ 33814 h 146208"/>
                <a:gd name="connsiteX166" fmla="*/ 147161 w 152876"/>
                <a:gd name="connsiteY166" fmla="*/ 31909 h 146208"/>
                <a:gd name="connsiteX167" fmla="*/ 149543 w 152876"/>
                <a:gd name="connsiteY167" fmla="*/ 28575 h 146208"/>
                <a:gd name="connsiteX168" fmla="*/ 151924 w 152876"/>
                <a:gd name="connsiteY168" fmla="*/ 24765 h 146208"/>
                <a:gd name="connsiteX169" fmla="*/ 152876 w 152876"/>
                <a:gd name="connsiteY169" fmla="*/ 22384 h 146208"/>
                <a:gd name="connsiteX170" fmla="*/ 149066 w 152876"/>
                <a:gd name="connsiteY170" fmla="*/ 8572 h 146208"/>
                <a:gd name="connsiteX171" fmla="*/ 147638 w 152876"/>
                <a:gd name="connsiteY171" fmla="*/ 8096 h 146208"/>
                <a:gd name="connsiteX172" fmla="*/ 146685 w 152876"/>
                <a:gd name="connsiteY172" fmla="*/ 8096 h 146208"/>
                <a:gd name="connsiteX173" fmla="*/ 145256 w 152876"/>
                <a:gd name="connsiteY173" fmla="*/ 6191 h 146208"/>
                <a:gd name="connsiteX174" fmla="*/ 146209 w 152876"/>
                <a:gd name="connsiteY174" fmla="*/ 4763 h 146208"/>
                <a:gd name="connsiteX175" fmla="*/ 145732 w 152876"/>
                <a:gd name="connsiteY175" fmla="*/ 4286 h 146208"/>
                <a:gd name="connsiteX176" fmla="*/ 96203 w 152876"/>
                <a:gd name="connsiteY176" fmla="*/ 135255 h 146208"/>
                <a:gd name="connsiteX177" fmla="*/ 94774 w 152876"/>
                <a:gd name="connsiteY177" fmla="*/ 135731 h 146208"/>
                <a:gd name="connsiteX178" fmla="*/ 92869 w 152876"/>
                <a:gd name="connsiteY178" fmla="*/ 136207 h 146208"/>
                <a:gd name="connsiteX179" fmla="*/ 91440 w 152876"/>
                <a:gd name="connsiteY179" fmla="*/ 135731 h 146208"/>
                <a:gd name="connsiteX180" fmla="*/ 89059 w 152876"/>
                <a:gd name="connsiteY180" fmla="*/ 135731 h 146208"/>
                <a:gd name="connsiteX181" fmla="*/ 85725 w 152876"/>
                <a:gd name="connsiteY181" fmla="*/ 134779 h 146208"/>
                <a:gd name="connsiteX182" fmla="*/ 80486 w 152876"/>
                <a:gd name="connsiteY182" fmla="*/ 133350 h 146208"/>
                <a:gd name="connsiteX183" fmla="*/ 75247 w 152876"/>
                <a:gd name="connsiteY183" fmla="*/ 131445 h 146208"/>
                <a:gd name="connsiteX184" fmla="*/ 71438 w 152876"/>
                <a:gd name="connsiteY184" fmla="*/ 130016 h 146208"/>
                <a:gd name="connsiteX185" fmla="*/ 69056 w 152876"/>
                <a:gd name="connsiteY185" fmla="*/ 129064 h 146208"/>
                <a:gd name="connsiteX186" fmla="*/ 67151 w 152876"/>
                <a:gd name="connsiteY186" fmla="*/ 128111 h 146208"/>
                <a:gd name="connsiteX187" fmla="*/ 65722 w 152876"/>
                <a:gd name="connsiteY187" fmla="*/ 127159 h 146208"/>
                <a:gd name="connsiteX188" fmla="*/ 64294 w 152876"/>
                <a:gd name="connsiteY188" fmla="*/ 125730 h 146208"/>
                <a:gd name="connsiteX189" fmla="*/ 62865 w 152876"/>
                <a:gd name="connsiteY189" fmla="*/ 123825 h 146208"/>
                <a:gd name="connsiteX190" fmla="*/ 61436 w 152876"/>
                <a:gd name="connsiteY190" fmla="*/ 121444 h 146208"/>
                <a:gd name="connsiteX191" fmla="*/ 60007 w 152876"/>
                <a:gd name="connsiteY191" fmla="*/ 118586 h 146208"/>
                <a:gd name="connsiteX192" fmla="*/ 59531 w 152876"/>
                <a:gd name="connsiteY192" fmla="*/ 116205 h 146208"/>
                <a:gd name="connsiteX193" fmla="*/ 59055 w 152876"/>
                <a:gd name="connsiteY193" fmla="*/ 114776 h 146208"/>
                <a:gd name="connsiteX194" fmla="*/ 58579 w 152876"/>
                <a:gd name="connsiteY194" fmla="*/ 114300 h 146208"/>
                <a:gd name="connsiteX195" fmla="*/ 58103 w 152876"/>
                <a:gd name="connsiteY195" fmla="*/ 113824 h 146208"/>
                <a:gd name="connsiteX196" fmla="*/ 57626 w 152876"/>
                <a:gd name="connsiteY196" fmla="*/ 113347 h 146208"/>
                <a:gd name="connsiteX197" fmla="*/ 57626 w 152876"/>
                <a:gd name="connsiteY197" fmla="*/ 112871 h 146208"/>
                <a:gd name="connsiteX198" fmla="*/ 57626 w 152876"/>
                <a:gd name="connsiteY198" fmla="*/ 111919 h 146208"/>
                <a:gd name="connsiteX199" fmla="*/ 57626 w 152876"/>
                <a:gd name="connsiteY199" fmla="*/ 110014 h 146208"/>
                <a:gd name="connsiteX200" fmla="*/ 57150 w 152876"/>
                <a:gd name="connsiteY200" fmla="*/ 107156 h 146208"/>
                <a:gd name="connsiteX201" fmla="*/ 57150 w 152876"/>
                <a:gd name="connsiteY201" fmla="*/ 104299 h 146208"/>
                <a:gd name="connsiteX202" fmla="*/ 57150 w 152876"/>
                <a:gd name="connsiteY202" fmla="*/ 102394 h 146208"/>
                <a:gd name="connsiteX203" fmla="*/ 57626 w 152876"/>
                <a:gd name="connsiteY203" fmla="*/ 101441 h 146208"/>
                <a:gd name="connsiteX204" fmla="*/ 58579 w 152876"/>
                <a:gd name="connsiteY204" fmla="*/ 99536 h 146208"/>
                <a:gd name="connsiteX205" fmla="*/ 60007 w 152876"/>
                <a:gd name="connsiteY205" fmla="*/ 99060 h 146208"/>
                <a:gd name="connsiteX206" fmla="*/ 61436 w 152876"/>
                <a:gd name="connsiteY206" fmla="*/ 99060 h 146208"/>
                <a:gd name="connsiteX207" fmla="*/ 62865 w 152876"/>
                <a:gd name="connsiteY207" fmla="*/ 99536 h 146208"/>
                <a:gd name="connsiteX208" fmla="*/ 65246 w 152876"/>
                <a:gd name="connsiteY208" fmla="*/ 100489 h 146208"/>
                <a:gd name="connsiteX209" fmla="*/ 68104 w 152876"/>
                <a:gd name="connsiteY209" fmla="*/ 101918 h 146208"/>
                <a:gd name="connsiteX210" fmla="*/ 70485 w 152876"/>
                <a:gd name="connsiteY210" fmla="*/ 103822 h 146208"/>
                <a:gd name="connsiteX211" fmla="*/ 72866 w 152876"/>
                <a:gd name="connsiteY211" fmla="*/ 105728 h 146208"/>
                <a:gd name="connsiteX212" fmla="*/ 75724 w 152876"/>
                <a:gd name="connsiteY212" fmla="*/ 107156 h 146208"/>
                <a:gd name="connsiteX213" fmla="*/ 79057 w 152876"/>
                <a:gd name="connsiteY213" fmla="*/ 109538 h 146208"/>
                <a:gd name="connsiteX214" fmla="*/ 83344 w 152876"/>
                <a:gd name="connsiteY214" fmla="*/ 113824 h 146208"/>
                <a:gd name="connsiteX215" fmla="*/ 87630 w 152876"/>
                <a:gd name="connsiteY215" fmla="*/ 118586 h 146208"/>
                <a:gd name="connsiteX216" fmla="*/ 90964 w 152876"/>
                <a:gd name="connsiteY216" fmla="*/ 122396 h 146208"/>
                <a:gd name="connsiteX217" fmla="*/ 92869 w 152876"/>
                <a:gd name="connsiteY217" fmla="*/ 125254 h 146208"/>
                <a:gd name="connsiteX218" fmla="*/ 94297 w 152876"/>
                <a:gd name="connsiteY218" fmla="*/ 127635 h 146208"/>
                <a:gd name="connsiteX219" fmla="*/ 95250 w 152876"/>
                <a:gd name="connsiteY219" fmla="*/ 129540 h 146208"/>
                <a:gd name="connsiteX220" fmla="*/ 95726 w 152876"/>
                <a:gd name="connsiteY220" fmla="*/ 131445 h 146208"/>
                <a:gd name="connsiteX221" fmla="*/ 96203 w 152876"/>
                <a:gd name="connsiteY221" fmla="*/ 132874 h 146208"/>
                <a:gd name="connsiteX222" fmla="*/ 96203 w 152876"/>
                <a:gd name="connsiteY222" fmla="*/ 135255 h 146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</a:cxnLst>
              <a:rect l="l" t="t" r="r" b="b"/>
              <a:pathLst>
                <a:path w="152876" h="146208">
                  <a:moveTo>
                    <a:pt x="145732" y="4286"/>
                  </a:moveTo>
                  <a:lnTo>
                    <a:pt x="147161" y="4763"/>
                  </a:lnTo>
                  <a:lnTo>
                    <a:pt x="147161" y="7620"/>
                  </a:lnTo>
                  <a:lnTo>
                    <a:pt x="148114" y="7144"/>
                  </a:lnTo>
                  <a:lnTo>
                    <a:pt x="150495" y="2857"/>
                  </a:lnTo>
                  <a:lnTo>
                    <a:pt x="151447" y="1905"/>
                  </a:lnTo>
                  <a:lnTo>
                    <a:pt x="152400" y="476"/>
                  </a:lnTo>
                  <a:lnTo>
                    <a:pt x="143828" y="0"/>
                  </a:lnTo>
                  <a:lnTo>
                    <a:pt x="139541" y="953"/>
                  </a:lnTo>
                  <a:lnTo>
                    <a:pt x="137636" y="3334"/>
                  </a:lnTo>
                  <a:lnTo>
                    <a:pt x="136207" y="4286"/>
                  </a:lnTo>
                  <a:lnTo>
                    <a:pt x="134779" y="3810"/>
                  </a:lnTo>
                  <a:lnTo>
                    <a:pt x="131921" y="4763"/>
                  </a:lnTo>
                  <a:lnTo>
                    <a:pt x="128111" y="6668"/>
                  </a:lnTo>
                  <a:lnTo>
                    <a:pt x="124778" y="7620"/>
                  </a:lnTo>
                  <a:lnTo>
                    <a:pt x="121444" y="7144"/>
                  </a:lnTo>
                  <a:lnTo>
                    <a:pt x="120491" y="7620"/>
                  </a:lnTo>
                  <a:lnTo>
                    <a:pt x="120015" y="8096"/>
                  </a:lnTo>
                  <a:lnTo>
                    <a:pt x="119539" y="8572"/>
                  </a:lnTo>
                  <a:lnTo>
                    <a:pt x="118110" y="9049"/>
                  </a:lnTo>
                  <a:lnTo>
                    <a:pt x="116681" y="9049"/>
                  </a:lnTo>
                  <a:lnTo>
                    <a:pt x="115253" y="8096"/>
                  </a:lnTo>
                  <a:lnTo>
                    <a:pt x="114300" y="9525"/>
                  </a:lnTo>
                  <a:lnTo>
                    <a:pt x="114300" y="10954"/>
                  </a:lnTo>
                  <a:lnTo>
                    <a:pt x="113347" y="11430"/>
                  </a:lnTo>
                  <a:lnTo>
                    <a:pt x="111919" y="10954"/>
                  </a:lnTo>
                  <a:lnTo>
                    <a:pt x="110014" y="11430"/>
                  </a:lnTo>
                  <a:lnTo>
                    <a:pt x="108109" y="12859"/>
                  </a:lnTo>
                  <a:lnTo>
                    <a:pt x="105251" y="13335"/>
                  </a:lnTo>
                  <a:lnTo>
                    <a:pt x="101441" y="12382"/>
                  </a:lnTo>
                  <a:lnTo>
                    <a:pt x="98584" y="10478"/>
                  </a:lnTo>
                  <a:lnTo>
                    <a:pt x="96679" y="7620"/>
                  </a:lnTo>
                  <a:lnTo>
                    <a:pt x="94297" y="7144"/>
                  </a:lnTo>
                  <a:lnTo>
                    <a:pt x="90011" y="9049"/>
                  </a:lnTo>
                  <a:lnTo>
                    <a:pt x="88106" y="11430"/>
                  </a:lnTo>
                  <a:lnTo>
                    <a:pt x="87630" y="12859"/>
                  </a:lnTo>
                  <a:lnTo>
                    <a:pt x="88106" y="14288"/>
                  </a:lnTo>
                  <a:lnTo>
                    <a:pt x="87154" y="15240"/>
                  </a:lnTo>
                  <a:lnTo>
                    <a:pt x="85249" y="15716"/>
                  </a:lnTo>
                  <a:lnTo>
                    <a:pt x="83820" y="17145"/>
                  </a:lnTo>
                  <a:lnTo>
                    <a:pt x="82868" y="20003"/>
                  </a:lnTo>
                  <a:lnTo>
                    <a:pt x="82868" y="21907"/>
                  </a:lnTo>
                  <a:lnTo>
                    <a:pt x="83344" y="23336"/>
                  </a:lnTo>
                  <a:lnTo>
                    <a:pt x="82391" y="24289"/>
                  </a:lnTo>
                  <a:lnTo>
                    <a:pt x="80010" y="24765"/>
                  </a:lnTo>
                  <a:lnTo>
                    <a:pt x="77153" y="27146"/>
                  </a:lnTo>
                  <a:lnTo>
                    <a:pt x="73819" y="30956"/>
                  </a:lnTo>
                  <a:lnTo>
                    <a:pt x="70485" y="33814"/>
                  </a:lnTo>
                  <a:lnTo>
                    <a:pt x="67151" y="35243"/>
                  </a:lnTo>
                  <a:lnTo>
                    <a:pt x="65246" y="37147"/>
                  </a:lnTo>
                  <a:lnTo>
                    <a:pt x="65246" y="39053"/>
                  </a:lnTo>
                  <a:lnTo>
                    <a:pt x="65246" y="39529"/>
                  </a:lnTo>
                  <a:lnTo>
                    <a:pt x="64770" y="39529"/>
                  </a:lnTo>
                  <a:lnTo>
                    <a:pt x="63818" y="40005"/>
                  </a:lnTo>
                  <a:lnTo>
                    <a:pt x="57150" y="35719"/>
                  </a:lnTo>
                  <a:lnTo>
                    <a:pt x="55245" y="32861"/>
                  </a:lnTo>
                  <a:lnTo>
                    <a:pt x="53816" y="33338"/>
                  </a:lnTo>
                  <a:lnTo>
                    <a:pt x="51911" y="34766"/>
                  </a:lnTo>
                  <a:lnTo>
                    <a:pt x="49054" y="38100"/>
                  </a:lnTo>
                  <a:lnTo>
                    <a:pt x="45720" y="42386"/>
                  </a:lnTo>
                  <a:lnTo>
                    <a:pt x="44291" y="42863"/>
                  </a:lnTo>
                  <a:lnTo>
                    <a:pt x="36195" y="42386"/>
                  </a:lnTo>
                  <a:lnTo>
                    <a:pt x="31909" y="42863"/>
                  </a:lnTo>
                  <a:lnTo>
                    <a:pt x="30956" y="43339"/>
                  </a:lnTo>
                  <a:lnTo>
                    <a:pt x="30480" y="44768"/>
                  </a:lnTo>
                  <a:lnTo>
                    <a:pt x="30956" y="47149"/>
                  </a:lnTo>
                  <a:lnTo>
                    <a:pt x="31909" y="54769"/>
                  </a:lnTo>
                  <a:lnTo>
                    <a:pt x="32385" y="58103"/>
                  </a:lnTo>
                  <a:lnTo>
                    <a:pt x="31909" y="59055"/>
                  </a:lnTo>
                  <a:lnTo>
                    <a:pt x="30004" y="59055"/>
                  </a:lnTo>
                  <a:lnTo>
                    <a:pt x="27146" y="59531"/>
                  </a:lnTo>
                  <a:lnTo>
                    <a:pt x="25718" y="60960"/>
                  </a:lnTo>
                  <a:lnTo>
                    <a:pt x="25241" y="62389"/>
                  </a:lnTo>
                  <a:lnTo>
                    <a:pt x="25241" y="64294"/>
                  </a:lnTo>
                  <a:lnTo>
                    <a:pt x="24289" y="66675"/>
                  </a:lnTo>
                  <a:lnTo>
                    <a:pt x="22384" y="68104"/>
                  </a:lnTo>
                  <a:lnTo>
                    <a:pt x="20479" y="68580"/>
                  </a:lnTo>
                  <a:lnTo>
                    <a:pt x="10954" y="69056"/>
                  </a:lnTo>
                  <a:lnTo>
                    <a:pt x="10954" y="70009"/>
                  </a:lnTo>
                  <a:lnTo>
                    <a:pt x="9049" y="70961"/>
                  </a:lnTo>
                  <a:lnTo>
                    <a:pt x="8096" y="70961"/>
                  </a:lnTo>
                  <a:lnTo>
                    <a:pt x="5715" y="68580"/>
                  </a:lnTo>
                  <a:lnTo>
                    <a:pt x="4286" y="66675"/>
                  </a:lnTo>
                  <a:lnTo>
                    <a:pt x="2857" y="66675"/>
                  </a:lnTo>
                  <a:lnTo>
                    <a:pt x="0" y="69532"/>
                  </a:lnTo>
                  <a:lnTo>
                    <a:pt x="0" y="71438"/>
                  </a:lnTo>
                  <a:lnTo>
                    <a:pt x="7144" y="76200"/>
                  </a:lnTo>
                  <a:lnTo>
                    <a:pt x="16193" y="84772"/>
                  </a:lnTo>
                  <a:lnTo>
                    <a:pt x="18574" y="87154"/>
                  </a:lnTo>
                  <a:lnTo>
                    <a:pt x="28099" y="93345"/>
                  </a:lnTo>
                  <a:lnTo>
                    <a:pt x="31432" y="96679"/>
                  </a:lnTo>
                  <a:lnTo>
                    <a:pt x="34766" y="102870"/>
                  </a:lnTo>
                  <a:lnTo>
                    <a:pt x="40957" y="110966"/>
                  </a:lnTo>
                  <a:lnTo>
                    <a:pt x="58103" y="124778"/>
                  </a:lnTo>
                  <a:lnTo>
                    <a:pt x="62389" y="129064"/>
                  </a:lnTo>
                  <a:lnTo>
                    <a:pt x="65246" y="132874"/>
                  </a:lnTo>
                  <a:lnTo>
                    <a:pt x="65246" y="133826"/>
                  </a:lnTo>
                  <a:lnTo>
                    <a:pt x="66199" y="133826"/>
                  </a:lnTo>
                  <a:lnTo>
                    <a:pt x="66675" y="133350"/>
                  </a:lnTo>
                  <a:lnTo>
                    <a:pt x="67151" y="132874"/>
                  </a:lnTo>
                  <a:lnTo>
                    <a:pt x="68580" y="130969"/>
                  </a:lnTo>
                  <a:lnTo>
                    <a:pt x="69532" y="130016"/>
                  </a:lnTo>
                  <a:lnTo>
                    <a:pt x="70961" y="130016"/>
                  </a:lnTo>
                  <a:lnTo>
                    <a:pt x="72390" y="130969"/>
                  </a:lnTo>
                  <a:lnTo>
                    <a:pt x="78105" y="132874"/>
                  </a:lnTo>
                  <a:lnTo>
                    <a:pt x="84772" y="135255"/>
                  </a:lnTo>
                  <a:lnTo>
                    <a:pt x="93821" y="138589"/>
                  </a:lnTo>
                  <a:lnTo>
                    <a:pt x="97631" y="136684"/>
                  </a:lnTo>
                  <a:lnTo>
                    <a:pt x="100965" y="135255"/>
                  </a:lnTo>
                  <a:lnTo>
                    <a:pt x="103346" y="135255"/>
                  </a:lnTo>
                  <a:lnTo>
                    <a:pt x="108109" y="137160"/>
                  </a:lnTo>
                  <a:lnTo>
                    <a:pt x="110966" y="137636"/>
                  </a:lnTo>
                  <a:lnTo>
                    <a:pt x="112871" y="137636"/>
                  </a:lnTo>
                  <a:lnTo>
                    <a:pt x="116205" y="140494"/>
                  </a:lnTo>
                  <a:lnTo>
                    <a:pt x="118110" y="142399"/>
                  </a:lnTo>
                  <a:lnTo>
                    <a:pt x="118586" y="143828"/>
                  </a:lnTo>
                  <a:lnTo>
                    <a:pt x="119539" y="144780"/>
                  </a:lnTo>
                  <a:lnTo>
                    <a:pt x="121920" y="144780"/>
                  </a:lnTo>
                  <a:lnTo>
                    <a:pt x="128111" y="146209"/>
                  </a:lnTo>
                  <a:lnTo>
                    <a:pt x="131921" y="145732"/>
                  </a:lnTo>
                  <a:lnTo>
                    <a:pt x="135255" y="144304"/>
                  </a:lnTo>
                  <a:lnTo>
                    <a:pt x="137160" y="142399"/>
                  </a:lnTo>
                  <a:lnTo>
                    <a:pt x="137636" y="139541"/>
                  </a:lnTo>
                  <a:lnTo>
                    <a:pt x="135255" y="139065"/>
                  </a:lnTo>
                  <a:lnTo>
                    <a:pt x="133350" y="136684"/>
                  </a:lnTo>
                  <a:lnTo>
                    <a:pt x="130969" y="132397"/>
                  </a:lnTo>
                  <a:lnTo>
                    <a:pt x="129540" y="126682"/>
                  </a:lnTo>
                  <a:lnTo>
                    <a:pt x="130016" y="124778"/>
                  </a:lnTo>
                  <a:lnTo>
                    <a:pt x="130969" y="122396"/>
                  </a:lnTo>
                  <a:lnTo>
                    <a:pt x="132874" y="120015"/>
                  </a:lnTo>
                  <a:lnTo>
                    <a:pt x="133826" y="118110"/>
                  </a:lnTo>
                  <a:lnTo>
                    <a:pt x="137160" y="115729"/>
                  </a:lnTo>
                  <a:lnTo>
                    <a:pt x="136684" y="112871"/>
                  </a:lnTo>
                  <a:lnTo>
                    <a:pt x="135255" y="109538"/>
                  </a:lnTo>
                  <a:lnTo>
                    <a:pt x="133826" y="109538"/>
                  </a:lnTo>
                  <a:lnTo>
                    <a:pt x="132397" y="109061"/>
                  </a:lnTo>
                  <a:lnTo>
                    <a:pt x="130969" y="108109"/>
                  </a:lnTo>
                  <a:lnTo>
                    <a:pt x="131445" y="106680"/>
                  </a:lnTo>
                  <a:lnTo>
                    <a:pt x="132874" y="105251"/>
                  </a:lnTo>
                  <a:lnTo>
                    <a:pt x="132874" y="103822"/>
                  </a:lnTo>
                  <a:lnTo>
                    <a:pt x="132874" y="100965"/>
                  </a:lnTo>
                  <a:lnTo>
                    <a:pt x="134779" y="100965"/>
                  </a:lnTo>
                  <a:lnTo>
                    <a:pt x="135255" y="101918"/>
                  </a:lnTo>
                  <a:lnTo>
                    <a:pt x="135731" y="101918"/>
                  </a:lnTo>
                  <a:lnTo>
                    <a:pt x="136207" y="94774"/>
                  </a:lnTo>
                  <a:lnTo>
                    <a:pt x="136684" y="92869"/>
                  </a:lnTo>
                  <a:lnTo>
                    <a:pt x="136207" y="90964"/>
                  </a:lnTo>
                  <a:lnTo>
                    <a:pt x="134779" y="88582"/>
                  </a:lnTo>
                  <a:lnTo>
                    <a:pt x="133350" y="85249"/>
                  </a:lnTo>
                  <a:lnTo>
                    <a:pt x="134779" y="83344"/>
                  </a:lnTo>
                  <a:lnTo>
                    <a:pt x="136207" y="82868"/>
                  </a:lnTo>
                  <a:lnTo>
                    <a:pt x="138113" y="81439"/>
                  </a:lnTo>
                  <a:lnTo>
                    <a:pt x="139065" y="78105"/>
                  </a:lnTo>
                  <a:lnTo>
                    <a:pt x="139541" y="79534"/>
                  </a:lnTo>
                  <a:lnTo>
                    <a:pt x="139065" y="82391"/>
                  </a:lnTo>
                  <a:lnTo>
                    <a:pt x="138113" y="84772"/>
                  </a:lnTo>
                  <a:lnTo>
                    <a:pt x="138113" y="86678"/>
                  </a:lnTo>
                  <a:lnTo>
                    <a:pt x="139065" y="88582"/>
                  </a:lnTo>
                  <a:lnTo>
                    <a:pt x="140018" y="88582"/>
                  </a:lnTo>
                  <a:lnTo>
                    <a:pt x="141922" y="88106"/>
                  </a:lnTo>
                  <a:lnTo>
                    <a:pt x="141446" y="84772"/>
                  </a:lnTo>
                  <a:lnTo>
                    <a:pt x="140494" y="81915"/>
                  </a:lnTo>
                  <a:lnTo>
                    <a:pt x="141446" y="70009"/>
                  </a:lnTo>
                  <a:lnTo>
                    <a:pt x="139541" y="57150"/>
                  </a:lnTo>
                  <a:lnTo>
                    <a:pt x="141922" y="42863"/>
                  </a:lnTo>
                  <a:lnTo>
                    <a:pt x="144780" y="33814"/>
                  </a:lnTo>
                  <a:lnTo>
                    <a:pt x="147161" y="31909"/>
                  </a:lnTo>
                  <a:lnTo>
                    <a:pt x="149543" y="28575"/>
                  </a:lnTo>
                  <a:lnTo>
                    <a:pt x="151924" y="24765"/>
                  </a:lnTo>
                  <a:lnTo>
                    <a:pt x="152876" y="22384"/>
                  </a:lnTo>
                  <a:lnTo>
                    <a:pt x="149066" y="8572"/>
                  </a:lnTo>
                  <a:lnTo>
                    <a:pt x="147638" y="8096"/>
                  </a:lnTo>
                  <a:lnTo>
                    <a:pt x="146685" y="8096"/>
                  </a:lnTo>
                  <a:lnTo>
                    <a:pt x="145256" y="6191"/>
                  </a:lnTo>
                  <a:lnTo>
                    <a:pt x="146209" y="4763"/>
                  </a:lnTo>
                  <a:lnTo>
                    <a:pt x="145732" y="4286"/>
                  </a:lnTo>
                  <a:close/>
                  <a:moveTo>
                    <a:pt x="96203" y="135255"/>
                  </a:moveTo>
                  <a:lnTo>
                    <a:pt x="94774" y="135731"/>
                  </a:lnTo>
                  <a:lnTo>
                    <a:pt x="92869" y="136207"/>
                  </a:lnTo>
                  <a:lnTo>
                    <a:pt x="91440" y="135731"/>
                  </a:lnTo>
                  <a:lnTo>
                    <a:pt x="89059" y="135731"/>
                  </a:lnTo>
                  <a:lnTo>
                    <a:pt x="85725" y="134779"/>
                  </a:lnTo>
                  <a:lnTo>
                    <a:pt x="80486" y="133350"/>
                  </a:lnTo>
                  <a:lnTo>
                    <a:pt x="75247" y="131445"/>
                  </a:lnTo>
                  <a:lnTo>
                    <a:pt x="71438" y="130016"/>
                  </a:lnTo>
                  <a:lnTo>
                    <a:pt x="69056" y="129064"/>
                  </a:lnTo>
                  <a:lnTo>
                    <a:pt x="67151" y="128111"/>
                  </a:lnTo>
                  <a:lnTo>
                    <a:pt x="65722" y="127159"/>
                  </a:lnTo>
                  <a:lnTo>
                    <a:pt x="64294" y="125730"/>
                  </a:lnTo>
                  <a:lnTo>
                    <a:pt x="62865" y="123825"/>
                  </a:lnTo>
                  <a:lnTo>
                    <a:pt x="61436" y="121444"/>
                  </a:lnTo>
                  <a:lnTo>
                    <a:pt x="60007" y="118586"/>
                  </a:lnTo>
                  <a:lnTo>
                    <a:pt x="59531" y="116205"/>
                  </a:lnTo>
                  <a:lnTo>
                    <a:pt x="59055" y="114776"/>
                  </a:lnTo>
                  <a:lnTo>
                    <a:pt x="58579" y="114300"/>
                  </a:lnTo>
                  <a:lnTo>
                    <a:pt x="58103" y="113824"/>
                  </a:lnTo>
                  <a:lnTo>
                    <a:pt x="57626" y="113347"/>
                  </a:lnTo>
                  <a:lnTo>
                    <a:pt x="57626" y="112871"/>
                  </a:lnTo>
                  <a:lnTo>
                    <a:pt x="57626" y="111919"/>
                  </a:lnTo>
                  <a:lnTo>
                    <a:pt x="57626" y="110014"/>
                  </a:lnTo>
                  <a:lnTo>
                    <a:pt x="57150" y="107156"/>
                  </a:lnTo>
                  <a:lnTo>
                    <a:pt x="57150" y="104299"/>
                  </a:lnTo>
                  <a:lnTo>
                    <a:pt x="57150" y="102394"/>
                  </a:lnTo>
                  <a:lnTo>
                    <a:pt x="57626" y="101441"/>
                  </a:lnTo>
                  <a:lnTo>
                    <a:pt x="58579" y="99536"/>
                  </a:lnTo>
                  <a:lnTo>
                    <a:pt x="60007" y="99060"/>
                  </a:lnTo>
                  <a:lnTo>
                    <a:pt x="61436" y="99060"/>
                  </a:lnTo>
                  <a:lnTo>
                    <a:pt x="62865" y="99536"/>
                  </a:lnTo>
                  <a:lnTo>
                    <a:pt x="65246" y="100489"/>
                  </a:lnTo>
                  <a:lnTo>
                    <a:pt x="68104" y="101918"/>
                  </a:lnTo>
                  <a:lnTo>
                    <a:pt x="70485" y="103822"/>
                  </a:lnTo>
                  <a:lnTo>
                    <a:pt x="72866" y="105728"/>
                  </a:lnTo>
                  <a:lnTo>
                    <a:pt x="75724" y="107156"/>
                  </a:lnTo>
                  <a:lnTo>
                    <a:pt x="79057" y="109538"/>
                  </a:lnTo>
                  <a:lnTo>
                    <a:pt x="83344" y="113824"/>
                  </a:lnTo>
                  <a:lnTo>
                    <a:pt x="87630" y="118586"/>
                  </a:lnTo>
                  <a:lnTo>
                    <a:pt x="90964" y="122396"/>
                  </a:lnTo>
                  <a:lnTo>
                    <a:pt x="92869" y="125254"/>
                  </a:lnTo>
                  <a:lnTo>
                    <a:pt x="94297" y="127635"/>
                  </a:lnTo>
                  <a:lnTo>
                    <a:pt x="95250" y="129540"/>
                  </a:lnTo>
                  <a:lnTo>
                    <a:pt x="95726" y="131445"/>
                  </a:lnTo>
                  <a:lnTo>
                    <a:pt x="96203" y="132874"/>
                  </a:lnTo>
                  <a:lnTo>
                    <a:pt x="96203" y="135255"/>
                  </a:lnTo>
                  <a:close/>
                </a:path>
              </a:pathLst>
            </a:custGeom>
            <a:grpFill/>
            <a:ln w="3175" cap="flat">
              <a:solidFill>
                <a:schemeClr val="bg1">
                  <a:lumMod val="75000"/>
                </a:scheme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" name="Freeform: Shape 338">
              <a:extLst>
                <a:ext uri="{FF2B5EF4-FFF2-40B4-BE49-F238E27FC236}">
                  <a16:creationId xmlns:a16="http://schemas.microsoft.com/office/drawing/2014/main" id="{005335B3-1769-6F73-DCD9-5F635C26B808}"/>
                </a:ext>
              </a:extLst>
            </p:cNvPr>
            <p:cNvSpPr/>
            <p:nvPr/>
          </p:nvSpPr>
          <p:spPr>
            <a:xfrm>
              <a:off x="5810726" y="3830478"/>
              <a:ext cx="410051" cy="325755"/>
            </a:xfrm>
            <a:custGeom>
              <a:avLst/>
              <a:gdLst>
                <a:gd name="connsiteX0" fmla="*/ 154781 w 410051"/>
                <a:gd name="connsiteY0" fmla="*/ 316230 h 325755"/>
                <a:gd name="connsiteX1" fmla="*/ 151924 w 410051"/>
                <a:gd name="connsiteY1" fmla="*/ 320516 h 325755"/>
                <a:gd name="connsiteX2" fmla="*/ 154305 w 410051"/>
                <a:gd name="connsiteY2" fmla="*/ 320993 h 325755"/>
                <a:gd name="connsiteX3" fmla="*/ 157639 w 410051"/>
                <a:gd name="connsiteY3" fmla="*/ 320040 h 325755"/>
                <a:gd name="connsiteX4" fmla="*/ 158591 w 410051"/>
                <a:gd name="connsiteY4" fmla="*/ 317659 h 325755"/>
                <a:gd name="connsiteX5" fmla="*/ 156686 w 410051"/>
                <a:gd name="connsiteY5" fmla="*/ 317183 h 325755"/>
                <a:gd name="connsiteX6" fmla="*/ 154781 w 410051"/>
                <a:gd name="connsiteY6" fmla="*/ 316230 h 325755"/>
                <a:gd name="connsiteX7" fmla="*/ 406241 w 410051"/>
                <a:gd name="connsiteY7" fmla="*/ 58579 h 325755"/>
                <a:gd name="connsiteX8" fmla="*/ 405289 w 410051"/>
                <a:gd name="connsiteY8" fmla="*/ 56674 h 325755"/>
                <a:gd name="connsiteX9" fmla="*/ 405289 w 410051"/>
                <a:gd name="connsiteY9" fmla="*/ 56197 h 325755"/>
                <a:gd name="connsiteX10" fmla="*/ 403384 w 410051"/>
                <a:gd name="connsiteY10" fmla="*/ 53816 h 325755"/>
                <a:gd name="connsiteX11" fmla="*/ 400050 w 410051"/>
                <a:gd name="connsiteY11" fmla="*/ 52388 h 325755"/>
                <a:gd name="connsiteX12" fmla="*/ 395288 w 410051"/>
                <a:gd name="connsiteY12" fmla="*/ 51911 h 325755"/>
                <a:gd name="connsiteX13" fmla="*/ 392906 w 410051"/>
                <a:gd name="connsiteY13" fmla="*/ 50959 h 325755"/>
                <a:gd name="connsiteX14" fmla="*/ 392430 w 410051"/>
                <a:gd name="connsiteY14" fmla="*/ 48578 h 325755"/>
                <a:gd name="connsiteX15" fmla="*/ 391954 w 410051"/>
                <a:gd name="connsiteY15" fmla="*/ 47149 h 325755"/>
                <a:gd name="connsiteX16" fmla="*/ 391478 w 410051"/>
                <a:gd name="connsiteY16" fmla="*/ 45720 h 325755"/>
                <a:gd name="connsiteX17" fmla="*/ 391001 w 410051"/>
                <a:gd name="connsiteY17" fmla="*/ 42863 h 325755"/>
                <a:gd name="connsiteX18" fmla="*/ 387668 w 410051"/>
                <a:gd name="connsiteY18" fmla="*/ 27146 h 325755"/>
                <a:gd name="connsiteX19" fmla="*/ 383381 w 410051"/>
                <a:gd name="connsiteY19" fmla="*/ 20955 h 325755"/>
                <a:gd name="connsiteX20" fmla="*/ 377666 w 410051"/>
                <a:gd name="connsiteY20" fmla="*/ 12859 h 325755"/>
                <a:gd name="connsiteX21" fmla="*/ 372428 w 410051"/>
                <a:gd name="connsiteY21" fmla="*/ 5715 h 325755"/>
                <a:gd name="connsiteX22" fmla="*/ 366236 w 410051"/>
                <a:gd name="connsiteY22" fmla="*/ 5715 h 325755"/>
                <a:gd name="connsiteX23" fmla="*/ 362903 w 410051"/>
                <a:gd name="connsiteY23" fmla="*/ 6668 h 325755"/>
                <a:gd name="connsiteX24" fmla="*/ 358616 w 410051"/>
                <a:gd name="connsiteY24" fmla="*/ 10001 h 325755"/>
                <a:gd name="connsiteX25" fmla="*/ 353854 w 410051"/>
                <a:gd name="connsiteY25" fmla="*/ 11430 h 325755"/>
                <a:gd name="connsiteX26" fmla="*/ 347663 w 410051"/>
                <a:gd name="connsiteY26" fmla="*/ 14288 h 325755"/>
                <a:gd name="connsiteX27" fmla="*/ 343853 w 410051"/>
                <a:gd name="connsiteY27" fmla="*/ 16669 h 325755"/>
                <a:gd name="connsiteX28" fmla="*/ 340043 w 410051"/>
                <a:gd name="connsiteY28" fmla="*/ 18574 h 325755"/>
                <a:gd name="connsiteX29" fmla="*/ 335280 w 410051"/>
                <a:gd name="connsiteY29" fmla="*/ 22860 h 325755"/>
                <a:gd name="connsiteX30" fmla="*/ 333851 w 410051"/>
                <a:gd name="connsiteY30" fmla="*/ 26194 h 325755"/>
                <a:gd name="connsiteX31" fmla="*/ 329089 w 410051"/>
                <a:gd name="connsiteY31" fmla="*/ 26670 h 325755"/>
                <a:gd name="connsiteX32" fmla="*/ 322422 w 410051"/>
                <a:gd name="connsiteY32" fmla="*/ 26194 h 325755"/>
                <a:gd name="connsiteX33" fmla="*/ 318135 w 410051"/>
                <a:gd name="connsiteY33" fmla="*/ 22860 h 325755"/>
                <a:gd name="connsiteX34" fmla="*/ 308134 w 410051"/>
                <a:gd name="connsiteY34" fmla="*/ 19050 h 325755"/>
                <a:gd name="connsiteX35" fmla="*/ 301466 w 410051"/>
                <a:gd name="connsiteY35" fmla="*/ 17621 h 325755"/>
                <a:gd name="connsiteX36" fmla="*/ 298609 w 410051"/>
                <a:gd name="connsiteY36" fmla="*/ 17145 h 325755"/>
                <a:gd name="connsiteX37" fmla="*/ 283369 w 410051"/>
                <a:gd name="connsiteY37" fmla="*/ 16669 h 325755"/>
                <a:gd name="connsiteX38" fmla="*/ 266700 w 410051"/>
                <a:gd name="connsiteY38" fmla="*/ 18097 h 325755"/>
                <a:gd name="connsiteX39" fmla="*/ 258128 w 410051"/>
                <a:gd name="connsiteY39" fmla="*/ 20003 h 325755"/>
                <a:gd name="connsiteX40" fmla="*/ 256699 w 410051"/>
                <a:gd name="connsiteY40" fmla="*/ 20479 h 325755"/>
                <a:gd name="connsiteX41" fmla="*/ 251936 w 410051"/>
                <a:gd name="connsiteY41" fmla="*/ 22860 h 325755"/>
                <a:gd name="connsiteX42" fmla="*/ 248126 w 410051"/>
                <a:gd name="connsiteY42" fmla="*/ 25241 h 325755"/>
                <a:gd name="connsiteX43" fmla="*/ 237649 w 410051"/>
                <a:gd name="connsiteY43" fmla="*/ 36195 h 325755"/>
                <a:gd name="connsiteX44" fmla="*/ 223361 w 410051"/>
                <a:gd name="connsiteY44" fmla="*/ 35719 h 325755"/>
                <a:gd name="connsiteX45" fmla="*/ 215265 w 410051"/>
                <a:gd name="connsiteY45" fmla="*/ 34290 h 325755"/>
                <a:gd name="connsiteX46" fmla="*/ 208122 w 410051"/>
                <a:gd name="connsiteY46" fmla="*/ 32385 h 325755"/>
                <a:gd name="connsiteX47" fmla="*/ 198120 w 410051"/>
                <a:gd name="connsiteY47" fmla="*/ 27146 h 325755"/>
                <a:gd name="connsiteX48" fmla="*/ 185738 w 410051"/>
                <a:gd name="connsiteY48" fmla="*/ 19050 h 325755"/>
                <a:gd name="connsiteX49" fmla="*/ 180975 w 410051"/>
                <a:gd name="connsiteY49" fmla="*/ 18097 h 325755"/>
                <a:gd name="connsiteX50" fmla="*/ 176689 w 410051"/>
                <a:gd name="connsiteY50" fmla="*/ 17621 h 325755"/>
                <a:gd name="connsiteX51" fmla="*/ 175260 w 410051"/>
                <a:gd name="connsiteY51" fmla="*/ 17621 h 325755"/>
                <a:gd name="connsiteX52" fmla="*/ 160497 w 410051"/>
                <a:gd name="connsiteY52" fmla="*/ 25718 h 325755"/>
                <a:gd name="connsiteX53" fmla="*/ 157639 w 410051"/>
                <a:gd name="connsiteY53" fmla="*/ 25718 h 325755"/>
                <a:gd name="connsiteX54" fmla="*/ 154305 w 410051"/>
                <a:gd name="connsiteY54" fmla="*/ 26670 h 325755"/>
                <a:gd name="connsiteX55" fmla="*/ 151924 w 410051"/>
                <a:gd name="connsiteY55" fmla="*/ 28575 h 325755"/>
                <a:gd name="connsiteX56" fmla="*/ 150019 w 410051"/>
                <a:gd name="connsiteY56" fmla="*/ 29528 h 325755"/>
                <a:gd name="connsiteX57" fmla="*/ 148114 w 410051"/>
                <a:gd name="connsiteY57" fmla="*/ 29528 h 325755"/>
                <a:gd name="connsiteX58" fmla="*/ 145732 w 410051"/>
                <a:gd name="connsiteY58" fmla="*/ 29051 h 325755"/>
                <a:gd name="connsiteX59" fmla="*/ 143351 w 410051"/>
                <a:gd name="connsiteY59" fmla="*/ 27622 h 325755"/>
                <a:gd name="connsiteX60" fmla="*/ 140970 w 410051"/>
                <a:gd name="connsiteY60" fmla="*/ 25241 h 325755"/>
                <a:gd name="connsiteX61" fmla="*/ 134779 w 410051"/>
                <a:gd name="connsiteY61" fmla="*/ 16669 h 325755"/>
                <a:gd name="connsiteX62" fmla="*/ 133350 w 410051"/>
                <a:gd name="connsiteY62" fmla="*/ 15240 h 325755"/>
                <a:gd name="connsiteX63" fmla="*/ 130969 w 410051"/>
                <a:gd name="connsiteY63" fmla="*/ 12859 h 325755"/>
                <a:gd name="connsiteX64" fmla="*/ 126682 w 410051"/>
                <a:gd name="connsiteY64" fmla="*/ 9049 h 325755"/>
                <a:gd name="connsiteX65" fmla="*/ 123825 w 410051"/>
                <a:gd name="connsiteY65" fmla="*/ 7144 h 325755"/>
                <a:gd name="connsiteX66" fmla="*/ 121920 w 410051"/>
                <a:gd name="connsiteY66" fmla="*/ 6668 h 325755"/>
                <a:gd name="connsiteX67" fmla="*/ 120015 w 410051"/>
                <a:gd name="connsiteY67" fmla="*/ 7144 h 325755"/>
                <a:gd name="connsiteX68" fmla="*/ 108109 w 410051"/>
                <a:gd name="connsiteY68" fmla="*/ 3810 h 325755"/>
                <a:gd name="connsiteX69" fmla="*/ 96203 w 410051"/>
                <a:gd name="connsiteY69" fmla="*/ 0 h 325755"/>
                <a:gd name="connsiteX70" fmla="*/ 93822 w 410051"/>
                <a:gd name="connsiteY70" fmla="*/ 476 h 325755"/>
                <a:gd name="connsiteX71" fmla="*/ 91916 w 410051"/>
                <a:gd name="connsiteY71" fmla="*/ 1429 h 325755"/>
                <a:gd name="connsiteX72" fmla="*/ 87630 w 410051"/>
                <a:gd name="connsiteY72" fmla="*/ 4286 h 325755"/>
                <a:gd name="connsiteX73" fmla="*/ 82868 w 410051"/>
                <a:gd name="connsiteY73" fmla="*/ 4763 h 325755"/>
                <a:gd name="connsiteX74" fmla="*/ 76676 w 410051"/>
                <a:gd name="connsiteY74" fmla="*/ 4763 h 325755"/>
                <a:gd name="connsiteX75" fmla="*/ 73343 w 410051"/>
                <a:gd name="connsiteY75" fmla="*/ 4286 h 325755"/>
                <a:gd name="connsiteX76" fmla="*/ 68104 w 410051"/>
                <a:gd name="connsiteY76" fmla="*/ 5239 h 325755"/>
                <a:gd name="connsiteX77" fmla="*/ 64294 w 410051"/>
                <a:gd name="connsiteY77" fmla="*/ 6191 h 325755"/>
                <a:gd name="connsiteX78" fmla="*/ 59531 w 410051"/>
                <a:gd name="connsiteY78" fmla="*/ 8096 h 325755"/>
                <a:gd name="connsiteX79" fmla="*/ 53340 w 410051"/>
                <a:gd name="connsiteY79" fmla="*/ 13335 h 325755"/>
                <a:gd name="connsiteX80" fmla="*/ 51435 w 410051"/>
                <a:gd name="connsiteY80" fmla="*/ 13811 h 325755"/>
                <a:gd name="connsiteX81" fmla="*/ 50006 w 410051"/>
                <a:gd name="connsiteY81" fmla="*/ 14764 h 325755"/>
                <a:gd name="connsiteX82" fmla="*/ 48101 w 410051"/>
                <a:gd name="connsiteY82" fmla="*/ 28575 h 325755"/>
                <a:gd name="connsiteX83" fmla="*/ 46673 w 410051"/>
                <a:gd name="connsiteY83" fmla="*/ 32861 h 325755"/>
                <a:gd name="connsiteX84" fmla="*/ 43815 w 410051"/>
                <a:gd name="connsiteY84" fmla="*/ 38100 h 325755"/>
                <a:gd name="connsiteX85" fmla="*/ 37624 w 410051"/>
                <a:gd name="connsiteY85" fmla="*/ 43339 h 325755"/>
                <a:gd name="connsiteX86" fmla="*/ 33338 w 410051"/>
                <a:gd name="connsiteY86" fmla="*/ 46672 h 325755"/>
                <a:gd name="connsiteX87" fmla="*/ 33338 w 410051"/>
                <a:gd name="connsiteY87" fmla="*/ 50959 h 325755"/>
                <a:gd name="connsiteX88" fmla="*/ 32861 w 410051"/>
                <a:gd name="connsiteY88" fmla="*/ 58103 h 325755"/>
                <a:gd name="connsiteX89" fmla="*/ 32861 w 410051"/>
                <a:gd name="connsiteY89" fmla="*/ 62865 h 325755"/>
                <a:gd name="connsiteX90" fmla="*/ 33338 w 410051"/>
                <a:gd name="connsiteY90" fmla="*/ 66199 h 325755"/>
                <a:gd name="connsiteX91" fmla="*/ 32861 w 410051"/>
                <a:gd name="connsiteY91" fmla="*/ 67628 h 325755"/>
                <a:gd name="connsiteX92" fmla="*/ 32385 w 410051"/>
                <a:gd name="connsiteY92" fmla="*/ 69056 h 325755"/>
                <a:gd name="connsiteX93" fmla="*/ 32385 w 410051"/>
                <a:gd name="connsiteY93" fmla="*/ 70961 h 325755"/>
                <a:gd name="connsiteX94" fmla="*/ 33338 w 410051"/>
                <a:gd name="connsiteY94" fmla="*/ 71914 h 325755"/>
                <a:gd name="connsiteX95" fmla="*/ 33814 w 410051"/>
                <a:gd name="connsiteY95" fmla="*/ 73343 h 325755"/>
                <a:gd name="connsiteX96" fmla="*/ 33338 w 410051"/>
                <a:gd name="connsiteY96" fmla="*/ 74295 h 325755"/>
                <a:gd name="connsiteX97" fmla="*/ 31432 w 410051"/>
                <a:gd name="connsiteY97" fmla="*/ 75724 h 325755"/>
                <a:gd name="connsiteX98" fmla="*/ 30004 w 410051"/>
                <a:gd name="connsiteY98" fmla="*/ 78105 h 325755"/>
                <a:gd name="connsiteX99" fmla="*/ 27623 w 410051"/>
                <a:gd name="connsiteY99" fmla="*/ 82391 h 325755"/>
                <a:gd name="connsiteX100" fmla="*/ 27623 w 410051"/>
                <a:gd name="connsiteY100" fmla="*/ 85725 h 325755"/>
                <a:gd name="connsiteX101" fmla="*/ 32861 w 410051"/>
                <a:gd name="connsiteY101" fmla="*/ 93345 h 325755"/>
                <a:gd name="connsiteX102" fmla="*/ 33338 w 410051"/>
                <a:gd name="connsiteY102" fmla="*/ 94297 h 325755"/>
                <a:gd name="connsiteX103" fmla="*/ 34766 w 410051"/>
                <a:gd name="connsiteY103" fmla="*/ 95250 h 325755"/>
                <a:gd name="connsiteX104" fmla="*/ 35719 w 410051"/>
                <a:gd name="connsiteY104" fmla="*/ 96679 h 325755"/>
                <a:gd name="connsiteX105" fmla="*/ 36195 w 410051"/>
                <a:gd name="connsiteY105" fmla="*/ 100489 h 325755"/>
                <a:gd name="connsiteX106" fmla="*/ 36672 w 410051"/>
                <a:gd name="connsiteY106" fmla="*/ 104775 h 325755"/>
                <a:gd name="connsiteX107" fmla="*/ 37148 w 410051"/>
                <a:gd name="connsiteY107" fmla="*/ 107633 h 325755"/>
                <a:gd name="connsiteX108" fmla="*/ 39529 w 410051"/>
                <a:gd name="connsiteY108" fmla="*/ 111443 h 325755"/>
                <a:gd name="connsiteX109" fmla="*/ 39529 w 410051"/>
                <a:gd name="connsiteY109" fmla="*/ 112871 h 325755"/>
                <a:gd name="connsiteX110" fmla="*/ 37624 w 410051"/>
                <a:gd name="connsiteY110" fmla="*/ 118586 h 325755"/>
                <a:gd name="connsiteX111" fmla="*/ 37148 w 410051"/>
                <a:gd name="connsiteY111" fmla="*/ 119063 h 325755"/>
                <a:gd name="connsiteX112" fmla="*/ 36672 w 410051"/>
                <a:gd name="connsiteY112" fmla="*/ 119063 h 325755"/>
                <a:gd name="connsiteX113" fmla="*/ 33814 w 410051"/>
                <a:gd name="connsiteY113" fmla="*/ 118586 h 325755"/>
                <a:gd name="connsiteX114" fmla="*/ 32861 w 410051"/>
                <a:gd name="connsiteY114" fmla="*/ 119063 h 325755"/>
                <a:gd name="connsiteX115" fmla="*/ 31432 w 410051"/>
                <a:gd name="connsiteY115" fmla="*/ 120968 h 325755"/>
                <a:gd name="connsiteX116" fmla="*/ 30480 w 410051"/>
                <a:gd name="connsiteY116" fmla="*/ 122872 h 325755"/>
                <a:gd name="connsiteX117" fmla="*/ 30480 w 410051"/>
                <a:gd name="connsiteY117" fmla="*/ 123825 h 325755"/>
                <a:gd name="connsiteX118" fmla="*/ 32861 w 410051"/>
                <a:gd name="connsiteY118" fmla="*/ 127635 h 325755"/>
                <a:gd name="connsiteX119" fmla="*/ 31432 w 410051"/>
                <a:gd name="connsiteY119" fmla="*/ 132874 h 325755"/>
                <a:gd name="connsiteX120" fmla="*/ 30004 w 410051"/>
                <a:gd name="connsiteY120" fmla="*/ 136208 h 325755"/>
                <a:gd name="connsiteX121" fmla="*/ 27147 w 410051"/>
                <a:gd name="connsiteY121" fmla="*/ 138113 h 325755"/>
                <a:gd name="connsiteX122" fmla="*/ 24765 w 410051"/>
                <a:gd name="connsiteY122" fmla="*/ 138589 h 325755"/>
                <a:gd name="connsiteX123" fmla="*/ 22860 w 410051"/>
                <a:gd name="connsiteY123" fmla="*/ 139541 h 325755"/>
                <a:gd name="connsiteX124" fmla="*/ 21907 w 410051"/>
                <a:gd name="connsiteY124" fmla="*/ 140494 h 325755"/>
                <a:gd name="connsiteX125" fmla="*/ 21907 w 410051"/>
                <a:gd name="connsiteY125" fmla="*/ 144304 h 325755"/>
                <a:gd name="connsiteX126" fmla="*/ 18098 w 410051"/>
                <a:gd name="connsiteY126" fmla="*/ 147638 h 325755"/>
                <a:gd name="connsiteX127" fmla="*/ 16193 w 410051"/>
                <a:gd name="connsiteY127" fmla="*/ 150019 h 325755"/>
                <a:gd name="connsiteX128" fmla="*/ 15240 w 410051"/>
                <a:gd name="connsiteY128" fmla="*/ 151447 h 325755"/>
                <a:gd name="connsiteX129" fmla="*/ 15716 w 410051"/>
                <a:gd name="connsiteY129" fmla="*/ 155734 h 325755"/>
                <a:gd name="connsiteX130" fmla="*/ 14288 w 410051"/>
                <a:gd name="connsiteY130" fmla="*/ 160020 h 325755"/>
                <a:gd name="connsiteX131" fmla="*/ 11906 w 410051"/>
                <a:gd name="connsiteY131" fmla="*/ 163354 h 325755"/>
                <a:gd name="connsiteX132" fmla="*/ 7144 w 410051"/>
                <a:gd name="connsiteY132" fmla="*/ 164306 h 325755"/>
                <a:gd name="connsiteX133" fmla="*/ 2857 w 410051"/>
                <a:gd name="connsiteY133" fmla="*/ 164783 h 325755"/>
                <a:gd name="connsiteX134" fmla="*/ 1429 w 410051"/>
                <a:gd name="connsiteY134" fmla="*/ 173831 h 325755"/>
                <a:gd name="connsiteX135" fmla="*/ 1429 w 410051"/>
                <a:gd name="connsiteY135" fmla="*/ 179546 h 325755"/>
                <a:gd name="connsiteX136" fmla="*/ 953 w 410051"/>
                <a:gd name="connsiteY136" fmla="*/ 185261 h 325755"/>
                <a:gd name="connsiteX137" fmla="*/ 476 w 410051"/>
                <a:gd name="connsiteY137" fmla="*/ 187643 h 325755"/>
                <a:gd name="connsiteX138" fmla="*/ 953 w 410051"/>
                <a:gd name="connsiteY138" fmla="*/ 190976 h 325755"/>
                <a:gd name="connsiteX139" fmla="*/ 476 w 410051"/>
                <a:gd name="connsiteY139" fmla="*/ 198596 h 325755"/>
                <a:gd name="connsiteX140" fmla="*/ 0 w 410051"/>
                <a:gd name="connsiteY140" fmla="*/ 204311 h 325755"/>
                <a:gd name="connsiteX141" fmla="*/ 953 w 410051"/>
                <a:gd name="connsiteY141" fmla="*/ 205740 h 325755"/>
                <a:gd name="connsiteX142" fmla="*/ 1429 w 410051"/>
                <a:gd name="connsiteY142" fmla="*/ 209074 h 325755"/>
                <a:gd name="connsiteX143" fmla="*/ 1429 w 410051"/>
                <a:gd name="connsiteY143" fmla="*/ 212884 h 325755"/>
                <a:gd name="connsiteX144" fmla="*/ 2381 w 410051"/>
                <a:gd name="connsiteY144" fmla="*/ 215265 h 325755"/>
                <a:gd name="connsiteX145" fmla="*/ 3334 w 410051"/>
                <a:gd name="connsiteY145" fmla="*/ 217646 h 325755"/>
                <a:gd name="connsiteX146" fmla="*/ 3334 w 410051"/>
                <a:gd name="connsiteY146" fmla="*/ 218599 h 325755"/>
                <a:gd name="connsiteX147" fmla="*/ 2857 w 410051"/>
                <a:gd name="connsiteY147" fmla="*/ 219075 h 325755"/>
                <a:gd name="connsiteX148" fmla="*/ 2381 w 410051"/>
                <a:gd name="connsiteY148" fmla="*/ 220028 h 325755"/>
                <a:gd name="connsiteX149" fmla="*/ 2381 w 410051"/>
                <a:gd name="connsiteY149" fmla="*/ 228600 h 325755"/>
                <a:gd name="connsiteX150" fmla="*/ 2381 w 410051"/>
                <a:gd name="connsiteY150" fmla="*/ 230981 h 325755"/>
                <a:gd name="connsiteX151" fmla="*/ 1905 w 410051"/>
                <a:gd name="connsiteY151" fmla="*/ 232410 h 325755"/>
                <a:gd name="connsiteX152" fmla="*/ 953 w 410051"/>
                <a:gd name="connsiteY152" fmla="*/ 233839 h 325755"/>
                <a:gd name="connsiteX153" fmla="*/ 1429 w 410051"/>
                <a:gd name="connsiteY153" fmla="*/ 238125 h 325755"/>
                <a:gd name="connsiteX154" fmla="*/ 2381 w 410051"/>
                <a:gd name="connsiteY154" fmla="*/ 240983 h 325755"/>
                <a:gd name="connsiteX155" fmla="*/ 3334 w 410051"/>
                <a:gd name="connsiteY155" fmla="*/ 242888 h 325755"/>
                <a:gd name="connsiteX156" fmla="*/ 2857 w 410051"/>
                <a:gd name="connsiteY156" fmla="*/ 244793 h 325755"/>
                <a:gd name="connsiteX157" fmla="*/ 2381 w 410051"/>
                <a:gd name="connsiteY157" fmla="*/ 247174 h 325755"/>
                <a:gd name="connsiteX158" fmla="*/ 1429 w 410051"/>
                <a:gd name="connsiteY158" fmla="*/ 252889 h 325755"/>
                <a:gd name="connsiteX159" fmla="*/ 1429 w 410051"/>
                <a:gd name="connsiteY159" fmla="*/ 254794 h 325755"/>
                <a:gd name="connsiteX160" fmla="*/ 3810 w 410051"/>
                <a:gd name="connsiteY160" fmla="*/ 254794 h 325755"/>
                <a:gd name="connsiteX161" fmla="*/ 22860 w 410051"/>
                <a:gd name="connsiteY161" fmla="*/ 254318 h 325755"/>
                <a:gd name="connsiteX162" fmla="*/ 26194 w 410051"/>
                <a:gd name="connsiteY162" fmla="*/ 250031 h 325755"/>
                <a:gd name="connsiteX163" fmla="*/ 28575 w 410051"/>
                <a:gd name="connsiteY163" fmla="*/ 250031 h 325755"/>
                <a:gd name="connsiteX164" fmla="*/ 35719 w 410051"/>
                <a:gd name="connsiteY164" fmla="*/ 247650 h 325755"/>
                <a:gd name="connsiteX165" fmla="*/ 36672 w 410051"/>
                <a:gd name="connsiteY165" fmla="*/ 248126 h 325755"/>
                <a:gd name="connsiteX166" fmla="*/ 29528 w 410051"/>
                <a:gd name="connsiteY166" fmla="*/ 251936 h 325755"/>
                <a:gd name="connsiteX167" fmla="*/ 27623 w 410051"/>
                <a:gd name="connsiteY167" fmla="*/ 252413 h 325755"/>
                <a:gd name="connsiteX168" fmla="*/ 26194 w 410051"/>
                <a:gd name="connsiteY168" fmla="*/ 253365 h 325755"/>
                <a:gd name="connsiteX169" fmla="*/ 27623 w 410051"/>
                <a:gd name="connsiteY169" fmla="*/ 253841 h 325755"/>
                <a:gd name="connsiteX170" fmla="*/ 49530 w 410051"/>
                <a:gd name="connsiteY170" fmla="*/ 253841 h 325755"/>
                <a:gd name="connsiteX171" fmla="*/ 60007 w 410051"/>
                <a:gd name="connsiteY171" fmla="*/ 255746 h 325755"/>
                <a:gd name="connsiteX172" fmla="*/ 66675 w 410051"/>
                <a:gd name="connsiteY172" fmla="*/ 260033 h 325755"/>
                <a:gd name="connsiteX173" fmla="*/ 74295 w 410051"/>
                <a:gd name="connsiteY173" fmla="*/ 266700 h 325755"/>
                <a:gd name="connsiteX174" fmla="*/ 80486 w 410051"/>
                <a:gd name="connsiteY174" fmla="*/ 274320 h 325755"/>
                <a:gd name="connsiteX175" fmla="*/ 82391 w 410051"/>
                <a:gd name="connsiteY175" fmla="*/ 275272 h 325755"/>
                <a:gd name="connsiteX176" fmla="*/ 82868 w 410051"/>
                <a:gd name="connsiteY176" fmla="*/ 276701 h 325755"/>
                <a:gd name="connsiteX177" fmla="*/ 82868 w 410051"/>
                <a:gd name="connsiteY177" fmla="*/ 279559 h 325755"/>
                <a:gd name="connsiteX178" fmla="*/ 84773 w 410051"/>
                <a:gd name="connsiteY178" fmla="*/ 280988 h 325755"/>
                <a:gd name="connsiteX179" fmla="*/ 88106 w 410051"/>
                <a:gd name="connsiteY179" fmla="*/ 279559 h 325755"/>
                <a:gd name="connsiteX180" fmla="*/ 89059 w 410051"/>
                <a:gd name="connsiteY180" fmla="*/ 277654 h 325755"/>
                <a:gd name="connsiteX181" fmla="*/ 90011 w 410051"/>
                <a:gd name="connsiteY181" fmla="*/ 277178 h 325755"/>
                <a:gd name="connsiteX182" fmla="*/ 90011 w 410051"/>
                <a:gd name="connsiteY182" fmla="*/ 279083 h 325755"/>
                <a:gd name="connsiteX183" fmla="*/ 90964 w 410051"/>
                <a:gd name="connsiteY183" fmla="*/ 280035 h 325755"/>
                <a:gd name="connsiteX184" fmla="*/ 93345 w 410051"/>
                <a:gd name="connsiteY184" fmla="*/ 280035 h 325755"/>
                <a:gd name="connsiteX185" fmla="*/ 94774 w 410051"/>
                <a:gd name="connsiteY185" fmla="*/ 280511 h 325755"/>
                <a:gd name="connsiteX186" fmla="*/ 92869 w 410051"/>
                <a:gd name="connsiteY186" fmla="*/ 281940 h 325755"/>
                <a:gd name="connsiteX187" fmla="*/ 89535 w 410051"/>
                <a:gd name="connsiteY187" fmla="*/ 281940 h 325755"/>
                <a:gd name="connsiteX188" fmla="*/ 87154 w 410051"/>
                <a:gd name="connsiteY188" fmla="*/ 281940 h 325755"/>
                <a:gd name="connsiteX189" fmla="*/ 86678 w 410051"/>
                <a:gd name="connsiteY189" fmla="*/ 283369 h 325755"/>
                <a:gd name="connsiteX190" fmla="*/ 87630 w 410051"/>
                <a:gd name="connsiteY190" fmla="*/ 285274 h 325755"/>
                <a:gd name="connsiteX191" fmla="*/ 92869 w 410051"/>
                <a:gd name="connsiteY191" fmla="*/ 288131 h 325755"/>
                <a:gd name="connsiteX192" fmla="*/ 98584 w 410051"/>
                <a:gd name="connsiteY192" fmla="*/ 285750 h 325755"/>
                <a:gd name="connsiteX193" fmla="*/ 98107 w 410051"/>
                <a:gd name="connsiteY193" fmla="*/ 287179 h 325755"/>
                <a:gd name="connsiteX194" fmla="*/ 97155 w 410051"/>
                <a:gd name="connsiteY194" fmla="*/ 288608 h 325755"/>
                <a:gd name="connsiteX195" fmla="*/ 95250 w 410051"/>
                <a:gd name="connsiteY195" fmla="*/ 289084 h 325755"/>
                <a:gd name="connsiteX196" fmla="*/ 92869 w 410051"/>
                <a:gd name="connsiteY196" fmla="*/ 290036 h 325755"/>
                <a:gd name="connsiteX197" fmla="*/ 92869 w 410051"/>
                <a:gd name="connsiteY197" fmla="*/ 292894 h 325755"/>
                <a:gd name="connsiteX198" fmla="*/ 92869 w 410051"/>
                <a:gd name="connsiteY198" fmla="*/ 295275 h 325755"/>
                <a:gd name="connsiteX199" fmla="*/ 93345 w 410051"/>
                <a:gd name="connsiteY199" fmla="*/ 295751 h 325755"/>
                <a:gd name="connsiteX200" fmla="*/ 96203 w 410051"/>
                <a:gd name="connsiteY200" fmla="*/ 296228 h 325755"/>
                <a:gd name="connsiteX201" fmla="*/ 95250 w 410051"/>
                <a:gd name="connsiteY201" fmla="*/ 297180 h 325755"/>
                <a:gd name="connsiteX202" fmla="*/ 93822 w 410051"/>
                <a:gd name="connsiteY202" fmla="*/ 296704 h 325755"/>
                <a:gd name="connsiteX203" fmla="*/ 93345 w 410051"/>
                <a:gd name="connsiteY203" fmla="*/ 297180 h 325755"/>
                <a:gd name="connsiteX204" fmla="*/ 95726 w 410051"/>
                <a:gd name="connsiteY204" fmla="*/ 303371 h 325755"/>
                <a:gd name="connsiteX205" fmla="*/ 97155 w 410051"/>
                <a:gd name="connsiteY205" fmla="*/ 307181 h 325755"/>
                <a:gd name="connsiteX206" fmla="*/ 99060 w 410051"/>
                <a:gd name="connsiteY206" fmla="*/ 310515 h 325755"/>
                <a:gd name="connsiteX207" fmla="*/ 100013 w 410051"/>
                <a:gd name="connsiteY207" fmla="*/ 313372 h 325755"/>
                <a:gd name="connsiteX208" fmla="*/ 107156 w 410051"/>
                <a:gd name="connsiteY208" fmla="*/ 320040 h 325755"/>
                <a:gd name="connsiteX209" fmla="*/ 110966 w 410051"/>
                <a:gd name="connsiteY209" fmla="*/ 322421 h 325755"/>
                <a:gd name="connsiteX210" fmla="*/ 113348 w 410051"/>
                <a:gd name="connsiteY210" fmla="*/ 323850 h 325755"/>
                <a:gd name="connsiteX211" fmla="*/ 117157 w 410051"/>
                <a:gd name="connsiteY211" fmla="*/ 325279 h 325755"/>
                <a:gd name="connsiteX212" fmla="*/ 120491 w 410051"/>
                <a:gd name="connsiteY212" fmla="*/ 325755 h 325755"/>
                <a:gd name="connsiteX213" fmla="*/ 121444 w 410051"/>
                <a:gd name="connsiteY213" fmla="*/ 325279 h 325755"/>
                <a:gd name="connsiteX214" fmla="*/ 121920 w 410051"/>
                <a:gd name="connsiteY214" fmla="*/ 321945 h 325755"/>
                <a:gd name="connsiteX215" fmla="*/ 123825 w 410051"/>
                <a:gd name="connsiteY215" fmla="*/ 320516 h 325755"/>
                <a:gd name="connsiteX216" fmla="*/ 123825 w 410051"/>
                <a:gd name="connsiteY216" fmla="*/ 322421 h 325755"/>
                <a:gd name="connsiteX217" fmla="*/ 123349 w 410051"/>
                <a:gd name="connsiteY217" fmla="*/ 323850 h 325755"/>
                <a:gd name="connsiteX218" fmla="*/ 123825 w 410051"/>
                <a:gd name="connsiteY218" fmla="*/ 324803 h 325755"/>
                <a:gd name="connsiteX219" fmla="*/ 125254 w 410051"/>
                <a:gd name="connsiteY219" fmla="*/ 324803 h 325755"/>
                <a:gd name="connsiteX220" fmla="*/ 130969 w 410051"/>
                <a:gd name="connsiteY220" fmla="*/ 323850 h 325755"/>
                <a:gd name="connsiteX221" fmla="*/ 132398 w 410051"/>
                <a:gd name="connsiteY221" fmla="*/ 323850 h 325755"/>
                <a:gd name="connsiteX222" fmla="*/ 134303 w 410051"/>
                <a:gd name="connsiteY222" fmla="*/ 323374 h 325755"/>
                <a:gd name="connsiteX223" fmla="*/ 135255 w 410051"/>
                <a:gd name="connsiteY223" fmla="*/ 318611 h 325755"/>
                <a:gd name="connsiteX224" fmla="*/ 136207 w 410051"/>
                <a:gd name="connsiteY224" fmla="*/ 319088 h 325755"/>
                <a:gd name="connsiteX225" fmla="*/ 136684 w 410051"/>
                <a:gd name="connsiteY225" fmla="*/ 321945 h 325755"/>
                <a:gd name="connsiteX226" fmla="*/ 137160 w 410051"/>
                <a:gd name="connsiteY226" fmla="*/ 323374 h 325755"/>
                <a:gd name="connsiteX227" fmla="*/ 140018 w 410051"/>
                <a:gd name="connsiteY227" fmla="*/ 323374 h 325755"/>
                <a:gd name="connsiteX228" fmla="*/ 141447 w 410051"/>
                <a:gd name="connsiteY228" fmla="*/ 323374 h 325755"/>
                <a:gd name="connsiteX229" fmla="*/ 144780 w 410051"/>
                <a:gd name="connsiteY229" fmla="*/ 322421 h 325755"/>
                <a:gd name="connsiteX230" fmla="*/ 142399 w 410051"/>
                <a:gd name="connsiteY230" fmla="*/ 319088 h 325755"/>
                <a:gd name="connsiteX231" fmla="*/ 142399 w 410051"/>
                <a:gd name="connsiteY231" fmla="*/ 314801 h 325755"/>
                <a:gd name="connsiteX232" fmla="*/ 142399 w 410051"/>
                <a:gd name="connsiteY232" fmla="*/ 312896 h 325755"/>
                <a:gd name="connsiteX233" fmla="*/ 141923 w 410051"/>
                <a:gd name="connsiteY233" fmla="*/ 310515 h 325755"/>
                <a:gd name="connsiteX234" fmla="*/ 142399 w 410051"/>
                <a:gd name="connsiteY234" fmla="*/ 310515 h 325755"/>
                <a:gd name="connsiteX235" fmla="*/ 143828 w 410051"/>
                <a:gd name="connsiteY235" fmla="*/ 313372 h 325755"/>
                <a:gd name="connsiteX236" fmla="*/ 144304 w 410051"/>
                <a:gd name="connsiteY236" fmla="*/ 317659 h 325755"/>
                <a:gd name="connsiteX237" fmla="*/ 145256 w 410051"/>
                <a:gd name="connsiteY237" fmla="*/ 320516 h 325755"/>
                <a:gd name="connsiteX238" fmla="*/ 147161 w 410051"/>
                <a:gd name="connsiteY238" fmla="*/ 322421 h 325755"/>
                <a:gd name="connsiteX239" fmla="*/ 150019 w 410051"/>
                <a:gd name="connsiteY239" fmla="*/ 322421 h 325755"/>
                <a:gd name="connsiteX240" fmla="*/ 154781 w 410051"/>
                <a:gd name="connsiteY240" fmla="*/ 318611 h 325755"/>
                <a:gd name="connsiteX241" fmla="*/ 155257 w 410051"/>
                <a:gd name="connsiteY241" fmla="*/ 315278 h 325755"/>
                <a:gd name="connsiteX242" fmla="*/ 152400 w 410051"/>
                <a:gd name="connsiteY242" fmla="*/ 312896 h 325755"/>
                <a:gd name="connsiteX243" fmla="*/ 151924 w 410051"/>
                <a:gd name="connsiteY243" fmla="*/ 311944 h 325755"/>
                <a:gd name="connsiteX244" fmla="*/ 154305 w 410051"/>
                <a:gd name="connsiteY244" fmla="*/ 312896 h 325755"/>
                <a:gd name="connsiteX245" fmla="*/ 156210 w 410051"/>
                <a:gd name="connsiteY245" fmla="*/ 315278 h 325755"/>
                <a:gd name="connsiteX246" fmla="*/ 159068 w 410051"/>
                <a:gd name="connsiteY246" fmla="*/ 317659 h 325755"/>
                <a:gd name="connsiteX247" fmla="*/ 165259 w 410051"/>
                <a:gd name="connsiteY247" fmla="*/ 317183 h 325755"/>
                <a:gd name="connsiteX248" fmla="*/ 167164 w 410051"/>
                <a:gd name="connsiteY248" fmla="*/ 315754 h 325755"/>
                <a:gd name="connsiteX249" fmla="*/ 167640 w 410051"/>
                <a:gd name="connsiteY249" fmla="*/ 313849 h 325755"/>
                <a:gd name="connsiteX250" fmla="*/ 168116 w 410051"/>
                <a:gd name="connsiteY250" fmla="*/ 313372 h 325755"/>
                <a:gd name="connsiteX251" fmla="*/ 169069 w 410051"/>
                <a:gd name="connsiteY251" fmla="*/ 316706 h 325755"/>
                <a:gd name="connsiteX252" fmla="*/ 171926 w 410051"/>
                <a:gd name="connsiteY252" fmla="*/ 318135 h 325755"/>
                <a:gd name="connsiteX253" fmla="*/ 177165 w 410051"/>
                <a:gd name="connsiteY253" fmla="*/ 318135 h 325755"/>
                <a:gd name="connsiteX254" fmla="*/ 184785 w 410051"/>
                <a:gd name="connsiteY254" fmla="*/ 317183 h 325755"/>
                <a:gd name="connsiteX255" fmla="*/ 193834 w 410051"/>
                <a:gd name="connsiteY255" fmla="*/ 317183 h 325755"/>
                <a:gd name="connsiteX256" fmla="*/ 194786 w 410051"/>
                <a:gd name="connsiteY256" fmla="*/ 313849 h 325755"/>
                <a:gd name="connsiteX257" fmla="*/ 191453 w 410051"/>
                <a:gd name="connsiteY257" fmla="*/ 305276 h 325755"/>
                <a:gd name="connsiteX258" fmla="*/ 191929 w 410051"/>
                <a:gd name="connsiteY258" fmla="*/ 304800 h 325755"/>
                <a:gd name="connsiteX259" fmla="*/ 194786 w 410051"/>
                <a:gd name="connsiteY259" fmla="*/ 308134 h 325755"/>
                <a:gd name="connsiteX260" fmla="*/ 196691 w 410051"/>
                <a:gd name="connsiteY260" fmla="*/ 308610 h 325755"/>
                <a:gd name="connsiteX261" fmla="*/ 198120 w 410051"/>
                <a:gd name="connsiteY261" fmla="*/ 310991 h 325755"/>
                <a:gd name="connsiteX262" fmla="*/ 200978 w 410051"/>
                <a:gd name="connsiteY262" fmla="*/ 311944 h 325755"/>
                <a:gd name="connsiteX263" fmla="*/ 201930 w 410051"/>
                <a:gd name="connsiteY263" fmla="*/ 310991 h 325755"/>
                <a:gd name="connsiteX264" fmla="*/ 202406 w 410051"/>
                <a:gd name="connsiteY264" fmla="*/ 310991 h 325755"/>
                <a:gd name="connsiteX265" fmla="*/ 203359 w 410051"/>
                <a:gd name="connsiteY265" fmla="*/ 308610 h 325755"/>
                <a:gd name="connsiteX266" fmla="*/ 205264 w 410051"/>
                <a:gd name="connsiteY266" fmla="*/ 305276 h 325755"/>
                <a:gd name="connsiteX267" fmla="*/ 207645 w 410051"/>
                <a:gd name="connsiteY267" fmla="*/ 301466 h 325755"/>
                <a:gd name="connsiteX268" fmla="*/ 210503 w 410051"/>
                <a:gd name="connsiteY268" fmla="*/ 296228 h 325755"/>
                <a:gd name="connsiteX269" fmla="*/ 212407 w 410051"/>
                <a:gd name="connsiteY269" fmla="*/ 287179 h 325755"/>
                <a:gd name="connsiteX270" fmla="*/ 213836 w 410051"/>
                <a:gd name="connsiteY270" fmla="*/ 281464 h 325755"/>
                <a:gd name="connsiteX271" fmla="*/ 215265 w 410051"/>
                <a:gd name="connsiteY271" fmla="*/ 276225 h 325755"/>
                <a:gd name="connsiteX272" fmla="*/ 217170 w 410051"/>
                <a:gd name="connsiteY272" fmla="*/ 271463 h 325755"/>
                <a:gd name="connsiteX273" fmla="*/ 219551 w 410051"/>
                <a:gd name="connsiteY273" fmla="*/ 268605 h 325755"/>
                <a:gd name="connsiteX274" fmla="*/ 225743 w 410051"/>
                <a:gd name="connsiteY274" fmla="*/ 262414 h 325755"/>
                <a:gd name="connsiteX275" fmla="*/ 230505 w 410051"/>
                <a:gd name="connsiteY275" fmla="*/ 258128 h 325755"/>
                <a:gd name="connsiteX276" fmla="*/ 232886 w 410051"/>
                <a:gd name="connsiteY276" fmla="*/ 256222 h 325755"/>
                <a:gd name="connsiteX277" fmla="*/ 234315 w 410051"/>
                <a:gd name="connsiteY277" fmla="*/ 254794 h 325755"/>
                <a:gd name="connsiteX278" fmla="*/ 237173 w 410051"/>
                <a:gd name="connsiteY278" fmla="*/ 252889 h 325755"/>
                <a:gd name="connsiteX279" fmla="*/ 240030 w 410051"/>
                <a:gd name="connsiteY279" fmla="*/ 250984 h 325755"/>
                <a:gd name="connsiteX280" fmla="*/ 242411 w 410051"/>
                <a:gd name="connsiteY280" fmla="*/ 247174 h 325755"/>
                <a:gd name="connsiteX281" fmla="*/ 244316 w 410051"/>
                <a:gd name="connsiteY281" fmla="*/ 243364 h 325755"/>
                <a:gd name="connsiteX282" fmla="*/ 245745 w 410051"/>
                <a:gd name="connsiteY282" fmla="*/ 242411 h 325755"/>
                <a:gd name="connsiteX283" fmla="*/ 247650 w 410051"/>
                <a:gd name="connsiteY283" fmla="*/ 241935 h 325755"/>
                <a:gd name="connsiteX284" fmla="*/ 253365 w 410051"/>
                <a:gd name="connsiteY284" fmla="*/ 238125 h 325755"/>
                <a:gd name="connsiteX285" fmla="*/ 256699 w 410051"/>
                <a:gd name="connsiteY285" fmla="*/ 235744 h 325755"/>
                <a:gd name="connsiteX286" fmla="*/ 257651 w 410051"/>
                <a:gd name="connsiteY286" fmla="*/ 237172 h 325755"/>
                <a:gd name="connsiteX287" fmla="*/ 258128 w 410051"/>
                <a:gd name="connsiteY287" fmla="*/ 238601 h 325755"/>
                <a:gd name="connsiteX288" fmla="*/ 258604 w 410051"/>
                <a:gd name="connsiteY288" fmla="*/ 239078 h 325755"/>
                <a:gd name="connsiteX289" fmla="*/ 261461 w 410051"/>
                <a:gd name="connsiteY289" fmla="*/ 239554 h 325755"/>
                <a:gd name="connsiteX290" fmla="*/ 265748 w 410051"/>
                <a:gd name="connsiteY290" fmla="*/ 239554 h 325755"/>
                <a:gd name="connsiteX291" fmla="*/ 268129 w 410051"/>
                <a:gd name="connsiteY291" fmla="*/ 239078 h 325755"/>
                <a:gd name="connsiteX292" fmla="*/ 269557 w 410051"/>
                <a:gd name="connsiteY292" fmla="*/ 237649 h 325755"/>
                <a:gd name="connsiteX293" fmla="*/ 270986 w 410051"/>
                <a:gd name="connsiteY293" fmla="*/ 233839 h 325755"/>
                <a:gd name="connsiteX294" fmla="*/ 271939 w 410051"/>
                <a:gd name="connsiteY294" fmla="*/ 233363 h 325755"/>
                <a:gd name="connsiteX295" fmla="*/ 272891 w 410051"/>
                <a:gd name="connsiteY295" fmla="*/ 233363 h 325755"/>
                <a:gd name="connsiteX296" fmla="*/ 277178 w 410051"/>
                <a:gd name="connsiteY296" fmla="*/ 235744 h 325755"/>
                <a:gd name="connsiteX297" fmla="*/ 280988 w 410051"/>
                <a:gd name="connsiteY297" fmla="*/ 239554 h 325755"/>
                <a:gd name="connsiteX298" fmla="*/ 284798 w 410051"/>
                <a:gd name="connsiteY298" fmla="*/ 242888 h 325755"/>
                <a:gd name="connsiteX299" fmla="*/ 286703 w 410051"/>
                <a:gd name="connsiteY299" fmla="*/ 244316 h 325755"/>
                <a:gd name="connsiteX300" fmla="*/ 287655 w 410051"/>
                <a:gd name="connsiteY300" fmla="*/ 245745 h 325755"/>
                <a:gd name="connsiteX301" fmla="*/ 289084 w 410051"/>
                <a:gd name="connsiteY301" fmla="*/ 252413 h 325755"/>
                <a:gd name="connsiteX302" fmla="*/ 290036 w 410051"/>
                <a:gd name="connsiteY302" fmla="*/ 253841 h 325755"/>
                <a:gd name="connsiteX303" fmla="*/ 291465 w 410051"/>
                <a:gd name="connsiteY303" fmla="*/ 254318 h 325755"/>
                <a:gd name="connsiteX304" fmla="*/ 294323 w 410051"/>
                <a:gd name="connsiteY304" fmla="*/ 253841 h 325755"/>
                <a:gd name="connsiteX305" fmla="*/ 297180 w 410051"/>
                <a:gd name="connsiteY305" fmla="*/ 252889 h 325755"/>
                <a:gd name="connsiteX306" fmla="*/ 300038 w 410051"/>
                <a:gd name="connsiteY306" fmla="*/ 251460 h 325755"/>
                <a:gd name="connsiteX307" fmla="*/ 302419 w 410051"/>
                <a:gd name="connsiteY307" fmla="*/ 249555 h 325755"/>
                <a:gd name="connsiteX308" fmla="*/ 304324 w 410051"/>
                <a:gd name="connsiteY308" fmla="*/ 247650 h 325755"/>
                <a:gd name="connsiteX309" fmla="*/ 305276 w 410051"/>
                <a:gd name="connsiteY309" fmla="*/ 246221 h 325755"/>
                <a:gd name="connsiteX310" fmla="*/ 305753 w 410051"/>
                <a:gd name="connsiteY310" fmla="*/ 240983 h 325755"/>
                <a:gd name="connsiteX311" fmla="*/ 306229 w 410051"/>
                <a:gd name="connsiteY311" fmla="*/ 240030 h 325755"/>
                <a:gd name="connsiteX312" fmla="*/ 309086 w 410051"/>
                <a:gd name="connsiteY312" fmla="*/ 238125 h 325755"/>
                <a:gd name="connsiteX313" fmla="*/ 313373 w 410051"/>
                <a:gd name="connsiteY313" fmla="*/ 234791 h 325755"/>
                <a:gd name="connsiteX314" fmla="*/ 315754 w 410051"/>
                <a:gd name="connsiteY314" fmla="*/ 232886 h 325755"/>
                <a:gd name="connsiteX315" fmla="*/ 315754 w 410051"/>
                <a:gd name="connsiteY315" fmla="*/ 231934 h 325755"/>
                <a:gd name="connsiteX316" fmla="*/ 314325 w 410051"/>
                <a:gd name="connsiteY316" fmla="*/ 229553 h 325755"/>
                <a:gd name="connsiteX317" fmla="*/ 312897 w 410051"/>
                <a:gd name="connsiteY317" fmla="*/ 227171 h 325755"/>
                <a:gd name="connsiteX318" fmla="*/ 314325 w 410051"/>
                <a:gd name="connsiteY318" fmla="*/ 224790 h 325755"/>
                <a:gd name="connsiteX319" fmla="*/ 315754 w 410051"/>
                <a:gd name="connsiteY319" fmla="*/ 222885 h 325755"/>
                <a:gd name="connsiteX320" fmla="*/ 321469 w 410051"/>
                <a:gd name="connsiteY320" fmla="*/ 216694 h 325755"/>
                <a:gd name="connsiteX321" fmla="*/ 321469 w 410051"/>
                <a:gd name="connsiteY321" fmla="*/ 214789 h 325755"/>
                <a:gd name="connsiteX322" fmla="*/ 321945 w 410051"/>
                <a:gd name="connsiteY322" fmla="*/ 212408 h 325755"/>
                <a:gd name="connsiteX323" fmla="*/ 326231 w 410051"/>
                <a:gd name="connsiteY323" fmla="*/ 205264 h 325755"/>
                <a:gd name="connsiteX324" fmla="*/ 328613 w 410051"/>
                <a:gd name="connsiteY324" fmla="*/ 195739 h 325755"/>
                <a:gd name="connsiteX325" fmla="*/ 328613 w 410051"/>
                <a:gd name="connsiteY325" fmla="*/ 193834 h 325755"/>
                <a:gd name="connsiteX326" fmla="*/ 331470 w 410051"/>
                <a:gd name="connsiteY326" fmla="*/ 189071 h 325755"/>
                <a:gd name="connsiteX327" fmla="*/ 334804 w 410051"/>
                <a:gd name="connsiteY327" fmla="*/ 183356 h 325755"/>
                <a:gd name="connsiteX328" fmla="*/ 340995 w 410051"/>
                <a:gd name="connsiteY328" fmla="*/ 182404 h 325755"/>
                <a:gd name="connsiteX329" fmla="*/ 343376 w 410051"/>
                <a:gd name="connsiteY329" fmla="*/ 180975 h 325755"/>
                <a:gd name="connsiteX330" fmla="*/ 346234 w 410051"/>
                <a:gd name="connsiteY330" fmla="*/ 178118 h 325755"/>
                <a:gd name="connsiteX331" fmla="*/ 348139 w 410051"/>
                <a:gd name="connsiteY331" fmla="*/ 175736 h 325755"/>
                <a:gd name="connsiteX332" fmla="*/ 349091 w 410051"/>
                <a:gd name="connsiteY332" fmla="*/ 173355 h 325755"/>
                <a:gd name="connsiteX333" fmla="*/ 349568 w 410051"/>
                <a:gd name="connsiteY333" fmla="*/ 169069 h 325755"/>
                <a:gd name="connsiteX334" fmla="*/ 350520 w 410051"/>
                <a:gd name="connsiteY334" fmla="*/ 163830 h 325755"/>
                <a:gd name="connsiteX335" fmla="*/ 350997 w 410051"/>
                <a:gd name="connsiteY335" fmla="*/ 159544 h 325755"/>
                <a:gd name="connsiteX336" fmla="*/ 352901 w 410051"/>
                <a:gd name="connsiteY336" fmla="*/ 155258 h 325755"/>
                <a:gd name="connsiteX337" fmla="*/ 355759 w 410051"/>
                <a:gd name="connsiteY337" fmla="*/ 153353 h 325755"/>
                <a:gd name="connsiteX338" fmla="*/ 360998 w 410051"/>
                <a:gd name="connsiteY338" fmla="*/ 151447 h 325755"/>
                <a:gd name="connsiteX339" fmla="*/ 361950 w 410051"/>
                <a:gd name="connsiteY339" fmla="*/ 150495 h 325755"/>
                <a:gd name="connsiteX340" fmla="*/ 362903 w 410051"/>
                <a:gd name="connsiteY340" fmla="*/ 147638 h 325755"/>
                <a:gd name="connsiteX341" fmla="*/ 363379 w 410051"/>
                <a:gd name="connsiteY341" fmla="*/ 141922 h 325755"/>
                <a:gd name="connsiteX342" fmla="*/ 363379 w 410051"/>
                <a:gd name="connsiteY342" fmla="*/ 138589 h 325755"/>
                <a:gd name="connsiteX343" fmla="*/ 363379 w 410051"/>
                <a:gd name="connsiteY343" fmla="*/ 137160 h 325755"/>
                <a:gd name="connsiteX344" fmla="*/ 363855 w 410051"/>
                <a:gd name="connsiteY344" fmla="*/ 134779 h 325755"/>
                <a:gd name="connsiteX345" fmla="*/ 368618 w 410051"/>
                <a:gd name="connsiteY345" fmla="*/ 130016 h 325755"/>
                <a:gd name="connsiteX346" fmla="*/ 370999 w 410051"/>
                <a:gd name="connsiteY346" fmla="*/ 122872 h 325755"/>
                <a:gd name="connsiteX347" fmla="*/ 372904 w 410051"/>
                <a:gd name="connsiteY347" fmla="*/ 115253 h 325755"/>
                <a:gd name="connsiteX348" fmla="*/ 378619 w 410051"/>
                <a:gd name="connsiteY348" fmla="*/ 106204 h 325755"/>
                <a:gd name="connsiteX349" fmla="*/ 385286 w 410051"/>
                <a:gd name="connsiteY349" fmla="*/ 97155 h 325755"/>
                <a:gd name="connsiteX350" fmla="*/ 388144 w 410051"/>
                <a:gd name="connsiteY350" fmla="*/ 94774 h 325755"/>
                <a:gd name="connsiteX351" fmla="*/ 390525 w 410051"/>
                <a:gd name="connsiteY351" fmla="*/ 93821 h 325755"/>
                <a:gd name="connsiteX352" fmla="*/ 393382 w 410051"/>
                <a:gd name="connsiteY352" fmla="*/ 93821 h 325755"/>
                <a:gd name="connsiteX353" fmla="*/ 395288 w 410051"/>
                <a:gd name="connsiteY353" fmla="*/ 93345 h 325755"/>
                <a:gd name="connsiteX354" fmla="*/ 402431 w 410051"/>
                <a:gd name="connsiteY354" fmla="*/ 89059 h 325755"/>
                <a:gd name="connsiteX355" fmla="*/ 405289 w 410051"/>
                <a:gd name="connsiteY355" fmla="*/ 87630 h 325755"/>
                <a:gd name="connsiteX356" fmla="*/ 407670 w 410051"/>
                <a:gd name="connsiteY356" fmla="*/ 86201 h 325755"/>
                <a:gd name="connsiteX357" fmla="*/ 408147 w 410051"/>
                <a:gd name="connsiteY357" fmla="*/ 84772 h 325755"/>
                <a:gd name="connsiteX358" fmla="*/ 408147 w 410051"/>
                <a:gd name="connsiteY358" fmla="*/ 82868 h 325755"/>
                <a:gd name="connsiteX359" fmla="*/ 407670 w 410051"/>
                <a:gd name="connsiteY359" fmla="*/ 78105 h 325755"/>
                <a:gd name="connsiteX360" fmla="*/ 409099 w 410051"/>
                <a:gd name="connsiteY360" fmla="*/ 74771 h 325755"/>
                <a:gd name="connsiteX361" fmla="*/ 409575 w 410051"/>
                <a:gd name="connsiteY361" fmla="*/ 69533 h 325755"/>
                <a:gd name="connsiteX362" fmla="*/ 410051 w 410051"/>
                <a:gd name="connsiteY362" fmla="*/ 65246 h 325755"/>
                <a:gd name="connsiteX363" fmla="*/ 406241 w 410051"/>
                <a:gd name="connsiteY363" fmla="*/ 58579 h 325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</a:cxnLst>
              <a:rect l="l" t="t" r="r" b="b"/>
              <a:pathLst>
                <a:path w="410051" h="325755">
                  <a:moveTo>
                    <a:pt x="154781" y="316230"/>
                  </a:moveTo>
                  <a:lnTo>
                    <a:pt x="151924" y="320516"/>
                  </a:lnTo>
                  <a:lnTo>
                    <a:pt x="154305" y="320993"/>
                  </a:lnTo>
                  <a:lnTo>
                    <a:pt x="157639" y="320040"/>
                  </a:lnTo>
                  <a:lnTo>
                    <a:pt x="158591" y="317659"/>
                  </a:lnTo>
                  <a:lnTo>
                    <a:pt x="156686" y="317183"/>
                  </a:lnTo>
                  <a:lnTo>
                    <a:pt x="154781" y="316230"/>
                  </a:lnTo>
                  <a:close/>
                  <a:moveTo>
                    <a:pt x="406241" y="58579"/>
                  </a:moveTo>
                  <a:lnTo>
                    <a:pt x="405289" y="56674"/>
                  </a:lnTo>
                  <a:lnTo>
                    <a:pt x="405289" y="56197"/>
                  </a:lnTo>
                  <a:lnTo>
                    <a:pt x="403384" y="53816"/>
                  </a:lnTo>
                  <a:lnTo>
                    <a:pt x="400050" y="52388"/>
                  </a:lnTo>
                  <a:lnTo>
                    <a:pt x="395288" y="51911"/>
                  </a:lnTo>
                  <a:lnTo>
                    <a:pt x="392906" y="50959"/>
                  </a:lnTo>
                  <a:lnTo>
                    <a:pt x="392430" y="48578"/>
                  </a:lnTo>
                  <a:lnTo>
                    <a:pt x="391954" y="47149"/>
                  </a:lnTo>
                  <a:lnTo>
                    <a:pt x="391478" y="45720"/>
                  </a:lnTo>
                  <a:lnTo>
                    <a:pt x="391001" y="42863"/>
                  </a:lnTo>
                  <a:lnTo>
                    <a:pt x="387668" y="27146"/>
                  </a:lnTo>
                  <a:lnTo>
                    <a:pt x="383381" y="20955"/>
                  </a:lnTo>
                  <a:lnTo>
                    <a:pt x="377666" y="12859"/>
                  </a:lnTo>
                  <a:lnTo>
                    <a:pt x="372428" y="5715"/>
                  </a:lnTo>
                  <a:lnTo>
                    <a:pt x="366236" y="5715"/>
                  </a:lnTo>
                  <a:lnTo>
                    <a:pt x="362903" y="6668"/>
                  </a:lnTo>
                  <a:lnTo>
                    <a:pt x="358616" y="10001"/>
                  </a:lnTo>
                  <a:lnTo>
                    <a:pt x="353854" y="11430"/>
                  </a:lnTo>
                  <a:lnTo>
                    <a:pt x="347663" y="14288"/>
                  </a:lnTo>
                  <a:lnTo>
                    <a:pt x="343853" y="16669"/>
                  </a:lnTo>
                  <a:lnTo>
                    <a:pt x="340043" y="18574"/>
                  </a:lnTo>
                  <a:lnTo>
                    <a:pt x="335280" y="22860"/>
                  </a:lnTo>
                  <a:lnTo>
                    <a:pt x="333851" y="26194"/>
                  </a:lnTo>
                  <a:lnTo>
                    <a:pt x="329089" y="26670"/>
                  </a:lnTo>
                  <a:lnTo>
                    <a:pt x="322422" y="26194"/>
                  </a:lnTo>
                  <a:lnTo>
                    <a:pt x="318135" y="22860"/>
                  </a:lnTo>
                  <a:lnTo>
                    <a:pt x="308134" y="19050"/>
                  </a:lnTo>
                  <a:lnTo>
                    <a:pt x="301466" y="17621"/>
                  </a:lnTo>
                  <a:lnTo>
                    <a:pt x="298609" y="17145"/>
                  </a:lnTo>
                  <a:lnTo>
                    <a:pt x="283369" y="16669"/>
                  </a:lnTo>
                  <a:lnTo>
                    <a:pt x="266700" y="18097"/>
                  </a:lnTo>
                  <a:lnTo>
                    <a:pt x="258128" y="20003"/>
                  </a:lnTo>
                  <a:lnTo>
                    <a:pt x="256699" y="20479"/>
                  </a:lnTo>
                  <a:lnTo>
                    <a:pt x="251936" y="22860"/>
                  </a:lnTo>
                  <a:lnTo>
                    <a:pt x="248126" y="25241"/>
                  </a:lnTo>
                  <a:lnTo>
                    <a:pt x="237649" y="36195"/>
                  </a:lnTo>
                  <a:lnTo>
                    <a:pt x="223361" y="35719"/>
                  </a:lnTo>
                  <a:lnTo>
                    <a:pt x="215265" y="34290"/>
                  </a:lnTo>
                  <a:lnTo>
                    <a:pt x="208122" y="32385"/>
                  </a:lnTo>
                  <a:lnTo>
                    <a:pt x="198120" y="27146"/>
                  </a:lnTo>
                  <a:lnTo>
                    <a:pt x="185738" y="19050"/>
                  </a:lnTo>
                  <a:lnTo>
                    <a:pt x="180975" y="18097"/>
                  </a:lnTo>
                  <a:lnTo>
                    <a:pt x="176689" y="17621"/>
                  </a:lnTo>
                  <a:lnTo>
                    <a:pt x="175260" y="17621"/>
                  </a:lnTo>
                  <a:lnTo>
                    <a:pt x="160497" y="25718"/>
                  </a:lnTo>
                  <a:lnTo>
                    <a:pt x="157639" y="25718"/>
                  </a:lnTo>
                  <a:lnTo>
                    <a:pt x="154305" y="26670"/>
                  </a:lnTo>
                  <a:lnTo>
                    <a:pt x="151924" y="28575"/>
                  </a:lnTo>
                  <a:lnTo>
                    <a:pt x="150019" y="29528"/>
                  </a:lnTo>
                  <a:lnTo>
                    <a:pt x="148114" y="29528"/>
                  </a:lnTo>
                  <a:lnTo>
                    <a:pt x="145732" y="29051"/>
                  </a:lnTo>
                  <a:lnTo>
                    <a:pt x="143351" y="27622"/>
                  </a:lnTo>
                  <a:lnTo>
                    <a:pt x="140970" y="25241"/>
                  </a:lnTo>
                  <a:lnTo>
                    <a:pt x="134779" y="16669"/>
                  </a:lnTo>
                  <a:lnTo>
                    <a:pt x="133350" y="15240"/>
                  </a:lnTo>
                  <a:lnTo>
                    <a:pt x="130969" y="12859"/>
                  </a:lnTo>
                  <a:lnTo>
                    <a:pt x="126682" y="9049"/>
                  </a:lnTo>
                  <a:lnTo>
                    <a:pt x="123825" y="7144"/>
                  </a:lnTo>
                  <a:lnTo>
                    <a:pt x="121920" y="6668"/>
                  </a:lnTo>
                  <a:lnTo>
                    <a:pt x="120015" y="7144"/>
                  </a:lnTo>
                  <a:lnTo>
                    <a:pt x="108109" y="3810"/>
                  </a:lnTo>
                  <a:lnTo>
                    <a:pt x="96203" y="0"/>
                  </a:lnTo>
                  <a:lnTo>
                    <a:pt x="93822" y="476"/>
                  </a:lnTo>
                  <a:lnTo>
                    <a:pt x="91916" y="1429"/>
                  </a:lnTo>
                  <a:lnTo>
                    <a:pt x="87630" y="4286"/>
                  </a:lnTo>
                  <a:lnTo>
                    <a:pt x="82868" y="4763"/>
                  </a:lnTo>
                  <a:lnTo>
                    <a:pt x="76676" y="4763"/>
                  </a:lnTo>
                  <a:lnTo>
                    <a:pt x="73343" y="4286"/>
                  </a:lnTo>
                  <a:lnTo>
                    <a:pt x="68104" y="5239"/>
                  </a:lnTo>
                  <a:lnTo>
                    <a:pt x="64294" y="6191"/>
                  </a:lnTo>
                  <a:lnTo>
                    <a:pt x="59531" y="8096"/>
                  </a:lnTo>
                  <a:lnTo>
                    <a:pt x="53340" y="13335"/>
                  </a:lnTo>
                  <a:lnTo>
                    <a:pt x="51435" y="13811"/>
                  </a:lnTo>
                  <a:lnTo>
                    <a:pt x="50006" y="14764"/>
                  </a:lnTo>
                  <a:lnTo>
                    <a:pt x="48101" y="28575"/>
                  </a:lnTo>
                  <a:lnTo>
                    <a:pt x="46673" y="32861"/>
                  </a:lnTo>
                  <a:lnTo>
                    <a:pt x="43815" y="38100"/>
                  </a:lnTo>
                  <a:lnTo>
                    <a:pt x="37624" y="43339"/>
                  </a:lnTo>
                  <a:lnTo>
                    <a:pt x="33338" y="46672"/>
                  </a:lnTo>
                  <a:lnTo>
                    <a:pt x="33338" y="50959"/>
                  </a:lnTo>
                  <a:lnTo>
                    <a:pt x="32861" y="58103"/>
                  </a:lnTo>
                  <a:lnTo>
                    <a:pt x="32861" y="62865"/>
                  </a:lnTo>
                  <a:lnTo>
                    <a:pt x="33338" y="66199"/>
                  </a:lnTo>
                  <a:lnTo>
                    <a:pt x="32861" y="67628"/>
                  </a:lnTo>
                  <a:lnTo>
                    <a:pt x="32385" y="69056"/>
                  </a:lnTo>
                  <a:lnTo>
                    <a:pt x="32385" y="70961"/>
                  </a:lnTo>
                  <a:lnTo>
                    <a:pt x="33338" y="71914"/>
                  </a:lnTo>
                  <a:lnTo>
                    <a:pt x="33814" y="73343"/>
                  </a:lnTo>
                  <a:lnTo>
                    <a:pt x="33338" y="74295"/>
                  </a:lnTo>
                  <a:lnTo>
                    <a:pt x="31432" y="75724"/>
                  </a:lnTo>
                  <a:lnTo>
                    <a:pt x="30004" y="78105"/>
                  </a:lnTo>
                  <a:lnTo>
                    <a:pt x="27623" y="82391"/>
                  </a:lnTo>
                  <a:lnTo>
                    <a:pt x="27623" y="85725"/>
                  </a:lnTo>
                  <a:lnTo>
                    <a:pt x="32861" y="93345"/>
                  </a:lnTo>
                  <a:lnTo>
                    <a:pt x="33338" y="94297"/>
                  </a:lnTo>
                  <a:lnTo>
                    <a:pt x="34766" y="95250"/>
                  </a:lnTo>
                  <a:lnTo>
                    <a:pt x="35719" y="96679"/>
                  </a:lnTo>
                  <a:lnTo>
                    <a:pt x="36195" y="100489"/>
                  </a:lnTo>
                  <a:lnTo>
                    <a:pt x="36672" y="104775"/>
                  </a:lnTo>
                  <a:lnTo>
                    <a:pt x="37148" y="107633"/>
                  </a:lnTo>
                  <a:lnTo>
                    <a:pt x="39529" y="111443"/>
                  </a:lnTo>
                  <a:lnTo>
                    <a:pt x="39529" y="112871"/>
                  </a:lnTo>
                  <a:lnTo>
                    <a:pt x="37624" y="118586"/>
                  </a:lnTo>
                  <a:lnTo>
                    <a:pt x="37148" y="119063"/>
                  </a:lnTo>
                  <a:lnTo>
                    <a:pt x="36672" y="119063"/>
                  </a:lnTo>
                  <a:lnTo>
                    <a:pt x="33814" y="118586"/>
                  </a:lnTo>
                  <a:lnTo>
                    <a:pt x="32861" y="119063"/>
                  </a:lnTo>
                  <a:lnTo>
                    <a:pt x="31432" y="120968"/>
                  </a:lnTo>
                  <a:lnTo>
                    <a:pt x="30480" y="122872"/>
                  </a:lnTo>
                  <a:lnTo>
                    <a:pt x="30480" y="123825"/>
                  </a:lnTo>
                  <a:lnTo>
                    <a:pt x="32861" y="127635"/>
                  </a:lnTo>
                  <a:lnTo>
                    <a:pt x="31432" y="132874"/>
                  </a:lnTo>
                  <a:lnTo>
                    <a:pt x="30004" y="136208"/>
                  </a:lnTo>
                  <a:lnTo>
                    <a:pt x="27147" y="138113"/>
                  </a:lnTo>
                  <a:lnTo>
                    <a:pt x="24765" y="138589"/>
                  </a:lnTo>
                  <a:lnTo>
                    <a:pt x="22860" y="139541"/>
                  </a:lnTo>
                  <a:lnTo>
                    <a:pt x="21907" y="140494"/>
                  </a:lnTo>
                  <a:lnTo>
                    <a:pt x="21907" y="144304"/>
                  </a:lnTo>
                  <a:lnTo>
                    <a:pt x="18098" y="147638"/>
                  </a:lnTo>
                  <a:lnTo>
                    <a:pt x="16193" y="150019"/>
                  </a:lnTo>
                  <a:lnTo>
                    <a:pt x="15240" y="151447"/>
                  </a:lnTo>
                  <a:lnTo>
                    <a:pt x="15716" y="155734"/>
                  </a:lnTo>
                  <a:lnTo>
                    <a:pt x="14288" y="160020"/>
                  </a:lnTo>
                  <a:lnTo>
                    <a:pt x="11906" y="163354"/>
                  </a:lnTo>
                  <a:lnTo>
                    <a:pt x="7144" y="164306"/>
                  </a:lnTo>
                  <a:lnTo>
                    <a:pt x="2857" y="164783"/>
                  </a:lnTo>
                  <a:lnTo>
                    <a:pt x="1429" y="173831"/>
                  </a:lnTo>
                  <a:lnTo>
                    <a:pt x="1429" y="179546"/>
                  </a:lnTo>
                  <a:lnTo>
                    <a:pt x="953" y="185261"/>
                  </a:lnTo>
                  <a:lnTo>
                    <a:pt x="476" y="187643"/>
                  </a:lnTo>
                  <a:lnTo>
                    <a:pt x="953" y="190976"/>
                  </a:lnTo>
                  <a:lnTo>
                    <a:pt x="476" y="198596"/>
                  </a:lnTo>
                  <a:lnTo>
                    <a:pt x="0" y="204311"/>
                  </a:lnTo>
                  <a:lnTo>
                    <a:pt x="953" y="205740"/>
                  </a:lnTo>
                  <a:lnTo>
                    <a:pt x="1429" y="209074"/>
                  </a:lnTo>
                  <a:lnTo>
                    <a:pt x="1429" y="212884"/>
                  </a:lnTo>
                  <a:lnTo>
                    <a:pt x="2381" y="215265"/>
                  </a:lnTo>
                  <a:lnTo>
                    <a:pt x="3334" y="217646"/>
                  </a:lnTo>
                  <a:lnTo>
                    <a:pt x="3334" y="218599"/>
                  </a:lnTo>
                  <a:lnTo>
                    <a:pt x="2857" y="219075"/>
                  </a:lnTo>
                  <a:lnTo>
                    <a:pt x="2381" y="220028"/>
                  </a:lnTo>
                  <a:lnTo>
                    <a:pt x="2381" y="228600"/>
                  </a:lnTo>
                  <a:lnTo>
                    <a:pt x="2381" y="230981"/>
                  </a:lnTo>
                  <a:lnTo>
                    <a:pt x="1905" y="232410"/>
                  </a:lnTo>
                  <a:lnTo>
                    <a:pt x="953" y="233839"/>
                  </a:lnTo>
                  <a:lnTo>
                    <a:pt x="1429" y="238125"/>
                  </a:lnTo>
                  <a:lnTo>
                    <a:pt x="2381" y="240983"/>
                  </a:lnTo>
                  <a:lnTo>
                    <a:pt x="3334" y="242888"/>
                  </a:lnTo>
                  <a:lnTo>
                    <a:pt x="2857" y="244793"/>
                  </a:lnTo>
                  <a:lnTo>
                    <a:pt x="2381" y="247174"/>
                  </a:lnTo>
                  <a:lnTo>
                    <a:pt x="1429" y="252889"/>
                  </a:lnTo>
                  <a:lnTo>
                    <a:pt x="1429" y="254794"/>
                  </a:lnTo>
                  <a:lnTo>
                    <a:pt x="3810" y="254794"/>
                  </a:lnTo>
                  <a:lnTo>
                    <a:pt x="22860" y="254318"/>
                  </a:lnTo>
                  <a:lnTo>
                    <a:pt x="26194" y="250031"/>
                  </a:lnTo>
                  <a:lnTo>
                    <a:pt x="28575" y="250031"/>
                  </a:lnTo>
                  <a:lnTo>
                    <a:pt x="35719" y="247650"/>
                  </a:lnTo>
                  <a:lnTo>
                    <a:pt x="36672" y="248126"/>
                  </a:lnTo>
                  <a:lnTo>
                    <a:pt x="29528" y="251936"/>
                  </a:lnTo>
                  <a:lnTo>
                    <a:pt x="27623" y="252413"/>
                  </a:lnTo>
                  <a:lnTo>
                    <a:pt x="26194" y="253365"/>
                  </a:lnTo>
                  <a:lnTo>
                    <a:pt x="27623" y="253841"/>
                  </a:lnTo>
                  <a:lnTo>
                    <a:pt x="49530" y="253841"/>
                  </a:lnTo>
                  <a:lnTo>
                    <a:pt x="60007" y="255746"/>
                  </a:lnTo>
                  <a:lnTo>
                    <a:pt x="66675" y="260033"/>
                  </a:lnTo>
                  <a:lnTo>
                    <a:pt x="74295" y="266700"/>
                  </a:lnTo>
                  <a:lnTo>
                    <a:pt x="80486" y="274320"/>
                  </a:lnTo>
                  <a:lnTo>
                    <a:pt x="82391" y="275272"/>
                  </a:lnTo>
                  <a:lnTo>
                    <a:pt x="82868" y="276701"/>
                  </a:lnTo>
                  <a:lnTo>
                    <a:pt x="82868" y="279559"/>
                  </a:lnTo>
                  <a:lnTo>
                    <a:pt x="84773" y="280988"/>
                  </a:lnTo>
                  <a:lnTo>
                    <a:pt x="88106" y="279559"/>
                  </a:lnTo>
                  <a:lnTo>
                    <a:pt x="89059" y="277654"/>
                  </a:lnTo>
                  <a:lnTo>
                    <a:pt x="90011" y="277178"/>
                  </a:lnTo>
                  <a:lnTo>
                    <a:pt x="90011" y="279083"/>
                  </a:lnTo>
                  <a:lnTo>
                    <a:pt x="90964" y="280035"/>
                  </a:lnTo>
                  <a:lnTo>
                    <a:pt x="93345" y="280035"/>
                  </a:lnTo>
                  <a:lnTo>
                    <a:pt x="94774" y="280511"/>
                  </a:lnTo>
                  <a:lnTo>
                    <a:pt x="92869" y="281940"/>
                  </a:lnTo>
                  <a:lnTo>
                    <a:pt x="89535" y="281940"/>
                  </a:lnTo>
                  <a:lnTo>
                    <a:pt x="87154" y="281940"/>
                  </a:lnTo>
                  <a:lnTo>
                    <a:pt x="86678" y="283369"/>
                  </a:lnTo>
                  <a:lnTo>
                    <a:pt x="87630" y="285274"/>
                  </a:lnTo>
                  <a:lnTo>
                    <a:pt x="92869" y="288131"/>
                  </a:lnTo>
                  <a:lnTo>
                    <a:pt x="98584" y="285750"/>
                  </a:lnTo>
                  <a:lnTo>
                    <a:pt x="98107" y="287179"/>
                  </a:lnTo>
                  <a:lnTo>
                    <a:pt x="97155" y="288608"/>
                  </a:lnTo>
                  <a:lnTo>
                    <a:pt x="95250" y="289084"/>
                  </a:lnTo>
                  <a:lnTo>
                    <a:pt x="92869" y="290036"/>
                  </a:lnTo>
                  <a:lnTo>
                    <a:pt x="92869" y="292894"/>
                  </a:lnTo>
                  <a:lnTo>
                    <a:pt x="92869" y="295275"/>
                  </a:lnTo>
                  <a:lnTo>
                    <a:pt x="93345" y="295751"/>
                  </a:lnTo>
                  <a:lnTo>
                    <a:pt x="96203" y="296228"/>
                  </a:lnTo>
                  <a:lnTo>
                    <a:pt x="95250" y="297180"/>
                  </a:lnTo>
                  <a:lnTo>
                    <a:pt x="93822" y="296704"/>
                  </a:lnTo>
                  <a:lnTo>
                    <a:pt x="93345" y="297180"/>
                  </a:lnTo>
                  <a:lnTo>
                    <a:pt x="95726" y="303371"/>
                  </a:lnTo>
                  <a:lnTo>
                    <a:pt x="97155" y="307181"/>
                  </a:lnTo>
                  <a:lnTo>
                    <a:pt x="99060" y="310515"/>
                  </a:lnTo>
                  <a:lnTo>
                    <a:pt x="100013" y="313372"/>
                  </a:lnTo>
                  <a:lnTo>
                    <a:pt x="107156" y="320040"/>
                  </a:lnTo>
                  <a:lnTo>
                    <a:pt x="110966" y="322421"/>
                  </a:lnTo>
                  <a:lnTo>
                    <a:pt x="113348" y="323850"/>
                  </a:lnTo>
                  <a:lnTo>
                    <a:pt x="117157" y="325279"/>
                  </a:lnTo>
                  <a:lnTo>
                    <a:pt x="120491" y="325755"/>
                  </a:lnTo>
                  <a:lnTo>
                    <a:pt x="121444" y="325279"/>
                  </a:lnTo>
                  <a:lnTo>
                    <a:pt x="121920" y="321945"/>
                  </a:lnTo>
                  <a:lnTo>
                    <a:pt x="123825" y="320516"/>
                  </a:lnTo>
                  <a:lnTo>
                    <a:pt x="123825" y="322421"/>
                  </a:lnTo>
                  <a:lnTo>
                    <a:pt x="123349" y="323850"/>
                  </a:lnTo>
                  <a:lnTo>
                    <a:pt x="123825" y="324803"/>
                  </a:lnTo>
                  <a:lnTo>
                    <a:pt x="125254" y="324803"/>
                  </a:lnTo>
                  <a:lnTo>
                    <a:pt x="130969" y="323850"/>
                  </a:lnTo>
                  <a:lnTo>
                    <a:pt x="132398" y="323850"/>
                  </a:lnTo>
                  <a:lnTo>
                    <a:pt x="134303" y="323374"/>
                  </a:lnTo>
                  <a:lnTo>
                    <a:pt x="135255" y="318611"/>
                  </a:lnTo>
                  <a:lnTo>
                    <a:pt x="136207" y="319088"/>
                  </a:lnTo>
                  <a:lnTo>
                    <a:pt x="136684" y="321945"/>
                  </a:lnTo>
                  <a:lnTo>
                    <a:pt x="137160" y="323374"/>
                  </a:lnTo>
                  <a:lnTo>
                    <a:pt x="140018" y="323374"/>
                  </a:lnTo>
                  <a:lnTo>
                    <a:pt x="141447" y="323374"/>
                  </a:lnTo>
                  <a:lnTo>
                    <a:pt x="144780" y="322421"/>
                  </a:lnTo>
                  <a:lnTo>
                    <a:pt x="142399" y="319088"/>
                  </a:lnTo>
                  <a:lnTo>
                    <a:pt x="142399" y="314801"/>
                  </a:lnTo>
                  <a:lnTo>
                    <a:pt x="142399" y="312896"/>
                  </a:lnTo>
                  <a:lnTo>
                    <a:pt x="141923" y="310515"/>
                  </a:lnTo>
                  <a:lnTo>
                    <a:pt x="142399" y="310515"/>
                  </a:lnTo>
                  <a:lnTo>
                    <a:pt x="143828" y="313372"/>
                  </a:lnTo>
                  <a:lnTo>
                    <a:pt x="144304" y="317659"/>
                  </a:lnTo>
                  <a:lnTo>
                    <a:pt x="145256" y="320516"/>
                  </a:lnTo>
                  <a:lnTo>
                    <a:pt x="147161" y="322421"/>
                  </a:lnTo>
                  <a:lnTo>
                    <a:pt x="150019" y="322421"/>
                  </a:lnTo>
                  <a:lnTo>
                    <a:pt x="154781" y="318611"/>
                  </a:lnTo>
                  <a:lnTo>
                    <a:pt x="155257" y="315278"/>
                  </a:lnTo>
                  <a:lnTo>
                    <a:pt x="152400" y="312896"/>
                  </a:lnTo>
                  <a:lnTo>
                    <a:pt x="151924" y="311944"/>
                  </a:lnTo>
                  <a:lnTo>
                    <a:pt x="154305" y="312896"/>
                  </a:lnTo>
                  <a:lnTo>
                    <a:pt x="156210" y="315278"/>
                  </a:lnTo>
                  <a:lnTo>
                    <a:pt x="159068" y="317659"/>
                  </a:lnTo>
                  <a:lnTo>
                    <a:pt x="165259" y="317183"/>
                  </a:lnTo>
                  <a:lnTo>
                    <a:pt x="167164" y="315754"/>
                  </a:lnTo>
                  <a:lnTo>
                    <a:pt x="167640" y="313849"/>
                  </a:lnTo>
                  <a:lnTo>
                    <a:pt x="168116" y="313372"/>
                  </a:lnTo>
                  <a:lnTo>
                    <a:pt x="169069" y="316706"/>
                  </a:lnTo>
                  <a:lnTo>
                    <a:pt x="171926" y="318135"/>
                  </a:lnTo>
                  <a:lnTo>
                    <a:pt x="177165" y="318135"/>
                  </a:lnTo>
                  <a:lnTo>
                    <a:pt x="184785" y="317183"/>
                  </a:lnTo>
                  <a:lnTo>
                    <a:pt x="193834" y="317183"/>
                  </a:lnTo>
                  <a:lnTo>
                    <a:pt x="194786" y="313849"/>
                  </a:lnTo>
                  <a:lnTo>
                    <a:pt x="191453" y="305276"/>
                  </a:lnTo>
                  <a:lnTo>
                    <a:pt x="191929" y="304800"/>
                  </a:lnTo>
                  <a:lnTo>
                    <a:pt x="194786" y="308134"/>
                  </a:lnTo>
                  <a:lnTo>
                    <a:pt x="196691" y="308610"/>
                  </a:lnTo>
                  <a:lnTo>
                    <a:pt x="198120" y="310991"/>
                  </a:lnTo>
                  <a:lnTo>
                    <a:pt x="200978" y="311944"/>
                  </a:lnTo>
                  <a:lnTo>
                    <a:pt x="201930" y="310991"/>
                  </a:lnTo>
                  <a:lnTo>
                    <a:pt x="202406" y="310991"/>
                  </a:lnTo>
                  <a:lnTo>
                    <a:pt x="203359" y="308610"/>
                  </a:lnTo>
                  <a:lnTo>
                    <a:pt x="205264" y="305276"/>
                  </a:lnTo>
                  <a:lnTo>
                    <a:pt x="207645" y="301466"/>
                  </a:lnTo>
                  <a:lnTo>
                    <a:pt x="210503" y="296228"/>
                  </a:lnTo>
                  <a:lnTo>
                    <a:pt x="212407" y="287179"/>
                  </a:lnTo>
                  <a:lnTo>
                    <a:pt x="213836" y="281464"/>
                  </a:lnTo>
                  <a:lnTo>
                    <a:pt x="215265" y="276225"/>
                  </a:lnTo>
                  <a:lnTo>
                    <a:pt x="217170" y="271463"/>
                  </a:lnTo>
                  <a:lnTo>
                    <a:pt x="219551" y="268605"/>
                  </a:lnTo>
                  <a:lnTo>
                    <a:pt x="225743" y="262414"/>
                  </a:lnTo>
                  <a:lnTo>
                    <a:pt x="230505" y="258128"/>
                  </a:lnTo>
                  <a:lnTo>
                    <a:pt x="232886" y="256222"/>
                  </a:lnTo>
                  <a:lnTo>
                    <a:pt x="234315" y="254794"/>
                  </a:lnTo>
                  <a:lnTo>
                    <a:pt x="237173" y="252889"/>
                  </a:lnTo>
                  <a:lnTo>
                    <a:pt x="240030" y="250984"/>
                  </a:lnTo>
                  <a:lnTo>
                    <a:pt x="242411" y="247174"/>
                  </a:lnTo>
                  <a:lnTo>
                    <a:pt x="244316" y="243364"/>
                  </a:lnTo>
                  <a:lnTo>
                    <a:pt x="245745" y="242411"/>
                  </a:lnTo>
                  <a:lnTo>
                    <a:pt x="247650" y="241935"/>
                  </a:lnTo>
                  <a:lnTo>
                    <a:pt x="253365" y="238125"/>
                  </a:lnTo>
                  <a:lnTo>
                    <a:pt x="256699" y="235744"/>
                  </a:lnTo>
                  <a:lnTo>
                    <a:pt x="257651" y="237172"/>
                  </a:lnTo>
                  <a:lnTo>
                    <a:pt x="258128" y="238601"/>
                  </a:lnTo>
                  <a:lnTo>
                    <a:pt x="258604" y="239078"/>
                  </a:lnTo>
                  <a:lnTo>
                    <a:pt x="261461" y="239554"/>
                  </a:lnTo>
                  <a:lnTo>
                    <a:pt x="265748" y="239554"/>
                  </a:lnTo>
                  <a:lnTo>
                    <a:pt x="268129" y="239078"/>
                  </a:lnTo>
                  <a:lnTo>
                    <a:pt x="269557" y="237649"/>
                  </a:lnTo>
                  <a:lnTo>
                    <a:pt x="270986" y="233839"/>
                  </a:lnTo>
                  <a:lnTo>
                    <a:pt x="271939" y="233363"/>
                  </a:lnTo>
                  <a:lnTo>
                    <a:pt x="272891" y="233363"/>
                  </a:lnTo>
                  <a:lnTo>
                    <a:pt x="277178" y="235744"/>
                  </a:lnTo>
                  <a:lnTo>
                    <a:pt x="280988" y="239554"/>
                  </a:lnTo>
                  <a:lnTo>
                    <a:pt x="284798" y="242888"/>
                  </a:lnTo>
                  <a:lnTo>
                    <a:pt x="286703" y="244316"/>
                  </a:lnTo>
                  <a:lnTo>
                    <a:pt x="287655" y="245745"/>
                  </a:lnTo>
                  <a:lnTo>
                    <a:pt x="289084" y="252413"/>
                  </a:lnTo>
                  <a:lnTo>
                    <a:pt x="290036" y="253841"/>
                  </a:lnTo>
                  <a:lnTo>
                    <a:pt x="291465" y="254318"/>
                  </a:lnTo>
                  <a:lnTo>
                    <a:pt x="294323" y="253841"/>
                  </a:lnTo>
                  <a:lnTo>
                    <a:pt x="297180" y="252889"/>
                  </a:lnTo>
                  <a:lnTo>
                    <a:pt x="300038" y="251460"/>
                  </a:lnTo>
                  <a:lnTo>
                    <a:pt x="302419" y="249555"/>
                  </a:lnTo>
                  <a:lnTo>
                    <a:pt x="304324" y="247650"/>
                  </a:lnTo>
                  <a:lnTo>
                    <a:pt x="305276" y="246221"/>
                  </a:lnTo>
                  <a:lnTo>
                    <a:pt x="305753" y="240983"/>
                  </a:lnTo>
                  <a:lnTo>
                    <a:pt x="306229" y="240030"/>
                  </a:lnTo>
                  <a:lnTo>
                    <a:pt x="309086" y="238125"/>
                  </a:lnTo>
                  <a:lnTo>
                    <a:pt x="313373" y="234791"/>
                  </a:lnTo>
                  <a:lnTo>
                    <a:pt x="315754" y="232886"/>
                  </a:lnTo>
                  <a:lnTo>
                    <a:pt x="315754" y="231934"/>
                  </a:lnTo>
                  <a:lnTo>
                    <a:pt x="314325" y="229553"/>
                  </a:lnTo>
                  <a:lnTo>
                    <a:pt x="312897" y="227171"/>
                  </a:lnTo>
                  <a:lnTo>
                    <a:pt x="314325" y="224790"/>
                  </a:lnTo>
                  <a:lnTo>
                    <a:pt x="315754" y="222885"/>
                  </a:lnTo>
                  <a:lnTo>
                    <a:pt x="321469" y="216694"/>
                  </a:lnTo>
                  <a:lnTo>
                    <a:pt x="321469" y="214789"/>
                  </a:lnTo>
                  <a:lnTo>
                    <a:pt x="321945" y="212408"/>
                  </a:lnTo>
                  <a:lnTo>
                    <a:pt x="326231" y="205264"/>
                  </a:lnTo>
                  <a:lnTo>
                    <a:pt x="328613" y="195739"/>
                  </a:lnTo>
                  <a:lnTo>
                    <a:pt x="328613" y="193834"/>
                  </a:lnTo>
                  <a:lnTo>
                    <a:pt x="331470" y="189071"/>
                  </a:lnTo>
                  <a:lnTo>
                    <a:pt x="334804" y="183356"/>
                  </a:lnTo>
                  <a:lnTo>
                    <a:pt x="340995" y="182404"/>
                  </a:lnTo>
                  <a:lnTo>
                    <a:pt x="343376" y="180975"/>
                  </a:lnTo>
                  <a:lnTo>
                    <a:pt x="346234" y="178118"/>
                  </a:lnTo>
                  <a:lnTo>
                    <a:pt x="348139" y="175736"/>
                  </a:lnTo>
                  <a:lnTo>
                    <a:pt x="349091" y="173355"/>
                  </a:lnTo>
                  <a:lnTo>
                    <a:pt x="349568" y="169069"/>
                  </a:lnTo>
                  <a:lnTo>
                    <a:pt x="350520" y="163830"/>
                  </a:lnTo>
                  <a:lnTo>
                    <a:pt x="350997" y="159544"/>
                  </a:lnTo>
                  <a:lnTo>
                    <a:pt x="352901" y="155258"/>
                  </a:lnTo>
                  <a:lnTo>
                    <a:pt x="355759" y="153353"/>
                  </a:lnTo>
                  <a:lnTo>
                    <a:pt x="360998" y="151447"/>
                  </a:lnTo>
                  <a:lnTo>
                    <a:pt x="361950" y="150495"/>
                  </a:lnTo>
                  <a:lnTo>
                    <a:pt x="362903" y="147638"/>
                  </a:lnTo>
                  <a:lnTo>
                    <a:pt x="363379" y="141922"/>
                  </a:lnTo>
                  <a:lnTo>
                    <a:pt x="363379" y="138589"/>
                  </a:lnTo>
                  <a:lnTo>
                    <a:pt x="363379" y="137160"/>
                  </a:lnTo>
                  <a:lnTo>
                    <a:pt x="363855" y="134779"/>
                  </a:lnTo>
                  <a:lnTo>
                    <a:pt x="368618" y="130016"/>
                  </a:lnTo>
                  <a:lnTo>
                    <a:pt x="370999" y="122872"/>
                  </a:lnTo>
                  <a:lnTo>
                    <a:pt x="372904" y="115253"/>
                  </a:lnTo>
                  <a:lnTo>
                    <a:pt x="378619" y="106204"/>
                  </a:lnTo>
                  <a:lnTo>
                    <a:pt x="385286" y="97155"/>
                  </a:lnTo>
                  <a:lnTo>
                    <a:pt x="388144" y="94774"/>
                  </a:lnTo>
                  <a:lnTo>
                    <a:pt x="390525" y="93821"/>
                  </a:lnTo>
                  <a:lnTo>
                    <a:pt x="393382" y="93821"/>
                  </a:lnTo>
                  <a:lnTo>
                    <a:pt x="395288" y="93345"/>
                  </a:lnTo>
                  <a:lnTo>
                    <a:pt x="402431" y="89059"/>
                  </a:lnTo>
                  <a:lnTo>
                    <a:pt x="405289" y="87630"/>
                  </a:lnTo>
                  <a:lnTo>
                    <a:pt x="407670" y="86201"/>
                  </a:lnTo>
                  <a:lnTo>
                    <a:pt x="408147" y="84772"/>
                  </a:lnTo>
                  <a:lnTo>
                    <a:pt x="408147" y="82868"/>
                  </a:lnTo>
                  <a:lnTo>
                    <a:pt x="407670" y="78105"/>
                  </a:lnTo>
                  <a:lnTo>
                    <a:pt x="409099" y="74771"/>
                  </a:lnTo>
                  <a:lnTo>
                    <a:pt x="409575" y="69533"/>
                  </a:lnTo>
                  <a:lnTo>
                    <a:pt x="410051" y="65246"/>
                  </a:lnTo>
                  <a:lnTo>
                    <a:pt x="406241" y="58579"/>
                  </a:lnTo>
                  <a:close/>
                </a:path>
              </a:pathLst>
            </a:custGeom>
            <a:grpFill/>
            <a:ln w="3175" cap="flat">
              <a:solidFill>
                <a:schemeClr val="bg1">
                  <a:lumMod val="75000"/>
                </a:scheme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" name="Freeform: Shape 339">
              <a:extLst>
                <a:ext uri="{FF2B5EF4-FFF2-40B4-BE49-F238E27FC236}">
                  <a16:creationId xmlns:a16="http://schemas.microsoft.com/office/drawing/2014/main" id="{6635FF40-D8AB-B133-565D-0F0534EB2348}"/>
                </a:ext>
              </a:extLst>
            </p:cNvPr>
            <p:cNvSpPr/>
            <p:nvPr/>
          </p:nvSpPr>
          <p:spPr>
            <a:xfrm>
              <a:off x="5725001" y="3494721"/>
              <a:ext cx="537686" cy="410051"/>
            </a:xfrm>
            <a:custGeom>
              <a:avLst/>
              <a:gdLst>
                <a:gd name="connsiteX0" fmla="*/ 536734 w 537686"/>
                <a:gd name="connsiteY0" fmla="*/ 110014 h 410051"/>
                <a:gd name="connsiteX1" fmla="*/ 527685 w 537686"/>
                <a:gd name="connsiteY1" fmla="*/ 100489 h 410051"/>
                <a:gd name="connsiteX2" fmla="*/ 524828 w 537686"/>
                <a:gd name="connsiteY2" fmla="*/ 98108 h 410051"/>
                <a:gd name="connsiteX3" fmla="*/ 523399 w 537686"/>
                <a:gd name="connsiteY3" fmla="*/ 93345 h 410051"/>
                <a:gd name="connsiteX4" fmla="*/ 525780 w 537686"/>
                <a:gd name="connsiteY4" fmla="*/ 90488 h 410051"/>
                <a:gd name="connsiteX5" fmla="*/ 514826 w 537686"/>
                <a:gd name="connsiteY5" fmla="*/ 74295 h 410051"/>
                <a:gd name="connsiteX6" fmla="*/ 512445 w 537686"/>
                <a:gd name="connsiteY6" fmla="*/ 72390 h 410051"/>
                <a:gd name="connsiteX7" fmla="*/ 511016 w 537686"/>
                <a:gd name="connsiteY7" fmla="*/ 70485 h 410051"/>
                <a:gd name="connsiteX8" fmla="*/ 511016 w 537686"/>
                <a:gd name="connsiteY8" fmla="*/ 67628 h 410051"/>
                <a:gd name="connsiteX9" fmla="*/ 511016 w 537686"/>
                <a:gd name="connsiteY9" fmla="*/ 56197 h 410051"/>
                <a:gd name="connsiteX10" fmla="*/ 508159 w 537686"/>
                <a:gd name="connsiteY10" fmla="*/ 39053 h 410051"/>
                <a:gd name="connsiteX11" fmla="*/ 504349 w 537686"/>
                <a:gd name="connsiteY11" fmla="*/ 18574 h 410051"/>
                <a:gd name="connsiteX12" fmla="*/ 504349 w 537686"/>
                <a:gd name="connsiteY12" fmla="*/ 18574 h 410051"/>
                <a:gd name="connsiteX13" fmla="*/ 489585 w 537686"/>
                <a:gd name="connsiteY13" fmla="*/ 26194 h 410051"/>
                <a:gd name="connsiteX14" fmla="*/ 478631 w 537686"/>
                <a:gd name="connsiteY14" fmla="*/ 31909 h 410051"/>
                <a:gd name="connsiteX15" fmla="*/ 478155 w 537686"/>
                <a:gd name="connsiteY15" fmla="*/ 31909 h 410051"/>
                <a:gd name="connsiteX16" fmla="*/ 477679 w 537686"/>
                <a:gd name="connsiteY16" fmla="*/ 31433 h 410051"/>
                <a:gd name="connsiteX17" fmla="*/ 466249 w 537686"/>
                <a:gd name="connsiteY17" fmla="*/ 21908 h 410051"/>
                <a:gd name="connsiteX18" fmla="*/ 457200 w 537686"/>
                <a:gd name="connsiteY18" fmla="*/ 14288 h 410051"/>
                <a:gd name="connsiteX19" fmla="*/ 453390 w 537686"/>
                <a:gd name="connsiteY19" fmla="*/ 11906 h 410051"/>
                <a:gd name="connsiteX20" fmla="*/ 436245 w 537686"/>
                <a:gd name="connsiteY20" fmla="*/ 8096 h 410051"/>
                <a:gd name="connsiteX21" fmla="*/ 419576 w 537686"/>
                <a:gd name="connsiteY21" fmla="*/ 4286 h 410051"/>
                <a:gd name="connsiteX22" fmla="*/ 401955 w 537686"/>
                <a:gd name="connsiteY22" fmla="*/ 0 h 410051"/>
                <a:gd name="connsiteX23" fmla="*/ 384334 w 537686"/>
                <a:gd name="connsiteY23" fmla="*/ 10954 h 410051"/>
                <a:gd name="connsiteX24" fmla="*/ 366713 w 537686"/>
                <a:gd name="connsiteY24" fmla="*/ 21431 h 410051"/>
                <a:gd name="connsiteX25" fmla="*/ 349091 w 537686"/>
                <a:gd name="connsiteY25" fmla="*/ 32385 h 410051"/>
                <a:gd name="connsiteX26" fmla="*/ 331470 w 537686"/>
                <a:gd name="connsiteY26" fmla="*/ 43339 h 410051"/>
                <a:gd name="connsiteX27" fmla="*/ 313849 w 537686"/>
                <a:gd name="connsiteY27" fmla="*/ 53816 h 410051"/>
                <a:gd name="connsiteX28" fmla="*/ 296228 w 537686"/>
                <a:gd name="connsiteY28" fmla="*/ 64770 h 410051"/>
                <a:gd name="connsiteX29" fmla="*/ 278606 w 537686"/>
                <a:gd name="connsiteY29" fmla="*/ 75247 h 410051"/>
                <a:gd name="connsiteX30" fmla="*/ 260985 w 537686"/>
                <a:gd name="connsiteY30" fmla="*/ 86201 h 410051"/>
                <a:gd name="connsiteX31" fmla="*/ 249079 w 537686"/>
                <a:gd name="connsiteY31" fmla="*/ 93345 h 410051"/>
                <a:gd name="connsiteX32" fmla="*/ 241935 w 537686"/>
                <a:gd name="connsiteY32" fmla="*/ 99536 h 410051"/>
                <a:gd name="connsiteX33" fmla="*/ 232410 w 537686"/>
                <a:gd name="connsiteY33" fmla="*/ 107156 h 410051"/>
                <a:gd name="connsiteX34" fmla="*/ 223361 w 537686"/>
                <a:gd name="connsiteY34" fmla="*/ 115253 h 410051"/>
                <a:gd name="connsiteX35" fmla="*/ 216694 w 537686"/>
                <a:gd name="connsiteY35" fmla="*/ 121444 h 410051"/>
                <a:gd name="connsiteX36" fmla="*/ 207645 w 537686"/>
                <a:gd name="connsiteY36" fmla="*/ 129064 h 410051"/>
                <a:gd name="connsiteX37" fmla="*/ 203359 w 537686"/>
                <a:gd name="connsiteY37" fmla="*/ 133350 h 410051"/>
                <a:gd name="connsiteX38" fmla="*/ 193357 w 537686"/>
                <a:gd name="connsiteY38" fmla="*/ 141922 h 410051"/>
                <a:gd name="connsiteX39" fmla="*/ 190024 w 537686"/>
                <a:gd name="connsiteY39" fmla="*/ 143828 h 410051"/>
                <a:gd name="connsiteX40" fmla="*/ 176689 w 537686"/>
                <a:gd name="connsiteY40" fmla="*/ 146209 h 410051"/>
                <a:gd name="connsiteX41" fmla="*/ 164782 w 537686"/>
                <a:gd name="connsiteY41" fmla="*/ 148590 h 410051"/>
                <a:gd name="connsiteX42" fmla="*/ 153353 w 537686"/>
                <a:gd name="connsiteY42" fmla="*/ 150971 h 410051"/>
                <a:gd name="connsiteX43" fmla="*/ 145732 w 537686"/>
                <a:gd name="connsiteY43" fmla="*/ 152400 h 410051"/>
                <a:gd name="connsiteX44" fmla="*/ 138589 w 537686"/>
                <a:gd name="connsiteY44" fmla="*/ 153829 h 410051"/>
                <a:gd name="connsiteX45" fmla="*/ 138589 w 537686"/>
                <a:gd name="connsiteY45" fmla="*/ 160020 h 410051"/>
                <a:gd name="connsiteX46" fmla="*/ 138589 w 537686"/>
                <a:gd name="connsiteY46" fmla="*/ 169069 h 410051"/>
                <a:gd name="connsiteX47" fmla="*/ 138589 w 537686"/>
                <a:gd name="connsiteY47" fmla="*/ 179070 h 410051"/>
                <a:gd name="connsiteX48" fmla="*/ 138589 w 537686"/>
                <a:gd name="connsiteY48" fmla="*/ 188595 h 410051"/>
                <a:gd name="connsiteX49" fmla="*/ 138589 w 537686"/>
                <a:gd name="connsiteY49" fmla="*/ 199549 h 410051"/>
                <a:gd name="connsiteX50" fmla="*/ 138589 w 537686"/>
                <a:gd name="connsiteY50" fmla="*/ 208121 h 410051"/>
                <a:gd name="connsiteX51" fmla="*/ 138589 w 537686"/>
                <a:gd name="connsiteY51" fmla="*/ 218122 h 410051"/>
                <a:gd name="connsiteX52" fmla="*/ 138589 w 537686"/>
                <a:gd name="connsiteY52" fmla="*/ 228124 h 410051"/>
                <a:gd name="connsiteX53" fmla="*/ 137636 w 537686"/>
                <a:gd name="connsiteY53" fmla="*/ 229553 h 410051"/>
                <a:gd name="connsiteX54" fmla="*/ 137160 w 537686"/>
                <a:gd name="connsiteY54" fmla="*/ 235268 h 410051"/>
                <a:gd name="connsiteX55" fmla="*/ 136684 w 537686"/>
                <a:gd name="connsiteY55" fmla="*/ 242411 h 410051"/>
                <a:gd name="connsiteX56" fmla="*/ 134779 w 537686"/>
                <a:gd name="connsiteY56" fmla="*/ 250031 h 410051"/>
                <a:gd name="connsiteX57" fmla="*/ 130969 w 537686"/>
                <a:gd name="connsiteY57" fmla="*/ 255746 h 410051"/>
                <a:gd name="connsiteX58" fmla="*/ 130016 w 537686"/>
                <a:gd name="connsiteY58" fmla="*/ 261461 h 410051"/>
                <a:gd name="connsiteX59" fmla="*/ 129064 w 537686"/>
                <a:gd name="connsiteY59" fmla="*/ 264319 h 410051"/>
                <a:gd name="connsiteX60" fmla="*/ 127635 w 537686"/>
                <a:gd name="connsiteY60" fmla="*/ 266224 h 410051"/>
                <a:gd name="connsiteX61" fmla="*/ 127159 w 537686"/>
                <a:gd name="connsiteY61" fmla="*/ 268129 h 410051"/>
                <a:gd name="connsiteX62" fmla="*/ 126682 w 537686"/>
                <a:gd name="connsiteY62" fmla="*/ 270986 h 410051"/>
                <a:gd name="connsiteX63" fmla="*/ 125254 w 537686"/>
                <a:gd name="connsiteY63" fmla="*/ 272891 h 410051"/>
                <a:gd name="connsiteX64" fmla="*/ 124301 w 537686"/>
                <a:gd name="connsiteY64" fmla="*/ 273844 h 410051"/>
                <a:gd name="connsiteX65" fmla="*/ 120968 w 537686"/>
                <a:gd name="connsiteY65" fmla="*/ 274796 h 410051"/>
                <a:gd name="connsiteX66" fmla="*/ 114300 w 537686"/>
                <a:gd name="connsiteY66" fmla="*/ 280511 h 410051"/>
                <a:gd name="connsiteX67" fmla="*/ 113824 w 537686"/>
                <a:gd name="connsiteY67" fmla="*/ 284797 h 410051"/>
                <a:gd name="connsiteX68" fmla="*/ 106680 w 537686"/>
                <a:gd name="connsiteY68" fmla="*/ 283369 h 410051"/>
                <a:gd name="connsiteX69" fmla="*/ 98584 w 537686"/>
                <a:gd name="connsiteY69" fmla="*/ 282416 h 410051"/>
                <a:gd name="connsiteX70" fmla="*/ 97631 w 537686"/>
                <a:gd name="connsiteY70" fmla="*/ 282416 h 410051"/>
                <a:gd name="connsiteX71" fmla="*/ 97155 w 537686"/>
                <a:gd name="connsiteY71" fmla="*/ 282893 h 410051"/>
                <a:gd name="connsiteX72" fmla="*/ 96679 w 537686"/>
                <a:gd name="connsiteY72" fmla="*/ 285274 h 410051"/>
                <a:gd name="connsiteX73" fmla="*/ 86201 w 537686"/>
                <a:gd name="connsiteY73" fmla="*/ 285750 h 410051"/>
                <a:gd name="connsiteX74" fmla="*/ 77153 w 537686"/>
                <a:gd name="connsiteY74" fmla="*/ 285750 h 410051"/>
                <a:gd name="connsiteX75" fmla="*/ 65723 w 537686"/>
                <a:gd name="connsiteY75" fmla="*/ 286226 h 410051"/>
                <a:gd name="connsiteX76" fmla="*/ 57626 w 537686"/>
                <a:gd name="connsiteY76" fmla="*/ 286703 h 410051"/>
                <a:gd name="connsiteX77" fmla="*/ 48101 w 537686"/>
                <a:gd name="connsiteY77" fmla="*/ 287179 h 410051"/>
                <a:gd name="connsiteX78" fmla="*/ 39053 w 537686"/>
                <a:gd name="connsiteY78" fmla="*/ 287655 h 410051"/>
                <a:gd name="connsiteX79" fmla="*/ 32861 w 537686"/>
                <a:gd name="connsiteY79" fmla="*/ 292418 h 410051"/>
                <a:gd name="connsiteX80" fmla="*/ 27147 w 537686"/>
                <a:gd name="connsiteY80" fmla="*/ 297180 h 410051"/>
                <a:gd name="connsiteX81" fmla="*/ 26670 w 537686"/>
                <a:gd name="connsiteY81" fmla="*/ 297656 h 410051"/>
                <a:gd name="connsiteX82" fmla="*/ 19050 w 537686"/>
                <a:gd name="connsiteY82" fmla="*/ 298609 h 410051"/>
                <a:gd name="connsiteX83" fmla="*/ 9525 w 537686"/>
                <a:gd name="connsiteY83" fmla="*/ 297656 h 410051"/>
                <a:gd name="connsiteX84" fmla="*/ 4286 w 537686"/>
                <a:gd name="connsiteY84" fmla="*/ 297656 h 410051"/>
                <a:gd name="connsiteX85" fmla="*/ 2381 w 537686"/>
                <a:gd name="connsiteY85" fmla="*/ 298133 h 410051"/>
                <a:gd name="connsiteX86" fmla="*/ 1905 w 537686"/>
                <a:gd name="connsiteY86" fmla="*/ 300038 h 410051"/>
                <a:gd name="connsiteX87" fmla="*/ 1429 w 537686"/>
                <a:gd name="connsiteY87" fmla="*/ 301466 h 410051"/>
                <a:gd name="connsiteX88" fmla="*/ 1429 w 537686"/>
                <a:gd name="connsiteY88" fmla="*/ 304324 h 410051"/>
                <a:gd name="connsiteX89" fmla="*/ 953 w 537686"/>
                <a:gd name="connsiteY89" fmla="*/ 309086 h 410051"/>
                <a:gd name="connsiteX90" fmla="*/ 0 w 537686"/>
                <a:gd name="connsiteY90" fmla="*/ 314325 h 410051"/>
                <a:gd name="connsiteX91" fmla="*/ 3334 w 537686"/>
                <a:gd name="connsiteY91" fmla="*/ 317659 h 410051"/>
                <a:gd name="connsiteX92" fmla="*/ 6668 w 537686"/>
                <a:gd name="connsiteY92" fmla="*/ 321469 h 410051"/>
                <a:gd name="connsiteX93" fmla="*/ 7620 w 537686"/>
                <a:gd name="connsiteY93" fmla="*/ 322897 h 410051"/>
                <a:gd name="connsiteX94" fmla="*/ 6668 w 537686"/>
                <a:gd name="connsiteY94" fmla="*/ 326708 h 410051"/>
                <a:gd name="connsiteX95" fmla="*/ 7144 w 537686"/>
                <a:gd name="connsiteY95" fmla="*/ 328613 h 410051"/>
                <a:gd name="connsiteX96" fmla="*/ 9049 w 537686"/>
                <a:gd name="connsiteY96" fmla="*/ 332422 h 410051"/>
                <a:gd name="connsiteX97" fmla="*/ 12382 w 537686"/>
                <a:gd name="connsiteY97" fmla="*/ 336709 h 410051"/>
                <a:gd name="connsiteX98" fmla="*/ 15716 w 537686"/>
                <a:gd name="connsiteY98" fmla="*/ 341471 h 410051"/>
                <a:gd name="connsiteX99" fmla="*/ 18098 w 537686"/>
                <a:gd name="connsiteY99" fmla="*/ 341947 h 410051"/>
                <a:gd name="connsiteX100" fmla="*/ 20003 w 537686"/>
                <a:gd name="connsiteY100" fmla="*/ 342424 h 410051"/>
                <a:gd name="connsiteX101" fmla="*/ 21431 w 537686"/>
                <a:gd name="connsiteY101" fmla="*/ 343376 h 410051"/>
                <a:gd name="connsiteX102" fmla="*/ 23336 w 537686"/>
                <a:gd name="connsiteY102" fmla="*/ 343853 h 410051"/>
                <a:gd name="connsiteX103" fmla="*/ 25241 w 537686"/>
                <a:gd name="connsiteY103" fmla="*/ 344329 h 410051"/>
                <a:gd name="connsiteX104" fmla="*/ 26670 w 537686"/>
                <a:gd name="connsiteY104" fmla="*/ 345758 h 410051"/>
                <a:gd name="connsiteX105" fmla="*/ 28099 w 537686"/>
                <a:gd name="connsiteY105" fmla="*/ 346710 h 410051"/>
                <a:gd name="connsiteX106" fmla="*/ 29051 w 537686"/>
                <a:gd name="connsiteY106" fmla="*/ 349568 h 410051"/>
                <a:gd name="connsiteX107" fmla="*/ 32861 w 537686"/>
                <a:gd name="connsiteY107" fmla="*/ 351472 h 410051"/>
                <a:gd name="connsiteX108" fmla="*/ 35243 w 537686"/>
                <a:gd name="connsiteY108" fmla="*/ 353378 h 410051"/>
                <a:gd name="connsiteX109" fmla="*/ 34290 w 537686"/>
                <a:gd name="connsiteY109" fmla="*/ 354330 h 410051"/>
                <a:gd name="connsiteX110" fmla="*/ 31432 w 537686"/>
                <a:gd name="connsiteY110" fmla="*/ 353854 h 410051"/>
                <a:gd name="connsiteX111" fmla="*/ 28099 w 537686"/>
                <a:gd name="connsiteY111" fmla="*/ 352901 h 410051"/>
                <a:gd name="connsiteX112" fmla="*/ 27623 w 537686"/>
                <a:gd name="connsiteY112" fmla="*/ 354330 h 410051"/>
                <a:gd name="connsiteX113" fmla="*/ 27623 w 537686"/>
                <a:gd name="connsiteY113" fmla="*/ 359569 h 410051"/>
                <a:gd name="connsiteX114" fmla="*/ 28099 w 537686"/>
                <a:gd name="connsiteY114" fmla="*/ 363855 h 410051"/>
                <a:gd name="connsiteX115" fmla="*/ 29051 w 537686"/>
                <a:gd name="connsiteY115" fmla="*/ 364808 h 410051"/>
                <a:gd name="connsiteX116" fmla="*/ 31909 w 537686"/>
                <a:gd name="connsiteY116" fmla="*/ 365284 h 410051"/>
                <a:gd name="connsiteX117" fmla="*/ 39053 w 537686"/>
                <a:gd name="connsiteY117" fmla="*/ 370999 h 410051"/>
                <a:gd name="connsiteX118" fmla="*/ 45720 w 537686"/>
                <a:gd name="connsiteY118" fmla="*/ 376238 h 410051"/>
                <a:gd name="connsiteX119" fmla="*/ 47625 w 537686"/>
                <a:gd name="connsiteY119" fmla="*/ 377666 h 410051"/>
                <a:gd name="connsiteX120" fmla="*/ 51435 w 537686"/>
                <a:gd name="connsiteY120" fmla="*/ 378619 h 410051"/>
                <a:gd name="connsiteX121" fmla="*/ 55722 w 537686"/>
                <a:gd name="connsiteY121" fmla="*/ 378619 h 410051"/>
                <a:gd name="connsiteX122" fmla="*/ 57150 w 537686"/>
                <a:gd name="connsiteY122" fmla="*/ 378143 h 410051"/>
                <a:gd name="connsiteX123" fmla="*/ 60960 w 537686"/>
                <a:gd name="connsiteY123" fmla="*/ 375285 h 410051"/>
                <a:gd name="connsiteX124" fmla="*/ 63341 w 537686"/>
                <a:gd name="connsiteY124" fmla="*/ 375285 h 410051"/>
                <a:gd name="connsiteX125" fmla="*/ 65247 w 537686"/>
                <a:gd name="connsiteY125" fmla="*/ 375285 h 410051"/>
                <a:gd name="connsiteX126" fmla="*/ 66199 w 537686"/>
                <a:gd name="connsiteY126" fmla="*/ 375761 h 410051"/>
                <a:gd name="connsiteX127" fmla="*/ 68104 w 537686"/>
                <a:gd name="connsiteY127" fmla="*/ 377666 h 410051"/>
                <a:gd name="connsiteX128" fmla="*/ 70009 w 537686"/>
                <a:gd name="connsiteY128" fmla="*/ 381000 h 410051"/>
                <a:gd name="connsiteX129" fmla="*/ 70485 w 537686"/>
                <a:gd name="connsiteY129" fmla="*/ 383858 h 410051"/>
                <a:gd name="connsiteX130" fmla="*/ 70009 w 537686"/>
                <a:gd name="connsiteY130" fmla="*/ 384810 h 410051"/>
                <a:gd name="connsiteX131" fmla="*/ 69532 w 537686"/>
                <a:gd name="connsiteY131" fmla="*/ 385286 h 410051"/>
                <a:gd name="connsiteX132" fmla="*/ 66199 w 537686"/>
                <a:gd name="connsiteY132" fmla="*/ 386239 h 410051"/>
                <a:gd name="connsiteX133" fmla="*/ 64770 w 537686"/>
                <a:gd name="connsiteY133" fmla="*/ 386715 h 410051"/>
                <a:gd name="connsiteX134" fmla="*/ 64770 w 537686"/>
                <a:gd name="connsiteY134" fmla="*/ 387191 h 410051"/>
                <a:gd name="connsiteX135" fmla="*/ 65247 w 537686"/>
                <a:gd name="connsiteY135" fmla="*/ 389096 h 410051"/>
                <a:gd name="connsiteX136" fmla="*/ 65723 w 537686"/>
                <a:gd name="connsiteY136" fmla="*/ 390049 h 410051"/>
                <a:gd name="connsiteX137" fmla="*/ 69056 w 537686"/>
                <a:gd name="connsiteY137" fmla="*/ 394811 h 410051"/>
                <a:gd name="connsiteX138" fmla="*/ 74295 w 537686"/>
                <a:gd name="connsiteY138" fmla="*/ 401479 h 410051"/>
                <a:gd name="connsiteX139" fmla="*/ 75724 w 537686"/>
                <a:gd name="connsiteY139" fmla="*/ 402908 h 410051"/>
                <a:gd name="connsiteX140" fmla="*/ 76676 w 537686"/>
                <a:gd name="connsiteY140" fmla="*/ 399574 h 410051"/>
                <a:gd name="connsiteX141" fmla="*/ 74772 w 537686"/>
                <a:gd name="connsiteY141" fmla="*/ 392906 h 410051"/>
                <a:gd name="connsiteX142" fmla="*/ 75248 w 537686"/>
                <a:gd name="connsiteY142" fmla="*/ 391954 h 410051"/>
                <a:gd name="connsiteX143" fmla="*/ 78581 w 537686"/>
                <a:gd name="connsiteY143" fmla="*/ 390525 h 410051"/>
                <a:gd name="connsiteX144" fmla="*/ 82868 w 537686"/>
                <a:gd name="connsiteY144" fmla="*/ 389572 h 410051"/>
                <a:gd name="connsiteX145" fmla="*/ 84773 w 537686"/>
                <a:gd name="connsiteY145" fmla="*/ 389572 h 410051"/>
                <a:gd name="connsiteX146" fmla="*/ 85725 w 537686"/>
                <a:gd name="connsiteY146" fmla="*/ 388620 h 410051"/>
                <a:gd name="connsiteX147" fmla="*/ 87630 w 537686"/>
                <a:gd name="connsiteY147" fmla="*/ 387668 h 410051"/>
                <a:gd name="connsiteX148" fmla="*/ 90011 w 537686"/>
                <a:gd name="connsiteY148" fmla="*/ 386239 h 410051"/>
                <a:gd name="connsiteX149" fmla="*/ 91440 w 537686"/>
                <a:gd name="connsiteY149" fmla="*/ 386715 h 410051"/>
                <a:gd name="connsiteX150" fmla="*/ 92393 w 537686"/>
                <a:gd name="connsiteY150" fmla="*/ 387191 h 410051"/>
                <a:gd name="connsiteX151" fmla="*/ 101918 w 537686"/>
                <a:gd name="connsiteY151" fmla="*/ 395288 h 410051"/>
                <a:gd name="connsiteX152" fmla="*/ 105728 w 537686"/>
                <a:gd name="connsiteY152" fmla="*/ 399574 h 410051"/>
                <a:gd name="connsiteX153" fmla="*/ 106680 w 537686"/>
                <a:gd name="connsiteY153" fmla="*/ 401955 h 410051"/>
                <a:gd name="connsiteX154" fmla="*/ 109061 w 537686"/>
                <a:gd name="connsiteY154" fmla="*/ 403384 h 410051"/>
                <a:gd name="connsiteX155" fmla="*/ 111919 w 537686"/>
                <a:gd name="connsiteY155" fmla="*/ 404336 h 410051"/>
                <a:gd name="connsiteX156" fmla="*/ 114776 w 537686"/>
                <a:gd name="connsiteY156" fmla="*/ 406718 h 410051"/>
                <a:gd name="connsiteX157" fmla="*/ 117157 w 537686"/>
                <a:gd name="connsiteY157" fmla="*/ 410051 h 410051"/>
                <a:gd name="connsiteX158" fmla="*/ 119063 w 537686"/>
                <a:gd name="connsiteY158" fmla="*/ 408622 h 410051"/>
                <a:gd name="connsiteX159" fmla="*/ 119063 w 537686"/>
                <a:gd name="connsiteY159" fmla="*/ 407670 h 410051"/>
                <a:gd name="connsiteX160" fmla="*/ 118586 w 537686"/>
                <a:gd name="connsiteY160" fmla="*/ 406241 h 410051"/>
                <a:gd name="connsiteX161" fmla="*/ 117634 w 537686"/>
                <a:gd name="connsiteY161" fmla="*/ 405289 h 410051"/>
                <a:gd name="connsiteX162" fmla="*/ 117634 w 537686"/>
                <a:gd name="connsiteY162" fmla="*/ 403384 h 410051"/>
                <a:gd name="connsiteX163" fmla="*/ 117634 w 537686"/>
                <a:gd name="connsiteY163" fmla="*/ 401955 h 410051"/>
                <a:gd name="connsiteX164" fmla="*/ 118586 w 537686"/>
                <a:gd name="connsiteY164" fmla="*/ 400526 h 410051"/>
                <a:gd name="connsiteX165" fmla="*/ 118110 w 537686"/>
                <a:gd name="connsiteY165" fmla="*/ 397193 h 410051"/>
                <a:gd name="connsiteX166" fmla="*/ 118110 w 537686"/>
                <a:gd name="connsiteY166" fmla="*/ 392430 h 410051"/>
                <a:gd name="connsiteX167" fmla="*/ 118586 w 537686"/>
                <a:gd name="connsiteY167" fmla="*/ 385763 h 410051"/>
                <a:gd name="connsiteX168" fmla="*/ 118586 w 537686"/>
                <a:gd name="connsiteY168" fmla="*/ 381476 h 410051"/>
                <a:gd name="connsiteX169" fmla="*/ 122873 w 537686"/>
                <a:gd name="connsiteY169" fmla="*/ 378143 h 410051"/>
                <a:gd name="connsiteX170" fmla="*/ 129064 w 537686"/>
                <a:gd name="connsiteY170" fmla="*/ 372904 h 410051"/>
                <a:gd name="connsiteX171" fmla="*/ 131922 w 537686"/>
                <a:gd name="connsiteY171" fmla="*/ 367665 h 410051"/>
                <a:gd name="connsiteX172" fmla="*/ 133826 w 537686"/>
                <a:gd name="connsiteY172" fmla="*/ 363379 h 410051"/>
                <a:gd name="connsiteX173" fmla="*/ 135731 w 537686"/>
                <a:gd name="connsiteY173" fmla="*/ 349568 h 410051"/>
                <a:gd name="connsiteX174" fmla="*/ 137160 w 537686"/>
                <a:gd name="connsiteY174" fmla="*/ 349091 h 410051"/>
                <a:gd name="connsiteX175" fmla="*/ 139065 w 537686"/>
                <a:gd name="connsiteY175" fmla="*/ 348139 h 410051"/>
                <a:gd name="connsiteX176" fmla="*/ 145256 w 537686"/>
                <a:gd name="connsiteY176" fmla="*/ 343376 h 410051"/>
                <a:gd name="connsiteX177" fmla="*/ 149543 w 537686"/>
                <a:gd name="connsiteY177" fmla="*/ 341471 h 410051"/>
                <a:gd name="connsiteX178" fmla="*/ 153353 w 537686"/>
                <a:gd name="connsiteY178" fmla="*/ 340519 h 410051"/>
                <a:gd name="connsiteX179" fmla="*/ 158591 w 537686"/>
                <a:gd name="connsiteY179" fmla="*/ 339566 h 410051"/>
                <a:gd name="connsiteX180" fmla="*/ 161925 w 537686"/>
                <a:gd name="connsiteY180" fmla="*/ 340043 h 410051"/>
                <a:gd name="connsiteX181" fmla="*/ 168116 w 537686"/>
                <a:gd name="connsiteY181" fmla="*/ 340043 h 410051"/>
                <a:gd name="connsiteX182" fmla="*/ 172879 w 537686"/>
                <a:gd name="connsiteY182" fmla="*/ 339566 h 410051"/>
                <a:gd name="connsiteX183" fmla="*/ 177165 w 537686"/>
                <a:gd name="connsiteY183" fmla="*/ 336709 h 410051"/>
                <a:gd name="connsiteX184" fmla="*/ 179070 w 537686"/>
                <a:gd name="connsiteY184" fmla="*/ 336233 h 410051"/>
                <a:gd name="connsiteX185" fmla="*/ 181451 w 537686"/>
                <a:gd name="connsiteY185" fmla="*/ 335756 h 410051"/>
                <a:gd name="connsiteX186" fmla="*/ 193357 w 537686"/>
                <a:gd name="connsiteY186" fmla="*/ 339090 h 410051"/>
                <a:gd name="connsiteX187" fmla="*/ 204788 w 537686"/>
                <a:gd name="connsiteY187" fmla="*/ 342900 h 410051"/>
                <a:gd name="connsiteX188" fmla="*/ 207169 w 537686"/>
                <a:gd name="connsiteY188" fmla="*/ 342424 h 410051"/>
                <a:gd name="connsiteX189" fmla="*/ 209074 w 537686"/>
                <a:gd name="connsiteY189" fmla="*/ 342900 h 410051"/>
                <a:gd name="connsiteX190" fmla="*/ 211931 w 537686"/>
                <a:gd name="connsiteY190" fmla="*/ 344805 h 410051"/>
                <a:gd name="connsiteX191" fmla="*/ 216218 w 537686"/>
                <a:gd name="connsiteY191" fmla="*/ 348615 h 410051"/>
                <a:gd name="connsiteX192" fmla="*/ 218599 w 537686"/>
                <a:gd name="connsiteY192" fmla="*/ 351472 h 410051"/>
                <a:gd name="connsiteX193" fmla="*/ 220028 w 537686"/>
                <a:gd name="connsiteY193" fmla="*/ 352901 h 410051"/>
                <a:gd name="connsiteX194" fmla="*/ 226219 w 537686"/>
                <a:gd name="connsiteY194" fmla="*/ 361950 h 410051"/>
                <a:gd name="connsiteX195" fmla="*/ 228124 w 537686"/>
                <a:gd name="connsiteY195" fmla="*/ 363855 h 410051"/>
                <a:gd name="connsiteX196" fmla="*/ 230505 w 537686"/>
                <a:gd name="connsiteY196" fmla="*/ 365284 h 410051"/>
                <a:gd name="connsiteX197" fmla="*/ 232886 w 537686"/>
                <a:gd name="connsiteY197" fmla="*/ 365760 h 410051"/>
                <a:gd name="connsiteX198" fmla="*/ 234791 w 537686"/>
                <a:gd name="connsiteY198" fmla="*/ 365284 h 410051"/>
                <a:gd name="connsiteX199" fmla="*/ 236220 w 537686"/>
                <a:gd name="connsiteY199" fmla="*/ 364331 h 410051"/>
                <a:gd name="connsiteX200" fmla="*/ 238601 w 537686"/>
                <a:gd name="connsiteY200" fmla="*/ 362426 h 410051"/>
                <a:gd name="connsiteX201" fmla="*/ 241935 w 537686"/>
                <a:gd name="connsiteY201" fmla="*/ 361474 h 410051"/>
                <a:gd name="connsiteX202" fmla="*/ 244793 w 537686"/>
                <a:gd name="connsiteY202" fmla="*/ 361950 h 410051"/>
                <a:gd name="connsiteX203" fmla="*/ 259556 w 537686"/>
                <a:gd name="connsiteY203" fmla="*/ 353854 h 410051"/>
                <a:gd name="connsiteX204" fmla="*/ 260985 w 537686"/>
                <a:gd name="connsiteY204" fmla="*/ 353854 h 410051"/>
                <a:gd name="connsiteX205" fmla="*/ 265272 w 537686"/>
                <a:gd name="connsiteY205" fmla="*/ 354330 h 410051"/>
                <a:gd name="connsiteX206" fmla="*/ 270034 w 537686"/>
                <a:gd name="connsiteY206" fmla="*/ 355283 h 410051"/>
                <a:gd name="connsiteX207" fmla="*/ 282416 w 537686"/>
                <a:gd name="connsiteY207" fmla="*/ 363379 h 410051"/>
                <a:gd name="connsiteX208" fmla="*/ 292418 w 537686"/>
                <a:gd name="connsiteY208" fmla="*/ 368618 h 410051"/>
                <a:gd name="connsiteX209" fmla="*/ 299561 w 537686"/>
                <a:gd name="connsiteY209" fmla="*/ 370046 h 410051"/>
                <a:gd name="connsiteX210" fmla="*/ 307657 w 537686"/>
                <a:gd name="connsiteY210" fmla="*/ 371475 h 410051"/>
                <a:gd name="connsiteX211" fmla="*/ 321945 w 537686"/>
                <a:gd name="connsiteY211" fmla="*/ 371951 h 410051"/>
                <a:gd name="connsiteX212" fmla="*/ 332423 w 537686"/>
                <a:gd name="connsiteY212" fmla="*/ 360997 h 410051"/>
                <a:gd name="connsiteX213" fmla="*/ 336232 w 537686"/>
                <a:gd name="connsiteY213" fmla="*/ 358616 h 410051"/>
                <a:gd name="connsiteX214" fmla="*/ 340995 w 537686"/>
                <a:gd name="connsiteY214" fmla="*/ 356235 h 410051"/>
                <a:gd name="connsiteX215" fmla="*/ 342424 w 537686"/>
                <a:gd name="connsiteY215" fmla="*/ 355759 h 410051"/>
                <a:gd name="connsiteX216" fmla="*/ 350997 w 537686"/>
                <a:gd name="connsiteY216" fmla="*/ 354330 h 410051"/>
                <a:gd name="connsiteX217" fmla="*/ 367665 w 537686"/>
                <a:gd name="connsiteY217" fmla="*/ 352901 h 410051"/>
                <a:gd name="connsiteX218" fmla="*/ 382905 w 537686"/>
                <a:gd name="connsiteY218" fmla="*/ 353378 h 410051"/>
                <a:gd name="connsiteX219" fmla="*/ 385763 w 537686"/>
                <a:gd name="connsiteY219" fmla="*/ 353854 h 410051"/>
                <a:gd name="connsiteX220" fmla="*/ 392430 w 537686"/>
                <a:gd name="connsiteY220" fmla="*/ 355283 h 410051"/>
                <a:gd name="connsiteX221" fmla="*/ 402431 w 537686"/>
                <a:gd name="connsiteY221" fmla="*/ 359093 h 410051"/>
                <a:gd name="connsiteX222" fmla="*/ 406718 w 537686"/>
                <a:gd name="connsiteY222" fmla="*/ 362426 h 410051"/>
                <a:gd name="connsiteX223" fmla="*/ 413861 w 537686"/>
                <a:gd name="connsiteY223" fmla="*/ 362903 h 410051"/>
                <a:gd name="connsiteX224" fmla="*/ 418624 w 537686"/>
                <a:gd name="connsiteY224" fmla="*/ 362426 h 410051"/>
                <a:gd name="connsiteX225" fmla="*/ 420053 w 537686"/>
                <a:gd name="connsiteY225" fmla="*/ 358616 h 410051"/>
                <a:gd name="connsiteX226" fmla="*/ 425291 w 537686"/>
                <a:gd name="connsiteY226" fmla="*/ 354330 h 410051"/>
                <a:gd name="connsiteX227" fmla="*/ 428625 w 537686"/>
                <a:gd name="connsiteY227" fmla="*/ 352425 h 410051"/>
                <a:gd name="connsiteX228" fmla="*/ 432435 w 537686"/>
                <a:gd name="connsiteY228" fmla="*/ 350044 h 410051"/>
                <a:gd name="connsiteX229" fmla="*/ 438626 w 537686"/>
                <a:gd name="connsiteY229" fmla="*/ 347186 h 410051"/>
                <a:gd name="connsiteX230" fmla="*/ 443389 w 537686"/>
                <a:gd name="connsiteY230" fmla="*/ 345758 h 410051"/>
                <a:gd name="connsiteX231" fmla="*/ 447675 w 537686"/>
                <a:gd name="connsiteY231" fmla="*/ 342424 h 410051"/>
                <a:gd name="connsiteX232" fmla="*/ 451485 w 537686"/>
                <a:gd name="connsiteY232" fmla="*/ 341471 h 410051"/>
                <a:gd name="connsiteX233" fmla="*/ 457676 w 537686"/>
                <a:gd name="connsiteY233" fmla="*/ 341471 h 410051"/>
                <a:gd name="connsiteX234" fmla="*/ 453866 w 537686"/>
                <a:gd name="connsiteY234" fmla="*/ 326708 h 410051"/>
                <a:gd name="connsiteX235" fmla="*/ 451961 w 537686"/>
                <a:gd name="connsiteY235" fmla="*/ 318135 h 410051"/>
                <a:gd name="connsiteX236" fmla="*/ 454343 w 537686"/>
                <a:gd name="connsiteY236" fmla="*/ 315754 h 410051"/>
                <a:gd name="connsiteX237" fmla="*/ 458629 w 537686"/>
                <a:gd name="connsiteY237" fmla="*/ 309563 h 410051"/>
                <a:gd name="connsiteX238" fmla="*/ 464344 w 537686"/>
                <a:gd name="connsiteY238" fmla="*/ 298133 h 410051"/>
                <a:gd name="connsiteX239" fmla="*/ 477203 w 537686"/>
                <a:gd name="connsiteY239" fmla="*/ 280511 h 410051"/>
                <a:gd name="connsiteX240" fmla="*/ 483394 w 537686"/>
                <a:gd name="connsiteY240" fmla="*/ 270986 h 410051"/>
                <a:gd name="connsiteX241" fmla="*/ 496253 w 537686"/>
                <a:gd name="connsiteY241" fmla="*/ 257651 h 410051"/>
                <a:gd name="connsiteX242" fmla="*/ 511969 w 537686"/>
                <a:gd name="connsiteY242" fmla="*/ 240506 h 410051"/>
                <a:gd name="connsiteX243" fmla="*/ 521018 w 537686"/>
                <a:gd name="connsiteY243" fmla="*/ 231458 h 410051"/>
                <a:gd name="connsiteX244" fmla="*/ 522447 w 537686"/>
                <a:gd name="connsiteY244" fmla="*/ 213836 h 410051"/>
                <a:gd name="connsiteX245" fmla="*/ 523875 w 537686"/>
                <a:gd name="connsiteY245" fmla="*/ 195739 h 410051"/>
                <a:gd name="connsiteX246" fmla="*/ 525304 w 537686"/>
                <a:gd name="connsiteY246" fmla="*/ 181928 h 410051"/>
                <a:gd name="connsiteX247" fmla="*/ 526732 w 537686"/>
                <a:gd name="connsiteY247" fmla="*/ 165259 h 410051"/>
                <a:gd name="connsiteX248" fmla="*/ 527685 w 537686"/>
                <a:gd name="connsiteY248" fmla="*/ 151447 h 410051"/>
                <a:gd name="connsiteX249" fmla="*/ 528638 w 537686"/>
                <a:gd name="connsiteY249" fmla="*/ 141446 h 410051"/>
                <a:gd name="connsiteX250" fmla="*/ 530067 w 537686"/>
                <a:gd name="connsiteY250" fmla="*/ 127159 h 410051"/>
                <a:gd name="connsiteX251" fmla="*/ 531019 w 537686"/>
                <a:gd name="connsiteY251" fmla="*/ 124301 h 410051"/>
                <a:gd name="connsiteX252" fmla="*/ 537210 w 537686"/>
                <a:gd name="connsiteY252" fmla="*/ 113347 h 410051"/>
                <a:gd name="connsiteX253" fmla="*/ 537686 w 537686"/>
                <a:gd name="connsiteY253" fmla="*/ 111919 h 4100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</a:cxnLst>
              <a:rect l="l" t="t" r="r" b="b"/>
              <a:pathLst>
                <a:path w="537686" h="410051">
                  <a:moveTo>
                    <a:pt x="536734" y="110014"/>
                  </a:moveTo>
                  <a:lnTo>
                    <a:pt x="527685" y="100489"/>
                  </a:lnTo>
                  <a:lnTo>
                    <a:pt x="524828" y="98108"/>
                  </a:lnTo>
                  <a:lnTo>
                    <a:pt x="523399" y="93345"/>
                  </a:lnTo>
                  <a:lnTo>
                    <a:pt x="525780" y="90488"/>
                  </a:lnTo>
                  <a:lnTo>
                    <a:pt x="514826" y="74295"/>
                  </a:lnTo>
                  <a:lnTo>
                    <a:pt x="512445" y="72390"/>
                  </a:lnTo>
                  <a:lnTo>
                    <a:pt x="511016" y="70485"/>
                  </a:lnTo>
                  <a:lnTo>
                    <a:pt x="511016" y="67628"/>
                  </a:lnTo>
                  <a:lnTo>
                    <a:pt x="511016" y="56197"/>
                  </a:lnTo>
                  <a:lnTo>
                    <a:pt x="508159" y="39053"/>
                  </a:lnTo>
                  <a:lnTo>
                    <a:pt x="504349" y="18574"/>
                  </a:lnTo>
                  <a:lnTo>
                    <a:pt x="504349" y="18574"/>
                  </a:lnTo>
                  <a:lnTo>
                    <a:pt x="489585" y="26194"/>
                  </a:lnTo>
                  <a:lnTo>
                    <a:pt x="478631" y="31909"/>
                  </a:lnTo>
                  <a:lnTo>
                    <a:pt x="478155" y="31909"/>
                  </a:lnTo>
                  <a:lnTo>
                    <a:pt x="477679" y="31433"/>
                  </a:lnTo>
                  <a:lnTo>
                    <a:pt x="466249" y="21908"/>
                  </a:lnTo>
                  <a:lnTo>
                    <a:pt x="457200" y="14288"/>
                  </a:lnTo>
                  <a:lnTo>
                    <a:pt x="453390" y="11906"/>
                  </a:lnTo>
                  <a:lnTo>
                    <a:pt x="436245" y="8096"/>
                  </a:lnTo>
                  <a:lnTo>
                    <a:pt x="419576" y="4286"/>
                  </a:lnTo>
                  <a:lnTo>
                    <a:pt x="401955" y="0"/>
                  </a:lnTo>
                  <a:lnTo>
                    <a:pt x="384334" y="10954"/>
                  </a:lnTo>
                  <a:lnTo>
                    <a:pt x="366713" y="21431"/>
                  </a:lnTo>
                  <a:lnTo>
                    <a:pt x="349091" y="32385"/>
                  </a:lnTo>
                  <a:lnTo>
                    <a:pt x="331470" y="43339"/>
                  </a:lnTo>
                  <a:lnTo>
                    <a:pt x="313849" y="53816"/>
                  </a:lnTo>
                  <a:lnTo>
                    <a:pt x="296228" y="64770"/>
                  </a:lnTo>
                  <a:lnTo>
                    <a:pt x="278606" y="75247"/>
                  </a:lnTo>
                  <a:lnTo>
                    <a:pt x="260985" y="86201"/>
                  </a:lnTo>
                  <a:lnTo>
                    <a:pt x="249079" y="93345"/>
                  </a:lnTo>
                  <a:lnTo>
                    <a:pt x="241935" y="99536"/>
                  </a:lnTo>
                  <a:lnTo>
                    <a:pt x="232410" y="107156"/>
                  </a:lnTo>
                  <a:lnTo>
                    <a:pt x="223361" y="115253"/>
                  </a:lnTo>
                  <a:lnTo>
                    <a:pt x="216694" y="121444"/>
                  </a:lnTo>
                  <a:lnTo>
                    <a:pt x="207645" y="129064"/>
                  </a:lnTo>
                  <a:lnTo>
                    <a:pt x="203359" y="133350"/>
                  </a:lnTo>
                  <a:lnTo>
                    <a:pt x="193357" y="141922"/>
                  </a:lnTo>
                  <a:lnTo>
                    <a:pt x="190024" y="143828"/>
                  </a:lnTo>
                  <a:lnTo>
                    <a:pt x="176689" y="146209"/>
                  </a:lnTo>
                  <a:lnTo>
                    <a:pt x="164782" y="148590"/>
                  </a:lnTo>
                  <a:lnTo>
                    <a:pt x="153353" y="150971"/>
                  </a:lnTo>
                  <a:lnTo>
                    <a:pt x="145732" y="152400"/>
                  </a:lnTo>
                  <a:lnTo>
                    <a:pt x="138589" y="153829"/>
                  </a:lnTo>
                  <a:lnTo>
                    <a:pt x="138589" y="160020"/>
                  </a:lnTo>
                  <a:lnTo>
                    <a:pt x="138589" y="169069"/>
                  </a:lnTo>
                  <a:lnTo>
                    <a:pt x="138589" y="179070"/>
                  </a:lnTo>
                  <a:lnTo>
                    <a:pt x="138589" y="188595"/>
                  </a:lnTo>
                  <a:lnTo>
                    <a:pt x="138589" y="199549"/>
                  </a:lnTo>
                  <a:lnTo>
                    <a:pt x="138589" y="208121"/>
                  </a:lnTo>
                  <a:lnTo>
                    <a:pt x="138589" y="218122"/>
                  </a:lnTo>
                  <a:lnTo>
                    <a:pt x="138589" y="228124"/>
                  </a:lnTo>
                  <a:lnTo>
                    <a:pt x="137636" y="229553"/>
                  </a:lnTo>
                  <a:lnTo>
                    <a:pt x="137160" y="235268"/>
                  </a:lnTo>
                  <a:lnTo>
                    <a:pt x="136684" y="242411"/>
                  </a:lnTo>
                  <a:lnTo>
                    <a:pt x="134779" y="250031"/>
                  </a:lnTo>
                  <a:lnTo>
                    <a:pt x="130969" y="255746"/>
                  </a:lnTo>
                  <a:lnTo>
                    <a:pt x="130016" y="261461"/>
                  </a:lnTo>
                  <a:lnTo>
                    <a:pt x="129064" y="264319"/>
                  </a:lnTo>
                  <a:lnTo>
                    <a:pt x="127635" y="266224"/>
                  </a:lnTo>
                  <a:lnTo>
                    <a:pt x="127159" y="268129"/>
                  </a:lnTo>
                  <a:lnTo>
                    <a:pt x="126682" y="270986"/>
                  </a:lnTo>
                  <a:lnTo>
                    <a:pt x="125254" y="272891"/>
                  </a:lnTo>
                  <a:lnTo>
                    <a:pt x="124301" y="273844"/>
                  </a:lnTo>
                  <a:lnTo>
                    <a:pt x="120968" y="274796"/>
                  </a:lnTo>
                  <a:lnTo>
                    <a:pt x="114300" y="280511"/>
                  </a:lnTo>
                  <a:lnTo>
                    <a:pt x="113824" y="284797"/>
                  </a:lnTo>
                  <a:lnTo>
                    <a:pt x="106680" y="283369"/>
                  </a:lnTo>
                  <a:lnTo>
                    <a:pt x="98584" y="282416"/>
                  </a:lnTo>
                  <a:lnTo>
                    <a:pt x="97631" y="282416"/>
                  </a:lnTo>
                  <a:lnTo>
                    <a:pt x="97155" y="282893"/>
                  </a:lnTo>
                  <a:lnTo>
                    <a:pt x="96679" y="285274"/>
                  </a:lnTo>
                  <a:lnTo>
                    <a:pt x="86201" y="285750"/>
                  </a:lnTo>
                  <a:lnTo>
                    <a:pt x="77153" y="285750"/>
                  </a:lnTo>
                  <a:lnTo>
                    <a:pt x="65723" y="286226"/>
                  </a:lnTo>
                  <a:lnTo>
                    <a:pt x="57626" y="286703"/>
                  </a:lnTo>
                  <a:lnTo>
                    <a:pt x="48101" y="287179"/>
                  </a:lnTo>
                  <a:lnTo>
                    <a:pt x="39053" y="287655"/>
                  </a:lnTo>
                  <a:lnTo>
                    <a:pt x="32861" y="292418"/>
                  </a:lnTo>
                  <a:lnTo>
                    <a:pt x="27147" y="297180"/>
                  </a:lnTo>
                  <a:lnTo>
                    <a:pt x="26670" y="297656"/>
                  </a:lnTo>
                  <a:lnTo>
                    <a:pt x="19050" y="298609"/>
                  </a:lnTo>
                  <a:lnTo>
                    <a:pt x="9525" y="297656"/>
                  </a:lnTo>
                  <a:lnTo>
                    <a:pt x="4286" y="297656"/>
                  </a:lnTo>
                  <a:lnTo>
                    <a:pt x="2381" y="298133"/>
                  </a:lnTo>
                  <a:lnTo>
                    <a:pt x="1905" y="300038"/>
                  </a:lnTo>
                  <a:lnTo>
                    <a:pt x="1429" y="301466"/>
                  </a:lnTo>
                  <a:lnTo>
                    <a:pt x="1429" y="304324"/>
                  </a:lnTo>
                  <a:lnTo>
                    <a:pt x="953" y="309086"/>
                  </a:lnTo>
                  <a:lnTo>
                    <a:pt x="0" y="314325"/>
                  </a:lnTo>
                  <a:lnTo>
                    <a:pt x="3334" y="317659"/>
                  </a:lnTo>
                  <a:lnTo>
                    <a:pt x="6668" y="321469"/>
                  </a:lnTo>
                  <a:lnTo>
                    <a:pt x="7620" y="322897"/>
                  </a:lnTo>
                  <a:lnTo>
                    <a:pt x="6668" y="326708"/>
                  </a:lnTo>
                  <a:lnTo>
                    <a:pt x="7144" y="328613"/>
                  </a:lnTo>
                  <a:lnTo>
                    <a:pt x="9049" y="332422"/>
                  </a:lnTo>
                  <a:lnTo>
                    <a:pt x="12382" y="336709"/>
                  </a:lnTo>
                  <a:lnTo>
                    <a:pt x="15716" y="341471"/>
                  </a:lnTo>
                  <a:lnTo>
                    <a:pt x="18098" y="341947"/>
                  </a:lnTo>
                  <a:lnTo>
                    <a:pt x="20003" y="342424"/>
                  </a:lnTo>
                  <a:lnTo>
                    <a:pt x="21431" y="343376"/>
                  </a:lnTo>
                  <a:lnTo>
                    <a:pt x="23336" y="343853"/>
                  </a:lnTo>
                  <a:lnTo>
                    <a:pt x="25241" y="344329"/>
                  </a:lnTo>
                  <a:lnTo>
                    <a:pt x="26670" y="345758"/>
                  </a:lnTo>
                  <a:lnTo>
                    <a:pt x="28099" y="346710"/>
                  </a:lnTo>
                  <a:lnTo>
                    <a:pt x="29051" y="349568"/>
                  </a:lnTo>
                  <a:lnTo>
                    <a:pt x="32861" y="351472"/>
                  </a:lnTo>
                  <a:lnTo>
                    <a:pt x="35243" y="353378"/>
                  </a:lnTo>
                  <a:lnTo>
                    <a:pt x="34290" y="354330"/>
                  </a:lnTo>
                  <a:lnTo>
                    <a:pt x="31432" y="353854"/>
                  </a:lnTo>
                  <a:lnTo>
                    <a:pt x="28099" y="352901"/>
                  </a:lnTo>
                  <a:lnTo>
                    <a:pt x="27623" y="354330"/>
                  </a:lnTo>
                  <a:lnTo>
                    <a:pt x="27623" y="359569"/>
                  </a:lnTo>
                  <a:lnTo>
                    <a:pt x="28099" y="363855"/>
                  </a:lnTo>
                  <a:lnTo>
                    <a:pt x="29051" y="364808"/>
                  </a:lnTo>
                  <a:lnTo>
                    <a:pt x="31909" y="365284"/>
                  </a:lnTo>
                  <a:lnTo>
                    <a:pt x="39053" y="370999"/>
                  </a:lnTo>
                  <a:lnTo>
                    <a:pt x="45720" y="376238"/>
                  </a:lnTo>
                  <a:lnTo>
                    <a:pt x="47625" y="377666"/>
                  </a:lnTo>
                  <a:lnTo>
                    <a:pt x="51435" y="378619"/>
                  </a:lnTo>
                  <a:lnTo>
                    <a:pt x="55722" y="378619"/>
                  </a:lnTo>
                  <a:lnTo>
                    <a:pt x="57150" y="378143"/>
                  </a:lnTo>
                  <a:lnTo>
                    <a:pt x="60960" y="375285"/>
                  </a:lnTo>
                  <a:lnTo>
                    <a:pt x="63341" y="375285"/>
                  </a:lnTo>
                  <a:lnTo>
                    <a:pt x="65247" y="375285"/>
                  </a:lnTo>
                  <a:lnTo>
                    <a:pt x="66199" y="375761"/>
                  </a:lnTo>
                  <a:lnTo>
                    <a:pt x="68104" y="377666"/>
                  </a:lnTo>
                  <a:lnTo>
                    <a:pt x="70009" y="381000"/>
                  </a:lnTo>
                  <a:lnTo>
                    <a:pt x="70485" y="383858"/>
                  </a:lnTo>
                  <a:lnTo>
                    <a:pt x="70009" y="384810"/>
                  </a:lnTo>
                  <a:lnTo>
                    <a:pt x="69532" y="385286"/>
                  </a:lnTo>
                  <a:lnTo>
                    <a:pt x="66199" y="386239"/>
                  </a:lnTo>
                  <a:lnTo>
                    <a:pt x="64770" y="386715"/>
                  </a:lnTo>
                  <a:lnTo>
                    <a:pt x="64770" y="387191"/>
                  </a:lnTo>
                  <a:lnTo>
                    <a:pt x="65247" y="389096"/>
                  </a:lnTo>
                  <a:lnTo>
                    <a:pt x="65723" y="390049"/>
                  </a:lnTo>
                  <a:lnTo>
                    <a:pt x="69056" y="394811"/>
                  </a:lnTo>
                  <a:lnTo>
                    <a:pt x="74295" y="401479"/>
                  </a:lnTo>
                  <a:lnTo>
                    <a:pt x="75724" y="402908"/>
                  </a:lnTo>
                  <a:lnTo>
                    <a:pt x="76676" y="399574"/>
                  </a:lnTo>
                  <a:lnTo>
                    <a:pt x="74772" y="392906"/>
                  </a:lnTo>
                  <a:lnTo>
                    <a:pt x="75248" y="391954"/>
                  </a:lnTo>
                  <a:lnTo>
                    <a:pt x="78581" y="390525"/>
                  </a:lnTo>
                  <a:lnTo>
                    <a:pt x="82868" y="389572"/>
                  </a:lnTo>
                  <a:lnTo>
                    <a:pt x="84773" y="389572"/>
                  </a:lnTo>
                  <a:lnTo>
                    <a:pt x="85725" y="388620"/>
                  </a:lnTo>
                  <a:lnTo>
                    <a:pt x="87630" y="387668"/>
                  </a:lnTo>
                  <a:lnTo>
                    <a:pt x="90011" y="386239"/>
                  </a:lnTo>
                  <a:lnTo>
                    <a:pt x="91440" y="386715"/>
                  </a:lnTo>
                  <a:lnTo>
                    <a:pt x="92393" y="387191"/>
                  </a:lnTo>
                  <a:lnTo>
                    <a:pt x="101918" y="395288"/>
                  </a:lnTo>
                  <a:lnTo>
                    <a:pt x="105728" y="399574"/>
                  </a:lnTo>
                  <a:lnTo>
                    <a:pt x="106680" y="401955"/>
                  </a:lnTo>
                  <a:lnTo>
                    <a:pt x="109061" y="403384"/>
                  </a:lnTo>
                  <a:lnTo>
                    <a:pt x="111919" y="404336"/>
                  </a:lnTo>
                  <a:lnTo>
                    <a:pt x="114776" y="406718"/>
                  </a:lnTo>
                  <a:lnTo>
                    <a:pt x="117157" y="410051"/>
                  </a:lnTo>
                  <a:lnTo>
                    <a:pt x="119063" y="408622"/>
                  </a:lnTo>
                  <a:lnTo>
                    <a:pt x="119063" y="407670"/>
                  </a:lnTo>
                  <a:lnTo>
                    <a:pt x="118586" y="406241"/>
                  </a:lnTo>
                  <a:lnTo>
                    <a:pt x="117634" y="405289"/>
                  </a:lnTo>
                  <a:lnTo>
                    <a:pt x="117634" y="403384"/>
                  </a:lnTo>
                  <a:lnTo>
                    <a:pt x="117634" y="401955"/>
                  </a:lnTo>
                  <a:lnTo>
                    <a:pt x="118586" y="400526"/>
                  </a:lnTo>
                  <a:lnTo>
                    <a:pt x="118110" y="397193"/>
                  </a:lnTo>
                  <a:lnTo>
                    <a:pt x="118110" y="392430"/>
                  </a:lnTo>
                  <a:lnTo>
                    <a:pt x="118586" y="385763"/>
                  </a:lnTo>
                  <a:lnTo>
                    <a:pt x="118586" y="381476"/>
                  </a:lnTo>
                  <a:lnTo>
                    <a:pt x="122873" y="378143"/>
                  </a:lnTo>
                  <a:lnTo>
                    <a:pt x="129064" y="372904"/>
                  </a:lnTo>
                  <a:lnTo>
                    <a:pt x="131922" y="367665"/>
                  </a:lnTo>
                  <a:lnTo>
                    <a:pt x="133826" y="363379"/>
                  </a:lnTo>
                  <a:lnTo>
                    <a:pt x="135731" y="349568"/>
                  </a:lnTo>
                  <a:lnTo>
                    <a:pt x="137160" y="349091"/>
                  </a:lnTo>
                  <a:lnTo>
                    <a:pt x="139065" y="348139"/>
                  </a:lnTo>
                  <a:lnTo>
                    <a:pt x="145256" y="343376"/>
                  </a:lnTo>
                  <a:lnTo>
                    <a:pt x="149543" y="341471"/>
                  </a:lnTo>
                  <a:lnTo>
                    <a:pt x="153353" y="340519"/>
                  </a:lnTo>
                  <a:lnTo>
                    <a:pt x="158591" y="339566"/>
                  </a:lnTo>
                  <a:lnTo>
                    <a:pt x="161925" y="340043"/>
                  </a:lnTo>
                  <a:lnTo>
                    <a:pt x="168116" y="340043"/>
                  </a:lnTo>
                  <a:lnTo>
                    <a:pt x="172879" y="339566"/>
                  </a:lnTo>
                  <a:lnTo>
                    <a:pt x="177165" y="336709"/>
                  </a:lnTo>
                  <a:lnTo>
                    <a:pt x="179070" y="336233"/>
                  </a:lnTo>
                  <a:lnTo>
                    <a:pt x="181451" y="335756"/>
                  </a:lnTo>
                  <a:lnTo>
                    <a:pt x="193357" y="339090"/>
                  </a:lnTo>
                  <a:lnTo>
                    <a:pt x="204788" y="342900"/>
                  </a:lnTo>
                  <a:lnTo>
                    <a:pt x="207169" y="342424"/>
                  </a:lnTo>
                  <a:lnTo>
                    <a:pt x="209074" y="342900"/>
                  </a:lnTo>
                  <a:lnTo>
                    <a:pt x="211931" y="344805"/>
                  </a:lnTo>
                  <a:lnTo>
                    <a:pt x="216218" y="348615"/>
                  </a:lnTo>
                  <a:lnTo>
                    <a:pt x="218599" y="351472"/>
                  </a:lnTo>
                  <a:lnTo>
                    <a:pt x="220028" y="352901"/>
                  </a:lnTo>
                  <a:lnTo>
                    <a:pt x="226219" y="361950"/>
                  </a:lnTo>
                  <a:lnTo>
                    <a:pt x="228124" y="363855"/>
                  </a:lnTo>
                  <a:lnTo>
                    <a:pt x="230505" y="365284"/>
                  </a:lnTo>
                  <a:lnTo>
                    <a:pt x="232886" y="365760"/>
                  </a:lnTo>
                  <a:lnTo>
                    <a:pt x="234791" y="365284"/>
                  </a:lnTo>
                  <a:lnTo>
                    <a:pt x="236220" y="364331"/>
                  </a:lnTo>
                  <a:lnTo>
                    <a:pt x="238601" y="362426"/>
                  </a:lnTo>
                  <a:lnTo>
                    <a:pt x="241935" y="361474"/>
                  </a:lnTo>
                  <a:lnTo>
                    <a:pt x="244793" y="361950"/>
                  </a:lnTo>
                  <a:lnTo>
                    <a:pt x="259556" y="353854"/>
                  </a:lnTo>
                  <a:lnTo>
                    <a:pt x="260985" y="353854"/>
                  </a:lnTo>
                  <a:lnTo>
                    <a:pt x="265272" y="354330"/>
                  </a:lnTo>
                  <a:lnTo>
                    <a:pt x="270034" y="355283"/>
                  </a:lnTo>
                  <a:lnTo>
                    <a:pt x="282416" y="363379"/>
                  </a:lnTo>
                  <a:lnTo>
                    <a:pt x="292418" y="368618"/>
                  </a:lnTo>
                  <a:lnTo>
                    <a:pt x="299561" y="370046"/>
                  </a:lnTo>
                  <a:lnTo>
                    <a:pt x="307657" y="371475"/>
                  </a:lnTo>
                  <a:lnTo>
                    <a:pt x="321945" y="371951"/>
                  </a:lnTo>
                  <a:lnTo>
                    <a:pt x="332423" y="360997"/>
                  </a:lnTo>
                  <a:lnTo>
                    <a:pt x="336232" y="358616"/>
                  </a:lnTo>
                  <a:lnTo>
                    <a:pt x="340995" y="356235"/>
                  </a:lnTo>
                  <a:lnTo>
                    <a:pt x="342424" y="355759"/>
                  </a:lnTo>
                  <a:lnTo>
                    <a:pt x="350997" y="354330"/>
                  </a:lnTo>
                  <a:lnTo>
                    <a:pt x="367665" y="352901"/>
                  </a:lnTo>
                  <a:lnTo>
                    <a:pt x="382905" y="353378"/>
                  </a:lnTo>
                  <a:lnTo>
                    <a:pt x="385763" y="353854"/>
                  </a:lnTo>
                  <a:lnTo>
                    <a:pt x="392430" y="355283"/>
                  </a:lnTo>
                  <a:lnTo>
                    <a:pt x="402431" y="359093"/>
                  </a:lnTo>
                  <a:lnTo>
                    <a:pt x="406718" y="362426"/>
                  </a:lnTo>
                  <a:lnTo>
                    <a:pt x="413861" y="362903"/>
                  </a:lnTo>
                  <a:lnTo>
                    <a:pt x="418624" y="362426"/>
                  </a:lnTo>
                  <a:lnTo>
                    <a:pt x="420053" y="358616"/>
                  </a:lnTo>
                  <a:lnTo>
                    <a:pt x="425291" y="354330"/>
                  </a:lnTo>
                  <a:lnTo>
                    <a:pt x="428625" y="352425"/>
                  </a:lnTo>
                  <a:lnTo>
                    <a:pt x="432435" y="350044"/>
                  </a:lnTo>
                  <a:lnTo>
                    <a:pt x="438626" y="347186"/>
                  </a:lnTo>
                  <a:lnTo>
                    <a:pt x="443389" y="345758"/>
                  </a:lnTo>
                  <a:lnTo>
                    <a:pt x="447675" y="342424"/>
                  </a:lnTo>
                  <a:lnTo>
                    <a:pt x="451485" y="341471"/>
                  </a:lnTo>
                  <a:lnTo>
                    <a:pt x="457676" y="341471"/>
                  </a:lnTo>
                  <a:lnTo>
                    <a:pt x="453866" y="326708"/>
                  </a:lnTo>
                  <a:lnTo>
                    <a:pt x="451961" y="318135"/>
                  </a:lnTo>
                  <a:lnTo>
                    <a:pt x="454343" y="315754"/>
                  </a:lnTo>
                  <a:lnTo>
                    <a:pt x="458629" y="309563"/>
                  </a:lnTo>
                  <a:lnTo>
                    <a:pt x="464344" y="298133"/>
                  </a:lnTo>
                  <a:lnTo>
                    <a:pt x="477203" y="280511"/>
                  </a:lnTo>
                  <a:lnTo>
                    <a:pt x="483394" y="270986"/>
                  </a:lnTo>
                  <a:lnTo>
                    <a:pt x="496253" y="257651"/>
                  </a:lnTo>
                  <a:lnTo>
                    <a:pt x="511969" y="240506"/>
                  </a:lnTo>
                  <a:lnTo>
                    <a:pt x="521018" y="231458"/>
                  </a:lnTo>
                  <a:lnTo>
                    <a:pt x="522447" y="213836"/>
                  </a:lnTo>
                  <a:lnTo>
                    <a:pt x="523875" y="195739"/>
                  </a:lnTo>
                  <a:lnTo>
                    <a:pt x="525304" y="181928"/>
                  </a:lnTo>
                  <a:lnTo>
                    <a:pt x="526732" y="165259"/>
                  </a:lnTo>
                  <a:lnTo>
                    <a:pt x="527685" y="151447"/>
                  </a:lnTo>
                  <a:lnTo>
                    <a:pt x="528638" y="141446"/>
                  </a:lnTo>
                  <a:lnTo>
                    <a:pt x="530067" y="127159"/>
                  </a:lnTo>
                  <a:lnTo>
                    <a:pt x="531019" y="124301"/>
                  </a:lnTo>
                  <a:lnTo>
                    <a:pt x="537210" y="113347"/>
                  </a:lnTo>
                  <a:lnTo>
                    <a:pt x="537686" y="111919"/>
                  </a:lnTo>
                  <a:close/>
                </a:path>
              </a:pathLst>
            </a:custGeom>
            <a:grpFill/>
            <a:ln w="3175" cap="flat">
              <a:solidFill>
                <a:schemeClr val="bg1">
                  <a:lumMod val="75000"/>
                </a:scheme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" name="Freeform: Shape 341">
              <a:extLst>
                <a:ext uri="{FF2B5EF4-FFF2-40B4-BE49-F238E27FC236}">
                  <a16:creationId xmlns:a16="http://schemas.microsoft.com/office/drawing/2014/main" id="{5CB7ABE8-CB16-AC32-B16A-CC7C070C3116}"/>
                </a:ext>
              </a:extLst>
            </p:cNvPr>
            <p:cNvSpPr/>
            <p:nvPr/>
          </p:nvSpPr>
          <p:spPr>
            <a:xfrm>
              <a:off x="11299983" y="4983479"/>
              <a:ext cx="100489" cy="78581"/>
            </a:xfrm>
            <a:custGeom>
              <a:avLst/>
              <a:gdLst>
                <a:gd name="connsiteX0" fmla="*/ 95250 w 100489"/>
                <a:gd name="connsiteY0" fmla="*/ 66675 h 78581"/>
                <a:gd name="connsiteX1" fmla="*/ 90964 w 100489"/>
                <a:gd name="connsiteY1" fmla="*/ 64294 h 78581"/>
                <a:gd name="connsiteX2" fmla="*/ 87631 w 100489"/>
                <a:gd name="connsiteY2" fmla="*/ 61436 h 78581"/>
                <a:gd name="connsiteX3" fmla="*/ 84296 w 100489"/>
                <a:gd name="connsiteY3" fmla="*/ 58102 h 78581"/>
                <a:gd name="connsiteX4" fmla="*/ 77629 w 100489"/>
                <a:gd name="connsiteY4" fmla="*/ 52864 h 78581"/>
                <a:gd name="connsiteX5" fmla="*/ 69056 w 100489"/>
                <a:gd name="connsiteY5" fmla="*/ 47625 h 78581"/>
                <a:gd name="connsiteX6" fmla="*/ 65246 w 100489"/>
                <a:gd name="connsiteY6" fmla="*/ 46196 h 78581"/>
                <a:gd name="connsiteX7" fmla="*/ 62865 w 100489"/>
                <a:gd name="connsiteY7" fmla="*/ 44291 h 78581"/>
                <a:gd name="connsiteX8" fmla="*/ 60960 w 100489"/>
                <a:gd name="connsiteY8" fmla="*/ 43339 h 78581"/>
                <a:gd name="connsiteX9" fmla="*/ 59531 w 100489"/>
                <a:gd name="connsiteY9" fmla="*/ 41434 h 78581"/>
                <a:gd name="connsiteX10" fmla="*/ 55721 w 100489"/>
                <a:gd name="connsiteY10" fmla="*/ 40005 h 78581"/>
                <a:gd name="connsiteX11" fmla="*/ 52864 w 100489"/>
                <a:gd name="connsiteY11" fmla="*/ 37147 h 78581"/>
                <a:gd name="connsiteX12" fmla="*/ 48102 w 100489"/>
                <a:gd name="connsiteY12" fmla="*/ 33814 h 78581"/>
                <a:gd name="connsiteX13" fmla="*/ 47149 w 100489"/>
                <a:gd name="connsiteY13" fmla="*/ 32385 h 78581"/>
                <a:gd name="connsiteX14" fmla="*/ 46673 w 100489"/>
                <a:gd name="connsiteY14" fmla="*/ 30004 h 78581"/>
                <a:gd name="connsiteX15" fmla="*/ 45720 w 100489"/>
                <a:gd name="connsiteY15" fmla="*/ 28575 h 78581"/>
                <a:gd name="connsiteX16" fmla="*/ 43339 w 100489"/>
                <a:gd name="connsiteY16" fmla="*/ 26670 h 78581"/>
                <a:gd name="connsiteX17" fmla="*/ 41434 w 100489"/>
                <a:gd name="connsiteY17" fmla="*/ 24289 h 78581"/>
                <a:gd name="connsiteX18" fmla="*/ 39529 w 100489"/>
                <a:gd name="connsiteY18" fmla="*/ 22384 h 78581"/>
                <a:gd name="connsiteX19" fmla="*/ 36671 w 100489"/>
                <a:gd name="connsiteY19" fmla="*/ 21431 h 78581"/>
                <a:gd name="connsiteX20" fmla="*/ 31909 w 100489"/>
                <a:gd name="connsiteY20" fmla="*/ 19050 h 78581"/>
                <a:gd name="connsiteX21" fmla="*/ 18574 w 100489"/>
                <a:gd name="connsiteY21" fmla="*/ 8572 h 78581"/>
                <a:gd name="connsiteX22" fmla="*/ 13335 w 100489"/>
                <a:gd name="connsiteY22" fmla="*/ 5239 h 78581"/>
                <a:gd name="connsiteX23" fmla="*/ 9049 w 100489"/>
                <a:gd name="connsiteY23" fmla="*/ 6191 h 78581"/>
                <a:gd name="connsiteX24" fmla="*/ 5239 w 100489"/>
                <a:gd name="connsiteY24" fmla="*/ 3810 h 78581"/>
                <a:gd name="connsiteX25" fmla="*/ 477 w 100489"/>
                <a:gd name="connsiteY25" fmla="*/ 0 h 78581"/>
                <a:gd name="connsiteX26" fmla="*/ 0 w 100489"/>
                <a:gd name="connsiteY26" fmla="*/ 952 h 78581"/>
                <a:gd name="connsiteX27" fmla="*/ 0 w 100489"/>
                <a:gd name="connsiteY27" fmla="*/ 2857 h 78581"/>
                <a:gd name="connsiteX28" fmla="*/ 952 w 100489"/>
                <a:gd name="connsiteY28" fmla="*/ 4286 h 78581"/>
                <a:gd name="connsiteX29" fmla="*/ 2858 w 100489"/>
                <a:gd name="connsiteY29" fmla="*/ 5239 h 78581"/>
                <a:gd name="connsiteX30" fmla="*/ 3810 w 100489"/>
                <a:gd name="connsiteY30" fmla="*/ 6667 h 78581"/>
                <a:gd name="connsiteX31" fmla="*/ 3810 w 100489"/>
                <a:gd name="connsiteY31" fmla="*/ 9049 h 78581"/>
                <a:gd name="connsiteX32" fmla="*/ 4287 w 100489"/>
                <a:gd name="connsiteY32" fmla="*/ 11430 h 78581"/>
                <a:gd name="connsiteX33" fmla="*/ 9049 w 100489"/>
                <a:gd name="connsiteY33" fmla="*/ 16669 h 78581"/>
                <a:gd name="connsiteX34" fmla="*/ 10954 w 100489"/>
                <a:gd name="connsiteY34" fmla="*/ 20479 h 78581"/>
                <a:gd name="connsiteX35" fmla="*/ 13812 w 100489"/>
                <a:gd name="connsiteY35" fmla="*/ 23813 h 78581"/>
                <a:gd name="connsiteX36" fmla="*/ 17145 w 100489"/>
                <a:gd name="connsiteY36" fmla="*/ 26670 h 78581"/>
                <a:gd name="connsiteX37" fmla="*/ 20479 w 100489"/>
                <a:gd name="connsiteY37" fmla="*/ 29527 h 78581"/>
                <a:gd name="connsiteX38" fmla="*/ 27146 w 100489"/>
                <a:gd name="connsiteY38" fmla="*/ 36671 h 78581"/>
                <a:gd name="connsiteX39" fmla="*/ 29527 w 100489"/>
                <a:gd name="connsiteY39" fmla="*/ 40005 h 78581"/>
                <a:gd name="connsiteX40" fmla="*/ 32385 w 100489"/>
                <a:gd name="connsiteY40" fmla="*/ 41434 h 78581"/>
                <a:gd name="connsiteX41" fmla="*/ 40481 w 100489"/>
                <a:gd name="connsiteY41" fmla="*/ 48577 h 78581"/>
                <a:gd name="connsiteX42" fmla="*/ 43339 w 100489"/>
                <a:gd name="connsiteY42" fmla="*/ 50482 h 78581"/>
                <a:gd name="connsiteX43" fmla="*/ 46673 w 100489"/>
                <a:gd name="connsiteY43" fmla="*/ 51911 h 78581"/>
                <a:gd name="connsiteX44" fmla="*/ 53340 w 100489"/>
                <a:gd name="connsiteY44" fmla="*/ 55721 h 78581"/>
                <a:gd name="connsiteX45" fmla="*/ 57627 w 100489"/>
                <a:gd name="connsiteY45" fmla="*/ 57626 h 78581"/>
                <a:gd name="connsiteX46" fmla="*/ 60484 w 100489"/>
                <a:gd name="connsiteY46" fmla="*/ 60484 h 78581"/>
                <a:gd name="connsiteX47" fmla="*/ 64294 w 100489"/>
                <a:gd name="connsiteY47" fmla="*/ 62389 h 78581"/>
                <a:gd name="connsiteX48" fmla="*/ 70009 w 100489"/>
                <a:gd name="connsiteY48" fmla="*/ 64294 h 78581"/>
                <a:gd name="connsiteX49" fmla="*/ 70962 w 100489"/>
                <a:gd name="connsiteY49" fmla="*/ 65246 h 78581"/>
                <a:gd name="connsiteX50" fmla="*/ 71438 w 100489"/>
                <a:gd name="connsiteY50" fmla="*/ 67151 h 78581"/>
                <a:gd name="connsiteX51" fmla="*/ 72390 w 100489"/>
                <a:gd name="connsiteY51" fmla="*/ 68580 h 78581"/>
                <a:gd name="connsiteX52" fmla="*/ 76200 w 100489"/>
                <a:gd name="connsiteY52" fmla="*/ 70961 h 78581"/>
                <a:gd name="connsiteX53" fmla="*/ 80487 w 100489"/>
                <a:gd name="connsiteY53" fmla="*/ 72390 h 78581"/>
                <a:gd name="connsiteX54" fmla="*/ 81439 w 100489"/>
                <a:gd name="connsiteY54" fmla="*/ 73819 h 78581"/>
                <a:gd name="connsiteX55" fmla="*/ 82391 w 100489"/>
                <a:gd name="connsiteY55" fmla="*/ 74771 h 78581"/>
                <a:gd name="connsiteX56" fmla="*/ 84296 w 100489"/>
                <a:gd name="connsiteY56" fmla="*/ 74295 h 78581"/>
                <a:gd name="connsiteX57" fmla="*/ 85725 w 100489"/>
                <a:gd name="connsiteY57" fmla="*/ 74771 h 78581"/>
                <a:gd name="connsiteX58" fmla="*/ 92869 w 100489"/>
                <a:gd name="connsiteY58" fmla="*/ 78581 h 78581"/>
                <a:gd name="connsiteX59" fmla="*/ 94774 w 100489"/>
                <a:gd name="connsiteY59" fmla="*/ 77629 h 78581"/>
                <a:gd name="connsiteX60" fmla="*/ 97156 w 100489"/>
                <a:gd name="connsiteY60" fmla="*/ 77629 h 78581"/>
                <a:gd name="connsiteX61" fmla="*/ 99537 w 100489"/>
                <a:gd name="connsiteY61" fmla="*/ 76676 h 78581"/>
                <a:gd name="connsiteX62" fmla="*/ 100489 w 100489"/>
                <a:gd name="connsiteY62" fmla="*/ 74295 h 78581"/>
                <a:gd name="connsiteX63" fmla="*/ 98584 w 100489"/>
                <a:gd name="connsiteY63" fmla="*/ 68104 h 78581"/>
                <a:gd name="connsiteX64" fmla="*/ 95250 w 100489"/>
                <a:gd name="connsiteY64" fmla="*/ 66675 h 78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100489" h="78581">
                  <a:moveTo>
                    <a:pt x="95250" y="66675"/>
                  </a:moveTo>
                  <a:lnTo>
                    <a:pt x="90964" y="64294"/>
                  </a:lnTo>
                  <a:lnTo>
                    <a:pt x="87631" y="61436"/>
                  </a:lnTo>
                  <a:lnTo>
                    <a:pt x="84296" y="58102"/>
                  </a:lnTo>
                  <a:lnTo>
                    <a:pt x="77629" y="52864"/>
                  </a:lnTo>
                  <a:lnTo>
                    <a:pt x="69056" y="47625"/>
                  </a:lnTo>
                  <a:lnTo>
                    <a:pt x="65246" y="46196"/>
                  </a:lnTo>
                  <a:lnTo>
                    <a:pt x="62865" y="44291"/>
                  </a:lnTo>
                  <a:lnTo>
                    <a:pt x="60960" y="43339"/>
                  </a:lnTo>
                  <a:lnTo>
                    <a:pt x="59531" y="41434"/>
                  </a:lnTo>
                  <a:lnTo>
                    <a:pt x="55721" y="40005"/>
                  </a:lnTo>
                  <a:lnTo>
                    <a:pt x="52864" y="37147"/>
                  </a:lnTo>
                  <a:lnTo>
                    <a:pt x="48102" y="33814"/>
                  </a:lnTo>
                  <a:lnTo>
                    <a:pt x="47149" y="32385"/>
                  </a:lnTo>
                  <a:lnTo>
                    <a:pt x="46673" y="30004"/>
                  </a:lnTo>
                  <a:lnTo>
                    <a:pt x="45720" y="28575"/>
                  </a:lnTo>
                  <a:lnTo>
                    <a:pt x="43339" y="26670"/>
                  </a:lnTo>
                  <a:lnTo>
                    <a:pt x="41434" y="24289"/>
                  </a:lnTo>
                  <a:lnTo>
                    <a:pt x="39529" y="22384"/>
                  </a:lnTo>
                  <a:lnTo>
                    <a:pt x="36671" y="21431"/>
                  </a:lnTo>
                  <a:lnTo>
                    <a:pt x="31909" y="19050"/>
                  </a:lnTo>
                  <a:lnTo>
                    <a:pt x="18574" y="8572"/>
                  </a:lnTo>
                  <a:lnTo>
                    <a:pt x="13335" y="5239"/>
                  </a:lnTo>
                  <a:lnTo>
                    <a:pt x="9049" y="6191"/>
                  </a:lnTo>
                  <a:lnTo>
                    <a:pt x="5239" y="3810"/>
                  </a:lnTo>
                  <a:lnTo>
                    <a:pt x="477" y="0"/>
                  </a:lnTo>
                  <a:lnTo>
                    <a:pt x="0" y="952"/>
                  </a:lnTo>
                  <a:lnTo>
                    <a:pt x="0" y="2857"/>
                  </a:lnTo>
                  <a:lnTo>
                    <a:pt x="952" y="4286"/>
                  </a:lnTo>
                  <a:lnTo>
                    <a:pt x="2858" y="5239"/>
                  </a:lnTo>
                  <a:lnTo>
                    <a:pt x="3810" y="6667"/>
                  </a:lnTo>
                  <a:lnTo>
                    <a:pt x="3810" y="9049"/>
                  </a:lnTo>
                  <a:lnTo>
                    <a:pt x="4287" y="11430"/>
                  </a:lnTo>
                  <a:lnTo>
                    <a:pt x="9049" y="16669"/>
                  </a:lnTo>
                  <a:lnTo>
                    <a:pt x="10954" y="20479"/>
                  </a:lnTo>
                  <a:lnTo>
                    <a:pt x="13812" y="23813"/>
                  </a:lnTo>
                  <a:lnTo>
                    <a:pt x="17145" y="26670"/>
                  </a:lnTo>
                  <a:lnTo>
                    <a:pt x="20479" y="29527"/>
                  </a:lnTo>
                  <a:lnTo>
                    <a:pt x="27146" y="36671"/>
                  </a:lnTo>
                  <a:lnTo>
                    <a:pt x="29527" y="40005"/>
                  </a:lnTo>
                  <a:lnTo>
                    <a:pt x="32385" y="41434"/>
                  </a:lnTo>
                  <a:lnTo>
                    <a:pt x="40481" y="48577"/>
                  </a:lnTo>
                  <a:lnTo>
                    <a:pt x="43339" y="50482"/>
                  </a:lnTo>
                  <a:lnTo>
                    <a:pt x="46673" y="51911"/>
                  </a:lnTo>
                  <a:lnTo>
                    <a:pt x="53340" y="55721"/>
                  </a:lnTo>
                  <a:lnTo>
                    <a:pt x="57627" y="57626"/>
                  </a:lnTo>
                  <a:lnTo>
                    <a:pt x="60484" y="60484"/>
                  </a:lnTo>
                  <a:lnTo>
                    <a:pt x="64294" y="62389"/>
                  </a:lnTo>
                  <a:lnTo>
                    <a:pt x="70009" y="64294"/>
                  </a:lnTo>
                  <a:lnTo>
                    <a:pt x="70962" y="65246"/>
                  </a:lnTo>
                  <a:lnTo>
                    <a:pt x="71438" y="67151"/>
                  </a:lnTo>
                  <a:lnTo>
                    <a:pt x="72390" y="68580"/>
                  </a:lnTo>
                  <a:lnTo>
                    <a:pt x="76200" y="70961"/>
                  </a:lnTo>
                  <a:lnTo>
                    <a:pt x="80487" y="72390"/>
                  </a:lnTo>
                  <a:lnTo>
                    <a:pt x="81439" y="73819"/>
                  </a:lnTo>
                  <a:lnTo>
                    <a:pt x="82391" y="74771"/>
                  </a:lnTo>
                  <a:lnTo>
                    <a:pt x="84296" y="74295"/>
                  </a:lnTo>
                  <a:lnTo>
                    <a:pt x="85725" y="74771"/>
                  </a:lnTo>
                  <a:lnTo>
                    <a:pt x="92869" y="78581"/>
                  </a:lnTo>
                  <a:lnTo>
                    <a:pt x="94774" y="77629"/>
                  </a:lnTo>
                  <a:lnTo>
                    <a:pt x="97156" y="77629"/>
                  </a:lnTo>
                  <a:lnTo>
                    <a:pt x="99537" y="76676"/>
                  </a:lnTo>
                  <a:lnTo>
                    <a:pt x="100489" y="74295"/>
                  </a:lnTo>
                  <a:lnTo>
                    <a:pt x="98584" y="68104"/>
                  </a:lnTo>
                  <a:lnTo>
                    <a:pt x="95250" y="66675"/>
                  </a:lnTo>
                  <a:close/>
                </a:path>
              </a:pathLst>
            </a:custGeom>
            <a:grpFill/>
            <a:ln w="3175" cap="flat">
              <a:solidFill>
                <a:schemeClr val="bg1">
                  <a:lumMod val="75000"/>
                </a:scheme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" name="Freeform: Shape 342">
              <a:extLst>
                <a:ext uri="{FF2B5EF4-FFF2-40B4-BE49-F238E27FC236}">
                  <a16:creationId xmlns:a16="http://schemas.microsoft.com/office/drawing/2014/main" id="{01249681-7535-16DE-4AEF-9F502B076E5B}"/>
                </a:ext>
              </a:extLst>
            </p:cNvPr>
            <p:cNvSpPr/>
            <p:nvPr/>
          </p:nvSpPr>
          <p:spPr>
            <a:xfrm>
              <a:off x="6747986" y="4651533"/>
              <a:ext cx="360997" cy="571500"/>
            </a:xfrm>
            <a:custGeom>
              <a:avLst/>
              <a:gdLst>
                <a:gd name="connsiteX0" fmla="*/ 360521 w 360997"/>
                <a:gd name="connsiteY0" fmla="*/ 141922 h 571500"/>
                <a:gd name="connsiteX1" fmla="*/ 360521 w 360997"/>
                <a:gd name="connsiteY1" fmla="*/ 139541 h 571500"/>
                <a:gd name="connsiteX2" fmla="*/ 360045 w 360997"/>
                <a:gd name="connsiteY2" fmla="*/ 138589 h 571500"/>
                <a:gd name="connsiteX3" fmla="*/ 360521 w 360997"/>
                <a:gd name="connsiteY3" fmla="*/ 136207 h 571500"/>
                <a:gd name="connsiteX4" fmla="*/ 358616 w 360997"/>
                <a:gd name="connsiteY4" fmla="*/ 134779 h 571500"/>
                <a:gd name="connsiteX5" fmla="*/ 357188 w 360997"/>
                <a:gd name="connsiteY5" fmla="*/ 134779 h 571500"/>
                <a:gd name="connsiteX6" fmla="*/ 354330 w 360997"/>
                <a:gd name="connsiteY6" fmla="*/ 138589 h 571500"/>
                <a:gd name="connsiteX7" fmla="*/ 354330 w 360997"/>
                <a:gd name="connsiteY7" fmla="*/ 135731 h 571500"/>
                <a:gd name="connsiteX8" fmla="*/ 354330 w 360997"/>
                <a:gd name="connsiteY8" fmla="*/ 133826 h 571500"/>
                <a:gd name="connsiteX9" fmla="*/ 356711 w 360997"/>
                <a:gd name="connsiteY9" fmla="*/ 130016 h 571500"/>
                <a:gd name="connsiteX10" fmla="*/ 356711 w 360997"/>
                <a:gd name="connsiteY10" fmla="*/ 127635 h 571500"/>
                <a:gd name="connsiteX11" fmla="*/ 354806 w 360997"/>
                <a:gd name="connsiteY11" fmla="*/ 127159 h 571500"/>
                <a:gd name="connsiteX12" fmla="*/ 352901 w 360997"/>
                <a:gd name="connsiteY12" fmla="*/ 126206 h 571500"/>
                <a:gd name="connsiteX13" fmla="*/ 352901 w 360997"/>
                <a:gd name="connsiteY13" fmla="*/ 124301 h 571500"/>
                <a:gd name="connsiteX14" fmla="*/ 352425 w 360997"/>
                <a:gd name="connsiteY14" fmla="*/ 114776 h 571500"/>
                <a:gd name="connsiteX15" fmla="*/ 351472 w 360997"/>
                <a:gd name="connsiteY15" fmla="*/ 107156 h 571500"/>
                <a:gd name="connsiteX16" fmla="*/ 351472 w 360997"/>
                <a:gd name="connsiteY16" fmla="*/ 104299 h 571500"/>
                <a:gd name="connsiteX17" fmla="*/ 350996 w 360997"/>
                <a:gd name="connsiteY17" fmla="*/ 101917 h 571500"/>
                <a:gd name="connsiteX18" fmla="*/ 352425 w 360997"/>
                <a:gd name="connsiteY18" fmla="*/ 99060 h 571500"/>
                <a:gd name="connsiteX19" fmla="*/ 351472 w 360997"/>
                <a:gd name="connsiteY19" fmla="*/ 96203 h 571500"/>
                <a:gd name="connsiteX20" fmla="*/ 351949 w 360997"/>
                <a:gd name="connsiteY20" fmla="*/ 93821 h 571500"/>
                <a:gd name="connsiteX21" fmla="*/ 351472 w 360997"/>
                <a:gd name="connsiteY21" fmla="*/ 90011 h 571500"/>
                <a:gd name="connsiteX22" fmla="*/ 351949 w 360997"/>
                <a:gd name="connsiteY22" fmla="*/ 88106 h 571500"/>
                <a:gd name="connsiteX23" fmla="*/ 351949 w 360997"/>
                <a:gd name="connsiteY23" fmla="*/ 85725 h 571500"/>
                <a:gd name="connsiteX24" fmla="*/ 347186 w 360997"/>
                <a:gd name="connsiteY24" fmla="*/ 85725 h 571500"/>
                <a:gd name="connsiteX25" fmla="*/ 347186 w 360997"/>
                <a:gd name="connsiteY25" fmla="*/ 83820 h 571500"/>
                <a:gd name="connsiteX26" fmla="*/ 347663 w 360997"/>
                <a:gd name="connsiteY26" fmla="*/ 82867 h 571500"/>
                <a:gd name="connsiteX27" fmla="*/ 351472 w 360997"/>
                <a:gd name="connsiteY27" fmla="*/ 80010 h 571500"/>
                <a:gd name="connsiteX28" fmla="*/ 351949 w 360997"/>
                <a:gd name="connsiteY28" fmla="*/ 77629 h 571500"/>
                <a:gd name="connsiteX29" fmla="*/ 352425 w 360997"/>
                <a:gd name="connsiteY29" fmla="*/ 73819 h 571500"/>
                <a:gd name="connsiteX30" fmla="*/ 350996 w 360997"/>
                <a:gd name="connsiteY30" fmla="*/ 70009 h 571500"/>
                <a:gd name="connsiteX31" fmla="*/ 349091 w 360997"/>
                <a:gd name="connsiteY31" fmla="*/ 68580 h 571500"/>
                <a:gd name="connsiteX32" fmla="*/ 350044 w 360997"/>
                <a:gd name="connsiteY32" fmla="*/ 65246 h 571500"/>
                <a:gd name="connsiteX33" fmla="*/ 349568 w 360997"/>
                <a:gd name="connsiteY33" fmla="*/ 62865 h 571500"/>
                <a:gd name="connsiteX34" fmla="*/ 349568 w 360997"/>
                <a:gd name="connsiteY34" fmla="*/ 56197 h 571500"/>
                <a:gd name="connsiteX35" fmla="*/ 350520 w 360997"/>
                <a:gd name="connsiteY35" fmla="*/ 51911 h 571500"/>
                <a:gd name="connsiteX36" fmla="*/ 350044 w 360997"/>
                <a:gd name="connsiteY36" fmla="*/ 50006 h 571500"/>
                <a:gd name="connsiteX37" fmla="*/ 349091 w 360997"/>
                <a:gd name="connsiteY37" fmla="*/ 46672 h 571500"/>
                <a:gd name="connsiteX38" fmla="*/ 347186 w 360997"/>
                <a:gd name="connsiteY38" fmla="*/ 40481 h 571500"/>
                <a:gd name="connsiteX39" fmla="*/ 348139 w 360997"/>
                <a:gd name="connsiteY39" fmla="*/ 33338 h 571500"/>
                <a:gd name="connsiteX40" fmla="*/ 346234 w 360997"/>
                <a:gd name="connsiteY40" fmla="*/ 29051 h 571500"/>
                <a:gd name="connsiteX41" fmla="*/ 346710 w 360997"/>
                <a:gd name="connsiteY41" fmla="*/ 27146 h 571500"/>
                <a:gd name="connsiteX42" fmla="*/ 349091 w 360997"/>
                <a:gd name="connsiteY42" fmla="*/ 24289 h 571500"/>
                <a:gd name="connsiteX43" fmla="*/ 350996 w 360997"/>
                <a:gd name="connsiteY43" fmla="*/ 20003 h 571500"/>
                <a:gd name="connsiteX44" fmla="*/ 350520 w 360997"/>
                <a:gd name="connsiteY44" fmla="*/ 19050 h 571500"/>
                <a:gd name="connsiteX45" fmla="*/ 349568 w 360997"/>
                <a:gd name="connsiteY45" fmla="*/ 18097 h 571500"/>
                <a:gd name="connsiteX46" fmla="*/ 350044 w 360997"/>
                <a:gd name="connsiteY46" fmla="*/ 15716 h 571500"/>
                <a:gd name="connsiteX47" fmla="*/ 352901 w 360997"/>
                <a:gd name="connsiteY47" fmla="*/ 12382 h 571500"/>
                <a:gd name="connsiteX48" fmla="*/ 349091 w 360997"/>
                <a:gd name="connsiteY48" fmla="*/ 10001 h 571500"/>
                <a:gd name="connsiteX49" fmla="*/ 351472 w 360997"/>
                <a:gd name="connsiteY49" fmla="*/ 8572 h 571500"/>
                <a:gd name="connsiteX50" fmla="*/ 353377 w 360997"/>
                <a:gd name="connsiteY50" fmla="*/ 6667 h 571500"/>
                <a:gd name="connsiteX51" fmla="*/ 350044 w 360997"/>
                <a:gd name="connsiteY51" fmla="*/ 3334 h 571500"/>
                <a:gd name="connsiteX52" fmla="*/ 348139 w 360997"/>
                <a:gd name="connsiteY52" fmla="*/ 0 h 571500"/>
                <a:gd name="connsiteX53" fmla="*/ 344328 w 360997"/>
                <a:gd name="connsiteY53" fmla="*/ 2857 h 571500"/>
                <a:gd name="connsiteX54" fmla="*/ 338138 w 360997"/>
                <a:gd name="connsiteY54" fmla="*/ 7144 h 571500"/>
                <a:gd name="connsiteX55" fmla="*/ 331946 w 360997"/>
                <a:gd name="connsiteY55" fmla="*/ 11906 h 571500"/>
                <a:gd name="connsiteX56" fmla="*/ 326231 w 360997"/>
                <a:gd name="connsiteY56" fmla="*/ 14764 h 571500"/>
                <a:gd name="connsiteX57" fmla="*/ 321945 w 360997"/>
                <a:gd name="connsiteY57" fmla="*/ 16669 h 571500"/>
                <a:gd name="connsiteX58" fmla="*/ 317659 w 360997"/>
                <a:gd name="connsiteY58" fmla="*/ 17145 h 571500"/>
                <a:gd name="connsiteX59" fmla="*/ 313372 w 360997"/>
                <a:gd name="connsiteY59" fmla="*/ 19050 h 571500"/>
                <a:gd name="connsiteX60" fmla="*/ 309563 w 360997"/>
                <a:gd name="connsiteY60" fmla="*/ 21907 h 571500"/>
                <a:gd name="connsiteX61" fmla="*/ 304324 w 360997"/>
                <a:gd name="connsiteY61" fmla="*/ 23813 h 571500"/>
                <a:gd name="connsiteX62" fmla="*/ 298132 w 360997"/>
                <a:gd name="connsiteY62" fmla="*/ 23813 h 571500"/>
                <a:gd name="connsiteX63" fmla="*/ 291465 w 360997"/>
                <a:gd name="connsiteY63" fmla="*/ 25717 h 571500"/>
                <a:gd name="connsiteX64" fmla="*/ 284797 w 360997"/>
                <a:gd name="connsiteY64" fmla="*/ 29528 h 571500"/>
                <a:gd name="connsiteX65" fmla="*/ 280988 w 360997"/>
                <a:gd name="connsiteY65" fmla="*/ 31909 h 571500"/>
                <a:gd name="connsiteX66" fmla="*/ 275272 w 360997"/>
                <a:gd name="connsiteY66" fmla="*/ 28575 h 571500"/>
                <a:gd name="connsiteX67" fmla="*/ 270510 w 360997"/>
                <a:gd name="connsiteY67" fmla="*/ 27622 h 571500"/>
                <a:gd name="connsiteX68" fmla="*/ 264795 w 360997"/>
                <a:gd name="connsiteY68" fmla="*/ 27622 h 571500"/>
                <a:gd name="connsiteX69" fmla="*/ 261938 w 360997"/>
                <a:gd name="connsiteY69" fmla="*/ 28099 h 571500"/>
                <a:gd name="connsiteX70" fmla="*/ 260509 w 360997"/>
                <a:gd name="connsiteY70" fmla="*/ 28575 h 571500"/>
                <a:gd name="connsiteX71" fmla="*/ 259556 w 360997"/>
                <a:gd name="connsiteY71" fmla="*/ 30956 h 571500"/>
                <a:gd name="connsiteX72" fmla="*/ 258603 w 360997"/>
                <a:gd name="connsiteY72" fmla="*/ 34290 h 571500"/>
                <a:gd name="connsiteX73" fmla="*/ 255270 w 360997"/>
                <a:gd name="connsiteY73" fmla="*/ 37624 h 571500"/>
                <a:gd name="connsiteX74" fmla="*/ 249078 w 360997"/>
                <a:gd name="connsiteY74" fmla="*/ 40957 h 571500"/>
                <a:gd name="connsiteX75" fmla="*/ 242888 w 360997"/>
                <a:gd name="connsiteY75" fmla="*/ 41910 h 571500"/>
                <a:gd name="connsiteX76" fmla="*/ 237649 w 360997"/>
                <a:gd name="connsiteY76" fmla="*/ 41434 h 571500"/>
                <a:gd name="connsiteX77" fmla="*/ 234315 w 360997"/>
                <a:gd name="connsiteY77" fmla="*/ 40005 h 571500"/>
                <a:gd name="connsiteX78" fmla="*/ 232410 w 360997"/>
                <a:gd name="connsiteY78" fmla="*/ 38100 h 571500"/>
                <a:gd name="connsiteX79" fmla="*/ 229552 w 360997"/>
                <a:gd name="connsiteY79" fmla="*/ 37147 h 571500"/>
                <a:gd name="connsiteX80" fmla="*/ 226219 w 360997"/>
                <a:gd name="connsiteY80" fmla="*/ 37624 h 571500"/>
                <a:gd name="connsiteX81" fmla="*/ 222409 w 360997"/>
                <a:gd name="connsiteY81" fmla="*/ 38576 h 571500"/>
                <a:gd name="connsiteX82" fmla="*/ 219551 w 360997"/>
                <a:gd name="connsiteY82" fmla="*/ 41434 h 571500"/>
                <a:gd name="connsiteX83" fmla="*/ 213836 w 360997"/>
                <a:gd name="connsiteY83" fmla="*/ 42386 h 571500"/>
                <a:gd name="connsiteX84" fmla="*/ 206693 w 360997"/>
                <a:gd name="connsiteY84" fmla="*/ 41910 h 571500"/>
                <a:gd name="connsiteX85" fmla="*/ 202882 w 360997"/>
                <a:gd name="connsiteY85" fmla="*/ 40957 h 571500"/>
                <a:gd name="connsiteX86" fmla="*/ 202406 w 360997"/>
                <a:gd name="connsiteY86" fmla="*/ 38576 h 571500"/>
                <a:gd name="connsiteX87" fmla="*/ 199072 w 360997"/>
                <a:gd name="connsiteY87" fmla="*/ 36195 h 571500"/>
                <a:gd name="connsiteX88" fmla="*/ 193357 w 360997"/>
                <a:gd name="connsiteY88" fmla="*/ 33338 h 571500"/>
                <a:gd name="connsiteX89" fmla="*/ 189071 w 360997"/>
                <a:gd name="connsiteY89" fmla="*/ 33338 h 571500"/>
                <a:gd name="connsiteX90" fmla="*/ 186214 w 360997"/>
                <a:gd name="connsiteY90" fmla="*/ 36195 h 571500"/>
                <a:gd name="connsiteX91" fmla="*/ 183832 w 360997"/>
                <a:gd name="connsiteY91" fmla="*/ 37624 h 571500"/>
                <a:gd name="connsiteX92" fmla="*/ 181451 w 360997"/>
                <a:gd name="connsiteY92" fmla="*/ 38576 h 571500"/>
                <a:gd name="connsiteX93" fmla="*/ 179546 w 360997"/>
                <a:gd name="connsiteY93" fmla="*/ 38576 h 571500"/>
                <a:gd name="connsiteX94" fmla="*/ 177641 w 360997"/>
                <a:gd name="connsiteY94" fmla="*/ 38100 h 571500"/>
                <a:gd name="connsiteX95" fmla="*/ 176689 w 360997"/>
                <a:gd name="connsiteY95" fmla="*/ 37624 h 571500"/>
                <a:gd name="connsiteX96" fmla="*/ 168593 w 360997"/>
                <a:gd name="connsiteY96" fmla="*/ 37624 h 571500"/>
                <a:gd name="connsiteX97" fmla="*/ 160972 w 360997"/>
                <a:gd name="connsiteY97" fmla="*/ 37624 h 571500"/>
                <a:gd name="connsiteX98" fmla="*/ 160972 w 360997"/>
                <a:gd name="connsiteY98" fmla="*/ 37624 h 571500"/>
                <a:gd name="connsiteX99" fmla="*/ 160972 w 360997"/>
                <a:gd name="connsiteY99" fmla="*/ 42863 h 571500"/>
                <a:gd name="connsiteX100" fmla="*/ 160020 w 360997"/>
                <a:gd name="connsiteY100" fmla="*/ 47625 h 571500"/>
                <a:gd name="connsiteX101" fmla="*/ 158591 w 360997"/>
                <a:gd name="connsiteY101" fmla="*/ 51435 h 571500"/>
                <a:gd name="connsiteX102" fmla="*/ 157639 w 360997"/>
                <a:gd name="connsiteY102" fmla="*/ 53816 h 571500"/>
                <a:gd name="connsiteX103" fmla="*/ 156686 w 360997"/>
                <a:gd name="connsiteY103" fmla="*/ 53816 h 571500"/>
                <a:gd name="connsiteX104" fmla="*/ 155257 w 360997"/>
                <a:gd name="connsiteY104" fmla="*/ 55245 h 571500"/>
                <a:gd name="connsiteX105" fmla="*/ 152876 w 360997"/>
                <a:gd name="connsiteY105" fmla="*/ 57150 h 571500"/>
                <a:gd name="connsiteX106" fmla="*/ 152400 w 360997"/>
                <a:gd name="connsiteY106" fmla="*/ 58579 h 571500"/>
                <a:gd name="connsiteX107" fmla="*/ 152400 w 360997"/>
                <a:gd name="connsiteY107" fmla="*/ 59531 h 571500"/>
                <a:gd name="connsiteX108" fmla="*/ 152876 w 360997"/>
                <a:gd name="connsiteY108" fmla="*/ 61436 h 571500"/>
                <a:gd name="connsiteX109" fmla="*/ 152400 w 360997"/>
                <a:gd name="connsiteY109" fmla="*/ 64294 h 571500"/>
                <a:gd name="connsiteX110" fmla="*/ 152400 w 360997"/>
                <a:gd name="connsiteY110" fmla="*/ 65722 h 571500"/>
                <a:gd name="connsiteX111" fmla="*/ 151924 w 360997"/>
                <a:gd name="connsiteY111" fmla="*/ 66199 h 571500"/>
                <a:gd name="connsiteX112" fmla="*/ 155257 w 360997"/>
                <a:gd name="connsiteY112" fmla="*/ 73819 h 571500"/>
                <a:gd name="connsiteX113" fmla="*/ 155734 w 360997"/>
                <a:gd name="connsiteY113" fmla="*/ 78105 h 571500"/>
                <a:gd name="connsiteX114" fmla="*/ 154781 w 360997"/>
                <a:gd name="connsiteY114" fmla="*/ 81439 h 571500"/>
                <a:gd name="connsiteX115" fmla="*/ 154781 w 360997"/>
                <a:gd name="connsiteY115" fmla="*/ 84772 h 571500"/>
                <a:gd name="connsiteX116" fmla="*/ 155734 w 360997"/>
                <a:gd name="connsiteY116" fmla="*/ 87630 h 571500"/>
                <a:gd name="connsiteX117" fmla="*/ 155734 w 360997"/>
                <a:gd name="connsiteY117" fmla="*/ 90964 h 571500"/>
                <a:gd name="connsiteX118" fmla="*/ 155734 w 360997"/>
                <a:gd name="connsiteY118" fmla="*/ 94774 h 571500"/>
                <a:gd name="connsiteX119" fmla="*/ 155734 w 360997"/>
                <a:gd name="connsiteY119" fmla="*/ 97631 h 571500"/>
                <a:gd name="connsiteX120" fmla="*/ 157163 w 360997"/>
                <a:gd name="connsiteY120" fmla="*/ 98584 h 571500"/>
                <a:gd name="connsiteX121" fmla="*/ 157639 w 360997"/>
                <a:gd name="connsiteY121" fmla="*/ 101917 h 571500"/>
                <a:gd name="connsiteX122" fmla="*/ 157639 w 360997"/>
                <a:gd name="connsiteY122" fmla="*/ 103822 h 571500"/>
                <a:gd name="connsiteX123" fmla="*/ 159068 w 360997"/>
                <a:gd name="connsiteY123" fmla="*/ 104775 h 571500"/>
                <a:gd name="connsiteX124" fmla="*/ 162877 w 360997"/>
                <a:gd name="connsiteY124" fmla="*/ 108109 h 571500"/>
                <a:gd name="connsiteX125" fmla="*/ 170974 w 360997"/>
                <a:gd name="connsiteY125" fmla="*/ 116681 h 571500"/>
                <a:gd name="connsiteX126" fmla="*/ 175260 w 360997"/>
                <a:gd name="connsiteY126" fmla="*/ 122396 h 571500"/>
                <a:gd name="connsiteX127" fmla="*/ 179070 w 360997"/>
                <a:gd name="connsiteY127" fmla="*/ 127159 h 571500"/>
                <a:gd name="connsiteX128" fmla="*/ 185738 w 360997"/>
                <a:gd name="connsiteY128" fmla="*/ 136207 h 571500"/>
                <a:gd name="connsiteX129" fmla="*/ 190976 w 360997"/>
                <a:gd name="connsiteY129" fmla="*/ 143351 h 571500"/>
                <a:gd name="connsiteX130" fmla="*/ 191928 w 360997"/>
                <a:gd name="connsiteY130" fmla="*/ 150019 h 571500"/>
                <a:gd name="connsiteX131" fmla="*/ 192881 w 360997"/>
                <a:gd name="connsiteY131" fmla="*/ 150971 h 571500"/>
                <a:gd name="connsiteX132" fmla="*/ 190976 w 360997"/>
                <a:gd name="connsiteY132" fmla="*/ 155734 h 571500"/>
                <a:gd name="connsiteX133" fmla="*/ 189547 w 360997"/>
                <a:gd name="connsiteY133" fmla="*/ 163830 h 571500"/>
                <a:gd name="connsiteX134" fmla="*/ 190500 w 360997"/>
                <a:gd name="connsiteY134" fmla="*/ 169069 h 571500"/>
                <a:gd name="connsiteX135" fmla="*/ 190500 w 360997"/>
                <a:gd name="connsiteY135" fmla="*/ 178117 h 571500"/>
                <a:gd name="connsiteX136" fmla="*/ 189071 w 360997"/>
                <a:gd name="connsiteY136" fmla="*/ 187642 h 571500"/>
                <a:gd name="connsiteX137" fmla="*/ 188119 w 360997"/>
                <a:gd name="connsiteY137" fmla="*/ 190976 h 571500"/>
                <a:gd name="connsiteX138" fmla="*/ 186690 w 360997"/>
                <a:gd name="connsiteY138" fmla="*/ 192405 h 571500"/>
                <a:gd name="connsiteX139" fmla="*/ 182880 w 360997"/>
                <a:gd name="connsiteY139" fmla="*/ 193357 h 571500"/>
                <a:gd name="connsiteX140" fmla="*/ 174784 w 360997"/>
                <a:gd name="connsiteY140" fmla="*/ 194310 h 571500"/>
                <a:gd name="connsiteX141" fmla="*/ 173355 w 360997"/>
                <a:gd name="connsiteY141" fmla="*/ 195739 h 571500"/>
                <a:gd name="connsiteX142" fmla="*/ 172402 w 360997"/>
                <a:gd name="connsiteY142" fmla="*/ 197644 h 571500"/>
                <a:gd name="connsiteX143" fmla="*/ 170497 w 360997"/>
                <a:gd name="connsiteY143" fmla="*/ 201930 h 571500"/>
                <a:gd name="connsiteX144" fmla="*/ 168593 w 360997"/>
                <a:gd name="connsiteY144" fmla="*/ 206216 h 571500"/>
                <a:gd name="connsiteX145" fmla="*/ 168116 w 360997"/>
                <a:gd name="connsiteY145" fmla="*/ 208121 h 571500"/>
                <a:gd name="connsiteX146" fmla="*/ 168593 w 360997"/>
                <a:gd name="connsiteY146" fmla="*/ 208597 h 571500"/>
                <a:gd name="connsiteX147" fmla="*/ 170021 w 360997"/>
                <a:gd name="connsiteY147" fmla="*/ 210979 h 571500"/>
                <a:gd name="connsiteX148" fmla="*/ 171926 w 360997"/>
                <a:gd name="connsiteY148" fmla="*/ 216694 h 571500"/>
                <a:gd name="connsiteX149" fmla="*/ 172402 w 360997"/>
                <a:gd name="connsiteY149" fmla="*/ 226695 h 571500"/>
                <a:gd name="connsiteX150" fmla="*/ 171450 w 360997"/>
                <a:gd name="connsiteY150" fmla="*/ 227647 h 571500"/>
                <a:gd name="connsiteX151" fmla="*/ 169069 w 360997"/>
                <a:gd name="connsiteY151" fmla="*/ 228124 h 571500"/>
                <a:gd name="connsiteX152" fmla="*/ 166688 w 360997"/>
                <a:gd name="connsiteY152" fmla="*/ 227647 h 571500"/>
                <a:gd name="connsiteX153" fmla="*/ 165735 w 360997"/>
                <a:gd name="connsiteY153" fmla="*/ 227171 h 571500"/>
                <a:gd name="connsiteX154" fmla="*/ 164782 w 360997"/>
                <a:gd name="connsiteY154" fmla="*/ 226219 h 571500"/>
                <a:gd name="connsiteX155" fmla="*/ 163830 w 360997"/>
                <a:gd name="connsiteY155" fmla="*/ 223838 h 571500"/>
                <a:gd name="connsiteX156" fmla="*/ 165735 w 360997"/>
                <a:gd name="connsiteY156" fmla="*/ 222409 h 571500"/>
                <a:gd name="connsiteX157" fmla="*/ 166211 w 360997"/>
                <a:gd name="connsiteY157" fmla="*/ 220028 h 571500"/>
                <a:gd name="connsiteX158" fmla="*/ 165259 w 360997"/>
                <a:gd name="connsiteY158" fmla="*/ 217646 h 571500"/>
                <a:gd name="connsiteX159" fmla="*/ 162877 w 360997"/>
                <a:gd name="connsiteY159" fmla="*/ 217170 h 571500"/>
                <a:gd name="connsiteX160" fmla="*/ 160020 w 360997"/>
                <a:gd name="connsiteY160" fmla="*/ 215265 h 571500"/>
                <a:gd name="connsiteX161" fmla="*/ 154305 w 360997"/>
                <a:gd name="connsiteY161" fmla="*/ 208597 h 571500"/>
                <a:gd name="connsiteX162" fmla="*/ 149066 w 360997"/>
                <a:gd name="connsiteY162" fmla="*/ 203835 h 571500"/>
                <a:gd name="connsiteX163" fmla="*/ 146209 w 360997"/>
                <a:gd name="connsiteY163" fmla="*/ 200025 h 571500"/>
                <a:gd name="connsiteX164" fmla="*/ 143351 w 360997"/>
                <a:gd name="connsiteY164" fmla="*/ 198596 h 571500"/>
                <a:gd name="connsiteX165" fmla="*/ 142399 w 360997"/>
                <a:gd name="connsiteY165" fmla="*/ 197644 h 571500"/>
                <a:gd name="connsiteX166" fmla="*/ 141922 w 360997"/>
                <a:gd name="connsiteY166" fmla="*/ 195739 h 571500"/>
                <a:gd name="connsiteX167" fmla="*/ 141922 w 360997"/>
                <a:gd name="connsiteY167" fmla="*/ 193357 h 571500"/>
                <a:gd name="connsiteX168" fmla="*/ 141922 w 360997"/>
                <a:gd name="connsiteY168" fmla="*/ 191453 h 571500"/>
                <a:gd name="connsiteX169" fmla="*/ 140970 w 360997"/>
                <a:gd name="connsiteY169" fmla="*/ 189547 h 571500"/>
                <a:gd name="connsiteX170" fmla="*/ 138113 w 360997"/>
                <a:gd name="connsiteY170" fmla="*/ 186690 h 571500"/>
                <a:gd name="connsiteX171" fmla="*/ 136684 w 360997"/>
                <a:gd name="connsiteY171" fmla="*/ 185261 h 571500"/>
                <a:gd name="connsiteX172" fmla="*/ 136684 w 360997"/>
                <a:gd name="connsiteY172" fmla="*/ 182880 h 571500"/>
                <a:gd name="connsiteX173" fmla="*/ 138113 w 360997"/>
                <a:gd name="connsiteY173" fmla="*/ 180975 h 571500"/>
                <a:gd name="connsiteX174" fmla="*/ 140494 w 360997"/>
                <a:gd name="connsiteY174" fmla="*/ 178594 h 571500"/>
                <a:gd name="connsiteX175" fmla="*/ 142399 w 360997"/>
                <a:gd name="connsiteY175" fmla="*/ 173831 h 571500"/>
                <a:gd name="connsiteX176" fmla="*/ 143351 w 360997"/>
                <a:gd name="connsiteY176" fmla="*/ 170974 h 571500"/>
                <a:gd name="connsiteX177" fmla="*/ 146685 w 360997"/>
                <a:gd name="connsiteY177" fmla="*/ 164782 h 571500"/>
                <a:gd name="connsiteX178" fmla="*/ 147161 w 360997"/>
                <a:gd name="connsiteY178" fmla="*/ 159544 h 571500"/>
                <a:gd name="connsiteX179" fmla="*/ 147161 w 360997"/>
                <a:gd name="connsiteY179" fmla="*/ 155257 h 571500"/>
                <a:gd name="connsiteX180" fmla="*/ 147161 w 360997"/>
                <a:gd name="connsiteY180" fmla="*/ 151924 h 571500"/>
                <a:gd name="connsiteX181" fmla="*/ 146209 w 360997"/>
                <a:gd name="connsiteY181" fmla="*/ 145256 h 571500"/>
                <a:gd name="connsiteX182" fmla="*/ 145732 w 360997"/>
                <a:gd name="connsiteY182" fmla="*/ 140970 h 571500"/>
                <a:gd name="connsiteX183" fmla="*/ 140970 w 360997"/>
                <a:gd name="connsiteY183" fmla="*/ 134779 h 571500"/>
                <a:gd name="connsiteX184" fmla="*/ 139541 w 360997"/>
                <a:gd name="connsiteY184" fmla="*/ 134303 h 571500"/>
                <a:gd name="connsiteX185" fmla="*/ 135255 w 360997"/>
                <a:gd name="connsiteY185" fmla="*/ 134779 h 571500"/>
                <a:gd name="connsiteX186" fmla="*/ 131921 w 360997"/>
                <a:gd name="connsiteY186" fmla="*/ 135731 h 571500"/>
                <a:gd name="connsiteX187" fmla="*/ 130016 w 360997"/>
                <a:gd name="connsiteY187" fmla="*/ 136684 h 571500"/>
                <a:gd name="connsiteX188" fmla="*/ 127159 w 360997"/>
                <a:gd name="connsiteY188" fmla="*/ 137160 h 571500"/>
                <a:gd name="connsiteX189" fmla="*/ 120015 w 360997"/>
                <a:gd name="connsiteY189" fmla="*/ 138113 h 571500"/>
                <a:gd name="connsiteX190" fmla="*/ 118110 w 360997"/>
                <a:gd name="connsiteY190" fmla="*/ 138589 h 571500"/>
                <a:gd name="connsiteX191" fmla="*/ 116681 w 360997"/>
                <a:gd name="connsiteY191" fmla="*/ 139541 h 571500"/>
                <a:gd name="connsiteX192" fmla="*/ 116205 w 360997"/>
                <a:gd name="connsiteY192" fmla="*/ 139541 h 571500"/>
                <a:gd name="connsiteX193" fmla="*/ 111443 w 360997"/>
                <a:gd name="connsiteY193" fmla="*/ 135255 h 571500"/>
                <a:gd name="connsiteX194" fmla="*/ 107632 w 360997"/>
                <a:gd name="connsiteY194" fmla="*/ 130016 h 571500"/>
                <a:gd name="connsiteX195" fmla="*/ 102394 w 360997"/>
                <a:gd name="connsiteY195" fmla="*/ 121920 h 571500"/>
                <a:gd name="connsiteX196" fmla="*/ 100965 w 360997"/>
                <a:gd name="connsiteY196" fmla="*/ 120491 h 571500"/>
                <a:gd name="connsiteX197" fmla="*/ 93821 w 360997"/>
                <a:gd name="connsiteY197" fmla="*/ 123349 h 571500"/>
                <a:gd name="connsiteX198" fmla="*/ 90011 w 360997"/>
                <a:gd name="connsiteY198" fmla="*/ 124301 h 571500"/>
                <a:gd name="connsiteX199" fmla="*/ 79057 w 360997"/>
                <a:gd name="connsiteY199" fmla="*/ 128111 h 571500"/>
                <a:gd name="connsiteX200" fmla="*/ 69532 w 360997"/>
                <a:gd name="connsiteY200" fmla="*/ 131445 h 571500"/>
                <a:gd name="connsiteX201" fmla="*/ 67151 w 360997"/>
                <a:gd name="connsiteY201" fmla="*/ 131921 h 571500"/>
                <a:gd name="connsiteX202" fmla="*/ 62389 w 360997"/>
                <a:gd name="connsiteY202" fmla="*/ 133350 h 571500"/>
                <a:gd name="connsiteX203" fmla="*/ 59531 w 360997"/>
                <a:gd name="connsiteY203" fmla="*/ 134303 h 571500"/>
                <a:gd name="connsiteX204" fmla="*/ 50959 w 360997"/>
                <a:gd name="connsiteY204" fmla="*/ 137160 h 571500"/>
                <a:gd name="connsiteX205" fmla="*/ 47625 w 360997"/>
                <a:gd name="connsiteY205" fmla="*/ 138589 h 571500"/>
                <a:gd name="connsiteX206" fmla="*/ 44768 w 360997"/>
                <a:gd name="connsiteY206" fmla="*/ 140017 h 571500"/>
                <a:gd name="connsiteX207" fmla="*/ 37624 w 360997"/>
                <a:gd name="connsiteY207" fmla="*/ 141922 h 571500"/>
                <a:gd name="connsiteX208" fmla="*/ 30956 w 360997"/>
                <a:gd name="connsiteY208" fmla="*/ 143828 h 571500"/>
                <a:gd name="connsiteX209" fmla="*/ 23336 w 360997"/>
                <a:gd name="connsiteY209" fmla="*/ 146209 h 571500"/>
                <a:gd name="connsiteX210" fmla="*/ 15240 w 360997"/>
                <a:gd name="connsiteY210" fmla="*/ 148114 h 571500"/>
                <a:gd name="connsiteX211" fmla="*/ 10477 w 360997"/>
                <a:gd name="connsiteY211" fmla="*/ 150019 h 571500"/>
                <a:gd name="connsiteX212" fmla="*/ 7620 w 360997"/>
                <a:gd name="connsiteY212" fmla="*/ 151447 h 571500"/>
                <a:gd name="connsiteX213" fmla="*/ 0 w 360997"/>
                <a:gd name="connsiteY213" fmla="*/ 154305 h 571500"/>
                <a:gd name="connsiteX214" fmla="*/ 0 w 360997"/>
                <a:gd name="connsiteY214" fmla="*/ 154781 h 571500"/>
                <a:gd name="connsiteX215" fmla="*/ 0 w 360997"/>
                <a:gd name="connsiteY215" fmla="*/ 156686 h 571500"/>
                <a:gd name="connsiteX216" fmla="*/ 952 w 360997"/>
                <a:gd name="connsiteY216" fmla="*/ 160972 h 571500"/>
                <a:gd name="connsiteX217" fmla="*/ 2857 w 360997"/>
                <a:gd name="connsiteY217" fmla="*/ 164306 h 571500"/>
                <a:gd name="connsiteX218" fmla="*/ 4286 w 360997"/>
                <a:gd name="connsiteY218" fmla="*/ 166688 h 571500"/>
                <a:gd name="connsiteX219" fmla="*/ 5239 w 360997"/>
                <a:gd name="connsiteY219" fmla="*/ 171926 h 571500"/>
                <a:gd name="connsiteX220" fmla="*/ 5715 w 360997"/>
                <a:gd name="connsiteY220" fmla="*/ 176689 h 571500"/>
                <a:gd name="connsiteX221" fmla="*/ 5715 w 360997"/>
                <a:gd name="connsiteY221" fmla="*/ 181928 h 571500"/>
                <a:gd name="connsiteX222" fmla="*/ 6191 w 360997"/>
                <a:gd name="connsiteY222" fmla="*/ 188119 h 571500"/>
                <a:gd name="connsiteX223" fmla="*/ 7144 w 360997"/>
                <a:gd name="connsiteY223" fmla="*/ 188595 h 571500"/>
                <a:gd name="connsiteX224" fmla="*/ 13811 w 360997"/>
                <a:gd name="connsiteY224" fmla="*/ 189071 h 571500"/>
                <a:gd name="connsiteX225" fmla="*/ 24289 w 360997"/>
                <a:gd name="connsiteY225" fmla="*/ 189547 h 571500"/>
                <a:gd name="connsiteX226" fmla="*/ 34290 w 360997"/>
                <a:gd name="connsiteY226" fmla="*/ 189547 h 571500"/>
                <a:gd name="connsiteX227" fmla="*/ 40957 w 360997"/>
                <a:gd name="connsiteY227" fmla="*/ 194310 h 571500"/>
                <a:gd name="connsiteX228" fmla="*/ 42863 w 360997"/>
                <a:gd name="connsiteY228" fmla="*/ 195263 h 571500"/>
                <a:gd name="connsiteX229" fmla="*/ 49530 w 360997"/>
                <a:gd name="connsiteY229" fmla="*/ 196215 h 571500"/>
                <a:gd name="connsiteX230" fmla="*/ 58102 w 360997"/>
                <a:gd name="connsiteY230" fmla="*/ 203835 h 571500"/>
                <a:gd name="connsiteX231" fmla="*/ 68580 w 360997"/>
                <a:gd name="connsiteY231" fmla="*/ 204311 h 571500"/>
                <a:gd name="connsiteX232" fmla="*/ 75724 w 360997"/>
                <a:gd name="connsiteY232" fmla="*/ 206692 h 571500"/>
                <a:gd name="connsiteX233" fmla="*/ 81915 w 360997"/>
                <a:gd name="connsiteY233" fmla="*/ 209074 h 571500"/>
                <a:gd name="connsiteX234" fmla="*/ 85725 w 360997"/>
                <a:gd name="connsiteY234" fmla="*/ 212407 h 571500"/>
                <a:gd name="connsiteX235" fmla="*/ 88106 w 360997"/>
                <a:gd name="connsiteY235" fmla="*/ 212884 h 571500"/>
                <a:gd name="connsiteX236" fmla="*/ 90964 w 360997"/>
                <a:gd name="connsiteY236" fmla="*/ 213360 h 571500"/>
                <a:gd name="connsiteX237" fmla="*/ 92393 w 360997"/>
                <a:gd name="connsiteY237" fmla="*/ 213360 h 571500"/>
                <a:gd name="connsiteX238" fmla="*/ 92393 w 360997"/>
                <a:gd name="connsiteY238" fmla="*/ 215741 h 571500"/>
                <a:gd name="connsiteX239" fmla="*/ 90011 w 360997"/>
                <a:gd name="connsiteY239" fmla="*/ 219551 h 571500"/>
                <a:gd name="connsiteX240" fmla="*/ 90488 w 360997"/>
                <a:gd name="connsiteY240" fmla="*/ 224790 h 571500"/>
                <a:gd name="connsiteX241" fmla="*/ 93345 w 360997"/>
                <a:gd name="connsiteY241" fmla="*/ 231934 h 571500"/>
                <a:gd name="connsiteX242" fmla="*/ 93821 w 360997"/>
                <a:gd name="connsiteY242" fmla="*/ 238601 h 571500"/>
                <a:gd name="connsiteX243" fmla="*/ 92869 w 360997"/>
                <a:gd name="connsiteY243" fmla="*/ 250031 h 571500"/>
                <a:gd name="connsiteX244" fmla="*/ 92869 w 360997"/>
                <a:gd name="connsiteY244" fmla="*/ 260985 h 571500"/>
                <a:gd name="connsiteX245" fmla="*/ 93345 w 360997"/>
                <a:gd name="connsiteY245" fmla="*/ 264795 h 571500"/>
                <a:gd name="connsiteX246" fmla="*/ 93821 w 360997"/>
                <a:gd name="connsiteY246" fmla="*/ 267653 h 571500"/>
                <a:gd name="connsiteX247" fmla="*/ 94297 w 360997"/>
                <a:gd name="connsiteY247" fmla="*/ 269081 h 571500"/>
                <a:gd name="connsiteX248" fmla="*/ 94297 w 360997"/>
                <a:gd name="connsiteY248" fmla="*/ 270510 h 571500"/>
                <a:gd name="connsiteX249" fmla="*/ 92393 w 360997"/>
                <a:gd name="connsiteY249" fmla="*/ 275272 h 571500"/>
                <a:gd name="connsiteX250" fmla="*/ 90964 w 360997"/>
                <a:gd name="connsiteY250" fmla="*/ 280035 h 571500"/>
                <a:gd name="connsiteX251" fmla="*/ 90964 w 360997"/>
                <a:gd name="connsiteY251" fmla="*/ 281940 h 571500"/>
                <a:gd name="connsiteX252" fmla="*/ 90488 w 360997"/>
                <a:gd name="connsiteY252" fmla="*/ 283369 h 571500"/>
                <a:gd name="connsiteX253" fmla="*/ 89535 w 360997"/>
                <a:gd name="connsiteY253" fmla="*/ 284321 h 571500"/>
                <a:gd name="connsiteX254" fmla="*/ 84772 w 360997"/>
                <a:gd name="connsiteY254" fmla="*/ 286703 h 571500"/>
                <a:gd name="connsiteX255" fmla="*/ 84296 w 360997"/>
                <a:gd name="connsiteY255" fmla="*/ 288131 h 571500"/>
                <a:gd name="connsiteX256" fmla="*/ 84296 w 360997"/>
                <a:gd name="connsiteY256" fmla="*/ 290513 h 571500"/>
                <a:gd name="connsiteX257" fmla="*/ 84772 w 360997"/>
                <a:gd name="connsiteY257" fmla="*/ 292894 h 571500"/>
                <a:gd name="connsiteX258" fmla="*/ 86201 w 360997"/>
                <a:gd name="connsiteY258" fmla="*/ 293370 h 571500"/>
                <a:gd name="connsiteX259" fmla="*/ 88582 w 360997"/>
                <a:gd name="connsiteY259" fmla="*/ 294799 h 571500"/>
                <a:gd name="connsiteX260" fmla="*/ 89059 w 360997"/>
                <a:gd name="connsiteY260" fmla="*/ 296228 h 571500"/>
                <a:gd name="connsiteX261" fmla="*/ 89059 w 360997"/>
                <a:gd name="connsiteY261" fmla="*/ 298132 h 571500"/>
                <a:gd name="connsiteX262" fmla="*/ 88582 w 360997"/>
                <a:gd name="connsiteY262" fmla="*/ 300990 h 571500"/>
                <a:gd name="connsiteX263" fmla="*/ 86677 w 360997"/>
                <a:gd name="connsiteY263" fmla="*/ 306229 h 571500"/>
                <a:gd name="connsiteX264" fmla="*/ 88582 w 360997"/>
                <a:gd name="connsiteY264" fmla="*/ 312420 h 571500"/>
                <a:gd name="connsiteX265" fmla="*/ 90488 w 360997"/>
                <a:gd name="connsiteY265" fmla="*/ 316230 h 571500"/>
                <a:gd name="connsiteX266" fmla="*/ 93345 w 360997"/>
                <a:gd name="connsiteY266" fmla="*/ 320516 h 571500"/>
                <a:gd name="connsiteX267" fmla="*/ 94774 w 360997"/>
                <a:gd name="connsiteY267" fmla="*/ 323374 h 571500"/>
                <a:gd name="connsiteX268" fmla="*/ 94297 w 360997"/>
                <a:gd name="connsiteY268" fmla="*/ 325279 h 571500"/>
                <a:gd name="connsiteX269" fmla="*/ 94297 w 360997"/>
                <a:gd name="connsiteY269" fmla="*/ 327184 h 571500"/>
                <a:gd name="connsiteX270" fmla="*/ 90011 w 360997"/>
                <a:gd name="connsiteY270" fmla="*/ 335280 h 571500"/>
                <a:gd name="connsiteX271" fmla="*/ 86677 w 360997"/>
                <a:gd name="connsiteY271" fmla="*/ 340042 h 571500"/>
                <a:gd name="connsiteX272" fmla="*/ 83344 w 360997"/>
                <a:gd name="connsiteY272" fmla="*/ 345757 h 571500"/>
                <a:gd name="connsiteX273" fmla="*/ 78105 w 360997"/>
                <a:gd name="connsiteY273" fmla="*/ 349091 h 571500"/>
                <a:gd name="connsiteX274" fmla="*/ 77152 w 360997"/>
                <a:gd name="connsiteY274" fmla="*/ 350520 h 571500"/>
                <a:gd name="connsiteX275" fmla="*/ 76676 w 360997"/>
                <a:gd name="connsiteY275" fmla="*/ 352425 h 571500"/>
                <a:gd name="connsiteX276" fmla="*/ 76676 w 360997"/>
                <a:gd name="connsiteY276" fmla="*/ 356711 h 571500"/>
                <a:gd name="connsiteX277" fmla="*/ 76676 w 360997"/>
                <a:gd name="connsiteY277" fmla="*/ 360997 h 571500"/>
                <a:gd name="connsiteX278" fmla="*/ 72390 w 360997"/>
                <a:gd name="connsiteY278" fmla="*/ 367665 h 571500"/>
                <a:gd name="connsiteX279" fmla="*/ 74771 w 360997"/>
                <a:gd name="connsiteY279" fmla="*/ 372904 h 571500"/>
                <a:gd name="connsiteX280" fmla="*/ 74295 w 360997"/>
                <a:gd name="connsiteY280" fmla="*/ 373380 h 571500"/>
                <a:gd name="connsiteX281" fmla="*/ 72866 w 360997"/>
                <a:gd name="connsiteY281" fmla="*/ 374332 h 571500"/>
                <a:gd name="connsiteX282" fmla="*/ 67151 w 360997"/>
                <a:gd name="connsiteY282" fmla="*/ 381000 h 571500"/>
                <a:gd name="connsiteX283" fmla="*/ 60960 w 360997"/>
                <a:gd name="connsiteY283" fmla="*/ 387191 h 571500"/>
                <a:gd name="connsiteX284" fmla="*/ 56197 w 360997"/>
                <a:gd name="connsiteY284" fmla="*/ 391954 h 571500"/>
                <a:gd name="connsiteX285" fmla="*/ 51435 w 360997"/>
                <a:gd name="connsiteY285" fmla="*/ 397192 h 571500"/>
                <a:gd name="connsiteX286" fmla="*/ 45720 w 360997"/>
                <a:gd name="connsiteY286" fmla="*/ 403384 h 571500"/>
                <a:gd name="connsiteX287" fmla="*/ 40957 w 360997"/>
                <a:gd name="connsiteY287" fmla="*/ 408146 h 571500"/>
                <a:gd name="connsiteX288" fmla="*/ 36195 w 360997"/>
                <a:gd name="connsiteY288" fmla="*/ 411956 h 571500"/>
                <a:gd name="connsiteX289" fmla="*/ 36195 w 360997"/>
                <a:gd name="connsiteY289" fmla="*/ 413861 h 571500"/>
                <a:gd name="connsiteX290" fmla="*/ 36671 w 360997"/>
                <a:gd name="connsiteY290" fmla="*/ 414814 h 571500"/>
                <a:gd name="connsiteX291" fmla="*/ 38100 w 360997"/>
                <a:gd name="connsiteY291" fmla="*/ 419576 h 571500"/>
                <a:gd name="connsiteX292" fmla="*/ 40481 w 360997"/>
                <a:gd name="connsiteY292" fmla="*/ 427196 h 571500"/>
                <a:gd name="connsiteX293" fmla="*/ 42386 w 360997"/>
                <a:gd name="connsiteY293" fmla="*/ 433864 h 571500"/>
                <a:gd name="connsiteX294" fmla="*/ 44291 w 360997"/>
                <a:gd name="connsiteY294" fmla="*/ 442913 h 571500"/>
                <a:gd name="connsiteX295" fmla="*/ 44291 w 360997"/>
                <a:gd name="connsiteY295" fmla="*/ 448151 h 571500"/>
                <a:gd name="connsiteX296" fmla="*/ 44768 w 360997"/>
                <a:gd name="connsiteY296" fmla="*/ 450056 h 571500"/>
                <a:gd name="connsiteX297" fmla="*/ 46672 w 360997"/>
                <a:gd name="connsiteY297" fmla="*/ 452914 h 571500"/>
                <a:gd name="connsiteX298" fmla="*/ 49053 w 360997"/>
                <a:gd name="connsiteY298" fmla="*/ 457200 h 571500"/>
                <a:gd name="connsiteX299" fmla="*/ 50006 w 360997"/>
                <a:gd name="connsiteY299" fmla="*/ 459581 h 571500"/>
                <a:gd name="connsiteX300" fmla="*/ 50959 w 360997"/>
                <a:gd name="connsiteY300" fmla="*/ 461486 h 571500"/>
                <a:gd name="connsiteX301" fmla="*/ 53340 w 360997"/>
                <a:gd name="connsiteY301" fmla="*/ 464820 h 571500"/>
                <a:gd name="connsiteX302" fmla="*/ 55721 w 360997"/>
                <a:gd name="connsiteY302" fmla="*/ 470059 h 571500"/>
                <a:gd name="connsiteX303" fmla="*/ 57150 w 360997"/>
                <a:gd name="connsiteY303" fmla="*/ 477203 h 571500"/>
                <a:gd name="connsiteX304" fmla="*/ 58578 w 360997"/>
                <a:gd name="connsiteY304" fmla="*/ 480536 h 571500"/>
                <a:gd name="connsiteX305" fmla="*/ 59055 w 360997"/>
                <a:gd name="connsiteY305" fmla="*/ 481965 h 571500"/>
                <a:gd name="connsiteX306" fmla="*/ 60007 w 360997"/>
                <a:gd name="connsiteY306" fmla="*/ 485299 h 571500"/>
                <a:gd name="connsiteX307" fmla="*/ 59531 w 360997"/>
                <a:gd name="connsiteY307" fmla="*/ 491490 h 571500"/>
                <a:gd name="connsiteX308" fmla="*/ 60007 w 360997"/>
                <a:gd name="connsiteY308" fmla="*/ 498634 h 571500"/>
                <a:gd name="connsiteX309" fmla="*/ 60007 w 360997"/>
                <a:gd name="connsiteY309" fmla="*/ 507206 h 571500"/>
                <a:gd name="connsiteX310" fmla="*/ 60007 w 360997"/>
                <a:gd name="connsiteY310" fmla="*/ 513874 h 571500"/>
                <a:gd name="connsiteX311" fmla="*/ 59531 w 360997"/>
                <a:gd name="connsiteY311" fmla="*/ 517207 h 571500"/>
                <a:gd name="connsiteX312" fmla="*/ 60007 w 360997"/>
                <a:gd name="connsiteY312" fmla="*/ 527209 h 571500"/>
                <a:gd name="connsiteX313" fmla="*/ 57626 w 360997"/>
                <a:gd name="connsiteY313" fmla="*/ 531971 h 571500"/>
                <a:gd name="connsiteX314" fmla="*/ 58102 w 360997"/>
                <a:gd name="connsiteY314" fmla="*/ 536257 h 571500"/>
                <a:gd name="connsiteX315" fmla="*/ 58578 w 360997"/>
                <a:gd name="connsiteY315" fmla="*/ 538639 h 571500"/>
                <a:gd name="connsiteX316" fmla="*/ 59055 w 360997"/>
                <a:gd name="connsiteY316" fmla="*/ 539115 h 571500"/>
                <a:gd name="connsiteX317" fmla="*/ 62389 w 360997"/>
                <a:gd name="connsiteY317" fmla="*/ 541020 h 571500"/>
                <a:gd name="connsiteX318" fmla="*/ 62865 w 360997"/>
                <a:gd name="connsiteY318" fmla="*/ 544354 h 571500"/>
                <a:gd name="connsiteX319" fmla="*/ 62389 w 360997"/>
                <a:gd name="connsiteY319" fmla="*/ 548164 h 571500"/>
                <a:gd name="connsiteX320" fmla="*/ 61913 w 360997"/>
                <a:gd name="connsiteY320" fmla="*/ 550545 h 571500"/>
                <a:gd name="connsiteX321" fmla="*/ 61913 w 360997"/>
                <a:gd name="connsiteY321" fmla="*/ 552926 h 571500"/>
                <a:gd name="connsiteX322" fmla="*/ 62865 w 360997"/>
                <a:gd name="connsiteY322" fmla="*/ 556260 h 571500"/>
                <a:gd name="connsiteX323" fmla="*/ 63818 w 360997"/>
                <a:gd name="connsiteY323" fmla="*/ 559117 h 571500"/>
                <a:gd name="connsiteX324" fmla="*/ 64294 w 360997"/>
                <a:gd name="connsiteY324" fmla="*/ 570547 h 571500"/>
                <a:gd name="connsiteX325" fmla="*/ 67151 w 360997"/>
                <a:gd name="connsiteY325" fmla="*/ 570071 h 571500"/>
                <a:gd name="connsiteX326" fmla="*/ 72390 w 360997"/>
                <a:gd name="connsiteY326" fmla="*/ 571500 h 571500"/>
                <a:gd name="connsiteX327" fmla="*/ 76676 w 360997"/>
                <a:gd name="connsiteY327" fmla="*/ 571024 h 571500"/>
                <a:gd name="connsiteX328" fmla="*/ 80486 w 360997"/>
                <a:gd name="connsiteY328" fmla="*/ 571024 h 571500"/>
                <a:gd name="connsiteX329" fmla="*/ 86677 w 360997"/>
                <a:gd name="connsiteY329" fmla="*/ 571024 h 571500"/>
                <a:gd name="connsiteX330" fmla="*/ 90488 w 360997"/>
                <a:gd name="connsiteY330" fmla="*/ 571024 h 571500"/>
                <a:gd name="connsiteX331" fmla="*/ 90488 w 360997"/>
                <a:gd name="connsiteY331" fmla="*/ 570071 h 571500"/>
                <a:gd name="connsiteX332" fmla="*/ 91916 w 360997"/>
                <a:gd name="connsiteY332" fmla="*/ 549116 h 571500"/>
                <a:gd name="connsiteX333" fmla="*/ 92869 w 360997"/>
                <a:gd name="connsiteY333" fmla="*/ 543401 h 571500"/>
                <a:gd name="connsiteX334" fmla="*/ 91440 w 360997"/>
                <a:gd name="connsiteY334" fmla="*/ 543401 h 571500"/>
                <a:gd name="connsiteX335" fmla="*/ 90488 w 360997"/>
                <a:gd name="connsiteY335" fmla="*/ 544830 h 571500"/>
                <a:gd name="connsiteX336" fmla="*/ 89059 w 360997"/>
                <a:gd name="connsiteY336" fmla="*/ 550069 h 571500"/>
                <a:gd name="connsiteX337" fmla="*/ 87630 w 360997"/>
                <a:gd name="connsiteY337" fmla="*/ 549116 h 571500"/>
                <a:gd name="connsiteX338" fmla="*/ 86677 w 360997"/>
                <a:gd name="connsiteY338" fmla="*/ 547688 h 571500"/>
                <a:gd name="connsiteX339" fmla="*/ 84296 w 360997"/>
                <a:gd name="connsiteY339" fmla="*/ 545782 h 571500"/>
                <a:gd name="connsiteX340" fmla="*/ 82391 w 360997"/>
                <a:gd name="connsiteY340" fmla="*/ 543401 h 571500"/>
                <a:gd name="connsiteX341" fmla="*/ 80486 w 360997"/>
                <a:gd name="connsiteY341" fmla="*/ 540544 h 571500"/>
                <a:gd name="connsiteX342" fmla="*/ 82391 w 360997"/>
                <a:gd name="connsiteY342" fmla="*/ 536734 h 571500"/>
                <a:gd name="connsiteX343" fmla="*/ 84772 w 360997"/>
                <a:gd name="connsiteY343" fmla="*/ 533876 h 571500"/>
                <a:gd name="connsiteX344" fmla="*/ 87153 w 360997"/>
                <a:gd name="connsiteY344" fmla="*/ 527209 h 571500"/>
                <a:gd name="connsiteX345" fmla="*/ 92869 w 360997"/>
                <a:gd name="connsiteY345" fmla="*/ 521970 h 571500"/>
                <a:gd name="connsiteX346" fmla="*/ 106203 w 360997"/>
                <a:gd name="connsiteY346" fmla="*/ 513874 h 571500"/>
                <a:gd name="connsiteX347" fmla="*/ 112395 w 360997"/>
                <a:gd name="connsiteY347" fmla="*/ 511016 h 571500"/>
                <a:gd name="connsiteX348" fmla="*/ 122872 w 360997"/>
                <a:gd name="connsiteY348" fmla="*/ 506730 h 571500"/>
                <a:gd name="connsiteX349" fmla="*/ 149066 w 360997"/>
                <a:gd name="connsiteY349" fmla="*/ 498157 h 571500"/>
                <a:gd name="connsiteX350" fmla="*/ 161925 w 360997"/>
                <a:gd name="connsiteY350" fmla="*/ 491966 h 571500"/>
                <a:gd name="connsiteX351" fmla="*/ 167640 w 360997"/>
                <a:gd name="connsiteY351" fmla="*/ 488156 h 571500"/>
                <a:gd name="connsiteX352" fmla="*/ 170974 w 360997"/>
                <a:gd name="connsiteY352" fmla="*/ 483870 h 571500"/>
                <a:gd name="connsiteX353" fmla="*/ 177165 w 360997"/>
                <a:gd name="connsiteY353" fmla="*/ 474821 h 571500"/>
                <a:gd name="connsiteX354" fmla="*/ 179070 w 360997"/>
                <a:gd name="connsiteY354" fmla="*/ 471011 h 571500"/>
                <a:gd name="connsiteX355" fmla="*/ 180975 w 360997"/>
                <a:gd name="connsiteY355" fmla="*/ 462439 h 571500"/>
                <a:gd name="connsiteX356" fmla="*/ 180022 w 360997"/>
                <a:gd name="connsiteY356" fmla="*/ 461010 h 571500"/>
                <a:gd name="connsiteX357" fmla="*/ 179070 w 360997"/>
                <a:gd name="connsiteY357" fmla="*/ 461010 h 571500"/>
                <a:gd name="connsiteX358" fmla="*/ 178118 w 360997"/>
                <a:gd name="connsiteY358" fmla="*/ 463391 h 571500"/>
                <a:gd name="connsiteX359" fmla="*/ 175736 w 360997"/>
                <a:gd name="connsiteY359" fmla="*/ 462915 h 571500"/>
                <a:gd name="connsiteX360" fmla="*/ 174784 w 360997"/>
                <a:gd name="connsiteY360" fmla="*/ 461486 h 571500"/>
                <a:gd name="connsiteX361" fmla="*/ 175260 w 360997"/>
                <a:gd name="connsiteY361" fmla="*/ 458153 h 571500"/>
                <a:gd name="connsiteX362" fmla="*/ 179070 w 360997"/>
                <a:gd name="connsiteY362" fmla="*/ 439579 h 571500"/>
                <a:gd name="connsiteX363" fmla="*/ 181927 w 360997"/>
                <a:gd name="connsiteY363" fmla="*/ 431959 h 571500"/>
                <a:gd name="connsiteX364" fmla="*/ 179546 w 360997"/>
                <a:gd name="connsiteY364" fmla="*/ 425291 h 571500"/>
                <a:gd name="connsiteX365" fmla="*/ 179070 w 360997"/>
                <a:gd name="connsiteY365" fmla="*/ 421005 h 571500"/>
                <a:gd name="connsiteX366" fmla="*/ 180975 w 360997"/>
                <a:gd name="connsiteY366" fmla="*/ 411004 h 571500"/>
                <a:gd name="connsiteX367" fmla="*/ 180975 w 360997"/>
                <a:gd name="connsiteY367" fmla="*/ 408622 h 571500"/>
                <a:gd name="connsiteX368" fmla="*/ 180499 w 360997"/>
                <a:gd name="connsiteY368" fmla="*/ 406717 h 571500"/>
                <a:gd name="connsiteX369" fmla="*/ 179546 w 360997"/>
                <a:gd name="connsiteY369" fmla="*/ 404336 h 571500"/>
                <a:gd name="connsiteX370" fmla="*/ 179070 w 360997"/>
                <a:gd name="connsiteY370" fmla="*/ 402431 h 571500"/>
                <a:gd name="connsiteX371" fmla="*/ 178118 w 360997"/>
                <a:gd name="connsiteY371" fmla="*/ 401955 h 571500"/>
                <a:gd name="connsiteX372" fmla="*/ 176689 w 360997"/>
                <a:gd name="connsiteY372" fmla="*/ 403860 h 571500"/>
                <a:gd name="connsiteX373" fmla="*/ 176213 w 360997"/>
                <a:gd name="connsiteY373" fmla="*/ 409099 h 571500"/>
                <a:gd name="connsiteX374" fmla="*/ 176213 w 360997"/>
                <a:gd name="connsiteY374" fmla="*/ 411956 h 571500"/>
                <a:gd name="connsiteX375" fmla="*/ 175260 w 360997"/>
                <a:gd name="connsiteY375" fmla="*/ 413861 h 571500"/>
                <a:gd name="connsiteX376" fmla="*/ 172878 w 360997"/>
                <a:gd name="connsiteY376" fmla="*/ 411956 h 571500"/>
                <a:gd name="connsiteX377" fmla="*/ 173355 w 360997"/>
                <a:gd name="connsiteY377" fmla="*/ 407194 h 571500"/>
                <a:gd name="connsiteX378" fmla="*/ 173355 w 360997"/>
                <a:gd name="connsiteY378" fmla="*/ 399097 h 571500"/>
                <a:gd name="connsiteX379" fmla="*/ 171450 w 360997"/>
                <a:gd name="connsiteY379" fmla="*/ 389572 h 571500"/>
                <a:gd name="connsiteX380" fmla="*/ 171450 w 360997"/>
                <a:gd name="connsiteY380" fmla="*/ 385763 h 571500"/>
                <a:gd name="connsiteX381" fmla="*/ 166688 w 360997"/>
                <a:gd name="connsiteY381" fmla="*/ 376714 h 571500"/>
                <a:gd name="connsiteX382" fmla="*/ 166211 w 360997"/>
                <a:gd name="connsiteY382" fmla="*/ 369570 h 571500"/>
                <a:gd name="connsiteX383" fmla="*/ 161925 w 360997"/>
                <a:gd name="connsiteY383" fmla="*/ 355759 h 571500"/>
                <a:gd name="connsiteX384" fmla="*/ 158115 w 360997"/>
                <a:gd name="connsiteY384" fmla="*/ 350996 h 571500"/>
                <a:gd name="connsiteX385" fmla="*/ 154305 w 360997"/>
                <a:gd name="connsiteY385" fmla="*/ 347186 h 571500"/>
                <a:gd name="connsiteX386" fmla="*/ 152400 w 360997"/>
                <a:gd name="connsiteY386" fmla="*/ 344329 h 571500"/>
                <a:gd name="connsiteX387" fmla="*/ 151924 w 360997"/>
                <a:gd name="connsiteY387" fmla="*/ 341947 h 571500"/>
                <a:gd name="connsiteX388" fmla="*/ 153828 w 360997"/>
                <a:gd name="connsiteY388" fmla="*/ 330994 h 571500"/>
                <a:gd name="connsiteX389" fmla="*/ 153828 w 360997"/>
                <a:gd name="connsiteY389" fmla="*/ 325279 h 571500"/>
                <a:gd name="connsiteX390" fmla="*/ 153828 w 360997"/>
                <a:gd name="connsiteY390" fmla="*/ 321469 h 571500"/>
                <a:gd name="connsiteX391" fmla="*/ 152400 w 360997"/>
                <a:gd name="connsiteY391" fmla="*/ 319564 h 571500"/>
                <a:gd name="connsiteX392" fmla="*/ 150495 w 360997"/>
                <a:gd name="connsiteY392" fmla="*/ 317182 h 571500"/>
                <a:gd name="connsiteX393" fmla="*/ 152876 w 360997"/>
                <a:gd name="connsiteY393" fmla="*/ 317659 h 571500"/>
                <a:gd name="connsiteX394" fmla="*/ 157163 w 360997"/>
                <a:gd name="connsiteY394" fmla="*/ 321469 h 571500"/>
                <a:gd name="connsiteX395" fmla="*/ 158591 w 360997"/>
                <a:gd name="connsiteY395" fmla="*/ 321469 h 571500"/>
                <a:gd name="connsiteX396" fmla="*/ 160496 w 360997"/>
                <a:gd name="connsiteY396" fmla="*/ 320992 h 571500"/>
                <a:gd name="connsiteX397" fmla="*/ 174784 w 360997"/>
                <a:gd name="connsiteY397" fmla="*/ 310039 h 571500"/>
                <a:gd name="connsiteX398" fmla="*/ 184309 w 360997"/>
                <a:gd name="connsiteY398" fmla="*/ 298609 h 571500"/>
                <a:gd name="connsiteX399" fmla="*/ 191452 w 360997"/>
                <a:gd name="connsiteY399" fmla="*/ 292417 h 571500"/>
                <a:gd name="connsiteX400" fmla="*/ 195739 w 360997"/>
                <a:gd name="connsiteY400" fmla="*/ 289560 h 571500"/>
                <a:gd name="connsiteX401" fmla="*/ 200501 w 360997"/>
                <a:gd name="connsiteY401" fmla="*/ 287179 h 571500"/>
                <a:gd name="connsiteX402" fmla="*/ 202406 w 360997"/>
                <a:gd name="connsiteY402" fmla="*/ 288131 h 571500"/>
                <a:gd name="connsiteX403" fmla="*/ 204311 w 360997"/>
                <a:gd name="connsiteY403" fmla="*/ 288131 h 571500"/>
                <a:gd name="connsiteX404" fmla="*/ 205264 w 360997"/>
                <a:gd name="connsiteY404" fmla="*/ 282892 h 571500"/>
                <a:gd name="connsiteX405" fmla="*/ 207645 w 360997"/>
                <a:gd name="connsiteY405" fmla="*/ 285750 h 571500"/>
                <a:gd name="connsiteX406" fmla="*/ 210026 w 360997"/>
                <a:gd name="connsiteY406" fmla="*/ 284797 h 571500"/>
                <a:gd name="connsiteX407" fmla="*/ 210502 w 360997"/>
                <a:gd name="connsiteY407" fmla="*/ 281940 h 571500"/>
                <a:gd name="connsiteX408" fmla="*/ 213360 w 360997"/>
                <a:gd name="connsiteY408" fmla="*/ 278130 h 571500"/>
                <a:gd name="connsiteX409" fmla="*/ 214789 w 360997"/>
                <a:gd name="connsiteY409" fmla="*/ 276225 h 571500"/>
                <a:gd name="connsiteX410" fmla="*/ 221932 w 360997"/>
                <a:gd name="connsiteY410" fmla="*/ 268605 h 571500"/>
                <a:gd name="connsiteX411" fmla="*/ 227171 w 360997"/>
                <a:gd name="connsiteY411" fmla="*/ 262414 h 571500"/>
                <a:gd name="connsiteX412" fmla="*/ 227647 w 360997"/>
                <a:gd name="connsiteY412" fmla="*/ 260985 h 571500"/>
                <a:gd name="connsiteX413" fmla="*/ 228124 w 360997"/>
                <a:gd name="connsiteY413" fmla="*/ 257651 h 571500"/>
                <a:gd name="connsiteX414" fmla="*/ 230505 w 360997"/>
                <a:gd name="connsiteY414" fmla="*/ 255746 h 571500"/>
                <a:gd name="connsiteX415" fmla="*/ 231934 w 360997"/>
                <a:gd name="connsiteY415" fmla="*/ 254794 h 571500"/>
                <a:gd name="connsiteX416" fmla="*/ 238601 w 360997"/>
                <a:gd name="connsiteY416" fmla="*/ 249079 h 571500"/>
                <a:gd name="connsiteX417" fmla="*/ 247650 w 360997"/>
                <a:gd name="connsiteY417" fmla="*/ 243364 h 571500"/>
                <a:gd name="connsiteX418" fmla="*/ 259080 w 360997"/>
                <a:gd name="connsiteY418" fmla="*/ 237172 h 571500"/>
                <a:gd name="connsiteX419" fmla="*/ 266224 w 360997"/>
                <a:gd name="connsiteY419" fmla="*/ 234315 h 571500"/>
                <a:gd name="connsiteX420" fmla="*/ 267176 w 360997"/>
                <a:gd name="connsiteY420" fmla="*/ 232886 h 571500"/>
                <a:gd name="connsiteX421" fmla="*/ 269557 w 360997"/>
                <a:gd name="connsiteY421" fmla="*/ 231934 h 571500"/>
                <a:gd name="connsiteX422" fmla="*/ 277177 w 360997"/>
                <a:gd name="connsiteY422" fmla="*/ 229076 h 571500"/>
                <a:gd name="connsiteX423" fmla="*/ 285750 w 360997"/>
                <a:gd name="connsiteY423" fmla="*/ 226219 h 571500"/>
                <a:gd name="connsiteX424" fmla="*/ 287178 w 360997"/>
                <a:gd name="connsiteY424" fmla="*/ 225266 h 571500"/>
                <a:gd name="connsiteX425" fmla="*/ 288607 w 360997"/>
                <a:gd name="connsiteY425" fmla="*/ 224790 h 571500"/>
                <a:gd name="connsiteX426" fmla="*/ 290036 w 360997"/>
                <a:gd name="connsiteY426" fmla="*/ 225266 h 571500"/>
                <a:gd name="connsiteX427" fmla="*/ 294322 w 360997"/>
                <a:gd name="connsiteY427" fmla="*/ 224790 h 571500"/>
                <a:gd name="connsiteX428" fmla="*/ 297180 w 360997"/>
                <a:gd name="connsiteY428" fmla="*/ 223361 h 571500"/>
                <a:gd name="connsiteX429" fmla="*/ 301466 w 360997"/>
                <a:gd name="connsiteY429" fmla="*/ 222409 h 571500"/>
                <a:gd name="connsiteX430" fmla="*/ 304800 w 360997"/>
                <a:gd name="connsiteY430" fmla="*/ 218122 h 571500"/>
                <a:gd name="connsiteX431" fmla="*/ 306705 w 360997"/>
                <a:gd name="connsiteY431" fmla="*/ 216217 h 571500"/>
                <a:gd name="connsiteX432" fmla="*/ 319564 w 360997"/>
                <a:gd name="connsiteY432" fmla="*/ 209074 h 571500"/>
                <a:gd name="connsiteX433" fmla="*/ 324326 w 360997"/>
                <a:gd name="connsiteY433" fmla="*/ 205264 h 571500"/>
                <a:gd name="connsiteX434" fmla="*/ 327184 w 360997"/>
                <a:gd name="connsiteY434" fmla="*/ 203835 h 571500"/>
                <a:gd name="connsiteX435" fmla="*/ 325278 w 360997"/>
                <a:gd name="connsiteY435" fmla="*/ 199072 h 571500"/>
                <a:gd name="connsiteX436" fmla="*/ 327660 w 360997"/>
                <a:gd name="connsiteY436" fmla="*/ 197644 h 571500"/>
                <a:gd name="connsiteX437" fmla="*/ 331946 w 360997"/>
                <a:gd name="connsiteY437" fmla="*/ 196691 h 571500"/>
                <a:gd name="connsiteX438" fmla="*/ 335756 w 360997"/>
                <a:gd name="connsiteY438" fmla="*/ 190976 h 571500"/>
                <a:gd name="connsiteX439" fmla="*/ 336232 w 360997"/>
                <a:gd name="connsiteY439" fmla="*/ 189547 h 571500"/>
                <a:gd name="connsiteX440" fmla="*/ 336232 w 360997"/>
                <a:gd name="connsiteY440" fmla="*/ 188119 h 571500"/>
                <a:gd name="connsiteX441" fmla="*/ 339566 w 360997"/>
                <a:gd name="connsiteY441" fmla="*/ 184309 h 571500"/>
                <a:gd name="connsiteX442" fmla="*/ 343376 w 360997"/>
                <a:gd name="connsiteY442" fmla="*/ 180975 h 571500"/>
                <a:gd name="connsiteX443" fmla="*/ 351472 w 360997"/>
                <a:gd name="connsiteY443" fmla="*/ 170974 h 571500"/>
                <a:gd name="connsiteX444" fmla="*/ 354806 w 360997"/>
                <a:gd name="connsiteY444" fmla="*/ 163354 h 571500"/>
                <a:gd name="connsiteX445" fmla="*/ 354806 w 360997"/>
                <a:gd name="connsiteY445" fmla="*/ 160972 h 571500"/>
                <a:gd name="connsiteX446" fmla="*/ 353377 w 360997"/>
                <a:gd name="connsiteY446" fmla="*/ 158591 h 571500"/>
                <a:gd name="connsiteX447" fmla="*/ 354330 w 360997"/>
                <a:gd name="connsiteY447" fmla="*/ 157163 h 571500"/>
                <a:gd name="connsiteX448" fmla="*/ 356235 w 360997"/>
                <a:gd name="connsiteY448" fmla="*/ 156686 h 571500"/>
                <a:gd name="connsiteX449" fmla="*/ 355759 w 360997"/>
                <a:gd name="connsiteY449" fmla="*/ 154781 h 571500"/>
                <a:gd name="connsiteX450" fmla="*/ 356235 w 360997"/>
                <a:gd name="connsiteY450" fmla="*/ 151924 h 571500"/>
                <a:gd name="connsiteX451" fmla="*/ 359093 w 360997"/>
                <a:gd name="connsiteY451" fmla="*/ 149066 h 571500"/>
                <a:gd name="connsiteX452" fmla="*/ 360997 w 360997"/>
                <a:gd name="connsiteY452" fmla="*/ 147161 h 571500"/>
                <a:gd name="connsiteX453" fmla="*/ 360997 w 360997"/>
                <a:gd name="connsiteY453" fmla="*/ 144780 h 571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</a:cxnLst>
              <a:rect l="l" t="t" r="r" b="b"/>
              <a:pathLst>
                <a:path w="360997" h="571500">
                  <a:moveTo>
                    <a:pt x="360521" y="141922"/>
                  </a:moveTo>
                  <a:lnTo>
                    <a:pt x="360521" y="139541"/>
                  </a:lnTo>
                  <a:lnTo>
                    <a:pt x="360045" y="138589"/>
                  </a:lnTo>
                  <a:lnTo>
                    <a:pt x="360521" y="136207"/>
                  </a:lnTo>
                  <a:lnTo>
                    <a:pt x="358616" y="134779"/>
                  </a:lnTo>
                  <a:lnTo>
                    <a:pt x="357188" y="134779"/>
                  </a:lnTo>
                  <a:lnTo>
                    <a:pt x="354330" y="138589"/>
                  </a:lnTo>
                  <a:lnTo>
                    <a:pt x="354330" y="135731"/>
                  </a:lnTo>
                  <a:lnTo>
                    <a:pt x="354330" y="133826"/>
                  </a:lnTo>
                  <a:lnTo>
                    <a:pt x="356711" y="130016"/>
                  </a:lnTo>
                  <a:lnTo>
                    <a:pt x="356711" y="127635"/>
                  </a:lnTo>
                  <a:lnTo>
                    <a:pt x="354806" y="127159"/>
                  </a:lnTo>
                  <a:lnTo>
                    <a:pt x="352901" y="126206"/>
                  </a:lnTo>
                  <a:lnTo>
                    <a:pt x="352901" y="124301"/>
                  </a:lnTo>
                  <a:lnTo>
                    <a:pt x="352425" y="114776"/>
                  </a:lnTo>
                  <a:lnTo>
                    <a:pt x="351472" y="107156"/>
                  </a:lnTo>
                  <a:lnTo>
                    <a:pt x="351472" y="104299"/>
                  </a:lnTo>
                  <a:lnTo>
                    <a:pt x="350996" y="101917"/>
                  </a:lnTo>
                  <a:lnTo>
                    <a:pt x="352425" y="99060"/>
                  </a:lnTo>
                  <a:lnTo>
                    <a:pt x="351472" y="96203"/>
                  </a:lnTo>
                  <a:lnTo>
                    <a:pt x="351949" y="93821"/>
                  </a:lnTo>
                  <a:lnTo>
                    <a:pt x="351472" y="90011"/>
                  </a:lnTo>
                  <a:lnTo>
                    <a:pt x="351949" y="88106"/>
                  </a:lnTo>
                  <a:lnTo>
                    <a:pt x="351949" y="85725"/>
                  </a:lnTo>
                  <a:lnTo>
                    <a:pt x="347186" y="85725"/>
                  </a:lnTo>
                  <a:lnTo>
                    <a:pt x="347186" y="83820"/>
                  </a:lnTo>
                  <a:lnTo>
                    <a:pt x="347663" y="82867"/>
                  </a:lnTo>
                  <a:lnTo>
                    <a:pt x="351472" y="80010"/>
                  </a:lnTo>
                  <a:lnTo>
                    <a:pt x="351949" y="77629"/>
                  </a:lnTo>
                  <a:lnTo>
                    <a:pt x="352425" y="73819"/>
                  </a:lnTo>
                  <a:lnTo>
                    <a:pt x="350996" y="70009"/>
                  </a:lnTo>
                  <a:lnTo>
                    <a:pt x="349091" y="68580"/>
                  </a:lnTo>
                  <a:lnTo>
                    <a:pt x="350044" y="65246"/>
                  </a:lnTo>
                  <a:lnTo>
                    <a:pt x="349568" y="62865"/>
                  </a:lnTo>
                  <a:lnTo>
                    <a:pt x="349568" y="56197"/>
                  </a:lnTo>
                  <a:lnTo>
                    <a:pt x="350520" y="51911"/>
                  </a:lnTo>
                  <a:lnTo>
                    <a:pt x="350044" y="50006"/>
                  </a:lnTo>
                  <a:lnTo>
                    <a:pt x="349091" y="46672"/>
                  </a:lnTo>
                  <a:lnTo>
                    <a:pt x="347186" y="40481"/>
                  </a:lnTo>
                  <a:lnTo>
                    <a:pt x="348139" y="33338"/>
                  </a:lnTo>
                  <a:lnTo>
                    <a:pt x="346234" y="29051"/>
                  </a:lnTo>
                  <a:lnTo>
                    <a:pt x="346710" y="27146"/>
                  </a:lnTo>
                  <a:lnTo>
                    <a:pt x="349091" y="24289"/>
                  </a:lnTo>
                  <a:lnTo>
                    <a:pt x="350996" y="20003"/>
                  </a:lnTo>
                  <a:lnTo>
                    <a:pt x="350520" y="19050"/>
                  </a:lnTo>
                  <a:lnTo>
                    <a:pt x="349568" y="18097"/>
                  </a:lnTo>
                  <a:lnTo>
                    <a:pt x="350044" y="15716"/>
                  </a:lnTo>
                  <a:lnTo>
                    <a:pt x="352901" y="12382"/>
                  </a:lnTo>
                  <a:lnTo>
                    <a:pt x="349091" y="10001"/>
                  </a:lnTo>
                  <a:lnTo>
                    <a:pt x="351472" y="8572"/>
                  </a:lnTo>
                  <a:lnTo>
                    <a:pt x="353377" y="6667"/>
                  </a:lnTo>
                  <a:lnTo>
                    <a:pt x="350044" y="3334"/>
                  </a:lnTo>
                  <a:lnTo>
                    <a:pt x="348139" y="0"/>
                  </a:lnTo>
                  <a:lnTo>
                    <a:pt x="344328" y="2857"/>
                  </a:lnTo>
                  <a:lnTo>
                    <a:pt x="338138" y="7144"/>
                  </a:lnTo>
                  <a:lnTo>
                    <a:pt x="331946" y="11906"/>
                  </a:lnTo>
                  <a:lnTo>
                    <a:pt x="326231" y="14764"/>
                  </a:lnTo>
                  <a:lnTo>
                    <a:pt x="321945" y="16669"/>
                  </a:lnTo>
                  <a:lnTo>
                    <a:pt x="317659" y="17145"/>
                  </a:lnTo>
                  <a:lnTo>
                    <a:pt x="313372" y="19050"/>
                  </a:lnTo>
                  <a:lnTo>
                    <a:pt x="309563" y="21907"/>
                  </a:lnTo>
                  <a:lnTo>
                    <a:pt x="304324" y="23813"/>
                  </a:lnTo>
                  <a:lnTo>
                    <a:pt x="298132" y="23813"/>
                  </a:lnTo>
                  <a:lnTo>
                    <a:pt x="291465" y="25717"/>
                  </a:lnTo>
                  <a:lnTo>
                    <a:pt x="284797" y="29528"/>
                  </a:lnTo>
                  <a:lnTo>
                    <a:pt x="280988" y="31909"/>
                  </a:lnTo>
                  <a:lnTo>
                    <a:pt x="275272" y="28575"/>
                  </a:lnTo>
                  <a:lnTo>
                    <a:pt x="270510" y="27622"/>
                  </a:lnTo>
                  <a:lnTo>
                    <a:pt x="264795" y="27622"/>
                  </a:lnTo>
                  <a:lnTo>
                    <a:pt x="261938" y="28099"/>
                  </a:lnTo>
                  <a:lnTo>
                    <a:pt x="260509" y="28575"/>
                  </a:lnTo>
                  <a:lnTo>
                    <a:pt x="259556" y="30956"/>
                  </a:lnTo>
                  <a:lnTo>
                    <a:pt x="258603" y="34290"/>
                  </a:lnTo>
                  <a:lnTo>
                    <a:pt x="255270" y="37624"/>
                  </a:lnTo>
                  <a:lnTo>
                    <a:pt x="249078" y="40957"/>
                  </a:lnTo>
                  <a:lnTo>
                    <a:pt x="242888" y="41910"/>
                  </a:lnTo>
                  <a:lnTo>
                    <a:pt x="237649" y="41434"/>
                  </a:lnTo>
                  <a:lnTo>
                    <a:pt x="234315" y="40005"/>
                  </a:lnTo>
                  <a:lnTo>
                    <a:pt x="232410" y="38100"/>
                  </a:lnTo>
                  <a:lnTo>
                    <a:pt x="229552" y="37147"/>
                  </a:lnTo>
                  <a:lnTo>
                    <a:pt x="226219" y="37624"/>
                  </a:lnTo>
                  <a:lnTo>
                    <a:pt x="222409" y="38576"/>
                  </a:lnTo>
                  <a:lnTo>
                    <a:pt x="219551" y="41434"/>
                  </a:lnTo>
                  <a:lnTo>
                    <a:pt x="213836" y="42386"/>
                  </a:lnTo>
                  <a:lnTo>
                    <a:pt x="206693" y="41910"/>
                  </a:lnTo>
                  <a:lnTo>
                    <a:pt x="202882" y="40957"/>
                  </a:lnTo>
                  <a:lnTo>
                    <a:pt x="202406" y="38576"/>
                  </a:lnTo>
                  <a:lnTo>
                    <a:pt x="199072" y="36195"/>
                  </a:lnTo>
                  <a:lnTo>
                    <a:pt x="193357" y="33338"/>
                  </a:lnTo>
                  <a:lnTo>
                    <a:pt x="189071" y="33338"/>
                  </a:lnTo>
                  <a:lnTo>
                    <a:pt x="186214" y="36195"/>
                  </a:lnTo>
                  <a:lnTo>
                    <a:pt x="183832" y="37624"/>
                  </a:lnTo>
                  <a:lnTo>
                    <a:pt x="181451" y="38576"/>
                  </a:lnTo>
                  <a:lnTo>
                    <a:pt x="179546" y="38576"/>
                  </a:lnTo>
                  <a:lnTo>
                    <a:pt x="177641" y="38100"/>
                  </a:lnTo>
                  <a:lnTo>
                    <a:pt x="176689" y="37624"/>
                  </a:lnTo>
                  <a:lnTo>
                    <a:pt x="168593" y="37624"/>
                  </a:lnTo>
                  <a:lnTo>
                    <a:pt x="160972" y="37624"/>
                  </a:lnTo>
                  <a:lnTo>
                    <a:pt x="160972" y="37624"/>
                  </a:lnTo>
                  <a:lnTo>
                    <a:pt x="160972" y="42863"/>
                  </a:lnTo>
                  <a:lnTo>
                    <a:pt x="160020" y="47625"/>
                  </a:lnTo>
                  <a:lnTo>
                    <a:pt x="158591" y="51435"/>
                  </a:lnTo>
                  <a:lnTo>
                    <a:pt x="157639" y="53816"/>
                  </a:lnTo>
                  <a:lnTo>
                    <a:pt x="156686" y="53816"/>
                  </a:lnTo>
                  <a:lnTo>
                    <a:pt x="155257" y="55245"/>
                  </a:lnTo>
                  <a:lnTo>
                    <a:pt x="152876" y="57150"/>
                  </a:lnTo>
                  <a:lnTo>
                    <a:pt x="152400" y="58579"/>
                  </a:lnTo>
                  <a:lnTo>
                    <a:pt x="152400" y="59531"/>
                  </a:lnTo>
                  <a:lnTo>
                    <a:pt x="152876" y="61436"/>
                  </a:lnTo>
                  <a:lnTo>
                    <a:pt x="152400" y="64294"/>
                  </a:lnTo>
                  <a:lnTo>
                    <a:pt x="152400" y="65722"/>
                  </a:lnTo>
                  <a:lnTo>
                    <a:pt x="151924" y="66199"/>
                  </a:lnTo>
                  <a:lnTo>
                    <a:pt x="155257" y="73819"/>
                  </a:lnTo>
                  <a:lnTo>
                    <a:pt x="155734" y="78105"/>
                  </a:lnTo>
                  <a:lnTo>
                    <a:pt x="154781" y="81439"/>
                  </a:lnTo>
                  <a:lnTo>
                    <a:pt x="154781" y="84772"/>
                  </a:lnTo>
                  <a:lnTo>
                    <a:pt x="155734" y="87630"/>
                  </a:lnTo>
                  <a:lnTo>
                    <a:pt x="155734" y="90964"/>
                  </a:lnTo>
                  <a:lnTo>
                    <a:pt x="155734" y="94774"/>
                  </a:lnTo>
                  <a:lnTo>
                    <a:pt x="155734" y="97631"/>
                  </a:lnTo>
                  <a:lnTo>
                    <a:pt x="157163" y="98584"/>
                  </a:lnTo>
                  <a:lnTo>
                    <a:pt x="157639" y="101917"/>
                  </a:lnTo>
                  <a:lnTo>
                    <a:pt x="157639" y="103822"/>
                  </a:lnTo>
                  <a:lnTo>
                    <a:pt x="159068" y="104775"/>
                  </a:lnTo>
                  <a:lnTo>
                    <a:pt x="162877" y="108109"/>
                  </a:lnTo>
                  <a:lnTo>
                    <a:pt x="170974" y="116681"/>
                  </a:lnTo>
                  <a:lnTo>
                    <a:pt x="175260" y="122396"/>
                  </a:lnTo>
                  <a:lnTo>
                    <a:pt x="179070" y="127159"/>
                  </a:lnTo>
                  <a:lnTo>
                    <a:pt x="185738" y="136207"/>
                  </a:lnTo>
                  <a:lnTo>
                    <a:pt x="190976" y="143351"/>
                  </a:lnTo>
                  <a:lnTo>
                    <a:pt x="191928" y="150019"/>
                  </a:lnTo>
                  <a:lnTo>
                    <a:pt x="192881" y="150971"/>
                  </a:lnTo>
                  <a:lnTo>
                    <a:pt x="190976" y="155734"/>
                  </a:lnTo>
                  <a:lnTo>
                    <a:pt x="189547" y="163830"/>
                  </a:lnTo>
                  <a:lnTo>
                    <a:pt x="190500" y="169069"/>
                  </a:lnTo>
                  <a:lnTo>
                    <a:pt x="190500" y="178117"/>
                  </a:lnTo>
                  <a:lnTo>
                    <a:pt x="189071" y="187642"/>
                  </a:lnTo>
                  <a:lnTo>
                    <a:pt x="188119" y="190976"/>
                  </a:lnTo>
                  <a:lnTo>
                    <a:pt x="186690" y="192405"/>
                  </a:lnTo>
                  <a:lnTo>
                    <a:pt x="182880" y="193357"/>
                  </a:lnTo>
                  <a:lnTo>
                    <a:pt x="174784" y="194310"/>
                  </a:lnTo>
                  <a:lnTo>
                    <a:pt x="173355" y="195739"/>
                  </a:lnTo>
                  <a:lnTo>
                    <a:pt x="172402" y="197644"/>
                  </a:lnTo>
                  <a:lnTo>
                    <a:pt x="170497" y="201930"/>
                  </a:lnTo>
                  <a:lnTo>
                    <a:pt x="168593" y="206216"/>
                  </a:lnTo>
                  <a:lnTo>
                    <a:pt x="168116" y="208121"/>
                  </a:lnTo>
                  <a:lnTo>
                    <a:pt x="168593" y="208597"/>
                  </a:lnTo>
                  <a:lnTo>
                    <a:pt x="170021" y="210979"/>
                  </a:lnTo>
                  <a:lnTo>
                    <a:pt x="171926" y="216694"/>
                  </a:lnTo>
                  <a:lnTo>
                    <a:pt x="172402" y="226695"/>
                  </a:lnTo>
                  <a:lnTo>
                    <a:pt x="171450" y="227647"/>
                  </a:lnTo>
                  <a:lnTo>
                    <a:pt x="169069" y="228124"/>
                  </a:lnTo>
                  <a:lnTo>
                    <a:pt x="166688" y="227647"/>
                  </a:lnTo>
                  <a:lnTo>
                    <a:pt x="165735" y="227171"/>
                  </a:lnTo>
                  <a:lnTo>
                    <a:pt x="164782" y="226219"/>
                  </a:lnTo>
                  <a:lnTo>
                    <a:pt x="163830" y="223838"/>
                  </a:lnTo>
                  <a:lnTo>
                    <a:pt x="165735" y="222409"/>
                  </a:lnTo>
                  <a:lnTo>
                    <a:pt x="166211" y="220028"/>
                  </a:lnTo>
                  <a:lnTo>
                    <a:pt x="165259" y="217646"/>
                  </a:lnTo>
                  <a:lnTo>
                    <a:pt x="162877" y="217170"/>
                  </a:lnTo>
                  <a:lnTo>
                    <a:pt x="160020" y="215265"/>
                  </a:lnTo>
                  <a:lnTo>
                    <a:pt x="154305" y="208597"/>
                  </a:lnTo>
                  <a:lnTo>
                    <a:pt x="149066" y="203835"/>
                  </a:lnTo>
                  <a:lnTo>
                    <a:pt x="146209" y="200025"/>
                  </a:lnTo>
                  <a:lnTo>
                    <a:pt x="143351" y="198596"/>
                  </a:lnTo>
                  <a:lnTo>
                    <a:pt x="142399" y="197644"/>
                  </a:lnTo>
                  <a:lnTo>
                    <a:pt x="141922" y="195739"/>
                  </a:lnTo>
                  <a:lnTo>
                    <a:pt x="141922" y="193357"/>
                  </a:lnTo>
                  <a:lnTo>
                    <a:pt x="141922" y="191453"/>
                  </a:lnTo>
                  <a:lnTo>
                    <a:pt x="140970" y="189547"/>
                  </a:lnTo>
                  <a:lnTo>
                    <a:pt x="138113" y="186690"/>
                  </a:lnTo>
                  <a:lnTo>
                    <a:pt x="136684" y="185261"/>
                  </a:lnTo>
                  <a:lnTo>
                    <a:pt x="136684" y="182880"/>
                  </a:lnTo>
                  <a:lnTo>
                    <a:pt x="138113" y="180975"/>
                  </a:lnTo>
                  <a:lnTo>
                    <a:pt x="140494" y="178594"/>
                  </a:lnTo>
                  <a:lnTo>
                    <a:pt x="142399" y="173831"/>
                  </a:lnTo>
                  <a:lnTo>
                    <a:pt x="143351" y="170974"/>
                  </a:lnTo>
                  <a:lnTo>
                    <a:pt x="146685" y="164782"/>
                  </a:lnTo>
                  <a:lnTo>
                    <a:pt x="147161" y="159544"/>
                  </a:lnTo>
                  <a:lnTo>
                    <a:pt x="147161" y="155257"/>
                  </a:lnTo>
                  <a:lnTo>
                    <a:pt x="147161" y="151924"/>
                  </a:lnTo>
                  <a:lnTo>
                    <a:pt x="146209" y="145256"/>
                  </a:lnTo>
                  <a:lnTo>
                    <a:pt x="145732" y="140970"/>
                  </a:lnTo>
                  <a:lnTo>
                    <a:pt x="140970" y="134779"/>
                  </a:lnTo>
                  <a:lnTo>
                    <a:pt x="139541" y="134303"/>
                  </a:lnTo>
                  <a:lnTo>
                    <a:pt x="135255" y="134779"/>
                  </a:lnTo>
                  <a:lnTo>
                    <a:pt x="131921" y="135731"/>
                  </a:lnTo>
                  <a:lnTo>
                    <a:pt x="130016" y="136684"/>
                  </a:lnTo>
                  <a:lnTo>
                    <a:pt x="127159" y="137160"/>
                  </a:lnTo>
                  <a:lnTo>
                    <a:pt x="120015" y="138113"/>
                  </a:lnTo>
                  <a:lnTo>
                    <a:pt x="118110" y="138589"/>
                  </a:lnTo>
                  <a:lnTo>
                    <a:pt x="116681" y="139541"/>
                  </a:lnTo>
                  <a:lnTo>
                    <a:pt x="116205" y="139541"/>
                  </a:lnTo>
                  <a:lnTo>
                    <a:pt x="111443" y="135255"/>
                  </a:lnTo>
                  <a:lnTo>
                    <a:pt x="107632" y="130016"/>
                  </a:lnTo>
                  <a:lnTo>
                    <a:pt x="102394" y="121920"/>
                  </a:lnTo>
                  <a:lnTo>
                    <a:pt x="100965" y="120491"/>
                  </a:lnTo>
                  <a:lnTo>
                    <a:pt x="93821" y="123349"/>
                  </a:lnTo>
                  <a:lnTo>
                    <a:pt x="90011" y="124301"/>
                  </a:lnTo>
                  <a:lnTo>
                    <a:pt x="79057" y="128111"/>
                  </a:lnTo>
                  <a:lnTo>
                    <a:pt x="69532" y="131445"/>
                  </a:lnTo>
                  <a:lnTo>
                    <a:pt x="67151" y="131921"/>
                  </a:lnTo>
                  <a:lnTo>
                    <a:pt x="62389" y="133350"/>
                  </a:lnTo>
                  <a:lnTo>
                    <a:pt x="59531" y="134303"/>
                  </a:lnTo>
                  <a:lnTo>
                    <a:pt x="50959" y="137160"/>
                  </a:lnTo>
                  <a:lnTo>
                    <a:pt x="47625" y="138589"/>
                  </a:lnTo>
                  <a:lnTo>
                    <a:pt x="44768" y="140017"/>
                  </a:lnTo>
                  <a:lnTo>
                    <a:pt x="37624" y="141922"/>
                  </a:lnTo>
                  <a:lnTo>
                    <a:pt x="30956" y="143828"/>
                  </a:lnTo>
                  <a:lnTo>
                    <a:pt x="23336" y="146209"/>
                  </a:lnTo>
                  <a:lnTo>
                    <a:pt x="15240" y="148114"/>
                  </a:lnTo>
                  <a:lnTo>
                    <a:pt x="10477" y="150019"/>
                  </a:lnTo>
                  <a:lnTo>
                    <a:pt x="7620" y="151447"/>
                  </a:lnTo>
                  <a:lnTo>
                    <a:pt x="0" y="154305"/>
                  </a:lnTo>
                  <a:lnTo>
                    <a:pt x="0" y="154781"/>
                  </a:lnTo>
                  <a:lnTo>
                    <a:pt x="0" y="156686"/>
                  </a:lnTo>
                  <a:lnTo>
                    <a:pt x="952" y="160972"/>
                  </a:lnTo>
                  <a:lnTo>
                    <a:pt x="2857" y="164306"/>
                  </a:lnTo>
                  <a:lnTo>
                    <a:pt x="4286" y="166688"/>
                  </a:lnTo>
                  <a:lnTo>
                    <a:pt x="5239" y="171926"/>
                  </a:lnTo>
                  <a:lnTo>
                    <a:pt x="5715" y="176689"/>
                  </a:lnTo>
                  <a:lnTo>
                    <a:pt x="5715" y="181928"/>
                  </a:lnTo>
                  <a:lnTo>
                    <a:pt x="6191" y="188119"/>
                  </a:lnTo>
                  <a:lnTo>
                    <a:pt x="7144" y="188595"/>
                  </a:lnTo>
                  <a:lnTo>
                    <a:pt x="13811" y="189071"/>
                  </a:lnTo>
                  <a:lnTo>
                    <a:pt x="24289" y="189547"/>
                  </a:lnTo>
                  <a:lnTo>
                    <a:pt x="34290" y="189547"/>
                  </a:lnTo>
                  <a:lnTo>
                    <a:pt x="40957" y="194310"/>
                  </a:lnTo>
                  <a:lnTo>
                    <a:pt x="42863" y="195263"/>
                  </a:lnTo>
                  <a:lnTo>
                    <a:pt x="49530" y="196215"/>
                  </a:lnTo>
                  <a:lnTo>
                    <a:pt x="58102" y="203835"/>
                  </a:lnTo>
                  <a:lnTo>
                    <a:pt x="68580" y="204311"/>
                  </a:lnTo>
                  <a:lnTo>
                    <a:pt x="75724" y="206692"/>
                  </a:lnTo>
                  <a:lnTo>
                    <a:pt x="81915" y="209074"/>
                  </a:lnTo>
                  <a:lnTo>
                    <a:pt x="85725" y="212407"/>
                  </a:lnTo>
                  <a:lnTo>
                    <a:pt x="88106" y="212884"/>
                  </a:lnTo>
                  <a:lnTo>
                    <a:pt x="90964" y="213360"/>
                  </a:lnTo>
                  <a:lnTo>
                    <a:pt x="92393" y="213360"/>
                  </a:lnTo>
                  <a:lnTo>
                    <a:pt x="92393" y="215741"/>
                  </a:lnTo>
                  <a:lnTo>
                    <a:pt x="90011" y="219551"/>
                  </a:lnTo>
                  <a:lnTo>
                    <a:pt x="90488" y="224790"/>
                  </a:lnTo>
                  <a:lnTo>
                    <a:pt x="93345" y="231934"/>
                  </a:lnTo>
                  <a:lnTo>
                    <a:pt x="93821" y="238601"/>
                  </a:lnTo>
                  <a:lnTo>
                    <a:pt x="92869" y="250031"/>
                  </a:lnTo>
                  <a:lnTo>
                    <a:pt x="92869" y="260985"/>
                  </a:lnTo>
                  <a:lnTo>
                    <a:pt x="93345" y="264795"/>
                  </a:lnTo>
                  <a:lnTo>
                    <a:pt x="93821" y="267653"/>
                  </a:lnTo>
                  <a:lnTo>
                    <a:pt x="94297" y="269081"/>
                  </a:lnTo>
                  <a:lnTo>
                    <a:pt x="94297" y="270510"/>
                  </a:lnTo>
                  <a:lnTo>
                    <a:pt x="92393" y="275272"/>
                  </a:lnTo>
                  <a:lnTo>
                    <a:pt x="90964" y="280035"/>
                  </a:lnTo>
                  <a:lnTo>
                    <a:pt x="90964" y="281940"/>
                  </a:lnTo>
                  <a:lnTo>
                    <a:pt x="90488" y="283369"/>
                  </a:lnTo>
                  <a:lnTo>
                    <a:pt x="89535" y="284321"/>
                  </a:lnTo>
                  <a:lnTo>
                    <a:pt x="84772" y="286703"/>
                  </a:lnTo>
                  <a:lnTo>
                    <a:pt x="84296" y="288131"/>
                  </a:lnTo>
                  <a:lnTo>
                    <a:pt x="84296" y="290513"/>
                  </a:lnTo>
                  <a:lnTo>
                    <a:pt x="84772" y="292894"/>
                  </a:lnTo>
                  <a:lnTo>
                    <a:pt x="86201" y="293370"/>
                  </a:lnTo>
                  <a:lnTo>
                    <a:pt x="88582" y="294799"/>
                  </a:lnTo>
                  <a:lnTo>
                    <a:pt x="89059" y="296228"/>
                  </a:lnTo>
                  <a:lnTo>
                    <a:pt x="89059" y="298132"/>
                  </a:lnTo>
                  <a:lnTo>
                    <a:pt x="88582" y="300990"/>
                  </a:lnTo>
                  <a:lnTo>
                    <a:pt x="86677" y="306229"/>
                  </a:lnTo>
                  <a:lnTo>
                    <a:pt x="88582" y="312420"/>
                  </a:lnTo>
                  <a:lnTo>
                    <a:pt x="90488" y="316230"/>
                  </a:lnTo>
                  <a:lnTo>
                    <a:pt x="93345" y="320516"/>
                  </a:lnTo>
                  <a:lnTo>
                    <a:pt x="94774" y="323374"/>
                  </a:lnTo>
                  <a:lnTo>
                    <a:pt x="94297" y="325279"/>
                  </a:lnTo>
                  <a:lnTo>
                    <a:pt x="94297" y="327184"/>
                  </a:lnTo>
                  <a:lnTo>
                    <a:pt x="90011" y="335280"/>
                  </a:lnTo>
                  <a:lnTo>
                    <a:pt x="86677" y="340042"/>
                  </a:lnTo>
                  <a:lnTo>
                    <a:pt x="83344" y="345757"/>
                  </a:lnTo>
                  <a:lnTo>
                    <a:pt x="78105" y="349091"/>
                  </a:lnTo>
                  <a:lnTo>
                    <a:pt x="77152" y="350520"/>
                  </a:lnTo>
                  <a:lnTo>
                    <a:pt x="76676" y="352425"/>
                  </a:lnTo>
                  <a:lnTo>
                    <a:pt x="76676" y="356711"/>
                  </a:lnTo>
                  <a:lnTo>
                    <a:pt x="76676" y="360997"/>
                  </a:lnTo>
                  <a:lnTo>
                    <a:pt x="72390" y="367665"/>
                  </a:lnTo>
                  <a:lnTo>
                    <a:pt x="74771" y="372904"/>
                  </a:lnTo>
                  <a:lnTo>
                    <a:pt x="74295" y="373380"/>
                  </a:lnTo>
                  <a:lnTo>
                    <a:pt x="72866" y="374332"/>
                  </a:lnTo>
                  <a:lnTo>
                    <a:pt x="67151" y="381000"/>
                  </a:lnTo>
                  <a:lnTo>
                    <a:pt x="60960" y="387191"/>
                  </a:lnTo>
                  <a:lnTo>
                    <a:pt x="56197" y="391954"/>
                  </a:lnTo>
                  <a:lnTo>
                    <a:pt x="51435" y="397192"/>
                  </a:lnTo>
                  <a:lnTo>
                    <a:pt x="45720" y="403384"/>
                  </a:lnTo>
                  <a:lnTo>
                    <a:pt x="40957" y="408146"/>
                  </a:lnTo>
                  <a:lnTo>
                    <a:pt x="36195" y="411956"/>
                  </a:lnTo>
                  <a:lnTo>
                    <a:pt x="36195" y="413861"/>
                  </a:lnTo>
                  <a:lnTo>
                    <a:pt x="36671" y="414814"/>
                  </a:lnTo>
                  <a:lnTo>
                    <a:pt x="38100" y="419576"/>
                  </a:lnTo>
                  <a:lnTo>
                    <a:pt x="40481" y="427196"/>
                  </a:lnTo>
                  <a:lnTo>
                    <a:pt x="42386" y="433864"/>
                  </a:lnTo>
                  <a:lnTo>
                    <a:pt x="44291" y="442913"/>
                  </a:lnTo>
                  <a:lnTo>
                    <a:pt x="44291" y="448151"/>
                  </a:lnTo>
                  <a:lnTo>
                    <a:pt x="44768" y="450056"/>
                  </a:lnTo>
                  <a:lnTo>
                    <a:pt x="46672" y="452914"/>
                  </a:lnTo>
                  <a:lnTo>
                    <a:pt x="49053" y="457200"/>
                  </a:lnTo>
                  <a:lnTo>
                    <a:pt x="50006" y="459581"/>
                  </a:lnTo>
                  <a:lnTo>
                    <a:pt x="50959" y="461486"/>
                  </a:lnTo>
                  <a:lnTo>
                    <a:pt x="53340" y="464820"/>
                  </a:lnTo>
                  <a:lnTo>
                    <a:pt x="55721" y="470059"/>
                  </a:lnTo>
                  <a:lnTo>
                    <a:pt x="57150" y="477203"/>
                  </a:lnTo>
                  <a:lnTo>
                    <a:pt x="58578" y="480536"/>
                  </a:lnTo>
                  <a:lnTo>
                    <a:pt x="59055" y="481965"/>
                  </a:lnTo>
                  <a:lnTo>
                    <a:pt x="60007" y="485299"/>
                  </a:lnTo>
                  <a:lnTo>
                    <a:pt x="59531" y="491490"/>
                  </a:lnTo>
                  <a:lnTo>
                    <a:pt x="60007" y="498634"/>
                  </a:lnTo>
                  <a:lnTo>
                    <a:pt x="60007" y="507206"/>
                  </a:lnTo>
                  <a:lnTo>
                    <a:pt x="60007" y="513874"/>
                  </a:lnTo>
                  <a:lnTo>
                    <a:pt x="59531" y="517207"/>
                  </a:lnTo>
                  <a:lnTo>
                    <a:pt x="60007" y="527209"/>
                  </a:lnTo>
                  <a:lnTo>
                    <a:pt x="57626" y="531971"/>
                  </a:lnTo>
                  <a:lnTo>
                    <a:pt x="58102" y="536257"/>
                  </a:lnTo>
                  <a:lnTo>
                    <a:pt x="58578" y="538639"/>
                  </a:lnTo>
                  <a:lnTo>
                    <a:pt x="59055" y="539115"/>
                  </a:lnTo>
                  <a:lnTo>
                    <a:pt x="62389" y="541020"/>
                  </a:lnTo>
                  <a:lnTo>
                    <a:pt x="62865" y="544354"/>
                  </a:lnTo>
                  <a:lnTo>
                    <a:pt x="62389" y="548164"/>
                  </a:lnTo>
                  <a:lnTo>
                    <a:pt x="61913" y="550545"/>
                  </a:lnTo>
                  <a:lnTo>
                    <a:pt x="61913" y="552926"/>
                  </a:lnTo>
                  <a:lnTo>
                    <a:pt x="62865" y="556260"/>
                  </a:lnTo>
                  <a:lnTo>
                    <a:pt x="63818" y="559117"/>
                  </a:lnTo>
                  <a:lnTo>
                    <a:pt x="64294" y="570547"/>
                  </a:lnTo>
                  <a:lnTo>
                    <a:pt x="67151" y="570071"/>
                  </a:lnTo>
                  <a:lnTo>
                    <a:pt x="72390" y="571500"/>
                  </a:lnTo>
                  <a:lnTo>
                    <a:pt x="76676" y="571024"/>
                  </a:lnTo>
                  <a:lnTo>
                    <a:pt x="80486" y="571024"/>
                  </a:lnTo>
                  <a:lnTo>
                    <a:pt x="86677" y="571024"/>
                  </a:lnTo>
                  <a:lnTo>
                    <a:pt x="90488" y="571024"/>
                  </a:lnTo>
                  <a:lnTo>
                    <a:pt x="90488" y="570071"/>
                  </a:lnTo>
                  <a:lnTo>
                    <a:pt x="91916" y="549116"/>
                  </a:lnTo>
                  <a:lnTo>
                    <a:pt x="92869" y="543401"/>
                  </a:lnTo>
                  <a:lnTo>
                    <a:pt x="91440" y="543401"/>
                  </a:lnTo>
                  <a:lnTo>
                    <a:pt x="90488" y="544830"/>
                  </a:lnTo>
                  <a:lnTo>
                    <a:pt x="89059" y="550069"/>
                  </a:lnTo>
                  <a:lnTo>
                    <a:pt x="87630" y="549116"/>
                  </a:lnTo>
                  <a:lnTo>
                    <a:pt x="86677" y="547688"/>
                  </a:lnTo>
                  <a:lnTo>
                    <a:pt x="84296" y="545782"/>
                  </a:lnTo>
                  <a:lnTo>
                    <a:pt x="82391" y="543401"/>
                  </a:lnTo>
                  <a:lnTo>
                    <a:pt x="80486" y="540544"/>
                  </a:lnTo>
                  <a:lnTo>
                    <a:pt x="82391" y="536734"/>
                  </a:lnTo>
                  <a:lnTo>
                    <a:pt x="84772" y="533876"/>
                  </a:lnTo>
                  <a:lnTo>
                    <a:pt x="87153" y="527209"/>
                  </a:lnTo>
                  <a:lnTo>
                    <a:pt x="92869" y="521970"/>
                  </a:lnTo>
                  <a:lnTo>
                    <a:pt x="106203" y="513874"/>
                  </a:lnTo>
                  <a:lnTo>
                    <a:pt x="112395" y="511016"/>
                  </a:lnTo>
                  <a:lnTo>
                    <a:pt x="122872" y="506730"/>
                  </a:lnTo>
                  <a:lnTo>
                    <a:pt x="149066" y="498157"/>
                  </a:lnTo>
                  <a:lnTo>
                    <a:pt x="161925" y="491966"/>
                  </a:lnTo>
                  <a:lnTo>
                    <a:pt x="167640" y="488156"/>
                  </a:lnTo>
                  <a:lnTo>
                    <a:pt x="170974" y="483870"/>
                  </a:lnTo>
                  <a:lnTo>
                    <a:pt x="177165" y="474821"/>
                  </a:lnTo>
                  <a:lnTo>
                    <a:pt x="179070" y="471011"/>
                  </a:lnTo>
                  <a:lnTo>
                    <a:pt x="180975" y="462439"/>
                  </a:lnTo>
                  <a:lnTo>
                    <a:pt x="180022" y="461010"/>
                  </a:lnTo>
                  <a:lnTo>
                    <a:pt x="179070" y="461010"/>
                  </a:lnTo>
                  <a:lnTo>
                    <a:pt x="178118" y="463391"/>
                  </a:lnTo>
                  <a:lnTo>
                    <a:pt x="175736" y="462915"/>
                  </a:lnTo>
                  <a:lnTo>
                    <a:pt x="174784" y="461486"/>
                  </a:lnTo>
                  <a:lnTo>
                    <a:pt x="175260" y="458153"/>
                  </a:lnTo>
                  <a:lnTo>
                    <a:pt x="179070" y="439579"/>
                  </a:lnTo>
                  <a:lnTo>
                    <a:pt x="181927" y="431959"/>
                  </a:lnTo>
                  <a:lnTo>
                    <a:pt x="179546" y="425291"/>
                  </a:lnTo>
                  <a:lnTo>
                    <a:pt x="179070" y="421005"/>
                  </a:lnTo>
                  <a:lnTo>
                    <a:pt x="180975" y="411004"/>
                  </a:lnTo>
                  <a:lnTo>
                    <a:pt x="180975" y="408622"/>
                  </a:lnTo>
                  <a:lnTo>
                    <a:pt x="180499" y="406717"/>
                  </a:lnTo>
                  <a:lnTo>
                    <a:pt x="179546" y="404336"/>
                  </a:lnTo>
                  <a:lnTo>
                    <a:pt x="179070" y="402431"/>
                  </a:lnTo>
                  <a:lnTo>
                    <a:pt x="178118" y="401955"/>
                  </a:lnTo>
                  <a:lnTo>
                    <a:pt x="176689" y="403860"/>
                  </a:lnTo>
                  <a:lnTo>
                    <a:pt x="176213" y="409099"/>
                  </a:lnTo>
                  <a:lnTo>
                    <a:pt x="176213" y="411956"/>
                  </a:lnTo>
                  <a:lnTo>
                    <a:pt x="175260" y="413861"/>
                  </a:lnTo>
                  <a:lnTo>
                    <a:pt x="172878" y="411956"/>
                  </a:lnTo>
                  <a:lnTo>
                    <a:pt x="173355" y="407194"/>
                  </a:lnTo>
                  <a:lnTo>
                    <a:pt x="173355" y="399097"/>
                  </a:lnTo>
                  <a:lnTo>
                    <a:pt x="171450" y="389572"/>
                  </a:lnTo>
                  <a:lnTo>
                    <a:pt x="171450" y="385763"/>
                  </a:lnTo>
                  <a:lnTo>
                    <a:pt x="166688" y="376714"/>
                  </a:lnTo>
                  <a:lnTo>
                    <a:pt x="166211" y="369570"/>
                  </a:lnTo>
                  <a:lnTo>
                    <a:pt x="161925" y="355759"/>
                  </a:lnTo>
                  <a:lnTo>
                    <a:pt x="158115" y="350996"/>
                  </a:lnTo>
                  <a:lnTo>
                    <a:pt x="154305" y="347186"/>
                  </a:lnTo>
                  <a:lnTo>
                    <a:pt x="152400" y="344329"/>
                  </a:lnTo>
                  <a:lnTo>
                    <a:pt x="151924" y="341947"/>
                  </a:lnTo>
                  <a:lnTo>
                    <a:pt x="153828" y="330994"/>
                  </a:lnTo>
                  <a:lnTo>
                    <a:pt x="153828" y="325279"/>
                  </a:lnTo>
                  <a:lnTo>
                    <a:pt x="153828" y="321469"/>
                  </a:lnTo>
                  <a:lnTo>
                    <a:pt x="152400" y="319564"/>
                  </a:lnTo>
                  <a:lnTo>
                    <a:pt x="150495" y="317182"/>
                  </a:lnTo>
                  <a:lnTo>
                    <a:pt x="152876" y="317659"/>
                  </a:lnTo>
                  <a:lnTo>
                    <a:pt x="157163" y="321469"/>
                  </a:lnTo>
                  <a:lnTo>
                    <a:pt x="158591" y="321469"/>
                  </a:lnTo>
                  <a:lnTo>
                    <a:pt x="160496" y="320992"/>
                  </a:lnTo>
                  <a:lnTo>
                    <a:pt x="174784" y="310039"/>
                  </a:lnTo>
                  <a:lnTo>
                    <a:pt x="184309" y="298609"/>
                  </a:lnTo>
                  <a:lnTo>
                    <a:pt x="191452" y="292417"/>
                  </a:lnTo>
                  <a:lnTo>
                    <a:pt x="195739" y="289560"/>
                  </a:lnTo>
                  <a:lnTo>
                    <a:pt x="200501" y="287179"/>
                  </a:lnTo>
                  <a:lnTo>
                    <a:pt x="202406" y="288131"/>
                  </a:lnTo>
                  <a:lnTo>
                    <a:pt x="204311" y="288131"/>
                  </a:lnTo>
                  <a:lnTo>
                    <a:pt x="205264" y="282892"/>
                  </a:lnTo>
                  <a:lnTo>
                    <a:pt x="207645" y="285750"/>
                  </a:lnTo>
                  <a:lnTo>
                    <a:pt x="210026" y="284797"/>
                  </a:lnTo>
                  <a:lnTo>
                    <a:pt x="210502" y="281940"/>
                  </a:lnTo>
                  <a:lnTo>
                    <a:pt x="213360" y="278130"/>
                  </a:lnTo>
                  <a:lnTo>
                    <a:pt x="214789" y="276225"/>
                  </a:lnTo>
                  <a:lnTo>
                    <a:pt x="221932" y="268605"/>
                  </a:lnTo>
                  <a:lnTo>
                    <a:pt x="227171" y="262414"/>
                  </a:lnTo>
                  <a:lnTo>
                    <a:pt x="227647" y="260985"/>
                  </a:lnTo>
                  <a:lnTo>
                    <a:pt x="228124" y="257651"/>
                  </a:lnTo>
                  <a:lnTo>
                    <a:pt x="230505" y="255746"/>
                  </a:lnTo>
                  <a:lnTo>
                    <a:pt x="231934" y="254794"/>
                  </a:lnTo>
                  <a:lnTo>
                    <a:pt x="238601" y="249079"/>
                  </a:lnTo>
                  <a:lnTo>
                    <a:pt x="247650" y="243364"/>
                  </a:lnTo>
                  <a:lnTo>
                    <a:pt x="259080" y="237172"/>
                  </a:lnTo>
                  <a:lnTo>
                    <a:pt x="266224" y="234315"/>
                  </a:lnTo>
                  <a:lnTo>
                    <a:pt x="267176" y="232886"/>
                  </a:lnTo>
                  <a:lnTo>
                    <a:pt x="269557" y="231934"/>
                  </a:lnTo>
                  <a:lnTo>
                    <a:pt x="277177" y="229076"/>
                  </a:lnTo>
                  <a:lnTo>
                    <a:pt x="285750" y="226219"/>
                  </a:lnTo>
                  <a:lnTo>
                    <a:pt x="287178" y="225266"/>
                  </a:lnTo>
                  <a:lnTo>
                    <a:pt x="288607" y="224790"/>
                  </a:lnTo>
                  <a:lnTo>
                    <a:pt x="290036" y="225266"/>
                  </a:lnTo>
                  <a:lnTo>
                    <a:pt x="294322" y="224790"/>
                  </a:lnTo>
                  <a:lnTo>
                    <a:pt x="297180" y="223361"/>
                  </a:lnTo>
                  <a:lnTo>
                    <a:pt x="301466" y="222409"/>
                  </a:lnTo>
                  <a:lnTo>
                    <a:pt x="304800" y="218122"/>
                  </a:lnTo>
                  <a:lnTo>
                    <a:pt x="306705" y="216217"/>
                  </a:lnTo>
                  <a:lnTo>
                    <a:pt x="319564" y="209074"/>
                  </a:lnTo>
                  <a:lnTo>
                    <a:pt x="324326" y="205264"/>
                  </a:lnTo>
                  <a:lnTo>
                    <a:pt x="327184" y="203835"/>
                  </a:lnTo>
                  <a:lnTo>
                    <a:pt x="325278" y="199072"/>
                  </a:lnTo>
                  <a:lnTo>
                    <a:pt x="327660" y="197644"/>
                  </a:lnTo>
                  <a:lnTo>
                    <a:pt x="331946" y="196691"/>
                  </a:lnTo>
                  <a:lnTo>
                    <a:pt x="335756" y="190976"/>
                  </a:lnTo>
                  <a:lnTo>
                    <a:pt x="336232" y="189547"/>
                  </a:lnTo>
                  <a:lnTo>
                    <a:pt x="336232" y="188119"/>
                  </a:lnTo>
                  <a:lnTo>
                    <a:pt x="339566" y="184309"/>
                  </a:lnTo>
                  <a:lnTo>
                    <a:pt x="343376" y="180975"/>
                  </a:lnTo>
                  <a:lnTo>
                    <a:pt x="351472" y="170974"/>
                  </a:lnTo>
                  <a:lnTo>
                    <a:pt x="354806" y="163354"/>
                  </a:lnTo>
                  <a:lnTo>
                    <a:pt x="354806" y="160972"/>
                  </a:lnTo>
                  <a:lnTo>
                    <a:pt x="353377" y="158591"/>
                  </a:lnTo>
                  <a:lnTo>
                    <a:pt x="354330" y="157163"/>
                  </a:lnTo>
                  <a:lnTo>
                    <a:pt x="356235" y="156686"/>
                  </a:lnTo>
                  <a:lnTo>
                    <a:pt x="355759" y="154781"/>
                  </a:lnTo>
                  <a:lnTo>
                    <a:pt x="356235" y="151924"/>
                  </a:lnTo>
                  <a:lnTo>
                    <a:pt x="359093" y="149066"/>
                  </a:lnTo>
                  <a:lnTo>
                    <a:pt x="360997" y="147161"/>
                  </a:lnTo>
                  <a:lnTo>
                    <a:pt x="360997" y="144780"/>
                  </a:lnTo>
                  <a:close/>
                </a:path>
              </a:pathLst>
            </a:custGeom>
            <a:grpFill/>
            <a:ln w="3175" cap="flat">
              <a:solidFill>
                <a:schemeClr val="bg1">
                  <a:lumMod val="75000"/>
                </a:scheme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" name="Freeform: Shape 343">
              <a:extLst>
                <a:ext uri="{FF2B5EF4-FFF2-40B4-BE49-F238E27FC236}">
                  <a16:creationId xmlns:a16="http://schemas.microsoft.com/office/drawing/2014/main" id="{1E66F409-EFC8-FCC8-B207-14C2984FE446}"/>
                </a:ext>
              </a:extLst>
            </p:cNvPr>
            <p:cNvSpPr/>
            <p:nvPr/>
          </p:nvSpPr>
          <p:spPr>
            <a:xfrm>
              <a:off x="8853011" y="3314699"/>
              <a:ext cx="310514" cy="646747"/>
            </a:xfrm>
            <a:custGeom>
              <a:avLst/>
              <a:gdLst>
                <a:gd name="connsiteX0" fmla="*/ 307181 w 310514"/>
                <a:gd name="connsiteY0" fmla="*/ 243840 h 646747"/>
                <a:gd name="connsiteX1" fmla="*/ 307181 w 310514"/>
                <a:gd name="connsiteY1" fmla="*/ 242888 h 646747"/>
                <a:gd name="connsiteX2" fmla="*/ 306705 w 310514"/>
                <a:gd name="connsiteY2" fmla="*/ 242411 h 646747"/>
                <a:gd name="connsiteX3" fmla="*/ 305276 w 310514"/>
                <a:gd name="connsiteY3" fmla="*/ 241935 h 646747"/>
                <a:gd name="connsiteX4" fmla="*/ 303371 w 310514"/>
                <a:gd name="connsiteY4" fmla="*/ 242411 h 646747"/>
                <a:gd name="connsiteX5" fmla="*/ 297180 w 310514"/>
                <a:gd name="connsiteY5" fmla="*/ 245269 h 646747"/>
                <a:gd name="connsiteX6" fmla="*/ 291941 w 310514"/>
                <a:gd name="connsiteY6" fmla="*/ 250507 h 646747"/>
                <a:gd name="connsiteX7" fmla="*/ 289560 w 310514"/>
                <a:gd name="connsiteY7" fmla="*/ 251460 h 646747"/>
                <a:gd name="connsiteX8" fmla="*/ 287178 w 310514"/>
                <a:gd name="connsiteY8" fmla="*/ 251936 h 646747"/>
                <a:gd name="connsiteX9" fmla="*/ 284321 w 310514"/>
                <a:gd name="connsiteY9" fmla="*/ 250984 h 646747"/>
                <a:gd name="connsiteX10" fmla="*/ 280988 w 310514"/>
                <a:gd name="connsiteY10" fmla="*/ 250507 h 646747"/>
                <a:gd name="connsiteX11" fmla="*/ 276225 w 310514"/>
                <a:gd name="connsiteY11" fmla="*/ 251936 h 646747"/>
                <a:gd name="connsiteX12" fmla="*/ 273844 w 310514"/>
                <a:gd name="connsiteY12" fmla="*/ 251460 h 646747"/>
                <a:gd name="connsiteX13" fmla="*/ 272891 w 310514"/>
                <a:gd name="connsiteY13" fmla="*/ 250507 h 646747"/>
                <a:gd name="connsiteX14" fmla="*/ 271939 w 310514"/>
                <a:gd name="connsiteY14" fmla="*/ 249079 h 646747"/>
                <a:gd name="connsiteX15" fmla="*/ 272415 w 310514"/>
                <a:gd name="connsiteY15" fmla="*/ 247174 h 646747"/>
                <a:gd name="connsiteX16" fmla="*/ 271939 w 310514"/>
                <a:gd name="connsiteY16" fmla="*/ 245745 h 646747"/>
                <a:gd name="connsiteX17" fmla="*/ 270034 w 310514"/>
                <a:gd name="connsiteY17" fmla="*/ 244793 h 646747"/>
                <a:gd name="connsiteX18" fmla="*/ 267652 w 310514"/>
                <a:gd name="connsiteY18" fmla="*/ 244316 h 646747"/>
                <a:gd name="connsiteX19" fmla="*/ 266224 w 310514"/>
                <a:gd name="connsiteY19" fmla="*/ 242411 h 646747"/>
                <a:gd name="connsiteX20" fmla="*/ 265747 w 310514"/>
                <a:gd name="connsiteY20" fmla="*/ 240030 h 646747"/>
                <a:gd name="connsiteX21" fmla="*/ 266224 w 310514"/>
                <a:gd name="connsiteY21" fmla="*/ 237172 h 646747"/>
                <a:gd name="connsiteX22" fmla="*/ 266700 w 310514"/>
                <a:gd name="connsiteY22" fmla="*/ 234315 h 646747"/>
                <a:gd name="connsiteX23" fmla="*/ 265747 w 310514"/>
                <a:gd name="connsiteY23" fmla="*/ 232886 h 646747"/>
                <a:gd name="connsiteX24" fmla="*/ 262414 w 310514"/>
                <a:gd name="connsiteY24" fmla="*/ 231934 h 646747"/>
                <a:gd name="connsiteX25" fmla="*/ 254318 w 310514"/>
                <a:gd name="connsiteY25" fmla="*/ 230505 h 646747"/>
                <a:gd name="connsiteX26" fmla="*/ 247174 w 310514"/>
                <a:gd name="connsiteY26" fmla="*/ 229553 h 646747"/>
                <a:gd name="connsiteX27" fmla="*/ 244316 w 310514"/>
                <a:gd name="connsiteY27" fmla="*/ 230029 h 646747"/>
                <a:gd name="connsiteX28" fmla="*/ 241935 w 310514"/>
                <a:gd name="connsiteY28" fmla="*/ 229553 h 646747"/>
                <a:gd name="connsiteX29" fmla="*/ 240506 w 310514"/>
                <a:gd name="connsiteY29" fmla="*/ 229076 h 646747"/>
                <a:gd name="connsiteX30" fmla="*/ 240030 w 310514"/>
                <a:gd name="connsiteY30" fmla="*/ 228124 h 646747"/>
                <a:gd name="connsiteX31" fmla="*/ 240030 w 310514"/>
                <a:gd name="connsiteY31" fmla="*/ 226695 h 646747"/>
                <a:gd name="connsiteX32" fmla="*/ 240982 w 310514"/>
                <a:gd name="connsiteY32" fmla="*/ 223361 h 646747"/>
                <a:gd name="connsiteX33" fmla="*/ 242411 w 310514"/>
                <a:gd name="connsiteY33" fmla="*/ 220028 h 646747"/>
                <a:gd name="connsiteX34" fmla="*/ 245745 w 310514"/>
                <a:gd name="connsiteY34" fmla="*/ 215741 h 646747"/>
                <a:gd name="connsiteX35" fmla="*/ 245745 w 310514"/>
                <a:gd name="connsiteY35" fmla="*/ 212407 h 646747"/>
                <a:gd name="connsiteX36" fmla="*/ 245745 w 310514"/>
                <a:gd name="connsiteY36" fmla="*/ 208597 h 646747"/>
                <a:gd name="connsiteX37" fmla="*/ 247174 w 310514"/>
                <a:gd name="connsiteY37" fmla="*/ 203835 h 646747"/>
                <a:gd name="connsiteX38" fmla="*/ 250031 w 310514"/>
                <a:gd name="connsiteY38" fmla="*/ 200025 h 646747"/>
                <a:gd name="connsiteX39" fmla="*/ 251460 w 310514"/>
                <a:gd name="connsiteY39" fmla="*/ 199072 h 646747"/>
                <a:gd name="connsiteX40" fmla="*/ 250984 w 310514"/>
                <a:gd name="connsiteY40" fmla="*/ 197644 h 646747"/>
                <a:gd name="connsiteX41" fmla="*/ 250031 w 310514"/>
                <a:gd name="connsiteY41" fmla="*/ 196215 h 646747"/>
                <a:gd name="connsiteX42" fmla="*/ 248602 w 310514"/>
                <a:gd name="connsiteY42" fmla="*/ 195263 h 646747"/>
                <a:gd name="connsiteX43" fmla="*/ 245745 w 310514"/>
                <a:gd name="connsiteY43" fmla="*/ 194310 h 646747"/>
                <a:gd name="connsiteX44" fmla="*/ 241459 w 310514"/>
                <a:gd name="connsiteY44" fmla="*/ 193834 h 646747"/>
                <a:gd name="connsiteX45" fmla="*/ 235744 w 310514"/>
                <a:gd name="connsiteY45" fmla="*/ 192881 h 646747"/>
                <a:gd name="connsiteX46" fmla="*/ 229076 w 310514"/>
                <a:gd name="connsiteY46" fmla="*/ 190500 h 646747"/>
                <a:gd name="connsiteX47" fmla="*/ 230028 w 310514"/>
                <a:gd name="connsiteY47" fmla="*/ 186214 h 646747"/>
                <a:gd name="connsiteX48" fmla="*/ 230028 w 310514"/>
                <a:gd name="connsiteY48" fmla="*/ 183832 h 646747"/>
                <a:gd name="connsiteX49" fmla="*/ 229076 w 310514"/>
                <a:gd name="connsiteY49" fmla="*/ 181928 h 646747"/>
                <a:gd name="connsiteX50" fmla="*/ 227647 w 310514"/>
                <a:gd name="connsiteY50" fmla="*/ 180499 h 646747"/>
                <a:gd name="connsiteX51" fmla="*/ 226695 w 310514"/>
                <a:gd name="connsiteY51" fmla="*/ 179070 h 646747"/>
                <a:gd name="connsiteX52" fmla="*/ 227647 w 310514"/>
                <a:gd name="connsiteY52" fmla="*/ 175260 h 646747"/>
                <a:gd name="connsiteX53" fmla="*/ 226219 w 310514"/>
                <a:gd name="connsiteY53" fmla="*/ 171450 h 646747"/>
                <a:gd name="connsiteX54" fmla="*/ 224314 w 310514"/>
                <a:gd name="connsiteY54" fmla="*/ 170021 h 646747"/>
                <a:gd name="connsiteX55" fmla="*/ 222409 w 310514"/>
                <a:gd name="connsiteY55" fmla="*/ 168116 h 646747"/>
                <a:gd name="connsiteX56" fmla="*/ 222409 w 310514"/>
                <a:gd name="connsiteY56" fmla="*/ 165735 h 646747"/>
                <a:gd name="connsiteX57" fmla="*/ 223361 w 310514"/>
                <a:gd name="connsiteY57" fmla="*/ 163830 h 646747"/>
                <a:gd name="connsiteX58" fmla="*/ 227647 w 310514"/>
                <a:gd name="connsiteY58" fmla="*/ 159544 h 646747"/>
                <a:gd name="connsiteX59" fmla="*/ 227647 w 310514"/>
                <a:gd name="connsiteY59" fmla="*/ 158591 h 646747"/>
                <a:gd name="connsiteX60" fmla="*/ 226695 w 310514"/>
                <a:gd name="connsiteY60" fmla="*/ 158591 h 646747"/>
                <a:gd name="connsiteX61" fmla="*/ 225266 w 310514"/>
                <a:gd name="connsiteY61" fmla="*/ 158591 h 646747"/>
                <a:gd name="connsiteX62" fmla="*/ 219075 w 310514"/>
                <a:gd name="connsiteY62" fmla="*/ 160020 h 646747"/>
                <a:gd name="connsiteX63" fmla="*/ 218599 w 310514"/>
                <a:gd name="connsiteY63" fmla="*/ 159068 h 646747"/>
                <a:gd name="connsiteX64" fmla="*/ 216218 w 310514"/>
                <a:gd name="connsiteY64" fmla="*/ 158591 h 646747"/>
                <a:gd name="connsiteX65" fmla="*/ 211931 w 310514"/>
                <a:gd name="connsiteY65" fmla="*/ 158591 h 646747"/>
                <a:gd name="connsiteX66" fmla="*/ 206693 w 310514"/>
                <a:gd name="connsiteY66" fmla="*/ 159068 h 646747"/>
                <a:gd name="connsiteX67" fmla="*/ 200025 w 310514"/>
                <a:gd name="connsiteY67" fmla="*/ 160496 h 646747"/>
                <a:gd name="connsiteX68" fmla="*/ 193834 w 310514"/>
                <a:gd name="connsiteY68" fmla="*/ 163354 h 646747"/>
                <a:gd name="connsiteX69" fmla="*/ 190976 w 310514"/>
                <a:gd name="connsiteY69" fmla="*/ 165259 h 646747"/>
                <a:gd name="connsiteX70" fmla="*/ 188595 w 310514"/>
                <a:gd name="connsiteY70" fmla="*/ 166688 h 646747"/>
                <a:gd name="connsiteX71" fmla="*/ 186690 w 310514"/>
                <a:gd name="connsiteY71" fmla="*/ 167164 h 646747"/>
                <a:gd name="connsiteX72" fmla="*/ 184309 w 310514"/>
                <a:gd name="connsiteY72" fmla="*/ 166211 h 646747"/>
                <a:gd name="connsiteX73" fmla="*/ 184309 w 310514"/>
                <a:gd name="connsiteY73" fmla="*/ 163354 h 646747"/>
                <a:gd name="connsiteX74" fmla="*/ 188595 w 310514"/>
                <a:gd name="connsiteY74" fmla="*/ 158115 h 646747"/>
                <a:gd name="connsiteX75" fmla="*/ 189071 w 310514"/>
                <a:gd name="connsiteY75" fmla="*/ 154781 h 646747"/>
                <a:gd name="connsiteX76" fmla="*/ 187643 w 310514"/>
                <a:gd name="connsiteY76" fmla="*/ 151924 h 646747"/>
                <a:gd name="connsiteX77" fmla="*/ 187643 w 310514"/>
                <a:gd name="connsiteY77" fmla="*/ 149543 h 646747"/>
                <a:gd name="connsiteX78" fmla="*/ 186214 w 310514"/>
                <a:gd name="connsiteY78" fmla="*/ 148114 h 646747"/>
                <a:gd name="connsiteX79" fmla="*/ 184309 w 310514"/>
                <a:gd name="connsiteY79" fmla="*/ 147161 h 646747"/>
                <a:gd name="connsiteX80" fmla="*/ 183356 w 310514"/>
                <a:gd name="connsiteY80" fmla="*/ 145256 h 646747"/>
                <a:gd name="connsiteX81" fmla="*/ 183356 w 310514"/>
                <a:gd name="connsiteY81" fmla="*/ 140494 h 646747"/>
                <a:gd name="connsiteX82" fmla="*/ 185261 w 310514"/>
                <a:gd name="connsiteY82" fmla="*/ 135255 h 646747"/>
                <a:gd name="connsiteX83" fmla="*/ 188119 w 310514"/>
                <a:gd name="connsiteY83" fmla="*/ 133826 h 646747"/>
                <a:gd name="connsiteX84" fmla="*/ 190024 w 310514"/>
                <a:gd name="connsiteY84" fmla="*/ 132874 h 646747"/>
                <a:gd name="connsiteX85" fmla="*/ 190500 w 310514"/>
                <a:gd name="connsiteY85" fmla="*/ 131921 h 646747"/>
                <a:gd name="connsiteX86" fmla="*/ 189547 w 310514"/>
                <a:gd name="connsiteY86" fmla="*/ 128111 h 646747"/>
                <a:gd name="connsiteX87" fmla="*/ 189547 w 310514"/>
                <a:gd name="connsiteY87" fmla="*/ 125730 h 646747"/>
                <a:gd name="connsiteX88" fmla="*/ 191452 w 310514"/>
                <a:gd name="connsiteY88" fmla="*/ 121444 h 646747"/>
                <a:gd name="connsiteX89" fmla="*/ 193357 w 310514"/>
                <a:gd name="connsiteY89" fmla="*/ 118110 h 646747"/>
                <a:gd name="connsiteX90" fmla="*/ 196691 w 310514"/>
                <a:gd name="connsiteY90" fmla="*/ 118586 h 646747"/>
                <a:gd name="connsiteX91" fmla="*/ 198120 w 310514"/>
                <a:gd name="connsiteY91" fmla="*/ 117634 h 646747"/>
                <a:gd name="connsiteX92" fmla="*/ 199549 w 310514"/>
                <a:gd name="connsiteY92" fmla="*/ 116681 h 646747"/>
                <a:gd name="connsiteX93" fmla="*/ 201453 w 310514"/>
                <a:gd name="connsiteY93" fmla="*/ 114776 h 646747"/>
                <a:gd name="connsiteX94" fmla="*/ 202882 w 310514"/>
                <a:gd name="connsiteY94" fmla="*/ 112395 h 646747"/>
                <a:gd name="connsiteX95" fmla="*/ 204311 w 310514"/>
                <a:gd name="connsiteY95" fmla="*/ 106680 h 646747"/>
                <a:gd name="connsiteX96" fmla="*/ 205264 w 310514"/>
                <a:gd name="connsiteY96" fmla="*/ 105728 h 646747"/>
                <a:gd name="connsiteX97" fmla="*/ 209550 w 310514"/>
                <a:gd name="connsiteY97" fmla="*/ 106680 h 646747"/>
                <a:gd name="connsiteX98" fmla="*/ 210978 w 310514"/>
                <a:gd name="connsiteY98" fmla="*/ 106204 h 646747"/>
                <a:gd name="connsiteX99" fmla="*/ 213360 w 310514"/>
                <a:gd name="connsiteY99" fmla="*/ 102870 h 646747"/>
                <a:gd name="connsiteX100" fmla="*/ 215741 w 310514"/>
                <a:gd name="connsiteY100" fmla="*/ 99060 h 646747"/>
                <a:gd name="connsiteX101" fmla="*/ 219075 w 310514"/>
                <a:gd name="connsiteY101" fmla="*/ 97631 h 646747"/>
                <a:gd name="connsiteX102" fmla="*/ 221456 w 310514"/>
                <a:gd name="connsiteY102" fmla="*/ 97631 h 646747"/>
                <a:gd name="connsiteX103" fmla="*/ 222409 w 310514"/>
                <a:gd name="connsiteY103" fmla="*/ 96203 h 646747"/>
                <a:gd name="connsiteX104" fmla="*/ 222409 w 310514"/>
                <a:gd name="connsiteY104" fmla="*/ 94297 h 646747"/>
                <a:gd name="connsiteX105" fmla="*/ 220027 w 310514"/>
                <a:gd name="connsiteY105" fmla="*/ 91440 h 646747"/>
                <a:gd name="connsiteX106" fmla="*/ 219075 w 310514"/>
                <a:gd name="connsiteY106" fmla="*/ 89059 h 646747"/>
                <a:gd name="connsiteX107" fmla="*/ 219551 w 310514"/>
                <a:gd name="connsiteY107" fmla="*/ 87630 h 646747"/>
                <a:gd name="connsiteX108" fmla="*/ 222885 w 310514"/>
                <a:gd name="connsiteY108" fmla="*/ 86678 h 646747"/>
                <a:gd name="connsiteX109" fmla="*/ 223838 w 310514"/>
                <a:gd name="connsiteY109" fmla="*/ 84772 h 646747"/>
                <a:gd name="connsiteX110" fmla="*/ 223361 w 310514"/>
                <a:gd name="connsiteY110" fmla="*/ 80963 h 646747"/>
                <a:gd name="connsiteX111" fmla="*/ 224790 w 310514"/>
                <a:gd name="connsiteY111" fmla="*/ 76200 h 646747"/>
                <a:gd name="connsiteX112" fmla="*/ 225743 w 310514"/>
                <a:gd name="connsiteY112" fmla="*/ 70485 h 646747"/>
                <a:gd name="connsiteX113" fmla="*/ 226219 w 310514"/>
                <a:gd name="connsiteY113" fmla="*/ 66199 h 646747"/>
                <a:gd name="connsiteX114" fmla="*/ 226219 w 310514"/>
                <a:gd name="connsiteY114" fmla="*/ 62865 h 646747"/>
                <a:gd name="connsiteX115" fmla="*/ 225743 w 310514"/>
                <a:gd name="connsiteY115" fmla="*/ 59531 h 646747"/>
                <a:gd name="connsiteX116" fmla="*/ 225266 w 310514"/>
                <a:gd name="connsiteY116" fmla="*/ 53340 h 646747"/>
                <a:gd name="connsiteX117" fmla="*/ 223838 w 310514"/>
                <a:gd name="connsiteY117" fmla="*/ 48101 h 646747"/>
                <a:gd name="connsiteX118" fmla="*/ 224314 w 310514"/>
                <a:gd name="connsiteY118" fmla="*/ 46196 h 646747"/>
                <a:gd name="connsiteX119" fmla="*/ 224314 w 310514"/>
                <a:gd name="connsiteY119" fmla="*/ 40005 h 646747"/>
                <a:gd name="connsiteX120" fmla="*/ 223361 w 310514"/>
                <a:gd name="connsiteY120" fmla="*/ 34766 h 646747"/>
                <a:gd name="connsiteX121" fmla="*/ 221456 w 310514"/>
                <a:gd name="connsiteY121" fmla="*/ 33814 h 646747"/>
                <a:gd name="connsiteX122" fmla="*/ 218122 w 310514"/>
                <a:gd name="connsiteY122" fmla="*/ 31909 h 646747"/>
                <a:gd name="connsiteX123" fmla="*/ 216218 w 310514"/>
                <a:gd name="connsiteY123" fmla="*/ 31432 h 646747"/>
                <a:gd name="connsiteX124" fmla="*/ 214789 w 310514"/>
                <a:gd name="connsiteY124" fmla="*/ 31909 h 646747"/>
                <a:gd name="connsiteX125" fmla="*/ 214313 w 310514"/>
                <a:gd name="connsiteY125" fmla="*/ 33814 h 646747"/>
                <a:gd name="connsiteX126" fmla="*/ 212884 w 310514"/>
                <a:gd name="connsiteY126" fmla="*/ 35719 h 646747"/>
                <a:gd name="connsiteX127" fmla="*/ 210978 w 310514"/>
                <a:gd name="connsiteY127" fmla="*/ 35243 h 646747"/>
                <a:gd name="connsiteX128" fmla="*/ 210026 w 310514"/>
                <a:gd name="connsiteY128" fmla="*/ 33338 h 646747"/>
                <a:gd name="connsiteX129" fmla="*/ 209074 w 310514"/>
                <a:gd name="connsiteY129" fmla="*/ 30956 h 646747"/>
                <a:gd name="connsiteX130" fmla="*/ 205264 w 310514"/>
                <a:gd name="connsiteY130" fmla="*/ 20003 h 646747"/>
                <a:gd name="connsiteX131" fmla="*/ 204788 w 310514"/>
                <a:gd name="connsiteY131" fmla="*/ 16669 h 646747"/>
                <a:gd name="connsiteX132" fmla="*/ 204311 w 310514"/>
                <a:gd name="connsiteY132" fmla="*/ 13335 h 646747"/>
                <a:gd name="connsiteX133" fmla="*/ 202882 w 310514"/>
                <a:gd name="connsiteY133" fmla="*/ 11906 h 646747"/>
                <a:gd name="connsiteX134" fmla="*/ 201453 w 310514"/>
                <a:gd name="connsiteY134" fmla="*/ 10954 h 646747"/>
                <a:gd name="connsiteX135" fmla="*/ 198596 w 310514"/>
                <a:gd name="connsiteY135" fmla="*/ 7144 h 646747"/>
                <a:gd name="connsiteX136" fmla="*/ 197168 w 310514"/>
                <a:gd name="connsiteY136" fmla="*/ 5715 h 646747"/>
                <a:gd name="connsiteX137" fmla="*/ 196215 w 310514"/>
                <a:gd name="connsiteY137" fmla="*/ 5239 h 646747"/>
                <a:gd name="connsiteX138" fmla="*/ 194786 w 310514"/>
                <a:gd name="connsiteY138" fmla="*/ 5715 h 646747"/>
                <a:gd name="connsiteX139" fmla="*/ 193357 w 310514"/>
                <a:gd name="connsiteY139" fmla="*/ 5715 h 646747"/>
                <a:gd name="connsiteX140" fmla="*/ 191928 w 310514"/>
                <a:gd name="connsiteY140" fmla="*/ 3810 h 646747"/>
                <a:gd name="connsiteX141" fmla="*/ 190500 w 310514"/>
                <a:gd name="connsiteY141" fmla="*/ 1429 h 646747"/>
                <a:gd name="connsiteX142" fmla="*/ 189071 w 310514"/>
                <a:gd name="connsiteY142" fmla="*/ 476 h 646747"/>
                <a:gd name="connsiteX143" fmla="*/ 187166 w 310514"/>
                <a:gd name="connsiteY143" fmla="*/ 0 h 646747"/>
                <a:gd name="connsiteX144" fmla="*/ 185261 w 310514"/>
                <a:gd name="connsiteY144" fmla="*/ 476 h 646747"/>
                <a:gd name="connsiteX145" fmla="*/ 183832 w 310514"/>
                <a:gd name="connsiteY145" fmla="*/ 2381 h 646747"/>
                <a:gd name="connsiteX146" fmla="*/ 182880 w 310514"/>
                <a:gd name="connsiteY146" fmla="*/ 3334 h 646747"/>
                <a:gd name="connsiteX147" fmla="*/ 181451 w 310514"/>
                <a:gd name="connsiteY147" fmla="*/ 5715 h 646747"/>
                <a:gd name="connsiteX148" fmla="*/ 179070 w 310514"/>
                <a:gd name="connsiteY148" fmla="*/ 9525 h 646747"/>
                <a:gd name="connsiteX149" fmla="*/ 178118 w 310514"/>
                <a:gd name="connsiteY149" fmla="*/ 10954 h 646747"/>
                <a:gd name="connsiteX150" fmla="*/ 177641 w 310514"/>
                <a:gd name="connsiteY150" fmla="*/ 13335 h 646747"/>
                <a:gd name="connsiteX151" fmla="*/ 177165 w 310514"/>
                <a:gd name="connsiteY151" fmla="*/ 15716 h 646747"/>
                <a:gd name="connsiteX152" fmla="*/ 178594 w 310514"/>
                <a:gd name="connsiteY152" fmla="*/ 17621 h 646747"/>
                <a:gd name="connsiteX153" fmla="*/ 178594 w 310514"/>
                <a:gd name="connsiteY153" fmla="*/ 19526 h 646747"/>
                <a:gd name="connsiteX154" fmla="*/ 178118 w 310514"/>
                <a:gd name="connsiteY154" fmla="*/ 20955 h 646747"/>
                <a:gd name="connsiteX155" fmla="*/ 177165 w 310514"/>
                <a:gd name="connsiteY155" fmla="*/ 21907 h 646747"/>
                <a:gd name="connsiteX156" fmla="*/ 174307 w 310514"/>
                <a:gd name="connsiteY156" fmla="*/ 22384 h 646747"/>
                <a:gd name="connsiteX157" fmla="*/ 171926 w 310514"/>
                <a:gd name="connsiteY157" fmla="*/ 24289 h 646747"/>
                <a:gd name="connsiteX158" fmla="*/ 168116 w 310514"/>
                <a:gd name="connsiteY158" fmla="*/ 27146 h 646747"/>
                <a:gd name="connsiteX159" fmla="*/ 165259 w 310514"/>
                <a:gd name="connsiteY159" fmla="*/ 29528 h 646747"/>
                <a:gd name="connsiteX160" fmla="*/ 162877 w 310514"/>
                <a:gd name="connsiteY160" fmla="*/ 31432 h 646747"/>
                <a:gd name="connsiteX161" fmla="*/ 161925 w 310514"/>
                <a:gd name="connsiteY161" fmla="*/ 33338 h 646747"/>
                <a:gd name="connsiteX162" fmla="*/ 161925 w 310514"/>
                <a:gd name="connsiteY162" fmla="*/ 35719 h 646747"/>
                <a:gd name="connsiteX163" fmla="*/ 162401 w 310514"/>
                <a:gd name="connsiteY163" fmla="*/ 38576 h 646747"/>
                <a:gd name="connsiteX164" fmla="*/ 169069 w 310514"/>
                <a:gd name="connsiteY164" fmla="*/ 48578 h 646747"/>
                <a:gd name="connsiteX165" fmla="*/ 169069 w 310514"/>
                <a:gd name="connsiteY165" fmla="*/ 50482 h 646747"/>
                <a:gd name="connsiteX166" fmla="*/ 166688 w 310514"/>
                <a:gd name="connsiteY166" fmla="*/ 50959 h 646747"/>
                <a:gd name="connsiteX167" fmla="*/ 163830 w 310514"/>
                <a:gd name="connsiteY167" fmla="*/ 50006 h 646747"/>
                <a:gd name="connsiteX168" fmla="*/ 161449 w 310514"/>
                <a:gd name="connsiteY168" fmla="*/ 48578 h 646747"/>
                <a:gd name="connsiteX169" fmla="*/ 158591 w 310514"/>
                <a:gd name="connsiteY169" fmla="*/ 44291 h 646747"/>
                <a:gd name="connsiteX170" fmla="*/ 156210 w 310514"/>
                <a:gd name="connsiteY170" fmla="*/ 42863 h 646747"/>
                <a:gd name="connsiteX171" fmla="*/ 153828 w 310514"/>
                <a:gd name="connsiteY171" fmla="*/ 42386 h 646747"/>
                <a:gd name="connsiteX172" fmla="*/ 140494 w 310514"/>
                <a:gd name="connsiteY172" fmla="*/ 44768 h 646747"/>
                <a:gd name="connsiteX173" fmla="*/ 137636 w 310514"/>
                <a:gd name="connsiteY173" fmla="*/ 45244 h 646747"/>
                <a:gd name="connsiteX174" fmla="*/ 133350 w 310514"/>
                <a:gd name="connsiteY174" fmla="*/ 46672 h 646747"/>
                <a:gd name="connsiteX175" fmla="*/ 130493 w 310514"/>
                <a:gd name="connsiteY175" fmla="*/ 50006 h 646747"/>
                <a:gd name="connsiteX176" fmla="*/ 128111 w 310514"/>
                <a:gd name="connsiteY176" fmla="*/ 52864 h 646747"/>
                <a:gd name="connsiteX177" fmla="*/ 125730 w 310514"/>
                <a:gd name="connsiteY177" fmla="*/ 53816 h 646747"/>
                <a:gd name="connsiteX178" fmla="*/ 122396 w 310514"/>
                <a:gd name="connsiteY178" fmla="*/ 56197 h 646747"/>
                <a:gd name="connsiteX179" fmla="*/ 112871 w 310514"/>
                <a:gd name="connsiteY179" fmla="*/ 63341 h 646747"/>
                <a:gd name="connsiteX180" fmla="*/ 107632 w 310514"/>
                <a:gd name="connsiteY180" fmla="*/ 66199 h 646747"/>
                <a:gd name="connsiteX181" fmla="*/ 104299 w 310514"/>
                <a:gd name="connsiteY181" fmla="*/ 67151 h 646747"/>
                <a:gd name="connsiteX182" fmla="*/ 101918 w 310514"/>
                <a:gd name="connsiteY182" fmla="*/ 68580 h 646747"/>
                <a:gd name="connsiteX183" fmla="*/ 100489 w 310514"/>
                <a:gd name="connsiteY183" fmla="*/ 70961 h 646747"/>
                <a:gd name="connsiteX184" fmla="*/ 99536 w 310514"/>
                <a:gd name="connsiteY184" fmla="*/ 72866 h 646747"/>
                <a:gd name="connsiteX185" fmla="*/ 99060 w 310514"/>
                <a:gd name="connsiteY185" fmla="*/ 77629 h 646747"/>
                <a:gd name="connsiteX186" fmla="*/ 99536 w 310514"/>
                <a:gd name="connsiteY186" fmla="*/ 83344 h 646747"/>
                <a:gd name="connsiteX187" fmla="*/ 100965 w 310514"/>
                <a:gd name="connsiteY187" fmla="*/ 87154 h 646747"/>
                <a:gd name="connsiteX188" fmla="*/ 101441 w 310514"/>
                <a:gd name="connsiteY188" fmla="*/ 88106 h 646747"/>
                <a:gd name="connsiteX189" fmla="*/ 101441 w 310514"/>
                <a:gd name="connsiteY189" fmla="*/ 89059 h 646747"/>
                <a:gd name="connsiteX190" fmla="*/ 100013 w 310514"/>
                <a:gd name="connsiteY190" fmla="*/ 90964 h 646747"/>
                <a:gd name="connsiteX191" fmla="*/ 98107 w 310514"/>
                <a:gd name="connsiteY191" fmla="*/ 92393 h 646747"/>
                <a:gd name="connsiteX192" fmla="*/ 97155 w 310514"/>
                <a:gd name="connsiteY192" fmla="*/ 93345 h 646747"/>
                <a:gd name="connsiteX193" fmla="*/ 96202 w 310514"/>
                <a:gd name="connsiteY193" fmla="*/ 98584 h 646747"/>
                <a:gd name="connsiteX194" fmla="*/ 94774 w 310514"/>
                <a:gd name="connsiteY194" fmla="*/ 100965 h 646747"/>
                <a:gd name="connsiteX195" fmla="*/ 91916 w 310514"/>
                <a:gd name="connsiteY195" fmla="*/ 104775 h 646747"/>
                <a:gd name="connsiteX196" fmla="*/ 89535 w 310514"/>
                <a:gd name="connsiteY196" fmla="*/ 107632 h 646747"/>
                <a:gd name="connsiteX197" fmla="*/ 85725 w 310514"/>
                <a:gd name="connsiteY197" fmla="*/ 110014 h 646747"/>
                <a:gd name="connsiteX198" fmla="*/ 84296 w 310514"/>
                <a:gd name="connsiteY198" fmla="*/ 111919 h 646747"/>
                <a:gd name="connsiteX199" fmla="*/ 82868 w 310514"/>
                <a:gd name="connsiteY199" fmla="*/ 115253 h 646747"/>
                <a:gd name="connsiteX200" fmla="*/ 81915 w 310514"/>
                <a:gd name="connsiteY200" fmla="*/ 118110 h 646747"/>
                <a:gd name="connsiteX201" fmla="*/ 81915 w 310514"/>
                <a:gd name="connsiteY201" fmla="*/ 119063 h 646747"/>
                <a:gd name="connsiteX202" fmla="*/ 82391 w 310514"/>
                <a:gd name="connsiteY202" fmla="*/ 120015 h 646747"/>
                <a:gd name="connsiteX203" fmla="*/ 84296 w 310514"/>
                <a:gd name="connsiteY203" fmla="*/ 120968 h 646747"/>
                <a:gd name="connsiteX204" fmla="*/ 86201 w 310514"/>
                <a:gd name="connsiteY204" fmla="*/ 121920 h 646747"/>
                <a:gd name="connsiteX205" fmla="*/ 87153 w 310514"/>
                <a:gd name="connsiteY205" fmla="*/ 123349 h 646747"/>
                <a:gd name="connsiteX206" fmla="*/ 87153 w 310514"/>
                <a:gd name="connsiteY206" fmla="*/ 125254 h 646747"/>
                <a:gd name="connsiteX207" fmla="*/ 85725 w 310514"/>
                <a:gd name="connsiteY207" fmla="*/ 129540 h 646747"/>
                <a:gd name="connsiteX208" fmla="*/ 82868 w 310514"/>
                <a:gd name="connsiteY208" fmla="*/ 135255 h 646747"/>
                <a:gd name="connsiteX209" fmla="*/ 80010 w 310514"/>
                <a:gd name="connsiteY209" fmla="*/ 140018 h 646747"/>
                <a:gd name="connsiteX210" fmla="*/ 76676 w 310514"/>
                <a:gd name="connsiteY210" fmla="*/ 144304 h 646747"/>
                <a:gd name="connsiteX211" fmla="*/ 75724 w 310514"/>
                <a:gd name="connsiteY211" fmla="*/ 145732 h 646747"/>
                <a:gd name="connsiteX212" fmla="*/ 72866 w 310514"/>
                <a:gd name="connsiteY212" fmla="*/ 150971 h 646747"/>
                <a:gd name="connsiteX213" fmla="*/ 70485 w 310514"/>
                <a:gd name="connsiteY213" fmla="*/ 158591 h 646747"/>
                <a:gd name="connsiteX214" fmla="*/ 68580 w 310514"/>
                <a:gd name="connsiteY214" fmla="*/ 163830 h 646747"/>
                <a:gd name="connsiteX215" fmla="*/ 67151 w 310514"/>
                <a:gd name="connsiteY215" fmla="*/ 167164 h 646747"/>
                <a:gd name="connsiteX216" fmla="*/ 65246 w 310514"/>
                <a:gd name="connsiteY216" fmla="*/ 167164 h 646747"/>
                <a:gd name="connsiteX217" fmla="*/ 62865 w 310514"/>
                <a:gd name="connsiteY217" fmla="*/ 166211 h 646747"/>
                <a:gd name="connsiteX218" fmla="*/ 57626 w 310514"/>
                <a:gd name="connsiteY218" fmla="*/ 164782 h 646747"/>
                <a:gd name="connsiteX219" fmla="*/ 54293 w 310514"/>
                <a:gd name="connsiteY219" fmla="*/ 163830 h 646747"/>
                <a:gd name="connsiteX220" fmla="*/ 51911 w 310514"/>
                <a:gd name="connsiteY220" fmla="*/ 162878 h 646747"/>
                <a:gd name="connsiteX221" fmla="*/ 50006 w 310514"/>
                <a:gd name="connsiteY221" fmla="*/ 162878 h 646747"/>
                <a:gd name="connsiteX222" fmla="*/ 47625 w 310514"/>
                <a:gd name="connsiteY222" fmla="*/ 163354 h 646747"/>
                <a:gd name="connsiteX223" fmla="*/ 45244 w 310514"/>
                <a:gd name="connsiteY223" fmla="*/ 163830 h 646747"/>
                <a:gd name="connsiteX224" fmla="*/ 43815 w 310514"/>
                <a:gd name="connsiteY224" fmla="*/ 163354 h 646747"/>
                <a:gd name="connsiteX225" fmla="*/ 40481 w 310514"/>
                <a:gd name="connsiteY225" fmla="*/ 160496 h 646747"/>
                <a:gd name="connsiteX226" fmla="*/ 39528 w 310514"/>
                <a:gd name="connsiteY226" fmla="*/ 160972 h 646747"/>
                <a:gd name="connsiteX227" fmla="*/ 39052 w 310514"/>
                <a:gd name="connsiteY227" fmla="*/ 162401 h 646747"/>
                <a:gd name="connsiteX228" fmla="*/ 41434 w 310514"/>
                <a:gd name="connsiteY228" fmla="*/ 170974 h 646747"/>
                <a:gd name="connsiteX229" fmla="*/ 42863 w 310514"/>
                <a:gd name="connsiteY229" fmla="*/ 174307 h 646747"/>
                <a:gd name="connsiteX230" fmla="*/ 42863 w 310514"/>
                <a:gd name="connsiteY230" fmla="*/ 179546 h 646747"/>
                <a:gd name="connsiteX231" fmla="*/ 42386 w 310514"/>
                <a:gd name="connsiteY231" fmla="*/ 186214 h 646747"/>
                <a:gd name="connsiteX232" fmla="*/ 41434 w 310514"/>
                <a:gd name="connsiteY232" fmla="*/ 193357 h 646747"/>
                <a:gd name="connsiteX233" fmla="*/ 40957 w 310514"/>
                <a:gd name="connsiteY233" fmla="*/ 195263 h 646747"/>
                <a:gd name="connsiteX234" fmla="*/ 39528 w 310514"/>
                <a:gd name="connsiteY234" fmla="*/ 197168 h 646747"/>
                <a:gd name="connsiteX235" fmla="*/ 37624 w 310514"/>
                <a:gd name="connsiteY235" fmla="*/ 197644 h 646747"/>
                <a:gd name="connsiteX236" fmla="*/ 35719 w 310514"/>
                <a:gd name="connsiteY236" fmla="*/ 196691 h 646747"/>
                <a:gd name="connsiteX237" fmla="*/ 34290 w 310514"/>
                <a:gd name="connsiteY237" fmla="*/ 196691 h 646747"/>
                <a:gd name="connsiteX238" fmla="*/ 33814 w 310514"/>
                <a:gd name="connsiteY238" fmla="*/ 198120 h 646747"/>
                <a:gd name="connsiteX239" fmla="*/ 34290 w 310514"/>
                <a:gd name="connsiteY239" fmla="*/ 201454 h 646747"/>
                <a:gd name="connsiteX240" fmla="*/ 32861 w 310514"/>
                <a:gd name="connsiteY240" fmla="*/ 205264 h 646747"/>
                <a:gd name="connsiteX241" fmla="*/ 31432 w 310514"/>
                <a:gd name="connsiteY241" fmla="*/ 208597 h 646747"/>
                <a:gd name="connsiteX242" fmla="*/ 31909 w 310514"/>
                <a:gd name="connsiteY242" fmla="*/ 211455 h 646747"/>
                <a:gd name="connsiteX243" fmla="*/ 32385 w 310514"/>
                <a:gd name="connsiteY243" fmla="*/ 214313 h 646747"/>
                <a:gd name="connsiteX244" fmla="*/ 34290 w 310514"/>
                <a:gd name="connsiteY244" fmla="*/ 220980 h 646747"/>
                <a:gd name="connsiteX245" fmla="*/ 34290 w 310514"/>
                <a:gd name="connsiteY245" fmla="*/ 223361 h 646747"/>
                <a:gd name="connsiteX246" fmla="*/ 33814 w 310514"/>
                <a:gd name="connsiteY246" fmla="*/ 225743 h 646747"/>
                <a:gd name="connsiteX247" fmla="*/ 32861 w 310514"/>
                <a:gd name="connsiteY247" fmla="*/ 226695 h 646747"/>
                <a:gd name="connsiteX248" fmla="*/ 30956 w 310514"/>
                <a:gd name="connsiteY248" fmla="*/ 226695 h 646747"/>
                <a:gd name="connsiteX249" fmla="*/ 30003 w 310514"/>
                <a:gd name="connsiteY249" fmla="*/ 227647 h 646747"/>
                <a:gd name="connsiteX250" fmla="*/ 29051 w 310514"/>
                <a:gd name="connsiteY250" fmla="*/ 229076 h 646747"/>
                <a:gd name="connsiteX251" fmla="*/ 27146 w 310514"/>
                <a:gd name="connsiteY251" fmla="*/ 234315 h 646747"/>
                <a:gd name="connsiteX252" fmla="*/ 25241 w 310514"/>
                <a:gd name="connsiteY252" fmla="*/ 234791 h 646747"/>
                <a:gd name="connsiteX253" fmla="*/ 23336 w 310514"/>
                <a:gd name="connsiteY253" fmla="*/ 233839 h 646747"/>
                <a:gd name="connsiteX254" fmla="*/ 20478 w 310514"/>
                <a:gd name="connsiteY254" fmla="*/ 230505 h 646747"/>
                <a:gd name="connsiteX255" fmla="*/ 18574 w 310514"/>
                <a:gd name="connsiteY255" fmla="*/ 229553 h 646747"/>
                <a:gd name="connsiteX256" fmla="*/ 17621 w 310514"/>
                <a:gd name="connsiteY256" fmla="*/ 229553 h 646747"/>
                <a:gd name="connsiteX257" fmla="*/ 17145 w 310514"/>
                <a:gd name="connsiteY257" fmla="*/ 230505 h 646747"/>
                <a:gd name="connsiteX258" fmla="*/ 16193 w 310514"/>
                <a:gd name="connsiteY258" fmla="*/ 232410 h 646747"/>
                <a:gd name="connsiteX259" fmla="*/ 15240 w 310514"/>
                <a:gd name="connsiteY259" fmla="*/ 233839 h 646747"/>
                <a:gd name="connsiteX260" fmla="*/ 13335 w 310514"/>
                <a:gd name="connsiteY260" fmla="*/ 234791 h 646747"/>
                <a:gd name="connsiteX261" fmla="*/ 13811 w 310514"/>
                <a:gd name="connsiteY261" fmla="*/ 236220 h 646747"/>
                <a:gd name="connsiteX262" fmla="*/ 13811 w 310514"/>
                <a:gd name="connsiteY262" fmla="*/ 247650 h 646747"/>
                <a:gd name="connsiteX263" fmla="*/ 14288 w 310514"/>
                <a:gd name="connsiteY263" fmla="*/ 252413 h 646747"/>
                <a:gd name="connsiteX264" fmla="*/ 15240 w 310514"/>
                <a:gd name="connsiteY264" fmla="*/ 256699 h 646747"/>
                <a:gd name="connsiteX265" fmla="*/ 15240 w 310514"/>
                <a:gd name="connsiteY265" fmla="*/ 258128 h 646747"/>
                <a:gd name="connsiteX266" fmla="*/ 14288 w 310514"/>
                <a:gd name="connsiteY266" fmla="*/ 259556 h 646747"/>
                <a:gd name="connsiteX267" fmla="*/ 13335 w 310514"/>
                <a:gd name="connsiteY267" fmla="*/ 260032 h 646747"/>
                <a:gd name="connsiteX268" fmla="*/ 12382 w 310514"/>
                <a:gd name="connsiteY268" fmla="*/ 258128 h 646747"/>
                <a:gd name="connsiteX269" fmla="*/ 10001 w 310514"/>
                <a:gd name="connsiteY269" fmla="*/ 256699 h 646747"/>
                <a:gd name="connsiteX270" fmla="*/ 6668 w 310514"/>
                <a:gd name="connsiteY270" fmla="*/ 255270 h 646747"/>
                <a:gd name="connsiteX271" fmla="*/ 5239 w 310514"/>
                <a:gd name="connsiteY271" fmla="*/ 254318 h 646747"/>
                <a:gd name="connsiteX272" fmla="*/ 3334 w 310514"/>
                <a:gd name="connsiteY272" fmla="*/ 254794 h 646747"/>
                <a:gd name="connsiteX273" fmla="*/ 952 w 310514"/>
                <a:gd name="connsiteY273" fmla="*/ 257175 h 646747"/>
                <a:gd name="connsiteX274" fmla="*/ 0 w 310514"/>
                <a:gd name="connsiteY274" fmla="*/ 259556 h 646747"/>
                <a:gd name="connsiteX275" fmla="*/ 476 w 310514"/>
                <a:gd name="connsiteY275" fmla="*/ 262890 h 646747"/>
                <a:gd name="connsiteX276" fmla="*/ 1428 w 310514"/>
                <a:gd name="connsiteY276" fmla="*/ 266224 h 646747"/>
                <a:gd name="connsiteX277" fmla="*/ 3334 w 310514"/>
                <a:gd name="connsiteY277" fmla="*/ 268129 h 646747"/>
                <a:gd name="connsiteX278" fmla="*/ 3334 w 310514"/>
                <a:gd name="connsiteY278" fmla="*/ 270034 h 646747"/>
                <a:gd name="connsiteX279" fmla="*/ 3810 w 310514"/>
                <a:gd name="connsiteY279" fmla="*/ 272415 h 646747"/>
                <a:gd name="connsiteX280" fmla="*/ 4763 w 310514"/>
                <a:gd name="connsiteY280" fmla="*/ 274796 h 646747"/>
                <a:gd name="connsiteX281" fmla="*/ 5239 w 310514"/>
                <a:gd name="connsiteY281" fmla="*/ 277178 h 646747"/>
                <a:gd name="connsiteX282" fmla="*/ 7144 w 310514"/>
                <a:gd name="connsiteY282" fmla="*/ 279559 h 646747"/>
                <a:gd name="connsiteX283" fmla="*/ 14764 w 310514"/>
                <a:gd name="connsiteY283" fmla="*/ 288131 h 646747"/>
                <a:gd name="connsiteX284" fmla="*/ 18574 w 310514"/>
                <a:gd name="connsiteY284" fmla="*/ 294322 h 646747"/>
                <a:gd name="connsiteX285" fmla="*/ 19050 w 310514"/>
                <a:gd name="connsiteY285" fmla="*/ 288607 h 646747"/>
                <a:gd name="connsiteX286" fmla="*/ 18097 w 310514"/>
                <a:gd name="connsiteY286" fmla="*/ 284797 h 646747"/>
                <a:gd name="connsiteX287" fmla="*/ 19050 w 310514"/>
                <a:gd name="connsiteY287" fmla="*/ 284797 h 646747"/>
                <a:gd name="connsiteX288" fmla="*/ 20955 w 310514"/>
                <a:gd name="connsiteY288" fmla="*/ 288131 h 646747"/>
                <a:gd name="connsiteX289" fmla="*/ 23336 w 310514"/>
                <a:gd name="connsiteY289" fmla="*/ 290036 h 646747"/>
                <a:gd name="connsiteX290" fmla="*/ 24765 w 310514"/>
                <a:gd name="connsiteY290" fmla="*/ 292418 h 646747"/>
                <a:gd name="connsiteX291" fmla="*/ 24289 w 310514"/>
                <a:gd name="connsiteY291" fmla="*/ 293846 h 646747"/>
                <a:gd name="connsiteX292" fmla="*/ 23336 w 310514"/>
                <a:gd name="connsiteY292" fmla="*/ 294322 h 646747"/>
                <a:gd name="connsiteX293" fmla="*/ 21431 w 310514"/>
                <a:gd name="connsiteY293" fmla="*/ 296704 h 646747"/>
                <a:gd name="connsiteX294" fmla="*/ 22860 w 310514"/>
                <a:gd name="connsiteY294" fmla="*/ 297656 h 646747"/>
                <a:gd name="connsiteX295" fmla="*/ 24765 w 310514"/>
                <a:gd name="connsiteY295" fmla="*/ 298609 h 646747"/>
                <a:gd name="connsiteX296" fmla="*/ 28575 w 310514"/>
                <a:gd name="connsiteY296" fmla="*/ 293846 h 646747"/>
                <a:gd name="connsiteX297" fmla="*/ 29527 w 310514"/>
                <a:gd name="connsiteY297" fmla="*/ 291941 h 646747"/>
                <a:gd name="connsiteX298" fmla="*/ 30003 w 310514"/>
                <a:gd name="connsiteY298" fmla="*/ 290036 h 646747"/>
                <a:gd name="connsiteX299" fmla="*/ 30956 w 310514"/>
                <a:gd name="connsiteY299" fmla="*/ 290989 h 646747"/>
                <a:gd name="connsiteX300" fmla="*/ 29051 w 310514"/>
                <a:gd name="connsiteY300" fmla="*/ 297656 h 646747"/>
                <a:gd name="connsiteX301" fmla="*/ 30956 w 310514"/>
                <a:gd name="connsiteY301" fmla="*/ 297656 h 646747"/>
                <a:gd name="connsiteX302" fmla="*/ 31909 w 310514"/>
                <a:gd name="connsiteY302" fmla="*/ 298132 h 646747"/>
                <a:gd name="connsiteX303" fmla="*/ 30003 w 310514"/>
                <a:gd name="connsiteY303" fmla="*/ 300038 h 646747"/>
                <a:gd name="connsiteX304" fmla="*/ 28575 w 310514"/>
                <a:gd name="connsiteY304" fmla="*/ 301943 h 646747"/>
                <a:gd name="connsiteX305" fmla="*/ 32861 w 310514"/>
                <a:gd name="connsiteY305" fmla="*/ 309563 h 646747"/>
                <a:gd name="connsiteX306" fmla="*/ 34766 w 310514"/>
                <a:gd name="connsiteY306" fmla="*/ 309563 h 646747"/>
                <a:gd name="connsiteX307" fmla="*/ 35243 w 310514"/>
                <a:gd name="connsiteY307" fmla="*/ 308134 h 646747"/>
                <a:gd name="connsiteX308" fmla="*/ 33814 w 310514"/>
                <a:gd name="connsiteY308" fmla="*/ 303371 h 646747"/>
                <a:gd name="connsiteX309" fmla="*/ 37147 w 310514"/>
                <a:gd name="connsiteY309" fmla="*/ 302419 h 646747"/>
                <a:gd name="connsiteX310" fmla="*/ 40957 w 310514"/>
                <a:gd name="connsiteY310" fmla="*/ 302895 h 646747"/>
                <a:gd name="connsiteX311" fmla="*/ 42386 w 310514"/>
                <a:gd name="connsiteY311" fmla="*/ 303371 h 646747"/>
                <a:gd name="connsiteX312" fmla="*/ 43339 w 310514"/>
                <a:gd name="connsiteY312" fmla="*/ 304324 h 646747"/>
                <a:gd name="connsiteX313" fmla="*/ 48101 w 310514"/>
                <a:gd name="connsiteY313" fmla="*/ 307657 h 646747"/>
                <a:gd name="connsiteX314" fmla="*/ 52388 w 310514"/>
                <a:gd name="connsiteY314" fmla="*/ 307657 h 646747"/>
                <a:gd name="connsiteX315" fmla="*/ 50959 w 310514"/>
                <a:gd name="connsiteY315" fmla="*/ 309563 h 646747"/>
                <a:gd name="connsiteX316" fmla="*/ 49530 w 310514"/>
                <a:gd name="connsiteY316" fmla="*/ 312420 h 646747"/>
                <a:gd name="connsiteX317" fmla="*/ 51435 w 310514"/>
                <a:gd name="connsiteY317" fmla="*/ 313849 h 646747"/>
                <a:gd name="connsiteX318" fmla="*/ 53816 w 310514"/>
                <a:gd name="connsiteY318" fmla="*/ 315278 h 646747"/>
                <a:gd name="connsiteX319" fmla="*/ 54769 w 310514"/>
                <a:gd name="connsiteY319" fmla="*/ 317182 h 646747"/>
                <a:gd name="connsiteX320" fmla="*/ 55245 w 310514"/>
                <a:gd name="connsiteY320" fmla="*/ 318611 h 646747"/>
                <a:gd name="connsiteX321" fmla="*/ 57626 w 310514"/>
                <a:gd name="connsiteY321" fmla="*/ 321469 h 646747"/>
                <a:gd name="connsiteX322" fmla="*/ 59055 w 310514"/>
                <a:gd name="connsiteY322" fmla="*/ 322421 h 646747"/>
                <a:gd name="connsiteX323" fmla="*/ 61436 w 310514"/>
                <a:gd name="connsiteY323" fmla="*/ 323374 h 646747"/>
                <a:gd name="connsiteX324" fmla="*/ 62865 w 310514"/>
                <a:gd name="connsiteY324" fmla="*/ 324803 h 646747"/>
                <a:gd name="connsiteX325" fmla="*/ 61436 w 310514"/>
                <a:gd name="connsiteY325" fmla="*/ 328613 h 646747"/>
                <a:gd name="connsiteX326" fmla="*/ 59055 w 310514"/>
                <a:gd name="connsiteY326" fmla="*/ 330518 h 646747"/>
                <a:gd name="connsiteX327" fmla="*/ 57150 w 310514"/>
                <a:gd name="connsiteY327" fmla="*/ 331470 h 646747"/>
                <a:gd name="connsiteX328" fmla="*/ 53816 w 310514"/>
                <a:gd name="connsiteY328" fmla="*/ 330518 h 646747"/>
                <a:gd name="connsiteX329" fmla="*/ 48577 w 310514"/>
                <a:gd name="connsiteY329" fmla="*/ 325755 h 646747"/>
                <a:gd name="connsiteX330" fmla="*/ 47149 w 310514"/>
                <a:gd name="connsiteY330" fmla="*/ 325755 h 646747"/>
                <a:gd name="connsiteX331" fmla="*/ 45720 w 310514"/>
                <a:gd name="connsiteY331" fmla="*/ 326707 h 646747"/>
                <a:gd name="connsiteX332" fmla="*/ 49530 w 310514"/>
                <a:gd name="connsiteY332" fmla="*/ 332899 h 646747"/>
                <a:gd name="connsiteX333" fmla="*/ 53340 w 310514"/>
                <a:gd name="connsiteY333" fmla="*/ 338614 h 646747"/>
                <a:gd name="connsiteX334" fmla="*/ 56674 w 310514"/>
                <a:gd name="connsiteY334" fmla="*/ 340995 h 646747"/>
                <a:gd name="connsiteX335" fmla="*/ 60960 w 310514"/>
                <a:gd name="connsiteY335" fmla="*/ 342900 h 646747"/>
                <a:gd name="connsiteX336" fmla="*/ 61913 w 310514"/>
                <a:gd name="connsiteY336" fmla="*/ 340995 h 646747"/>
                <a:gd name="connsiteX337" fmla="*/ 61913 w 310514"/>
                <a:gd name="connsiteY337" fmla="*/ 339566 h 646747"/>
                <a:gd name="connsiteX338" fmla="*/ 60960 w 310514"/>
                <a:gd name="connsiteY338" fmla="*/ 334328 h 646747"/>
                <a:gd name="connsiteX339" fmla="*/ 62865 w 310514"/>
                <a:gd name="connsiteY339" fmla="*/ 332899 h 646747"/>
                <a:gd name="connsiteX340" fmla="*/ 63341 w 310514"/>
                <a:gd name="connsiteY340" fmla="*/ 330041 h 646747"/>
                <a:gd name="connsiteX341" fmla="*/ 64294 w 310514"/>
                <a:gd name="connsiteY341" fmla="*/ 329565 h 646747"/>
                <a:gd name="connsiteX342" fmla="*/ 64294 w 310514"/>
                <a:gd name="connsiteY342" fmla="*/ 334328 h 646747"/>
                <a:gd name="connsiteX343" fmla="*/ 65246 w 310514"/>
                <a:gd name="connsiteY343" fmla="*/ 342900 h 646747"/>
                <a:gd name="connsiteX344" fmla="*/ 66199 w 310514"/>
                <a:gd name="connsiteY344" fmla="*/ 344329 h 646747"/>
                <a:gd name="connsiteX345" fmla="*/ 71438 w 310514"/>
                <a:gd name="connsiteY345" fmla="*/ 348139 h 646747"/>
                <a:gd name="connsiteX346" fmla="*/ 69056 w 310514"/>
                <a:gd name="connsiteY346" fmla="*/ 348615 h 646747"/>
                <a:gd name="connsiteX347" fmla="*/ 71914 w 310514"/>
                <a:gd name="connsiteY347" fmla="*/ 352901 h 646747"/>
                <a:gd name="connsiteX348" fmla="*/ 72390 w 310514"/>
                <a:gd name="connsiteY348" fmla="*/ 356235 h 646747"/>
                <a:gd name="connsiteX349" fmla="*/ 78105 w 310514"/>
                <a:gd name="connsiteY349" fmla="*/ 366713 h 646747"/>
                <a:gd name="connsiteX350" fmla="*/ 80486 w 310514"/>
                <a:gd name="connsiteY350" fmla="*/ 379571 h 646747"/>
                <a:gd name="connsiteX351" fmla="*/ 82868 w 310514"/>
                <a:gd name="connsiteY351" fmla="*/ 383857 h 646747"/>
                <a:gd name="connsiteX352" fmla="*/ 83820 w 310514"/>
                <a:gd name="connsiteY352" fmla="*/ 388144 h 646747"/>
                <a:gd name="connsiteX353" fmla="*/ 82868 w 310514"/>
                <a:gd name="connsiteY353" fmla="*/ 397193 h 646747"/>
                <a:gd name="connsiteX354" fmla="*/ 80486 w 310514"/>
                <a:gd name="connsiteY354" fmla="*/ 401955 h 646747"/>
                <a:gd name="connsiteX355" fmla="*/ 79534 w 310514"/>
                <a:gd name="connsiteY355" fmla="*/ 402907 h 646747"/>
                <a:gd name="connsiteX356" fmla="*/ 79057 w 310514"/>
                <a:gd name="connsiteY356" fmla="*/ 409099 h 646747"/>
                <a:gd name="connsiteX357" fmla="*/ 77152 w 310514"/>
                <a:gd name="connsiteY357" fmla="*/ 411956 h 646747"/>
                <a:gd name="connsiteX358" fmla="*/ 75724 w 310514"/>
                <a:gd name="connsiteY358" fmla="*/ 420053 h 646747"/>
                <a:gd name="connsiteX359" fmla="*/ 74771 w 310514"/>
                <a:gd name="connsiteY359" fmla="*/ 422434 h 646747"/>
                <a:gd name="connsiteX360" fmla="*/ 72866 w 310514"/>
                <a:gd name="connsiteY360" fmla="*/ 424339 h 646747"/>
                <a:gd name="connsiteX361" fmla="*/ 70961 w 310514"/>
                <a:gd name="connsiteY361" fmla="*/ 437674 h 646747"/>
                <a:gd name="connsiteX362" fmla="*/ 71438 w 310514"/>
                <a:gd name="connsiteY362" fmla="*/ 441484 h 646747"/>
                <a:gd name="connsiteX363" fmla="*/ 73819 w 310514"/>
                <a:gd name="connsiteY363" fmla="*/ 441960 h 646747"/>
                <a:gd name="connsiteX364" fmla="*/ 78581 w 310514"/>
                <a:gd name="connsiteY364" fmla="*/ 439103 h 646747"/>
                <a:gd name="connsiteX365" fmla="*/ 80486 w 310514"/>
                <a:gd name="connsiteY365" fmla="*/ 435769 h 646747"/>
                <a:gd name="connsiteX366" fmla="*/ 83820 w 310514"/>
                <a:gd name="connsiteY366" fmla="*/ 432435 h 646747"/>
                <a:gd name="connsiteX367" fmla="*/ 85725 w 310514"/>
                <a:gd name="connsiteY367" fmla="*/ 431959 h 646747"/>
                <a:gd name="connsiteX368" fmla="*/ 86677 w 310514"/>
                <a:gd name="connsiteY368" fmla="*/ 431006 h 646747"/>
                <a:gd name="connsiteX369" fmla="*/ 87153 w 310514"/>
                <a:gd name="connsiteY369" fmla="*/ 428149 h 646747"/>
                <a:gd name="connsiteX370" fmla="*/ 88106 w 310514"/>
                <a:gd name="connsiteY370" fmla="*/ 425291 h 646747"/>
                <a:gd name="connsiteX371" fmla="*/ 88582 w 310514"/>
                <a:gd name="connsiteY371" fmla="*/ 427196 h 646747"/>
                <a:gd name="connsiteX372" fmla="*/ 88582 w 310514"/>
                <a:gd name="connsiteY372" fmla="*/ 429101 h 646747"/>
                <a:gd name="connsiteX373" fmla="*/ 87153 w 310514"/>
                <a:gd name="connsiteY373" fmla="*/ 434340 h 646747"/>
                <a:gd name="connsiteX374" fmla="*/ 87153 w 310514"/>
                <a:gd name="connsiteY374" fmla="*/ 438150 h 646747"/>
                <a:gd name="connsiteX375" fmla="*/ 86201 w 310514"/>
                <a:gd name="connsiteY375" fmla="*/ 440531 h 646747"/>
                <a:gd name="connsiteX376" fmla="*/ 86201 w 310514"/>
                <a:gd name="connsiteY376" fmla="*/ 443389 h 646747"/>
                <a:gd name="connsiteX377" fmla="*/ 86201 w 310514"/>
                <a:gd name="connsiteY377" fmla="*/ 446246 h 646747"/>
                <a:gd name="connsiteX378" fmla="*/ 90964 w 310514"/>
                <a:gd name="connsiteY378" fmla="*/ 443865 h 646747"/>
                <a:gd name="connsiteX379" fmla="*/ 92869 w 310514"/>
                <a:gd name="connsiteY379" fmla="*/ 441960 h 646747"/>
                <a:gd name="connsiteX380" fmla="*/ 93345 w 310514"/>
                <a:gd name="connsiteY380" fmla="*/ 439579 h 646747"/>
                <a:gd name="connsiteX381" fmla="*/ 94297 w 310514"/>
                <a:gd name="connsiteY381" fmla="*/ 436721 h 646747"/>
                <a:gd name="connsiteX382" fmla="*/ 94297 w 310514"/>
                <a:gd name="connsiteY382" fmla="*/ 438150 h 646747"/>
                <a:gd name="connsiteX383" fmla="*/ 93821 w 310514"/>
                <a:gd name="connsiteY383" fmla="*/ 440055 h 646747"/>
                <a:gd name="connsiteX384" fmla="*/ 94297 w 310514"/>
                <a:gd name="connsiteY384" fmla="*/ 441960 h 646747"/>
                <a:gd name="connsiteX385" fmla="*/ 94297 w 310514"/>
                <a:gd name="connsiteY385" fmla="*/ 443865 h 646747"/>
                <a:gd name="connsiteX386" fmla="*/ 96202 w 310514"/>
                <a:gd name="connsiteY386" fmla="*/ 449580 h 646747"/>
                <a:gd name="connsiteX387" fmla="*/ 100965 w 310514"/>
                <a:gd name="connsiteY387" fmla="*/ 448628 h 646747"/>
                <a:gd name="connsiteX388" fmla="*/ 104299 w 310514"/>
                <a:gd name="connsiteY388" fmla="*/ 449104 h 646747"/>
                <a:gd name="connsiteX389" fmla="*/ 105727 w 310514"/>
                <a:gd name="connsiteY389" fmla="*/ 447199 h 646747"/>
                <a:gd name="connsiteX390" fmla="*/ 109538 w 310514"/>
                <a:gd name="connsiteY390" fmla="*/ 441960 h 646747"/>
                <a:gd name="connsiteX391" fmla="*/ 110014 w 310514"/>
                <a:gd name="connsiteY391" fmla="*/ 439579 h 646747"/>
                <a:gd name="connsiteX392" fmla="*/ 110490 w 310514"/>
                <a:gd name="connsiteY392" fmla="*/ 443389 h 646747"/>
                <a:gd name="connsiteX393" fmla="*/ 108585 w 310514"/>
                <a:gd name="connsiteY393" fmla="*/ 447199 h 646747"/>
                <a:gd name="connsiteX394" fmla="*/ 108585 w 310514"/>
                <a:gd name="connsiteY394" fmla="*/ 451485 h 646747"/>
                <a:gd name="connsiteX395" fmla="*/ 110014 w 310514"/>
                <a:gd name="connsiteY395" fmla="*/ 452438 h 646747"/>
                <a:gd name="connsiteX396" fmla="*/ 111443 w 310514"/>
                <a:gd name="connsiteY396" fmla="*/ 452438 h 646747"/>
                <a:gd name="connsiteX397" fmla="*/ 117157 w 310514"/>
                <a:gd name="connsiteY397" fmla="*/ 448628 h 646747"/>
                <a:gd name="connsiteX398" fmla="*/ 121444 w 310514"/>
                <a:gd name="connsiteY398" fmla="*/ 443865 h 646747"/>
                <a:gd name="connsiteX399" fmla="*/ 122396 w 310514"/>
                <a:gd name="connsiteY399" fmla="*/ 440531 h 646747"/>
                <a:gd name="connsiteX400" fmla="*/ 124301 w 310514"/>
                <a:gd name="connsiteY400" fmla="*/ 437197 h 646747"/>
                <a:gd name="connsiteX401" fmla="*/ 132874 w 310514"/>
                <a:gd name="connsiteY401" fmla="*/ 434340 h 646747"/>
                <a:gd name="connsiteX402" fmla="*/ 133350 w 310514"/>
                <a:gd name="connsiteY402" fmla="*/ 433388 h 646747"/>
                <a:gd name="connsiteX403" fmla="*/ 133826 w 310514"/>
                <a:gd name="connsiteY403" fmla="*/ 431482 h 646747"/>
                <a:gd name="connsiteX404" fmla="*/ 135255 w 310514"/>
                <a:gd name="connsiteY404" fmla="*/ 431006 h 646747"/>
                <a:gd name="connsiteX405" fmla="*/ 137160 w 310514"/>
                <a:gd name="connsiteY405" fmla="*/ 431482 h 646747"/>
                <a:gd name="connsiteX406" fmla="*/ 142399 w 310514"/>
                <a:gd name="connsiteY406" fmla="*/ 429101 h 646747"/>
                <a:gd name="connsiteX407" fmla="*/ 143351 w 310514"/>
                <a:gd name="connsiteY407" fmla="*/ 428149 h 646747"/>
                <a:gd name="connsiteX408" fmla="*/ 140494 w 310514"/>
                <a:gd name="connsiteY408" fmla="*/ 423863 h 646747"/>
                <a:gd name="connsiteX409" fmla="*/ 140494 w 310514"/>
                <a:gd name="connsiteY409" fmla="*/ 421481 h 646747"/>
                <a:gd name="connsiteX410" fmla="*/ 139065 w 310514"/>
                <a:gd name="connsiteY410" fmla="*/ 416719 h 646747"/>
                <a:gd name="connsiteX411" fmla="*/ 140018 w 310514"/>
                <a:gd name="connsiteY411" fmla="*/ 416243 h 646747"/>
                <a:gd name="connsiteX412" fmla="*/ 140970 w 310514"/>
                <a:gd name="connsiteY412" fmla="*/ 416719 h 646747"/>
                <a:gd name="connsiteX413" fmla="*/ 141446 w 310514"/>
                <a:gd name="connsiteY413" fmla="*/ 420529 h 646747"/>
                <a:gd name="connsiteX414" fmla="*/ 141922 w 310514"/>
                <a:gd name="connsiteY414" fmla="*/ 422910 h 646747"/>
                <a:gd name="connsiteX415" fmla="*/ 144780 w 310514"/>
                <a:gd name="connsiteY415" fmla="*/ 425291 h 646747"/>
                <a:gd name="connsiteX416" fmla="*/ 147161 w 310514"/>
                <a:gd name="connsiteY416" fmla="*/ 425768 h 646747"/>
                <a:gd name="connsiteX417" fmla="*/ 149543 w 310514"/>
                <a:gd name="connsiteY417" fmla="*/ 425291 h 646747"/>
                <a:gd name="connsiteX418" fmla="*/ 153352 w 310514"/>
                <a:gd name="connsiteY418" fmla="*/ 423386 h 646747"/>
                <a:gd name="connsiteX419" fmla="*/ 158115 w 310514"/>
                <a:gd name="connsiteY419" fmla="*/ 418147 h 646747"/>
                <a:gd name="connsiteX420" fmla="*/ 159544 w 310514"/>
                <a:gd name="connsiteY420" fmla="*/ 415766 h 646747"/>
                <a:gd name="connsiteX421" fmla="*/ 160972 w 310514"/>
                <a:gd name="connsiteY421" fmla="*/ 411004 h 646747"/>
                <a:gd name="connsiteX422" fmla="*/ 162877 w 310514"/>
                <a:gd name="connsiteY422" fmla="*/ 407194 h 646747"/>
                <a:gd name="connsiteX423" fmla="*/ 160972 w 310514"/>
                <a:gd name="connsiteY423" fmla="*/ 401479 h 646747"/>
                <a:gd name="connsiteX424" fmla="*/ 162877 w 310514"/>
                <a:gd name="connsiteY424" fmla="*/ 398145 h 646747"/>
                <a:gd name="connsiteX425" fmla="*/ 161925 w 310514"/>
                <a:gd name="connsiteY425" fmla="*/ 396716 h 646747"/>
                <a:gd name="connsiteX426" fmla="*/ 160972 w 310514"/>
                <a:gd name="connsiteY426" fmla="*/ 394811 h 646747"/>
                <a:gd name="connsiteX427" fmla="*/ 164782 w 310514"/>
                <a:gd name="connsiteY427" fmla="*/ 397669 h 646747"/>
                <a:gd name="connsiteX428" fmla="*/ 168116 w 310514"/>
                <a:gd name="connsiteY428" fmla="*/ 401479 h 646747"/>
                <a:gd name="connsiteX429" fmla="*/ 169069 w 310514"/>
                <a:gd name="connsiteY429" fmla="*/ 402907 h 646747"/>
                <a:gd name="connsiteX430" fmla="*/ 172402 w 310514"/>
                <a:gd name="connsiteY430" fmla="*/ 405289 h 646747"/>
                <a:gd name="connsiteX431" fmla="*/ 171450 w 310514"/>
                <a:gd name="connsiteY431" fmla="*/ 406241 h 646747"/>
                <a:gd name="connsiteX432" fmla="*/ 172402 w 310514"/>
                <a:gd name="connsiteY432" fmla="*/ 411956 h 646747"/>
                <a:gd name="connsiteX433" fmla="*/ 174307 w 310514"/>
                <a:gd name="connsiteY433" fmla="*/ 417195 h 646747"/>
                <a:gd name="connsiteX434" fmla="*/ 176689 w 310514"/>
                <a:gd name="connsiteY434" fmla="*/ 419576 h 646747"/>
                <a:gd name="connsiteX435" fmla="*/ 178118 w 310514"/>
                <a:gd name="connsiteY435" fmla="*/ 424815 h 646747"/>
                <a:gd name="connsiteX436" fmla="*/ 182403 w 310514"/>
                <a:gd name="connsiteY436" fmla="*/ 424815 h 646747"/>
                <a:gd name="connsiteX437" fmla="*/ 186214 w 310514"/>
                <a:gd name="connsiteY437" fmla="*/ 424339 h 646747"/>
                <a:gd name="connsiteX438" fmla="*/ 187643 w 310514"/>
                <a:gd name="connsiteY438" fmla="*/ 423863 h 646747"/>
                <a:gd name="connsiteX439" fmla="*/ 189547 w 310514"/>
                <a:gd name="connsiteY439" fmla="*/ 423386 h 646747"/>
                <a:gd name="connsiteX440" fmla="*/ 187643 w 310514"/>
                <a:gd name="connsiteY440" fmla="*/ 424815 h 646747"/>
                <a:gd name="connsiteX441" fmla="*/ 186690 w 310514"/>
                <a:gd name="connsiteY441" fmla="*/ 427196 h 646747"/>
                <a:gd name="connsiteX442" fmla="*/ 186690 w 310514"/>
                <a:gd name="connsiteY442" fmla="*/ 434340 h 646747"/>
                <a:gd name="connsiteX443" fmla="*/ 185738 w 310514"/>
                <a:gd name="connsiteY443" fmla="*/ 438150 h 646747"/>
                <a:gd name="connsiteX444" fmla="*/ 184785 w 310514"/>
                <a:gd name="connsiteY444" fmla="*/ 442436 h 646747"/>
                <a:gd name="connsiteX445" fmla="*/ 189071 w 310514"/>
                <a:gd name="connsiteY445" fmla="*/ 447199 h 646747"/>
                <a:gd name="connsiteX446" fmla="*/ 191452 w 310514"/>
                <a:gd name="connsiteY446" fmla="*/ 462439 h 646747"/>
                <a:gd name="connsiteX447" fmla="*/ 190500 w 310514"/>
                <a:gd name="connsiteY447" fmla="*/ 466725 h 646747"/>
                <a:gd name="connsiteX448" fmla="*/ 192405 w 310514"/>
                <a:gd name="connsiteY448" fmla="*/ 471011 h 646747"/>
                <a:gd name="connsiteX449" fmla="*/ 192881 w 310514"/>
                <a:gd name="connsiteY449" fmla="*/ 481965 h 646747"/>
                <a:gd name="connsiteX450" fmla="*/ 194786 w 310514"/>
                <a:gd name="connsiteY450" fmla="*/ 486251 h 646747"/>
                <a:gd name="connsiteX451" fmla="*/ 197168 w 310514"/>
                <a:gd name="connsiteY451" fmla="*/ 485299 h 646747"/>
                <a:gd name="connsiteX452" fmla="*/ 200025 w 310514"/>
                <a:gd name="connsiteY452" fmla="*/ 489109 h 646747"/>
                <a:gd name="connsiteX453" fmla="*/ 197168 w 310514"/>
                <a:gd name="connsiteY453" fmla="*/ 487680 h 646747"/>
                <a:gd name="connsiteX454" fmla="*/ 196691 w 310514"/>
                <a:gd name="connsiteY454" fmla="*/ 489109 h 646747"/>
                <a:gd name="connsiteX455" fmla="*/ 199072 w 310514"/>
                <a:gd name="connsiteY455" fmla="*/ 495776 h 646747"/>
                <a:gd name="connsiteX456" fmla="*/ 200025 w 310514"/>
                <a:gd name="connsiteY456" fmla="*/ 500063 h 646747"/>
                <a:gd name="connsiteX457" fmla="*/ 203359 w 310514"/>
                <a:gd name="connsiteY457" fmla="*/ 505778 h 646747"/>
                <a:gd name="connsiteX458" fmla="*/ 202406 w 310514"/>
                <a:gd name="connsiteY458" fmla="*/ 511969 h 646747"/>
                <a:gd name="connsiteX459" fmla="*/ 203359 w 310514"/>
                <a:gd name="connsiteY459" fmla="*/ 514826 h 646747"/>
                <a:gd name="connsiteX460" fmla="*/ 203835 w 310514"/>
                <a:gd name="connsiteY460" fmla="*/ 521018 h 646747"/>
                <a:gd name="connsiteX461" fmla="*/ 205264 w 310514"/>
                <a:gd name="connsiteY461" fmla="*/ 523399 h 646747"/>
                <a:gd name="connsiteX462" fmla="*/ 207169 w 310514"/>
                <a:gd name="connsiteY462" fmla="*/ 511969 h 646747"/>
                <a:gd name="connsiteX463" fmla="*/ 208597 w 310514"/>
                <a:gd name="connsiteY463" fmla="*/ 513397 h 646747"/>
                <a:gd name="connsiteX464" fmla="*/ 209074 w 310514"/>
                <a:gd name="connsiteY464" fmla="*/ 516731 h 646747"/>
                <a:gd name="connsiteX465" fmla="*/ 209074 w 310514"/>
                <a:gd name="connsiteY465" fmla="*/ 520541 h 646747"/>
                <a:gd name="connsiteX466" fmla="*/ 215265 w 310514"/>
                <a:gd name="connsiteY466" fmla="*/ 529114 h 646747"/>
                <a:gd name="connsiteX467" fmla="*/ 217646 w 310514"/>
                <a:gd name="connsiteY467" fmla="*/ 535781 h 646747"/>
                <a:gd name="connsiteX468" fmla="*/ 220503 w 310514"/>
                <a:gd name="connsiteY468" fmla="*/ 540068 h 646747"/>
                <a:gd name="connsiteX469" fmla="*/ 220980 w 310514"/>
                <a:gd name="connsiteY469" fmla="*/ 546259 h 646747"/>
                <a:gd name="connsiteX470" fmla="*/ 222409 w 310514"/>
                <a:gd name="connsiteY470" fmla="*/ 551021 h 646747"/>
                <a:gd name="connsiteX471" fmla="*/ 222409 w 310514"/>
                <a:gd name="connsiteY471" fmla="*/ 553879 h 646747"/>
                <a:gd name="connsiteX472" fmla="*/ 223361 w 310514"/>
                <a:gd name="connsiteY472" fmla="*/ 557689 h 646747"/>
                <a:gd name="connsiteX473" fmla="*/ 223361 w 310514"/>
                <a:gd name="connsiteY473" fmla="*/ 561975 h 646747"/>
                <a:gd name="connsiteX474" fmla="*/ 221932 w 310514"/>
                <a:gd name="connsiteY474" fmla="*/ 565309 h 646747"/>
                <a:gd name="connsiteX475" fmla="*/ 223838 w 310514"/>
                <a:gd name="connsiteY475" fmla="*/ 568643 h 646747"/>
                <a:gd name="connsiteX476" fmla="*/ 221932 w 310514"/>
                <a:gd name="connsiteY476" fmla="*/ 570071 h 646747"/>
                <a:gd name="connsiteX477" fmla="*/ 221456 w 310514"/>
                <a:gd name="connsiteY477" fmla="*/ 571976 h 646747"/>
                <a:gd name="connsiteX478" fmla="*/ 222409 w 310514"/>
                <a:gd name="connsiteY478" fmla="*/ 572453 h 646747"/>
                <a:gd name="connsiteX479" fmla="*/ 224790 w 310514"/>
                <a:gd name="connsiteY479" fmla="*/ 572453 h 646747"/>
                <a:gd name="connsiteX480" fmla="*/ 223838 w 310514"/>
                <a:gd name="connsiteY480" fmla="*/ 575786 h 646747"/>
                <a:gd name="connsiteX481" fmla="*/ 224790 w 310514"/>
                <a:gd name="connsiteY481" fmla="*/ 578644 h 646747"/>
                <a:gd name="connsiteX482" fmla="*/ 224790 w 310514"/>
                <a:gd name="connsiteY482" fmla="*/ 581501 h 646747"/>
                <a:gd name="connsiteX483" fmla="*/ 223361 w 310514"/>
                <a:gd name="connsiteY483" fmla="*/ 582930 h 646747"/>
                <a:gd name="connsiteX484" fmla="*/ 223361 w 310514"/>
                <a:gd name="connsiteY484" fmla="*/ 584359 h 646747"/>
                <a:gd name="connsiteX485" fmla="*/ 222885 w 310514"/>
                <a:gd name="connsiteY485" fmla="*/ 586740 h 646747"/>
                <a:gd name="connsiteX486" fmla="*/ 223361 w 310514"/>
                <a:gd name="connsiteY486" fmla="*/ 589121 h 646747"/>
                <a:gd name="connsiteX487" fmla="*/ 225266 w 310514"/>
                <a:gd name="connsiteY487" fmla="*/ 589597 h 646747"/>
                <a:gd name="connsiteX488" fmla="*/ 229076 w 310514"/>
                <a:gd name="connsiteY488" fmla="*/ 587693 h 646747"/>
                <a:gd name="connsiteX489" fmla="*/ 230505 w 310514"/>
                <a:gd name="connsiteY489" fmla="*/ 589121 h 646747"/>
                <a:gd name="connsiteX490" fmla="*/ 231934 w 310514"/>
                <a:gd name="connsiteY490" fmla="*/ 589597 h 646747"/>
                <a:gd name="connsiteX491" fmla="*/ 229076 w 310514"/>
                <a:gd name="connsiteY491" fmla="*/ 591503 h 646747"/>
                <a:gd name="connsiteX492" fmla="*/ 227171 w 310514"/>
                <a:gd name="connsiteY492" fmla="*/ 593884 h 646747"/>
                <a:gd name="connsiteX493" fmla="*/ 227171 w 310514"/>
                <a:gd name="connsiteY493" fmla="*/ 596265 h 646747"/>
                <a:gd name="connsiteX494" fmla="*/ 226695 w 310514"/>
                <a:gd name="connsiteY494" fmla="*/ 599122 h 646747"/>
                <a:gd name="connsiteX495" fmla="*/ 226695 w 310514"/>
                <a:gd name="connsiteY495" fmla="*/ 602932 h 646747"/>
                <a:gd name="connsiteX496" fmla="*/ 227171 w 310514"/>
                <a:gd name="connsiteY496" fmla="*/ 605790 h 646747"/>
                <a:gd name="connsiteX497" fmla="*/ 225266 w 310514"/>
                <a:gd name="connsiteY497" fmla="*/ 609600 h 646747"/>
                <a:gd name="connsiteX498" fmla="*/ 224790 w 310514"/>
                <a:gd name="connsiteY498" fmla="*/ 614363 h 646747"/>
                <a:gd name="connsiteX499" fmla="*/ 222409 w 310514"/>
                <a:gd name="connsiteY499" fmla="*/ 618649 h 646747"/>
                <a:gd name="connsiteX500" fmla="*/ 220027 w 310514"/>
                <a:gd name="connsiteY500" fmla="*/ 622935 h 646747"/>
                <a:gd name="connsiteX501" fmla="*/ 219075 w 310514"/>
                <a:gd name="connsiteY501" fmla="*/ 623888 h 646747"/>
                <a:gd name="connsiteX502" fmla="*/ 217646 w 310514"/>
                <a:gd name="connsiteY502" fmla="*/ 625316 h 646747"/>
                <a:gd name="connsiteX503" fmla="*/ 219551 w 310514"/>
                <a:gd name="connsiteY503" fmla="*/ 636270 h 646747"/>
                <a:gd name="connsiteX504" fmla="*/ 218599 w 310514"/>
                <a:gd name="connsiteY504" fmla="*/ 641985 h 646747"/>
                <a:gd name="connsiteX505" fmla="*/ 219551 w 310514"/>
                <a:gd name="connsiteY505" fmla="*/ 644366 h 646747"/>
                <a:gd name="connsiteX506" fmla="*/ 220980 w 310514"/>
                <a:gd name="connsiteY506" fmla="*/ 646747 h 646747"/>
                <a:gd name="connsiteX507" fmla="*/ 224314 w 310514"/>
                <a:gd name="connsiteY507" fmla="*/ 641985 h 646747"/>
                <a:gd name="connsiteX508" fmla="*/ 225743 w 310514"/>
                <a:gd name="connsiteY508" fmla="*/ 641509 h 646747"/>
                <a:gd name="connsiteX509" fmla="*/ 226219 w 310514"/>
                <a:gd name="connsiteY509" fmla="*/ 639128 h 646747"/>
                <a:gd name="connsiteX510" fmla="*/ 227171 w 310514"/>
                <a:gd name="connsiteY510" fmla="*/ 636270 h 646747"/>
                <a:gd name="connsiteX511" fmla="*/ 228124 w 310514"/>
                <a:gd name="connsiteY511" fmla="*/ 633413 h 646747"/>
                <a:gd name="connsiteX512" fmla="*/ 228600 w 310514"/>
                <a:gd name="connsiteY512" fmla="*/ 629126 h 646747"/>
                <a:gd name="connsiteX513" fmla="*/ 228124 w 310514"/>
                <a:gd name="connsiteY513" fmla="*/ 626745 h 646747"/>
                <a:gd name="connsiteX514" fmla="*/ 228124 w 310514"/>
                <a:gd name="connsiteY514" fmla="*/ 625316 h 646747"/>
                <a:gd name="connsiteX515" fmla="*/ 229076 w 310514"/>
                <a:gd name="connsiteY515" fmla="*/ 623888 h 646747"/>
                <a:gd name="connsiteX516" fmla="*/ 232410 w 310514"/>
                <a:gd name="connsiteY516" fmla="*/ 621030 h 646747"/>
                <a:gd name="connsiteX517" fmla="*/ 237172 w 310514"/>
                <a:gd name="connsiteY517" fmla="*/ 616744 h 646747"/>
                <a:gd name="connsiteX518" fmla="*/ 242888 w 310514"/>
                <a:gd name="connsiteY518" fmla="*/ 610553 h 646747"/>
                <a:gd name="connsiteX519" fmla="*/ 248602 w 310514"/>
                <a:gd name="connsiteY519" fmla="*/ 601028 h 646747"/>
                <a:gd name="connsiteX520" fmla="*/ 251460 w 310514"/>
                <a:gd name="connsiteY520" fmla="*/ 595313 h 646747"/>
                <a:gd name="connsiteX521" fmla="*/ 252889 w 310514"/>
                <a:gd name="connsiteY521" fmla="*/ 593407 h 646747"/>
                <a:gd name="connsiteX522" fmla="*/ 254318 w 310514"/>
                <a:gd name="connsiteY522" fmla="*/ 592931 h 646747"/>
                <a:gd name="connsiteX523" fmla="*/ 256222 w 310514"/>
                <a:gd name="connsiteY523" fmla="*/ 591026 h 646747"/>
                <a:gd name="connsiteX524" fmla="*/ 257651 w 310514"/>
                <a:gd name="connsiteY524" fmla="*/ 589121 h 646747"/>
                <a:gd name="connsiteX525" fmla="*/ 257651 w 310514"/>
                <a:gd name="connsiteY525" fmla="*/ 588169 h 646747"/>
                <a:gd name="connsiteX526" fmla="*/ 254318 w 310514"/>
                <a:gd name="connsiteY526" fmla="*/ 577691 h 646747"/>
                <a:gd name="connsiteX527" fmla="*/ 252413 w 310514"/>
                <a:gd name="connsiteY527" fmla="*/ 574357 h 646747"/>
                <a:gd name="connsiteX528" fmla="*/ 251460 w 310514"/>
                <a:gd name="connsiteY528" fmla="*/ 570071 h 646747"/>
                <a:gd name="connsiteX529" fmla="*/ 250984 w 310514"/>
                <a:gd name="connsiteY529" fmla="*/ 567214 h 646747"/>
                <a:gd name="connsiteX530" fmla="*/ 250031 w 310514"/>
                <a:gd name="connsiteY530" fmla="*/ 564356 h 646747"/>
                <a:gd name="connsiteX531" fmla="*/ 250507 w 310514"/>
                <a:gd name="connsiteY531" fmla="*/ 561975 h 646747"/>
                <a:gd name="connsiteX532" fmla="*/ 249555 w 310514"/>
                <a:gd name="connsiteY532" fmla="*/ 560546 h 646747"/>
                <a:gd name="connsiteX533" fmla="*/ 247174 w 310514"/>
                <a:gd name="connsiteY533" fmla="*/ 558641 h 646747"/>
                <a:gd name="connsiteX534" fmla="*/ 244316 w 310514"/>
                <a:gd name="connsiteY534" fmla="*/ 555784 h 646747"/>
                <a:gd name="connsiteX535" fmla="*/ 242888 w 310514"/>
                <a:gd name="connsiteY535" fmla="*/ 551021 h 646747"/>
                <a:gd name="connsiteX536" fmla="*/ 242888 w 310514"/>
                <a:gd name="connsiteY536" fmla="*/ 548164 h 646747"/>
                <a:gd name="connsiteX537" fmla="*/ 240982 w 310514"/>
                <a:gd name="connsiteY537" fmla="*/ 545782 h 646747"/>
                <a:gd name="connsiteX538" fmla="*/ 240506 w 310514"/>
                <a:gd name="connsiteY538" fmla="*/ 543401 h 646747"/>
                <a:gd name="connsiteX539" fmla="*/ 241459 w 310514"/>
                <a:gd name="connsiteY539" fmla="*/ 541020 h 646747"/>
                <a:gd name="connsiteX540" fmla="*/ 242888 w 310514"/>
                <a:gd name="connsiteY540" fmla="*/ 539115 h 646747"/>
                <a:gd name="connsiteX541" fmla="*/ 242888 w 310514"/>
                <a:gd name="connsiteY541" fmla="*/ 530066 h 646747"/>
                <a:gd name="connsiteX542" fmla="*/ 242411 w 310514"/>
                <a:gd name="connsiteY542" fmla="*/ 527209 h 646747"/>
                <a:gd name="connsiteX543" fmla="*/ 241935 w 310514"/>
                <a:gd name="connsiteY543" fmla="*/ 522446 h 646747"/>
                <a:gd name="connsiteX544" fmla="*/ 240030 w 310514"/>
                <a:gd name="connsiteY544" fmla="*/ 518636 h 646747"/>
                <a:gd name="connsiteX545" fmla="*/ 237649 w 310514"/>
                <a:gd name="connsiteY545" fmla="*/ 514350 h 646747"/>
                <a:gd name="connsiteX546" fmla="*/ 234791 w 310514"/>
                <a:gd name="connsiteY546" fmla="*/ 511016 h 646747"/>
                <a:gd name="connsiteX547" fmla="*/ 227647 w 310514"/>
                <a:gd name="connsiteY547" fmla="*/ 504825 h 646747"/>
                <a:gd name="connsiteX548" fmla="*/ 222409 w 310514"/>
                <a:gd name="connsiteY548" fmla="*/ 500539 h 646747"/>
                <a:gd name="connsiteX549" fmla="*/ 220027 w 310514"/>
                <a:gd name="connsiteY549" fmla="*/ 496729 h 646747"/>
                <a:gd name="connsiteX550" fmla="*/ 216694 w 310514"/>
                <a:gd name="connsiteY550" fmla="*/ 492443 h 646747"/>
                <a:gd name="connsiteX551" fmla="*/ 214313 w 310514"/>
                <a:gd name="connsiteY551" fmla="*/ 489109 h 646747"/>
                <a:gd name="connsiteX552" fmla="*/ 211455 w 310514"/>
                <a:gd name="connsiteY552" fmla="*/ 484822 h 646747"/>
                <a:gd name="connsiteX553" fmla="*/ 210026 w 310514"/>
                <a:gd name="connsiteY553" fmla="*/ 479107 h 646747"/>
                <a:gd name="connsiteX554" fmla="*/ 209074 w 310514"/>
                <a:gd name="connsiteY554" fmla="*/ 473393 h 646747"/>
                <a:gd name="connsiteX555" fmla="*/ 209550 w 310514"/>
                <a:gd name="connsiteY555" fmla="*/ 471488 h 646747"/>
                <a:gd name="connsiteX556" fmla="*/ 210978 w 310514"/>
                <a:gd name="connsiteY556" fmla="*/ 470059 h 646747"/>
                <a:gd name="connsiteX557" fmla="*/ 212884 w 310514"/>
                <a:gd name="connsiteY557" fmla="*/ 469106 h 646747"/>
                <a:gd name="connsiteX558" fmla="*/ 214313 w 310514"/>
                <a:gd name="connsiteY558" fmla="*/ 468630 h 646747"/>
                <a:gd name="connsiteX559" fmla="*/ 218599 w 310514"/>
                <a:gd name="connsiteY559" fmla="*/ 465772 h 646747"/>
                <a:gd name="connsiteX560" fmla="*/ 221456 w 310514"/>
                <a:gd name="connsiteY560" fmla="*/ 465772 h 646747"/>
                <a:gd name="connsiteX561" fmla="*/ 221932 w 310514"/>
                <a:gd name="connsiteY561" fmla="*/ 465296 h 646747"/>
                <a:gd name="connsiteX562" fmla="*/ 222409 w 310514"/>
                <a:gd name="connsiteY562" fmla="*/ 463868 h 646747"/>
                <a:gd name="connsiteX563" fmla="*/ 221932 w 310514"/>
                <a:gd name="connsiteY563" fmla="*/ 458629 h 646747"/>
                <a:gd name="connsiteX564" fmla="*/ 221932 w 310514"/>
                <a:gd name="connsiteY564" fmla="*/ 451485 h 646747"/>
                <a:gd name="connsiteX565" fmla="*/ 222409 w 310514"/>
                <a:gd name="connsiteY565" fmla="*/ 445770 h 646747"/>
                <a:gd name="connsiteX566" fmla="*/ 222885 w 310514"/>
                <a:gd name="connsiteY566" fmla="*/ 441960 h 646747"/>
                <a:gd name="connsiteX567" fmla="*/ 230505 w 310514"/>
                <a:gd name="connsiteY567" fmla="*/ 437674 h 646747"/>
                <a:gd name="connsiteX568" fmla="*/ 231934 w 310514"/>
                <a:gd name="connsiteY568" fmla="*/ 435769 h 646747"/>
                <a:gd name="connsiteX569" fmla="*/ 232886 w 310514"/>
                <a:gd name="connsiteY569" fmla="*/ 433864 h 646747"/>
                <a:gd name="connsiteX570" fmla="*/ 232886 w 310514"/>
                <a:gd name="connsiteY570" fmla="*/ 431959 h 646747"/>
                <a:gd name="connsiteX571" fmla="*/ 232410 w 310514"/>
                <a:gd name="connsiteY571" fmla="*/ 430530 h 646747"/>
                <a:gd name="connsiteX572" fmla="*/ 231457 w 310514"/>
                <a:gd name="connsiteY572" fmla="*/ 429578 h 646747"/>
                <a:gd name="connsiteX573" fmla="*/ 226695 w 310514"/>
                <a:gd name="connsiteY573" fmla="*/ 433388 h 646747"/>
                <a:gd name="connsiteX574" fmla="*/ 225743 w 310514"/>
                <a:gd name="connsiteY574" fmla="*/ 432435 h 646747"/>
                <a:gd name="connsiteX575" fmla="*/ 223361 w 310514"/>
                <a:gd name="connsiteY575" fmla="*/ 426244 h 646747"/>
                <a:gd name="connsiteX576" fmla="*/ 222409 w 310514"/>
                <a:gd name="connsiteY576" fmla="*/ 424339 h 646747"/>
                <a:gd name="connsiteX577" fmla="*/ 220980 w 310514"/>
                <a:gd name="connsiteY577" fmla="*/ 421957 h 646747"/>
                <a:gd name="connsiteX578" fmla="*/ 219551 w 310514"/>
                <a:gd name="connsiteY578" fmla="*/ 418624 h 646747"/>
                <a:gd name="connsiteX579" fmla="*/ 219551 w 310514"/>
                <a:gd name="connsiteY579" fmla="*/ 412909 h 646747"/>
                <a:gd name="connsiteX580" fmla="*/ 218599 w 310514"/>
                <a:gd name="connsiteY580" fmla="*/ 410051 h 646747"/>
                <a:gd name="connsiteX581" fmla="*/ 212407 w 310514"/>
                <a:gd name="connsiteY581" fmla="*/ 404336 h 646747"/>
                <a:gd name="connsiteX582" fmla="*/ 209550 w 310514"/>
                <a:gd name="connsiteY582" fmla="*/ 401003 h 646747"/>
                <a:gd name="connsiteX583" fmla="*/ 205740 w 310514"/>
                <a:gd name="connsiteY583" fmla="*/ 396240 h 646747"/>
                <a:gd name="connsiteX584" fmla="*/ 200977 w 310514"/>
                <a:gd name="connsiteY584" fmla="*/ 390525 h 646747"/>
                <a:gd name="connsiteX585" fmla="*/ 196215 w 310514"/>
                <a:gd name="connsiteY585" fmla="*/ 385286 h 646747"/>
                <a:gd name="connsiteX586" fmla="*/ 193834 w 310514"/>
                <a:gd name="connsiteY586" fmla="*/ 381953 h 646747"/>
                <a:gd name="connsiteX587" fmla="*/ 192881 w 310514"/>
                <a:gd name="connsiteY587" fmla="*/ 381000 h 646747"/>
                <a:gd name="connsiteX588" fmla="*/ 192405 w 310514"/>
                <a:gd name="connsiteY588" fmla="*/ 379571 h 646747"/>
                <a:gd name="connsiteX589" fmla="*/ 193834 w 310514"/>
                <a:gd name="connsiteY589" fmla="*/ 376238 h 646747"/>
                <a:gd name="connsiteX590" fmla="*/ 193357 w 310514"/>
                <a:gd name="connsiteY590" fmla="*/ 372904 h 646747"/>
                <a:gd name="connsiteX591" fmla="*/ 190976 w 310514"/>
                <a:gd name="connsiteY591" fmla="*/ 368141 h 646747"/>
                <a:gd name="connsiteX592" fmla="*/ 190024 w 310514"/>
                <a:gd name="connsiteY592" fmla="*/ 365284 h 646747"/>
                <a:gd name="connsiteX593" fmla="*/ 190500 w 310514"/>
                <a:gd name="connsiteY593" fmla="*/ 364331 h 646747"/>
                <a:gd name="connsiteX594" fmla="*/ 189547 w 310514"/>
                <a:gd name="connsiteY594" fmla="*/ 363855 h 646747"/>
                <a:gd name="connsiteX595" fmla="*/ 187166 w 310514"/>
                <a:gd name="connsiteY595" fmla="*/ 364331 h 646747"/>
                <a:gd name="connsiteX596" fmla="*/ 184785 w 310514"/>
                <a:gd name="connsiteY596" fmla="*/ 361950 h 646747"/>
                <a:gd name="connsiteX597" fmla="*/ 182403 w 310514"/>
                <a:gd name="connsiteY597" fmla="*/ 357188 h 646747"/>
                <a:gd name="connsiteX598" fmla="*/ 182403 w 310514"/>
                <a:gd name="connsiteY598" fmla="*/ 356235 h 646747"/>
                <a:gd name="connsiteX599" fmla="*/ 183356 w 310514"/>
                <a:gd name="connsiteY599" fmla="*/ 356235 h 646747"/>
                <a:gd name="connsiteX600" fmla="*/ 186214 w 310514"/>
                <a:gd name="connsiteY600" fmla="*/ 357188 h 646747"/>
                <a:gd name="connsiteX601" fmla="*/ 187166 w 310514"/>
                <a:gd name="connsiteY601" fmla="*/ 357188 h 646747"/>
                <a:gd name="connsiteX602" fmla="*/ 189071 w 310514"/>
                <a:gd name="connsiteY602" fmla="*/ 356235 h 646747"/>
                <a:gd name="connsiteX603" fmla="*/ 192405 w 310514"/>
                <a:gd name="connsiteY603" fmla="*/ 355282 h 646747"/>
                <a:gd name="connsiteX604" fmla="*/ 194310 w 310514"/>
                <a:gd name="connsiteY604" fmla="*/ 354806 h 646747"/>
                <a:gd name="connsiteX605" fmla="*/ 194786 w 310514"/>
                <a:gd name="connsiteY605" fmla="*/ 354330 h 646747"/>
                <a:gd name="connsiteX606" fmla="*/ 195263 w 310514"/>
                <a:gd name="connsiteY606" fmla="*/ 353378 h 646747"/>
                <a:gd name="connsiteX607" fmla="*/ 193834 w 310514"/>
                <a:gd name="connsiteY607" fmla="*/ 342424 h 646747"/>
                <a:gd name="connsiteX608" fmla="*/ 194310 w 310514"/>
                <a:gd name="connsiteY608" fmla="*/ 340043 h 646747"/>
                <a:gd name="connsiteX609" fmla="*/ 197168 w 310514"/>
                <a:gd name="connsiteY609" fmla="*/ 335280 h 646747"/>
                <a:gd name="connsiteX610" fmla="*/ 196691 w 310514"/>
                <a:gd name="connsiteY610" fmla="*/ 330518 h 646747"/>
                <a:gd name="connsiteX611" fmla="*/ 197644 w 310514"/>
                <a:gd name="connsiteY611" fmla="*/ 323850 h 646747"/>
                <a:gd name="connsiteX612" fmla="*/ 200977 w 310514"/>
                <a:gd name="connsiteY612" fmla="*/ 319088 h 646747"/>
                <a:gd name="connsiteX613" fmla="*/ 203359 w 310514"/>
                <a:gd name="connsiteY613" fmla="*/ 317182 h 646747"/>
                <a:gd name="connsiteX614" fmla="*/ 204311 w 310514"/>
                <a:gd name="connsiteY614" fmla="*/ 313849 h 646747"/>
                <a:gd name="connsiteX615" fmla="*/ 205264 w 310514"/>
                <a:gd name="connsiteY615" fmla="*/ 313372 h 646747"/>
                <a:gd name="connsiteX616" fmla="*/ 207169 w 310514"/>
                <a:gd name="connsiteY616" fmla="*/ 313849 h 646747"/>
                <a:gd name="connsiteX617" fmla="*/ 211455 w 310514"/>
                <a:gd name="connsiteY617" fmla="*/ 316230 h 646747"/>
                <a:gd name="connsiteX618" fmla="*/ 213360 w 310514"/>
                <a:gd name="connsiteY618" fmla="*/ 316230 h 646747"/>
                <a:gd name="connsiteX619" fmla="*/ 216218 w 310514"/>
                <a:gd name="connsiteY619" fmla="*/ 316230 h 646747"/>
                <a:gd name="connsiteX620" fmla="*/ 219075 w 310514"/>
                <a:gd name="connsiteY620" fmla="*/ 316230 h 646747"/>
                <a:gd name="connsiteX621" fmla="*/ 220503 w 310514"/>
                <a:gd name="connsiteY621" fmla="*/ 315754 h 646747"/>
                <a:gd name="connsiteX622" fmla="*/ 229552 w 310514"/>
                <a:gd name="connsiteY622" fmla="*/ 313372 h 646747"/>
                <a:gd name="connsiteX623" fmla="*/ 231457 w 310514"/>
                <a:gd name="connsiteY623" fmla="*/ 312896 h 646747"/>
                <a:gd name="connsiteX624" fmla="*/ 233363 w 310514"/>
                <a:gd name="connsiteY624" fmla="*/ 313372 h 646747"/>
                <a:gd name="connsiteX625" fmla="*/ 234791 w 310514"/>
                <a:gd name="connsiteY625" fmla="*/ 313372 h 646747"/>
                <a:gd name="connsiteX626" fmla="*/ 236220 w 310514"/>
                <a:gd name="connsiteY626" fmla="*/ 312420 h 646747"/>
                <a:gd name="connsiteX627" fmla="*/ 237172 w 310514"/>
                <a:gd name="connsiteY627" fmla="*/ 310515 h 646747"/>
                <a:gd name="connsiteX628" fmla="*/ 238125 w 310514"/>
                <a:gd name="connsiteY628" fmla="*/ 304324 h 646747"/>
                <a:gd name="connsiteX629" fmla="*/ 238601 w 310514"/>
                <a:gd name="connsiteY629" fmla="*/ 303371 h 646747"/>
                <a:gd name="connsiteX630" fmla="*/ 239553 w 310514"/>
                <a:gd name="connsiteY630" fmla="*/ 302419 h 646747"/>
                <a:gd name="connsiteX631" fmla="*/ 241459 w 310514"/>
                <a:gd name="connsiteY631" fmla="*/ 301943 h 646747"/>
                <a:gd name="connsiteX632" fmla="*/ 243840 w 310514"/>
                <a:gd name="connsiteY632" fmla="*/ 301943 h 646747"/>
                <a:gd name="connsiteX633" fmla="*/ 246697 w 310514"/>
                <a:gd name="connsiteY633" fmla="*/ 303371 h 646747"/>
                <a:gd name="connsiteX634" fmla="*/ 248602 w 310514"/>
                <a:gd name="connsiteY634" fmla="*/ 303371 h 646747"/>
                <a:gd name="connsiteX635" fmla="*/ 250507 w 310514"/>
                <a:gd name="connsiteY635" fmla="*/ 302895 h 646747"/>
                <a:gd name="connsiteX636" fmla="*/ 252413 w 310514"/>
                <a:gd name="connsiteY636" fmla="*/ 301943 h 646747"/>
                <a:gd name="connsiteX637" fmla="*/ 253365 w 310514"/>
                <a:gd name="connsiteY637" fmla="*/ 300990 h 646747"/>
                <a:gd name="connsiteX638" fmla="*/ 253841 w 310514"/>
                <a:gd name="connsiteY638" fmla="*/ 299561 h 646747"/>
                <a:gd name="connsiteX639" fmla="*/ 253365 w 310514"/>
                <a:gd name="connsiteY639" fmla="*/ 297180 h 646747"/>
                <a:gd name="connsiteX640" fmla="*/ 251936 w 310514"/>
                <a:gd name="connsiteY640" fmla="*/ 293846 h 646747"/>
                <a:gd name="connsiteX641" fmla="*/ 252413 w 310514"/>
                <a:gd name="connsiteY641" fmla="*/ 293370 h 646747"/>
                <a:gd name="connsiteX642" fmla="*/ 254794 w 310514"/>
                <a:gd name="connsiteY642" fmla="*/ 293846 h 646747"/>
                <a:gd name="connsiteX643" fmla="*/ 258603 w 310514"/>
                <a:gd name="connsiteY643" fmla="*/ 294799 h 646747"/>
                <a:gd name="connsiteX644" fmla="*/ 261461 w 310514"/>
                <a:gd name="connsiteY644" fmla="*/ 294799 h 646747"/>
                <a:gd name="connsiteX645" fmla="*/ 263366 w 310514"/>
                <a:gd name="connsiteY645" fmla="*/ 294322 h 646747"/>
                <a:gd name="connsiteX646" fmla="*/ 265271 w 310514"/>
                <a:gd name="connsiteY646" fmla="*/ 292894 h 646747"/>
                <a:gd name="connsiteX647" fmla="*/ 267652 w 310514"/>
                <a:gd name="connsiteY647" fmla="*/ 291465 h 646747"/>
                <a:gd name="connsiteX648" fmla="*/ 270034 w 310514"/>
                <a:gd name="connsiteY648" fmla="*/ 291941 h 646747"/>
                <a:gd name="connsiteX649" fmla="*/ 271939 w 310514"/>
                <a:gd name="connsiteY649" fmla="*/ 293370 h 646747"/>
                <a:gd name="connsiteX650" fmla="*/ 275749 w 310514"/>
                <a:gd name="connsiteY650" fmla="*/ 295751 h 646747"/>
                <a:gd name="connsiteX651" fmla="*/ 276225 w 310514"/>
                <a:gd name="connsiteY651" fmla="*/ 293846 h 646747"/>
                <a:gd name="connsiteX652" fmla="*/ 278130 w 310514"/>
                <a:gd name="connsiteY652" fmla="*/ 286226 h 646747"/>
                <a:gd name="connsiteX653" fmla="*/ 280511 w 310514"/>
                <a:gd name="connsiteY653" fmla="*/ 281464 h 646747"/>
                <a:gd name="connsiteX654" fmla="*/ 282893 w 310514"/>
                <a:gd name="connsiteY654" fmla="*/ 279082 h 646747"/>
                <a:gd name="connsiteX655" fmla="*/ 285750 w 310514"/>
                <a:gd name="connsiteY655" fmla="*/ 278130 h 646747"/>
                <a:gd name="connsiteX656" fmla="*/ 288607 w 310514"/>
                <a:gd name="connsiteY656" fmla="*/ 278606 h 646747"/>
                <a:gd name="connsiteX657" fmla="*/ 290989 w 310514"/>
                <a:gd name="connsiteY657" fmla="*/ 278130 h 646747"/>
                <a:gd name="connsiteX658" fmla="*/ 292894 w 310514"/>
                <a:gd name="connsiteY658" fmla="*/ 276701 h 646747"/>
                <a:gd name="connsiteX659" fmla="*/ 292894 w 310514"/>
                <a:gd name="connsiteY659" fmla="*/ 276225 h 646747"/>
                <a:gd name="connsiteX660" fmla="*/ 290513 w 310514"/>
                <a:gd name="connsiteY660" fmla="*/ 276225 h 646747"/>
                <a:gd name="connsiteX661" fmla="*/ 289560 w 310514"/>
                <a:gd name="connsiteY661" fmla="*/ 274796 h 646747"/>
                <a:gd name="connsiteX662" fmla="*/ 290036 w 310514"/>
                <a:gd name="connsiteY662" fmla="*/ 272415 h 646747"/>
                <a:gd name="connsiteX663" fmla="*/ 290989 w 310514"/>
                <a:gd name="connsiteY663" fmla="*/ 270986 h 646747"/>
                <a:gd name="connsiteX664" fmla="*/ 292418 w 310514"/>
                <a:gd name="connsiteY664" fmla="*/ 270034 h 646747"/>
                <a:gd name="connsiteX665" fmla="*/ 293846 w 310514"/>
                <a:gd name="connsiteY665" fmla="*/ 267653 h 646747"/>
                <a:gd name="connsiteX666" fmla="*/ 295275 w 310514"/>
                <a:gd name="connsiteY666" fmla="*/ 263366 h 646747"/>
                <a:gd name="connsiteX667" fmla="*/ 297180 w 310514"/>
                <a:gd name="connsiteY667" fmla="*/ 260985 h 646747"/>
                <a:gd name="connsiteX668" fmla="*/ 299085 w 310514"/>
                <a:gd name="connsiteY668" fmla="*/ 260985 h 646747"/>
                <a:gd name="connsiteX669" fmla="*/ 302895 w 310514"/>
                <a:gd name="connsiteY669" fmla="*/ 259080 h 646747"/>
                <a:gd name="connsiteX670" fmla="*/ 308134 w 310514"/>
                <a:gd name="connsiteY670" fmla="*/ 255270 h 646747"/>
                <a:gd name="connsiteX671" fmla="*/ 310039 w 310514"/>
                <a:gd name="connsiteY671" fmla="*/ 251936 h 646747"/>
                <a:gd name="connsiteX672" fmla="*/ 310515 w 310514"/>
                <a:gd name="connsiteY672" fmla="*/ 251460 h 646747"/>
                <a:gd name="connsiteX673" fmla="*/ 307181 w 310514"/>
                <a:gd name="connsiteY673" fmla="*/ 243840 h 6467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</a:cxnLst>
              <a:rect l="l" t="t" r="r" b="b"/>
              <a:pathLst>
                <a:path w="310514" h="646747">
                  <a:moveTo>
                    <a:pt x="307181" y="243840"/>
                  </a:moveTo>
                  <a:lnTo>
                    <a:pt x="307181" y="242888"/>
                  </a:lnTo>
                  <a:lnTo>
                    <a:pt x="306705" y="242411"/>
                  </a:lnTo>
                  <a:lnTo>
                    <a:pt x="305276" y="241935"/>
                  </a:lnTo>
                  <a:lnTo>
                    <a:pt x="303371" y="242411"/>
                  </a:lnTo>
                  <a:lnTo>
                    <a:pt x="297180" y="245269"/>
                  </a:lnTo>
                  <a:lnTo>
                    <a:pt x="291941" y="250507"/>
                  </a:lnTo>
                  <a:lnTo>
                    <a:pt x="289560" y="251460"/>
                  </a:lnTo>
                  <a:lnTo>
                    <a:pt x="287178" y="251936"/>
                  </a:lnTo>
                  <a:lnTo>
                    <a:pt x="284321" y="250984"/>
                  </a:lnTo>
                  <a:lnTo>
                    <a:pt x="280988" y="250507"/>
                  </a:lnTo>
                  <a:lnTo>
                    <a:pt x="276225" y="251936"/>
                  </a:lnTo>
                  <a:lnTo>
                    <a:pt x="273844" y="251460"/>
                  </a:lnTo>
                  <a:lnTo>
                    <a:pt x="272891" y="250507"/>
                  </a:lnTo>
                  <a:lnTo>
                    <a:pt x="271939" y="249079"/>
                  </a:lnTo>
                  <a:lnTo>
                    <a:pt x="272415" y="247174"/>
                  </a:lnTo>
                  <a:lnTo>
                    <a:pt x="271939" y="245745"/>
                  </a:lnTo>
                  <a:lnTo>
                    <a:pt x="270034" y="244793"/>
                  </a:lnTo>
                  <a:lnTo>
                    <a:pt x="267652" y="244316"/>
                  </a:lnTo>
                  <a:lnTo>
                    <a:pt x="266224" y="242411"/>
                  </a:lnTo>
                  <a:lnTo>
                    <a:pt x="265747" y="240030"/>
                  </a:lnTo>
                  <a:lnTo>
                    <a:pt x="266224" y="237172"/>
                  </a:lnTo>
                  <a:lnTo>
                    <a:pt x="266700" y="234315"/>
                  </a:lnTo>
                  <a:lnTo>
                    <a:pt x="265747" y="232886"/>
                  </a:lnTo>
                  <a:lnTo>
                    <a:pt x="262414" y="231934"/>
                  </a:lnTo>
                  <a:lnTo>
                    <a:pt x="254318" y="230505"/>
                  </a:lnTo>
                  <a:lnTo>
                    <a:pt x="247174" y="229553"/>
                  </a:lnTo>
                  <a:lnTo>
                    <a:pt x="244316" y="230029"/>
                  </a:lnTo>
                  <a:lnTo>
                    <a:pt x="241935" y="229553"/>
                  </a:lnTo>
                  <a:lnTo>
                    <a:pt x="240506" y="229076"/>
                  </a:lnTo>
                  <a:lnTo>
                    <a:pt x="240030" y="228124"/>
                  </a:lnTo>
                  <a:lnTo>
                    <a:pt x="240030" y="226695"/>
                  </a:lnTo>
                  <a:lnTo>
                    <a:pt x="240982" y="223361"/>
                  </a:lnTo>
                  <a:lnTo>
                    <a:pt x="242411" y="220028"/>
                  </a:lnTo>
                  <a:lnTo>
                    <a:pt x="245745" y="215741"/>
                  </a:lnTo>
                  <a:lnTo>
                    <a:pt x="245745" y="212407"/>
                  </a:lnTo>
                  <a:lnTo>
                    <a:pt x="245745" y="208597"/>
                  </a:lnTo>
                  <a:lnTo>
                    <a:pt x="247174" y="203835"/>
                  </a:lnTo>
                  <a:lnTo>
                    <a:pt x="250031" y="200025"/>
                  </a:lnTo>
                  <a:lnTo>
                    <a:pt x="251460" y="199072"/>
                  </a:lnTo>
                  <a:lnTo>
                    <a:pt x="250984" y="197644"/>
                  </a:lnTo>
                  <a:lnTo>
                    <a:pt x="250031" y="196215"/>
                  </a:lnTo>
                  <a:lnTo>
                    <a:pt x="248602" y="195263"/>
                  </a:lnTo>
                  <a:lnTo>
                    <a:pt x="245745" y="194310"/>
                  </a:lnTo>
                  <a:lnTo>
                    <a:pt x="241459" y="193834"/>
                  </a:lnTo>
                  <a:lnTo>
                    <a:pt x="235744" y="192881"/>
                  </a:lnTo>
                  <a:lnTo>
                    <a:pt x="229076" y="190500"/>
                  </a:lnTo>
                  <a:lnTo>
                    <a:pt x="230028" y="186214"/>
                  </a:lnTo>
                  <a:lnTo>
                    <a:pt x="230028" y="183832"/>
                  </a:lnTo>
                  <a:lnTo>
                    <a:pt x="229076" y="181928"/>
                  </a:lnTo>
                  <a:lnTo>
                    <a:pt x="227647" y="180499"/>
                  </a:lnTo>
                  <a:lnTo>
                    <a:pt x="226695" y="179070"/>
                  </a:lnTo>
                  <a:lnTo>
                    <a:pt x="227647" y="175260"/>
                  </a:lnTo>
                  <a:lnTo>
                    <a:pt x="226219" y="171450"/>
                  </a:lnTo>
                  <a:lnTo>
                    <a:pt x="224314" y="170021"/>
                  </a:lnTo>
                  <a:lnTo>
                    <a:pt x="222409" y="168116"/>
                  </a:lnTo>
                  <a:lnTo>
                    <a:pt x="222409" y="165735"/>
                  </a:lnTo>
                  <a:lnTo>
                    <a:pt x="223361" y="163830"/>
                  </a:lnTo>
                  <a:lnTo>
                    <a:pt x="227647" y="159544"/>
                  </a:lnTo>
                  <a:lnTo>
                    <a:pt x="227647" y="158591"/>
                  </a:lnTo>
                  <a:lnTo>
                    <a:pt x="226695" y="158591"/>
                  </a:lnTo>
                  <a:lnTo>
                    <a:pt x="225266" y="158591"/>
                  </a:lnTo>
                  <a:lnTo>
                    <a:pt x="219075" y="160020"/>
                  </a:lnTo>
                  <a:lnTo>
                    <a:pt x="218599" y="159068"/>
                  </a:lnTo>
                  <a:lnTo>
                    <a:pt x="216218" y="158591"/>
                  </a:lnTo>
                  <a:lnTo>
                    <a:pt x="211931" y="158591"/>
                  </a:lnTo>
                  <a:lnTo>
                    <a:pt x="206693" y="159068"/>
                  </a:lnTo>
                  <a:lnTo>
                    <a:pt x="200025" y="160496"/>
                  </a:lnTo>
                  <a:lnTo>
                    <a:pt x="193834" y="163354"/>
                  </a:lnTo>
                  <a:lnTo>
                    <a:pt x="190976" y="165259"/>
                  </a:lnTo>
                  <a:lnTo>
                    <a:pt x="188595" y="166688"/>
                  </a:lnTo>
                  <a:lnTo>
                    <a:pt x="186690" y="167164"/>
                  </a:lnTo>
                  <a:lnTo>
                    <a:pt x="184309" y="166211"/>
                  </a:lnTo>
                  <a:lnTo>
                    <a:pt x="184309" y="163354"/>
                  </a:lnTo>
                  <a:lnTo>
                    <a:pt x="188595" y="158115"/>
                  </a:lnTo>
                  <a:lnTo>
                    <a:pt x="189071" y="154781"/>
                  </a:lnTo>
                  <a:lnTo>
                    <a:pt x="187643" y="151924"/>
                  </a:lnTo>
                  <a:lnTo>
                    <a:pt x="187643" y="149543"/>
                  </a:lnTo>
                  <a:lnTo>
                    <a:pt x="186214" y="148114"/>
                  </a:lnTo>
                  <a:lnTo>
                    <a:pt x="184309" y="147161"/>
                  </a:lnTo>
                  <a:lnTo>
                    <a:pt x="183356" y="145256"/>
                  </a:lnTo>
                  <a:lnTo>
                    <a:pt x="183356" y="140494"/>
                  </a:lnTo>
                  <a:lnTo>
                    <a:pt x="185261" y="135255"/>
                  </a:lnTo>
                  <a:lnTo>
                    <a:pt x="188119" y="133826"/>
                  </a:lnTo>
                  <a:lnTo>
                    <a:pt x="190024" y="132874"/>
                  </a:lnTo>
                  <a:lnTo>
                    <a:pt x="190500" y="131921"/>
                  </a:lnTo>
                  <a:lnTo>
                    <a:pt x="189547" y="128111"/>
                  </a:lnTo>
                  <a:lnTo>
                    <a:pt x="189547" y="125730"/>
                  </a:lnTo>
                  <a:lnTo>
                    <a:pt x="191452" y="121444"/>
                  </a:lnTo>
                  <a:lnTo>
                    <a:pt x="193357" y="118110"/>
                  </a:lnTo>
                  <a:lnTo>
                    <a:pt x="196691" y="118586"/>
                  </a:lnTo>
                  <a:lnTo>
                    <a:pt x="198120" y="117634"/>
                  </a:lnTo>
                  <a:lnTo>
                    <a:pt x="199549" y="116681"/>
                  </a:lnTo>
                  <a:lnTo>
                    <a:pt x="201453" y="114776"/>
                  </a:lnTo>
                  <a:lnTo>
                    <a:pt x="202882" y="112395"/>
                  </a:lnTo>
                  <a:lnTo>
                    <a:pt x="204311" y="106680"/>
                  </a:lnTo>
                  <a:lnTo>
                    <a:pt x="205264" y="105728"/>
                  </a:lnTo>
                  <a:lnTo>
                    <a:pt x="209550" y="106680"/>
                  </a:lnTo>
                  <a:lnTo>
                    <a:pt x="210978" y="106204"/>
                  </a:lnTo>
                  <a:lnTo>
                    <a:pt x="213360" y="102870"/>
                  </a:lnTo>
                  <a:lnTo>
                    <a:pt x="215741" y="99060"/>
                  </a:lnTo>
                  <a:lnTo>
                    <a:pt x="219075" y="97631"/>
                  </a:lnTo>
                  <a:lnTo>
                    <a:pt x="221456" y="97631"/>
                  </a:lnTo>
                  <a:lnTo>
                    <a:pt x="222409" y="96203"/>
                  </a:lnTo>
                  <a:lnTo>
                    <a:pt x="222409" y="94297"/>
                  </a:lnTo>
                  <a:lnTo>
                    <a:pt x="220027" y="91440"/>
                  </a:lnTo>
                  <a:lnTo>
                    <a:pt x="219075" y="89059"/>
                  </a:lnTo>
                  <a:lnTo>
                    <a:pt x="219551" y="87630"/>
                  </a:lnTo>
                  <a:lnTo>
                    <a:pt x="222885" y="86678"/>
                  </a:lnTo>
                  <a:lnTo>
                    <a:pt x="223838" y="84772"/>
                  </a:lnTo>
                  <a:lnTo>
                    <a:pt x="223361" y="80963"/>
                  </a:lnTo>
                  <a:lnTo>
                    <a:pt x="224790" y="76200"/>
                  </a:lnTo>
                  <a:lnTo>
                    <a:pt x="225743" y="70485"/>
                  </a:lnTo>
                  <a:lnTo>
                    <a:pt x="226219" y="66199"/>
                  </a:lnTo>
                  <a:lnTo>
                    <a:pt x="226219" y="62865"/>
                  </a:lnTo>
                  <a:lnTo>
                    <a:pt x="225743" y="59531"/>
                  </a:lnTo>
                  <a:lnTo>
                    <a:pt x="225266" y="53340"/>
                  </a:lnTo>
                  <a:lnTo>
                    <a:pt x="223838" y="48101"/>
                  </a:lnTo>
                  <a:lnTo>
                    <a:pt x="224314" y="46196"/>
                  </a:lnTo>
                  <a:lnTo>
                    <a:pt x="224314" y="40005"/>
                  </a:lnTo>
                  <a:lnTo>
                    <a:pt x="223361" y="34766"/>
                  </a:lnTo>
                  <a:lnTo>
                    <a:pt x="221456" y="33814"/>
                  </a:lnTo>
                  <a:lnTo>
                    <a:pt x="218122" y="31909"/>
                  </a:lnTo>
                  <a:lnTo>
                    <a:pt x="216218" y="31432"/>
                  </a:lnTo>
                  <a:lnTo>
                    <a:pt x="214789" y="31909"/>
                  </a:lnTo>
                  <a:lnTo>
                    <a:pt x="214313" y="33814"/>
                  </a:lnTo>
                  <a:lnTo>
                    <a:pt x="212884" y="35719"/>
                  </a:lnTo>
                  <a:lnTo>
                    <a:pt x="210978" y="35243"/>
                  </a:lnTo>
                  <a:lnTo>
                    <a:pt x="210026" y="33338"/>
                  </a:lnTo>
                  <a:lnTo>
                    <a:pt x="209074" y="30956"/>
                  </a:lnTo>
                  <a:lnTo>
                    <a:pt x="205264" y="20003"/>
                  </a:lnTo>
                  <a:lnTo>
                    <a:pt x="204788" y="16669"/>
                  </a:lnTo>
                  <a:lnTo>
                    <a:pt x="204311" y="13335"/>
                  </a:lnTo>
                  <a:lnTo>
                    <a:pt x="202882" y="11906"/>
                  </a:lnTo>
                  <a:lnTo>
                    <a:pt x="201453" y="10954"/>
                  </a:lnTo>
                  <a:lnTo>
                    <a:pt x="198596" y="7144"/>
                  </a:lnTo>
                  <a:lnTo>
                    <a:pt x="197168" y="5715"/>
                  </a:lnTo>
                  <a:lnTo>
                    <a:pt x="196215" y="5239"/>
                  </a:lnTo>
                  <a:lnTo>
                    <a:pt x="194786" y="5715"/>
                  </a:lnTo>
                  <a:lnTo>
                    <a:pt x="193357" y="5715"/>
                  </a:lnTo>
                  <a:lnTo>
                    <a:pt x="191928" y="3810"/>
                  </a:lnTo>
                  <a:lnTo>
                    <a:pt x="190500" y="1429"/>
                  </a:lnTo>
                  <a:lnTo>
                    <a:pt x="189071" y="476"/>
                  </a:lnTo>
                  <a:lnTo>
                    <a:pt x="187166" y="0"/>
                  </a:lnTo>
                  <a:lnTo>
                    <a:pt x="185261" y="476"/>
                  </a:lnTo>
                  <a:lnTo>
                    <a:pt x="183832" y="2381"/>
                  </a:lnTo>
                  <a:lnTo>
                    <a:pt x="182880" y="3334"/>
                  </a:lnTo>
                  <a:lnTo>
                    <a:pt x="181451" y="5715"/>
                  </a:lnTo>
                  <a:lnTo>
                    <a:pt x="179070" y="9525"/>
                  </a:lnTo>
                  <a:lnTo>
                    <a:pt x="178118" y="10954"/>
                  </a:lnTo>
                  <a:lnTo>
                    <a:pt x="177641" y="13335"/>
                  </a:lnTo>
                  <a:lnTo>
                    <a:pt x="177165" y="15716"/>
                  </a:lnTo>
                  <a:lnTo>
                    <a:pt x="178594" y="17621"/>
                  </a:lnTo>
                  <a:lnTo>
                    <a:pt x="178594" y="19526"/>
                  </a:lnTo>
                  <a:lnTo>
                    <a:pt x="178118" y="20955"/>
                  </a:lnTo>
                  <a:lnTo>
                    <a:pt x="177165" y="21907"/>
                  </a:lnTo>
                  <a:lnTo>
                    <a:pt x="174307" y="22384"/>
                  </a:lnTo>
                  <a:lnTo>
                    <a:pt x="171926" y="24289"/>
                  </a:lnTo>
                  <a:lnTo>
                    <a:pt x="168116" y="27146"/>
                  </a:lnTo>
                  <a:lnTo>
                    <a:pt x="165259" y="29528"/>
                  </a:lnTo>
                  <a:lnTo>
                    <a:pt x="162877" y="31432"/>
                  </a:lnTo>
                  <a:lnTo>
                    <a:pt x="161925" y="33338"/>
                  </a:lnTo>
                  <a:lnTo>
                    <a:pt x="161925" y="35719"/>
                  </a:lnTo>
                  <a:lnTo>
                    <a:pt x="162401" y="38576"/>
                  </a:lnTo>
                  <a:lnTo>
                    <a:pt x="169069" y="48578"/>
                  </a:lnTo>
                  <a:lnTo>
                    <a:pt x="169069" y="50482"/>
                  </a:lnTo>
                  <a:lnTo>
                    <a:pt x="166688" y="50959"/>
                  </a:lnTo>
                  <a:lnTo>
                    <a:pt x="163830" y="50006"/>
                  </a:lnTo>
                  <a:lnTo>
                    <a:pt x="161449" y="48578"/>
                  </a:lnTo>
                  <a:lnTo>
                    <a:pt x="158591" y="44291"/>
                  </a:lnTo>
                  <a:lnTo>
                    <a:pt x="156210" y="42863"/>
                  </a:lnTo>
                  <a:lnTo>
                    <a:pt x="153828" y="42386"/>
                  </a:lnTo>
                  <a:lnTo>
                    <a:pt x="140494" y="44768"/>
                  </a:lnTo>
                  <a:lnTo>
                    <a:pt x="137636" y="45244"/>
                  </a:lnTo>
                  <a:lnTo>
                    <a:pt x="133350" y="46672"/>
                  </a:lnTo>
                  <a:lnTo>
                    <a:pt x="130493" y="50006"/>
                  </a:lnTo>
                  <a:lnTo>
                    <a:pt x="128111" y="52864"/>
                  </a:lnTo>
                  <a:lnTo>
                    <a:pt x="125730" y="53816"/>
                  </a:lnTo>
                  <a:lnTo>
                    <a:pt x="122396" y="56197"/>
                  </a:lnTo>
                  <a:lnTo>
                    <a:pt x="112871" y="63341"/>
                  </a:lnTo>
                  <a:lnTo>
                    <a:pt x="107632" y="66199"/>
                  </a:lnTo>
                  <a:lnTo>
                    <a:pt x="104299" y="67151"/>
                  </a:lnTo>
                  <a:lnTo>
                    <a:pt x="101918" y="68580"/>
                  </a:lnTo>
                  <a:lnTo>
                    <a:pt x="100489" y="70961"/>
                  </a:lnTo>
                  <a:lnTo>
                    <a:pt x="99536" y="72866"/>
                  </a:lnTo>
                  <a:lnTo>
                    <a:pt x="99060" y="77629"/>
                  </a:lnTo>
                  <a:lnTo>
                    <a:pt x="99536" y="83344"/>
                  </a:lnTo>
                  <a:lnTo>
                    <a:pt x="100965" y="87154"/>
                  </a:lnTo>
                  <a:lnTo>
                    <a:pt x="101441" y="88106"/>
                  </a:lnTo>
                  <a:lnTo>
                    <a:pt x="101441" y="89059"/>
                  </a:lnTo>
                  <a:lnTo>
                    <a:pt x="100013" y="90964"/>
                  </a:lnTo>
                  <a:lnTo>
                    <a:pt x="98107" y="92393"/>
                  </a:lnTo>
                  <a:lnTo>
                    <a:pt x="97155" y="93345"/>
                  </a:lnTo>
                  <a:lnTo>
                    <a:pt x="96202" y="98584"/>
                  </a:lnTo>
                  <a:lnTo>
                    <a:pt x="94774" y="100965"/>
                  </a:lnTo>
                  <a:lnTo>
                    <a:pt x="91916" y="104775"/>
                  </a:lnTo>
                  <a:lnTo>
                    <a:pt x="89535" y="107632"/>
                  </a:lnTo>
                  <a:lnTo>
                    <a:pt x="85725" y="110014"/>
                  </a:lnTo>
                  <a:lnTo>
                    <a:pt x="84296" y="111919"/>
                  </a:lnTo>
                  <a:lnTo>
                    <a:pt x="82868" y="115253"/>
                  </a:lnTo>
                  <a:lnTo>
                    <a:pt x="81915" y="118110"/>
                  </a:lnTo>
                  <a:lnTo>
                    <a:pt x="81915" y="119063"/>
                  </a:lnTo>
                  <a:lnTo>
                    <a:pt x="82391" y="120015"/>
                  </a:lnTo>
                  <a:lnTo>
                    <a:pt x="84296" y="120968"/>
                  </a:lnTo>
                  <a:lnTo>
                    <a:pt x="86201" y="121920"/>
                  </a:lnTo>
                  <a:lnTo>
                    <a:pt x="87153" y="123349"/>
                  </a:lnTo>
                  <a:lnTo>
                    <a:pt x="87153" y="125254"/>
                  </a:lnTo>
                  <a:lnTo>
                    <a:pt x="85725" y="129540"/>
                  </a:lnTo>
                  <a:lnTo>
                    <a:pt x="82868" y="135255"/>
                  </a:lnTo>
                  <a:lnTo>
                    <a:pt x="80010" y="140018"/>
                  </a:lnTo>
                  <a:lnTo>
                    <a:pt x="76676" y="144304"/>
                  </a:lnTo>
                  <a:lnTo>
                    <a:pt x="75724" y="145732"/>
                  </a:lnTo>
                  <a:lnTo>
                    <a:pt x="72866" y="150971"/>
                  </a:lnTo>
                  <a:lnTo>
                    <a:pt x="70485" y="158591"/>
                  </a:lnTo>
                  <a:lnTo>
                    <a:pt x="68580" y="163830"/>
                  </a:lnTo>
                  <a:lnTo>
                    <a:pt x="67151" y="167164"/>
                  </a:lnTo>
                  <a:lnTo>
                    <a:pt x="65246" y="167164"/>
                  </a:lnTo>
                  <a:lnTo>
                    <a:pt x="62865" y="166211"/>
                  </a:lnTo>
                  <a:lnTo>
                    <a:pt x="57626" y="164782"/>
                  </a:lnTo>
                  <a:lnTo>
                    <a:pt x="54293" y="163830"/>
                  </a:lnTo>
                  <a:lnTo>
                    <a:pt x="51911" y="162878"/>
                  </a:lnTo>
                  <a:lnTo>
                    <a:pt x="50006" y="162878"/>
                  </a:lnTo>
                  <a:lnTo>
                    <a:pt x="47625" y="163354"/>
                  </a:lnTo>
                  <a:lnTo>
                    <a:pt x="45244" y="163830"/>
                  </a:lnTo>
                  <a:lnTo>
                    <a:pt x="43815" y="163354"/>
                  </a:lnTo>
                  <a:lnTo>
                    <a:pt x="40481" y="160496"/>
                  </a:lnTo>
                  <a:lnTo>
                    <a:pt x="39528" y="160972"/>
                  </a:lnTo>
                  <a:lnTo>
                    <a:pt x="39052" y="162401"/>
                  </a:lnTo>
                  <a:lnTo>
                    <a:pt x="41434" y="170974"/>
                  </a:lnTo>
                  <a:lnTo>
                    <a:pt x="42863" y="174307"/>
                  </a:lnTo>
                  <a:lnTo>
                    <a:pt x="42863" y="179546"/>
                  </a:lnTo>
                  <a:lnTo>
                    <a:pt x="42386" y="186214"/>
                  </a:lnTo>
                  <a:lnTo>
                    <a:pt x="41434" y="193357"/>
                  </a:lnTo>
                  <a:lnTo>
                    <a:pt x="40957" y="195263"/>
                  </a:lnTo>
                  <a:lnTo>
                    <a:pt x="39528" y="197168"/>
                  </a:lnTo>
                  <a:lnTo>
                    <a:pt x="37624" y="197644"/>
                  </a:lnTo>
                  <a:lnTo>
                    <a:pt x="35719" y="196691"/>
                  </a:lnTo>
                  <a:lnTo>
                    <a:pt x="34290" y="196691"/>
                  </a:lnTo>
                  <a:lnTo>
                    <a:pt x="33814" y="198120"/>
                  </a:lnTo>
                  <a:lnTo>
                    <a:pt x="34290" y="201454"/>
                  </a:lnTo>
                  <a:lnTo>
                    <a:pt x="32861" y="205264"/>
                  </a:lnTo>
                  <a:lnTo>
                    <a:pt x="31432" y="208597"/>
                  </a:lnTo>
                  <a:lnTo>
                    <a:pt x="31909" y="211455"/>
                  </a:lnTo>
                  <a:lnTo>
                    <a:pt x="32385" y="214313"/>
                  </a:lnTo>
                  <a:lnTo>
                    <a:pt x="34290" y="220980"/>
                  </a:lnTo>
                  <a:lnTo>
                    <a:pt x="34290" y="223361"/>
                  </a:lnTo>
                  <a:lnTo>
                    <a:pt x="33814" y="225743"/>
                  </a:lnTo>
                  <a:lnTo>
                    <a:pt x="32861" y="226695"/>
                  </a:lnTo>
                  <a:lnTo>
                    <a:pt x="30956" y="226695"/>
                  </a:lnTo>
                  <a:lnTo>
                    <a:pt x="30003" y="227647"/>
                  </a:lnTo>
                  <a:lnTo>
                    <a:pt x="29051" y="229076"/>
                  </a:lnTo>
                  <a:lnTo>
                    <a:pt x="27146" y="234315"/>
                  </a:lnTo>
                  <a:lnTo>
                    <a:pt x="25241" y="234791"/>
                  </a:lnTo>
                  <a:lnTo>
                    <a:pt x="23336" y="233839"/>
                  </a:lnTo>
                  <a:lnTo>
                    <a:pt x="20478" y="230505"/>
                  </a:lnTo>
                  <a:lnTo>
                    <a:pt x="18574" y="229553"/>
                  </a:lnTo>
                  <a:lnTo>
                    <a:pt x="17621" y="229553"/>
                  </a:lnTo>
                  <a:lnTo>
                    <a:pt x="17145" y="230505"/>
                  </a:lnTo>
                  <a:lnTo>
                    <a:pt x="16193" y="232410"/>
                  </a:lnTo>
                  <a:lnTo>
                    <a:pt x="15240" y="233839"/>
                  </a:lnTo>
                  <a:lnTo>
                    <a:pt x="13335" y="234791"/>
                  </a:lnTo>
                  <a:lnTo>
                    <a:pt x="13811" y="236220"/>
                  </a:lnTo>
                  <a:lnTo>
                    <a:pt x="13811" y="247650"/>
                  </a:lnTo>
                  <a:lnTo>
                    <a:pt x="14288" y="252413"/>
                  </a:lnTo>
                  <a:lnTo>
                    <a:pt x="15240" y="256699"/>
                  </a:lnTo>
                  <a:lnTo>
                    <a:pt x="15240" y="258128"/>
                  </a:lnTo>
                  <a:lnTo>
                    <a:pt x="14288" y="259556"/>
                  </a:lnTo>
                  <a:lnTo>
                    <a:pt x="13335" y="260032"/>
                  </a:lnTo>
                  <a:lnTo>
                    <a:pt x="12382" y="258128"/>
                  </a:lnTo>
                  <a:lnTo>
                    <a:pt x="10001" y="256699"/>
                  </a:lnTo>
                  <a:lnTo>
                    <a:pt x="6668" y="255270"/>
                  </a:lnTo>
                  <a:lnTo>
                    <a:pt x="5239" y="254318"/>
                  </a:lnTo>
                  <a:lnTo>
                    <a:pt x="3334" y="254794"/>
                  </a:lnTo>
                  <a:lnTo>
                    <a:pt x="952" y="257175"/>
                  </a:lnTo>
                  <a:lnTo>
                    <a:pt x="0" y="259556"/>
                  </a:lnTo>
                  <a:lnTo>
                    <a:pt x="476" y="262890"/>
                  </a:lnTo>
                  <a:lnTo>
                    <a:pt x="1428" y="266224"/>
                  </a:lnTo>
                  <a:lnTo>
                    <a:pt x="3334" y="268129"/>
                  </a:lnTo>
                  <a:lnTo>
                    <a:pt x="3334" y="270034"/>
                  </a:lnTo>
                  <a:lnTo>
                    <a:pt x="3810" y="272415"/>
                  </a:lnTo>
                  <a:lnTo>
                    <a:pt x="4763" y="274796"/>
                  </a:lnTo>
                  <a:lnTo>
                    <a:pt x="5239" y="277178"/>
                  </a:lnTo>
                  <a:lnTo>
                    <a:pt x="7144" y="279559"/>
                  </a:lnTo>
                  <a:lnTo>
                    <a:pt x="14764" y="288131"/>
                  </a:lnTo>
                  <a:lnTo>
                    <a:pt x="18574" y="294322"/>
                  </a:lnTo>
                  <a:lnTo>
                    <a:pt x="19050" y="288607"/>
                  </a:lnTo>
                  <a:lnTo>
                    <a:pt x="18097" y="284797"/>
                  </a:lnTo>
                  <a:lnTo>
                    <a:pt x="19050" y="284797"/>
                  </a:lnTo>
                  <a:lnTo>
                    <a:pt x="20955" y="288131"/>
                  </a:lnTo>
                  <a:lnTo>
                    <a:pt x="23336" y="290036"/>
                  </a:lnTo>
                  <a:lnTo>
                    <a:pt x="24765" y="292418"/>
                  </a:lnTo>
                  <a:lnTo>
                    <a:pt x="24289" y="293846"/>
                  </a:lnTo>
                  <a:lnTo>
                    <a:pt x="23336" y="294322"/>
                  </a:lnTo>
                  <a:lnTo>
                    <a:pt x="21431" y="296704"/>
                  </a:lnTo>
                  <a:lnTo>
                    <a:pt x="22860" y="297656"/>
                  </a:lnTo>
                  <a:lnTo>
                    <a:pt x="24765" y="298609"/>
                  </a:lnTo>
                  <a:lnTo>
                    <a:pt x="28575" y="293846"/>
                  </a:lnTo>
                  <a:lnTo>
                    <a:pt x="29527" y="291941"/>
                  </a:lnTo>
                  <a:lnTo>
                    <a:pt x="30003" y="290036"/>
                  </a:lnTo>
                  <a:lnTo>
                    <a:pt x="30956" y="290989"/>
                  </a:lnTo>
                  <a:lnTo>
                    <a:pt x="29051" y="297656"/>
                  </a:lnTo>
                  <a:lnTo>
                    <a:pt x="30956" y="297656"/>
                  </a:lnTo>
                  <a:lnTo>
                    <a:pt x="31909" y="298132"/>
                  </a:lnTo>
                  <a:lnTo>
                    <a:pt x="30003" y="300038"/>
                  </a:lnTo>
                  <a:lnTo>
                    <a:pt x="28575" y="301943"/>
                  </a:lnTo>
                  <a:lnTo>
                    <a:pt x="32861" y="309563"/>
                  </a:lnTo>
                  <a:lnTo>
                    <a:pt x="34766" y="309563"/>
                  </a:lnTo>
                  <a:lnTo>
                    <a:pt x="35243" y="308134"/>
                  </a:lnTo>
                  <a:lnTo>
                    <a:pt x="33814" y="303371"/>
                  </a:lnTo>
                  <a:lnTo>
                    <a:pt x="37147" y="302419"/>
                  </a:lnTo>
                  <a:lnTo>
                    <a:pt x="40957" y="302895"/>
                  </a:lnTo>
                  <a:lnTo>
                    <a:pt x="42386" y="303371"/>
                  </a:lnTo>
                  <a:lnTo>
                    <a:pt x="43339" y="304324"/>
                  </a:lnTo>
                  <a:lnTo>
                    <a:pt x="48101" y="307657"/>
                  </a:lnTo>
                  <a:lnTo>
                    <a:pt x="52388" y="307657"/>
                  </a:lnTo>
                  <a:lnTo>
                    <a:pt x="50959" y="309563"/>
                  </a:lnTo>
                  <a:lnTo>
                    <a:pt x="49530" y="312420"/>
                  </a:lnTo>
                  <a:lnTo>
                    <a:pt x="51435" y="313849"/>
                  </a:lnTo>
                  <a:lnTo>
                    <a:pt x="53816" y="315278"/>
                  </a:lnTo>
                  <a:lnTo>
                    <a:pt x="54769" y="317182"/>
                  </a:lnTo>
                  <a:lnTo>
                    <a:pt x="55245" y="318611"/>
                  </a:lnTo>
                  <a:lnTo>
                    <a:pt x="57626" y="321469"/>
                  </a:lnTo>
                  <a:lnTo>
                    <a:pt x="59055" y="322421"/>
                  </a:lnTo>
                  <a:lnTo>
                    <a:pt x="61436" y="323374"/>
                  </a:lnTo>
                  <a:lnTo>
                    <a:pt x="62865" y="324803"/>
                  </a:lnTo>
                  <a:lnTo>
                    <a:pt x="61436" y="328613"/>
                  </a:lnTo>
                  <a:lnTo>
                    <a:pt x="59055" y="330518"/>
                  </a:lnTo>
                  <a:lnTo>
                    <a:pt x="57150" y="331470"/>
                  </a:lnTo>
                  <a:lnTo>
                    <a:pt x="53816" y="330518"/>
                  </a:lnTo>
                  <a:lnTo>
                    <a:pt x="48577" y="325755"/>
                  </a:lnTo>
                  <a:lnTo>
                    <a:pt x="47149" y="325755"/>
                  </a:lnTo>
                  <a:lnTo>
                    <a:pt x="45720" y="326707"/>
                  </a:lnTo>
                  <a:lnTo>
                    <a:pt x="49530" y="332899"/>
                  </a:lnTo>
                  <a:lnTo>
                    <a:pt x="53340" y="338614"/>
                  </a:lnTo>
                  <a:lnTo>
                    <a:pt x="56674" y="340995"/>
                  </a:lnTo>
                  <a:lnTo>
                    <a:pt x="60960" y="342900"/>
                  </a:lnTo>
                  <a:lnTo>
                    <a:pt x="61913" y="340995"/>
                  </a:lnTo>
                  <a:lnTo>
                    <a:pt x="61913" y="339566"/>
                  </a:lnTo>
                  <a:lnTo>
                    <a:pt x="60960" y="334328"/>
                  </a:lnTo>
                  <a:lnTo>
                    <a:pt x="62865" y="332899"/>
                  </a:lnTo>
                  <a:lnTo>
                    <a:pt x="63341" y="330041"/>
                  </a:lnTo>
                  <a:lnTo>
                    <a:pt x="64294" y="329565"/>
                  </a:lnTo>
                  <a:lnTo>
                    <a:pt x="64294" y="334328"/>
                  </a:lnTo>
                  <a:lnTo>
                    <a:pt x="65246" y="342900"/>
                  </a:lnTo>
                  <a:lnTo>
                    <a:pt x="66199" y="344329"/>
                  </a:lnTo>
                  <a:lnTo>
                    <a:pt x="71438" y="348139"/>
                  </a:lnTo>
                  <a:lnTo>
                    <a:pt x="69056" y="348615"/>
                  </a:lnTo>
                  <a:lnTo>
                    <a:pt x="71914" y="352901"/>
                  </a:lnTo>
                  <a:lnTo>
                    <a:pt x="72390" y="356235"/>
                  </a:lnTo>
                  <a:lnTo>
                    <a:pt x="78105" y="366713"/>
                  </a:lnTo>
                  <a:lnTo>
                    <a:pt x="80486" y="379571"/>
                  </a:lnTo>
                  <a:lnTo>
                    <a:pt x="82868" y="383857"/>
                  </a:lnTo>
                  <a:lnTo>
                    <a:pt x="83820" y="388144"/>
                  </a:lnTo>
                  <a:lnTo>
                    <a:pt x="82868" y="397193"/>
                  </a:lnTo>
                  <a:lnTo>
                    <a:pt x="80486" y="401955"/>
                  </a:lnTo>
                  <a:lnTo>
                    <a:pt x="79534" y="402907"/>
                  </a:lnTo>
                  <a:lnTo>
                    <a:pt x="79057" y="409099"/>
                  </a:lnTo>
                  <a:lnTo>
                    <a:pt x="77152" y="411956"/>
                  </a:lnTo>
                  <a:lnTo>
                    <a:pt x="75724" y="420053"/>
                  </a:lnTo>
                  <a:lnTo>
                    <a:pt x="74771" y="422434"/>
                  </a:lnTo>
                  <a:lnTo>
                    <a:pt x="72866" y="424339"/>
                  </a:lnTo>
                  <a:lnTo>
                    <a:pt x="70961" y="437674"/>
                  </a:lnTo>
                  <a:lnTo>
                    <a:pt x="71438" y="441484"/>
                  </a:lnTo>
                  <a:lnTo>
                    <a:pt x="73819" y="441960"/>
                  </a:lnTo>
                  <a:lnTo>
                    <a:pt x="78581" y="439103"/>
                  </a:lnTo>
                  <a:lnTo>
                    <a:pt x="80486" y="435769"/>
                  </a:lnTo>
                  <a:lnTo>
                    <a:pt x="83820" y="432435"/>
                  </a:lnTo>
                  <a:lnTo>
                    <a:pt x="85725" y="431959"/>
                  </a:lnTo>
                  <a:lnTo>
                    <a:pt x="86677" y="431006"/>
                  </a:lnTo>
                  <a:lnTo>
                    <a:pt x="87153" y="428149"/>
                  </a:lnTo>
                  <a:lnTo>
                    <a:pt x="88106" y="425291"/>
                  </a:lnTo>
                  <a:lnTo>
                    <a:pt x="88582" y="427196"/>
                  </a:lnTo>
                  <a:lnTo>
                    <a:pt x="88582" y="429101"/>
                  </a:lnTo>
                  <a:lnTo>
                    <a:pt x="87153" y="434340"/>
                  </a:lnTo>
                  <a:lnTo>
                    <a:pt x="87153" y="438150"/>
                  </a:lnTo>
                  <a:lnTo>
                    <a:pt x="86201" y="440531"/>
                  </a:lnTo>
                  <a:lnTo>
                    <a:pt x="86201" y="443389"/>
                  </a:lnTo>
                  <a:lnTo>
                    <a:pt x="86201" y="446246"/>
                  </a:lnTo>
                  <a:lnTo>
                    <a:pt x="90964" y="443865"/>
                  </a:lnTo>
                  <a:lnTo>
                    <a:pt x="92869" y="441960"/>
                  </a:lnTo>
                  <a:lnTo>
                    <a:pt x="93345" y="439579"/>
                  </a:lnTo>
                  <a:lnTo>
                    <a:pt x="94297" y="436721"/>
                  </a:lnTo>
                  <a:lnTo>
                    <a:pt x="94297" y="438150"/>
                  </a:lnTo>
                  <a:lnTo>
                    <a:pt x="93821" y="440055"/>
                  </a:lnTo>
                  <a:lnTo>
                    <a:pt x="94297" y="441960"/>
                  </a:lnTo>
                  <a:lnTo>
                    <a:pt x="94297" y="443865"/>
                  </a:lnTo>
                  <a:lnTo>
                    <a:pt x="96202" y="449580"/>
                  </a:lnTo>
                  <a:lnTo>
                    <a:pt x="100965" y="448628"/>
                  </a:lnTo>
                  <a:lnTo>
                    <a:pt x="104299" y="449104"/>
                  </a:lnTo>
                  <a:lnTo>
                    <a:pt x="105727" y="447199"/>
                  </a:lnTo>
                  <a:lnTo>
                    <a:pt x="109538" y="441960"/>
                  </a:lnTo>
                  <a:lnTo>
                    <a:pt x="110014" y="439579"/>
                  </a:lnTo>
                  <a:lnTo>
                    <a:pt x="110490" y="443389"/>
                  </a:lnTo>
                  <a:lnTo>
                    <a:pt x="108585" y="447199"/>
                  </a:lnTo>
                  <a:lnTo>
                    <a:pt x="108585" y="451485"/>
                  </a:lnTo>
                  <a:lnTo>
                    <a:pt x="110014" y="452438"/>
                  </a:lnTo>
                  <a:lnTo>
                    <a:pt x="111443" y="452438"/>
                  </a:lnTo>
                  <a:lnTo>
                    <a:pt x="117157" y="448628"/>
                  </a:lnTo>
                  <a:lnTo>
                    <a:pt x="121444" y="443865"/>
                  </a:lnTo>
                  <a:lnTo>
                    <a:pt x="122396" y="440531"/>
                  </a:lnTo>
                  <a:lnTo>
                    <a:pt x="124301" y="437197"/>
                  </a:lnTo>
                  <a:lnTo>
                    <a:pt x="132874" y="434340"/>
                  </a:lnTo>
                  <a:lnTo>
                    <a:pt x="133350" y="433388"/>
                  </a:lnTo>
                  <a:lnTo>
                    <a:pt x="133826" y="431482"/>
                  </a:lnTo>
                  <a:lnTo>
                    <a:pt x="135255" y="431006"/>
                  </a:lnTo>
                  <a:lnTo>
                    <a:pt x="137160" y="431482"/>
                  </a:lnTo>
                  <a:lnTo>
                    <a:pt x="142399" y="429101"/>
                  </a:lnTo>
                  <a:lnTo>
                    <a:pt x="143351" y="428149"/>
                  </a:lnTo>
                  <a:lnTo>
                    <a:pt x="140494" y="423863"/>
                  </a:lnTo>
                  <a:lnTo>
                    <a:pt x="140494" y="421481"/>
                  </a:lnTo>
                  <a:lnTo>
                    <a:pt x="139065" y="416719"/>
                  </a:lnTo>
                  <a:lnTo>
                    <a:pt x="140018" y="416243"/>
                  </a:lnTo>
                  <a:lnTo>
                    <a:pt x="140970" y="416719"/>
                  </a:lnTo>
                  <a:lnTo>
                    <a:pt x="141446" y="420529"/>
                  </a:lnTo>
                  <a:lnTo>
                    <a:pt x="141922" y="422910"/>
                  </a:lnTo>
                  <a:lnTo>
                    <a:pt x="144780" y="425291"/>
                  </a:lnTo>
                  <a:lnTo>
                    <a:pt x="147161" y="425768"/>
                  </a:lnTo>
                  <a:lnTo>
                    <a:pt x="149543" y="425291"/>
                  </a:lnTo>
                  <a:lnTo>
                    <a:pt x="153352" y="423386"/>
                  </a:lnTo>
                  <a:lnTo>
                    <a:pt x="158115" y="418147"/>
                  </a:lnTo>
                  <a:lnTo>
                    <a:pt x="159544" y="415766"/>
                  </a:lnTo>
                  <a:lnTo>
                    <a:pt x="160972" y="411004"/>
                  </a:lnTo>
                  <a:lnTo>
                    <a:pt x="162877" y="407194"/>
                  </a:lnTo>
                  <a:lnTo>
                    <a:pt x="160972" y="401479"/>
                  </a:lnTo>
                  <a:lnTo>
                    <a:pt x="162877" y="398145"/>
                  </a:lnTo>
                  <a:lnTo>
                    <a:pt x="161925" y="396716"/>
                  </a:lnTo>
                  <a:lnTo>
                    <a:pt x="160972" y="394811"/>
                  </a:lnTo>
                  <a:lnTo>
                    <a:pt x="164782" y="397669"/>
                  </a:lnTo>
                  <a:lnTo>
                    <a:pt x="168116" y="401479"/>
                  </a:lnTo>
                  <a:lnTo>
                    <a:pt x="169069" y="402907"/>
                  </a:lnTo>
                  <a:lnTo>
                    <a:pt x="172402" y="405289"/>
                  </a:lnTo>
                  <a:lnTo>
                    <a:pt x="171450" y="406241"/>
                  </a:lnTo>
                  <a:lnTo>
                    <a:pt x="172402" y="411956"/>
                  </a:lnTo>
                  <a:lnTo>
                    <a:pt x="174307" y="417195"/>
                  </a:lnTo>
                  <a:lnTo>
                    <a:pt x="176689" y="419576"/>
                  </a:lnTo>
                  <a:lnTo>
                    <a:pt x="178118" y="424815"/>
                  </a:lnTo>
                  <a:lnTo>
                    <a:pt x="182403" y="424815"/>
                  </a:lnTo>
                  <a:lnTo>
                    <a:pt x="186214" y="424339"/>
                  </a:lnTo>
                  <a:lnTo>
                    <a:pt x="187643" y="423863"/>
                  </a:lnTo>
                  <a:lnTo>
                    <a:pt x="189547" y="423386"/>
                  </a:lnTo>
                  <a:lnTo>
                    <a:pt x="187643" y="424815"/>
                  </a:lnTo>
                  <a:lnTo>
                    <a:pt x="186690" y="427196"/>
                  </a:lnTo>
                  <a:lnTo>
                    <a:pt x="186690" y="434340"/>
                  </a:lnTo>
                  <a:lnTo>
                    <a:pt x="185738" y="438150"/>
                  </a:lnTo>
                  <a:lnTo>
                    <a:pt x="184785" y="442436"/>
                  </a:lnTo>
                  <a:lnTo>
                    <a:pt x="189071" y="447199"/>
                  </a:lnTo>
                  <a:lnTo>
                    <a:pt x="191452" y="462439"/>
                  </a:lnTo>
                  <a:lnTo>
                    <a:pt x="190500" y="466725"/>
                  </a:lnTo>
                  <a:lnTo>
                    <a:pt x="192405" y="471011"/>
                  </a:lnTo>
                  <a:lnTo>
                    <a:pt x="192881" y="481965"/>
                  </a:lnTo>
                  <a:lnTo>
                    <a:pt x="194786" y="486251"/>
                  </a:lnTo>
                  <a:lnTo>
                    <a:pt x="197168" y="485299"/>
                  </a:lnTo>
                  <a:lnTo>
                    <a:pt x="200025" y="489109"/>
                  </a:lnTo>
                  <a:lnTo>
                    <a:pt x="197168" y="487680"/>
                  </a:lnTo>
                  <a:lnTo>
                    <a:pt x="196691" y="489109"/>
                  </a:lnTo>
                  <a:lnTo>
                    <a:pt x="199072" y="495776"/>
                  </a:lnTo>
                  <a:lnTo>
                    <a:pt x="200025" y="500063"/>
                  </a:lnTo>
                  <a:lnTo>
                    <a:pt x="203359" y="505778"/>
                  </a:lnTo>
                  <a:lnTo>
                    <a:pt x="202406" y="511969"/>
                  </a:lnTo>
                  <a:lnTo>
                    <a:pt x="203359" y="514826"/>
                  </a:lnTo>
                  <a:lnTo>
                    <a:pt x="203835" y="521018"/>
                  </a:lnTo>
                  <a:lnTo>
                    <a:pt x="205264" y="523399"/>
                  </a:lnTo>
                  <a:lnTo>
                    <a:pt x="207169" y="511969"/>
                  </a:lnTo>
                  <a:lnTo>
                    <a:pt x="208597" y="513397"/>
                  </a:lnTo>
                  <a:lnTo>
                    <a:pt x="209074" y="516731"/>
                  </a:lnTo>
                  <a:lnTo>
                    <a:pt x="209074" y="520541"/>
                  </a:lnTo>
                  <a:lnTo>
                    <a:pt x="215265" y="529114"/>
                  </a:lnTo>
                  <a:lnTo>
                    <a:pt x="217646" y="535781"/>
                  </a:lnTo>
                  <a:lnTo>
                    <a:pt x="220503" y="540068"/>
                  </a:lnTo>
                  <a:lnTo>
                    <a:pt x="220980" y="546259"/>
                  </a:lnTo>
                  <a:lnTo>
                    <a:pt x="222409" y="551021"/>
                  </a:lnTo>
                  <a:lnTo>
                    <a:pt x="222409" y="553879"/>
                  </a:lnTo>
                  <a:lnTo>
                    <a:pt x="223361" y="557689"/>
                  </a:lnTo>
                  <a:lnTo>
                    <a:pt x="223361" y="561975"/>
                  </a:lnTo>
                  <a:lnTo>
                    <a:pt x="221932" y="565309"/>
                  </a:lnTo>
                  <a:lnTo>
                    <a:pt x="223838" y="568643"/>
                  </a:lnTo>
                  <a:lnTo>
                    <a:pt x="221932" y="570071"/>
                  </a:lnTo>
                  <a:lnTo>
                    <a:pt x="221456" y="571976"/>
                  </a:lnTo>
                  <a:lnTo>
                    <a:pt x="222409" y="572453"/>
                  </a:lnTo>
                  <a:lnTo>
                    <a:pt x="224790" y="572453"/>
                  </a:lnTo>
                  <a:lnTo>
                    <a:pt x="223838" y="575786"/>
                  </a:lnTo>
                  <a:lnTo>
                    <a:pt x="224790" y="578644"/>
                  </a:lnTo>
                  <a:lnTo>
                    <a:pt x="224790" y="581501"/>
                  </a:lnTo>
                  <a:lnTo>
                    <a:pt x="223361" y="582930"/>
                  </a:lnTo>
                  <a:lnTo>
                    <a:pt x="223361" y="584359"/>
                  </a:lnTo>
                  <a:lnTo>
                    <a:pt x="222885" y="586740"/>
                  </a:lnTo>
                  <a:lnTo>
                    <a:pt x="223361" y="589121"/>
                  </a:lnTo>
                  <a:lnTo>
                    <a:pt x="225266" y="589597"/>
                  </a:lnTo>
                  <a:lnTo>
                    <a:pt x="229076" y="587693"/>
                  </a:lnTo>
                  <a:lnTo>
                    <a:pt x="230505" y="589121"/>
                  </a:lnTo>
                  <a:lnTo>
                    <a:pt x="231934" y="589597"/>
                  </a:lnTo>
                  <a:lnTo>
                    <a:pt x="229076" y="591503"/>
                  </a:lnTo>
                  <a:lnTo>
                    <a:pt x="227171" y="593884"/>
                  </a:lnTo>
                  <a:lnTo>
                    <a:pt x="227171" y="596265"/>
                  </a:lnTo>
                  <a:lnTo>
                    <a:pt x="226695" y="599122"/>
                  </a:lnTo>
                  <a:lnTo>
                    <a:pt x="226695" y="602932"/>
                  </a:lnTo>
                  <a:lnTo>
                    <a:pt x="227171" y="605790"/>
                  </a:lnTo>
                  <a:lnTo>
                    <a:pt x="225266" y="609600"/>
                  </a:lnTo>
                  <a:lnTo>
                    <a:pt x="224790" y="614363"/>
                  </a:lnTo>
                  <a:lnTo>
                    <a:pt x="222409" y="618649"/>
                  </a:lnTo>
                  <a:lnTo>
                    <a:pt x="220027" y="622935"/>
                  </a:lnTo>
                  <a:lnTo>
                    <a:pt x="219075" y="623888"/>
                  </a:lnTo>
                  <a:lnTo>
                    <a:pt x="217646" y="625316"/>
                  </a:lnTo>
                  <a:lnTo>
                    <a:pt x="219551" y="636270"/>
                  </a:lnTo>
                  <a:lnTo>
                    <a:pt x="218599" y="641985"/>
                  </a:lnTo>
                  <a:lnTo>
                    <a:pt x="219551" y="644366"/>
                  </a:lnTo>
                  <a:lnTo>
                    <a:pt x="220980" y="646747"/>
                  </a:lnTo>
                  <a:lnTo>
                    <a:pt x="224314" y="641985"/>
                  </a:lnTo>
                  <a:lnTo>
                    <a:pt x="225743" y="641509"/>
                  </a:lnTo>
                  <a:lnTo>
                    <a:pt x="226219" y="639128"/>
                  </a:lnTo>
                  <a:lnTo>
                    <a:pt x="227171" y="636270"/>
                  </a:lnTo>
                  <a:lnTo>
                    <a:pt x="228124" y="633413"/>
                  </a:lnTo>
                  <a:lnTo>
                    <a:pt x="228600" y="629126"/>
                  </a:lnTo>
                  <a:lnTo>
                    <a:pt x="228124" y="626745"/>
                  </a:lnTo>
                  <a:lnTo>
                    <a:pt x="228124" y="625316"/>
                  </a:lnTo>
                  <a:lnTo>
                    <a:pt x="229076" y="623888"/>
                  </a:lnTo>
                  <a:lnTo>
                    <a:pt x="232410" y="621030"/>
                  </a:lnTo>
                  <a:lnTo>
                    <a:pt x="237172" y="616744"/>
                  </a:lnTo>
                  <a:lnTo>
                    <a:pt x="242888" y="610553"/>
                  </a:lnTo>
                  <a:lnTo>
                    <a:pt x="248602" y="601028"/>
                  </a:lnTo>
                  <a:lnTo>
                    <a:pt x="251460" y="595313"/>
                  </a:lnTo>
                  <a:lnTo>
                    <a:pt x="252889" y="593407"/>
                  </a:lnTo>
                  <a:lnTo>
                    <a:pt x="254318" y="592931"/>
                  </a:lnTo>
                  <a:lnTo>
                    <a:pt x="256222" y="591026"/>
                  </a:lnTo>
                  <a:lnTo>
                    <a:pt x="257651" y="589121"/>
                  </a:lnTo>
                  <a:lnTo>
                    <a:pt x="257651" y="588169"/>
                  </a:lnTo>
                  <a:lnTo>
                    <a:pt x="254318" y="577691"/>
                  </a:lnTo>
                  <a:lnTo>
                    <a:pt x="252413" y="574357"/>
                  </a:lnTo>
                  <a:lnTo>
                    <a:pt x="251460" y="570071"/>
                  </a:lnTo>
                  <a:lnTo>
                    <a:pt x="250984" y="567214"/>
                  </a:lnTo>
                  <a:lnTo>
                    <a:pt x="250031" y="564356"/>
                  </a:lnTo>
                  <a:lnTo>
                    <a:pt x="250507" y="561975"/>
                  </a:lnTo>
                  <a:lnTo>
                    <a:pt x="249555" y="560546"/>
                  </a:lnTo>
                  <a:lnTo>
                    <a:pt x="247174" y="558641"/>
                  </a:lnTo>
                  <a:lnTo>
                    <a:pt x="244316" y="555784"/>
                  </a:lnTo>
                  <a:lnTo>
                    <a:pt x="242888" y="551021"/>
                  </a:lnTo>
                  <a:lnTo>
                    <a:pt x="242888" y="548164"/>
                  </a:lnTo>
                  <a:lnTo>
                    <a:pt x="240982" y="545782"/>
                  </a:lnTo>
                  <a:lnTo>
                    <a:pt x="240506" y="543401"/>
                  </a:lnTo>
                  <a:lnTo>
                    <a:pt x="241459" y="541020"/>
                  </a:lnTo>
                  <a:lnTo>
                    <a:pt x="242888" y="539115"/>
                  </a:lnTo>
                  <a:lnTo>
                    <a:pt x="242888" y="530066"/>
                  </a:lnTo>
                  <a:lnTo>
                    <a:pt x="242411" y="527209"/>
                  </a:lnTo>
                  <a:lnTo>
                    <a:pt x="241935" y="522446"/>
                  </a:lnTo>
                  <a:lnTo>
                    <a:pt x="240030" y="518636"/>
                  </a:lnTo>
                  <a:lnTo>
                    <a:pt x="237649" y="514350"/>
                  </a:lnTo>
                  <a:lnTo>
                    <a:pt x="234791" y="511016"/>
                  </a:lnTo>
                  <a:lnTo>
                    <a:pt x="227647" y="504825"/>
                  </a:lnTo>
                  <a:lnTo>
                    <a:pt x="222409" y="500539"/>
                  </a:lnTo>
                  <a:lnTo>
                    <a:pt x="220027" y="496729"/>
                  </a:lnTo>
                  <a:lnTo>
                    <a:pt x="216694" y="492443"/>
                  </a:lnTo>
                  <a:lnTo>
                    <a:pt x="214313" y="489109"/>
                  </a:lnTo>
                  <a:lnTo>
                    <a:pt x="211455" y="484822"/>
                  </a:lnTo>
                  <a:lnTo>
                    <a:pt x="210026" y="479107"/>
                  </a:lnTo>
                  <a:lnTo>
                    <a:pt x="209074" y="473393"/>
                  </a:lnTo>
                  <a:lnTo>
                    <a:pt x="209550" y="471488"/>
                  </a:lnTo>
                  <a:lnTo>
                    <a:pt x="210978" y="470059"/>
                  </a:lnTo>
                  <a:lnTo>
                    <a:pt x="212884" y="469106"/>
                  </a:lnTo>
                  <a:lnTo>
                    <a:pt x="214313" y="468630"/>
                  </a:lnTo>
                  <a:lnTo>
                    <a:pt x="218599" y="465772"/>
                  </a:lnTo>
                  <a:lnTo>
                    <a:pt x="221456" y="465772"/>
                  </a:lnTo>
                  <a:lnTo>
                    <a:pt x="221932" y="465296"/>
                  </a:lnTo>
                  <a:lnTo>
                    <a:pt x="222409" y="463868"/>
                  </a:lnTo>
                  <a:lnTo>
                    <a:pt x="221932" y="458629"/>
                  </a:lnTo>
                  <a:lnTo>
                    <a:pt x="221932" y="451485"/>
                  </a:lnTo>
                  <a:lnTo>
                    <a:pt x="222409" y="445770"/>
                  </a:lnTo>
                  <a:lnTo>
                    <a:pt x="222885" y="441960"/>
                  </a:lnTo>
                  <a:lnTo>
                    <a:pt x="230505" y="437674"/>
                  </a:lnTo>
                  <a:lnTo>
                    <a:pt x="231934" y="435769"/>
                  </a:lnTo>
                  <a:lnTo>
                    <a:pt x="232886" y="433864"/>
                  </a:lnTo>
                  <a:lnTo>
                    <a:pt x="232886" y="431959"/>
                  </a:lnTo>
                  <a:lnTo>
                    <a:pt x="232410" y="430530"/>
                  </a:lnTo>
                  <a:lnTo>
                    <a:pt x="231457" y="429578"/>
                  </a:lnTo>
                  <a:lnTo>
                    <a:pt x="226695" y="433388"/>
                  </a:lnTo>
                  <a:lnTo>
                    <a:pt x="225743" y="432435"/>
                  </a:lnTo>
                  <a:lnTo>
                    <a:pt x="223361" y="426244"/>
                  </a:lnTo>
                  <a:lnTo>
                    <a:pt x="222409" y="424339"/>
                  </a:lnTo>
                  <a:lnTo>
                    <a:pt x="220980" y="421957"/>
                  </a:lnTo>
                  <a:lnTo>
                    <a:pt x="219551" y="418624"/>
                  </a:lnTo>
                  <a:lnTo>
                    <a:pt x="219551" y="412909"/>
                  </a:lnTo>
                  <a:lnTo>
                    <a:pt x="218599" y="410051"/>
                  </a:lnTo>
                  <a:lnTo>
                    <a:pt x="212407" y="404336"/>
                  </a:lnTo>
                  <a:lnTo>
                    <a:pt x="209550" y="401003"/>
                  </a:lnTo>
                  <a:lnTo>
                    <a:pt x="205740" y="396240"/>
                  </a:lnTo>
                  <a:lnTo>
                    <a:pt x="200977" y="390525"/>
                  </a:lnTo>
                  <a:lnTo>
                    <a:pt x="196215" y="385286"/>
                  </a:lnTo>
                  <a:lnTo>
                    <a:pt x="193834" y="381953"/>
                  </a:lnTo>
                  <a:lnTo>
                    <a:pt x="192881" y="381000"/>
                  </a:lnTo>
                  <a:lnTo>
                    <a:pt x="192405" y="379571"/>
                  </a:lnTo>
                  <a:lnTo>
                    <a:pt x="193834" y="376238"/>
                  </a:lnTo>
                  <a:lnTo>
                    <a:pt x="193357" y="372904"/>
                  </a:lnTo>
                  <a:lnTo>
                    <a:pt x="190976" y="368141"/>
                  </a:lnTo>
                  <a:lnTo>
                    <a:pt x="190024" y="365284"/>
                  </a:lnTo>
                  <a:lnTo>
                    <a:pt x="190500" y="364331"/>
                  </a:lnTo>
                  <a:lnTo>
                    <a:pt x="189547" y="363855"/>
                  </a:lnTo>
                  <a:lnTo>
                    <a:pt x="187166" y="364331"/>
                  </a:lnTo>
                  <a:lnTo>
                    <a:pt x="184785" y="361950"/>
                  </a:lnTo>
                  <a:lnTo>
                    <a:pt x="182403" y="357188"/>
                  </a:lnTo>
                  <a:lnTo>
                    <a:pt x="182403" y="356235"/>
                  </a:lnTo>
                  <a:lnTo>
                    <a:pt x="183356" y="356235"/>
                  </a:lnTo>
                  <a:lnTo>
                    <a:pt x="186214" y="357188"/>
                  </a:lnTo>
                  <a:lnTo>
                    <a:pt x="187166" y="357188"/>
                  </a:lnTo>
                  <a:lnTo>
                    <a:pt x="189071" y="356235"/>
                  </a:lnTo>
                  <a:lnTo>
                    <a:pt x="192405" y="355282"/>
                  </a:lnTo>
                  <a:lnTo>
                    <a:pt x="194310" y="354806"/>
                  </a:lnTo>
                  <a:lnTo>
                    <a:pt x="194786" y="354330"/>
                  </a:lnTo>
                  <a:lnTo>
                    <a:pt x="195263" y="353378"/>
                  </a:lnTo>
                  <a:lnTo>
                    <a:pt x="193834" y="342424"/>
                  </a:lnTo>
                  <a:lnTo>
                    <a:pt x="194310" y="340043"/>
                  </a:lnTo>
                  <a:lnTo>
                    <a:pt x="197168" y="335280"/>
                  </a:lnTo>
                  <a:lnTo>
                    <a:pt x="196691" y="330518"/>
                  </a:lnTo>
                  <a:lnTo>
                    <a:pt x="197644" y="323850"/>
                  </a:lnTo>
                  <a:lnTo>
                    <a:pt x="200977" y="319088"/>
                  </a:lnTo>
                  <a:lnTo>
                    <a:pt x="203359" y="317182"/>
                  </a:lnTo>
                  <a:lnTo>
                    <a:pt x="204311" y="313849"/>
                  </a:lnTo>
                  <a:lnTo>
                    <a:pt x="205264" y="313372"/>
                  </a:lnTo>
                  <a:lnTo>
                    <a:pt x="207169" y="313849"/>
                  </a:lnTo>
                  <a:lnTo>
                    <a:pt x="211455" y="316230"/>
                  </a:lnTo>
                  <a:lnTo>
                    <a:pt x="213360" y="316230"/>
                  </a:lnTo>
                  <a:lnTo>
                    <a:pt x="216218" y="316230"/>
                  </a:lnTo>
                  <a:lnTo>
                    <a:pt x="219075" y="316230"/>
                  </a:lnTo>
                  <a:lnTo>
                    <a:pt x="220503" y="315754"/>
                  </a:lnTo>
                  <a:lnTo>
                    <a:pt x="229552" y="313372"/>
                  </a:lnTo>
                  <a:lnTo>
                    <a:pt x="231457" y="312896"/>
                  </a:lnTo>
                  <a:lnTo>
                    <a:pt x="233363" y="313372"/>
                  </a:lnTo>
                  <a:lnTo>
                    <a:pt x="234791" y="313372"/>
                  </a:lnTo>
                  <a:lnTo>
                    <a:pt x="236220" y="312420"/>
                  </a:lnTo>
                  <a:lnTo>
                    <a:pt x="237172" y="310515"/>
                  </a:lnTo>
                  <a:lnTo>
                    <a:pt x="238125" y="304324"/>
                  </a:lnTo>
                  <a:lnTo>
                    <a:pt x="238601" y="303371"/>
                  </a:lnTo>
                  <a:lnTo>
                    <a:pt x="239553" y="302419"/>
                  </a:lnTo>
                  <a:lnTo>
                    <a:pt x="241459" y="301943"/>
                  </a:lnTo>
                  <a:lnTo>
                    <a:pt x="243840" y="301943"/>
                  </a:lnTo>
                  <a:lnTo>
                    <a:pt x="246697" y="303371"/>
                  </a:lnTo>
                  <a:lnTo>
                    <a:pt x="248602" y="303371"/>
                  </a:lnTo>
                  <a:lnTo>
                    <a:pt x="250507" y="302895"/>
                  </a:lnTo>
                  <a:lnTo>
                    <a:pt x="252413" y="301943"/>
                  </a:lnTo>
                  <a:lnTo>
                    <a:pt x="253365" y="300990"/>
                  </a:lnTo>
                  <a:lnTo>
                    <a:pt x="253841" y="299561"/>
                  </a:lnTo>
                  <a:lnTo>
                    <a:pt x="253365" y="297180"/>
                  </a:lnTo>
                  <a:lnTo>
                    <a:pt x="251936" y="293846"/>
                  </a:lnTo>
                  <a:lnTo>
                    <a:pt x="252413" y="293370"/>
                  </a:lnTo>
                  <a:lnTo>
                    <a:pt x="254794" y="293846"/>
                  </a:lnTo>
                  <a:lnTo>
                    <a:pt x="258603" y="294799"/>
                  </a:lnTo>
                  <a:lnTo>
                    <a:pt x="261461" y="294799"/>
                  </a:lnTo>
                  <a:lnTo>
                    <a:pt x="263366" y="294322"/>
                  </a:lnTo>
                  <a:lnTo>
                    <a:pt x="265271" y="292894"/>
                  </a:lnTo>
                  <a:lnTo>
                    <a:pt x="267652" y="291465"/>
                  </a:lnTo>
                  <a:lnTo>
                    <a:pt x="270034" y="291941"/>
                  </a:lnTo>
                  <a:lnTo>
                    <a:pt x="271939" y="293370"/>
                  </a:lnTo>
                  <a:lnTo>
                    <a:pt x="275749" y="295751"/>
                  </a:lnTo>
                  <a:lnTo>
                    <a:pt x="276225" y="293846"/>
                  </a:lnTo>
                  <a:lnTo>
                    <a:pt x="278130" y="286226"/>
                  </a:lnTo>
                  <a:lnTo>
                    <a:pt x="280511" y="281464"/>
                  </a:lnTo>
                  <a:lnTo>
                    <a:pt x="282893" y="279082"/>
                  </a:lnTo>
                  <a:lnTo>
                    <a:pt x="285750" y="278130"/>
                  </a:lnTo>
                  <a:lnTo>
                    <a:pt x="288607" y="278606"/>
                  </a:lnTo>
                  <a:lnTo>
                    <a:pt x="290989" y="278130"/>
                  </a:lnTo>
                  <a:lnTo>
                    <a:pt x="292894" y="276701"/>
                  </a:lnTo>
                  <a:lnTo>
                    <a:pt x="292894" y="276225"/>
                  </a:lnTo>
                  <a:lnTo>
                    <a:pt x="290513" y="276225"/>
                  </a:lnTo>
                  <a:lnTo>
                    <a:pt x="289560" y="274796"/>
                  </a:lnTo>
                  <a:lnTo>
                    <a:pt x="290036" y="272415"/>
                  </a:lnTo>
                  <a:lnTo>
                    <a:pt x="290989" y="270986"/>
                  </a:lnTo>
                  <a:lnTo>
                    <a:pt x="292418" y="270034"/>
                  </a:lnTo>
                  <a:lnTo>
                    <a:pt x="293846" y="267653"/>
                  </a:lnTo>
                  <a:lnTo>
                    <a:pt x="295275" y="263366"/>
                  </a:lnTo>
                  <a:lnTo>
                    <a:pt x="297180" y="260985"/>
                  </a:lnTo>
                  <a:lnTo>
                    <a:pt x="299085" y="260985"/>
                  </a:lnTo>
                  <a:lnTo>
                    <a:pt x="302895" y="259080"/>
                  </a:lnTo>
                  <a:lnTo>
                    <a:pt x="308134" y="255270"/>
                  </a:lnTo>
                  <a:lnTo>
                    <a:pt x="310039" y="251936"/>
                  </a:lnTo>
                  <a:lnTo>
                    <a:pt x="310515" y="251460"/>
                  </a:lnTo>
                  <a:lnTo>
                    <a:pt x="307181" y="243840"/>
                  </a:lnTo>
                  <a:close/>
                </a:path>
              </a:pathLst>
            </a:custGeom>
            <a:grpFill/>
            <a:ln w="3175" cap="flat">
              <a:solidFill>
                <a:schemeClr val="bg1">
                  <a:lumMod val="75000"/>
                </a:scheme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" name="Freeform: Shape 344">
              <a:extLst>
                <a:ext uri="{FF2B5EF4-FFF2-40B4-BE49-F238E27FC236}">
                  <a16:creationId xmlns:a16="http://schemas.microsoft.com/office/drawing/2014/main" id="{24CBA4E4-F5FC-6B07-ECC8-C98238C24C68}"/>
                </a:ext>
              </a:extLst>
            </p:cNvPr>
            <p:cNvSpPr/>
            <p:nvPr/>
          </p:nvSpPr>
          <p:spPr>
            <a:xfrm>
              <a:off x="9124950" y="4064793"/>
              <a:ext cx="651985" cy="204311"/>
            </a:xfrm>
            <a:custGeom>
              <a:avLst/>
              <a:gdLst>
                <a:gd name="connsiteX0" fmla="*/ 651986 w 651985"/>
                <a:gd name="connsiteY0" fmla="*/ 53816 h 204311"/>
                <a:gd name="connsiteX1" fmla="*/ 651034 w 651985"/>
                <a:gd name="connsiteY1" fmla="*/ 52388 h 204311"/>
                <a:gd name="connsiteX2" fmla="*/ 649605 w 651985"/>
                <a:gd name="connsiteY2" fmla="*/ 51911 h 204311"/>
                <a:gd name="connsiteX3" fmla="*/ 645319 w 651985"/>
                <a:gd name="connsiteY3" fmla="*/ 52388 h 204311"/>
                <a:gd name="connsiteX4" fmla="*/ 643890 w 651985"/>
                <a:gd name="connsiteY4" fmla="*/ 52388 h 204311"/>
                <a:gd name="connsiteX5" fmla="*/ 642461 w 651985"/>
                <a:gd name="connsiteY5" fmla="*/ 51911 h 204311"/>
                <a:gd name="connsiteX6" fmla="*/ 634365 w 651985"/>
                <a:gd name="connsiteY6" fmla="*/ 47625 h 204311"/>
                <a:gd name="connsiteX7" fmla="*/ 630555 w 651985"/>
                <a:gd name="connsiteY7" fmla="*/ 46672 h 204311"/>
                <a:gd name="connsiteX8" fmla="*/ 629602 w 651985"/>
                <a:gd name="connsiteY8" fmla="*/ 43339 h 204311"/>
                <a:gd name="connsiteX9" fmla="*/ 628174 w 651985"/>
                <a:gd name="connsiteY9" fmla="*/ 41910 h 204311"/>
                <a:gd name="connsiteX10" fmla="*/ 626269 w 651985"/>
                <a:gd name="connsiteY10" fmla="*/ 40957 h 204311"/>
                <a:gd name="connsiteX11" fmla="*/ 622935 w 651985"/>
                <a:gd name="connsiteY11" fmla="*/ 39529 h 204311"/>
                <a:gd name="connsiteX12" fmla="*/ 621030 w 651985"/>
                <a:gd name="connsiteY12" fmla="*/ 39053 h 204311"/>
                <a:gd name="connsiteX13" fmla="*/ 619125 w 651985"/>
                <a:gd name="connsiteY13" fmla="*/ 39053 h 204311"/>
                <a:gd name="connsiteX14" fmla="*/ 615792 w 651985"/>
                <a:gd name="connsiteY14" fmla="*/ 41434 h 204311"/>
                <a:gd name="connsiteX15" fmla="*/ 611981 w 651985"/>
                <a:gd name="connsiteY15" fmla="*/ 42863 h 204311"/>
                <a:gd name="connsiteX16" fmla="*/ 610076 w 651985"/>
                <a:gd name="connsiteY16" fmla="*/ 42863 h 204311"/>
                <a:gd name="connsiteX17" fmla="*/ 608648 w 651985"/>
                <a:gd name="connsiteY17" fmla="*/ 40957 h 204311"/>
                <a:gd name="connsiteX18" fmla="*/ 608648 w 651985"/>
                <a:gd name="connsiteY18" fmla="*/ 40481 h 204311"/>
                <a:gd name="connsiteX19" fmla="*/ 613410 w 651985"/>
                <a:gd name="connsiteY19" fmla="*/ 39053 h 204311"/>
                <a:gd name="connsiteX20" fmla="*/ 614839 w 651985"/>
                <a:gd name="connsiteY20" fmla="*/ 38100 h 204311"/>
                <a:gd name="connsiteX21" fmla="*/ 612934 w 651985"/>
                <a:gd name="connsiteY21" fmla="*/ 33814 h 204311"/>
                <a:gd name="connsiteX22" fmla="*/ 611029 w 651985"/>
                <a:gd name="connsiteY22" fmla="*/ 31432 h 204311"/>
                <a:gd name="connsiteX23" fmla="*/ 607219 w 651985"/>
                <a:gd name="connsiteY23" fmla="*/ 34290 h 204311"/>
                <a:gd name="connsiteX24" fmla="*/ 604361 w 651985"/>
                <a:gd name="connsiteY24" fmla="*/ 35243 h 204311"/>
                <a:gd name="connsiteX25" fmla="*/ 593407 w 651985"/>
                <a:gd name="connsiteY25" fmla="*/ 37147 h 204311"/>
                <a:gd name="connsiteX26" fmla="*/ 597218 w 651985"/>
                <a:gd name="connsiteY26" fmla="*/ 35243 h 204311"/>
                <a:gd name="connsiteX27" fmla="*/ 598170 w 651985"/>
                <a:gd name="connsiteY27" fmla="*/ 33338 h 204311"/>
                <a:gd name="connsiteX28" fmla="*/ 598170 w 651985"/>
                <a:gd name="connsiteY28" fmla="*/ 30956 h 204311"/>
                <a:gd name="connsiteX29" fmla="*/ 597218 w 651985"/>
                <a:gd name="connsiteY29" fmla="*/ 26670 h 204311"/>
                <a:gd name="connsiteX30" fmla="*/ 600075 w 651985"/>
                <a:gd name="connsiteY30" fmla="*/ 24289 h 204311"/>
                <a:gd name="connsiteX31" fmla="*/ 600075 w 651985"/>
                <a:gd name="connsiteY31" fmla="*/ 21907 h 204311"/>
                <a:gd name="connsiteX32" fmla="*/ 599123 w 651985"/>
                <a:gd name="connsiteY32" fmla="*/ 19526 h 204311"/>
                <a:gd name="connsiteX33" fmla="*/ 598170 w 651985"/>
                <a:gd name="connsiteY33" fmla="*/ 18097 h 204311"/>
                <a:gd name="connsiteX34" fmla="*/ 596742 w 651985"/>
                <a:gd name="connsiteY34" fmla="*/ 16669 h 204311"/>
                <a:gd name="connsiteX35" fmla="*/ 592931 w 651985"/>
                <a:gd name="connsiteY35" fmla="*/ 14764 h 204311"/>
                <a:gd name="connsiteX36" fmla="*/ 589121 w 651985"/>
                <a:gd name="connsiteY36" fmla="*/ 13335 h 204311"/>
                <a:gd name="connsiteX37" fmla="*/ 586264 w 651985"/>
                <a:gd name="connsiteY37" fmla="*/ 10954 h 204311"/>
                <a:gd name="connsiteX38" fmla="*/ 584835 w 651985"/>
                <a:gd name="connsiteY38" fmla="*/ 7144 h 204311"/>
                <a:gd name="connsiteX39" fmla="*/ 584359 w 651985"/>
                <a:gd name="connsiteY39" fmla="*/ 5239 h 204311"/>
                <a:gd name="connsiteX40" fmla="*/ 584835 w 651985"/>
                <a:gd name="connsiteY40" fmla="*/ 2381 h 204311"/>
                <a:gd name="connsiteX41" fmla="*/ 583882 w 651985"/>
                <a:gd name="connsiteY41" fmla="*/ 1905 h 204311"/>
                <a:gd name="connsiteX42" fmla="*/ 580549 w 651985"/>
                <a:gd name="connsiteY42" fmla="*/ 953 h 204311"/>
                <a:gd name="connsiteX43" fmla="*/ 578644 w 651985"/>
                <a:gd name="connsiteY43" fmla="*/ 2857 h 204311"/>
                <a:gd name="connsiteX44" fmla="*/ 576739 w 651985"/>
                <a:gd name="connsiteY44" fmla="*/ 6668 h 204311"/>
                <a:gd name="connsiteX45" fmla="*/ 572929 w 651985"/>
                <a:gd name="connsiteY45" fmla="*/ 11430 h 204311"/>
                <a:gd name="connsiteX46" fmla="*/ 569595 w 651985"/>
                <a:gd name="connsiteY46" fmla="*/ 13335 h 204311"/>
                <a:gd name="connsiteX47" fmla="*/ 568643 w 651985"/>
                <a:gd name="connsiteY47" fmla="*/ 13335 h 204311"/>
                <a:gd name="connsiteX48" fmla="*/ 569119 w 651985"/>
                <a:gd name="connsiteY48" fmla="*/ 10478 h 204311"/>
                <a:gd name="connsiteX49" fmla="*/ 570071 w 651985"/>
                <a:gd name="connsiteY49" fmla="*/ 7620 h 204311"/>
                <a:gd name="connsiteX50" fmla="*/ 570548 w 651985"/>
                <a:gd name="connsiteY50" fmla="*/ 5715 h 204311"/>
                <a:gd name="connsiteX51" fmla="*/ 570071 w 651985"/>
                <a:gd name="connsiteY51" fmla="*/ 1429 h 204311"/>
                <a:gd name="connsiteX52" fmla="*/ 568167 w 651985"/>
                <a:gd name="connsiteY52" fmla="*/ 0 h 204311"/>
                <a:gd name="connsiteX53" fmla="*/ 567214 w 651985"/>
                <a:gd name="connsiteY53" fmla="*/ 476 h 204311"/>
                <a:gd name="connsiteX54" fmla="*/ 560070 w 651985"/>
                <a:gd name="connsiteY54" fmla="*/ 13811 h 204311"/>
                <a:gd name="connsiteX55" fmla="*/ 558642 w 651985"/>
                <a:gd name="connsiteY55" fmla="*/ 15716 h 204311"/>
                <a:gd name="connsiteX56" fmla="*/ 546735 w 651985"/>
                <a:gd name="connsiteY56" fmla="*/ 29051 h 204311"/>
                <a:gd name="connsiteX57" fmla="*/ 545782 w 651985"/>
                <a:gd name="connsiteY57" fmla="*/ 33338 h 204311"/>
                <a:gd name="connsiteX58" fmla="*/ 543877 w 651985"/>
                <a:gd name="connsiteY58" fmla="*/ 37624 h 204311"/>
                <a:gd name="connsiteX59" fmla="*/ 539115 w 651985"/>
                <a:gd name="connsiteY59" fmla="*/ 42863 h 204311"/>
                <a:gd name="connsiteX60" fmla="*/ 537686 w 651985"/>
                <a:gd name="connsiteY60" fmla="*/ 46672 h 204311"/>
                <a:gd name="connsiteX61" fmla="*/ 534829 w 651985"/>
                <a:gd name="connsiteY61" fmla="*/ 49054 h 204311"/>
                <a:gd name="connsiteX62" fmla="*/ 532924 w 651985"/>
                <a:gd name="connsiteY62" fmla="*/ 49054 h 204311"/>
                <a:gd name="connsiteX63" fmla="*/ 531019 w 651985"/>
                <a:gd name="connsiteY63" fmla="*/ 49054 h 204311"/>
                <a:gd name="connsiteX64" fmla="*/ 529114 w 651985"/>
                <a:gd name="connsiteY64" fmla="*/ 48578 h 204311"/>
                <a:gd name="connsiteX65" fmla="*/ 528638 w 651985"/>
                <a:gd name="connsiteY65" fmla="*/ 46672 h 204311"/>
                <a:gd name="connsiteX66" fmla="*/ 527209 w 651985"/>
                <a:gd name="connsiteY66" fmla="*/ 48101 h 204311"/>
                <a:gd name="connsiteX67" fmla="*/ 522446 w 651985"/>
                <a:gd name="connsiteY67" fmla="*/ 53340 h 204311"/>
                <a:gd name="connsiteX68" fmla="*/ 522446 w 651985"/>
                <a:gd name="connsiteY68" fmla="*/ 56197 h 204311"/>
                <a:gd name="connsiteX69" fmla="*/ 523875 w 651985"/>
                <a:gd name="connsiteY69" fmla="*/ 58579 h 204311"/>
                <a:gd name="connsiteX70" fmla="*/ 527685 w 651985"/>
                <a:gd name="connsiteY70" fmla="*/ 60484 h 204311"/>
                <a:gd name="connsiteX71" fmla="*/ 526732 w 651985"/>
                <a:gd name="connsiteY71" fmla="*/ 63818 h 204311"/>
                <a:gd name="connsiteX72" fmla="*/ 525780 w 651985"/>
                <a:gd name="connsiteY72" fmla="*/ 65246 h 204311"/>
                <a:gd name="connsiteX73" fmla="*/ 522446 w 651985"/>
                <a:gd name="connsiteY73" fmla="*/ 68104 h 204311"/>
                <a:gd name="connsiteX74" fmla="*/ 520541 w 651985"/>
                <a:gd name="connsiteY74" fmla="*/ 69532 h 204311"/>
                <a:gd name="connsiteX75" fmla="*/ 512445 w 651985"/>
                <a:gd name="connsiteY75" fmla="*/ 70485 h 204311"/>
                <a:gd name="connsiteX76" fmla="*/ 513398 w 651985"/>
                <a:gd name="connsiteY76" fmla="*/ 71438 h 204311"/>
                <a:gd name="connsiteX77" fmla="*/ 515302 w 651985"/>
                <a:gd name="connsiteY77" fmla="*/ 75247 h 204311"/>
                <a:gd name="connsiteX78" fmla="*/ 516731 w 651985"/>
                <a:gd name="connsiteY78" fmla="*/ 79057 h 204311"/>
                <a:gd name="connsiteX79" fmla="*/ 517207 w 651985"/>
                <a:gd name="connsiteY79" fmla="*/ 85249 h 204311"/>
                <a:gd name="connsiteX80" fmla="*/ 518636 w 651985"/>
                <a:gd name="connsiteY80" fmla="*/ 87630 h 204311"/>
                <a:gd name="connsiteX81" fmla="*/ 518160 w 651985"/>
                <a:gd name="connsiteY81" fmla="*/ 88106 h 204311"/>
                <a:gd name="connsiteX82" fmla="*/ 517207 w 651985"/>
                <a:gd name="connsiteY82" fmla="*/ 88582 h 204311"/>
                <a:gd name="connsiteX83" fmla="*/ 515779 w 651985"/>
                <a:gd name="connsiteY83" fmla="*/ 88582 h 204311"/>
                <a:gd name="connsiteX84" fmla="*/ 513398 w 651985"/>
                <a:gd name="connsiteY84" fmla="*/ 88106 h 204311"/>
                <a:gd name="connsiteX85" fmla="*/ 511016 w 651985"/>
                <a:gd name="connsiteY85" fmla="*/ 87154 h 204311"/>
                <a:gd name="connsiteX86" fmla="*/ 509111 w 651985"/>
                <a:gd name="connsiteY86" fmla="*/ 80486 h 204311"/>
                <a:gd name="connsiteX87" fmla="*/ 508159 w 651985"/>
                <a:gd name="connsiteY87" fmla="*/ 76676 h 204311"/>
                <a:gd name="connsiteX88" fmla="*/ 508159 w 651985"/>
                <a:gd name="connsiteY88" fmla="*/ 72390 h 204311"/>
                <a:gd name="connsiteX89" fmla="*/ 508159 w 651985"/>
                <a:gd name="connsiteY89" fmla="*/ 69532 h 204311"/>
                <a:gd name="connsiteX90" fmla="*/ 505301 w 651985"/>
                <a:gd name="connsiteY90" fmla="*/ 70961 h 204311"/>
                <a:gd name="connsiteX91" fmla="*/ 502444 w 651985"/>
                <a:gd name="connsiteY91" fmla="*/ 72866 h 204311"/>
                <a:gd name="connsiteX92" fmla="*/ 499586 w 651985"/>
                <a:gd name="connsiteY92" fmla="*/ 74295 h 204311"/>
                <a:gd name="connsiteX93" fmla="*/ 498157 w 651985"/>
                <a:gd name="connsiteY93" fmla="*/ 75724 h 204311"/>
                <a:gd name="connsiteX94" fmla="*/ 498634 w 651985"/>
                <a:gd name="connsiteY94" fmla="*/ 77629 h 204311"/>
                <a:gd name="connsiteX95" fmla="*/ 499110 w 651985"/>
                <a:gd name="connsiteY95" fmla="*/ 81439 h 204311"/>
                <a:gd name="connsiteX96" fmla="*/ 499586 w 651985"/>
                <a:gd name="connsiteY96" fmla="*/ 84296 h 204311"/>
                <a:gd name="connsiteX97" fmla="*/ 500539 w 651985"/>
                <a:gd name="connsiteY97" fmla="*/ 85249 h 204311"/>
                <a:gd name="connsiteX98" fmla="*/ 501491 w 651985"/>
                <a:gd name="connsiteY98" fmla="*/ 86678 h 204311"/>
                <a:gd name="connsiteX99" fmla="*/ 501015 w 651985"/>
                <a:gd name="connsiteY99" fmla="*/ 88106 h 204311"/>
                <a:gd name="connsiteX100" fmla="*/ 499586 w 651985"/>
                <a:gd name="connsiteY100" fmla="*/ 90488 h 204311"/>
                <a:gd name="connsiteX101" fmla="*/ 500539 w 651985"/>
                <a:gd name="connsiteY101" fmla="*/ 90964 h 204311"/>
                <a:gd name="connsiteX102" fmla="*/ 499586 w 651985"/>
                <a:gd name="connsiteY102" fmla="*/ 94297 h 204311"/>
                <a:gd name="connsiteX103" fmla="*/ 497681 w 651985"/>
                <a:gd name="connsiteY103" fmla="*/ 96679 h 204311"/>
                <a:gd name="connsiteX104" fmla="*/ 495300 w 651985"/>
                <a:gd name="connsiteY104" fmla="*/ 98584 h 204311"/>
                <a:gd name="connsiteX105" fmla="*/ 493871 w 651985"/>
                <a:gd name="connsiteY105" fmla="*/ 99060 h 204311"/>
                <a:gd name="connsiteX106" fmla="*/ 492443 w 651985"/>
                <a:gd name="connsiteY106" fmla="*/ 98107 h 204311"/>
                <a:gd name="connsiteX107" fmla="*/ 490538 w 651985"/>
                <a:gd name="connsiteY107" fmla="*/ 95726 h 204311"/>
                <a:gd name="connsiteX108" fmla="*/ 488156 w 651985"/>
                <a:gd name="connsiteY108" fmla="*/ 92869 h 204311"/>
                <a:gd name="connsiteX109" fmla="*/ 487204 w 651985"/>
                <a:gd name="connsiteY109" fmla="*/ 90964 h 204311"/>
                <a:gd name="connsiteX110" fmla="*/ 483870 w 651985"/>
                <a:gd name="connsiteY110" fmla="*/ 90964 h 204311"/>
                <a:gd name="connsiteX111" fmla="*/ 482918 w 651985"/>
                <a:gd name="connsiteY111" fmla="*/ 89535 h 204311"/>
                <a:gd name="connsiteX112" fmla="*/ 482918 w 651985"/>
                <a:gd name="connsiteY112" fmla="*/ 87630 h 204311"/>
                <a:gd name="connsiteX113" fmla="*/ 481965 w 651985"/>
                <a:gd name="connsiteY113" fmla="*/ 85725 h 204311"/>
                <a:gd name="connsiteX114" fmla="*/ 480536 w 651985"/>
                <a:gd name="connsiteY114" fmla="*/ 83820 h 204311"/>
                <a:gd name="connsiteX115" fmla="*/ 478631 w 651985"/>
                <a:gd name="connsiteY115" fmla="*/ 82391 h 204311"/>
                <a:gd name="connsiteX116" fmla="*/ 476250 w 651985"/>
                <a:gd name="connsiteY116" fmla="*/ 80963 h 204311"/>
                <a:gd name="connsiteX117" fmla="*/ 475298 w 651985"/>
                <a:gd name="connsiteY117" fmla="*/ 80010 h 204311"/>
                <a:gd name="connsiteX118" fmla="*/ 474821 w 651985"/>
                <a:gd name="connsiteY118" fmla="*/ 80010 h 204311"/>
                <a:gd name="connsiteX119" fmla="*/ 473393 w 651985"/>
                <a:gd name="connsiteY119" fmla="*/ 80486 h 204311"/>
                <a:gd name="connsiteX120" fmla="*/ 472440 w 651985"/>
                <a:gd name="connsiteY120" fmla="*/ 81439 h 204311"/>
                <a:gd name="connsiteX121" fmla="*/ 472440 w 651985"/>
                <a:gd name="connsiteY121" fmla="*/ 83344 h 204311"/>
                <a:gd name="connsiteX122" fmla="*/ 472440 w 651985"/>
                <a:gd name="connsiteY122" fmla="*/ 85249 h 204311"/>
                <a:gd name="connsiteX123" fmla="*/ 471011 w 651985"/>
                <a:gd name="connsiteY123" fmla="*/ 89535 h 204311"/>
                <a:gd name="connsiteX124" fmla="*/ 470059 w 651985"/>
                <a:gd name="connsiteY124" fmla="*/ 90964 h 204311"/>
                <a:gd name="connsiteX125" fmla="*/ 462915 w 651985"/>
                <a:gd name="connsiteY125" fmla="*/ 99060 h 204311"/>
                <a:gd name="connsiteX126" fmla="*/ 453866 w 651985"/>
                <a:gd name="connsiteY126" fmla="*/ 107632 h 204311"/>
                <a:gd name="connsiteX127" fmla="*/ 449580 w 651985"/>
                <a:gd name="connsiteY127" fmla="*/ 113824 h 204311"/>
                <a:gd name="connsiteX128" fmla="*/ 443389 w 651985"/>
                <a:gd name="connsiteY128" fmla="*/ 120968 h 204311"/>
                <a:gd name="connsiteX129" fmla="*/ 440055 w 651985"/>
                <a:gd name="connsiteY129" fmla="*/ 125730 h 204311"/>
                <a:gd name="connsiteX130" fmla="*/ 438150 w 651985"/>
                <a:gd name="connsiteY130" fmla="*/ 127159 h 204311"/>
                <a:gd name="connsiteX131" fmla="*/ 435769 w 651985"/>
                <a:gd name="connsiteY131" fmla="*/ 128111 h 204311"/>
                <a:gd name="connsiteX132" fmla="*/ 429577 w 651985"/>
                <a:gd name="connsiteY132" fmla="*/ 130016 h 204311"/>
                <a:gd name="connsiteX133" fmla="*/ 408623 w 651985"/>
                <a:gd name="connsiteY133" fmla="*/ 135255 h 204311"/>
                <a:gd name="connsiteX134" fmla="*/ 395288 w 651985"/>
                <a:gd name="connsiteY134" fmla="*/ 137160 h 204311"/>
                <a:gd name="connsiteX135" fmla="*/ 391954 w 651985"/>
                <a:gd name="connsiteY135" fmla="*/ 138589 h 204311"/>
                <a:gd name="connsiteX136" fmla="*/ 388144 w 651985"/>
                <a:gd name="connsiteY136" fmla="*/ 140970 h 204311"/>
                <a:gd name="connsiteX137" fmla="*/ 385763 w 651985"/>
                <a:gd name="connsiteY137" fmla="*/ 144780 h 204311"/>
                <a:gd name="connsiteX138" fmla="*/ 385763 w 651985"/>
                <a:gd name="connsiteY138" fmla="*/ 149543 h 204311"/>
                <a:gd name="connsiteX139" fmla="*/ 386239 w 651985"/>
                <a:gd name="connsiteY139" fmla="*/ 151924 h 204311"/>
                <a:gd name="connsiteX140" fmla="*/ 385763 w 651985"/>
                <a:gd name="connsiteY140" fmla="*/ 153353 h 204311"/>
                <a:gd name="connsiteX141" fmla="*/ 384334 w 651985"/>
                <a:gd name="connsiteY141" fmla="*/ 153829 h 204311"/>
                <a:gd name="connsiteX142" fmla="*/ 382429 w 651985"/>
                <a:gd name="connsiteY142" fmla="*/ 153829 h 204311"/>
                <a:gd name="connsiteX143" fmla="*/ 380524 w 651985"/>
                <a:gd name="connsiteY143" fmla="*/ 152876 h 204311"/>
                <a:gd name="connsiteX144" fmla="*/ 378619 w 651985"/>
                <a:gd name="connsiteY144" fmla="*/ 151447 h 204311"/>
                <a:gd name="connsiteX145" fmla="*/ 377666 w 651985"/>
                <a:gd name="connsiteY145" fmla="*/ 153353 h 204311"/>
                <a:gd name="connsiteX146" fmla="*/ 377190 w 651985"/>
                <a:gd name="connsiteY146" fmla="*/ 156210 h 204311"/>
                <a:gd name="connsiteX147" fmla="*/ 377666 w 651985"/>
                <a:gd name="connsiteY147" fmla="*/ 159544 h 204311"/>
                <a:gd name="connsiteX148" fmla="*/ 379571 w 651985"/>
                <a:gd name="connsiteY148" fmla="*/ 161449 h 204311"/>
                <a:gd name="connsiteX149" fmla="*/ 379095 w 651985"/>
                <a:gd name="connsiteY149" fmla="*/ 163830 h 204311"/>
                <a:gd name="connsiteX150" fmla="*/ 377190 w 651985"/>
                <a:gd name="connsiteY150" fmla="*/ 166688 h 204311"/>
                <a:gd name="connsiteX151" fmla="*/ 376238 w 651985"/>
                <a:gd name="connsiteY151" fmla="*/ 169545 h 204311"/>
                <a:gd name="connsiteX152" fmla="*/ 375761 w 651985"/>
                <a:gd name="connsiteY152" fmla="*/ 175260 h 204311"/>
                <a:gd name="connsiteX153" fmla="*/ 374332 w 651985"/>
                <a:gd name="connsiteY153" fmla="*/ 177165 h 204311"/>
                <a:gd name="connsiteX154" fmla="*/ 371951 w 651985"/>
                <a:gd name="connsiteY154" fmla="*/ 179070 h 204311"/>
                <a:gd name="connsiteX155" fmla="*/ 371475 w 651985"/>
                <a:gd name="connsiteY155" fmla="*/ 181451 h 204311"/>
                <a:gd name="connsiteX156" fmla="*/ 372427 w 651985"/>
                <a:gd name="connsiteY156" fmla="*/ 183832 h 204311"/>
                <a:gd name="connsiteX157" fmla="*/ 374809 w 651985"/>
                <a:gd name="connsiteY157" fmla="*/ 185261 h 204311"/>
                <a:gd name="connsiteX158" fmla="*/ 378143 w 651985"/>
                <a:gd name="connsiteY158" fmla="*/ 187166 h 204311"/>
                <a:gd name="connsiteX159" fmla="*/ 375285 w 651985"/>
                <a:gd name="connsiteY159" fmla="*/ 187643 h 204311"/>
                <a:gd name="connsiteX160" fmla="*/ 373856 w 651985"/>
                <a:gd name="connsiteY160" fmla="*/ 187166 h 204311"/>
                <a:gd name="connsiteX161" fmla="*/ 368618 w 651985"/>
                <a:gd name="connsiteY161" fmla="*/ 183356 h 204311"/>
                <a:gd name="connsiteX162" fmla="*/ 367189 w 651985"/>
                <a:gd name="connsiteY162" fmla="*/ 182880 h 204311"/>
                <a:gd name="connsiteX163" fmla="*/ 363379 w 651985"/>
                <a:gd name="connsiteY163" fmla="*/ 183356 h 204311"/>
                <a:gd name="connsiteX164" fmla="*/ 359569 w 651985"/>
                <a:gd name="connsiteY164" fmla="*/ 182404 h 204311"/>
                <a:gd name="connsiteX165" fmla="*/ 350044 w 651985"/>
                <a:gd name="connsiteY165" fmla="*/ 177165 h 204311"/>
                <a:gd name="connsiteX166" fmla="*/ 348139 w 651985"/>
                <a:gd name="connsiteY166" fmla="*/ 176689 h 204311"/>
                <a:gd name="connsiteX167" fmla="*/ 346234 w 651985"/>
                <a:gd name="connsiteY167" fmla="*/ 177165 h 204311"/>
                <a:gd name="connsiteX168" fmla="*/ 344329 w 651985"/>
                <a:gd name="connsiteY168" fmla="*/ 177165 h 204311"/>
                <a:gd name="connsiteX169" fmla="*/ 340043 w 651985"/>
                <a:gd name="connsiteY169" fmla="*/ 177165 h 204311"/>
                <a:gd name="connsiteX170" fmla="*/ 335756 w 651985"/>
                <a:gd name="connsiteY170" fmla="*/ 176689 h 204311"/>
                <a:gd name="connsiteX171" fmla="*/ 331470 w 651985"/>
                <a:gd name="connsiteY171" fmla="*/ 175260 h 204311"/>
                <a:gd name="connsiteX172" fmla="*/ 326707 w 651985"/>
                <a:gd name="connsiteY172" fmla="*/ 171926 h 204311"/>
                <a:gd name="connsiteX173" fmla="*/ 325755 w 651985"/>
                <a:gd name="connsiteY173" fmla="*/ 170974 h 204311"/>
                <a:gd name="connsiteX174" fmla="*/ 323374 w 651985"/>
                <a:gd name="connsiteY174" fmla="*/ 166211 h 204311"/>
                <a:gd name="connsiteX175" fmla="*/ 320516 w 651985"/>
                <a:gd name="connsiteY175" fmla="*/ 170497 h 204311"/>
                <a:gd name="connsiteX176" fmla="*/ 320993 w 651985"/>
                <a:gd name="connsiteY176" fmla="*/ 171926 h 204311"/>
                <a:gd name="connsiteX177" fmla="*/ 321945 w 651985"/>
                <a:gd name="connsiteY177" fmla="*/ 173355 h 204311"/>
                <a:gd name="connsiteX178" fmla="*/ 324326 w 651985"/>
                <a:gd name="connsiteY178" fmla="*/ 174307 h 204311"/>
                <a:gd name="connsiteX179" fmla="*/ 324802 w 651985"/>
                <a:gd name="connsiteY179" fmla="*/ 179546 h 204311"/>
                <a:gd name="connsiteX180" fmla="*/ 327660 w 651985"/>
                <a:gd name="connsiteY180" fmla="*/ 182404 h 204311"/>
                <a:gd name="connsiteX181" fmla="*/ 330518 w 651985"/>
                <a:gd name="connsiteY181" fmla="*/ 185261 h 204311"/>
                <a:gd name="connsiteX182" fmla="*/ 332423 w 651985"/>
                <a:gd name="connsiteY182" fmla="*/ 186690 h 204311"/>
                <a:gd name="connsiteX183" fmla="*/ 334804 w 651985"/>
                <a:gd name="connsiteY183" fmla="*/ 188595 h 204311"/>
                <a:gd name="connsiteX184" fmla="*/ 336232 w 651985"/>
                <a:gd name="connsiteY184" fmla="*/ 190500 h 204311"/>
                <a:gd name="connsiteX185" fmla="*/ 338138 w 651985"/>
                <a:gd name="connsiteY185" fmla="*/ 191929 h 204311"/>
                <a:gd name="connsiteX186" fmla="*/ 340519 w 651985"/>
                <a:gd name="connsiteY186" fmla="*/ 193357 h 204311"/>
                <a:gd name="connsiteX187" fmla="*/ 347186 w 651985"/>
                <a:gd name="connsiteY187" fmla="*/ 200025 h 204311"/>
                <a:gd name="connsiteX188" fmla="*/ 350044 w 651985"/>
                <a:gd name="connsiteY188" fmla="*/ 201930 h 204311"/>
                <a:gd name="connsiteX189" fmla="*/ 351949 w 651985"/>
                <a:gd name="connsiteY189" fmla="*/ 203835 h 204311"/>
                <a:gd name="connsiteX190" fmla="*/ 353377 w 651985"/>
                <a:gd name="connsiteY190" fmla="*/ 204311 h 204311"/>
                <a:gd name="connsiteX191" fmla="*/ 357188 w 651985"/>
                <a:gd name="connsiteY191" fmla="*/ 203835 h 204311"/>
                <a:gd name="connsiteX192" fmla="*/ 368141 w 651985"/>
                <a:gd name="connsiteY192" fmla="*/ 199072 h 204311"/>
                <a:gd name="connsiteX193" fmla="*/ 370046 w 651985"/>
                <a:gd name="connsiteY193" fmla="*/ 198596 h 204311"/>
                <a:gd name="connsiteX194" fmla="*/ 373856 w 651985"/>
                <a:gd name="connsiteY194" fmla="*/ 197644 h 204311"/>
                <a:gd name="connsiteX195" fmla="*/ 380048 w 651985"/>
                <a:gd name="connsiteY195" fmla="*/ 198120 h 204311"/>
                <a:gd name="connsiteX196" fmla="*/ 386715 w 651985"/>
                <a:gd name="connsiteY196" fmla="*/ 199549 h 204311"/>
                <a:gd name="connsiteX197" fmla="*/ 389096 w 651985"/>
                <a:gd name="connsiteY197" fmla="*/ 199549 h 204311"/>
                <a:gd name="connsiteX198" fmla="*/ 391001 w 651985"/>
                <a:gd name="connsiteY198" fmla="*/ 198596 h 204311"/>
                <a:gd name="connsiteX199" fmla="*/ 393859 w 651985"/>
                <a:gd name="connsiteY199" fmla="*/ 199072 h 204311"/>
                <a:gd name="connsiteX200" fmla="*/ 396716 w 651985"/>
                <a:gd name="connsiteY200" fmla="*/ 199549 h 204311"/>
                <a:gd name="connsiteX201" fmla="*/ 398145 w 651985"/>
                <a:gd name="connsiteY201" fmla="*/ 199072 h 204311"/>
                <a:gd name="connsiteX202" fmla="*/ 401955 w 651985"/>
                <a:gd name="connsiteY202" fmla="*/ 195739 h 204311"/>
                <a:gd name="connsiteX203" fmla="*/ 407194 w 651985"/>
                <a:gd name="connsiteY203" fmla="*/ 194786 h 204311"/>
                <a:gd name="connsiteX204" fmla="*/ 409099 w 651985"/>
                <a:gd name="connsiteY204" fmla="*/ 191453 h 204311"/>
                <a:gd name="connsiteX205" fmla="*/ 410527 w 651985"/>
                <a:gd name="connsiteY205" fmla="*/ 188119 h 204311"/>
                <a:gd name="connsiteX206" fmla="*/ 411004 w 651985"/>
                <a:gd name="connsiteY206" fmla="*/ 184785 h 204311"/>
                <a:gd name="connsiteX207" fmla="*/ 413385 w 651985"/>
                <a:gd name="connsiteY207" fmla="*/ 183356 h 204311"/>
                <a:gd name="connsiteX208" fmla="*/ 416243 w 651985"/>
                <a:gd name="connsiteY208" fmla="*/ 182404 h 204311"/>
                <a:gd name="connsiteX209" fmla="*/ 421005 w 651985"/>
                <a:gd name="connsiteY209" fmla="*/ 180975 h 204311"/>
                <a:gd name="connsiteX210" fmla="*/ 436721 w 651985"/>
                <a:gd name="connsiteY210" fmla="*/ 180499 h 204311"/>
                <a:gd name="connsiteX211" fmla="*/ 438150 w 651985"/>
                <a:gd name="connsiteY211" fmla="*/ 180975 h 204311"/>
                <a:gd name="connsiteX212" fmla="*/ 438626 w 651985"/>
                <a:gd name="connsiteY212" fmla="*/ 182880 h 204311"/>
                <a:gd name="connsiteX213" fmla="*/ 438150 w 651985"/>
                <a:gd name="connsiteY213" fmla="*/ 184309 h 204311"/>
                <a:gd name="connsiteX214" fmla="*/ 438626 w 651985"/>
                <a:gd name="connsiteY214" fmla="*/ 185261 h 204311"/>
                <a:gd name="connsiteX215" fmla="*/ 440531 w 651985"/>
                <a:gd name="connsiteY215" fmla="*/ 185261 h 204311"/>
                <a:gd name="connsiteX216" fmla="*/ 442436 w 651985"/>
                <a:gd name="connsiteY216" fmla="*/ 186214 h 204311"/>
                <a:gd name="connsiteX217" fmla="*/ 450532 w 651985"/>
                <a:gd name="connsiteY217" fmla="*/ 189071 h 204311"/>
                <a:gd name="connsiteX218" fmla="*/ 453866 w 651985"/>
                <a:gd name="connsiteY218" fmla="*/ 190024 h 204311"/>
                <a:gd name="connsiteX219" fmla="*/ 455771 w 651985"/>
                <a:gd name="connsiteY219" fmla="*/ 190024 h 204311"/>
                <a:gd name="connsiteX220" fmla="*/ 459581 w 651985"/>
                <a:gd name="connsiteY220" fmla="*/ 192405 h 204311"/>
                <a:gd name="connsiteX221" fmla="*/ 461486 w 651985"/>
                <a:gd name="connsiteY221" fmla="*/ 191453 h 204311"/>
                <a:gd name="connsiteX222" fmla="*/ 464344 w 651985"/>
                <a:gd name="connsiteY222" fmla="*/ 189547 h 204311"/>
                <a:gd name="connsiteX223" fmla="*/ 466725 w 651985"/>
                <a:gd name="connsiteY223" fmla="*/ 187166 h 204311"/>
                <a:gd name="connsiteX224" fmla="*/ 469106 w 651985"/>
                <a:gd name="connsiteY224" fmla="*/ 185261 h 204311"/>
                <a:gd name="connsiteX225" fmla="*/ 472440 w 651985"/>
                <a:gd name="connsiteY225" fmla="*/ 184785 h 204311"/>
                <a:gd name="connsiteX226" fmla="*/ 476726 w 651985"/>
                <a:gd name="connsiteY226" fmla="*/ 184785 h 204311"/>
                <a:gd name="connsiteX227" fmla="*/ 481965 w 651985"/>
                <a:gd name="connsiteY227" fmla="*/ 184309 h 204311"/>
                <a:gd name="connsiteX228" fmla="*/ 485775 w 651985"/>
                <a:gd name="connsiteY228" fmla="*/ 183356 h 204311"/>
                <a:gd name="connsiteX229" fmla="*/ 490061 w 651985"/>
                <a:gd name="connsiteY229" fmla="*/ 184785 h 204311"/>
                <a:gd name="connsiteX230" fmla="*/ 491014 w 651985"/>
                <a:gd name="connsiteY230" fmla="*/ 184309 h 204311"/>
                <a:gd name="connsiteX231" fmla="*/ 491966 w 651985"/>
                <a:gd name="connsiteY231" fmla="*/ 182880 h 204311"/>
                <a:gd name="connsiteX232" fmla="*/ 494348 w 651985"/>
                <a:gd name="connsiteY232" fmla="*/ 179546 h 204311"/>
                <a:gd name="connsiteX233" fmla="*/ 495300 w 651985"/>
                <a:gd name="connsiteY233" fmla="*/ 177165 h 204311"/>
                <a:gd name="connsiteX234" fmla="*/ 496252 w 651985"/>
                <a:gd name="connsiteY234" fmla="*/ 172879 h 204311"/>
                <a:gd name="connsiteX235" fmla="*/ 496729 w 651985"/>
                <a:gd name="connsiteY235" fmla="*/ 171926 h 204311"/>
                <a:gd name="connsiteX236" fmla="*/ 498157 w 651985"/>
                <a:gd name="connsiteY236" fmla="*/ 171450 h 204311"/>
                <a:gd name="connsiteX237" fmla="*/ 499586 w 651985"/>
                <a:gd name="connsiteY237" fmla="*/ 170497 h 204311"/>
                <a:gd name="connsiteX238" fmla="*/ 500063 w 651985"/>
                <a:gd name="connsiteY238" fmla="*/ 169069 h 204311"/>
                <a:gd name="connsiteX239" fmla="*/ 500539 w 651985"/>
                <a:gd name="connsiteY239" fmla="*/ 167640 h 204311"/>
                <a:gd name="connsiteX240" fmla="*/ 500063 w 651985"/>
                <a:gd name="connsiteY240" fmla="*/ 166211 h 204311"/>
                <a:gd name="connsiteX241" fmla="*/ 499110 w 651985"/>
                <a:gd name="connsiteY241" fmla="*/ 165259 h 204311"/>
                <a:gd name="connsiteX242" fmla="*/ 498157 w 651985"/>
                <a:gd name="connsiteY242" fmla="*/ 161449 h 204311"/>
                <a:gd name="connsiteX243" fmla="*/ 498634 w 651985"/>
                <a:gd name="connsiteY243" fmla="*/ 159544 h 204311"/>
                <a:gd name="connsiteX244" fmla="*/ 499110 w 651985"/>
                <a:gd name="connsiteY244" fmla="*/ 158115 h 204311"/>
                <a:gd name="connsiteX245" fmla="*/ 501015 w 651985"/>
                <a:gd name="connsiteY245" fmla="*/ 157639 h 204311"/>
                <a:gd name="connsiteX246" fmla="*/ 505301 w 651985"/>
                <a:gd name="connsiteY246" fmla="*/ 154781 h 204311"/>
                <a:gd name="connsiteX247" fmla="*/ 509111 w 651985"/>
                <a:gd name="connsiteY247" fmla="*/ 151447 h 204311"/>
                <a:gd name="connsiteX248" fmla="*/ 511493 w 651985"/>
                <a:gd name="connsiteY248" fmla="*/ 150019 h 204311"/>
                <a:gd name="connsiteX249" fmla="*/ 512445 w 651985"/>
                <a:gd name="connsiteY249" fmla="*/ 149066 h 204311"/>
                <a:gd name="connsiteX250" fmla="*/ 512445 w 651985"/>
                <a:gd name="connsiteY250" fmla="*/ 147638 h 204311"/>
                <a:gd name="connsiteX251" fmla="*/ 510540 w 651985"/>
                <a:gd name="connsiteY251" fmla="*/ 146209 h 204311"/>
                <a:gd name="connsiteX252" fmla="*/ 508635 w 651985"/>
                <a:gd name="connsiteY252" fmla="*/ 145256 h 204311"/>
                <a:gd name="connsiteX253" fmla="*/ 508635 w 651985"/>
                <a:gd name="connsiteY253" fmla="*/ 143351 h 204311"/>
                <a:gd name="connsiteX254" fmla="*/ 508635 w 651985"/>
                <a:gd name="connsiteY254" fmla="*/ 141922 h 204311"/>
                <a:gd name="connsiteX255" fmla="*/ 509111 w 651985"/>
                <a:gd name="connsiteY255" fmla="*/ 140970 h 204311"/>
                <a:gd name="connsiteX256" fmla="*/ 508635 w 651985"/>
                <a:gd name="connsiteY256" fmla="*/ 140018 h 204311"/>
                <a:gd name="connsiteX257" fmla="*/ 508635 w 651985"/>
                <a:gd name="connsiteY257" fmla="*/ 138113 h 204311"/>
                <a:gd name="connsiteX258" fmla="*/ 509588 w 651985"/>
                <a:gd name="connsiteY258" fmla="*/ 136207 h 204311"/>
                <a:gd name="connsiteX259" fmla="*/ 511969 w 651985"/>
                <a:gd name="connsiteY259" fmla="*/ 133350 h 204311"/>
                <a:gd name="connsiteX260" fmla="*/ 513874 w 651985"/>
                <a:gd name="connsiteY260" fmla="*/ 131445 h 204311"/>
                <a:gd name="connsiteX261" fmla="*/ 516255 w 651985"/>
                <a:gd name="connsiteY261" fmla="*/ 132397 h 204311"/>
                <a:gd name="connsiteX262" fmla="*/ 518636 w 651985"/>
                <a:gd name="connsiteY262" fmla="*/ 131921 h 204311"/>
                <a:gd name="connsiteX263" fmla="*/ 521018 w 651985"/>
                <a:gd name="connsiteY263" fmla="*/ 130969 h 204311"/>
                <a:gd name="connsiteX264" fmla="*/ 522446 w 651985"/>
                <a:gd name="connsiteY264" fmla="*/ 127635 h 204311"/>
                <a:gd name="connsiteX265" fmla="*/ 522446 w 651985"/>
                <a:gd name="connsiteY265" fmla="*/ 126206 h 204311"/>
                <a:gd name="connsiteX266" fmla="*/ 521970 w 651985"/>
                <a:gd name="connsiteY266" fmla="*/ 124778 h 204311"/>
                <a:gd name="connsiteX267" fmla="*/ 522923 w 651985"/>
                <a:gd name="connsiteY267" fmla="*/ 120491 h 204311"/>
                <a:gd name="connsiteX268" fmla="*/ 522923 w 651985"/>
                <a:gd name="connsiteY268" fmla="*/ 120015 h 204311"/>
                <a:gd name="connsiteX269" fmla="*/ 524351 w 651985"/>
                <a:gd name="connsiteY269" fmla="*/ 117157 h 204311"/>
                <a:gd name="connsiteX270" fmla="*/ 524351 w 651985"/>
                <a:gd name="connsiteY270" fmla="*/ 115253 h 204311"/>
                <a:gd name="connsiteX271" fmla="*/ 523399 w 651985"/>
                <a:gd name="connsiteY271" fmla="*/ 110966 h 204311"/>
                <a:gd name="connsiteX272" fmla="*/ 523875 w 651985"/>
                <a:gd name="connsiteY272" fmla="*/ 107632 h 204311"/>
                <a:gd name="connsiteX273" fmla="*/ 524351 w 651985"/>
                <a:gd name="connsiteY273" fmla="*/ 100489 h 204311"/>
                <a:gd name="connsiteX274" fmla="*/ 525304 w 651985"/>
                <a:gd name="connsiteY274" fmla="*/ 99060 h 204311"/>
                <a:gd name="connsiteX275" fmla="*/ 526256 w 651985"/>
                <a:gd name="connsiteY275" fmla="*/ 95250 h 204311"/>
                <a:gd name="connsiteX276" fmla="*/ 528161 w 651985"/>
                <a:gd name="connsiteY276" fmla="*/ 91440 h 204311"/>
                <a:gd name="connsiteX277" fmla="*/ 531495 w 651985"/>
                <a:gd name="connsiteY277" fmla="*/ 89535 h 204311"/>
                <a:gd name="connsiteX278" fmla="*/ 533400 w 651985"/>
                <a:gd name="connsiteY278" fmla="*/ 86678 h 204311"/>
                <a:gd name="connsiteX279" fmla="*/ 534352 w 651985"/>
                <a:gd name="connsiteY279" fmla="*/ 86201 h 204311"/>
                <a:gd name="connsiteX280" fmla="*/ 535781 w 651985"/>
                <a:gd name="connsiteY280" fmla="*/ 86201 h 204311"/>
                <a:gd name="connsiteX281" fmla="*/ 540068 w 651985"/>
                <a:gd name="connsiteY281" fmla="*/ 88106 h 204311"/>
                <a:gd name="connsiteX282" fmla="*/ 543877 w 651985"/>
                <a:gd name="connsiteY282" fmla="*/ 85725 h 204311"/>
                <a:gd name="connsiteX283" fmla="*/ 547211 w 651985"/>
                <a:gd name="connsiteY283" fmla="*/ 85249 h 204311"/>
                <a:gd name="connsiteX284" fmla="*/ 550069 w 651985"/>
                <a:gd name="connsiteY284" fmla="*/ 85725 h 204311"/>
                <a:gd name="connsiteX285" fmla="*/ 551498 w 651985"/>
                <a:gd name="connsiteY285" fmla="*/ 86678 h 204311"/>
                <a:gd name="connsiteX286" fmla="*/ 552926 w 651985"/>
                <a:gd name="connsiteY286" fmla="*/ 87154 h 204311"/>
                <a:gd name="connsiteX287" fmla="*/ 556260 w 651985"/>
                <a:gd name="connsiteY287" fmla="*/ 85249 h 204311"/>
                <a:gd name="connsiteX288" fmla="*/ 557689 w 651985"/>
                <a:gd name="connsiteY288" fmla="*/ 85725 h 204311"/>
                <a:gd name="connsiteX289" fmla="*/ 559118 w 651985"/>
                <a:gd name="connsiteY289" fmla="*/ 86678 h 204311"/>
                <a:gd name="connsiteX290" fmla="*/ 561023 w 651985"/>
                <a:gd name="connsiteY290" fmla="*/ 86678 h 204311"/>
                <a:gd name="connsiteX291" fmla="*/ 562927 w 651985"/>
                <a:gd name="connsiteY291" fmla="*/ 86201 h 204311"/>
                <a:gd name="connsiteX292" fmla="*/ 567690 w 651985"/>
                <a:gd name="connsiteY292" fmla="*/ 86678 h 204311"/>
                <a:gd name="connsiteX293" fmla="*/ 576263 w 651985"/>
                <a:gd name="connsiteY293" fmla="*/ 86678 h 204311"/>
                <a:gd name="connsiteX294" fmla="*/ 582454 w 651985"/>
                <a:gd name="connsiteY294" fmla="*/ 88106 h 204311"/>
                <a:gd name="connsiteX295" fmla="*/ 588169 w 651985"/>
                <a:gd name="connsiteY295" fmla="*/ 91916 h 204311"/>
                <a:gd name="connsiteX296" fmla="*/ 591026 w 651985"/>
                <a:gd name="connsiteY296" fmla="*/ 92869 h 204311"/>
                <a:gd name="connsiteX297" fmla="*/ 592455 w 651985"/>
                <a:gd name="connsiteY297" fmla="*/ 92869 h 204311"/>
                <a:gd name="connsiteX298" fmla="*/ 593407 w 651985"/>
                <a:gd name="connsiteY298" fmla="*/ 91916 h 204311"/>
                <a:gd name="connsiteX299" fmla="*/ 594836 w 651985"/>
                <a:gd name="connsiteY299" fmla="*/ 88582 h 204311"/>
                <a:gd name="connsiteX300" fmla="*/ 596265 w 651985"/>
                <a:gd name="connsiteY300" fmla="*/ 87154 h 204311"/>
                <a:gd name="connsiteX301" fmla="*/ 597694 w 651985"/>
                <a:gd name="connsiteY301" fmla="*/ 87154 h 204311"/>
                <a:gd name="connsiteX302" fmla="*/ 602932 w 651985"/>
                <a:gd name="connsiteY302" fmla="*/ 89535 h 204311"/>
                <a:gd name="connsiteX303" fmla="*/ 606743 w 651985"/>
                <a:gd name="connsiteY303" fmla="*/ 90011 h 204311"/>
                <a:gd name="connsiteX304" fmla="*/ 610552 w 651985"/>
                <a:gd name="connsiteY304" fmla="*/ 88582 h 204311"/>
                <a:gd name="connsiteX305" fmla="*/ 614363 w 651985"/>
                <a:gd name="connsiteY305" fmla="*/ 87630 h 204311"/>
                <a:gd name="connsiteX306" fmla="*/ 619125 w 651985"/>
                <a:gd name="connsiteY306" fmla="*/ 87154 h 204311"/>
                <a:gd name="connsiteX307" fmla="*/ 623888 w 651985"/>
                <a:gd name="connsiteY307" fmla="*/ 86201 h 204311"/>
                <a:gd name="connsiteX308" fmla="*/ 625793 w 651985"/>
                <a:gd name="connsiteY308" fmla="*/ 85725 h 204311"/>
                <a:gd name="connsiteX309" fmla="*/ 627221 w 651985"/>
                <a:gd name="connsiteY309" fmla="*/ 84772 h 204311"/>
                <a:gd name="connsiteX310" fmla="*/ 627698 w 651985"/>
                <a:gd name="connsiteY310" fmla="*/ 82868 h 204311"/>
                <a:gd name="connsiteX311" fmla="*/ 626745 w 651985"/>
                <a:gd name="connsiteY311" fmla="*/ 81439 h 204311"/>
                <a:gd name="connsiteX312" fmla="*/ 618649 w 651985"/>
                <a:gd name="connsiteY312" fmla="*/ 75724 h 204311"/>
                <a:gd name="connsiteX313" fmla="*/ 613886 w 651985"/>
                <a:gd name="connsiteY313" fmla="*/ 70485 h 204311"/>
                <a:gd name="connsiteX314" fmla="*/ 616268 w 651985"/>
                <a:gd name="connsiteY314" fmla="*/ 65246 h 204311"/>
                <a:gd name="connsiteX315" fmla="*/ 618173 w 651985"/>
                <a:gd name="connsiteY315" fmla="*/ 64294 h 204311"/>
                <a:gd name="connsiteX316" fmla="*/ 620077 w 651985"/>
                <a:gd name="connsiteY316" fmla="*/ 64294 h 204311"/>
                <a:gd name="connsiteX317" fmla="*/ 625793 w 651985"/>
                <a:gd name="connsiteY317" fmla="*/ 66199 h 204311"/>
                <a:gd name="connsiteX318" fmla="*/ 630079 w 651985"/>
                <a:gd name="connsiteY318" fmla="*/ 66199 h 204311"/>
                <a:gd name="connsiteX319" fmla="*/ 638175 w 651985"/>
                <a:gd name="connsiteY319" fmla="*/ 64294 h 204311"/>
                <a:gd name="connsiteX320" fmla="*/ 645795 w 651985"/>
                <a:gd name="connsiteY320" fmla="*/ 61913 h 204311"/>
                <a:gd name="connsiteX321" fmla="*/ 648652 w 651985"/>
                <a:gd name="connsiteY321" fmla="*/ 60007 h 204311"/>
                <a:gd name="connsiteX322" fmla="*/ 649605 w 651985"/>
                <a:gd name="connsiteY322" fmla="*/ 58579 h 204311"/>
                <a:gd name="connsiteX323" fmla="*/ 650081 w 651985"/>
                <a:gd name="connsiteY323" fmla="*/ 57150 h 204311"/>
                <a:gd name="connsiteX324" fmla="*/ 650081 w 651985"/>
                <a:gd name="connsiteY324" fmla="*/ 55245 h 204311"/>
                <a:gd name="connsiteX325" fmla="*/ 651986 w 651985"/>
                <a:gd name="connsiteY325" fmla="*/ 53816 h 204311"/>
                <a:gd name="connsiteX326" fmla="*/ 131921 w 651985"/>
                <a:gd name="connsiteY326" fmla="*/ 158115 h 204311"/>
                <a:gd name="connsiteX327" fmla="*/ 127159 w 651985"/>
                <a:gd name="connsiteY327" fmla="*/ 150019 h 204311"/>
                <a:gd name="connsiteX328" fmla="*/ 126682 w 651985"/>
                <a:gd name="connsiteY328" fmla="*/ 147638 h 204311"/>
                <a:gd name="connsiteX329" fmla="*/ 117157 w 651985"/>
                <a:gd name="connsiteY329" fmla="*/ 140970 h 204311"/>
                <a:gd name="connsiteX330" fmla="*/ 115252 w 651985"/>
                <a:gd name="connsiteY330" fmla="*/ 139065 h 204311"/>
                <a:gd name="connsiteX331" fmla="*/ 113824 w 651985"/>
                <a:gd name="connsiteY331" fmla="*/ 135731 h 204311"/>
                <a:gd name="connsiteX332" fmla="*/ 113824 w 651985"/>
                <a:gd name="connsiteY332" fmla="*/ 124778 h 204311"/>
                <a:gd name="connsiteX333" fmla="*/ 113348 w 651985"/>
                <a:gd name="connsiteY333" fmla="*/ 120968 h 204311"/>
                <a:gd name="connsiteX334" fmla="*/ 114300 w 651985"/>
                <a:gd name="connsiteY334" fmla="*/ 116205 h 204311"/>
                <a:gd name="connsiteX335" fmla="*/ 111443 w 651985"/>
                <a:gd name="connsiteY335" fmla="*/ 110966 h 204311"/>
                <a:gd name="connsiteX336" fmla="*/ 110966 w 651985"/>
                <a:gd name="connsiteY336" fmla="*/ 107632 h 204311"/>
                <a:gd name="connsiteX337" fmla="*/ 112871 w 651985"/>
                <a:gd name="connsiteY337" fmla="*/ 100489 h 204311"/>
                <a:gd name="connsiteX338" fmla="*/ 114300 w 651985"/>
                <a:gd name="connsiteY338" fmla="*/ 86678 h 204311"/>
                <a:gd name="connsiteX339" fmla="*/ 113824 w 651985"/>
                <a:gd name="connsiteY339" fmla="*/ 77153 h 204311"/>
                <a:gd name="connsiteX340" fmla="*/ 112395 w 651985"/>
                <a:gd name="connsiteY340" fmla="*/ 70961 h 204311"/>
                <a:gd name="connsiteX341" fmla="*/ 104775 w 651985"/>
                <a:gd name="connsiteY341" fmla="*/ 57150 h 204311"/>
                <a:gd name="connsiteX342" fmla="*/ 101441 w 651985"/>
                <a:gd name="connsiteY342" fmla="*/ 52388 h 204311"/>
                <a:gd name="connsiteX343" fmla="*/ 97631 w 651985"/>
                <a:gd name="connsiteY343" fmla="*/ 48578 h 204311"/>
                <a:gd name="connsiteX344" fmla="*/ 94774 w 651985"/>
                <a:gd name="connsiteY344" fmla="*/ 47149 h 204311"/>
                <a:gd name="connsiteX345" fmla="*/ 90964 w 651985"/>
                <a:gd name="connsiteY345" fmla="*/ 44291 h 204311"/>
                <a:gd name="connsiteX346" fmla="*/ 82391 w 651985"/>
                <a:gd name="connsiteY346" fmla="*/ 37147 h 204311"/>
                <a:gd name="connsiteX347" fmla="*/ 75724 w 651985"/>
                <a:gd name="connsiteY347" fmla="*/ 26670 h 204311"/>
                <a:gd name="connsiteX348" fmla="*/ 73343 w 651985"/>
                <a:gd name="connsiteY348" fmla="*/ 25718 h 204311"/>
                <a:gd name="connsiteX349" fmla="*/ 67627 w 651985"/>
                <a:gd name="connsiteY349" fmla="*/ 24289 h 204311"/>
                <a:gd name="connsiteX350" fmla="*/ 66675 w 651985"/>
                <a:gd name="connsiteY350" fmla="*/ 26194 h 204311"/>
                <a:gd name="connsiteX351" fmla="*/ 66199 w 651985"/>
                <a:gd name="connsiteY351" fmla="*/ 29051 h 204311"/>
                <a:gd name="connsiteX352" fmla="*/ 61913 w 651985"/>
                <a:gd name="connsiteY352" fmla="*/ 32861 h 204311"/>
                <a:gd name="connsiteX353" fmla="*/ 61436 w 651985"/>
                <a:gd name="connsiteY353" fmla="*/ 35243 h 204311"/>
                <a:gd name="connsiteX354" fmla="*/ 60007 w 651985"/>
                <a:gd name="connsiteY354" fmla="*/ 38100 h 204311"/>
                <a:gd name="connsiteX355" fmla="*/ 57150 w 651985"/>
                <a:gd name="connsiteY355" fmla="*/ 39529 h 204311"/>
                <a:gd name="connsiteX356" fmla="*/ 54769 w 651985"/>
                <a:gd name="connsiteY356" fmla="*/ 40005 h 204311"/>
                <a:gd name="connsiteX357" fmla="*/ 53340 w 651985"/>
                <a:gd name="connsiteY357" fmla="*/ 39529 h 204311"/>
                <a:gd name="connsiteX358" fmla="*/ 52388 w 651985"/>
                <a:gd name="connsiteY358" fmla="*/ 39053 h 204311"/>
                <a:gd name="connsiteX359" fmla="*/ 50959 w 651985"/>
                <a:gd name="connsiteY359" fmla="*/ 36195 h 204311"/>
                <a:gd name="connsiteX360" fmla="*/ 50006 w 651985"/>
                <a:gd name="connsiteY360" fmla="*/ 35243 h 204311"/>
                <a:gd name="connsiteX361" fmla="*/ 49530 w 651985"/>
                <a:gd name="connsiteY361" fmla="*/ 35243 h 204311"/>
                <a:gd name="connsiteX362" fmla="*/ 44291 w 651985"/>
                <a:gd name="connsiteY362" fmla="*/ 37147 h 204311"/>
                <a:gd name="connsiteX363" fmla="*/ 39052 w 651985"/>
                <a:gd name="connsiteY363" fmla="*/ 39053 h 204311"/>
                <a:gd name="connsiteX364" fmla="*/ 38100 w 651985"/>
                <a:gd name="connsiteY364" fmla="*/ 40957 h 204311"/>
                <a:gd name="connsiteX365" fmla="*/ 36671 w 651985"/>
                <a:gd name="connsiteY365" fmla="*/ 43339 h 204311"/>
                <a:gd name="connsiteX366" fmla="*/ 35243 w 651985"/>
                <a:gd name="connsiteY366" fmla="*/ 44291 h 204311"/>
                <a:gd name="connsiteX367" fmla="*/ 34290 w 651985"/>
                <a:gd name="connsiteY367" fmla="*/ 44291 h 204311"/>
                <a:gd name="connsiteX368" fmla="*/ 33338 w 651985"/>
                <a:gd name="connsiteY368" fmla="*/ 42863 h 204311"/>
                <a:gd name="connsiteX369" fmla="*/ 31432 w 651985"/>
                <a:gd name="connsiteY369" fmla="*/ 40957 h 204311"/>
                <a:gd name="connsiteX370" fmla="*/ 30004 w 651985"/>
                <a:gd name="connsiteY370" fmla="*/ 39529 h 204311"/>
                <a:gd name="connsiteX371" fmla="*/ 30480 w 651985"/>
                <a:gd name="connsiteY371" fmla="*/ 37147 h 204311"/>
                <a:gd name="connsiteX372" fmla="*/ 33338 w 651985"/>
                <a:gd name="connsiteY372" fmla="*/ 33338 h 204311"/>
                <a:gd name="connsiteX373" fmla="*/ 33814 w 651985"/>
                <a:gd name="connsiteY373" fmla="*/ 30956 h 204311"/>
                <a:gd name="connsiteX374" fmla="*/ 33338 w 651985"/>
                <a:gd name="connsiteY374" fmla="*/ 26670 h 204311"/>
                <a:gd name="connsiteX375" fmla="*/ 32385 w 651985"/>
                <a:gd name="connsiteY375" fmla="*/ 24289 h 204311"/>
                <a:gd name="connsiteX376" fmla="*/ 31432 w 651985"/>
                <a:gd name="connsiteY376" fmla="*/ 24289 h 204311"/>
                <a:gd name="connsiteX377" fmla="*/ 30004 w 651985"/>
                <a:gd name="connsiteY377" fmla="*/ 23813 h 204311"/>
                <a:gd name="connsiteX378" fmla="*/ 26194 w 651985"/>
                <a:gd name="connsiteY378" fmla="*/ 24289 h 204311"/>
                <a:gd name="connsiteX379" fmla="*/ 24289 w 651985"/>
                <a:gd name="connsiteY379" fmla="*/ 21431 h 204311"/>
                <a:gd name="connsiteX380" fmla="*/ 23336 w 651985"/>
                <a:gd name="connsiteY380" fmla="*/ 18097 h 204311"/>
                <a:gd name="connsiteX381" fmla="*/ 21907 w 651985"/>
                <a:gd name="connsiteY381" fmla="*/ 17145 h 204311"/>
                <a:gd name="connsiteX382" fmla="*/ 20479 w 651985"/>
                <a:gd name="connsiteY382" fmla="*/ 16669 h 204311"/>
                <a:gd name="connsiteX383" fmla="*/ 17621 w 651985"/>
                <a:gd name="connsiteY383" fmla="*/ 17621 h 204311"/>
                <a:gd name="connsiteX384" fmla="*/ 15240 w 651985"/>
                <a:gd name="connsiteY384" fmla="*/ 17145 h 204311"/>
                <a:gd name="connsiteX385" fmla="*/ 7620 w 651985"/>
                <a:gd name="connsiteY385" fmla="*/ 14288 h 204311"/>
                <a:gd name="connsiteX386" fmla="*/ 4763 w 651985"/>
                <a:gd name="connsiteY386" fmla="*/ 10001 h 204311"/>
                <a:gd name="connsiteX387" fmla="*/ 3334 w 651985"/>
                <a:gd name="connsiteY387" fmla="*/ 10001 h 204311"/>
                <a:gd name="connsiteX388" fmla="*/ 1905 w 651985"/>
                <a:gd name="connsiteY388" fmla="*/ 10478 h 204311"/>
                <a:gd name="connsiteX389" fmla="*/ 1429 w 651985"/>
                <a:gd name="connsiteY389" fmla="*/ 11430 h 204311"/>
                <a:gd name="connsiteX390" fmla="*/ 476 w 651985"/>
                <a:gd name="connsiteY390" fmla="*/ 16669 h 204311"/>
                <a:gd name="connsiteX391" fmla="*/ 0 w 651985"/>
                <a:gd name="connsiteY391" fmla="*/ 18097 h 204311"/>
                <a:gd name="connsiteX392" fmla="*/ 1429 w 651985"/>
                <a:gd name="connsiteY392" fmla="*/ 21907 h 204311"/>
                <a:gd name="connsiteX393" fmla="*/ 4763 w 651985"/>
                <a:gd name="connsiteY393" fmla="*/ 26670 h 204311"/>
                <a:gd name="connsiteX394" fmla="*/ 7620 w 651985"/>
                <a:gd name="connsiteY394" fmla="*/ 33338 h 204311"/>
                <a:gd name="connsiteX395" fmla="*/ 8573 w 651985"/>
                <a:gd name="connsiteY395" fmla="*/ 40481 h 204311"/>
                <a:gd name="connsiteX396" fmla="*/ 7620 w 651985"/>
                <a:gd name="connsiteY396" fmla="*/ 46672 h 204311"/>
                <a:gd name="connsiteX397" fmla="*/ 11906 w 651985"/>
                <a:gd name="connsiteY397" fmla="*/ 64770 h 204311"/>
                <a:gd name="connsiteX398" fmla="*/ 16669 w 651985"/>
                <a:gd name="connsiteY398" fmla="*/ 78105 h 204311"/>
                <a:gd name="connsiteX399" fmla="*/ 16669 w 651985"/>
                <a:gd name="connsiteY399" fmla="*/ 87630 h 204311"/>
                <a:gd name="connsiteX400" fmla="*/ 18098 w 651985"/>
                <a:gd name="connsiteY400" fmla="*/ 92393 h 204311"/>
                <a:gd name="connsiteX401" fmla="*/ 21431 w 651985"/>
                <a:gd name="connsiteY401" fmla="*/ 96679 h 204311"/>
                <a:gd name="connsiteX402" fmla="*/ 22860 w 651985"/>
                <a:gd name="connsiteY402" fmla="*/ 99060 h 204311"/>
                <a:gd name="connsiteX403" fmla="*/ 21431 w 651985"/>
                <a:gd name="connsiteY403" fmla="*/ 100013 h 204311"/>
                <a:gd name="connsiteX404" fmla="*/ 20002 w 651985"/>
                <a:gd name="connsiteY404" fmla="*/ 101441 h 204311"/>
                <a:gd name="connsiteX405" fmla="*/ 22384 w 651985"/>
                <a:gd name="connsiteY405" fmla="*/ 104775 h 204311"/>
                <a:gd name="connsiteX406" fmla="*/ 24765 w 651985"/>
                <a:gd name="connsiteY406" fmla="*/ 107632 h 204311"/>
                <a:gd name="connsiteX407" fmla="*/ 30480 w 651985"/>
                <a:gd name="connsiteY407" fmla="*/ 112871 h 204311"/>
                <a:gd name="connsiteX408" fmla="*/ 33338 w 651985"/>
                <a:gd name="connsiteY408" fmla="*/ 118110 h 204311"/>
                <a:gd name="connsiteX409" fmla="*/ 39529 w 651985"/>
                <a:gd name="connsiteY409" fmla="*/ 125254 h 204311"/>
                <a:gd name="connsiteX410" fmla="*/ 40481 w 651985"/>
                <a:gd name="connsiteY410" fmla="*/ 129064 h 204311"/>
                <a:gd name="connsiteX411" fmla="*/ 41434 w 651985"/>
                <a:gd name="connsiteY411" fmla="*/ 133350 h 204311"/>
                <a:gd name="connsiteX412" fmla="*/ 39529 w 651985"/>
                <a:gd name="connsiteY412" fmla="*/ 137636 h 204311"/>
                <a:gd name="connsiteX413" fmla="*/ 41434 w 651985"/>
                <a:gd name="connsiteY413" fmla="*/ 139065 h 204311"/>
                <a:gd name="connsiteX414" fmla="*/ 43339 w 651985"/>
                <a:gd name="connsiteY414" fmla="*/ 140018 h 204311"/>
                <a:gd name="connsiteX415" fmla="*/ 47149 w 651985"/>
                <a:gd name="connsiteY415" fmla="*/ 144304 h 204311"/>
                <a:gd name="connsiteX416" fmla="*/ 56198 w 651985"/>
                <a:gd name="connsiteY416" fmla="*/ 148114 h 204311"/>
                <a:gd name="connsiteX417" fmla="*/ 60007 w 651985"/>
                <a:gd name="connsiteY417" fmla="*/ 152400 h 204311"/>
                <a:gd name="connsiteX418" fmla="*/ 68580 w 651985"/>
                <a:gd name="connsiteY418" fmla="*/ 159068 h 204311"/>
                <a:gd name="connsiteX419" fmla="*/ 82391 w 651985"/>
                <a:gd name="connsiteY419" fmla="*/ 166211 h 204311"/>
                <a:gd name="connsiteX420" fmla="*/ 88582 w 651985"/>
                <a:gd name="connsiteY420" fmla="*/ 172403 h 204311"/>
                <a:gd name="connsiteX421" fmla="*/ 94298 w 651985"/>
                <a:gd name="connsiteY421" fmla="*/ 174307 h 204311"/>
                <a:gd name="connsiteX422" fmla="*/ 110014 w 651985"/>
                <a:gd name="connsiteY422" fmla="*/ 182404 h 204311"/>
                <a:gd name="connsiteX423" fmla="*/ 111443 w 651985"/>
                <a:gd name="connsiteY423" fmla="*/ 183832 h 204311"/>
                <a:gd name="connsiteX424" fmla="*/ 112395 w 651985"/>
                <a:gd name="connsiteY424" fmla="*/ 186214 h 204311"/>
                <a:gd name="connsiteX425" fmla="*/ 114300 w 651985"/>
                <a:gd name="connsiteY425" fmla="*/ 189547 h 204311"/>
                <a:gd name="connsiteX426" fmla="*/ 116681 w 651985"/>
                <a:gd name="connsiteY426" fmla="*/ 189547 h 204311"/>
                <a:gd name="connsiteX427" fmla="*/ 121444 w 651985"/>
                <a:gd name="connsiteY427" fmla="*/ 185738 h 204311"/>
                <a:gd name="connsiteX428" fmla="*/ 125730 w 651985"/>
                <a:gd name="connsiteY428" fmla="*/ 184785 h 204311"/>
                <a:gd name="connsiteX429" fmla="*/ 129064 w 651985"/>
                <a:gd name="connsiteY429" fmla="*/ 185738 h 204311"/>
                <a:gd name="connsiteX430" fmla="*/ 131445 w 651985"/>
                <a:gd name="connsiteY430" fmla="*/ 185261 h 204311"/>
                <a:gd name="connsiteX431" fmla="*/ 131445 w 651985"/>
                <a:gd name="connsiteY431" fmla="*/ 181928 h 204311"/>
                <a:gd name="connsiteX432" fmla="*/ 130969 w 651985"/>
                <a:gd name="connsiteY432" fmla="*/ 179546 h 204311"/>
                <a:gd name="connsiteX433" fmla="*/ 131921 w 651985"/>
                <a:gd name="connsiteY433" fmla="*/ 180975 h 204311"/>
                <a:gd name="connsiteX434" fmla="*/ 133826 w 651985"/>
                <a:gd name="connsiteY434" fmla="*/ 182404 h 204311"/>
                <a:gd name="connsiteX435" fmla="*/ 134779 w 651985"/>
                <a:gd name="connsiteY435" fmla="*/ 183832 h 204311"/>
                <a:gd name="connsiteX436" fmla="*/ 134779 w 651985"/>
                <a:gd name="connsiteY436" fmla="*/ 185261 h 204311"/>
                <a:gd name="connsiteX437" fmla="*/ 135255 w 651985"/>
                <a:gd name="connsiteY437" fmla="*/ 186214 h 204311"/>
                <a:gd name="connsiteX438" fmla="*/ 137160 w 651985"/>
                <a:gd name="connsiteY438" fmla="*/ 187643 h 204311"/>
                <a:gd name="connsiteX439" fmla="*/ 139541 w 651985"/>
                <a:gd name="connsiteY439" fmla="*/ 186690 h 204311"/>
                <a:gd name="connsiteX440" fmla="*/ 140494 w 651985"/>
                <a:gd name="connsiteY440" fmla="*/ 185738 h 204311"/>
                <a:gd name="connsiteX441" fmla="*/ 140970 w 651985"/>
                <a:gd name="connsiteY441" fmla="*/ 183356 h 204311"/>
                <a:gd name="connsiteX442" fmla="*/ 138589 w 651985"/>
                <a:gd name="connsiteY442" fmla="*/ 175260 h 204311"/>
                <a:gd name="connsiteX443" fmla="*/ 131921 w 651985"/>
                <a:gd name="connsiteY443" fmla="*/ 158115 h 204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</a:cxnLst>
              <a:rect l="l" t="t" r="r" b="b"/>
              <a:pathLst>
                <a:path w="651985" h="204311">
                  <a:moveTo>
                    <a:pt x="651986" y="53816"/>
                  </a:moveTo>
                  <a:lnTo>
                    <a:pt x="651034" y="52388"/>
                  </a:lnTo>
                  <a:lnTo>
                    <a:pt x="649605" y="51911"/>
                  </a:lnTo>
                  <a:lnTo>
                    <a:pt x="645319" y="52388"/>
                  </a:lnTo>
                  <a:lnTo>
                    <a:pt x="643890" y="52388"/>
                  </a:lnTo>
                  <a:lnTo>
                    <a:pt x="642461" y="51911"/>
                  </a:lnTo>
                  <a:lnTo>
                    <a:pt x="634365" y="47625"/>
                  </a:lnTo>
                  <a:lnTo>
                    <a:pt x="630555" y="46672"/>
                  </a:lnTo>
                  <a:lnTo>
                    <a:pt x="629602" y="43339"/>
                  </a:lnTo>
                  <a:lnTo>
                    <a:pt x="628174" y="41910"/>
                  </a:lnTo>
                  <a:lnTo>
                    <a:pt x="626269" y="40957"/>
                  </a:lnTo>
                  <a:lnTo>
                    <a:pt x="622935" y="39529"/>
                  </a:lnTo>
                  <a:lnTo>
                    <a:pt x="621030" y="39053"/>
                  </a:lnTo>
                  <a:lnTo>
                    <a:pt x="619125" y="39053"/>
                  </a:lnTo>
                  <a:lnTo>
                    <a:pt x="615792" y="41434"/>
                  </a:lnTo>
                  <a:lnTo>
                    <a:pt x="611981" y="42863"/>
                  </a:lnTo>
                  <a:lnTo>
                    <a:pt x="610076" y="42863"/>
                  </a:lnTo>
                  <a:lnTo>
                    <a:pt x="608648" y="40957"/>
                  </a:lnTo>
                  <a:lnTo>
                    <a:pt x="608648" y="40481"/>
                  </a:lnTo>
                  <a:lnTo>
                    <a:pt x="613410" y="39053"/>
                  </a:lnTo>
                  <a:lnTo>
                    <a:pt x="614839" y="38100"/>
                  </a:lnTo>
                  <a:lnTo>
                    <a:pt x="612934" y="33814"/>
                  </a:lnTo>
                  <a:lnTo>
                    <a:pt x="611029" y="31432"/>
                  </a:lnTo>
                  <a:lnTo>
                    <a:pt x="607219" y="34290"/>
                  </a:lnTo>
                  <a:lnTo>
                    <a:pt x="604361" y="35243"/>
                  </a:lnTo>
                  <a:lnTo>
                    <a:pt x="593407" y="37147"/>
                  </a:lnTo>
                  <a:lnTo>
                    <a:pt x="597218" y="35243"/>
                  </a:lnTo>
                  <a:lnTo>
                    <a:pt x="598170" y="33338"/>
                  </a:lnTo>
                  <a:lnTo>
                    <a:pt x="598170" y="30956"/>
                  </a:lnTo>
                  <a:lnTo>
                    <a:pt x="597218" y="26670"/>
                  </a:lnTo>
                  <a:lnTo>
                    <a:pt x="600075" y="24289"/>
                  </a:lnTo>
                  <a:lnTo>
                    <a:pt x="600075" y="21907"/>
                  </a:lnTo>
                  <a:lnTo>
                    <a:pt x="599123" y="19526"/>
                  </a:lnTo>
                  <a:lnTo>
                    <a:pt x="598170" y="18097"/>
                  </a:lnTo>
                  <a:lnTo>
                    <a:pt x="596742" y="16669"/>
                  </a:lnTo>
                  <a:lnTo>
                    <a:pt x="592931" y="14764"/>
                  </a:lnTo>
                  <a:lnTo>
                    <a:pt x="589121" y="13335"/>
                  </a:lnTo>
                  <a:lnTo>
                    <a:pt x="586264" y="10954"/>
                  </a:lnTo>
                  <a:lnTo>
                    <a:pt x="584835" y="7144"/>
                  </a:lnTo>
                  <a:lnTo>
                    <a:pt x="584359" y="5239"/>
                  </a:lnTo>
                  <a:lnTo>
                    <a:pt x="584835" y="2381"/>
                  </a:lnTo>
                  <a:lnTo>
                    <a:pt x="583882" y="1905"/>
                  </a:lnTo>
                  <a:lnTo>
                    <a:pt x="580549" y="953"/>
                  </a:lnTo>
                  <a:lnTo>
                    <a:pt x="578644" y="2857"/>
                  </a:lnTo>
                  <a:lnTo>
                    <a:pt x="576739" y="6668"/>
                  </a:lnTo>
                  <a:lnTo>
                    <a:pt x="572929" y="11430"/>
                  </a:lnTo>
                  <a:lnTo>
                    <a:pt x="569595" y="13335"/>
                  </a:lnTo>
                  <a:lnTo>
                    <a:pt x="568643" y="13335"/>
                  </a:lnTo>
                  <a:lnTo>
                    <a:pt x="569119" y="10478"/>
                  </a:lnTo>
                  <a:lnTo>
                    <a:pt x="570071" y="7620"/>
                  </a:lnTo>
                  <a:lnTo>
                    <a:pt x="570548" y="5715"/>
                  </a:lnTo>
                  <a:lnTo>
                    <a:pt x="570071" y="1429"/>
                  </a:lnTo>
                  <a:lnTo>
                    <a:pt x="568167" y="0"/>
                  </a:lnTo>
                  <a:lnTo>
                    <a:pt x="567214" y="476"/>
                  </a:lnTo>
                  <a:lnTo>
                    <a:pt x="560070" y="13811"/>
                  </a:lnTo>
                  <a:lnTo>
                    <a:pt x="558642" y="15716"/>
                  </a:lnTo>
                  <a:lnTo>
                    <a:pt x="546735" y="29051"/>
                  </a:lnTo>
                  <a:lnTo>
                    <a:pt x="545782" y="33338"/>
                  </a:lnTo>
                  <a:lnTo>
                    <a:pt x="543877" y="37624"/>
                  </a:lnTo>
                  <a:lnTo>
                    <a:pt x="539115" y="42863"/>
                  </a:lnTo>
                  <a:lnTo>
                    <a:pt x="537686" y="46672"/>
                  </a:lnTo>
                  <a:lnTo>
                    <a:pt x="534829" y="49054"/>
                  </a:lnTo>
                  <a:lnTo>
                    <a:pt x="532924" y="49054"/>
                  </a:lnTo>
                  <a:lnTo>
                    <a:pt x="531019" y="49054"/>
                  </a:lnTo>
                  <a:lnTo>
                    <a:pt x="529114" y="48578"/>
                  </a:lnTo>
                  <a:lnTo>
                    <a:pt x="528638" y="46672"/>
                  </a:lnTo>
                  <a:lnTo>
                    <a:pt x="527209" y="48101"/>
                  </a:lnTo>
                  <a:lnTo>
                    <a:pt x="522446" y="53340"/>
                  </a:lnTo>
                  <a:lnTo>
                    <a:pt x="522446" y="56197"/>
                  </a:lnTo>
                  <a:lnTo>
                    <a:pt x="523875" y="58579"/>
                  </a:lnTo>
                  <a:lnTo>
                    <a:pt x="527685" y="60484"/>
                  </a:lnTo>
                  <a:lnTo>
                    <a:pt x="526732" y="63818"/>
                  </a:lnTo>
                  <a:lnTo>
                    <a:pt x="525780" y="65246"/>
                  </a:lnTo>
                  <a:lnTo>
                    <a:pt x="522446" y="68104"/>
                  </a:lnTo>
                  <a:lnTo>
                    <a:pt x="520541" y="69532"/>
                  </a:lnTo>
                  <a:lnTo>
                    <a:pt x="512445" y="70485"/>
                  </a:lnTo>
                  <a:lnTo>
                    <a:pt x="513398" y="71438"/>
                  </a:lnTo>
                  <a:lnTo>
                    <a:pt x="515302" y="75247"/>
                  </a:lnTo>
                  <a:lnTo>
                    <a:pt x="516731" y="79057"/>
                  </a:lnTo>
                  <a:lnTo>
                    <a:pt x="517207" y="85249"/>
                  </a:lnTo>
                  <a:lnTo>
                    <a:pt x="518636" y="87630"/>
                  </a:lnTo>
                  <a:lnTo>
                    <a:pt x="518160" y="88106"/>
                  </a:lnTo>
                  <a:lnTo>
                    <a:pt x="517207" y="88582"/>
                  </a:lnTo>
                  <a:lnTo>
                    <a:pt x="515779" y="88582"/>
                  </a:lnTo>
                  <a:lnTo>
                    <a:pt x="513398" y="88106"/>
                  </a:lnTo>
                  <a:lnTo>
                    <a:pt x="511016" y="87154"/>
                  </a:lnTo>
                  <a:lnTo>
                    <a:pt x="509111" y="80486"/>
                  </a:lnTo>
                  <a:lnTo>
                    <a:pt x="508159" y="76676"/>
                  </a:lnTo>
                  <a:lnTo>
                    <a:pt x="508159" y="72390"/>
                  </a:lnTo>
                  <a:lnTo>
                    <a:pt x="508159" y="69532"/>
                  </a:lnTo>
                  <a:lnTo>
                    <a:pt x="505301" y="70961"/>
                  </a:lnTo>
                  <a:lnTo>
                    <a:pt x="502444" y="72866"/>
                  </a:lnTo>
                  <a:lnTo>
                    <a:pt x="499586" y="74295"/>
                  </a:lnTo>
                  <a:lnTo>
                    <a:pt x="498157" y="75724"/>
                  </a:lnTo>
                  <a:lnTo>
                    <a:pt x="498634" y="77629"/>
                  </a:lnTo>
                  <a:lnTo>
                    <a:pt x="499110" y="81439"/>
                  </a:lnTo>
                  <a:lnTo>
                    <a:pt x="499586" y="84296"/>
                  </a:lnTo>
                  <a:lnTo>
                    <a:pt x="500539" y="85249"/>
                  </a:lnTo>
                  <a:lnTo>
                    <a:pt x="501491" y="86678"/>
                  </a:lnTo>
                  <a:lnTo>
                    <a:pt x="501015" y="88106"/>
                  </a:lnTo>
                  <a:lnTo>
                    <a:pt x="499586" y="90488"/>
                  </a:lnTo>
                  <a:lnTo>
                    <a:pt x="500539" y="90964"/>
                  </a:lnTo>
                  <a:lnTo>
                    <a:pt x="499586" y="94297"/>
                  </a:lnTo>
                  <a:lnTo>
                    <a:pt x="497681" y="96679"/>
                  </a:lnTo>
                  <a:lnTo>
                    <a:pt x="495300" y="98584"/>
                  </a:lnTo>
                  <a:lnTo>
                    <a:pt x="493871" y="99060"/>
                  </a:lnTo>
                  <a:lnTo>
                    <a:pt x="492443" y="98107"/>
                  </a:lnTo>
                  <a:lnTo>
                    <a:pt x="490538" y="95726"/>
                  </a:lnTo>
                  <a:lnTo>
                    <a:pt x="488156" y="92869"/>
                  </a:lnTo>
                  <a:lnTo>
                    <a:pt x="487204" y="90964"/>
                  </a:lnTo>
                  <a:lnTo>
                    <a:pt x="483870" y="90964"/>
                  </a:lnTo>
                  <a:lnTo>
                    <a:pt x="482918" y="89535"/>
                  </a:lnTo>
                  <a:lnTo>
                    <a:pt x="482918" y="87630"/>
                  </a:lnTo>
                  <a:lnTo>
                    <a:pt x="481965" y="85725"/>
                  </a:lnTo>
                  <a:lnTo>
                    <a:pt x="480536" y="83820"/>
                  </a:lnTo>
                  <a:lnTo>
                    <a:pt x="478631" y="82391"/>
                  </a:lnTo>
                  <a:lnTo>
                    <a:pt x="476250" y="80963"/>
                  </a:lnTo>
                  <a:lnTo>
                    <a:pt x="475298" y="80010"/>
                  </a:lnTo>
                  <a:lnTo>
                    <a:pt x="474821" y="80010"/>
                  </a:lnTo>
                  <a:lnTo>
                    <a:pt x="473393" y="80486"/>
                  </a:lnTo>
                  <a:lnTo>
                    <a:pt x="472440" y="81439"/>
                  </a:lnTo>
                  <a:lnTo>
                    <a:pt x="472440" y="83344"/>
                  </a:lnTo>
                  <a:lnTo>
                    <a:pt x="472440" y="85249"/>
                  </a:lnTo>
                  <a:lnTo>
                    <a:pt x="471011" y="89535"/>
                  </a:lnTo>
                  <a:lnTo>
                    <a:pt x="470059" y="90964"/>
                  </a:lnTo>
                  <a:lnTo>
                    <a:pt x="462915" y="99060"/>
                  </a:lnTo>
                  <a:lnTo>
                    <a:pt x="453866" y="107632"/>
                  </a:lnTo>
                  <a:lnTo>
                    <a:pt x="449580" y="113824"/>
                  </a:lnTo>
                  <a:lnTo>
                    <a:pt x="443389" y="120968"/>
                  </a:lnTo>
                  <a:lnTo>
                    <a:pt x="440055" y="125730"/>
                  </a:lnTo>
                  <a:lnTo>
                    <a:pt x="438150" y="127159"/>
                  </a:lnTo>
                  <a:lnTo>
                    <a:pt x="435769" y="128111"/>
                  </a:lnTo>
                  <a:lnTo>
                    <a:pt x="429577" y="130016"/>
                  </a:lnTo>
                  <a:lnTo>
                    <a:pt x="408623" y="135255"/>
                  </a:lnTo>
                  <a:lnTo>
                    <a:pt x="395288" y="137160"/>
                  </a:lnTo>
                  <a:lnTo>
                    <a:pt x="391954" y="138589"/>
                  </a:lnTo>
                  <a:lnTo>
                    <a:pt x="388144" y="140970"/>
                  </a:lnTo>
                  <a:lnTo>
                    <a:pt x="385763" y="144780"/>
                  </a:lnTo>
                  <a:lnTo>
                    <a:pt x="385763" y="149543"/>
                  </a:lnTo>
                  <a:lnTo>
                    <a:pt x="386239" y="151924"/>
                  </a:lnTo>
                  <a:lnTo>
                    <a:pt x="385763" y="153353"/>
                  </a:lnTo>
                  <a:lnTo>
                    <a:pt x="384334" y="153829"/>
                  </a:lnTo>
                  <a:lnTo>
                    <a:pt x="382429" y="153829"/>
                  </a:lnTo>
                  <a:lnTo>
                    <a:pt x="380524" y="152876"/>
                  </a:lnTo>
                  <a:lnTo>
                    <a:pt x="378619" y="151447"/>
                  </a:lnTo>
                  <a:lnTo>
                    <a:pt x="377666" y="153353"/>
                  </a:lnTo>
                  <a:lnTo>
                    <a:pt x="377190" y="156210"/>
                  </a:lnTo>
                  <a:lnTo>
                    <a:pt x="377666" y="159544"/>
                  </a:lnTo>
                  <a:lnTo>
                    <a:pt x="379571" y="161449"/>
                  </a:lnTo>
                  <a:lnTo>
                    <a:pt x="379095" y="163830"/>
                  </a:lnTo>
                  <a:lnTo>
                    <a:pt x="377190" y="166688"/>
                  </a:lnTo>
                  <a:lnTo>
                    <a:pt x="376238" y="169545"/>
                  </a:lnTo>
                  <a:lnTo>
                    <a:pt x="375761" y="175260"/>
                  </a:lnTo>
                  <a:lnTo>
                    <a:pt x="374332" y="177165"/>
                  </a:lnTo>
                  <a:lnTo>
                    <a:pt x="371951" y="179070"/>
                  </a:lnTo>
                  <a:lnTo>
                    <a:pt x="371475" y="181451"/>
                  </a:lnTo>
                  <a:lnTo>
                    <a:pt x="372427" y="183832"/>
                  </a:lnTo>
                  <a:lnTo>
                    <a:pt x="374809" y="185261"/>
                  </a:lnTo>
                  <a:lnTo>
                    <a:pt x="378143" y="187166"/>
                  </a:lnTo>
                  <a:lnTo>
                    <a:pt x="375285" y="187643"/>
                  </a:lnTo>
                  <a:lnTo>
                    <a:pt x="373856" y="187166"/>
                  </a:lnTo>
                  <a:lnTo>
                    <a:pt x="368618" y="183356"/>
                  </a:lnTo>
                  <a:lnTo>
                    <a:pt x="367189" y="182880"/>
                  </a:lnTo>
                  <a:lnTo>
                    <a:pt x="363379" y="183356"/>
                  </a:lnTo>
                  <a:lnTo>
                    <a:pt x="359569" y="182404"/>
                  </a:lnTo>
                  <a:lnTo>
                    <a:pt x="350044" y="177165"/>
                  </a:lnTo>
                  <a:lnTo>
                    <a:pt x="348139" y="176689"/>
                  </a:lnTo>
                  <a:lnTo>
                    <a:pt x="346234" y="177165"/>
                  </a:lnTo>
                  <a:lnTo>
                    <a:pt x="344329" y="177165"/>
                  </a:lnTo>
                  <a:lnTo>
                    <a:pt x="340043" y="177165"/>
                  </a:lnTo>
                  <a:lnTo>
                    <a:pt x="335756" y="176689"/>
                  </a:lnTo>
                  <a:lnTo>
                    <a:pt x="331470" y="175260"/>
                  </a:lnTo>
                  <a:lnTo>
                    <a:pt x="326707" y="171926"/>
                  </a:lnTo>
                  <a:lnTo>
                    <a:pt x="325755" y="170974"/>
                  </a:lnTo>
                  <a:lnTo>
                    <a:pt x="323374" y="166211"/>
                  </a:lnTo>
                  <a:lnTo>
                    <a:pt x="320516" y="170497"/>
                  </a:lnTo>
                  <a:lnTo>
                    <a:pt x="320993" y="171926"/>
                  </a:lnTo>
                  <a:lnTo>
                    <a:pt x="321945" y="173355"/>
                  </a:lnTo>
                  <a:lnTo>
                    <a:pt x="324326" y="174307"/>
                  </a:lnTo>
                  <a:lnTo>
                    <a:pt x="324802" y="179546"/>
                  </a:lnTo>
                  <a:lnTo>
                    <a:pt x="327660" y="182404"/>
                  </a:lnTo>
                  <a:lnTo>
                    <a:pt x="330518" y="185261"/>
                  </a:lnTo>
                  <a:lnTo>
                    <a:pt x="332423" y="186690"/>
                  </a:lnTo>
                  <a:lnTo>
                    <a:pt x="334804" y="188595"/>
                  </a:lnTo>
                  <a:lnTo>
                    <a:pt x="336232" y="190500"/>
                  </a:lnTo>
                  <a:lnTo>
                    <a:pt x="338138" y="191929"/>
                  </a:lnTo>
                  <a:lnTo>
                    <a:pt x="340519" y="193357"/>
                  </a:lnTo>
                  <a:lnTo>
                    <a:pt x="347186" y="200025"/>
                  </a:lnTo>
                  <a:lnTo>
                    <a:pt x="350044" y="201930"/>
                  </a:lnTo>
                  <a:lnTo>
                    <a:pt x="351949" y="203835"/>
                  </a:lnTo>
                  <a:lnTo>
                    <a:pt x="353377" y="204311"/>
                  </a:lnTo>
                  <a:lnTo>
                    <a:pt x="357188" y="203835"/>
                  </a:lnTo>
                  <a:lnTo>
                    <a:pt x="368141" y="199072"/>
                  </a:lnTo>
                  <a:lnTo>
                    <a:pt x="370046" y="198596"/>
                  </a:lnTo>
                  <a:lnTo>
                    <a:pt x="373856" y="197644"/>
                  </a:lnTo>
                  <a:lnTo>
                    <a:pt x="380048" y="198120"/>
                  </a:lnTo>
                  <a:lnTo>
                    <a:pt x="386715" y="199549"/>
                  </a:lnTo>
                  <a:lnTo>
                    <a:pt x="389096" y="199549"/>
                  </a:lnTo>
                  <a:lnTo>
                    <a:pt x="391001" y="198596"/>
                  </a:lnTo>
                  <a:lnTo>
                    <a:pt x="393859" y="199072"/>
                  </a:lnTo>
                  <a:lnTo>
                    <a:pt x="396716" y="199549"/>
                  </a:lnTo>
                  <a:lnTo>
                    <a:pt x="398145" y="199072"/>
                  </a:lnTo>
                  <a:lnTo>
                    <a:pt x="401955" y="195739"/>
                  </a:lnTo>
                  <a:lnTo>
                    <a:pt x="407194" y="194786"/>
                  </a:lnTo>
                  <a:lnTo>
                    <a:pt x="409099" y="191453"/>
                  </a:lnTo>
                  <a:lnTo>
                    <a:pt x="410527" y="188119"/>
                  </a:lnTo>
                  <a:lnTo>
                    <a:pt x="411004" y="184785"/>
                  </a:lnTo>
                  <a:lnTo>
                    <a:pt x="413385" y="183356"/>
                  </a:lnTo>
                  <a:lnTo>
                    <a:pt x="416243" y="182404"/>
                  </a:lnTo>
                  <a:lnTo>
                    <a:pt x="421005" y="180975"/>
                  </a:lnTo>
                  <a:lnTo>
                    <a:pt x="436721" y="180499"/>
                  </a:lnTo>
                  <a:lnTo>
                    <a:pt x="438150" y="180975"/>
                  </a:lnTo>
                  <a:lnTo>
                    <a:pt x="438626" y="182880"/>
                  </a:lnTo>
                  <a:lnTo>
                    <a:pt x="438150" y="184309"/>
                  </a:lnTo>
                  <a:lnTo>
                    <a:pt x="438626" y="185261"/>
                  </a:lnTo>
                  <a:lnTo>
                    <a:pt x="440531" y="185261"/>
                  </a:lnTo>
                  <a:lnTo>
                    <a:pt x="442436" y="186214"/>
                  </a:lnTo>
                  <a:lnTo>
                    <a:pt x="450532" y="189071"/>
                  </a:lnTo>
                  <a:lnTo>
                    <a:pt x="453866" y="190024"/>
                  </a:lnTo>
                  <a:lnTo>
                    <a:pt x="455771" y="190024"/>
                  </a:lnTo>
                  <a:lnTo>
                    <a:pt x="459581" y="192405"/>
                  </a:lnTo>
                  <a:lnTo>
                    <a:pt x="461486" y="191453"/>
                  </a:lnTo>
                  <a:lnTo>
                    <a:pt x="464344" y="189547"/>
                  </a:lnTo>
                  <a:lnTo>
                    <a:pt x="466725" y="187166"/>
                  </a:lnTo>
                  <a:lnTo>
                    <a:pt x="469106" y="185261"/>
                  </a:lnTo>
                  <a:lnTo>
                    <a:pt x="472440" y="184785"/>
                  </a:lnTo>
                  <a:lnTo>
                    <a:pt x="476726" y="184785"/>
                  </a:lnTo>
                  <a:lnTo>
                    <a:pt x="481965" y="184309"/>
                  </a:lnTo>
                  <a:lnTo>
                    <a:pt x="485775" y="183356"/>
                  </a:lnTo>
                  <a:lnTo>
                    <a:pt x="490061" y="184785"/>
                  </a:lnTo>
                  <a:lnTo>
                    <a:pt x="491014" y="184309"/>
                  </a:lnTo>
                  <a:lnTo>
                    <a:pt x="491966" y="182880"/>
                  </a:lnTo>
                  <a:lnTo>
                    <a:pt x="494348" y="179546"/>
                  </a:lnTo>
                  <a:lnTo>
                    <a:pt x="495300" y="177165"/>
                  </a:lnTo>
                  <a:lnTo>
                    <a:pt x="496252" y="172879"/>
                  </a:lnTo>
                  <a:lnTo>
                    <a:pt x="496729" y="171926"/>
                  </a:lnTo>
                  <a:lnTo>
                    <a:pt x="498157" y="171450"/>
                  </a:lnTo>
                  <a:lnTo>
                    <a:pt x="499586" y="170497"/>
                  </a:lnTo>
                  <a:lnTo>
                    <a:pt x="500063" y="169069"/>
                  </a:lnTo>
                  <a:lnTo>
                    <a:pt x="500539" y="167640"/>
                  </a:lnTo>
                  <a:lnTo>
                    <a:pt x="500063" y="166211"/>
                  </a:lnTo>
                  <a:lnTo>
                    <a:pt x="499110" y="165259"/>
                  </a:lnTo>
                  <a:lnTo>
                    <a:pt x="498157" y="161449"/>
                  </a:lnTo>
                  <a:lnTo>
                    <a:pt x="498634" y="159544"/>
                  </a:lnTo>
                  <a:lnTo>
                    <a:pt x="499110" y="158115"/>
                  </a:lnTo>
                  <a:lnTo>
                    <a:pt x="501015" y="157639"/>
                  </a:lnTo>
                  <a:lnTo>
                    <a:pt x="505301" y="154781"/>
                  </a:lnTo>
                  <a:lnTo>
                    <a:pt x="509111" y="151447"/>
                  </a:lnTo>
                  <a:lnTo>
                    <a:pt x="511493" y="150019"/>
                  </a:lnTo>
                  <a:lnTo>
                    <a:pt x="512445" y="149066"/>
                  </a:lnTo>
                  <a:lnTo>
                    <a:pt x="512445" y="147638"/>
                  </a:lnTo>
                  <a:lnTo>
                    <a:pt x="510540" y="146209"/>
                  </a:lnTo>
                  <a:lnTo>
                    <a:pt x="508635" y="145256"/>
                  </a:lnTo>
                  <a:lnTo>
                    <a:pt x="508635" y="143351"/>
                  </a:lnTo>
                  <a:lnTo>
                    <a:pt x="508635" y="141922"/>
                  </a:lnTo>
                  <a:lnTo>
                    <a:pt x="509111" y="140970"/>
                  </a:lnTo>
                  <a:lnTo>
                    <a:pt x="508635" y="140018"/>
                  </a:lnTo>
                  <a:lnTo>
                    <a:pt x="508635" y="138113"/>
                  </a:lnTo>
                  <a:lnTo>
                    <a:pt x="509588" y="136207"/>
                  </a:lnTo>
                  <a:lnTo>
                    <a:pt x="511969" y="133350"/>
                  </a:lnTo>
                  <a:lnTo>
                    <a:pt x="513874" y="131445"/>
                  </a:lnTo>
                  <a:lnTo>
                    <a:pt x="516255" y="132397"/>
                  </a:lnTo>
                  <a:lnTo>
                    <a:pt x="518636" y="131921"/>
                  </a:lnTo>
                  <a:lnTo>
                    <a:pt x="521018" y="130969"/>
                  </a:lnTo>
                  <a:lnTo>
                    <a:pt x="522446" y="127635"/>
                  </a:lnTo>
                  <a:lnTo>
                    <a:pt x="522446" y="126206"/>
                  </a:lnTo>
                  <a:lnTo>
                    <a:pt x="521970" y="124778"/>
                  </a:lnTo>
                  <a:lnTo>
                    <a:pt x="522923" y="120491"/>
                  </a:lnTo>
                  <a:lnTo>
                    <a:pt x="522923" y="120015"/>
                  </a:lnTo>
                  <a:lnTo>
                    <a:pt x="524351" y="117157"/>
                  </a:lnTo>
                  <a:lnTo>
                    <a:pt x="524351" y="115253"/>
                  </a:lnTo>
                  <a:lnTo>
                    <a:pt x="523399" y="110966"/>
                  </a:lnTo>
                  <a:lnTo>
                    <a:pt x="523875" y="107632"/>
                  </a:lnTo>
                  <a:lnTo>
                    <a:pt x="524351" y="100489"/>
                  </a:lnTo>
                  <a:lnTo>
                    <a:pt x="525304" y="99060"/>
                  </a:lnTo>
                  <a:lnTo>
                    <a:pt x="526256" y="95250"/>
                  </a:lnTo>
                  <a:lnTo>
                    <a:pt x="528161" y="91440"/>
                  </a:lnTo>
                  <a:lnTo>
                    <a:pt x="531495" y="89535"/>
                  </a:lnTo>
                  <a:lnTo>
                    <a:pt x="533400" y="86678"/>
                  </a:lnTo>
                  <a:lnTo>
                    <a:pt x="534352" y="86201"/>
                  </a:lnTo>
                  <a:lnTo>
                    <a:pt x="535781" y="86201"/>
                  </a:lnTo>
                  <a:lnTo>
                    <a:pt x="540068" y="88106"/>
                  </a:lnTo>
                  <a:lnTo>
                    <a:pt x="543877" y="85725"/>
                  </a:lnTo>
                  <a:lnTo>
                    <a:pt x="547211" y="85249"/>
                  </a:lnTo>
                  <a:lnTo>
                    <a:pt x="550069" y="85725"/>
                  </a:lnTo>
                  <a:lnTo>
                    <a:pt x="551498" y="86678"/>
                  </a:lnTo>
                  <a:lnTo>
                    <a:pt x="552926" y="87154"/>
                  </a:lnTo>
                  <a:lnTo>
                    <a:pt x="556260" y="85249"/>
                  </a:lnTo>
                  <a:lnTo>
                    <a:pt x="557689" y="85725"/>
                  </a:lnTo>
                  <a:lnTo>
                    <a:pt x="559118" y="86678"/>
                  </a:lnTo>
                  <a:lnTo>
                    <a:pt x="561023" y="86678"/>
                  </a:lnTo>
                  <a:lnTo>
                    <a:pt x="562927" y="86201"/>
                  </a:lnTo>
                  <a:lnTo>
                    <a:pt x="567690" y="86678"/>
                  </a:lnTo>
                  <a:lnTo>
                    <a:pt x="576263" y="86678"/>
                  </a:lnTo>
                  <a:lnTo>
                    <a:pt x="582454" y="88106"/>
                  </a:lnTo>
                  <a:lnTo>
                    <a:pt x="588169" y="91916"/>
                  </a:lnTo>
                  <a:lnTo>
                    <a:pt x="591026" y="92869"/>
                  </a:lnTo>
                  <a:lnTo>
                    <a:pt x="592455" y="92869"/>
                  </a:lnTo>
                  <a:lnTo>
                    <a:pt x="593407" y="91916"/>
                  </a:lnTo>
                  <a:lnTo>
                    <a:pt x="594836" y="88582"/>
                  </a:lnTo>
                  <a:lnTo>
                    <a:pt x="596265" y="87154"/>
                  </a:lnTo>
                  <a:lnTo>
                    <a:pt x="597694" y="87154"/>
                  </a:lnTo>
                  <a:lnTo>
                    <a:pt x="602932" y="89535"/>
                  </a:lnTo>
                  <a:lnTo>
                    <a:pt x="606743" y="90011"/>
                  </a:lnTo>
                  <a:lnTo>
                    <a:pt x="610552" y="88582"/>
                  </a:lnTo>
                  <a:lnTo>
                    <a:pt x="614363" y="87630"/>
                  </a:lnTo>
                  <a:lnTo>
                    <a:pt x="619125" y="87154"/>
                  </a:lnTo>
                  <a:lnTo>
                    <a:pt x="623888" y="86201"/>
                  </a:lnTo>
                  <a:lnTo>
                    <a:pt x="625793" y="85725"/>
                  </a:lnTo>
                  <a:lnTo>
                    <a:pt x="627221" y="84772"/>
                  </a:lnTo>
                  <a:lnTo>
                    <a:pt x="627698" y="82868"/>
                  </a:lnTo>
                  <a:lnTo>
                    <a:pt x="626745" y="81439"/>
                  </a:lnTo>
                  <a:lnTo>
                    <a:pt x="618649" y="75724"/>
                  </a:lnTo>
                  <a:lnTo>
                    <a:pt x="613886" y="70485"/>
                  </a:lnTo>
                  <a:lnTo>
                    <a:pt x="616268" y="65246"/>
                  </a:lnTo>
                  <a:lnTo>
                    <a:pt x="618173" y="64294"/>
                  </a:lnTo>
                  <a:lnTo>
                    <a:pt x="620077" y="64294"/>
                  </a:lnTo>
                  <a:lnTo>
                    <a:pt x="625793" y="66199"/>
                  </a:lnTo>
                  <a:lnTo>
                    <a:pt x="630079" y="66199"/>
                  </a:lnTo>
                  <a:lnTo>
                    <a:pt x="638175" y="64294"/>
                  </a:lnTo>
                  <a:lnTo>
                    <a:pt x="645795" y="61913"/>
                  </a:lnTo>
                  <a:lnTo>
                    <a:pt x="648652" y="60007"/>
                  </a:lnTo>
                  <a:lnTo>
                    <a:pt x="649605" y="58579"/>
                  </a:lnTo>
                  <a:lnTo>
                    <a:pt x="650081" y="57150"/>
                  </a:lnTo>
                  <a:lnTo>
                    <a:pt x="650081" y="55245"/>
                  </a:lnTo>
                  <a:lnTo>
                    <a:pt x="651986" y="53816"/>
                  </a:lnTo>
                  <a:close/>
                  <a:moveTo>
                    <a:pt x="131921" y="158115"/>
                  </a:moveTo>
                  <a:lnTo>
                    <a:pt x="127159" y="150019"/>
                  </a:lnTo>
                  <a:lnTo>
                    <a:pt x="126682" y="147638"/>
                  </a:lnTo>
                  <a:lnTo>
                    <a:pt x="117157" y="140970"/>
                  </a:lnTo>
                  <a:lnTo>
                    <a:pt x="115252" y="139065"/>
                  </a:lnTo>
                  <a:lnTo>
                    <a:pt x="113824" y="135731"/>
                  </a:lnTo>
                  <a:lnTo>
                    <a:pt x="113824" y="124778"/>
                  </a:lnTo>
                  <a:lnTo>
                    <a:pt x="113348" y="120968"/>
                  </a:lnTo>
                  <a:lnTo>
                    <a:pt x="114300" y="116205"/>
                  </a:lnTo>
                  <a:lnTo>
                    <a:pt x="111443" y="110966"/>
                  </a:lnTo>
                  <a:lnTo>
                    <a:pt x="110966" y="107632"/>
                  </a:lnTo>
                  <a:lnTo>
                    <a:pt x="112871" y="100489"/>
                  </a:lnTo>
                  <a:lnTo>
                    <a:pt x="114300" y="86678"/>
                  </a:lnTo>
                  <a:lnTo>
                    <a:pt x="113824" y="77153"/>
                  </a:lnTo>
                  <a:lnTo>
                    <a:pt x="112395" y="70961"/>
                  </a:lnTo>
                  <a:lnTo>
                    <a:pt x="104775" y="57150"/>
                  </a:lnTo>
                  <a:lnTo>
                    <a:pt x="101441" y="52388"/>
                  </a:lnTo>
                  <a:lnTo>
                    <a:pt x="97631" y="48578"/>
                  </a:lnTo>
                  <a:lnTo>
                    <a:pt x="94774" y="47149"/>
                  </a:lnTo>
                  <a:lnTo>
                    <a:pt x="90964" y="44291"/>
                  </a:lnTo>
                  <a:lnTo>
                    <a:pt x="82391" y="37147"/>
                  </a:lnTo>
                  <a:lnTo>
                    <a:pt x="75724" y="26670"/>
                  </a:lnTo>
                  <a:lnTo>
                    <a:pt x="73343" y="25718"/>
                  </a:lnTo>
                  <a:lnTo>
                    <a:pt x="67627" y="24289"/>
                  </a:lnTo>
                  <a:lnTo>
                    <a:pt x="66675" y="26194"/>
                  </a:lnTo>
                  <a:lnTo>
                    <a:pt x="66199" y="29051"/>
                  </a:lnTo>
                  <a:lnTo>
                    <a:pt x="61913" y="32861"/>
                  </a:lnTo>
                  <a:lnTo>
                    <a:pt x="61436" y="35243"/>
                  </a:lnTo>
                  <a:lnTo>
                    <a:pt x="60007" y="38100"/>
                  </a:lnTo>
                  <a:lnTo>
                    <a:pt x="57150" y="39529"/>
                  </a:lnTo>
                  <a:lnTo>
                    <a:pt x="54769" y="40005"/>
                  </a:lnTo>
                  <a:lnTo>
                    <a:pt x="53340" y="39529"/>
                  </a:lnTo>
                  <a:lnTo>
                    <a:pt x="52388" y="39053"/>
                  </a:lnTo>
                  <a:lnTo>
                    <a:pt x="50959" y="36195"/>
                  </a:lnTo>
                  <a:lnTo>
                    <a:pt x="50006" y="35243"/>
                  </a:lnTo>
                  <a:lnTo>
                    <a:pt x="49530" y="35243"/>
                  </a:lnTo>
                  <a:lnTo>
                    <a:pt x="44291" y="37147"/>
                  </a:lnTo>
                  <a:lnTo>
                    <a:pt x="39052" y="39053"/>
                  </a:lnTo>
                  <a:lnTo>
                    <a:pt x="38100" y="40957"/>
                  </a:lnTo>
                  <a:lnTo>
                    <a:pt x="36671" y="43339"/>
                  </a:lnTo>
                  <a:lnTo>
                    <a:pt x="35243" y="44291"/>
                  </a:lnTo>
                  <a:lnTo>
                    <a:pt x="34290" y="44291"/>
                  </a:lnTo>
                  <a:lnTo>
                    <a:pt x="33338" y="42863"/>
                  </a:lnTo>
                  <a:lnTo>
                    <a:pt x="31432" y="40957"/>
                  </a:lnTo>
                  <a:lnTo>
                    <a:pt x="30004" y="39529"/>
                  </a:lnTo>
                  <a:lnTo>
                    <a:pt x="30480" y="37147"/>
                  </a:lnTo>
                  <a:lnTo>
                    <a:pt x="33338" y="33338"/>
                  </a:lnTo>
                  <a:lnTo>
                    <a:pt x="33814" y="30956"/>
                  </a:lnTo>
                  <a:lnTo>
                    <a:pt x="33338" y="26670"/>
                  </a:lnTo>
                  <a:lnTo>
                    <a:pt x="32385" y="24289"/>
                  </a:lnTo>
                  <a:lnTo>
                    <a:pt x="31432" y="24289"/>
                  </a:lnTo>
                  <a:lnTo>
                    <a:pt x="30004" y="23813"/>
                  </a:lnTo>
                  <a:lnTo>
                    <a:pt x="26194" y="24289"/>
                  </a:lnTo>
                  <a:lnTo>
                    <a:pt x="24289" y="21431"/>
                  </a:lnTo>
                  <a:lnTo>
                    <a:pt x="23336" y="18097"/>
                  </a:lnTo>
                  <a:lnTo>
                    <a:pt x="21907" y="17145"/>
                  </a:lnTo>
                  <a:lnTo>
                    <a:pt x="20479" y="16669"/>
                  </a:lnTo>
                  <a:lnTo>
                    <a:pt x="17621" y="17621"/>
                  </a:lnTo>
                  <a:lnTo>
                    <a:pt x="15240" y="17145"/>
                  </a:lnTo>
                  <a:lnTo>
                    <a:pt x="7620" y="14288"/>
                  </a:lnTo>
                  <a:lnTo>
                    <a:pt x="4763" y="10001"/>
                  </a:lnTo>
                  <a:lnTo>
                    <a:pt x="3334" y="10001"/>
                  </a:lnTo>
                  <a:lnTo>
                    <a:pt x="1905" y="10478"/>
                  </a:lnTo>
                  <a:lnTo>
                    <a:pt x="1429" y="11430"/>
                  </a:lnTo>
                  <a:lnTo>
                    <a:pt x="476" y="16669"/>
                  </a:lnTo>
                  <a:lnTo>
                    <a:pt x="0" y="18097"/>
                  </a:lnTo>
                  <a:lnTo>
                    <a:pt x="1429" y="21907"/>
                  </a:lnTo>
                  <a:lnTo>
                    <a:pt x="4763" y="26670"/>
                  </a:lnTo>
                  <a:lnTo>
                    <a:pt x="7620" y="33338"/>
                  </a:lnTo>
                  <a:lnTo>
                    <a:pt x="8573" y="40481"/>
                  </a:lnTo>
                  <a:lnTo>
                    <a:pt x="7620" y="46672"/>
                  </a:lnTo>
                  <a:lnTo>
                    <a:pt x="11906" y="64770"/>
                  </a:lnTo>
                  <a:lnTo>
                    <a:pt x="16669" y="78105"/>
                  </a:lnTo>
                  <a:lnTo>
                    <a:pt x="16669" y="87630"/>
                  </a:lnTo>
                  <a:lnTo>
                    <a:pt x="18098" y="92393"/>
                  </a:lnTo>
                  <a:lnTo>
                    <a:pt x="21431" y="96679"/>
                  </a:lnTo>
                  <a:lnTo>
                    <a:pt x="22860" y="99060"/>
                  </a:lnTo>
                  <a:lnTo>
                    <a:pt x="21431" y="100013"/>
                  </a:lnTo>
                  <a:lnTo>
                    <a:pt x="20002" y="101441"/>
                  </a:lnTo>
                  <a:lnTo>
                    <a:pt x="22384" y="104775"/>
                  </a:lnTo>
                  <a:lnTo>
                    <a:pt x="24765" y="107632"/>
                  </a:lnTo>
                  <a:lnTo>
                    <a:pt x="30480" y="112871"/>
                  </a:lnTo>
                  <a:lnTo>
                    <a:pt x="33338" y="118110"/>
                  </a:lnTo>
                  <a:lnTo>
                    <a:pt x="39529" y="125254"/>
                  </a:lnTo>
                  <a:lnTo>
                    <a:pt x="40481" y="129064"/>
                  </a:lnTo>
                  <a:lnTo>
                    <a:pt x="41434" y="133350"/>
                  </a:lnTo>
                  <a:lnTo>
                    <a:pt x="39529" y="137636"/>
                  </a:lnTo>
                  <a:lnTo>
                    <a:pt x="41434" y="139065"/>
                  </a:lnTo>
                  <a:lnTo>
                    <a:pt x="43339" y="140018"/>
                  </a:lnTo>
                  <a:lnTo>
                    <a:pt x="47149" y="144304"/>
                  </a:lnTo>
                  <a:lnTo>
                    <a:pt x="56198" y="148114"/>
                  </a:lnTo>
                  <a:lnTo>
                    <a:pt x="60007" y="152400"/>
                  </a:lnTo>
                  <a:lnTo>
                    <a:pt x="68580" y="159068"/>
                  </a:lnTo>
                  <a:lnTo>
                    <a:pt x="82391" y="166211"/>
                  </a:lnTo>
                  <a:lnTo>
                    <a:pt x="88582" y="172403"/>
                  </a:lnTo>
                  <a:lnTo>
                    <a:pt x="94298" y="174307"/>
                  </a:lnTo>
                  <a:lnTo>
                    <a:pt x="110014" y="182404"/>
                  </a:lnTo>
                  <a:lnTo>
                    <a:pt x="111443" y="183832"/>
                  </a:lnTo>
                  <a:lnTo>
                    <a:pt x="112395" y="186214"/>
                  </a:lnTo>
                  <a:lnTo>
                    <a:pt x="114300" y="189547"/>
                  </a:lnTo>
                  <a:lnTo>
                    <a:pt x="116681" y="189547"/>
                  </a:lnTo>
                  <a:lnTo>
                    <a:pt x="121444" y="185738"/>
                  </a:lnTo>
                  <a:lnTo>
                    <a:pt x="125730" y="184785"/>
                  </a:lnTo>
                  <a:lnTo>
                    <a:pt x="129064" y="185738"/>
                  </a:lnTo>
                  <a:lnTo>
                    <a:pt x="131445" y="185261"/>
                  </a:lnTo>
                  <a:lnTo>
                    <a:pt x="131445" y="181928"/>
                  </a:lnTo>
                  <a:lnTo>
                    <a:pt x="130969" y="179546"/>
                  </a:lnTo>
                  <a:lnTo>
                    <a:pt x="131921" y="180975"/>
                  </a:lnTo>
                  <a:lnTo>
                    <a:pt x="133826" y="182404"/>
                  </a:lnTo>
                  <a:lnTo>
                    <a:pt x="134779" y="183832"/>
                  </a:lnTo>
                  <a:lnTo>
                    <a:pt x="134779" y="185261"/>
                  </a:lnTo>
                  <a:lnTo>
                    <a:pt x="135255" y="186214"/>
                  </a:lnTo>
                  <a:lnTo>
                    <a:pt x="137160" y="187643"/>
                  </a:lnTo>
                  <a:lnTo>
                    <a:pt x="139541" y="186690"/>
                  </a:lnTo>
                  <a:lnTo>
                    <a:pt x="140494" y="185738"/>
                  </a:lnTo>
                  <a:lnTo>
                    <a:pt x="140970" y="183356"/>
                  </a:lnTo>
                  <a:lnTo>
                    <a:pt x="138589" y="175260"/>
                  </a:lnTo>
                  <a:lnTo>
                    <a:pt x="131921" y="158115"/>
                  </a:lnTo>
                  <a:close/>
                </a:path>
              </a:pathLst>
            </a:custGeom>
            <a:grpFill/>
            <a:ln w="3175" cap="flat">
              <a:solidFill>
                <a:schemeClr val="bg1">
                  <a:lumMod val="75000"/>
                </a:scheme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" name="Freeform: Shape 345">
              <a:extLst>
                <a:ext uri="{FF2B5EF4-FFF2-40B4-BE49-F238E27FC236}">
                  <a16:creationId xmlns:a16="http://schemas.microsoft.com/office/drawing/2014/main" id="{3EF9EF7D-4F40-A83B-7647-C4BE2AF0EEA9}"/>
                </a:ext>
              </a:extLst>
            </p:cNvPr>
            <p:cNvSpPr/>
            <p:nvPr/>
          </p:nvSpPr>
          <p:spPr>
            <a:xfrm>
              <a:off x="1735454" y="3158013"/>
              <a:ext cx="1032033" cy="649128"/>
            </a:xfrm>
            <a:custGeom>
              <a:avLst/>
              <a:gdLst>
                <a:gd name="connsiteX0" fmla="*/ 1028700 w 1032033"/>
                <a:gd name="connsiteY0" fmla="*/ 429578 h 649128"/>
                <a:gd name="connsiteX1" fmla="*/ 1030605 w 1032033"/>
                <a:gd name="connsiteY1" fmla="*/ 425291 h 649128"/>
                <a:gd name="connsiteX2" fmla="*/ 1032034 w 1032033"/>
                <a:gd name="connsiteY2" fmla="*/ 420053 h 649128"/>
                <a:gd name="connsiteX3" fmla="*/ 1031081 w 1032033"/>
                <a:gd name="connsiteY3" fmla="*/ 418148 h 649128"/>
                <a:gd name="connsiteX4" fmla="*/ 1030605 w 1032033"/>
                <a:gd name="connsiteY4" fmla="*/ 416719 h 649128"/>
                <a:gd name="connsiteX5" fmla="*/ 1030129 w 1032033"/>
                <a:gd name="connsiteY5" fmla="*/ 410051 h 649128"/>
                <a:gd name="connsiteX6" fmla="*/ 1027271 w 1032033"/>
                <a:gd name="connsiteY6" fmla="*/ 408623 h 649128"/>
                <a:gd name="connsiteX7" fmla="*/ 1022985 w 1032033"/>
                <a:gd name="connsiteY7" fmla="*/ 403860 h 649128"/>
                <a:gd name="connsiteX8" fmla="*/ 1019651 w 1032033"/>
                <a:gd name="connsiteY8" fmla="*/ 402908 h 649128"/>
                <a:gd name="connsiteX9" fmla="*/ 1016794 w 1032033"/>
                <a:gd name="connsiteY9" fmla="*/ 404336 h 649128"/>
                <a:gd name="connsiteX10" fmla="*/ 1014889 w 1032033"/>
                <a:gd name="connsiteY10" fmla="*/ 404813 h 649128"/>
                <a:gd name="connsiteX11" fmla="*/ 1011555 w 1032033"/>
                <a:gd name="connsiteY11" fmla="*/ 404813 h 649128"/>
                <a:gd name="connsiteX12" fmla="*/ 1011079 w 1032033"/>
                <a:gd name="connsiteY12" fmla="*/ 405765 h 649128"/>
                <a:gd name="connsiteX13" fmla="*/ 1013936 w 1032033"/>
                <a:gd name="connsiteY13" fmla="*/ 406718 h 649128"/>
                <a:gd name="connsiteX14" fmla="*/ 1015365 w 1032033"/>
                <a:gd name="connsiteY14" fmla="*/ 406718 h 649128"/>
                <a:gd name="connsiteX15" fmla="*/ 1016794 w 1032033"/>
                <a:gd name="connsiteY15" fmla="*/ 406241 h 649128"/>
                <a:gd name="connsiteX16" fmla="*/ 1017746 w 1032033"/>
                <a:gd name="connsiteY16" fmla="*/ 406241 h 649128"/>
                <a:gd name="connsiteX17" fmla="*/ 1018699 w 1032033"/>
                <a:gd name="connsiteY17" fmla="*/ 407194 h 649128"/>
                <a:gd name="connsiteX18" fmla="*/ 1017746 w 1032033"/>
                <a:gd name="connsiteY18" fmla="*/ 408623 h 649128"/>
                <a:gd name="connsiteX19" fmla="*/ 1016794 w 1032033"/>
                <a:gd name="connsiteY19" fmla="*/ 409099 h 649128"/>
                <a:gd name="connsiteX20" fmla="*/ 1015841 w 1032033"/>
                <a:gd name="connsiteY20" fmla="*/ 409575 h 649128"/>
                <a:gd name="connsiteX21" fmla="*/ 1007745 w 1032033"/>
                <a:gd name="connsiteY21" fmla="*/ 409099 h 649128"/>
                <a:gd name="connsiteX22" fmla="*/ 1000601 w 1032033"/>
                <a:gd name="connsiteY22" fmla="*/ 406718 h 649128"/>
                <a:gd name="connsiteX23" fmla="*/ 997744 w 1032033"/>
                <a:gd name="connsiteY23" fmla="*/ 406241 h 649128"/>
                <a:gd name="connsiteX24" fmla="*/ 989648 w 1032033"/>
                <a:gd name="connsiteY24" fmla="*/ 404336 h 649128"/>
                <a:gd name="connsiteX25" fmla="*/ 985361 w 1032033"/>
                <a:gd name="connsiteY25" fmla="*/ 403860 h 649128"/>
                <a:gd name="connsiteX26" fmla="*/ 983933 w 1032033"/>
                <a:gd name="connsiteY26" fmla="*/ 404336 h 649128"/>
                <a:gd name="connsiteX27" fmla="*/ 983933 w 1032033"/>
                <a:gd name="connsiteY27" fmla="*/ 404813 h 649128"/>
                <a:gd name="connsiteX28" fmla="*/ 983456 w 1032033"/>
                <a:gd name="connsiteY28" fmla="*/ 405289 h 649128"/>
                <a:gd name="connsiteX29" fmla="*/ 981075 w 1032033"/>
                <a:gd name="connsiteY29" fmla="*/ 405765 h 649128"/>
                <a:gd name="connsiteX30" fmla="*/ 973931 w 1032033"/>
                <a:gd name="connsiteY30" fmla="*/ 405765 h 649128"/>
                <a:gd name="connsiteX31" fmla="*/ 970121 w 1032033"/>
                <a:gd name="connsiteY31" fmla="*/ 406718 h 649128"/>
                <a:gd name="connsiteX32" fmla="*/ 964406 w 1032033"/>
                <a:gd name="connsiteY32" fmla="*/ 410051 h 649128"/>
                <a:gd name="connsiteX33" fmla="*/ 960120 w 1032033"/>
                <a:gd name="connsiteY33" fmla="*/ 411480 h 649128"/>
                <a:gd name="connsiteX34" fmla="*/ 928211 w 1032033"/>
                <a:gd name="connsiteY34" fmla="*/ 416243 h 649128"/>
                <a:gd name="connsiteX35" fmla="*/ 925830 w 1032033"/>
                <a:gd name="connsiteY35" fmla="*/ 417195 h 649128"/>
                <a:gd name="connsiteX36" fmla="*/ 915829 w 1032033"/>
                <a:gd name="connsiteY36" fmla="*/ 421958 h 649128"/>
                <a:gd name="connsiteX37" fmla="*/ 910114 w 1032033"/>
                <a:gd name="connsiteY37" fmla="*/ 425768 h 649128"/>
                <a:gd name="connsiteX38" fmla="*/ 907256 w 1032033"/>
                <a:gd name="connsiteY38" fmla="*/ 434816 h 649128"/>
                <a:gd name="connsiteX39" fmla="*/ 906304 w 1032033"/>
                <a:gd name="connsiteY39" fmla="*/ 436245 h 649128"/>
                <a:gd name="connsiteX40" fmla="*/ 905351 w 1032033"/>
                <a:gd name="connsiteY40" fmla="*/ 441960 h 649128"/>
                <a:gd name="connsiteX41" fmla="*/ 905351 w 1032033"/>
                <a:gd name="connsiteY41" fmla="*/ 448151 h 649128"/>
                <a:gd name="connsiteX42" fmla="*/ 904875 w 1032033"/>
                <a:gd name="connsiteY42" fmla="*/ 453390 h 649128"/>
                <a:gd name="connsiteX43" fmla="*/ 904875 w 1032033"/>
                <a:gd name="connsiteY43" fmla="*/ 460534 h 649128"/>
                <a:gd name="connsiteX44" fmla="*/ 904399 w 1032033"/>
                <a:gd name="connsiteY44" fmla="*/ 463391 h 649128"/>
                <a:gd name="connsiteX45" fmla="*/ 903923 w 1032033"/>
                <a:gd name="connsiteY45" fmla="*/ 464820 h 649128"/>
                <a:gd name="connsiteX46" fmla="*/ 899160 w 1032033"/>
                <a:gd name="connsiteY46" fmla="*/ 468630 h 649128"/>
                <a:gd name="connsiteX47" fmla="*/ 897731 w 1032033"/>
                <a:gd name="connsiteY47" fmla="*/ 471011 h 649128"/>
                <a:gd name="connsiteX48" fmla="*/ 896302 w 1032033"/>
                <a:gd name="connsiteY48" fmla="*/ 484346 h 649128"/>
                <a:gd name="connsiteX49" fmla="*/ 889159 w 1032033"/>
                <a:gd name="connsiteY49" fmla="*/ 491490 h 649128"/>
                <a:gd name="connsiteX50" fmla="*/ 885825 w 1032033"/>
                <a:gd name="connsiteY50" fmla="*/ 493395 h 649128"/>
                <a:gd name="connsiteX51" fmla="*/ 882968 w 1032033"/>
                <a:gd name="connsiteY51" fmla="*/ 495300 h 649128"/>
                <a:gd name="connsiteX52" fmla="*/ 872966 w 1032033"/>
                <a:gd name="connsiteY52" fmla="*/ 500539 h 649128"/>
                <a:gd name="connsiteX53" fmla="*/ 872014 w 1032033"/>
                <a:gd name="connsiteY53" fmla="*/ 501491 h 649128"/>
                <a:gd name="connsiteX54" fmla="*/ 871538 w 1032033"/>
                <a:gd name="connsiteY54" fmla="*/ 502444 h 649128"/>
                <a:gd name="connsiteX55" fmla="*/ 872490 w 1032033"/>
                <a:gd name="connsiteY55" fmla="*/ 502444 h 649128"/>
                <a:gd name="connsiteX56" fmla="*/ 875824 w 1032033"/>
                <a:gd name="connsiteY56" fmla="*/ 500063 h 649128"/>
                <a:gd name="connsiteX57" fmla="*/ 876300 w 1032033"/>
                <a:gd name="connsiteY57" fmla="*/ 501015 h 649128"/>
                <a:gd name="connsiteX58" fmla="*/ 875348 w 1032033"/>
                <a:gd name="connsiteY58" fmla="*/ 503396 h 649128"/>
                <a:gd name="connsiteX59" fmla="*/ 875824 w 1032033"/>
                <a:gd name="connsiteY59" fmla="*/ 504349 h 649128"/>
                <a:gd name="connsiteX60" fmla="*/ 877252 w 1032033"/>
                <a:gd name="connsiteY60" fmla="*/ 504349 h 649128"/>
                <a:gd name="connsiteX61" fmla="*/ 878205 w 1032033"/>
                <a:gd name="connsiteY61" fmla="*/ 506254 h 649128"/>
                <a:gd name="connsiteX62" fmla="*/ 878205 w 1032033"/>
                <a:gd name="connsiteY62" fmla="*/ 509588 h 649128"/>
                <a:gd name="connsiteX63" fmla="*/ 872490 w 1032033"/>
                <a:gd name="connsiteY63" fmla="*/ 512445 h 649128"/>
                <a:gd name="connsiteX64" fmla="*/ 869156 w 1032033"/>
                <a:gd name="connsiteY64" fmla="*/ 515303 h 649128"/>
                <a:gd name="connsiteX65" fmla="*/ 866775 w 1032033"/>
                <a:gd name="connsiteY65" fmla="*/ 515779 h 649128"/>
                <a:gd name="connsiteX66" fmla="*/ 859631 w 1032033"/>
                <a:gd name="connsiteY66" fmla="*/ 514826 h 649128"/>
                <a:gd name="connsiteX67" fmla="*/ 855821 w 1032033"/>
                <a:gd name="connsiteY67" fmla="*/ 512921 h 649128"/>
                <a:gd name="connsiteX68" fmla="*/ 854869 w 1032033"/>
                <a:gd name="connsiteY68" fmla="*/ 511493 h 649128"/>
                <a:gd name="connsiteX69" fmla="*/ 856774 w 1032033"/>
                <a:gd name="connsiteY69" fmla="*/ 510064 h 649128"/>
                <a:gd name="connsiteX70" fmla="*/ 856774 w 1032033"/>
                <a:gd name="connsiteY70" fmla="*/ 508635 h 649128"/>
                <a:gd name="connsiteX71" fmla="*/ 853440 w 1032033"/>
                <a:gd name="connsiteY71" fmla="*/ 505778 h 649128"/>
                <a:gd name="connsiteX72" fmla="*/ 849154 w 1032033"/>
                <a:gd name="connsiteY72" fmla="*/ 506254 h 649128"/>
                <a:gd name="connsiteX73" fmla="*/ 845344 w 1032033"/>
                <a:gd name="connsiteY73" fmla="*/ 506730 h 649128"/>
                <a:gd name="connsiteX74" fmla="*/ 837724 w 1032033"/>
                <a:gd name="connsiteY74" fmla="*/ 507206 h 649128"/>
                <a:gd name="connsiteX75" fmla="*/ 836295 w 1032033"/>
                <a:gd name="connsiteY75" fmla="*/ 507683 h 649128"/>
                <a:gd name="connsiteX76" fmla="*/ 828675 w 1032033"/>
                <a:gd name="connsiteY76" fmla="*/ 509588 h 649128"/>
                <a:gd name="connsiteX77" fmla="*/ 828199 w 1032033"/>
                <a:gd name="connsiteY77" fmla="*/ 511016 h 649128"/>
                <a:gd name="connsiteX78" fmla="*/ 826770 w 1032033"/>
                <a:gd name="connsiteY78" fmla="*/ 512921 h 649128"/>
                <a:gd name="connsiteX79" fmla="*/ 822960 w 1032033"/>
                <a:gd name="connsiteY79" fmla="*/ 514826 h 649128"/>
                <a:gd name="connsiteX80" fmla="*/ 814864 w 1032033"/>
                <a:gd name="connsiteY80" fmla="*/ 516255 h 649128"/>
                <a:gd name="connsiteX81" fmla="*/ 811530 w 1032033"/>
                <a:gd name="connsiteY81" fmla="*/ 515779 h 649128"/>
                <a:gd name="connsiteX82" fmla="*/ 800576 w 1032033"/>
                <a:gd name="connsiteY82" fmla="*/ 516255 h 649128"/>
                <a:gd name="connsiteX83" fmla="*/ 793433 w 1032033"/>
                <a:gd name="connsiteY83" fmla="*/ 518636 h 649128"/>
                <a:gd name="connsiteX84" fmla="*/ 789623 w 1032033"/>
                <a:gd name="connsiteY84" fmla="*/ 520541 h 649128"/>
                <a:gd name="connsiteX85" fmla="*/ 778669 w 1032033"/>
                <a:gd name="connsiteY85" fmla="*/ 524351 h 649128"/>
                <a:gd name="connsiteX86" fmla="*/ 771525 w 1032033"/>
                <a:gd name="connsiteY86" fmla="*/ 525304 h 649128"/>
                <a:gd name="connsiteX87" fmla="*/ 769144 w 1032033"/>
                <a:gd name="connsiteY87" fmla="*/ 525304 h 649128"/>
                <a:gd name="connsiteX88" fmla="*/ 766286 w 1032033"/>
                <a:gd name="connsiteY88" fmla="*/ 524828 h 649128"/>
                <a:gd name="connsiteX89" fmla="*/ 761524 w 1032033"/>
                <a:gd name="connsiteY89" fmla="*/ 518636 h 649128"/>
                <a:gd name="connsiteX90" fmla="*/ 757714 w 1032033"/>
                <a:gd name="connsiteY90" fmla="*/ 512921 h 649128"/>
                <a:gd name="connsiteX91" fmla="*/ 750570 w 1032033"/>
                <a:gd name="connsiteY91" fmla="*/ 511016 h 649128"/>
                <a:gd name="connsiteX92" fmla="*/ 744855 w 1032033"/>
                <a:gd name="connsiteY92" fmla="*/ 506730 h 649128"/>
                <a:gd name="connsiteX93" fmla="*/ 731996 w 1032033"/>
                <a:gd name="connsiteY93" fmla="*/ 506254 h 649128"/>
                <a:gd name="connsiteX94" fmla="*/ 727234 w 1032033"/>
                <a:gd name="connsiteY94" fmla="*/ 504349 h 649128"/>
                <a:gd name="connsiteX95" fmla="*/ 726281 w 1032033"/>
                <a:gd name="connsiteY95" fmla="*/ 504349 h 649128"/>
                <a:gd name="connsiteX96" fmla="*/ 728663 w 1032033"/>
                <a:gd name="connsiteY96" fmla="*/ 505778 h 649128"/>
                <a:gd name="connsiteX97" fmla="*/ 731044 w 1032033"/>
                <a:gd name="connsiteY97" fmla="*/ 506730 h 649128"/>
                <a:gd name="connsiteX98" fmla="*/ 729615 w 1032033"/>
                <a:gd name="connsiteY98" fmla="*/ 506730 h 649128"/>
                <a:gd name="connsiteX99" fmla="*/ 722948 w 1032033"/>
                <a:gd name="connsiteY99" fmla="*/ 504349 h 649128"/>
                <a:gd name="connsiteX100" fmla="*/ 719614 w 1032033"/>
                <a:gd name="connsiteY100" fmla="*/ 501968 h 649128"/>
                <a:gd name="connsiteX101" fmla="*/ 719138 w 1032033"/>
                <a:gd name="connsiteY101" fmla="*/ 501015 h 649128"/>
                <a:gd name="connsiteX102" fmla="*/ 722948 w 1032033"/>
                <a:gd name="connsiteY102" fmla="*/ 502444 h 649128"/>
                <a:gd name="connsiteX103" fmla="*/ 723900 w 1032033"/>
                <a:gd name="connsiteY103" fmla="*/ 502444 h 649128"/>
                <a:gd name="connsiteX104" fmla="*/ 719138 w 1032033"/>
                <a:gd name="connsiteY104" fmla="*/ 499110 h 649128"/>
                <a:gd name="connsiteX105" fmla="*/ 716756 w 1032033"/>
                <a:gd name="connsiteY105" fmla="*/ 493871 h 649128"/>
                <a:gd name="connsiteX106" fmla="*/ 713899 w 1032033"/>
                <a:gd name="connsiteY106" fmla="*/ 491966 h 649128"/>
                <a:gd name="connsiteX107" fmla="*/ 711994 w 1032033"/>
                <a:gd name="connsiteY107" fmla="*/ 488633 h 649128"/>
                <a:gd name="connsiteX108" fmla="*/ 706279 w 1032033"/>
                <a:gd name="connsiteY108" fmla="*/ 483394 h 649128"/>
                <a:gd name="connsiteX109" fmla="*/ 705326 w 1032033"/>
                <a:gd name="connsiteY109" fmla="*/ 479108 h 649128"/>
                <a:gd name="connsiteX110" fmla="*/ 703421 w 1032033"/>
                <a:gd name="connsiteY110" fmla="*/ 475774 h 649128"/>
                <a:gd name="connsiteX111" fmla="*/ 700564 w 1032033"/>
                <a:gd name="connsiteY111" fmla="*/ 465296 h 649128"/>
                <a:gd name="connsiteX112" fmla="*/ 691991 w 1032033"/>
                <a:gd name="connsiteY112" fmla="*/ 454343 h 649128"/>
                <a:gd name="connsiteX113" fmla="*/ 678180 w 1032033"/>
                <a:gd name="connsiteY113" fmla="*/ 439579 h 649128"/>
                <a:gd name="connsiteX114" fmla="*/ 675799 w 1032033"/>
                <a:gd name="connsiteY114" fmla="*/ 435769 h 649128"/>
                <a:gd name="connsiteX115" fmla="*/ 675323 w 1032033"/>
                <a:gd name="connsiteY115" fmla="*/ 432911 h 649128"/>
                <a:gd name="connsiteX116" fmla="*/ 669608 w 1032033"/>
                <a:gd name="connsiteY116" fmla="*/ 422434 h 649128"/>
                <a:gd name="connsiteX117" fmla="*/ 664845 w 1032033"/>
                <a:gd name="connsiteY117" fmla="*/ 411956 h 649128"/>
                <a:gd name="connsiteX118" fmla="*/ 664845 w 1032033"/>
                <a:gd name="connsiteY118" fmla="*/ 410528 h 649128"/>
                <a:gd name="connsiteX119" fmla="*/ 664369 w 1032033"/>
                <a:gd name="connsiteY119" fmla="*/ 409099 h 649128"/>
                <a:gd name="connsiteX120" fmla="*/ 662464 w 1032033"/>
                <a:gd name="connsiteY120" fmla="*/ 408146 h 649128"/>
                <a:gd name="connsiteX121" fmla="*/ 661511 w 1032033"/>
                <a:gd name="connsiteY121" fmla="*/ 407194 h 649128"/>
                <a:gd name="connsiteX122" fmla="*/ 660083 w 1032033"/>
                <a:gd name="connsiteY122" fmla="*/ 404813 h 649128"/>
                <a:gd name="connsiteX123" fmla="*/ 656273 w 1032033"/>
                <a:gd name="connsiteY123" fmla="*/ 390049 h 649128"/>
                <a:gd name="connsiteX124" fmla="*/ 661988 w 1032033"/>
                <a:gd name="connsiteY124" fmla="*/ 399574 h 649128"/>
                <a:gd name="connsiteX125" fmla="*/ 666750 w 1032033"/>
                <a:gd name="connsiteY125" fmla="*/ 404813 h 649128"/>
                <a:gd name="connsiteX126" fmla="*/ 669131 w 1032033"/>
                <a:gd name="connsiteY126" fmla="*/ 406241 h 649128"/>
                <a:gd name="connsiteX127" fmla="*/ 669131 w 1032033"/>
                <a:gd name="connsiteY127" fmla="*/ 407670 h 649128"/>
                <a:gd name="connsiteX128" fmla="*/ 669608 w 1032033"/>
                <a:gd name="connsiteY128" fmla="*/ 409099 h 649128"/>
                <a:gd name="connsiteX129" fmla="*/ 669131 w 1032033"/>
                <a:gd name="connsiteY129" fmla="*/ 412909 h 649128"/>
                <a:gd name="connsiteX130" fmla="*/ 670084 w 1032033"/>
                <a:gd name="connsiteY130" fmla="*/ 415766 h 649128"/>
                <a:gd name="connsiteX131" fmla="*/ 671036 w 1032033"/>
                <a:gd name="connsiteY131" fmla="*/ 412433 h 649128"/>
                <a:gd name="connsiteX132" fmla="*/ 672941 w 1032033"/>
                <a:gd name="connsiteY132" fmla="*/ 410051 h 649128"/>
                <a:gd name="connsiteX133" fmla="*/ 673894 w 1032033"/>
                <a:gd name="connsiteY133" fmla="*/ 405765 h 649128"/>
                <a:gd name="connsiteX134" fmla="*/ 672465 w 1032033"/>
                <a:gd name="connsiteY134" fmla="*/ 403860 h 649128"/>
                <a:gd name="connsiteX135" fmla="*/ 668179 w 1032033"/>
                <a:gd name="connsiteY135" fmla="*/ 400526 h 649128"/>
                <a:gd name="connsiteX136" fmla="*/ 664845 w 1032033"/>
                <a:gd name="connsiteY136" fmla="*/ 396716 h 649128"/>
                <a:gd name="connsiteX137" fmla="*/ 658654 w 1032033"/>
                <a:gd name="connsiteY137" fmla="*/ 386239 h 649128"/>
                <a:gd name="connsiteX138" fmla="*/ 658178 w 1032033"/>
                <a:gd name="connsiteY138" fmla="*/ 380048 h 649128"/>
                <a:gd name="connsiteX139" fmla="*/ 656273 w 1032033"/>
                <a:gd name="connsiteY139" fmla="*/ 371951 h 649128"/>
                <a:gd name="connsiteX140" fmla="*/ 656273 w 1032033"/>
                <a:gd name="connsiteY140" fmla="*/ 370523 h 649128"/>
                <a:gd name="connsiteX141" fmla="*/ 655796 w 1032033"/>
                <a:gd name="connsiteY141" fmla="*/ 368141 h 649128"/>
                <a:gd name="connsiteX142" fmla="*/ 657225 w 1032033"/>
                <a:gd name="connsiteY142" fmla="*/ 362903 h 649128"/>
                <a:gd name="connsiteX143" fmla="*/ 659130 w 1032033"/>
                <a:gd name="connsiteY143" fmla="*/ 359093 h 649128"/>
                <a:gd name="connsiteX144" fmla="*/ 659606 w 1032033"/>
                <a:gd name="connsiteY144" fmla="*/ 357188 h 649128"/>
                <a:gd name="connsiteX145" fmla="*/ 659130 w 1032033"/>
                <a:gd name="connsiteY145" fmla="*/ 344329 h 649128"/>
                <a:gd name="connsiteX146" fmla="*/ 660559 w 1032033"/>
                <a:gd name="connsiteY146" fmla="*/ 329089 h 649128"/>
                <a:gd name="connsiteX147" fmla="*/ 660083 w 1032033"/>
                <a:gd name="connsiteY147" fmla="*/ 328136 h 649128"/>
                <a:gd name="connsiteX148" fmla="*/ 660559 w 1032033"/>
                <a:gd name="connsiteY148" fmla="*/ 327184 h 649128"/>
                <a:gd name="connsiteX149" fmla="*/ 661035 w 1032033"/>
                <a:gd name="connsiteY149" fmla="*/ 320516 h 649128"/>
                <a:gd name="connsiteX150" fmla="*/ 662940 w 1032033"/>
                <a:gd name="connsiteY150" fmla="*/ 305753 h 649128"/>
                <a:gd name="connsiteX151" fmla="*/ 668179 w 1032033"/>
                <a:gd name="connsiteY151" fmla="*/ 283369 h 649128"/>
                <a:gd name="connsiteX152" fmla="*/ 671036 w 1032033"/>
                <a:gd name="connsiteY152" fmla="*/ 275749 h 649128"/>
                <a:gd name="connsiteX153" fmla="*/ 677704 w 1032033"/>
                <a:gd name="connsiteY153" fmla="*/ 262890 h 649128"/>
                <a:gd name="connsiteX154" fmla="*/ 679609 w 1032033"/>
                <a:gd name="connsiteY154" fmla="*/ 256699 h 649128"/>
                <a:gd name="connsiteX155" fmla="*/ 680085 w 1032033"/>
                <a:gd name="connsiteY155" fmla="*/ 249079 h 649128"/>
                <a:gd name="connsiteX156" fmla="*/ 675323 w 1032033"/>
                <a:gd name="connsiteY156" fmla="*/ 250031 h 649128"/>
                <a:gd name="connsiteX157" fmla="*/ 673418 w 1032033"/>
                <a:gd name="connsiteY157" fmla="*/ 250984 h 649128"/>
                <a:gd name="connsiteX158" fmla="*/ 672941 w 1032033"/>
                <a:gd name="connsiteY158" fmla="*/ 251936 h 649128"/>
                <a:gd name="connsiteX159" fmla="*/ 672465 w 1032033"/>
                <a:gd name="connsiteY159" fmla="*/ 252413 h 649128"/>
                <a:gd name="connsiteX160" fmla="*/ 671989 w 1032033"/>
                <a:gd name="connsiteY160" fmla="*/ 252413 h 649128"/>
                <a:gd name="connsiteX161" fmla="*/ 669608 w 1032033"/>
                <a:gd name="connsiteY161" fmla="*/ 251936 h 649128"/>
                <a:gd name="connsiteX162" fmla="*/ 664845 w 1032033"/>
                <a:gd name="connsiteY162" fmla="*/ 248603 h 649128"/>
                <a:gd name="connsiteX163" fmla="*/ 657701 w 1032033"/>
                <a:gd name="connsiteY163" fmla="*/ 246698 h 649128"/>
                <a:gd name="connsiteX164" fmla="*/ 648176 w 1032033"/>
                <a:gd name="connsiteY164" fmla="*/ 245745 h 649128"/>
                <a:gd name="connsiteX165" fmla="*/ 641509 w 1032033"/>
                <a:gd name="connsiteY165" fmla="*/ 243840 h 649128"/>
                <a:gd name="connsiteX166" fmla="*/ 638175 w 1032033"/>
                <a:gd name="connsiteY166" fmla="*/ 241459 h 649128"/>
                <a:gd name="connsiteX167" fmla="*/ 634365 w 1032033"/>
                <a:gd name="connsiteY167" fmla="*/ 240030 h 649128"/>
                <a:gd name="connsiteX168" fmla="*/ 630555 w 1032033"/>
                <a:gd name="connsiteY168" fmla="*/ 239554 h 649128"/>
                <a:gd name="connsiteX169" fmla="*/ 627221 w 1032033"/>
                <a:gd name="connsiteY169" fmla="*/ 238125 h 649128"/>
                <a:gd name="connsiteX170" fmla="*/ 624840 w 1032033"/>
                <a:gd name="connsiteY170" fmla="*/ 235744 h 649128"/>
                <a:gd name="connsiteX171" fmla="*/ 621030 w 1032033"/>
                <a:gd name="connsiteY171" fmla="*/ 234315 h 649128"/>
                <a:gd name="connsiteX172" fmla="*/ 616268 w 1032033"/>
                <a:gd name="connsiteY172" fmla="*/ 233839 h 649128"/>
                <a:gd name="connsiteX173" fmla="*/ 612934 w 1032033"/>
                <a:gd name="connsiteY173" fmla="*/ 231934 h 649128"/>
                <a:gd name="connsiteX174" fmla="*/ 610553 w 1032033"/>
                <a:gd name="connsiteY174" fmla="*/ 227648 h 649128"/>
                <a:gd name="connsiteX175" fmla="*/ 610553 w 1032033"/>
                <a:gd name="connsiteY175" fmla="*/ 227648 h 649128"/>
                <a:gd name="connsiteX176" fmla="*/ 608648 w 1032033"/>
                <a:gd name="connsiteY176" fmla="*/ 220504 h 649128"/>
                <a:gd name="connsiteX177" fmla="*/ 606266 w 1032033"/>
                <a:gd name="connsiteY177" fmla="*/ 216218 h 649128"/>
                <a:gd name="connsiteX178" fmla="*/ 601504 w 1032033"/>
                <a:gd name="connsiteY178" fmla="*/ 210503 h 649128"/>
                <a:gd name="connsiteX179" fmla="*/ 601028 w 1032033"/>
                <a:gd name="connsiteY179" fmla="*/ 209550 h 649128"/>
                <a:gd name="connsiteX180" fmla="*/ 601028 w 1032033"/>
                <a:gd name="connsiteY180" fmla="*/ 209550 h 649128"/>
                <a:gd name="connsiteX181" fmla="*/ 601028 w 1032033"/>
                <a:gd name="connsiteY181" fmla="*/ 208598 h 649128"/>
                <a:gd name="connsiteX182" fmla="*/ 601504 w 1032033"/>
                <a:gd name="connsiteY182" fmla="*/ 205264 h 649128"/>
                <a:gd name="connsiteX183" fmla="*/ 601028 w 1032033"/>
                <a:gd name="connsiteY183" fmla="*/ 202883 h 649128"/>
                <a:gd name="connsiteX184" fmla="*/ 599599 w 1032033"/>
                <a:gd name="connsiteY184" fmla="*/ 200978 h 649128"/>
                <a:gd name="connsiteX185" fmla="*/ 599123 w 1032033"/>
                <a:gd name="connsiteY185" fmla="*/ 199073 h 649128"/>
                <a:gd name="connsiteX186" fmla="*/ 600075 w 1032033"/>
                <a:gd name="connsiteY186" fmla="*/ 197168 h 649128"/>
                <a:gd name="connsiteX187" fmla="*/ 600075 w 1032033"/>
                <a:gd name="connsiteY187" fmla="*/ 194786 h 649128"/>
                <a:gd name="connsiteX188" fmla="*/ 599123 w 1032033"/>
                <a:gd name="connsiteY188" fmla="*/ 191929 h 649128"/>
                <a:gd name="connsiteX189" fmla="*/ 596265 w 1032033"/>
                <a:gd name="connsiteY189" fmla="*/ 188595 h 649128"/>
                <a:gd name="connsiteX190" fmla="*/ 591026 w 1032033"/>
                <a:gd name="connsiteY190" fmla="*/ 185261 h 649128"/>
                <a:gd name="connsiteX191" fmla="*/ 586264 w 1032033"/>
                <a:gd name="connsiteY191" fmla="*/ 180499 h 649128"/>
                <a:gd name="connsiteX192" fmla="*/ 582454 w 1032033"/>
                <a:gd name="connsiteY192" fmla="*/ 173831 h 649128"/>
                <a:gd name="connsiteX193" fmla="*/ 578644 w 1032033"/>
                <a:gd name="connsiteY193" fmla="*/ 169069 h 649128"/>
                <a:gd name="connsiteX194" fmla="*/ 574834 w 1032033"/>
                <a:gd name="connsiteY194" fmla="*/ 166688 h 649128"/>
                <a:gd name="connsiteX195" fmla="*/ 572453 w 1032033"/>
                <a:gd name="connsiteY195" fmla="*/ 163354 h 649128"/>
                <a:gd name="connsiteX196" fmla="*/ 571024 w 1032033"/>
                <a:gd name="connsiteY196" fmla="*/ 159544 h 649128"/>
                <a:gd name="connsiteX197" fmla="*/ 570548 w 1032033"/>
                <a:gd name="connsiteY197" fmla="*/ 157639 h 649128"/>
                <a:gd name="connsiteX198" fmla="*/ 571024 w 1032033"/>
                <a:gd name="connsiteY198" fmla="*/ 157163 h 649128"/>
                <a:gd name="connsiteX199" fmla="*/ 568643 w 1032033"/>
                <a:gd name="connsiteY199" fmla="*/ 152876 h 649128"/>
                <a:gd name="connsiteX200" fmla="*/ 563404 w 1032033"/>
                <a:gd name="connsiteY200" fmla="*/ 145256 h 649128"/>
                <a:gd name="connsiteX201" fmla="*/ 560546 w 1032033"/>
                <a:gd name="connsiteY201" fmla="*/ 139541 h 649128"/>
                <a:gd name="connsiteX202" fmla="*/ 559594 w 1032033"/>
                <a:gd name="connsiteY202" fmla="*/ 136208 h 649128"/>
                <a:gd name="connsiteX203" fmla="*/ 556260 w 1032033"/>
                <a:gd name="connsiteY203" fmla="*/ 131921 h 649128"/>
                <a:gd name="connsiteX204" fmla="*/ 550545 w 1032033"/>
                <a:gd name="connsiteY204" fmla="*/ 127159 h 649128"/>
                <a:gd name="connsiteX205" fmla="*/ 547211 w 1032033"/>
                <a:gd name="connsiteY205" fmla="*/ 123825 h 649128"/>
                <a:gd name="connsiteX206" fmla="*/ 546259 w 1032033"/>
                <a:gd name="connsiteY206" fmla="*/ 121444 h 649128"/>
                <a:gd name="connsiteX207" fmla="*/ 546259 w 1032033"/>
                <a:gd name="connsiteY207" fmla="*/ 121444 h 649128"/>
                <a:gd name="connsiteX208" fmla="*/ 537210 w 1032033"/>
                <a:gd name="connsiteY208" fmla="*/ 115253 h 649128"/>
                <a:gd name="connsiteX209" fmla="*/ 534829 w 1032033"/>
                <a:gd name="connsiteY209" fmla="*/ 111443 h 649128"/>
                <a:gd name="connsiteX210" fmla="*/ 532924 w 1032033"/>
                <a:gd name="connsiteY210" fmla="*/ 110014 h 649128"/>
                <a:gd name="connsiteX211" fmla="*/ 530543 w 1032033"/>
                <a:gd name="connsiteY211" fmla="*/ 110014 h 649128"/>
                <a:gd name="connsiteX212" fmla="*/ 529114 w 1032033"/>
                <a:gd name="connsiteY212" fmla="*/ 109538 h 649128"/>
                <a:gd name="connsiteX213" fmla="*/ 529114 w 1032033"/>
                <a:gd name="connsiteY213" fmla="*/ 108585 h 649128"/>
                <a:gd name="connsiteX214" fmla="*/ 528161 w 1032033"/>
                <a:gd name="connsiteY214" fmla="*/ 108585 h 649128"/>
                <a:gd name="connsiteX215" fmla="*/ 526733 w 1032033"/>
                <a:gd name="connsiteY215" fmla="*/ 109538 h 649128"/>
                <a:gd name="connsiteX216" fmla="*/ 521970 w 1032033"/>
                <a:gd name="connsiteY216" fmla="*/ 109538 h 649128"/>
                <a:gd name="connsiteX217" fmla="*/ 513874 w 1032033"/>
                <a:gd name="connsiteY217" fmla="*/ 109061 h 649128"/>
                <a:gd name="connsiteX218" fmla="*/ 508159 w 1032033"/>
                <a:gd name="connsiteY218" fmla="*/ 108109 h 649128"/>
                <a:gd name="connsiteX219" fmla="*/ 504349 w 1032033"/>
                <a:gd name="connsiteY219" fmla="*/ 106204 h 649128"/>
                <a:gd name="connsiteX220" fmla="*/ 501967 w 1032033"/>
                <a:gd name="connsiteY220" fmla="*/ 106204 h 649128"/>
                <a:gd name="connsiteX221" fmla="*/ 500539 w 1032033"/>
                <a:gd name="connsiteY221" fmla="*/ 108585 h 649128"/>
                <a:gd name="connsiteX222" fmla="*/ 497681 w 1032033"/>
                <a:gd name="connsiteY222" fmla="*/ 110014 h 649128"/>
                <a:gd name="connsiteX223" fmla="*/ 492919 w 1032033"/>
                <a:gd name="connsiteY223" fmla="*/ 110490 h 649128"/>
                <a:gd name="connsiteX224" fmla="*/ 488633 w 1032033"/>
                <a:gd name="connsiteY224" fmla="*/ 114300 h 649128"/>
                <a:gd name="connsiteX225" fmla="*/ 485299 w 1032033"/>
                <a:gd name="connsiteY225" fmla="*/ 121444 h 649128"/>
                <a:gd name="connsiteX226" fmla="*/ 483870 w 1032033"/>
                <a:gd name="connsiteY226" fmla="*/ 126206 h 649128"/>
                <a:gd name="connsiteX227" fmla="*/ 484346 w 1032033"/>
                <a:gd name="connsiteY227" fmla="*/ 128111 h 649128"/>
                <a:gd name="connsiteX228" fmla="*/ 483394 w 1032033"/>
                <a:gd name="connsiteY228" fmla="*/ 129540 h 649128"/>
                <a:gd name="connsiteX229" fmla="*/ 481013 w 1032033"/>
                <a:gd name="connsiteY229" fmla="*/ 130493 h 649128"/>
                <a:gd name="connsiteX230" fmla="*/ 478631 w 1032033"/>
                <a:gd name="connsiteY230" fmla="*/ 132398 h 649128"/>
                <a:gd name="connsiteX231" fmla="*/ 476250 w 1032033"/>
                <a:gd name="connsiteY231" fmla="*/ 135731 h 649128"/>
                <a:gd name="connsiteX232" fmla="*/ 473392 w 1032033"/>
                <a:gd name="connsiteY232" fmla="*/ 137160 h 649128"/>
                <a:gd name="connsiteX233" fmla="*/ 470535 w 1032033"/>
                <a:gd name="connsiteY233" fmla="*/ 137160 h 649128"/>
                <a:gd name="connsiteX234" fmla="*/ 464820 w 1032033"/>
                <a:gd name="connsiteY234" fmla="*/ 134779 h 649128"/>
                <a:gd name="connsiteX235" fmla="*/ 456724 w 1032033"/>
                <a:gd name="connsiteY235" fmla="*/ 130016 h 649128"/>
                <a:gd name="connsiteX236" fmla="*/ 450533 w 1032033"/>
                <a:gd name="connsiteY236" fmla="*/ 127159 h 649128"/>
                <a:gd name="connsiteX237" fmla="*/ 445770 w 1032033"/>
                <a:gd name="connsiteY237" fmla="*/ 126206 h 649128"/>
                <a:gd name="connsiteX238" fmla="*/ 441484 w 1032033"/>
                <a:gd name="connsiteY238" fmla="*/ 123825 h 649128"/>
                <a:gd name="connsiteX239" fmla="*/ 438150 w 1032033"/>
                <a:gd name="connsiteY239" fmla="*/ 120491 h 649128"/>
                <a:gd name="connsiteX240" fmla="*/ 434816 w 1032033"/>
                <a:gd name="connsiteY240" fmla="*/ 118110 h 649128"/>
                <a:gd name="connsiteX241" fmla="*/ 431959 w 1032033"/>
                <a:gd name="connsiteY241" fmla="*/ 117158 h 649128"/>
                <a:gd name="connsiteX242" fmla="*/ 428625 w 1032033"/>
                <a:gd name="connsiteY242" fmla="*/ 113348 h 649128"/>
                <a:gd name="connsiteX243" fmla="*/ 424815 w 1032033"/>
                <a:gd name="connsiteY243" fmla="*/ 106680 h 649128"/>
                <a:gd name="connsiteX244" fmla="*/ 422910 w 1032033"/>
                <a:gd name="connsiteY244" fmla="*/ 101441 h 649128"/>
                <a:gd name="connsiteX245" fmla="*/ 422910 w 1032033"/>
                <a:gd name="connsiteY245" fmla="*/ 96203 h 649128"/>
                <a:gd name="connsiteX246" fmla="*/ 417671 w 1032033"/>
                <a:gd name="connsiteY246" fmla="*/ 84773 h 649128"/>
                <a:gd name="connsiteX247" fmla="*/ 414814 w 1032033"/>
                <a:gd name="connsiteY247" fmla="*/ 79534 h 649128"/>
                <a:gd name="connsiteX248" fmla="*/ 412909 w 1032033"/>
                <a:gd name="connsiteY248" fmla="*/ 77153 h 649128"/>
                <a:gd name="connsiteX249" fmla="*/ 408623 w 1032033"/>
                <a:gd name="connsiteY249" fmla="*/ 74295 h 649128"/>
                <a:gd name="connsiteX250" fmla="*/ 402431 w 1032033"/>
                <a:gd name="connsiteY250" fmla="*/ 70961 h 649128"/>
                <a:gd name="connsiteX251" fmla="*/ 394335 w 1032033"/>
                <a:gd name="connsiteY251" fmla="*/ 64770 h 649128"/>
                <a:gd name="connsiteX252" fmla="*/ 384334 w 1032033"/>
                <a:gd name="connsiteY252" fmla="*/ 55245 h 649128"/>
                <a:gd name="connsiteX253" fmla="*/ 377190 w 1032033"/>
                <a:gd name="connsiteY253" fmla="*/ 49530 h 649128"/>
                <a:gd name="connsiteX254" fmla="*/ 372904 w 1032033"/>
                <a:gd name="connsiteY254" fmla="*/ 47625 h 649128"/>
                <a:gd name="connsiteX255" fmla="*/ 369094 w 1032033"/>
                <a:gd name="connsiteY255" fmla="*/ 44291 h 649128"/>
                <a:gd name="connsiteX256" fmla="*/ 365760 w 1032033"/>
                <a:gd name="connsiteY256" fmla="*/ 39529 h 649128"/>
                <a:gd name="connsiteX257" fmla="*/ 362903 w 1032033"/>
                <a:gd name="connsiteY257" fmla="*/ 36195 h 649128"/>
                <a:gd name="connsiteX258" fmla="*/ 362426 w 1032033"/>
                <a:gd name="connsiteY258" fmla="*/ 36195 h 649128"/>
                <a:gd name="connsiteX259" fmla="*/ 361950 w 1032033"/>
                <a:gd name="connsiteY259" fmla="*/ 36195 h 649128"/>
                <a:gd name="connsiteX260" fmla="*/ 354330 w 1032033"/>
                <a:gd name="connsiteY260" fmla="*/ 36195 h 649128"/>
                <a:gd name="connsiteX261" fmla="*/ 346710 w 1032033"/>
                <a:gd name="connsiteY261" fmla="*/ 36195 h 649128"/>
                <a:gd name="connsiteX262" fmla="*/ 339090 w 1032033"/>
                <a:gd name="connsiteY262" fmla="*/ 36195 h 649128"/>
                <a:gd name="connsiteX263" fmla="*/ 331470 w 1032033"/>
                <a:gd name="connsiteY263" fmla="*/ 36195 h 649128"/>
                <a:gd name="connsiteX264" fmla="*/ 323850 w 1032033"/>
                <a:gd name="connsiteY264" fmla="*/ 36195 h 649128"/>
                <a:gd name="connsiteX265" fmla="*/ 316230 w 1032033"/>
                <a:gd name="connsiteY265" fmla="*/ 36195 h 649128"/>
                <a:gd name="connsiteX266" fmla="*/ 308610 w 1032033"/>
                <a:gd name="connsiteY266" fmla="*/ 36195 h 649128"/>
                <a:gd name="connsiteX267" fmla="*/ 300990 w 1032033"/>
                <a:gd name="connsiteY267" fmla="*/ 36195 h 649128"/>
                <a:gd name="connsiteX268" fmla="*/ 300990 w 1032033"/>
                <a:gd name="connsiteY268" fmla="*/ 40481 h 649128"/>
                <a:gd name="connsiteX269" fmla="*/ 300990 w 1032033"/>
                <a:gd name="connsiteY269" fmla="*/ 44768 h 649128"/>
                <a:gd name="connsiteX270" fmla="*/ 300990 w 1032033"/>
                <a:gd name="connsiteY270" fmla="*/ 49054 h 649128"/>
                <a:gd name="connsiteX271" fmla="*/ 300990 w 1032033"/>
                <a:gd name="connsiteY271" fmla="*/ 53340 h 649128"/>
                <a:gd name="connsiteX272" fmla="*/ 289084 w 1032033"/>
                <a:gd name="connsiteY272" fmla="*/ 53340 h 649128"/>
                <a:gd name="connsiteX273" fmla="*/ 277178 w 1032033"/>
                <a:gd name="connsiteY273" fmla="*/ 53340 h 649128"/>
                <a:gd name="connsiteX274" fmla="*/ 265271 w 1032033"/>
                <a:gd name="connsiteY274" fmla="*/ 53340 h 649128"/>
                <a:gd name="connsiteX275" fmla="*/ 253365 w 1032033"/>
                <a:gd name="connsiteY275" fmla="*/ 53340 h 649128"/>
                <a:gd name="connsiteX276" fmla="*/ 241459 w 1032033"/>
                <a:gd name="connsiteY276" fmla="*/ 53340 h 649128"/>
                <a:gd name="connsiteX277" fmla="*/ 229553 w 1032033"/>
                <a:gd name="connsiteY277" fmla="*/ 53340 h 649128"/>
                <a:gd name="connsiteX278" fmla="*/ 217646 w 1032033"/>
                <a:gd name="connsiteY278" fmla="*/ 53340 h 649128"/>
                <a:gd name="connsiteX279" fmla="*/ 205740 w 1032033"/>
                <a:gd name="connsiteY279" fmla="*/ 53340 h 649128"/>
                <a:gd name="connsiteX280" fmla="*/ 189548 w 1032033"/>
                <a:gd name="connsiteY280" fmla="*/ 47625 h 649128"/>
                <a:gd name="connsiteX281" fmla="*/ 173355 w 1032033"/>
                <a:gd name="connsiteY281" fmla="*/ 41910 h 649128"/>
                <a:gd name="connsiteX282" fmla="*/ 157163 w 1032033"/>
                <a:gd name="connsiteY282" fmla="*/ 36195 h 649128"/>
                <a:gd name="connsiteX283" fmla="*/ 140970 w 1032033"/>
                <a:gd name="connsiteY283" fmla="*/ 30480 h 649128"/>
                <a:gd name="connsiteX284" fmla="*/ 124778 w 1032033"/>
                <a:gd name="connsiteY284" fmla="*/ 24765 h 649128"/>
                <a:gd name="connsiteX285" fmla="*/ 108585 w 1032033"/>
                <a:gd name="connsiteY285" fmla="*/ 19050 h 649128"/>
                <a:gd name="connsiteX286" fmla="*/ 92392 w 1032033"/>
                <a:gd name="connsiteY286" fmla="*/ 13335 h 649128"/>
                <a:gd name="connsiteX287" fmla="*/ 76200 w 1032033"/>
                <a:gd name="connsiteY287" fmla="*/ 7620 h 649128"/>
                <a:gd name="connsiteX288" fmla="*/ 77629 w 1032033"/>
                <a:gd name="connsiteY288" fmla="*/ 5715 h 649128"/>
                <a:gd name="connsiteX289" fmla="*/ 80010 w 1032033"/>
                <a:gd name="connsiteY289" fmla="*/ 0 h 649128"/>
                <a:gd name="connsiteX290" fmla="*/ 76200 w 1032033"/>
                <a:gd name="connsiteY290" fmla="*/ 476 h 649128"/>
                <a:gd name="connsiteX291" fmla="*/ 66675 w 1032033"/>
                <a:gd name="connsiteY291" fmla="*/ 1429 h 649128"/>
                <a:gd name="connsiteX292" fmla="*/ 57150 w 1032033"/>
                <a:gd name="connsiteY292" fmla="*/ 2381 h 649128"/>
                <a:gd name="connsiteX293" fmla="*/ 47625 w 1032033"/>
                <a:gd name="connsiteY293" fmla="*/ 3334 h 649128"/>
                <a:gd name="connsiteX294" fmla="*/ 38100 w 1032033"/>
                <a:gd name="connsiteY294" fmla="*/ 4286 h 649128"/>
                <a:gd name="connsiteX295" fmla="*/ 28575 w 1032033"/>
                <a:gd name="connsiteY295" fmla="*/ 5239 h 649128"/>
                <a:gd name="connsiteX296" fmla="*/ 19050 w 1032033"/>
                <a:gd name="connsiteY296" fmla="*/ 6191 h 649128"/>
                <a:gd name="connsiteX297" fmla="*/ 9525 w 1032033"/>
                <a:gd name="connsiteY297" fmla="*/ 7144 h 649128"/>
                <a:gd name="connsiteX298" fmla="*/ 0 w 1032033"/>
                <a:gd name="connsiteY298" fmla="*/ 8096 h 649128"/>
                <a:gd name="connsiteX299" fmla="*/ 2381 w 1032033"/>
                <a:gd name="connsiteY299" fmla="*/ 15240 h 649128"/>
                <a:gd name="connsiteX300" fmla="*/ 3334 w 1032033"/>
                <a:gd name="connsiteY300" fmla="*/ 16669 h 649128"/>
                <a:gd name="connsiteX301" fmla="*/ 7620 w 1032033"/>
                <a:gd name="connsiteY301" fmla="*/ 20479 h 649128"/>
                <a:gd name="connsiteX302" fmla="*/ 10001 w 1032033"/>
                <a:gd name="connsiteY302" fmla="*/ 28099 h 649128"/>
                <a:gd name="connsiteX303" fmla="*/ 17621 w 1032033"/>
                <a:gd name="connsiteY303" fmla="*/ 33338 h 649128"/>
                <a:gd name="connsiteX304" fmla="*/ 17621 w 1032033"/>
                <a:gd name="connsiteY304" fmla="*/ 36671 h 649128"/>
                <a:gd name="connsiteX305" fmla="*/ 16669 w 1032033"/>
                <a:gd name="connsiteY305" fmla="*/ 37148 h 649128"/>
                <a:gd name="connsiteX306" fmla="*/ 14764 w 1032033"/>
                <a:gd name="connsiteY306" fmla="*/ 37148 h 649128"/>
                <a:gd name="connsiteX307" fmla="*/ 14288 w 1032033"/>
                <a:gd name="connsiteY307" fmla="*/ 37624 h 649128"/>
                <a:gd name="connsiteX308" fmla="*/ 16192 w 1032033"/>
                <a:gd name="connsiteY308" fmla="*/ 39053 h 649128"/>
                <a:gd name="connsiteX309" fmla="*/ 16192 w 1032033"/>
                <a:gd name="connsiteY309" fmla="*/ 43815 h 649128"/>
                <a:gd name="connsiteX310" fmla="*/ 18098 w 1032033"/>
                <a:gd name="connsiteY310" fmla="*/ 46196 h 649128"/>
                <a:gd name="connsiteX311" fmla="*/ 23336 w 1032033"/>
                <a:gd name="connsiteY311" fmla="*/ 51435 h 649128"/>
                <a:gd name="connsiteX312" fmla="*/ 27623 w 1032033"/>
                <a:gd name="connsiteY312" fmla="*/ 57150 h 649128"/>
                <a:gd name="connsiteX313" fmla="*/ 28575 w 1032033"/>
                <a:gd name="connsiteY313" fmla="*/ 60008 h 649128"/>
                <a:gd name="connsiteX314" fmla="*/ 28575 w 1032033"/>
                <a:gd name="connsiteY314" fmla="*/ 62865 h 649128"/>
                <a:gd name="connsiteX315" fmla="*/ 29051 w 1032033"/>
                <a:gd name="connsiteY315" fmla="*/ 65723 h 649128"/>
                <a:gd name="connsiteX316" fmla="*/ 37148 w 1032033"/>
                <a:gd name="connsiteY316" fmla="*/ 71914 h 649128"/>
                <a:gd name="connsiteX317" fmla="*/ 38100 w 1032033"/>
                <a:gd name="connsiteY317" fmla="*/ 75724 h 649128"/>
                <a:gd name="connsiteX318" fmla="*/ 38100 w 1032033"/>
                <a:gd name="connsiteY318" fmla="*/ 80963 h 649128"/>
                <a:gd name="connsiteX319" fmla="*/ 39053 w 1032033"/>
                <a:gd name="connsiteY319" fmla="*/ 86678 h 649128"/>
                <a:gd name="connsiteX320" fmla="*/ 43815 w 1032033"/>
                <a:gd name="connsiteY320" fmla="*/ 88583 h 649128"/>
                <a:gd name="connsiteX321" fmla="*/ 45244 w 1032033"/>
                <a:gd name="connsiteY321" fmla="*/ 90488 h 649128"/>
                <a:gd name="connsiteX322" fmla="*/ 46196 w 1032033"/>
                <a:gd name="connsiteY322" fmla="*/ 98584 h 649128"/>
                <a:gd name="connsiteX323" fmla="*/ 45720 w 1032033"/>
                <a:gd name="connsiteY323" fmla="*/ 103346 h 649128"/>
                <a:gd name="connsiteX324" fmla="*/ 47625 w 1032033"/>
                <a:gd name="connsiteY324" fmla="*/ 104299 h 649128"/>
                <a:gd name="connsiteX325" fmla="*/ 50006 w 1032033"/>
                <a:gd name="connsiteY325" fmla="*/ 110966 h 649128"/>
                <a:gd name="connsiteX326" fmla="*/ 53816 w 1032033"/>
                <a:gd name="connsiteY326" fmla="*/ 113824 h 649128"/>
                <a:gd name="connsiteX327" fmla="*/ 62389 w 1032033"/>
                <a:gd name="connsiteY327" fmla="*/ 119063 h 649128"/>
                <a:gd name="connsiteX328" fmla="*/ 67151 w 1032033"/>
                <a:gd name="connsiteY328" fmla="*/ 122873 h 649128"/>
                <a:gd name="connsiteX329" fmla="*/ 72866 w 1032033"/>
                <a:gd name="connsiteY329" fmla="*/ 124301 h 649128"/>
                <a:gd name="connsiteX330" fmla="*/ 74771 w 1032033"/>
                <a:gd name="connsiteY330" fmla="*/ 125730 h 649128"/>
                <a:gd name="connsiteX331" fmla="*/ 76676 w 1032033"/>
                <a:gd name="connsiteY331" fmla="*/ 128111 h 649128"/>
                <a:gd name="connsiteX332" fmla="*/ 83820 w 1032033"/>
                <a:gd name="connsiteY332" fmla="*/ 134779 h 649128"/>
                <a:gd name="connsiteX333" fmla="*/ 95726 w 1032033"/>
                <a:gd name="connsiteY333" fmla="*/ 148114 h 649128"/>
                <a:gd name="connsiteX334" fmla="*/ 101441 w 1032033"/>
                <a:gd name="connsiteY334" fmla="*/ 152876 h 649128"/>
                <a:gd name="connsiteX335" fmla="*/ 104775 w 1032033"/>
                <a:gd name="connsiteY335" fmla="*/ 159544 h 649128"/>
                <a:gd name="connsiteX336" fmla="*/ 103346 w 1032033"/>
                <a:gd name="connsiteY336" fmla="*/ 167164 h 649128"/>
                <a:gd name="connsiteX337" fmla="*/ 100013 w 1032033"/>
                <a:gd name="connsiteY337" fmla="*/ 174784 h 649128"/>
                <a:gd name="connsiteX338" fmla="*/ 97155 w 1032033"/>
                <a:gd name="connsiteY338" fmla="*/ 177641 h 649128"/>
                <a:gd name="connsiteX339" fmla="*/ 97631 w 1032033"/>
                <a:gd name="connsiteY339" fmla="*/ 178594 h 649128"/>
                <a:gd name="connsiteX340" fmla="*/ 100965 w 1032033"/>
                <a:gd name="connsiteY340" fmla="*/ 178118 h 649128"/>
                <a:gd name="connsiteX341" fmla="*/ 100965 w 1032033"/>
                <a:gd name="connsiteY341" fmla="*/ 180023 h 649128"/>
                <a:gd name="connsiteX342" fmla="*/ 100489 w 1032033"/>
                <a:gd name="connsiteY342" fmla="*/ 181451 h 649128"/>
                <a:gd name="connsiteX343" fmla="*/ 101917 w 1032033"/>
                <a:gd name="connsiteY343" fmla="*/ 185261 h 649128"/>
                <a:gd name="connsiteX344" fmla="*/ 104299 w 1032033"/>
                <a:gd name="connsiteY344" fmla="*/ 187166 h 649128"/>
                <a:gd name="connsiteX345" fmla="*/ 101917 w 1032033"/>
                <a:gd name="connsiteY345" fmla="*/ 187166 h 649128"/>
                <a:gd name="connsiteX346" fmla="*/ 98584 w 1032033"/>
                <a:gd name="connsiteY346" fmla="*/ 185261 h 649128"/>
                <a:gd name="connsiteX347" fmla="*/ 96203 w 1032033"/>
                <a:gd name="connsiteY347" fmla="*/ 183356 h 649128"/>
                <a:gd name="connsiteX348" fmla="*/ 96679 w 1032033"/>
                <a:gd name="connsiteY348" fmla="*/ 180975 h 649128"/>
                <a:gd name="connsiteX349" fmla="*/ 96203 w 1032033"/>
                <a:gd name="connsiteY349" fmla="*/ 179546 h 649128"/>
                <a:gd name="connsiteX350" fmla="*/ 93821 w 1032033"/>
                <a:gd name="connsiteY350" fmla="*/ 180499 h 649128"/>
                <a:gd name="connsiteX351" fmla="*/ 91440 w 1032033"/>
                <a:gd name="connsiteY351" fmla="*/ 181928 h 649128"/>
                <a:gd name="connsiteX352" fmla="*/ 87154 w 1032033"/>
                <a:gd name="connsiteY352" fmla="*/ 182404 h 649128"/>
                <a:gd name="connsiteX353" fmla="*/ 78581 w 1032033"/>
                <a:gd name="connsiteY353" fmla="*/ 180499 h 649128"/>
                <a:gd name="connsiteX354" fmla="*/ 71438 w 1032033"/>
                <a:gd name="connsiteY354" fmla="*/ 180023 h 649128"/>
                <a:gd name="connsiteX355" fmla="*/ 71438 w 1032033"/>
                <a:gd name="connsiteY355" fmla="*/ 181451 h 649128"/>
                <a:gd name="connsiteX356" fmla="*/ 72866 w 1032033"/>
                <a:gd name="connsiteY356" fmla="*/ 183833 h 649128"/>
                <a:gd name="connsiteX357" fmla="*/ 77629 w 1032033"/>
                <a:gd name="connsiteY357" fmla="*/ 186690 h 649128"/>
                <a:gd name="connsiteX358" fmla="*/ 82391 w 1032033"/>
                <a:gd name="connsiteY358" fmla="*/ 190976 h 649128"/>
                <a:gd name="connsiteX359" fmla="*/ 88583 w 1032033"/>
                <a:gd name="connsiteY359" fmla="*/ 194786 h 649128"/>
                <a:gd name="connsiteX360" fmla="*/ 90011 w 1032033"/>
                <a:gd name="connsiteY360" fmla="*/ 196691 h 649128"/>
                <a:gd name="connsiteX361" fmla="*/ 90488 w 1032033"/>
                <a:gd name="connsiteY361" fmla="*/ 200025 h 649128"/>
                <a:gd name="connsiteX362" fmla="*/ 91440 w 1032033"/>
                <a:gd name="connsiteY362" fmla="*/ 202406 h 649128"/>
                <a:gd name="connsiteX363" fmla="*/ 95250 w 1032033"/>
                <a:gd name="connsiteY363" fmla="*/ 204788 h 649128"/>
                <a:gd name="connsiteX364" fmla="*/ 99536 w 1032033"/>
                <a:gd name="connsiteY364" fmla="*/ 205264 h 649128"/>
                <a:gd name="connsiteX365" fmla="*/ 102870 w 1032033"/>
                <a:gd name="connsiteY365" fmla="*/ 206693 h 649128"/>
                <a:gd name="connsiteX366" fmla="*/ 106680 w 1032033"/>
                <a:gd name="connsiteY366" fmla="*/ 210979 h 649128"/>
                <a:gd name="connsiteX367" fmla="*/ 108585 w 1032033"/>
                <a:gd name="connsiteY367" fmla="*/ 210979 h 649128"/>
                <a:gd name="connsiteX368" fmla="*/ 111919 w 1032033"/>
                <a:gd name="connsiteY368" fmla="*/ 211455 h 649128"/>
                <a:gd name="connsiteX369" fmla="*/ 114776 w 1032033"/>
                <a:gd name="connsiteY369" fmla="*/ 214789 h 649128"/>
                <a:gd name="connsiteX370" fmla="*/ 116681 w 1032033"/>
                <a:gd name="connsiteY370" fmla="*/ 217646 h 649128"/>
                <a:gd name="connsiteX371" fmla="*/ 120015 w 1032033"/>
                <a:gd name="connsiteY371" fmla="*/ 220028 h 649128"/>
                <a:gd name="connsiteX372" fmla="*/ 125730 w 1032033"/>
                <a:gd name="connsiteY372" fmla="*/ 217170 h 649128"/>
                <a:gd name="connsiteX373" fmla="*/ 130969 w 1032033"/>
                <a:gd name="connsiteY373" fmla="*/ 217170 h 649128"/>
                <a:gd name="connsiteX374" fmla="*/ 133350 w 1032033"/>
                <a:gd name="connsiteY374" fmla="*/ 214789 h 649128"/>
                <a:gd name="connsiteX375" fmla="*/ 135255 w 1032033"/>
                <a:gd name="connsiteY375" fmla="*/ 211455 h 649128"/>
                <a:gd name="connsiteX376" fmla="*/ 135731 w 1032033"/>
                <a:gd name="connsiteY376" fmla="*/ 217170 h 649128"/>
                <a:gd name="connsiteX377" fmla="*/ 136684 w 1032033"/>
                <a:gd name="connsiteY377" fmla="*/ 220028 h 649128"/>
                <a:gd name="connsiteX378" fmla="*/ 140017 w 1032033"/>
                <a:gd name="connsiteY378" fmla="*/ 224790 h 649128"/>
                <a:gd name="connsiteX379" fmla="*/ 152400 w 1032033"/>
                <a:gd name="connsiteY379" fmla="*/ 234315 h 649128"/>
                <a:gd name="connsiteX380" fmla="*/ 156686 w 1032033"/>
                <a:gd name="connsiteY380" fmla="*/ 235744 h 649128"/>
                <a:gd name="connsiteX381" fmla="*/ 161925 w 1032033"/>
                <a:gd name="connsiteY381" fmla="*/ 238125 h 649128"/>
                <a:gd name="connsiteX382" fmla="*/ 169069 w 1032033"/>
                <a:gd name="connsiteY382" fmla="*/ 249079 h 649128"/>
                <a:gd name="connsiteX383" fmla="*/ 170974 w 1032033"/>
                <a:gd name="connsiteY383" fmla="*/ 254318 h 649128"/>
                <a:gd name="connsiteX384" fmla="*/ 170974 w 1032033"/>
                <a:gd name="connsiteY384" fmla="*/ 259080 h 649128"/>
                <a:gd name="connsiteX385" fmla="*/ 171926 w 1032033"/>
                <a:gd name="connsiteY385" fmla="*/ 260509 h 649128"/>
                <a:gd name="connsiteX386" fmla="*/ 172879 w 1032033"/>
                <a:gd name="connsiteY386" fmla="*/ 260985 h 649128"/>
                <a:gd name="connsiteX387" fmla="*/ 173355 w 1032033"/>
                <a:gd name="connsiteY387" fmla="*/ 263843 h 649128"/>
                <a:gd name="connsiteX388" fmla="*/ 172403 w 1032033"/>
                <a:gd name="connsiteY388" fmla="*/ 269558 h 649128"/>
                <a:gd name="connsiteX389" fmla="*/ 170498 w 1032033"/>
                <a:gd name="connsiteY389" fmla="*/ 279559 h 649128"/>
                <a:gd name="connsiteX390" fmla="*/ 170974 w 1032033"/>
                <a:gd name="connsiteY390" fmla="*/ 283369 h 649128"/>
                <a:gd name="connsiteX391" fmla="*/ 172403 w 1032033"/>
                <a:gd name="connsiteY391" fmla="*/ 286703 h 649128"/>
                <a:gd name="connsiteX392" fmla="*/ 180023 w 1032033"/>
                <a:gd name="connsiteY392" fmla="*/ 292894 h 649128"/>
                <a:gd name="connsiteX393" fmla="*/ 180975 w 1032033"/>
                <a:gd name="connsiteY393" fmla="*/ 294323 h 649128"/>
                <a:gd name="connsiteX394" fmla="*/ 180975 w 1032033"/>
                <a:gd name="connsiteY394" fmla="*/ 296228 h 649128"/>
                <a:gd name="connsiteX395" fmla="*/ 181451 w 1032033"/>
                <a:gd name="connsiteY395" fmla="*/ 297180 h 649128"/>
                <a:gd name="connsiteX396" fmla="*/ 183356 w 1032033"/>
                <a:gd name="connsiteY396" fmla="*/ 296704 h 649128"/>
                <a:gd name="connsiteX397" fmla="*/ 185738 w 1032033"/>
                <a:gd name="connsiteY397" fmla="*/ 296704 h 649128"/>
                <a:gd name="connsiteX398" fmla="*/ 189071 w 1032033"/>
                <a:gd name="connsiteY398" fmla="*/ 300514 h 649128"/>
                <a:gd name="connsiteX399" fmla="*/ 194310 w 1032033"/>
                <a:gd name="connsiteY399" fmla="*/ 304800 h 649128"/>
                <a:gd name="connsiteX400" fmla="*/ 207169 w 1032033"/>
                <a:gd name="connsiteY400" fmla="*/ 312896 h 649128"/>
                <a:gd name="connsiteX401" fmla="*/ 211931 w 1032033"/>
                <a:gd name="connsiteY401" fmla="*/ 317659 h 649128"/>
                <a:gd name="connsiteX402" fmla="*/ 216217 w 1032033"/>
                <a:gd name="connsiteY402" fmla="*/ 320993 h 649128"/>
                <a:gd name="connsiteX403" fmla="*/ 220980 w 1032033"/>
                <a:gd name="connsiteY403" fmla="*/ 325755 h 649128"/>
                <a:gd name="connsiteX404" fmla="*/ 230029 w 1032033"/>
                <a:gd name="connsiteY404" fmla="*/ 330518 h 649128"/>
                <a:gd name="connsiteX405" fmla="*/ 232410 w 1032033"/>
                <a:gd name="connsiteY405" fmla="*/ 333851 h 649128"/>
                <a:gd name="connsiteX406" fmla="*/ 233839 w 1032033"/>
                <a:gd name="connsiteY406" fmla="*/ 337661 h 649128"/>
                <a:gd name="connsiteX407" fmla="*/ 236220 w 1032033"/>
                <a:gd name="connsiteY407" fmla="*/ 340043 h 649128"/>
                <a:gd name="connsiteX408" fmla="*/ 239554 w 1032033"/>
                <a:gd name="connsiteY408" fmla="*/ 351949 h 649128"/>
                <a:gd name="connsiteX409" fmla="*/ 242411 w 1032033"/>
                <a:gd name="connsiteY409" fmla="*/ 355759 h 649128"/>
                <a:gd name="connsiteX410" fmla="*/ 245269 w 1032033"/>
                <a:gd name="connsiteY410" fmla="*/ 356235 h 649128"/>
                <a:gd name="connsiteX411" fmla="*/ 248603 w 1032033"/>
                <a:gd name="connsiteY411" fmla="*/ 354806 h 649128"/>
                <a:gd name="connsiteX412" fmla="*/ 251936 w 1032033"/>
                <a:gd name="connsiteY412" fmla="*/ 352901 h 649128"/>
                <a:gd name="connsiteX413" fmla="*/ 255270 w 1032033"/>
                <a:gd name="connsiteY413" fmla="*/ 349568 h 649128"/>
                <a:gd name="connsiteX414" fmla="*/ 260033 w 1032033"/>
                <a:gd name="connsiteY414" fmla="*/ 346710 h 649128"/>
                <a:gd name="connsiteX415" fmla="*/ 261461 w 1032033"/>
                <a:gd name="connsiteY415" fmla="*/ 344805 h 649128"/>
                <a:gd name="connsiteX416" fmla="*/ 262890 w 1032033"/>
                <a:gd name="connsiteY416" fmla="*/ 338138 h 649128"/>
                <a:gd name="connsiteX417" fmla="*/ 262890 w 1032033"/>
                <a:gd name="connsiteY417" fmla="*/ 335280 h 649128"/>
                <a:gd name="connsiteX418" fmla="*/ 260033 w 1032033"/>
                <a:gd name="connsiteY418" fmla="*/ 330994 h 649128"/>
                <a:gd name="connsiteX419" fmla="*/ 254317 w 1032033"/>
                <a:gd name="connsiteY419" fmla="*/ 328613 h 649128"/>
                <a:gd name="connsiteX420" fmla="*/ 253365 w 1032033"/>
                <a:gd name="connsiteY420" fmla="*/ 323374 h 649128"/>
                <a:gd name="connsiteX421" fmla="*/ 250984 w 1032033"/>
                <a:gd name="connsiteY421" fmla="*/ 320993 h 649128"/>
                <a:gd name="connsiteX422" fmla="*/ 249555 w 1032033"/>
                <a:gd name="connsiteY422" fmla="*/ 318135 h 649128"/>
                <a:gd name="connsiteX423" fmla="*/ 246698 w 1032033"/>
                <a:gd name="connsiteY423" fmla="*/ 314801 h 649128"/>
                <a:gd name="connsiteX424" fmla="*/ 243840 w 1032033"/>
                <a:gd name="connsiteY424" fmla="*/ 311944 h 649128"/>
                <a:gd name="connsiteX425" fmla="*/ 242411 w 1032033"/>
                <a:gd name="connsiteY425" fmla="*/ 309563 h 649128"/>
                <a:gd name="connsiteX426" fmla="*/ 234315 w 1032033"/>
                <a:gd name="connsiteY426" fmla="*/ 303371 h 649128"/>
                <a:gd name="connsiteX427" fmla="*/ 232886 w 1032033"/>
                <a:gd name="connsiteY427" fmla="*/ 303371 h 649128"/>
                <a:gd name="connsiteX428" fmla="*/ 231934 w 1032033"/>
                <a:gd name="connsiteY428" fmla="*/ 304800 h 649128"/>
                <a:gd name="connsiteX429" fmla="*/ 231934 w 1032033"/>
                <a:gd name="connsiteY429" fmla="*/ 306705 h 649128"/>
                <a:gd name="connsiteX430" fmla="*/ 232886 w 1032033"/>
                <a:gd name="connsiteY430" fmla="*/ 309086 h 649128"/>
                <a:gd name="connsiteX431" fmla="*/ 231934 w 1032033"/>
                <a:gd name="connsiteY431" fmla="*/ 310991 h 649128"/>
                <a:gd name="connsiteX432" fmla="*/ 230505 w 1032033"/>
                <a:gd name="connsiteY432" fmla="*/ 312420 h 649128"/>
                <a:gd name="connsiteX433" fmla="*/ 229076 w 1032033"/>
                <a:gd name="connsiteY433" fmla="*/ 311468 h 649128"/>
                <a:gd name="connsiteX434" fmla="*/ 229553 w 1032033"/>
                <a:gd name="connsiteY434" fmla="*/ 310039 h 649128"/>
                <a:gd name="connsiteX435" fmla="*/ 228600 w 1032033"/>
                <a:gd name="connsiteY435" fmla="*/ 309563 h 649128"/>
                <a:gd name="connsiteX436" fmla="*/ 224314 w 1032033"/>
                <a:gd name="connsiteY436" fmla="*/ 308610 h 649128"/>
                <a:gd name="connsiteX437" fmla="*/ 220504 w 1032033"/>
                <a:gd name="connsiteY437" fmla="*/ 303848 h 649128"/>
                <a:gd name="connsiteX438" fmla="*/ 218123 w 1032033"/>
                <a:gd name="connsiteY438" fmla="*/ 294799 h 649128"/>
                <a:gd name="connsiteX439" fmla="*/ 218123 w 1032033"/>
                <a:gd name="connsiteY439" fmla="*/ 291941 h 649128"/>
                <a:gd name="connsiteX440" fmla="*/ 220028 w 1032033"/>
                <a:gd name="connsiteY440" fmla="*/ 287655 h 649128"/>
                <a:gd name="connsiteX441" fmla="*/ 219551 w 1032033"/>
                <a:gd name="connsiteY441" fmla="*/ 284798 h 649128"/>
                <a:gd name="connsiteX442" fmla="*/ 217170 w 1032033"/>
                <a:gd name="connsiteY442" fmla="*/ 280035 h 649128"/>
                <a:gd name="connsiteX443" fmla="*/ 212408 w 1032033"/>
                <a:gd name="connsiteY443" fmla="*/ 274796 h 649128"/>
                <a:gd name="connsiteX444" fmla="*/ 208121 w 1032033"/>
                <a:gd name="connsiteY444" fmla="*/ 264795 h 649128"/>
                <a:gd name="connsiteX445" fmla="*/ 207645 w 1032033"/>
                <a:gd name="connsiteY445" fmla="*/ 260985 h 649128"/>
                <a:gd name="connsiteX446" fmla="*/ 203835 w 1032033"/>
                <a:gd name="connsiteY446" fmla="*/ 259556 h 649128"/>
                <a:gd name="connsiteX447" fmla="*/ 199073 w 1032033"/>
                <a:gd name="connsiteY447" fmla="*/ 251936 h 649128"/>
                <a:gd name="connsiteX448" fmla="*/ 197644 w 1032033"/>
                <a:gd name="connsiteY448" fmla="*/ 246698 h 649128"/>
                <a:gd name="connsiteX449" fmla="*/ 197644 w 1032033"/>
                <a:gd name="connsiteY449" fmla="*/ 239554 h 649128"/>
                <a:gd name="connsiteX450" fmla="*/ 195263 w 1032033"/>
                <a:gd name="connsiteY450" fmla="*/ 234315 h 649128"/>
                <a:gd name="connsiteX451" fmla="*/ 194786 w 1032033"/>
                <a:gd name="connsiteY451" fmla="*/ 231458 h 649128"/>
                <a:gd name="connsiteX452" fmla="*/ 193358 w 1032033"/>
                <a:gd name="connsiteY452" fmla="*/ 229553 h 649128"/>
                <a:gd name="connsiteX453" fmla="*/ 193358 w 1032033"/>
                <a:gd name="connsiteY453" fmla="*/ 226219 h 649128"/>
                <a:gd name="connsiteX454" fmla="*/ 190976 w 1032033"/>
                <a:gd name="connsiteY454" fmla="*/ 223838 h 649128"/>
                <a:gd name="connsiteX455" fmla="*/ 190024 w 1032033"/>
                <a:gd name="connsiteY455" fmla="*/ 219075 h 649128"/>
                <a:gd name="connsiteX456" fmla="*/ 182404 w 1032033"/>
                <a:gd name="connsiteY456" fmla="*/ 212884 h 649128"/>
                <a:gd name="connsiteX457" fmla="*/ 181451 w 1032033"/>
                <a:gd name="connsiteY457" fmla="*/ 213360 h 649128"/>
                <a:gd name="connsiteX458" fmla="*/ 181451 w 1032033"/>
                <a:gd name="connsiteY458" fmla="*/ 217170 h 649128"/>
                <a:gd name="connsiteX459" fmla="*/ 182880 w 1032033"/>
                <a:gd name="connsiteY459" fmla="*/ 219551 h 649128"/>
                <a:gd name="connsiteX460" fmla="*/ 185738 w 1032033"/>
                <a:gd name="connsiteY460" fmla="*/ 223361 h 649128"/>
                <a:gd name="connsiteX461" fmla="*/ 184785 w 1032033"/>
                <a:gd name="connsiteY461" fmla="*/ 223838 h 649128"/>
                <a:gd name="connsiteX462" fmla="*/ 183833 w 1032033"/>
                <a:gd name="connsiteY462" fmla="*/ 223361 h 649128"/>
                <a:gd name="connsiteX463" fmla="*/ 180023 w 1032033"/>
                <a:gd name="connsiteY463" fmla="*/ 219551 h 649128"/>
                <a:gd name="connsiteX464" fmla="*/ 179546 w 1032033"/>
                <a:gd name="connsiteY464" fmla="*/ 213836 h 649128"/>
                <a:gd name="connsiteX465" fmla="*/ 175260 w 1032033"/>
                <a:gd name="connsiteY465" fmla="*/ 209074 h 649128"/>
                <a:gd name="connsiteX466" fmla="*/ 175260 w 1032033"/>
                <a:gd name="connsiteY466" fmla="*/ 207645 h 649128"/>
                <a:gd name="connsiteX467" fmla="*/ 175736 w 1032033"/>
                <a:gd name="connsiteY467" fmla="*/ 205264 h 649128"/>
                <a:gd name="connsiteX468" fmla="*/ 172403 w 1032033"/>
                <a:gd name="connsiteY468" fmla="*/ 202883 h 649128"/>
                <a:gd name="connsiteX469" fmla="*/ 169069 w 1032033"/>
                <a:gd name="connsiteY469" fmla="*/ 201454 h 649128"/>
                <a:gd name="connsiteX470" fmla="*/ 165735 w 1032033"/>
                <a:gd name="connsiteY470" fmla="*/ 195739 h 649128"/>
                <a:gd name="connsiteX471" fmla="*/ 164306 w 1032033"/>
                <a:gd name="connsiteY471" fmla="*/ 189548 h 649128"/>
                <a:gd name="connsiteX472" fmla="*/ 156686 w 1032033"/>
                <a:gd name="connsiteY472" fmla="*/ 184785 h 649128"/>
                <a:gd name="connsiteX473" fmla="*/ 150495 w 1032033"/>
                <a:gd name="connsiteY473" fmla="*/ 178594 h 649128"/>
                <a:gd name="connsiteX474" fmla="*/ 149542 w 1032033"/>
                <a:gd name="connsiteY474" fmla="*/ 175736 h 649128"/>
                <a:gd name="connsiteX475" fmla="*/ 150019 w 1032033"/>
                <a:gd name="connsiteY475" fmla="*/ 172403 h 649128"/>
                <a:gd name="connsiteX476" fmla="*/ 148114 w 1032033"/>
                <a:gd name="connsiteY476" fmla="*/ 169069 h 649128"/>
                <a:gd name="connsiteX477" fmla="*/ 148590 w 1032033"/>
                <a:gd name="connsiteY477" fmla="*/ 164783 h 649128"/>
                <a:gd name="connsiteX478" fmla="*/ 146209 w 1032033"/>
                <a:gd name="connsiteY478" fmla="*/ 161925 h 649128"/>
                <a:gd name="connsiteX479" fmla="*/ 146209 w 1032033"/>
                <a:gd name="connsiteY479" fmla="*/ 160020 h 649128"/>
                <a:gd name="connsiteX480" fmla="*/ 146209 w 1032033"/>
                <a:gd name="connsiteY480" fmla="*/ 157163 h 649128"/>
                <a:gd name="connsiteX481" fmla="*/ 143351 w 1032033"/>
                <a:gd name="connsiteY481" fmla="*/ 156210 h 649128"/>
                <a:gd name="connsiteX482" fmla="*/ 140970 w 1032033"/>
                <a:gd name="connsiteY482" fmla="*/ 155734 h 649128"/>
                <a:gd name="connsiteX483" fmla="*/ 139065 w 1032033"/>
                <a:gd name="connsiteY483" fmla="*/ 154305 h 649128"/>
                <a:gd name="connsiteX484" fmla="*/ 135255 w 1032033"/>
                <a:gd name="connsiteY484" fmla="*/ 143828 h 649128"/>
                <a:gd name="connsiteX485" fmla="*/ 133350 w 1032033"/>
                <a:gd name="connsiteY485" fmla="*/ 142875 h 649128"/>
                <a:gd name="connsiteX486" fmla="*/ 131445 w 1032033"/>
                <a:gd name="connsiteY486" fmla="*/ 142875 h 649128"/>
                <a:gd name="connsiteX487" fmla="*/ 130969 w 1032033"/>
                <a:gd name="connsiteY487" fmla="*/ 141923 h 649128"/>
                <a:gd name="connsiteX488" fmla="*/ 130969 w 1032033"/>
                <a:gd name="connsiteY488" fmla="*/ 140494 h 649128"/>
                <a:gd name="connsiteX489" fmla="*/ 129064 w 1032033"/>
                <a:gd name="connsiteY489" fmla="*/ 137636 h 649128"/>
                <a:gd name="connsiteX490" fmla="*/ 125254 w 1032033"/>
                <a:gd name="connsiteY490" fmla="*/ 138589 h 649128"/>
                <a:gd name="connsiteX491" fmla="*/ 123825 w 1032033"/>
                <a:gd name="connsiteY491" fmla="*/ 135255 h 649128"/>
                <a:gd name="connsiteX492" fmla="*/ 123825 w 1032033"/>
                <a:gd name="connsiteY492" fmla="*/ 132398 h 649128"/>
                <a:gd name="connsiteX493" fmla="*/ 116681 w 1032033"/>
                <a:gd name="connsiteY493" fmla="*/ 122873 h 649128"/>
                <a:gd name="connsiteX494" fmla="*/ 114300 w 1032033"/>
                <a:gd name="connsiteY494" fmla="*/ 120015 h 649128"/>
                <a:gd name="connsiteX495" fmla="*/ 106204 w 1032033"/>
                <a:gd name="connsiteY495" fmla="*/ 113824 h 649128"/>
                <a:gd name="connsiteX496" fmla="*/ 102394 w 1032033"/>
                <a:gd name="connsiteY496" fmla="*/ 109061 h 649128"/>
                <a:gd name="connsiteX497" fmla="*/ 95726 w 1032033"/>
                <a:gd name="connsiteY497" fmla="*/ 105728 h 649128"/>
                <a:gd name="connsiteX498" fmla="*/ 94774 w 1032033"/>
                <a:gd name="connsiteY498" fmla="*/ 103346 h 649128"/>
                <a:gd name="connsiteX499" fmla="*/ 89535 w 1032033"/>
                <a:gd name="connsiteY499" fmla="*/ 98584 h 649128"/>
                <a:gd name="connsiteX500" fmla="*/ 86678 w 1032033"/>
                <a:gd name="connsiteY500" fmla="*/ 93821 h 649128"/>
                <a:gd name="connsiteX501" fmla="*/ 86201 w 1032033"/>
                <a:gd name="connsiteY501" fmla="*/ 90964 h 649128"/>
                <a:gd name="connsiteX502" fmla="*/ 86678 w 1032033"/>
                <a:gd name="connsiteY502" fmla="*/ 80963 h 649128"/>
                <a:gd name="connsiteX503" fmla="*/ 84773 w 1032033"/>
                <a:gd name="connsiteY503" fmla="*/ 76676 h 649128"/>
                <a:gd name="connsiteX504" fmla="*/ 84296 w 1032033"/>
                <a:gd name="connsiteY504" fmla="*/ 71438 h 649128"/>
                <a:gd name="connsiteX505" fmla="*/ 82391 w 1032033"/>
                <a:gd name="connsiteY505" fmla="*/ 64294 h 649128"/>
                <a:gd name="connsiteX506" fmla="*/ 79534 w 1032033"/>
                <a:gd name="connsiteY506" fmla="*/ 60008 h 649128"/>
                <a:gd name="connsiteX507" fmla="*/ 78105 w 1032033"/>
                <a:gd name="connsiteY507" fmla="*/ 57150 h 649128"/>
                <a:gd name="connsiteX508" fmla="*/ 79058 w 1032033"/>
                <a:gd name="connsiteY508" fmla="*/ 42863 h 649128"/>
                <a:gd name="connsiteX509" fmla="*/ 80963 w 1032033"/>
                <a:gd name="connsiteY509" fmla="*/ 38576 h 649128"/>
                <a:gd name="connsiteX510" fmla="*/ 79058 w 1032033"/>
                <a:gd name="connsiteY510" fmla="*/ 32861 h 649128"/>
                <a:gd name="connsiteX511" fmla="*/ 77153 w 1032033"/>
                <a:gd name="connsiteY511" fmla="*/ 30956 h 649128"/>
                <a:gd name="connsiteX512" fmla="*/ 75724 w 1032033"/>
                <a:gd name="connsiteY512" fmla="*/ 29051 h 649128"/>
                <a:gd name="connsiteX513" fmla="*/ 82391 w 1032033"/>
                <a:gd name="connsiteY513" fmla="*/ 32385 h 649128"/>
                <a:gd name="connsiteX514" fmla="*/ 83820 w 1032033"/>
                <a:gd name="connsiteY514" fmla="*/ 33338 h 649128"/>
                <a:gd name="connsiteX515" fmla="*/ 86678 w 1032033"/>
                <a:gd name="connsiteY515" fmla="*/ 33814 h 649128"/>
                <a:gd name="connsiteX516" fmla="*/ 88583 w 1032033"/>
                <a:gd name="connsiteY516" fmla="*/ 34766 h 649128"/>
                <a:gd name="connsiteX517" fmla="*/ 98108 w 1032033"/>
                <a:gd name="connsiteY517" fmla="*/ 41434 h 649128"/>
                <a:gd name="connsiteX518" fmla="*/ 101917 w 1032033"/>
                <a:gd name="connsiteY518" fmla="*/ 43339 h 649128"/>
                <a:gd name="connsiteX519" fmla="*/ 104299 w 1032033"/>
                <a:gd name="connsiteY519" fmla="*/ 43339 h 649128"/>
                <a:gd name="connsiteX520" fmla="*/ 107156 w 1032033"/>
                <a:gd name="connsiteY520" fmla="*/ 42863 h 649128"/>
                <a:gd name="connsiteX521" fmla="*/ 108109 w 1032033"/>
                <a:gd name="connsiteY521" fmla="*/ 40481 h 649128"/>
                <a:gd name="connsiteX522" fmla="*/ 109061 w 1032033"/>
                <a:gd name="connsiteY522" fmla="*/ 39053 h 649128"/>
                <a:gd name="connsiteX523" fmla="*/ 115253 w 1032033"/>
                <a:gd name="connsiteY523" fmla="*/ 41910 h 649128"/>
                <a:gd name="connsiteX524" fmla="*/ 117158 w 1032033"/>
                <a:gd name="connsiteY524" fmla="*/ 43339 h 649128"/>
                <a:gd name="connsiteX525" fmla="*/ 119539 w 1032033"/>
                <a:gd name="connsiteY525" fmla="*/ 45244 h 649128"/>
                <a:gd name="connsiteX526" fmla="*/ 120015 w 1032033"/>
                <a:gd name="connsiteY526" fmla="*/ 49530 h 649128"/>
                <a:gd name="connsiteX527" fmla="*/ 124778 w 1032033"/>
                <a:gd name="connsiteY527" fmla="*/ 51435 h 649128"/>
                <a:gd name="connsiteX528" fmla="*/ 133350 w 1032033"/>
                <a:gd name="connsiteY528" fmla="*/ 52864 h 649128"/>
                <a:gd name="connsiteX529" fmla="*/ 134779 w 1032033"/>
                <a:gd name="connsiteY529" fmla="*/ 53816 h 649128"/>
                <a:gd name="connsiteX530" fmla="*/ 138113 w 1032033"/>
                <a:gd name="connsiteY530" fmla="*/ 54769 h 649128"/>
                <a:gd name="connsiteX531" fmla="*/ 139541 w 1032033"/>
                <a:gd name="connsiteY531" fmla="*/ 55721 h 649128"/>
                <a:gd name="connsiteX532" fmla="*/ 139541 w 1032033"/>
                <a:gd name="connsiteY532" fmla="*/ 59055 h 649128"/>
                <a:gd name="connsiteX533" fmla="*/ 138589 w 1032033"/>
                <a:gd name="connsiteY533" fmla="*/ 60008 h 649128"/>
                <a:gd name="connsiteX534" fmla="*/ 137160 w 1032033"/>
                <a:gd name="connsiteY534" fmla="*/ 59531 h 649128"/>
                <a:gd name="connsiteX535" fmla="*/ 136684 w 1032033"/>
                <a:gd name="connsiteY535" fmla="*/ 60484 h 649128"/>
                <a:gd name="connsiteX536" fmla="*/ 137160 w 1032033"/>
                <a:gd name="connsiteY536" fmla="*/ 61436 h 649128"/>
                <a:gd name="connsiteX537" fmla="*/ 137636 w 1032033"/>
                <a:gd name="connsiteY537" fmla="*/ 64770 h 649128"/>
                <a:gd name="connsiteX538" fmla="*/ 136684 w 1032033"/>
                <a:gd name="connsiteY538" fmla="*/ 70009 h 649128"/>
                <a:gd name="connsiteX539" fmla="*/ 138589 w 1032033"/>
                <a:gd name="connsiteY539" fmla="*/ 75248 h 649128"/>
                <a:gd name="connsiteX540" fmla="*/ 142399 w 1032033"/>
                <a:gd name="connsiteY540" fmla="*/ 80486 h 649128"/>
                <a:gd name="connsiteX541" fmla="*/ 146685 w 1032033"/>
                <a:gd name="connsiteY541" fmla="*/ 88106 h 649128"/>
                <a:gd name="connsiteX542" fmla="*/ 149066 w 1032033"/>
                <a:gd name="connsiteY542" fmla="*/ 94774 h 649128"/>
                <a:gd name="connsiteX543" fmla="*/ 149542 w 1032033"/>
                <a:gd name="connsiteY543" fmla="*/ 100013 h 649128"/>
                <a:gd name="connsiteX544" fmla="*/ 150971 w 1032033"/>
                <a:gd name="connsiteY544" fmla="*/ 102394 h 649128"/>
                <a:gd name="connsiteX545" fmla="*/ 152400 w 1032033"/>
                <a:gd name="connsiteY545" fmla="*/ 104299 h 649128"/>
                <a:gd name="connsiteX546" fmla="*/ 155258 w 1032033"/>
                <a:gd name="connsiteY546" fmla="*/ 110014 h 649128"/>
                <a:gd name="connsiteX547" fmla="*/ 160496 w 1032033"/>
                <a:gd name="connsiteY547" fmla="*/ 116681 h 649128"/>
                <a:gd name="connsiteX548" fmla="*/ 161449 w 1032033"/>
                <a:gd name="connsiteY548" fmla="*/ 119539 h 649128"/>
                <a:gd name="connsiteX549" fmla="*/ 161449 w 1032033"/>
                <a:gd name="connsiteY549" fmla="*/ 120968 h 649128"/>
                <a:gd name="connsiteX550" fmla="*/ 161925 w 1032033"/>
                <a:gd name="connsiteY550" fmla="*/ 123825 h 649128"/>
                <a:gd name="connsiteX551" fmla="*/ 164306 w 1032033"/>
                <a:gd name="connsiteY551" fmla="*/ 124778 h 649128"/>
                <a:gd name="connsiteX552" fmla="*/ 167164 w 1032033"/>
                <a:gd name="connsiteY552" fmla="*/ 126683 h 649128"/>
                <a:gd name="connsiteX553" fmla="*/ 168116 w 1032033"/>
                <a:gd name="connsiteY553" fmla="*/ 132398 h 649128"/>
                <a:gd name="connsiteX554" fmla="*/ 169069 w 1032033"/>
                <a:gd name="connsiteY554" fmla="*/ 136208 h 649128"/>
                <a:gd name="connsiteX555" fmla="*/ 172879 w 1032033"/>
                <a:gd name="connsiteY555" fmla="*/ 140494 h 649128"/>
                <a:gd name="connsiteX556" fmla="*/ 176213 w 1032033"/>
                <a:gd name="connsiteY556" fmla="*/ 143351 h 649128"/>
                <a:gd name="connsiteX557" fmla="*/ 177165 w 1032033"/>
                <a:gd name="connsiteY557" fmla="*/ 144304 h 649128"/>
                <a:gd name="connsiteX558" fmla="*/ 177641 w 1032033"/>
                <a:gd name="connsiteY558" fmla="*/ 145733 h 649128"/>
                <a:gd name="connsiteX559" fmla="*/ 180023 w 1032033"/>
                <a:gd name="connsiteY559" fmla="*/ 149543 h 649128"/>
                <a:gd name="connsiteX560" fmla="*/ 182880 w 1032033"/>
                <a:gd name="connsiteY560" fmla="*/ 152400 h 649128"/>
                <a:gd name="connsiteX561" fmla="*/ 185261 w 1032033"/>
                <a:gd name="connsiteY561" fmla="*/ 155734 h 649128"/>
                <a:gd name="connsiteX562" fmla="*/ 192405 w 1032033"/>
                <a:gd name="connsiteY562" fmla="*/ 159068 h 649128"/>
                <a:gd name="connsiteX563" fmla="*/ 199073 w 1032033"/>
                <a:gd name="connsiteY563" fmla="*/ 169069 h 649128"/>
                <a:gd name="connsiteX564" fmla="*/ 204788 w 1032033"/>
                <a:gd name="connsiteY564" fmla="*/ 174308 h 649128"/>
                <a:gd name="connsiteX565" fmla="*/ 209550 w 1032033"/>
                <a:gd name="connsiteY565" fmla="*/ 175736 h 649128"/>
                <a:gd name="connsiteX566" fmla="*/ 211931 w 1032033"/>
                <a:gd name="connsiteY566" fmla="*/ 177165 h 649128"/>
                <a:gd name="connsiteX567" fmla="*/ 214313 w 1032033"/>
                <a:gd name="connsiteY567" fmla="*/ 176213 h 649128"/>
                <a:gd name="connsiteX568" fmla="*/ 217170 w 1032033"/>
                <a:gd name="connsiteY568" fmla="*/ 176213 h 649128"/>
                <a:gd name="connsiteX569" fmla="*/ 224790 w 1032033"/>
                <a:gd name="connsiteY569" fmla="*/ 178118 h 649128"/>
                <a:gd name="connsiteX570" fmla="*/ 223361 w 1032033"/>
                <a:gd name="connsiteY570" fmla="*/ 180499 h 649128"/>
                <a:gd name="connsiteX571" fmla="*/ 221933 w 1032033"/>
                <a:gd name="connsiteY571" fmla="*/ 185738 h 649128"/>
                <a:gd name="connsiteX572" fmla="*/ 222885 w 1032033"/>
                <a:gd name="connsiteY572" fmla="*/ 189548 h 649128"/>
                <a:gd name="connsiteX573" fmla="*/ 223838 w 1032033"/>
                <a:gd name="connsiteY573" fmla="*/ 192881 h 649128"/>
                <a:gd name="connsiteX574" fmla="*/ 225266 w 1032033"/>
                <a:gd name="connsiteY574" fmla="*/ 194786 h 649128"/>
                <a:gd name="connsiteX575" fmla="*/ 226695 w 1032033"/>
                <a:gd name="connsiteY575" fmla="*/ 197644 h 649128"/>
                <a:gd name="connsiteX576" fmla="*/ 230029 w 1032033"/>
                <a:gd name="connsiteY576" fmla="*/ 200978 h 649128"/>
                <a:gd name="connsiteX577" fmla="*/ 233363 w 1032033"/>
                <a:gd name="connsiteY577" fmla="*/ 203359 h 649128"/>
                <a:gd name="connsiteX578" fmla="*/ 244792 w 1032033"/>
                <a:gd name="connsiteY578" fmla="*/ 206216 h 649128"/>
                <a:gd name="connsiteX579" fmla="*/ 245269 w 1032033"/>
                <a:gd name="connsiteY579" fmla="*/ 208121 h 649128"/>
                <a:gd name="connsiteX580" fmla="*/ 245269 w 1032033"/>
                <a:gd name="connsiteY580" fmla="*/ 210026 h 649128"/>
                <a:gd name="connsiteX581" fmla="*/ 246221 w 1032033"/>
                <a:gd name="connsiteY581" fmla="*/ 213360 h 649128"/>
                <a:gd name="connsiteX582" fmla="*/ 248126 w 1032033"/>
                <a:gd name="connsiteY582" fmla="*/ 217646 h 649128"/>
                <a:gd name="connsiteX583" fmla="*/ 250508 w 1032033"/>
                <a:gd name="connsiteY583" fmla="*/ 220028 h 649128"/>
                <a:gd name="connsiteX584" fmla="*/ 253365 w 1032033"/>
                <a:gd name="connsiteY584" fmla="*/ 220028 h 649128"/>
                <a:gd name="connsiteX585" fmla="*/ 260033 w 1032033"/>
                <a:gd name="connsiteY585" fmla="*/ 219551 h 649128"/>
                <a:gd name="connsiteX586" fmla="*/ 267176 w 1032033"/>
                <a:gd name="connsiteY586" fmla="*/ 225743 h 649128"/>
                <a:gd name="connsiteX587" fmla="*/ 268129 w 1032033"/>
                <a:gd name="connsiteY587" fmla="*/ 228600 h 649128"/>
                <a:gd name="connsiteX588" fmla="*/ 268129 w 1032033"/>
                <a:gd name="connsiteY588" fmla="*/ 230029 h 649128"/>
                <a:gd name="connsiteX589" fmla="*/ 269081 w 1032033"/>
                <a:gd name="connsiteY589" fmla="*/ 231934 h 649128"/>
                <a:gd name="connsiteX590" fmla="*/ 271463 w 1032033"/>
                <a:gd name="connsiteY590" fmla="*/ 233839 h 649128"/>
                <a:gd name="connsiteX591" fmla="*/ 272415 w 1032033"/>
                <a:gd name="connsiteY591" fmla="*/ 235744 h 649128"/>
                <a:gd name="connsiteX592" fmla="*/ 270986 w 1032033"/>
                <a:gd name="connsiteY592" fmla="*/ 235744 h 649128"/>
                <a:gd name="connsiteX593" fmla="*/ 269558 w 1032033"/>
                <a:gd name="connsiteY593" fmla="*/ 233839 h 649128"/>
                <a:gd name="connsiteX594" fmla="*/ 267176 w 1032033"/>
                <a:gd name="connsiteY594" fmla="*/ 236220 h 649128"/>
                <a:gd name="connsiteX595" fmla="*/ 264319 w 1032033"/>
                <a:gd name="connsiteY595" fmla="*/ 240030 h 649128"/>
                <a:gd name="connsiteX596" fmla="*/ 261938 w 1032033"/>
                <a:gd name="connsiteY596" fmla="*/ 243840 h 649128"/>
                <a:gd name="connsiteX597" fmla="*/ 263366 w 1032033"/>
                <a:gd name="connsiteY597" fmla="*/ 254794 h 649128"/>
                <a:gd name="connsiteX598" fmla="*/ 266224 w 1032033"/>
                <a:gd name="connsiteY598" fmla="*/ 258128 h 649128"/>
                <a:gd name="connsiteX599" fmla="*/ 268129 w 1032033"/>
                <a:gd name="connsiteY599" fmla="*/ 259080 h 649128"/>
                <a:gd name="connsiteX600" fmla="*/ 270034 w 1032033"/>
                <a:gd name="connsiteY600" fmla="*/ 259556 h 649128"/>
                <a:gd name="connsiteX601" fmla="*/ 273844 w 1032033"/>
                <a:gd name="connsiteY601" fmla="*/ 258604 h 649128"/>
                <a:gd name="connsiteX602" fmla="*/ 276225 w 1032033"/>
                <a:gd name="connsiteY602" fmla="*/ 257651 h 649128"/>
                <a:gd name="connsiteX603" fmla="*/ 278606 w 1032033"/>
                <a:gd name="connsiteY603" fmla="*/ 255746 h 649128"/>
                <a:gd name="connsiteX604" fmla="*/ 280035 w 1032033"/>
                <a:gd name="connsiteY604" fmla="*/ 254318 h 649128"/>
                <a:gd name="connsiteX605" fmla="*/ 280035 w 1032033"/>
                <a:gd name="connsiteY605" fmla="*/ 255746 h 649128"/>
                <a:gd name="connsiteX606" fmla="*/ 277178 w 1032033"/>
                <a:gd name="connsiteY606" fmla="*/ 259556 h 649128"/>
                <a:gd name="connsiteX607" fmla="*/ 273844 w 1032033"/>
                <a:gd name="connsiteY607" fmla="*/ 260985 h 649128"/>
                <a:gd name="connsiteX608" fmla="*/ 273844 w 1032033"/>
                <a:gd name="connsiteY608" fmla="*/ 262414 h 649128"/>
                <a:gd name="connsiteX609" fmla="*/ 274796 w 1032033"/>
                <a:gd name="connsiteY609" fmla="*/ 263843 h 649128"/>
                <a:gd name="connsiteX610" fmla="*/ 279559 w 1032033"/>
                <a:gd name="connsiteY610" fmla="*/ 262890 h 649128"/>
                <a:gd name="connsiteX611" fmla="*/ 281464 w 1032033"/>
                <a:gd name="connsiteY611" fmla="*/ 261938 h 649128"/>
                <a:gd name="connsiteX612" fmla="*/ 283369 w 1032033"/>
                <a:gd name="connsiteY612" fmla="*/ 261938 h 649128"/>
                <a:gd name="connsiteX613" fmla="*/ 284798 w 1032033"/>
                <a:gd name="connsiteY613" fmla="*/ 266224 h 649128"/>
                <a:gd name="connsiteX614" fmla="*/ 286703 w 1032033"/>
                <a:gd name="connsiteY614" fmla="*/ 267653 h 649128"/>
                <a:gd name="connsiteX615" fmla="*/ 294323 w 1032033"/>
                <a:gd name="connsiteY615" fmla="*/ 271939 h 649128"/>
                <a:gd name="connsiteX616" fmla="*/ 297656 w 1032033"/>
                <a:gd name="connsiteY616" fmla="*/ 274320 h 649128"/>
                <a:gd name="connsiteX617" fmla="*/ 307181 w 1032033"/>
                <a:gd name="connsiteY617" fmla="*/ 278130 h 649128"/>
                <a:gd name="connsiteX618" fmla="*/ 308610 w 1032033"/>
                <a:gd name="connsiteY618" fmla="*/ 279083 h 649128"/>
                <a:gd name="connsiteX619" fmla="*/ 309086 w 1032033"/>
                <a:gd name="connsiteY619" fmla="*/ 280035 h 649128"/>
                <a:gd name="connsiteX620" fmla="*/ 307658 w 1032033"/>
                <a:gd name="connsiteY620" fmla="*/ 280511 h 649128"/>
                <a:gd name="connsiteX621" fmla="*/ 305753 w 1032033"/>
                <a:gd name="connsiteY621" fmla="*/ 280511 h 649128"/>
                <a:gd name="connsiteX622" fmla="*/ 303848 w 1032033"/>
                <a:gd name="connsiteY622" fmla="*/ 280035 h 649128"/>
                <a:gd name="connsiteX623" fmla="*/ 301942 w 1032033"/>
                <a:gd name="connsiteY623" fmla="*/ 278606 h 649128"/>
                <a:gd name="connsiteX624" fmla="*/ 300514 w 1032033"/>
                <a:gd name="connsiteY624" fmla="*/ 278130 h 649128"/>
                <a:gd name="connsiteX625" fmla="*/ 302895 w 1032033"/>
                <a:gd name="connsiteY625" fmla="*/ 281940 h 649128"/>
                <a:gd name="connsiteX626" fmla="*/ 309563 w 1032033"/>
                <a:gd name="connsiteY626" fmla="*/ 288608 h 649128"/>
                <a:gd name="connsiteX627" fmla="*/ 309563 w 1032033"/>
                <a:gd name="connsiteY627" fmla="*/ 291941 h 649128"/>
                <a:gd name="connsiteX628" fmla="*/ 311467 w 1032033"/>
                <a:gd name="connsiteY628" fmla="*/ 294799 h 649128"/>
                <a:gd name="connsiteX629" fmla="*/ 316230 w 1032033"/>
                <a:gd name="connsiteY629" fmla="*/ 297656 h 649128"/>
                <a:gd name="connsiteX630" fmla="*/ 320040 w 1032033"/>
                <a:gd name="connsiteY630" fmla="*/ 298133 h 649128"/>
                <a:gd name="connsiteX631" fmla="*/ 321469 w 1032033"/>
                <a:gd name="connsiteY631" fmla="*/ 299085 h 649128"/>
                <a:gd name="connsiteX632" fmla="*/ 323850 w 1032033"/>
                <a:gd name="connsiteY632" fmla="*/ 299561 h 649128"/>
                <a:gd name="connsiteX633" fmla="*/ 325755 w 1032033"/>
                <a:gd name="connsiteY633" fmla="*/ 299085 h 649128"/>
                <a:gd name="connsiteX634" fmla="*/ 327184 w 1032033"/>
                <a:gd name="connsiteY634" fmla="*/ 299561 h 649128"/>
                <a:gd name="connsiteX635" fmla="*/ 328136 w 1032033"/>
                <a:gd name="connsiteY635" fmla="*/ 301943 h 649128"/>
                <a:gd name="connsiteX636" fmla="*/ 328136 w 1032033"/>
                <a:gd name="connsiteY636" fmla="*/ 303848 h 649128"/>
                <a:gd name="connsiteX637" fmla="*/ 327184 w 1032033"/>
                <a:gd name="connsiteY637" fmla="*/ 304324 h 649128"/>
                <a:gd name="connsiteX638" fmla="*/ 320516 w 1032033"/>
                <a:gd name="connsiteY638" fmla="*/ 300514 h 649128"/>
                <a:gd name="connsiteX639" fmla="*/ 319088 w 1032033"/>
                <a:gd name="connsiteY639" fmla="*/ 300514 h 649128"/>
                <a:gd name="connsiteX640" fmla="*/ 342424 w 1032033"/>
                <a:gd name="connsiteY640" fmla="*/ 316706 h 649128"/>
                <a:gd name="connsiteX641" fmla="*/ 347663 w 1032033"/>
                <a:gd name="connsiteY641" fmla="*/ 321469 h 649128"/>
                <a:gd name="connsiteX642" fmla="*/ 354806 w 1032033"/>
                <a:gd name="connsiteY642" fmla="*/ 330994 h 649128"/>
                <a:gd name="connsiteX643" fmla="*/ 360521 w 1032033"/>
                <a:gd name="connsiteY643" fmla="*/ 336709 h 649128"/>
                <a:gd name="connsiteX644" fmla="*/ 366236 w 1032033"/>
                <a:gd name="connsiteY644" fmla="*/ 345758 h 649128"/>
                <a:gd name="connsiteX645" fmla="*/ 371951 w 1032033"/>
                <a:gd name="connsiteY645" fmla="*/ 350520 h 649128"/>
                <a:gd name="connsiteX646" fmla="*/ 379095 w 1032033"/>
                <a:gd name="connsiteY646" fmla="*/ 358616 h 649128"/>
                <a:gd name="connsiteX647" fmla="*/ 381953 w 1032033"/>
                <a:gd name="connsiteY647" fmla="*/ 360521 h 649128"/>
                <a:gd name="connsiteX648" fmla="*/ 387191 w 1032033"/>
                <a:gd name="connsiteY648" fmla="*/ 365760 h 649128"/>
                <a:gd name="connsiteX649" fmla="*/ 391954 w 1032033"/>
                <a:gd name="connsiteY649" fmla="*/ 376238 h 649128"/>
                <a:gd name="connsiteX650" fmla="*/ 391954 w 1032033"/>
                <a:gd name="connsiteY650" fmla="*/ 388144 h 649128"/>
                <a:gd name="connsiteX651" fmla="*/ 396240 w 1032033"/>
                <a:gd name="connsiteY651" fmla="*/ 394335 h 649128"/>
                <a:gd name="connsiteX652" fmla="*/ 398621 w 1032033"/>
                <a:gd name="connsiteY652" fmla="*/ 399574 h 649128"/>
                <a:gd name="connsiteX653" fmla="*/ 399574 w 1032033"/>
                <a:gd name="connsiteY653" fmla="*/ 401479 h 649128"/>
                <a:gd name="connsiteX654" fmla="*/ 407194 w 1032033"/>
                <a:gd name="connsiteY654" fmla="*/ 405765 h 649128"/>
                <a:gd name="connsiteX655" fmla="*/ 406241 w 1032033"/>
                <a:gd name="connsiteY655" fmla="*/ 409575 h 649128"/>
                <a:gd name="connsiteX656" fmla="*/ 406717 w 1032033"/>
                <a:gd name="connsiteY656" fmla="*/ 414338 h 649128"/>
                <a:gd name="connsiteX657" fmla="*/ 406241 w 1032033"/>
                <a:gd name="connsiteY657" fmla="*/ 419100 h 649128"/>
                <a:gd name="connsiteX658" fmla="*/ 403860 w 1032033"/>
                <a:gd name="connsiteY658" fmla="*/ 422434 h 649128"/>
                <a:gd name="connsiteX659" fmla="*/ 400526 w 1032033"/>
                <a:gd name="connsiteY659" fmla="*/ 425768 h 649128"/>
                <a:gd name="connsiteX660" fmla="*/ 398621 w 1032033"/>
                <a:gd name="connsiteY660" fmla="*/ 428625 h 649128"/>
                <a:gd name="connsiteX661" fmla="*/ 396716 w 1032033"/>
                <a:gd name="connsiteY661" fmla="*/ 430054 h 649128"/>
                <a:gd name="connsiteX662" fmla="*/ 397192 w 1032033"/>
                <a:gd name="connsiteY662" fmla="*/ 431006 h 649128"/>
                <a:gd name="connsiteX663" fmla="*/ 399574 w 1032033"/>
                <a:gd name="connsiteY663" fmla="*/ 431006 h 649128"/>
                <a:gd name="connsiteX664" fmla="*/ 402908 w 1032033"/>
                <a:gd name="connsiteY664" fmla="*/ 431959 h 649128"/>
                <a:gd name="connsiteX665" fmla="*/ 405289 w 1032033"/>
                <a:gd name="connsiteY665" fmla="*/ 434816 h 649128"/>
                <a:gd name="connsiteX666" fmla="*/ 405765 w 1032033"/>
                <a:gd name="connsiteY666" fmla="*/ 436245 h 649128"/>
                <a:gd name="connsiteX667" fmla="*/ 405289 w 1032033"/>
                <a:gd name="connsiteY667" fmla="*/ 438150 h 649128"/>
                <a:gd name="connsiteX668" fmla="*/ 401479 w 1032033"/>
                <a:gd name="connsiteY668" fmla="*/ 440531 h 649128"/>
                <a:gd name="connsiteX669" fmla="*/ 395764 w 1032033"/>
                <a:gd name="connsiteY669" fmla="*/ 441008 h 649128"/>
                <a:gd name="connsiteX670" fmla="*/ 392430 w 1032033"/>
                <a:gd name="connsiteY670" fmla="*/ 443389 h 649128"/>
                <a:gd name="connsiteX671" fmla="*/ 391478 w 1032033"/>
                <a:gd name="connsiteY671" fmla="*/ 445294 h 649128"/>
                <a:gd name="connsiteX672" fmla="*/ 393383 w 1032033"/>
                <a:gd name="connsiteY672" fmla="*/ 447675 h 649128"/>
                <a:gd name="connsiteX673" fmla="*/ 394811 w 1032033"/>
                <a:gd name="connsiteY673" fmla="*/ 450533 h 649128"/>
                <a:gd name="connsiteX674" fmla="*/ 396240 w 1032033"/>
                <a:gd name="connsiteY674" fmla="*/ 455771 h 649128"/>
                <a:gd name="connsiteX675" fmla="*/ 398145 w 1032033"/>
                <a:gd name="connsiteY675" fmla="*/ 459105 h 649128"/>
                <a:gd name="connsiteX676" fmla="*/ 404813 w 1032033"/>
                <a:gd name="connsiteY676" fmla="*/ 468630 h 649128"/>
                <a:gd name="connsiteX677" fmla="*/ 411004 w 1032033"/>
                <a:gd name="connsiteY677" fmla="*/ 473869 h 649128"/>
                <a:gd name="connsiteX678" fmla="*/ 412909 w 1032033"/>
                <a:gd name="connsiteY678" fmla="*/ 478155 h 649128"/>
                <a:gd name="connsiteX679" fmla="*/ 416719 w 1032033"/>
                <a:gd name="connsiteY679" fmla="*/ 482918 h 649128"/>
                <a:gd name="connsiteX680" fmla="*/ 428149 w 1032033"/>
                <a:gd name="connsiteY680" fmla="*/ 488156 h 649128"/>
                <a:gd name="connsiteX681" fmla="*/ 434816 w 1032033"/>
                <a:gd name="connsiteY681" fmla="*/ 490538 h 649128"/>
                <a:gd name="connsiteX682" fmla="*/ 439103 w 1032033"/>
                <a:gd name="connsiteY682" fmla="*/ 493395 h 649128"/>
                <a:gd name="connsiteX683" fmla="*/ 447199 w 1032033"/>
                <a:gd name="connsiteY683" fmla="*/ 496729 h 649128"/>
                <a:gd name="connsiteX684" fmla="*/ 451961 w 1032033"/>
                <a:gd name="connsiteY684" fmla="*/ 499586 h 649128"/>
                <a:gd name="connsiteX685" fmla="*/ 459105 w 1032033"/>
                <a:gd name="connsiteY685" fmla="*/ 506254 h 649128"/>
                <a:gd name="connsiteX686" fmla="*/ 462915 w 1032033"/>
                <a:gd name="connsiteY686" fmla="*/ 511493 h 649128"/>
                <a:gd name="connsiteX687" fmla="*/ 467678 w 1032033"/>
                <a:gd name="connsiteY687" fmla="*/ 517208 h 649128"/>
                <a:gd name="connsiteX688" fmla="*/ 481965 w 1032033"/>
                <a:gd name="connsiteY688" fmla="*/ 521970 h 649128"/>
                <a:gd name="connsiteX689" fmla="*/ 492919 w 1032033"/>
                <a:gd name="connsiteY689" fmla="*/ 526256 h 649128"/>
                <a:gd name="connsiteX690" fmla="*/ 498158 w 1032033"/>
                <a:gd name="connsiteY690" fmla="*/ 527209 h 649128"/>
                <a:gd name="connsiteX691" fmla="*/ 509588 w 1032033"/>
                <a:gd name="connsiteY691" fmla="*/ 530067 h 649128"/>
                <a:gd name="connsiteX692" fmla="*/ 517208 w 1032033"/>
                <a:gd name="connsiteY692" fmla="*/ 529590 h 649128"/>
                <a:gd name="connsiteX693" fmla="*/ 519589 w 1032033"/>
                <a:gd name="connsiteY693" fmla="*/ 530067 h 649128"/>
                <a:gd name="connsiteX694" fmla="*/ 521970 w 1032033"/>
                <a:gd name="connsiteY694" fmla="*/ 531495 h 649128"/>
                <a:gd name="connsiteX695" fmla="*/ 524828 w 1032033"/>
                <a:gd name="connsiteY695" fmla="*/ 534353 h 649128"/>
                <a:gd name="connsiteX696" fmla="*/ 530543 w 1032033"/>
                <a:gd name="connsiteY696" fmla="*/ 541020 h 649128"/>
                <a:gd name="connsiteX697" fmla="*/ 534353 w 1032033"/>
                <a:gd name="connsiteY697" fmla="*/ 542449 h 649128"/>
                <a:gd name="connsiteX698" fmla="*/ 537686 w 1032033"/>
                <a:gd name="connsiteY698" fmla="*/ 545783 h 649128"/>
                <a:gd name="connsiteX699" fmla="*/ 545783 w 1032033"/>
                <a:gd name="connsiteY699" fmla="*/ 550069 h 649128"/>
                <a:gd name="connsiteX700" fmla="*/ 550545 w 1032033"/>
                <a:gd name="connsiteY700" fmla="*/ 553879 h 649128"/>
                <a:gd name="connsiteX701" fmla="*/ 555784 w 1032033"/>
                <a:gd name="connsiteY701" fmla="*/ 556260 h 649128"/>
                <a:gd name="connsiteX702" fmla="*/ 570071 w 1032033"/>
                <a:gd name="connsiteY702" fmla="*/ 561023 h 649128"/>
                <a:gd name="connsiteX703" fmla="*/ 576263 w 1032033"/>
                <a:gd name="connsiteY703" fmla="*/ 563880 h 649128"/>
                <a:gd name="connsiteX704" fmla="*/ 583883 w 1032033"/>
                <a:gd name="connsiteY704" fmla="*/ 566261 h 649128"/>
                <a:gd name="connsiteX705" fmla="*/ 595313 w 1032033"/>
                <a:gd name="connsiteY705" fmla="*/ 573405 h 649128"/>
                <a:gd name="connsiteX706" fmla="*/ 606743 w 1032033"/>
                <a:gd name="connsiteY706" fmla="*/ 575310 h 649128"/>
                <a:gd name="connsiteX707" fmla="*/ 618649 w 1032033"/>
                <a:gd name="connsiteY707" fmla="*/ 578168 h 649128"/>
                <a:gd name="connsiteX708" fmla="*/ 621983 w 1032033"/>
                <a:gd name="connsiteY708" fmla="*/ 579596 h 649128"/>
                <a:gd name="connsiteX709" fmla="*/ 626745 w 1032033"/>
                <a:gd name="connsiteY709" fmla="*/ 580073 h 649128"/>
                <a:gd name="connsiteX710" fmla="*/ 634841 w 1032033"/>
                <a:gd name="connsiteY710" fmla="*/ 588169 h 649128"/>
                <a:gd name="connsiteX711" fmla="*/ 647700 w 1032033"/>
                <a:gd name="connsiteY711" fmla="*/ 591503 h 649128"/>
                <a:gd name="connsiteX712" fmla="*/ 660559 w 1032033"/>
                <a:gd name="connsiteY712" fmla="*/ 599599 h 649128"/>
                <a:gd name="connsiteX713" fmla="*/ 680085 w 1032033"/>
                <a:gd name="connsiteY713" fmla="*/ 601504 h 649128"/>
                <a:gd name="connsiteX714" fmla="*/ 692944 w 1032033"/>
                <a:gd name="connsiteY714" fmla="*/ 607695 h 649128"/>
                <a:gd name="connsiteX715" fmla="*/ 702945 w 1032033"/>
                <a:gd name="connsiteY715" fmla="*/ 610076 h 649128"/>
                <a:gd name="connsiteX716" fmla="*/ 706279 w 1032033"/>
                <a:gd name="connsiteY716" fmla="*/ 609124 h 649128"/>
                <a:gd name="connsiteX717" fmla="*/ 712946 w 1032033"/>
                <a:gd name="connsiteY717" fmla="*/ 608648 h 649128"/>
                <a:gd name="connsiteX718" fmla="*/ 728186 w 1032033"/>
                <a:gd name="connsiteY718" fmla="*/ 601980 h 649128"/>
                <a:gd name="connsiteX719" fmla="*/ 738664 w 1032033"/>
                <a:gd name="connsiteY719" fmla="*/ 599123 h 649128"/>
                <a:gd name="connsiteX720" fmla="*/ 750094 w 1032033"/>
                <a:gd name="connsiteY720" fmla="*/ 591979 h 649128"/>
                <a:gd name="connsiteX721" fmla="*/ 756285 w 1032033"/>
                <a:gd name="connsiteY721" fmla="*/ 591026 h 649128"/>
                <a:gd name="connsiteX722" fmla="*/ 761524 w 1032033"/>
                <a:gd name="connsiteY722" fmla="*/ 591026 h 649128"/>
                <a:gd name="connsiteX723" fmla="*/ 762000 w 1032033"/>
                <a:gd name="connsiteY723" fmla="*/ 590550 h 649128"/>
                <a:gd name="connsiteX724" fmla="*/ 760095 w 1032033"/>
                <a:gd name="connsiteY724" fmla="*/ 590074 h 649128"/>
                <a:gd name="connsiteX725" fmla="*/ 754380 w 1032033"/>
                <a:gd name="connsiteY725" fmla="*/ 589121 h 649128"/>
                <a:gd name="connsiteX726" fmla="*/ 754380 w 1032033"/>
                <a:gd name="connsiteY726" fmla="*/ 588169 h 649128"/>
                <a:gd name="connsiteX727" fmla="*/ 757238 w 1032033"/>
                <a:gd name="connsiteY727" fmla="*/ 585788 h 649128"/>
                <a:gd name="connsiteX728" fmla="*/ 758190 w 1032033"/>
                <a:gd name="connsiteY728" fmla="*/ 584359 h 649128"/>
                <a:gd name="connsiteX729" fmla="*/ 759619 w 1032033"/>
                <a:gd name="connsiteY729" fmla="*/ 584359 h 649128"/>
                <a:gd name="connsiteX730" fmla="*/ 762000 w 1032033"/>
                <a:gd name="connsiteY730" fmla="*/ 586264 h 649128"/>
                <a:gd name="connsiteX731" fmla="*/ 762000 w 1032033"/>
                <a:gd name="connsiteY731" fmla="*/ 587693 h 649128"/>
                <a:gd name="connsiteX732" fmla="*/ 762000 w 1032033"/>
                <a:gd name="connsiteY732" fmla="*/ 589121 h 649128"/>
                <a:gd name="connsiteX733" fmla="*/ 763429 w 1032033"/>
                <a:gd name="connsiteY733" fmla="*/ 589121 h 649128"/>
                <a:gd name="connsiteX734" fmla="*/ 766763 w 1032033"/>
                <a:gd name="connsiteY734" fmla="*/ 587217 h 649128"/>
                <a:gd name="connsiteX735" fmla="*/ 767715 w 1032033"/>
                <a:gd name="connsiteY735" fmla="*/ 587217 h 649128"/>
                <a:gd name="connsiteX736" fmla="*/ 768668 w 1032033"/>
                <a:gd name="connsiteY736" fmla="*/ 588169 h 649128"/>
                <a:gd name="connsiteX737" fmla="*/ 765334 w 1032033"/>
                <a:gd name="connsiteY737" fmla="*/ 591026 h 649128"/>
                <a:gd name="connsiteX738" fmla="*/ 765810 w 1032033"/>
                <a:gd name="connsiteY738" fmla="*/ 591979 h 649128"/>
                <a:gd name="connsiteX739" fmla="*/ 772477 w 1032033"/>
                <a:gd name="connsiteY739" fmla="*/ 592455 h 649128"/>
                <a:gd name="connsiteX740" fmla="*/ 788670 w 1032033"/>
                <a:gd name="connsiteY740" fmla="*/ 598170 h 649128"/>
                <a:gd name="connsiteX741" fmla="*/ 787718 w 1032033"/>
                <a:gd name="connsiteY741" fmla="*/ 596742 h 649128"/>
                <a:gd name="connsiteX742" fmla="*/ 782002 w 1032033"/>
                <a:gd name="connsiteY742" fmla="*/ 593884 h 649128"/>
                <a:gd name="connsiteX743" fmla="*/ 780098 w 1032033"/>
                <a:gd name="connsiteY743" fmla="*/ 592931 h 649128"/>
                <a:gd name="connsiteX744" fmla="*/ 778193 w 1032033"/>
                <a:gd name="connsiteY744" fmla="*/ 592931 h 649128"/>
                <a:gd name="connsiteX745" fmla="*/ 775811 w 1032033"/>
                <a:gd name="connsiteY745" fmla="*/ 591979 h 649128"/>
                <a:gd name="connsiteX746" fmla="*/ 773906 w 1032033"/>
                <a:gd name="connsiteY746" fmla="*/ 591026 h 649128"/>
                <a:gd name="connsiteX747" fmla="*/ 774383 w 1032033"/>
                <a:gd name="connsiteY747" fmla="*/ 589121 h 649128"/>
                <a:gd name="connsiteX748" fmla="*/ 775335 w 1032033"/>
                <a:gd name="connsiteY748" fmla="*/ 589121 h 649128"/>
                <a:gd name="connsiteX749" fmla="*/ 777240 w 1032033"/>
                <a:gd name="connsiteY749" fmla="*/ 590550 h 649128"/>
                <a:gd name="connsiteX750" fmla="*/ 779621 w 1032033"/>
                <a:gd name="connsiteY750" fmla="*/ 591503 h 649128"/>
                <a:gd name="connsiteX751" fmla="*/ 784860 w 1032033"/>
                <a:gd name="connsiteY751" fmla="*/ 593408 h 649128"/>
                <a:gd name="connsiteX752" fmla="*/ 790575 w 1032033"/>
                <a:gd name="connsiteY752" fmla="*/ 596742 h 649128"/>
                <a:gd name="connsiteX753" fmla="*/ 796766 w 1032033"/>
                <a:gd name="connsiteY753" fmla="*/ 602456 h 649128"/>
                <a:gd name="connsiteX754" fmla="*/ 803434 w 1032033"/>
                <a:gd name="connsiteY754" fmla="*/ 607219 h 649128"/>
                <a:gd name="connsiteX755" fmla="*/ 816293 w 1032033"/>
                <a:gd name="connsiteY755" fmla="*/ 617696 h 649128"/>
                <a:gd name="connsiteX756" fmla="*/ 821055 w 1032033"/>
                <a:gd name="connsiteY756" fmla="*/ 622459 h 649128"/>
                <a:gd name="connsiteX757" fmla="*/ 824865 w 1032033"/>
                <a:gd name="connsiteY757" fmla="*/ 624840 h 649128"/>
                <a:gd name="connsiteX758" fmla="*/ 828675 w 1032033"/>
                <a:gd name="connsiteY758" fmla="*/ 628174 h 649128"/>
                <a:gd name="connsiteX759" fmla="*/ 838200 w 1032033"/>
                <a:gd name="connsiteY759" fmla="*/ 638651 h 649128"/>
                <a:gd name="connsiteX760" fmla="*/ 847249 w 1032033"/>
                <a:gd name="connsiteY760" fmla="*/ 648176 h 649128"/>
                <a:gd name="connsiteX761" fmla="*/ 848201 w 1032033"/>
                <a:gd name="connsiteY761" fmla="*/ 649129 h 649128"/>
                <a:gd name="connsiteX762" fmla="*/ 849154 w 1032033"/>
                <a:gd name="connsiteY762" fmla="*/ 648176 h 649128"/>
                <a:gd name="connsiteX763" fmla="*/ 850106 w 1032033"/>
                <a:gd name="connsiteY763" fmla="*/ 646271 h 649128"/>
                <a:gd name="connsiteX764" fmla="*/ 851059 w 1032033"/>
                <a:gd name="connsiteY764" fmla="*/ 644367 h 649128"/>
                <a:gd name="connsiteX765" fmla="*/ 850583 w 1032033"/>
                <a:gd name="connsiteY765" fmla="*/ 641985 h 649128"/>
                <a:gd name="connsiteX766" fmla="*/ 850106 w 1032033"/>
                <a:gd name="connsiteY766" fmla="*/ 640080 h 649128"/>
                <a:gd name="connsiteX767" fmla="*/ 851059 w 1032033"/>
                <a:gd name="connsiteY767" fmla="*/ 637223 h 649128"/>
                <a:gd name="connsiteX768" fmla="*/ 851059 w 1032033"/>
                <a:gd name="connsiteY768" fmla="*/ 635318 h 649128"/>
                <a:gd name="connsiteX769" fmla="*/ 851535 w 1032033"/>
                <a:gd name="connsiteY769" fmla="*/ 633889 h 649128"/>
                <a:gd name="connsiteX770" fmla="*/ 852964 w 1032033"/>
                <a:gd name="connsiteY770" fmla="*/ 632936 h 649128"/>
                <a:gd name="connsiteX771" fmla="*/ 853916 w 1032033"/>
                <a:gd name="connsiteY771" fmla="*/ 631508 h 649128"/>
                <a:gd name="connsiteX772" fmla="*/ 849630 w 1032033"/>
                <a:gd name="connsiteY772" fmla="*/ 625793 h 649128"/>
                <a:gd name="connsiteX773" fmla="*/ 849630 w 1032033"/>
                <a:gd name="connsiteY773" fmla="*/ 624364 h 649128"/>
                <a:gd name="connsiteX774" fmla="*/ 850106 w 1032033"/>
                <a:gd name="connsiteY774" fmla="*/ 622935 h 649128"/>
                <a:gd name="connsiteX775" fmla="*/ 853440 w 1032033"/>
                <a:gd name="connsiteY775" fmla="*/ 616744 h 649128"/>
                <a:gd name="connsiteX776" fmla="*/ 857726 w 1032033"/>
                <a:gd name="connsiteY776" fmla="*/ 609600 h 649128"/>
                <a:gd name="connsiteX777" fmla="*/ 862489 w 1032033"/>
                <a:gd name="connsiteY777" fmla="*/ 601504 h 649128"/>
                <a:gd name="connsiteX778" fmla="*/ 865346 w 1032033"/>
                <a:gd name="connsiteY778" fmla="*/ 596742 h 649128"/>
                <a:gd name="connsiteX779" fmla="*/ 875824 w 1032033"/>
                <a:gd name="connsiteY779" fmla="*/ 596742 h 649128"/>
                <a:gd name="connsiteX780" fmla="*/ 882491 w 1032033"/>
                <a:gd name="connsiteY780" fmla="*/ 596742 h 649128"/>
                <a:gd name="connsiteX781" fmla="*/ 891064 w 1032033"/>
                <a:gd name="connsiteY781" fmla="*/ 596742 h 649128"/>
                <a:gd name="connsiteX782" fmla="*/ 900589 w 1032033"/>
                <a:gd name="connsiteY782" fmla="*/ 596742 h 649128"/>
                <a:gd name="connsiteX783" fmla="*/ 906780 w 1032033"/>
                <a:gd name="connsiteY783" fmla="*/ 596742 h 649128"/>
                <a:gd name="connsiteX784" fmla="*/ 909161 w 1032033"/>
                <a:gd name="connsiteY784" fmla="*/ 596742 h 649128"/>
                <a:gd name="connsiteX785" fmla="*/ 908685 w 1032033"/>
                <a:gd name="connsiteY785" fmla="*/ 593884 h 649128"/>
                <a:gd name="connsiteX786" fmla="*/ 909161 w 1032033"/>
                <a:gd name="connsiteY786" fmla="*/ 590550 h 649128"/>
                <a:gd name="connsiteX787" fmla="*/ 910114 w 1032033"/>
                <a:gd name="connsiteY787" fmla="*/ 587217 h 649128"/>
                <a:gd name="connsiteX788" fmla="*/ 910114 w 1032033"/>
                <a:gd name="connsiteY788" fmla="*/ 585788 h 649128"/>
                <a:gd name="connsiteX789" fmla="*/ 908209 w 1032033"/>
                <a:gd name="connsiteY789" fmla="*/ 583883 h 649128"/>
                <a:gd name="connsiteX790" fmla="*/ 904875 w 1032033"/>
                <a:gd name="connsiteY790" fmla="*/ 582930 h 649128"/>
                <a:gd name="connsiteX791" fmla="*/ 902970 w 1032033"/>
                <a:gd name="connsiteY791" fmla="*/ 581501 h 649128"/>
                <a:gd name="connsiteX792" fmla="*/ 902970 w 1032033"/>
                <a:gd name="connsiteY792" fmla="*/ 579596 h 649128"/>
                <a:gd name="connsiteX793" fmla="*/ 902018 w 1032033"/>
                <a:gd name="connsiteY793" fmla="*/ 577215 h 649128"/>
                <a:gd name="connsiteX794" fmla="*/ 900113 w 1032033"/>
                <a:gd name="connsiteY794" fmla="*/ 574358 h 649128"/>
                <a:gd name="connsiteX795" fmla="*/ 896302 w 1032033"/>
                <a:gd name="connsiteY795" fmla="*/ 571500 h 649128"/>
                <a:gd name="connsiteX796" fmla="*/ 891064 w 1032033"/>
                <a:gd name="connsiteY796" fmla="*/ 568643 h 649128"/>
                <a:gd name="connsiteX797" fmla="*/ 886301 w 1032033"/>
                <a:gd name="connsiteY797" fmla="*/ 564833 h 649128"/>
                <a:gd name="connsiteX798" fmla="*/ 882491 w 1032033"/>
                <a:gd name="connsiteY798" fmla="*/ 560070 h 649128"/>
                <a:gd name="connsiteX799" fmla="*/ 879158 w 1032033"/>
                <a:gd name="connsiteY799" fmla="*/ 557213 h 649128"/>
                <a:gd name="connsiteX800" fmla="*/ 876776 w 1032033"/>
                <a:gd name="connsiteY800" fmla="*/ 555784 h 649128"/>
                <a:gd name="connsiteX801" fmla="*/ 876300 w 1032033"/>
                <a:gd name="connsiteY801" fmla="*/ 555308 h 649128"/>
                <a:gd name="connsiteX802" fmla="*/ 883444 w 1032033"/>
                <a:gd name="connsiteY802" fmla="*/ 555308 h 649128"/>
                <a:gd name="connsiteX803" fmla="*/ 890111 w 1032033"/>
                <a:gd name="connsiteY803" fmla="*/ 555308 h 649128"/>
                <a:gd name="connsiteX804" fmla="*/ 890111 w 1032033"/>
                <a:gd name="connsiteY804" fmla="*/ 548640 h 649128"/>
                <a:gd name="connsiteX805" fmla="*/ 890111 w 1032033"/>
                <a:gd name="connsiteY805" fmla="*/ 542449 h 649128"/>
                <a:gd name="connsiteX806" fmla="*/ 890111 w 1032033"/>
                <a:gd name="connsiteY806" fmla="*/ 535781 h 649128"/>
                <a:gd name="connsiteX807" fmla="*/ 902494 w 1032033"/>
                <a:gd name="connsiteY807" fmla="*/ 535781 h 649128"/>
                <a:gd name="connsiteX808" fmla="*/ 917258 w 1032033"/>
                <a:gd name="connsiteY808" fmla="*/ 535781 h 649128"/>
                <a:gd name="connsiteX809" fmla="*/ 932498 w 1032033"/>
                <a:gd name="connsiteY809" fmla="*/ 535781 h 649128"/>
                <a:gd name="connsiteX810" fmla="*/ 944880 w 1032033"/>
                <a:gd name="connsiteY810" fmla="*/ 535781 h 649128"/>
                <a:gd name="connsiteX811" fmla="*/ 952024 w 1032033"/>
                <a:gd name="connsiteY811" fmla="*/ 535781 h 649128"/>
                <a:gd name="connsiteX812" fmla="*/ 952024 w 1032033"/>
                <a:gd name="connsiteY812" fmla="*/ 532924 h 649128"/>
                <a:gd name="connsiteX813" fmla="*/ 952976 w 1032033"/>
                <a:gd name="connsiteY813" fmla="*/ 530543 h 649128"/>
                <a:gd name="connsiteX814" fmla="*/ 955834 w 1032033"/>
                <a:gd name="connsiteY814" fmla="*/ 529590 h 649128"/>
                <a:gd name="connsiteX815" fmla="*/ 959644 w 1032033"/>
                <a:gd name="connsiteY815" fmla="*/ 531495 h 649128"/>
                <a:gd name="connsiteX816" fmla="*/ 961073 w 1032033"/>
                <a:gd name="connsiteY816" fmla="*/ 532448 h 649128"/>
                <a:gd name="connsiteX817" fmla="*/ 962501 w 1032033"/>
                <a:gd name="connsiteY817" fmla="*/ 531971 h 649128"/>
                <a:gd name="connsiteX818" fmla="*/ 964406 w 1032033"/>
                <a:gd name="connsiteY818" fmla="*/ 530543 h 649128"/>
                <a:gd name="connsiteX819" fmla="*/ 966311 w 1032033"/>
                <a:gd name="connsiteY819" fmla="*/ 526733 h 649128"/>
                <a:gd name="connsiteX820" fmla="*/ 971550 w 1032033"/>
                <a:gd name="connsiteY820" fmla="*/ 519113 h 649128"/>
                <a:gd name="connsiteX821" fmla="*/ 973931 w 1032033"/>
                <a:gd name="connsiteY821" fmla="*/ 513874 h 649128"/>
                <a:gd name="connsiteX822" fmla="*/ 975836 w 1032033"/>
                <a:gd name="connsiteY822" fmla="*/ 512921 h 649128"/>
                <a:gd name="connsiteX823" fmla="*/ 978694 w 1032033"/>
                <a:gd name="connsiteY823" fmla="*/ 512921 h 649128"/>
                <a:gd name="connsiteX824" fmla="*/ 981075 w 1032033"/>
                <a:gd name="connsiteY824" fmla="*/ 513398 h 649128"/>
                <a:gd name="connsiteX825" fmla="*/ 981551 w 1032033"/>
                <a:gd name="connsiteY825" fmla="*/ 511969 h 649128"/>
                <a:gd name="connsiteX826" fmla="*/ 984409 w 1032033"/>
                <a:gd name="connsiteY826" fmla="*/ 507683 h 649128"/>
                <a:gd name="connsiteX827" fmla="*/ 984409 w 1032033"/>
                <a:gd name="connsiteY827" fmla="*/ 504825 h 649128"/>
                <a:gd name="connsiteX828" fmla="*/ 986790 w 1032033"/>
                <a:gd name="connsiteY828" fmla="*/ 502920 h 649128"/>
                <a:gd name="connsiteX829" fmla="*/ 988695 w 1032033"/>
                <a:gd name="connsiteY829" fmla="*/ 501015 h 649128"/>
                <a:gd name="connsiteX830" fmla="*/ 990124 w 1032033"/>
                <a:gd name="connsiteY830" fmla="*/ 501015 h 649128"/>
                <a:gd name="connsiteX831" fmla="*/ 990600 w 1032033"/>
                <a:gd name="connsiteY831" fmla="*/ 504825 h 649128"/>
                <a:gd name="connsiteX832" fmla="*/ 989171 w 1032033"/>
                <a:gd name="connsiteY832" fmla="*/ 511969 h 649128"/>
                <a:gd name="connsiteX833" fmla="*/ 989648 w 1032033"/>
                <a:gd name="connsiteY833" fmla="*/ 513398 h 649128"/>
                <a:gd name="connsiteX834" fmla="*/ 992505 w 1032033"/>
                <a:gd name="connsiteY834" fmla="*/ 514826 h 649128"/>
                <a:gd name="connsiteX835" fmla="*/ 995363 w 1032033"/>
                <a:gd name="connsiteY835" fmla="*/ 520541 h 649128"/>
                <a:gd name="connsiteX836" fmla="*/ 996315 w 1032033"/>
                <a:gd name="connsiteY836" fmla="*/ 520541 h 649128"/>
                <a:gd name="connsiteX837" fmla="*/ 998220 w 1032033"/>
                <a:gd name="connsiteY837" fmla="*/ 517684 h 649128"/>
                <a:gd name="connsiteX838" fmla="*/ 999649 w 1032033"/>
                <a:gd name="connsiteY838" fmla="*/ 514826 h 649128"/>
                <a:gd name="connsiteX839" fmla="*/ 1000601 w 1032033"/>
                <a:gd name="connsiteY839" fmla="*/ 507683 h 649128"/>
                <a:gd name="connsiteX840" fmla="*/ 1003459 w 1032033"/>
                <a:gd name="connsiteY840" fmla="*/ 502920 h 649128"/>
                <a:gd name="connsiteX841" fmla="*/ 1005364 w 1032033"/>
                <a:gd name="connsiteY841" fmla="*/ 494348 h 649128"/>
                <a:gd name="connsiteX842" fmla="*/ 1008698 w 1032033"/>
                <a:gd name="connsiteY842" fmla="*/ 485775 h 649128"/>
                <a:gd name="connsiteX843" fmla="*/ 1008221 w 1032033"/>
                <a:gd name="connsiteY843" fmla="*/ 484823 h 649128"/>
                <a:gd name="connsiteX844" fmla="*/ 1006793 w 1032033"/>
                <a:gd name="connsiteY844" fmla="*/ 484823 h 649128"/>
                <a:gd name="connsiteX845" fmla="*/ 1004411 w 1032033"/>
                <a:gd name="connsiteY845" fmla="*/ 487204 h 649128"/>
                <a:gd name="connsiteX846" fmla="*/ 1003459 w 1032033"/>
                <a:gd name="connsiteY846" fmla="*/ 486728 h 649128"/>
                <a:gd name="connsiteX847" fmla="*/ 1003459 w 1032033"/>
                <a:gd name="connsiteY847" fmla="*/ 483394 h 649128"/>
                <a:gd name="connsiteX848" fmla="*/ 1004411 w 1032033"/>
                <a:gd name="connsiteY848" fmla="*/ 482441 h 649128"/>
                <a:gd name="connsiteX849" fmla="*/ 1006316 w 1032033"/>
                <a:gd name="connsiteY849" fmla="*/ 481489 h 649128"/>
                <a:gd name="connsiteX850" fmla="*/ 1008221 w 1032033"/>
                <a:gd name="connsiteY850" fmla="*/ 481013 h 649128"/>
                <a:gd name="connsiteX851" fmla="*/ 1009174 w 1032033"/>
                <a:gd name="connsiteY851" fmla="*/ 480536 h 649128"/>
                <a:gd name="connsiteX852" fmla="*/ 1010602 w 1032033"/>
                <a:gd name="connsiteY852" fmla="*/ 478631 h 649128"/>
                <a:gd name="connsiteX853" fmla="*/ 1011079 w 1032033"/>
                <a:gd name="connsiteY853" fmla="*/ 475774 h 649128"/>
                <a:gd name="connsiteX854" fmla="*/ 1009650 w 1032033"/>
                <a:gd name="connsiteY854" fmla="*/ 475774 h 649128"/>
                <a:gd name="connsiteX855" fmla="*/ 1008221 w 1032033"/>
                <a:gd name="connsiteY855" fmla="*/ 476250 h 649128"/>
                <a:gd name="connsiteX856" fmla="*/ 1005840 w 1032033"/>
                <a:gd name="connsiteY856" fmla="*/ 476250 h 649128"/>
                <a:gd name="connsiteX857" fmla="*/ 1003935 w 1032033"/>
                <a:gd name="connsiteY857" fmla="*/ 476726 h 649128"/>
                <a:gd name="connsiteX858" fmla="*/ 1002506 w 1032033"/>
                <a:gd name="connsiteY858" fmla="*/ 475298 h 649128"/>
                <a:gd name="connsiteX859" fmla="*/ 1002506 w 1032033"/>
                <a:gd name="connsiteY859" fmla="*/ 473869 h 649128"/>
                <a:gd name="connsiteX860" fmla="*/ 1005840 w 1032033"/>
                <a:gd name="connsiteY860" fmla="*/ 469106 h 649128"/>
                <a:gd name="connsiteX861" fmla="*/ 1008698 w 1032033"/>
                <a:gd name="connsiteY861" fmla="*/ 467201 h 649128"/>
                <a:gd name="connsiteX862" fmla="*/ 1010126 w 1032033"/>
                <a:gd name="connsiteY862" fmla="*/ 467201 h 649128"/>
                <a:gd name="connsiteX863" fmla="*/ 1011079 w 1032033"/>
                <a:gd name="connsiteY863" fmla="*/ 465773 h 649128"/>
                <a:gd name="connsiteX864" fmla="*/ 1011555 w 1032033"/>
                <a:gd name="connsiteY864" fmla="*/ 464344 h 649128"/>
                <a:gd name="connsiteX865" fmla="*/ 1010602 w 1032033"/>
                <a:gd name="connsiteY865" fmla="*/ 461010 h 649128"/>
                <a:gd name="connsiteX866" fmla="*/ 1010602 w 1032033"/>
                <a:gd name="connsiteY866" fmla="*/ 457200 h 649128"/>
                <a:gd name="connsiteX867" fmla="*/ 1012031 w 1032033"/>
                <a:gd name="connsiteY867" fmla="*/ 452914 h 649128"/>
                <a:gd name="connsiteX868" fmla="*/ 1018699 w 1032033"/>
                <a:gd name="connsiteY868" fmla="*/ 443389 h 649128"/>
                <a:gd name="connsiteX869" fmla="*/ 1024414 w 1032033"/>
                <a:gd name="connsiteY869" fmla="*/ 439103 h 649128"/>
                <a:gd name="connsiteX870" fmla="*/ 1029176 w 1032033"/>
                <a:gd name="connsiteY870" fmla="*/ 433864 h 649128"/>
                <a:gd name="connsiteX871" fmla="*/ 1028700 w 1032033"/>
                <a:gd name="connsiteY871" fmla="*/ 429578 h 649128"/>
                <a:gd name="connsiteX872" fmla="*/ 79534 w 1032033"/>
                <a:gd name="connsiteY872" fmla="*/ 36195 h 649128"/>
                <a:gd name="connsiteX873" fmla="*/ 79534 w 1032033"/>
                <a:gd name="connsiteY873" fmla="*/ 36195 h 649128"/>
                <a:gd name="connsiteX874" fmla="*/ 79058 w 1032033"/>
                <a:gd name="connsiteY874" fmla="*/ 38100 h 649128"/>
                <a:gd name="connsiteX875" fmla="*/ 80963 w 1032033"/>
                <a:gd name="connsiteY875" fmla="*/ 40005 h 649128"/>
                <a:gd name="connsiteX876" fmla="*/ 81915 w 1032033"/>
                <a:gd name="connsiteY876" fmla="*/ 40005 h 649128"/>
                <a:gd name="connsiteX877" fmla="*/ 81915 w 1032033"/>
                <a:gd name="connsiteY877" fmla="*/ 39529 h 649128"/>
                <a:gd name="connsiteX878" fmla="*/ 80963 w 1032033"/>
                <a:gd name="connsiteY878" fmla="*/ 38100 h 649128"/>
                <a:gd name="connsiteX879" fmla="*/ 79534 w 1032033"/>
                <a:gd name="connsiteY879" fmla="*/ 36195 h 649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</a:cxnLst>
              <a:rect l="l" t="t" r="r" b="b"/>
              <a:pathLst>
                <a:path w="1032033" h="649128">
                  <a:moveTo>
                    <a:pt x="1028700" y="429578"/>
                  </a:moveTo>
                  <a:lnTo>
                    <a:pt x="1030605" y="425291"/>
                  </a:lnTo>
                  <a:lnTo>
                    <a:pt x="1032034" y="420053"/>
                  </a:lnTo>
                  <a:lnTo>
                    <a:pt x="1031081" y="418148"/>
                  </a:lnTo>
                  <a:lnTo>
                    <a:pt x="1030605" y="416719"/>
                  </a:lnTo>
                  <a:lnTo>
                    <a:pt x="1030129" y="410051"/>
                  </a:lnTo>
                  <a:lnTo>
                    <a:pt x="1027271" y="408623"/>
                  </a:lnTo>
                  <a:lnTo>
                    <a:pt x="1022985" y="403860"/>
                  </a:lnTo>
                  <a:lnTo>
                    <a:pt x="1019651" y="402908"/>
                  </a:lnTo>
                  <a:lnTo>
                    <a:pt x="1016794" y="404336"/>
                  </a:lnTo>
                  <a:lnTo>
                    <a:pt x="1014889" y="404813"/>
                  </a:lnTo>
                  <a:lnTo>
                    <a:pt x="1011555" y="404813"/>
                  </a:lnTo>
                  <a:lnTo>
                    <a:pt x="1011079" y="405765"/>
                  </a:lnTo>
                  <a:lnTo>
                    <a:pt x="1013936" y="406718"/>
                  </a:lnTo>
                  <a:lnTo>
                    <a:pt x="1015365" y="406718"/>
                  </a:lnTo>
                  <a:lnTo>
                    <a:pt x="1016794" y="406241"/>
                  </a:lnTo>
                  <a:lnTo>
                    <a:pt x="1017746" y="406241"/>
                  </a:lnTo>
                  <a:lnTo>
                    <a:pt x="1018699" y="407194"/>
                  </a:lnTo>
                  <a:lnTo>
                    <a:pt x="1017746" y="408623"/>
                  </a:lnTo>
                  <a:lnTo>
                    <a:pt x="1016794" y="409099"/>
                  </a:lnTo>
                  <a:lnTo>
                    <a:pt x="1015841" y="409575"/>
                  </a:lnTo>
                  <a:lnTo>
                    <a:pt x="1007745" y="409099"/>
                  </a:lnTo>
                  <a:lnTo>
                    <a:pt x="1000601" y="406718"/>
                  </a:lnTo>
                  <a:lnTo>
                    <a:pt x="997744" y="406241"/>
                  </a:lnTo>
                  <a:lnTo>
                    <a:pt x="989648" y="404336"/>
                  </a:lnTo>
                  <a:lnTo>
                    <a:pt x="985361" y="403860"/>
                  </a:lnTo>
                  <a:lnTo>
                    <a:pt x="983933" y="404336"/>
                  </a:lnTo>
                  <a:lnTo>
                    <a:pt x="983933" y="404813"/>
                  </a:lnTo>
                  <a:lnTo>
                    <a:pt x="983456" y="405289"/>
                  </a:lnTo>
                  <a:lnTo>
                    <a:pt x="981075" y="405765"/>
                  </a:lnTo>
                  <a:lnTo>
                    <a:pt x="973931" y="405765"/>
                  </a:lnTo>
                  <a:lnTo>
                    <a:pt x="970121" y="406718"/>
                  </a:lnTo>
                  <a:lnTo>
                    <a:pt x="964406" y="410051"/>
                  </a:lnTo>
                  <a:lnTo>
                    <a:pt x="960120" y="411480"/>
                  </a:lnTo>
                  <a:lnTo>
                    <a:pt x="928211" y="416243"/>
                  </a:lnTo>
                  <a:lnTo>
                    <a:pt x="925830" y="417195"/>
                  </a:lnTo>
                  <a:lnTo>
                    <a:pt x="915829" y="421958"/>
                  </a:lnTo>
                  <a:lnTo>
                    <a:pt x="910114" y="425768"/>
                  </a:lnTo>
                  <a:lnTo>
                    <a:pt x="907256" y="434816"/>
                  </a:lnTo>
                  <a:lnTo>
                    <a:pt x="906304" y="436245"/>
                  </a:lnTo>
                  <a:lnTo>
                    <a:pt x="905351" y="441960"/>
                  </a:lnTo>
                  <a:lnTo>
                    <a:pt x="905351" y="448151"/>
                  </a:lnTo>
                  <a:lnTo>
                    <a:pt x="904875" y="453390"/>
                  </a:lnTo>
                  <a:lnTo>
                    <a:pt x="904875" y="460534"/>
                  </a:lnTo>
                  <a:lnTo>
                    <a:pt x="904399" y="463391"/>
                  </a:lnTo>
                  <a:lnTo>
                    <a:pt x="903923" y="464820"/>
                  </a:lnTo>
                  <a:lnTo>
                    <a:pt x="899160" y="468630"/>
                  </a:lnTo>
                  <a:lnTo>
                    <a:pt x="897731" y="471011"/>
                  </a:lnTo>
                  <a:lnTo>
                    <a:pt x="896302" y="484346"/>
                  </a:lnTo>
                  <a:lnTo>
                    <a:pt x="889159" y="491490"/>
                  </a:lnTo>
                  <a:lnTo>
                    <a:pt x="885825" y="493395"/>
                  </a:lnTo>
                  <a:lnTo>
                    <a:pt x="882968" y="495300"/>
                  </a:lnTo>
                  <a:lnTo>
                    <a:pt x="872966" y="500539"/>
                  </a:lnTo>
                  <a:lnTo>
                    <a:pt x="872014" y="501491"/>
                  </a:lnTo>
                  <a:lnTo>
                    <a:pt x="871538" y="502444"/>
                  </a:lnTo>
                  <a:lnTo>
                    <a:pt x="872490" y="502444"/>
                  </a:lnTo>
                  <a:lnTo>
                    <a:pt x="875824" y="500063"/>
                  </a:lnTo>
                  <a:lnTo>
                    <a:pt x="876300" y="501015"/>
                  </a:lnTo>
                  <a:lnTo>
                    <a:pt x="875348" y="503396"/>
                  </a:lnTo>
                  <a:lnTo>
                    <a:pt x="875824" y="504349"/>
                  </a:lnTo>
                  <a:lnTo>
                    <a:pt x="877252" y="504349"/>
                  </a:lnTo>
                  <a:lnTo>
                    <a:pt x="878205" y="506254"/>
                  </a:lnTo>
                  <a:lnTo>
                    <a:pt x="878205" y="509588"/>
                  </a:lnTo>
                  <a:lnTo>
                    <a:pt x="872490" y="512445"/>
                  </a:lnTo>
                  <a:lnTo>
                    <a:pt x="869156" y="515303"/>
                  </a:lnTo>
                  <a:lnTo>
                    <a:pt x="866775" y="515779"/>
                  </a:lnTo>
                  <a:lnTo>
                    <a:pt x="859631" y="514826"/>
                  </a:lnTo>
                  <a:lnTo>
                    <a:pt x="855821" y="512921"/>
                  </a:lnTo>
                  <a:lnTo>
                    <a:pt x="854869" y="511493"/>
                  </a:lnTo>
                  <a:lnTo>
                    <a:pt x="856774" y="510064"/>
                  </a:lnTo>
                  <a:lnTo>
                    <a:pt x="856774" y="508635"/>
                  </a:lnTo>
                  <a:lnTo>
                    <a:pt x="853440" y="505778"/>
                  </a:lnTo>
                  <a:lnTo>
                    <a:pt x="849154" y="506254"/>
                  </a:lnTo>
                  <a:lnTo>
                    <a:pt x="845344" y="506730"/>
                  </a:lnTo>
                  <a:lnTo>
                    <a:pt x="837724" y="507206"/>
                  </a:lnTo>
                  <a:lnTo>
                    <a:pt x="836295" y="507683"/>
                  </a:lnTo>
                  <a:lnTo>
                    <a:pt x="828675" y="509588"/>
                  </a:lnTo>
                  <a:lnTo>
                    <a:pt x="828199" y="511016"/>
                  </a:lnTo>
                  <a:lnTo>
                    <a:pt x="826770" y="512921"/>
                  </a:lnTo>
                  <a:lnTo>
                    <a:pt x="822960" y="514826"/>
                  </a:lnTo>
                  <a:lnTo>
                    <a:pt x="814864" y="516255"/>
                  </a:lnTo>
                  <a:lnTo>
                    <a:pt x="811530" y="515779"/>
                  </a:lnTo>
                  <a:lnTo>
                    <a:pt x="800576" y="516255"/>
                  </a:lnTo>
                  <a:lnTo>
                    <a:pt x="793433" y="518636"/>
                  </a:lnTo>
                  <a:lnTo>
                    <a:pt x="789623" y="520541"/>
                  </a:lnTo>
                  <a:lnTo>
                    <a:pt x="778669" y="524351"/>
                  </a:lnTo>
                  <a:lnTo>
                    <a:pt x="771525" y="525304"/>
                  </a:lnTo>
                  <a:lnTo>
                    <a:pt x="769144" y="525304"/>
                  </a:lnTo>
                  <a:lnTo>
                    <a:pt x="766286" y="524828"/>
                  </a:lnTo>
                  <a:lnTo>
                    <a:pt x="761524" y="518636"/>
                  </a:lnTo>
                  <a:lnTo>
                    <a:pt x="757714" y="512921"/>
                  </a:lnTo>
                  <a:lnTo>
                    <a:pt x="750570" y="511016"/>
                  </a:lnTo>
                  <a:lnTo>
                    <a:pt x="744855" y="506730"/>
                  </a:lnTo>
                  <a:lnTo>
                    <a:pt x="731996" y="506254"/>
                  </a:lnTo>
                  <a:lnTo>
                    <a:pt x="727234" y="504349"/>
                  </a:lnTo>
                  <a:lnTo>
                    <a:pt x="726281" y="504349"/>
                  </a:lnTo>
                  <a:lnTo>
                    <a:pt x="728663" y="505778"/>
                  </a:lnTo>
                  <a:lnTo>
                    <a:pt x="731044" y="506730"/>
                  </a:lnTo>
                  <a:lnTo>
                    <a:pt x="729615" y="506730"/>
                  </a:lnTo>
                  <a:lnTo>
                    <a:pt x="722948" y="504349"/>
                  </a:lnTo>
                  <a:lnTo>
                    <a:pt x="719614" y="501968"/>
                  </a:lnTo>
                  <a:lnTo>
                    <a:pt x="719138" y="501015"/>
                  </a:lnTo>
                  <a:lnTo>
                    <a:pt x="722948" y="502444"/>
                  </a:lnTo>
                  <a:lnTo>
                    <a:pt x="723900" y="502444"/>
                  </a:lnTo>
                  <a:lnTo>
                    <a:pt x="719138" y="499110"/>
                  </a:lnTo>
                  <a:lnTo>
                    <a:pt x="716756" y="493871"/>
                  </a:lnTo>
                  <a:lnTo>
                    <a:pt x="713899" y="491966"/>
                  </a:lnTo>
                  <a:lnTo>
                    <a:pt x="711994" y="488633"/>
                  </a:lnTo>
                  <a:lnTo>
                    <a:pt x="706279" y="483394"/>
                  </a:lnTo>
                  <a:lnTo>
                    <a:pt x="705326" y="479108"/>
                  </a:lnTo>
                  <a:lnTo>
                    <a:pt x="703421" y="475774"/>
                  </a:lnTo>
                  <a:lnTo>
                    <a:pt x="700564" y="465296"/>
                  </a:lnTo>
                  <a:lnTo>
                    <a:pt x="691991" y="454343"/>
                  </a:lnTo>
                  <a:lnTo>
                    <a:pt x="678180" y="439579"/>
                  </a:lnTo>
                  <a:lnTo>
                    <a:pt x="675799" y="435769"/>
                  </a:lnTo>
                  <a:lnTo>
                    <a:pt x="675323" y="432911"/>
                  </a:lnTo>
                  <a:lnTo>
                    <a:pt x="669608" y="422434"/>
                  </a:lnTo>
                  <a:lnTo>
                    <a:pt x="664845" y="411956"/>
                  </a:lnTo>
                  <a:lnTo>
                    <a:pt x="664845" y="410528"/>
                  </a:lnTo>
                  <a:lnTo>
                    <a:pt x="664369" y="409099"/>
                  </a:lnTo>
                  <a:lnTo>
                    <a:pt x="662464" y="408146"/>
                  </a:lnTo>
                  <a:lnTo>
                    <a:pt x="661511" y="407194"/>
                  </a:lnTo>
                  <a:lnTo>
                    <a:pt x="660083" y="404813"/>
                  </a:lnTo>
                  <a:lnTo>
                    <a:pt x="656273" y="390049"/>
                  </a:lnTo>
                  <a:lnTo>
                    <a:pt x="661988" y="399574"/>
                  </a:lnTo>
                  <a:lnTo>
                    <a:pt x="666750" y="404813"/>
                  </a:lnTo>
                  <a:lnTo>
                    <a:pt x="669131" y="406241"/>
                  </a:lnTo>
                  <a:lnTo>
                    <a:pt x="669131" y="407670"/>
                  </a:lnTo>
                  <a:lnTo>
                    <a:pt x="669608" y="409099"/>
                  </a:lnTo>
                  <a:lnTo>
                    <a:pt x="669131" y="412909"/>
                  </a:lnTo>
                  <a:lnTo>
                    <a:pt x="670084" y="415766"/>
                  </a:lnTo>
                  <a:lnTo>
                    <a:pt x="671036" y="412433"/>
                  </a:lnTo>
                  <a:lnTo>
                    <a:pt x="672941" y="410051"/>
                  </a:lnTo>
                  <a:lnTo>
                    <a:pt x="673894" y="405765"/>
                  </a:lnTo>
                  <a:lnTo>
                    <a:pt x="672465" y="403860"/>
                  </a:lnTo>
                  <a:lnTo>
                    <a:pt x="668179" y="400526"/>
                  </a:lnTo>
                  <a:lnTo>
                    <a:pt x="664845" y="396716"/>
                  </a:lnTo>
                  <a:lnTo>
                    <a:pt x="658654" y="386239"/>
                  </a:lnTo>
                  <a:lnTo>
                    <a:pt x="658178" y="380048"/>
                  </a:lnTo>
                  <a:lnTo>
                    <a:pt x="656273" y="371951"/>
                  </a:lnTo>
                  <a:lnTo>
                    <a:pt x="656273" y="370523"/>
                  </a:lnTo>
                  <a:lnTo>
                    <a:pt x="655796" y="368141"/>
                  </a:lnTo>
                  <a:lnTo>
                    <a:pt x="657225" y="362903"/>
                  </a:lnTo>
                  <a:lnTo>
                    <a:pt x="659130" y="359093"/>
                  </a:lnTo>
                  <a:lnTo>
                    <a:pt x="659606" y="357188"/>
                  </a:lnTo>
                  <a:lnTo>
                    <a:pt x="659130" y="344329"/>
                  </a:lnTo>
                  <a:lnTo>
                    <a:pt x="660559" y="329089"/>
                  </a:lnTo>
                  <a:lnTo>
                    <a:pt x="660083" y="328136"/>
                  </a:lnTo>
                  <a:lnTo>
                    <a:pt x="660559" y="327184"/>
                  </a:lnTo>
                  <a:lnTo>
                    <a:pt x="661035" y="320516"/>
                  </a:lnTo>
                  <a:lnTo>
                    <a:pt x="662940" y="305753"/>
                  </a:lnTo>
                  <a:lnTo>
                    <a:pt x="668179" y="283369"/>
                  </a:lnTo>
                  <a:lnTo>
                    <a:pt x="671036" y="275749"/>
                  </a:lnTo>
                  <a:lnTo>
                    <a:pt x="677704" y="262890"/>
                  </a:lnTo>
                  <a:lnTo>
                    <a:pt x="679609" y="256699"/>
                  </a:lnTo>
                  <a:lnTo>
                    <a:pt x="680085" y="249079"/>
                  </a:lnTo>
                  <a:lnTo>
                    <a:pt x="675323" y="250031"/>
                  </a:lnTo>
                  <a:lnTo>
                    <a:pt x="673418" y="250984"/>
                  </a:lnTo>
                  <a:lnTo>
                    <a:pt x="672941" y="251936"/>
                  </a:lnTo>
                  <a:lnTo>
                    <a:pt x="672465" y="252413"/>
                  </a:lnTo>
                  <a:lnTo>
                    <a:pt x="671989" y="252413"/>
                  </a:lnTo>
                  <a:lnTo>
                    <a:pt x="669608" y="251936"/>
                  </a:lnTo>
                  <a:lnTo>
                    <a:pt x="664845" y="248603"/>
                  </a:lnTo>
                  <a:lnTo>
                    <a:pt x="657701" y="246698"/>
                  </a:lnTo>
                  <a:lnTo>
                    <a:pt x="648176" y="245745"/>
                  </a:lnTo>
                  <a:lnTo>
                    <a:pt x="641509" y="243840"/>
                  </a:lnTo>
                  <a:lnTo>
                    <a:pt x="638175" y="241459"/>
                  </a:lnTo>
                  <a:lnTo>
                    <a:pt x="634365" y="240030"/>
                  </a:lnTo>
                  <a:lnTo>
                    <a:pt x="630555" y="239554"/>
                  </a:lnTo>
                  <a:lnTo>
                    <a:pt x="627221" y="238125"/>
                  </a:lnTo>
                  <a:lnTo>
                    <a:pt x="624840" y="235744"/>
                  </a:lnTo>
                  <a:lnTo>
                    <a:pt x="621030" y="234315"/>
                  </a:lnTo>
                  <a:lnTo>
                    <a:pt x="616268" y="233839"/>
                  </a:lnTo>
                  <a:lnTo>
                    <a:pt x="612934" y="231934"/>
                  </a:lnTo>
                  <a:lnTo>
                    <a:pt x="610553" y="227648"/>
                  </a:lnTo>
                  <a:lnTo>
                    <a:pt x="610553" y="227648"/>
                  </a:lnTo>
                  <a:lnTo>
                    <a:pt x="608648" y="220504"/>
                  </a:lnTo>
                  <a:lnTo>
                    <a:pt x="606266" y="216218"/>
                  </a:lnTo>
                  <a:lnTo>
                    <a:pt x="601504" y="210503"/>
                  </a:lnTo>
                  <a:lnTo>
                    <a:pt x="601028" y="209550"/>
                  </a:lnTo>
                  <a:lnTo>
                    <a:pt x="601028" y="209550"/>
                  </a:lnTo>
                  <a:lnTo>
                    <a:pt x="601028" y="208598"/>
                  </a:lnTo>
                  <a:lnTo>
                    <a:pt x="601504" y="205264"/>
                  </a:lnTo>
                  <a:lnTo>
                    <a:pt x="601028" y="202883"/>
                  </a:lnTo>
                  <a:lnTo>
                    <a:pt x="599599" y="200978"/>
                  </a:lnTo>
                  <a:lnTo>
                    <a:pt x="599123" y="199073"/>
                  </a:lnTo>
                  <a:lnTo>
                    <a:pt x="600075" y="197168"/>
                  </a:lnTo>
                  <a:lnTo>
                    <a:pt x="600075" y="194786"/>
                  </a:lnTo>
                  <a:lnTo>
                    <a:pt x="599123" y="191929"/>
                  </a:lnTo>
                  <a:lnTo>
                    <a:pt x="596265" y="188595"/>
                  </a:lnTo>
                  <a:lnTo>
                    <a:pt x="591026" y="185261"/>
                  </a:lnTo>
                  <a:lnTo>
                    <a:pt x="586264" y="180499"/>
                  </a:lnTo>
                  <a:lnTo>
                    <a:pt x="582454" y="173831"/>
                  </a:lnTo>
                  <a:lnTo>
                    <a:pt x="578644" y="169069"/>
                  </a:lnTo>
                  <a:lnTo>
                    <a:pt x="574834" y="166688"/>
                  </a:lnTo>
                  <a:lnTo>
                    <a:pt x="572453" y="163354"/>
                  </a:lnTo>
                  <a:lnTo>
                    <a:pt x="571024" y="159544"/>
                  </a:lnTo>
                  <a:lnTo>
                    <a:pt x="570548" y="157639"/>
                  </a:lnTo>
                  <a:lnTo>
                    <a:pt x="571024" y="157163"/>
                  </a:lnTo>
                  <a:lnTo>
                    <a:pt x="568643" y="152876"/>
                  </a:lnTo>
                  <a:lnTo>
                    <a:pt x="563404" y="145256"/>
                  </a:lnTo>
                  <a:lnTo>
                    <a:pt x="560546" y="139541"/>
                  </a:lnTo>
                  <a:lnTo>
                    <a:pt x="559594" y="136208"/>
                  </a:lnTo>
                  <a:lnTo>
                    <a:pt x="556260" y="131921"/>
                  </a:lnTo>
                  <a:lnTo>
                    <a:pt x="550545" y="127159"/>
                  </a:lnTo>
                  <a:lnTo>
                    <a:pt x="547211" y="123825"/>
                  </a:lnTo>
                  <a:lnTo>
                    <a:pt x="546259" y="121444"/>
                  </a:lnTo>
                  <a:lnTo>
                    <a:pt x="546259" y="121444"/>
                  </a:lnTo>
                  <a:lnTo>
                    <a:pt x="537210" y="115253"/>
                  </a:lnTo>
                  <a:lnTo>
                    <a:pt x="534829" y="111443"/>
                  </a:lnTo>
                  <a:lnTo>
                    <a:pt x="532924" y="110014"/>
                  </a:lnTo>
                  <a:lnTo>
                    <a:pt x="530543" y="110014"/>
                  </a:lnTo>
                  <a:lnTo>
                    <a:pt x="529114" y="109538"/>
                  </a:lnTo>
                  <a:lnTo>
                    <a:pt x="529114" y="108585"/>
                  </a:lnTo>
                  <a:lnTo>
                    <a:pt x="528161" y="108585"/>
                  </a:lnTo>
                  <a:lnTo>
                    <a:pt x="526733" y="109538"/>
                  </a:lnTo>
                  <a:lnTo>
                    <a:pt x="521970" y="109538"/>
                  </a:lnTo>
                  <a:lnTo>
                    <a:pt x="513874" y="109061"/>
                  </a:lnTo>
                  <a:lnTo>
                    <a:pt x="508159" y="108109"/>
                  </a:lnTo>
                  <a:lnTo>
                    <a:pt x="504349" y="106204"/>
                  </a:lnTo>
                  <a:lnTo>
                    <a:pt x="501967" y="106204"/>
                  </a:lnTo>
                  <a:lnTo>
                    <a:pt x="500539" y="108585"/>
                  </a:lnTo>
                  <a:lnTo>
                    <a:pt x="497681" y="110014"/>
                  </a:lnTo>
                  <a:lnTo>
                    <a:pt x="492919" y="110490"/>
                  </a:lnTo>
                  <a:lnTo>
                    <a:pt x="488633" y="114300"/>
                  </a:lnTo>
                  <a:lnTo>
                    <a:pt x="485299" y="121444"/>
                  </a:lnTo>
                  <a:lnTo>
                    <a:pt x="483870" y="126206"/>
                  </a:lnTo>
                  <a:lnTo>
                    <a:pt x="484346" y="128111"/>
                  </a:lnTo>
                  <a:lnTo>
                    <a:pt x="483394" y="129540"/>
                  </a:lnTo>
                  <a:lnTo>
                    <a:pt x="481013" y="130493"/>
                  </a:lnTo>
                  <a:lnTo>
                    <a:pt x="478631" y="132398"/>
                  </a:lnTo>
                  <a:lnTo>
                    <a:pt x="476250" y="135731"/>
                  </a:lnTo>
                  <a:lnTo>
                    <a:pt x="473392" y="137160"/>
                  </a:lnTo>
                  <a:lnTo>
                    <a:pt x="470535" y="137160"/>
                  </a:lnTo>
                  <a:lnTo>
                    <a:pt x="464820" y="134779"/>
                  </a:lnTo>
                  <a:lnTo>
                    <a:pt x="456724" y="130016"/>
                  </a:lnTo>
                  <a:lnTo>
                    <a:pt x="450533" y="127159"/>
                  </a:lnTo>
                  <a:lnTo>
                    <a:pt x="445770" y="126206"/>
                  </a:lnTo>
                  <a:lnTo>
                    <a:pt x="441484" y="123825"/>
                  </a:lnTo>
                  <a:lnTo>
                    <a:pt x="438150" y="120491"/>
                  </a:lnTo>
                  <a:lnTo>
                    <a:pt x="434816" y="118110"/>
                  </a:lnTo>
                  <a:lnTo>
                    <a:pt x="431959" y="117158"/>
                  </a:lnTo>
                  <a:lnTo>
                    <a:pt x="428625" y="113348"/>
                  </a:lnTo>
                  <a:lnTo>
                    <a:pt x="424815" y="106680"/>
                  </a:lnTo>
                  <a:lnTo>
                    <a:pt x="422910" y="101441"/>
                  </a:lnTo>
                  <a:lnTo>
                    <a:pt x="422910" y="96203"/>
                  </a:lnTo>
                  <a:lnTo>
                    <a:pt x="417671" y="84773"/>
                  </a:lnTo>
                  <a:lnTo>
                    <a:pt x="414814" y="79534"/>
                  </a:lnTo>
                  <a:lnTo>
                    <a:pt x="412909" y="77153"/>
                  </a:lnTo>
                  <a:lnTo>
                    <a:pt x="408623" y="74295"/>
                  </a:lnTo>
                  <a:lnTo>
                    <a:pt x="402431" y="70961"/>
                  </a:lnTo>
                  <a:lnTo>
                    <a:pt x="394335" y="64770"/>
                  </a:lnTo>
                  <a:lnTo>
                    <a:pt x="384334" y="55245"/>
                  </a:lnTo>
                  <a:lnTo>
                    <a:pt x="377190" y="49530"/>
                  </a:lnTo>
                  <a:lnTo>
                    <a:pt x="372904" y="47625"/>
                  </a:lnTo>
                  <a:lnTo>
                    <a:pt x="369094" y="44291"/>
                  </a:lnTo>
                  <a:lnTo>
                    <a:pt x="365760" y="39529"/>
                  </a:lnTo>
                  <a:lnTo>
                    <a:pt x="362903" y="36195"/>
                  </a:lnTo>
                  <a:lnTo>
                    <a:pt x="362426" y="36195"/>
                  </a:lnTo>
                  <a:lnTo>
                    <a:pt x="361950" y="36195"/>
                  </a:lnTo>
                  <a:lnTo>
                    <a:pt x="354330" y="36195"/>
                  </a:lnTo>
                  <a:lnTo>
                    <a:pt x="346710" y="36195"/>
                  </a:lnTo>
                  <a:lnTo>
                    <a:pt x="339090" y="36195"/>
                  </a:lnTo>
                  <a:lnTo>
                    <a:pt x="331470" y="36195"/>
                  </a:lnTo>
                  <a:lnTo>
                    <a:pt x="323850" y="36195"/>
                  </a:lnTo>
                  <a:lnTo>
                    <a:pt x="316230" y="36195"/>
                  </a:lnTo>
                  <a:lnTo>
                    <a:pt x="308610" y="36195"/>
                  </a:lnTo>
                  <a:lnTo>
                    <a:pt x="300990" y="36195"/>
                  </a:lnTo>
                  <a:lnTo>
                    <a:pt x="300990" y="40481"/>
                  </a:lnTo>
                  <a:lnTo>
                    <a:pt x="300990" y="44768"/>
                  </a:lnTo>
                  <a:lnTo>
                    <a:pt x="300990" y="49054"/>
                  </a:lnTo>
                  <a:lnTo>
                    <a:pt x="300990" y="53340"/>
                  </a:lnTo>
                  <a:lnTo>
                    <a:pt x="289084" y="53340"/>
                  </a:lnTo>
                  <a:lnTo>
                    <a:pt x="277178" y="53340"/>
                  </a:lnTo>
                  <a:lnTo>
                    <a:pt x="265271" y="53340"/>
                  </a:lnTo>
                  <a:lnTo>
                    <a:pt x="253365" y="53340"/>
                  </a:lnTo>
                  <a:lnTo>
                    <a:pt x="241459" y="53340"/>
                  </a:lnTo>
                  <a:lnTo>
                    <a:pt x="229553" y="53340"/>
                  </a:lnTo>
                  <a:lnTo>
                    <a:pt x="217646" y="53340"/>
                  </a:lnTo>
                  <a:lnTo>
                    <a:pt x="205740" y="53340"/>
                  </a:lnTo>
                  <a:lnTo>
                    <a:pt x="189548" y="47625"/>
                  </a:lnTo>
                  <a:lnTo>
                    <a:pt x="173355" y="41910"/>
                  </a:lnTo>
                  <a:lnTo>
                    <a:pt x="157163" y="36195"/>
                  </a:lnTo>
                  <a:lnTo>
                    <a:pt x="140970" y="30480"/>
                  </a:lnTo>
                  <a:lnTo>
                    <a:pt x="124778" y="24765"/>
                  </a:lnTo>
                  <a:lnTo>
                    <a:pt x="108585" y="19050"/>
                  </a:lnTo>
                  <a:lnTo>
                    <a:pt x="92392" y="13335"/>
                  </a:lnTo>
                  <a:lnTo>
                    <a:pt x="76200" y="7620"/>
                  </a:lnTo>
                  <a:lnTo>
                    <a:pt x="77629" y="5715"/>
                  </a:lnTo>
                  <a:lnTo>
                    <a:pt x="80010" y="0"/>
                  </a:lnTo>
                  <a:lnTo>
                    <a:pt x="76200" y="476"/>
                  </a:lnTo>
                  <a:lnTo>
                    <a:pt x="66675" y="1429"/>
                  </a:lnTo>
                  <a:lnTo>
                    <a:pt x="57150" y="2381"/>
                  </a:lnTo>
                  <a:lnTo>
                    <a:pt x="47625" y="3334"/>
                  </a:lnTo>
                  <a:lnTo>
                    <a:pt x="38100" y="4286"/>
                  </a:lnTo>
                  <a:lnTo>
                    <a:pt x="28575" y="5239"/>
                  </a:lnTo>
                  <a:lnTo>
                    <a:pt x="19050" y="6191"/>
                  </a:lnTo>
                  <a:lnTo>
                    <a:pt x="9525" y="7144"/>
                  </a:lnTo>
                  <a:lnTo>
                    <a:pt x="0" y="8096"/>
                  </a:lnTo>
                  <a:lnTo>
                    <a:pt x="2381" y="15240"/>
                  </a:lnTo>
                  <a:lnTo>
                    <a:pt x="3334" y="16669"/>
                  </a:lnTo>
                  <a:lnTo>
                    <a:pt x="7620" y="20479"/>
                  </a:lnTo>
                  <a:lnTo>
                    <a:pt x="10001" y="28099"/>
                  </a:lnTo>
                  <a:lnTo>
                    <a:pt x="17621" y="33338"/>
                  </a:lnTo>
                  <a:lnTo>
                    <a:pt x="17621" y="36671"/>
                  </a:lnTo>
                  <a:lnTo>
                    <a:pt x="16669" y="37148"/>
                  </a:lnTo>
                  <a:lnTo>
                    <a:pt x="14764" y="37148"/>
                  </a:lnTo>
                  <a:lnTo>
                    <a:pt x="14288" y="37624"/>
                  </a:lnTo>
                  <a:lnTo>
                    <a:pt x="16192" y="39053"/>
                  </a:lnTo>
                  <a:lnTo>
                    <a:pt x="16192" y="43815"/>
                  </a:lnTo>
                  <a:lnTo>
                    <a:pt x="18098" y="46196"/>
                  </a:lnTo>
                  <a:lnTo>
                    <a:pt x="23336" y="51435"/>
                  </a:lnTo>
                  <a:lnTo>
                    <a:pt x="27623" y="57150"/>
                  </a:lnTo>
                  <a:lnTo>
                    <a:pt x="28575" y="60008"/>
                  </a:lnTo>
                  <a:lnTo>
                    <a:pt x="28575" y="62865"/>
                  </a:lnTo>
                  <a:lnTo>
                    <a:pt x="29051" y="65723"/>
                  </a:lnTo>
                  <a:lnTo>
                    <a:pt x="37148" y="71914"/>
                  </a:lnTo>
                  <a:lnTo>
                    <a:pt x="38100" y="75724"/>
                  </a:lnTo>
                  <a:lnTo>
                    <a:pt x="38100" y="80963"/>
                  </a:lnTo>
                  <a:lnTo>
                    <a:pt x="39053" y="86678"/>
                  </a:lnTo>
                  <a:lnTo>
                    <a:pt x="43815" y="88583"/>
                  </a:lnTo>
                  <a:lnTo>
                    <a:pt x="45244" y="90488"/>
                  </a:lnTo>
                  <a:lnTo>
                    <a:pt x="46196" y="98584"/>
                  </a:lnTo>
                  <a:lnTo>
                    <a:pt x="45720" y="103346"/>
                  </a:lnTo>
                  <a:lnTo>
                    <a:pt x="47625" y="104299"/>
                  </a:lnTo>
                  <a:lnTo>
                    <a:pt x="50006" y="110966"/>
                  </a:lnTo>
                  <a:lnTo>
                    <a:pt x="53816" y="113824"/>
                  </a:lnTo>
                  <a:lnTo>
                    <a:pt x="62389" y="119063"/>
                  </a:lnTo>
                  <a:lnTo>
                    <a:pt x="67151" y="122873"/>
                  </a:lnTo>
                  <a:lnTo>
                    <a:pt x="72866" y="124301"/>
                  </a:lnTo>
                  <a:lnTo>
                    <a:pt x="74771" y="125730"/>
                  </a:lnTo>
                  <a:lnTo>
                    <a:pt x="76676" y="128111"/>
                  </a:lnTo>
                  <a:lnTo>
                    <a:pt x="83820" y="134779"/>
                  </a:lnTo>
                  <a:lnTo>
                    <a:pt x="95726" y="148114"/>
                  </a:lnTo>
                  <a:lnTo>
                    <a:pt x="101441" y="152876"/>
                  </a:lnTo>
                  <a:lnTo>
                    <a:pt x="104775" y="159544"/>
                  </a:lnTo>
                  <a:lnTo>
                    <a:pt x="103346" y="167164"/>
                  </a:lnTo>
                  <a:lnTo>
                    <a:pt x="100013" y="174784"/>
                  </a:lnTo>
                  <a:lnTo>
                    <a:pt x="97155" y="177641"/>
                  </a:lnTo>
                  <a:lnTo>
                    <a:pt x="97631" y="178594"/>
                  </a:lnTo>
                  <a:lnTo>
                    <a:pt x="100965" y="178118"/>
                  </a:lnTo>
                  <a:lnTo>
                    <a:pt x="100965" y="180023"/>
                  </a:lnTo>
                  <a:lnTo>
                    <a:pt x="100489" y="181451"/>
                  </a:lnTo>
                  <a:lnTo>
                    <a:pt x="101917" y="185261"/>
                  </a:lnTo>
                  <a:lnTo>
                    <a:pt x="104299" y="187166"/>
                  </a:lnTo>
                  <a:lnTo>
                    <a:pt x="101917" y="187166"/>
                  </a:lnTo>
                  <a:lnTo>
                    <a:pt x="98584" y="185261"/>
                  </a:lnTo>
                  <a:lnTo>
                    <a:pt x="96203" y="183356"/>
                  </a:lnTo>
                  <a:lnTo>
                    <a:pt x="96679" y="180975"/>
                  </a:lnTo>
                  <a:lnTo>
                    <a:pt x="96203" y="179546"/>
                  </a:lnTo>
                  <a:lnTo>
                    <a:pt x="93821" y="180499"/>
                  </a:lnTo>
                  <a:lnTo>
                    <a:pt x="91440" y="181928"/>
                  </a:lnTo>
                  <a:lnTo>
                    <a:pt x="87154" y="182404"/>
                  </a:lnTo>
                  <a:lnTo>
                    <a:pt x="78581" y="180499"/>
                  </a:lnTo>
                  <a:lnTo>
                    <a:pt x="71438" y="180023"/>
                  </a:lnTo>
                  <a:lnTo>
                    <a:pt x="71438" y="181451"/>
                  </a:lnTo>
                  <a:lnTo>
                    <a:pt x="72866" y="183833"/>
                  </a:lnTo>
                  <a:lnTo>
                    <a:pt x="77629" y="186690"/>
                  </a:lnTo>
                  <a:lnTo>
                    <a:pt x="82391" y="190976"/>
                  </a:lnTo>
                  <a:lnTo>
                    <a:pt x="88583" y="194786"/>
                  </a:lnTo>
                  <a:lnTo>
                    <a:pt x="90011" y="196691"/>
                  </a:lnTo>
                  <a:lnTo>
                    <a:pt x="90488" y="200025"/>
                  </a:lnTo>
                  <a:lnTo>
                    <a:pt x="91440" y="202406"/>
                  </a:lnTo>
                  <a:lnTo>
                    <a:pt x="95250" y="204788"/>
                  </a:lnTo>
                  <a:lnTo>
                    <a:pt x="99536" y="205264"/>
                  </a:lnTo>
                  <a:lnTo>
                    <a:pt x="102870" y="206693"/>
                  </a:lnTo>
                  <a:lnTo>
                    <a:pt x="106680" y="210979"/>
                  </a:lnTo>
                  <a:lnTo>
                    <a:pt x="108585" y="210979"/>
                  </a:lnTo>
                  <a:lnTo>
                    <a:pt x="111919" y="211455"/>
                  </a:lnTo>
                  <a:lnTo>
                    <a:pt x="114776" y="214789"/>
                  </a:lnTo>
                  <a:lnTo>
                    <a:pt x="116681" y="217646"/>
                  </a:lnTo>
                  <a:lnTo>
                    <a:pt x="120015" y="220028"/>
                  </a:lnTo>
                  <a:lnTo>
                    <a:pt x="125730" y="217170"/>
                  </a:lnTo>
                  <a:lnTo>
                    <a:pt x="130969" y="217170"/>
                  </a:lnTo>
                  <a:lnTo>
                    <a:pt x="133350" y="214789"/>
                  </a:lnTo>
                  <a:lnTo>
                    <a:pt x="135255" y="211455"/>
                  </a:lnTo>
                  <a:lnTo>
                    <a:pt x="135731" y="217170"/>
                  </a:lnTo>
                  <a:lnTo>
                    <a:pt x="136684" y="220028"/>
                  </a:lnTo>
                  <a:lnTo>
                    <a:pt x="140017" y="224790"/>
                  </a:lnTo>
                  <a:lnTo>
                    <a:pt x="152400" y="234315"/>
                  </a:lnTo>
                  <a:lnTo>
                    <a:pt x="156686" y="235744"/>
                  </a:lnTo>
                  <a:lnTo>
                    <a:pt x="161925" y="238125"/>
                  </a:lnTo>
                  <a:lnTo>
                    <a:pt x="169069" y="249079"/>
                  </a:lnTo>
                  <a:lnTo>
                    <a:pt x="170974" y="254318"/>
                  </a:lnTo>
                  <a:lnTo>
                    <a:pt x="170974" y="259080"/>
                  </a:lnTo>
                  <a:lnTo>
                    <a:pt x="171926" y="260509"/>
                  </a:lnTo>
                  <a:lnTo>
                    <a:pt x="172879" y="260985"/>
                  </a:lnTo>
                  <a:lnTo>
                    <a:pt x="173355" y="263843"/>
                  </a:lnTo>
                  <a:lnTo>
                    <a:pt x="172403" y="269558"/>
                  </a:lnTo>
                  <a:lnTo>
                    <a:pt x="170498" y="279559"/>
                  </a:lnTo>
                  <a:lnTo>
                    <a:pt x="170974" y="283369"/>
                  </a:lnTo>
                  <a:lnTo>
                    <a:pt x="172403" y="286703"/>
                  </a:lnTo>
                  <a:lnTo>
                    <a:pt x="180023" y="292894"/>
                  </a:lnTo>
                  <a:lnTo>
                    <a:pt x="180975" y="294323"/>
                  </a:lnTo>
                  <a:lnTo>
                    <a:pt x="180975" y="296228"/>
                  </a:lnTo>
                  <a:lnTo>
                    <a:pt x="181451" y="297180"/>
                  </a:lnTo>
                  <a:lnTo>
                    <a:pt x="183356" y="296704"/>
                  </a:lnTo>
                  <a:lnTo>
                    <a:pt x="185738" y="296704"/>
                  </a:lnTo>
                  <a:lnTo>
                    <a:pt x="189071" y="300514"/>
                  </a:lnTo>
                  <a:lnTo>
                    <a:pt x="194310" y="304800"/>
                  </a:lnTo>
                  <a:lnTo>
                    <a:pt x="207169" y="312896"/>
                  </a:lnTo>
                  <a:lnTo>
                    <a:pt x="211931" y="317659"/>
                  </a:lnTo>
                  <a:lnTo>
                    <a:pt x="216217" y="320993"/>
                  </a:lnTo>
                  <a:lnTo>
                    <a:pt x="220980" y="325755"/>
                  </a:lnTo>
                  <a:lnTo>
                    <a:pt x="230029" y="330518"/>
                  </a:lnTo>
                  <a:lnTo>
                    <a:pt x="232410" y="333851"/>
                  </a:lnTo>
                  <a:lnTo>
                    <a:pt x="233839" y="337661"/>
                  </a:lnTo>
                  <a:lnTo>
                    <a:pt x="236220" y="340043"/>
                  </a:lnTo>
                  <a:lnTo>
                    <a:pt x="239554" y="351949"/>
                  </a:lnTo>
                  <a:lnTo>
                    <a:pt x="242411" y="355759"/>
                  </a:lnTo>
                  <a:lnTo>
                    <a:pt x="245269" y="356235"/>
                  </a:lnTo>
                  <a:lnTo>
                    <a:pt x="248603" y="354806"/>
                  </a:lnTo>
                  <a:lnTo>
                    <a:pt x="251936" y="352901"/>
                  </a:lnTo>
                  <a:lnTo>
                    <a:pt x="255270" y="349568"/>
                  </a:lnTo>
                  <a:lnTo>
                    <a:pt x="260033" y="346710"/>
                  </a:lnTo>
                  <a:lnTo>
                    <a:pt x="261461" y="344805"/>
                  </a:lnTo>
                  <a:lnTo>
                    <a:pt x="262890" y="338138"/>
                  </a:lnTo>
                  <a:lnTo>
                    <a:pt x="262890" y="335280"/>
                  </a:lnTo>
                  <a:lnTo>
                    <a:pt x="260033" y="330994"/>
                  </a:lnTo>
                  <a:lnTo>
                    <a:pt x="254317" y="328613"/>
                  </a:lnTo>
                  <a:lnTo>
                    <a:pt x="253365" y="323374"/>
                  </a:lnTo>
                  <a:lnTo>
                    <a:pt x="250984" y="320993"/>
                  </a:lnTo>
                  <a:lnTo>
                    <a:pt x="249555" y="318135"/>
                  </a:lnTo>
                  <a:lnTo>
                    <a:pt x="246698" y="314801"/>
                  </a:lnTo>
                  <a:lnTo>
                    <a:pt x="243840" y="311944"/>
                  </a:lnTo>
                  <a:lnTo>
                    <a:pt x="242411" y="309563"/>
                  </a:lnTo>
                  <a:lnTo>
                    <a:pt x="234315" y="303371"/>
                  </a:lnTo>
                  <a:lnTo>
                    <a:pt x="232886" y="303371"/>
                  </a:lnTo>
                  <a:lnTo>
                    <a:pt x="231934" y="304800"/>
                  </a:lnTo>
                  <a:lnTo>
                    <a:pt x="231934" y="306705"/>
                  </a:lnTo>
                  <a:lnTo>
                    <a:pt x="232886" y="309086"/>
                  </a:lnTo>
                  <a:lnTo>
                    <a:pt x="231934" y="310991"/>
                  </a:lnTo>
                  <a:lnTo>
                    <a:pt x="230505" y="312420"/>
                  </a:lnTo>
                  <a:lnTo>
                    <a:pt x="229076" y="311468"/>
                  </a:lnTo>
                  <a:lnTo>
                    <a:pt x="229553" y="310039"/>
                  </a:lnTo>
                  <a:lnTo>
                    <a:pt x="228600" y="309563"/>
                  </a:lnTo>
                  <a:lnTo>
                    <a:pt x="224314" y="308610"/>
                  </a:lnTo>
                  <a:lnTo>
                    <a:pt x="220504" y="303848"/>
                  </a:lnTo>
                  <a:lnTo>
                    <a:pt x="218123" y="294799"/>
                  </a:lnTo>
                  <a:lnTo>
                    <a:pt x="218123" y="291941"/>
                  </a:lnTo>
                  <a:lnTo>
                    <a:pt x="220028" y="287655"/>
                  </a:lnTo>
                  <a:lnTo>
                    <a:pt x="219551" y="284798"/>
                  </a:lnTo>
                  <a:lnTo>
                    <a:pt x="217170" y="280035"/>
                  </a:lnTo>
                  <a:lnTo>
                    <a:pt x="212408" y="274796"/>
                  </a:lnTo>
                  <a:lnTo>
                    <a:pt x="208121" y="264795"/>
                  </a:lnTo>
                  <a:lnTo>
                    <a:pt x="207645" y="260985"/>
                  </a:lnTo>
                  <a:lnTo>
                    <a:pt x="203835" y="259556"/>
                  </a:lnTo>
                  <a:lnTo>
                    <a:pt x="199073" y="251936"/>
                  </a:lnTo>
                  <a:lnTo>
                    <a:pt x="197644" y="246698"/>
                  </a:lnTo>
                  <a:lnTo>
                    <a:pt x="197644" y="239554"/>
                  </a:lnTo>
                  <a:lnTo>
                    <a:pt x="195263" y="234315"/>
                  </a:lnTo>
                  <a:lnTo>
                    <a:pt x="194786" y="231458"/>
                  </a:lnTo>
                  <a:lnTo>
                    <a:pt x="193358" y="229553"/>
                  </a:lnTo>
                  <a:lnTo>
                    <a:pt x="193358" y="226219"/>
                  </a:lnTo>
                  <a:lnTo>
                    <a:pt x="190976" y="223838"/>
                  </a:lnTo>
                  <a:lnTo>
                    <a:pt x="190024" y="219075"/>
                  </a:lnTo>
                  <a:lnTo>
                    <a:pt x="182404" y="212884"/>
                  </a:lnTo>
                  <a:lnTo>
                    <a:pt x="181451" y="213360"/>
                  </a:lnTo>
                  <a:lnTo>
                    <a:pt x="181451" y="217170"/>
                  </a:lnTo>
                  <a:lnTo>
                    <a:pt x="182880" y="219551"/>
                  </a:lnTo>
                  <a:lnTo>
                    <a:pt x="185738" y="223361"/>
                  </a:lnTo>
                  <a:lnTo>
                    <a:pt x="184785" y="223838"/>
                  </a:lnTo>
                  <a:lnTo>
                    <a:pt x="183833" y="223361"/>
                  </a:lnTo>
                  <a:lnTo>
                    <a:pt x="180023" y="219551"/>
                  </a:lnTo>
                  <a:lnTo>
                    <a:pt x="179546" y="213836"/>
                  </a:lnTo>
                  <a:lnTo>
                    <a:pt x="175260" y="209074"/>
                  </a:lnTo>
                  <a:lnTo>
                    <a:pt x="175260" y="207645"/>
                  </a:lnTo>
                  <a:lnTo>
                    <a:pt x="175736" y="205264"/>
                  </a:lnTo>
                  <a:lnTo>
                    <a:pt x="172403" y="202883"/>
                  </a:lnTo>
                  <a:lnTo>
                    <a:pt x="169069" y="201454"/>
                  </a:lnTo>
                  <a:lnTo>
                    <a:pt x="165735" y="195739"/>
                  </a:lnTo>
                  <a:lnTo>
                    <a:pt x="164306" y="189548"/>
                  </a:lnTo>
                  <a:lnTo>
                    <a:pt x="156686" y="184785"/>
                  </a:lnTo>
                  <a:lnTo>
                    <a:pt x="150495" y="178594"/>
                  </a:lnTo>
                  <a:lnTo>
                    <a:pt x="149542" y="175736"/>
                  </a:lnTo>
                  <a:lnTo>
                    <a:pt x="150019" y="172403"/>
                  </a:lnTo>
                  <a:lnTo>
                    <a:pt x="148114" y="169069"/>
                  </a:lnTo>
                  <a:lnTo>
                    <a:pt x="148590" y="164783"/>
                  </a:lnTo>
                  <a:lnTo>
                    <a:pt x="146209" y="161925"/>
                  </a:lnTo>
                  <a:lnTo>
                    <a:pt x="146209" y="160020"/>
                  </a:lnTo>
                  <a:lnTo>
                    <a:pt x="146209" y="157163"/>
                  </a:lnTo>
                  <a:lnTo>
                    <a:pt x="143351" y="156210"/>
                  </a:lnTo>
                  <a:lnTo>
                    <a:pt x="140970" y="155734"/>
                  </a:lnTo>
                  <a:lnTo>
                    <a:pt x="139065" y="154305"/>
                  </a:lnTo>
                  <a:lnTo>
                    <a:pt x="135255" y="143828"/>
                  </a:lnTo>
                  <a:lnTo>
                    <a:pt x="133350" y="142875"/>
                  </a:lnTo>
                  <a:lnTo>
                    <a:pt x="131445" y="142875"/>
                  </a:lnTo>
                  <a:lnTo>
                    <a:pt x="130969" y="141923"/>
                  </a:lnTo>
                  <a:lnTo>
                    <a:pt x="130969" y="140494"/>
                  </a:lnTo>
                  <a:lnTo>
                    <a:pt x="129064" y="137636"/>
                  </a:lnTo>
                  <a:lnTo>
                    <a:pt x="125254" y="138589"/>
                  </a:lnTo>
                  <a:lnTo>
                    <a:pt x="123825" y="135255"/>
                  </a:lnTo>
                  <a:lnTo>
                    <a:pt x="123825" y="132398"/>
                  </a:lnTo>
                  <a:lnTo>
                    <a:pt x="116681" y="122873"/>
                  </a:lnTo>
                  <a:lnTo>
                    <a:pt x="114300" y="120015"/>
                  </a:lnTo>
                  <a:lnTo>
                    <a:pt x="106204" y="113824"/>
                  </a:lnTo>
                  <a:lnTo>
                    <a:pt x="102394" y="109061"/>
                  </a:lnTo>
                  <a:lnTo>
                    <a:pt x="95726" y="105728"/>
                  </a:lnTo>
                  <a:lnTo>
                    <a:pt x="94774" y="103346"/>
                  </a:lnTo>
                  <a:lnTo>
                    <a:pt x="89535" y="98584"/>
                  </a:lnTo>
                  <a:lnTo>
                    <a:pt x="86678" y="93821"/>
                  </a:lnTo>
                  <a:lnTo>
                    <a:pt x="86201" y="90964"/>
                  </a:lnTo>
                  <a:lnTo>
                    <a:pt x="86678" y="80963"/>
                  </a:lnTo>
                  <a:lnTo>
                    <a:pt x="84773" y="76676"/>
                  </a:lnTo>
                  <a:lnTo>
                    <a:pt x="84296" y="71438"/>
                  </a:lnTo>
                  <a:lnTo>
                    <a:pt x="82391" y="64294"/>
                  </a:lnTo>
                  <a:lnTo>
                    <a:pt x="79534" y="60008"/>
                  </a:lnTo>
                  <a:lnTo>
                    <a:pt x="78105" y="57150"/>
                  </a:lnTo>
                  <a:lnTo>
                    <a:pt x="79058" y="42863"/>
                  </a:lnTo>
                  <a:lnTo>
                    <a:pt x="80963" y="38576"/>
                  </a:lnTo>
                  <a:lnTo>
                    <a:pt x="79058" y="32861"/>
                  </a:lnTo>
                  <a:lnTo>
                    <a:pt x="77153" y="30956"/>
                  </a:lnTo>
                  <a:lnTo>
                    <a:pt x="75724" y="29051"/>
                  </a:lnTo>
                  <a:lnTo>
                    <a:pt x="82391" y="32385"/>
                  </a:lnTo>
                  <a:lnTo>
                    <a:pt x="83820" y="33338"/>
                  </a:lnTo>
                  <a:lnTo>
                    <a:pt x="86678" y="33814"/>
                  </a:lnTo>
                  <a:lnTo>
                    <a:pt x="88583" y="34766"/>
                  </a:lnTo>
                  <a:lnTo>
                    <a:pt x="98108" y="41434"/>
                  </a:lnTo>
                  <a:lnTo>
                    <a:pt x="101917" y="43339"/>
                  </a:lnTo>
                  <a:lnTo>
                    <a:pt x="104299" y="43339"/>
                  </a:lnTo>
                  <a:lnTo>
                    <a:pt x="107156" y="42863"/>
                  </a:lnTo>
                  <a:lnTo>
                    <a:pt x="108109" y="40481"/>
                  </a:lnTo>
                  <a:lnTo>
                    <a:pt x="109061" y="39053"/>
                  </a:lnTo>
                  <a:lnTo>
                    <a:pt x="115253" y="41910"/>
                  </a:lnTo>
                  <a:lnTo>
                    <a:pt x="117158" y="43339"/>
                  </a:lnTo>
                  <a:lnTo>
                    <a:pt x="119539" y="45244"/>
                  </a:lnTo>
                  <a:lnTo>
                    <a:pt x="120015" y="49530"/>
                  </a:lnTo>
                  <a:lnTo>
                    <a:pt x="124778" y="51435"/>
                  </a:lnTo>
                  <a:lnTo>
                    <a:pt x="133350" y="52864"/>
                  </a:lnTo>
                  <a:lnTo>
                    <a:pt x="134779" y="53816"/>
                  </a:lnTo>
                  <a:lnTo>
                    <a:pt x="138113" y="54769"/>
                  </a:lnTo>
                  <a:lnTo>
                    <a:pt x="139541" y="55721"/>
                  </a:lnTo>
                  <a:lnTo>
                    <a:pt x="139541" y="59055"/>
                  </a:lnTo>
                  <a:lnTo>
                    <a:pt x="138589" y="60008"/>
                  </a:lnTo>
                  <a:lnTo>
                    <a:pt x="137160" y="59531"/>
                  </a:lnTo>
                  <a:lnTo>
                    <a:pt x="136684" y="60484"/>
                  </a:lnTo>
                  <a:lnTo>
                    <a:pt x="137160" y="61436"/>
                  </a:lnTo>
                  <a:lnTo>
                    <a:pt x="137636" y="64770"/>
                  </a:lnTo>
                  <a:lnTo>
                    <a:pt x="136684" y="70009"/>
                  </a:lnTo>
                  <a:lnTo>
                    <a:pt x="138589" y="75248"/>
                  </a:lnTo>
                  <a:lnTo>
                    <a:pt x="142399" y="80486"/>
                  </a:lnTo>
                  <a:lnTo>
                    <a:pt x="146685" y="88106"/>
                  </a:lnTo>
                  <a:lnTo>
                    <a:pt x="149066" y="94774"/>
                  </a:lnTo>
                  <a:lnTo>
                    <a:pt x="149542" y="100013"/>
                  </a:lnTo>
                  <a:lnTo>
                    <a:pt x="150971" y="102394"/>
                  </a:lnTo>
                  <a:lnTo>
                    <a:pt x="152400" y="104299"/>
                  </a:lnTo>
                  <a:lnTo>
                    <a:pt x="155258" y="110014"/>
                  </a:lnTo>
                  <a:lnTo>
                    <a:pt x="160496" y="116681"/>
                  </a:lnTo>
                  <a:lnTo>
                    <a:pt x="161449" y="119539"/>
                  </a:lnTo>
                  <a:lnTo>
                    <a:pt x="161449" y="120968"/>
                  </a:lnTo>
                  <a:lnTo>
                    <a:pt x="161925" y="123825"/>
                  </a:lnTo>
                  <a:lnTo>
                    <a:pt x="164306" y="124778"/>
                  </a:lnTo>
                  <a:lnTo>
                    <a:pt x="167164" y="126683"/>
                  </a:lnTo>
                  <a:lnTo>
                    <a:pt x="168116" y="132398"/>
                  </a:lnTo>
                  <a:lnTo>
                    <a:pt x="169069" y="136208"/>
                  </a:lnTo>
                  <a:lnTo>
                    <a:pt x="172879" y="140494"/>
                  </a:lnTo>
                  <a:lnTo>
                    <a:pt x="176213" y="143351"/>
                  </a:lnTo>
                  <a:lnTo>
                    <a:pt x="177165" y="144304"/>
                  </a:lnTo>
                  <a:lnTo>
                    <a:pt x="177641" y="145733"/>
                  </a:lnTo>
                  <a:lnTo>
                    <a:pt x="180023" y="149543"/>
                  </a:lnTo>
                  <a:lnTo>
                    <a:pt x="182880" y="152400"/>
                  </a:lnTo>
                  <a:lnTo>
                    <a:pt x="185261" y="155734"/>
                  </a:lnTo>
                  <a:lnTo>
                    <a:pt x="192405" y="159068"/>
                  </a:lnTo>
                  <a:lnTo>
                    <a:pt x="199073" y="169069"/>
                  </a:lnTo>
                  <a:lnTo>
                    <a:pt x="204788" y="174308"/>
                  </a:lnTo>
                  <a:lnTo>
                    <a:pt x="209550" y="175736"/>
                  </a:lnTo>
                  <a:lnTo>
                    <a:pt x="211931" y="177165"/>
                  </a:lnTo>
                  <a:lnTo>
                    <a:pt x="214313" y="176213"/>
                  </a:lnTo>
                  <a:lnTo>
                    <a:pt x="217170" y="176213"/>
                  </a:lnTo>
                  <a:lnTo>
                    <a:pt x="224790" y="178118"/>
                  </a:lnTo>
                  <a:lnTo>
                    <a:pt x="223361" y="180499"/>
                  </a:lnTo>
                  <a:lnTo>
                    <a:pt x="221933" y="185738"/>
                  </a:lnTo>
                  <a:lnTo>
                    <a:pt x="222885" y="189548"/>
                  </a:lnTo>
                  <a:lnTo>
                    <a:pt x="223838" y="192881"/>
                  </a:lnTo>
                  <a:lnTo>
                    <a:pt x="225266" y="194786"/>
                  </a:lnTo>
                  <a:lnTo>
                    <a:pt x="226695" y="197644"/>
                  </a:lnTo>
                  <a:lnTo>
                    <a:pt x="230029" y="200978"/>
                  </a:lnTo>
                  <a:lnTo>
                    <a:pt x="233363" y="203359"/>
                  </a:lnTo>
                  <a:lnTo>
                    <a:pt x="244792" y="206216"/>
                  </a:lnTo>
                  <a:lnTo>
                    <a:pt x="245269" y="208121"/>
                  </a:lnTo>
                  <a:lnTo>
                    <a:pt x="245269" y="210026"/>
                  </a:lnTo>
                  <a:lnTo>
                    <a:pt x="246221" y="213360"/>
                  </a:lnTo>
                  <a:lnTo>
                    <a:pt x="248126" y="217646"/>
                  </a:lnTo>
                  <a:lnTo>
                    <a:pt x="250508" y="220028"/>
                  </a:lnTo>
                  <a:lnTo>
                    <a:pt x="253365" y="220028"/>
                  </a:lnTo>
                  <a:lnTo>
                    <a:pt x="260033" y="219551"/>
                  </a:lnTo>
                  <a:lnTo>
                    <a:pt x="267176" y="225743"/>
                  </a:lnTo>
                  <a:lnTo>
                    <a:pt x="268129" y="228600"/>
                  </a:lnTo>
                  <a:lnTo>
                    <a:pt x="268129" y="230029"/>
                  </a:lnTo>
                  <a:lnTo>
                    <a:pt x="269081" y="231934"/>
                  </a:lnTo>
                  <a:lnTo>
                    <a:pt x="271463" y="233839"/>
                  </a:lnTo>
                  <a:lnTo>
                    <a:pt x="272415" y="235744"/>
                  </a:lnTo>
                  <a:lnTo>
                    <a:pt x="270986" y="235744"/>
                  </a:lnTo>
                  <a:lnTo>
                    <a:pt x="269558" y="233839"/>
                  </a:lnTo>
                  <a:lnTo>
                    <a:pt x="267176" y="236220"/>
                  </a:lnTo>
                  <a:lnTo>
                    <a:pt x="264319" y="240030"/>
                  </a:lnTo>
                  <a:lnTo>
                    <a:pt x="261938" y="243840"/>
                  </a:lnTo>
                  <a:lnTo>
                    <a:pt x="263366" y="254794"/>
                  </a:lnTo>
                  <a:lnTo>
                    <a:pt x="266224" y="258128"/>
                  </a:lnTo>
                  <a:lnTo>
                    <a:pt x="268129" y="259080"/>
                  </a:lnTo>
                  <a:lnTo>
                    <a:pt x="270034" y="259556"/>
                  </a:lnTo>
                  <a:lnTo>
                    <a:pt x="273844" y="258604"/>
                  </a:lnTo>
                  <a:lnTo>
                    <a:pt x="276225" y="257651"/>
                  </a:lnTo>
                  <a:lnTo>
                    <a:pt x="278606" y="255746"/>
                  </a:lnTo>
                  <a:lnTo>
                    <a:pt x="280035" y="254318"/>
                  </a:lnTo>
                  <a:lnTo>
                    <a:pt x="280035" y="255746"/>
                  </a:lnTo>
                  <a:lnTo>
                    <a:pt x="277178" y="259556"/>
                  </a:lnTo>
                  <a:lnTo>
                    <a:pt x="273844" y="260985"/>
                  </a:lnTo>
                  <a:lnTo>
                    <a:pt x="273844" y="262414"/>
                  </a:lnTo>
                  <a:lnTo>
                    <a:pt x="274796" y="263843"/>
                  </a:lnTo>
                  <a:lnTo>
                    <a:pt x="279559" y="262890"/>
                  </a:lnTo>
                  <a:lnTo>
                    <a:pt x="281464" y="261938"/>
                  </a:lnTo>
                  <a:lnTo>
                    <a:pt x="283369" y="261938"/>
                  </a:lnTo>
                  <a:lnTo>
                    <a:pt x="284798" y="266224"/>
                  </a:lnTo>
                  <a:lnTo>
                    <a:pt x="286703" y="267653"/>
                  </a:lnTo>
                  <a:lnTo>
                    <a:pt x="294323" y="271939"/>
                  </a:lnTo>
                  <a:lnTo>
                    <a:pt x="297656" y="274320"/>
                  </a:lnTo>
                  <a:lnTo>
                    <a:pt x="307181" y="278130"/>
                  </a:lnTo>
                  <a:lnTo>
                    <a:pt x="308610" y="279083"/>
                  </a:lnTo>
                  <a:lnTo>
                    <a:pt x="309086" y="280035"/>
                  </a:lnTo>
                  <a:lnTo>
                    <a:pt x="307658" y="280511"/>
                  </a:lnTo>
                  <a:lnTo>
                    <a:pt x="305753" y="280511"/>
                  </a:lnTo>
                  <a:lnTo>
                    <a:pt x="303848" y="280035"/>
                  </a:lnTo>
                  <a:lnTo>
                    <a:pt x="301942" y="278606"/>
                  </a:lnTo>
                  <a:lnTo>
                    <a:pt x="300514" y="278130"/>
                  </a:lnTo>
                  <a:lnTo>
                    <a:pt x="302895" y="281940"/>
                  </a:lnTo>
                  <a:lnTo>
                    <a:pt x="309563" y="288608"/>
                  </a:lnTo>
                  <a:lnTo>
                    <a:pt x="309563" y="291941"/>
                  </a:lnTo>
                  <a:lnTo>
                    <a:pt x="311467" y="294799"/>
                  </a:lnTo>
                  <a:lnTo>
                    <a:pt x="316230" y="297656"/>
                  </a:lnTo>
                  <a:lnTo>
                    <a:pt x="320040" y="298133"/>
                  </a:lnTo>
                  <a:lnTo>
                    <a:pt x="321469" y="299085"/>
                  </a:lnTo>
                  <a:lnTo>
                    <a:pt x="323850" y="299561"/>
                  </a:lnTo>
                  <a:lnTo>
                    <a:pt x="325755" y="299085"/>
                  </a:lnTo>
                  <a:lnTo>
                    <a:pt x="327184" y="299561"/>
                  </a:lnTo>
                  <a:lnTo>
                    <a:pt x="328136" y="301943"/>
                  </a:lnTo>
                  <a:lnTo>
                    <a:pt x="328136" y="303848"/>
                  </a:lnTo>
                  <a:lnTo>
                    <a:pt x="327184" y="304324"/>
                  </a:lnTo>
                  <a:lnTo>
                    <a:pt x="320516" y="300514"/>
                  </a:lnTo>
                  <a:lnTo>
                    <a:pt x="319088" y="300514"/>
                  </a:lnTo>
                  <a:lnTo>
                    <a:pt x="342424" y="316706"/>
                  </a:lnTo>
                  <a:lnTo>
                    <a:pt x="347663" y="321469"/>
                  </a:lnTo>
                  <a:lnTo>
                    <a:pt x="354806" y="330994"/>
                  </a:lnTo>
                  <a:lnTo>
                    <a:pt x="360521" y="336709"/>
                  </a:lnTo>
                  <a:lnTo>
                    <a:pt x="366236" y="345758"/>
                  </a:lnTo>
                  <a:lnTo>
                    <a:pt x="371951" y="350520"/>
                  </a:lnTo>
                  <a:lnTo>
                    <a:pt x="379095" y="358616"/>
                  </a:lnTo>
                  <a:lnTo>
                    <a:pt x="381953" y="360521"/>
                  </a:lnTo>
                  <a:lnTo>
                    <a:pt x="387191" y="365760"/>
                  </a:lnTo>
                  <a:lnTo>
                    <a:pt x="391954" y="376238"/>
                  </a:lnTo>
                  <a:lnTo>
                    <a:pt x="391954" y="388144"/>
                  </a:lnTo>
                  <a:lnTo>
                    <a:pt x="396240" y="394335"/>
                  </a:lnTo>
                  <a:lnTo>
                    <a:pt x="398621" y="399574"/>
                  </a:lnTo>
                  <a:lnTo>
                    <a:pt x="399574" y="401479"/>
                  </a:lnTo>
                  <a:lnTo>
                    <a:pt x="407194" y="405765"/>
                  </a:lnTo>
                  <a:lnTo>
                    <a:pt x="406241" y="409575"/>
                  </a:lnTo>
                  <a:lnTo>
                    <a:pt x="406717" y="414338"/>
                  </a:lnTo>
                  <a:lnTo>
                    <a:pt x="406241" y="419100"/>
                  </a:lnTo>
                  <a:lnTo>
                    <a:pt x="403860" y="422434"/>
                  </a:lnTo>
                  <a:lnTo>
                    <a:pt x="400526" y="425768"/>
                  </a:lnTo>
                  <a:lnTo>
                    <a:pt x="398621" y="428625"/>
                  </a:lnTo>
                  <a:lnTo>
                    <a:pt x="396716" y="430054"/>
                  </a:lnTo>
                  <a:lnTo>
                    <a:pt x="397192" y="431006"/>
                  </a:lnTo>
                  <a:lnTo>
                    <a:pt x="399574" y="431006"/>
                  </a:lnTo>
                  <a:lnTo>
                    <a:pt x="402908" y="431959"/>
                  </a:lnTo>
                  <a:lnTo>
                    <a:pt x="405289" y="434816"/>
                  </a:lnTo>
                  <a:lnTo>
                    <a:pt x="405765" y="436245"/>
                  </a:lnTo>
                  <a:lnTo>
                    <a:pt x="405289" y="438150"/>
                  </a:lnTo>
                  <a:lnTo>
                    <a:pt x="401479" y="440531"/>
                  </a:lnTo>
                  <a:lnTo>
                    <a:pt x="395764" y="441008"/>
                  </a:lnTo>
                  <a:lnTo>
                    <a:pt x="392430" y="443389"/>
                  </a:lnTo>
                  <a:lnTo>
                    <a:pt x="391478" y="445294"/>
                  </a:lnTo>
                  <a:lnTo>
                    <a:pt x="393383" y="447675"/>
                  </a:lnTo>
                  <a:lnTo>
                    <a:pt x="394811" y="450533"/>
                  </a:lnTo>
                  <a:lnTo>
                    <a:pt x="396240" y="455771"/>
                  </a:lnTo>
                  <a:lnTo>
                    <a:pt x="398145" y="459105"/>
                  </a:lnTo>
                  <a:lnTo>
                    <a:pt x="404813" y="468630"/>
                  </a:lnTo>
                  <a:lnTo>
                    <a:pt x="411004" y="473869"/>
                  </a:lnTo>
                  <a:lnTo>
                    <a:pt x="412909" y="478155"/>
                  </a:lnTo>
                  <a:lnTo>
                    <a:pt x="416719" y="482918"/>
                  </a:lnTo>
                  <a:lnTo>
                    <a:pt x="428149" y="488156"/>
                  </a:lnTo>
                  <a:lnTo>
                    <a:pt x="434816" y="490538"/>
                  </a:lnTo>
                  <a:lnTo>
                    <a:pt x="439103" y="493395"/>
                  </a:lnTo>
                  <a:lnTo>
                    <a:pt x="447199" y="496729"/>
                  </a:lnTo>
                  <a:lnTo>
                    <a:pt x="451961" y="499586"/>
                  </a:lnTo>
                  <a:lnTo>
                    <a:pt x="459105" y="506254"/>
                  </a:lnTo>
                  <a:lnTo>
                    <a:pt x="462915" y="511493"/>
                  </a:lnTo>
                  <a:lnTo>
                    <a:pt x="467678" y="517208"/>
                  </a:lnTo>
                  <a:lnTo>
                    <a:pt x="481965" y="521970"/>
                  </a:lnTo>
                  <a:lnTo>
                    <a:pt x="492919" y="526256"/>
                  </a:lnTo>
                  <a:lnTo>
                    <a:pt x="498158" y="527209"/>
                  </a:lnTo>
                  <a:lnTo>
                    <a:pt x="509588" y="530067"/>
                  </a:lnTo>
                  <a:lnTo>
                    <a:pt x="517208" y="529590"/>
                  </a:lnTo>
                  <a:lnTo>
                    <a:pt x="519589" y="530067"/>
                  </a:lnTo>
                  <a:lnTo>
                    <a:pt x="521970" y="531495"/>
                  </a:lnTo>
                  <a:lnTo>
                    <a:pt x="524828" y="534353"/>
                  </a:lnTo>
                  <a:lnTo>
                    <a:pt x="530543" y="541020"/>
                  </a:lnTo>
                  <a:lnTo>
                    <a:pt x="534353" y="542449"/>
                  </a:lnTo>
                  <a:lnTo>
                    <a:pt x="537686" y="545783"/>
                  </a:lnTo>
                  <a:lnTo>
                    <a:pt x="545783" y="550069"/>
                  </a:lnTo>
                  <a:lnTo>
                    <a:pt x="550545" y="553879"/>
                  </a:lnTo>
                  <a:lnTo>
                    <a:pt x="555784" y="556260"/>
                  </a:lnTo>
                  <a:lnTo>
                    <a:pt x="570071" y="561023"/>
                  </a:lnTo>
                  <a:lnTo>
                    <a:pt x="576263" y="563880"/>
                  </a:lnTo>
                  <a:lnTo>
                    <a:pt x="583883" y="566261"/>
                  </a:lnTo>
                  <a:lnTo>
                    <a:pt x="595313" y="573405"/>
                  </a:lnTo>
                  <a:lnTo>
                    <a:pt x="606743" y="575310"/>
                  </a:lnTo>
                  <a:lnTo>
                    <a:pt x="618649" y="578168"/>
                  </a:lnTo>
                  <a:lnTo>
                    <a:pt x="621983" y="579596"/>
                  </a:lnTo>
                  <a:lnTo>
                    <a:pt x="626745" y="580073"/>
                  </a:lnTo>
                  <a:lnTo>
                    <a:pt x="634841" y="588169"/>
                  </a:lnTo>
                  <a:lnTo>
                    <a:pt x="647700" y="591503"/>
                  </a:lnTo>
                  <a:lnTo>
                    <a:pt x="660559" y="599599"/>
                  </a:lnTo>
                  <a:lnTo>
                    <a:pt x="680085" y="601504"/>
                  </a:lnTo>
                  <a:lnTo>
                    <a:pt x="692944" y="607695"/>
                  </a:lnTo>
                  <a:lnTo>
                    <a:pt x="702945" y="610076"/>
                  </a:lnTo>
                  <a:lnTo>
                    <a:pt x="706279" y="609124"/>
                  </a:lnTo>
                  <a:lnTo>
                    <a:pt x="712946" y="608648"/>
                  </a:lnTo>
                  <a:lnTo>
                    <a:pt x="728186" y="601980"/>
                  </a:lnTo>
                  <a:lnTo>
                    <a:pt x="738664" y="599123"/>
                  </a:lnTo>
                  <a:lnTo>
                    <a:pt x="750094" y="591979"/>
                  </a:lnTo>
                  <a:lnTo>
                    <a:pt x="756285" y="591026"/>
                  </a:lnTo>
                  <a:lnTo>
                    <a:pt x="761524" y="591026"/>
                  </a:lnTo>
                  <a:lnTo>
                    <a:pt x="762000" y="590550"/>
                  </a:lnTo>
                  <a:lnTo>
                    <a:pt x="760095" y="590074"/>
                  </a:lnTo>
                  <a:lnTo>
                    <a:pt x="754380" y="589121"/>
                  </a:lnTo>
                  <a:lnTo>
                    <a:pt x="754380" y="588169"/>
                  </a:lnTo>
                  <a:lnTo>
                    <a:pt x="757238" y="585788"/>
                  </a:lnTo>
                  <a:lnTo>
                    <a:pt x="758190" y="584359"/>
                  </a:lnTo>
                  <a:lnTo>
                    <a:pt x="759619" y="584359"/>
                  </a:lnTo>
                  <a:lnTo>
                    <a:pt x="762000" y="586264"/>
                  </a:lnTo>
                  <a:lnTo>
                    <a:pt x="762000" y="587693"/>
                  </a:lnTo>
                  <a:lnTo>
                    <a:pt x="762000" y="589121"/>
                  </a:lnTo>
                  <a:lnTo>
                    <a:pt x="763429" y="589121"/>
                  </a:lnTo>
                  <a:lnTo>
                    <a:pt x="766763" y="587217"/>
                  </a:lnTo>
                  <a:lnTo>
                    <a:pt x="767715" y="587217"/>
                  </a:lnTo>
                  <a:lnTo>
                    <a:pt x="768668" y="588169"/>
                  </a:lnTo>
                  <a:lnTo>
                    <a:pt x="765334" y="591026"/>
                  </a:lnTo>
                  <a:lnTo>
                    <a:pt x="765810" y="591979"/>
                  </a:lnTo>
                  <a:lnTo>
                    <a:pt x="772477" y="592455"/>
                  </a:lnTo>
                  <a:lnTo>
                    <a:pt x="788670" y="598170"/>
                  </a:lnTo>
                  <a:lnTo>
                    <a:pt x="787718" y="596742"/>
                  </a:lnTo>
                  <a:lnTo>
                    <a:pt x="782002" y="593884"/>
                  </a:lnTo>
                  <a:lnTo>
                    <a:pt x="780098" y="592931"/>
                  </a:lnTo>
                  <a:lnTo>
                    <a:pt x="778193" y="592931"/>
                  </a:lnTo>
                  <a:lnTo>
                    <a:pt x="775811" y="591979"/>
                  </a:lnTo>
                  <a:lnTo>
                    <a:pt x="773906" y="591026"/>
                  </a:lnTo>
                  <a:lnTo>
                    <a:pt x="774383" y="589121"/>
                  </a:lnTo>
                  <a:lnTo>
                    <a:pt x="775335" y="589121"/>
                  </a:lnTo>
                  <a:lnTo>
                    <a:pt x="777240" y="590550"/>
                  </a:lnTo>
                  <a:lnTo>
                    <a:pt x="779621" y="591503"/>
                  </a:lnTo>
                  <a:lnTo>
                    <a:pt x="784860" y="593408"/>
                  </a:lnTo>
                  <a:lnTo>
                    <a:pt x="790575" y="596742"/>
                  </a:lnTo>
                  <a:lnTo>
                    <a:pt x="796766" y="602456"/>
                  </a:lnTo>
                  <a:lnTo>
                    <a:pt x="803434" y="607219"/>
                  </a:lnTo>
                  <a:lnTo>
                    <a:pt x="816293" y="617696"/>
                  </a:lnTo>
                  <a:lnTo>
                    <a:pt x="821055" y="622459"/>
                  </a:lnTo>
                  <a:lnTo>
                    <a:pt x="824865" y="624840"/>
                  </a:lnTo>
                  <a:lnTo>
                    <a:pt x="828675" y="628174"/>
                  </a:lnTo>
                  <a:lnTo>
                    <a:pt x="838200" y="638651"/>
                  </a:lnTo>
                  <a:lnTo>
                    <a:pt x="847249" y="648176"/>
                  </a:lnTo>
                  <a:lnTo>
                    <a:pt x="848201" y="649129"/>
                  </a:lnTo>
                  <a:lnTo>
                    <a:pt x="849154" y="648176"/>
                  </a:lnTo>
                  <a:lnTo>
                    <a:pt x="850106" y="646271"/>
                  </a:lnTo>
                  <a:lnTo>
                    <a:pt x="851059" y="644367"/>
                  </a:lnTo>
                  <a:lnTo>
                    <a:pt x="850583" y="641985"/>
                  </a:lnTo>
                  <a:lnTo>
                    <a:pt x="850106" y="640080"/>
                  </a:lnTo>
                  <a:lnTo>
                    <a:pt x="851059" y="637223"/>
                  </a:lnTo>
                  <a:lnTo>
                    <a:pt x="851059" y="635318"/>
                  </a:lnTo>
                  <a:lnTo>
                    <a:pt x="851535" y="633889"/>
                  </a:lnTo>
                  <a:lnTo>
                    <a:pt x="852964" y="632936"/>
                  </a:lnTo>
                  <a:lnTo>
                    <a:pt x="853916" y="631508"/>
                  </a:lnTo>
                  <a:lnTo>
                    <a:pt x="849630" y="625793"/>
                  </a:lnTo>
                  <a:lnTo>
                    <a:pt x="849630" y="624364"/>
                  </a:lnTo>
                  <a:lnTo>
                    <a:pt x="850106" y="622935"/>
                  </a:lnTo>
                  <a:lnTo>
                    <a:pt x="853440" y="616744"/>
                  </a:lnTo>
                  <a:lnTo>
                    <a:pt x="857726" y="609600"/>
                  </a:lnTo>
                  <a:lnTo>
                    <a:pt x="862489" y="601504"/>
                  </a:lnTo>
                  <a:lnTo>
                    <a:pt x="865346" y="596742"/>
                  </a:lnTo>
                  <a:lnTo>
                    <a:pt x="875824" y="596742"/>
                  </a:lnTo>
                  <a:lnTo>
                    <a:pt x="882491" y="596742"/>
                  </a:lnTo>
                  <a:lnTo>
                    <a:pt x="891064" y="596742"/>
                  </a:lnTo>
                  <a:lnTo>
                    <a:pt x="900589" y="596742"/>
                  </a:lnTo>
                  <a:lnTo>
                    <a:pt x="906780" y="596742"/>
                  </a:lnTo>
                  <a:lnTo>
                    <a:pt x="909161" y="596742"/>
                  </a:lnTo>
                  <a:lnTo>
                    <a:pt x="908685" y="593884"/>
                  </a:lnTo>
                  <a:lnTo>
                    <a:pt x="909161" y="590550"/>
                  </a:lnTo>
                  <a:lnTo>
                    <a:pt x="910114" y="587217"/>
                  </a:lnTo>
                  <a:lnTo>
                    <a:pt x="910114" y="585788"/>
                  </a:lnTo>
                  <a:lnTo>
                    <a:pt x="908209" y="583883"/>
                  </a:lnTo>
                  <a:lnTo>
                    <a:pt x="904875" y="582930"/>
                  </a:lnTo>
                  <a:lnTo>
                    <a:pt x="902970" y="581501"/>
                  </a:lnTo>
                  <a:lnTo>
                    <a:pt x="902970" y="579596"/>
                  </a:lnTo>
                  <a:lnTo>
                    <a:pt x="902018" y="577215"/>
                  </a:lnTo>
                  <a:lnTo>
                    <a:pt x="900113" y="574358"/>
                  </a:lnTo>
                  <a:lnTo>
                    <a:pt x="896302" y="571500"/>
                  </a:lnTo>
                  <a:lnTo>
                    <a:pt x="891064" y="568643"/>
                  </a:lnTo>
                  <a:lnTo>
                    <a:pt x="886301" y="564833"/>
                  </a:lnTo>
                  <a:lnTo>
                    <a:pt x="882491" y="560070"/>
                  </a:lnTo>
                  <a:lnTo>
                    <a:pt x="879158" y="557213"/>
                  </a:lnTo>
                  <a:lnTo>
                    <a:pt x="876776" y="555784"/>
                  </a:lnTo>
                  <a:lnTo>
                    <a:pt x="876300" y="555308"/>
                  </a:lnTo>
                  <a:lnTo>
                    <a:pt x="883444" y="555308"/>
                  </a:lnTo>
                  <a:lnTo>
                    <a:pt x="890111" y="555308"/>
                  </a:lnTo>
                  <a:lnTo>
                    <a:pt x="890111" y="548640"/>
                  </a:lnTo>
                  <a:lnTo>
                    <a:pt x="890111" y="542449"/>
                  </a:lnTo>
                  <a:lnTo>
                    <a:pt x="890111" y="535781"/>
                  </a:lnTo>
                  <a:lnTo>
                    <a:pt x="902494" y="535781"/>
                  </a:lnTo>
                  <a:lnTo>
                    <a:pt x="917258" y="535781"/>
                  </a:lnTo>
                  <a:lnTo>
                    <a:pt x="932498" y="535781"/>
                  </a:lnTo>
                  <a:lnTo>
                    <a:pt x="944880" y="535781"/>
                  </a:lnTo>
                  <a:lnTo>
                    <a:pt x="952024" y="535781"/>
                  </a:lnTo>
                  <a:lnTo>
                    <a:pt x="952024" y="532924"/>
                  </a:lnTo>
                  <a:lnTo>
                    <a:pt x="952976" y="530543"/>
                  </a:lnTo>
                  <a:lnTo>
                    <a:pt x="955834" y="529590"/>
                  </a:lnTo>
                  <a:lnTo>
                    <a:pt x="959644" y="531495"/>
                  </a:lnTo>
                  <a:lnTo>
                    <a:pt x="961073" y="532448"/>
                  </a:lnTo>
                  <a:lnTo>
                    <a:pt x="962501" y="531971"/>
                  </a:lnTo>
                  <a:lnTo>
                    <a:pt x="964406" y="530543"/>
                  </a:lnTo>
                  <a:lnTo>
                    <a:pt x="966311" y="526733"/>
                  </a:lnTo>
                  <a:lnTo>
                    <a:pt x="971550" y="519113"/>
                  </a:lnTo>
                  <a:lnTo>
                    <a:pt x="973931" y="513874"/>
                  </a:lnTo>
                  <a:lnTo>
                    <a:pt x="975836" y="512921"/>
                  </a:lnTo>
                  <a:lnTo>
                    <a:pt x="978694" y="512921"/>
                  </a:lnTo>
                  <a:lnTo>
                    <a:pt x="981075" y="513398"/>
                  </a:lnTo>
                  <a:lnTo>
                    <a:pt x="981551" y="511969"/>
                  </a:lnTo>
                  <a:lnTo>
                    <a:pt x="984409" y="507683"/>
                  </a:lnTo>
                  <a:lnTo>
                    <a:pt x="984409" y="504825"/>
                  </a:lnTo>
                  <a:lnTo>
                    <a:pt x="986790" y="502920"/>
                  </a:lnTo>
                  <a:lnTo>
                    <a:pt x="988695" y="501015"/>
                  </a:lnTo>
                  <a:lnTo>
                    <a:pt x="990124" y="501015"/>
                  </a:lnTo>
                  <a:lnTo>
                    <a:pt x="990600" y="504825"/>
                  </a:lnTo>
                  <a:lnTo>
                    <a:pt x="989171" y="511969"/>
                  </a:lnTo>
                  <a:lnTo>
                    <a:pt x="989648" y="513398"/>
                  </a:lnTo>
                  <a:lnTo>
                    <a:pt x="992505" y="514826"/>
                  </a:lnTo>
                  <a:lnTo>
                    <a:pt x="995363" y="520541"/>
                  </a:lnTo>
                  <a:lnTo>
                    <a:pt x="996315" y="520541"/>
                  </a:lnTo>
                  <a:lnTo>
                    <a:pt x="998220" y="517684"/>
                  </a:lnTo>
                  <a:lnTo>
                    <a:pt x="999649" y="514826"/>
                  </a:lnTo>
                  <a:lnTo>
                    <a:pt x="1000601" y="507683"/>
                  </a:lnTo>
                  <a:lnTo>
                    <a:pt x="1003459" y="502920"/>
                  </a:lnTo>
                  <a:lnTo>
                    <a:pt x="1005364" y="494348"/>
                  </a:lnTo>
                  <a:lnTo>
                    <a:pt x="1008698" y="485775"/>
                  </a:lnTo>
                  <a:lnTo>
                    <a:pt x="1008221" y="484823"/>
                  </a:lnTo>
                  <a:lnTo>
                    <a:pt x="1006793" y="484823"/>
                  </a:lnTo>
                  <a:lnTo>
                    <a:pt x="1004411" y="487204"/>
                  </a:lnTo>
                  <a:lnTo>
                    <a:pt x="1003459" y="486728"/>
                  </a:lnTo>
                  <a:lnTo>
                    <a:pt x="1003459" y="483394"/>
                  </a:lnTo>
                  <a:lnTo>
                    <a:pt x="1004411" y="482441"/>
                  </a:lnTo>
                  <a:lnTo>
                    <a:pt x="1006316" y="481489"/>
                  </a:lnTo>
                  <a:lnTo>
                    <a:pt x="1008221" y="481013"/>
                  </a:lnTo>
                  <a:lnTo>
                    <a:pt x="1009174" y="480536"/>
                  </a:lnTo>
                  <a:lnTo>
                    <a:pt x="1010602" y="478631"/>
                  </a:lnTo>
                  <a:lnTo>
                    <a:pt x="1011079" y="475774"/>
                  </a:lnTo>
                  <a:lnTo>
                    <a:pt x="1009650" y="475774"/>
                  </a:lnTo>
                  <a:lnTo>
                    <a:pt x="1008221" y="476250"/>
                  </a:lnTo>
                  <a:lnTo>
                    <a:pt x="1005840" y="476250"/>
                  </a:lnTo>
                  <a:lnTo>
                    <a:pt x="1003935" y="476726"/>
                  </a:lnTo>
                  <a:lnTo>
                    <a:pt x="1002506" y="475298"/>
                  </a:lnTo>
                  <a:lnTo>
                    <a:pt x="1002506" y="473869"/>
                  </a:lnTo>
                  <a:lnTo>
                    <a:pt x="1005840" y="469106"/>
                  </a:lnTo>
                  <a:lnTo>
                    <a:pt x="1008698" y="467201"/>
                  </a:lnTo>
                  <a:lnTo>
                    <a:pt x="1010126" y="467201"/>
                  </a:lnTo>
                  <a:lnTo>
                    <a:pt x="1011079" y="465773"/>
                  </a:lnTo>
                  <a:lnTo>
                    <a:pt x="1011555" y="464344"/>
                  </a:lnTo>
                  <a:lnTo>
                    <a:pt x="1010602" y="461010"/>
                  </a:lnTo>
                  <a:lnTo>
                    <a:pt x="1010602" y="457200"/>
                  </a:lnTo>
                  <a:lnTo>
                    <a:pt x="1012031" y="452914"/>
                  </a:lnTo>
                  <a:lnTo>
                    <a:pt x="1018699" y="443389"/>
                  </a:lnTo>
                  <a:lnTo>
                    <a:pt x="1024414" y="439103"/>
                  </a:lnTo>
                  <a:lnTo>
                    <a:pt x="1029176" y="433864"/>
                  </a:lnTo>
                  <a:lnTo>
                    <a:pt x="1028700" y="429578"/>
                  </a:lnTo>
                  <a:close/>
                  <a:moveTo>
                    <a:pt x="79534" y="36195"/>
                  </a:moveTo>
                  <a:lnTo>
                    <a:pt x="79534" y="36195"/>
                  </a:lnTo>
                  <a:lnTo>
                    <a:pt x="79058" y="38100"/>
                  </a:lnTo>
                  <a:lnTo>
                    <a:pt x="80963" y="40005"/>
                  </a:lnTo>
                  <a:lnTo>
                    <a:pt x="81915" y="40005"/>
                  </a:lnTo>
                  <a:lnTo>
                    <a:pt x="81915" y="39529"/>
                  </a:lnTo>
                  <a:lnTo>
                    <a:pt x="80963" y="38100"/>
                  </a:lnTo>
                  <a:lnTo>
                    <a:pt x="79534" y="36195"/>
                  </a:lnTo>
                  <a:close/>
                </a:path>
              </a:pathLst>
            </a:custGeom>
            <a:grpFill/>
            <a:ln w="3175" cap="flat">
              <a:solidFill>
                <a:schemeClr val="bg1">
                  <a:lumMod val="75000"/>
                </a:scheme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" name="Freeform: Shape 346">
              <a:extLst>
                <a:ext uri="{FF2B5EF4-FFF2-40B4-BE49-F238E27FC236}">
                  <a16:creationId xmlns:a16="http://schemas.microsoft.com/office/drawing/2014/main" id="{454784B8-1139-054C-7C50-75F445A71828}"/>
                </a:ext>
              </a:extLst>
            </p:cNvPr>
            <p:cNvSpPr/>
            <p:nvPr/>
          </p:nvSpPr>
          <p:spPr>
            <a:xfrm>
              <a:off x="6831806" y="4614385"/>
              <a:ext cx="109061" cy="263842"/>
            </a:xfrm>
            <a:custGeom>
              <a:avLst/>
              <a:gdLst>
                <a:gd name="connsiteX0" fmla="*/ 77152 w 109061"/>
                <a:gd name="connsiteY0" fmla="*/ 74771 h 263842"/>
                <a:gd name="connsiteX1" fmla="*/ 77152 w 109061"/>
                <a:gd name="connsiteY1" fmla="*/ 74771 h 263842"/>
                <a:gd name="connsiteX2" fmla="*/ 77152 w 109061"/>
                <a:gd name="connsiteY2" fmla="*/ 73819 h 263842"/>
                <a:gd name="connsiteX3" fmla="*/ 77152 w 109061"/>
                <a:gd name="connsiteY3" fmla="*/ 74771 h 263842"/>
                <a:gd name="connsiteX4" fmla="*/ 77152 w 109061"/>
                <a:gd name="connsiteY4" fmla="*/ 74771 h 263842"/>
                <a:gd name="connsiteX5" fmla="*/ 69056 w 109061"/>
                <a:gd name="connsiteY5" fmla="*/ 92869 h 263842"/>
                <a:gd name="connsiteX6" fmla="*/ 70009 w 109061"/>
                <a:gd name="connsiteY6" fmla="*/ 91916 h 263842"/>
                <a:gd name="connsiteX7" fmla="*/ 70485 w 109061"/>
                <a:gd name="connsiteY7" fmla="*/ 90964 h 263842"/>
                <a:gd name="connsiteX8" fmla="*/ 70485 w 109061"/>
                <a:gd name="connsiteY8" fmla="*/ 90011 h 263842"/>
                <a:gd name="connsiteX9" fmla="*/ 70009 w 109061"/>
                <a:gd name="connsiteY9" fmla="*/ 89535 h 263842"/>
                <a:gd name="connsiteX10" fmla="*/ 69056 w 109061"/>
                <a:gd name="connsiteY10" fmla="*/ 89059 h 263842"/>
                <a:gd name="connsiteX11" fmla="*/ 67627 w 109061"/>
                <a:gd name="connsiteY11" fmla="*/ 89059 h 263842"/>
                <a:gd name="connsiteX12" fmla="*/ 67151 w 109061"/>
                <a:gd name="connsiteY12" fmla="*/ 90488 h 263842"/>
                <a:gd name="connsiteX13" fmla="*/ 67151 w 109061"/>
                <a:gd name="connsiteY13" fmla="*/ 92392 h 263842"/>
                <a:gd name="connsiteX14" fmla="*/ 68104 w 109061"/>
                <a:gd name="connsiteY14" fmla="*/ 92869 h 263842"/>
                <a:gd name="connsiteX15" fmla="*/ 69056 w 109061"/>
                <a:gd name="connsiteY15" fmla="*/ 92869 h 263842"/>
                <a:gd name="connsiteX16" fmla="*/ 109061 w 109061"/>
                <a:gd name="connsiteY16" fmla="*/ 188119 h 263842"/>
                <a:gd name="connsiteX17" fmla="*/ 108109 w 109061"/>
                <a:gd name="connsiteY17" fmla="*/ 187166 h 263842"/>
                <a:gd name="connsiteX18" fmla="*/ 107632 w 109061"/>
                <a:gd name="connsiteY18" fmla="*/ 180499 h 263842"/>
                <a:gd name="connsiteX19" fmla="*/ 102394 w 109061"/>
                <a:gd name="connsiteY19" fmla="*/ 173355 h 263842"/>
                <a:gd name="connsiteX20" fmla="*/ 95726 w 109061"/>
                <a:gd name="connsiteY20" fmla="*/ 164306 h 263842"/>
                <a:gd name="connsiteX21" fmla="*/ 91916 w 109061"/>
                <a:gd name="connsiteY21" fmla="*/ 159544 h 263842"/>
                <a:gd name="connsiteX22" fmla="*/ 87630 w 109061"/>
                <a:gd name="connsiteY22" fmla="*/ 153829 h 263842"/>
                <a:gd name="connsiteX23" fmla="*/ 79534 w 109061"/>
                <a:gd name="connsiteY23" fmla="*/ 145256 h 263842"/>
                <a:gd name="connsiteX24" fmla="*/ 75724 w 109061"/>
                <a:gd name="connsiteY24" fmla="*/ 141922 h 263842"/>
                <a:gd name="connsiteX25" fmla="*/ 74295 w 109061"/>
                <a:gd name="connsiteY25" fmla="*/ 140970 h 263842"/>
                <a:gd name="connsiteX26" fmla="*/ 74295 w 109061"/>
                <a:gd name="connsiteY26" fmla="*/ 144304 h 263842"/>
                <a:gd name="connsiteX27" fmla="*/ 74771 w 109061"/>
                <a:gd name="connsiteY27" fmla="*/ 147161 h 263842"/>
                <a:gd name="connsiteX28" fmla="*/ 75248 w 109061"/>
                <a:gd name="connsiteY28" fmla="*/ 147638 h 263842"/>
                <a:gd name="connsiteX29" fmla="*/ 80010 w 109061"/>
                <a:gd name="connsiteY29" fmla="*/ 148114 h 263842"/>
                <a:gd name="connsiteX30" fmla="*/ 80963 w 109061"/>
                <a:gd name="connsiteY30" fmla="*/ 148590 h 263842"/>
                <a:gd name="connsiteX31" fmla="*/ 82391 w 109061"/>
                <a:gd name="connsiteY31" fmla="*/ 151447 h 263842"/>
                <a:gd name="connsiteX32" fmla="*/ 85249 w 109061"/>
                <a:gd name="connsiteY32" fmla="*/ 159544 h 263842"/>
                <a:gd name="connsiteX33" fmla="*/ 85249 w 109061"/>
                <a:gd name="connsiteY33" fmla="*/ 160496 h 263842"/>
                <a:gd name="connsiteX34" fmla="*/ 88106 w 109061"/>
                <a:gd name="connsiteY34" fmla="*/ 167164 h 263842"/>
                <a:gd name="connsiteX35" fmla="*/ 89059 w 109061"/>
                <a:gd name="connsiteY35" fmla="*/ 170021 h 263842"/>
                <a:gd name="connsiteX36" fmla="*/ 88582 w 109061"/>
                <a:gd name="connsiteY36" fmla="*/ 170974 h 263842"/>
                <a:gd name="connsiteX37" fmla="*/ 88106 w 109061"/>
                <a:gd name="connsiteY37" fmla="*/ 171450 h 263842"/>
                <a:gd name="connsiteX38" fmla="*/ 87154 w 109061"/>
                <a:gd name="connsiteY38" fmla="*/ 171450 h 263842"/>
                <a:gd name="connsiteX39" fmla="*/ 85725 w 109061"/>
                <a:gd name="connsiteY39" fmla="*/ 170021 h 263842"/>
                <a:gd name="connsiteX40" fmla="*/ 83344 w 109061"/>
                <a:gd name="connsiteY40" fmla="*/ 167640 h 263842"/>
                <a:gd name="connsiteX41" fmla="*/ 80486 w 109061"/>
                <a:gd name="connsiteY41" fmla="*/ 163830 h 263842"/>
                <a:gd name="connsiteX42" fmla="*/ 79534 w 109061"/>
                <a:gd name="connsiteY42" fmla="*/ 163354 h 263842"/>
                <a:gd name="connsiteX43" fmla="*/ 77629 w 109061"/>
                <a:gd name="connsiteY43" fmla="*/ 162877 h 263842"/>
                <a:gd name="connsiteX44" fmla="*/ 77152 w 109061"/>
                <a:gd name="connsiteY44" fmla="*/ 162401 h 263842"/>
                <a:gd name="connsiteX45" fmla="*/ 77152 w 109061"/>
                <a:gd name="connsiteY45" fmla="*/ 160020 h 263842"/>
                <a:gd name="connsiteX46" fmla="*/ 76676 w 109061"/>
                <a:gd name="connsiteY46" fmla="*/ 159067 h 263842"/>
                <a:gd name="connsiteX47" fmla="*/ 75724 w 109061"/>
                <a:gd name="connsiteY47" fmla="*/ 158591 h 263842"/>
                <a:gd name="connsiteX48" fmla="*/ 74771 w 109061"/>
                <a:gd name="connsiteY48" fmla="*/ 158115 h 263842"/>
                <a:gd name="connsiteX49" fmla="*/ 73819 w 109061"/>
                <a:gd name="connsiteY49" fmla="*/ 158115 h 263842"/>
                <a:gd name="connsiteX50" fmla="*/ 73343 w 109061"/>
                <a:gd name="connsiteY50" fmla="*/ 158591 h 263842"/>
                <a:gd name="connsiteX51" fmla="*/ 73819 w 109061"/>
                <a:gd name="connsiteY51" fmla="*/ 160020 h 263842"/>
                <a:gd name="connsiteX52" fmla="*/ 73343 w 109061"/>
                <a:gd name="connsiteY52" fmla="*/ 161449 h 263842"/>
                <a:gd name="connsiteX53" fmla="*/ 72390 w 109061"/>
                <a:gd name="connsiteY53" fmla="*/ 162877 h 263842"/>
                <a:gd name="connsiteX54" fmla="*/ 71914 w 109061"/>
                <a:gd name="connsiteY54" fmla="*/ 163830 h 263842"/>
                <a:gd name="connsiteX55" fmla="*/ 72390 w 109061"/>
                <a:gd name="connsiteY55" fmla="*/ 164306 h 263842"/>
                <a:gd name="connsiteX56" fmla="*/ 72390 w 109061"/>
                <a:gd name="connsiteY56" fmla="*/ 164782 h 263842"/>
                <a:gd name="connsiteX57" fmla="*/ 70485 w 109061"/>
                <a:gd name="connsiteY57" fmla="*/ 166211 h 263842"/>
                <a:gd name="connsiteX58" fmla="*/ 69056 w 109061"/>
                <a:gd name="connsiteY58" fmla="*/ 166688 h 263842"/>
                <a:gd name="connsiteX59" fmla="*/ 68104 w 109061"/>
                <a:gd name="connsiteY59" fmla="*/ 166688 h 263842"/>
                <a:gd name="connsiteX60" fmla="*/ 68104 w 109061"/>
                <a:gd name="connsiteY60" fmla="*/ 165735 h 263842"/>
                <a:gd name="connsiteX61" fmla="*/ 67151 w 109061"/>
                <a:gd name="connsiteY61" fmla="*/ 164782 h 263842"/>
                <a:gd name="connsiteX62" fmla="*/ 65723 w 109061"/>
                <a:gd name="connsiteY62" fmla="*/ 164306 h 263842"/>
                <a:gd name="connsiteX63" fmla="*/ 64294 w 109061"/>
                <a:gd name="connsiteY63" fmla="*/ 162877 h 263842"/>
                <a:gd name="connsiteX64" fmla="*/ 63341 w 109061"/>
                <a:gd name="connsiteY64" fmla="*/ 160972 h 263842"/>
                <a:gd name="connsiteX65" fmla="*/ 62865 w 109061"/>
                <a:gd name="connsiteY65" fmla="*/ 159067 h 263842"/>
                <a:gd name="connsiteX66" fmla="*/ 62389 w 109061"/>
                <a:gd name="connsiteY66" fmla="*/ 156686 h 263842"/>
                <a:gd name="connsiteX67" fmla="*/ 62865 w 109061"/>
                <a:gd name="connsiteY67" fmla="*/ 155257 h 263842"/>
                <a:gd name="connsiteX68" fmla="*/ 63818 w 109061"/>
                <a:gd name="connsiteY68" fmla="*/ 154305 h 263842"/>
                <a:gd name="connsiteX69" fmla="*/ 64770 w 109061"/>
                <a:gd name="connsiteY69" fmla="*/ 152400 h 263842"/>
                <a:gd name="connsiteX70" fmla="*/ 65723 w 109061"/>
                <a:gd name="connsiteY70" fmla="*/ 149066 h 263842"/>
                <a:gd name="connsiteX71" fmla="*/ 65246 w 109061"/>
                <a:gd name="connsiteY71" fmla="*/ 146209 h 263842"/>
                <a:gd name="connsiteX72" fmla="*/ 63341 w 109061"/>
                <a:gd name="connsiteY72" fmla="*/ 143827 h 263842"/>
                <a:gd name="connsiteX73" fmla="*/ 61436 w 109061"/>
                <a:gd name="connsiteY73" fmla="*/ 142875 h 263842"/>
                <a:gd name="connsiteX74" fmla="*/ 60007 w 109061"/>
                <a:gd name="connsiteY74" fmla="*/ 142875 h 263842"/>
                <a:gd name="connsiteX75" fmla="*/ 58579 w 109061"/>
                <a:gd name="connsiteY75" fmla="*/ 141446 h 263842"/>
                <a:gd name="connsiteX76" fmla="*/ 55721 w 109061"/>
                <a:gd name="connsiteY76" fmla="*/ 136207 h 263842"/>
                <a:gd name="connsiteX77" fmla="*/ 55245 w 109061"/>
                <a:gd name="connsiteY77" fmla="*/ 135255 h 263842"/>
                <a:gd name="connsiteX78" fmla="*/ 55245 w 109061"/>
                <a:gd name="connsiteY78" fmla="*/ 133826 h 263842"/>
                <a:gd name="connsiteX79" fmla="*/ 55721 w 109061"/>
                <a:gd name="connsiteY79" fmla="*/ 132397 h 263842"/>
                <a:gd name="connsiteX80" fmla="*/ 55721 w 109061"/>
                <a:gd name="connsiteY80" fmla="*/ 128588 h 263842"/>
                <a:gd name="connsiteX81" fmla="*/ 55245 w 109061"/>
                <a:gd name="connsiteY81" fmla="*/ 121444 h 263842"/>
                <a:gd name="connsiteX82" fmla="*/ 54769 w 109061"/>
                <a:gd name="connsiteY82" fmla="*/ 120491 h 263842"/>
                <a:gd name="connsiteX83" fmla="*/ 54293 w 109061"/>
                <a:gd name="connsiteY83" fmla="*/ 118110 h 263842"/>
                <a:gd name="connsiteX84" fmla="*/ 53340 w 109061"/>
                <a:gd name="connsiteY84" fmla="*/ 117157 h 263842"/>
                <a:gd name="connsiteX85" fmla="*/ 52864 w 109061"/>
                <a:gd name="connsiteY85" fmla="*/ 116205 h 263842"/>
                <a:gd name="connsiteX86" fmla="*/ 52864 w 109061"/>
                <a:gd name="connsiteY86" fmla="*/ 114776 h 263842"/>
                <a:gd name="connsiteX87" fmla="*/ 52388 w 109061"/>
                <a:gd name="connsiteY87" fmla="*/ 113824 h 263842"/>
                <a:gd name="connsiteX88" fmla="*/ 51435 w 109061"/>
                <a:gd name="connsiteY88" fmla="*/ 113347 h 263842"/>
                <a:gd name="connsiteX89" fmla="*/ 50482 w 109061"/>
                <a:gd name="connsiteY89" fmla="*/ 112395 h 263842"/>
                <a:gd name="connsiteX90" fmla="*/ 50006 w 109061"/>
                <a:gd name="connsiteY90" fmla="*/ 110966 h 263842"/>
                <a:gd name="connsiteX91" fmla="*/ 50006 w 109061"/>
                <a:gd name="connsiteY91" fmla="*/ 105251 h 263842"/>
                <a:gd name="connsiteX92" fmla="*/ 49530 w 109061"/>
                <a:gd name="connsiteY92" fmla="*/ 103346 h 263842"/>
                <a:gd name="connsiteX93" fmla="*/ 48577 w 109061"/>
                <a:gd name="connsiteY93" fmla="*/ 102394 h 263842"/>
                <a:gd name="connsiteX94" fmla="*/ 47149 w 109061"/>
                <a:gd name="connsiteY94" fmla="*/ 101917 h 263842"/>
                <a:gd name="connsiteX95" fmla="*/ 46196 w 109061"/>
                <a:gd name="connsiteY95" fmla="*/ 100965 h 263842"/>
                <a:gd name="connsiteX96" fmla="*/ 44768 w 109061"/>
                <a:gd name="connsiteY96" fmla="*/ 97631 h 263842"/>
                <a:gd name="connsiteX97" fmla="*/ 44768 w 109061"/>
                <a:gd name="connsiteY97" fmla="*/ 96202 h 263842"/>
                <a:gd name="connsiteX98" fmla="*/ 45720 w 109061"/>
                <a:gd name="connsiteY98" fmla="*/ 90964 h 263842"/>
                <a:gd name="connsiteX99" fmla="*/ 47149 w 109061"/>
                <a:gd name="connsiteY99" fmla="*/ 88582 h 263842"/>
                <a:gd name="connsiteX100" fmla="*/ 49530 w 109061"/>
                <a:gd name="connsiteY100" fmla="*/ 86677 h 263842"/>
                <a:gd name="connsiteX101" fmla="*/ 50482 w 109061"/>
                <a:gd name="connsiteY101" fmla="*/ 85249 h 263842"/>
                <a:gd name="connsiteX102" fmla="*/ 50482 w 109061"/>
                <a:gd name="connsiteY102" fmla="*/ 83820 h 263842"/>
                <a:gd name="connsiteX103" fmla="*/ 51435 w 109061"/>
                <a:gd name="connsiteY103" fmla="*/ 81915 h 263842"/>
                <a:gd name="connsiteX104" fmla="*/ 54769 w 109061"/>
                <a:gd name="connsiteY104" fmla="*/ 78105 h 263842"/>
                <a:gd name="connsiteX105" fmla="*/ 54769 w 109061"/>
                <a:gd name="connsiteY105" fmla="*/ 77152 h 263842"/>
                <a:gd name="connsiteX106" fmla="*/ 53816 w 109061"/>
                <a:gd name="connsiteY106" fmla="*/ 69532 h 263842"/>
                <a:gd name="connsiteX107" fmla="*/ 52864 w 109061"/>
                <a:gd name="connsiteY107" fmla="*/ 65722 h 263842"/>
                <a:gd name="connsiteX108" fmla="*/ 51911 w 109061"/>
                <a:gd name="connsiteY108" fmla="*/ 62865 h 263842"/>
                <a:gd name="connsiteX109" fmla="*/ 51911 w 109061"/>
                <a:gd name="connsiteY109" fmla="*/ 60960 h 263842"/>
                <a:gd name="connsiteX110" fmla="*/ 52388 w 109061"/>
                <a:gd name="connsiteY110" fmla="*/ 59531 h 263842"/>
                <a:gd name="connsiteX111" fmla="*/ 52388 w 109061"/>
                <a:gd name="connsiteY111" fmla="*/ 58579 h 263842"/>
                <a:gd name="connsiteX112" fmla="*/ 51911 w 109061"/>
                <a:gd name="connsiteY112" fmla="*/ 57626 h 263842"/>
                <a:gd name="connsiteX113" fmla="*/ 50959 w 109061"/>
                <a:gd name="connsiteY113" fmla="*/ 41910 h 263842"/>
                <a:gd name="connsiteX114" fmla="*/ 50482 w 109061"/>
                <a:gd name="connsiteY114" fmla="*/ 40957 h 263842"/>
                <a:gd name="connsiteX115" fmla="*/ 50482 w 109061"/>
                <a:gd name="connsiteY115" fmla="*/ 40005 h 263842"/>
                <a:gd name="connsiteX116" fmla="*/ 51435 w 109061"/>
                <a:gd name="connsiteY116" fmla="*/ 39052 h 263842"/>
                <a:gd name="connsiteX117" fmla="*/ 51911 w 109061"/>
                <a:gd name="connsiteY117" fmla="*/ 38100 h 263842"/>
                <a:gd name="connsiteX118" fmla="*/ 51911 w 109061"/>
                <a:gd name="connsiteY118" fmla="*/ 37147 h 263842"/>
                <a:gd name="connsiteX119" fmla="*/ 52388 w 109061"/>
                <a:gd name="connsiteY119" fmla="*/ 36195 h 263842"/>
                <a:gd name="connsiteX120" fmla="*/ 53340 w 109061"/>
                <a:gd name="connsiteY120" fmla="*/ 35719 h 263842"/>
                <a:gd name="connsiteX121" fmla="*/ 52864 w 109061"/>
                <a:gd name="connsiteY121" fmla="*/ 34290 h 263842"/>
                <a:gd name="connsiteX122" fmla="*/ 51435 w 109061"/>
                <a:gd name="connsiteY122" fmla="*/ 31432 h 263842"/>
                <a:gd name="connsiteX123" fmla="*/ 50006 w 109061"/>
                <a:gd name="connsiteY123" fmla="*/ 29051 h 263842"/>
                <a:gd name="connsiteX124" fmla="*/ 46673 w 109061"/>
                <a:gd name="connsiteY124" fmla="*/ 25717 h 263842"/>
                <a:gd name="connsiteX125" fmla="*/ 45244 w 109061"/>
                <a:gd name="connsiteY125" fmla="*/ 23813 h 263842"/>
                <a:gd name="connsiteX126" fmla="*/ 44291 w 109061"/>
                <a:gd name="connsiteY126" fmla="*/ 21431 h 263842"/>
                <a:gd name="connsiteX127" fmla="*/ 42863 w 109061"/>
                <a:gd name="connsiteY127" fmla="*/ 16192 h 263842"/>
                <a:gd name="connsiteX128" fmla="*/ 41910 w 109061"/>
                <a:gd name="connsiteY128" fmla="*/ 15240 h 263842"/>
                <a:gd name="connsiteX129" fmla="*/ 41434 w 109061"/>
                <a:gd name="connsiteY129" fmla="*/ 13811 h 263842"/>
                <a:gd name="connsiteX130" fmla="*/ 41434 w 109061"/>
                <a:gd name="connsiteY130" fmla="*/ 11906 h 263842"/>
                <a:gd name="connsiteX131" fmla="*/ 41910 w 109061"/>
                <a:gd name="connsiteY131" fmla="*/ 10477 h 263842"/>
                <a:gd name="connsiteX132" fmla="*/ 43339 w 109061"/>
                <a:gd name="connsiteY132" fmla="*/ 8572 h 263842"/>
                <a:gd name="connsiteX133" fmla="*/ 42863 w 109061"/>
                <a:gd name="connsiteY133" fmla="*/ 9049 h 263842"/>
                <a:gd name="connsiteX134" fmla="*/ 40957 w 109061"/>
                <a:gd name="connsiteY134" fmla="*/ 9049 h 263842"/>
                <a:gd name="connsiteX135" fmla="*/ 40005 w 109061"/>
                <a:gd name="connsiteY135" fmla="*/ 8572 h 263842"/>
                <a:gd name="connsiteX136" fmla="*/ 37148 w 109061"/>
                <a:gd name="connsiteY136" fmla="*/ 6667 h 263842"/>
                <a:gd name="connsiteX137" fmla="*/ 34766 w 109061"/>
                <a:gd name="connsiteY137" fmla="*/ 6191 h 263842"/>
                <a:gd name="connsiteX138" fmla="*/ 29051 w 109061"/>
                <a:gd name="connsiteY138" fmla="*/ 6667 h 263842"/>
                <a:gd name="connsiteX139" fmla="*/ 27146 w 109061"/>
                <a:gd name="connsiteY139" fmla="*/ 7144 h 263842"/>
                <a:gd name="connsiteX140" fmla="*/ 25718 w 109061"/>
                <a:gd name="connsiteY140" fmla="*/ 6667 h 263842"/>
                <a:gd name="connsiteX141" fmla="*/ 22860 w 109061"/>
                <a:gd name="connsiteY141" fmla="*/ 3810 h 263842"/>
                <a:gd name="connsiteX142" fmla="*/ 19050 w 109061"/>
                <a:gd name="connsiteY142" fmla="*/ 3334 h 263842"/>
                <a:gd name="connsiteX143" fmla="*/ 15716 w 109061"/>
                <a:gd name="connsiteY143" fmla="*/ 3334 h 263842"/>
                <a:gd name="connsiteX144" fmla="*/ 10477 w 109061"/>
                <a:gd name="connsiteY144" fmla="*/ 0 h 263842"/>
                <a:gd name="connsiteX145" fmla="*/ 9049 w 109061"/>
                <a:gd name="connsiteY145" fmla="*/ 0 h 263842"/>
                <a:gd name="connsiteX146" fmla="*/ 8573 w 109061"/>
                <a:gd name="connsiteY146" fmla="*/ 476 h 263842"/>
                <a:gd name="connsiteX147" fmla="*/ 8573 w 109061"/>
                <a:gd name="connsiteY147" fmla="*/ 1429 h 263842"/>
                <a:gd name="connsiteX148" fmla="*/ 9525 w 109061"/>
                <a:gd name="connsiteY148" fmla="*/ 3334 h 263842"/>
                <a:gd name="connsiteX149" fmla="*/ 10477 w 109061"/>
                <a:gd name="connsiteY149" fmla="*/ 4763 h 263842"/>
                <a:gd name="connsiteX150" fmla="*/ 10477 w 109061"/>
                <a:gd name="connsiteY150" fmla="*/ 6667 h 263842"/>
                <a:gd name="connsiteX151" fmla="*/ 10954 w 109061"/>
                <a:gd name="connsiteY151" fmla="*/ 8572 h 263842"/>
                <a:gd name="connsiteX152" fmla="*/ 12382 w 109061"/>
                <a:gd name="connsiteY152" fmla="*/ 9049 h 263842"/>
                <a:gd name="connsiteX153" fmla="*/ 13335 w 109061"/>
                <a:gd name="connsiteY153" fmla="*/ 9049 h 263842"/>
                <a:gd name="connsiteX154" fmla="*/ 14288 w 109061"/>
                <a:gd name="connsiteY154" fmla="*/ 7620 h 263842"/>
                <a:gd name="connsiteX155" fmla="*/ 15716 w 109061"/>
                <a:gd name="connsiteY155" fmla="*/ 7620 h 263842"/>
                <a:gd name="connsiteX156" fmla="*/ 17145 w 109061"/>
                <a:gd name="connsiteY156" fmla="*/ 8572 h 263842"/>
                <a:gd name="connsiteX157" fmla="*/ 17621 w 109061"/>
                <a:gd name="connsiteY157" fmla="*/ 10477 h 263842"/>
                <a:gd name="connsiteX158" fmla="*/ 19050 w 109061"/>
                <a:gd name="connsiteY158" fmla="*/ 12859 h 263842"/>
                <a:gd name="connsiteX159" fmla="*/ 20955 w 109061"/>
                <a:gd name="connsiteY159" fmla="*/ 14764 h 263842"/>
                <a:gd name="connsiteX160" fmla="*/ 22384 w 109061"/>
                <a:gd name="connsiteY160" fmla="*/ 16669 h 263842"/>
                <a:gd name="connsiteX161" fmla="*/ 21907 w 109061"/>
                <a:gd name="connsiteY161" fmla="*/ 20002 h 263842"/>
                <a:gd name="connsiteX162" fmla="*/ 20955 w 109061"/>
                <a:gd name="connsiteY162" fmla="*/ 22860 h 263842"/>
                <a:gd name="connsiteX163" fmla="*/ 23813 w 109061"/>
                <a:gd name="connsiteY163" fmla="*/ 25717 h 263842"/>
                <a:gd name="connsiteX164" fmla="*/ 27623 w 109061"/>
                <a:gd name="connsiteY164" fmla="*/ 28575 h 263842"/>
                <a:gd name="connsiteX165" fmla="*/ 28575 w 109061"/>
                <a:gd name="connsiteY165" fmla="*/ 29527 h 263842"/>
                <a:gd name="connsiteX166" fmla="*/ 29051 w 109061"/>
                <a:gd name="connsiteY166" fmla="*/ 33338 h 263842"/>
                <a:gd name="connsiteX167" fmla="*/ 29527 w 109061"/>
                <a:gd name="connsiteY167" fmla="*/ 34766 h 263842"/>
                <a:gd name="connsiteX168" fmla="*/ 31909 w 109061"/>
                <a:gd name="connsiteY168" fmla="*/ 38100 h 263842"/>
                <a:gd name="connsiteX169" fmla="*/ 33338 w 109061"/>
                <a:gd name="connsiteY169" fmla="*/ 40481 h 263842"/>
                <a:gd name="connsiteX170" fmla="*/ 33338 w 109061"/>
                <a:gd name="connsiteY170" fmla="*/ 41910 h 263842"/>
                <a:gd name="connsiteX171" fmla="*/ 26670 w 109061"/>
                <a:gd name="connsiteY171" fmla="*/ 48577 h 263842"/>
                <a:gd name="connsiteX172" fmla="*/ 24765 w 109061"/>
                <a:gd name="connsiteY172" fmla="*/ 49054 h 263842"/>
                <a:gd name="connsiteX173" fmla="*/ 22860 w 109061"/>
                <a:gd name="connsiteY173" fmla="*/ 49530 h 263842"/>
                <a:gd name="connsiteX174" fmla="*/ 20955 w 109061"/>
                <a:gd name="connsiteY174" fmla="*/ 50959 h 263842"/>
                <a:gd name="connsiteX175" fmla="*/ 20002 w 109061"/>
                <a:gd name="connsiteY175" fmla="*/ 52388 h 263842"/>
                <a:gd name="connsiteX176" fmla="*/ 20479 w 109061"/>
                <a:gd name="connsiteY176" fmla="*/ 53340 h 263842"/>
                <a:gd name="connsiteX177" fmla="*/ 20955 w 109061"/>
                <a:gd name="connsiteY177" fmla="*/ 55721 h 263842"/>
                <a:gd name="connsiteX178" fmla="*/ 22384 w 109061"/>
                <a:gd name="connsiteY178" fmla="*/ 59055 h 263842"/>
                <a:gd name="connsiteX179" fmla="*/ 23813 w 109061"/>
                <a:gd name="connsiteY179" fmla="*/ 61436 h 263842"/>
                <a:gd name="connsiteX180" fmla="*/ 22860 w 109061"/>
                <a:gd name="connsiteY180" fmla="*/ 64770 h 263842"/>
                <a:gd name="connsiteX181" fmla="*/ 20002 w 109061"/>
                <a:gd name="connsiteY181" fmla="*/ 70009 h 263842"/>
                <a:gd name="connsiteX182" fmla="*/ 18574 w 109061"/>
                <a:gd name="connsiteY182" fmla="*/ 70485 h 263842"/>
                <a:gd name="connsiteX183" fmla="*/ 18574 w 109061"/>
                <a:gd name="connsiteY183" fmla="*/ 74295 h 263842"/>
                <a:gd name="connsiteX184" fmla="*/ 19526 w 109061"/>
                <a:gd name="connsiteY184" fmla="*/ 75724 h 263842"/>
                <a:gd name="connsiteX185" fmla="*/ 20955 w 109061"/>
                <a:gd name="connsiteY185" fmla="*/ 76676 h 263842"/>
                <a:gd name="connsiteX186" fmla="*/ 21431 w 109061"/>
                <a:gd name="connsiteY186" fmla="*/ 79534 h 263842"/>
                <a:gd name="connsiteX187" fmla="*/ 21431 w 109061"/>
                <a:gd name="connsiteY187" fmla="*/ 83344 h 263842"/>
                <a:gd name="connsiteX188" fmla="*/ 21431 w 109061"/>
                <a:gd name="connsiteY188" fmla="*/ 86201 h 263842"/>
                <a:gd name="connsiteX189" fmla="*/ 20002 w 109061"/>
                <a:gd name="connsiteY189" fmla="*/ 93821 h 263842"/>
                <a:gd name="connsiteX190" fmla="*/ 22860 w 109061"/>
                <a:gd name="connsiteY190" fmla="*/ 100489 h 263842"/>
                <a:gd name="connsiteX191" fmla="*/ 23813 w 109061"/>
                <a:gd name="connsiteY191" fmla="*/ 101441 h 263842"/>
                <a:gd name="connsiteX192" fmla="*/ 28099 w 109061"/>
                <a:gd name="connsiteY192" fmla="*/ 101441 h 263842"/>
                <a:gd name="connsiteX193" fmla="*/ 28575 w 109061"/>
                <a:gd name="connsiteY193" fmla="*/ 101917 h 263842"/>
                <a:gd name="connsiteX194" fmla="*/ 27623 w 109061"/>
                <a:gd name="connsiteY194" fmla="*/ 103822 h 263842"/>
                <a:gd name="connsiteX195" fmla="*/ 25718 w 109061"/>
                <a:gd name="connsiteY195" fmla="*/ 105727 h 263842"/>
                <a:gd name="connsiteX196" fmla="*/ 24765 w 109061"/>
                <a:gd name="connsiteY196" fmla="*/ 106680 h 263842"/>
                <a:gd name="connsiteX197" fmla="*/ 19526 w 109061"/>
                <a:gd name="connsiteY197" fmla="*/ 109061 h 263842"/>
                <a:gd name="connsiteX198" fmla="*/ 11906 w 109061"/>
                <a:gd name="connsiteY198" fmla="*/ 111442 h 263842"/>
                <a:gd name="connsiteX199" fmla="*/ 10477 w 109061"/>
                <a:gd name="connsiteY199" fmla="*/ 113824 h 263842"/>
                <a:gd name="connsiteX200" fmla="*/ 9525 w 109061"/>
                <a:gd name="connsiteY200" fmla="*/ 117157 h 263842"/>
                <a:gd name="connsiteX201" fmla="*/ 10477 w 109061"/>
                <a:gd name="connsiteY201" fmla="*/ 119063 h 263842"/>
                <a:gd name="connsiteX202" fmla="*/ 11430 w 109061"/>
                <a:gd name="connsiteY202" fmla="*/ 120491 h 263842"/>
                <a:gd name="connsiteX203" fmla="*/ 10954 w 109061"/>
                <a:gd name="connsiteY203" fmla="*/ 123349 h 263842"/>
                <a:gd name="connsiteX204" fmla="*/ 10477 w 109061"/>
                <a:gd name="connsiteY204" fmla="*/ 126682 h 263842"/>
                <a:gd name="connsiteX205" fmla="*/ 10477 w 109061"/>
                <a:gd name="connsiteY205" fmla="*/ 129064 h 263842"/>
                <a:gd name="connsiteX206" fmla="*/ 10001 w 109061"/>
                <a:gd name="connsiteY206" fmla="*/ 131445 h 263842"/>
                <a:gd name="connsiteX207" fmla="*/ 9049 w 109061"/>
                <a:gd name="connsiteY207" fmla="*/ 132397 h 263842"/>
                <a:gd name="connsiteX208" fmla="*/ 7620 w 109061"/>
                <a:gd name="connsiteY208" fmla="*/ 135731 h 263842"/>
                <a:gd name="connsiteX209" fmla="*/ 6191 w 109061"/>
                <a:gd name="connsiteY209" fmla="*/ 139065 h 263842"/>
                <a:gd name="connsiteX210" fmla="*/ 4763 w 109061"/>
                <a:gd name="connsiteY210" fmla="*/ 140494 h 263842"/>
                <a:gd name="connsiteX211" fmla="*/ 2857 w 109061"/>
                <a:gd name="connsiteY211" fmla="*/ 141922 h 263842"/>
                <a:gd name="connsiteX212" fmla="*/ 0 w 109061"/>
                <a:gd name="connsiteY212" fmla="*/ 143351 h 263842"/>
                <a:gd name="connsiteX213" fmla="*/ 0 w 109061"/>
                <a:gd name="connsiteY213" fmla="*/ 143827 h 263842"/>
                <a:gd name="connsiteX214" fmla="*/ 3334 w 109061"/>
                <a:gd name="connsiteY214" fmla="*/ 145256 h 263842"/>
                <a:gd name="connsiteX215" fmla="*/ 4286 w 109061"/>
                <a:gd name="connsiteY215" fmla="*/ 146209 h 263842"/>
                <a:gd name="connsiteX216" fmla="*/ 4763 w 109061"/>
                <a:gd name="connsiteY216" fmla="*/ 147161 h 263842"/>
                <a:gd name="connsiteX217" fmla="*/ 3810 w 109061"/>
                <a:gd name="connsiteY217" fmla="*/ 148114 h 263842"/>
                <a:gd name="connsiteX218" fmla="*/ 3334 w 109061"/>
                <a:gd name="connsiteY218" fmla="*/ 149066 h 263842"/>
                <a:gd name="connsiteX219" fmla="*/ 4763 w 109061"/>
                <a:gd name="connsiteY219" fmla="*/ 150019 h 263842"/>
                <a:gd name="connsiteX220" fmla="*/ 6668 w 109061"/>
                <a:gd name="connsiteY220" fmla="*/ 150971 h 263842"/>
                <a:gd name="connsiteX221" fmla="*/ 8573 w 109061"/>
                <a:gd name="connsiteY221" fmla="*/ 153352 h 263842"/>
                <a:gd name="connsiteX222" fmla="*/ 10001 w 109061"/>
                <a:gd name="connsiteY222" fmla="*/ 156686 h 263842"/>
                <a:gd name="connsiteX223" fmla="*/ 10477 w 109061"/>
                <a:gd name="connsiteY223" fmla="*/ 157639 h 263842"/>
                <a:gd name="connsiteX224" fmla="*/ 10954 w 109061"/>
                <a:gd name="connsiteY224" fmla="*/ 158115 h 263842"/>
                <a:gd name="connsiteX225" fmla="*/ 11430 w 109061"/>
                <a:gd name="connsiteY225" fmla="*/ 158115 h 263842"/>
                <a:gd name="connsiteX226" fmla="*/ 12382 w 109061"/>
                <a:gd name="connsiteY226" fmla="*/ 157639 h 263842"/>
                <a:gd name="connsiteX227" fmla="*/ 14288 w 109061"/>
                <a:gd name="connsiteY227" fmla="*/ 155734 h 263842"/>
                <a:gd name="connsiteX228" fmla="*/ 15716 w 109061"/>
                <a:gd name="connsiteY228" fmla="*/ 155257 h 263842"/>
                <a:gd name="connsiteX229" fmla="*/ 17621 w 109061"/>
                <a:gd name="connsiteY229" fmla="*/ 157639 h 263842"/>
                <a:gd name="connsiteX230" fmla="*/ 19050 w 109061"/>
                <a:gd name="connsiteY230" fmla="*/ 158591 h 263842"/>
                <a:gd name="connsiteX231" fmla="*/ 23813 w 109061"/>
                <a:gd name="connsiteY231" fmla="*/ 167164 h 263842"/>
                <a:gd name="connsiteX232" fmla="*/ 27623 w 109061"/>
                <a:gd name="connsiteY232" fmla="*/ 171926 h 263842"/>
                <a:gd name="connsiteX233" fmla="*/ 31909 w 109061"/>
                <a:gd name="connsiteY233" fmla="*/ 176689 h 263842"/>
                <a:gd name="connsiteX234" fmla="*/ 32861 w 109061"/>
                <a:gd name="connsiteY234" fmla="*/ 176689 h 263842"/>
                <a:gd name="connsiteX235" fmla="*/ 34290 w 109061"/>
                <a:gd name="connsiteY235" fmla="*/ 175736 h 263842"/>
                <a:gd name="connsiteX236" fmla="*/ 36671 w 109061"/>
                <a:gd name="connsiteY236" fmla="*/ 175260 h 263842"/>
                <a:gd name="connsiteX237" fmla="*/ 43815 w 109061"/>
                <a:gd name="connsiteY237" fmla="*/ 174307 h 263842"/>
                <a:gd name="connsiteX238" fmla="*/ 46673 w 109061"/>
                <a:gd name="connsiteY238" fmla="*/ 174307 h 263842"/>
                <a:gd name="connsiteX239" fmla="*/ 48577 w 109061"/>
                <a:gd name="connsiteY239" fmla="*/ 172879 h 263842"/>
                <a:gd name="connsiteX240" fmla="*/ 52388 w 109061"/>
                <a:gd name="connsiteY240" fmla="*/ 171926 h 263842"/>
                <a:gd name="connsiteX241" fmla="*/ 56674 w 109061"/>
                <a:gd name="connsiteY241" fmla="*/ 171450 h 263842"/>
                <a:gd name="connsiteX242" fmla="*/ 58102 w 109061"/>
                <a:gd name="connsiteY242" fmla="*/ 171926 h 263842"/>
                <a:gd name="connsiteX243" fmla="*/ 62389 w 109061"/>
                <a:gd name="connsiteY243" fmla="*/ 177641 h 263842"/>
                <a:gd name="connsiteX244" fmla="*/ 62865 w 109061"/>
                <a:gd name="connsiteY244" fmla="*/ 182404 h 263842"/>
                <a:gd name="connsiteX245" fmla="*/ 63818 w 109061"/>
                <a:gd name="connsiteY245" fmla="*/ 189071 h 263842"/>
                <a:gd name="connsiteX246" fmla="*/ 63818 w 109061"/>
                <a:gd name="connsiteY246" fmla="*/ 192405 h 263842"/>
                <a:gd name="connsiteX247" fmla="*/ 63818 w 109061"/>
                <a:gd name="connsiteY247" fmla="*/ 196691 h 263842"/>
                <a:gd name="connsiteX248" fmla="*/ 63341 w 109061"/>
                <a:gd name="connsiteY248" fmla="*/ 201930 h 263842"/>
                <a:gd name="connsiteX249" fmla="*/ 59531 w 109061"/>
                <a:gd name="connsiteY249" fmla="*/ 208121 h 263842"/>
                <a:gd name="connsiteX250" fmla="*/ 59055 w 109061"/>
                <a:gd name="connsiteY250" fmla="*/ 210979 h 263842"/>
                <a:gd name="connsiteX251" fmla="*/ 57150 w 109061"/>
                <a:gd name="connsiteY251" fmla="*/ 215741 h 263842"/>
                <a:gd name="connsiteX252" fmla="*/ 54769 w 109061"/>
                <a:gd name="connsiteY252" fmla="*/ 218122 h 263842"/>
                <a:gd name="connsiteX253" fmla="*/ 53340 w 109061"/>
                <a:gd name="connsiteY253" fmla="*/ 220027 h 263842"/>
                <a:gd name="connsiteX254" fmla="*/ 53340 w 109061"/>
                <a:gd name="connsiteY254" fmla="*/ 221932 h 263842"/>
                <a:gd name="connsiteX255" fmla="*/ 54769 w 109061"/>
                <a:gd name="connsiteY255" fmla="*/ 223838 h 263842"/>
                <a:gd name="connsiteX256" fmla="*/ 57626 w 109061"/>
                <a:gd name="connsiteY256" fmla="*/ 226695 h 263842"/>
                <a:gd name="connsiteX257" fmla="*/ 58579 w 109061"/>
                <a:gd name="connsiteY257" fmla="*/ 228600 h 263842"/>
                <a:gd name="connsiteX258" fmla="*/ 58102 w 109061"/>
                <a:gd name="connsiteY258" fmla="*/ 230505 h 263842"/>
                <a:gd name="connsiteX259" fmla="*/ 58102 w 109061"/>
                <a:gd name="connsiteY259" fmla="*/ 232886 h 263842"/>
                <a:gd name="connsiteX260" fmla="*/ 58579 w 109061"/>
                <a:gd name="connsiteY260" fmla="*/ 234315 h 263842"/>
                <a:gd name="connsiteX261" fmla="*/ 59531 w 109061"/>
                <a:gd name="connsiteY261" fmla="*/ 235267 h 263842"/>
                <a:gd name="connsiteX262" fmla="*/ 62389 w 109061"/>
                <a:gd name="connsiteY262" fmla="*/ 236696 h 263842"/>
                <a:gd name="connsiteX263" fmla="*/ 65246 w 109061"/>
                <a:gd name="connsiteY263" fmla="*/ 240506 h 263842"/>
                <a:gd name="connsiteX264" fmla="*/ 70009 w 109061"/>
                <a:gd name="connsiteY264" fmla="*/ 245269 h 263842"/>
                <a:gd name="connsiteX265" fmla="*/ 75724 w 109061"/>
                <a:gd name="connsiteY265" fmla="*/ 251936 h 263842"/>
                <a:gd name="connsiteX266" fmla="*/ 78581 w 109061"/>
                <a:gd name="connsiteY266" fmla="*/ 253841 h 263842"/>
                <a:gd name="connsiteX267" fmla="*/ 80963 w 109061"/>
                <a:gd name="connsiteY267" fmla="*/ 254317 h 263842"/>
                <a:gd name="connsiteX268" fmla="*/ 81915 w 109061"/>
                <a:gd name="connsiteY268" fmla="*/ 256699 h 263842"/>
                <a:gd name="connsiteX269" fmla="*/ 81439 w 109061"/>
                <a:gd name="connsiteY269" fmla="*/ 259080 h 263842"/>
                <a:gd name="connsiteX270" fmla="*/ 79534 w 109061"/>
                <a:gd name="connsiteY270" fmla="*/ 260509 h 263842"/>
                <a:gd name="connsiteX271" fmla="*/ 80010 w 109061"/>
                <a:gd name="connsiteY271" fmla="*/ 262414 h 263842"/>
                <a:gd name="connsiteX272" fmla="*/ 80963 w 109061"/>
                <a:gd name="connsiteY272" fmla="*/ 263366 h 263842"/>
                <a:gd name="connsiteX273" fmla="*/ 81915 w 109061"/>
                <a:gd name="connsiteY273" fmla="*/ 263842 h 263842"/>
                <a:gd name="connsiteX274" fmla="*/ 84296 w 109061"/>
                <a:gd name="connsiteY274" fmla="*/ 263842 h 263842"/>
                <a:gd name="connsiteX275" fmla="*/ 86677 w 109061"/>
                <a:gd name="connsiteY275" fmla="*/ 263366 h 263842"/>
                <a:gd name="connsiteX276" fmla="*/ 87154 w 109061"/>
                <a:gd name="connsiteY276" fmla="*/ 262414 h 263842"/>
                <a:gd name="connsiteX277" fmla="*/ 86677 w 109061"/>
                <a:gd name="connsiteY277" fmla="*/ 252413 h 263842"/>
                <a:gd name="connsiteX278" fmla="*/ 84773 w 109061"/>
                <a:gd name="connsiteY278" fmla="*/ 246697 h 263842"/>
                <a:gd name="connsiteX279" fmla="*/ 82868 w 109061"/>
                <a:gd name="connsiteY279" fmla="*/ 244316 h 263842"/>
                <a:gd name="connsiteX280" fmla="*/ 82391 w 109061"/>
                <a:gd name="connsiteY280" fmla="*/ 243840 h 263842"/>
                <a:gd name="connsiteX281" fmla="*/ 82868 w 109061"/>
                <a:gd name="connsiteY281" fmla="*/ 241935 h 263842"/>
                <a:gd name="connsiteX282" fmla="*/ 84773 w 109061"/>
                <a:gd name="connsiteY282" fmla="*/ 237649 h 263842"/>
                <a:gd name="connsiteX283" fmla="*/ 86201 w 109061"/>
                <a:gd name="connsiteY283" fmla="*/ 233363 h 263842"/>
                <a:gd name="connsiteX284" fmla="*/ 87154 w 109061"/>
                <a:gd name="connsiteY284" fmla="*/ 231457 h 263842"/>
                <a:gd name="connsiteX285" fmla="*/ 88582 w 109061"/>
                <a:gd name="connsiteY285" fmla="*/ 230505 h 263842"/>
                <a:gd name="connsiteX286" fmla="*/ 96679 w 109061"/>
                <a:gd name="connsiteY286" fmla="*/ 229076 h 263842"/>
                <a:gd name="connsiteX287" fmla="*/ 100489 w 109061"/>
                <a:gd name="connsiteY287" fmla="*/ 228124 h 263842"/>
                <a:gd name="connsiteX288" fmla="*/ 101918 w 109061"/>
                <a:gd name="connsiteY288" fmla="*/ 226695 h 263842"/>
                <a:gd name="connsiteX289" fmla="*/ 103346 w 109061"/>
                <a:gd name="connsiteY289" fmla="*/ 223361 h 263842"/>
                <a:gd name="connsiteX290" fmla="*/ 104299 w 109061"/>
                <a:gd name="connsiteY290" fmla="*/ 213836 h 263842"/>
                <a:gd name="connsiteX291" fmla="*/ 104775 w 109061"/>
                <a:gd name="connsiteY291" fmla="*/ 204788 h 263842"/>
                <a:gd name="connsiteX292" fmla="*/ 103823 w 109061"/>
                <a:gd name="connsiteY292" fmla="*/ 199549 h 263842"/>
                <a:gd name="connsiteX293" fmla="*/ 104775 w 109061"/>
                <a:gd name="connsiteY293" fmla="*/ 191452 h 263842"/>
                <a:gd name="connsiteX294" fmla="*/ 109061 w 109061"/>
                <a:gd name="connsiteY294" fmla="*/ 188119 h 263842"/>
                <a:gd name="connsiteX295" fmla="*/ 65723 w 109061"/>
                <a:gd name="connsiteY295" fmla="*/ 91440 h 263842"/>
                <a:gd name="connsiteX296" fmla="*/ 66199 w 109061"/>
                <a:gd name="connsiteY296" fmla="*/ 89535 h 263842"/>
                <a:gd name="connsiteX297" fmla="*/ 65723 w 109061"/>
                <a:gd name="connsiteY297" fmla="*/ 88582 h 263842"/>
                <a:gd name="connsiteX298" fmla="*/ 64770 w 109061"/>
                <a:gd name="connsiteY298" fmla="*/ 88106 h 263842"/>
                <a:gd name="connsiteX299" fmla="*/ 63341 w 109061"/>
                <a:gd name="connsiteY299" fmla="*/ 88582 h 263842"/>
                <a:gd name="connsiteX300" fmla="*/ 62865 w 109061"/>
                <a:gd name="connsiteY300" fmla="*/ 90011 h 263842"/>
                <a:gd name="connsiteX301" fmla="*/ 64294 w 109061"/>
                <a:gd name="connsiteY301" fmla="*/ 91440 h 263842"/>
                <a:gd name="connsiteX302" fmla="*/ 65723 w 109061"/>
                <a:gd name="connsiteY302" fmla="*/ 91440 h 263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</a:cxnLst>
              <a:rect l="l" t="t" r="r" b="b"/>
              <a:pathLst>
                <a:path w="109061" h="263842">
                  <a:moveTo>
                    <a:pt x="77152" y="74771"/>
                  </a:moveTo>
                  <a:lnTo>
                    <a:pt x="77152" y="74771"/>
                  </a:lnTo>
                  <a:lnTo>
                    <a:pt x="77152" y="73819"/>
                  </a:lnTo>
                  <a:lnTo>
                    <a:pt x="77152" y="74771"/>
                  </a:lnTo>
                  <a:lnTo>
                    <a:pt x="77152" y="74771"/>
                  </a:lnTo>
                  <a:close/>
                  <a:moveTo>
                    <a:pt x="69056" y="92869"/>
                  </a:moveTo>
                  <a:lnTo>
                    <a:pt x="70009" y="91916"/>
                  </a:lnTo>
                  <a:lnTo>
                    <a:pt x="70485" y="90964"/>
                  </a:lnTo>
                  <a:lnTo>
                    <a:pt x="70485" y="90011"/>
                  </a:lnTo>
                  <a:lnTo>
                    <a:pt x="70009" y="89535"/>
                  </a:lnTo>
                  <a:lnTo>
                    <a:pt x="69056" y="89059"/>
                  </a:lnTo>
                  <a:lnTo>
                    <a:pt x="67627" y="89059"/>
                  </a:lnTo>
                  <a:lnTo>
                    <a:pt x="67151" y="90488"/>
                  </a:lnTo>
                  <a:lnTo>
                    <a:pt x="67151" y="92392"/>
                  </a:lnTo>
                  <a:lnTo>
                    <a:pt x="68104" y="92869"/>
                  </a:lnTo>
                  <a:lnTo>
                    <a:pt x="69056" y="92869"/>
                  </a:lnTo>
                  <a:close/>
                  <a:moveTo>
                    <a:pt x="109061" y="188119"/>
                  </a:moveTo>
                  <a:lnTo>
                    <a:pt x="108109" y="187166"/>
                  </a:lnTo>
                  <a:lnTo>
                    <a:pt x="107632" y="180499"/>
                  </a:lnTo>
                  <a:lnTo>
                    <a:pt x="102394" y="173355"/>
                  </a:lnTo>
                  <a:lnTo>
                    <a:pt x="95726" y="164306"/>
                  </a:lnTo>
                  <a:lnTo>
                    <a:pt x="91916" y="159544"/>
                  </a:lnTo>
                  <a:lnTo>
                    <a:pt x="87630" y="153829"/>
                  </a:lnTo>
                  <a:lnTo>
                    <a:pt x="79534" y="145256"/>
                  </a:lnTo>
                  <a:lnTo>
                    <a:pt x="75724" y="141922"/>
                  </a:lnTo>
                  <a:lnTo>
                    <a:pt x="74295" y="140970"/>
                  </a:lnTo>
                  <a:lnTo>
                    <a:pt x="74295" y="144304"/>
                  </a:lnTo>
                  <a:lnTo>
                    <a:pt x="74771" y="147161"/>
                  </a:lnTo>
                  <a:lnTo>
                    <a:pt x="75248" y="147638"/>
                  </a:lnTo>
                  <a:lnTo>
                    <a:pt x="80010" y="148114"/>
                  </a:lnTo>
                  <a:lnTo>
                    <a:pt x="80963" y="148590"/>
                  </a:lnTo>
                  <a:lnTo>
                    <a:pt x="82391" y="151447"/>
                  </a:lnTo>
                  <a:lnTo>
                    <a:pt x="85249" y="159544"/>
                  </a:lnTo>
                  <a:lnTo>
                    <a:pt x="85249" y="160496"/>
                  </a:lnTo>
                  <a:lnTo>
                    <a:pt x="88106" y="167164"/>
                  </a:lnTo>
                  <a:lnTo>
                    <a:pt x="89059" y="170021"/>
                  </a:lnTo>
                  <a:lnTo>
                    <a:pt x="88582" y="170974"/>
                  </a:lnTo>
                  <a:lnTo>
                    <a:pt x="88106" y="171450"/>
                  </a:lnTo>
                  <a:lnTo>
                    <a:pt x="87154" y="171450"/>
                  </a:lnTo>
                  <a:lnTo>
                    <a:pt x="85725" y="170021"/>
                  </a:lnTo>
                  <a:lnTo>
                    <a:pt x="83344" y="167640"/>
                  </a:lnTo>
                  <a:lnTo>
                    <a:pt x="80486" y="163830"/>
                  </a:lnTo>
                  <a:lnTo>
                    <a:pt x="79534" y="163354"/>
                  </a:lnTo>
                  <a:lnTo>
                    <a:pt x="77629" y="162877"/>
                  </a:lnTo>
                  <a:lnTo>
                    <a:pt x="77152" y="162401"/>
                  </a:lnTo>
                  <a:lnTo>
                    <a:pt x="77152" y="160020"/>
                  </a:lnTo>
                  <a:lnTo>
                    <a:pt x="76676" y="159067"/>
                  </a:lnTo>
                  <a:lnTo>
                    <a:pt x="75724" y="158591"/>
                  </a:lnTo>
                  <a:lnTo>
                    <a:pt x="74771" y="158115"/>
                  </a:lnTo>
                  <a:lnTo>
                    <a:pt x="73819" y="158115"/>
                  </a:lnTo>
                  <a:lnTo>
                    <a:pt x="73343" y="158591"/>
                  </a:lnTo>
                  <a:lnTo>
                    <a:pt x="73819" y="160020"/>
                  </a:lnTo>
                  <a:lnTo>
                    <a:pt x="73343" y="161449"/>
                  </a:lnTo>
                  <a:lnTo>
                    <a:pt x="72390" y="162877"/>
                  </a:lnTo>
                  <a:lnTo>
                    <a:pt x="71914" y="163830"/>
                  </a:lnTo>
                  <a:lnTo>
                    <a:pt x="72390" y="164306"/>
                  </a:lnTo>
                  <a:lnTo>
                    <a:pt x="72390" y="164782"/>
                  </a:lnTo>
                  <a:lnTo>
                    <a:pt x="70485" y="166211"/>
                  </a:lnTo>
                  <a:lnTo>
                    <a:pt x="69056" y="166688"/>
                  </a:lnTo>
                  <a:lnTo>
                    <a:pt x="68104" y="166688"/>
                  </a:lnTo>
                  <a:lnTo>
                    <a:pt x="68104" y="165735"/>
                  </a:lnTo>
                  <a:lnTo>
                    <a:pt x="67151" y="164782"/>
                  </a:lnTo>
                  <a:lnTo>
                    <a:pt x="65723" y="164306"/>
                  </a:lnTo>
                  <a:lnTo>
                    <a:pt x="64294" y="162877"/>
                  </a:lnTo>
                  <a:lnTo>
                    <a:pt x="63341" y="160972"/>
                  </a:lnTo>
                  <a:lnTo>
                    <a:pt x="62865" y="159067"/>
                  </a:lnTo>
                  <a:lnTo>
                    <a:pt x="62389" y="156686"/>
                  </a:lnTo>
                  <a:lnTo>
                    <a:pt x="62865" y="155257"/>
                  </a:lnTo>
                  <a:lnTo>
                    <a:pt x="63818" y="154305"/>
                  </a:lnTo>
                  <a:lnTo>
                    <a:pt x="64770" y="152400"/>
                  </a:lnTo>
                  <a:lnTo>
                    <a:pt x="65723" y="149066"/>
                  </a:lnTo>
                  <a:lnTo>
                    <a:pt x="65246" y="146209"/>
                  </a:lnTo>
                  <a:lnTo>
                    <a:pt x="63341" y="143827"/>
                  </a:lnTo>
                  <a:lnTo>
                    <a:pt x="61436" y="142875"/>
                  </a:lnTo>
                  <a:lnTo>
                    <a:pt x="60007" y="142875"/>
                  </a:lnTo>
                  <a:lnTo>
                    <a:pt x="58579" y="141446"/>
                  </a:lnTo>
                  <a:lnTo>
                    <a:pt x="55721" y="136207"/>
                  </a:lnTo>
                  <a:lnTo>
                    <a:pt x="55245" y="135255"/>
                  </a:lnTo>
                  <a:lnTo>
                    <a:pt x="55245" y="133826"/>
                  </a:lnTo>
                  <a:lnTo>
                    <a:pt x="55721" y="132397"/>
                  </a:lnTo>
                  <a:lnTo>
                    <a:pt x="55721" y="128588"/>
                  </a:lnTo>
                  <a:lnTo>
                    <a:pt x="55245" y="121444"/>
                  </a:lnTo>
                  <a:lnTo>
                    <a:pt x="54769" y="120491"/>
                  </a:lnTo>
                  <a:lnTo>
                    <a:pt x="54293" y="118110"/>
                  </a:lnTo>
                  <a:lnTo>
                    <a:pt x="53340" y="117157"/>
                  </a:lnTo>
                  <a:lnTo>
                    <a:pt x="52864" y="116205"/>
                  </a:lnTo>
                  <a:lnTo>
                    <a:pt x="52864" y="114776"/>
                  </a:lnTo>
                  <a:lnTo>
                    <a:pt x="52388" y="113824"/>
                  </a:lnTo>
                  <a:lnTo>
                    <a:pt x="51435" y="113347"/>
                  </a:lnTo>
                  <a:lnTo>
                    <a:pt x="50482" y="112395"/>
                  </a:lnTo>
                  <a:lnTo>
                    <a:pt x="50006" y="110966"/>
                  </a:lnTo>
                  <a:lnTo>
                    <a:pt x="50006" y="105251"/>
                  </a:lnTo>
                  <a:lnTo>
                    <a:pt x="49530" y="103346"/>
                  </a:lnTo>
                  <a:lnTo>
                    <a:pt x="48577" y="102394"/>
                  </a:lnTo>
                  <a:lnTo>
                    <a:pt x="47149" y="101917"/>
                  </a:lnTo>
                  <a:lnTo>
                    <a:pt x="46196" y="100965"/>
                  </a:lnTo>
                  <a:lnTo>
                    <a:pt x="44768" y="97631"/>
                  </a:lnTo>
                  <a:lnTo>
                    <a:pt x="44768" y="96202"/>
                  </a:lnTo>
                  <a:lnTo>
                    <a:pt x="45720" y="90964"/>
                  </a:lnTo>
                  <a:lnTo>
                    <a:pt x="47149" y="88582"/>
                  </a:lnTo>
                  <a:lnTo>
                    <a:pt x="49530" y="86677"/>
                  </a:lnTo>
                  <a:lnTo>
                    <a:pt x="50482" y="85249"/>
                  </a:lnTo>
                  <a:lnTo>
                    <a:pt x="50482" y="83820"/>
                  </a:lnTo>
                  <a:lnTo>
                    <a:pt x="51435" y="81915"/>
                  </a:lnTo>
                  <a:lnTo>
                    <a:pt x="54769" y="78105"/>
                  </a:lnTo>
                  <a:lnTo>
                    <a:pt x="54769" y="77152"/>
                  </a:lnTo>
                  <a:lnTo>
                    <a:pt x="53816" y="69532"/>
                  </a:lnTo>
                  <a:lnTo>
                    <a:pt x="52864" y="65722"/>
                  </a:lnTo>
                  <a:lnTo>
                    <a:pt x="51911" y="62865"/>
                  </a:lnTo>
                  <a:lnTo>
                    <a:pt x="51911" y="60960"/>
                  </a:lnTo>
                  <a:lnTo>
                    <a:pt x="52388" y="59531"/>
                  </a:lnTo>
                  <a:lnTo>
                    <a:pt x="52388" y="58579"/>
                  </a:lnTo>
                  <a:lnTo>
                    <a:pt x="51911" y="57626"/>
                  </a:lnTo>
                  <a:lnTo>
                    <a:pt x="50959" y="41910"/>
                  </a:lnTo>
                  <a:lnTo>
                    <a:pt x="50482" y="40957"/>
                  </a:lnTo>
                  <a:lnTo>
                    <a:pt x="50482" y="40005"/>
                  </a:lnTo>
                  <a:lnTo>
                    <a:pt x="51435" y="39052"/>
                  </a:lnTo>
                  <a:lnTo>
                    <a:pt x="51911" y="38100"/>
                  </a:lnTo>
                  <a:lnTo>
                    <a:pt x="51911" y="37147"/>
                  </a:lnTo>
                  <a:lnTo>
                    <a:pt x="52388" y="36195"/>
                  </a:lnTo>
                  <a:lnTo>
                    <a:pt x="53340" y="35719"/>
                  </a:lnTo>
                  <a:lnTo>
                    <a:pt x="52864" y="34290"/>
                  </a:lnTo>
                  <a:lnTo>
                    <a:pt x="51435" y="31432"/>
                  </a:lnTo>
                  <a:lnTo>
                    <a:pt x="50006" y="29051"/>
                  </a:lnTo>
                  <a:lnTo>
                    <a:pt x="46673" y="25717"/>
                  </a:lnTo>
                  <a:lnTo>
                    <a:pt x="45244" y="23813"/>
                  </a:lnTo>
                  <a:lnTo>
                    <a:pt x="44291" y="21431"/>
                  </a:lnTo>
                  <a:lnTo>
                    <a:pt x="42863" y="16192"/>
                  </a:lnTo>
                  <a:lnTo>
                    <a:pt x="41910" y="15240"/>
                  </a:lnTo>
                  <a:lnTo>
                    <a:pt x="41434" y="13811"/>
                  </a:lnTo>
                  <a:lnTo>
                    <a:pt x="41434" y="11906"/>
                  </a:lnTo>
                  <a:lnTo>
                    <a:pt x="41910" y="10477"/>
                  </a:lnTo>
                  <a:lnTo>
                    <a:pt x="43339" y="8572"/>
                  </a:lnTo>
                  <a:lnTo>
                    <a:pt x="42863" y="9049"/>
                  </a:lnTo>
                  <a:lnTo>
                    <a:pt x="40957" y="9049"/>
                  </a:lnTo>
                  <a:lnTo>
                    <a:pt x="40005" y="8572"/>
                  </a:lnTo>
                  <a:lnTo>
                    <a:pt x="37148" y="6667"/>
                  </a:lnTo>
                  <a:lnTo>
                    <a:pt x="34766" y="6191"/>
                  </a:lnTo>
                  <a:lnTo>
                    <a:pt x="29051" y="6667"/>
                  </a:lnTo>
                  <a:lnTo>
                    <a:pt x="27146" y="7144"/>
                  </a:lnTo>
                  <a:lnTo>
                    <a:pt x="25718" y="6667"/>
                  </a:lnTo>
                  <a:lnTo>
                    <a:pt x="22860" y="3810"/>
                  </a:lnTo>
                  <a:lnTo>
                    <a:pt x="19050" y="3334"/>
                  </a:lnTo>
                  <a:lnTo>
                    <a:pt x="15716" y="3334"/>
                  </a:lnTo>
                  <a:lnTo>
                    <a:pt x="10477" y="0"/>
                  </a:lnTo>
                  <a:lnTo>
                    <a:pt x="9049" y="0"/>
                  </a:lnTo>
                  <a:lnTo>
                    <a:pt x="8573" y="476"/>
                  </a:lnTo>
                  <a:lnTo>
                    <a:pt x="8573" y="1429"/>
                  </a:lnTo>
                  <a:lnTo>
                    <a:pt x="9525" y="3334"/>
                  </a:lnTo>
                  <a:lnTo>
                    <a:pt x="10477" y="4763"/>
                  </a:lnTo>
                  <a:lnTo>
                    <a:pt x="10477" y="6667"/>
                  </a:lnTo>
                  <a:lnTo>
                    <a:pt x="10954" y="8572"/>
                  </a:lnTo>
                  <a:lnTo>
                    <a:pt x="12382" y="9049"/>
                  </a:lnTo>
                  <a:lnTo>
                    <a:pt x="13335" y="9049"/>
                  </a:lnTo>
                  <a:lnTo>
                    <a:pt x="14288" y="7620"/>
                  </a:lnTo>
                  <a:lnTo>
                    <a:pt x="15716" y="7620"/>
                  </a:lnTo>
                  <a:lnTo>
                    <a:pt x="17145" y="8572"/>
                  </a:lnTo>
                  <a:lnTo>
                    <a:pt x="17621" y="10477"/>
                  </a:lnTo>
                  <a:lnTo>
                    <a:pt x="19050" y="12859"/>
                  </a:lnTo>
                  <a:lnTo>
                    <a:pt x="20955" y="14764"/>
                  </a:lnTo>
                  <a:lnTo>
                    <a:pt x="22384" y="16669"/>
                  </a:lnTo>
                  <a:lnTo>
                    <a:pt x="21907" y="20002"/>
                  </a:lnTo>
                  <a:lnTo>
                    <a:pt x="20955" y="22860"/>
                  </a:lnTo>
                  <a:lnTo>
                    <a:pt x="23813" y="25717"/>
                  </a:lnTo>
                  <a:lnTo>
                    <a:pt x="27623" y="28575"/>
                  </a:lnTo>
                  <a:lnTo>
                    <a:pt x="28575" y="29527"/>
                  </a:lnTo>
                  <a:lnTo>
                    <a:pt x="29051" y="33338"/>
                  </a:lnTo>
                  <a:lnTo>
                    <a:pt x="29527" y="34766"/>
                  </a:lnTo>
                  <a:lnTo>
                    <a:pt x="31909" y="38100"/>
                  </a:lnTo>
                  <a:lnTo>
                    <a:pt x="33338" y="40481"/>
                  </a:lnTo>
                  <a:lnTo>
                    <a:pt x="33338" y="41910"/>
                  </a:lnTo>
                  <a:lnTo>
                    <a:pt x="26670" y="48577"/>
                  </a:lnTo>
                  <a:lnTo>
                    <a:pt x="24765" y="49054"/>
                  </a:lnTo>
                  <a:lnTo>
                    <a:pt x="22860" y="49530"/>
                  </a:lnTo>
                  <a:lnTo>
                    <a:pt x="20955" y="50959"/>
                  </a:lnTo>
                  <a:lnTo>
                    <a:pt x="20002" y="52388"/>
                  </a:lnTo>
                  <a:lnTo>
                    <a:pt x="20479" y="53340"/>
                  </a:lnTo>
                  <a:lnTo>
                    <a:pt x="20955" y="55721"/>
                  </a:lnTo>
                  <a:lnTo>
                    <a:pt x="22384" y="59055"/>
                  </a:lnTo>
                  <a:lnTo>
                    <a:pt x="23813" y="61436"/>
                  </a:lnTo>
                  <a:lnTo>
                    <a:pt x="22860" y="64770"/>
                  </a:lnTo>
                  <a:lnTo>
                    <a:pt x="20002" y="70009"/>
                  </a:lnTo>
                  <a:lnTo>
                    <a:pt x="18574" y="70485"/>
                  </a:lnTo>
                  <a:lnTo>
                    <a:pt x="18574" y="74295"/>
                  </a:lnTo>
                  <a:lnTo>
                    <a:pt x="19526" y="75724"/>
                  </a:lnTo>
                  <a:lnTo>
                    <a:pt x="20955" y="76676"/>
                  </a:lnTo>
                  <a:lnTo>
                    <a:pt x="21431" y="79534"/>
                  </a:lnTo>
                  <a:lnTo>
                    <a:pt x="21431" y="83344"/>
                  </a:lnTo>
                  <a:lnTo>
                    <a:pt x="21431" y="86201"/>
                  </a:lnTo>
                  <a:lnTo>
                    <a:pt x="20002" y="93821"/>
                  </a:lnTo>
                  <a:lnTo>
                    <a:pt x="22860" y="100489"/>
                  </a:lnTo>
                  <a:lnTo>
                    <a:pt x="23813" y="101441"/>
                  </a:lnTo>
                  <a:lnTo>
                    <a:pt x="28099" y="101441"/>
                  </a:lnTo>
                  <a:lnTo>
                    <a:pt x="28575" y="101917"/>
                  </a:lnTo>
                  <a:lnTo>
                    <a:pt x="27623" y="103822"/>
                  </a:lnTo>
                  <a:lnTo>
                    <a:pt x="25718" y="105727"/>
                  </a:lnTo>
                  <a:lnTo>
                    <a:pt x="24765" y="106680"/>
                  </a:lnTo>
                  <a:lnTo>
                    <a:pt x="19526" y="109061"/>
                  </a:lnTo>
                  <a:lnTo>
                    <a:pt x="11906" y="111442"/>
                  </a:lnTo>
                  <a:lnTo>
                    <a:pt x="10477" y="113824"/>
                  </a:lnTo>
                  <a:lnTo>
                    <a:pt x="9525" y="117157"/>
                  </a:lnTo>
                  <a:lnTo>
                    <a:pt x="10477" y="119063"/>
                  </a:lnTo>
                  <a:lnTo>
                    <a:pt x="11430" y="120491"/>
                  </a:lnTo>
                  <a:lnTo>
                    <a:pt x="10954" y="123349"/>
                  </a:lnTo>
                  <a:lnTo>
                    <a:pt x="10477" y="126682"/>
                  </a:lnTo>
                  <a:lnTo>
                    <a:pt x="10477" y="129064"/>
                  </a:lnTo>
                  <a:lnTo>
                    <a:pt x="10001" y="131445"/>
                  </a:lnTo>
                  <a:lnTo>
                    <a:pt x="9049" y="132397"/>
                  </a:lnTo>
                  <a:lnTo>
                    <a:pt x="7620" y="135731"/>
                  </a:lnTo>
                  <a:lnTo>
                    <a:pt x="6191" y="139065"/>
                  </a:lnTo>
                  <a:lnTo>
                    <a:pt x="4763" y="140494"/>
                  </a:lnTo>
                  <a:lnTo>
                    <a:pt x="2857" y="141922"/>
                  </a:lnTo>
                  <a:lnTo>
                    <a:pt x="0" y="143351"/>
                  </a:lnTo>
                  <a:lnTo>
                    <a:pt x="0" y="143827"/>
                  </a:lnTo>
                  <a:lnTo>
                    <a:pt x="3334" y="145256"/>
                  </a:lnTo>
                  <a:lnTo>
                    <a:pt x="4286" y="146209"/>
                  </a:lnTo>
                  <a:lnTo>
                    <a:pt x="4763" y="147161"/>
                  </a:lnTo>
                  <a:lnTo>
                    <a:pt x="3810" y="148114"/>
                  </a:lnTo>
                  <a:lnTo>
                    <a:pt x="3334" y="149066"/>
                  </a:lnTo>
                  <a:lnTo>
                    <a:pt x="4763" y="150019"/>
                  </a:lnTo>
                  <a:lnTo>
                    <a:pt x="6668" y="150971"/>
                  </a:lnTo>
                  <a:lnTo>
                    <a:pt x="8573" y="153352"/>
                  </a:lnTo>
                  <a:lnTo>
                    <a:pt x="10001" y="156686"/>
                  </a:lnTo>
                  <a:lnTo>
                    <a:pt x="10477" y="157639"/>
                  </a:lnTo>
                  <a:lnTo>
                    <a:pt x="10954" y="158115"/>
                  </a:lnTo>
                  <a:lnTo>
                    <a:pt x="11430" y="158115"/>
                  </a:lnTo>
                  <a:lnTo>
                    <a:pt x="12382" y="157639"/>
                  </a:lnTo>
                  <a:lnTo>
                    <a:pt x="14288" y="155734"/>
                  </a:lnTo>
                  <a:lnTo>
                    <a:pt x="15716" y="155257"/>
                  </a:lnTo>
                  <a:lnTo>
                    <a:pt x="17621" y="157639"/>
                  </a:lnTo>
                  <a:lnTo>
                    <a:pt x="19050" y="158591"/>
                  </a:lnTo>
                  <a:lnTo>
                    <a:pt x="23813" y="167164"/>
                  </a:lnTo>
                  <a:lnTo>
                    <a:pt x="27623" y="171926"/>
                  </a:lnTo>
                  <a:lnTo>
                    <a:pt x="31909" y="176689"/>
                  </a:lnTo>
                  <a:lnTo>
                    <a:pt x="32861" y="176689"/>
                  </a:lnTo>
                  <a:lnTo>
                    <a:pt x="34290" y="175736"/>
                  </a:lnTo>
                  <a:lnTo>
                    <a:pt x="36671" y="175260"/>
                  </a:lnTo>
                  <a:lnTo>
                    <a:pt x="43815" y="174307"/>
                  </a:lnTo>
                  <a:lnTo>
                    <a:pt x="46673" y="174307"/>
                  </a:lnTo>
                  <a:lnTo>
                    <a:pt x="48577" y="172879"/>
                  </a:lnTo>
                  <a:lnTo>
                    <a:pt x="52388" y="171926"/>
                  </a:lnTo>
                  <a:lnTo>
                    <a:pt x="56674" y="171450"/>
                  </a:lnTo>
                  <a:lnTo>
                    <a:pt x="58102" y="171926"/>
                  </a:lnTo>
                  <a:lnTo>
                    <a:pt x="62389" y="177641"/>
                  </a:lnTo>
                  <a:lnTo>
                    <a:pt x="62865" y="182404"/>
                  </a:lnTo>
                  <a:lnTo>
                    <a:pt x="63818" y="189071"/>
                  </a:lnTo>
                  <a:lnTo>
                    <a:pt x="63818" y="192405"/>
                  </a:lnTo>
                  <a:lnTo>
                    <a:pt x="63818" y="196691"/>
                  </a:lnTo>
                  <a:lnTo>
                    <a:pt x="63341" y="201930"/>
                  </a:lnTo>
                  <a:lnTo>
                    <a:pt x="59531" y="208121"/>
                  </a:lnTo>
                  <a:lnTo>
                    <a:pt x="59055" y="210979"/>
                  </a:lnTo>
                  <a:lnTo>
                    <a:pt x="57150" y="215741"/>
                  </a:lnTo>
                  <a:lnTo>
                    <a:pt x="54769" y="218122"/>
                  </a:lnTo>
                  <a:lnTo>
                    <a:pt x="53340" y="220027"/>
                  </a:lnTo>
                  <a:lnTo>
                    <a:pt x="53340" y="221932"/>
                  </a:lnTo>
                  <a:lnTo>
                    <a:pt x="54769" y="223838"/>
                  </a:lnTo>
                  <a:lnTo>
                    <a:pt x="57626" y="226695"/>
                  </a:lnTo>
                  <a:lnTo>
                    <a:pt x="58579" y="228600"/>
                  </a:lnTo>
                  <a:lnTo>
                    <a:pt x="58102" y="230505"/>
                  </a:lnTo>
                  <a:lnTo>
                    <a:pt x="58102" y="232886"/>
                  </a:lnTo>
                  <a:lnTo>
                    <a:pt x="58579" y="234315"/>
                  </a:lnTo>
                  <a:lnTo>
                    <a:pt x="59531" y="235267"/>
                  </a:lnTo>
                  <a:lnTo>
                    <a:pt x="62389" y="236696"/>
                  </a:lnTo>
                  <a:lnTo>
                    <a:pt x="65246" y="240506"/>
                  </a:lnTo>
                  <a:lnTo>
                    <a:pt x="70009" y="245269"/>
                  </a:lnTo>
                  <a:lnTo>
                    <a:pt x="75724" y="251936"/>
                  </a:lnTo>
                  <a:lnTo>
                    <a:pt x="78581" y="253841"/>
                  </a:lnTo>
                  <a:lnTo>
                    <a:pt x="80963" y="254317"/>
                  </a:lnTo>
                  <a:lnTo>
                    <a:pt x="81915" y="256699"/>
                  </a:lnTo>
                  <a:lnTo>
                    <a:pt x="81439" y="259080"/>
                  </a:lnTo>
                  <a:lnTo>
                    <a:pt x="79534" y="260509"/>
                  </a:lnTo>
                  <a:lnTo>
                    <a:pt x="80010" y="262414"/>
                  </a:lnTo>
                  <a:lnTo>
                    <a:pt x="80963" y="263366"/>
                  </a:lnTo>
                  <a:lnTo>
                    <a:pt x="81915" y="263842"/>
                  </a:lnTo>
                  <a:lnTo>
                    <a:pt x="84296" y="263842"/>
                  </a:lnTo>
                  <a:lnTo>
                    <a:pt x="86677" y="263366"/>
                  </a:lnTo>
                  <a:lnTo>
                    <a:pt x="87154" y="262414"/>
                  </a:lnTo>
                  <a:lnTo>
                    <a:pt x="86677" y="252413"/>
                  </a:lnTo>
                  <a:lnTo>
                    <a:pt x="84773" y="246697"/>
                  </a:lnTo>
                  <a:lnTo>
                    <a:pt x="82868" y="244316"/>
                  </a:lnTo>
                  <a:lnTo>
                    <a:pt x="82391" y="243840"/>
                  </a:lnTo>
                  <a:lnTo>
                    <a:pt x="82868" y="241935"/>
                  </a:lnTo>
                  <a:lnTo>
                    <a:pt x="84773" y="237649"/>
                  </a:lnTo>
                  <a:lnTo>
                    <a:pt x="86201" y="233363"/>
                  </a:lnTo>
                  <a:lnTo>
                    <a:pt x="87154" y="231457"/>
                  </a:lnTo>
                  <a:lnTo>
                    <a:pt x="88582" y="230505"/>
                  </a:lnTo>
                  <a:lnTo>
                    <a:pt x="96679" y="229076"/>
                  </a:lnTo>
                  <a:lnTo>
                    <a:pt x="100489" y="228124"/>
                  </a:lnTo>
                  <a:lnTo>
                    <a:pt x="101918" y="226695"/>
                  </a:lnTo>
                  <a:lnTo>
                    <a:pt x="103346" y="223361"/>
                  </a:lnTo>
                  <a:lnTo>
                    <a:pt x="104299" y="213836"/>
                  </a:lnTo>
                  <a:lnTo>
                    <a:pt x="104775" y="204788"/>
                  </a:lnTo>
                  <a:lnTo>
                    <a:pt x="103823" y="199549"/>
                  </a:lnTo>
                  <a:lnTo>
                    <a:pt x="104775" y="191452"/>
                  </a:lnTo>
                  <a:lnTo>
                    <a:pt x="109061" y="188119"/>
                  </a:lnTo>
                  <a:close/>
                  <a:moveTo>
                    <a:pt x="65723" y="91440"/>
                  </a:moveTo>
                  <a:lnTo>
                    <a:pt x="66199" y="89535"/>
                  </a:lnTo>
                  <a:lnTo>
                    <a:pt x="65723" y="88582"/>
                  </a:lnTo>
                  <a:lnTo>
                    <a:pt x="64770" y="88106"/>
                  </a:lnTo>
                  <a:lnTo>
                    <a:pt x="63341" y="88582"/>
                  </a:lnTo>
                  <a:lnTo>
                    <a:pt x="62865" y="90011"/>
                  </a:lnTo>
                  <a:lnTo>
                    <a:pt x="64294" y="91440"/>
                  </a:lnTo>
                  <a:lnTo>
                    <a:pt x="65723" y="91440"/>
                  </a:lnTo>
                  <a:close/>
                </a:path>
              </a:pathLst>
            </a:custGeom>
            <a:grpFill/>
            <a:ln w="3175" cap="flat">
              <a:solidFill>
                <a:schemeClr val="bg1">
                  <a:lumMod val="75000"/>
                </a:scheme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" name="Freeform: Shape 347">
              <a:extLst>
                <a:ext uri="{FF2B5EF4-FFF2-40B4-BE49-F238E27FC236}">
                  <a16:creationId xmlns:a16="http://schemas.microsoft.com/office/drawing/2014/main" id="{C3FF2581-9A89-D227-8C79-7B087B92D389}"/>
                </a:ext>
              </a:extLst>
            </p:cNvPr>
            <p:cNvSpPr/>
            <p:nvPr/>
          </p:nvSpPr>
          <p:spPr>
            <a:xfrm>
              <a:off x="5149214" y="3362324"/>
              <a:ext cx="406241" cy="439578"/>
            </a:xfrm>
            <a:custGeom>
              <a:avLst/>
              <a:gdLst>
                <a:gd name="connsiteX0" fmla="*/ 367665 w 406241"/>
                <a:gd name="connsiteY0" fmla="*/ 79534 h 439578"/>
                <a:gd name="connsiteX1" fmla="*/ 378619 w 406241"/>
                <a:gd name="connsiteY1" fmla="*/ 79534 h 439578"/>
                <a:gd name="connsiteX2" fmla="*/ 394335 w 406241"/>
                <a:gd name="connsiteY2" fmla="*/ 79534 h 439578"/>
                <a:gd name="connsiteX3" fmla="*/ 406241 w 406241"/>
                <a:gd name="connsiteY3" fmla="*/ 79534 h 439578"/>
                <a:gd name="connsiteX4" fmla="*/ 398622 w 406241"/>
                <a:gd name="connsiteY4" fmla="*/ 74295 h 439578"/>
                <a:gd name="connsiteX5" fmla="*/ 391002 w 406241"/>
                <a:gd name="connsiteY5" fmla="*/ 69532 h 439578"/>
                <a:gd name="connsiteX6" fmla="*/ 382905 w 406241"/>
                <a:gd name="connsiteY6" fmla="*/ 64294 h 439578"/>
                <a:gd name="connsiteX7" fmla="*/ 377666 w 406241"/>
                <a:gd name="connsiteY7" fmla="*/ 60960 h 439578"/>
                <a:gd name="connsiteX8" fmla="*/ 371475 w 406241"/>
                <a:gd name="connsiteY8" fmla="*/ 57150 h 439578"/>
                <a:gd name="connsiteX9" fmla="*/ 365284 w 406241"/>
                <a:gd name="connsiteY9" fmla="*/ 53340 h 439578"/>
                <a:gd name="connsiteX10" fmla="*/ 359093 w 406241"/>
                <a:gd name="connsiteY10" fmla="*/ 49530 h 439578"/>
                <a:gd name="connsiteX11" fmla="*/ 352902 w 406241"/>
                <a:gd name="connsiteY11" fmla="*/ 45720 h 439578"/>
                <a:gd name="connsiteX12" fmla="*/ 346710 w 406241"/>
                <a:gd name="connsiteY12" fmla="*/ 41910 h 439578"/>
                <a:gd name="connsiteX13" fmla="*/ 340519 w 406241"/>
                <a:gd name="connsiteY13" fmla="*/ 38100 h 439578"/>
                <a:gd name="connsiteX14" fmla="*/ 334328 w 406241"/>
                <a:gd name="connsiteY14" fmla="*/ 34290 h 439578"/>
                <a:gd name="connsiteX15" fmla="*/ 328136 w 406241"/>
                <a:gd name="connsiteY15" fmla="*/ 30480 h 439578"/>
                <a:gd name="connsiteX16" fmla="*/ 321945 w 406241"/>
                <a:gd name="connsiteY16" fmla="*/ 26670 h 439578"/>
                <a:gd name="connsiteX17" fmla="*/ 315754 w 406241"/>
                <a:gd name="connsiteY17" fmla="*/ 22860 h 439578"/>
                <a:gd name="connsiteX18" fmla="*/ 309563 w 406241"/>
                <a:gd name="connsiteY18" fmla="*/ 19050 h 439578"/>
                <a:gd name="connsiteX19" fmla="*/ 303372 w 406241"/>
                <a:gd name="connsiteY19" fmla="*/ 15240 h 439578"/>
                <a:gd name="connsiteX20" fmla="*/ 297180 w 406241"/>
                <a:gd name="connsiteY20" fmla="*/ 11430 h 439578"/>
                <a:gd name="connsiteX21" fmla="*/ 290989 w 406241"/>
                <a:gd name="connsiteY21" fmla="*/ 7620 h 439578"/>
                <a:gd name="connsiteX22" fmla="*/ 284798 w 406241"/>
                <a:gd name="connsiteY22" fmla="*/ 3810 h 439578"/>
                <a:gd name="connsiteX23" fmla="*/ 278606 w 406241"/>
                <a:gd name="connsiteY23" fmla="*/ 0 h 439578"/>
                <a:gd name="connsiteX24" fmla="*/ 278606 w 406241"/>
                <a:gd name="connsiteY24" fmla="*/ 6191 h 439578"/>
                <a:gd name="connsiteX25" fmla="*/ 278606 w 406241"/>
                <a:gd name="connsiteY25" fmla="*/ 13335 h 439578"/>
                <a:gd name="connsiteX26" fmla="*/ 278606 w 406241"/>
                <a:gd name="connsiteY26" fmla="*/ 20479 h 439578"/>
                <a:gd name="connsiteX27" fmla="*/ 278606 w 406241"/>
                <a:gd name="connsiteY27" fmla="*/ 28575 h 439578"/>
                <a:gd name="connsiteX28" fmla="*/ 278606 w 406241"/>
                <a:gd name="connsiteY28" fmla="*/ 36671 h 439578"/>
                <a:gd name="connsiteX29" fmla="*/ 278606 w 406241"/>
                <a:gd name="connsiteY29" fmla="*/ 42386 h 439578"/>
                <a:gd name="connsiteX30" fmla="*/ 278606 w 406241"/>
                <a:gd name="connsiteY30" fmla="*/ 46672 h 439578"/>
                <a:gd name="connsiteX31" fmla="*/ 271463 w 406241"/>
                <a:gd name="connsiteY31" fmla="*/ 46672 h 439578"/>
                <a:gd name="connsiteX32" fmla="*/ 265272 w 406241"/>
                <a:gd name="connsiteY32" fmla="*/ 46672 h 439578"/>
                <a:gd name="connsiteX33" fmla="*/ 259080 w 406241"/>
                <a:gd name="connsiteY33" fmla="*/ 46672 h 439578"/>
                <a:gd name="connsiteX34" fmla="*/ 252889 w 406241"/>
                <a:gd name="connsiteY34" fmla="*/ 46672 h 439578"/>
                <a:gd name="connsiteX35" fmla="*/ 246698 w 406241"/>
                <a:gd name="connsiteY35" fmla="*/ 46672 h 439578"/>
                <a:gd name="connsiteX36" fmla="*/ 240506 w 406241"/>
                <a:gd name="connsiteY36" fmla="*/ 46672 h 439578"/>
                <a:gd name="connsiteX37" fmla="*/ 234315 w 406241"/>
                <a:gd name="connsiteY37" fmla="*/ 46672 h 439578"/>
                <a:gd name="connsiteX38" fmla="*/ 228124 w 406241"/>
                <a:gd name="connsiteY38" fmla="*/ 46672 h 439578"/>
                <a:gd name="connsiteX39" fmla="*/ 221933 w 406241"/>
                <a:gd name="connsiteY39" fmla="*/ 46672 h 439578"/>
                <a:gd name="connsiteX40" fmla="*/ 215741 w 406241"/>
                <a:gd name="connsiteY40" fmla="*/ 46672 h 439578"/>
                <a:gd name="connsiteX41" fmla="*/ 209550 w 406241"/>
                <a:gd name="connsiteY41" fmla="*/ 46672 h 439578"/>
                <a:gd name="connsiteX42" fmla="*/ 203359 w 406241"/>
                <a:gd name="connsiteY42" fmla="*/ 46672 h 439578"/>
                <a:gd name="connsiteX43" fmla="*/ 197168 w 406241"/>
                <a:gd name="connsiteY43" fmla="*/ 46672 h 439578"/>
                <a:gd name="connsiteX44" fmla="*/ 190977 w 406241"/>
                <a:gd name="connsiteY44" fmla="*/ 46672 h 439578"/>
                <a:gd name="connsiteX45" fmla="*/ 184785 w 406241"/>
                <a:gd name="connsiteY45" fmla="*/ 46672 h 439578"/>
                <a:gd name="connsiteX46" fmla="*/ 178594 w 406241"/>
                <a:gd name="connsiteY46" fmla="*/ 46672 h 439578"/>
                <a:gd name="connsiteX47" fmla="*/ 172403 w 406241"/>
                <a:gd name="connsiteY47" fmla="*/ 46672 h 439578"/>
                <a:gd name="connsiteX48" fmla="*/ 167164 w 406241"/>
                <a:gd name="connsiteY48" fmla="*/ 46672 h 439578"/>
                <a:gd name="connsiteX49" fmla="*/ 167164 w 406241"/>
                <a:gd name="connsiteY49" fmla="*/ 50959 h 439578"/>
                <a:gd name="connsiteX50" fmla="*/ 167164 w 406241"/>
                <a:gd name="connsiteY50" fmla="*/ 55721 h 439578"/>
                <a:gd name="connsiteX51" fmla="*/ 167164 w 406241"/>
                <a:gd name="connsiteY51" fmla="*/ 60484 h 439578"/>
                <a:gd name="connsiteX52" fmla="*/ 167164 w 406241"/>
                <a:gd name="connsiteY52" fmla="*/ 65246 h 439578"/>
                <a:gd name="connsiteX53" fmla="*/ 167164 w 406241"/>
                <a:gd name="connsiteY53" fmla="*/ 70009 h 439578"/>
                <a:gd name="connsiteX54" fmla="*/ 167164 w 406241"/>
                <a:gd name="connsiteY54" fmla="*/ 74771 h 439578"/>
                <a:gd name="connsiteX55" fmla="*/ 167164 w 406241"/>
                <a:gd name="connsiteY55" fmla="*/ 79534 h 439578"/>
                <a:gd name="connsiteX56" fmla="*/ 167164 w 406241"/>
                <a:gd name="connsiteY56" fmla="*/ 84296 h 439578"/>
                <a:gd name="connsiteX57" fmla="*/ 167164 w 406241"/>
                <a:gd name="connsiteY57" fmla="*/ 89059 h 439578"/>
                <a:gd name="connsiteX58" fmla="*/ 167164 w 406241"/>
                <a:gd name="connsiteY58" fmla="*/ 93821 h 439578"/>
                <a:gd name="connsiteX59" fmla="*/ 167164 w 406241"/>
                <a:gd name="connsiteY59" fmla="*/ 98584 h 439578"/>
                <a:gd name="connsiteX60" fmla="*/ 167164 w 406241"/>
                <a:gd name="connsiteY60" fmla="*/ 103346 h 439578"/>
                <a:gd name="connsiteX61" fmla="*/ 167164 w 406241"/>
                <a:gd name="connsiteY61" fmla="*/ 108109 h 439578"/>
                <a:gd name="connsiteX62" fmla="*/ 167164 w 406241"/>
                <a:gd name="connsiteY62" fmla="*/ 112871 h 439578"/>
                <a:gd name="connsiteX63" fmla="*/ 167164 w 406241"/>
                <a:gd name="connsiteY63" fmla="*/ 117634 h 439578"/>
                <a:gd name="connsiteX64" fmla="*/ 167164 w 406241"/>
                <a:gd name="connsiteY64" fmla="*/ 122396 h 439578"/>
                <a:gd name="connsiteX65" fmla="*/ 167164 w 406241"/>
                <a:gd name="connsiteY65" fmla="*/ 127159 h 439578"/>
                <a:gd name="connsiteX66" fmla="*/ 167164 w 406241"/>
                <a:gd name="connsiteY66" fmla="*/ 131445 h 439578"/>
                <a:gd name="connsiteX67" fmla="*/ 166688 w 406241"/>
                <a:gd name="connsiteY67" fmla="*/ 135255 h 439578"/>
                <a:gd name="connsiteX68" fmla="*/ 164783 w 406241"/>
                <a:gd name="connsiteY68" fmla="*/ 136207 h 439578"/>
                <a:gd name="connsiteX69" fmla="*/ 160020 w 406241"/>
                <a:gd name="connsiteY69" fmla="*/ 138113 h 439578"/>
                <a:gd name="connsiteX70" fmla="*/ 155258 w 406241"/>
                <a:gd name="connsiteY70" fmla="*/ 140018 h 439578"/>
                <a:gd name="connsiteX71" fmla="*/ 149066 w 406241"/>
                <a:gd name="connsiteY71" fmla="*/ 140970 h 439578"/>
                <a:gd name="connsiteX72" fmla="*/ 147161 w 406241"/>
                <a:gd name="connsiteY72" fmla="*/ 141446 h 439578"/>
                <a:gd name="connsiteX73" fmla="*/ 142875 w 406241"/>
                <a:gd name="connsiteY73" fmla="*/ 144304 h 439578"/>
                <a:gd name="connsiteX74" fmla="*/ 137636 w 406241"/>
                <a:gd name="connsiteY74" fmla="*/ 148114 h 439578"/>
                <a:gd name="connsiteX75" fmla="*/ 132874 w 406241"/>
                <a:gd name="connsiteY75" fmla="*/ 151447 h 439578"/>
                <a:gd name="connsiteX76" fmla="*/ 130016 w 406241"/>
                <a:gd name="connsiteY76" fmla="*/ 155734 h 439578"/>
                <a:gd name="connsiteX77" fmla="*/ 129064 w 406241"/>
                <a:gd name="connsiteY77" fmla="*/ 158115 h 439578"/>
                <a:gd name="connsiteX78" fmla="*/ 128588 w 406241"/>
                <a:gd name="connsiteY78" fmla="*/ 160496 h 439578"/>
                <a:gd name="connsiteX79" fmla="*/ 129064 w 406241"/>
                <a:gd name="connsiteY79" fmla="*/ 162878 h 439578"/>
                <a:gd name="connsiteX80" fmla="*/ 130493 w 406241"/>
                <a:gd name="connsiteY80" fmla="*/ 167640 h 439578"/>
                <a:gd name="connsiteX81" fmla="*/ 130969 w 406241"/>
                <a:gd name="connsiteY81" fmla="*/ 170021 h 439578"/>
                <a:gd name="connsiteX82" fmla="*/ 131445 w 406241"/>
                <a:gd name="connsiteY82" fmla="*/ 173831 h 439578"/>
                <a:gd name="connsiteX83" fmla="*/ 131922 w 406241"/>
                <a:gd name="connsiteY83" fmla="*/ 178118 h 439578"/>
                <a:gd name="connsiteX84" fmla="*/ 132398 w 406241"/>
                <a:gd name="connsiteY84" fmla="*/ 182880 h 439578"/>
                <a:gd name="connsiteX85" fmla="*/ 132874 w 406241"/>
                <a:gd name="connsiteY85" fmla="*/ 187643 h 439578"/>
                <a:gd name="connsiteX86" fmla="*/ 133350 w 406241"/>
                <a:gd name="connsiteY86" fmla="*/ 192405 h 439578"/>
                <a:gd name="connsiteX87" fmla="*/ 133827 w 406241"/>
                <a:gd name="connsiteY87" fmla="*/ 197168 h 439578"/>
                <a:gd name="connsiteX88" fmla="*/ 134303 w 406241"/>
                <a:gd name="connsiteY88" fmla="*/ 201930 h 439578"/>
                <a:gd name="connsiteX89" fmla="*/ 134779 w 406241"/>
                <a:gd name="connsiteY89" fmla="*/ 205740 h 439578"/>
                <a:gd name="connsiteX90" fmla="*/ 135255 w 406241"/>
                <a:gd name="connsiteY90" fmla="*/ 210503 h 439578"/>
                <a:gd name="connsiteX91" fmla="*/ 130016 w 406241"/>
                <a:gd name="connsiteY91" fmla="*/ 210503 h 439578"/>
                <a:gd name="connsiteX92" fmla="*/ 122397 w 406241"/>
                <a:gd name="connsiteY92" fmla="*/ 210503 h 439578"/>
                <a:gd name="connsiteX93" fmla="*/ 114777 w 406241"/>
                <a:gd name="connsiteY93" fmla="*/ 210503 h 439578"/>
                <a:gd name="connsiteX94" fmla="*/ 107156 w 406241"/>
                <a:gd name="connsiteY94" fmla="*/ 210503 h 439578"/>
                <a:gd name="connsiteX95" fmla="*/ 99536 w 406241"/>
                <a:gd name="connsiteY95" fmla="*/ 210503 h 439578"/>
                <a:gd name="connsiteX96" fmla="*/ 91916 w 406241"/>
                <a:gd name="connsiteY96" fmla="*/ 210503 h 439578"/>
                <a:gd name="connsiteX97" fmla="*/ 84297 w 406241"/>
                <a:gd name="connsiteY97" fmla="*/ 210503 h 439578"/>
                <a:gd name="connsiteX98" fmla="*/ 76677 w 406241"/>
                <a:gd name="connsiteY98" fmla="*/ 210503 h 439578"/>
                <a:gd name="connsiteX99" fmla="*/ 69056 w 406241"/>
                <a:gd name="connsiteY99" fmla="*/ 210503 h 439578"/>
                <a:gd name="connsiteX100" fmla="*/ 61436 w 406241"/>
                <a:gd name="connsiteY100" fmla="*/ 210503 h 439578"/>
                <a:gd name="connsiteX101" fmla="*/ 53816 w 406241"/>
                <a:gd name="connsiteY101" fmla="*/ 210503 h 439578"/>
                <a:gd name="connsiteX102" fmla="*/ 46197 w 406241"/>
                <a:gd name="connsiteY102" fmla="*/ 210503 h 439578"/>
                <a:gd name="connsiteX103" fmla="*/ 38577 w 406241"/>
                <a:gd name="connsiteY103" fmla="*/ 210503 h 439578"/>
                <a:gd name="connsiteX104" fmla="*/ 30956 w 406241"/>
                <a:gd name="connsiteY104" fmla="*/ 210503 h 439578"/>
                <a:gd name="connsiteX105" fmla="*/ 23336 w 406241"/>
                <a:gd name="connsiteY105" fmla="*/ 210503 h 439578"/>
                <a:gd name="connsiteX106" fmla="*/ 15716 w 406241"/>
                <a:gd name="connsiteY106" fmla="*/ 210503 h 439578"/>
                <a:gd name="connsiteX107" fmla="*/ 8097 w 406241"/>
                <a:gd name="connsiteY107" fmla="*/ 210503 h 439578"/>
                <a:gd name="connsiteX108" fmla="*/ 3810 w 406241"/>
                <a:gd name="connsiteY108" fmla="*/ 210503 h 439578"/>
                <a:gd name="connsiteX109" fmla="*/ 2381 w 406241"/>
                <a:gd name="connsiteY109" fmla="*/ 217170 h 439578"/>
                <a:gd name="connsiteX110" fmla="*/ 953 w 406241"/>
                <a:gd name="connsiteY110" fmla="*/ 221932 h 439578"/>
                <a:gd name="connsiteX111" fmla="*/ 0 w 406241"/>
                <a:gd name="connsiteY111" fmla="*/ 225743 h 439578"/>
                <a:gd name="connsiteX112" fmla="*/ 477 w 406241"/>
                <a:gd name="connsiteY112" fmla="*/ 229076 h 439578"/>
                <a:gd name="connsiteX113" fmla="*/ 2381 w 406241"/>
                <a:gd name="connsiteY113" fmla="*/ 220980 h 439578"/>
                <a:gd name="connsiteX114" fmla="*/ 3334 w 406241"/>
                <a:gd name="connsiteY114" fmla="*/ 219551 h 439578"/>
                <a:gd name="connsiteX115" fmla="*/ 4763 w 406241"/>
                <a:gd name="connsiteY115" fmla="*/ 218122 h 439578"/>
                <a:gd name="connsiteX116" fmla="*/ 6668 w 406241"/>
                <a:gd name="connsiteY116" fmla="*/ 219075 h 439578"/>
                <a:gd name="connsiteX117" fmla="*/ 11906 w 406241"/>
                <a:gd name="connsiteY117" fmla="*/ 229076 h 439578"/>
                <a:gd name="connsiteX118" fmla="*/ 15716 w 406241"/>
                <a:gd name="connsiteY118" fmla="*/ 235268 h 439578"/>
                <a:gd name="connsiteX119" fmla="*/ 17622 w 406241"/>
                <a:gd name="connsiteY119" fmla="*/ 236220 h 439578"/>
                <a:gd name="connsiteX120" fmla="*/ 18574 w 406241"/>
                <a:gd name="connsiteY120" fmla="*/ 234315 h 439578"/>
                <a:gd name="connsiteX121" fmla="*/ 18574 w 406241"/>
                <a:gd name="connsiteY121" fmla="*/ 232410 h 439578"/>
                <a:gd name="connsiteX122" fmla="*/ 20479 w 406241"/>
                <a:gd name="connsiteY122" fmla="*/ 232886 h 439578"/>
                <a:gd name="connsiteX123" fmla="*/ 22384 w 406241"/>
                <a:gd name="connsiteY123" fmla="*/ 234315 h 439578"/>
                <a:gd name="connsiteX124" fmla="*/ 25718 w 406241"/>
                <a:gd name="connsiteY124" fmla="*/ 242411 h 439578"/>
                <a:gd name="connsiteX125" fmla="*/ 30004 w 406241"/>
                <a:gd name="connsiteY125" fmla="*/ 249079 h 439578"/>
                <a:gd name="connsiteX126" fmla="*/ 29052 w 406241"/>
                <a:gd name="connsiteY126" fmla="*/ 251936 h 439578"/>
                <a:gd name="connsiteX127" fmla="*/ 29528 w 406241"/>
                <a:gd name="connsiteY127" fmla="*/ 256699 h 439578"/>
                <a:gd name="connsiteX128" fmla="*/ 27623 w 406241"/>
                <a:gd name="connsiteY128" fmla="*/ 264319 h 439578"/>
                <a:gd name="connsiteX129" fmla="*/ 21908 w 406241"/>
                <a:gd name="connsiteY129" fmla="*/ 275272 h 439578"/>
                <a:gd name="connsiteX130" fmla="*/ 26670 w 406241"/>
                <a:gd name="connsiteY130" fmla="*/ 273844 h 439578"/>
                <a:gd name="connsiteX131" fmla="*/ 24289 w 406241"/>
                <a:gd name="connsiteY131" fmla="*/ 277178 h 439578"/>
                <a:gd name="connsiteX132" fmla="*/ 20955 w 406241"/>
                <a:gd name="connsiteY132" fmla="*/ 277654 h 439578"/>
                <a:gd name="connsiteX133" fmla="*/ 19527 w 406241"/>
                <a:gd name="connsiteY133" fmla="*/ 278606 h 439578"/>
                <a:gd name="connsiteX134" fmla="*/ 20955 w 406241"/>
                <a:gd name="connsiteY134" fmla="*/ 281464 h 439578"/>
                <a:gd name="connsiteX135" fmla="*/ 26670 w 406241"/>
                <a:gd name="connsiteY135" fmla="*/ 286226 h 439578"/>
                <a:gd name="connsiteX136" fmla="*/ 30004 w 406241"/>
                <a:gd name="connsiteY136" fmla="*/ 291465 h 439578"/>
                <a:gd name="connsiteX137" fmla="*/ 31909 w 406241"/>
                <a:gd name="connsiteY137" fmla="*/ 301466 h 439578"/>
                <a:gd name="connsiteX138" fmla="*/ 34290 w 406241"/>
                <a:gd name="connsiteY138" fmla="*/ 308134 h 439578"/>
                <a:gd name="connsiteX139" fmla="*/ 35719 w 406241"/>
                <a:gd name="connsiteY139" fmla="*/ 318611 h 439578"/>
                <a:gd name="connsiteX140" fmla="*/ 36195 w 406241"/>
                <a:gd name="connsiteY140" fmla="*/ 330041 h 439578"/>
                <a:gd name="connsiteX141" fmla="*/ 34766 w 406241"/>
                <a:gd name="connsiteY141" fmla="*/ 341947 h 439578"/>
                <a:gd name="connsiteX142" fmla="*/ 30480 w 406241"/>
                <a:gd name="connsiteY142" fmla="*/ 354330 h 439578"/>
                <a:gd name="connsiteX143" fmla="*/ 25718 w 406241"/>
                <a:gd name="connsiteY143" fmla="*/ 363379 h 439578"/>
                <a:gd name="connsiteX144" fmla="*/ 21908 w 406241"/>
                <a:gd name="connsiteY144" fmla="*/ 374809 h 439578"/>
                <a:gd name="connsiteX145" fmla="*/ 21431 w 406241"/>
                <a:gd name="connsiteY145" fmla="*/ 380047 h 439578"/>
                <a:gd name="connsiteX146" fmla="*/ 19527 w 406241"/>
                <a:gd name="connsiteY146" fmla="*/ 385763 h 439578"/>
                <a:gd name="connsiteX147" fmla="*/ 19527 w 406241"/>
                <a:gd name="connsiteY147" fmla="*/ 401003 h 439578"/>
                <a:gd name="connsiteX148" fmla="*/ 20479 w 406241"/>
                <a:gd name="connsiteY148" fmla="*/ 398145 h 439578"/>
                <a:gd name="connsiteX149" fmla="*/ 21431 w 406241"/>
                <a:gd name="connsiteY149" fmla="*/ 391954 h 439578"/>
                <a:gd name="connsiteX150" fmla="*/ 22860 w 406241"/>
                <a:gd name="connsiteY150" fmla="*/ 388144 h 439578"/>
                <a:gd name="connsiteX151" fmla="*/ 24289 w 406241"/>
                <a:gd name="connsiteY151" fmla="*/ 387668 h 439578"/>
                <a:gd name="connsiteX152" fmla="*/ 25718 w 406241"/>
                <a:gd name="connsiteY152" fmla="*/ 384810 h 439578"/>
                <a:gd name="connsiteX153" fmla="*/ 27623 w 406241"/>
                <a:gd name="connsiteY153" fmla="*/ 380047 h 439578"/>
                <a:gd name="connsiteX154" fmla="*/ 30004 w 406241"/>
                <a:gd name="connsiteY154" fmla="*/ 377190 h 439578"/>
                <a:gd name="connsiteX155" fmla="*/ 32385 w 406241"/>
                <a:gd name="connsiteY155" fmla="*/ 376714 h 439578"/>
                <a:gd name="connsiteX156" fmla="*/ 34290 w 406241"/>
                <a:gd name="connsiteY156" fmla="*/ 377190 h 439578"/>
                <a:gd name="connsiteX157" fmla="*/ 35719 w 406241"/>
                <a:gd name="connsiteY157" fmla="*/ 378143 h 439578"/>
                <a:gd name="connsiteX158" fmla="*/ 39529 w 406241"/>
                <a:gd name="connsiteY158" fmla="*/ 378619 h 439578"/>
                <a:gd name="connsiteX159" fmla="*/ 46197 w 406241"/>
                <a:gd name="connsiteY159" fmla="*/ 379095 h 439578"/>
                <a:gd name="connsiteX160" fmla="*/ 51435 w 406241"/>
                <a:gd name="connsiteY160" fmla="*/ 378143 h 439578"/>
                <a:gd name="connsiteX161" fmla="*/ 54769 w 406241"/>
                <a:gd name="connsiteY161" fmla="*/ 376238 h 439578"/>
                <a:gd name="connsiteX162" fmla="*/ 59531 w 406241"/>
                <a:gd name="connsiteY162" fmla="*/ 375285 h 439578"/>
                <a:gd name="connsiteX163" fmla="*/ 65247 w 406241"/>
                <a:gd name="connsiteY163" fmla="*/ 375285 h 439578"/>
                <a:gd name="connsiteX164" fmla="*/ 68104 w 406241"/>
                <a:gd name="connsiteY164" fmla="*/ 374332 h 439578"/>
                <a:gd name="connsiteX165" fmla="*/ 68580 w 406241"/>
                <a:gd name="connsiteY165" fmla="*/ 372904 h 439578"/>
                <a:gd name="connsiteX166" fmla="*/ 69533 w 406241"/>
                <a:gd name="connsiteY166" fmla="*/ 372428 h 439578"/>
                <a:gd name="connsiteX167" fmla="*/ 70961 w 406241"/>
                <a:gd name="connsiteY167" fmla="*/ 372904 h 439578"/>
                <a:gd name="connsiteX168" fmla="*/ 71914 w 406241"/>
                <a:gd name="connsiteY168" fmla="*/ 372904 h 439578"/>
                <a:gd name="connsiteX169" fmla="*/ 72866 w 406241"/>
                <a:gd name="connsiteY169" fmla="*/ 371951 h 439578"/>
                <a:gd name="connsiteX170" fmla="*/ 73819 w 406241"/>
                <a:gd name="connsiteY170" fmla="*/ 371951 h 439578"/>
                <a:gd name="connsiteX171" fmla="*/ 74772 w 406241"/>
                <a:gd name="connsiteY171" fmla="*/ 372904 h 439578"/>
                <a:gd name="connsiteX172" fmla="*/ 79534 w 406241"/>
                <a:gd name="connsiteY172" fmla="*/ 373380 h 439578"/>
                <a:gd name="connsiteX173" fmla="*/ 88106 w 406241"/>
                <a:gd name="connsiteY173" fmla="*/ 372904 h 439578"/>
                <a:gd name="connsiteX174" fmla="*/ 96203 w 406241"/>
                <a:gd name="connsiteY174" fmla="*/ 375285 h 439578"/>
                <a:gd name="connsiteX175" fmla="*/ 103347 w 406241"/>
                <a:gd name="connsiteY175" fmla="*/ 381000 h 439578"/>
                <a:gd name="connsiteX176" fmla="*/ 107156 w 406241"/>
                <a:gd name="connsiteY176" fmla="*/ 384810 h 439578"/>
                <a:gd name="connsiteX177" fmla="*/ 107156 w 406241"/>
                <a:gd name="connsiteY177" fmla="*/ 386715 h 439578"/>
                <a:gd name="connsiteX178" fmla="*/ 108585 w 406241"/>
                <a:gd name="connsiteY178" fmla="*/ 388620 h 439578"/>
                <a:gd name="connsiteX179" fmla="*/ 110966 w 406241"/>
                <a:gd name="connsiteY179" fmla="*/ 390525 h 439578"/>
                <a:gd name="connsiteX180" fmla="*/ 112872 w 406241"/>
                <a:gd name="connsiteY180" fmla="*/ 391001 h 439578"/>
                <a:gd name="connsiteX181" fmla="*/ 114777 w 406241"/>
                <a:gd name="connsiteY181" fmla="*/ 390049 h 439578"/>
                <a:gd name="connsiteX182" fmla="*/ 116205 w 406241"/>
                <a:gd name="connsiteY182" fmla="*/ 390049 h 439578"/>
                <a:gd name="connsiteX183" fmla="*/ 117158 w 406241"/>
                <a:gd name="connsiteY183" fmla="*/ 391478 h 439578"/>
                <a:gd name="connsiteX184" fmla="*/ 119063 w 406241"/>
                <a:gd name="connsiteY184" fmla="*/ 391954 h 439578"/>
                <a:gd name="connsiteX185" fmla="*/ 121444 w 406241"/>
                <a:gd name="connsiteY185" fmla="*/ 391001 h 439578"/>
                <a:gd name="connsiteX186" fmla="*/ 122873 w 406241"/>
                <a:gd name="connsiteY186" fmla="*/ 391478 h 439578"/>
                <a:gd name="connsiteX187" fmla="*/ 123349 w 406241"/>
                <a:gd name="connsiteY187" fmla="*/ 392430 h 439578"/>
                <a:gd name="connsiteX188" fmla="*/ 123825 w 406241"/>
                <a:gd name="connsiteY188" fmla="*/ 392906 h 439578"/>
                <a:gd name="connsiteX189" fmla="*/ 124778 w 406241"/>
                <a:gd name="connsiteY189" fmla="*/ 392906 h 439578"/>
                <a:gd name="connsiteX190" fmla="*/ 126206 w 406241"/>
                <a:gd name="connsiteY190" fmla="*/ 393859 h 439578"/>
                <a:gd name="connsiteX191" fmla="*/ 128111 w 406241"/>
                <a:gd name="connsiteY191" fmla="*/ 396716 h 439578"/>
                <a:gd name="connsiteX192" fmla="*/ 130016 w 406241"/>
                <a:gd name="connsiteY192" fmla="*/ 401003 h 439578"/>
                <a:gd name="connsiteX193" fmla="*/ 131445 w 406241"/>
                <a:gd name="connsiteY193" fmla="*/ 406241 h 439578"/>
                <a:gd name="connsiteX194" fmla="*/ 133350 w 406241"/>
                <a:gd name="connsiteY194" fmla="*/ 409099 h 439578"/>
                <a:gd name="connsiteX195" fmla="*/ 135731 w 406241"/>
                <a:gd name="connsiteY195" fmla="*/ 409575 h 439578"/>
                <a:gd name="connsiteX196" fmla="*/ 137160 w 406241"/>
                <a:gd name="connsiteY196" fmla="*/ 410528 h 439578"/>
                <a:gd name="connsiteX197" fmla="*/ 137636 w 406241"/>
                <a:gd name="connsiteY197" fmla="*/ 411956 h 439578"/>
                <a:gd name="connsiteX198" fmla="*/ 138113 w 406241"/>
                <a:gd name="connsiteY198" fmla="*/ 412909 h 439578"/>
                <a:gd name="connsiteX199" fmla="*/ 139065 w 406241"/>
                <a:gd name="connsiteY199" fmla="*/ 413385 h 439578"/>
                <a:gd name="connsiteX200" fmla="*/ 140970 w 406241"/>
                <a:gd name="connsiteY200" fmla="*/ 412909 h 439578"/>
                <a:gd name="connsiteX201" fmla="*/ 143352 w 406241"/>
                <a:gd name="connsiteY201" fmla="*/ 414814 h 439578"/>
                <a:gd name="connsiteX202" fmla="*/ 145733 w 406241"/>
                <a:gd name="connsiteY202" fmla="*/ 418624 h 439578"/>
                <a:gd name="connsiteX203" fmla="*/ 146209 w 406241"/>
                <a:gd name="connsiteY203" fmla="*/ 420529 h 439578"/>
                <a:gd name="connsiteX204" fmla="*/ 145733 w 406241"/>
                <a:gd name="connsiteY204" fmla="*/ 421481 h 439578"/>
                <a:gd name="connsiteX205" fmla="*/ 145733 w 406241"/>
                <a:gd name="connsiteY205" fmla="*/ 421957 h 439578"/>
                <a:gd name="connsiteX206" fmla="*/ 147161 w 406241"/>
                <a:gd name="connsiteY206" fmla="*/ 422434 h 439578"/>
                <a:gd name="connsiteX207" fmla="*/ 148590 w 406241"/>
                <a:gd name="connsiteY207" fmla="*/ 423863 h 439578"/>
                <a:gd name="connsiteX208" fmla="*/ 150019 w 406241"/>
                <a:gd name="connsiteY208" fmla="*/ 425768 h 439578"/>
                <a:gd name="connsiteX209" fmla="*/ 152400 w 406241"/>
                <a:gd name="connsiteY209" fmla="*/ 427672 h 439578"/>
                <a:gd name="connsiteX210" fmla="*/ 156210 w 406241"/>
                <a:gd name="connsiteY210" fmla="*/ 429101 h 439578"/>
                <a:gd name="connsiteX211" fmla="*/ 159068 w 406241"/>
                <a:gd name="connsiteY211" fmla="*/ 431482 h 439578"/>
                <a:gd name="connsiteX212" fmla="*/ 160973 w 406241"/>
                <a:gd name="connsiteY212" fmla="*/ 434340 h 439578"/>
                <a:gd name="connsiteX213" fmla="*/ 164783 w 406241"/>
                <a:gd name="connsiteY213" fmla="*/ 436721 h 439578"/>
                <a:gd name="connsiteX214" fmla="*/ 165735 w 406241"/>
                <a:gd name="connsiteY214" fmla="*/ 437197 h 439578"/>
                <a:gd name="connsiteX215" fmla="*/ 171927 w 406241"/>
                <a:gd name="connsiteY215" fmla="*/ 439579 h 439578"/>
                <a:gd name="connsiteX216" fmla="*/ 172879 w 406241"/>
                <a:gd name="connsiteY216" fmla="*/ 438626 h 439578"/>
                <a:gd name="connsiteX217" fmla="*/ 174784 w 406241"/>
                <a:gd name="connsiteY217" fmla="*/ 437197 h 439578"/>
                <a:gd name="connsiteX218" fmla="*/ 177641 w 406241"/>
                <a:gd name="connsiteY218" fmla="*/ 434340 h 439578"/>
                <a:gd name="connsiteX219" fmla="*/ 180023 w 406241"/>
                <a:gd name="connsiteY219" fmla="*/ 430530 h 439578"/>
                <a:gd name="connsiteX220" fmla="*/ 180975 w 406241"/>
                <a:gd name="connsiteY220" fmla="*/ 425768 h 439578"/>
                <a:gd name="connsiteX221" fmla="*/ 181452 w 406241"/>
                <a:gd name="connsiteY221" fmla="*/ 421957 h 439578"/>
                <a:gd name="connsiteX222" fmla="*/ 182404 w 406241"/>
                <a:gd name="connsiteY222" fmla="*/ 418624 h 439578"/>
                <a:gd name="connsiteX223" fmla="*/ 183833 w 406241"/>
                <a:gd name="connsiteY223" fmla="*/ 415766 h 439578"/>
                <a:gd name="connsiteX224" fmla="*/ 186690 w 406241"/>
                <a:gd name="connsiteY224" fmla="*/ 412909 h 439578"/>
                <a:gd name="connsiteX225" fmla="*/ 189548 w 406241"/>
                <a:gd name="connsiteY225" fmla="*/ 411004 h 439578"/>
                <a:gd name="connsiteX226" fmla="*/ 192881 w 406241"/>
                <a:gd name="connsiteY226" fmla="*/ 408622 h 439578"/>
                <a:gd name="connsiteX227" fmla="*/ 194310 w 406241"/>
                <a:gd name="connsiteY227" fmla="*/ 409099 h 439578"/>
                <a:gd name="connsiteX228" fmla="*/ 197168 w 406241"/>
                <a:gd name="connsiteY228" fmla="*/ 411956 h 439578"/>
                <a:gd name="connsiteX229" fmla="*/ 203835 w 406241"/>
                <a:gd name="connsiteY229" fmla="*/ 418147 h 439578"/>
                <a:gd name="connsiteX230" fmla="*/ 209550 w 406241"/>
                <a:gd name="connsiteY230" fmla="*/ 422910 h 439578"/>
                <a:gd name="connsiteX231" fmla="*/ 211455 w 406241"/>
                <a:gd name="connsiteY231" fmla="*/ 425291 h 439578"/>
                <a:gd name="connsiteX232" fmla="*/ 213360 w 406241"/>
                <a:gd name="connsiteY232" fmla="*/ 425291 h 439578"/>
                <a:gd name="connsiteX233" fmla="*/ 216218 w 406241"/>
                <a:gd name="connsiteY233" fmla="*/ 421005 h 439578"/>
                <a:gd name="connsiteX234" fmla="*/ 219075 w 406241"/>
                <a:gd name="connsiteY234" fmla="*/ 417195 h 439578"/>
                <a:gd name="connsiteX235" fmla="*/ 220504 w 406241"/>
                <a:gd name="connsiteY235" fmla="*/ 416243 h 439578"/>
                <a:gd name="connsiteX236" fmla="*/ 224314 w 406241"/>
                <a:gd name="connsiteY236" fmla="*/ 415766 h 439578"/>
                <a:gd name="connsiteX237" fmla="*/ 227648 w 406241"/>
                <a:gd name="connsiteY237" fmla="*/ 415766 h 439578"/>
                <a:gd name="connsiteX238" fmla="*/ 230505 w 406241"/>
                <a:gd name="connsiteY238" fmla="*/ 415766 h 439578"/>
                <a:gd name="connsiteX239" fmla="*/ 235744 w 406241"/>
                <a:gd name="connsiteY239" fmla="*/ 416719 h 439578"/>
                <a:gd name="connsiteX240" fmla="*/ 238125 w 406241"/>
                <a:gd name="connsiteY240" fmla="*/ 417195 h 439578"/>
                <a:gd name="connsiteX241" fmla="*/ 240506 w 406241"/>
                <a:gd name="connsiteY241" fmla="*/ 417671 h 439578"/>
                <a:gd name="connsiteX242" fmla="*/ 246698 w 406241"/>
                <a:gd name="connsiteY242" fmla="*/ 418147 h 439578"/>
                <a:gd name="connsiteX243" fmla="*/ 252889 w 406241"/>
                <a:gd name="connsiteY243" fmla="*/ 417195 h 439578"/>
                <a:gd name="connsiteX244" fmla="*/ 259080 w 406241"/>
                <a:gd name="connsiteY244" fmla="*/ 415766 h 439578"/>
                <a:gd name="connsiteX245" fmla="*/ 263366 w 406241"/>
                <a:gd name="connsiteY245" fmla="*/ 414814 h 439578"/>
                <a:gd name="connsiteX246" fmla="*/ 263366 w 406241"/>
                <a:gd name="connsiteY246" fmla="*/ 412909 h 439578"/>
                <a:gd name="connsiteX247" fmla="*/ 262890 w 406241"/>
                <a:gd name="connsiteY247" fmla="*/ 410528 h 439578"/>
                <a:gd name="connsiteX248" fmla="*/ 263843 w 406241"/>
                <a:gd name="connsiteY248" fmla="*/ 409099 h 439578"/>
                <a:gd name="connsiteX249" fmla="*/ 265272 w 406241"/>
                <a:gd name="connsiteY249" fmla="*/ 407670 h 439578"/>
                <a:gd name="connsiteX250" fmla="*/ 266224 w 406241"/>
                <a:gd name="connsiteY250" fmla="*/ 407194 h 439578"/>
                <a:gd name="connsiteX251" fmla="*/ 266700 w 406241"/>
                <a:gd name="connsiteY251" fmla="*/ 412432 h 439578"/>
                <a:gd name="connsiteX252" fmla="*/ 268129 w 406241"/>
                <a:gd name="connsiteY252" fmla="*/ 413385 h 439578"/>
                <a:gd name="connsiteX253" fmla="*/ 271939 w 406241"/>
                <a:gd name="connsiteY253" fmla="*/ 413385 h 439578"/>
                <a:gd name="connsiteX254" fmla="*/ 278606 w 406241"/>
                <a:gd name="connsiteY254" fmla="*/ 413385 h 439578"/>
                <a:gd name="connsiteX255" fmla="*/ 285750 w 406241"/>
                <a:gd name="connsiteY255" fmla="*/ 413385 h 439578"/>
                <a:gd name="connsiteX256" fmla="*/ 292894 w 406241"/>
                <a:gd name="connsiteY256" fmla="*/ 413385 h 439578"/>
                <a:gd name="connsiteX257" fmla="*/ 300038 w 406241"/>
                <a:gd name="connsiteY257" fmla="*/ 413385 h 439578"/>
                <a:gd name="connsiteX258" fmla="*/ 307181 w 406241"/>
                <a:gd name="connsiteY258" fmla="*/ 413385 h 439578"/>
                <a:gd name="connsiteX259" fmla="*/ 314325 w 406241"/>
                <a:gd name="connsiteY259" fmla="*/ 413385 h 439578"/>
                <a:gd name="connsiteX260" fmla="*/ 321469 w 406241"/>
                <a:gd name="connsiteY260" fmla="*/ 413385 h 439578"/>
                <a:gd name="connsiteX261" fmla="*/ 328613 w 406241"/>
                <a:gd name="connsiteY261" fmla="*/ 413385 h 439578"/>
                <a:gd name="connsiteX262" fmla="*/ 335756 w 406241"/>
                <a:gd name="connsiteY262" fmla="*/ 413385 h 439578"/>
                <a:gd name="connsiteX263" fmla="*/ 342900 w 406241"/>
                <a:gd name="connsiteY263" fmla="*/ 413385 h 439578"/>
                <a:gd name="connsiteX264" fmla="*/ 350044 w 406241"/>
                <a:gd name="connsiteY264" fmla="*/ 413385 h 439578"/>
                <a:gd name="connsiteX265" fmla="*/ 357188 w 406241"/>
                <a:gd name="connsiteY265" fmla="*/ 413385 h 439578"/>
                <a:gd name="connsiteX266" fmla="*/ 364331 w 406241"/>
                <a:gd name="connsiteY266" fmla="*/ 413385 h 439578"/>
                <a:gd name="connsiteX267" fmla="*/ 371475 w 406241"/>
                <a:gd name="connsiteY267" fmla="*/ 413385 h 439578"/>
                <a:gd name="connsiteX268" fmla="*/ 378619 w 406241"/>
                <a:gd name="connsiteY268" fmla="*/ 413385 h 439578"/>
                <a:gd name="connsiteX269" fmla="*/ 385763 w 406241"/>
                <a:gd name="connsiteY269" fmla="*/ 413385 h 439578"/>
                <a:gd name="connsiteX270" fmla="*/ 392906 w 406241"/>
                <a:gd name="connsiteY270" fmla="*/ 413385 h 439578"/>
                <a:gd name="connsiteX271" fmla="*/ 400050 w 406241"/>
                <a:gd name="connsiteY271" fmla="*/ 413385 h 439578"/>
                <a:gd name="connsiteX272" fmla="*/ 401955 w 406241"/>
                <a:gd name="connsiteY272" fmla="*/ 403384 h 439578"/>
                <a:gd name="connsiteX273" fmla="*/ 403860 w 406241"/>
                <a:gd name="connsiteY273" fmla="*/ 394335 h 439578"/>
                <a:gd name="connsiteX274" fmla="*/ 405289 w 406241"/>
                <a:gd name="connsiteY274" fmla="*/ 386715 h 439578"/>
                <a:gd name="connsiteX275" fmla="*/ 400050 w 406241"/>
                <a:gd name="connsiteY275" fmla="*/ 381000 h 439578"/>
                <a:gd name="connsiteX276" fmla="*/ 395764 w 406241"/>
                <a:gd name="connsiteY276" fmla="*/ 376714 h 439578"/>
                <a:gd name="connsiteX277" fmla="*/ 394811 w 406241"/>
                <a:gd name="connsiteY277" fmla="*/ 368618 h 439578"/>
                <a:gd name="connsiteX278" fmla="*/ 393859 w 406241"/>
                <a:gd name="connsiteY278" fmla="*/ 360045 h 439578"/>
                <a:gd name="connsiteX279" fmla="*/ 392906 w 406241"/>
                <a:gd name="connsiteY279" fmla="*/ 351472 h 439578"/>
                <a:gd name="connsiteX280" fmla="*/ 391954 w 406241"/>
                <a:gd name="connsiteY280" fmla="*/ 342900 h 439578"/>
                <a:gd name="connsiteX281" fmla="*/ 391002 w 406241"/>
                <a:gd name="connsiteY281" fmla="*/ 334328 h 439578"/>
                <a:gd name="connsiteX282" fmla="*/ 390049 w 406241"/>
                <a:gd name="connsiteY282" fmla="*/ 325755 h 439578"/>
                <a:gd name="connsiteX283" fmla="*/ 389097 w 406241"/>
                <a:gd name="connsiteY283" fmla="*/ 317182 h 439578"/>
                <a:gd name="connsiteX284" fmla="*/ 388144 w 406241"/>
                <a:gd name="connsiteY284" fmla="*/ 308610 h 439578"/>
                <a:gd name="connsiteX285" fmla="*/ 387191 w 406241"/>
                <a:gd name="connsiteY285" fmla="*/ 300038 h 439578"/>
                <a:gd name="connsiteX286" fmla="*/ 386239 w 406241"/>
                <a:gd name="connsiteY286" fmla="*/ 291465 h 439578"/>
                <a:gd name="connsiteX287" fmla="*/ 385286 w 406241"/>
                <a:gd name="connsiteY287" fmla="*/ 282893 h 439578"/>
                <a:gd name="connsiteX288" fmla="*/ 384334 w 406241"/>
                <a:gd name="connsiteY288" fmla="*/ 274320 h 439578"/>
                <a:gd name="connsiteX289" fmla="*/ 383381 w 406241"/>
                <a:gd name="connsiteY289" fmla="*/ 265747 h 439578"/>
                <a:gd name="connsiteX290" fmla="*/ 382429 w 406241"/>
                <a:gd name="connsiteY290" fmla="*/ 257175 h 439578"/>
                <a:gd name="connsiteX291" fmla="*/ 381477 w 406241"/>
                <a:gd name="connsiteY291" fmla="*/ 248603 h 439578"/>
                <a:gd name="connsiteX292" fmla="*/ 380524 w 406241"/>
                <a:gd name="connsiteY292" fmla="*/ 240030 h 439578"/>
                <a:gd name="connsiteX293" fmla="*/ 379572 w 406241"/>
                <a:gd name="connsiteY293" fmla="*/ 231457 h 439578"/>
                <a:gd name="connsiteX294" fmla="*/ 378619 w 406241"/>
                <a:gd name="connsiteY294" fmla="*/ 222885 h 439578"/>
                <a:gd name="connsiteX295" fmla="*/ 377666 w 406241"/>
                <a:gd name="connsiteY295" fmla="*/ 214313 h 439578"/>
                <a:gd name="connsiteX296" fmla="*/ 376714 w 406241"/>
                <a:gd name="connsiteY296" fmla="*/ 205740 h 439578"/>
                <a:gd name="connsiteX297" fmla="*/ 375761 w 406241"/>
                <a:gd name="connsiteY297" fmla="*/ 197168 h 439578"/>
                <a:gd name="connsiteX298" fmla="*/ 374809 w 406241"/>
                <a:gd name="connsiteY298" fmla="*/ 188595 h 439578"/>
                <a:gd name="connsiteX299" fmla="*/ 373856 w 406241"/>
                <a:gd name="connsiteY299" fmla="*/ 180022 h 439578"/>
                <a:gd name="connsiteX300" fmla="*/ 372904 w 406241"/>
                <a:gd name="connsiteY300" fmla="*/ 171450 h 439578"/>
                <a:gd name="connsiteX301" fmla="*/ 371952 w 406241"/>
                <a:gd name="connsiteY301" fmla="*/ 162878 h 439578"/>
                <a:gd name="connsiteX302" fmla="*/ 370999 w 406241"/>
                <a:gd name="connsiteY302" fmla="*/ 154305 h 439578"/>
                <a:gd name="connsiteX303" fmla="*/ 370047 w 406241"/>
                <a:gd name="connsiteY303" fmla="*/ 145256 h 439578"/>
                <a:gd name="connsiteX304" fmla="*/ 369094 w 406241"/>
                <a:gd name="connsiteY304" fmla="*/ 136207 h 439578"/>
                <a:gd name="connsiteX305" fmla="*/ 368141 w 406241"/>
                <a:gd name="connsiteY305" fmla="*/ 127159 h 439578"/>
                <a:gd name="connsiteX306" fmla="*/ 367189 w 406241"/>
                <a:gd name="connsiteY306" fmla="*/ 118110 h 439578"/>
                <a:gd name="connsiteX307" fmla="*/ 366236 w 406241"/>
                <a:gd name="connsiteY307" fmla="*/ 109061 h 439578"/>
                <a:gd name="connsiteX308" fmla="*/ 365284 w 406241"/>
                <a:gd name="connsiteY308" fmla="*/ 100013 h 439578"/>
                <a:gd name="connsiteX309" fmla="*/ 364331 w 406241"/>
                <a:gd name="connsiteY309" fmla="*/ 90964 h 439578"/>
                <a:gd name="connsiteX310" fmla="*/ 363379 w 406241"/>
                <a:gd name="connsiteY310" fmla="*/ 82868 h 439578"/>
                <a:gd name="connsiteX311" fmla="*/ 373856 w 406241"/>
                <a:gd name="connsiteY311" fmla="*/ 82868 h 439578"/>
                <a:gd name="connsiteX312" fmla="*/ 367665 w 406241"/>
                <a:gd name="connsiteY312" fmla="*/ 79534 h 439578"/>
                <a:gd name="connsiteX313" fmla="*/ 10954 w 406241"/>
                <a:gd name="connsiteY313" fmla="*/ 270034 h 439578"/>
                <a:gd name="connsiteX314" fmla="*/ 13335 w 406241"/>
                <a:gd name="connsiteY314" fmla="*/ 266700 h 439578"/>
                <a:gd name="connsiteX315" fmla="*/ 14288 w 406241"/>
                <a:gd name="connsiteY315" fmla="*/ 260985 h 439578"/>
                <a:gd name="connsiteX316" fmla="*/ 12383 w 406241"/>
                <a:gd name="connsiteY316" fmla="*/ 261461 h 439578"/>
                <a:gd name="connsiteX317" fmla="*/ 11430 w 406241"/>
                <a:gd name="connsiteY317" fmla="*/ 262890 h 439578"/>
                <a:gd name="connsiteX318" fmla="*/ 9525 w 406241"/>
                <a:gd name="connsiteY318" fmla="*/ 266224 h 439578"/>
                <a:gd name="connsiteX319" fmla="*/ 10002 w 406241"/>
                <a:gd name="connsiteY319" fmla="*/ 268605 h 439578"/>
                <a:gd name="connsiteX320" fmla="*/ 10954 w 406241"/>
                <a:gd name="connsiteY320" fmla="*/ 270034 h 439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</a:cxnLst>
              <a:rect l="l" t="t" r="r" b="b"/>
              <a:pathLst>
                <a:path w="406241" h="439578">
                  <a:moveTo>
                    <a:pt x="367665" y="79534"/>
                  </a:moveTo>
                  <a:lnTo>
                    <a:pt x="378619" y="79534"/>
                  </a:lnTo>
                  <a:lnTo>
                    <a:pt x="394335" y="79534"/>
                  </a:lnTo>
                  <a:lnTo>
                    <a:pt x="406241" y="79534"/>
                  </a:lnTo>
                  <a:lnTo>
                    <a:pt x="398622" y="74295"/>
                  </a:lnTo>
                  <a:lnTo>
                    <a:pt x="391002" y="69532"/>
                  </a:lnTo>
                  <a:lnTo>
                    <a:pt x="382905" y="64294"/>
                  </a:lnTo>
                  <a:lnTo>
                    <a:pt x="377666" y="60960"/>
                  </a:lnTo>
                  <a:lnTo>
                    <a:pt x="371475" y="57150"/>
                  </a:lnTo>
                  <a:lnTo>
                    <a:pt x="365284" y="53340"/>
                  </a:lnTo>
                  <a:lnTo>
                    <a:pt x="359093" y="49530"/>
                  </a:lnTo>
                  <a:lnTo>
                    <a:pt x="352902" y="45720"/>
                  </a:lnTo>
                  <a:lnTo>
                    <a:pt x="346710" y="41910"/>
                  </a:lnTo>
                  <a:lnTo>
                    <a:pt x="340519" y="38100"/>
                  </a:lnTo>
                  <a:lnTo>
                    <a:pt x="334328" y="34290"/>
                  </a:lnTo>
                  <a:lnTo>
                    <a:pt x="328136" y="30480"/>
                  </a:lnTo>
                  <a:lnTo>
                    <a:pt x="321945" y="26670"/>
                  </a:lnTo>
                  <a:lnTo>
                    <a:pt x="315754" y="22860"/>
                  </a:lnTo>
                  <a:lnTo>
                    <a:pt x="309563" y="19050"/>
                  </a:lnTo>
                  <a:lnTo>
                    <a:pt x="303372" y="15240"/>
                  </a:lnTo>
                  <a:lnTo>
                    <a:pt x="297180" y="11430"/>
                  </a:lnTo>
                  <a:lnTo>
                    <a:pt x="290989" y="7620"/>
                  </a:lnTo>
                  <a:lnTo>
                    <a:pt x="284798" y="3810"/>
                  </a:lnTo>
                  <a:lnTo>
                    <a:pt x="278606" y="0"/>
                  </a:lnTo>
                  <a:lnTo>
                    <a:pt x="278606" y="6191"/>
                  </a:lnTo>
                  <a:lnTo>
                    <a:pt x="278606" y="13335"/>
                  </a:lnTo>
                  <a:lnTo>
                    <a:pt x="278606" y="20479"/>
                  </a:lnTo>
                  <a:lnTo>
                    <a:pt x="278606" y="28575"/>
                  </a:lnTo>
                  <a:lnTo>
                    <a:pt x="278606" y="36671"/>
                  </a:lnTo>
                  <a:lnTo>
                    <a:pt x="278606" y="42386"/>
                  </a:lnTo>
                  <a:lnTo>
                    <a:pt x="278606" y="46672"/>
                  </a:lnTo>
                  <a:lnTo>
                    <a:pt x="271463" y="46672"/>
                  </a:lnTo>
                  <a:lnTo>
                    <a:pt x="265272" y="46672"/>
                  </a:lnTo>
                  <a:lnTo>
                    <a:pt x="259080" y="46672"/>
                  </a:lnTo>
                  <a:lnTo>
                    <a:pt x="252889" y="46672"/>
                  </a:lnTo>
                  <a:lnTo>
                    <a:pt x="246698" y="46672"/>
                  </a:lnTo>
                  <a:lnTo>
                    <a:pt x="240506" y="46672"/>
                  </a:lnTo>
                  <a:lnTo>
                    <a:pt x="234315" y="46672"/>
                  </a:lnTo>
                  <a:lnTo>
                    <a:pt x="228124" y="46672"/>
                  </a:lnTo>
                  <a:lnTo>
                    <a:pt x="221933" y="46672"/>
                  </a:lnTo>
                  <a:lnTo>
                    <a:pt x="215741" y="46672"/>
                  </a:lnTo>
                  <a:lnTo>
                    <a:pt x="209550" y="46672"/>
                  </a:lnTo>
                  <a:lnTo>
                    <a:pt x="203359" y="46672"/>
                  </a:lnTo>
                  <a:lnTo>
                    <a:pt x="197168" y="46672"/>
                  </a:lnTo>
                  <a:lnTo>
                    <a:pt x="190977" y="46672"/>
                  </a:lnTo>
                  <a:lnTo>
                    <a:pt x="184785" y="46672"/>
                  </a:lnTo>
                  <a:lnTo>
                    <a:pt x="178594" y="46672"/>
                  </a:lnTo>
                  <a:lnTo>
                    <a:pt x="172403" y="46672"/>
                  </a:lnTo>
                  <a:lnTo>
                    <a:pt x="167164" y="46672"/>
                  </a:lnTo>
                  <a:lnTo>
                    <a:pt x="167164" y="50959"/>
                  </a:lnTo>
                  <a:lnTo>
                    <a:pt x="167164" y="55721"/>
                  </a:lnTo>
                  <a:lnTo>
                    <a:pt x="167164" y="60484"/>
                  </a:lnTo>
                  <a:lnTo>
                    <a:pt x="167164" y="65246"/>
                  </a:lnTo>
                  <a:lnTo>
                    <a:pt x="167164" y="70009"/>
                  </a:lnTo>
                  <a:lnTo>
                    <a:pt x="167164" y="74771"/>
                  </a:lnTo>
                  <a:lnTo>
                    <a:pt x="167164" y="79534"/>
                  </a:lnTo>
                  <a:lnTo>
                    <a:pt x="167164" y="84296"/>
                  </a:lnTo>
                  <a:lnTo>
                    <a:pt x="167164" y="89059"/>
                  </a:lnTo>
                  <a:lnTo>
                    <a:pt x="167164" y="93821"/>
                  </a:lnTo>
                  <a:lnTo>
                    <a:pt x="167164" y="98584"/>
                  </a:lnTo>
                  <a:lnTo>
                    <a:pt x="167164" y="103346"/>
                  </a:lnTo>
                  <a:lnTo>
                    <a:pt x="167164" y="108109"/>
                  </a:lnTo>
                  <a:lnTo>
                    <a:pt x="167164" y="112871"/>
                  </a:lnTo>
                  <a:lnTo>
                    <a:pt x="167164" y="117634"/>
                  </a:lnTo>
                  <a:lnTo>
                    <a:pt x="167164" y="122396"/>
                  </a:lnTo>
                  <a:lnTo>
                    <a:pt x="167164" y="127159"/>
                  </a:lnTo>
                  <a:lnTo>
                    <a:pt x="167164" y="131445"/>
                  </a:lnTo>
                  <a:lnTo>
                    <a:pt x="166688" y="135255"/>
                  </a:lnTo>
                  <a:lnTo>
                    <a:pt x="164783" y="136207"/>
                  </a:lnTo>
                  <a:lnTo>
                    <a:pt x="160020" y="138113"/>
                  </a:lnTo>
                  <a:lnTo>
                    <a:pt x="155258" y="140018"/>
                  </a:lnTo>
                  <a:lnTo>
                    <a:pt x="149066" y="140970"/>
                  </a:lnTo>
                  <a:lnTo>
                    <a:pt x="147161" y="141446"/>
                  </a:lnTo>
                  <a:lnTo>
                    <a:pt x="142875" y="144304"/>
                  </a:lnTo>
                  <a:lnTo>
                    <a:pt x="137636" y="148114"/>
                  </a:lnTo>
                  <a:lnTo>
                    <a:pt x="132874" y="151447"/>
                  </a:lnTo>
                  <a:lnTo>
                    <a:pt x="130016" y="155734"/>
                  </a:lnTo>
                  <a:lnTo>
                    <a:pt x="129064" y="158115"/>
                  </a:lnTo>
                  <a:lnTo>
                    <a:pt x="128588" y="160496"/>
                  </a:lnTo>
                  <a:lnTo>
                    <a:pt x="129064" y="162878"/>
                  </a:lnTo>
                  <a:lnTo>
                    <a:pt x="130493" y="167640"/>
                  </a:lnTo>
                  <a:lnTo>
                    <a:pt x="130969" y="170021"/>
                  </a:lnTo>
                  <a:lnTo>
                    <a:pt x="131445" y="173831"/>
                  </a:lnTo>
                  <a:lnTo>
                    <a:pt x="131922" y="178118"/>
                  </a:lnTo>
                  <a:lnTo>
                    <a:pt x="132398" y="182880"/>
                  </a:lnTo>
                  <a:lnTo>
                    <a:pt x="132874" y="187643"/>
                  </a:lnTo>
                  <a:lnTo>
                    <a:pt x="133350" y="192405"/>
                  </a:lnTo>
                  <a:lnTo>
                    <a:pt x="133827" y="197168"/>
                  </a:lnTo>
                  <a:lnTo>
                    <a:pt x="134303" y="201930"/>
                  </a:lnTo>
                  <a:lnTo>
                    <a:pt x="134779" y="205740"/>
                  </a:lnTo>
                  <a:lnTo>
                    <a:pt x="135255" y="210503"/>
                  </a:lnTo>
                  <a:lnTo>
                    <a:pt x="130016" y="210503"/>
                  </a:lnTo>
                  <a:lnTo>
                    <a:pt x="122397" y="210503"/>
                  </a:lnTo>
                  <a:lnTo>
                    <a:pt x="114777" y="210503"/>
                  </a:lnTo>
                  <a:lnTo>
                    <a:pt x="107156" y="210503"/>
                  </a:lnTo>
                  <a:lnTo>
                    <a:pt x="99536" y="210503"/>
                  </a:lnTo>
                  <a:lnTo>
                    <a:pt x="91916" y="210503"/>
                  </a:lnTo>
                  <a:lnTo>
                    <a:pt x="84297" y="210503"/>
                  </a:lnTo>
                  <a:lnTo>
                    <a:pt x="76677" y="210503"/>
                  </a:lnTo>
                  <a:lnTo>
                    <a:pt x="69056" y="210503"/>
                  </a:lnTo>
                  <a:lnTo>
                    <a:pt x="61436" y="210503"/>
                  </a:lnTo>
                  <a:lnTo>
                    <a:pt x="53816" y="210503"/>
                  </a:lnTo>
                  <a:lnTo>
                    <a:pt x="46197" y="210503"/>
                  </a:lnTo>
                  <a:lnTo>
                    <a:pt x="38577" y="210503"/>
                  </a:lnTo>
                  <a:lnTo>
                    <a:pt x="30956" y="210503"/>
                  </a:lnTo>
                  <a:lnTo>
                    <a:pt x="23336" y="210503"/>
                  </a:lnTo>
                  <a:lnTo>
                    <a:pt x="15716" y="210503"/>
                  </a:lnTo>
                  <a:lnTo>
                    <a:pt x="8097" y="210503"/>
                  </a:lnTo>
                  <a:lnTo>
                    <a:pt x="3810" y="210503"/>
                  </a:lnTo>
                  <a:lnTo>
                    <a:pt x="2381" y="217170"/>
                  </a:lnTo>
                  <a:lnTo>
                    <a:pt x="953" y="221932"/>
                  </a:lnTo>
                  <a:lnTo>
                    <a:pt x="0" y="225743"/>
                  </a:lnTo>
                  <a:lnTo>
                    <a:pt x="477" y="229076"/>
                  </a:lnTo>
                  <a:lnTo>
                    <a:pt x="2381" y="220980"/>
                  </a:lnTo>
                  <a:lnTo>
                    <a:pt x="3334" y="219551"/>
                  </a:lnTo>
                  <a:lnTo>
                    <a:pt x="4763" y="218122"/>
                  </a:lnTo>
                  <a:lnTo>
                    <a:pt x="6668" y="219075"/>
                  </a:lnTo>
                  <a:lnTo>
                    <a:pt x="11906" y="229076"/>
                  </a:lnTo>
                  <a:lnTo>
                    <a:pt x="15716" y="235268"/>
                  </a:lnTo>
                  <a:lnTo>
                    <a:pt x="17622" y="236220"/>
                  </a:lnTo>
                  <a:lnTo>
                    <a:pt x="18574" y="234315"/>
                  </a:lnTo>
                  <a:lnTo>
                    <a:pt x="18574" y="232410"/>
                  </a:lnTo>
                  <a:lnTo>
                    <a:pt x="20479" y="232886"/>
                  </a:lnTo>
                  <a:lnTo>
                    <a:pt x="22384" y="234315"/>
                  </a:lnTo>
                  <a:lnTo>
                    <a:pt x="25718" y="242411"/>
                  </a:lnTo>
                  <a:lnTo>
                    <a:pt x="30004" y="249079"/>
                  </a:lnTo>
                  <a:lnTo>
                    <a:pt x="29052" y="251936"/>
                  </a:lnTo>
                  <a:lnTo>
                    <a:pt x="29528" y="256699"/>
                  </a:lnTo>
                  <a:lnTo>
                    <a:pt x="27623" y="264319"/>
                  </a:lnTo>
                  <a:lnTo>
                    <a:pt x="21908" y="275272"/>
                  </a:lnTo>
                  <a:lnTo>
                    <a:pt x="26670" y="273844"/>
                  </a:lnTo>
                  <a:lnTo>
                    <a:pt x="24289" y="277178"/>
                  </a:lnTo>
                  <a:lnTo>
                    <a:pt x="20955" y="277654"/>
                  </a:lnTo>
                  <a:lnTo>
                    <a:pt x="19527" y="278606"/>
                  </a:lnTo>
                  <a:lnTo>
                    <a:pt x="20955" y="281464"/>
                  </a:lnTo>
                  <a:lnTo>
                    <a:pt x="26670" y="286226"/>
                  </a:lnTo>
                  <a:lnTo>
                    <a:pt x="30004" y="291465"/>
                  </a:lnTo>
                  <a:lnTo>
                    <a:pt x="31909" y="301466"/>
                  </a:lnTo>
                  <a:lnTo>
                    <a:pt x="34290" y="308134"/>
                  </a:lnTo>
                  <a:lnTo>
                    <a:pt x="35719" y="318611"/>
                  </a:lnTo>
                  <a:lnTo>
                    <a:pt x="36195" y="330041"/>
                  </a:lnTo>
                  <a:lnTo>
                    <a:pt x="34766" y="341947"/>
                  </a:lnTo>
                  <a:lnTo>
                    <a:pt x="30480" y="354330"/>
                  </a:lnTo>
                  <a:lnTo>
                    <a:pt x="25718" y="363379"/>
                  </a:lnTo>
                  <a:lnTo>
                    <a:pt x="21908" y="374809"/>
                  </a:lnTo>
                  <a:lnTo>
                    <a:pt x="21431" y="380047"/>
                  </a:lnTo>
                  <a:lnTo>
                    <a:pt x="19527" y="385763"/>
                  </a:lnTo>
                  <a:lnTo>
                    <a:pt x="19527" y="401003"/>
                  </a:lnTo>
                  <a:lnTo>
                    <a:pt x="20479" y="398145"/>
                  </a:lnTo>
                  <a:lnTo>
                    <a:pt x="21431" y="391954"/>
                  </a:lnTo>
                  <a:lnTo>
                    <a:pt x="22860" y="388144"/>
                  </a:lnTo>
                  <a:lnTo>
                    <a:pt x="24289" y="387668"/>
                  </a:lnTo>
                  <a:lnTo>
                    <a:pt x="25718" y="384810"/>
                  </a:lnTo>
                  <a:lnTo>
                    <a:pt x="27623" y="380047"/>
                  </a:lnTo>
                  <a:lnTo>
                    <a:pt x="30004" y="377190"/>
                  </a:lnTo>
                  <a:lnTo>
                    <a:pt x="32385" y="376714"/>
                  </a:lnTo>
                  <a:lnTo>
                    <a:pt x="34290" y="377190"/>
                  </a:lnTo>
                  <a:lnTo>
                    <a:pt x="35719" y="378143"/>
                  </a:lnTo>
                  <a:lnTo>
                    <a:pt x="39529" y="378619"/>
                  </a:lnTo>
                  <a:lnTo>
                    <a:pt x="46197" y="379095"/>
                  </a:lnTo>
                  <a:lnTo>
                    <a:pt x="51435" y="378143"/>
                  </a:lnTo>
                  <a:lnTo>
                    <a:pt x="54769" y="376238"/>
                  </a:lnTo>
                  <a:lnTo>
                    <a:pt x="59531" y="375285"/>
                  </a:lnTo>
                  <a:lnTo>
                    <a:pt x="65247" y="375285"/>
                  </a:lnTo>
                  <a:lnTo>
                    <a:pt x="68104" y="374332"/>
                  </a:lnTo>
                  <a:lnTo>
                    <a:pt x="68580" y="372904"/>
                  </a:lnTo>
                  <a:lnTo>
                    <a:pt x="69533" y="372428"/>
                  </a:lnTo>
                  <a:lnTo>
                    <a:pt x="70961" y="372904"/>
                  </a:lnTo>
                  <a:lnTo>
                    <a:pt x="71914" y="372904"/>
                  </a:lnTo>
                  <a:lnTo>
                    <a:pt x="72866" y="371951"/>
                  </a:lnTo>
                  <a:lnTo>
                    <a:pt x="73819" y="371951"/>
                  </a:lnTo>
                  <a:lnTo>
                    <a:pt x="74772" y="372904"/>
                  </a:lnTo>
                  <a:lnTo>
                    <a:pt x="79534" y="373380"/>
                  </a:lnTo>
                  <a:lnTo>
                    <a:pt x="88106" y="372904"/>
                  </a:lnTo>
                  <a:lnTo>
                    <a:pt x="96203" y="375285"/>
                  </a:lnTo>
                  <a:lnTo>
                    <a:pt x="103347" y="381000"/>
                  </a:lnTo>
                  <a:lnTo>
                    <a:pt x="107156" y="384810"/>
                  </a:lnTo>
                  <a:lnTo>
                    <a:pt x="107156" y="386715"/>
                  </a:lnTo>
                  <a:lnTo>
                    <a:pt x="108585" y="388620"/>
                  </a:lnTo>
                  <a:lnTo>
                    <a:pt x="110966" y="390525"/>
                  </a:lnTo>
                  <a:lnTo>
                    <a:pt x="112872" y="391001"/>
                  </a:lnTo>
                  <a:lnTo>
                    <a:pt x="114777" y="390049"/>
                  </a:lnTo>
                  <a:lnTo>
                    <a:pt x="116205" y="390049"/>
                  </a:lnTo>
                  <a:lnTo>
                    <a:pt x="117158" y="391478"/>
                  </a:lnTo>
                  <a:lnTo>
                    <a:pt x="119063" y="391954"/>
                  </a:lnTo>
                  <a:lnTo>
                    <a:pt x="121444" y="391001"/>
                  </a:lnTo>
                  <a:lnTo>
                    <a:pt x="122873" y="391478"/>
                  </a:lnTo>
                  <a:lnTo>
                    <a:pt x="123349" y="392430"/>
                  </a:lnTo>
                  <a:lnTo>
                    <a:pt x="123825" y="392906"/>
                  </a:lnTo>
                  <a:lnTo>
                    <a:pt x="124778" y="392906"/>
                  </a:lnTo>
                  <a:lnTo>
                    <a:pt x="126206" y="393859"/>
                  </a:lnTo>
                  <a:lnTo>
                    <a:pt x="128111" y="396716"/>
                  </a:lnTo>
                  <a:lnTo>
                    <a:pt x="130016" y="401003"/>
                  </a:lnTo>
                  <a:lnTo>
                    <a:pt x="131445" y="406241"/>
                  </a:lnTo>
                  <a:lnTo>
                    <a:pt x="133350" y="409099"/>
                  </a:lnTo>
                  <a:lnTo>
                    <a:pt x="135731" y="409575"/>
                  </a:lnTo>
                  <a:lnTo>
                    <a:pt x="137160" y="410528"/>
                  </a:lnTo>
                  <a:lnTo>
                    <a:pt x="137636" y="411956"/>
                  </a:lnTo>
                  <a:lnTo>
                    <a:pt x="138113" y="412909"/>
                  </a:lnTo>
                  <a:lnTo>
                    <a:pt x="139065" y="413385"/>
                  </a:lnTo>
                  <a:lnTo>
                    <a:pt x="140970" y="412909"/>
                  </a:lnTo>
                  <a:lnTo>
                    <a:pt x="143352" y="414814"/>
                  </a:lnTo>
                  <a:lnTo>
                    <a:pt x="145733" y="418624"/>
                  </a:lnTo>
                  <a:lnTo>
                    <a:pt x="146209" y="420529"/>
                  </a:lnTo>
                  <a:lnTo>
                    <a:pt x="145733" y="421481"/>
                  </a:lnTo>
                  <a:lnTo>
                    <a:pt x="145733" y="421957"/>
                  </a:lnTo>
                  <a:lnTo>
                    <a:pt x="147161" y="422434"/>
                  </a:lnTo>
                  <a:lnTo>
                    <a:pt x="148590" y="423863"/>
                  </a:lnTo>
                  <a:lnTo>
                    <a:pt x="150019" y="425768"/>
                  </a:lnTo>
                  <a:lnTo>
                    <a:pt x="152400" y="427672"/>
                  </a:lnTo>
                  <a:lnTo>
                    <a:pt x="156210" y="429101"/>
                  </a:lnTo>
                  <a:lnTo>
                    <a:pt x="159068" y="431482"/>
                  </a:lnTo>
                  <a:lnTo>
                    <a:pt x="160973" y="434340"/>
                  </a:lnTo>
                  <a:lnTo>
                    <a:pt x="164783" y="436721"/>
                  </a:lnTo>
                  <a:lnTo>
                    <a:pt x="165735" y="437197"/>
                  </a:lnTo>
                  <a:lnTo>
                    <a:pt x="171927" y="439579"/>
                  </a:lnTo>
                  <a:lnTo>
                    <a:pt x="172879" y="438626"/>
                  </a:lnTo>
                  <a:lnTo>
                    <a:pt x="174784" y="437197"/>
                  </a:lnTo>
                  <a:lnTo>
                    <a:pt x="177641" y="434340"/>
                  </a:lnTo>
                  <a:lnTo>
                    <a:pt x="180023" y="430530"/>
                  </a:lnTo>
                  <a:lnTo>
                    <a:pt x="180975" y="425768"/>
                  </a:lnTo>
                  <a:lnTo>
                    <a:pt x="181452" y="421957"/>
                  </a:lnTo>
                  <a:lnTo>
                    <a:pt x="182404" y="418624"/>
                  </a:lnTo>
                  <a:lnTo>
                    <a:pt x="183833" y="415766"/>
                  </a:lnTo>
                  <a:lnTo>
                    <a:pt x="186690" y="412909"/>
                  </a:lnTo>
                  <a:lnTo>
                    <a:pt x="189548" y="411004"/>
                  </a:lnTo>
                  <a:lnTo>
                    <a:pt x="192881" y="408622"/>
                  </a:lnTo>
                  <a:lnTo>
                    <a:pt x="194310" y="409099"/>
                  </a:lnTo>
                  <a:lnTo>
                    <a:pt x="197168" y="411956"/>
                  </a:lnTo>
                  <a:lnTo>
                    <a:pt x="203835" y="418147"/>
                  </a:lnTo>
                  <a:lnTo>
                    <a:pt x="209550" y="422910"/>
                  </a:lnTo>
                  <a:lnTo>
                    <a:pt x="211455" y="425291"/>
                  </a:lnTo>
                  <a:lnTo>
                    <a:pt x="213360" y="425291"/>
                  </a:lnTo>
                  <a:lnTo>
                    <a:pt x="216218" y="421005"/>
                  </a:lnTo>
                  <a:lnTo>
                    <a:pt x="219075" y="417195"/>
                  </a:lnTo>
                  <a:lnTo>
                    <a:pt x="220504" y="416243"/>
                  </a:lnTo>
                  <a:lnTo>
                    <a:pt x="224314" y="415766"/>
                  </a:lnTo>
                  <a:lnTo>
                    <a:pt x="227648" y="415766"/>
                  </a:lnTo>
                  <a:lnTo>
                    <a:pt x="230505" y="415766"/>
                  </a:lnTo>
                  <a:lnTo>
                    <a:pt x="235744" y="416719"/>
                  </a:lnTo>
                  <a:lnTo>
                    <a:pt x="238125" y="417195"/>
                  </a:lnTo>
                  <a:lnTo>
                    <a:pt x="240506" y="417671"/>
                  </a:lnTo>
                  <a:lnTo>
                    <a:pt x="246698" y="418147"/>
                  </a:lnTo>
                  <a:lnTo>
                    <a:pt x="252889" y="417195"/>
                  </a:lnTo>
                  <a:lnTo>
                    <a:pt x="259080" y="415766"/>
                  </a:lnTo>
                  <a:lnTo>
                    <a:pt x="263366" y="414814"/>
                  </a:lnTo>
                  <a:lnTo>
                    <a:pt x="263366" y="412909"/>
                  </a:lnTo>
                  <a:lnTo>
                    <a:pt x="262890" y="410528"/>
                  </a:lnTo>
                  <a:lnTo>
                    <a:pt x="263843" y="409099"/>
                  </a:lnTo>
                  <a:lnTo>
                    <a:pt x="265272" y="407670"/>
                  </a:lnTo>
                  <a:lnTo>
                    <a:pt x="266224" y="407194"/>
                  </a:lnTo>
                  <a:lnTo>
                    <a:pt x="266700" y="412432"/>
                  </a:lnTo>
                  <a:lnTo>
                    <a:pt x="268129" y="413385"/>
                  </a:lnTo>
                  <a:lnTo>
                    <a:pt x="271939" y="413385"/>
                  </a:lnTo>
                  <a:lnTo>
                    <a:pt x="278606" y="413385"/>
                  </a:lnTo>
                  <a:lnTo>
                    <a:pt x="285750" y="413385"/>
                  </a:lnTo>
                  <a:lnTo>
                    <a:pt x="292894" y="413385"/>
                  </a:lnTo>
                  <a:lnTo>
                    <a:pt x="300038" y="413385"/>
                  </a:lnTo>
                  <a:lnTo>
                    <a:pt x="307181" y="413385"/>
                  </a:lnTo>
                  <a:lnTo>
                    <a:pt x="314325" y="413385"/>
                  </a:lnTo>
                  <a:lnTo>
                    <a:pt x="321469" y="413385"/>
                  </a:lnTo>
                  <a:lnTo>
                    <a:pt x="328613" y="413385"/>
                  </a:lnTo>
                  <a:lnTo>
                    <a:pt x="335756" y="413385"/>
                  </a:lnTo>
                  <a:lnTo>
                    <a:pt x="342900" y="413385"/>
                  </a:lnTo>
                  <a:lnTo>
                    <a:pt x="350044" y="413385"/>
                  </a:lnTo>
                  <a:lnTo>
                    <a:pt x="357188" y="413385"/>
                  </a:lnTo>
                  <a:lnTo>
                    <a:pt x="364331" y="413385"/>
                  </a:lnTo>
                  <a:lnTo>
                    <a:pt x="371475" y="413385"/>
                  </a:lnTo>
                  <a:lnTo>
                    <a:pt x="378619" y="413385"/>
                  </a:lnTo>
                  <a:lnTo>
                    <a:pt x="385763" y="413385"/>
                  </a:lnTo>
                  <a:lnTo>
                    <a:pt x="392906" y="413385"/>
                  </a:lnTo>
                  <a:lnTo>
                    <a:pt x="400050" y="413385"/>
                  </a:lnTo>
                  <a:lnTo>
                    <a:pt x="401955" y="403384"/>
                  </a:lnTo>
                  <a:lnTo>
                    <a:pt x="403860" y="394335"/>
                  </a:lnTo>
                  <a:lnTo>
                    <a:pt x="405289" y="386715"/>
                  </a:lnTo>
                  <a:lnTo>
                    <a:pt x="400050" y="381000"/>
                  </a:lnTo>
                  <a:lnTo>
                    <a:pt x="395764" y="376714"/>
                  </a:lnTo>
                  <a:lnTo>
                    <a:pt x="394811" y="368618"/>
                  </a:lnTo>
                  <a:lnTo>
                    <a:pt x="393859" y="360045"/>
                  </a:lnTo>
                  <a:lnTo>
                    <a:pt x="392906" y="351472"/>
                  </a:lnTo>
                  <a:lnTo>
                    <a:pt x="391954" y="342900"/>
                  </a:lnTo>
                  <a:lnTo>
                    <a:pt x="391002" y="334328"/>
                  </a:lnTo>
                  <a:lnTo>
                    <a:pt x="390049" y="325755"/>
                  </a:lnTo>
                  <a:lnTo>
                    <a:pt x="389097" y="317182"/>
                  </a:lnTo>
                  <a:lnTo>
                    <a:pt x="388144" y="308610"/>
                  </a:lnTo>
                  <a:lnTo>
                    <a:pt x="387191" y="300038"/>
                  </a:lnTo>
                  <a:lnTo>
                    <a:pt x="386239" y="291465"/>
                  </a:lnTo>
                  <a:lnTo>
                    <a:pt x="385286" y="282893"/>
                  </a:lnTo>
                  <a:lnTo>
                    <a:pt x="384334" y="274320"/>
                  </a:lnTo>
                  <a:lnTo>
                    <a:pt x="383381" y="265747"/>
                  </a:lnTo>
                  <a:lnTo>
                    <a:pt x="382429" y="257175"/>
                  </a:lnTo>
                  <a:lnTo>
                    <a:pt x="381477" y="248603"/>
                  </a:lnTo>
                  <a:lnTo>
                    <a:pt x="380524" y="240030"/>
                  </a:lnTo>
                  <a:lnTo>
                    <a:pt x="379572" y="231457"/>
                  </a:lnTo>
                  <a:lnTo>
                    <a:pt x="378619" y="222885"/>
                  </a:lnTo>
                  <a:lnTo>
                    <a:pt x="377666" y="214313"/>
                  </a:lnTo>
                  <a:lnTo>
                    <a:pt x="376714" y="205740"/>
                  </a:lnTo>
                  <a:lnTo>
                    <a:pt x="375761" y="197168"/>
                  </a:lnTo>
                  <a:lnTo>
                    <a:pt x="374809" y="188595"/>
                  </a:lnTo>
                  <a:lnTo>
                    <a:pt x="373856" y="180022"/>
                  </a:lnTo>
                  <a:lnTo>
                    <a:pt x="372904" y="171450"/>
                  </a:lnTo>
                  <a:lnTo>
                    <a:pt x="371952" y="162878"/>
                  </a:lnTo>
                  <a:lnTo>
                    <a:pt x="370999" y="154305"/>
                  </a:lnTo>
                  <a:lnTo>
                    <a:pt x="370047" y="145256"/>
                  </a:lnTo>
                  <a:lnTo>
                    <a:pt x="369094" y="136207"/>
                  </a:lnTo>
                  <a:lnTo>
                    <a:pt x="368141" y="127159"/>
                  </a:lnTo>
                  <a:lnTo>
                    <a:pt x="367189" y="118110"/>
                  </a:lnTo>
                  <a:lnTo>
                    <a:pt x="366236" y="109061"/>
                  </a:lnTo>
                  <a:lnTo>
                    <a:pt x="365284" y="100013"/>
                  </a:lnTo>
                  <a:lnTo>
                    <a:pt x="364331" y="90964"/>
                  </a:lnTo>
                  <a:lnTo>
                    <a:pt x="363379" y="82868"/>
                  </a:lnTo>
                  <a:lnTo>
                    <a:pt x="373856" y="82868"/>
                  </a:lnTo>
                  <a:lnTo>
                    <a:pt x="367665" y="79534"/>
                  </a:lnTo>
                  <a:close/>
                  <a:moveTo>
                    <a:pt x="10954" y="270034"/>
                  </a:moveTo>
                  <a:lnTo>
                    <a:pt x="13335" y="266700"/>
                  </a:lnTo>
                  <a:lnTo>
                    <a:pt x="14288" y="260985"/>
                  </a:lnTo>
                  <a:lnTo>
                    <a:pt x="12383" y="261461"/>
                  </a:lnTo>
                  <a:lnTo>
                    <a:pt x="11430" y="262890"/>
                  </a:lnTo>
                  <a:lnTo>
                    <a:pt x="9525" y="266224"/>
                  </a:lnTo>
                  <a:lnTo>
                    <a:pt x="10002" y="268605"/>
                  </a:lnTo>
                  <a:lnTo>
                    <a:pt x="10954" y="270034"/>
                  </a:lnTo>
                  <a:close/>
                </a:path>
              </a:pathLst>
            </a:custGeom>
            <a:grpFill/>
            <a:ln w="3175" cap="flat">
              <a:solidFill>
                <a:schemeClr val="bg1">
                  <a:lumMod val="75000"/>
                </a:scheme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" name="Freeform: Shape 348">
              <a:extLst>
                <a:ext uri="{FF2B5EF4-FFF2-40B4-BE49-F238E27FC236}">
                  <a16:creationId xmlns:a16="http://schemas.microsoft.com/office/drawing/2014/main" id="{10A26614-2E08-E5B6-38DB-983B9B483E62}"/>
                </a:ext>
              </a:extLst>
            </p:cNvPr>
            <p:cNvSpPr/>
            <p:nvPr/>
          </p:nvSpPr>
          <p:spPr>
            <a:xfrm>
              <a:off x="3636644" y="3796188"/>
              <a:ext cx="13335" cy="15240"/>
            </a:xfrm>
            <a:custGeom>
              <a:avLst/>
              <a:gdLst>
                <a:gd name="connsiteX0" fmla="*/ 11430 w 13335"/>
                <a:gd name="connsiteY0" fmla="*/ 7620 h 15240"/>
                <a:gd name="connsiteX1" fmla="*/ 10001 w 13335"/>
                <a:gd name="connsiteY1" fmla="*/ 6191 h 15240"/>
                <a:gd name="connsiteX2" fmla="*/ 10478 w 13335"/>
                <a:gd name="connsiteY2" fmla="*/ 4763 h 15240"/>
                <a:gd name="connsiteX3" fmla="*/ 10001 w 13335"/>
                <a:gd name="connsiteY3" fmla="*/ 3810 h 15240"/>
                <a:gd name="connsiteX4" fmla="*/ 9049 w 13335"/>
                <a:gd name="connsiteY4" fmla="*/ 3810 h 15240"/>
                <a:gd name="connsiteX5" fmla="*/ 6668 w 13335"/>
                <a:gd name="connsiteY5" fmla="*/ 1429 h 15240"/>
                <a:gd name="connsiteX6" fmla="*/ 3334 w 13335"/>
                <a:gd name="connsiteY6" fmla="*/ 0 h 15240"/>
                <a:gd name="connsiteX7" fmla="*/ 1429 w 13335"/>
                <a:gd name="connsiteY7" fmla="*/ 0 h 15240"/>
                <a:gd name="connsiteX8" fmla="*/ 476 w 13335"/>
                <a:gd name="connsiteY8" fmla="*/ 476 h 15240"/>
                <a:gd name="connsiteX9" fmla="*/ 0 w 13335"/>
                <a:gd name="connsiteY9" fmla="*/ 2381 h 15240"/>
                <a:gd name="connsiteX10" fmla="*/ 2858 w 13335"/>
                <a:gd name="connsiteY10" fmla="*/ 7620 h 15240"/>
                <a:gd name="connsiteX11" fmla="*/ 4286 w 13335"/>
                <a:gd name="connsiteY11" fmla="*/ 8573 h 15240"/>
                <a:gd name="connsiteX12" fmla="*/ 7144 w 13335"/>
                <a:gd name="connsiteY12" fmla="*/ 9049 h 15240"/>
                <a:gd name="connsiteX13" fmla="*/ 4763 w 13335"/>
                <a:gd name="connsiteY13" fmla="*/ 11430 h 15240"/>
                <a:gd name="connsiteX14" fmla="*/ 4763 w 13335"/>
                <a:gd name="connsiteY14" fmla="*/ 12383 h 15240"/>
                <a:gd name="connsiteX15" fmla="*/ 5239 w 13335"/>
                <a:gd name="connsiteY15" fmla="*/ 13811 h 15240"/>
                <a:gd name="connsiteX16" fmla="*/ 10954 w 13335"/>
                <a:gd name="connsiteY16" fmla="*/ 13335 h 15240"/>
                <a:gd name="connsiteX17" fmla="*/ 12383 w 13335"/>
                <a:gd name="connsiteY17" fmla="*/ 15240 h 15240"/>
                <a:gd name="connsiteX18" fmla="*/ 13335 w 13335"/>
                <a:gd name="connsiteY18" fmla="*/ 14764 h 15240"/>
                <a:gd name="connsiteX19" fmla="*/ 13335 w 13335"/>
                <a:gd name="connsiteY19" fmla="*/ 12859 h 15240"/>
                <a:gd name="connsiteX20" fmla="*/ 11906 w 13335"/>
                <a:gd name="connsiteY20" fmla="*/ 8573 h 152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3335" h="15240">
                  <a:moveTo>
                    <a:pt x="11430" y="7620"/>
                  </a:moveTo>
                  <a:lnTo>
                    <a:pt x="10001" y="6191"/>
                  </a:lnTo>
                  <a:lnTo>
                    <a:pt x="10478" y="4763"/>
                  </a:lnTo>
                  <a:lnTo>
                    <a:pt x="10001" y="3810"/>
                  </a:lnTo>
                  <a:lnTo>
                    <a:pt x="9049" y="3810"/>
                  </a:lnTo>
                  <a:lnTo>
                    <a:pt x="6668" y="1429"/>
                  </a:lnTo>
                  <a:lnTo>
                    <a:pt x="3334" y="0"/>
                  </a:lnTo>
                  <a:lnTo>
                    <a:pt x="1429" y="0"/>
                  </a:lnTo>
                  <a:lnTo>
                    <a:pt x="476" y="476"/>
                  </a:lnTo>
                  <a:lnTo>
                    <a:pt x="0" y="2381"/>
                  </a:lnTo>
                  <a:lnTo>
                    <a:pt x="2858" y="7620"/>
                  </a:lnTo>
                  <a:lnTo>
                    <a:pt x="4286" y="8573"/>
                  </a:lnTo>
                  <a:lnTo>
                    <a:pt x="7144" y="9049"/>
                  </a:lnTo>
                  <a:lnTo>
                    <a:pt x="4763" y="11430"/>
                  </a:lnTo>
                  <a:lnTo>
                    <a:pt x="4763" y="12383"/>
                  </a:lnTo>
                  <a:lnTo>
                    <a:pt x="5239" y="13811"/>
                  </a:lnTo>
                  <a:lnTo>
                    <a:pt x="10954" y="13335"/>
                  </a:lnTo>
                  <a:lnTo>
                    <a:pt x="12383" y="15240"/>
                  </a:lnTo>
                  <a:lnTo>
                    <a:pt x="13335" y="14764"/>
                  </a:lnTo>
                  <a:lnTo>
                    <a:pt x="13335" y="12859"/>
                  </a:lnTo>
                  <a:lnTo>
                    <a:pt x="11906" y="8573"/>
                  </a:lnTo>
                  <a:close/>
                </a:path>
              </a:pathLst>
            </a:custGeom>
            <a:grpFill/>
            <a:ln w="3175" cap="flat">
              <a:solidFill>
                <a:schemeClr val="bg1">
                  <a:lumMod val="75000"/>
                </a:scheme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" name="Freeform: Shape 349">
              <a:extLst>
                <a:ext uri="{FF2B5EF4-FFF2-40B4-BE49-F238E27FC236}">
                  <a16:creationId xmlns:a16="http://schemas.microsoft.com/office/drawing/2014/main" id="{A88C798B-5323-FA95-F03C-D2CB981DC73A}"/>
                </a:ext>
              </a:extLst>
            </p:cNvPr>
            <p:cNvSpPr/>
            <p:nvPr/>
          </p:nvSpPr>
          <p:spPr>
            <a:xfrm>
              <a:off x="9580244" y="3539489"/>
              <a:ext cx="2381" cy="1904"/>
            </a:xfrm>
            <a:custGeom>
              <a:avLst/>
              <a:gdLst>
                <a:gd name="connsiteX0" fmla="*/ 1905 w 2381"/>
                <a:gd name="connsiteY0" fmla="*/ 0 h 1904"/>
                <a:gd name="connsiteX1" fmla="*/ 476 w 2381"/>
                <a:gd name="connsiteY1" fmla="*/ 476 h 1904"/>
                <a:gd name="connsiteX2" fmla="*/ 0 w 2381"/>
                <a:gd name="connsiteY2" fmla="*/ 1429 h 1904"/>
                <a:gd name="connsiteX3" fmla="*/ 0 w 2381"/>
                <a:gd name="connsiteY3" fmla="*/ 1905 h 1904"/>
                <a:gd name="connsiteX4" fmla="*/ 476 w 2381"/>
                <a:gd name="connsiteY4" fmla="*/ 1905 h 1904"/>
                <a:gd name="connsiteX5" fmla="*/ 953 w 2381"/>
                <a:gd name="connsiteY5" fmla="*/ 1905 h 1904"/>
                <a:gd name="connsiteX6" fmla="*/ 2381 w 2381"/>
                <a:gd name="connsiteY6" fmla="*/ 953 h 1904"/>
                <a:gd name="connsiteX7" fmla="*/ 2381 w 2381"/>
                <a:gd name="connsiteY7" fmla="*/ 953 h 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81" h="1904">
                  <a:moveTo>
                    <a:pt x="1905" y="0"/>
                  </a:moveTo>
                  <a:lnTo>
                    <a:pt x="476" y="476"/>
                  </a:lnTo>
                  <a:lnTo>
                    <a:pt x="0" y="1429"/>
                  </a:lnTo>
                  <a:lnTo>
                    <a:pt x="0" y="1905"/>
                  </a:lnTo>
                  <a:lnTo>
                    <a:pt x="476" y="1905"/>
                  </a:lnTo>
                  <a:lnTo>
                    <a:pt x="953" y="1905"/>
                  </a:lnTo>
                  <a:lnTo>
                    <a:pt x="2381" y="953"/>
                  </a:lnTo>
                  <a:lnTo>
                    <a:pt x="2381" y="953"/>
                  </a:lnTo>
                  <a:close/>
                </a:path>
              </a:pathLst>
            </a:custGeom>
            <a:grpFill/>
            <a:ln w="3175" cap="flat">
              <a:solidFill>
                <a:schemeClr val="bg1">
                  <a:lumMod val="75000"/>
                </a:scheme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" name="Freeform: Shape 350">
              <a:extLst>
                <a:ext uri="{FF2B5EF4-FFF2-40B4-BE49-F238E27FC236}">
                  <a16:creationId xmlns:a16="http://schemas.microsoft.com/office/drawing/2014/main" id="{24395FAA-FF8D-CC74-F903-042B3A293F94}"/>
                </a:ext>
              </a:extLst>
            </p:cNvPr>
            <p:cNvSpPr/>
            <p:nvPr/>
          </p:nvSpPr>
          <p:spPr>
            <a:xfrm>
              <a:off x="8704897" y="2366962"/>
              <a:ext cx="1093946" cy="448151"/>
            </a:xfrm>
            <a:custGeom>
              <a:avLst/>
              <a:gdLst>
                <a:gd name="connsiteX0" fmla="*/ 1093946 w 1093946"/>
                <a:gd name="connsiteY0" fmla="*/ 230505 h 448151"/>
                <a:gd name="connsiteX1" fmla="*/ 1092517 w 1093946"/>
                <a:gd name="connsiteY1" fmla="*/ 228124 h 448151"/>
                <a:gd name="connsiteX2" fmla="*/ 1090136 w 1093946"/>
                <a:gd name="connsiteY2" fmla="*/ 225266 h 448151"/>
                <a:gd name="connsiteX3" fmla="*/ 1089184 w 1093946"/>
                <a:gd name="connsiteY3" fmla="*/ 222885 h 448151"/>
                <a:gd name="connsiteX4" fmla="*/ 1089184 w 1093946"/>
                <a:gd name="connsiteY4" fmla="*/ 220504 h 448151"/>
                <a:gd name="connsiteX5" fmla="*/ 1087279 w 1093946"/>
                <a:gd name="connsiteY5" fmla="*/ 217646 h 448151"/>
                <a:gd name="connsiteX6" fmla="*/ 1083469 w 1093946"/>
                <a:gd name="connsiteY6" fmla="*/ 214789 h 448151"/>
                <a:gd name="connsiteX7" fmla="*/ 1081088 w 1093946"/>
                <a:gd name="connsiteY7" fmla="*/ 213360 h 448151"/>
                <a:gd name="connsiteX8" fmla="*/ 1076325 w 1093946"/>
                <a:gd name="connsiteY8" fmla="*/ 208121 h 448151"/>
                <a:gd name="connsiteX9" fmla="*/ 1074419 w 1093946"/>
                <a:gd name="connsiteY9" fmla="*/ 206692 h 448151"/>
                <a:gd name="connsiteX10" fmla="*/ 1073944 w 1093946"/>
                <a:gd name="connsiteY10" fmla="*/ 205740 h 448151"/>
                <a:gd name="connsiteX11" fmla="*/ 1072992 w 1093946"/>
                <a:gd name="connsiteY11" fmla="*/ 203835 h 448151"/>
                <a:gd name="connsiteX12" fmla="*/ 1071086 w 1093946"/>
                <a:gd name="connsiteY12" fmla="*/ 203359 h 448151"/>
                <a:gd name="connsiteX13" fmla="*/ 1068705 w 1093946"/>
                <a:gd name="connsiteY13" fmla="*/ 201930 h 448151"/>
                <a:gd name="connsiteX14" fmla="*/ 1067276 w 1093946"/>
                <a:gd name="connsiteY14" fmla="*/ 200501 h 448151"/>
                <a:gd name="connsiteX15" fmla="*/ 1066800 w 1093946"/>
                <a:gd name="connsiteY15" fmla="*/ 198120 h 448151"/>
                <a:gd name="connsiteX16" fmla="*/ 1065848 w 1093946"/>
                <a:gd name="connsiteY16" fmla="*/ 196215 h 448151"/>
                <a:gd name="connsiteX17" fmla="*/ 1063942 w 1093946"/>
                <a:gd name="connsiteY17" fmla="*/ 194786 h 448151"/>
                <a:gd name="connsiteX18" fmla="*/ 1061561 w 1093946"/>
                <a:gd name="connsiteY18" fmla="*/ 194310 h 448151"/>
                <a:gd name="connsiteX19" fmla="*/ 1059180 w 1093946"/>
                <a:gd name="connsiteY19" fmla="*/ 193358 h 448151"/>
                <a:gd name="connsiteX20" fmla="*/ 1054894 w 1093946"/>
                <a:gd name="connsiteY20" fmla="*/ 191929 h 448151"/>
                <a:gd name="connsiteX21" fmla="*/ 1052988 w 1093946"/>
                <a:gd name="connsiteY21" fmla="*/ 189071 h 448151"/>
                <a:gd name="connsiteX22" fmla="*/ 1048702 w 1093946"/>
                <a:gd name="connsiteY22" fmla="*/ 183833 h 448151"/>
                <a:gd name="connsiteX23" fmla="*/ 1046321 w 1093946"/>
                <a:gd name="connsiteY23" fmla="*/ 181928 h 448151"/>
                <a:gd name="connsiteX24" fmla="*/ 1037272 w 1093946"/>
                <a:gd name="connsiteY24" fmla="*/ 181451 h 448151"/>
                <a:gd name="connsiteX25" fmla="*/ 1034415 w 1093946"/>
                <a:gd name="connsiteY25" fmla="*/ 180022 h 448151"/>
                <a:gd name="connsiteX26" fmla="*/ 1030605 w 1093946"/>
                <a:gd name="connsiteY26" fmla="*/ 180499 h 448151"/>
                <a:gd name="connsiteX27" fmla="*/ 1028700 w 1093946"/>
                <a:gd name="connsiteY27" fmla="*/ 181451 h 448151"/>
                <a:gd name="connsiteX28" fmla="*/ 1023938 w 1093946"/>
                <a:gd name="connsiteY28" fmla="*/ 181451 h 448151"/>
                <a:gd name="connsiteX29" fmla="*/ 1021556 w 1093946"/>
                <a:gd name="connsiteY29" fmla="*/ 181928 h 448151"/>
                <a:gd name="connsiteX30" fmla="*/ 1018222 w 1093946"/>
                <a:gd name="connsiteY30" fmla="*/ 185261 h 448151"/>
                <a:gd name="connsiteX31" fmla="*/ 1013936 w 1093946"/>
                <a:gd name="connsiteY31" fmla="*/ 190024 h 448151"/>
                <a:gd name="connsiteX32" fmla="*/ 1010602 w 1093946"/>
                <a:gd name="connsiteY32" fmla="*/ 192405 h 448151"/>
                <a:gd name="connsiteX33" fmla="*/ 1008221 w 1093946"/>
                <a:gd name="connsiteY33" fmla="*/ 195263 h 448151"/>
                <a:gd name="connsiteX34" fmla="*/ 1007269 w 1093946"/>
                <a:gd name="connsiteY34" fmla="*/ 196215 h 448151"/>
                <a:gd name="connsiteX35" fmla="*/ 1004888 w 1093946"/>
                <a:gd name="connsiteY35" fmla="*/ 195739 h 448151"/>
                <a:gd name="connsiteX36" fmla="*/ 1002030 w 1093946"/>
                <a:gd name="connsiteY36" fmla="*/ 192405 h 448151"/>
                <a:gd name="connsiteX37" fmla="*/ 997744 w 1093946"/>
                <a:gd name="connsiteY37" fmla="*/ 189547 h 448151"/>
                <a:gd name="connsiteX38" fmla="*/ 993457 w 1093946"/>
                <a:gd name="connsiteY38" fmla="*/ 188595 h 448151"/>
                <a:gd name="connsiteX39" fmla="*/ 992028 w 1093946"/>
                <a:gd name="connsiteY39" fmla="*/ 187642 h 448151"/>
                <a:gd name="connsiteX40" fmla="*/ 987266 w 1093946"/>
                <a:gd name="connsiteY40" fmla="*/ 187166 h 448151"/>
                <a:gd name="connsiteX41" fmla="*/ 983456 w 1093946"/>
                <a:gd name="connsiteY41" fmla="*/ 187166 h 448151"/>
                <a:gd name="connsiteX42" fmla="*/ 978694 w 1093946"/>
                <a:gd name="connsiteY42" fmla="*/ 188119 h 448151"/>
                <a:gd name="connsiteX43" fmla="*/ 973931 w 1093946"/>
                <a:gd name="connsiteY43" fmla="*/ 188119 h 448151"/>
                <a:gd name="connsiteX44" fmla="*/ 972026 w 1093946"/>
                <a:gd name="connsiteY44" fmla="*/ 187642 h 448151"/>
                <a:gd name="connsiteX45" fmla="*/ 969169 w 1093946"/>
                <a:gd name="connsiteY45" fmla="*/ 187642 h 448151"/>
                <a:gd name="connsiteX46" fmla="*/ 963930 w 1093946"/>
                <a:gd name="connsiteY46" fmla="*/ 190500 h 448151"/>
                <a:gd name="connsiteX47" fmla="*/ 961072 w 1093946"/>
                <a:gd name="connsiteY47" fmla="*/ 193834 h 448151"/>
                <a:gd name="connsiteX48" fmla="*/ 957739 w 1093946"/>
                <a:gd name="connsiteY48" fmla="*/ 194786 h 448151"/>
                <a:gd name="connsiteX49" fmla="*/ 954881 w 1093946"/>
                <a:gd name="connsiteY49" fmla="*/ 192881 h 448151"/>
                <a:gd name="connsiteX50" fmla="*/ 951547 w 1093946"/>
                <a:gd name="connsiteY50" fmla="*/ 190024 h 448151"/>
                <a:gd name="connsiteX51" fmla="*/ 948214 w 1093946"/>
                <a:gd name="connsiteY51" fmla="*/ 186690 h 448151"/>
                <a:gd name="connsiteX52" fmla="*/ 946309 w 1093946"/>
                <a:gd name="connsiteY52" fmla="*/ 183833 h 448151"/>
                <a:gd name="connsiteX53" fmla="*/ 944880 w 1093946"/>
                <a:gd name="connsiteY53" fmla="*/ 175736 h 448151"/>
                <a:gd name="connsiteX54" fmla="*/ 949166 w 1093946"/>
                <a:gd name="connsiteY54" fmla="*/ 173355 h 448151"/>
                <a:gd name="connsiteX55" fmla="*/ 953928 w 1093946"/>
                <a:gd name="connsiteY55" fmla="*/ 170497 h 448151"/>
                <a:gd name="connsiteX56" fmla="*/ 954405 w 1093946"/>
                <a:gd name="connsiteY56" fmla="*/ 166688 h 448151"/>
                <a:gd name="connsiteX57" fmla="*/ 953928 w 1093946"/>
                <a:gd name="connsiteY57" fmla="*/ 161925 h 448151"/>
                <a:gd name="connsiteX58" fmla="*/ 954881 w 1093946"/>
                <a:gd name="connsiteY58" fmla="*/ 156686 h 448151"/>
                <a:gd name="connsiteX59" fmla="*/ 959644 w 1093946"/>
                <a:gd name="connsiteY59" fmla="*/ 151447 h 448151"/>
                <a:gd name="connsiteX60" fmla="*/ 962025 w 1093946"/>
                <a:gd name="connsiteY60" fmla="*/ 147638 h 448151"/>
                <a:gd name="connsiteX61" fmla="*/ 962501 w 1093946"/>
                <a:gd name="connsiteY61" fmla="*/ 145256 h 448151"/>
                <a:gd name="connsiteX62" fmla="*/ 964406 w 1093946"/>
                <a:gd name="connsiteY62" fmla="*/ 140970 h 448151"/>
                <a:gd name="connsiteX63" fmla="*/ 966788 w 1093946"/>
                <a:gd name="connsiteY63" fmla="*/ 136684 h 448151"/>
                <a:gd name="connsiteX64" fmla="*/ 969645 w 1093946"/>
                <a:gd name="connsiteY64" fmla="*/ 130492 h 448151"/>
                <a:gd name="connsiteX65" fmla="*/ 974884 w 1093946"/>
                <a:gd name="connsiteY65" fmla="*/ 120491 h 448151"/>
                <a:gd name="connsiteX66" fmla="*/ 981075 w 1093946"/>
                <a:gd name="connsiteY66" fmla="*/ 108109 h 448151"/>
                <a:gd name="connsiteX67" fmla="*/ 984409 w 1093946"/>
                <a:gd name="connsiteY67" fmla="*/ 101917 h 448151"/>
                <a:gd name="connsiteX68" fmla="*/ 982503 w 1093946"/>
                <a:gd name="connsiteY68" fmla="*/ 99536 h 448151"/>
                <a:gd name="connsiteX69" fmla="*/ 980122 w 1093946"/>
                <a:gd name="connsiteY69" fmla="*/ 97631 h 448151"/>
                <a:gd name="connsiteX70" fmla="*/ 972978 w 1093946"/>
                <a:gd name="connsiteY70" fmla="*/ 95250 h 448151"/>
                <a:gd name="connsiteX71" fmla="*/ 968692 w 1093946"/>
                <a:gd name="connsiteY71" fmla="*/ 93821 h 448151"/>
                <a:gd name="connsiteX72" fmla="*/ 965835 w 1093946"/>
                <a:gd name="connsiteY72" fmla="*/ 93821 h 448151"/>
                <a:gd name="connsiteX73" fmla="*/ 958691 w 1093946"/>
                <a:gd name="connsiteY73" fmla="*/ 96679 h 448151"/>
                <a:gd name="connsiteX74" fmla="*/ 954405 w 1093946"/>
                <a:gd name="connsiteY74" fmla="*/ 98584 h 448151"/>
                <a:gd name="connsiteX75" fmla="*/ 951547 w 1093946"/>
                <a:gd name="connsiteY75" fmla="*/ 99536 h 448151"/>
                <a:gd name="connsiteX76" fmla="*/ 947261 w 1093946"/>
                <a:gd name="connsiteY76" fmla="*/ 99536 h 448151"/>
                <a:gd name="connsiteX77" fmla="*/ 942022 w 1093946"/>
                <a:gd name="connsiteY77" fmla="*/ 99060 h 448151"/>
                <a:gd name="connsiteX78" fmla="*/ 939641 w 1093946"/>
                <a:gd name="connsiteY78" fmla="*/ 98108 h 448151"/>
                <a:gd name="connsiteX79" fmla="*/ 936307 w 1093946"/>
                <a:gd name="connsiteY79" fmla="*/ 96679 h 448151"/>
                <a:gd name="connsiteX80" fmla="*/ 930592 w 1093946"/>
                <a:gd name="connsiteY80" fmla="*/ 91916 h 448151"/>
                <a:gd name="connsiteX81" fmla="*/ 927259 w 1093946"/>
                <a:gd name="connsiteY81" fmla="*/ 88106 h 448151"/>
                <a:gd name="connsiteX82" fmla="*/ 922972 w 1093946"/>
                <a:gd name="connsiteY82" fmla="*/ 86201 h 448151"/>
                <a:gd name="connsiteX83" fmla="*/ 918686 w 1093946"/>
                <a:gd name="connsiteY83" fmla="*/ 83820 h 448151"/>
                <a:gd name="connsiteX84" fmla="*/ 916305 w 1093946"/>
                <a:gd name="connsiteY84" fmla="*/ 83344 h 448151"/>
                <a:gd name="connsiteX85" fmla="*/ 912019 w 1093946"/>
                <a:gd name="connsiteY85" fmla="*/ 83820 h 448151"/>
                <a:gd name="connsiteX86" fmla="*/ 906303 w 1093946"/>
                <a:gd name="connsiteY86" fmla="*/ 82867 h 448151"/>
                <a:gd name="connsiteX87" fmla="*/ 903446 w 1093946"/>
                <a:gd name="connsiteY87" fmla="*/ 82391 h 448151"/>
                <a:gd name="connsiteX88" fmla="*/ 900589 w 1093946"/>
                <a:gd name="connsiteY88" fmla="*/ 82867 h 448151"/>
                <a:gd name="connsiteX89" fmla="*/ 895350 w 1093946"/>
                <a:gd name="connsiteY89" fmla="*/ 85249 h 448151"/>
                <a:gd name="connsiteX90" fmla="*/ 889159 w 1093946"/>
                <a:gd name="connsiteY90" fmla="*/ 90011 h 448151"/>
                <a:gd name="connsiteX91" fmla="*/ 883920 w 1093946"/>
                <a:gd name="connsiteY91" fmla="*/ 91440 h 448151"/>
                <a:gd name="connsiteX92" fmla="*/ 878681 w 1093946"/>
                <a:gd name="connsiteY92" fmla="*/ 93821 h 448151"/>
                <a:gd name="connsiteX93" fmla="*/ 874395 w 1093946"/>
                <a:gd name="connsiteY93" fmla="*/ 96679 h 448151"/>
                <a:gd name="connsiteX94" fmla="*/ 870109 w 1093946"/>
                <a:gd name="connsiteY94" fmla="*/ 100013 h 448151"/>
                <a:gd name="connsiteX95" fmla="*/ 864870 w 1093946"/>
                <a:gd name="connsiteY95" fmla="*/ 103346 h 448151"/>
                <a:gd name="connsiteX96" fmla="*/ 862489 w 1093946"/>
                <a:gd name="connsiteY96" fmla="*/ 107633 h 448151"/>
                <a:gd name="connsiteX97" fmla="*/ 861060 w 1093946"/>
                <a:gd name="connsiteY97" fmla="*/ 111442 h 448151"/>
                <a:gd name="connsiteX98" fmla="*/ 856297 w 1093946"/>
                <a:gd name="connsiteY98" fmla="*/ 113347 h 448151"/>
                <a:gd name="connsiteX99" fmla="*/ 852488 w 1093946"/>
                <a:gd name="connsiteY99" fmla="*/ 115253 h 448151"/>
                <a:gd name="connsiteX100" fmla="*/ 848677 w 1093946"/>
                <a:gd name="connsiteY100" fmla="*/ 116205 h 448151"/>
                <a:gd name="connsiteX101" fmla="*/ 842010 w 1093946"/>
                <a:gd name="connsiteY101" fmla="*/ 114776 h 448151"/>
                <a:gd name="connsiteX102" fmla="*/ 837723 w 1093946"/>
                <a:gd name="connsiteY102" fmla="*/ 115729 h 448151"/>
                <a:gd name="connsiteX103" fmla="*/ 827722 w 1093946"/>
                <a:gd name="connsiteY103" fmla="*/ 119539 h 448151"/>
                <a:gd name="connsiteX104" fmla="*/ 822960 w 1093946"/>
                <a:gd name="connsiteY104" fmla="*/ 120015 h 448151"/>
                <a:gd name="connsiteX105" fmla="*/ 819626 w 1093946"/>
                <a:gd name="connsiteY105" fmla="*/ 120491 h 448151"/>
                <a:gd name="connsiteX106" fmla="*/ 816292 w 1093946"/>
                <a:gd name="connsiteY106" fmla="*/ 120967 h 448151"/>
                <a:gd name="connsiteX107" fmla="*/ 810577 w 1093946"/>
                <a:gd name="connsiteY107" fmla="*/ 121920 h 448151"/>
                <a:gd name="connsiteX108" fmla="*/ 808672 w 1093946"/>
                <a:gd name="connsiteY108" fmla="*/ 122396 h 448151"/>
                <a:gd name="connsiteX109" fmla="*/ 805815 w 1093946"/>
                <a:gd name="connsiteY109" fmla="*/ 123349 h 448151"/>
                <a:gd name="connsiteX110" fmla="*/ 802481 w 1093946"/>
                <a:gd name="connsiteY110" fmla="*/ 122396 h 448151"/>
                <a:gd name="connsiteX111" fmla="*/ 798195 w 1093946"/>
                <a:gd name="connsiteY111" fmla="*/ 124778 h 448151"/>
                <a:gd name="connsiteX112" fmla="*/ 785336 w 1093946"/>
                <a:gd name="connsiteY112" fmla="*/ 130969 h 448151"/>
                <a:gd name="connsiteX113" fmla="*/ 781050 w 1093946"/>
                <a:gd name="connsiteY113" fmla="*/ 131921 h 448151"/>
                <a:gd name="connsiteX114" fmla="*/ 778669 w 1093946"/>
                <a:gd name="connsiteY114" fmla="*/ 131921 h 448151"/>
                <a:gd name="connsiteX115" fmla="*/ 775335 w 1093946"/>
                <a:gd name="connsiteY115" fmla="*/ 130016 h 448151"/>
                <a:gd name="connsiteX116" fmla="*/ 771525 w 1093946"/>
                <a:gd name="connsiteY116" fmla="*/ 128588 h 448151"/>
                <a:gd name="connsiteX117" fmla="*/ 768191 w 1093946"/>
                <a:gd name="connsiteY117" fmla="*/ 128588 h 448151"/>
                <a:gd name="connsiteX118" fmla="*/ 763905 w 1093946"/>
                <a:gd name="connsiteY118" fmla="*/ 130492 h 448151"/>
                <a:gd name="connsiteX119" fmla="*/ 756761 w 1093946"/>
                <a:gd name="connsiteY119" fmla="*/ 129064 h 448151"/>
                <a:gd name="connsiteX120" fmla="*/ 748665 w 1093946"/>
                <a:gd name="connsiteY120" fmla="*/ 127635 h 448151"/>
                <a:gd name="connsiteX121" fmla="*/ 741045 w 1093946"/>
                <a:gd name="connsiteY121" fmla="*/ 126206 h 448151"/>
                <a:gd name="connsiteX122" fmla="*/ 738664 w 1093946"/>
                <a:gd name="connsiteY122" fmla="*/ 125254 h 448151"/>
                <a:gd name="connsiteX123" fmla="*/ 731044 w 1093946"/>
                <a:gd name="connsiteY123" fmla="*/ 123349 h 448151"/>
                <a:gd name="connsiteX124" fmla="*/ 720566 w 1093946"/>
                <a:gd name="connsiteY124" fmla="*/ 123349 h 448151"/>
                <a:gd name="connsiteX125" fmla="*/ 713898 w 1093946"/>
                <a:gd name="connsiteY125" fmla="*/ 123349 h 448151"/>
                <a:gd name="connsiteX126" fmla="*/ 710089 w 1093946"/>
                <a:gd name="connsiteY126" fmla="*/ 123825 h 448151"/>
                <a:gd name="connsiteX127" fmla="*/ 706755 w 1093946"/>
                <a:gd name="connsiteY127" fmla="*/ 123349 h 448151"/>
                <a:gd name="connsiteX128" fmla="*/ 702945 w 1093946"/>
                <a:gd name="connsiteY128" fmla="*/ 120967 h 448151"/>
                <a:gd name="connsiteX129" fmla="*/ 696277 w 1093946"/>
                <a:gd name="connsiteY129" fmla="*/ 115253 h 448151"/>
                <a:gd name="connsiteX130" fmla="*/ 692467 w 1093946"/>
                <a:gd name="connsiteY130" fmla="*/ 113347 h 448151"/>
                <a:gd name="connsiteX131" fmla="*/ 690086 w 1093946"/>
                <a:gd name="connsiteY131" fmla="*/ 112395 h 448151"/>
                <a:gd name="connsiteX132" fmla="*/ 689610 w 1093946"/>
                <a:gd name="connsiteY132" fmla="*/ 110014 h 448151"/>
                <a:gd name="connsiteX133" fmla="*/ 687705 w 1093946"/>
                <a:gd name="connsiteY133" fmla="*/ 109538 h 448151"/>
                <a:gd name="connsiteX134" fmla="*/ 686752 w 1093946"/>
                <a:gd name="connsiteY134" fmla="*/ 108109 h 448151"/>
                <a:gd name="connsiteX135" fmla="*/ 686752 w 1093946"/>
                <a:gd name="connsiteY135" fmla="*/ 105728 h 448151"/>
                <a:gd name="connsiteX136" fmla="*/ 686752 w 1093946"/>
                <a:gd name="connsiteY136" fmla="*/ 100965 h 448151"/>
                <a:gd name="connsiteX137" fmla="*/ 687228 w 1093946"/>
                <a:gd name="connsiteY137" fmla="*/ 97631 h 448151"/>
                <a:gd name="connsiteX138" fmla="*/ 686276 w 1093946"/>
                <a:gd name="connsiteY138" fmla="*/ 96679 h 448151"/>
                <a:gd name="connsiteX139" fmla="*/ 681990 w 1093946"/>
                <a:gd name="connsiteY139" fmla="*/ 96203 h 448151"/>
                <a:gd name="connsiteX140" fmla="*/ 676275 w 1093946"/>
                <a:gd name="connsiteY140" fmla="*/ 95250 h 448151"/>
                <a:gd name="connsiteX141" fmla="*/ 666750 w 1093946"/>
                <a:gd name="connsiteY141" fmla="*/ 94774 h 448151"/>
                <a:gd name="connsiteX142" fmla="*/ 662940 w 1093946"/>
                <a:gd name="connsiteY142" fmla="*/ 94774 h 448151"/>
                <a:gd name="connsiteX143" fmla="*/ 660082 w 1093946"/>
                <a:gd name="connsiteY143" fmla="*/ 92869 h 448151"/>
                <a:gd name="connsiteX144" fmla="*/ 656272 w 1093946"/>
                <a:gd name="connsiteY144" fmla="*/ 90488 h 448151"/>
                <a:gd name="connsiteX145" fmla="*/ 652939 w 1093946"/>
                <a:gd name="connsiteY145" fmla="*/ 85725 h 448151"/>
                <a:gd name="connsiteX146" fmla="*/ 650081 w 1093946"/>
                <a:gd name="connsiteY146" fmla="*/ 83344 h 448151"/>
                <a:gd name="connsiteX147" fmla="*/ 645319 w 1093946"/>
                <a:gd name="connsiteY147" fmla="*/ 80486 h 448151"/>
                <a:gd name="connsiteX148" fmla="*/ 640556 w 1093946"/>
                <a:gd name="connsiteY148" fmla="*/ 80010 h 448151"/>
                <a:gd name="connsiteX149" fmla="*/ 633413 w 1093946"/>
                <a:gd name="connsiteY149" fmla="*/ 80486 h 448151"/>
                <a:gd name="connsiteX150" fmla="*/ 628650 w 1093946"/>
                <a:gd name="connsiteY150" fmla="*/ 80963 h 448151"/>
                <a:gd name="connsiteX151" fmla="*/ 623888 w 1093946"/>
                <a:gd name="connsiteY151" fmla="*/ 79534 h 448151"/>
                <a:gd name="connsiteX152" fmla="*/ 621030 w 1093946"/>
                <a:gd name="connsiteY152" fmla="*/ 78105 h 448151"/>
                <a:gd name="connsiteX153" fmla="*/ 616744 w 1093946"/>
                <a:gd name="connsiteY153" fmla="*/ 76200 h 448151"/>
                <a:gd name="connsiteX154" fmla="*/ 610552 w 1093946"/>
                <a:gd name="connsiteY154" fmla="*/ 76200 h 448151"/>
                <a:gd name="connsiteX155" fmla="*/ 605314 w 1093946"/>
                <a:gd name="connsiteY155" fmla="*/ 74771 h 448151"/>
                <a:gd name="connsiteX156" fmla="*/ 600075 w 1093946"/>
                <a:gd name="connsiteY156" fmla="*/ 73342 h 448151"/>
                <a:gd name="connsiteX157" fmla="*/ 596265 w 1093946"/>
                <a:gd name="connsiteY157" fmla="*/ 73819 h 448151"/>
                <a:gd name="connsiteX158" fmla="*/ 593407 w 1093946"/>
                <a:gd name="connsiteY158" fmla="*/ 75247 h 448151"/>
                <a:gd name="connsiteX159" fmla="*/ 590073 w 1093946"/>
                <a:gd name="connsiteY159" fmla="*/ 77153 h 448151"/>
                <a:gd name="connsiteX160" fmla="*/ 586264 w 1093946"/>
                <a:gd name="connsiteY160" fmla="*/ 77629 h 448151"/>
                <a:gd name="connsiteX161" fmla="*/ 576263 w 1093946"/>
                <a:gd name="connsiteY161" fmla="*/ 79058 h 448151"/>
                <a:gd name="connsiteX162" fmla="*/ 573405 w 1093946"/>
                <a:gd name="connsiteY162" fmla="*/ 80486 h 448151"/>
                <a:gd name="connsiteX163" fmla="*/ 568642 w 1093946"/>
                <a:gd name="connsiteY163" fmla="*/ 80963 h 448151"/>
                <a:gd name="connsiteX164" fmla="*/ 564832 w 1093946"/>
                <a:gd name="connsiteY164" fmla="*/ 82391 h 448151"/>
                <a:gd name="connsiteX165" fmla="*/ 561975 w 1093946"/>
                <a:gd name="connsiteY165" fmla="*/ 84772 h 448151"/>
                <a:gd name="connsiteX166" fmla="*/ 559117 w 1093946"/>
                <a:gd name="connsiteY166" fmla="*/ 86678 h 448151"/>
                <a:gd name="connsiteX167" fmla="*/ 555784 w 1093946"/>
                <a:gd name="connsiteY167" fmla="*/ 87630 h 448151"/>
                <a:gd name="connsiteX168" fmla="*/ 551497 w 1093946"/>
                <a:gd name="connsiteY168" fmla="*/ 87630 h 448151"/>
                <a:gd name="connsiteX169" fmla="*/ 548164 w 1093946"/>
                <a:gd name="connsiteY169" fmla="*/ 86678 h 448151"/>
                <a:gd name="connsiteX170" fmla="*/ 546259 w 1093946"/>
                <a:gd name="connsiteY170" fmla="*/ 86678 h 448151"/>
                <a:gd name="connsiteX171" fmla="*/ 543401 w 1093946"/>
                <a:gd name="connsiteY171" fmla="*/ 87630 h 448151"/>
                <a:gd name="connsiteX172" fmla="*/ 540544 w 1093946"/>
                <a:gd name="connsiteY172" fmla="*/ 88106 h 448151"/>
                <a:gd name="connsiteX173" fmla="*/ 535781 w 1093946"/>
                <a:gd name="connsiteY173" fmla="*/ 87154 h 448151"/>
                <a:gd name="connsiteX174" fmla="*/ 533400 w 1093946"/>
                <a:gd name="connsiteY174" fmla="*/ 86201 h 448151"/>
                <a:gd name="connsiteX175" fmla="*/ 529114 w 1093946"/>
                <a:gd name="connsiteY175" fmla="*/ 85725 h 448151"/>
                <a:gd name="connsiteX176" fmla="*/ 526732 w 1093946"/>
                <a:gd name="connsiteY176" fmla="*/ 82867 h 448151"/>
                <a:gd name="connsiteX177" fmla="*/ 524351 w 1093946"/>
                <a:gd name="connsiteY177" fmla="*/ 81439 h 448151"/>
                <a:gd name="connsiteX178" fmla="*/ 520065 w 1093946"/>
                <a:gd name="connsiteY178" fmla="*/ 80963 h 448151"/>
                <a:gd name="connsiteX179" fmla="*/ 514350 w 1093946"/>
                <a:gd name="connsiteY179" fmla="*/ 79534 h 448151"/>
                <a:gd name="connsiteX180" fmla="*/ 511016 w 1093946"/>
                <a:gd name="connsiteY180" fmla="*/ 78105 h 448151"/>
                <a:gd name="connsiteX181" fmla="*/ 508159 w 1093946"/>
                <a:gd name="connsiteY181" fmla="*/ 77153 h 448151"/>
                <a:gd name="connsiteX182" fmla="*/ 503396 w 1093946"/>
                <a:gd name="connsiteY182" fmla="*/ 73819 h 448151"/>
                <a:gd name="connsiteX183" fmla="*/ 501015 w 1093946"/>
                <a:gd name="connsiteY183" fmla="*/ 70961 h 448151"/>
                <a:gd name="connsiteX184" fmla="*/ 498634 w 1093946"/>
                <a:gd name="connsiteY184" fmla="*/ 70485 h 448151"/>
                <a:gd name="connsiteX185" fmla="*/ 496252 w 1093946"/>
                <a:gd name="connsiteY185" fmla="*/ 70485 h 448151"/>
                <a:gd name="connsiteX186" fmla="*/ 494823 w 1093946"/>
                <a:gd name="connsiteY186" fmla="*/ 68580 h 448151"/>
                <a:gd name="connsiteX187" fmla="*/ 494823 w 1093946"/>
                <a:gd name="connsiteY187" fmla="*/ 66199 h 448151"/>
                <a:gd name="connsiteX188" fmla="*/ 495300 w 1093946"/>
                <a:gd name="connsiteY188" fmla="*/ 64770 h 448151"/>
                <a:gd name="connsiteX189" fmla="*/ 495776 w 1093946"/>
                <a:gd name="connsiteY189" fmla="*/ 62389 h 448151"/>
                <a:gd name="connsiteX190" fmla="*/ 494347 w 1093946"/>
                <a:gd name="connsiteY190" fmla="*/ 60484 h 448151"/>
                <a:gd name="connsiteX191" fmla="*/ 492919 w 1093946"/>
                <a:gd name="connsiteY191" fmla="*/ 59531 h 448151"/>
                <a:gd name="connsiteX192" fmla="*/ 492442 w 1093946"/>
                <a:gd name="connsiteY192" fmla="*/ 57626 h 448151"/>
                <a:gd name="connsiteX193" fmla="*/ 492442 w 1093946"/>
                <a:gd name="connsiteY193" fmla="*/ 54292 h 448151"/>
                <a:gd name="connsiteX194" fmla="*/ 491966 w 1093946"/>
                <a:gd name="connsiteY194" fmla="*/ 50959 h 448151"/>
                <a:gd name="connsiteX195" fmla="*/ 491490 w 1093946"/>
                <a:gd name="connsiteY195" fmla="*/ 47625 h 448151"/>
                <a:gd name="connsiteX196" fmla="*/ 490061 w 1093946"/>
                <a:gd name="connsiteY196" fmla="*/ 45244 h 448151"/>
                <a:gd name="connsiteX197" fmla="*/ 489585 w 1093946"/>
                <a:gd name="connsiteY197" fmla="*/ 40481 h 448151"/>
                <a:gd name="connsiteX198" fmla="*/ 490538 w 1093946"/>
                <a:gd name="connsiteY198" fmla="*/ 38576 h 448151"/>
                <a:gd name="connsiteX199" fmla="*/ 490061 w 1093946"/>
                <a:gd name="connsiteY199" fmla="*/ 36195 h 448151"/>
                <a:gd name="connsiteX200" fmla="*/ 488632 w 1093946"/>
                <a:gd name="connsiteY200" fmla="*/ 34290 h 448151"/>
                <a:gd name="connsiteX201" fmla="*/ 484346 w 1093946"/>
                <a:gd name="connsiteY201" fmla="*/ 32861 h 448151"/>
                <a:gd name="connsiteX202" fmla="*/ 478631 w 1093946"/>
                <a:gd name="connsiteY202" fmla="*/ 30956 h 448151"/>
                <a:gd name="connsiteX203" fmla="*/ 470535 w 1093946"/>
                <a:gd name="connsiteY203" fmla="*/ 29051 h 448151"/>
                <a:gd name="connsiteX204" fmla="*/ 466725 w 1093946"/>
                <a:gd name="connsiteY204" fmla="*/ 29051 h 448151"/>
                <a:gd name="connsiteX205" fmla="*/ 463867 w 1093946"/>
                <a:gd name="connsiteY205" fmla="*/ 30004 h 448151"/>
                <a:gd name="connsiteX206" fmla="*/ 461486 w 1093946"/>
                <a:gd name="connsiteY206" fmla="*/ 28575 h 448151"/>
                <a:gd name="connsiteX207" fmla="*/ 458628 w 1093946"/>
                <a:gd name="connsiteY207" fmla="*/ 27146 h 448151"/>
                <a:gd name="connsiteX208" fmla="*/ 453866 w 1093946"/>
                <a:gd name="connsiteY208" fmla="*/ 25241 h 448151"/>
                <a:gd name="connsiteX209" fmla="*/ 447675 w 1093946"/>
                <a:gd name="connsiteY209" fmla="*/ 22860 h 448151"/>
                <a:gd name="connsiteX210" fmla="*/ 441007 w 1093946"/>
                <a:gd name="connsiteY210" fmla="*/ 20479 h 448151"/>
                <a:gd name="connsiteX211" fmla="*/ 435292 w 1093946"/>
                <a:gd name="connsiteY211" fmla="*/ 18097 h 448151"/>
                <a:gd name="connsiteX212" fmla="*/ 432911 w 1093946"/>
                <a:gd name="connsiteY212" fmla="*/ 17621 h 448151"/>
                <a:gd name="connsiteX213" fmla="*/ 424815 w 1093946"/>
                <a:gd name="connsiteY213" fmla="*/ 17145 h 448151"/>
                <a:gd name="connsiteX214" fmla="*/ 418147 w 1093946"/>
                <a:gd name="connsiteY214" fmla="*/ 17145 h 448151"/>
                <a:gd name="connsiteX215" fmla="*/ 414338 w 1093946"/>
                <a:gd name="connsiteY215" fmla="*/ 16192 h 448151"/>
                <a:gd name="connsiteX216" fmla="*/ 409575 w 1093946"/>
                <a:gd name="connsiteY216" fmla="*/ 12859 h 448151"/>
                <a:gd name="connsiteX217" fmla="*/ 407194 w 1093946"/>
                <a:gd name="connsiteY217" fmla="*/ 10954 h 448151"/>
                <a:gd name="connsiteX218" fmla="*/ 403860 w 1093946"/>
                <a:gd name="connsiteY218" fmla="*/ 10001 h 448151"/>
                <a:gd name="connsiteX219" fmla="*/ 401002 w 1093946"/>
                <a:gd name="connsiteY219" fmla="*/ 9525 h 448151"/>
                <a:gd name="connsiteX220" fmla="*/ 396716 w 1093946"/>
                <a:gd name="connsiteY220" fmla="*/ 8572 h 448151"/>
                <a:gd name="connsiteX221" fmla="*/ 388620 w 1093946"/>
                <a:gd name="connsiteY221" fmla="*/ 5239 h 448151"/>
                <a:gd name="connsiteX222" fmla="*/ 385763 w 1093946"/>
                <a:gd name="connsiteY222" fmla="*/ 3810 h 448151"/>
                <a:gd name="connsiteX223" fmla="*/ 383857 w 1093946"/>
                <a:gd name="connsiteY223" fmla="*/ 3334 h 448151"/>
                <a:gd name="connsiteX224" fmla="*/ 381476 w 1093946"/>
                <a:gd name="connsiteY224" fmla="*/ 476 h 448151"/>
                <a:gd name="connsiteX225" fmla="*/ 379095 w 1093946"/>
                <a:gd name="connsiteY225" fmla="*/ 0 h 448151"/>
                <a:gd name="connsiteX226" fmla="*/ 377666 w 1093946"/>
                <a:gd name="connsiteY226" fmla="*/ 1905 h 448151"/>
                <a:gd name="connsiteX227" fmla="*/ 376238 w 1093946"/>
                <a:gd name="connsiteY227" fmla="*/ 7144 h 448151"/>
                <a:gd name="connsiteX228" fmla="*/ 374809 w 1093946"/>
                <a:gd name="connsiteY228" fmla="*/ 9525 h 448151"/>
                <a:gd name="connsiteX229" fmla="*/ 370522 w 1093946"/>
                <a:gd name="connsiteY229" fmla="*/ 14288 h 448151"/>
                <a:gd name="connsiteX230" fmla="*/ 360997 w 1093946"/>
                <a:gd name="connsiteY230" fmla="*/ 18097 h 448151"/>
                <a:gd name="connsiteX231" fmla="*/ 359092 w 1093946"/>
                <a:gd name="connsiteY231" fmla="*/ 20003 h 448151"/>
                <a:gd name="connsiteX232" fmla="*/ 358140 w 1093946"/>
                <a:gd name="connsiteY232" fmla="*/ 21431 h 448151"/>
                <a:gd name="connsiteX233" fmla="*/ 356711 w 1093946"/>
                <a:gd name="connsiteY233" fmla="*/ 24289 h 448151"/>
                <a:gd name="connsiteX234" fmla="*/ 356235 w 1093946"/>
                <a:gd name="connsiteY234" fmla="*/ 27622 h 448151"/>
                <a:gd name="connsiteX235" fmla="*/ 355282 w 1093946"/>
                <a:gd name="connsiteY235" fmla="*/ 28099 h 448151"/>
                <a:gd name="connsiteX236" fmla="*/ 352425 w 1093946"/>
                <a:gd name="connsiteY236" fmla="*/ 28575 h 448151"/>
                <a:gd name="connsiteX237" fmla="*/ 350044 w 1093946"/>
                <a:gd name="connsiteY237" fmla="*/ 30004 h 448151"/>
                <a:gd name="connsiteX238" fmla="*/ 348615 w 1093946"/>
                <a:gd name="connsiteY238" fmla="*/ 33338 h 448151"/>
                <a:gd name="connsiteX239" fmla="*/ 347186 w 1093946"/>
                <a:gd name="connsiteY239" fmla="*/ 34290 h 448151"/>
                <a:gd name="connsiteX240" fmla="*/ 346234 w 1093946"/>
                <a:gd name="connsiteY240" fmla="*/ 37624 h 448151"/>
                <a:gd name="connsiteX241" fmla="*/ 346234 w 1093946"/>
                <a:gd name="connsiteY241" fmla="*/ 39053 h 448151"/>
                <a:gd name="connsiteX242" fmla="*/ 346234 w 1093946"/>
                <a:gd name="connsiteY242" fmla="*/ 40481 h 448151"/>
                <a:gd name="connsiteX243" fmla="*/ 345757 w 1093946"/>
                <a:gd name="connsiteY243" fmla="*/ 42863 h 448151"/>
                <a:gd name="connsiteX244" fmla="*/ 343376 w 1093946"/>
                <a:gd name="connsiteY244" fmla="*/ 47625 h 448151"/>
                <a:gd name="connsiteX245" fmla="*/ 342900 w 1093946"/>
                <a:gd name="connsiteY245" fmla="*/ 50483 h 448151"/>
                <a:gd name="connsiteX246" fmla="*/ 343852 w 1093946"/>
                <a:gd name="connsiteY246" fmla="*/ 52388 h 448151"/>
                <a:gd name="connsiteX247" fmla="*/ 346234 w 1093946"/>
                <a:gd name="connsiteY247" fmla="*/ 55245 h 448151"/>
                <a:gd name="connsiteX248" fmla="*/ 347186 w 1093946"/>
                <a:gd name="connsiteY248" fmla="*/ 56674 h 448151"/>
                <a:gd name="connsiteX249" fmla="*/ 347663 w 1093946"/>
                <a:gd name="connsiteY249" fmla="*/ 58103 h 448151"/>
                <a:gd name="connsiteX250" fmla="*/ 347663 w 1093946"/>
                <a:gd name="connsiteY250" fmla="*/ 60484 h 448151"/>
                <a:gd name="connsiteX251" fmla="*/ 349091 w 1093946"/>
                <a:gd name="connsiteY251" fmla="*/ 63341 h 448151"/>
                <a:gd name="connsiteX252" fmla="*/ 350044 w 1093946"/>
                <a:gd name="connsiteY252" fmla="*/ 65722 h 448151"/>
                <a:gd name="connsiteX253" fmla="*/ 351472 w 1093946"/>
                <a:gd name="connsiteY253" fmla="*/ 67628 h 448151"/>
                <a:gd name="connsiteX254" fmla="*/ 353853 w 1093946"/>
                <a:gd name="connsiteY254" fmla="*/ 69056 h 448151"/>
                <a:gd name="connsiteX255" fmla="*/ 356235 w 1093946"/>
                <a:gd name="connsiteY255" fmla="*/ 69533 h 448151"/>
                <a:gd name="connsiteX256" fmla="*/ 358140 w 1093946"/>
                <a:gd name="connsiteY256" fmla="*/ 70961 h 448151"/>
                <a:gd name="connsiteX257" fmla="*/ 358616 w 1093946"/>
                <a:gd name="connsiteY257" fmla="*/ 72866 h 448151"/>
                <a:gd name="connsiteX258" fmla="*/ 358140 w 1093946"/>
                <a:gd name="connsiteY258" fmla="*/ 75724 h 448151"/>
                <a:gd name="connsiteX259" fmla="*/ 357188 w 1093946"/>
                <a:gd name="connsiteY259" fmla="*/ 80963 h 448151"/>
                <a:gd name="connsiteX260" fmla="*/ 355759 w 1093946"/>
                <a:gd name="connsiteY260" fmla="*/ 84296 h 448151"/>
                <a:gd name="connsiteX261" fmla="*/ 354806 w 1093946"/>
                <a:gd name="connsiteY261" fmla="*/ 86201 h 448151"/>
                <a:gd name="connsiteX262" fmla="*/ 352901 w 1093946"/>
                <a:gd name="connsiteY262" fmla="*/ 89535 h 448151"/>
                <a:gd name="connsiteX263" fmla="*/ 352425 w 1093946"/>
                <a:gd name="connsiteY263" fmla="*/ 90964 h 448151"/>
                <a:gd name="connsiteX264" fmla="*/ 349091 w 1093946"/>
                <a:gd name="connsiteY264" fmla="*/ 93821 h 448151"/>
                <a:gd name="connsiteX265" fmla="*/ 346710 w 1093946"/>
                <a:gd name="connsiteY265" fmla="*/ 94297 h 448151"/>
                <a:gd name="connsiteX266" fmla="*/ 343852 w 1093946"/>
                <a:gd name="connsiteY266" fmla="*/ 96679 h 448151"/>
                <a:gd name="connsiteX267" fmla="*/ 341471 w 1093946"/>
                <a:gd name="connsiteY267" fmla="*/ 96679 h 448151"/>
                <a:gd name="connsiteX268" fmla="*/ 339566 w 1093946"/>
                <a:gd name="connsiteY268" fmla="*/ 96679 h 448151"/>
                <a:gd name="connsiteX269" fmla="*/ 337185 w 1093946"/>
                <a:gd name="connsiteY269" fmla="*/ 97155 h 448151"/>
                <a:gd name="connsiteX270" fmla="*/ 334803 w 1093946"/>
                <a:gd name="connsiteY270" fmla="*/ 98108 h 448151"/>
                <a:gd name="connsiteX271" fmla="*/ 333375 w 1093946"/>
                <a:gd name="connsiteY271" fmla="*/ 101441 h 448151"/>
                <a:gd name="connsiteX272" fmla="*/ 329089 w 1093946"/>
                <a:gd name="connsiteY272" fmla="*/ 104299 h 448151"/>
                <a:gd name="connsiteX273" fmla="*/ 327184 w 1093946"/>
                <a:gd name="connsiteY273" fmla="*/ 105728 h 448151"/>
                <a:gd name="connsiteX274" fmla="*/ 321945 w 1093946"/>
                <a:gd name="connsiteY274" fmla="*/ 106204 h 448151"/>
                <a:gd name="connsiteX275" fmla="*/ 319564 w 1093946"/>
                <a:gd name="connsiteY275" fmla="*/ 104775 h 448151"/>
                <a:gd name="connsiteX276" fmla="*/ 318135 w 1093946"/>
                <a:gd name="connsiteY276" fmla="*/ 102870 h 448151"/>
                <a:gd name="connsiteX277" fmla="*/ 316706 w 1093946"/>
                <a:gd name="connsiteY277" fmla="*/ 101917 h 448151"/>
                <a:gd name="connsiteX278" fmla="*/ 314325 w 1093946"/>
                <a:gd name="connsiteY278" fmla="*/ 99536 h 448151"/>
                <a:gd name="connsiteX279" fmla="*/ 304800 w 1093946"/>
                <a:gd name="connsiteY279" fmla="*/ 98108 h 448151"/>
                <a:gd name="connsiteX280" fmla="*/ 302419 w 1093946"/>
                <a:gd name="connsiteY280" fmla="*/ 99060 h 448151"/>
                <a:gd name="connsiteX281" fmla="*/ 300990 w 1093946"/>
                <a:gd name="connsiteY281" fmla="*/ 99536 h 448151"/>
                <a:gd name="connsiteX282" fmla="*/ 299085 w 1093946"/>
                <a:gd name="connsiteY282" fmla="*/ 99060 h 448151"/>
                <a:gd name="connsiteX283" fmla="*/ 298132 w 1093946"/>
                <a:gd name="connsiteY283" fmla="*/ 98108 h 448151"/>
                <a:gd name="connsiteX284" fmla="*/ 296703 w 1093946"/>
                <a:gd name="connsiteY284" fmla="*/ 98108 h 448151"/>
                <a:gd name="connsiteX285" fmla="*/ 293846 w 1093946"/>
                <a:gd name="connsiteY285" fmla="*/ 99060 h 448151"/>
                <a:gd name="connsiteX286" fmla="*/ 291465 w 1093946"/>
                <a:gd name="connsiteY286" fmla="*/ 98584 h 448151"/>
                <a:gd name="connsiteX287" fmla="*/ 288607 w 1093946"/>
                <a:gd name="connsiteY287" fmla="*/ 96203 h 448151"/>
                <a:gd name="connsiteX288" fmla="*/ 284797 w 1093946"/>
                <a:gd name="connsiteY288" fmla="*/ 95250 h 448151"/>
                <a:gd name="connsiteX289" fmla="*/ 282892 w 1093946"/>
                <a:gd name="connsiteY289" fmla="*/ 94297 h 448151"/>
                <a:gd name="connsiteX290" fmla="*/ 281464 w 1093946"/>
                <a:gd name="connsiteY290" fmla="*/ 94297 h 448151"/>
                <a:gd name="connsiteX291" fmla="*/ 280511 w 1093946"/>
                <a:gd name="connsiteY291" fmla="*/ 95726 h 448151"/>
                <a:gd name="connsiteX292" fmla="*/ 278606 w 1093946"/>
                <a:gd name="connsiteY292" fmla="*/ 96203 h 448151"/>
                <a:gd name="connsiteX293" fmla="*/ 277177 w 1093946"/>
                <a:gd name="connsiteY293" fmla="*/ 94774 h 448151"/>
                <a:gd name="connsiteX294" fmla="*/ 275748 w 1093946"/>
                <a:gd name="connsiteY294" fmla="*/ 93821 h 448151"/>
                <a:gd name="connsiteX295" fmla="*/ 273844 w 1093946"/>
                <a:gd name="connsiteY295" fmla="*/ 93821 h 448151"/>
                <a:gd name="connsiteX296" fmla="*/ 270986 w 1093946"/>
                <a:gd name="connsiteY296" fmla="*/ 95726 h 448151"/>
                <a:gd name="connsiteX297" fmla="*/ 266223 w 1093946"/>
                <a:gd name="connsiteY297" fmla="*/ 96679 h 448151"/>
                <a:gd name="connsiteX298" fmla="*/ 264319 w 1093946"/>
                <a:gd name="connsiteY298" fmla="*/ 98108 h 448151"/>
                <a:gd name="connsiteX299" fmla="*/ 261938 w 1093946"/>
                <a:gd name="connsiteY299" fmla="*/ 98108 h 448151"/>
                <a:gd name="connsiteX300" fmla="*/ 260032 w 1093946"/>
                <a:gd name="connsiteY300" fmla="*/ 97155 h 448151"/>
                <a:gd name="connsiteX301" fmla="*/ 258127 w 1093946"/>
                <a:gd name="connsiteY301" fmla="*/ 96679 h 448151"/>
                <a:gd name="connsiteX302" fmla="*/ 252413 w 1093946"/>
                <a:gd name="connsiteY302" fmla="*/ 96679 h 448151"/>
                <a:gd name="connsiteX303" fmla="*/ 250507 w 1093946"/>
                <a:gd name="connsiteY303" fmla="*/ 97155 h 448151"/>
                <a:gd name="connsiteX304" fmla="*/ 248126 w 1093946"/>
                <a:gd name="connsiteY304" fmla="*/ 96203 h 448151"/>
                <a:gd name="connsiteX305" fmla="*/ 247173 w 1093946"/>
                <a:gd name="connsiteY305" fmla="*/ 93821 h 448151"/>
                <a:gd name="connsiteX306" fmla="*/ 244316 w 1093946"/>
                <a:gd name="connsiteY306" fmla="*/ 92392 h 448151"/>
                <a:gd name="connsiteX307" fmla="*/ 240506 w 1093946"/>
                <a:gd name="connsiteY307" fmla="*/ 92392 h 448151"/>
                <a:gd name="connsiteX308" fmla="*/ 237172 w 1093946"/>
                <a:gd name="connsiteY308" fmla="*/ 92392 h 448151"/>
                <a:gd name="connsiteX309" fmla="*/ 235744 w 1093946"/>
                <a:gd name="connsiteY309" fmla="*/ 92869 h 448151"/>
                <a:gd name="connsiteX310" fmla="*/ 233839 w 1093946"/>
                <a:gd name="connsiteY310" fmla="*/ 93345 h 448151"/>
                <a:gd name="connsiteX311" fmla="*/ 231934 w 1093946"/>
                <a:gd name="connsiteY311" fmla="*/ 90488 h 448151"/>
                <a:gd name="connsiteX312" fmla="*/ 229552 w 1093946"/>
                <a:gd name="connsiteY312" fmla="*/ 88583 h 448151"/>
                <a:gd name="connsiteX313" fmla="*/ 228123 w 1093946"/>
                <a:gd name="connsiteY313" fmla="*/ 87154 h 448151"/>
                <a:gd name="connsiteX314" fmla="*/ 226219 w 1093946"/>
                <a:gd name="connsiteY314" fmla="*/ 86201 h 448151"/>
                <a:gd name="connsiteX315" fmla="*/ 224790 w 1093946"/>
                <a:gd name="connsiteY315" fmla="*/ 84772 h 448151"/>
                <a:gd name="connsiteX316" fmla="*/ 224314 w 1093946"/>
                <a:gd name="connsiteY316" fmla="*/ 80963 h 448151"/>
                <a:gd name="connsiteX317" fmla="*/ 223838 w 1093946"/>
                <a:gd name="connsiteY317" fmla="*/ 76676 h 448151"/>
                <a:gd name="connsiteX318" fmla="*/ 222409 w 1093946"/>
                <a:gd name="connsiteY318" fmla="*/ 71914 h 448151"/>
                <a:gd name="connsiteX319" fmla="*/ 221456 w 1093946"/>
                <a:gd name="connsiteY319" fmla="*/ 69533 h 448151"/>
                <a:gd name="connsiteX320" fmla="*/ 215265 w 1093946"/>
                <a:gd name="connsiteY320" fmla="*/ 69056 h 448151"/>
                <a:gd name="connsiteX321" fmla="*/ 212407 w 1093946"/>
                <a:gd name="connsiteY321" fmla="*/ 69056 h 448151"/>
                <a:gd name="connsiteX322" fmla="*/ 205740 w 1093946"/>
                <a:gd name="connsiteY322" fmla="*/ 68580 h 448151"/>
                <a:gd name="connsiteX323" fmla="*/ 201453 w 1093946"/>
                <a:gd name="connsiteY323" fmla="*/ 68580 h 448151"/>
                <a:gd name="connsiteX324" fmla="*/ 200025 w 1093946"/>
                <a:gd name="connsiteY324" fmla="*/ 68580 h 448151"/>
                <a:gd name="connsiteX325" fmla="*/ 195739 w 1093946"/>
                <a:gd name="connsiteY325" fmla="*/ 68104 h 448151"/>
                <a:gd name="connsiteX326" fmla="*/ 191928 w 1093946"/>
                <a:gd name="connsiteY326" fmla="*/ 67628 h 448151"/>
                <a:gd name="connsiteX327" fmla="*/ 188119 w 1093946"/>
                <a:gd name="connsiteY327" fmla="*/ 67151 h 448151"/>
                <a:gd name="connsiteX328" fmla="*/ 186214 w 1093946"/>
                <a:gd name="connsiteY328" fmla="*/ 67628 h 448151"/>
                <a:gd name="connsiteX329" fmla="*/ 182403 w 1093946"/>
                <a:gd name="connsiteY329" fmla="*/ 67628 h 448151"/>
                <a:gd name="connsiteX330" fmla="*/ 179070 w 1093946"/>
                <a:gd name="connsiteY330" fmla="*/ 65246 h 448151"/>
                <a:gd name="connsiteX331" fmla="*/ 177641 w 1093946"/>
                <a:gd name="connsiteY331" fmla="*/ 62865 h 448151"/>
                <a:gd name="connsiteX332" fmla="*/ 177641 w 1093946"/>
                <a:gd name="connsiteY332" fmla="*/ 61436 h 448151"/>
                <a:gd name="connsiteX333" fmla="*/ 176689 w 1093946"/>
                <a:gd name="connsiteY333" fmla="*/ 60008 h 448151"/>
                <a:gd name="connsiteX334" fmla="*/ 173831 w 1093946"/>
                <a:gd name="connsiteY334" fmla="*/ 59531 h 448151"/>
                <a:gd name="connsiteX335" fmla="*/ 170973 w 1093946"/>
                <a:gd name="connsiteY335" fmla="*/ 60008 h 448151"/>
                <a:gd name="connsiteX336" fmla="*/ 170021 w 1093946"/>
                <a:gd name="connsiteY336" fmla="*/ 62865 h 448151"/>
                <a:gd name="connsiteX337" fmla="*/ 168116 w 1093946"/>
                <a:gd name="connsiteY337" fmla="*/ 64294 h 448151"/>
                <a:gd name="connsiteX338" fmla="*/ 166211 w 1093946"/>
                <a:gd name="connsiteY338" fmla="*/ 63817 h 448151"/>
                <a:gd name="connsiteX339" fmla="*/ 164306 w 1093946"/>
                <a:gd name="connsiteY339" fmla="*/ 62389 h 448151"/>
                <a:gd name="connsiteX340" fmla="*/ 161448 w 1093946"/>
                <a:gd name="connsiteY340" fmla="*/ 60484 h 448151"/>
                <a:gd name="connsiteX341" fmla="*/ 159067 w 1093946"/>
                <a:gd name="connsiteY341" fmla="*/ 58579 h 448151"/>
                <a:gd name="connsiteX342" fmla="*/ 156686 w 1093946"/>
                <a:gd name="connsiteY342" fmla="*/ 56197 h 448151"/>
                <a:gd name="connsiteX343" fmla="*/ 154781 w 1093946"/>
                <a:gd name="connsiteY343" fmla="*/ 56674 h 448151"/>
                <a:gd name="connsiteX344" fmla="*/ 154305 w 1093946"/>
                <a:gd name="connsiteY344" fmla="*/ 58579 h 448151"/>
                <a:gd name="connsiteX345" fmla="*/ 153828 w 1093946"/>
                <a:gd name="connsiteY345" fmla="*/ 60008 h 448151"/>
                <a:gd name="connsiteX346" fmla="*/ 151447 w 1093946"/>
                <a:gd name="connsiteY346" fmla="*/ 63341 h 448151"/>
                <a:gd name="connsiteX347" fmla="*/ 148114 w 1093946"/>
                <a:gd name="connsiteY347" fmla="*/ 63817 h 448151"/>
                <a:gd name="connsiteX348" fmla="*/ 143351 w 1093946"/>
                <a:gd name="connsiteY348" fmla="*/ 63341 h 448151"/>
                <a:gd name="connsiteX349" fmla="*/ 138113 w 1093946"/>
                <a:gd name="connsiteY349" fmla="*/ 63817 h 448151"/>
                <a:gd name="connsiteX350" fmla="*/ 134778 w 1093946"/>
                <a:gd name="connsiteY350" fmla="*/ 64770 h 448151"/>
                <a:gd name="connsiteX351" fmla="*/ 132397 w 1093946"/>
                <a:gd name="connsiteY351" fmla="*/ 67151 h 448151"/>
                <a:gd name="connsiteX352" fmla="*/ 130969 w 1093946"/>
                <a:gd name="connsiteY352" fmla="*/ 69056 h 448151"/>
                <a:gd name="connsiteX353" fmla="*/ 128588 w 1093946"/>
                <a:gd name="connsiteY353" fmla="*/ 69533 h 448151"/>
                <a:gd name="connsiteX354" fmla="*/ 125730 w 1093946"/>
                <a:gd name="connsiteY354" fmla="*/ 71438 h 448151"/>
                <a:gd name="connsiteX355" fmla="*/ 124777 w 1093946"/>
                <a:gd name="connsiteY355" fmla="*/ 73819 h 448151"/>
                <a:gd name="connsiteX356" fmla="*/ 122396 w 1093946"/>
                <a:gd name="connsiteY356" fmla="*/ 73342 h 448151"/>
                <a:gd name="connsiteX357" fmla="*/ 120967 w 1093946"/>
                <a:gd name="connsiteY357" fmla="*/ 73819 h 448151"/>
                <a:gd name="connsiteX358" fmla="*/ 118586 w 1093946"/>
                <a:gd name="connsiteY358" fmla="*/ 74295 h 448151"/>
                <a:gd name="connsiteX359" fmla="*/ 112871 w 1093946"/>
                <a:gd name="connsiteY359" fmla="*/ 75724 h 448151"/>
                <a:gd name="connsiteX360" fmla="*/ 111442 w 1093946"/>
                <a:gd name="connsiteY360" fmla="*/ 76200 h 448151"/>
                <a:gd name="connsiteX361" fmla="*/ 107632 w 1093946"/>
                <a:gd name="connsiteY361" fmla="*/ 78105 h 448151"/>
                <a:gd name="connsiteX362" fmla="*/ 105251 w 1093946"/>
                <a:gd name="connsiteY362" fmla="*/ 80010 h 448151"/>
                <a:gd name="connsiteX363" fmla="*/ 102394 w 1093946"/>
                <a:gd name="connsiteY363" fmla="*/ 80963 h 448151"/>
                <a:gd name="connsiteX364" fmla="*/ 100965 w 1093946"/>
                <a:gd name="connsiteY364" fmla="*/ 82867 h 448151"/>
                <a:gd name="connsiteX365" fmla="*/ 99060 w 1093946"/>
                <a:gd name="connsiteY365" fmla="*/ 84296 h 448151"/>
                <a:gd name="connsiteX366" fmla="*/ 94297 w 1093946"/>
                <a:gd name="connsiteY366" fmla="*/ 84772 h 448151"/>
                <a:gd name="connsiteX367" fmla="*/ 89059 w 1093946"/>
                <a:gd name="connsiteY367" fmla="*/ 87154 h 448151"/>
                <a:gd name="connsiteX368" fmla="*/ 87153 w 1093946"/>
                <a:gd name="connsiteY368" fmla="*/ 87630 h 448151"/>
                <a:gd name="connsiteX369" fmla="*/ 84296 w 1093946"/>
                <a:gd name="connsiteY369" fmla="*/ 89059 h 448151"/>
                <a:gd name="connsiteX370" fmla="*/ 80010 w 1093946"/>
                <a:gd name="connsiteY370" fmla="*/ 90011 h 448151"/>
                <a:gd name="connsiteX371" fmla="*/ 78581 w 1093946"/>
                <a:gd name="connsiteY371" fmla="*/ 90011 h 448151"/>
                <a:gd name="connsiteX372" fmla="*/ 76676 w 1093946"/>
                <a:gd name="connsiteY372" fmla="*/ 91440 h 448151"/>
                <a:gd name="connsiteX373" fmla="*/ 75723 w 1093946"/>
                <a:gd name="connsiteY373" fmla="*/ 95250 h 448151"/>
                <a:gd name="connsiteX374" fmla="*/ 72390 w 1093946"/>
                <a:gd name="connsiteY374" fmla="*/ 96203 h 448151"/>
                <a:gd name="connsiteX375" fmla="*/ 68103 w 1093946"/>
                <a:gd name="connsiteY375" fmla="*/ 96679 h 448151"/>
                <a:gd name="connsiteX376" fmla="*/ 64770 w 1093946"/>
                <a:gd name="connsiteY376" fmla="*/ 98584 h 448151"/>
                <a:gd name="connsiteX377" fmla="*/ 64294 w 1093946"/>
                <a:gd name="connsiteY377" fmla="*/ 101917 h 448151"/>
                <a:gd name="connsiteX378" fmla="*/ 65246 w 1093946"/>
                <a:gd name="connsiteY378" fmla="*/ 105251 h 448151"/>
                <a:gd name="connsiteX379" fmla="*/ 64770 w 1093946"/>
                <a:gd name="connsiteY379" fmla="*/ 106680 h 448151"/>
                <a:gd name="connsiteX380" fmla="*/ 62389 w 1093946"/>
                <a:gd name="connsiteY380" fmla="*/ 107633 h 448151"/>
                <a:gd name="connsiteX381" fmla="*/ 58578 w 1093946"/>
                <a:gd name="connsiteY381" fmla="*/ 109061 h 448151"/>
                <a:gd name="connsiteX382" fmla="*/ 56197 w 1093946"/>
                <a:gd name="connsiteY382" fmla="*/ 111442 h 448151"/>
                <a:gd name="connsiteX383" fmla="*/ 52864 w 1093946"/>
                <a:gd name="connsiteY383" fmla="*/ 111442 h 448151"/>
                <a:gd name="connsiteX384" fmla="*/ 50959 w 1093946"/>
                <a:gd name="connsiteY384" fmla="*/ 110966 h 448151"/>
                <a:gd name="connsiteX385" fmla="*/ 49530 w 1093946"/>
                <a:gd name="connsiteY385" fmla="*/ 111919 h 448151"/>
                <a:gd name="connsiteX386" fmla="*/ 48577 w 1093946"/>
                <a:gd name="connsiteY386" fmla="*/ 114776 h 448151"/>
                <a:gd name="connsiteX387" fmla="*/ 46196 w 1093946"/>
                <a:gd name="connsiteY387" fmla="*/ 116205 h 448151"/>
                <a:gd name="connsiteX388" fmla="*/ 42863 w 1093946"/>
                <a:gd name="connsiteY388" fmla="*/ 117634 h 448151"/>
                <a:gd name="connsiteX389" fmla="*/ 41434 w 1093946"/>
                <a:gd name="connsiteY389" fmla="*/ 117158 h 448151"/>
                <a:gd name="connsiteX390" fmla="*/ 40957 w 1093946"/>
                <a:gd name="connsiteY390" fmla="*/ 115729 h 448151"/>
                <a:gd name="connsiteX391" fmla="*/ 39052 w 1093946"/>
                <a:gd name="connsiteY391" fmla="*/ 114776 h 448151"/>
                <a:gd name="connsiteX392" fmla="*/ 38100 w 1093946"/>
                <a:gd name="connsiteY392" fmla="*/ 115253 h 448151"/>
                <a:gd name="connsiteX393" fmla="*/ 38100 w 1093946"/>
                <a:gd name="connsiteY393" fmla="*/ 117158 h 448151"/>
                <a:gd name="connsiteX394" fmla="*/ 36671 w 1093946"/>
                <a:gd name="connsiteY394" fmla="*/ 118586 h 448151"/>
                <a:gd name="connsiteX395" fmla="*/ 34290 w 1093946"/>
                <a:gd name="connsiteY395" fmla="*/ 118586 h 448151"/>
                <a:gd name="connsiteX396" fmla="*/ 31909 w 1093946"/>
                <a:gd name="connsiteY396" fmla="*/ 117634 h 448151"/>
                <a:gd name="connsiteX397" fmla="*/ 30003 w 1093946"/>
                <a:gd name="connsiteY397" fmla="*/ 116681 h 448151"/>
                <a:gd name="connsiteX398" fmla="*/ 27146 w 1093946"/>
                <a:gd name="connsiteY398" fmla="*/ 117158 h 448151"/>
                <a:gd name="connsiteX399" fmla="*/ 23813 w 1093946"/>
                <a:gd name="connsiteY399" fmla="*/ 117634 h 448151"/>
                <a:gd name="connsiteX400" fmla="*/ 21907 w 1093946"/>
                <a:gd name="connsiteY400" fmla="*/ 117158 h 448151"/>
                <a:gd name="connsiteX401" fmla="*/ 20002 w 1093946"/>
                <a:gd name="connsiteY401" fmla="*/ 117634 h 448151"/>
                <a:gd name="connsiteX402" fmla="*/ 15240 w 1093946"/>
                <a:gd name="connsiteY402" fmla="*/ 118586 h 448151"/>
                <a:gd name="connsiteX403" fmla="*/ 13335 w 1093946"/>
                <a:gd name="connsiteY403" fmla="*/ 121444 h 448151"/>
                <a:gd name="connsiteX404" fmla="*/ 13335 w 1093946"/>
                <a:gd name="connsiteY404" fmla="*/ 125254 h 448151"/>
                <a:gd name="connsiteX405" fmla="*/ 12382 w 1093946"/>
                <a:gd name="connsiteY405" fmla="*/ 127159 h 448151"/>
                <a:gd name="connsiteX406" fmla="*/ 9525 w 1093946"/>
                <a:gd name="connsiteY406" fmla="*/ 128588 h 448151"/>
                <a:gd name="connsiteX407" fmla="*/ 8096 w 1093946"/>
                <a:gd name="connsiteY407" fmla="*/ 130016 h 448151"/>
                <a:gd name="connsiteX408" fmla="*/ 6191 w 1093946"/>
                <a:gd name="connsiteY408" fmla="*/ 130969 h 448151"/>
                <a:gd name="connsiteX409" fmla="*/ 2381 w 1093946"/>
                <a:gd name="connsiteY409" fmla="*/ 130969 h 448151"/>
                <a:gd name="connsiteX410" fmla="*/ 2381 w 1093946"/>
                <a:gd name="connsiteY410" fmla="*/ 130969 h 448151"/>
                <a:gd name="connsiteX411" fmla="*/ 2857 w 1093946"/>
                <a:gd name="connsiteY411" fmla="*/ 132874 h 448151"/>
                <a:gd name="connsiteX412" fmla="*/ 2381 w 1093946"/>
                <a:gd name="connsiteY412" fmla="*/ 134779 h 448151"/>
                <a:gd name="connsiteX413" fmla="*/ 2857 w 1093946"/>
                <a:gd name="connsiteY413" fmla="*/ 136684 h 448151"/>
                <a:gd name="connsiteX414" fmla="*/ 4286 w 1093946"/>
                <a:gd name="connsiteY414" fmla="*/ 138113 h 448151"/>
                <a:gd name="connsiteX415" fmla="*/ 3810 w 1093946"/>
                <a:gd name="connsiteY415" fmla="*/ 139541 h 448151"/>
                <a:gd name="connsiteX416" fmla="*/ 1905 w 1093946"/>
                <a:gd name="connsiteY416" fmla="*/ 140494 h 448151"/>
                <a:gd name="connsiteX417" fmla="*/ 476 w 1093946"/>
                <a:gd name="connsiteY417" fmla="*/ 141446 h 448151"/>
                <a:gd name="connsiteX418" fmla="*/ 0 w 1093946"/>
                <a:gd name="connsiteY418" fmla="*/ 143351 h 448151"/>
                <a:gd name="connsiteX419" fmla="*/ 1905 w 1093946"/>
                <a:gd name="connsiteY419" fmla="*/ 145256 h 448151"/>
                <a:gd name="connsiteX420" fmla="*/ 2857 w 1093946"/>
                <a:gd name="connsiteY420" fmla="*/ 147161 h 448151"/>
                <a:gd name="connsiteX421" fmla="*/ 6667 w 1093946"/>
                <a:gd name="connsiteY421" fmla="*/ 148114 h 448151"/>
                <a:gd name="connsiteX422" fmla="*/ 9525 w 1093946"/>
                <a:gd name="connsiteY422" fmla="*/ 149542 h 448151"/>
                <a:gd name="connsiteX423" fmla="*/ 10477 w 1093946"/>
                <a:gd name="connsiteY423" fmla="*/ 150971 h 448151"/>
                <a:gd name="connsiteX424" fmla="*/ 10477 w 1093946"/>
                <a:gd name="connsiteY424" fmla="*/ 152400 h 448151"/>
                <a:gd name="connsiteX425" fmla="*/ 9048 w 1093946"/>
                <a:gd name="connsiteY425" fmla="*/ 153829 h 448151"/>
                <a:gd name="connsiteX426" fmla="*/ 7620 w 1093946"/>
                <a:gd name="connsiteY426" fmla="*/ 155258 h 448151"/>
                <a:gd name="connsiteX427" fmla="*/ 7620 w 1093946"/>
                <a:gd name="connsiteY427" fmla="*/ 156210 h 448151"/>
                <a:gd name="connsiteX428" fmla="*/ 8096 w 1093946"/>
                <a:gd name="connsiteY428" fmla="*/ 157639 h 448151"/>
                <a:gd name="connsiteX429" fmla="*/ 10953 w 1093946"/>
                <a:gd name="connsiteY429" fmla="*/ 158115 h 448151"/>
                <a:gd name="connsiteX430" fmla="*/ 13811 w 1093946"/>
                <a:gd name="connsiteY430" fmla="*/ 159544 h 448151"/>
                <a:gd name="connsiteX431" fmla="*/ 19050 w 1093946"/>
                <a:gd name="connsiteY431" fmla="*/ 160972 h 448151"/>
                <a:gd name="connsiteX432" fmla="*/ 22860 w 1093946"/>
                <a:gd name="connsiteY432" fmla="*/ 163830 h 448151"/>
                <a:gd name="connsiteX433" fmla="*/ 26194 w 1093946"/>
                <a:gd name="connsiteY433" fmla="*/ 164783 h 448151"/>
                <a:gd name="connsiteX434" fmla="*/ 28098 w 1093946"/>
                <a:gd name="connsiteY434" fmla="*/ 167640 h 448151"/>
                <a:gd name="connsiteX435" fmla="*/ 28098 w 1093946"/>
                <a:gd name="connsiteY435" fmla="*/ 171926 h 448151"/>
                <a:gd name="connsiteX436" fmla="*/ 31909 w 1093946"/>
                <a:gd name="connsiteY436" fmla="*/ 174308 h 448151"/>
                <a:gd name="connsiteX437" fmla="*/ 37147 w 1093946"/>
                <a:gd name="connsiteY437" fmla="*/ 177165 h 448151"/>
                <a:gd name="connsiteX438" fmla="*/ 40005 w 1093946"/>
                <a:gd name="connsiteY438" fmla="*/ 177641 h 448151"/>
                <a:gd name="connsiteX439" fmla="*/ 41434 w 1093946"/>
                <a:gd name="connsiteY439" fmla="*/ 179070 h 448151"/>
                <a:gd name="connsiteX440" fmla="*/ 44291 w 1093946"/>
                <a:gd name="connsiteY440" fmla="*/ 181451 h 448151"/>
                <a:gd name="connsiteX441" fmla="*/ 46672 w 1093946"/>
                <a:gd name="connsiteY441" fmla="*/ 181928 h 448151"/>
                <a:gd name="connsiteX442" fmla="*/ 49530 w 1093946"/>
                <a:gd name="connsiteY442" fmla="*/ 182404 h 448151"/>
                <a:gd name="connsiteX443" fmla="*/ 53816 w 1093946"/>
                <a:gd name="connsiteY443" fmla="*/ 180499 h 448151"/>
                <a:gd name="connsiteX444" fmla="*/ 59055 w 1093946"/>
                <a:gd name="connsiteY444" fmla="*/ 180022 h 448151"/>
                <a:gd name="connsiteX445" fmla="*/ 61913 w 1093946"/>
                <a:gd name="connsiteY445" fmla="*/ 181451 h 448151"/>
                <a:gd name="connsiteX446" fmla="*/ 64294 w 1093946"/>
                <a:gd name="connsiteY446" fmla="*/ 185261 h 448151"/>
                <a:gd name="connsiteX447" fmla="*/ 66198 w 1093946"/>
                <a:gd name="connsiteY447" fmla="*/ 186690 h 448151"/>
                <a:gd name="connsiteX448" fmla="*/ 67151 w 1093946"/>
                <a:gd name="connsiteY448" fmla="*/ 187642 h 448151"/>
                <a:gd name="connsiteX449" fmla="*/ 69056 w 1093946"/>
                <a:gd name="connsiteY449" fmla="*/ 189071 h 448151"/>
                <a:gd name="connsiteX450" fmla="*/ 70961 w 1093946"/>
                <a:gd name="connsiteY450" fmla="*/ 189071 h 448151"/>
                <a:gd name="connsiteX451" fmla="*/ 73819 w 1093946"/>
                <a:gd name="connsiteY451" fmla="*/ 188119 h 448151"/>
                <a:gd name="connsiteX452" fmla="*/ 75247 w 1093946"/>
                <a:gd name="connsiteY452" fmla="*/ 186214 h 448151"/>
                <a:gd name="connsiteX453" fmla="*/ 77628 w 1093946"/>
                <a:gd name="connsiteY453" fmla="*/ 186690 h 448151"/>
                <a:gd name="connsiteX454" fmla="*/ 78581 w 1093946"/>
                <a:gd name="connsiteY454" fmla="*/ 187642 h 448151"/>
                <a:gd name="connsiteX455" fmla="*/ 79057 w 1093946"/>
                <a:gd name="connsiteY455" fmla="*/ 190024 h 448151"/>
                <a:gd name="connsiteX456" fmla="*/ 80010 w 1093946"/>
                <a:gd name="connsiteY456" fmla="*/ 192405 h 448151"/>
                <a:gd name="connsiteX457" fmla="*/ 83344 w 1093946"/>
                <a:gd name="connsiteY457" fmla="*/ 194310 h 448151"/>
                <a:gd name="connsiteX458" fmla="*/ 87153 w 1093946"/>
                <a:gd name="connsiteY458" fmla="*/ 195263 h 448151"/>
                <a:gd name="connsiteX459" fmla="*/ 88106 w 1093946"/>
                <a:gd name="connsiteY459" fmla="*/ 196215 h 448151"/>
                <a:gd name="connsiteX460" fmla="*/ 88582 w 1093946"/>
                <a:gd name="connsiteY460" fmla="*/ 198596 h 448151"/>
                <a:gd name="connsiteX461" fmla="*/ 89535 w 1093946"/>
                <a:gd name="connsiteY461" fmla="*/ 200501 h 448151"/>
                <a:gd name="connsiteX462" fmla="*/ 90964 w 1093946"/>
                <a:gd name="connsiteY462" fmla="*/ 202883 h 448151"/>
                <a:gd name="connsiteX463" fmla="*/ 92392 w 1093946"/>
                <a:gd name="connsiteY463" fmla="*/ 206692 h 448151"/>
                <a:gd name="connsiteX464" fmla="*/ 92869 w 1093946"/>
                <a:gd name="connsiteY464" fmla="*/ 210026 h 448151"/>
                <a:gd name="connsiteX465" fmla="*/ 93345 w 1093946"/>
                <a:gd name="connsiteY465" fmla="*/ 211931 h 448151"/>
                <a:gd name="connsiteX466" fmla="*/ 95250 w 1093946"/>
                <a:gd name="connsiteY466" fmla="*/ 215265 h 448151"/>
                <a:gd name="connsiteX467" fmla="*/ 98584 w 1093946"/>
                <a:gd name="connsiteY467" fmla="*/ 220028 h 448151"/>
                <a:gd name="connsiteX468" fmla="*/ 100965 w 1093946"/>
                <a:gd name="connsiteY468" fmla="*/ 223838 h 448151"/>
                <a:gd name="connsiteX469" fmla="*/ 103822 w 1093946"/>
                <a:gd name="connsiteY469" fmla="*/ 224790 h 448151"/>
                <a:gd name="connsiteX470" fmla="*/ 106203 w 1093946"/>
                <a:gd name="connsiteY470" fmla="*/ 226219 h 448151"/>
                <a:gd name="connsiteX471" fmla="*/ 107632 w 1093946"/>
                <a:gd name="connsiteY471" fmla="*/ 229076 h 448151"/>
                <a:gd name="connsiteX472" fmla="*/ 110014 w 1093946"/>
                <a:gd name="connsiteY472" fmla="*/ 234791 h 448151"/>
                <a:gd name="connsiteX473" fmla="*/ 110490 w 1093946"/>
                <a:gd name="connsiteY473" fmla="*/ 238601 h 448151"/>
                <a:gd name="connsiteX474" fmla="*/ 110966 w 1093946"/>
                <a:gd name="connsiteY474" fmla="*/ 241459 h 448151"/>
                <a:gd name="connsiteX475" fmla="*/ 111442 w 1093946"/>
                <a:gd name="connsiteY475" fmla="*/ 242888 h 448151"/>
                <a:gd name="connsiteX476" fmla="*/ 111919 w 1093946"/>
                <a:gd name="connsiteY476" fmla="*/ 244316 h 448151"/>
                <a:gd name="connsiteX477" fmla="*/ 109538 w 1093946"/>
                <a:gd name="connsiteY477" fmla="*/ 250031 h 448151"/>
                <a:gd name="connsiteX478" fmla="*/ 108109 w 1093946"/>
                <a:gd name="connsiteY478" fmla="*/ 252889 h 448151"/>
                <a:gd name="connsiteX479" fmla="*/ 107632 w 1093946"/>
                <a:gd name="connsiteY479" fmla="*/ 255270 h 448151"/>
                <a:gd name="connsiteX480" fmla="*/ 109061 w 1093946"/>
                <a:gd name="connsiteY480" fmla="*/ 259080 h 448151"/>
                <a:gd name="connsiteX481" fmla="*/ 110490 w 1093946"/>
                <a:gd name="connsiteY481" fmla="*/ 261938 h 448151"/>
                <a:gd name="connsiteX482" fmla="*/ 110966 w 1093946"/>
                <a:gd name="connsiteY482" fmla="*/ 265271 h 448151"/>
                <a:gd name="connsiteX483" fmla="*/ 109538 w 1093946"/>
                <a:gd name="connsiteY483" fmla="*/ 267176 h 448151"/>
                <a:gd name="connsiteX484" fmla="*/ 106680 w 1093946"/>
                <a:gd name="connsiteY484" fmla="*/ 270034 h 448151"/>
                <a:gd name="connsiteX485" fmla="*/ 105727 w 1093946"/>
                <a:gd name="connsiteY485" fmla="*/ 271463 h 448151"/>
                <a:gd name="connsiteX486" fmla="*/ 103822 w 1093946"/>
                <a:gd name="connsiteY486" fmla="*/ 272891 h 448151"/>
                <a:gd name="connsiteX487" fmla="*/ 100965 w 1093946"/>
                <a:gd name="connsiteY487" fmla="*/ 278130 h 448151"/>
                <a:gd name="connsiteX488" fmla="*/ 99536 w 1093946"/>
                <a:gd name="connsiteY488" fmla="*/ 283369 h 448151"/>
                <a:gd name="connsiteX489" fmla="*/ 99060 w 1093946"/>
                <a:gd name="connsiteY489" fmla="*/ 286703 h 448151"/>
                <a:gd name="connsiteX490" fmla="*/ 100489 w 1093946"/>
                <a:gd name="connsiteY490" fmla="*/ 288608 h 448151"/>
                <a:gd name="connsiteX491" fmla="*/ 102394 w 1093946"/>
                <a:gd name="connsiteY491" fmla="*/ 290989 h 448151"/>
                <a:gd name="connsiteX492" fmla="*/ 102394 w 1093946"/>
                <a:gd name="connsiteY492" fmla="*/ 292894 h 448151"/>
                <a:gd name="connsiteX493" fmla="*/ 105727 w 1093946"/>
                <a:gd name="connsiteY493" fmla="*/ 297656 h 448151"/>
                <a:gd name="connsiteX494" fmla="*/ 106680 w 1093946"/>
                <a:gd name="connsiteY494" fmla="*/ 300514 h 448151"/>
                <a:gd name="connsiteX495" fmla="*/ 107632 w 1093946"/>
                <a:gd name="connsiteY495" fmla="*/ 300514 h 448151"/>
                <a:gd name="connsiteX496" fmla="*/ 109061 w 1093946"/>
                <a:gd name="connsiteY496" fmla="*/ 299561 h 448151"/>
                <a:gd name="connsiteX497" fmla="*/ 112395 w 1093946"/>
                <a:gd name="connsiteY497" fmla="*/ 299561 h 448151"/>
                <a:gd name="connsiteX498" fmla="*/ 115252 w 1093946"/>
                <a:gd name="connsiteY498" fmla="*/ 300514 h 448151"/>
                <a:gd name="connsiteX499" fmla="*/ 118110 w 1093946"/>
                <a:gd name="connsiteY499" fmla="*/ 302419 h 448151"/>
                <a:gd name="connsiteX500" fmla="*/ 121444 w 1093946"/>
                <a:gd name="connsiteY500" fmla="*/ 303371 h 448151"/>
                <a:gd name="connsiteX501" fmla="*/ 125730 w 1093946"/>
                <a:gd name="connsiteY501" fmla="*/ 303371 h 448151"/>
                <a:gd name="connsiteX502" fmla="*/ 128111 w 1093946"/>
                <a:gd name="connsiteY502" fmla="*/ 304324 h 448151"/>
                <a:gd name="connsiteX503" fmla="*/ 130492 w 1093946"/>
                <a:gd name="connsiteY503" fmla="*/ 305276 h 448151"/>
                <a:gd name="connsiteX504" fmla="*/ 135731 w 1093946"/>
                <a:gd name="connsiteY504" fmla="*/ 305753 h 448151"/>
                <a:gd name="connsiteX505" fmla="*/ 139541 w 1093946"/>
                <a:gd name="connsiteY505" fmla="*/ 305753 h 448151"/>
                <a:gd name="connsiteX506" fmla="*/ 145732 w 1093946"/>
                <a:gd name="connsiteY506" fmla="*/ 305753 h 448151"/>
                <a:gd name="connsiteX507" fmla="*/ 150495 w 1093946"/>
                <a:gd name="connsiteY507" fmla="*/ 307181 h 448151"/>
                <a:gd name="connsiteX508" fmla="*/ 159067 w 1093946"/>
                <a:gd name="connsiteY508" fmla="*/ 308134 h 448151"/>
                <a:gd name="connsiteX509" fmla="*/ 164306 w 1093946"/>
                <a:gd name="connsiteY509" fmla="*/ 308134 h 448151"/>
                <a:gd name="connsiteX510" fmla="*/ 171450 w 1093946"/>
                <a:gd name="connsiteY510" fmla="*/ 307181 h 448151"/>
                <a:gd name="connsiteX511" fmla="*/ 175736 w 1093946"/>
                <a:gd name="connsiteY511" fmla="*/ 307658 h 448151"/>
                <a:gd name="connsiteX512" fmla="*/ 188595 w 1093946"/>
                <a:gd name="connsiteY512" fmla="*/ 309086 h 448151"/>
                <a:gd name="connsiteX513" fmla="*/ 196215 w 1093946"/>
                <a:gd name="connsiteY513" fmla="*/ 310991 h 448151"/>
                <a:gd name="connsiteX514" fmla="*/ 200977 w 1093946"/>
                <a:gd name="connsiteY514" fmla="*/ 312420 h 448151"/>
                <a:gd name="connsiteX515" fmla="*/ 204311 w 1093946"/>
                <a:gd name="connsiteY515" fmla="*/ 315278 h 448151"/>
                <a:gd name="connsiteX516" fmla="*/ 208121 w 1093946"/>
                <a:gd name="connsiteY516" fmla="*/ 320040 h 448151"/>
                <a:gd name="connsiteX517" fmla="*/ 211455 w 1093946"/>
                <a:gd name="connsiteY517" fmla="*/ 321945 h 448151"/>
                <a:gd name="connsiteX518" fmla="*/ 219551 w 1093946"/>
                <a:gd name="connsiteY518" fmla="*/ 323374 h 448151"/>
                <a:gd name="connsiteX519" fmla="*/ 225266 w 1093946"/>
                <a:gd name="connsiteY519" fmla="*/ 328613 h 448151"/>
                <a:gd name="connsiteX520" fmla="*/ 229552 w 1093946"/>
                <a:gd name="connsiteY520" fmla="*/ 330517 h 448151"/>
                <a:gd name="connsiteX521" fmla="*/ 237172 w 1093946"/>
                <a:gd name="connsiteY521" fmla="*/ 335280 h 448151"/>
                <a:gd name="connsiteX522" fmla="*/ 242411 w 1093946"/>
                <a:gd name="connsiteY522" fmla="*/ 337185 h 448151"/>
                <a:gd name="connsiteX523" fmla="*/ 248602 w 1093946"/>
                <a:gd name="connsiteY523" fmla="*/ 339090 h 448151"/>
                <a:gd name="connsiteX524" fmla="*/ 258603 w 1093946"/>
                <a:gd name="connsiteY524" fmla="*/ 338614 h 448151"/>
                <a:gd name="connsiteX525" fmla="*/ 259080 w 1093946"/>
                <a:gd name="connsiteY525" fmla="*/ 339090 h 448151"/>
                <a:gd name="connsiteX526" fmla="*/ 258603 w 1093946"/>
                <a:gd name="connsiteY526" fmla="*/ 341947 h 448151"/>
                <a:gd name="connsiteX527" fmla="*/ 257651 w 1093946"/>
                <a:gd name="connsiteY527" fmla="*/ 345758 h 448151"/>
                <a:gd name="connsiteX528" fmla="*/ 257651 w 1093946"/>
                <a:gd name="connsiteY528" fmla="*/ 348139 h 448151"/>
                <a:gd name="connsiteX529" fmla="*/ 259080 w 1093946"/>
                <a:gd name="connsiteY529" fmla="*/ 349567 h 448151"/>
                <a:gd name="connsiteX530" fmla="*/ 262890 w 1093946"/>
                <a:gd name="connsiteY530" fmla="*/ 350520 h 448151"/>
                <a:gd name="connsiteX531" fmla="*/ 264795 w 1093946"/>
                <a:gd name="connsiteY531" fmla="*/ 351949 h 448151"/>
                <a:gd name="connsiteX532" fmla="*/ 266223 w 1093946"/>
                <a:gd name="connsiteY532" fmla="*/ 354330 h 448151"/>
                <a:gd name="connsiteX533" fmla="*/ 266700 w 1093946"/>
                <a:gd name="connsiteY533" fmla="*/ 355759 h 448151"/>
                <a:gd name="connsiteX534" fmla="*/ 270034 w 1093946"/>
                <a:gd name="connsiteY534" fmla="*/ 363855 h 448151"/>
                <a:gd name="connsiteX535" fmla="*/ 275272 w 1093946"/>
                <a:gd name="connsiteY535" fmla="*/ 375285 h 448151"/>
                <a:gd name="connsiteX536" fmla="*/ 276225 w 1093946"/>
                <a:gd name="connsiteY536" fmla="*/ 379571 h 448151"/>
                <a:gd name="connsiteX537" fmla="*/ 277653 w 1093946"/>
                <a:gd name="connsiteY537" fmla="*/ 382429 h 448151"/>
                <a:gd name="connsiteX538" fmla="*/ 283369 w 1093946"/>
                <a:gd name="connsiteY538" fmla="*/ 387191 h 448151"/>
                <a:gd name="connsiteX539" fmla="*/ 286702 w 1093946"/>
                <a:gd name="connsiteY539" fmla="*/ 390525 h 448151"/>
                <a:gd name="connsiteX540" fmla="*/ 290989 w 1093946"/>
                <a:gd name="connsiteY540" fmla="*/ 393859 h 448151"/>
                <a:gd name="connsiteX541" fmla="*/ 292417 w 1093946"/>
                <a:gd name="connsiteY541" fmla="*/ 397192 h 448151"/>
                <a:gd name="connsiteX542" fmla="*/ 292894 w 1093946"/>
                <a:gd name="connsiteY542" fmla="*/ 401479 h 448151"/>
                <a:gd name="connsiteX543" fmla="*/ 293846 w 1093946"/>
                <a:gd name="connsiteY543" fmla="*/ 402431 h 448151"/>
                <a:gd name="connsiteX544" fmla="*/ 301942 w 1093946"/>
                <a:gd name="connsiteY544" fmla="*/ 401479 h 448151"/>
                <a:gd name="connsiteX545" fmla="*/ 309086 w 1093946"/>
                <a:gd name="connsiteY545" fmla="*/ 401003 h 448151"/>
                <a:gd name="connsiteX546" fmla="*/ 321945 w 1093946"/>
                <a:gd name="connsiteY546" fmla="*/ 399574 h 448151"/>
                <a:gd name="connsiteX547" fmla="*/ 339090 w 1093946"/>
                <a:gd name="connsiteY547" fmla="*/ 401955 h 448151"/>
                <a:gd name="connsiteX548" fmla="*/ 357188 w 1093946"/>
                <a:gd name="connsiteY548" fmla="*/ 403860 h 448151"/>
                <a:gd name="connsiteX549" fmla="*/ 373380 w 1093946"/>
                <a:gd name="connsiteY549" fmla="*/ 405765 h 448151"/>
                <a:gd name="connsiteX550" fmla="*/ 381000 w 1093946"/>
                <a:gd name="connsiteY550" fmla="*/ 406717 h 448151"/>
                <a:gd name="connsiteX551" fmla="*/ 398621 w 1093946"/>
                <a:gd name="connsiteY551" fmla="*/ 408622 h 448151"/>
                <a:gd name="connsiteX552" fmla="*/ 408622 w 1093946"/>
                <a:gd name="connsiteY552" fmla="*/ 406241 h 448151"/>
                <a:gd name="connsiteX553" fmla="*/ 416242 w 1093946"/>
                <a:gd name="connsiteY553" fmla="*/ 404336 h 448151"/>
                <a:gd name="connsiteX554" fmla="*/ 419576 w 1093946"/>
                <a:gd name="connsiteY554" fmla="*/ 404336 h 448151"/>
                <a:gd name="connsiteX555" fmla="*/ 434340 w 1093946"/>
                <a:gd name="connsiteY555" fmla="*/ 406717 h 448151"/>
                <a:gd name="connsiteX556" fmla="*/ 443389 w 1093946"/>
                <a:gd name="connsiteY556" fmla="*/ 407670 h 448151"/>
                <a:gd name="connsiteX557" fmla="*/ 453866 w 1093946"/>
                <a:gd name="connsiteY557" fmla="*/ 409099 h 448151"/>
                <a:gd name="connsiteX558" fmla="*/ 461486 w 1093946"/>
                <a:gd name="connsiteY558" fmla="*/ 410051 h 448151"/>
                <a:gd name="connsiteX559" fmla="*/ 467677 w 1093946"/>
                <a:gd name="connsiteY559" fmla="*/ 409575 h 448151"/>
                <a:gd name="connsiteX560" fmla="*/ 470535 w 1093946"/>
                <a:gd name="connsiteY560" fmla="*/ 410528 h 448151"/>
                <a:gd name="connsiteX561" fmla="*/ 473392 w 1093946"/>
                <a:gd name="connsiteY561" fmla="*/ 411480 h 448151"/>
                <a:gd name="connsiteX562" fmla="*/ 475297 w 1093946"/>
                <a:gd name="connsiteY562" fmla="*/ 412909 h 448151"/>
                <a:gd name="connsiteX563" fmla="*/ 481013 w 1093946"/>
                <a:gd name="connsiteY563" fmla="*/ 419576 h 448151"/>
                <a:gd name="connsiteX564" fmla="*/ 483870 w 1093946"/>
                <a:gd name="connsiteY564" fmla="*/ 422910 h 448151"/>
                <a:gd name="connsiteX565" fmla="*/ 490061 w 1093946"/>
                <a:gd name="connsiteY565" fmla="*/ 425291 h 448151"/>
                <a:gd name="connsiteX566" fmla="*/ 504348 w 1093946"/>
                <a:gd name="connsiteY566" fmla="*/ 428149 h 448151"/>
                <a:gd name="connsiteX567" fmla="*/ 512445 w 1093946"/>
                <a:gd name="connsiteY567" fmla="*/ 429578 h 448151"/>
                <a:gd name="connsiteX568" fmla="*/ 521494 w 1093946"/>
                <a:gd name="connsiteY568" fmla="*/ 431483 h 448151"/>
                <a:gd name="connsiteX569" fmla="*/ 527209 w 1093946"/>
                <a:gd name="connsiteY569" fmla="*/ 434340 h 448151"/>
                <a:gd name="connsiteX570" fmla="*/ 534352 w 1093946"/>
                <a:gd name="connsiteY570" fmla="*/ 437674 h 448151"/>
                <a:gd name="connsiteX571" fmla="*/ 542925 w 1093946"/>
                <a:gd name="connsiteY571" fmla="*/ 441484 h 448151"/>
                <a:gd name="connsiteX572" fmla="*/ 552926 w 1093946"/>
                <a:gd name="connsiteY572" fmla="*/ 440055 h 448151"/>
                <a:gd name="connsiteX573" fmla="*/ 563403 w 1093946"/>
                <a:gd name="connsiteY573" fmla="*/ 437674 h 448151"/>
                <a:gd name="connsiteX574" fmla="*/ 570071 w 1093946"/>
                <a:gd name="connsiteY574" fmla="*/ 436721 h 448151"/>
                <a:gd name="connsiteX575" fmla="*/ 570071 w 1093946"/>
                <a:gd name="connsiteY575" fmla="*/ 445294 h 448151"/>
                <a:gd name="connsiteX576" fmla="*/ 579120 w 1093946"/>
                <a:gd name="connsiteY576" fmla="*/ 446246 h 448151"/>
                <a:gd name="connsiteX577" fmla="*/ 582453 w 1093946"/>
                <a:gd name="connsiteY577" fmla="*/ 446246 h 448151"/>
                <a:gd name="connsiteX578" fmla="*/ 586264 w 1093946"/>
                <a:gd name="connsiteY578" fmla="*/ 448151 h 448151"/>
                <a:gd name="connsiteX579" fmla="*/ 588645 w 1093946"/>
                <a:gd name="connsiteY579" fmla="*/ 447199 h 448151"/>
                <a:gd name="connsiteX580" fmla="*/ 591026 w 1093946"/>
                <a:gd name="connsiteY580" fmla="*/ 445294 h 448151"/>
                <a:gd name="connsiteX581" fmla="*/ 593884 w 1093946"/>
                <a:gd name="connsiteY581" fmla="*/ 442436 h 448151"/>
                <a:gd name="connsiteX582" fmla="*/ 597694 w 1093946"/>
                <a:gd name="connsiteY582" fmla="*/ 441008 h 448151"/>
                <a:gd name="connsiteX583" fmla="*/ 604361 w 1093946"/>
                <a:gd name="connsiteY583" fmla="*/ 437674 h 448151"/>
                <a:gd name="connsiteX584" fmla="*/ 606266 w 1093946"/>
                <a:gd name="connsiteY584" fmla="*/ 436721 h 448151"/>
                <a:gd name="connsiteX585" fmla="*/ 616267 w 1093946"/>
                <a:gd name="connsiteY585" fmla="*/ 431959 h 448151"/>
                <a:gd name="connsiteX586" fmla="*/ 631984 w 1093946"/>
                <a:gd name="connsiteY586" fmla="*/ 425767 h 448151"/>
                <a:gd name="connsiteX587" fmla="*/ 638651 w 1093946"/>
                <a:gd name="connsiteY587" fmla="*/ 422910 h 448151"/>
                <a:gd name="connsiteX588" fmla="*/ 640556 w 1093946"/>
                <a:gd name="connsiteY588" fmla="*/ 422434 h 448151"/>
                <a:gd name="connsiteX589" fmla="*/ 644366 w 1093946"/>
                <a:gd name="connsiteY589" fmla="*/ 421005 h 448151"/>
                <a:gd name="connsiteX590" fmla="*/ 647223 w 1093946"/>
                <a:gd name="connsiteY590" fmla="*/ 420053 h 448151"/>
                <a:gd name="connsiteX591" fmla="*/ 651986 w 1093946"/>
                <a:gd name="connsiteY591" fmla="*/ 419100 h 448151"/>
                <a:gd name="connsiteX592" fmla="*/ 658177 w 1093946"/>
                <a:gd name="connsiteY592" fmla="*/ 418624 h 448151"/>
                <a:gd name="connsiteX593" fmla="*/ 664845 w 1093946"/>
                <a:gd name="connsiteY593" fmla="*/ 417671 h 448151"/>
                <a:gd name="connsiteX594" fmla="*/ 680561 w 1093946"/>
                <a:gd name="connsiteY594" fmla="*/ 415290 h 448151"/>
                <a:gd name="connsiteX595" fmla="*/ 682466 w 1093946"/>
                <a:gd name="connsiteY595" fmla="*/ 415290 h 448151"/>
                <a:gd name="connsiteX596" fmla="*/ 691039 w 1093946"/>
                <a:gd name="connsiteY596" fmla="*/ 414338 h 448151"/>
                <a:gd name="connsiteX597" fmla="*/ 694848 w 1093946"/>
                <a:gd name="connsiteY597" fmla="*/ 413385 h 448151"/>
                <a:gd name="connsiteX598" fmla="*/ 700564 w 1093946"/>
                <a:gd name="connsiteY598" fmla="*/ 413861 h 448151"/>
                <a:gd name="connsiteX599" fmla="*/ 707707 w 1093946"/>
                <a:gd name="connsiteY599" fmla="*/ 414338 h 448151"/>
                <a:gd name="connsiteX600" fmla="*/ 712470 w 1093946"/>
                <a:gd name="connsiteY600" fmla="*/ 414814 h 448151"/>
                <a:gd name="connsiteX601" fmla="*/ 718661 w 1093946"/>
                <a:gd name="connsiteY601" fmla="*/ 414338 h 448151"/>
                <a:gd name="connsiteX602" fmla="*/ 727710 w 1093946"/>
                <a:gd name="connsiteY602" fmla="*/ 413861 h 448151"/>
                <a:gd name="connsiteX603" fmla="*/ 734853 w 1093946"/>
                <a:gd name="connsiteY603" fmla="*/ 413861 h 448151"/>
                <a:gd name="connsiteX604" fmla="*/ 738188 w 1093946"/>
                <a:gd name="connsiteY604" fmla="*/ 413385 h 448151"/>
                <a:gd name="connsiteX605" fmla="*/ 743426 w 1093946"/>
                <a:gd name="connsiteY605" fmla="*/ 411004 h 448151"/>
                <a:gd name="connsiteX606" fmla="*/ 746760 w 1093946"/>
                <a:gd name="connsiteY606" fmla="*/ 409099 h 448151"/>
                <a:gd name="connsiteX607" fmla="*/ 752475 w 1093946"/>
                <a:gd name="connsiteY607" fmla="*/ 407194 h 448151"/>
                <a:gd name="connsiteX608" fmla="*/ 759142 w 1093946"/>
                <a:gd name="connsiteY608" fmla="*/ 404813 h 448151"/>
                <a:gd name="connsiteX609" fmla="*/ 763905 w 1093946"/>
                <a:gd name="connsiteY609" fmla="*/ 402908 h 448151"/>
                <a:gd name="connsiteX610" fmla="*/ 766763 w 1093946"/>
                <a:gd name="connsiteY610" fmla="*/ 401479 h 448151"/>
                <a:gd name="connsiteX611" fmla="*/ 770572 w 1093946"/>
                <a:gd name="connsiteY611" fmla="*/ 400050 h 448151"/>
                <a:gd name="connsiteX612" fmla="*/ 771525 w 1093946"/>
                <a:gd name="connsiteY612" fmla="*/ 398621 h 448151"/>
                <a:gd name="connsiteX613" fmla="*/ 772953 w 1093946"/>
                <a:gd name="connsiteY613" fmla="*/ 397192 h 448151"/>
                <a:gd name="connsiteX614" fmla="*/ 774859 w 1093946"/>
                <a:gd name="connsiteY614" fmla="*/ 395288 h 448151"/>
                <a:gd name="connsiteX615" fmla="*/ 778669 w 1093946"/>
                <a:gd name="connsiteY615" fmla="*/ 391478 h 448151"/>
                <a:gd name="connsiteX616" fmla="*/ 781050 w 1093946"/>
                <a:gd name="connsiteY616" fmla="*/ 388144 h 448151"/>
                <a:gd name="connsiteX617" fmla="*/ 782478 w 1093946"/>
                <a:gd name="connsiteY617" fmla="*/ 386239 h 448151"/>
                <a:gd name="connsiteX618" fmla="*/ 785813 w 1093946"/>
                <a:gd name="connsiteY618" fmla="*/ 382905 h 448151"/>
                <a:gd name="connsiteX619" fmla="*/ 788194 w 1093946"/>
                <a:gd name="connsiteY619" fmla="*/ 380524 h 448151"/>
                <a:gd name="connsiteX620" fmla="*/ 791527 w 1093946"/>
                <a:gd name="connsiteY620" fmla="*/ 377190 h 448151"/>
                <a:gd name="connsiteX621" fmla="*/ 793909 w 1093946"/>
                <a:gd name="connsiteY621" fmla="*/ 375761 h 448151"/>
                <a:gd name="connsiteX622" fmla="*/ 797242 w 1093946"/>
                <a:gd name="connsiteY622" fmla="*/ 374809 h 448151"/>
                <a:gd name="connsiteX623" fmla="*/ 806291 w 1093946"/>
                <a:gd name="connsiteY623" fmla="*/ 371475 h 448151"/>
                <a:gd name="connsiteX624" fmla="*/ 808196 w 1093946"/>
                <a:gd name="connsiteY624" fmla="*/ 370999 h 448151"/>
                <a:gd name="connsiteX625" fmla="*/ 809625 w 1093946"/>
                <a:gd name="connsiteY625" fmla="*/ 370522 h 448151"/>
                <a:gd name="connsiteX626" fmla="*/ 812959 w 1093946"/>
                <a:gd name="connsiteY626" fmla="*/ 368141 h 448151"/>
                <a:gd name="connsiteX627" fmla="*/ 815816 w 1093946"/>
                <a:gd name="connsiteY627" fmla="*/ 365760 h 448151"/>
                <a:gd name="connsiteX628" fmla="*/ 817245 w 1093946"/>
                <a:gd name="connsiteY628" fmla="*/ 363855 h 448151"/>
                <a:gd name="connsiteX629" fmla="*/ 821055 w 1093946"/>
                <a:gd name="connsiteY629" fmla="*/ 362903 h 448151"/>
                <a:gd name="connsiteX630" fmla="*/ 822960 w 1093946"/>
                <a:gd name="connsiteY630" fmla="*/ 361950 h 448151"/>
                <a:gd name="connsiteX631" fmla="*/ 822960 w 1093946"/>
                <a:gd name="connsiteY631" fmla="*/ 360045 h 448151"/>
                <a:gd name="connsiteX632" fmla="*/ 822960 w 1093946"/>
                <a:gd name="connsiteY632" fmla="*/ 357664 h 448151"/>
                <a:gd name="connsiteX633" fmla="*/ 821055 w 1093946"/>
                <a:gd name="connsiteY633" fmla="*/ 354806 h 448151"/>
                <a:gd name="connsiteX634" fmla="*/ 819626 w 1093946"/>
                <a:gd name="connsiteY634" fmla="*/ 352425 h 448151"/>
                <a:gd name="connsiteX635" fmla="*/ 814388 w 1093946"/>
                <a:gd name="connsiteY635" fmla="*/ 348139 h 448151"/>
                <a:gd name="connsiteX636" fmla="*/ 811530 w 1093946"/>
                <a:gd name="connsiteY636" fmla="*/ 345281 h 448151"/>
                <a:gd name="connsiteX637" fmla="*/ 808672 w 1093946"/>
                <a:gd name="connsiteY637" fmla="*/ 341947 h 448151"/>
                <a:gd name="connsiteX638" fmla="*/ 807720 w 1093946"/>
                <a:gd name="connsiteY638" fmla="*/ 338614 h 448151"/>
                <a:gd name="connsiteX639" fmla="*/ 805815 w 1093946"/>
                <a:gd name="connsiteY639" fmla="*/ 336709 h 448151"/>
                <a:gd name="connsiteX640" fmla="*/ 804863 w 1093946"/>
                <a:gd name="connsiteY640" fmla="*/ 334804 h 448151"/>
                <a:gd name="connsiteX641" fmla="*/ 804863 w 1093946"/>
                <a:gd name="connsiteY641" fmla="*/ 332422 h 448151"/>
                <a:gd name="connsiteX642" fmla="*/ 807720 w 1093946"/>
                <a:gd name="connsiteY642" fmla="*/ 328613 h 448151"/>
                <a:gd name="connsiteX643" fmla="*/ 808672 w 1093946"/>
                <a:gd name="connsiteY643" fmla="*/ 326231 h 448151"/>
                <a:gd name="connsiteX644" fmla="*/ 809625 w 1093946"/>
                <a:gd name="connsiteY644" fmla="*/ 321945 h 448151"/>
                <a:gd name="connsiteX645" fmla="*/ 812482 w 1093946"/>
                <a:gd name="connsiteY645" fmla="*/ 315754 h 448151"/>
                <a:gd name="connsiteX646" fmla="*/ 814388 w 1093946"/>
                <a:gd name="connsiteY646" fmla="*/ 312896 h 448151"/>
                <a:gd name="connsiteX647" fmla="*/ 816769 w 1093946"/>
                <a:gd name="connsiteY647" fmla="*/ 309563 h 448151"/>
                <a:gd name="connsiteX648" fmla="*/ 821531 w 1093946"/>
                <a:gd name="connsiteY648" fmla="*/ 305753 h 448151"/>
                <a:gd name="connsiteX649" fmla="*/ 826294 w 1093946"/>
                <a:gd name="connsiteY649" fmla="*/ 305276 h 448151"/>
                <a:gd name="connsiteX650" fmla="*/ 829151 w 1093946"/>
                <a:gd name="connsiteY650" fmla="*/ 305753 h 448151"/>
                <a:gd name="connsiteX651" fmla="*/ 834866 w 1093946"/>
                <a:gd name="connsiteY651" fmla="*/ 305753 h 448151"/>
                <a:gd name="connsiteX652" fmla="*/ 839152 w 1093946"/>
                <a:gd name="connsiteY652" fmla="*/ 306229 h 448151"/>
                <a:gd name="connsiteX653" fmla="*/ 842010 w 1093946"/>
                <a:gd name="connsiteY653" fmla="*/ 308134 h 448151"/>
                <a:gd name="connsiteX654" fmla="*/ 845344 w 1093946"/>
                <a:gd name="connsiteY654" fmla="*/ 311944 h 448151"/>
                <a:gd name="connsiteX655" fmla="*/ 849153 w 1093946"/>
                <a:gd name="connsiteY655" fmla="*/ 313372 h 448151"/>
                <a:gd name="connsiteX656" fmla="*/ 861060 w 1093946"/>
                <a:gd name="connsiteY656" fmla="*/ 316230 h 448151"/>
                <a:gd name="connsiteX657" fmla="*/ 865822 w 1093946"/>
                <a:gd name="connsiteY657" fmla="*/ 317183 h 448151"/>
                <a:gd name="connsiteX658" fmla="*/ 869632 w 1093946"/>
                <a:gd name="connsiteY658" fmla="*/ 317183 h 448151"/>
                <a:gd name="connsiteX659" fmla="*/ 874871 w 1093946"/>
                <a:gd name="connsiteY659" fmla="*/ 318135 h 448151"/>
                <a:gd name="connsiteX660" fmla="*/ 876300 w 1093946"/>
                <a:gd name="connsiteY660" fmla="*/ 318135 h 448151"/>
                <a:gd name="connsiteX661" fmla="*/ 879157 w 1093946"/>
                <a:gd name="connsiteY661" fmla="*/ 319088 h 448151"/>
                <a:gd name="connsiteX662" fmla="*/ 881539 w 1093946"/>
                <a:gd name="connsiteY662" fmla="*/ 318135 h 448151"/>
                <a:gd name="connsiteX663" fmla="*/ 884872 w 1093946"/>
                <a:gd name="connsiteY663" fmla="*/ 315754 h 448151"/>
                <a:gd name="connsiteX664" fmla="*/ 889159 w 1093946"/>
                <a:gd name="connsiteY664" fmla="*/ 312896 h 448151"/>
                <a:gd name="connsiteX665" fmla="*/ 890588 w 1093946"/>
                <a:gd name="connsiteY665" fmla="*/ 311944 h 448151"/>
                <a:gd name="connsiteX666" fmla="*/ 894397 w 1093946"/>
                <a:gd name="connsiteY666" fmla="*/ 310991 h 448151"/>
                <a:gd name="connsiteX667" fmla="*/ 895826 w 1093946"/>
                <a:gd name="connsiteY667" fmla="*/ 309563 h 448151"/>
                <a:gd name="connsiteX668" fmla="*/ 898684 w 1093946"/>
                <a:gd name="connsiteY668" fmla="*/ 306229 h 448151"/>
                <a:gd name="connsiteX669" fmla="*/ 902970 w 1093946"/>
                <a:gd name="connsiteY669" fmla="*/ 303847 h 448151"/>
                <a:gd name="connsiteX670" fmla="*/ 907256 w 1093946"/>
                <a:gd name="connsiteY670" fmla="*/ 300038 h 448151"/>
                <a:gd name="connsiteX671" fmla="*/ 909638 w 1093946"/>
                <a:gd name="connsiteY671" fmla="*/ 297180 h 448151"/>
                <a:gd name="connsiteX672" fmla="*/ 910114 w 1093946"/>
                <a:gd name="connsiteY672" fmla="*/ 295275 h 448151"/>
                <a:gd name="connsiteX673" fmla="*/ 910590 w 1093946"/>
                <a:gd name="connsiteY673" fmla="*/ 293370 h 448151"/>
                <a:gd name="connsiteX674" fmla="*/ 912019 w 1093946"/>
                <a:gd name="connsiteY674" fmla="*/ 292417 h 448151"/>
                <a:gd name="connsiteX675" fmla="*/ 914876 w 1093946"/>
                <a:gd name="connsiteY675" fmla="*/ 290989 h 448151"/>
                <a:gd name="connsiteX676" fmla="*/ 918210 w 1093946"/>
                <a:gd name="connsiteY676" fmla="*/ 290989 h 448151"/>
                <a:gd name="connsiteX677" fmla="*/ 924401 w 1093946"/>
                <a:gd name="connsiteY677" fmla="*/ 292894 h 448151"/>
                <a:gd name="connsiteX678" fmla="*/ 932497 w 1093946"/>
                <a:gd name="connsiteY678" fmla="*/ 291941 h 448151"/>
                <a:gd name="connsiteX679" fmla="*/ 934402 w 1093946"/>
                <a:gd name="connsiteY679" fmla="*/ 291941 h 448151"/>
                <a:gd name="connsiteX680" fmla="*/ 942022 w 1093946"/>
                <a:gd name="connsiteY680" fmla="*/ 290989 h 448151"/>
                <a:gd name="connsiteX681" fmla="*/ 945356 w 1093946"/>
                <a:gd name="connsiteY681" fmla="*/ 290036 h 448151"/>
                <a:gd name="connsiteX682" fmla="*/ 950595 w 1093946"/>
                <a:gd name="connsiteY682" fmla="*/ 289560 h 448151"/>
                <a:gd name="connsiteX683" fmla="*/ 953928 w 1093946"/>
                <a:gd name="connsiteY683" fmla="*/ 286226 h 448151"/>
                <a:gd name="connsiteX684" fmla="*/ 959167 w 1093946"/>
                <a:gd name="connsiteY684" fmla="*/ 282416 h 448151"/>
                <a:gd name="connsiteX685" fmla="*/ 962501 w 1093946"/>
                <a:gd name="connsiteY685" fmla="*/ 280035 h 448151"/>
                <a:gd name="connsiteX686" fmla="*/ 964882 w 1093946"/>
                <a:gd name="connsiteY686" fmla="*/ 279559 h 448151"/>
                <a:gd name="connsiteX687" fmla="*/ 967740 w 1093946"/>
                <a:gd name="connsiteY687" fmla="*/ 277654 h 448151"/>
                <a:gd name="connsiteX688" fmla="*/ 969169 w 1093946"/>
                <a:gd name="connsiteY688" fmla="*/ 275272 h 448151"/>
                <a:gd name="connsiteX689" fmla="*/ 969169 w 1093946"/>
                <a:gd name="connsiteY689" fmla="*/ 272891 h 448151"/>
                <a:gd name="connsiteX690" fmla="*/ 968692 w 1093946"/>
                <a:gd name="connsiteY690" fmla="*/ 271463 h 448151"/>
                <a:gd name="connsiteX691" fmla="*/ 970121 w 1093946"/>
                <a:gd name="connsiteY691" fmla="*/ 268129 h 448151"/>
                <a:gd name="connsiteX692" fmla="*/ 973455 w 1093946"/>
                <a:gd name="connsiteY692" fmla="*/ 262414 h 448151"/>
                <a:gd name="connsiteX693" fmla="*/ 976313 w 1093946"/>
                <a:gd name="connsiteY693" fmla="*/ 260033 h 448151"/>
                <a:gd name="connsiteX694" fmla="*/ 978694 w 1093946"/>
                <a:gd name="connsiteY694" fmla="*/ 257651 h 448151"/>
                <a:gd name="connsiteX695" fmla="*/ 980598 w 1093946"/>
                <a:gd name="connsiteY695" fmla="*/ 254317 h 448151"/>
                <a:gd name="connsiteX696" fmla="*/ 982503 w 1093946"/>
                <a:gd name="connsiteY696" fmla="*/ 253365 h 448151"/>
                <a:gd name="connsiteX697" fmla="*/ 984885 w 1093946"/>
                <a:gd name="connsiteY697" fmla="*/ 252889 h 448151"/>
                <a:gd name="connsiteX698" fmla="*/ 988219 w 1093946"/>
                <a:gd name="connsiteY698" fmla="*/ 250508 h 448151"/>
                <a:gd name="connsiteX699" fmla="*/ 990600 w 1093946"/>
                <a:gd name="connsiteY699" fmla="*/ 250031 h 448151"/>
                <a:gd name="connsiteX700" fmla="*/ 994410 w 1093946"/>
                <a:gd name="connsiteY700" fmla="*/ 251460 h 448151"/>
                <a:gd name="connsiteX701" fmla="*/ 1000601 w 1093946"/>
                <a:gd name="connsiteY701" fmla="*/ 251460 h 448151"/>
                <a:gd name="connsiteX702" fmla="*/ 1004411 w 1093946"/>
                <a:gd name="connsiteY702" fmla="*/ 251936 h 448151"/>
                <a:gd name="connsiteX703" fmla="*/ 1006792 w 1093946"/>
                <a:gd name="connsiteY703" fmla="*/ 251460 h 448151"/>
                <a:gd name="connsiteX704" fmla="*/ 1007269 w 1093946"/>
                <a:gd name="connsiteY704" fmla="*/ 250031 h 448151"/>
                <a:gd name="connsiteX705" fmla="*/ 1007269 w 1093946"/>
                <a:gd name="connsiteY705" fmla="*/ 248126 h 448151"/>
                <a:gd name="connsiteX706" fmla="*/ 1008697 w 1093946"/>
                <a:gd name="connsiteY706" fmla="*/ 243840 h 448151"/>
                <a:gd name="connsiteX707" fmla="*/ 1009173 w 1093946"/>
                <a:gd name="connsiteY707" fmla="*/ 242411 h 448151"/>
                <a:gd name="connsiteX708" fmla="*/ 1010126 w 1093946"/>
                <a:gd name="connsiteY708" fmla="*/ 241935 h 448151"/>
                <a:gd name="connsiteX709" fmla="*/ 1013936 w 1093946"/>
                <a:gd name="connsiteY709" fmla="*/ 241935 h 448151"/>
                <a:gd name="connsiteX710" fmla="*/ 1016317 w 1093946"/>
                <a:gd name="connsiteY710" fmla="*/ 243364 h 448151"/>
                <a:gd name="connsiteX711" fmla="*/ 1018222 w 1093946"/>
                <a:gd name="connsiteY711" fmla="*/ 244316 h 448151"/>
                <a:gd name="connsiteX712" fmla="*/ 1020603 w 1093946"/>
                <a:gd name="connsiteY712" fmla="*/ 244792 h 448151"/>
                <a:gd name="connsiteX713" fmla="*/ 1022985 w 1093946"/>
                <a:gd name="connsiteY713" fmla="*/ 243840 h 448151"/>
                <a:gd name="connsiteX714" fmla="*/ 1026319 w 1093946"/>
                <a:gd name="connsiteY714" fmla="*/ 240506 h 448151"/>
                <a:gd name="connsiteX715" fmla="*/ 1031557 w 1093946"/>
                <a:gd name="connsiteY715" fmla="*/ 238601 h 448151"/>
                <a:gd name="connsiteX716" fmla="*/ 1034415 w 1093946"/>
                <a:gd name="connsiteY716" fmla="*/ 238125 h 448151"/>
                <a:gd name="connsiteX717" fmla="*/ 1039653 w 1093946"/>
                <a:gd name="connsiteY717" fmla="*/ 236220 h 448151"/>
                <a:gd name="connsiteX718" fmla="*/ 1042988 w 1093946"/>
                <a:gd name="connsiteY718" fmla="*/ 236696 h 448151"/>
                <a:gd name="connsiteX719" fmla="*/ 1049179 w 1093946"/>
                <a:gd name="connsiteY719" fmla="*/ 237172 h 448151"/>
                <a:gd name="connsiteX720" fmla="*/ 1051560 w 1093946"/>
                <a:gd name="connsiteY720" fmla="*/ 236696 h 448151"/>
                <a:gd name="connsiteX721" fmla="*/ 1053942 w 1093946"/>
                <a:gd name="connsiteY721" fmla="*/ 237172 h 448151"/>
                <a:gd name="connsiteX722" fmla="*/ 1056323 w 1093946"/>
                <a:gd name="connsiteY722" fmla="*/ 234791 h 448151"/>
                <a:gd name="connsiteX723" fmla="*/ 1057751 w 1093946"/>
                <a:gd name="connsiteY723" fmla="*/ 234315 h 448151"/>
                <a:gd name="connsiteX724" fmla="*/ 1062038 w 1093946"/>
                <a:gd name="connsiteY724" fmla="*/ 235267 h 448151"/>
                <a:gd name="connsiteX725" fmla="*/ 1064419 w 1093946"/>
                <a:gd name="connsiteY725" fmla="*/ 237172 h 448151"/>
                <a:gd name="connsiteX726" fmla="*/ 1068705 w 1093946"/>
                <a:gd name="connsiteY726" fmla="*/ 239554 h 448151"/>
                <a:gd name="connsiteX727" fmla="*/ 1074419 w 1093946"/>
                <a:gd name="connsiteY727" fmla="*/ 240506 h 448151"/>
                <a:gd name="connsiteX728" fmla="*/ 1079182 w 1093946"/>
                <a:gd name="connsiteY728" fmla="*/ 240030 h 448151"/>
                <a:gd name="connsiteX729" fmla="*/ 1084421 w 1093946"/>
                <a:gd name="connsiteY729" fmla="*/ 240983 h 448151"/>
                <a:gd name="connsiteX730" fmla="*/ 1087279 w 1093946"/>
                <a:gd name="connsiteY730" fmla="*/ 240983 h 448151"/>
                <a:gd name="connsiteX731" fmla="*/ 1088707 w 1093946"/>
                <a:gd name="connsiteY731" fmla="*/ 240030 h 448151"/>
                <a:gd name="connsiteX732" fmla="*/ 1092994 w 1093946"/>
                <a:gd name="connsiteY732" fmla="*/ 238125 h 448151"/>
                <a:gd name="connsiteX733" fmla="*/ 1093946 w 1093946"/>
                <a:gd name="connsiteY733" fmla="*/ 235744 h 448151"/>
                <a:gd name="connsiteX734" fmla="*/ 1093469 w 1093946"/>
                <a:gd name="connsiteY734" fmla="*/ 232886 h 4481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</a:cxnLst>
              <a:rect l="l" t="t" r="r" b="b"/>
              <a:pathLst>
                <a:path w="1093946" h="448151">
                  <a:moveTo>
                    <a:pt x="1093946" y="230505"/>
                  </a:moveTo>
                  <a:lnTo>
                    <a:pt x="1092517" y="228124"/>
                  </a:lnTo>
                  <a:lnTo>
                    <a:pt x="1090136" y="225266"/>
                  </a:lnTo>
                  <a:lnTo>
                    <a:pt x="1089184" y="222885"/>
                  </a:lnTo>
                  <a:lnTo>
                    <a:pt x="1089184" y="220504"/>
                  </a:lnTo>
                  <a:lnTo>
                    <a:pt x="1087279" y="217646"/>
                  </a:lnTo>
                  <a:lnTo>
                    <a:pt x="1083469" y="214789"/>
                  </a:lnTo>
                  <a:lnTo>
                    <a:pt x="1081088" y="213360"/>
                  </a:lnTo>
                  <a:lnTo>
                    <a:pt x="1076325" y="208121"/>
                  </a:lnTo>
                  <a:lnTo>
                    <a:pt x="1074419" y="206692"/>
                  </a:lnTo>
                  <a:lnTo>
                    <a:pt x="1073944" y="205740"/>
                  </a:lnTo>
                  <a:lnTo>
                    <a:pt x="1072992" y="203835"/>
                  </a:lnTo>
                  <a:lnTo>
                    <a:pt x="1071086" y="203359"/>
                  </a:lnTo>
                  <a:lnTo>
                    <a:pt x="1068705" y="201930"/>
                  </a:lnTo>
                  <a:lnTo>
                    <a:pt x="1067276" y="200501"/>
                  </a:lnTo>
                  <a:lnTo>
                    <a:pt x="1066800" y="198120"/>
                  </a:lnTo>
                  <a:lnTo>
                    <a:pt x="1065848" y="196215"/>
                  </a:lnTo>
                  <a:lnTo>
                    <a:pt x="1063942" y="194786"/>
                  </a:lnTo>
                  <a:lnTo>
                    <a:pt x="1061561" y="194310"/>
                  </a:lnTo>
                  <a:lnTo>
                    <a:pt x="1059180" y="193358"/>
                  </a:lnTo>
                  <a:lnTo>
                    <a:pt x="1054894" y="191929"/>
                  </a:lnTo>
                  <a:lnTo>
                    <a:pt x="1052988" y="189071"/>
                  </a:lnTo>
                  <a:lnTo>
                    <a:pt x="1048702" y="183833"/>
                  </a:lnTo>
                  <a:lnTo>
                    <a:pt x="1046321" y="181928"/>
                  </a:lnTo>
                  <a:lnTo>
                    <a:pt x="1037272" y="181451"/>
                  </a:lnTo>
                  <a:lnTo>
                    <a:pt x="1034415" y="180022"/>
                  </a:lnTo>
                  <a:lnTo>
                    <a:pt x="1030605" y="180499"/>
                  </a:lnTo>
                  <a:lnTo>
                    <a:pt x="1028700" y="181451"/>
                  </a:lnTo>
                  <a:lnTo>
                    <a:pt x="1023938" y="181451"/>
                  </a:lnTo>
                  <a:lnTo>
                    <a:pt x="1021556" y="181928"/>
                  </a:lnTo>
                  <a:lnTo>
                    <a:pt x="1018222" y="185261"/>
                  </a:lnTo>
                  <a:lnTo>
                    <a:pt x="1013936" y="190024"/>
                  </a:lnTo>
                  <a:lnTo>
                    <a:pt x="1010602" y="192405"/>
                  </a:lnTo>
                  <a:lnTo>
                    <a:pt x="1008221" y="195263"/>
                  </a:lnTo>
                  <a:lnTo>
                    <a:pt x="1007269" y="196215"/>
                  </a:lnTo>
                  <a:lnTo>
                    <a:pt x="1004888" y="195739"/>
                  </a:lnTo>
                  <a:lnTo>
                    <a:pt x="1002030" y="192405"/>
                  </a:lnTo>
                  <a:lnTo>
                    <a:pt x="997744" y="189547"/>
                  </a:lnTo>
                  <a:lnTo>
                    <a:pt x="993457" y="188595"/>
                  </a:lnTo>
                  <a:lnTo>
                    <a:pt x="992028" y="187642"/>
                  </a:lnTo>
                  <a:lnTo>
                    <a:pt x="987266" y="187166"/>
                  </a:lnTo>
                  <a:lnTo>
                    <a:pt x="983456" y="187166"/>
                  </a:lnTo>
                  <a:lnTo>
                    <a:pt x="978694" y="188119"/>
                  </a:lnTo>
                  <a:lnTo>
                    <a:pt x="973931" y="188119"/>
                  </a:lnTo>
                  <a:lnTo>
                    <a:pt x="972026" y="187642"/>
                  </a:lnTo>
                  <a:lnTo>
                    <a:pt x="969169" y="187642"/>
                  </a:lnTo>
                  <a:lnTo>
                    <a:pt x="963930" y="190500"/>
                  </a:lnTo>
                  <a:lnTo>
                    <a:pt x="961072" y="193834"/>
                  </a:lnTo>
                  <a:lnTo>
                    <a:pt x="957739" y="194786"/>
                  </a:lnTo>
                  <a:lnTo>
                    <a:pt x="954881" y="192881"/>
                  </a:lnTo>
                  <a:lnTo>
                    <a:pt x="951547" y="190024"/>
                  </a:lnTo>
                  <a:lnTo>
                    <a:pt x="948214" y="186690"/>
                  </a:lnTo>
                  <a:lnTo>
                    <a:pt x="946309" y="183833"/>
                  </a:lnTo>
                  <a:lnTo>
                    <a:pt x="944880" y="175736"/>
                  </a:lnTo>
                  <a:lnTo>
                    <a:pt x="949166" y="173355"/>
                  </a:lnTo>
                  <a:lnTo>
                    <a:pt x="953928" y="170497"/>
                  </a:lnTo>
                  <a:lnTo>
                    <a:pt x="954405" y="166688"/>
                  </a:lnTo>
                  <a:lnTo>
                    <a:pt x="953928" y="161925"/>
                  </a:lnTo>
                  <a:lnTo>
                    <a:pt x="954881" y="156686"/>
                  </a:lnTo>
                  <a:lnTo>
                    <a:pt x="959644" y="151447"/>
                  </a:lnTo>
                  <a:lnTo>
                    <a:pt x="962025" y="147638"/>
                  </a:lnTo>
                  <a:lnTo>
                    <a:pt x="962501" y="145256"/>
                  </a:lnTo>
                  <a:lnTo>
                    <a:pt x="964406" y="140970"/>
                  </a:lnTo>
                  <a:lnTo>
                    <a:pt x="966788" y="136684"/>
                  </a:lnTo>
                  <a:lnTo>
                    <a:pt x="969645" y="130492"/>
                  </a:lnTo>
                  <a:lnTo>
                    <a:pt x="974884" y="120491"/>
                  </a:lnTo>
                  <a:lnTo>
                    <a:pt x="981075" y="108109"/>
                  </a:lnTo>
                  <a:lnTo>
                    <a:pt x="984409" y="101917"/>
                  </a:lnTo>
                  <a:lnTo>
                    <a:pt x="982503" y="99536"/>
                  </a:lnTo>
                  <a:lnTo>
                    <a:pt x="980122" y="97631"/>
                  </a:lnTo>
                  <a:lnTo>
                    <a:pt x="972978" y="95250"/>
                  </a:lnTo>
                  <a:lnTo>
                    <a:pt x="968692" y="93821"/>
                  </a:lnTo>
                  <a:lnTo>
                    <a:pt x="965835" y="93821"/>
                  </a:lnTo>
                  <a:lnTo>
                    <a:pt x="958691" y="96679"/>
                  </a:lnTo>
                  <a:lnTo>
                    <a:pt x="954405" y="98584"/>
                  </a:lnTo>
                  <a:lnTo>
                    <a:pt x="951547" y="99536"/>
                  </a:lnTo>
                  <a:lnTo>
                    <a:pt x="947261" y="99536"/>
                  </a:lnTo>
                  <a:lnTo>
                    <a:pt x="942022" y="99060"/>
                  </a:lnTo>
                  <a:lnTo>
                    <a:pt x="939641" y="98108"/>
                  </a:lnTo>
                  <a:lnTo>
                    <a:pt x="936307" y="96679"/>
                  </a:lnTo>
                  <a:lnTo>
                    <a:pt x="930592" y="91916"/>
                  </a:lnTo>
                  <a:lnTo>
                    <a:pt x="927259" y="88106"/>
                  </a:lnTo>
                  <a:lnTo>
                    <a:pt x="922972" y="86201"/>
                  </a:lnTo>
                  <a:lnTo>
                    <a:pt x="918686" y="83820"/>
                  </a:lnTo>
                  <a:lnTo>
                    <a:pt x="916305" y="83344"/>
                  </a:lnTo>
                  <a:lnTo>
                    <a:pt x="912019" y="83820"/>
                  </a:lnTo>
                  <a:lnTo>
                    <a:pt x="906303" y="82867"/>
                  </a:lnTo>
                  <a:lnTo>
                    <a:pt x="903446" y="82391"/>
                  </a:lnTo>
                  <a:lnTo>
                    <a:pt x="900589" y="82867"/>
                  </a:lnTo>
                  <a:lnTo>
                    <a:pt x="895350" y="85249"/>
                  </a:lnTo>
                  <a:lnTo>
                    <a:pt x="889159" y="90011"/>
                  </a:lnTo>
                  <a:lnTo>
                    <a:pt x="883920" y="91440"/>
                  </a:lnTo>
                  <a:lnTo>
                    <a:pt x="878681" y="93821"/>
                  </a:lnTo>
                  <a:lnTo>
                    <a:pt x="874395" y="96679"/>
                  </a:lnTo>
                  <a:lnTo>
                    <a:pt x="870109" y="100013"/>
                  </a:lnTo>
                  <a:lnTo>
                    <a:pt x="864870" y="103346"/>
                  </a:lnTo>
                  <a:lnTo>
                    <a:pt x="862489" y="107633"/>
                  </a:lnTo>
                  <a:lnTo>
                    <a:pt x="861060" y="111442"/>
                  </a:lnTo>
                  <a:lnTo>
                    <a:pt x="856297" y="113347"/>
                  </a:lnTo>
                  <a:lnTo>
                    <a:pt x="852488" y="115253"/>
                  </a:lnTo>
                  <a:lnTo>
                    <a:pt x="848677" y="116205"/>
                  </a:lnTo>
                  <a:lnTo>
                    <a:pt x="842010" y="114776"/>
                  </a:lnTo>
                  <a:lnTo>
                    <a:pt x="837723" y="115729"/>
                  </a:lnTo>
                  <a:lnTo>
                    <a:pt x="827722" y="119539"/>
                  </a:lnTo>
                  <a:lnTo>
                    <a:pt x="822960" y="120015"/>
                  </a:lnTo>
                  <a:lnTo>
                    <a:pt x="819626" y="120491"/>
                  </a:lnTo>
                  <a:lnTo>
                    <a:pt x="816292" y="120967"/>
                  </a:lnTo>
                  <a:lnTo>
                    <a:pt x="810577" y="121920"/>
                  </a:lnTo>
                  <a:lnTo>
                    <a:pt x="808672" y="122396"/>
                  </a:lnTo>
                  <a:lnTo>
                    <a:pt x="805815" y="123349"/>
                  </a:lnTo>
                  <a:lnTo>
                    <a:pt x="802481" y="122396"/>
                  </a:lnTo>
                  <a:lnTo>
                    <a:pt x="798195" y="124778"/>
                  </a:lnTo>
                  <a:lnTo>
                    <a:pt x="785336" y="130969"/>
                  </a:lnTo>
                  <a:lnTo>
                    <a:pt x="781050" y="131921"/>
                  </a:lnTo>
                  <a:lnTo>
                    <a:pt x="778669" y="131921"/>
                  </a:lnTo>
                  <a:lnTo>
                    <a:pt x="775335" y="130016"/>
                  </a:lnTo>
                  <a:lnTo>
                    <a:pt x="771525" y="128588"/>
                  </a:lnTo>
                  <a:lnTo>
                    <a:pt x="768191" y="128588"/>
                  </a:lnTo>
                  <a:lnTo>
                    <a:pt x="763905" y="130492"/>
                  </a:lnTo>
                  <a:lnTo>
                    <a:pt x="756761" y="129064"/>
                  </a:lnTo>
                  <a:lnTo>
                    <a:pt x="748665" y="127635"/>
                  </a:lnTo>
                  <a:lnTo>
                    <a:pt x="741045" y="126206"/>
                  </a:lnTo>
                  <a:lnTo>
                    <a:pt x="738664" y="125254"/>
                  </a:lnTo>
                  <a:lnTo>
                    <a:pt x="731044" y="123349"/>
                  </a:lnTo>
                  <a:lnTo>
                    <a:pt x="720566" y="123349"/>
                  </a:lnTo>
                  <a:lnTo>
                    <a:pt x="713898" y="123349"/>
                  </a:lnTo>
                  <a:lnTo>
                    <a:pt x="710089" y="123825"/>
                  </a:lnTo>
                  <a:lnTo>
                    <a:pt x="706755" y="123349"/>
                  </a:lnTo>
                  <a:lnTo>
                    <a:pt x="702945" y="120967"/>
                  </a:lnTo>
                  <a:lnTo>
                    <a:pt x="696277" y="115253"/>
                  </a:lnTo>
                  <a:lnTo>
                    <a:pt x="692467" y="113347"/>
                  </a:lnTo>
                  <a:lnTo>
                    <a:pt x="690086" y="112395"/>
                  </a:lnTo>
                  <a:lnTo>
                    <a:pt x="689610" y="110014"/>
                  </a:lnTo>
                  <a:lnTo>
                    <a:pt x="687705" y="109538"/>
                  </a:lnTo>
                  <a:lnTo>
                    <a:pt x="686752" y="108109"/>
                  </a:lnTo>
                  <a:lnTo>
                    <a:pt x="686752" y="105728"/>
                  </a:lnTo>
                  <a:lnTo>
                    <a:pt x="686752" y="100965"/>
                  </a:lnTo>
                  <a:lnTo>
                    <a:pt x="687228" y="97631"/>
                  </a:lnTo>
                  <a:lnTo>
                    <a:pt x="686276" y="96679"/>
                  </a:lnTo>
                  <a:lnTo>
                    <a:pt x="681990" y="96203"/>
                  </a:lnTo>
                  <a:lnTo>
                    <a:pt x="676275" y="95250"/>
                  </a:lnTo>
                  <a:lnTo>
                    <a:pt x="666750" y="94774"/>
                  </a:lnTo>
                  <a:lnTo>
                    <a:pt x="662940" y="94774"/>
                  </a:lnTo>
                  <a:lnTo>
                    <a:pt x="660082" y="92869"/>
                  </a:lnTo>
                  <a:lnTo>
                    <a:pt x="656272" y="90488"/>
                  </a:lnTo>
                  <a:lnTo>
                    <a:pt x="652939" y="85725"/>
                  </a:lnTo>
                  <a:lnTo>
                    <a:pt x="650081" y="83344"/>
                  </a:lnTo>
                  <a:lnTo>
                    <a:pt x="645319" y="80486"/>
                  </a:lnTo>
                  <a:lnTo>
                    <a:pt x="640556" y="80010"/>
                  </a:lnTo>
                  <a:lnTo>
                    <a:pt x="633413" y="80486"/>
                  </a:lnTo>
                  <a:lnTo>
                    <a:pt x="628650" y="80963"/>
                  </a:lnTo>
                  <a:lnTo>
                    <a:pt x="623888" y="79534"/>
                  </a:lnTo>
                  <a:lnTo>
                    <a:pt x="621030" y="78105"/>
                  </a:lnTo>
                  <a:lnTo>
                    <a:pt x="616744" y="76200"/>
                  </a:lnTo>
                  <a:lnTo>
                    <a:pt x="610552" y="76200"/>
                  </a:lnTo>
                  <a:lnTo>
                    <a:pt x="605314" y="74771"/>
                  </a:lnTo>
                  <a:lnTo>
                    <a:pt x="600075" y="73342"/>
                  </a:lnTo>
                  <a:lnTo>
                    <a:pt x="596265" y="73819"/>
                  </a:lnTo>
                  <a:lnTo>
                    <a:pt x="593407" y="75247"/>
                  </a:lnTo>
                  <a:lnTo>
                    <a:pt x="590073" y="77153"/>
                  </a:lnTo>
                  <a:lnTo>
                    <a:pt x="586264" y="77629"/>
                  </a:lnTo>
                  <a:lnTo>
                    <a:pt x="576263" y="79058"/>
                  </a:lnTo>
                  <a:lnTo>
                    <a:pt x="573405" y="80486"/>
                  </a:lnTo>
                  <a:lnTo>
                    <a:pt x="568642" y="80963"/>
                  </a:lnTo>
                  <a:lnTo>
                    <a:pt x="564832" y="82391"/>
                  </a:lnTo>
                  <a:lnTo>
                    <a:pt x="561975" y="84772"/>
                  </a:lnTo>
                  <a:lnTo>
                    <a:pt x="559117" y="86678"/>
                  </a:lnTo>
                  <a:lnTo>
                    <a:pt x="555784" y="87630"/>
                  </a:lnTo>
                  <a:lnTo>
                    <a:pt x="551497" y="87630"/>
                  </a:lnTo>
                  <a:lnTo>
                    <a:pt x="548164" y="86678"/>
                  </a:lnTo>
                  <a:lnTo>
                    <a:pt x="546259" y="86678"/>
                  </a:lnTo>
                  <a:lnTo>
                    <a:pt x="543401" y="87630"/>
                  </a:lnTo>
                  <a:lnTo>
                    <a:pt x="540544" y="88106"/>
                  </a:lnTo>
                  <a:lnTo>
                    <a:pt x="535781" y="87154"/>
                  </a:lnTo>
                  <a:lnTo>
                    <a:pt x="533400" y="86201"/>
                  </a:lnTo>
                  <a:lnTo>
                    <a:pt x="529114" y="85725"/>
                  </a:lnTo>
                  <a:lnTo>
                    <a:pt x="526732" y="82867"/>
                  </a:lnTo>
                  <a:lnTo>
                    <a:pt x="524351" y="81439"/>
                  </a:lnTo>
                  <a:lnTo>
                    <a:pt x="520065" y="80963"/>
                  </a:lnTo>
                  <a:lnTo>
                    <a:pt x="514350" y="79534"/>
                  </a:lnTo>
                  <a:lnTo>
                    <a:pt x="511016" y="78105"/>
                  </a:lnTo>
                  <a:lnTo>
                    <a:pt x="508159" y="77153"/>
                  </a:lnTo>
                  <a:lnTo>
                    <a:pt x="503396" y="73819"/>
                  </a:lnTo>
                  <a:lnTo>
                    <a:pt x="501015" y="70961"/>
                  </a:lnTo>
                  <a:lnTo>
                    <a:pt x="498634" y="70485"/>
                  </a:lnTo>
                  <a:lnTo>
                    <a:pt x="496252" y="70485"/>
                  </a:lnTo>
                  <a:lnTo>
                    <a:pt x="494823" y="68580"/>
                  </a:lnTo>
                  <a:lnTo>
                    <a:pt x="494823" y="66199"/>
                  </a:lnTo>
                  <a:lnTo>
                    <a:pt x="495300" y="64770"/>
                  </a:lnTo>
                  <a:lnTo>
                    <a:pt x="495776" y="62389"/>
                  </a:lnTo>
                  <a:lnTo>
                    <a:pt x="494347" y="60484"/>
                  </a:lnTo>
                  <a:lnTo>
                    <a:pt x="492919" y="59531"/>
                  </a:lnTo>
                  <a:lnTo>
                    <a:pt x="492442" y="57626"/>
                  </a:lnTo>
                  <a:lnTo>
                    <a:pt x="492442" y="54292"/>
                  </a:lnTo>
                  <a:lnTo>
                    <a:pt x="491966" y="50959"/>
                  </a:lnTo>
                  <a:lnTo>
                    <a:pt x="491490" y="47625"/>
                  </a:lnTo>
                  <a:lnTo>
                    <a:pt x="490061" y="45244"/>
                  </a:lnTo>
                  <a:lnTo>
                    <a:pt x="489585" y="40481"/>
                  </a:lnTo>
                  <a:lnTo>
                    <a:pt x="490538" y="38576"/>
                  </a:lnTo>
                  <a:lnTo>
                    <a:pt x="490061" y="36195"/>
                  </a:lnTo>
                  <a:lnTo>
                    <a:pt x="488632" y="34290"/>
                  </a:lnTo>
                  <a:lnTo>
                    <a:pt x="484346" y="32861"/>
                  </a:lnTo>
                  <a:lnTo>
                    <a:pt x="478631" y="30956"/>
                  </a:lnTo>
                  <a:lnTo>
                    <a:pt x="470535" y="29051"/>
                  </a:lnTo>
                  <a:lnTo>
                    <a:pt x="466725" y="29051"/>
                  </a:lnTo>
                  <a:lnTo>
                    <a:pt x="463867" y="30004"/>
                  </a:lnTo>
                  <a:lnTo>
                    <a:pt x="461486" y="28575"/>
                  </a:lnTo>
                  <a:lnTo>
                    <a:pt x="458628" y="27146"/>
                  </a:lnTo>
                  <a:lnTo>
                    <a:pt x="453866" y="25241"/>
                  </a:lnTo>
                  <a:lnTo>
                    <a:pt x="447675" y="22860"/>
                  </a:lnTo>
                  <a:lnTo>
                    <a:pt x="441007" y="20479"/>
                  </a:lnTo>
                  <a:lnTo>
                    <a:pt x="435292" y="18097"/>
                  </a:lnTo>
                  <a:lnTo>
                    <a:pt x="432911" y="17621"/>
                  </a:lnTo>
                  <a:lnTo>
                    <a:pt x="424815" y="17145"/>
                  </a:lnTo>
                  <a:lnTo>
                    <a:pt x="418147" y="17145"/>
                  </a:lnTo>
                  <a:lnTo>
                    <a:pt x="414338" y="16192"/>
                  </a:lnTo>
                  <a:lnTo>
                    <a:pt x="409575" y="12859"/>
                  </a:lnTo>
                  <a:lnTo>
                    <a:pt x="407194" y="10954"/>
                  </a:lnTo>
                  <a:lnTo>
                    <a:pt x="403860" y="10001"/>
                  </a:lnTo>
                  <a:lnTo>
                    <a:pt x="401002" y="9525"/>
                  </a:lnTo>
                  <a:lnTo>
                    <a:pt x="396716" y="8572"/>
                  </a:lnTo>
                  <a:lnTo>
                    <a:pt x="388620" y="5239"/>
                  </a:lnTo>
                  <a:lnTo>
                    <a:pt x="385763" y="3810"/>
                  </a:lnTo>
                  <a:lnTo>
                    <a:pt x="383857" y="3334"/>
                  </a:lnTo>
                  <a:lnTo>
                    <a:pt x="381476" y="476"/>
                  </a:lnTo>
                  <a:lnTo>
                    <a:pt x="379095" y="0"/>
                  </a:lnTo>
                  <a:lnTo>
                    <a:pt x="377666" y="1905"/>
                  </a:lnTo>
                  <a:lnTo>
                    <a:pt x="376238" y="7144"/>
                  </a:lnTo>
                  <a:lnTo>
                    <a:pt x="374809" y="9525"/>
                  </a:lnTo>
                  <a:lnTo>
                    <a:pt x="370522" y="14288"/>
                  </a:lnTo>
                  <a:lnTo>
                    <a:pt x="360997" y="18097"/>
                  </a:lnTo>
                  <a:lnTo>
                    <a:pt x="359092" y="20003"/>
                  </a:lnTo>
                  <a:lnTo>
                    <a:pt x="358140" y="21431"/>
                  </a:lnTo>
                  <a:lnTo>
                    <a:pt x="356711" y="24289"/>
                  </a:lnTo>
                  <a:lnTo>
                    <a:pt x="356235" y="27622"/>
                  </a:lnTo>
                  <a:lnTo>
                    <a:pt x="355282" y="28099"/>
                  </a:lnTo>
                  <a:lnTo>
                    <a:pt x="352425" y="28575"/>
                  </a:lnTo>
                  <a:lnTo>
                    <a:pt x="350044" y="30004"/>
                  </a:lnTo>
                  <a:lnTo>
                    <a:pt x="348615" y="33338"/>
                  </a:lnTo>
                  <a:lnTo>
                    <a:pt x="347186" y="34290"/>
                  </a:lnTo>
                  <a:lnTo>
                    <a:pt x="346234" y="37624"/>
                  </a:lnTo>
                  <a:lnTo>
                    <a:pt x="346234" y="39053"/>
                  </a:lnTo>
                  <a:lnTo>
                    <a:pt x="346234" y="40481"/>
                  </a:lnTo>
                  <a:lnTo>
                    <a:pt x="345757" y="42863"/>
                  </a:lnTo>
                  <a:lnTo>
                    <a:pt x="343376" y="47625"/>
                  </a:lnTo>
                  <a:lnTo>
                    <a:pt x="342900" y="50483"/>
                  </a:lnTo>
                  <a:lnTo>
                    <a:pt x="343852" y="52388"/>
                  </a:lnTo>
                  <a:lnTo>
                    <a:pt x="346234" y="55245"/>
                  </a:lnTo>
                  <a:lnTo>
                    <a:pt x="347186" y="56674"/>
                  </a:lnTo>
                  <a:lnTo>
                    <a:pt x="347663" y="58103"/>
                  </a:lnTo>
                  <a:lnTo>
                    <a:pt x="347663" y="60484"/>
                  </a:lnTo>
                  <a:lnTo>
                    <a:pt x="349091" y="63341"/>
                  </a:lnTo>
                  <a:lnTo>
                    <a:pt x="350044" y="65722"/>
                  </a:lnTo>
                  <a:lnTo>
                    <a:pt x="351472" y="67628"/>
                  </a:lnTo>
                  <a:lnTo>
                    <a:pt x="353853" y="69056"/>
                  </a:lnTo>
                  <a:lnTo>
                    <a:pt x="356235" y="69533"/>
                  </a:lnTo>
                  <a:lnTo>
                    <a:pt x="358140" y="70961"/>
                  </a:lnTo>
                  <a:lnTo>
                    <a:pt x="358616" y="72866"/>
                  </a:lnTo>
                  <a:lnTo>
                    <a:pt x="358140" y="75724"/>
                  </a:lnTo>
                  <a:lnTo>
                    <a:pt x="357188" y="80963"/>
                  </a:lnTo>
                  <a:lnTo>
                    <a:pt x="355759" y="84296"/>
                  </a:lnTo>
                  <a:lnTo>
                    <a:pt x="354806" y="86201"/>
                  </a:lnTo>
                  <a:lnTo>
                    <a:pt x="352901" y="89535"/>
                  </a:lnTo>
                  <a:lnTo>
                    <a:pt x="352425" y="90964"/>
                  </a:lnTo>
                  <a:lnTo>
                    <a:pt x="349091" y="93821"/>
                  </a:lnTo>
                  <a:lnTo>
                    <a:pt x="346710" y="94297"/>
                  </a:lnTo>
                  <a:lnTo>
                    <a:pt x="343852" y="96679"/>
                  </a:lnTo>
                  <a:lnTo>
                    <a:pt x="341471" y="96679"/>
                  </a:lnTo>
                  <a:lnTo>
                    <a:pt x="339566" y="96679"/>
                  </a:lnTo>
                  <a:lnTo>
                    <a:pt x="337185" y="97155"/>
                  </a:lnTo>
                  <a:lnTo>
                    <a:pt x="334803" y="98108"/>
                  </a:lnTo>
                  <a:lnTo>
                    <a:pt x="333375" y="101441"/>
                  </a:lnTo>
                  <a:lnTo>
                    <a:pt x="329089" y="104299"/>
                  </a:lnTo>
                  <a:lnTo>
                    <a:pt x="327184" y="105728"/>
                  </a:lnTo>
                  <a:lnTo>
                    <a:pt x="321945" y="106204"/>
                  </a:lnTo>
                  <a:lnTo>
                    <a:pt x="319564" y="104775"/>
                  </a:lnTo>
                  <a:lnTo>
                    <a:pt x="318135" y="102870"/>
                  </a:lnTo>
                  <a:lnTo>
                    <a:pt x="316706" y="101917"/>
                  </a:lnTo>
                  <a:lnTo>
                    <a:pt x="314325" y="99536"/>
                  </a:lnTo>
                  <a:lnTo>
                    <a:pt x="304800" y="98108"/>
                  </a:lnTo>
                  <a:lnTo>
                    <a:pt x="302419" y="99060"/>
                  </a:lnTo>
                  <a:lnTo>
                    <a:pt x="300990" y="99536"/>
                  </a:lnTo>
                  <a:lnTo>
                    <a:pt x="299085" y="99060"/>
                  </a:lnTo>
                  <a:lnTo>
                    <a:pt x="298132" y="98108"/>
                  </a:lnTo>
                  <a:lnTo>
                    <a:pt x="296703" y="98108"/>
                  </a:lnTo>
                  <a:lnTo>
                    <a:pt x="293846" y="99060"/>
                  </a:lnTo>
                  <a:lnTo>
                    <a:pt x="291465" y="98584"/>
                  </a:lnTo>
                  <a:lnTo>
                    <a:pt x="288607" y="96203"/>
                  </a:lnTo>
                  <a:lnTo>
                    <a:pt x="284797" y="95250"/>
                  </a:lnTo>
                  <a:lnTo>
                    <a:pt x="282892" y="94297"/>
                  </a:lnTo>
                  <a:lnTo>
                    <a:pt x="281464" y="94297"/>
                  </a:lnTo>
                  <a:lnTo>
                    <a:pt x="280511" y="95726"/>
                  </a:lnTo>
                  <a:lnTo>
                    <a:pt x="278606" y="96203"/>
                  </a:lnTo>
                  <a:lnTo>
                    <a:pt x="277177" y="94774"/>
                  </a:lnTo>
                  <a:lnTo>
                    <a:pt x="275748" y="93821"/>
                  </a:lnTo>
                  <a:lnTo>
                    <a:pt x="273844" y="93821"/>
                  </a:lnTo>
                  <a:lnTo>
                    <a:pt x="270986" y="95726"/>
                  </a:lnTo>
                  <a:lnTo>
                    <a:pt x="266223" y="96679"/>
                  </a:lnTo>
                  <a:lnTo>
                    <a:pt x="264319" y="98108"/>
                  </a:lnTo>
                  <a:lnTo>
                    <a:pt x="261938" y="98108"/>
                  </a:lnTo>
                  <a:lnTo>
                    <a:pt x="260032" y="97155"/>
                  </a:lnTo>
                  <a:lnTo>
                    <a:pt x="258127" y="96679"/>
                  </a:lnTo>
                  <a:lnTo>
                    <a:pt x="252413" y="96679"/>
                  </a:lnTo>
                  <a:lnTo>
                    <a:pt x="250507" y="97155"/>
                  </a:lnTo>
                  <a:lnTo>
                    <a:pt x="248126" y="96203"/>
                  </a:lnTo>
                  <a:lnTo>
                    <a:pt x="247173" y="93821"/>
                  </a:lnTo>
                  <a:lnTo>
                    <a:pt x="244316" y="92392"/>
                  </a:lnTo>
                  <a:lnTo>
                    <a:pt x="240506" y="92392"/>
                  </a:lnTo>
                  <a:lnTo>
                    <a:pt x="237172" y="92392"/>
                  </a:lnTo>
                  <a:lnTo>
                    <a:pt x="235744" y="92869"/>
                  </a:lnTo>
                  <a:lnTo>
                    <a:pt x="233839" y="93345"/>
                  </a:lnTo>
                  <a:lnTo>
                    <a:pt x="231934" y="90488"/>
                  </a:lnTo>
                  <a:lnTo>
                    <a:pt x="229552" y="88583"/>
                  </a:lnTo>
                  <a:lnTo>
                    <a:pt x="228123" y="87154"/>
                  </a:lnTo>
                  <a:lnTo>
                    <a:pt x="226219" y="86201"/>
                  </a:lnTo>
                  <a:lnTo>
                    <a:pt x="224790" y="84772"/>
                  </a:lnTo>
                  <a:lnTo>
                    <a:pt x="224314" y="80963"/>
                  </a:lnTo>
                  <a:lnTo>
                    <a:pt x="223838" y="76676"/>
                  </a:lnTo>
                  <a:lnTo>
                    <a:pt x="222409" y="71914"/>
                  </a:lnTo>
                  <a:lnTo>
                    <a:pt x="221456" y="69533"/>
                  </a:lnTo>
                  <a:lnTo>
                    <a:pt x="215265" y="69056"/>
                  </a:lnTo>
                  <a:lnTo>
                    <a:pt x="212407" y="69056"/>
                  </a:lnTo>
                  <a:lnTo>
                    <a:pt x="205740" y="68580"/>
                  </a:lnTo>
                  <a:lnTo>
                    <a:pt x="201453" y="68580"/>
                  </a:lnTo>
                  <a:lnTo>
                    <a:pt x="200025" y="68580"/>
                  </a:lnTo>
                  <a:lnTo>
                    <a:pt x="195739" y="68104"/>
                  </a:lnTo>
                  <a:lnTo>
                    <a:pt x="191928" y="67628"/>
                  </a:lnTo>
                  <a:lnTo>
                    <a:pt x="188119" y="67151"/>
                  </a:lnTo>
                  <a:lnTo>
                    <a:pt x="186214" y="67628"/>
                  </a:lnTo>
                  <a:lnTo>
                    <a:pt x="182403" y="67628"/>
                  </a:lnTo>
                  <a:lnTo>
                    <a:pt x="179070" y="65246"/>
                  </a:lnTo>
                  <a:lnTo>
                    <a:pt x="177641" y="62865"/>
                  </a:lnTo>
                  <a:lnTo>
                    <a:pt x="177641" y="61436"/>
                  </a:lnTo>
                  <a:lnTo>
                    <a:pt x="176689" y="60008"/>
                  </a:lnTo>
                  <a:lnTo>
                    <a:pt x="173831" y="59531"/>
                  </a:lnTo>
                  <a:lnTo>
                    <a:pt x="170973" y="60008"/>
                  </a:lnTo>
                  <a:lnTo>
                    <a:pt x="170021" y="62865"/>
                  </a:lnTo>
                  <a:lnTo>
                    <a:pt x="168116" y="64294"/>
                  </a:lnTo>
                  <a:lnTo>
                    <a:pt x="166211" y="63817"/>
                  </a:lnTo>
                  <a:lnTo>
                    <a:pt x="164306" y="62389"/>
                  </a:lnTo>
                  <a:lnTo>
                    <a:pt x="161448" y="60484"/>
                  </a:lnTo>
                  <a:lnTo>
                    <a:pt x="159067" y="58579"/>
                  </a:lnTo>
                  <a:lnTo>
                    <a:pt x="156686" y="56197"/>
                  </a:lnTo>
                  <a:lnTo>
                    <a:pt x="154781" y="56674"/>
                  </a:lnTo>
                  <a:lnTo>
                    <a:pt x="154305" y="58579"/>
                  </a:lnTo>
                  <a:lnTo>
                    <a:pt x="153828" y="60008"/>
                  </a:lnTo>
                  <a:lnTo>
                    <a:pt x="151447" y="63341"/>
                  </a:lnTo>
                  <a:lnTo>
                    <a:pt x="148114" y="63817"/>
                  </a:lnTo>
                  <a:lnTo>
                    <a:pt x="143351" y="63341"/>
                  </a:lnTo>
                  <a:lnTo>
                    <a:pt x="138113" y="63817"/>
                  </a:lnTo>
                  <a:lnTo>
                    <a:pt x="134778" y="64770"/>
                  </a:lnTo>
                  <a:lnTo>
                    <a:pt x="132397" y="67151"/>
                  </a:lnTo>
                  <a:lnTo>
                    <a:pt x="130969" y="69056"/>
                  </a:lnTo>
                  <a:lnTo>
                    <a:pt x="128588" y="69533"/>
                  </a:lnTo>
                  <a:lnTo>
                    <a:pt x="125730" y="71438"/>
                  </a:lnTo>
                  <a:lnTo>
                    <a:pt x="124777" y="73819"/>
                  </a:lnTo>
                  <a:lnTo>
                    <a:pt x="122396" y="73342"/>
                  </a:lnTo>
                  <a:lnTo>
                    <a:pt x="120967" y="73819"/>
                  </a:lnTo>
                  <a:lnTo>
                    <a:pt x="118586" y="74295"/>
                  </a:lnTo>
                  <a:lnTo>
                    <a:pt x="112871" y="75724"/>
                  </a:lnTo>
                  <a:lnTo>
                    <a:pt x="111442" y="76200"/>
                  </a:lnTo>
                  <a:lnTo>
                    <a:pt x="107632" y="78105"/>
                  </a:lnTo>
                  <a:lnTo>
                    <a:pt x="105251" y="80010"/>
                  </a:lnTo>
                  <a:lnTo>
                    <a:pt x="102394" y="80963"/>
                  </a:lnTo>
                  <a:lnTo>
                    <a:pt x="100965" y="82867"/>
                  </a:lnTo>
                  <a:lnTo>
                    <a:pt x="99060" y="84296"/>
                  </a:lnTo>
                  <a:lnTo>
                    <a:pt x="94297" y="84772"/>
                  </a:lnTo>
                  <a:lnTo>
                    <a:pt x="89059" y="87154"/>
                  </a:lnTo>
                  <a:lnTo>
                    <a:pt x="87153" y="87630"/>
                  </a:lnTo>
                  <a:lnTo>
                    <a:pt x="84296" y="89059"/>
                  </a:lnTo>
                  <a:lnTo>
                    <a:pt x="80010" y="90011"/>
                  </a:lnTo>
                  <a:lnTo>
                    <a:pt x="78581" y="90011"/>
                  </a:lnTo>
                  <a:lnTo>
                    <a:pt x="76676" y="91440"/>
                  </a:lnTo>
                  <a:lnTo>
                    <a:pt x="75723" y="95250"/>
                  </a:lnTo>
                  <a:lnTo>
                    <a:pt x="72390" y="96203"/>
                  </a:lnTo>
                  <a:lnTo>
                    <a:pt x="68103" y="96679"/>
                  </a:lnTo>
                  <a:lnTo>
                    <a:pt x="64770" y="98584"/>
                  </a:lnTo>
                  <a:lnTo>
                    <a:pt x="64294" y="101917"/>
                  </a:lnTo>
                  <a:lnTo>
                    <a:pt x="65246" y="105251"/>
                  </a:lnTo>
                  <a:lnTo>
                    <a:pt x="64770" y="106680"/>
                  </a:lnTo>
                  <a:lnTo>
                    <a:pt x="62389" y="107633"/>
                  </a:lnTo>
                  <a:lnTo>
                    <a:pt x="58578" y="109061"/>
                  </a:lnTo>
                  <a:lnTo>
                    <a:pt x="56197" y="111442"/>
                  </a:lnTo>
                  <a:lnTo>
                    <a:pt x="52864" y="111442"/>
                  </a:lnTo>
                  <a:lnTo>
                    <a:pt x="50959" y="110966"/>
                  </a:lnTo>
                  <a:lnTo>
                    <a:pt x="49530" y="111919"/>
                  </a:lnTo>
                  <a:lnTo>
                    <a:pt x="48577" y="114776"/>
                  </a:lnTo>
                  <a:lnTo>
                    <a:pt x="46196" y="116205"/>
                  </a:lnTo>
                  <a:lnTo>
                    <a:pt x="42863" y="117634"/>
                  </a:lnTo>
                  <a:lnTo>
                    <a:pt x="41434" y="117158"/>
                  </a:lnTo>
                  <a:lnTo>
                    <a:pt x="40957" y="115729"/>
                  </a:lnTo>
                  <a:lnTo>
                    <a:pt x="39052" y="114776"/>
                  </a:lnTo>
                  <a:lnTo>
                    <a:pt x="38100" y="115253"/>
                  </a:lnTo>
                  <a:lnTo>
                    <a:pt x="38100" y="117158"/>
                  </a:lnTo>
                  <a:lnTo>
                    <a:pt x="36671" y="118586"/>
                  </a:lnTo>
                  <a:lnTo>
                    <a:pt x="34290" y="118586"/>
                  </a:lnTo>
                  <a:lnTo>
                    <a:pt x="31909" y="117634"/>
                  </a:lnTo>
                  <a:lnTo>
                    <a:pt x="30003" y="116681"/>
                  </a:lnTo>
                  <a:lnTo>
                    <a:pt x="27146" y="117158"/>
                  </a:lnTo>
                  <a:lnTo>
                    <a:pt x="23813" y="117634"/>
                  </a:lnTo>
                  <a:lnTo>
                    <a:pt x="21907" y="117158"/>
                  </a:lnTo>
                  <a:lnTo>
                    <a:pt x="20002" y="117634"/>
                  </a:lnTo>
                  <a:lnTo>
                    <a:pt x="15240" y="118586"/>
                  </a:lnTo>
                  <a:lnTo>
                    <a:pt x="13335" y="121444"/>
                  </a:lnTo>
                  <a:lnTo>
                    <a:pt x="13335" y="125254"/>
                  </a:lnTo>
                  <a:lnTo>
                    <a:pt x="12382" y="127159"/>
                  </a:lnTo>
                  <a:lnTo>
                    <a:pt x="9525" y="128588"/>
                  </a:lnTo>
                  <a:lnTo>
                    <a:pt x="8096" y="130016"/>
                  </a:lnTo>
                  <a:lnTo>
                    <a:pt x="6191" y="130969"/>
                  </a:lnTo>
                  <a:lnTo>
                    <a:pt x="2381" y="130969"/>
                  </a:lnTo>
                  <a:lnTo>
                    <a:pt x="2381" y="130969"/>
                  </a:lnTo>
                  <a:lnTo>
                    <a:pt x="2857" y="132874"/>
                  </a:lnTo>
                  <a:lnTo>
                    <a:pt x="2381" y="134779"/>
                  </a:lnTo>
                  <a:lnTo>
                    <a:pt x="2857" y="136684"/>
                  </a:lnTo>
                  <a:lnTo>
                    <a:pt x="4286" y="138113"/>
                  </a:lnTo>
                  <a:lnTo>
                    <a:pt x="3810" y="139541"/>
                  </a:lnTo>
                  <a:lnTo>
                    <a:pt x="1905" y="140494"/>
                  </a:lnTo>
                  <a:lnTo>
                    <a:pt x="476" y="141446"/>
                  </a:lnTo>
                  <a:lnTo>
                    <a:pt x="0" y="143351"/>
                  </a:lnTo>
                  <a:lnTo>
                    <a:pt x="1905" y="145256"/>
                  </a:lnTo>
                  <a:lnTo>
                    <a:pt x="2857" y="147161"/>
                  </a:lnTo>
                  <a:lnTo>
                    <a:pt x="6667" y="148114"/>
                  </a:lnTo>
                  <a:lnTo>
                    <a:pt x="9525" y="149542"/>
                  </a:lnTo>
                  <a:lnTo>
                    <a:pt x="10477" y="150971"/>
                  </a:lnTo>
                  <a:lnTo>
                    <a:pt x="10477" y="152400"/>
                  </a:lnTo>
                  <a:lnTo>
                    <a:pt x="9048" y="153829"/>
                  </a:lnTo>
                  <a:lnTo>
                    <a:pt x="7620" y="155258"/>
                  </a:lnTo>
                  <a:lnTo>
                    <a:pt x="7620" y="156210"/>
                  </a:lnTo>
                  <a:lnTo>
                    <a:pt x="8096" y="157639"/>
                  </a:lnTo>
                  <a:lnTo>
                    <a:pt x="10953" y="158115"/>
                  </a:lnTo>
                  <a:lnTo>
                    <a:pt x="13811" y="159544"/>
                  </a:lnTo>
                  <a:lnTo>
                    <a:pt x="19050" y="160972"/>
                  </a:lnTo>
                  <a:lnTo>
                    <a:pt x="22860" y="163830"/>
                  </a:lnTo>
                  <a:lnTo>
                    <a:pt x="26194" y="164783"/>
                  </a:lnTo>
                  <a:lnTo>
                    <a:pt x="28098" y="167640"/>
                  </a:lnTo>
                  <a:lnTo>
                    <a:pt x="28098" y="171926"/>
                  </a:lnTo>
                  <a:lnTo>
                    <a:pt x="31909" y="174308"/>
                  </a:lnTo>
                  <a:lnTo>
                    <a:pt x="37147" y="177165"/>
                  </a:lnTo>
                  <a:lnTo>
                    <a:pt x="40005" y="177641"/>
                  </a:lnTo>
                  <a:lnTo>
                    <a:pt x="41434" y="179070"/>
                  </a:lnTo>
                  <a:lnTo>
                    <a:pt x="44291" y="181451"/>
                  </a:lnTo>
                  <a:lnTo>
                    <a:pt x="46672" y="181928"/>
                  </a:lnTo>
                  <a:lnTo>
                    <a:pt x="49530" y="182404"/>
                  </a:lnTo>
                  <a:lnTo>
                    <a:pt x="53816" y="180499"/>
                  </a:lnTo>
                  <a:lnTo>
                    <a:pt x="59055" y="180022"/>
                  </a:lnTo>
                  <a:lnTo>
                    <a:pt x="61913" y="181451"/>
                  </a:lnTo>
                  <a:lnTo>
                    <a:pt x="64294" y="185261"/>
                  </a:lnTo>
                  <a:lnTo>
                    <a:pt x="66198" y="186690"/>
                  </a:lnTo>
                  <a:lnTo>
                    <a:pt x="67151" y="187642"/>
                  </a:lnTo>
                  <a:lnTo>
                    <a:pt x="69056" y="189071"/>
                  </a:lnTo>
                  <a:lnTo>
                    <a:pt x="70961" y="189071"/>
                  </a:lnTo>
                  <a:lnTo>
                    <a:pt x="73819" y="188119"/>
                  </a:lnTo>
                  <a:lnTo>
                    <a:pt x="75247" y="186214"/>
                  </a:lnTo>
                  <a:lnTo>
                    <a:pt x="77628" y="186690"/>
                  </a:lnTo>
                  <a:lnTo>
                    <a:pt x="78581" y="187642"/>
                  </a:lnTo>
                  <a:lnTo>
                    <a:pt x="79057" y="190024"/>
                  </a:lnTo>
                  <a:lnTo>
                    <a:pt x="80010" y="192405"/>
                  </a:lnTo>
                  <a:lnTo>
                    <a:pt x="83344" y="194310"/>
                  </a:lnTo>
                  <a:lnTo>
                    <a:pt x="87153" y="195263"/>
                  </a:lnTo>
                  <a:lnTo>
                    <a:pt x="88106" y="196215"/>
                  </a:lnTo>
                  <a:lnTo>
                    <a:pt x="88582" y="198596"/>
                  </a:lnTo>
                  <a:lnTo>
                    <a:pt x="89535" y="200501"/>
                  </a:lnTo>
                  <a:lnTo>
                    <a:pt x="90964" y="202883"/>
                  </a:lnTo>
                  <a:lnTo>
                    <a:pt x="92392" y="206692"/>
                  </a:lnTo>
                  <a:lnTo>
                    <a:pt x="92869" y="210026"/>
                  </a:lnTo>
                  <a:lnTo>
                    <a:pt x="93345" y="211931"/>
                  </a:lnTo>
                  <a:lnTo>
                    <a:pt x="95250" y="215265"/>
                  </a:lnTo>
                  <a:lnTo>
                    <a:pt x="98584" y="220028"/>
                  </a:lnTo>
                  <a:lnTo>
                    <a:pt x="100965" y="223838"/>
                  </a:lnTo>
                  <a:lnTo>
                    <a:pt x="103822" y="224790"/>
                  </a:lnTo>
                  <a:lnTo>
                    <a:pt x="106203" y="226219"/>
                  </a:lnTo>
                  <a:lnTo>
                    <a:pt x="107632" y="229076"/>
                  </a:lnTo>
                  <a:lnTo>
                    <a:pt x="110014" y="234791"/>
                  </a:lnTo>
                  <a:lnTo>
                    <a:pt x="110490" y="238601"/>
                  </a:lnTo>
                  <a:lnTo>
                    <a:pt x="110966" y="241459"/>
                  </a:lnTo>
                  <a:lnTo>
                    <a:pt x="111442" y="242888"/>
                  </a:lnTo>
                  <a:lnTo>
                    <a:pt x="111919" y="244316"/>
                  </a:lnTo>
                  <a:lnTo>
                    <a:pt x="109538" y="250031"/>
                  </a:lnTo>
                  <a:lnTo>
                    <a:pt x="108109" y="252889"/>
                  </a:lnTo>
                  <a:lnTo>
                    <a:pt x="107632" y="255270"/>
                  </a:lnTo>
                  <a:lnTo>
                    <a:pt x="109061" y="259080"/>
                  </a:lnTo>
                  <a:lnTo>
                    <a:pt x="110490" y="261938"/>
                  </a:lnTo>
                  <a:lnTo>
                    <a:pt x="110966" y="265271"/>
                  </a:lnTo>
                  <a:lnTo>
                    <a:pt x="109538" y="267176"/>
                  </a:lnTo>
                  <a:lnTo>
                    <a:pt x="106680" y="270034"/>
                  </a:lnTo>
                  <a:lnTo>
                    <a:pt x="105727" y="271463"/>
                  </a:lnTo>
                  <a:lnTo>
                    <a:pt x="103822" y="272891"/>
                  </a:lnTo>
                  <a:lnTo>
                    <a:pt x="100965" y="278130"/>
                  </a:lnTo>
                  <a:lnTo>
                    <a:pt x="99536" y="283369"/>
                  </a:lnTo>
                  <a:lnTo>
                    <a:pt x="99060" y="286703"/>
                  </a:lnTo>
                  <a:lnTo>
                    <a:pt x="100489" y="288608"/>
                  </a:lnTo>
                  <a:lnTo>
                    <a:pt x="102394" y="290989"/>
                  </a:lnTo>
                  <a:lnTo>
                    <a:pt x="102394" y="292894"/>
                  </a:lnTo>
                  <a:lnTo>
                    <a:pt x="105727" y="297656"/>
                  </a:lnTo>
                  <a:lnTo>
                    <a:pt x="106680" y="300514"/>
                  </a:lnTo>
                  <a:lnTo>
                    <a:pt x="107632" y="300514"/>
                  </a:lnTo>
                  <a:lnTo>
                    <a:pt x="109061" y="299561"/>
                  </a:lnTo>
                  <a:lnTo>
                    <a:pt x="112395" y="299561"/>
                  </a:lnTo>
                  <a:lnTo>
                    <a:pt x="115252" y="300514"/>
                  </a:lnTo>
                  <a:lnTo>
                    <a:pt x="118110" y="302419"/>
                  </a:lnTo>
                  <a:lnTo>
                    <a:pt x="121444" y="303371"/>
                  </a:lnTo>
                  <a:lnTo>
                    <a:pt x="125730" y="303371"/>
                  </a:lnTo>
                  <a:lnTo>
                    <a:pt x="128111" y="304324"/>
                  </a:lnTo>
                  <a:lnTo>
                    <a:pt x="130492" y="305276"/>
                  </a:lnTo>
                  <a:lnTo>
                    <a:pt x="135731" y="305753"/>
                  </a:lnTo>
                  <a:lnTo>
                    <a:pt x="139541" y="305753"/>
                  </a:lnTo>
                  <a:lnTo>
                    <a:pt x="145732" y="305753"/>
                  </a:lnTo>
                  <a:lnTo>
                    <a:pt x="150495" y="307181"/>
                  </a:lnTo>
                  <a:lnTo>
                    <a:pt x="159067" y="308134"/>
                  </a:lnTo>
                  <a:lnTo>
                    <a:pt x="164306" y="308134"/>
                  </a:lnTo>
                  <a:lnTo>
                    <a:pt x="171450" y="307181"/>
                  </a:lnTo>
                  <a:lnTo>
                    <a:pt x="175736" y="307658"/>
                  </a:lnTo>
                  <a:lnTo>
                    <a:pt x="188595" y="309086"/>
                  </a:lnTo>
                  <a:lnTo>
                    <a:pt x="196215" y="310991"/>
                  </a:lnTo>
                  <a:lnTo>
                    <a:pt x="200977" y="312420"/>
                  </a:lnTo>
                  <a:lnTo>
                    <a:pt x="204311" y="315278"/>
                  </a:lnTo>
                  <a:lnTo>
                    <a:pt x="208121" y="320040"/>
                  </a:lnTo>
                  <a:lnTo>
                    <a:pt x="211455" y="321945"/>
                  </a:lnTo>
                  <a:lnTo>
                    <a:pt x="219551" y="323374"/>
                  </a:lnTo>
                  <a:lnTo>
                    <a:pt x="225266" y="328613"/>
                  </a:lnTo>
                  <a:lnTo>
                    <a:pt x="229552" y="330517"/>
                  </a:lnTo>
                  <a:lnTo>
                    <a:pt x="237172" y="335280"/>
                  </a:lnTo>
                  <a:lnTo>
                    <a:pt x="242411" y="337185"/>
                  </a:lnTo>
                  <a:lnTo>
                    <a:pt x="248602" y="339090"/>
                  </a:lnTo>
                  <a:lnTo>
                    <a:pt x="258603" y="338614"/>
                  </a:lnTo>
                  <a:lnTo>
                    <a:pt x="259080" y="339090"/>
                  </a:lnTo>
                  <a:lnTo>
                    <a:pt x="258603" y="341947"/>
                  </a:lnTo>
                  <a:lnTo>
                    <a:pt x="257651" y="345758"/>
                  </a:lnTo>
                  <a:lnTo>
                    <a:pt x="257651" y="348139"/>
                  </a:lnTo>
                  <a:lnTo>
                    <a:pt x="259080" y="349567"/>
                  </a:lnTo>
                  <a:lnTo>
                    <a:pt x="262890" y="350520"/>
                  </a:lnTo>
                  <a:lnTo>
                    <a:pt x="264795" y="351949"/>
                  </a:lnTo>
                  <a:lnTo>
                    <a:pt x="266223" y="354330"/>
                  </a:lnTo>
                  <a:lnTo>
                    <a:pt x="266700" y="355759"/>
                  </a:lnTo>
                  <a:lnTo>
                    <a:pt x="270034" y="363855"/>
                  </a:lnTo>
                  <a:lnTo>
                    <a:pt x="275272" y="375285"/>
                  </a:lnTo>
                  <a:lnTo>
                    <a:pt x="276225" y="379571"/>
                  </a:lnTo>
                  <a:lnTo>
                    <a:pt x="277653" y="382429"/>
                  </a:lnTo>
                  <a:lnTo>
                    <a:pt x="283369" y="387191"/>
                  </a:lnTo>
                  <a:lnTo>
                    <a:pt x="286702" y="390525"/>
                  </a:lnTo>
                  <a:lnTo>
                    <a:pt x="290989" y="393859"/>
                  </a:lnTo>
                  <a:lnTo>
                    <a:pt x="292417" y="397192"/>
                  </a:lnTo>
                  <a:lnTo>
                    <a:pt x="292894" y="401479"/>
                  </a:lnTo>
                  <a:lnTo>
                    <a:pt x="293846" y="402431"/>
                  </a:lnTo>
                  <a:lnTo>
                    <a:pt x="301942" y="401479"/>
                  </a:lnTo>
                  <a:lnTo>
                    <a:pt x="309086" y="401003"/>
                  </a:lnTo>
                  <a:lnTo>
                    <a:pt x="321945" y="399574"/>
                  </a:lnTo>
                  <a:lnTo>
                    <a:pt x="339090" y="401955"/>
                  </a:lnTo>
                  <a:lnTo>
                    <a:pt x="357188" y="403860"/>
                  </a:lnTo>
                  <a:lnTo>
                    <a:pt x="373380" y="405765"/>
                  </a:lnTo>
                  <a:lnTo>
                    <a:pt x="381000" y="406717"/>
                  </a:lnTo>
                  <a:lnTo>
                    <a:pt x="398621" y="408622"/>
                  </a:lnTo>
                  <a:lnTo>
                    <a:pt x="408622" y="406241"/>
                  </a:lnTo>
                  <a:lnTo>
                    <a:pt x="416242" y="404336"/>
                  </a:lnTo>
                  <a:lnTo>
                    <a:pt x="419576" y="404336"/>
                  </a:lnTo>
                  <a:lnTo>
                    <a:pt x="434340" y="406717"/>
                  </a:lnTo>
                  <a:lnTo>
                    <a:pt x="443389" y="407670"/>
                  </a:lnTo>
                  <a:lnTo>
                    <a:pt x="453866" y="409099"/>
                  </a:lnTo>
                  <a:lnTo>
                    <a:pt x="461486" y="410051"/>
                  </a:lnTo>
                  <a:lnTo>
                    <a:pt x="467677" y="409575"/>
                  </a:lnTo>
                  <a:lnTo>
                    <a:pt x="470535" y="410528"/>
                  </a:lnTo>
                  <a:lnTo>
                    <a:pt x="473392" y="411480"/>
                  </a:lnTo>
                  <a:lnTo>
                    <a:pt x="475297" y="412909"/>
                  </a:lnTo>
                  <a:lnTo>
                    <a:pt x="481013" y="419576"/>
                  </a:lnTo>
                  <a:lnTo>
                    <a:pt x="483870" y="422910"/>
                  </a:lnTo>
                  <a:lnTo>
                    <a:pt x="490061" y="425291"/>
                  </a:lnTo>
                  <a:lnTo>
                    <a:pt x="504348" y="428149"/>
                  </a:lnTo>
                  <a:lnTo>
                    <a:pt x="512445" y="429578"/>
                  </a:lnTo>
                  <a:lnTo>
                    <a:pt x="521494" y="431483"/>
                  </a:lnTo>
                  <a:lnTo>
                    <a:pt x="527209" y="434340"/>
                  </a:lnTo>
                  <a:lnTo>
                    <a:pt x="534352" y="437674"/>
                  </a:lnTo>
                  <a:lnTo>
                    <a:pt x="542925" y="441484"/>
                  </a:lnTo>
                  <a:lnTo>
                    <a:pt x="552926" y="440055"/>
                  </a:lnTo>
                  <a:lnTo>
                    <a:pt x="563403" y="437674"/>
                  </a:lnTo>
                  <a:lnTo>
                    <a:pt x="570071" y="436721"/>
                  </a:lnTo>
                  <a:lnTo>
                    <a:pt x="570071" y="445294"/>
                  </a:lnTo>
                  <a:lnTo>
                    <a:pt x="579120" y="446246"/>
                  </a:lnTo>
                  <a:lnTo>
                    <a:pt x="582453" y="446246"/>
                  </a:lnTo>
                  <a:lnTo>
                    <a:pt x="586264" y="448151"/>
                  </a:lnTo>
                  <a:lnTo>
                    <a:pt x="588645" y="447199"/>
                  </a:lnTo>
                  <a:lnTo>
                    <a:pt x="591026" y="445294"/>
                  </a:lnTo>
                  <a:lnTo>
                    <a:pt x="593884" y="442436"/>
                  </a:lnTo>
                  <a:lnTo>
                    <a:pt x="597694" y="441008"/>
                  </a:lnTo>
                  <a:lnTo>
                    <a:pt x="604361" y="437674"/>
                  </a:lnTo>
                  <a:lnTo>
                    <a:pt x="606266" y="436721"/>
                  </a:lnTo>
                  <a:lnTo>
                    <a:pt x="616267" y="431959"/>
                  </a:lnTo>
                  <a:lnTo>
                    <a:pt x="631984" y="425767"/>
                  </a:lnTo>
                  <a:lnTo>
                    <a:pt x="638651" y="422910"/>
                  </a:lnTo>
                  <a:lnTo>
                    <a:pt x="640556" y="422434"/>
                  </a:lnTo>
                  <a:lnTo>
                    <a:pt x="644366" y="421005"/>
                  </a:lnTo>
                  <a:lnTo>
                    <a:pt x="647223" y="420053"/>
                  </a:lnTo>
                  <a:lnTo>
                    <a:pt x="651986" y="419100"/>
                  </a:lnTo>
                  <a:lnTo>
                    <a:pt x="658177" y="418624"/>
                  </a:lnTo>
                  <a:lnTo>
                    <a:pt x="664845" y="417671"/>
                  </a:lnTo>
                  <a:lnTo>
                    <a:pt x="680561" y="415290"/>
                  </a:lnTo>
                  <a:lnTo>
                    <a:pt x="682466" y="415290"/>
                  </a:lnTo>
                  <a:lnTo>
                    <a:pt x="691039" y="414338"/>
                  </a:lnTo>
                  <a:lnTo>
                    <a:pt x="694848" y="413385"/>
                  </a:lnTo>
                  <a:lnTo>
                    <a:pt x="700564" y="413861"/>
                  </a:lnTo>
                  <a:lnTo>
                    <a:pt x="707707" y="414338"/>
                  </a:lnTo>
                  <a:lnTo>
                    <a:pt x="712470" y="414814"/>
                  </a:lnTo>
                  <a:lnTo>
                    <a:pt x="718661" y="414338"/>
                  </a:lnTo>
                  <a:lnTo>
                    <a:pt x="727710" y="413861"/>
                  </a:lnTo>
                  <a:lnTo>
                    <a:pt x="734853" y="413861"/>
                  </a:lnTo>
                  <a:lnTo>
                    <a:pt x="738188" y="413385"/>
                  </a:lnTo>
                  <a:lnTo>
                    <a:pt x="743426" y="411004"/>
                  </a:lnTo>
                  <a:lnTo>
                    <a:pt x="746760" y="409099"/>
                  </a:lnTo>
                  <a:lnTo>
                    <a:pt x="752475" y="407194"/>
                  </a:lnTo>
                  <a:lnTo>
                    <a:pt x="759142" y="404813"/>
                  </a:lnTo>
                  <a:lnTo>
                    <a:pt x="763905" y="402908"/>
                  </a:lnTo>
                  <a:lnTo>
                    <a:pt x="766763" y="401479"/>
                  </a:lnTo>
                  <a:lnTo>
                    <a:pt x="770572" y="400050"/>
                  </a:lnTo>
                  <a:lnTo>
                    <a:pt x="771525" y="398621"/>
                  </a:lnTo>
                  <a:lnTo>
                    <a:pt x="772953" y="397192"/>
                  </a:lnTo>
                  <a:lnTo>
                    <a:pt x="774859" y="395288"/>
                  </a:lnTo>
                  <a:lnTo>
                    <a:pt x="778669" y="391478"/>
                  </a:lnTo>
                  <a:lnTo>
                    <a:pt x="781050" y="388144"/>
                  </a:lnTo>
                  <a:lnTo>
                    <a:pt x="782478" y="386239"/>
                  </a:lnTo>
                  <a:lnTo>
                    <a:pt x="785813" y="382905"/>
                  </a:lnTo>
                  <a:lnTo>
                    <a:pt x="788194" y="380524"/>
                  </a:lnTo>
                  <a:lnTo>
                    <a:pt x="791527" y="377190"/>
                  </a:lnTo>
                  <a:lnTo>
                    <a:pt x="793909" y="375761"/>
                  </a:lnTo>
                  <a:lnTo>
                    <a:pt x="797242" y="374809"/>
                  </a:lnTo>
                  <a:lnTo>
                    <a:pt x="806291" y="371475"/>
                  </a:lnTo>
                  <a:lnTo>
                    <a:pt x="808196" y="370999"/>
                  </a:lnTo>
                  <a:lnTo>
                    <a:pt x="809625" y="370522"/>
                  </a:lnTo>
                  <a:lnTo>
                    <a:pt x="812959" y="368141"/>
                  </a:lnTo>
                  <a:lnTo>
                    <a:pt x="815816" y="365760"/>
                  </a:lnTo>
                  <a:lnTo>
                    <a:pt x="817245" y="363855"/>
                  </a:lnTo>
                  <a:lnTo>
                    <a:pt x="821055" y="362903"/>
                  </a:lnTo>
                  <a:lnTo>
                    <a:pt x="822960" y="361950"/>
                  </a:lnTo>
                  <a:lnTo>
                    <a:pt x="822960" y="360045"/>
                  </a:lnTo>
                  <a:lnTo>
                    <a:pt x="822960" y="357664"/>
                  </a:lnTo>
                  <a:lnTo>
                    <a:pt x="821055" y="354806"/>
                  </a:lnTo>
                  <a:lnTo>
                    <a:pt x="819626" y="352425"/>
                  </a:lnTo>
                  <a:lnTo>
                    <a:pt x="814388" y="348139"/>
                  </a:lnTo>
                  <a:lnTo>
                    <a:pt x="811530" y="345281"/>
                  </a:lnTo>
                  <a:lnTo>
                    <a:pt x="808672" y="341947"/>
                  </a:lnTo>
                  <a:lnTo>
                    <a:pt x="807720" y="338614"/>
                  </a:lnTo>
                  <a:lnTo>
                    <a:pt x="805815" y="336709"/>
                  </a:lnTo>
                  <a:lnTo>
                    <a:pt x="804863" y="334804"/>
                  </a:lnTo>
                  <a:lnTo>
                    <a:pt x="804863" y="332422"/>
                  </a:lnTo>
                  <a:lnTo>
                    <a:pt x="807720" y="328613"/>
                  </a:lnTo>
                  <a:lnTo>
                    <a:pt x="808672" y="326231"/>
                  </a:lnTo>
                  <a:lnTo>
                    <a:pt x="809625" y="321945"/>
                  </a:lnTo>
                  <a:lnTo>
                    <a:pt x="812482" y="315754"/>
                  </a:lnTo>
                  <a:lnTo>
                    <a:pt x="814388" y="312896"/>
                  </a:lnTo>
                  <a:lnTo>
                    <a:pt x="816769" y="309563"/>
                  </a:lnTo>
                  <a:lnTo>
                    <a:pt x="821531" y="305753"/>
                  </a:lnTo>
                  <a:lnTo>
                    <a:pt x="826294" y="305276"/>
                  </a:lnTo>
                  <a:lnTo>
                    <a:pt x="829151" y="305753"/>
                  </a:lnTo>
                  <a:lnTo>
                    <a:pt x="834866" y="305753"/>
                  </a:lnTo>
                  <a:lnTo>
                    <a:pt x="839152" y="306229"/>
                  </a:lnTo>
                  <a:lnTo>
                    <a:pt x="842010" y="308134"/>
                  </a:lnTo>
                  <a:lnTo>
                    <a:pt x="845344" y="311944"/>
                  </a:lnTo>
                  <a:lnTo>
                    <a:pt x="849153" y="313372"/>
                  </a:lnTo>
                  <a:lnTo>
                    <a:pt x="861060" y="316230"/>
                  </a:lnTo>
                  <a:lnTo>
                    <a:pt x="865822" y="317183"/>
                  </a:lnTo>
                  <a:lnTo>
                    <a:pt x="869632" y="317183"/>
                  </a:lnTo>
                  <a:lnTo>
                    <a:pt x="874871" y="318135"/>
                  </a:lnTo>
                  <a:lnTo>
                    <a:pt x="876300" y="318135"/>
                  </a:lnTo>
                  <a:lnTo>
                    <a:pt x="879157" y="319088"/>
                  </a:lnTo>
                  <a:lnTo>
                    <a:pt x="881539" y="318135"/>
                  </a:lnTo>
                  <a:lnTo>
                    <a:pt x="884872" y="315754"/>
                  </a:lnTo>
                  <a:lnTo>
                    <a:pt x="889159" y="312896"/>
                  </a:lnTo>
                  <a:lnTo>
                    <a:pt x="890588" y="311944"/>
                  </a:lnTo>
                  <a:lnTo>
                    <a:pt x="894397" y="310991"/>
                  </a:lnTo>
                  <a:lnTo>
                    <a:pt x="895826" y="309563"/>
                  </a:lnTo>
                  <a:lnTo>
                    <a:pt x="898684" y="306229"/>
                  </a:lnTo>
                  <a:lnTo>
                    <a:pt x="902970" y="303847"/>
                  </a:lnTo>
                  <a:lnTo>
                    <a:pt x="907256" y="300038"/>
                  </a:lnTo>
                  <a:lnTo>
                    <a:pt x="909638" y="297180"/>
                  </a:lnTo>
                  <a:lnTo>
                    <a:pt x="910114" y="295275"/>
                  </a:lnTo>
                  <a:lnTo>
                    <a:pt x="910590" y="293370"/>
                  </a:lnTo>
                  <a:lnTo>
                    <a:pt x="912019" y="292417"/>
                  </a:lnTo>
                  <a:lnTo>
                    <a:pt x="914876" y="290989"/>
                  </a:lnTo>
                  <a:lnTo>
                    <a:pt x="918210" y="290989"/>
                  </a:lnTo>
                  <a:lnTo>
                    <a:pt x="924401" y="292894"/>
                  </a:lnTo>
                  <a:lnTo>
                    <a:pt x="932497" y="291941"/>
                  </a:lnTo>
                  <a:lnTo>
                    <a:pt x="934402" y="291941"/>
                  </a:lnTo>
                  <a:lnTo>
                    <a:pt x="942022" y="290989"/>
                  </a:lnTo>
                  <a:lnTo>
                    <a:pt x="945356" y="290036"/>
                  </a:lnTo>
                  <a:lnTo>
                    <a:pt x="950595" y="289560"/>
                  </a:lnTo>
                  <a:lnTo>
                    <a:pt x="953928" y="286226"/>
                  </a:lnTo>
                  <a:lnTo>
                    <a:pt x="959167" y="282416"/>
                  </a:lnTo>
                  <a:lnTo>
                    <a:pt x="962501" y="280035"/>
                  </a:lnTo>
                  <a:lnTo>
                    <a:pt x="964882" y="279559"/>
                  </a:lnTo>
                  <a:lnTo>
                    <a:pt x="967740" y="277654"/>
                  </a:lnTo>
                  <a:lnTo>
                    <a:pt x="969169" y="275272"/>
                  </a:lnTo>
                  <a:lnTo>
                    <a:pt x="969169" y="272891"/>
                  </a:lnTo>
                  <a:lnTo>
                    <a:pt x="968692" y="271463"/>
                  </a:lnTo>
                  <a:lnTo>
                    <a:pt x="970121" y="268129"/>
                  </a:lnTo>
                  <a:lnTo>
                    <a:pt x="973455" y="262414"/>
                  </a:lnTo>
                  <a:lnTo>
                    <a:pt x="976313" y="260033"/>
                  </a:lnTo>
                  <a:lnTo>
                    <a:pt x="978694" y="257651"/>
                  </a:lnTo>
                  <a:lnTo>
                    <a:pt x="980598" y="254317"/>
                  </a:lnTo>
                  <a:lnTo>
                    <a:pt x="982503" y="253365"/>
                  </a:lnTo>
                  <a:lnTo>
                    <a:pt x="984885" y="252889"/>
                  </a:lnTo>
                  <a:lnTo>
                    <a:pt x="988219" y="250508"/>
                  </a:lnTo>
                  <a:lnTo>
                    <a:pt x="990600" y="250031"/>
                  </a:lnTo>
                  <a:lnTo>
                    <a:pt x="994410" y="251460"/>
                  </a:lnTo>
                  <a:lnTo>
                    <a:pt x="1000601" y="251460"/>
                  </a:lnTo>
                  <a:lnTo>
                    <a:pt x="1004411" y="251936"/>
                  </a:lnTo>
                  <a:lnTo>
                    <a:pt x="1006792" y="251460"/>
                  </a:lnTo>
                  <a:lnTo>
                    <a:pt x="1007269" y="250031"/>
                  </a:lnTo>
                  <a:lnTo>
                    <a:pt x="1007269" y="248126"/>
                  </a:lnTo>
                  <a:lnTo>
                    <a:pt x="1008697" y="243840"/>
                  </a:lnTo>
                  <a:lnTo>
                    <a:pt x="1009173" y="242411"/>
                  </a:lnTo>
                  <a:lnTo>
                    <a:pt x="1010126" y="241935"/>
                  </a:lnTo>
                  <a:lnTo>
                    <a:pt x="1013936" y="241935"/>
                  </a:lnTo>
                  <a:lnTo>
                    <a:pt x="1016317" y="243364"/>
                  </a:lnTo>
                  <a:lnTo>
                    <a:pt x="1018222" y="244316"/>
                  </a:lnTo>
                  <a:lnTo>
                    <a:pt x="1020603" y="244792"/>
                  </a:lnTo>
                  <a:lnTo>
                    <a:pt x="1022985" y="243840"/>
                  </a:lnTo>
                  <a:lnTo>
                    <a:pt x="1026319" y="240506"/>
                  </a:lnTo>
                  <a:lnTo>
                    <a:pt x="1031557" y="238601"/>
                  </a:lnTo>
                  <a:lnTo>
                    <a:pt x="1034415" y="238125"/>
                  </a:lnTo>
                  <a:lnTo>
                    <a:pt x="1039653" y="236220"/>
                  </a:lnTo>
                  <a:lnTo>
                    <a:pt x="1042988" y="236696"/>
                  </a:lnTo>
                  <a:lnTo>
                    <a:pt x="1049179" y="237172"/>
                  </a:lnTo>
                  <a:lnTo>
                    <a:pt x="1051560" y="236696"/>
                  </a:lnTo>
                  <a:lnTo>
                    <a:pt x="1053942" y="237172"/>
                  </a:lnTo>
                  <a:lnTo>
                    <a:pt x="1056323" y="234791"/>
                  </a:lnTo>
                  <a:lnTo>
                    <a:pt x="1057751" y="234315"/>
                  </a:lnTo>
                  <a:lnTo>
                    <a:pt x="1062038" y="235267"/>
                  </a:lnTo>
                  <a:lnTo>
                    <a:pt x="1064419" y="237172"/>
                  </a:lnTo>
                  <a:lnTo>
                    <a:pt x="1068705" y="239554"/>
                  </a:lnTo>
                  <a:lnTo>
                    <a:pt x="1074419" y="240506"/>
                  </a:lnTo>
                  <a:lnTo>
                    <a:pt x="1079182" y="240030"/>
                  </a:lnTo>
                  <a:lnTo>
                    <a:pt x="1084421" y="240983"/>
                  </a:lnTo>
                  <a:lnTo>
                    <a:pt x="1087279" y="240983"/>
                  </a:lnTo>
                  <a:lnTo>
                    <a:pt x="1088707" y="240030"/>
                  </a:lnTo>
                  <a:lnTo>
                    <a:pt x="1092994" y="238125"/>
                  </a:lnTo>
                  <a:lnTo>
                    <a:pt x="1093946" y="235744"/>
                  </a:lnTo>
                  <a:lnTo>
                    <a:pt x="1093469" y="232886"/>
                  </a:lnTo>
                  <a:close/>
                </a:path>
              </a:pathLst>
            </a:custGeom>
            <a:grpFill/>
            <a:ln w="3175" cap="flat">
              <a:solidFill>
                <a:schemeClr val="bg1">
                  <a:lumMod val="75000"/>
                </a:scheme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" name="Freeform: Shape 351">
              <a:extLst>
                <a:ext uri="{FF2B5EF4-FFF2-40B4-BE49-F238E27FC236}">
                  <a16:creationId xmlns:a16="http://schemas.microsoft.com/office/drawing/2014/main" id="{4DF76DFD-FEBB-6B72-99C5-353D677D2173}"/>
                </a:ext>
              </a:extLst>
            </p:cNvPr>
            <p:cNvSpPr/>
            <p:nvPr/>
          </p:nvSpPr>
          <p:spPr>
            <a:xfrm>
              <a:off x="5301614" y="3441858"/>
              <a:ext cx="561975" cy="515302"/>
            </a:xfrm>
            <a:custGeom>
              <a:avLst/>
              <a:gdLst>
                <a:gd name="connsiteX0" fmla="*/ 561975 w 561975"/>
                <a:gd name="connsiteY0" fmla="*/ 270986 h 515302"/>
                <a:gd name="connsiteX1" fmla="*/ 561975 w 561975"/>
                <a:gd name="connsiteY1" fmla="*/ 260985 h 515302"/>
                <a:gd name="connsiteX2" fmla="*/ 561975 w 561975"/>
                <a:gd name="connsiteY2" fmla="*/ 252413 h 515302"/>
                <a:gd name="connsiteX3" fmla="*/ 561975 w 561975"/>
                <a:gd name="connsiteY3" fmla="*/ 241459 h 515302"/>
                <a:gd name="connsiteX4" fmla="*/ 561975 w 561975"/>
                <a:gd name="connsiteY4" fmla="*/ 231934 h 515302"/>
                <a:gd name="connsiteX5" fmla="*/ 561975 w 561975"/>
                <a:gd name="connsiteY5" fmla="*/ 221932 h 515302"/>
                <a:gd name="connsiteX6" fmla="*/ 561975 w 561975"/>
                <a:gd name="connsiteY6" fmla="*/ 212884 h 515302"/>
                <a:gd name="connsiteX7" fmla="*/ 561975 w 561975"/>
                <a:gd name="connsiteY7" fmla="*/ 206692 h 515302"/>
                <a:gd name="connsiteX8" fmla="*/ 551022 w 561975"/>
                <a:gd name="connsiteY8" fmla="*/ 208597 h 515302"/>
                <a:gd name="connsiteX9" fmla="*/ 543402 w 561975"/>
                <a:gd name="connsiteY9" fmla="*/ 210026 h 515302"/>
                <a:gd name="connsiteX10" fmla="*/ 534829 w 561975"/>
                <a:gd name="connsiteY10" fmla="*/ 211931 h 515302"/>
                <a:gd name="connsiteX11" fmla="*/ 533877 w 561975"/>
                <a:gd name="connsiteY11" fmla="*/ 211931 h 515302"/>
                <a:gd name="connsiteX12" fmla="*/ 531972 w 561975"/>
                <a:gd name="connsiteY12" fmla="*/ 211931 h 515302"/>
                <a:gd name="connsiteX13" fmla="*/ 531019 w 561975"/>
                <a:gd name="connsiteY13" fmla="*/ 211931 h 515302"/>
                <a:gd name="connsiteX14" fmla="*/ 528638 w 561975"/>
                <a:gd name="connsiteY14" fmla="*/ 210979 h 515302"/>
                <a:gd name="connsiteX15" fmla="*/ 525780 w 561975"/>
                <a:gd name="connsiteY15" fmla="*/ 209074 h 515302"/>
                <a:gd name="connsiteX16" fmla="*/ 524352 w 561975"/>
                <a:gd name="connsiteY16" fmla="*/ 208121 h 515302"/>
                <a:gd name="connsiteX17" fmla="*/ 523875 w 561975"/>
                <a:gd name="connsiteY17" fmla="*/ 206216 h 515302"/>
                <a:gd name="connsiteX18" fmla="*/ 524828 w 561975"/>
                <a:gd name="connsiteY18" fmla="*/ 204311 h 515302"/>
                <a:gd name="connsiteX19" fmla="*/ 526256 w 561975"/>
                <a:gd name="connsiteY19" fmla="*/ 202406 h 515302"/>
                <a:gd name="connsiteX20" fmla="*/ 526733 w 561975"/>
                <a:gd name="connsiteY20" fmla="*/ 200501 h 515302"/>
                <a:gd name="connsiteX21" fmla="*/ 527685 w 561975"/>
                <a:gd name="connsiteY21" fmla="*/ 199549 h 515302"/>
                <a:gd name="connsiteX22" fmla="*/ 528638 w 561975"/>
                <a:gd name="connsiteY22" fmla="*/ 198596 h 515302"/>
                <a:gd name="connsiteX23" fmla="*/ 528638 w 561975"/>
                <a:gd name="connsiteY23" fmla="*/ 197167 h 515302"/>
                <a:gd name="connsiteX24" fmla="*/ 527685 w 561975"/>
                <a:gd name="connsiteY24" fmla="*/ 195263 h 515302"/>
                <a:gd name="connsiteX25" fmla="*/ 526733 w 561975"/>
                <a:gd name="connsiteY25" fmla="*/ 191929 h 515302"/>
                <a:gd name="connsiteX26" fmla="*/ 526733 w 561975"/>
                <a:gd name="connsiteY26" fmla="*/ 186690 h 515302"/>
                <a:gd name="connsiteX27" fmla="*/ 526733 w 561975"/>
                <a:gd name="connsiteY27" fmla="*/ 184785 h 515302"/>
                <a:gd name="connsiteX28" fmla="*/ 527209 w 561975"/>
                <a:gd name="connsiteY28" fmla="*/ 183832 h 515302"/>
                <a:gd name="connsiteX29" fmla="*/ 524352 w 561975"/>
                <a:gd name="connsiteY29" fmla="*/ 181928 h 515302"/>
                <a:gd name="connsiteX30" fmla="*/ 519589 w 561975"/>
                <a:gd name="connsiteY30" fmla="*/ 179546 h 515302"/>
                <a:gd name="connsiteX31" fmla="*/ 515303 w 561975"/>
                <a:gd name="connsiteY31" fmla="*/ 178117 h 515302"/>
                <a:gd name="connsiteX32" fmla="*/ 513398 w 561975"/>
                <a:gd name="connsiteY32" fmla="*/ 177641 h 515302"/>
                <a:gd name="connsiteX33" fmla="*/ 508635 w 561975"/>
                <a:gd name="connsiteY33" fmla="*/ 177165 h 515302"/>
                <a:gd name="connsiteX34" fmla="*/ 501968 w 561975"/>
                <a:gd name="connsiteY34" fmla="*/ 175260 h 515302"/>
                <a:gd name="connsiteX35" fmla="*/ 500063 w 561975"/>
                <a:gd name="connsiteY35" fmla="*/ 174307 h 515302"/>
                <a:gd name="connsiteX36" fmla="*/ 495777 w 561975"/>
                <a:gd name="connsiteY36" fmla="*/ 169545 h 515302"/>
                <a:gd name="connsiteX37" fmla="*/ 493395 w 561975"/>
                <a:gd name="connsiteY37" fmla="*/ 168116 h 515302"/>
                <a:gd name="connsiteX38" fmla="*/ 483394 w 561975"/>
                <a:gd name="connsiteY38" fmla="*/ 167164 h 515302"/>
                <a:gd name="connsiteX39" fmla="*/ 480536 w 561975"/>
                <a:gd name="connsiteY39" fmla="*/ 166211 h 515302"/>
                <a:gd name="connsiteX40" fmla="*/ 477679 w 561975"/>
                <a:gd name="connsiteY40" fmla="*/ 165259 h 515302"/>
                <a:gd name="connsiteX41" fmla="*/ 475298 w 561975"/>
                <a:gd name="connsiteY41" fmla="*/ 163354 h 515302"/>
                <a:gd name="connsiteX42" fmla="*/ 473869 w 561975"/>
                <a:gd name="connsiteY42" fmla="*/ 160496 h 515302"/>
                <a:gd name="connsiteX43" fmla="*/ 473869 w 561975"/>
                <a:gd name="connsiteY43" fmla="*/ 158591 h 515302"/>
                <a:gd name="connsiteX44" fmla="*/ 472916 w 561975"/>
                <a:gd name="connsiteY44" fmla="*/ 157163 h 515302"/>
                <a:gd name="connsiteX45" fmla="*/ 461963 w 561975"/>
                <a:gd name="connsiteY45" fmla="*/ 151924 h 515302"/>
                <a:gd name="connsiteX46" fmla="*/ 459105 w 561975"/>
                <a:gd name="connsiteY46" fmla="*/ 150019 h 515302"/>
                <a:gd name="connsiteX47" fmla="*/ 457677 w 561975"/>
                <a:gd name="connsiteY47" fmla="*/ 148114 h 515302"/>
                <a:gd name="connsiteX48" fmla="*/ 457677 w 561975"/>
                <a:gd name="connsiteY48" fmla="*/ 145732 h 515302"/>
                <a:gd name="connsiteX49" fmla="*/ 457677 w 561975"/>
                <a:gd name="connsiteY49" fmla="*/ 142399 h 515302"/>
                <a:gd name="connsiteX50" fmla="*/ 457200 w 561975"/>
                <a:gd name="connsiteY50" fmla="*/ 139541 h 515302"/>
                <a:gd name="connsiteX51" fmla="*/ 456724 w 561975"/>
                <a:gd name="connsiteY51" fmla="*/ 138113 h 515302"/>
                <a:gd name="connsiteX52" fmla="*/ 451961 w 561975"/>
                <a:gd name="connsiteY52" fmla="*/ 134779 h 515302"/>
                <a:gd name="connsiteX53" fmla="*/ 441008 w 561975"/>
                <a:gd name="connsiteY53" fmla="*/ 127159 h 515302"/>
                <a:gd name="connsiteX54" fmla="*/ 429578 w 561975"/>
                <a:gd name="connsiteY54" fmla="*/ 119539 h 515302"/>
                <a:gd name="connsiteX55" fmla="*/ 418624 w 561975"/>
                <a:gd name="connsiteY55" fmla="*/ 112395 h 515302"/>
                <a:gd name="connsiteX56" fmla="*/ 407194 w 561975"/>
                <a:gd name="connsiteY56" fmla="*/ 104775 h 515302"/>
                <a:gd name="connsiteX57" fmla="*/ 396240 w 561975"/>
                <a:gd name="connsiteY57" fmla="*/ 97155 h 515302"/>
                <a:gd name="connsiteX58" fmla="*/ 385286 w 561975"/>
                <a:gd name="connsiteY58" fmla="*/ 89535 h 515302"/>
                <a:gd name="connsiteX59" fmla="*/ 373856 w 561975"/>
                <a:gd name="connsiteY59" fmla="*/ 81915 h 515302"/>
                <a:gd name="connsiteX60" fmla="*/ 362903 w 561975"/>
                <a:gd name="connsiteY60" fmla="*/ 74295 h 515302"/>
                <a:gd name="connsiteX61" fmla="*/ 351949 w 561975"/>
                <a:gd name="connsiteY61" fmla="*/ 66675 h 515302"/>
                <a:gd name="connsiteX62" fmla="*/ 340519 w 561975"/>
                <a:gd name="connsiteY62" fmla="*/ 59055 h 515302"/>
                <a:gd name="connsiteX63" fmla="*/ 329565 w 561975"/>
                <a:gd name="connsiteY63" fmla="*/ 51435 h 515302"/>
                <a:gd name="connsiteX64" fmla="*/ 318135 w 561975"/>
                <a:gd name="connsiteY64" fmla="*/ 43815 h 515302"/>
                <a:gd name="connsiteX65" fmla="*/ 307181 w 561975"/>
                <a:gd name="connsiteY65" fmla="*/ 36195 h 515302"/>
                <a:gd name="connsiteX66" fmla="*/ 296228 w 561975"/>
                <a:gd name="connsiteY66" fmla="*/ 28575 h 515302"/>
                <a:gd name="connsiteX67" fmla="*/ 284798 w 561975"/>
                <a:gd name="connsiteY67" fmla="*/ 20955 h 515302"/>
                <a:gd name="connsiteX68" fmla="*/ 273844 w 561975"/>
                <a:gd name="connsiteY68" fmla="*/ 13335 h 515302"/>
                <a:gd name="connsiteX69" fmla="*/ 264319 w 561975"/>
                <a:gd name="connsiteY69" fmla="*/ 7144 h 515302"/>
                <a:gd name="connsiteX70" fmla="*/ 253841 w 561975"/>
                <a:gd name="connsiteY70" fmla="*/ 0 h 515302"/>
                <a:gd name="connsiteX71" fmla="*/ 241935 w 561975"/>
                <a:gd name="connsiteY71" fmla="*/ 0 h 515302"/>
                <a:gd name="connsiteX72" fmla="*/ 226219 w 561975"/>
                <a:gd name="connsiteY72" fmla="*/ 0 h 515302"/>
                <a:gd name="connsiteX73" fmla="*/ 215265 w 561975"/>
                <a:gd name="connsiteY73" fmla="*/ 0 h 515302"/>
                <a:gd name="connsiteX74" fmla="*/ 204311 w 561975"/>
                <a:gd name="connsiteY74" fmla="*/ 0 h 515302"/>
                <a:gd name="connsiteX75" fmla="*/ 193834 w 561975"/>
                <a:gd name="connsiteY75" fmla="*/ 0 h 515302"/>
                <a:gd name="connsiteX76" fmla="*/ 194786 w 561975"/>
                <a:gd name="connsiteY76" fmla="*/ 8572 h 515302"/>
                <a:gd name="connsiteX77" fmla="*/ 195739 w 561975"/>
                <a:gd name="connsiteY77" fmla="*/ 17145 h 515302"/>
                <a:gd name="connsiteX78" fmla="*/ 196691 w 561975"/>
                <a:gd name="connsiteY78" fmla="*/ 26194 h 515302"/>
                <a:gd name="connsiteX79" fmla="*/ 197644 w 561975"/>
                <a:gd name="connsiteY79" fmla="*/ 34766 h 515302"/>
                <a:gd name="connsiteX80" fmla="*/ 198597 w 561975"/>
                <a:gd name="connsiteY80" fmla="*/ 43815 h 515302"/>
                <a:gd name="connsiteX81" fmla="*/ 199549 w 561975"/>
                <a:gd name="connsiteY81" fmla="*/ 52864 h 515302"/>
                <a:gd name="connsiteX82" fmla="*/ 200502 w 561975"/>
                <a:gd name="connsiteY82" fmla="*/ 61436 h 515302"/>
                <a:gd name="connsiteX83" fmla="*/ 201454 w 561975"/>
                <a:gd name="connsiteY83" fmla="*/ 70485 h 515302"/>
                <a:gd name="connsiteX84" fmla="*/ 202406 w 561975"/>
                <a:gd name="connsiteY84" fmla="*/ 79057 h 515302"/>
                <a:gd name="connsiteX85" fmla="*/ 203359 w 561975"/>
                <a:gd name="connsiteY85" fmla="*/ 87630 h 515302"/>
                <a:gd name="connsiteX86" fmla="*/ 204311 w 561975"/>
                <a:gd name="connsiteY86" fmla="*/ 96679 h 515302"/>
                <a:gd name="connsiteX87" fmla="*/ 205264 w 561975"/>
                <a:gd name="connsiteY87" fmla="*/ 105251 h 515302"/>
                <a:gd name="connsiteX88" fmla="*/ 206216 w 561975"/>
                <a:gd name="connsiteY88" fmla="*/ 114300 h 515302"/>
                <a:gd name="connsiteX89" fmla="*/ 207169 w 561975"/>
                <a:gd name="connsiteY89" fmla="*/ 122872 h 515302"/>
                <a:gd name="connsiteX90" fmla="*/ 208122 w 561975"/>
                <a:gd name="connsiteY90" fmla="*/ 131445 h 515302"/>
                <a:gd name="connsiteX91" fmla="*/ 209074 w 561975"/>
                <a:gd name="connsiteY91" fmla="*/ 140494 h 515302"/>
                <a:gd name="connsiteX92" fmla="*/ 210027 w 561975"/>
                <a:gd name="connsiteY92" fmla="*/ 149066 h 515302"/>
                <a:gd name="connsiteX93" fmla="*/ 210979 w 561975"/>
                <a:gd name="connsiteY93" fmla="*/ 157639 h 515302"/>
                <a:gd name="connsiteX94" fmla="*/ 211931 w 561975"/>
                <a:gd name="connsiteY94" fmla="*/ 166688 h 515302"/>
                <a:gd name="connsiteX95" fmla="*/ 212884 w 561975"/>
                <a:gd name="connsiteY95" fmla="*/ 175260 h 515302"/>
                <a:gd name="connsiteX96" fmla="*/ 213836 w 561975"/>
                <a:gd name="connsiteY96" fmla="*/ 183832 h 515302"/>
                <a:gd name="connsiteX97" fmla="*/ 214789 w 561975"/>
                <a:gd name="connsiteY97" fmla="*/ 192405 h 515302"/>
                <a:gd name="connsiteX98" fmla="*/ 215741 w 561975"/>
                <a:gd name="connsiteY98" fmla="*/ 201454 h 515302"/>
                <a:gd name="connsiteX99" fmla="*/ 216694 w 561975"/>
                <a:gd name="connsiteY99" fmla="*/ 210026 h 515302"/>
                <a:gd name="connsiteX100" fmla="*/ 217647 w 561975"/>
                <a:gd name="connsiteY100" fmla="*/ 218599 h 515302"/>
                <a:gd name="connsiteX101" fmla="*/ 218599 w 561975"/>
                <a:gd name="connsiteY101" fmla="*/ 227171 h 515302"/>
                <a:gd name="connsiteX102" fmla="*/ 219552 w 561975"/>
                <a:gd name="connsiteY102" fmla="*/ 235744 h 515302"/>
                <a:gd name="connsiteX103" fmla="*/ 220504 w 561975"/>
                <a:gd name="connsiteY103" fmla="*/ 244316 h 515302"/>
                <a:gd name="connsiteX104" fmla="*/ 221456 w 561975"/>
                <a:gd name="connsiteY104" fmla="*/ 252889 h 515302"/>
                <a:gd name="connsiteX105" fmla="*/ 222409 w 561975"/>
                <a:gd name="connsiteY105" fmla="*/ 261938 h 515302"/>
                <a:gd name="connsiteX106" fmla="*/ 223838 w 561975"/>
                <a:gd name="connsiteY106" fmla="*/ 270510 h 515302"/>
                <a:gd name="connsiteX107" fmla="*/ 224790 w 561975"/>
                <a:gd name="connsiteY107" fmla="*/ 279082 h 515302"/>
                <a:gd name="connsiteX108" fmla="*/ 225743 w 561975"/>
                <a:gd name="connsiteY108" fmla="*/ 287655 h 515302"/>
                <a:gd name="connsiteX109" fmla="*/ 226695 w 561975"/>
                <a:gd name="connsiteY109" fmla="*/ 295751 h 515302"/>
                <a:gd name="connsiteX110" fmla="*/ 230505 w 561975"/>
                <a:gd name="connsiteY110" fmla="*/ 300038 h 515302"/>
                <a:gd name="connsiteX111" fmla="*/ 235744 w 561975"/>
                <a:gd name="connsiteY111" fmla="*/ 305753 h 515302"/>
                <a:gd name="connsiteX112" fmla="*/ 234315 w 561975"/>
                <a:gd name="connsiteY112" fmla="*/ 313372 h 515302"/>
                <a:gd name="connsiteX113" fmla="*/ 232410 w 561975"/>
                <a:gd name="connsiteY113" fmla="*/ 322897 h 515302"/>
                <a:gd name="connsiteX114" fmla="*/ 230505 w 561975"/>
                <a:gd name="connsiteY114" fmla="*/ 332899 h 515302"/>
                <a:gd name="connsiteX115" fmla="*/ 223361 w 561975"/>
                <a:gd name="connsiteY115" fmla="*/ 332899 h 515302"/>
                <a:gd name="connsiteX116" fmla="*/ 216218 w 561975"/>
                <a:gd name="connsiteY116" fmla="*/ 332899 h 515302"/>
                <a:gd name="connsiteX117" fmla="*/ 209550 w 561975"/>
                <a:gd name="connsiteY117" fmla="*/ 332899 h 515302"/>
                <a:gd name="connsiteX118" fmla="*/ 202406 w 561975"/>
                <a:gd name="connsiteY118" fmla="*/ 332899 h 515302"/>
                <a:gd name="connsiteX119" fmla="*/ 195263 w 561975"/>
                <a:gd name="connsiteY119" fmla="*/ 332899 h 515302"/>
                <a:gd name="connsiteX120" fmla="*/ 188595 w 561975"/>
                <a:gd name="connsiteY120" fmla="*/ 332899 h 515302"/>
                <a:gd name="connsiteX121" fmla="*/ 181452 w 561975"/>
                <a:gd name="connsiteY121" fmla="*/ 332899 h 515302"/>
                <a:gd name="connsiteX122" fmla="*/ 174784 w 561975"/>
                <a:gd name="connsiteY122" fmla="*/ 332899 h 515302"/>
                <a:gd name="connsiteX123" fmla="*/ 167640 w 561975"/>
                <a:gd name="connsiteY123" fmla="*/ 332899 h 515302"/>
                <a:gd name="connsiteX124" fmla="*/ 160973 w 561975"/>
                <a:gd name="connsiteY124" fmla="*/ 332899 h 515302"/>
                <a:gd name="connsiteX125" fmla="*/ 153829 w 561975"/>
                <a:gd name="connsiteY125" fmla="*/ 332899 h 515302"/>
                <a:gd name="connsiteX126" fmla="*/ 146685 w 561975"/>
                <a:gd name="connsiteY126" fmla="*/ 332899 h 515302"/>
                <a:gd name="connsiteX127" fmla="*/ 140018 w 561975"/>
                <a:gd name="connsiteY127" fmla="*/ 332899 h 515302"/>
                <a:gd name="connsiteX128" fmla="*/ 132874 w 561975"/>
                <a:gd name="connsiteY128" fmla="*/ 332899 h 515302"/>
                <a:gd name="connsiteX129" fmla="*/ 126206 w 561975"/>
                <a:gd name="connsiteY129" fmla="*/ 332899 h 515302"/>
                <a:gd name="connsiteX130" fmla="*/ 119063 w 561975"/>
                <a:gd name="connsiteY130" fmla="*/ 332899 h 515302"/>
                <a:gd name="connsiteX131" fmla="*/ 112395 w 561975"/>
                <a:gd name="connsiteY131" fmla="*/ 332899 h 515302"/>
                <a:gd name="connsiteX132" fmla="*/ 105728 w 561975"/>
                <a:gd name="connsiteY132" fmla="*/ 332899 h 515302"/>
                <a:gd name="connsiteX133" fmla="*/ 101918 w 561975"/>
                <a:gd name="connsiteY133" fmla="*/ 332422 h 515302"/>
                <a:gd name="connsiteX134" fmla="*/ 100489 w 561975"/>
                <a:gd name="connsiteY134" fmla="*/ 331946 h 515302"/>
                <a:gd name="connsiteX135" fmla="*/ 100013 w 561975"/>
                <a:gd name="connsiteY135" fmla="*/ 326707 h 515302"/>
                <a:gd name="connsiteX136" fmla="*/ 98584 w 561975"/>
                <a:gd name="connsiteY136" fmla="*/ 326707 h 515302"/>
                <a:gd name="connsiteX137" fmla="*/ 97155 w 561975"/>
                <a:gd name="connsiteY137" fmla="*/ 328613 h 515302"/>
                <a:gd name="connsiteX138" fmla="*/ 96679 w 561975"/>
                <a:gd name="connsiteY138" fmla="*/ 330041 h 515302"/>
                <a:gd name="connsiteX139" fmla="*/ 96679 w 561975"/>
                <a:gd name="connsiteY139" fmla="*/ 332422 h 515302"/>
                <a:gd name="connsiteX140" fmla="*/ 96679 w 561975"/>
                <a:gd name="connsiteY140" fmla="*/ 333851 h 515302"/>
                <a:gd name="connsiteX141" fmla="*/ 91916 w 561975"/>
                <a:gd name="connsiteY141" fmla="*/ 334804 h 515302"/>
                <a:gd name="connsiteX142" fmla="*/ 86202 w 561975"/>
                <a:gd name="connsiteY142" fmla="*/ 336232 h 515302"/>
                <a:gd name="connsiteX143" fmla="*/ 79534 w 561975"/>
                <a:gd name="connsiteY143" fmla="*/ 337185 h 515302"/>
                <a:gd name="connsiteX144" fmla="*/ 73343 w 561975"/>
                <a:gd name="connsiteY144" fmla="*/ 336709 h 515302"/>
                <a:gd name="connsiteX145" fmla="*/ 70961 w 561975"/>
                <a:gd name="connsiteY145" fmla="*/ 336232 h 515302"/>
                <a:gd name="connsiteX146" fmla="*/ 69056 w 561975"/>
                <a:gd name="connsiteY146" fmla="*/ 335756 h 515302"/>
                <a:gd name="connsiteX147" fmla="*/ 63818 w 561975"/>
                <a:gd name="connsiteY147" fmla="*/ 334804 h 515302"/>
                <a:gd name="connsiteX148" fmla="*/ 60960 w 561975"/>
                <a:gd name="connsiteY148" fmla="*/ 334804 h 515302"/>
                <a:gd name="connsiteX149" fmla="*/ 57627 w 561975"/>
                <a:gd name="connsiteY149" fmla="*/ 334804 h 515302"/>
                <a:gd name="connsiteX150" fmla="*/ 54293 w 561975"/>
                <a:gd name="connsiteY150" fmla="*/ 335280 h 515302"/>
                <a:gd name="connsiteX151" fmla="*/ 52864 w 561975"/>
                <a:gd name="connsiteY151" fmla="*/ 336232 h 515302"/>
                <a:gd name="connsiteX152" fmla="*/ 50006 w 561975"/>
                <a:gd name="connsiteY152" fmla="*/ 340042 h 515302"/>
                <a:gd name="connsiteX153" fmla="*/ 47149 w 561975"/>
                <a:gd name="connsiteY153" fmla="*/ 344805 h 515302"/>
                <a:gd name="connsiteX154" fmla="*/ 45720 w 561975"/>
                <a:gd name="connsiteY154" fmla="*/ 344805 h 515302"/>
                <a:gd name="connsiteX155" fmla="*/ 43339 w 561975"/>
                <a:gd name="connsiteY155" fmla="*/ 341947 h 515302"/>
                <a:gd name="connsiteX156" fmla="*/ 38100 w 561975"/>
                <a:gd name="connsiteY156" fmla="*/ 337661 h 515302"/>
                <a:gd name="connsiteX157" fmla="*/ 31433 w 561975"/>
                <a:gd name="connsiteY157" fmla="*/ 331470 h 515302"/>
                <a:gd name="connsiteX158" fmla="*/ 28099 w 561975"/>
                <a:gd name="connsiteY158" fmla="*/ 328136 h 515302"/>
                <a:gd name="connsiteX159" fmla="*/ 26670 w 561975"/>
                <a:gd name="connsiteY159" fmla="*/ 328136 h 515302"/>
                <a:gd name="connsiteX160" fmla="*/ 23336 w 561975"/>
                <a:gd name="connsiteY160" fmla="*/ 330041 h 515302"/>
                <a:gd name="connsiteX161" fmla="*/ 20955 w 561975"/>
                <a:gd name="connsiteY161" fmla="*/ 332422 h 515302"/>
                <a:gd name="connsiteX162" fmla="*/ 18098 w 561975"/>
                <a:gd name="connsiteY162" fmla="*/ 335280 h 515302"/>
                <a:gd name="connsiteX163" fmla="*/ 16669 w 561975"/>
                <a:gd name="connsiteY163" fmla="*/ 338138 h 515302"/>
                <a:gd name="connsiteX164" fmla="*/ 15716 w 561975"/>
                <a:gd name="connsiteY164" fmla="*/ 341471 h 515302"/>
                <a:gd name="connsiteX165" fmla="*/ 15240 w 561975"/>
                <a:gd name="connsiteY165" fmla="*/ 345281 h 515302"/>
                <a:gd name="connsiteX166" fmla="*/ 13811 w 561975"/>
                <a:gd name="connsiteY166" fmla="*/ 350044 h 515302"/>
                <a:gd name="connsiteX167" fmla="*/ 11906 w 561975"/>
                <a:gd name="connsiteY167" fmla="*/ 353854 h 515302"/>
                <a:gd name="connsiteX168" fmla="*/ 9049 w 561975"/>
                <a:gd name="connsiteY168" fmla="*/ 356711 h 515302"/>
                <a:gd name="connsiteX169" fmla="*/ 7144 w 561975"/>
                <a:gd name="connsiteY169" fmla="*/ 357664 h 515302"/>
                <a:gd name="connsiteX170" fmla="*/ 6191 w 561975"/>
                <a:gd name="connsiteY170" fmla="*/ 358616 h 515302"/>
                <a:gd name="connsiteX171" fmla="*/ 0 w 561975"/>
                <a:gd name="connsiteY171" fmla="*/ 356235 h 515302"/>
                <a:gd name="connsiteX172" fmla="*/ 3334 w 561975"/>
                <a:gd name="connsiteY172" fmla="*/ 361950 h 515302"/>
                <a:gd name="connsiteX173" fmla="*/ 2858 w 561975"/>
                <a:gd name="connsiteY173" fmla="*/ 364331 h 515302"/>
                <a:gd name="connsiteX174" fmla="*/ 1905 w 561975"/>
                <a:gd name="connsiteY174" fmla="*/ 368617 h 515302"/>
                <a:gd name="connsiteX175" fmla="*/ 3810 w 561975"/>
                <a:gd name="connsiteY175" fmla="*/ 370999 h 515302"/>
                <a:gd name="connsiteX176" fmla="*/ 5715 w 561975"/>
                <a:gd name="connsiteY176" fmla="*/ 372904 h 515302"/>
                <a:gd name="connsiteX177" fmla="*/ 7620 w 561975"/>
                <a:gd name="connsiteY177" fmla="*/ 374809 h 515302"/>
                <a:gd name="connsiteX178" fmla="*/ 9049 w 561975"/>
                <a:gd name="connsiteY178" fmla="*/ 377190 h 515302"/>
                <a:gd name="connsiteX179" fmla="*/ 9525 w 561975"/>
                <a:gd name="connsiteY179" fmla="*/ 381476 h 515302"/>
                <a:gd name="connsiteX180" fmla="*/ 9049 w 561975"/>
                <a:gd name="connsiteY180" fmla="*/ 384810 h 515302"/>
                <a:gd name="connsiteX181" fmla="*/ 10002 w 561975"/>
                <a:gd name="connsiteY181" fmla="*/ 386239 h 515302"/>
                <a:gd name="connsiteX182" fmla="*/ 10954 w 561975"/>
                <a:gd name="connsiteY182" fmla="*/ 388144 h 515302"/>
                <a:gd name="connsiteX183" fmla="*/ 10954 w 561975"/>
                <a:gd name="connsiteY183" fmla="*/ 390049 h 515302"/>
                <a:gd name="connsiteX184" fmla="*/ 10478 w 561975"/>
                <a:gd name="connsiteY184" fmla="*/ 391478 h 515302"/>
                <a:gd name="connsiteX185" fmla="*/ 8097 w 561975"/>
                <a:gd name="connsiteY185" fmla="*/ 393382 h 515302"/>
                <a:gd name="connsiteX186" fmla="*/ 8097 w 561975"/>
                <a:gd name="connsiteY186" fmla="*/ 396716 h 515302"/>
                <a:gd name="connsiteX187" fmla="*/ 10954 w 561975"/>
                <a:gd name="connsiteY187" fmla="*/ 401003 h 515302"/>
                <a:gd name="connsiteX188" fmla="*/ 13335 w 561975"/>
                <a:gd name="connsiteY188" fmla="*/ 402907 h 515302"/>
                <a:gd name="connsiteX189" fmla="*/ 13335 w 561975"/>
                <a:gd name="connsiteY189" fmla="*/ 404336 h 515302"/>
                <a:gd name="connsiteX190" fmla="*/ 13811 w 561975"/>
                <a:gd name="connsiteY190" fmla="*/ 405765 h 515302"/>
                <a:gd name="connsiteX191" fmla="*/ 15240 w 561975"/>
                <a:gd name="connsiteY191" fmla="*/ 407670 h 515302"/>
                <a:gd name="connsiteX192" fmla="*/ 16193 w 561975"/>
                <a:gd name="connsiteY192" fmla="*/ 407194 h 515302"/>
                <a:gd name="connsiteX193" fmla="*/ 17622 w 561975"/>
                <a:gd name="connsiteY193" fmla="*/ 405765 h 515302"/>
                <a:gd name="connsiteX194" fmla="*/ 18098 w 561975"/>
                <a:gd name="connsiteY194" fmla="*/ 404813 h 515302"/>
                <a:gd name="connsiteX195" fmla="*/ 20955 w 561975"/>
                <a:gd name="connsiteY195" fmla="*/ 405289 h 515302"/>
                <a:gd name="connsiteX196" fmla="*/ 21908 w 561975"/>
                <a:gd name="connsiteY196" fmla="*/ 405765 h 515302"/>
                <a:gd name="connsiteX197" fmla="*/ 23813 w 561975"/>
                <a:gd name="connsiteY197" fmla="*/ 408146 h 515302"/>
                <a:gd name="connsiteX198" fmla="*/ 24765 w 561975"/>
                <a:gd name="connsiteY198" fmla="*/ 410051 h 515302"/>
                <a:gd name="connsiteX199" fmla="*/ 25241 w 561975"/>
                <a:gd name="connsiteY199" fmla="*/ 412432 h 515302"/>
                <a:gd name="connsiteX200" fmla="*/ 27147 w 561975"/>
                <a:gd name="connsiteY200" fmla="*/ 415290 h 515302"/>
                <a:gd name="connsiteX201" fmla="*/ 28575 w 561975"/>
                <a:gd name="connsiteY201" fmla="*/ 417195 h 515302"/>
                <a:gd name="connsiteX202" fmla="*/ 29052 w 561975"/>
                <a:gd name="connsiteY202" fmla="*/ 418624 h 515302"/>
                <a:gd name="connsiteX203" fmla="*/ 30480 w 561975"/>
                <a:gd name="connsiteY203" fmla="*/ 420053 h 515302"/>
                <a:gd name="connsiteX204" fmla="*/ 29528 w 561975"/>
                <a:gd name="connsiteY204" fmla="*/ 423863 h 515302"/>
                <a:gd name="connsiteX205" fmla="*/ 29528 w 561975"/>
                <a:gd name="connsiteY205" fmla="*/ 425767 h 515302"/>
                <a:gd name="connsiteX206" fmla="*/ 28575 w 561975"/>
                <a:gd name="connsiteY206" fmla="*/ 431006 h 515302"/>
                <a:gd name="connsiteX207" fmla="*/ 28575 w 561975"/>
                <a:gd name="connsiteY207" fmla="*/ 433388 h 515302"/>
                <a:gd name="connsiteX208" fmla="*/ 28575 w 561975"/>
                <a:gd name="connsiteY208" fmla="*/ 434340 h 515302"/>
                <a:gd name="connsiteX209" fmla="*/ 30956 w 561975"/>
                <a:gd name="connsiteY209" fmla="*/ 436245 h 515302"/>
                <a:gd name="connsiteX210" fmla="*/ 30480 w 561975"/>
                <a:gd name="connsiteY210" fmla="*/ 438626 h 515302"/>
                <a:gd name="connsiteX211" fmla="*/ 29528 w 561975"/>
                <a:gd name="connsiteY211" fmla="*/ 439579 h 515302"/>
                <a:gd name="connsiteX212" fmla="*/ 28575 w 561975"/>
                <a:gd name="connsiteY212" fmla="*/ 441484 h 515302"/>
                <a:gd name="connsiteX213" fmla="*/ 27623 w 561975"/>
                <a:gd name="connsiteY213" fmla="*/ 443865 h 515302"/>
                <a:gd name="connsiteX214" fmla="*/ 26670 w 561975"/>
                <a:gd name="connsiteY214" fmla="*/ 445770 h 515302"/>
                <a:gd name="connsiteX215" fmla="*/ 27147 w 561975"/>
                <a:gd name="connsiteY215" fmla="*/ 446722 h 515302"/>
                <a:gd name="connsiteX216" fmla="*/ 29528 w 561975"/>
                <a:gd name="connsiteY216" fmla="*/ 448628 h 515302"/>
                <a:gd name="connsiteX217" fmla="*/ 33338 w 561975"/>
                <a:gd name="connsiteY217" fmla="*/ 451961 h 515302"/>
                <a:gd name="connsiteX218" fmla="*/ 34766 w 561975"/>
                <a:gd name="connsiteY218" fmla="*/ 452438 h 515302"/>
                <a:gd name="connsiteX219" fmla="*/ 36672 w 561975"/>
                <a:gd name="connsiteY219" fmla="*/ 451485 h 515302"/>
                <a:gd name="connsiteX220" fmla="*/ 39529 w 561975"/>
                <a:gd name="connsiteY220" fmla="*/ 449104 h 515302"/>
                <a:gd name="connsiteX221" fmla="*/ 41434 w 561975"/>
                <a:gd name="connsiteY221" fmla="*/ 446722 h 515302"/>
                <a:gd name="connsiteX222" fmla="*/ 43815 w 561975"/>
                <a:gd name="connsiteY222" fmla="*/ 445294 h 515302"/>
                <a:gd name="connsiteX223" fmla="*/ 46197 w 561975"/>
                <a:gd name="connsiteY223" fmla="*/ 445294 h 515302"/>
                <a:gd name="connsiteX224" fmla="*/ 48102 w 561975"/>
                <a:gd name="connsiteY224" fmla="*/ 447199 h 515302"/>
                <a:gd name="connsiteX225" fmla="*/ 50483 w 561975"/>
                <a:gd name="connsiteY225" fmla="*/ 451009 h 515302"/>
                <a:gd name="connsiteX226" fmla="*/ 52388 w 561975"/>
                <a:gd name="connsiteY226" fmla="*/ 454819 h 515302"/>
                <a:gd name="connsiteX227" fmla="*/ 52864 w 561975"/>
                <a:gd name="connsiteY227" fmla="*/ 455295 h 515302"/>
                <a:gd name="connsiteX228" fmla="*/ 53816 w 561975"/>
                <a:gd name="connsiteY228" fmla="*/ 455771 h 515302"/>
                <a:gd name="connsiteX229" fmla="*/ 54769 w 561975"/>
                <a:gd name="connsiteY229" fmla="*/ 455771 h 515302"/>
                <a:gd name="connsiteX230" fmla="*/ 55722 w 561975"/>
                <a:gd name="connsiteY230" fmla="*/ 454819 h 515302"/>
                <a:gd name="connsiteX231" fmla="*/ 56674 w 561975"/>
                <a:gd name="connsiteY231" fmla="*/ 454342 h 515302"/>
                <a:gd name="connsiteX232" fmla="*/ 57627 w 561975"/>
                <a:gd name="connsiteY232" fmla="*/ 452914 h 515302"/>
                <a:gd name="connsiteX233" fmla="*/ 61913 w 561975"/>
                <a:gd name="connsiteY233" fmla="*/ 447675 h 515302"/>
                <a:gd name="connsiteX234" fmla="*/ 65247 w 561975"/>
                <a:gd name="connsiteY234" fmla="*/ 446246 h 515302"/>
                <a:gd name="connsiteX235" fmla="*/ 66199 w 561975"/>
                <a:gd name="connsiteY235" fmla="*/ 445770 h 515302"/>
                <a:gd name="connsiteX236" fmla="*/ 68580 w 561975"/>
                <a:gd name="connsiteY236" fmla="*/ 445294 h 515302"/>
                <a:gd name="connsiteX237" fmla="*/ 71914 w 561975"/>
                <a:gd name="connsiteY237" fmla="*/ 446246 h 515302"/>
                <a:gd name="connsiteX238" fmla="*/ 77629 w 561975"/>
                <a:gd name="connsiteY238" fmla="*/ 448628 h 515302"/>
                <a:gd name="connsiteX239" fmla="*/ 83820 w 561975"/>
                <a:gd name="connsiteY239" fmla="*/ 451009 h 515302"/>
                <a:gd name="connsiteX240" fmla="*/ 86202 w 561975"/>
                <a:gd name="connsiteY240" fmla="*/ 451485 h 515302"/>
                <a:gd name="connsiteX241" fmla="*/ 87630 w 561975"/>
                <a:gd name="connsiteY241" fmla="*/ 451009 h 515302"/>
                <a:gd name="connsiteX242" fmla="*/ 89535 w 561975"/>
                <a:gd name="connsiteY242" fmla="*/ 447675 h 515302"/>
                <a:gd name="connsiteX243" fmla="*/ 91916 w 561975"/>
                <a:gd name="connsiteY243" fmla="*/ 446246 h 515302"/>
                <a:gd name="connsiteX244" fmla="*/ 95250 w 561975"/>
                <a:gd name="connsiteY244" fmla="*/ 444817 h 515302"/>
                <a:gd name="connsiteX245" fmla="*/ 98108 w 561975"/>
                <a:gd name="connsiteY245" fmla="*/ 443865 h 515302"/>
                <a:gd name="connsiteX246" fmla="*/ 99536 w 561975"/>
                <a:gd name="connsiteY246" fmla="*/ 443865 h 515302"/>
                <a:gd name="connsiteX247" fmla="*/ 100013 w 561975"/>
                <a:gd name="connsiteY247" fmla="*/ 442913 h 515302"/>
                <a:gd name="connsiteX248" fmla="*/ 100489 w 561975"/>
                <a:gd name="connsiteY248" fmla="*/ 441484 h 515302"/>
                <a:gd name="connsiteX249" fmla="*/ 100013 w 561975"/>
                <a:gd name="connsiteY249" fmla="*/ 440055 h 515302"/>
                <a:gd name="connsiteX250" fmla="*/ 98584 w 561975"/>
                <a:gd name="connsiteY250" fmla="*/ 437197 h 515302"/>
                <a:gd name="connsiteX251" fmla="*/ 98108 w 561975"/>
                <a:gd name="connsiteY251" fmla="*/ 436721 h 515302"/>
                <a:gd name="connsiteX252" fmla="*/ 99536 w 561975"/>
                <a:gd name="connsiteY252" fmla="*/ 436245 h 515302"/>
                <a:gd name="connsiteX253" fmla="*/ 101441 w 561975"/>
                <a:gd name="connsiteY253" fmla="*/ 435769 h 515302"/>
                <a:gd name="connsiteX254" fmla="*/ 104299 w 561975"/>
                <a:gd name="connsiteY254" fmla="*/ 435769 h 515302"/>
                <a:gd name="connsiteX255" fmla="*/ 107633 w 561975"/>
                <a:gd name="connsiteY255" fmla="*/ 437197 h 515302"/>
                <a:gd name="connsiteX256" fmla="*/ 110490 w 561975"/>
                <a:gd name="connsiteY256" fmla="*/ 438626 h 515302"/>
                <a:gd name="connsiteX257" fmla="*/ 111919 w 561975"/>
                <a:gd name="connsiteY257" fmla="*/ 440531 h 515302"/>
                <a:gd name="connsiteX258" fmla="*/ 113348 w 561975"/>
                <a:gd name="connsiteY258" fmla="*/ 444817 h 515302"/>
                <a:gd name="connsiteX259" fmla="*/ 114777 w 561975"/>
                <a:gd name="connsiteY259" fmla="*/ 448628 h 515302"/>
                <a:gd name="connsiteX260" fmla="*/ 118110 w 561975"/>
                <a:gd name="connsiteY260" fmla="*/ 454819 h 515302"/>
                <a:gd name="connsiteX261" fmla="*/ 118110 w 561975"/>
                <a:gd name="connsiteY261" fmla="*/ 459105 h 515302"/>
                <a:gd name="connsiteX262" fmla="*/ 117634 w 561975"/>
                <a:gd name="connsiteY262" fmla="*/ 463391 h 515302"/>
                <a:gd name="connsiteX263" fmla="*/ 119063 w 561975"/>
                <a:gd name="connsiteY263" fmla="*/ 464344 h 515302"/>
                <a:gd name="connsiteX264" fmla="*/ 120968 w 561975"/>
                <a:gd name="connsiteY264" fmla="*/ 464820 h 515302"/>
                <a:gd name="connsiteX265" fmla="*/ 121444 w 561975"/>
                <a:gd name="connsiteY265" fmla="*/ 465296 h 515302"/>
                <a:gd name="connsiteX266" fmla="*/ 123349 w 561975"/>
                <a:gd name="connsiteY266" fmla="*/ 469106 h 515302"/>
                <a:gd name="connsiteX267" fmla="*/ 124778 w 561975"/>
                <a:gd name="connsiteY267" fmla="*/ 470059 h 515302"/>
                <a:gd name="connsiteX268" fmla="*/ 126683 w 561975"/>
                <a:gd name="connsiteY268" fmla="*/ 470059 h 515302"/>
                <a:gd name="connsiteX269" fmla="*/ 130016 w 561975"/>
                <a:gd name="connsiteY269" fmla="*/ 472440 h 515302"/>
                <a:gd name="connsiteX270" fmla="*/ 131922 w 561975"/>
                <a:gd name="connsiteY270" fmla="*/ 473392 h 515302"/>
                <a:gd name="connsiteX271" fmla="*/ 132398 w 561975"/>
                <a:gd name="connsiteY271" fmla="*/ 473869 h 515302"/>
                <a:gd name="connsiteX272" fmla="*/ 132398 w 561975"/>
                <a:gd name="connsiteY272" fmla="*/ 474821 h 515302"/>
                <a:gd name="connsiteX273" fmla="*/ 131445 w 561975"/>
                <a:gd name="connsiteY273" fmla="*/ 476250 h 515302"/>
                <a:gd name="connsiteX274" fmla="*/ 130016 w 561975"/>
                <a:gd name="connsiteY274" fmla="*/ 476726 h 515302"/>
                <a:gd name="connsiteX275" fmla="*/ 128111 w 561975"/>
                <a:gd name="connsiteY275" fmla="*/ 478155 h 515302"/>
                <a:gd name="connsiteX276" fmla="*/ 126683 w 561975"/>
                <a:gd name="connsiteY276" fmla="*/ 480536 h 515302"/>
                <a:gd name="connsiteX277" fmla="*/ 123349 w 561975"/>
                <a:gd name="connsiteY277" fmla="*/ 485299 h 515302"/>
                <a:gd name="connsiteX278" fmla="*/ 123349 w 561975"/>
                <a:gd name="connsiteY278" fmla="*/ 486251 h 515302"/>
                <a:gd name="connsiteX279" fmla="*/ 123825 w 561975"/>
                <a:gd name="connsiteY279" fmla="*/ 486728 h 515302"/>
                <a:gd name="connsiteX280" fmla="*/ 125254 w 561975"/>
                <a:gd name="connsiteY280" fmla="*/ 486728 h 515302"/>
                <a:gd name="connsiteX281" fmla="*/ 126683 w 561975"/>
                <a:gd name="connsiteY281" fmla="*/ 486251 h 515302"/>
                <a:gd name="connsiteX282" fmla="*/ 129540 w 561975"/>
                <a:gd name="connsiteY282" fmla="*/ 484822 h 515302"/>
                <a:gd name="connsiteX283" fmla="*/ 131922 w 561975"/>
                <a:gd name="connsiteY283" fmla="*/ 485299 h 515302"/>
                <a:gd name="connsiteX284" fmla="*/ 134303 w 561975"/>
                <a:gd name="connsiteY284" fmla="*/ 486728 h 515302"/>
                <a:gd name="connsiteX285" fmla="*/ 135255 w 561975"/>
                <a:gd name="connsiteY285" fmla="*/ 488156 h 515302"/>
                <a:gd name="connsiteX286" fmla="*/ 135255 w 561975"/>
                <a:gd name="connsiteY286" fmla="*/ 490061 h 515302"/>
                <a:gd name="connsiteX287" fmla="*/ 134779 w 561975"/>
                <a:gd name="connsiteY287" fmla="*/ 492442 h 515302"/>
                <a:gd name="connsiteX288" fmla="*/ 134779 w 561975"/>
                <a:gd name="connsiteY288" fmla="*/ 494824 h 515302"/>
                <a:gd name="connsiteX289" fmla="*/ 135731 w 561975"/>
                <a:gd name="connsiteY289" fmla="*/ 499586 h 515302"/>
                <a:gd name="connsiteX290" fmla="*/ 136684 w 561975"/>
                <a:gd name="connsiteY290" fmla="*/ 503872 h 515302"/>
                <a:gd name="connsiteX291" fmla="*/ 138113 w 561975"/>
                <a:gd name="connsiteY291" fmla="*/ 505301 h 515302"/>
                <a:gd name="connsiteX292" fmla="*/ 145733 w 561975"/>
                <a:gd name="connsiteY292" fmla="*/ 509588 h 515302"/>
                <a:gd name="connsiteX293" fmla="*/ 146209 w 561975"/>
                <a:gd name="connsiteY293" fmla="*/ 511016 h 515302"/>
                <a:gd name="connsiteX294" fmla="*/ 146685 w 561975"/>
                <a:gd name="connsiteY294" fmla="*/ 512445 h 515302"/>
                <a:gd name="connsiteX295" fmla="*/ 146209 w 561975"/>
                <a:gd name="connsiteY295" fmla="*/ 514826 h 515302"/>
                <a:gd name="connsiteX296" fmla="*/ 147161 w 561975"/>
                <a:gd name="connsiteY296" fmla="*/ 514826 h 515302"/>
                <a:gd name="connsiteX297" fmla="*/ 149543 w 561975"/>
                <a:gd name="connsiteY297" fmla="*/ 513874 h 515302"/>
                <a:gd name="connsiteX298" fmla="*/ 151924 w 561975"/>
                <a:gd name="connsiteY298" fmla="*/ 512445 h 515302"/>
                <a:gd name="connsiteX299" fmla="*/ 154305 w 561975"/>
                <a:gd name="connsiteY299" fmla="*/ 508635 h 515302"/>
                <a:gd name="connsiteX300" fmla="*/ 157163 w 561975"/>
                <a:gd name="connsiteY300" fmla="*/ 505778 h 515302"/>
                <a:gd name="connsiteX301" fmla="*/ 160497 w 561975"/>
                <a:gd name="connsiteY301" fmla="*/ 506254 h 515302"/>
                <a:gd name="connsiteX302" fmla="*/ 161925 w 561975"/>
                <a:gd name="connsiteY302" fmla="*/ 505301 h 515302"/>
                <a:gd name="connsiteX303" fmla="*/ 162878 w 561975"/>
                <a:gd name="connsiteY303" fmla="*/ 505301 h 515302"/>
                <a:gd name="connsiteX304" fmla="*/ 164306 w 561975"/>
                <a:gd name="connsiteY304" fmla="*/ 507206 h 515302"/>
                <a:gd name="connsiteX305" fmla="*/ 165735 w 561975"/>
                <a:gd name="connsiteY305" fmla="*/ 508635 h 515302"/>
                <a:gd name="connsiteX306" fmla="*/ 166688 w 561975"/>
                <a:gd name="connsiteY306" fmla="*/ 508635 h 515302"/>
                <a:gd name="connsiteX307" fmla="*/ 167640 w 561975"/>
                <a:gd name="connsiteY307" fmla="*/ 511492 h 515302"/>
                <a:gd name="connsiteX308" fmla="*/ 173831 w 561975"/>
                <a:gd name="connsiteY308" fmla="*/ 512445 h 515302"/>
                <a:gd name="connsiteX309" fmla="*/ 176213 w 561975"/>
                <a:gd name="connsiteY309" fmla="*/ 513397 h 515302"/>
                <a:gd name="connsiteX310" fmla="*/ 178594 w 561975"/>
                <a:gd name="connsiteY310" fmla="*/ 515303 h 515302"/>
                <a:gd name="connsiteX311" fmla="*/ 179070 w 561975"/>
                <a:gd name="connsiteY311" fmla="*/ 515303 h 515302"/>
                <a:gd name="connsiteX312" fmla="*/ 180023 w 561975"/>
                <a:gd name="connsiteY312" fmla="*/ 514826 h 515302"/>
                <a:gd name="connsiteX313" fmla="*/ 180975 w 561975"/>
                <a:gd name="connsiteY313" fmla="*/ 514350 h 515302"/>
                <a:gd name="connsiteX314" fmla="*/ 180975 w 561975"/>
                <a:gd name="connsiteY314" fmla="*/ 513397 h 515302"/>
                <a:gd name="connsiteX315" fmla="*/ 180023 w 561975"/>
                <a:gd name="connsiteY315" fmla="*/ 511969 h 515302"/>
                <a:gd name="connsiteX316" fmla="*/ 180499 w 561975"/>
                <a:gd name="connsiteY316" fmla="*/ 510064 h 515302"/>
                <a:gd name="connsiteX317" fmla="*/ 181452 w 561975"/>
                <a:gd name="connsiteY317" fmla="*/ 508635 h 515302"/>
                <a:gd name="connsiteX318" fmla="*/ 182880 w 561975"/>
                <a:gd name="connsiteY318" fmla="*/ 508635 h 515302"/>
                <a:gd name="connsiteX319" fmla="*/ 185261 w 561975"/>
                <a:gd name="connsiteY319" fmla="*/ 508159 h 515302"/>
                <a:gd name="connsiteX320" fmla="*/ 188119 w 561975"/>
                <a:gd name="connsiteY320" fmla="*/ 508159 h 515302"/>
                <a:gd name="connsiteX321" fmla="*/ 190500 w 561975"/>
                <a:gd name="connsiteY321" fmla="*/ 508635 h 515302"/>
                <a:gd name="connsiteX322" fmla="*/ 190977 w 561975"/>
                <a:gd name="connsiteY322" fmla="*/ 507206 h 515302"/>
                <a:gd name="connsiteX323" fmla="*/ 190500 w 561975"/>
                <a:gd name="connsiteY323" fmla="*/ 502920 h 515302"/>
                <a:gd name="connsiteX324" fmla="*/ 190500 w 561975"/>
                <a:gd name="connsiteY324" fmla="*/ 500539 h 515302"/>
                <a:gd name="connsiteX325" fmla="*/ 190977 w 561975"/>
                <a:gd name="connsiteY325" fmla="*/ 498634 h 515302"/>
                <a:gd name="connsiteX326" fmla="*/ 191453 w 561975"/>
                <a:gd name="connsiteY326" fmla="*/ 498157 h 515302"/>
                <a:gd name="connsiteX327" fmla="*/ 194786 w 561975"/>
                <a:gd name="connsiteY327" fmla="*/ 500539 h 515302"/>
                <a:gd name="connsiteX328" fmla="*/ 197644 w 561975"/>
                <a:gd name="connsiteY328" fmla="*/ 501491 h 515302"/>
                <a:gd name="connsiteX329" fmla="*/ 199549 w 561975"/>
                <a:gd name="connsiteY329" fmla="*/ 501491 h 515302"/>
                <a:gd name="connsiteX330" fmla="*/ 200025 w 561975"/>
                <a:gd name="connsiteY330" fmla="*/ 501015 h 515302"/>
                <a:gd name="connsiteX331" fmla="*/ 199073 w 561975"/>
                <a:gd name="connsiteY331" fmla="*/ 498157 h 515302"/>
                <a:gd name="connsiteX332" fmla="*/ 199549 w 561975"/>
                <a:gd name="connsiteY332" fmla="*/ 497681 h 515302"/>
                <a:gd name="connsiteX333" fmla="*/ 200025 w 561975"/>
                <a:gd name="connsiteY333" fmla="*/ 497205 h 515302"/>
                <a:gd name="connsiteX334" fmla="*/ 201454 w 561975"/>
                <a:gd name="connsiteY334" fmla="*/ 496729 h 515302"/>
                <a:gd name="connsiteX335" fmla="*/ 204788 w 561975"/>
                <a:gd name="connsiteY335" fmla="*/ 495776 h 515302"/>
                <a:gd name="connsiteX336" fmla="*/ 205264 w 561975"/>
                <a:gd name="connsiteY336" fmla="*/ 495776 h 515302"/>
                <a:gd name="connsiteX337" fmla="*/ 206216 w 561975"/>
                <a:gd name="connsiteY337" fmla="*/ 500063 h 515302"/>
                <a:gd name="connsiteX338" fmla="*/ 205740 w 561975"/>
                <a:gd name="connsiteY338" fmla="*/ 501491 h 515302"/>
                <a:gd name="connsiteX339" fmla="*/ 206216 w 561975"/>
                <a:gd name="connsiteY339" fmla="*/ 504349 h 515302"/>
                <a:gd name="connsiteX340" fmla="*/ 207169 w 561975"/>
                <a:gd name="connsiteY340" fmla="*/ 506730 h 515302"/>
                <a:gd name="connsiteX341" fmla="*/ 207169 w 561975"/>
                <a:gd name="connsiteY341" fmla="*/ 507682 h 515302"/>
                <a:gd name="connsiteX342" fmla="*/ 206693 w 561975"/>
                <a:gd name="connsiteY342" fmla="*/ 509588 h 515302"/>
                <a:gd name="connsiteX343" fmla="*/ 205740 w 561975"/>
                <a:gd name="connsiteY343" fmla="*/ 511016 h 515302"/>
                <a:gd name="connsiteX344" fmla="*/ 205740 w 561975"/>
                <a:gd name="connsiteY344" fmla="*/ 511492 h 515302"/>
                <a:gd name="connsiteX345" fmla="*/ 207169 w 561975"/>
                <a:gd name="connsiteY345" fmla="*/ 512445 h 515302"/>
                <a:gd name="connsiteX346" fmla="*/ 210027 w 561975"/>
                <a:gd name="connsiteY346" fmla="*/ 513397 h 515302"/>
                <a:gd name="connsiteX347" fmla="*/ 212884 w 561975"/>
                <a:gd name="connsiteY347" fmla="*/ 513874 h 515302"/>
                <a:gd name="connsiteX348" fmla="*/ 214313 w 561975"/>
                <a:gd name="connsiteY348" fmla="*/ 511969 h 515302"/>
                <a:gd name="connsiteX349" fmla="*/ 215741 w 561975"/>
                <a:gd name="connsiteY349" fmla="*/ 511016 h 515302"/>
                <a:gd name="connsiteX350" fmla="*/ 217170 w 561975"/>
                <a:gd name="connsiteY350" fmla="*/ 510064 h 515302"/>
                <a:gd name="connsiteX351" fmla="*/ 217170 w 561975"/>
                <a:gd name="connsiteY351" fmla="*/ 508159 h 515302"/>
                <a:gd name="connsiteX352" fmla="*/ 219075 w 561975"/>
                <a:gd name="connsiteY352" fmla="*/ 507206 h 515302"/>
                <a:gd name="connsiteX353" fmla="*/ 224314 w 561975"/>
                <a:gd name="connsiteY353" fmla="*/ 505778 h 515302"/>
                <a:gd name="connsiteX354" fmla="*/ 229077 w 561975"/>
                <a:gd name="connsiteY354" fmla="*/ 505301 h 515302"/>
                <a:gd name="connsiteX355" fmla="*/ 230029 w 561975"/>
                <a:gd name="connsiteY355" fmla="*/ 505778 h 515302"/>
                <a:gd name="connsiteX356" fmla="*/ 230505 w 561975"/>
                <a:gd name="connsiteY356" fmla="*/ 503872 h 515302"/>
                <a:gd name="connsiteX357" fmla="*/ 231458 w 561975"/>
                <a:gd name="connsiteY357" fmla="*/ 501015 h 515302"/>
                <a:gd name="connsiteX358" fmla="*/ 231458 w 561975"/>
                <a:gd name="connsiteY358" fmla="*/ 498634 h 515302"/>
                <a:gd name="connsiteX359" fmla="*/ 232410 w 561975"/>
                <a:gd name="connsiteY359" fmla="*/ 494347 h 515302"/>
                <a:gd name="connsiteX360" fmla="*/ 231934 w 561975"/>
                <a:gd name="connsiteY360" fmla="*/ 488632 h 515302"/>
                <a:gd name="connsiteX361" fmla="*/ 230981 w 561975"/>
                <a:gd name="connsiteY361" fmla="*/ 484822 h 515302"/>
                <a:gd name="connsiteX362" fmla="*/ 233363 w 561975"/>
                <a:gd name="connsiteY362" fmla="*/ 483394 h 515302"/>
                <a:gd name="connsiteX363" fmla="*/ 236220 w 561975"/>
                <a:gd name="connsiteY363" fmla="*/ 481965 h 515302"/>
                <a:gd name="connsiteX364" fmla="*/ 237649 w 561975"/>
                <a:gd name="connsiteY364" fmla="*/ 479584 h 515302"/>
                <a:gd name="connsiteX365" fmla="*/ 239554 w 561975"/>
                <a:gd name="connsiteY365" fmla="*/ 473392 h 515302"/>
                <a:gd name="connsiteX366" fmla="*/ 240030 w 561975"/>
                <a:gd name="connsiteY366" fmla="*/ 468630 h 515302"/>
                <a:gd name="connsiteX367" fmla="*/ 239554 w 561975"/>
                <a:gd name="connsiteY367" fmla="*/ 466725 h 515302"/>
                <a:gd name="connsiteX368" fmla="*/ 238602 w 561975"/>
                <a:gd name="connsiteY368" fmla="*/ 465296 h 515302"/>
                <a:gd name="connsiteX369" fmla="*/ 238125 w 561975"/>
                <a:gd name="connsiteY369" fmla="*/ 462915 h 515302"/>
                <a:gd name="connsiteX370" fmla="*/ 237649 w 561975"/>
                <a:gd name="connsiteY370" fmla="*/ 460534 h 515302"/>
                <a:gd name="connsiteX371" fmla="*/ 238125 w 561975"/>
                <a:gd name="connsiteY371" fmla="*/ 458153 h 515302"/>
                <a:gd name="connsiteX372" fmla="*/ 240030 w 561975"/>
                <a:gd name="connsiteY372" fmla="*/ 456247 h 515302"/>
                <a:gd name="connsiteX373" fmla="*/ 242411 w 561975"/>
                <a:gd name="connsiteY373" fmla="*/ 454342 h 515302"/>
                <a:gd name="connsiteX374" fmla="*/ 244316 w 561975"/>
                <a:gd name="connsiteY374" fmla="*/ 453390 h 515302"/>
                <a:gd name="connsiteX375" fmla="*/ 249079 w 561975"/>
                <a:gd name="connsiteY375" fmla="*/ 452438 h 515302"/>
                <a:gd name="connsiteX376" fmla="*/ 254794 w 561975"/>
                <a:gd name="connsiteY376" fmla="*/ 451485 h 515302"/>
                <a:gd name="connsiteX377" fmla="*/ 258128 w 561975"/>
                <a:gd name="connsiteY377" fmla="*/ 449580 h 515302"/>
                <a:gd name="connsiteX378" fmla="*/ 260509 w 561975"/>
                <a:gd name="connsiteY378" fmla="*/ 448151 h 515302"/>
                <a:gd name="connsiteX379" fmla="*/ 261938 w 561975"/>
                <a:gd name="connsiteY379" fmla="*/ 447199 h 515302"/>
                <a:gd name="connsiteX380" fmla="*/ 263366 w 561975"/>
                <a:gd name="connsiteY380" fmla="*/ 444817 h 515302"/>
                <a:gd name="connsiteX381" fmla="*/ 265748 w 561975"/>
                <a:gd name="connsiteY381" fmla="*/ 442913 h 515302"/>
                <a:gd name="connsiteX382" fmla="*/ 267177 w 561975"/>
                <a:gd name="connsiteY382" fmla="*/ 441007 h 515302"/>
                <a:gd name="connsiteX383" fmla="*/ 267653 w 561975"/>
                <a:gd name="connsiteY383" fmla="*/ 435769 h 515302"/>
                <a:gd name="connsiteX384" fmla="*/ 267653 w 561975"/>
                <a:gd name="connsiteY384" fmla="*/ 432435 h 515302"/>
                <a:gd name="connsiteX385" fmla="*/ 266224 w 561975"/>
                <a:gd name="connsiteY385" fmla="*/ 431006 h 515302"/>
                <a:gd name="connsiteX386" fmla="*/ 265748 w 561975"/>
                <a:gd name="connsiteY386" fmla="*/ 429578 h 515302"/>
                <a:gd name="connsiteX387" fmla="*/ 274320 w 561975"/>
                <a:gd name="connsiteY387" fmla="*/ 425291 h 515302"/>
                <a:gd name="connsiteX388" fmla="*/ 274320 w 561975"/>
                <a:gd name="connsiteY388" fmla="*/ 422434 h 515302"/>
                <a:gd name="connsiteX389" fmla="*/ 272891 w 561975"/>
                <a:gd name="connsiteY389" fmla="*/ 419100 h 515302"/>
                <a:gd name="connsiteX390" fmla="*/ 271463 w 561975"/>
                <a:gd name="connsiteY390" fmla="*/ 416719 h 515302"/>
                <a:gd name="connsiteX391" fmla="*/ 270510 w 561975"/>
                <a:gd name="connsiteY391" fmla="*/ 414338 h 515302"/>
                <a:gd name="connsiteX392" fmla="*/ 272891 w 561975"/>
                <a:gd name="connsiteY392" fmla="*/ 411480 h 515302"/>
                <a:gd name="connsiteX393" fmla="*/ 275273 w 561975"/>
                <a:gd name="connsiteY393" fmla="*/ 409575 h 515302"/>
                <a:gd name="connsiteX394" fmla="*/ 276702 w 561975"/>
                <a:gd name="connsiteY394" fmla="*/ 407670 h 515302"/>
                <a:gd name="connsiteX395" fmla="*/ 280035 w 561975"/>
                <a:gd name="connsiteY395" fmla="*/ 405289 h 515302"/>
                <a:gd name="connsiteX396" fmla="*/ 283845 w 561975"/>
                <a:gd name="connsiteY396" fmla="*/ 404336 h 515302"/>
                <a:gd name="connsiteX397" fmla="*/ 286703 w 561975"/>
                <a:gd name="connsiteY397" fmla="*/ 405289 h 515302"/>
                <a:gd name="connsiteX398" fmla="*/ 296228 w 561975"/>
                <a:gd name="connsiteY398" fmla="*/ 411480 h 515302"/>
                <a:gd name="connsiteX399" fmla="*/ 298133 w 561975"/>
                <a:gd name="connsiteY399" fmla="*/ 411956 h 515302"/>
                <a:gd name="connsiteX400" fmla="*/ 300038 w 561975"/>
                <a:gd name="connsiteY400" fmla="*/ 411480 h 515302"/>
                <a:gd name="connsiteX401" fmla="*/ 302419 w 561975"/>
                <a:gd name="connsiteY401" fmla="*/ 410051 h 515302"/>
                <a:gd name="connsiteX402" fmla="*/ 305753 w 561975"/>
                <a:gd name="connsiteY402" fmla="*/ 408622 h 515302"/>
                <a:gd name="connsiteX403" fmla="*/ 306705 w 561975"/>
                <a:gd name="connsiteY403" fmla="*/ 404813 h 515302"/>
                <a:gd name="connsiteX404" fmla="*/ 306705 w 561975"/>
                <a:gd name="connsiteY404" fmla="*/ 398621 h 515302"/>
                <a:gd name="connsiteX405" fmla="*/ 307658 w 561975"/>
                <a:gd name="connsiteY405" fmla="*/ 395764 h 515302"/>
                <a:gd name="connsiteX406" fmla="*/ 309086 w 561975"/>
                <a:gd name="connsiteY406" fmla="*/ 395288 h 515302"/>
                <a:gd name="connsiteX407" fmla="*/ 314802 w 561975"/>
                <a:gd name="connsiteY407" fmla="*/ 396240 h 515302"/>
                <a:gd name="connsiteX408" fmla="*/ 316230 w 561975"/>
                <a:gd name="connsiteY408" fmla="*/ 396716 h 515302"/>
                <a:gd name="connsiteX409" fmla="*/ 317659 w 561975"/>
                <a:gd name="connsiteY409" fmla="*/ 396240 h 515302"/>
                <a:gd name="connsiteX410" fmla="*/ 318611 w 561975"/>
                <a:gd name="connsiteY410" fmla="*/ 395288 h 515302"/>
                <a:gd name="connsiteX411" fmla="*/ 318611 w 561975"/>
                <a:gd name="connsiteY411" fmla="*/ 392906 h 515302"/>
                <a:gd name="connsiteX412" fmla="*/ 318611 w 561975"/>
                <a:gd name="connsiteY412" fmla="*/ 391478 h 515302"/>
                <a:gd name="connsiteX413" fmla="*/ 320040 w 561975"/>
                <a:gd name="connsiteY413" fmla="*/ 385763 h 515302"/>
                <a:gd name="connsiteX414" fmla="*/ 323374 w 561975"/>
                <a:gd name="connsiteY414" fmla="*/ 381476 h 515302"/>
                <a:gd name="connsiteX415" fmla="*/ 330041 w 561975"/>
                <a:gd name="connsiteY415" fmla="*/ 376238 h 515302"/>
                <a:gd name="connsiteX416" fmla="*/ 331947 w 561975"/>
                <a:gd name="connsiteY416" fmla="*/ 375285 h 515302"/>
                <a:gd name="connsiteX417" fmla="*/ 334328 w 561975"/>
                <a:gd name="connsiteY417" fmla="*/ 374809 h 515302"/>
                <a:gd name="connsiteX418" fmla="*/ 346234 w 561975"/>
                <a:gd name="connsiteY418" fmla="*/ 378142 h 515302"/>
                <a:gd name="connsiteX419" fmla="*/ 348139 w 561975"/>
                <a:gd name="connsiteY419" fmla="*/ 377666 h 515302"/>
                <a:gd name="connsiteX420" fmla="*/ 350997 w 561975"/>
                <a:gd name="connsiteY420" fmla="*/ 368617 h 515302"/>
                <a:gd name="connsiteX421" fmla="*/ 353854 w 561975"/>
                <a:gd name="connsiteY421" fmla="*/ 367665 h 515302"/>
                <a:gd name="connsiteX422" fmla="*/ 357664 w 561975"/>
                <a:gd name="connsiteY422" fmla="*/ 367665 h 515302"/>
                <a:gd name="connsiteX423" fmla="*/ 360522 w 561975"/>
                <a:gd name="connsiteY423" fmla="*/ 366713 h 515302"/>
                <a:gd name="connsiteX424" fmla="*/ 361474 w 561975"/>
                <a:gd name="connsiteY424" fmla="*/ 366236 h 515302"/>
                <a:gd name="connsiteX425" fmla="*/ 367189 w 561975"/>
                <a:gd name="connsiteY425" fmla="*/ 362426 h 515302"/>
                <a:gd name="connsiteX426" fmla="*/ 377190 w 561975"/>
                <a:gd name="connsiteY426" fmla="*/ 358140 h 515302"/>
                <a:gd name="connsiteX427" fmla="*/ 382429 w 561975"/>
                <a:gd name="connsiteY427" fmla="*/ 356235 h 515302"/>
                <a:gd name="connsiteX428" fmla="*/ 383381 w 561975"/>
                <a:gd name="connsiteY428" fmla="*/ 355282 h 515302"/>
                <a:gd name="connsiteX429" fmla="*/ 387191 w 561975"/>
                <a:gd name="connsiteY429" fmla="*/ 351949 h 515302"/>
                <a:gd name="connsiteX430" fmla="*/ 391954 w 561975"/>
                <a:gd name="connsiteY430" fmla="*/ 348139 h 515302"/>
                <a:gd name="connsiteX431" fmla="*/ 395288 w 561975"/>
                <a:gd name="connsiteY431" fmla="*/ 347663 h 515302"/>
                <a:gd name="connsiteX432" fmla="*/ 399574 w 561975"/>
                <a:gd name="connsiteY432" fmla="*/ 347186 h 515302"/>
                <a:gd name="connsiteX433" fmla="*/ 402431 w 561975"/>
                <a:gd name="connsiteY433" fmla="*/ 347663 h 515302"/>
                <a:gd name="connsiteX434" fmla="*/ 403384 w 561975"/>
                <a:gd name="connsiteY434" fmla="*/ 348615 h 515302"/>
                <a:gd name="connsiteX435" fmla="*/ 404336 w 561975"/>
                <a:gd name="connsiteY435" fmla="*/ 349567 h 515302"/>
                <a:gd name="connsiteX436" fmla="*/ 410052 w 561975"/>
                <a:gd name="connsiteY436" fmla="*/ 347663 h 515302"/>
                <a:gd name="connsiteX437" fmla="*/ 418148 w 561975"/>
                <a:gd name="connsiteY437" fmla="*/ 350520 h 515302"/>
                <a:gd name="connsiteX438" fmla="*/ 425291 w 561975"/>
                <a:gd name="connsiteY438" fmla="*/ 352901 h 515302"/>
                <a:gd name="connsiteX439" fmla="*/ 425768 w 561975"/>
                <a:gd name="connsiteY439" fmla="*/ 350996 h 515302"/>
                <a:gd name="connsiteX440" fmla="*/ 427673 w 561975"/>
                <a:gd name="connsiteY440" fmla="*/ 350520 h 515302"/>
                <a:gd name="connsiteX441" fmla="*/ 432911 w 561975"/>
                <a:gd name="connsiteY441" fmla="*/ 350520 h 515302"/>
                <a:gd name="connsiteX442" fmla="*/ 442436 w 561975"/>
                <a:gd name="connsiteY442" fmla="*/ 351472 h 515302"/>
                <a:gd name="connsiteX443" fmla="*/ 450056 w 561975"/>
                <a:gd name="connsiteY443" fmla="*/ 350520 h 515302"/>
                <a:gd name="connsiteX444" fmla="*/ 450533 w 561975"/>
                <a:gd name="connsiteY444" fmla="*/ 350044 h 515302"/>
                <a:gd name="connsiteX445" fmla="*/ 456248 w 561975"/>
                <a:gd name="connsiteY445" fmla="*/ 345281 h 515302"/>
                <a:gd name="connsiteX446" fmla="*/ 462439 w 561975"/>
                <a:gd name="connsiteY446" fmla="*/ 340519 h 515302"/>
                <a:gd name="connsiteX447" fmla="*/ 471488 w 561975"/>
                <a:gd name="connsiteY447" fmla="*/ 340042 h 515302"/>
                <a:gd name="connsiteX448" fmla="*/ 481013 w 561975"/>
                <a:gd name="connsiteY448" fmla="*/ 339566 h 515302"/>
                <a:gd name="connsiteX449" fmla="*/ 489109 w 561975"/>
                <a:gd name="connsiteY449" fmla="*/ 339090 h 515302"/>
                <a:gd name="connsiteX450" fmla="*/ 500539 w 561975"/>
                <a:gd name="connsiteY450" fmla="*/ 338614 h 515302"/>
                <a:gd name="connsiteX451" fmla="*/ 509588 w 561975"/>
                <a:gd name="connsiteY451" fmla="*/ 338614 h 515302"/>
                <a:gd name="connsiteX452" fmla="*/ 520065 w 561975"/>
                <a:gd name="connsiteY452" fmla="*/ 338138 h 515302"/>
                <a:gd name="connsiteX453" fmla="*/ 520541 w 561975"/>
                <a:gd name="connsiteY453" fmla="*/ 335756 h 515302"/>
                <a:gd name="connsiteX454" fmla="*/ 521018 w 561975"/>
                <a:gd name="connsiteY454" fmla="*/ 335280 h 515302"/>
                <a:gd name="connsiteX455" fmla="*/ 521970 w 561975"/>
                <a:gd name="connsiteY455" fmla="*/ 335280 h 515302"/>
                <a:gd name="connsiteX456" fmla="*/ 530067 w 561975"/>
                <a:gd name="connsiteY456" fmla="*/ 336232 h 515302"/>
                <a:gd name="connsiteX457" fmla="*/ 537210 w 561975"/>
                <a:gd name="connsiteY457" fmla="*/ 337661 h 515302"/>
                <a:gd name="connsiteX458" fmla="*/ 537686 w 561975"/>
                <a:gd name="connsiteY458" fmla="*/ 333375 h 515302"/>
                <a:gd name="connsiteX459" fmla="*/ 544354 w 561975"/>
                <a:gd name="connsiteY459" fmla="*/ 327660 h 515302"/>
                <a:gd name="connsiteX460" fmla="*/ 547688 w 561975"/>
                <a:gd name="connsiteY460" fmla="*/ 326707 h 515302"/>
                <a:gd name="connsiteX461" fmla="*/ 548640 w 561975"/>
                <a:gd name="connsiteY461" fmla="*/ 325755 h 515302"/>
                <a:gd name="connsiteX462" fmla="*/ 550069 w 561975"/>
                <a:gd name="connsiteY462" fmla="*/ 323850 h 515302"/>
                <a:gd name="connsiteX463" fmla="*/ 550545 w 561975"/>
                <a:gd name="connsiteY463" fmla="*/ 320992 h 515302"/>
                <a:gd name="connsiteX464" fmla="*/ 551022 w 561975"/>
                <a:gd name="connsiteY464" fmla="*/ 319088 h 515302"/>
                <a:gd name="connsiteX465" fmla="*/ 552450 w 561975"/>
                <a:gd name="connsiteY465" fmla="*/ 317182 h 515302"/>
                <a:gd name="connsiteX466" fmla="*/ 553403 w 561975"/>
                <a:gd name="connsiteY466" fmla="*/ 314325 h 515302"/>
                <a:gd name="connsiteX467" fmla="*/ 554355 w 561975"/>
                <a:gd name="connsiteY467" fmla="*/ 308610 h 515302"/>
                <a:gd name="connsiteX468" fmla="*/ 558165 w 561975"/>
                <a:gd name="connsiteY468" fmla="*/ 302895 h 515302"/>
                <a:gd name="connsiteX469" fmla="*/ 560070 w 561975"/>
                <a:gd name="connsiteY469" fmla="*/ 295275 h 515302"/>
                <a:gd name="connsiteX470" fmla="*/ 560547 w 561975"/>
                <a:gd name="connsiteY470" fmla="*/ 288131 h 515302"/>
                <a:gd name="connsiteX471" fmla="*/ 561023 w 561975"/>
                <a:gd name="connsiteY471" fmla="*/ 282416 h 515302"/>
                <a:gd name="connsiteX472" fmla="*/ 561975 w 561975"/>
                <a:gd name="connsiteY472" fmla="*/ 280988 h 515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</a:cxnLst>
              <a:rect l="l" t="t" r="r" b="b"/>
              <a:pathLst>
                <a:path w="561975" h="515302">
                  <a:moveTo>
                    <a:pt x="561975" y="270986"/>
                  </a:moveTo>
                  <a:lnTo>
                    <a:pt x="561975" y="260985"/>
                  </a:lnTo>
                  <a:lnTo>
                    <a:pt x="561975" y="252413"/>
                  </a:lnTo>
                  <a:lnTo>
                    <a:pt x="561975" y="241459"/>
                  </a:lnTo>
                  <a:lnTo>
                    <a:pt x="561975" y="231934"/>
                  </a:lnTo>
                  <a:lnTo>
                    <a:pt x="561975" y="221932"/>
                  </a:lnTo>
                  <a:lnTo>
                    <a:pt x="561975" y="212884"/>
                  </a:lnTo>
                  <a:lnTo>
                    <a:pt x="561975" y="206692"/>
                  </a:lnTo>
                  <a:lnTo>
                    <a:pt x="551022" y="208597"/>
                  </a:lnTo>
                  <a:lnTo>
                    <a:pt x="543402" y="210026"/>
                  </a:lnTo>
                  <a:lnTo>
                    <a:pt x="534829" y="211931"/>
                  </a:lnTo>
                  <a:lnTo>
                    <a:pt x="533877" y="211931"/>
                  </a:lnTo>
                  <a:lnTo>
                    <a:pt x="531972" y="211931"/>
                  </a:lnTo>
                  <a:lnTo>
                    <a:pt x="531019" y="211931"/>
                  </a:lnTo>
                  <a:lnTo>
                    <a:pt x="528638" y="210979"/>
                  </a:lnTo>
                  <a:lnTo>
                    <a:pt x="525780" y="209074"/>
                  </a:lnTo>
                  <a:lnTo>
                    <a:pt x="524352" y="208121"/>
                  </a:lnTo>
                  <a:lnTo>
                    <a:pt x="523875" y="206216"/>
                  </a:lnTo>
                  <a:lnTo>
                    <a:pt x="524828" y="204311"/>
                  </a:lnTo>
                  <a:lnTo>
                    <a:pt x="526256" y="202406"/>
                  </a:lnTo>
                  <a:lnTo>
                    <a:pt x="526733" y="200501"/>
                  </a:lnTo>
                  <a:lnTo>
                    <a:pt x="527685" y="199549"/>
                  </a:lnTo>
                  <a:lnTo>
                    <a:pt x="528638" y="198596"/>
                  </a:lnTo>
                  <a:lnTo>
                    <a:pt x="528638" y="197167"/>
                  </a:lnTo>
                  <a:lnTo>
                    <a:pt x="527685" y="195263"/>
                  </a:lnTo>
                  <a:lnTo>
                    <a:pt x="526733" y="191929"/>
                  </a:lnTo>
                  <a:lnTo>
                    <a:pt x="526733" y="186690"/>
                  </a:lnTo>
                  <a:lnTo>
                    <a:pt x="526733" y="184785"/>
                  </a:lnTo>
                  <a:lnTo>
                    <a:pt x="527209" y="183832"/>
                  </a:lnTo>
                  <a:lnTo>
                    <a:pt x="524352" y="181928"/>
                  </a:lnTo>
                  <a:lnTo>
                    <a:pt x="519589" y="179546"/>
                  </a:lnTo>
                  <a:lnTo>
                    <a:pt x="515303" y="178117"/>
                  </a:lnTo>
                  <a:lnTo>
                    <a:pt x="513398" y="177641"/>
                  </a:lnTo>
                  <a:lnTo>
                    <a:pt x="508635" y="177165"/>
                  </a:lnTo>
                  <a:lnTo>
                    <a:pt x="501968" y="175260"/>
                  </a:lnTo>
                  <a:lnTo>
                    <a:pt x="500063" y="174307"/>
                  </a:lnTo>
                  <a:lnTo>
                    <a:pt x="495777" y="169545"/>
                  </a:lnTo>
                  <a:lnTo>
                    <a:pt x="493395" y="168116"/>
                  </a:lnTo>
                  <a:lnTo>
                    <a:pt x="483394" y="167164"/>
                  </a:lnTo>
                  <a:lnTo>
                    <a:pt x="480536" y="166211"/>
                  </a:lnTo>
                  <a:lnTo>
                    <a:pt x="477679" y="165259"/>
                  </a:lnTo>
                  <a:lnTo>
                    <a:pt x="475298" y="163354"/>
                  </a:lnTo>
                  <a:lnTo>
                    <a:pt x="473869" y="160496"/>
                  </a:lnTo>
                  <a:lnTo>
                    <a:pt x="473869" y="158591"/>
                  </a:lnTo>
                  <a:lnTo>
                    <a:pt x="472916" y="157163"/>
                  </a:lnTo>
                  <a:lnTo>
                    <a:pt x="461963" y="151924"/>
                  </a:lnTo>
                  <a:lnTo>
                    <a:pt x="459105" y="150019"/>
                  </a:lnTo>
                  <a:lnTo>
                    <a:pt x="457677" y="148114"/>
                  </a:lnTo>
                  <a:lnTo>
                    <a:pt x="457677" y="145732"/>
                  </a:lnTo>
                  <a:lnTo>
                    <a:pt x="457677" y="142399"/>
                  </a:lnTo>
                  <a:lnTo>
                    <a:pt x="457200" y="139541"/>
                  </a:lnTo>
                  <a:lnTo>
                    <a:pt x="456724" y="138113"/>
                  </a:lnTo>
                  <a:lnTo>
                    <a:pt x="451961" y="134779"/>
                  </a:lnTo>
                  <a:lnTo>
                    <a:pt x="441008" y="127159"/>
                  </a:lnTo>
                  <a:lnTo>
                    <a:pt x="429578" y="119539"/>
                  </a:lnTo>
                  <a:lnTo>
                    <a:pt x="418624" y="112395"/>
                  </a:lnTo>
                  <a:lnTo>
                    <a:pt x="407194" y="104775"/>
                  </a:lnTo>
                  <a:lnTo>
                    <a:pt x="396240" y="97155"/>
                  </a:lnTo>
                  <a:lnTo>
                    <a:pt x="385286" y="89535"/>
                  </a:lnTo>
                  <a:lnTo>
                    <a:pt x="373856" y="81915"/>
                  </a:lnTo>
                  <a:lnTo>
                    <a:pt x="362903" y="74295"/>
                  </a:lnTo>
                  <a:lnTo>
                    <a:pt x="351949" y="66675"/>
                  </a:lnTo>
                  <a:lnTo>
                    <a:pt x="340519" y="59055"/>
                  </a:lnTo>
                  <a:lnTo>
                    <a:pt x="329565" y="51435"/>
                  </a:lnTo>
                  <a:lnTo>
                    <a:pt x="318135" y="43815"/>
                  </a:lnTo>
                  <a:lnTo>
                    <a:pt x="307181" y="36195"/>
                  </a:lnTo>
                  <a:lnTo>
                    <a:pt x="296228" y="28575"/>
                  </a:lnTo>
                  <a:lnTo>
                    <a:pt x="284798" y="20955"/>
                  </a:lnTo>
                  <a:lnTo>
                    <a:pt x="273844" y="13335"/>
                  </a:lnTo>
                  <a:lnTo>
                    <a:pt x="264319" y="7144"/>
                  </a:lnTo>
                  <a:lnTo>
                    <a:pt x="253841" y="0"/>
                  </a:lnTo>
                  <a:lnTo>
                    <a:pt x="241935" y="0"/>
                  </a:lnTo>
                  <a:lnTo>
                    <a:pt x="226219" y="0"/>
                  </a:lnTo>
                  <a:lnTo>
                    <a:pt x="215265" y="0"/>
                  </a:lnTo>
                  <a:lnTo>
                    <a:pt x="204311" y="0"/>
                  </a:lnTo>
                  <a:lnTo>
                    <a:pt x="193834" y="0"/>
                  </a:lnTo>
                  <a:lnTo>
                    <a:pt x="194786" y="8572"/>
                  </a:lnTo>
                  <a:lnTo>
                    <a:pt x="195739" y="17145"/>
                  </a:lnTo>
                  <a:lnTo>
                    <a:pt x="196691" y="26194"/>
                  </a:lnTo>
                  <a:lnTo>
                    <a:pt x="197644" y="34766"/>
                  </a:lnTo>
                  <a:lnTo>
                    <a:pt x="198597" y="43815"/>
                  </a:lnTo>
                  <a:lnTo>
                    <a:pt x="199549" y="52864"/>
                  </a:lnTo>
                  <a:lnTo>
                    <a:pt x="200502" y="61436"/>
                  </a:lnTo>
                  <a:lnTo>
                    <a:pt x="201454" y="70485"/>
                  </a:lnTo>
                  <a:lnTo>
                    <a:pt x="202406" y="79057"/>
                  </a:lnTo>
                  <a:lnTo>
                    <a:pt x="203359" y="87630"/>
                  </a:lnTo>
                  <a:lnTo>
                    <a:pt x="204311" y="96679"/>
                  </a:lnTo>
                  <a:lnTo>
                    <a:pt x="205264" y="105251"/>
                  </a:lnTo>
                  <a:lnTo>
                    <a:pt x="206216" y="114300"/>
                  </a:lnTo>
                  <a:lnTo>
                    <a:pt x="207169" y="122872"/>
                  </a:lnTo>
                  <a:lnTo>
                    <a:pt x="208122" y="131445"/>
                  </a:lnTo>
                  <a:lnTo>
                    <a:pt x="209074" y="140494"/>
                  </a:lnTo>
                  <a:lnTo>
                    <a:pt x="210027" y="149066"/>
                  </a:lnTo>
                  <a:lnTo>
                    <a:pt x="210979" y="157639"/>
                  </a:lnTo>
                  <a:lnTo>
                    <a:pt x="211931" y="166688"/>
                  </a:lnTo>
                  <a:lnTo>
                    <a:pt x="212884" y="175260"/>
                  </a:lnTo>
                  <a:lnTo>
                    <a:pt x="213836" y="183832"/>
                  </a:lnTo>
                  <a:lnTo>
                    <a:pt x="214789" y="192405"/>
                  </a:lnTo>
                  <a:lnTo>
                    <a:pt x="215741" y="201454"/>
                  </a:lnTo>
                  <a:lnTo>
                    <a:pt x="216694" y="210026"/>
                  </a:lnTo>
                  <a:lnTo>
                    <a:pt x="217647" y="218599"/>
                  </a:lnTo>
                  <a:lnTo>
                    <a:pt x="218599" y="227171"/>
                  </a:lnTo>
                  <a:lnTo>
                    <a:pt x="219552" y="235744"/>
                  </a:lnTo>
                  <a:lnTo>
                    <a:pt x="220504" y="244316"/>
                  </a:lnTo>
                  <a:lnTo>
                    <a:pt x="221456" y="252889"/>
                  </a:lnTo>
                  <a:lnTo>
                    <a:pt x="222409" y="261938"/>
                  </a:lnTo>
                  <a:lnTo>
                    <a:pt x="223838" y="270510"/>
                  </a:lnTo>
                  <a:lnTo>
                    <a:pt x="224790" y="279082"/>
                  </a:lnTo>
                  <a:lnTo>
                    <a:pt x="225743" y="287655"/>
                  </a:lnTo>
                  <a:lnTo>
                    <a:pt x="226695" y="295751"/>
                  </a:lnTo>
                  <a:lnTo>
                    <a:pt x="230505" y="300038"/>
                  </a:lnTo>
                  <a:lnTo>
                    <a:pt x="235744" y="305753"/>
                  </a:lnTo>
                  <a:lnTo>
                    <a:pt x="234315" y="313372"/>
                  </a:lnTo>
                  <a:lnTo>
                    <a:pt x="232410" y="322897"/>
                  </a:lnTo>
                  <a:lnTo>
                    <a:pt x="230505" y="332899"/>
                  </a:lnTo>
                  <a:lnTo>
                    <a:pt x="223361" y="332899"/>
                  </a:lnTo>
                  <a:lnTo>
                    <a:pt x="216218" y="332899"/>
                  </a:lnTo>
                  <a:lnTo>
                    <a:pt x="209550" y="332899"/>
                  </a:lnTo>
                  <a:lnTo>
                    <a:pt x="202406" y="332899"/>
                  </a:lnTo>
                  <a:lnTo>
                    <a:pt x="195263" y="332899"/>
                  </a:lnTo>
                  <a:lnTo>
                    <a:pt x="188595" y="332899"/>
                  </a:lnTo>
                  <a:lnTo>
                    <a:pt x="181452" y="332899"/>
                  </a:lnTo>
                  <a:lnTo>
                    <a:pt x="174784" y="332899"/>
                  </a:lnTo>
                  <a:lnTo>
                    <a:pt x="167640" y="332899"/>
                  </a:lnTo>
                  <a:lnTo>
                    <a:pt x="160973" y="332899"/>
                  </a:lnTo>
                  <a:lnTo>
                    <a:pt x="153829" y="332899"/>
                  </a:lnTo>
                  <a:lnTo>
                    <a:pt x="146685" y="332899"/>
                  </a:lnTo>
                  <a:lnTo>
                    <a:pt x="140018" y="332899"/>
                  </a:lnTo>
                  <a:lnTo>
                    <a:pt x="132874" y="332899"/>
                  </a:lnTo>
                  <a:lnTo>
                    <a:pt x="126206" y="332899"/>
                  </a:lnTo>
                  <a:lnTo>
                    <a:pt x="119063" y="332899"/>
                  </a:lnTo>
                  <a:lnTo>
                    <a:pt x="112395" y="332899"/>
                  </a:lnTo>
                  <a:lnTo>
                    <a:pt x="105728" y="332899"/>
                  </a:lnTo>
                  <a:lnTo>
                    <a:pt x="101918" y="332422"/>
                  </a:lnTo>
                  <a:lnTo>
                    <a:pt x="100489" y="331946"/>
                  </a:lnTo>
                  <a:lnTo>
                    <a:pt x="100013" y="326707"/>
                  </a:lnTo>
                  <a:lnTo>
                    <a:pt x="98584" y="326707"/>
                  </a:lnTo>
                  <a:lnTo>
                    <a:pt x="97155" y="328613"/>
                  </a:lnTo>
                  <a:lnTo>
                    <a:pt x="96679" y="330041"/>
                  </a:lnTo>
                  <a:lnTo>
                    <a:pt x="96679" y="332422"/>
                  </a:lnTo>
                  <a:lnTo>
                    <a:pt x="96679" y="333851"/>
                  </a:lnTo>
                  <a:lnTo>
                    <a:pt x="91916" y="334804"/>
                  </a:lnTo>
                  <a:lnTo>
                    <a:pt x="86202" y="336232"/>
                  </a:lnTo>
                  <a:lnTo>
                    <a:pt x="79534" y="337185"/>
                  </a:lnTo>
                  <a:lnTo>
                    <a:pt x="73343" y="336709"/>
                  </a:lnTo>
                  <a:lnTo>
                    <a:pt x="70961" y="336232"/>
                  </a:lnTo>
                  <a:lnTo>
                    <a:pt x="69056" y="335756"/>
                  </a:lnTo>
                  <a:lnTo>
                    <a:pt x="63818" y="334804"/>
                  </a:lnTo>
                  <a:lnTo>
                    <a:pt x="60960" y="334804"/>
                  </a:lnTo>
                  <a:lnTo>
                    <a:pt x="57627" y="334804"/>
                  </a:lnTo>
                  <a:lnTo>
                    <a:pt x="54293" y="335280"/>
                  </a:lnTo>
                  <a:lnTo>
                    <a:pt x="52864" y="336232"/>
                  </a:lnTo>
                  <a:lnTo>
                    <a:pt x="50006" y="340042"/>
                  </a:lnTo>
                  <a:lnTo>
                    <a:pt x="47149" y="344805"/>
                  </a:lnTo>
                  <a:lnTo>
                    <a:pt x="45720" y="344805"/>
                  </a:lnTo>
                  <a:lnTo>
                    <a:pt x="43339" y="341947"/>
                  </a:lnTo>
                  <a:lnTo>
                    <a:pt x="38100" y="337661"/>
                  </a:lnTo>
                  <a:lnTo>
                    <a:pt x="31433" y="331470"/>
                  </a:lnTo>
                  <a:lnTo>
                    <a:pt x="28099" y="328136"/>
                  </a:lnTo>
                  <a:lnTo>
                    <a:pt x="26670" y="328136"/>
                  </a:lnTo>
                  <a:lnTo>
                    <a:pt x="23336" y="330041"/>
                  </a:lnTo>
                  <a:lnTo>
                    <a:pt x="20955" y="332422"/>
                  </a:lnTo>
                  <a:lnTo>
                    <a:pt x="18098" y="335280"/>
                  </a:lnTo>
                  <a:lnTo>
                    <a:pt x="16669" y="338138"/>
                  </a:lnTo>
                  <a:lnTo>
                    <a:pt x="15716" y="341471"/>
                  </a:lnTo>
                  <a:lnTo>
                    <a:pt x="15240" y="345281"/>
                  </a:lnTo>
                  <a:lnTo>
                    <a:pt x="13811" y="350044"/>
                  </a:lnTo>
                  <a:lnTo>
                    <a:pt x="11906" y="353854"/>
                  </a:lnTo>
                  <a:lnTo>
                    <a:pt x="9049" y="356711"/>
                  </a:lnTo>
                  <a:lnTo>
                    <a:pt x="7144" y="357664"/>
                  </a:lnTo>
                  <a:lnTo>
                    <a:pt x="6191" y="358616"/>
                  </a:lnTo>
                  <a:lnTo>
                    <a:pt x="0" y="356235"/>
                  </a:lnTo>
                  <a:lnTo>
                    <a:pt x="3334" y="361950"/>
                  </a:lnTo>
                  <a:lnTo>
                    <a:pt x="2858" y="364331"/>
                  </a:lnTo>
                  <a:lnTo>
                    <a:pt x="1905" y="368617"/>
                  </a:lnTo>
                  <a:lnTo>
                    <a:pt x="3810" y="370999"/>
                  </a:lnTo>
                  <a:lnTo>
                    <a:pt x="5715" y="372904"/>
                  </a:lnTo>
                  <a:lnTo>
                    <a:pt x="7620" y="374809"/>
                  </a:lnTo>
                  <a:lnTo>
                    <a:pt x="9049" y="377190"/>
                  </a:lnTo>
                  <a:lnTo>
                    <a:pt x="9525" y="381476"/>
                  </a:lnTo>
                  <a:lnTo>
                    <a:pt x="9049" y="384810"/>
                  </a:lnTo>
                  <a:lnTo>
                    <a:pt x="10002" y="386239"/>
                  </a:lnTo>
                  <a:lnTo>
                    <a:pt x="10954" y="388144"/>
                  </a:lnTo>
                  <a:lnTo>
                    <a:pt x="10954" y="390049"/>
                  </a:lnTo>
                  <a:lnTo>
                    <a:pt x="10478" y="391478"/>
                  </a:lnTo>
                  <a:lnTo>
                    <a:pt x="8097" y="393382"/>
                  </a:lnTo>
                  <a:lnTo>
                    <a:pt x="8097" y="396716"/>
                  </a:lnTo>
                  <a:lnTo>
                    <a:pt x="10954" y="401003"/>
                  </a:lnTo>
                  <a:lnTo>
                    <a:pt x="13335" y="402907"/>
                  </a:lnTo>
                  <a:lnTo>
                    <a:pt x="13335" y="404336"/>
                  </a:lnTo>
                  <a:lnTo>
                    <a:pt x="13811" y="405765"/>
                  </a:lnTo>
                  <a:lnTo>
                    <a:pt x="15240" y="407670"/>
                  </a:lnTo>
                  <a:lnTo>
                    <a:pt x="16193" y="407194"/>
                  </a:lnTo>
                  <a:lnTo>
                    <a:pt x="17622" y="405765"/>
                  </a:lnTo>
                  <a:lnTo>
                    <a:pt x="18098" y="404813"/>
                  </a:lnTo>
                  <a:lnTo>
                    <a:pt x="20955" y="405289"/>
                  </a:lnTo>
                  <a:lnTo>
                    <a:pt x="21908" y="405765"/>
                  </a:lnTo>
                  <a:lnTo>
                    <a:pt x="23813" y="408146"/>
                  </a:lnTo>
                  <a:lnTo>
                    <a:pt x="24765" y="410051"/>
                  </a:lnTo>
                  <a:lnTo>
                    <a:pt x="25241" y="412432"/>
                  </a:lnTo>
                  <a:lnTo>
                    <a:pt x="27147" y="415290"/>
                  </a:lnTo>
                  <a:lnTo>
                    <a:pt x="28575" y="417195"/>
                  </a:lnTo>
                  <a:lnTo>
                    <a:pt x="29052" y="418624"/>
                  </a:lnTo>
                  <a:lnTo>
                    <a:pt x="30480" y="420053"/>
                  </a:lnTo>
                  <a:lnTo>
                    <a:pt x="29528" y="423863"/>
                  </a:lnTo>
                  <a:lnTo>
                    <a:pt x="29528" y="425767"/>
                  </a:lnTo>
                  <a:lnTo>
                    <a:pt x="28575" y="431006"/>
                  </a:lnTo>
                  <a:lnTo>
                    <a:pt x="28575" y="433388"/>
                  </a:lnTo>
                  <a:lnTo>
                    <a:pt x="28575" y="434340"/>
                  </a:lnTo>
                  <a:lnTo>
                    <a:pt x="30956" y="436245"/>
                  </a:lnTo>
                  <a:lnTo>
                    <a:pt x="30480" y="438626"/>
                  </a:lnTo>
                  <a:lnTo>
                    <a:pt x="29528" y="439579"/>
                  </a:lnTo>
                  <a:lnTo>
                    <a:pt x="28575" y="441484"/>
                  </a:lnTo>
                  <a:lnTo>
                    <a:pt x="27623" y="443865"/>
                  </a:lnTo>
                  <a:lnTo>
                    <a:pt x="26670" y="445770"/>
                  </a:lnTo>
                  <a:lnTo>
                    <a:pt x="27147" y="446722"/>
                  </a:lnTo>
                  <a:lnTo>
                    <a:pt x="29528" y="448628"/>
                  </a:lnTo>
                  <a:lnTo>
                    <a:pt x="33338" y="451961"/>
                  </a:lnTo>
                  <a:lnTo>
                    <a:pt x="34766" y="452438"/>
                  </a:lnTo>
                  <a:lnTo>
                    <a:pt x="36672" y="451485"/>
                  </a:lnTo>
                  <a:lnTo>
                    <a:pt x="39529" y="449104"/>
                  </a:lnTo>
                  <a:lnTo>
                    <a:pt x="41434" y="446722"/>
                  </a:lnTo>
                  <a:lnTo>
                    <a:pt x="43815" y="445294"/>
                  </a:lnTo>
                  <a:lnTo>
                    <a:pt x="46197" y="445294"/>
                  </a:lnTo>
                  <a:lnTo>
                    <a:pt x="48102" y="447199"/>
                  </a:lnTo>
                  <a:lnTo>
                    <a:pt x="50483" y="451009"/>
                  </a:lnTo>
                  <a:lnTo>
                    <a:pt x="52388" y="454819"/>
                  </a:lnTo>
                  <a:lnTo>
                    <a:pt x="52864" y="455295"/>
                  </a:lnTo>
                  <a:lnTo>
                    <a:pt x="53816" y="455771"/>
                  </a:lnTo>
                  <a:lnTo>
                    <a:pt x="54769" y="455771"/>
                  </a:lnTo>
                  <a:lnTo>
                    <a:pt x="55722" y="454819"/>
                  </a:lnTo>
                  <a:lnTo>
                    <a:pt x="56674" y="454342"/>
                  </a:lnTo>
                  <a:lnTo>
                    <a:pt x="57627" y="452914"/>
                  </a:lnTo>
                  <a:lnTo>
                    <a:pt x="61913" y="447675"/>
                  </a:lnTo>
                  <a:lnTo>
                    <a:pt x="65247" y="446246"/>
                  </a:lnTo>
                  <a:lnTo>
                    <a:pt x="66199" y="445770"/>
                  </a:lnTo>
                  <a:lnTo>
                    <a:pt x="68580" y="445294"/>
                  </a:lnTo>
                  <a:lnTo>
                    <a:pt x="71914" y="446246"/>
                  </a:lnTo>
                  <a:lnTo>
                    <a:pt x="77629" y="448628"/>
                  </a:lnTo>
                  <a:lnTo>
                    <a:pt x="83820" y="451009"/>
                  </a:lnTo>
                  <a:lnTo>
                    <a:pt x="86202" y="451485"/>
                  </a:lnTo>
                  <a:lnTo>
                    <a:pt x="87630" y="451009"/>
                  </a:lnTo>
                  <a:lnTo>
                    <a:pt x="89535" y="447675"/>
                  </a:lnTo>
                  <a:lnTo>
                    <a:pt x="91916" y="446246"/>
                  </a:lnTo>
                  <a:lnTo>
                    <a:pt x="95250" y="444817"/>
                  </a:lnTo>
                  <a:lnTo>
                    <a:pt x="98108" y="443865"/>
                  </a:lnTo>
                  <a:lnTo>
                    <a:pt x="99536" y="443865"/>
                  </a:lnTo>
                  <a:lnTo>
                    <a:pt x="100013" y="442913"/>
                  </a:lnTo>
                  <a:lnTo>
                    <a:pt x="100489" y="441484"/>
                  </a:lnTo>
                  <a:lnTo>
                    <a:pt x="100013" y="440055"/>
                  </a:lnTo>
                  <a:lnTo>
                    <a:pt x="98584" y="437197"/>
                  </a:lnTo>
                  <a:lnTo>
                    <a:pt x="98108" y="436721"/>
                  </a:lnTo>
                  <a:lnTo>
                    <a:pt x="99536" y="436245"/>
                  </a:lnTo>
                  <a:lnTo>
                    <a:pt x="101441" y="435769"/>
                  </a:lnTo>
                  <a:lnTo>
                    <a:pt x="104299" y="435769"/>
                  </a:lnTo>
                  <a:lnTo>
                    <a:pt x="107633" y="437197"/>
                  </a:lnTo>
                  <a:lnTo>
                    <a:pt x="110490" y="438626"/>
                  </a:lnTo>
                  <a:lnTo>
                    <a:pt x="111919" y="440531"/>
                  </a:lnTo>
                  <a:lnTo>
                    <a:pt x="113348" y="444817"/>
                  </a:lnTo>
                  <a:lnTo>
                    <a:pt x="114777" y="448628"/>
                  </a:lnTo>
                  <a:lnTo>
                    <a:pt x="118110" y="454819"/>
                  </a:lnTo>
                  <a:lnTo>
                    <a:pt x="118110" y="459105"/>
                  </a:lnTo>
                  <a:lnTo>
                    <a:pt x="117634" y="463391"/>
                  </a:lnTo>
                  <a:lnTo>
                    <a:pt x="119063" y="464344"/>
                  </a:lnTo>
                  <a:lnTo>
                    <a:pt x="120968" y="464820"/>
                  </a:lnTo>
                  <a:lnTo>
                    <a:pt x="121444" y="465296"/>
                  </a:lnTo>
                  <a:lnTo>
                    <a:pt x="123349" y="469106"/>
                  </a:lnTo>
                  <a:lnTo>
                    <a:pt x="124778" y="470059"/>
                  </a:lnTo>
                  <a:lnTo>
                    <a:pt x="126683" y="470059"/>
                  </a:lnTo>
                  <a:lnTo>
                    <a:pt x="130016" y="472440"/>
                  </a:lnTo>
                  <a:lnTo>
                    <a:pt x="131922" y="473392"/>
                  </a:lnTo>
                  <a:lnTo>
                    <a:pt x="132398" y="473869"/>
                  </a:lnTo>
                  <a:lnTo>
                    <a:pt x="132398" y="474821"/>
                  </a:lnTo>
                  <a:lnTo>
                    <a:pt x="131445" y="476250"/>
                  </a:lnTo>
                  <a:lnTo>
                    <a:pt x="130016" y="476726"/>
                  </a:lnTo>
                  <a:lnTo>
                    <a:pt x="128111" y="478155"/>
                  </a:lnTo>
                  <a:lnTo>
                    <a:pt x="126683" y="480536"/>
                  </a:lnTo>
                  <a:lnTo>
                    <a:pt x="123349" y="485299"/>
                  </a:lnTo>
                  <a:lnTo>
                    <a:pt x="123349" y="486251"/>
                  </a:lnTo>
                  <a:lnTo>
                    <a:pt x="123825" y="486728"/>
                  </a:lnTo>
                  <a:lnTo>
                    <a:pt x="125254" y="486728"/>
                  </a:lnTo>
                  <a:lnTo>
                    <a:pt x="126683" y="486251"/>
                  </a:lnTo>
                  <a:lnTo>
                    <a:pt x="129540" y="484822"/>
                  </a:lnTo>
                  <a:lnTo>
                    <a:pt x="131922" y="485299"/>
                  </a:lnTo>
                  <a:lnTo>
                    <a:pt x="134303" y="486728"/>
                  </a:lnTo>
                  <a:lnTo>
                    <a:pt x="135255" y="488156"/>
                  </a:lnTo>
                  <a:lnTo>
                    <a:pt x="135255" y="490061"/>
                  </a:lnTo>
                  <a:lnTo>
                    <a:pt x="134779" y="492442"/>
                  </a:lnTo>
                  <a:lnTo>
                    <a:pt x="134779" y="494824"/>
                  </a:lnTo>
                  <a:lnTo>
                    <a:pt x="135731" y="499586"/>
                  </a:lnTo>
                  <a:lnTo>
                    <a:pt x="136684" y="503872"/>
                  </a:lnTo>
                  <a:lnTo>
                    <a:pt x="138113" y="505301"/>
                  </a:lnTo>
                  <a:lnTo>
                    <a:pt x="145733" y="509588"/>
                  </a:lnTo>
                  <a:lnTo>
                    <a:pt x="146209" y="511016"/>
                  </a:lnTo>
                  <a:lnTo>
                    <a:pt x="146685" y="512445"/>
                  </a:lnTo>
                  <a:lnTo>
                    <a:pt x="146209" y="514826"/>
                  </a:lnTo>
                  <a:lnTo>
                    <a:pt x="147161" y="514826"/>
                  </a:lnTo>
                  <a:lnTo>
                    <a:pt x="149543" y="513874"/>
                  </a:lnTo>
                  <a:lnTo>
                    <a:pt x="151924" y="512445"/>
                  </a:lnTo>
                  <a:lnTo>
                    <a:pt x="154305" y="508635"/>
                  </a:lnTo>
                  <a:lnTo>
                    <a:pt x="157163" y="505778"/>
                  </a:lnTo>
                  <a:lnTo>
                    <a:pt x="160497" y="506254"/>
                  </a:lnTo>
                  <a:lnTo>
                    <a:pt x="161925" y="505301"/>
                  </a:lnTo>
                  <a:lnTo>
                    <a:pt x="162878" y="505301"/>
                  </a:lnTo>
                  <a:lnTo>
                    <a:pt x="164306" y="507206"/>
                  </a:lnTo>
                  <a:lnTo>
                    <a:pt x="165735" y="508635"/>
                  </a:lnTo>
                  <a:lnTo>
                    <a:pt x="166688" y="508635"/>
                  </a:lnTo>
                  <a:lnTo>
                    <a:pt x="167640" y="511492"/>
                  </a:lnTo>
                  <a:lnTo>
                    <a:pt x="173831" y="512445"/>
                  </a:lnTo>
                  <a:lnTo>
                    <a:pt x="176213" y="513397"/>
                  </a:lnTo>
                  <a:lnTo>
                    <a:pt x="178594" y="515303"/>
                  </a:lnTo>
                  <a:lnTo>
                    <a:pt x="179070" y="515303"/>
                  </a:lnTo>
                  <a:lnTo>
                    <a:pt x="180023" y="514826"/>
                  </a:lnTo>
                  <a:lnTo>
                    <a:pt x="180975" y="514350"/>
                  </a:lnTo>
                  <a:lnTo>
                    <a:pt x="180975" y="513397"/>
                  </a:lnTo>
                  <a:lnTo>
                    <a:pt x="180023" y="511969"/>
                  </a:lnTo>
                  <a:lnTo>
                    <a:pt x="180499" y="510064"/>
                  </a:lnTo>
                  <a:lnTo>
                    <a:pt x="181452" y="508635"/>
                  </a:lnTo>
                  <a:lnTo>
                    <a:pt x="182880" y="508635"/>
                  </a:lnTo>
                  <a:lnTo>
                    <a:pt x="185261" y="508159"/>
                  </a:lnTo>
                  <a:lnTo>
                    <a:pt x="188119" y="508159"/>
                  </a:lnTo>
                  <a:lnTo>
                    <a:pt x="190500" y="508635"/>
                  </a:lnTo>
                  <a:lnTo>
                    <a:pt x="190977" y="507206"/>
                  </a:lnTo>
                  <a:lnTo>
                    <a:pt x="190500" y="502920"/>
                  </a:lnTo>
                  <a:lnTo>
                    <a:pt x="190500" y="500539"/>
                  </a:lnTo>
                  <a:lnTo>
                    <a:pt x="190977" y="498634"/>
                  </a:lnTo>
                  <a:lnTo>
                    <a:pt x="191453" y="498157"/>
                  </a:lnTo>
                  <a:lnTo>
                    <a:pt x="194786" y="500539"/>
                  </a:lnTo>
                  <a:lnTo>
                    <a:pt x="197644" y="501491"/>
                  </a:lnTo>
                  <a:lnTo>
                    <a:pt x="199549" y="501491"/>
                  </a:lnTo>
                  <a:lnTo>
                    <a:pt x="200025" y="501015"/>
                  </a:lnTo>
                  <a:lnTo>
                    <a:pt x="199073" y="498157"/>
                  </a:lnTo>
                  <a:lnTo>
                    <a:pt x="199549" y="497681"/>
                  </a:lnTo>
                  <a:lnTo>
                    <a:pt x="200025" y="497205"/>
                  </a:lnTo>
                  <a:lnTo>
                    <a:pt x="201454" y="496729"/>
                  </a:lnTo>
                  <a:lnTo>
                    <a:pt x="204788" y="495776"/>
                  </a:lnTo>
                  <a:lnTo>
                    <a:pt x="205264" y="495776"/>
                  </a:lnTo>
                  <a:lnTo>
                    <a:pt x="206216" y="500063"/>
                  </a:lnTo>
                  <a:lnTo>
                    <a:pt x="205740" y="501491"/>
                  </a:lnTo>
                  <a:lnTo>
                    <a:pt x="206216" y="504349"/>
                  </a:lnTo>
                  <a:lnTo>
                    <a:pt x="207169" y="506730"/>
                  </a:lnTo>
                  <a:lnTo>
                    <a:pt x="207169" y="507682"/>
                  </a:lnTo>
                  <a:lnTo>
                    <a:pt x="206693" y="509588"/>
                  </a:lnTo>
                  <a:lnTo>
                    <a:pt x="205740" y="511016"/>
                  </a:lnTo>
                  <a:lnTo>
                    <a:pt x="205740" y="511492"/>
                  </a:lnTo>
                  <a:lnTo>
                    <a:pt x="207169" y="512445"/>
                  </a:lnTo>
                  <a:lnTo>
                    <a:pt x="210027" y="513397"/>
                  </a:lnTo>
                  <a:lnTo>
                    <a:pt x="212884" y="513874"/>
                  </a:lnTo>
                  <a:lnTo>
                    <a:pt x="214313" y="511969"/>
                  </a:lnTo>
                  <a:lnTo>
                    <a:pt x="215741" y="511016"/>
                  </a:lnTo>
                  <a:lnTo>
                    <a:pt x="217170" y="510064"/>
                  </a:lnTo>
                  <a:lnTo>
                    <a:pt x="217170" y="508159"/>
                  </a:lnTo>
                  <a:lnTo>
                    <a:pt x="219075" y="507206"/>
                  </a:lnTo>
                  <a:lnTo>
                    <a:pt x="224314" y="505778"/>
                  </a:lnTo>
                  <a:lnTo>
                    <a:pt x="229077" y="505301"/>
                  </a:lnTo>
                  <a:lnTo>
                    <a:pt x="230029" y="505778"/>
                  </a:lnTo>
                  <a:lnTo>
                    <a:pt x="230505" y="503872"/>
                  </a:lnTo>
                  <a:lnTo>
                    <a:pt x="231458" y="501015"/>
                  </a:lnTo>
                  <a:lnTo>
                    <a:pt x="231458" y="498634"/>
                  </a:lnTo>
                  <a:lnTo>
                    <a:pt x="232410" y="494347"/>
                  </a:lnTo>
                  <a:lnTo>
                    <a:pt x="231934" y="488632"/>
                  </a:lnTo>
                  <a:lnTo>
                    <a:pt x="230981" y="484822"/>
                  </a:lnTo>
                  <a:lnTo>
                    <a:pt x="233363" y="483394"/>
                  </a:lnTo>
                  <a:lnTo>
                    <a:pt x="236220" y="481965"/>
                  </a:lnTo>
                  <a:lnTo>
                    <a:pt x="237649" y="479584"/>
                  </a:lnTo>
                  <a:lnTo>
                    <a:pt x="239554" y="473392"/>
                  </a:lnTo>
                  <a:lnTo>
                    <a:pt x="240030" y="468630"/>
                  </a:lnTo>
                  <a:lnTo>
                    <a:pt x="239554" y="466725"/>
                  </a:lnTo>
                  <a:lnTo>
                    <a:pt x="238602" y="465296"/>
                  </a:lnTo>
                  <a:lnTo>
                    <a:pt x="238125" y="462915"/>
                  </a:lnTo>
                  <a:lnTo>
                    <a:pt x="237649" y="460534"/>
                  </a:lnTo>
                  <a:lnTo>
                    <a:pt x="238125" y="458153"/>
                  </a:lnTo>
                  <a:lnTo>
                    <a:pt x="240030" y="456247"/>
                  </a:lnTo>
                  <a:lnTo>
                    <a:pt x="242411" y="454342"/>
                  </a:lnTo>
                  <a:lnTo>
                    <a:pt x="244316" y="453390"/>
                  </a:lnTo>
                  <a:lnTo>
                    <a:pt x="249079" y="452438"/>
                  </a:lnTo>
                  <a:lnTo>
                    <a:pt x="254794" y="451485"/>
                  </a:lnTo>
                  <a:lnTo>
                    <a:pt x="258128" y="449580"/>
                  </a:lnTo>
                  <a:lnTo>
                    <a:pt x="260509" y="448151"/>
                  </a:lnTo>
                  <a:lnTo>
                    <a:pt x="261938" y="447199"/>
                  </a:lnTo>
                  <a:lnTo>
                    <a:pt x="263366" y="444817"/>
                  </a:lnTo>
                  <a:lnTo>
                    <a:pt x="265748" y="442913"/>
                  </a:lnTo>
                  <a:lnTo>
                    <a:pt x="267177" y="441007"/>
                  </a:lnTo>
                  <a:lnTo>
                    <a:pt x="267653" y="435769"/>
                  </a:lnTo>
                  <a:lnTo>
                    <a:pt x="267653" y="432435"/>
                  </a:lnTo>
                  <a:lnTo>
                    <a:pt x="266224" y="431006"/>
                  </a:lnTo>
                  <a:lnTo>
                    <a:pt x="265748" y="429578"/>
                  </a:lnTo>
                  <a:lnTo>
                    <a:pt x="274320" y="425291"/>
                  </a:lnTo>
                  <a:lnTo>
                    <a:pt x="274320" y="422434"/>
                  </a:lnTo>
                  <a:lnTo>
                    <a:pt x="272891" y="419100"/>
                  </a:lnTo>
                  <a:lnTo>
                    <a:pt x="271463" y="416719"/>
                  </a:lnTo>
                  <a:lnTo>
                    <a:pt x="270510" y="414338"/>
                  </a:lnTo>
                  <a:lnTo>
                    <a:pt x="272891" y="411480"/>
                  </a:lnTo>
                  <a:lnTo>
                    <a:pt x="275273" y="409575"/>
                  </a:lnTo>
                  <a:lnTo>
                    <a:pt x="276702" y="407670"/>
                  </a:lnTo>
                  <a:lnTo>
                    <a:pt x="280035" y="405289"/>
                  </a:lnTo>
                  <a:lnTo>
                    <a:pt x="283845" y="404336"/>
                  </a:lnTo>
                  <a:lnTo>
                    <a:pt x="286703" y="405289"/>
                  </a:lnTo>
                  <a:lnTo>
                    <a:pt x="296228" y="411480"/>
                  </a:lnTo>
                  <a:lnTo>
                    <a:pt x="298133" y="411956"/>
                  </a:lnTo>
                  <a:lnTo>
                    <a:pt x="300038" y="411480"/>
                  </a:lnTo>
                  <a:lnTo>
                    <a:pt x="302419" y="410051"/>
                  </a:lnTo>
                  <a:lnTo>
                    <a:pt x="305753" y="408622"/>
                  </a:lnTo>
                  <a:lnTo>
                    <a:pt x="306705" y="404813"/>
                  </a:lnTo>
                  <a:lnTo>
                    <a:pt x="306705" y="398621"/>
                  </a:lnTo>
                  <a:lnTo>
                    <a:pt x="307658" y="395764"/>
                  </a:lnTo>
                  <a:lnTo>
                    <a:pt x="309086" y="395288"/>
                  </a:lnTo>
                  <a:lnTo>
                    <a:pt x="314802" y="396240"/>
                  </a:lnTo>
                  <a:lnTo>
                    <a:pt x="316230" y="396716"/>
                  </a:lnTo>
                  <a:lnTo>
                    <a:pt x="317659" y="396240"/>
                  </a:lnTo>
                  <a:lnTo>
                    <a:pt x="318611" y="395288"/>
                  </a:lnTo>
                  <a:lnTo>
                    <a:pt x="318611" y="392906"/>
                  </a:lnTo>
                  <a:lnTo>
                    <a:pt x="318611" y="391478"/>
                  </a:lnTo>
                  <a:lnTo>
                    <a:pt x="320040" y="385763"/>
                  </a:lnTo>
                  <a:lnTo>
                    <a:pt x="323374" y="381476"/>
                  </a:lnTo>
                  <a:lnTo>
                    <a:pt x="330041" y="376238"/>
                  </a:lnTo>
                  <a:lnTo>
                    <a:pt x="331947" y="375285"/>
                  </a:lnTo>
                  <a:lnTo>
                    <a:pt x="334328" y="374809"/>
                  </a:lnTo>
                  <a:lnTo>
                    <a:pt x="346234" y="378142"/>
                  </a:lnTo>
                  <a:lnTo>
                    <a:pt x="348139" y="377666"/>
                  </a:lnTo>
                  <a:lnTo>
                    <a:pt x="350997" y="368617"/>
                  </a:lnTo>
                  <a:lnTo>
                    <a:pt x="353854" y="367665"/>
                  </a:lnTo>
                  <a:lnTo>
                    <a:pt x="357664" y="367665"/>
                  </a:lnTo>
                  <a:lnTo>
                    <a:pt x="360522" y="366713"/>
                  </a:lnTo>
                  <a:lnTo>
                    <a:pt x="361474" y="366236"/>
                  </a:lnTo>
                  <a:lnTo>
                    <a:pt x="367189" y="362426"/>
                  </a:lnTo>
                  <a:lnTo>
                    <a:pt x="377190" y="358140"/>
                  </a:lnTo>
                  <a:lnTo>
                    <a:pt x="382429" y="356235"/>
                  </a:lnTo>
                  <a:lnTo>
                    <a:pt x="383381" y="355282"/>
                  </a:lnTo>
                  <a:lnTo>
                    <a:pt x="387191" y="351949"/>
                  </a:lnTo>
                  <a:lnTo>
                    <a:pt x="391954" y="348139"/>
                  </a:lnTo>
                  <a:lnTo>
                    <a:pt x="395288" y="347663"/>
                  </a:lnTo>
                  <a:lnTo>
                    <a:pt x="399574" y="347186"/>
                  </a:lnTo>
                  <a:lnTo>
                    <a:pt x="402431" y="347663"/>
                  </a:lnTo>
                  <a:lnTo>
                    <a:pt x="403384" y="348615"/>
                  </a:lnTo>
                  <a:lnTo>
                    <a:pt x="404336" y="349567"/>
                  </a:lnTo>
                  <a:lnTo>
                    <a:pt x="410052" y="347663"/>
                  </a:lnTo>
                  <a:lnTo>
                    <a:pt x="418148" y="350520"/>
                  </a:lnTo>
                  <a:lnTo>
                    <a:pt x="425291" y="352901"/>
                  </a:lnTo>
                  <a:lnTo>
                    <a:pt x="425768" y="350996"/>
                  </a:lnTo>
                  <a:lnTo>
                    <a:pt x="427673" y="350520"/>
                  </a:lnTo>
                  <a:lnTo>
                    <a:pt x="432911" y="350520"/>
                  </a:lnTo>
                  <a:lnTo>
                    <a:pt x="442436" y="351472"/>
                  </a:lnTo>
                  <a:lnTo>
                    <a:pt x="450056" y="350520"/>
                  </a:lnTo>
                  <a:lnTo>
                    <a:pt x="450533" y="350044"/>
                  </a:lnTo>
                  <a:lnTo>
                    <a:pt x="456248" y="345281"/>
                  </a:lnTo>
                  <a:lnTo>
                    <a:pt x="462439" y="340519"/>
                  </a:lnTo>
                  <a:lnTo>
                    <a:pt x="471488" y="340042"/>
                  </a:lnTo>
                  <a:lnTo>
                    <a:pt x="481013" y="339566"/>
                  </a:lnTo>
                  <a:lnTo>
                    <a:pt x="489109" y="339090"/>
                  </a:lnTo>
                  <a:lnTo>
                    <a:pt x="500539" y="338614"/>
                  </a:lnTo>
                  <a:lnTo>
                    <a:pt x="509588" y="338614"/>
                  </a:lnTo>
                  <a:lnTo>
                    <a:pt x="520065" y="338138"/>
                  </a:lnTo>
                  <a:lnTo>
                    <a:pt x="520541" y="335756"/>
                  </a:lnTo>
                  <a:lnTo>
                    <a:pt x="521018" y="335280"/>
                  </a:lnTo>
                  <a:lnTo>
                    <a:pt x="521970" y="335280"/>
                  </a:lnTo>
                  <a:lnTo>
                    <a:pt x="530067" y="336232"/>
                  </a:lnTo>
                  <a:lnTo>
                    <a:pt x="537210" y="337661"/>
                  </a:lnTo>
                  <a:lnTo>
                    <a:pt x="537686" y="333375"/>
                  </a:lnTo>
                  <a:lnTo>
                    <a:pt x="544354" y="327660"/>
                  </a:lnTo>
                  <a:lnTo>
                    <a:pt x="547688" y="326707"/>
                  </a:lnTo>
                  <a:lnTo>
                    <a:pt x="548640" y="325755"/>
                  </a:lnTo>
                  <a:lnTo>
                    <a:pt x="550069" y="323850"/>
                  </a:lnTo>
                  <a:lnTo>
                    <a:pt x="550545" y="320992"/>
                  </a:lnTo>
                  <a:lnTo>
                    <a:pt x="551022" y="319088"/>
                  </a:lnTo>
                  <a:lnTo>
                    <a:pt x="552450" y="317182"/>
                  </a:lnTo>
                  <a:lnTo>
                    <a:pt x="553403" y="314325"/>
                  </a:lnTo>
                  <a:lnTo>
                    <a:pt x="554355" y="308610"/>
                  </a:lnTo>
                  <a:lnTo>
                    <a:pt x="558165" y="302895"/>
                  </a:lnTo>
                  <a:lnTo>
                    <a:pt x="560070" y="295275"/>
                  </a:lnTo>
                  <a:lnTo>
                    <a:pt x="560547" y="288131"/>
                  </a:lnTo>
                  <a:lnTo>
                    <a:pt x="561023" y="282416"/>
                  </a:lnTo>
                  <a:lnTo>
                    <a:pt x="561975" y="280988"/>
                  </a:lnTo>
                  <a:close/>
                </a:path>
              </a:pathLst>
            </a:custGeom>
            <a:grpFill/>
            <a:ln w="3175" cap="flat">
              <a:solidFill>
                <a:schemeClr val="bg1">
                  <a:lumMod val="75000"/>
                </a:scheme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" name="Freeform: Shape 352">
              <a:extLst>
                <a:ext uri="{FF2B5EF4-FFF2-40B4-BE49-F238E27FC236}">
                  <a16:creationId xmlns:a16="http://schemas.microsoft.com/office/drawing/2014/main" id="{535C55C3-D1D3-C7F7-E3C0-A2D67F68781D}"/>
                </a:ext>
              </a:extLst>
            </p:cNvPr>
            <p:cNvSpPr/>
            <p:nvPr/>
          </p:nvSpPr>
          <p:spPr>
            <a:xfrm>
              <a:off x="6415087" y="2784157"/>
              <a:ext cx="87153" cy="60959"/>
            </a:xfrm>
            <a:custGeom>
              <a:avLst/>
              <a:gdLst>
                <a:gd name="connsiteX0" fmla="*/ 87154 w 87153"/>
                <a:gd name="connsiteY0" fmla="*/ 24765 h 60959"/>
                <a:gd name="connsiteX1" fmla="*/ 86677 w 87153"/>
                <a:gd name="connsiteY1" fmla="*/ 24289 h 60959"/>
                <a:gd name="connsiteX2" fmla="*/ 85249 w 87153"/>
                <a:gd name="connsiteY2" fmla="*/ 23336 h 60959"/>
                <a:gd name="connsiteX3" fmla="*/ 83820 w 87153"/>
                <a:gd name="connsiteY3" fmla="*/ 20955 h 60959"/>
                <a:gd name="connsiteX4" fmla="*/ 81439 w 87153"/>
                <a:gd name="connsiteY4" fmla="*/ 14764 h 60959"/>
                <a:gd name="connsiteX5" fmla="*/ 80010 w 87153"/>
                <a:gd name="connsiteY5" fmla="*/ 13335 h 60959"/>
                <a:gd name="connsiteX6" fmla="*/ 76200 w 87153"/>
                <a:gd name="connsiteY6" fmla="*/ 11906 h 60959"/>
                <a:gd name="connsiteX7" fmla="*/ 72866 w 87153"/>
                <a:gd name="connsiteY7" fmla="*/ 10001 h 60959"/>
                <a:gd name="connsiteX8" fmla="*/ 70009 w 87153"/>
                <a:gd name="connsiteY8" fmla="*/ 7620 h 60959"/>
                <a:gd name="connsiteX9" fmla="*/ 64770 w 87153"/>
                <a:gd name="connsiteY9" fmla="*/ 1905 h 60959"/>
                <a:gd name="connsiteX10" fmla="*/ 63818 w 87153"/>
                <a:gd name="connsiteY10" fmla="*/ 1429 h 60959"/>
                <a:gd name="connsiteX11" fmla="*/ 62389 w 87153"/>
                <a:gd name="connsiteY11" fmla="*/ 476 h 60959"/>
                <a:gd name="connsiteX12" fmla="*/ 60960 w 87153"/>
                <a:gd name="connsiteY12" fmla="*/ 0 h 60959"/>
                <a:gd name="connsiteX13" fmla="*/ 58102 w 87153"/>
                <a:gd name="connsiteY13" fmla="*/ 1429 h 60959"/>
                <a:gd name="connsiteX14" fmla="*/ 54769 w 87153"/>
                <a:gd name="connsiteY14" fmla="*/ 1905 h 60959"/>
                <a:gd name="connsiteX15" fmla="*/ 52388 w 87153"/>
                <a:gd name="connsiteY15" fmla="*/ 1429 h 60959"/>
                <a:gd name="connsiteX16" fmla="*/ 49530 w 87153"/>
                <a:gd name="connsiteY16" fmla="*/ 1429 h 60959"/>
                <a:gd name="connsiteX17" fmla="*/ 48101 w 87153"/>
                <a:gd name="connsiteY17" fmla="*/ 1905 h 60959"/>
                <a:gd name="connsiteX18" fmla="*/ 46673 w 87153"/>
                <a:gd name="connsiteY18" fmla="*/ 2381 h 60959"/>
                <a:gd name="connsiteX19" fmla="*/ 44291 w 87153"/>
                <a:gd name="connsiteY19" fmla="*/ 3810 h 60959"/>
                <a:gd name="connsiteX20" fmla="*/ 40005 w 87153"/>
                <a:gd name="connsiteY20" fmla="*/ 4763 h 60959"/>
                <a:gd name="connsiteX21" fmla="*/ 38100 w 87153"/>
                <a:gd name="connsiteY21" fmla="*/ 4286 h 60959"/>
                <a:gd name="connsiteX22" fmla="*/ 38100 w 87153"/>
                <a:gd name="connsiteY22" fmla="*/ 4286 h 60959"/>
                <a:gd name="connsiteX23" fmla="*/ 32385 w 87153"/>
                <a:gd name="connsiteY23" fmla="*/ 5715 h 60959"/>
                <a:gd name="connsiteX24" fmla="*/ 30480 w 87153"/>
                <a:gd name="connsiteY24" fmla="*/ 6667 h 60959"/>
                <a:gd name="connsiteX25" fmla="*/ 29051 w 87153"/>
                <a:gd name="connsiteY25" fmla="*/ 9049 h 60959"/>
                <a:gd name="connsiteX26" fmla="*/ 28575 w 87153"/>
                <a:gd name="connsiteY26" fmla="*/ 10477 h 60959"/>
                <a:gd name="connsiteX27" fmla="*/ 27623 w 87153"/>
                <a:gd name="connsiteY27" fmla="*/ 10477 h 60959"/>
                <a:gd name="connsiteX28" fmla="*/ 26194 w 87153"/>
                <a:gd name="connsiteY28" fmla="*/ 9049 h 60959"/>
                <a:gd name="connsiteX29" fmla="*/ 23813 w 87153"/>
                <a:gd name="connsiteY29" fmla="*/ 7144 h 60959"/>
                <a:gd name="connsiteX30" fmla="*/ 20955 w 87153"/>
                <a:gd name="connsiteY30" fmla="*/ 7620 h 60959"/>
                <a:gd name="connsiteX31" fmla="*/ 11430 w 87153"/>
                <a:gd name="connsiteY31" fmla="*/ 11430 h 60959"/>
                <a:gd name="connsiteX32" fmla="*/ 10477 w 87153"/>
                <a:gd name="connsiteY32" fmla="*/ 13811 h 60959"/>
                <a:gd name="connsiteX33" fmla="*/ 10477 w 87153"/>
                <a:gd name="connsiteY33" fmla="*/ 18097 h 60959"/>
                <a:gd name="connsiteX34" fmla="*/ 9525 w 87153"/>
                <a:gd name="connsiteY34" fmla="*/ 19526 h 60959"/>
                <a:gd name="connsiteX35" fmla="*/ 8573 w 87153"/>
                <a:gd name="connsiteY35" fmla="*/ 20479 h 60959"/>
                <a:gd name="connsiteX36" fmla="*/ 4763 w 87153"/>
                <a:gd name="connsiteY36" fmla="*/ 20002 h 60959"/>
                <a:gd name="connsiteX37" fmla="*/ 4286 w 87153"/>
                <a:gd name="connsiteY37" fmla="*/ 19526 h 60959"/>
                <a:gd name="connsiteX38" fmla="*/ 3810 w 87153"/>
                <a:gd name="connsiteY38" fmla="*/ 20002 h 60959"/>
                <a:gd name="connsiteX39" fmla="*/ 1905 w 87153"/>
                <a:gd name="connsiteY39" fmla="*/ 26194 h 60959"/>
                <a:gd name="connsiteX40" fmla="*/ 2381 w 87153"/>
                <a:gd name="connsiteY40" fmla="*/ 29527 h 60959"/>
                <a:gd name="connsiteX41" fmla="*/ 2381 w 87153"/>
                <a:gd name="connsiteY41" fmla="*/ 31433 h 60959"/>
                <a:gd name="connsiteX42" fmla="*/ 952 w 87153"/>
                <a:gd name="connsiteY42" fmla="*/ 32385 h 60959"/>
                <a:gd name="connsiteX43" fmla="*/ 0 w 87153"/>
                <a:gd name="connsiteY43" fmla="*/ 33814 h 60959"/>
                <a:gd name="connsiteX44" fmla="*/ 1905 w 87153"/>
                <a:gd name="connsiteY44" fmla="*/ 39052 h 60959"/>
                <a:gd name="connsiteX45" fmla="*/ 1429 w 87153"/>
                <a:gd name="connsiteY45" fmla="*/ 41434 h 60959"/>
                <a:gd name="connsiteX46" fmla="*/ 1429 w 87153"/>
                <a:gd name="connsiteY46" fmla="*/ 43815 h 60959"/>
                <a:gd name="connsiteX47" fmla="*/ 4286 w 87153"/>
                <a:gd name="connsiteY47" fmla="*/ 49530 h 60959"/>
                <a:gd name="connsiteX48" fmla="*/ 5715 w 87153"/>
                <a:gd name="connsiteY48" fmla="*/ 51435 h 60959"/>
                <a:gd name="connsiteX49" fmla="*/ 7144 w 87153"/>
                <a:gd name="connsiteY49" fmla="*/ 52388 h 60959"/>
                <a:gd name="connsiteX50" fmla="*/ 9049 w 87153"/>
                <a:gd name="connsiteY50" fmla="*/ 57626 h 60959"/>
                <a:gd name="connsiteX51" fmla="*/ 10001 w 87153"/>
                <a:gd name="connsiteY51" fmla="*/ 58579 h 60959"/>
                <a:gd name="connsiteX52" fmla="*/ 14764 w 87153"/>
                <a:gd name="connsiteY52" fmla="*/ 58102 h 60959"/>
                <a:gd name="connsiteX53" fmla="*/ 16669 w 87153"/>
                <a:gd name="connsiteY53" fmla="*/ 58579 h 60959"/>
                <a:gd name="connsiteX54" fmla="*/ 17621 w 87153"/>
                <a:gd name="connsiteY54" fmla="*/ 60008 h 60959"/>
                <a:gd name="connsiteX55" fmla="*/ 17621 w 87153"/>
                <a:gd name="connsiteY55" fmla="*/ 60960 h 60959"/>
                <a:gd name="connsiteX56" fmla="*/ 22384 w 87153"/>
                <a:gd name="connsiteY56" fmla="*/ 60484 h 60959"/>
                <a:gd name="connsiteX57" fmla="*/ 23813 w 87153"/>
                <a:gd name="connsiteY57" fmla="*/ 60008 h 60959"/>
                <a:gd name="connsiteX58" fmla="*/ 30004 w 87153"/>
                <a:gd name="connsiteY58" fmla="*/ 60008 h 60959"/>
                <a:gd name="connsiteX59" fmla="*/ 32861 w 87153"/>
                <a:gd name="connsiteY59" fmla="*/ 58579 h 60959"/>
                <a:gd name="connsiteX60" fmla="*/ 34766 w 87153"/>
                <a:gd name="connsiteY60" fmla="*/ 58579 h 60959"/>
                <a:gd name="connsiteX61" fmla="*/ 38576 w 87153"/>
                <a:gd name="connsiteY61" fmla="*/ 60008 h 60959"/>
                <a:gd name="connsiteX62" fmla="*/ 40481 w 87153"/>
                <a:gd name="connsiteY62" fmla="*/ 59055 h 60959"/>
                <a:gd name="connsiteX63" fmla="*/ 45720 w 87153"/>
                <a:gd name="connsiteY63" fmla="*/ 56674 h 60959"/>
                <a:gd name="connsiteX64" fmla="*/ 50482 w 87153"/>
                <a:gd name="connsiteY64" fmla="*/ 50483 h 60959"/>
                <a:gd name="connsiteX65" fmla="*/ 52864 w 87153"/>
                <a:gd name="connsiteY65" fmla="*/ 49530 h 60959"/>
                <a:gd name="connsiteX66" fmla="*/ 57626 w 87153"/>
                <a:gd name="connsiteY66" fmla="*/ 49054 h 60959"/>
                <a:gd name="connsiteX67" fmla="*/ 59055 w 87153"/>
                <a:gd name="connsiteY67" fmla="*/ 48577 h 60959"/>
                <a:gd name="connsiteX68" fmla="*/ 60960 w 87153"/>
                <a:gd name="connsiteY68" fmla="*/ 48577 h 60959"/>
                <a:gd name="connsiteX69" fmla="*/ 66675 w 87153"/>
                <a:gd name="connsiteY69" fmla="*/ 49530 h 60959"/>
                <a:gd name="connsiteX70" fmla="*/ 70009 w 87153"/>
                <a:gd name="connsiteY70" fmla="*/ 50006 h 60959"/>
                <a:gd name="connsiteX71" fmla="*/ 73343 w 87153"/>
                <a:gd name="connsiteY71" fmla="*/ 49054 h 60959"/>
                <a:gd name="connsiteX72" fmla="*/ 77629 w 87153"/>
                <a:gd name="connsiteY72" fmla="*/ 47625 h 60959"/>
                <a:gd name="connsiteX73" fmla="*/ 78581 w 87153"/>
                <a:gd name="connsiteY73" fmla="*/ 42386 h 60959"/>
                <a:gd name="connsiteX74" fmla="*/ 79534 w 87153"/>
                <a:gd name="connsiteY74" fmla="*/ 41434 h 60959"/>
                <a:gd name="connsiteX75" fmla="*/ 82391 w 87153"/>
                <a:gd name="connsiteY75" fmla="*/ 40958 h 60959"/>
                <a:gd name="connsiteX76" fmla="*/ 84296 w 87153"/>
                <a:gd name="connsiteY76" fmla="*/ 41434 h 60959"/>
                <a:gd name="connsiteX77" fmla="*/ 84773 w 87153"/>
                <a:gd name="connsiteY77" fmla="*/ 40481 h 60959"/>
                <a:gd name="connsiteX78" fmla="*/ 85249 w 87153"/>
                <a:gd name="connsiteY78" fmla="*/ 30480 h 60959"/>
                <a:gd name="connsiteX79" fmla="*/ 87154 w 87153"/>
                <a:gd name="connsiteY79" fmla="*/ 25717 h 60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</a:cxnLst>
              <a:rect l="l" t="t" r="r" b="b"/>
              <a:pathLst>
                <a:path w="87153" h="60959">
                  <a:moveTo>
                    <a:pt x="87154" y="24765"/>
                  </a:moveTo>
                  <a:lnTo>
                    <a:pt x="86677" y="24289"/>
                  </a:lnTo>
                  <a:lnTo>
                    <a:pt x="85249" y="23336"/>
                  </a:lnTo>
                  <a:lnTo>
                    <a:pt x="83820" y="20955"/>
                  </a:lnTo>
                  <a:lnTo>
                    <a:pt x="81439" y="14764"/>
                  </a:lnTo>
                  <a:lnTo>
                    <a:pt x="80010" y="13335"/>
                  </a:lnTo>
                  <a:lnTo>
                    <a:pt x="76200" y="11906"/>
                  </a:lnTo>
                  <a:lnTo>
                    <a:pt x="72866" y="10001"/>
                  </a:lnTo>
                  <a:lnTo>
                    <a:pt x="70009" y="7620"/>
                  </a:lnTo>
                  <a:lnTo>
                    <a:pt x="64770" y="1905"/>
                  </a:lnTo>
                  <a:lnTo>
                    <a:pt x="63818" y="1429"/>
                  </a:lnTo>
                  <a:lnTo>
                    <a:pt x="62389" y="476"/>
                  </a:lnTo>
                  <a:lnTo>
                    <a:pt x="60960" y="0"/>
                  </a:lnTo>
                  <a:lnTo>
                    <a:pt x="58102" y="1429"/>
                  </a:lnTo>
                  <a:lnTo>
                    <a:pt x="54769" y="1905"/>
                  </a:lnTo>
                  <a:lnTo>
                    <a:pt x="52388" y="1429"/>
                  </a:lnTo>
                  <a:lnTo>
                    <a:pt x="49530" y="1429"/>
                  </a:lnTo>
                  <a:lnTo>
                    <a:pt x="48101" y="1905"/>
                  </a:lnTo>
                  <a:lnTo>
                    <a:pt x="46673" y="2381"/>
                  </a:lnTo>
                  <a:lnTo>
                    <a:pt x="44291" y="3810"/>
                  </a:lnTo>
                  <a:lnTo>
                    <a:pt x="40005" y="4763"/>
                  </a:lnTo>
                  <a:lnTo>
                    <a:pt x="38100" y="4286"/>
                  </a:lnTo>
                  <a:lnTo>
                    <a:pt x="38100" y="4286"/>
                  </a:lnTo>
                  <a:lnTo>
                    <a:pt x="32385" y="5715"/>
                  </a:lnTo>
                  <a:lnTo>
                    <a:pt x="30480" y="6667"/>
                  </a:lnTo>
                  <a:lnTo>
                    <a:pt x="29051" y="9049"/>
                  </a:lnTo>
                  <a:lnTo>
                    <a:pt x="28575" y="10477"/>
                  </a:lnTo>
                  <a:lnTo>
                    <a:pt x="27623" y="10477"/>
                  </a:lnTo>
                  <a:lnTo>
                    <a:pt x="26194" y="9049"/>
                  </a:lnTo>
                  <a:lnTo>
                    <a:pt x="23813" y="7144"/>
                  </a:lnTo>
                  <a:lnTo>
                    <a:pt x="20955" y="7620"/>
                  </a:lnTo>
                  <a:lnTo>
                    <a:pt x="11430" y="11430"/>
                  </a:lnTo>
                  <a:lnTo>
                    <a:pt x="10477" y="13811"/>
                  </a:lnTo>
                  <a:lnTo>
                    <a:pt x="10477" y="18097"/>
                  </a:lnTo>
                  <a:lnTo>
                    <a:pt x="9525" y="19526"/>
                  </a:lnTo>
                  <a:lnTo>
                    <a:pt x="8573" y="20479"/>
                  </a:lnTo>
                  <a:lnTo>
                    <a:pt x="4763" y="20002"/>
                  </a:lnTo>
                  <a:lnTo>
                    <a:pt x="4286" y="19526"/>
                  </a:lnTo>
                  <a:lnTo>
                    <a:pt x="3810" y="20002"/>
                  </a:lnTo>
                  <a:lnTo>
                    <a:pt x="1905" y="26194"/>
                  </a:lnTo>
                  <a:lnTo>
                    <a:pt x="2381" y="29527"/>
                  </a:lnTo>
                  <a:lnTo>
                    <a:pt x="2381" y="31433"/>
                  </a:lnTo>
                  <a:lnTo>
                    <a:pt x="952" y="32385"/>
                  </a:lnTo>
                  <a:lnTo>
                    <a:pt x="0" y="33814"/>
                  </a:lnTo>
                  <a:lnTo>
                    <a:pt x="1905" y="39052"/>
                  </a:lnTo>
                  <a:lnTo>
                    <a:pt x="1429" y="41434"/>
                  </a:lnTo>
                  <a:lnTo>
                    <a:pt x="1429" y="43815"/>
                  </a:lnTo>
                  <a:lnTo>
                    <a:pt x="4286" y="49530"/>
                  </a:lnTo>
                  <a:lnTo>
                    <a:pt x="5715" y="51435"/>
                  </a:lnTo>
                  <a:lnTo>
                    <a:pt x="7144" y="52388"/>
                  </a:lnTo>
                  <a:lnTo>
                    <a:pt x="9049" y="57626"/>
                  </a:lnTo>
                  <a:lnTo>
                    <a:pt x="10001" y="58579"/>
                  </a:lnTo>
                  <a:lnTo>
                    <a:pt x="14764" y="58102"/>
                  </a:lnTo>
                  <a:lnTo>
                    <a:pt x="16669" y="58579"/>
                  </a:lnTo>
                  <a:lnTo>
                    <a:pt x="17621" y="60008"/>
                  </a:lnTo>
                  <a:lnTo>
                    <a:pt x="17621" y="60960"/>
                  </a:lnTo>
                  <a:lnTo>
                    <a:pt x="22384" y="60484"/>
                  </a:lnTo>
                  <a:lnTo>
                    <a:pt x="23813" y="60008"/>
                  </a:lnTo>
                  <a:lnTo>
                    <a:pt x="30004" y="60008"/>
                  </a:lnTo>
                  <a:lnTo>
                    <a:pt x="32861" y="58579"/>
                  </a:lnTo>
                  <a:lnTo>
                    <a:pt x="34766" y="58579"/>
                  </a:lnTo>
                  <a:lnTo>
                    <a:pt x="38576" y="60008"/>
                  </a:lnTo>
                  <a:lnTo>
                    <a:pt x="40481" y="59055"/>
                  </a:lnTo>
                  <a:lnTo>
                    <a:pt x="45720" y="56674"/>
                  </a:lnTo>
                  <a:lnTo>
                    <a:pt x="50482" y="50483"/>
                  </a:lnTo>
                  <a:lnTo>
                    <a:pt x="52864" y="49530"/>
                  </a:lnTo>
                  <a:lnTo>
                    <a:pt x="57626" y="49054"/>
                  </a:lnTo>
                  <a:lnTo>
                    <a:pt x="59055" y="48577"/>
                  </a:lnTo>
                  <a:lnTo>
                    <a:pt x="60960" y="48577"/>
                  </a:lnTo>
                  <a:lnTo>
                    <a:pt x="66675" y="49530"/>
                  </a:lnTo>
                  <a:lnTo>
                    <a:pt x="70009" y="50006"/>
                  </a:lnTo>
                  <a:lnTo>
                    <a:pt x="73343" y="49054"/>
                  </a:lnTo>
                  <a:lnTo>
                    <a:pt x="77629" y="47625"/>
                  </a:lnTo>
                  <a:lnTo>
                    <a:pt x="78581" y="42386"/>
                  </a:lnTo>
                  <a:lnTo>
                    <a:pt x="79534" y="41434"/>
                  </a:lnTo>
                  <a:lnTo>
                    <a:pt x="82391" y="40958"/>
                  </a:lnTo>
                  <a:lnTo>
                    <a:pt x="84296" y="41434"/>
                  </a:lnTo>
                  <a:lnTo>
                    <a:pt x="84773" y="40481"/>
                  </a:lnTo>
                  <a:lnTo>
                    <a:pt x="85249" y="30480"/>
                  </a:lnTo>
                  <a:lnTo>
                    <a:pt x="87154" y="25717"/>
                  </a:lnTo>
                  <a:close/>
                </a:path>
              </a:pathLst>
            </a:custGeom>
            <a:grpFill/>
            <a:ln w="3175" cap="flat">
              <a:solidFill>
                <a:schemeClr val="bg1">
                  <a:lumMod val="75000"/>
                </a:scheme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" name="Freeform: Shape 353">
              <a:extLst>
                <a:ext uri="{FF2B5EF4-FFF2-40B4-BE49-F238E27FC236}">
                  <a16:creationId xmlns:a16="http://schemas.microsoft.com/office/drawing/2014/main" id="{8C904578-31D5-10A3-9F76-89CF0A2831AA}"/>
                </a:ext>
              </a:extLst>
            </p:cNvPr>
            <p:cNvSpPr/>
            <p:nvPr/>
          </p:nvSpPr>
          <p:spPr>
            <a:xfrm>
              <a:off x="7191851" y="4706778"/>
              <a:ext cx="246697" cy="470058"/>
            </a:xfrm>
            <a:custGeom>
              <a:avLst/>
              <a:gdLst>
                <a:gd name="connsiteX0" fmla="*/ 223838 w 246697"/>
                <a:gd name="connsiteY0" fmla="*/ 165735 h 470058"/>
                <a:gd name="connsiteX1" fmla="*/ 222885 w 246697"/>
                <a:gd name="connsiteY1" fmla="*/ 170974 h 470058"/>
                <a:gd name="connsiteX2" fmla="*/ 226695 w 246697"/>
                <a:gd name="connsiteY2" fmla="*/ 164783 h 470058"/>
                <a:gd name="connsiteX3" fmla="*/ 229553 w 246697"/>
                <a:gd name="connsiteY3" fmla="*/ 157639 h 470058"/>
                <a:gd name="connsiteX4" fmla="*/ 228124 w 246697"/>
                <a:gd name="connsiteY4" fmla="*/ 158115 h 470058"/>
                <a:gd name="connsiteX5" fmla="*/ 223838 w 246697"/>
                <a:gd name="connsiteY5" fmla="*/ 165735 h 470058"/>
                <a:gd name="connsiteX6" fmla="*/ 243840 w 246697"/>
                <a:gd name="connsiteY6" fmla="*/ 104299 h 470058"/>
                <a:gd name="connsiteX7" fmla="*/ 239554 w 246697"/>
                <a:gd name="connsiteY7" fmla="*/ 97155 h 470058"/>
                <a:gd name="connsiteX8" fmla="*/ 236697 w 246697"/>
                <a:gd name="connsiteY8" fmla="*/ 90011 h 470058"/>
                <a:gd name="connsiteX9" fmla="*/ 235744 w 246697"/>
                <a:gd name="connsiteY9" fmla="*/ 82391 h 470058"/>
                <a:gd name="connsiteX10" fmla="*/ 234791 w 246697"/>
                <a:gd name="connsiteY10" fmla="*/ 66199 h 470058"/>
                <a:gd name="connsiteX11" fmla="*/ 231457 w 246697"/>
                <a:gd name="connsiteY11" fmla="*/ 50483 h 470058"/>
                <a:gd name="connsiteX12" fmla="*/ 227648 w 246697"/>
                <a:gd name="connsiteY12" fmla="*/ 40005 h 470058"/>
                <a:gd name="connsiteX13" fmla="*/ 226695 w 246697"/>
                <a:gd name="connsiteY13" fmla="*/ 33338 h 470058"/>
                <a:gd name="connsiteX14" fmla="*/ 224790 w 246697"/>
                <a:gd name="connsiteY14" fmla="*/ 30004 h 470058"/>
                <a:gd name="connsiteX15" fmla="*/ 222409 w 246697"/>
                <a:gd name="connsiteY15" fmla="*/ 26670 h 470058"/>
                <a:gd name="connsiteX16" fmla="*/ 216694 w 246697"/>
                <a:gd name="connsiteY16" fmla="*/ 18574 h 470058"/>
                <a:gd name="connsiteX17" fmla="*/ 214789 w 246697"/>
                <a:gd name="connsiteY17" fmla="*/ 15240 h 470058"/>
                <a:gd name="connsiteX18" fmla="*/ 213360 w 246697"/>
                <a:gd name="connsiteY18" fmla="*/ 11906 h 470058"/>
                <a:gd name="connsiteX19" fmla="*/ 211455 w 246697"/>
                <a:gd name="connsiteY19" fmla="*/ 9049 h 470058"/>
                <a:gd name="connsiteX20" fmla="*/ 207645 w 246697"/>
                <a:gd name="connsiteY20" fmla="*/ 5239 h 470058"/>
                <a:gd name="connsiteX21" fmla="*/ 206693 w 246697"/>
                <a:gd name="connsiteY21" fmla="*/ 3810 h 470058"/>
                <a:gd name="connsiteX22" fmla="*/ 206216 w 246697"/>
                <a:gd name="connsiteY22" fmla="*/ 1429 h 470058"/>
                <a:gd name="connsiteX23" fmla="*/ 204788 w 246697"/>
                <a:gd name="connsiteY23" fmla="*/ 0 h 470058"/>
                <a:gd name="connsiteX24" fmla="*/ 202882 w 246697"/>
                <a:gd name="connsiteY24" fmla="*/ 0 h 470058"/>
                <a:gd name="connsiteX25" fmla="*/ 197168 w 246697"/>
                <a:gd name="connsiteY25" fmla="*/ 8096 h 470058"/>
                <a:gd name="connsiteX26" fmla="*/ 193834 w 246697"/>
                <a:gd name="connsiteY26" fmla="*/ 12383 h 470058"/>
                <a:gd name="connsiteX27" fmla="*/ 192881 w 246697"/>
                <a:gd name="connsiteY27" fmla="*/ 12859 h 470058"/>
                <a:gd name="connsiteX28" fmla="*/ 189548 w 246697"/>
                <a:gd name="connsiteY28" fmla="*/ 12383 h 470058"/>
                <a:gd name="connsiteX29" fmla="*/ 189072 w 246697"/>
                <a:gd name="connsiteY29" fmla="*/ 13335 h 470058"/>
                <a:gd name="connsiteX30" fmla="*/ 191453 w 246697"/>
                <a:gd name="connsiteY30" fmla="*/ 18097 h 470058"/>
                <a:gd name="connsiteX31" fmla="*/ 192881 w 246697"/>
                <a:gd name="connsiteY31" fmla="*/ 21908 h 470058"/>
                <a:gd name="connsiteX32" fmla="*/ 193834 w 246697"/>
                <a:gd name="connsiteY32" fmla="*/ 25718 h 470058"/>
                <a:gd name="connsiteX33" fmla="*/ 193357 w 246697"/>
                <a:gd name="connsiteY33" fmla="*/ 29051 h 470058"/>
                <a:gd name="connsiteX34" fmla="*/ 189548 w 246697"/>
                <a:gd name="connsiteY34" fmla="*/ 40481 h 470058"/>
                <a:gd name="connsiteX35" fmla="*/ 183356 w 246697"/>
                <a:gd name="connsiteY35" fmla="*/ 45720 h 470058"/>
                <a:gd name="connsiteX36" fmla="*/ 179547 w 246697"/>
                <a:gd name="connsiteY36" fmla="*/ 47149 h 470058"/>
                <a:gd name="connsiteX37" fmla="*/ 176213 w 246697"/>
                <a:gd name="connsiteY37" fmla="*/ 49530 h 470058"/>
                <a:gd name="connsiteX38" fmla="*/ 173831 w 246697"/>
                <a:gd name="connsiteY38" fmla="*/ 52864 h 470058"/>
                <a:gd name="connsiteX39" fmla="*/ 170974 w 246697"/>
                <a:gd name="connsiteY39" fmla="*/ 55721 h 470058"/>
                <a:gd name="connsiteX40" fmla="*/ 168593 w 246697"/>
                <a:gd name="connsiteY40" fmla="*/ 55245 h 470058"/>
                <a:gd name="connsiteX41" fmla="*/ 165259 w 246697"/>
                <a:gd name="connsiteY41" fmla="*/ 52388 h 470058"/>
                <a:gd name="connsiteX42" fmla="*/ 163830 w 246697"/>
                <a:gd name="connsiteY42" fmla="*/ 51435 h 470058"/>
                <a:gd name="connsiteX43" fmla="*/ 161925 w 246697"/>
                <a:gd name="connsiteY43" fmla="*/ 51911 h 470058"/>
                <a:gd name="connsiteX44" fmla="*/ 160497 w 246697"/>
                <a:gd name="connsiteY44" fmla="*/ 53340 h 470058"/>
                <a:gd name="connsiteX45" fmla="*/ 159068 w 246697"/>
                <a:gd name="connsiteY45" fmla="*/ 55721 h 470058"/>
                <a:gd name="connsiteX46" fmla="*/ 158591 w 246697"/>
                <a:gd name="connsiteY46" fmla="*/ 58579 h 470058"/>
                <a:gd name="connsiteX47" fmla="*/ 159068 w 246697"/>
                <a:gd name="connsiteY47" fmla="*/ 60484 h 470058"/>
                <a:gd name="connsiteX48" fmla="*/ 162401 w 246697"/>
                <a:gd name="connsiteY48" fmla="*/ 63818 h 470058"/>
                <a:gd name="connsiteX49" fmla="*/ 161925 w 246697"/>
                <a:gd name="connsiteY49" fmla="*/ 64770 h 470058"/>
                <a:gd name="connsiteX50" fmla="*/ 160973 w 246697"/>
                <a:gd name="connsiteY50" fmla="*/ 65246 h 470058"/>
                <a:gd name="connsiteX51" fmla="*/ 160973 w 246697"/>
                <a:gd name="connsiteY51" fmla="*/ 67628 h 470058"/>
                <a:gd name="connsiteX52" fmla="*/ 154781 w 246697"/>
                <a:gd name="connsiteY52" fmla="*/ 78105 h 470058"/>
                <a:gd name="connsiteX53" fmla="*/ 156210 w 246697"/>
                <a:gd name="connsiteY53" fmla="*/ 84296 h 470058"/>
                <a:gd name="connsiteX54" fmla="*/ 161449 w 246697"/>
                <a:gd name="connsiteY54" fmla="*/ 88583 h 470058"/>
                <a:gd name="connsiteX55" fmla="*/ 158115 w 246697"/>
                <a:gd name="connsiteY55" fmla="*/ 87630 h 470058"/>
                <a:gd name="connsiteX56" fmla="*/ 154781 w 246697"/>
                <a:gd name="connsiteY56" fmla="*/ 87154 h 470058"/>
                <a:gd name="connsiteX57" fmla="*/ 152876 w 246697"/>
                <a:gd name="connsiteY57" fmla="*/ 88583 h 470058"/>
                <a:gd name="connsiteX58" fmla="*/ 151448 w 246697"/>
                <a:gd name="connsiteY58" fmla="*/ 90964 h 470058"/>
                <a:gd name="connsiteX59" fmla="*/ 148590 w 246697"/>
                <a:gd name="connsiteY59" fmla="*/ 95250 h 470058"/>
                <a:gd name="connsiteX60" fmla="*/ 146209 w 246697"/>
                <a:gd name="connsiteY60" fmla="*/ 99536 h 470058"/>
                <a:gd name="connsiteX61" fmla="*/ 144780 w 246697"/>
                <a:gd name="connsiteY61" fmla="*/ 100013 h 470058"/>
                <a:gd name="connsiteX62" fmla="*/ 142875 w 246697"/>
                <a:gd name="connsiteY62" fmla="*/ 99536 h 470058"/>
                <a:gd name="connsiteX63" fmla="*/ 143351 w 246697"/>
                <a:gd name="connsiteY63" fmla="*/ 97155 h 470058"/>
                <a:gd name="connsiteX64" fmla="*/ 144304 w 246697"/>
                <a:gd name="connsiteY64" fmla="*/ 95250 h 470058"/>
                <a:gd name="connsiteX65" fmla="*/ 145256 w 246697"/>
                <a:gd name="connsiteY65" fmla="*/ 93345 h 470058"/>
                <a:gd name="connsiteX66" fmla="*/ 144780 w 246697"/>
                <a:gd name="connsiteY66" fmla="*/ 91440 h 470058"/>
                <a:gd name="connsiteX67" fmla="*/ 144304 w 246697"/>
                <a:gd name="connsiteY67" fmla="*/ 89535 h 470058"/>
                <a:gd name="connsiteX68" fmla="*/ 143351 w 246697"/>
                <a:gd name="connsiteY68" fmla="*/ 89059 h 470058"/>
                <a:gd name="connsiteX69" fmla="*/ 140494 w 246697"/>
                <a:gd name="connsiteY69" fmla="*/ 91440 h 470058"/>
                <a:gd name="connsiteX70" fmla="*/ 139541 w 246697"/>
                <a:gd name="connsiteY70" fmla="*/ 93345 h 470058"/>
                <a:gd name="connsiteX71" fmla="*/ 138113 w 246697"/>
                <a:gd name="connsiteY71" fmla="*/ 97631 h 470058"/>
                <a:gd name="connsiteX72" fmla="*/ 135255 w 246697"/>
                <a:gd name="connsiteY72" fmla="*/ 100965 h 470058"/>
                <a:gd name="connsiteX73" fmla="*/ 131445 w 246697"/>
                <a:gd name="connsiteY73" fmla="*/ 104775 h 470058"/>
                <a:gd name="connsiteX74" fmla="*/ 131445 w 246697"/>
                <a:gd name="connsiteY74" fmla="*/ 106204 h 470058"/>
                <a:gd name="connsiteX75" fmla="*/ 131922 w 246697"/>
                <a:gd name="connsiteY75" fmla="*/ 108109 h 470058"/>
                <a:gd name="connsiteX76" fmla="*/ 132874 w 246697"/>
                <a:gd name="connsiteY76" fmla="*/ 110014 h 470058"/>
                <a:gd name="connsiteX77" fmla="*/ 132874 w 246697"/>
                <a:gd name="connsiteY77" fmla="*/ 111919 h 470058"/>
                <a:gd name="connsiteX78" fmla="*/ 131922 w 246697"/>
                <a:gd name="connsiteY78" fmla="*/ 114300 h 470058"/>
                <a:gd name="connsiteX79" fmla="*/ 130493 w 246697"/>
                <a:gd name="connsiteY79" fmla="*/ 115253 h 470058"/>
                <a:gd name="connsiteX80" fmla="*/ 129540 w 246697"/>
                <a:gd name="connsiteY80" fmla="*/ 115253 h 470058"/>
                <a:gd name="connsiteX81" fmla="*/ 129540 w 246697"/>
                <a:gd name="connsiteY81" fmla="*/ 114300 h 470058"/>
                <a:gd name="connsiteX82" fmla="*/ 128111 w 246697"/>
                <a:gd name="connsiteY82" fmla="*/ 108109 h 470058"/>
                <a:gd name="connsiteX83" fmla="*/ 126206 w 246697"/>
                <a:gd name="connsiteY83" fmla="*/ 107156 h 470058"/>
                <a:gd name="connsiteX84" fmla="*/ 124301 w 246697"/>
                <a:gd name="connsiteY84" fmla="*/ 107633 h 470058"/>
                <a:gd name="connsiteX85" fmla="*/ 117157 w 246697"/>
                <a:gd name="connsiteY85" fmla="*/ 112871 h 470058"/>
                <a:gd name="connsiteX86" fmla="*/ 110490 w 246697"/>
                <a:gd name="connsiteY86" fmla="*/ 117634 h 470058"/>
                <a:gd name="connsiteX87" fmla="*/ 107632 w 246697"/>
                <a:gd name="connsiteY87" fmla="*/ 120491 h 470058"/>
                <a:gd name="connsiteX88" fmla="*/ 105728 w 246697"/>
                <a:gd name="connsiteY88" fmla="*/ 124301 h 470058"/>
                <a:gd name="connsiteX89" fmla="*/ 105728 w 246697"/>
                <a:gd name="connsiteY89" fmla="*/ 126206 h 470058"/>
                <a:gd name="connsiteX90" fmla="*/ 106204 w 246697"/>
                <a:gd name="connsiteY90" fmla="*/ 127635 h 470058"/>
                <a:gd name="connsiteX91" fmla="*/ 109538 w 246697"/>
                <a:gd name="connsiteY91" fmla="*/ 130493 h 470058"/>
                <a:gd name="connsiteX92" fmla="*/ 108109 w 246697"/>
                <a:gd name="connsiteY92" fmla="*/ 131445 h 470058"/>
                <a:gd name="connsiteX93" fmla="*/ 106680 w 246697"/>
                <a:gd name="connsiteY93" fmla="*/ 131445 h 470058"/>
                <a:gd name="connsiteX94" fmla="*/ 105251 w 246697"/>
                <a:gd name="connsiteY94" fmla="*/ 130969 h 470058"/>
                <a:gd name="connsiteX95" fmla="*/ 100965 w 246697"/>
                <a:gd name="connsiteY95" fmla="*/ 125730 h 470058"/>
                <a:gd name="connsiteX96" fmla="*/ 100013 w 246697"/>
                <a:gd name="connsiteY96" fmla="*/ 125254 h 470058"/>
                <a:gd name="connsiteX97" fmla="*/ 94774 w 246697"/>
                <a:gd name="connsiteY97" fmla="*/ 126683 h 470058"/>
                <a:gd name="connsiteX98" fmla="*/ 90964 w 246697"/>
                <a:gd name="connsiteY98" fmla="*/ 127159 h 470058"/>
                <a:gd name="connsiteX99" fmla="*/ 84773 w 246697"/>
                <a:gd name="connsiteY99" fmla="*/ 127635 h 470058"/>
                <a:gd name="connsiteX100" fmla="*/ 83344 w 246697"/>
                <a:gd name="connsiteY100" fmla="*/ 128588 h 470058"/>
                <a:gd name="connsiteX101" fmla="*/ 82868 w 246697"/>
                <a:gd name="connsiteY101" fmla="*/ 130016 h 470058"/>
                <a:gd name="connsiteX102" fmla="*/ 82391 w 246697"/>
                <a:gd name="connsiteY102" fmla="*/ 132397 h 470058"/>
                <a:gd name="connsiteX103" fmla="*/ 81439 w 246697"/>
                <a:gd name="connsiteY103" fmla="*/ 133826 h 470058"/>
                <a:gd name="connsiteX104" fmla="*/ 79534 w 246697"/>
                <a:gd name="connsiteY104" fmla="*/ 133350 h 470058"/>
                <a:gd name="connsiteX105" fmla="*/ 77629 w 246697"/>
                <a:gd name="connsiteY105" fmla="*/ 133350 h 470058"/>
                <a:gd name="connsiteX106" fmla="*/ 72866 w 246697"/>
                <a:gd name="connsiteY106" fmla="*/ 135255 h 470058"/>
                <a:gd name="connsiteX107" fmla="*/ 71438 w 246697"/>
                <a:gd name="connsiteY107" fmla="*/ 134303 h 470058"/>
                <a:gd name="connsiteX108" fmla="*/ 70485 w 246697"/>
                <a:gd name="connsiteY108" fmla="*/ 132874 h 470058"/>
                <a:gd name="connsiteX109" fmla="*/ 69056 w 246697"/>
                <a:gd name="connsiteY109" fmla="*/ 132397 h 470058"/>
                <a:gd name="connsiteX110" fmla="*/ 67151 w 246697"/>
                <a:gd name="connsiteY110" fmla="*/ 133350 h 470058"/>
                <a:gd name="connsiteX111" fmla="*/ 62865 w 246697"/>
                <a:gd name="connsiteY111" fmla="*/ 137160 h 470058"/>
                <a:gd name="connsiteX112" fmla="*/ 60007 w 246697"/>
                <a:gd name="connsiteY112" fmla="*/ 139065 h 470058"/>
                <a:gd name="connsiteX113" fmla="*/ 58579 w 246697"/>
                <a:gd name="connsiteY113" fmla="*/ 140018 h 470058"/>
                <a:gd name="connsiteX114" fmla="*/ 46197 w 246697"/>
                <a:gd name="connsiteY114" fmla="*/ 140970 h 470058"/>
                <a:gd name="connsiteX115" fmla="*/ 43815 w 246697"/>
                <a:gd name="connsiteY115" fmla="*/ 141446 h 470058"/>
                <a:gd name="connsiteX116" fmla="*/ 42863 w 246697"/>
                <a:gd name="connsiteY116" fmla="*/ 142399 h 470058"/>
                <a:gd name="connsiteX117" fmla="*/ 42386 w 246697"/>
                <a:gd name="connsiteY117" fmla="*/ 143828 h 470058"/>
                <a:gd name="connsiteX118" fmla="*/ 41910 w 246697"/>
                <a:gd name="connsiteY118" fmla="*/ 148114 h 470058"/>
                <a:gd name="connsiteX119" fmla="*/ 42386 w 246697"/>
                <a:gd name="connsiteY119" fmla="*/ 155258 h 470058"/>
                <a:gd name="connsiteX120" fmla="*/ 41910 w 246697"/>
                <a:gd name="connsiteY120" fmla="*/ 158115 h 470058"/>
                <a:gd name="connsiteX121" fmla="*/ 26670 w 246697"/>
                <a:gd name="connsiteY121" fmla="*/ 181928 h 470058"/>
                <a:gd name="connsiteX122" fmla="*/ 25241 w 246697"/>
                <a:gd name="connsiteY122" fmla="*/ 188595 h 470058"/>
                <a:gd name="connsiteX123" fmla="*/ 27147 w 246697"/>
                <a:gd name="connsiteY123" fmla="*/ 192405 h 470058"/>
                <a:gd name="connsiteX124" fmla="*/ 27623 w 246697"/>
                <a:gd name="connsiteY124" fmla="*/ 196215 h 470058"/>
                <a:gd name="connsiteX125" fmla="*/ 27147 w 246697"/>
                <a:gd name="connsiteY125" fmla="*/ 200501 h 470058"/>
                <a:gd name="connsiteX126" fmla="*/ 28099 w 246697"/>
                <a:gd name="connsiteY126" fmla="*/ 212884 h 470058"/>
                <a:gd name="connsiteX127" fmla="*/ 30480 w 246697"/>
                <a:gd name="connsiteY127" fmla="*/ 220504 h 470058"/>
                <a:gd name="connsiteX128" fmla="*/ 32861 w 246697"/>
                <a:gd name="connsiteY128" fmla="*/ 224314 h 470058"/>
                <a:gd name="connsiteX129" fmla="*/ 34766 w 246697"/>
                <a:gd name="connsiteY129" fmla="*/ 228600 h 470058"/>
                <a:gd name="connsiteX130" fmla="*/ 35243 w 246697"/>
                <a:gd name="connsiteY130" fmla="*/ 232886 h 470058"/>
                <a:gd name="connsiteX131" fmla="*/ 34766 w 246697"/>
                <a:gd name="connsiteY131" fmla="*/ 238601 h 470058"/>
                <a:gd name="connsiteX132" fmla="*/ 34766 w 246697"/>
                <a:gd name="connsiteY132" fmla="*/ 240030 h 470058"/>
                <a:gd name="connsiteX133" fmla="*/ 40005 w 246697"/>
                <a:gd name="connsiteY133" fmla="*/ 248126 h 470058"/>
                <a:gd name="connsiteX134" fmla="*/ 41910 w 246697"/>
                <a:gd name="connsiteY134" fmla="*/ 252413 h 470058"/>
                <a:gd name="connsiteX135" fmla="*/ 41910 w 246697"/>
                <a:gd name="connsiteY135" fmla="*/ 256699 h 470058"/>
                <a:gd name="connsiteX136" fmla="*/ 41434 w 246697"/>
                <a:gd name="connsiteY136" fmla="*/ 260985 h 470058"/>
                <a:gd name="connsiteX137" fmla="*/ 40481 w 246697"/>
                <a:gd name="connsiteY137" fmla="*/ 269558 h 470058"/>
                <a:gd name="connsiteX138" fmla="*/ 39529 w 246697"/>
                <a:gd name="connsiteY138" fmla="*/ 273368 h 470058"/>
                <a:gd name="connsiteX139" fmla="*/ 38576 w 246697"/>
                <a:gd name="connsiteY139" fmla="*/ 277178 h 470058"/>
                <a:gd name="connsiteX140" fmla="*/ 34766 w 246697"/>
                <a:gd name="connsiteY140" fmla="*/ 285274 h 470058"/>
                <a:gd name="connsiteX141" fmla="*/ 30480 w 246697"/>
                <a:gd name="connsiteY141" fmla="*/ 290989 h 470058"/>
                <a:gd name="connsiteX142" fmla="*/ 28575 w 246697"/>
                <a:gd name="connsiteY142" fmla="*/ 294799 h 470058"/>
                <a:gd name="connsiteX143" fmla="*/ 23336 w 246697"/>
                <a:gd name="connsiteY143" fmla="*/ 301943 h 470058"/>
                <a:gd name="connsiteX144" fmla="*/ 21431 w 246697"/>
                <a:gd name="connsiteY144" fmla="*/ 309563 h 470058"/>
                <a:gd name="connsiteX145" fmla="*/ 19526 w 246697"/>
                <a:gd name="connsiteY145" fmla="*/ 313372 h 470058"/>
                <a:gd name="connsiteX146" fmla="*/ 16193 w 246697"/>
                <a:gd name="connsiteY146" fmla="*/ 316230 h 470058"/>
                <a:gd name="connsiteX147" fmla="*/ 11906 w 246697"/>
                <a:gd name="connsiteY147" fmla="*/ 317659 h 470058"/>
                <a:gd name="connsiteX148" fmla="*/ 9049 w 246697"/>
                <a:gd name="connsiteY148" fmla="*/ 320040 h 470058"/>
                <a:gd name="connsiteX149" fmla="*/ 6668 w 246697"/>
                <a:gd name="connsiteY149" fmla="*/ 330041 h 470058"/>
                <a:gd name="connsiteX150" fmla="*/ 5715 w 246697"/>
                <a:gd name="connsiteY150" fmla="*/ 331946 h 470058"/>
                <a:gd name="connsiteX151" fmla="*/ 4286 w 246697"/>
                <a:gd name="connsiteY151" fmla="*/ 333375 h 470058"/>
                <a:gd name="connsiteX152" fmla="*/ 3334 w 246697"/>
                <a:gd name="connsiteY152" fmla="*/ 335280 h 470058"/>
                <a:gd name="connsiteX153" fmla="*/ 2857 w 246697"/>
                <a:gd name="connsiteY153" fmla="*/ 337185 h 470058"/>
                <a:gd name="connsiteX154" fmla="*/ 1429 w 246697"/>
                <a:gd name="connsiteY154" fmla="*/ 340043 h 470058"/>
                <a:gd name="connsiteX155" fmla="*/ 476 w 246697"/>
                <a:gd name="connsiteY155" fmla="*/ 344329 h 470058"/>
                <a:gd name="connsiteX156" fmla="*/ 0 w 246697"/>
                <a:gd name="connsiteY156" fmla="*/ 352425 h 470058"/>
                <a:gd name="connsiteX157" fmla="*/ 476 w 246697"/>
                <a:gd name="connsiteY157" fmla="*/ 356235 h 470058"/>
                <a:gd name="connsiteX158" fmla="*/ 2857 w 246697"/>
                <a:gd name="connsiteY158" fmla="*/ 367189 h 470058"/>
                <a:gd name="connsiteX159" fmla="*/ 3810 w 246697"/>
                <a:gd name="connsiteY159" fmla="*/ 370522 h 470058"/>
                <a:gd name="connsiteX160" fmla="*/ 5239 w 246697"/>
                <a:gd name="connsiteY160" fmla="*/ 373856 h 470058"/>
                <a:gd name="connsiteX161" fmla="*/ 10954 w 246697"/>
                <a:gd name="connsiteY161" fmla="*/ 380524 h 470058"/>
                <a:gd name="connsiteX162" fmla="*/ 12382 w 246697"/>
                <a:gd name="connsiteY162" fmla="*/ 384334 h 470058"/>
                <a:gd name="connsiteX163" fmla="*/ 13335 w 246697"/>
                <a:gd name="connsiteY163" fmla="*/ 388620 h 470058"/>
                <a:gd name="connsiteX164" fmla="*/ 15240 w 246697"/>
                <a:gd name="connsiteY164" fmla="*/ 392906 h 470058"/>
                <a:gd name="connsiteX165" fmla="*/ 16193 w 246697"/>
                <a:gd name="connsiteY165" fmla="*/ 396716 h 470058"/>
                <a:gd name="connsiteX166" fmla="*/ 14288 w 246697"/>
                <a:gd name="connsiteY166" fmla="*/ 400526 h 470058"/>
                <a:gd name="connsiteX167" fmla="*/ 13811 w 246697"/>
                <a:gd name="connsiteY167" fmla="*/ 404336 h 470058"/>
                <a:gd name="connsiteX168" fmla="*/ 14288 w 246697"/>
                <a:gd name="connsiteY168" fmla="*/ 412909 h 470058"/>
                <a:gd name="connsiteX169" fmla="*/ 14288 w 246697"/>
                <a:gd name="connsiteY169" fmla="*/ 417671 h 470058"/>
                <a:gd name="connsiteX170" fmla="*/ 14764 w 246697"/>
                <a:gd name="connsiteY170" fmla="*/ 424339 h 470058"/>
                <a:gd name="connsiteX171" fmla="*/ 15240 w 246697"/>
                <a:gd name="connsiteY171" fmla="*/ 426244 h 470058"/>
                <a:gd name="connsiteX172" fmla="*/ 20955 w 246697"/>
                <a:gd name="connsiteY172" fmla="*/ 432911 h 470058"/>
                <a:gd name="connsiteX173" fmla="*/ 22860 w 246697"/>
                <a:gd name="connsiteY173" fmla="*/ 436721 h 470058"/>
                <a:gd name="connsiteX174" fmla="*/ 23813 w 246697"/>
                <a:gd name="connsiteY174" fmla="*/ 441960 h 470058"/>
                <a:gd name="connsiteX175" fmla="*/ 25241 w 246697"/>
                <a:gd name="connsiteY175" fmla="*/ 444818 h 470058"/>
                <a:gd name="connsiteX176" fmla="*/ 25718 w 246697"/>
                <a:gd name="connsiteY176" fmla="*/ 447199 h 470058"/>
                <a:gd name="connsiteX177" fmla="*/ 26670 w 246697"/>
                <a:gd name="connsiteY177" fmla="*/ 449580 h 470058"/>
                <a:gd name="connsiteX178" fmla="*/ 28099 w 246697"/>
                <a:gd name="connsiteY178" fmla="*/ 450533 h 470058"/>
                <a:gd name="connsiteX179" fmla="*/ 34290 w 246697"/>
                <a:gd name="connsiteY179" fmla="*/ 453866 h 470058"/>
                <a:gd name="connsiteX180" fmla="*/ 37148 w 246697"/>
                <a:gd name="connsiteY180" fmla="*/ 457676 h 470058"/>
                <a:gd name="connsiteX181" fmla="*/ 39053 w 246697"/>
                <a:gd name="connsiteY181" fmla="*/ 458629 h 470058"/>
                <a:gd name="connsiteX182" fmla="*/ 41434 w 246697"/>
                <a:gd name="connsiteY182" fmla="*/ 459105 h 470058"/>
                <a:gd name="connsiteX183" fmla="*/ 49054 w 246697"/>
                <a:gd name="connsiteY183" fmla="*/ 460058 h 470058"/>
                <a:gd name="connsiteX184" fmla="*/ 52864 w 246697"/>
                <a:gd name="connsiteY184" fmla="*/ 461486 h 470058"/>
                <a:gd name="connsiteX185" fmla="*/ 63341 w 246697"/>
                <a:gd name="connsiteY185" fmla="*/ 469106 h 470058"/>
                <a:gd name="connsiteX186" fmla="*/ 66199 w 246697"/>
                <a:gd name="connsiteY186" fmla="*/ 470059 h 470058"/>
                <a:gd name="connsiteX187" fmla="*/ 76676 w 246697"/>
                <a:gd name="connsiteY187" fmla="*/ 469583 h 470058"/>
                <a:gd name="connsiteX188" fmla="*/ 80010 w 246697"/>
                <a:gd name="connsiteY188" fmla="*/ 468154 h 470058"/>
                <a:gd name="connsiteX189" fmla="*/ 82868 w 246697"/>
                <a:gd name="connsiteY189" fmla="*/ 465772 h 470058"/>
                <a:gd name="connsiteX190" fmla="*/ 90488 w 246697"/>
                <a:gd name="connsiteY190" fmla="*/ 461010 h 470058"/>
                <a:gd name="connsiteX191" fmla="*/ 98584 w 246697"/>
                <a:gd name="connsiteY191" fmla="*/ 457200 h 470058"/>
                <a:gd name="connsiteX192" fmla="*/ 106204 w 246697"/>
                <a:gd name="connsiteY192" fmla="*/ 455295 h 470058"/>
                <a:gd name="connsiteX193" fmla="*/ 114300 w 246697"/>
                <a:gd name="connsiteY193" fmla="*/ 455295 h 470058"/>
                <a:gd name="connsiteX194" fmla="*/ 118110 w 246697"/>
                <a:gd name="connsiteY194" fmla="*/ 454343 h 470058"/>
                <a:gd name="connsiteX195" fmla="*/ 125254 w 246697"/>
                <a:gd name="connsiteY195" fmla="*/ 450533 h 470058"/>
                <a:gd name="connsiteX196" fmla="*/ 128588 w 246697"/>
                <a:gd name="connsiteY196" fmla="*/ 448151 h 470058"/>
                <a:gd name="connsiteX197" fmla="*/ 133350 w 246697"/>
                <a:gd name="connsiteY197" fmla="*/ 441484 h 470058"/>
                <a:gd name="connsiteX198" fmla="*/ 136684 w 246697"/>
                <a:gd name="connsiteY198" fmla="*/ 433388 h 470058"/>
                <a:gd name="connsiteX199" fmla="*/ 138113 w 246697"/>
                <a:gd name="connsiteY199" fmla="*/ 429101 h 470058"/>
                <a:gd name="connsiteX200" fmla="*/ 139065 w 246697"/>
                <a:gd name="connsiteY200" fmla="*/ 424815 h 470058"/>
                <a:gd name="connsiteX201" fmla="*/ 140494 w 246697"/>
                <a:gd name="connsiteY201" fmla="*/ 421481 h 470058"/>
                <a:gd name="connsiteX202" fmla="*/ 142399 w 246697"/>
                <a:gd name="connsiteY202" fmla="*/ 418147 h 470058"/>
                <a:gd name="connsiteX203" fmla="*/ 146685 w 246697"/>
                <a:gd name="connsiteY203" fmla="*/ 409099 h 470058"/>
                <a:gd name="connsiteX204" fmla="*/ 147638 w 246697"/>
                <a:gd name="connsiteY204" fmla="*/ 404813 h 470058"/>
                <a:gd name="connsiteX205" fmla="*/ 148114 w 246697"/>
                <a:gd name="connsiteY205" fmla="*/ 400526 h 470058"/>
                <a:gd name="connsiteX206" fmla="*/ 152876 w 246697"/>
                <a:gd name="connsiteY206" fmla="*/ 386239 h 470058"/>
                <a:gd name="connsiteX207" fmla="*/ 155257 w 246697"/>
                <a:gd name="connsiteY207" fmla="*/ 377666 h 470058"/>
                <a:gd name="connsiteX208" fmla="*/ 157163 w 246697"/>
                <a:gd name="connsiteY208" fmla="*/ 369094 h 470058"/>
                <a:gd name="connsiteX209" fmla="*/ 159068 w 246697"/>
                <a:gd name="connsiteY209" fmla="*/ 359093 h 470058"/>
                <a:gd name="connsiteX210" fmla="*/ 160020 w 246697"/>
                <a:gd name="connsiteY210" fmla="*/ 356711 h 470058"/>
                <a:gd name="connsiteX211" fmla="*/ 168116 w 246697"/>
                <a:gd name="connsiteY211" fmla="*/ 337185 h 470058"/>
                <a:gd name="connsiteX212" fmla="*/ 173831 w 246697"/>
                <a:gd name="connsiteY212" fmla="*/ 319564 h 470058"/>
                <a:gd name="connsiteX213" fmla="*/ 177641 w 246697"/>
                <a:gd name="connsiteY213" fmla="*/ 303847 h 470058"/>
                <a:gd name="connsiteX214" fmla="*/ 182404 w 246697"/>
                <a:gd name="connsiteY214" fmla="*/ 288131 h 470058"/>
                <a:gd name="connsiteX215" fmla="*/ 185738 w 246697"/>
                <a:gd name="connsiteY215" fmla="*/ 279559 h 470058"/>
                <a:gd name="connsiteX216" fmla="*/ 188595 w 246697"/>
                <a:gd name="connsiteY216" fmla="*/ 270510 h 470058"/>
                <a:gd name="connsiteX217" fmla="*/ 192881 w 246697"/>
                <a:gd name="connsiteY217" fmla="*/ 255746 h 470058"/>
                <a:gd name="connsiteX218" fmla="*/ 197644 w 246697"/>
                <a:gd name="connsiteY218" fmla="*/ 241459 h 470058"/>
                <a:gd name="connsiteX219" fmla="*/ 202406 w 246697"/>
                <a:gd name="connsiteY219" fmla="*/ 230029 h 470058"/>
                <a:gd name="connsiteX220" fmla="*/ 205740 w 246697"/>
                <a:gd name="connsiteY220" fmla="*/ 221456 h 470058"/>
                <a:gd name="connsiteX221" fmla="*/ 208122 w 246697"/>
                <a:gd name="connsiteY221" fmla="*/ 214313 h 470058"/>
                <a:gd name="connsiteX222" fmla="*/ 211931 w 246697"/>
                <a:gd name="connsiteY222" fmla="*/ 199072 h 470058"/>
                <a:gd name="connsiteX223" fmla="*/ 212407 w 246697"/>
                <a:gd name="connsiteY223" fmla="*/ 190976 h 470058"/>
                <a:gd name="connsiteX224" fmla="*/ 210503 w 246697"/>
                <a:gd name="connsiteY224" fmla="*/ 180022 h 470058"/>
                <a:gd name="connsiteX225" fmla="*/ 210979 w 246697"/>
                <a:gd name="connsiteY225" fmla="*/ 176213 h 470058"/>
                <a:gd name="connsiteX226" fmla="*/ 213836 w 246697"/>
                <a:gd name="connsiteY226" fmla="*/ 169069 h 470058"/>
                <a:gd name="connsiteX227" fmla="*/ 215741 w 246697"/>
                <a:gd name="connsiteY227" fmla="*/ 165735 h 470058"/>
                <a:gd name="connsiteX228" fmla="*/ 217170 w 246697"/>
                <a:gd name="connsiteY228" fmla="*/ 164306 h 470058"/>
                <a:gd name="connsiteX229" fmla="*/ 220504 w 246697"/>
                <a:gd name="connsiteY229" fmla="*/ 162878 h 470058"/>
                <a:gd name="connsiteX230" fmla="*/ 221456 w 246697"/>
                <a:gd name="connsiteY230" fmla="*/ 161925 h 470058"/>
                <a:gd name="connsiteX231" fmla="*/ 220504 w 246697"/>
                <a:gd name="connsiteY231" fmla="*/ 160020 h 470058"/>
                <a:gd name="connsiteX232" fmla="*/ 220504 w 246697"/>
                <a:gd name="connsiteY232" fmla="*/ 158115 h 470058"/>
                <a:gd name="connsiteX233" fmla="*/ 223361 w 246697"/>
                <a:gd name="connsiteY233" fmla="*/ 154781 h 470058"/>
                <a:gd name="connsiteX234" fmla="*/ 224314 w 246697"/>
                <a:gd name="connsiteY234" fmla="*/ 150971 h 470058"/>
                <a:gd name="connsiteX235" fmla="*/ 223838 w 246697"/>
                <a:gd name="connsiteY235" fmla="*/ 142875 h 470058"/>
                <a:gd name="connsiteX236" fmla="*/ 222409 w 246697"/>
                <a:gd name="connsiteY236" fmla="*/ 139541 h 470058"/>
                <a:gd name="connsiteX237" fmla="*/ 220980 w 246697"/>
                <a:gd name="connsiteY237" fmla="*/ 138113 h 470058"/>
                <a:gd name="connsiteX238" fmla="*/ 220028 w 246697"/>
                <a:gd name="connsiteY238" fmla="*/ 136684 h 470058"/>
                <a:gd name="connsiteX239" fmla="*/ 220028 w 246697"/>
                <a:gd name="connsiteY239" fmla="*/ 131445 h 470058"/>
                <a:gd name="connsiteX240" fmla="*/ 219551 w 246697"/>
                <a:gd name="connsiteY240" fmla="*/ 127635 h 470058"/>
                <a:gd name="connsiteX241" fmla="*/ 218599 w 246697"/>
                <a:gd name="connsiteY241" fmla="*/ 123825 h 470058"/>
                <a:gd name="connsiteX242" fmla="*/ 218123 w 246697"/>
                <a:gd name="connsiteY242" fmla="*/ 119539 h 470058"/>
                <a:gd name="connsiteX243" fmla="*/ 218599 w 246697"/>
                <a:gd name="connsiteY243" fmla="*/ 118110 h 470058"/>
                <a:gd name="connsiteX244" fmla="*/ 221456 w 246697"/>
                <a:gd name="connsiteY244" fmla="*/ 115729 h 470058"/>
                <a:gd name="connsiteX245" fmla="*/ 225266 w 246697"/>
                <a:gd name="connsiteY245" fmla="*/ 115253 h 470058"/>
                <a:gd name="connsiteX246" fmla="*/ 226695 w 246697"/>
                <a:gd name="connsiteY246" fmla="*/ 115729 h 470058"/>
                <a:gd name="connsiteX247" fmla="*/ 227648 w 246697"/>
                <a:gd name="connsiteY247" fmla="*/ 119539 h 470058"/>
                <a:gd name="connsiteX248" fmla="*/ 230981 w 246697"/>
                <a:gd name="connsiteY248" fmla="*/ 127159 h 470058"/>
                <a:gd name="connsiteX249" fmla="*/ 233363 w 246697"/>
                <a:gd name="connsiteY249" fmla="*/ 130493 h 470058"/>
                <a:gd name="connsiteX250" fmla="*/ 236220 w 246697"/>
                <a:gd name="connsiteY250" fmla="*/ 132397 h 470058"/>
                <a:gd name="connsiteX251" fmla="*/ 237173 w 246697"/>
                <a:gd name="connsiteY251" fmla="*/ 132397 h 470058"/>
                <a:gd name="connsiteX252" fmla="*/ 239078 w 246697"/>
                <a:gd name="connsiteY252" fmla="*/ 130493 h 470058"/>
                <a:gd name="connsiteX253" fmla="*/ 240030 w 246697"/>
                <a:gd name="connsiteY253" fmla="*/ 129064 h 470058"/>
                <a:gd name="connsiteX254" fmla="*/ 243840 w 246697"/>
                <a:gd name="connsiteY254" fmla="*/ 120968 h 470058"/>
                <a:gd name="connsiteX255" fmla="*/ 246698 w 246697"/>
                <a:gd name="connsiteY255" fmla="*/ 112395 h 470058"/>
                <a:gd name="connsiteX256" fmla="*/ 243840 w 246697"/>
                <a:gd name="connsiteY256" fmla="*/ 104299 h 4700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</a:cxnLst>
              <a:rect l="l" t="t" r="r" b="b"/>
              <a:pathLst>
                <a:path w="246697" h="470058">
                  <a:moveTo>
                    <a:pt x="223838" y="165735"/>
                  </a:moveTo>
                  <a:lnTo>
                    <a:pt x="222885" y="170974"/>
                  </a:lnTo>
                  <a:lnTo>
                    <a:pt x="226695" y="164783"/>
                  </a:lnTo>
                  <a:lnTo>
                    <a:pt x="229553" y="157639"/>
                  </a:lnTo>
                  <a:lnTo>
                    <a:pt x="228124" y="158115"/>
                  </a:lnTo>
                  <a:lnTo>
                    <a:pt x="223838" y="165735"/>
                  </a:lnTo>
                  <a:close/>
                  <a:moveTo>
                    <a:pt x="243840" y="104299"/>
                  </a:moveTo>
                  <a:lnTo>
                    <a:pt x="239554" y="97155"/>
                  </a:lnTo>
                  <a:lnTo>
                    <a:pt x="236697" y="90011"/>
                  </a:lnTo>
                  <a:lnTo>
                    <a:pt x="235744" y="82391"/>
                  </a:lnTo>
                  <a:lnTo>
                    <a:pt x="234791" y="66199"/>
                  </a:lnTo>
                  <a:lnTo>
                    <a:pt x="231457" y="50483"/>
                  </a:lnTo>
                  <a:lnTo>
                    <a:pt x="227648" y="40005"/>
                  </a:lnTo>
                  <a:lnTo>
                    <a:pt x="226695" y="33338"/>
                  </a:lnTo>
                  <a:lnTo>
                    <a:pt x="224790" y="30004"/>
                  </a:lnTo>
                  <a:lnTo>
                    <a:pt x="222409" y="26670"/>
                  </a:lnTo>
                  <a:lnTo>
                    <a:pt x="216694" y="18574"/>
                  </a:lnTo>
                  <a:lnTo>
                    <a:pt x="214789" y="15240"/>
                  </a:lnTo>
                  <a:lnTo>
                    <a:pt x="213360" y="11906"/>
                  </a:lnTo>
                  <a:lnTo>
                    <a:pt x="211455" y="9049"/>
                  </a:lnTo>
                  <a:lnTo>
                    <a:pt x="207645" y="5239"/>
                  </a:lnTo>
                  <a:lnTo>
                    <a:pt x="206693" y="3810"/>
                  </a:lnTo>
                  <a:lnTo>
                    <a:pt x="206216" y="1429"/>
                  </a:lnTo>
                  <a:lnTo>
                    <a:pt x="204788" y="0"/>
                  </a:lnTo>
                  <a:lnTo>
                    <a:pt x="202882" y="0"/>
                  </a:lnTo>
                  <a:lnTo>
                    <a:pt x="197168" y="8096"/>
                  </a:lnTo>
                  <a:lnTo>
                    <a:pt x="193834" y="12383"/>
                  </a:lnTo>
                  <a:lnTo>
                    <a:pt x="192881" y="12859"/>
                  </a:lnTo>
                  <a:lnTo>
                    <a:pt x="189548" y="12383"/>
                  </a:lnTo>
                  <a:lnTo>
                    <a:pt x="189072" y="13335"/>
                  </a:lnTo>
                  <a:lnTo>
                    <a:pt x="191453" y="18097"/>
                  </a:lnTo>
                  <a:lnTo>
                    <a:pt x="192881" y="21908"/>
                  </a:lnTo>
                  <a:lnTo>
                    <a:pt x="193834" y="25718"/>
                  </a:lnTo>
                  <a:lnTo>
                    <a:pt x="193357" y="29051"/>
                  </a:lnTo>
                  <a:lnTo>
                    <a:pt x="189548" y="40481"/>
                  </a:lnTo>
                  <a:lnTo>
                    <a:pt x="183356" y="45720"/>
                  </a:lnTo>
                  <a:lnTo>
                    <a:pt x="179547" y="47149"/>
                  </a:lnTo>
                  <a:lnTo>
                    <a:pt x="176213" y="49530"/>
                  </a:lnTo>
                  <a:lnTo>
                    <a:pt x="173831" y="52864"/>
                  </a:lnTo>
                  <a:lnTo>
                    <a:pt x="170974" y="55721"/>
                  </a:lnTo>
                  <a:lnTo>
                    <a:pt x="168593" y="55245"/>
                  </a:lnTo>
                  <a:lnTo>
                    <a:pt x="165259" y="52388"/>
                  </a:lnTo>
                  <a:lnTo>
                    <a:pt x="163830" y="51435"/>
                  </a:lnTo>
                  <a:lnTo>
                    <a:pt x="161925" y="51911"/>
                  </a:lnTo>
                  <a:lnTo>
                    <a:pt x="160497" y="53340"/>
                  </a:lnTo>
                  <a:lnTo>
                    <a:pt x="159068" y="55721"/>
                  </a:lnTo>
                  <a:lnTo>
                    <a:pt x="158591" y="58579"/>
                  </a:lnTo>
                  <a:lnTo>
                    <a:pt x="159068" y="60484"/>
                  </a:lnTo>
                  <a:lnTo>
                    <a:pt x="162401" y="63818"/>
                  </a:lnTo>
                  <a:lnTo>
                    <a:pt x="161925" y="64770"/>
                  </a:lnTo>
                  <a:lnTo>
                    <a:pt x="160973" y="65246"/>
                  </a:lnTo>
                  <a:lnTo>
                    <a:pt x="160973" y="67628"/>
                  </a:lnTo>
                  <a:lnTo>
                    <a:pt x="154781" y="78105"/>
                  </a:lnTo>
                  <a:lnTo>
                    <a:pt x="156210" y="84296"/>
                  </a:lnTo>
                  <a:lnTo>
                    <a:pt x="161449" y="88583"/>
                  </a:lnTo>
                  <a:lnTo>
                    <a:pt x="158115" y="87630"/>
                  </a:lnTo>
                  <a:lnTo>
                    <a:pt x="154781" y="87154"/>
                  </a:lnTo>
                  <a:lnTo>
                    <a:pt x="152876" y="88583"/>
                  </a:lnTo>
                  <a:lnTo>
                    <a:pt x="151448" y="90964"/>
                  </a:lnTo>
                  <a:lnTo>
                    <a:pt x="148590" y="95250"/>
                  </a:lnTo>
                  <a:lnTo>
                    <a:pt x="146209" y="99536"/>
                  </a:lnTo>
                  <a:lnTo>
                    <a:pt x="144780" y="100013"/>
                  </a:lnTo>
                  <a:lnTo>
                    <a:pt x="142875" y="99536"/>
                  </a:lnTo>
                  <a:lnTo>
                    <a:pt x="143351" y="97155"/>
                  </a:lnTo>
                  <a:lnTo>
                    <a:pt x="144304" y="95250"/>
                  </a:lnTo>
                  <a:lnTo>
                    <a:pt x="145256" y="93345"/>
                  </a:lnTo>
                  <a:lnTo>
                    <a:pt x="144780" y="91440"/>
                  </a:lnTo>
                  <a:lnTo>
                    <a:pt x="144304" y="89535"/>
                  </a:lnTo>
                  <a:lnTo>
                    <a:pt x="143351" y="89059"/>
                  </a:lnTo>
                  <a:lnTo>
                    <a:pt x="140494" y="91440"/>
                  </a:lnTo>
                  <a:lnTo>
                    <a:pt x="139541" y="93345"/>
                  </a:lnTo>
                  <a:lnTo>
                    <a:pt x="138113" y="97631"/>
                  </a:lnTo>
                  <a:lnTo>
                    <a:pt x="135255" y="100965"/>
                  </a:lnTo>
                  <a:lnTo>
                    <a:pt x="131445" y="104775"/>
                  </a:lnTo>
                  <a:lnTo>
                    <a:pt x="131445" y="106204"/>
                  </a:lnTo>
                  <a:lnTo>
                    <a:pt x="131922" y="108109"/>
                  </a:lnTo>
                  <a:lnTo>
                    <a:pt x="132874" y="110014"/>
                  </a:lnTo>
                  <a:lnTo>
                    <a:pt x="132874" y="111919"/>
                  </a:lnTo>
                  <a:lnTo>
                    <a:pt x="131922" y="114300"/>
                  </a:lnTo>
                  <a:lnTo>
                    <a:pt x="130493" y="115253"/>
                  </a:lnTo>
                  <a:lnTo>
                    <a:pt x="129540" y="115253"/>
                  </a:lnTo>
                  <a:lnTo>
                    <a:pt x="129540" y="114300"/>
                  </a:lnTo>
                  <a:lnTo>
                    <a:pt x="128111" y="108109"/>
                  </a:lnTo>
                  <a:lnTo>
                    <a:pt x="126206" y="107156"/>
                  </a:lnTo>
                  <a:lnTo>
                    <a:pt x="124301" y="107633"/>
                  </a:lnTo>
                  <a:lnTo>
                    <a:pt x="117157" y="112871"/>
                  </a:lnTo>
                  <a:lnTo>
                    <a:pt x="110490" y="117634"/>
                  </a:lnTo>
                  <a:lnTo>
                    <a:pt x="107632" y="120491"/>
                  </a:lnTo>
                  <a:lnTo>
                    <a:pt x="105728" y="124301"/>
                  </a:lnTo>
                  <a:lnTo>
                    <a:pt x="105728" y="126206"/>
                  </a:lnTo>
                  <a:lnTo>
                    <a:pt x="106204" y="127635"/>
                  </a:lnTo>
                  <a:lnTo>
                    <a:pt x="109538" y="130493"/>
                  </a:lnTo>
                  <a:lnTo>
                    <a:pt x="108109" y="131445"/>
                  </a:lnTo>
                  <a:lnTo>
                    <a:pt x="106680" y="131445"/>
                  </a:lnTo>
                  <a:lnTo>
                    <a:pt x="105251" y="130969"/>
                  </a:lnTo>
                  <a:lnTo>
                    <a:pt x="100965" y="125730"/>
                  </a:lnTo>
                  <a:lnTo>
                    <a:pt x="100013" y="125254"/>
                  </a:lnTo>
                  <a:lnTo>
                    <a:pt x="94774" y="126683"/>
                  </a:lnTo>
                  <a:lnTo>
                    <a:pt x="90964" y="127159"/>
                  </a:lnTo>
                  <a:lnTo>
                    <a:pt x="84773" y="127635"/>
                  </a:lnTo>
                  <a:lnTo>
                    <a:pt x="83344" y="128588"/>
                  </a:lnTo>
                  <a:lnTo>
                    <a:pt x="82868" y="130016"/>
                  </a:lnTo>
                  <a:lnTo>
                    <a:pt x="82391" y="132397"/>
                  </a:lnTo>
                  <a:lnTo>
                    <a:pt x="81439" y="133826"/>
                  </a:lnTo>
                  <a:lnTo>
                    <a:pt x="79534" y="133350"/>
                  </a:lnTo>
                  <a:lnTo>
                    <a:pt x="77629" y="133350"/>
                  </a:lnTo>
                  <a:lnTo>
                    <a:pt x="72866" y="135255"/>
                  </a:lnTo>
                  <a:lnTo>
                    <a:pt x="71438" y="134303"/>
                  </a:lnTo>
                  <a:lnTo>
                    <a:pt x="70485" y="132874"/>
                  </a:lnTo>
                  <a:lnTo>
                    <a:pt x="69056" y="132397"/>
                  </a:lnTo>
                  <a:lnTo>
                    <a:pt x="67151" y="133350"/>
                  </a:lnTo>
                  <a:lnTo>
                    <a:pt x="62865" y="137160"/>
                  </a:lnTo>
                  <a:lnTo>
                    <a:pt x="60007" y="139065"/>
                  </a:lnTo>
                  <a:lnTo>
                    <a:pt x="58579" y="140018"/>
                  </a:lnTo>
                  <a:lnTo>
                    <a:pt x="46197" y="140970"/>
                  </a:lnTo>
                  <a:lnTo>
                    <a:pt x="43815" y="141446"/>
                  </a:lnTo>
                  <a:lnTo>
                    <a:pt x="42863" y="142399"/>
                  </a:lnTo>
                  <a:lnTo>
                    <a:pt x="42386" y="143828"/>
                  </a:lnTo>
                  <a:lnTo>
                    <a:pt x="41910" y="148114"/>
                  </a:lnTo>
                  <a:lnTo>
                    <a:pt x="42386" y="155258"/>
                  </a:lnTo>
                  <a:lnTo>
                    <a:pt x="41910" y="158115"/>
                  </a:lnTo>
                  <a:lnTo>
                    <a:pt x="26670" y="181928"/>
                  </a:lnTo>
                  <a:lnTo>
                    <a:pt x="25241" y="188595"/>
                  </a:lnTo>
                  <a:lnTo>
                    <a:pt x="27147" y="192405"/>
                  </a:lnTo>
                  <a:lnTo>
                    <a:pt x="27623" y="196215"/>
                  </a:lnTo>
                  <a:lnTo>
                    <a:pt x="27147" y="200501"/>
                  </a:lnTo>
                  <a:lnTo>
                    <a:pt x="28099" y="212884"/>
                  </a:lnTo>
                  <a:lnTo>
                    <a:pt x="30480" y="220504"/>
                  </a:lnTo>
                  <a:lnTo>
                    <a:pt x="32861" y="224314"/>
                  </a:lnTo>
                  <a:lnTo>
                    <a:pt x="34766" y="228600"/>
                  </a:lnTo>
                  <a:lnTo>
                    <a:pt x="35243" y="232886"/>
                  </a:lnTo>
                  <a:lnTo>
                    <a:pt x="34766" y="238601"/>
                  </a:lnTo>
                  <a:lnTo>
                    <a:pt x="34766" y="240030"/>
                  </a:lnTo>
                  <a:lnTo>
                    <a:pt x="40005" y="248126"/>
                  </a:lnTo>
                  <a:lnTo>
                    <a:pt x="41910" y="252413"/>
                  </a:lnTo>
                  <a:lnTo>
                    <a:pt x="41910" y="256699"/>
                  </a:lnTo>
                  <a:lnTo>
                    <a:pt x="41434" y="260985"/>
                  </a:lnTo>
                  <a:lnTo>
                    <a:pt x="40481" y="269558"/>
                  </a:lnTo>
                  <a:lnTo>
                    <a:pt x="39529" y="273368"/>
                  </a:lnTo>
                  <a:lnTo>
                    <a:pt x="38576" y="277178"/>
                  </a:lnTo>
                  <a:lnTo>
                    <a:pt x="34766" y="285274"/>
                  </a:lnTo>
                  <a:lnTo>
                    <a:pt x="30480" y="290989"/>
                  </a:lnTo>
                  <a:lnTo>
                    <a:pt x="28575" y="294799"/>
                  </a:lnTo>
                  <a:lnTo>
                    <a:pt x="23336" y="301943"/>
                  </a:lnTo>
                  <a:lnTo>
                    <a:pt x="21431" y="309563"/>
                  </a:lnTo>
                  <a:lnTo>
                    <a:pt x="19526" y="313372"/>
                  </a:lnTo>
                  <a:lnTo>
                    <a:pt x="16193" y="316230"/>
                  </a:lnTo>
                  <a:lnTo>
                    <a:pt x="11906" y="317659"/>
                  </a:lnTo>
                  <a:lnTo>
                    <a:pt x="9049" y="320040"/>
                  </a:lnTo>
                  <a:lnTo>
                    <a:pt x="6668" y="330041"/>
                  </a:lnTo>
                  <a:lnTo>
                    <a:pt x="5715" y="331946"/>
                  </a:lnTo>
                  <a:lnTo>
                    <a:pt x="4286" y="333375"/>
                  </a:lnTo>
                  <a:lnTo>
                    <a:pt x="3334" y="335280"/>
                  </a:lnTo>
                  <a:lnTo>
                    <a:pt x="2857" y="337185"/>
                  </a:lnTo>
                  <a:lnTo>
                    <a:pt x="1429" y="340043"/>
                  </a:lnTo>
                  <a:lnTo>
                    <a:pt x="476" y="344329"/>
                  </a:lnTo>
                  <a:lnTo>
                    <a:pt x="0" y="352425"/>
                  </a:lnTo>
                  <a:lnTo>
                    <a:pt x="476" y="356235"/>
                  </a:lnTo>
                  <a:lnTo>
                    <a:pt x="2857" y="367189"/>
                  </a:lnTo>
                  <a:lnTo>
                    <a:pt x="3810" y="370522"/>
                  </a:lnTo>
                  <a:lnTo>
                    <a:pt x="5239" y="373856"/>
                  </a:lnTo>
                  <a:lnTo>
                    <a:pt x="10954" y="380524"/>
                  </a:lnTo>
                  <a:lnTo>
                    <a:pt x="12382" y="384334"/>
                  </a:lnTo>
                  <a:lnTo>
                    <a:pt x="13335" y="388620"/>
                  </a:lnTo>
                  <a:lnTo>
                    <a:pt x="15240" y="392906"/>
                  </a:lnTo>
                  <a:lnTo>
                    <a:pt x="16193" y="396716"/>
                  </a:lnTo>
                  <a:lnTo>
                    <a:pt x="14288" y="400526"/>
                  </a:lnTo>
                  <a:lnTo>
                    <a:pt x="13811" y="404336"/>
                  </a:lnTo>
                  <a:lnTo>
                    <a:pt x="14288" y="412909"/>
                  </a:lnTo>
                  <a:lnTo>
                    <a:pt x="14288" y="417671"/>
                  </a:lnTo>
                  <a:lnTo>
                    <a:pt x="14764" y="424339"/>
                  </a:lnTo>
                  <a:lnTo>
                    <a:pt x="15240" y="426244"/>
                  </a:lnTo>
                  <a:lnTo>
                    <a:pt x="20955" y="432911"/>
                  </a:lnTo>
                  <a:lnTo>
                    <a:pt x="22860" y="436721"/>
                  </a:lnTo>
                  <a:lnTo>
                    <a:pt x="23813" y="441960"/>
                  </a:lnTo>
                  <a:lnTo>
                    <a:pt x="25241" y="444818"/>
                  </a:lnTo>
                  <a:lnTo>
                    <a:pt x="25718" y="447199"/>
                  </a:lnTo>
                  <a:lnTo>
                    <a:pt x="26670" y="449580"/>
                  </a:lnTo>
                  <a:lnTo>
                    <a:pt x="28099" y="450533"/>
                  </a:lnTo>
                  <a:lnTo>
                    <a:pt x="34290" y="453866"/>
                  </a:lnTo>
                  <a:lnTo>
                    <a:pt x="37148" y="457676"/>
                  </a:lnTo>
                  <a:lnTo>
                    <a:pt x="39053" y="458629"/>
                  </a:lnTo>
                  <a:lnTo>
                    <a:pt x="41434" y="459105"/>
                  </a:lnTo>
                  <a:lnTo>
                    <a:pt x="49054" y="460058"/>
                  </a:lnTo>
                  <a:lnTo>
                    <a:pt x="52864" y="461486"/>
                  </a:lnTo>
                  <a:lnTo>
                    <a:pt x="63341" y="469106"/>
                  </a:lnTo>
                  <a:lnTo>
                    <a:pt x="66199" y="470059"/>
                  </a:lnTo>
                  <a:lnTo>
                    <a:pt x="76676" y="469583"/>
                  </a:lnTo>
                  <a:lnTo>
                    <a:pt x="80010" y="468154"/>
                  </a:lnTo>
                  <a:lnTo>
                    <a:pt x="82868" y="465772"/>
                  </a:lnTo>
                  <a:lnTo>
                    <a:pt x="90488" y="461010"/>
                  </a:lnTo>
                  <a:lnTo>
                    <a:pt x="98584" y="457200"/>
                  </a:lnTo>
                  <a:lnTo>
                    <a:pt x="106204" y="455295"/>
                  </a:lnTo>
                  <a:lnTo>
                    <a:pt x="114300" y="455295"/>
                  </a:lnTo>
                  <a:lnTo>
                    <a:pt x="118110" y="454343"/>
                  </a:lnTo>
                  <a:lnTo>
                    <a:pt x="125254" y="450533"/>
                  </a:lnTo>
                  <a:lnTo>
                    <a:pt x="128588" y="448151"/>
                  </a:lnTo>
                  <a:lnTo>
                    <a:pt x="133350" y="441484"/>
                  </a:lnTo>
                  <a:lnTo>
                    <a:pt x="136684" y="433388"/>
                  </a:lnTo>
                  <a:lnTo>
                    <a:pt x="138113" y="429101"/>
                  </a:lnTo>
                  <a:lnTo>
                    <a:pt x="139065" y="424815"/>
                  </a:lnTo>
                  <a:lnTo>
                    <a:pt x="140494" y="421481"/>
                  </a:lnTo>
                  <a:lnTo>
                    <a:pt x="142399" y="418147"/>
                  </a:lnTo>
                  <a:lnTo>
                    <a:pt x="146685" y="409099"/>
                  </a:lnTo>
                  <a:lnTo>
                    <a:pt x="147638" y="404813"/>
                  </a:lnTo>
                  <a:lnTo>
                    <a:pt x="148114" y="400526"/>
                  </a:lnTo>
                  <a:lnTo>
                    <a:pt x="152876" y="386239"/>
                  </a:lnTo>
                  <a:lnTo>
                    <a:pt x="155257" y="377666"/>
                  </a:lnTo>
                  <a:lnTo>
                    <a:pt x="157163" y="369094"/>
                  </a:lnTo>
                  <a:lnTo>
                    <a:pt x="159068" y="359093"/>
                  </a:lnTo>
                  <a:lnTo>
                    <a:pt x="160020" y="356711"/>
                  </a:lnTo>
                  <a:lnTo>
                    <a:pt x="168116" y="337185"/>
                  </a:lnTo>
                  <a:lnTo>
                    <a:pt x="173831" y="319564"/>
                  </a:lnTo>
                  <a:lnTo>
                    <a:pt x="177641" y="303847"/>
                  </a:lnTo>
                  <a:lnTo>
                    <a:pt x="182404" y="288131"/>
                  </a:lnTo>
                  <a:lnTo>
                    <a:pt x="185738" y="279559"/>
                  </a:lnTo>
                  <a:lnTo>
                    <a:pt x="188595" y="270510"/>
                  </a:lnTo>
                  <a:lnTo>
                    <a:pt x="192881" y="255746"/>
                  </a:lnTo>
                  <a:lnTo>
                    <a:pt x="197644" y="241459"/>
                  </a:lnTo>
                  <a:lnTo>
                    <a:pt x="202406" y="230029"/>
                  </a:lnTo>
                  <a:lnTo>
                    <a:pt x="205740" y="221456"/>
                  </a:lnTo>
                  <a:lnTo>
                    <a:pt x="208122" y="214313"/>
                  </a:lnTo>
                  <a:lnTo>
                    <a:pt x="211931" y="199072"/>
                  </a:lnTo>
                  <a:lnTo>
                    <a:pt x="212407" y="190976"/>
                  </a:lnTo>
                  <a:lnTo>
                    <a:pt x="210503" y="180022"/>
                  </a:lnTo>
                  <a:lnTo>
                    <a:pt x="210979" y="176213"/>
                  </a:lnTo>
                  <a:lnTo>
                    <a:pt x="213836" y="169069"/>
                  </a:lnTo>
                  <a:lnTo>
                    <a:pt x="215741" y="165735"/>
                  </a:lnTo>
                  <a:lnTo>
                    <a:pt x="217170" y="164306"/>
                  </a:lnTo>
                  <a:lnTo>
                    <a:pt x="220504" y="162878"/>
                  </a:lnTo>
                  <a:lnTo>
                    <a:pt x="221456" y="161925"/>
                  </a:lnTo>
                  <a:lnTo>
                    <a:pt x="220504" y="160020"/>
                  </a:lnTo>
                  <a:lnTo>
                    <a:pt x="220504" y="158115"/>
                  </a:lnTo>
                  <a:lnTo>
                    <a:pt x="223361" y="154781"/>
                  </a:lnTo>
                  <a:lnTo>
                    <a:pt x="224314" y="150971"/>
                  </a:lnTo>
                  <a:lnTo>
                    <a:pt x="223838" y="142875"/>
                  </a:lnTo>
                  <a:lnTo>
                    <a:pt x="222409" y="139541"/>
                  </a:lnTo>
                  <a:lnTo>
                    <a:pt x="220980" y="138113"/>
                  </a:lnTo>
                  <a:lnTo>
                    <a:pt x="220028" y="136684"/>
                  </a:lnTo>
                  <a:lnTo>
                    <a:pt x="220028" y="131445"/>
                  </a:lnTo>
                  <a:lnTo>
                    <a:pt x="219551" y="127635"/>
                  </a:lnTo>
                  <a:lnTo>
                    <a:pt x="218599" y="123825"/>
                  </a:lnTo>
                  <a:lnTo>
                    <a:pt x="218123" y="119539"/>
                  </a:lnTo>
                  <a:lnTo>
                    <a:pt x="218599" y="118110"/>
                  </a:lnTo>
                  <a:lnTo>
                    <a:pt x="221456" y="115729"/>
                  </a:lnTo>
                  <a:lnTo>
                    <a:pt x="225266" y="115253"/>
                  </a:lnTo>
                  <a:lnTo>
                    <a:pt x="226695" y="115729"/>
                  </a:lnTo>
                  <a:lnTo>
                    <a:pt x="227648" y="119539"/>
                  </a:lnTo>
                  <a:lnTo>
                    <a:pt x="230981" y="127159"/>
                  </a:lnTo>
                  <a:lnTo>
                    <a:pt x="233363" y="130493"/>
                  </a:lnTo>
                  <a:lnTo>
                    <a:pt x="236220" y="132397"/>
                  </a:lnTo>
                  <a:lnTo>
                    <a:pt x="237173" y="132397"/>
                  </a:lnTo>
                  <a:lnTo>
                    <a:pt x="239078" y="130493"/>
                  </a:lnTo>
                  <a:lnTo>
                    <a:pt x="240030" y="129064"/>
                  </a:lnTo>
                  <a:lnTo>
                    <a:pt x="243840" y="120968"/>
                  </a:lnTo>
                  <a:lnTo>
                    <a:pt x="246698" y="112395"/>
                  </a:lnTo>
                  <a:lnTo>
                    <a:pt x="243840" y="104299"/>
                  </a:lnTo>
                  <a:close/>
                </a:path>
              </a:pathLst>
            </a:custGeom>
            <a:grpFill/>
            <a:ln w="3175" cap="flat">
              <a:solidFill>
                <a:schemeClr val="bg1">
                  <a:lumMod val="75000"/>
                </a:scheme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" name="Freeform: Shape 354">
              <a:extLst>
                <a:ext uri="{FF2B5EF4-FFF2-40B4-BE49-F238E27FC236}">
                  <a16:creationId xmlns:a16="http://schemas.microsoft.com/office/drawing/2014/main" id="{D2A6061A-9380-971D-865B-083EB3ACDB72}"/>
                </a:ext>
              </a:extLst>
            </p:cNvPr>
            <p:cNvSpPr/>
            <p:nvPr/>
          </p:nvSpPr>
          <p:spPr>
            <a:xfrm>
              <a:off x="6346983" y="2735579"/>
              <a:ext cx="64770" cy="68103"/>
            </a:xfrm>
            <a:custGeom>
              <a:avLst/>
              <a:gdLst>
                <a:gd name="connsiteX0" fmla="*/ 64770 w 64770"/>
                <a:gd name="connsiteY0" fmla="*/ 26670 h 68103"/>
                <a:gd name="connsiteX1" fmla="*/ 62389 w 64770"/>
                <a:gd name="connsiteY1" fmla="*/ 25241 h 68103"/>
                <a:gd name="connsiteX2" fmla="*/ 58579 w 64770"/>
                <a:gd name="connsiteY2" fmla="*/ 23813 h 68103"/>
                <a:gd name="connsiteX3" fmla="*/ 50959 w 64770"/>
                <a:gd name="connsiteY3" fmla="*/ 19050 h 68103"/>
                <a:gd name="connsiteX4" fmla="*/ 48102 w 64770"/>
                <a:gd name="connsiteY4" fmla="*/ 18574 h 68103"/>
                <a:gd name="connsiteX5" fmla="*/ 45720 w 64770"/>
                <a:gd name="connsiteY5" fmla="*/ 18098 h 68103"/>
                <a:gd name="connsiteX6" fmla="*/ 41910 w 64770"/>
                <a:gd name="connsiteY6" fmla="*/ 15716 h 68103"/>
                <a:gd name="connsiteX7" fmla="*/ 40005 w 64770"/>
                <a:gd name="connsiteY7" fmla="*/ 15240 h 68103"/>
                <a:gd name="connsiteX8" fmla="*/ 37624 w 64770"/>
                <a:gd name="connsiteY8" fmla="*/ 13811 h 68103"/>
                <a:gd name="connsiteX9" fmla="*/ 33338 w 64770"/>
                <a:gd name="connsiteY9" fmla="*/ 8573 h 68103"/>
                <a:gd name="connsiteX10" fmla="*/ 29052 w 64770"/>
                <a:gd name="connsiteY10" fmla="*/ 5239 h 68103"/>
                <a:gd name="connsiteX11" fmla="*/ 26670 w 64770"/>
                <a:gd name="connsiteY11" fmla="*/ 3810 h 68103"/>
                <a:gd name="connsiteX12" fmla="*/ 25718 w 64770"/>
                <a:gd name="connsiteY12" fmla="*/ 2381 h 68103"/>
                <a:gd name="connsiteX13" fmla="*/ 25718 w 64770"/>
                <a:gd name="connsiteY13" fmla="*/ 953 h 68103"/>
                <a:gd name="connsiteX14" fmla="*/ 25718 w 64770"/>
                <a:gd name="connsiteY14" fmla="*/ 476 h 68103"/>
                <a:gd name="connsiteX15" fmla="*/ 24765 w 64770"/>
                <a:gd name="connsiteY15" fmla="*/ 476 h 68103"/>
                <a:gd name="connsiteX16" fmla="*/ 22860 w 64770"/>
                <a:gd name="connsiteY16" fmla="*/ 953 h 68103"/>
                <a:gd name="connsiteX17" fmla="*/ 21908 w 64770"/>
                <a:gd name="connsiteY17" fmla="*/ 953 h 68103"/>
                <a:gd name="connsiteX18" fmla="*/ 20003 w 64770"/>
                <a:gd name="connsiteY18" fmla="*/ 476 h 68103"/>
                <a:gd name="connsiteX19" fmla="*/ 18098 w 64770"/>
                <a:gd name="connsiteY19" fmla="*/ 0 h 68103"/>
                <a:gd name="connsiteX20" fmla="*/ 17145 w 64770"/>
                <a:gd name="connsiteY20" fmla="*/ 953 h 68103"/>
                <a:gd name="connsiteX21" fmla="*/ 17145 w 64770"/>
                <a:gd name="connsiteY21" fmla="*/ 1905 h 68103"/>
                <a:gd name="connsiteX22" fmla="*/ 18098 w 64770"/>
                <a:gd name="connsiteY22" fmla="*/ 4286 h 68103"/>
                <a:gd name="connsiteX23" fmla="*/ 20479 w 64770"/>
                <a:gd name="connsiteY23" fmla="*/ 7620 h 68103"/>
                <a:gd name="connsiteX24" fmla="*/ 20003 w 64770"/>
                <a:gd name="connsiteY24" fmla="*/ 10478 h 68103"/>
                <a:gd name="connsiteX25" fmla="*/ 18098 w 64770"/>
                <a:gd name="connsiteY25" fmla="*/ 10478 h 68103"/>
                <a:gd name="connsiteX26" fmla="*/ 16669 w 64770"/>
                <a:gd name="connsiteY26" fmla="*/ 8573 h 68103"/>
                <a:gd name="connsiteX27" fmla="*/ 15240 w 64770"/>
                <a:gd name="connsiteY27" fmla="*/ 8096 h 68103"/>
                <a:gd name="connsiteX28" fmla="*/ 13811 w 64770"/>
                <a:gd name="connsiteY28" fmla="*/ 8096 h 68103"/>
                <a:gd name="connsiteX29" fmla="*/ 10478 w 64770"/>
                <a:gd name="connsiteY29" fmla="*/ 10954 h 68103"/>
                <a:gd name="connsiteX30" fmla="*/ 8097 w 64770"/>
                <a:gd name="connsiteY30" fmla="*/ 12859 h 68103"/>
                <a:gd name="connsiteX31" fmla="*/ 7144 w 64770"/>
                <a:gd name="connsiteY31" fmla="*/ 14288 h 68103"/>
                <a:gd name="connsiteX32" fmla="*/ 6668 w 64770"/>
                <a:gd name="connsiteY32" fmla="*/ 16192 h 68103"/>
                <a:gd name="connsiteX33" fmla="*/ 6191 w 64770"/>
                <a:gd name="connsiteY33" fmla="*/ 17145 h 68103"/>
                <a:gd name="connsiteX34" fmla="*/ 6191 w 64770"/>
                <a:gd name="connsiteY34" fmla="*/ 21431 h 68103"/>
                <a:gd name="connsiteX35" fmla="*/ 1429 w 64770"/>
                <a:gd name="connsiteY35" fmla="*/ 21908 h 68103"/>
                <a:gd name="connsiteX36" fmla="*/ 477 w 64770"/>
                <a:gd name="connsiteY36" fmla="*/ 22384 h 68103"/>
                <a:gd name="connsiteX37" fmla="*/ 0 w 64770"/>
                <a:gd name="connsiteY37" fmla="*/ 23813 h 68103"/>
                <a:gd name="connsiteX38" fmla="*/ 477 w 64770"/>
                <a:gd name="connsiteY38" fmla="*/ 28575 h 68103"/>
                <a:gd name="connsiteX39" fmla="*/ 953 w 64770"/>
                <a:gd name="connsiteY39" fmla="*/ 31433 h 68103"/>
                <a:gd name="connsiteX40" fmla="*/ 3334 w 64770"/>
                <a:gd name="connsiteY40" fmla="*/ 35719 h 68103"/>
                <a:gd name="connsiteX41" fmla="*/ 3810 w 64770"/>
                <a:gd name="connsiteY41" fmla="*/ 37148 h 68103"/>
                <a:gd name="connsiteX42" fmla="*/ 3334 w 64770"/>
                <a:gd name="connsiteY42" fmla="*/ 37624 h 68103"/>
                <a:gd name="connsiteX43" fmla="*/ 1429 w 64770"/>
                <a:gd name="connsiteY43" fmla="*/ 39529 h 68103"/>
                <a:gd name="connsiteX44" fmla="*/ 477 w 64770"/>
                <a:gd name="connsiteY44" fmla="*/ 40005 h 68103"/>
                <a:gd name="connsiteX45" fmla="*/ 0 w 64770"/>
                <a:gd name="connsiteY45" fmla="*/ 40481 h 68103"/>
                <a:gd name="connsiteX46" fmla="*/ 0 w 64770"/>
                <a:gd name="connsiteY46" fmla="*/ 41910 h 68103"/>
                <a:gd name="connsiteX47" fmla="*/ 1429 w 64770"/>
                <a:gd name="connsiteY47" fmla="*/ 43339 h 68103"/>
                <a:gd name="connsiteX48" fmla="*/ 2381 w 64770"/>
                <a:gd name="connsiteY48" fmla="*/ 45244 h 68103"/>
                <a:gd name="connsiteX49" fmla="*/ 3810 w 64770"/>
                <a:gd name="connsiteY49" fmla="*/ 45720 h 68103"/>
                <a:gd name="connsiteX50" fmla="*/ 5239 w 64770"/>
                <a:gd name="connsiteY50" fmla="*/ 45244 h 68103"/>
                <a:gd name="connsiteX51" fmla="*/ 7144 w 64770"/>
                <a:gd name="connsiteY51" fmla="*/ 45244 h 68103"/>
                <a:gd name="connsiteX52" fmla="*/ 6668 w 64770"/>
                <a:gd name="connsiteY52" fmla="*/ 45720 h 68103"/>
                <a:gd name="connsiteX53" fmla="*/ 6191 w 64770"/>
                <a:gd name="connsiteY53" fmla="*/ 46673 h 68103"/>
                <a:gd name="connsiteX54" fmla="*/ 6668 w 64770"/>
                <a:gd name="connsiteY54" fmla="*/ 47625 h 68103"/>
                <a:gd name="connsiteX55" fmla="*/ 15240 w 64770"/>
                <a:gd name="connsiteY55" fmla="*/ 52864 h 68103"/>
                <a:gd name="connsiteX56" fmla="*/ 23336 w 64770"/>
                <a:gd name="connsiteY56" fmla="*/ 60484 h 68103"/>
                <a:gd name="connsiteX57" fmla="*/ 25241 w 64770"/>
                <a:gd name="connsiteY57" fmla="*/ 65246 h 68103"/>
                <a:gd name="connsiteX58" fmla="*/ 30480 w 64770"/>
                <a:gd name="connsiteY58" fmla="*/ 68104 h 68103"/>
                <a:gd name="connsiteX59" fmla="*/ 30956 w 64770"/>
                <a:gd name="connsiteY59" fmla="*/ 66199 h 68103"/>
                <a:gd name="connsiteX60" fmla="*/ 31433 w 64770"/>
                <a:gd name="connsiteY60" fmla="*/ 63341 h 68103"/>
                <a:gd name="connsiteX61" fmla="*/ 30956 w 64770"/>
                <a:gd name="connsiteY61" fmla="*/ 61913 h 68103"/>
                <a:gd name="connsiteX62" fmla="*/ 31433 w 64770"/>
                <a:gd name="connsiteY62" fmla="*/ 60008 h 68103"/>
                <a:gd name="connsiteX63" fmla="*/ 30480 w 64770"/>
                <a:gd name="connsiteY63" fmla="*/ 58579 h 68103"/>
                <a:gd name="connsiteX64" fmla="*/ 26194 w 64770"/>
                <a:gd name="connsiteY64" fmla="*/ 56674 h 68103"/>
                <a:gd name="connsiteX65" fmla="*/ 22384 w 64770"/>
                <a:gd name="connsiteY65" fmla="*/ 51911 h 68103"/>
                <a:gd name="connsiteX66" fmla="*/ 24765 w 64770"/>
                <a:gd name="connsiteY66" fmla="*/ 51911 h 68103"/>
                <a:gd name="connsiteX67" fmla="*/ 29052 w 64770"/>
                <a:gd name="connsiteY67" fmla="*/ 52388 h 68103"/>
                <a:gd name="connsiteX68" fmla="*/ 31433 w 64770"/>
                <a:gd name="connsiteY68" fmla="*/ 51435 h 68103"/>
                <a:gd name="connsiteX69" fmla="*/ 32385 w 64770"/>
                <a:gd name="connsiteY69" fmla="*/ 49054 h 68103"/>
                <a:gd name="connsiteX70" fmla="*/ 34766 w 64770"/>
                <a:gd name="connsiteY70" fmla="*/ 46196 h 68103"/>
                <a:gd name="connsiteX71" fmla="*/ 37624 w 64770"/>
                <a:gd name="connsiteY71" fmla="*/ 42863 h 68103"/>
                <a:gd name="connsiteX72" fmla="*/ 39529 w 64770"/>
                <a:gd name="connsiteY72" fmla="*/ 40005 h 68103"/>
                <a:gd name="connsiteX73" fmla="*/ 41434 w 64770"/>
                <a:gd name="connsiteY73" fmla="*/ 37624 h 68103"/>
                <a:gd name="connsiteX74" fmla="*/ 42863 w 64770"/>
                <a:gd name="connsiteY74" fmla="*/ 36671 h 68103"/>
                <a:gd name="connsiteX75" fmla="*/ 43815 w 64770"/>
                <a:gd name="connsiteY75" fmla="*/ 37148 h 68103"/>
                <a:gd name="connsiteX76" fmla="*/ 44291 w 64770"/>
                <a:gd name="connsiteY76" fmla="*/ 38576 h 68103"/>
                <a:gd name="connsiteX77" fmla="*/ 44291 w 64770"/>
                <a:gd name="connsiteY77" fmla="*/ 41910 h 68103"/>
                <a:gd name="connsiteX78" fmla="*/ 44768 w 64770"/>
                <a:gd name="connsiteY78" fmla="*/ 42863 h 68103"/>
                <a:gd name="connsiteX79" fmla="*/ 45720 w 64770"/>
                <a:gd name="connsiteY79" fmla="*/ 43815 h 68103"/>
                <a:gd name="connsiteX80" fmla="*/ 48102 w 64770"/>
                <a:gd name="connsiteY80" fmla="*/ 43339 h 68103"/>
                <a:gd name="connsiteX81" fmla="*/ 50959 w 64770"/>
                <a:gd name="connsiteY81" fmla="*/ 42386 h 68103"/>
                <a:gd name="connsiteX82" fmla="*/ 54769 w 64770"/>
                <a:gd name="connsiteY82" fmla="*/ 40481 h 68103"/>
                <a:gd name="connsiteX83" fmla="*/ 55245 w 64770"/>
                <a:gd name="connsiteY83" fmla="*/ 40958 h 68103"/>
                <a:gd name="connsiteX84" fmla="*/ 55245 w 64770"/>
                <a:gd name="connsiteY84" fmla="*/ 40481 h 68103"/>
                <a:gd name="connsiteX85" fmla="*/ 56198 w 64770"/>
                <a:gd name="connsiteY85" fmla="*/ 37624 h 68103"/>
                <a:gd name="connsiteX86" fmla="*/ 55245 w 64770"/>
                <a:gd name="connsiteY86" fmla="*/ 35242 h 68103"/>
                <a:gd name="connsiteX87" fmla="*/ 53816 w 64770"/>
                <a:gd name="connsiteY87" fmla="*/ 33338 h 68103"/>
                <a:gd name="connsiteX88" fmla="*/ 54769 w 64770"/>
                <a:gd name="connsiteY88" fmla="*/ 32385 h 68103"/>
                <a:gd name="connsiteX89" fmla="*/ 57627 w 64770"/>
                <a:gd name="connsiteY89" fmla="*/ 32385 h 68103"/>
                <a:gd name="connsiteX90" fmla="*/ 59531 w 64770"/>
                <a:gd name="connsiteY90" fmla="*/ 32385 h 68103"/>
                <a:gd name="connsiteX91" fmla="*/ 60484 w 64770"/>
                <a:gd name="connsiteY91" fmla="*/ 30480 h 68103"/>
                <a:gd name="connsiteX92" fmla="*/ 64770 w 64770"/>
                <a:gd name="connsiteY92" fmla="*/ 29528 h 68103"/>
                <a:gd name="connsiteX93" fmla="*/ 64770 w 64770"/>
                <a:gd name="connsiteY93" fmla="*/ 28575 h 681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</a:cxnLst>
              <a:rect l="l" t="t" r="r" b="b"/>
              <a:pathLst>
                <a:path w="64770" h="68103">
                  <a:moveTo>
                    <a:pt x="64770" y="26670"/>
                  </a:moveTo>
                  <a:lnTo>
                    <a:pt x="62389" y="25241"/>
                  </a:lnTo>
                  <a:lnTo>
                    <a:pt x="58579" y="23813"/>
                  </a:lnTo>
                  <a:lnTo>
                    <a:pt x="50959" y="19050"/>
                  </a:lnTo>
                  <a:lnTo>
                    <a:pt x="48102" y="18574"/>
                  </a:lnTo>
                  <a:lnTo>
                    <a:pt x="45720" y="18098"/>
                  </a:lnTo>
                  <a:lnTo>
                    <a:pt x="41910" y="15716"/>
                  </a:lnTo>
                  <a:lnTo>
                    <a:pt x="40005" y="15240"/>
                  </a:lnTo>
                  <a:lnTo>
                    <a:pt x="37624" y="13811"/>
                  </a:lnTo>
                  <a:lnTo>
                    <a:pt x="33338" y="8573"/>
                  </a:lnTo>
                  <a:lnTo>
                    <a:pt x="29052" y="5239"/>
                  </a:lnTo>
                  <a:lnTo>
                    <a:pt x="26670" y="3810"/>
                  </a:lnTo>
                  <a:lnTo>
                    <a:pt x="25718" y="2381"/>
                  </a:lnTo>
                  <a:lnTo>
                    <a:pt x="25718" y="953"/>
                  </a:lnTo>
                  <a:lnTo>
                    <a:pt x="25718" y="476"/>
                  </a:lnTo>
                  <a:lnTo>
                    <a:pt x="24765" y="476"/>
                  </a:lnTo>
                  <a:lnTo>
                    <a:pt x="22860" y="953"/>
                  </a:lnTo>
                  <a:lnTo>
                    <a:pt x="21908" y="953"/>
                  </a:lnTo>
                  <a:lnTo>
                    <a:pt x="20003" y="476"/>
                  </a:lnTo>
                  <a:lnTo>
                    <a:pt x="18098" y="0"/>
                  </a:lnTo>
                  <a:lnTo>
                    <a:pt x="17145" y="953"/>
                  </a:lnTo>
                  <a:lnTo>
                    <a:pt x="17145" y="1905"/>
                  </a:lnTo>
                  <a:lnTo>
                    <a:pt x="18098" y="4286"/>
                  </a:lnTo>
                  <a:lnTo>
                    <a:pt x="20479" y="7620"/>
                  </a:lnTo>
                  <a:lnTo>
                    <a:pt x="20003" y="10478"/>
                  </a:lnTo>
                  <a:lnTo>
                    <a:pt x="18098" y="10478"/>
                  </a:lnTo>
                  <a:lnTo>
                    <a:pt x="16669" y="8573"/>
                  </a:lnTo>
                  <a:lnTo>
                    <a:pt x="15240" y="8096"/>
                  </a:lnTo>
                  <a:lnTo>
                    <a:pt x="13811" y="8096"/>
                  </a:lnTo>
                  <a:lnTo>
                    <a:pt x="10478" y="10954"/>
                  </a:lnTo>
                  <a:lnTo>
                    <a:pt x="8097" y="12859"/>
                  </a:lnTo>
                  <a:lnTo>
                    <a:pt x="7144" y="14288"/>
                  </a:lnTo>
                  <a:lnTo>
                    <a:pt x="6668" y="16192"/>
                  </a:lnTo>
                  <a:lnTo>
                    <a:pt x="6191" y="17145"/>
                  </a:lnTo>
                  <a:lnTo>
                    <a:pt x="6191" y="21431"/>
                  </a:lnTo>
                  <a:lnTo>
                    <a:pt x="1429" y="21908"/>
                  </a:lnTo>
                  <a:lnTo>
                    <a:pt x="477" y="22384"/>
                  </a:lnTo>
                  <a:lnTo>
                    <a:pt x="0" y="23813"/>
                  </a:lnTo>
                  <a:lnTo>
                    <a:pt x="477" y="28575"/>
                  </a:lnTo>
                  <a:lnTo>
                    <a:pt x="953" y="31433"/>
                  </a:lnTo>
                  <a:lnTo>
                    <a:pt x="3334" y="35719"/>
                  </a:lnTo>
                  <a:lnTo>
                    <a:pt x="3810" y="37148"/>
                  </a:lnTo>
                  <a:lnTo>
                    <a:pt x="3334" y="37624"/>
                  </a:lnTo>
                  <a:lnTo>
                    <a:pt x="1429" y="39529"/>
                  </a:lnTo>
                  <a:lnTo>
                    <a:pt x="477" y="40005"/>
                  </a:lnTo>
                  <a:lnTo>
                    <a:pt x="0" y="40481"/>
                  </a:lnTo>
                  <a:lnTo>
                    <a:pt x="0" y="41910"/>
                  </a:lnTo>
                  <a:lnTo>
                    <a:pt x="1429" y="43339"/>
                  </a:lnTo>
                  <a:lnTo>
                    <a:pt x="2381" y="45244"/>
                  </a:lnTo>
                  <a:lnTo>
                    <a:pt x="3810" y="45720"/>
                  </a:lnTo>
                  <a:lnTo>
                    <a:pt x="5239" y="45244"/>
                  </a:lnTo>
                  <a:lnTo>
                    <a:pt x="7144" y="45244"/>
                  </a:lnTo>
                  <a:lnTo>
                    <a:pt x="6668" y="45720"/>
                  </a:lnTo>
                  <a:lnTo>
                    <a:pt x="6191" y="46673"/>
                  </a:lnTo>
                  <a:lnTo>
                    <a:pt x="6668" y="47625"/>
                  </a:lnTo>
                  <a:lnTo>
                    <a:pt x="15240" y="52864"/>
                  </a:lnTo>
                  <a:lnTo>
                    <a:pt x="23336" y="60484"/>
                  </a:lnTo>
                  <a:lnTo>
                    <a:pt x="25241" y="65246"/>
                  </a:lnTo>
                  <a:lnTo>
                    <a:pt x="30480" y="68104"/>
                  </a:lnTo>
                  <a:lnTo>
                    <a:pt x="30956" y="66199"/>
                  </a:lnTo>
                  <a:lnTo>
                    <a:pt x="31433" y="63341"/>
                  </a:lnTo>
                  <a:lnTo>
                    <a:pt x="30956" y="61913"/>
                  </a:lnTo>
                  <a:lnTo>
                    <a:pt x="31433" y="60008"/>
                  </a:lnTo>
                  <a:lnTo>
                    <a:pt x="30480" y="58579"/>
                  </a:lnTo>
                  <a:lnTo>
                    <a:pt x="26194" y="56674"/>
                  </a:lnTo>
                  <a:lnTo>
                    <a:pt x="22384" y="51911"/>
                  </a:lnTo>
                  <a:lnTo>
                    <a:pt x="24765" y="51911"/>
                  </a:lnTo>
                  <a:lnTo>
                    <a:pt x="29052" y="52388"/>
                  </a:lnTo>
                  <a:lnTo>
                    <a:pt x="31433" y="51435"/>
                  </a:lnTo>
                  <a:lnTo>
                    <a:pt x="32385" y="49054"/>
                  </a:lnTo>
                  <a:lnTo>
                    <a:pt x="34766" y="46196"/>
                  </a:lnTo>
                  <a:lnTo>
                    <a:pt x="37624" y="42863"/>
                  </a:lnTo>
                  <a:lnTo>
                    <a:pt x="39529" y="40005"/>
                  </a:lnTo>
                  <a:lnTo>
                    <a:pt x="41434" y="37624"/>
                  </a:lnTo>
                  <a:lnTo>
                    <a:pt x="42863" y="36671"/>
                  </a:lnTo>
                  <a:lnTo>
                    <a:pt x="43815" y="37148"/>
                  </a:lnTo>
                  <a:lnTo>
                    <a:pt x="44291" y="38576"/>
                  </a:lnTo>
                  <a:lnTo>
                    <a:pt x="44291" y="41910"/>
                  </a:lnTo>
                  <a:lnTo>
                    <a:pt x="44768" y="42863"/>
                  </a:lnTo>
                  <a:lnTo>
                    <a:pt x="45720" y="43815"/>
                  </a:lnTo>
                  <a:lnTo>
                    <a:pt x="48102" y="43339"/>
                  </a:lnTo>
                  <a:lnTo>
                    <a:pt x="50959" y="42386"/>
                  </a:lnTo>
                  <a:lnTo>
                    <a:pt x="54769" y="40481"/>
                  </a:lnTo>
                  <a:lnTo>
                    <a:pt x="55245" y="40958"/>
                  </a:lnTo>
                  <a:lnTo>
                    <a:pt x="55245" y="40481"/>
                  </a:lnTo>
                  <a:lnTo>
                    <a:pt x="56198" y="37624"/>
                  </a:lnTo>
                  <a:lnTo>
                    <a:pt x="55245" y="35242"/>
                  </a:lnTo>
                  <a:lnTo>
                    <a:pt x="53816" y="33338"/>
                  </a:lnTo>
                  <a:lnTo>
                    <a:pt x="54769" y="32385"/>
                  </a:lnTo>
                  <a:lnTo>
                    <a:pt x="57627" y="32385"/>
                  </a:lnTo>
                  <a:lnTo>
                    <a:pt x="59531" y="32385"/>
                  </a:lnTo>
                  <a:lnTo>
                    <a:pt x="60484" y="30480"/>
                  </a:lnTo>
                  <a:lnTo>
                    <a:pt x="64770" y="29528"/>
                  </a:lnTo>
                  <a:lnTo>
                    <a:pt x="64770" y="28575"/>
                  </a:lnTo>
                  <a:close/>
                </a:path>
              </a:pathLst>
            </a:custGeom>
            <a:grpFill/>
            <a:ln w="3175" cap="flat">
              <a:solidFill>
                <a:schemeClr val="bg1">
                  <a:lumMod val="75000"/>
                </a:scheme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" name="Freeform: Shape 355">
              <a:extLst>
                <a:ext uri="{FF2B5EF4-FFF2-40B4-BE49-F238E27FC236}">
                  <a16:creationId xmlns:a16="http://schemas.microsoft.com/office/drawing/2014/main" id="{A8E06540-5CC4-553D-88EC-AD5391D0675D}"/>
                </a:ext>
              </a:extLst>
            </p:cNvPr>
            <p:cNvSpPr/>
            <p:nvPr/>
          </p:nvSpPr>
          <p:spPr>
            <a:xfrm>
              <a:off x="6625113" y="2527934"/>
              <a:ext cx="119538" cy="128587"/>
            </a:xfrm>
            <a:custGeom>
              <a:avLst/>
              <a:gdLst>
                <a:gd name="connsiteX0" fmla="*/ 112395 w 119538"/>
                <a:gd name="connsiteY0" fmla="*/ 82868 h 128587"/>
                <a:gd name="connsiteX1" fmla="*/ 112872 w 119538"/>
                <a:gd name="connsiteY1" fmla="*/ 79058 h 128587"/>
                <a:gd name="connsiteX2" fmla="*/ 113348 w 119538"/>
                <a:gd name="connsiteY2" fmla="*/ 74771 h 128587"/>
                <a:gd name="connsiteX3" fmla="*/ 112395 w 119538"/>
                <a:gd name="connsiteY3" fmla="*/ 72390 h 128587"/>
                <a:gd name="connsiteX4" fmla="*/ 110966 w 119538"/>
                <a:gd name="connsiteY4" fmla="*/ 70485 h 128587"/>
                <a:gd name="connsiteX5" fmla="*/ 105728 w 119538"/>
                <a:gd name="connsiteY5" fmla="*/ 68104 h 128587"/>
                <a:gd name="connsiteX6" fmla="*/ 101441 w 119538"/>
                <a:gd name="connsiteY6" fmla="*/ 65723 h 128587"/>
                <a:gd name="connsiteX7" fmla="*/ 100489 w 119538"/>
                <a:gd name="connsiteY7" fmla="*/ 64770 h 128587"/>
                <a:gd name="connsiteX8" fmla="*/ 100489 w 119538"/>
                <a:gd name="connsiteY8" fmla="*/ 63341 h 128587"/>
                <a:gd name="connsiteX9" fmla="*/ 100489 w 119538"/>
                <a:gd name="connsiteY9" fmla="*/ 61436 h 128587"/>
                <a:gd name="connsiteX10" fmla="*/ 98584 w 119538"/>
                <a:gd name="connsiteY10" fmla="*/ 59531 h 128587"/>
                <a:gd name="connsiteX11" fmla="*/ 98584 w 119538"/>
                <a:gd name="connsiteY11" fmla="*/ 57626 h 128587"/>
                <a:gd name="connsiteX12" fmla="*/ 99536 w 119538"/>
                <a:gd name="connsiteY12" fmla="*/ 55245 h 128587"/>
                <a:gd name="connsiteX13" fmla="*/ 100013 w 119538"/>
                <a:gd name="connsiteY13" fmla="*/ 52864 h 128587"/>
                <a:gd name="connsiteX14" fmla="*/ 99536 w 119538"/>
                <a:gd name="connsiteY14" fmla="*/ 51911 h 128587"/>
                <a:gd name="connsiteX15" fmla="*/ 98584 w 119538"/>
                <a:gd name="connsiteY15" fmla="*/ 50959 h 128587"/>
                <a:gd name="connsiteX16" fmla="*/ 96679 w 119538"/>
                <a:gd name="connsiteY16" fmla="*/ 50959 h 128587"/>
                <a:gd name="connsiteX17" fmla="*/ 94298 w 119538"/>
                <a:gd name="connsiteY17" fmla="*/ 49054 h 128587"/>
                <a:gd name="connsiteX18" fmla="*/ 92393 w 119538"/>
                <a:gd name="connsiteY18" fmla="*/ 47149 h 128587"/>
                <a:gd name="connsiteX19" fmla="*/ 88106 w 119538"/>
                <a:gd name="connsiteY19" fmla="*/ 44291 h 128587"/>
                <a:gd name="connsiteX20" fmla="*/ 86678 w 119538"/>
                <a:gd name="connsiteY20" fmla="*/ 43815 h 128587"/>
                <a:gd name="connsiteX21" fmla="*/ 85725 w 119538"/>
                <a:gd name="connsiteY21" fmla="*/ 42386 h 128587"/>
                <a:gd name="connsiteX22" fmla="*/ 85249 w 119538"/>
                <a:gd name="connsiteY22" fmla="*/ 40481 h 128587"/>
                <a:gd name="connsiteX23" fmla="*/ 86201 w 119538"/>
                <a:gd name="connsiteY23" fmla="*/ 38576 h 128587"/>
                <a:gd name="connsiteX24" fmla="*/ 87630 w 119538"/>
                <a:gd name="connsiteY24" fmla="*/ 35243 h 128587"/>
                <a:gd name="connsiteX25" fmla="*/ 88106 w 119538"/>
                <a:gd name="connsiteY25" fmla="*/ 31909 h 128587"/>
                <a:gd name="connsiteX26" fmla="*/ 88106 w 119538"/>
                <a:gd name="connsiteY26" fmla="*/ 30004 h 128587"/>
                <a:gd name="connsiteX27" fmla="*/ 87630 w 119538"/>
                <a:gd name="connsiteY27" fmla="*/ 25718 h 128587"/>
                <a:gd name="connsiteX28" fmla="*/ 85249 w 119538"/>
                <a:gd name="connsiteY28" fmla="*/ 21908 h 128587"/>
                <a:gd name="connsiteX29" fmla="*/ 84297 w 119538"/>
                <a:gd name="connsiteY29" fmla="*/ 21431 h 128587"/>
                <a:gd name="connsiteX30" fmla="*/ 82391 w 119538"/>
                <a:gd name="connsiteY30" fmla="*/ 22384 h 128587"/>
                <a:gd name="connsiteX31" fmla="*/ 80010 w 119538"/>
                <a:gd name="connsiteY31" fmla="*/ 23336 h 128587"/>
                <a:gd name="connsiteX32" fmla="*/ 78581 w 119538"/>
                <a:gd name="connsiteY32" fmla="*/ 22384 h 128587"/>
                <a:gd name="connsiteX33" fmla="*/ 76676 w 119538"/>
                <a:gd name="connsiteY33" fmla="*/ 20479 h 128587"/>
                <a:gd name="connsiteX34" fmla="*/ 73343 w 119538"/>
                <a:gd name="connsiteY34" fmla="*/ 15240 h 128587"/>
                <a:gd name="connsiteX35" fmla="*/ 67628 w 119538"/>
                <a:gd name="connsiteY35" fmla="*/ 14288 h 128587"/>
                <a:gd name="connsiteX36" fmla="*/ 65247 w 119538"/>
                <a:gd name="connsiteY36" fmla="*/ 13811 h 128587"/>
                <a:gd name="connsiteX37" fmla="*/ 62865 w 119538"/>
                <a:gd name="connsiteY37" fmla="*/ 16669 h 128587"/>
                <a:gd name="connsiteX38" fmla="*/ 61913 w 119538"/>
                <a:gd name="connsiteY38" fmla="*/ 15716 h 128587"/>
                <a:gd name="connsiteX39" fmla="*/ 61436 w 119538"/>
                <a:gd name="connsiteY39" fmla="*/ 14288 h 128587"/>
                <a:gd name="connsiteX40" fmla="*/ 60484 w 119538"/>
                <a:gd name="connsiteY40" fmla="*/ 13335 h 128587"/>
                <a:gd name="connsiteX41" fmla="*/ 58579 w 119538"/>
                <a:gd name="connsiteY41" fmla="*/ 14288 h 128587"/>
                <a:gd name="connsiteX42" fmla="*/ 58103 w 119538"/>
                <a:gd name="connsiteY42" fmla="*/ 13335 h 128587"/>
                <a:gd name="connsiteX43" fmla="*/ 59055 w 119538"/>
                <a:gd name="connsiteY43" fmla="*/ 11430 h 128587"/>
                <a:gd name="connsiteX44" fmla="*/ 57150 w 119538"/>
                <a:gd name="connsiteY44" fmla="*/ 10001 h 128587"/>
                <a:gd name="connsiteX45" fmla="*/ 52388 w 119538"/>
                <a:gd name="connsiteY45" fmla="*/ 10001 h 128587"/>
                <a:gd name="connsiteX46" fmla="*/ 50006 w 119538"/>
                <a:gd name="connsiteY46" fmla="*/ 9525 h 128587"/>
                <a:gd name="connsiteX47" fmla="*/ 50006 w 119538"/>
                <a:gd name="connsiteY47" fmla="*/ 7620 h 128587"/>
                <a:gd name="connsiteX48" fmla="*/ 48578 w 119538"/>
                <a:gd name="connsiteY48" fmla="*/ 6668 h 128587"/>
                <a:gd name="connsiteX49" fmla="*/ 45720 w 119538"/>
                <a:gd name="connsiteY49" fmla="*/ 6191 h 128587"/>
                <a:gd name="connsiteX50" fmla="*/ 43339 w 119538"/>
                <a:gd name="connsiteY50" fmla="*/ 4763 h 128587"/>
                <a:gd name="connsiteX51" fmla="*/ 40957 w 119538"/>
                <a:gd name="connsiteY51" fmla="*/ 2381 h 128587"/>
                <a:gd name="connsiteX52" fmla="*/ 37148 w 119538"/>
                <a:gd name="connsiteY52" fmla="*/ 953 h 128587"/>
                <a:gd name="connsiteX53" fmla="*/ 32385 w 119538"/>
                <a:gd name="connsiteY53" fmla="*/ 476 h 128587"/>
                <a:gd name="connsiteX54" fmla="*/ 32385 w 119538"/>
                <a:gd name="connsiteY54" fmla="*/ 0 h 128587"/>
                <a:gd name="connsiteX55" fmla="*/ 31909 w 119538"/>
                <a:gd name="connsiteY55" fmla="*/ 0 h 128587"/>
                <a:gd name="connsiteX56" fmla="*/ 28575 w 119538"/>
                <a:gd name="connsiteY56" fmla="*/ 1429 h 128587"/>
                <a:gd name="connsiteX57" fmla="*/ 26670 w 119538"/>
                <a:gd name="connsiteY57" fmla="*/ 2381 h 128587"/>
                <a:gd name="connsiteX58" fmla="*/ 24765 w 119538"/>
                <a:gd name="connsiteY58" fmla="*/ 1905 h 128587"/>
                <a:gd name="connsiteX59" fmla="*/ 20955 w 119538"/>
                <a:gd name="connsiteY59" fmla="*/ 4286 h 128587"/>
                <a:gd name="connsiteX60" fmla="*/ 13335 w 119538"/>
                <a:gd name="connsiteY60" fmla="*/ 4763 h 128587"/>
                <a:gd name="connsiteX61" fmla="*/ 9525 w 119538"/>
                <a:gd name="connsiteY61" fmla="*/ 4286 h 128587"/>
                <a:gd name="connsiteX62" fmla="*/ 8097 w 119538"/>
                <a:gd name="connsiteY62" fmla="*/ 3810 h 128587"/>
                <a:gd name="connsiteX63" fmla="*/ 953 w 119538"/>
                <a:gd name="connsiteY63" fmla="*/ 7620 h 128587"/>
                <a:gd name="connsiteX64" fmla="*/ 0 w 119538"/>
                <a:gd name="connsiteY64" fmla="*/ 9049 h 128587"/>
                <a:gd name="connsiteX65" fmla="*/ 3334 w 119538"/>
                <a:gd name="connsiteY65" fmla="*/ 9049 h 128587"/>
                <a:gd name="connsiteX66" fmla="*/ 5715 w 119538"/>
                <a:gd name="connsiteY66" fmla="*/ 9525 h 128587"/>
                <a:gd name="connsiteX67" fmla="*/ 9525 w 119538"/>
                <a:gd name="connsiteY67" fmla="*/ 11430 h 128587"/>
                <a:gd name="connsiteX68" fmla="*/ 12382 w 119538"/>
                <a:gd name="connsiteY68" fmla="*/ 13811 h 128587"/>
                <a:gd name="connsiteX69" fmla="*/ 13335 w 119538"/>
                <a:gd name="connsiteY69" fmla="*/ 15716 h 128587"/>
                <a:gd name="connsiteX70" fmla="*/ 15716 w 119538"/>
                <a:gd name="connsiteY70" fmla="*/ 18574 h 128587"/>
                <a:gd name="connsiteX71" fmla="*/ 18098 w 119538"/>
                <a:gd name="connsiteY71" fmla="*/ 22384 h 128587"/>
                <a:gd name="connsiteX72" fmla="*/ 20955 w 119538"/>
                <a:gd name="connsiteY72" fmla="*/ 27146 h 128587"/>
                <a:gd name="connsiteX73" fmla="*/ 21431 w 119538"/>
                <a:gd name="connsiteY73" fmla="*/ 30004 h 128587"/>
                <a:gd name="connsiteX74" fmla="*/ 22384 w 119538"/>
                <a:gd name="connsiteY74" fmla="*/ 32385 h 128587"/>
                <a:gd name="connsiteX75" fmla="*/ 24765 w 119538"/>
                <a:gd name="connsiteY75" fmla="*/ 35719 h 128587"/>
                <a:gd name="connsiteX76" fmla="*/ 28575 w 119538"/>
                <a:gd name="connsiteY76" fmla="*/ 39529 h 128587"/>
                <a:gd name="connsiteX77" fmla="*/ 29051 w 119538"/>
                <a:gd name="connsiteY77" fmla="*/ 40481 h 128587"/>
                <a:gd name="connsiteX78" fmla="*/ 30480 w 119538"/>
                <a:gd name="connsiteY78" fmla="*/ 42863 h 128587"/>
                <a:gd name="connsiteX79" fmla="*/ 33814 w 119538"/>
                <a:gd name="connsiteY79" fmla="*/ 48578 h 128587"/>
                <a:gd name="connsiteX80" fmla="*/ 36672 w 119538"/>
                <a:gd name="connsiteY80" fmla="*/ 50959 h 128587"/>
                <a:gd name="connsiteX81" fmla="*/ 39053 w 119538"/>
                <a:gd name="connsiteY81" fmla="*/ 53340 h 128587"/>
                <a:gd name="connsiteX82" fmla="*/ 40481 w 119538"/>
                <a:gd name="connsiteY82" fmla="*/ 56198 h 128587"/>
                <a:gd name="connsiteX83" fmla="*/ 41910 w 119538"/>
                <a:gd name="connsiteY83" fmla="*/ 58579 h 128587"/>
                <a:gd name="connsiteX84" fmla="*/ 46197 w 119538"/>
                <a:gd name="connsiteY84" fmla="*/ 61436 h 128587"/>
                <a:gd name="connsiteX85" fmla="*/ 49530 w 119538"/>
                <a:gd name="connsiteY85" fmla="*/ 64294 h 128587"/>
                <a:gd name="connsiteX86" fmla="*/ 52388 w 119538"/>
                <a:gd name="connsiteY86" fmla="*/ 71914 h 128587"/>
                <a:gd name="connsiteX87" fmla="*/ 54293 w 119538"/>
                <a:gd name="connsiteY87" fmla="*/ 75724 h 128587"/>
                <a:gd name="connsiteX88" fmla="*/ 55245 w 119538"/>
                <a:gd name="connsiteY88" fmla="*/ 78581 h 128587"/>
                <a:gd name="connsiteX89" fmla="*/ 54769 w 119538"/>
                <a:gd name="connsiteY89" fmla="*/ 84296 h 128587"/>
                <a:gd name="connsiteX90" fmla="*/ 55245 w 119538"/>
                <a:gd name="connsiteY90" fmla="*/ 86678 h 128587"/>
                <a:gd name="connsiteX91" fmla="*/ 53816 w 119538"/>
                <a:gd name="connsiteY91" fmla="*/ 90964 h 128587"/>
                <a:gd name="connsiteX92" fmla="*/ 50959 w 119538"/>
                <a:gd name="connsiteY92" fmla="*/ 99536 h 128587"/>
                <a:gd name="connsiteX93" fmla="*/ 50482 w 119538"/>
                <a:gd name="connsiteY93" fmla="*/ 106680 h 128587"/>
                <a:gd name="connsiteX94" fmla="*/ 50959 w 119538"/>
                <a:gd name="connsiteY94" fmla="*/ 110490 h 128587"/>
                <a:gd name="connsiteX95" fmla="*/ 50959 w 119538"/>
                <a:gd name="connsiteY95" fmla="*/ 112871 h 128587"/>
                <a:gd name="connsiteX96" fmla="*/ 51911 w 119538"/>
                <a:gd name="connsiteY96" fmla="*/ 114300 h 128587"/>
                <a:gd name="connsiteX97" fmla="*/ 52388 w 119538"/>
                <a:gd name="connsiteY97" fmla="*/ 117634 h 128587"/>
                <a:gd name="connsiteX98" fmla="*/ 52388 w 119538"/>
                <a:gd name="connsiteY98" fmla="*/ 120491 h 128587"/>
                <a:gd name="connsiteX99" fmla="*/ 51435 w 119538"/>
                <a:gd name="connsiteY99" fmla="*/ 121444 h 128587"/>
                <a:gd name="connsiteX100" fmla="*/ 50006 w 119538"/>
                <a:gd name="connsiteY100" fmla="*/ 121920 h 128587"/>
                <a:gd name="connsiteX101" fmla="*/ 49530 w 119538"/>
                <a:gd name="connsiteY101" fmla="*/ 122396 h 128587"/>
                <a:gd name="connsiteX102" fmla="*/ 50959 w 119538"/>
                <a:gd name="connsiteY102" fmla="*/ 123825 h 128587"/>
                <a:gd name="connsiteX103" fmla="*/ 52388 w 119538"/>
                <a:gd name="connsiteY103" fmla="*/ 126206 h 128587"/>
                <a:gd name="connsiteX104" fmla="*/ 54293 w 119538"/>
                <a:gd name="connsiteY104" fmla="*/ 128588 h 128587"/>
                <a:gd name="connsiteX105" fmla="*/ 56198 w 119538"/>
                <a:gd name="connsiteY105" fmla="*/ 127159 h 128587"/>
                <a:gd name="connsiteX106" fmla="*/ 57626 w 119538"/>
                <a:gd name="connsiteY106" fmla="*/ 126683 h 128587"/>
                <a:gd name="connsiteX107" fmla="*/ 63341 w 119538"/>
                <a:gd name="connsiteY107" fmla="*/ 126206 h 128587"/>
                <a:gd name="connsiteX108" fmla="*/ 64294 w 119538"/>
                <a:gd name="connsiteY108" fmla="*/ 125730 h 128587"/>
                <a:gd name="connsiteX109" fmla="*/ 64294 w 119538"/>
                <a:gd name="connsiteY109" fmla="*/ 124778 h 128587"/>
                <a:gd name="connsiteX110" fmla="*/ 64770 w 119538"/>
                <a:gd name="connsiteY110" fmla="*/ 123349 h 128587"/>
                <a:gd name="connsiteX111" fmla="*/ 64294 w 119538"/>
                <a:gd name="connsiteY111" fmla="*/ 121444 h 128587"/>
                <a:gd name="connsiteX112" fmla="*/ 63818 w 119538"/>
                <a:gd name="connsiteY112" fmla="*/ 119539 h 128587"/>
                <a:gd name="connsiteX113" fmla="*/ 66199 w 119538"/>
                <a:gd name="connsiteY113" fmla="*/ 116681 h 128587"/>
                <a:gd name="connsiteX114" fmla="*/ 70009 w 119538"/>
                <a:gd name="connsiteY114" fmla="*/ 114300 h 128587"/>
                <a:gd name="connsiteX115" fmla="*/ 71914 w 119538"/>
                <a:gd name="connsiteY115" fmla="*/ 111919 h 128587"/>
                <a:gd name="connsiteX116" fmla="*/ 72390 w 119538"/>
                <a:gd name="connsiteY116" fmla="*/ 108109 h 128587"/>
                <a:gd name="connsiteX117" fmla="*/ 76200 w 119538"/>
                <a:gd name="connsiteY117" fmla="*/ 106680 h 128587"/>
                <a:gd name="connsiteX118" fmla="*/ 79534 w 119538"/>
                <a:gd name="connsiteY118" fmla="*/ 103346 h 128587"/>
                <a:gd name="connsiteX119" fmla="*/ 80010 w 119538"/>
                <a:gd name="connsiteY119" fmla="*/ 100013 h 128587"/>
                <a:gd name="connsiteX120" fmla="*/ 81439 w 119538"/>
                <a:gd name="connsiteY120" fmla="*/ 98108 h 128587"/>
                <a:gd name="connsiteX121" fmla="*/ 79057 w 119538"/>
                <a:gd name="connsiteY121" fmla="*/ 93345 h 128587"/>
                <a:gd name="connsiteX122" fmla="*/ 78581 w 119538"/>
                <a:gd name="connsiteY122" fmla="*/ 90488 h 128587"/>
                <a:gd name="connsiteX123" fmla="*/ 78581 w 119538"/>
                <a:gd name="connsiteY123" fmla="*/ 87630 h 128587"/>
                <a:gd name="connsiteX124" fmla="*/ 79534 w 119538"/>
                <a:gd name="connsiteY124" fmla="*/ 86201 h 128587"/>
                <a:gd name="connsiteX125" fmla="*/ 82868 w 119538"/>
                <a:gd name="connsiteY125" fmla="*/ 84773 h 128587"/>
                <a:gd name="connsiteX126" fmla="*/ 86201 w 119538"/>
                <a:gd name="connsiteY126" fmla="*/ 83344 h 128587"/>
                <a:gd name="connsiteX127" fmla="*/ 87630 w 119538"/>
                <a:gd name="connsiteY127" fmla="*/ 83344 h 128587"/>
                <a:gd name="connsiteX128" fmla="*/ 88106 w 119538"/>
                <a:gd name="connsiteY128" fmla="*/ 84296 h 128587"/>
                <a:gd name="connsiteX129" fmla="*/ 88106 w 119538"/>
                <a:gd name="connsiteY129" fmla="*/ 89535 h 128587"/>
                <a:gd name="connsiteX130" fmla="*/ 88582 w 119538"/>
                <a:gd name="connsiteY130" fmla="*/ 89535 h 128587"/>
                <a:gd name="connsiteX131" fmla="*/ 90011 w 119538"/>
                <a:gd name="connsiteY131" fmla="*/ 89059 h 128587"/>
                <a:gd name="connsiteX132" fmla="*/ 91440 w 119538"/>
                <a:gd name="connsiteY132" fmla="*/ 85725 h 128587"/>
                <a:gd name="connsiteX133" fmla="*/ 92869 w 119538"/>
                <a:gd name="connsiteY133" fmla="*/ 86678 h 128587"/>
                <a:gd name="connsiteX134" fmla="*/ 94298 w 119538"/>
                <a:gd name="connsiteY134" fmla="*/ 87154 h 128587"/>
                <a:gd name="connsiteX135" fmla="*/ 95726 w 119538"/>
                <a:gd name="connsiteY135" fmla="*/ 86201 h 128587"/>
                <a:gd name="connsiteX136" fmla="*/ 96679 w 119538"/>
                <a:gd name="connsiteY136" fmla="*/ 86678 h 128587"/>
                <a:gd name="connsiteX137" fmla="*/ 97631 w 119538"/>
                <a:gd name="connsiteY137" fmla="*/ 87154 h 128587"/>
                <a:gd name="connsiteX138" fmla="*/ 100013 w 119538"/>
                <a:gd name="connsiteY138" fmla="*/ 88583 h 128587"/>
                <a:gd name="connsiteX139" fmla="*/ 101918 w 119538"/>
                <a:gd name="connsiteY139" fmla="*/ 88583 h 128587"/>
                <a:gd name="connsiteX140" fmla="*/ 103823 w 119538"/>
                <a:gd name="connsiteY140" fmla="*/ 88106 h 128587"/>
                <a:gd name="connsiteX141" fmla="*/ 105251 w 119538"/>
                <a:gd name="connsiteY141" fmla="*/ 86678 h 128587"/>
                <a:gd name="connsiteX142" fmla="*/ 106680 w 119538"/>
                <a:gd name="connsiteY142" fmla="*/ 87154 h 128587"/>
                <a:gd name="connsiteX143" fmla="*/ 109538 w 119538"/>
                <a:gd name="connsiteY143" fmla="*/ 90964 h 128587"/>
                <a:gd name="connsiteX144" fmla="*/ 110966 w 119538"/>
                <a:gd name="connsiteY144" fmla="*/ 90488 h 128587"/>
                <a:gd name="connsiteX145" fmla="*/ 117634 w 119538"/>
                <a:gd name="connsiteY145" fmla="*/ 89535 h 128587"/>
                <a:gd name="connsiteX146" fmla="*/ 118586 w 119538"/>
                <a:gd name="connsiteY146" fmla="*/ 88583 h 128587"/>
                <a:gd name="connsiteX147" fmla="*/ 119539 w 119538"/>
                <a:gd name="connsiteY147" fmla="*/ 87630 h 128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</a:cxnLst>
              <a:rect l="l" t="t" r="r" b="b"/>
              <a:pathLst>
                <a:path w="119538" h="128587">
                  <a:moveTo>
                    <a:pt x="112395" y="82868"/>
                  </a:moveTo>
                  <a:lnTo>
                    <a:pt x="112872" y="79058"/>
                  </a:lnTo>
                  <a:lnTo>
                    <a:pt x="113348" y="74771"/>
                  </a:lnTo>
                  <a:lnTo>
                    <a:pt x="112395" y="72390"/>
                  </a:lnTo>
                  <a:lnTo>
                    <a:pt x="110966" y="70485"/>
                  </a:lnTo>
                  <a:lnTo>
                    <a:pt x="105728" y="68104"/>
                  </a:lnTo>
                  <a:lnTo>
                    <a:pt x="101441" y="65723"/>
                  </a:lnTo>
                  <a:lnTo>
                    <a:pt x="100489" y="64770"/>
                  </a:lnTo>
                  <a:lnTo>
                    <a:pt x="100489" y="63341"/>
                  </a:lnTo>
                  <a:lnTo>
                    <a:pt x="100489" y="61436"/>
                  </a:lnTo>
                  <a:lnTo>
                    <a:pt x="98584" y="59531"/>
                  </a:lnTo>
                  <a:lnTo>
                    <a:pt x="98584" y="57626"/>
                  </a:lnTo>
                  <a:lnTo>
                    <a:pt x="99536" y="55245"/>
                  </a:lnTo>
                  <a:lnTo>
                    <a:pt x="100013" y="52864"/>
                  </a:lnTo>
                  <a:lnTo>
                    <a:pt x="99536" y="51911"/>
                  </a:lnTo>
                  <a:lnTo>
                    <a:pt x="98584" y="50959"/>
                  </a:lnTo>
                  <a:lnTo>
                    <a:pt x="96679" y="50959"/>
                  </a:lnTo>
                  <a:lnTo>
                    <a:pt x="94298" y="49054"/>
                  </a:lnTo>
                  <a:lnTo>
                    <a:pt x="92393" y="47149"/>
                  </a:lnTo>
                  <a:lnTo>
                    <a:pt x="88106" y="44291"/>
                  </a:lnTo>
                  <a:lnTo>
                    <a:pt x="86678" y="43815"/>
                  </a:lnTo>
                  <a:lnTo>
                    <a:pt x="85725" y="42386"/>
                  </a:lnTo>
                  <a:lnTo>
                    <a:pt x="85249" y="40481"/>
                  </a:lnTo>
                  <a:lnTo>
                    <a:pt x="86201" y="38576"/>
                  </a:lnTo>
                  <a:lnTo>
                    <a:pt x="87630" y="35243"/>
                  </a:lnTo>
                  <a:lnTo>
                    <a:pt x="88106" y="31909"/>
                  </a:lnTo>
                  <a:lnTo>
                    <a:pt x="88106" y="30004"/>
                  </a:lnTo>
                  <a:lnTo>
                    <a:pt x="87630" y="25718"/>
                  </a:lnTo>
                  <a:lnTo>
                    <a:pt x="85249" y="21908"/>
                  </a:lnTo>
                  <a:lnTo>
                    <a:pt x="84297" y="21431"/>
                  </a:lnTo>
                  <a:lnTo>
                    <a:pt x="82391" y="22384"/>
                  </a:lnTo>
                  <a:lnTo>
                    <a:pt x="80010" y="23336"/>
                  </a:lnTo>
                  <a:lnTo>
                    <a:pt x="78581" y="22384"/>
                  </a:lnTo>
                  <a:lnTo>
                    <a:pt x="76676" y="20479"/>
                  </a:lnTo>
                  <a:lnTo>
                    <a:pt x="73343" y="15240"/>
                  </a:lnTo>
                  <a:lnTo>
                    <a:pt x="67628" y="14288"/>
                  </a:lnTo>
                  <a:lnTo>
                    <a:pt x="65247" y="13811"/>
                  </a:lnTo>
                  <a:lnTo>
                    <a:pt x="62865" y="16669"/>
                  </a:lnTo>
                  <a:lnTo>
                    <a:pt x="61913" y="15716"/>
                  </a:lnTo>
                  <a:lnTo>
                    <a:pt x="61436" y="14288"/>
                  </a:lnTo>
                  <a:lnTo>
                    <a:pt x="60484" y="13335"/>
                  </a:lnTo>
                  <a:lnTo>
                    <a:pt x="58579" y="14288"/>
                  </a:lnTo>
                  <a:lnTo>
                    <a:pt x="58103" y="13335"/>
                  </a:lnTo>
                  <a:lnTo>
                    <a:pt x="59055" y="11430"/>
                  </a:lnTo>
                  <a:lnTo>
                    <a:pt x="57150" y="10001"/>
                  </a:lnTo>
                  <a:lnTo>
                    <a:pt x="52388" y="10001"/>
                  </a:lnTo>
                  <a:lnTo>
                    <a:pt x="50006" y="9525"/>
                  </a:lnTo>
                  <a:lnTo>
                    <a:pt x="50006" y="7620"/>
                  </a:lnTo>
                  <a:lnTo>
                    <a:pt x="48578" y="6668"/>
                  </a:lnTo>
                  <a:lnTo>
                    <a:pt x="45720" y="6191"/>
                  </a:lnTo>
                  <a:lnTo>
                    <a:pt x="43339" y="4763"/>
                  </a:lnTo>
                  <a:lnTo>
                    <a:pt x="40957" y="2381"/>
                  </a:lnTo>
                  <a:lnTo>
                    <a:pt x="37148" y="953"/>
                  </a:lnTo>
                  <a:lnTo>
                    <a:pt x="32385" y="476"/>
                  </a:lnTo>
                  <a:lnTo>
                    <a:pt x="32385" y="0"/>
                  </a:lnTo>
                  <a:lnTo>
                    <a:pt x="31909" y="0"/>
                  </a:lnTo>
                  <a:lnTo>
                    <a:pt x="28575" y="1429"/>
                  </a:lnTo>
                  <a:lnTo>
                    <a:pt x="26670" y="2381"/>
                  </a:lnTo>
                  <a:lnTo>
                    <a:pt x="24765" y="1905"/>
                  </a:lnTo>
                  <a:lnTo>
                    <a:pt x="20955" y="4286"/>
                  </a:lnTo>
                  <a:lnTo>
                    <a:pt x="13335" y="4763"/>
                  </a:lnTo>
                  <a:lnTo>
                    <a:pt x="9525" y="4286"/>
                  </a:lnTo>
                  <a:lnTo>
                    <a:pt x="8097" y="3810"/>
                  </a:lnTo>
                  <a:lnTo>
                    <a:pt x="953" y="7620"/>
                  </a:lnTo>
                  <a:lnTo>
                    <a:pt x="0" y="9049"/>
                  </a:lnTo>
                  <a:lnTo>
                    <a:pt x="3334" y="9049"/>
                  </a:lnTo>
                  <a:lnTo>
                    <a:pt x="5715" y="9525"/>
                  </a:lnTo>
                  <a:lnTo>
                    <a:pt x="9525" y="11430"/>
                  </a:lnTo>
                  <a:lnTo>
                    <a:pt x="12382" y="13811"/>
                  </a:lnTo>
                  <a:lnTo>
                    <a:pt x="13335" y="15716"/>
                  </a:lnTo>
                  <a:lnTo>
                    <a:pt x="15716" y="18574"/>
                  </a:lnTo>
                  <a:lnTo>
                    <a:pt x="18098" y="22384"/>
                  </a:lnTo>
                  <a:lnTo>
                    <a:pt x="20955" y="27146"/>
                  </a:lnTo>
                  <a:lnTo>
                    <a:pt x="21431" y="30004"/>
                  </a:lnTo>
                  <a:lnTo>
                    <a:pt x="22384" y="32385"/>
                  </a:lnTo>
                  <a:lnTo>
                    <a:pt x="24765" y="35719"/>
                  </a:lnTo>
                  <a:lnTo>
                    <a:pt x="28575" y="39529"/>
                  </a:lnTo>
                  <a:lnTo>
                    <a:pt x="29051" y="40481"/>
                  </a:lnTo>
                  <a:lnTo>
                    <a:pt x="30480" y="42863"/>
                  </a:lnTo>
                  <a:lnTo>
                    <a:pt x="33814" y="48578"/>
                  </a:lnTo>
                  <a:lnTo>
                    <a:pt x="36672" y="50959"/>
                  </a:lnTo>
                  <a:lnTo>
                    <a:pt x="39053" y="53340"/>
                  </a:lnTo>
                  <a:lnTo>
                    <a:pt x="40481" y="56198"/>
                  </a:lnTo>
                  <a:lnTo>
                    <a:pt x="41910" y="58579"/>
                  </a:lnTo>
                  <a:lnTo>
                    <a:pt x="46197" y="61436"/>
                  </a:lnTo>
                  <a:lnTo>
                    <a:pt x="49530" y="64294"/>
                  </a:lnTo>
                  <a:lnTo>
                    <a:pt x="52388" y="71914"/>
                  </a:lnTo>
                  <a:lnTo>
                    <a:pt x="54293" y="75724"/>
                  </a:lnTo>
                  <a:lnTo>
                    <a:pt x="55245" y="78581"/>
                  </a:lnTo>
                  <a:lnTo>
                    <a:pt x="54769" y="84296"/>
                  </a:lnTo>
                  <a:lnTo>
                    <a:pt x="55245" y="86678"/>
                  </a:lnTo>
                  <a:lnTo>
                    <a:pt x="53816" y="90964"/>
                  </a:lnTo>
                  <a:lnTo>
                    <a:pt x="50959" y="99536"/>
                  </a:lnTo>
                  <a:lnTo>
                    <a:pt x="50482" y="106680"/>
                  </a:lnTo>
                  <a:lnTo>
                    <a:pt x="50959" y="110490"/>
                  </a:lnTo>
                  <a:lnTo>
                    <a:pt x="50959" y="112871"/>
                  </a:lnTo>
                  <a:lnTo>
                    <a:pt x="51911" y="114300"/>
                  </a:lnTo>
                  <a:lnTo>
                    <a:pt x="52388" y="117634"/>
                  </a:lnTo>
                  <a:lnTo>
                    <a:pt x="52388" y="120491"/>
                  </a:lnTo>
                  <a:lnTo>
                    <a:pt x="51435" y="121444"/>
                  </a:lnTo>
                  <a:lnTo>
                    <a:pt x="50006" y="121920"/>
                  </a:lnTo>
                  <a:lnTo>
                    <a:pt x="49530" y="122396"/>
                  </a:lnTo>
                  <a:lnTo>
                    <a:pt x="50959" y="123825"/>
                  </a:lnTo>
                  <a:lnTo>
                    <a:pt x="52388" y="126206"/>
                  </a:lnTo>
                  <a:lnTo>
                    <a:pt x="54293" y="128588"/>
                  </a:lnTo>
                  <a:lnTo>
                    <a:pt x="56198" y="127159"/>
                  </a:lnTo>
                  <a:lnTo>
                    <a:pt x="57626" y="126683"/>
                  </a:lnTo>
                  <a:lnTo>
                    <a:pt x="63341" y="126206"/>
                  </a:lnTo>
                  <a:lnTo>
                    <a:pt x="64294" y="125730"/>
                  </a:lnTo>
                  <a:lnTo>
                    <a:pt x="64294" y="124778"/>
                  </a:lnTo>
                  <a:lnTo>
                    <a:pt x="64770" y="123349"/>
                  </a:lnTo>
                  <a:lnTo>
                    <a:pt x="64294" y="121444"/>
                  </a:lnTo>
                  <a:lnTo>
                    <a:pt x="63818" y="119539"/>
                  </a:lnTo>
                  <a:lnTo>
                    <a:pt x="66199" y="116681"/>
                  </a:lnTo>
                  <a:lnTo>
                    <a:pt x="70009" y="114300"/>
                  </a:lnTo>
                  <a:lnTo>
                    <a:pt x="71914" y="111919"/>
                  </a:lnTo>
                  <a:lnTo>
                    <a:pt x="72390" y="108109"/>
                  </a:lnTo>
                  <a:lnTo>
                    <a:pt x="76200" y="106680"/>
                  </a:lnTo>
                  <a:lnTo>
                    <a:pt x="79534" y="103346"/>
                  </a:lnTo>
                  <a:lnTo>
                    <a:pt x="80010" y="100013"/>
                  </a:lnTo>
                  <a:lnTo>
                    <a:pt x="81439" y="98108"/>
                  </a:lnTo>
                  <a:lnTo>
                    <a:pt x="79057" y="93345"/>
                  </a:lnTo>
                  <a:lnTo>
                    <a:pt x="78581" y="90488"/>
                  </a:lnTo>
                  <a:lnTo>
                    <a:pt x="78581" y="87630"/>
                  </a:lnTo>
                  <a:lnTo>
                    <a:pt x="79534" y="86201"/>
                  </a:lnTo>
                  <a:lnTo>
                    <a:pt x="82868" y="84773"/>
                  </a:lnTo>
                  <a:lnTo>
                    <a:pt x="86201" y="83344"/>
                  </a:lnTo>
                  <a:lnTo>
                    <a:pt x="87630" y="83344"/>
                  </a:lnTo>
                  <a:lnTo>
                    <a:pt x="88106" y="84296"/>
                  </a:lnTo>
                  <a:lnTo>
                    <a:pt x="88106" y="89535"/>
                  </a:lnTo>
                  <a:lnTo>
                    <a:pt x="88582" y="89535"/>
                  </a:lnTo>
                  <a:lnTo>
                    <a:pt x="90011" y="89059"/>
                  </a:lnTo>
                  <a:lnTo>
                    <a:pt x="91440" y="85725"/>
                  </a:lnTo>
                  <a:lnTo>
                    <a:pt x="92869" y="86678"/>
                  </a:lnTo>
                  <a:lnTo>
                    <a:pt x="94298" y="87154"/>
                  </a:lnTo>
                  <a:lnTo>
                    <a:pt x="95726" y="86201"/>
                  </a:lnTo>
                  <a:lnTo>
                    <a:pt x="96679" y="86678"/>
                  </a:lnTo>
                  <a:lnTo>
                    <a:pt x="97631" y="87154"/>
                  </a:lnTo>
                  <a:lnTo>
                    <a:pt x="100013" y="88583"/>
                  </a:lnTo>
                  <a:lnTo>
                    <a:pt x="101918" y="88583"/>
                  </a:lnTo>
                  <a:lnTo>
                    <a:pt x="103823" y="88106"/>
                  </a:lnTo>
                  <a:lnTo>
                    <a:pt x="105251" y="86678"/>
                  </a:lnTo>
                  <a:lnTo>
                    <a:pt x="106680" y="87154"/>
                  </a:lnTo>
                  <a:lnTo>
                    <a:pt x="109538" y="90964"/>
                  </a:lnTo>
                  <a:lnTo>
                    <a:pt x="110966" y="90488"/>
                  </a:lnTo>
                  <a:lnTo>
                    <a:pt x="117634" y="89535"/>
                  </a:lnTo>
                  <a:lnTo>
                    <a:pt x="118586" y="88583"/>
                  </a:lnTo>
                  <a:lnTo>
                    <a:pt x="119539" y="87630"/>
                  </a:lnTo>
                  <a:close/>
                </a:path>
              </a:pathLst>
            </a:custGeom>
            <a:grpFill/>
            <a:ln w="3175" cap="flat">
              <a:solidFill>
                <a:schemeClr val="bg1">
                  <a:lumMod val="75000"/>
                </a:scheme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" name="Freeform: Shape 356">
              <a:extLst>
                <a:ext uri="{FF2B5EF4-FFF2-40B4-BE49-F238E27FC236}">
                  <a16:creationId xmlns:a16="http://schemas.microsoft.com/office/drawing/2014/main" id="{774D1D56-16B1-98D5-3685-6D26E83E5B7E}"/>
                </a:ext>
              </a:extLst>
            </p:cNvPr>
            <p:cNvSpPr/>
            <p:nvPr/>
          </p:nvSpPr>
          <p:spPr>
            <a:xfrm>
              <a:off x="5970746" y="2726530"/>
              <a:ext cx="1905" cy="1428"/>
            </a:xfrm>
            <a:custGeom>
              <a:avLst/>
              <a:gdLst>
                <a:gd name="connsiteX0" fmla="*/ 1905 w 1905"/>
                <a:gd name="connsiteY0" fmla="*/ 0 h 1428"/>
                <a:gd name="connsiteX1" fmla="*/ 953 w 1905"/>
                <a:gd name="connsiteY1" fmla="*/ 0 h 1428"/>
                <a:gd name="connsiteX2" fmla="*/ 477 w 1905"/>
                <a:gd name="connsiteY2" fmla="*/ 0 h 1428"/>
                <a:gd name="connsiteX3" fmla="*/ 0 w 1905"/>
                <a:gd name="connsiteY3" fmla="*/ 476 h 1428"/>
                <a:gd name="connsiteX4" fmla="*/ 0 w 1905"/>
                <a:gd name="connsiteY4" fmla="*/ 1429 h 1428"/>
                <a:gd name="connsiteX5" fmla="*/ 1905 w 1905"/>
                <a:gd name="connsiteY5" fmla="*/ 476 h 1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05" h="1428">
                  <a:moveTo>
                    <a:pt x="1905" y="0"/>
                  </a:moveTo>
                  <a:lnTo>
                    <a:pt x="953" y="0"/>
                  </a:lnTo>
                  <a:lnTo>
                    <a:pt x="477" y="0"/>
                  </a:lnTo>
                  <a:lnTo>
                    <a:pt x="0" y="476"/>
                  </a:lnTo>
                  <a:lnTo>
                    <a:pt x="0" y="1429"/>
                  </a:lnTo>
                  <a:lnTo>
                    <a:pt x="1905" y="476"/>
                  </a:lnTo>
                  <a:close/>
                </a:path>
              </a:pathLst>
            </a:custGeom>
            <a:grpFill/>
            <a:ln w="3175" cap="flat">
              <a:solidFill>
                <a:schemeClr val="bg1">
                  <a:lumMod val="75000"/>
                </a:scheme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" name="Freeform: Shape 357">
              <a:extLst>
                <a:ext uri="{FF2B5EF4-FFF2-40B4-BE49-F238E27FC236}">
                  <a16:creationId xmlns:a16="http://schemas.microsoft.com/office/drawing/2014/main" id="{24D80AFD-B7B1-B363-E441-3688A3D05E0C}"/>
                </a:ext>
              </a:extLst>
            </p:cNvPr>
            <p:cNvSpPr/>
            <p:nvPr/>
          </p:nvSpPr>
          <p:spPr>
            <a:xfrm>
              <a:off x="5141118" y="3037521"/>
              <a:ext cx="542448" cy="531018"/>
            </a:xfrm>
            <a:custGeom>
              <a:avLst/>
              <a:gdLst>
                <a:gd name="connsiteX0" fmla="*/ 539115 w 542448"/>
                <a:gd name="connsiteY0" fmla="*/ 133826 h 531018"/>
                <a:gd name="connsiteX1" fmla="*/ 542449 w 542448"/>
                <a:gd name="connsiteY1" fmla="*/ 131445 h 531018"/>
                <a:gd name="connsiteX2" fmla="*/ 540544 w 542448"/>
                <a:gd name="connsiteY2" fmla="*/ 128111 h 531018"/>
                <a:gd name="connsiteX3" fmla="*/ 538163 w 542448"/>
                <a:gd name="connsiteY3" fmla="*/ 126206 h 531018"/>
                <a:gd name="connsiteX4" fmla="*/ 534352 w 542448"/>
                <a:gd name="connsiteY4" fmla="*/ 123825 h 531018"/>
                <a:gd name="connsiteX5" fmla="*/ 532448 w 542448"/>
                <a:gd name="connsiteY5" fmla="*/ 122396 h 531018"/>
                <a:gd name="connsiteX6" fmla="*/ 529114 w 542448"/>
                <a:gd name="connsiteY6" fmla="*/ 119539 h 531018"/>
                <a:gd name="connsiteX7" fmla="*/ 527209 w 542448"/>
                <a:gd name="connsiteY7" fmla="*/ 116205 h 531018"/>
                <a:gd name="connsiteX8" fmla="*/ 525780 w 542448"/>
                <a:gd name="connsiteY8" fmla="*/ 108585 h 531018"/>
                <a:gd name="connsiteX9" fmla="*/ 523399 w 542448"/>
                <a:gd name="connsiteY9" fmla="*/ 104299 h 531018"/>
                <a:gd name="connsiteX10" fmla="*/ 521494 w 542448"/>
                <a:gd name="connsiteY10" fmla="*/ 99536 h 531018"/>
                <a:gd name="connsiteX11" fmla="*/ 522923 w 542448"/>
                <a:gd name="connsiteY11" fmla="*/ 90011 h 531018"/>
                <a:gd name="connsiteX12" fmla="*/ 520541 w 542448"/>
                <a:gd name="connsiteY12" fmla="*/ 84296 h 531018"/>
                <a:gd name="connsiteX13" fmla="*/ 520065 w 542448"/>
                <a:gd name="connsiteY13" fmla="*/ 81915 h 531018"/>
                <a:gd name="connsiteX14" fmla="*/ 520065 w 542448"/>
                <a:gd name="connsiteY14" fmla="*/ 79058 h 531018"/>
                <a:gd name="connsiteX15" fmla="*/ 521018 w 542448"/>
                <a:gd name="connsiteY15" fmla="*/ 74295 h 531018"/>
                <a:gd name="connsiteX16" fmla="*/ 520541 w 542448"/>
                <a:gd name="connsiteY16" fmla="*/ 67151 h 531018"/>
                <a:gd name="connsiteX17" fmla="*/ 517684 w 542448"/>
                <a:gd name="connsiteY17" fmla="*/ 60008 h 531018"/>
                <a:gd name="connsiteX18" fmla="*/ 519113 w 542448"/>
                <a:gd name="connsiteY18" fmla="*/ 57150 h 531018"/>
                <a:gd name="connsiteX19" fmla="*/ 519589 w 542448"/>
                <a:gd name="connsiteY19" fmla="*/ 56197 h 531018"/>
                <a:gd name="connsiteX20" fmla="*/ 519113 w 542448"/>
                <a:gd name="connsiteY20" fmla="*/ 54769 h 531018"/>
                <a:gd name="connsiteX21" fmla="*/ 516731 w 542448"/>
                <a:gd name="connsiteY21" fmla="*/ 52388 h 531018"/>
                <a:gd name="connsiteX22" fmla="*/ 515779 w 542448"/>
                <a:gd name="connsiteY22" fmla="*/ 50483 h 531018"/>
                <a:gd name="connsiteX23" fmla="*/ 516255 w 542448"/>
                <a:gd name="connsiteY23" fmla="*/ 49054 h 531018"/>
                <a:gd name="connsiteX24" fmla="*/ 517684 w 542448"/>
                <a:gd name="connsiteY24" fmla="*/ 46196 h 531018"/>
                <a:gd name="connsiteX25" fmla="*/ 517207 w 542448"/>
                <a:gd name="connsiteY25" fmla="*/ 45244 h 531018"/>
                <a:gd name="connsiteX26" fmla="*/ 512921 w 542448"/>
                <a:gd name="connsiteY26" fmla="*/ 41910 h 531018"/>
                <a:gd name="connsiteX27" fmla="*/ 505777 w 542448"/>
                <a:gd name="connsiteY27" fmla="*/ 36671 h 531018"/>
                <a:gd name="connsiteX28" fmla="*/ 503873 w 542448"/>
                <a:gd name="connsiteY28" fmla="*/ 34766 h 531018"/>
                <a:gd name="connsiteX29" fmla="*/ 502920 w 542448"/>
                <a:gd name="connsiteY29" fmla="*/ 31909 h 531018"/>
                <a:gd name="connsiteX30" fmla="*/ 496252 w 542448"/>
                <a:gd name="connsiteY30" fmla="*/ 30956 h 531018"/>
                <a:gd name="connsiteX31" fmla="*/ 488632 w 542448"/>
                <a:gd name="connsiteY31" fmla="*/ 31433 h 531018"/>
                <a:gd name="connsiteX32" fmla="*/ 485775 w 542448"/>
                <a:gd name="connsiteY32" fmla="*/ 30480 h 531018"/>
                <a:gd name="connsiteX33" fmla="*/ 481965 w 542448"/>
                <a:gd name="connsiteY33" fmla="*/ 30956 h 531018"/>
                <a:gd name="connsiteX34" fmla="*/ 481013 w 542448"/>
                <a:gd name="connsiteY34" fmla="*/ 29051 h 531018"/>
                <a:gd name="connsiteX35" fmla="*/ 479107 w 542448"/>
                <a:gd name="connsiteY35" fmla="*/ 24765 h 531018"/>
                <a:gd name="connsiteX36" fmla="*/ 478155 w 542448"/>
                <a:gd name="connsiteY36" fmla="*/ 23813 h 531018"/>
                <a:gd name="connsiteX37" fmla="*/ 477679 w 542448"/>
                <a:gd name="connsiteY37" fmla="*/ 21908 h 531018"/>
                <a:gd name="connsiteX38" fmla="*/ 477202 w 542448"/>
                <a:gd name="connsiteY38" fmla="*/ 20003 h 531018"/>
                <a:gd name="connsiteX39" fmla="*/ 474345 w 542448"/>
                <a:gd name="connsiteY39" fmla="*/ 23813 h 531018"/>
                <a:gd name="connsiteX40" fmla="*/ 469582 w 542448"/>
                <a:gd name="connsiteY40" fmla="*/ 26670 h 531018"/>
                <a:gd name="connsiteX41" fmla="*/ 462915 w 542448"/>
                <a:gd name="connsiteY41" fmla="*/ 27622 h 531018"/>
                <a:gd name="connsiteX42" fmla="*/ 456248 w 542448"/>
                <a:gd name="connsiteY42" fmla="*/ 27146 h 531018"/>
                <a:gd name="connsiteX43" fmla="*/ 452914 w 542448"/>
                <a:gd name="connsiteY43" fmla="*/ 25241 h 531018"/>
                <a:gd name="connsiteX44" fmla="*/ 449580 w 542448"/>
                <a:gd name="connsiteY44" fmla="*/ 26194 h 531018"/>
                <a:gd name="connsiteX45" fmla="*/ 442913 w 542448"/>
                <a:gd name="connsiteY45" fmla="*/ 26670 h 531018"/>
                <a:gd name="connsiteX46" fmla="*/ 431006 w 542448"/>
                <a:gd name="connsiteY46" fmla="*/ 29528 h 531018"/>
                <a:gd name="connsiteX47" fmla="*/ 421005 w 542448"/>
                <a:gd name="connsiteY47" fmla="*/ 28099 h 531018"/>
                <a:gd name="connsiteX48" fmla="*/ 413861 w 542448"/>
                <a:gd name="connsiteY48" fmla="*/ 24765 h 531018"/>
                <a:gd name="connsiteX49" fmla="*/ 404813 w 542448"/>
                <a:gd name="connsiteY49" fmla="*/ 18097 h 531018"/>
                <a:gd name="connsiteX50" fmla="*/ 399574 w 542448"/>
                <a:gd name="connsiteY50" fmla="*/ 12383 h 531018"/>
                <a:gd name="connsiteX51" fmla="*/ 396716 w 542448"/>
                <a:gd name="connsiteY51" fmla="*/ 7144 h 531018"/>
                <a:gd name="connsiteX52" fmla="*/ 396716 w 542448"/>
                <a:gd name="connsiteY52" fmla="*/ 2858 h 531018"/>
                <a:gd name="connsiteX53" fmla="*/ 399098 w 542448"/>
                <a:gd name="connsiteY53" fmla="*/ 1429 h 531018"/>
                <a:gd name="connsiteX54" fmla="*/ 394811 w 542448"/>
                <a:gd name="connsiteY54" fmla="*/ 0 h 531018"/>
                <a:gd name="connsiteX55" fmla="*/ 390525 w 542448"/>
                <a:gd name="connsiteY55" fmla="*/ 2858 h 531018"/>
                <a:gd name="connsiteX56" fmla="*/ 387191 w 542448"/>
                <a:gd name="connsiteY56" fmla="*/ 3810 h 531018"/>
                <a:gd name="connsiteX57" fmla="*/ 382905 w 542448"/>
                <a:gd name="connsiteY57" fmla="*/ 4763 h 531018"/>
                <a:gd name="connsiteX58" fmla="*/ 376714 w 542448"/>
                <a:gd name="connsiteY58" fmla="*/ 5715 h 531018"/>
                <a:gd name="connsiteX59" fmla="*/ 375761 w 542448"/>
                <a:gd name="connsiteY59" fmla="*/ 9525 h 531018"/>
                <a:gd name="connsiteX60" fmla="*/ 362426 w 542448"/>
                <a:gd name="connsiteY60" fmla="*/ 44291 h 531018"/>
                <a:gd name="connsiteX61" fmla="*/ 348615 w 542448"/>
                <a:gd name="connsiteY61" fmla="*/ 68580 h 531018"/>
                <a:gd name="connsiteX62" fmla="*/ 343852 w 542448"/>
                <a:gd name="connsiteY62" fmla="*/ 74771 h 531018"/>
                <a:gd name="connsiteX63" fmla="*/ 335280 w 542448"/>
                <a:gd name="connsiteY63" fmla="*/ 80010 h 531018"/>
                <a:gd name="connsiteX64" fmla="*/ 320993 w 542448"/>
                <a:gd name="connsiteY64" fmla="*/ 87154 h 531018"/>
                <a:gd name="connsiteX65" fmla="*/ 296227 w 542448"/>
                <a:gd name="connsiteY65" fmla="*/ 97155 h 531018"/>
                <a:gd name="connsiteX66" fmla="*/ 289084 w 542448"/>
                <a:gd name="connsiteY66" fmla="*/ 101918 h 531018"/>
                <a:gd name="connsiteX67" fmla="*/ 286226 w 542448"/>
                <a:gd name="connsiteY67" fmla="*/ 104299 h 531018"/>
                <a:gd name="connsiteX68" fmla="*/ 277654 w 542448"/>
                <a:gd name="connsiteY68" fmla="*/ 114300 h 531018"/>
                <a:gd name="connsiteX69" fmla="*/ 263843 w 542448"/>
                <a:gd name="connsiteY69" fmla="*/ 127635 h 531018"/>
                <a:gd name="connsiteX70" fmla="*/ 263843 w 542448"/>
                <a:gd name="connsiteY70" fmla="*/ 130493 h 531018"/>
                <a:gd name="connsiteX71" fmla="*/ 262414 w 542448"/>
                <a:gd name="connsiteY71" fmla="*/ 140018 h 531018"/>
                <a:gd name="connsiteX72" fmla="*/ 260509 w 542448"/>
                <a:gd name="connsiteY72" fmla="*/ 145733 h 531018"/>
                <a:gd name="connsiteX73" fmla="*/ 249555 w 542448"/>
                <a:gd name="connsiteY73" fmla="*/ 159544 h 531018"/>
                <a:gd name="connsiteX74" fmla="*/ 244793 w 542448"/>
                <a:gd name="connsiteY74" fmla="*/ 170497 h 531018"/>
                <a:gd name="connsiteX75" fmla="*/ 243840 w 542448"/>
                <a:gd name="connsiteY75" fmla="*/ 183356 h 531018"/>
                <a:gd name="connsiteX76" fmla="*/ 243840 w 542448"/>
                <a:gd name="connsiteY76" fmla="*/ 191929 h 531018"/>
                <a:gd name="connsiteX77" fmla="*/ 242411 w 542448"/>
                <a:gd name="connsiteY77" fmla="*/ 196691 h 531018"/>
                <a:gd name="connsiteX78" fmla="*/ 243364 w 542448"/>
                <a:gd name="connsiteY78" fmla="*/ 199072 h 531018"/>
                <a:gd name="connsiteX79" fmla="*/ 245745 w 542448"/>
                <a:gd name="connsiteY79" fmla="*/ 200501 h 531018"/>
                <a:gd name="connsiteX80" fmla="*/ 250031 w 542448"/>
                <a:gd name="connsiteY80" fmla="*/ 206693 h 531018"/>
                <a:gd name="connsiteX81" fmla="*/ 250984 w 542448"/>
                <a:gd name="connsiteY81" fmla="*/ 210026 h 531018"/>
                <a:gd name="connsiteX82" fmla="*/ 249555 w 542448"/>
                <a:gd name="connsiteY82" fmla="*/ 219075 h 531018"/>
                <a:gd name="connsiteX83" fmla="*/ 247174 w 542448"/>
                <a:gd name="connsiteY83" fmla="*/ 224314 h 531018"/>
                <a:gd name="connsiteX84" fmla="*/ 243364 w 542448"/>
                <a:gd name="connsiteY84" fmla="*/ 230029 h 531018"/>
                <a:gd name="connsiteX85" fmla="*/ 238125 w 542448"/>
                <a:gd name="connsiteY85" fmla="*/ 236220 h 531018"/>
                <a:gd name="connsiteX86" fmla="*/ 231457 w 542448"/>
                <a:gd name="connsiteY86" fmla="*/ 245745 h 531018"/>
                <a:gd name="connsiteX87" fmla="*/ 221932 w 542448"/>
                <a:gd name="connsiteY87" fmla="*/ 257175 h 531018"/>
                <a:gd name="connsiteX88" fmla="*/ 215265 w 542448"/>
                <a:gd name="connsiteY88" fmla="*/ 261938 h 531018"/>
                <a:gd name="connsiteX89" fmla="*/ 201454 w 542448"/>
                <a:gd name="connsiteY89" fmla="*/ 270034 h 531018"/>
                <a:gd name="connsiteX90" fmla="*/ 193834 w 542448"/>
                <a:gd name="connsiteY90" fmla="*/ 277178 h 531018"/>
                <a:gd name="connsiteX91" fmla="*/ 189548 w 542448"/>
                <a:gd name="connsiteY91" fmla="*/ 282416 h 531018"/>
                <a:gd name="connsiteX92" fmla="*/ 185261 w 542448"/>
                <a:gd name="connsiteY92" fmla="*/ 284797 h 531018"/>
                <a:gd name="connsiteX93" fmla="*/ 170498 w 542448"/>
                <a:gd name="connsiteY93" fmla="*/ 291465 h 531018"/>
                <a:gd name="connsiteX94" fmla="*/ 154305 w 542448"/>
                <a:gd name="connsiteY94" fmla="*/ 295751 h 531018"/>
                <a:gd name="connsiteX95" fmla="*/ 143351 w 542448"/>
                <a:gd name="connsiteY95" fmla="*/ 296704 h 531018"/>
                <a:gd name="connsiteX96" fmla="*/ 138113 w 542448"/>
                <a:gd name="connsiteY96" fmla="*/ 299085 h 531018"/>
                <a:gd name="connsiteX97" fmla="*/ 134779 w 542448"/>
                <a:gd name="connsiteY97" fmla="*/ 304324 h 531018"/>
                <a:gd name="connsiteX98" fmla="*/ 130016 w 542448"/>
                <a:gd name="connsiteY98" fmla="*/ 308610 h 531018"/>
                <a:gd name="connsiteX99" fmla="*/ 130016 w 542448"/>
                <a:gd name="connsiteY99" fmla="*/ 308610 h 531018"/>
                <a:gd name="connsiteX100" fmla="*/ 127635 w 542448"/>
                <a:gd name="connsiteY100" fmla="*/ 316706 h 531018"/>
                <a:gd name="connsiteX101" fmla="*/ 122396 w 542448"/>
                <a:gd name="connsiteY101" fmla="*/ 327184 h 531018"/>
                <a:gd name="connsiteX102" fmla="*/ 119539 w 542448"/>
                <a:gd name="connsiteY102" fmla="*/ 337185 h 531018"/>
                <a:gd name="connsiteX103" fmla="*/ 116681 w 542448"/>
                <a:gd name="connsiteY103" fmla="*/ 341947 h 531018"/>
                <a:gd name="connsiteX104" fmla="*/ 112395 w 542448"/>
                <a:gd name="connsiteY104" fmla="*/ 345281 h 531018"/>
                <a:gd name="connsiteX105" fmla="*/ 103823 w 542448"/>
                <a:gd name="connsiteY105" fmla="*/ 350996 h 531018"/>
                <a:gd name="connsiteX106" fmla="*/ 96679 w 542448"/>
                <a:gd name="connsiteY106" fmla="*/ 353378 h 531018"/>
                <a:gd name="connsiteX107" fmla="*/ 91440 w 542448"/>
                <a:gd name="connsiteY107" fmla="*/ 357664 h 531018"/>
                <a:gd name="connsiteX108" fmla="*/ 88106 w 542448"/>
                <a:gd name="connsiteY108" fmla="*/ 359569 h 531018"/>
                <a:gd name="connsiteX109" fmla="*/ 86201 w 542448"/>
                <a:gd name="connsiteY109" fmla="*/ 362426 h 531018"/>
                <a:gd name="connsiteX110" fmla="*/ 84296 w 542448"/>
                <a:gd name="connsiteY110" fmla="*/ 370999 h 531018"/>
                <a:gd name="connsiteX111" fmla="*/ 81915 w 542448"/>
                <a:gd name="connsiteY111" fmla="*/ 375285 h 531018"/>
                <a:gd name="connsiteX112" fmla="*/ 78105 w 542448"/>
                <a:gd name="connsiteY112" fmla="*/ 384810 h 531018"/>
                <a:gd name="connsiteX113" fmla="*/ 75248 w 542448"/>
                <a:gd name="connsiteY113" fmla="*/ 390049 h 531018"/>
                <a:gd name="connsiteX114" fmla="*/ 73343 w 542448"/>
                <a:gd name="connsiteY114" fmla="*/ 396240 h 531018"/>
                <a:gd name="connsiteX115" fmla="*/ 72866 w 542448"/>
                <a:gd name="connsiteY115" fmla="*/ 409099 h 531018"/>
                <a:gd name="connsiteX116" fmla="*/ 71438 w 542448"/>
                <a:gd name="connsiteY116" fmla="*/ 414338 h 531018"/>
                <a:gd name="connsiteX117" fmla="*/ 66675 w 542448"/>
                <a:gd name="connsiteY117" fmla="*/ 420529 h 531018"/>
                <a:gd name="connsiteX118" fmla="*/ 61913 w 542448"/>
                <a:gd name="connsiteY118" fmla="*/ 422910 h 531018"/>
                <a:gd name="connsiteX119" fmla="*/ 48101 w 542448"/>
                <a:gd name="connsiteY119" fmla="*/ 437674 h 531018"/>
                <a:gd name="connsiteX120" fmla="*/ 41910 w 542448"/>
                <a:gd name="connsiteY120" fmla="*/ 441484 h 531018"/>
                <a:gd name="connsiteX121" fmla="*/ 37624 w 542448"/>
                <a:gd name="connsiteY121" fmla="*/ 445770 h 531018"/>
                <a:gd name="connsiteX122" fmla="*/ 35719 w 542448"/>
                <a:gd name="connsiteY122" fmla="*/ 449104 h 531018"/>
                <a:gd name="connsiteX123" fmla="*/ 34766 w 542448"/>
                <a:gd name="connsiteY123" fmla="*/ 451961 h 531018"/>
                <a:gd name="connsiteX124" fmla="*/ 37148 w 542448"/>
                <a:gd name="connsiteY124" fmla="*/ 449580 h 531018"/>
                <a:gd name="connsiteX125" fmla="*/ 39052 w 542448"/>
                <a:gd name="connsiteY125" fmla="*/ 447199 h 531018"/>
                <a:gd name="connsiteX126" fmla="*/ 40957 w 542448"/>
                <a:gd name="connsiteY126" fmla="*/ 445770 h 531018"/>
                <a:gd name="connsiteX127" fmla="*/ 41434 w 542448"/>
                <a:gd name="connsiteY127" fmla="*/ 447199 h 531018"/>
                <a:gd name="connsiteX128" fmla="*/ 40957 w 542448"/>
                <a:gd name="connsiteY128" fmla="*/ 449104 h 531018"/>
                <a:gd name="connsiteX129" fmla="*/ 36195 w 542448"/>
                <a:gd name="connsiteY129" fmla="*/ 455771 h 531018"/>
                <a:gd name="connsiteX130" fmla="*/ 34290 w 542448"/>
                <a:gd name="connsiteY130" fmla="*/ 460534 h 531018"/>
                <a:gd name="connsiteX131" fmla="*/ 30480 w 542448"/>
                <a:gd name="connsiteY131" fmla="*/ 467678 h 531018"/>
                <a:gd name="connsiteX132" fmla="*/ 27146 w 542448"/>
                <a:gd name="connsiteY132" fmla="*/ 471964 h 531018"/>
                <a:gd name="connsiteX133" fmla="*/ 28575 w 542448"/>
                <a:gd name="connsiteY133" fmla="*/ 474345 h 531018"/>
                <a:gd name="connsiteX134" fmla="*/ 27146 w 542448"/>
                <a:gd name="connsiteY134" fmla="*/ 477679 h 531018"/>
                <a:gd name="connsiteX135" fmla="*/ 23813 w 542448"/>
                <a:gd name="connsiteY135" fmla="*/ 481489 h 531018"/>
                <a:gd name="connsiteX136" fmla="*/ 21907 w 542448"/>
                <a:gd name="connsiteY136" fmla="*/ 490061 h 531018"/>
                <a:gd name="connsiteX137" fmla="*/ 16669 w 542448"/>
                <a:gd name="connsiteY137" fmla="*/ 499110 h 531018"/>
                <a:gd name="connsiteX138" fmla="*/ 10954 w 542448"/>
                <a:gd name="connsiteY138" fmla="*/ 501015 h 531018"/>
                <a:gd name="connsiteX139" fmla="*/ 7144 w 542448"/>
                <a:gd name="connsiteY139" fmla="*/ 505301 h 531018"/>
                <a:gd name="connsiteX140" fmla="*/ 2381 w 542448"/>
                <a:gd name="connsiteY140" fmla="*/ 514350 h 531018"/>
                <a:gd name="connsiteX141" fmla="*/ 0 w 542448"/>
                <a:gd name="connsiteY141" fmla="*/ 531019 h 531018"/>
                <a:gd name="connsiteX142" fmla="*/ 0 w 542448"/>
                <a:gd name="connsiteY142" fmla="*/ 531019 h 531018"/>
                <a:gd name="connsiteX143" fmla="*/ 1905 w 542448"/>
                <a:gd name="connsiteY143" fmla="*/ 531019 h 531018"/>
                <a:gd name="connsiteX144" fmla="*/ 9049 w 542448"/>
                <a:gd name="connsiteY144" fmla="*/ 529590 h 531018"/>
                <a:gd name="connsiteX145" fmla="*/ 14288 w 542448"/>
                <a:gd name="connsiteY145" fmla="*/ 529114 h 531018"/>
                <a:gd name="connsiteX146" fmla="*/ 27623 w 542448"/>
                <a:gd name="connsiteY146" fmla="*/ 529114 h 531018"/>
                <a:gd name="connsiteX147" fmla="*/ 32861 w 542448"/>
                <a:gd name="connsiteY147" fmla="*/ 528638 h 531018"/>
                <a:gd name="connsiteX148" fmla="*/ 36671 w 542448"/>
                <a:gd name="connsiteY148" fmla="*/ 528638 h 531018"/>
                <a:gd name="connsiteX149" fmla="*/ 42386 w 542448"/>
                <a:gd name="connsiteY149" fmla="*/ 528638 h 531018"/>
                <a:gd name="connsiteX150" fmla="*/ 47149 w 542448"/>
                <a:gd name="connsiteY150" fmla="*/ 529590 h 531018"/>
                <a:gd name="connsiteX151" fmla="*/ 52388 w 542448"/>
                <a:gd name="connsiteY151" fmla="*/ 530066 h 531018"/>
                <a:gd name="connsiteX152" fmla="*/ 58102 w 542448"/>
                <a:gd name="connsiteY152" fmla="*/ 530066 h 531018"/>
                <a:gd name="connsiteX153" fmla="*/ 62865 w 542448"/>
                <a:gd name="connsiteY153" fmla="*/ 530543 h 531018"/>
                <a:gd name="connsiteX154" fmla="*/ 69056 w 542448"/>
                <a:gd name="connsiteY154" fmla="*/ 530543 h 531018"/>
                <a:gd name="connsiteX155" fmla="*/ 73343 w 542448"/>
                <a:gd name="connsiteY155" fmla="*/ 530066 h 531018"/>
                <a:gd name="connsiteX156" fmla="*/ 76676 w 542448"/>
                <a:gd name="connsiteY156" fmla="*/ 528638 h 531018"/>
                <a:gd name="connsiteX157" fmla="*/ 79534 w 542448"/>
                <a:gd name="connsiteY157" fmla="*/ 524828 h 531018"/>
                <a:gd name="connsiteX158" fmla="*/ 80486 w 542448"/>
                <a:gd name="connsiteY158" fmla="*/ 521970 h 531018"/>
                <a:gd name="connsiteX159" fmla="*/ 81439 w 542448"/>
                <a:gd name="connsiteY159" fmla="*/ 519589 h 531018"/>
                <a:gd name="connsiteX160" fmla="*/ 80963 w 542448"/>
                <a:gd name="connsiteY160" fmla="*/ 517208 h 531018"/>
                <a:gd name="connsiteX161" fmla="*/ 80486 w 542448"/>
                <a:gd name="connsiteY161" fmla="*/ 515779 h 531018"/>
                <a:gd name="connsiteX162" fmla="*/ 82391 w 542448"/>
                <a:gd name="connsiteY162" fmla="*/ 513874 h 531018"/>
                <a:gd name="connsiteX163" fmla="*/ 84296 w 542448"/>
                <a:gd name="connsiteY163" fmla="*/ 511016 h 531018"/>
                <a:gd name="connsiteX164" fmla="*/ 86677 w 542448"/>
                <a:gd name="connsiteY164" fmla="*/ 509588 h 531018"/>
                <a:gd name="connsiteX165" fmla="*/ 87154 w 542448"/>
                <a:gd name="connsiteY165" fmla="*/ 508159 h 531018"/>
                <a:gd name="connsiteX166" fmla="*/ 89059 w 542448"/>
                <a:gd name="connsiteY166" fmla="*/ 506730 h 531018"/>
                <a:gd name="connsiteX167" fmla="*/ 91440 w 542448"/>
                <a:gd name="connsiteY167" fmla="*/ 504349 h 531018"/>
                <a:gd name="connsiteX168" fmla="*/ 92869 w 542448"/>
                <a:gd name="connsiteY168" fmla="*/ 502444 h 531018"/>
                <a:gd name="connsiteX169" fmla="*/ 94774 w 542448"/>
                <a:gd name="connsiteY169" fmla="*/ 500063 h 531018"/>
                <a:gd name="connsiteX170" fmla="*/ 94774 w 542448"/>
                <a:gd name="connsiteY170" fmla="*/ 497681 h 531018"/>
                <a:gd name="connsiteX171" fmla="*/ 95726 w 542448"/>
                <a:gd name="connsiteY171" fmla="*/ 494824 h 531018"/>
                <a:gd name="connsiteX172" fmla="*/ 95726 w 542448"/>
                <a:gd name="connsiteY172" fmla="*/ 490061 h 531018"/>
                <a:gd name="connsiteX173" fmla="*/ 96202 w 542448"/>
                <a:gd name="connsiteY173" fmla="*/ 483870 h 531018"/>
                <a:gd name="connsiteX174" fmla="*/ 97155 w 542448"/>
                <a:gd name="connsiteY174" fmla="*/ 480060 h 531018"/>
                <a:gd name="connsiteX175" fmla="*/ 98107 w 542448"/>
                <a:gd name="connsiteY175" fmla="*/ 476726 h 531018"/>
                <a:gd name="connsiteX176" fmla="*/ 98584 w 542448"/>
                <a:gd name="connsiteY176" fmla="*/ 471964 h 531018"/>
                <a:gd name="connsiteX177" fmla="*/ 100965 w 542448"/>
                <a:gd name="connsiteY177" fmla="*/ 463391 h 531018"/>
                <a:gd name="connsiteX178" fmla="*/ 101441 w 542448"/>
                <a:gd name="connsiteY178" fmla="*/ 461010 h 531018"/>
                <a:gd name="connsiteX179" fmla="*/ 102870 w 542448"/>
                <a:gd name="connsiteY179" fmla="*/ 457200 h 531018"/>
                <a:gd name="connsiteX180" fmla="*/ 104299 w 542448"/>
                <a:gd name="connsiteY180" fmla="*/ 453390 h 531018"/>
                <a:gd name="connsiteX181" fmla="*/ 105727 w 542448"/>
                <a:gd name="connsiteY181" fmla="*/ 451009 h 531018"/>
                <a:gd name="connsiteX182" fmla="*/ 107632 w 542448"/>
                <a:gd name="connsiteY182" fmla="*/ 449104 h 531018"/>
                <a:gd name="connsiteX183" fmla="*/ 110014 w 542448"/>
                <a:gd name="connsiteY183" fmla="*/ 447675 h 531018"/>
                <a:gd name="connsiteX184" fmla="*/ 113824 w 542448"/>
                <a:gd name="connsiteY184" fmla="*/ 446246 h 531018"/>
                <a:gd name="connsiteX185" fmla="*/ 116205 w 542448"/>
                <a:gd name="connsiteY185" fmla="*/ 444818 h 531018"/>
                <a:gd name="connsiteX186" fmla="*/ 120015 w 542448"/>
                <a:gd name="connsiteY186" fmla="*/ 443389 h 531018"/>
                <a:gd name="connsiteX187" fmla="*/ 122873 w 542448"/>
                <a:gd name="connsiteY187" fmla="*/ 441960 h 531018"/>
                <a:gd name="connsiteX188" fmla="*/ 125730 w 542448"/>
                <a:gd name="connsiteY188" fmla="*/ 440531 h 531018"/>
                <a:gd name="connsiteX189" fmla="*/ 126682 w 542448"/>
                <a:gd name="connsiteY189" fmla="*/ 439103 h 531018"/>
                <a:gd name="connsiteX190" fmla="*/ 128111 w 542448"/>
                <a:gd name="connsiteY190" fmla="*/ 436721 h 531018"/>
                <a:gd name="connsiteX191" fmla="*/ 130493 w 542448"/>
                <a:gd name="connsiteY191" fmla="*/ 431959 h 531018"/>
                <a:gd name="connsiteX192" fmla="*/ 131921 w 542448"/>
                <a:gd name="connsiteY192" fmla="*/ 429101 h 531018"/>
                <a:gd name="connsiteX193" fmla="*/ 134302 w 542448"/>
                <a:gd name="connsiteY193" fmla="*/ 425768 h 531018"/>
                <a:gd name="connsiteX194" fmla="*/ 136684 w 542448"/>
                <a:gd name="connsiteY194" fmla="*/ 423386 h 531018"/>
                <a:gd name="connsiteX195" fmla="*/ 138113 w 542448"/>
                <a:gd name="connsiteY195" fmla="*/ 422434 h 531018"/>
                <a:gd name="connsiteX196" fmla="*/ 139065 w 542448"/>
                <a:gd name="connsiteY196" fmla="*/ 421481 h 531018"/>
                <a:gd name="connsiteX197" fmla="*/ 142399 w 542448"/>
                <a:gd name="connsiteY197" fmla="*/ 419576 h 531018"/>
                <a:gd name="connsiteX198" fmla="*/ 146209 w 542448"/>
                <a:gd name="connsiteY198" fmla="*/ 417671 h 531018"/>
                <a:gd name="connsiteX199" fmla="*/ 148590 w 542448"/>
                <a:gd name="connsiteY199" fmla="*/ 415766 h 531018"/>
                <a:gd name="connsiteX200" fmla="*/ 150971 w 542448"/>
                <a:gd name="connsiteY200" fmla="*/ 413861 h 531018"/>
                <a:gd name="connsiteX201" fmla="*/ 153352 w 542448"/>
                <a:gd name="connsiteY201" fmla="*/ 412433 h 531018"/>
                <a:gd name="connsiteX202" fmla="*/ 155734 w 542448"/>
                <a:gd name="connsiteY202" fmla="*/ 410528 h 531018"/>
                <a:gd name="connsiteX203" fmla="*/ 156686 w 542448"/>
                <a:gd name="connsiteY203" fmla="*/ 408622 h 531018"/>
                <a:gd name="connsiteX204" fmla="*/ 158115 w 542448"/>
                <a:gd name="connsiteY204" fmla="*/ 405289 h 531018"/>
                <a:gd name="connsiteX205" fmla="*/ 159544 w 542448"/>
                <a:gd name="connsiteY205" fmla="*/ 400526 h 531018"/>
                <a:gd name="connsiteX206" fmla="*/ 160973 w 542448"/>
                <a:gd name="connsiteY206" fmla="*/ 394811 h 531018"/>
                <a:gd name="connsiteX207" fmla="*/ 162401 w 542448"/>
                <a:gd name="connsiteY207" fmla="*/ 389096 h 531018"/>
                <a:gd name="connsiteX208" fmla="*/ 163354 w 542448"/>
                <a:gd name="connsiteY208" fmla="*/ 385763 h 531018"/>
                <a:gd name="connsiteX209" fmla="*/ 164306 w 542448"/>
                <a:gd name="connsiteY209" fmla="*/ 381476 h 531018"/>
                <a:gd name="connsiteX210" fmla="*/ 165735 w 542448"/>
                <a:gd name="connsiteY210" fmla="*/ 378143 h 531018"/>
                <a:gd name="connsiteX211" fmla="*/ 166688 w 542448"/>
                <a:gd name="connsiteY211" fmla="*/ 374333 h 531018"/>
                <a:gd name="connsiteX212" fmla="*/ 167640 w 542448"/>
                <a:gd name="connsiteY212" fmla="*/ 372904 h 531018"/>
                <a:gd name="connsiteX213" fmla="*/ 167640 w 542448"/>
                <a:gd name="connsiteY213" fmla="*/ 371475 h 531018"/>
                <a:gd name="connsiteX214" fmla="*/ 168116 w 542448"/>
                <a:gd name="connsiteY214" fmla="*/ 368618 h 531018"/>
                <a:gd name="connsiteX215" fmla="*/ 168116 w 542448"/>
                <a:gd name="connsiteY215" fmla="*/ 368618 h 531018"/>
                <a:gd name="connsiteX216" fmla="*/ 169069 w 542448"/>
                <a:gd name="connsiteY216" fmla="*/ 367189 h 531018"/>
                <a:gd name="connsiteX217" fmla="*/ 171450 w 542448"/>
                <a:gd name="connsiteY217" fmla="*/ 366713 h 531018"/>
                <a:gd name="connsiteX218" fmla="*/ 174307 w 542448"/>
                <a:gd name="connsiteY218" fmla="*/ 365760 h 531018"/>
                <a:gd name="connsiteX219" fmla="*/ 178594 w 542448"/>
                <a:gd name="connsiteY219" fmla="*/ 365284 h 531018"/>
                <a:gd name="connsiteX220" fmla="*/ 180023 w 542448"/>
                <a:gd name="connsiteY220" fmla="*/ 364808 h 531018"/>
                <a:gd name="connsiteX221" fmla="*/ 180499 w 542448"/>
                <a:gd name="connsiteY221" fmla="*/ 362426 h 531018"/>
                <a:gd name="connsiteX222" fmla="*/ 180975 w 542448"/>
                <a:gd name="connsiteY222" fmla="*/ 360997 h 531018"/>
                <a:gd name="connsiteX223" fmla="*/ 182404 w 542448"/>
                <a:gd name="connsiteY223" fmla="*/ 357664 h 531018"/>
                <a:gd name="connsiteX224" fmla="*/ 184309 w 542448"/>
                <a:gd name="connsiteY224" fmla="*/ 355283 h 531018"/>
                <a:gd name="connsiteX225" fmla="*/ 185261 w 542448"/>
                <a:gd name="connsiteY225" fmla="*/ 353854 h 531018"/>
                <a:gd name="connsiteX226" fmla="*/ 186690 w 542448"/>
                <a:gd name="connsiteY226" fmla="*/ 351472 h 531018"/>
                <a:gd name="connsiteX227" fmla="*/ 188119 w 542448"/>
                <a:gd name="connsiteY227" fmla="*/ 349568 h 531018"/>
                <a:gd name="connsiteX228" fmla="*/ 190500 w 542448"/>
                <a:gd name="connsiteY228" fmla="*/ 347663 h 531018"/>
                <a:gd name="connsiteX229" fmla="*/ 192881 w 542448"/>
                <a:gd name="connsiteY229" fmla="*/ 345758 h 531018"/>
                <a:gd name="connsiteX230" fmla="*/ 193357 w 542448"/>
                <a:gd name="connsiteY230" fmla="*/ 343853 h 531018"/>
                <a:gd name="connsiteX231" fmla="*/ 193357 w 542448"/>
                <a:gd name="connsiteY231" fmla="*/ 341471 h 531018"/>
                <a:gd name="connsiteX232" fmla="*/ 191929 w 542448"/>
                <a:gd name="connsiteY232" fmla="*/ 340043 h 531018"/>
                <a:gd name="connsiteX233" fmla="*/ 190976 w 542448"/>
                <a:gd name="connsiteY233" fmla="*/ 336709 h 531018"/>
                <a:gd name="connsiteX234" fmla="*/ 195263 w 542448"/>
                <a:gd name="connsiteY234" fmla="*/ 335756 h 531018"/>
                <a:gd name="connsiteX235" fmla="*/ 199073 w 542448"/>
                <a:gd name="connsiteY235" fmla="*/ 334328 h 531018"/>
                <a:gd name="connsiteX236" fmla="*/ 202882 w 542448"/>
                <a:gd name="connsiteY236" fmla="*/ 333375 h 531018"/>
                <a:gd name="connsiteX237" fmla="*/ 206693 w 542448"/>
                <a:gd name="connsiteY237" fmla="*/ 331946 h 531018"/>
                <a:gd name="connsiteX238" fmla="*/ 210026 w 542448"/>
                <a:gd name="connsiteY238" fmla="*/ 331946 h 531018"/>
                <a:gd name="connsiteX239" fmla="*/ 212407 w 542448"/>
                <a:gd name="connsiteY239" fmla="*/ 331470 h 531018"/>
                <a:gd name="connsiteX240" fmla="*/ 216218 w 542448"/>
                <a:gd name="connsiteY240" fmla="*/ 332422 h 531018"/>
                <a:gd name="connsiteX241" fmla="*/ 219551 w 542448"/>
                <a:gd name="connsiteY241" fmla="*/ 332899 h 531018"/>
                <a:gd name="connsiteX242" fmla="*/ 221932 w 542448"/>
                <a:gd name="connsiteY242" fmla="*/ 333851 h 531018"/>
                <a:gd name="connsiteX243" fmla="*/ 226219 w 542448"/>
                <a:gd name="connsiteY243" fmla="*/ 336233 h 531018"/>
                <a:gd name="connsiteX244" fmla="*/ 229552 w 542448"/>
                <a:gd name="connsiteY244" fmla="*/ 337661 h 531018"/>
                <a:gd name="connsiteX245" fmla="*/ 231934 w 542448"/>
                <a:gd name="connsiteY245" fmla="*/ 337661 h 531018"/>
                <a:gd name="connsiteX246" fmla="*/ 233839 w 542448"/>
                <a:gd name="connsiteY246" fmla="*/ 336709 h 531018"/>
                <a:gd name="connsiteX247" fmla="*/ 236220 w 542448"/>
                <a:gd name="connsiteY247" fmla="*/ 335756 h 531018"/>
                <a:gd name="connsiteX248" fmla="*/ 237173 w 542448"/>
                <a:gd name="connsiteY248" fmla="*/ 335756 h 531018"/>
                <a:gd name="connsiteX249" fmla="*/ 239077 w 542448"/>
                <a:gd name="connsiteY249" fmla="*/ 336233 h 531018"/>
                <a:gd name="connsiteX250" fmla="*/ 241459 w 542448"/>
                <a:gd name="connsiteY250" fmla="*/ 337661 h 531018"/>
                <a:gd name="connsiteX251" fmla="*/ 244316 w 542448"/>
                <a:gd name="connsiteY251" fmla="*/ 337661 h 531018"/>
                <a:gd name="connsiteX252" fmla="*/ 247174 w 542448"/>
                <a:gd name="connsiteY252" fmla="*/ 337661 h 531018"/>
                <a:gd name="connsiteX253" fmla="*/ 249555 w 542448"/>
                <a:gd name="connsiteY253" fmla="*/ 335756 h 531018"/>
                <a:gd name="connsiteX254" fmla="*/ 252889 w 542448"/>
                <a:gd name="connsiteY254" fmla="*/ 332899 h 531018"/>
                <a:gd name="connsiteX255" fmla="*/ 255746 w 542448"/>
                <a:gd name="connsiteY255" fmla="*/ 330518 h 531018"/>
                <a:gd name="connsiteX256" fmla="*/ 258127 w 542448"/>
                <a:gd name="connsiteY256" fmla="*/ 329089 h 531018"/>
                <a:gd name="connsiteX257" fmla="*/ 260509 w 542448"/>
                <a:gd name="connsiteY257" fmla="*/ 329089 h 531018"/>
                <a:gd name="connsiteX258" fmla="*/ 262414 w 542448"/>
                <a:gd name="connsiteY258" fmla="*/ 329089 h 531018"/>
                <a:gd name="connsiteX259" fmla="*/ 265271 w 542448"/>
                <a:gd name="connsiteY259" fmla="*/ 328613 h 531018"/>
                <a:gd name="connsiteX260" fmla="*/ 269557 w 542448"/>
                <a:gd name="connsiteY260" fmla="*/ 329089 h 531018"/>
                <a:gd name="connsiteX261" fmla="*/ 272415 w 542448"/>
                <a:gd name="connsiteY261" fmla="*/ 329089 h 531018"/>
                <a:gd name="connsiteX262" fmla="*/ 276225 w 542448"/>
                <a:gd name="connsiteY262" fmla="*/ 328613 h 531018"/>
                <a:gd name="connsiteX263" fmla="*/ 279082 w 542448"/>
                <a:gd name="connsiteY263" fmla="*/ 328136 h 531018"/>
                <a:gd name="connsiteX264" fmla="*/ 280511 w 542448"/>
                <a:gd name="connsiteY264" fmla="*/ 327184 h 531018"/>
                <a:gd name="connsiteX265" fmla="*/ 280511 w 542448"/>
                <a:gd name="connsiteY265" fmla="*/ 325279 h 531018"/>
                <a:gd name="connsiteX266" fmla="*/ 280035 w 542448"/>
                <a:gd name="connsiteY266" fmla="*/ 323374 h 531018"/>
                <a:gd name="connsiteX267" fmla="*/ 279082 w 542448"/>
                <a:gd name="connsiteY267" fmla="*/ 321469 h 531018"/>
                <a:gd name="connsiteX268" fmla="*/ 279082 w 542448"/>
                <a:gd name="connsiteY268" fmla="*/ 319564 h 531018"/>
                <a:gd name="connsiteX269" fmla="*/ 279559 w 542448"/>
                <a:gd name="connsiteY269" fmla="*/ 317183 h 531018"/>
                <a:gd name="connsiteX270" fmla="*/ 280035 w 542448"/>
                <a:gd name="connsiteY270" fmla="*/ 315754 h 531018"/>
                <a:gd name="connsiteX271" fmla="*/ 279559 w 542448"/>
                <a:gd name="connsiteY271" fmla="*/ 313372 h 531018"/>
                <a:gd name="connsiteX272" fmla="*/ 278606 w 542448"/>
                <a:gd name="connsiteY272" fmla="*/ 310039 h 531018"/>
                <a:gd name="connsiteX273" fmla="*/ 278606 w 542448"/>
                <a:gd name="connsiteY273" fmla="*/ 308610 h 531018"/>
                <a:gd name="connsiteX274" fmla="*/ 278606 w 542448"/>
                <a:gd name="connsiteY274" fmla="*/ 308610 h 531018"/>
                <a:gd name="connsiteX275" fmla="*/ 282893 w 542448"/>
                <a:gd name="connsiteY275" fmla="*/ 308610 h 531018"/>
                <a:gd name="connsiteX276" fmla="*/ 282893 w 542448"/>
                <a:gd name="connsiteY276" fmla="*/ 299561 h 531018"/>
                <a:gd name="connsiteX277" fmla="*/ 282893 w 542448"/>
                <a:gd name="connsiteY277" fmla="*/ 291941 h 531018"/>
                <a:gd name="connsiteX278" fmla="*/ 282893 w 542448"/>
                <a:gd name="connsiteY278" fmla="*/ 284321 h 531018"/>
                <a:gd name="connsiteX279" fmla="*/ 282893 w 542448"/>
                <a:gd name="connsiteY279" fmla="*/ 279083 h 531018"/>
                <a:gd name="connsiteX280" fmla="*/ 282893 w 542448"/>
                <a:gd name="connsiteY280" fmla="*/ 273368 h 531018"/>
                <a:gd name="connsiteX281" fmla="*/ 283369 w 542448"/>
                <a:gd name="connsiteY281" fmla="*/ 270986 h 531018"/>
                <a:gd name="connsiteX282" fmla="*/ 283845 w 542448"/>
                <a:gd name="connsiteY282" fmla="*/ 270034 h 531018"/>
                <a:gd name="connsiteX283" fmla="*/ 287179 w 542448"/>
                <a:gd name="connsiteY283" fmla="*/ 268129 h 531018"/>
                <a:gd name="connsiteX284" fmla="*/ 292894 w 542448"/>
                <a:gd name="connsiteY284" fmla="*/ 263843 h 531018"/>
                <a:gd name="connsiteX285" fmla="*/ 294799 w 542448"/>
                <a:gd name="connsiteY285" fmla="*/ 262414 h 531018"/>
                <a:gd name="connsiteX286" fmla="*/ 297180 w 542448"/>
                <a:gd name="connsiteY286" fmla="*/ 260509 h 531018"/>
                <a:gd name="connsiteX287" fmla="*/ 306229 w 542448"/>
                <a:gd name="connsiteY287" fmla="*/ 254794 h 531018"/>
                <a:gd name="connsiteX288" fmla="*/ 308134 w 542448"/>
                <a:gd name="connsiteY288" fmla="*/ 253365 h 531018"/>
                <a:gd name="connsiteX289" fmla="*/ 317182 w 542448"/>
                <a:gd name="connsiteY289" fmla="*/ 246697 h 531018"/>
                <a:gd name="connsiteX290" fmla="*/ 319088 w 542448"/>
                <a:gd name="connsiteY290" fmla="*/ 245745 h 531018"/>
                <a:gd name="connsiteX291" fmla="*/ 323850 w 542448"/>
                <a:gd name="connsiteY291" fmla="*/ 245269 h 531018"/>
                <a:gd name="connsiteX292" fmla="*/ 325755 w 542448"/>
                <a:gd name="connsiteY292" fmla="*/ 244316 h 531018"/>
                <a:gd name="connsiteX293" fmla="*/ 328613 w 542448"/>
                <a:gd name="connsiteY293" fmla="*/ 241459 h 531018"/>
                <a:gd name="connsiteX294" fmla="*/ 332423 w 542448"/>
                <a:gd name="connsiteY294" fmla="*/ 238601 h 531018"/>
                <a:gd name="connsiteX295" fmla="*/ 334804 w 542448"/>
                <a:gd name="connsiteY295" fmla="*/ 237172 h 531018"/>
                <a:gd name="connsiteX296" fmla="*/ 335280 w 542448"/>
                <a:gd name="connsiteY296" fmla="*/ 237172 h 531018"/>
                <a:gd name="connsiteX297" fmla="*/ 337185 w 542448"/>
                <a:gd name="connsiteY297" fmla="*/ 236696 h 531018"/>
                <a:gd name="connsiteX298" fmla="*/ 345281 w 542448"/>
                <a:gd name="connsiteY298" fmla="*/ 237649 h 531018"/>
                <a:gd name="connsiteX299" fmla="*/ 348615 w 542448"/>
                <a:gd name="connsiteY299" fmla="*/ 238125 h 531018"/>
                <a:gd name="connsiteX300" fmla="*/ 352901 w 542448"/>
                <a:gd name="connsiteY300" fmla="*/ 238601 h 531018"/>
                <a:gd name="connsiteX301" fmla="*/ 353854 w 542448"/>
                <a:gd name="connsiteY301" fmla="*/ 238601 h 531018"/>
                <a:gd name="connsiteX302" fmla="*/ 355282 w 542448"/>
                <a:gd name="connsiteY302" fmla="*/ 237649 h 531018"/>
                <a:gd name="connsiteX303" fmla="*/ 356711 w 542448"/>
                <a:gd name="connsiteY303" fmla="*/ 235268 h 531018"/>
                <a:gd name="connsiteX304" fmla="*/ 357188 w 542448"/>
                <a:gd name="connsiteY304" fmla="*/ 232886 h 531018"/>
                <a:gd name="connsiteX305" fmla="*/ 357188 w 542448"/>
                <a:gd name="connsiteY305" fmla="*/ 230981 h 531018"/>
                <a:gd name="connsiteX306" fmla="*/ 357188 w 542448"/>
                <a:gd name="connsiteY306" fmla="*/ 230029 h 531018"/>
                <a:gd name="connsiteX307" fmla="*/ 358140 w 542448"/>
                <a:gd name="connsiteY307" fmla="*/ 229553 h 531018"/>
                <a:gd name="connsiteX308" fmla="*/ 359569 w 542448"/>
                <a:gd name="connsiteY308" fmla="*/ 229553 h 531018"/>
                <a:gd name="connsiteX309" fmla="*/ 361950 w 542448"/>
                <a:gd name="connsiteY309" fmla="*/ 230029 h 531018"/>
                <a:gd name="connsiteX310" fmla="*/ 367189 w 542448"/>
                <a:gd name="connsiteY310" fmla="*/ 230029 h 531018"/>
                <a:gd name="connsiteX311" fmla="*/ 368618 w 542448"/>
                <a:gd name="connsiteY311" fmla="*/ 229553 h 531018"/>
                <a:gd name="connsiteX312" fmla="*/ 374332 w 542448"/>
                <a:gd name="connsiteY312" fmla="*/ 229076 h 531018"/>
                <a:gd name="connsiteX313" fmla="*/ 381952 w 542448"/>
                <a:gd name="connsiteY313" fmla="*/ 227647 h 531018"/>
                <a:gd name="connsiteX314" fmla="*/ 388144 w 542448"/>
                <a:gd name="connsiteY314" fmla="*/ 226219 h 531018"/>
                <a:gd name="connsiteX315" fmla="*/ 392906 w 542448"/>
                <a:gd name="connsiteY315" fmla="*/ 224790 h 531018"/>
                <a:gd name="connsiteX316" fmla="*/ 398145 w 542448"/>
                <a:gd name="connsiteY316" fmla="*/ 220980 h 531018"/>
                <a:gd name="connsiteX317" fmla="*/ 402431 w 542448"/>
                <a:gd name="connsiteY317" fmla="*/ 216694 h 531018"/>
                <a:gd name="connsiteX318" fmla="*/ 406241 w 542448"/>
                <a:gd name="connsiteY318" fmla="*/ 210979 h 531018"/>
                <a:gd name="connsiteX319" fmla="*/ 409575 w 542448"/>
                <a:gd name="connsiteY319" fmla="*/ 205740 h 531018"/>
                <a:gd name="connsiteX320" fmla="*/ 415766 w 542448"/>
                <a:gd name="connsiteY320" fmla="*/ 202406 h 531018"/>
                <a:gd name="connsiteX321" fmla="*/ 421481 w 542448"/>
                <a:gd name="connsiteY321" fmla="*/ 200501 h 531018"/>
                <a:gd name="connsiteX322" fmla="*/ 424339 w 542448"/>
                <a:gd name="connsiteY322" fmla="*/ 200025 h 531018"/>
                <a:gd name="connsiteX323" fmla="*/ 431482 w 542448"/>
                <a:gd name="connsiteY323" fmla="*/ 197168 h 531018"/>
                <a:gd name="connsiteX324" fmla="*/ 437198 w 542448"/>
                <a:gd name="connsiteY324" fmla="*/ 192881 h 531018"/>
                <a:gd name="connsiteX325" fmla="*/ 442913 w 542448"/>
                <a:gd name="connsiteY325" fmla="*/ 189071 h 531018"/>
                <a:gd name="connsiteX326" fmla="*/ 447199 w 542448"/>
                <a:gd name="connsiteY326" fmla="*/ 188595 h 531018"/>
                <a:gd name="connsiteX327" fmla="*/ 452438 w 542448"/>
                <a:gd name="connsiteY327" fmla="*/ 188119 h 531018"/>
                <a:gd name="connsiteX328" fmla="*/ 453866 w 542448"/>
                <a:gd name="connsiteY328" fmla="*/ 187166 h 531018"/>
                <a:gd name="connsiteX329" fmla="*/ 455295 w 542448"/>
                <a:gd name="connsiteY329" fmla="*/ 186214 h 531018"/>
                <a:gd name="connsiteX330" fmla="*/ 455295 w 542448"/>
                <a:gd name="connsiteY330" fmla="*/ 183833 h 531018"/>
                <a:gd name="connsiteX331" fmla="*/ 453390 w 542448"/>
                <a:gd name="connsiteY331" fmla="*/ 181928 h 531018"/>
                <a:gd name="connsiteX332" fmla="*/ 451485 w 542448"/>
                <a:gd name="connsiteY332" fmla="*/ 180975 h 531018"/>
                <a:gd name="connsiteX333" fmla="*/ 450056 w 542448"/>
                <a:gd name="connsiteY333" fmla="*/ 180022 h 531018"/>
                <a:gd name="connsiteX334" fmla="*/ 448627 w 542448"/>
                <a:gd name="connsiteY334" fmla="*/ 180022 h 531018"/>
                <a:gd name="connsiteX335" fmla="*/ 448151 w 542448"/>
                <a:gd name="connsiteY335" fmla="*/ 178594 h 531018"/>
                <a:gd name="connsiteX336" fmla="*/ 448627 w 542448"/>
                <a:gd name="connsiteY336" fmla="*/ 176689 h 531018"/>
                <a:gd name="connsiteX337" fmla="*/ 448627 w 542448"/>
                <a:gd name="connsiteY337" fmla="*/ 174784 h 531018"/>
                <a:gd name="connsiteX338" fmla="*/ 449580 w 542448"/>
                <a:gd name="connsiteY338" fmla="*/ 172403 h 531018"/>
                <a:gd name="connsiteX339" fmla="*/ 449104 w 542448"/>
                <a:gd name="connsiteY339" fmla="*/ 170021 h 531018"/>
                <a:gd name="connsiteX340" fmla="*/ 448151 w 542448"/>
                <a:gd name="connsiteY340" fmla="*/ 167164 h 531018"/>
                <a:gd name="connsiteX341" fmla="*/ 447675 w 542448"/>
                <a:gd name="connsiteY341" fmla="*/ 164783 h 531018"/>
                <a:gd name="connsiteX342" fmla="*/ 447675 w 542448"/>
                <a:gd name="connsiteY342" fmla="*/ 162878 h 531018"/>
                <a:gd name="connsiteX343" fmla="*/ 448151 w 542448"/>
                <a:gd name="connsiteY343" fmla="*/ 161449 h 531018"/>
                <a:gd name="connsiteX344" fmla="*/ 450056 w 542448"/>
                <a:gd name="connsiteY344" fmla="*/ 160496 h 531018"/>
                <a:gd name="connsiteX345" fmla="*/ 452438 w 542448"/>
                <a:gd name="connsiteY345" fmla="*/ 160020 h 531018"/>
                <a:gd name="connsiteX346" fmla="*/ 455771 w 542448"/>
                <a:gd name="connsiteY346" fmla="*/ 160496 h 531018"/>
                <a:gd name="connsiteX347" fmla="*/ 461486 w 542448"/>
                <a:gd name="connsiteY347" fmla="*/ 160020 h 531018"/>
                <a:gd name="connsiteX348" fmla="*/ 475774 w 542448"/>
                <a:gd name="connsiteY348" fmla="*/ 155258 h 531018"/>
                <a:gd name="connsiteX349" fmla="*/ 476726 w 542448"/>
                <a:gd name="connsiteY349" fmla="*/ 153353 h 531018"/>
                <a:gd name="connsiteX350" fmla="*/ 477679 w 542448"/>
                <a:gd name="connsiteY350" fmla="*/ 150019 h 531018"/>
                <a:gd name="connsiteX351" fmla="*/ 478631 w 542448"/>
                <a:gd name="connsiteY351" fmla="*/ 147161 h 531018"/>
                <a:gd name="connsiteX352" fmla="*/ 480060 w 542448"/>
                <a:gd name="connsiteY352" fmla="*/ 146209 h 531018"/>
                <a:gd name="connsiteX353" fmla="*/ 481013 w 542448"/>
                <a:gd name="connsiteY353" fmla="*/ 146209 h 531018"/>
                <a:gd name="connsiteX354" fmla="*/ 485775 w 542448"/>
                <a:gd name="connsiteY354" fmla="*/ 145256 h 531018"/>
                <a:gd name="connsiteX355" fmla="*/ 492443 w 542448"/>
                <a:gd name="connsiteY355" fmla="*/ 144304 h 531018"/>
                <a:gd name="connsiteX356" fmla="*/ 495300 w 542448"/>
                <a:gd name="connsiteY356" fmla="*/ 143828 h 531018"/>
                <a:gd name="connsiteX357" fmla="*/ 502444 w 542448"/>
                <a:gd name="connsiteY357" fmla="*/ 144304 h 531018"/>
                <a:gd name="connsiteX358" fmla="*/ 508159 w 542448"/>
                <a:gd name="connsiteY358" fmla="*/ 144780 h 531018"/>
                <a:gd name="connsiteX359" fmla="*/ 516731 w 542448"/>
                <a:gd name="connsiteY359" fmla="*/ 144780 h 531018"/>
                <a:gd name="connsiteX360" fmla="*/ 522923 w 542448"/>
                <a:gd name="connsiteY360" fmla="*/ 145256 h 531018"/>
                <a:gd name="connsiteX361" fmla="*/ 528161 w 542448"/>
                <a:gd name="connsiteY361" fmla="*/ 145256 h 531018"/>
                <a:gd name="connsiteX362" fmla="*/ 535305 w 542448"/>
                <a:gd name="connsiteY362" fmla="*/ 145733 h 531018"/>
                <a:gd name="connsiteX363" fmla="*/ 536734 w 542448"/>
                <a:gd name="connsiteY363" fmla="*/ 144780 h 531018"/>
                <a:gd name="connsiteX364" fmla="*/ 536734 w 542448"/>
                <a:gd name="connsiteY364" fmla="*/ 142875 h 531018"/>
                <a:gd name="connsiteX365" fmla="*/ 535305 w 542448"/>
                <a:gd name="connsiteY365" fmla="*/ 138589 h 531018"/>
                <a:gd name="connsiteX366" fmla="*/ 536257 w 542448"/>
                <a:gd name="connsiteY366" fmla="*/ 136208 h 531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</a:cxnLst>
              <a:rect l="l" t="t" r="r" b="b"/>
              <a:pathLst>
                <a:path w="542448" h="531018">
                  <a:moveTo>
                    <a:pt x="539115" y="133826"/>
                  </a:moveTo>
                  <a:lnTo>
                    <a:pt x="542449" y="131445"/>
                  </a:lnTo>
                  <a:lnTo>
                    <a:pt x="540544" y="128111"/>
                  </a:lnTo>
                  <a:lnTo>
                    <a:pt x="538163" y="126206"/>
                  </a:lnTo>
                  <a:lnTo>
                    <a:pt x="534352" y="123825"/>
                  </a:lnTo>
                  <a:lnTo>
                    <a:pt x="532448" y="122396"/>
                  </a:lnTo>
                  <a:lnTo>
                    <a:pt x="529114" y="119539"/>
                  </a:lnTo>
                  <a:lnTo>
                    <a:pt x="527209" y="116205"/>
                  </a:lnTo>
                  <a:lnTo>
                    <a:pt x="525780" y="108585"/>
                  </a:lnTo>
                  <a:lnTo>
                    <a:pt x="523399" y="104299"/>
                  </a:lnTo>
                  <a:lnTo>
                    <a:pt x="521494" y="99536"/>
                  </a:lnTo>
                  <a:lnTo>
                    <a:pt x="522923" y="90011"/>
                  </a:lnTo>
                  <a:lnTo>
                    <a:pt x="520541" y="84296"/>
                  </a:lnTo>
                  <a:lnTo>
                    <a:pt x="520065" y="81915"/>
                  </a:lnTo>
                  <a:lnTo>
                    <a:pt x="520065" y="79058"/>
                  </a:lnTo>
                  <a:lnTo>
                    <a:pt x="521018" y="74295"/>
                  </a:lnTo>
                  <a:lnTo>
                    <a:pt x="520541" y="67151"/>
                  </a:lnTo>
                  <a:lnTo>
                    <a:pt x="517684" y="60008"/>
                  </a:lnTo>
                  <a:lnTo>
                    <a:pt x="519113" y="57150"/>
                  </a:lnTo>
                  <a:lnTo>
                    <a:pt x="519589" y="56197"/>
                  </a:lnTo>
                  <a:lnTo>
                    <a:pt x="519113" y="54769"/>
                  </a:lnTo>
                  <a:lnTo>
                    <a:pt x="516731" y="52388"/>
                  </a:lnTo>
                  <a:lnTo>
                    <a:pt x="515779" y="50483"/>
                  </a:lnTo>
                  <a:lnTo>
                    <a:pt x="516255" y="49054"/>
                  </a:lnTo>
                  <a:lnTo>
                    <a:pt x="517684" y="46196"/>
                  </a:lnTo>
                  <a:lnTo>
                    <a:pt x="517207" y="45244"/>
                  </a:lnTo>
                  <a:lnTo>
                    <a:pt x="512921" y="41910"/>
                  </a:lnTo>
                  <a:lnTo>
                    <a:pt x="505777" y="36671"/>
                  </a:lnTo>
                  <a:lnTo>
                    <a:pt x="503873" y="34766"/>
                  </a:lnTo>
                  <a:lnTo>
                    <a:pt x="502920" y="31909"/>
                  </a:lnTo>
                  <a:lnTo>
                    <a:pt x="496252" y="30956"/>
                  </a:lnTo>
                  <a:lnTo>
                    <a:pt x="488632" y="31433"/>
                  </a:lnTo>
                  <a:lnTo>
                    <a:pt x="485775" y="30480"/>
                  </a:lnTo>
                  <a:lnTo>
                    <a:pt x="481965" y="30956"/>
                  </a:lnTo>
                  <a:lnTo>
                    <a:pt x="481013" y="29051"/>
                  </a:lnTo>
                  <a:lnTo>
                    <a:pt x="479107" y="24765"/>
                  </a:lnTo>
                  <a:lnTo>
                    <a:pt x="478155" y="23813"/>
                  </a:lnTo>
                  <a:lnTo>
                    <a:pt x="477679" y="21908"/>
                  </a:lnTo>
                  <a:lnTo>
                    <a:pt x="477202" y="20003"/>
                  </a:lnTo>
                  <a:lnTo>
                    <a:pt x="474345" y="23813"/>
                  </a:lnTo>
                  <a:lnTo>
                    <a:pt x="469582" y="26670"/>
                  </a:lnTo>
                  <a:lnTo>
                    <a:pt x="462915" y="27622"/>
                  </a:lnTo>
                  <a:lnTo>
                    <a:pt x="456248" y="27146"/>
                  </a:lnTo>
                  <a:lnTo>
                    <a:pt x="452914" y="25241"/>
                  </a:lnTo>
                  <a:lnTo>
                    <a:pt x="449580" y="26194"/>
                  </a:lnTo>
                  <a:lnTo>
                    <a:pt x="442913" y="26670"/>
                  </a:lnTo>
                  <a:lnTo>
                    <a:pt x="431006" y="29528"/>
                  </a:lnTo>
                  <a:lnTo>
                    <a:pt x="421005" y="28099"/>
                  </a:lnTo>
                  <a:lnTo>
                    <a:pt x="413861" y="24765"/>
                  </a:lnTo>
                  <a:lnTo>
                    <a:pt x="404813" y="18097"/>
                  </a:lnTo>
                  <a:lnTo>
                    <a:pt x="399574" y="12383"/>
                  </a:lnTo>
                  <a:lnTo>
                    <a:pt x="396716" y="7144"/>
                  </a:lnTo>
                  <a:lnTo>
                    <a:pt x="396716" y="2858"/>
                  </a:lnTo>
                  <a:lnTo>
                    <a:pt x="399098" y="1429"/>
                  </a:lnTo>
                  <a:lnTo>
                    <a:pt x="394811" y="0"/>
                  </a:lnTo>
                  <a:lnTo>
                    <a:pt x="390525" y="2858"/>
                  </a:lnTo>
                  <a:lnTo>
                    <a:pt x="387191" y="3810"/>
                  </a:lnTo>
                  <a:lnTo>
                    <a:pt x="382905" y="4763"/>
                  </a:lnTo>
                  <a:lnTo>
                    <a:pt x="376714" y="5715"/>
                  </a:lnTo>
                  <a:lnTo>
                    <a:pt x="375761" y="9525"/>
                  </a:lnTo>
                  <a:lnTo>
                    <a:pt x="362426" y="44291"/>
                  </a:lnTo>
                  <a:lnTo>
                    <a:pt x="348615" y="68580"/>
                  </a:lnTo>
                  <a:lnTo>
                    <a:pt x="343852" y="74771"/>
                  </a:lnTo>
                  <a:lnTo>
                    <a:pt x="335280" y="80010"/>
                  </a:lnTo>
                  <a:lnTo>
                    <a:pt x="320993" y="87154"/>
                  </a:lnTo>
                  <a:lnTo>
                    <a:pt x="296227" y="97155"/>
                  </a:lnTo>
                  <a:lnTo>
                    <a:pt x="289084" y="101918"/>
                  </a:lnTo>
                  <a:lnTo>
                    <a:pt x="286226" y="104299"/>
                  </a:lnTo>
                  <a:lnTo>
                    <a:pt x="277654" y="114300"/>
                  </a:lnTo>
                  <a:lnTo>
                    <a:pt x="263843" y="127635"/>
                  </a:lnTo>
                  <a:lnTo>
                    <a:pt x="263843" y="130493"/>
                  </a:lnTo>
                  <a:lnTo>
                    <a:pt x="262414" y="140018"/>
                  </a:lnTo>
                  <a:lnTo>
                    <a:pt x="260509" y="145733"/>
                  </a:lnTo>
                  <a:lnTo>
                    <a:pt x="249555" y="159544"/>
                  </a:lnTo>
                  <a:lnTo>
                    <a:pt x="244793" y="170497"/>
                  </a:lnTo>
                  <a:lnTo>
                    <a:pt x="243840" y="183356"/>
                  </a:lnTo>
                  <a:lnTo>
                    <a:pt x="243840" y="191929"/>
                  </a:lnTo>
                  <a:lnTo>
                    <a:pt x="242411" y="196691"/>
                  </a:lnTo>
                  <a:lnTo>
                    <a:pt x="243364" y="199072"/>
                  </a:lnTo>
                  <a:lnTo>
                    <a:pt x="245745" y="200501"/>
                  </a:lnTo>
                  <a:lnTo>
                    <a:pt x="250031" y="206693"/>
                  </a:lnTo>
                  <a:lnTo>
                    <a:pt x="250984" y="210026"/>
                  </a:lnTo>
                  <a:lnTo>
                    <a:pt x="249555" y="219075"/>
                  </a:lnTo>
                  <a:lnTo>
                    <a:pt x="247174" y="224314"/>
                  </a:lnTo>
                  <a:lnTo>
                    <a:pt x="243364" y="230029"/>
                  </a:lnTo>
                  <a:lnTo>
                    <a:pt x="238125" y="236220"/>
                  </a:lnTo>
                  <a:lnTo>
                    <a:pt x="231457" y="245745"/>
                  </a:lnTo>
                  <a:lnTo>
                    <a:pt x="221932" y="257175"/>
                  </a:lnTo>
                  <a:lnTo>
                    <a:pt x="215265" y="261938"/>
                  </a:lnTo>
                  <a:lnTo>
                    <a:pt x="201454" y="270034"/>
                  </a:lnTo>
                  <a:lnTo>
                    <a:pt x="193834" y="277178"/>
                  </a:lnTo>
                  <a:lnTo>
                    <a:pt x="189548" y="282416"/>
                  </a:lnTo>
                  <a:lnTo>
                    <a:pt x="185261" y="284797"/>
                  </a:lnTo>
                  <a:lnTo>
                    <a:pt x="170498" y="291465"/>
                  </a:lnTo>
                  <a:lnTo>
                    <a:pt x="154305" y="295751"/>
                  </a:lnTo>
                  <a:lnTo>
                    <a:pt x="143351" y="296704"/>
                  </a:lnTo>
                  <a:lnTo>
                    <a:pt x="138113" y="299085"/>
                  </a:lnTo>
                  <a:lnTo>
                    <a:pt x="134779" y="304324"/>
                  </a:lnTo>
                  <a:lnTo>
                    <a:pt x="130016" y="308610"/>
                  </a:lnTo>
                  <a:lnTo>
                    <a:pt x="130016" y="308610"/>
                  </a:lnTo>
                  <a:lnTo>
                    <a:pt x="127635" y="316706"/>
                  </a:lnTo>
                  <a:lnTo>
                    <a:pt x="122396" y="327184"/>
                  </a:lnTo>
                  <a:lnTo>
                    <a:pt x="119539" y="337185"/>
                  </a:lnTo>
                  <a:lnTo>
                    <a:pt x="116681" y="341947"/>
                  </a:lnTo>
                  <a:lnTo>
                    <a:pt x="112395" y="345281"/>
                  </a:lnTo>
                  <a:lnTo>
                    <a:pt x="103823" y="350996"/>
                  </a:lnTo>
                  <a:lnTo>
                    <a:pt x="96679" y="353378"/>
                  </a:lnTo>
                  <a:lnTo>
                    <a:pt x="91440" y="357664"/>
                  </a:lnTo>
                  <a:lnTo>
                    <a:pt x="88106" y="359569"/>
                  </a:lnTo>
                  <a:lnTo>
                    <a:pt x="86201" y="362426"/>
                  </a:lnTo>
                  <a:lnTo>
                    <a:pt x="84296" y="370999"/>
                  </a:lnTo>
                  <a:lnTo>
                    <a:pt x="81915" y="375285"/>
                  </a:lnTo>
                  <a:lnTo>
                    <a:pt x="78105" y="384810"/>
                  </a:lnTo>
                  <a:lnTo>
                    <a:pt x="75248" y="390049"/>
                  </a:lnTo>
                  <a:lnTo>
                    <a:pt x="73343" y="396240"/>
                  </a:lnTo>
                  <a:lnTo>
                    <a:pt x="72866" y="409099"/>
                  </a:lnTo>
                  <a:lnTo>
                    <a:pt x="71438" y="414338"/>
                  </a:lnTo>
                  <a:lnTo>
                    <a:pt x="66675" y="420529"/>
                  </a:lnTo>
                  <a:lnTo>
                    <a:pt x="61913" y="422910"/>
                  </a:lnTo>
                  <a:lnTo>
                    <a:pt x="48101" y="437674"/>
                  </a:lnTo>
                  <a:lnTo>
                    <a:pt x="41910" y="441484"/>
                  </a:lnTo>
                  <a:lnTo>
                    <a:pt x="37624" y="445770"/>
                  </a:lnTo>
                  <a:lnTo>
                    <a:pt x="35719" y="449104"/>
                  </a:lnTo>
                  <a:lnTo>
                    <a:pt x="34766" y="451961"/>
                  </a:lnTo>
                  <a:lnTo>
                    <a:pt x="37148" y="449580"/>
                  </a:lnTo>
                  <a:lnTo>
                    <a:pt x="39052" y="447199"/>
                  </a:lnTo>
                  <a:lnTo>
                    <a:pt x="40957" y="445770"/>
                  </a:lnTo>
                  <a:lnTo>
                    <a:pt x="41434" y="447199"/>
                  </a:lnTo>
                  <a:lnTo>
                    <a:pt x="40957" y="449104"/>
                  </a:lnTo>
                  <a:lnTo>
                    <a:pt x="36195" y="455771"/>
                  </a:lnTo>
                  <a:lnTo>
                    <a:pt x="34290" y="460534"/>
                  </a:lnTo>
                  <a:lnTo>
                    <a:pt x="30480" y="467678"/>
                  </a:lnTo>
                  <a:lnTo>
                    <a:pt x="27146" y="471964"/>
                  </a:lnTo>
                  <a:lnTo>
                    <a:pt x="28575" y="474345"/>
                  </a:lnTo>
                  <a:lnTo>
                    <a:pt x="27146" y="477679"/>
                  </a:lnTo>
                  <a:lnTo>
                    <a:pt x="23813" y="481489"/>
                  </a:lnTo>
                  <a:lnTo>
                    <a:pt x="21907" y="490061"/>
                  </a:lnTo>
                  <a:lnTo>
                    <a:pt x="16669" y="499110"/>
                  </a:lnTo>
                  <a:lnTo>
                    <a:pt x="10954" y="501015"/>
                  </a:lnTo>
                  <a:lnTo>
                    <a:pt x="7144" y="505301"/>
                  </a:lnTo>
                  <a:lnTo>
                    <a:pt x="2381" y="514350"/>
                  </a:lnTo>
                  <a:lnTo>
                    <a:pt x="0" y="531019"/>
                  </a:lnTo>
                  <a:lnTo>
                    <a:pt x="0" y="531019"/>
                  </a:lnTo>
                  <a:lnTo>
                    <a:pt x="1905" y="531019"/>
                  </a:lnTo>
                  <a:lnTo>
                    <a:pt x="9049" y="529590"/>
                  </a:lnTo>
                  <a:lnTo>
                    <a:pt x="14288" y="529114"/>
                  </a:lnTo>
                  <a:lnTo>
                    <a:pt x="27623" y="529114"/>
                  </a:lnTo>
                  <a:lnTo>
                    <a:pt x="32861" y="528638"/>
                  </a:lnTo>
                  <a:lnTo>
                    <a:pt x="36671" y="528638"/>
                  </a:lnTo>
                  <a:lnTo>
                    <a:pt x="42386" y="528638"/>
                  </a:lnTo>
                  <a:lnTo>
                    <a:pt x="47149" y="529590"/>
                  </a:lnTo>
                  <a:lnTo>
                    <a:pt x="52388" y="530066"/>
                  </a:lnTo>
                  <a:lnTo>
                    <a:pt x="58102" y="530066"/>
                  </a:lnTo>
                  <a:lnTo>
                    <a:pt x="62865" y="530543"/>
                  </a:lnTo>
                  <a:lnTo>
                    <a:pt x="69056" y="530543"/>
                  </a:lnTo>
                  <a:lnTo>
                    <a:pt x="73343" y="530066"/>
                  </a:lnTo>
                  <a:lnTo>
                    <a:pt x="76676" y="528638"/>
                  </a:lnTo>
                  <a:lnTo>
                    <a:pt x="79534" y="524828"/>
                  </a:lnTo>
                  <a:lnTo>
                    <a:pt x="80486" y="521970"/>
                  </a:lnTo>
                  <a:lnTo>
                    <a:pt x="81439" y="519589"/>
                  </a:lnTo>
                  <a:lnTo>
                    <a:pt x="80963" y="517208"/>
                  </a:lnTo>
                  <a:lnTo>
                    <a:pt x="80486" y="515779"/>
                  </a:lnTo>
                  <a:lnTo>
                    <a:pt x="82391" y="513874"/>
                  </a:lnTo>
                  <a:lnTo>
                    <a:pt x="84296" y="511016"/>
                  </a:lnTo>
                  <a:lnTo>
                    <a:pt x="86677" y="509588"/>
                  </a:lnTo>
                  <a:lnTo>
                    <a:pt x="87154" y="508159"/>
                  </a:lnTo>
                  <a:lnTo>
                    <a:pt x="89059" y="506730"/>
                  </a:lnTo>
                  <a:lnTo>
                    <a:pt x="91440" y="504349"/>
                  </a:lnTo>
                  <a:lnTo>
                    <a:pt x="92869" y="502444"/>
                  </a:lnTo>
                  <a:lnTo>
                    <a:pt x="94774" y="500063"/>
                  </a:lnTo>
                  <a:lnTo>
                    <a:pt x="94774" y="497681"/>
                  </a:lnTo>
                  <a:lnTo>
                    <a:pt x="95726" y="494824"/>
                  </a:lnTo>
                  <a:lnTo>
                    <a:pt x="95726" y="490061"/>
                  </a:lnTo>
                  <a:lnTo>
                    <a:pt x="96202" y="483870"/>
                  </a:lnTo>
                  <a:lnTo>
                    <a:pt x="97155" y="480060"/>
                  </a:lnTo>
                  <a:lnTo>
                    <a:pt x="98107" y="476726"/>
                  </a:lnTo>
                  <a:lnTo>
                    <a:pt x="98584" y="471964"/>
                  </a:lnTo>
                  <a:lnTo>
                    <a:pt x="100965" y="463391"/>
                  </a:lnTo>
                  <a:lnTo>
                    <a:pt x="101441" y="461010"/>
                  </a:lnTo>
                  <a:lnTo>
                    <a:pt x="102870" y="457200"/>
                  </a:lnTo>
                  <a:lnTo>
                    <a:pt x="104299" y="453390"/>
                  </a:lnTo>
                  <a:lnTo>
                    <a:pt x="105727" y="451009"/>
                  </a:lnTo>
                  <a:lnTo>
                    <a:pt x="107632" y="449104"/>
                  </a:lnTo>
                  <a:lnTo>
                    <a:pt x="110014" y="447675"/>
                  </a:lnTo>
                  <a:lnTo>
                    <a:pt x="113824" y="446246"/>
                  </a:lnTo>
                  <a:lnTo>
                    <a:pt x="116205" y="444818"/>
                  </a:lnTo>
                  <a:lnTo>
                    <a:pt x="120015" y="443389"/>
                  </a:lnTo>
                  <a:lnTo>
                    <a:pt x="122873" y="441960"/>
                  </a:lnTo>
                  <a:lnTo>
                    <a:pt x="125730" y="440531"/>
                  </a:lnTo>
                  <a:lnTo>
                    <a:pt x="126682" y="439103"/>
                  </a:lnTo>
                  <a:lnTo>
                    <a:pt x="128111" y="436721"/>
                  </a:lnTo>
                  <a:lnTo>
                    <a:pt x="130493" y="431959"/>
                  </a:lnTo>
                  <a:lnTo>
                    <a:pt x="131921" y="429101"/>
                  </a:lnTo>
                  <a:lnTo>
                    <a:pt x="134302" y="425768"/>
                  </a:lnTo>
                  <a:lnTo>
                    <a:pt x="136684" y="423386"/>
                  </a:lnTo>
                  <a:lnTo>
                    <a:pt x="138113" y="422434"/>
                  </a:lnTo>
                  <a:lnTo>
                    <a:pt x="139065" y="421481"/>
                  </a:lnTo>
                  <a:lnTo>
                    <a:pt x="142399" y="419576"/>
                  </a:lnTo>
                  <a:lnTo>
                    <a:pt x="146209" y="417671"/>
                  </a:lnTo>
                  <a:lnTo>
                    <a:pt x="148590" y="415766"/>
                  </a:lnTo>
                  <a:lnTo>
                    <a:pt x="150971" y="413861"/>
                  </a:lnTo>
                  <a:lnTo>
                    <a:pt x="153352" y="412433"/>
                  </a:lnTo>
                  <a:lnTo>
                    <a:pt x="155734" y="410528"/>
                  </a:lnTo>
                  <a:lnTo>
                    <a:pt x="156686" y="408622"/>
                  </a:lnTo>
                  <a:lnTo>
                    <a:pt x="158115" y="405289"/>
                  </a:lnTo>
                  <a:lnTo>
                    <a:pt x="159544" y="400526"/>
                  </a:lnTo>
                  <a:lnTo>
                    <a:pt x="160973" y="394811"/>
                  </a:lnTo>
                  <a:lnTo>
                    <a:pt x="162401" y="389096"/>
                  </a:lnTo>
                  <a:lnTo>
                    <a:pt x="163354" y="385763"/>
                  </a:lnTo>
                  <a:lnTo>
                    <a:pt x="164306" y="381476"/>
                  </a:lnTo>
                  <a:lnTo>
                    <a:pt x="165735" y="378143"/>
                  </a:lnTo>
                  <a:lnTo>
                    <a:pt x="166688" y="374333"/>
                  </a:lnTo>
                  <a:lnTo>
                    <a:pt x="167640" y="372904"/>
                  </a:lnTo>
                  <a:lnTo>
                    <a:pt x="167640" y="371475"/>
                  </a:lnTo>
                  <a:lnTo>
                    <a:pt x="168116" y="368618"/>
                  </a:lnTo>
                  <a:lnTo>
                    <a:pt x="168116" y="368618"/>
                  </a:lnTo>
                  <a:lnTo>
                    <a:pt x="169069" y="367189"/>
                  </a:lnTo>
                  <a:lnTo>
                    <a:pt x="171450" y="366713"/>
                  </a:lnTo>
                  <a:lnTo>
                    <a:pt x="174307" y="365760"/>
                  </a:lnTo>
                  <a:lnTo>
                    <a:pt x="178594" y="365284"/>
                  </a:lnTo>
                  <a:lnTo>
                    <a:pt x="180023" y="364808"/>
                  </a:lnTo>
                  <a:lnTo>
                    <a:pt x="180499" y="362426"/>
                  </a:lnTo>
                  <a:lnTo>
                    <a:pt x="180975" y="360997"/>
                  </a:lnTo>
                  <a:lnTo>
                    <a:pt x="182404" y="357664"/>
                  </a:lnTo>
                  <a:lnTo>
                    <a:pt x="184309" y="355283"/>
                  </a:lnTo>
                  <a:lnTo>
                    <a:pt x="185261" y="353854"/>
                  </a:lnTo>
                  <a:lnTo>
                    <a:pt x="186690" y="351472"/>
                  </a:lnTo>
                  <a:lnTo>
                    <a:pt x="188119" y="349568"/>
                  </a:lnTo>
                  <a:lnTo>
                    <a:pt x="190500" y="347663"/>
                  </a:lnTo>
                  <a:lnTo>
                    <a:pt x="192881" y="345758"/>
                  </a:lnTo>
                  <a:lnTo>
                    <a:pt x="193357" y="343853"/>
                  </a:lnTo>
                  <a:lnTo>
                    <a:pt x="193357" y="341471"/>
                  </a:lnTo>
                  <a:lnTo>
                    <a:pt x="191929" y="340043"/>
                  </a:lnTo>
                  <a:lnTo>
                    <a:pt x="190976" y="336709"/>
                  </a:lnTo>
                  <a:lnTo>
                    <a:pt x="195263" y="335756"/>
                  </a:lnTo>
                  <a:lnTo>
                    <a:pt x="199073" y="334328"/>
                  </a:lnTo>
                  <a:lnTo>
                    <a:pt x="202882" y="333375"/>
                  </a:lnTo>
                  <a:lnTo>
                    <a:pt x="206693" y="331946"/>
                  </a:lnTo>
                  <a:lnTo>
                    <a:pt x="210026" y="331946"/>
                  </a:lnTo>
                  <a:lnTo>
                    <a:pt x="212407" y="331470"/>
                  </a:lnTo>
                  <a:lnTo>
                    <a:pt x="216218" y="332422"/>
                  </a:lnTo>
                  <a:lnTo>
                    <a:pt x="219551" y="332899"/>
                  </a:lnTo>
                  <a:lnTo>
                    <a:pt x="221932" y="333851"/>
                  </a:lnTo>
                  <a:lnTo>
                    <a:pt x="226219" y="336233"/>
                  </a:lnTo>
                  <a:lnTo>
                    <a:pt x="229552" y="337661"/>
                  </a:lnTo>
                  <a:lnTo>
                    <a:pt x="231934" y="337661"/>
                  </a:lnTo>
                  <a:lnTo>
                    <a:pt x="233839" y="336709"/>
                  </a:lnTo>
                  <a:lnTo>
                    <a:pt x="236220" y="335756"/>
                  </a:lnTo>
                  <a:lnTo>
                    <a:pt x="237173" y="335756"/>
                  </a:lnTo>
                  <a:lnTo>
                    <a:pt x="239077" y="336233"/>
                  </a:lnTo>
                  <a:lnTo>
                    <a:pt x="241459" y="337661"/>
                  </a:lnTo>
                  <a:lnTo>
                    <a:pt x="244316" y="337661"/>
                  </a:lnTo>
                  <a:lnTo>
                    <a:pt x="247174" y="337661"/>
                  </a:lnTo>
                  <a:lnTo>
                    <a:pt x="249555" y="335756"/>
                  </a:lnTo>
                  <a:lnTo>
                    <a:pt x="252889" y="332899"/>
                  </a:lnTo>
                  <a:lnTo>
                    <a:pt x="255746" y="330518"/>
                  </a:lnTo>
                  <a:lnTo>
                    <a:pt x="258127" y="329089"/>
                  </a:lnTo>
                  <a:lnTo>
                    <a:pt x="260509" y="329089"/>
                  </a:lnTo>
                  <a:lnTo>
                    <a:pt x="262414" y="329089"/>
                  </a:lnTo>
                  <a:lnTo>
                    <a:pt x="265271" y="328613"/>
                  </a:lnTo>
                  <a:lnTo>
                    <a:pt x="269557" y="329089"/>
                  </a:lnTo>
                  <a:lnTo>
                    <a:pt x="272415" y="329089"/>
                  </a:lnTo>
                  <a:lnTo>
                    <a:pt x="276225" y="328613"/>
                  </a:lnTo>
                  <a:lnTo>
                    <a:pt x="279082" y="328136"/>
                  </a:lnTo>
                  <a:lnTo>
                    <a:pt x="280511" y="327184"/>
                  </a:lnTo>
                  <a:lnTo>
                    <a:pt x="280511" y="325279"/>
                  </a:lnTo>
                  <a:lnTo>
                    <a:pt x="280035" y="323374"/>
                  </a:lnTo>
                  <a:lnTo>
                    <a:pt x="279082" y="321469"/>
                  </a:lnTo>
                  <a:lnTo>
                    <a:pt x="279082" y="319564"/>
                  </a:lnTo>
                  <a:lnTo>
                    <a:pt x="279559" y="317183"/>
                  </a:lnTo>
                  <a:lnTo>
                    <a:pt x="280035" y="315754"/>
                  </a:lnTo>
                  <a:lnTo>
                    <a:pt x="279559" y="313372"/>
                  </a:lnTo>
                  <a:lnTo>
                    <a:pt x="278606" y="310039"/>
                  </a:lnTo>
                  <a:lnTo>
                    <a:pt x="278606" y="308610"/>
                  </a:lnTo>
                  <a:lnTo>
                    <a:pt x="278606" y="308610"/>
                  </a:lnTo>
                  <a:lnTo>
                    <a:pt x="282893" y="308610"/>
                  </a:lnTo>
                  <a:lnTo>
                    <a:pt x="282893" y="299561"/>
                  </a:lnTo>
                  <a:lnTo>
                    <a:pt x="282893" y="291941"/>
                  </a:lnTo>
                  <a:lnTo>
                    <a:pt x="282893" y="284321"/>
                  </a:lnTo>
                  <a:lnTo>
                    <a:pt x="282893" y="279083"/>
                  </a:lnTo>
                  <a:lnTo>
                    <a:pt x="282893" y="273368"/>
                  </a:lnTo>
                  <a:lnTo>
                    <a:pt x="283369" y="270986"/>
                  </a:lnTo>
                  <a:lnTo>
                    <a:pt x="283845" y="270034"/>
                  </a:lnTo>
                  <a:lnTo>
                    <a:pt x="287179" y="268129"/>
                  </a:lnTo>
                  <a:lnTo>
                    <a:pt x="292894" y="263843"/>
                  </a:lnTo>
                  <a:lnTo>
                    <a:pt x="294799" y="262414"/>
                  </a:lnTo>
                  <a:lnTo>
                    <a:pt x="297180" y="260509"/>
                  </a:lnTo>
                  <a:lnTo>
                    <a:pt x="306229" y="254794"/>
                  </a:lnTo>
                  <a:lnTo>
                    <a:pt x="308134" y="253365"/>
                  </a:lnTo>
                  <a:lnTo>
                    <a:pt x="317182" y="246697"/>
                  </a:lnTo>
                  <a:lnTo>
                    <a:pt x="319088" y="245745"/>
                  </a:lnTo>
                  <a:lnTo>
                    <a:pt x="323850" y="245269"/>
                  </a:lnTo>
                  <a:lnTo>
                    <a:pt x="325755" y="244316"/>
                  </a:lnTo>
                  <a:lnTo>
                    <a:pt x="328613" y="241459"/>
                  </a:lnTo>
                  <a:lnTo>
                    <a:pt x="332423" y="238601"/>
                  </a:lnTo>
                  <a:lnTo>
                    <a:pt x="334804" y="237172"/>
                  </a:lnTo>
                  <a:lnTo>
                    <a:pt x="335280" y="237172"/>
                  </a:lnTo>
                  <a:lnTo>
                    <a:pt x="337185" y="236696"/>
                  </a:lnTo>
                  <a:lnTo>
                    <a:pt x="345281" y="237649"/>
                  </a:lnTo>
                  <a:lnTo>
                    <a:pt x="348615" y="238125"/>
                  </a:lnTo>
                  <a:lnTo>
                    <a:pt x="352901" y="238601"/>
                  </a:lnTo>
                  <a:lnTo>
                    <a:pt x="353854" y="238601"/>
                  </a:lnTo>
                  <a:lnTo>
                    <a:pt x="355282" y="237649"/>
                  </a:lnTo>
                  <a:lnTo>
                    <a:pt x="356711" y="235268"/>
                  </a:lnTo>
                  <a:lnTo>
                    <a:pt x="357188" y="232886"/>
                  </a:lnTo>
                  <a:lnTo>
                    <a:pt x="357188" y="230981"/>
                  </a:lnTo>
                  <a:lnTo>
                    <a:pt x="357188" y="230029"/>
                  </a:lnTo>
                  <a:lnTo>
                    <a:pt x="358140" y="229553"/>
                  </a:lnTo>
                  <a:lnTo>
                    <a:pt x="359569" y="229553"/>
                  </a:lnTo>
                  <a:lnTo>
                    <a:pt x="361950" y="230029"/>
                  </a:lnTo>
                  <a:lnTo>
                    <a:pt x="367189" y="230029"/>
                  </a:lnTo>
                  <a:lnTo>
                    <a:pt x="368618" y="229553"/>
                  </a:lnTo>
                  <a:lnTo>
                    <a:pt x="374332" y="229076"/>
                  </a:lnTo>
                  <a:lnTo>
                    <a:pt x="381952" y="227647"/>
                  </a:lnTo>
                  <a:lnTo>
                    <a:pt x="388144" y="226219"/>
                  </a:lnTo>
                  <a:lnTo>
                    <a:pt x="392906" y="224790"/>
                  </a:lnTo>
                  <a:lnTo>
                    <a:pt x="398145" y="220980"/>
                  </a:lnTo>
                  <a:lnTo>
                    <a:pt x="402431" y="216694"/>
                  </a:lnTo>
                  <a:lnTo>
                    <a:pt x="406241" y="210979"/>
                  </a:lnTo>
                  <a:lnTo>
                    <a:pt x="409575" y="205740"/>
                  </a:lnTo>
                  <a:lnTo>
                    <a:pt x="415766" y="202406"/>
                  </a:lnTo>
                  <a:lnTo>
                    <a:pt x="421481" y="200501"/>
                  </a:lnTo>
                  <a:lnTo>
                    <a:pt x="424339" y="200025"/>
                  </a:lnTo>
                  <a:lnTo>
                    <a:pt x="431482" y="197168"/>
                  </a:lnTo>
                  <a:lnTo>
                    <a:pt x="437198" y="192881"/>
                  </a:lnTo>
                  <a:lnTo>
                    <a:pt x="442913" y="189071"/>
                  </a:lnTo>
                  <a:lnTo>
                    <a:pt x="447199" y="188595"/>
                  </a:lnTo>
                  <a:lnTo>
                    <a:pt x="452438" y="188119"/>
                  </a:lnTo>
                  <a:lnTo>
                    <a:pt x="453866" y="187166"/>
                  </a:lnTo>
                  <a:lnTo>
                    <a:pt x="455295" y="186214"/>
                  </a:lnTo>
                  <a:lnTo>
                    <a:pt x="455295" y="183833"/>
                  </a:lnTo>
                  <a:lnTo>
                    <a:pt x="453390" y="181928"/>
                  </a:lnTo>
                  <a:lnTo>
                    <a:pt x="451485" y="180975"/>
                  </a:lnTo>
                  <a:lnTo>
                    <a:pt x="450056" y="180022"/>
                  </a:lnTo>
                  <a:lnTo>
                    <a:pt x="448627" y="180022"/>
                  </a:lnTo>
                  <a:lnTo>
                    <a:pt x="448151" y="178594"/>
                  </a:lnTo>
                  <a:lnTo>
                    <a:pt x="448627" y="176689"/>
                  </a:lnTo>
                  <a:lnTo>
                    <a:pt x="448627" y="174784"/>
                  </a:lnTo>
                  <a:lnTo>
                    <a:pt x="449580" y="172403"/>
                  </a:lnTo>
                  <a:lnTo>
                    <a:pt x="449104" y="170021"/>
                  </a:lnTo>
                  <a:lnTo>
                    <a:pt x="448151" y="167164"/>
                  </a:lnTo>
                  <a:lnTo>
                    <a:pt x="447675" y="164783"/>
                  </a:lnTo>
                  <a:lnTo>
                    <a:pt x="447675" y="162878"/>
                  </a:lnTo>
                  <a:lnTo>
                    <a:pt x="448151" y="161449"/>
                  </a:lnTo>
                  <a:lnTo>
                    <a:pt x="450056" y="160496"/>
                  </a:lnTo>
                  <a:lnTo>
                    <a:pt x="452438" y="160020"/>
                  </a:lnTo>
                  <a:lnTo>
                    <a:pt x="455771" y="160496"/>
                  </a:lnTo>
                  <a:lnTo>
                    <a:pt x="461486" y="160020"/>
                  </a:lnTo>
                  <a:lnTo>
                    <a:pt x="475774" y="155258"/>
                  </a:lnTo>
                  <a:lnTo>
                    <a:pt x="476726" y="153353"/>
                  </a:lnTo>
                  <a:lnTo>
                    <a:pt x="477679" y="150019"/>
                  </a:lnTo>
                  <a:lnTo>
                    <a:pt x="478631" y="147161"/>
                  </a:lnTo>
                  <a:lnTo>
                    <a:pt x="480060" y="146209"/>
                  </a:lnTo>
                  <a:lnTo>
                    <a:pt x="481013" y="146209"/>
                  </a:lnTo>
                  <a:lnTo>
                    <a:pt x="485775" y="145256"/>
                  </a:lnTo>
                  <a:lnTo>
                    <a:pt x="492443" y="144304"/>
                  </a:lnTo>
                  <a:lnTo>
                    <a:pt x="495300" y="143828"/>
                  </a:lnTo>
                  <a:lnTo>
                    <a:pt x="502444" y="144304"/>
                  </a:lnTo>
                  <a:lnTo>
                    <a:pt x="508159" y="144780"/>
                  </a:lnTo>
                  <a:lnTo>
                    <a:pt x="516731" y="144780"/>
                  </a:lnTo>
                  <a:lnTo>
                    <a:pt x="522923" y="145256"/>
                  </a:lnTo>
                  <a:lnTo>
                    <a:pt x="528161" y="145256"/>
                  </a:lnTo>
                  <a:lnTo>
                    <a:pt x="535305" y="145733"/>
                  </a:lnTo>
                  <a:lnTo>
                    <a:pt x="536734" y="144780"/>
                  </a:lnTo>
                  <a:lnTo>
                    <a:pt x="536734" y="142875"/>
                  </a:lnTo>
                  <a:lnTo>
                    <a:pt x="535305" y="138589"/>
                  </a:lnTo>
                  <a:lnTo>
                    <a:pt x="536257" y="136208"/>
                  </a:lnTo>
                  <a:close/>
                </a:path>
              </a:pathLst>
            </a:custGeom>
            <a:grpFill/>
            <a:ln w="3175" cap="flat">
              <a:solidFill>
                <a:schemeClr val="bg1">
                  <a:lumMod val="75000"/>
                </a:scheme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" name="Freeform: Shape 358">
              <a:extLst>
                <a:ext uri="{FF2B5EF4-FFF2-40B4-BE49-F238E27FC236}">
                  <a16:creationId xmlns:a16="http://schemas.microsoft.com/office/drawing/2014/main" id="{F4516AE4-89D0-A6A2-EF6F-28947CFDA8A7}"/>
                </a:ext>
              </a:extLst>
            </p:cNvPr>
            <p:cNvSpPr/>
            <p:nvPr/>
          </p:nvSpPr>
          <p:spPr>
            <a:xfrm>
              <a:off x="6036468" y="3142296"/>
              <a:ext cx="538638" cy="493871"/>
            </a:xfrm>
            <a:custGeom>
              <a:avLst/>
              <a:gdLst>
                <a:gd name="connsiteX0" fmla="*/ 537686 w 538638"/>
                <a:gd name="connsiteY0" fmla="*/ 54769 h 493871"/>
                <a:gd name="connsiteX1" fmla="*/ 534352 w 538638"/>
                <a:gd name="connsiteY1" fmla="*/ 48578 h 493871"/>
                <a:gd name="connsiteX2" fmla="*/ 531971 w 538638"/>
                <a:gd name="connsiteY2" fmla="*/ 45720 h 493871"/>
                <a:gd name="connsiteX3" fmla="*/ 529590 w 538638"/>
                <a:gd name="connsiteY3" fmla="*/ 44768 h 493871"/>
                <a:gd name="connsiteX4" fmla="*/ 522923 w 538638"/>
                <a:gd name="connsiteY4" fmla="*/ 43339 h 493871"/>
                <a:gd name="connsiteX5" fmla="*/ 515779 w 538638"/>
                <a:gd name="connsiteY5" fmla="*/ 44291 h 493871"/>
                <a:gd name="connsiteX6" fmla="*/ 503873 w 538638"/>
                <a:gd name="connsiteY6" fmla="*/ 43815 h 493871"/>
                <a:gd name="connsiteX7" fmla="*/ 501015 w 538638"/>
                <a:gd name="connsiteY7" fmla="*/ 42863 h 493871"/>
                <a:gd name="connsiteX8" fmla="*/ 496252 w 538638"/>
                <a:gd name="connsiteY8" fmla="*/ 39529 h 493871"/>
                <a:gd name="connsiteX9" fmla="*/ 492919 w 538638"/>
                <a:gd name="connsiteY9" fmla="*/ 38100 h 493871"/>
                <a:gd name="connsiteX10" fmla="*/ 475298 w 538638"/>
                <a:gd name="connsiteY10" fmla="*/ 36195 h 493871"/>
                <a:gd name="connsiteX11" fmla="*/ 469106 w 538638"/>
                <a:gd name="connsiteY11" fmla="*/ 31909 h 493871"/>
                <a:gd name="connsiteX12" fmla="*/ 469582 w 538638"/>
                <a:gd name="connsiteY12" fmla="*/ 29051 h 493871"/>
                <a:gd name="connsiteX13" fmla="*/ 470059 w 538638"/>
                <a:gd name="connsiteY13" fmla="*/ 27146 h 493871"/>
                <a:gd name="connsiteX14" fmla="*/ 468630 w 538638"/>
                <a:gd name="connsiteY14" fmla="*/ 20955 h 493871"/>
                <a:gd name="connsiteX15" fmla="*/ 462915 w 538638"/>
                <a:gd name="connsiteY15" fmla="*/ 18574 h 493871"/>
                <a:gd name="connsiteX16" fmla="*/ 457200 w 538638"/>
                <a:gd name="connsiteY16" fmla="*/ 16193 h 493871"/>
                <a:gd name="connsiteX17" fmla="*/ 449580 w 538638"/>
                <a:gd name="connsiteY17" fmla="*/ 14288 h 493871"/>
                <a:gd name="connsiteX18" fmla="*/ 443389 w 538638"/>
                <a:gd name="connsiteY18" fmla="*/ 10954 h 493871"/>
                <a:gd name="connsiteX19" fmla="*/ 438150 w 538638"/>
                <a:gd name="connsiteY19" fmla="*/ 9525 h 493871"/>
                <a:gd name="connsiteX20" fmla="*/ 426244 w 538638"/>
                <a:gd name="connsiteY20" fmla="*/ 10001 h 493871"/>
                <a:gd name="connsiteX21" fmla="*/ 421957 w 538638"/>
                <a:gd name="connsiteY21" fmla="*/ 8572 h 493871"/>
                <a:gd name="connsiteX22" fmla="*/ 419100 w 538638"/>
                <a:gd name="connsiteY22" fmla="*/ 9049 h 493871"/>
                <a:gd name="connsiteX23" fmla="*/ 411956 w 538638"/>
                <a:gd name="connsiteY23" fmla="*/ 14288 h 493871"/>
                <a:gd name="connsiteX24" fmla="*/ 408623 w 538638"/>
                <a:gd name="connsiteY24" fmla="*/ 14764 h 493871"/>
                <a:gd name="connsiteX25" fmla="*/ 399574 w 538638"/>
                <a:gd name="connsiteY25" fmla="*/ 15240 h 493871"/>
                <a:gd name="connsiteX26" fmla="*/ 384810 w 538638"/>
                <a:gd name="connsiteY26" fmla="*/ 22384 h 493871"/>
                <a:gd name="connsiteX27" fmla="*/ 376238 w 538638"/>
                <a:gd name="connsiteY27" fmla="*/ 28099 h 493871"/>
                <a:gd name="connsiteX28" fmla="*/ 367665 w 538638"/>
                <a:gd name="connsiteY28" fmla="*/ 35719 h 493871"/>
                <a:gd name="connsiteX29" fmla="*/ 364807 w 538638"/>
                <a:gd name="connsiteY29" fmla="*/ 40005 h 493871"/>
                <a:gd name="connsiteX30" fmla="*/ 362426 w 538638"/>
                <a:gd name="connsiteY30" fmla="*/ 44291 h 493871"/>
                <a:gd name="connsiteX31" fmla="*/ 360998 w 538638"/>
                <a:gd name="connsiteY31" fmla="*/ 50959 h 493871"/>
                <a:gd name="connsiteX32" fmla="*/ 362426 w 538638"/>
                <a:gd name="connsiteY32" fmla="*/ 60484 h 493871"/>
                <a:gd name="connsiteX33" fmla="*/ 364331 w 538638"/>
                <a:gd name="connsiteY33" fmla="*/ 66199 h 493871"/>
                <a:gd name="connsiteX34" fmla="*/ 367189 w 538638"/>
                <a:gd name="connsiteY34" fmla="*/ 70009 h 493871"/>
                <a:gd name="connsiteX35" fmla="*/ 368141 w 538638"/>
                <a:gd name="connsiteY35" fmla="*/ 73819 h 493871"/>
                <a:gd name="connsiteX36" fmla="*/ 368618 w 538638"/>
                <a:gd name="connsiteY36" fmla="*/ 78581 h 493871"/>
                <a:gd name="connsiteX37" fmla="*/ 367189 w 538638"/>
                <a:gd name="connsiteY37" fmla="*/ 82391 h 493871"/>
                <a:gd name="connsiteX38" fmla="*/ 363855 w 538638"/>
                <a:gd name="connsiteY38" fmla="*/ 88583 h 493871"/>
                <a:gd name="connsiteX39" fmla="*/ 353854 w 538638"/>
                <a:gd name="connsiteY39" fmla="*/ 100013 h 493871"/>
                <a:gd name="connsiteX40" fmla="*/ 349568 w 538638"/>
                <a:gd name="connsiteY40" fmla="*/ 102870 h 493871"/>
                <a:gd name="connsiteX41" fmla="*/ 339566 w 538638"/>
                <a:gd name="connsiteY41" fmla="*/ 107633 h 493871"/>
                <a:gd name="connsiteX42" fmla="*/ 333851 w 538638"/>
                <a:gd name="connsiteY42" fmla="*/ 108585 h 493871"/>
                <a:gd name="connsiteX43" fmla="*/ 327184 w 538638"/>
                <a:gd name="connsiteY43" fmla="*/ 107633 h 493871"/>
                <a:gd name="connsiteX44" fmla="*/ 318135 w 538638"/>
                <a:gd name="connsiteY44" fmla="*/ 102870 h 493871"/>
                <a:gd name="connsiteX45" fmla="*/ 301943 w 538638"/>
                <a:gd name="connsiteY45" fmla="*/ 89535 h 493871"/>
                <a:gd name="connsiteX46" fmla="*/ 293846 w 538638"/>
                <a:gd name="connsiteY46" fmla="*/ 86678 h 493871"/>
                <a:gd name="connsiteX47" fmla="*/ 289560 w 538638"/>
                <a:gd name="connsiteY47" fmla="*/ 83820 h 493871"/>
                <a:gd name="connsiteX48" fmla="*/ 273368 w 538638"/>
                <a:gd name="connsiteY48" fmla="*/ 78105 h 493871"/>
                <a:gd name="connsiteX49" fmla="*/ 253841 w 538638"/>
                <a:gd name="connsiteY49" fmla="*/ 73343 h 493871"/>
                <a:gd name="connsiteX50" fmla="*/ 242888 w 538638"/>
                <a:gd name="connsiteY50" fmla="*/ 72866 h 493871"/>
                <a:gd name="connsiteX51" fmla="*/ 231457 w 538638"/>
                <a:gd name="connsiteY51" fmla="*/ 71438 h 493871"/>
                <a:gd name="connsiteX52" fmla="*/ 221932 w 538638"/>
                <a:gd name="connsiteY52" fmla="*/ 68104 h 493871"/>
                <a:gd name="connsiteX53" fmla="*/ 217646 w 538638"/>
                <a:gd name="connsiteY53" fmla="*/ 65246 h 493871"/>
                <a:gd name="connsiteX54" fmla="*/ 213836 w 538638"/>
                <a:gd name="connsiteY54" fmla="*/ 61436 h 493871"/>
                <a:gd name="connsiteX55" fmla="*/ 210502 w 538638"/>
                <a:gd name="connsiteY55" fmla="*/ 56674 h 493871"/>
                <a:gd name="connsiteX56" fmla="*/ 207645 w 538638"/>
                <a:gd name="connsiteY56" fmla="*/ 50483 h 493871"/>
                <a:gd name="connsiteX57" fmla="*/ 205740 w 538638"/>
                <a:gd name="connsiteY57" fmla="*/ 45244 h 493871"/>
                <a:gd name="connsiteX58" fmla="*/ 205740 w 538638"/>
                <a:gd name="connsiteY58" fmla="*/ 38100 h 493871"/>
                <a:gd name="connsiteX59" fmla="*/ 202406 w 538638"/>
                <a:gd name="connsiteY59" fmla="*/ 32385 h 493871"/>
                <a:gd name="connsiteX60" fmla="*/ 199549 w 538638"/>
                <a:gd name="connsiteY60" fmla="*/ 29528 h 493871"/>
                <a:gd name="connsiteX61" fmla="*/ 176689 w 538638"/>
                <a:gd name="connsiteY61" fmla="*/ 24765 h 493871"/>
                <a:gd name="connsiteX62" fmla="*/ 173831 w 538638"/>
                <a:gd name="connsiteY62" fmla="*/ 23336 h 493871"/>
                <a:gd name="connsiteX63" fmla="*/ 167640 w 538638"/>
                <a:gd name="connsiteY63" fmla="*/ 18574 h 493871"/>
                <a:gd name="connsiteX64" fmla="*/ 164782 w 538638"/>
                <a:gd name="connsiteY64" fmla="*/ 17621 h 493871"/>
                <a:gd name="connsiteX65" fmla="*/ 153829 w 538638"/>
                <a:gd name="connsiteY65" fmla="*/ 14288 h 493871"/>
                <a:gd name="connsiteX66" fmla="*/ 147638 w 538638"/>
                <a:gd name="connsiteY66" fmla="*/ 14288 h 493871"/>
                <a:gd name="connsiteX67" fmla="*/ 143827 w 538638"/>
                <a:gd name="connsiteY67" fmla="*/ 13335 h 493871"/>
                <a:gd name="connsiteX68" fmla="*/ 135255 w 538638"/>
                <a:gd name="connsiteY68" fmla="*/ 10001 h 493871"/>
                <a:gd name="connsiteX69" fmla="*/ 130016 w 538638"/>
                <a:gd name="connsiteY69" fmla="*/ 10478 h 493871"/>
                <a:gd name="connsiteX70" fmla="*/ 117157 w 538638"/>
                <a:gd name="connsiteY70" fmla="*/ 14288 h 493871"/>
                <a:gd name="connsiteX71" fmla="*/ 105727 w 538638"/>
                <a:gd name="connsiteY71" fmla="*/ 12859 h 493871"/>
                <a:gd name="connsiteX72" fmla="*/ 100965 w 538638"/>
                <a:gd name="connsiteY72" fmla="*/ 11906 h 493871"/>
                <a:gd name="connsiteX73" fmla="*/ 85249 w 538638"/>
                <a:gd name="connsiteY73" fmla="*/ 3334 h 493871"/>
                <a:gd name="connsiteX74" fmla="*/ 79534 w 538638"/>
                <a:gd name="connsiteY74" fmla="*/ 2381 h 493871"/>
                <a:gd name="connsiteX75" fmla="*/ 74771 w 538638"/>
                <a:gd name="connsiteY75" fmla="*/ 0 h 493871"/>
                <a:gd name="connsiteX76" fmla="*/ 74295 w 538638"/>
                <a:gd name="connsiteY76" fmla="*/ 953 h 493871"/>
                <a:gd name="connsiteX77" fmla="*/ 73343 w 538638"/>
                <a:gd name="connsiteY77" fmla="*/ 8096 h 493871"/>
                <a:gd name="connsiteX78" fmla="*/ 72866 w 538638"/>
                <a:gd name="connsiteY78" fmla="*/ 10478 h 493871"/>
                <a:gd name="connsiteX79" fmla="*/ 72866 w 538638"/>
                <a:gd name="connsiteY79" fmla="*/ 14764 h 493871"/>
                <a:gd name="connsiteX80" fmla="*/ 72866 w 538638"/>
                <a:gd name="connsiteY80" fmla="*/ 20003 h 493871"/>
                <a:gd name="connsiteX81" fmla="*/ 75724 w 538638"/>
                <a:gd name="connsiteY81" fmla="*/ 24289 h 493871"/>
                <a:gd name="connsiteX82" fmla="*/ 75724 w 538638"/>
                <a:gd name="connsiteY82" fmla="*/ 26194 h 493871"/>
                <a:gd name="connsiteX83" fmla="*/ 74771 w 538638"/>
                <a:gd name="connsiteY83" fmla="*/ 28575 h 493871"/>
                <a:gd name="connsiteX84" fmla="*/ 69532 w 538638"/>
                <a:gd name="connsiteY84" fmla="*/ 30956 h 493871"/>
                <a:gd name="connsiteX85" fmla="*/ 62865 w 538638"/>
                <a:gd name="connsiteY85" fmla="*/ 34290 h 493871"/>
                <a:gd name="connsiteX86" fmla="*/ 57626 w 538638"/>
                <a:gd name="connsiteY86" fmla="*/ 37624 h 493871"/>
                <a:gd name="connsiteX87" fmla="*/ 51435 w 538638"/>
                <a:gd name="connsiteY87" fmla="*/ 40958 h 493871"/>
                <a:gd name="connsiteX88" fmla="*/ 49530 w 538638"/>
                <a:gd name="connsiteY88" fmla="*/ 43339 h 493871"/>
                <a:gd name="connsiteX89" fmla="*/ 46673 w 538638"/>
                <a:gd name="connsiteY89" fmla="*/ 44768 h 493871"/>
                <a:gd name="connsiteX90" fmla="*/ 44291 w 538638"/>
                <a:gd name="connsiteY90" fmla="*/ 46672 h 493871"/>
                <a:gd name="connsiteX91" fmla="*/ 43815 w 538638"/>
                <a:gd name="connsiteY91" fmla="*/ 48578 h 493871"/>
                <a:gd name="connsiteX92" fmla="*/ 41910 w 538638"/>
                <a:gd name="connsiteY92" fmla="*/ 51435 h 493871"/>
                <a:gd name="connsiteX93" fmla="*/ 39529 w 538638"/>
                <a:gd name="connsiteY93" fmla="*/ 53816 h 493871"/>
                <a:gd name="connsiteX94" fmla="*/ 33814 w 538638"/>
                <a:gd name="connsiteY94" fmla="*/ 55245 h 493871"/>
                <a:gd name="connsiteX95" fmla="*/ 32861 w 538638"/>
                <a:gd name="connsiteY95" fmla="*/ 55721 h 493871"/>
                <a:gd name="connsiteX96" fmla="*/ 30004 w 538638"/>
                <a:gd name="connsiteY96" fmla="*/ 59531 h 493871"/>
                <a:gd name="connsiteX97" fmla="*/ 28575 w 538638"/>
                <a:gd name="connsiteY97" fmla="*/ 60960 h 493871"/>
                <a:gd name="connsiteX98" fmla="*/ 27146 w 538638"/>
                <a:gd name="connsiteY98" fmla="*/ 63818 h 493871"/>
                <a:gd name="connsiteX99" fmla="*/ 29051 w 538638"/>
                <a:gd name="connsiteY99" fmla="*/ 71914 h 493871"/>
                <a:gd name="connsiteX100" fmla="*/ 31432 w 538638"/>
                <a:gd name="connsiteY100" fmla="*/ 80010 h 493871"/>
                <a:gd name="connsiteX101" fmla="*/ 31909 w 538638"/>
                <a:gd name="connsiteY101" fmla="*/ 83344 h 493871"/>
                <a:gd name="connsiteX102" fmla="*/ 31909 w 538638"/>
                <a:gd name="connsiteY102" fmla="*/ 86201 h 493871"/>
                <a:gd name="connsiteX103" fmla="*/ 30480 w 538638"/>
                <a:gd name="connsiteY103" fmla="*/ 89059 h 493871"/>
                <a:gd name="connsiteX104" fmla="*/ 27623 w 538638"/>
                <a:gd name="connsiteY104" fmla="*/ 93821 h 493871"/>
                <a:gd name="connsiteX105" fmla="*/ 25241 w 538638"/>
                <a:gd name="connsiteY105" fmla="*/ 96679 h 493871"/>
                <a:gd name="connsiteX106" fmla="*/ 20955 w 538638"/>
                <a:gd name="connsiteY106" fmla="*/ 102394 h 493871"/>
                <a:gd name="connsiteX107" fmla="*/ 20002 w 538638"/>
                <a:gd name="connsiteY107" fmla="*/ 103822 h 493871"/>
                <a:gd name="connsiteX108" fmla="*/ 16669 w 538638"/>
                <a:gd name="connsiteY108" fmla="*/ 105728 h 493871"/>
                <a:gd name="connsiteX109" fmla="*/ 10954 w 538638"/>
                <a:gd name="connsiteY109" fmla="*/ 107633 h 493871"/>
                <a:gd name="connsiteX110" fmla="*/ 7144 w 538638"/>
                <a:gd name="connsiteY110" fmla="*/ 109538 h 493871"/>
                <a:gd name="connsiteX111" fmla="*/ 3810 w 538638"/>
                <a:gd name="connsiteY111" fmla="*/ 111443 h 493871"/>
                <a:gd name="connsiteX112" fmla="*/ 0 w 538638"/>
                <a:gd name="connsiteY112" fmla="*/ 113824 h 493871"/>
                <a:gd name="connsiteX113" fmla="*/ 2857 w 538638"/>
                <a:gd name="connsiteY113" fmla="*/ 118586 h 493871"/>
                <a:gd name="connsiteX114" fmla="*/ 8096 w 538638"/>
                <a:gd name="connsiteY114" fmla="*/ 125730 h 493871"/>
                <a:gd name="connsiteX115" fmla="*/ 10954 w 538638"/>
                <a:gd name="connsiteY115" fmla="*/ 131445 h 493871"/>
                <a:gd name="connsiteX116" fmla="*/ 12382 w 538638"/>
                <a:gd name="connsiteY116" fmla="*/ 134303 h 493871"/>
                <a:gd name="connsiteX117" fmla="*/ 14764 w 538638"/>
                <a:gd name="connsiteY117" fmla="*/ 141446 h 493871"/>
                <a:gd name="connsiteX118" fmla="*/ 16669 w 538638"/>
                <a:gd name="connsiteY118" fmla="*/ 148590 h 493871"/>
                <a:gd name="connsiteX119" fmla="*/ 17145 w 538638"/>
                <a:gd name="connsiteY119" fmla="*/ 150495 h 493871"/>
                <a:gd name="connsiteX120" fmla="*/ 18098 w 538638"/>
                <a:gd name="connsiteY120" fmla="*/ 156210 h 493871"/>
                <a:gd name="connsiteX121" fmla="*/ 17145 w 538638"/>
                <a:gd name="connsiteY121" fmla="*/ 170974 h 493871"/>
                <a:gd name="connsiteX122" fmla="*/ 18574 w 538638"/>
                <a:gd name="connsiteY122" fmla="*/ 190024 h 493871"/>
                <a:gd name="connsiteX123" fmla="*/ 20479 w 538638"/>
                <a:gd name="connsiteY123" fmla="*/ 199072 h 493871"/>
                <a:gd name="connsiteX124" fmla="*/ 17621 w 538638"/>
                <a:gd name="connsiteY124" fmla="*/ 207645 h 493871"/>
                <a:gd name="connsiteX125" fmla="*/ 14764 w 538638"/>
                <a:gd name="connsiteY125" fmla="*/ 215741 h 493871"/>
                <a:gd name="connsiteX126" fmla="*/ 14764 w 538638"/>
                <a:gd name="connsiteY126" fmla="*/ 219551 h 493871"/>
                <a:gd name="connsiteX127" fmla="*/ 16193 w 538638"/>
                <a:gd name="connsiteY127" fmla="*/ 226219 h 493871"/>
                <a:gd name="connsiteX128" fmla="*/ 17621 w 538638"/>
                <a:gd name="connsiteY128" fmla="*/ 230505 h 493871"/>
                <a:gd name="connsiteX129" fmla="*/ 19526 w 538638"/>
                <a:gd name="connsiteY129" fmla="*/ 233363 h 493871"/>
                <a:gd name="connsiteX130" fmla="*/ 19526 w 538638"/>
                <a:gd name="connsiteY130" fmla="*/ 240983 h 493871"/>
                <a:gd name="connsiteX131" fmla="*/ 18574 w 538638"/>
                <a:gd name="connsiteY131" fmla="*/ 243840 h 493871"/>
                <a:gd name="connsiteX132" fmla="*/ 12859 w 538638"/>
                <a:gd name="connsiteY132" fmla="*/ 248126 h 493871"/>
                <a:gd name="connsiteX133" fmla="*/ 6191 w 538638"/>
                <a:gd name="connsiteY133" fmla="*/ 251460 h 493871"/>
                <a:gd name="connsiteX134" fmla="*/ 4286 w 538638"/>
                <a:gd name="connsiteY134" fmla="*/ 254794 h 493871"/>
                <a:gd name="connsiteX135" fmla="*/ 3810 w 538638"/>
                <a:gd name="connsiteY135" fmla="*/ 258604 h 493871"/>
                <a:gd name="connsiteX136" fmla="*/ 4763 w 538638"/>
                <a:gd name="connsiteY136" fmla="*/ 261461 h 493871"/>
                <a:gd name="connsiteX137" fmla="*/ 9049 w 538638"/>
                <a:gd name="connsiteY137" fmla="*/ 267653 h 493871"/>
                <a:gd name="connsiteX138" fmla="*/ 15716 w 538638"/>
                <a:gd name="connsiteY138" fmla="*/ 277178 h 493871"/>
                <a:gd name="connsiteX139" fmla="*/ 23336 w 538638"/>
                <a:gd name="connsiteY139" fmla="*/ 287655 h 493871"/>
                <a:gd name="connsiteX140" fmla="*/ 23813 w 538638"/>
                <a:gd name="connsiteY140" fmla="*/ 290513 h 493871"/>
                <a:gd name="connsiteX141" fmla="*/ 24289 w 538638"/>
                <a:gd name="connsiteY141" fmla="*/ 297656 h 493871"/>
                <a:gd name="connsiteX142" fmla="*/ 27623 w 538638"/>
                <a:gd name="connsiteY142" fmla="*/ 307181 h 493871"/>
                <a:gd name="connsiteX143" fmla="*/ 30956 w 538638"/>
                <a:gd name="connsiteY143" fmla="*/ 310991 h 493871"/>
                <a:gd name="connsiteX144" fmla="*/ 31909 w 538638"/>
                <a:gd name="connsiteY144" fmla="*/ 314325 h 493871"/>
                <a:gd name="connsiteX145" fmla="*/ 34290 w 538638"/>
                <a:gd name="connsiteY145" fmla="*/ 316230 h 493871"/>
                <a:gd name="connsiteX146" fmla="*/ 36671 w 538638"/>
                <a:gd name="connsiteY146" fmla="*/ 318135 h 493871"/>
                <a:gd name="connsiteX147" fmla="*/ 38100 w 538638"/>
                <a:gd name="connsiteY147" fmla="*/ 318135 h 493871"/>
                <a:gd name="connsiteX148" fmla="*/ 46673 w 538638"/>
                <a:gd name="connsiteY148" fmla="*/ 315754 h 493871"/>
                <a:gd name="connsiteX149" fmla="*/ 60960 w 538638"/>
                <a:gd name="connsiteY149" fmla="*/ 319564 h 493871"/>
                <a:gd name="connsiteX150" fmla="*/ 74771 w 538638"/>
                <a:gd name="connsiteY150" fmla="*/ 323850 h 493871"/>
                <a:gd name="connsiteX151" fmla="*/ 75724 w 538638"/>
                <a:gd name="connsiteY151" fmla="*/ 324803 h 493871"/>
                <a:gd name="connsiteX152" fmla="*/ 78581 w 538638"/>
                <a:gd name="connsiteY152" fmla="*/ 330041 h 493871"/>
                <a:gd name="connsiteX153" fmla="*/ 83344 w 538638"/>
                <a:gd name="connsiteY153" fmla="*/ 339090 h 493871"/>
                <a:gd name="connsiteX154" fmla="*/ 87154 w 538638"/>
                <a:gd name="connsiteY154" fmla="*/ 346234 h 493871"/>
                <a:gd name="connsiteX155" fmla="*/ 90488 w 538638"/>
                <a:gd name="connsiteY155" fmla="*/ 352425 h 493871"/>
                <a:gd name="connsiteX156" fmla="*/ 108109 w 538638"/>
                <a:gd name="connsiteY156" fmla="*/ 356711 h 493871"/>
                <a:gd name="connsiteX157" fmla="*/ 124777 w 538638"/>
                <a:gd name="connsiteY157" fmla="*/ 360521 h 493871"/>
                <a:gd name="connsiteX158" fmla="*/ 141923 w 538638"/>
                <a:gd name="connsiteY158" fmla="*/ 364331 h 493871"/>
                <a:gd name="connsiteX159" fmla="*/ 145732 w 538638"/>
                <a:gd name="connsiteY159" fmla="*/ 366713 h 493871"/>
                <a:gd name="connsiteX160" fmla="*/ 154781 w 538638"/>
                <a:gd name="connsiteY160" fmla="*/ 374333 h 493871"/>
                <a:gd name="connsiteX161" fmla="*/ 166211 w 538638"/>
                <a:gd name="connsiteY161" fmla="*/ 383858 h 493871"/>
                <a:gd name="connsiteX162" fmla="*/ 166688 w 538638"/>
                <a:gd name="connsiteY162" fmla="*/ 384334 h 493871"/>
                <a:gd name="connsiteX163" fmla="*/ 167164 w 538638"/>
                <a:gd name="connsiteY163" fmla="*/ 384334 h 493871"/>
                <a:gd name="connsiteX164" fmla="*/ 178118 w 538638"/>
                <a:gd name="connsiteY164" fmla="*/ 378619 h 493871"/>
                <a:gd name="connsiteX165" fmla="*/ 192881 w 538638"/>
                <a:gd name="connsiteY165" fmla="*/ 370999 h 493871"/>
                <a:gd name="connsiteX166" fmla="*/ 192881 w 538638"/>
                <a:gd name="connsiteY166" fmla="*/ 370999 h 493871"/>
                <a:gd name="connsiteX167" fmla="*/ 205264 w 538638"/>
                <a:gd name="connsiteY167" fmla="*/ 365284 h 493871"/>
                <a:gd name="connsiteX168" fmla="*/ 214789 w 538638"/>
                <a:gd name="connsiteY168" fmla="*/ 360521 h 493871"/>
                <a:gd name="connsiteX169" fmla="*/ 227171 w 538638"/>
                <a:gd name="connsiteY169" fmla="*/ 354806 h 493871"/>
                <a:gd name="connsiteX170" fmla="*/ 238125 w 538638"/>
                <a:gd name="connsiteY170" fmla="*/ 360997 h 493871"/>
                <a:gd name="connsiteX171" fmla="*/ 254318 w 538638"/>
                <a:gd name="connsiteY171" fmla="*/ 369094 h 493871"/>
                <a:gd name="connsiteX172" fmla="*/ 270986 w 538638"/>
                <a:gd name="connsiteY172" fmla="*/ 377666 h 493871"/>
                <a:gd name="connsiteX173" fmla="*/ 287179 w 538638"/>
                <a:gd name="connsiteY173" fmla="*/ 385763 h 493871"/>
                <a:gd name="connsiteX174" fmla="*/ 303371 w 538638"/>
                <a:gd name="connsiteY174" fmla="*/ 394335 h 493871"/>
                <a:gd name="connsiteX175" fmla="*/ 319564 w 538638"/>
                <a:gd name="connsiteY175" fmla="*/ 402431 h 493871"/>
                <a:gd name="connsiteX176" fmla="*/ 335756 w 538638"/>
                <a:gd name="connsiteY176" fmla="*/ 411004 h 493871"/>
                <a:gd name="connsiteX177" fmla="*/ 352425 w 538638"/>
                <a:gd name="connsiteY177" fmla="*/ 419100 h 493871"/>
                <a:gd name="connsiteX178" fmla="*/ 368618 w 538638"/>
                <a:gd name="connsiteY178" fmla="*/ 427672 h 493871"/>
                <a:gd name="connsiteX179" fmla="*/ 384810 w 538638"/>
                <a:gd name="connsiteY179" fmla="*/ 435769 h 493871"/>
                <a:gd name="connsiteX180" fmla="*/ 401002 w 538638"/>
                <a:gd name="connsiteY180" fmla="*/ 444341 h 493871"/>
                <a:gd name="connsiteX181" fmla="*/ 417671 w 538638"/>
                <a:gd name="connsiteY181" fmla="*/ 452438 h 493871"/>
                <a:gd name="connsiteX182" fmla="*/ 433864 w 538638"/>
                <a:gd name="connsiteY182" fmla="*/ 461010 h 493871"/>
                <a:gd name="connsiteX183" fmla="*/ 450056 w 538638"/>
                <a:gd name="connsiteY183" fmla="*/ 469106 h 493871"/>
                <a:gd name="connsiteX184" fmla="*/ 466249 w 538638"/>
                <a:gd name="connsiteY184" fmla="*/ 477203 h 493871"/>
                <a:gd name="connsiteX185" fmla="*/ 482918 w 538638"/>
                <a:gd name="connsiteY185" fmla="*/ 485775 h 493871"/>
                <a:gd name="connsiteX186" fmla="*/ 499110 w 538638"/>
                <a:gd name="connsiteY186" fmla="*/ 493871 h 493871"/>
                <a:gd name="connsiteX187" fmla="*/ 499110 w 538638"/>
                <a:gd name="connsiteY187" fmla="*/ 489585 h 493871"/>
                <a:gd name="connsiteX188" fmla="*/ 499110 w 538638"/>
                <a:gd name="connsiteY188" fmla="*/ 485299 h 493871"/>
                <a:gd name="connsiteX189" fmla="*/ 499110 w 538638"/>
                <a:gd name="connsiteY189" fmla="*/ 481013 h 493871"/>
                <a:gd name="connsiteX190" fmla="*/ 499110 w 538638"/>
                <a:gd name="connsiteY190" fmla="*/ 476250 h 493871"/>
                <a:gd name="connsiteX191" fmla="*/ 507206 w 538638"/>
                <a:gd name="connsiteY191" fmla="*/ 476250 h 493871"/>
                <a:gd name="connsiteX192" fmla="*/ 515779 w 538638"/>
                <a:gd name="connsiteY192" fmla="*/ 476250 h 493871"/>
                <a:gd name="connsiteX193" fmla="*/ 524351 w 538638"/>
                <a:gd name="connsiteY193" fmla="*/ 476250 h 493871"/>
                <a:gd name="connsiteX194" fmla="*/ 532448 w 538638"/>
                <a:gd name="connsiteY194" fmla="*/ 476250 h 493871"/>
                <a:gd name="connsiteX195" fmla="*/ 532448 w 538638"/>
                <a:gd name="connsiteY195" fmla="*/ 476250 h 493871"/>
                <a:gd name="connsiteX196" fmla="*/ 532924 w 538638"/>
                <a:gd name="connsiteY196" fmla="*/ 476250 h 493871"/>
                <a:gd name="connsiteX197" fmla="*/ 532924 w 538638"/>
                <a:gd name="connsiteY197" fmla="*/ 476250 h 493871"/>
                <a:gd name="connsiteX198" fmla="*/ 532924 w 538638"/>
                <a:gd name="connsiteY198" fmla="*/ 476250 h 493871"/>
                <a:gd name="connsiteX199" fmla="*/ 532924 w 538638"/>
                <a:gd name="connsiteY199" fmla="*/ 458629 h 493871"/>
                <a:gd name="connsiteX200" fmla="*/ 532924 w 538638"/>
                <a:gd name="connsiteY200" fmla="*/ 441484 h 493871"/>
                <a:gd name="connsiteX201" fmla="*/ 532924 w 538638"/>
                <a:gd name="connsiteY201" fmla="*/ 423863 h 493871"/>
                <a:gd name="connsiteX202" fmla="*/ 532924 w 538638"/>
                <a:gd name="connsiteY202" fmla="*/ 406241 h 493871"/>
                <a:gd name="connsiteX203" fmla="*/ 532924 w 538638"/>
                <a:gd name="connsiteY203" fmla="*/ 398145 h 493871"/>
                <a:gd name="connsiteX204" fmla="*/ 532924 w 538638"/>
                <a:gd name="connsiteY204" fmla="*/ 390525 h 493871"/>
                <a:gd name="connsiteX205" fmla="*/ 532924 w 538638"/>
                <a:gd name="connsiteY205" fmla="*/ 382429 h 493871"/>
                <a:gd name="connsiteX206" fmla="*/ 532924 w 538638"/>
                <a:gd name="connsiteY206" fmla="*/ 374333 h 493871"/>
                <a:gd name="connsiteX207" fmla="*/ 532924 w 538638"/>
                <a:gd name="connsiteY207" fmla="*/ 366713 h 493871"/>
                <a:gd name="connsiteX208" fmla="*/ 532924 w 538638"/>
                <a:gd name="connsiteY208" fmla="*/ 358616 h 493871"/>
                <a:gd name="connsiteX209" fmla="*/ 532924 w 538638"/>
                <a:gd name="connsiteY209" fmla="*/ 350520 h 493871"/>
                <a:gd name="connsiteX210" fmla="*/ 532924 w 538638"/>
                <a:gd name="connsiteY210" fmla="*/ 342424 h 493871"/>
                <a:gd name="connsiteX211" fmla="*/ 532924 w 538638"/>
                <a:gd name="connsiteY211" fmla="*/ 334804 h 493871"/>
                <a:gd name="connsiteX212" fmla="*/ 532924 w 538638"/>
                <a:gd name="connsiteY212" fmla="*/ 326708 h 493871"/>
                <a:gd name="connsiteX213" fmla="*/ 532924 w 538638"/>
                <a:gd name="connsiteY213" fmla="*/ 318611 h 493871"/>
                <a:gd name="connsiteX214" fmla="*/ 532924 w 538638"/>
                <a:gd name="connsiteY214" fmla="*/ 310515 h 493871"/>
                <a:gd name="connsiteX215" fmla="*/ 532924 w 538638"/>
                <a:gd name="connsiteY215" fmla="*/ 302419 h 493871"/>
                <a:gd name="connsiteX216" fmla="*/ 532924 w 538638"/>
                <a:gd name="connsiteY216" fmla="*/ 294799 h 493871"/>
                <a:gd name="connsiteX217" fmla="*/ 532924 w 538638"/>
                <a:gd name="connsiteY217" fmla="*/ 286703 h 493871"/>
                <a:gd name="connsiteX218" fmla="*/ 532924 w 538638"/>
                <a:gd name="connsiteY218" fmla="*/ 278606 h 493871"/>
                <a:gd name="connsiteX219" fmla="*/ 532924 w 538638"/>
                <a:gd name="connsiteY219" fmla="*/ 270510 h 493871"/>
                <a:gd name="connsiteX220" fmla="*/ 532924 w 538638"/>
                <a:gd name="connsiteY220" fmla="*/ 262414 h 493871"/>
                <a:gd name="connsiteX221" fmla="*/ 532924 w 538638"/>
                <a:gd name="connsiteY221" fmla="*/ 254318 h 493871"/>
                <a:gd name="connsiteX222" fmla="*/ 532924 w 538638"/>
                <a:gd name="connsiteY222" fmla="*/ 246221 h 493871"/>
                <a:gd name="connsiteX223" fmla="*/ 532924 w 538638"/>
                <a:gd name="connsiteY223" fmla="*/ 238125 h 493871"/>
                <a:gd name="connsiteX224" fmla="*/ 532924 w 538638"/>
                <a:gd name="connsiteY224" fmla="*/ 230029 h 493871"/>
                <a:gd name="connsiteX225" fmla="*/ 532924 w 538638"/>
                <a:gd name="connsiteY225" fmla="*/ 221933 h 493871"/>
                <a:gd name="connsiteX226" fmla="*/ 532924 w 538638"/>
                <a:gd name="connsiteY226" fmla="*/ 213836 h 493871"/>
                <a:gd name="connsiteX227" fmla="*/ 532924 w 538638"/>
                <a:gd name="connsiteY227" fmla="*/ 205740 h 493871"/>
                <a:gd name="connsiteX228" fmla="*/ 532924 w 538638"/>
                <a:gd name="connsiteY228" fmla="*/ 197168 h 493871"/>
                <a:gd name="connsiteX229" fmla="*/ 532924 w 538638"/>
                <a:gd name="connsiteY229" fmla="*/ 189071 h 493871"/>
                <a:gd name="connsiteX230" fmla="*/ 532924 w 538638"/>
                <a:gd name="connsiteY230" fmla="*/ 180975 h 493871"/>
                <a:gd name="connsiteX231" fmla="*/ 532924 w 538638"/>
                <a:gd name="connsiteY231" fmla="*/ 172879 h 493871"/>
                <a:gd name="connsiteX232" fmla="*/ 532924 w 538638"/>
                <a:gd name="connsiteY232" fmla="*/ 164783 h 493871"/>
                <a:gd name="connsiteX233" fmla="*/ 532924 w 538638"/>
                <a:gd name="connsiteY233" fmla="*/ 156686 h 493871"/>
                <a:gd name="connsiteX234" fmla="*/ 532924 w 538638"/>
                <a:gd name="connsiteY234" fmla="*/ 148114 h 493871"/>
                <a:gd name="connsiteX235" fmla="*/ 532924 w 538638"/>
                <a:gd name="connsiteY235" fmla="*/ 146685 h 493871"/>
                <a:gd name="connsiteX236" fmla="*/ 531019 w 538638"/>
                <a:gd name="connsiteY236" fmla="*/ 140970 h 493871"/>
                <a:gd name="connsiteX237" fmla="*/ 529114 w 538638"/>
                <a:gd name="connsiteY237" fmla="*/ 133826 h 493871"/>
                <a:gd name="connsiteX238" fmla="*/ 527209 w 538638"/>
                <a:gd name="connsiteY238" fmla="*/ 125254 h 493871"/>
                <a:gd name="connsiteX239" fmla="*/ 527209 w 538638"/>
                <a:gd name="connsiteY239" fmla="*/ 122396 h 493871"/>
                <a:gd name="connsiteX240" fmla="*/ 523875 w 538638"/>
                <a:gd name="connsiteY240" fmla="*/ 113347 h 493871"/>
                <a:gd name="connsiteX241" fmla="*/ 523399 w 538638"/>
                <a:gd name="connsiteY241" fmla="*/ 110966 h 493871"/>
                <a:gd name="connsiteX242" fmla="*/ 524351 w 538638"/>
                <a:gd name="connsiteY242" fmla="*/ 109061 h 493871"/>
                <a:gd name="connsiteX243" fmla="*/ 529590 w 538638"/>
                <a:gd name="connsiteY243" fmla="*/ 101441 h 493871"/>
                <a:gd name="connsiteX244" fmla="*/ 531019 w 538638"/>
                <a:gd name="connsiteY244" fmla="*/ 97631 h 493871"/>
                <a:gd name="connsiteX245" fmla="*/ 532448 w 538638"/>
                <a:gd name="connsiteY245" fmla="*/ 93345 h 493871"/>
                <a:gd name="connsiteX246" fmla="*/ 532924 w 538638"/>
                <a:gd name="connsiteY246" fmla="*/ 89535 h 493871"/>
                <a:gd name="connsiteX247" fmla="*/ 531495 w 538638"/>
                <a:gd name="connsiteY247" fmla="*/ 83820 h 493871"/>
                <a:gd name="connsiteX248" fmla="*/ 529590 w 538638"/>
                <a:gd name="connsiteY248" fmla="*/ 79058 h 493871"/>
                <a:gd name="connsiteX249" fmla="*/ 529114 w 538638"/>
                <a:gd name="connsiteY249" fmla="*/ 73819 h 493871"/>
                <a:gd name="connsiteX250" fmla="*/ 528638 w 538638"/>
                <a:gd name="connsiteY250" fmla="*/ 69056 h 493871"/>
                <a:gd name="connsiteX251" fmla="*/ 531495 w 538638"/>
                <a:gd name="connsiteY251" fmla="*/ 65246 h 493871"/>
                <a:gd name="connsiteX252" fmla="*/ 534352 w 538638"/>
                <a:gd name="connsiteY252" fmla="*/ 62389 h 493871"/>
                <a:gd name="connsiteX253" fmla="*/ 535781 w 538638"/>
                <a:gd name="connsiteY253" fmla="*/ 60008 h 493871"/>
                <a:gd name="connsiteX254" fmla="*/ 537686 w 538638"/>
                <a:gd name="connsiteY254" fmla="*/ 58103 h 493871"/>
                <a:gd name="connsiteX255" fmla="*/ 538639 w 538638"/>
                <a:gd name="connsiteY255" fmla="*/ 57150 h 493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</a:cxnLst>
              <a:rect l="l" t="t" r="r" b="b"/>
              <a:pathLst>
                <a:path w="538638" h="493871">
                  <a:moveTo>
                    <a:pt x="537686" y="54769"/>
                  </a:moveTo>
                  <a:lnTo>
                    <a:pt x="534352" y="48578"/>
                  </a:lnTo>
                  <a:lnTo>
                    <a:pt x="531971" y="45720"/>
                  </a:lnTo>
                  <a:lnTo>
                    <a:pt x="529590" y="44768"/>
                  </a:lnTo>
                  <a:lnTo>
                    <a:pt x="522923" y="43339"/>
                  </a:lnTo>
                  <a:lnTo>
                    <a:pt x="515779" y="44291"/>
                  </a:lnTo>
                  <a:lnTo>
                    <a:pt x="503873" y="43815"/>
                  </a:lnTo>
                  <a:lnTo>
                    <a:pt x="501015" y="42863"/>
                  </a:lnTo>
                  <a:lnTo>
                    <a:pt x="496252" y="39529"/>
                  </a:lnTo>
                  <a:lnTo>
                    <a:pt x="492919" y="38100"/>
                  </a:lnTo>
                  <a:lnTo>
                    <a:pt x="475298" y="36195"/>
                  </a:lnTo>
                  <a:lnTo>
                    <a:pt x="469106" y="31909"/>
                  </a:lnTo>
                  <a:lnTo>
                    <a:pt x="469582" y="29051"/>
                  </a:lnTo>
                  <a:lnTo>
                    <a:pt x="470059" y="27146"/>
                  </a:lnTo>
                  <a:lnTo>
                    <a:pt x="468630" y="20955"/>
                  </a:lnTo>
                  <a:lnTo>
                    <a:pt x="462915" y="18574"/>
                  </a:lnTo>
                  <a:lnTo>
                    <a:pt x="457200" y="16193"/>
                  </a:lnTo>
                  <a:lnTo>
                    <a:pt x="449580" y="14288"/>
                  </a:lnTo>
                  <a:lnTo>
                    <a:pt x="443389" y="10954"/>
                  </a:lnTo>
                  <a:lnTo>
                    <a:pt x="438150" y="9525"/>
                  </a:lnTo>
                  <a:lnTo>
                    <a:pt x="426244" y="10001"/>
                  </a:lnTo>
                  <a:lnTo>
                    <a:pt x="421957" y="8572"/>
                  </a:lnTo>
                  <a:lnTo>
                    <a:pt x="419100" y="9049"/>
                  </a:lnTo>
                  <a:lnTo>
                    <a:pt x="411956" y="14288"/>
                  </a:lnTo>
                  <a:lnTo>
                    <a:pt x="408623" y="14764"/>
                  </a:lnTo>
                  <a:lnTo>
                    <a:pt x="399574" y="15240"/>
                  </a:lnTo>
                  <a:lnTo>
                    <a:pt x="384810" y="22384"/>
                  </a:lnTo>
                  <a:lnTo>
                    <a:pt x="376238" y="28099"/>
                  </a:lnTo>
                  <a:lnTo>
                    <a:pt x="367665" y="35719"/>
                  </a:lnTo>
                  <a:lnTo>
                    <a:pt x="364807" y="40005"/>
                  </a:lnTo>
                  <a:lnTo>
                    <a:pt x="362426" y="44291"/>
                  </a:lnTo>
                  <a:lnTo>
                    <a:pt x="360998" y="50959"/>
                  </a:lnTo>
                  <a:lnTo>
                    <a:pt x="362426" y="60484"/>
                  </a:lnTo>
                  <a:lnTo>
                    <a:pt x="364331" y="66199"/>
                  </a:lnTo>
                  <a:lnTo>
                    <a:pt x="367189" y="70009"/>
                  </a:lnTo>
                  <a:lnTo>
                    <a:pt x="368141" y="73819"/>
                  </a:lnTo>
                  <a:lnTo>
                    <a:pt x="368618" y="78581"/>
                  </a:lnTo>
                  <a:lnTo>
                    <a:pt x="367189" y="82391"/>
                  </a:lnTo>
                  <a:lnTo>
                    <a:pt x="363855" y="88583"/>
                  </a:lnTo>
                  <a:lnTo>
                    <a:pt x="353854" y="100013"/>
                  </a:lnTo>
                  <a:lnTo>
                    <a:pt x="349568" y="102870"/>
                  </a:lnTo>
                  <a:lnTo>
                    <a:pt x="339566" y="107633"/>
                  </a:lnTo>
                  <a:lnTo>
                    <a:pt x="333851" y="108585"/>
                  </a:lnTo>
                  <a:lnTo>
                    <a:pt x="327184" y="107633"/>
                  </a:lnTo>
                  <a:lnTo>
                    <a:pt x="318135" y="102870"/>
                  </a:lnTo>
                  <a:lnTo>
                    <a:pt x="301943" y="89535"/>
                  </a:lnTo>
                  <a:lnTo>
                    <a:pt x="293846" y="86678"/>
                  </a:lnTo>
                  <a:lnTo>
                    <a:pt x="289560" y="83820"/>
                  </a:lnTo>
                  <a:lnTo>
                    <a:pt x="273368" y="78105"/>
                  </a:lnTo>
                  <a:lnTo>
                    <a:pt x="253841" y="73343"/>
                  </a:lnTo>
                  <a:lnTo>
                    <a:pt x="242888" y="72866"/>
                  </a:lnTo>
                  <a:lnTo>
                    <a:pt x="231457" y="71438"/>
                  </a:lnTo>
                  <a:lnTo>
                    <a:pt x="221932" y="68104"/>
                  </a:lnTo>
                  <a:lnTo>
                    <a:pt x="217646" y="65246"/>
                  </a:lnTo>
                  <a:lnTo>
                    <a:pt x="213836" y="61436"/>
                  </a:lnTo>
                  <a:lnTo>
                    <a:pt x="210502" y="56674"/>
                  </a:lnTo>
                  <a:lnTo>
                    <a:pt x="207645" y="50483"/>
                  </a:lnTo>
                  <a:lnTo>
                    <a:pt x="205740" y="45244"/>
                  </a:lnTo>
                  <a:lnTo>
                    <a:pt x="205740" y="38100"/>
                  </a:lnTo>
                  <a:lnTo>
                    <a:pt x="202406" y="32385"/>
                  </a:lnTo>
                  <a:lnTo>
                    <a:pt x="199549" y="29528"/>
                  </a:lnTo>
                  <a:lnTo>
                    <a:pt x="176689" y="24765"/>
                  </a:lnTo>
                  <a:lnTo>
                    <a:pt x="173831" y="23336"/>
                  </a:lnTo>
                  <a:lnTo>
                    <a:pt x="167640" y="18574"/>
                  </a:lnTo>
                  <a:lnTo>
                    <a:pt x="164782" y="17621"/>
                  </a:lnTo>
                  <a:lnTo>
                    <a:pt x="153829" y="14288"/>
                  </a:lnTo>
                  <a:lnTo>
                    <a:pt x="147638" y="14288"/>
                  </a:lnTo>
                  <a:lnTo>
                    <a:pt x="143827" y="13335"/>
                  </a:lnTo>
                  <a:lnTo>
                    <a:pt x="135255" y="10001"/>
                  </a:lnTo>
                  <a:lnTo>
                    <a:pt x="130016" y="10478"/>
                  </a:lnTo>
                  <a:lnTo>
                    <a:pt x="117157" y="14288"/>
                  </a:lnTo>
                  <a:lnTo>
                    <a:pt x="105727" y="12859"/>
                  </a:lnTo>
                  <a:lnTo>
                    <a:pt x="100965" y="11906"/>
                  </a:lnTo>
                  <a:lnTo>
                    <a:pt x="85249" y="3334"/>
                  </a:lnTo>
                  <a:lnTo>
                    <a:pt x="79534" y="2381"/>
                  </a:lnTo>
                  <a:lnTo>
                    <a:pt x="74771" y="0"/>
                  </a:lnTo>
                  <a:lnTo>
                    <a:pt x="74295" y="953"/>
                  </a:lnTo>
                  <a:lnTo>
                    <a:pt x="73343" y="8096"/>
                  </a:lnTo>
                  <a:lnTo>
                    <a:pt x="72866" y="10478"/>
                  </a:lnTo>
                  <a:lnTo>
                    <a:pt x="72866" y="14764"/>
                  </a:lnTo>
                  <a:lnTo>
                    <a:pt x="72866" y="20003"/>
                  </a:lnTo>
                  <a:lnTo>
                    <a:pt x="75724" y="24289"/>
                  </a:lnTo>
                  <a:lnTo>
                    <a:pt x="75724" y="26194"/>
                  </a:lnTo>
                  <a:lnTo>
                    <a:pt x="74771" y="28575"/>
                  </a:lnTo>
                  <a:lnTo>
                    <a:pt x="69532" y="30956"/>
                  </a:lnTo>
                  <a:lnTo>
                    <a:pt x="62865" y="34290"/>
                  </a:lnTo>
                  <a:lnTo>
                    <a:pt x="57626" y="37624"/>
                  </a:lnTo>
                  <a:lnTo>
                    <a:pt x="51435" y="40958"/>
                  </a:lnTo>
                  <a:lnTo>
                    <a:pt x="49530" y="43339"/>
                  </a:lnTo>
                  <a:lnTo>
                    <a:pt x="46673" y="44768"/>
                  </a:lnTo>
                  <a:lnTo>
                    <a:pt x="44291" y="46672"/>
                  </a:lnTo>
                  <a:lnTo>
                    <a:pt x="43815" y="48578"/>
                  </a:lnTo>
                  <a:lnTo>
                    <a:pt x="41910" y="51435"/>
                  </a:lnTo>
                  <a:lnTo>
                    <a:pt x="39529" y="53816"/>
                  </a:lnTo>
                  <a:lnTo>
                    <a:pt x="33814" y="55245"/>
                  </a:lnTo>
                  <a:lnTo>
                    <a:pt x="32861" y="55721"/>
                  </a:lnTo>
                  <a:lnTo>
                    <a:pt x="30004" y="59531"/>
                  </a:lnTo>
                  <a:lnTo>
                    <a:pt x="28575" y="60960"/>
                  </a:lnTo>
                  <a:lnTo>
                    <a:pt x="27146" y="63818"/>
                  </a:lnTo>
                  <a:lnTo>
                    <a:pt x="29051" y="71914"/>
                  </a:lnTo>
                  <a:lnTo>
                    <a:pt x="31432" y="80010"/>
                  </a:lnTo>
                  <a:lnTo>
                    <a:pt x="31909" y="83344"/>
                  </a:lnTo>
                  <a:lnTo>
                    <a:pt x="31909" y="86201"/>
                  </a:lnTo>
                  <a:lnTo>
                    <a:pt x="30480" y="89059"/>
                  </a:lnTo>
                  <a:lnTo>
                    <a:pt x="27623" y="93821"/>
                  </a:lnTo>
                  <a:lnTo>
                    <a:pt x="25241" y="96679"/>
                  </a:lnTo>
                  <a:lnTo>
                    <a:pt x="20955" y="102394"/>
                  </a:lnTo>
                  <a:lnTo>
                    <a:pt x="20002" y="103822"/>
                  </a:lnTo>
                  <a:lnTo>
                    <a:pt x="16669" y="105728"/>
                  </a:lnTo>
                  <a:lnTo>
                    <a:pt x="10954" y="107633"/>
                  </a:lnTo>
                  <a:lnTo>
                    <a:pt x="7144" y="109538"/>
                  </a:lnTo>
                  <a:lnTo>
                    <a:pt x="3810" y="111443"/>
                  </a:lnTo>
                  <a:lnTo>
                    <a:pt x="0" y="113824"/>
                  </a:lnTo>
                  <a:lnTo>
                    <a:pt x="2857" y="118586"/>
                  </a:lnTo>
                  <a:lnTo>
                    <a:pt x="8096" y="125730"/>
                  </a:lnTo>
                  <a:lnTo>
                    <a:pt x="10954" y="131445"/>
                  </a:lnTo>
                  <a:lnTo>
                    <a:pt x="12382" y="134303"/>
                  </a:lnTo>
                  <a:lnTo>
                    <a:pt x="14764" y="141446"/>
                  </a:lnTo>
                  <a:lnTo>
                    <a:pt x="16669" y="148590"/>
                  </a:lnTo>
                  <a:lnTo>
                    <a:pt x="17145" y="150495"/>
                  </a:lnTo>
                  <a:lnTo>
                    <a:pt x="18098" y="156210"/>
                  </a:lnTo>
                  <a:lnTo>
                    <a:pt x="17145" y="170974"/>
                  </a:lnTo>
                  <a:lnTo>
                    <a:pt x="18574" y="190024"/>
                  </a:lnTo>
                  <a:lnTo>
                    <a:pt x="20479" y="199072"/>
                  </a:lnTo>
                  <a:lnTo>
                    <a:pt x="17621" y="207645"/>
                  </a:lnTo>
                  <a:lnTo>
                    <a:pt x="14764" y="215741"/>
                  </a:lnTo>
                  <a:lnTo>
                    <a:pt x="14764" y="219551"/>
                  </a:lnTo>
                  <a:lnTo>
                    <a:pt x="16193" y="226219"/>
                  </a:lnTo>
                  <a:lnTo>
                    <a:pt x="17621" y="230505"/>
                  </a:lnTo>
                  <a:lnTo>
                    <a:pt x="19526" y="233363"/>
                  </a:lnTo>
                  <a:lnTo>
                    <a:pt x="19526" y="240983"/>
                  </a:lnTo>
                  <a:lnTo>
                    <a:pt x="18574" y="243840"/>
                  </a:lnTo>
                  <a:lnTo>
                    <a:pt x="12859" y="248126"/>
                  </a:lnTo>
                  <a:lnTo>
                    <a:pt x="6191" y="251460"/>
                  </a:lnTo>
                  <a:lnTo>
                    <a:pt x="4286" y="254794"/>
                  </a:lnTo>
                  <a:lnTo>
                    <a:pt x="3810" y="258604"/>
                  </a:lnTo>
                  <a:lnTo>
                    <a:pt x="4763" y="261461"/>
                  </a:lnTo>
                  <a:lnTo>
                    <a:pt x="9049" y="267653"/>
                  </a:lnTo>
                  <a:lnTo>
                    <a:pt x="15716" y="277178"/>
                  </a:lnTo>
                  <a:lnTo>
                    <a:pt x="23336" y="287655"/>
                  </a:lnTo>
                  <a:lnTo>
                    <a:pt x="23813" y="290513"/>
                  </a:lnTo>
                  <a:lnTo>
                    <a:pt x="24289" y="297656"/>
                  </a:lnTo>
                  <a:lnTo>
                    <a:pt x="27623" y="307181"/>
                  </a:lnTo>
                  <a:lnTo>
                    <a:pt x="30956" y="310991"/>
                  </a:lnTo>
                  <a:lnTo>
                    <a:pt x="31909" y="314325"/>
                  </a:lnTo>
                  <a:lnTo>
                    <a:pt x="34290" y="316230"/>
                  </a:lnTo>
                  <a:lnTo>
                    <a:pt x="36671" y="318135"/>
                  </a:lnTo>
                  <a:lnTo>
                    <a:pt x="38100" y="318135"/>
                  </a:lnTo>
                  <a:lnTo>
                    <a:pt x="46673" y="315754"/>
                  </a:lnTo>
                  <a:lnTo>
                    <a:pt x="60960" y="319564"/>
                  </a:lnTo>
                  <a:lnTo>
                    <a:pt x="74771" y="323850"/>
                  </a:lnTo>
                  <a:lnTo>
                    <a:pt x="75724" y="324803"/>
                  </a:lnTo>
                  <a:lnTo>
                    <a:pt x="78581" y="330041"/>
                  </a:lnTo>
                  <a:lnTo>
                    <a:pt x="83344" y="339090"/>
                  </a:lnTo>
                  <a:lnTo>
                    <a:pt x="87154" y="346234"/>
                  </a:lnTo>
                  <a:lnTo>
                    <a:pt x="90488" y="352425"/>
                  </a:lnTo>
                  <a:lnTo>
                    <a:pt x="108109" y="356711"/>
                  </a:lnTo>
                  <a:lnTo>
                    <a:pt x="124777" y="360521"/>
                  </a:lnTo>
                  <a:lnTo>
                    <a:pt x="141923" y="364331"/>
                  </a:lnTo>
                  <a:lnTo>
                    <a:pt x="145732" y="366713"/>
                  </a:lnTo>
                  <a:lnTo>
                    <a:pt x="154781" y="374333"/>
                  </a:lnTo>
                  <a:lnTo>
                    <a:pt x="166211" y="383858"/>
                  </a:lnTo>
                  <a:lnTo>
                    <a:pt x="166688" y="384334"/>
                  </a:lnTo>
                  <a:lnTo>
                    <a:pt x="167164" y="384334"/>
                  </a:lnTo>
                  <a:lnTo>
                    <a:pt x="178118" y="378619"/>
                  </a:lnTo>
                  <a:lnTo>
                    <a:pt x="192881" y="370999"/>
                  </a:lnTo>
                  <a:lnTo>
                    <a:pt x="192881" y="370999"/>
                  </a:lnTo>
                  <a:lnTo>
                    <a:pt x="205264" y="365284"/>
                  </a:lnTo>
                  <a:lnTo>
                    <a:pt x="214789" y="360521"/>
                  </a:lnTo>
                  <a:lnTo>
                    <a:pt x="227171" y="354806"/>
                  </a:lnTo>
                  <a:lnTo>
                    <a:pt x="238125" y="360997"/>
                  </a:lnTo>
                  <a:lnTo>
                    <a:pt x="254318" y="369094"/>
                  </a:lnTo>
                  <a:lnTo>
                    <a:pt x="270986" y="377666"/>
                  </a:lnTo>
                  <a:lnTo>
                    <a:pt x="287179" y="385763"/>
                  </a:lnTo>
                  <a:lnTo>
                    <a:pt x="303371" y="394335"/>
                  </a:lnTo>
                  <a:lnTo>
                    <a:pt x="319564" y="402431"/>
                  </a:lnTo>
                  <a:lnTo>
                    <a:pt x="335756" y="411004"/>
                  </a:lnTo>
                  <a:lnTo>
                    <a:pt x="352425" y="419100"/>
                  </a:lnTo>
                  <a:lnTo>
                    <a:pt x="368618" y="427672"/>
                  </a:lnTo>
                  <a:lnTo>
                    <a:pt x="384810" y="435769"/>
                  </a:lnTo>
                  <a:lnTo>
                    <a:pt x="401002" y="444341"/>
                  </a:lnTo>
                  <a:lnTo>
                    <a:pt x="417671" y="452438"/>
                  </a:lnTo>
                  <a:lnTo>
                    <a:pt x="433864" y="461010"/>
                  </a:lnTo>
                  <a:lnTo>
                    <a:pt x="450056" y="469106"/>
                  </a:lnTo>
                  <a:lnTo>
                    <a:pt x="466249" y="477203"/>
                  </a:lnTo>
                  <a:lnTo>
                    <a:pt x="482918" y="485775"/>
                  </a:lnTo>
                  <a:lnTo>
                    <a:pt x="499110" y="493871"/>
                  </a:lnTo>
                  <a:lnTo>
                    <a:pt x="499110" y="489585"/>
                  </a:lnTo>
                  <a:lnTo>
                    <a:pt x="499110" y="485299"/>
                  </a:lnTo>
                  <a:lnTo>
                    <a:pt x="499110" y="481013"/>
                  </a:lnTo>
                  <a:lnTo>
                    <a:pt x="499110" y="476250"/>
                  </a:lnTo>
                  <a:lnTo>
                    <a:pt x="507206" y="476250"/>
                  </a:lnTo>
                  <a:lnTo>
                    <a:pt x="515779" y="476250"/>
                  </a:lnTo>
                  <a:lnTo>
                    <a:pt x="524351" y="476250"/>
                  </a:lnTo>
                  <a:lnTo>
                    <a:pt x="532448" y="476250"/>
                  </a:lnTo>
                  <a:lnTo>
                    <a:pt x="532448" y="476250"/>
                  </a:lnTo>
                  <a:lnTo>
                    <a:pt x="532924" y="476250"/>
                  </a:lnTo>
                  <a:lnTo>
                    <a:pt x="532924" y="476250"/>
                  </a:lnTo>
                  <a:lnTo>
                    <a:pt x="532924" y="476250"/>
                  </a:lnTo>
                  <a:lnTo>
                    <a:pt x="532924" y="458629"/>
                  </a:lnTo>
                  <a:lnTo>
                    <a:pt x="532924" y="441484"/>
                  </a:lnTo>
                  <a:lnTo>
                    <a:pt x="532924" y="423863"/>
                  </a:lnTo>
                  <a:lnTo>
                    <a:pt x="532924" y="406241"/>
                  </a:lnTo>
                  <a:lnTo>
                    <a:pt x="532924" y="398145"/>
                  </a:lnTo>
                  <a:lnTo>
                    <a:pt x="532924" y="390525"/>
                  </a:lnTo>
                  <a:lnTo>
                    <a:pt x="532924" y="382429"/>
                  </a:lnTo>
                  <a:lnTo>
                    <a:pt x="532924" y="374333"/>
                  </a:lnTo>
                  <a:lnTo>
                    <a:pt x="532924" y="366713"/>
                  </a:lnTo>
                  <a:lnTo>
                    <a:pt x="532924" y="358616"/>
                  </a:lnTo>
                  <a:lnTo>
                    <a:pt x="532924" y="350520"/>
                  </a:lnTo>
                  <a:lnTo>
                    <a:pt x="532924" y="342424"/>
                  </a:lnTo>
                  <a:lnTo>
                    <a:pt x="532924" y="334804"/>
                  </a:lnTo>
                  <a:lnTo>
                    <a:pt x="532924" y="326708"/>
                  </a:lnTo>
                  <a:lnTo>
                    <a:pt x="532924" y="318611"/>
                  </a:lnTo>
                  <a:lnTo>
                    <a:pt x="532924" y="310515"/>
                  </a:lnTo>
                  <a:lnTo>
                    <a:pt x="532924" y="302419"/>
                  </a:lnTo>
                  <a:lnTo>
                    <a:pt x="532924" y="294799"/>
                  </a:lnTo>
                  <a:lnTo>
                    <a:pt x="532924" y="286703"/>
                  </a:lnTo>
                  <a:lnTo>
                    <a:pt x="532924" y="278606"/>
                  </a:lnTo>
                  <a:lnTo>
                    <a:pt x="532924" y="270510"/>
                  </a:lnTo>
                  <a:lnTo>
                    <a:pt x="532924" y="262414"/>
                  </a:lnTo>
                  <a:lnTo>
                    <a:pt x="532924" y="254318"/>
                  </a:lnTo>
                  <a:lnTo>
                    <a:pt x="532924" y="246221"/>
                  </a:lnTo>
                  <a:lnTo>
                    <a:pt x="532924" y="238125"/>
                  </a:lnTo>
                  <a:lnTo>
                    <a:pt x="532924" y="230029"/>
                  </a:lnTo>
                  <a:lnTo>
                    <a:pt x="532924" y="221933"/>
                  </a:lnTo>
                  <a:lnTo>
                    <a:pt x="532924" y="213836"/>
                  </a:lnTo>
                  <a:lnTo>
                    <a:pt x="532924" y="205740"/>
                  </a:lnTo>
                  <a:lnTo>
                    <a:pt x="532924" y="197168"/>
                  </a:lnTo>
                  <a:lnTo>
                    <a:pt x="532924" y="189071"/>
                  </a:lnTo>
                  <a:lnTo>
                    <a:pt x="532924" y="180975"/>
                  </a:lnTo>
                  <a:lnTo>
                    <a:pt x="532924" y="172879"/>
                  </a:lnTo>
                  <a:lnTo>
                    <a:pt x="532924" y="164783"/>
                  </a:lnTo>
                  <a:lnTo>
                    <a:pt x="532924" y="156686"/>
                  </a:lnTo>
                  <a:lnTo>
                    <a:pt x="532924" y="148114"/>
                  </a:lnTo>
                  <a:lnTo>
                    <a:pt x="532924" y="146685"/>
                  </a:lnTo>
                  <a:lnTo>
                    <a:pt x="531019" y="140970"/>
                  </a:lnTo>
                  <a:lnTo>
                    <a:pt x="529114" y="133826"/>
                  </a:lnTo>
                  <a:lnTo>
                    <a:pt x="527209" y="125254"/>
                  </a:lnTo>
                  <a:lnTo>
                    <a:pt x="527209" y="122396"/>
                  </a:lnTo>
                  <a:lnTo>
                    <a:pt x="523875" y="113347"/>
                  </a:lnTo>
                  <a:lnTo>
                    <a:pt x="523399" y="110966"/>
                  </a:lnTo>
                  <a:lnTo>
                    <a:pt x="524351" y="109061"/>
                  </a:lnTo>
                  <a:lnTo>
                    <a:pt x="529590" y="101441"/>
                  </a:lnTo>
                  <a:lnTo>
                    <a:pt x="531019" y="97631"/>
                  </a:lnTo>
                  <a:lnTo>
                    <a:pt x="532448" y="93345"/>
                  </a:lnTo>
                  <a:lnTo>
                    <a:pt x="532924" y="89535"/>
                  </a:lnTo>
                  <a:lnTo>
                    <a:pt x="531495" y="83820"/>
                  </a:lnTo>
                  <a:lnTo>
                    <a:pt x="529590" y="79058"/>
                  </a:lnTo>
                  <a:lnTo>
                    <a:pt x="529114" y="73819"/>
                  </a:lnTo>
                  <a:lnTo>
                    <a:pt x="528638" y="69056"/>
                  </a:lnTo>
                  <a:lnTo>
                    <a:pt x="531495" y="65246"/>
                  </a:lnTo>
                  <a:lnTo>
                    <a:pt x="534352" y="62389"/>
                  </a:lnTo>
                  <a:lnTo>
                    <a:pt x="535781" y="60008"/>
                  </a:lnTo>
                  <a:lnTo>
                    <a:pt x="537686" y="58103"/>
                  </a:lnTo>
                  <a:lnTo>
                    <a:pt x="538639" y="57150"/>
                  </a:lnTo>
                  <a:close/>
                </a:path>
              </a:pathLst>
            </a:custGeom>
            <a:grpFill/>
            <a:ln w="3175" cap="flat">
              <a:solidFill>
                <a:schemeClr val="bg1">
                  <a:lumMod val="75000"/>
                </a:scheme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" name="Freeform: Shape 359">
              <a:extLst>
                <a:ext uri="{FF2B5EF4-FFF2-40B4-BE49-F238E27FC236}">
                  <a16:creationId xmlns:a16="http://schemas.microsoft.com/office/drawing/2014/main" id="{2E5BE798-D8F2-AD34-4B36-11E897629623}"/>
                </a:ext>
              </a:extLst>
            </p:cNvPr>
            <p:cNvSpPr/>
            <p:nvPr/>
          </p:nvSpPr>
          <p:spPr>
            <a:xfrm>
              <a:off x="6434613" y="2086927"/>
              <a:ext cx="244316" cy="115728"/>
            </a:xfrm>
            <a:custGeom>
              <a:avLst/>
              <a:gdLst>
                <a:gd name="connsiteX0" fmla="*/ 244316 w 244316"/>
                <a:gd name="connsiteY0" fmla="*/ 84772 h 115728"/>
                <a:gd name="connsiteX1" fmla="*/ 243364 w 244316"/>
                <a:gd name="connsiteY1" fmla="*/ 81439 h 115728"/>
                <a:gd name="connsiteX2" fmla="*/ 241459 w 244316"/>
                <a:gd name="connsiteY2" fmla="*/ 75247 h 115728"/>
                <a:gd name="connsiteX3" fmla="*/ 240982 w 244316"/>
                <a:gd name="connsiteY3" fmla="*/ 73819 h 115728"/>
                <a:gd name="connsiteX4" fmla="*/ 237649 w 244316"/>
                <a:gd name="connsiteY4" fmla="*/ 70961 h 115728"/>
                <a:gd name="connsiteX5" fmla="*/ 237173 w 244316"/>
                <a:gd name="connsiteY5" fmla="*/ 69056 h 115728"/>
                <a:gd name="connsiteX6" fmla="*/ 235744 w 244316"/>
                <a:gd name="connsiteY6" fmla="*/ 66199 h 115728"/>
                <a:gd name="connsiteX7" fmla="*/ 233839 w 244316"/>
                <a:gd name="connsiteY7" fmla="*/ 64294 h 115728"/>
                <a:gd name="connsiteX8" fmla="*/ 233363 w 244316"/>
                <a:gd name="connsiteY8" fmla="*/ 60484 h 115728"/>
                <a:gd name="connsiteX9" fmla="*/ 232410 w 244316"/>
                <a:gd name="connsiteY9" fmla="*/ 59055 h 115728"/>
                <a:gd name="connsiteX10" fmla="*/ 230981 w 244316"/>
                <a:gd name="connsiteY10" fmla="*/ 58102 h 115728"/>
                <a:gd name="connsiteX11" fmla="*/ 225743 w 244316"/>
                <a:gd name="connsiteY11" fmla="*/ 59531 h 115728"/>
                <a:gd name="connsiteX12" fmla="*/ 225266 w 244316"/>
                <a:gd name="connsiteY12" fmla="*/ 59531 h 115728"/>
                <a:gd name="connsiteX13" fmla="*/ 227648 w 244316"/>
                <a:gd name="connsiteY13" fmla="*/ 52864 h 115728"/>
                <a:gd name="connsiteX14" fmla="*/ 228124 w 244316"/>
                <a:gd name="connsiteY14" fmla="*/ 49054 h 115728"/>
                <a:gd name="connsiteX15" fmla="*/ 229553 w 244316"/>
                <a:gd name="connsiteY15" fmla="*/ 45244 h 115728"/>
                <a:gd name="connsiteX16" fmla="*/ 231457 w 244316"/>
                <a:gd name="connsiteY16" fmla="*/ 43815 h 115728"/>
                <a:gd name="connsiteX17" fmla="*/ 231934 w 244316"/>
                <a:gd name="connsiteY17" fmla="*/ 42386 h 115728"/>
                <a:gd name="connsiteX18" fmla="*/ 231934 w 244316"/>
                <a:gd name="connsiteY18" fmla="*/ 40005 h 115728"/>
                <a:gd name="connsiteX19" fmla="*/ 231934 w 244316"/>
                <a:gd name="connsiteY19" fmla="*/ 37624 h 115728"/>
                <a:gd name="connsiteX20" fmla="*/ 230505 w 244316"/>
                <a:gd name="connsiteY20" fmla="*/ 36671 h 115728"/>
                <a:gd name="connsiteX21" fmla="*/ 226695 w 244316"/>
                <a:gd name="connsiteY21" fmla="*/ 33814 h 115728"/>
                <a:gd name="connsiteX22" fmla="*/ 221932 w 244316"/>
                <a:gd name="connsiteY22" fmla="*/ 30956 h 115728"/>
                <a:gd name="connsiteX23" fmla="*/ 220980 w 244316"/>
                <a:gd name="connsiteY23" fmla="*/ 27146 h 115728"/>
                <a:gd name="connsiteX24" fmla="*/ 219551 w 244316"/>
                <a:gd name="connsiteY24" fmla="*/ 26670 h 115728"/>
                <a:gd name="connsiteX25" fmla="*/ 215741 w 244316"/>
                <a:gd name="connsiteY25" fmla="*/ 26194 h 115728"/>
                <a:gd name="connsiteX26" fmla="*/ 214789 w 244316"/>
                <a:gd name="connsiteY26" fmla="*/ 26194 h 115728"/>
                <a:gd name="connsiteX27" fmla="*/ 210026 w 244316"/>
                <a:gd name="connsiteY27" fmla="*/ 25717 h 115728"/>
                <a:gd name="connsiteX28" fmla="*/ 204788 w 244316"/>
                <a:gd name="connsiteY28" fmla="*/ 23813 h 115728"/>
                <a:gd name="connsiteX29" fmla="*/ 202406 w 244316"/>
                <a:gd name="connsiteY29" fmla="*/ 22384 h 115728"/>
                <a:gd name="connsiteX30" fmla="*/ 200025 w 244316"/>
                <a:gd name="connsiteY30" fmla="*/ 22384 h 115728"/>
                <a:gd name="connsiteX31" fmla="*/ 197644 w 244316"/>
                <a:gd name="connsiteY31" fmla="*/ 23336 h 115728"/>
                <a:gd name="connsiteX32" fmla="*/ 187643 w 244316"/>
                <a:gd name="connsiteY32" fmla="*/ 26194 h 115728"/>
                <a:gd name="connsiteX33" fmla="*/ 185261 w 244316"/>
                <a:gd name="connsiteY33" fmla="*/ 25241 h 115728"/>
                <a:gd name="connsiteX34" fmla="*/ 179547 w 244316"/>
                <a:gd name="connsiteY34" fmla="*/ 22860 h 115728"/>
                <a:gd name="connsiteX35" fmla="*/ 176689 w 244316"/>
                <a:gd name="connsiteY35" fmla="*/ 19526 h 115728"/>
                <a:gd name="connsiteX36" fmla="*/ 170498 w 244316"/>
                <a:gd name="connsiteY36" fmla="*/ 13811 h 115728"/>
                <a:gd name="connsiteX37" fmla="*/ 170022 w 244316"/>
                <a:gd name="connsiteY37" fmla="*/ 12382 h 115728"/>
                <a:gd name="connsiteX38" fmla="*/ 169069 w 244316"/>
                <a:gd name="connsiteY38" fmla="*/ 10954 h 115728"/>
                <a:gd name="connsiteX39" fmla="*/ 162401 w 244316"/>
                <a:gd name="connsiteY39" fmla="*/ 9525 h 115728"/>
                <a:gd name="connsiteX40" fmla="*/ 160020 w 244316"/>
                <a:gd name="connsiteY40" fmla="*/ 7620 h 115728"/>
                <a:gd name="connsiteX41" fmla="*/ 158115 w 244316"/>
                <a:gd name="connsiteY41" fmla="*/ 7144 h 115728"/>
                <a:gd name="connsiteX42" fmla="*/ 154781 w 244316"/>
                <a:gd name="connsiteY42" fmla="*/ 6191 h 115728"/>
                <a:gd name="connsiteX43" fmla="*/ 147161 w 244316"/>
                <a:gd name="connsiteY43" fmla="*/ 1429 h 115728"/>
                <a:gd name="connsiteX44" fmla="*/ 145256 w 244316"/>
                <a:gd name="connsiteY44" fmla="*/ 952 h 115728"/>
                <a:gd name="connsiteX45" fmla="*/ 144780 w 244316"/>
                <a:gd name="connsiteY45" fmla="*/ 1429 h 115728"/>
                <a:gd name="connsiteX46" fmla="*/ 144780 w 244316"/>
                <a:gd name="connsiteY46" fmla="*/ 2857 h 115728"/>
                <a:gd name="connsiteX47" fmla="*/ 144304 w 244316"/>
                <a:gd name="connsiteY47" fmla="*/ 3334 h 115728"/>
                <a:gd name="connsiteX48" fmla="*/ 143351 w 244316"/>
                <a:gd name="connsiteY48" fmla="*/ 3334 h 115728"/>
                <a:gd name="connsiteX49" fmla="*/ 141447 w 244316"/>
                <a:gd name="connsiteY49" fmla="*/ 1429 h 115728"/>
                <a:gd name="connsiteX50" fmla="*/ 139541 w 244316"/>
                <a:gd name="connsiteY50" fmla="*/ 0 h 115728"/>
                <a:gd name="connsiteX51" fmla="*/ 132398 w 244316"/>
                <a:gd name="connsiteY51" fmla="*/ 2857 h 115728"/>
                <a:gd name="connsiteX52" fmla="*/ 130016 w 244316"/>
                <a:gd name="connsiteY52" fmla="*/ 3810 h 115728"/>
                <a:gd name="connsiteX53" fmla="*/ 128111 w 244316"/>
                <a:gd name="connsiteY53" fmla="*/ 3810 h 115728"/>
                <a:gd name="connsiteX54" fmla="*/ 117157 w 244316"/>
                <a:gd name="connsiteY54" fmla="*/ 7620 h 115728"/>
                <a:gd name="connsiteX55" fmla="*/ 113824 w 244316"/>
                <a:gd name="connsiteY55" fmla="*/ 9525 h 115728"/>
                <a:gd name="connsiteX56" fmla="*/ 112395 w 244316"/>
                <a:gd name="connsiteY56" fmla="*/ 9525 h 115728"/>
                <a:gd name="connsiteX57" fmla="*/ 111919 w 244316"/>
                <a:gd name="connsiteY57" fmla="*/ 13811 h 115728"/>
                <a:gd name="connsiteX58" fmla="*/ 113824 w 244316"/>
                <a:gd name="connsiteY58" fmla="*/ 20479 h 115728"/>
                <a:gd name="connsiteX59" fmla="*/ 115253 w 244316"/>
                <a:gd name="connsiteY59" fmla="*/ 36195 h 115728"/>
                <a:gd name="connsiteX60" fmla="*/ 114300 w 244316"/>
                <a:gd name="connsiteY60" fmla="*/ 39529 h 115728"/>
                <a:gd name="connsiteX61" fmla="*/ 110966 w 244316"/>
                <a:gd name="connsiteY61" fmla="*/ 43339 h 115728"/>
                <a:gd name="connsiteX62" fmla="*/ 103347 w 244316"/>
                <a:gd name="connsiteY62" fmla="*/ 48577 h 115728"/>
                <a:gd name="connsiteX63" fmla="*/ 99060 w 244316"/>
                <a:gd name="connsiteY63" fmla="*/ 51435 h 115728"/>
                <a:gd name="connsiteX64" fmla="*/ 89535 w 244316"/>
                <a:gd name="connsiteY64" fmla="*/ 53340 h 115728"/>
                <a:gd name="connsiteX65" fmla="*/ 77153 w 244316"/>
                <a:gd name="connsiteY65" fmla="*/ 47625 h 115728"/>
                <a:gd name="connsiteX66" fmla="*/ 71914 w 244316"/>
                <a:gd name="connsiteY66" fmla="*/ 36195 h 115728"/>
                <a:gd name="connsiteX67" fmla="*/ 68580 w 244316"/>
                <a:gd name="connsiteY67" fmla="*/ 32861 h 115728"/>
                <a:gd name="connsiteX68" fmla="*/ 55722 w 244316"/>
                <a:gd name="connsiteY68" fmla="*/ 22860 h 115728"/>
                <a:gd name="connsiteX69" fmla="*/ 54293 w 244316"/>
                <a:gd name="connsiteY69" fmla="*/ 20479 h 115728"/>
                <a:gd name="connsiteX70" fmla="*/ 52388 w 244316"/>
                <a:gd name="connsiteY70" fmla="*/ 16669 h 115728"/>
                <a:gd name="connsiteX71" fmla="*/ 41434 w 244316"/>
                <a:gd name="connsiteY71" fmla="*/ 19526 h 115728"/>
                <a:gd name="connsiteX72" fmla="*/ 31432 w 244316"/>
                <a:gd name="connsiteY72" fmla="*/ 22860 h 115728"/>
                <a:gd name="connsiteX73" fmla="*/ 24289 w 244316"/>
                <a:gd name="connsiteY73" fmla="*/ 24289 h 115728"/>
                <a:gd name="connsiteX74" fmla="*/ 15240 w 244316"/>
                <a:gd name="connsiteY74" fmla="*/ 36195 h 115728"/>
                <a:gd name="connsiteX75" fmla="*/ 13811 w 244316"/>
                <a:gd name="connsiteY75" fmla="*/ 40481 h 115728"/>
                <a:gd name="connsiteX76" fmla="*/ 13335 w 244316"/>
                <a:gd name="connsiteY76" fmla="*/ 45720 h 115728"/>
                <a:gd name="connsiteX77" fmla="*/ 11430 w 244316"/>
                <a:gd name="connsiteY77" fmla="*/ 50959 h 115728"/>
                <a:gd name="connsiteX78" fmla="*/ 8097 w 244316"/>
                <a:gd name="connsiteY78" fmla="*/ 55245 h 115728"/>
                <a:gd name="connsiteX79" fmla="*/ 1905 w 244316"/>
                <a:gd name="connsiteY79" fmla="*/ 60484 h 115728"/>
                <a:gd name="connsiteX80" fmla="*/ 476 w 244316"/>
                <a:gd name="connsiteY80" fmla="*/ 69532 h 115728"/>
                <a:gd name="connsiteX81" fmla="*/ 0 w 244316"/>
                <a:gd name="connsiteY81" fmla="*/ 87630 h 115728"/>
                <a:gd name="connsiteX82" fmla="*/ 953 w 244316"/>
                <a:gd name="connsiteY82" fmla="*/ 96679 h 115728"/>
                <a:gd name="connsiteX83" fmla="*/ 10001 w 244316"/>
                <a:gd name="connsiteY83" fmla="*/ 90964 h 115728"/>
                <a:gd name="connsiteX84" fmla="*/ 21907 w 244316"/>
                <a:gd name="connsiteY84" fmla="*/ 84772 h 115728"/>
                <a:gd name="connsiteX85" fmla="*/ 24289 w 244316"/>
                <a:gd name="connsiteY85" fmla="*/ 84296 h 115728"/>
                <a:gd name="connsiteX86" fmla="*/ 34766 w 244316"/>
                <a:gd name="connsiteY86" fmla="*/ 80486 h 115728"/>
                <a:gd name="connsiteX87" fmla="*/ 36195 w 244316"/>
                <a:gd name="connsiteY87" fmla="*/ 80486 h 115728"/>
                <a:gd name="connsiteX88" fmla="*/ 45720 w 244316"/>
                <a:gd name="connsiteY88" fmla="*/ 80963 h 115728"/>
                <a:gd name="connsiteX89" fmla="*/ 53340 w 244316"/>
                <a:gd name="connsiteY89" fmla="*/ 81915 h 115728"/>
                <a:gd name="connsiteX90" fmla="*/ 60007 w 244316"/>
                <a:gd name="connsiteY90" fmla="*/ 81915 h 115728"/>
                <a:gd name="connsiteX91" fmla="*/ 63341 w 244316"/>
                <a:gd name="connsiteY91" fmla="*/ 80963 h 115728"/>
                <a:gd name="connsiteX92" fmla="*/ 66199 w 244316"/>
                <a:gd name="connsiteY92" fmla="*/ 81439 h 115728"/>
                <a:gd name="connsiteX93" fmla="*/ 69056 w 244316"/>
                <a:gd name="connsiteY93" fmla="*/ 84296 h 115728"/>
                <a:gd name="connsiteX94" fmla="*/ 71438 w 244316"/>
                <a:gd name="connsiteY94" fmla="*/ 83820 h 115728"/>
                <a:gd name="connsiteX95" fmla="*/ 74295 w 244316"/>
                <a:gd name="connsiteY95" fmla="*/ 82391 h 115728"/>
                <a:gd name="connsiteX96" fmla="*/ 88106 w 244316"/>
                <a:gd name="connsiteY96" fmla="*/ 83820 h 115728"/>
                <a:gd name="connsiteX97" fmla="*/ 91440 w 244316"/>
                <a:gd name="connsiteY97" fmla="*/ 83820 h 115728"/>
                <a:gd name="connsiteX98" fmla="*/ 95250 w 244316"/>
                <a:gd name="connsiteY98" fmla="*/ 84296 h 115728"/>
                <a:gd name="connsiteX99" fmla="*/ 101918 w 244316"/>
                <a:gd name="connsiteY99" fmla="*/ 85725 h 115728"/>
                <a:gd name="connsiteX100" fmla="*/ 105728 w 244316"/>
                <a:gd name="connsiteY100" fmla="*/ 87154 h 115728"/>
                <a:gd name="connsiteX101" fmla="*/ 113824 w 244316"/>
                <a:gd name="connsiteY101" fmla="*/ 86201 h 115728"/>
                <a:gd name="connsiteX102" fmla="*/ 117634 w 244316"/>
                <a:gd name="connsiteY102" fmla="*/ 86201 h 115728"/>
                <a:gd name="connsiteX103" fmla="*/ 119539 w 244316"/>
                <a:gd name="connsiteY103" fmla="*/ 85725 h 115728"/>
                <a:gd name="connsiteX104" fmla="*/ 125254 w 244316"/>
                <a:gd name="connsiteY104" fmla="*/ 81439 h 115728"/>
                <a:gd name="connsiteX105" fmla="*/ 127635 w 244316"/>
                <a:gd name="connsiteY105" fmla="*/ 80963 h 115728"/>
                <a:gd name="connsiteX106" fmla="*/ 130016 w 244316"/>
                <a:gd name="connsiteY106" fmla="*/ 80010 h 115728"/>
                <a:gd name="connsiteX107" fmla="*/ 132398 w 244316"/>
                <a:gd name="connsiteY107" fmla="*/ 80963 h 115728"/>
                <a:gd name="connsiteX108" fmla="*/ 133826 w 244316"/>
                <a:gd name="connsiteY108" fmla="*/ 84296 h 115728"/>
                <a:gd name="connsiteX109" fmla="*/ 138113 w 244316"/>
                <a:gd name="connsiteY109" fmla="*/ 90011 h 115728"/>
                <a:gd name="connsiteX110" fmla="*/ 142399 w 244316"/>
                <a:gd name="connsiteY110" fmla="*/ 91440 h 115728"/>
                <a:gd name="connsiteX111" fmla="*/ 155257 w 244316"/>
                <a:gd name="connsiteY111" fmla="*/ 93821 h 115728"/>
                <a:gd name="connsiteX112" fmla="*/ 158115 w 244316"/>
                <a:gd name="connsiteY112" fmla="*/ 94774 h 115728"/>
                <a:gd name="connsiteX113" fmla="*/ 165259 w 244316"/>
                <a:gd name="connsiteY113" fmla="*/ 100013 h 115728"/>
                <a:gd name="connsiteX114" fmla="*/ 169545 w 244316"/>
                <a:gd name="connsiteY114" fmla="*/ 102870 h 115728"/>
                <a:gd name="connsiteX115" fmla="*/ 172403 w 244316"/>
                <a:gd name="connsiteY115" fmla="*/ 104775 h 115728"/>
                <a:gd name="connsiteX116" fmla="*/ 176689 w 244316"/>
                <a:gd name="connsiteY116" fmla="*/ 108585 h 115728"/>
                <a:gd name="connsiteX117" fmla="*/ 179070 w 244316"/>
                <a:gd name="connsiteY117" fmla="*/ 111442 h 115728"/>
                <a:gd name="connsiteX118" fmla="*/ 183356 w 244316"/>
                <a:gd name="connsiteY118" fmla="*/ 113824 h 115728"/>
                <a:gd name="connsiteX119" fmla="*/ 188119 w 244316"/>
                <a:gd name="connsiteY119" fmla="*/ 115252 h 115728"/>
                <a:gd name="connsiteX120" fmla="*/ 189548 w 244316"/>
                <a:gd name="connsiteY120" fmla="*/ 115729 h 115728"/>
                <a:gd name="connsiteX121" fmla="*/ 190500 w 244316"/>
                <a:gd name="connsiteY121" fmla="*/ 115252 h 115728"/>
                <a:gd name="connsiteX122" fmla="*/ 195739 w 244316"/>
                <a:gd name="connsiteY122" fmla="*/ 114300 h 115728"/>
                <a:gd name="connsiteX123" fmla="*/ 197644 w 244316"/>
                <a:gd name="connsiteY123" fmla="*/ 113824 h 115728"/>
                <a:gd name="connsiteX124" fmla="*/ 201930 w 244316"/>
                <a:gd name="connsiteY124" fmla="*/ 108585 h 115728"/>
                <a:gd name="connsiteX125" fmla="*/ 205264 w 244316"/>
                <a:gd name="connsiteY125" fmla="*/ 107632 h 115728"/>
                <a:gd name="connsiteX126" fmla="*/ 214313 w 244316"/>
                <a:gd name="connsiteY126" fmla="*/ 109061 h 115728"/>
                <a:gd name="connsiteX127" fmla="*/ 218123 w 244316"/>
                <a:gd name="connsiteY127" fmla="*/ 109061 h 115728"/>
                <a:gd name="connsiteX128" fmla="*/ 219075 w 244316"/>
                <a:gd name="connsiteY128" fmla="*/ 109061 h 115728"/>
                <a:gd name="connsiteX129" fmla="*/ 223361 w 244316"/>
                <a:gd name="connsiteY129" fmla="*/ 109538 h 115728"/>
                <a:gd name="connsiteX130" fmla="*/ 223838 w 244316"/>
                <a:gd name="connsiteY130" fmla="*/ 109061 h 115728"/>
                <a:gd name="connsiteX131" fmla="*/ 225266 w 244316"/>
                <a:gd name="connsiteY131" fmla="*/ 103822 h 115728"/>
                <a:gd name="connsiteX132" fmla="*/ 227172 w 244316"/>
                <a:gd name="connsiteY132" fmla="*/ 102394 h 115728"/>
                <a:gd name="connsiteX133" fmla="*/ 233839 w 244316"/>
                <a:gd name="connsiteY133" fmla="*/ 96202 h 115728"/>
                <a:gd name="connsiteX134" fmla="*/ 238601 w 244316"/>
                <a:gd name="connsiteY134" fmla="*/ 93345 h 115728"/>
                <a:gd name="connsiteX135" fmla="*/ 241459 w 244316"/>
                <a:gd name="connsiteY135" fmla="*/ 92869 h 115728"/>
                <a:gd name="connsiteX136" fmla="*/ 242411 w 244316"/>
                <a:gd name="connsiteY136" fmla="*/ 92869 h 115728"/>
                <a:gd name="connsiteX137" fmla="*/ 243364 w 244316"/>
                <a:gd name="connsiteY137" fmla="*/ 90964 h 115728"/>
                <a:gd name="connsiteX138" fmla="*/ 244316 w 244316"/>
                <a:gd name="connsiteY138" fmla="*/ 87154 h 115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</a:cxnLst>
              <a:rect l="l" t="t" r="r" b="b"/>
              <a:pathLst>
                <a:path w="244316" h="115728">
                  <a:moveTo>
                    <a:pt x="244316" y="84772"/>
                  </a:moveTo>
                  <a:lnTo>
                    <a:pt x="243364" y="81439"/>
                  </a:lnTo>
                  <a:lnTo>
                    <a:pt x="241459" y="75247"/>
                  </a:lnTo>
                  <a:lnTo>
                    <a:pt x="240982" y="73819"/>
                  </a:lnTo>
                  <a:lnTo>
                    <a:pt x="237649" y="70961"/>
                  </a:lnTo>
                  <a:lnTo>
                    <a:pt x="237173" y="69056"/>
                  </a:lnTo>
                  <a:lnTo>
                    <a:pt x="235744" y="66199"/>
                  </a:lnTo>
                  <a:lnTo>
                    <a:pt x="233839" y="64294"/>
                  </a:lnTo>
                  <a:lnTo>
                    <a:pt x="233363" y="60484"/>
                  </a:lnTo>
                  <a:lnTo>
                    <a:pt x="232410" y="59055"/>
                  </a:lnTo>
                  <a:lnTo>
                    <a:pt x="230981" y="58102"/>
                  </a:lnTo>
                  <a:lnTo>
                    <a:pt x="225743" y="59531"/>
                  </a:lnTo>
                  <a:lnTo>
                    <a:pt x="225266" y="59531"/>
                  </a:lnTo>
                  <a:lnTo>
                    <a:pt x="227648" y="52864"/>
                  </a:lnTo>
                  <a:lnTo>
                    <a:pt x="228124" y="49054"/>
                  </a:lnTo>
                  <a:lnTo>
                    <a:pt x="229553" y="45244"/>
                  </a:lnTo>
                  <a:lnTo>
                    <a:pt x="231457" y="43815"/>
                  </a:lnTo>
                  <a:lnTo>
                    <a:pt x="231934" y="42386"/>
                  </a:lnTo>
                  <a:lnTo>
                    <a:pt x="231934" y="40005"/>
                  </a:lnTo>
                  <a:lnTo>
                    <a:pt x="231934" y="37624"/>
                  </a:lnTo>
                  <a:lnTo>
                    <a:pt x="230505" y="36671"/>
                  </a:lnTo>
                  <a:lnTo>
                    <a:pt x="226695" y="33814"/>
                  </a:lnTo>
                  <a:lnTo>
                    <a:pt x="221932" y="30956"/>
                  </a:lnTo>
                  <a:lnTo>
                    <a:pt x="220980" y="27146"/>
                  </a:lnTo>
                  <a:lnTo>
                    <a:pt x="219551" y="26670"/>
                  </a:lnTo>
                  <a:lnTo>
                    <a:pt x="215741" y="26194"/>
                  </a:lnTo>
                  <a:lnTo>
                    <a:pt x="214789" y="26194"/>
                  </a:lnTo>
                  <a:lnTo>
                    <a:pt x="210026" y="25717"/>
                  </a:lnTo>
                  <a:lnTo>
                    <a:pt x="204788" y="23813"/>
                  </a:lnTo>
                  <a:lnTo>
                    <a:pt x="202406" y="22384"/>
                  </a:lnTo>
                  <a:lnTo>
                    <a:pt x="200025" y="22384"/>
                  </a:lnTo>
                  <a:lnTo>
                    <a:pt x="197644" y="23336"/>
                  </a:lnTo>
                  <a:lnTo>
                    <a:pt x="187643" y="26194"/>
                  </a:lnTo>
                  <a:lnTo>
                    <a:pt x="185261" y="25241"/>
                  </a:lnTo>
                  <a:lnTo>
                    <a:pt x="179547" y="22860"/>
                  </a:lnTo>
                  <a:lnTo>
                    <a:pt x="176689" y="19526"/>
                  </a:lnTo>
                  <a:lnTo>
                    <a:pt x="170498" y="13811"/>
                  </a:lnTo>
                  <a:lnTo>
                    <a:pt x="170022" y="12382"/>
                  </a:lnTo>
                  <a:lnTo>
                    <a:pt x="169069" y="10954"/>
                  </a:lnTo>
                  <a:lnTo>
                    <a:pt x="162401" y="9525"/>
                  </a:lnTo>
                  <a:lnTo>
                    <a:pt x="160020" y="7620"/>
                  </a:lnTo>
                  <a:lnTo>
                    <a:pt x="158115" y="7144"/>
                  </a:lnTo>
                  <a:lnTo>
                    <a:pt x="154781" y="6191"/>
                  </a:lnTo>
                  <a:lnTo>
                    <a:pt x="147161" y="1429"/>
                  </a:lnTo>
                  <a:lnTo>
                    <a:pt x="145256" y="952"/>
                  </a:lnTo>
                  <a:lnTo>
                    <a:pt x="144780" y="1429"/>
                  </a:lnTo>
                  <a:lnTo>
                    <a:pt x="144780" y="2857"/>
                  </a:lnTo>
                  <a:lnTo>
                    <a:pt x="144304" y="3334"/>
                  </a:lnTo>
                  <a:lnTo>
                    <a:pt x="143351" y="3334"/>
                  </a:lnTo>
                  <a:lnTo>
                    <a:pt x="141447" y="1429"/>
                  </a:lnTo>
                  <a:lnTo>
                    <a:pt x="139541" y="0"/>
                  </a:lnTo>
                  <a:lnTo>
                    <a:pt x="132398" y="2857"/>
                  </a:lnTo>
                  <a:lnTo>
                    <a:pt x="130016" y="3810"/>
                  </a:lnTo>
                  <a:lnTo>
                    <a:pt x="128111" y="3810"/>
                  </a:lnTo>
                  <a:lnTo>
                    <a:pt x="117157" y="7620"/>
                  </a:lnTo>
                  <a:lnTo>
                    <a:pt x="113824" y="9525"/>
                  </a:lnTo>
                  <a:lnTo>
                    <a:pt x="112395" y="9525"/>
                  </a:lnTo>
                  <a:lnTo>
                    <a:pt x="111919" y="13811"/>
                  </a:lnTo>
                  <a:lnTo>
                    <a:pt x="113824" y="20479"/>
                  </a:lnTo>
                  <a:lnTo>
                    <a:pt x="115253" y="36195"/>
                  </a:lnTo>
                  <a:lnTo>
                    <a:pt x="114300" y="39529"/>
                  </a:lnTo>
                  <a:lnTo>
                    <a:pt x="110966" y="43339"/>
                  </a:lnTo>
                  <a:lnTo>
                    <a:pt x="103347" y="48577"/>
                  </a:lnTo>
                  <a:lnTo>
                    <a:pt x="99060" y="51435"/>
                  </a:lnTo>
                  <a:lnTo>
                    <a:pt x="89535" y="53340"/>
                  </a:lnTo>
                  <a:lnTo>
                    <a:pt x="77153" y="47625"/>
                  </a:lnTo>
                  <a:lnTo>
                    <a:pt x="71914" y="36195"/>
                  </a:lnTo>
                  <a:lnTo>
                    <a:pt x="68580" y="32861"/>
                  </a:lnTo>
                  <a:lnTo>
                    <a:pt x="55722" y="22860"/>
                  </a:lnTo>
                  <a:lnTo>
                    <a:pt x="54293" y="20479"/>
                  </a:lnTo>
                  <a:lnTo>
                    <a:pt x="52388" y="16669"/>
                  </a:lnTo>
                  <a:lnTo>
                    <a:pt x="41434" y="19526"/>
                  </a:lnTo>
                  <a:lnTo>
                    <a:pt x="31432" y="22860"/>
                  </a:lnTo>
                  <a:lnTo>
                    <a:pt x="24289" y="24289"/>
                  </a:lnTo>
                  <a:lnTo>
                    <a:pt x="15240" y="36195"/>
                  </a:lnTo>
                  <a:lnTo>
                    <a:pt x="13811" y="40481"/>
                  </a:lnTo>
                  <a:lnTo>
                    <a:pt x="13335" y="45720"/>
                  </a:lnTo>
                  <a:lnTo>
                    <a:pt x="11430" y="50959"/>
                  </a:lnTo>
                  <a:lnTo>
                    <a:pt x="8097" y="55245"/>
                  </a:lnTo>
                  <a:lnTo>
                    <a:pt x="1905" y="60484"/>
                  </a:lnTo>
                  <a:lnTo>
                    <a:pt x="476" y="69532"/>
                  </a:lnTo>
                  <a:lnTo>
                    <a:pt x="0" y="87630"/>
                  </a:lnTo>
                  <a:lnTo>
                    <a:pt x="953" y="96679"/>
                  </a:lnTo>
                  <a:lnTo>
                    <a:pt x="10001" y="90964"/>
                  </a:lnTo>
                  <a:lnTo>
                    <a:pt x="21907" y="84772"/>
                  </a:lnTo>
                  <a:lnTo>
                    <a:pt x="24289" y="84296"/>
                  </a:lnTo>
                  <a:lnTo>
                    <a:pt x="34766" y="80486"/>
                  </a:lnTo>
                  <a:lnTo>
                    <a:pt x="36195" y="80486"/>
                  </a:lnTo>
                  <a:lnTo>
                    <a:pt x="45720" y="80963"/>
                  </a:lnTo>
                  <a:lnTo>
                    <a:pt x="53340" y="81915"/>
                  </a:lnTo>
                  <a:lnTo>
                    <a:pt x="60007" y="81915"/>
                  </a:lnTo>
                  <a:lnTo>
                    <a:pt x="63341" y="80963"/>
                  </a:lnTo>
                  <a:lnTo>
                    <a:pt x="66199" y="81439"/>
                  </a:lnTo>
                  <a:lnTo>
                    <a:pt x="69056" y="84296"/>
                  </a:lnTo>
                  <a:lnTo>
                    <a:pt x="71438" y="83820"/>
                  </a:lnTo>
                  <a:lnTo>
                    <a:pt x="74295" y="82391"/>
                  </a:lnTo>
                  <a:lnTo>
                    <a:pt x="88106" y="83820"/>
                  </a:lnTo>
                  <a:lnTo>
                    <a:pt x="91440" y="83820"/>
                  </a:lnTo>
                  <a:lnTo>
                    <a:pt x="95250" y="84296"/>
                  </a:lnTo>
                  <a:lnTo>
                    <a:pt x="101918" y="85725"/>
                  </a:lnTo>
                  <a:lnTo>
                    <a:pt x="105728" y="87154"/>
                  </a:lnTo>
                  <a:lnTo>
                    <a:pt x="113824" y="86201"/>
                  </a:lnTo>
                  <a:lnTo>
                    <a:pt x="117634" y="86201"/>
                  </a:lnTo>
                  <a:lnTo>
                    <a:pt x="119539" y="85725"/>
                  </a:lnTo>
                  <a:lnTo>
                    <a:pt x="125254" y="81439"/>
                  </a:lnTo>
                  <a:lnTo>
                    <a:pt x="127635" y="80963"/>
                  </a:lnTo>
                  <a:lnTo>
                    <a:pt x="130016" y="80010"/>
                  </a:lnTo>
                  <a:lnTo>
                    <a:pt x="132398" y="80963"/>
                  </a:lnTo>
                  <a:lnTo>
                    <a:pt x="133826" y="84296"/>
                  </a:lnTo>
                  <a:lnTo>
                    <a:pt x="138113" y="90011"/>
                  </a:lnTo>
                  <a:lnTo>
                    <a:pt x="142399" y="91440"/>
                  </a:lnTo>
                  <a:lnTo>
                    <a:pt x="155257" y="93821"/>
                  </a:lnTo>
                  <a:lnTo>
                    <a:pt x="158115" y="94774"/>
                  </a:lnTo>
                  <a:lnTo>
                    <a:pt x="165259" y="100013"/>
                  </a:lnTo>
                  <a:lnTo>
                    <a:pt x="169545" y="102870"/>
                  </a:lnTo>
                  <a:lnTo>
                    <a:pt x="172403" y="104775"/>
                  </a:lnTo>
                  <a:lnTo>
                    <a:pt x="176689" y="108585"/>
                  </a:lnTo>
                  <a:lnTo>
                    <a:pt x="179070" y="111442"/>
                  </a:lnTo>
                  <a:lnTo>
                    <a:pt x="183356" y="113824"/>
                  </a:lnTo>
                  <a:lnTo>
                    <a:pt x="188119" y="115252"/>
                  </a:lnTo>
                  <a:lnTo>
                    <a:pt x="189548" y="115729"/>
                  </a:lnTo>
                  <a:lnTo>
                    <a:pt x="190500" y="115252"/>
                  </a:lnTo>
                  <a:lnTo>
                    <a:pt x="195739" y="114300"/>
                  </a:lnTo>
                  <a:lnTo>
                    <a:pt x="197644" y="113824"/>
                  </a:lnTo>
                  <a:lnTo>
                    <a:pt x="201930" y="108585"/>
                  </a:lnTo>
                  <a:lnTo>
                    <a:pt x="205264" y="107632"/>
                  </a:lnTo>
                  <a:lnTo>
                    <a:pt x="214313" y="109061"/>
                  </a:lnTo>
                  <a:lnTo>
                    <a:pt x="218123" y="109061"/>
                  </a:lnTo>
                  <a:lnTo>
                    <a:pt x="219075" y="109061"/>
                  </a:lnTo>
                  <a:lnTo>
                    <a:pt x="223361" y="109538"/>
                  </a:lnTo>
                  <a:lnTo>
                    <a:pt x="223838" y="109061"/>
                  </a:lnTo>
                  <a:lnTo>
                    <a:pt x="225266" y="103822"/>
                  </a:lnTo>
                  <a:lnTo>
                    <a:pt x="227172" y="102394"/>
                  </a:lnTo>
                  <a:lnTo>
                    <a:pt x="233839" y="96202"/>
                  </a:lnTo>
                  <a:lnTo>
                    <a:pt x="238601" y="93345"/>
                  </a:lnTo>
                  <a:lnTo>
                    <a:pt x="241459" y="92869"/>
                  </a:lnTo>
                  <a:lnTo>
                    <a:pt x="242411" y="92869"/>
                  </a:lnTo>
                  <a:lnTo>
                    <a:pt x="243364" y="90964"/>
                  </a:lnTo>
                  <a:lnTo>
                    <a:pt x="244316" y="87154"/>
                  </a:lnTo>
                  <a:close/>
                </a:path>
              </a:pathLst>
            </a:custGeom>
            <a:grpFill/>
            <a:ln w="3175" cap="flat">
              <a:solidFill>
                <a:schemeClr val="bg1">
                  <a:lumMod val="75000"/>
                </a:scheme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" name="Freeform: Shape 360">
              <a:extLst>
                <a:ext uri="{FF2B5EF4-FFF2-40B4-BE49-F238E27FC236}">
                  <a16:creationId xmlns:a16="http://schemas.microsoft.com/office/drawing/2014/main" id="{0F73E8F5-20E7-A3F3-5A82-867CC6E77E3B}"/>
                </a:ext>
              </a:extLst>
            </p:cNvPr>
            <p:cNvSpPr/>
            <p:nvPr/>
          </p:nvSpPr>
          <p:spPr>
            <a:xfrm>
              <a:off x="5914548" y="2454115"/>
              <a:ext cx="26193" cy="31432"/>
            </a:xfrm>
            <a:custGeom>
              <a:avLst/>
              <a:gdLst>
                <a:gd name="connsiteX0" fmla="*/ 25718 w 26193"/>
                <a:gd name="connsiteY0" fmla="*/ 16193 h 31432"/>
                <a:gd name="connsiteX1" fmla="*/ 24289 w 26193"/>
                <a:gd name="connsiteY1" fmla="*/ 15716 h 31432"/>
                <a:gd name="connsiteX2" fmla="*/ 20002 w 26193"/>
                <a:gd name="connsiteY2" fmla="*/ 14288 h 31432"/>
                <a:gd name="connsiteX3" fmla="*/ 18097 w 26193"/>
                <a:gd name="connsiteY3" fmla="*/ 12859 h 31432"/>
                <a:gd name="connsiteX4" fmla="*/ 16193 w 26193"/>
                <a:gd name="connsiteY4" fmla="*/ 10954 h 31432"/>
                <a:gd name="connsiteX5" fmla="*/ 13811 w 26193"/>
                <a:gd name="connsiteY5" fmla="*/ 8096 h 31432"/>
                <a:gd name="connsiteX6" fmla="*/ 12859 w 26193"/>
                <a:gd name="connsiteY6" fmla="*/ 5715 h 31432"/>
                <a:gd name="connsiteX7" fmla="*/ 12859 w 26193"/>
                <a:gd name="connsiteY7" fmla="*/ 2858 h 31432"/>
                <a:gd name="connsiteX8" fmla="*/ 13335 w 26193"/>
                <a:gd name="connsiteY8" fmla="*/ 1905 h 31432"/>
                <a:gd name="connsiteX9" fmla="*/ 12859 w 26193"/>
                <a:gd name="connsiteY9" fmla="*/ 1905 h 31432"/>
                <a:gd name="connsiteX10" fmla="*/ 12382 w 26193"/>
                <a:gd name="connsiteY10" fmla="*/ 476 h 31432"/>
                <a:gd name="connsiteX11" fmla="*/ 10953 w 26193"/>
                <a:gd name="connsiteY11" fmla="*/ 476 h 31432"/>
                <a:gd name="connsiteX12" fmla="*/ 8572 w 26193"/>
                <a:gd name="connsiteY12" fmla="*/ 0 h 31432"/>
                <a:gd name="connsiteX13" fmla="*/ 4763 w 26193"/>
                <a:gd name="connsiteY13" fmla="*/ 3334 h 31432"/>
                <a:gd name="connsiteX14" fmla="*/ 2857 w 26193"/>
                <a:gd name="connsiteY14" fmla="*/ 6668 h 31432"/>
                <a:gd name="connsiteX15" fmla="*/ 1905 w 26193"/>
                <a:gd name="connsiteY15" fmla="*/ 9049 h 31432"/>
                <a:gd name="connsiteX16" fmla="*/ 476 w 26193"/>
                <a:gd name="connsiteY16" fmla="*/ 10954 h 31432"/>
                <a:gd name="connsiteX17" fmla="*/ 0 w 26193"/>
                <a:gd name="connsiteY17" fmla="*/ 12859 h 31432"/>
                <a:gd name="connsiteX18" fmla="*/ 476 w 26193"/>
                <a:gd name="connsiteY18" fmla="*/ 13335 h 31432"/>
                <a:gd name="connsiteX19" fmla="*/ 0 w 26193"/>
                <a:gd name="connsiteY19" fmla="*/ 14288 h 31432"/>
                <a:gd name="connsiteX20" fmla="*/ 0 w 26193"/>
                <a:gd name="connsiteY20" fmla="*/ 15716 h 31432"/>
                <a:gd name="connsiteX21" fmla="*/ 1905 w 26193"/>
                <a:gd name="connsiteY21" fmla="*/ 17621 h 31432"/>
                <a:gd name="connsiteX22" fmla="*/ 2381 w 26193"/>
                <a:gd name="connsiteY22" fmla="*/ 19050 h 31432"/>
                <a:gd name="connsiteX23" fmla="*/ 5239 w 26193"/>
                <a:gd name="connsiteY23" fmla="*/ 22860 h 31432"/>
                <a:gd name="connsiteX24" fmla="*/ 4286 w 26193"/>
                <a:gd name="connsiteY24" fmla="*/ 24289 h 31432"/>
                <a:gd name="connsiteX25" fmla="*/ 3810 w 26193"/>
                <a:gd name="connsiteY25" fmla="*/ 25718 h 31432"/>
                <a:gd name="connsiteX26" fmla="*/ 2857 w 26193"/>
                <a:gd name="connsiteY26" fmla="*/ 26670 h 31432"/>
                <a:gd name="connsiteX27" fmla="*/ 1905 w 26193"/>
                <a:gd name="connsiteY27" fmla="*/ 27623 h 31432"/>
                <a:gd name="connsiteX28" fmla="*/ 3334 w 26193"/>
                <a:gd name="connsiteY28" fmla="*/ 29051 h 31432"/>
                <a:gd name="connsiteX29" fmla="*/ 5715 w 26193"/>
                <a:gd name="connsiteY29" fmla="*/ 29528 h 31432"/>
                <a:gd name="connsiteX30" fmla="*/ 6668 w 26193"/>
                <a:gd name="connsiteY30" fmla="*/ 30004 h 31432"/>
                <a:gd name="connsiteX31" fmla="*/ 7620 w 26193"/>
                <a:gd name="connsiteY31" fmla="*/ 30956 h 31432"/>
                <a:gd name="connsiteX32" fmla="*/ 9525 w 26193"/>
                <a:gd name="connsiteY32" fmla="*/ 31433 h 31432"/>
                <a:gd name="connsiteX33" fmla="*/ 11906 w 26193"/>
                <a:gd name="connsiteY33" fmla="*/ 30956 h 31432"/>
                <a:gd name="connsiteX34" fmla="*/ 13335 w 26193"/>
                <a:gd name="connsiteY34" fmla="*/ 30004 h 31432"/>
                <a:gd name="connsiteX35" fmla="*/ 15240 w 26193"/>
                <a:gd name="connsiteY35" fmla="*/ 29051 h 31432"/>
                <a:gd name="connsiteX36" fmla="*/ 17621 w 26193"/>
                <a:gd name="connsiteY36" fmla="*/ 29528 h 31432"/>
                <a:gd name="connsiteX37" fmla="*/ 18574 w 26193"/>
                <a:gd name="connsiteY37" fmla="*/ 30004 h 31432"/>
                <a:gd name="connsiteX38" fmla="*/ 20955 w 26193"/>
                <a:gd name="connsiteY38" fmla="*/ 31433 h 31432"/>
                <a:gd name="connsiteX39" fmla="*/ 20955 w 26193"/>
                <a:gd name="connsiteY39" fmla="*/ 28575 h 31432"/>
                <a:gd name="connsiteX40" fmla="*/ 21907 w 26193"/>
                <a:gd name="connsiteY40" fmla="*/ 24765 h 31432"/>
                <a:gd name="connsiteX41" fmla="*/ 22860 w 26193"/>
                <a:gd name="connsiteY41" fmla="*/ 22860 h 31432"/>
                <a:gd name="connsiteX42" fmla="*/ 24289 w 26193"/>
                <a:gd name="connsiteY42" fmla="*/ 20955 h 31432"/>
                <a:gd name="connsiteX43" fmla="*/ 25718 w 26193"/>
                <a:gd name="connsiteY43" fmla="*/ 20003 h 31432"/>
                <a:gd name="connsiteX44" fmla="*/ 26194 w 26193"/>
                <a:gd name="connsiteY44" fmla="*/ 18098 h 31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26193" h="31432">
                  <a:moveTo>
                    <a:pt x="25718" y="16193"/>
                  </a:moveTo>
                  <a:lnTo>
                    <a:pt x="24289" y="15716"/>
                  </a:lnTo>
                  <a:lnTo>
                    <a:pt x="20002" y="14288"/>
                  </a:lnTo>
                  <a:lnTo>
                    <a:pt x="18097" y="12859"/>
                  </a:lnTo>
                  <a:lnTo>
                    <a:pt x="16193" y="10954"/>
                  </a:lnTo>
                  <a:lnTo>
                    <a:pt x="13811" y="8096"/>
                  </a:lnTo>
                  <a:lnTo>
                    <a:pt x="12859" y="5715"/>
                  </a:lnTo>
                  <a:lnTo>
                    <a:pt x="12859" y="2858"/>
                  </a:lnTo>
                  <a:lnTo>
                    <a:pt x="13335" y="1905"/>
                  </a:lnTo>
                  <a:lnTo>
                    <a:pt x="12859" y="1905"/>
                  </a:lnTo>
                  <a:lnTo>
                    <a:pt x="12382" y="476"/>
                  </a:lnTo>
                  <a:lnTo>
                    <a:pt x="10953" y="476"/>
                  </a:lnTo>
                  <a:lnTo>
                    <a:pt x="8572" y="0"/>
                  </a:lnTo>
                  <a:lnTo>
                    <a:pt x="4763" y="3334"/>
                  </a:lnTo>
                  <a:lnTo>
                    <a:pt x="2857" y="6668"/>
                  </a:lnTo>
                  <a:lnTo>
                    <a:pt x="1905" y="9049"/>
                  </a:lnTo>
                  <a:lnTo>
                    <a:pt x="476" y="10954"/>
                  </a:lnTo>
                  <a:lnTo>
                    <a:pt x="0" y="12859"/>
                  </a:lnTo>
                  <a:lnTo>
                    <a:pt x="476" y="13335"/>
                  </a:lnTo>
                  <a:lnTo>
                    <a:pt x="0" y="14288"/>
                  </a:lnTo>
                  <a:lnTo>
                    <a:pt x="0" y="15716"/>
                  </a:lnTo>
                  <a:lnTo>
                    <a:pt x="1905" y="17621"/>
                  </a:lnTo>
                  <a:lnTo>
                    <a:pt x="2381" y="19050"/>
                  </a:lnTo>
                  <a:lnTo>
                    <a:pt x="5239" y="22860"/>
                  </a:lnTo>
                  <a:lnTo>
                    <a:pt x="4286" y="24289"/>
                  </a:lnTo>
                  <a:lnTo>
                    <a:pt x="3810" y="25718"/>
                  </a:lnTo>
                  <a:lnTo>
                    <a:pt x="2857" y="26670"/>
                  </a:lnTo>
                  <a:lnTo>
                    <a:pt x="1905" y="27623"/>
                  </a:lnTo>
                  <a:lnTo>
                    <a:pt x="3334" y="29051"/>
                  </a:lnTo>
                  <a:lnTo>
                    <a:pt x="5715" y="29528"/>
                  </a:lnTo>
                  <a:lnTo>
                    <a:pt x="6668" y="30004"/>
                  </a:lnTo>
                  <a:lnTo>
                    <a:pt x="7620" y="30956"/>
                  </a:lnTo>
                  <a:lnTo>
                    <a:pt x="9525" y="31433"/>
                  </a:lnTo>
                  <a:lnTo>
                    <a:pt x="11906" y="30956"/>
                  </a:lnTo>
                  <a:lnTo>
                    <a:pt x="13335" y="30004"/>
                  </a:lnTo>
                  <a:lnTo>
                    <a:pt x="15240" y="29051"/>
                  </a:lnTo>
                  <a:lnTo>
                    <a:pt x="17621" y="29528"/>
                  </a:lnTo>
                  <a:lnTo>
                    <a:pt x="18574" y="30004"/>
                  </a:lnTo>
                  <a:lnTo>
                    <a:pt x="20955" y="31433"/>
                  </a:lnTo>
                  <a:lnTo>
                    <a:pt x="20955" y="28575"/>
                  </a:lnTo>
                  <a:lnTo>
                    <a:pt x="21907" y="24765"/>
                  </a:lnTo>
                  <a:lnTo>
                    <a:pt x="22860" y="22860"/>
                  </a:lnTo>
                  <a:lnTo>
                    <a:pt x="24289" y="20955"/>
                  </a:lnTo>
                  <a:lnTo>
                    <a:pt x="25718" y="20003"/>
                  </a:lnTo>
                  <a:lnTo>
                    <a:pt x="26194" y="18098"/>
                  </a:lnTo>
                  <a:close/>
                </a:path>
              </a:pathLst>
            </a:custGeom>
            <a:grpFill/>
            <a:ln w="3175" cap="flat">
              <a:solidFill>
                <a:schemeClr val="bg1">
                  <a:lumMod val="75000"/>
                </a:scheme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" name="Freeform: Shape 361">
              <a:extLst>
                <a:ext uri="{FF2B5EF4-FFF2-40B4-BE49-F238E27FC236}">
                  <a16:creationId xmlns:a16="http://schemas.microsoft.com/office/drawing/2014/main" id="{F96D85AC-7D29-28E9-E244-427F0D11E8B5}"/>
                </a:ext>
              </a:extLst>
            </p:cNvPr>
            <p:cNvSpPr/>
            <p:nvPr/>
          </p:nvSpPr>
          <p:spPr>
            <a:xfrm>
              <a:off x="6430803" y="2167889"/>
              <a:ext cx="200025" cy="120967"/>
            </a:xfrm>
            <a:custGeom>
              <a:avLst/>
              <a:gdLst>
                <a:gd name="connsiteX0" fmla="*/ 6191 w 200025"/>
                <a:gd name="connsiteY0" fmla="*/ 38576 h 120967"/>
                <a:gd name="connsiteX1" fmla="*/ 5239 w 200025"/>
                <a:gd name="connsiteY1" fmla="*/ 43815 h 120967"/>
                <a:gd name="connsiteX2" fmla="*/ 3810 w 200025"/>
                <a:gd name="connsiteY2" fmla="*/ 47149 h 120967"/>
                <a:gd name="connsiteX3" fmla="*/ 0 w 200025"/>
                <a:gd name="connsiteY3" fmla="*/ 52388 h 120967"/>
                <a:gd name="connsiteX4" fmla="*/ 1905 w 200025"/>
                <a:gd name="connsiteY4" fmla="*/ 52864 h 120967"/>
                <a:gd name="connsiteX5" fmla="*/ 4286 w 200025"/>
                <a:gd name="connsiteY5" fmla="*/ 49530 h 120967"/>
                <a:gd name="connsiteX6" fmla="*/ 6667 w 200025"/>
                <a:gd name="connsiteY6" fmla="*/ 42863 h 120967"/>
                <a:gd name="connsiteX7" fmla="*/ 7144 w 200025"/>
                <a:gd name="connsiteY7" fmla="*/ 39052 h 120967"/>
                <a:gd name="connsiteX8" fmla="*/ 7144 w 200025"/>
                <a:gd name="connsiteY8" fmla="*/ 36671 h 120967"/>
                <a:gd name="connsiteX9" fmla="*/ 6191 w 200025"/>
                <a:gd name="connsiteY9" fmla="*/ 38576 h 120967"/>
                <a:gd name="connsiteX10" fmla="*/ 199072 w 200025"/>
                <a:gd name="connsiteY10" fmla="*/ 52388 h 120967"/>
                <a:gd name="connsiteX11" fmla="*/ 196215 w 200025"/>
                <a:gd name="connsiteY11" fmla="*/ 51911 h 120967"/>
                <a:gd name="connsiteX12" fmla="*/ 190023 w 200025"/>
                <a:gd name="connsiteY12" fmla="*/ 51435 h 120967"/>
                <a:gd name="connsiteX13" fmla="*/ 188595 w 200025"/>
                <a:gd name="connsiteY13" fmla="*/ 50482 h 120967"/>
                <a:gd name="connsiteX14" fmla="*/ 189071 w 200025"/>
                <a:gd name="connsiteY14" fmla="*/ 49054 h 120967"/>
                <a:gd name="connsiteX15" fmla="*/ 190976 w 200025"/>
                <a:gd name="connsiteY15" fmla="*/ 45244 h 120967"/>
                <a:gd name="connsiteX16" fmla="*/ 192405 w 200025"/>
                <a:gd name="connsiteY16" fmla="*/ 40481 h 120967"/>
                <a:gd name="connsiteX17" fmla="*/ 193357 w 200025"/>
                <a:gd name="connsiteY17" fmla="*/ 36671 h 120967"/>
                <a:gd name="connsiteX18" fmla="*/ 193357 w 200025"/>
                <a:gd name="connsiteY18" fmla="*/ 34766 h 120967"/>
                <a:gd name="connsiteX19" fmla="*/ 191452 w 200025"/>
                <a:gd name="connsiteY19" fmla="*/ 34766 h 120967"/>
                <a:gd name="connsiteX20" fmla="*/ 186690 w 200025"/>
                <a:gd name="connsiteY20" fmla="*/ 33338 h 120967"/>
                <a:gd name="connsiteX21" fmla="*/ 182403 w 200025"/>
                <a:gd name="connsiteY21" fmla="*/ 30956 h 120967"/>
                <a:gd name="connsiteX22" fmla="*/ 180022 w 200025"/>
                <a:gd name="connsiteY22" fmla="*/ 28099 h 120967"/>
                <a:gd name="connsiteX23" fmla="*/ 175736 w 200025"/>
                <a:gd name="connsiteY23" fmla="*/ 24289 h 120967"/>
                <a:gd name="connsiteX24" fmla="*/ 172878 w 200025"/>
                <a:gd name="connsiteY24" fmla="*/ 22384 h 120967"/>
                <a:gd name="connsiteX25" fmla="*/ 168592 w 200025"/>
                <a:gd name="connsiteY25" fmla="*/ 20002 h 120967"/>
                <a:gd name="connsiteX26" fmla="*/ 161448 w 200025"/>
                <a:gd name="connsiteY26" fmla="*/ 14764 h 120967"/>
                <a:gd name="connsiteX27" fmla="*/ 158591 w 200025"/>
                <a:gd name="connsiteY27" fmla="*/ 13335 h 120967"/>
                <a:gd name="connsiteX28" fmla="*/ 145732 w 200025"/>
                <a:gd name="connsiteY28" fmla="*/ 10954 h 120967"/>
                <a:gd name="connsiteX29" fmla="*/ 140970 w 200025"/>
                <a:gd name="connsiteY29" fmla="*/ 10001 h 120967"/>
                <a:gd name="connsiteX30" fmla="*/ 136684 w 200025"/>
                <a:gd name="connsiteY30" fmla="*/ 3810 h 120967"/>
                <a:gd name="connsiteX31" fmla="*/ 135255 w 200025"/>
                <a:gd name="connsiteY31" fmla="*/ 476 h 120967"/>
                <a:gd name="connsiteX32" fmla="*/ 133350 w 200025"/>
                <a:gd name="connsiteY32" fmla="*/ 0 h 120967"/>
                <a:gd name="connsiteX33" fmla="*/ 130969 w 200025"/>
                <a:gd name="connsiteY33" fmla="*/ 952 h 120967"/>
                <a:gd name="connsiteX34" fmla="*/ 128588 w 200025"/>
                <a:gd name="connsiteY34" fmla="*/ 1429 h 120967"/>
                <a:gd name="connsiteX35" fmla="*/ 122872 w 200025"/>
                <a:gd name="connsiteY35" fmla="*/ 5715 h 120967"/>
                <a:gd name="connsiteX36" fmla="*/ 120967 w 200025"/>
                <a:gd name="connsiteY36" fmla="*/ 6191 h 120967"/>
                <a:gd name="connsiteX37" fmla="*/ 117157 w 200025"/>
                <a:gd name="connsiteY37" fmla="*/ 6191 h 120967"/>
                <a:gd name="connsiteX38" fmla="*/ 108585 w 200025"/>
                <a:gd name="connsiteY38" fmla="*/ 7144 h 120967"/>
                <a:gd name="connsiteX39" fmla="*/ 104775 w 200025"/>
                <a:gd name="connsiteY39" fmla="*/ 5715 h 120967"/>
                <a:gd name="connsiteX40" fmla="*/ 98107 w 200025"/>
                <a:gd name="connsiteY40" fmla="*/ 4286 h 120967"/>
                <a:gd name="connsiteX41" fmla="*/ 94297 w 200025"/>
                <a:gd name="connsiteY41" fmla="*/ 3810 h 120967"/>
                <a:gd name="connsiteX42" fmla="*/ 90964 w 200025"/>
                <a:gd name="connsiteY42" fmla="*/ 3810 h 120967"/>
                <a:gd name="connsiteX43" fmla="*/ 76676 w 200025"/>
                <a:gd name="connsiteY43" fmla="*/ 2381 h 120967"/>
                <a:gd name="connsiteX44" fmla="*/ 74295 w 200025"/>
                <a:gd name="connsiteY44" fmla="*/ 4286 h 120967"/>
                <a:gd name="connsiteX45" fmla="*/ 71914 w 200025"/>
                <a:gd name="connsiteY45" fmla="*/ 4763 h 120967"/>
                <a:gd name="connsiteX46" fmla="*/ 69532 w 200025"/>
                <a:gd name="connsiteY46" fmla="*/ 1905 h 120967"/>
                <a:gd name="connsiteX47" fmla="*/ 66198 w 200025"/>
                <a:gd name="connsiteY47" fmla="*/ 952 h 120967"/>
                <a:gd name="connsiteX48" fmla="*/ 62865 w 200025"/>
                <a:gd name="connsiteY48" fmla="*/ 1905 h 120967"/>
                <a:gd name="connsiteX49" fmla="*/ 56673 w 200025"/>
                <a:gd name="connsiteY49" fmla="*/ 1905 h 120967"/>
                <a:gd name="connsiteX50" fmla="*/ 49053 w 200025"/>
                <a:gd name="connsiteY50" fmla="*/ 952 h 120967"/>
                <a:gd name="connsiteX51" fmla="*/ 39528 w 200025"/>
                <a:gd name="connsiteY51" fmla="*/ 476 h 120967"/>
                <a:gd name="connsiteX52" fmla="*/ 38100 w 200025"/>
                <a:gd name="connsiteY52" fmla="*/ 952 h 120967"/>
                <a:gd name="connsiteX53" fmla="*/ 27622 w 200025"/>
                <a:gd name="connsiteY53" fmla="*/ 4763 h 120967"/>
                <a:gd name="connsiteX54" fmla="*/ 24765 w 200025"/>
                <a:gd name="connsiteY54" fmla="*/ 5239 h 120967"/>
                <a:gd name="connsiteX55" fmla="*/ 13335 w 200025"/>
                <a:gd name="connsiteY55" fmla="*/ 11430 h 120967"/>
                <a:gd name="connsiteX56" fmla="*/ 4286 w 200025"/>
                <a:gd name="connsiteY56" fmla="*/ 17145 h 120967"/>
                <a:gd name="connsiteX57" fmla="*/ 4763 w 200025"/>
                <a:gd name="connsiteY57" fmla="*/ 19526 h 120967"/>
                <a:gd name="connsiteX58" fmla="*/ 5239 w 200025"/>
                <a:gd name="connsiteY58" fmla="*/ 29527 h 120967"/>
                <a:gd name="connsiteX59" fmla="*/ 9048 w 200025"/>
                <a:gd name="connsiteY59" fmla="*/ 38576 h 120967"/>
                <a:gd name="connsiteX60" fmla="*/ 11430 w 200025"/>
                <a:gd name="connsiteY60" fmla="*/ 46196 h 120967"/>
                <a:gd name="connsiteX61" fmla="*/ 10001 w 200025"/>
                <a:gd name="connsiteY61" fmla="*/ 51435 h 120967"/>
                <a:gd name="connsiteX62" fmla="*/ 11430 w 200025"/>
                <a:gd name="connsiteY62" fmla="*/ 54769 h 120967"/>
                <a:gd name="connsiteX63" fmla="*/ 11430 w 200025"/>
                <a:gd name="connsiteY63" fmla="*/ 55245 h 120967"/>
                <a:gd name="connsiteX64" fmla="*/ 13335 w 200025"/>
                <a:gd name="connsiteY64" fmla="*/ 55245 h 120967"/>
                <a:gd name="connsiteX65" fmla="*/ 16669 w 200025"/>
                <a:gd name="connsiteY65" fmla="*/ 54769 h 120967"/>
                <a:gd name="connsiteX66" fmla="*/ 18573 w 200025"/>
                <a:gd name="connsiteY66" fmla="*/ 56674 h 120967"/>
                <a:gd name="connsiteX67" fmla="*/ 22384 w 200025"/>
                <a:gd name="connsiteY67" fmla="*/ 58579 h 120967"/>
                <a:gd name="connsiteX68" fmla="*/ 26670 w 200025"/>
                <a:gd name="connsiteY68" fmla="*/ 60007 h 120967"/>
                <a:gd name="connsiteX69" fmla="*/ 33338 w 200025"/>
                <a:gd name="connsiteY69" fmla="*/ 62865 h 120967"/>
                <a:gd name="connsiteX70" fmla="*/ 40005 w 200025"/>
                <a:gd name="connsiteY70" fmla="*/ 64770 h 120967"/>
                <a:gd name="connsiteX71" fmla="*/ 42386 w 200025"/>
                <a:gd name="connsiteY71" fmla="*/ 64770 h 120967"/>
                <a:gd name="connsiteX72" fmla="*/ 49530 w 200025"/>
                <a:gd name="connsiteY72" fmla="*/ 64770 h 120967"/>
                <a:gd name="connsiteX73" fmla="*/ 57150 w 200025"/>
                <a:gd name="connsiteY73" fmla="*/ 65246 h 120967"/>
                <a:gd name="connsiteX74" fmla="*/ 59055 w 200025"/>
                <a:gd name="connsiteY74" fmla="*/ 69532 h 120967"/>
                <a:gd name="connsiteX75" fmla="*/ 62865 w 200025"/>
                <a:gd name="connsiteY75" fmla="*/ 71438 h 120967"/>
                <a:gd name="connsiteX76" fmla="*/ 65722 w 200025"/>
                <a:gd name="connsiteY76" fmla="*/ 74295 h 120967"/>
                <a:gd name="connsiteX77" fmla="*/ 65722 w 200025"/>
                <a:gd name="connsiteY77" fmla="*/ 75724 h 120967"/>
                <a:gd name="connsiteX78" fmla="*/ 61436 w 200025"/>
                <a:gd name="connsiteY78" fmla="*/ 85249 h 120967"/>
                <a:gd name="connsiteX79" fmla="*/ 60484 w 200025"/>
                <a:gd name="connsiteY79" fmla="*/ 88582 h 120967"/>
                <a:gd name="connsiteX80" fmla="*/ 60484 w 200025"/>
                <a:gd name="connsiteY80" fmla="*/ 91916 h 120967"/>
                <a:gd name="connsiteX81" fmla="*/ 61913 w 200025"/>
                <a:gd name="connsiteY81" fmla="*/ 96202 h 120967"/>
                <a:gd name="connsiteX82" fmla="*/ 63341 w 200025"/>
                <a:gd name="connsiteY82" fmla="*/ 98584 h 120967"/>
                <a:gd name="connsiteX83" fmla="*/ 65246 w 200025"/>
                <a:gd name="connsiteY83" fmla="*/ 96679 h 120967"/>
                <a:gd name="connsiteX84" fmla="*/ 67627 w 200025"/>
                <a:gd name="connsiteY84" fmla="*/ 97155 h 120967"/>
                <a:gd name="connsiteX85" fmla="*/ 70485 w 200025"/>
                <a:gd name="connsiteY85" fmla="*/ 98107 h 120967"/>
                <a:gd name="connsiteX86" fmla="*/ 71914 w 200025"/>
                <a:gd name="connsiteY86" fmla="*/ 99060 h 120967"/>
                <a:gd name="connsiteX87" fmla="*/ 72390 w 200025"/>
                <a:gd name="connsiteY87" fmla="*/ 100013 h 120967"/>
                <a:gd name="connsiteX88" fmla="*/ 72866 w 200025"/>
                <a:gd name="connsiteY88" fmla="*/ 100965 h 120967"/>
                <a:gd name="connsiteX89" fmla="*/ 74295 w 200025"/>
                <a:gd name="connsiteY89" fmla="*/ 100965 h 120967"/>
                <a:gd name="connsiteX90" fmla="*/ 77152 w 200025"/>
                <a:gd name="connsiteY90" fmla="*/ 101917 h 120967"/>
                <a:gd name="connsiteX91" fmla="*/ 80963 w 200025"/>
                <a:gd name="connsiteY91" fmla="*/ 103822 h 120967"/>
                <a:gd name="connsiteX92" fmla="*/ 83820 w 200025"/>
                <a:gd name="connsiteY92" fmla="*/ 105727 h 120967"/>
                <a:gd name="connsiteX93" fmla="*/ 86677 w 200025"/>
                <a:gd name="connsiteY93" fmla="*/ 108585 h 120967"/>
                <a:gd name="connsiteX94" fmla="*/ 87630 w 200025"/>
                <a:gd name="connsiteY94" fmla="*/ 111442 h 120967"/>
                <a:gd name="connsiteX95" fmla="*/ 87630 w 200025"/>
                <a:gd name="connsiteY95" fmla="*/ 114776 h 120967"/>
                <a:gd name="connsiteX96" fmla="*/ 87630 w 200025"/>
                <a:gd name="connsiteY96" fmla="*/ 117157 h 120967"/>
                <a:gd name="connsiteX97" fmla="*/ 88106 w 200025"/>
                <a:gd name="connsiteY97" fmla="*/ 118110 h 120967"/>
                <a:gd name="connsiteX98" fmla="*/ 90488 w 200025"/>
                <a:gd name="connsiteY98" fmla="*/ 119063 h 120967"/>
                <a:gd name="connsiteX99" fmla="*/ 96202 w 200025"/>
                <a:gd name="connsiteY99" fmla="*/ 119539 h 120967"/>
                <a:gd name="connsiteX100" fmla="*/ 100965 w 200025"/>
                <a:gd name="connsiteY100" fmla="*/ 118586 h 120967"/>
                <a:gd name="connsiteX101" fmla="*/ 103346 w 200025"/>
                <a:gd name="connsiteY101" fmla="*/ 118586 h 120967"/>
                <a:gd name="connsiteX102" fmla="*/ 105727 w 200025"/>
                <a:gd name="connsiteY102" fmla="*/ 119063 h 120967"/>
                <a:gd name="connsiteX103" fmla="*/ 109061 w 200025"/>
                <a:gd name="connsiteY103" fmla="*/ 118586 h 120967"/>
                <a:gd name="connsiteX104" fmla="*/ 111919 w 200025"/>
                <a:gd name="connsiteY104" fmla="*/ 118110 h 120967"/>
                <a:gd name="connsiteX105" fmla="*/ 113347 w 200025"/>
                <a:gd name="connsiteY105" fmla="*/ 119539 h 120967"/>
                <a:gd name="connsiteX106" fmla="*/ 116205 w 200025"/>
                <a:gd name="connsiteY106" fmla="*/ 120967 h 120967"/>
                <a:gd name="connsiteX107" fmla="*/ 121444 w 200025"/>
                <a:gd name="connsiteY107" fmla="*/ 119063 h 120967"/>
                <a:gd name="connsiteX108" fmla="*/ 126206 w 200025"/>
                <a:gd name="connsiteY108" fmla="*/ 116681 h 120967"/>
                <a:gd name="connsiteX109" fmla="*/ 131445 w 200025"/>
                <a:gd name="connsiteY109" fmla="*/ 117157 h 120967"/>
                <a:gd name="connsiteX110" fmla="*/ 132397 w 200025"/>
                <a:gd name="connsiteY110" fmla="*/ 116205 h 120967"/>
                <a:gd name="connsiteX111" fmla="*/ 133826 w 200025"/>
                <a:gd name="connsiteY111" fmla="*/ 110490 h 120967"/>
                <a:gd name="connsiteX112" fmla="*/ 135255 w 200025"/>
                <a:gd name="connsiteY112" fmla="*/ 109061 h 120967"/>
                <a:gd name="connsiteX113" fmla="*/ 141446 w 200025"/>
                <a:gd name="connsiteY113" fmla="*/ 109538 h 120967"/>
                <a:gd name="connsiteX114" fmla="*/ 143827 w 200025"/>
                <a:gd name="connsiteY114" fmla="*/ 108585 h 120967"/>
                <a:gd name="connsiteX115" fmla="*/ 146209 w 200025"/>
                <a:gd name="connsiteY115" fmla="*/ 105727 h 120967"/>
                <a:gd name="connsiteX116" fmla="*/ 149542 w 200025"/>
                <a:gd name="connsiteY116" fmla="*/ 103822 h 120967"/>
                <a:gd name="connsiteX117" fmla="*/ 152400 w 200025"/>
                <a:gd name="connsiteY117" fmla="*/ 103822 h 120967"/>
                <a:gd name="connsiteX118" fmla="*/ 155257 w 200025"/>
                <a:gd name="connsiteY118" fmla="*/ 101917 h 120967"/>
                <a:gd name="connsiteX119" fmla="*/ 156686 w 200025"/>
                <a:gd name="connsiteY119" fmla="*/ 103346 h 120967"/>
                <a:gd name="connsiteX120" fmla="*/ 157639 w 200025"/>
                <a:gd name="connsiteY120" fmla="*/ 105727 h 120967"/>
                <a:gd name="connsiteX121" fmla="*/ 156686 w 200025"/>
                <a:gd name="connsiteY121" fmla="*/ 107632 h 120967"/>
                <a:gd name="connsiteX122" fmla="*/ 157163 w 200025"/>
                <a:gd name="connsiteY122" fmla="*/ 108585 h 120967"/>
                <a:gd name="connsiteX123" fmla="*/ 159067 w 200025"/>
                <a:gd name="connsiteY123" fmla="*/ 109538 h 120967"/>
                <a:gd name="connsiteX124" fmla="*/ 162877 w 200025"/>
                <a:gd name="connsiteY124" fmla="*/ 109538 h 120967"/>
                <a:gd name="connsiteX125" fmla="*/ 165259 w 200025"/>
                <a:gd name="connsiteY125" fmla="*/ 108585 h 120967"/>
                <a:gd name="connsiteX126" fmla="*/ 165735 w 200025"/>
                <a:gd name="connsiteY126" fmla="*/ 107632 h 120967"/>
                <a:gd name="connsiteX127" fmla="*/ 165735 w 200025"/>
                <a:gd name="connsiteY127" fmla="*/ 105727 h 120967"/>
                <a:gd name="connsiteX128" fmla="*/ 165259 w 200025"/>
                <a:gd name="connsiteY128" fmla="*/ 103822 h 120967"/>
                <a:gd name="connsiteX129" fmla="*/ 163830 w 200025"/>
                <a:gd name="connsiteY129" fmla="*/ 102394 h 120967"/>
                <a:gd name="connsiteX130" fmla="*/ 160972 w 200025"/>
                <a:gd name="connsiteY130" fmla="*/ 101441 h 120967"/>
                <a:gd name="connsiteX131" fmla="*/ 159067 w 200025"/>
                <a:gd name="connsiteY131" fmla="*/ 101441 h 120967"/>
                <a:gd name="connsiteX132" fmla="*/ 158591 w 200025"/>
                <a:gd name="connsiteY132" fmla="*/ 100489 h 120967"/>
                <a:gd name="connsiteX133" fmla="*/ 159067 w 200025"/>
                <a:gd name="connsiteY133" fmla="*/ 98584 h 120967"/>
                <a:gd name="connsiteX134" fmla="*/ 160972 w 200025"/>
                <a:gd name="connsiteY134" fmla="*/ 94774 h 120967"/>
                <a:gd name="connsiteX135" fmla="*/ 163353 w 200025"/>
                <a:gd name="connsiteY135" fmla="*/ 91440 h 120967"/>
                <a:gd name="connsiteX136" fmla="*/ 164782 w 200025"/>
                <a:gd name="connsiteY136" fmla="*/ 90011 h 120967"/>
                <a:gd name="connsiteX137" fmla="*/ 164782 w 200025"/>
                <a:gd name="connsiteY137" fmla="*/ 88582 h 120967"/>
                <a:gd name="connsiteX138" fmla="*/ 164306 w 200025"/>
                <a:gd name="connsiteY138" fmla="*/ 86677 h 120967"/>
                <a:gd name="connsiteX139" fmla="*/ 164306 w 200025"/>
                <a:gd name="connsiteY139" fmla="*/ 82867 h 120967"/>
                <a:gd name="connsiteX140" fmla="*/ 166211 w 200025"/>
                <a:gd name="connsiteY140" fmla="*/ 77629 h 120967"/>
                <a:gd name="connsiteX141" fmla="*/ 169069 w 200025"/>
                <a:gd name="connsiteY141" fmla="*/ 73819 h 120967"/>
                <a:gd name="connsiteX142" fmla="*/ 172878 w 200025"/>
                <a:gd name="connsiteY142" fmla="*/ 72390 h 120967"/>
                <a:gd name="connsiteX143" fmla="*/ 177165 w 200025"/>
                <a:gd name="connsiteY143" fmla="*/ 71914 h 120967"/>
                <a:gd name="connsiteX144" fmla="*/ 180022 w 200025"/>
                <a:gd name="connsiteY144" fmla="*/ 70009 h 120967"/>
                <a:gd name="connsiteX145" fmla="*/ 181451 w 200025"/>
                <a:gd name="connsiteY145" fmla="*/ 67627 h 120967"/>
                <a:gd name="connsiteX146" fmla="*/ 181927 w 200025"/>
                <a:gd name="connsiteY146" fmla="*/ 65722 h 120967"/>
                <a:gd name="connsiteX147" fmla="*/ 182403 w 200025"/>
                <a:gd name="connsiteY147" fmla="*/ 64294 h 120967"/>
                <a:gd name="connsiteX148" fmla="*/ 183832 w 200025"/>
                <a:gd name="connsiteY148" fmla="*/ 63817 h 120967"/>
                <a:gd name="connsiteX149" fmla="*/ 194310 w 200025"/>
                <a:gd name="connsiteY149" fmla="*/ 64294 h 120967"/>
                <a:gd name="connsiteX150" fmla="*/ 195739 w 200025"/>
                <a:gd name="connsiteY150" fmla="*/ 60960 h 120967"/>
                <a:gd name="connsiteX151" fmla="*/ 196691 w 200025"/>
                <a:gd name="connsiteY151" fmla="*/ 60007 h 120967"/>
                <a:gd name="connsiteX152" fmla="*/ 198596 w 200025"/>
                <a:gd name="connsiteY152" fmla="*/ 59055 h 120967"/>
                <a:gd name="connsiteX153" fmla="*/ 200025 w 200025"/>
                <a:gd name="connsiteY153" fmla="*/ 57626 h 120967"/>
                <a:gd name="connsiteX154" fmla="*/ 199072 w 200025"/>
                <a:gd name="connsiteY154" fmla="*/ 52388 h 120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</a:cxnLst>
              <a:rect l="l" t="t" r="r" b="b"/>
              <a:pathLst>
                <a:path w="200025" h="120967">
                  <a:moveTo>
                    <a:pt x="6191" y="38576"/>
                  </a:moveTo>
                  <a:lnTo>
                    <a:pt x="5239" y="43815"/>
                  </a:lnTo>
                  <a:lnTo>
                    <a:pt x="3810" y="47149"/>
                  </a:lnTo>
                  <a:lnTo>
                    <a:pt x="0" y="52388"/>
                  </a:lnTo>
                  <a:lnTo>
                    <a:pt x="1905" y="52864"/>
                  </a:lnTo>
                  <a:lnTo>
                    <a:pt x="4286" y="49530"/>
                  </a:lnTo>
                  <a:lnTo>
                    <a:pt x="6667" y="42863"/>
                  </a:lnTo>
                  <a:lnTo>
                    <a:pt x="7144" y="39052"/>
                  </a:lnTo>
                  <a:lnTo>
                    <a:pt x="7144" y="36671"/>
                  </a:lnTo>
                  <a:lnTo>
                    <a:pt x="6191" y="38576"/>
                  </a:lnTo>
                  <a:close/>
                  <a:moveTo>
                    <a:pt x="199072" y="52388"/>
                  </a:moveTo>
                  <a:lnTo>
                    <a:pt x="196215" y="51911"/>
                  </a:lnTo>
                  <a:lnTo>
                    <a:pt x="190023" y="51435"/>
                  </a:lnTo>
                  <a:lnTo>
                    <a:pt x="188595" y="50482"/>
                  </a:lnTo>
                  <a:lnTo>
                    <a:pt x="189071" y="49054"/>
                  </a:lnTo>
                  <a:lnTo>
                    <a:pt x="190976" y="45244"/>
                  </a:lnTo>
                  <a:lnTo>
                    <a:pt x="192405" y="40481"/>
                  </a:lnTo>
                  <a:lnTo>
                    <a:pt x="193357" y="36671"/>
                  </a:lnTo>
                  <a:lnTo>
                    <a:pt x="193357" y="34766"/>
                  </a:lnTo>
                  <a:lnTo>
                    <a:pt x="191452" y="34766"/>
                  </a:lnTo>
                  <a:lnTo>
                    <a:pt x="186690" y="33338"/>
                  </a:lnTo>
                  <a:lnTo>
                    <a:pt x="182403" y="30956"/>
                  </a:lnTo>
                  <a:lnTo>
                    <a:pt x="180022" y="28099"/>
                  </a:lnTo>
                  <a:lnTo>
                    <a:pt x="175736" y="24289"/>
                  </a:lnTo>
                  <a:lnTo>
                    <a:pt x="172878" y="22384"/>
                  </a:lnTo>
                  <a:lnTo>
                    <a:pt x="168592" y="20002"/>
                  </a:lnTo>
                  <a:lnTo>
                    <a:pt x="161448" y="14764"/>
                  </a:lnTo>
                  <a:lnTo>
                    <a:pt x="158591" y="13335"/>
                  </a:lnTo>
                  <a:lnTo>
                    <a:pt x="145732" y="10954"/>
                  </a:lnTo>
                  <a:lnTo>
                    <a:pt x="140970" y="10001"/>
                  </a:lnTo>
                  <a:lnTo>
                    <a:pt x="136684" y="3810"/>
                  </a:lnTo>
                  <a:lnTo>
                    <a:pt x="135255" y="476"/>
                  </a:lnTo>
                  <a:lnTo>
                    <a:pt x="133350" y="0"/>
                  </a:lnTo>
                  <a:lnTo>
                    <a:pt x="130969" y="952"/>
                  </a:lnTo>
                  <a:lnTo>
                    <a:pt x="128588" y="1429"/>
                  </a:lnTo>
                  <a:lnTo>
                    <a:pt x="122872" y="5715"/>
                  </a:lnTo>
                  <a:lnTo>
                    <a:pt x="120967" y="6191"/>
                  </a:lnTo>
                  <a:lnTo>
                    <a:pt x="117157" y="6191"/>
                  </a:lnTo>
                  <a:lnTo>
                    <a:pt x="108585" y="7144"/>
                  </a:lnTo>
                  <a:lnTo>
                    <a:pt x="104775" y="5715"/>
                  </a:lnTo>
                  <a:lnTo>
                    <a:pt x="98107" y="4286"/>
                  </a:lnTo>
                  <a:lnTo>
                    <a:pt x="94297" y="3810"/>
                  </a:lnTo>
                  <a:lnTo>
                    <a:pt x="90964" y="3810"/>
                  </a:lnTo>
                  <a:lnTo>
                    <a:pt x="76676" y="2381"/>
                  </a:lnTo>
                  <a:lnTo>
                    <a:pt x="74295" y="4286"/>
                  </a:lnTo>
                  <a:lnTo>
                    <a:pt x="71914" y="4763"/>
                  </a:lnTo>
                  <a:lnTo>
                    <a:pt x="69532" y="1905"/>
                  </a:lnTo>
                  <a:lnTo>
                    <a:pt x="66198" y="952"/>
                  </a:lnTo>
                  <a:lnTo>
                    <a:pt x="62865" y="1905"/>
                  </a:lnTo>
                  <a:lnTo>
                    <a:pt x="56673" y="1905"/>
                  </a:lnTo>
                  <a:lnTo>
                    <a:pt x="49053" y="952"/>
                  </a:lnTo>
                  <a:lnTo>
                    <a:pt x="39528" y="476"/>
                  </a:lnTo>
                  <a:lnTo>
                    <a:pt x="38100" y="952"/>
                  </a:lnTo>
                  <a:lnTo>
                    <a:pt x="27622" y="4763"/>
                  </a:lnTo>
                  <a:lnTo>
                    <a:pt x="24765" y="5239"/>
                  </a:lnTo>
                  <a:lnTo>
                    <a:pt x="13335" y="11430"/>
                  </a:lnTo>
                  <a:lnTo>
                    <a:pt x="4286" y="17145"/>
                  </a:lnTo>
                  <a:lnTo>
                    <a:pt x="4763" y="19526"/>
                  </a:lnTo>
                  <a:lnTo>
                    <a:pt x="5239" y="29527"/>
                  </a:lnTo>
                  <a:lnTo>
                    <a:pt x="9048" y="38576"/>
                  </a:lnTo>
                  <a:lnTo>
                    <a:pt x="11430" y="46196"/>
                  </a:lnTo>
                  <a:lnTo>
                    <a:pt x="10001" y="51435"/>
                  </a:lnTo>
                  <a:lnTo>
                    <a:pt x="11430" y="54769"/>
                  </a:lnTo>
                  <a:lnTo>
                    <a:pt x="11430" y="55245"/>
                  </a:lnTo>
                  <a:lnTo>
                    <a:pt x="13335" y="55245"/>
                  </a:lnTo>
                  <a:lnTo>
                    <a:pt x="16669" y="54769"/>
                  </a:lnTo>
                  <a:lnTo>
                    <a:pt x="18573" y="56674"/>
                  </a:lnTo>
                  <a:lnTo>
                    <a:pt x="22384" y="58579"/>
                  </a:lnTo>
                  <a:lnTo>
                    <a:pt x="26670" y="60007"/>
                  </a:lnTo>
                  <a:lnTo>
                    <a:pt x="33338" y="62865"/>
                  </a:lnTo>
                  <a:lnTo>
                    <a:pt x="40005" y="64770"/>
                  </a:lnTo>
                  <a:lnTo>
                    <a:pt x="42386" y="64770"/>
                  </a:lnTo>
                  <a:lnTo>
                    <a:pt x="49530" y="64770"/>
                  </a:lnTo>
                  <a:lnTo>
                    <a:pt x="57150" y="65246"/>
                  </a:lnTo>
                  <a:lnTo>
                    <a:pt x="59055" y="69532"/>
                  </a:lnTo>
                  <a:lnTo>
                    <a:pt x="62865" y="71438"/>
                  </a:lnTo>
                  <a:lnTo>
                    <a:pt x="65722" y="74295"/>
                  </a:lnTo>
                  <a:lnTo>
                    <a:pt x="65722" y="75724"/>
                  </a:lnTo>
                  <a:lnTo>
                    <a:pt x="61436" y="85249"/>
                  </a:lnTo>
                  <a:lnTo>
                    <a:pt x="60484" y="88582"/>
                  </a:lnTo>
                  <a:lnTo>
                    <a:pt x="60484" y="91916"/>
                  </a:lnTo>
                  <a:lnTo>
                    <a:pt x="61913" y="96202"/>
                  </a:lnTo>
                  <a:lnTo>
                    <a:pt x="63341" y="98584"/>
                  </a:lnTo>
                  <a:lnTo>
                    <a:pt x="65246" y="96679"/>
                  </a:lnTo>
                  <a:lnTo>
                    <a:pt x="67627" y="97155"/>
                  </a:lnTo>
                  <a:lnTo>
                    <a:pt x="70485" y="98107"/>
                  </a:lnTo>
                  <a:lnTo>
                    <a:pt x="71914" y="99060"/>
                  </a:lnTo>
                  <a:lnTo>
                    <a:pt x="72390" y="100013"/>
                  </a:lnTo>
                  <a:lnTo>
                    <a:pt x="72866" y="100965"/>
                  </a:lnTo>
                  <a:lnTo>
                    <a:pt x="74295" y="100965"/>
                  </a:lnTo>
                  <a:lnTo>
                    <a:pt x="77152" y="101917"/>
                  </a:lnTo>
                  <a:lnTo>
                    <a:pt x="80963" y="103822"/>
                  </a:lnTo>
                  <a:lnTo>
                    <a:pt x="83820" y="105727"/>
                  </a:lnTo>
                  <a:lnTo>
                    <a:pt x="86677" y="108585"/>
                  </a:lnTo>
                  <a:lnTo>
                    <a:pt x="87630" y="111442"/>
                  </a:lnTo>
                  <a:lnTo>
                    <a:pt x="87630" y="114776"/>
                  </a:lnTo>
                  <a:lnTo>
                    <a:pt x="87630" y="117157"/>
                  </a:lnTo>
                  <a:lnTo>
                    <a:pt x="88106" y="118110"/>
                  </a:lnTo>
                  <a:lnTo>
                    <a:pt x="90488" y="119063"/>
                  </a:lnTo>
                  <a:lnTo>
                    <a:pt x="96202" y="119539"/>
                  </a:lnTo>
                  <a:lnTo>
                    <a:pt x="100965" y="118586"/>
                  </a:lnTo>
                  <a:lnTo>
                    <a:pt x="103346" y="118586"/>
                  </a:lnTo>
                  <a:lnTo>
                    <a:pt x="105727" y="119063"/>
                  </a:lnTo>
                  <a:lnTo>
                    <a:pt x="109061" y="118586"/>
                  </a:lnTo>
                  <a:lnTo>
                    <a:pt x="111919" y="118110"/>
                  </a:lnTo>
                  <a:lnTo>
                    <a:pt x="113347" y="119539"/>
                  </a:lnTo>
                  <a:lnTo>
                    <a:pt x="116205" y="120967"/>
                  </a:lnTo>
                  <a:lnTo>
                    <a:pt x="121444" y="119063"/>
                  </a:lnTo>
                  <a:lnTo>
                    <a:pt x="126206" y="116681"/>
                  </a:lnTo>
                  <a:lnTo>
                    <a:pt x="131445" y="117157"/>
                  </a:lnTo>
                  <a:lnTo>
                    <a:pt x="132397" y="116205"/>
                  </a:lnTo>
                  <a:lnTo>
                    <a:pt x="133826" y="110490"/>
                  </a:lnTo>
                  <a:lnTo>
                    <a:pt x="135255" y="109061"/>
                  </a:lnTo>
                  <a:lnTo>
                    <a:pt x="141446" y="109538"/>
                  </a:lnTo>
                  <a:lnTo>
                    <a:pt x="143827" y="108585"/>
                  </a:lnTo>
                  <a:lnTo>
                    <a:pt x="146209" y="105727"/>
                  </a:lnTo>
                  <a:lnTo>
                    <a:pt x="149542" y="103822"/>
                  </a:lnTo>
                  <a:lnTo>
                    <a:pt x="152400" y="103822"/>
                  </a:lnTo>
                  <a:lnTo>
                    <a:pt x="155257" y="101917"/>
                  </a:lnTo>
                  <a:lnTo>
                    <a:pt x="156686" y="103346"/>
                  </a:lnTo>
                  <a:lnTo>
                    <a:pt x="157639" y="105727"/>
                  </a:lnTo>
                  <a:lnTo>
                    <a:pt x="156686" y="107632"/>
                  </a:lnTo>
                  <a:lnTo>
                    <a:pt x="157163" y="108585"/>
                  </a:lnTo>
                  <a:lnTo>
                    <a:pt x="159067" y="109538"/>
                  </a:lnTo>
                  <a:lnTo>
                    <a:pt x="162877" y="109538"/>
                  </a:lnTo>
                  <a:lnTo>
                    <a:pt x="165259" y="108585"/>
                  </a:lnTo>
                  <a:lnTo>
                    <a:pt x="165735" y="107632"/>
                  </a:lnTo>
                  <a:lnTo>
                    <a:pt x="165735" y="105727"/>
                  </a:lnTo>
                  <a:lnTo>
                    <a:pt x="165259" y="103822"/>
                  </a:lnTo>
                  <a:lnTo>
                    <a:pt x="163830" y="102394"/>
                  </a:lnTo>
                  <a:lnTo>
                    <a:pt x="160972" y="101441"/>
                  </a:lnTo>
                  <a:lnTo>
                    <a:pt x="159067" y="101441"/>
                  </a:lnTo>
                  <a:lnTo>
                    <a:pt x="158591" y="100489"/>
                  </a:lnTo>
                  <a:lnTo>
                    <a:pt x="159067" y="98584"/>
                  </a:lnTo>
                  <a:lnTo>
                    <a:pt x="160972" y="94774"/>
                  </a:lnTo>
                  <a:lnTo>
                    <a:pt x="163353" y="91440"/>
                  </a:lnTo>
                  <a:lnTo>
                    <a:pt x="164782" y="90011"/>
                  </a:lnTo>
                  <a:lnTo>
                    <a:pt x="164782" y="88582"/>
                  </a:lnTo>
                  <a:lnTo>
                    <a:pt x="164306" y="86677"/>
                  </a:lnTo>
                  <a:lnTo>
                    <a:pt x="164306" y="82867"/>
                  </a:lnTo>
                  <a:lnTo>
                    <a:pt x="166211" y="77629"/>
                  </a:lnTo>
                  <a:lnTo>
                    <a:pt x="169069" y="73819"/>
                  </a:lnTo>
                  <a:lnTo>
                    <a:pt x="172878" y="72390"/>
                  </a:lnTo>
                  <a:lnTo>
                    <a:pt x="177165" y="71914"/>
                  </a:lnTo>
                  <a:lnTo>
                    <a:pt x="180022" y="70009"/>
                  </a:lnTo>
                  <a:lnTo>
                    <a:pt x="181451" y="67627"/>
                  </a:lnTo>
                  <a:lnTo>
                    <a:pt x="181927" y="65722"/>
                  </a:lnTo>
                  <a:lnTo>
                    <a:pt x="182403" y="64294"/>
                  </a:lnTo>
                  <a:lnTo>
                    <a:pt x="183832" y="63817"/>
                  </a:lnTo>
                  <a:lnTo>
                    <a:pt x="194310" y="64294"/>
                  </a:lnTo>
                  <a:lnTo>
                    <a:pt x="195739" y="60960"/>
                  </a:lnTo>
                  <a:lnTo>
                    <a:pt x="196691" y="60007"/>
                  </a:lnTo>
                  <a:lnTo>
                    <a:pt x="198596" y="59055"/>
                  </a:lnTo>
                  <a:lnTo>
                    <a:pt x="200025" y="57626"/>
                  </a:lnTo>
                  <a:lnTo>
                    <a:pt x="199072" y="52388"/>
                  </a:lnTo>
                  <a:close/>
                </a:path>
              </a:pathLst>
            </a:custGeom>
            <a:grpFill/>
            <a:ln w="3175" cap="flat">
              <a:solidFill>
                <a:schemeClr val="bg1">
                  <a:lumMod val="75000"/>
                </a:scheme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" name="Freeform: Shape 362">
              <a:extLst>
                <a:ext uri="{FF2B5EF4-FFF2-40B4-BE49-F238E27FC236}">
                  <a16:creationId xmlns:a16="http://schemas.microsoft.com/office/drawing/2014/main" id="{92CE77D7-F977-63A3-EC93-CF5E7834E8E6}"/>
                </a:ext>
              </a:extLst>
            </p:cNvPr>
            <p:cNvSpPr/>
            <p:nvPr/>
          </p:nvSpPr>
          <p:spPr>
            <a:xfrm>
              <a:off x="6639877" y="5285421"/>
              <a:ext cx="79534" cy="75723"/>
            </a:xfrm>
            <a:custGeom>
              <a:avLst/>
              <a:gdLst>
                <a:gd name="connsiteX0" fmla="*/ 79058 w 79534"/>
                <a:gd name="connsiteY0" fmla="*/ 23336 h 75723"/>
                <a:gd name="connsiteX1" fmla="*/ 77629 w 79534"/>
                <a:gd name="connsiteY1" fmla="*/ 20955 h 75723"/>
                <a:gd name="connsiteX2" fmla="*/ 76677 w 79534"/>
                <a:gd name="connsiteY2" fmla="*/ 18574 h 75723"/>
                <a:gd name="connsiteX3" fmla="*/ 75248 w 79534"/>
                <a:gd name="connsiteY3" fmla="*/ 18097 h 75723"/>
                <a:gd name="connsiteX4" fmla="*/ 72390 w 79534"/>
                <a:gd name="connsiteY4" fmla="*/ 16669 h 75723"/>
                <a:gd name="connsiteX5" fmla="*/ 68104 w 79534"/>
                <a:gd name="connsiteY5" fmla="*/ 13335 h 75723"/>
                <a:gd name="connsiteX6" fmla="*/ 64770 w 79534"/>
                <a:gd name="connsiteY6" fmla="*/ 10954 h 75723"/>
                <a:gd name="connsiteX7" fmla="*/ 61436 w 79534"/>
                <a:gd name="connsiteY7" fmla="*/ 7144 h 75723"/>
                <a:gd name="connsiteX8" fmla="*/ 60008 w 79534"/>
                <a:gd name="connsiteY8" fmla="*/ 6191 h 75723"/>
                <a:gd name="connsiteX9" fmla="*/ 56674 w 79534"/>
                <a:gd name="connsiteY9" fmla="*/ 3810 h 75723"/>
                <a:gd name="connsiteX10" fmla="*/ 55722 w 79534"/>
                <a:gd name="connsiteY10" fmla="*/ 2381 h 75723"/>
                <a:gd name="connsiteX11" fmla="*/ 54769 w 79534"/>
                <a:gd name="connsiteY11" fmla="*/ 476 h 75723"/>
                <a:gd name="connsiteX12" fmla="*/ 53816 w 79534"/>
                <a:gd name="connsiteY12" fmla="*/ 0 h 75723"/>
                <a:gd name="connsiteX13" fmla="*/ 52388 w 79534"/>
                <a:gd name="connsiteY13" fmla="*/ 476 h 75723"/>
                <a:gd name="connsiteX14" fmla="*/ 48578 w 79534"/>
                <a:gd name="connsiteY14" fmla="*/ 953 h 75723"/>
                <a:gd name="connsiteX15" fmla="*/ 40481 w 79534"/>
                <a:gd name="connsiteY15" fmla="*/ 4286 h 75723"/>
                <a:gd name="connsiteX16" fmla="*/ 35243 w 79534"/>
                <a:gd name="connsiteY16" fmla="*/ 7144 h 75723"/>
                <a:gd name="connsiteX17" fmla="*/ 30956 w 79534"/>
                <a:gd name="connsiteY17" fmla="*/ 10478 h 75723"/>
                <a:gd name="connsiteX18" fmla="*/ 26670 w 79534"/>
                <a:gd name="connsiteY18" fmla="*/ 11906 h 75723"/>
                <a:gd name="connsiteX19" fmla="*/ 23336 w 79534"/>
                <a:gd name="connsiteY19" fmla="*/ 12859 h 75723"/>
                <a:gd name="connsiteX20" fmla="*/ 20955 w 79534"/>
                <a:gd name="connsiteY20" fmla="*/ 16669 h 75723"/>
                <a:gd name="connsiteX21" fmla="*/ 18574 w 79534"/>
                <a:gd name="connsiteY21" fmla="*/ 20479 h 75723"/>
                <a:gd name="connsiteX22" fmla="*/ 16193 w 79534"/>
                <a:gd name="connsiteY22" fmla="*/ 23813 h 75723"/>
                <a:gd name="connsiteX23" fmla="*/ 15240 w 79534"/>
                <a:gd name="connsiteY23" fmla="*/ 25241 h 75723"/>
                <a:gd name="connsiteX24" fmla="*/ 13811 w 79534"/>
                <a:gd name="connsiteY24" fmla="*/ 26194 h 75723"/>
                <a:gd name="connsiteX25" fmla="*/ 12859 w 79534"/>
                <a:gd name="connsiteY25" fmla="*/ 28099 h 75723"/>
                <a:gd name="connsiteX26" fmla="*/ 10478 w 79534"/>
                <a:gd name="connsiteY26" fmla="*/ 31909 h 75723"/>
                <a:gd name="connsiteX27" fmla="*/ 8097 w 79534"/>
                <a:gd name="connsiteY27" fmla="*/ 34290 h 75723"/>
                <a:gd name="connsiteX28" fmla="*/ 5239 w 79534"/>
                <a:gd name="connsiteY28" fmla="*/ 35243 h 75723"/>
                <a:gd name="connsiteX29" fmla="*/ 1429 w 79534"/>
                <a:gd name="connsiteY29" fmla="*/ 37147 h 75723"/>
                <a:gd name="connsiteX30" fmla="*/ 477 w 79534"/>
                <a:gd name="connsiteY30" fmla="*/ 38100 h 75723"/>
                <a:gd name="connsiteX31" fmla="*/ 0 w 79534"/>
                <a:gd name="connsiteY31" fmla="*/ 39529 h 75723"/>
                <a:gd name="connsiteX32" fmla="*/ 1429 w 79534"/>
                <a:gd name="connsiteY32" fmla="*/ 42863 h 75723"/>
                <a:gd name="connsiteX33" fmla="*/ 2858 w 79534"/>
                <a:gd name="connsiteY33" fmla="*/ 45720 h 75723"/>
                <a:gd name="connsiteX34" fmla="*/ 4763 w 79534"/>
                <a:gd name="connsiteY34" fmla="*/ 49530 h 75723"/>
                <a:gd name="connsiteX35" fmla="*/ 6668 w 79534"/>
                <a:gd name="connsiteY35" fmla="*/ 52388 h 75723"/>
                <a:gd name="connsiteX36" fmla="*/ 9049 w 79534"/>
                <a:gd name="connsiteY36" fmla="*/ 55721 h 75723"/>
                <a:gd name="connsiteX37" fmla="*/ 10478 w 79534"/>
                <a:gd name="connsiteY37" fmla="*/ 57626 h 75723"/>
                <a:gd name="connsiteX38" fmla="*/ 10002 w 79534"/>
                <a:gd name="connsiteY38" fmla="*/ 60960 h 75723"/>
                <a:gd name="connsiteX39" fmla="*/ 10478 w 79534"/>
                <a:gd name="connsiteY39" fmla="*/ 61913 h 75723"/>
                <a:gd name="connsiteX40" fmla="*/ 11430 w 79534"/>
                <a:gd name="connsiteY40" fmla="*/ 63341 h 75723"/>
                <a:gd name="connsiteX41" fmla="*/ 12383 w 79534"/>
                <a:gd name="connsiteY41" fmla="*/ 63817 h 75723"/>
                <a:gd name="connsiteX42" fmla="*/ 12859 w 79534"/>
                <a:gd name="connsiteY42" fmla="*/ 64294 h 75723"/>
                <a:gd name="connsiteX43" fmla="*/ 15240 w 79534"/>
                <a:gd name="connsiteY43" fmla="*/ 65246 h 75723"/>
                <a:gd name="connsiteX44" fmla="*/ 15716 w 79534"/>
                <a:gd name="connsiteY44" fmla="*/ 65722 h 75723"/>
                <a:gd name="connsiteX45" fmla="*/ 17145 w 79534"/>
                <a:gd name="connsiteY45" fmla="*/ 67151 h 75723"/>
                <a:gd name="connsiteX46" fmla="*/ 18574 w 79534"/>
                <a:gd name="connsiteY46" fmla="*/ 69057 h 75723"/>
                <a:gd name="connsiteX47" fmla="*/ 20955 w 79534"/>
                <a:gd name="connsiteY47" fmla="*/ 71914 h 75723"/>
                <a:gd name="connsiteX48" fmla="*/ 23813 w 79534"/>
                <a:gd name="connsiteY48" fmla="*/ 73819 h 75723"/>
                <a:gd name="connsiteX49" fmla="*/ 29052 w 79534"/>
                <a:gd name="connsiteY49" fmla="*/ 74771 h 75723"/>
                <a:gd name="connsiteX50" fmla="*/ 32861 w 79534"/>
                <a:gd name="connsiteY50" fmla="*/ 75724 h 75723"/>
                <a:gd name="connsiteX51" fmla="*/ 34290 w 79534"/>
                <a:gd name="connsiteY51" fmla="*/ 75247 h 75723"/>
                <a:gd name="connsiteX52" fmla="*/ 35719 w 79534"/>
                <a:gd name="connsiteY52" fmla="*/ 73342 h 75723"/>
                <a:gd name="connsiteX53" fmla="*/ 36672 w 79534"/>
                <a:gd name="connsiteY53" fmla="*/ 70961 h 75723"/>
                <a:gd name="connsiteX54" fmla="*/ 37148 w 79534"/>
                <a:gd name="connsiteY54" fmla="*/ 68580 h 75723"/>
                <a:gd name="connsiteX55" fmla="*/ 38100 w 79534"/>
                <a:gd name="connsiteY55" fmla="*/ 67151 h 75723"/>
                <a:gd name="connsiteX56" fmla="*/ 42863 w 79534"/>
                <a:gd name="connsiteY56" fmla="*/ 60008 h 75723"/>
                <a:gd name="connsiteX57" fmla="*/ 45720 w 79534"/>
                <a:gd name="connsiteY57" fmla="*/ 57150 h 75723"/>
                <a:gd name="connsiteX58" fmla="*/ 47149 w 79534"/>
                <a:gd name="connsiteY58" fmla="*/ 57150 h 75723"/>
                <a:gd name="connsiteX59" fmla="*/ 49530 w 79534"/>
                <a:gd name="connsiteY59" fmla="*/ 56674 h 75723"/>
                <a:gd name="connsiteX60" fmla="*/ 51911 w 79534"/>
                <a:gd name="connsiteY60" fmla="*/ 56197 h 75723"/>
                <a:gd name="connsiteX61" fmla="*/ 53816 w 79534"/>
                <a:gd name="connsiteY61" fmla="*/ 56674 h 75723"/>
                <a:gd name="connsiteX62" fmla="*/ 54293 w 79534"/>
                <a:gd name="connsiteY62" fmla="*/ 56674 h 75723"/>
                <a:gd name="connsiteX63" fmla="*/ 57627 w 79534"/>
                <a:gd name="connsiteY63" fmla="*/ 55721 h 75723"/>
                <a:gd name="connsiteX64" fmla="*/ 62865 w 79534"/>
                <a:gd name="connsiteY64" fmla="*/ 53340 h 75723"/>
                <a:gd name="connsiteX65" fmla="*/ 65723 w 79534"/>
                <a:gd name="connsiteY65" fmla="*/ 51911 h 75723"/>
                <a:gd name="connsiteX66" fmla="*/ 67152 w 79534"/>
                <a:gd name="connsiteY66" fmla="*/ 50483 h 75723"/>
                <a:gd name="connsiteX67" fmla="*/ 69533 w 79534"/>
                <a:gd name="connsiteY67" fmla="*/ 49054 h 75723"/>
                <a:gd name="connsiteX68" fmla="*/ 70485 w 79534"/>
                <a:gd name="connsiteY68" fmla="*/ 44291 h 75723"/>
                <a:gd name="connsiteX69" fmla="*/ 70961 w 79534"/>
                <a:gd name="connsiteY69" fmla="*/ 40958 h 75723"/>
                <a:gd name="connsiteX70" fmla="*/ 72866 w 79534"/>
                <a:gd name="connsiteY70" fmla="*/ 39053 h 75723"/>
                <a:gd name="connsiteX71" fmla="*/ 74772 w 79534"/>
                <a:gd name="connsiteY71" fmla="*/ 37624 h 75723"/>
                <a:gd name="connsiteX72" fmla="*/ 76200 w 79534"/>
                <a:gd name="connsiteY72" fmla="*/ 35719 h 75723"/>
                <a:gd name="connsiteX73" fmla="*/ 78105 w 79534"/>
                <a:gd name="connsiteY73" fmla="*/ 31433 h 75723"/>
                <a:gd name="connsiteX74" fmla="*/ 79534 w 79534"/>
                <a:gd name="connsiteY74" fmla="*/ 26670 h 75723"/>
                <a:gd name="connsiteX75" fmla="*/ 79534 w 79534"/>
                <a:gd name="connsiteY75" fmla="*/ 24765 h 75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79534" h="75723">
                  <a:moveTo>
                    <a:pt x="79058" y="23336"/>
                  </a:moveTo>
                  <a:lnTo>
                    <a:pt x="77629" y="20955"/>
                  </a:lnTo>
                  <a:lnTo>
                    <a:pt x="76677" y="18574"/>
                  </a:lnTo>
                  <a:lnTo>
                    <a:pt x="75248" y="18097"/>
                  </a:lnTo>
                  <a:lnTo>
                    <a:pt x="72390" y="16669"/>
                  </a:lnTo>
                  <a:lnTo>
                    <a:pt x="68104" y="13335"/>
                  </a:lnTo>
                  <a:lnTo>
                    <a:pt x="64770" y="10954"/>
                  </a:lnTo>
                  <a:lnTo>
                    <a:pt x="61436" y="7144"/>
                  </a:lnTo>
                  <a:lnTo>
                    <a:pt x="60008" y="6191"/>
                  </a:lnTo>
                  <a:lnTo>
                    <a:pt x="56674" y="3810"/>
                  </a:lnTo>
                  <a:lnTo>
                    <a:pt x="55722" y="2381"/>
                  </a:lnTo>
                  <a:lnTo>
                    <a:pt x="54769" y="476"/>
                  </a:lnTo>
                  <a:lnTo>
                    <a:pt x="53816" y="0"/>
                  </a:lnTo>
                  <a:lnTo>
                    <a:pt x="52388" y="476"/>
                  </a:lnTo>
                  <a:lnTo>
                    <a:pt x="48578" y="953"/>
                  </a:lnTo>
                  <a:lnTo>
                    <a:pt x="40481" y="4286"/>
                  </a:lnTo>
                  <a:lnTo>
                    <a:pt x="35243" y="7144"/>
                  </a:lnTo>
                  <a:lnTo>
                    <a:pt x="30956" y="10478"/>
                  </a:lnTo>
                  <a:lnTo>
                    <a:pt x="26670" y="11906"/>
                  </a:lnTo>
                  <a:lnTo>
                    <a:pt x="23336" y="12859"/>
                  </a:lnTo>
                  <a:lnTo>
                    <a:pt x="20955" y="16669"/>
                  </a:lnTo>
                  <a:lnTo>
                    <a:pt x="18574" y="20479"/>
                  </a:lnTo>
                  <a:lnTo>
                    <a:pt x="16193" y="23813"/>
                  </a:lnTo>
                  <a:lnTo>
                    <a:pt x="15240" y="25241"/>
                  </a:lnTo>
                  <a:lnTo>
                    <a:pt x="13811" y="26194"/>
                  </a:lnTo>
                  <a:lnTo>
                    <a:pt x="12859" y="28099"/>
                  </a:lnTo>
                  <a:lnTo>
                    <a:pt x="10478" y="31909"/>
                  </a:lnTo>
                  <a:lnTo>
                    <a:pt x="8097" y="34290"/>
                  </a:lnTo>
                  <a:lnTo>
                    <a:pt x="5239" y="35243"/>
                  </a:lnTo>
                  <a:lnTo>
                    <a:pt x="1429" y="37147"/>
                  </a:lnTo>
                  <a:lnTo>
                    <a:pt x="477" y="38100"/>
                  </a:lnTo>
                  <a:lnTo>
                    <a:pt x="0" y="39529"/>
                  </a:lnTo>
                  <a:lnTo>
                    <a:pt x="1429" y="42863"/>
                  </a:lnTo>
                  <a:lnTo>
                    <a:pt x="2858" y="45720"/>
                  </a:lnTo>
                  <a:lnTo>
                    <a:pt x="4763" y="49530"/>
                  </a:lnTo>
                  <a:lnTo>
                    <a:pt x="6668" y="52388"/>
                  </a:lnTo>
                  <a:lnTo>
                    <a:pt x="9049" y="55721"/>
                  </a:lnTo>
                  <a:lnTo>
                    <a:pt x="10478" y="57626"/>
                  </a:lnTo>
                  <a:lnTo>
                    <a:pt x="10002" y="60960"/>
                  </a:lnTo>
                  <a:lnTo>
                    <a:pt x="10478" y="61913"/>
                  </a:lnTo>
                  <a:lnTo>
                    <a:pt x="11430" y="63341"/>
                  </a:lnTo>
                  <a:lnTo>
                    <a:pt x="12383" y="63817"/>
                  </a:lnTo>
                  <a:lnTo>
                    <a:pt x="12859" y="64294"/>
                  </a:lnTo>
                  <a:lnTo>
                    <a:pt x="15240" y="65246"/>
                  </a:lnTo>
                  <a:lnTo>
                    <a:pt x="15716" y="65722"/>
                  </a:lnTo>
                  <a:lnTo>
                    <a:pt x="17145" y="67151"/>
                  </a:lnTo>
                  <a:lnTo>
                    <a:pt x="18574" y="69057"/>
                  </a:lnTo>
                  <a:lnTo>
                    <a:pt x="20955" y="71914"/>
                  </a:lnTo>
                  <a:lnTo>
                    <a:pt x="23813" y="73819"/>
                  </a:lnTo>
                  <a:lnTo>
                    <a:pt x="29052" y="74771"/>
                  </a:lnTo>
                  <a:lnTo>
                    <a:pt x="32861" y="75724"/>
                  </a:lnTo>
                  <a:lnTo>
                    <a:pt x="34290" y="75247"/>
                  </a:lnTo>
                  <a:lnTo>
                    <a:pt x="35719" y="73342"/>
                  </a:lnTo>
                  <a:lnTo>
                    <a:pt x="36672" y="70961"/>
                  </a:lnTo>
                  <a:lnTo>
                    <a:pt x="37148" y="68580"/>
                  </a:lnTo>
                  <a:lnTo>
                    <a:pt x="38100" y="67151"/>
                  </a:lnTo>
                  <a:lnTo>
                    <a:pt x="42863" y="60008"/>
                  </a:lnTo>
                  <a:lnTo>
                    <a:pt x="45720" y="57150"/>
                  </a:lnTo>
                  <a:lnTo>
                    <a:pt x="47149" y="57150"/>
                  </a:lnTo>
                  <a:lnTo>
                    <a:pt x="49530" y="56674"/>
                  </a:lnTo>
                  <a:lnTo>
                    <a:pt x="51911" y="56197"/>
                  </a:lnTo>
                  <a:lnTo>
                    <a:pt x="53816" y="56674"/>
                  </a:lnTo>
                  <a:lnTo>
                    <a:pt x="54293" y="56674"/>
                  </a:lnTo>
                  <a:lnTo>
                    <a:pt x="57627" y="55721"/>
                  </a:lnTo>
                  <a:lnTo>
                    <a:pt x="62865" y="53340"/>
                  </a:lnTo>
                  <a:lnTo>
                    <a:pt x="65723" y="51911"/>
                  </a:lnTo>
                  <a:lnTo>
                    <a:pt x="67152" y="50483"/>
                  </a:lnTo>
                  <a:lnTo>
                    <a:pt x="69533" y="49054"/>
                  </a:lnTo>
                  <a:lnTo>
                    <a:pt x="70485" y="44291"/>
                  </a:lnTo>
                  <a:lnTo>
                    <a:pt x="70961" y="40958"/>
                  </a:lnTo>
                  <a:lnTo>
                    <a:pt x="72866" y="39053"/>
                  </a:lnTo>
                  <a:lnTo>
                    <a:pt x="74772" y="37624"/>
                  </a:lnTo>
                  <a:lnTo>
                    <a:pt x="76200" y="35719"/>
                  </a:lnTo>
                  <a:lnTo>
                    <a:pt x="78105" y="31433"/>
                  </a:lnTo>
                  <a:lnTo>
                    <a:pt x="79534" y="26670"/>
                  </a:lnTo>
                  <a:lnTo>
                    <a:pt x="79534" y="24765"/>
                  </a:lnTo>
                  <a:close/>
                </a:path>
              </a:pathLst>
            </a:custGeom>
            <a:grpFill/>
            <a:ln w="3175" cap="flat">
              <a:solidFill>
                <a:schemeClr val="bg1">
                  <a:lumMod val="75000"/>
                </a:scheme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" name="Freeform: Shape 363">
              <a:extLst>
                <a:ext uri="{FF2B5EF4-FFF2-40B4-BE49-F238E27FC236}">
                  <a16:creationId xmlns:a16="http://schemas.microsoft.com/office/drawing/2014/main" id="{C5587893-1E46-2E33-AD7A-C2A106DB9048}"/>
                </a:ext>
              </a:extLst>
            </p:cNvPr>
            <p:cNvSpPr/>
            <p:nvPr/>
          </p:nvSpPr>
          <p:spPr>
            <a:xfrm>
              <a:off x="5328285" y="4011453"/>
              <a:ext cx="139540" cy="141446"/>
            </a:xfrm>
            <a:custGeom>
              <a:avLst/>
              <a:gdLst>
                <a:gd name="connsiteX0" fmla="*/ 138589 w 139540"/>
                <a:gd name="connsiteY0" fmla="*/ 97631 h 141446"/>
                <a:gd name="connsiteX1" fmla="*/ 137636 w 139540"/>
                <a:gd name="connsiteY1" fmla="*/ 90964 h 141446"/>
                <a:gd name="connsiteX2" fmla="*/ 137160 w 139540"/>
                <a:gd name="connsiteY2" fmla="*/ 90964 h 141446"/>
                <a:gd name="connsiteX3" fmla="*/ 136684 w 139540"/>
                <a:gd name="connsiteY3" fmla="*/ 90964 h 141446"/>
                <a:gd name="connsiteX4" fmla="*/ 135731 w 139540"/>
                <a:gd name="connsiteY4" fmla="*/ 90964 h 141446"/>
                <a:gd name="connsiteX5" fmla="*/ 131445 w 139540"/>
                <a:gd name="connsiteY5" fmla="*/ 89059 h 141446"/>
                <a:gd name="connsiteX6" fmla="*/ 128111 w 139540"/>
                <a:gd name="connsiteY6" fmla="*/ 88583 h 141446"/>
                <a:gd name="connsiteX7" fmla="*/ 126206 w 139540"/>
                <a:gd name="connsiteY7" fmla="*/ 86678 h 141446"/>
                <a:gd name="connsiteX8" fmla="*/ 125730 w 139540"/>
                <a:gd name="connsiteY8" fmla="*/ 84296 h 141446"/>
                <a:gd name="connsiteX9" fmla="*/ 124777 w 139540"/>
                <a:gd name="connsiteY9" fmla="*/ 83344 h 141446"/>
                <a:gd name="connsiteX10" fmla="*/ 123825 w 139540"/>
                <a:gd name="connsiteY10" fmla="*/ 80963 h 141446"/>
                <a:gd name="connsiteX11" fmla="*/ 122872 w 139540"/>
                <a:gd name="connsiteY11" fmla="*/ 78105 h 141446"/>
                <a:gd name="connsiteX12" fmla="*/ 119539 w 139540"/>
                <a:gd name="connsiteY12" fmla="*/ 76200 h 141446"/>
                <a:gd name="connsiteX13" fmla="*/ 116681 w 139540"/>
                <a:gd name="connsiteY13" fmla="*/ 75724 h 141446"/>
                <a:gd name="connsiteX14" fmla="*/ 114776 w 139540"/>
                <a:gd name="connsiteY14" fmla="*/ 76200 h 141446"/>
                <a:gd name="connsiteX15" fmla="*/ 112395 w 139540"/>
                <a:gd name="connsiteY15" fmla="*/ 76200 h 141446"/>
                <a:gd name="connsiteX16" fmla="*/ 109538 w 139540"/>
                <a:gd name="connsiteY16" fmla="*/ 75247 h 141446"/>
                <a:gd name="connsiteX17" fmla="*/ 107632 w 139540"/>
                <a:gd name="connsiteY17" fmla="*/ 73819 h 141446"/>
                <a:gd name="connsiteX18" fmla="*/ 105727 w 139540"/>
                <a:gd name="connsiteY18" fmla="*/ 71914 h 141446"/>
                <a:gd name="connsiteX19" fmla="*/ 103822 w 139540"/>
                <a:gd name="connsiteY19" fmla="*/ 70485 h 141446"/>
                <a:gd name="connsiteX20" fmla="*/ 102394 w 139540"/>
                <a:gd name="connsiteY20" fmla="*/ 70485 h 141446"/>
                <a:gd name="connsiteX21" fmla="*/ 100965 w 139540"/>
                <a:gd name="connsiteY21" fmla="*/ 70009 h 141446"/>
                <a:gd name="connsiteX22" fmla="*/ 99060 w 139540"/>
                <a:gd name="connsiteY22" fmla="*/ 69533 h 141446"/>
                <a:gd name="connsiteX23" fmla="*/ 98584 w 139540"/>
                <a:gd name="connsiteY23" fmla="*/ 68580 h 141446"/>
                <a:gd name="connsiteX24" fmla="*/ 105251 w 139540"/>
                <a:gd name="connsiteY24" fmla="*/ 61913 h 141446"/>
                <a:gd name="connsiteX25" fmla="*/ 107632 w 139540"/>
                <a:gd name="connsiteY25" fmla="*/ 59055 h 141446"/>
                <a:gd name="connsiteX26" fmla="*/ 108109 w 139540"/>
                <a:gd name="connsiteY26" fmla="*/ 56674 h 141446"/>
                <a:gd name="connsiteX27" fmla="*/ 108109 w 139540"/>
                <a:gd name="connsiteY27" fmla="*/ 54769 h 141446"/>
                <a:gd name="connsiteX28" fmla="*/ 109061 w 139540"/>
                <a:gd name="connsiteY28" fmla="*/ 52864 h 141446"/>
                <a:gd name="connsiteX29" fmla="*/ 109061 w 139540"/>
                <a:gd name="connsiteY29" fmla="*/ 49530 h 141446"/>
                <a:gd name="connsiteX30" fmla="*/ 105251 w 139540"/>
                <a:gd name="connsiteY30" fmla="*/ 38100 h 141446"/>
                <a:gd name="connsiteX31" fmla="*/ 104298 w 139540"/>
                <a:gd name="connsiteY31" fmla="*/ 34766 h 141446"/>
                <a:gd name="connsiteX32" fmla="*/ 103346 w 139540"/>
                <a:gd name="connsiteY32" fmla="*/ 33814 h 141446"/>
                <a:gd name="connsiteX33" fmla="*/ 102394 w 139540"/>
                <a:gd name="connsiteY33" fmla="*/ 33338 h 141446"/>
                <a:gd name="connsiteX34" fmla="*/ 101441 w 139540"/>
                <a:gd name="connsiteY34" fmla="*/ 32385 h 141446"/>
                <a:gd name="connsiteX35" fmla="*/ 100013 w 139540"/>
                <a:gd name="connsiteY35" fmla="*/ 30956 h 141446"/>
                <a:gd name="connsiteX36" fmla="*/ 99536 w 139540"/>
                <a:gd name="connsiteY36" fmla="*/ 29051 h 141446"/>
                <a:gd name="connsiteX37" fmla="*/ 98584 w 139540"/>
                <a:gd name="connsiteY37" fmla="*/ 29051 h 141446"/>
                <a:gd name="connsiteX38" fmla="*/ 96678 w 139540"/>
                <a:gd name="connsiteY38" fmla="*/ 29051 h 141446"/>
                <a:gd name="connsiteX39" fmla="*/ 95250 w 139540"/>
                <a:gd name="connsiteY39" fmla="*/ 30004 h 141446"/>
                <a:gd name="connsiteX40" fmla="*/ 94297 w 139540"/>
                <a:gd name="connsiteY40" fmla="*/ 31909 h 141446"/>
                <a:gd name="connsiteX41" fmla="*/ 94297 w 139540"/>
                <a:gd name="connsiteY41" fmla="*/ 33814 h 141446"/>
                <a:gd name="connsiteX42" fmla="*/ 93821 w 139540"/>
                <a:gd name="connsiteY42" fmla="*/ 35243 h 141446"/>
                <a:gd name="connsiteX43" fmla="*/ 92869 w 139540"/>
                <a:gd name="connsiteY43" fmla="*/ 36195 h 141446"/>
                <a:gd name="connsiteX44" fmla="*/ 90964 w 139540"/>
                <a:gd name="connsiteY44" fmla="*/ 39053 h 141446"/>
                <a:gd name="connsiteX45" fmla="*/ 90011 w 139540"/>
                <a:gd name="connsiteY45" fmla="*/ 41434 h 141446"/>
                <a:gd name="connsiteX46" fmla="*/ 89059 w 139540"/>
                <a:gd name="connsiteY46" fmla="*/ 43339 h 141446"/>
                <a:gd name="connsiteX47" fmla="*/ 87153 w 139540"/>
                <a:gd name="connsiteY47" fmla="*/ 43339 h 141446"/>
                <a:gd name="connsiteX48" fmla="*/ 86677 w 139540"/>
                <a:gd name="connsiteY48" fmla="*/ 42863 h 141446"/>
                <a:gd name="connsiteX49" fmla="*/ 85725 w 139540"/>
                <a:gd name="connsiteY49" fmla="*/ 43339 h 141446"/>
                <a:gd name="connsiteX50" fmla="*/ 83344 w 139540"/>
                <a:gd name="connsiteY50" fmla="*/ 44291 h 141446"/>
                <a:gd name="connsiteX51" fmla="*/ 80963 w 139540"/>
                <a:gd name="connsiteY51" fmla="*/ 44768 h 141446"/>
                <a:gd name="connsiteX52" fmla="*/ 80486 w 139540"/>
                <a:gd name="connsiteY52" fmla="*/ 43815 h 141446"/>
                <a:gd name="connsiteX53" fmla="*/ 79057 w 139540"/>
                <a:gd name="connsiteY53" fmla="*/ 42863 h 141446"/>
                <a:gd name="connsiteX54" fmla="*/ 77628 w 139540"/>
                <a:gd name="connsiteY54" fmla="*/ 40958 h 141446"/>
                <a:gd name="connsiteX55" fmla="*/ 76200 w 139540"/>
                <a:gd name="connsiteY55" fmla="*/ 39529 h 141446"/>
                <a:gd name="connsiteX56" fmla="*/ 72866 w 139540"/>
                <a:gd name="connsiteY56" fmla="*/ 38576 h 141446"/>
                <a:gd name="connsiteX57" fmla="*/ 71914 w 139540"/>
                <a:gd name="connsiteY57" fmla="*/ 38576 h 141446"/>
                <a:gd name="connsiteX58" fmla="*/ 70485 w 139540"/>
                <a:gd name="connsiteY58" fmla="*/ 38576 h 141446"/>
                <a:gd name="connsiteX59" fmla="*/ 69532 w 139540"/>
                <a:gd name="connsiteY59" fmla="*/ 38100 h 141446"/>
                <a:gd name="connsiteX60" fmla="*/ 69532 w 139540"/>
                <a:gd name="connsiteY60" fmla="*/ 37147 h 141446"/>
                <a:gd name="connsiteX61" fmla="*/ 70961 w 139540"/>
                <a:gd name="connsiteY61" fmla="*/ 34766 h 141446"/>
                <a:gd name="connsiteX62" fmla="*/ 71914 w 139540"/>
                <a:gd name="connsiteY62" fmla="*/ 32861 h 141446"/>
                <a:gd name="connsiteX63" fmla="*/ 72390 w 139540"/>
                <a:gd name="connsiteY63" fmla="*/ 30480 h 141446"/>
                <a:gd name="connsiteX64" fmla="*/ 72390 w 139540"/>
                <a:gd name="connsiteY64" fmla="*/ 28575 h 141446"/>
                <a:gd name="connsiteX65" fmla="*/ 71914 w 139540"/>
                <a:gd name="connsiteY65" fmla="*/ 25241 h 141446"/>
                <a:gd name="connsiteX66" fmla="*/ 70485 w 139540"/>
                <a:gd name="connsiteY66" fmla="*/ 22860 h 141446"/>
                <a:gd name="connsiteX67" fmla="*/ 70009 w 139540"/>
                <a:gd name="connsiteY67" fmla="*/ 21431 h 141446"/>
                <a:gd name="connsiteX68" fmla="*/ 70009 w 139540"/>
                <a:gd name="connsiteY68" fmla="*/ 19526 h 141446"/>
                <a:gd name="connsiteX69" fmla="*/ 69532 w 139540"/>
                <a:gd name="connsiteY69" fmla="*/ 17621 h 141446"/>
                <a:gd name="connsiteX70" fmla="*/ 69532 w 139540"/>
                <a:gd name="connsiteY70" fmla="*/ 16669 h 141446"/>
                <a:gd name="connsiteX71" fmla="*/ 69056 w 139540"/>
                <a:gd name="connsiteY71" fmla="*/ 14764 h 141446"/>
                <a:gd name="connsiteX72" fmla="*/ 68580 w 139540"/>
                <a:gd name="connsiteY72" fmla="*/ 12859 h 141446"/>
                <a:gd name="connsiteX73" fmla="*/ 67627 w 139540"/>
                <a:gd name="connsiteY73" fmla="*/ 12383 h 141446"/>
                <a:gd name="connsiteX74" fmla="*/ 67151 w 139540"/>
                <a:gd name="connsiteY74" fmla="*/ 9525 h 141446"/>
                <a:gd name="connsiteX75" fmla="*/ 67627 w 139540"/>
                <a:gd name="connsiteY75" fmla="*/ 6668 h 141446"/>
                <a:gd name="connsiteX76" fmla="*/ 66198 w 139540"/>
                <a:gd name="connsiteY76" fmla="*/ 5715 h 141446"/>
                <a:gd name="connsiteX77" fmla="*/ 64294 w 139540"/>
                <a:gd name="connsiteY77" fmla="*/ 4763 h 141446"/>
                <a:gd name="connsiteX78" fmla="*/ 63341 w 139540"/>
                <a:gd name="connsiteY78" fmla="*/ 3810 h 141446"/>
                <a:gd name="connsiteX79" fmla="*/ 62389 w 139540"/>
                <a:gd name="connsiteY79" fmla="*/ 2381 h 141446"/>
                <a:gd name="connsiteX80" fmla="*/ 61913 w 139540"/>
                <a:gd name="connsiteY80" fmla="*/ 1905 h 141446"/>
                <a:gd name="connsiteX81" fmla="*/ 61436 w 139540"/>
                <a:gd name="connsiteY81" fmla="*/ 1905 h 141446"/>
                <a:gd name="connsiteX82" fmla="*/ 60960 w 139540"/>
                <a:gd name="connsiteY82" fmla="*/ 2858 h 141446"/>
                <a:gd name="connsiteX83" fmla="*/ 60007 w 139540"/>
                <a:gd name="connsiteY83" fmla="*/ 2858 h 141446"/>
                <a:gd name="connsiteX84" fmla="*/ 59055 w 139540"/>
                <a:gd name="connsiteY84" fmla="*/ 476 h 141446"/>
                <a:gd name="connsiteX85" fmla="*/ 58578 w 139540"/>
                <a:gd name="connsiteY85" fmla="*/ 0 h 141446"/>
                <a:gd name="connsiteX86" fmla="*/ 57626 w 139540"/>
                <a:gd name="connsiteY86" fmla="*/ 953 h 141446"/>
                <a:gd name="connsiteX87" fmla="*/ 49053 w 139540"/>
                <a:gd name="connsiteY87" fmla="*/ 3810 h 141446"/>
                <a:gd name="connsiteX88" fmla="*/ 48577 w 139540"/>
                <a:gd name="connsiteY88" fmla="*/ 2858 h 141446"/>
                <a:gd name="connsiteX89" fmla="*/ 47625 w 139540"/>
                <a:gd name="connsiteY89" fmla="*/ 1429 h 141446"/>
                <a:gd name="connsiteX90" fmla="*/ 46196 w 139540"/>
                <a:gd name="connsiteY90" fmla="*/ 953 h 141446"/>
                <a:gd name="connsiteX91" fmla="*/ 43339 w 139540"/>
                <a:gd name="connsiteY91" fmla="*/ 1905 h 141446"/>
                <a:gd name="connsiteX92" fmla="*/ 41434 w 139540"/>
                <a:gd name="connsiteY92" fmla="*/ 1905 h 141446"/>
                <a:gd name="connsiteX93" fmla="*/ 41434 w 139540"/>
                <a:gd name="connsiteY93" fmla="*/ 2858 h 141446"/>
                <a:gd name="connsiteX94" fmla="*/ 40481 w 139540"/>
                <a:gd name="connsiteY94" fmla="*/ 8096 h 141446"/>
                <a:gd name="connsiteX95" fmla="*/ 39052 w 139540"/>
                <a:gd name="connsiteY95" fmla="*/ 11906 h 141446"/>
                <a:gd name="connsiteX96" fmla="*/ 37623 w 139540"/>
                <a:gd name="connsiteY96" fmla="*/ 12859 h 141446"/>
                <a:gd name="connsiteX97" fmla="*/ 33338 w 139540"/>
                <a:gd name="connsiteY97" fmla="*/ 14288 h 141446"/>
                <a:gd name="connsiteX98" fmla="*/ 31909 w 139540"/>
                <a:gd name="connsiteY98" fmla="*/ 16193 h 141446"/>
                <a:gd name="connsiteX99" fmla="*/ 30003 w 139540"/>
                <a:gd name="connsiteY99" fmla="*/ 21908 h 141446"/>
                <a:gd name="connsiteX100" fmla="*/ 29051 w 139540"/>
                <a:gd name="connsiteY100" fmla="*/ 26670 h 141446"/>
                <a:gd name="connsiteX101" fmla="*/ 27622 w 139540"/>
                <a:gd name="connsiteY101" fmla="*/ 27146 h 141446"/>
                <a:gd name="connsiteX102" fmla="*/ 21431 w 139540"/>
                <a:gd name="connsiteY102" fmla="*/ 33814 h 141446"/>
                <a:gd name="connsiteX103" fmla="*/ 17145 w 139540"/>
                <a:gd name="connsiteY103" fmla="*/ 36671 h 141446"/>
                <a:gd name="connsiteX104" fmla="*/ 14288 w 139540"/>
                <a:gd name="connsiteY104" fmla="*/ 38576 h 141446"/>
                <a:gd name="connsiteX105" fmla="*/ 11430 w 139540"/>
                <a:gd name="connsiteY105" fmla="*/ 41434 h 141446"/>
                <a:gd name="connsiteX106" fmla="*/ 8096 w 139540"/>
                <a:gd name="connsiteY106" fmla="*/ 44291 h 141446"/>
                <a:gd name="connsiteX107" fmla="*/ 4286 w 139540"/>
                <a:gd name="connsiteY107" fmla="*/ 49054 h 141446"/>
                <a:gd name="connsiteX108" fmla="*/ 1428 w 139540"/>
                <a:gd name="connsiteY108" fmla="*/ 53816 h 141446"/>
                <a:gd name="connsiteX109" fmla="*/ 0 w 139540"/>
                <a:gd name="connsiteY109" fmla="*/ 55245 h 141446"/>
                <a:gd name="connsiteX110" fmla="*/ 7144 w 139540"/>
                <a:gd name="connsiteY110" fmla="*/ 62865 h 141446"/>
                <a:gd name="connsiteX111" fmla="*/ 17145 w 139540"/>
                <a:gd name="connsiteY111" fmla="*/ 67151 h 141446"/>
                <a:gd name="connsiteX112" fmla="*/ 22384 w 139540"/>
                <a:gd name="connsiteY112" fmla="*/ 70009 h 141446"/>
                <a:gd name="connsiteX113" fmla="*/ 24289 w 139540"/>
                <a:gd name="connsiteY113" fmla="*/ 75247 h 141446"/>
                <a:gd name="connsiteX114" fmla="*/ 27146 w 139540"/>
                <a:gd name="connsiteY114" fmla="*/ 77153 h 141446"/>
                <a:gd name="connsiteX115" fmla="*/ 30956 w 139540"/>
                <a:gd name="connsiteY115" fmla="*/ 78581 h 141446"/>
                <a:gd name="connsiteX116" fmla="*/ 36671 w 139540"/>
                <a:gd name="connsiteY116" fmla="*/ 80010 h 141446"/>
                <a:gd name="connsiteX117" fmla="*/ 41910 w 139540"/>
                <a:gd name="connsiteY117" fmla="*/ 83344 h 141446"/>
                <a:gd name="connsiteX118" fmla="*/ 62865 w 139540"/>
                <a:gd name="connsiteY118" fmla="*/ 101918 h 141446"/>
                <a:gd name="connsiteX119" fmla="*/ 72390 w 139540"/>
                <a:gd name="connsiteY119" fmla="*/ 111443 h 141446"/>
                <a:gd name="connsiteX120" fmla="*/ 80486 w 139540"/>
                <a:gd name="connsiteY120" fmla="*/ 117634 h 141446"/>
                <a:gd name="connsiteX121" fmla="*/ 110490 w 139540"/>
                <a:gd name="connsiteY121" fmla="*/ 133350 h 141446"/>
                <a:gd name="connsiteX122" fmla="*/ 119063 w 139540"/>
                <a:gd name="connsiteY122" fmla="*/ 136208 h 141446"/>
                <a:gd name="connsiteX123" fmla="*/ 130492 w 139540"/>
                <a:gd name="connsiteY123" fmla="*/ 140970 h 141446"/>
                <a:gd name="connsiteX124" fmla="*/ 134778 w 139540"/>
                <a:gd name="connsiteY124" fmla="*/ 141446 h 141446"/>
                <a:gd name="connsiteX125" fmla="*/ 133826 w 139540"/>
                <a:gd name="connsiteY125" fmla="*/ 140018 h 141446"/>
                <a:gd name="connsiteX126" fmla="*/ 133826 w 139540"/>
                <a:gd name="connsiteY126" fmla="*/ 133826 h 141446"/>
                <a:gd name="connsiteX127" fmla="*/ 132873 w 139540"/>
                <a:gd name="connsiteY127" fmla="*/ 125730 h 141446"/>
                <a:gd name="connsiteX128" fmla="*/ 133350 w 139540"/>
                <a:gd name="connsiteY128" fmla="*/ 122396 h 141446"/>
                <a:gd name="connsiteX129" fmla="*/ 133826 w 139540"/>
                <a:gd name="connsiteY129" fmla="*/ 119063 h 141446"/>
                <a:gd name="connsiteX130" fmla="*/ 133826 w 139540"/>
                <a:gd name="connsiteY130" fmla="*/ 116681 h 141446"/>
                <a:gd name="connsiteX131" fmla="*/ 135731 w 139540"/>
                <a:gd name="connsiteY131" fmla="*/ 115729 h 141446"/>
                <a:gd name="connsiteX132" fmla="*/ 136207 w 139540"/>
                <a:gd name="connsiteY132" fmla="*/ 114776 h 141446"/>
                <a:gd name="connsiteX133" fmla="*/ 136684 w 139540"/>
                <a:gd name="connsiteY133" fmla="*/ 111443 h 141446"/>
                <a:gd name="connsiteX134" fmla="*/ 138589 w 139540"/>
                <a:gd name="connsiteY134" fmla="*/ 108585 h 141446"/>
                <a:gd name="connsiteX135" fmla="*/ 138589 w 139540"/>
                <a:gd name="connsiteY135" fmla="*/ 103346 h 141446"/>
                <a:gd name="connsiteX136" fmla="*/ 139065 w 139540"/>
                <a:gd name="connsiteY136" fmla="*/ 102394 h 141446"/>
                <a:gd name="connsiteX137" fmla="*/ 139541 w 139540"/>
                <a:gd name="connsiteY137" fmla="*/ 100965 h 1414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</a:cxnLst>
              <a:rect l="l" t="t" r="r" b="b"/>
              <a:pathLst>
                <a:path w="139540" h="141446">
                  <a:moveTo>
                    <a:pt x="138589" y="97631"/>
                  </a:moveTo>
                  <a:lnTo>
                    <a:pt x="137636" y="90964"/>
                  </a:lnTo>
                  <a:lnTo>
                    <a:pt x="137160" y="90964"/>
                  </a:lnTo>
                  <a:lnTo>
                    <a:pt x="136684" y="90964"/>
                  </a:lnTo>
                  <a:lnTo>
                    <a:pt x="135731" y="90964"/>
                  </a:lnTo>
                  <a:lnTo>
                    <a:pt x="131445" y="89059"/>
                  </a:lnTo>
                  <a:lnTo>
                    <a:pt x="128111" y="88583"/>
                  </a:lnTo>
                  <a:lnTo>
                    <a:pt x="126206" y="86678"/>
                  </a:lnTo>
                  <a:lnTo>
                    <a:pt x="125730" y="84296"/>
                  </a:lnTo>
                  <a:lnTo>
                    <a:pt x="124777" y="83344"/>
                  </a:lnTo>
                  <a:lnTo>
                    <a:pt x="123825" y="80963"/>
                  </a:lnTo>
                  <a:lnTo>
                    <a:pt x="122872" y="78105"/>
                  </a:lnTo>
                  <a:lnTo>
                    <a:pt x="119539" y="76200"/>
                  </a:lnTo>
                  <a:lnTo>
                    <a:pt x="116681" y="75724"/>
                  </a:lnTo>
                  <a:lnTo>
                    <a:pt x="114776" y="76200"/>
                  </a:lnTo>
                  <a:lnTo>
                    <a:pt x="112395" y="76200"/>
                  </a:lnTo>
                  <a:lnTo>
                    <a:pt x="109538" y="75247"/>
                  </a:lnTo>
                  <a:lnTo>
                    <a:pt x="107632" y="73819"/>
                  </a:lnTo>
                  <a:lnTo>
                    <a:pt x="105727" y="71914"/>
                  </a:lnTo>
                  <a:lnTo>
                    <a:pt x="103822" y="70485"/>
                  </a:lnTo>
                  <a:lnTo>
                    <a:pt x="102394" y="70485"/>
                  </a:lnTo>
                  <a:lnTo>
                    <a:pt x="100965" y="70009"/>
                  </a:lnTo>
                  <a:lnTo>
                    <a:pt x="99060" y="69533"/>
                  </a:lnTo>
                  <a:lnTo>
                    <a:pt x="98584" y="68580"/>
                  </a:lnTo>
                  <a:lnTo>
                    <a:pt x="105251" y="61913"/>
                  </a:lnTo>
                  <a:lnTo>
                    <a:pt x="107632" y="59055"/>
                  </a:lnTo>
                  <a:lnTo>
                    <a:pt x="108109" y="56674"/>
                  </a:lnTo>
                  <a:lnTo>
                    <a:pt x="108109" y="54769"/>
                  </a:lnTo>
                  <a:lnTo>
                    <a:pt x="109061" y="52864"/>
                  </a:lnTo>
                  <a:lnTo>
                    <a:pt x="109061" y="49530"/>
                  </a:lnTo>
                  <a:lnTo>
                    <a:pt x="105251" y="38100"/>
                  </a:lnTo>
                  <a:lnTo>
                    <a:pt x="104298" y="34766"/>
                  </a:lnTo>
                  <a:lnTo>
                    <a:pt x="103346" y="33814"/>
                  </a:lnTo>
                  <a:lnTo>
                    <a:pt x="102394" y="33338"/>
                  </a:lnTo>
                  <a:lnTo>
                    <a:pt x="101441" y="32385"/>
                  </a:lnTo>
                  <a:lnTo>
                    <a:pt x="100013" y="30956"/>
                  </a:lnTo>
                  <a:lnTo>
                    <a:pt x="99536" y="29051"/>
                  </a:lnTo>
                  <a:lnTo>
                    <a:pt x="98584" y="29051"/>
                  </a:lnTo>
                  <a:lnTo>
                    <a:pt x="96678" y="29051"/>
                  </a:lnTo>
                  <a:lnTo>
                    <a:pt x="95250" y="30004"/>
                  </a:lnTo>
                  <a:lnTo>
                    <a:pt x="94297" y="31909"/>
                  </a:lnTo>
                  <a:lnTo>
                    <a:pt x="94297" y="33814"/>
                  </a:lnTo>
                  <a:lnTo>
                    <a:pt x="93821" y="35243"/>
                  </a:lnTo>
                  <a:lnTo>
                    <a:pt x="92869" y="36195"/>
                  </a:lnTo>
                  <a:lnTo>
                    <a:pt x="90964" y="39053"/>
                  </a:lnTo>
                  <a:lnTo>
                    <a:pt x="90011" y="41434"/>
                  </a:lnTo>
                  <a:lnTo>
                    <a:pt x="89059" y="43339"/>
                  </a:lnTo>
                  <a:lnTo>
                    <a:pt x="87153" y="43339"/>
                  </a:lnTo>
                  <a:lnTo>
                    <a:pt x="86677" y="42863"/>
                  </a:lnTo>
                  <a:lnTo>
                    <a:pt x="85725" y="43339"/>
                  </a:lnTo>
                  <a:lnTo>
                    <a:pt x="83344" y="44291"/>
                  </a:lnTo>
                  <a:lnTo>
                    <a:pt x="80963" y="44768"/>
                  </a:lnTo>
                  <a:lnTo>
                    <a:pt x="80486" y="43815"/>
                  </a:lnTo>
                  <a:lnTo>
                    <a:pt x="79057" y="42863"/>
                  </a:lnTo>
                  <a:lnTo>
                    <a:pt x="77628" y="40958"/>
                  </a:lnTo>
                  <a:lnTo>
                    <a:pt x="76200" y="39529"/>
                  </a:lnTo>
                  <a:lnTo>
                    <a:pt x="72866" y="38576"/>
                  </a:lnTo>
                  <a:lnTo>
                    <a:pt x="71914" y="38576"/>
                  </a:lnTo>
                  <a:lnTo>
                    <a:pt x="70485" y="38576"/>
                  </a:lnTo>
                  <a:lnTo>
                    <a:pt x="69532" y="38100"/>
                  </a:lnTo>
                  <a:lnTo>
                    <a:pt x="69532" y="37147"/>
                  </a:lnTo>
                  <a:lnTo>
                    <a:pt x="70961" y="34766"/>
                  </a:lnTo>
                  <a:lnTo>
                    <a:pt x="71914" y="32861"/>
                  </a:lnTo>
                  <a:lnTo>
                    <a:pt x="72390" y="30480"/>
                  </a:lnTo>
                  <a:lnTo>
                    <a:pt x="72390" y="28575"/>
                  </a:lnTo>
                  <a:lnTo>
                    <a:pt x="71914" y="25241"/>
                  </a:lnTo>
                  <a:lnTo>
                    <a:pt x="70485" y="22860"/>
                  </a:lnTo>
                  <a:lnTo>
                    <a:pt x="70009" y="21431"/>
                  </a:lnTo>
                  <a:lnTo>
                    <a:pt x="70009" y="19526"/>
                  </a:lnTo>
                  <a:lnTo>
                    <a:pt x="69532" y="17621"/>
                  </a:lnTo>
                  <a:lnTo>
                    <a:pt x="69532" y="16669"/>
                  </a:lnTo>
                  <a:lnTo>
                    <a:pt x="69056" y="14764"/>
                  </a:lnTo>
                  <a:lnTo>
                    <a:pt x="68580" y="12859"/>
                  </a:lnTo>
                  <a:lnTo>
                    <a:pt x="67627" y="12383"/>
                  </a:lnTo>
                  <a:lnTo>
                    <a:pt x="67151" y="9525"/>
                  </a:lnTo>
                  <a:lnTo>
                    <a:pt x="67627" y="6668"/>
                  </a:lnTo>
                  <a:lnTo>
                    <a:pt x="66198" y="5715"/>
                  </a:lnTo>
                  <a:lnTo>
                    <a:pt x="64294" y="4763"/>
                  </a:lnTo>
                  <a:lnTo>
                    <a:pt x="63341" y="3810"/>
                  </a:lnTo>
                  <a:lnTo>
                    <a:pt x="62389" y="2381"/>
                  </a:lnTo>
                  <a:lnTo>
                    <a:pt x="61913" y="1905"/>
                  </a:lnTo>
                  <a:lnTo>
                    <a:pt x="61436" y="1905"/>
                  </a:lnTo>
                  <a:lnTo>
                    <a:pt x="60960" y="2858"/>
                  </a:lnTo>
                  <a:lnTo>
                    <a:pt x="60007" y="2858"/>
                  </a:lnTo>
                  <a:lnTo>
                    <a:pt x="59055" y="476"/>
                  </a:lnTo>
                  <a:lnTo>
                    <a:pt x="58578" y="0"/>
                  </a:lnTo>
                  <a:lnTo>
                    <a:pt x="57626" y="953"/>
                  </a:lnTo>
                  <a:lnTo>
                    <a:pt x="49053" y="3810"/>
                  </a:lnTo>
                  <a:lnTo>
                    <a:pt x="48577" y="2858"/>
                  </a:lnTo>
                  <a:lnTo>
                    <a:pt x="47625" y="1429"/>
                  </a:lnTo>
                  <a:lnTo>
                    <a:pt x="46196" y="953"/>
                  </a:lnTo>
                  <a:lnTo>
                    <a:pt x="43339" y="1905"/>
                  </a:lnTo>
                  <a:lnTo>
                    <a:pt x="41434" y="1905"/>
                  </a:lnTo>
                  <a:lnTo>
                    <a:pt x="41434" y="2858"/>
                  </a:lnTo>
                  <a:lnTo>
                    <a:pt x="40481" y="8096"/>
                  </a:lnTo>
                  <a:lnTo>
                    <a:pt x="39052" y="11906"/>
                  </a:lnTo>
                  <a:lnTo>
                    <a:pt x="37623" y="12859"/>
                  </a:lnTo>
                  <a:lnTo>
                    <a:pt x="33338" y="14288"/>
                  </a:lnTo>
                  <a:lnTo>
                    <a:pt x="31909" y="16193"/>
                  </a:lnTo>
                  <a:lnTo>
                    <a:pt x="30003" y="21908"/>
                  </a:lnTo>
                  <a:lnTo>
                    <a:pt x="29051" y="26670"/>
                  </a:lnTo>
                  <a:lnTo>
                    <a:pt x="27622" y="27146"/>
                  </a:lnTo>
                  <a:lnTo>
                    <a:pt x="21431" y="33814"/>
                  </a:lnTo>
                  <a:lnTo>
                    <a:pt x="17145" y="36671"/>
                  </a:lnTo>
                  <a:lnTo>
                    <a:pt x="14288" y="38576"/>
                  </a:lnTo>
                  <a:lnTo>
                    <a:pt x="11430" y="41434"/>
                  </a:lnTo>
                  <a:lnTo>
                    <a:pt x="8096" y="44291"/>
                  </a:lnTo>
                  <a:lnTo>
                    <a:pt x="4286" y="49054"/>
                  </a:lnTo>
                  <a:lnTo>
                    <a:pt x="1428" y="53816"/>
                  </a:lnTo>
                  <a:lnTo>
                    <a:pt x="0" y="55245"/>
                  </a:lnTo>
                  <a:lnTo>
                    <a:pt x="7144" y="62865"/>
                  </a:lnTo>
                  <a:lnTo>
                    <a:pt x="17145" y="67151"/>
                  </a:lnTo>
                  <a:lnTo>
                    <a:pt x="22384" y="70009"/>
                  </a:lnTo>
                  <a:lnTo>
                    <a:pt x="24289" y="75247"/>
                  </a:lnTo>
                  <a:lnTo>
                    <a:pt x="27146" y="77153"/>
                  </a:lnTo>
                  <a:lnTo>
                    <a:pt x="30956" y="78581"/>
                  </a:lnTo>
                  <a:lnTo>
                    <a:pt x="36671" y="80010"/>
                  </a:lnTo>
                  <a:lnTo>
                    <a:pt x="41910" y="83344"/>
                  </a:lnTo>
                  <a:lnTo>
                    <a:pt x="62865" y="101918"/>
                  </a:lnTo>
                  <a:lnTo>
                    <a:pt x="72390" y="111443"/>
                  </a:lnTo>
                  <a:lnTo>
                    <a:pt x="80486" y="117634"/>
                  </a:lnTo>
                  <a:lnTo>
                    <a:pt x="110490" y="133350"/>
                  </a:lnTo>
                  <a:lnTo>
                    <a:pt x="119063" y="136208"/>
                  </a:lnTo>
                  <a:lnTo>
                    <a:pt x="130492" y="140970"/>
                  </a:lnTo>
                  <a:lnTo>
                    <a:pt x="134778" y="141446"/>
                  </a:lnTo>
                  <a:lnTo>
                    <a:pt x="133826" y="140018"/>
                  </a:lnTo>
                  <a:lnTo>
                    <a:pt x="133826" y="133826"/>
                  </a:lnTo>
                  <a:lnTo>
                    <a:pt x="132873" y="125730"/>
                  </a:lnTo>
                  <a:lnTo>
                    <a:pt x="133350" y="122396"/>
                  </a:lnTo>
                  <a:lnTo>
                    <a:pt x="133826" y="119063"/>
                  </a:lnTo>
                  <a:lnTo>
                    <a:pt x="133826" y="116681"/>
                  </a:lnTo>
                  <a:lnTo>
                    <a:pt x="135731" y="115729"/>
                  </a:lnTo>
                  <a:lnTo>
                    <a:pt x="136207" y="114776"/>
                  </a:lnTo>
                  <a:lnTo>
                    <a:pt x="136684" y="111443"/>
                  </a:lnTo>
                  <a:lnTo>
                    <a:pt x="138589" y="108585"/>
                  </a:lnTo>
                  <a:lnTo>
                    <a:pt x="138589" y="103346"/>
                  </a:lnTo>
                  <a:lnTo>
                    <a:pt x="139065" y="102394"/>
                  </a:lnTo>
                  <a:lnTo>
                    <a:pt x="139541" y="100965"/>
                  </a:lnTo>
                  <a:close/>
                </a:path>
              </a:pathLst>
            </a:custGeom>
            <a:grpFill/>
            <a:ln w="3175" cap="flat">
              <a:solidFill>
                <a:schemeClr val="bg1">
                  <a:lumMod val="75000"/>
                </a:scheme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" name="Freeform: Shape 364">
              <a:extLst>
                <a:ext uri="{FF2B5EF4-FFF2-40B4-BE49-F238E27FC236}">
                  <a16:creationId xmlns:a16="http://schemas.microsoft.com/office/drawing/2014/main" id="{46B1D604-CF15-E7F8-8EAD-E162595FBF68}"/>
                </a:ext>
              </a:extLst>
            </p:cNvPr>
            <p:cNvSpPr/>
            <p:nvPr/>
          </p:nvSpPr>
          <p:spPr>
            <a:xfrm>
              <a:off x="8432482" y="3968114"/>
              <a:ext cx="72866" cy="130968"/>
            </a:xfrm>
            <a:custGeom>
              <a:avLst/>
              <a:gdLst>
                <a:gd name="connsiteX0" fmla="*/ 72390 w 72866"/>
                <a:gd name="connsiteY0" fmla="*/ 85725 h 130968"/>
                <a:gd name="connsiteX1" fmla="*/ 70961 w 72866"/>
                <a:gd name="connsiteY1" fmla="*/ 80963 h 130968"/>
                <a:gd name="connsiteX2" fmla="*/ 69532 w 72866"/>
                <a:gd name="connsiteY2" fmla="*/ 79534 h 130968"/>
                <a:gd name="connsiteX3" fmla="*/ 67151 w 72866"/>
                <a:gd name="connsiteY3" fmla="*/ 74295 h 130968"/>
                <a:gd name="connsiteX4" fmla="*/ 65723 w 72866"/>
                <a:gd name="connsiteY4" fmla="*/ 72390 h 130968"/>
                <a:gd name="connsiteX5" fmla="*/ 65723 w 72866"/>
                <a:gd name="connsiteY5" fmla="*/ 71438 h 130968"/>
                <a:gd name="connsiteX6" fmla="*/ 65723 w 72866"/>
                <a:gd name="connsiteY6" fmla="*/ 70485 h 130968"/>
                <a:gd name="connsiteX7" fmla="*/ 65247 w 72866"/>
                <a:gd name="connsiteY7" fmla="*/ 69056 h 130968"/>
                <a:gd name="connsiteX8" fmla="*/ 57626 w 72866"/>
                <a:gd name="connsiteY8" fmla="*/ 57626 h 130968"/>
                <a:gd name="connsiteX9" fmla="*/ 57150 w 72866"/>
                <a:gd name="connsiteY9" fmla="*/ 56674 h 130968"/>
                <a:gd name="connsiteX10" fmla="*/ 57150 w 72866"/>
                <a:gd name="connsiteY10" fmla="*/ 54292 h 130968"/>
                <a:gd name="connsiteX11" fmla="*/ 55245 w 72866"/>
                <a:gd name="connsiteY11" fmla="*/ 47149 h 130968"/>
                <a:gd name="connsiteX12" fmla="*/ 53816 w 72866"/>
                <a:gd name="connsiteY12" fmla="*/ 45720 h 130968"/>
                <a:gd name="connsiteX13" fmla="*/ 51911 w 72866"/>
                <a:gd name="connsiteY13" fmla="*/ 45244 h 130968"/>
                <a:gd name="connsiteX14" fmla="*/ 50482 w 72866"/>
                <a:gd name="connsiteY14" fmla="*/ 44291 h 130968"/>
                <a:gd name="connsiteX15" fmla="*/ 50006 w 72866"/>
                <a:gd name="connsiteY15" fmla="*/ 42863 h 130968"/>
                <a:gd name="connsiteX16" fmla="*/ 50006 w 72866"/>
                <a:gd name="connsiteY16" fmla="*/ 40957 h 130968"/>
                <a:gd name="connsiteX17" fmla="*/ 49530 w 72866"/>
                <a:gd name="connsiteY17" fmla="*/ 39053 h 130968"/>
                <a:gd name="connsiteX18" fmla="*/ 43339 w 72866"/>
                <a:gd name="connsiteY18" fmla="*/ 30004 h 130968"/>
                <a:gd name="connsiteX19" fmla="*/ 41910 w 72866"/>
                <a:gd name="connsiteY19" fmla="*/ 29051 h 130968"/>
                <a:gd name="connsiteX20" fmla="*/ 40481 w 72866"/>
                <a:gd name="connsiteY20" fmla="*/ 28575 h 130968"/>
                <a:gd name="connsiteX21" fmla="*/ 39529 w 72866"/>
                <a:gd name="connsiteY21" fmla="*/ 26670 h 130968"/>
                <a:gd name="connsiteX22" fmla="*/ 39053 w 72866"/>
                <a:gd name="connsiteY22" fmla="*/ 24765 h 130968"/>
                <a:gd name="connsiteX23" fmla="*/ 32861 w 72866"/>
                <a:gd name="connsiteY23" fmla="*/ 15240 h 130968"/>
                <a:gd name="connsiteX24" fmla="*/ 21431 w 72866"/>
                <a:gd name="connsiteY24" fmla="*/ 5715 h 130968"/>
                <a:gd name="connsiteX25" fmla="*/ 17145 w 72866"/>
                <a:gd name="connsiteY25" fmla="*/ 476 h 130968"/>
                <a:gd name="connsiteX26" fmla="*/ 14764 w 72866"/>
                <a:gd name="connsiteY26" fmla="*/ 0 h 130968"/>
                <a:gd name="connsiteX27" fmla="*/ 11430 w 72866"/>
                <a:gd name="connsiteY27" fmla="*/ 0 h 130968"/>
                <a:gd name="connsiteX28" fmla="*/ 8097 w 72866"/>
                <a:gd name="connsiteY28" fmla="*/ 0 h 130968"/>
                <a:gd name="connsiteX29" fmla="*/ 7620 w 72866"/>
                <a:gd name="connsiteY29" fmla="*/ 476 h 130968"/>
                <a:gd name="connsiteX30" fmla="*/ 7144 w 72866"/>
                <a:gd name="connsiteY30" fmla="*/ 2381 h 130968"/>
                <a:gd name="connsiteX31" fmla="*/ 8097 w 72866"/>
                <a:gd name="connsiteY31" fmla="*/ 3810 h 130968"/>
                <a:gd name="connsiteX32" fmla="*/ 10478 w 72866"/>
                <a:gd name="connsiteY32" fmla="*/ 5715 h 130968"/>
                <a:gd name="connsiteX33" fmla="*/ 17622 w 72866"/>
                <a:gd name="connsiteY33" fmla="*/ 7144 h 130968"/>
                <a:gd name="connsiteX34" fmla="*/ 21907 w 72866"/>
                <a:gd name="connsiteY34" fmla="*/ 9049 h 130968"/>
                <a:gd name="connsiteX35" fmla="*/ 23336 w 72866"/>
                <a:gd name="connsiteY35" fmla="*/ 11430 h 130968"/>
                <a:gd name="connsiteX36" fmla="*/ 21431 w 72866"/>
                <a:gd name="connsiteY36" fmla="*/ 11430 h 130968"/>
                <a:gd name="connsiteX37" fmla="*/ 19526 w 72866"/>
                <a:gd name="connsiteY37" fmla="*/ 11906 h 130968"/>
                <a:gd name="connsiteX38" fmla="*/ 17622 w 72866"/>
                <a:gd name="connsiteY38" fmla="*/ 10954 h 130968"/>
                <a:gd name="connsiteX39" fmla="*/ 15716 w 72866"/>
                <a:gd name="connsiteY39" fmla="*/ 9525 h 130968"/>
                <a:gd name="connsiteX40" fmla="*/ 11906 w 72866"/>
                <a:gd name="connsiteY40" fmla="*/ 8096 h 130968"/>
                <a:gd name="connsiteX41" fmla="*/ 12859 w 72866"/>
                <a:gd name="connsiteY41" fmla="*/ 12382 h 130968"/>
                <a:gd name="connsiteX42" fmla="*/ 13335 w 72866"/>
                <a:gd name="connsiteY42" fmla="*/ 16669 h 130968"/>
                <a:gd name="connsiteX43" fmla="*/ 12859 w 72866"/>
                <a:gd name="connsiteY43" fmla="*/ 20479 h 130968"/>
                <a:gd name="connsiteX44" fmla="*/ 11906 w 72866"/>
                <a:gd name="connsiteY44" fmla="*/ 24289 h 130968"/>
                <a:gd name="connsiteX45" fmla="*/ 7144 w 72866"/>
                <a:gd name="connsiteY45" fmla="*/ 30956 h 130968"/>
                <a:gd name="connsiteX46" fmla="*/ 7144 w 72866"/>
                <a:gd name="connsiteY46" fmla="*/ 32861 h 130968"/>
                <a:gd name="connsiteX47" fmla="*/ 7620 w 72866"/>
                <a:gd name="connsiteY47" fmla="*/ 36195 h 130968"/>
                <a:gd name="connsiteX48" fmla="*/ 7620 w 72866"/>
                <a:gd name="connsiteY48" fmla="*/ 38100 h 130968"/>
                <a:gd name="connsiteX49" fmla="*/ 4763 w 72866"/>
                <a:gd name="connsiteY49" fmla="*/ 47625 h 130968"/>
                <a:gd name="connsiteX50" fmla="*/ 4286 w 72866"/>
                <a:gd name="connsiteY50" fmla="*/ 51435 h 130968"/>
                <a:gd name="connsiteX51" fmla="*/ 3334 w 72866"/>
                <a:gd name="connsiteY51" fmla="*/ 60007 h 130968"/>
                <a:gd name="connsiteX52" fmla="*/ 2381 w 72866"/>
                <a:gd name="connsiteY52" fmla="*/ 60960 h 130968"/>
                <a:gd name="connsiteX53" fmla="*/ 1429 w 72866"/>
                <a:gd name="connsiteY53" fmla="*/ 60007 h 130968"/>
                <a:gd name="connsiteX54" fmla="*/ 1429 w 72866"/>
                <a:gd name="connsiteY54" fmla="*/ 51911 h 130968"/>
                <a:gd name="connsiteX55" fmla="*/ 0 w 72866"/>
                <a:gd name="connsiteY55" fmla="*/ 55721 h 130968"/>
                <a:gd name="connsiteX56" fmla="*/ 0 w 72866"/>
                <a:gd name="connsiteY56" fmla="*/ 59531 h 130968"/>
                <a:gd name="connsiteX57" fmla="*/ 1905 w 72866"/>
                <a:gd name="connsiteY57" fmla="*/ 68580 h 130968"/>
                <a:gd name="connsiteX58" fmla="*/ 2857 w 72866"/>
                <a:gd name="connsiteY58" fmla="*/ 75724 h 130968"/>
                <a:gd name="connsiteX59" fmla="*/ 5239 w 72866"/>
                <a:gd name="connsiteY59" fmla="*/ 101441 h 130968"/>
                <a:gd name="connsiteX60" fmla="*/ 8097 w 72866"/>
                <a:gd name="connsiteY60" fmla="*/ 109538 h 130968"/>
                <a:gd name="connsiteX61" fmla="*/ 10001 w 72866"/>
                <a:gd name="connsiteY61" fmla="*/ 117157 h 130968"/>
                <a:gd name="connsiteX62" fmla="*/ 12859 w 72866"/>
                <a:gd name="connsiteY62" fmla="*/ 124301 h 130968"/>
                <a:gd name="connsiteX63" fmla="*/ 18574 w 72866"/>
                <a:gd name="connsiteY63" fmla="*/ 129064 h 130968"/>
                <a:gd name="connsiteX64" fmla="*/ 26194 w 72866"/>
                <a:gd name="connsiteY64" fmla="*/ 130969 h 130968"/>
                <a:gd name="connsiteX65" fmla="*/ 33814 w 72866"/>
                <a:gd name="connsiteY65" fmla="*/ 130016 h 130968"/>
                <a:gd name="connsiteX66" fmla="*/ 42386 w 72866"/>
                <a:gd name="connsiteY66" fmla="*/ 126206 h 130968"/>
                <a:gd name="connsiteX67" fmla="*/ 53816 w 72866"/>
                <a:gd name="connsiteY67" fmla="*/ 122396 h 130968"/>
                <a:gd name="connsiteX68" fmla="*/ 56198 w 72866"/>
                <a:gd name="connsiteY68" fmla="*/ 120967 h 130968"/>
                <a:gd name="connsiteX69" fmla="*/ 64770 w 72866"/>
                <a:gd name="connsiteY69" fmla="*/ 114776 h 130968"/>
                <a:gd name="connsiteX70" fmla="*/ 67151 w 72866"/>
                <a:gd name="connsiteY70" fmla="*/ 111919 h 130968"/>
                <a:gd name="connsiteX71" fmla="*/ 69056 w 72866"/>
                <a:gd name="connsiteY71" fmla="*/ 108585 h 130968"/>
                <a:gd name="connsiteX72" fmla="*/ 70961 w 72866"/>
                <a:gd name="connsiteY72" fmla="*/ 103822 h 130968"/>
                <a:gd name="connsiteX73" fmla="*/ 72390 w 72866"/>
                <a:gd name="connsiteY73" fmla="*/ 99060 h 130968"/>
                <a:gd name="connsiteX74" fmla="*/ 72866 w 72866"/>
                <a:gd name="connsiteY74" fmla="*/ 95250 h 130968"/>
                <a:gd name="connsiteX75" fmla="*/ 72390 w 72866"/>
                <a:gd name="connsiteY75" fmla="*/ 85725 h 1309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72866" h="130968">
                  <a:moveTo>
                    <a:pt x="72390" y="85725"/>
                  </a:moveTo>
                  <a:lnTo>
                    <a:pt x="70961" y="80963"/>
                  </a:lnTo>
                  <a:lnTo>
                    <a:pt x="69532" y="79534"/>
                  </a:lnTo>
                  <a:lnTo>
                    <a:pt x="67151" y="74295"/>
                  </a:lnTo>
                  <a:lnTo>
                    <a:pt x="65723" y="72390"/>
                  </a:lnTo>
                  <a:lnTo>
                    <a:pt x="65723" y="71438"/>
                  </a:lnTo>
                  <a:lnTo>
                    <a:pt x="65723" y="70485"/>
                  </a:lnTo>
                  <a:lnTo>
                    <a:pt x="65247" y="69056"/>
                  </a:lnTo>
                  <a:lnTo>
                    <a:pt x="57626" y="57626"/>
                  </a:lnTo>
                  <a:lnTo>
                    <a:pt x="57150" y="56674"/>
                  </a:lnTo>
                  <a:lnTo>
                    <a:pt x="57150" y="54292"/>
                  </a:lnTo>
                  <a:lnTo>
                    <a:pt x="55245" y="47149"/>
                  </a:lnTo>
                  <a:lnTo>
                    <a:pt x="53816" y="45720"/>
                  </a:lnTo>
                  <a:lnTo>
                    <a:pt x="51911" y="45244"/>
                  </a:lnTo>
                  <a:lnTo>
                    <a:pt x="50482" y="44291"/>
                  </a:lnTo>
                  <a:lnTo>
                    <a:pt x="50006" y="42863"/>
                  </a:lnTo>
                  <a:lnTo>
                    <a:pt x="50006" y="40957"/>
                  </a:lnTo>
                  <a:lnTo>
                    <a:pt x="49530" y="39053"/>
                  </a:lnTo>
                  <a:lnTo>
                    <a:pt x="43339" y="30004"/>
                  </a:lnTo>
                  <a:lnTo>
                    <a:pt x="41910" y="29051"/>
                  </a:lnTo>
                  <a:lnTo>
                    <a:pt x="40481" y="28575"/>
                  </a:lnTo>
                  <a:lnTo>
                    <a:pt x="39529" y="26670"/>
                  </a:lnTo>
                  <a:lnTo>
                    <a:pt x="39053" y="24765"/>
                  </a:lnTo>
                  <a:lnTo>
                    <a:pt x="32861" y="15240"/>
                  </a:lnTo>
                  <a:lnTo>
                    <a:pt x="21431" y="5715"/>
                  </a:lnTo>
                  <a:lnTo>
                    <a:pt x="17145" y="476"/>
                  </a:lnTo>
                  <a:lnTo>
                    <a:pt x="14764" y="0"/>
                  </a:lnTo>
                  <a:lnTo>
                    <a:pt x="11430" y="0"/>
                  </a:lnTo>
                  <a:lnTo>
                    <a:pt x="8097" y="0"/>
                  </a:lnTo>
                  <a:lnTo>
                    <a:pt x="7620" y="476"/>
                  </a:lnTo>
                  <a:lnTo>
                    <a:pt x="7144" y="2381"/>
                  </a:lnTo>
                  <a:lnTo>
                    <a:pt x="8097" y="3810"/>
                  </a:lnTo>
                  <a:lnTo>
                    <a:pt x="10478" y="5715"/>
                  </a:lnTo>
                  <a:lnTo>
                    <a:pt x="17622" y="7144"/>
                  </a:lnTo>
                  <a:lnTo>
                    <a:pt x="21907" y="9049"/>
                  </a:lnTo>
                  <a:lnTo>
                    <a:pt x="23336" y="11430"/>
                  </a:lnTo>
                  <a:lnTo>
                    <a:pt x="21431" y="11430"/>
                  </a:lnTo>
                  <a:lnTo>
                    <a:pt x="19526" y="11906"/>
                  </a:lnTo>
                  <a:lnTo>
                    <a:pt x="17622" y="10954"/>
                  </a:lnTo>
                  <a:lnTo>
                    <a:pt x="15716" y="9525"/>
                  </a:lnTo>
                  <a:lnTo>
                    <a:pt x="11906" y="8096"/>
                  </a:lnTo>
                  <a:lnTo>
                    <a:pt x="12859" y="12382"/>
                  </a:lnTo>
                  <a:lnTo>
                    <a:pt x="13335" y="16669"/>
                  </a:lnTo>
                  <a:lnTo>
                    <a:pt x="12859" y="20479"/>
                  </a:lnTo>
                  <a:lnTo>
                    <a:pt x="11906" y="24289"/>
                  </a:lnTo>
                  <a:lnTo>
                    <a:pt x="7144" y="30956"/>
                  </a:lnTo>
                  <a:lnTo>
                    <a:pt x="7144" y="32861"/>
                  </a:lnTo>
                  <a:lnTo>
                    <a:pt x="7620" y="36195"/>
                  </a:lnTo>
                  <a:lnTo>
                    <a:pt x="7620" y="38100"/>
                  </a:lnTo>
                  <a:lnTo>
                    <a:pt x="4763" y="47625"/>
                  </a:lnTo>
                  <a:lnTo>
                    <a:pt x="4286" y="51435"/>
                  </a:lnTo>
                  <a:lnTo>
                    <a:pt x="3334" y="60007"/>
                  </a:lnTo>
                  <a:lnTo>
                    <a:pt x="2381" y="60960"/>
                  </a:lnTo>
                  <a:lnTo>
                    <a:pt x="1429" y="60007"/>
                  </a:lnTo>
                  <a:lnTo>
                    <a:pt x="1429" y="51911"/>
                  </a:lnTo>
                  <a:lnTo>
                    <a:pt x="0" y="55721"/>
                  </a:lnTo>
                  <a:lnTo>
                    <a:pt x="0" y="59531"/>
                  </a:lnTo>
                  <a:lnTo>
                    <a:pt x="1905" y="68580"/>
                  </a:lnTo>
                  <a:lnTo>
                    <a:pt x="2857" y="75724"/>
                  </a:lnTo>
                  <a:lnTo>
                    <a:pt x="5239" y="101441"/>
                  </a:lnTo>
                  <a:lnTo>
                    <a:pt x="8097" y="109538"/>
                  </a:lnTo>
                  <a:lnTo>
                    <a:pt x="10001" y="117157"/>
                  </a:lnTo>
                  <a:lnTo>
                    <a:pt x="12859" y="124301"/>
                  </a:lnTo>
                  <a:lnTo>
                    <a:pt x="18574" y="129064"/>
                  </a:lnTo>
                  <a:lnTo>
                    <a:pt x="26194" y="130969"/>
                  </a:lnTo>
                  <a:lnTo>
                    <a:pt x="33814" y="130016"/>
                  </a:lnTo>
                  <a:lnTo>
                    <a:pt x="42386" y="126206"/>
                  </a:lnTo>
                  <a:lnTo>
                    <a:pt x="53816" y="122396"/>
                  </a:lnTo>
                  <a:lnTo>
                    <a:pt x="56198" y="120967"/>
                  </a:lnTo>
                  <a:lnTo>
                    <a:pt x="64770" y="114776"/>
                  </a:lnTo>
                  <a:lnTo>
                    <a:pt x="67151" y="111919"/>
                  </a:lnTo>
                  <a:lnTo>
                    <a:pt x="69056" y="108585"/>
                  </a:lnTo>
                  <a:lnTo>
                    <a:pt x="70961" y="103822"/>
                  </a:lnTo>
                  <a:lnTo>
                    <a:pt x="72390" y="99060"/>
                  </a:lnTo>
                  <a:lnTo>
                    <a:pt x="72866" y="95250"/>
                  </a:lnTo>
                  <a:lnTo>
                    <a:pt x="72390" y="85725"/>
                  </a:lnTo>
                  <a:close/>
                </a:path>
              </a:pathLst>
            </a:custGeom>
            <a:grpFill/>
            <a:ln w="3175" cap="flat">
              <a:solidFill>
                <a:schemeClr val="bg1">
                  <a:lumMod val="75000"/>
                </a:scheme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" name="Freeform: Shape 365">
              <a:extLst>
                <a:ext uri="{FF2B5EF4-FFF2-40B4-BE49-F238E27FC236}">
                  <a16:creationId xmlns:a16="http://schemas.microsoft.com/office/drawing/2014/main" id="{2405E21C-3B00-150F-678F-8995095DC72E}"/>
                </a:ext>
              </a:extLst>
            </p:cNvPr>
            <p:cNvSpPr/>
            <p:nvPr/>
          </p:nvSpPr>
          <p:spPr>
            <a:xfrm>
              <a:off x="6042183" y="2579845"/>
              <a:ext cx="4286" cy="9048"/>
            </a:xfrm>
            <a:custGeom>
              <a:avLst/>
              <a:gdLst>
                <a:gd name="connsiteX0" fmla="*/ 4286 w 4286"/>
                <a:gd name="connsiteY0" fmla="*/ 5715 h 9048"/>
                <a:gd name="connsiteX1" fmla="*/ 2858 w 4286"/>
                <a:gd name="connsiteY1" fmla="*/ 4763 h 9048"/>
                <a:gd name="connsiteX2" fmla="*/ 2381 w 4286"/>
                <a:gd name="connsiteY2" fmla="*/ 3334 h 9048"/>
                <a:gd name="connsiteX3" fmla="*/ 2381 w 4286"/>
                <a:gd name="connsiteY3" fmla="*/ 2381 h 9048"/>
                <a:gd name="connsiteX4" fmla="*/ 1905 w 4286"/>
                <a:gd name="connsiteY4" fmla="*/ 1429 h 9048"/>
                <a:gd name="connsiteX5" fmla="*/ 1905 w 4286"/>
                <a:gd name="connsiteY5" fmla="*/ 476 h 9048"/>
                <a:gd name="connsiteX6" fmla="*/ 1429 w 4286"/>
                <a:gd name="connsiteY6" fmla="*/ 0 h 9048"/>
                <a:gd name="connsiteX7" fmla="*/ 0 w 4286"/>
                <a:gd name="connsiteY7" fmla="*/ 3810 h 9048"/>
                <a:gd name="connsiteX8" fmla="*/ 0 w 4286"/>
                <a:gd name="connsiteY8" fmla="*/ 7144 h 9048"/>
                <a:gd name="connsiteX9" fmla="*/ 0 w 4286"/>
                <a:gd name="connsiteY9" fmla="*/ 8572 h 9048"/>
                <a:gd name="connsiteX10" fmla="*/ 477 w 4286"/>
                <a:gd name="connsiteY10" fmla="*/ 8572 h 9048"/>
                <a:gd name="connsiteX11" fmla="*/ 3334 w 4286"/>
                <a:gd name="connsiteY11" fmla="*/ 9049 h 9048"/>
                <a:gd name="connsiteX12" fmla="*/ 3810 w 4286"/>
                <a:gd name="connsiteY12" fmla="*/ 8096 h 9048"/>
                <a:gd name="connsiteX13" fmla="*/ 4286 w 4286"/>
                <a:gd name="connsiteY13" fmla="*/ 6667 h 9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286" h="9048">
                  <a:moveTo>
                    <a:pt x="4286" y="5715"/>
                  </a:moveTo>
                  <a:lnTo>
                    <a:pt x="2858" y="4763"/>
                  </a:lnTo>
                  <a:lnTo>
                    <a:pt x="2381" y="3334"/>
                  </a:lnTo>
                  <a:lnTo>
                    <a:pt x="2381" y="2381"/>
                  </a:lnTo>
                  <a:lnTo>
                    <a:pt x="1905" y="1429"/>
                  </a:lnTo>
                  <a:lnTo>
                    <a:pt x="1905" y="476"/>
                  </a:lnTo>
                  <a:lnTo>
                    <a:pt x="1429" y="0"/>
                  </a:lnTo>
                  <a:lnTo>
                    <a:pt x="0" y="3810"/>
                  </a:lnTo>
                  <a:lnTo>
                    <a:pt x="0" y="7144"/>
                  </a:lnTo>
                  <a:lnTo>
                    <a:pt x="0" y="8572"/>
                  </a:lnTo>
                  <a:lnTo>
                    <a:pt x="477" y="8572"/>
                  </a:lnTo>
                  <a:lnTo>
                    <a:pt x="3334" y="9049"/>
                  </a:lnTo>
                  <a:lnTo>
                    <a:pt x="3810" y="8096"/>
                  </a:lnTo>
                  <a:lnTo>
                    <a:pt x="4286" y="6667"/>
                  </a:lnTo>
                  <a:close/>
                </a:path>
              </a:pathLst>
            </a:custGeom>
            <a:grpFill/>
            <a:ln w="3175" cap="flat">
              <a:solidFill>
                <a:schemeClr val="bg1">
                  <a:lumMod val="75000"/>
                </a:scheme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" name="Freeform: Shape 366">
              <a:extLst>
                <a:ext uri="{FF2B5EF4-FFF2-40B4-BE49-F238E27FC236}">
                  <a16:creationId xmlns:a16="http://schemas.microsoft.com/office/drawing/2014/main" id="{942F5B94-2C45-F32A-9849-48A29FD0B1AD}"/>
                </a:ext>
              </a:extLst>
            </p:cNvPr>
            <p:cNvSpPr/>
            <p:nvPr/>
          </p:nvSpPr>
          <p:spPr>
            <a:xfrm>
              <a:off x="3641883" y="3822858"/>
              <a:ext cx="6191" cy="12858"/>
            </a:xfrm>
            <a:custGeom>
              <a:avLst/>
              <a:gdLst>
                <a:gd name="connsiteX0" fmla="*/ 5715 w 6191"/>
                <a:gd name="connsiteY0" fmla="*/ 0 h 12858"/>
                <a:gd name="connsiteX1" fmla="*/ 4286 w 6191"/>
                <a:gd name="connsiteY1" fmla="*/ 476 h 12858"/>
                <a:gd name="connsiteX2" fmla="*/ 2381 w 6191"/>
                <a:gd name="connsiteY2" fmla="*/ 2857 h 12858"/>
                <a:gd name="connsiteX3" fmla="*/ 0 w 6191"/>
                <a:gd name="connsiteY3" fmla="*/ 6191 h 12858"/>
                <a:gd name="connsiteX4" fmla="*/ 0 w 6191"/>
                <a:gd name="connsiteY4" fmla="*/ 7620 h 12858"/>
                <a:gd name="connsiteX5" fmla="*/ 476 w 6191"/>
                <a:gd name="connsiteY5" fmla="*/ 10478 h 12858"/>
                <a:gd name="connsiteX6" fmla="*/ 3810 w 6191"/>
                <a:gd name="connsiteY6" fmla="*/ 12859 h 12858"/>
                <a:gd name="connsiteX7" fmla="*/ 6191 w 6191"/>
                <a:gd name="connsiteY7" fmla="*/ 9049 h 12858"/>
                <a:gd name="connsiteX8" fmla="*/ 6191 w 6191"/>
                <a:gd name="connsiteY8" fmla="*/ 2857 h 12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191" h="12858">
                  <a:moveTo>
                    <a:pt x="5715" y="0"/>
                  </a:moveTo>
                  <a:lnTo>
                    <a:pt x="4286" y="476"/>
                  </a:lnTo>
                  <a:lnTo>
                    <a:pt x="2381" y="2857"/>
                  </a:lnTo>
                  <a:lnTo>
                    <a:pt x="0" y="6191"/>
                  </a:lnTo>
                  <a:lnTo>
                    <a:pt x="0" y="7620"/>
                  </a:lnTo>
                  <a:lnTo>
                    <a:pt x="476" y="10478"/>
                  </a:lnTo>
                  <a:lnTo>
                    <a:pt x="3810" y="12859"/>
                  </a:lnTo>
                  <a:lnTo>
                    <a:pt x="6191" y="9049"/>
                  </a:lnTo>
                  <a:lnTo>
                    <a:pt x="6191" y="2857"/>
                  </a:lnTo>
                  <a:close/>
                </a:path>
              </a:pathLst>
            </a:custGeom>
            <a:grpFill/>
            <a:ln w="3175" cap="flat">
              <a:solidFill>
                <a:schemeClr val="bg1">
                  <a:lumMod val="75000"/>
                </a:scheme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" name="Freeform: Shape 367">
              <a:extLst>
                <a:ext uri="{FF2B5EF4-FFF2-40B4-BE49-F238E27FC236}">
                  <a16:creationId xmlns:a16="http://schemas.microsoft.com/office/drawing/2014/main" id="{0531ADBA-8A0A-7E15-CA06-F0A7F1885742}"/>
                </a:ext>
              </a:extLst>
            </p:cNvPr>
            <p:cNvSpPr/>
            <p:nvPr/>
          </p:nvSpPr>
          <p:spPr>
            <a:xfrm>
              <a:off x="6914197" y="3085623"/>
              <a:ext cx="50006" cy="60483"/>
            </a:xfrm>
            <a:custGeom>
              <a:avLst/>
              <a:gdLst>
                <a:gd name="connsiteX0" fmla="*/ 47148 w 50006"/>
                <a:gd name="connsiteY0" fmla="*/ 9049 h 60483"/>
                <a:gd name="connsiteX1" fmla="*/ 45720 w 50006"/>
                <a:gd name="connsiteY1" fmla="*/ 8096 h 60483"/>
                <a:gd name="connsiteX2" fmla="*/ 42863 w 50006"/>
                <a:gd name="connsiteY2" fmla="*/ 6667 h 60483"/>
                <a:gd name="connsiteX3" fmla="*/ 41434 w 50006"/>
                <a:gd name="connsiteY3" fmla="*/ 6667 h 60483"/>
                <a:gd name="connsiteX4" fmla="*/ 41434 w 50006"/>
                <a:gd name="connsiteY4" fmla="*/ 6191 h 60483"/>
                <a:gd name="connsiteX5" fmla="*/ 43339 w 50006"/>
                <a:gd name="connsiteY5" fmla="*/ 4286 h 60483"/>
                <a:gd name="connsiteX6" fmla="*/ 44767 w 50006"/>
                <a:gd name="connsiteY6" fmla="*/ 2381 h 60483"/>
                <a:gd name="connsiteX7" fmla="*/ 43339 w 50006"/>
                <a:gd name="connsiteY7" fmla="*/ 476 h 60483"/>
                <a:gd name="connsiteX8" fmla="*/ 40481 w 50006"/>
                <a:gd name="connsiteY8" fmla="*/ 0 h 60483"/>
                <a:gd name="connsiteX9" fmla="*/ 39052 w 50006"/>
                <a:gd name="connsiteY9" fmla="*/ 1429 h 60483"/>
                <a:gd name="connsiteX10" fmla="*/ 35242 w 50006"/>
                <a:gd name="connsiteY10" fmla="*/ 1905 h 60483"/>
                <a:gd name="connsiteX11" fmla="*/ 29527 w 50006"/>
                <a:gd name="connsiteY11" fmla="*/ 1905 h 60483"/>
                <a:gd name="connsiteX12" fmla="*/ 29527 w 50006"/>
                <a:gd name="connsiteY12" fmla="*/ 4763 h 60483"/>
                <a:gd name="connsiteX13" fmla="*/ 27622 w 50006"/>
                <a:gd name="connsiteY13" fmla="*/ 7144 h 60483"/>
                <a:gd name="connsiteX14" fmla="*/ 23336 w 50006"/>
                <a:gd name="connsiteY14" fmla="*/ 9049 h 60483"/>
                <a:gd name="connsiteX15" fmla="*/ 18097 w 50006"/>
                <a:gd name="connsiteY15" fmla="*/ 16192 h 60483"/>
                <a:gd name="connsiteX16" fmla="*/ 17145 w 50006"/>
                <a:gd name="connsiteY16" fmla="*/ 24289 h 60483"/>
                <a:gd name="connsiteX17" fmla="*/ 13335 w 50006"/>
                <a:gd name="connsiteY17" fmla="*/ 30004 h 60483"/>
                <a:gd name="connsiteX18" fmla="*/ 7620 w 50006"/>
                <a:gd name="connsiteY18" fmla="*/ 44291 h 60483"/>
                <a:gd name="connsiteX19" fmla="*/ 4763 w 50006"/>
                <a:gd name="connsiteY19" fmla="*/ 48577 h 60483"/>
                <a:gd name="connsiteX20" fmla="*/ 2857 w 50006"/>
                <a:gd name="connsiteY20" fmla="*/ 53816 h 60483"/>
                <a:gd name="connsiteX21" fmla="*/ 1428 w 50006"/>
                <a:gd name="connsiteY21" fmla="*/ 57150 h 60483"/>
                <a:gd name="connsiteX22" fmla="*/ 0 w 50006"/>
                <a:gd name="connsiteY22" fmla="*/ 60007 h 60483"/>
                <a:gd name="connsiteX23" fmla="*/ 3810 w 50006"/>
                <a:gd name="connsiteY23" fmla="*/ 60007 h 60483"/>
                <a:gd name="connsiteX24" fmla="*/ 6667 w 50006"/>
                <a:gd name="connsiteY24" fmla="*/ 60484 h 60483"/>
                <a:gd name="connsiteX25" fmla="*/ 10001 w 50006"/>
                <a:gd name="connsiteY25" fmla="*/ 60484 h 60483"/>
                <a:gd name="connsiteX26" fmla="*/ 12859 w 50006"/>
                <a:gd name="connsiteY26" fmla="*/ 59055 h 60483"/>
                <a:gd name="connsiteX27" fmla="*/ 14288 w 50006"/>
                <a:gd name="connsiteY27" fmla="*/ 53816 h 60483"/>
                <a:gd name="connsiteX28" fmla="*/ 15716 w 50006"/>
                <a:gd name="connsiteY28" fmla="*/ 53340 h 60483"/>
                <a:gd name="connsiteX29" fmla="*/ 16669 w 50006"/>
                <a:gd name="connsiteY29" fmla="*/ 54292 h 60483"/>
                <a:gd name="connsiteX30" fmla="*/ 17621 w 50006"/>
                <a:gd name="connsiteY30" fmla="*/ 52864 h 60483"/>
                <a:gd name="connsiteX31" fmla="*/ 20955 w 50006"/>
                <a:gd name="connsiteY31" fmla="*/ 50959 h 60483"/>
                <a:gd name="connsiteX32" fmla="*/ 22860 w 50006"/>
                <a:gd name="connsiteY32" fmla="*/ 49530 h 60483"/>
                <a:gd name="connsiteX33" fmla="*/ 24765 w 50006"/>
                <a:gd name="connsiteY33" fmla="*/ 47625 h 60483"/>
                <a:gd name="connsiteX34" fmla="*/ 25717 w 50006"/>
                <a:gd name="connsiteY34" fmla="*/ 47149 h 60483"/>
                <a:gd name="connsiteX35" fmla="*/ 27146 w 50006"/>
                <a:gd name="connsiteY35" fmla="*/ 45720 h 60483"/>
                <a:gd name="connsiteX36" fmla="*/ 27622 w 50006"/>
                <a:gd name="connsiteY36" fmla="*/ 44291 h 60483"/>
                <a:gd name="connsiteX37" fmla="*/ 29051 w 50006"/>
                <a:gd name="connsiteY37" fmla="*/ 43339 h 60483"/>
                <a:gd name="connsiteX38" fmla="*/ 30956 w 50006"/>
                <a:gd name="connsiteY38" fmla="*/ 41910 h 60483"/>
                <a:gd name="connsiteX39" fmla="*/ 31432 w 50006"/>
                <a:gd name="connsiteY39" fmla="*/ 41434 h 60483"/>
                <a:gd name="connsiteX40" fmla="*/ 30956 w 50006"/>
                <a:gd name="connsiteY40" fmla="*/ 40957 h 60483"/>
                <a:gd name="connsiteX41" fmla="*/ 29051 w 50006"/>
                <a:gd name="connsiteY41" fmla="*/ 40005 h 60483"/>
                <a:gd name="connsiteX42" fmla="*/ 28098 w 50006"/>
                <a:gd name="connsiteY42" fmla="*/ 38100 h 60483"/>
                <a:gd name="connsiteX43" fmla="*/ 29051 w 50006"/>
                <a:gd name="connsiteY43" fmla="*/ 35719 h 60483"/>
                <a:gd name="connsiteX44" fmla="*/ 29527 w 50006"/>
                <a:gd name="connsiteY44" fmla="*/ 34766 h 60483"/>
                <a:gd name="connsiteX45" fmla="*/ 30956 w 50006"/>
                <a:gd name="connsiteY45" fmla="*/ 33814 h 60483"/>
                <a:gd name="connsiteX46" fmla="*/ 33338 w 50006"/>
                <a:gd name="connsiteY46" fmla="*/ 31909 h 60483"/>
                <a:gd name="connsiteX47" fmla="*/ 35242 w 50006"/>
                <a:gd name="connsiteY47" fmla="*/ 31909 h 60483"/>
                <a:gd name="connsiteX48" fmla="*/ 37147 w 50006"/>
                <a:gd name="connsiteY48" fmla="*/ 31909 h 60483"/>
                <a:gd name="connsiteX49" fmla="*/ 40005 w 50006"/>
                <a:gd name="connsiteY49" fmla="*/ 31909 h 60483"/>
                <a:gd name="connsiteX50" fmla="*/ 41910 w 50006"/>
                <a:gd name="connsiteY50" fmla="*/ 32385 h 60483"/>
                <a:gd name="connsiteX51" fmla="*/ 42386 w 50006"/>
                <a:gd name="connsiteY51" fmla="*/ 31909 h 60483"/>
                <a:gd name="connsiteX52" fmla="*/ 42386 w 50006"/>
                <a:gd name="connsiteY52" fmla="*/ 30956 h 60483"/>
                <a:gd name="connsiteX53" fmla="*/ 40005 w 50006"/>
                <a:gd name="connsiteY53" fmla="*/ 29527 h 60483"/>
                <a:gd name="connsiteX54" fmla="*/ 39528 w 50006"/>
                <a:gd name="connsiteY54" fmla="*/ 28575 h 60483"/>
                <a:gd name="connsiteX55" fmla="*/ 40481 w 50006"/>
                <a:gd name="connsiteY55" fmla="*/ 27146 h 60483"/>
                <a:gd name="connsiteX56" fmla="*/ 42386 w 50006"/>
                <a:gd name="connsiteY56" fmla="*/ 25241 h 60483"/>
                <a:gd name="connsiteX57" fmla="*/ 44767 w 50006"/>
                <a:gd name="connsiteY57" fmla="*/ 23813 h 60483"/>
                <a:gd name="connsiteX58" fmla="*/ 45720 w 50006"/>
                <a:gd name="connsiteY58" fmla="*/ 23336 h 60483"/>
                <a:gd name="connsiteX59" fmla="*/ 48577 w 50006"/>
                <a:gd name="connsiteY59" fmla="*/ 20479 h 60483"/>
                <a:gd name="connsiteX60" fmla="*/ 50006 w 50006"/>
                <a:gd name="connsiteY60" fmla="*/ 17145 h 60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50006" h="60483">
                  <a:moveTo>
                    <a:pt x="47148" y="9049"/>
                  </a:moveTo>
                  <a:lnTo>
                    <a:pt x="45720" y="8096"/>
                  </a:lnTo>
                  <a:lnTo>
                    <a:pt x="42863" y="6667"/>
                  </a:lnTo>
                  <a:lnTo>
                    <a:pt x="41434" y="6667"/>
                  </a:lnTo>
                  <a:lnTo>
                    <a:pt x="41434" y="6191"/>
                  </a:lnTo>
                  <a:lnTo>
                    <a:pt x="43339" y="4286"/>
                  </a:lnTo>
                  <a:lnTo>
                    <a:pt x="44767" y="2381"/>
                  </a:lnTo>
                  <a:lnTo>
                    <a:pt x="43339" y="476"/>
                  </a:lnTo>
                  <a:lnTo>
                    <a:pt x="40481" y="0"/>
                  </a:lnTo>
                  <a:lnTo>
                    <a:pt x="39052" y="1429"/>
                  </a:lnTo>
                  <a:lnTo>
                    <a:pt x="35242" y="1905"/>
                  </a:lnTo>
                  <a:lnTo>
                    <a:pt x="29527" y="1905"/>
                  </a:lnTo>
                  <a:lnTo>
                    <a:pt x="29527" y="4763"/>
                  </a:lnTo>
                  <a:lnTo>
                    <a:pt x="27622" y="7144"/>
                  </a:lnTo>
                  <a:lnTo>
                    <a:pt x="23336" y="9049"/>
                  </a:lnTo>
                  <a:lnTo>
                    <a:pt x="18097" y="16192"/>
                  </a:lnTo>
                  <a:lnTo>
                    <a:pt x="17145" y="24289"/>
                  </a:lnTo>
                  <a:lnTo>
                    <a:pt x="13335" y="30004"/>
                  </a:lnTo>
                  <a:lnTo>
                    <a:pt x="7620" y="44291"/>
                  </a:lnTo>
                  <a:lnTo>
                    <a:pt x="4763" y="48577"/>
                  </a:lnTo>
                  <a:lnTo>
                    <a:pt x="2857" y="53816"/>
                  </a:lnTo>
                  <a:lnTo>
                    <a:pt x="1428" y="57150"/>
                  </a:lnTo>
                  <a:lnTo>
                    <a:pt x="0" y="60007"/>
                  </a:lnTo>
                  <a:lnTo>
                    <a:pt x="3810" y="60007"/>
                  </a:lnTo>
                  <a:lnTo>
                    <a:pt x="6667" y="60484"/>
                  </a:lnTo>
                  <a:lnTo>
                    <a:pt x="10001" y="60484"/>
                  </a:lnTo>
                  <a:lnTo>
                    <a:pt x="12859" y="59055"/>
                  </a:lnTo>
                  <a:lnTo>
                    <a:pt x="14288" y="53816"/>
                  </a:lnTo>
                  <a:lnTo>
                    <a:pt x="15716" y="53340"/>
                  </a:lnTo>
                  <a:lnTo>
                    <a:pt x="16669" y="54292"/>
                  </a:lnTo>
                  <a:lnTo>
                    <a:pt x="17621" y="52864"/>
                  </a:lnTo>
                  <a:lnTo>
                    <a:pt x="20955" y="50959"/>
                  </a:lnTo>
                  <a:lnTo>
                    <a:pt x="22860" y="49530"/>
                  </a:lnTo>
                  <a:lnTo>
                    <a:pt x="24765" y="47625"/>
                  </a:lnTo>
                  <a:lnTo>
                    <a:pt x="25717" y="47149"/>
                  </a:lnTo>
                  <a:lnTo>
                    <a:pt x="27146" y="45720"/>
                  </a:lnTo>
                  <a:lnTo>
                    <a:pt x="27622" y="44291"/>
                  </a:lnTo>
                  <a:lnTo>
                    <a:pt x="29051" y="43339"/>
                  </a:lnTo>
                  <a:lnTo>
                    <a:pt x="30956" y="41910"/>
                  </a:lnTo>
                  <a:lnTo>
                    <a:pt x="31432" y="41434"/>
                  </a:lnTo>
                  <a:lnTo>
                    <a:pt x="30956" y="40957"/>
                  </a:lnTo>
                  <a:lnTo>
                    <a:pt x="29051" y="40005"/>
                  </a:lnTo>
                  <a:lnTo>
                    <a:pt x="28098" y="38100"/>
                  </a:lnTo>
                  <a:lnTo>
                    <a:pt x="29051" y="35719"/>
                  </a:lnTo>
                  <a:lnTo>
                    <a:pt x="29527" y="34766"/>
                  </a:lnTo>
                  <a:lnTo>
                    <a:pt x="30956" y="33814"/>
                  </a:lnTo>
                  <a:lnTo>
                    <a:pt x="33338" y="31909"/>
                  </a:lnTo>
                  <a:lnTo>
                    <a:pt x="35242" y="31909"/>
                  </a:lnTo>
                  <a:lnTo>
                    <a:pt x="37147" y="31909"/>
                  </a:lnTo>
                  <a:lnTo>
                    <a:pt x="40005" y="31909"/>
                  </a:lnTo>
                  <a:lnTo>
                    <a:pt x="41910" y="32385"/>
                  </a:lnTo>
                  <a:lnTo>
                    <a:pt x="42386" y="31909"/>
                  </a:lnTo>
                  <a:lnTo>
                    <a:pt x="42386" y="30956"/>
                  </a:lnTo>
                  <a:lnTo>
                    <a:pt x="40005" y="29527"/>
                  </a:lnTo>
                  <a:lnTo>
                    <a:pt x="39528" y="28575"/>
                  </a:lnTo>
                  <a:lnTo>
                    <a:pt x="40481" y="27146"/>
                  </a:lnTo>
                  <a:lnTo>
                    <a:pt x="42386" y="25241"/>
                  </a:lnTo>
                  <a:lnTo>
                    <a:pt x="44767" y="23813"/>
                  </a:lnTo>
                  <a:lnTo>
                    <a:pt x="45720" y="23336"/>
                  </a:lnTo>
                  <a:lnTo>
                    <a:pt x="48577" y="20479"/>
                  </a:lnTo>
                  <a:lnTo>
                    <a:pt x="50006" y="17145"/>
                  </a:lnTo>
                  <a:close/>
                </a:path>
              </a:pathLst>
            </a:custGeom>
            <a:grpFill/>
            <a:ln w="3175" cap="flat">
              <a:solidFill>
                <a:schemeClr val="bg1">
                  <a:lumMod val="75000"/>
                </a:scheme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" name="Freeform: Shape 368">
              <a:extLst>
                <a:ext uri="{FF2B5EF4-FFF2-40B4-BE49-F238E27FC236}">
                  <a16:creationId xmlns:a16="http://schemas.microsoft.com/office/drawing/2014/main" id="{A1F7506A-ABB0-BB36-0527-29AE69A86051}"/>
                </a:ext>
              </a:extLst>
            </p:cNvPr>
            <p:cNvSpPr/>
            <p:nvPr/>
          </p:nvSpPr>
          <p:spPr>
            <a:xfrm>
              <a:off x="9125902" y="3530917"/>
              <a:ext cx="256222" cy="297656"/>
            </a:xfrm>
            <a:custGeom>
              <a:avLst/>
              <a:gdLst>
                <a:gd name="connsiteX0" fmla="*/ 255270 w 256222"/>
                <a:gd name="connsiteY0" fmla="*/ 250031 h 297656"/>
                <a:gd name="connsiteX1" fmla="*/ 253365 w 256222"/>
                <a:gd name="connsiteY1" fmla="*/ 247174 h 297656"/>
                <a:gd name="connsiteX2" fmla="*/ 249555 w 256222"/>
                <a:gd name="connsiteY2" fmla="*/ 244792 h 297656"/>
                <a:gd name="connsiteX3" fmla="*/ 245745 w 256222"/>
                <a:gd name="connsiteY3" fmla="*/ 241459 h 297656"/>
                <a:gd name="connsiteX4" fmla="*/ 243364 w 256222"/>
                <a:gd name="connsiteY4" fmla="*/ 239554 h 297656"/>
                <a:gd name="connsiteX5" fmla="*/ 241935 w 256222"/>
                <a:gd name="connsiteY5" fmla="*/ 237649 h 297656"/>
                <a:gd name="connsiteX6" fmla="*/ 240506 w 256222"/>
                <a:gd name="connsiteY6" fmla="*/ 235267 h 297656"/>
                <a:gd name="connsiteX7" fmla="*/ 239554 w 256222"/>
                <a:gd name="connsiteY7" fmla="*/ 233363 h 297656"/>
                <a:gd name="connsiteX8" fmla="*/ 240506 w 256222"/>
                <a:gd name="connsiteY8" fmla="*/ 231934 h 297656"/>
                <a:gd name="connsiteX9" fmla="*/ 246222 w 256222"/>
                <a:gd name="connsiteY9" fmla="*/ 229076 h 297656"/>
                <a:gd name="connsiteX10" fmla="*/ 247174 w 256222"/>
                <a:gd name="connsiteY10" fmla="*/ 228124 h 297656"/>
                <a:gd name="connsiteX11" fmla="*/ 248127 w 256222"/>
                <a:gd name="connsiteY11" fmla="*/ 226219 h 297656"/>
                <a:gd name="connsiteX12" fmla="*/ 247650 w 256222"/>
                <a:gd name="connsiteY12" fmla="*/ 224790 h 297656"/>
                <a:gd name="connsiteX13" fmla="*/ 245745 w 256222"/>
                <a:gd name="connsiteY13" fmla="*/ 223838 h 297656"/>
                <a:gd name="connsiteX14" fmla="*/ 244316 w 256222"/>
                <a:gd name="connsiteY14" fmla="*/ 223361 h 297656"/>
                <a:gd name="connsiteX15" fmla="*/ 241459 w 256222"/>
                <a:gd name="connsiteY15" fmla="*/ 221456 h 297656"/>
                <a:gd name="connsiteX16" fmla="*/ 236220 w 256222"/>
                <a:gd name="connsiteY16" fmla="*/ 216694 h 297656"/>
                <a:gd name="connsiteX17" fmla="*/ 234315 w 256222"/>
                <a:gd name="connsiteY17" fmla="*/ 215741 h 297656"/>
                <a:gd name="connsiteX18" fmla="*/ 231458 w 256222"/>
                <a:gd name="connsiteY18" fmla="*/ 214313 h 297656"/>
                <a:gd name="connsiteX19" fmla="*/ 230505 w 256222"/>
                <a:gd name="connsiteY19" fmla="*/ 212884 h 297656"/>
                <a:gd name="connsiteX20" fmla="*/ 229077 w 256222"/>
                <a:gd name="connsiteY20" fmla="*/ 208597 h 297656"/>
                <a:gd name="connsiteX21" fmla="*/ 228124 w 256222"/>
                <a:gd name="connsiteY21" fmla="*/ 208121 h 297656"/>
                <a:gd name="connsiteX22" fmla="*/ 226695 w 256222"/>
                <a:gd name="connsiteY22" fmla="*/ 209550 h 297656"/>
                <a:gd name="connsiteX23" fmla="*/ 225266 w 256222"/>
                <a:gd name="connsiteY23" fmla="*/ 210979 h 297656"/>
                <a:gd name="connsiteX24" fmla="*/ 223838 w 256222"/>
                <a:gd name="connsiteY24" fmla="*/ 210502 h 297656"/>
                <a:gd name="connsiteX25" fmla="*/ 222409 w 256222"/>
                <a:gd name="connsiteY25" fmla="*/ 209550 h 297656"/>
                <a:gd name="connsiteX26" fmla="*/ 221456 w 256222"/>
                <a:gd name="connsiteY26" fmla="*/ 207645 h 297656"/>
                <a:gd name="connsiteX27" fmla="*/ 220028 w 256222"/>
                <a:gd name="connsiteY27" fmla="*/ 205740 h 297656"/>
                <a:gd name="connsiteX28" fmla="*/ 218599 w 256222"/>
                <a:gd name="connsiteY28" fmla="*/ 203835 h 297656"/>
                <a:gd name="connsiteX29" fmla="*/ 218123 w 256222"/>
                <a:gd name="connsiteY29" fmla="*/ 198120 h 297656"/>
                <a:gd name="connsiteX30" fmla="*/ 218123 w 256222"/>
                <a:gd name="connsiteY30" fmla="*/ 196215 h 297656"/>
                <a:gd name="connsiteX31" fmla="*/ 217170 w 256222"/>
                <a:gd name="connsiteY31" fmla="*/ 193357 h 297656"/>
                <a:gd name="connsiteX32" fmla="*/ 215741 w 256222"/>
                <a:gd name="connsiteY32" fmla="*/ 192405 h 297656"/>
                <a:gd name="connsiteX33" fmla="*/ 214313 w 256222"/>
                <a:gd name="connsiteY33" fmla="*/ 191929 h 297656"/>
                <a:gd name="connsiteX34" fmla="*/ 211455 w 256222"/>
                <a:gd name="connsiteY34" fmla="*/ 186690 h 297656"/>
                <a:gd name="connsiteX35" fmla="*/ 209074 w 256222"/>
                <a:gd name="connsiteY35" fmla="*/ 184309 h 297656"/>
                <a:gd name="connsiteX36" fmla="*/ 200025 w 256222"/>
                <a:gd name="connsiteY36" fmla="*/ 177641 h 297656"/>
                <a:gd name="connsiteX37" fmla="*/ 199073 w 256222"/>
                <a:gd name="connsiteY37" fmla="*/ 176213 h 297656"/>
                <a:gd name="connsiteX38" fmla="*/ 196691 w 256222"/>
                <a:gd name="connsiteY38" fmla="*/ 173831 h 297656"/>
                <a:gd name="connsiteX39" fmla="*/ 192405 w 256222"/>
                <a:gd name="connsiteY39" fmla="*/ 169545 h 297656"/>
                <a:gd name="connsiteX40" fmla="*/ 189548 w 256222"/>
                <a:gd name="connsiteY40" fmla="*/ 166211 h 297656"/>
                <a:gd name="connsiteX41" fmla="*/ 187166 w 256222"/>
                <a:gd name="connsiteY41" fmla="*/ 162877 h 297656"/>
                <a:gd name="connsiteX42" fmla="*/ 186214 w 256222"/>
                <a:gd name="connsiteY42" fmla="*/ 160020 h 297656"/>
                <a:gd name="connsiteX43" fmla="*/ 186214 w 256222"/>
                <a:gd name="connsiteY43" fmla="*/ 157639 h 297656"/>
                <a:gd name="connsiteX44" fmla="*/ 183833 w 256222"/>
                <a:gd name="connsiteY44" fmla="*/ 154781 h 297656"/>
                <a:gd name="connsiteX45" fmla="*/ 181452 w 256222"/>
                <a:gd name="connsiteY45" fmla="*/ 151924 h 297656"/>
                <a:gd name="connsiteX46" fmla="*/ 179547 w 256222"/>
                <a:gd name="connsiteY46" fmla="*/ 150971 h 297656"/>
                <a:gd name="connsiteX47" fmla="*/ 177165 w 256222"/>
                <a:gd name="connsiteY47" fmla="*/ 150495 h 297656"/>
                <a:gd name="connsiteX48" fmla="*/ 175260 w 256222"/>
                <a:gd name="connsiteY48" fmla="*/ 149066 h 297656"/>
                <a:gd name="connsiteX49" fmla="*/ 171450 w 256222"/>
                <a:gd name="connsiteY49" fmla="*/ 145732 h 297656"/>
                <a:gd name="connsiteX50" fmla="*/ 170022 w 256222"/>
                <a:gd name="connsiteY50" fmla="*/ 143351 h 297656"/>
                <a:gd name="connsiteX51" fmla="*/ 169069 w 256222"/>
                <a:gd name="connsiteY51" fmla="*/ 141446 h 297656"/>
                <a:gd name="connsiteX52" fmla="*/ 169069 w 256222"/>
                <a:gd name="connsiteY52" fmla="*/ 140017 h 297656"/>
                <a:gd name="connsiteX53" fmla="*/ 170022 w 256222"/>
                <a:gd name="connsiteY53" fmla="*/ 137160 h 297656"/>
                <a:gd name="connsiteX54" fmla="*/ 170974 w 256222"/>
                <a:gd name="connsiteY54" fmla="*/ 135731 h 297656"/>
                <a:gd name="connsiteX55" fmla="*/ 170974 w 256222"/>
                <a:gd name="connsiteY55" fmla="*/ 134779 h 297656"/>
                <a:gd name="connsiteX56" fmla="*/ 170022 w 256222"/>
                <a:gd name="connsiteY56" fmla="*/ 133826 h 297656"/>
                <a:gd name="connsiteX57" fmla="*/ 165735 w 256222"/>
                <a:gd name="connsiteY57" fmla="*/ 131921 h 297656"/>
                <a:gd name="connsiteX58" fmla="*/ 156210 w 256222"/>
                <a:gd name="connsiteY58" fmla="*/ 129540 h 297656"/>
                <a:gd name="connsiteX59" fmla="*/ 152877 w 256222"/>
                <a:gd name="connsiteY59" fmla="*/ 127159 h 297656"/>
                <a:gd name="connsiteX60" fmla="*/ 149543 w 256222"/>
                <a:gd name="connsiteY60" fmla="*/ 124777 h 297656"/>
                <a:gd name="connsiteX61" fmla="*/ 147161 w 256222"/>
                <a:gd name="connsiteY61" fmla="*/ 122872 h 297656"/>
                <a:gd name="connsiteX62" fmla="*/ 135731 w 256222"/>
                <a:gd name="connsiteY62" fmla="*/ 115729 h 297656"/>
                <a:gd name="connsiteX63" fmla="*/ 132398 w 256222"/>
                <a:gd name="connsiteY63" fmla="*/ 114300 h 297656"/>
                <a:gd name="connsiteX64" fmla="*/ 129064 w 256222"/>
                <a:gd name="connsiteY64" fmla="*/ 113347 h 297656"/>
                <a:gd name="connsiteX65" fmla="*/ 128111 w 256222"/>
                <a:gd name="connsiteY65" fmla="*/ 111919 h 297656"/>
                <a:gd name="connsiteX66" fmla="*/ 128588 w 256222"/>
                <a:gd name="connsiteY66" fmla="*/ 110490 h 297656"/>
                <a:gd name="connsiteX67" fmla="*/ 129540 w 256222"/>
                <a:gd name="connsiteY67" fmla="*/ 110014 h 297656"/>
                <a:gd name="connsiteX68" fmla="*/ 132874 w 256222"/>
                <a:gd name="connsiteY68" fmla="*/ 108109 h 297656"/>
                <a:gd name="connsiteX69" fmla="*/ 134303 w 256222"/>
                <a:gd name="connsiteY69" fmla="*/ 105727 h 297656"/>
                <a:gd name="connsiteX70" fmla="*/ 133827 w 256222"/>
                <a:gd name="connsiteY70" fmla="*/ 102870 h 297656"/>
                <a:gd name="connsiteX71" fmla="*/ 132398 w 256222"/>
                <a:gd name="connsiteY71" fmla="*/ 100013 h 297656"/>
                <a:gd name="connsiteX72" fmla="*/ 132874 w 256222"/>
                <a:gd name="connsiteY72" fmla="*/ 99060 h 297656"/>
                <a:gd name="connsiteX73" fmla="*/ 134303 w 256222"/>
                <a:gd name="connsiteY73" fmla="*/ 99060 h 297656"/>
                <a:gd name="connsiteX74" fmla="*/ 136208 w 256222"/>
                <a:gd name="connsiteY74" fmla="*/ 98584 h 297656"/>
                <a:gd name="connsiteX75" fmla="*/ 140970 w 256222"/>
                <a:gd name="connsiteY75" fmla="*/ 98584 h 297656"/>
                <a:gd name="connsiteX76" fmla="*/ 150495 w 256222"/>
                <a:gd name="connsiteY76" fmla="*/ 101441 h 297656"/>
                <a:gd name="connsiteX77" fmla="*/ 151924 w 256222"/>
                <a:gd name="connsiteY77" fmla="*/ 100965 h 297656"/>
                <a:gd name="connsiteX78" fmla="*/ 157163 w 256222"/>
                <a:gd name="connsiteY78" fmla="*/ 96202 h 297656"/>
                <a:gd name="connsiteX79" fmla="*/ 159068 w 256222"/>
                <a:gd name="connsiteY79" fmla="*/ 93345 h 297656"/>
                <a:gd name="connsiteX80" fmla="*/ 159544 w 256222"/>
                <a:gd name="connsiteY80" fmla="*/ 90964 h 297656"/>
                <a:gd name="connsiteX81" fmla="*/ 160497 w 256222"/>
                <a:gd name="connsiteY81" fmla="*/ 89535 h 297656"/>
                <a:gd name="connsiteX82" fmla="*/ 163354 w 256222"/>
                <a:gd name="connsiteY82" fmla="*/ 87154 h 297656"/>
                <a:gd name="connsiteX83" fmla="*/ 163354 w 256222"/>
                <a:gd name="connsiteY83" fmla="*/ 84772 h 297656"/>
                <a:gd name="connsiteX84" fmla="*/ 162402 w 256222"/>
                <a:gd name="connsiteY84" fmla="*/ 81915 h 297656"/>
                <a:gd name="connsiteX85" fmla="*/ 160973 w 256222"/>
                <a:gd name="connsiteY85" fmla="*/ 80486 h 297656"/>
                <a:gd name="connsiteX86" fmla="*/ 159544 w 256222"/>
                <a:gd name="connsiteY86" fmla="*/ 80010 h 297656"/>
                <a:gd name="connsiteX87" fmla="*/ 155734 w 256222"/>
                <a:gd name="connsiteY87" fmla="*/ 80486 h 297656"/>
                <a:gd name="connsiteX88" fmla="*/ 154781 w 256222"/>
                <a:gd name="connsiteY88" fmla="*/ 80010 h 297656"/>
                <a:gd name="connsiteX89" fmla="*/ 154305 w 256222"/>
                <a:gd name="connsiteY89" fmla="*/ 77629 h 297656"/>
                <a:gd name="connsiteX90" fmla="*/ 154305 w 256222"/>
                <a:gd name="connsiteY90" fmla="*/ 76200 h 297656"/>
                <a:gd name="connsiteX91" fmla="*/ 152877 w 256222"/>
                <a:gd name="connsiteY91" fmla="*/ 74771 h 297656"/>
                <a:gd name="connsiteX92" fmla="*/ 149066 w 256222"/>
                <a:gd name="connsiteY92" fmla="*/ 73342 h 297656"/>
                <a:gd name="connsiteX93" fmla="*/ 145256 w 256222"/>
                <a:gd name="connsiteY93" fmla="*/ 72866 h 297656"/>
                <a:gd name="connsiteX94" fmla="*/ 144304 w 256222"/>
                <a:gd name="connsiteY94" fmla="*/ 72390 h 297656"/>
                <a:gd name="connsiteX95" fmla="*/ 145733 w 256222"/>
                <a:gd name="connsiteY95" fmla="*/ 70485 h 297656"/>
                <a:gd name="connsiteX96" fmla="*/ 148114 w 256222"/>
                <a:gd name="connsiteY96" fmla="*/ 69056 h 297656"/>
                <a:gd name="connsiteX97" fmla="*/ 150019 w 256222"/>
                <a:gd name="connsiteY97" fmla="*/ 68104 h 297656"/>
                <a:gd name="connsiteX98" fmla="*/ 151448 w 256222"/>
                <a:gd name="connsiteY98" fmla="*/ 66675 h 297656"/>
                <a:gd name="connsiteX99" fmla="*/ 151924 w 256222"/>
                <a:gd name="connsiteY99" fmla="*/ 65246 h 297656"/>
                <a:gd name="connsiteX100" fmla="*/ 150019 w 256222"/>
                <a:gd name="connsiteY100" fmla="*/ 63341 h 297656"/>
                <a:gd name="connsiteX101" fmla="*/ 147638 w 256222"/>
                <a:gd name="connsiteY101" fmla="*/ 61913 h 297656"/>
                <a:gd name="connsiteX102" fmla="*/ 143828 w 256222"/>
                <a:gd name="connsiteY102" fmla="*/ 59055 h 297656"/>
                <a:gd name="connsiteX103" fmla="*/ 138589 w 256222"/>
                <a:gd name="connsiteY103" fmla="*/ 55721 h 297656"/>
                <a:gd name="connsiteX104" fmla="*/ 135255 w 256222"/>
                <a:gd name="connsiteY104" fmla="*/ 54769 h 297656"/>
                <a:gd name="connsiteX105" fmla="*/ 133827 w 256222"/>
                <a:gd name="connsiteY105" fmla="*/ 54769 h 297656"/>
                <a:gd name="connsiteX106" fmla="*/ 128111 w 256222"/>
                <a:gd name="connsiteY106" fmla="*/ 57626 h 297656"/>
                <a:gd name="connsiteX107" fmla="*/ 124778 w 256222"/>
                <a:gd name="connsiteY107" fmla="*/ 59531 h 297656"/>
                <a:gd name="connsiteX108" fmla="*/ 122397 w 256222"/>
                <a:gd name="connsiteY108" fmla="*/ 62389 h 297656"/>
                <a:gd name="connsiteX109" fmla="*/ 119539 w 256222"/>
                <a:gd name="connsiteY109" fmla="*/ 63341 h 297656"/>
                <a:gd name="connsiteX110" fmla="*/ 116681 w 256222"/>
                <a:gd name="connsiteY110" fmla="*/ 61913 h 297656"/>
                <a:gd name="connsiteX111" fmla="*/ 113824 w 256222"/>
                <a:gd name="connsiteY111" fmla="*/ 60484 h 297656"/>
                <a:gd name="connsiteX112" fmla="*/ 105252 w 256222"/>
                <a:gd name="connsiteY112" fmla="*/ 58102 h 297656"/>
                <a:gd name="connsiteX113" fmla="*/ 101441 w 256222"/>
                <a:gd name="connsiteY113" fmla="*/ 56674 h 297656"/>
                <a:gd name="connsiteX114" fmla="*/ 93822 w 256222"/>
                <a:gd name="connsiteY114" fmla="*/ 45720 h 297656"/>
                <a:gd name="connsiteX115" fmla="*/ 92869 w 256222"/>
                <a:gd name="connsiteY115" fmla="*/ 43339 h 297656"/>
                <a:gd name="connsiteX116" fmla="*/ 93822 w 256222"/>
                <a:gd name="connsiteY116" fmla="*/ 40957 h 297656"/>
                <a:gd name="connsiteX117" fmla="*/ 94298 w 256222"/>
                <a:gd name="connsiteY117" fmla="*/ 37147 h 297656"/>
                <a:gd name="connsiteX118" fmla="*/ 94774 w 256222"/>
                <a:gd name="connsiteY118" fmla="*/ 34766 h 297656"/>
                <a:gd name="connsiteX119" fmla="*/ 96203 w 256222"/>
                <a:gd name="connsiteY119" fmla="*/ 32385 h 297656"/>
                <a:gd name="connsiteX120" fmla="*/ 96679 w 256222"/>
                <a:gd name="connsiteY120" fmla="*/ 30480 h 297656"/>
                <a:gd name="connsiteX121" fmla="*/ 96203 w 256222"/>
                <a:gd name="connsiteY121" fmla="*/ 28575 h 297656"/>
                <a:gd name="connsiteX122" fmla="*/ 95250 w 256222"/>
                <a:gd name="connsiteY122" fmla="*/ 27622 h 297656"/>
                <a:gd name="connsiteX123" fmla="*/ 93822 w 256222"/>
                <a:gd name="connsiteY123" fmla="*/ 27146 h 297656"/>
                <a:gd name="connsiteX124" fmla="*/ 92869 w 256222"/>
                <a:gd name="connsiteY124" fmla="*/ 26670 h 297656"/>
                <a:gd name="connsiteX125" fmla="*/ 91440 w 256222"/>
                <a:gd name="connsiteY125" fmla="*/ 24289 h 297656"/>
                <a:gd name="connsiteX126" fmla="*/ 90964 w 256222"/>
                <a:gd name="connsiteY126" fmla="*/ 24765 h 297656"/>
                <a:gd name="connsiteX127" fmla="*/ 90011 w 256222"/>
                <a:gd name="connsiteY127" fmla="*/ 27622 h 297656"/>
                <a:gd name="connsiteX128" fmla="*/ 89059 w 256222"/>
                <a:gd name="connsiteY128" fmla="*/ 28575 h 297656"/>
                <a:gd name="connsiteX129" fmla="*/ 87630 w 256222"/>
                <a:gd name="connsiteY129" fmla="*/ 29527 h 297656"/>
                <a:gd name="connsiteX130" fmla="*/ 86202 w 256222"/>
                <a:gd name="connsiteY130" fmla="*/ 29051 h 297656"/>
                <a:gd name="connsiteX131" fmla="*/ 85725 w 256222"/>
                <a:gd name="connsiteY131" fmla="*/ 27622 h 297656"/>
                <a:gd name="connsiteX132" fmla="*/ 85249 w 256222"/>
                <a:gd name="connsiteY132" fmla="*/ 25717 h 297656"/>
                <a:gd name="connsiteX133" fmla="*/ 84773 w 256222"/>
                <a:gd name="connsiteY133" fmla="*/ 22860 h 297656"/>
                <a:gd name="connsiteX134" fmla="*/ 83820 w 256222"/>
                <a:gd name="connsiteY134" fmla="*/ 20955 h 297656"/>
                <a:gd name="connsiteX135" fmla="*/ 80486 w 256222"/>
                <a:gd name="connsiteY135" fmla="*/ 19050 h 297656"/>
                <a:gd name="connsiteX136" fmla="*/ 79058 w 256222"/>
                <a:gd name="connsiteY136" fmla="*/ 16669 h 297656"/>
                <a:gd name="connsiteX137" fmla="*/ 74295 w 256222"/>
                <a:gd name="connsiteY137" fmla="*/ 10954 h 297656"/>
                <a:gd name="connsiteX138" fmla="*/ 70009 w 256222"/>
                <a:gd name="connsiteY138" fmla="*/ 7620 h 297656"/>
                <a:gd name="connsiteX139" fmla="*/ 68104 w 256222"/>
                <a:gd name="connsiteY139" fmla="*/ 4286 h 297656"/>
                <a:gd name="connsiteX140" fmla="*/ 67152 w 256222"/>
                <a:gd name="connsiteY140" fmla="*/ 2857 h 297656"/>
                <a:gd name="connsiteX141" fmla="*/ 64770 w 256222"/>
                <a:gd name="connsiteY141" fmla="*/ 1905 h 297656"/>
                <a:gd name="connsiteX142" fmla="*/ 61913 w 256222"/>
                <a:gd name="connsiteY142" fmla="*/ 1905 h 297656"/>
                <a:gd name="connsiteX143" fmla="*/ 58579 w 256222"/>
                <a:gd name="connsiteY143" fmla="*/ 3810 h 297656"/>
                <a:gd name="connsiteX144" fmla="*/ 55722 w 256222"/>
                <a:gd name="connsiteY144" fmla="*/ 0 h 297656"/>
                <a:gd name="connsiteX145" fmla="*/ 55245 w 256222"/>
                <a:gd name="connsiteY145" fmla="*/ 0 h 297656"/>
                <a:gd name="connsiteX146" fmla="*/ 53816 w 256222"/>
                <a:gd name="connsiteY146" fmla="*/ 476 h 297656"/>
                <a:gd name="connsiteX147" fmla="*/ 52864 w 256222"/>
                <a:gd name="connsiteY147" fmla="*/ 952 h 297656"/>
                <a:gd name="connsiteX148" fmla="*/ 51911 w 256222"/>
                <a:gd name="connsiteY148" fmla="*/ 3334 h 297656"/>
                <a:gd name="connsiteX149" fmla="*/ 50959 w 256222"/>
                <a:gd name="connsiteY149" fmla="*/ 5715 h 297656"/>
                <a:gd name="connsiteX150" fmla="*/ 49054 w 256222"/>
                <a:gd name="connsiteY150" fmla="*/ 7620 h 297656"/>
                <a:gd name="connsiteX151" fmla="*/ 47625 w 256222"/>
                <a:gd name="connsiteY151" fmla="*/ 8572 h 297656"/>
                <a:gd name="connsiteX152" fmla="*/ 48102 w 256222"/>
                <a:gd name="connsiteY152" fmla="*/ 10001 h 297656"/>
                <a:gd name="connsiteX153" fmla="*/ 49054 w 256222"/>
                <a:gd name="connsiteY153" fmla="*/ 11906 h 297656"/>
                <a:gd name="connsiteX154" fmla="*/ 49054 w 256222"/>
                <a:gd name="connsiteY154" fmla="*/ 13335 h 297656"/>
                <a:gd name="connsiteX155" fmla="*/ 49530 w 256222"/>
                <a:gd name="connsiteY155" fmla="*/ 15716 h 297656"/>
                <a:gd name="connsiteX156" fmla="*/ 50483 w 256222"/>
                <a:gd name="connsiteY156" fmla="*/ 17621 h 297656"/>
                <a:gd name="connsiteX157" fmla="*/ 53816 w 256222"/>
                <a:gd name="connsiteY157" fmla="*/ 21431 h 297656"/>
                <a:gd name="connsiteX158" fmla="*/ 54769 w 256222"/>
                <a:gd name="connsiteY158" fmla="*/ 23813 h 297656"/>
                <a:gd name="connsiteX159" fmla="*/ 55245 w 256222"/>
                <a:gd name="connsiteY159" fmla="*/ 25241 h 297656"/>
                <a:gd name="connsiteX160" fmla="*/ 55245 w 256222"/>
                <a:gd name="connsiteY160" fmla="*/ 31432 h 297656"/>
                <a:gd name="connsiteX161" fmla="*/ 55245 w 256222"/>
                <a:gd name="connsiteY161" fmla="*/ 33814 h 297656"/>
                <a:gd name="connsiteX162" fmla="*/ 54293 w 256222"/>
                <a:gd name="connsiteY162" fmla="*/ 38576 h 297656"/>
                <a:gd name="connsiteX163" fmla="*/ 54293 w 256222"/>
                <a:gd name="connsiteY163" fmla="*/ 41434 h 297656"/>
                <a:gd name="connsiteX164" fmla="*/ 55722 w 256222"/>
                <a:gd name="connsiteY164" fmla="*/ 42863 h 297656"/>
                <a:gd name="connsiteX165" fmla="*/ 57150 w 256222"/>
                <a:gd name="connsiteY165" fmla="*/ 44291 h 297656"/>
                <a:gd name="connsiteX166" fmla="*/ 57150 w 256222"/>
                <a:gd name="connsiteY166" fmla="*/ 45244 h 297656"/>
                <a:gd name="connsiteX167" fmla="*/ 56674 w 256222"/>
                <a:gd name="connsiteY167" fmla="*/ 45244 h 297656"/>
                <a:gd name="connsiteX168" fmla="*/ 54769 w 256222"/>
                <a:gd name="connsiteY168" fmla="*/ 47149 h 297656"/>
                <a:gd name="connsiteX169" fmla="*/ 53816 w 256222"/>
                <a:gd name="connsiteY169" fmla="*/ 47149 h 297656"/>
                <a:gd name="connsiteX170" fmla="*/ 52864 w 256222"/>
                <a:gd name="connsiteY170" fmla="*/ 46672 h 297656"/>
                <a:gd name="connsiteX171" fmla="*/ 50959 w 256222"/>
                <a:gd name="connsiteY171" fmla="*/ 46196 h 297656"/>
                <a:gd name="connsiteX172" fmla="*/ 49530 w 256222"/>
                <a:gd name="connsiteY172" fmla="*/ 45720 h 297656"/>
                <a:gd name="connsiteX173" fmla="*/ 48578 w 256222"/>
                <a:gd name="connsiteY173" fmla="*/ 44291 h 297656"/>
                <a:gd name="connsiteX174" fmla="*/ 44768 w 256222"/>
                <a:gd name="connsiteY174" fmla="*/ 44767 h 297656"/>
                <a:gd name="connsiteX175" fmla="*/ 39529 w 256222"/>
                <a:gd name="connsiteY175" fmla="*/ 46196 h 297656"/>
                <a:gd name="connsiteX176" fmla="*/ 38100 w 256222"/>
                <a:gd name="connsiteY176" fmla="*/ 45720 h 297656"/>
                <a:gd name="connsiteX177" fmla="*/ 37624 w 256222"/>
                <a:gd name="connsiteY177" fmla="*/ 44767 h 297656"/>
                <a:gd name="connsiteX178" fmla="*/ 37148 w 256222"/>
                <a:gd name="connsiteY178" fmla="*/ 42863 h 297656"/>
                <a:gd name="connsiteX179" fmla="*/ 37148 w 256222"/>
                <a:gd name="connsiteY179" fmla="*/ 40481 h 297656"/>
                <a:gd name="connsiteX180" fmla="*/ 36672 w 256222"/>
                <a:gd name="connsiteY180" fmla="*/ 39052 h 297656"/>
                <a:gd name="connsiteX181" fmla="*/ 35719 w 256222"/>
                <a:gd name="connsiteY181" fmla="*/ 38100 h 297656"/>
                <a:gd name="connsiteX182" fmla="*/ 36672 w 256222"/>
                <a:gd name="connsiteY182" fmla="*/ 34290 h 297656"/>
                <a:gd name="connsiteX183" fmla="*/ 34766 w 256222"/>
                <a:gd name="connsiteY183" fmla="*/ 32861 h 297656"/>
                <a:gd name="connsiteX184" fmla="*/ 32861 w 256222"/>
                <a:gd name="connsiteY184" fmla="*/ 36195 h 297656"/>
                <a:gd name="connsiteX185" fmla="*/ 27623 w 256222"/>
                <a:gd name="connsiteY185" fmla="*/ 40005 h 297656"/>
                <a:gd name="connsiteX186" fmla="*/ 23813 w 256222"/>
                <a:gd name="connsiteY186" fmla="*/ 41434 h 297656"/>
                <a:gd name="connsiteX187" fmla="*/ 21431 w 256222"/>
                <a:gd name="connsiteY187" fmla="*/ 41434 h 297656"/>
                <a:gd name="connsiteX188" fmla="*/ 20003 w 256222"/>
                <a:gd name="connsiteY188" fmla="*/ 43815 h 297656"/>
                <a:gd name="connsiteX189" fmla="*/ 18098 w 256222"/>
                <a:gd name="connsiteY189" fmla="*/ 48101 h 297656"/>
                <a:gd name="connsiteX190" fmla="*/ 16669 w 256222"/>
                <a:gd name="connsiteY190" fmla="*/ 50482 h 297656"/>
                <a:gd name="connsiteX191" fmla="*/ 15240 w 256222"/>
                <a:gd name="connsiteY191" fmla="*/ 51435 h 297656"/>
                <a:gd name="connsiteX192" fmla="*/ 14288 w 256222"/>
                <a:gd name="connsiteY192" fmla="*/ 52864 h 297656"/>
                <a:gd name="connsiteX193" fmla="*/ 13811 w 256222"/>
                <a:gd name="connsiteY193" fmla="*/ 55245 h 297656"/>
                <a:gd name="connsiteX194" fmla="*/ 14764 w 256222"/>
                <a:gd name="connsiteY194" fmla="*/ 56674 h 297656"/>
                <a:gd name="connsiteX195" fmla="*/ 16669 w 256222"/>
                <a:gd name="connsiteY195" fmla="*/ 56674 h 297656"/>
                <a:gd name="connsiteX196" fmla="*/ 17145 w 256222"/>
                <a:gd name="connsiteY196" fmla="*/ 57626 h 297656"/>
                <a:gd name="connsiteX197" fmla="*/ 15240 w 256222"/>
                <a:gd name="connsiteY197" fmla="*/ 58579 h 297656"/>
                <a:gd name="connsiteX198" fmla="*/ 12859 w 256222"/>
                <a:gd name="connsiteY198" fmla="*/ 59055 h 297656"/>
                <a:gd name="connsiteX199" fmla="*/ 9525 w 256222"/>
                <a:gd name="connsiteY199" fmla="*/ 59055 h 297656"/>
                <a:gd name="connsiteX200" fmla="*/ 7144 w 256222"/>
                <a:gd name="connsiteY200" fmla="*/ 60007 h 297656"/>
                <a:gd name="connsiteX201" fmla="*/ 4286 w 256222"/>
                <a:gd name="connsiteY201" fmla="*/ 61913 h 297656"/>
                <a:gd name="connsiteX202" fmla="*/ 1905 w 256222"/>
                <a:gd name="connsiteY202" fmla="*/ 67151 h 297656"/>
                <a:gd name="connsiteX203" fmla="*/ 477 w 256222"/>
                <a:gd name="connsiteY203" fmla="*/ 74771 h 297656"/>
                <a:gd name="connsiteX204" fmla="*/ 0 w 256222"/>
                <a:gd name="connsiteY204" fmla="*/ 76676 h 297656"/>
                <a:gd name="connsiteX205" fmla="*/ 0 w 256222"/>
                <a:gd name="connsiteY205" fmla="*/ 78581 h 297656"/>
                <a:gd name="connsiteX206" fmla="*/ 477 w 256222"/>
                <a:gd name="connsiteY206" fmla="*/ 79057 h 297656"/>
                <a:gd name="connsiteX207" fmla="*/ 1905 w 256222"/>
                <a:gd name="connsiteY207" fmla="*/ 78105 h 297656"/>
                <a:gd name="connsiteX208" fmla="*/ 3334 w 256222"/>
                <a:gd name="connsiteY208" fmla="*/ 75724 h 297656"/>
                <a:gd name="connsiteX209" fmla="*/ 4763 w 256222"/>
                <a:gd name="connsiteY209" fmla="*/ 74295 h 297656"/>
                <a:gd name="connsiteX210" fmla="*/ 6668 w 256222"/>
                <a:gd name="connsiteY210" fmla="*/ 74295 h 297656"/>
                <a:gd name="connsiteX211" fmla="*/ 8573 w 256222"/>
                <a:gd name="connsiteY211" fmla="*/ 75724 h 297656"/>
                <a:gd name="connsiteX212" fmla="*/ 10478 w 256222"/>
                <a:gd name="connsiteY212" fmla="*/ 79057 h 297656"/>
                <a:gd name="connsiteX213" fmla="*/ 12383 w 256222"/>
                <a:gd name="connsiteY213" fmla="*/ 81439 h 297656"/>
                <a:gd name="connsiteX214" fmla="*/ 13335 w 256222"/>
                <a:gd name="connsiteY214" fmla="*/ 81439 h 297656"/>
                <a:gd name="connsiteX215" fmla="*/ 14288 w 256222"/>
                <a:gd name="connsiteY215" fmla="*/ 82867 h 297656"/>
                <a:gd name="connsiteX216" fmla="*/ 14288 w 256222"/>
                <a:gd name="connsiteY216" fmla="*/ 84772 h 297656"/>
                <a:gd name="connsiteX217" fmla="*/ 13335 w 256222"/>
                <a:gd name="connsiteY217" fmla="*/ 87630 h 297656"/>
                <a:gd name="connsiteX218" fmla="*/ 11906 w 256222"/>
                <a:gd name="connsiteY218" fmla="*/ 91440 h 297656"/>
                <a:gd name="connsiteX219" fmla="*/ 9525 w 256222"/>
                <a:gd name="connsiteY219" fmla="*/ 96202 h 297656"/>
                <a:gd name="connsiteX220" fmla="*/ 10002 w 256222"/>
                <a:gd name="connsiteY220" fmla="*/ 100013 h 297656"/>
                <a:gd name="connsiteX221" fmla="*/ 13335 w 256222"/>
                <a:gd name="connsiteY221" fmla="*/ 103346 h 297656"/>
                <a:gd name="connsiteX222" fmla="*/ 17145 w 256222"/>
                <a:gd name="connsiteY222" fmla="*/ 105251 h 297656"/>
                <a:gd name="connsiteX223" fmla="*/ 20955 w 256222"/>
                <a:gd name="connsiteY223" fmla="*/ 104775 h 297656"/>
                <a:gd name="connsiteX224" fmla="*/ 23336 w 256222"/>
                <a:gd name="connsiteY224" fmla="*/ 103822 h 297656"/>
                <a:gd name="connsiteX225" fmla="*/ 25241 w 256222"/>
                <a:gd name="connsiteY225" fmla="*/ 101917 h 297656"/>
                <a:gd name="connsiteX226" fmla="*/ 26670 w 256222"/>
                <a:gd name="connsiteY226" fmla="*/ 101441 h 297656"/>
                <a:gd name="connsiteX227" fmla="*/ 28575 w 256222"/>
                <a:gd name="connsiteY227" fmla="*/ 101441 h 297656"/>
                <a:gd name="connsiteX228" fmla="*/ 35243 w 256222"/>
                <a:gd name="connsiteY228" fmla="*/ 102394 h 297656"/>
                <a:gd name="connsiteX229" fmla="*/ 37148 w 256222"/>
                <a:gd name="connsiteY229" fmla="*/ 103346 h 297656"/>
                <a:gd name="connsiteX230" fmla="*/ 37624 w 256222"/>
                <a:gd name="connsiteY230" fmla="*/ 105727 h 297656"/>
                <a:gd name="connsiteX231" fmla="*/ 36672 w 256222"/>
                <a:gd name="connsiteY231" fmla="*/ 110966 h 297656"/>
                <a:gd name="connsiteX232" fmla="*/ 37624 w 256222"/>
                <a:gd name="connsiteY232" fmla="*/ 115252 h 297656"/>
                <a:gd name="connsiteX233" fmla="*/ 39529 w 256222"/>
                <a:gd name="connsiteY233" fmla="*/ 119539 h 297656"/>
                <a:gd name="connsiteX234" fmla="*/ 39529 w 256222"/>
                <a:gd name="connsiteY234" fmla="*/ 123349 h 297656"/>
                <a:gd name="connsiteX235" fmla="*/ 37624 w 256222"/>
                <a:gd name="connsiteY235" fmla="*/ 129540 h 297656"/>
                <a:gd name="connsiteX236" fmla="*/ 35719 w 256222"/>
                <a:gd name="connsiteY236" fmla="*/ 135731 h 297656"/>
                <a:gd name="connsiteX237" fmla="*/ 33338 w 256222"/>
                <a:gd name="connsiteY237" fmla="*/ 138589 h 297656"/>
                <a:gd name="connsiteX238" fmla="*/ 31909 w 256222"/>
                <a:gd name="connsiteY238" fmla="*/ 140494 h 297656"/>
                <a:gd name="connsiteX239" fmla="*/ 31433 w 256222"/>
                <a:gd name="connsiteY239" fmla="*/ 141922 h 297656"/>
                <a:gd name="connsiteX240" fmla="*/ 31433 w 256222"/>
                <a:gd name="connsiteY240" fmla="*/ 143351 h 297656"/>
                <a:gd name="connsiteX241" fmla="*/ 32861 w 256222"/>
                <a:gd name="connsiteY241" fmla="*/ 144780 h 297656"/>
                <a:gd name="connsiteX242" fmla="*/ 34766 w 256222"/>
                <a:gd name="connsiteY242" fmla="*/ 147161 h 297656"/>
                <a:gd name="connsiteX243" fmla="*/ 34766 w 256222"/>
                <a:gd name="connsiteY243" fmla="*/ 149542 h 297656"/>
                <a:gd name="connsiteX244" fmla="*/ 34766 w 256222"/>
                <a:gd name="connsiteY244" fmla="*/ 152400 h 297656"/>
                <a:gd name="connsiteX245" fmla="*/ 33814 w 256222"/>
                <a:gd name="connsiteY245" fmla="*/ 156210 h 297656"/>
                <a:gd name="connsiteX246" fmla="*/ 30004 w 256222"/>
                <a:gd name="connsiteY246" fmla="*/ 164306 h 297656"/>
                <a:gd name="connsiteX247" fmla="*/ 26670 w 256222"/>
                <a:gd name="connsiteY247" fmla="*/ 171926 h 297656"/>
                <a:gd name="connsiteX248" fmla="*/ 28575 w 256222"/>
                <a:gd name="connsiteY248" fmla="*/ 173355 h 297656"/>
                <a:gd name="connsiteX249" fmla="*/ 31433 w 256222"/>
                <a:gd name="connsiteY249" fmla="*/ 174307 h 297656"/>
                <a:gd name="connsiteX250" fmla="*/ 33338 w 256222"/>
                <a:gd name="connsiteY250" fmla="*/ 175260 h 297656"/>
                <a:gd name="connsiteX251" fmla="*/ 35719 w 256222"/>
                <a:gd name="connsiteY251" fmla="*/ 174784 h 297656"/>
                <a:gd name="connsiteX252" fmla="*/ 40005 w 256222"/>
                <a:gd name="connsiteY252" fmla="*/ 170497 h 297656"/>
                <a:gd name="connsiteX253" fmla="*/ 43815 w 256222"/>
                <a:gd name="connsiteY253" fmla="*/ 167164 h 297656"/>
                <a:gd name="connsiteX254" fmla="*/ 48578 w 256222"/>
                <a:gd name="connsiteY254" fmla="*/ 163830 h 297656"/>
                <a:gd name="connsiteX255" fmla="*/ 49054 w 256222"/>
                <a:gd name="connsiteY255" fmla="*/ 163354 h 297656"/>
                <a:gd name="connsiteX256" fmla="*/ 53340 w 256222"/>
                <a:gd name="connsiteY256" fmla="*/ 160972 h 297656"/>
                <a:gd name="connsiteX257" fmla="*/ 55245 w 256222"/>
                <a:gd name="connsiteY257" fmla="*/ 159067 h 297656"/>
                <a:gd name="connsiteX258" fmla="*/ 56198 w 256222"/>
                <a:gd name="connsiteY258" fmla="*/ 156210 h 297656"/>
                <a:gd name="connsiteX259" fmla="*/ 57627 w 256222"/>
                <a:gd name="connsiteY259" fmla="*/ 155257 h 297656"/>
                <a:gd name="connsiteX260" fmla="*/ 59531 w 256222"/>
                <a:gd name="connsiteY260" fmla="*/ 155734 h 297656"/>
                <a:gd name="connsiteX261" fmla="*/ 61913 w 256222"/>
                <a:gd name="connsiteY261" fmla="*/ 154305 h 297656"/>
                <a:gd name="connsiteX262" fmla="*/ 65247 w 256222"/>
                <a:gd name="connsiteY262" fmla="*/ 151447 h 297656"/>
                <a:gd name="connsiteX263" fmla="*/ 67152 w 256222"/>
                <a:gd name="connsiteY263" fmla="*/ 150019 h 297656"/>
                <a:gd name="connsiteX264" fmla="*/ 69056 w 256222"/>
                <a:gd name="connsiteY264" fmla="*/ 150019 h 297656"/>
                <a:gd name="connsiteX265" fmla="*/ 71914 w 256222"/>
                <a:gd name="connsiteY265" fmla="*/ 151924 h 297656"/>
                <a:gd name="connsiteX266" fmla="*/ 75724 w 256222"/>
                <a:gd name="connsiteY266" fmla="*/ 155734 h 297656"/>
                <a:gd name="connsiteX267" fmla="*/ 79534 w 256222"/>
                <a:gd name="connsiteY267" fmla="*/ 157639 h 297656"/>
                <a:gd name="connsiteX268" fmla="*/ 82868 w 256222"/>
                <a:gd name="connsiteY268" fmla="*/ 158591 h 297656"/>
                <a:gd name="connsiteX269" fmla="*/ 84297 w 256222"/>
                <a:gd name="connsiteY269" fmla="*/ 160020 h 297656"/>
                <a:gd name="connsiteX270" fmla="*/ 84297 w 256222"/>
                <a:gd name="connsiteY270" fmla="*/ 161925 h 297656"/>
                <a:gd name="connsiteX271" fmla="*/ 84773 w 256222"/>
                <a:gd name="connsiteY271" fmla="*/ 162877 h 297656"/>
                <a:gd name="connsiteX272" fmla="*/ 86202 w 256222"/>
                <a:gd name="connsiteY272" fmla="*/ 163354 h 297656"/>
                <a:gd name="connsiteX273" fmla="*/ 87154 w 256222"/>
                <a:gd name="connsiteY273" fmla="*/ 163354 h 297656"/>
                <a:gd name="connsiteX274" fmla="*/ 86678 w 256222"/>
                <a:gd name="connsiteY274" fmla="*/ 162401 h 297656"/>
                <a:gd name="connsiteX275" fmla="*/ 88106 w 256222"/>
                <a:gd name="connsiteY275" fmla="*/ 160972 h 297656"/>
                <a:gd name="connsiteX276" fmla="*/ 91440 w 256222"/>
                <a:gd name="connsiteY276" fmla="*/ 159067 h 297656"/>
                <a:gd name="connsiteX277" fmla="*/ 94298 w 256222"/>
                <a:gd name="connsiteY277" fmla="*/ 158115 h 297656"/>
                <a:gd name="connsiteX278" fmla="*/ 97631 w 256222"/>
                <a:gd name="connsiteY278" fmla="*/ 157639 h 297656"/>
                <a:gd name="connsiteX279" fmla="*/ 99536 w 256222"/>
                <a:gd name="connsiteY279" fmla="*/ 156210 h 297656"/>
                <a:gd name="connsiteX280" fmla="*/ 100965 w 256222"/>
                <a:gd name="connsiteY280" fmla="*/ 152400 h 297656"/>
                <a:gd name="connsiteX281" fmla="*/ 102870 w 256222"/>
                <a:gd name="connsiteY281" fmla="*/ 149542 h 297656"/>
                <a:gd name="connsiteX282" fmla="*/ 104775 w 256222"/>
                <a:gd name="connsiteY282" fmla="*/ 148114 h 297656"/>
                <a:gd name="connsiteX283" fmla="*/ 106680 w 256222"/>
                <a:gd name="connsiteY283" fmla="*/ 147638 h 297656"/>
                <a:gd name="connsiteX284" fmla="*/ 107633 w 256222"/>
                <a:gd name="connsiteY284" fmla="*/ 146685 h 297656"/>
                <a:gd name="connsiteX285" fmla="*/ 106204 w 256222"/>
                <a:gd name="connsiteY285" fmla="*/ 145732 h 297656"/>
                <a:gd name="connsiteX286" fmla="*/ 106680 w 256222"/>
                <a:gd name="connsiteY286" fmla="*/ 144304 h 297656"/>
                <a:gd name="connsiteX287" fmla="*/ 107633 w 256222"/>
                <a:gd name="connsiteY287" fmla="*/ 142875 h 297656"/>
                <a:gd name="connsiteX288" fmla="*/ 110490 w 256222"/>
                <a:gd name="connsiteY288" fmla="*/ 142399 h 297656"/>
                <a:gd name="connsiteX289" fmla="*/ 114300 w 256222"/>
                <a:gd name="connsiteY289" fmla="*/ 142875 h 297656"/>
                <a:gd name="connsiteX290" fmla="*/ 119539 w 256222"/>
                <a:gd name="connsiteY290" fmla="*/ 143827 h 297656"/>
                <a:gd name="connsiteX291" fmla="*/ 124778 w 256222"/>
                <a:gd name="connsiteY291" fmla="*/ 146209 h 297656"/>
                <a:gd name="connsiteX292" fmla="*/ 128588 w 256222"/>
                <a:gd name="connsiteY292" fmla="*/ 147161 h 297656"/>
                <a:gd name="connsiteX293" fmla="*/ 130016 w 256222"/>
                <a:gd name="connsiteY293" fmla="*/ 146209 h 297656"/>
                <a:gd name="connsiteX294" fmla="*/ 133827 w 256222"/>
                <a:gd name="connsiteY294" fmla="*/ 149542 h 297656"/>
                <a:gd name="connsiteX295" fmla="*/ 138589 w 256222"/>
                <a:gd name="connsiteY295" fmla="*/ 157639 h 297656"/>
                <a:gd name="connsiteX296" fmla="*/ 142875 w 256222"/>
                <a:gd name="connsiteY296" fmla="*/ 163830 h 297656"/>
                <a:gd name="connsiteX297" fmla="*/ 146685 w 256222"/>
                <a:gd name="connsiteY297" fmla="*/ 167640 h 297656"/>
                <a:gd name="connsiteX298" fmla="*/ 150495 w 256222"/>
                <a:gd name="connsiteY298" fmla="*/ 170974 h 297656"/>
                <a:gd name="connsiteX299" fmla="*/ 154305 w 256222"/>
                <a:gd name="connsiteY299" fmla="*/ 172879 h 297656"/>
                <a:gd name="connsiteX300" fmla="*/ 157163 w 256222"/>
                <a:gd name="connsiteY300" fmla="*/ 175736 h 297656"/>
                <a:gd name="connsiteX301" fmla="*/ 159544 w 256222"/>
                <a:gd name="connsiteY301" fmla="*/ 181451 h 297656"/>
                <a:gd name="connsiteX302" fmla="*/ 157639 w 256222"/>
                <a:gd name="connsiteY302" fmla="*/ 189071 h 297656"/>
                <a:gd name="connsiteX303" fmla="*/ 157163 w 256222"/>
                <a:gd name="connsiteY303" fmla="*/ 195739 h 297656"/>
                <a:gd name="connsiteX304" fmla="*/ 157639 w 256222"/>
                <a:gd name="connsiteY304" fmla="*/ 203835 h 297656"/>
                <a:gd name="connsiteX305" fmla="*/ 160020 w 256222"/>
                <a:gd name="connsiteY305" fmla="*/ 210502 h 297656"/>
                <a:gd name="connsiteX306" fmla="*/ 164306 w 256222"/>
                <a:gd name="connsiteY306" fmla="*/ 214789 h 297656"/>
                <a:gd name="connsiteX307" fmla="*/ 166688 w 256222"/>
                <a:gd name="connsiteY307" fmla="*/ 218122 h 297656"/>
                <a:gd name="connsiteX308" fmla="*/ 167640 w 256222"/>
                <a:gd name="connsiteY308" fmla="*/ 220980 h 297656"/>
                <a:gd name="connsiteX309" fmla="*/ 170974 w 256222"/>
                <a:gd name="connsiteY309" fmla="*/ 223361 h 297656"/>
                <a:gd name="connsiteX310" fmla="*/ 177165 w 256222"/>
                <a:gd name="connsiteY310" fmla="*/ 225266 h 297656"/>
                <a:gd name="connsiteX311" fmla="*/ 180023 w 256222"/>
                <a:gd name="connsiteY311" fmla="*/ 226695 h 297656"/>
                <a:gd name="connsiteX312" fmla="*/ 178594 w 256222"/>
                <a:gd name="connsiteY312" fmla="*/ 228600 h 297656"/>
                <a:gd name="connsiteX313" fmla="*/ 178594 w 256222"/>
                <a:gd name="connsiteY313" fmla="*/ 230029 h 297656"/>
                <a:gd name="connsiteX314" fmla="*/ 179547 w 256222"/>
                <a:gd name="connsiteY314" fmla="*/ 232410 h 297656"/>
                <a:gd name="connsiteX315" fmla="*/ 181928 w 256222"/>
                <a:gd name="connsiteY315" fmla="*/ 233839 h 297656"/>
                <a:gd name="connsiteX316" fmla="*/ 185261 w 256222"/>
                <a:gd name="connsiteY316" fmla="*/ 235267 h 297656"/>
                <a:gd name="connsiteX317" fmla="*/ 187166 w 256222"/>
                <a:gd name="connsiteY317" fmla="*/ 236696 h 297656"/>
                <a:gd name="connsiteX318" fmla="*/ 187643 w 256222"/>
                <a:gd name="connsiteY318" fmla="*/ 238125 h 297656"/>
                <a:gd name="connsiteX319" fmla="*/ 187643 w 256222"/>
                <a:gd name="connsiteY319" fmla="*/ 240506 h 297656"/>
                <a:gd name="connsiteX320" fmla="*/ 186690 w 256222"/>
                <a:gd name="connsiteY320" fmla="*/ 243840 h 297656"/>
                <a:gd name="connsiteX321" fmla="*/ 185261 w 256222"/>
                <a:gd name="connsiteY321" fmla="*/ 246697 h 297656"/>
                <a:gd name="connsiteX322" fmla="*/ 183356 w 256222"/>
                <a:gd name="connsiteY322" fmla="*/ 248602 h 297656"/>
                <a:gd name="connsiteX323" fmla="*/ 183356 w 256222"/>
                <a:gd name="connsiteY323" fmla="*/ 249555 h 297656"/>
                <a:gd name="connsiteX324" fmla="*/ 182880 w 256222"/>
                <a:gd name="connsiteY324" fmla="*/ 251936 h 297656"/>
                <a:gd name="connsiteX325" fmla="*/ 182880 w 256222"/>
                <a:gd name="connsiteY325" fmla="*/ 256222 h 297656"/>
                <a:gd name="connsiteX326" fmla="*/ 184309 w 256222"/>
                <a:gd name="connsiteY326" fmla="*/ 259556 h 297656"/>
                <a:gd name="connsiteX327" fmla="*/ 184785 w 256222"/>
                <a:gd name="connsiteY327" fmla="*/ 262890 h 297656"/>
                <a:gd name="connsiteX328" fmla="*/ 183833 w 256222"/>
                <a:gd name="connsiteY328" fmla="*/ 266224 h 297656"/>
                <a:gd name="connsiteX329" fmla="*/ 182880 w 256222"/>
                <a:gd name="connsiteY329" fmla="*/ 272415 h 297656"/>
                <a:gd name="connsiteX330" fmla="*/ 182880 w 256222"/>
                <a:gd name="connsiteY330" fmla="*/ 274796 h 297656"/>
                <a:gd name="connsiteX331" fmla="*/ 181928 w 256222"/>
                <a:gd name="connsiteY331" fmla="*/ 276701 h 297656"/>
                <a:gd name="connsiteX332" fmla="*/ 180499 w 256222"/>
                <a:gd name="connsiteY332" fmla="*/ 279082 h 297656"/>
                <a:gd name="connsiteX333" fmla="*/ 177641 w 256222"/>
                <a:gd name="connsiteY333" fmla="*/ 280988 h 297656"/>
                <a:gd name="connsiteX334" fmla="*/ 174308 w 256222"/>
                <a:gd name="connsiteY334" fmla="*/ 282416 h 297656"/>
                <a:gd name="connsiteX335" fmla="*/ 172403 w 256222"/>
                <a:gd name="connsiteY335" fmla="*/ 283369 h 297656"/>
                <a:gd name="connsiteX336" fmla="*/ 172403 w 256222"/>
                <a:gd name="connsiteY336" fmla="*/ 284321 h 297656"/>
                <a:gd name="connsiteX337" fmla="*/ 172879 w 256222"/>
                <a:gd name="connsiteY337" fmla="*/ 286226 h 297656"/>
                <a:gd name="connsiteX338" fmla="*/ 174308 w 256222"/>
                <a:gd name="connsiteY338" fmla="*/ 288131 h 297656"/>
                <a:gd name="connsiteX339" fmla="*/ 175736 w 256222"/>
                <a:gd name="connsiteY339" fmla="*/ 289560 h 297656"/>
                <a:gd name="connsiteX340" fmla="*/ 178118 w 256222"/>
                <a:gd name="connsiteY340" fmla="*/ 291465 h 297656"/>
                <a:gd name="connsiteX341" fmla="*/ 179547 w 256222"/>
                <a:gd name="connsiteY341" fmla="*/ 291465 h 297656"/>
                <a:gd name="connsiteX342" fmla="*/ 183833 w 256222"/>
                <a:gd name="connsiteY342" fmla="*/ 289560 h 297656"/>
                <a:gd name="connsiteX343" fmla="*/ 190977 w 256222"/>
                <a:gd name="connsiteY343" fmla="*/ 291941 h 297656"/>
                <a:gd name="connsiteX344" fmla="*/ 191929 w 256222"/>
                <a:gd name="connsiteY344" fmla="*/ 293370 h 297656"/>
                <a:gd name="connsiteX345" fmla="*/ 194310 w 256222"/>
                <a:gd name="connsiteY345" fmla="*/ 295751 h 297656"/>
                <a:gd name="connsiteX346" fmla="*/ 196691 w 256222"/>
                <a:gd name="connsiteY346" fmla="*/ 297656 h 297656"/>
                <a:gd name="connsiteX347" fmla="*/ 202406 w 256222"/>
                <a:gd name="connsiteY347" fmla="*/ 297656 h 297656"/>
                <a:gd name="connsiteX348" fmla="*/ 204311 w 256222"/>
                <a:gd name="connsiteY348" fmla="*/ 293370 h 297656"/>
                <a:gd name="connsiteX349" fmla="*/ 203359 w 256222"/>
                <a:gd name="connsiteY349" fmla="*/ 290513 h 297656"/>
                <a:gd name="connsiteX350" fmla="*/ 200025 w 256222"/>
                <a:gd name="connsiteY350" fmla="*/ 286226 h 297656"/>
                <a:gd name="connsiteX351" fmla="*/ 199073 w 256222"/>
                <a:gd name="connsiteY351" fmla="*/ 283369 h 297656"/>
                <a:gd name="connsiteX352" fmla="*/ 200502 w 256222"/>
                <a:gd name="connsiteY352" fmla="*/ 282892 h 297656"/>
                <a:gd name="connsiteX353" fmla="*/ 205740 w 256222"/>
                <a:gd name="connsiteY353" fmla="*/ 282416 h 297656"/>
                <a:gd name="connsiteX354" fmla="*/ 206693 w 256222"/>
                <a:gd name="connsiteY354" fmla="*/ 281940 h 297656"/>
                <a:gd name="connsiteX355" fmla="*/ 207645 w 256222"/>
                <a:gd name="connsiteY355" fmla="*/ 278606 h 297656"/>
                <a:gd name="connsiteX356" fmla="*/ 209074 w 256222"/>
                <a:gd name="connsiteY356" fmla="*/ 279082 h 297656"/>
                <a:gd name="connsiteX357" fmla="*/ 211931 w 256222"/>
                <a:gd name="connsiteY357" fmla="*/ 279559 h 297656"/>
                <a:gd name="connsiteX358" fmla="*/ 215265 w 256222"/>
                <a:gd name="connsiteY358" fmla="*/ 277177 h 297656"/>
                <a:gd name="connsiteX359" fmla="*/ 217170 w 256222"/>
                <a:gd name="connsiteY359" fmla="*/ 275272 h 297656"/>
                <a:gd name="connsiteX360" fmla="*/ 218123 w 256222"/>
                <a:gd name="connsiteY360" fmla="*/ 276225 h 297656"/>
                <a:gd name="connsiteX361" fmla="*/ 219075 w 256222"/>
                <a:gd name="connsiteY361" fmla="*/ 277654 h 297656"/>
                <a:gd name="connsiteX362" fmla="*/ 220504 w 256222"/>
                <a:gd name="connsiteY362" fmla="*/ 278606 h 297656"/>
                <a:gd name="connsiteX363" fmla="*/ 222409 w 256222"/>
                <a:gd name="connsiteY363" fmla="*/ 280035 h 297656"/>
                <a:gd name="connsiteX364" fmla="*/ 225266 w 256222"/>
                <a:gd name="connsiteY364" fmla="*/ 281940 h 297656"/>
                <a:gd name="connsiteX365" fmla="*/ 226695 w 256222"/>
                <a:gd name="connsiteY365" fmla="*/ 283369 h 297656"/>
                <a:gd name="connsiteX366" fmla="*/ 228124 w 256222"/>
                <a:gd name="connsiteY366" fmla="*/ 284321 h 297656"/>
                <a:gd name="connsiteX367" fmla="*/ 230981 w 256222"/>
                <a:gd name="connsiteY367" fmla="*/ 283845 h 297656"/>
                <a:gd name="connsiteX368" fmla="*/ 231934 w 256222"/>
                <a:gd name="connsiteY368" fmla="*/ 283845 h 297656"/>
                <a:gd name="connsiteX369" fmla="*/ 233839 w 256222"/>
                <a:gd name="connsiteY369" fmla="*/ 281464 h 297656"/>
                <a:gd name="connsiteX370" fmla="*/ 235268 w 256222"/>
                <a:gd name="connsiteY370" fmla="*/ 280511 h 297656"/>
                <a:gd name="connsiteX371" fmla="*/ 236220 w 256222"/>
                <a:gd name="connsiteY371" fmla="*/ 280988 h 297656"/>
                <a:gd name="connsiteX372" fmla="*/ 237649 w 256222"/>
                <a:gd name="connsiteY372" fmla="*/ 280988 h 297656"/>
                <a:gd name="connsiteX373" fmla="*/ 240983 w 256222"/>
                <a:gd name="connsiteY373" fmla="*/ 278130 h 297656"/>
                <a:gd name="connsiteX374" fmla="*/ 242888 w 256222"/>
                <a:gd name="connsiteY374" fmla="*/ 275272 h 297656"/>
                <a:gd name="connsiteX375" fmla="*/ 243840 w 256222"/>
                <a:gd name="connsiteY375" fmla="*/ 274796 h 297656"/>
                <a:gd name="connsiteX376" fmla="*/ 247174 w 256222"/>
                <a:gd name="connsiteY376" fmla="*/ 276225 h 297656"/>
                <a:gd name="connsiteX377" fmla="*/ 248127 w 256222"/>
                <a:gd name="connsiteY377" fmla="*/ 275749 h 297656"/>
                <a:gd name="connsiteX378" fmla="*/ 250031 w 256222"/>
                <a:gd name="connsiteY378" fmla="*/ 272415 h 297656"/>
                <a:gd name="connsiteX379" fmla="*/ 251460 w 256222"/>
                <a:gd name="connsiteY379" fmla="*/ 270986 h 297656"/>
                <a:gd name="connsiteX380" fmla="*/ 251460 w 256222"/>
                <a:gd name="connsiteY380" fmla="*/ 267176 h 297656"/>
                <a:gd name="connsiteX381" fmla="*/ 251936 w 256222"/>
                <a:gd name="connsiteY381" fmla="*/ 265271 h 297656"/>
                <a:gd name="connsiteX382" fmla="*/ 250984 w 256222"/>
                <a:gd name="connsiteY382" fmla="*/ 263842 h 297656"/>
                <a:gd name="connsiteX383" fmla="*/ 250508 w 256222"/>
                <a:gd name="connsiteY383" fmla="*/ 261461 h 297656"/>
                <a:gd name="connsiteX384" fmla="*/ 250984 w 256222"/>
                <a:gd name="connsiteY384" fmla="*/ 260032 h 297656"/>
                <a:gd name="connsiteX385" fmla="*/ 252889 w 256222"/>
                <a:gd name="connsiteY385" fmla="*/ 258604 h 297656"/>
                <a:gd name="connsiteX386" fmla="*/ 254318 w 256222"/>
                <a:gd name="connsiteY386" fmla="*/ 256699 h 297656"/>
                <a:gd name="connsiteX387" fmla="*/ 255747 w 256222"/>
                <a:gd name="connsiteY387" fmla="*/ 254317 h 297656"/>
                <a:gd name="connsiteX388" fmla="*/ 256223 w 256222"/>
                <a:gd name="connsiteY388" fmla="*/ 251936 h 297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</a:cxnLst>
              <a:rect l="l" t="t" r="r" b="b"/>
              <a:pathLst>
                <a:path w="256222" h="297656">
                  <a:moveTo>
                    <a:pt x="255270" y="250031"/>
                  </a:moveTo>
                  <a:lnTo>
                    <a:pt x="253365" y="247174"/>
                  </a:lnTo>
                  <a:lnTo>
                    <a:pt x="249555" y="244792"/>
                  </a:lnTo>
                  <a:lnTo>
                    <a:pt x="245745" y="241459"/>
                  </a:lnTo>
                  <a:lnTo>
                    <a:pt x="243364" y="239554"/>
                  </a:lnTo>
                  <a:lnTo>
                    <a:pt x="241935" y="237649"/>
                  </a:lnTo>
                  <a:lnTo>
                    <a:pt x="240506" y="235267"/>
                  </a:lnTo>
                  <a:lnTo>
                    <a:pt x="239554" y="233363"/>
                  </a:lnTo>
                  <a:lnTo>
                    <a:pt x="240506" y="231934"/>
                  </a:lnTo>
                  <a:lnTo>
                    <a:pt x="246222" y="229076"/>
                  </a:lnTo>
                  <a:lnTo>
                    <a:pt x="247174" y="228124"/>
                  </a:lnTo>
                  <a:lnTo>
                    <a:pt x="248127" y="226219"/>
                  </a:lnTo>
                  <a:lnTo>
                    <a:pt x="247650" y="224790"/>
                  </a:lnTo>
                  <a:lnTo>
                    <a:pt x="245745" y="223838"/>
                  </a:lnTo>
                  <a:lnTo>
                    <a:pt x="244316" y="223361"/>
                  </a:lnTo>
                  <a:lnTo>
                    <a:pt x="241459" y="221456"/>
                  </a:lnTo>
                  <a:lnTo>
                    <a:pt x="236220" y="216694"/>
                  </a:lnTo>
                  <a:lnTo>
                    <a:pt x="234315" y="215741"/>
                  </a:lnTo>
                  <a:lnTo>
                    <a:pt x="231458" y="214313"/>
                  </a:lnTo>
                  <a:lnTo>
                    <a:pt x="230505" y="212884"/>
                  </a:lnTo>
                  <a:lnTo>
                    <a:pt x="229077" y="208597"/>
                  </a:lnTo>
                  <a:lnTo>
                    <a:pt x="228124" y="208121"/>
                  </a:lnTo>
                  <a:lnTo>
                    <a:pt x="226695" y="209550"/>
                  </a:lnTo>
                  <a:lnTo>
                    <a:pt x="225266" y="210979"/>
                  </a:lnTo>
                  <a:lnTo>
                    <a:pt x="223838" y="210502"/>
                  </a:lnTo>
                  <a:lnTo>
                    <a:pt x="222409" y="209550"/>
                  </a:lnTo>
                  <a:lnTo>
                    <a:pt x="221456" y="207645"/>
                  </a:lnTo>
                  <a:lnTo>
                    <a:pt x="220028" y="205740"/>
                  </a:lnTo>
                  <a:lnTo>
                    <a:pt x="218599" y="203835"/>
                  </a:lnTo>
                  <a:lnTo>
                    <a:pt x="218123" y="198120"/>
                  </a:lnTo>
                  <a:lnTo>
                    <a:pt x="218123" y="196215"/>
                  </a:lnTo>
                  <a:lnTo>
                    <a:pt x="217170" y="193357"/>
                  </a:lnTo>
                  <a:lnTo>
                    <a:pt x="215741" y="192405"/>
                  </a:lnTo>
                  <a:lnTo>
                    <a:pt x="214313" y="191929"/>
                  </a:lnTo>
                  <a:lnTo>
                    <a:pt x="211455" y="186690"/>
                  </a:lnTo>
                  <a:lnTo>
                    <a:pt x="209074" y="184309"/>
                  </a:lnTo>
                  <a:lnTo>
                    <a:pt x="200025" y="177641"/>
                  </a:lnTo>
                  <a:lnTo>
                    <a:pt x="199073" y="176213"/>
                  </a:lnTo>
                  <a:lnTo>
                    <a:pt x="196691" y="173831"/>
                  </a:lnTo>
                  <a:lnTo>
                    <a:pt x="192405" y="169545"/>
                  </a:lnTo>
                  <a:lnTo>
                    <a:pt x="189548" y="166211"/>
                  </a:lnTo>
                  <a:lnTo>
                    <a:pt x="187166" y="162877"/>
                  </a:lnTo>
                  <a:lnTo>
                    <a:pt x="186214" y="160020"/>
                  </a:lnTo>
                  <a:lnTo>
                    <a:pt x="186214" y="157639"/>
                  </a:lnTo>
                  <a:lnTo>
                    <a:pt x="183833" y="154781"/>
                  </a:lnTo>
                  <a:lnTo>
                    <a:pt x="181452" y="151924"/>
                  </a:lnTo>
                  <a:lnTo>
                    <a:pt x="179547" y="150971"/>
                  </a:lnTo>
                  <a:lnTo>
                    <a:pt x="177165" y="150495"/>
                  </a:lnTo>
                  <a:lnTo>
                    <a:pt x="175260" y="149066"/>
                  </a:lnTo>
                  <a:lnTo>
                    <a:pt x="171450" y="145732"/>
                  </a:lnTo>
                  <a:lnTo>
                    <a:pt x="170022" y="143351"/>
                  </a:lnTo>
                  <a:lnTo>
                    <a:pt x="169069" y="141446"/>
                  </a:lnTo>
                  <a:lnTo>
                    <a:pt x="169069" y="140017"/>
                  </a:lnTo>
                  <a:lnTo>
                    <a:pt x="170022" y="137160"/>
                  </a:lnTo>
                  <a:lnTo>
                    <a:pt x="170974" y="135731"/>
                  </a:lnTo>
                  <a:lnTo>
                    <a:pt x="170974" y="134779"/>
                  </a:lnTo>
                  <a:lnTo>
                    <a:pt x="170022" y="133826"/>
                  </a:lnTo>
                  <a:lnTo>
                    <a:pt x="165735" y="131921"/>
                  </a:lnTo>
                  <a:lnTo>
                    <a:pt x="156210" y="129540"/>
                  </a:lnTo>
                  <a:lnTo>
                    <a:pt x="152877" y="127159"/>
                  </a:lnTo>
                  <a:lnTo>
                    <a:pt x="149543" y="124777"/>
                  </a:lnTo>
                  <a:lnTo>
                    <a:pt x="147161" y="122872"/>
                  </a:lnTo>
                  <a:lnTo>
                    <a:pt x="135731" y="115729"/>
                  </a:lnTo>
                  <a:lnTo>
                    <a:pt x="132398" y="114300"/>
                  </a:lnTo>
                  <a:lnTo>
                    <a:pt x="129064" y="113347"/>
                  </a:lnTo>
                  <a:lnTo>
                    <a:pt x="128111" y="111919"/>
                  </a:lnTo>
                  <a:lnTo>
                    <a:pt x="128588" y="110490"/>
                  </a:lnTo>
                  <a:lnTo>
                    <a:pt x="129540" y="110014"/>
                  </a:lnTo>
                  <a:lnTo>
                    <a:pt x="132874" y="108109"/>
                  </a:lnTo>
                  <a:lnTo>
                    <a:pt x="134303" y="105727"/>
                  </a:lnTo>
                  <a:lnTo>
                    <a:pt x="133827" y="102870"/>
                  </a:lnTo>
                  <a:lnTo>
                    <a:pt x="132398" y="100013"/>
                  </a:lnTo>
                  <a:lnTo>
                    <a:pt x="132874" y="99060"/>
                  </a:lnTo>
                  <a:lnTo>
                    <a:pt x="134303" y="99060"/>
                  </a:lnTo>
                  <a:lnTo>
                    <a:pt x="136208" y="98584"/>
                  </a:lnTo>
                  <a:lnTo>
                    <a:pt x="140970" y="98584"/>
                  </a:lnTo>
                  <a:lnTo>
                    <a:pt x="150495" y="101441"/>
                  </a:lnTo>
                  <a:lnTo>
                    <a:pt x="151924" y="100965"/>
                  </a:lnTo>
                  <a:lnTo>
                    <a:pt x="157163" y="96202"/>
                  </a:lnTo>
                  <a:lnTo>
                    <a:pt x="159068" y="93345"/>
                  </a:lnTo>
                  <a:lnTo>
                    <a:pt x="159544" y="90964"/>
                  </a:lnTo>
                  <a:lnTo>
                    <a:pt x="160497" y="89535"/>
                  </a:lnTo>
                  <a:lnTo>
                    <a:pt x="163354" y="87154"/>
                  </a:lnTo>
                  <a:lnTo>
                    <a:pt x="163354" y="84772"/>
                  </a:lnTo>
                  <a:lnTo>
                    <a:pt x="162402" y="81915"/>
                  </a:lnTo>
                  <a:lnTo>
                    <a:pt x="160973" y="80486"/>
                  </a:lnTo>
                  <a:lnTo>
                    <a:pt x="159544" y="80010"/>
                  </a:lnTo>
                  <a:lnTo>
                    <a:pt x="155734" y="80486"/>
                  </a:lnTo>
                  <a:lnTo>
                    <a:pt x="154781" y="80010"/>
                  </a:lnTo>
                  <a:lnTo>
                    <a:pt x="154305" y="77629"/>
                  </a:lnTo>
                  <a:lnTo>
                    <a:pt x="154305" y="76200"/>
                  </a:lnTo>
                  <a:lnTo>
                    <a:pt x="152877" y="74771"/>
                  </a:lnTo>
                  <a:lnTo>
                    <a:pt x="149066" y="73342"/>
                  </a:lnTo>
                  <a:lnTo>
                    <a:pt x="145256" y="72866"/>
                  </a:lnTo>
                  <a:lnTo>
                    <a:pt x="144304" y="72390"/>
                  </a:lnTo>
                  <a:lnTo>
                    <a:pt x="145733" y="70485"/>
                  </a:lnTo>
                  <a:lnTo>
                    <a:pt x="148114" y="69056"/>
                  </a:lnTo>
                  <a:lnTo>
                    <a:pt x="150019" y="68104"/>
                  </a:lnTo>
                  <a:lnTo>
                    <a:pt x="151448" y="66675"/>
                  </a:lnTo>
                  <a:lnTo>
                    <a:pt x="151924" y="65246"/>
                  </a:lnTo>
                  <a:lnTo>
                    <a:pt x="150019" y="63341"/>
                  </a:lnTo>
                  <a:lnTo>
                    <a:pt x="147638" y="61913"/>
                  </a:lnTo>
                  <a:lnTo>
                    <a:pt x="143828" y="59055"/>
                  </a:lnTo>
                  <a:lnTo>
                    <a:pt x="138589" y="55721"/>
                  </a:lnTo>
                  <a:lnTo>
                    <a:pt x="135255" y="54769"/>
                  </a:lnTo>
                  <a:lnTo>
                    <a:pt x="133827" y="54769"/>
                  </a:lnTo>
                  <a:lnTo>
                    <a:pt x="128111" y="57626"/>
                  </a:lnTo>
                  <a:lnTo>
                    <a:pt x="124778" y="59531"/>
                  </a:lnTo>
                  <a:lnTo>
                    <a:pt x="122397" y="62389"/>
                  </a:lnTo>
                  <a:lnTo>
                    <a:pt x="119539" y="63341"/>
                  </a:lnTo>
                  <a:lnTo>
                    <a:pt x="116681" y="61913"/>
                  </a:lnTo>
                  <a:lnTo>
                    <a:pt x="113824" y="60484"/>
                  </a:lnTo>
                  <a:lnTo>
                    <a:pt x="105252" y="58102"/>
                  </a:lnTo>
                  <a:lnTo>
                    <a:pt x="101441" y="56674"/>
                  </a:lnTo>
                  <a:lnTo>
                    <a:pt x="93822" y="45720"/>
                  </a:lnTo>
                  <a:lnTo>
                    <a:pt x="92869" y="43339"/>
                  </a:lnTo>
                  <a:lnTo>
                    <a:pt x="93822" y="40957"/>
                  </a:lnTo>
                  <a:lnTo>
                    <a:pt x="94298" y="37147"/>
                  </a:lnTo>
                  <a:lnTo>
                    <a:pt x="94774" y="34766"/>
                  </a:lnTo>
                  <a:lnTo>
                    <a:pt x="96203" y="32385"/>
                  </a:lnTo>
                  <a:lnTo>
                    <a:pt x="96679" y="30480"/>
                  </a:lnTo>
                  <a:lnTo>
                    <a:pt x="96203" y="28575"/>
                  </a:lnTo>
                  <a:lnTo>
                    <a:pt x="95250" y="27622"/>
                  </a:lnTo>
                  <a:lnTo>
                    <a:pt x="93822" y="27146"/>
                  </a:lnTo>
                  <a:lnTo>
                    <a:pt x="92869" y="26670"/>
                  </a:lnTo>
                  <a:lnTo>
                    <a:pt x="91440" y="24289"/>
                  </a:lnTo>
                  <a:lnTo>
                    <a:pt x="90964" y="24765"/>
                  </a:lnTo>
                  <a:lnTo>
                    <a:pt x="90011" y="27622"/>
                  </a:lnTo>
                  <a:lnTo>
                    <a:pt x="89059" y="28575"/>
                  </a:lnTo>
                  <a:lnTo>
                    <a:pt x="87630" y="29527"/>
                  </a:lnTo>
                  <a:lnTo>
                    <a:pt x="86202" y="29051"/>
                  </a:lnTo>
                  <a:lnTo>
                    <a:pt x="85725" y="27622"/>
                  </a:lnTo>
                  <a:lnTo>
                    <a:pt x="85249" y="25717"/>
                  </a:lnTo>
                  <a:lnTo>
                    <a:pt x="84773" y="22860"/>
                  </a:lnTo>
                  <a:lnTo>
                    <a:pt x="83820" y="20955"/>
                  </a:lnTo>
                  <a:lnTo>
                    <a:pt x="80486" y="19050"/>
                  </a:lnTo>
                  <a:lnTo>
                    <a:pt x="79058" y="16669"/>
                  </a:lnTo>
                  <a:lnTo>
                    <a:pt x="74295" y="10954"/>
                  </a:lnTo>
                  <a:lnTo>
                    <a:pt x="70009" y="7620"/>
                  </a:lnTo>
                  <a:lnTo>
                    <a:pt x="68104" y="4286"/>
                  </a:lnTo>
                  <a:lnTo>
                    <a:pt x="67152" y="2857"/>
                  </a:lnTo>
                  <a:lnTo>
                    <a:pt x="64770" y="1905"/>
                  </a:lnTo>
                  <a:lnTo>
                    <a:pt x="61913" y="1905"/>
                  </a:lnTo>
                  <a:lnTo>
                    <a:pt x="58579" y="3810"/>
                  </a:lnTo>
                  <a:lnTo>
                    <a:pt x="55722" y="0"/>
                  </a:lnTo>
                  <a:lnTo>
                    <a:pt x="55245" y="0"/>
                  </a:lnTo>
                  <a:lnTo>
                    <a:pt x="53816" y="476"/>
                  </a:lnTo>
                  <a:lnTo>
                    <a:pt x="52864" y="952"/>
                  </a:lnTo>
                  <a:lnTo>
                    <a:pt x="51911" y="3334"/>
                  </a:lnTo>
                  <a:lnTo>
                    <a:pt x="50959" y="5715"/>
                  </a:lnTo>
                  <a:lnTo>
                    <a:pt x="49054" y="7620"/>
                  </a:lnTo>
                  <a:lnTo>
                    <a:pt x="47625" y="8572"/>
                  </a:lnTo>
                  <a:lnTo>
                    <a:pt x="48102" y="10001"/>
                  </a:lnTo>
                  <a:lnTo>
                    <a:pt x="49054" y="11906"/>
                  </a:lnTo>
                  <a:lnTo>
                    <a:pt x="49054" y="13335"/>
                  </a:lnTo>
                  <a:lnTo>
                    <a:pt x="49530" y="15716"/>
                  </a:lnTo>
                  <a:lnTo>
                    <a:pt x="50483" y="17621"/>
                  </a:lnTo>
                  <a:lnTo>
                    <a:pt x="53816" y="21431"/>
                  </a:lnTo>
                  <a:lnTo>
                    <a:pt x="54769" y="23813"/>
                  </a:lnTo>
                  <a:lnTo>
                    <a:pt x="55245" y="25241"/>
                  </a:lnTo>
                  <a:lnTo>
                    <a:pt x="55245" y="31432"/>
                  </a:lnTo>
                  <a:lnTo>
                    <a:pt x="55245" y="33814"/>
                  </a:lnTo>
                  <a:lnTo>
                    <a:pt x="54293" y="38576"/>
                  </a:lnTo>
                  <a:lnTo>
                    <a:pt x="54293" y="41434"/>
                  </a:lnTo>
                  <a:lnTo>
                    <a:pt x="55722" y="42863"/>
                  </a:lnTo>
                  <a:lnTo>
                    <a:pt x="57150" y="44291"/>
                  </a:lnTo>
                  <a:lnTo>
                    <a:pt x="57150" y="45244"/>
                  </a:lnTo>
                  <a:lnTo>
                    <a:pt x="56674" y="45244"/>
                  </a:lnTo>
                  <a:lnTo>
                    <a:pt x="54769" y="47149"/>
                  </a:lnTo>
                  <a:lnTo>
                    <a:pt x="53816" y="47149"/>
                  </a:lnTo>
                  <a:lnTo>
                    <a:pt x="52864" y="46672"/>
                  </a:lnTo>
                  <a:lnTo>
                    <a:pt x="50959" y="46196"/>
                  </a:lnTo>
                  <a:lnTo>
                    <a:pt x="49530" y="45720"/>
                  </a:lnTo>
                  <a:lnTo>
                    <a:pt x="48578" y="44291"/>
                  </a:lnTo>
                  <a:lnTo>
                    <a:pt x="44768" y="44767"/>
                  </a:lnTo>
                  <a:lnTo>
                    <a:pt x="39529" y="46196"/>
                  </a:lnTo>
                  <a:lnTo>
                    <a:pt x="38100" y="45720"/>
                  </a:lnTo>
                  <a:lnTo>
                    <a:pt x="37624" y="44767"/>
                  </a:lnTo>
                  <a:lnTo>
                    <a:pt x="37148" y="42863"/>
                  </a:lnTo>
                  <a:lnTo>
                    <a:pt x="37148" y="40481"/>
                  </a:lnTo>
                  <a:lnTo>
                    <a:pt x="36672" y="39052"/>
                  </a:lnTo>
                  <a:lnTo>
                    <a:pt x="35719" y="38100"/>
                  </a:lnTo>
                  <a:lnTo>
                    <a:pt x="36672" y="34290"/>
                  </a:lnTo>
                  <a:lnTo>
                    <a:pt x="34766" y="32861"/>
                  </a:lnTo>
                  <a:lnTo>
                    <a:pt x="32861" y="36195"/>
                  </a:lnTo>
                  <a:lnTo>
                    <a:pt x="27623" y="40005"/>
                  </a:lnTo>
                  <a:lnTo>
                    <a:pt x="23813" y="41434"/>
                  </a:lnTo>
                  <a:lnTo>
                    <a:pt x="21431" y="41434"/>
                  </a:lnTo>
                  <a:lnTo>
                    <a:pt x="20003" y="43815"/>
                  </a:lnTo>
                  <a:lnTo>
                    <a:pt x="18098" y="48101"/>
                  </a:lnTo>
                  <a:lnTo>
                    <a:pt x="16669" y="50482"/>
                  </a:lnTo>
                  <a:lnTo>
                    <a:pt x="15240" y="51435"/>
                  </a:lnTo>
                  <a:lnTo>
                    <a:pt x="14288" y="52864"/>
                  </a:lnTo>
                  <a:lnTo>
                    <a:pt x="13811" y="55245"/>
                  </a:lnTo>
                  <a:lnTo>
                    <a:pt x="14764" y="56674"/>
                  </a:lnTo>
                  <a:lnTo>
                    <a:pt x="16669" y="56674"/>
                  </a:lnTo>
                  <a:lnTo>
                    <a:pt x="17145" y="57626"/>
                  </a:lnTo>
                  <a:lnTo>
                    <a:pt x="15240" y="58579"/>
                  </a:lnTo>
                  <a:lnTo>
                    <a:pt x="12859" y="59055"/>
                  </a:lnTo>
                  <a:lnTo>
                    <a:pt x="9525" y="59055"/>
                  </a:lnTo>
                  <a:lnTo>
                    <a:pt x="7144" y="60007"/>
                  </a:lnTo>
                  <a:lnTo>
                    <a:pt x="4286" y="61913"/>
                  </a:lnTo>
                  <a:lnTo>
                    <a:pt x="1905" y="67151"/>
                  </a:lnTo>
                  <a:lnTo>
                    <a:pt x="477" y="74771"/>
                  </a:lnTo>
                  <a:lnTo>
                    <a:pt x="0" y="76676"/>
                  </a:lnTo>
                  <a:lnTo>
                    <a:pt x="0" y="78581"/>
                  </a:lnTo>
                  <a:lnTo>
                    <a:pt x="477" y="79057"/>
                  </a:lnTo>
                  <a:lnTo>
                    <a:pt x="1905" y="78105"/>
                  </a:lnTo>
                  <a:lnTo>
                    <a:pt x="3334" y="75724"/>
                  </a:lnTo>
                  <a:lnTo>
                    <a:pt x="4763" y="74295"/>
                  </a:lnTo>
                  <a:lnTo>
                    <a:pt x="6668" y="74295"/>
                  </a:lnTo>
                  <a:lnTo>
                    <a:pt x="8573" y="75724"/>
                  </a:lnTo>
                  <a:lnTo>
                    <a:pt x="10478" y="79057"/>
                  </a:lnTo>
                  <a:lnTo>
                    <a:pt x="12383" y="81439"/>
                  </a:lnTo>
                  <a:lnTo>
                    <a:pt x="13335" y="81439"/>
                  </a:lnTo>
                  <a:lnTo>
                    <a:pt x="14288" y="82867"/>
                  </a:lnTo>
                  <a:lnTo>
                    <a:pt x="14288" y="84772"/>
                  </a:lnTo>
                  <a:lnTo>
                    <a:pt x="13335" y="87630"/>
                  </a:lnTo>
                  <a:lnTo>
                    <a:pt x="11906" y="91440"/>
                  </a:lnTo>
                  <a:lnTo>
                    <a:pt x="9525" y="96202"/>
                  </a:lnTo>
                  <a:lnTo>
                    <a:pt x="10002" y="100013"/>
                  </a:lnTo>
                  <a:lnTo>
                    <a:pt x="13335" y="103346"/>
                  </a:lnTo>
                  <a:lnTo>
                    <a:pt x="17145" y="105251"/>
                  </a:lnTo>
                  <a:lnTo>
                    <a:pt x="20955" y="104775"/>
                  </a:lnTo>
                  <a:lnTo>
                    <a:pt x="23336" y="103822"/>
                  </a:lnTo>
                  <a:lnTo>
                    <a:pt x="25241" y="101917"/>
                  </a:lnTo>
                  <a:lnTo>
                    <a:pt x="26670" y="101441"/>
                  </a:lnTo>
                  <a:lnTo>
                    <a:pt x="28575" y="101441"/>
                  </a:lnTo>
                  <a:lnTo>
                    <a:pt x="35243" y="102394"/>
                  </a:lnTo>
                  <a:lnTo>
                    <a:pt x="37148" y="103346"/>
                  </a:lnTo>
                  <a:lnTo>
                    <a:pt x="37624" y="105727"/>
                  </a:lnTo>
                  <a:lnTo>
                    <a:pt x="36672" y="110966"/>
                  </a:lnTo>
                  <a:lnTo>
                    <a:pt x="37624" y="115252"/>
                  </a:lnTo>
                  <a:lnTo>
                    <a:pt x="39529" y="119539"/>
                  </a:lnTo>
                  <a:lnTo>
                    <a:pt x="39529" y="123349"/>
                  </a:lnTo>
                  <a:lnTo>
                    <a:pt x="37624" y="129540"/>
                  </a:lnTo>
                  <a:lnTo>
                    <a:pt x="35719" y="135731"/>
                  </a:lnTo>
                  <a:lnTo>
                    <a:pt x="33338" y="138589"/>
                  </a:lnTo>
                  <a:lnTo>
                    <a:pt x="31909" y="140494"/>
                  </a:lnTo>
                  <a:lnTo>
                    <a:pt x="31433" y="141922"/>
                  </a:lnTo>
                  <a:lnTo>
                    <a:pt x="31433" y="143351"/>
                  </a:lnTo>
                  <a:lnTo>
                    <a:pt x="32861" y="144780"/>
                  </a:lnTo>
                  <a:lnTo>
                    <a:pt x="34766" y="147161"/>
                  </a:lnTo>
                  <a:lnTo>
                    <a:pt x="34766" y="149542"/>
                  </a:lnTo>
                  <a:lnTo>
                    <a:pt x="34766" y="152400"/>
                  </a:lnTo>
                  <a:lnTo>
                    <a:pt x="33814" y="156210"/>
                  </a:lnTo>
                  <a:lnTo>
                    <a:pt x="30004" y="164306"/>
                  </a:lnTo>
                  <a:lnTo>
                    <a:pt x="26670" y="171926"/>
                  </a:lnTo>
                  <a:lnTo>
                    <a:pt x="28575" y="173355"/>
                  </a:lnTo>
                  <a:lnTo>
                    <a:pt x="31433" y="174307"/>
                  </a:lnTo>
                  <a:lnTo>
                    <a:pt x="33338" y="175260"/>
                  </a:lnTo>
                  <a:lnTo>
                    <a:pt x="35719" y="174784"/>
                  </a:lnTo>
                  <a:lnTo>
                    <a:pt x="40005" y="170497"/>
                  </a:lnTo>
                  <a:lnTo>
                    <a:pt x="43815" y="167164"/>
                  </a:lnTo>
                  <a:lnTo>
                    <a:pt x="48578" y="163830"/>
                  </a:lnTo>
                  <a:lnTo>
                    <a:pt x="49054" y="163354"/>
                  </a:lnTo>
                  <a:lnTo>
                    <a:pt x="53340" y="160972"/>
                  </a:lnTo>
                  <a:lnTo>
                    <a:pt x="55245" y="159067"/>
                  </a:lnTo>
                  <a:lnTo>
                    <a:pt x="56198" y="156210"/>
                  </a:lnTo>
                  <a:lnTo>
                    <a:pt x="57627" y="155257"/>
                  </a:lnTo>
                  <a:lnTo>
                    <a:pt x="59531" y="155734"/>
                  </a:lnTo>
                  <a:lnTo>
                    <a:pt x="61913" y="154305"/>
                  </a:lnTo>
                  <a:lnTo>
                    <a:pt x="65247" y="151447"/>
                  </a:lnTo>
                  <a:lnTo>
                    <a:pt x="67152" y="150019"/>
                  </a:lnTo>
                  <a:lnTo>
                    <a:pt x="69056" y="150019"/>
                  </a:lnTo>
                  <a:lnTo>
                    <a:pt x="71914" y="151924"/>
                  </a:lnTo>
                  <a:lnTo>
                    <a:pt x="75724" y="155734"/>
                  </a:lnTo>
                  <a:lnTo>
                    <a:pt x="79534" y="157639"/>
                  </a:lnTo>
                  <a:lnTo>
                    <a:pt x="82868" y="158591"/>
                  </a:lnTo>
                  <a:lnTo>
                    <a:pt x="84297" y="160020"/>
                  </a:lnTo>
                  <a:lnTo>
                    <a:pt x="84297" y="161925"/>
                  </a:lnTo>
                  <a:lnTo>
                    <a:pt x="84773" y="162877"/>
                  </a:lnTo>
                  <a:lnTo>
                    <a:pt x="86202" y="163354"/>
                  </a:lnTo>
                  <a:lnTo>
                    <a:pt x="87154" y="163354"/>
                  </a:lnTo>
                  <a:lnTo>
                    <a:pt x="86678" y="162401"/>
                  </a:lnTo>
                  <a:lnTo>
                    <a:pt x="88106" y="160972"/>
                  </a:lnTo>
                  <a:lnTo>
                    <a:pt x="91440" y="159067"/>
                  </a:lnTo>
                  <a:lnTo>
                    <a:pt x="94298" y="158115"/>
                  </a:lnTo>
                  <a:lnTo>
                    <a:pt x="97631" y="157639"/>
                  </a:lnTo>
                  <a:lnTo>
                    <a:pt x="99536" y="156210"/>
                  </a:lnTo>
                  <a:lnTo>
                    <a:pt x="100965" y="152400"/>
                  </a:lnTo>
                  <a:lnTo>
                    <a:pt x="102870" y="149542"/>
                  </a:lnTo>
                  <a:lnTo>
                    <a:pt x="104775" y="148114"/>
                  </a:lnTo>
                  <a:lnTo>
                    <a:pt x="106680" y="147638"/>
                  </a:lnTo>
                  <a:lnTo>
                    <a:pt x="107633" y="146685"/>
                  </a:lnTo>
                  <a:lnTo>
                    <a:pt x="106204" y="145732"/>
                  </a:lnTo>
                  <a:lnTo>
                    <a:pt x="106680" y="144304"/>
                  </a:lnTo>
                  <a:lnTo>
                    <a:pt x="107633" y="142875"/>
                  </a:lnTo>
                  <a:lnTo>
                    <a:pt x="110490" y="142399"/>
                  </a:lnTo>
                  <a:lnTo>
                    <a:pt x="114300" y="142875"/>
                  </a:lnTo>
                  <a:lnTo>
                    <a:pt x="119539" y="143827"/>
                  </a:lnTo>
                  <a:lnTo>
                    <a:pt x="124778" y="146209"/>
                  </a:lnTo>
                  <a:lnTo>
                    <a:pt x="128588" y="147161"/>
                  </a:lnTo>
                  <a:lnTo>
                    <a:pt x="130016" y="146209"/>
                  </a:lnTo>
                  <a:lnTo>
                    <a:pt x="133827" y="149542"/>
                  </a:lnTo>
                  <a:lnTo>
                    <a:pt x="138589" y="157639"/>
                  </a:lnTo>
                  <a:lnTo>
                    <a:pt x="142875" y="163830"/>
                  </a:lnTo>
                  <a:lnTo>
                    <a:pt x="146685" y="167640"/>
                  </a:lnTo>
                  <a:lnTo>
                    <a:pt x="150495" y="170974"/>
                  </a:lnTo>
                  <a:lnTo>
                    <a:pt x="154305" y="172879"/>
                  </a:lnTo>
                  <a:lnTo>
                    <a:pt x="157163" y="175736"/>
                  </a:lnTo>
                  <a:lnTo>
                    <a:pt x="159544" y="181451"/>
                  </a:lnTo>
                  <a:lnTo>
                    <a:pt x="157639" y="189071"/>
                  </a:lnTo>
                  <a:lnTo>
                    <a:pt x="157163" y="195739"/>
                  </a:lnTo>
                  <a:lnTo>
                    <a:pt x="157639" y="203835"/>
                  </a:lnTo>
                  <a:lnTo>
                    <a:pt x="160020" y="210502"/>
                  </a:lnTo>
                  <a:lnTo>
                    <a:pt x="164306" y="214789"/>
                  </a:lnTo>
                  <a:lnTo>
                    <a:pt x="166688" y="218122"/>
                  </a:lnTo>
                  <a:lnTo>
                    <a:pt x="167640" y="220980"/>
                  </a:lnTo>
                  <a:lnTo>
                    <a:pt x="170974" y="223361"/>
                  </a:lnTo>
                  <a:lnTo>
                    <a:pt x="177165" y="225266"/>
                  </a:lnTo>
                  <a:lnTo>
                    <a:pt x="180023" y="226695"/>
                  </a:lnTo>
                  <a:lnTo>
                    <a:pt x="178594" y="228600"/>
                  </a:lnTo>
                  <a:lnTo>
                    <a:pt x="178594" y="230029"/>
                  </a:lnTo>
                  <a:lnTo>
                    <a:pt x="179547" y="232410"/>
                  </a:lnTo>
                  <a:lnTo>
                    <a:pt x="181928" y="233839"/>
                  </a:lnTo>
                  <a:lnTo>
                    <a:pt x="185261" y="235267"/>
                  </a:lnTo>
                  <a:lnTo>
                    <a:pt x="187166" y="236696"/>
                  </a:lnTo>
                  <a:lnTo>
                    <a:pt x="187643" y="238125"/>
                  </a:lnTo>
                  <a:lnTo>
                    <a:pt x="187643" y="240506"/>
                  </a:lnTo>
                  <a:lnTo>
                    <a:pt x="186690" y="243840"/>
                  </a:lnTo>
                  <a:lnTo>
                    <a:pt x="185261" y="246697"/>
                  </a:lnTo>
                  <a:lnTo>
                    <a:pt x="183356" y="248602"/>
                  </a:lnTo>
                  <a:lnTo>
                    <a:pt x="183356" y="249555"/>
                  </a:lnTo>
                  <a:lnTo>
                    <a:pt x="182880" y="251936"/>
                  </a:lnTo>
                  <a:lnTo>
                    <a:pt x="182880" y="256222"/>
                  </a:lnTo>
                  <a:lnTo>
                    <a:pt x="184309" y="259556"/>
                  </a:lnTo>
                  <a:lnTo>
                    <a:pt x="184785" y="262890"/>
                  </a:lnTo>
                  <a:lnTo>
                    <a:pt x="183833" y="266224"/>
                  </a:lnTo>
                  <a:lnTo>
                    <a:pt x="182880" y="272415"/>
                  </a:lnTo>
                  <a:lnTo>
                    <a:pt x="182880" y="274796"/>
                  </a:lnTo>
                  <a:lnTo>
                    <a:pt x="181928" y="276701"/>
                  </a:lnTo>
                  <a:lnTo>
                    <a:pt x="180499" y="279082"/>
                  </a:lnTo>
                  <a:lnTo>
                    <a:pt x="177641" y="280988"/>
                  </a:lnTo>
                  <a:lnTo>
                    <a:pt x="174308" y="282416"/>
                  </a:lnTo>
                  <a:lnTo>
                    <a:pt x="172403" y="283369"/>
                  </a:lnTo>
                  <a:lnTo>
                    <a:pt x="172403" y="284321"/>
                  </a:lnTo>
                  <a:lnTo>
                    <a:pt x="172879" y="286226"/>
                  </a:lnTo>
                  <a:lnTo>
                    <a:pt x="174308" y="288131"/>
                  </a:lnTo>
                  <a:lnTo>
                    <a:pt x="175736" y="289560"/>
                  </a:lnTo>
                  <a:lnTo>
                    <a:pt x="178118" y="291465"/>
                  </a:lnTo>
                  <a:lnTo>
                    <a:pt x="179547" y="291465"/>
                  </a:lnTo>
                  <a:lnTo>
                    <a:pt x="183833" y="289560"/>
                  </a:lnTo>
                  <a:lnTo>
                    <a:pt x="190977" y="291941"/>
                  </a:lnTo>
                  <a:lnTo>
                    <a:pt x="191929" y="293370"/>
                  </a:lnTo>
                  <a:lnTo>
                    <a:pt x="194310" y="295751"/>
                  </a:lnTo>
                  <a:lnTo>
                    <a:pt x="196691" y="297656"/>
                  </a:lnTo>
                  <a:lnTo>
                    <a:pt x="202406" y="297656"/>
                  </a:lnTo>
                  <a:lnTo>
                    <a:pt x="204311" y="293370"/>
                  </a:lnTo>
                  <a:lnTo>
                    <a:pt x="203359" y="290513"/>
                  </a:lnTo>
                  <a:lnTo>
                    <a:pt x="200025" y="286226"/>
                  </a:lnTo>
                  <a:lnTo>
                    <a:pt x="199073" y="283369"/>
                  </a:lnTo>
                  <a:lnTo>
                    <a:pt x="200502" y="282892"/>
                  </a:lnTo>
                  <a:lnTo>
                    <a:pt x="205740" y="282416"/>
                  </a:lnTo>
                  <a:lnTo>
                    <a:pt x="206693" y="281940"/>
                  </a:lnTo>
                  <a:lnTo>
                    <a:pt x="207645" y="278606"/>
                  </a:lnTo>
                  <a:lnTo>
                    <a:pt x="209074" y="279082"/>
                  </a:lnTo>
                  <a:lnTo>
                    <a:pt x="211931" y="279559"/>
                  </a:lnTo>
                  <a:lnTo>
                    <a:pt x="215265" y="277177"/>
                  </a:lnTo>
                  <a:lnTo>
                    <a:pt x="217170" y="275272"/>
                  </a:lnTo>
                  <a:lnTo>
                    <a:pt x="218123" y="276225"/>
                  </a:lnTo>
                  <a:lnTo>
                    <a:pt x="219075" y="277654"/>
                  </a:lnTo>
                  <a:lnTo>
                    <a:pt x="220504" y="278606"/>
                  </a:lnTo>
                  <a:lnTo>
                    <a:pt x="222409" y="280035"/>
                  </a:lnTo>
                  <a:lnTo>
                    <a:pt x="225266" y="281940"/>
                  </a:lnTo>
                  <a:lnTo>
                    <a:pt x="226695" y="283369"/>
                  </a:lnTo>
                  <a:lnTo>
                    <a:pt x="228124" y="284321"/>
                  </a:lnTo>
                  <a:lnTo>
                    <a:pt x="230981" y="283845"/>
                  </a:lnTo>
                  <a:lnTo>
                    <a:pt x="231934" y="283845"/>
                  </a:lnTo>
                  <a:lnTo>
                    <a:pt x="233839" y="281464"/>
                  </a:lnTo>
                  <a:lnTo>
                    <a:pt x="235268" y="280511"/>
                  </a:lnTo>
                  <a:lnTo>
                    <a:pt x="236220" y="280988"/>
                  </a:lnTo>
                  <a:lnTo>
                    <a:pt x="237649" y="280988"/>
                  </a:lnTo>
                  <a:lnTo>
                    <a:pt x="240983" y="278130"/>
                  </a:lnTo>
                  <a:lnTo>
                    <a:pt x="242888" y="275272"/>
                  </a:lnTo>
                  <a:lnTo>
                    <a:pt x="243840" y="274796"/>
                  </a:lnTo>
                  <a:lnTo>
                    <a:pt x="247174" y="276225"/>
                  </a:lnTo>
                  <a:lnTo>
                    <a:pt x="248127" y="275749"/>
                  </a:lnTo>
                  <a:lnTo>
                    <a:pt x="250031" y="272415"/>
                  </a:lnTo>
                  <a:lnTo>
                    <a:pt x="251460" y="270986"/>
                  </a:lnTo>
                  <a:lnTo>
                    <a:pt x="251460" y="267176"/>
                  </a:lnTo>
                  <a:lnTo>
                    <a:pt x="251936" y="265271"/>
                  </a:lnTo>
                  <a:lnTo>
                    <a:pt x="250984" y="263842"/>
                  </a:lnTo>
                  <a:lnTo>
                    <a:pt x="250508" y="261461"/>
                  </a:lnTo>
                  <a:lnTo>
                    <a:pt x="250984" y="260032"/>
                  </a:lnTo>
                  <a:lnTo>
                    <a:pt x="252889" y="258604"/>
                  </a:lnTo>
                  <a:lnTo>
                    <a:pt x="254318" y="256699"/>
                  </a:lnTo>
                  <a:lnTo>
                    <a:pt x="255747" y="254317"/>
                  </a:lnTo>
                  <a:lnTo>
                    <a:pt x="256223" y="251936"/>
                  </a:lnTo>
                  <a:close/>
                </a:path>
              </a:pathLst>
            </a:custGeom>
            <a:grpFill/>
            <a:ln w="3175" cap="flat">
              <a:solidFill>
                <a:schemeClr val="bg1">
                  <a:lumMod val="75000"/>
                </a:scheme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" name="Freeform: Shape 369">
              <a:extLst>
                <a:ext uri="{FF2B5EF4-FFF2-40B4-BE49-F238E27FC236}">
                  <a16:creationId xmlns:a16="http://schemas.microsoft.com/office/drawing/2014/main" id="{8D49FB88-E86C-00D6-A271-F357AE046E8F}"/>
                </a:ext>
              </a:extLst>
            </p:cNvPr>
            <p:cNvSpPr/>
            <p:nvPr/>
          </p:nvSpPr>
          <p:spPr>
            <a:xfrm>
              <a:off x="7304722" y="2215514"/>
              <a:ext cx="1387792" cy="642461"/>
            </a:xfrm>
            <a:custGeom>
              <a:avLst/>
              <a:gdLst>
                <a:gd name="connsiteX0" fmla="*/ 207169 w 1387792"/>
                <a:gd name="connsiteY0" fmla="*/ 442913 h 642461"/>
                <a:gd name="connsiteX1" fmla="*/ 207645 w 1387792"/>
                <a:gd name="connsiteY1" fmla="*/ 441007 h 642461"/>
                <a:gd name="connsiteX2" fmla="*/ 206692 w 1387792"/>
                <a:gd name="connsiteY2" fmla="*/ 438626 h 642461"/>
                <a:gd name="connsiteX3" fmla="*/ 204788 w 1387792"/>
                <a:gd name="connsiteY3" fmla="*/ 438150 h 642461"/>
                <a:gd name="connsiteX4" fmla="*/ 202882 w 1387792"/>
                <a:gd name="connsiteY4" fmla="*/ 440531 h 642461"/>
                <a:gd name="connsiteX5" fmla="*/ 204311 w 1387792"/>
                <a:gd name="connsiteY5" fmla="*/ 442436 h 642461"/>
                <a:gd name="connsiteX6" fmla="*/ 206692 w 1387792"/>
                <a:gd name="connsiteY6" fmla="*/ 443389 h 642461"/>
                <a:gd name="connsiteX7" fmla="*/ 207169 w 1387792"/>
                <a:gd name="connsiteY7" fmla="*/ 442913 h 642461"/>
                <a:gd name="connsiteX8" fmla="*/ 117157 w 1387792"/>
                <a:gd name="connsiteY8" fmla="*/ 461963 h 642461"/>
                <a:gd name="connsiteX9" fmla="*/ 117157 w 1387792"/>
                <a:gd name="connsiteY9" fmla="*/ 459581 h 642461"/>
                <a:gd name="connsiteX10" fmla="*/ 119539 w 1387792"/>
                <a:gd name="connsiteY10" fmla="*/ 457676 h 642461"/>
                <a:gd name="connsiteX11" fmla="*/ 119539 w 1387792"/>
                <a:gd name="connsiteY11" fmla="*/ 456724 h 642461"/>
                <a:gd name="connsiteX12" fmla="*/ 117634 w 1387792"/>
                <a:gd name="connsiteY12" fmla="*/ 457200 h 642461"/>
                <a:gd name="connsiteX13" fmla="*/ 116205 w 1387792"/>
                <a:gd name="connsiteY13" fmla="*/ 458152 h 642461"/>
                <a:gd name="connsiteX14" fmla="*/ 115252 w 1387792"/>
                <a:gd name="connsiteY14" fmla="*/ 462439 h 642461"/>
                <a:gd name="connsiteX15" fmla="*/ 118586 w 1387792"/>
                <a:gd name="connsiteY15" fmla="*/ 466725 h 642461"/>
                <a:gd name="connsiteX16" fmla="*/ 120491 w 1387792"/>
                <a:gd name="connsiteY16" fmla="*/ 466725 h 642461"/>
                <a:gd name="connsiteX17" fmla="*/ 121920 w 1387792"/>
                <a:gd name="connsiteY17" fmla="*/ 465772 h 642461"/>
                <a:gd name="connsiteX18" fmla="*/ 119063 w 1387792"/>
                <a:gd name="connsiteY18" fmla="*/ 464820 h 642461"/>
                <a:gd name="connsiteX19" fmla="*/ 117157 w 1387792"/>
                <a:gd name="connsiteY19" fmla="*/ 461963 h 642461"/>
                <a:gd name="connsiteX20" fmla="*/ 435769 w 1387792"/>
                <a:gd name="connsiteY20" fmla="*/ 443389 h 642461"/>
                <a:gd name="connsiteX21" fmla="*/ 435292 w 1387792"/>
                <a:gd name="connsiteY21" fmla="*/ 440055 h 642461"/>
                <a:gd name="connsiteX22" fmla="*/ 435292 w 1387792"/>
                <a:gd name="connsiteY22" fmla="*/ 437197 h 642461"/>
                <a:gd name="connsiteX23" fmla="*/ 434816 w 1387792"/>
                <a:gd name="connsiteY23" fmla="*/ 435769 h 642461"/>
                <a:gd name="connsiteX24" fmla="*/ 433864 w 1387792"/>
                <a:gd name="connsiteY24" fmla="*/ 435769 h 642461"/>
                <a:gd name="connsiteX25" fmla="*/ 433388 w 1387792"/>
                <a:gd name="connsiteY25" fmla="*/ 434816 h 642461"/>
                <a:gd name="connsiteX26" fmla="*/ 433388 w 1387792"/>
                <a:gd name="connsiteY26" fmla="*/ 433388 h 642461"/>
                <a:gd name="connsiteX27" fmla="*/ 432435 w 1387792"/>
                <a:gd name="connsiteY27" fmla="*/ 432435 h 642461"/>
                <a:gd name="connsiteX28" fmla="*/ 431006 w 1387792"/>
                <a:gd name="connsiteY28" fmla="*/ 431959 h 642461"/>
                <a:gd name="connsiteX29" fmla="*/ 429577 w 1387792"/>
                <a:gd name="connsiteY29" fmla="*/ 430530 h 642461"/>
                <a:gd name="connsiteX30" fmla="*/ 427672 w 1387792"/>
                <a:gd name="connsiteY30" fmla="*/ 427196 h 642461"/>
                <a:gd name="connsiteX31" fmla="*/ 426720 w 1387792"/>
                <a:gd name="connsiteY31" fmla="*/ 426244 h 642461"/>
                <a:gd name="connsiteX32" fmla="*/ 425767 w 1387792"/>
                <a:gd name="connsiteY32" fmla="*/ 427196 h 642461"/>
                <a:gd name="connsiteX33" fmla="*/ 424815 w 1387792"/>
                <a:gd name="connsiteY33" fmla="*/ 429577 h 642461"/>
                <a:gd name="connsiteX34" fmla="*/ 423863 w 1387792"/>
                <a:gd name="connsiteY34" fmla="*/ 431006 h 642461"/>
                <a:gd name="connsiteX35" fmla="*/ 423386 w 1387792"/>
                <a:gd name="connsiteY35" fmla="*/ 431006 h 642461"/>
                <a:gd name="connsiteX36" fmla="*/ 422910 w 1387792"/>
                <a:gd name="connsiteY36" fmla="*/ 430054 h 642461"/>
                <a:gd name="connsiteX37" fmla="*/ 422910 w 1387792"/>
                <a:gd name="connsiteY37" fmla="*/ 428149 h 642461"/>
                <a:gd name="connsiteX38" fmla="*/ 422434 w 1387792"/>
                <a:gd name="connsiteY38" fmla="*/ 427196 h 642461"/>
                <a:gd name="connsiteX39" fmla="*/ 421481 w 1387792"/>
                <a:gd name="connsiteY39" fmla="*/ 427196 h 642461"/>
                <a:gd name="connsiteX40" fmla="*/ 421005 w 1387792"/>
                <a:gd name="connsiteY40" fmla="*/ 428625 h 642461"/>
                <a:gd name="connsiteX41" fmla="*/ 420528 w 1387792"/>
                <a:gd name="connsiteY41" fmla="*/ 431482 h 642461"/>
                <a:gd name="connsiteX42" fmla="*/ 418623 w 1387792"/>
                <a:gd name="connsiteY42" fmla="*/ 434340 h 642461"/>
                <a:gd name="connsiteX43" fmla="*/ 415766 w 1387792"/>
                <a:gd name="connsiteY43" fmla="*/ 436721 h 642461"/>
                <a:gd name="connsiteX44" fmla="*/ 413861 w 1387792"/>
                <a:gd name="connsiteY44" fmla="*/ 439102 h 642461"/>
                <a:gd name="connsiteX45" fmla="*/ 413385 w 1387792"/>
                <a:gd name="connsiteY45" fmla="*/ 440055 h 642461"/>
                <a:gd name="connsiteX46" fmla="*/ 415290 w 1387792"/>
                <a:gd name="connsiteY46" fmla="*/ 441007 h 642461"/>
                <a:gd name="connsiteX47" fmla="*/ 420052 w 1387792"/>
                <a:gd name="connsiteY47" fmla="*/ 443865 h 642461"/>
                <a:gd name="connsiteX48" fmla="*/ 424815 w 1387792"/>
                <a:gd name="connsiteY48" fmla="*/ 446722 h 642461"/>
                <a:gd name="connsiteX49" fmla="*/ 429577 w 1387792"/>
                <a:gd name="connsiteY49" fmla="*/ 449580 h 642461"/>
                <a:gd name="connsiteX50" fmla="*/ 434340 w 1387792"/>
                <a:gd name="connsiteY50" fmla="*/ 452438 h 642461"/>
                <a:gd name="connsiteX51" fmla="*/ 436721 w 1387792"/>
                <a:gd name="connsiteY51" fmla="*/ 453866 h 642461"/>
                <a:gd name="connsiteX52" fmla="*/ 437197 w 1387792"/>
                <a:gd name="connsiteY52" fmla="*/ 452914 h 642461"/>
                <a:gd name="connsiteX53" fmla="*/ 437673 w 1387792"/>
                <a:gd name="connsiteY53" fmla="*/ 450532 h 642461"/>
                <a:gd name="connsiteX54" fmla="*/ 437197 w 1387792"/>
                <a:gd name="connsiteY54" fmla="*/ 447199 h 642461"/>
                <a:gd name="connsiteX55" fmla="*/ 435769 w 1387792"/>
                <a:gd name="connsiteY55" fmla="*/ 443389 h 642461"/>
                <a:gd name="connsiteX56" fmla="*/ 126682 w 1387792"/>
                <a:gd name="connsiteY56" fmla="*/ 461010 h 642461"/>
                <a:gd name="connsiteX57" fmla="*/ 127159 w 1387792"/>
                <a:gd name="connsiteY57" fmla="*/ 460057 h 642461"/>
                <a:gd name="connsiteX58" fmla="*/ 127635 w 1387792"/>
                <a:gd name="connsiteY58" fmla="*/ 456724 h 642461"/>
                <a:gd name="connsiteX59" fmla="*/ 125730 w 1387792"/>
                <a:gd name="connsiteY59" fmla="*/ 457200 h 642461"/>
                <a:gd name="connsiteX60" fmla="*/ 124301 w 1387792"/>
                <a:gd name="connsiteY60" fmla="*/ 459581 h 642461"/>
                <a:gd name="connsiteX61" fmla="*/ 125253 w 1387792"/>
                <a:gd name="connsiteY61" fmla="*/ 462439 h 642461"/>
                <a:gd name="connsiteX62" fmla="*/ 126682 w 1387792"/>
                <a:gd name="connsiteY62" fmla="*/ 461010 h 642461"/>
                <a:gd name="connsiteX63" fmla="*/ 1384935 w 1387792"/>
                <a:gd name="connsiteY63" fmla="*/ 283369 h 642461"/>
                <a:gd name="connsiteX64" fmla="*/ 1382553 w 1387792"/>
                <a:gd name="connsiteY64" fmla="*/ 280511 h 642461"/>
                <a:gd name="connsiteX65" fmla="*/ 1379696 w 1387792"/>
                <a:gd name="connsiteY65" fmla="*/ 279559 h 642461"/>
                <a:gd name="connsiteX66" fmla="*/ 1376839 w 1387792"/>
                <a:gd name="connsiteY66" fmla="*/ 279082 h 642461"/>
                <a:gd name="connsiteX67" fmla="*/ 1374457 w 1387792"/>
                <a:gd name="connsiteY67" fmla="*/ 277654 h 642461"/>
                <a:gd name="connsiteX68" fmla="*/ 1373028 w 1387792"/>
                <a:gd name="connsiteY68" fmla="*/ 276225 h 642461"/>
                <a:gd name="connsiteX69" fmla="*/ 1368266 w 1387792"/>
                <a:gd name="connsiteY69" fmla="*/ 269081 h 642461"/>
                <a:gd name="connsiteX70" fmla="*/ 1364932 w 1387792"/>
                <a:gd name="connsiteY70" fmla="*/ 265747 h 642461"/>
                <a:gd name="connsiteX71" fmla="*/ 1362075 w 1387792"/>
                <a:gd name="connsiteY71" fmla="*/ 265747 h 642461"/>
                <a:gd name="connsiteX72" fmla="*/ 1361598 w 1387792"/>
                <a:gd name="connsiteY72" fmla="*/ 263842 h 642461"/>
                <a:gd name="connsiteX73" fmla="*/ 1363503 w 1387792"/>
                <a:gd name="connsiteY73" fmla="*/ 261938 h 642461"/>
                <a:gd name="connsiteX74" fmla="*/ 1365885 w 1387792"/>
                <a:gd name="connsiteY74" fmla="*/ 260032 h 642461"/>
                <a:gd name="connsiteX75" fmla="*/ 1365885 w 1387792"/>
                <a:gd name="connsiteY75" fmla="*/ 257651 h 642461"/>
                <a:gd name="connsiteX76" fmla="*/ 1363980 w 1387792"/>
                <a:gd name="connsiteY76" fmla="*/ 256222 h 642461"/>
                <a:gd name="connsiteX77" fmla="*/ 1361598 w 1387792"/>
                <a:gd name="connsiteY77" fmla="*/ 256699 h 642461"/>
                <a:gd name="connsiteX78" fmla="*/ 1358741 w 1387792"/>
                <a:gd name="connsiteY78" fmla="*/ 259556 h 642461"/>
                <a:gd name="connsiteX79" fmla="*/ 1355407 w 1387792"/>
                <a:gd name="connsiteY79" fmla="*/ 262414 h 642461"/>
                <a:gd name="connsiteX80" fmla="*/ 1351121 w 1387792"/>
                <a:gd name="connsiteY80" fmla="*/ 264795 h 642461"/>
                <a:gd name="connsiteX81" fmla="*/ 1349216 w 1387792"/>
                <a:gd name="connsiteY81" fmla="*/ 266700 h 642461"/>
                <a:gd name="connsiteX82" fmla="*/ 1347311 w 1387792"/>
                <a:gd name="connsiteY82" fmla="*/ 268605 h 642461"/>
                <a:gd name="connsiteX83" fmla="*/ 1344453 w 1387792"/>
                <a:gd name="connsiteY83" fmla="*/ 268129 h 642461"/>
                <a:gd name="connsiteX84" fmla="*/ 1342072 w 1387792"/>
                <a:gd name="connsiteY84" fmla="*/ 268129 h 642461"/>
                <a:gd name="connsiteX85" fmla="*/ 1340167 w 1387792"/>
                <a:gd name="connsiteY85" fmla="*/ 268129 h 642461"/>
                <a:gd name="connsiteX86" fmla="*/ 1338739 w 1387792"/>
                <a:gd name="connsiteY86" fmla="*/ 265747 h 642461"/>
                <a:gd name="connsiteX87" fmla="*/ 1336834 w 1387792"/>
                <a:gd name="connsiteY87" fmla="*/ 265271 h 642461"/>
                <a:gd name="connsiteX88" fmla="*/ 1323975 w 1387792"/>
                <a:gd name="connsiteY88" fmla="*/ 263366 h 642461"/>
                <a:gd name="connsiteX89" fmla="*/ 1319689 w 1387792"/>
                <a:gd name="connsiteY89" fmla="*/ 262414 h 642461"/>
                <a:gd name="connsiteX90" fmla="*/ 1316831 w 1387792"/>
                <a:gd name="connsiteY90" fmla="*/ 263366 h 642461"/>
                <a:gd name="connsiteX91" fmla="*/ 1314926 w 1387792"/>
                <a:gd name="connsiteY91" fmla="*/ 262414 h 642461"/>
                <a:gd name="connsiteX92" fmla="*/ 1313973 w 1387792"/>
                <a:gd name="connsiteY92" fmla="*/ 260032 h 642461"/>
                <a:gd name="connsiteX93" fmla="*/ 1311592 w 1387792"/>
                <a:gd name="connsiteY93" fmla="*/ 256222 h 642461"/>
                <a:gd name="connsiteX94" fmla="*/ 1309688 w 1387792"/>
                <a:gd name="connsiteY94" fmla="*/ 252889 h 642461"/>
                <a:gd name="connsiteX95" fmla="*/ 1307306 w 1387792"/>
                <a:gd name="connsiteY95" fmla="*/ 249555 h 642461"/>
                <a:gd name="connsiteX96" fmla="*/ 1306353 w 1387792"/>
                <a:gd name="connsiteY96" fmla="*/ 247174 h 642461"/>
                <a:gd name="connsiteX97" fmla="*/ 1307306 w 1387792"/>
                <a:gd name="connsiteY97" fmla="*/ 244792 h 642461"/>
                <a:gd name="connsiteX98" fmla="*/ 1306830 w 1387792"/>
                <a:gd name="connsiteY98" fmla="*/ 242411 h 642461"/>
                <a:gd name="connsiteX99" fmla="*/ 1304448 w 1387792"/>
                <a:gd name="connsiteY99" fmla="*/ 241459 h 642461"/>
                <a:gd name="connsiteX100" fmla="*/ 1301591 w 1387792"/>
                <a:gd name="connsiteY100" fmla="*/ 241459 h 642461"/>
                <a:gd name="connsiteX101" fmla="*/ 1293495 w 1387792"/>
                <a:gd name="connsiteY101" fmla="*/ 236696 h 642461"/>
                <a:gd name="connsiteX102" fmla="*/ 1289685 w 1387792"/>
                <a:gd name="connsiteY102" fmla="*/ 235744 h 642461"/>
                <a:gd name="connsiteX103" fmla="*/ 1286351 w 1387792"/>
                <a:gd name="connsiteY103" fmla="*/ 234791 h 642461"/>
                <a:gd name="connsiteX104" fmla="*/ 1283494 w 1387792"/>
                <a:gd name="connsiteY104" fmla="*/ 234791 h 642461"/>
                <a:gd name="connsiteX105" fmla="*/ 1281113 w 1387792"/>
                <a:gd name="connsiteY105" fmla="*/ 232410 h 642461"/>
                <a:gd name="connsiteX106" fmla="*/ 1278731 w 1387792"/>
                <a:gd name="connsiteY106" fmla="*/ 225742 h 642461"/>
                <a:gd name="connsiteX107" fmla="*/ 1278255 w 1387792"/>
                <a:gd name="connsiteY107" fmla="*/ 221932 h 642461"/>
                <a:gd name="connsiteX108" fmla="*/ 1275873 w 1387792"/>
                <a:gd name="connsiteY108" fmla="*/ 218122 h 642461"/>
                <a:gd name="connsiteX109" fmla="*/ 1272540 w 1387792"/>
                <a:gd name="connsiteY109" fmla="*/ 214789 h 642461"/>
                <a:gd name="connsiteX110" fmla="*/ 1270635 w 1387792"/>
                <a:gd name="connsiteY110" fmla="*/ 210502 h 642461"/>
                <a:gd name="connsiteX111" fmla="*/ 1267777 w 1387792"/>
                <a:gd name="connsiteY111" fmla="*/ 208597 h 642461"/>
                <a:gd name="connsiteX112" fmla="*/ 1263015 w 1387792"/>
                <a:gd name="connsiteY112" fmla="*/ 205740 h 642461"/>
                <a:gd name="connsiteX113" fmla="*/ 1258252 w 1387792"/>
                <a:gd name="connsiteY113" fmla="*/ 203359 h 642461"/>
                <a:gd name="connsiteX114" fmla="*/ 1250632 w 1387792"/>
                <a:gd name="connsiteY114" fmla="*/ 200501 h 642461"/>
                <a:gd name="connsiteX115" fmla="*/ 1247775 w 1387792"/>
                <a:gd name="connsiteY115" fmla="*/ 200501 h 642461"/>
                <a:gd name="connsiteX116" fmla="*/ 1243965 w 1387792"/>
                <a:gd name="connsiteY116" fmla="*/ 200977 h 642461"/>
                <a:gd name="connsiteX117" fmla="*/ 1241584 w 1387792"/>
                <a:gd name="connsiteY117" fmla="*/ 202406 h 642461"/>
                <a:gd name="connsiteX118" fmla="*/ 1239202 w 1387792"/>
                <a:gd name="connsiteY118" fmla="*/ 205264 h 642461"/>
                <a:gd name="connsiteX119" fmla="*/ 1235869 w 1387792"/>
                <a:gd name="connsiteY119" fmla="*/ 205264 h 642461"/>
                <a:gd name="connsiteX120" fmla="*/ 1230630 w 1387792"/>
                <a:gd name="connsiteY120" fmla="*/ 205264 h 642461"/>
                <a:gd name="connsiteX121" fmla="*/ 1229201 w 1387792"/>
                <a:gd name="connsiteY121" fmla="*/ 206216 h 642461"/>
                <a:gd name="connsiteX122" fmla="*/ 1228248 w 1387792"/>
                <a:gd name="connsiteY122" fmla="*/ 208121 h 642461"/>
                <a:gd name="connsiteX123" fmla="*/ 1225391 w 1387792"/>
                <a:gd name="connsiteY123" fmla="*/ 210502 h 642461"/>
                <a:gd name="connsiteX124" fmla="*/ 1221581 w 1387792"/>
                <a:gd name="connsiteY124" fmla="*/ 212407 h 642461"/>
                <a:gd name="connsiteX125" fmla="*/ 1215866 w 1387792"/>
                <a:gd name="connsiteY125" fmla="*/ 211931 h 642461"/>
                <a:gd name="connsiteX126" fmla="*/ 1212056 w 1387792"/>
                <a:gd name="connsiteY126" fmla="*/ 212884 h 642461"/>
                <a:gd name="connsiteX127" fmla="*/ 1208246 w 1387792"/>
                <a:gd name="connsiteY127" fmla="*/ 213360 h 642461"/>
                <a:gd name="connsiteX128" fmla="*/ 1202531 w 1387792"/>
                <a:gd name="connsiteY128" fmla="*/ 210979 h 642461"/>
                <a:gd name="connsiteX129" fmla="*/ 1196340 w 1387792"/>
                <a:gd name="connsiteY129" fmla="*/ 210979 h 642461"/>
                <a:gd name="connsiteX130" fmla="*/ 1192530 w 1387792"/>
                <a:gd name="connsiteY130" fmla="*/ 211931 h 642461"/>
                <a:gd name="connsiteX131" fmla="*/ 1186815 w 1387792"/>
                <a:gd name="connsiteY131" fmla="*/ 211931 h 642461"/>
                <a:gd name="connsiteX132" fmla="*/ 1185863 w 1387792"/>
                <a:gd name="connsiteY132" fmla="*/ 210502 h 642461"/>
                <a:gd name="connsiteX133" fmla="*/ 1186339 w 1387792"/>
                <a:gd name="connsiteY133" fmla="*/ 208121 h 642461"/>
                <a:gd name="connsiteX134" fmla="*/ 1185863 w 1387792"/>
                <a:gd name="connsiteY134" fmla="*/ 206216 h 642461"/>
                <a:gd name="connsiteX135" fmla="*/ 1184910 w 1387792"/>
                <a:gd name="connsiteY135" fmla="*/ 204311 h 642461"/>
                <a:gd name="connsiteX136" fmla="*/ 1183957 w 1387792"/>
                <a:gd name="connsiteY136" fmla="*/ 202406 h 642461"/>
                <a:gd name="connsiteX137" fmla="*/ 1181576 w 1387792"/>
                <a:gd name="connsiteY137" fmla="*/ 201930 h 642461"/>
                <a:gd name="connsiteX138" fmla="*/ 1174909 w 1387792"/>
                <a:gd name="connsiteY138" fmla="*/ 202882 h 642461"/>
                <a:gd name="connsiteX139" fmla="*/ 1173003 w 1387792"/>
                <a:gd name="connsiteY139" fmla="*/ 201930 h 642461"/>
                <a:gd name="connsiteX140" fmla="*/ 1173003 w 1387792"/>
                <a:gd name="connsiteY140" fmla="*/ 200025 h 642461"/>
                <a:gd name="connsiteX141" fmla="*/ 1173956 w 1387792"/>
                <a:gd name="connsiteY141" fmla="*/ 197644 h 642461"/>
                <a:gd name="connsiteX142" fmla="*/ 1174909 w 1387792"/>
                <a:gd name="connsiteY142" fmla="*/ 194310 h 642461"/>
                <a:gd name="connsiteX143" fmla="*/ 1174432 w 1387792"/>
                <a:gd name="connsiteY143" fmla="*/ 192405 h 642461"/>
                <a:gd name="connsiteX144" fmla="*/ 1171098 w 1387792"/>
                <a:gd name="connsiteY144" fmla="*/ 192881 h 642461"/>
                <a:gd name="connsiteX145" fmla="*/ 1169194 w 1387792"/>
                <a:gd name="connsiteY145" fmla="*/ 192881 h 642461"/>
                <a:gd name="connsiteX146" fmla="*/ 1168241 w 1387792"/>
                <a:gd name="connsiteY146" fmla="*/ 190500 h 642461"/>
                <a:gd name="connsiteX147" fmla="*/ 1166336 w 1387792"/>
                <a:gd name="connsiteY147" fmla="*/ 188595 h 642461"/>
                <a:gd name="connsiteX148" fmla="*/ 1163955 w 1387792"/>
                <a:gd name="connsiteY148" fmla="*/ 188595 h 642461"/>
                <a:gd name="connsiteX149" fmla="*/ 1161097 w 1387792"/>
                <a:gd name="connsiteY149" fmla="*/ 188119 h 642461"/>
                <a:gd name="connsiteX150" fmla="*/ 1158240 w 1387792"/>
                <a:gd name="connsiteY150" fmla="*/ 189071 h 642461"/>
                <a:gd name="connsiteX151" fmla="*/ 1156811 w 1387792"/>
                <a:gd name="connsiteY151" fmla="*/ 191452 h 642461"/>
                <a:gd name="connsiteX152" fmla="*/ 1154906 w 1387792"/>
                <a:gd name="connsiteY152" fmla="*/ 191929 h 642461"/>
                <a:gd name="connsiteX153" fmla="*/ 1153001 w 1387792"/>
                <a:gd name="connsiteY153" fmla="*/ 192405 h 642461"/>
                <a:gd name="connsiteX154" fmla="*/ 1151572 w 1387792"/>
                <a:gd name="connsiteY154" fmla="*/ 193357 h 642461"/>
                <a:gd name="connsiteX155" fmla="*/ 1150620 w 1387792"/>
                <a:gd name="connsiteY155" fmla="*/ 195263 h 642461"/>
                <a:gd name="connsiteX156" fmla="*/ 1151096 w 1387792"/>
                <a:gd name="connsiteY156" fmla="*/ 197167 h 642461"/>
                <a:gd name="connsiteX157" fmla="*/ 1151572 w 1387792"/>
                <a:gd name="connsiteY157" fmla="*/ 201454 h 642461"/>
                <a:gd name="connsiteX158" fmla="*/ 1150620 w 1387792"/>
                <a:gd name="connsiteY158" fmla="*/ 203835 h 642461"/>
                <a:gd name="connsiteX159" fmla="*/ 1147763 w 1387792"/>
                <a:gd name="connsiteY159" fmla="*/ 205264 h 642461"/>
                <a:gd name="connsiteX160" fmla="*/ 1145381 w 1387792"/>
                <a:gd name="connsiteY160" fmla="*/ 204788 h 642461"/>
                <a:gd name="connsiteX161" fmla="*/ 1143476 w 1387792"/>
                <a:gd name="connsiteY161" fmla="*/ 205264 h 642461"/>
                <a:gd name="connsiteX162" fmla="*/ 1140142 w 1387792"/>
                <a:gd name="connsiteY162" fmla="*/ 207645 h 642461"/>
                <a:gd name="connsiteX163" fmla="*/ 1138714 w 1387792"/>
                <a:gd name="connsiteY163" fmla="*/ 208597 h 642461"/>
                <a:gd name="connsiteX164" fmla="*/ 1138238 w 1387792"/>
                <a:gd name="connsiteY164" fmla="*/ 210026 h 642461"/>
                <a:gd name="connsiteX165" fmla="*/ 1138238 w 1387792"/>
                <a:gd name="connsiteY165" fmla="*/ 212407 h 642461"/>
                <a:gd name="connsiteX166" fmla="*/ 1135380 w 1387792"/>
                <a:gd name="connsiteY166" fmla="*/ 211455 h 642461"/>
                <a:gd name="connsiteX167" fmla="*/ 1131094 w 1387792"/>
                <a:gd name="connsiteY167" fmla="*/ 203359 h 642461"/>
                <a:gd name="connsiteX168" fmla="*/ 1126331 w 1387792"/>
                <a:gd name="connsiteY168" fmla="*/ 194310 h 642461"/>
                <a:gd name="connsiteX169" fmla="*/ 1120616 w 1387792"/>
                <a:gd name="connsiteY169" fmla="*/ 184785 h 642461"/>
                <a:gd name="connsiteX170" fmla="*/ 1117759 w 1387792"/>
                <a:gd name="connsiteY170" fmla="*/ 179546 h 642461"/>
                <a:gd name="connsiteX171" fmla="*/ 1106805 w 1387792"/>
                <a:gd name="connsiteY171" fmla="*/ 162877 h 642461"/>
                <a:gd name="connsiteX172" fmla="*/ 1101566 w 1387792"/>
                <a:gd name="connsiteY172" fmla="*/ 154781 h 642461"/>
                <a:gd name="connsiteX173" fmla="*/ 1092517 w 1387792"/>
                <a:gd name="connsiteY173" fmla="*/ 140970 h 642461"/>
                <a:gd name="connsiteX174" fmla="*/ 1083945 w 1387792"/>
                <a:gd name="connsiteY174" fmla="*/ 128111 h 642461"/>
                <a:gd name="connsiteX175" fmla="*/ 1074420 w 1387792"/>
                <a:gd name="connsiteY175" fmla="*/ 114776 h 642461"/>
                <a:gd name="connsiteX176" fmla="*/ 1068705 w 1387792"/>
                <a:gd name="connsiteY176" fmla="*/ 107156 h 642461"/>
                <a:gd name="connsiteX177" fmla="*/ 1062990 w 1387792"/>
                <a:gd name="connsiteY177" fmla="*/ 99060 h 642461"/>
                <a:gd name="connsiteX178" fmla="*/ 1061085 w 1387792"/>
                <a:gd name="connsiteY178" fmla="*/ 96679 h 642461"/>
                <a:gd name="connsiteX179" fmla="*/ 1057751 w 1387792"/>
                <a:gd name="connsiteY179" fmla="*/ 93821 h 642461"/>
                <a:gd name="connsiteX180" fmla="*/ 1049655 w 1387792"/>
                <a:gd name="connsiteY180" fmla="*/ 88106 h 642461"/>
                <a:gd name="connsiteX181" fmla="*/ 1038225 w 1387792"/>
                <a:gd name="connsiteY181" fmla="*/ 80010 h 642461"/>
                <a:gd name="connsiteX182" fmla="*/ 1027747 w 1387792"/>
                <a:gd name="connsiteY182" fmla="*/ 72866 h 642461"/>
                <a:gd name="connsiteX183" fmla="*/ 1019175 w 1387792"/>
                <a:gd name="connsiteY183" fmla="*/ 67151 h 642461"/>
                <a:gd name="connsiteX184" fmla="*/ 1017270 w 1387792"/>
                <a:gd name="connsiteY184" fmla="*/ 64770 h 642461"/>
                <a:gd name="connsiteX185" fmla="*/ 1016317 w 1387792"/>
                <a:gd name="connsiteY185" fmla="*/ 63341 h 642461"/>
                <a:gd name="connsiteX186" fmla="*/ 1015365 w 1387792"/>
                <a:gd name="connsiteY186" fmla="*/ 61913 h 642461"/>
                <a:gd name="connsiteX187" fmla="*/ 1013936 w 1387792"/>
                <a:gd name="connsiteY187" fmla="*/ 59055 h 642461"/>
                <a:gd name="connsiteX188" fmla="*/ 1013936 w 1387792"/>
                <a:gd name="connsiteY188" fmla="*/ 57150 h 642461"/>
                <a:gd name="connsiteX189" fmla="*/ 1022032 w 1387792"/>
                <a:gd name="connsiteY189" fmla="*/ 57626 h 642461"/>
                <a:gd name="connsiteX190" fmla="*/ 1023461 w 1387792"/>
                <a:gd name="connsiteY190" fmla="*/ 55721 h 642461"/>
                <a:gd name="connsiteX191" fmla="*/ 1026319 w 1387792"/>
                <a:gd name="connsiteY191" fmla="*/ 49054 h 642461"/>
                <a:gd name="connsiteX192" fmla="*/ 1027747 w 1387792"/>
                <a:gd name="connsiteY192" fmla="*/ 43339 h 642461"/>
                <a:gd name="connsiteX193" fmla="*/ 1024890 w 1387792"/>
                <a:gd name="connsiteY193" fmla="*/ 43815 h 642461"/>
                <a:gd name="connsiteX194" fmla="*/ 1020127 w 1387792"/>
                <a:gd name="connsiteY194" fmla="*/ 46196 h 642461"/>
                <a:gd name="connsiteX195" fmla="*/ 1017746 w 1387792"/>
                <a:gd name="connsiteY195" fmla="*/ 48101 h 642461"/>
                <a:gd name="connsiteX196" fmla="*/ 1016317 w 1387792"/>
                <a:gd name="connsiteY196" fmla="*/ 49054 h 642461"/>
                <a:gd name="connsiteX197" fmla="*/ 1008697 w 1387792"/>
                <a:gd name="connsiteY197" fmla="*/ 50006 h 642461"/>
                <a:gd name="connsiteX198" fmla="*/ 1004411 w 1387792"/>
                <a:gd name="connsiteY198" fmla="*/ 52388 h 642461"/>
                <a:gd name="connsiteX199" fmla="*/ 995363 w 1387792"/>
                <a:gd name="connsiteY199" fmla="*/ 56674 h 642461"/>
                <a:gd name="connsiteX200" fmla="*/ 989171 w 1387792"/>
                <a:gd name="connsiteY200" fmla="*/ 59055 h 642461"/>
                <a:gd name="connsiteX201" fmla="*/ 987742 w 1387792"/>
                <a:gd name="connsiteY201" fmla="*/ 59531 h 642461"/>
                <a:gd name="connsiteX202" fmla="*/ 980122 w 1387792"/>
                <a:gd name="connsiteY202" fmla="*/ 60484 h 642461"/>
                <a:gd name="connsiteX203" fmla="*/ 978694 w 1387792"/>
                <a:gd name="connsiteY203" fmla="*/ 61436 h 642461"/>
                <a:gd name="connsiteX204" fmla="*/ 978694 w 1387792"/>
                <a:gd name="connsiteY204" fmla="*/ 63817 h 642461"/>
                <a:gd name="connsiteX205" fmla="*/ 978217 w 1387792"/>
                <a:gd name="connsiteY205" fmla="*/ 66199 h 642461"/>
                <a:gd name="connsiteX206" fmla="*/ 972978 w 1387792"/>
                <a:gd name="connsiteY206" fmla="*/ 69532 h 642461"/>
                <a:gd name="connsiteX207" fmla="*/ 967264 w 1387792"/>
                <a:gd name="connsiteY207" fmla="*/ 72866 h 642461"/>
                <a:gd name="connsiteX208" fmla="*/ 964882 w 1387792"/>
                <a:gd name="connsiteY208" fmla="*/ 73342 h 642461"/>
                <a:gd name="connsiteX209" fmla="*/ 961548 w 1387792"/>
                <a:gd name="connsiteY209" fmla="*/ 72866 h 642461"/>
                <a:gd name="connsiteX210" fmla="*/ 959644 w 1387792"/>
                <a:gd name="connsiteY210" fmla="*/ 73342 h 642461"/>
                <a:gd name="connsiteX211" fmla="*/ 954405 w 1387792"/>
                <a:gd name="connsiteY211" fmla="*/ 76676 h 642461"/>
                <a:gd name="connsiteX212" fmla="*/ 946785 w 1387792"/>
                <a:gd name="connsiteY212" fmla="*/ 81439 h 642461"/>
                <a:gd name="connsiteX213" fmla="*/ 945832 w 1387792"/>
                <a:gd name="connsiteY213" fmla="*/ 83344 h 642461"/>
                <a:gd name="connsiteX214" fmla="*/ 945832 w 1387792"/>
                <a:gd name="connsiteY214" fmla="*/ 85725 h 642461"/>
                <a:gd name="connsiteX215" fmla="*/ 944880 w 1387792"/>
                <a:gd name="connsiteY215" fmla="*/ 87630 h 642461"/>
                <a:gd name="connsiteX216" fmla="*/ 942975 w 1387792"/>
                <a:gd name="connsiteY216" fmla="*/ 88582 h 642461"/>
                <a:gd name="connsiteX217" fmla="*/ 940594 w 1387792"/>
                <a:gd name="connsiteY217" fmla="*/ 86677 h 642461"/>
                <a:gd name="connsiteX218" fmla="*/ 938213 w 1387792"/>
                <a:gd name="connsiteY218" fmla="*/ 84296 h 642461"/>
                <a:gd name="connsiteX219" fmla="*/ 933450 w 1387792"/>
                <a:gd name="connsiteY219" fmla="*/ 82867 h 642461"/>
                <a:gd name="connsiteX220" fmla="*/ 926306 w 1387792"/>
                <a:gd name="connsiteY220" fmla="*/ 82391 h 642461"/>
                <a:gd name="connsiteX221" fmla="*/ 922020 w 1387792"/>
                <a:gd name="connsiteY221" fmla="*/ 83344 h 642461"/>
                <a:gd name="connsiteX222" fmla="*/ 919163 w 1387792"/>
                <a:gd name="connsiteY222" fmla="*/ 84772 h 642461"/>
                <a:gd name="connsiteX223" fmla="*/ 913447 w 1387792"/>
                <a:gd name="connsiteY223" fmla="*/ 89535 h 642461"/>
                <a:gd name="connsiteX224" fmla="*/ 911066 w 1387792"/>
                <a:gd name="connsiteY224" fmla="*/ 90488 h 642461"/>
                <a:gd name="connsiteX225" fmla="*/ 909638 w 1387792"/>
                <a:gd name="connsiteY225" fmla="*/ 90011 h 642461"/>
                <a:gd name="connsiteX226" fmla="*/ 909161 w 1387792"/>
                <a:gd name="connsiteY226" fmla="*/ 87630 h 642461"/>
                <a:gd name="connsiteX227" fmla="*/ 907732 w 1387792"/>
                <a:gd name="connsiteY227" fmla="*/ 85725 h 642461"/>
                <a:gd name="connsiteX228" fmla="*/ 906303 w 1387792"/>
                <a:gd name="connsiteY228" fmla="*/ 83344 h 642461"/>
                <a:gd name="connsiteX229" fmla="*/ 906780 w 1387792"/>
                <a:gd name="connsiteY229" fmla="*/ 78105 h 642461"/>
                <a:gd name="connsiteX230" fmla="*/ 910114 w 1387792"/>
                <a:gd name="connsiteY230" fmla="*/ 73342 h 642461"/>
                <a:gd name="connsiteX231" fmla="*/ 915352 w 1387792"/>
                <a:gd name="connsiteY231" fmla="*/ 70485 h 642461"/>
                <a:gd name="connsiteX232" fmla="*/ 919639 w 1387792"/>
                <a:gd name="connsiteY232" fmla="*/ 67627 h 642461"/>
                <a:gd name="connsiteX233" fmla="*/ 921067 w 1387792"/>
                <a:gd name="connsiteY233" fmla="*/ 64770 h 642461"/>
                <a:gd name="connsiteX234" fmla="*/ 921067 w 1387792"/>
                <a:gd name="connsiteY234" fmla="*/ 62865 h 642461"/>
                <a:gd name="connsiteX235" fmla="*/ 919639 w 1387792"/>
                <a:gd name="connsiteY235" fmla="*/ 61913 h 642461"/>
                <a:gd name="connsiteX236" fmla="*/ 918210 w 1387792"/>
                <a:gd name="connsiteY236" fmla="*/ 61913 h 642461"/>
                <a:gd name="connsiteX237" fmla="*/ 917257 w 1387792"/>
                <a:gd name="connsiteY237" fmla="*/ 62865 h 642461"/>
                <a:gd name="connsiteX238" fmla="*/ 914400 w 1387792"/>
                <a:gd name="connsiteY238" fmla="*/ 64770 h 642461"/>
                <a:gd name="connsiteX239" fmla="*/ 910114 w 1387792"/>
                <a:gd name="connsiteY239" fmla="*/ 66675 h 642461"/>
                <a:gd name="connsiteX240" fmla="*/ 906780 w 1387792"/>
                <a:gd name="connsiteY240" fmla="*/ 67151 h 642461"/>
                <a:gd name="connsiteX241" fmla="*/ 905351 w 1387792"/>
                <a:gd name="connsiteY241" fmla="*/ 67151 h 642461"/>
                <a:gd name="connsiteX242" fmla="*/ 901541 w 1387792"/>
                <a:gd name="connsiteY242" fmla="*/ 66199 h 642461"/>
                <a:gd name="connsiteX243" fmla="*/ 894397 w 1387792"/>
                <a:gd name="connsiteY243" fmla="*/ 60484 h 642461"/>
                <a:gd name="connsiteX244" fmla="*/ 888682 w 1387792"/>
                <a:gd name="connsiteY244" fmla="*/ 59531 h 642461"/>
                <a:gd name="connsiteX245" fmla="*/ 884872 w 1387792"/>
                <a:gd name="connsiteY245" fmla="*/ 59055 h 642461"/>
                <a:gd name="connsiteX246" fmla="*/ 883444 w 1387792"/>
                <a:gd name="connsiteY246" fmla="*/ 59531 h 642461"/>
                <a:gd name="connsiteX247" fmla="*/ 882967 w 1387792"/>
                <a:gd name="connsiteY247" fmla="*/ 60960 h 642461"/>
                <a:gd name="connsiteX248" fmla="*/ 883444 w 1387792"/>
                <a:gd name="connsiteY248" fmla="*/ 62389 h 642461"/>
                <a:gd name="connsiteX249" fmla="*/ 884396 w 1387792"/>
                <a:gd name="connsiteY249" fmla="*/ 63817 h 642461"/>
                <a:gd name="connsiteX250" fmla="*/ 883920 w 1387792"/>
                <a:gd name="connsiteY250" fmla="*/ 65246 h 642461"/>
                <a:gd name="connsiteX251" fmla="*/ 882015 w 1387792"/>
                <a:gd name="connsiteY251" fmla="*/ 66199 h 642461"/>
                <a:gd name="connsiteX252" fmla="*/ 879157 w 1387792"/>
                <a:gd name="connsiteY252" fmla="*/ 67627 h 642461"/>
                <a:gd name="connsiteX253" fmla="*/ 877728 w 1387792"/>
                <a:gd name="connsiteY253" fmla="*/ 66675 h 642461"/>
                <a:gd name="connsiteX254" fmla="*/ 876776 w 1387792"/>
                <a:gd name="connsiteY254" fmla="*/ 62389 h 642461"/>
                <a:gd name="connsiteX255" fmla="*/ 876776 w 1387792"/>
                <a:gd name="connsiteY255" fmla="*/ 59055 h 642461"/>
                <a:gd name="connsiteX256" fmla="*/ 874871 w 1387792"/>
                <a:gd name="connsiteY256" fmla="*/ 56197 h 642461"/>
                <a:gd name="connsiteX257" fmla="*/ 872966 w 1387792"/>
                <a:gd name="connsiteY257" fmla="*/ 51911 h 642461"/>
                <a:gd name="connsiteX258" fmla="*/ 870109 w 1387792"/>
                <a:gd name="connsiteY258" fmla="*/ 49530 h 642461"/>
                <a:gd name="connsiteX259" fmla="*/ 867251 w 1387792"/>
                <a:gd name="connsiteY259" fmla="*/ 50482 h 642461"/>
                <a:gd name="connsiteX260" fmla="*/ 865822 w 1387792"/>
                <a:gd name="connsiteY260" fmla="*/ 54292 h 642461"/>
                <a:gd name="connsiteX261" fmla="*/ 863917 w 1387792"/>
                <a:gd name="connsiteY261" fmla="*/ 55721 h 642461"/>
                <a:gd name="connsiteX262" fmla="*/ 860107 w 1387792"/>
                <a:gd name="connsiteY262" fmla="*/ 54769 h 642461"/>
                <a:gd name="connsiteX263" fmla="*/ 852964 w 1387792"/>
                <a:gd name="connsiteY263" fmla="*/ 56674 h 642461"/>
                <a:gd name="connsiteX264" fmla="*/ 841534 w 1387792"/>
                <a:gd name="connsiteY264" fmla="*/ 57626 h 642461"/>
                <a:gd name="connsiteX265" fmla="*/ 833438 w 1387792"/>
                <a:gd name="connsiteY265" fmla="*/ 55245 h 642461"/>
                <a:gd name="connsiteX266" fmla="*/ 832009 w 1387792"/>
                <a:gd name="connsiteY266" fmla="*/ 52864 h 642461"/>
                <a:gd name="connsiteX267" fmla="*/ 835342 w 1387792"/>
                <a:gd name="connsiteY267" fmla="*/ 48101 h 642461"/>
                <a:gd name="connsiteX268" fmla="*/ 835819 w 1387792"/>
                <a:gd name="connsiteY268" fmla="*/ 43815 h 642461"/>
                <a:gd name="connsiteX269" fmla="*/ 835819 w 1387792"/>
                <a:gd name="connsiteY269" fmla="*/ 40005 h 642461"/>
                <a:gd name="connsiteX270" fmla="*/ 836771 w 1387792"/>
                <a:gd name="connsiteY270" fmla="*/ 37147 h 642461"/>
                <a:gd name="connsiteX271" fmla="*/ 834866 w 1387792"/>
                <a:gd name="connsiteY271" fmla="*/ 31909 h 642461"/>
                <a:gd name="connsiteX272" fmla="*/ 830103 w 1387792"/>
                <a:gd name="connsiteY272" fmla="*/ 20955 h 642461"/>
                <a:gd name="connsiteX273" fmla="*/ 827246 w 1387792"/>
                <a:gd name="connsiteY273" fmla="*/ 12382 h 642461"/>
                <a:gd name="connsiteX274" fmla="*/ 822960 w 1387792"/>
                <a:gd name="connsiteY274" fmla="*/ 6191 h 642461"/>
                <a:gd name="connsiteX275" fmla="*/ 821055 w 1387792"/>
                <a:gd name="connsiteY275" fmla="*/ 4286 h 642461"/>
                <a:gd name="connsiteX276" fmla="*/ 812482 w 1387792"/>
                <a:gd name="connsiteY276" fmla="*/ 5239 h 642461"/>
                <a:gd name="connsiteX277" fmla="*/ 810101 w 1387792"/>
                <a:gd name="connsiteY277" fmla="*/ 6667 h 642461"/>
                <a:gd name="connsiteX278" fmla="*/ 808672 w 1387792"/>
                <a:gd name="connsiteY278" fmla="*/ 8572 h 642461"/>
                <a:gd name="connsiteX279" fmla="*/ 805815 w 1387792"/>
                <a:gd name="connsiteY279" fmla="*/ 10001 h 642461"/>
                <a:gd name="connsiteX280" fmla="*/ 802005 w 1387792"/>
                <a:gd name="connsiteY280" fmla="*/ 10954 h 642461"/>
                <a:gd name="connsiteX281" fmla="*/ 798671 w 1387792"/>
                <a:gd name="connsiteY281" fmla="*/ 10477 h 642461"/>
                <a:gd name="connsiteX282" fmla="*/ 794861 w 1387792"/>
                <a:gd name="connsiteY282" fmla="*/ 9525 h 642461"/>
                <a:gd name="connsiteX283" fmla="*/ 791051 w 1387792"/>
                <a:gd name="connsiteY283" fmla="*/ 7144 h 642461"/>
                <a:gd name="connsiteX284" fmla="*/ 786765 w 1387792"/>
                <a:gd name="connsiteY284" fmla="*/ 4286 h 642461"/>
                <a:gd name="connsiteX285" fmla="*/ 778192 w 1387792"/>
                <a:gd name="connsiteY285" fmla="*/ 1905 h 642461"/>
                <a:gd name="connsiteX286" fmla="*/ 769620 w 1387792"/>
                <a:gd name="connsiteY286" fmla="*/ 952 h 642461"/>
                <a:gd name="connsiteX287" fmla="*/ 760571 w 1387792"/>
                <a:gd name="connsiteY287" fmla="*/ 0 h 642461"/>
                <a:gd name="connsiteX288" fmla="*/ 755809 w 1387792"/>
                <a:gd name="connsiteY288" fmla="*/ 1429 h 642461"/>
                <a:gd name="connsiteX289" fmla="*/ 751522 w 1387792"/>
                <a:gd name="connsiteY289" fmla="*/ 3810 h 642461"/>
                <a:gd name="connsiteX290" fmla="*/ 745331 w 1387792"/>
                <a:gd name="connsiteY290" fmla="*/ 8572 h 642461"/>
                <a:gd name="connsiteX291" fmla="*/ 742473 w 1387792"/>
                <a:gd name="connsiteY291" fmla="*/ 9049 h 642461"/>
                <a:gd name="connsiteX292" fmla="*/ 737711 w 1387792"/>
                <a:gd name="connsiteY292" fmla="*/ 9525 h 642461"/>
                <a:gd name="connsiteX293" fmla="*/ 734377 w 1387792"/>
                <a:gd name="connsiteY293" fmla="*/ 10954 h 642461"/>
                <a:gd name="connsiteX294" fmla="*/ 734853 w 1387792"/>
                <a:gd name="connsiteY294" fmla="*/ 13335 h 642461"/>
                <a:gd name="connsiteX295" fmla="*/ 735330 w 1387792"/>
                <a:gd name="connsiteY295" fmla="*/ 16192 h 642461"/>
                <a:gd name="connsiteX296" fmla="*/ 734377 w 1387792"/>
                <a:gd name="connsiteY296" fmla="*/ 18574 h 642461"/>
                <a:gd name="connsiteX297" fmla="*/ 732472 w 1387792"/>
                <a:gd name="connsiteY297" fmla="*/ 20002 h 642461"/>
                <a:gd name="connsiteX298" fmla="*/ 729615 w 1387792"/>
                <a:gd name="connsiteY298" fmla="*/ 20955 h 642461"/>
                <a:gd name="connsiteX299" fmla="*/ 724852 w 1387792"/>
                <a:gd name="connsiteY299" fmla="*/ 21431 h 642461"/>
                <a:gd name="connsiteX300" fmla="*/ 721042 w 1387792"/>
                <a:gd name="connsiteY300" fmla="*/ 21907 h 642461"/>
                <a:gd name="connsiteX301" fmla="*/ 716280 w 1387792"/>
                <a:gd name="connsiteY301" fmla="*/ 25241 h 642461"/>
                <a:gd name="connsiteX302" fmla="*/ 709136 w 1387792"/>
                <a:gd name="connsiteY302" fmla="*/ 26194 h 642461"/>
                <a:gd name="connsiteX303" fmla="*/ 701516 w 1387792"/>
                <a:gd name="connsiteY303" fmla="*/ 27622 h 642461"/>
                <a:gd name="connsiteX304" fmla="*/ 696277 w 1387792"/>
                <a:gd name="connsiteY304" fmla="*/ 29527 h 642461"/>
                <a:gd name="connsiteX305" fmla="*/ 684371 w 1387792"/>
                <a:gd name="connsiteY305" fmla="*/ 31909 h 642461"/>
                <a:gd name="connsiteX306" fmla="*/ 677703 w 1387792"/>
                <a:gd name="connsiteY306" fmla="*/ 32861 h 642461"/>
                <a:gd name="connsiteX307" fmla="*/ 666273 w 1387792"/>
                <a:gd name="connsiteY307" fmla="*/ 35242 h 642461"/>
                <a:gd name="connsiteX308" fmla="*/ 657225 w 1387792"/>
                <a:gd name="connsiteY308" fmla="*/ 35719 h 642461"/>
                <a:gd name="connsiteX309" fmla="*/ 655796 w 1387792"/>
                <a:gd name="connsiteY309" fmla="*/ 34290 h 642461"/>
                <a:gd name="connsiteX310" fmla="*/ 648652 w 1387792"/>
                <a:gd name="connsiteY310" fmla="*/ 37624 h 642461"/>
                <a:gd name="connsiteX311" fmla="*/ 641032 w 1387792"/>
                <a:gd name="connsiteY311" fmla="*/ 37624 h 642461"/>
                <a:gd name="connsiteX312" fmla="*/ 639603 w 1387792"/>
                <a:gd name="connsiteY312" fmla="*/ 39052 h 642461"/>
                <a:gd name="connsiteX313" fmla="*/ 637698 w 1387792"/>
                <a:gd name="connsiteY313" fmla="*/ 40481 h 642461"/>
                <a:gd name="connsiteX314" fmla="*/ 635794 w 1387792"/>
                <a:gd name="connsiteY314" fmla="*/ 40957 h 642461"/>
                <a:gd name="connsiteX315" fmla="*/ 632936 w 1387792"/>
                <a:gd name="connsiteY315" fmla="*/ 42386 h 642461"/>
                <a:gd name="connsiteX316" fmla="*/ 631507 w 1387792"/>
                <a:gd name="connsiteY316" fmla="*/ 45720 h 642461"/>
                <a:gd name="connsiteX317" fmla="*/ 630555 w 1387792"/>
                <a:gd name="connsiteY317" fmla="*/ 49530 h 642461"/>
                <a:gd name="connsiteX318" fmla="*/ 628173 w 1387792"/>
                <a:gd name="connsiteY318" fmla="*/ 50482 h 642461"/>
                <a:gd name="connsiteX319" fmla="*/ 624840 w 1387792"/>
                <a:gd name="connsiteY319" fmla="*/ 49054 h 642461"/>
                <a:gd name="connsiteX320" fmla="*/ 622459 w 1387792"/>
                <a:gd name="connsiteY320" fmla="*/ 47625 h 642461"/>
                <a:gd name="connsiteX321" fmla="*/ 618648 w 1387792"/>
                <a:gd name="connsiteY321" fmla="*/ 49054 h 642461"/>
                <a:gd name="connsiteX322" fmla="*/ 613410 w 1387792"/>
                <a:gd name="connsiteY322" fmla="*/ 50006 h 642461"/>
                <a:gd name="connsiteX323" fmla="*/ 609123 w 1387792"/>
                <a:gd name="connsiteY323" fmla="*/ 49530 h 642461"/>
                <a:gd name="connsiteX324" fmla="*/ 606742 w 1387792"/>
                <a:gd name="connsiteY324" fmla="*/ 48577 h 642461"/>
                <a:gd name="connsiteX325" fmla="*/ 597694 w 1387792"/>
                <a:gd name="connsiteY325" fmla="*/ 50482 h 642461"/>
                <a:gd name="connsiteX326" fmla="*/ 592931 w 1387792"/>
                <a:gd name="connsiteY326" fmla="*/ 52388 h 642461"/>
                <a:gd name="connsiteX327" fmla="*/ 591978 w 1387792"/>
                <a:gd name="connsiteY327" fmla="*/ 53340 h 642461"/>
                <a:gd name="connsiteX328" fmla="*/ 591026 w 1387792"/>
                <a:gd name="connsiteY328" fmla="*/ 53816 h 642461"/>
                <a:gd name="connsiteX329" fmla="*/ 585788 w 1387792"/>
                <a:gd name="connsiteY329" fmla="*/ 55245 h 642461"/>
                <a:gd name="connsiteX330" fmla="*/ 581501 w 1387792"/>
                <a:gd name="connsiteY330" fmla="*/ 54769 h 642461"/>
                <a:gd name="connsiteX331" fmla="*/ 581025 w 1387792"/>
                <a:gd name="connsiteY331" fmla="*/ 54769 h 642461"/>
                <a:gd name="connsiteX332" fmla="*/ 576739 w 1387792"/>
                <a:gd name="connsiteY332" fmla="*/ 55721 h 642461"/>
                <a:gd name="connsiteX333" fmla="*/ 571023 w 1387792"/>
                <a:gd name="connsiteY333" fmla="*/ 57626 h 642461"/>
                <a:gd name="connsiteX334" fmla="*/ 566738 w 1387792"/>
                <a:gd name="connsiteY334" fmla="*/ 58102 h 642461"/>
                <a:gd name="connsiteX335" fmla="*/ 563403 w 1387792"/>
                <a:gd name="connsiteY335" fmla="*/ 58102 h 642461"/>
                <a:gd name="connsiteX336" fmla="*/ 561022 w 1387792"/>
                <a:gd name="connsiteY336" fmla="*/ 59531 h 642461"/>
                <a:gd name="connsiteX337" fmla="*/ 559117 w 1387792"/>
                <a:gd name="connsiteY337" fmla="*/ 60960 h 642461"/>
                <a:gd name="connsiteX338" fmla="*/ 543877 w 1387792"/>
                <a:gd name="connsiteY338" fmla="*/ 62389 h 642461"/>
                <a:gd name="connsiteX339" fmla="*/ 542448 w 1387792"/>
                <a:gd name="connsiteY339" fmla="*/ 63341 h 642461"/>
                <a:gd name="connsiteX340" fmla="*/ 539591 w 1387792"/>
                <a:gd name="connsiteY340" fmla="*/ 64770 h 642461"/>
                <a:gd name="connsiteX341" fmla="*/ 523875 w 1387792"/>
                <a:gd name="connsiteY341" fmla="*/ 65246 h 642461"/>
                <a:gd name="connsiteX342" fmla="*/ 522446 w 1387792"/>
                <a:gd name="connsiteY342" fmla="*/ 66199 h 642461"/>
                <a:gd name="connsiteX343" fmla="*/ 521970 w 1387792"/>
                <a:gd name="connsiteY343" fmla="*/ 67151 h 642461"/>
                <a:gd name="connsiteX344" fmla="*/ 520065 w 1387792"/>
                <a:gd name="connsiteY344" fmla="*/ 67627 h 642461"/>
                <a:gd name="connsiteX345" fmla="*/ 508635 w 1387792"/>
                <a:gd name="connsiteY345" fmla="*/ 65246 h 642461"/>
                <a:gd name="connsiteX346" fmla="*/ 499586 w 1387792"/>
                <a:gd name="connsiteY346" fmla="*/ 62865 h 642461"/>
                <a:gd name="connsiteX347" fmla="*/ 496252 w 1387792"/>
                <a:gd name="connsiteY347" fmla="*/ 64294 h 642461"/>
                <a:gd name="connsiteX348" fmla="*/ 493395 w 1387792"/>
                <a:gd name="connsiteY348" fmla="*/ 66675 h 642461"/>
                <a:gd name="connsiteX349" fmla="*/ 492442 w 1387792"/>
                <a:gd name="connsiteY349" fmla="*/ 70485 h 642461"/>
                <a:gd name="connsiteX350" fmla="*/ 492442 w 1387792"/>
                <a:gd name="connsiteY350" fmla="*/ 73819 h 642461"/>
                <a:gd name="connsiteX351" fmla="*/ 492442 w 1387792"/>
                <a:gd name="connsiteY351" fmla="*/ 76676 h 642461"/>
                <a:gd name="connsiteX352" fmla="*/ 491014 w 1387792"/>
                <a:gd name="connsiteY352" fmla="*/ 78581 h 642461"/>
                <a:gd name="connsiteX353" fmla="*/ 488156 w 1387792"/>
                <a:gd name="connsiteY353" fmla="*/ 80963 h 642461"/>
                <a:gd name="connsiteX354" fmla="*/ 488156 w 1387792"/>
                <a:gd name="connsiteY354" fmla="*/ 82391 h 642461"/>
                <a:gd name="connsiteX355" fmla="*/ 492442 w 1387792"/>
                <a:gd name="connsiteY355" fmla="*/ 84296 h 642461"/>
                <a:gd name="connsiteX356" fmla="*/ 497681 w 1387792"/>
                <a:gd name="connsiteY356" fmla="*/ 85725 h 642461"/>
                <a:gd name="connsiteX357" fmla="*/ 500539 w 1387792"/>
                <a:gd name="connsiteY357" fmla="*/ 85249 h 642461"/>
                <a:gd name="connsiteX358" fmla="*/ 502920 w 1387792"/>
                <a:gd name="connsiteY358" fmla="*/ 84296 h 642461"/>
                <a:gd name="connsiteX359" fmla="*/ 505301 w 1387792"/>
                <a:gd name="connsiteY359" fmla="*/ 84772 h 642461"/>
                <a:gd name="connsiteX360" fmla="*/ 506730 w 1387792"/>
                <a:gd name="connsiteY360" fmla="*/ 85725 h 642461"/>
                <a:gd name="connsiteX361" fmla="*/ 507206 w 1387792"/>
                <a:gd name="connsiteY361" fmla="*/ 87154 h 642461"/>
                <a:gd name="connsiteX362" fmla="*/ 506730 w 1387792"/>
                <a:gd name="connsiteY362" fmla="*/ 88106 h 642461"/>
                <a:gd name="connsiteX363" fmla="*/ 505777 w 1387792"/>
                <a:gd name="connsiteY363" fmla="*/ 89059 h 642461"/>
                <a:gd name="connsiteX364" fmla="*/ 502444 w 1387792"/>
                <a:gd name="connsiteY364" fmla="*/ 90488 h 642461"/>
                <a:gd name="connsiteX365" fmla="*/ 499586 w 1387792"/>
                <a:gd name="connsiteY365" fmla="*/ 90011 h 642461"/>
                <a:gd name="connsiteX366" fmla="*/ 496728 w 1387792"/>
                <a:gd name="connsiteY366" fmla="*/ 90964 h 642461"/>
                <a:gd name="connsiteX367" fmla="*/ 495300 w 1387792"/>
                <a:gd name="connsiteY367" fmla="*/ 92869 h 642461"/>
                <a:gd name="connsiteX368" fmla="*/ 494347 w 1387792"/>
                <a:gd name="connsiteY368" fmla="*/ 96202 h 642461"/>
                <a:gd name="connsiteX369" fmla="*/ 495776 w 1387792"/>
                <a:gd name="connsiteY369" fmla="*/ 98584 h 642461"/>
                <a:gd name="connsiteX370" fmla="*/ 499586 w 1387792"/>
                <a:gd name="connsiteY370" fmla="*/ 99060 h 642461"/>
                <a:gd name="connsiteX371" fmla="*/ 503872 w 1387792"/>
                <a:gd name="connsiteY371" fmla="*/ 100489 h 642461"/>
                <a:gd name="connsiteX372" fmla="*/ 508635 w 1387792"/>
                <a:gd name="connsiteY372" fmla="*/ 101441 h 642461"/>
                <a:gd name="connsiteX373" fmla="*/ 511492 w 1387792"/>
                <a:gd name="connsiteY373" fmla="*/ 100965 h 642461"/>
                <a:gd name="connsiteX374" fmla="*/ 515302 w 1387792"/>
                <a:gd name="connsiteY374" fmla="*/ 103346 h 642461"/>
                <a:gd name="connsiteX375" fmla="*/ 523875 w 1387792"/>
                <a:gd name="connsiteY375" fmla="*/ 106204 h 642461"/>
                <a:gd name="connsiteX376" fmla="*/ 526256 w 1387792"/>
                <a:gd name="connsiteY376" fmla="*/ 108585 h 642461"/>
                <a:gd name="connsiteX377" fmla="*/ 526256 w 1387792"/>
                <a:gd name="connsiteY377" fmla="*/ 110966 h 642461"/>
                <a:gd name="connsiteX378" fmla="*/ 524827 w 1387792"/>
                <a:gd name="connsiteY378" fmla="*/ 112871 h 642461"/>
                <a:gd name="connsiteX379" fmla="*/ 522922 w 1387792"/>
                <a:gd name="connsiteY379" fmla="*/ 113824 h 642461"/>
                <a:gd name="connsiteX380" fmla="*/ 520065 w 1387792"/>
                <a:gd name="connsiteY380" fmla="*/ 113347 h 642461"/>
                <a:gd name="connsiteX381" fmla="*/ 514350 w 1387792"/>
                <a:gd name="connsiteY381" fmla="*/ 112871 h 642461"/>
                <a:gd name="connsiteX382" fmla="*/ 508159 w 1387792"/>
                <a:gd name="connsiteY382" fmla="*/ 112395 h 642461"/>
                <a:gd name="connsiteX383" fmla="*/ 503872 w 1387792"/>
                <a:gd name="connsiteY383" fmla="*/ 111442 h 642461"/>
                <a:gd name="connsiteX384" fmla="*/ 497205 w 1387792"/>
                <a:gd name="connsiteY384" fmla="*/ 111919 h 642461"/>
                <a:gd name="connsiteX385" fmla="*/ 491966 w 1387792"/>
                <a:gd name="connsiteY385" fmla="*/ 112871 h 642461"/>
                <a:gd name="connsiteX386" fmla="*/ 490538 w 1387792"/>
                <a:gd name="connsiteY386" fmla="*/ 114776 h 642461"/>
                <a:gd name="connsiteX387" fmla="*/ 488632 w 1387792"/>
                <a:gd name="connsiteY387" fmla="*/ 118110 h 642461"/>
                <a:gd name="connsiteX388" fmla="*/ 486727 w 1387792"/>
                <a:gd name="connsiteY388" fmla="*/ 120015 h 642461"/>
                <a:gd name="connsiteX389" fmla="*/ 483870 w 1387792"/>
                <a:gd name="connsiteY389" fmla="*/ 123349 h 642461"/>
                <a:gd name="connsiteX390" fmla="*/ 482917 w 1387792"/>
                <a:gd name="connsiteY390" fmla="*/ 126682 h 642461"/>
                <a:gd name="connsiteX391" fmla="*/ 484346 w 1387792"/>
                <a:gd name="connsiteY391" fmla="*/ 131445 h 642461"/>
                <a:gd name="connsiteX392" fmla="*/ 489585 w 1387792"/>
                <a:gd name="connsiteY392" fmla="*/ 139541 h 642461"/>
                <a:gd name="connsiteX393" fmla="*/ 490061 w 1387792"/>
                <a:gd name="connsiteY393" fmla="*/ 142399 h 642461"/>
                <a:gd name="connsiteX394" fmla="*/ 488156 w 1387792"/>
                <a:gd name="connsiteY394" fmla="*/ 144780 h 642461"/>
                <a:gd name="connsiteX395" fmla="*/ 484346 w 1387792"/>
                <a:gd name="connsiteY395" fmla="*/ 146685 h 642461"/>
                <a:gd name="connsiteX396" fmla="*/ 479107 w 1387792"/>
                <a:gd name="connsiteY396" fmla="*/ 150495 h 642461"/>
                <a:gd name="connsiteX397" fmla="*/ 473392 w 1387792"/>
                <a:gd name="connsiteY397" fmla="*/ 150495 h 642461"/>
                <a:gd name="connsiteX398" fmla="*/ 471011 w 1387792"/>
                <a:gd name="connsiteY398" fmla="*/ 151447 h 642461"/>
                <a:gd name="connsiteX399" fmla="*/ 464344 w 1387792"/>
                <a:gd name="connsiteY399" fmla="*/ 156210 h 642461"/>
                <a:gd name="connsiteX400" fmla="*/ 458628 w 1387792"/>
                <a:gd name="connsiteY400" fmla="*/ 158591 h 642461"/>
                <a:gd name="connsiteX401" fmla="*/ 457200 w 1387792"/>
                <a:gd name="connsiteY401" fmla="*/ 160496 h 642461"/>
                <a:gd name="connsiteX402" fmla="*/ 458628 w 1387792"/>
                <a:gd name="connsiteY402" fmla="*/ 162401 h 642461"/>
                <a:gd name="connsiteX403" fmla="*/ 465772 w 1387792"/>
                <a:gd name="connsiteY403" fmla="*/ 164782 h 642461"/>
                <a:gd name="connsiteX404" fmla="*/ 469582 w 1387792"/>
                <a:gd name="connsiteY404" fmla="*/ 167640 h 642461"/>
                <a:gd name="connsiteX405" fmla="*/ 470535 w 1387792"/>
                <a:gd name="connsiteY405" fmla="*/ 170974 h 642461"/>
                <a:gd name="connsiteX406" fmla="*/ 471964 w 1387792"/>
                <a:gd name="connsiteY406" fmla="*/ 173355 h 642461"/>
                <a:gd name="connsiteX407" fmla="*/ 477678 w 1387792"/>
                <a:gd name="connsiteY407" fmla="*/ 174784 h 642461"/>
                <a:gd name="connsiteX408" fmla="*/ 489585 w 1387792"/>
                <a:gd name="connsiteY408" fmla="*/ 178594 h 642461"/>
                <a:gd name="connsiteX409" fmla="*/ 490061 w 1387792"/>
                <a:gd name="connsiteY409" fmla="*/ 179070 h 642461"/>
                <a:gd name="connsiteX410" fmla="*/ 491014 w 1387792"/>
                <a:gd name="connsiteY410" fmla="*/ 180499 h 642461"/>
                <a:gd name="connsiteX411" fmla="*/ 502920 w 1387792"/>
                <a:gd name="connsiteY411" fmla="*/ 182880 h 642461"/>
                <a:gd name="connsiteX412" fmla="*/ 504348 w 1387792"/>
                <a:gd name="connsiteY412" fmla="*/ 184309 h 642461"/>
                <a:gd name="connsiteX413" fmla="*/ 509111 w 1387792"/>
                <a:gd name="connsiteY413" fmla="*/ 188119 h 642461"/>
                <a:gd name="connsiteX414" fmla="*/ 510064 w 1387792"/>
                <a:gd name="connsiteY414" fmla="*/ 192405 h 642461"/>
                <a:gd name="connsiteX415" fmla="*/ 507682 w 1387792"/>
                <a:gd name="connsiteY415" fmla="*/ 196691 h 642461"/>
                <a:gd name="connsiteX416" fmla="*/ 506253 w 1387792"/>
                <a:gd name="connsiteY416" fmla="*/ 203359 h 642461"/>
                <a:gd name="connsiteX417" fmla="*/ 503872 w 1387792"/>
                <a:gd name="connsiteY417" fmla="*/ 209074 h 642461"/>
                <a:gd name="connsiteX418" fmla="*/ 498157 w 1387792"/>
                <a:gd name="connsiteY418" fmla="*/ 212884 h 642461"/>
                <a:gd name="connsiteX419" fmla="*/ 488632 w 1387792"/>
                <a:gd name="connsiteY419" fmla="*/ 216217 h 642461"/>
                <a:gd name="connsiteX420" fmla="*/ 478155 w 1387792"/>
                <a:gd name="connsiteY420" fmla="*/ 217646 h 642461"/>
                <a:gd name="connsiteX421" fmla="*/ 473869 w 1387792"/>
                <a:gd name="connsiteY421" fmla="*/ 217170 h 642461"/>
                <a:gd name="connsiteX422" fmla="*/ 471011 w 1387792"/>
                <a:gd name="connsiteY422" fmla="*/ 216694 h 642461"/>
                <a:gd name="connsiteX423" fmla="*/ 466248 w 1387792"/>
                <a:gd name="connsiteY423" fmla="*/ 215741 h 642461"/>
                <a:gd name="connsiteX424" fmla="*/ 462915 w 1387792"/>
                <a:gd name="connsiteY424" fmla="*/ 212884 h 642461"/>
                <a:gd name="connsiteX425" fmla="*/ 460534 w 1387792"/>
                <a:gd name="connsiteY425" fmla="*/ 210026 h 642461"/>
                <a:gd name="connsiteX426" fmla="*/ 458628 w 1387792"/>
                <a:gd name="connsiteY426" fmla="*/ 209074 h 642461"/>
                <a:gd name="connsiteX427" fmla="*/ 456723 w 1387792"/>
                <a:gd name="connsiteY427" fmla="*/ 209550 h 642461"/>
                <a:gd name="connsiteX428" fmla="*/ 454819 w 1387792"/>
                <a:gd name="connsiteY428" fmla="*/ 211455 h 642461"/>
                <a:gd name="connsiteX429" fmla="*/ 452438 w 1387792"/>
                <a:gd name="connsiteY429" fmla="*/ 216217 h 642461"/>
                <a:gd name="connsiteX430" fmla="*/ 450056 w 1387792"/>
                <a:gd name="connsiteY430" fmla="*/ 220980 h 642461"/>
                <a:gd name="connsiteX431" fmla="*/ 448151 w 1387792"/>
                <a:gd name="connsiteY431" fmla="*/ 222885 h 642461"/>
                <a:gd name="connsiteX432" fmla="*/ 440531 w 1387792"/>
                <a:gd name="connsiteY432" fmla="*/ 225266 h 642461"/>
                <a:gd name="connsiteX433" fmla="*/ 439578 w 1387792"/>
                <a:gd name="connsiteY433" fmla="*/ 224314 h 642461"/>
                <a:gd name="connsiteX434" fmla="*/ 440531 w 1387792"/>
                <a:gd name="connsiteY434" fmla="*/ 220980 h 642461"/>
                <a:gd name="connsiteX435" fmla="*/ 439578 w 1387792"/>
                <a:gd name="connsiteY435" fmla="*/ 220027 h 642461"/>
                <a:gd name="connsiteX436" fmla="*/ 438150 w 1387792"/>
                <a:gd name="connsiteY436" fmla="*/ 219551 h 642461"/>
                <a:gd name="connsiteX437" fmla="*/ 428625 w 1387792"/>
                <a:gd name="connsiteY437" fmla="*/ 218122 h 642461"/>
                <a:gd name="connsiteX438" fmla="*/ 424815 w 1387792"/>
                <a:gd name="connsiteY438" fmla="*/ 217170 h 642461"/>
                <a:gd name="connsiteX439" fmla="*/ 421957 w 1387792"/>
                <a:gd name="connsiteY439" fmla="*/ 216694 h 642461"/>
                <a:gd name="connsiteX440" fmla="*/ 418623 w 1387792"/>
                <a:gd name="connsiteY440" fmla="*/ 215741 h 642461"/>
                <a:gd name="connsiteX441" fmla="*/ 416242 w 1387792"/>
                <a:gd name="connsiteY441" fmla="*/ 213836 h 642461"/>
                <a:gd name="connsiteX442" fmla="*/ 411003 w 1387792"/>
                <a:gd name="connsiteY442" fmla="*/ 208121 h 642461"/>
                <a:gd name="connsiteX443" fmla="*/ 407194 w 1387792"/>
                <a:gd name="connsiteY443" fmla="*/ 203359 h 642461"/>
                <a:gd name="connsiteX444" fmla="*/ 401002 w 1387792"/>
                <a:gd name="connsiteY444" fmla="*/ 199072 h 642461"/>
                <a:gd name="connsiteX445" fmla="*/ 395288 w 1387792"/>
                <a:gd name="connsiteY445" fmla="*/ 198120 h 642461"/>
                <a:gd name="connsiteX446" fmla="*/ 394811 w 1387792"/>
                <a:gd name="connsiteY446" fmla="*/ 198596 h 642461"/>
                <a:gd name="connsiteX447" fmla="*/ 390525 w 1387792"/>
                <a:gd name="connsiteY447" fmla="*/ 198596 h 642461"/>
                <a:gd name="connsiteX448" fmla="*/ 383381 w 1387792"/>
                <a:gd name="connsiteY448" fmla="*/ 197644 h 642461"/>
                <a:gd name="connsiteX449" fmla="*/ 382905 w 1387792"/>
                <a:gd name="connsiteY449" fmla="*/ 197644 h 642461"/>
                <a:gd name="connsiteX450" fmla="*/ 380523 w 1387792"/>
                <a:gd name="connsiteY450" fmla="*/ 199549 h 642461"/>
                <a:gd name="connsiteX451" fmla="*/ 379095 w 1387792"/>
                <a:gd name="connsiteY451" fmla="*/ 202406 h 642461"/>
                <a:gd name="connsiteX452" fmla="*/ 376714 w 1387792"/>
                <a:gd name="connsiteY452" fmla="*/ 204788 h 642461"/>
                <a:gd name="connsiteX453" fmla="*/ 373380 w 1387792"/>
                <a:gd name="connsiteY453" fmla="*/ 206216 h 642461"/>
                <a:gd name="connsiteX454" fmla="*/ 369570 w 1387792"/>
                <a:gd name="connsiteY454" fmla="*/ 206692 h 642461"/>
                <a:gd name="connsiteX455" fmla="*/ 365284 w 1387792"/>
                <a:gd name="connsiteY455" fmla="*/ 204311 h 642461"/>
                <a:gd name="connsiteX456" fmla="*/ 360521 w 1387792"/>
                <a:gd name="connsiteY456" fmla="*/ 200501 h 642461"/>
                <a:gd name="connsiteX457" fmla="*/ 354806 w 1387792"/>
                <a:gd name="connsiteY457" fmla="*/ 199072 h 642461"/>
                <a:gd name="connsiteX458" fmla="*/ 349091 w 1387792"/>
                <a:gd name="connsiteY458" fmla="*/ 200025 h 642461"/>
                <a:gd name="connsiteX459" fmla="*/ 347186 w 1387792"/>
                <a:gd name="connsiteY459" fmla="*/ 200501 h 642461"/>
                <a:gd name="connsiteX460" fmla="*/ 341471 w 1387792"/>
                <a:gd name="connsiteY460" fmla="*/ 202882 h 642461"/>
                <a:gd name="connsiteX461" fmla="*/ 339566 w 1387792"/>
                <a:gd name="connsiteY461" fmla="*/ 201930 h 642461"/>
                <a:gd name="connsiteX462" fmla="*/ 337185 w 1387792"/>
                <a:gd name="connsiteY462" fmla="*/ 201454 h 642461"/>
                <a:gd name="connsiteX463" fmla="*/ 331470 w 1387792"/>
                <a:gd name="connsiteY463" fmla="*/ 205264 h 642461"/>
                <a:gd name="connsiteX464" fmla="*/ 325278 w 1387792"/>
                <a:gd name="connsiteY464" fmla="*/ 209550 h 642461"/>
                <a:gd name="connsiteX465" fmla="*/ 323850 w 1387792"/>
                <a:gd name="connsiteY465" fmla="*/ 212407 h 642461"/>
                <a:gd name="connsiteX466" fmla="*/ 321945 w 1387792"/>
                <a:gd name="connsiteY466" fmla="*/ 215265 h 642461"/>
                <a:gd name="connsiteX467" fmla="*/ 317659 w 1387792"/>
                <a:gd name="connsiteY467" fmla="*/ 218122 h 642461"/>
                <a:gd name="connsiteX468" fmla="*/ 313372 w 1387792"/>
                <a:gd name="connsiteY468" fmla="*/ 220504 h 642461"/>
                <a:gd name="connsiteX469" fmla="*/ 309563 w 1387792"/>
                <a:gd name="connsiteY469" fmla="*/ 221456 h 642461"/>
                <a:gd name="connsiteX470" fmla="*/ 304800 w 1387792"/>
                <a:gd name="connsiteY470" fmla="*/ 220504 h 642461"/>
                <a:gd name="connsiteX471" fmla="*/ 298609 w 1387792"/>
                <a:gd name="connsiteY471" fmla="*/ 217646 h 642461"/>
                <a:gd name="connsiteX472" fmla="*/ 292894 w 1387792"/>
                <a:gd name="connsiteY472" fmla="*/ 214313 h 642461"/>
                <a:gd name="connsiteX473" fmla="*/ 286702 w 1387792"/>
                <a:gd name="connsiteY473" fmla="*/ 208597 h 642461"/>
                <a:gd name="connsiteX474" fmla="*/ 281940 w 1387792"/>
                <a:gd name="connsiteY474" fmla="*/ 205264 h 642461"/>
                <a:gd name="connsiteX475" fmla="*/ 277177 w 1387792"/>
                <a:gd name="connsiteY475" fmla="*/ 202882 h 642461"/>
                <a:gd name="connsiteX476" fmla="*/ 274320 w 1387792"/>
                <a:gd name="connsiteY476" fmla="*/ 202406 h 642461"/>
                <a:gd name="connsiteX477" fmla="*/ 271939 w 1387792"/>
                <a:gd name="connsiteY477" fmla="*/ 203359 h 642461"/>
                <a:gd name="connsiteX478" fmla="*/ 270986 w 1387792"/>
                <a:gd name="connsiteY478" fmla="*/ 205264 h 642461"/>
                <a:gd name="connsiteX479" fmla="*/ 271463 w 1387792"/>
                <a:gd name="connsiteY479" fmla="*/ 206692 h 642461"/>
                <a:gd name="connsiteX480" fmla="*/ 272891 w 1387792"/>
                <a:gd name="connsiteY480" fmla="*/ 208121 h 642461"/>
                <a:gd name="connsiteX481" fmla="*/ 273844 w 1387792"/>
                <a:gd name="connsiteY481" fmla="*/ 212407 h 642461"/>
                <a:gd name="connsiteX482" fmla="*/ 274320 w 1387792"/>
                <a:gd name="connsiteY482" fmla="*/ 217646 h 642461"/>
                <a:gd name="connsiteX483" fmla="*/ 273844 w 1387792"/>
                <a:gd name="connsiteY483" fmla="*/ 220504 h 642461"/>
                <a:gd name="connsiteX484" fmla="*/ 272415 w 1387792"/>
                <a:gd name="connsiteY484" fmla="*/ 222409 h 642461"/>
                <a:gd name="connsiteX485" fmla="*/ 270986 w 1387792"/>
                <a:gd name="connsiteY485" fmla="*/ 222885 h 642461"/>
                <a:gd name="connsiteX486" fmla="*/ 269557 w 1387792"/>
                <a:gd name="connsiteY486" fmla="*/ 222409 h 642461"/>
                <a:gd name="connsiteX487" fmla="*/ 268128 w 1387792"/>
                <a:gd name="connsiteY487" fmla="*/ 220504 h 642461"/>
                <a:gd name="connsiteX488" fmla="*/ 267176 w 1387792"/>
                <a:gd name="connsiteY488" fmla="*/ 216694 h 642461"/>
                <a:gd name="connsiteX489" fmla="*/ 266223 w 1387792"/>
                <a:gd name="connsiteY489" fmla="*/ 211931 h 642461"/>
                <a:gd name="connsiteX490" fmla="*/ 261938 w 1387792"/>
                <a:gd name="connsiteY490" fmla="*/ 206216 h 642461"/>
                <a:gd name="connsiteX491" fmla="*/ 258127 w 1387792"/>
                <a:gd name="connsiteY491" fmla="*/ 202406 h 642461"/>
                <a:gd name="connsiteX492" fmla="*/ 256222 w 1387792"/>
                <a:gd name="connsiteY492" fmla="*/ 200501 h 642461"/>
                <a:gd name="connsiteX493" fmla="*/ 252889 w 1387792"/>
                <a:gd name="connsiteY493" fmla="*/ 197167 h 642461"/>
                <a:gd name="connsiteX494" fmla="*/ 250031 w 1387792"/>
                <a:gd name="connsiteY494" fmla="*/ 195263 h 642461"/>
                <a:gd name="connsiteX495" fmla="*/ 243840 w 1387792"/>
                <a:gd name="connsiteY495" fmla="*/ 192881 h 642461"/>
                <a:gd name="connsiteX496" fmla="*/ 240982 w 1387792"/>
                <a:gd name="connsiteY496" fmla="*/ 190976 h 642461"/>
                <a:gd name="connsiteX497" fmla="*/ 235744 w 1387792"/>
                <a:gd name="connsiteY497" fmla="*/ 184309 h 642461"/>
                <a:gd name="connsiteX498" fmla="*/ 232886 w 1387792"/>
                <a:gd name="connsiteY498" fmla="*/ 182404 h 642461"/>
                <a:gd name="connsiteX499" fmla="*/ 229076 w 1387792"/>
                <a:gd name="connsiteY499" fmla="*/ 180499 h 642461"/>
                <a:gd name="connsiteX500" fmla="*/ 226219 w 1387792"/>
                <a:gd name="connsiteY500" fmla="*/ 180022 h 642461"/>
                <a:gd name="connsiteX501" fmla="*/ 225742 w 1387792"/>
                <a:gd name="connsiteY501" fmla="*/ 180499 h 642461"/>
                <a:gd name="connsiteX502" fmla="*/ 219075 w 1387792"/>
                <a:gd name="connsiteY502" fmla="*/ 181451 h 642461"/>
                <a:gd name="connsiteX503" fmla="*/ 214313 w 1387792"/>
                <a:gd name="connsiteY503" fmla="*/ 181451 h 642461"/>
                <a:gd name="connsiteX504" fmla="*/ 211455 w 1387792"/>
                <a:gd name="connsiteY504" fmla="*/ 180022 h 642461"/>
                <a:gd name="connsiteX505" fmla="*/ 208597 w 1387792"/>
                <a:gd name="connsiteY505" fmla="*/ 180022 h 642461"/>
                <a:gd name="connsiteX506" fmla="*/ 208597 w 1387792"/>
                <a:gd name="connsiteY506" fmla="*/ 180022 h 642461"/>
                <a:gd name="connsiteX507" fmla="*/ 205264 w 1387792"/>
                <a:gd name="connsiteY507" fmla="*/ 180975 h 642461"/>
                <a:gd name="connsiteX508" fmla="*/ 204788 w 1387792"/>
                <a:gd name="connsiteY508" fmla="*/ 180975 h 642461"/>
                <a:gd name="connsiteX509" fmla="*/ 203359 w 1387792"/>
                <a:gd name="connsiteY509" fmla="*/ 180975 h 642461"/>
                <a:gd name="connsiteX510" fmla="*/ 200977 w 1387792"/>
                <a:gd name="connsiteY510" fmla="*/ 179546 h 642461"/>
                <a:gd name="connsiteX511" fmla="*/ 198596 w 1387792"/>
                <a:gd name="connsiteY511" fmla="*/ 175736 h 642461"/>
                <a:gd name="connsiteX512" fmla="*/ 195263 w 1387792"/>
                <a:gd name="connsiteY512" fmla="*/ 171926 h 642461"/>
                <a:gd name="connsiteX513" fmla="*/ 191452 w 1387792"/>
                <a:gd name="connsiteY513" fmla="*/ 170497 h 642461"/>
                <a:gd name="connsiteX514" fmla="*/ 184309 w 1387792"/>
                <a:gd name="connsiteY514" fmla="*/ 171926 h 642461"/>
                <a:gd name="connsiteX515" fmla="*/ 176213 w 1387792"/>
                <a:gd name="connsiteY515" fmla="*/ 177165 h 642461"/>
                <a:gd name="connsiteX516" fmla="*/ 170497 w 1387792"/>
                <a:gd name="connsiteY516" fmla="*/ 180499 h 642461"/>
                <a:gd name="connsiteX517" fmla="*/ 165735 w 1387792"/>
                <a:gd name="connsiteY517" fmla="*/ 180499 h 642461"/>
                <a:gd name="connsiteX518" fmla="*/ 162877 w 1387792"/>
                <a:gd name="connsiteY518" fmla="*/ 180975 h 642461"/>
                <a:gd name="connsiteX519" fmla="*/ 160972 w 1387792"/>
                <a:gd name="connsiteY519" fmla="*/ 180975 h 642461"/>
                <a:gd name="connsiteX520" fmla="*/ 159544 w 1387792"/>
                <a:gd name="connsiteY520" fmla="*/ 180022 h 642461"/>
                <a:gd name="connsiteX521" fmla="*/ 159067 w 1387792"/>
                <a:gd name="connsiteY521" fmla="*/ 178117 h 642461"/>
                <a:gd name="connsiteX522" fmla="*/ 158591 w 1387792"/>
                <a:gd name="connsiteY522" fmla="*/ 175736 h 642461"/>
                <a:gd name="connsiteX523" fmla="*/ 154781 w 1387792"/>
                <a:gd name="connsiteY523" fmla="*/ 173355 h 642461"/>
                <a:gd name="connsiteX524" fmla="*/ 150019 w 1387792"/>
                <a:gd name="connsiteY524" fmla="*/ 171926 h 642461"/>
                <a:gd name="connsiteX525" fmla="*/ 145256 w 1387792"/>
                <a:gd name="connsiteY525" fmla="*/ 170021 h 642461"/>
                <a:gd name="connsiteX526" fmla="*/ 142398 w 1387792"/>
                <a:gd name="connsiteY526" fmla="*/ 169545 h 642461"/>
                <a:gd name="connsiteX527" fmla="*/ 140970 w 1387792"/>
                <a:gd name="connsiteY527" fmla="*/ 171926 h 642461"/>
                <a:gd name="connsiteX528" fmla="*/ 137160 w 1387792"/>
                <a:gd name="connsiteY528" fmla="*/ 175736 h 642461"/>
                <a:gd name="connsiteX529" fmla="*/ 132873 w 1387792"/>
                <a:gd name="connsiteY529" fmla="*/ 179546 h 642461"/>
                <a:gd name="connsiteX530" fmla="*/ 127159 w 1387792"/>
                <a:gd name="connsiteY530" fmla="*/ 185738 h 642461"/>
                <a:gd name="connsiteX531" fmla="*/ 125730 w 1387792"/>
                <a:gd name="connsiteY531" fmla="*/ 188119 h 642461"/>
                <a:gd name="connsiteX532" fmla="*/ 123825 w 1387792"/>
                <a:gd name="connsiteY532" fmla="*/ 189547 h 642461"/>
                <a:gd name="connsiteX533" fmla="*/ 119063 w 1387792"/>
                <a:gd name="connsiteY533" fmla="*/ 190976 h 642461"/>
                <a:gd name="connsiteX534" fmla="*/ 113347 w 1387792"/>
                <a:gd name="connsiteY534" fmla="*/ 193357 h 642461"/>
                <a:gd name="connsiteX535" fmla="*/ 109538 w 1387792"/>
                <a:gd name="connsiteY535" fmla="*/ 196215 h 642461"/>
                <a:gd name="connsiteX536" fmla="*/ 104298 w 1387792"/>
                <a:gd name="connsiteY536" fmla="*/ 197644 h 642461"/>
                <a:gd name="connsiteX537" fmla="*/ 98584 w 1387792"/>
                <a:gd name="connsiteY537" fmla="*/ 198596 h 642461"/>
                <a:gd name="connsiteX538" fmla="*/ 96202 w 1387792"/>
                <a:gd name="connsiteY538" fmla="*/ 200977 h 642461"/>
                <a:gd name="connsiteX539" fmla="*/ 94773 w 1387792"/>
                <a:gd name="connsiteY539" fmla="*/ 205264 h 642461"/>
                <a:gd name="connsiteX540" fmla="*/ 92869 w 1387792"/>
                <a:gd name="connsiteY540" fmla="*/ 209074 h 642461"/>
                <a:gd name="connsiteX541" fmla="*/ 83820 w 1387792"/>
                <a:gd name="connsiteY541" fmla="*/ 214789 h 642461"/>
                <a:gd name="connsiteX542" fmla="*/ 79057 w 1387792"/>
                <a:gd name="connsiteY542" fmla="*/ 218599 h 642461"/>
                <a:gd name="connsiteX543" fmla="*/ 75247 w 1387792"/>
                <a:gd name="connsiteY543" fmla="*/ 220504 h 642461"/>
                <a:gd name="connsiteX544" fmla="*/ 72866 w 1387792"/>
                <a:gd name="connsiteY544" fmla="*/ 220027 h 642461"/>
                <a:gd name="connsiteX545" fmla="*/ 70009 w 1387792"/>
                <a:gd name="connsiteY545" fmla="*/ 219551 h 642461"/>
                <a:gd name="connsiteX546" fmla="*/ 69056 w 1387792"/>
                <a:gd name="connsiteY546" fmla="*/ 220027 h 642461"/>
                <a:gd name="connsiteX547" fmla="*/ 70485 w 1387792"/>
                <a:gd name="connsiteY547" fmla="*/ 222885 h 642461"/>
                <a:gd name="connsiteX548" fmla="*/ 71438 w 1387792"/>
                <a:gd name="connsiteY548" fmla="*/ 231457 h 642461"/>
                <a:gd name="connsiteX549" fmla="*/ 72866 w 1387792"/>
                <a:gd name="connsiteY549" fmla="*/ 237172 h 642461"/>
                <a:gd name="connsiteX550" fmla="*/ 74295 w 1387792"/>
                <a:gd name="connsiteY550" fmla="*/ 240506 h 642461"/>
                <a:gd name="connsiteX551" fmla="*/ 75247 w 1387792"/>
                <a:gd name="connsiteY551" fmla="*/ 242888 h 642461"/>
                <a:gd name="connsiteX552" fmla="*/ 76200 w 1387792"/>
                <a:gd name="connsiteY552" fmla="*/ 246697 h 642461"/>
                <a:gd name="connsiteX553" fmla="*/ 75247 w 1387792"/>
                <a:gd name="connsiteY553" fmla="*/ 249079 h 642461"/>
                <a:gd name="connsiteX554" fmla="*/ 73342 w 1387792"/>
                <a:gd name="connsiteY554" fmla="*/ 250507 h 642461"/>
                <a:gd name="connsiteX555" fmla="*/ 68103 w 1387792"/>
                <a:gd name="connsiteY555" fmla="*/ 252889 h 642461"/>
                <a:gd name="connsiteX556" fmla="*/ 62389 w 1387792"/>
                <a:gd name="connsiteY556" fmla="*/ 254794 h 642461"/>
                <a:gd name="connsiteX557" fmla="*/ 59055 w 1387792"/>
                <a:gd name="connsiteY557" fmla="*/ 253365 h 642461"/>
                <a:gd name="connsiteX558" fmla="*/ 55245 w 1387792"/>
                <a:gd name="connsiteY558" fmla="*/ 250031 h 642461"/>
                <a:gd name="connsiteX559" fmla="*/ 53816 w 1387792"/>
                <a:gd name="connsiteY559" fmla="*/ 248126 h 642461"/>
                <a:gd name="connsiteX560" fmla="*/ 49530 w 1387792"/>
                <a:gd name="connsiteY560" fmla="*/ 242888 h 642461"/>
                <a:gd name="connsiteX561" fmla="*/ 42386 w 1387792"/>
                <a:gd name="connsiteY561" fmla="*/ 234791 h 642461"/>
                <a:gd name="connsiteX562" fmla="*/ 37623 w 1387792"/>
                <a:gd name="connsiteY562" fmla="*/ 230505 h 642461"/>
                <a:gd name="connsiteX563" fmla="*/ 33814 w 1387792"/>
                <a:gd name="connsiteY563" fmla="*/ 229076 h 642461"/>
                <a:gd name="connsiteX564" fmla="*/ 30480 w 1387792"/>
                <a:gd name="connsiteY564" fmla="*/ 229552 h 642461"/>
                <a:gd name="connsiteX565" fmla="*/ 28098 w 1387792"/>
                <a:gd name="connsiteY565" fmla="*/ 231457 h 642461"/>
                <a:gd name="connsiteX566" fmla="*/ 26194 w 1387792"/>
                <a:gd name="connsiteY566" fmla="*/ 233363 h 642461"/>
                <a:gd name="connsiteX567" fmla="*/ 24289 w 1387792"/>
                <a:gd name="connsiteY567" fmla="*/ 235267 h 642461"/>
                <a:gd name="connsiteX568" fmla="*/ 23336 w 1387792"/>
                <a:gd name="connsiteY568" fmla="*/ 237649 h 642461"/>
                <a:gd name="connsiteX569" fmla="*/ 23336 w 1387792"/>
                <a:gd name="connsiteY569" fmla="*/ 240982 h 642461"/>
                <a:gd name="connsiteX570" fmla="*/ 23336 w 1387792"/>
                <a:gd name="connsiteY570" fmla="*/ 244792 h 642461"/>
                <a:gd name="connsiteX571" fmla="*/ 21907 w 1387792"/>
                <a:gd name="connsiteY571" fmla="*/ 247174 h 642461"/>
                <a:gd name="connsiteX572" fmla="*/ 18097 w 1387792"/>
                <a:gd name="connsiteY572" fmla="*/ 250031 h 642461"/>
                <a:gd name="connsiteX573" fmla="*/ 13335 w 1387792"/>
                <a:gd name="connsiteY573" fmla="*/ 253841 h 642461"/>
                <a:gd name="connsiteX574" fmla="*/ 10001 w 1387792"/>
                <a:gd name="connsiteY574" fmla="*/ 260509 h 642461"/>
                <a:gd name="connsiteX575" fmla="*/ 7620 w 1387792"/>
                <a:gd name="connsiteY575" fmla="*/ 269081 h 642461"/>
                <a:gd name="connsiteX576" fmla="*/ 6667 w 1387792"/>
                <a:gd name="connsiteY576" fmla="*/ 274796 h 642461"/>
                <a:gd name="connsiteX577" fmla="*/ 8572 w 1387792"/>
                <a:gd name="connsiteY577" fmla="*/ 277654 h 642461"/>
                <a:gd name="connsiteX578" fmla="*/ 11906 w 1387792"/>
                <a:gd name="connsiteY578" fmla="*/ 280035 h 642461"/>
                <a:gd name="connsiteX579" fmla="*/ 14288 w 1387792"/>
                <a:gd name="connsiteY579" fmla="*/ 282416 h 642461"/>
                <a:gd name="connsiteX580" fmla="*/ 14764 w 1387792"/>
                <a:gd name="connsiteY580" fmla="*/ 284797 h 642461"/>
                <a:gd name="connsiteX581" fmla="*/ 14288 w 1387792"/>
                <a:gd name="connsiteY581" fmla="*/ 287179 h 642461"/>
                <a:gd name="connsiteX582" fmla="*/ 12382 w 1387792"/>
                <a:gd name="connsiteY582" fmla="*/ 289560 h 642461"/>
                <a:gd name="connsiteX583" fmla="*/ 8572 w 1387792"/>
                <a:gd name="connsiteY583" fmla="*/ 292417 h 642461"/>
                <a:gd name="connsiteX584" fmla="*/ 3334 w 1387792"/>
                <a:gd name="connsiteY584" fmla="*/ 299561 h 642461"/>
                <a:gd name="connsiteX585" fmla="*/ 0 w 1387792"/>
                <a:gd name="connsiteY585" fmla="*/ 309563 h 642461"/>
                <a:gd name="connsiteX586" fmla="*/ 1905 w 1387792"/>
                <a:gd name="connsiteY586" fmla="*/ 316706 h 642461"/>
                <a:gd name="connsiteX587" fmla="*/ 8572 w 1387792"/>
                <a:gd name="connsiteY587" fmla="*/ 320516 h 642461"/>
                <a:gd name="connsiteX588" fmla="*/ 13811 w 1387792"/>
                <a:gd name="connsiteY588" fmla="*/ 322421 h 642461"/>
                <a:gd name="connsiteX589" fmla="*/ 15716 w 1387792"/>
                <a:gd name="connsiteY589" fmla="*/ 324802 h 642461"/>
                <a:gd name="connsiteX590" fmla="*/ 17621 w 1387792"/>
                <a:gd name="connsiteY590" fmla="*/ 329565 h 642461"/>
                <a:gd name="connsiteX591" fmla="*/ 17145 w 1387792"/>
                <a:gd name="connsiteY591" fmla="*/ 334327 h 642461"/>
                <a:gd name="connsiteX592" fmla="*/ 16669 w 1387792"/>
                <a:gd name="connsiteY592" fmla="*/ 337661 h 642461"/>
                <a:gd name="connsiteX593" fmla="*/ 18097 w 1387792"/>
                <a:gd name="connsiteY593" fmla="*/ 340519 h 642461"/>
                <a:gd name="connsiteX594" fmla="*/ 20478 w 1387792"/>
                <a:gd name="connsiteY594" fmla="*/ 344329 h 642461"/>
                <a:gd name="connsiteX595" fmla="*/ 23336 w 1387792"/>
                <a:gd name="connsiteY595" fmla="*/ 346710 h 642461"/>
                <a:gd name="connsiteX596" fmla="*/ 26670 w 1387792"/>
                <a:gd name="connsiteY596" fmla="*/ 345281 h 642461"/>
                <a:gd name="connsiteX597" fmla="*/ 30003 w 1387792"/>
                <a:gd name="connsiteY597" fmla="*/ 343852 h 642461"/>
                <a:gd name="connsiteX598" fmla="*/ 33814 w 1387792"/>
                <a:gd name="connsiteY598" fmla="*/ 344329 h 642461"/>
                <a:gd name="connsiteX599" fmla="*/ 45244 w 1387792"/>
                <a:gd name="connsiteY599" fmla="*/ 345757 h 642461"/>
                <a:gd name="connsiteX600" fmla="*/ 51435 w 1387792"/>
                <a:gd name="connsiteY600" fmla="*/ 346234 h 642461"/>
                <a:gd name="connsiteX601" fmla="*/ 53340 w 1387792"/>
                <a:gd name="connsiteY601" fmla="*/ 347663 h 642461"/>
                <a:gd name="connsiteX602" fmla="*/ 57150 w 1387792"/>
                <a:gd name="connsiteY602" fmla="*/ 352901 h 642461"/>
                <a:gd name="connsiteX603" fmla="*/ 61913 w 1387792"/>
                <a:gd name="connsiteY603" fmla="*/ 358616 h 642461"/>
                <a:gd name="connsiteX604" fmla="*/ 66675 w 1387792"/>
                <a:gd name="connsiteY604" fmla="*/ 364331 h 642461"/>
                <a:gd name="connsiteX605" fmla="*/ 68103 w 1387792"/>
                <a:gd name="connsiteY605" fmla="*/ 366713 h 642461"/>
                <a:gd name="connsiteX606" fmla="*/ 71914 w 1387792"/>
                <a:gd name="connsiteY606" fmla="*/ 373380 h 642461"/>
                <a:gd name="connsiteX607" fmla="*/ 75723 w 1387792"/>
                <a:gd name="connsiteY607" fmla="*/ 379571 h 642461"/>
                <a:gd name="connsiteX608" fmla="*/ 80010 w 1387792"/>
                <a:gd name="connsiteY608" fmla="*/ 387191 h 642461"/>
                <a:gd name="connsiteX609" fmla="*/ 79534 w 1387792"/>
                <a:gd name="connsiteY609" fmla="*/ 389096 h 642461"/>
                <a:gd name="connsiteX610" fmla="*/ 77152 w 1387792"/>
                <a:gd name="connsiteY610" fmla="*/ 390049 h 642461"/>
                <a:gd name="connsiteX611" fmla="*/ 73342 w 1387792"/>
                <a:gd name="connsiteY611" fmla="*/ 390049 h 642461"/>
                <a:gd name="connsiteX612" fmla="*/ 70485 w 1387792"/>
                <a:gd name="connsiteY612" fmla="*/ 389096 h 642461"/>
                <a:gd name="connsiteX613" fmla="*/ 69056 w 1387792"/>
                <a:gd name="connsiteY613" fmla="*/ 388144 h 642461"/>
                <a:gd name="connsiteX614" fmla="*/ 67627 w 1387792"/>
                <a:gd name="connsiteY614" fmla="*/ 387667 h 642461"/>
                <a:gd name="connsiteX615" fmla="*/ 66198 w 1387792"/>
                <a:gd name="connsiteY615" fmla="*/ 388144 h 642461"/>
                <a:gd name="connsiteX616" fmla="*/ 64770 w 1387792"/>
                <a:gd name="connsiteY616" fmla="*/ 389096 h 642461"/>
                <a:gd name="connsiteX617" fmla="*/ 64294 w 1387792"/>
                <a:gd name="connsiteY617" fmla="*/ 390525 h 642461"/>
                <a:gd name="connsiteX618" fmla="*/ 64294 w 1387792"/>
                <a:gd name="connsiteY618" fmla="*/ 392430 h 642461"/>
                <a:gd name="connsiteX619" fmla="*/ 65246 w 1387792"/>
                <a:gd name="connsiteY619" fmla="*/ 394335 h 642461"/>
                <a:gd name="connsiteX620" fmla="*/ 66675 w 1387792"/>
                <a:gd name="connsiteY620" fmla="*/ 395764 h 642461"/>
                <a:gd name="connsiteX621" fmla="*/ 67627 w 1387792"/>
                <a:gd name="connsiteY621" fmla="*/ 396240 h 642461"/>
                <a:gd name="connsiteX622" fmla="*/ 73342 w 1387792"/>
                <a:gd name="connsiteY622" fmla="*/ 398621 h 642461"/>
                <a:gd name="connsiteX623" fmla="*/ 79534 w 1387792"/>
                <a:gd name="connsiteY623" fmla="*/ 401479 h 642461"/>
                <a:gd name="connsiteX624" fmla="*/ 87153 w 1387792"/>
                <a:gd name="connsiteY624" fmla="*/ 405289 h 642461"/>
                <a:gd name="connsiteX625" fmla="*/ 88582 w 1387792"/>
                <a:gd name="connsiteY625" fmla="*/ 405765 h 642461"/>
                <a:gd name="connsiteX626" fmla="*/ 87630 w 1387792"/>
                <a:gd name="connsiteY626" fmla="*/ 403860 h 642461"/>
                <a:gd name="connsiteX627" fmla="*/ 90488 w 1387792"/>
                <a:gd name="connsiteY627" fmla="*/ 401479 h 642461"/>
                <a:gd name="connsiteX628" fmla="*/ 92869 w 1387792"/>
                <a:gd name="connsiteY628" fmla="*/ 402431 h 642461"/>
                <a:gd name="connsiteX629" fmla="*/ 92392 w 1387792"/>
                <a:gd name="connsiteY629" fmla="*/ 399097 h 642461"/>
                <a:gd name="connsiteX630" fmla="*/ 92392 w 1387792"/>
                <a:gd name="connsiteY630" fmla="*/ 397669 h 642461"/>
                <a:gd name="connsiteX631" fmla="*/ 95250 w 1387792"/>
                <a:gd name="connsiteY631" fmla="*/ 396716 h 642461"/>
                <a:gd name="connsiteX632" fmla="*/ 100489 w 1387792"/>
                <a:gd name="connsiteY632" fmla="*/ 396240 h 642461"/>
                <a:gd name="connsiteX633" fmla="*/ 101917 w 1387792"/>
                <a:gd name="connsiteY633" fmla="*/ 395288 h 642461"/>
                <a:gd name="connsiteX634" fmla="*/ 106203 w 1387792"/>
                <a:gd name="connsiteY634" fmla="*/ 395288 h 642461"/>
                <a:gd name="connsiteX635" fmla="*/ 110490 w 1387792"/>
                <a:gd name="connsiteY635" fmla="*/ 394335 h 642461"/>
                <a:gd name="connsiteX636" fmla="*/ 114300 w 1387792"/>
                <a:gd name="connsiteY636" fmla="*/ 392906 h 642461"/>
                <a:gd name="connsiteX637" fmla="*/ 117634 w 1387792"/>
                <a:gd name="connsiteY637" fmla="*/ 390049 h 642461"/>
                <a:gd name="connsiteX638" fmla="*/ 124777 w 1387792"/>
                <a:gd name="connsiteY638" fmla="*/ 385763 h 642461"/>
                <a:gd name="connsiteX639" fmla="*/ 128588 w 1387792"/>
                <a:gd name="connsiteY639" fmla="*/ 381952 h 642461"/>
                <a:gd name="connsiteX640" fmla="*/ 130492 w 1387792"/>
                <a:gd name="connsiteY640" fmla="*/ 381952 h 642461"/>
                <a:gd name="connsiteX641" fmla="*/ 132397 w 1387792"/>
                <a:gd name="connsiteY641" fmla="*/ 382429 h 642461"/>
                <a:gd name="connsiteX642" fmla="*/ 134302 w 1387792"/>
                <a:gd name="connsiteY642" fmla="*/ 381952 h 642461"/>
                <a:gd name="connsiteX643" fmla="*/ 137636 w 1387792"/>
                <a:gd name="connsiteY643" fmla="*/ 379571 h 642461"/>
                <a:gd name="connsiteX644" fmla="*/ 139541 w 1387792"/>
                <a:gd name="connsiteY644" fmla="*/ 379095 h 642461"/>
                <a:gd name="connsiteX645" fmla="*/ 145732 w 1387792"/>
                <a:gd name="connsiteY645" fmla="*/ 375285 h 642461"/>
                <a:gd name="connsiteX646" fmla="*/ 154305 w 1387792"/>
                <a:gd name="connsiteY646" fmla="*/ 372427 h 642461"/>
                <a:gd name="connsiteX647" fmla="*/ 158115 w 1387792"/>
                <a:gd name="connsiteY647" fmla="*/ 372904 h 642461"/>
                <a:gd name="connsiteX648" fmla="*/ 169069 w 1387792"/>
                <a:gd name="connsiteY648" fmla="*/ 375761 h 642461"/>
                <a:gd name="connsiteX649" fmla="*/ 170021 w 1387792"/>
                <a:gd name="connsiteY649" fmla="*/ 376238 h 642461"/>
                <a:gd name="connsiteX650" fmla="*/ 173355 w 1387792"/>
                <a:gd name="connsiteY650" fmla="*/ 380047 h 642461"/>
                <a:gd name="connsiteX651" fmla="*/ 180022 w 1387792"/>
                <a:gd name="connsiteY651" fmla="*/ 381476 h 642461"/>
                <a:gd name="connsiteX652" fmla="*/ 182403 w 1387792"/>
                <a:gd name="connsiteY652" fmla="*/ 381000 h 642461"/>
                <a:gd name="connsiteX653" fmla="*/ 184785 w 1387792"/>
                <a:gd name="connsiteY653" fmla="*/ 383857 h 642461"/>
                <a:gd name="connsiteX654" fmla="*/ 186690 w 1387792"/>
                <a:gd name="connsiteY654" fmla="*/ 384334 h 642461"/>
                <a:gd name="connsiteX655" fmla="*/ 188595 w 1387792"/>
                <a:gd name="connsiteY655" fmla="*/ 383857 h 642461"/>
                <a:gd name="connsiteX656" fmla="*/ 193834 w 1387792"/>
                <a:gd name="connsiteY656" fmla="*/ 381476 h 642461"/>
                <a:gd name="connsiteX657" fmla="*/ 195263 w 1387792"/>
                <a:gd name="connsiteY657" fmla="*/ 380524 h 642461"/>
                <a:gd name="connsiteX658" fmla="*/ 196691 w 1387792"/>
                <a:gd name="connsiteY658" fmla="*/ 378619 h 642461"/>
                <a:gd name="connsiteX659" fmla="*/ 198596 w 1387792"/>
                <a:gd name="connsiteY659" fmla="*/ 377666 h 642461"/>
                <a:gd name="connsiteX660" fmla="*/ 205264 w 1387792"/>
                <a:gd name="connsiteY660" fmla="*/ 379095 h 642461"/>
                <a:gd name="connsiteX661" fmla="*/ 213360 w 1387792"/>
                <a:gd name="connsiteY661" fmla="*/ 379095 h 642461"/>
                <a:gd name="connsiteX662" fmla="*/ 217170 w 1387792"/>
                <a:gd name="connsiteY662" fmla="*/ 381476 h 642461"/>
                <a:gd name="connsiteX663" fmla="*/ 218122 w 1387792"/>
                <a:gd name="connsiteY663" fmla="*/ 382905 h 642461"/>
                <a:gd name="connsiteX664" fmla="*/ 220503 w 1387792"/>
                <a:gd name="connsiteY664" fmla="*/ 387667 h 642461"/>
                <a:gd name="connsiteX665" fmla="*/ 221456 w 1387792"/>
                <a:gd name="connsiteY665" fmla="*/ 391001 h 642461"/>
                <a:gd name="connsiteX666" fmla="*/ 220027 w 1387792"/>
                <a:gd name="connsiteY666" fmla="*/ 393382 h 642461"/>
                <a:gd name="connsiteX667" fmla="*/ 218122 w 1387792"/>
                <a:gd name="connsiteY667" fmla="*/ 395764 h 642461"/>
                <a:gd name="connsiteX668" fmla="*/ 217646 w 1387792"/>
                <a:gd name="connsiteY668" fmla="*/ 398621 h 642461"/>
                <a:gd name="connsiteX669" fmla="*/ 219075 w 1387792"/>
                <a:gd name="connsiteY669" fmla="*/ 401002 h 642461"/>
                <a:gd name="connsiteX670" fmla="*/ 220027 w 1387792"/>
                <a:gd name="connsiteY670" fmla="*/ 410527 h 642461"/>
                <a:gd name="connsiteX671" fmla="*/ 216694 w 1387792"/>
                <a:gd name="connsiteY671" fmla="*/ 420052 h 642461"/>
                <a:gd name="connsiteX672" fmla="*/ 211455 w 1387792"/>
                <a:gd name="connsiteY672" fmla="*/ 428149 h 642461"/>
                <a:gd name="connsiteX673" fmla="*/ 207645 w 1387792"/>
                <a:gd name="connsiteY673" fmla="*/ 436721 h 642461"/>
                <a:gd name="connsiteX674" fmla="*/ 210026 w 1387792"/>
                <a:gd name="connsiteY674" fmla="*/ 440055 h 642461"/>
                <a:gd name="connsiteX675" fmla="*/ 218598 w 1387792"/>
                <a:gd name="connsiteY675" fmla="*/ 443865 h 642461"/>
                <a:gd name="connsiteX676" fmla="*/ 222409 w 1387792"/>
                <a:gd name="connsiteY676" fmla="*/ 447199 h 642461"/>
                <a:gd name="connsiteX677" fmla="*/ 218122 w 1387792"/>
                <a:gd name="connsiteY677" fmla="*/ 448151 h 642461"/>
                <a:gd name="connsiteX678" fmla="*/ 212407 w 1387792"/>
                <a:gd name="connsiteY678" fmla="*/ 447675 h 642461"/>
                <a:gd name="connsiteX679" fmla="*/ 207645 w 1387792"/>
                <a:gd name="connsiteY679" fmla="*/ 446722 h 642461"/>
                <a:gd name="connsiteX680" fmla="*/ 199548 w 1387792"/>
                <a:gd name="connsiteY680" fmla="*/ 444341 h 642461"/>
                <a:gd name="connsiteX681" fmla="*/ 196215 w 1387792"/>
                <a:gd name="connsiteY681" fmla="*/ 443865 h 642461"/>
                <a:gd name="connsiteX682" fmla="*/ 183356 w 1387792"/>
                <a:gd name="connsiteY682" fmla="*/ 444341 h 642461"/>
                <a:gd name="connsiteX683" fmla="*/ 172402 w 1387792"/>
                <a:gd name="connsiteY683" fmla="*/ 443865 h 642461"/>
                <a:gd name="connsiteX684" fmla="*/ 165735 w 1387792"/>
                <a:gd name="connsiteY684" fmla="*/ 446246 h 642461"/>
                <a:gd name="connsiteX685" fmla="*/ 161448 w 1387792"/>
                <a:gd name="connsiteY685" fmla="*/ 445770 h 642461"/>
                <a:gd name="connsiteX686" fmla="*/ 158591 w 1387792"/>
                <a:gd name="connsiteY686" fmla="*/ 449104 h 642461"/>
                <a:gd name="connsiteX687" fmla="*/ 157163 w 1387792"/>
                <a:gd name="connsiteY687" fmla="*/ 451009 h 642461"/>
                <a:gd name="connsiteX688" fmla="*/ 155734 w 1387792"/>
                <a:gd name="connsiteY688" fmla="*/ 455295 h 642461"/>
                <a:gd name="connsiteX689" fmla="*/ 152400 w 1387792"/>
                <a:gd name="connsiteY689" fmla="*/ 458629 h 642461"/>
                <a:gd name="connsiteX690" fmla="*/ 148590 w 1387792"/>
                <a:gd name="connsiteY690" fmla="*/ 461010 h 642461"/>
                <a:gd name="connsiteX691" fmla="*/ 147638 w 1387792"/>
                <a:gd name="connsiteY691" fmla="*/ 463391 h 642461"/>
                <a:gd name="connsiteX692" fmla="*/ 148114 w 1387792"/>
                <a:gd name="connsiteY692" fmla="*/ 466249 h 642461"/>
                <a:gd name="connsiteX693" fmla="*/ 149542 w 1387792"/>
                <a:gd name="connsiteY693" fmla="*/ 468154 h 642461"/>
                <a:gd name="connsiteX694" fmla="*/ 154781 w 1387792"/>
                <a:gd name="connsiteY694" fmla="*/ 472440 h 642461"/>
                <a:gd name="connsiteX695" fmla="*/ 158115 w 1387792"/>
                <a:gd name="connsiteY695" fmla="*/ 476250 h 642461"/>
                <a:gd name="connsiteX696" fmla="*/ 160020 w 1387792"/>
                <a:gd name="connsiteY696" fmla="*/ 477202 h 642461"/>
                <a:gd name="connsiteX697" fmla="*/ 162401 w 1387792"/>
                <a:gd name="connsiteY697" fmla="*/ 477202 h 642461"/>
                <a:gd name="connsiteX698" fmla="*/ 164306 w 1387792"/>
                <a:gd name="connsiteY698" fmla="*/ 478155 h 642461"/>
                <a:gd name="connsiteX699" fmla="*/ 166211 w 1387792"/>
                <a:gd name="connsiteY699" fmla="*/ 480060 h 642461"/>
                <a:gd name="connsiteX700" fmla="*/ 160496 w 1387792"/>
                <a:gd name="connsiteY700" fmla="*/ 479584 h 642461"/>
                <a:gd name="connsiteX701" fmla="*/ 158115 w 1387792"/>
                <a:gd name="connsiteY701" fmla="*/ 480060 h 642461"/>
                <a:gd name="connsiteX702" fmla="*/ 153352 w 1387792"/>
                <a:gd name="connsiteY702" fmla="*/ 481489 h 642461"/>
                <a:gd name="connsiteX703" fmla="*/ 150971 w 1387792"/>
                <a:gd name="connsiteY703" fmla="*/ 481013 h 642461"/>
                <a:gd name="connsiteX704" fmla="*/ 149066 w 1387792"/>
                <a:gd name="connsiteY704" fmla="*/ 480060 h 642461"/>
                <a:gd name="connsiteX705" fmla="*/ 142875 w 1387792"/>
                <a:gd name="connsiteY705" fmla="*/ 475774 h 642461"/>
                <a:gd name="connsiteX706" fmla="*/ 135731 w 1387792"/>
                <a:gd name="connsiteY706" fmla="*/ 475774 h 642461"/>
                <a:gd name="connsiteX707" fmla="*/ 127635 w 1387792"/>
                <a:gd name="connsiteY707" fmla="*/ 476250 h 642461"/>
                <a:gd name="connsiteX708" fmla="*/ 123825 w 1387792"/>
                <a:gd name="connsiteY708" fmla="*/ 478155 h 642461"/>
                <a:gd name="connsiteX709" fmla="*/ 122872 w 1387792"/>
                <a:gd name="connsiteY709" fmla="*/ 480536 h 642461"/>
                <a:gd name="connsiteX710" fmla="*/ 122396 w 1387792"/>
                <a:gd name="connsiteY710" fmla="*/ 483394 h 642461"/>
                <a:gd name="connsiteX711" fmla="*/ 122396 w 1387792"/>
                <a:gd name="connsiteY711" fmla="*/ 485775 h 642461"/>
                <a:gd name="connsiteX712" fmla="*/ 123348 w 1387792"/>
                <a:gd name="connsiteY712" fmla="*/ 487680 h 642461"/>
                <a:gd name="connsiteX713" fmla="*/ 125253 w 1387792"/>
                <a:gd name="connsiteY713" fmla="*/ 489109 h 642461"/>
                <a:gd name="connsiteX714" fmla="*/ 130016 w 1387792"/>
                <a:gd name="connsiteY714" fmla="*/ 490538 h 642461"/>
                <a:gd name="connsiteX715" fmla="*/ 137160 w 1387792"/>
                <a:gd name="connsiteY715" fmla="*/ 491966 h 642461"/>
                <a:gd name="connsiteX716" fmla="*/ 140494 w 1387792"/>
                <a:gd name="connsiteY716" fmla="*/ 493395 h 642461"/>
                <a:gd name="connsiteX717" fmla="*/ 141922 w 1387792"/>
                <a:gd name="connsiteY717" fmla="*/ 494824 h 642461"/>
                <a:gd name="connsiteX718" fmla="*/ 145732 w 1387792"/>
                <a:gd name="connsiteY718" fmla="*/ 504349 h 642461"/>
                <a:gd name="connsiteX719" fmla="*/ 150019 w 1387792"/>
                <a:gd name="connsiteY719" fmla="*/ 512921 h 642461"/>
                <a:gd name="connsiteX720" fmla="*/ 152400 w 1387792"/>
                <a:gd name="connsiteY720" fmla="*/ 517207 h 642461"/>
                <a:gd name="connsiteX721" fmla="*/ 155734 w 1387792"/>
                <a:gd name="connsiteY721" fmla="*/ 520065 h 642461"/>
                <a:gd name="connsiteX722" fmla="*/ 157163 w 1387792"/>
                <a:gd name="connsiteY722" fmla="*/ 521970 h 642461"/>
                <a:gd name="connsiteX723" fmla="*/ 158115 w 1387792"/>
                <a:gd name="connsiteY723" fmla="*/ 523875 h 642461"/>
                <a:gd name="connsiteX724" fmla="*/ 158591 w 1387792"/>
                <a:gd name="connsiteY724" fmla="*/ 526256 h 642461"/>
                <a:gd name="connsiteX725" fmla="*/ 158591 w 1387792"/>
                <a:gd name="connsiteY725" fmla="*/ 529114 h 642461"/>
                <a:gd name="connsiteX726" fmla="*/ 158115 w 1387792"/>
                <a:gd name="connsiteY726" fmla="*/ 534352 h 642461"/>
                <a:gd name="connsiteX727" fmla="*/ 158115 w 1387792"/>
                <a:gd name="connsiteY727" fmla="*/ 536734 h 642461"/>
                <a:gd name="connsiteX728" fmla="*/ 160020 w 1387792"/>
                <a:gd name="connsiteY728" fmla="*/ 537210 h 642461"/>
                <a:gd name="connsiteX729" fmla="*/ 165735 w 1387792"/>
                <a:gd name="connsiteY729" fmla="*/ 537210 h 642461"/>
                <a:gd name="connsiteX730" fmla="*/ 169069 w 1387792"/>
                <a:gd name="connsiteY730" fmla="*/ 537686 h 642461"/>
                <a:gd name="connsiteX731" fmla="*/ 171926 w 1387792"/>
                <a:gd name="connsiteY731" fmla="*/ 540068 h 642461"/>
                <a:gd name="connsiteX732" fmla="*/ 174784 w 1387792"/>
                <a:gd name="connsiteY732" fmla="*/ 544354 h 642461"/>
                <a:gd name="connsiteX733" fmla="*/ 175736 w 1387792"/>
                <a:gd name="connsiteY733" fmla="*/ 546259 h 642461"/>
                <a:gd name="connsiteX734" fmla="*/ 176689 w 1387792"/>
                <a:gd name="connsiteY734" fmla="*/ 548164 h 642461"/>
                <a:gd name="connsiteX735" fmla="*/ 178594 w 1387792"/>
                <a:gd name="connsiteY735" fmla="*/ 549593 h 642461"/>
                <a:gd name="connsiteX736" fmla="*/ 180498 w 1387792"/>
                <a:gd name="connsiteY736" fmla="*/ 550545 h 642461"/>
                <a:gd name="connsiteX737" fmla="*/ 182403 w 1387792"/>
                <a:gd name="connsiteY737" fmla="*/ 550069 h 642461"/>
                <a:gd name="connsiteX738" fmla="*/ 184309 w 1387792"/>
                <a:gd name="connsiteY738" fmla="*/ 549116 h 642461"/>
                <a:gd name="connsiteX739" fmla="*/ 188119 w 1387792"/>
                <a:gd name="connsiteY739" fmla="*/ 549593 h 642461"/>
                <a:gd name="connsiteX740" fmla="*/ 190976 w 1387792"/>
                <a:gd name="connsiteY740" fmla="*/ 552450 h 642461"/>
                <a:gd name="connsiteX741" fmla="*/ 192881 w 1387792"/>
                <a:gd name="connsiteY741" fmla="*/ 551974 h 642461"/>
                <a:gd name="connsiteX742" fmla="*/ 196691 w 1387792"/>
                <a:gd name="connsiteY742" fmla="*/ 551497 h 642461"/>
                <a:gd name="connsiteX743" fmla="*/ 198596 w 1387792"/>
                <a:gd name="connsiteY743" fmla="*/ 551497 h 642461"/>
                <a:gd name="connsiteX744" fmla="*/ 200501 w 1387792"/>
                <a:gd name="connsiteY744" fmla="*/ 551974 h 642461"/>
                <a:gd name="connsiteX745" fmla="*/ 201930 w 1387792"/>
                <a:gd name="connsiteY745" fmla="*/ 553879 h 642461"/>
                <a:gd name="connsiteX746" fmla="*/ 203359 w 1387792"/>
                <a:gd name="connsiteY746" fmla="*/ 561975 h 642461"/>
                <a:gd name="connsiteX747" fmla="*/ 202882 w 1387792"/>
                <a:gd name="connsiteY747" fmla="*/ 567214 h 642461"/>
                <a:gd name="connsiteX748" fmla="*/ 201453 w 1387792"/>
                <a:gd name="connsiteY748" fmla="*/ 571024 h 642461"/>
                <a:gd name="connsiteX749" fmla="*/ 199548 w 1387792"/>
                <a:gd name="connsiteY749" fmla="*/ 574834 h 642461"/>
                <a:gd name="connsiteX750" fmla="*/ 197644 w 1387792"/>
                <a:gd name="connsiteY750" fmla="*/ 580549 h 642461"/>
                <a:gd name="connsiteX751" fmla="*/ 197644 w 1387792"/>
                <a:gd name="connsiteY751" fmla="*/ 582454 h 642461"/>
                <a:gd name="connsiteX752" fmla="*/ 198120 w 1387792"/>
                <a:gd name="connsiteY752" fmla="*/ 589121 h 642461"/>
                <a:gd name="connsiteX753" fmla="*/ 199072 w 1387792"/>
                <a:gd name="connsiteY753" fmla="*/ 593407 h 642461"/>
                <a:gd name="connsiteX754" fmla="*/ 205740 w 1387792"/>
                <a:gd name="connsiteY754" fmla="*/ 586740 h 642461"/>
                <a:gd name="connsiteX755" fmla="*/ 211455 w 1387792"/>
                <a:gd name="connsiteY755" fmla="*/ 581977 h 642461"/>
                <a:gd name="connsiteX756" fmla="*/ 216217 w 1387792"/>
                <a:gd name="connsiteY756" fmla="*/ 579120 h 642461"/>
                <a:gd name="connsiteX757" fmla="*/ 217646 w 1387792"/>
                <a:gd name="connsiteY757" fmla="*/ 578644 h 642461"/>
                <a:gd name="connsiteX758" fmla="*/ 224314 w 1387792"/>
                <a:gd name="connsiteY758" fmla="*/ 576263 h 642461"/>
                <a:gd name="connsiteX759" fmla="*/ 232886 w 1387792"/>
                <a:gd name="connsiteY759" fmla="*/ 574357 h 642461"/>
                <a:gd name="connsiteX760" fmla="*/ 239077 w 1387792"/>
                <a:gd name="connsiteY760" fmla="*/ 572929 h 642461"/>
                <a:gd name="connsiteX761" fmla="*/ 247173 w 1387792"/>
                <a:gd name="connsiteY761" fmla="*/ 571500 h 642461"/>
                <a:gd name="connsiteX762" fmla="*/ 250031 w 1387792"/>
                <a:gd name="connsiteY762" fmla="*/ 571024 h 642461"/>
                <a:gd name="connsiteX763" fmla="*/ 253841 w 1387792"/>
                <a:gd name="connsiteY763" fmla="*/ 571024 h 642461"/>
                <a:gd name="connsiteX764" fmla="*/ 257175 w 1387792"/>
                <a:gd name="connsiteY764" fmla="*/ 572452 h 642461"/>
                <a:gd name="connsiteX765" fmla="*/ 259080 w 1387792"/>
                <a:gd name="connsiteY765" fmla="*/ 573405 h 642461"/>
                <a:gd name="connsiteX766" fmla="*/ 265747 w 1387792"/>
                <a:gd name="connsiteY766" fmla="*/ 577691 h 642461"/>
                <a:gd name="connsiteX767" fmla="*/ 272891 w 1387792"/>
                <a:gd name="connsiteY767" fmla="*/ 581977 h 642461"/>
                <a:gd name="connsiteX768" fmla="*/ 279082 w 1387792"/>
                <a:gd name="connsiteY768" fmla="*/ 586740 h 642461"/>
                <a:gd name="connsiteX769" fmla="*/ 280988 w 1387792"/>
                <a:gd name="connsiteY769" fmla="*/ 588645 h 642461"/>
                <a:gd name="connsiteX770" fmla="*/ 281940 w 1387792"/>
                <a:gd name="connsiteY770" fmla="*/ 591026 h 642461"/>
                <a:gd name="connsiteX771" fmla="*/ 282416 w 1387792"/>
                <a:gd name="connsiteY771" fmla="*/ 593407 h 642461"/>
                <a:gd name="connsiteX772" fmla="*/ 287655 w 1387792"/>
                <a:gd name="connsiteY772" fmla="*/ 600551 h 642461"/>
                <a:gd name="connsiteX773" fmla="*/ 289560 w 1387792"/>
                <a:gd name="connsiteY773" fmla="*/ 603885 h 642461"/>
                <a:gd name="connsiteX774" fmla="*/ 292417 w 1387792"/>
                <a:gd name="connsiteY774" fmla="*/ 608171 h 642461"/>
                <a:gd name="connsiteX775" fmla="*/ 294798 w 1387792"/>
                <a:gd name="connsiteY775" fmla="*/ 610076 h 642461"/>
                <a:gd name="connsiteX776" fmla="*/ 297180 w 1387792"/>
                <a:gd name="connsiteY776" fmla="*/ 612457 h 642461"/>
                <a:gd name="connsiteX777" fmla="*/ 298609 w 1387792"/>
                <a:gd name="connsiteY777" fmla="*/ 614363 h 642461"/>
                <a:gd name="connsiteX778" fmla="*/ 300514 w 1387792"/>
                <a:gd name="connsiteY778" fmla="*/ 615315 h 642461"/>
                <a:gd name="connsiteX779" fmla="*/ 302419 w 1387792"/>
                <a:gd name="connsiteY779" fmla="*/ 615791 h 642461"/>
                <a:gd name="connsiteX780" fmla="*/ 307181 w 1387792"/>
                <a:gd name="connsiteY780" fmla="*/ 615315 h 642461"/>
                <a:gd name="connsiteX781" fmla="*/ 312420 w 1387792"/>
                <a:gd name="connsiteY781" fmla="*/ 613886 h 642461"/>
                <a:gd name="connsiteX782" fmla="*/ 315753 w 1387792"/>
                <a:gd name="connsiteY782" fmla="*/ 613410 h 642461"/>
                <a:gd name="connsiteX783" fmla="*/ 317182 w 1387792"/>
                <a:gd name="connsiteY783" fmla="*/ 613410 h 642461"/>
                <a:gd name="connsiteX784" fmla="*/ 317182 w 1387792"/>
                <a:gd name="connsiteY784" fmla="*/ 604361 h 642461"/>
                <a:gd name="connsiteX785" fmla="*/ 317182 w 1387792"/>
                <a:gd name="connsiteY785" fmla="*/ 595313 h 642461"/>
                <a:gd name="connsiteX786" fmla="*/ 317182 w 1387792"/>
                <a:gd name="connsiteY786" fmla="*/ 586264 h 642461"/>
                <a:gd name="connsiteX787" fmla="*/ 317182 w 1387792"/>
                <a:gd name="connsiteY787" fmla="*/ 576739 h 642461"/>
                <a:gd name="connsiteX788" fmla="*/ 317182 w 1387792"/>
                <a:gd name="connsiteY788" fmla="*/ 567214 h 642461"/>
                <a:gd name="connsiteX789" fmla="*/ 317182 w 1387792"/>
                <a:gd name="connsiteY789" fmla="*/ 557689 h 642461"/>
                <a:gd name="connsiteX790" fmla="*/ 317182 w 1387792"/>
                <a:gd name="connsiteY790" fmla="*/ 548164 h 642461"/>
                <a:gd name="connsiteX791" fmla="*/ 317182 w 1387792"/>
                <a:gd name="connsiteY791" fmla="*/ 538639 h 642461"/>
                <a:gd name="connsiteX792" fmla="*/ 317182 w 1387792"/>
                <a:gd name="connsiteY792" fmla="*/ 529114 h 642461"/>
                <a:gd name="connsiteX793" fmla="*/ 317182 w 1387792"/>
                <a:gd name="connsiteY793" fmla="*/ 519589 h 642461"/>
                <a:gd name="connsiteX794" fmla="*/ 317182 w 1387792"/>
                <a:gd name="connsiteY794" fmla="*/ 510064 h 642461"/>
                <a:gd name="connsiteX795" fmla="*/ 317182 w 1387792"/>
                <a:gd name="connsiteY795" fmla="*/ 500539 h 642461"/>
                <a:gd name="connsiteX796" fmla="*/ 317182 w 1387792"/>
                <a:gd name="connsiteY796" fmla="*/ 491014 h 642461"/>
                <a:gd name="connsiteX797" fmla="*/ 317182 w 1387792"/>
                <a:gd name="connsiteY797" fmla="*/ 481489 h 642461"/>
                <a:gd name="connsiteX798" fmla="*/ 317182 w 1387792"/>
                <a:gd name="connsiteY798" fmla="*/ 471964 h 642461"/>
                <a:gd name="connsiteX799" fmla="*/ 317182 w 1387792"/>
                <a:gd name="connsiteY799" fmla="*/ 462439 h 642461"/>
                <a:gd name="connsiteX800" fmla="*/ 321469 w 1387792"/>
                <a:gd name="connsiteY800" fmla="*/ 461486 h 642461"/>
                <a:gd name="connsiteX801" fmla="*/ 326707 w 1387792"/>
                <a:gd name="connsiteY801" fmla="*/ 460057 h 642461"/>
                <a:gd name="connsiteX802" fmla="*/ 331946 w 1387792"/>
                <a:gd name="connsiteY802" fmla="*/ 458629 h 642461"/>
                <a:gd name="connsiteX803" fmla="*/ 338138 w 1387792"/>
                <a:gd name="connsiteY803" fmla="*/ 456724 h 642461"/>
                <a:gd name="connsiteX804" fmla="*/ 345281 w 1387792"/>
                <a:gd name="connsiteY804" fmla="*/ 454819 h 642461"/>
                <a:gd name="connsiteX805" fmla="*/ 350996 w 1387792"/>
                <a:gd name="connsiteY805" fmla="*/ 453390 h 642461"/>
                <a:gd name="connsiteX806" fmla="*/ 358140 w 1387792"/>
                <a:gd name="connsiteY806" fmla="*/ 451485 h 642461"/>
                <a:gd name="connsiteX807" fmla="*/ 363378 w 1387792"/>
                <a:gd name="connsiteY807" fmla="*/ 450056 h 642461"/>
                <a:gd name="connsiteX808" fmla="*/ 368617 w 1387792"/>
                <a:gd name="connsiteY808" fmla="*/ 448627 h 642461"/>
                <a:gd name="connsiteX809" fmla="*/ 375285 w 1387792"/>
                <a:gd name="connsiteY809" fmla="*/ 446722 h 642461"/>
                <a:gd name="connsiteX810" fmla="*/ 385286 w 1387792"/>
                <a:gd name="connsiteY810" fmla="*/ 444341 h 642461"/>
                <a:gd name="connsiteX811" fmla="*/ 391001 w 1387792"/>
                <a:gd name="connsiteY811" fmla="*/ 442913 h 642461"/>
                <a:gd name="connsiteX812" fmla="*/ 396716 w 1387792"/>
                <a:gd name="connsiteY812" fmla="*/ 441484 h 642461"/>
                <a:gd name="connsiteX813" fmla="*/ 401955 w 1387792"/>
                <a:gd name="connsiteY813" fmla="*/ 440055 h 642461"/>
                <a:gd name="connsiteX814" fmla="*/ 405765 w 1387792"/>
                <a:gd name="connsiteY814" fmla="*/ 439579 h 642461"/>
                <a:gd name="connsiteX815" fmla="*/ 407194 w 1387792"/>
                <a:gd name="connsiteY815" fmla="*/ 440055 h 642461"/>
                <a:gd name="connsiteX816" fmla="*/ 407670 w 1387792"/>
                <a:gd name="connsiteY816" fmla="*/ 438150 h 642461"/>
                <a:gd name="connsiteX817" fmla="*/ 408146 w 1387792"/>
                <a:gd name="connsiteY817" fmla="*/ 437674 h 642461"/>
                <a:gd name="connsiteX818" fmla="*/ 409098 w 1387792"/>
                <a:gd name="connsiteY818" fmla="*/ 432911 h 642461"/>
                <a:gd name="connsiteX819" fmla="*/ 410051 w 1387792"/>
                <a:gd name="connsiteY819" fmla="*/ 430054 h 642461"/>
                <a:gd name="connsiteX820" fmla="*/ 411480 w 1387792"/>
                <a:gd name="connsiteY820" fmla="*/ 427196 h 642461"/>
                <a:gd name="connsiteX821" fmla="*/ 413385 w 1387792"/>
                <a:gd name="connsiteY821" fmla="*/ 425291 h 642461"/>
                <a:gd name="connsiteX822" fmla="*/ 415290 w 1387792"/>
                <a:gd name="connsiteY822" fmla="*/ 423863 h 642461"/>
                <a:gd name="connsiteX823" fmla="*/ 417195 w 1387792"/>
                <a:gd name="connsiteY823" fmla="*/ 423386 h 642461"/>
                <a:gd name="connsiteX824" fmla="*/ 418623 w 1387792"/>
                <a:gd name="connsiteY824" fmla="*/ 423863 h 642461"/>
                <a:gd name="connsiteX825" fmla="*/ 419576 w 1387792"/>
                <a:gd name="connsiteY825" fmla="*/ 423386 h 642461"/>
                <a:gd name="connsiteX826" fmla="*/ 420052 w 1387792"/>
                <a:gd name="connsiteY826" fmla="*/ 422434 h 642461"/>
                <a:gd name="connsiteX827" fmla="*/ 421005 w 1387792"/>
                <a:gd name="connsiteY827" fmla="*/ 421957 h 642461"/>
                <a:gd name="connsiteX828" fmla="*/ 424339 w 1387792"/>
                <a:gd name="connsiteY828" fmla="*/ 422910 h 642461"/>
                <a:gd name="connsiteX829" fmla="*/ 426720 w 1387792"/>
                <a:gd name="connsiteY829" fmla="*/ 422910 h 642461"/>
                <a:gd name="connsiteX830" fmla="*/ 428625 w 1387792"/>
                <a:gd name="connsiteY830" fmla="*/ 422434 h 642461"/>
                <a:gd name="connsiteX831" fmla="*/ 430530 w 1387792"/>
                <a:gd name="connsiteY831" fmla="*/ 421005 h 642461"/>
                <a:gd name="connsiteX832" fmla="*/ 431959 w 1387792"/>
                <a:gd name="connsiteY832" fmla="*/ 421005 h 642461"/>
                <a:gd name="connsiteX833" fmla="*/ 432911 w 1387792"/>
                <a:gd name="connsiteY833" fmla="*/ 421957 h 642461"/>
                <a:gd name="connsiteX834" fmla="*/ 432435 w 1387792"/>
                <a:gd name="connsiteY834" fmla="*/ 423863 h 642461"/>
                <a:gd name="connsiteX835" fmla="*/ 430530 w 1387792"/>
                <a:gd name="connsiteY835" fmla="*/ 426244 h 642461"/>
                <a:gd name="connsiteX836" fmla="*/ 429577 w 1387792"/>
                <a:gd name="connsiteY836" fmla="*/ 428625 h 642461"/>
                <a:gd name="connsiteX837" fmla="*/ 429101 w 1387792"/>
                <a:gd name="connsiteY837" fmla="*/ 431006 h 642461"/>
                <a:gd name="connsiteX838" fmla="*/ 430053 w 1387792"/>
                <a:gd name="connsiteY838" fmla="*/ 432911 h 642461"/>
                <a:gd name="connsiteX839" fmla="*/ 431959 w 1387792"/>
                <a:gd name="connsiteY839" fmla="*/ 434340 h 642461"/>
                <a:gd name="connsiteX840" fmla="*/ 432911 w 1387792"/>
                <a:gd name="connsiteY840" fmla="*/ 434340 h 642461"/>
                <a:gd name="connsiteX841" fmla="*/ 432911 w 1387792"/>
                <a:gd name="connsiteY841" fmla="*/ 432911 h 642461"/>
                <a:gd name="connsiteX842" fmla="*/ 433388 w 1387792"/>
                <a:gd name="connsiteY842" fmla="*/ 431959 h 642461"/>
                <a:gd name="connsiteX843" fmla="*/ 434340 w 1387792"/>
                <a:gd name="connsiteY843" fmla="*/ 431959 h 642461"/>
                <a:gd name="connsiteX844" fmla="*/ 434816 w 1387792"/>
                <a:gd name="connsiteY844" fmla="*/ 432435 h 642461"/>
                <a:gd name="connsiteX845" fmla="*/ 434816 w 1387792"/>
                <a:gd name="connsiteY845" fmla="*/ 433864 h 642461"/>
                <a:gd name="connsiteX846" fmla="*/ 435769 w 1387792"/>
                <a:gd name="connsiteY846" fmla="*/ 433388 h 642461"/>
                <a:gd name="connsiteX847" fmla="*/ 437673 w 1387792"/>
                <a:gd name="connsiteY847" fmla="*/ 431482 h 642461"/>
                <a:gd name="connsiteX848" fmla="*/ 439578 w 1387792"/>
                <a:gd name="connsiteY848" fmla="*/ 430530 h 642461"/>
                <a:gd name="connsiteX849" fmla="*/ 441484 w 1387792"/>
                <a:gd name="connsiteY849" fmla="*/ 430530 h 642461"/>
                <a:gd name="connsiteX850" fmla="*/ 442436 w 1387792"/>
                <a:gd name="connsiteY850" fmla="*/ 429577 h 642461"/>
                <a:gd name="connsiteX851" fmla="*/ 442436 w 1387792"/>
                <a:gd name="connsiteY851" fmla="*/ 427672 h 642461"/>
                <a:gd name="connsiteX852" fmla="*/ 443389 w 1387792"/>
                <a:gd name="connsiteY852" fmla="*/ 424339 h 642461"/>
                <a:gd name="connsiteX853" fmla="*/ 445294 w 1387792"/>
                <a:gd name="connsiteY853" fmla="*/ 419576 h 642461"/>
                <a:gd name="connsiteX854" fmla="*/ 444341 w 1387792"/>
                <a:gd name="connsiteY854" fmla="*/ 414814 h 642461"/>
                <a:gd name="connsiteX855" fmla="*/ 440531 w 1387792"/>
                <a:gd name="connsiteY855" fmla="*/ 409575 h 642461"/>
                <a:gd name="connsiteX856" fmla="*/ 439102 w 1387792"/>
                <a:gd name="connsiteY856" fmla="*/ 406717 h 642461"/>
                <a:gd name="connsiteX857" fmla="*/ 439578 w 1387792"/>
                <a:gd name="connsiteY857" fmla="*/ 406241 h 642461"/>
                <a:gd name="connsiteX858" fmla="*/ 440055 w 1387792"/>
                <a:gd name="connsiteY858" fmla="*/ 406241 h 642461"/>
                <a:gd name="connsiteX859" fmla="*/ 441007 w 1387792"/>
                <a:gd name="connsiteY859" fmla="*/ 406717 h 642461"/>
                <a:gd name="connsiteX860" fmla="*/ 445294 w 1387792"/>
                <a:gd name="connsiteY860" fmla="*/ 406717 h 642461"/>
                <a:gd name="connsiteX861" fmla="*/ 447198 w 1387792"/>
                <a:gd name="connsiteY861" fmla="*/ 407194 h 642461"/>
                <a:gd name="connsiteX862" fmla="*/ 448151 w 1387792"/>
                <a:gd name="connsiteY862" fmla="*/ 408146 h 642461"/>
                <a:gd name="connsiteX863" fmla="*/ 449103 w 1387792"/>
                <a:gd name="connsiteY863" fmla="*/ 410051 h 642461"/>
                <a:gd name="connsiteX864" fmla="*/ 449580 w 1387792"/>
                <a:gd name="connsiteY864" fmla="*/ 412909 h 642461"/>
                <a:gd name="connsiteX865" fmla="*/ 449580 w 1387792"/>
                <a:gd name="connsiteY865" fmla="*/ 415290 h 642461"/>
                <a:gd name="connsiteX866" fmla="*/ 448627 w 1387792"/>
                <a:gd name="connsiteY866" fmla="*/ 416719 h 642461"/>
                <a:gd name="connsiteX867" fmla="*/ 449103 w 1387792"/>
                <a:gd name="connsiteY867" fmla="*/ 417671 h 642461"/>
                <a:gd name="connsiteX868" fmla="*/ 451009 w 1387792"/>
                <a:gd name="connsiteY868" fmla="*/ 417671 h 642461"/>
                <a:gd name="connsiteX869" fmla="*/ 456723 w 1387792"/>
                <a:gd name="connsiteY869" fmla="*/ 415766 h 642461"/>
                <a:gd name="connsiteX870" fmla="*/ 459105 w 1387792"/>
                <a:gd name="connsiteY870" fmla="*/ 415766 h 642461"/>
                <a:gd name="connsiteX871" fmla="*/ 461010 w 1387792"/>
                <a:gd name="connsiteY871" fmla="*/ 416719 h 642461"/>
                <a:gd name="connsiteX872" fmla="*/ 463391 w 1387792"/>
                <a:gd name="connsiteY872" fmla="*/ 417195 h 642461"/>
                <a:gd name="connsiteX873" fmla="*/ 466248 w 1387792"/>
                <a:gd name="connsiteY873" fmla="*/ 417195 h 642461"/>
                <a:gd name="connsiteX874" fmla="*/ 477202 w 1387792"/>
                <a:gd name="connsiteY874" fmla="*/ 418624 h 642461"/>
                <a:gd name="connsiteX875" fmla="*/ 478155 w 1387792"/>
                <a:gd name="connsiteY875" fmla="*/ 418147 h 642461"/>
                <a:gd name="connsiteX876" fmla="*/ 479584 w 1387792"/>
                <a:gd name="connsiteY876" fmla="*/ 417195 h 642461"/>
                <a:gd name="connsiteX877" fmla="*/ 482441 w 1387792"/>
                <a:gd name="connsiteY877" fmla="*/ 414338 h 642461"/>
                <a:gd name="connsiteX878" fmla="*/ 482917 w 1387792"/>
                <a:gd name="connsiteY878" fmla="*/ 412432 h 642461"/>
                <a:gd name="connsiteX879" fmla="*/ 482917 w 1387792"/>
                <a:gd name="connsiteY879" fmla="*/ 411004 h 642461"/>
                <a:gd name="connsiteX880" fmla="*/ 480536 w 1387792"/>
                <a:gd name="connsiteY880" fmla="*/ 406241 h 642461"/>
                <a:gd name="connsiteX881" fmla="*/ 479584 w 1387792"/>
                <a:gd name="connsiteY881" fmla="*/ 404336 h 642461"/>
                <a:gd name="connsiteX882" fmla="*/ 479107 w 1387792"/>
                <a:gd name="connsiteY882" fmla="*/ 404336 h 642461"/>
                <a:gd name="connsiteX883" fmla="*/ 478631 w 1387792"/>
                <a:gd name="connsiteY883" fmla="*/ 404813 h 642461"/>
                <a:gd name="connsiteX884" fmla="*/ 478155 w 1387792"/>
                <a:gd name="connsiteY884" fmla="*/ 405765 h 642461"/>
                <a:gd name="connsiteX885" fmla="*/ 475773 w 1387792"/>
                <a:gd name="connsiteY885" fmla="*/ 407194 h 642461"/>
                <a:gd name="connsiteX886" fmla="*/ 474821 w 1387792"/>
                <a:gd name="connsiteY886" fmla="*/ 408146 h 642461"/>
                <a:gd name="connsiteX887" fmla="*/ 473392 w 1387792"/>
                <a:gd name="connsiteY887" fmla="*/ 408146 h 642461"/>
                <a:gd name="connsiteX888" fmla="*/ 470059 w 1387792"/>
                <a:gd name="connsiteY888" fmla="*/ 406241 h 642461"/>
                <a:gd name="connsiteX889" fmla="*/ 468153 w 1387792"/>
                <a:gd name="connsiteY889" fmla="*/ 404336 h 642461"/>
                <a:gd name="connsiteX890" fmla="*/ 464820 w 1387792"/>
                <a:gd name="connsiteY890" fmla="*/ 403860 h 642461"/>
                <a:gd name="connsiteX891" fmla="*/ 460534 w 1387792"/>
                <a:gd name="connsiteY891" fmla="*/ 404813 h 642461"/>
                <a:gd name="connsiteX892" fmla="*/ 457200 w 1387792"/>
                <a:gd name="connsiteY892" fmla="*/ 404336 h 642461"/>
                <a:gd name="connsiteX893" fmla="*/ 455295 w 1387792"/>
                <a:gd name="connsiteY893" fmla="*/ 402431 h 642461"/>
                <a:gd name="connsiteX894" fmla="*/ 454342 w 1387792"/>
                <a:gd name="connsiteY894" fmla="*/ 400050 h 642461"/>
                <a:gd name="connsiteX895" fmla="*/ 454819 w 1387792"/>
                <a:gd name="connsiteY895" fmla="*/ 397669 h 642461"/>
                <a:gd name="connsiteX896" fmla="*/ 457200 w 1387792"/>
                <a:gd name="connsiteY896" fmla="*/ 395288 h 642461"/>
                <a:gd name="connsiteX897" fmla="*/ 461010 w 1387792"/>
                <a:gd name="connsiteY897" fmla="*/ 392906 h 642461"/>
                <a:gd name="connsiteX898" fmla="*/ 463867 w 1387792"/>
                <a:gd name="connsiteY898" fmla="*/ 391954 h 642461"/>
                <a:gd name="connsiteX899" fmla="*/ 465296 w 1387792"/>
                <a:gd name="connsiteY899" fmla="*/ 392430 h 642461"/>
                <a:gd name="connsiteX900" fmla="*/ 466725 w 1387792"/>
                <a:gd name="connsiteY900" fmla="*/ 394811 h 642461"/>
                <a:gd name="connsiteX901" fmla="*/ 468153 w 1387792"/>
                <a:gd name="connsiteY901" fmla="*/ 398621 h 642461"/>
                <a:gd name="connsiteX902" fmla="*/ 469106 w 1387792"/>
                <a:gd name="connsiteY902" fmla="*/ 399097 h 642461"/>
                <a:gd name="connsiteX903" fmla="*/ 470059 w 1387792"/>
                <a:gd name="connsiteY903" fmla="*/ 396240 h 642461"/>
                <a:gd name="connsiteX904" fmla="*/ 471488 w 1387792"/>
                <a:gd name="connsiteY904" fmla="*/ 395288 h 642461"/>
                <a:gd name="connsiteX905" fmla="*/ 473392 w 1387792"/>
                <a:gd name="connsiteY905" fmla="*/ 396240 h 642461"/>
                <a:gd name="connsiteX906" fmla="*/ 475297 w 1387792"/>
                <a:gd name="connsiteY906" fmla="*/ 396716 h 642461"/>
                <a:gd name="connsiteX907" fmla="*/ 476726 w 1387792"/>
                <a:gd name="connsiteY907" fmla="*/ 396240 h 642461"/>
                <a:gd name="connsiteX908" fmla="*/ 479107 w 1387792"/>
                <a:gd name="connsiteY908" fmla="*/ 394811 h 642461"/>
                <a:gd name="connsiteX909" fmla="*/ 479107 w 1387792"/>
                <a:gd name="connsiteY909" fmla="*/ 392906 h 642461"/>
                <a:gd name="connsiteX910" fmla="*/ 476250 w 1387792"/>
                <a:gd name="connsiteY910" fmla="*/ 391001 h 642461"/>
                <a:gd name="connsiteX911" fmla="*/ 474345 w 1387792"/>
                <a:gd name="connsiteY911" fmla="*/ 389572 h 642461"/>
                <a:gd name="connsiteX912" fmla="*/ 473869 w 1387792"/>
                <a:gd name="connsiteY912" fmla="*/ 388620 h 642461"/>
                <a:gd name="connsiteX913" fmla="*/ 475773 w 1387792"/>
                <a:gd name="connsiteY913" fmla="*/ 388620 h 642461"/>
                <a:gd name="connsiteX914" fmla="*/ 480060 w 1387792"/>
                <a:gd name="connsiteY914" fmla="*/ 389096 h 642461"/>
                <a:gd name="connsiteX915" fmla="*/ 481965 w 1387792"/>
                <a:gd name="connsiteY915" fmla="*/ 391001 h 642461"/>
                <a:gd name="connsiteX916" fmla="*/ 481489 w 1387792"/>
                <a:gd name="connsiteY916" fmla="*/ 394335 h 642461"/>
                <a:gd name="connsiteX917" fmla="*/ 481965 w 1387792"/>
                <a:gd name="connsiteY917" fmla="*/ 397192 h 642461"/>
                <a:gd name="connsiteX918" fmla="*/ 483394 w 1387792"/>
                <a:gd name="connsiteY918" fmla="*/ 399097 h 642461"/>
                <a:gd name="connsiteX919" fmla="*/ 486727 w 1387792"/>
                <a:gd name="connsiteY919" fmla="*/ 400526 h 642461"/>
                <a:gd name="connsiteX920" fmla="*/ 491490 w 1387792"/>
                <a:gd name="connsiteY920" fmla="*/ 401479 h 642461"/>
                <a:gd name="connsiteX921" fmla="*/ 494823 w 1387792"/>
                <a:gd name="connsiteY921" fmla="*/ 401955 h 642461"/>
                <a:gd name="connsiteX922" fmla="*/ 496728 w 1387792"/>
                <a:gd name="connsiteY922" fmla="*/ 401479 h 642461"/>
                <a:gd name="connsiteX923" fmla="*/ 498157 w 1387792"/>
                <a:gd name="connsiteY923" fmla="*/ 401955 h 642461"/>
                <a:gd name="connsiteX924" fmla="*/ 498634 w 1387792"/>
                <a:gd name="connsiteY924" fmla="*/ 403384 h 642461"/>
                <a:gd name="connsiteX925" fmla="*/ 498157 w 1387792"/>
                <a:gd name="connsiteY925" fmla="*/ 405765 h 642461"/>
                <a:gd name="connsiteX926" fmla="*/ 496728 w 1387792"/>
                <a:gd name="connsiteY926" fmla="*/ 409099 h 642461"/>
                <a:gd name="connsiteX927" fmla="*/ 495300 w 1387792"/>
                <a:gd name="connsiteY927" fmla="*/ 411004 h 642461"/>
                <a:gd name="connsiteX928" fmla="*/ 493871 w 1387792"/>
                <a:gd name="connsiteY928" fmla="*/ 411004 h 642461"/>
                <a:gd name="connsiteX929" fmla="*/ 485298 w 1387792"/>
                <a:gd name="connsiteY929" fmla="*/ 414814 h 642461"/>
                <a:gd name="connsiteX930" fmla="*/ 483870 w 1387792"/>
                <a:gd name="connsiteY930" fmla="*/ 414814 h 642461"/>
                <a:gd name="connsiteX931" fmla="*/ 481965 w 1387792"/>
                <a:gd name="connsiteY931" fmla="*/ 416242 h 642461"/>
                <a:gd name="connsiteX932" fmla="*/ 480060 w 1387792"/>
                <a:gd name="connsiteY932" fmla="*/ 418624 h 642461"/>
                <a:gd name="connsiteX933" fmla="*/ 477678 w 1387792"/>
                <a:gd name="connsiteY933" fmla="*/ 420529 h 642461"/>
                <a:gd name="connsiteX934" fmla="*/ 474821 w 1387792"/>
                <a:gd name="connsiteY934" fmla="*/ 421957 h 642461"/>
                <a:gd name="connsiteX935" fmla="*/ 472440 w 1387792"/>
                <a:gd name="connsiteY935" fmla="*/ 423863 h 642461"/>
                <a:gd name="connsiteX936" fmla="*/ 471011 w 1387792"/>
                <a:gd name="connsiteY936" fmla="*/ 426244 h 642461"/>
                <a:gd name="connsiteX937" fmla="*/ 469582 w 1387792"/>
                <a:gd name="connsiteY937" fmla="*/ 427196 h 642461"/>
                <a:gd name="connsiteX938" fmla="*/ 466248 w 1387792"/>
                <a:gd name="connsiteY938" fmla="*/ 426720 h 642461"/>
                <a:gd name="connsiteX939" fmla="*/ 453390 w 1387792"/>
                <a:gd name="connsiteY939" fmla="*/ 424339 h 642461"/>
                <a:gd name="connsiteX940" fmla="*/ 451485 w 1387792"/>
                <a:gd name="connsiteY940" fmla="*/ 424339 h 642461"/>
                <a:gd name="connsiteX941" fmla="*/ 450056 w 1387792"/>
                <a:gd name="connsiteY941" fmla="*/ 424815 h 642461"/>
                <a:gd name="connsiteX942" fmla="*/ 449580 w 1387792"/>
                <a:gd name="connsiteY942" fmla="*/ 425291 h 642461"/>
                <a:gd name="connsiteX943" fmla="*/ 449580 w 1387792"/>
                <a:gd name="connsiteY943" fmla="*/ 425767 h 642461"/>
                <a:gd name="connsiteX944" fmla="*/ 450056 w 1387792"/>
                <a:gd name="connsiteY944" fmla="*/ 426244 h 642461"/>
                <a:gd name="connsiteX945" fmla="*/ 450056 w 1387792"/>
                <a:gd name="connsiteY945" fmla="*/ 426720 h 642461"/>
                <a:gd name="connsiteX946" fmla="*/ 449580 w 1387792"/>
                <a:gd name="connsiteY946" fmla="*/ 427672 h 642461"/>
                <a:gd name="connsiteX947" fmla="*/ 449580 w 1387792"/>
                <a:gd name="connsiteY947" fmla="*/ 429101 h 642461"/>
                <a:gd name="connsiteX948" fmla="*/ 449103 w 1387792"/>
                <a:gd name="connsiteY948" fmla="*/ 429577 h 642461"/>
                <a:gd name="connsiteX949" fmla="*/ 448627 w 1387792"/>
                <a:gd name="connsiteY949" fmla="*/ 430054 h 642461"/>
                <a:gd name="connsiteX950" fmla="*/ 448151 w 1387792"/>
                <a:gd name="connsiteY950" fmla="*/ 430530 h 642461"/>
                <a:gd name="connsiteX951" fmla="*/ 447675 w 1387792"/>
                <a:gd name="connsiteY951" fmla="*/ 432435 h 642461"/>
                <a:gd name="connsiteX952" fmla="*/ 446722 w 1387792"/>
                <a:gd name="connsiteY952" fmla="*/ 433388 h 642461"/>
                <a:gd name="connsiteX953" fmla="*/ 446246 w 1387792"/>
                <a:gd name="connsiteY953" fmla="*/ 434816 h 642461"/>
                <a:gd name="connsiteX954" fmla="*/ 446246 w 1387792"/>
                <a:gd name="connsiteY954" fmla="*/ 436721 h 642461"/>
                <a:gd name="connsiteX955" fmla="*/ 446722 w 1387792"/>
                <a:gd name="connsiteY955" fmla="*/ 437674 h 642461"/>
                <a:gd name="connsiteX956" fmla="*/ 447675 w 1387792"/>
                <a:gd name="connsiteY956" fmla="*/ 438150 h 642461"/>
                <a:gd name="connsiteX957" fmla="*/ 454342 w 1387792"/>
                <a:gd name="connsiteY957" fmla="*/ 437674 h 642461"/>
                <a:gd name="connsiteX958" fmla="*/ 455771 w 1387792"/>
                <a:gd name="connsiteY958" fmla="*/ 438150 h 642461"/>
                <a:gd name="connsiteX959" fmla="*/ 457200 w 1387792"/>
                <a:gd name="connsiteY959" fmla="*/ 440531 h 642461"/>
                <a:gd name="connsiteX960" fmla="*/ 458152 w 1387792"/>
                <a:gd name="connsiteY960" fmla="*/ 444817 h 642461"/>
                <a:gd name="connsiteX961" fmla="*/ 458628 w 1387792"/>
                <a:gd name="connsiteY961" fmla="*/ 449104 h 642461"/>
                <a:gd name="connsiteX962" fmla="*/ 458152 w 1387792"/>
                <a:gd name="connsiteY962" fmla="*/ 453866 h 642461"/>
                <a:gd name="connsiteX963" fmla="*/ 457676 w 1387792"/>
                <a:gd name="connsiteY963" fmla="*/ 468630 h 642461"/>
                <a:gd name="connsiteX964" fmla="*/ 462439 w 1387792"/>
                <a:gd name="connsiteY964" fmla="*/ 471488 h 642461"/>
                <a:gd name="connsiteX965" fmla="*/ 467201 w 1387792"/>
                <a:gd name="connsiteY965" fmla="*/ 474345 h 642461"/>
                <a:gd name="connsiteX966" fmla="*/ 471964 w 1387792"/>
                <a:gd name="connsiteY966" fmla="*/ 477202 h 642461"/>
                <a:gd name="connsiteX967" fmla="*/ 476726 w 1387792"/>
                <a:gd name="connsiteY967" fmla="*/ 480060 h 642461"/>
                <a:gd name="connsiteX968" fmla="*/ 481489 w 1387792"/>
                <a:gd name="connsiteY968" fmla="*/ 482917 h 642461"/>
                <a:gd name="connsiteX969" fmla="*/ 486251 w 1387792"/>
                <a:gd name="connsiteY969" fmla="*/ 485775 h 642461"/>
                <a:gd name="connsiteX970" fmla="*/ 490538 w 1387792"/>
                <a:gd name="connsiteY970" fmla="*/ 488156 h 642461"/>
                <a:gd name="connsiteX971" fmla="*/ 492442 w 1387792"/>
                <a:gd name="connsiteY971" fmla="*/ 490061 h 642461"/>
                <a:gd name="connsiteX972" fmla="*/ 493395 w 1387792"/>
                <a:gd name="connsiteY972" fmla="*/ 494347 h 642461"/>
                <a:gd name="connsiteX973" fmla="*/ 495776 w 1387792"/>
                <a:gd name="connsiteY973" fmla="*/ 497681 h 642461"/>
                <a:gd name="connsiteX974" fmla="*/ 499586 w 1387792"/>
                <a:gd name="connsiteY974" fmla="*/ 501015 h 642461"/>
                <a:gd name="connsiteX975" fmla="*/ 503396 w 1387792"/>
                <a:gd name="connsiteY975" fmla="*/ 504825 h 642461"/>
                <a:gd name="connsiteX976" fmla="*/ 508159 w 1387792"/>
                <a:gd name="connsiteY976" fmla="*/ 509588 h 642461"/>
                <a:gd name="connsiteX977" fmla="*/ 511492 w 1387792"/>
                <a:gd name="connsiteY977" fmla="*/ 512921 h 642461"/>
                <a:gd name="connsiteX978" fmla="*/ 514826 w 1387792"/>
                <a:gd name="connsiteY978" fmla="*/ 516255 h 642461"/>
                <a:gd name="connsiteX979" fmla="*/ 520541 w 1387792"/>
                <a:gd name="connsiteY979" fmla="*/ 521970 h 642461"/>
                <a:gd name="connsiteX980" fmla="*/ 523875 w 1387792"/>
                <a:gd name="connsiteY980" fmla="*/ 525304 h 642461"/>
                <a:gd name="connsiteX981" fmla="*/ 526732 w 1387792"/>
                <a:gd name="connsiteY981" fmla="*/ 525304 h 642461"/>
                <a:gd name="connsiteX982" fmla="*/ 532447 w 1387792"/>
                <a:gd name="connsiteY982" fmla="*/ 524351 h 642461"/>
                <a:gd name="connsiteX983" fmla="*/ 540067 w 1387792"/>
                <a:gd name="connsiteY983" fmla="*/ 523399 h 642461"/>
                <a:gd name="connsiteX984" fmla="*/ 546259 w 1387792"/>
                <a:gd name="connsiteY984" fmla="*/ 522446 h 642461"/>
                <a:gd name="connsiteX985" fmla="*/ 553402 w 1387792"/>
                <a:gd name="connsiteY985" fmla="*/ 521494 h 642461"/>
                <a:gd name="connsiteX986" fmla="*/ 560070 w 1387792"/>
                <a:gd name="connsiteY986" fmla="*/ 520541 h 642461"/>
                <a:gd name="connsiteX987" fmla="*/ 565309 w 1387792"/>
                <a:gd name="connsiteY987" fmla="*/ 519589 h 642461"/>
                <a:gd name="connsiteX988" fmla="*/ 573405 w 1387792"/>
                <a:gd name="connsiteY988" fmla="*/ 520065 h 642461"/>
                <a:gd name="connsiteX989" fmla="*/ 581501 w 1387792"/>
                <a:gd name="connsiteY989" fmla="*/ 520541 h 642461"/>
                <a:gd name="connsiteX990" fmla="*/ 587216 w 1387792"/>
                <a:gd name="connsiteY990" fmla="*/ 521017 h 642461"/>
                <a:gd name="connsiteX991" fmla="*/ 592931 w 1387792"/>
                <a:gd name="connsiteY991" fmla="*/ 521494 h 642461"/>
                <a:gd name="connsiteX992" fmla="*/ 599598 w 1387792"/>
                <a:gd name="connsiteY992" fmla="*/ 521970 h 642461"/>
                <a:gd name="connsiteX993" fmla="*/ 603409 w 1387792"/>
                <a:gd name="connsiteY993" fmla="*/ 522446 h 642461"/>
                <a:gd name="connsiteX994" fmla="*/ 607695 w 1387792"/>
                <a:gd name="connsiteY994" fmla="*/ 522922 h 642461"/>
                <a:gd name="connsiteX995" fmla="*/ 609600 w 1387792"/>
                <a:gd name="connsiteY995" fmla="*/ 521970 h 642461"/>
                <a:gd name="connsiteX996" fmla="*/ 613410 w 1387792"/>
                <a:gd name="connsiteY996" fmla="*/ 520065 h 642461"/>
                <a:gd name="connsiteX997" fmla="*/ 616744 w 1387792"/>
                <a:gd name="connsiteY997" fmla="*/ 518636 h 642461"/>
                <a:gd name="connsiteX998" fmla="*/ 620553 w 1387792"/>
                <a:gd name="connsiteY998" fmla="*/ 516731 h 642461"/>
                <a:gd name="connsiteX999" fmla="*/ 623888 w 1387792"/>
                <a:gd name="connsiteY999" fmla="*/ 515779 h 642461"/>
                <a:gd name="connsiteX1000" fmla="*/ 627221 w 1387792"/>
                <a:gd name="connsiteY1000" fmla="*/ 518636 h 642461"/>
                <a:gd name="connsiteX1001" fmla="*/ 630078 w 1387792"/>
                <a:gd name="connsiteY1001" fmla="*/ 521970 h 642461"/>
                <a:gd name="connsiteX1002" fmla="*/ 632936 w 1387792"/>
                <a:gd name="connsiteY1002" fmla="*/ 525304 h 642461"/>
                <a:gd name="connsiteX1003" fmla="*/ 636270 w 1387792"/>
                <a:gd name="connsiteY1003" fmla="*/ 528638 h 642461"/>
                <a:gd name="connsiteX1004" fmla="*/ 639603 w 1387792"/>
                <a:gd name="connsiteY1004" fmla="*/ 530543 h 642461"/>
                <a:gd name="connsiteX1005" fmla="*/ 643890 w 1387792"/>
                <a:gd name="connsiteY1005" fmla="*/ 532924 h 642461"/>
                <a:gd name="connsiteX1006" fmla="*/ 646271 w 1387792"/>
                <a:gd name="connsiteY1006" fmla="*/ 537210 h 642461"/>
                <a:gd name="connsiteX1007" fmla="*/ 649605 w 1387792"/>
                <a:gd name="connsiteY1007" fmla="*/ 542925 h 642461"/>
                <a:gd name="connsiteX1008" fmla="*/ 651986 w 1387792"/>
                <a:gd name="connsiteY1008" fmla="*/ 546735 h 642461"/>
                <a:gd name="connsiteX1009" fmla="*/ 654367 w 1387792"/>
                <a:gd name="connsiteY1009" fmla="*/ 550545 h 642461"/>
                <a:gd name="connsiteX1010" fmla="*/ 657701 w 1387792"/>
                <a:gd name="connsiteY1010" fmla="*/ 549116 h 642461"/>
                <a:gd name="connsiteX1011" fmla="*/ 661035 w 1387792"/>
                <a:gd name="connsiteY1011" fmla="*/ 547688 h 642461"/>
                <a:gd name="connsiteX1012" fmla="*/ 664369 w 1387792"/>
                <a:gd name="connsiteY1012" fmla="*/ 546259 h 642461"/>
                <a:gd name="connsiteX1013" fmla="*/ 663892 w 1387792"/>
                <a:gd name="connsiteY1013" fmla="*/ 551021 h 642461"/>
                <a:gd name="connsiteX1014" fmla="*/ 663416 w 1387792"/>
                <a:gd name="connsiteY1014" fmla="*/ 555307 h 642461"/>
                <a:gd name="connsiteX1015" fmla="*/ 662940 w 1387792"/>
                <a:gd name="connsiteY1015" fmla="*/ 561975 h 642461"/>
                <a:gd name="connsiteX1016" fmla="*/ 662464 w 1387792"/>
                <a:gd name="connsiteY1016" fmla="*/ 567214 h 642461"/>
                <a:gd name="connsiteX1017" fmla="*/ 661511 w 1387792"/>
                <a:gd name="connsiteY1017" fmla="*/ 573405 h 642461"/>
                <a:gd name="connsiteX1018" fmla="*/ 661511 w 1387792"/>
                <a:gd name="connsiteY1018" fmla="*/ 578168 h 642461"/>
                <a:gd name="connsiteX1019" fmla="*/ 661511 w 1387792"/>
                <a:gd name="connsiteY1019" fmla="*/ 582454 h 642461"/>
                <a:gd name="connsiteX1020" fmla="*/ 661511 w 1387792"/>
                <a:gd name="connsiteY1020" fmla="*/ 585788 h 642461"/>
                <a:gd name="connsiteX1021" fmla="*/ 667702 w 1387792"/>
                <a:gd name="connsiteY1021" fmla="*/ 585788 h 642461"/>
                <a:gd name="connsiteX1022" fmla="*/ 672465 w 1387792"/>
                <a:gd name="connsiteY1022" fmla="*/ 585788 h 642461"/>
                <a:gd name="connsiteX1023" fmla="*/ 678180 w 1387792"/>
                <a:gd name="connsiteY1023" fmla="*/ 585788 h 642461"/>
                <a:gd name="connsiteX1024" fmla="*/ 678656 w 1387792"/>
                <a:gd name="connsiteY1024" fmla="*/ 590074 h 642461"/>
                <a:gd name="connsiteX1025" fmla="*/ 679609 w 1387792"/>
                <a:gd name="connsiteY1025" fmla="*/ 596265 h 642461"/>
                <a:gd name="connsiteX1026" fmla="*/ 680561 w 1387792"/>
                <a:gd name="connsiteY1026" fmla="*/ 601504 h 642461"/>
                <a:gd name="connsiteX1027" fmla="*/ 681514 w 1387792"/>
                <a:gd name="connsiteY1027" fmla="*/ 606266 h 642461"/>
                <a:gd name="connsiteX1028" fmla="*/ 682942 w 1387792"/>
                <a:gd name="connsiteY1028" fmla="*/ 611981 h 642461"/>
                <a:gd name="connsiteX1029" fmla="*/ 683895 w 1387792"/>
                <a:gd name="connsiteY1029" fmla="*/ 615315 h 642461"/>
                <a:gd name="connsiteX1030" fmla="*/ 685323 w 1387792"/>
                <a:gd name="connsiteY1030" fmla="*/ 619125 h 642461"/>
                <a:gd name="connsiteX1031" fmla="*/ 686752 w 1387792"/>
                <a:gd name="connsiteY1031" fmla="*/ 620077 h 642461"/>
                <a:gd name="connsiteX1032" fmla="*/ 689134 w 1387792"/>
                <a:gd name="connsiteY1032" fmla="*/ 620554 h 642461"/>
                <a:gd name="connsiteX1033" fmla="*/ 696753 w 1387792"/>
                <a:gd name="connsiteY1033" fmla="*/ 620077 h 642461"/>
                <a:gd name="connsiteX1034" fmla="*/ 702945 w 1387792"/>
                <a:gd name="connsiteY1034" fmla="*/ 619601 h 642461"/>
                <a:gd name="connsiteX1035" fmla="*/ 707707 w 1387792"/>
                <a:gd name="connsiteY1035" fmla="*/ 619125 h 642461"/>
                <a:gd name="connsiteX1036" fmla="*/ 712946 w 1387792"/>
                <a:gd name="connsiteY1036" fmla="*/ 618649 h 642461"/>
                <a:gd name="connsiteX1037" fmla="*/ 720090 w 1387792"/>
                <a:gd name="connsiteY1037" fmla="*/ 618172 h 642461"/>
                <a:gd name="connsiteX1038" fmla="*/ 722471 w 1387792"/>
                <a:gd name="connsiteY1038" fmla="*/ 619125 h 642461"/>
                <a:gd name="connsiteX1039" fmla="*/ 724376 w 1387792"/>
                <a:gd name="connsiteY1039" fmla="*/ 618649 h 642461"/>
                <a:gd name="connsiteX1040" fmla="*/ 726757 w 1387792"/>
                <a:gd name="connsiteY1040" fmla="*/ 618172 h 642461"/>
                <a:gd name="connsiteX1041" fmla="*/ 728663 w 1387792"/>
                <a:gd name="connsiteY1041" fmla="*/ 621030 h 642461"/>
                <a:gd name="connsiteX1042" fmla="*/ 729615 w 1387792"/>
                <a:gd name="connsiteY1042" fmla="*/ 622459 h 642461"/>
                <a:gd name="connsiteX1043" fmla="*/ 731044 w 1387792"/>
                <a:gd name="connsiteY1043" fmla="*/ 623888 h 642461"/>
                <a:gd name="connsiteX1044" fmla="*/ 732948 w 1387792"/>
                <a:gd name="connsiteY1044" fmla="*/ 625316 h 642461"/>
                <a:gd name="connsiteX1045" fmla="*/ 731996 w 1387792"/>
                <a:gd name="connsiteY1045" fmla="*/ 628174 h 642461"/>
                <a:gd name="connsiteX1046" fmla="*/ 731044 w 1387792"/>
                <a:gd name="connsiteY1046" fmla="*/ 631984 h 642461"/>
                <a:gd name="connsiteX1047" fmla="*/ 730567 w 1387792"/>
                <a:gd name="connsiteY1047" fmla="*/ 633889 h 642461"/>
                <a:gd name="connsiteX1048" fmla="*/ 732948 w 1387792"/>
                <a:gd name="connsiteY1048" fmla="*/ 636270 h 642461"/>
                <a:gd name="connsiteX1049" fmla="*/ 734377 w 1387792"/>
                <a:gd name="connsiteY1049" fmla="*/ 637699 h 642461"/>
                <a:gd name="connsiteX1050" fmla="*/ 738664 w 1387792"/>
                <a:gd name="connsiteY1050" fmla="*/ 640556 h 642461"/>
                <a:gd name="connsiteX1051" fmla="*/ 742950 w 1387792"/>
                <a:gd name="connsiteY1051" fmla="*/ 641985 h 642461"/>
                <a:gd name="connsiteX1052" fmla="*/ 745807 w 1387792"/>
                <a:gd name="connsiteY1052" fmla="*/ 642461 h 642461"/>
                <a:gd name="connsiteX1053" fmla="*/ 748189 w 1387792"/>
                <a:gd name="connsiteY1053" fmla="*/ 641985 h 642461"/>
                <a:gd name="connsiteX1054" fmla="*/ 749141 w 1387792"/>
                <a:gd name="connsiteY1054" fmla="*/ 640556 h 642461"/>
                <a:gd name="connsiteX1055" fmla="*/ 748665 w 1387792"/>
                <a:gd name="connsiteY1055" fmla="*/ 638651 h 642461"/>
                <a:gd name="connsiteX1056" fmla="*/ 747236 w 1387792"/>
                <a:gd name="connsiteY1056" fmla="*/ 636270 h 642461"/>
                <a:gd name="connsiteX1057" fmla="*/ 747236 w 1387792"/>
                <a:gd name="connsiteY1057" fmla="*/ 633889 h 642461"/>
                <a:gd name="connsiteX1058" fmla="*/ 748189 w 1387792"/>
                <a:gd name="connsiteY1058" fmla="*/ 631984 h 642461"/>
                <a:gd name="connsiteX1059" fmla="*/ 751046 w 1387792"/>
                <a:gd name="connsiteY1059" fmla="*/ 628650 h 642461"/>
                <a:gd name="connsiteX1060" fmla="*/ 753427 w 1387792"/>
                <a:gd name="connsiteY1060" fmla="*/ 625316 h 642461"/>
                <a:gd name="connsiteX1061" fmla="*/ 757238 w 1387792"/>
                <a:gd name="connsiteY1061" fmla="*/ 621982 h 642461"/>
                <a:gd name="connsiteX1062" fmla="*/ 762000 w 1387792"/>
                <a:gd name="connsiteY1062" fmla="*/ 618649 h 642461"/>
                <a:gd name="connsiteX1063" fmla="*/ 763905 w 1387792"/>
                <a:gd name="connsiteY1063" fmla="*/ 616268 h 642461"/>
                <a:gd name="connsiteX1064" fmla="*/ 764857 w 1387792"/>
                <a:gd name="connsiteY1064" fmla="*/ 611981 h 642461"/>
                <a:gd name="connsiteX1065" fmla="*/ 767715 w 1387792"/>
                <a:gd name="connsiteY1065" fmla="*/ 609600 h 642461"/>
                <a:gd name="connsiteX1066" fmla="*/ 771048 w 1387792"/>
                <a:gd name="connsiteY1066" fmla="*/ 608171 h 642461"/>
                <a:gd name="connsiteX1067" fmla="*/ 775335 w 1387792"/>
                <a:gd name="connsiteY1067" fmla="*/ 606743 h 642461"/>
                <a:gd name="connsiteX1068" fmla="*/ 776288 w 1387792"/>
                <a:gd name="connsiteY1068" fmla="*/ 604838 h 642461"/>
                <a:gd name="connsiteX1069" fmla="*/ 782002 w 1387792"/>
                <a:gd name="connsiteY1069" fmla="*/ 601504 h 642461"/>
                <a:gd name="connsiteX1070" fmla="*/ 785336 w 1387792"/>
                <a:gd name="connsiteY1070" fmla="*/ 599599 h 642461"/>
                <a:gd name="connsiteX1071" fmla="*/ 789622 w 1387792"/>
                <a:gd name="connsiteY1071" fmla="*/ 598646 h 642461"/>
                <a:gd name="connsiteX1072" fmla="*/ 795338 w 1387792"/>
                <a:gd name="connsiteY1072" fmla="*/ 596265 h 642461"/>
                <a:gd name="connsiteX1073" fmla="*/ 800100 w 1387792"/>
                <a:gd name="connsiteY1073" fmla="*/ 593407 h 642461"/>
                <a:gd name="connsiteX1074" fmla="*/ 804386 w 1387792"/>
                <a:gd name="connsiteY1074" fmla="*/ 588169 h 642461"/>
                <a:gd name="connsiteX1075" fmla="*/ 807720 w 1387792"/>
                <a:gd name="connsiteY1075" fmla="*/ 584835 h 642461"/>
                <a:gd name="connsiteX1076" fmla="*/ 810577 w 1387792"/>
                <a:gd name="connsiteY1076" fmla="*/ 582930 h 642461"/>
                <a:gd name="connsiteX1077" fmla="*/ 812959 w 1387792"/>
                <a:gd name="connsiteY1077" fmla="*/ 582930 h 642461"/>
                <a:gd name="connsiteX1078" fmla="*/ 814864 w 1387792"/>
                <a:gd name="connsiteY1078" fmla="*/ 584359 h 642461"/>
                <a:gd name="connsiteX1079" fmla="*/ 816292 w 1387792"/>
                <a:gd name="connsiteY1079" fmla="*/ 584359 h 642461"/>
                <a:gd name="connsiteX1080" fmla="*/ 817245 w 1387792"/>
                <a:gd name="connsiteY1080" fmla="*/ 583406 h 642461"/>
                <a:gd name="connsiteX1081" fmla="*/ 819150 w 1387792"/>
                <a:gd name="connsiteY1081" fmla="*/ 581501 h 642461"/>
                <a:gd name="connsiteX1082" fmla="*/ 821055 w 1387792"/>
                <a:gd name="connsiteY1082" fmla="*/ 579120 h 642461"/>
                <a:gd name="connsiteX1083" fmla="*/ 822960 w 1387792"/>
                <a:gd name="connsiteY1083" fmla="*/ 578168 h 642461"/>
                <a:gd name="connsiteX1084" fmla="*/ 826294 w 1387792"/>
                <a:gd name="connsiteY1084" fmla="*/ 577691 h 642461"/>
                <a:gd name="connsiteX1085" fmla="*/ 829151 w 1387792"/>
                <a:gd name="connsiteY1085" fmla="*/ 575786 h 642461"/>
                <a:gd name="connsiteX1086" fmla="*/ 827246 w 1387792"/>
                <a:gd name="connsiteY1086" fmla="*/ 573881 h 642461"/>
                <a:gd name="connsiteX1087" fmla="*/ 827246 w 1387792"/>
                <a:gd name="connsiteY1087" fmla="*/ 571976 h 642461"/>
                <a:gd name="connsiteX1088" fmla="*/ 829151 w 1387792"/>
                <a:gd name="connsiteY1088" fmla="*/ 568643 h 642461"/>
                <a:gd name="connsiteX1089" fmla="*/ 831056 w 1387792"/>
                <a:gd name="connsiteY1089" fmla="*/ 567214 h 642461"/>
                <a:gd name="connsiteX1090" fmla="*/ 831532 w 1387792"/>
                <a:gd name="connsiteY1090" fmla="*/ 563880 h 642461"/>
                <a:gd name="connsiteX1091" fmla="*/ 833914 w 1387792"/>
                <a:gd name="connsiteY1091" fmla="*/ 561975 h 642461"/>
                <a:gd name="connsiteX1092" fmla="*/ 836295 w 1387792"/>
                <a:gd name="connsiteY1092" fmla="*/ 558641 h 642461"/>
                <a:gd name="connsiteX1093" fmla="*/ 839152 w 1387792"/>
                <a:gd name="connsiteY1093" fmla="*/ 555784 h 642461"/>
                <a:gd name="connsiteX1094" fmla="*/ 844867 w 1387792"/>
                <a:gd name="connsiteY1094" fmla="*/ 553879 h 642461"/>
                <a:gd name="connsiteX1095" fmla="*/ 848201 w 1387792"/>
                <a:gd name="connsiteY1095" fmla="*/ 554355 h 642461"/>
                <a:gd name="connsiteX1096" fmla="*/ 851059 w 1387792"/>
                <a:gd name="connsiteY1096" fmla="*/ 553879 h 642461"/>
                <a:gd name="connsiteX1097" fmla="*/ 855821 w 1387792"/>
                <a:gd name="connsiteY1097" fmla="*/ 552450 h 642461"/>
                <a:gd name="connsiteX1098" fmla="*/ 856773 w 1387792"/>
                <a:gd name="connsiteY1098" fmla="*/ 552450 h 642461"/>
                <a:gd name="connsiteX1099" fmla="*/ 858678 w 1387792"/>
                <a:gd name="connsiteY1099" fmla="*/ 552450 h 642461"/>
                <a:gd name="connsiteX1100" fmla="*/ 870585 w 1387792"/>
                <a:gd name="connsiteY1100" fmla="*/ 554831 h 642461"/>
                <a:gd name="connsiteX1101" fmla="*/ 874395 w 1387792"/>
                <a:gd name="connsiteY1101" fmla="*/ 554831 h 642461"/>
                <a:gd name="connsiteX1102" fmla="*/ 883444 w 1387792"/>
                <a:gd name="connsiteY1102" fmla="*/ 558165 h 642461"/>
                <a:gd name="connsiteX1103" fmla="*/ 887730 w 1387792"/>
                <a:gd name="connsiteY1103" fmla="*/ 558641 h 642461"/>
                <a:gd name="connsiteX1104" fmla="*/ 890588 w 1387792"/>
                <a:gd name="connsiteY1104" fmla="*/ 559594 h 642461"/>
                <a:gd name="connsiteX1105" fmla="*/ 892016 w 1387792"/>
                <a:gd name="connsiteY1105" fmla="*/ 561022 h 642461"/>
                <a:gd name="connsiteX1106" fmla="*/ 893921 w 1387792"/>
                <a:gd name="connsiteY1106" fmla="*/ 562927 h 642461"/>
                <a:gd name="connsiteX1107" fmla="*/ 905351 w 1387792"/>
                <a:gd name="connsiteY1107" fmla="*/ 564356 h 642461"/>
                <a:gd name="connsiteX1108" fmla="*/ 908685 w 1387792"/>
                <a:gd name="connsiteY1108" fmla="*/ 565309 h 642461"/>
                <a:gd name="connsiteX1109" fmla="*/ 909638 w 1387792"/>
                <a:gd name="connsiteY1109" fmla="*/ 566738 h 642461"/>
                <a:gd name="connsiteX1110" fmla="*/ 912971 w 1387792"/>
                <a:gd name="connsiteY1110" fmla="*/ 568643 h 642461"/>
                <a:gd name="connsiteX1111" fmla="*/ 915828 w 1387792"/>
                <a:gd name="connsiteY1111" fmla="*/ 569119 h 642461"/>
                <a:gd name="connsiteX1112" fmla="*/ 913447 w 1387792"/>
                <a:gd name="connsiteY1112" fmla="*/ 561499 h 642461"/>
                <a:gd name="connsiteX1113" fmla="*/ 914400 w 1387792"/>
                <a:gd name="connsiteY1113" fmla="*/ 557213 h 642461"/>
                <a:gd name="connsiteX1114" fmla="*/ 918210 w 1387792"/>
                <a:gd name="connsiteY1114" fmla="*/ 544830 h 642461"/>
                <a:gd name="connsiteX1115" fmla="*/ 920115 w 1387792"/>
                <a:gd name="connsiteY1115" fmla="*/ 542925 h 642461"/>
                <a:gd name="connsiteX1116" fmla="*/ 923925 w 1387792"/>
                <a:gd name="connsiteY1116" fmla="*/ 541496 h 642461"/>
                <a:gd name="connsiteX1117" fmla="*/ 929640 w 1387792"/>
                <a:gd name="connsiteY1117" fmla="*/ 539591 h 642461"/>
                <a:gd name="connsiteX1118" fmla="*/ 932021 w 1387792"/>
                <a:gd name="connsiteY1118" fmla="*/ 537210 h 642461"/>
                <a:gd name="connsiteX1119" fmla="*/ 936784 w 1387792"/>
                <a:gd name="connsiteY1119" fmla="*/ 537686 h 642461"/>
                <a:gd name="connsiteX1120" fmla="*/ 938689 w 1387792"/>
                <a:gd name="connsiteY1120" fmla="*/ 537686 h 642461"/>
                <a:gd name="connsiteX1121" fmla="*/ 940117 w 1387792"/>
                <a:gd name="connsiteY1121" fmla="*/ 537210 h 642461"/>
                <a:gd name="connsiteX1122" fmla="*/ 941070 w 1387792"/>
                <a:gd name="connsiteY1122" fmla="*/ 535781 h 642461"/>
                <a:gd name="connsiteX1123" fmla="*/ 946309 w 1387792"/>
                <a:gd name="connsiteY1123" fmla="*/ 538163 h 642461"/>
                <a:gd name="connsiteX1124" fmla="*/ 954881 w 1387792"/>
                <a:gd name="connsiteY1124" fmla="*/ 543401 h 642461"/>
                <a:gd name="connsiteX1125" fmla="*/ 961548 w 1387792"/>
                <a:gd name="connsiteY1125" fmla="*/ 546735 h 642461"/>
                <a:gd name="connsiteX1126" fmla="*/ 969169 w 1387792"/>
                <a:gd name="connsiteY1126" fmla="*/ 549593 h 642461"/>
                <a:gd name="connsiteX1127" fmla="*/ 980122 w 1387792"/>
                <a:gd name="connsiteY1127" fmla="*/ 552450 h 642461"/>
                <a:gd name="connsiteX1128" fmla="*/ 989171 w 1387792"/>
                <a:gd name="connsiteY1128" fmla="*/ 553402 h 642461"/>
                <a:gd name="connsiteX1129" fmla="*/ 990600 w 1387792"/>
                <a:gd name="connsiteY1129" fmla="*/ 552926 h 642461"/>
                <a:gd name="connsiteX1130" fmla="*/ 994410 w 1387792"/>
                <a:gd name="connsiteY1130" fmla="*/ 548640 h 642461"/>
                <a:gd name="connsiteX1131" fmla="*/ 996315 w 1387792"/>
                <a:gd name="connsiteY1131" fmla="*/ 548640 h 642461"/>
                <a:gd name="connsiteX1132" fmla="*/ 999648 w 1387792"/>
                <a:gd name="connsiteY1132" fmla="*/ 549116 h 642461"/>
                <a:gd name="connsiteX1133" fmla="*/ 1009173 w 1387792"/>
                <a:gd name="connsiteY1133" fmla="*/ 549116 h 642461"/>
                <a:gd name="connsiteX1134" fmla="*/ 1019175 w 1387792"/>
                <a:gd name="connsiteY1134" fmla="*/ 549116 h 642461"/>
                <a:gd name="connsiteX1135" fmla="*/ 1023938 w 1387792"/>
                <a:gd name="connsiteY1135" fmla="*/ 548640 h 642461"/>
                <a:gd name="connsiteX1136" fmla="*/ 1033939 w 1387792"/>
                <a:gd name="connsiteY1136" fmla="*/ 546735 h 642461"/>
                <a:gd name="connsiteX1137" fmla="*/ 1035367 w 1387792"/>
                <a:gd name="connsiteY1137" fmla="*/ 546735 h 642461"/>
                <a:gd name="connsiteX1138" fmla="*/ 1037748 w 1387792"/>
                <a:gd name="connsiteY1138" fmla="*/ 546735 h 642461"/>
                <a:gd name="connsiteX1139" fmla="*/ 1043940 w 1387792"/>
                <a:gd name="connsiteY1139" fmla="*/ 549116 h 642461"/>
                <a:gd name="connsiteX1140" fmla="*/ 1048226 w 1387792"/>
                <a:gd name="connsiteY1140" fmla="*/ 549593 h 642461"/>
                <a:gd name="connsiteX1141" fmla="*/ 1051084 w 1387792"/>
                <a:gd name="connsiteY1141" fmla="*/ 549593 h 642461"/>
                <a:gd name="connsiteX1142" fmla="*/ 1052989 w 1387792"/>
                <a:gd name="connsiteY1142" fmla="*/ 549593 h 642461"/>
                <a:gd name="connsiteX1143" fmla="*/ 1056798 w 1387792"/>
                <a:gd name="connsiteY1143" fmla="*/ 549593 h 642461"/>
                <a:gd name="connsiteX1144" fmla="*/ 1062990 w 1387792"/>
                <a:gd name="connsiteY1144" fmla="*/ 550069 h 642461"/>
                <a:gd name="connsiteX1145" fmla="*/ 1070610 w 1387792"/>
                <a:gd name="connsiteY1145" fmla="*/ 551497 h 642461"/>
                <a:gd name="connsiteX1146" fmla="*/ 1079659 w 1387792"/>
                <a:gd name="connsiteY1146" fmla="*/ 551021 h 642461"/>
                <a:gd name="connsiteX1147" fmla="*/ 1082516 w 1387792"/>
                <a:gd name="connsiteY1147" fmla="*/ 550545 h 642461"/>
                <a:gd name="connsiteX1148" fmla="*/ 1087755 w 1387792"/>
                <a:gd name="connsiteY1148" fmla="*/ 551021 h 642461"/>
                <a:gd name="connsiteX1149" fmla="*/ 1091565 w 1387792"/>
                <a:gd name="connsiteY1149" fmla="*/ 552450 h 642461"/>
                <a:gd name="connsiteX1150" fmla="*/ 1096803 w 1387792"/>
                <a:gd name="connsiteY1150" fmla="*/ 553879 h 642461"/>
                <a:gd name="connsiteX1151" fmla="*/ 1100138 w 1387792"/>
                <a:gd name="connsiteY1151" fmla="*/ 554355 h 642461"/>
                <a:gd name="connsiteX1152" fmla="*/ 1102042 w 1387792"/>
                <a:gd name="connsiteY1152" fmla="*/ 554831 h 642461"/>
                <a:gd name="connsiteX1153" fmla="*/ 1105852 w 1387792"/>
                <a:gd name="connsiteY1153" fmla="*/ 554831 h 642461"/>
                <a:gd name="connsiteX1154" fmla="*/ 1108234 w 1387792"/>
                <a:gd name="connsiteY1154" fmla="*/ 554355 h 642461"/>
                <a:gd name="connsiteX1155" fmla="*/ 1109663 w 1387792"/>
                <a:gd name="connsiteY1155" fmla="*/ 554831 h 642461"/>
                <a:gd name="connsiteX1156" fmla="*/ 1111091 w 1387792"/>
                <a:gd name="connsiteY1156" fmla="*/ 558641 h 642461"/>
                <a:gd name="connsiteX1157" fmla="*/ 1114425 w 1387792"/>
                <a:gd name="connsiteY1157" fmla="*/ 561022 h 642461"/>
                <a:gd name="connsiteX1158" fmla="*/ 1116806 w 1387792"/>
                <a:gd name="connsiteY1158" fmla="*/ 563404 h 642461"/>
                <a:gd name="connsiteX1159" fmla="*/ 1118711 w 1387792"/>
                <a:gd name="connsiteY1159" fmla="*/ 565785 h 642461"/>
                <a:gd name="connsiteX1160" fmla="*/ 1120616 w 1387792"/>
                <a:gd name="connsiteY1160" fmla="*/ 566738 h 642461"/>
                <a:gd name="connsiteX1161" fmla="*/ 1124426 w 1387792"/>
                <a:gd name="connsiteY1161" fmla="*/ 566738 h 642461"/>
                <a:gd name="connsiteX1162" fmla="*/ 1131570 w 1387792"/>
                <a:gd name="connsiteY1162" fmla="*/ 567690 h 642461"/>
                <a:gd name="connsiteX1163" fmla="*/ 1135380 w 1387792"/>
                <a:gd name="connsiteY1163" fmla="*/ 568643 h 642461"/>
                <a:gd name="connsiteX1164" fmla="*/ 1140619 w 1387792"/>
                <a:gd name="connsiteY1164" fmla="*/ 572929 h 642461"/>
                <a:gd name="connsiteX1165" fmla="*/ 1145381 w 1387792"/>
                <a:gd name="connsiteY1165" fmla="*/ 577691 h 642461"/>
                <a:gd name="connsiteX1166" fmla="*/ 1146334 w 1387792"/>
                <a:gd name="connsiteY1166" fmla="*/ 576739 h 642461"/>
                <a:gd name="connsiteX1167" fmla="*/ 1147286 w 1387792"/>
                <a:gd name="connsiteY1167" fmla="*/ 575786 h 642461"/>
                <a:gd name="connsiteX1168" fmla="*/ 1147286 w 1387792"/>
                <a:gd name="connsiteY1168" fmla="*/ 574357 h 642461"/>
                <a:gd name="connsiteX1169" fmla="*/ 1145381 w 1387792"/>
                <a:gd name="connsiteY1169" fmla="*/ 569119 h 642461"/>
                <a:gd name="connsiteX1170" fmla="*/ 1144428 w 1387792"/>
                <a:gd name="connsiteY1170" fmla="*/ 564356 h 642461"/>
                <a:gd name="connsiteX1171" fmla="*/ 1143952 w 1387792"/>
                <a:gd name="connsiteY1171" fmla="*/ 560070 h 642461"/>
                <a:gd name="connsiteX1172" fmla="*/ 1143952 w 1387792"/>
                <a:gd name="connsiteY1172" fmla="*/ 558641 h 642461"/>
                <a:gd name="connsiteX1173" fmla="*/ 1145381 w 1387792"/>
                <a:gd name="connsiteY1173" fmla="*/ 555784 h 642461"/>
                <a:gd name="connsiteX1174" fmla="*/ 1146810 w 1387792"/>
                <a:gd name="connsiteY1174" fmla="*/ 553402 h 642461"/>
                <a:gd name="connsiteX1175" fmla="*/ 1152525 w 1387792"/>
                <a:gd name="connsiteY1175" fmla="*/ 551021 h 642461"/>
                <a:gd name="connsiteX1176" fmla="*/ 1156335 w 1387792"/>
                <a:gd name="connsiteY1176" fmla="*/ 550069 h 642461"/>
                <a:gd name="connsiteX1177" fmla="*/ 1156335 w 1387792"/>
                <a:gd name="connsiteY1177" fmla="*/ 548640 h 642461"/>
                <a:gd name="connsiteX1178" fmla="*/ 1153001 w 1387792"/>
                <a:gd name="connsiteY1178" fmla="*/ 547688 h 642461"/>
                <a:gd name="connsiteX1179" fmla="*/ 1150620 w 1387792"/>
                <a:gd name="connsiteY1179" fmla="*/ 546259 h 642461"/>
                <a:gd name="connsiteX1180" fmla="*/ 1150144 w 1387792"/>
                <a:gd name="connsiteY1180" fmla="*/ 545306 h 642461"/>
                <a:gd name="connsiteX1181" fmla="*/ 1150144 w 1387792"/>
                <a:gd name="connsiteY1181" fmla="*/ 544354 h 642461"/>
                <a:gd name="connsiteX1182" fmla="*/ 1150620 w 1387792"/>
                <a:gd name="connsiteY1182" fmla="*/ 543401 h 642461"/>
                <a:gd name="connsiteX1183" fmla="*/ 1154430 w 1387792"/>
                <a:gd name="connsiteY1183" fmla="*/ 541496 h 642461"/>
                <a:gd name="connsiteX1184" fmla="*/ 1158240 w 1387792"/>
                <a:gd name="connsiteY1184" fmla="*/ 539591 h 642461"/>
                <a:gd name="connsiteX1185" fmla="*/ 1163002 w 1387792"/>
                <a:gd name="connsiteY1185" fmla="*/ 540544 h 642461"/>
                <a:gd name="connsiteX1186" fmla="*/ 1163955 w 1387792"/>
                <a:gd name="connsiteY1186" fmla="*/ 540068 h 642461"/>
                <a:gd name="connsiteX1187" fmla="*/ 1164431 w 1387792"/>
                <a:gd name="connsiteY1187" fmla="*/ 538163 h 642461"/>
                <a:gd name="connsiteX1188" fmla="*/ 1163478 w 1387792"/>
                <a:gd name="connsiteY1188" fmla="*/ 536257 h 642461"/>
                <a:gd name="connsiteX1189" fmla="*/ 1162526 w 1387792"/>
                <a:gd name="connsiteY1189" fmla="*/ 533400 h 642461"/>
                <a:gd name="connsiteX1190" fmla="*/ 1160621 w 1387792"/>
                <a:gd name="connsiteY1190" fmla="*/ 531971 h 642461"/>
                <a:gd name="connsiteX1191" fmla="*/ 1160621 w 1387792"/>
                <a:gd name="connsiteY1191" fmla="*/ 530066 h 642461"/>
                <a:gd name="connsiteX1192" fmla="*/ 1162050 w 1387792"/>
                <a:gd name="connsiteY1192" fmla="*/ 527209 h 642461"/>
                <a:gd name="connsiteX1193" fmla="*/ 1160145 w 1387792"/>
                <a:gd name="connsiteY1193" fmla="*/ 521494 h 642461"/>
                <a:gd name="connsiteX1194" fmla="*/ 1158240 w 1387792"/>
                <a:gd name="connsiteY1194" fmla="*/ 516731 h 642461"/>
                <a:gd name="connsiteX1195" fmla="*/ 1154906 w 1387792"/>
                <a:gd name="connsiteY1195" fmla="*/ 508159 h 642461"/>
                <a:gd name="connsiteX1196" fmla="*/ 1152525 w 1387792"/>
                <a:gd name="connsiteY1196" fmla="*/ 505777 h 642461"/>
                <a:gd name="connsiteX1197" fmla="*/ 1151096 w 1387792"/>
                <a:gd name="connsiteY1197" fmla="*/ 501967 h 642461"/>
                <a:gd name="connsiteX1198" fmla="*/ 1149667 w 1387792"/>
                <a:gd name="connsiteY1198" fmla="*/ 500063 h 642461"/>
                <a:gd name="connsiteX1199" fmla="*/ 1149667 w 1387792"/>
                <a:gd name="connsiteY1199" fmla="*/ 497205 h 642461"/>
                <a:gd name="connsiteX1200" fmla="*/ 1149667 w 1387792"/>
                <a:gd name="connsiteY1200" fmla="*/ 494824 h 642461"/>
                <a:gd name="connsiteX1201" fmla="*/ 1149191 w 1387792"/>
                <a:gd name="connsiteY1201" fmla="*/ 490538 h 642461"/>
                <a:gd name="connsiteX1202" fmla="*/ 1148715 w 1387792"/>
                <a:gd name="connsiteY1202" fmla="*/ 485775 h 642461"/>
                <a:gd name="connsiteX1203" fmla="*/ 1149191 w 1387792"/>
                <a:gd name="connsiteY1203" fmla="*/ 481013 h 642461"/>
                <a:gd name="connsiteX1204" fmla="*/ 1150620 w 1387792"/>
                <a:gd name="connsiteY1204" fmla="*/ 477679 h 642461"/>
                <a:gd name="connsiteX1205" fmla="*/ 1150144 w 1387792"/>
                <a:gd name="connsiteY1205" fmla="*/ 476726 h 642461"/>
                <a:gd name="connsiteX1206" fmla="*/ 1150620 w 1387792"/>
                <a:gd name="connsiteY1206" fmla="*/ 475774 h 642461"/>
                <a:gd name="connsiteX1207" fmla="*/ 1152525 w 1387792"/>
                <a:gd name="connsiteY1207" fmla="*/ 475297 h 642461"/>
                <a:gd name="connsiteX1208" fmla="*/ 1153477 w 1387792"/>
                <a:gd name="connsiteY1208" fmla="*/ 473869 h 642461"/>
                <a:gd name="connsiteX1209" fmla="*/ 1152525 w 1387792"/>
                <a:gd name="connsiteY1209" fmla="*/ 472440 h 642461"/>
                <a:gd name="connsiteX1210" fmla="*/ 1149191 w 1387792"/>
                <a:gd name="connsiteY1210" fmla="*/ 471488 h 642461"/>
                <a:gd name="connsiteX1211" fmla="*/ 1145381 w 1387792"/>
                <a:gd name="connsiteY1211" fmla="*/ 470059 h 642461"/>
                <a:gd name="connsiteX1212" fmla="*/ 1141095 w 1387792"/>
                <a:gd name="connsiteY1212" fmla="*/ 470059 h 642461"/>
                <a:gd name="connsiteX1213" fmla="*/ 1136809 w 1387792"/>
                <a:gd name="connsiteY1213" fmla="*/ 470535 h 642461"/>
                <a:gd name="connsiteX1214" fmla="*/ 1134427 w 1387792"/>
                <a:gd name="connsiteY1214" fmla="*/ 469582 h 642461"/>
                <a:gd name="connsiteX1215" fmla="*/ 1132522 w 1387792"/>
                <a:gd name="connsiteY1215" fmla="*/ 468154 h 642461"/>
                <a:gd name="connsiteX1216" fmla="*/ 1132522 w 1387792"/>
                <a:gd name="connsiteY1216" fmla="*/ 467201 h 642461"/>
                <a:gd name="connsiteX1217" fmla="*/ 1135380 w 1387792"/>
                <a:gd name="connsiteY1217" fmla="*/ 464820 h 642461"/>
                <a:gd name="connsiteX1218" fmla="*/ 1139190 w 1387792"/>
                <a:gd name="connsiteY1218" fmla="*/ 462439 h 642461"/>
                <a:gd name="connsiteX1219" fmla="*/ 1144905 w 1387792"/>
                <a:gd name="connsiteY1219" fmla="*/ 461486 h 642461"/>
                <a:gd name="connsiteX1220" fmla="*/ 1151096 w 1387792"/>
                <a:gd name="connsiteY1220" fmla="*/ 459581 h 642461"/>
                <a:gd name="connsiteX1221" fmla="*/ 1154430 w 1387792"/>
                <a:gd name="connsiteY1221" fmla="*/ 458152 h 642461"/>
                <a:gd name="connsiteX1222" fmla="*/ 1158716 w 1387792"/>
                <a:gd name="connsiteY1222" fmla="*/ 457200 h 642461"/>
                <a:gd name="connsiteX1223" fmla="*/ 1163478 w 1387792"/>
                <a:gd name="connsiteY1223" fmla="*/ 456724 h 642461"/>
                <a:gd name="connsiteX1224" fmla="*/ 1165860 w 1387792"/>
                <a:gd name="connsiteY1224" fmla="*/ 457200 h 642461"/>
                <a:gd name="connsiteX1225" fmla="*/ 1172051 w 1387792"/>
                <a:gd name="connsiteY1225" fmla="*/ 455771 h 642461"/>
                <a:gd name="connsiteX1226" fmla="*/ 1182052 w 1387792"/>
                <a:gd name="connsiteY1226" fmla="*/ 452438 h 642461"/>
                <a:gd name="connsiteX1227" fmla="*/ 1191101 w 1387792"/>
                <a:gd name="connsiteY1227" fmla="*/ 449580 h 642461"/>
                <a:gd name="connsiteX1228" fmla="*/ 1193959 w 1387792"/>
                <a:gd name="connsiteY1228" fmla="*/ 448151 h 642461"/>
                <a:gd name="connsiteX1229" fmla="*/ 1196340 w 1387792"/>
                <a:gd name="connsiteY1229" fmla="*/ 449580 h 642461"/>
                <a:gd name="connsiteX1230" fmla="*/ 1197292 w 1387792"/>
                <a:gd name="connsiteY1230" fmla="*/ 452914 h 642461"/>
                <a:gd name="connsiteX1231" fmla="*/ 1200150 w 1387792"/>
                <a:gd name="connsiteY1231" fmla="*/ 454819 h 642461"/>
                <a:gd name="connsiteX1232" fmla="*/ 1203007 w 1387792"/>
                <a:gd name="connsiteY1232" fmla="*/ 455771 h 642461"/>
                <a:gd name="connsiteX1233" fmla="*/ 1204436 w 1387792"/>
                <a:gd name="connsiteY1233" fmla="*/ 455771 h 642461"/>
                <a:gd name="connsiteX1234" fmla="*/ 1209198 w 1387792"/>
                <a:gd name="connsiteY1234" fmla="*/ 454342 h 642461"/>
                <a:gd name="connsiteX1235" fmla="*/ 1213961 w 1387792"/>
                <a:gd name="connsiteY1235" fmla="*/ 453390 h 642461"/>
                <a:gd name="connsiteX1236" fmla="*/ 1215866 w 1387792"/>
                <a:gd name="connsiteY1236" fmla="*/ 453866 h 642461"/>
                <a:gd name="connsiteX1237" fmla="*/ 1218247 w 1387792"/>
                <a:gd name="connsiteY1237" fmla="*/ 455771 h 642461"/>
                <a:gd name="connsiteX1238" fmla="*/ 1221105 w 1387792"/>
                <a:gd name="connsiteY1238" fmla="*/ 457200 h 642461"/>
                <a:gd name="connsiteX1239" fmla="*/ 1222534 w 1387792"/>
                <a:gd name="connsiteY1239" fmla="*/ 457200 h 642461"/>
                <a:gd name="connsiteX1240" fmla="*/ 1223963 w 1387792"/>
                <a:gd name="connsiteY1240" fmla="*/ 455771 h 642461"/>
                <a:gd name="connsiteX1241" fmla="*/ 1225391 w 1387792"/>
                <a:gd name="connsiteY1241" fmla="*/ 453390 h 642461"/>
                <a:gd name="connsiteX1242" fmla="*/ 1226344 w 1387792"/>
                <a:gd name="connsiteY1242" fmla="*/ 450056 h 642461"/>
                <a:gd name="connsiteX1243" fmla="*/ 1226344 w 1387792"/>
                <a:gd name="connsiteY1243" fmla="*/ 446722 h 642461"/>
                <a:gd name="connsiteX1244" fmla="*/ 1225867 w 1387792"/>
                <a:gd name="connsiteY1244" fmla="*/ 444817 h 642461"/>
                <a:gd name="connsiteX1245" fmla="*/ 1224915 w 1387792"/>
                <a:gd name="connsiteY1245" fmla="*/ 443865 h 642461"/>
                <a:gd name="connsiteX1246" fmla="*/ 1220628 w 1387792"/>
                <a:gd name="connsiteY1246" fmla="*/ 442436 h 642461"/>
                <a:gd name="connsiteX1247" fmla="*/ 1216342 w 1387792"/>
                <a:gd name="connsiteY1247" fmla="*/ 440531 h 642461"/>
                <a:gd name="connsiteX1248" fmla="*/ 1215866 w 1387792"/>
                <a:gd name="connsiteY1248" fmla="*/ 438626 h 642461"/>
                <a:gd name="connsiteX1249" fmla="*/ 1215866 w 1387792"/>
                <a:gd name="connsiteY1249" fmla="*/ 437197 h 642461"/>
                <a:gd name="connsiteX1250" fmla="*/ 1216819 w 1387792"/>
                <a:gd name="connsiteY1250" fmla="*/ 433864 h 642461"/>
                <a:gd name="connsiteX1251" fmla="*/ 1219676 w 1387792"/>
                <a:gd name="connsiteY1251" fmla="*/ 428149 h 642461"/>
                <a:gd name="connsiteX1252" fmla="*/ 1222534 w 1387792"/>
                <a:gd name="connsiteY1252" fmla="*/ 420052 h 642461"/>
                <a:gd name="connsiteX1253" fmla="*/ 1223963 w 1387792"/>
                <a:gd name="connsiteY1253" fmla="*/ 413385 h 642461"/>
                <a:gd name="connsiteX1254" fmla="*/ 1228725 w 1387792"/>
                <a:gd name="connsiteY1254" fmla="*/ 403860 h 642461"/>
                <a:gd name="connsiteX1255" fmla="*/ 1232535 w 1387792"/>
                <a:gd name="connsiteY1255" fmla="*/ 393859 h 642461"/>
                <a:gd name="connsiteX1256" fmla="*/ 1238250 w 1387792"/>
                <a:gd name="connsiteY1256" fmla="*/ 379571 h 642461"/>
                <a:gd name="connsiteX1257" fmla="*/ 1239202 w 1387792"/>
                <a:gd name="connsiteY1257" fmla="*/ 376714 h 642461"/>
                <a:gd name="connsiteX1258" fmla="*/ 1239678 w 1387792"/>
                <a:gd name="connsiteY1258" fmla="*/ 371951 h 642461"/>
                <a:gd name="connsiteX1259" fmla="*/ 1240155 w 1387792"/>
                <a:gd name="connsiteY1259" fmla="*/ 370046 h 642461"/>
                <a:gd name="connsiteX1260" fmla="*/ 1242060 w 1387792"/>
                <a:gd name="connsiteY1260" fmla="*/ 369094 h 642461"/>
                <a:gd name="connsiteX1261" fmla="*/ 1245394 w 1387792"/>
                <a:gd name="connsiteY1261" fmla="*/ 370046 h 642461"/>
                <a:gd name="connsiteX1262" fmla="*/ 1253966 w 1387792"/>
                <a:gd name="connsiteY1262" fmla="*/ 373380 h 642461"/>
                <a:gd name="connsiteX1263" fmla="*/ 1260634 w 1387792"/>
                <a:gd name="connsiteY1263" fmla="*/ 376238 h 642461"/>
                <a:gd name="connsiteX1264" fmla="*/ 1263491 w 1387792"/>
                <a:gd name="connsiteY1264" fmla="*/ 377190 h 642461"/>
                <a:gd name="connsiteX1265" fmla="*/ 1267301 w 1387792"/>
                <a:gd name="connsiteY1265" fmla="*/ 378142 h 642461"/>
                <a:gd name="connsiteX1266" fmla="*/ 1273492 w 1387792"/>
                <a:gd name="connsiteY1266" fmla="*/ 379095 h 642461"/>
                <a:gd name="connsiteX1267" fmla="*/ 1277302 w 1387792"/>
                <a:gd name="connsiteY1267" fmla="*/ 378619 h 642461"/>
                <a:gd name="connsiteX1268" fmla="*/ 1280636 w 1387792"/>
                <a:gd name="connsiteY1268" fmla="*/ 378142 h 642461"/>
                <a:gd name="connsiteX1269" fmla="*/ 1284922 w 1387792"/>
                <a:gd name="connsiteY1269" fmla="*/ 378142 h 642461"/>
                <a:gd name="connsiteX1270" fmla="*/ 1291590 w 1387792"/>
                <a:gd name="connsiteY1270" fmla="*/ 379095 h 642461"/>
                <a:gd name="connsiteX1271" fmla="*/ 1293495 w 1387792"/>
                <a:gd name="connsiteY1271" fmla="*/ 379095 h 642461"/>
                <a:gd name="connsiteX1272" fmla="*/ 1295876 w 1387792"/>
                <a:gd name="connsiteY1272" fmla="*/ 379095 h 642461"/>
                <a:gd name="connsiteX1273" fmla="*/ 1297781 w 1387792"/>
                <a:gd name="connsiteY1273" fmla="*/ 380524 h 642461"/>
                <a:gd name="connsiteX1274" fmla="*/ 1298734 w 1387792"/>
                <a:gd name="connsiteY1274" fmla="*/ 383857 h 642461"/>
                <a:gd name="connsiteX1275" fmla="*/ 1300163 w 1387792"/>
                <a:gd name="connsiteY1275" fmla="*/ 385286 h 642461"/>
                <a:gd name="connsiteX1276" fmla="*/ 1302544 w 1387792"/>
                <a:gd name="connsiteY1276" fmla="*/ 384810 h 642461"/>
                <a:gd name="connsiteX1277" fmla="*/ 1307782 w 1387792"/>
                <a:gd name="connsiteY1277" fmla="*/ 381952 h 642461"/>
                <a:gd name="connsiteX1278" fmla="*/ 1311116 w 1387792"/>
                <a:gd name="connsiteY1278" fmla="*/ 379571 h 642461"/>
                <a:gd name="connsiteX1279" fmla="*/ 1315402 w 1387792"/>
                <a:gd name="connsiteY1279" fmla="*/ 376238 h 642461"/>
                <a:gd name="connsiteX1280" fmla="*/ 1319689 w 1387792"/>
                <a:gd name="connsiteY1280" fmla="*/ 375761 h 642461"/>
                <a:gd name="connsiteX1281" fmla="*/ 1323975 w 1387792"/>
                <a:gd name="connsiteY1281" fmla="*/ 374809 h 642461"/>
                <a:gd name="connsiteX1282" fmla="*/ 1325403 w 1387792"/>
                <a:gd name="connsiteY1282" fmla="*/ 373380 h 642461"/>
                <a:gd name="connsiteX1283" fmla="*/ 1326832 w 1387792"/>
                <a:gd name="connsiteY1283" fmla="*/ 369570 h 642461"/>
                <a:gd name="connsiteX1284" fmla="*/ 1329690 w 1387792"/>
                <a:gd name="connsiteY1284" fmla="*/ 366713 h 642461"/>
                <a:gd name="connsiteX1285" fmla="*/ 1330166 w 1387792"/>
                <a:gd name="connsiteY1285" fmla="*/ 362902 h 642461"/>
                <a:gd name="connsiteX1286" fmla="*/ 1329214 w 1387792"/>
                <a:gd name="connsiteY1286" fmla="*/ 360521 h 642461"/>
                <a:gd name="connsiteX1287" fmla="*/ 1327309 w 1387792"/>
                <a:gd name="connsiteY1287" fmla="*/ 356235 h 642461"/>
                <a:gd name="connsiteX1288" fmla="*/ 1327309 w 1387792"/>
                <a:gd name="connsiteY1288" fmla="*/ 353377 h 642461"/>
                <a:gd name="connsiteX1289" fmla="*/ 1326356 w 1387792"/>
                <a:gd name="connsiteY1289" fmla="*/ 345281 h 642461"/>
                <a:gd name="connsiteX1290" fmla="*/ 1324927 w 1387792"/>
                <a:gd name="connsiteY1290" fmla="*/ 338138 h 642461"/>
                <a:gd name="connsiteX1291" fmla="*/ 1326356 w 1387792"/>
                <a:gd name="connsiteY1291" fmla="*/ 332422 h 642461"/>
                <a:gd name="connsiteX1292" fmla="*/ 1328738 w 1387792"/>
                <a:gd name="connsiteY1292" fmla="*/ 325755 h 642461"/>
                <a:gd name="connsiteX1293" fmla="*/ 1329690 w 1387792"/>
                <a:gd name="connsiteY1293" fmla="*/ 323850 h 642461"/>
                <a:gd name="connsiteX1294" fmla="*/ 1331119 w 1387792"/>
                <a:gd name="connsiteY1294" fmla="*/ 320992 h 642461"/>
                <a:gd name="connsiteX1295" fmla="*/ 1333023 w 1387792"/>
                <a:gd name="connsiteY1295" fmla="*/ 317659 h 642461"/>
                <a:gd name="connsiteX1296" fmla="*/ 1335881 w 1387792"/>
                <a:gd name="connsiteY1296" fmla="*/ 316706 h 642461"/>
                <a:gd name="connsiteX1297" fmla="*/ 1343501 w 1387792"/>
                <a:gd name="connsiteY1297" fmla="*/ 316230 h 642461"/>
                <a:gd name="connsiteX1298" fmla="*/ 1350645 w 1387792"/>
                <a:gd name="connsiteY1298" fmla="*/ 314801 h 642461"/>
                <a:gd name="connsiteX1299" fmla="*/ 1354455 w 1387792"/>
                <a:gd name="connsiteY1299" fmla="*/ 313372 h 642461"/>
                <a:gd name="connsiteX1300" fmla="*/ 1358265 w 1387792"/>
                <a:gd name="connsiteY1300" fmla="*/ 312420 h 642461"/>
                <a:gd name="connsiteX1301" fmla="*/ 1360646 w 1387792"/>
                <a:gd name="connsiteY1301" fmla="*/ 311467 h 642461"/>
                <a:gd name="connsiteX1302" fmla="*/ 1364456 w 1387792"/>
                <a:gd name="connsiteY1302" fmla="*/ 306705 h 642461"/>
                <a:gd name="connsiteX1303" fmla="*/ 1366361 w 1387792"/>
                <a:gd name="connsiteY1303" fmla="*/ 303847 h 642461"/>
                <a:gd name="connsiteX1304" fmla="*/ 1367790 w 1387792"/>
                <a:gd name="connsiteY1304" fmla="*/ 296704 h 642461"/>
                <a:gd name="connsiteX1305" fmla="*/ 1366838 w 1387792"/>
                <a:gd name="connsiteY1305" fmla="*/ 293370 h 642461"/>
                <a:gd name="connsiteX1306" fmla="*/ 1367790 w 1387792"/>
                <a:gd name="connsiteY1306" fmla="*/ 290513 h 642461"/>
                <a:gd name="connsiteX1307" fmla="*/ 1369695 w 1387792"/>
                <a:gd name="connsiteY1307" fmla="*/ 288607 h 642461"/>
                <a:gd name="connsiteX1308" fmla="*/ 1372552 w 1387792"/>
                <a:gd name="connsiteY1308" fmla="*/ 286702 h 642461"/>
                <a:gd name="connsiteX1309" fmla="*/ 1374457 w 1387792"/>
                <a:gd name="connsiteY1309" fmla="*/ 286226 h 642461"/>
                <a:gd name="connsiteX1310" fmla="*/ 1378267 w 1387792"/>
                <a:gd name="connsiteY1310" fmla="*/ 285750 h 642461"/>
                <a:gd name="connsiteX1311" fmla="*/ 1384459 w 1387792"/>
                <a:gd name="connsiteY1311" fmla="*/ 285750 h 642461"/>
                <a:gd name="connsiteX1312" fmla="*/ 1387792 w 1387792"/>
                <a:gd name="connsiteY1312" fmla="*/ 286702 h 642461"/>
                <a:gd name="connsiteX1313" fmla="*/ 1384935 w 1387792"/>
                <a:gd name="connsiteY1313" fmla="*/ 283369 h 642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</a:cxnLst>
              <a:rect l="l" t="t" r="r" b="b"/>
              <a:pathLst>
                <a:path w="1387792" h="642461">
                  <a:moveTo>
                    <a:pt x="207169" y="442913"/>
                  </a:moveTo>
                  <a:lnTo>
                    <a:pt x="207645" y="441007"/>
                  </a:lnTo>
                  <a:lnTo>
                    <a:pt x="206692" y="438626"/>
                  </a:lnTo>
                  <a:lnTo>
                    <a:pt x="204788" y="438150"/>
                  </a:lnTo>
                  <a:lnTo>
                    <a:pt x="202882" y="440531"/>
                  </a:lnTo>
                  <a:lnTo>
                    <a:pt x="204311" y="442436"/>
                  </a:lnTo>
                  <a:lnTo>
                    <a:pt x="206692" y="443389"/>
                  </a:lnTo>
                  <a:lnTo>
                    <a:pt x="207169" y="442913"/>
                  </a:lnTo>
                  <a:close/>
                  <a:moveTo>
                    <a:pt x="117157" y="461963"/>
                  </a:moveTo>
                  <a:lnTo>
                    <a:pt x="117157" y="459581"/>
                  </a:lnTo>
                  <a:lnTo>
                    <a:pt x="119539" y="457676"/>
                  </a:lnTo>
                  <a:lnTo>
                    <a:pt x="119539" y="456724"/>
                  </a:lnTo>
                  <a:lnTo>
                    <a:pt x="117634" y="457200"/>
                  </a:lnTo>
                  <a:lnTo>
                    <a:pt x="116205" y="458152"/>
                  </a:lnTo>
                  <a:lnTo>
                    <a:pt x="115252" y="462439"/>
                  </a:lnTo>
                  <a:lnTo>
                    <a:pt x="118586" y="466725"/>
                  </a:lnTo>
                  <a:lnTo>
                    <a:pt x="120491" y="466725"/>
                  </a:lnTo>
                  <a:lnTo>
                    <a:pt x="121920" y="465772"/>
                  </a:lnTo>
                  <a:lnTo>
                    <a:pt x="119063" y="464820"/>
                  </a:lnTo>
                  <a:lnTo>
                    <a:pt x="117157" y="461963"/>
                  </a:lnTo>
                  <a:close/>
                  <a:moveTo>
                    <a:pt x="435769" y="443389"/>
                  </a:moveTo>
                  <a:lnTo>
                    <a:pt x="435292" y="440055"/>
                  </a:lnTo>
                  <a:lnTo>
                    <a:pt x="435292" y="437197"/>
                  </a:lnTo>
                  <a:lnTo>
                    <a:pt x="434816" y="435769"/>
                  </a:lnTo>
                  <a:lnTo>
                    <a:pt x="433864" y="435769"/>
                  </a:lnTo>
                  <a:lnTo>
                    <a:pt x="433388" y="434816"/>
                  </a:lnTo>
                  <a:lnTo>
                    <a:pt x="433388" y="433388"/>
                  </a:lnTo>
                  <a:lnTo>
                    <a:pt x="432435" y="432435"/>
                  </a:lnTo>
                  <a:lnTo>
                    <a:pt x="431006" y="431959"/>
                  </a:lnTo>
                  <a:lnTo>
                    <a:pt x="429577" y="430530"/>
                  </a:lnTo>
                  <a:lnTo>
                    <a:pt x="427672" y="427196"/>
                  </a:lnTo>
                  <a:lnTo>
                    <a:pt x="426720" y="426244"/>
                  </a:lnTo>
                  <a:lnTo>
                    <a:pt x="425767" y="427196"/>
                  </a:lnTo>
                  <a:lnTo>
                    <a:pt x="424815" y="429577"/>
                  </a:lnTo>
                  <a:lnTo>
                    <a:pt x="423863" y="431006"/>
                  </a:lnTo>
                  <a:lnTo>
                    <a:pt x="423386" y="431006"/>
                  </a:lnTo>
                  <a:lnTo>
                    <a:pt x="422910" y="430054"/>
                  </a:lnTo>
                  <a:lnTo>
                    <a:pt x="422910" y="428149"/>
                  </a:lnTo>
                  <a:lnTo>
                    <a:pt x="422434" y="427196"/>
                  </a:lnTo>
                  <a:lnTo>
                    <a:pt x="421481" y="427196"/>
                  </a:lnTo>
                  <a:lnTo>
                    <a:pt x="421005" y="428625"/>
                  </a:lnTo>
                  <a:lnTo>
                    <a:pt x="420528" y="431482"/>
                  </a:lnTo>
                  <a:lnTo>
                    <a:pt x="418623" y="434340"/>
                  </a:lnTo>
                  <a:lnTo>
                    <a:pt x="415766" y="436721"/>
                  </a:lnTo>
                  <a:lnTo>
                    <a:pt x="413861" y="439102"/>
                  </a:lnTo>
                  <a:lnTo>
                    <a:pt x="413385" y="440055"/>
                  </a:lnTo>
                  <a:lnTo>
                    <a:pt x="415290" y="441007"/>
                  </a:lnTo>
                  <a:lnTo>
                    <a:pt x="420052" y="443865"/>
                  </a:lnTo>
                  <a:lnTo>
                    <a:pt x="424815" y="446722"/>
                  </a:lnTo>
                  <a:lnTo>
                    <a:pt x="429577" y="449580"/>
                  </a:lnTo>
                  <a:lnTo>
                    <a:pt x="434340" y="452438"/>
                  </a:lnTo>
                  <a:lnTo>
                    <a:pt x="436721" y="453866"/>
                  </a:lnTo>
                  <a:lnTo>
                    <a:pt x="437197" y="452914"/>
                  </a:lnTo>
                  <a:lnTo>
                    <a:pt x="437673" y="450532"/>
                  </a:lnTo>
                  <a:lnTo>
                    <a:pt x="437197" y="447199"/>
                  </a:lnTo>
                  <a:lnTo>
                    <a:pt x="435769" y="443389"/>
                  </a:lnTo>
                  <a:close/>
                  <a:moveTo>
                    <a:pt x="126682" y="461010"/>
                  </a:moveTo>
                  <a:lnTo>
                    <a:pt x="127159" y="460057"/>
                  </a:lnTo>
                  <a:lnTo>
                    <a:pt x="127635" y="456724"/>
                  </a:lnTo>
                  <a:lnTo>
                    <a:pt x="125730" y="457200"/>
                  </a:lnTo>
                  <a:lnTo>
                    <a:pt x="124301" y="459581"/>
                  </a:lnTo>
                  <a:lnTo>
                    <a:pt x="125253" y="462439"/>
                  </a:lnTo>
                  <a:lnTo>
                    <a:pt x="126682" y="461010"/>
                  </a:lnTo>
                  <a:close/>
                  <a:moveTo>
                    <a:pt x="1384935" y="283369"/>
                  </a:moveTo>
                  <a:lnTo>
                    <a:pt x="1382553" y="280511"/>
                  </a:lnTo>
                  <a:lnTo>
                    <a:pt x="1379696" y="279559"/>
                  </a:lnTo>
                  <a:lnTo>
                    <a:pt x="1376839" y="279082"/>
                  </a:lnTo>
                  <a:lnTo>
                    <a:pt x="1374457" y="277654"/>
                  </a:lnTo>
                  <a:lnTo>
                    <a:pt x="1373028" y="276225"/>
                  </a:lnTo>
                  <a:lnTo>
                    <a:pt x="1368266" y="269081"/>
                  </a:lnTo>
                  <a:lnTo>
                    <a:pt x="1364932" y="265747"/>
                  </a:lnTo>
                  <a:lnTo>
                    <a:pt x="1362075" y="265747"/>
                  </a:lnTo>
                  <a:lnTo>
                    <a:pt x="1361598" y="263842"/>
                  </a:lnTo>
                  <a:lnTo>
                    <a:pt x="1363503" y="261938"/>
                  </a:lnTo>
                  <a:lnTo>
                    <a:pt x="1365885" y="260032"/>
                  </a:lnTo>
                  <a:lnTo>
                    <a:pt x="1365885" y="257651"/>
                  </a:lnTo>
                  <a:lnTo>
                    <a:pt x="1363980" y="256222"/>
                  </a:lnTo>
                  <a:lnTo>
                    <a:pt x="1361598" y="256699"/>
                  </a:lnTo>
                  <a:lnTo>
                    <a:pt x="1358741" y="259556"/>
                  </a:lnTo>
                  <a:lnTo>
                    <a:pt x="1355407" y="262414"/>
                  </a:lnTo>
                  <a:lnTo>
                    <a:pt x="1351121" y="264795"/>
                  </a:lnTo>
                  <a:lnTo>
                    <a:pt x="1349216" y="266700"/>
                  </a:lnTo>
                  <a:lnTo>
                    <a:pt x="1347311" y="268605"/>
                  </a:lnTo>
                  <a:lnTo>
                    <a:pt x="1344453" y="268129"/>
                  </a:lnTo>
                  <a:lnTo>
                    <a:pt x="1342072" y="268129"/>
                  </a:lnTo>
                  <a:lnTo>
                    <a:pt x="1340167" y="268129"/>
                  </a:lnTo>
                  <a:lnTo>
                    <a:pt x="1338739" y="265747"/>
                  </a:lnTo>
                  <a:lnTo>
                    <a:pt x="1336834" y="265271"/>
                  </a:lnTo>
                  <a:lnTo>
                    <a:pt x="1323975" y="263366"/>
                  </a:lnTo>
                  <a:lnTo>
                    <a:pt x="1319689" y="262414"/>
                  </a:lnTo>
                  <a:lnTo>
                    <a:pt x="1316831" y="263366"/>
                  </a:lnTo>
                  <a:lnTo>
                    <a:pt x="1314926" y="262414"/>
                  </a:lnTo>
                  <a:lnTo>
                    <a:pt x="1313973" y="260032"/>
                  </a:lnTo>
                  <a:lnTo>
                    <a:pt x="1311592" y="256222"/>
                  </a:lnTo>
                  <a:lnTo>
                    <a:pt x="1309688" y="252889"/>
                  </a:lnTo>
                  <a:lnTo>
                    <a:pt x="1307306" y="249555"/>
                  </a:lnTo>
                  <a:lnTo>
                    <a:pt x="1306353" y="247174"/>
                  </a:lnTo>
                  <a:lnTo>
                    <a:pt x="1307306" y="244792"/>
                  </a:lnTo>
                  <a:lnTo>
                    <a:pt x="1306830" y="242411"/>
                  </a:lnTo>
                  <a:lnTo>
                    <a:pt x="1304448" y="241459"/>
                  </a:lnTo>
                  <a:lnTo>
                    <a:pt x="1301591" y="241459"/>
                  </a:lnTo>
                  <a:lnTo>
                    <a:pt x="1293495" y="236696"/>
                  </a:lnTo>
                  <a:lnTo>
                    <a:pt x="1289685" y="235744"/>
                  </a:lnTo>
                  <a:lnTo>
                    <a:pt x="1286351" y="234791"/>
                  </a:lnTo>
                  <a:lnTo>
                    <a:pt x="1283494" y="234791"/>
                  </a:lnTo>
                  <a:lnTo>
                    <a:pt x="1281113" y="232410"/>
                  </a:lnTo>
                  <a:lnTo>
                    <a:pt x="1278731" y="225742"/>
                  </a:lnTo>
                  <a:lnTo>
                    <a:pt x="1278255" y="221932"/>
                  </a:lnTo>
                  <a:lnTo>
                    <a:pt x="1275873" y="218122"/>
                  </a:lnTo>
                  <a:lnTo>
                    <a:pt x="1272540" y="214789"/>
                  </a:lnTo>
                  <a:lnTo>
                    <a:pt x="1270635" y="210502"/>
                  </a:lnTo>
                  <a:lnTo>
                    <a:pt x="1267777" y="208597"/>
                  </a:lnTo>
                  <a:lnTo>
                    <a:pt x="1263015" y="205740"/>
                  </a:lnTo>
                  <a:lnTo>
                    <a:pt x="1258252" y="203359"/>
                  </a:lnTo>
                  <a:lnTo>
                    <a:pt x="1250632" y="200501"/>
                  </a:lnTo>
                  <a:lnTo>
                    <a:pt x="1247775" y="200501"/>
                  </a:lnTo>
                  <a:lnTo>
                    <a:pt x="1243965" y="200977"/>
                  </a:lnTo>
                  <a:lnTo>
                    <a:pt x="1241584" y="202406"/>
                  </a:lnTo>
                  <a:lnTo>
                    <a:pt x="1239202" y="205264"/>
                  </a:lnTo>
                  <a:lnTo>
                    <a:pt x="1235869" y="205264"/>
                  </a:lnTo>
                  <a:lnTo>
                    <a:pt x="1230630" y="205264"/>
                  </a:lnTo>
                  <a:lnTo>
                    <a:pt x="1229201" y="206216"/>
                  </a:lnTo>
                  <a:lnTo>
                    <a:pt x="1228248" y="208121"/>
                  </a:lnTo>
                  <a:lnTo>
                    <a:pt x="1225391" y="210502"/>
                  </a:lnTo>
                  <a:lnTo>
                    <a:pt x="1221581" y="212407"/>
                  </a:lnTo>
                  <a:lnTo>
                    <a:pt x="1215866" y="211931"/>
                  </a:lnTo>
                  <a:lnTo>
                    <a:pt x="1212056" y="212884"/>
                  </a:lnTo>
                  <a:lnTo>
                    <a:pt x="1208246" y="213360"/>
                  </a:lnTo>
                  <a:lnTo>
                    <a:pt x="1202531" y="210979"/>
                  </a:lnTo>
                  <a:lnTo>
                    <a:pt x="1196340" y="210979"/>
                  </a:lnTo>
                  <a:lnTo>
                    <a:pt x="1192530" y="211931"/>
                  </a:lnTo>
                  <a:lnTo>
                    <a:pt x="1186815" y="211931"/>
                  </a:lnTo>
                  <a:lnTo>
                    <a:pt x="1185863" y="210502"/>
                  </a:lnTo>
                  <a:lnTo>
                    <a:pt x="1186339" y="208121"/>
                  </a:lnTo>
                  <a:lnTo>
                    <a:pt x="1185863" y="206216"/>
                  </a:lnTo>
                  <a:lnTo>
                    <a:pt x="1184910" y="204311"/>
                  </a:lnTo>
                  <a:lnTo>
                    <a:pt x="1183957" y="202406"/>
                  </a:lnTo>
                  <a:lnTo>
                    <a:pt x="1181576" y="201930"/>
                  </a:lnTo>
                  <a:lnTo>
                    <a:pt x="1174909" y="202882"/>
                  </a:lnTo>
                  <a:lnTo>
                    <a:pt x="1173003" y="201930"/>
                  </a:lnTo>
                  <a:lnTo>
                    <a:pt x="1173003" y="200025"/>
                  </a:lnTo>
                  <a:lnTo>
                    <a:pt x="1173956" y="197644"/>
                  </a:lnTo>
                  <a:lnTo>
                    <a:pt x="1174909" y="194310"/>
                  </a:lnTo>
                  <a:lnTo>
                    <a:pt x="1174432" y="192405"/>
                  </a:lnTo>
                  <a:lnTo>
                    <a:pt x="1171098" y="192881"/>
                  </a:lnTo>
                  <a:lnTo>
                    <a:pt x="1169194" y="192881"/>
                  </a:lnTo>
                  <a:lnTo>
                    <a:pt x="1168241" y="190500"/>
                  </a:lnTo>
                  <a:lnTo>
                    <a:pt x="1166336" y="188595"/>
                  </a:lnTo>
                  <a:lnTo>
                    <a:pt x="1163955" y="188595"/>
                  </a:lnTo>
                  <a:lnTo>
                    <a:pt x="1161097" y="188119"/>
                  </a:lnTo>
                  <a:lnTo>
                    <a:pt x="1158240" y="189071"/>
                  </a:lnTo>
                  <a:lnTo>
                    <a:pt x="1156811" y="191452"/>
                  </a:lnTo>
                  <a:lnTo>
                    <a:pt x="1154906" y="191929"/>
                  </a:lnTo>
                  <a:lnTo>
                    <a:pt x="1153001" y="192405"/>
                  </a:lnTo>
                  <a:lnTo>
                    <a:pt x="1151572" y="193357"/>
                  </a:lnTo>
                  <a:lnTo>
                    <a:pt x="1150620" y="195263"/>
                  </a:lnTo>
                  <a:lnTo>
                    <a:pt x="1151096" y="197167"/>
                  </a:lnTo>
                  <a:lnTo>
                    <a:pt x="1151572" y="201454"/>
                  </a:lnTo>
                  <a:lnTo>
                    <a:pt x="1150620" y="203835"/>
                  </a:lnTo>
                  <a:lnTo>
                    <a:pt x="1147763" y="205264"/>
                  </a:lnTo>
                  <a:lnTo>
                    <a:pt x="1145381" y="204788"/>
                  </a:lnTo>
                  <a:lnTo>
                    <a:pt x="1143476" y="205264"/>
                  </a:lnTo>
                  <a:lnTo>
                    <a:pt x="1140142" y="207645"/>
                  </a:lnTo>
                  <a:lnTo>
                    <a:pt x="1138714" y="208597"/>
                  </a:lnTo>
                  <a:lnTo>
                    <a:pt x="1138238" y="210026"/>
                  </a:lnTo>
                  <a:lnTo>
                    <a:pt x="1138238" y="212407"/>
                  </a:lnTo>
                  <a:lnTo>
                    <a:pt x="1135380" y="211455"/>
                  </a:lnTo>
                  <a:lnTo>
                    <a:pt x="1131094" y="203359"/>
                  </a:lnTo>
                  <a:lnTo>
                    <a:pt x="1126331" y="194310"/>
                  </a:lnTo>
                  <a:lnTo>
                    <a:pt x="1120616" y="184785"/>
                  </a:lnTo>
                  <a:lnTo>
                    <a:pt x="1117759" y="179546"/>
                  </a:lnTo>
                  <a:lnTo>
                    <a:pt x="1106805" y="162877"/>
                  </a:lnTo>
                  <a:lnTo>
                    <a:pt x="1101566" y="154781"/>
                  </a:lnTo>
                  <a:lnTo>
                    <a:pt x="1092517" y="140970"/>
                  </a:lnTo>
                  <a:lnTo>
                    <a:pt x="1083945" y="128111"/>
                  </a:lnTo>
                  <a:lnTo>
                    <a:pt x="1074420" y="114776"/>
                  </a:lnTo>
                  <a:lnTo>
                    <a:pt x="1068705" y="107156"/>
                  </a:lnTo>
                  <a:lnTo>
                    <a:pt x="1062990" y="99060"/>
                  </a:lnTo>
                  <a:lnTo>
                    <a:pt x="1061085" y="96679"/>
                  </a:lnTo>
                  <a:lnTo>
                    <a:pt x="1057751" y="93821"/>
                  </a:lnTo>
                  <a:lnTo>
                    <a:pt x="1049655" y="88106"/>
                  </a:lnTo>
                  <a:lnTo>
                    <a:pt x="1038225" y="80010"/>
                  </a:lnTo>
                  <a:lnTo>
                    <a:pt x="1027747" y="72866"/>
                  </a:lnTo>
                  <a:lnTo>
                    <a:pt x="1019175" y="67151"/>
                  </a:lnTo>
                  <a:lnTo>
                    <a:pt x="1017270" y="64770"/>
                  </a:lnTo>
                  <a:lnTo>
                    <a:pt x="1016317" y="63341"/>
                  </a:lnTo>
                  <a:lnTo>
                    <a:pt x="1015365" y="61913"/>
                  </a:lnTo>
                  <a:lnTo>
                    <a:pt x="1013936" y="59055"/>
                  </a:lnTo>
                  <a:lnTo>
                    <a:pt x="1013936" y="57150"/>
                  </a:lnTo>
                  <a:lnTo>
                    <a:pt x="1022032" y="57626"/>
                  </a:lnTo>
                  <a:lnTo>
                    <a:pt x="1023461" y="55721"/>
                  </a:lnTo>
                  <a:lnTo>
                    <a:pt x="1026319" y="49054"/>
                  </a:lnTo>
                  <a:lnTo>
                    <a:pt x="1027747" y="43339"/>
                  </a:lnTo>
                  <a:lnTo>
                    <a:pt x="1024890" y="43815"/>
                  </a:lnTo>
                  <a:lnTo>
                    <a:pt x="1020127" y="46196"/>
                  </a:lnTo>
                  <a:lnTo>
                    <a:pt x="1017746" y="48101"/>
                  </a:lnTo>
                  <a:lnTo>
                    <a:pt x="1016317" y="49054"/>
                  </a:lnTo>
                  <a:lnTo>
                    <a:pt x="1008697" y="50006"/>
                  </a:lnTo>
                  <a:lnTo>
                    <a:pt x="1004411" y="52388"/>
                  </a:lnTo>
                  <a:lnTo>
                    <a:pt x="995363" y="56674"/>
                  </a:lnTo>
                  <a:lnTo>
                    <a:pt x="989171" y="59055"/>
                  </a:lnTo>
                  <a:lnTo>
                    <a:pt x="987742" y="59531"/>
                  </a:lnTo>
                  <a:lnTo>
                    <a:pt x="980122" y="60484"/>
                  </a:lnTo>
                  <a:lnTo>
                    <a:pt x="978694" y="61436"/>
                  </a:lnTo>
                  <a:lnTo>
                    <a:pt x="978694" y="63817"/>
                  </a:lnTo>
                  <a:lnTo>
                    <a:pt x="978217" y="66199"/>
                  </a:lnTo>
                  <a:lnTo>
                    <a:pt x="972978" y="69532"/>
                  </a:lnTo>
                  <a:lnTo>
                    <a:pt x="967264" y="72866"/>
                  </a:lnTo>
                  <a:lnTo>
                    <a:pt x="964882" y="73342"/>
                  </a:lnTo>
                  <a:lnTo>
                    <a:pt x="961548" y="72866"/>
                  </a:lnTo>
                  <a:lnTo>
                    <a:pt x="959644" y="73342"/>
                  </a:lnTo>
                  <a:lnTo>
                    <a:pt x="954405" y="76676"/>
                  </a:lnTo>
                  <a:lnTo>
                    <a:pt x="946785" y="81439"/>
                  </a:lnTo>
                  <a:lnTo>
                    <a:pt x="945832" y="83344"/>
                  </a:lnTo>
                  <a:lnTo>
                    <a:pt x="945832" y="85725"/>
                  </a:lnTo>
                  <a:lnTo>
                    <a:pt x="944880" y="87630"/>
                  </a:lnTo>
                  <a:lnTo>
                    <a:pt x="942975" y="88582"/>
                  </a:lnTo>
                  <a:lnTo>
                    <a:pt x="940594" y="86677"/>
                  </a:lnTo>
                  <a:lnTo>
                    <a:pt x="938213" y="84296"/>
                  </a:lnTo>
                  <a:lnTo>
                    <a:pt x="933450" y="82867"/>
                  </a:lnTo>
                  <a:lnTo>
                    <a:pt x="926306" y="82391"/>
                  </a:lnTo>
                  <a:lnTo>
                    <a:pt x="922020" y="83344"/>
                  </a:lnTo>
                  <a:lnTo>
                    <a:pt x="919163" y="84772"/>
                  </a:lnTo>
                  <a:lnTo>
                    <a:pt x="913447" y="89535"/>
                  </a:lnTo>
                  <a:lnTo>
                    <a:pt x="911066" y="90488"/>
                  </a:lnTo>
                  <a:lnTo>
                    <a:pt x="909638" y="90011"/>
                  </a:lnTo>
                  <a:lnTo>
                    <a:pt x="909161" y="87630"/>
                  </a:lnTo>
                  <a:lnTo>
                    <a:pt x="907732" y="85725"/>
                  </a:lnTo>
                  <a:lnTo>
                    <a:pt x="906303" y="83344"/>
                  </a:lnTo>
                  <a:lnTo>
                    <a:pt x="906780" y="78105"/>
                  </a:lnTo>
                  <a:lnTo>
                    <a:pt x="910114" y="73342"/>
                  </a:lnTo>
                  <a:lnTo>
                    <a:pt x="915352" y="70485"/>
                  </a:lnTo>
                  <a:lnTo>
                    <a:pt x="919639" y="67627"/>
                  </a:lnTo>
                  <a:lnTo>
                    <a:pt x="921067" y="64770"/>
                  </a:lnTo>
                  <a:lnTo>
                    <a:pt x="921067" y="62865"/>
                  </a:lnTo>
                  <a:lnTo>
                    <a:pt x="919639" y="61913"/>
                  </a:lnTo>
                  <a:lnTo>
                    <a:pt x="918210" y="61913"/>
                  </a:lnTo>
                  <a:lnTo>
                    <a:pt x="917257" y="62865"/>
                  </a:lnTo>
                  <a:lnTo>
                    <a:pt x="914400" y="64770"/>
                  </a:lnTo>
                  <a:lnTo>
                    <a:pt x="910114" y="66675"/>
                  </a:lnTo>
                  <a:lnTo>
                    <a:pt x="906780" y="67151"/>
                  </a:lnTo>
                  <a:lnTo>
                    <a:pt x="905351" y="67151"/>
                  </a:lnTo>
                  <a:lnTo>
                    <a:pt x="901541" y="66199"/>
                  </a:lnTo>
                  <a:lnTo>
                    <a:pt x="894397" y="60484"/>
                  </a:lnTo>
                  <a:lnTo>
                    <a:pt x="888682" y="59531"/>
                  </a:lnTo>
                  <a:lnTo>
                    <a:pt x="884872" y="59055"/>
                  </a:lnTo>
                  <a:lnTo>
                    <a:pt x="883444" y="59531"/>
                  </a:lnTo>
                  <a:lnTo>
                    <a:pt x="882967" y="60960"/>
                  </a:lnTo>
                  <a:lnTo>
                    <a:pt x="883444" y="62389"/>
                  </a:lnTo>
                  <a:lnTo>
                    <a:pt x="884396" y="63817"/>
                  </a:lnTo>
                  <a:lnTo>
                    <a:pt x="883920" y="65246"/>
                  </a:lnTo>
                  <a:lnTo>
                    <a:pt x="882015" y="66199"/>
                  </a:lnTo>
                  <a:lnTo>
                    <a:pt x="879157" y="67627"/>
                  </a:lnTo>
                  <a:lnTo>
                    <a:pt x="877728" y="66675"/>
                  </a:lnTo>
                  <a:lnTo>
                    <a:pt x="876776" y="62389"/>
                  </a:lnTo>
                  <a:lnTo>
                    <a:pt x="876776" y="59055"/>
                  </a:lnTo>
                  <a:lnTo>
                    <a:pt x="874871" y="56197"/>
                  </a:lnTo>
                  <a:lnTo>
                    <a:pt x="872966" y="51911"/>
                  </a:lnTo>
                  <a:lnTo>
                    <a:pt x="870109" y="49530"/>
                  </a:lnTo>
                  <a:lnTo>
                    <a:pt x="867251" y="50482"/>
                  </a:lnTo>
                  <a:lnTo>
                    <a:pt x="865822" y="54292"/>
                  </a:lnTo>
                  <a:lnTo>
                    <a:pt x="863917" y="55721"/>
                  </a:lnTo>
                  <a:lnTo>
                    <a:pt x="860107" y="54769"/>
                  </a:lnTo>
                  <a:lnTo>
                    <a:pt x="852964" y="56674"/>
                  </a:lnTo>
                  <a:lnTo>
                    <a:pt x="841534" y="57626"/>
                  </a:lnTo>
                  <a:lnTo>
                    <a:pt x="833438" y="55245"/>
                  </a:lnTo>
                  <a:lnTo>
                    <a:pt x="832009" y="52864"/>
                  </a:lnTo>
                  <a:lnTo>
                    <a:pt x="835342" y="48101"/>
                  </a:lnTo>
                  <a:lnTo>
                    <a:pt x="835819" y="43815"/>
                  </a:lnTo>
                  <a:lnTo>
                    <a:pt x="835819" y="40005"/>
                  </a:lnTo>
                  <a:lnTo>
                    <a:pt x="836771" y="37147"/>
                  </a:lnTo>
                  <a:lnTo>
                    <a:pt x="834866" y="31909"/>
                  </a:lnTo>
                  <a:lnTo>
                    <a:pt x="830103" y="20955"/>
                  </a:lnTo>
                  <a:lnTo>
                    <a:pt x="827246" y="12382"/>
                  </a:lnTo>
                  <a:lnTo>
                    <a:pt x="822960" y="6191"/>
                  </a:lnTo>
                  <a:lnTo>
                    <a:pt x="821055" y="4286"/>
                  </a:lnTo>
                  <a:lnTo>
                    <a:pt x="812482" y="5239"/>
                  </a:lnTo>
                  <a:lnTo>
                    <a:pt x="810101" y="6667"/>
                  </a:lnTo>
                  <a:lnTo>
                    <a:pt x="808672" y="8572"/>
                  </a:lnTo>
                  <a:lnTo>
                    <a:pt x="805815" y="10001"/>
                  </a:lnTo>
                  <a:lnTo>
                    <a:pt x="802005" y="10954"/>
                  </a:lnTo>
                  <a:lnTo>
                    <a:pt x="798671" y="10477"/>
                  </a:lnTo>
                  <a:lnTo>
                    <a:pt x="794861" y="9525"/>
                  </a:lnTo>
                  <a:lnTo>
                    <a:pt x="791051" y="7144"/>
                  </a:lnTo>
                  <a:lnTo>
                    <a:pt x="786765" y="4286"/>
                  </a:lnTo>
                  <a:lnTo>
                    <a:pt x="778192" y="1905"/>
                  </a:lnTo>
                  <a:lnTo>
                    <a:pt x="769620" y="952"/>
                  </a:lnTo>
                  <a:lnTo>
                    <a:pt x="760571" y="0"/>
                  </a:lnTo>
                  <a:lnTo>
                    <a:pt x="755809" y="1429"/>
                  </a:lnTo>
                  <a:lnTo>
                    <a:pt x="751522" y="3810"/>
                  </a:lnTo>
                  <a:lnTo>
                    <a:pt x="745331" y="8572"/>
                  </a:lnTo>
                  <a:lnTo>
                    <a:pt x="742473" y="9049"/>
                  </a:lnTo>
                  <a:lnTo>
                    <a:pt x="737711" y="9525"/>
                  </a:lnTo>
                  <a:lnTo>
                    <a:pt x="734377" y="10954"/>
                  </a:lnTo>
                  <a:lnTo>
                    <a:pt x="734853" y="13335"/>
                  </a:lnTo>
                  <a:lnTo>
                    <a:pt x="735330" y="16192"/>
                  </a:lnTo>
                  <a:lnTo>
                    <a:pt x="734377" y="18574"/>
                  </a:lnTo>
                  <a:lnTo>
                    <a:pt x="732472" y="20002"/>
                  </a:lnTo>
                  <a:lnTo>
                    <a:pt x="729615" y="20955"/>
                  </a:lnTo>
                  <a:lnTo>
                    <a:pt x="724852" y="21431"/>
                  </a:lnTo>
                  <a:lnTo>
                    <a:pt x="721042" y="21907"/>
                  </a:lnTo>
                  <a:lnTo>
                    <a:pt x="716280" y="25241"/>
                  </a:lnTo>
                  <a:lnTo>
                    <a:pt x="709136" y="26194"/>
                  </a:lnTo>
                  <a:lnTo>
                    <a:pt x="701516" y="27622"/>
                  </a:lnTo>
                  <a:lnTo>
                    <a:pt x="696277" y="29527"/>
                  </a:lnTo>
                  <a:lnTo>
                    <a:pt x="684371" y="31909"/>
                  </a:lnTo>
                  <a:lnTo>
                    <a:pt x="677703" y="32861"/>
                  </a:lnTo>
                  <a:lnTo>
                    <a:pt x="666273" y="35242"/>
                  </a:lnTo>
                  <a:lnTo>
                    <a:pt x="657225" y="35719"/>
                  </a:lnTo>
                  <a:lnTo>
                    <a:pt x="655796" y="34290"/>
                  </a:lnTo>
                  <a:lnTo>
                    <a:pt x="648652" y="37624"/>
                  </a:lnTo>
                  <a:lnTo>
                    <a:pt x="641032" y="37624"/>
                  </a:lnTo>
                  <a:lnTo>
                    <a:pt x="639603" y="39052"/>
                  </a:lnTo>
                  <a:lnTo>
                    <a:pt x="637698" y="40481"/>
                  </a:lnTo>
                  <a:lnTo>
                    <a:pt x="635794" y="40957"/>
                  </a:lnTo>
                  <a:lnTo>
                    <a:pt x="632936" y="42386"/>
                  </a:lnTo>
                  <a:lnTo>
                    <a:pt x="631507" y="45720"/>
                  </a:lnTo>
                  <a:lnTo>
                    <a:pt x="630555" y="49530"/>
                  </a:lnTo>
                  <a:lnTo>
                    <a:pt x="628173" y="50482"/>
                  </a:lnTo>
                  <a:lnTo>
                    <a:pt x="624840" y="49054"/>
                  </a:lnTo>
                  <a:lnTo>
                    <a:pt x="622459" y="47625"/>
                  </a:lnTo>
                  <a:lnTo>
                    <a:pt x="618648" y="49054"/>
                  </a:lnTo>
                  <a:lnTo>
                    <a:pt x="613410" y="50006"/>
                  </a:lnTo>
                  <a:lnTo>
                    <a:pt x="609123" y="49530"/>
                  </a:lnTo>
                  <a:lnTo>
                    <a:pt x="606742" y="48577"/>
                  </a:lnTo>
                  <a:lnTo>
                    <a:pt x="597694" y="50482"/>
                  </a:lnTo>
                  <a:lnTo>
                    <a:pt x="592931" y="52388"/>
                  </a:lnTo>
                  <a:lnTo>
                    <a:pt x="591978" y="53340"/>
                  </a:lnTo>
                  <a:lnTo>
                    <a:pt x="591026" y="53816"/>
                  </a:lnTo>
                  <a:lnTo>
                    <a:pt x="585788" y="55245"/>
                  </a:lnTo>
                  <a:lnTo>
                    <a:pt x="581501" y="54769"/>
                  </a:lnTo>
                  <a:lnTo>
                    <a:pt x="581025" y="54769"/>
                  </a:lnTo>
                  <a:lnTo>
                    <a:pt x="576739" y="55721"/>
                  </a:lnTo>
                  <a:lnTo>
                    <a:pt x="571023" y="57626"/>
                  </a:lnTo>
                  <a:lnTo>
                    <a:pt x="566738" y="58102"/>
                  </a:lnTo>
                  <a:lnTo>
                    <a:pt x="563403" y="58102"/>
                  </a:lnTo>
                  <a:lnTo>
                    <a:pt x="561022" y="59531"/>
                  </a:lnTo>
                  <a:lnTo>
                    <a:pt x="559117" y="60960"/>
                  </a:lnTo>
                  <a:lnTo>
                    <a:pt x="543877" y="62389"/>
                  </a:lnTo>
                  <a:lnTo>
                    <a:pt x="542448" y="63341"/>
                  </a:lnTo>
                  <a:lnTo>
                    <a:pt x="539591" y="64770"/>
                  </a:lnTo>
                  <a:lnTo>
                    <a:pt x="523875" y="65246"/>
                  </a:lnTo>
                  <a:lnTo>
                    <a:pt x="522446" y="66199"/>
                  </a:lnTo>
                  <a:lnTo>
                    <a:pt x="521970" y="67151"/>
                  </a:lnTo>
                  <a:lnTo>
                    <a:pt x="520065" y="67627"/>
                  </a:lnTo>
                  <a:lnTo>
                    <a:pt x="508635" y="65246"/>
                  </a:lnTo>
                  <a:lnTo>
                    <a:pt x="499586" y="62865"/>
                  </a:lnTo>
                  <a:lnTo>
                    <a:pt x="496252" y="64294"/>
                  </a:lnTo>
                  <a:lnTo>
                    <a:pt x="493395" y="66675"/>
                  </a:lnTo>
                  <a:lnTo>
                    <a:pt x="492442" y="70485"/>
                  </a:lnTo>
                  <a:lnTo>
                    <a:pt x="492442" y="73819"/>
                  </a:lnTo>
                  <a:lnTo>
                    <a:pt x="492442" y="76676"/>
                  </a:lnTo>
                  <a:lnTo>
                    <a:pt x="491014" y="78581"/>
                  </a:lnTo>
                  <a:lnTo>
                    <a:pt x="488156" y="80963"/>
                  </a:lnTo>
                  <a:lnTo>
                    <a:pt x="488156" y="82391"/>
                  </a:lnTo>
                  <a:lnTo>
                    <a:pt x="492442" y="84296"/>
                  </a:lnTo>
                  <a:lnTo>
                    <a:pt x="497681" y="85725"/>
                  </a:lnTo>
                  <a:lnTo>
                    <a:pt x="500539" y="85249"/>
                  </a:lnTo>
                  <a:lnTo>
                    <a:pt x="502920" y="84296"/>
                  </a:lnTo>
                  <a:lnTo>
                    <a:pt x="505301" y="84772"/>
                  </a:lnTo>
                  <a:lnTo>
                    <a:pt x="506730" y="85725"/>
                  </a:lnTo>
                  <a:lnTo>
                    <a:pt x="507206" y="87154"/>
                  </a:lnTo>
                  <a:lnTo>
                    <a:pt x="506730" y="88106"/>
                  </a:lnTo>
                  <a:lnTo>
                    <a:pt x="505777" y="89059"/>
                  </a:lnTo>
                  <a:lnTo>
                    <a:pt x="502444" y="90488"/>
                  </a:lnTo>
                  <a:lnTo>
                    <a:pt x="499586" y="90011"/>
                  </a:lnTo>
                  <a:lnTo>
                    <a:pt x="496728" y="90964"/>
                  </a:lnTo>
                  <a:lnTo>
                    <a:pt x="495300" y="92869"/>
                  </a:lnTo>
                  <a:lnTo>
                    <a:pt x="494347" y="96202"/>
                  </a:lnTo>
                  <a:lnTo>
                    <a:pt x="495776" y="98584"/>
                  </a:lnTo>
                  <a:lnTo>
                    <a:pt x="499586" y="99060"/>
                  </a:lnTo>
                  <a:lnTo>
                    <a:pt x="503872" y="100489"/>
                  </a:lnTo>
                  <a:lnTo>
                    <a:pt x="508635" y="101441"/>
                  </a:lnTo>
                  <a:lnTo>
                    <a:pt x="511492" y="100965"/>
                  </a:lnTo>
                  <a:lnTo>
                    <a:pt x="515302" y="103346"/>
                  </a:lnTo>
                  <a:lnTo>
                    <a:pt x="523875" y="106204"/>
                  </a:lnTo>
                  <a:lnTo>
                    <a:pt x="526256" y="108585"/>
                  </a:lnTo>
                  <a:lnTo>
                    <a:pt x="526256" y="110966"/>
                  </a:lnTo>
                  <a:lnTo>
                    <a:pt x="524827" y="112871"/>
                  </a:lnTo>
                  <a:lnTo>
                    <a:pt x="522922" y="113824"/>
                  </a:lnTo>
                  <a:lnTo>
                    <a:pt x="520065" y="113347"/>
                  </a:lnTo>
                  <a:lnTo>
                    <a:pt x="514350" y="112871"/>
                  </a:lnTo>
                  <a:lnTo>
                    <a:pt x="508159" y="112395"/>
                  </a:lnTo>
                  <a:lnTo>
                    <a:pt x="503872" y="111442"/>
                  </a:lnTo>
                  <a:lnTo>
                    <a:pt x="497205" y="111919"/>
                  </a:lnTo>
                  <a:lnTo>
                    <a:pt x="491966" y="112871"/>
                  </a:lnTo>
                  <a:lnTo>
                    <a:pt x="490538" y="114776"/>
                  </a:lnTo>
                  <a:lnTo>
                    <a:pt x="488632" y="118110"/>
                  </a:lnTo>
                  <a:lnTo>
                    <a:pt x="486727" y="120015"/>
                  </a:lnTo>
                  <a:lnTo>
                    <a:pt x="483870" y="123349"/>
                  </a:lnTo>
                  <a:lnTo>
                    <a:pt x="482917" y="126682"/>
                  </a:lnTo>
                  <a:lnTo>
                    <a:pt x="484346" y="131445"/>
                  </a:lnTo>
                  <a:lnTo>
                    <a:pt x="489585" y="139541"/>
                  </a:lnTo>
                  <a:lnTo>
                    <a:pt x="490061" y="142399"/>
                  </a:lnTo>
                  <a:lnTo>
                    <a:pt x="488156" y="144780"/>
                  </a:lnTo>
                  <a:lnTo>
                    <a:pt x="484346" y="146685"/>
                  </a:lnTo>
                  <a:lnTo>
                    <a:pt x="479107" y="150495"/>
                  </a:lnTo>
                  <a:lnTo>
                    <a:pt x="473392" y="150495"/>
                  </a:lnTo>
                  <a:lnTo>
                    <a:pt x="471011" y="151447"/>
                  </a:lnTo>
                  <a:lnTo>
                    <a:pt x="464344" y="156210"/>
                  </a:lnTo>
                  <a:lnTo>
                    <a:pt x="458628" y="158591"/>
                  </a:lnTo>
                  <a:lnTo>
                    <a:pt x="457200" y="160496"/>
                  </a:lnTo>
                  <a:lnTo>
                    <a:pt x="458628" y="162401"/>
                  </a:lnTo>
                  <a:lnTo>
                    <a:pt x="465772" y="164782"/>
                  </a:lnTo>
                  <a:lnTo>
                    <a:pt x="469582" y="167640"/>
                  </a:lnTo>
                  <a:lnTo>
                    <a:pt x="470535" y="170974"/>
                  </a:lnTo>
                  <a:lnTo>
                    <a:pt x="471964" y="173355"/>
                  </a:lnTo>
                  <a:lnTo>
                    <a:pt x="477678" y="174784"/>
                  </a:lnTo>
                  <a:lnTo>
                    <a:pt x="489585" y="178594"/>
                  </a:lnTo>
                  <a:lnTo>
                    <a:pt x="490061" y="179070"/>
                  </a:lnTo>
                  <a:lnTo>
                    <a:pt x="491014" y="180499"/>
                  </a:lnTo>
                  <a:lnTo>
                    <a:pt x="502920" y="182880"/>
                  </a:lnTo>
                  <a:lnTo>
                    <a:pt x="504348" y="184309"/>
                  </a:lnTo>
                  <a:lnTo>
                    <a:pt x="509111" y="188119"/>
                  </a:lnTo>
                  <a:lnTo>
                    <a:pt x="510064" y="192405"/>
                  </a:lnTo>
                  <a:lnTo>
                    <a:pt x="507682" y="196691"/>
                  </a:lnTo>
                  <a:lnTo>
                    <a:pt x="506253" y="203359"/>
                  </a:lnTo>
                  <a:lnTo>
                    <a:pt x="503872" y="209074"/>
                  </a:lnTo>
                  <a:lnTo>
                    <a:pt x="498157" y="212884"/>
                  </a:lnTo>
                  <a:lnTo>
                    <a:pt x="488632" y="216217"/>
                  </a:lnTo>
                  <a:lnTo>
                    <a:pt x="478155" y="217646"/>
                  </a:lnTo>
                  <a:lnTo>
                    <a:pt x="473869" y="217170"/>
                  </a:lnTo>
                  <a:lnTo>
                    <a:pt x="471011" y="216694"/>
                  </a:lnTo>
                  <a:lnTo>
                    <a:pt x="466248" y="215741"/>
                  </a:lnTo>
                  <a:lnTo>
                    <a:pt x="462915" y="212884"/>
                  </a:lnTo>
                  <a:lnTo>
                    <a:pt x="460534" y="210026"/>
                  </a:lnTo>
                  <a:lnTo>
                    <a:pt x="458628" y="209074"/>
                  </a:lnTo>
                  <a:lnTo>
                    <a:pt x="456723" y="209550"/>
                  </a:lnTo>
                  <a:lnTo>
                    <a:pt x="454819" y="211455"/>
                  </a:lnTo>
                  <a:lnTo>
                    <a:pt x="452438" y="216217"/>
                  </a:lnTo>
                  <a:lnTo>
                    <a:pt x="450056" y="220980"/>
                  </a:lnTo>
                  <a:lnTo>
                    <a:pt x="448151" y="222885"/>
                  </a:lnTo>
                  <a:lnTo>
                    <a:pt x="440531" y="225266"/>
                  </a:lnTo>
                  <a:lnTo>
                    <a:pt x="439578" y="224314"/>
                  </a:lnTo>
                  <a:lnTo>
                    <a:pt x="440531" y="220980"/>
                  </a:lnTo>
                  <a:lnTo>
                    <a:pt x="439578" y="220027"/>
                  </a:lnTo>
                  <a:lnTo>
                    <a:pt x="438150" y="219551"/>
                  </a:lnTo>
                  <a:lnTo>
                    <a:pt x="428625" y="218122"/>
                  </a:lnTo>
                  <a:lnTo>
                    <a:pt x="424815" y="217170"/>
                  </a:lnTo>
                  <a:lnTo>
                    <a:pt x="421957" y="216694"/>
                  </a:lnTo>
                  <a:lnTo>
                    <a:pt x="418623" y="215741"/>
                  </a:lnTo>
                  <a:lnTo>
                    <a:pt x="416242" y="213836"/>
                  </a:lnTo>
                  <a:lnTo>
                    <a:pt x="411003" y="208121"/>
                  </a:lnTo>
                  <a:lnTo>
                    <a:pt x="407194" y="203359"/>
                  </a:lnTo>
                  <a:lnTo>
                    <a:pt x="401002" y="199072"/>
                  </a:lnTo>
                  <a:lnTo>
                    <a:pt x="395288" y="198120"/>
                  </a:lnTo>
                  <a:lnTo>
                    <a:pt x="394811" y="198596"/>
                  </a:lnTo>
                  <a:lnTo>
                    <a:pt x="390525" y="198596"/>
                  </a:lnTo>
                  <a:lnTo>
                    <a:pt x="383381" y="197644"/>
                  </a:lnTo>
                  <a:lnTo>
                    <a:pt x="382905" y="197644"/>
                  </a:lnTo>
                  <a:lnTo>
                    <a:pt x="380523" y="199549"/>
                  </a:lnTo>
                  <a:lnTo>
                    <a:pt x="379095" y="202406"/>
                  </a:lnTo>
                  <a:lnTo>
                    <a:pt x="376714" y="204788"/>
                  </a:lnTo>
                  <a:lnTo>
                    <a:pt x="373380" y="206216"/>
                  </a:lnTo>
                  <a:lnTo>
                    <a:pt x="369570" y="206692"/>
                  </a:lnTo>
                  <a:lnTo>
                    <a:pt x="365284" y="204311"/>
                  </a:lnTo>
                  <a:lnTo>
                    <a:pt x="360521" y="200501"/>
                  </a:lnTo>
                  <a:lnTo>
                    <a:pt x="354806" y="199072"/>
                  </a:lnTo>
                  <a:lnTo>
                    <a:pt x="349091" y="200025"/>
                  </a:lnTo>
                  <a:lnTo>
                    <a:pt x="347186" y="200501"/>
                  </a:lnTo>
                  <a:lnTo>
                    <a:pt x="341471" y="202882"/>
                  </a:lnTo>
                  <a:lnTo>
                    <a:pt x="339566" y="201930"/>
                  </a:lnTo>
                  <a:lnTo>
                    <a:pt x="337185" y="201454"/>
                  </a:lnTo>
                  <a:lnTo>
                    <a:pt x="331470" y="205264"/>
                  </a:lnTo>
                  <a:lnTo>
                    <a:pt x="325278" y="209550"/>
                  </a:lnTo>
                  <a:lnTo>
                    <a:pt x="323850" y="212407"/>
                  </a:lnTo>
                  <a:lnTo>
                    <a:pt x="321945" y="215265"/>
                  </a:lnTo>
                  <a:lnTo>
                    <a:pt x="317659" y="218122"/>
                  </a:lnTo>
                  <a:lnTo>
                    <a:pt x="313372" y="220504"/>
                  </a:lnTo>
                  <a:lnTo>
                    <a:pt x="309563" y="221456"/>
                  </a:lnTo>
                  <a:lnTo>
                    <a:pt x="304800" y="220504"/>
                  </a:lnTo>
                  <a:lnTo>
                    <a:pt x="298609" y="217646"/>
                  </a:lnTo>
                  <a:lnTo>
                    <a:pt x="292894" y="214313"/>
                  </a:lnTo>
                  <a:lnTo>
                    <a:pt x="286702" y="208597"/>
                  </a:lnTo>
                  <a:lnTo>
                    <a:pt x="281940" y="205264"/>
                  </a:lnTo>
                  <a:lnTo>
                    <a:pt x="277177" y="202882"/>
                  </a:lnTo>
                  <a:lnTo>
                    <a:pt x="274320" y="202406"/>
                  </a:lnTo>
                  <a:lnTo>
                    <a:pt x="271939" y="203359"/>
                  </a:lnTo>
                  <a:lnTo>
                    <a:pt x="270986" y="205264"/>
                  </a:lnTo>
                  <a:lnTo>
                    <a:pt x="271463" y="206692"/>
                  </a:lnTo>
                  <a:lnTo>
                    <a:pt x="272891" y="208121"/>
                  </a:lnTo>
                  <a:lnTo>
                    <a:pt x="273844" y="212407"/>
                  </a:lnTo>
                  <a:lnTo>
                    <a:pt x="274320" y="217646"/>
                  </a:lnTo>
                  <a:lnTo>
                    <a:pt x="273844" y="220504"/>
                  </a:lnTo>
                  <a:lnTo>
                    <a:pt x="272415" y="222409"/>
                  </a:lnTo>
                  <a:lnTo>
                    <a:pt x="270986" y="222885"/>
                  </a:lnTo>
                  <a:lnTo>
                    <a:pt x="269557" y="222409"/>
                  </a:lnTo>
                  <a:lnTo>
                    <a:pt x="268128" y="220504"/>
                  </a:lnTo>
                  <a:lnTo>
                    <a:pt x="267176" y="216694"/>
                  </a:lnTo>
                  <a:lnTo>
                    <a:pt x="266223" y="211931"/>
                  </a:lnTo>
                  <a:lnTo>
                    <a:pt x="261938" y="206216"/>
                  </a:lnTo>
                  <a:lnTo>
                    <a:pt x="258127" y="202406"/>
                  </a:lnTo>
                  <a:lnTo>
                    <a:pt x="256222" y="200501"/>
                  </a:lnTo>
                  <a:lnTo>
                    <a:pt x="252889" y="197167"/>
                  </a:lnTo>
                  <a:lnTo>
                    <a:pt x="250031" y="195263"/>
                  </a:lnTo>
                  <a:lnTo>
                    <a:pt x="243840" y="192881"/>
                  </a:lnTo>
                  <a:lnTo>
                    <a:pt x="240982" y="190976"/>
                  </a:lnTo>
                  <a:lnTo>
                    <a:pt x="235744" y="184309"/>
                  </a:lnTo>
                  <a:lnTo>
                    <a:pt x="232886" y="182404"/>
                  </a:lnTo>
                  <a:lnTo>
                    <a:pt x="229076" y="180499"/>
                  </a:lnTo>
                  <a:lnTo>
                    <a:pt x="226219" y="180022"/>
                  </a:lnTo>
                  <a:lnTo>
                    <a:pt x="225742" y="180499"/>
                  </a:lnTo>
                  <a:lnTo>
                    <a:pt x="219075" y="181451"/>
                  </a:lnTo>
                  <a:lnTo>
                    <a:pt x="214313" y="181451"/>
                  </a:lnTo>
                  <a:lnTo>
                    <a:pt x="211455" y="180022"/>
                  </a:lnTo>
                  <a:lnTo>
                    <a:pt x="208597" y="180022"/>
                  </a:lnTo>
                  <a:lnTo>
                    <a:pt x="208597" y="180022"/>
                  </a:lnTo>
                  <a:lnTo>
                    <a:pt x="205264" y="180975"/>
                  </a:lnTo>
                  <a:lnTo>
                    <a:pt x="204788" y="180975"/>
                  </a:lnTo>
                  <a:lnTo>
                    <a:pt x="203359" y="180975"/>
                  </a:lnTo>
                  <a:lnTo>
                    <a:pt x="200977" y="179546"/>
                  </a:lnTo>
                  <a:lnTo>
                    <a:pt x="198596" y="175736"/>
                  </a:lnTo>
                  <a:lnTo>
                    <a:pt x="195263" y="171926"/>
                  </a:lnTo>
                  <a:lnTo>
                    <a:pt x="191452" y="170497"/>
                  </a:lnTo>
                  <a:lnTo>
                    <a:pt x="184309" y="171926"/>
                  </a:lnTo>
                  <a:lnTo>
                    <a:pt x="176213" y="177165"/>
                  </a:lnTo>
                  <a:lnTo>
                    <a:pt x="170497" y="180499"/>
                  </a:lnTo>
                  <a:lnTo>
                    <a:pt x="165735" y="180499"/>
                  </a:lnTo>
                  <a:lnTo>
                    <a:pt x="162877" y="180975"/>
                  </a:lnTo>
                  <a:lnTo>
                    <a:pt x="160972" y="180975"/>
                  </a:lnTo>
                  <a:lnTo>
                    <a:pt x="159544" y="180022"/>
                  </a:lnTo>
                  <a:lnTo>
                    <a:pt x="159067" y="178117"/>
                  </a:lnTo>
                  <a:lnTo>
                    <a:pt x="158591" y="175736"/>
                  </a:lnTo>
                  <a:lnTo>
                    <a:pt x="154781" y="173355"/>
                  </a:lnTo>
                  <a:lnTo>
                    <a:pt x="150019" y="171926"/>
                  </a:lnTo>
                  <a:lnTo>
                    <a:pt x="145256" y="170021"/>
                  </a:lnTo>
                  <a:lnTo>
                    <a:pt x="142398" y="169545"/>
                  </a:lnTo>
                  <a:lnTo>
                    <a:pt x="140970" y="171926"/>
                  </a:lnTo>
                  <a:lnTo>
                    <a:pt x="137160" y="175736"/>
                  </a:lnTo>
                  <a:lnTo>
                    <a:pt x="132873" y="179546"/>
                  </a:lnTo>
                  <a:lnTo>
                    <a:pt x="127159" y="185738"/>
                  </a:lnTo>
                  <a:lnTo>
                    <a:pt x="125730" y="188119"/>
                  </a:lnTo>
                  <a:lnTo>
                    <a:pt x="123825" y="189547"/>
                  </a:lnTo>
                  <a:lnTo>
                    <a:pt x="119063" y="190976"/>
                  </a:lnTo>
                  <a:lnTo>
                    <a:pt x="113347" y="193357"/>
                  </a:lnTo>
                  <a:lnTo>
                    <a:pt x="109538" y="196215"/>
                  </a:lnTo>
                  <a:lnTo>
                    <a:pt x="104298" y="197644"/>
                  </a:lnTo>
                  <a:lnTo>
                    <a:pt x="98584" y="198596"/>
                  </a:lnTo>
                  <a:lnTo>
                    <a:pt x="96202" y="200977"/>
                  </a:lnTo>
                  <a:lnTo>
                    <a:pt x="94773" y="205264"/>
                  </a:lnTo>
                  <a:lnTo>
                    <a:pt x="92869" y="209074"/>
                  </a:lnTo>
                  <a:lnTo>
                    <a:pt x="83820" y="214789"/>
                  </a:lnTo>
                  <a:lnTo>
                    <a:pt x="79057" y="218599"/>
                  </a:lnTo>
                  <a:lnTo>
                    <a:pt x="75247" y="220504"/>
                  </a:lnTo>
                  <a:lnTo>
                    <a:pt x="72866" y="220027"/>
                  </a:lnTo>
                  <a:lnTo>
                    <a:pt x="70009" y="219551"/>
                  </a:lnTo>
                  <a:lnTo>
                    <a:pt x="69056" y="220027"/>
                  </a:lnTo>
                  <a:lnTo>
                    <a:pt x="70485" y="222885"/>
                  </a:lnTo>
                  <a:lnTo>
                    <a:pt x="71438" y="231457"/>
                  </a:lnTo>
                  <a:lnTo>
                    <a:pt x="72866" y="237172"/>
                  </a:lnTo>
                  <a:lnTo>
                    <a:pt x="74295" y="240506"/>
                  </a:lnTo>
                  <a:lnTo>
                    <a:pt x="75247" y="242888"/>
                  </a:lnTo>
                  <a:lnTo>
                    <a:pt x="76200" y="246697"/>
                  </a:lnTo>
                  <a:lnTo>
                    <a:pt x="75247" y="249079"/>
                  </a:lnTo>
                  <a:lnTo>
                    <a:pt x="73342" y="250507"/>
                  </a:lnTo>
                  <a:lnTo>
                    <a:pt x="68103" y="252889"/>
                  </a:lnTo>
                  <a:lnTo>
                    <a:pt x="62389" y="254794"/>
                  </a:lnTo>
                  <a:lnTo>
                    <a:pt x="59055" y="253365"/>
                  </a:lnTo>
                  <a:lnTo>
                    <a:pt x="55245" y="250031"/>
                  </a:lnTo>
                  <a:lnTo>
                    <a:pt x="53816" y="248126"/>
                  </a:lnTo>
                  <a:lnTo>
                    <a:pt x="49530" y="242888"/>
                  </a:lnTo>
                  <a:lnTo>
                    <a:pt x="42386" y="234791"/>
                  </a:lnTo>
                  <a:lnTo>
                    <a:pt x="37623" y="230505"/>
                  </a:lnTo>
                  <a:lnTo>
                    <a:pt x="33814" y="229076"/>
                  </a:lnTo>
                  <a:lnTo>
                    <a:pt x="30480" y="229552"/>
                  </a:lnTo>
                  <a:lnTo>
                    <a:pt x="28098" y="231457"/>
                  </a:lnTo>
                  <a:lnTo>
                    <a:pt x="26194" y="233363"/>
                  </a:lnTo>
                  <a:lnTo>
                    <a:pt x="24289" y="235267"/>
                  </a:lnTo>
                  <a:lnTo>
                    <a:pt x="23336" y="237649"/>
                  </a:lnTo>
                  <a:lnTo>
                    <a:pt x="23336" y="240982"/>
                  </a:lnTo>
                  <a:lnTo>
                    <a:pt x="23336" y="244792"/>
                  </a:lnTo>
                  <a:lnTo>
                    <a:pt x="21907" y="247174"/>
                  </a:lnTo>
                  <a:lnTo>
                    <a:pt x="18097" y="250031"/>
                  </a:lnTo>
                  <a:lnTo>
                    <a:pt x="13335" y="253841"/>
                  </a:lnTo>
                  <a:lnTo>
                    <a:pt x="10001" y="260509"/>
                  </a:lnTo>
                  <a:lnTo>
                    <a:pt x="7620" y="269081"/>
                  </a:lnTo>
                  <a:lnTo>
                    <a:pt x="6667" y="274796"/>
                  </a:lnTo>
                  <a:lnTo>
                    <a:pt x="8572" y="277654"/>
                  </a:lnTo>
                  <a:lnTo>
                    <a:pt x="11906" y="280035"/>
                  </a:lnTo>
                  <a:lnTo>
                    <a:pt x="14288" y="282416"/>
                  </a:lnTo>
                  <a:lnTo>
                    <a:pt x="14764" y="284797"/>
                  </a:lnTo>
                  <a:lnTo>
                    <a:pt x="14288" y="287179"/>
                  </a:lnTo>
                  <a:lnTo>
                    <a:pt x="12382" y="289560"/>
                  </a:lnTo>
                  <a:lnTo>
                    <a:pt x="8572" y="292417"/>
                  </a:lnTo>
                  <a:lnTo>
                    <a:pt x="3334" y="299561"/>
                  </a:lnTo>
                  <a:lnTo>
                    <a:pt x="0" y="309563"/>
                  </a:lnTo>
                  <a:lnTo>
                    <a:pt x="1905" y="316706"/>
                  </a:lnTo>
                  <a:lnTo>
                    <a:pt x="8572" y="320516"/>
                  </a:lnTo>
                  <a:lnTo>
                    <a:pt x="13811" y="322421"/>
                  </a:lnTo>
                  <a:lnTo>
                    <a:pt x="15716" y="324802"/>
                  </a:lnTo>
                  <a:lnTo>
                    <a:pt x="17621" y="329565"/>
                  </a:lnTo>
                  <a:lnTo>
                    <a:pt x="17145" y="334327"/>
                  </a:lnTo>
                  <a:lnTo>
                    <a:pt x="16669" y="337661"/>
                  </a:lnTo>
                  <a:lnTo>
                    <a:pt x="18097" y="340519"/>
                  </a:lnTo>
                  <a:lnTo>
                    <a:pt x="20478" y="344329"/>
                  </a:lnTo>
                  <a:lnTo>
                    <a:pt x="23336" y="346710"/>
                  </a:lnTo>
                  <a:lnTo>
                    <a:pt x="26670" y="345281"/>
                  </a:lnTo>
                  <a:lnTo>
                    <a:pt x="30003" y="343852"/>
                  </a:lnTo>
                  <a:lnTo>
                    <a:pt x="33814" y="344329"/>
                  </a:lnTo>
                  <a:lnTo>
                    <a:pt x="45244" y="345757"/>
                  </a:lnTo>
                  <a:lnTo>
                    <a:pt x="51435" y="346234"/>
                  </a:lnTo>
                  <a:lnTo>
                    <a:pt x="53340" y="347663"/>
                  </a:lnTo>
                  <a:lnTo>
                    <a:pt x="57150" y="352901"/>
                  </a:lnTo>
                  <a:lnTo>
                    <a:pt x="61913" y="358616"/>
                  </a:lnTo>
                  <a:lnTo>
                    <a:pt x="66675" y="364331"/>
                  </a:lnTo>
                  <a:lnTo>
                    <a:pt x="68103" y="366713"/>
                  </a:lnTo>
                  <a:lnTo>
                    <a:pt x="71914" y="373380"/>
                  </a:lnTo>
                  <a:lnTo>
                    <a:pt x="75723" y="379571"/>
                  </a:lnTo>
                  <a:lnTo>
                    <a:pt x="80010" y="387191"/>
                  </a:lnTo>
                  <a:lnTo>
                    <a:pt x="79534" y="389096"/>
                  </a:lnTo>
                  <a:lnTo>
                    <a:pt x="77152" y="390049"/>
                  </a:lnTo>
                  <a:lnTo>
                    <a:pt x="73342" y="390049"/>
                  </a:lnTo>
                  <a:lnTo>
                    <a:pt x="70485" y="389096"/>
                  </a:lnTo>
                  <a:lnTo>
                    <a:pt x="69056" y="388144"/>
                  </a:lnTo>
                  <a:lnTo>
                    <a:pt x="67627" y="387667"/>
                  </a:lnTo>
                  <a:lnTo>
                    <a:pt x="66198" y="388144"/>
                  </a:lnTo>
                  <a:lnTo>
                    <a:pt x="64770" y="389096"/>
                  </a:lnTo>
                  <a:lnTo>
                    <a:pt x="64294" y="390525"/>
                  </a:lnTo>
                  <a:lnTo>
                    <a:pt x="64294" y="392430"/>
                  </a:lnTo>
                  <a:lnTo>
                    <a:pt x="65246" y="394335"/>
                  </a:lnTo>
                  <a:lnTo>
                    <a:pt x="66675" y="395764"/>
                  </a:lnTo>
                  <a:lnTo>
                    <a:pt x="67627" y="396240"/>
                  </a:lnTo>
                  <a:lnTo>
                    <a:pt x="73342" y="398621"/>
                  </a:lnTo>
                  <a:lnTo>
                    <a:pt x="79534" y="401479"/>
                  </a:lnTo>
                  <a:lnTo>
                    <a:pt x="87153" y="405289"/>
                  </a:lnTo>
                  <a:lnTo>
                    <a:pt x="88582" y="405765"/>
                  </a:lnTo>
                  <a:lnTo>
                    <a:pt x="87630" y="403860"/>
                  </a:lnTo>
                  <a:lnTo>
                    <a:pt x="90488" y="401479"/>
                  </a:lnTo>
                  <a:lnTo>
                    <a:pt x="92869" y="402431"/>
                  </a:lnTo>
                  <a:lnTo>
                    <a:pt x="92392" y="399097"/>
                  </a:lnTo>
                  <a:lnTo>
                    <a:pt x="92392" y="397669"/>
                  </a:lnTo>
                  <a:lnTo>
                    <a:pt x="95250" y="396716"/>
                  </a:lnTo>
                  <a:lnTo>
                    <a:pt x="100489" y="396240"/>
                  </a:lnTo>
                  <a:lnTo>
                    <a:pt x="101917" y="395288"/>
                  </a:lnTo>
                  <a:lnTo>
                    <a:pt x="106203" y="395288"/>
                  </a:lnTo>
                  <a:lnTo>
                    <a:pt x="110490" y="394335"/>
                  </a:lnTo>
                  <a:lnTo>
                    <a:pt x="114300" y="392906"/>
                  </a:lnTo>
                  <a:lnTo>
                    <a:pt x="117634" y="390049"/>
                  </a:lnTo>
                  <a:lnTo>
                    <a:pt x="124777" y="385763"/>
                  </a:lnTo>
                  <a:lnTo>
                    <a:pt x="128588" y="381952"/>
                  </a:lnTo>
                  <a:lnTo>
                    <a:pt x="130492" y="381952"/>
                  </a:lnTo>
                  <a:lnTo>
                    <a:pt x="132397" y="382429"/>
                  </a:lnTo>
                  <a:lnTo>
                    <a:pt x="134302" y="381952"/>
                  </a:lnTo>
                  <a:lnTo>
                    <a:pt x="137636" y="379571"/>
                  </a:lnTo>
                  <a:lnTo>
                    <a:pt x="139541" y="379095"/>
                  </a:lnTo>
                  <a:lnTo>
                    <a:pt x="145732" y="375285"/>
                  </a:lnTo>
                  <a:lnTo>
                    <a:pt x="154305" y="372427"/>
                  </a:lnTo>
                  <a:lnTo>
                    <a:pt x="158115" y="372904"/>
                  </a:lnTo>
                  <a:lnTo>
                    <a:pt x="169069" y="375761"/>
                  </a:lnTo>
                  <a:lnTo>
                    <a:pt x="170021" y="376238"/>
                  </a:lnTo>
                  <a:lnTo>
                    <a:pt x="173355" y="380047"/>
                  </a:lnTo>
                  <a:lnTo>
                    <a:pt x="180022" y="381476"/>
                  </a:lnTo>
                  <a:lnTo>
                    <a:pt x="182403" y="381000"/>
                  </a:lnTo>
                  <a:lnTo>
                    <a:pt x="184785" y="383857"/>
                  </a:lnTo>
                  <a:lnTo>
                    <a:pt x="186690" y="384334"/>
                  </a:lnTo>
                  <a:lnTo>
                    <a:pt x="188595" y="383857"/>
                  </a:lnTo>
                  <a:lnTo>
                    <a:pt x="193834" y="381476"/>
                  </a:lnTo>
                  <a:lnTo>
                    <a:pt x="195263" y="380524"/>
                  </a:lnTo>
                  <a:lnTo>
                    <a:pt x="196691" y="378619"/>
                  </a:lnTo>
                  <a:lnTo>
                    <a:pt x="198596" y="377666"/>
                  </a:lnTo>
                  <a:lnTo>
                    <a:pt x="205264" y="379095"/>
                  </a:lnTo>
                  <a:lnTo>
                    <a:pt x="213360" y="379095"/>
                  </a:lnTo>
                  <a:lnTo>
                    <a:pt x="217170" y="381476"/>
                  </a:lnTo>
                  <a:lnTo>
                    <a:pt x="218122" y="382905"/>
                  </a:lnTo>
                  <a:lnTo>
                    <a:pt x="220503" y="387667"/>
                  </a:lnTo>
                  <a:lnTo>
                    <a:pt x="221456" y="391001"/>
                  </a:lnTo>
                  <a:lnTo>
                    <a:pt x="220027" y="393382"/>
                  </a:lnTo>
                  <a:lnTo>
                    <a:pt x="218122" y="395764"/>
                  </a:lnTo>
                  <a:lnTo>
                    <a:pt x="217646" y="398621"/>
                  </a:lnTo>
                  <a:lnTo>
                    <a:pt x="219075" y="401002"/>
                  </a:lnTo>
                  <a:lnTo>
                    <a:pt x="220027" y="410527"/>
                  </a:lnTo>
                  <a:lnTo>
                    <a:pt x="216694" y="420052"/>
                  </a:lnTo>
                  <a:lnTo>
                    <a:pt x="211455" y="428149"/>
                  </a:lnTo>
                  <a:lnTo>
                    <a:pt x="207645" y="436721"/>
                  </a:lnTo>
                  <a:lnTo>
                    <a:pt x="210026" y="440055"/>
                  </a:lnTo>
                  <a:lnTo>
                    <a:pt x="218598" y="443865"/>
                  </a:lnTo>
                  <a:lnTo>
                    <a:pt x="222409" y="447199"/>
                  </a:lnTo>
                  <a:lnTo>
                    <a:pt x="218122" y="448151"/>
                  </a:lnTo>
                  <a:lnTo>
                    <a:pt x="212407" y="447675"/>
                  </a:lnTo>
                  <a:lnTo>
                    <a:pt x="207645" y="446722"/>
                  </a:lnTo>
                  <a:lnTo>
                    <a:pt x="199548" y="444341"/>
                  </a:lnTo>
                  <a:lnTo>
                    <a:pt x="196215" y="443865"/>
                  </a:lnTo>
                  <a:lnTo>
                    <a:pt x="183356" y="444341"/>
                  </a:lnTo>
                  <a:lnTo>
                    <a:pt x="172402" y="443865"/>
                  </a:lnTo>
                  <a:lnTo>
                    <a:pt x="165735" y="446246"/>
                  </a:lnTo>
                  <a:lnTo>
                    <a:pt x="161448" y="445770"/>
                  </a:lnTo>
                  <a:lnTo>
                    <a:pt x="158591" y="449104"/>
                  </a:lnTo>
                  <a:lnTo>
                    <a:pt x="157163" y="451009"/>
                  </a:lnTo>
                  <a:lnTo>
                    <a:pt x="155734" y="455295"/>
                  </a:lnTo>
                  <a:lnTo>
                    <a:pt x="152400" y="458629"/>
                  </a:lnTo>
                  <a:lnTo>
                    <a:pt x="148590" y="461010"/>
                  </a:lnTo>
                  <a:lnTo>
                    <a:pt x="147638" y="463391"/>
                  </a:lnTo>
                  <a:lnTo>
                    <a:pt x="148114" y="466249"/>
                  </a:lnTo>
                  <a:lnTo>
                    <a:pt x="149542" y="468154"/>
                  </a:lnTo>
                  <a:lnTo>
                    <a:pt x="154781" y="472440"/>
                  </a:lnTo>
                  <a:lnTo>
                    <a:pt x="158115" y="476250"/>
                  </a:lnTo>
                  <a:lnTo>
                    <a:pt x="160020" y="477202"/>
                  </a:lnTo>
                  <a:lnTo>
                    <a:pt x="162401" y="477202"/>
                  </a:lnTo>
                  <a:lnTo>
                    <a:pt x="164306" y="478155"/>
                  </a:lnTo>
                  <a:lnTo>
                    <a:pt x="166211" y="480060"/>
                  </a:lnTo>
                  <a:lnTo>
                    <a:pt x="160496" y="479584"/>
                  </a:lnTo>
                  <a:lnTo>
                    <a:pt x="158115" y="480060"/>
                  </a:lnTo>
                  <a:lnTo>
                    <a:pt x="153352" y="481489"/>
                  </a:lnTo>
                  <a:lnTo>
                    <a:pt x="150971" y="481013"/>
                  </a:lnTo>
                  <a:lnTo>
                    <a:pt x="149066" y="480060"/>
                  </a:lnTo>
                  <a:lnTo>
                    <a:pt x="142875" y="475774"/>
                  </a:lnTo>
                  <a:lnTo>
                    <a:pt x="135731" y="475774"/>
                  </a:lnTo>
                  <a:lnTo>
                    <a:pt x="127635" y="476250"/>
                  </a:lnTo>
                  <a:lnTo>
                    <a:pt x="123825" y="478155"/>
                  </a:lnTo>
                  <a:lnTo>
                    <a:pt x="122872" y="480536"/>
                  </a:lnTo>
                  <a:lnTo>
                    <a:pt x="122396" y="483394"/>
                  </a:lnTo>
                  <a:lnTo>
                    <a:pt x="122396" y="485775"/>
                  </a:lnTo>
                  <a:lnTo>
                    <a:pt x="123348" y="487680"/>
                  </a:lnTo>
                  <a:lnTo>
                    <a:pt x="125253" y="489109"/>
                  </a:lnTo>
                  <a:lnTo>
                    <a:pt x="130016" y="490538"/>
                  </a:lnTo>
                  <a:lnTo>
                    <a:pt x="137160" y="491966"/>
                  </a:lnTo>
                  <a:lnTo>
                    <a:pt x="140494" y="493395"/>
                  </a:lnTo>
                  <a:lnTo>
                    <a:pt x="141922" y="494824"/>
                  </a:lnTo>
                  <a:lnTo>
                    <a:pt x="145732" y="504349"/>
                  </a:lnTo>
                  <a:lnTo>
                    <a:pt x="150019" y="512921"/>
                  </a:lnTo>
                  <a:lnTo>
                    <a:pt x="152400" y="517207"/>
                  </a:lnTo>
                  <a:lnTo>
                    <a:pt x="155734" y="520065"/>
                  </a:lnTo>
                  <a:lnTo>
                    <a:pt x="157163" y="521970"/>
                  </a:lnTo>
                  <a:lnTo>
                    <a:pt x="158115" y="523875"/>
                  </a:lnTo>
                  <a:lnTo>
                    <a:pt x="158591" y="526256"/>
                  </a:lnTo>
                  <a:lnTo>
                    <a:pt x="158591" y="529114"/>
                  </a:lnTo>
                  <a:lnTo>
                    <a:pt x="158115" y="534352"/>
                  </a:lnTo>
                  <a:lnTo>
                    <a:pt x="158115" y="536734"/>
                  </a:lnTo>
                  <a:lnTo>
                    <a:pt x="160020" y="537210"/>
                  </a:lnTo>
                  <a:lnTo>
                    <a:pt x="165735" y="537210"/>
                  </a:lnTo>
                  <a:lnTo>
                    <a:pt x="169069" y="537686"/>
                  </a:lnTo>
                  <a:lnTo>
                    <a:pt x="171926" y="540068"/>
                  </a:lnTo>
                  <a:lnTo>
                    <a:pt x="174784" y="544354"/>
                  </a:lnTo>
                  <a:lnTo>
                    <a:pt x="175736" y="546259"/>
                  </a:lnTo>
                  <a:lnTo>
                    <a:pt x="176689" y="548164"/>
                  </a:lnTo>
                  <a:lnTo>
                    <a:pt x="178594" y="549593"/>
                  </a:lnTo>
                  <a:lnTo>
                    <a:pt x="180498" y="550545"/>
                  </a:lnTo>
                  <a:lnTo>
                    <a:pt x="182403" y="550069"/>
                  </a:lnTo>
                  <a:lnTo>
                    <a:pt x="184309" y="549116"/>
                  </a:lnTo>
                  <a:lnTo>
                    <a:pt x="188119" y="549593"/>
                  </a:lnTo>
                  <a:lnTo>
                    <a:pt x="190976" y="552450"/>
                  </a:lnTo>
                  <a:lnTo>
                    <a:pt x="192881" y="551974"/>
                  </a:lnTo>
                  <a:lnTo>
                    <a:pt x="196691" y="551497"/>
                  </a:lnTo>
                  <a:lnTo>
                    <a:pt x="198596" y="551497"/>
                  </a:lnTo>
                  <a:lnTo>
                    <a:pt x="200501" y="551974"/>
                  </a:lnTo>
                  <a:lnTo>
                    <a:pt x="201930" y="553879"/>
                  </a:lnTo>
                  <a:lnTo>
                    <a:pt x="203359" y="561975"/>
                  </a:lnTo>
                  <a:lnTo>
                    <a:pt x="202882" y="567214"/>
                  </a:lnTo>
                  <a:lnTo>
                    <a:pt x="201453" y="571024"/>
                  </a:lnTo>
                  <a:lnTo>
                    <a:pt x="199548" y="574834"/>
                  </a:lnTo>
                  <a:lnTo>
                    <a:pt x="197644" y="580549"/>
                  </a:lnTo>
                  <a:lnTo>
                    <a:pt x="197644" y="582454"/>
                  </a:lnTo>
                  <a:lnTo>
                    <a:pt x="198120" y="589121"/>
                  </a:lnTo>
                  <a:lnTo>
                    <a:pt x="199072" y="593407"/>
                  </a:lnTo>
                  <a:lnTo>
                    <a:pt x="205740" y="586740"/>
                  </a:lnTo>
                  <a:lnTo>
                    <a:pt x="211455" y="581977"/>
                  </a:lnTo>
                  <a:lnTo>
                    <a:pt x="216217" y="579120"/>
                  </a:lnTo>
                  <a:lnTo>
                    <a:pt x="217646" y="578644"/>
                  </a:lnTo>
                  <a:lnTo>
                    <a:pt x="224314" y="576263"/>
                  </a:lnTo>
                  <a:lnTo>
                    <a:pt x="232886" y="574357"/>
                  </a:lnTo>
                  <a:lnTo>
                    <a:pt x="239077" y="572929"/>
                  </a:lnTo>
                  <a:lnTo>
                    <a:pt x="247173" y="571500"/>
                  </a:lnTo>
                  <a:lnTo>
                    <a:pt x="250031" y="571024"/>
                  </a:lnTo>
                  <a:lnTo>
                    <a:pt x="253841" y="571024"/>
                  </a:lnTo>
                  <a:lnTo>
                    <a:pt x="257175" y="572452"/>
                  </a:lnTo>
                  <a:lnTo>
                    <a:pt x="259080" y="573405"/>
                  </a:lnTo>
                  <a:lnTo>
                    <a:pt x="265747" y="577691"/>
                  </a:lnTo>
                  <a:lnTo>
                    <a:pt x="272891" y="581977"/>
                  </a:lnTo>
                  <a:lnTo>
                    <a:pt x="279082" y="586740"/>
                  </a:lnTo>
                  <a:lnTo>
                    <a:pt x="280988" y="588645"/>
                  </a:lnTo>
                  <a:lnTo>
                    <a:pt x="281940" y="591026"/>
                  </a:lnTo>
                  <a:lnTo>
                    <a:pt x="282416" y="593407"/>
                  </a:lnTo>
                  <a:lnTo>
                    <a:pt x="287655" y="600551"/>
                  </a:lnTo>
                  <a:lnTo>
                    <a:pt x="289560" y="603885"/>
                  </a:lnTo>
                  <a:lnTo>
                    <a:pt x="292417" y="608171"/>
                  </a:lnTo>
                  <a:lnTo>
                    <a:pt x="294798" y="610076"/>
                  </a:lnTo>
                  <a:lnTo>
                    <a:pt x="297180" y="612457"/>
                  </a:lnTo>
                  <a:lnTo>
                    <a:pt x="298609" y="614363"/>
                  </a:lnTo>
                  <a:lnTo>
                    <a:pt x="300514" y="615315"/>
                  </a:lnTo>
                  <a:lnTo>
                    <a:pt x="302419" y="615791"/>
                  </a:lnTo>
                  <a:lnTo>
                    <a:pt x="307181" y="615315"/>
                  </a:lnTo>
                  <a:lnTo>
                    <a:pt x="312420" y="613886"/>
                  </a:lnTo>
                  <a:lnTo>
                    <a:pt x="315753" y="613410"/>
                  </a:lnTo>
                  <a:lnTo>
                    <a:pt x="317182" y="613410"/>
                  </a:lnTo>
                  <a:lnTo>
                    <a:pt x="317182" y="604361"/>
                  </a:lnTo>
                  <a:lnTo>
                    <a:pt x="317182" y="595313"/>
                  </a:lnTo>
                  <a:lnTo>
                    <a:pt x="317182" y="586264"/>
                  </a:lnTo>
                  <a:lnTo>
                    <a:pt x="317182" y="576739"/>
                  </a:lnTo>
                  <a:lnTo>
                    <a:pt x="317182" y="567214"/>
                  </a:lnTo>
                  <a:lnTo>
                    <a:pt x="317182" y="557689"/>
                  </a:lnTo>
                  <a:lnTo>
                    <a:pt x="317182" y="548164"/>
                  </a:lnTo>
                  <a:lnTo>
                    <a:pt x="317182" y="538639"/>
                  </a:lnTo>
                  <a:lnTo>
                    <a:pt x="317182" y="529114"/>
                  </a:lnTo>
                  <a:lnTo>
                    <a:pt x="317182" y="519589"/>
                  </a:lnTo>
                  <a:lnTo>
                    <a:pt x="317182" y="510064"/>
                  </a:lnTo>
                  <a:lnTo>
                    <a:pt x="317182" y="500539"/>
                  </a:lnTo>
                  <a:lnTo>
                    <a:pt x="317182" y="491014"/>
                  </a:lnTo>
                  <a:lnTo>
                    <a:pt x="317182" y="481489"/>
                  </a:lnTo>
                  <a:lnTo>
                    <a:pt x="317182" y="471964"/>
                  </a:lnTo>
                  <a:lnTo>
                    <a:pt x="317182" y="462439"/>
                  </a:lnTo>
                  <a:lnTo>
                    <a:pt x="321469" y="461486"/>
                  </a:lnTo>
                  <a:lnTo>
                    <a:pt x="326707" y="460057"/>
                  </a:lnTo>
                  <a:lnTo>
                    <a:pt x="331946" y="458629"/>
                  </a:lnTo>
                  <a:lnTo>
                    <a:pt x="338138" y="456724"/>
                  </a:lnTo>
                  <a:lnTo>
                    <a:pt x="345281" y="454819"/>
                  </a:lnTo>
                  <a:lnTo>
                    <a:pt x="350996" y="453390"/>
                  </a:lnTo>
                  <a:lnTo>
                    <a:pt x="358140" y="451485"/>
                  </a:lnTo>
                  <a:lnTo>
                    <a:pt x="363378" y="450056"/>
                  </a:lnTo>
                  <a:lnTo>
                    <a:pt x="368617" y="448627"/>
                  </a:lnTo>
                  <a:lnTo>
                    <a:pt x="375285" y="446722"/>
                  </a:lnTo>
                  <a:lnTo>
                    <a:pt x="385286" y="444341"/>
                  </a:lnTo>
                  <a:lnTo>
                    <a:pt x="391001" y="442913"/>
                  </a:lnTo>
                  <a:lnTo>
                    <a:pt x="396716" y="441484"/>
                  </a:lnTo>
                  <a:lnTo>
                    <a:pt x="401955" y="440055"/>
                  </a:lnTo>
                  <a:lnTo>
                    <a:pt x="405765" y="439579"/>
                  </a:lnTo>
                  <a:lnTo>
                    <a:pt x="407194" y="440055"/>
                  </a:lnTo>
                  <a:lnTo>
                    <a:pt x="407670" y="438150"/>
                  </a:lnTo>
                  <a:lnTo>
                    <a:pt x="408146" y="437674"/>
                  </a:lnTo>
                  <a:lnTo>
                    <a:pt x="409098" y="432911"/>
                  </a:lnTo>
                  <a:lnTo>
                    <a:pt x="410051" y="430054"/>
                  </a:lnTo>
                  <a:lnTo>
                    <a:pt x="411480" y="427196"/>
                  </a:lnTo>
                  <a:lnTo>
                    <a:pt x="413385" y="425291"/>
                  </a:lnTo>
                  <a:lnTo>
                    <a:pt x="415290" y="423863"/>
                  </a:lnTo>
                  <a:lnTo>
                    <a:pt x="417195" y="423386"/>
                  </a:lnTo>
                  <a:lnTo>
                    <a:pt x="418623" y="423863"/>
                  </a:lnTo>
                  <a:lnTo>
                    <a:pt x="419576" y="423386"/>
                  </a:lnTo>
                  <a:lnTo>
                    <a:pt x="420052" y="422434"/>
                  </a:lnTo>
                  <a:lnTo>
                    <a:pt x="421005" y="421957"/>
                  </a:lnTo>
                  <a:lnTo>
                    <a:pt x="424339" y="422910"/>
                  </a:lnTo>
                  <a:lnTo>
                    <a:pt x="426720" y="422910"/>
                  </a:lnTo>
                  <a:lnTo>
                    <a:pt x="428625" y="422434"/>
                  </a:lnTo>
                  <a:lnTo>
                    <a:pt x="430530" y="421005"/>
                  </a:lnTo>
                  <a:lnTo>
                    <a:pt x="431959" y="421005"/>
                  </a:lnTo>
                  <a:lnTo>
                    <a:pt x="432911" y="421957"/>
                  </a:lnTo>
                  <a:lnTo>
                    <a:pt x="432435" y="423863"/>
                  </a:lnTo>
                  <a:lnTo>
                    <a:pt x="430530" y="426244"/>
                  </a:lnTo>
                  <a:lnTo>
                    <a:pt x="429577" y="428625"/>
                  </a:lnTo>
                  <a:lnTo>
                    <a:pt x="429101" y="431006"/>
                  </a:lnTo>
                  <a:lnTo>
                    <a:pt x="430053" y="432911"/>
                  </a:lnTo>
                  <a:lnTo>
                    <a:pt x="431959" y="434340"/>
                  </a:lnTo>
                  <a:lnTo>
                    <a:pt x="432911" y="434340"/>
                  </a:lnTo>
                  <a:lnTo>
                    <a:pt x="432911" y="432911"/>
                  </a:lnTo>
                  <a:lnTo>
                    <a:pt x="433388" y="431959"/>
                  </a:lnTo>
                  <a:lnTo>
                    <a:pt x="434340" y="431959"/>
                  </a:lnTo>
                  <a:lnTo>
                    <a:pt x="434816" y="432435"/>
                  </a:lnTo>
                  <a:lnTo>
                    <a:pt x="434816" y="433864"/>
                  </a:lnTo>
                  <a:lnTo>
                    <a:pt x="435769" y="433388"/>
                  </a:lnTo>
                  <a:lnTo>
                    <a:pt x="437673" y="431482"/>
                  </a:lnTo>
                  <a:lnTo>
                    <a:pt x="439578" y="430530"/>
                  </a:lnTo>
                  <a:lnTo>
                    <a:pt x="441484" y="430530"/>
                  </a:lnTo>
                  <a:lnTo>
                    <a:pt x="442436" y="429577"/>
                  </a:lnTo>
                  <a:lnTo>
                    <a:pt x="442436" y="427672"/>
                  </a:lnTo>
                  <a:lnTo>
                    <a:pt x="443389" y="424339"/>
                  </a:lnTo>
                  <a:lnTo>
                    <a:pt x="445294" y="419576"/>
                  </a:lnTo>
                  <a:lnTo>
                    <a:pt x="444341" y="414814"/>
                  </a:lnTo>
                  <a:lnTo>
                    <a:pt x="440531" y="409575"/>
                  </a:lnTo>
                  <a:lnTo>
                    <a:pt x="439102" y="406717"/>
                  </a:lnTo>
                  <a:lnTo>
                    <a:pt x="439578" y="406241"/>
                  </a:lnTo>
                  <a:lnTo>
                    <a:pt x="440055" y="406241"/>
                  </a:lnTo>
                  <a:lnTo>
                    <a:pt x="441007" y="406717"/>
                  </a:lnTo>
                  <a:lnTo>
                    <a:pt x="445294" y="406717"/>
                  </a:lnTo>
                  <a:lnTo>
                    <a:pt x="447198" y="407194"/>
                  </a:lnTo>
                  <a:lnTo>
                    <a:pt x="448151" y="408146"/>
                  </a:lnTo>
                  <a:lnTo>
                    <a:pt x="449103" y="410051"/>
                  </a:lnTo>
                  <a:lnTo>
                    <a:pt x="449580" y="412909"/>
                  </a:lnTo>
                  <a:lnTo>
                    <a:pt x="449580" y="415290"/>
                  </a:lnTo>
                  <a:lnTo>
                    <a:pt x="448627" y="416719"/>
                  </a:lnTo>
                  <a:lnTo>
                    <a:pt x="449103" y="417671"/>
                  </a:lnTo>
                  <a:lnTo>
                    <a:pt x="451009" y="417671"/>
                  </a:lnTo>
                  <a:lnTo>
                    <a:pt x="456723" y="415766"/>
                  </a:lnTo>
                  <a:lnTo>
                    <a:pt x="459105" y="415766"/>
                  </a:lnTo>
                  <a:lnTo>
                    <a:pt x="461010" y="416719"/>
                  </a:lnTo>
                  <a:lnTo>
                    <a:pt x="463391" y="417195"/>
                  </a:lnTo>
                  <a:lnTo>
                    <a:pt x="466248" y="417195"/>
                  </a:lnTo>
                  <a:lnTo>
                    <a:pt x="477202" y="418624"/>
                  </a:lnTo>
                  <a:lnTo>
                    <a:pt x="478155" y="418147"/>
                  </a:lnTo>
                  <a:lnTo>
                    <a:pt x="479584" y="417195"/>
                  </a:lnTo>
                  <a:lnTo>
                    <a:pt x="482441" y="414338"/>
                  </a:lnTo>
                  <a:lnTo>
                    <a:pt x="482917" y="412432"/>
                  </a:lnTo>
                  <a:lnTo>
                    <a:pt x="482917" y="411004"/>
                  </a:lnTo>
                  <a:lnTo>
                    <a:pt x="480536" y="406241"/>
                  </a:lnTo>
                  <a:lnTo>
                    <a:pt x="479584" y="404336"/>
                  </a:lnTo>
                  <a:lnTo>
                    <a:pt x="479107" y="404336"/>
                  </a:lnTo>
                  <a:lnTo>
                    <a:pt x="478631" y="404813"/>
                  </a:lnTo>
                  <a:lnTo>
                    <a:pt x="478155" y="405765"/>
                  </a:lnTo>
                  <a:lnTo>
                    <a:pt x="475773" y="407194"/>
                  </a:lnTo>
                  <a:lnTo>
                    <a:pt x="474821" y="408146"/>
                  </a:lnTo>
                  <a:lnTo>
                    <a:pt x="473392" y="408146"/>
                  </a:lnTo>
                  <a:lnTo>
                    <a:pt x="470059" y="406241"/>
                  </a:lnTo>
                  <a:lnTo>
                    <a:pt x="468153" y="404336"/>
                  </a:lnTo>
                  <a:lnTo>
                    <a:pt x="464820" y="403860"/>
                  </a:lnTo>
                  <a:lnTo>
                    <a:pt x="460534" y="404813"/>
                  </a:lnTo>
                  <a:lnTo>
                    <a:pt x="457200" y="404336"/>
                  </a:lnTo>
                  <a:lnTo>
                    <a:pt x="455295" y="402431"/>
                  </a:lnTo>
                  <a:lnTo>
                    <a:pt x="454342" y="400050"/>
                  </a:lnTo>
                  <a:lnTo>
                    <a:pt x="454819" y="397669"/>
                  </a:lnTo>
                  <a:lnTo>
                    <a:pt x="457200" y="395288"/>
                  </a:lnTo>
                  <a:lnTo>
                    <a:pt x="461010" y="392906"/>
                  </a:lnTo>
                  <a:lnTo>
                    <a:pt x="463867" y="391954"/>
                  </a:lnTo>
                  <a:lnTo>
                    <a:pt x="465296" y="392430"/>
                  </a:lnTo>
                  <a:lnTo>
                    <a:pt x="466725" y="394811"/>
                  </a:lnTo>
                  <a:lnTo>
                    <a:pt x="468153" y="398621"/>
                  </a:lnTo>
                  <a:lnTo>
                    <a:pt x="469106" y="399097"/>
                  </a:lnTo>
                  <a:lnTo>
                    <a:pt x="470059" y="396240"/>
                  </a:lnTo>
                  <a:lnTo>
                    <a:pt x="471488" y="395288"/>
                  </a:lnTo>
                  <a:lnTo>
                    <a:pt x="473392" y="396240"/>
                  </a:lnTo>
                  <a:lnTo>
                    <a:pt x="475297" y="396716"/>
                  </a:lnTo>
                  <a:lnTo>
                    <a:pt x="476726" y="396240"/>
                  </a:lnTo>
                  <a:lnTo>
                    <a:pt x="479107" y="394811"/>
                  </a:lnTo>
                  <a:lnTo>
                    <a:pt x="479107" y="392906"/>
                  </a:lnTo>
                  <a:lnTo>
                    <a:pt x="476250" y="391001"/>
                  </a:lnTo>
                  <a:lnTo>
                    <a:pt x="474345" y="389572"/>
                  </a:lnTo>
                  <a:lnTo>
                    <a:pt x="473869" y="388620"/>
                  </a:lnTo>
                  <a:lnTo>
                    <a:pt x="475773" y="388620"/>
                  </a:lnTo>
                  <a:lnTo>
                    <a:pt x="480060" y="389096"/>
                  </a:lnTo>
                  <a:lnTo>
                    <a:pt x="481965" y="391001"/>
                  </a:lnTo>
                  <a:lnTo>
                    <a:pt x="481489" y="394335"/>
                  </a:lnTo>
                  <a:lnTo>
                    <a:pt x="481965" y="397192"/>
                  </a:lnTo>
                  <a:lnTo>
                    <a:pt x="483394" y="399097"/>
                  </a:lnTo>
                  <a:lnTo>
                    <a:pt x="486727" y="400526"/>
                  </a:lnTo>
                  <a:lnTo>
                    <a:pt x="491490" y="401479"/>
                  </a:lnTo>
                  <a:lnTo>
                    <a:pt x="494823" y="401955"/>
                  </a:lnTo>
                  <a:lnTo>
                    <a:pt x="496728" y="401479"/>
                  </a:lnTo>
                  <a:lnTo>
                    <a:pt x="498157" y="401955"/>
                  </a:lnTo>
                  <a:lnTo>
                    <a:pt x="498634" y="403384"/>
                  </a:lnTo>
                  <a:lnTo>
                    <a:pt x="498157" y="405765"/>
                  </a:lnTo>
                  <a:lnTo>
                    <a:pt x="496728" y="409099"/>
                  </a:lnTo>
                  <a:lnTo>
                    <a:pt x="495300" y="411004"/>
                  </a:lnTo>
                  <a:lnTo>
                    <a:pt x="493871" y="411004"/>
                  </a:lnTo>
                  <a:lnTo>
                    <a:pt x="485298" y="414814"/>
                  </a:lnTo>
                  <a:lnTo>
                    <a:pt x="483870" y="414814"/>
                  </a:lnTo>
                  <a:lnTo>
                    <a:pt x="481965" y="416242"/>
                  </a:lnTo>
                  <a:lnTo>
                    <a:pt x="480060" y="418624"/>
                  </a:lnTo>
                  <a:lnTo>
                    <a:pt x="477678" y="420529"/>
                  </a:lnTo>
                  <a:lnTo>
                    <a:pt x="474821" y="421957"/>
                  </a:lnTo>
                  <a:lnTo>
                    <a:pt x="472440" y="423863"/>
                  </a:lnTo>
                  <a:lnTo>
                    <a:pt x="471011" y="426244"/>
                  </a:lnTo>
                  <a:lnTo>
                    <a:pt x="469582" y="427196"/>
                  </a:lnTo>
                  <a:lnTo>
                    <a:pt x="466248" y="426720"/>
                  </a:lnTo>
                  <a:lnTo>
                    <a:pt x="453390" y="424339"/>
                  </a:lnTo>
                  <a:lnTo>
                    <a:pt x="451485" y="424339"/>
                  </a:lnTo>
                  <a:lnTo>
                    <a:pt x="450056" y="424815"/>
                  </a:lnTo>
                  <a:lnTo>
                    <a:pt x="449580" y="425291"/>
                  </a:lnTo>
                  <a:lnTo>
                    <a:pt x="449580" y="425767"/>
                  </a:lnTo>
                  <a:lnTo>
                    <a:pt x="450056" y="426244"/>
                  </a:lnTo>
                  <a:lnTo>
                    <a:pt x="450056" y="426720"/>
                  </a:lnTo>
                  <a:lnTo>
                    <a:pt x="449580" y="427672"/>
                  </a:lnTo>
                  <a:lnTo>
                    <a:pt x="449580" y="429101"/>
                  </a:lnTo>
                  <a:lnTo>
                    <a:pt x="449103" y="429577"/>
                  </a:lnTo>
                  <a:lnTo>
                    <a:pt x="448627" y="430054"/>
                  </a:lnTo>
                  <a:lnTo>
                    <a:pt x="448151" y="430530"/>
                  </a:lnTo>
                  <a:lnTo>
                    <a:pt x="447675" y="432435"/>
                  </a:lnTo>
                  <a:lnTo>
                    <a:pt x="446722" y="433388"/>
                  </a:lnTo>
                  <a:lnTo>
                    <a:pt x="446246" y="434816"/>
                  </a:lnTo>
                  <a:lnTo>
                    <a:pt x="446246" y="436721"/>
                  </a:lnTo>
                  <a:lnTo>
                    <a:pt x="446722" y="437674"/>
                  </a:lnTo>
                  <a:lnTo>
                    <a:pt x="447675" y="438150"/>
                  </a:lnTo>
                  <a:lnTo>
                    <a:pt x="454342" y="437674"/>
                  </a:lnTo>
                  <a:lnTo>
                    <a:pt x="455771" y="438150"/>
                  </a:lnTo>
                  <a:lnTo>
                    <a:pt x="457200" y="440531"/>
                  </a:lnTo>
                  <a:lnTo>
                    <a:pt x="458152" y="444817"/>
                  </a:lnTo>
                  <a:lnTo>
                    <a:pt x="458628" y="449104"/>
                  </a:lnTo>
                  <a:lnTo>
                    <a:pt x="458152" y="453866"/>
                  </a:lnTo>
                  <a:lnTo>
                    <a:pt x="457676" y="468630"/>
                  </a:lnTo>
                  <a:lnTo>
                    <a:pt x="462439" y="471488"/>
                  </a:lnTo>
                  <a:lnTo>
                    <a:pt x="467201" y="474345"/>
                  </a:lnTo>
                  <a:lnTo>
                    <a:pt x="471964" y="477202"/>
                  </a:lnTo>
                  <a:lnTo>
                    <a:pt x="476726" y="480060"/>
                  </a:lnTo>
                  <a:lnTo>
                    <a:pt x="481489" y="482917"/>
                  </a:lnTo>
                  <a:lnTo>
                    <a:pt x="486251" y="485775"/>
                  </a:lnTo>
                  <a:lnTo>
                    <a:pt x="490538" y="488156"/>
                  </a:lnTo>
                  <a:lnTo>
                    <a:pt x="492442" y="490061"/>
                  </a:lnTo>
                  <a:lnTo>
                    <a:pt x="493395" y="494347"/>
                  </a:lnTo>
                  <a:lnTo>
                    <a:pt x="495776" y="497681"/>
                  </a:lnTo>
                  <a:lnTo>
                    <a:pt x="499586" y="501015"/>
                  </a:lnTo>
                  <a:lnTo>
                    <a:pt x="503396" y="504825"/>
                  </a:lnTo>
                  <a:lnTo>
                    <a:pt x="508159" y="509588"/>
                  </a:lnTo>
                  <a:lnTo>
                    <a:pt x="511492" y="512921"/>
                  </a:lnTo>
                  <a:lnTo>
                    <a:pt x="514826" y="516255"/>
                  </a:lnTo>
                  <a:lnTo>
                    <a:pt x="520541" y="521970"/>
                  </a:lnTo>
                  <a:lnTo>
                    <a:pt x="523875" y="525304"/>
                  </a:lnTo>
                  <a:lnTo>
                    <a:pt x="526732" y="525304"/>
                  </a:lnTo>
                  <a:lnTo>
                    <a:pt x="532447" y="524351"/>
                  </a:lnTo>
                  <a:lnTo>
                    <a:pt x="540067" y="523399"/>
                  </a:lnTo>
                  <a:lnTo>
                    <a:pt x="546259" y="522446"/>
                  </a:lnTo>
                  <a:lnTo>
                    <a:pt x="553402" y="521494"/>
                  </a:lnTo>
                  <a:lnTo>
                    <a:pt x="560070" y="520541"/>
                  </a:lnTo>
                  <a:lnTo>
                    <a:pt x="565309" y="519589"/>
                  </a:lnTo>
                  <a:lnTo>
                    <a:pt x="573405" y="520065"/>
                  </a:lnTo>
                  <a:lnTo>
                    <a:pt x="581501" y="520541"/>
                  </a:lnTo>
                  <a:lnTo>
                    <a:pt x="587216" y="521017"/>
                  </a:lnTo>
                  <a:lnTo>
                    <a:pt x="592931" y="521494"/>
                  </a:lnTo>
                  <a:lnTo>
                    <a:pt x="599598" y="521970"/>
                  </a:lnTo>
                  <a:lnTo>
                    <a:pt x="603409" y="522446"/>
                  </a:lnTo>
                  <a:lnTo>
                    <a:pt x="607695" y="522922"/>
                  </a:lnTo>
                  <a:lnTo>
                    <a:pt x="609600" y="521970"/>
                  </a:lnTo>
                  <a:lnTo>
                    <a:pt x="613410" y="520065"/>
                  </a:lnTo>
                  <a:lnTo>
                    <a:pt x="616744" y="518636"/>
                  </a:lnTo>
                  <a:lnTo>
                    <a:pt x="620553" y="516731"/>
                  </a:lnTo>
                  <a:lnTo>
                    <a:pt x="623888" y="515779"/>
                  </a:lnTo>
                  <a:lnTo>
                    <a:pt x="627221" y="518636"/>
                  </a:lnTo>
                  <a:lnTo>
                    <a:pt x="630078" y="521970"/>
                  </a:lnTo>
                  <a:lnTo>
                    <a:pt x="632936" y="525304"/>
                  </a:lnTo>
                  <a:lnTo>
                    <a:pt x="636270" y="528638"/>
                  </a:lnTo>
                  <a:lnTo>
                    <a:pt x="639603" y="530543"/>
                  </a:lnTo>
                  <a:lnTo>
                    <a:pt x="643890" y="532924"/>
                  </a:lnTo>
                  <a:lnTo>
                    <a:pt x="646271" y="537210"/>
                  </a:lnTo>
                  <a:lnTo>
                    <a:pt x="649605" y="542925"/>
                  </a:lnTo>
                  <a:lnTo>
                    <a:pt x="651986" y="546735"/>
                  </a:lnTo>
                  <a:lnTo>
                    <a:pt x="654367" y="550545"/>
                  </a:lnTo>
                  <a:lnTo>
                    <a:pt x="657701" y="549116"/>
                  </a:lnTo>
                  <a:lnTo>
                    <a:pt x="661035" y="547688"/>
                  </a:lnTo>
                  <a:lnTo>
                    <a:pt x="664369" y="546259"/>
                  </a:lnTo>
                  <a:lnTo>
                    <a:pt x="663892" y="551021"/>
                  </a:lnTo>
                  <a:lnTo>
                    <a:pt x="663416" y="555307"/>
                  </a:lnTo>
                  <a:lnTo>
                    <a:pt x="662940" y="561975"/>
                  </a:lnTo>
                  <a:lnTo>
                    <a:pt x="662464" y="567214"/>
                  </a:lnTo>
                  <a:lnTo>
                    <a:pt x="661511" y="573405"/>
                  </a:lnTo>
                  <a:lnTo>
                    <a:pt x="661511" y="578168"/>
                  </a:lnTo>
                  <a:lnTo>
                    <a:pt x="661511" y="582454"/>
                  </a:lnTo>
                  <a:lnTo>
                    <a:pt x="661511" y="585788"/>
                  </a:lnTo>
                  <a:lnTo>
                    <a:pt x="667702" y="585788"/>
                  </a:lnTo>
                  <a:lnTo>
                    <a:pt x="672465" y="585788"/>
                  </a:lnTo>
                  <a:lnTo>
                    <a:pt x="678180" y="585788"/>
                  </a:lnTo>
                  <a:lnTo>
                    <a:pt x="678656" y="590074"/>
                  </a:lnTo>
                  <a:lnTo>
                    <a:pt x="679609" y="596265"/>
                  </a:lnTo>
                  <a:lnTo>
                    <a:pt x="680561" y="601504"/>
                  </a:lnTo>
                  <a:lnTo>
                    <a:pt x="681514" y="606266"/>
                  </a:lnTo>
                  <a:lnTo>
                    <a:pt x="682942" y="611981"/>
                  </a:lnTo>
                  <a:lnTo>
                    <a:pt x="683895" y="615315"/>
                  </a:lnTo>
                  <a:lnTo>
                    <a:pt x="685323" y="619125"/>
                  </a:lnTo>
                  <a:lnTo>
                    <a:pt x="686752" y="620077"/>
                  </a:lnTo>
                  <a:lnTo>
                    <a:pt x="689134" y="620554"/>
                  </a:lnTo>
                  <a:lnTo>
                    <a:pt x="696753" y="620077"/>
                  </a:lnTo>
                  <a:lnTo>
                    <a:pt x="702945" y="619601"/>
                  </a:lnTo>
                  <a:lnTo>
                    <a:pt x="707707" y="619125"/>
                  </a:lnTo>
                  <a:lnTo>
                    <a:pt x="712946" y="618649"/>
                  </a:lnTo>
                  <a:lnTo>
                    <a:pt x="720090" y="618172"/>
                  </a:lnTo>
                  <a:lnTo>
                    <a:pt x="722471" y="619125"/>
                  </a:lnTo>
                  <a:lnTo>
                    <a:pt x="724376" y="618649"/>
                  </a:lnTo>
                  <a:lnTo>
                    <a:pt x="726757" y="618172"/>
                  </a:lnTo>
                  <a:lnTo>
                    <a:pt x="728663" y="621030"/>
                  </a:lnTo>
                  <a:lnTo>
                    <a:pt x="729615" y="622459"/>
                  </a:lnTo>
                  <a:lnTo>
                    <a:pt x="731044" y="623888"/>
                  </a:lnTo>
                  <a:lnTo>
                    <a:pt x="732948" y="625316"/>
                  </a:lnTo>
                  <a:lnTo>
                    <a:pt x="731996" y="628174"/>
                  </a:lnTo>
                  <a:lnTo>
                    <a:pt x="731044" y="631984"/>
                  </a:lnTo>
                  <a:lnTo>
                    <a:pt x="730567" y="633889"/>
                  </a:lnTo>
                  <a:lnTo>
                    <a:pt x="732948" y="636270"/>
                  </a:lnTo>
                  <a:lnTo>
                    <a:pt x="734377" y="637699"/>
                  </a:lnTo>
                  <a:lnTo>
                    <a:pt x="738664" y="640556"/>
                  </a:lnTo>
                  <a:lnTo>
                    <a:pt x="742950" y="641985"/>
                  </a:lnTo>
                  <a:lnTo>
                    <a:pt x="745807" y="642461"/>
                  </a:lnTo>
                  <a:lnTo>
                    <a:pt x="748189" y="641985"/>
                  </a:lnTo>
                  <a:lnTo>
                    <a:pt x="749141" y="640556"/>
                  </a:lnTo>
                  <a:lnTo>
                    <a:pt x="748665" y="638651"/>
                  </a:lnTo>
                  <a:lnTo>
                    <a:pt x="747236" y="636270"/>
                  </a:lnTo>
                  <a:lnTo>
                    <a:pt x="747236" y="633889"/>
                  </a:lnTo>
                  <a:lnTo>
                    <a:pt x="748189" y="631984"/>
                  </a:lnTo>
                  <a:lnTo>
                    <a:pt x="751046" y="628650"/>
                  </a:lnTo>
                  <a:lnTo>
                    <a:pt x="753427" y="625316"/>
                  </a:lnTo>
                  <a:lnTo>
                    <a:pt x="757238" y="621982"/>
                  </a:lnTo>
                  <a:lnTo>
                    <a:pt x="762000" y="618649"/>
                  </a:lnTo>
                  <a:lnTo>
                    <a:pt x="763905" y="616268"/>
                  </a:lnTo>
                  <a:lnTo>
                    <a:pt x="764857" y="611981"/>
                  </a:lnTo>
                  <a:lnTo>
                    <a:pt x="767715" y="609600"/>
                  </a:lnTo>
                  <a:lnTo>
                    <a:pt x="771048" y="608171"/>
                  </a:lnTo>
                  <a:lnTo>
                    <a:pt x="775335" y="606743"/>
                  </a:lnTo>
                  <a:lnTo>
                    <a:pt x="776288" y="604838"/>
                  </a:lnTo>
                  <a:lnTo>
                    <a:pt x="782002" y="601504"/>
                  </a:lnTo>
                  <a:lnTo>
                    <a:pt x="785336" y="599599"/>
                  </a:lnTo>
                  <a:lnTo>
                    <a:pt x="789622" y="598646"/>
                  </a:lnTo>
                  <a:lnTo>
                    <a:pt x="795338" y="596265"/>
                  </a:lnTo>
                  <a:lnTo>
                    <a:pt x="800100" y="593407"/>
                  </a:lnTo>
                  <a:lnTo>
                    <a:pt x="804386" y="588169"/>
                  </a:lnTo>
                  <a:lnTo>
                    <a:pt x="807720" y="584835"/>
                  </a:lnTo>
                  <a:lnTo>
                    <a:pt x="810577" y="582930"/>
                  </a:lnTo>
                  <a:lnTo>
                    <a:pt x="812959" y="582930"/>
                  </a:lnTo>
                  <a:lnTo>
                    <a:pt x="814864" y="584359"/>
                  </a:lnTo>
                  <a:lnTo>
                    <a:pt x="816292" y="584359"/>
                  </a:lnTo>
                  <a:lnTo>
                    <a:pt x="817245" y="583406"/>
                  </a:lnTo>
                  <a:lnTo>
                    <a:pt x="819150" y="581501"/>
                  </a:lnTo>
                  <a:lnTo>
                    <a:pt x="821055" y="579120"/>
                  </a:lnTo>
                  <a:lnTo>
                    <a:pt x="822960" y="578168"/>
                  </a:lnTo>
                  <a:lnTo>
                    <a:pt x="826294" y="577691"/>
                  </a:lnTo>
                  <a:lnTo>
                    <a:pt x="829151" y="575786"/>
                  </a:lnTo>
                  <a:lnTo>
                    <a:pt x="827246" y="573881"/>
                  </a:lnTo>
                  <a:lnTo>
                    <a:pt x="827246" y="571976"/>
                  </a:lnTo>
                  <a:lnTo>
                    <a:pt x="829151" y="568643"/>
                  </a:lnTo>
                  <a:lnTo>
                    <a:pt x="831056" y="567214"/>
                  </a:lnTo>
                  <a:lnTo>
                    <a:pt x="831532" y="563880"/>
                  </a:lnTo>
                  <a:lnTo>
                    <a:pt x="833914" y="561975"/>
                  </a:lnTo>
                  <a:lnTo>
                    <a:pt x="836295" y="558641"/>
                  </a:lnTo>
                  <a:lnTo>
                    <a:pt x="839152" y="555784"/>
                  </a:lnTo>
                  <a:lnTo>
                    <a:pt x="844867" y="553879"/>
                  </a:lnTo>
                  <a:lnTo>
                    <a:pt x="848201" y="554355"/>
                  </a:lnTo>
                  <a:lnTo>
                    <a:pt x="851059" y="553879"/>
                  </a:lnTo>
                  <a:lnTo>
                    <a:pt x="855821" y="552450"/>
                  </a:lnTo>
                  <a:lnTo>
                    <a:pt x="856773" y="552450"/>
                  </a:lnTo>
                  <a:lnTo>
                    <a:pt x="858678" y="552450"/>
                  </a:lnTo>
                  <a:lnTo>
                    <a:pt x="870585" y="554831"/>
                  </a:lnTo>
                  <a:lnTo>
                    <a:pt x="874395" y="554831"/>
                  </a:lnTo>
                  <a:lnTo>
                    <a:pt x="883444" y="558165"/>
                  </a:lnTo>
                  <a:lnTo>
                    <a:pt x="887730" y="558641"/>
                  </a:lnTo>
                  <a:lnTo>
                    <a:pt x="890588" y="559594"/>
                  </a:lnTo>
                  <a:lnTo>
                    <a:pt x="892016" y="561022"/>
                  </a:lnTo>
                  <a:lnTo>
                    <a:pt x="893921" y="562927"/>
                  </a:lnTo>
                  <a:lnTo>
                    <a:pt x="905351" y="564356"/>
                  </a:lnTo>
                  <a:lnTo>
                    <a:pt x="908685" y="565309"/>
                  </a:lnTo>
                  <a:lnTo>
                    <a:pt x="909638" y="566738"/>
                  </a:lnTo>
                  <a:lnTo>
                    <a:pt x="912971" y="568643"/>
                  </a:lnTo>
                  <a:lnTo>
                    <a:pt x="915828" y="569119"/>
                  </a:lnTo>
                  <a:lnTo>
                    <a:pt x="913447" y="561499"/>
                  </a:lnTo>
                  <a:lnTo>
                    <a:pt x="914400" y="557213"/>
                  </a:lnTo>
                  <a:lnTo>
                    <a:pt x="918210" y="544830"/>
                  </a:lnTo>
                  <a:lnTo>
                    <a:pt x="920115" y="542925"/>
                  </a:lnTo>
                  <a:lnTo>
                    <a:pt x="923925" y="541496"/>
                  </a:lnTo>
                  <a:lnTo>
                    <a:pt x="929640" y="539591"/>
                  </a:lnTo>
                  <a:lnTo>
                    <a:pt x="932021" y="537210"/>
                  </a:lnTo>
                  <a:lnTo>
                    <a:pt x="936784" y="537686"/>
                  </a:lnTo>
                  <a:lnTo>
                    <a:pt x="938689" y="537686"/>
                  </a:lnTo>
                  <a:lnTo>
                    <a:pt x="940117" y="537210"/>
                  </a:lnTo>
                  <a:lnTo>
                    <a:pt x="941070" y="535781"/>
                  </a:lnTo>
                  <a:lnTo>
                    <a:pt x="946309" y="538163"/>
                  </a:lnTo>
                  <a:lnTo>
                    <a:pt x="954881" y="543401"/>
                  </a:lnTo>
                  <a:lnTo>
                    <a:pt x="961548" y="546735"/>
                  </a:lnTo>
                  <a:lnTo>
                    <a:pt x="969169" y="549593"/>
                  </a:lnTo>
                  <a:lnTo>
                    <a:pt x="980122" y="552450"/>
                  </a:lnTo>
                  <a:lnTo>
                    <a:pt x="989171" y="553402"/>
                  </a:lnTo>
                  <a:lnTo>
                    <a:pt x="990600" y="552926"/>
                  </a:lnTo>
                  <a:lnTo>
                    <a:pt x="994410" y="548640"/>
                  </a:lnTo>
                  <a:lnTo>
                    <a:pt x="996315" y="548640"/>
                  </a:lnTo>
                  <a:lnTo>
                    <a:pt x="999648" y="549116"/>
                  </a:lnTo>
                  <a:lnTo>
                    <a:pt x="1009173" y="549116"/>
                  </a:lnTo>
                  <a:lnTo>
                    <a:pt x="1019175" y="549116"/>
                  </a:lnTo>
                  <a:lnTo>
                    <a:pt x="1023938" y="548640"/>
                  </a:lnTo>
                  <a:lnTo>
                    <a:pt x="1033939" y="546735"/>
                  </a:lnTo>
                  <a:lnTo>
                    <a:pt x="1035367" y="546735"/>
                  </a:lnTo>
                  <a:lnTo>
                    <a:pt x="1037748" y="546735"/>
                  </a:lnTo>
                  <a:lnTo>
                    <a:pt x="1043940" y="549116"/>
                  </a:lnTo>
                  <a:lnTo>
                    <a:pt x="1048226" y="549593"/>
                  </a:lnTo>
                  <a:lnTo>
                    <a:pt x="1051084" y="549593"/>
                  </a:lnTo>
                  <a:lnTo>
                    <a:pt x="1052989" y="549593"/>
                  </a:lnTo>
                  <a:lnTo>
                    <a:pt x="1056798" y="549593"/>
                  </a:lnTo>
                  <a:lnTo>
                    <a:pt x="1062990" y="550069"/>
                  </a:lnTo>
                  <a:lnTo>
                    <a:pt x="1070610" y="551497"/>
                  </a:lnTo>
                  <a:lnTo>
                    <a:pt x="1079659" y="551021"/>
                  </a:lnTo>
                  <a:lnTo>
                    <a:pt x="1082516" y="550545"/>
                  </a:lnTo>
                  <a:lnTo>
                    <a:pt x="1087755" y="551021"/>
                  </a:lnTo>
                  <a:lnTo>
                    <a:pt x="1091565" y="552450"/>
                  </a:lnTo>
                  <a:lnTo>
                    <a:pt x="1096803" y="553879"/>
                  </a:lnTo>
                  <a:lnTo>
                    <a:pt x="1100138" y="554355"/>
                  </a:lnTo>
                  <a:lnTo>
                    <a:pt x="1102042" y="554831"/>
                  </a:lnTo>
                  <a:lnTo>
                    <a:pt x="1105852" y="554831"/>
                  </a:lnTo>
                  <a:lnTo>
                    <a:pt x="1108234" y="554355"/>
                  </a:lnTo>
                  <a:lnTo>
                    <a:pt x="1109663" y="554831"/>
                  </a:lnTo>
                  <a:lnTo>
                    <a:pt x="1111091" y="558641"/>
                  </a:lnTo>
                  <a:lnTo>
                    <a:pt x="1114425" y="561022"/>
                  </a:lnTo>
                  <a:lnTo>
                    <a:pt x="1116806" y="563404"/>
                  </a:lnTo>
                  <a:lnTo>
                    <a:pt x="1118711" y="565785"/>
                  </a:lnTo>
                  <a:lnTo>
                    <a:pt x="1120616" y="566738"/>
                  </a:lnTo>
                  <a:lnTo>
                    <a:pt x="1124426" y="566738"/>
                  </a:lnTo>
                  <a:lnTo>
                    <a:pt x="1131570" y="567690"/>
                  </a:lnTo>
                  <a:lnTo>
                    <a:pt x="1135380" y="568643"/>
                  </a:lnTo>
                  <a:lnTo>
                    <a:pt x="1140619" y="572929"/>
                  </a:lnTo>
                  <a:lnTo>
                    <a:pt x="1145381" y="577691"/>
                  </a:lnTo>
                  <a:lnTo>
                    <a:pt x="1146334" y="576739"/>
                  </a:lnTo>
                  <a:lnTo>
                    <a:pt x="1147286" y="575786"/>
                  </a:lnTo>
                  <a:lnTo>
                    <a:pt x="1147286" y="574357"/>
                  </a:lnTo>
                  <a:lnTo>
                    <a:pt x="1145381" y="569119"/>
                  </a:lnTo>
                  <a:lnTo>
                    <a:pt x="1144428" y="564356"/>
                  </a:lnTo>
                  <a:lnTo>
                    <a:pt x="1143952" y="560070"/>
                  </a:lnTo>
                  <a:lnTo>
                    <a:pt x="1143952" y="558641"/>
                  </a:lnTo>
                  <a:lnTo>
                    <a:pt x="1145381" y="555784"/>
                  </a:lnTo>
                  <a:lnTo>
                    <a:pt x="1146810" y="553402"/>
                  </a:lnTo>
                  <a:lnTo>
                    <a:pt x="1152525" y="551021"/>
                  </a:lnTo>
                  <a:lnTo>
                    <a:pt x="1156335" y="550069"/>
                  </a:lnTo>
                  <a:lnTo>
                    <a:pt x="1156335" y="548640"/>
                  </a:lnTo>
                  <a:lnTo>
                    <a:pt x="1153001" y="547688"/>
                  </a:lnTo>
                  <a:lnTo>
                    <a:pt x="1150620" y="546259"/>
                  </a:lnTo>
                  <a:lnTo>
                    <a:pt x="1150144" y="545306"/>
                  </a:lnTo>
                  <a:lnTo>
                    <a:pt x="1150144" y="544354"/>
                  </a:lnTo>
                  <a:lnTo>
                    <a:pt x="1150620" y="543401"/>
                  </a:lnTo>
                  <a:lnTo>
                    <a:pt x="1154430" y="541496"/>
                  </a:lnTo>
                  <a:lnTo>
                    <a:pt x="1158240" y="539591"/>
                  </a:lnTo>
                  <a:lnTo>
                    <a:pt x="1163002" y="540544"/>
                  </a:lnTo>
                  <a:lnTo>
                    <a:pt x="1163955" y="540068"/>
                  </a:lnTo>
                  <a:lnTo>
                    <a:pt x="1164431" y="538163"/>
                  </a:lnTo>
                  <a:lnTo>
                    <a:pt x="1163478" y="536257"/>
                  </a:lnTo>
                  <a:lnTo>
                    <a:pt x="1162526" y="533400"/>
                  </a:lnTo>
                  <a:lnTo>
                    <a:pt x="1160621" y="531971"/>
                  </a:lnTo>
                  <a:lnTo>
                    <a:pt x="1160621" y="530066"/>
                  </a:lnTo>
                  <a:lnTo>
                    <a:pt x="1162050" y="527209"/>
                  </a:lnTo>
                  <a:lnTo>
                    <a:pt x="1160145" y="521494"/>
                  </a:lnTo>
                  <a:lnTo>
                    <a:pt x="1158240" y="516731"/>
                  </a:lnTo>
                  <a:lnTo>
                    <a:pt x="1154906" y="508159"/>
                  </a:lnTo>
                  <a:lnTo>
                    <a:pt x="1152525" y="505777"/>
                  </a:lnTo>
                  <a:lnTo>
                    <a:pt x="1151096" y="501967"/>
                  </a:lnTo>
                  <a:lnTo>
                    <a:pt x="1149667" y="500063"/>
                  </a:lnTo>
                  <a:lnTo>
                    <a:pt x="1149667" y="497205"/>
                  </a:lnTo>
                  <a:lnTo>
                    <a:pt x="1149667" y="494824"/>
                  </a:lnTo>
                  <a:lnTo>
                    <a:pt x="1149191" y="490538"/>
                  </a:lnTo>
                  <a:lnTo>
                    <a:pt x="1148715" y="485775"/>
                  </a:lnTo>
                  <a:lnTo>
                    <a:pt x="1149191" y="481013"/>
                  </a:lnTo>
                  <a:lnTo>
                    <a:pt x="1150620" y="477679"/>
                  </a:lnTo>
                  <a:lnTo>
                    <a:pt x="1150144" y="476726"/>
                  </a:lnTo>
                  <a:lnTo>
                    <a:pt x="1150620" y="475774"/>
                  </a:lnTo>
                  <a:lnTo>
                    <a:pt x="1152525" y="475297"/>
                  </a:lnTo>
                  <a:lnTo>
                    <a:pt x="1153477" y="473869"/>
                  </a:lnTo>
                  <a:lnTo>
                    <a:pt x="1152525" y="472440"/>
                  </a:lnTo>
                  <a:lnTo>
                    <a:pt x="1149191" y="471488"/>
                  </a:lnTo>
                  <a:lnTo>
                    <a:pt x="1145381" y="470059"/>
                  </a:lnTo>
                  <a:lnTo>
                    <a:pt x="1141095" y="470059"/>
                  </a:lnTo>
                  <a:lnTo>
                    <a:pt x="1136809" y="470535"/>
                  </a:lnTo>
                  <a:lnTo>
                    <a:pt x="1134427" y="469582"/>
                  </a:lnTo>
                  <a:lnTo>
                    <a:pt x="1132522" y="468154"/>
                  </a:lnTo>
                  <a:lnTo>
                    <a:pt x="1132522" y="467201"/>
                  </a:lnTo>
                  <a:lnTo>
                    <a:pt x="1135380" y="464820"/>
                  </a:lnTo>
                  <a:lnTo>
                    <a:pt x="1139190" y="462439"/>
                  </a:lnTo>
                  <a:lnTo>
                    <a:pt x="1144905" y="461486"/>
                  </a:lnTo>
                  <a:lnTo>
                    <a:pt x="1151096" y="459581"/>
                  </a:lnTo>
                  <a:lnTo>
                    <a:pt x="1154430" y="458152"/>
                  </a:lnTo>
                  <a:lnTo>
                    <a:pt x="1158716" y="457200"/>
                  </a:lnTo>
                  <a:lnTo>
                    <a:pt x="1163478" y="456724"/>
                  </a:lnTo>
                  <a:lnTo>
                    <a:pt x="1165860" y="457200"/>
                  </a:lnTo>
                  <a:lnTo>
                    <a:pt x="1172051" y="455771"/>
                  </a:lnTo>
                  <a:lnTo>
                    <a:pt x="1182052" y="452438"/>
                  </a:lnTo>
                  <a:lnTo>
                    <a:pt x="1191101" y="449580"/>
                  </a:lnTo>
                  <a:lnTo>
                    <a:pt x="1193959" y="448151"/>
                  </a:lnTo>
                  <a:lnTo>
                    <a:pt x="1196340" y="449580"/>
                  </a:lnTo>
                  <a:lnTo>
                    <a:pt x="1197292" y="452914"/>
                  </a:lnTo>
                  <a:lnTo>
                    <a:pt x="1200150" y="454819"/>
                  </a:lnTo>
                  <a:lnTo>
                    <a:pt x="1203007" y="455771"/>
                  </a:lnTo>
                  <a:lnTo>
                    <a:pt x="1204436" y="455771"/>
                  </a:lnTo>
                  <a:lnTo>
                    <a:pt x="1209198" y="454342"/>
                  </a:lnTo>
                  <a:lnTo>
                    <a:pt x="1213961" y="453390"/>
                  </a:lnTo>
                  <a:lnTo>
                    <a:pt x="1215866" y="453866"/>
                  </a:lnTo>
                  <a:lnTo>
                    <a:pt x="1218247" y="455771"/>
                  </a:lnTo>
                  <a:lnTo>
                    <a:pt x="1221105" y="457200"/>
                  </a:lnTo>
                  <a:lnTo>
                    <a:pt x="1222534" y="457200"/>
                  </a:lnTo>
                  <a:lnTo>
                    <a:pt x="1223963" y="455771"/>
                  </a:lnTo>
                  <a:lnTo>
                    <a:pt x="1225391" y="453390"/>
                  </a:lnTo>
                  <a:lnTo>
                    <a:pt x="1226344" y="450056"/>
                  </a:lnTo>
                  <a:lnTo>
                    <a:pt x="1226344" y="446722"/>
                  </a:lnTo>
                  <a:lnTo>
                    <a:pt x="1225867" y="444817"/>
                  </a:lnTo>
                  <a:lnTo>
                    <a:pt x="1224915" y="443865"/>
                  </a:lnTo>
                  <a:lnTo>
                    <a:pt x="1220628" y="442436"/>
                  </a:lnTo>
                  <a:lnTo>
                    <a:pt x="1216342" y="440531"/>
                  </a:lnTo>
                  <a:lnTo>
                    <a:pt x="1215866" y="438626"/>
                  </a:lnTo>
                  <a:lnTo>
                    <a:pt x="1215866" y="437197"/>
                  </a:lnTo>
                  <a:lnTo>
                    <a:pt x="1216819" y="433864"/>
                  </a:lnTo>
                  <a:lnTo>
                    <a:pt x="1219676" y="428149"/>
                  </a:lnTo>
                  <a:lnTo>
                    <a:pt x="1222534" y="420052"/>
                  </a:lnTo>
                  <a:lnTo>
                    <a:pt x="1223963" y="413385"/>
                  </a:lnTo>
                  <a:lnTo>
                    <a:pt x="1228725" y="403860"/>
                  </a:lnTo>
                  <a:lnTo>
                    <a:pt x="1232535" y="393859"/>
                  </a:lnTo>
                  <a:lnTo>
                    <a:pt x="1238250" y="379571"/>
                  </a:lnTo>
                  <a:lnTo>
                    <a:pt x="1239202" y="376714"/>
                  </a:lnTo>
                  <a:lnTo>
                    <a:pt x="1239678" y="371951"/>
                  </a:lnTo>
                  <a:lnTo>
                    <a:pt x="1240155" y="370046"/>
                  </a:lnTo>
                  <a:lnTo>
                    <a:pt x="1242060" y="369094"/>
                  </a:lnTo>
                  <a:lnTo>
                    <a:pt x="1245394" y="370046"/>
                  </a:lnTo>
                  <a:lnTo>
                    <a:pt x="1253966" y="373380"/>
                  </a:lnTo>
                  <a:lnTo>
                    <a:pt x="1260634" y="376238"/>
                  </a:lnTo>
                  <a:lnTo>
                    <a:pt x="1263491" y="377190"/>
                  </a:lnTo>
                  <a:lnTo>
                    <a:pt x="1267301" y="378142"/>
                  </a:lnTo>
                  <a:lnTo>
                    <a:pt x="1273492" y="379095"/>
                  </a:lnTo>
                  <a:lnTo>
                    <a:pt x="1277302" y="378619"/>
                  </a:lnTo>
                  <a:lnTo>
                    <a:pt x="1280636" y="378142"/>
                  </a:lnTo>
                  <a:lnTo>
                    <a:pt x="1284922" y="378142"/>
                  </a:lnTo>
                  <a:lnTo>
                    <a:pt x="1291590" y="379095"/>
                  </a:lnTo>
                  <a:lnTo>
                    <a:pt x="1293495" y="379095"/>
                  </a:lnTo>
                  <a:lnTo>
                    <a:pt x="1295876" y="379095"/>
                  </a:lnTo>
                  <a:lnTo>
                    <a:pt x="1297781" y="380524"/>
                  </a:lnTo>
                  <a:lnTo>
                    <a:pt x="1298734" y="383857"/>
                  </a:lnTo>
                  <a:lnTo>
                    <a:pt x="1300163" y="385286"/>
                  </a:lnTo>
                  <a:lnTo>
                    <a:pt x="1302544" y="384810"/>
                  </a:lnTo>
                  <a:lnTo>
                    <a:pt x="1307782" y="381952"/>
                  </a:lnTo>
                  <a:lnTo>
                    <a:pt x="1311116" y="379571"/>
                  </a:lnTo>
                  <a:lnTo>
                    <a:pt x="1315402" y="376238"/>
                  </a:lnTo>
                  <a:lnTo>
                    <a:pt x="1319689" y="375761"/>
                  </a:lnTo>
                  <a:lnTo>
                    <a:pt x="1323975" y="374809"/>
                  </a:lnTo>
                  <a:lnTo>
                    <a:pt x="1325403" y="373380"/>
                  </a:lnTo>
                  <a:lnTo>
                    <a:pt x="1326832" y="369570"/>
                  </a:lnTo>
                  <a:lnTo>
                    <a:pt x="1329690" y="366713"/>
                  </a:lnTo>
                  <a:lnTo>
                    <a:pt x="1330166" y="362902"/>
                  </a:lnTo>
                  <a:lnTo>
                    <a:pt x="1329214" y="360521"/>
                  </a:lnTo>
                  <a:lnTo>
                    <a:pt x="1327309" y="356235"/>
                  </a:lnTo>
                  <a:lnTo>
                    <a:pt x="1327309" y="353377"/>
                  </a:lnTo>
                  <a:lnTo>
                    <a:pt x="1326356" y="345281"/>
                  </a:lnTo>
                  <a:lnTo>
                    <a:pt x="1324927" y="338138"/>
                  </a:lnTo>
                  <a:lnTo>
                    <a:pt x="1326356" y="332422"/>
                  </a:lnTo>
                  <a:lnTo>
                    <a:pt x="1328738" y="325755"/>
                  </a:lnTo>
                  <a:lnTo>
                    <a:pt x="1329690" y="323850"/>
                  </a:lnTo>
                  <a:lnTo>
                    <a:pt x="1331119" y="320992"/>
                  </a:lnTo>
                  <a:lnTo>
                    <a:pt x="1333023" y="317659"/>
                  </a:lnTo>
                  <a:lnTo>
                    <a:pt x="1335881" y="316706"/>
                  </a:lnTo>
                  <a:lnTo>
                    <a:pt x="1343501" y="316230"/>
                  </a:lnTo>
                  <a:lnTo>
                    <a:pt x="1350645" y="314801"/>
                  </a:lnTo>
                  <a:lnTo>
                    <a:pt x="1354455" y="313372"/>
                  </a:lnTo>
                  <a:lnTo>
                    <a:pt x="1358265" y="312420"/>
                  </a:lnTo>
                  <a:lnTo>
                    <a:pt x="1360646" y="311467"/>
                  </a:lnTo>
                  <a:lnTo>
                    <a:pt x="1364456" y="306705"/>
                  </a:lnTo>
                  <a:lnTo>
                    <a:pt x="1366361" y="303847"/>
                  </a:lnTo>
                  <a:lnTo>
                    <a:pt x="1367790" y="296704"/>
                  </a:lnTo>
                  <a:lnTo>
                    <a:pt x="1366838" y="293370"/>
                  </a:lnTo>
                  <a:lnTo>
                    <a:pt x="1367790" y="290513"/>
                  </a:lnTo>
                  <a:lnTo>
                    <a:pt x="1369695" y="288607"/>
                  </a:lnTo>
                  <a:lnTo>
                    <a:pt x="1372552" y="286702"/>
                  </a:lnTo>
                  <a:lnTo>
                    <a:pt x="1374457" y="286226"/>
                  </a:lnTo>
                  <a:lnTo>
                    <a:pt x="1378267" y="285750"/>
                  </a:lnTo>
                  <a:lnTo>
                    <a:pt x="1384459" y="285750"/>
                  </a:lnTo>
                  <a:lnTo>
                    <a:pt x="1387792" y="286702"/>
                  </a:lnTo>
                  <a:lnTo>
                    <a:pt x="1384935" y="283369"/>
                  </a:lnTo>
                  <a:close/>
                </a:path>
              </a:pathLst>
            </a:custGeom>
            <a:grpFill/>
            <a:ln w="3175" cap="flat">
              <a:solidFill>
                <a:schemeClr val="bg1">
                  <a:lumMod val="75000"/>
                </a:scheme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" name="Freeform: Shape 370">
              <a:extLst>
                <a:ext uri="{FF2B5EF4-FFF2-40B4-BE49-F238E27FC236}">
                  <a16:creationId xmlns:a16="http://schemas.microsoft.com/office/drawing/2014/main" id="{36E9D962-FA1E-2824-26B8-FAF0E9167674}"/>
                </a:ext>
              </a:extLst>
            </p:cNvPr>
            <p:cNvSpPr/>
            <p:nvPr/>
          </p:nvSpPr>
          <p:spPr>
            <a:xfrm>
              <a:off x="7303769" y="3256596"/>
              <a:ext cx="64293" cy="57626"/>
            </a:xfrm>
            <a:custGeom>
              <a:avLst/>
              <a:gdLst>
                <a:gd name="connsiteX0" fmla="*/ 61913 w 64293"/>
                <a:gd name="connsiteY0" fmla="*/ 54293 h 57626"/>
                <a:gd name="connsiteX1" fmla="*/ 61436 w 64293"/>
                <a:gd name="connsiteY1" fmla="*/ 51911 h 57626"/>
                <a:gd name="connsiteX2" fmla="*/ 60484 w 64293"/>
                <a:gd name="connsiteY2" fmla="*/ 49530 h 57626"/>
                <a:gd name="connsiteX3" fmla="*/ 57626 w 64293"/>
                <a:gd name="connsiteY3" fmla="*/ 44291 h 57626"/>
                <a:gd name="connsiteX4" fmla="*/ 55245 w 64293"/>
                <a:gd name="connsiteY4" fmla="*/ 41434 h 57626"/>
                <a:gd name="connsiteX5" fmla="*/ 52388 w 64293"/>
                <a:gd name="connsiteY5" fmla="*/ 32861 h 57626"/>
                <a:gd name="connsiteX6" fmla="*/ 51911 w 64293"/>
                <a:gd name="connsiteY6" fmla="*/ 30480 h 57626"/>
                <a:gd name="connsiteX7" fmla="*/ 50959 w 64293"/>
                <a:gd name="connsiteY7" fmla="*/ 27622 h 57626"/>
                <a:gd name="connsiteX8" fmla="*/ 49054 w 64293"/>
                <a:gd name="connsiteY8" fmla="*/ 26670 h 57626"/>
                <a:gd name="connsiteX9" fmla="*/ 47149 w 64293"/>
                <a:gd name="connsiteY9" fmla="*/ 27146 h 57626"/>
                <a:gd name="connsiteX10" fmla="*/ 44291 w 64293"/>
                <a:gd name="connsiteY10" fmla="*/ 27146 h 57626"/>
                <a:gd name="connsiteX11" fmla="*/ 40005 w 64293"/>
                <a:gd name="connsiteY11" fmla="*/ 26194 h 57626"/>
                <a:gd name="connsiteX12" fmla="*/ 40005 w 64293"/>
                <a:gd name="connsiteY12" fmla="*/ 25241 h 57626"/>
                <a:gd name="connsiteX13" fmla="*/ 43339 w 64293"/>
                <a:gd name="connsiteY13" fmla="*/ 22860 h 57626"/>
                <a:gd name="connsiteX14" fmla="*/ 48578 w 64293"/>
                <a:gd name="connsiteY14" fmla="*/ 18097 h 57626"/>
                <a:gd name="connsiteX15" fmla="*/ 51435 w 64293"/>
                <a:gd name="connsiteY15" fmla="*/ 18574 h 57626"/>
                <a:gd name="connsiteX16" fmla="*/ 52864 w 64293"/>
                <a:gd name="connsiteY16" fmla="*/ 19050 h 57626"/>
                <a:gd name="connsiteX17" fmla="*/ 54769 w 64293"/>
                <a:gd name="connsiteY17" fmla="*/ 19526 h 57626"/>
                <a:gd name="connsiteX18" fmla="*/ 54293 w 64293"/>
                <a:gd name="connsiteY18" fmla="*/ 17621 h 57626"/>
                <a:gd name="connsiteX19" fmla="*/ 52388 w 64293"/>
                <a:gd name="connsiteY19" fmla="*/ 13811 h 57626"/>
                <a:gd name="connsiteX20" fmla="*/ 50006 w 64293"/>
                <a:gd name="connsiteY20" fmla="*/ 9525 h 57626"/>
                <a:gd name="connsiteX21" fmla="*/ 49054 w 64293"/>
                <a:gd name="connsiteY21" fmla="*/ 5239 h 57626"/>
                <a:gd name="connsiteX22" fmla="*/ 49054 w 64293"/>
                <a:gd name="connsiteY22" fmla="*/ 3810 h 57626"/>
                <a:gd name="connsiteX23" fmla="*/ 41434 w 64293"/>
                <a:gd name="connsiteY23" fmla="*/ 476 h 57626"/>
                <a:gd name="connsiteX24" fmla="*/ 38576 w 64293"/>
                <a:gd name="connsiteY24" fmla="*/ 0 h 57626"/>
                <a:gd name="connsiteX25" fmla="*/ 37624 w 64293"/>
                <a:gd name="connsiteY25" fmla="*/ 0 h 57626"/>
                <a:gd name="connsiteX26" fmla="*/ 33338 w 64293"/>
                <a:gd name="connsiteY26" fmla="*/ 0 h 57626"/>
                <a:gd name="connsiteX27" fmla="*/ 27147 w 64293"/>
                <a:gd name="connsiteY27" fmla="*/ 476 h 57626"/>
                <a:gd name="connsiteX28" fmla="*/ 23336 w 64293"/>
                <a:gd name="connsiteY28" fmla="*/ 1905 h 57626"/>
                <a:gd name="connsiteX29" fmla="*/ 20955 w 64293"/>
                <a:gd name="connsiteY29" fmla="*/ 3334 h 57626"/>
                <a:gd name="connsiteX30" fmla="*/ 20003 w 64293"/>
                <a:gd name="connsiteY30" fmla="*/ 4763 h 57626"/>
                <a:gd name="connsiteX31" fmla="*/ 19526 w 64293"/>
                <a:gd name="connsiteY31" fmla="*/ 5715 h 57626"/>
                <a:gd name="connsiteX32" fmla="*/ 17622 w 64293"/>
                <a:gd name="connsiteY32" fmla="*/ 10001 h 57626"/>
                <a:gd name="connsiteX33" fmla="*/ 15240 w 64293"/>
                <a:gd name="connsiteY33" fmla="*/ 15716 h 57626"/>
                <a:gd name="connsiteX34" fmla="*/ 12859 w 64293"/>
                <a:gd name="connsiteY34" fmla="*/ 20479 h 57626"/>
                <a:gd name="connsiteX35" fmla="*/ 8097 w 64293"/>
                <a:gd name="connsiteY35" fmla="*/ 27622 h 57626"/>
                <a:gd name="connsiteX36" fmla="*/ 5715 w 64293"/>
                <a:gd name="connsiteY36" fmla="*/ 30956 h 57626"/>
                <a:gd name="connsiteX37" fmla="*/ 0 w 64293"/>
                <a:gd name="connsiteY37" fmla="*/ 37147 h 57626"/>
                <a:gd name="connsiteX38" fmla="*/ 6668 w 64293"/>
                <a:gd name="connsiteY38" fmla="*/ 38100 h 57626"/>
                <a:gd name="connsiteX39" fmla="*/ 15240 w 64293"/>
                <a:gd name="connsiteY39" fmla="*/ 39053 h 57626"/>
                <a:gd name="connsiteX40" fmla="*/ 20479 w 64293"/>
                <a:gd name="connsiteY40" fmla="*/ 39529 h 57626"/>
                <a:gd name="connsiteX41" fmla="*/ 30480 w 64293"/>
                <a:gd name="connsiteY41" fmla="*/ 40958 h 57626"/>
                <a:gd name="connsiteX42" fmla="*/ 33338 w 64293"/>
                <a:gd name="connsiteY42" fmla="*/ 46672 h 57626"/>
                <a:gd name="connsiteX43" fmla="*/ 34290 w 64293"/>
                <a:gd name="connsiteY43" fmla="*/ 50483 h 57626"/>
                <a:gd name="connsiteX44" fmla="*/ 35243 w 64293"/>
                <a:gd name="connsiteY44" fmla="*/ 54293 h 57626"/>
                <a:gd name="connsiteX45" fmla="*/ 38100 w 64293"/>
                <a:gd name="connsiteY45" fmla="*/ 57626 h 57626"/>
                <a:gd name="connsiteX46" fmla="*/ 44768 w 64293"/>
                <a:gd name="connsiteY46" fmla="*/ 57626 h 57626"/>
                <a:gd name="connsiteX47" fmla="*/ 50959 w 64293"/>
                <a:gd name="connsiteY47" fmla="*/ 57626 h 57626"/>
                <a:gd name="connsiteX48" fmla="*/ 58579 w 64293"/>
                <a:gd name="connsiteY48" fmla="*/ 57626 h 57626"/>
                <a:gd name="connsiteX49" fmla="*/ 64294 w 64293"/>
                <a:gd name="connsiteY49" fmla="*/ 57626 h 57626"/>
                <a:gd name="connsiteX50" fmla="*/ 61913 w 64293"/>
                <a:gd name="connsiteY50" fmla="*/ 54293 h 57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64293" h="57626">
                  <a:moveTo>
                    <a:pt x="61913" y="54293"/>
                  </a:moveTo>
                  <a:lnTo>
                    <a:pt x="61436" y="51911"/>
                  </a:lnTo>
                  <a:lnTo>
                    <a:pt x="60484" y="49530"/>
                  </a:lnTo>
                  <a:lnTo>
                    <a:pt x="57626" y="44291"/>
                  </a:lnTo>
                  <a:lnTo>
                    <a:pt x="55245" y="41434"/>
                  </a:lnTo>
                  <a:lnTo>
                    <a:pt x="52388" y="32861"/>
                  </a:lnTo>
                  <a:lnTo>
                    <a:pt x="51911" y="30480"/>
                  </a:lnTo>
                  <a:lnTo>
                    <a:pt x="50959" y="27622"/>
                  </a:lnTo>
                  <a:lnTo>
                    <a:pt x="49054" y="26670"/>
                  </a:lnTo>
                  <a:lnTo>
                    <a:pt x="47149" y="27146"/>
                  </a:lnTo>
                  <a:lnTo>
                    <a:pt x="44291" y="27146"/>
                  </a:lnTo>
                  <a:lnTo>
                    <a:pt x="40005" y="26194"/>
                  </a:lnTo>
                  <a:lnTo>
                    <a:pt x="40005" y="25241"/>
                  </a:lnTo>
                  <a:lnTo>
                    <a:pt x="43339" y="22860"/>
                  </a:lnTo>
                  <a:lnTo>
                    <a:pt x="48578" y="18097"/>
                  </a:lnTo>
                  <a:lnTo>
                    <a:pt x="51435" y="18574"/>
                  </a:lnTo>
                  <a:lnTo>
                    <a:pt x="52864" y="19050"/>
                  </a:lnTo>
                  <a:lnTo>
                    <a:pt x="54769" y="19526"/>
                  </a:lnTo>
                  <a:lnTo>
                    <a:pt x="54293" y="17621"/>
                  </a:lnTo>
                  <a:lnTo>
                    <a:pt x="52388" y="13811"/>
                  </a:lnTo>
                  <a:lnTo>
                    <a:pt x="50006" y="9525"/>
                  </a:lnTo>
                  <a:lnTo>
                    <a:pt x="49054" y="5239"/>
                  </a:lnTo>
                  <a:lnTo>
                    <a:pt x="49054" y="3810"/>
                  </a:lnTo>
                  <a:lnTo>
                    <a:pt x="41434" y="476"/>
                  </a:lnTo>
                  <a:lnTo>
                    <a:pt x="38576" y="0"/>
                  </a:lnTo>
                  <a:lnTo>
                    <a:pt x="37624" y="0"/>
                  </a:lnTo>
                  <a:lnTo>
                    <a:pt x="33338" y="0"/>
                  </a:lnTo>
                  <a:lnTo>
                    <a:pt x="27147" y="476"/>
                  </a:lnTo>
                  <a:lnTo>
                    <a:pt x="23336" y="1905"/>
                  </a:lnTo>
                  <a:lnTo>
                    <a:pt x="20955" y="3334"/>
                  </a:lnTo>
                  <a:lnTo>
                    <a:pt x="20003" y="4763"/>
                  </a:lnTo>
                  <a:lnTo>
                    <a:pt x="19526" y="5715"/>
                  </a:lnTo>
                  <a:lnTo>
                    <a:pt x="17622" y="10001"/>
                  </a:lnTo>
                  <a:lnTo>
                    <a:pt x="15240" y="15716"/>
                  </a:lnTo>
                  <a:lnTo>
                    <a:pt x="12859" y="20479"/>
                  </a:lnTo>
                  <a:lnTo>
                    <a:pt x="8097" y="27622"/>
                  </a:lnTo>
                  <a:lnTo>
                    <a:pt x="5715" y="30956"/>
                  </a:lnTo>
                  <a:lnTo>
                    <a:pt x="0" y="37147"/>
                  </a:lnTo>
                  <a:lnTo>
                    <a:pt x="6668" y="38100"/>
                  </a:lnTo>
                  <a:lnTo>
                    <a:pt x="15240" y="39053"/>
                  </a:lnTo>
                  <a:lnTo>
                    <a:pt x="20479" y="39529"/>
                  </a:lnTo>
                  <a:lnTo>
                    <a:pt x="30480" y="40958"/>
                  </a:lnTo>
                  <a:lnTo>
                    <a:pt x="33338" y="46672"/>
                  </a:lnTo>
                  <a:lnTo>
                    <a:pt x="34290" y="50483"/>
                  </a:lnTo>
                  <a:lnTo>
                    <a:pt x="35243" y="54293"/>
                  </a:lnTo>
                  <a:lnTo>
                    <a:pt x="38100" y="57626"/>
                  </a:lnTo>
                  <a:lnTo>
                    <a:pt x="44768" y="57626"/>
                  </a:lnTo>
                  <a:lnTo>
                    <a:pt x="50959" y="57626"/>
                  </a:lnTo>
                  <a:lnTo>
                    <a:pt x="58579" y="57626"/>
                  </a:lnTo>
                  <a:lnTo>
                    <a:pt x="64294" y="57626"/>
                  </a:lnTo>
                  <a:lnTo>
                    <a:pt x="61913" y="54293"/>
                  </a:lnTo>
                  <a:close/>
                </a:path>
              </a:pathLst>
            </a:custGeom>
            <a:grpFill/>
            <a:ln w="3175" cap="flat">
              <a:solidFill>
                <a:schemeClr val="bg1">
                  <a:lumMod val="75000"/>
                </a:scheme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" name="Freeform: Shape 371">
              <a:extLst>
                <a:ext uri="{FF2B5EF4-FFF2-40B4-BE49-F238E27FC236}">
                  <a16:creationId xmlns:a16="http://schemas.microsoft.com/office/drawing/2014/main" id="{3ABD0AC1-646A-2DB3-1165-712134324462}"/>
                </a:ext>
              </a:extLst>
            </p:cNvPr>
            <p:cNvSpPr/>
            <p:nvPr/>
          </p:nvSpPr>
          <p:spPr>
            <a:xfrm>
              <a:off x="10011251" y="2932270"/>
              <a:ext cx="114300" cy="167640"/>
            </a:xfrm>
            <a:custGeom>
              <a:avLst/>
              <a:gdLst>
                <a:gd name="connsiteX0" fmla="*/ 112871 w 114300"/>
                <a:gd name="connsiteY0" fmla="*/ 102394 h 167640"/>
                <a:gd name="connsiteX1" fmla="*/ 111919 w 114300"/>
                <a:gd name="connsiteY1" fmla="*/ 101917 h 167640"/>
                <a:gd name="connsiteX2" fmla="*/ 110965 w 114300"/>
                <a:gd name="connsiteY2" fmla="*/ 100489 h 167640"/>
                <a:gd name="connsiteX3" fmla="*/ 110965 w 114300"/>
                <a:gd name="connsiteY3" fmla="*/ 97155 h 167640"/>
                <a:gd name="connsiteX4" fmla="*/ 110490 w 114300"/>
                <a:gd name="connsiteY4" fmla="*/ 94774 h 167640"/>
                <a:gd name="connsiteX5" fmla="*/ 110490 w 114300"/>
                <a:gd name="connsiteY5" fmla="*/ 90011 h 167640"/>
                <a:gd name="connsiteX6" fmla="*/ 111442 w 114300"/>
                <a:gd name="connsiteY6" fmla="*/ 87630 h 167640"/>
                <a:gd name="connsiteX7" fmla="*/ 111919 w 114300"/>
                <a:gd name="connsiteY7" fmla="*/ 84296 h 167640"/>
                <a:gd name="connsiteX8" fmla="*/ 111442 w 114300"/>
                <a:gd name="connsiteY8" fmla="*/ 78105 h 167640"/>
                <a:gd name="connsiteX9" fmla="*/ 112871 w 114300"/>
                <a:gd name="connsiteY9" fmla="*/ 73819 h 167640"/>
                <a:gd name="connsiteX10" fmla="*/ 111442 w 114300"/>
                <a:gd name="connsiteY10" fmla="*/ 66675 h 167640"/>
                <a:gd name="connsiteX11" fmla="*/ 110965 w 114300"/>
                <a:gd name="connsiteY11" fmla="*/ 61436 h 167640"/>
                <a:gd name="connsiteX12" fmla="*/ 108109 w 114300"/>
                <a:gd name="connsiteY12" fmla="*/ 52864 h 167640"/>
                <a:gd name="connsiteX13" fmla="*/ 98584 w 114300"/>
                <a:gd name="connsiteY13" fmla="*/ 37147 h 167640"/>
                <a:gd name="connsiteX14" fmla="*/ 91915 w 114300"/>
                <a:gd name="connsiteY14" fmla="*/ 29051 h 167640"/>
                <a:gd name="connsiteX15" fmla="*/ 83819 w 114300"/>
                <a:gd name="connsiteY15" fmla="*/ 17621 h 167640"/>
                <a:gd name="connsiteX16" fmla="*/ 75723 w 114300"/>
                <a:gd name="connsiteY16" fmla="*/ 0 h 167640"/>
                <a:gd name="connsiteX17" fmla="*/ 74294 w 114300"/>
                <a:gd name="connsiteY17" fmla="*/ 476 h 167640"/>
                <a:gd name="connsiteX18" fmla="*/ 72390 w 114300"/>
                <a:gd name="connsiteY18" fmla="*/ 3810 h 167640"/>
                <a:gd name="connsiteX19" fmla="*/ 70484 w 114300"/>
                <a:gd name="connsiteY19" fmla="*/ 8096 h 167640"/>
                <a:gd name="connsiteX20" fmla="*/ 68580 w 114300"/>
                <a:gd name="connsiteY20" fmla="*/ 10478 h 167640"/>
                <a:gd name="connsiteX21" fmla="*/ 66675 w 114300"/>
                <a:gd name="connsiteY21" fmla="*/ 11906 h 167640"/>
                <a:gd name="connsiteX22" fmla="*/ 64294 w 114300"/>
                <a:gd name="connsiteY22" fmla="*/ 12859 h 167640"/>
                <a:gd name="connsiteX23" fmla="*/ 59531 w 114300"/>
                <a:gd name="connsiteY23" fmla="*/ 13335 h 167640"/>
                <a:gd name="connsiteX24" fmla="*/ 55244 w 114300"/>
                <a:gd name="connsiteY24" fmla="*/ 12859 h 167640"/>
                <a:gd name="connsiteX25" fmla="*/ 53815 w 114300"/>
                <a:gd name="connsiteY25" fmla="*/ 12382 h 167640"/>
                <a:gd name="connsiteX26" fmla="*/ 48101 w 114300"/>
                <a:gd name="connsiteY26" fmla="*/ 12859 h 167640"/>
                <a:gd name="connsiteX27" fmla="*/ 46672 w 114300"/>
                <a:gd name="connsiteY27" fmla="*/ 13335 h 167640"/>
                <a:gd name="connsiteX28" fmla="*/ 38576 w 114300"/>
                <a:gd name="connsiteY28" fmla="*/ 12859 h 167640"/>
                <a:gd name="connsiteX29" fmla="*/ 34290 w 114300"/>
                <a:gd name="connsiteY29" fmla="*/ 13335 h 167640"/>
                <a:gd name="connsiteX30" fmla="*/ 31432 w 114300"/>
                <a:gd name="connsiteY30" fmla="*/ 14288 h 167640"/>
                <a:gd name="connsiteX31" fmla="*/ 28575 w 114300"/>
                <a:gd name="connsiteY31" fmla="*/ 16192 h 167640"/>
                <a:gd name="connsiteX32" fmla="*/ 26194 w 114300"/>
                <a:gd name="connsiteY32" fmla="*/ 18574 h 167640"/>
                <a:gd name="connsiteX33" fmla="*/ 24288 w 114300"/>
                <a:gd name="connsiteY33" fmla="*/ 21431 h 167640"/>
                <a:gd name="connsiteX34" fmla="*/ 20002 w 114300"/>
                <a:gd name="connsiteY34" fmla="*/ 26194 h 167640"/>
                <a:gd name="connsiteX35" fmla="*/ 17144 w 114300"/>
                <a:gd name="connsiteY35" fmla="*/ 28575 h 167640"/>
                <a:gd name="connsiteX36" fmla="*/ 17144 w 114300"/>
                <a:gd name="connsiteY36" fmla="*/ 31909 h 167640"/>
                <a:gd name="connsiteX37" fmla="*/ 17144 w 114300"/>
                <a:gd name="connsiteY37" fmla="*/ 32861 h 167640"/>
                <a:gd name="connsiteX38" fmla="*/ 16192 w 114300"/>
                <a:gd name="connsiteY38" fmla="*/ 33814 h 167640"/>
                <a:gd name="connsiteX39" fmla="*/ 15715 w 114300"/>
                <a:gd name="connsiteY39" fmla="*/ 34766 h 167640"/>
                <a:gd name="connsiteX40" fmla="*/ 14288 w 114300"/>
                <a:gd name="connsiteY40" fmla="*/ 35242 h 167640"/>
                <a:gd name="connsiteX41" fmla="*/ 13811 w 114300"/>
                <a:gd name="connsiteY41" fmla="*/ 36195 h 167640"/>
                <a:gd name="connsiteX42" fmla="*/ 14288 w 114300"/>
                <a:gd name="connsiteY42" fmla="*/ 38576 h 167640"/>
                <a:gd name="connsiteX43" fmla="*/ 15240 w 114300"/>
                <a:gd name="connsiteY43" fmla="*/ 40005 h 167640"/>
                <a:gd name="connsiteX44" fmla="*/ 17144 w 114300"/>
                <a:gd name="connsiteY44" fmla="*/ 42386 h 167640"/>
                <a:gd name="connsiteX45" fmla="*/ 17144 w 114300"/>
                <a:gd name="connsiteY45" fmla="*/ 46196 h 167640"/>
                <a:gd name="connsiteX46" fmla="*/ 18573 w 114300"/>
                <a:gd name="connsiteY46" fmla="*/ 47625 h 167640"/>
                <a:gd name="connsiteX47" fmla="*/ 21907 w 114300"/>
                <a:gd name="connsiteY47" fmla="*/ 51911 h 167640"/>
                <a:gd name="connsiteX48" fmla="*/ 20478 w 114300"/>
                <a:gd name="connsiteY48" fmla="*/ 55721 h 167640"/>
                <a:gd name="connsiteX49" fmla="*/ 21431 w 114300"/>
                <a:gd name="connsiteY49" fmla="*/ 57150 h 167640"/>
                <a:gd name="connsiteX50" fmla="*/ 21907 w 114300"/>
                <a:gd name="connsiteY50" fmla="*/ 59531 h 167640"/>
                <a:gd name="connsiteX51" fmla="*/ 24765 w 114300"/>
                <a:gd name="connsiteY51" fmla="*/ 64294 h 167640"/>
                <a:gd name="connsiteX52" fmla="*/ 27622 w 114300"/>
                <a:gd name="connsiteY52" fmla="*/ 64770 h 167640"/>
                <a:gd name="connsiteX53" fmla="*/ 28098 w 114300"/>
                <a:gd name="connsiteY53" fmla="*/ 65246 h 167640"/>
                <a:gd name="connsiteX54" fmla="*/ 27622 w 114300"/>
                <a:gd name="connsiteY54" fmla="*/ 66675 h 167640"/>
                <a:gd name="connsiteX55" fmla="*/ 24765 w 114300"/>
                <a:gd name="connsiteY55" fmla="*/ 68580 h 167640"/>
                <a:gd name="connsiteX56" fmla="*/ 24288 w 114300"/>
                <a:gd name="connsiteY56" fmla="*/ 70009 h 167640"/>
                <a:gd name="connsiteX57" fmla="*/ 23336 w 114300"/>
                <a:gd name="connsiteY57" fmla="*/ 69056 h 167640"/>
                <a:gd name="connsiteX58" fmla="*/ 21431 w 114300"/>
                <a:gd name="connsiteY58" fmla="*/ 65246 h 167640"/>
                <a:gd name="connsiteX59" fmla="*/ 18097 w 114300"/>
                <a:gd name="connsiteY59" fmla="*/ 64770 h 167640"/>
                <a:gd name="connsiteX60" fmla="*/ 14288 w 114300"/>
                <a:gd name="connsiteY60" fmla="*/ 62389 h 167640"/>
                <a:gd name="connsiteX61" fmla="*/ 11430 w 114300"/>
                <a:gd name="connsiteY61" fmla="*/ 62865 h 167640"/>
                <a:gd name="connsiteX62" fmla="*/ 9525 w 114300"/>
                <a:gd name="connsiteY62" fmla="*/ 64294 h 167640"/>
                <a:gd name="connsiteX63" fmla="*/ 6667 w 114300"/>
                <a:gd name="connsiteY63" fmla="*/ 64770 h 167640"/>
                <a:gd name="connsiteX64" fmla="*/ 1905 w 114300"/>
                <a:gd name="connsiteY64" fmla="*/ 68104 h 167640"/>
                <a:gd name="connsiteX65" fmla="*/ 0 w 114300"/>
                <a:gd name="connsiteY65" fmla="*/ 71914 h 167640"/>
                <a:gd name="connsiteX66" fmla="*/ 476 w 114300"/>
                <a:gd name="connsiteY66" fmla="*/ 75247 h 167640"/>
                <a:gd name="connsiteX67" fmla="*/ 2381 w 114300"/>
                <a:gd name="connsiteY67" fmla="*/ 75247 h 167640"/>
                <a:gd name="connsiteX68" fmla="*/ 7619 w 114300"/>
                <a:gd name="connsiteY68" fmla="*/ 76676 h 167640"/>
                <a:gd name="connsiteX69" fmla="*/ 9048 w 114300"/>
                <a:gd name="connsiteY69" fmla="*/ 75724 h 167640"/>
                <a:gd name="connsiteX70" fmla="*/ 10953 w 114300"/>
                <a:gd name="connsiteY70" fmla="*/ 75247 h 167640"/>
                <a:gd name="connsiteX71" fmla="*/ 11430 w 114300"/>
                <a:gd name="connsiteY71" fmla="*/ 79534 h 167640"/>
                <a:gd name="connsiteX72" fmla="*/ 12859 w 114300"/>
                <a:gd name="connsiteY72" fmla="*/ 83820 h 167640"/>
                <a:gd name="connsiteX73" fmla="*/ 12859 w 114300"/>
                <a:gd name="connsiteY73" fmla="*/ 85725 h 167640"/>
                <a:gd name="connsiteX74" fmla="*/ 12382 w 114300"/>
                <a:gd name="connsiteY74" fmla="*/ 89059 h 167640"/>
                <a:gd name="connsiteX75" fmla="*/ 12859 w 114300"/>
                <a:gd name="connsiteY75" fmla="*/ 93345 h 167640"/>
                <a:gd name="connsiteX76" fmla="*/ 12382 w 114300"/>
                <a:gd name="connsiteY76" fmla="*/ 96203 h 167640"/>
                <a:gd name="connsiteX77" fmla="*/ 14288 w 114300"/>
                <a:gd name="connsiteY77" fmla="*/ 98584 h 167640"/>
                <a:gd name="connsiteX78" fmla="*/ 17144 w 114300"/>
                <a:gd name="connsiteY78" fmla="*/ 100965 h 167640"/>
                <a:gd name="connsiteX79" fmla="*/ 17621 w 114300"/>
                <a:gd name="connsiteY79" fmla="*/ 101917 h 167640"/>
                <a:gd name="connsiteX80" fmla="*/ 16669 w 114300"/>
                <a:gd name="connsiteY80" fmla="*/ 103346 h 167640"/>
                <a:gd name="connsiteX81" fmla="*/ 16192 w 114300"/>
                <a:gd name="connsiteY81" fmla="*/ 105251 h 167640"/>
                <a:gd name="connsiteX82" fmla="*/ 18573 w 114300"/>
                <a:gd name="connsiteY82" fmla="*/ 106204 h 167640"/>
                <a:gd name="connsiteX83" fmla="*/ 19526 w 114300"/>
                <a:gd name="connsiteY83" fmla="*/ 107156 h 167640"/>
                <a:gd name="connsiteX84" fmla="*/ 18097 w 114300"/>
                <a:gd name="connsiteY84" fmla="*/ 110966 h 167640"/>
                <a:gd name="connsiteX85" fmla="*/ 14288 w 114300"/>
                <a:gd name="connsiteY85" fmla="*/ 112871 h 167640"/>
                <a:gd name="connsiteX86" fmla="*/ 12382 w 114300"/>
                <a:gd name="connsiteY86" fmla="*/ 114776 h 167640"/>
                <a:gd name="connsiteX87" fmla="*/ 10477 w 114300"/>
                <a:gd name="connsiteY87" fmla="*/ 115729 h 167640"/>
                <a:gd name="connsiteX88" fmla="*/ 10477 w 114300"/>
                <a:gd name="connsiteY88" fmla="*/ 117157 h 167640"/>
                <a:gd name="connsiteX89" fmla="*/ 13334 w 114300"/>
                <a:gd name="connsiteY89" fmla="*/ 117634 h 167640"/>
                <a:gd name="connsiteX90" fmla="*/ 15240 w 114300"/>
                <a:gd name="connsiteY90" fmla="*/ 118586 h 167640"/>
                <a:gd name="connsiteX91" fmla="*/ 14288 w 114300"/>
                <a:gd name="connsiteY91" fmla="*/ 120015 h 167640"/>
                <a:gd name="connsiteX92" fmla="*/ 11430 w 114300"/>
                <a:gd name="connsiteY92" fmla="*/ 121444 h 167640"/>
                <a:gd name="connsiteX93" fmla="*/ 10477 w 114300"/>
                <a:gd name="connsiteY93" fmla="*/ 123349 h 167640"/>
                <a:gd name="connsiteX94" fmla="*/ 8096 w 114300"/>
                <a:gd name="connsiteY94" fmla="*/ 128588 h 167640"/>
                <a:gd name="connsiteX95" fmla="*/ 6667 w 114300"/>
                <a:gd name="connsiteY95" fmla="*/ 132397 h 167640"/>
                <a:gd name="connsiteX96" fmla="*/ 4286 w 114300"/>
                <a:gd name="connsiteY96" fmla="*/ 134779 h 167640"/>
                <a:gd name="connsiteX97" fmla="*/ 5715 w 114300"/>
                <a:gd name="connsiteY97" fmla="*/ 139065 h 167640"/>
                <a:gd name="connsiteX98" fmla="*/ 8096 w 114300"/>
                <a:gd name="connsiteY98" fmla="*/ 143351 h 167640"/>
                <a:gd name="connsiteX99" fmla="*/ 9048 w 114300"/>
                <a:gd name="connsiteY99" fmla="*/ 147638 h 167640"/>
                <a:gd name="connsiteX100" fmla="*/ 10953 w 114300"/>
                <a:gd name="connsiteY100" fmla="*/ 148114 h 167640"/>
                <a:gd name="connsiteX101" fmla="*/ 13334 w 114300"/>
                <a:gd name="connsiteY101" fmla="*/ 147161 h 167640"/>
                <a:gd name="connsiteX102" fmla="*/ 14763 w 114300"/>
                <a:gd name="connsiteY102" fmla="*/ 147638 h 167640"/>
                <a:gd name="connsiteX103" fmla="*/ 12859 w 114300"/>
                <a:gd name="connsiteY103" fmla="*/ 149542 h 167640"/>
                <a:gd name="connsiteX104" fmla="*/ 10477 w 114300"/>
                <a:gd name="connsiteY104" fmla="*/ 150495 h 167640"/>
                <a:gd name="connsiteX105" fmla="*/ 11430 w 114300"/>
                <a:gd name="connsiteY105" fmla="*/ 151447 h 167640"/>
                <a:gd name="connsiteX106" fmla="*/ 11906 w 114300"/>
                <a:gd name="connsiteY106" fmla="*/ 152876 h 167640"/>
                <a:gd name="connsiteX107" fmla="*/ 8572 w 114300"/>
                <a:gd name="connsiteY107" fmla="*/ 152876 h 167640"/>
                <a:gd name="connsiteX108" fmla="*/ 4286 w 114300"/>
                <a:gd name="connsiteY108" fmla="*/ 151924 h 167640"/>
                <a:gd name="connsiteX109" fmla="*/ 2857 w 114300"/>
                <a:gd name="connsiteY109" fmla="*/ 153829 h 167640"/>
                <a:gd name="connsiteX110" fmla="*/ 5238 w 114300"/>
                <a:gd name="connsiteY110" fmla="*/ 157163 h 167640"/>
                <a:gd name="connsiteX111" fmla="*/ 10477 w 114300"/>
                <a:gd name="connsiteY111" fmla="*/ 160972 h 167640"/>
                <a:gd name="connsiteX112" fmla="*/ 11430 w 114300"/>
                <a:gd name="connsiteY112" fmla="*/ 163354 h 167640"/>
                <a:gd name="connsiteX113" fmla="*/ 11430 w 114300"/>
                <a:gd name="connsiteY113" fmla="*/ 166211 h 167640"/>
                <a:gd name="connsiteX114" fmla="*/ 12382 w 114300"/>
                <a:gd name="connsiteY114" fmla="*/ 167640 h 167640"/>
                <a:gd name="connsiteX115" fmla="*/ 14288 w 114300"/>
                <a:gd name="connsiteY115" fmla="*/ 167640 h 167640"/>
                <a:gd name="connsiteX116" fmla="*/ 15240 w 114300"/>
                <a:gd name="connsiteY116" fmla="*/ 164306 h 167640"/>
                <a:gd name="connsiteX117" fmla="*/ 20002 w 114300"/>
                <a:gd name="connsiteY117" fmla="*/ 160020 h 167640"/>
                <a:gd name="connsiteX118" fmla="*/ 21431 w 114300"/>
                <a:gd name="connsiteY118" fmla="*/ 160496 h 167640"/>
                <a:gd name="connsiteX119" fmla="*/ 22384 w 114300"/>
                <a:gd name="connsiteY119" fmla="*/ 161925 h 167640"/>
                <a:gd name="connsiteX120" fmla="*/ 24765 w 114300"/>
                <a:gd name="connsiteY120" fmla="*/ 162401 h 167640"/>
                <a:gd name="connsiteX121" fmla="*/ 29527 w 114300"/>
                <a:gd name="connsiteY121" fmla="*/ 156210 h 167640"/>
                <a:gd name="connsiteX122" fmla="*/ 36671 w 114300"/>
                <a:gd name="connsiteY122" fmla="*/ 150495 h 167640"/>
                <a:gd name="connsiteX123" fmla="*/ 37623 w 114300"/>
                <a:gd name="connsiteY123" fmla="*/ 151924 h 167640"/>
                <a:gd name="connsiteX124" fmla="*/ 37147 w 114300"/>
                <a:gd name="connsiteY124" fmla="*/ 154305 h 167640"/>
                <a:gd name="connsiteX125" fmla="*/ 34765 w 114300"/>
                <a:gd name="connsiteY125" fmla="*/ 156686 h 167640"/>
                <a:gd name="connsiteX126" fmla="*/ 33813 w 114300"/>
                <a:gd name="connsiteY126" fmla="*/ 159067 h 167640"/>
                <a:gd name="connsiteX127" fmla="*/ 39052 w 114300"/>
                <a:gd name="connsiteY127" fmla="*/ 162401 h 167640"/>
                <a:gd name="connsiteX128" fmla="*/ 40957 w 114300"/>
                <a:gd name="connsiteY128" fmla="*/ 160972 h 167640"/>
                <a:gd name="connsiteX129" fmla="*/ 41434 w 114300"/>
                <a:gd name="connsiteY129" fmla="*/ 159067 h 167640"/>
                <a:gd name="connsiteX130" fmla="*/ 44290 w 114300"/>
                <a:gd name="connsiteY130" fmla="*/ 156210 h 167640"/>
                <a:gd name="connsiteX131" fmla="*/ 42386 w 114300"/>
                <a:gd name="connsiteY131" fmla="*/ 153829 h 167640"/>
                <a:gd name="connsiteX132" fmla="*/ 41434 w 114300"/>
                <a:gd name="connsiteY132" fmla="*/ 151924 h 167640"/>
                <a:gd name="connsiteX133" fmla="*/ 41909 w 114300"/>
                <a:gd name="connsiteY133" fmla="*/ 149066 h 167640"/>
                <a:gd name="connsiteX134" fmla="*/ 44290 w 114300"/>
                <a:gd name="connsiteY134" fmla="*/ 148114 h 167640"/>
                <a:gd name="connsiteX135" fmla="*/ 45719 w 114300"/>
                <a:gd name="connsiteY135" fmla="*/ 148114 h 167640"/>
                <a:gd name="connsiteX136" fmla="*/ 47148 w 114300"/>
                <a:gd name="connsiteY136" fmla="*/ 150971 h 167640"/>
                <a:gd name="connsiteX137" fmla="*/ 49530 w 114300"/>
                <a:gd name="connsiteY137" fmla="*/ 153829 h 167640"/>
                <a:gd name="connsiteX138" fmla="*/ 52388 w 114300"/>
                <a:gd name="connsiteY138" fmla="*/ 152876 h 167640"/>
                <a:gd name="connsiteX139" fmla="*/ 53340 w 114300"/>
                <a:gd name="connsiteY139" fmla="*/ 150495 h 167640"/>
                <a:gd name="connsiteX140" fmla="*/ 50482 w 114300"/>
                <a:gd name="connsiteY140" fmla="*/ 148114 h 167640"/>
                <a:gd name="connsiteX141" fmla="*/ 49530 w 114300"/>
                <a:gd name="connsiteY141" fmla="*/ 146209 h 167640"/>
                <a:gd name="connsiteX142" fmla="*/ 50006 w 114300"/>
                <a:gd name="connsiteY142" fmla="*/ 144780 h 167640"/>
                <a:gd name="connsiteX143" fmla="*/ 51911 w 114300"/>
                <a:gd name="connsiteY143" fmla="*/ 143828 h 167640"/>
                <a:gd name="connsiteX144" fmla="*/ 57150 w 114300"/>
                <a:gd name="connsiteY144" fmla="*/ 143351 h 167640"/>
                <a:gd name="connsiteX145" fmla="*/ 60484 w 114300"/>
                <a:gd name="connsiteY145" fmla="*/ 141446 h 167640"/>
                <a:gd name="connsiteX146" fmla="*/ 62388 w 114300"/>
                <a:gd name="connsiteY146" fmla="*/ 141446 h 167640"/>
                <a:gd name="connsiteX147" fmla="*/ 64294 w 114300"/>
                <a:gd name="connsiteY147" fmla="*/ 144780 h 167640"/>
                <a:gd name="connsiteX148" fmla="*/ 66198 w 114300"/>
                <a:gd name="connsiteY148" fmla="*/ 145256 h 167640"/>
                <a:gd name="connsiteX149" fmla="*/ 70484 w 114300"/>
                <a:gd name="connsiteY149" fmla="*/ 145256 h 167640"/>
                <a:gd name="connsiteX150" fmla="*/ 74294 w 114300"/>
                <a:gd name="connsiteY150" fmla="*/ 146685 h 167640"/>
                <a:gd name="connsiteX151" fmla="*/ 76200 w 114300"/>
                <a:gd name="connsiteY151" fmla="*/ 146685 h 167640"/>
                <a:gd name="connsiteX152" fmla="*/ 76200 w 114300"/>
                <a:gd name="connsiteY152" fmla="*/ 144304 h 167640"/>
                <a:gd name="connsiteX153" fmla="*/ 75247 w 114300"/>
                <a:gd name="connsiteY153" fmla="*/ 140970 h 167640"/>
                <a:gd name="connsiteX154" fmla="*/ 76676 w 114300"/>
                <a:gd name="connsiteY154" fmla="*/ 139065 h 167640"/>
                <a:gd name="connsiteX155" fmla="*/ 78581 w 114300"/>
                <a:gd name="connsiteY155" fmla="*/ 137636 h 167640"/>
                <a:gd name="connsiteX156" fmla="*/ 82867 w 114300"/>
                <a:gd name="connsiteY156" fmla="*/ 137160 h 167640"/>
                <a:gd name="connsiteX157" fmla="*/ 88106 w 114300"/>
                <a:gd name="connsiteY157" fmla="*/ 138113 h 167640"/>
                <a:gd name="connsiteX158" fmla="*/ 94297 w 114300"/>
                <a:gd name="connsiteY158" fmla="*/ 137636 h 167640"/>
                <a:gd name="connsiteX159" fmla="*/ 97631 w 114300"/>
                <a:gd name="connsiteY159" fmla="*/ 136684 h 167640"/>
                <a:gd name="connsiteX160" fmla="*/ 102394 w 114300"/>
                <a:gd name="connsiteY160" fmla="*/ 134303 h 167640"/>
                <a:gd name="connsiteX161" fmla="*/ 106203 w 114300"/>
                <a:gd name="connsiteY161" fmla="*/ 128588 h 167640"/>
                <a:gd name="connsiteX162" fmla="*/ 109061 w 114300"/>
                <a:gd name="connsiteY162" fmla="*/ 122396 h 167640"/>
                <a:gd name="connsiteX163" fmla="*/ 111442 w 114300"/>
                <a:gd name="connsiteY163" fmla="*/ 115253 h 167640"/>
                <a:gd name="connsiteX164" fmla="*/ 113823 w 114300"/>
                <a:gd name="connsiteY164" fmla="*/ 105251 h 167640"/>
                <a:gd name="connsiteX165" fmla="*/ 114300 w 114300"/>
                <a:gd name="connsiteY165" fmla="*/ 101441 h 167640"/>
                <a:gd name="connsiteX166" fmla="*/ 111919 w 114300"/>
                <a:gd name="connsiteY166" fmla="*/ 101917 h 167640"/>
                <a:gd name="connsiteX167" fmla="*/ 112871 w 114300"/>
                <a:gd name="connsiteY167" fmla="*/ 102394 h 167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</a:cxnLst>
              <a:rect l="l" t="t" r="r" b="b"/>
              <a:pathLst>
                <a:path w="114300" h="167640">
                  <a:moveTo>
                    <a:pt x="112871" y="102394"/>
                  </a:moveTo>
                  <a:lnTo>
                    <a:pt x="111919" y="101917"/>
                  </a:lnTo>
                  <a:lnTo>
                    <a:pt x="110965" y="100489"/>
                  </a:lnTo>
                  <a:lnTo>
                    <a:pt x="110965" y="97155"/>
                  </a:lnTo>
                  <a:lnTo>
                    <a:pt x="110490" y="94774"/>
                  </a:lnTo>
                  <a:lnTo>
                    <a:pt x="110490" y="90011"/>
                  </a:lnTo>
                  <a:lnTo>
                    <a:pt x="111442" y="87630"/>
                  </a:lnTo>
                  <a:lnTo>
                    <a:pt x="111919" y="84296"/>
                  </a:lnTo>
                  <a:lnTo>
                    <a:pt x="111442" y="78105"/>
                  </a:lnTo>
                  <a:lnTo>
                    <a:pt x="112871" y="73819"/>
                  </a:lnTo>
                  <a:lnTo>
                    <a:pt x="111442" y="66675"/>
                  </a:lnTo>
                  <a:lnTo>
                    <a:pt x="110965" y="61436"/>
                  </a:lnTo>
                  <a:lnTo>
                    <a:pt x="108109" y="52864"/>
                  </a:lnTo>
                  <a:lnTo>
                    <a:pt x="98584" y="37147"/>
                  </a:lnTo>
                  <a:lnTo>
                    <a:pt x="91915" y="29051"/>
                  </a:lnTo>
                  <a:lnTo>
                    <a:pt x="83819" y="17621"/>
                  </a:lnTo>
                  <a:lnTo>
                    <a:pt x="75723" y="0"/>
                  </a:lnTo>
                  <a:lnTo>
                    <a:pt x="74294" y="476"/>
                  </a:lnTo>
                  <a:lnTo>
                    <a:pt x="72390" y="3810"/>
                  </a:lnTo>
                  <a:lnTo>
                    <a:pt x="70484" y="8096"/>
                  </a:lnTo>
                  <a:lnTo>
                    <a:pt x="68580" y="10478"/>
                  </a:lnTo>
                  <a:lnTo>
                    <a:pt x="66675" y="11906"/>
                  </a:lnTo>
                  <a:lnTo>
                    <a:pt x="64294" y="12859"/>
                  </a:lnTo>
                  <a:lnTo>
                    <a:pt x="59531" y="13335"/>
                  </a:lnTo>
                  <a:lnTo>
                    <a:pt x="55244" y="12859"/>
                  </a:lnTo>
                  <a:lnTo>
                    <a:pt x="53815" y="12382"/>
                  </a:lnTo>
                  <a:lnTo>
                    <a:pt x="48101" y="12859"/>
                  </a:lnTo>
                  <a:lnTo>
                    <a:pt x="46672" y="13335"/>
                  </a:lnTo>
                  <a:lnTo>
                    <a:pt x="38576" y="12859"/>
                  </a:lnTo>
                  <a:lnTo>
                    <a:pt x="34290" y="13335"/>
                  </a:lnTo>
                  <a:lnTo>
                    <a:pt x="31432" y="14288"/>
                  </a:lnTo>
                  <a:lnTo>
                    <a:pt x="28575" y="16192"/>
                  </a:lnTo>
                  <a:lnTo>
                    <a:pt x="26194" y="18574"/>
                  </a:lnTo>
                  <a:lnTo>
                    <a:pt x="24288" y="21431"/>
                  </a:lnTo>
                  <a:lnTo>
                    <a:pt x="20002" y="26194"/>
                  </a:lnTo>
                  <a:lnTo>
                    <a:pt x="17144" y="28575"/>
                  </a:lnTo>
                  <a:lnTo>
                    <a:pt x="17144" y="31909"/>
                  </a:lnTo>
                  <a:lnTo>
                    <a:pt x="17144" y="32861"/>
                  </a:lnTo>
                  <a:lnTo>
                    <a:pt x="16192" y="33814"/>
                  </a:lnTo>
                  <a:lnTo>
                    <a:pt x="15715" y="34766"/>
                  </a:lnTo>
                  <a:lnTo>
                    <a:pt x="14288" y="35242"/>
                  </a:lnTo>
                  <a:lnTo>
                    <a:pt x="13811" y="36195"/>
                  </a:lnTo>
                  <a:lnTo>
                    <a:pt x="14288" y="38576"/>
                  </a:lnTo>
                  <a:lnTo>
                    <a:pt x="15240" y="40005"/>
                  </a:lnTo>
                  <a:lnTo>
                    <a:pt x="17144" y="42386"/>
                  </a:lnTo>
                  <a:lnTo>
                    <a:pt x="17144" y="46196"/>
                  </a:lnTo>
                  <a:lnTo>
                    <a:pt x="18573" y="47625"/>
                  </a:lnTo>
                  <a:lnTo>
                    <a:pt x="21907" y="51911"/>
                  </a:lnTo>
                  <a:lnTo>
                    <a:pt x="20478" y="55721"/>
                  </a:lnTo>
                  <a:lnTo>
                    <a:pt x="21431" y="57150"/>
                  </a:lnTo>
                  <a:lnTo>
                    <a:pt x="21907" y="59531"/>
                  </a:lnTo>
                  <a:lnTo>
                    <a:pt x="24765" y="64294"/>
                  </a:lnTo>
                  <a:lnTo>
                    <a:pt x="27622" y="64770"/>
                  </a:lnTo>
                  <a:lnTo>
                    <a:pt x="28098" y="65246"/>
                  </a:lnTo>
                  <a:lnTo>
                    <a:pt x="27622" y="66675"/>
                  </a:lnTo>
                  <a:lnTo>
                    <a:pt x="24765" y="68580"/>
                  </a:lnTo>
                  <a:lnTo>
                    <a:pt x="24288" y="70009"/>
                  </a:lnTo>
                  <a:lnTo>
                    <a:pt x="23336" y="69056"/>
                  </a:lnTo>
                  <a:lnTo>
                    <a:pt x="21431" y="65246"/>
                  </a:lnTo>
                  <a:lnTo>
                    <a:pt x="18097" y="64770"/>
                  </a:lnTo>
                  <a:lnTo>
                    <a:pt x="14288" y="62389"/>
                  </a:lnTo>
                  <a:lnTo>
                    <a:pt x="11430" y="62865"/>
                  </a:lnTo>
                  <a:lnTo>
                    <a:pt x="9525" y="64294"/>
                  </a:lnTo>
                  <a:lnTo>
                    <a:pt x="6667" y="64770"/>
                  </a:lnTo>
                  <a:lnTo>
                    <a:pt x="1905" y="68104"/>
                  </a:lnTo>
                  <a:lnTo>
                    <a:pt x="0" y="71914"/>
                  </a:lnTo>
                  <a:lnTo>
                    <a:pt x="476" y="75247"/>
                  </a:lnTo>
                  <a:lnTo>
                    <a:pt x="2381" y="75247"/>
                  </a:lnTo>
                  <a:lnTo>
                    <a:pt x="7619" y="76676"/>
                  </a:lnTo>
                  <a:lnTo>
                    <a:pt x="9048" y="75724"/>
                  </a:lnTo>
                  <a:lnTo>
                    <a:pt x="10953" y="75247"/>
                  </a:lnTo>
                  <a:lnTo>
                    <a:pt x="11430" y="79534"/>
                  </a:lnTo>
                  <a:lnTo>
                    <a:pt x="12859" y="83820"/>
                  </a:lnTo>
                  <a:lnTo>
                    <a:pt x="12859" y="85725"/>
                  </a:lnTo>
                  <a:lnTo>
                    <a:pt x="12382" y="89059"/>
                  </a:lnTo>
                  <a:lnTo>
                    <a:pt x="12859" y="93345"/>
                  </a:lnTo>
                  <a:lnTo>
                    <a:pt x="12382" y="96203"/>
                  </a:lnTo>
                  <a:lnTo>
                    <a:pt x="14288" y="98584"/>
                  </a:lnTo>
                  <a:lnTo>
                    <a:pt x="17144" y="100965"/>
                  </a:lnTo>
                  <a:lnTo>
                    <a:pt x="17621" y="101917"/>
                  </a:lnTo>
                  <a:lnTo>
                    <a:pt x="16669" y="103346"/>
                  </a:lnTo>
                  <a:lnTo>
                    <a:pt x="16192" y="105251"/>
                  </a:lnTo>
                  <a:lnTo>
                    <a:pt x="18573" y="106204"/>
                  </a:lnTo>
                  <a:lnTo>
                    <a:pt x="19526" y="107156"/>
                  </a:lnTo>
                  <a:lnTo>
                    <a:pt x="18097" y="110966"/>
                  </a:lnTo>
                  <a:lnTo>
                    <a:pt x="14288" y="112871"/>
                  </a:lnTo>
                  <a:lnTo>
                    <a:pt x="12382" y="114776"/>
                  </a:lnTo>
                  <a:lnTo>
                    <a:pt x="10477" y="115729"/>
                  </a:lnTo>
                  <a:lnTo>
                    <a:pt x="10477" y="117157"/>
                  </a:lnTo>
                  <a:lnTo>
                    <a:pt x="13334" y="117634"/>
                  </a:lnTo>
                  <a:lnTo>
                    <a:pt x="15240" y="118586"/>
                  </a:lnTo>
                  <a:lnTo>
                    <a:pt x="14288" y="120015"/>
                  </a:lnTo>
                  <a:lnTo>
                    <a:pt x="11430" y="121444"/>
                  </a:lnTo>
                  <a:lnTo>
                    <a:pt x="10477" y="123349"/>
                  </a:lnTo>
                  <a:lnTo>
                    <a:pt x="8096" y="128588"/>
                  </a:lnTo>
                  <a:lnTo>
                    <a:pt x="6667" y="132397"/>
                  </a:lnTo>
                  <a:lnTo>
                    <a:pt x="4286" y="134779"/>
                  </a:lnTo>
                  <a:lnTo>
                    <a:pt x="5715" y="139065"/>
                  </a:lnTo>
                  <a:lnTo>
                    <a:pt x="8096" y="143351"/>
                  </a:lnTo>
                  <a:lnTo>
                    <a:pt x="9048" y="147638"/>
                  </a:lnTo>
                  <a:lnTo>
                    <a:pt x="10953" y="148114"/>
                  </a:lnTo>
                  <a:lnTo>
                    <a:pt x="13334" y="147161"/>
                  </a:lnTo>
                  <a:lnTo>
                    <a:pt x="14763" y="147638"/>
                  </a:lnTo>
                  <a:lnTo>
                    <a:pt x="12859" y="149542"/>
                  </a:lnTo>
                  <a:lnTo>
                    <a:pt x="10477" y="150495"/>
                  </a:lnTo>
                  <a:lnTo>
                    <a:pt x="11430" y="151447"/>
                  </a:lnTo>
                  <a:lnTo>
                    <a:pt x="11906" y="152876"/>
                  </a:lnTo>
                  <a:lnTo>
                    <a:pt x="8572" y="152876"/>
                  </a:lnTo>
                  <a:lnTo>
                    <a:pt x="4286" y="151924"/>
                  </a:lnTo>
                  <a:lnTo>
                    <a:pt x="2857" y="153829"/>
                  </a:lnTo>
                  <a:lnTo>
                    <a:pt x="5238" y="157163"/>
                  </a:lnTo>
                  <a:lnTo>
                    <a:pt x="10477" y="160972"/>
                  </a:lnTo>
                  <a:lnTo>
                    <a:pt x="11430" y="163354"/>
                  </a:lnTo>
                  <a:lnTo>
                    <a:pt x="11430" y="166211"/>
                  </a:lnTo>
                  <a:lnTo>
                    <a:pt x="12382" y="167640"/>
                  </a:lnTo>
                  <a:lnTo>
                    <a:pt x="14288" y="167640"/>
                  </a:lnTo>
                  <a:lnTo>
                    <a:pt x="15240" y="164306"/>
                  </a:lnTo>
                  <a:lnTo>
                    <a:pt x="20002" y="160020"/>
                  </a:lnTo>
                  <a:lnTo>
                    <a:pt x="21431" y="160496"/>
                  </a:lnTo>
                  <a:lnTo>
                    <a:pt x="22384" y="161925"/>
                  </a:lnTo>
                  <a:lnTo>
                    <a:pt x="24765" y="162401"/>
                  </a:lnTo>
                  <a:lnTo>
                    <a:pt x="29527" y="156210"/>
                  </a:lnTo>
                  <a:lnTo>
                    <a:pt x="36671" y="150495"/>
                  </a:lnTo>
                  <a:lnTo>
                    <a:pt x="37623" y="151924"/>
                  </a:lnTo>
                  <a:lnTo>
                    <a:pt x="37147" y="154305"/>
                  </a:lnTo>
                  <a:lnTo>
                    <a:pt x="34765" y="156686"/>
                  </a:lnTo>
                  <a:lnTo>
                    <a:pt x="33813" y="159067"/>
                  </a:lnTo>
                  <a:lnTo>
                    <a:pt x="39052" y="162401"/>
                  </a:lnTo>
                  <a:lnTo>
                    <a:pt x="40957" y="160972"/>
                  </a:lnTo>
                  <a:lnTo>
                    <a:pt x="41434" y="159067"/>
                  </a:lnTo>
                  <a:lnTo>
                    <a:pt x="44290" y="156210"/>
                  </a:lnTo>
                  <a:lnTo>
                    <a:pt x="42386" y="153829"/>
                  </a:lnTo>
                  <a:lnTo>
                    <a:pt x="41434" y="151924"/>
                  </a:lnTo>
                  <a:lnTo>
                    <a:pt x="41909" y="149066"/>
                  </a:lnTo>
                  <a:lnTo>
                    <a:pt x="44290" y="148114"/>
                  </a:lnTo>
                  <a:lnTo>
                    <a:pt x="45719" y="148114"/>
                  </a:lnTo>
                  <a:lnTo>
                    <a:pt x="47148" y="150971"/>
                  </a:lnTo>
                  <a:lnTo>
                    <a:pt x="49530" y="153829"/>
                  </a:lnTo>
                  <a:lnTo>
                    <a:pt x="52388" y="152876"/>
                  </a:lnTo>
                  <a:lnTo>
                    <a:pt x="53340" y="150495"/>
                  </a:lnTo>
                  <a:lnTo>
                    <a:pt x="50482" y="148114"/>
                  </a:lnTo>
                  <a:lnTo>
                    <a:pt x="49530" y="146209"/>
                  </a:lnTo>
                  <a:lnTo>
                    <a:pt x="50006" y="144780"/>
                  </a:lnTo>
                  <a:lnTo>
                    <a:pt x="51911" y="143828"/>
                  </a:lnTo>
                  <a:lnTo>
                    <a:pt x="57150" y="143351"/>
                  </a:lnTo>
                  <a:lnTo>
                    <a:pt x="60484" y="141446"/>
                  </a:lnTo>
                  <a:lnTo>
                    <a:pt x="62388" y="141446"/>
                  </a:lnTo>
                  <a:lnTo>
                    <a:pt x="64294" y="144780"/>
                  </a:lnTo>
                  <a:lnTo>
                    <a:pt x="66198" y="145256"/>
                  </a:lnTo>
                  <a:lnTo>
                    <a:pt x="70484" y="145256"/>
                  </a:lnTo>
                  <a:lnTo>
                    <a:pt x="74294" y="146685"/>
                  </a:lnTo>
                  <a:lnTo>
                    <a:pt x="76200" y="146685"/>
                  </a:lnTo>
                  <a:lnTo>
                    <a:pt x="76200" y="144304"/>
                  </a:lnTo>
                  <a:lnTo>
                    <a:pt x="75247" y="140970"/>
                  </a:lnTo>
                  <a:lnTo>
                    <a:pt x="76676" y="139065"/>
                  </a:lnTo>
                  <a:lnTo>
                    <a:pt x="78581" y="137636"/>
                  </a:lnTo>
                  <a:lnTo>
                    <a:pt x="82867" y="137160"/>
                  </a:lnTo>
                  <a:lnTo>
                    <a:pt x="88106" y="138113"/>
                  </a:lnTo>
                  <a:lnTo>
                    <a:pt x="94297" y="137636"/>
                  </a:lnTo>
                  <a:lnTo>
                    <a:pt x="97631" y="136684"/>
                  </a:lnTo>
                  <a:lnTo>
                    <a:pt x="102394" y="134303"/>
                  </a:lnTo>
                  <a:lnTo>
                    <a:pt x="106203" y="128588"/>
                  </a:lnTo>
                  <a:lnTo>
                    <a:pt x="109061" y="122396"/>
                  </a:lnTo>
                  <a:lnTo>
                    <a:pt x="111442" y="115253"/>
                  </a:lnTo>
                  <a:lnTo>
                    <a:pt x="113823" y="105251"/>
                  </a:lnTo>
                  <a:lnTo>
                    <a:pt x="114300" y="101441"/>
                  </a:lnTo>
                  <a:lnTo>
                    <a:pt x="111919" y="101917"/>
                  </a:lnTo>
                  <a:lnTo>
                    <a:pt x="112871" y="102394"/>
                  </a:lnTo>
                  <a:close/>
                </a:path>
              </a:pathLst>
            </a:custGeom>
            <a:grpFill/>
            <a:ln w="3175" cap="flat">
              <a:solidFill>
                <a:schemeClr val="bg1">
                  <a:lumMod val="75000"/>
                </a:scheme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" name="Freeform: Shape 372">
              <a:extLst>
                <a:ext uri="{FF2B5EF4-FFF2-40B4-BE49-F238E27FC236}">
                  <a16:creationId xmlns:a16="http://schemas.microsoft.com/office/drawing/2014/main" id="{437DEED0-56DB-72A2-D85C-438E6196E761}"/>
                </a:ext>
              </a:extLst>
            </p:cNvPr>
            <p:cNvSpPr/>
            <p:nvPr/>
          </p:nvSpPr>
          <p:spPr>
            <a:xfrm>
              <a:off x="9947433" y="2757487"/>
              <a:ext cx="217170" cy="212407"/>
            </a:xfrm>
            <a:custGeom>
              <a:avLst/>
              <a:gdLst>
                <a:gd name="connsiteX0" fmla="*/ 217170 w 217170"/>
                <a:gd name="connsiteY0" fmla="*/ 27622 h 212407"/>
                <a:gd name="connsiteX1" fmla="*/ 217170 w 217170"/>
                <a:gd name="connsiteY1" fmla="*/ 25717 h 212407"/>
                <a:gd name="connsiteX2" fmla="*/ 216218 w 217170"/>
                <a:gd name="connsiteY2" fmla="*/ 23813 h 212407"/>
                <a:gd name="connsiteX3" fmla="*/ 213837 w 217170"/>
                <a:gd name="connsiteY3" fmla="*/ 21431 h 212407"/>
                <a:gd name="connsiteX4" fmla="*/ 212884 w 217170"/>
                <a:gd name="connsiteY4" fmla="*/ 19050 h 212407"/>
                <a:gd name="connsiteX5" fmla="*/ 211931 w 217170"/>
                <a:gd name="connsiteY5" fmla="*/ 17621 h 212407"/>
                <a:gd name="connsiteX6" fmla="*/ 210502 w 217170"/>
                <a:gd name="connsiteY6" fmla="*/ 17145 h 212407"/>
                <a:gd name="connsiteX7" fmla="*/ 207645 w 217170"/>
                <a:gd name="connsiteY7" fmla="*/ 15240 h 212407"/>
                <a:gd name="connsiteX8" fmla="*/ 205264 w 217170"/>
                <a:gd name="connsiteY8" fmla="*/ 12859 h 212407"/>
                <a:gd name="connsiteX9" fmla="*/ 203359 w 217170"/>
                <a:gd name="connsiteY9" fmla="*/ 10478 h 212407"/>
                <a:gd name="connsiteX10" fmla="*/ 203359 w 217170"/>
                <a:gd name="connsiteY10" fmla="*/ 5239 h 212407"/>
                <a:gd name="connsiteX11" fmla="*/ 202883 w 217170"/>
                <a:gd name="connsiteY11" fmla="*/ 4286 h 212407"/>
                <a:gd name="connsiteX12" fmla="*/ 200025 w 217170"/>
                <a:gd name="connsiteY12" fmla="*/ 3334 h 212407"/>
                <a:gd name="connsiteX13" fmla="*/ 199073 w 217170"/>
                <a:gd name="connsiteY13" fmla="*/ 1905 h 212407"/>
                <a:gd name="connsiteX14" fmla="*/ 197644 w 217170"/>
                <a:gd name="connsiteY14" fmla="*/ 953 h 212407"/>
                <a:gd name="connsiteX15" fmla="*/ 195739 w 217170"/>
                <a:gd name="connsiteY15" fmla="*/ 1429 h 212407"/>
                <a:gd name="connsiteX16" fmla="*/ 194310 w 217170"/>
                <a:gd name="connsiteY16" fmla="*/ 953 h 212407"/>
                <a:gd name="connsiteX17" fmla="*/ 192881 w 217170"/>
                <a:gd name="connsiteY17" fmla="*/ 0 h 212407"/>
                <a:gd name="connsiteX18" fmla="*/ 191452 w 217170"/>
                <a:gd name="connsiteY18" fmla="*/ 0 h 212407"/>
                <a:gd name="connsiteX19" fmla="*/ 190024 w 217170"/>
                <a:gd name="connsiteY19" fmla="*/ 1429 h 212407"/>
                <a:gd name="connsiteX20" fmla="*/ 189548 w 217170"/>
                <a:gd name="connsiteY20" fmla="*/ 4286 h 212407"/>
                <a:gd name="connsiteX21" fmla="*/ 187643 w 217170"/>
                <a:gd name="connsiteY21" fmla="*/ 9049 h 212407"/>
                <a:gd name="connsiteX22" fmla="*/ 187643 w 217170"/>
                <a:gd name="connsiteY22" fmla="*/ 11906 h 212407"/>
                <a:gd name="connsiteX23" fmla="*/ 186690 w 217170"/>
                <a:gd name="connsiteY23" fmla="*/ 16192 h 212407"/>
                <a:gd name="connsiteX24" fmla="*/ 185738 w 217170"/>
                <a:gd name="connsiteY24" fmla="*/ 21431 h 212407"/>
                <a:gd name="connsiteX25" fmla="*/ 184785 w 217170"/>
                <a:gd name="connsiteY25" fmla="*/ 22384 h 212407"/>
                <a:gd name="connsiteX26" fmla="*/ 182404 w 217170"/>
                <a:gd name="connsiteY26" fmla="*/ 22384 h 212407"/>
                <a:gd name="connsiteX27" fmla="*/ 181452 w 217170"/>
                <a:gd name="connsiteY27" fmla="*/ 22860 h 212407"/>
                <a:gd name="connsiteX28" fmla="*/ 180023 w 217170"/>
                <a:gd name="connsiteY28" fmla="*/ 24765 h 212407"/>
                <a:gd name="connsiteX29" fmla="*/ 178594 w 217170"/>
                <a:gd name="connsiteY29" fmla="*/ 25241 h 212407"/>
                <a:gd name="connsiteX30" fmla="*/ 177165 w 217170"/>
                <a:gd name="connsiteY30" fmla="*/ 24289 h 212407"/>
                <a:gd name="connsiteX31" fmla="*/ 175260 w 217170"/>
                <a:gd name="connsiteY31" fmla="*/ 23336 h 212407"/>
                <a:gd name="connsiteX32" fmla="*/ 173356 w 217170"/>
                <a:gd name="connsiteY32" fmla="*/ 23336 h 212407"/>
                <a:gd name="connsiteX33" fmla="*/ 171450 w 217170"/>
                <a:gd name="connsiteY33" fmla="*/ 24289 h 212407"/>
                <a:gd name="connsiteX34" fmla="*/ 169545 w 217170"/>
                <a:gd name="connsiteY34" fmla="*/ 26670 h 212407"/>
                <a:gd name="connsiteX35" fmla="*/ 168593 w 217170"/>
                <a:gd name="connsiteY35" fmla="*/ 28575 h 212407"/>
                <a:gd name="connsiteX36" fmla="*/ 168116 w 217170"/>
                <a:gd name="connsiteY36" fmla="*/ 30480 h 212407"/>
                <a:gd name="connsiteX37" fmla="*/ 167640 w 217170"/>
                <a:gd name="connsiteY37" fmla="*/ 32385 h 212407"/>
                <a:gd name="connsiteX38" fmla="*/ 165735 w 217170"/>
                <a:gd name="connsiteY38" fmla="*/ 34290 h 212407"/>
                <a:gd name="connsiteX39" fmla="*/ 163831 w 217170"/>
                <a:gd name="connsiteY39" fmla="*/ 35242 h 212407"/>
                <a:gd name="connsiteX40" fmla="*/ 160020 w 217170"/>
                <a:gd name="connsiteY40" fmla="*/ 38100 h 212407"/>
                <a:gd name="connsiteX41" fmla="*/ 158591 w 217170"/>
                <a:gd name="connsiteY41" fmla="*/ 39529 h 212407"/>
                <a:gd name="connsiteX42" fmla="*/ 155734 w 217170"/>
                <a:gd name="connsiteY42" fmla="*/ 39529 h 212407"/>
                <a:gd name="connsiteX43" fmla="*/ 152877 w 217170"/>
                <a:gd name="connsiteY43" fmla="*/ 39529 h 212407"/>
                <a:gd name="connsiteX44" fmla="*/ 148590 w 217170"/>
                <a:gd name="connsiteY44" fmla="*/ 40481 h 212407"/>
                <a:gd name="connsiteX45" fmla="*/ 141923 w 217170"/>
                <a:gd name="connsiteY45" fmla="*/ 40958 h 212407"/>
                <a:gd name="connsiteX46" fmla="*/ 137637 w 217170"/>
                <a:gd name="connsiteY46" fmla="*/ 40481 h 212407"/>
                <a:gd name="connsiteX47" fmla="*/ 132398 w 217170"/>
                <a:gd name="connsiteY47" fmla="*/ 40958 h 212407"/>
                <a:gd name="connsiteX48" fmla="*/ 128588 w 217170"/>
                <a:gd name="connsiteY48" fmla="*/ 41910 h 212407"/>
                <a:gd name="connsiteX49" fmla="*/ 128112 w 217170"/>
                <a:gd name="connsiteY49" fmla="*/ 43339 h 212407"/>
                <a:gd name="connsiteX50" fmla="*/ 128112 w 217170"/>
                <a:gd name="connsiteY50" fmla="*/ 45720 h 212407"/>
                <a:gd name="connsiteX51" fmla="*/ 129064 w 217170"/>
                <a:gd name="connsiteY51" fmla="*/ 47149 h 212407"/>
                <a:gd name="connsiteX52" fmla="*/ 130016 w 217170"/>
                <a:gd name="connsiteY52" fmla="*/ 48101 h 212407"/>
                <a:gd name="connsiteX53" fmla="*/ 131445 w 217170"/>
                <a:gd name="connsiteY53" fmla="*/ 50959 h 212407"/>
                <a:gd name="connsiteX54" fmla="*/ 133350 w 217170"/>
                <a:gd name="connsiteY54" fmla="*/ 53816 h 212407"/>
                <a:gd name="connsiteX55" fmla="*/ 135731 w 217170"/>
                <a:gd name="connsiteY55" fmla="*/ 55721 h 212407"/>
                <a:gd name="connsiteX56" fmla="*/ 136684 w 217170"/>
                <a:gd name="connsiteY56" fmla="*/ 57626 h 212407"/>
                <a:gd name="connsiteX57" fmla="*/ 136684 w 217170"/>
                <a:gd name="connsiteY57" fmla="*/ 59531 h 212407"/>
                <a:gd name="connsiteX58" fmla="*/ 135256 w 217170"/>
                <a:gd name="connsiteY58" fmla="*/ 61913 h 212407"/>
                <a:gd name="connsiteX59" fmla="*/ 133350 w 217170"/>
                <a:gd name="connsiteY59" fmla="*/ 64770 h 212407"/>
                <a:gd name="connsiteX60" fmla="*/ 131445 w 217170"/>
                <a:gd name="connsiteY60" fmla="*/ 66675 h 212407"/>
                <a:gd name="connsiteX61" fmla="*/ 130016 w 217170"/>
                <a:gd name="connsiteY61" fmla="*/ 66675 h 212407"/>
                <a:gd name="connsiteX62" fmla="*/ 128112 w 217170"/>
                <a:gd name="connsiteY62" fmla="*/ 65722 h 212407"/>
                <a:gd name="connsiteX63" fmla="*/ 126683 w 217170"/>
                <a:gd name="connsiteY63" fmla="*/ 64294 h 212407"/>
                <a:gd name="connsiteX64" fmla="*/ 123349 w 217170"/>
                <a:gd name="connsiteY64" fmla="*/ 63817 h 212407"/>
                <a:gd name="connsiteX65" fmla="*/ 115729 w 217170"/>
                <a:gd name="connsiteY65" fmla="*/ 64770 h 212407"/>
                <a:gd name="connsiteX66" fmla="*/ 111919 w 217170"/>
                <a:gd name="connsiteY66" fmla="*/ 64294 h 212407"/>
                <a:gd name="connsiteX67" fmla="*/ 110014 w 217170"/>
                <a:gd name="connsiteY67" fmla="*/ 63341 h 212407"/>
                <a:gd name="connsiteX68" fmla="*/ 106681 w 217170"/>
                <a:gd name="connsiteY68" fmla="*/ 63341 h 212407"/>
                <a:gd name="connsiteX69" fmla="*/ 101441 w 217170"/>
                <a:gd name="connsiteY69" fmla="*/ 61913 h 212407"/>
                <a:gd name="connsiteX70" fmla="*/ 98108 w 217170"/>
                <a:gd name="connsiteY70" fmla="*/ 61436 h 212407"/>
                <a:gd name="connsiteX71" fmla="*/ 96679 w 217170"/>
                <a:gd name="connsiteY71" fmla="*/ 60484 h 212407"/>
                <a:gd name="connsiteX72" fmla="*/ 96202 w 217170"/>
                <a:gd name="connsiteY72" fmla="*/ 58579 h 212407"/>
                <a:gd name="connsiteX73" fmla="*/ 94774 w 217170"/>
                <a:gd name="connsiteY73" fmla="*/ 57150 h 212407"/>
                <a:gd name="connsiteX74" fmla="*/ 93821 w 217170"/>
                <a:gd name="connsiteY74" fmla="*/ 55245 h 212407"/>
                <a:gd name="connsiteX75" fmla="*/ 91916 w 217170"/>
                <a:gd name="connsiteY75" fmla="*/ 52864 h 212407"/>
                <a:gd name="connsiteX76" fmla="*/ 90012 w 217170"/>
                <a:gd name="connsiteY76" fmla="*/ 51911 h 212407"/>
                <a:gd name="connsiteX77" fmla="*/ 88106 w 217170"/>
                <a:gd name="connsiteY77" fmla="*/ 51435 h 212407"/>
                <a:gd name="connsiteX78" fmla="*/ 86202 w 217170"/>
                <a:gd name="connsiteY78" fmla="*/ 52864 h 212407"/>
                <a:gd name="connsiteX79" fmla="*/ 84296 w 217170"/>
                <a:gd name="connsiteY79" fmla="*/ 54292 h 212407"/>
                <a:gd name="connsiteX80" fmla="*/ 82868 w 217170"/>
                <a:gd name="connsiteY80" fmla="*/ 53816 h 212407"/>
                <a:gd name="connsiteX81" fmla="*/ 81915 w 217170"/>
                <a:gd name="connsiteY81" fmla="*/ 54292 h 212407"/>
                <a:gd name="connsiteX82" fmla="*/ 80963 w 217170"/>
                <a:gd name="connsiteY82" fmla="*/ 55245 h 212407"/>
                <a:gd name="connsiteX83" fmla="*/ 77629 w 217170"/>
                <a:gd name="connsiteY83" fmla="*/ 57150 h 212407"/>
                <a:gd name="connsiteX84" fmla="*/ 76677 w 217170"/>
                <a:gd name="connsiteY84" fmla="*/ 59055 h 212407"/>
                <a:gd name="connsiteX85" fmla="*/ 75248 w 217170"/>
                <a:gd name="connsiteY85" fmla="*/ 62865 h 212407"/>
                <a:gd name="connsiteX86" fmla="*/ 74295 w 217170"/>
                <a:gd name="connsiteY86" fmla="*/ 67151 h 212407"/>
                <a:gd name="connsiteX87" fmla="*/ 73343 w 217170"/>
                <a:gd name="connsiteY87" fmla="*/ 68580 h 212407"/>
                <a:gd name="connsiteX88" fmla="*/ 71914 w 217170"/>
                <a:gd name="connsiteY88" fmla="*/ 69056 h 212407"/>
                <a:gd name="connsiteX89" fmla="*/ 70485 w 217170"/>
                <a:gd name="connsiteY89" fmla="*/ 70485 h 212407"/>
                <a:gd name="connsiteX90" fmla="*/ 67627 w 217170"/>
                <a:gd name="connsiteY90" fmla="*/ 74295 h 212407"/>
                <a:gd name="connsiteX91" fmla="*/ 65246 w 217170"/>
                <a:gd name="connsiteY91" fmla="*/ 77629 h 212407"/>
                <a:gd name="connsiteX92" fmla="*/ 61437 w 217170"/>
                <a:gd name="connsiteY92" fmla="*/ 80010 h 212407"/>
                <a:gd name="connsiteX93" fmla="*/ 59531 w 217170"/>
                <a:gd name="connsiteY93" fmla="*/ 82391 h 212407"/>
                <a:gd name="connsiteX94" fmla="*/ 58579 w 217170"/>
                <a:gd name="connsiteY94" fmla="*/ 84296 h 212407"/>
                <a:gd name="connsiteX95" fmla="*/ 55721 w 217170"/>
                <a:gd name="connsiteY95" fmla="*/ 87154 h 212407"/>
                <a:gd name="connsiteX96" fmla="*/ 51912 w 217170"/>
                <a:gd name="connsiteY96" fmla="*/ 87630 h 212407"/>
                <a:gd name="connsiteX97" fmla="*/ 49054 w 217170"/>
                <a:gd name="connsiteY97" fmla="*/ 88583 h 212407"/>
                <a:gd name="connsiteX98" fmla="*/ 47149 w 217170"/>
                <a:gd name="connsiteY98" fmla="*/ 88583 h 212407"/>
                <a:gd name="connsiteX99" fmla="*/ 45720 w 217170"/>
                <a:gd name="connsiteY99" fmla="*/ 89535 h 212407"/>
                <a:gd name="connsiteX100" fmla="*/ 44768 w 217170"/>
                <a:gd name="connsiteY100" fmla="*/ 91440 h 212407"/>
                <a:gd name="connsiteX101" fmla="*/ 44291 w 217170"/>
                <a:gd name="connsiteY101" fmla="*/ 91916 h 212407"/>
                <a:gd name="connsiteX102" fmla="*/ 42387 w 217170"/>
                <a:gd name="connsiteY102" fmla="*/ 91916 h 212407"/>
                <a:gd name="connsiteX103" fmla="*/ 40481 w 217170"/>
                <a:gd name="connsiteY103" fmla="*/ 93345 h 212407"/>
                <a:gd name="connsiteX104" fmla="*/ 36195 w 217170"/>
                <a:gd name="connsiteY104" fmla="*/ 96679 h 212407"/>
                <a:gd name="connsiteX105" fmla="*/ 32862 w 217170"/>
                <a:gd name="connsiteY105" fmla="*/ 97155 h 212407"/>
                <a:gd name="connsiteX106" fmla="*/ 28575 w 217170"/>
                <a:gd name="connsiteY106" fmla="*/ 99536 h 212407"/>
                <a:gd name="connsiteX107" fmla="*/ 24765 w 217170"/>
                <a:gd name="connsiteY107" fmla="*/ 101441 h 212407"/>
                <a:gd name="connsiteX108" fmla="*/ 23337 w 217170"/>
                <a:gd name="connsiteY108" fmla="*/ 102394 h 212407"/>
                <a:gd name="connsiteX109" fmla="*/ 22860 w 217170"/>
                <a:gd name="connsiteY109" fmla="*/ 103346 h 212407"/>
                <a:gd name="connsiteX110" fmla="*/ 22384 w 217170"/>
                <a:gd name="connsiteY110" fmla="*/ 104775 h 212407"/>
                <a:gd name="connsiteX111" fmla="*/ 20479 w 217170"/>
                <a:gd name="connsiteY111" fmla="*/ 105251 h 212407"/>
                <a:gd name="connsiteX112" fmla="*/ 18574 w 217170"/>
                <a:gd name="connsiteY112" fmla="*/ 105251 h 212407"/>
                <a:gd name="connsiteX113" fmla="*/ 14764 w 217170"/>
                <a:gd name="connsiteY113" fmla="*/ 108109 h 212407"/>
                <a:gd name="connsiteX114" fmla="*/ 12859 w 217170"/>
                <a:gd name="connsiteY114" fmla="*/ 110490 h 212407"/>
                <a:gd name="connsiteX115" fmla="*/ 4763 w 217170"/>
                <a:gd name="connsiteY115" fmla="*/ 116205 h 212407"/>
                <a:gd name="connsiteX116" fmla="*/ 1429 w 217170"/>
                <a:gd name="connsiteY116" fmla="*/ 119063 h 212407"/>
                <a:gd name="connsiteX117" fmla="*/ 477 w 217170"/>
                <a:gd name="connsiteY117" fmla="*/ 122872 h 212407"/>
                <a:gd name="connsiteX118" fmla="*/ 952 w 217170"/>
                <a:gd name="connsiteY118" fmla="*/ 123349 h 212407"/>
                <a:gd name="connsiteX119" fmla="*/ 0 w 217170"/>
                <a:gd name="connsiteY119" fmla="*/ 126683 h 212407"/>
                <a:gd name="connsiteX120" fmla="*/ 1906 w 217170"/>
                <a:gd name="connsiteY120" fmla="*/ 128111 h 212407"/>
                <a:gd name="connsiteX121" fmla="*/ 7144 w 217170"/>
                <a:gd name="connsiteY121" fmla="*/ 130969 h 212407"/>
                <a:gd name="connsiteX122" fmla="*/ 9049 w 217170"/>
                <a:gd name="connsiteY122" fmla="*/ 133826 h 212407"/>
                <a:gd name="connsiteX123" fmla="*/ 10002 w 217170"/>
                <a:gd name="connsiteY123" fmla="*/ 137636 h 212407"/>
                <a:gd name="connsiteX124" fmla="*/ 11906 w 217170"/>
                <a:gd name="connsiteY124" fmla="*/ 137160 h 212407"/>
                <a:gd name="connsiteX125" fmla="*/ 12859 w 217170"/>
                <a:gd name="connsiteY125" fmla="*/ 136208 h 212407"/>
                <a:gd name="connsiteX126" fmla="*/ 12859 w 217170"/>
                <a:gd name="connsiteY126" fmla="*/ 132874 h 212407"/>
                <a:gd name="connsiteX127" fmla="*/ 14288 w 217170"/>
                <a:gd name="connsiteY127" fmla="*/ 132397 h 212407"/>
                <a:gd name="connsiteX128" fmla="*/ 17621 w 217170"/>
                <a:gd name="connsiteY128" fmla="*/ 134779 h 212407"/>
                <a:gd name="connsiteX129" fmla="*/ 25718 w 217170"/>
                <a:gd name="connsiteY129" fmla="*/ 139065 h 212407"/>
                <a:gd name="connsiteX130" fmla="*/ 28575 w 217170"/>
                <a:gd name="connsiteY130" fmla="*/ 139541 h 212407"/>
                <a:gd name="connsiteX131" fmla="*/ 34766 w 217170"/>
                <a:gd name="connsiteY131" fmla="*/ 141922 h 212407"/>
                <a:gd name="connsiteX132" fmla="*/ 35243 w 217170"/>
                <a:gd name="connsiteY132" fmla="*/ 145732 h 212407"/>
                <a:gd name="connsiteX133" fmla="*/ 36671 w 217170"/>
                <a:gd name="connsiteY133" fmla="*/ 149543 h 212407"/>
                <a:gd name="connsiteX134" fmla="*/ 36671 w 217170"/>
                <a:gd name="connsiteY134" fmla="*/ 150971 h 212407"/>
                <a:gd name="connsiteX135" fmla="*/ 28099 w 217170"/>
                <a:gd name="connsiteY135" fmla="*/ 167164 h 212407"/>
                <a:gd name="connsiteX136" fmla="*/ 28575 w 217170"/>
                <a:gd name="connsiteY136" fmla="*/ 169545 h 212407"/>
                <a:gd name="connsiteX137" fmla="*/ 32862 w 217170"/>
                <a:gd name="connsiteY137" fmla="*/ 171926 h 212407"/>
                <a:gd name="connsiteX138" fmla="*/ 37148 w 217170"/>
                <a:gd name="connsiteY138" fmla="*/ 171926 h 212407"/>
                <a:gd name="connsiteX139" fmla="*/ 39529 w 217170"/>
                <a:gd name="connsiteY139" fmla="*/ 172879 h 212407"/>
                <a:gd name="connsiteX140" fmla="*/ 41910 w 217170"/>
                <a:gd name="connsiteY140" fmla="*/ 174307 h 212407"/>
                <a:gd name="connsiteX141" fmla="*/ 40006 w 217170"/>
                <a:gd name="connsiteY141" fmla="*/ 174784 h 212407"/>
                <a:gd name="connsiteX142" fmla="*/ 37624 w 217170"/>
                <a:gd name="connsiteY142" fmla="*/ 174784 h 212407"/>
                <a:gd name="connsiteX143" fmla="*/ 33814 w 217170"/>
                <a:gd name="connsiteY143" fmla="*/ 175260 h 212407"/>
                <a:gd name="connsiteX144" fmla="*/ 25718 w 217170"/>
                <a:gd name="connsiteY144" fmla="*/ 179546 h 212407"/>
                <a:gd name="connsiteX145" fmla="*/ 22384 w 217170"/>
                <a:gd name="connsiteY145" fmla="*/ 182404 h 212407"/>
                <a:gd name="connsiteX146" fmla="*/ 19050 w 217170"/>
                <a:gd name="connsiteY146" fmla="*/ 187643 h 212407"/>
                <a:gd name="connsiteX147" fmla="*/ 19050 w 217170"/>
                <a:gd name="connsiteY147" fmla="*/ 189547 h 212407"/>
                <a:gd name="connsiteX148" fmla="*/ 18574 w 217170"/>
                <a:gd name="connsiteY148" fmla="*/ 191929 h 212407"/>
                <a:gd name="connsiteX149" fmla="*/ 12383 w 217170"/>
                <a:gd name="connsiteY149" fmla="*/ 196215 h 212407"/>
                <a:gd name="connsiteX150" fmla="*/ 15240 w 217170"/>
                <a:gd name="connsiteY150" fmla="*/ 197168 h 212407"/>
                <a:gd name="connsiteX151" fmla="*/ 19527 w 217170"/>
                <a:gd name="connsiteY151" fmla="*/ 196691 h 212407"/>
                <a:gd name="connsiteX152" fmla="*/ 22384 w 217170"/>
                <a:gd name="connsiteY152" fmla="*/ 198120 h 212407"/>
                <a:gd name="connsiteX153" fmla="*/ 28099 w 217170"/>
                <a:gd name="connsiteY153" fmla="*/ 197644 h 212407"/>
                <a:gd name="connsiteX154" fmla="*/ 29527 w 217170"/>
                <a:gd name="connsiteY154" fmla="*/ 198120 h 212407"/>
                <a:gd name="connsiteX155" fmla="*/ 30956 w 217170"/>
                <a:gd name="connsiteY155" fmla="*/ 199072 h 212407"/>
                <a:gd name="connsiteX156" fmla="*/ 29052 w 217170"/>
                <a:gd name="connsiteY156" fmla="*/ 200025 h 212407"/>
                <a:gd name="connsiteX157" fmla="*/ 21908 w 217170"/>
                <a:gd name="connsiteY157" fmla="*/ 204311 h 212407"/>
                <a:gd name="connsiteX158" fmla="*/ 23337 w 217170"/>
                <a:gd name="connsiteY158" fmla="*/ 204788 h 212407"/>
                <a:gd name="connsiteX159" fmla="*/ 25718 w 217170"/>
                <a:gd name="connsiteY159" fmla="*/ 206216 h 212407"/>
                <a:gd name="connsiteX160" fmla="*/ 32862 w 217170"/>
                <a:gd name="connsiteY160" fmla="*/ 207645 h 212407"/>
                <a:gd name="connsiteX161" fmla="*/ 34766 w 217170"/>
                <a:gd name="connsiteY161" fmla="*/ 211455 h 212407"/>
                <a:gd name="connsiteX162" fmla="*/ 34290 w 217170"/>
                <a:gd name="connsiteY162" fmla="*/ 212407 h 212407"/>
                <a:gd name="connsiteX163" fmla="*/ 35719 w 217170"/>
                <a:gd name="connsiteY163" fmla="*/ 212407 h 212407"/>
                <a:gd name="connsiteX164" fmla="*/ 37148 w 217170"/>
                <a:gd name="connsiteY164" fmla="*/ 211931 h 212407"/>
                <a:gd name="connsiteX165" fmla="*/ 41434 w 217170"/>
                <a:gd name="connsiteY165" fmla="*/ 208597 h 212407"/>
                <a:gd name="connsiteX166" fmla="*/ 44768 w 217170"/>
                <a:gd name="connsiteY166" fmla="*/ 204788 h 212407"/>
                <a:gd name="connsiteX167" fmla="*/ 45244 w 217170"/>
                <a:gd name="connsiteY167" fmla="*/ 202882 h 212407"/>
                <a:gd name="connsiteX168" fmla="*/ 47625 w 217170"/>
                <a:gd name="connsiteY168" fmla="*/ 201930 h 212407"/>
                <a:gd name="connsiteX169" fmla="*/ 53340 w 217170"/>
                <a:gd name="connsiteY169" fmla="*/ 206216 h 212407"/>
                <a:gd name="connsiteX170" fmla="*/ 57150 w 217170"/>
                <a:gd name="connsiteY170" fmla="*/ 206216 h 212407"/>
                <a:gd name="connsiteX171" fmla="*/ 59531 w 217170"/>
                <a:gd name="connsiteY171" fmla="*/ 210979 h 212407"/>
                <a:gd name="connsiteX172" fmla="*/ 60960 w 217170"/>
                <a:gd name="connsiteY172" fmla="*/ 210026 h 212407"/>
                <a:gd name="connsiteX173" fmla="*/ 62389 w 217170"/>
                <a:gd name="connsiteY173" fmla="*/ 207645 h 212407"/>
                <a:gd name="connsiteX174" fmla="*/ 68104 w 217170"/>
                <a:gd name="connsiteY174" fmla="*/ 205740 h 212407"/>
                <a:gd name="connsiteX175" fmla="*/ 74771 w 217170"/>
                <a:gd name="connsiteY175" fmla="*/ 209074 h 212407"/>
                <a:gd name="connsiteX176" fmla="*/ 76677 w 217170"/>
                <a:gd name="connsiteY176" fmla="*/ 209550 h 212407"/>
                <a:gd name="connsiteX177" fmla="*/ 77152 w 217170"/>
                <a:gd name="connsiteY177" fmla="*/ 210026 h 212407"/>
                <a:gd name="connsiteX178" fmla="*/ 78106 w 217170"/>
                <a:gd name="connsiteY178" fmla="*/ 209074 h 212407"/>
                <a:gd name="connsiteX179" fmla="*/ 78106 w 217170"/>
                <a:gd name="connsiteY179" fmla="*/ 208121 h 212407"/>
                <a:gd name="connsiteX180" fmla="*/ 78106 w 217170"/>
                <a:gd name="connsiteY180" fmla="*/ 204788 h 212407"/>
                <a:gd name="connsiteX181" fmla="*/ 80963 w 217170"/>
                <a:gd name="connsiteY181" fmla="*/ 202406 h 212407"/>
                <a:gd name="connsiteX182" fmla="*/ 85249 w 217170"/>
                <a:gd name="connsiteY182" fmla="*/ 197644 h 212407"/>
                <a:gd name="connsiteX183" fmla="*/ 87154 w 217170"/>
                <a:gd name="connsiteY183" fmla="*/ 194786 h 212407"/>
                <a:gd name="connsiteX184" fmla="*/ 89535 w 217170"/>
                <a:gd name="connsiteY184" fmla="*/ 192405 h 212407"/>
                <a:gd name="connsiteX185" fmla="*/ 92393 w 217170"/>
                <a:gd name="connsiteY185" fmla="*/ 190500 h 212407"/>
                <a:gd name="connsiteX186" fmla="*/ 95250 w 217170"/>
                <a:gd name="connsiteY186" fmla="*/ 189547 h 212407"/>
                <a:gd name="connsiteX187" fmla="*/ 99537 w 217170"/>
                <a:gd name="connsiteY187" fmla="*/ 189071 h 212407"/>
                <a:gd name="connsiteX188" fmla="*/ 107633 w 217170"/>
                <a:gd name="connsiteY188" fmla="*/ 189547 h 212407"/>
                <a:gd name="connsiteX189" fmla="*/ 109062 w 217170"/>
                <a:gd name="connsiteY189" fmla="*/ 189071 h 212407"/>
                <a:gd name="connsiteX190" fmla="*/ 114777 w 217170"/>
                <a:gd name="connsiteY190" fmla="*/ 188595 h 212407"/>
                <a:gd name="connsiteX191" fmla="*/ 116206 w 217170"/>
                <a:gd name="connsiteY191" fmla="*/ 189071 h 212407"/>
                <a:gd name="connsiteX192" fmla="*/ 120491 w 217170"/>
                <a:gd name="connsiteY192" fmla="*/ 189547 h 212407"/>
                <a:gd name="connsiteX193" fmla="*/ 125254 w 217170"/>
                <a:gd name="connsiteY193" fmla="*/ 189071 h 212407"/>
                <a:gd name="connsiteX194" fmla="*/ 127635 w 217170"/>
                <a:gd name="connsiteY194" fmla="*/ 188119 h 212407"/>
                <a:gd name="connsiteX195" fmla="*/ 129540 w 217170"/>
                <a:gd name="connsiteY195" fmla="*/ 186690 h 212407"/>
                <a:gd name="connsiteX196" fmla="*/ 131445 w 217170"/>
                <a:gd name="connsiteY196" fmla="*/ 184309 h 212407"/>
                <a:gd name="connsiteX197" fmla="*/ 133350 w 217170"/>
                <a:gd name="connsiteY197" fmla="*/ 180022 h 212407"/>
                <a:gd name="connsiteX198" fmla="*/ 135256 w 217170"/>
                <a:gd name="connsiteY198" fmla="*/ 176689 h 212407"/>
                <a:gd name="connsiteX199" fmla="*/ 136684 w 217170"/>
                <a:gd name="connsiteY199" fmla="*/ 176213 h 212407"/>
                <a:gd name="connsiteX200" fmla="*/ 135256 w 217170"/>
                <a:gd name="connsiteY200" fmla="*/ 173831 h 212407"/>
                <a:gd name="connsiteX201" fmla="*/ 132398 w 217170"/>
                <a:gd name="connsiteY201" fmla="*/ 171450 h 212407"/>
                <a:gd name="connsiteX202" fmla="*/ 129540 w 217170"/>
                <a:gd name="connsiteY202" fmla="*/ 170021 h 212407"/>
                <a:gd name="connsiteX203" fmla="*/ 128112 w 217170"/>
                <a:gd name="connsiteY203" fmla="*/ 169069 h 212407"/>
                <a:gd name="connsiteX204" fmla="*/ 122873 w 217170"/>
                <a:gd name="connsiteY204" fmla="*/ 165735 h 212407"/>
                <a:gd name="connsiteX205" fmla="*/ 116681 w 217170"/>
                <a:gd name="connsiteY205" fmla="*/ 158591 h 212407"/>
                <a:gd name="connsiteX206" fmla="*/ 113824 w 217170"/>
                <a:gd name="connsiteY206" fmla="*/ 157163 h 212407"/>
                <a:gd name="connsiteX207" fmla="*/ 110014 w 217170"/>
                <a:gd name="connsiteY207" fmla="*/ 156210 h 212407"/>
                <a:gd name="connsiteX208" fmla="*/ 107156 w 217170"/>
                <a:gd name="connsiteY208" fmla="*/ 154781 h 212407"/>
                <a:gd name="connsiteX209" fmla="*/ 103823 w 217170"/>
                <a:gd name="connsiteY209" fmla="*/ 153829 h 212407"/>
                <a:gd name="connsiteX210" fmla="*/ 103346 w 217170"/>
                <a:gd name="connsiteY210" fmla="*/ 150495 h 212407"/>
                <a:gd name="connsiteX211" fmla="*/ 104775 w 217170"/>
                <a:gd name="connsiteY211" fmla="*/ 147638 h 212407"/>
                <a:gd name="connsiteX212" fmla="*/ 106204 w 217170"/>
                <a:gd name="connsiteY212" fmla="*/ 146685 h 212407"/>
                <a:gd name="connsiteX213" fmla="*/ 108585 w 217170"/>
                <a:gd name="connsiteY213" fmla="*/ 147638 h 212407"/>
                <a:gd name="connsiteX214" fmla="*/ 109538 w 217170"/>
                <a:gd name="connsiteY214" fmla="*/ 144304 h 212407"/>
                <a:gd name="connsiteX215" fmla="*/ 109538 w 217170"/>
                <a:gd name="connsiteY215" fmla="*/ 140494 h 212407"/>
                <a:gd name="connsiteX216" fmla="*/ 109062 w 217170"/>
                <a:gd name="connsiteY216" fmla="*/ 135255 h 212407"/>
                <a:gd name="connsiteX217" fmla="*/ 110490 w 217170"/>
                <a:gd name="connsiteY217" fmla="*/ 131921 h 212407"/>
                <a:gd name="connsiteX218" fmla="*/ 120491 w 217170"/>
                <a:gd name="connsiteY218" fmla="*/ 127635 h 212407"/>
                <a:gd name="connsiteX219" fmla="*/ 123825 w 217170"/>
                <a:gd name="connsiteY219" fmla="*/ 123825 h 212407"/>
                <a:gd name="connsiteX220" fmla="*/ 128588 w 217170"/>
                <a:gd name="connsiteY220" fmla="*/ 122396 h 212407"/>
                <a:gd name="connsiteX221" fmla="*/ 135256 w 217170"/>
                <a:gd name="connsiteY221" fmla="*/ 122396 h 212407"/>
                <a:gd name="connsiteX222" fmla="*/ 138113 w 217170"/>
                <a:gd name="connsiteY222" fmla="*/ 120491 h 212407"/>
                <a:gd name="connsiteX223" fmla="*/ 141923 w 217170"/>
                <a:gd name="connsiteY223" fmla="*/ 119063 h 212407"/>
                <a:gd name="connsiteX224" fmla="*/ 145256 w 217170"/>
                <a:gd name="connsiteY224" fmla="*/ 116205 h 212407"/>
                <a:gd name="connsiteX225" fmla="*/ 148114 w 217170"/>
                <a:gd name="connsiteY225" fmla="*/ 111442 h 212407"/>
                <a:gd name="connsiteX226" fmla="*/ 152877 w 217170"/>
                <a:gd name="connsiteY226" fmla="*/ 110014 h 212407"/>
                <a:gd name="connsiteX227" fmla="*/ 156210 w 217170"/>
                <a:gd name="connsiteY227" fmla="*/ 107156 h 212407"/>
                <a:gd name="connsiteX228" fmla="*/ 161925 w 217170"/>
                <a:gd name="connsiteY228" fmla="*/ 104775 h 212407"/>
                <a:gd name="connsiteX229" fmla="*/ 166688 w 217170"/>
                <a:gd name="connsiteY229" fmla="*/ 98108 h 212407"/>
                <a:gd name="connsiteX230" fmla="*/ 170021 w 217170"/>
                <a:gd name="connsiteY230" fmla="*/ 95726 h 212407"/>
                <a:gd name="connsiteX231" fmla="*/ 182404 w 217170"/>
                <a:gd name="connsiteY231" fmla="*/ 90488 h 212407"/>
                <a:gd name="connsiteX232" fmla="*/ 183356 w 217170"/>
                <a:gd name="connsiteY232" fmla="*/ 87630 h 212407"/>
                <a:gd name="connsiteX233" fmla="*/ 182404 w 217170"/>
                <a:gd name="connsiteY233" fmla="*/ 80010 h 212407"/>
                <a:gd name="connsiteX234" fmla="*/ 184309 w 217170"/>
                <a:gd name="connsiteY234" fmla="*/ 72866 h 212407"/>
                <a:gd name="connsiteX235" fmla="*/ 184309 w 217170"/>
                <a:gd name="connsiteY235" fmla="*/ 69533 h 212407"/>
                <a:gd name="connsiteX236" fmla="*/ 181927 w 217170"/>
                <a:gd name="connsiteY236" fmla="*/ 65246 h 212407"/>
                <a:gd name="connsiteX237" fmla="*/ 181927 w 217170"/>
                <a:gd name="connsiteY237" fmla="*/ 60960 h 212407"/>
                <a:gd name="connsiteX238" fmla="*/ 184309 w 217170"/>
                <a:gd name="connsiteY238" fmla="*/ 56197 h 212407"/>
                <a:gd name="connsiteX239" fmla="*/ 188595 w 217170"/>
                <a:gd name="connsiteY239" fmla="*/ 52388 h 212407"/>
                <a:gd name="connsiteX240" fmla="*/ 190500 w 217170"/>
                <a:gd name="connsiteY240" fmla="*/ 48578 h 212407"/>
                <a:gd name="connsiteX241" fmla="*/ 193358 w 217170"/>
                <a:gd name="connsiteY241" fmla="*/ 44767 h 212407"/>
                <a:gd name="connsiteX242" fmla="*/ 195263 w 217170"/>
                <a:gd name="connsiteY242" fmla="*/ 42386 h 212407"/>
                <a:gd name="connsiteX243" fmla="*/ 199073 w 217170"/>
                <a:gd name="connsiteY243" fmla="*/ 40481 h 212407"/>
                <a:gd name="connsiteX244" fmla="*/ 200977 w 217170"/>
                <a:gd name="connsiteY244" fmla="*/ 37147 h 212407"/>
                <a:gd name="connsiteX245" fmla="*/ 203835 w 217170"/>
                <a:gd name="connsiteY245" fmla="*/ 35719 h 212407"/>
                <a:gd name="connsiteX246" fmla="*/ 208598 w 217170"/>
                <a:gd name="connsiteY246" fmla="*/ 32385 h 212407"/>
                <a:gd name="connsiteX247" fmla="*/ 212408 w 217170"/>
                <a:gd name="connsiteY247" fmla="*/ 32861 h 212407"/>
                <a:gd name="connsiteX248" fmla="*/ 214789 w 217170"/>
                <a:gd name="connsiteY248" fmla="*/ 33338 h 212407"/>
                <a:gd name="connsiteX249" fmla="*/ 216694 w 217170"/>
                <a:gd name="connsiteY249" fmla="*/ 32385 h 212407"/>
                <a:gd name="connsiteX250" fmla="*/ 217170 w 217170"/>
                <a:gd name="connsiteY250" fmla="*/ 27622 h 212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</a:cxnLst>
              <a:rect l="l" t="t" r="r" b="b"/>
              <a:pathLst>
                <a:path w="217170" h="212407">
                  <a:moveTo>
                    <a:pt x="217170" y="27622"/>
                  </a:moveTo>
                  <a:lnTo>
                    <a:pt x="217170" y="25717"/>
                  </a:lnTo>
                  <a:lnTo>
                    <a:pt x="216218" y="23813"/>
                  </a:lnTo>
                  <a:lnTo>
                    <a:pt x="213837" y="21431"/>
                  </a:lnTo>
                  <a:lnTo>
                    <a:pt x="212884" y="19050"/>
                  </a:lnTo>
                  <a:lnTo>
                    <a:pt x="211931" y="17621"/>
                  </a:lnTo>
                  <a:lnTo>
                    <a:pt x="210502" y="17145"/>
                  </a:lnTo>
                  <a:lnTo>
                    <a:pt x="207645" y="15240"/>
                  </a:lnTo>
                  <a:lnTo>
                    <a:pt x="205264" y="12859"/>
                  </a:lnTo>
                  <a:lnTo>
                    <a:pt x="203359" y="10478"/>
                  </a:lnTo>
                  <a:lnTo>
                    <a:pt x="203359" y="5239"/>
                  </a:lnTo>
                  <a:lnTo>
                    <a:pt x="202883" y="4286"/>
                  </a:lnTo>
                  <a:lnTo>
                    <a:pt x="200025" y="3334"/>
                  </a:lnTo>
                  <a:lnTo>
                    <a:pt x="199073" y="1905"/>
                  </a:lnTo>
                  <a:lnTo>
                    <a:pt x="197644" y="953"/>
                  </a:lnTo>
                  <a:lnTo>
                    <a:pt x="195739" y="1429"/>
                  </a:lnTo>
                  <a:lnTo>
                    <a:pt x="194310" y="953"/>
                  </a:lnTo>
                  <a:lnTo>
                    <a:pt x="192881" y="0"/>
                  </a:lnTo>
                  <a:lnTo>
                    <a:pt x="191452" y="0"/>
                  </a:lnTo>
                  <a:lnTo>
                    <a:pt x="190024" y="1429"/>
                  </a:lnTo>
                  <a:lnTo>
                    <a:pt x="189548" y="4286"/>
                  </a:lnTo>
                  <a:lnTo>
                    <a:pt x="187643" y="9049"/>
                  </a:lnTo>
                  <a:lnTo>
                    <a:pt x="187643" y="11906"/>
                  </a:lnTo>
                  <a:lnTo>
                    <a:pt x="186690" y="16192"/>
                  </a:lnTo>
                  <a:lnTo>
                    <a:pt x="185738" y="21431"/>
                  </a:lnTo>
                  <a:lnTo>
                    <a:pt x="184785" y="22384"/>
                  </a:lnTo>
                  <a:lnTo>
                    <a:pt x="182404" y="22384"/>
                  </a:lnTo>
                  <a:lnTo>
                    <a:pt x="181452" y="22860"/>
                  </a:lnTo>
                  <a:lnTo>
                    <a:pt x="180023" y="24765"/>
                  </a:lnTo>
                  <a:lnTo>
                    <a:pt x="178594" y="25241"/>
                  </a:lnTo>
                  <a:lnTo>
                    <a:pt x="177165" y="24289"/>
                  </a:lnTo>
                  <a:lnTo>
                    <a:pt x="175260" y="23336"/>
                  </a:lnTo>
                  <a:lnTo>
                    <a:pt x="173356" y="23336"/>
                  </a:lnTo>
                  <a:lnTo>
                    <a:pt x="171450" y="24289"/>
                  </a:lnTo>
                  <a:lnTo>
                    <a:pt x="169545" y="26670"/>
                  </a:lnTo>
                  <a:lnTo>
                    <a:pt x="168593" y="28575"/>
                  </a:lnTo>
                  <a:lnTo>
                    <a:pt x="168116" y="30480"/>
                  </a:lnTo>
                  <a:lnTo>
                    <a:pt x="167640" y="32385"/>
                  </a:lnTo>
                  <a:lnTo>
                    <a:pt x="165735" y="34290"/>
                  </a:lnTo>
                  <a:lnTo>
                    <a:pt x="163831" y="35242"/>
                  </a:lnTo>
                  <a:lnTo>
                    <a:pt x="160020" y="38100"/>
                  </a:lnTo>
                  <a:lnTo>
                    <a:pt x="158591" y="39529"/>
                  </a:lnTo>
                  <a:lnTo>
                    <a:pt x="155734" y="39529"/>
                  </a:lnTo>
                  <a:lnTo>
                    <a:pt x="152877" y="39529"/>
                  </a:lnTo>
                  <a:lnTo>
                    <a:pt x="148590" y="40481"/>
                  </a:lnTo>
                  <a:lnTo>
                    <a:pt x="141923" y="40958"/>
                  </a:lnTo>
                  <a:lnTo>
                    <a:pt x="137637" y="40481"/>
                  </a:lnTo>
                  <a:lnTo>
                    <a:pt x="132398" y="40958"/>
                  </a:lnTo>
                  <a:lnTo>
                    <a:pt x="128588" y="41910"/>
                  </a:lnTo>
                  <a:lnTo>
                    <a:pt x="128112" y="43339"/>
                  </a:lnTo>
                  <a:lnTo>
                    <a:pt x="128112" y="45720"/>
                  </a:lnTo>
                  <a:lnTo>
                    <a:pt x="129064" y="47149"/>
                  </a:lnTo>
                  <a:lnTo>
                    <a:pt x="130016" y="48101"/>
                  </a:lnTo>
                  <a:lnTo>
                    <a:pt x="131445" y="50959"/>
                  </a:lnTo>
                  <a:lnTo>
                    <a:pt x="133350" y="53816"/>
                  </a:lnTo>
                  <a:lnTo>
                    <a:pt x="135731" y="55721"/>
                  </a:lnTo>
                  <a:lnTo>
                    <a:pt x="136684" y="57626"/>
                  </a:lnTo>
                  <a:lnTo>
                    <a:pt x="136684" y="59531"/>
                  </a:lnTo>
                  <a:lnTo>
                    <a:pt x="135256" y="61913"/>
                  </a:lnTo>
                  <a:lnTo>
                    <a:pt x="133350" y="64770"/>
                  </a:lnTo>
                  <a:lnTo>
                    <a:pt x="131445" y="66675"/>
                  </a:lnTo>
                  <a:lnTo>
                    <a:pt x="130016" y="66675"/>
                  </a:lnTo>
                  <a:lnTo>
                    <a:pt x="128112" y="65722"/>
                  </a:lnTo>
                  <a:lnTo>
                    <a:pt x="126683" y="64294"/>
                  </a:lnTo>
                  <a:lnTo>
                    <a:pt x="123349" y="63817"/>
                  </a:lnTo>
                  <a:lnTo>
                    <a:pt x="115729" y="64770"/>
                  </a:lnTo>
                  <a:lnTo>
                    <a:pt x="111919" y="64294"/>
                  </a:lnTo>
                  <a:lnTo>
                    <a:pt x="110014" y="63341"/>
                  </a:lnTo>
                  <a:lnTo>
                    <a:pt x="106681" y="63341"/>
                  </a:lnTo>
                  <a:lnTo>
                    <a:pt x="101441" y="61913"/>
                  </a:lnTo>
                  <a:lnTo>
                    <a:pt x="98108" y="61436"/>
                  </a:lnTo>
                  <a:lnTo>
                    <a:pt x="96679" y="60484"/>
                  </a:lnTo>
                  <a:lnTo>
                    <a:pt x="96202" y="58579"/>
                  </a:lnTo>
                  <a:lnTo>
                    <a:pt x="94774" y="57150"/>
                  </a:lnTo>
                  <a:lnTo>
                    <a:pt x="93821" y="55245"/>
                  </a:lnTo>
                  <a:lnTo>
                    <a:pt x="91916" y="52864"/>
                  </a:lnTo>
                  <a:lnTo>
                    <a:pt x="90012" y="51911"/>
                  </a:lnTo>
                  <a:lnTo>
                    <a:pt x="88106" y="51435"/>
                  </a:lnTo>
                  <a:lnTo>
                    <a:pt x="86202" y="52864"/>
                  </a:lnTo>
                  <a:lnTo>
                    <a:pt x="84296" y="54292"/>
                  </a:lnTo>
                  <a:lnTo>
                    <a:pt x="82868" y="53816"/>
                  </a:lnTo>
                  <a:lnTo>
                    <a:pt x="81915" y="54292"/>
                  </a:lnTo>
                  <a:lnTo>
                    <a:pt x="80963" y="55245"/>
                  </a:lnTo>
                  <a:lnTo>
                    <a:pt x="77629" y="57150"/>
                  </a:lnTo>
                  <a:lnTo>
                    <a:pt x="76677" y="59055"/>
                  </a:lnTo>
                  <a:lnTo>
                    <a:pt x="75248" y="62865"/>
                  </a:lnTo>
                  <a:lnTo>
                    <a:pt x="74295" y="67151"/>
                  </a:lnTo>
                  <a:lnTo>
                    <a:pt x="73343" y="68580"/>
                  </a:lnTo>
                  <a:lnTo>
                    <a:pt x="71914" y="69056"/>
                  </a:lnTo>
                  <a:lnTo>
                    <a:pt x="70485" y="70485"/>
                  </a:lnTo>
                  <a:lnTo>
                    <a:pt x="67627" y="74295"/>
                  </a:lnTo>
                  <a:lnTo>
                    <a:pt x="65246" y="77629"/>
                  </a:lnTo>
                  <a:lnTo>
                    <a:pt x="61437" y="80010"/>
                  </a:lnTo>
                  <a:lnTo>
                    <a:pt x="59531" y="82391"/>
                  </a:lnTo>
                  <a:lnTo>
                    <a:pt x="58579" y="84296"/>
                  </a:lnTo>
                  <a:lnTo>
                    <a:pt x="55721" y="87154"/>
                  </a:lnTo>
                  <a:lnTo>
                    <a:pt x="51912" y="87630"/>
                  </a:lnTo>
                  <a:lnTo>
                    <a:pt x="49054" y="88583"/>
                  </a:lnTo>
                  <a:lnTo>
                    <a:pt x="47149" y="88583"/>
                  </a:lnTo>
                  <a:lnTo>
                    <a:pt x="45720" y="89535"/>
                  </a:lnTo>
                  <a:lnTo>
                    <a:pt x="44768" y="91440"/>
                  </a:lnTo>
                  <a:lnTo>
                    <a:pt x="44291" y="91916"/>
                  </a:lnTo>
                  <a:lnTo>
                    <a:pt x="42387" y="91916"/>
                  </a:lnTo>
                  <a:lnTo>
                    <a:pt x="40481" y="93345"/>
                  </a:lnTo>
                  <a:lnTo>
                    <a:pt x="36195" y="96679"/>
                  </a:lnTo>
                  <a:lnTo>
                    <a:pt x="32862" y="97155"/>
                  </a:lnTo>
                  <a:lnTo>
                    <a:pt x="28575" y="99536"/>
                  </a:lnTo>
                  <a:lnTo>
                    <a:pt x="24765" y="101441"/>
                  </a:lnTo>
                  <a:lnTo>
                    <a:pt x="23337" y="102394"/>
                  </a:lnTo>
                  <a:lnTo>
                    <a:pt x="22860" y="103346"/>
                  </a:lnTo>
                  <a:lnTo>
                    <a:pt x="22384" y="104775"/>
                  </a:lnTo>
                  <a:lnTo>
                    <a:pt x="20479" y="105251"/>
                  </a:lnTo>
                  <a:lnTo>
                    <a:pt x="18574" y="105251"/>
                  </a:lnTo>
                  <a:lnTo>
                    <a:pt x="14764" y="108109"/>
                  </a:lnTo>
                  <a:lnTo>
                    <a:pt x="12859" y="110490"/>
                  </a:lnTo>
                  <a:lnTo>
                    <a:pt x="4763" y="116205"/>
                  </a:lnTo>
                  <a:lnTo>
                    <a:pt x="1429" y="119063"/>
                  </a:lnTo>
                  <a:lnTo>
                    <a:pt x="477" y="122872"/>
                  </a:lnTo>
                  <a:lnTo>
                    <a:pt x="952" y="123349"/>
                  </a:lnTo>
                  <a:lnTo>
                    <a:pt x="0" y="126683"/>
                  </a:lnTo>
                  <a:lnTo>
                    <a:pt x="1906" y="128111"/>
                  </a:lnTo>
                  <a:lnTo>
                    <a:pt x="7144" y="130969"/>
                  </a:lnTo>
                  <a:lnTo>
                    <a:pt x="9049" y="133826"/>
                  </a:lnTo>
                  <a:lnTo>
                    <a:pt x="10002" y="137636"/>
                  </a:lnTo>
                  <a:lnTo>
                    <a:pt x="11906" y="137160"/>
                  </a:lnTo>
                  <a:lnTo>
                    <a:pt x="12859" y="136208"/>
                  </a:lnTo>
                  <a:lnTo>
                    <a:pt x="12859" y="132874"/>
                  </a:lnTo>
                  <a:lnTo>
                    <a:pt x="14288" y="132397"/>
                  </a:lnTo>
                  <a:lnTo>
                    <a:pt x="17621" y="134779"/>
                  </a:lnTo>
                  <a:lnTo>
                    <a:pt x="25718" y="139065"/>
                  </a:lnTo>
                  <a:lnTo>
                    <a:pt x="28575" y="139541"/>
                  </a:lnTo>
                  <a:lnTo>
                    <a:pt x="34766" y="141922"/>
                  </a:lnTo>
                  <a:lnTo>
                    <a:pt x="35243" y="145732"/>
                  </a:lnTo>
                  <a:lnTo>
                    <a:pt x="36671" y="149543"/>
                  </a:lnTo>
                  <a:lnTo>
                    <a:pt x="36671" y="150971"/>
                  </a:lnTo>
                  <a:lnTo>
                    <a:pt x="28099" y="167164"/>
                  </a:lnTo>
                  <a:lnTo>
                    <a:pt x="28575" y="169545"/>
                  </a:lnTo>
                  <a:lnTo>
                    <a:pt x="32862" y="171926"/>
                  </a:lnTo>
                  <a:lnTo>
                    <a:pt x="37148" y="171926"/>
                  </a:lnTo>
                  <a:lnTo>
                    <a:pt x="39529" y="172879"/>
                  </a:lnTo>
                  <a:lnTo>
                    <a:pt x="41910" y="174307"/>
                  </a:lnTo>
                  <a:lnTo>
                    <a:pt x="40006" y="174784"/>
                  </a:lnTo>
                  <a:lnTo>
                    <a:pt x="37624" y="174784"/>
                  </a:lnTo>
                  <a:lnTo>
                    <a:pt x="33814" y="175260"/>
                  </a:lnTo>
                  <a:lnTo>
                    <a:pt x="25718" y="179546"/>
                  </a:lnTo>
                  <a:lnTo>
                    <a:pt x="22384" y="182404"/>
                  </a:lnTo>
                  <a:lnTo>
                    <a:pt x="19050" y="187643"/>
                  </a:lnTo>
                  <a:lnTo>
                    <a:pt x="19050" y="189547"/>
                  </a:lnTo>
                  <a:lnTo>
                    <a:pt x="18574" y="191929"/>
                  </a:lnTo>
                  <a:lnTo>
                    <a:pt x="12383" y="196215"/>
                  </a:lnTo>
                  <a:lnTo>
                    <a:pt x="15240" y="197168"/>
                  </a:lnTo>
                  <a:lnTo>
                    <a:pt x="19527" y="196691"/>
                  </a:lnTo>
                  <a:lnTo>
                    <a:pt x="22384" y="198120"/>
                  </a:lnTo>
                  <a:lnTo>
                    <a:pt x="28099" y="197644"/>
                  </a:lnTo>
                  <a:lnTo>
                    <a:pt x="29527" y="198120"/>
                  </a:lnTo>
                  <a:lnTo>
                    <a:pt x="30956" y="199072"/>
                  </a:lnTo>
                  <a:lnTo>
                    <a:pt x="29052" y="200025"/>
                  </a:lnTo>
                  <a:lnTo>
                    <a:pt x="21908" y="204311"/>
                  </a:lnTo>
                  <a:lnTo>
                    <a:pt x="23337" y="204788"/>
                  </a:lnTo>
                  <a:lnTo>
                    <a:pt x="25718" y="206216"/>
                  </a:lnTo>
                  <a:lnTo>
                    <a:pt x="32862" y="207645"/>
                  </a:lnTo>
                  <a:lnTo>
                    <a:pt x="34766" y="211455"/>
                  </a:lnTo>
                  <a:lnTo>
                    <a:pt x="34290" y="212407"/>
                  </a:lnTo>
                  <a:lnTo>
                    <a:pt x="35719" y="212407"/>
                  </a:lnTo>
                  <a:lnTo>
                    <a:pt x="37148" y="211931"/>
                  </a:lnTo>
                  <a:lnTo>
                    <a:pt x="41434" y="208597"/>
                  </a:lnTo>
                  <a:lnTo>
                    <a:pt x="44768" y="204788"/>
                  </a:lnTo>
                  <a:lnTo>
                    <a:pt x="45244" y="202882"/>
                  </a:lnTo>
                  <a:lnTo>
                    <a:pt x="47625" y="201930"/>
                  </a:lnTo>
                  <a:lnTo>
                    <a:pt x="53340" y="206216"/>
                  </a:lnTo>
                  <a:lnTo>
                    <a:pt x="57150" y="206216"/>
                  </a:lnTo>
                  <a:lnTo>
                    <a:pt x="59531" y="210979"/>
                  </a:lnTo>
                  <a:lnTo>
                    <a:pt x="60960" y="210026"/>
                  </a:lnTo>
                  <a:lnTo>
                    <a:pt x="62389" y="207645"/>
                  </a:lnTo>
                  <a:lnTo>
                    <a:pt x="68104" y="205740"/>
                  </a:lnTo>
                  <a:lnTo>
                    <a:pt x="74771" y="209074"/>
                  </a:lnTo>
                  <a:lnTo>
                    <a:pt x="76677" y="209550"/>
                  </a:lnTo>
                  <a:lnTo>
                    <a:pt x="77152" y="210026"/>
                  </a:lnTo>
                  <a:lnTo>
                    <a:pt x="78106" y="209074"/>
                  </a:lnTo>
                  <a:lnTo>
                    <a:pt x="78106" y="208121"/>
                  </a:lnTo>
                  <a:lnTo>
                    <a:pt x="78106" y="204788"/>
                  </a:lnTo>
                  <a:lnTo>
                    <a:pt x="80963" y="202406"/>
                  </a:lnTo>
                  <a:lnTo>
                    <a:pt x="85249" y="197644"/>
                  </a:lnTo>
                  <a:lnTo>
                    <a:pt x="87154" y="194786"/>
                  </a:lnTo>
                  <a:lnTo>
                    <a:pt x="89535" y="192405"/>
                  </a:lnTo>
                  <a:lnTo>
                    <a:pt x="92393" y="190500"/>
                  </a:lnTo>
                  <a:lnTo>
                    <a:pt x="95250" y="189547"/>
                  </a:lnTo>
                  <a:lnTo>
                    <a:pt x="99537" y="189071"/>
                  </a:lnTo>
                  <a:lnTo>
                    <a:pt x="107633" y="189547"/>
                  </a:lnTo>
                  <a:lnTo>
                    <a:pt x="109062" y="189071"/>
                  </a:lnTo>
                  <a:lnTo>
                    <a:pt x="114777" y="188595"/>
                  </a:lnTo>
                  <a:lnTo>
                    <a:pt x="116206" y="189071"/>
                  </a:lnTo>
                  <a:lnTo>
                    <a:pt x="120491" y="189547"/>
                  </a:lnTo>
                  <a:lnTo>
                    <a:pt x="125254" y="189071"/>
                  </a:lnTo>
                  <a:lnTo>
                    <a:pt x="127635" y="188119"/>
                  </a:lnTo>
                  <a:lnTo>
                    <a:pt x="129540" y="186690"/>
                  </a:lnTo>
                  <a:lnTo>
                    <a:pt x="131445" y="184309"/>
                  </a:lnTo>
                  <a:lnTo>
                    <a:pt x="133350" y="180022"/>
                  </a:lnTo>
                  <a:lnTo>
                    <a:pt x="135256" y="176689"/>
                  </a:lnTo>
                  <a:lnTo>
                    <a:pt x="136684" y="176213"/>
                  </a:lnTo>
                  <a:lnTo>
                    <a:pt x="135256" y="173831"/>
                  </a:lnTo>
                  <a:lnTo>
                    <a:pt x="132398" y="171450"/>
                  </a:lnTo>
                  <a:lnTo>
                    <a:pt x="129540" y="170021"/>
                  </a:lnTo>
                  <a:lnTo>
                    <a:pt x="128112" y="169069"/>
                  </a:lnTo>
                  <a:lnTo>
                    <a:pt x="122873" y="165735"/>
                  </a:lnTo>
                  <a:lnTo>
                    <a:pt x="116681" y="158591"/>
                  </a:lnTo>
                  <a:lnTo>
                    <a:pt x="113824" y="157163"/>
                  </a:lnTo>
                  <a:lnTo>
                    <a:pt x="110014" y="156210"/>
                  </a:lnTo>
                  <a:lnTo>
                    <a:pt x="107156" y="154781"/>
                  </a:lnTo>
                  <a:lnTo>
                    <a:pt x="103823" y="153829"/>
                  </a:lnTo>
                  <a:lnTo>
                    <a:pt x="103346" y="150495"/>
                  </a:lnTo>
                  <a:lnTo>
                    <a:pt x="104775" y="147638"/>
                  </a:lnTo>
                  <a:lnTo>
                    <a:pt x="106204" y="146685"/>
                  </a:lnTo>
                  <a:lnTo>
                    <a:pt x="108585" y="147638"/>
                  </a:lnTo>
                  <a:lnTo>
                    <a:pt x="109538" y="144304"/>
                  </a:lnTo>
                  <a:lnTo>
                    <a:pt x="109538" y="140494"/>
                  </a:lnTo>
                  <a:lnTo>
                    <a:pt x="109062" y="135255"/>
                  </a:lnTo>
                  <a:lnTo>
                    <a:pt x="110490" y="131921"/>
                  </a:lnTo>
                  <a:lnTo>
                    <a:pt x="120491" y="127635"/>
                  </a:lnTo>
                  <a:lnTo>
                    <a:pt x="123825" y="123825"/>
                  </a:lnTo>
                  <a:lnTo>
                    <a:pt x="128588" y="122396"/>
                  </a:lnTo>
                  <a:lnTo>
                    <a:pt x="135256" y="122396"/>
                  </a:lnTo>
                  <a:lnTo>
                    <a:pt x="138113" y="120491"/>
                  </a:lnTo>
                  <a:lnTo>
                    <a:pt x="141923" y="119063"/>
                  </a:lnTo>
                  <a:lnTo>
                    <a:pt x="145256" y="116205"/>
                  </a:lnTo>
                  <a:lnTo>
                    <a:pt x="148114" y="111442"/>
                  </a:lnTo>
                  <a:lnTo>
                    <a:pt x="152877" y="110014"/>
                  </a:lnTo>
                  <a:lnTo>
                    <a:pt x="156210" y="107156"/>
                  </a:lnTo>
                  <a:lnTo>
                    <a:pt x="161925" y="104775"/>
                  </a:lnTo>
                  <a:lnTo>
                    <a:pt x="166688" y="98108"/>
                  </a:lnTo>
                  <a:lnTo>
                    <a:pt x="170021" y="95726"/>
                  </a:lnTo>
                  <a:lnTo>
                    <a:pt x="182404" y="90488"/>
                  </a:lnTo>
                  <a:lnTo>
                    <a:pt x="183356" y="87630"/>
                  </a:lnTo>
                  <a:lnTo>
                    <a:pt x="182404" y="80010"/>
                  </a:lnTo>
                  <a:lnTo>
                    <a:pt x="184309" y="72866"/>
                  </a:lnTo>
                  <a:lnTo>
                    <a:pt x="184309" y="69533"/>
                  </a:lnTo>
                  <a:lnTo>
                    <a:pt x="181927" y="65246"/>
                  </a:lnTo>
                  <a:lnTo>
                    <a:pt x="181927" y="60960"/>
                  </a:lnTo>
                  <a:lnTo>
                    <a:pt x="184309" y="56197"/>
                  </a:lnTo>
                  <a:lnTo>
                    <a:pt x="188595" y="52388"/>
                  </a:lnTo>
                  <a:lnTo>
                    <a:pt x="190500" y="48578"/>
                  </a:lnTo>
                  <a:lnTo>
                    <a:pt x="193358" y="44767"/>
                  </a:lnTo>
                  <a:lnTo>
                    <a:pt x="195263" y="42386"/>
                  </a:lnTo>
                  <a:lnTo>
                    <a:pt x="199073" y="40481"/>
                  </a:lnTo>
                  <a:lnTo>
                    <a:pt x="200977" y="37147"/>
                  </a:lnTo>
                  <a:lnTo>
                    <a:pt x="203835" y="35719"/>
                  </a:lnTo>
                  <a:lnTo>
                    <a:pt x="208598" y="32385"/>
                  </a:lnTo>
                  <a:lnTo>
                    <a:pt x="212408" y="32861"/>
                  </a:lnTo>
                  <a:lnTo>
                    <a:pt x="214789" y="33338"/>
                  </a:lnTo>
                  <a:lnTo>
                    <a:pt x="216694" y="32385"/>
                  </a:lnTo>
                  <a:lnTo>
                    <a:pt x="217170" y="27622"/>
                  </a:lnTo>
                  <a:close/>
                </a:path>
              </a:pathLst>
            </a:custGeom>
            <a:grpFill/>
            <a:ln w="3175" cap="flat">
              <a:solidFill>
                <a:schemeClr val="bg1">
                  <a:lumMod val="75000"/>
                </a:scheme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" name="Freeform: Shape 373">
              <a:extLst>
                <a:ext uri="{FF2B5EF4-FFF2-40B4-BE49-F238E27FC236}">
                  <a16:creationId xmlns:a16="http://schemas.microsoft.com/office/drawing/2014/main" id="{C165605E-987A-2CF3-D28B-F290EDF5B9F5}"/>
                </a:ext>
              </a:extLst>
            </p:cNvPr>
            <p:cNvSpPr/>
            <p:nvPr/>
          </p:nvSpPr>
          <p:spPr>
            <a:xfrm>
              <a:off x="9200673" y="3800950"/>
              <a:ext cx="180022" cy="144780"/>
            </a:xfrm>
            <a:custGeom>
              <a:avLst/>
              <a:gdLst>
                <a:gd name="connsiteX0" fmla="*/ 176689 w 180022"/>
                <a:gd name="connsiteY0" fmla="*/ 64770 h 144780"/>
                <a:gd name="connsiteX1" fmla="*/ 175736 w 180022"/>
                <a:gd name="connsiteY1" fmla="*/ 61436 h 144780"/>
                <a:gd name="connsiteX2" fmla="*/ 175736 w 180022"/>
                <a:gd name="connsiteY2" fmla="*/ 58103 h 144780"/>
                <a:gd name="connsiteX3" fmla="*/ 178118 w 180022"/>
                <a:gd name="connsiteY3" fmla="*/ 51435 h 144780"/>
                <a:gd name="connsiteX4" fmla="*/ 180022 w 180022"/>
                <a:gd name="connsiteY4" fmla="*/ 44291 h 144780"/>
                <a:gd name="connsiteX5" fmla="*/ 179546 w 180022"/>
                <a:gd name="connsiteY5" fmla="*/ 41434 h 144780"/>
                <a:gd name="connsiteX6" fmla="*/ 177165 w 180022"/>
                <a:gd name="connsiteY6" fmla="*/ 36671 h 144780"/>
                <a:gd name="connsiteX7" fmla="*/ 174784 w 180022"/>
                <a:gd name="connsiteY7" fmla="*/ 30956 h 144780"/>
                <a:gd name="connsiteX8" fmla="*/ 172402 w 180022"/>
                <a:gd name="connsiteY8" fmla="*/ 24765 h 144780"/>
                <a:gd name="connsiteX9" fmla="*/ 171450 w 180022"/>
                <a:gd name="connsiteY9" fmla="*/ 23813 h 144780"/>
                <a:gd name="connsiteX10" fmla="*/ 170974 w 180022"/>
                <a:gd name="connsiteY10" fmla="*/ 21908 h 144780"/>
                <a:gd name="connsiteX11" fmla="*/ 170497 w 180022"/>
                <a:gd name="connsiteY11" fmla="*/ 20003 h 144780"/>
                <a:gd name="connsiteX12" fmla="*/ 171450 w 180022"/>
                <a:gd name="connsiteY12" fmla="*/ 13811 h 144780"/>
                <a:gd name="connsiteX13" fmla="*/ 171450 w 180022"/>
                <a:gd name="connsiteY13" fmla="*/ 11906 h 144780"/>
                <a:gd name="connsiteX14" fmla="*/ 174307 w 180022"/>
                <a:gd name="connsiteY14" fmla="*/ 9049 h 144780"/>
                <a:gd name="connsiteX15" fmla="*/ 175736 w 180022"/>
                <a:gd name="connsiteY15" fmla="*/ 5715 h 144780"/>
                <a:gd name="connsiteX16" fmla="*/ 177165 w 180022"/>
                <a:gd name="connsiteY16" fmla="*/ 1905 h 144780"/>
                <a:gd name="connsiteX17" fmla="*/ 176689 w 180022"/>
                <a:gd name="connsiteY17" fmla="*/ 0 h 144780"/>
                <a:gd name="connsiteX18" fmla="*/ 174784 w 180022"/>
                <a:gd name="connsiteY18" fmla="*/ 1429 h 144780"/>
                <a:gd name="connsiteX19" fmla="*/ 172878 w 180022"/>
                <a:gd name="connsiteY19" fmla="*/ 4763 h 144780"/>
                <a:gd name="connsiteX20" fmla="*/ 171926 w 180022"/>
                <a:gd name="connsiteY20" fmla="*/ 5239 h 144780"/>
                <a:gd name="connsiteX21" fmla="*/ 169069 w 180022"/>
                <a:gd name="connsiteY21" fmla="*/ 3810 h 144780"/>
                <a:gd name="connsiteX22" fmla="*/ 168116 w 180022"/>
                <a:gd name="connsiteY22" fmla="*/ 4286 h 144780"/>
                <a:gd name="connsiteX23" fmla="*/ 166211 w 180022"/>
                <a:gd name="connsiteY23" fmla="*/ 6668 h 144780"/>
                <a:gd name="connsiteX24" fmla="*/ 162877 w 180022"/>
                <a:gd name="connsiteY24" fmla="*/ 9525 h 144780"/>
                <a:gd name="connsiteX25" fmla="*/ 161449 w 180022"/>
                <a:gd name="connsiteY25" fmla="*/ 9525 h 144780"/>
                <a:gd name="connsiteX26" fmla="*/ 160496 w 180022"/>
                <a:gd name="connsiteY26" fmla="*/ 9049 h 144780"/>
                <a:gd name="connsiteX27" fmla="*/ 159068 w 180022"/>
                <a:gd name="connsiteY27" fmla="*/ 10001 h 144780"/>
                <a:gd name="connsiteX28" fmla="*/ 157163 w 180022"/>
                <a:gd name="connsiteY28" fmla="*/ 12383 h 144780"/>
                <a:gd name="connsiteX29" fmla="*/ 156210 w 180022"/>
                <a:gd name="connsiteY29" fmla="*/ 12383 h 144780"/>
                <a:gd name="connsiteX30" fmla="*/ 152876 w 180022"/>
                <a:gd name="connsiteY30" fmla="*/ 12859 h 144780"/>
                <a:gd name="connsiteX31" fmla="*/ 151447 w 180022"/>
                <a:gd name="connsiteY31" fmla="*/ 12383 h 144780"/>
                <a:gd name="connsiteX32" fmla="*/ 150019 w 180022"/>
                <a:gd name="connsiteY32" fmla="*/ 10478 h 144780"/>
                <a:gd name="connsiteX33" fmla="*/ 147638 w 180022"/>
                <a:gd name="connsiteY33" fmla="*/ 8573 h 144780"/>
                <a:gd name="connsiteX34" fmla="*/ 145256 w 180022"/>
                <a:gd name="connsiteY34" fmla="*/ 7144 h 144780"/>
                <a:gd name="connsiteX35" fmla="*/ 143827 w 180022"/>
                <a:gd name="connsiteY35" fmla="*/ 6191 h 144780"/>
                <a:gd name="connsiteX36" fmla="*/ 142875 w 180022"/>
                <a:gd name="connsiteY36" fmla="*/ 4763 h 144780"/>
                <a:gd name="connsiteX37" fmla="*/ 141922 w 180022"/>
                <a:gd name="connsiteY37" fmla="*/ 3810 h 144780"/>
                <a:gd name="connsiteX38" fmla="*/ 140018 w 180022"/>
                <a:gd name="connsiteY38" fmla="*/ 6191 h 144780"/>
                <a:gd name="connsiteX39" fmla="*/ 136684 w 180022"/>
                <a:gd name="connsiteY39" fmla="*/ 8096 h 144780"/>
                <a:gd name="connsiteX40" fmla="*/ 133826 w 180022"/>
                <a:gd name="connsiteY40" fmla="*/ 7620 h 144780"/>
                <a:gd name="connsiteX41" fmla="*/ 132397 w 180022"/>
                <a:gd name="connsiteY41" fmla="*/ 7144 h 144780"/>
                <a:gd name="connsiteX42" fmla="*/ 131445 w 180022"/>
                <a:gd name="connsiteY42" fmla="*/ 10001 h 144780"/>
                <a:gd name="connsiteX43" fmla="*/ 130493 w 180022"/>
                <a:gd name="connsiteY43" fmla="*/ 10478 h 144780"/>
                <a:gd name="connsiteX44" fmla="*/ 125253 w 180022"/>
                <a:gd name="connsiteY44" fmla="*/ 10954 h 144780"/>
                <a:gd name="connsiteX45" fmla="*/ 124301 w 180022"/>
                <a:gd name="connsiteY45" fmla="*/ 11430 h 144780"/>
                <a:gd name="connsiteX46" fmla="*/ 125253 w 180022"/>
                <a:gd name="connsiteY46" fmla="*/ 14288 h 144780"/>
                <a:gd name="connsiteX47" fmla="*/ 128588 w 180022"/>
                <a:gd name="connsiteY47" fmla="*/ 19050 h 144780"/>
                <a:gd name="connsiteX48" fmla="*/ 129540 w 180022"/>
                <a:gd name="connsiteY48" fmla="*/ 21908 h 144780"/>
                <a:gd name="connsiteX49" fmla="*/ 127635 w 180022"/>
                <a:gd name="connsiteY49" fmla="*/ 26194 h 144780"/>
                <a:gd name="connsiteX50" fmla="*/ 121920 w 180022"/>
                <a:gd name="connsiteY50" fmla="*/ 26194 h 144780"/>
                <a:gd name="connsiteX51" fmla="*/ 119539 w 180022"/>
                <a:gd name="connsiteY51" fmla="*/ 24289 h 144780"/>
                <a:gd name="connsiteX52" fmla="*/ 117157 w 180022"/>
                <a:gd name="connsiteY52" fmla="*/ 21908 h 144780"/>
                <a:gd name="connsiteX53" fmla="*/ 116205 w 180022"/>
                <a:gd name="connsiteY53" fmla="*/ 20479 h 144780"/>
                <a:gd name="connsiteX54" fmla="*/ 109061 w 180022"/>
                <a:gd name="connsiteY54" fmla="*/ 18098 h 144780"/>
                <a:gd name="connsiteX55" fmla="*/ 104299 w 180022"/>
                <a:gd name="connsiteY55" fmla="*/ 20003 h 144780"/>
                <a:gd name="connsiteX56" fmla="*/ 102870 w 180022"/>
                <a:gd name="connsiteY56" fmla="*/ 20003 h 144780"/>
                <a:gd name="connsiteX57" fmla="*/ 100489 w 180022"/>
                <a:gd name="connsiteY57" fmla="*/ 18098 h 144780"/>
                <a:gd name="connsiteX58" fmla="*/ 99060 w 180022"/>
                <a:gd name="connsiteY58" fmla="*/ 16669 h 144780"/>
                <a:gd name="connsiteX59" fmla="*/ 97631 w 180022"/>
                <a:gd name="connsiteY59" fmla="*/ 14764 h 144780"/>
                <a:gd name="connsiteX60" fmla="*/ 96678 w 180022"/>
                <a:gd name="connsiteY60" fmla="*/ 12859 h 144780"/>
                <a:gd name="connsiteX61" fmla="*/ 96678 w 180022"/>
                <a:gd name="connsiteY61" fmla="*/ 11906 h 144780"/>
                <a:gd name="connsiteX62" fmla="*/ 96202 w 180022"/>
                <a:gd name="connsiteY62" fmla="*/ 12383 h 144780"/>
                <a:gd name="connsiteX63" fmla="*/ 94774 w 180022"/>
                <a:gd name="connsiteY63" fmla="*/ 14288 h 144780"/>
                <a:gd name="connsiteX64" fmla="*/ 92869 w 180022"/>
                <a:gd name="connsiteY64" fmla="*/ 16193 h 144780"/>
                <a:gd name="connsiteX65" fmla="*/ 91440 w 180022"/>
                <a:gd name="connsiteY65" fmla="*/ 16193 h 144780"/>
                <a:gd name="connsiteX66" fmla="*/ 90488 w 180022"/>
                <a:gd name="connsiteY66" fmla="*/ 15240 h 144780"/>
                <a:gd name="connsiteX67" fmla="*/ 90011 w 180022"/>
                <a:gd name="connsiteY67" fmla="*/ 13811 h 144780"/>
                <a:gd name="connsiteX68" fmla="*/ 89535 w 180022"/>
                <a:gd name="connsiteY68" fmla="*/ 10954 h 144780"/>
                <a:gd name="connsiteX69" fmla="*/ 86677 w 180022"/>
                <a:gd name="connsiteY69" fmla="*/ 9525 h 144780"/>
                <a:gd name="connsiteX70" fmla="*/ 83344 w 180022"/>
                <a:gd name="connsiteY70" fmla="*/ 8573 h 144780"/>
                <a:gd name="connsiteX71" fmla="*/ 76200 w 180022"/>
                <a:gd name="connsiteY71" fmla="*/ 10001 h 144780"/>
                <a:gd name="connsiteX72" fmla="*/ 70485 w 180022"/>
                <a:gd name="connsiteY72" fmla="*/ 10478 h 144780"/>
                <a:gd name="connsiteX73" fmla="*/ 64294 w 180022"/>
                <a:gd name="connsiteY73" fmla="*/ 9525 h 144780"/>
                <a:gd name="connsiteX74" fmla="*/ 58578 w 180022"/>
                <a:gd name="connsiteY74" fmla="*/ 10478 h 144780"/>
                <a:gd name="connsiteX75" fmla="*/ 56197 w 180022"/>
                <a:gd name="connsiteY75" fmla="*/ 10478 h 144780"/>
                <a:gd name="connsiteX76" fmla="*/ 53340 w 180022"/>
                <a:gd name="connsiteY76" fmla="*/ 10478 h 144780"/>
                <a:gd name="connsiteX77" fmla="*/ 50482 w 180022"/>
                <a:gd name="connsiteY77" fmla="*/ 10478 h 144780"/>
                <a:gd name="connsiteX78" fmla="*/ 48101 w 180022"/>
                <a:gd name="connsiteY78" fmla="*/ 10001 h 144780"/>
                <a:gd name="connsiteX79" fmla="*/ 43339 w 180022"/>
                <a:gd name="connsiteY79" fmla="*/ 8573 h 144780"/>
                <a:gd name="connsiteX80" fmla="*/ 41434 w 180022"/>
                <a:gd name="connsiteY80" fmla="*/ 8573 h 144780"/>
                <a:gd name="connsiteX81" fmla="*/ 37624 w 180022"/>
                <a:gd name="connsiteY81" fmla="*/ 10001 h 144780"/>
                <a:gd name="connsiteX82" fmla="*/ 33814 w 180022"/>
                <a:gd name="connsiteY82" fmla="*/ 10954 h 144780"/>
                <a:gd name="connsiteX83" fmla="*/ 30003 w 180022"/>
                <a:gd name="connsiteY83" fmla="*/ 11430 h 144780"/>
                <a:gd name="connsiteX84" fmla="*/ 24289 w 180022"/>
                <a:gd name="connsiteY84" fmla="*/ 14288 h 144780"/>
                <a:gd name="connsiteX85" fmla="*/ 20002 w 180022"/>
                <a:gd name="connsiteY85" fmla="*/ 18098 h 144780"/>
                <a:gd name="connsiteX86" fmla="*/ 18574 w 180022"/>
                <a:gd name="connsiteY86" fmla="*/ 20955 h 144780"/>
                <a:gd name="connsiteX87" fmla="*/ 16669 w 180022"/>
                <a:gd name="connsiteY87" fmla="*/ 23813 h 144780"/>
                <a:gd name="connsiteX88" fmla="*/ 13811 w 180022"/>
                <a:gd name="connsiteY88" fmla="*/ 28099 h 144780"/>
                <a:gd name="connsiteX89" fmla="*/ 10001 w 180022"/>
                <a:gd name="connsiteY89" fmla="*/ 32385 h 144780"/>
                <a:gd name="connsiteX90" fmla="*/ 7620 w 180022"/>
                <a:gd name="connsiteY90" fmla="*/ 34290 h 144780"/>
                <a:gd name="connsiteX91" fmla="*/ 8096 w 180022"/>
                <a:gd name="connsiteY91" fmla="*/ 35243 h 144780"/>
                <a:gd name="connsiteX92" fmla="*/ 7620 w 180022"/>
                <a:gd name="connsiteY92" fmla="*/ 36671 h 144780"/>
                <a:gd name="connsiteX93" fmla="*/ 3810 w 180022"/>
                <a:gd name="connsiteY93" fmla="*/ 37148 h 144780"/>
                <a:gd name="connsiteX94" fmla="*/ 476 w 180022"/>
                <a:gd name="connsiteY94" fmla="*/ 37624 h 144780"/>
                <a:gd name="connsiteX95" fmla="*/ 0 w 180022"/>
                <a:gd name="connsiteY95" fmla="*/ 38100 h 144780"/>
                <a:gd name="connsiteX96" fmla="*/ 476 w 180022"/>
                <a:gd name="connsiteY96" fmla="*/ 46673 h 144780"/>
                <a:gd name="connsiteX97" fmla="*/ 1428 w 180022"/>
                <a:gd name="connsiteY97" fmla="*/ 50006 h 144780"/>
                <a:gd name="connsiteX98" fmla="*/ 3334 w 180022"/>
                <a:gd name="connsiteY98" fmla="*/ 53816 h 144780"/>
                <a:gd name="connsiteX99" fmla="*/ 4763 w 180022"/>
                <a:gd name="connsiteY99" fmla="*/ 56198 h 144780"/>
                <a:gd name="connsiteX100" fmla="*/ 5715 w 180022"/>
                <a:gd name="connsiteY100" fmla="*/ 62389 h 144780"/>
                <a:gd name="connsiteX101" fmla="*/ 6191 w 180022"/>
                <a:gd name="connsiteY101" fmla="*/ 67628 h 144780"/>
                <a:gd name="connsiteX102" fmla="*/ 10477 w 180022"/>
                <a:gd name="connsiteY102" fmla="*/ 70961 h 144780"/>
                <a:gd name="connsiteX103" fmla="*/ 12859 w 180022"/>
                <a:gd name="connsiteY103" fmla="*/ 73343 h 144780"/>
                <a:gd name="connsiteX104" fmla="*/ 14764 w 180022"/>
                <a:gd name="connsiteY104" fmla="*/ 75724 h 144780"/>
                <a:gd name="connsiteX105" fmla="*/ 14288 w 180022"/>
                <a:gd name="connsiteY105" fmla="*/ 77153 h 144780"/>
                <a:gd name="connsiteX106" fmla="*/ 13335 w 180022"/>
                <a:gd name="connsiteY106" fmla="*/ 81439 h 144780"/>
                <a:gd name="connsiteX107" fmla="*/ 14288 w 180022"/>
                <a:gd name="connsiteY107" fmla="*/ 87154 h 144780"/>
                <a:gd name="connsiteX108" fmla="*/ 20478 w 180022"/>
                <a:gd name="connsiteY108" fmla="*/ 99536 h 144780"/>
                <a:gd name="connsiteX109" fmla="*/ 20955 w 180022"/>
                <a:gd name="connsiteY109" fmla="*/ 100489 h 144780"/>
                <a:gd name="connsiteX110" fmla="*/ 20955 w 180022"/>
                <a:gd name="connsiteY110" fmla="*/ 99536 h 144780"/>
                <a:gd name="connsiteX111" fmla="*/ 21431 w 180022"/>
                <a:gd name="connsiteY111" fmla="*/ 98584 h 144780"/>
                <a:gd name="connsiteX112" fmla="*/ 23336 w 180022"/>
                <a:gd name="connsiteY112" fmla="*/ 100489 h 144780"/>
                <a:gd name="connsiteX113" fmla="*/ 23336 w 180022"/>
                <a:gd name="connsiteY113" fmla="*/ 104775 h 144780"/>
                <a:gd name="connsiteX114" fmla="*/ 27146 w 180022"/>
                <a:gd name="connsiteY114" fmla="*/ 109061 h 144780"/>
                <a:gd name="connsiteX115" fmla="*/ 26670 w 180022"/>
                <a:gd name="connsiteY115" fmla="*/ 112395 h 144780"/>
                <a:gd name="connsiteX116" fmla="*/ 26194 w 180022"/>
                <a:gd name="connsiteY116" fmla="*/ 117634 h 144780"/>
                <a:gd name="connsiteX117" fmla="*/ 26670 w 180022"/>
                <a:gd name="connsiteY117" fmla="*/ 122396 h 144780"/>
                <a:gd name="connsiteX118" fmla="*/ 28099 w 180022"/>
                <a:gd name="connsiteY118" fmla="*/ 127635 h 144780"/>
                <a:gd name="connsiteX119" fmla="*/ 32385 w 180022"/>
                <a:gd name="connsiteY119" fmla="*/ 127635 h 144780"/>
                <a:gd name="connsiteX120" fmla="*/ 35243 w 180022"/>
                <a:gd name="connsiteY120" fmla="*/ 127159 h 144780"/>
                <a:gd name="connsiteX121" fmla="*/ 37147 w 180022"/>
                <a:gd name="connsiteY121" fmla="*/ 125254 h 144780"/>
                <a:gd name="connsiteX122" fmla="*/ 39052 w 180022"/>
                <a:gd name="connsiteY122" fmla="*/ 121444 h 144780"/>
                <a:gd name="connsiteX123" fmla="*/ 41434 w 180022"/>
                <a:gd name="connsiteY123" fmla="*/ 119539 h 144780"/>
                <a:gd name="connsiteX124" fmla="*/ 43339 w 180022"/>
                <a:gd name="connsiteY124" fmla="*/ 120968 h 144780"/>
                <a:gd name="connsiteX125" fmla="*/ 45244 w 180022"/>
                <a:gd name="connsiteY125" fmla="*/ 122396 h 144780"/>
                <a:gd name="connsiteX126" fmla="*/ 47625 w 180022"/>
                <a:gd name="connsiteY126" fmla="*/ 128111 h 144780"/>
                <a:gd name="connsiteX127" fmla="*/ 46196 w 180022"/>
                <a:gd name="connsiteY127" fmla="*/ 132398 h 144780"/>
                <a:gd name="connsiteX128" fmla="*/ 43339 w 180022"/>
                <a:gd name="connsiteY128" fmla="*/ 133826 h 144780"/>
                <a:gd name="connsiteX129" fmla="*/ 41434 w 180022"/>
                <a:gd name="connsiteY129" fmla="*/ 135731 h 144780"/>
                <a:gd name="connsiteX130" fmla="*/ 40957 w 180022"/>
                <a:gd name="connsiteY130" fmla="*/ 138113 h 144780"/>
                <a:gd name="connsiteX131" fmla="*/ 42863 w 180022"/>
                <a:gd name="connsiteY131" fmla="*/ 140018 h 144780"/>
                <a:gd name="connsiteX132" fmla="*/ 45244 w 180022"/>
                <a:gd name="connsiteY132" fmla="*/ 141446 h 144780"/>
                <a:gd name="connsiteX133" fmla="*/ 51435 w 180022"/>
                <a:gd name="connsiteY133" fmla="*/ 139065 h 144780"/>
                <a:gd name="connsiteX134" fmla="*/ 52388 w 180022"/>
                <a:gd name="connsiteY134" fmla="*/ 136684 h 144780"/>
                <a:gd name="connsiteX135" fmla="*/ 53340 w 180022"/>
                <a:gd name="connsiteY135" fmla="*/ 137160 h 144780"/>
                <a:gd name="connsiteX136" fmla="*/ 54769 w 180022"/>
                <a:gd name="connsiteY136" fmla="*/ 139065 h 144780"/>
                <a:gd name="connsiteX137" fmla="*/ 65722 w 180022"/>
                <a:gd name="connsiteY137" fmla="*/ 140494 h 144780"/>
                <a:gd name="connsiteX138" fmla="*/ 71438 w 180022"/>
                <a:gd name="connsiteY138" fmla="*/ 144780 h 144780"/>
                <a:gd name="connsiteX139" fmla="*/ 72866 w 180022"/>
                <a:gd name="connsiteY139" fmla="*/ 144304 h 144780"/>
                <a:gd name="connsiteX140" fmla="*/ 74295 w 180022"/>
                <a:gd name="connsiteY140" fmla="*/ 142875 h 144780"/>
                <a:gd name="connsiteX141" fmla="*/ 76200 w 180022"/>
                <a:gd name="connsiteY141" fmla="*/ 140970 h 144780"/>
                <a:gd name="connsiteX142" fmla="*/ 80486 w 180022"/>
                <a:gd name="connsiteY142" fmla="*/ 140494 h 144780"/>
                <a:gd name="connsiteX143" fmla="*/ 84772 w 180022"/>
                <a:gd name="connsiteY143" fmla="*/ 140494 h 144780"/>
                <a:gd name="connsiteX144" fmla="*/ 86201 w 180022"/>
                <a:gd name="connsiteY144" fmla="*/ 140018 h 144780"/>
                <a:gd name="connsiteX145" fmla="*/ 88106 w 180022"/>
                <a:gd name="connsiteY145" fmla="*/ 138113 h 144780"/>
                <a:gd name="connsiteX146" fmla="*/ 90964 w 180022"/>
                <a:gd name="connsiteY146" fmla="*/ 135731 h 144780"/>
                <a:gd name="connsiteX147" fmla="*/ 92869 w 180022"/>
                <a:gd name="connsiteY147" fmla="*/ 134303 h 144780"/>
                <a:gd name="connsiteX148" fmla="*/ 93345 w 180022"/>
                <a:gd name="connsiteY148" fmla="*/ 133350 h 144780"/>
                <a:gd name="connsiteX149" fmla="*/ 92393 w 180022"/>
                <a:gd name="connsiteY149" fmla="*/ 130969 h 144780"/>
                <a:gd name="connsiteX150" fmla="*/ 91916 w 180022"/>
                <a:gd name="connsiteY150" fmla="*/ 128111 h 144780"/>
                <a:gd name="connsiteX151" fmla="*/ 92869 w 180022"/>
                <a:gd name="connsiteY151" fmla="*/ 127159 h 144780"/>
                <a:gd name="connsiteX152" fmla="*/ 96678 w 180022"/>
                <a:gd name="connsiteY152" fmla="*/ 127635 h 144780"/>
                <a:gd name="connsiteX153" fmla="*/ 100965 w 180022"/>
                <a:gd name="connsiteY153" fmla="*/ 129064 h 144780"/>
                <a:gd name="connsiteX154" fmla="*/ 101918 w 180022"/>
                <a:gd name="connsiteY154" fmla="*/ 129540 h 144780"/>
                <a:gd name="connsiteX155" fmla="*/ 104299 w 180022"/>
                <a:gd name="connsiteY155" fmla="*/ 126206 h 144780"/>
                <a:gd name="connsiteX156" fmla="*/ 104775 w 180022"/>
                <a:gd name="connsiteY156" fmla="*/ 125730 h 144780"/>
                <a:gd name="connsiteX157" fmla="*/ 106203 w 180022"/>
                <a:gd name="connsiteY157" fmla="*/ 125730 h 144780"/>
                <a:gd name="connsiteX158" fmla="*/ 110490 w 180022"/>
                <a:gd name="connsiteY158" fmla="*/ 125254 h 144780"/>
                <a:gd name="connsiteX159" fmla="*/ 114776 w 180022"/>
                <a:gd name="connsiteY159" fmla="*/ 124301 h 144780"/>
                <a:gd name="connsiteX160" fmla="*/ 116681 w 180022"/>
                <a:gd name="connsiteY160" fmla="*/ 124301 h 144780"/>
                <a:gd name="connsiteX161" fmla="*/ 118586 w 180022"/>
                <a:gd name="connsiteY161" fmla="*/ 126683 h 144780"/>
                <a:gd name="connsiteX162" fmla="*/ 120015 w 180022"/>
                <a:gd name="connsiteY162" fmla="*/ 128588 h 144780"/>
                <a:gd name="connsiteX163" fmla="*/ 120968 w 180022"/>
                <a:gd name="connsiteY163" fmla="*/ 128588 h 144780"/>
                <a:gd name="connsiteX164" fmla="*/ 122872 w 180022"/>
                <a:gd name="connsiteY164" fmla="*/ 127635 h 144780"/>
                <a:gd name="connsiteX165" fmla="*/ 124777 w 180022"/>
                <a:gd name="connsiteY165" fmla="*/ 128588 h 144780"/>
                <a:gd name="connsiteX166" fmla="*/ 128588 w 180022"/>
                <a:gd name="connsiteY166" fmla="*/ 130493 h 144780"/>
                <a:gd name="connsiteX167" fmla="*/ 130969 w 180022"/>
                <a:gd name="connsiteY167" fmla="*/ 130493 h 144780"/>
                <a:gd name="connsiteX168" fmla="*/ 130016 w 180022"/>
                <a:gd name="connsiteY168" fmla="*/ 126206 h 144780"/>
                <a:gd name="connsiteX169" fmla="*/ 131445 w 180022"/>
                <a:gd name="connsiteY169" fmla="*/ 123349 h 144780"/>
                <a:gd name="connsiteX170" fmla="*/ 130969 w 180022"/>
                <a:gd name="connsiteY170" fmla="*/ 122396 h 144780"/>
                <a:gd name="connsiteX171" fmla="*/ 129064 w 180022"/>
                <a:gd name="connsiteY171" fmla="*/ 120968 h 144780"/>
                <a:gd name="connsiteX172" fmla="*/ 121920 w 180022"/>
                <a:gd name="connsiteY172" fmla="*/ 115253 h 144780"/>
                <a:gd name="connsiteX173" fmla="*/ 120491 w 180022"/>
                <a:gd name="connsiteY173" fmla="*/ 113348 h 144780"/>
                <a:gd name="connsiteX174" fmla="*/ 120491 w 180022"/>
                <a:gd name="connsiteY174" fmla="*/ 110490 h 144780"/>
                <a:gd name="connsiteX175" fmla="*/ 120491 w 180022"/>
                <a:gd name="connsiteY175" fmla="*/ 106680 h 144780"/>
                <a:gd name="connsiteX176" fmla="*/ 120015 w 180022"/>
                <a:gd name="connsiteY176" fmla="*/ 104299 h 144780"/>
                <a:gd name="connsiteX177" fmla="*/ 120015 w 180022"/>
                <a:gd name="connsiteY177" fmla="*/ 102870 h 144780"/>
                <a:gd name="connsiteX178" fmla="*/ 120491 w 180022"/>
                <a:gd name="connsiteY178" fmla="*/ 101918 h 144780"/>
                <a:gd name="connsiteX179" fmla="*/ 121920 w 180022"/>
                <a:gd name="connsiteY179" fmla="*/ 101441 h 144780"/>
                <a:gd name="connsiteX180" fmla="*/ 123349 w 180022"/>
                <a:gd name="connsiteY180" fmla="*/ 101441 h 144780"/>
                <a:gd name="connsiteX181" fmla="*/ 124301 w 180022"/>
                <a:gd name="connsiteY181" fmla="*/ 100489 h 144780"/>
                <a:gd name="connsiteX182" fmla="*/ 126206 w 180022"/>
                <a:gd name="connsiteY182" fmla="*/ 98108 h 144780"/>
                <a:gd name="connsiteX183" fmla="*/ 129540 w 180022"/>
                <a:gd name="connsiteY183" fmla="*/ 98108 h 144780"/>
                <a:gd name="connsiteX184" fmla="*/ 134302 w 180022"/>
                <a:gd name="connsiteY184" fmla="*/ 99536 h 144780"/>
                <a:gd name="connsiteX185" fmla="*/ 137636 w 180022"/>
                <a:gd name="connsiteY185" fmla="*/ 100489 h 144780"/>
                <a:gd name="connsiteX186" fmla="*/ 139541 w 180022"/>
                <a:gd name="connsiteY186" fmla="*/ 100489 h 144780"/>
                <a:gd name="connsiteX187" fmla="*/ 140018 w 180022"/>
                <a:gd name="connsiteY187" fmla="*/ 100013 h 144780"/>
                <a:gd name="connsiteX188" fmla="*/ 140018 w 180022"/>
                <a:gd name="connsiteY188" fmla="*/ 98584 h 144780"/>
                <a:gd name="connsiteX189" fmla="*/ 140494 w 180022"/>
                <a:gd name="connsiteY189" fmla="*/ 92869 h 144780"/>
                <a:gd name="connsiteX190" fmla="*/ 140494 w 180022"/>
                <a:gd name="connsiteY190" fmla="*/ 91440 h 144780"/>
                <a:gd name="connsiteX191" fmla="*/ 143351 w 180022"/>
                <a:gd name="connsiteY191" fmla="*/ 90964 h 144780"/>
                <a:gd name="connsiteX192" fmla="*/ 147638 w 180022"/>
                <a:gd name="connsiteY192" fmla="*/ 90964 h 144780"/>
                <a:gd name="connsiteX193" fmla="*/ 150019 w 180022"/>
                <a:gd name="connsiteY193" fmla="*/ 90488 h 144780"/>
                <a:gd name="connsiteX194" fmla="*/ 152400 w 180022"/>
                <a:gd name="connsiteY194" fmla="*/ 88106 h 144780"/>
                <a:gd name="connsiteX195" fmla="*/ 158115 w 180022"/>
                <a:gd name="connsiteY195" fmla="*/ 87154 h 144780"/>
                <a:gd name="connsiteX196" fmla="*/ 162401 w 180022"/>
                <a:gd name="connsiteY196" fmla="*/ 83820 h 144780"/>
                <a:gd name="connsiteX197" fmla="*/ 166211 w 180022"/>
                <a:gd name="connsiteY197" fmla="*/ 80486 h 144780"/>
                <a:gd name="connsiteX198" fmla="*/ 168116 w 180022"/>
                <a:gd name="connsiteY198" fmla="*/ 79534 h 144780"/>
                <a:gd name="connsiteX199" fmla="*/ 170497 w 180022"/>
                <a:gd name="connsiteY199" fmla="*/ 79058 h 144780"/>
                <a:gd name="connsiteX200" fmla="*/ 172402 w 180022"/>
                <a:gd name="connsiteY200" fmla="*/ 79058 h 144780"/>
                <a:gd name="connsiteX201" fmla="*/ 174784 w 180022"/>
                <a:gd name="connsiteY201" fmla="*/ 80963 h 144780"/>
                <a:gd name="connsiteX202" fmla="*/ 176689 w 180022"/>
                <a:gd name="connsiteY202" fmla="*/ 79534 h 144780"/>
                <a:gd name="connsiteX203" fmla="*/ 178594 w 180022"/>
                <a:gd name="connsiteY203" fmla="*/ 77153 h 144780"/>
                <a:gd name="connsiteX204" fmla="*/ 179546 w 180022"/>
                <a:gd name="connsiteY204" fmla="*/ 74771 h 144780"/>
                <a:gd name="connsiteX205" fmla="*/ 180022 w 180022"/>
                <a:gd name="connsiteY205" fmla="*/ 70961 h 144780"/>
                <a:gd name="connsiteX206" fmla="*/ 179546 w 180022"/>
                <a:gd name="connsiteY206" fmla="*/ 65246 h 144780"/>
                <a:gd name="connsiteX207" fmla="*/ 176689 w 180022"/>
                <a:gd name="connsiteY207" fmla="*/ 64770 h 144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</a:cxnLst>
              <a:rect l="l" t="t" r="r" b="b"/>
              <a:pathLst>
                <a:path w="180022" h="144780">
                  <a:moveTo>
                    <a:pt x="176689" y="64770"/>
                  </a:moveTo>
                  <a:lnTo>
                    <a:pt x="175736" y="61436"/>
                  </a:lnTo>
                  <a:lnTo>
                    <a:pt x="175736" y="58103"/>
                  </a:lnTo>
                  <a:lnTo>
                    <a:pt x="178118" y="51435"/>
                  </a:lnTo>
                  <a:lnTo>
                    <a:pt x="180022" y="44291"/>
                  </a:lnTo>
                  <a:lnTo>
                    <a:pt x="179546" y="41434"/>
                  </a:lnTo>
                  <a:lnTo>
                    <a:pt x="177165" y="36671"/>
                  </a:lnTo>
                  <a:lnTo>
                    <a:pt x="174784" y="30956"/>
                  </a:lnTo>
                  <a:lnTo>
                    <a:pt x="172402" y="24765"/>
                  </a:lnTo>
                  <a:lnTo>
                    <a:pt x="171450" y="23813"/>
                  </a:lnTo>
                  <a:lnTo>
                    <a:pt x="170974" y="21908"/>
                  </a:lnTo>
                  <a:lnTo>
                    <a:pt x="170497" y="20003"/>
                  </a:lnTo>
                  <a:lnTo>
                    <a:pt x="171450" y="13811"/>
                  </a:lnTo>
                  <a:lnTo>
                    <a:pt x="171450" y="11906"/>
                  </a:lnTo>
                  <a:lnTo>
                    <a:pt x="174307" y="9049"/>
                  </a:lnTo>
                  <a:lnTo>
                    <a:pt x="175736" y="5715"/>
                  </a:lnTo>
                  <a:lnTo>
                    <a:pt x="177165" y="1905"/>
                  </a:lnTo>
                  <a:lnTo>
                    <a:pt x="176689" y="0"/>
                  </a:lnTo>
                  <a:lnTo>
                    <a:pt x="174784" y="1429"/>
                  </a:lnTo>
                  <a:lnTo>
                    <a:pt x="172878" y="4763"/>
                  </a:lnTo>
                  <a:lnTo>
                    <a:pt x="171926" y="5239"/>
                  </a:lnTo>
                  <a:lnTo>
                    <a:pt x="169069" y="3810"/>
                  </a:lnTo>
                  <a:lnTo>
                    <a:pt x="168116" y="4286"/>
                  </a:lnTo>
                  <a:lnTo>
                    <a:pt x="166211" y="6668"/>
                  </a:lnTo>
                  <a:lnTo>
                    <a:pt x="162877" y="9525"/>
                  </a:lnTo>
                  <a:lnTo>
                    <a:pt x="161449" y="9525"/>
                  </a:lnTo>
                  <a:lnTo>
                    <a:pt x="160496" y="9049"/>
                  </a:lnTo>
                  <a:lnTo>
                    <a:pt x="159068" y="10001"/>
                  </a:lnTo>
                  <a:lnTo>
                    <a:pt x="157163" y="12383"/>
                  </a:lnTo>
                  <a:lnTo>
                    <a:pt x="156210" y="12383"/>
                  </a:lnTo>
                  <a:lnTo>
                    <a:pt x="152876" y="12859"/>
                  </a:lnTo>
                  <a:lnTo>
                    <a:pt x="151447" y="12383"/>
                  </a:lnTo>
                  <a:lnTo>
                    <a:pt x="150019" y="10478"/>
                  </a:lnTo>
                  <a:lnTo>
                    <a:pt x="147638" y="8573"/>
                  </a:lnTo>
                  <a:lnTo>
                    <a:pt x="145256" y="7144"/>
                  </a:lnTo>
                  <a:lnTo>
                    <a:pt x="143827" y="6191"/>
                  </a:lnTo>
                  <a:lnTo>
                    <a:pt x="142875" y="4763"/>
                  </a:lnTo>
                  <a:lnTo>
                    <a:pt x="141922" y="3810"/>
                  </a:lnTo>
                  <a:lnTo>
                    <a:pt x="140018" y="6191"/>
                  </a:lnTo>
                  <a:lnTo>
                    <a:pt x="136684" y="8096"/>
                  </a:lnTo>
                  <a:lnTo>
                    <a:pt x="133826" y="7620"/>
                  </a:lnTo>
                  <a:lnTo>
                    <a:pt x="132397" y="7144"/>
                  </a:lnTo>
                  <a:lnTo>
                    <a:pt x="131445" y="10001"/>
                  </a:lnTo>
                  <a:lnTo>
                    <a:pt x="130493" y="10478"/>
                  </a:lnTo>
                  <a:lnTo>
                    <a:pt x="125253" y="10954"/>
                  </a:lnTo>
                  <a:lnTo>
                    <a:pt x="124301" y="11430"/>
                  </a:lnTo>
                  <a:lnTo>
                    <a:pt x="125253" y="14288"/>
                  </a:lnTo>
                  <a:lnTo>
                    <a:pt x="128588" y="19050"/>
                  </a:lnTo>
                  <a:lnTo>
                    <a:pt x="129540" y="21908"/>
                  </a:lnTo>
                  <a:lnTo>
                    <a:pt x="127635" y="26194"/>
                  </a:lnTo>
                  <a:lnTo>
                    <a:pt x="121920" y="26194"/>
                  </a:lnTo>
                  <a:lnTo>
                    <a:pt x="119539" y="24289"/>
                  </a:lnTo>
                  <a:lnTo>
                    <a:pt x="117157" y="21908"/>
                  </a:lnTo>
                  <a:lnTo>
                    <a:pt x="116205" y="20479"/>
                  </a:lnTo>
                  <a:lnTo>
                    <a:pt x="109061" y="18098"/>
                  </a:lnTo>
                  <a:lnTo>
                    <a:pt x="104299" y="20003"/>
                  </a:lnTo>
                  <a:lnTo>
                    <a:pt x="102870" y="20003"/>
                  </a:lnTo>
                  <a:lnTo>
                    <a:pt x="100489" y="18098"/>
                  </a:lnTo>
                  <a:lnTo>
                    <a:pt x="99060" y="16669"/>
                  </a:lnTo>
                  <a:lnTo>
                    <a:pt x="97631" y="14764"/>
                  </a:lnTo>
                  <a:lnTo>
                    <a:pt x="96678" y="12859"/>
                  </a:lnTo>
                  <a:lnTo>
                    <a:pt x="96678" y="11906"/>
                  </a:lnTo>
                  <a:lnTo>
                    <a:pt x="96202" y="12383"/>
                  </a:lnTo>
                  <a:lnTo>
                    <a:pt x="94774" y="14288"/>
                  </a:lnTo>
                  <a:lnTo>
                    <a:pt x="92869" y="16193"/>
                  </a:lnTo>
                  <a:lnTo>
                    <a:pt x="91440" y="16193"/>
                  </a:lnTo>
                  <a:lnTo>
                    <a:pt x="90488" y="15240"/>
                  </a:lnTo>
                  <a:lnTo>
                    <a:pt x="90011" y="13811"/>
                  </a:lnTo>
                  <a:lnTo>
                    <a:pt x="89535" y="10954"/>
                  </a:lnTo>
                  <a:lnTo>
                    <a:pt x="86677" y="9525"/>
                  </a:lnTo>
                  <a:lnTo>
                    <a:pt x="83344" y="8573"/>
                  </a:lnTo>
                  <a:lnTo>
                    <a:pt x="76200" y="10001"/>
                  </a:lnTo>
                  <a:lnTo>
                    <a:pt x="70485" y="10478"/>
                  </a:lnTo>
                  <a:lnTo>
                    <a:pt x="64294" y="9525"/>
                  </a:lnTo>
                  <a:lnTo>
                    <a:pt x="58578" y="10478"/>
                  </a:lnTo>
                  <a:lnTo>
                    <a:pt x="56197" y="10478"/>
                  </a:lnTo>
                  <a:lnTo>
                    <a:pt x="53340" y="10478"/>
                  </a:lnTo>
                  <a:lnTo>
                    <a:pt x="50482" y="10478"/>
                  </a:lnTo>
                  <a:lnTo>
                    <a:pt x="48101" y="10001"/>
                  </a:lnTo>
                  <a:lnTo>
                    <a:pt x="43339" y="8573"/>
                  </a:lnTo>
                  <a:lnTo>
                    <a:pt x="41434" y="8573"/>
                  </a:lnTo>
                  <a:lnTo>
                    <a:pt x="37624" y="10001"/>
                  </a:lnTo>
                  <a:lnTo>
                    <a:pt x="33814" y="10954"/>
                  </a:lnTo>
                  <a:lnTo>
                    <a:pt x="30003" y="11430"/>
                  </a:lnTo>
                  <a:lnTo>
                    <a:pt x="24289" y="14288"/>
                  </a:lnTo>
                  <a:lnTo>
                    <a:pt x="20002" y="18098"/>
                  </a:lnTo>
                  <a:lnTo>
                    <a:pt x="18574" y="20955"/>
                  </a:lnTo>
                  <a:lnTo>
                    <a:pt x="16669" y="23813"/>
                  </a:lnTo>
                  <a:lnTo>
                    <a:pt x="13811" y="28099"/>
                  </a:lnTo>
                  <a:lnTo>
                    <a:pt x="10001" y="32385"/>
                  </a:lnTo>
                  <a:lnTo>
                    <a:pt x="7620" y="34290"/>
                  </a:lnTo>
                  <a:lnTo>
                    <a:pt x="8096" y="35243"/>
                  </a:lnTo>
                  <a:lnTo>
                    <a:pt x="7620" y="36671"/>
                  </a:lnTo>
                  <a:lnTo>
                    <a:pt x="3810" y="37148"/>
                  </a:lnTo>
                  <a:lnTo>
                    <a:pt x="476" y="37624"/>
                  </a:lnTo>
                  <a:lnTo>
                    <a:pt x="0" y="38100"/>
                  </a:lnTo>
                  <a:lnTo>
                    <a:pt x="476" y="46673"/>
                  </a:lnTo>
                  <a:lnTo>
                    <a:pt x="1428" y="50006"/>
                  </a:lnTo>
                  <a:lnTo>
                    <a:pt x="3334" y="53816"/>
                  </a:lnTo>
                  <a:lnTo>
                    <a:pt x="4763" y="56198"/>
                  </a:lnTo>
                  <a:lnTo>
                    <a:pt x="5715" y="62389"/>
                  </a:lnTo>
                  <a:lnTo>
                    <a:pt x="6191" y="67628"/>
                  </a:lnTo>
                  <a:lnTo>
                    <a:pt x="10477" y="70961"/>
                  </a:lnTo>
                  <a:lnTo>
                    <a:pt x="12859" y="73343"/>
                  </a:lnTo>
                  <a:lnTo>
                    <a:pt x="14764" y="75724"/>
                  </a:lnTo>
                  <a:lnTo>
                    <a:pt x="14288" y="77153"/>
                  </a:lnTo>
                  <a:lnTo>
                    <a:pt x="13335" y="81439"/>
                  </a:lnTo>
                  <a:lnTo>
                    <a:pt x="14288" y="87154"/>
                  </a:lnTo>
                  <a:lnTo>
                    <a:pt x="20478" y="99536"/>
                  </a:lnTo>
                  <a:lnTo>
                    <a:pt x="20955" y="100489"/>
                  </a:lnTo>
                  <a:lnTo>
                    <a:pt x="20955" y="99536"/>
                  </a:lnTo>
                  <a:lnTo>
                    <a:pt x="21431" y="98584"/>
                  </a:lnTo>
                  <a:lnTo>
                    <a:pt x="23336" y="100489"/>
                  </a:lnTo>
                  <a:lnTo>
                    <a:pt x="23336" y="104775"/>
                  </a:lnTo>
                  <a:lnTo>
                    <a:pt x="27146" y="109061"/>
                  </a:lnTo>
                  <a:lnTo>
                    <a:pt x="26670" y="112395"/>
                  </a:lnTo>
                  <a:lnTo>
                    <a:pt x="26194" y="117634"/>
                  </a:lnTo>
                  <a:lnTo>
                    <a:pt x="26670" y="122396"/>
                  </a:lnTo>
                  <a:lnTo>
                    <a:pt x="28099" y="127635"/>
                  </a:lnTo>
                  <a:lnTo>
                    <a:pt x="32385" y="127635"/>
                  </a:lnTo>
                  <a:lnTo>
                    <a:pt x="35243" y="127159"/>
                  </a:lnTo>
                  <a:lnTo>
                    <a:pt x="37147" y="125254"/>
                  </a:lnTo>
                  <a:lnTo>
                    <a:pt x="39052" y="121444"/>
                  </a:lnTo>
                  <a:lnTo>
                    <a:pt x="41434" y="119539"/>
                  </a:lnTo>
                  <a:lnTo>
                    <a:pt x="43339" y="120968"/>
                  </a:lnTo>
                  <a:lnTo>
                    <a:pt x="45244" y="122396"/>
                  </a:lnTo>
                  <a:lnTo>
                    <a:pt x="47625" y="128111"/>
                  </a:lnTo>
                  <a:lnTo>
                    <a:pt x="46196" y="132398"/>
                  </a:lnTo>
                  <a:lnTo>
                    <a:pt x="43339" y="133826"/>
                  </a:lnTo>
                  <a:lnTo>
                    <a:pt x="41434" y="135731"/>
                  </a:lnTo>
                  <a:lnTo>
                    <a:pt x="40957" y="138113"/>
                  </a:lnTo>
                  <a:lnTo>
                    <a:pt x="42863" y="140018"/>
                  </a:lnTo>
                  <a:lnTo>
                    <a:pt x="45244" y="141446"/>
                  </a:lnTo>
                  <a:lnTo>
                    <a:pt x="51435" y="139065"/>
                  </a:lnTo>
                  <a:lnTo>
                    <a:pt x="52388" y="136684"/>
                  </a:lnTo>
                  <a:lnTo>
                    <a:pt x="53340" y="137160"/>
                  </a:lnTo>
                  <a:lnTo>
                    <a:pt x="54769" y="139065"/>
                  </a:lnTo>
                  <a:lnTo>
                    <a:pt x="65722" y="140494"/>
                  </a:lnTo>
                  <a:lnTo>
                    <a:pt x="71438" y="144780"/>
                  </a:lnTo>
                  <a:lnTo>
                    <a:pt x="72866" y="144304"/>
                  </a:lnTo>
                  <a:lnTo>
                    <a:pt x="74295" y="142875"/>
                  </a:lnTo>
                  <a:lnTo>
                    <a:pt x="76200" y="140970"/>
                  </a:lnTo>
                  <a:lnTo>
                    <a:pt x="80486" y="140494"/>
                  </a:lnTo>
                  <a:lnTo>
                    <a:pt x="84772" y="140494"/>
                  </a:lnTo>
                  <a:lnTo>
                    <a:pt x="86201" y="140018"/>
                  </a:lnTo>
                  <a:lnTo>
                    <a:pt x="88106" y="138113"/>
                  </a:lnTo>
                  <a:lnTo>
                    <a:pt x="90964" y="135731"/>
                  </a:lnTo>
                  <a:lnTo>
                    <a:pt x="92869" y="134303"/>
                  </a:lnTo>
                  <a:lnTo>
                    <a:pt x="93345" y="133350"/>
                  </a:lnTo>
                  <a:lnTo>
                    <a:pt x="92393" y="130969"/>
                  </a:lnTo>
                  <a:lnTo>
                    <a:pt x="91916" y="128111"/>
                  </a:lnTo>
                  <a:lnTo>
                    <a:pt x="92869" y="127159"/>
                  </a:lnTo>
                  <a:lnTo>
                    <a:pt x="96678" y="127635"/>
                  </a:lnTo>
                  <a:lnTo>
                    <a:pt x="100965" y="129064"/>
                  </a:lnTo>
                  <a:lnTo>
                    <a:pt x="101918" y="129540"/>
                  </a:lnTo>
                  <a:lnTo>
                    <a:pt x="104299" y="126206"/>
                  </a:lnTo>
                  <a:lnTo>
                    <a:pt x="104775" y="125730"/>
                  </a:lnTo>
                  <a:lnTo>
                    <a:pt x="106203" y="125730"/>
                  </a:lnTo>
                  <a:lnTo>
                    <a:pt x="110490" y="125254"/>
                  </a:lnTo>
                  <a:lnTo>
                    <a:pt x="114776" y="124301"/>
                  </a:lnTo>
                  <a:lnTo>
                    <a:pt x="116681" y="124301"/>
                  </a:lnTo>
                  <a:lnTo>
                    <a:pt x="118586" y="126683"/>
                  </a:lnTo>
                  <a:lnTo>
                    <a:pt x="120015" y="128588"/>
                  </a:lnTo>
                  <a:lnTo>
                    <a:pt x="120968" y="128588"/>
                  </a:lnTo>
                  <a:lnTo>
                    <a:pt x="122872" y="127635"/>
                  </a:lnTo>
                  <a:lnTo>
                    <a:pt x="124777" y="128588"/>
                  </a:lnTo>
                  <a:lnTo>
                    <a:pt x="128588" y="130493"/>
                  </a:lnTo>
                  <a:lnTo>
                    <a:pt x="130969" y="130493"/>
                  </a:lnTo>
                  <a:lnTo>
                    <a:pt x="130016" y="126206"/>
                  </a:lnTo>
                  <a:lnTo>
                    <a:pt x="131445" y="123349"/>
                  </a:lnTo>
                  <a:lnTo>
                    <a:pt x="130969" y="122396"/>
                  </a:lnTo>
                  <a:lnTo>
                    <a:pt x="129064" y="120968"/>
                  </a:lnTo>
                  <a:lnTo>
                    <a:pt x="121920" y="115253"/>
                  </a:lnTo>
                  <a:lnTo>
                    <a:pt x="120491" y="113348"/>
                  </a:lnTo>
                  <a:lnTo>
                    <a:pt x="120491" y="110490"/>
                  </a:lnTo>
                  <a:lnTo>
                    <a:pt x="120491" y="106680"/>
                  </a:lnTo>
                  <a:lnTo>
                    <a:pt x="120015" y="104299"/>
                  </a:lnTo>
                  <a:lnTo>
                    <a:pt x="120015" y="102870"/>
                  </a:lnTo>
                  <a:lnTo>
                    <a:pt x="120491" y="101918"/>
                  </a:lnTo>
                  <a:lnTo>
                    <a:pt x="121920" y="101441"/>
                  </a:lnTo>
                  <a:lnTo>
                    <a:pt x="123349" y="101441"/>
                  </a:lnTo>
                  <a:lnTo>
                    <a:pt x="124301" y="100489"/>
                  </a:lnTo>
                  <a:lnTo>
                    <a:pt x="126206" y="98108"/>
                  </a:lnTo>
                  <a:lnTo>
                    <a:pt x="129540" y="98108"/>
                  </a:lnTo>
                  <a:lnTo>
                    <a:pt x="134302" y="99536"/>
                  </a:lnTo>
                  <a:lnTo>
                    <a:pt x="137636" y="100489"/>
                  </a:lnTo>
                  <a:lnTo>
                    <a:pt x="139541" y="100489"/>
                  </a:lnTo>
                  <a:lnTo>
                    <a:pt x="140018" y="100013"/>
                  </a:lnTo>
                  <a:lnTo>
                    <a:pt x="140018" y="98584"/>
                  </a:lnTo>
                  <a:lnTo>
                    <a:pt x="140494" y="92869"/>
                  </a:lnTo>
                  <a:lnTo>
                    <a:pt x="140494" y="91440"/>
                  </a:lnTo>
                  <a:lnTo>
                    <a:pt x="143351" y="90964"/>
                  </a:lnTo>
                  <a:lnTo>
                    <a:pt x="147638" y="90964"/>
                  </a:lnTo>
                  <a:lnTo>
                    <a:pt x="150019" y="90488"/>
                  </a:lnTo>
                  <a:lnTo>
                    <a:pt x="152400" y="88106"/>
                  </a:lnTo>
                  <a:lnTo>
                    <a:pt x="158115" y="87154"/>
                  </a:lnTo>
                  <a:lnTo>
                    <a:pt x="162401" y="83820"/>
                  </a:lnTo>
                  <a:lnTo>
                    <a:pt x="166211" y="80486"/>
                  </a:lnTo>
                  <a:lnTo>
                    <a:pt x="168116" y="79534"/>
                  </a:lnTo>
                  <a:lnTo>
                    <a:pt x="170497" y="79058"/>
                  </a:lnTo>
                  <a:lnTo>
                    <a:pt x="172402" y="79058"/>
                  </a:lnTo>
                  <a:lnTo>
                    <a:pt x="174784" y="80963"/>
                  </a:lnTo>
                  <a:lnTo>
                    <a:pt x="176689" y="79534"/>
                  </a:lnTo>
                  <a:lnTo>
                    <a:pt x="178594" y="77153"/>
                  </a:lnTo>
                  <a:lnTo>
                    <a:pt x="179546" y="74771"/>
                  </a:lnTo>
                  <a:lnTo>
                    <a:pt x="180022" y="70961"/>
                  </a:lnTo>
                  <a:lnTo>
                    <a:pt x="179546" y="65246"/>
                  </a:lnTo>
                  <a:lnTo>
                    <a:pt x="176689" y="64770"/>
                  </a:lnTo>
                  <a:close/>
                </a:path>
              </a:pathLst>
            </a:custGeom>
            <a:grpFill/>
            <a:ln w="3175" cap="flat">
              <a:solidFill>
                <a:schemeClr val="bg1">
                  <a:lumMod val="75000"/>
                </a:scheme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" name="Freeform: Shape 374">
              <a:extLst>
                <a:ext uri="{FF2B5EF4-FFF2-40B4-BE49-F238E27FC236}">
                  <a16:creationId xmlns:a16="http://schemas.microsoft.com/office/drawing/2014/main" id="{8B7E2CC5-A596-47C7-5F70-FA26EB830690}"/>
                </a:ext>
              </a:extLst>
            </p:cNvPr>
            <p:cNvSpPr/>
            <p:nvPr/>
          </p:nvSpPr>
          <p:spPr>
            <a:xfrm>
              <a:off x="8073866" y="2748914"/>
              <a:ext cx="375760" cy="161448"/>
            </a:xfrm>
            <a:custGeom>
              <a:avLst/>
              <a:gdLst>
                <a:gd name="connsiteX0" fmla="*/ 375285 w 375760"/>
                <a:gd name="connsiteY0" fmla="*/ 44291 h 161448"/>
                <a:gd name="connsiteX1" fmla="*/ 374809 w 375760"/>
                <a:gd name="connsiteY1" fmla="*/ 41910 h 161448"/>
                <a:gd name="connsiteX2" fmla="*/ 370046 w 375760"/>
                <a:gd name="connsiteY2" fmla="*/ 37147 h 161448"/>
                <a:gd name="connsiteX3" fmla="*/ 364807 w 375760"/>
                <a:gd name="connsiteY3" fmla="*/ 32861 h 161448"/>
                <a:gd name="connsiteX4" fmla="*/ 360997 w 375760"/>
                <a:gd name="connsiteY4" fmla="*/ 31909 h 161448"/>
                <a:gd name="connsiteX5" fmla="*/ 353853 w 375760"/>
                <a:gd name="connsiteY5" fmla="*/ 30956 h 161448"/>
                <a:gd name="connsiteX6" fmla="*/ 350044 w 375760"/>
                <a:gd name="connsiteY6" fmla="*/ 30956 h 161448"/>
                <a:gd name="connsiteX7" fmla="*/ 348139 w 375760"/>
                <a:gd name="connsiteY7" fmla="*/ 30004 h 161448"/>
                <a:gd name="connsiteX8" fmla="*/ 346234 w 375760"/>
                <a:gd name="connsiteY8" fmla="*/ 27622 h 161448"/>
                <a:gd name="connsiteX9" fmla="*/ 343852 w 375760"/>
                <a:gd name="connsiteY9" fmla="*/ 25241 h 161448"/>
                <a:gd name="connsiteX10" fmla="*/ 340519 w 375760"/>
                <a:gd name="connsiteY10" fmla="*/ 22860 h 161448"/>
                <a:gd name="connsiteX11" fmla="*/ 339090 w 375760"/>
                <a:gd name="connsiteY11" fmla="*/ 19050 h 161448"/>
                <a:gd name="connsiteX12" fmla="*/ 337661 w 375760"/>
                <a:gd name="connsiteY12" fmla="*/ 18574 h 161448"/>
                <a:gd name="connsiteX13" fmla="*/ 335280 w 375760"/>
                <a:gd name="connsiteY13" fmla="*/ 19050 h 161448"/>
                <a:gd name="connsiteX14" fmla="*/ 331470 w 375760"/>
                <a:gd name="connsiteY14" fmla="*/ 19050 h 161448"/>
                <a:gd name="connsiteX15" fmla="*/ 329565 w 375760"/>
                <a:gd name="connsiteY15" fmla="*/ 18574 h 161448"/>
                <a:gd name="connsiteX16" fmla="*/ 326231 w 375760"/>
                <a:gd name="connsiteY16" fmla="*/ 18097 h 161448"/>
                <a:gd name="connsiteX17" fmla="*/ 320992 w 375760"/>
                <a:gd name="connsiteY17" fmla="*/ 16669 h 161448"/>
                <a:gd name="connsiteX18" fmla="*/ 317182 w 375760"/>
                <a:gd name="connsiteY18" fmla="*/ 15240 h 161448"/>
                <a:gd name="connsiteX19" fmla="*/ 311944 w 375760"/>
                <a:gd name="connsiteY19" fmla="*/ 14764 h 161448"/>
                <a:gd name="connsiteX20" fmla="*/ 309086 w 375760"/>
                <a:gd name="connsiteY20" fmla="*/ 15240 h 161448"/>
                <a:gd name="connsiteX21" fmla="*/ 300038 w 375760"/>
                <a:gd name="connsiteY21" fmla="*/ 15716 h 161448"/>
                <a:gd name="connsiteX22" fmla="*/ 292417 w 375760"/>
                <a:gd name="connsiteY22" fmla="*/ 14288 h 161448"/>
                <a:gd name="connsiteX23" fmla="*/ 286226 w 375760"/>
                <a:gd name="connsiteY23" fmla="*/ 13811 h 161448"/>
                <a:gd name="connsiteX24" fmla="*/ 282416 w 375760"/>
                <a:gd name="connsiteY24" fmla="*/ 13811 h 161448"/>
                <a:gd name="connsiteX25" fmla="*/ 280511 w 375760"/>
                <a:gd name="connsiteY25" fmla="*/ 13811 h 161448"/>
                <a:gd name="connsiteX26" fmla="*/ 277653 w 375760"/>
                <a:gd name="connsiteY26" fmla="*/ 13811 h 161448"/>
                <a:gd name="connsiteX27" fmla="*/ 273367 w 375760"/>
                <a:gd name="connsiteY27" fmla="*/ 13335 h 161448"/>
                <a:gd name="connsiteX28" fmla="*/ 267176 w 375760"/>
                <a:gd name="connsiteY28" fmla="*/ 10954 h 161448"/>
                <a:gd name="connsiteX29" fmla="*/ 264795 w 375760"/>
                <a:gd name="connsiteY29" fmla="*/ 10954 h 161448"/>
                <a:gd name="connsiteX30" fmla="*/ 263366 w 375760"/>
                <a:gd name="connsiteY30" fmla="*/ 10954 h 161448"/>
                <a:gd name="connsiteX31" fmla="*/ 253365 w 375760"/>
                <a:gd name="connsiteY31" fmla="*/ 12859 h 161448"/>
                <a:gd name="connsiteX32" fmla="*/ 248602 w 375760"/>
                <a:gd name="connsiteY32" fmla="*/ 13335 h 161448"/>
                <a:gd name="connsiteX33" fmla="*/ 238601 w 375760"/>
                <a:gd name="connsiteY33" fmla="*/ 13335 h 161448"/>
                <a:gd name="connsiteX34" fmla="*/ 229076 w 375760"/>
                <a:gd name="connsiteY34" fmla="*/ 13335 h 161448"/>
                <a:gd name="connsiteX35" fmla="*/ 225742 w 375760"/>
                <a:gd name="connsiteY35" fmla="*/ 12859 h 161448"/>
                <a:gd name="connsiteX36" fmla="*/ 223838 w 375760"/>
                <a:gd name="connsiteY36" fmla="*/ 12859 h 161448"/>
                <a:gd name="connsiteX37" fmla="*/ 220027 w 375760"/>
                <a:gd name="connsiteY37" fmla="*/ 17145 h 161448"/>
                <a:gd name="connsiteX38" fmla="*/ 218598 w 375760"/>
                <a:gd name="connsiteY38" fmla="*/ 17621 h 161448"/>
                <a:gd name="connsiteX39" fmla="*/ 209550 w 375760"/>
                <a:gd name="connsiteY39" fmla="*/ 16669 h 161448"/>
                <a:gd name="connsiteX40" fmla="*/ 198596 w 375760"/>
                <a:gd name="connsiteY40" fmla="*/ 13811 h 161448"/>
                <a:gd name="connsiteX41" fmla="*/ 190976 w 375760"/>
                <a:gd name="connsiteY41" fmla="*/ 10954 h 161448"/>
                <a:gd name="connsiteX42" fmla="*/ 184309 w 375760"/>
                <a:gd name="connsiteY42" fmla="*/ 7620 h 161448"/>
                <a:gd name="connsiteX43" fmla="*/ 175736 w 375760"/>
                <a:gd name="connsiteY43" fmla="*/ 2381 h 161448"/>
                <a:gd name="connsiteX44" fmla="*/ 170497 w 375760"/>
                <a:gd name="connsiteY44" fmla="*/ 0 h 161448"/>
                <a:gd name="connsiteX45" fmla="*/ 169545 w 375760"/>
                <a:gd name="connsiteY45" fmla="*/ 1429 h 161448"/>
                <a:gd name="connsiteX46" fmla="*/ 168116 w 375760"/>
                <a:gd name="connsiteY46" fmla="*/ 1905 h 161448"/>
                <a:gd name="connsiteX47" fmla="*/ 166211 w 375760"/>
                <a:gd name="connsiteY47" fmla="*/ 1905 h 161448"/>
                <a:gd name="connsiteX48" fmla="*/ 161448 w 375760"/>
                <a:gd name="connsiteY48" fmla="*/ 1429 h 161448"/>
                <a:gd name="connsiteX49" fmla="*/ 159067 w 375760"/>
                <a:gd name="connsiteY49" fmla="*/ 3810 h 161448"/>
                <a:gd name="connsiteX50" fmla="*/ 153352 w 375760"/>
                <a:gd name="connsiteY50" fmla="*/ 5715 h 161448"/>
                <a:gd name="connsiteX51" fmla="*/ 149542 w 375760"/>
                <a:gd name="connsiteY51" fmla="*/ 7144 h 161448"/>
                <a:gd name="connsiteX52" fmla="*/ 147638 w 375760"/>
                <a:gd name="connsiteY52" fmla="*/ 9049 h 161448"/>
                <a:gd name="connsiteX53" fmla="*/ 143827 w 375760"/>
                <a:gd name="connsiteY53" fmla="*/ 21431 h 161448"/>
                <a:gd name="connsiteX54" fmla="*/ 142875 w 375760"/>
                <a:gd name="connsiteY54" fmla="*/ 25717 h 161448"/>
                <a:gd name="connsiteX55" fmla="*/ 145256 w 375760"/>
                <a:gd name="connsiteY55" fmla="*/ 33338 h 161448"/>
                <a:gd name="connsiteX56" fmla="*/ 142398 w 375760"/>
                <a:gd name="connsiteY56" fmla="*/ 32861 h 161448"/>
                <a:gd name="connsiteX57" fmla="*/ 139065 w 375760"/>
                <a:gd name="connsiteY57" fmla="*/ 30956 h 161448"/>
                <a:gd name="connsiteX58" fmla="*/ 138113 w 375760"/>
                <a:gd name="connsiteY58" fmla="*/ 29527 h 161448"/>
                <a:gd name="connsiteX59" fmla="*/ 134778 w 375760"/>
                <a:gd name="connsiteY59" fmla="*/ 28575 h 161448"/>
                <a:gd name="connsiteX60" fmla="*/ 123348 w 375760"/>
                <a:gd name="connsiteY60" fmla="*/ 27146 h 161448"/>
                <a:gd name="connsiteX61" fmla="*/ 121444 w 375760"/>
                <a:gd name="connsiteY61" fmla="*/ 25241 h 161448"/>
                <a:gd name="connsiteX62" fmla="*/ 120015 w 375760"/>
                <a:gd name="connsiteY62" fmla="*/ 23813 h 161448"/>
                <a:gd name="connsiteX63" fmla="*/ 117157 w 375760"/>
                <a:gd name="connsiteY63" fmla="*/ 22860 h 161448"/>
                <a:gd name="connsiteX64" fmla="*/ 112871 w 375760"/>
                <a:gd name="connsiteY64" fmla="*/ 22384 h 161448"/>
                <a:gd name="connsiteX65" fmla="*/ 103822 w 375760"/>
                <a:gd name="connsiteY65" fmla="*/ 19050 h 161448"/>
                <a:gd name="connsiteX66" fmla="*/ 100013 w 375760"/>
                <a:gd name="connsiteY66" fmla="*/ 19050 h 161448"/>
                <a:gd name="connsiteX67" fmla="*/ 88106 w 375760"/>
                <a:gd name="connsiteY67" fmla="*/ 16669 h 161448"/>
                <a:gd name="connsiteX68" fmla="*/ 86201 w 375760"/>
                <a:gd name="connsiteY68" fmla="*/ 16669 h 161448"/>
                <a:gd name="connsiteX69" fmla="*/ 85248 w 375760"/>
                <a:gd name="connsiteY69" fmla="*/ 16669 h 161448"/>
                <a:gd name="connsiteX70" fmla="*/ 80486 w 375760"/>
                <a:gd name="connsiteY70" fmla="*/ 18097 h 161448"/>
                <a:gd name="connsiteX71" fmla="*/ 77628 w 375760"/>
                <a:gd name="connsiteY71" fmla="*/ 18574 h 161448"/>
                <a:gd name="connsiteX72" fmla="*/ 74295 w 375760"/>
                <a:gd name="connsiteY72" fmla="*/ 18097 h 161448"/>
                <a:gd name="connsiteX73" fmla="*/ 68580 w 375760"/>
                <a:gd name="connsiteY73" fmla="*/ 20002 h 161448"/>
                <a:gd name="connsiteX74" fmla="*/ 65722 w 375760"/>
                <a:gd name="connsiteY74" fmla="*/ 22860 h 161448"/>
                <a:gd name="connsiteX75" fmla="*/ 63341 w 375760"/>
                <a:gd name="connsiteY75" fmla="*/ 26194 h 161448"/>
                <a:gd name="connsiteX76" fmla="*/ 60960 w 375760"/>
                <a:gd name="connsiteY76" fmla="*/ 28099 h 161448"/>
                <a:gd name="connsiteX77" fmla="*/ 60484 w 375760"/>
                <a:gd name="connsiteY77" fmla="*/ 31432 h 161448"/>
                <a:gd name="connsiteX78" fmla="*/ 58578 w 375760"/>
                <a:gd name="connsiteY78" fmla="*/ 32861 h 161448"/>
                <a:gd name="connsiteX79" fmla="*/ 56673 w 375760"/>
                <a:gd name="connsiteY79" fmla="*/ 36195 h 161448"/>
                <a:gd name="connsiteX80" fmla="*/ 56673 w 375760"/>
                <a:gd name="connsiteY80" fmla="*/ 38100 h 161448"/>
                <a:gd name="connsiteX81" fmla="*/ 58578 w 375760"/>
                <a:gd name="connsiteY81" fmla="*/ 40005 h 161448"/>
                <a:gd name="connsiteX82" fmla="*/ 59531 w 375760"/>
                <a:gd name="connsiteY82" fmla="*/ 39052 h 161448"/>
                <a:gd name="connsiteX83" fmla="*/ 61436 w 375760"/>
                <a:gd name="connsiteY83" fmla="*/ 38100 h 161448"/>
                <a:gd name="connsiteX84" fmla="*/ 64770 w 375760"/>
                <a:gd name="connsiteY84" fmla="*/ 39529 h 161448"/>
                <a:gd name="connsiteX85" fmla="*/ 67627 w 375760"/>
                <a:gd name="connsiteY85" fmla="*/ 41434 h 161448"/>
                <a:gd name="connsiteX86" fmla="*/ 68103 w 375760"/>
                <a:gd name="connsiteY86" fmla="*/ 42386 h 161448"/>
                <a:gd name="connsiteX87" fmla="*/ 68103 w 375760"/>
                <a:gd name="connsiteY87" fmla="*/ 43339 h 161448"/>
                <a:gd name="connsiteX88" fmla="*/ 61436 w 375760"/>
                <a:gd name="connsiteY88" fmla="*/ 46672 h 161448"/>
                <a:gd name="connsiteX89" fmla="*/ 57150 w 375760"/>
                <a:gd name="connsiteY89" fmla="*/ 48101 h 161448"/>
                <a:gd name="connsiteX90" fmla="*/ 55245 w 375760"/>
                <a:gd name="connsiteY90" fmla="*/ 48577 h 161448"/>
                <a:gd name="connsiteX91" fmla="*/ 54769 w 375760"/>
                <a:gd name="connsiteY91" fmla="*/ 49054 h 161448"/>
                <a:gd name="connsiteX92" fmla="*/ 53340 w 375760"/>
                <a:gd name="connsiteY92" fmla="*/ 52864 h 161448"/>
                <a:gd name="connsiteX93" fmla="*/ 50959 w 375760"/>
                <a:gd name="connsiteY93" fmla="*/ 53340 h 161448"/>
                <a:gd name="connsiteX94" fmla="*/ 47625 w 375760"/>
                <a:gd name="connsiteY94" fmla="*/ 54769 h 161448"/>
                <a:gd name="connsiteX95" fmla="*/ 45244 w 375760"/>
                <a:gd name="connsiteY95" fmla="*/ 56674 h 161448"/>
                <a:gd name="connsiteX96" fmla="*/ 41434 w 375760"/>
                <a:gd name="connsiteY96" fmla="*/ 60960 h 161448"/>
                <a:gd name="connsiteX97" fmla="*/ 31909 w 375760"/>
                <a:gd name="connsiteY97" fmla="*/ 67151 h 161448"/>
                <a:gd name="connsiteX98" fmla="*/ 31909 w 375760"/>
                <a:gd name="connsiteY98" fmla="*/ 68580 h 161448"/>
                <a:gd name="connsiteX99" fmla="*/ 32861 w 375760"/>
                <a:gd name="connsiteY99" fmla="*/ 69532 h 161448"/>
                <a:gd name="connsiteX100" fmla="*/ 35719 w 375760"/>
                <a:gd name="connsiteY100" fmla="*/ 70009 h 161448"/>
                <a:gd name="connsiteX101" fmla="*/ 39528 w 375760"/>
                <a:gd name="connsiteY101" fmla="*/ 71914 h 161448"/>
                <a:gd name="connsiteX102" fmla="*/ 41910 w 375760"/>
                <a:gd name="connsiteY102" fmla="*/ 73342 h 161448"/>
                <a:gd name="connsiteX103" fmla="*/ 47625 w 375760"/>
                <a:gd name="connsiteY103" fmla="*/ 71438 h 161448"/>
                <a:gd name="connsiteX104" fmla="*/ 49053 w 375760"/>
                <a:gd name="connsiteY104" fmla="*/ 71914 h 161448"/>
                <a:gd name="connsiteX105" fmla="*/ 50482 w 375760"/>
                <a:gd name="connsiteY105" fmla="*/ 73819 h 161448"/>
                <a:gd name="connsiteX106" fmla="*/ 51911 w 375760"/>
                <a:gd name="connsiteY106" fmla="*/ 79534 h 161448"/>
                <a:gd name="connsiteX107" fmla="*/ 54769 w 375760"/>
                <a:gd name="connsiteY107" fmla="*/ 80963 h 161448"/>
                <a:gd name="connsiteX108" fmla="*/ 58102 w 375760"/>
                <a:gd name="connsiteY108" fmla="*/ 81915 h 161448"/>
                <a:gd name="connsiteX109" fmla="*/ 60484 w 375760"/>
                <a:gd name="connsiteY109" fmla="*/ 82391 h 161448"/>
                <a:gd name="connsiteX110" fmla="*/ 63341 w 375760"/>
                <a:gd name="connsiteY110" fmla="*/ 83820 h 161448"/>
                <a:gd name="connsiteX111" fmla="*/ 67151 w 375760"/>
                <a:gd name="connsiteY111" fmla="*/ 84296 h 161448"/>
                <a:gd name="connsiteX112" fmla="*/ 69532 w 375760"/>
                <a:gd name="connsiteY112" fmla="*/ 83820 h 161448"/>
                <a:gd name="connsiteX113" fmla="*/ 72866 w 375760"/>
                <a:gd name="connsiteY113" fmla="*/ 84772 h 161448"/>
                <a:gd name="connsiteX114" fmla="*/ 73342 w 375760"/>
                <a:gd name="connsiteY114" fmla="*/ 84296 h 161448"/>
                <a:gd name="connsiteX115" fmla="*/ 73819 w 375760"/>
                <a:gd name="connsiteY115" fmla="*/ 76200 h 161448"/>
                <a:gd name="connsiteX116" fmla="*/ 76676 w 375760"/>
                <a:gd name="connsiteY116" fmla="*/ 77629 h 161448"/>
                <a:gd name="connsiteX117" fmla="*/ 78105 w 375760"/>
                <a:gd name="connsiteY117" fmla="*/ 77629 h 161448"/>
                <a:gd name="connsiteX118" fmla="*/ 79534 w 375760"/>
                <a:gd name="connsiteY118" fmla="*/ 76676 h 161448"/>
                <a:gd name="connsiteX119" fmla="*/ 80010 w 375760"/>
                <a:gd name="connsiteY119" fmla="*/ 75247 h 161448"/>
                <a:gd name="connsiteX120" fmla="*/ 80486 w 375760"/>
                <a:gd name="connsiteY120" fmla="*/ 72390 h 161448"/>
                <a:gd name="connsiteX121" fmla="*/ 80010 w 375760"/>
                <a:gd name="connsiteY121" fmla="*/ 69532 h 161448"/>
                <a:gd name="connsiteX122" fmla="*/ 81439 w 375760"/>
                <a:gd name="connsiteY122" fmla="*/ 68104 h 161448"/>
                <a:gd name="connsiteX123" fmla="*/ 82391 w 375760"/>
                <a:gd name="connsiteY123" fmla="*/ 67627 h 161448"/>
                <a:gd name="connsiteX124" fmla="*/ 82867 w 375760"/>
                <a:gd name="connsiteY124" fmla="*/ 68104 h 161448"/>
                <a:gd name="connsiteX125" fmla="*/ 83344 w 375760"/>
                <a:gd name="connsiteY125" fmla="*/ 68580 h 161448"/>
                <a:gd name="connsiteX126" fmla="*/ 83344 w 375760"/>
                <a:gd name="connsiteY126" fmla="*/ 70961 h 161448"/>
                <a:gd name="connsiteX127" fmla="*/ 85248 w 375760"/>
                <a:gd name="connsiteY127" fmla="*/ 71914 h 161448"/>
                <a:gd name="connsiteX128" fmla="*/ 86201 w 375760"/>
                <a:gd name="connsiteY128" fmla="*/ 72390 h 161448"/>
                <a:gd name="connsiteX129" fmla="*/ 87153 w 375760"/>
                <a:gd name="connsiteY129" fmla="*/ 74295 h 161448"/>
                <a:gd name="connsiteX130" fmla="*/ 88106 w 375760"/>
                <a:gd name="connsiteY130" fmla="*/ 76200 h 161448"/>
                <a:gd name="connsiteX131" fmla="*/ 88582 w 375760"/>
                <a:gd name="connsiteY131" fmla="*/ 80963 h 161448"/>
                <a:gd name="connsiteX132" fmla="*/ 91440 w 375760"/>
                <a:gd name="connsiteY132" fmla="*/ 81439 h 161448"/>
                <a:gd name="connsiteX133" fmla="*/ 94773 w 375760"/>
                <a:gd name="connsiteY133" fmla="*/ 82391 h 161448"/>
                <a:gd name="connsiteX134" fmla="*/ 96678 w 375760"/>
                <a:gd name="connsiteY134" fmla="*/ 81439 h 161448"/>
                <a:gd name="connsiteX135" fmla="*/ 98107 w 375760"/>
                <a:gd name="connsiteY135" fmla="*/ 81915 h 161448"/>
                <a:gd name="connsiteX136" fmla="*/ 98584 w 375760"/>
                <a:gd name="connsiteY136" fmla="*/ 84296 h 161448"/>
                <a:gd name="connsiteX137" fmla="*/ 98584 w 375760"/>
                <a:gd name="connsiteY137" fmla="*/ 86201 h 161448"/>
                <a:gd name="connsiteX138" fmla="*/ 98584 w 375760"/>
                <a:gd name="connsiteY138" fmla="*/ 87630 h 161448"/>
                <a:gd name="connsiteX139" fmla="*/ 99536 w 375760"/>
                <a:gd name="connsiteY139" fmla="*/ 88106 h 161448"/>
                <a:gd name="connsiteX140" fmla="*/ 102394 w 375760"/>
                <a:gd name="connsiteY140" fmla="*/ 87154 h 161448"/>
                <a:gd name="connsiteX141" fmla="*/ 104775 w 375760"/>
                <a:gd name="connsiteY141" fmla="*/ 87154 h 161448"/>
                <a:gd name="connsiteX142" fmla="*/ 107156 w 375760"/>
                <a:gd name="connsiteY142" fmla="*/ 88106 h 161448"/>
                <a:gd name="connsiteX143" fmla="*/ 110014 w 375760"/>
                <a:gd name="connsiteY143" fmla="*/ 89535 h 161448"/>
                <a:gd name="connsiteX144" fmla="*/ 113823 w 375760"/>
                <a:gd name="connsiteY144" fmla="*/ 93345 h 161448"/>
                <a:gd name="connsiteX145" fmla="*/ 115252 w 375760"/>
                <a:gd name="connsiteY145" fmla="*/ 93821 h 161448"/>
                <a:gd name="connsiteX146" fmla="*/ 120967 w 375760"/>
                <a:gd name="connsiteY146" fmla="*/ 94297 h 161448"/>
                <a:gd name="connsiteX147" fmla="*/ 122396 w 375760"/>
                <a:gd name="connsiteY147" fmla="*/ 95250 h 161448"/>
                <a:gd name="connsiteX148" fmla="*/ 124301 w 375760"/>
                <a:gd name="connsiteY148" fmla="*/ 95250 h 161448"/>
                <a:gd name="connsiteX149" fmla="*/ 126682 w 375760"/>
                <a:gd name="connsiteY149" fmla="*/ 94774 h 161448"/>
                <a:gd name="connsiteX150" fmla="*/ 131445 w 375760"/>
                <a:gd name="connsiteY150" fmla="*/ 96202 h 161448"/>
                <a:gd name="connsiteX151" fmla="*/ 131445 w 375760"/>
                <a:gd name="connsiteY151" fmla="*/ 97155 h 161448"/>
                <a:gd name="connsiteX152" fmla="*/ 130492 w 375760"/>
                <a:gd name="connsiteY152" fmla="*/ 98107 h 161448"/>
                <a:gd name="connsiteX153" fmla="*/ 119063 w 375760"/>
                <a:gd name="connsiteY153" fmla="*/ 103346 h 161448"/>
                <a:gd name="connsiteX154" fmla="*/ 118110 w 375760"/>
                <a:gd name="connsiteY154" fmla="*/ 104775 h 161448"/>
                <a:gd name="connsiteX155" fmla="*/ 115728 w 375760"/>
                <a:gd name="connsiteY155" fmla="*/ 106680 h 161448"/>
                <a:gd name="connsiteX156" fmla="*/ 113347 w 375760"/>
                <a:gd name="connsiteY156" fmla="*/ 108109 h 161448"/>
                <a:gd name="connsiteX157" fmla="*/ 111919 w 375760"/>
                <a:gd name="connsiteY157" fmla="*/ 108109 h 161448"/>
                <a:gd name="connsiteX158" fmla="*/ 106203 w 375760"/>
                <a:gd name="connsiteY158" fmla="*/ 105727 h 161448"/>
                <a:gd name="connsiteX159" fmla="*/ 105727 w 375760"/>
                <a:gd name="connsiteY159" fmla="*/ 106204 h 161448"/>
                <a:gd name="connsiteX160" fmla="*/ 105251 w 375760"/>
                <a:gd name="connsiteY160" fmla="*/ 107156 h 161448"/>
                <a:gd name="connsiteX161" fmla="*/ 105251 w 375760"/>
                <a:gd name="connsiteY161" fmla="*/ 108109 h 161448"/>
                <a:gd name="connsiteX162" fmla="*/ 106680 w 375760"/>
                <a:gd name="connsiteY162" fmla="*/ 110490 h 161448"/>
                <a:gd name="connsiteX163" fmla="*/ 106203 w 375760"/>
                <a:gd name="connsiteY163" fmla="*/ 111919 h 161448"/>
                <a:gd name="connsiteX164" fmla="*/ 105251 w 375760"/>
                <a:gd name="connsiteY164" fmla="*/ 112871 h 161448"/>
                <a:gd name="connsiteX165" fmla="*/ 101917 w 375760"/>
                <a:gd name="connsiteY165" fmla="*/ 111919 h 161448"/>
                <a:gd name="connsiteX166" fmla="*/ 101441 w 375760"/>
                <a:gd name="connsiteY166" fmla="*/ 111442 h 161448"/>
                <a:gd name="connsiteX167" fmla="*/ 101441 w 375760"/>
                <a:gd name="connsiteY167" fmla="*/ 110966 h 161448"/>
                <a:gd name="connsiteX168" fmla="*/ 100013 w 375760"/>
                <a:gd name="connsiteY168" fmla="*/ 110966 h 161448"/>
                <a:gd name="connsiteX169" fmla="*/ 98107 w 375760"/>
                <a:gd name="connsiteY169" fmla="*/ 111442 h 161448"/>
                <a:gd name="connsiteX170" fmla="*/ 94297 w 375760"/>
                <a:gd name="connsiteY170" fmla="*/ 115252 h 161448"/>
                <a:gd name="connsiteX171" fmla="*/ 92869 w 375760"/>
                <a:gd name="connsiteY171" fmla="*/ 117157 h 161448"/>
                <a:gd name="connsiteX172" fmla="*/ 92392 w 375760"/>
                <a:gd name="connsiteY172" fmla="*/ 118586 h 161448"/>
                <a:gd name="connsiteX173" fmla="*/ 90488 w 375760"/>
                <a:gd name="connsiteY173" fmla="*/ 119063 h 161448"/>
                <a:gd name="connsiteX174" fmla="*/ 88582 w 375760"/>
                <a:gd name="connsiteY174" fmla="*/ 119539 h 161448"/>
                <a:gd name="connsiteX175" fmla="*/ 86201 w 375760"/>
                <a:gd name="connsiteY175" fmla="*/ 121444 h 161448"/>
                <a:gd name="connsiteX176" fmla="*/ 83344 w 375760"/>
                <a:gd name="connsiteY176" fmla="*/ 122872 h 161448"/>
                <a:gd name="connsiteX177" fmla="*/ 82391 w 375760"/>
                <a:gd name="connsiteY177" fmla="*/ 121920 h 161448"/>
                <a:gd name="connsiteX178" fmla="*/ 81915 w 375760"/>
                <a:gd name="connsiteY178" fmla="*/ 120967 h 161448"/>
                <a:gd name="connsiteX179" fmla="*/ 81439 w 375760"/>
                <a:gd name="connsiteY179" fmla="*/ 120491 h 161448"/>
                <a:gd name="connsiteX180" fmla="*/ 79534 w 375760"/>
                <a:gd name="connsiteY180" fmla="*/ 120967 h 161448"/>
                <a:gd name="connsiteX181" fmla="*/ 77628 w 375760"/>
                <a:gd name="connsiteY181" fmla="*/ 120967 h 161448"/>
                <a:gd name="connsiteX182" fmla="*/ 75247 w 375760"/>
                <a:gd name="connsiteY182" fmla="*/ 119539 h 161448"/>
                <a:gd name="connsiteX183" fmla="*/ 72390 w 375760"/>
                <a:gd name="connsiteY183" fmla="*/ 118110 h 161448"/>
                <a:gd name="connsiteX184" fmla="*/ 70009 w 375760"/>
                <a:gd name="connsiteY184" fmla="*/ 117634 h 161448"/>
                <a:gd name="connsiteX185" fmla="*/ 62865 w 375760"/>
                <a:gd name="connsiteY185" fmla="*/ 118110 h 161448"/>
                <a:gd name="connsiteX186" fmla="*/ 59531 w 375760"/>
                <a:gd name="connsiteY186" fmla="*/ 118586 h 161448"/>
                <a:gd name="connsiteX187" fmla="*/ 58578 w 375760"/>
                <a:gd name="connsiteY187" fmla="*/ 119063 h 161448"/>
                <a:gd name="connsiteX188" fmla="*/ 58578 w 375760"/>
                <a:gd name="connsiteY188" fmla="*/ 120015 h 161448"/>
                <a:gd name="connsiteX189" fmla="*/ 58102 w 375760"/>
                <a:gd name="connsiteY189" fmla="*/ 121444 h 161448"/>
                <a:gd name="connsiteX190" fmla="*/ 50959 w 375760"/>
                <a:gd name="connsiteY190" fmla="*/ 123825 h 161448"/>
                <a:gd name="connsiteX191" fmla="*/ 47625 w 375760"/>
                <a:gd name="connsiteY191" fmla="*/ 125730 h 161448"/>
                <a:gd name="connsiteX192" fmla="*/ 47148 w 375760"/>
                <a:gd name="connsiteY192" fmla="*/ 129064 h 161448"/>
                <a:gd name="connsiteX193" fmla="*/ 46196 w 375760"/>
                <a:gd name="connsiteY193" fmla="*/ 130016 h 161448"/>
                <a:gd name="connsiteX194" fmla="*/ 44767 w 375760"/>
                <a:gd name="connsiteY194" fmla="*/ 130969 h 161448"/>
                <a:gd name="connsiteX195" fmla="*/ 43339 w 375760"/>
                <a:gd name="connsiteY195" fmla="*/ 130969 h 161448"/>
                <a:gd name="connsiteX196" fmla="*/ 40957 w 375760"/>
                <a:gd name="connsiteY196" fmla="*/ 127159 h 161448"/>
                <a:gd name="connsiteX197" fmla="*/ 38576 w 375760"/>
                <a:gd name="connsiteY197" fmla="*/ 126206 h 161448"/>
                <a:gd name="connsiteX198" fmla="*/ 35242 w 375760"/>
                <a:gd name="connsiteY198" fmla="*/ 124777 h 161448"/>
                <a:gd name="connsiteX199" fmla="*/ 28575 w 375760"/>
                <a:gd name="connsiteY199" fmla="*/ 121920 h 161448"/>
                <a:gd name="connsiteX200" fmla="*/ 25241 w 375760"/>
                <a:gd name="connsiteY200" fmla="*/ 120967 h 161448"/>
                <a:gd name="connsiteX201" fmla="*/ 18573 w 375760"/>
                <a:gd name="connsiteY201" fmla="*/ 122872 h 161448"/>
                <a:gd name="connsiteX202" fmla="*/ 10477 w 375760"/>
                <a:gd name="connsiteY202" fmla="*/ 125254 h 161448"/>
                <a:gd name="connsiteX203" fmla="*/ 9048 w 375760"/>
                <a:gd name="connsiteY203" fmla="*/ 126682 h 161448"/>
                <a:gd name="connsiteX204" fmla="*/ 8096 w 375760"/>
                <a:gd name="connsiteY204" fmla="*/ 128111 h 161448"/>
                <a:gd name="connsiteX205" fmla="*/ 8096 w 375760"/>
                <a:gd name="connsiteY205" fmla="*/ 129540 h 161448"/>
                <a:gd name="connsiteX206" fmla="*/ 8572 w 375760"/>
                <a:gd name="connsiteY206" fmla="*/ 130969 h 161448"/>
                <a:gd name="connsiteX207" fmla="*/ 8096 w 375760"/>
                <a:gd name="connsiteY207" fmla="*/ 132397 h 161448"/>
                <a:gd name="connsiteX208" fmla="*/ 6667 w 375760"/>
                <a:gd name="connsiteY208" fmla="*/ 132874 h 161448"/>
                <a:gd name="connsiteX209" fmla="*/ 4286 w 375760"/>
                <a:gd name="connsiteY209" fmla="*/ 131445 h 161448"/>
                <a:gd name="connsiteX210" fmla="*/ 2381 w 375760"/>
                <a:gd name="connsiteY210" fmla="*/ 130492 h 161448"/>
                <a:gd name="connsiteX211" fmla="*/ 1428 w 375760"/>
                <a:gd name="connsiteY211" fmla="*/ 132397 h 161448"/>
                <a:gd name="connsiteX212" fmla="*/ 476 w 375760"/>
                <a:gd name="connsiteY212" fmla="*/ 136207 h 161448"/>
                <a:gd name="connsiteX213" fmla="*/ 0 w 375760"/>
                <a:gd name="connsiteY213" fmla="*/ 138589 h 161448"/>
                <a:gd name="connsiteX214" fmla="*/ 1905 w 375760"/>
                <a:gd name="connsiteY214" fmla="*/ 142399 h 161448"/>
                <a:gd name="connsiteX215" fmla="*/ 2381 w 375760"/>
                <a:gd name="connsiteY215" fmla="*/ 148114 h 161448"/>
                <a:gd name="connsiteX216" fmla="*/ 5715 w 375760"/>
                <a:gd name="connsiteY216" fmla="*/ 147638 h 161448"/>
                <a:gd name="connsiteX217" fmla="*/ 8096 w 375760"/>
                <a:gd name="connsiteY217" fmla="*/ 147638 h 161448"/>
                <a:gd name="connsiteX218" fmla="*/ 12859 w 375760"/>
                <a:gd name="connsiteY218" fmla="*/ 146209 h 161448"/>
                <a:gd name="connsiteX219" fmla="*/ 15240 w 375760"/>
                <a:gd name="connsiteY219" fmla="*/ 146209 h 161448"/>
                <a:gd name="connsiteX220" fmla="*/ 19050 w 375760"/>
                <a:gd name="connsiteY220" fmla="*/ 147161 h 161448"/>
                <a:gd name="connsiteX221" fmla="*/ 25241 w 375760"/>
                <a:gd name="connsiteY221" fmla="*/ 147161 h 161448"/>
                <a:gd name="connsiteX222" fmla="*/ 30003 w 375760"/>
                <a:gd name="connsiteY222" fmla="*/ 146685 h 161448"/>
                <a:gd name="connsiteX223" fmla="*/ 31432 w 375760"/>
                <a:gd name="connsiteY223" fmla="*/ 146685 h 161448"/>
                <a:gd name="connsiteX224" fmla="*/ 32385 w 375760"/>
                <a:gd name="connsiteY224" fmla="*/ 145732 h 161448"/>
                <a:gd name="connsiteX225" fmla="*/ 33814 w 375760"/>
                <a:gd name="connsiteY225" fmla="*/ 146209 h 161448"/>
                <a:gd name="connsiteX226" fmla="*/ 35242 w 375760"/>
                <a:gd name="connsiteY226" fmla="*/ 147638 h 161448"/>
                <a:gd name="connsiteX227" fmla="*/ 40481 w 375760"/>
                <a:gd name="connsiteY227" fmla="*/ 146209 h 161448"/>
                <a:gd name="connsiteX228" fmla="*/ 44291 w 375760"/>
                <a:gd name="connsiteY228" fmla="*/ 146209 h 161448"/>
                <a:gd name="connsiteX229" fmla="*/ 46672 w 375760"/>
                <a:gd name="connsiteY229" fmla="*/ 146685 h 161448"/>
                <a:gd name="connsiteX230" fmla="*/ 48101 w 375760"/>
                <a:gd name="connsiteY230" fmla="*/ 147161 h 161448"/>
                <a:gd name="connsiteX231" fmla="*/ 50482 w 375760"/>
                <a:gd name="connsiteY231" fmla="*/ 150971 h 161448"/>
                <a:gd name="connsiteX232" fmla="*/ 52388 w 375760"/>
                <a:gd name="connsiteY232" fmla="*/ 153353 h 161448"/>
                <a:gd name="connsiteX233" fmla="*/ 54769 w 375760"/>
                <a:gd name="connsiteY233" fmla="*/ 154305 h 161448"/>
                <a:gd name="connsiteX234" fmla="*/ 61913 w 375760"/>
                <a:gd name="connsiteY234" fmla="*/ 153829 h 161448"/>
                <a:gd name="connsiteX235" fmla="*/ 63817 w 375760"/>
                <a:gd name="connsiteY235" fmla="*/ 150495 h 161448"/>
                <a:gd name="connsiteX236" fmla="*/ 65722 w 375760"/>
                <a:gd name="connsiteY236" fmla="*/ 149542 h 161448"/>
                <a:gd name="connsiteX237" fmla="*/ 68580 w 375760"/>
                <a:gd name="connsiteY237" fmla="*/ 149066 h 161448"/>
                <a:gd name="connsiteX238" fmla="*/ 70961 w 375760"/>
                <a:gd name="connsiteY238" fmla="*/ 148590 h 161448"/>
                <a:gd name="connsiteX239" fmla="*/ 72866 w 375760"/>
                <a:gd name="connsiteY239" fmla="*/ 147161 h 161448"/>
                <a:gd name="connsiteX240" fmla="*/ 75247 w 375760"/>
                <a:gd name="connsiteY240" fmla="*/ 146209 h 161448"/>
                <a:gd name="connsiteX241" fmla="*/ 77628 w 375760"/>
                <a:gd name="connsiteY241" fmla="*/ 146209 h 161448"/>
                <a:gd name="connsiteX242" fmla="*/ 78581 w 375760"/>
                <a:gd name="connsiteY242" fmla="*/ 147161 h 161448"/>
                <a:gd name="connsiteX243" fmla="*/ 79057 w 375760"/>
                <a:gd name="connsiteY243" fmla="*/ 148114 h 161448"/>
                <a:gd name="connsiteX244" fmla="*/ 78581 w 375760"/>
                <a:gd name="connsiteY244" fmla="*/ 149542 h 161448"/>
                <a:gd name="connsiteX245" fmla="*/ 78581 w 375760"/>
                <a:gd name="connsiteY245" fmla="*/ 150971 h 161448"/>
                <a:gd name="connsiteX246" fmla="*/ 80010 w 375760"/>
                <a:gd name="connsiteY246" fmla="*/ 151924 h 161448"/>
                <a:gd name="connsiteX247" fmla="*/ 84296 w 375760"/>
                <a:gd name="connsiteY247" fmla="*/ 152400 h 161448"/>
                <a:gd name="connsiteX248" fmla="*/ 86201 w 375760"/>
                <a:gd name="connsiteY248" fmla="*/ 153353 h 161448"/>
                <a:gd name="connsiteX249" fmla="*/ 86201 w 375760"/>
                <a:gd name="connsiteY249" fmla="*/ 155257 h 161448"/>
                <a:gd name="connsiteX250" fmla="*/ 85725 w 375760"/>
                <a:gd name="connsiteY250" fmla="*/ 158115 h 161448"/>
                <a:gd name="connsiteX251" fmla="*/ 87630 w 375760"/>
                <a:gd name="connsiteY251" fmla="*/ 159067 h 161448"/>
                <a:gd name="connsiteX252" fmla="*/ 88582 w 375760"/>
                <a:gd name="connsiteY252" fmla="*/ 159067 h 161448"/>
                <a:gd name="connsiteX253" fmla="*/ 94773 w 375760"/>
                <a:gd name="connsiteY253" fmla="*/ 156210 h 161448"/>
                <a:gd name="connsiteX254" fmla="*/ 96678 w 375760"/>
                <a:gd name="connsiteY254" fmla="*/ 156210 h 161448"/>
                <a:gd name="connsiteX255" fmla="*/ 98107 w 375760"/>
                <a:gd name="connsiteY255" fmla="*/ 157639 h 161448"/>
                <a:gd name="connsiteX256" fmla="*/ 100489 w 375760"/>
                <a:gd name="connsiteY256" fmla="*/ 159544 h 161448"/>
                <a:gd name="connsiteX257" fmla="*/ 103346 w 375760"/>
                <a:gd name="connsiteY257" fmla="*/ 161449 h 161448"/>
                <a:gd name="connsiteX258" fmla="*/ 103822 w 375760"/>
                <a:gd name="connsiteY258" fmla="*/ 160972 h 161448"/>
                <a:gd name="connsiteX259" fmla="*/ 105251 w 375760"/>
                <a:gd name="connsiteY259" fmla="*/ 158591 h 161448"/>
                <a:gd name="connsiteX260" fmla="*/ 107632 w 375760"/>
                <a:gd name="connsiteY260" fmla="*/ 156210 h 161448"/>
                <a:gd name="connsiteX261" fmla="*/ 111919 w 375760"/>
                <a:gd name="connsiteY261" fmla="*/ 155257 h 161448"/>
                <a:gd name="connsiteX262" fmla="*/ 114300 w 375760"/>
                <a:gd name="connsiteY262" fmla="*/ 154305 h 161448"/>
                <a:gd name="connsiteX263" fmla="*/ 116681 w 375760"/>
                <a:gd name="connsiteY263" fmla="*/ 153829 h 161448"/>
                <a:gd name="connsiteX264" fmla="*/ 124777 w 375760"/>
                <a:gd name="connsiteY264" fmla="*/ 154781 h 161448"/>
                <a:gd name="connsiteX265" fmla="*/ 127159 w 375760"/>
                <a:gd name="connsiteY265" fmla="*/ 154781 h 161448"/>
                <a:gd name="connsiteX266" fmla="*/ 132397 w 375760"/>
                <a:gd name="connsiteY266" fmla="*/ 154781 h 161448"/>
                <a:gd name="connsiteX267" fmla="*/ 136684 w 375760"/>
                <a:gd name="connsiteY267" fmla="*/ 154305 h 161448"/>
                <a:gd name="connsiteX268" fmla="*/ 140017 w 375760"/>
                <a:gd name="connsiteY268" fmla="*/ 152876 h 161448"/>
                <a:gd name="connsiteX269" fmla="*/ 141922 w 375760"/>
                <a:gd name="connsiteY269" fmla="*/ 151447 h 161448"/>
                <a:gd name="connsiteX270" fmla="*/ 144780 w 375760"/>
                <a:gd name="connsiteY270" fmla="*/ 150971 h 161448"/>
                <a:gd name="connsiteX271" fmla="*/ 148590 w 375760"/>
                <a:gd name="connsiteY271" fmla="*/ 150971 h 161448"/>
                <a:gd name="connsiteX272" fmla="*/ 150495 w 375760"/>
                <a:gd name="connsiteY272" fmla="*/ 151447 h 161448"/>
                <a:gd name="connsiteX273" fmla="*/ 153352 w 375760"/>
                <a:gd name="connsiteY273" fmla="*/ 150971 h 161448"/>
                <a:gd name="connsiteX274" fmla="*/ 157163 w 375760"/>
                <a:gd name="connsiteY274" fmla="*/ 150019 h 161448"/>
                <a:gd name="connsiteX275" fmla="*/ 159067 w 375760"/>
                <a:gd name="connsiteY275" fmla="*/ 148114 h 161448"/>
                <a:gd name="connsiteX276" fmla="*/ 160020 w 375760"/>
                <a:gd name="connsiteY276" fmla="*/ 146209 h 161448"/>
                <a:gd name="connsiteX277" fmla="*/ 160496 w 375760"/>
                <a:gd name="connsiteY277" fmla="*/ 145256 h 161448"/>
                <a:gd name="connsiteX278" fmla="*/ 159544 w 375760"/>
                <a:gd name="connsiteY278" fmla="*/ 140970 h 161448"/>
                <a:gd name="connsiteX279" fmla="*/ 158115 w 375760"/>
                <a:gd name="connsiteY279" fmla="*/ 139065 h 161448"/>
                <a:gd name="connsiteX280" fmla="*/ 158115 w 375760"/>
                <a:gd name="connsiteY280" fmla="*/ 137636 h 161448"/>
                <a:gd name="connsiteX281" fmla="*/ 158591 w 375760"/>
                <a:gd name="connsiteY281" fmla="*/ 136684 h 161448"/>
                <a:gd name="connsiteX282" fmla="*/ 159544 w 375760"/>
                <a:gd name="connsiteY282" fmla="*/ 134779 h 161448"/>
                <a:gd name="connsiteX283" fmla="*/ 161448 w 375760"/>
                <a:gd name="connsiteY283" fmla="*/ 130969 h 161448"/>
                <a:gd name="connsiteX284" fmla="*/ 163353 w 375760"/>
                <a:gd name="connsiteY284" fmla="*/ 128588 h 161448"/>
                <a:gd name="connsiteX285" fmla="*/ 164306 w 375760"/>
                <a:gd name="connsiteY285" fmla="*/ 128111 h 161448"/>
                <a:gd name="connsiteX286" fmla="*/ 166688 w 375760"/>
                <a:gd name="connsiteY286" fmla="*/ 127635 h 161448"/>
                <a:gd name="connsiteX287" fmla="*/ 171926 w 375760"/>
                <a:gd name="connsiteY287" fmla="*/ 127159 h 161448"/>
                <a:gd name="connsiteX288" fmla="*/ 177641 w 375760"/>
                <a:gd name="connsiteY288" fmla="*/ 125254 h 161448"/>
                <a:gd name="connsiteX289" fmla="*/ 184309 w 375760"/>
                <a:gd name="connsiteY289" fmla="*/ 120015 h 161448"/>
                <a:gd name="connsiteX290" fmla="*/ 186690 w 375760"/>
                <a:gd name="connsiteY290" fmla="*/ 118586 h 161448"/>
                <a:gd name="connsiteX291" fmla="*/ 189547 w 375760"/>
                <a:gd name="connsiteY291" fmla="*/ 117634 h 161448"/>
                <a:gd name="connsiteX292" fmla="*/ 191452 w 375760"/>
                <a:gd name="connsiteY292" fmla="*/ 117634 h 161448"/>
                <a:gd name="connsiteX293" fmla="*/ 191928 w 375760"/>
                <a:gd name="connsiteY293" fmla="*/ 117157 h 161448"/>
                <a:gd name="connsiteX294" fmla="*/ 190500 w 375760"/>
                <a:gd name="connsiteY294" fmla="*/ 113824 h 161448"/>
                <a:gd name="connsiteX295" fmla="*/ 190976 w 375760"/>
                <a:gd name="connsiteY295" fmla="*/ 112395 h 161448"/>
                <a:gd name="connsiteX296" fmla="*/ 191928 w 375760"/>
                <a:gd name="connsiteY296" fmla="*/ 111442 h 161448"/>
                <a:gd name="connsiteX297" fmla="*/ 192881 w 375760"/>
                <a:gd name="connsiteY297" fmla="*/ 110966 h 161448"/>
                <a:gd name="connsiteX298" fmla="*/ 197644 w 375760"/>
                <a:gd name="connsiteY298" fmla="*/ 112871 h 161448"/>
                <a:gd name="connsiteX299" fmla="*/ 201453 w 375760"/>
                <a:gd name="connsiteY299" fmla="*/ 112871 h 161448"/>
                <a:gd name="connsiteX300" fmla="*/ 205740 w 375760"/>
                <a:gd name="connsiteY300" fmla="*/ 111919 h 161448"/>
                <a:gd name="connsiteX301" fmla="*/ 215265 w 375760"/>
                <a:gd name="connsiteY301" fmla="*/ 106204 h 161448"/>
                <a:gd name="connsiteX302" fmla="*/ 216217 w 375760"/>
                <a:gd name="connsiteY302" fmla="*/ 106204 h 161448"/>
                <a:gd name="connsiteX303" fmla="*/ 217170 w 375760"/>
                <a:gd name="connsiteY303" fmla="*/ 107156 h 161448"/>
                <a:gd name="connsiteX304" fmla="*/ 218122 w 375760"/>
                <a:gd name="connsiteY304" fmla="*/ 110490 h 161448"/>
                <a:gd name="connsiteX305" fmla="*/ 219551 w 375760"/>
                <a:gd name="connsiteY305" fmla="*/ 118110 h 161448"/>
                <a:gd name="connsiteX306" fmla="*/ 220503 w 375760"/>
                <a:gd name="connsiteY306" fmla="*/ 119063 h 161448"/>
                <a:gd name="connsiteX307" fmla="*/ 227171 w 375760"/>
                <a:gd name="connsiteY307" fmla="*/ 119063 h 161448"/>
                <a:gd name="connsiteX308" fmla="*/ 231457 w 375760"/>
                <a:gd name="connsiteY308" fmla="*/ 116205 h 161448"/>
                <a:gd name="connsiteX309" fmla="*/ 233363 w 375760"/>
                <a:gd name="connsiteY309" fmla="*/ 115729 h 161448"/>
                <a:gd name="connsiteX310" fmla="*/ 236696 w 375760"/>
                <a:gd name="connsiteY310" fmla="*/ 116205 h 161448"/>
                <a:gd name="connsiteX311" fmla="*/ 238601 w 375760"/>
                <a:gd name="connsiteY311" fmla="*/ 114776 h 161448"/>
                <a:gd name="connsiteX312" fmla="*/ 240506 w 375760"/>
                <a:gd name="connsiteY312" fmla="*/ 113824 h 161448"/>
                <a:gd name="connsiteX313" fmla="*/ 242411 w 375760"/>
                <a:gd name="connsiteY313" fmla="*/ 117157 h 161448"/>
                <a:gd name="connsiteX314" fmla="*/ 245269 w 375760"/>
                <a:gd name="connsiteY314" fmla="*/ 115729 h 161448"/>
                <a:gd name="connsiteX315" fmla="*/ 248126 w 375760"/>
                <a:gd name="connsiteY315" fmla="*/ 113347 h 161448"/>
                <a:gd name="connsiteX316" fmla="*/ 249555 w 375760"/>
                <a:gd name="connsiteY316" fmla="*/ 110966 h 161448"/>
                <a:gd name="connsiteX317" fmla="*/ 251460 w 375760"/>
                <a:gd name="connsiteY317" fmla="*/ 108109 h 161448"/>
                <a:gd name="connsiteX318" fmla="*/ 252889 w 375760"/>
                <a:gd name="connsiteY318" fmla="*/ 104775 h 161448"/>
                <a:gd name="connsiteX319" fmla="*/ 253365 w 375760"/>
                <a:gd name="connsiteY319" fmla="*/ 101441 h 161448"/>
                <a:gd name="connsiteX320" fmla="*/ 254317 w 375760"/>
                <a:gd name="connsiteY320" fmla="*/ 100013 h 161448"/>
                <a:gd name="connsiteX321" fmla="*/ 255746 w 375760"/>
                <a:gd name="connsiteY321" fmla="*/ 98584 h 161448"/>
                <a:gd name="connsiteX322" fmla="*/ 259556 w 375760"/>
                <a:gd name="connsiteY322" fmla="*/ 91916 h 161448"/>
                <a:gd name="connsiteX323" fmla="*/ 262414 w 375760"/>
                <a:gd name="connsiteY323" fmla="*/ 90011 h 161448"/>
                <a:gd name="connsiteX324" fmla="*/ 265271 w 375760"/>
                <a:gd name="connsiteY324" fmla="*/ 89535 h 161448"/>
                <a:gd name="connsiteX325" fmla="*/ 271939 w 375760"/>
                <a:gd name="connsiteY325" fmla="*/ 90488 h 161448"/>
                <a:gd name="connsiteX326" fmla="*/ 275272 w 375760"/>
                <a:gd name="connsiteY326" fmla="*/ 90488 h 161448"/>
                <a:gd name="connsiteX327" fmla="*/ 285273 w 375760"/>
                <a:gd name="connsiteY327" fmla="*/ 91440 h 161448"/>
                <a:gd name="connsiteX328" fmla="*/ 290036 w 375760"/>
                <a:gd name="connsiteY328" fmla="*/ 90011 h 161448"/>
                <a:gd name="connsiteX329" fmla="*/ 293370 w 375760"/>
                <a:gd name="connsiteY329" fmla="*/ 88582 h 161448"/>
                <a:gd name="connsiteX330" fmla="*/ 298132 w 375760"/>
                <a:gd name="connsiteY330" fmla="*/ 88582 h 161448"/>
                <a:gd name="connsiteX331" fmla="*/ 303847 w 375760"/>
                <a:gd name="connsiteY331" fmla="*/ 87630 h 161448"/>
                <a:gd name="connsiteX332" fmla="*/ 311467 w 375760"/>
                <a:gd name="connsiteY332" fmla="*/ 79534 h 161448"/>
                <a:gd name="connsiteX333" fmla="*/ 311467 w 375760"/>
                <a:gd name="connsiteY333" fmla="*/ 77629 h 161448"/>
                <a:gd name="connsiteX334" fmla="*/ 311944 w 375760"/>
                <a:gd name="connsiteY334" fmla="*/ 75724 h 161448"/>
                <a:gd name="connsiteX335" fmla="*/ 314801 w 375760"/>
                <a:gd name="connsiteY335" fmla="*/ 73819 h 161448"/>
                <a:gd name="connsiteX336" fmla="*/ 318135 w 375760"/>
                <a:gd name="connsiteY336" fmla="*/ 71914 h 161448"/>
                <a:gd name="connsiteX337" fmla="*/ 324802 w 375760"/>
                <a:gd name="connsiteY337" fmla="*/ 67627 h 161448"/>
                <a:gd name="connsiteX338" fmla="*/ 338614 w 375760"/>
                <a:gd name="connsiteY338" fmla="*/ 61436 h 161448"/>
                <a:gd name="connsiteX339" fmla="*/ 343376 w 375760"/>
                <a:gd name="connsiteY339" fmla="*/ 59055 h 161448"/>
                <a:gd name="connsiteX340" fmla="*/ 345281 w 375760"/>
                <a:gd name="connsiteY340" fmla="*/ 59055 h 161448"/>
                <a:gd name="connsiteX341" fmla="*/ 350520 w 375760"/>
                <a:gd name="connsiteY341" fmla="*/ 57626 h 161448"/>
                <a:gd name="connsiteX342" fmla="*/ 359569 w 375760"/>
                <a:gd name="connsiteY342" fmla="*/ 54292 h 161448"/>
                <a:gd name="connsiteX343" fmla="*/ 361950 w 375760"/>
                <a:gd name="connsiteY343" fmla="*/ 50482 h 161448"/>
                <a:gd name="connsiteX344" fmla="*/ 364331 w 375760"/>
                <a:gd name="connsiteY344" fmla="*/ 49530 h 161448"/>
                <a:gd name="connsiteX345" fmla="*/ 374809 w 375760"/>
                <a:gd name="connsiteY345" fmla="*/ 49054 h 161448"/>
                <a:gd name="connsiteX346" fmla="*/ 375285 w 375760"/>
                <a:gd name="connsiteY346" fmla="*/ 48577 h 161448"/>
                <a:gd name="connsiteX347" fmla="*/ 375761 w 375760"/>
                <a:gd name="connsiteY347" fmla="*/ 48101 h 161448"/>
                <a:gd name="connsiteX348" fmla="*/ 375285 w 375760"/>
                <a:gd name="connsiteY348" fmla="*/ 44291 h 161448"/>
                <a:gd name="connsiteX349" fmla="*/ 48101 w 375760"/>
                <a:gd name="connsiteY349" fmla="*/ 138113 h 161448"/>
                <a:gd name="connsiteX350" fmla="*/ 46196 w 375760"/>
                <a:gd name="connsiteY350" fmla="*/ 138113 h 161448"/>
                <a:gd name="connsiteX351" fmla="*/ 44767 w 375760"/>
                <a:gd name="connsiteY351" fmla="*/ 136684 h 161448"/>
                <a:gd name="connsiteX352" fmla="*/ 43815 w 375760"/>
                <a:gd name="connsiteY352" fmla="*/ 135255 h 161448"/>
                <a:gd name="connsiteX353" fmla="*/ 43815 w 375760"/>
                <a:gd name="connsiteY353" fmla="*/ 134302 h 161448"/>
                <a:gd name="connsiteX354" fmla="*/ 44291 w 375760"/>
                <a:gd name="connsiteY354" fmla="*/ 134302 h 161448"/>
                <a:gd name="connsiteX355" fmla="*/ 46672 w 375760"/>
                <a:gd name="connsiteY355" fmla="*/ 134779 h 161448"/>
                <a:gd name="connsiteX356" fmla="*/ 50006 w 375760"/>
                <a:gd name="connsiteY356" fmla="*/ 135255 h 161448"/>
                <a:gd name="connsiteX357" fmla="*/ 50959 w 375760"/>
                <a:gd name="connsiteY357" fmla="*/ 135731 h 161448"/>
                <a:gd name="connsiteX358" fmla="*/ 50959 w 375760"/>
                <a:gd name="connsiteY358" fmla="*/ 136684 h 161448"/>
                <a:gd name="connsiteX359" fmla="*/ 48101 w 375760"/>
                <a:gd name="connsiteY359" fmla="*/ 138113 h 161448"/>
                <a:gd name="connsiteX360" fmla="*/ 68580 w 375760"/>
                <a:gd name="connsiteY360" fmla="*/ 133350 h 161448"/>
                <a:gd name="connsiteX361" fmla="*/ 68103 w 375760"/>
                <a:gd name="connsiteY361" fmla="*/ 133826 h 161448"/>
                <a:gd name="connsiteX362" fmla="*/ 66198 w 375760"/>
                <a:gd name="connsiteY362" fmla="*/ 134302 h 161448"/>
                <a:gd name="connsiteX363" fmla="*/ 62865 w 375760"/>
                <a:gd name="connsiteY363" fmla="*/ 134302 h 161448"/>
                <a:gd name="connsiteX364" fmla="*/ 60960 w 375760"/>
                <a:gd name="connsiteY364" fmla="*/ 133826 h 161448"/>
                <a:gd name="connsiteX365" fmla="*/ 61913 w 375760"/>
                <a:gd name="connsiteY365" fmla="*/ 130492 h 161448"/>
                <a:gd name="connsiteX366" fmla="*/ 61913 w 375760"/>
                <a:gd name="connsiteY366" fmla="*/ 130016 h 161448"/>
                <a:gd name="connsiteX367" fmla="*/ 61913 w 375760"/>
                <a:gd name="connsiteY367" fmla="*/ 130016 h 161448"/>
                <a:gd name="connsiteX368" fmla="*/ 60960 w 375760"/>
                <a:gd name="connsiteY368" fmla="*/ 129540 h 161448"/>
                <a:gd name="connsiteX369" fmla="*/ 59531 w 375760"/>
                <a:gd name="connsiteY369" fmla="*/ 128111 h 161448"/>
                <a:gd name="connsiteX370" fmla="*/ 59055 w 375760"/>
                <a:gd name="connsiteY370" fmla="*/ 126206 h 161448"/>
                <a:gd name="connsiteX371" fmla="*/ 59531 w 375760"/>
                <a:gd name="connsiteY371" fmla="*/ 124301 h 161448"/>
                <a:gd name="connsiteX372" fmla="*/ 60484 w 375760"/>
                <a:gd name="connsiteY372" fmla="*/ 123349 h 161448"/>
                <a:gd name="connsiteX373" fmla="*/ 60960 w 375760"/>
                <a:gd name="connsiteY373" fmla="*/ 123349 h 161448"/>
                <a:gd name="connsiteX374" fmla="*/ 62865 w 375760"/>
                <a:gd name="connsiteY374" fmla="*/ 126206 h 161448"/>
                <a:gd name="connsiteX375" fmla="*/ 64770 w 375760"/>
                <a:gd name="connsiteY375" fmla="*/ 127159 h 161448"/>
                <a:gd name="connsiteX376" fmla="*/ 68103 w 375760"/>
                <a:gd name="connsiteY376" fmla="*/ 127635 h 161448"/>
                <a:gd name="connsiteX377" fmla="*/ 66198 w 375760"/>
                <a:gd name="connsiteY377" fmla="*/ 130492 h 161448"/>
                <a:gd name="connsiteX378" fmla="*/ 68580 w 375760"/>
                <a:gd name="connsiteY378" fmla="*/ 133350 h 161448"/>
                <a:gd name="connsiteX379" fmla="*/ 87630 w 375760"/>
                <a:gd name="connsiteY379" fmla="*/ 131921 h 161448"/>
                <a:gd name="connsiteX380" fmla="*/ 86677 w 375760"/>
                <a:gd name="connsiteY380" fmla="*/ 133826 h 161448"/>
                <a:gd name="connsiteX381" fmla="*/ 85248 w 375760"/>
                <a:gd name="connsiteY381" fmla="*/ 133350 h 161448"/>
                <a:gd name="connsiteX382" fmla="*/ 83820 w 375760"/>
                <a:gd name="connsiteY382" fmla="*/ 132397 h 161448"/>
                <a:gd name="connsiteX383" fmla="*/ 84296 w 375760"/>
                <a:gd name="connsiteY383" fmla="*/ 131445 h 161448"/>
                <a:gd name="connsiteX384" fmla="*/ 86201 w 375760"/>
                <a:gd name="connsiteY384" fmla="*/ 130969 h 161448"/>
                <a:gd name="connsiteX385" fmla="*/ 87153 w 375760"/>
                <a:gd name="connsiteY385" fmla="*/ 130492 h 161448"/>
                <a:gd name="connsiteX386" fmla="*/ 88106 w 375760"/>
                <a:gd name="connsiteY386" fmla="*/ 130492 h 161448"/>
                <a:gd name="connsiteX387" fmla="*/ 87630 w 375760"/>
                <a:gd name="connsiteY387" fmla="*/ 131921 h 161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</a:cxnLst>
              <a:rect l="l" t="t" r="r" b="b"/>
              <a:pathLst>
                <a:path w="375760" h="161448">
                  <a:moveTo>
                    <a:pt x="375285" y="44291"/>
                  </a:moveTo>
                  <a:lnTo>
                    <a:pt x="374809" y="41910"/>
                  </a:lnTo>
                  <a:lnTo>
                    <a:pt x="370046" y="37147"/>
                  </a:lnTo>
                  <a:lnTo>
                    <a:pt x="364807" y="32861"/>
                  </a:lnTo>
                  <a:lnTo>
                    <a:pt x="360997" y="31909"/>
                  </a:lnTo>
                  <a:lnTo>
                    <a:pt x="353853" y="30956"/>
                  </a:lnTo>
                  <a:lnTo>
                    <a:pt x="350044" y="30956"/>
                  </a:lnTo>
                  <a:lnTo>
                    <a:pt x="348139" y="30004"/>
                  </a:lnTo>
                  <a:lnTo>
                    <a:pt x="346234" y="27622"/>
                  </a:lnTo>
                  <a:lnTo>
                    <a:pt x="343852" y="25241"/>
                  </a:lnTo>
                  <a:lnTo>
                    <a:pt x="340519" y="22860"/>
                  </a:lnTo>
                  <a:lnTo>
                    <a:pt x="339090" y="19050"/>
                  </a:lnTo>
                  <a:lnTo>
                    <a:pt x="337661" y="18574"/>
                  </a:lnTo>
                  <a:lnTo>
                    <a:pt x="335280" y="19050"/>
                  </a:lnTo>
                  <a:lnTo>
                    <a:pt x="331470" y="19050"/>
                  </a:lnTo>
                  <a:lnTo>
                    <a:pt x="329565" y="18574"/>
                  </a:lnTo>
                  <a:lnTo>
                    <a:pt x="326231" y="18097"/>
                  </a:lnTo>
                  <a:lnTo>
                    <a:pt x="320992" y="16669"/>
                  </a:lnTo>
                  <a:lnTo>
                    <a:pt x="317182" y="15240"/>
                  </a:lnTo>
                  <a:lnTo>
                    <a:pt x="311944" y="14764"/>
                  </a:lnTo>
                  <a:lnTo>
                    <a:pt x="309086" y="15240"/>
                  </a:lnTo>
                  <a:lnTo>
                    <a:pt x="300038" y="15716"/>
                  </a:lnTo>
                  <a:lnTo>
                    <a:pt x="292417" y="14288"/>
                  </a:lnTo>
                  <a:lnTo>
                    <a:pt x="286226" y="13811"/>
                  </a:lnTo>
                  <a:lnTo>
                    <a:pt x="282416" y="13811"/>
                  </a:lnTo>
                  <a:lnTo>
                    <a:pt x="280511" y="13811"/>
                  </a:lnTo>
                  <a:lnTo>
                    <a:pt x="277653" y="13811"/>
                  </a:lnTo>
                  <a:lnTo>
                    <a:pt x="273367" y="13335"/>
                  </a:lnTo>
                  <a:lnTo>
                    <a:pt x="267176" y="10954"/>
                  </a:lnTo>
                  <a:lnTo>
                    <a:pt x="264795" y="10954"/>
                  </a:lnTo>
                  <a:lnTo>
                    <a:pt x="263366" y="10954"/>
                  </a:lnTo>
                  <a:lnTo>
                    <a:pt x="253365" y="12859"/>
                  </a:lnTo>
                  <a:lnTo>
                    <a:pt x="248602" y="13335"/>
                  </a:lnTo>
                  <a:lnTo>
                    <a:pt x="238601" y="13335"/>
                  </a:lnTo>
                  <a:lnTo>
                    <a:pt x="229076" y="13335"/>
                  </a:lnTo>
                  <a:lnTo>
                    <a:pt x="225742" y="12859"/>
                  </a:lnTo>
                  <a:lnTo>
                    <a:pt x="223838" y="12859"/>
                  </a:lnTo>
                  <a:lnTo>
                    <a:pt x="220027" y="17145"/>
                  </a:lnTo>
                  <a:lnTo>
                    <a:pt x="218598" y="17621"/>
                  </a:lnTo>
                  <a:lnTo>
                    <a:pt x="209550" y="16669"/>
                  </a:lnTo>
                  <a:lnTo>
                    <a:pt x="198596" y="13811"/>
                  </a:lnTo>
                  <a:lnTo>
                    <a:pt x="190976" y="10954"/>
                  </a:lnTo>
                  <a:lnTo>
                    <a:pt x="184309" y="7620"/>
                  </a:lnTo>
                  <a:lnTo>
                    <a:pt x="175736" y="2381"/>
                  </a:lnTo>
                  <a:lnTo>
                    <a:pt x="170497" y="0"/>
                  </a:lnTo>
                  <a:lnTo>
                    <a:pt x="169545" y="1429"/>
                  </a:lnTo>
                  <a:lnTo>
                    <a:pt x="168116" y="1905"/>
                  </a:lnTo>
                  <a:lnTo>
                    <a:pt x="166211" y="1905"/>
                  </a:lnTo>
                  <a:lnTo>
                    <a:pt x="161448" y="1429"/>
                  </a:lnTo>
                  <a:lnTo>
                    <a:pt x="159067" y="3810"/>
                  </a:lnTo>
                  <a:lnTo>
                    <a:pt x="153352" y="5715"/>
                  </a:lnTo>
                  <a:lnTo>
                    <a:pt x="149542" y="7144"/>
                  </a:lnTo>
                  <a:lnTo>
                    <a:pt x="147638" y="9049"/>
                  </a:lnTo>
                  <a:lnTo>
                    <a:pt x="143827" y="21431"/>
                  </a:lnTo>
                  <a:lnTo>
                    <a:pt x="142875" y="25717"/>
                  </a:lnTo>
                  <a:lnTo>
                    <a:pt x="145256" y="33338"/>
                  </a:lnTo>
                  <a:lnTo>
                    <a:pt x="142398" y="32861"/>
                  </a:lnTo>
                  <a:lnTo>
                    <a:pt x="139065" y="30956"/>
                  </a:lnTo>
                  <a:lnTo>
                    <a:pt x="138113" y="29527"/>
                  </a:lnTo>
                  <a:lnTo>
                    <a:pt x="134778" y="28575"/>
                  </a:lnTo>
                  <a:lnTo>
                    <a:pt x="123348" y="27146"/>
                  </a:lnTo>
                  <a:lnTo>
                    <a:pt x="121444" y="25241"/>
                  </a:lnTo>
                  <a:lnTo>
                    <a:pt x="120015" y="23813"/>
                  </a:lnTo>
                  <a:lnTo>
                    <a:pt x="117157" y="22860"/>
                  </a:lnTo>
                  <a:lnTo>
                    <a:pt x="112871" y="22384"/>
                  </a:lnTo>
                  <a:lnTo>
                    <a:pt x="103822" y="19050"/>
                  </a:lnTo>
                  <a:lnTo>
                    <a:pt x="100013" y="19050"/>
                  </a:lnTo>
                  <a:lnTo>
                    <a:pt x="88106" y="16669"/>
                  </a:lnTo>
                  <a:lnTo>
                    <a:pt x="86201" y="16669"/>
                  </a:lnTo>
                  <a:lnTo>
                    <a:pt x="85248" y="16669"/>
                  </a:lnTo>
                  <a:lnTo>
                    <a:pt x="80486" y="18097"/>
                  </a:lnTo>
                  <a:lnTo>
                    <a:pt x="77628" y="18574"/>
                  </a:lnTo>
                  <a:lnTo>
                    <a:pt x="74295" y="18097"/>
                  </a:lnTo>
                  <a:lnTo>
                    <a:pt x="68580" y="20002"/>
                  </a:lnTo>
                  <a:lnTo>
                    <a:pt x="65722" y="22860"/>
                  </a:lnTo>
                  <a:lnTo>
                    <a:pt x="63341" y="26194"/>
                  </a:lnTo>
                  <a:lnTo>
                    <a:pt x="60960" y="28099"/>
                  </a:lnTo>
                  <a:lnTo>
                    <a:pt x="60484" y="31432"/>
                  </a:lnTo>
                  <a:lnTo>
                    <a:pt x="58578" y="32861"/>
                  </a:lnTo>
                  <a:lnTo>
                    <a:pt x="56673" y="36195"/>
                  </a:lnTo>
                  <a:lnTo>
                    <a:pt x="56673" y="38100"/>
                  </a:lnTo>
                  <a:lnTo>
                    <a:pt x="58578" y="40005"/>
                  </a:lnTo>
                  <a:lnTo>
                    <a:pt x="59531" y="39052"/>
                  </a:lnTo>
                  <a:lnTo>
                    <a:pt x="61436" y="38100"/>
                  </a:lnTo>
                  <a:lnTo>
                    <a:pt x="64770" y="39529"/>
                  </a:lnTo>
                  <a:lnTo>
                    <a:pt x="67627" y="41434"/>
                  </a:lnTo>
                  <a:lnTo>
                    <a:pt x="68103" y="42386"/>
                  </a:lnTo>
                  <a:lnTo>
                    <a:pt x="68103" y="43339"/>
                  </a:lnTo>
                  <a:lnTo>
                    <a:pt x="61436" y="46672"/>
                  </a:lnTo>
                  <a:lnTo>
                    <a:pt x="57150" y="48101"/>
                  </a:lnTo>
                  <a:lnTo>
                    <a:pt x="55245" y="48577"/>
                  </a:lnTo>
                  <a:lnTo>
                    <a:pt x="54769" y="49054"/>
                  </a:lnTo>
                  <a:lnTo>
                    <a:pt x="53340" y="52864"/>
                  </a:lnTo>
                  <a:lnTo>
                    <a:pt x="50959" y="53340"/>
                  </a:lnTo>
                  <a:lnTo>
                    <a:pt x="47625" y="54769"/>
                  </a:lnTo>
                  <a:lnTo>
                    <a:pt x="45244" y="56674"/>
                  </a:lnTo>
                  <a:lnTo>
                    <a:pt x="41434" y="60960"/>
                  </a:lnTo>
                  <a:lnTo>
                    <a:pt x="31909" y="67151"/>
                  </a:lnTo>
                  <a:lnTo>
                    <a:pt x="31909" y="68580"/>
                  </a:lnTo>
                  <a:lnTo>
                    <a:pt x="32861" y="69532"/>
                  </a:lnTo>
                  <a:lnTo>
                    <a:pt x="35719" y="70009"/>
                  </a:lnTo>
                  <a:lnTo>
                    <a:pt x="39528" y="71914"/>
                  </a:lnTo>
                  <a:lnTo>
                    <a:pt x="41910" y="73342"/>
                  </a:lnTo>
                  <a:lnTo>
                    <a:pt x="47625" y="71438"/>
                  </a:lnTo>
                  <a:lnTo>
                    <a:pt x="49053" y="71914"/>
                  </a:lnTo>
                  <a:lnTo>
                    <a:pt x="50482" y="73819"/>
                  </a:lnTo>
                  <a:lnTo>
                    <a:pt x="51911" y="79534"/>
                  </a:lnTo>
                  <a:lnTo>
                    <a:pt x="54769" y="80963"/>
                  </a:lnTo>
                  <a:lnTo>
                    <a:pt x="58102" y="81915"/>
                  </a:lnTo>
                  <a:lnTo>
                    <a:pt x="60484" y="82391"/>
                  </a:lnTo>
                  <a:lnTo>
                    <a:pt x="63341" y="83820"/>
                  </a:lnTo>
                  <a:lnTo>
                    <a:pt x="67151" y="84296"/>
                  </a:lnTo>
                  <a:lnTo>
                    <a:pt x="69532" y="83820"/>
                  </a:lnTo>
                  <a:lnTo>
                    <a:pt x="72866" y="84772"/>
                  </a:lnTo>
                  <a:lnTo>
                    <a:pt x="73342" y="84296"/>
                  </a:lnTo>
                  <a:lnTo>
                    <a:pt x="73819" y="76200"/>
                  </a:lnTo>
                  <a:lnTo>
                    <a:pt x="76676" y="77629"/>
                  </a:lnTo>
                  <a:lnTo>
                    <a:pt x="78105" y="77629"/>
                  </a:lnTo>
                  <a:lnTo>
                    <a:pt x="79534" y="76676"/>
                  </a:lnTo>
                  <a:lnTo>
                    <a:pt x="80010" y="75247"/>
                  </a:lnTo>
                  <a:lnTo>
                    <a:pt x="80486" y="72390"/>
                  </a:lnTo>
                  <a:lnTo>
                    <a:pt x="80010" y="69532"/>
                  </a:lnTo>
                  <a:lnTo>
                    <a:pt x="81439" y="68104"/>
                  </a:lnTo>
                  <a:lnTo>
                    <a:pt x="82391" y="67627"/>
                  </a:lnTo>
                  <a:lnTo>
                    <a:pt x="82867" y="68104"/>
                  </a:lnTo>
                  <a:lnTo>
                    <a:pt x="83344" y="68580"/>
                  </a:lnTo>
                  <a:lnTo>
                    <a:pt x="83344" y="70961"/>
                  </a:lnTo>
                  <a:lnTo>
                    <a:pt x="85248" y="71914"/>
                  </a:lnTo>
                  <a:lnTo>
                    <a:pt x="86201" y="72390"/>
                  </a:lnTo>
                  <a:lnTo>
                    <a:pt x="87153" y="74295"/>
                  </a:lnTo>
                  <a:lnTo>
                    <a:pt x="88106" y="76200"/>
                  </a:lnTo>
                  <a:lnTo>
                    <a:pt x="88582" y="80963"/>
                  </a:lnTo>
                  <a:lnTo>
                    <a:pt x="91440" y="81439"/>
                  </a:lnTo>
                  <a:lnTo>
                    <a:pt x="94773" y="82391"/>
                  </a:lnTo>
                  <a:lnTo>
                    <a:pt x="96678" y="81439"/>
                  </a:lnTo>
                  <a:lnTo>
                    <a:pt x="98107" y="81915"/>
                  </a:lnTo>
                  <a:lnTo>
                    <a:pt x="98584" y="84296"/>
                  </a:lnTo>
                  <a:lnTo>
                    <a:pt x="98584" y="86201"/>
                  </a:lnTo>
                  <a:lnTo>
                    <a:pt x="98584" y="87630"/>
                  </a:lnTo>
                  <a:lnTo>
                    <a:pt x="99536" y="88106"/>
                  </a:lnTo>
                  <a:lnTo>
                    <a:pt x="102394" y="87154"/>
                  </a:lnTo>
                  <a:lnTo>
                    <a:pt x="104775" y="87154"/>
                  </a:lnTo>
                  <a:lnTo>
                    <a:pt x="107156" y="88106"/>
                  </a:lnTo>
                  <a:lnTo>
                    <a:pt x="110014" y="89535"/>
                  </a:lnTo>
                  <a:lnTo>
                    <a:pt x="113823" y="93345"/>
                  </a:lnTo>
                  <a:lnTo>
                    <a:pt x="115252" y="93821"/>
                  </a:lnTo>
                  <a:lnTo>
                    <a:pt x="120967" y="94297"/>
                  </a:lnTo>
                  <a:lnTo>
                    <a:pt x="122396" y="95250"/>
                  </a:lnTo>
                  <a:lnTo>
                    <a:pt x="124301" y="95250"/>
                  </a:lnTo>
                  <a:lnTo>
                    <a:pt x="126682" y="94774"/>
                  </a:lnTo>
                  <a:lnTo>
                    <a:pt x="131445" y="96202"/>
                  </a:lnTo>
                  <a:lnTo>
                    <a:pt x="131445" y="97155"/>
                  </a:lnTo>
                  <a:lnTo>
                    <a:pt x="130492" y="98107"/>
                  </a:lnTo>
                  <a:lnTo>
                    <a:pt x="119063" y="103346"/>
                  </a:lnTo>
                  <a:lnTo>
                    <a:pt x="118110" y="104775"/>
                  </a:lnTo>
                  <a:lnTo>
                    <a:pt x="115728" y="106680"/>
                  </a:lnTo>
                  <a:lnTo>
                    <a:pt x="113347" y="108109"/>
                  </a:lnTo>
                  <a:lnTo>
                    <a:pt x="111919" y="108109"/>
                  </a:lnTo>
                  <a:lnTo>
                    <a:pt x="106203" y="105727"/>
                  </a:lnTo>
                  <a:lnTo>
                    <a:pt x="105727" y="106204"/>
                  </a:lnTo>
                  <a:lnTo>
                    <a:pt x="105251" y="107156"/>
                  </a:lnTo>
                  <a:lnTo>
                    <a:pt x="105251" y="108109"/>
                  </a:lnTo>
                  <a:lnTo>
                    <a:pt x="106680" y="110490"/>
                  </a:lnTo>
                  <a:lnTo>
                    <a:pt x="106203" y="111919"/>
                  </a:lnTo>
                  <a:lnTo>
                    <a:pt x="105251" y="112871"/>
                  </a:lnTo>
                  <a:lnTo>
                    <a:pt x="101917" y="111919"/>
                  </a:lnTo>
                  <a:lnTo>
                    <a:pt x="101441" y="111442"/>
                  </a:lnTo>
                  <a:lnTo>
                    <a:pt x="101441" y="110966"/>
                  </a:lnTo>
                  <a:lnTo>
                    <a:pt x="100013" y="110966"/>
                  </a:lnTo>
                  <a:lnTo>
                    <a:pt x="98107" y="111442"/>
                  </a:lnTo>
                  <a:lnTo>
                    <a:pt x="94297" y="115252"/>
                  </a:lnTo>
                  <a:lnTo>
                    <a:pt x="92869" y="117157"/>
                  </a:lnTo>
                  <a:lnTo>
                    <a:pt x="92392" y="118586"/>
                  </a:lnTo>
                  <a:lnTo>
                    <a:pt x="90488" y="119063"/>
                  </a:lnTo>
                  <a:lnTo>
                    <a:pt x="88582" y="119539"/>
                  </a:lnTo>
                  <a:lnTo>
                    <a:pt x="86201" y="121444"/>
                  </a:lnTo>
                  <a:lnTo>
                    <a:pt x="83344" y="122872"/>
                  </a:lnTo>
                  <a:lnTo>
                    <a:pt x="82391" y="121920"/>
                  </a:lnTo>
                  <a:lnTo>
                    <a:pt x="81915" y="120967"/>
                  </a:lnTo>
                  <a:lnTo>
                    <a:pt x="81439" y="120491"/>
                  </a:lnTo>
                  <a:lnTo>
                    <a:pt x="79534" y="120967"/>
                  </a:lnTo>
                  <a:lnTo>
                    <a:pt x="77628" y="120967"/>
                  </a:lnTo>
                  <a:lnTo>
                    <a:pt x="75247" y="119539"/>
                  </a:lnTo>
                  <a:lnTo>
                    <a:pt x="72390" y="118110"/>
                  </a:lnTo>
                  <a:lnTo>
                    <a:pt x="70009" y="117634"/>
                  </a:lnTo>
                  <a:lnTo>
                    <a:pt x="62865" y="118110"/>
                  </a:lnTo>
                  <a:lnTo>
                    <a:pt x="59531" y="118586"/>
                  </a:lnTo>
                  <a:lnTo>
                    <a:pt x="58578" y="119063"/>
                  </a:lnTo>
                  <a:lnTo>
                    <a:pt x="58578" y="120015"/>
                  </a:lnTo>
                  <a:lnTo>
                    <a:pt x="58102" y="121444"/>
                  </a:lnTo>
                  <a:lnTo>
                    <a:pt x="50959" y="123825"/>
                  </a:lnTo>
                  <a:lnTo>
                    <a:pt x="47625" y="125730"/>
                  </a:lnTo>
                  <a:lnTo>
                    <a:pt x="47148" y="129064"/>
                  </a:lnTo>
                  <a:lnTo>
                    <a:pt x="46196" y="130016"/>
                  </a:lnTo>
                  <a:lnTo>
                    <a:pt x="44767" y="130969"/>
                  </a:lnTo>
                  <a:lnTo>
                    <a:pt x="43339" y="130969"/>
                  </a:lnTo>
                  <a:lnTo>
                    <a:pt x="40957" y="127159"/>
                  </a:lnTo>
                  <a:lnTo>
                    <a:pt x="38576" y="126206"/>
                  </a:lnTo>
                  <a:lnTo>
                    <a:pt x="35242" y="124777"/>
                  </a:lnTo>
                  <a:lnTo>
                    <a:pt x="28575" y="121920"/>
                  </a:lnTo>
                  <a:lnTo>
                    <a:pt x="25241" y="120967"/>
                  </a:lnTo>
                  <a:lnTo>
                    <a:pt x="18573" y="122872"/>
                  </a:lnTo>
                  <a:lnTo>
                    <a:pt x="10477" y="125254"/>
                  </a:lnTo>
                  <a:lnTo>
                    <a:pt x="9048" y="126682"/>
                  </a:lnTo>
                  <a:lnTo>
                    <a:pt x="8096" y="128111"/>
                  </a:lnTo>
                  <a:lnTo>
                    <a:pt x="8096" y="129540"/>
                  </a:lnTo>
                  <a:lnTo>
                    <a:pt x="8572" y="130969"/>
                  </a:lnTo>
                  <a:lnTo>
                    <a:pt x="8096" y="132397"/>
                  </a:lnTo>
                  <a:lnTo>
                    <a:pt x="6667" y="132874"/>
                  </a:lnTo>
                  <a:lnTo>
                    <a:pt x="4286" y="131445"/>
                  </a:lnTo>
                  <a:lnTo>
                    <a:pt x="2381" y="130492"/>
                  </a:lnTo>
                  <a:lnTo>
                    <a:pt x="1428" y="132397"/>
                  </a:lnTo>
                  <a:lnTo>
                    <a:pt x="476" y="136207"/>
                  </a:lnTo>
                  <a:lnTo>
                    <a:pt x="0" y="138589"/>
                  </a:lnTo>
                  <a:lnTo>
                    <a:pt x="1905" y="142399"/>
                  </a:lnTo>
                  <a:lnTo>
                    <a:pt x="2381" y="148114"/>
                  </a:lnTo>
                  <a:lnTo>
                    <a:pt x="5715" y="147638"/>
                  </a:lnTo>
                  <a:lnTo>
                    <a:pt x="8096" y="147638"/>
                  </a:lnTo>
                  <a:lnTo>
                    <a:pt x="12859" y="146209"/>
                  </a:lnTo>
                  <a:lnTo>
                    <a:pt x="15240" y="146209"/>
                  </a:lnTo>
                  <a:lnTo>
                    <a:pt x="19050" y="147161"/>
                  </a:lnTo>
                  <a:lnTo>
                    <a:pt x="25241" y="147161"/>
                  </a:lnTo>
                  <a:lnTo>
                    <a:pt x="30003" y="146685"/>
                  </a:lnTo>
                  <a:lnTo>
                    <a:pt x="31432" y="146685"/>
                  </a:lnTo>
                  <a:lnTo>
                    <a:pt x="32385" y="145732"/>
                  </a:lnTo>
                  <a:lnTo>
                    <a:pt x="33814" y="146209"/>
                  </a:lnTo>
                  <a:lnTo>
                    <a:pt x="35242" y="147638"/>
                  </a:lnTo>
                  <a:lnTo>
                    <a:pt x="40481" y="146209"/>
                  </a:lnTo>
                  <a:lnTo>
                    <a:pt x="44291" y="146209"/>
                  </a:lnTo>
                  <a:lnTo>
                    <a:pt x="46672" y="146685"/>
                  </a:lnTo>
                  <a:lnTo>
                    <a:pt x="48101" y="147161"/>
                  </a:lnTo>
                  <a:lnTo>
                    <a:pt x="50482" y="150971"/>
                  </a:lnTo>
                  <a:lnTo>
                    <a:pt x="52388" y="153353"/>
                  </a:lnTo>
                  <a:lnTo>
                    <a:pt x="54769" y="154305"/>
                  </a:lnTo>
                  <a:lnTo>
                    <a:pt x="61913" y="153829"/>
                  </a:lnTo>
                  <a:lnTo>
                    <a:pt x="63817" y="150495"/>
                  </a:lnTo>
                  <a:lnTo>
                    <a:pt x="65722" y="149542"/>
                  </a:lnTo>
                  <a:lnTo>
                    <a:pt x="68580" y="149066"/>
                  </a:lnTo>
                  <a:lnTo>
                    <a:pt x="70961" y="148590"/>
                  </a:lnTo>
                  <a:lnTo>
                    <a:pt x="72866" y="147161"/>
                  </a:lnTo>
                  <a:lnTo>
                    <a:pt x="75247" y="146209"/>
                  </a:lnTo>
                  <a:lnTo>
                    <a:pt x="77628" y="146209"/>
                  </a:lnTo>
                  <a:lnTo>
                    <a:pt x="78581" y="147161"/>
                  </a:lnTo>
                  <a:lnTo>
                    <a:pt x="79057" y="148114"/>
                  </a:lnTo>
                  <a:lnTo>
                    <a:pt x="78581" y="149542"/>
                  </a:lnTo>
                  <a:lnTo>
                    <a:pt x="78581" y="150971"/>
                  </a:lnTo>
                  <a:lnTo>
                    <a:pt x="80010" y="151924"/>
                  </a:lnTo>
                  <a:lnTo>
                    <a:pt x="84296" y="152400"/>
                  </a:lnTo>
                  <a:lnTo>
                    <a:pt x="86201" y="153353"/>
                  </a:lnTo>
                  <a:lnTo>
                    <a:pt x="86201" y="155257"/>
                  </a:lnTo>
                  <a:lnTo>
                    <a:pt x="85725" y="158115"/>
                  </a:lnTo>
                  <a:lnTo>
                    <a:pt x="87630" y="159067"/>
                  </a:lnTo>
                  <a:lnTo>
                    <a:pt x="88582" y="159067"/>
                  </a:lnTo>
                  <a:lnTo>
                    <a:pt x="94773" y="156210"/>
                  </a:lnTo>
                  <a:lnTo>
                    <a:pt x="96678" y="156210"/>
                  </a:lnTo>
                  <a:lnTo>
                    <a:pt x="98107" y="157639"/>
                  </a:lnTo>
                  <a:lnTo>
                    <a:pt x="100489" y="159544"/>
                  </a:lnTo>
                  <a:lnTo>
                    <a:pt x="103346" y="161449"/>
                  </a:lnTo>
                  <a:lnTo>
                    <a:pt x="103822" y="160972"/>
                  </a:lnTo>
                  <a:lnTo>
                    <a:pt x="105251" y="158591"/>
                  </a:lnTo>
                  <a:lnTo>
                    <a:pt x="107632" y="156210"/>
                  </a:lnTo>
                  <a:lnTo>
                    <a:pt x="111919" y="155257"/>
                  </a:lnTo>
                  <a:lnTo>
                    <a:pt x="114300" y="154305"/>
                  </a:lnTo>
                  <a:lnTo>
                    <a:pt x="116681" y="153829"/>
                  </a:lnTo>
                  <a:lnTo>
                    <a:pt x="124777" y="154781"/>
                  </a:lnTo>
                  <a:lnTo>
                    <a:pt x="127159" y="154781"/>
                  </a:lnTo>
                  <a:lnTo>
                    <a:pt x="132397" y="154781"/>
                  </a:lnTo>
                  <a:lnTo>
                    <a:pt x="136684" y="154305"/>
                  </a:lnTo>
                  <a:lnTo>
                    <a:pt x="140017" y="152876"/>
                  </a:lnTo>
                  <a:lnTo>
                    <a:pt x="141922" y="151447"/>
                  </a:lnTo>
                  <a:lnTo>
                    <a:pt x="144780" y="150971"/>
                  </a:lnTo>
                  <a:lnTo>
                    <a:pt x="148590" y="150971"/>
                  </a:lnTo>
                  <a:lnTo>
                    <a:pt x="150495" y="151447"/>
                  </a:lnTo>
                  <a:lnTo>
                    <a:pt x="153352" y="150971"/>
                  </a:lnTo>
                  <a:lnTo>
                    <a:pt x="157163" y="150019"/>
                  </a:lnTo>
                  <a:lnTo>
                    <a:pt x="159067" y="148114"/>
                  </a:lnTo>
                  <a:lnTo>
                    <a:pt x="160020" y="146209"/>
                  </a:lnTo>
                  <a:lnTo>
                    <a:pt x="160496" y="145256"/>
                  </a:lnTo>
                  <a:lnTo>
                    <a:pt x="159544" y="140970"/>
                  </a:lnTo>
                  <a:lnTo>
                    <a:pt x="158115" y="139065"/>
                  </a:lnTo>
                  <a:lnTo>
                    <a:pt x="158115" y="137636"/>
                  </a:lnTo>
                  <a:lnTo>
                    <a:pt x="158591" y="136684"/>
                  </a:lnTo>
                  <a:lnTo>
                    <a:pt x="159544" y="134779"/>
                  </a:lnTo>
                  <a:lnTo>
                    <a:pt x="161448" y="130969"/>
                  </a:lnTo>
                  <a:lnTo>
                    <a:pt x="163353" y="128588"/>
                  </a:lnTo>
                  <a:lnTo>
                    <a:pt x="164306" y="128111"/>
                  </a:lnTo>
                  <a:lnTo>
                    <a:pt x="166688" y="127635"/>
                  </a:lnTo>
                  <a:lnTo>
                    <a:pt x="171926" y="127159"/>
                  </a:lnTo>
                  <a:lnTo>
                    <a:pt x="177641" y="125254"/>
                  </a:lnTo>
                  <a:lnTo>
                    <a:pt x="184309" y="120015"/>
                  </a:lnTo>
                  <a:lnTo>
                    <a:pt x="186690" y="118586"/>
                  </a:lnTo>
                  <a:lnTo>
                    <a:pt x="189547" y="117634"/>
                  </a:lnTo>
                  <a:lnTo>
                    <a:pt x="191452" y="117634"/>
                  </a:lnTo>
                  <a:lnTo>
                    <a:pt x="191928" y="117157"/>
                  </a:lnTo>
                  <a:lnTo>
                    <a:pt x="190500" y="113824"/>
                  </a:lnTo>
                  <a:lnTo>
                    <a:pt x="190976" y="112395"/>
                  </a:lnTo>
                  <a:lnTo>
                    <a:pt x="191928" y="111442"/>
                  </a:lnTo>
                  <a:lnTo>
                    <a:pt x="192881" y="110966"/>
                  </a:lnTo>
                  <a:lnTo>
                    <a:pt x="197644" y="112871"/>
                  </a:lnTo>
                  <a:lnTo>
                    <a:pt x="201453" y="112871"/>
                  </a:lnTo>
                  <a:lnTo>
                    <a:pt x="205740" y="111919"/>
                  </a:lnTo>
                  <a:lnTo>
                    <a:pt x="215265" y="106204"/>
                  </a:lnTo>
                  <a:lnTo>
                    <a:pt x="216217" y="106204"/>
                  </a:lnTo>
                  <a:lnTo>
                    <a:pt x="217170" y="107156"/>
                  </a:lnTo>
                  <a:lnTo>
                    <a:pt x="218122" y="110490"/>
                  </a:lnTo>
                  <a:lnTo>
                    <a:pt x="219551" y="118110"/>
                  </a:lnTo>
                  <a:lnTo>
                    <a:pt x="220503" y="119063"/>
                  </a:lnTo>
                  <a:lnTo>
                    <a:pt x="227171" y="119063"/>
                  </a:lnTo>
                  <a:lnTo>
                    <a:pt x="231457" y="116205"/>
                  </a:lnTo>
                  <a:lnTo>
                    <a:pt x="233363" y="115729"/>
                  </a:lnTo>
                  <a:lnTo>
                    <a:pt x="236696" y="116205"/>
                  </a:lnTo>
                  <a:lnTo>
                    <a:pt x="238601" y="114776"/>
                  </a:lnTo>
                  <a:lnTo>
                    <a:pt x="240506" y="113824"/>
                  </a:lnTo>
                  <a:lnTo>
                    <a:pt x="242411" y="117157"/>
                  </a:lnTo>
                  <a:lnTo>
                    <a:pt x="245269" y="115729"/>
                  </a:lnTo>
                  <a:lnTo>
                    <a:pt x="248126" y="113347"/>
                  </a:lnTo>
                  <a:lnTo>
                    <a:pt x="249555" y="110966"/>
                  </a:lnTo>
                  <a:lnTo>
                    <a:pt x="251460" y="108109"/>
                  </a:lnTo>
                  <a:lnTo>
                    <a:pt x="252889" y="104775"/>
                  </a:lnTo>
                  <a:lnTo>
                    <a:pt x="253365" y="101441"/>
                  </a:lnTo>
                  <a:lnTo>
                    <a:pt x="254317" y="100013"/>
                  </a:lnTo>
                  <a:lnTo>
                    <a:pt x="255746" y="98584"/>
                  </a:lnTo>
                  <a:lnTo>
                    <a:pt x="259556" y="91916"/>
                  </a:lnTo>
                  <a:lnTo>
                    <a:pt x="262414" y="90011"/>
                  </a:lnTo>
                  <a:lnTo>
                    <a:pt x="265271" y="89535"/>
                  </a:lnTo>
                  <a:lnTo>
                    <a:pt x="271939" y="90488"/>
                  </a:lnTo>
                  <a:lnTo>
                    <a:pt x="275272" y="90488"/>
                  </a:lnTo>
                  <a:lnTo>
                    <a:pt x="285273" y="91440"/>
                  </a:lnTo>
                  <a:lnTo>
                    <a:pt x="290036" y="90011"/>
                  </a:lnTo>
                  <a:lnTo>
                    <a:pt x="293370" y="88582"/>
                  </a:lnTo>
                  <a:lnTo>
                    <a:pt x="298132" y="88582"/>
                  </a:lnTo>
                  <a:lnTo>
                    <a:pt x="303847" y="87630"/>
                  </a:lnTo>
                  <a:lnTo>
                    <a:pt x="311467" y="79534"/>
                  </a:lnTo>
                  <a:lnTo>
                    <a:pt x="311467" y="77629"/>
                  </a:lnTo>
                  <a:lnTo>
                    <a:pt x="311944" y="75724"/>
                  </a:lnTo>
                  <a:lnTo>
                    <a:pt x="314801" y="73819"/>
                  </a:lnTo>
                  <a:lnTo>
                    <a:pt x="318135" y="71914"/>
                  </a:lnTo>
                  <a:lnTo>
                    <a:pt x="324802" y="67627"/>
                  </a:lnTo>
                  <a:lnTo>
                    <a:pt x="338614" y="61436"/>
                  </a:lnTo>
                  <a:lnTo>
                    <a:pt x="343376" y="59055"/>
                  </a:lnTo>
                  <a:lnTo>
                    <a:pt x="345281" y="59055"/>
                  </a:lnTo>
                  <a:lnTo>
                    <a:pt x="350520" y="57626"/>
                  </a:lnTo>
                  <a:lnTo>
                    <a:pt x="359569" y="54292"/>
                  </a:lnTo>
                  <a:lnTo>
                    <a:pt x="361950" y="50482"/>
                  </a:lnTo>
                  <a:lnTo>
                    <a:pt x="364331" y="49530"/>
                  </a:lnTo>
                  <a:lnTo>
                    <a:pt x="374809" y="49054"/>
                  </a:lnTo>
                  <a:lnTo>
                    <a:pt x="375285" y="48577"/>
                  </a:lnTo>
                  <a:lnTo>
                    <a:pt x="375761" y="48101"/>
                  </a:lnTo>
                  <a:lnTo>
                    <a:pt x="375285" y="44291"/>
                  </a:lnTo>
                  <a:close/>
                  <a:moveTo>
                    <a:pt x="48101" y="138113"/>
                  </a:moveTo>
                  <a:lnTo>
                    <a:pt x="46196" y="138113"/>
                  </a:lnTo>
                  <a:lnTo>
                    <a:pt x="44767" y="136684"/>
                  </a:lnTo>
                  <a:lnTo>
                    <a:pt x="43815" y="135255"/>
                  </a:lnTo>
                  <a:lnTo>
                    <a:pt x="43815" y="134302"/>
                  </a:lnTo>
                  <a:lnTo>
                    <a:pt x="44291" y="134302"/>
                  </a:lnTo>
                  <a:lnTo>
                    <a:pt x="46672" y="134779"/>
                  </a:lnTo>
                  <a:lnTo>
                    <a:pt x="50006" y="135255"/>
                  </a:lnTo>
                  <a:lnTo>
                    <a:pt x="50959" y="135731"/>
                  </a:lnTo>
                  <a:lnTo>
                    <a:pt x="50959" y="136684"/>
                  </a:lnTo>
                  <a:lnTo>
                    <a:pt x="48101" y="138113"/>
                  </a:lnTo>
                  <a:close/>
                  <a:moveTo>
                    <a:pt x="68580" y="133350"/>
                  </a:moveTo>
                  <a:lnTo>
                    <a:pt x="68103" y="133826"/>
                  </a:lnTo>
                  <a:lnTo>
                    <a:pt x="66198" y="134302"/>
                  </a:lnTo>
                  <a:lnTo>
                    <a:pt x="62865" y="134302"/>
                  </a:lnTo>
                  <a:lnTo>
                    <a:pt x="60960" y="133826"/>
                  </a:lnTo>
                  <a:lnTo>
                    <a:pt x="61913" y="130492"/>
                  </a:lnTo>
                  <a:lnTo>
                    <a:pt x="61913" y="130016"/>
                  </a:lnTo>
                  <a:lnTo>
                    <a:pt x="61913" y="130016"/>
                  </a:lnTo>
                  <a:lnTo>
                    <a:pt x="60960" y="129540"/>
                  </a:lnTo>
                  <a:lnTo>
                    <a:pt x="59531" y="128111"/>
                  </a:lnTo>
                  <a:lnTo>
                    <a:pt x="59055" y="126206"/>
                  </a:lnTo>
                  <a:lnTo>
                    <a:pt x="59531" y="124301"/>
                  </a:lnTo>
                  <a:lnTo>
                    <a:pt x="60484" y="123349"/>
                  </a:lnTo>
                  <a:lnTo>
                    <a:pt x="60960" y="123349"/>
                  </a:lnTo>
                  <a:lnTo>
                    <a:pt x="62865" y="126206"/>
                  </a:lnTo>
                  <a:lnTo>
                    <a:pt x="64770" y="127159"/>
                  </a:lnTo>
                  <a:lnTo>
                    <a:pt x="68103" y="127635"/>
                  </a:lnTo>
                  <a:lnTo>
                    <a:pt x="66198" y="130492"/>
                  </a:lnTo>
                  <a:lnTo>
                    <a:pt x="68580" y="133350"/>
                  </a:lnTo>
                  <a:close/>
                  <a:moveTo>
                    <a:pt x="87630" y="131921"/>
                  </a:moveTo>
                  <a:lnTo>
                    <a:pt x="86677" y="133826"/>
                  </a:lnTo>
                  <a:lnTo>
                    <a:pt x="85248" y="133350"/>
                  </a:lnTo>
                  <a:lnTo>
                    <a:pt x="83820" y="132397"/>
                  </a:lnTo>
                  <a:lnTo>
                    <a:pt x="84296" y="131445"/>
                  </a:lnTo>
                  <a:lnTo>
                    <a:pt x="86201" y="130969"/>
                  </a:lnTo>
                  <a:lnTo>
                    <a:pt x="87153" y="130492"/>
                  </a:lnTo>
                  <a:lnTo>
                    <a:pt x="88106" y="130492"/>
                  </a:lnTo>
                  <a:lnTo>
                    <a:pt x="87630" y="131921"/>
                  </a:lnTo>
                  <a:close/>
                </a:path>
              </a:pathLst>
            </a:custGeom>
            <a:grpFill/>
            <a:ln w="3175" cap="flat">
              <a:solidFill>
                <a:schemeClr val="bg1">
                  <a:lumMod val="75000"/>
                </a:scheme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" name="Freeform: Shape 375">
              <a:extLst>
                <a:ext uri="{FF2B5EF4-FFF2-40B4-BE49-F238E27FC236}">
                  <a16:creationId xmlns:a16="http://schemas.microsoft.com/office/drawing/2014/main" id="{84D773F8-EDD7-23F3-2B7A-F3A0C83DAED3}"/>
                </a:ext>
              </a:extLst>
            </p:cNvPr>
            <p:cNvSpPr/>
            <p:nvPr/>
          </p:nvSpPr>
          <p:spPr>
            <a:xfrm>
              <a:off x="6874668" y="4114323"/>
              <a:ext cx="267176" cy="341471"/>
            </a:xfrm>
            <a:custGeom>
              <a:avLst/>
              <a:gdLst>
                <a:gd name="connsiteX0" fmla="*/ 264795 w 267176"/>
                <a:gd name="connsiteY0" fmla="*/ 50959 h 341471"/>
                <a:gd name="connsiteX1" fmla="*/ 256223 w 267176"/>
                <a:gd name="connsiteY1" fmla="*/ 51435 h 341471"/>
                <a:gd name="connsiteX2" fmla="*/ 252413 w 267176"/>
                <a:gd name="connsiteY2" fmla="*/ 51911 h 341471"/>
                <a:gd name="connsiteX3" fmla="*/ 250507 w 267176"/>
                <a:gd name="connsiteY3" fmla="*/ 51911 h 341471"/>
                <a:gd name="connsiteX4" fmla="*/ 247174 w 267176"/>
                <a:gd name="connsiteY4" fmla="*/ 51911 h 341471"/>
                <a:gd name="connsiteX5" fmla="*/ 244316 w 267176"/>
                <a:gd name="connsiteY5" fmla="*/ 51435 h 341471"/>
                <a:gd name="connsiteX6" fmla="*/ 242411 w 267176"/>
                <a:gd name="connsiteY6" fmla="*/ 50482 h 341471"/>
                <a:gd name="connsiteX7" fmla="*/ 240030 w 267176"/>
                <a:gd name="connsiteY7" fmla="*/ 48101 h 341471"/>
                <a:gd name="connsiteX8" fmla="*/ 234791 w 267176"/>
                <a:gd name="connsiteY8" fmla="*/ 43815 h 341471"/>
                <a:gd name="connsiteX9" fmla="*/ 230981 w 267176"/>
                <a:gd name="connsiteY9" fmla="*/ 40957 h 341471"/>
                <a:gd name="connsiteX10" fmla="*/ 222885 w 267176"/>
                <a:gd name="connsiteY10" fmla="*/ 44291 h 341471"/>
                <a:gd name="connsiteX11" fmla="*/ 215741 w 267176"/>
                <a:gd name="connsiteY11" fmla="*/ 47625 h 341471"/>
                <a:gd name="connsiteX12" fmla="*/ 205264 w 267176"/>
                <a:gd name="connsiteY12" fmla="*/ 52388 h 341471"/>
                <a:gd name="connsiteX13" fmla="*/ 199549 w 267176"/>
                <a:gd name="connsiteY13" fmla="*/ 55721 h 341471"/>
                <a:gd name="connsiteX14" fmla="*/ 197644 w 267176"/>
                <a:gd name="connsiteY14" fmla="*/ 59055 h 341471"/>
                <a:gd name="connsiteX15" fmla="*/ 193357 w 267176"/>
                <a:gd name="connsiteY15" fmla="*/ 64770 h 341471"/>
                <a:gd name="connsiteX16" fmla="*/ 189548 w 267176"/>
                <a:gd name="connsiteY16" fmla="*/ 68580 h 341471"/>
                <a:gd name="connsiteX17" fmla="*/ 188119 w 267176"/>
                <a:gd name="connsiteY17" fmla="*/ 69056 h 341471"/>
                <a:gd name="connsiteX18" fmla="*/ 179070 w 267176"/>
                <a:gd name="connsiteY18" fmla="*/ 68104 h 341471"/>
                <a:gd name="connsiteX19" fmla="*/ 175736 w 267176"/>
                <a:gd name="connsiteY19" fmla="*/ 67151 h 341471"/>
                <a:gd name="connsiteX20" fmla="*/ 170498 w 267176"/>
                <a:gd name="connsiteY20" fmla="*/ 66675 h 341471"/>
                <a:gd name="connsiteX21" fmla="*/ 163354 w 267176"/>
                <a:gd name="connsiteY21" fmla="*/ 65246 h 341471"/>
                <a:gd name="connsiteX22" fmla="*/ 158591 w 267176"/>
                <a:gd name="connsiteY22" fmla="*/ 63817 h 341471"/>
                <a:gd name="connsiteX23" fmla="*/ 153352 w 267176"/>
                <a:gd name="connsiteY23" fmla="*/ 63817 h 341471"/>
                <a:gd name="connsiteX24" fmla="*/ 145732 w 267176"/>
                <a:gd name="connsiteY24" fmla="*/ 63341 h 341471"/>
                <a:gd name="connsiteX25" fmla="*/ 140970 w 267176"/>
                <a:gd name="connsiteY25" fmla="*/ 62389 h 341471"/>
                <a:gd name="connsiteX26" fmla="*/ 136207 w 267176"/>
                <a:gd name="connsiteY26" fmla="*/ 59055 h 341471"/>
                <a:gd name="connsiteX27" fmla="*/ 130016 w 267176"/>
                <a:gd name="connsiteY27" fmla="*/ 55245 h 341471"/>
                <a:gd name="connsiteX28" fmla="*/ 123825 w 267176"/>
                <a:gd name="connsiteY28" fmla="*/ 50959 h 341471"/>
                <a:gd name="connsiteX29" fmla="*/ 117157 w 267176"/>
                <a:gd name="connsiteY29" fmla="*/ 46672 h 341471"/>
                <a:gd name="connsiteX30" fmla="*/ 109538 w 267176"/>
                <a:gd name="connsiteY30" fmla="*/ 41910 h 341471"/>
                <a:gd name="connsiteX31" fmla="*/ 100965 w 267176"/>
                <a:gd name="connsiteY31" fmla="*/ 36671 h 341471"/>
                <a:gd name="connsiteX32" fmla="*/ 99060 w 267176"/>
                <a:gd name="connsiteY32" fmla="*/ 36195 h 341471"/>
                <a:gd name="connsiteX33" fmla="*/ 98107 w 267176"/>
                <a:gd name="connsiteY33" fmla="*/ 36195 h 341471"/>
                <a:gd name="connsiteX34" fmla="*/ 89059 w 267176"/>
                <a:gd name="connsiteY34" fmla="*/ 35719 h 341471"/>
                <a:gd name="connsiteX35" fmla="*/ 79534 w 267176"/>
                <a:gd name="connsiteY35" fmla="*/ 35242 h 341471"/>
                <a:gd name="connsiteX36" fmla="*/ 72866 w 267176"/>
                <a:gd name="connsiteY36" fmla="*/ 35242 h 341471"/>
                <a:gd name="connsiteX37" fmla="*/ 70961 w 267176"/>
                <a:gd name="connsiteY37" fmla="*/ 34766 h 341471"/>
                <a:gd name="connsiteX38" fmla="*/ 69532 w 267176"/>
                <a:gd name="connsiteY38" fmla="*/ 33338 h 341471"/>
                <a:gd name="connsiteX39" fmla="*/ 67627 w 267176"/>
                <a:gd name="connsiteY39" fmla="*/ 29527 h 341471"/>
                <a:gd name="connsiteX40" fmla="*/ 65246 w 267176"/>
                <a:gd name="connsiteY40" fmla="*/ 26670 h 341471"/>
                <a:gd name="connsiteX41" fmla="*/ 62389 w 267176"/>
                <a:gd name="connsiteY41" fmla="*/ 23336 h 341471"/>
                <a:gd name="connsiteX42" fmla="*/ 62389 w 267176"/>
                <a:gd name="connsiteY42" fmla="*/ 18574 h 341471"/>
                <a:gd name="connsiteX43" fmla="*/ 63341 w 267176"/>
                <a:gd name="connsiteY43" fmla="*/ 13335 h 341471"/>
                <a:gd name="connsiteX44" fmla="*/ 63818 w 267176"/>
                <a:gd name="connsiteY44" fmla="*/ 11430 h 341471"/>
                <a:gd name="connsiteX45" fmla="*/ 63341 w 267176"/>
                <a:gd name="connsiteY45" fmla="*/ 9525 h 341471"/>
                <a:gd name="connsiteX46" fmla="*/ 63341 w 267176"/>
                <a:gd name="connsiteY46" fmla="*/ 7144 h 341471"/>
                <a:gd name="connsiteX47" fmla="*/ 61913 w 267176"/>
                <a:gd name="connsiteY47" fmla="*/ 4763 h 341471"/>
                <a:gd name="connsiteX48" fmla="*/ 52388 w 267176"/>
                <a:gd name="connsiteY48" fmla="*/ 2381 h 341471"/>
                <a:gd name="connsiteX49" fmla="*/ 50959 w 267176"/>
                <a:gd name="connsiteY49" fmla="*/ 2381 h 341471"/>
                <a:gd name="connsiteX50" fmla="*/ 49530 w 267176"/>
                <a:gd name="connsiteY50" fmla="*/ 3334 h 341471"/>
                <a:gd name="connsiteX51" fmla="*/ 47625 w 267176"/>
                <a:gd name="connsiteY51" fmla="*/ 3810 h 341471"/>
                <a:gd name="connsiteX52" fmla="*/ 46196 w 267176"/>
                <a:gd name="connsiteY52" fmla="*/ 3334 h 341471"/>
                <a:gd name="connsiteX53" fmla="*/ 45244 w 267176"/>
                <a:gd name="connsiteY53" fmla="*/ 2381 h 341471"/>
                <a:gd name="connsiteX54" fmla="*/ 45244 w 267176"/>
                <a:gd name="connsiteY54" fmla="*/ 952 h 341471"/>
                <a:gd name="connsiteX55" fmla="*/ 45244 w 267176"/>
                <a:gd name="connsiteY55" fmla="*/ 0 h 341471"/>
                <a:gd name="connsiteX56" fmla="*/ 39052 w 267176"/>
                <a:gd name="connsiteY56" fmla="*/ 6191 h 341471"/>
                <a:gd name="connsiteX57" fmla="*/ 31909 w 267176"/>
                <a:gd name="connsiteY57" fmla="*/ 12859 h 341471"/>
                <a:gd name="connsiteX58" fmla="*/ 23813 w 267176"/>
                <a:gd name="connsiteY58" fmla="*/ 20955 h 341471"/>
                <a:gd name="connsiteX59" fmla="*/ 14764 w 267176"/>
                <a:gd name="connsiteY59" fmla="*/ 29527 h 341471"/>
                <a:gd name="connsiteX60" fmla="*/ 7620 w 267176"/>
                <a:gd name="connsiteY60" fmla="*/ 36195 h 341471"/>
                <a:gd name="connsiteX61" fmla="*/ 952 w 267176"/>
                <a:gd name="connsiteY61" fmla="*/ 42863 h 341471"/>
                <a:gd name="connsiteX62" fmla="*/ 6191 w 267176"/>
                <a:gd name="connsiteY62" fmla="*/ 53816 h 341471"/>
                <a:gd name="connsiteX63" fmla="*/ 8096 w 267176"/>
                <a:gd name="connsiteY63" fmla="*/ 54292 h 341471"/>
                <a:gd name="connsiteX64" fmla="*/ 7620 w 267176"/>
                <a:gd name="connsiteY64" fmla="*/ 55245 h 341471"/>
                <a:gd name="connsiteX65" fmla="*/ 7144 w 267176"/>
                <a:gd name="connsiteY65" fmla="*/ 56197 h 341471"/>
                <a:gd name="connsiteX66" fmla="*/ 10477 w 267176"/>
                <a:gd name="connsiteY66" fmla="*/ 59055 h 341471"/>
                <a:gd name="connsiteX67" fmla="*/ 14764 w 267176"/>
                <a:gd name="connsiteY67" fmla="*/ 60484 h 341471"/>
                <a:gd name="connsiteX68" fmla="*/ 16193 w 267176"/>
                <a:gd name="connsiteY68" fmla="*/ 61913 h 341471"/>
                <a:gd name="connsiteX69" fmla="*/ 16193 w 267176"/>
                <a:gd name="connsiteY69" fmla="*/ 63341 h 341471"/>
                <a:gd name="connsiteX70" fmla="*/ 14764 w 267176"/>
                <a:gd name="connsiteY70" fmla="*/ 70009 h 341471"/>
                <a:gd name="connsiteX71" fmla="*/ 15240 w 267176"/>
                <a:gd name="connsiteY71" fmla="*/ 71914 h 341471"/>
                <a:gd name="connsiteX72" fmla="*/ 16669 w 267176"/>
                <a:gd name="connsiteY72" fmla="*/ 78581 h 341471"/>
                <a:gd name="connsiteX73" fmla="*/ 19050 w 267176"/>
                <a:gd name="connsiteY73" fmla="*/ 80010 h 341471"/>
                <a:gd name="connsiteX74" fmla="*/ 21431 w 267176"/>
                <a:gd name="connsiteY74" fmla="*/ 86677 h 341471"/>
                <a:gd name="connsiteX75" fmla="*/ 26194 w 267176"/>
                <a:gd name="connsiteY75" fmla="*/ 89535 h 341471"/>
                <a:gd name="connsiteX76" fmla="*/ 26670 w 267176"/>
                <a:gd name="connsiteY76" fmla="*/ 90488 h 341471"/>
                <a:gd name="connsiteX77" fmla="*/ 27623 w 267176"/>
                <a:gd name="connsiteY77" fmla="*/ 93821 h 341471"/>
                <a:gd name="connsiteX78" fmla="*/ 29051 w 267176"/>
                <a:gd name="connsiteY78" fmla="*/ 97155 h 341471"/>
                <a:gd name="connsiteX79" fmla="*/ 30004 w 267176"/>
                <a:gd name="connsiteY79" fmla="*/ 98107 h 341471"/>
                <a:gd name="connsiteX80" fmla="*/ 30480 w 267176"/>
                <a:gd name="connsiteY80" fmla="*/ 98107 h 341471"/>
                <a:gd name="connsiteX81" fmla="*/ 31909 w 267176"/>
                <a:gd name="connsiteY81" fmla="*/ 101917 h 341471"/>
                <a:gd name="connsiteX82" fmla="*/ 30956 w 267176"/>
                <a:gd name="connsiteY82" fmla="*/ 103822 h 341471"/>
                <a:gd name="connsiteX83" fmla="*/ 31909 w 267176"/>
                <a:gd name="connsiteY83" fmla="*/ 110014 h 341471"/>
                <a:gd name="connsiteX84" fmla="*/ 33814 w 267176"/>
                <a:gd name="connsiteY84" fmla="*/ 115729 h 341471"/>
                <a:gd name="connsiteX85" fmla="*/ 34290 w 267176"/>
                <a:gd name="connsiteY85" fmla="*/ 122396 h 341471"/>
                <a:gd name="connsiteX86" fmla="*/ 34290 w 267176"/>
                <a:gd name="connsiteY86" fmla="*/ 125254 h 341471"/>
                <a:gd name="connsiteX87" fmla="*/ 34290 w 267176"/>
                <a:gd name="connsiteY87" fmla="*/ 127159 h 341471"/>
                <a:gd name="connsiteX88" fmla="*/ 33814 w 267176"/>
                <a:gd name="connsiteY88" fmla="*/ 129540 h 341471"/>
                <a:gd name="connsiteX89" fmla="*/ 32861 w 267176"/>
                <a:gd name="connsiteY89" fmla="*/ 130969 h 341471"/>
                <a:gd name="connsiteX90" fmla="*/ 31432 w 267176"/>
                <a:gd name="connsiteY90" fmla="*/ 132397 h 341471"/>
                <a:gd name="connsiteX91" fmla="*/ 30004 w 267176"/>
                <a:gd name="connsiteY91" fmla="*/ 134779 h 341471"/>
                <a:gd name="connsiteX92" fmla="*/ 28575 w 267176"/>
                <a:gd name="connsiteY92" fmla="*/ 137160 h 341471"/>
                <a:gd name="connsiteX93" fmla="*/ 27623 w 267176"/>
                <a:gd name="connsiteY93" fmla="*/ 138589 h 341471"/>
                <a:gd name="connsiteX94" fmla="*/ 28099 w 267176"/>
                <a:gd name="connsiteY94" fmla="*/ 142399 h 341471"/>
                <a:gd name="connsiteX95" fmla="*/ 28099 w 267176"/>
                <a:gd name="connsiteY95" fmla="*/ 143351 h 341471"/>
                <a:gd name="connsiteX96" fmla="*/ 27623 w 267176"/>
                <a:gd name="connsiteY96" fmla="*/ 143827 h 341471"/>
                <a:gd name="connsiteX97" fmla="*/ 25718 w 267176"/>
                <a:gd name="connsiteY97" fmla="*/ 144304 h 341471"/>
                <a:gd name="connsiteX98" fmla="*/ 22860 w 267176"/>
                <a:gd name="connsiteY98" fmla="*/ 145256 h 341471"/>
                <a:gd name="connsiteX99" fmla="*/ 21431 w 267176"/>
                <a:gd name="connsiteY99" fmla="*/ 146209 h 341471"/>
                <a:gd name="connsiteX100" fmla="*/ 19050 w 267176"/>
                <a:gd name="connsiteY100" fmla="*/ 148114 h 341471"/>
                <a:gd name="connsiteX101" fmla="*/ 17145 w 267176"/>
                <a:gd name="connsiteY101" fmla="*/ 150019 h 341471"/>
                <a:gd name="connsiteX102" fmla="*/ 14764 w 267176"/>
                <a:gd name="connsiteY102" fmla="*/ 155734 h 341471"/>
                <a:gd name="connsiteX103" fmla="*/ 10954 w 267176"/>
                <a:gd name="connsiteY103" fmla="*/ 160496 h 341471"/>
                <a:gd name="connsiteX104" fmla="*/ 10477 w 267176"/>
                <a:gd name="connsiteY104" fmla="*/ 161925 h 341471"/>
                <a:gd name="connsiteX105" fmla="*/ 6668 w 267176"/>
                <a:gd name="connsiteY105" fmla="*/ 164782 h 341471"/>
                <a:gd name="connsiteX106" fmla="*/ 4763 w 267176"/>
                <a:gd name="connsiteY106" fmla="*/ 168116 h 341471"/>
                <a:gd name="connsiteX107" fmla="*/ 3810 w 267176"/>
                <a:gd name="connsiteY107" fmla="*/ 172402 h 341471"/>
                <a:gd name="connsiteX108" fmla="*/ 2381 w 267176"/>
                <a:gd name="connsiteY108" fmla="*/ 175260 h 341471"/>
                <a:gd name="connsiteX109" fmla="*/ 0 w 267176"/>
                <a:gd name="connsiteY109" fmla="*/ 178117 h 341471"/>
                <a:gd name="connsiteX110" fmla="*/ 0 w 267176"/>
                <a:gd name="connsiteY110" fmla="*/ 178117 h 341471"/>
                <a:gd name="connsiteX111" fmla="*/ 0 w 267176"/>
                <a:gd name="connsiteY111" fmla="*/ 182404 h 341471"/>
                <a:gd name="connsiteX112" fmla="*/ 476 w 267176"/>
                <a:gd name="connsiteY112" fmla="*/ 184785 h 341471"/>
                <a:gd name="connsiteX113" fmla="*/ 952 w 267176"/>
                <a:gd name="connsiteY113" fmla="*/ 186214 h 341471"/>
                <a:gd name="connsiteX114" fmla="*/ 1905 w 267176"/>
                <a:gd name="connsiteY114" fmla="*/ 187642 h 341471"/>
                <a:gd name="connsiteX115" fmla="*/ 2857 w 267176"/>
                <a:gd name="connsiteY115" fmla="*/ 188119 h 341471"/>
                <a:gd name="connsiteX116" fmla="*/ 4763 w 267176"/>
                <a:gd name="connsiteY116" fmla="*/ 188119 h 341471"/>
                <a:gd name="connsiteX117" fmla="*/ 5239 w 267176"/>
                <a:gd name="connsiteY117" fmla="*/ 188595 h 341471"/>
                <a:gd name="connsiteX118" fmla="*/ 4763 w 267176"/>
                <a:gd name="connsiteY118" fmla="*/ 190024 h 341471"/>
                <a:gd name="connsiteX119" fmla="*/ 5239 w 267176"/>
                <a:gd name="connsiteY119" fmla="*/ 190976 h 341471"/>
                <a:gd name="connsiteX120" fmla="*/ 9049 w 267176"/>
                <a:gd name="connsiteY120" fmla="*/ 194310 h 341471"/>
                <a:gd name="connsiteX121" fmla="*/ 10954 w 267176"/>
                <a:gd name="connsiteY121" fmla="*/ 197167 h 341471"/>
                <a:gd name="connsiteX122" fmla="*/ 11906 w 267176"/>
                <a:gd name="connsiteY122" fmla="*/ 197167 h 341471"/>
                <a:gd name="connsiteX123" fmla="*/ 12859 w 267176"/>
                <a:gd name="connsiteY123" fmla="*/ 196691 h 341471"/>
                <a:gd name="connsiteX124" fmla="*/ 13335 w 267176"/>
                <a:gd name="connsiteY124" fmla="*/ 195739 h 341471"/>
                <a:gd name="connsiteX125" fmla="*/ 13811 w 267176"/>
                <a:gd name="connsiteY125" fmla="*/ 193357 h 341471"/>
                <a:gd name="connsiteX126" fmla="*/ 15716 w 267176"/>
                <a:gd name="connsiteY126" fmla="*/ 191929 h 341471"/>
                <a:gd name="connsiteX127" fmla="*/ 19526 w 267176"/>
                <a:gd name="connsiteY127" fmla="*/ 190024 h 341471"/>
                <a:gd name="connsiteX128" fmla="*/ 25718 w 267176"/>
                <a:gd name="connsiteY128" fmla="*/ 188119 h 341471"/>
                <a:gd name="connsiteX129" fmla="*/ 29051 w 267176"/>
                <a:gd name="connsiteY129" fmla="*/ 194310 h 341471"/>
                <a:gd name="connsiteX130" fmla="*/ 28575 w 267176"/>
                <a:gd name="connsiteY130" fmla="*/ 194786 h 341471"/>
                <a:gd name="connsiteX131" fmla="*/ 25241 w 267176"/>
                <a:gd name="connsiteY131" fmla="*/ 195739 h 341471"/>
                <a:gd name="connsiteX132" fmla="*/ 20955 w 267176"/>
                <a:gd name="connsiteY132" fmla="*/ 195739 h 341471"/>
                <a:gd name="connsiteX133" fmla="*/ 17621 w 267176"/>
                <a:gd name="connsiteY133" fmla="*/ 196691 h 341471"/>
                <a:gd name="connsiteX134" fmla="*/ 17145 w 267176"/>
                <a:gd name="connsiteY134" fmla="*/ 197167 h 341471"/>
                <a:gd name="connsiteX135" fmla="*/ 17621 w 267176"/>
                <a:gd name="connsiteY135" fmla="*/ 200501 h 341471"/>
                <a:gd name="connsiteX136" fmla="*/ 17145 w 267176"/>
                <a:gd name="connsiteY136" fmla="*/ 201454 h 341471"/>
                <a:gd name="connsiteX137" fmla="*/ 16193 w 267176"/>
                <a:gd name="connsiteY137" fmla="*/ 201454 h 341471"/>
                <a:gd name="connsiteX138" fmla="*/ 14288 w 267176"/>
                <a:gd name="connsiteY138" fmla="*/ 200025 h 341471"/>
                <a:gd name="connsiteX139" fmla="*/ 12859 w 267176"/>
                <a:gd name="connsiteY139" fmla="*/ 200025 h 341471"/>
                <a:gd name="connsiteX140" fmla="*/ 10954 w 267176"/>
                <a:gd name="connsiteY140" fmla="*/ 199549 h 341471"/>
                <a:gd name="connsiteX141" fmla="*/ 9049 w 267176"/>
                <a:gd name="connsiteY141" fmla="*/ 199549 h 341471"/>
                <a:gd name="connsiteX142" fmla="*/ 7620 w 267176"/>
                <a:gd name="connsiteY142" fmla="*/ 200501 h 341471"/>
                <a:gd name="connsiteX143" fmla="*/ 4286 w 267176"/>
                <a:gd name="connsiteY143" fmla="*/ 204311 h 341471"/>
                <a:gd name="connsiteX144" fmla="*/ 3810 w 267176"/>
                <a:gd name="connsiteY144" fmla="*/ 206692 h 341471"/>
                <a:gd name="connsiteX145" fmla="*/ 4286 w 267176"/>
                <a:gd name="connsiteY145" fmla="*/ 209550 h 341471"/>
                <a:gd name="connsiteX146" fmla="*/ 5715 w 267176"/>
                <a:gd name="connsiteY146" fmla="*/ 211931 h 341471"/>
                <a:gd name="connsiteX147" fmla="*/ 7620 w 267176"/>
                <a:gd name="connsiteY147" fmla="*/ 214789 h 341471"/>
                <a:gd name="connsiteX148" fmla="*/ 7144 w 267176"/>
                <a:gd name="connsiteY148" fmla="*/ 216694 h 341471"/>
                <a:gd name="connsiteX149" fmla="*/ 6191 w 267176"/>
                <a:gd name="connsiteY149" fmla="*/ 217646 h 341471"/>
                <a:gd name="connsiteX150" fmla="*/ 4286 w 267176"/>
                <a:gd name="connsiteY150" fmla="*/ 218599 h 341471"/>
                <a:gd name="connsiteX151" fmla="*/ 4286 w 267176"/>
                <a:gd name="connsiteY151" fmla="*/ 220027 h 341471"/>
                <a:gd name="connsiteX152" fmla="*/ 3810 w 267176"/>
                <a:gd name="connsiteY152" fmla="*/ 220504 h 341471"/>
                <a:gd name="connsiteX153" fmla="*/ 6191 w 267176"/>
                <a:gd name="connsiteY153" fmla="*/ 221932 h 341471"/>
                <a:gd name="connsiteX154" fmla="*/ 13335 w 267176"/>
                <a:gd name="connsiteY154" fmla="*/ 225742 h 341471"/>
                <a:gd name="connsiteX155" fmla="*/ 20479 w 267176"/>
                <a:gd name="connsiteY155" fmla="*/ 229552 h 341471"/>
                <a:gd name="connsiteX156" fmla="*/ 27623 w 267176"/>
                <a:gd name="connsiteY156" fmla="*/ 233363 h 341471"/>
                <a:gd name="connsiteX157" fmla="*/ 34766 w 267176"/>
                <a:gd name="connsiteY157" fmla="*/ 237172 h 341471"/>
                <a:gd name="connsiteX158" fmla="*/ 41910 w 267176"/>
                <a:gd name="connsiteY158" fmla="*/ 240982 h 341471"/>
                <a:gd name="connsiteX159" fmla="*/ 49054 w 267176"/>
                <a:gd name="connsiteY159" fmla="*/ 244792 h 341471"/>
                <a:gd name="connsiteX160" fmla="*/ 56198 w 267176"/>
                <a:gd name="connsiteY160" fmla="*/ 248602 h 341471"/>
                <a:gd name="connsiteX161" fmla="*/ 63341 w 267176"/>
                <a:gd name="connsiteY161" fmla="*/ 252413 h 341471"/>
                <a:gd name="connsiteX162" fmla="*/ 70485 w 267176"/>
                <a:gd name="connsiteY162" fmla="*/ 256222 h 341471"/>
                <a:gd name="connsiteX163" fmla="*/ 77629 w 267176"/>
                <a:gd name="connsiteY163" fmla="*/ 260032 h 341471"/>
                <a:gd name="connsiteX164" fmla="*/ 84773 w 267176"/>
                <a:gd name="connsiteY164" fmla="*/ 263842 h 341471"/>
                <a:gd name="connsiteX165" fmla="*/ 91916 w 267176"/>
                <a:gd name="connsiteY165" fmla="*/ 267652 h 341471"/>
                <a:gd name="connsiteX166" fmla="*/ 99060 w 267176"/>
                <a:gd name="connsiteY166" fmla="*/ 271463 h 341471"/>
                <a:gd name="connsiteX167" fmla="*/ 106204 w 267176"/>
                <a:gd name="connsiteY167" fmla="*/ 275272 h 341471"/>
                <a:gd name="connsiteX168" fmla="*/ 113348 w 267176"/>
                <a:gd name="connsiteY168" fmla="*/ 279082 h 341471"/>
                <a:gd name="connsiteX169" fmla="*/ 120491 w 267176"/>
                <a:gd name="connsiteY169" fmla="*/ 282892 h 341471"/>
                <a:gd name="connsiteX170" fmla="*/ 123825 w 267176"/>
                <a:gd name="connsiteY170" fmla="*/ 284797 h 341471"/>
                <a:gd name="connsiteX171" fmla="*/ 124301 w 267176"/>
                <a:gd name="connsiteY171" fmla="*/ 285750 h 341471"/>
                <a:gd name="connsiteX172" fmla="*/ 124777 w 267176"/>
                <a:gd name="connsiteY172" fmla="*/ 289560 h 341471"/>
                <a:gd name="connsiteX173" fmla="*/ 125254 w 267176"/>
                <a:gd name="connsiteY173" fmla="*/ 291941 h 341471"/>
                <a:gd name="connsiteX174" fmla="*/ 125254 w 267176"/>
                <a:gd name="connsiteY174" fmla="*/ 293846 h 341471"/>
                <a:gd name="connsiteX175" fmla="*/ 123349 w 267176"/>
                <a:gd name="connsiteY175" fmla="*/ 297180 h 341471"/>
                <a:gd name="connsiteX176" fmla="*/ 122873 w 267176"/>
                <a:gd name="connsiteY176" fmla="*/ 299085 h 341471"/>
                <a:gd name="connsiteX177" fmla="*/ 122873 w 267176"/>
                <a:gd name="connsiteY177" fmla="*/ 300514 h 341471"/>
                <a:gd name="connsiteX178" fmla="*/ 123349 w 267176"/>
                <a:gd name="connsiteY178" fmla="*/ 300990 h 341471"/>
                <a:gd name="connsiteX179" fmla="*/ 124777 w 267176"/>
                <a:gd name="connsiteY179" fmla="*/ 300990 h 341471"/>
                <a:gd name="connsiteX180" fmla="*/ 126206 w 267176"/>
                <a:gd name="connsiteY180" fmla="*/ 301942 h 341471"/>
                <a:gd name="connsiteX181" fmla="*/ 126682 w 267176"/>
                <a:gd name="connsiteY181" fmla="*/ 302419 h 341471"/>
                <a:gd name="connsiteX182" fmla="*/ 127635 w 267176"/>
                <a:gd name="connsiteY182" fmla="*/ 304800 h 341471"/>
                <a:gd name="connsiteX183" fmla="*/ 129064 w 267176"/>
                <a:gd name="connsiteY183" fmla="*/ 306229 h 341471"/>
                <a:gd name="connsiteX184" fmla="*/ 131921 w 267176"/>
                <a:gd name="connsiteY184" fmla="*/ 308610 h 341471"/>
                <a:gd name="connsiteX185" fmla="*/ 137160 w 267176"/>
                <a:gd name="connsiteY185" fmla="*/ 312420 h 341471"/>
                <a:gd name="connsiteX186" fmla="*/ 142399 w 267176"/>
                <a:gd name="connsiteY186" fmla="*/ 316230 h 341471"/>
                <a:gd name="connsiteX187" fmla="*/ 147638 w 267176"/>
                <a:gd name="connsiteY187" fmla="*/ 320040 h 341471"/>
                <a:gd name="connsiteX188" fmla="*/ 152876 w 267176"/>
                <a:gd name="connsiteY188" fmla="*/ 323850 h 341471"/>
                <a:gd name="connsiteX189" fmla="*/ 158115 w 267176"/>
                <a:gd name="connsiteY189" fmla="*/ 327660 h 341471"/>
                <a:gd name="connsiteX190" fmla="*/ 163354 w 267176"/>
                <a:gd name="connsiteY190" fmla="*/ 331470 h 341471"/>
                <a:gd name="connsiteX191" fmla="*/ 168593 w 267176"/>
                <a:gd name="connsiteY191" fmla="*/ 335280 h 341471"/>
                <a:gd name="connsiteX192" fmla="*/ 173831 w 267176"/>
                <a:gd name="connsiteY192" fmla="*/ 339090 h 341471"/>
                <a:gd name="connsiteX193" fmla="*/ 176213 w 267176"/>
                <a:gd name="connsiteY193" fmla="*/ 340995 h 341471"/>
                <a:gd name="connsiteX194" fmla="*/ 177165 w 267176"/>
                <a:gd name="connsiteY194" fmla="*/ 341471 h 341471"/>
                <a:gd name="connsiteX195" fmla="*/ 177165 w 267176"/>
                <a:gd name="connsiteY195" fmla="*/ 340519 h 341471"/>
                <a:gd name="connsiteX196" fmla="*/ 179070 w 267176"/>
                <a:gd name="connsiteY196" fmla="*/ 338614 h 341471"/>
                <a:gd name="connsiteX197" fmla="*/ 181927 w 267176"/>
                <a:gd name="connsiteY197" fmla="*/ 339090 h 341471"/>
                <a:gd name="connsiteX198" fmla="*/ 185738 w 267176"/>
                <a:gd name="connsiteY198" fmla="*/ 334327 h 341471"/>
                <a:gd name="connsiteX199" fmla="*/ 190500 w 267176"/>
                <a:gd name="connsiteY199" fmla="*/ 323374 h 341471"/>
                <a:gd name="connsiteX200" fmla="*/ 190976 w 267176"/>
                <a:gd name="connsiteY200" fmla="*/ 322421 h 341471"/>
                <a:gd name="connsiteX201" fmla="*/ 191929 w 267176"/>
                <a:gd name="connsiteY201" fmla="*/ 320516 h 341471"/>
                <a:gd name="connsiteX202" fmla="*/ 193357 w 267176"/>
                <a:gd name="connsiteY202" fmla="*/ 318135 h 341471"/>
                <a:gd name="connsiteX203" fmla="*/ 193834 w 267176"/>
                <a:gd name="connsiteY203" fmla="*/ 316706 h 341471"/>
                <a:gd name="connsiteX204" fmla="*/ 194310 w 267176"/>
                <a:gd name="connsiteY204" fmla="*/ 315277 h 341471"/>
                <a:gd name="connsiteX205" fmla="*/ 196215 w 267176"/>
                <a:gd name="connsiteY205" fmla="*/ 310991 h 341471"/>
                <a:gd name="connsiteX206" fmla="*/ 197644 w 267176"/>
                <a:gd name="connsiteY206" fmla="*/ 303847 h 341471"/>
                <a:gd name="connsiteX207" fmla="*/ 199073 w 267176"/>
                <a:gd name="connsiteY207" fmla="*/ 302419 h 341471"/>
                <a:gd name="connsiteX208" fmla="*/ 200501 w 267176"/>
                <a:gd name="connsiteY208" fmla="*/ 299085 h 341471"/>
                <a:gd name="connsiteX209" fmla="*/ 202406 w 267176"/>
                <a:gd name="connsiteY209" fmla="*/ 296227 h 341471"/>
                <a:gd name="connsiteX210" fmla="*/ 206693 w 267176"/>
                <a:gd name="connsiteY210" fmla="*/ 292894 h 341471"/>
                <a:gd name="connsiteX211" fmla="*/ 207169 w 267176"/>
                <a:gd name="connsiteY211" fmla="*/ 290513 h 341471"/>
                <a:gd name="connsiteX212" fmla="*/ 209550 w 267176"/>
                <a:gd name="connsiteY212" fmla="*/ 285274 h 341471"/>
                <a:gd name="connsiteX213" fmla="*/ 209074 w 267176"/>
                <a:gd name="connsiteY213" fmla="*/ 278606 h 341471"/>
                <a:gd name="connsiteX214" fmla="*/ 210502 w 267176"/>
                <a:gd name="connsiteY214" fmla="*/ 274320 h 341471"/>
                <a:gd name="connsiteX215" fmla="*/ 212407 w 267176"/>
                <a:gd name="connsiteY215" fmla="*/ 272415 h 341471"/>
                <a:gd name="connsiteX216" fmla="*/ 216694 w 267176"/>
                <a:gd name="connsiteY216" fmla="*/ 270034 h 341471"/>
                <a:gd name="connsiteX217" fmla="*/ 224790 w 267176"/>
                <a:gd name="connsiteY217" fmla="*/ 269557 h 341471"/>
                <a:gd name="connsiteX218" fmla="*/ 230505 w 267176"/>
                <a:gd name="connsiteY218" fmla="*/ 264795 h 341471"/>
                <a:gd name="connsiteX219" fmla="*/ 230505 w 267176"/>
                <a:gd name="connsiteY219" fmla="*/ 262890 h 341471"/>
                <a:gd name="connsiteX220" fmla="*/ 233363 w 267176"/>
                <a:gd name="connsiteY220" fmla="*/ 260509 h 341471"/>
                <a:gd name="connsiteX221" fmla="*/ 234315 w 267176"/>
                <a:gd name="connsiteY221" fmla="*/ 258127 h 341471"/>
                <a:gd name="connsiteX222" fmla="*/ 233839 w 267176"/>
                <a:gd name="connsiteY222" fmla="*/ 256222 h 341471"/>
                <a:gd name="connsiteX223" fmla="*/ 233363 w 267176"/>
                <a:gd name="connsiteY223" fmla="*/ 252413 h 341471"/>
                <a:gd name="connsiteX224" fmla="*/ 234315 w 267176"/>
                <a:gd name="connsiteY224" fmla="*/ 252889 h 341471"/>
                <a:gd name="connsiteX225" fmla="*/ 235744 w 267176"/>
                <a:gd name="connsiteY225" fmla="*/ 253365 h 341471"/>
                <a:gd name="connsiteX226" fmla="*/ 236220 w 267176"/>
                <a:gd name="connsiteY226" fmla="*/ 250984 h 341471"/>
                <a:gd name="connsiteX227" fmla="*/ 237173 w 267176"/>
                <a:gd name="connsiteY227" fmla="*/ 249555 h 341471"/>
                <a:gd name="connsiteX228" fmla="*/ 239554 w 267176"/>
                <a:gd name="connsiteY228" fmla="*/ 250507 h 341471"/>
                <a:gd name="connsiteX229" fmla="*/ 240982 w 267176"/>
                <a:gd name="connsiteY229" fmla="*/ 250984 h 341471"/>
                <a:gd name="connsiteX230" fmla="*/ 246221 w 267176"/>
                <a:gd name="connsiteY230" fmla="*/ 249555 h 341471"/>
                <a:gd name="connsiteX231" fmla="*/ 250507 w 267176"/>
                <a:gd name="connsiteY231" fmla="*/ 246697 h 341471"/>
                <a:gd name="connsiteX232" fmla="*/ 255270 w 267176"/>
                <a:gd name="connsiteY232" fmla="*/ 240982 h 341471"/>
                <a:gd name="connsiteX233" fmla="*/ 255270 w 267176"/>
                <a:gd name="connsiteY233" fmla="*/ 238125 h 341471"/>
                <a:gd name="connsiteX234" fmla="*/ 254794 w 267176"/>
                <a:gd name="connsiteY234" fmla="*/ 236696 h 341471"/>
                <a:gd name="connsiteX235" fmla="*/ 251460 w 267176"/>
                <a:gd name="connsiteY235" fmla="*/ 232410 h 341471"/>
                <a:gd name="connsiteX236" fmla="*/ 245269 w 267176"/>
                <a:gd name="connsiteY236" fmla="*/ 224790 h 341471"/>
                <a:gd name="connsiteX237" fmla="*/ 240506 w 267176"/>
                <a:gd name="connsiteY237" fmla="*/ 219075 h 341471"/>
                <a:gd name="connsiteX238" fmla="*/ 235744 w 267176"/>
                <a:gd name="connsiteY238" fmla="*/ 213360 h 341471"/>
                <a:gd name="connsiteX239" fmla="*/ 235744 w 267176"/>
                <a:gd name="connsiteY239" fmla="*/ 208597 h 341471"/>
                <a:gd name="connsiteX240" fmla="*/ 235744 w 267176"/>
                <a:gd name="connsiteY240" fmla="*/ 194310 h 341471"/>
                <a:gd name="connsiteX241" fmla="*/ 235744 w 267176"/>
                <a:gd name="connsiteY241" fmla="*/ 166211 h 341471"/>
                <a:gd name="connsiteX242" fmla="*/ 235744 w 267176"/>
                <a:gd name="connsiteY242" fmla="*/ 138113 h 341471"/>
                <a:gd name="connsiteX243" fmla="*/ 235744 w 267176"/>
                <a:gd name="connsiteY243" fmla="*/ 110014 h 341471"/>
                <a:gd name="connsiteX244" fmla="*/ 235744 w 267176"/>
                <a:gd name="connsiteY244" fmla="*/ 95726 h 341471"/>
                <a:gd name="connsiteX245" fmla="*/ 235744 w 267176"/>
                <a:gd name="connsiteY245" fmla="*/ 90011 h 341471"/>
                <a:gd name="connsiteX246" fmla="*/ 236220 w 267176"/>
                <a:gd name="connsiteY246" fmla="*/ 89059 h 341471"/>
                <a:gd name="connsiteX247" fmla="*/ 241459 w 267176"/>
                <a:gd name="connsiteY247" fmla="*/ 83820 h 341471"/>
                <a:gd name="connsiteX248" fmla="*/ 248602 w 267176"/>
                <a:gd name="connsiteY248" fmla="*/ 77152 h 341471"/>
                <a:gd name="connsiteX249" fmla="*/ 257651 w 267176"/>
                <a:gd name="connsiteY249" fmla="*/ 64294 h 341471"/>
                <a:gd name="connsiteX250" fmla="*/ 262890 w 267176"/>
                <a:gd name="connsiteY250" fmla="*/ 57150 h 341471"/>
                <a:gd name="connsiteX251" fmla="*/ 267176 w 267176"/>
                <a:gd name="connsiteY251" fmla="*/ 51435 h 341471"/>
                <a:gd name="connsiteX252" fmla="*/ 264795 w 267176"/>
                <a:gd name="connsiteY252" fmla="*/ 50959 h 3414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</a:cxnLst>
              <a:rect l="l" t="t" r="r" b="b"/>
              <a:pathLst>
                <a:path w="267176" h="341471">
                  <a:moveTo>
                    <a:pt x="264795" y="50959"/>
                  </a:moveTo>
                  <a:lnTo>
                    <a:pt x="256223" y="51435"/>
                  </a:lnTo>
                  <a:lnTo>
                    <a:pt x="252413" y="51911"/>
                  </a:lnTo>
                  <a:lnTo>
                    <a:pt x="250507" y="51911"/>
                  </a:lnTo>
                  <a:lnTo>
                    <a:pt x="247174" y="51911"/>
                  </a:lnTo>
                  <a:lnTo>
                    <a:pt x="244316" y="51435"/>
                  </a:lnTo>
                  <a:lnTo>
                    <a:pt x="242411" y="50482"/>
                  </a:lnTo>
                  <a:lnTo>
                    <a:pt x="240030" y="48101"/>
                  </a:lnTo>
                  <a:lnTo>
                    <a:pt x="234791" y="43815"/>
                  </a:lnTo>
                  <a:lnTo>
                    <a:pt x="230981" y="40957"/>
                  </a:lnTo>
                  <a:lnTo>
                    <a:pt x="222885" y="44291"/>
                  </a:lnTo>
                  <a:lnTo>
                    <a:pt x="215741" y="47625"/>
                  </a:lnTo>
                  <a:lnTo>
                    <a:pt x="205264" y="52388"/>
                  </a:lnTo>
                  <a:lnTo>
                    <a:pt x="199549" y="55721"/>
                  </a:lnTo>
                  <a:lnTo>
                    <a:pt x="197644" y="59055"/>
                  </a:lnTo>
                  <a:lnTo>
                    <a:pt x="193357" y="64770"/>
                  </a:lnTo>
                  <a:lnTo>
                    <a:pt x="189548" y="68580"/>
                  </a:lnTo>
                  <a:lnTo>
                    <a:pt x="188119" y="69056"/>
                  </a:lnTo>
                  <a:lnTo>
                    <a:pt x="179070" y="68104"/>
                  </a:lnTo>
                  <a:lnTo>
                    <a:pt x="175736" y="67151"/>
                  </a:lnTo>
                  <a:lnTo>
                    <a:pt x="170498" y="66675"/>
                  </a:lnTo>
                  <a:lnTo>
                    <a:pt x="163354" y="65246"/>
                  </a:lnTo>
                  <a:lnTo>
                    <a:pt x="158591" y="63817"/>
                  </a:lnTo>
                  <a:lnTo>
                    <a:pt x="153352" y="63817"/>
                  </a:lnTo>
                  <a:lnTo>
                    <a:pt x="145732" y="63341"/>
                  </a:lnTo>
                  <a:lnTo>
                    <a:pt x="140970" y="62389"/>
                  </a:lnTo>
                  <a:lnTo>
                    <a:pt x="136207" y="59055"/>
                  </a:lnTo>
                  <a:lnTo>
                    <a:pt x="130016" y="55245"/>
                  </a:lnTo>
                  <a:lnTo>
                    <a:pt x="123825" y="50959"/>
                  </a:lnTo>
                  <a:lnTo>
                    <a:pt x="117157" y="46672"/>
                  </a:lnTo>
                  <a:lnTo>
                    <a:pt x="109538" y="41910"/>
                  </a:lnTo>
                  <a:lnTo>
                    <a:pt x="100965" y="36671"/>
                  </a:lnTo>
                  <a:lnTo>
                    <a:pt x="99060" y="36195"/>
                  </a:lnTo>
                  <a:lnTo>
                    <a:pt x="98107" y="36195"/>
                  </a:lnTo>
                  <a:lnTo>
                    <a:pt x="89059" y="35719"/>
                  </a:lnTo>
                  <a:lnTo>
                    <a:pt x="79534" y="35242"/>
                  </a:lnTo>
                  <a:lnTo>
                    <a:pt x="72866" y="35242"/>
                  </a:lnTo>
                  <a:lnTo>
                    <a:pt x="70961" y="34766"/>
                  </a:lnTo>
                  <a:lnTo>
                    <a:pt x="69532" y="33338"/>
                  </a:lnTo>
                  <a:lnTo>
                    <a:pt x="67627" y="29527"/>
                  </a:lnTo>
                  <a:lnTo>
                    <a:pt x="65246" y="26670"/>
                  </a:lnTo>
                  <a:lnTo>
                    <a:pt x="62389" y="23336"/>
                  </a:lnTo>
                  <a:lnTo>
                    <a:pt x="62389" y="18574"/>
                  </a:lnTo>
                  <a:lnTo>
                    <a:pt x="63341" y="13335"/>
                  </a:lnTo>
                  <a:lnTo>
                    <a:pt x="63818" y="11430"/>
                  </a:lnTo>
                  <a:lnTo>
                    <a:pt x="63341" y="9525"/>
                  </a:lnTo>
                  <a:lnTo>
                    <a:pt x="63341" y="7144"/>
                  </a:lnTo>
                  <a:lnTo>
                    <a:pt x="61913" y="4763"/>
                  </a:lnTo>
                  <a:lnTo>
                    <a:pt x="52388" y="2381"/>
                  </a:lnTo>
                  <a:lnTo>
                    <a:pt x="50959" y="2381"/>
                  </a:lnTo>
                  <a:lnTo>
                    <a:pt x="49530" y="3334"/>
                  </a:lnTo>
                  <a:lnTo>
                    <a:pt x="47625" y="3810"/>
                  </a:lnTo>
                  <a:lnTo>
                    <a:pt x="46196" y="3334"/>
                  </a:lnTo>
                  <a:lnTo>
                    <a:pt x="45244" y="2381"/>
                  </a:lnTo>
                  <a:lnTo>
                    <a:pt x="45244" y="952"/>
                  </a:lnTo>
                  <a:lnTo>
                    <a:pt x="45244" y="0"/>
                  </a:lnTo>
                  <a:lnTo>
                    <a:pt x="39052" y="6191"/>
                  </a:lnTo>
                  <a:lnTo>
                    <a:pt x="31909" y="12859"/>
                  </a:lnTo>
                  <a:lnTo>
                    <a:pt x="23813" y="20955"/>
                  </a:lnTo>
                  <a:lnTo>
                    <a:pt x="14764" y="29527"/>
                  </a:lnTo>
                  <a:lnTo>
                    <a:pt x="7620" y="36195"/>
                  </a:lnTo>
                  <a:lnTo>
                    <a:pt x="952" y="42863"/>
                  </a:lnTo>
                  <a:lnTo>
                    <a:pt x="6191" y="53816"/>
                  </a:lnTo>
                  <a:lnTo>
                    <a:pt x="8096" y="54292"/>
                  </a:lnTo>
                  <a:lnTo>
                    <a:pt x="7620" y="55245"/>
                  </a:lnTo>
                  <a:lnTo>
                    <a:pt x="7144" y="56197"/>
                  </a:lnTo>
                  <a:lnTo>
                    <a:pt x="10477" y="59055"/>
                  </a:lnTo>
                  <a:lnTo>
                    <a:pt x="14764" y="60484"/>
                  </a:lnTo>
                  <a:lnTo>
                    <a:pt x="16193" y="61913"/>
                  </a:lnTo>
                  <a:lnTo>
                    <a:pt x="16193" y="63341"/>
                  </a:lnTo>
                  <a:lnTo>
                    <a:pt x="14764" y="70009"/>
                  </a:lnTo>
                  <a:lnTo>
                    <a:pt x="15240" y="71914"/>
                  </a:lnTo>
                  <a:lnTo>
                    <a:pt x="16669" y="78581"/>
                  </a:lnTo>
                  <a:lnTo>
                    <a:pt x="19050" y="80010"/>
                  </a:lnTo>
                  <a:lnTo>
                    <a:pt x="21431" y="86677"/>
                  </a:lnTo>
                  <a:lnTo>
                    <a:pt x="26194" y="89535"/>
                  </a:lnTo>
                  <a:lnTo>
                    <a:pt x="26670" y="90488"/>
                  </a:lnTo>
                  <a:lnTo>
                    <a:pt x="27623" y="93821"/>
                  </a:lnTo>
                  <a:lnTo>
                    <a:pt x="29051" y="97155"/>
                  </a:lnTo>
                  <a:lnTo>
                    <a:pt x="30004" y="98107"/>
                  </a:lnTo>
                  <a:lnTo>
                    <a:pt x="30480" y="98107"/>
                  </a:lnTo>
                  <a:lnTo>
                    <a:pt x="31909" y="101917"/>
                  </a:lnTo>
                  <a:lnTo>
                    <a:pt x="30956" y="103822"/>
                  </a:lnTo>
                  <a:lnTo>
                    <a:pt x="31909" y="110014"/>
                  </a:lnTo>
                  <a:lnTo>
                    <a:pt x="33814" y="115729"/>
                  </a:lnTo>
                  <a:lnTo>
                    <a:pt x="34290" y="122396"/>
                  </a:lnTo>
                  <a:lnTo>
                    <a:pt x="34290" y="125254"/>
                  </a:lnTo>
                  <a:lnTo>
                    <a:pt x="34290" y="127159"/>
                  </a:lnTo>
                  <a:lnTo>
                    <a:pt x="33814" y="129540"/>
                  </a:lnTo>
                  <a:lnTo>
                    <a:pt x="32861" y="130969"/>
                  </a:lnTo>
                  <a:lnTo>
                    <a:pt x="31432" y="132397"/>
                  </a:lnTo>
                  <a:lnTo>
                    <a:pt x="30004" y="134779"/>
                  </a:lnTo>
                  <a:lnTo>
                    <a:pt x="28575" y="137160"/>
                  </a:lnTo>
                  <a:lnTo>
                    <a:pt x="27623" y="138589"/>
                  </a:lnTo>
                  <a:lnTo>
                    <a:pt x="28099" y="142399"/>
                  </a:lnTo>
                  <a:lnTo>
                    <a:pt x="28099" y="143351"/>
                  </a:lnTo>
                  <a:lnTo>
                    <a:pt x="27623" y="143827"/>
                  </a:lnTo>
                  <a:lnTo>
                    <a:pt x="25718" y="144304"/>
                  </a:lnTo>
                  <a:lnTo>
                    <a:pt x="22860" y="145256"/>
                  </a:lnTo>
                  <a:lnTo>
                    <a:pt x="21431" y="146209"/>
                  </a:lnTo>
                  <a:lnTo>
                    <a:pt x="19050" y="148114"/>
                  </a:lnTo>
                  <a:lnTo>
                    <a:pt x="17145" y="150019"/>
                  </a:lnTo>
                  <a:lnTo>
                    <a:pt x="14764" y="155734"/>
                  </a:lnTo>
                  <a:lnTo>
                    <a:pt x="10954" y="160496"/>
                  </a:lnTo>
                  <a:lnTo>
                    <a:pt x="10477" y="161925"/>
                  </a:lnTo>
                  <a:lnTo>
                    <a:pt x="6668" y="164782"/>
                  </a:lnTo>
                  <a:lnTo>
                    <a:pt x="4763" y="168116"/>
                  </a:lnTo>
                  <a:lnTo>
                    <a:pt x="3810" y="172402"/>
                  </a:lnTo>
                  <a:lnTo>
                    <a:pt x="2381" y="175260"/>
                  </a:lnTo>
                  <a:lnTo>
                    <a:pt x="0" y="178117"/>
                  </a:lnTo>
                  <a:lnTo>
                    <a:pt x="0" y="178117"/>
                  </a:lnTo>
                  <a:lnTo>
                    <a:pt x="0" y="182404"/>
                  </a:lnTo>
                  <a:lnTo>
                    <a:pt x="476" y="184785"/>
                  </a:lnTo>
                  <a:lnTo>
                    <a:pt x="952" y="186214"/>
                  </a:lnTo>
                  <a:lnTo>
                    <a:pt x="1905" y="187642"/>
                  </a:lnTo>
                  <a:lnTo>
                    <a:pt x="2857" y="188119"/>
                  </a:lnTo>
                  <a:lnTo>
                    <a:pt x="4763" y="188119"/>
                  </a:lnTo>
                  <a:lnTo>
                    <a:pt x="5239" y="188595"/>
                  </a:lnTo>
                  <a:lnTo>
                    <a:pt x="4763" y="190024"/>
                  </a:lnTo>
                  <a:lnTo>
                    <a:pt x="5239" y="190976"/>
                  </a:lnTo>
                  <a:lnTo>
                    <a:pt x="9049" y="194310"/>
                  </a:lnTo>
                  <a:lnTo>
                    <a:pt x="10954" y="197167"/>
                  </a:lnTo>
                  <a:lnTo>
                    <a:pt x="11906" y="197167"/>
                  </a:lnTo>
                  <a:lnTo>
                    <a:pt x="12859" y="196691"/>
                  </a:lnTo>
                  <a:lnTo>
                    <a:pt x="13335" y="195739"/>
                  </a:lnTo>
                  <a:lnTo>
                    <a:pt x="13811" y="193357"/>
                  </a:lnTo>
                  <a:lnTo>
                    <a:pt x="15716" y="191929"/>
                  </a:lnTo>
                  <a:lnTo>
                    <a:pt x="19526" y="190024"/>
                  </a:lnTo>
                  <a:lnTo>
                    <a:pt x="25718" y="188119"/>
                  </a:lnTo>
                  <a:lnTo>
                    <a:pt x="29051" y="194310"/>
                  </a:lnTo>
                  <a:lnTo>
                    <a:pt x="28575" y="194786"/>
                  </a:lnTo>
                  <a:lnTo>
                    <a:pt x="25241" y="195739"/>
                  </a:lnTo>
                  <a:lnTo>
                    <a:pt x="20955" y="195739"/>
                  </a:lnTo>
                  <a:lnTo>
                    <a:pt x="17621" y="196691"/>
                  </a:lnTo>
                  <a:lnTo>
                    <a:pt x="17145" y="197167"/>
                  </a:lnTo>
                  <a:lnTo>
                    <a:pt x="17621" y="200501"/>
                  </a:lnTo>
                  <a:lnTo>
                    <a:pt x="17145" y="201454"/>
                  </a:lnTo>
                  <a:lnTo>
                    <a:pt x="16193" y="201454"/>
                  </a:lnTo>
                  <a:lnTo>
                    <a:pt x="14288" y="200025"/>
                  </a:lnTo>
                  <a:lnTo>
                    <a:pt x="12859" y="200025"/>
                  </a:lnTo>
                  <a:lnTo>
                    <a:pt x="10954" y="199549"/>
                  </a:lnTo>
                  <a:lnTo>
                    <a:pt x="9049" y="199549"/>
                  </a:lnTo>
                  <a:lnTo>
                    <a:pt x="7620" y="200501"/>
                  </a:lnTo>
                  <a:lnTo>
                    <a:pt x="4286" y="204311"/>
                  </a:lnTo>
                  <a:lnTo>
                    <a:pt x="3810" y="206692"/>
                  </a:lnTo>
                  <a:lnTo>
                    <a:pt x="4286" y="209550"/>
                  </a:lnTo>
                  <a:lnTo>
                    <a:pt x="5715" y="211931"/>
                  </a:lnTo>
                  <a:lnTo>
                    <a:pt x="7620" y="214789"/>
                  </a:lnTo>
                  <a:lnTo>
                    <a:pt x="7144" y="216694"/>
                  </a:lnTo>
                  <a:lnTo>
                    <a:pt x="6191" y="217646"/>
                  </a:lnTo>
                  <a:lnTo>
                    <a:pt x="4286" y="218599"/>
                  </a:lnTo>
                  <a:lnTo>
                    <a:pt x="4286" y="220027"/>
                  </a:lnTo>
                  <a:lnTo>
                    <a:pt x="3810" y="220504"/>
                  </a:lnTo>
                  <a:lnTo>
                    <a:pt x="6191" y="221932"/>
                  </a:lnTo>
                  <a:lnTo>
                    <a:pt x="13335" y="225742"/>
                  </a:lnTo>
                  <a:lnTo>
                    <a:pt x="20479" y="229552"/>
                  </a:lnTo>
                  <a:lnTo>
                    <a:pt x="27623" y="233363"/>
                  </a:lnTo>
                  <a:lnTo>
                    <a:pt x="34766" y="237172"/>
                  </a:lnTo>
                  <a:lnTo>
                    <a:pt x="41910" y="240982"/>
                  </a:lnTo>
                  <a:lnTo>
                    <a:pt x="49054" y="244792"/>
                  </a:lnTo>
                  <a:lnTo>
                    <a:pt x="56198" y="248602"/>
                  </a:lnTo>
                  <a:lnTo>
                    <a:pt x="63341" y="252413"/>
                  </a:lnTo>
                  <a:lnTo>
                    <a:pt x="70485" y="256222"/>
                  </a:lnTo>
                  <a:lnTo>
                    <a:pt x="77629" y="260032"/>
                  </a:lnTo>
                  <a:lnTo>
                    <a:pt x="84773" y="263842"/>
                  </a:lnTo>
                  <a:lnTo>
                    <a:pt x="91916" y="267652"/>
                  </a:lnTo>
                  <a:lnTo>
                    <a:pt x="99060" y="271463"/>
                  </a:lnTo>
                  <a:lnTo>
                    <a:pt x="106204" y="275272"/>
                  </a:lnTo>
                  <a:lnTo>
                    <a:pt x="113348" y="279082"/>
                  </a:lnTo>
                  <a:lnTo>
                    <a:pt x="120491" y="282892"/>
                  </a:lnTo>
                  <a:lnTo>
                    <a:pt x="123825" y="284797"/>
                  </a:lnTo>
                  <a:lnTo>
                    <a:pt x="124301" y="285750"/>
                  </a:lnTo>
                  <a:lnTo>
                    <a:pt x="124777" y="289560"/>
                  </a:lnTo>
                  <a:lnTo>
                    <a:pt x="125254" y="291941"/>
                  </a:lnTo>
                  <a:lnTo>
                    <a:pt x="125254" y="293846"/>
                  </a:lnTo>
                  <a:lnTo>
                    <a:pt x="123349" y="297180"/>
                  </a:lnTo>
                  <a:lnTo>
                    <a:pt x="122873" y="299085"/>
                  </a:lnTo>
                  <a:lnTo>
                    <a:pt x="122873" y="300514"/>
                  </a:lnTo>
                  <a:lnTo>
                    <a:pt x="123349" y="300990"/>
                  </a:lnTo>
                  <a:lnTo>
                    <a:pt x="124777" y="300990"/>
                  </a:lnTo>
                  <a:lnTo>
                    <a:pt x="126206" y="301942"/>
                  </a:lnTo>
                  <a:lnTo>
                    <a:pt x="126682" y="302419"/>
                  </a:lnTo>
                  <a:lnTo>
                    <a:pt x="127635" y="304800"/>
                  </a:lnTo>
                  <a:lnTo>
                    <a:pt x="129064" y="306229"/>
                  </a:lnTo>
                  <a:lnTo>
                    <a:pt x="131921" y="308610"/>
                  </a:lnTo>
                  <a:lnTo>
                    <a:pt x="137160" y="312420"/>
                  </a:lnTo>
                  <a:lnTo>
                    <a:pt x="142399" y="316230"/>
                  </a:lnTo>
                  <a:lnTo>
                    <a:pt x="147638" y="320040"/>
                  </a:lnTo>
                  <a:lnTo>
                    <a:pt x="152876" y="323850"/>
                  </a:lnTo>
                  <a:lnTo>
                    <a:pt x="158115" y="327660"/>
                  </a:lnTo>
                  <a:lnTo>
                    <a:pt x="163354" y="331470"/>
                  </a:lnTo>
                  <a:lnTo>
                    <a:pt x="168593" y="335280"/>
                  </a:lnTo>
                  <a:lnTo>
                    <a:pt x="173831" y="339090"/>
                  </a:lnTo>
                  <a:lnTo>
                    <a:pt x="176213" y="340995"/>
                  </a:lnTo>
                  <a:lnTo>
                    <a:pt x="177165" y="341471"/>
                  </a:lnTo>
                  <a:lnTo>
                    <a:pt x="177165" y="340519"/>
                  </a:lnTo>
                  <a:lnTo>
                    <a:pt x="179070" y="338614"/>
                  </a:lnTo>
                  <a:lnTo>
                    <a:pt x="181927" y="339090"/>
                  </a:lnTo>
                  <a:lnTo>
                    <a:pt x="185738" y="334327"/>
                  </a:lnTo>
                  <a:lnTo>
                    <a:pt x="190500" y="323374"/>
                  </a:lnTo>
                  <a:lnTo>
                    <a:pt x="190976" y="322421"/>
                  </a:lnTo>
                  <a:lnTo>
                    <a:pt x="191929" y="320516"/>
                  </a:lnTo>
                  <a:lnTo>
                    <a:pt x="193357" y="318135"/>
                  </a:lnTo>
                  <a:lnTo>
                    <a:pt x="193834" y="316706"/>
                  </a:lnTo>
                  <a:lnTo>
                    <a:pt x="194310" y="315277"/>
                  </a:lnTo>
                  <a:lnTo>
                    <a:pt x="196215" y="310991"/>
                  </a:lnTo>
                  <a:lnTo>
                    <a:pt x="197644" y="303847"/>
                  </a:lnTo>
                  <a:lnTo>
                    <a:pt x="199073" y="302419"/>
                  </a:lnTo>
                  <a:lnTo>
                    <a:pt x="200501" y="299085"/>
                  </a:lnTo>
                  <a:lnTo>
                    <a:pt x="202406" y="296227"/>
                  </a:lnTo>
                  <a:lnTo>
                    <a:pt x="206693" y="292894"/>
                  </a:lnTo>
                  <a:lnTo>
                    <a:pt x="207169" y="290513"/>
                  </a:lnTo>
                  <a:lnTo>
                    <a:pt x="209550" y="285274"/>
                  </a:lnTo>
                  <a:lnTo>
                    <a:pt x="209074" y="278606"/>
                  </a:lnTo>
                  <a:lnTo>
                    <a:pt x="210502" y="274320"/>
                  </a:lnTo>
                  <a:lnTo>
                    <a:pt x="212407" y="272415"/>
                  </a:lnTo>
                  <a:lnTo>
                    <a:pt x="216694" y="270034"/>
                  </a:lnTo>
                  <a:lnTo>
                    <a:pt x="224790" y="269557"/>
                  </a:lnTo>
                  <a:lnTo>
                    <a:pt x="230505" y="264795"/>
                  </a:lnTo>
                  <a:lnTo>
                    <a:pt x="230505" y="262890"/>
                  </a:lnTo>
                  <a:lnTo>
                    <a:pt x="233363" y="260509"/>
                  </a:lnTo>
                  <a:lnTo>
                    <a:pt x="234315" y="258127"/>
                  </a:lnTo>
                  <a:lnTo>
                    <a:pt x="233839" y="256222"/>
                  </a:lnTo>
                  <a:lnTo>
                    <a:pt x="233363" y="252413"/>
                  </a:lnTo>
                  <a:lnTo>
                    <a:pt x="234315" y="252889"/>
                  </a:lnTo>
                  <a:lnTo>
                    <a:pt x="235744" y="253365"/>
                  </a:lnTo>
                  <a:lnTo>
                    <a:pt x="236220" y="250984"/>
                  </a:lnTo>
                  <a:lnTo>
                    <a:pt x="237173" y="249555"/>
                  </a:lnTo>
                  <a:lnTo>
                    <a:pt x="239554" y="250507"/>
                  </a:lnTo>
                  <a:lnTo>
                    <a:pt x="240982" y="250984"/>
                  </a:lnTo>
                  <a:lnTo>
                    <a:pt x="246221" y="249555"/>
                  </a:lnTo>
                  <a:lnTo>
                    <a:pt x="250507" y="246697"/>
                  </a:lnTo>
                  <a:lnTo>
                    <a:pt x="255270" y="240982"/>
                  </a:lnTo>
                  <a:lnTo>
                    <a:pt x="255270" y="238125"/>
                  </a:lnTo>
                  <a:lnTo>
                    <a:pt x="254794" y="236696"/>
                  </a:lnTo>
                  <a:lnTo>
                    <a:pt x="251460" y="232410"/>
                  </a:lnTo>
                  <a:lnTo>
                    <a:pt x="245269" y="224790"/>
                  </a:lnTo>
                  <a:lnTo>
                    <a:pt x="240506" y="219075"/>
                  </a:lnTo>
                  <a:lnTo>
                    <a:pt x="235744" y="213360"/>
                  </a:lnTo>
                  <a:lnTo>
                    <a:pt x="235744" y="208597"/>
                  </a:lnTo>
                  <a:lnTo>
                    <a:pt x="235744" y="194310"/>
                  </a:lnTo>
                  <a:lnTo>
                    <a:pt x="235744" y="166211"/>
                  </a:lnTo>
                  <a:lnTo>
                    <a:pt x="235744" y="138113"/>
                  </a:lnTo>
                  <a:lnTo>
                    <a:pt x="235744" y="110014"/>
                  </a:lnTo>
                  <a:lnTo>
                    <a:pt x="235744" y="95726"/>
                  </a:lnTo>
                  <a:lnTo>
                    <a:pt x="235744" y="90011"/>
                  </a:lnTo>
                  <a:lnTo>
                    <a:pt x="236220" y="89059"/>
                  </a:lnTo>
                  <a:lnTo>
                    <a:pt x="241459" y="83820"/>
                  </a:lnTo>
                  <a:lnTo>
                    <a:pt x="248602" y="77152"/>
                  </a:lnTo>
                  <a:lnTo>
                    <a:pt x="257651" y="64294"/>
                  </a:lnTo>
                  <a:lnTo>
                    <a:pt x="262890" y="57150"/>
                  </a:lnTo>
                  <a:lnTo>
                    <a:pt x="267176" y="51435"/>
                  </a:lnTo>
                  <a:lnTo>
                    <a:pt x="264795" y="50959"/>
                  </a:lnTo>
                  <a:close/>
                </a:path>
              </a:pathLst>
            </a:custGeom>
            <a:grpFill/>
            <a:ln w="3175" cap="flat">
              <a:solidFill>
                <a:schemeClr val="bg1">
                  <a:lumMod val="75000"/>
                </a:scheme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" name="Freeform: Shape 376">
              <a:extLst>
                <a:ext uri="{FF2B5EF4-FFF2-40B4-BE49-F238E27FC236}">
                  <a16:creationId xmlns:a16="http://schemas.microsoft.com/office/drawing/2014/main" id="{DC0C6D1B-DD71-4FCA-FAD2-4CD177339146}"/>
                </a:ext>
              </a:extLst>
            </p:cNvPr>
            <p:cNvSpPr/>
            <p:nvPr/>
          </p:nvSpPr>
          <p:spPr>
            <a:xfrm>
              <a:off x="10127932" y="2654616"/>
              <a:ext cx="551021" cy="568642"/>
            </a:xfrm>
            <a:custGeom>
              <a:avLst/>
              <a:gdLst>
                <a:gd name="connsiteX0" fmla="*/ 550544 w 551021"/>
                <a:gd name="connsiteY0" fmla="*/ 87154 h 568642"/>
                <a:gd name="connsiteX1" fmla="*/ 547688 w 551021"/>
                <a:gd name="connsiteY1" fmla="*/ 87630 h 568642"/>
                <a:gd name="connsiteX2" fmla="*/ 544830 w 551021"/>
                <a:gd name="connsiteY2" fmla="*/ 90011 h 568642"/>
                <a:gd name="connsiteX3" fmla="*/ 541496 w 551021"/>
                <a:gd name="connsiteY3" fmla="*/ 91916 h 568642"/>
                <a:gd name="connsiteX4" fmla="*/ 539590 w 551021"/>
                <a:gd name="connsiteY4" fmla="*/ 91916 h 568642"/>
                <a:gd name="connsiteX5" fmla="*/ 536257 w 551021"/>
                <a:gd name="connsiteY5" fmla="*/ 90964 h 568642"/>
                <a:gd name="connsiteX6" fmla="*/ 533876 w 551021"/>
                <a:gd name="connsiteY6" fmla="*/ 84296 h 568642"/>
                <a:gd name="connsiteX7" fmla="*/ 531971 w 551021"/>
                <a:gd name="connsiteY7" fmla="*/ 79534 h 568642"/>
                <a:gd name="connsiteX8" fmla="*/ 529590 w 551021"/>
                <a:gd name="connsiteY8" fmla="*/ 76200 h 568642"/>
                <a:gd name="connsiteX9" fmla="*/ 528161 w 551021"/>
                <a:gd name="connsiteY9" fmla="*/ 71914 h 568642"/>
                <a:gd name="connsiteX10" fmla="*/ 529113 w 551021"/>
                <a:gd name="connsiteY10" fmla="*/ 67628 h 568642"/>
                <a:gd name="connsiteX11" fmla="*/ 532923 w 551021"/>
                <a:gd name="connsiteY11" fmla="*/ 59055 h 568642"/>
                <a:gd name="connsiteX12" fmla="*/ 536734 w 551021"/>
                <a:gd name="connsiteY12" fmla="*/ 52864 h 568642"/>
                <a:gd name="connsiteX13" fmla="*/ 537209 w 551021"/>
                <a:gd name="connsiteY13" fmla="*/ 50959 h 568642"/>
                <a:gd name="connsiteX14" fmla="*/ 537209 w 551021"/>
                <a:gd name="connsiteY14" fmla="*/ 49054 h 568642"/>
                <a:gd name="connsiteX15" fmla="*/ 536257 w 551021"/>
                <a:gd name="connsiteY15" fmla="*/ 48578 h 568642"/>
                <a:gd name="connsiteX16" fmla="*/ 528161 w 551021"/>
                <a:gd name="connsiteY16" fmla="*/ 55721 h 568642"/>
                <a:gd name="connsiteX17" fmla="*/ 520540 w 551021"/>
                <a:gd name="connsiteY17" fmla="*/ 63341 h 568642"/>
                <a:gd name="connsiteX18" fmla="*/ 518159 w 551021"/>
                <a:gd name="connsiteY18" fmla="*/ 65246 h 568642"/>
                <a:gd name="connsiteX19" fmla="*/ 515302 w 551021"/>
                <a:gd name="connsiteY19" fmla="*/ 65723 h 568642"/>
                <a:gd name="connsiteX20" fmla="*/ 511492 w 551021"/>
                <a:gd name="connsiteY20" fmla="*/ 65723 h 568642"/>
                <a:gd name="connsiteX21" fmla="*/ 507682 w 551021"/>
                <a:gd name="connsiteY21" fmla="*/ 64770 h 568642"/>
                <a:gd name="connsiteX22" fmla="*/ 494823 w 551021"/>
                <a:gd name="connsiteY22" fmla="*/ 58579 h 568642"/>
                <a:gd name="connsiteX23" fmla="*/ 491490 w 551021"/>
                <a:gd name="connsiteY23" fmla="*/ 58103 h 568642"/>
                <a:gd name="connsiteX24" fmla="*/ 489584 w 551021"/>
                <a:gd name="connsiteY24" fmla="*/ 58103 h 568642"/>
                <a:gd name="connsiteX25" fmla="*/ 485298 w 551021"/>
                <a:gd name="connsiteY25" fmla="*/ 58103 h 568642"/>
                <a:gd name="connsiteX26" fmla="*/ 482917 w 551021"/>
                <a:gd name="connsiteY26" fmla="*/ 57626 h 568642"/>
                <a:gd name="connsiteX27" fmla="*/ 479584 w 551021"/>
                <a:gd name="connsiteY27" fmla="*/ 53816 h 568642"/>
                <a:gd name="connsiteX28" fmla="*/ 474821 w 551021"/>
                <a:gd name="connsiteY28" fmla="*/ 51435 h 568642"/>
                <a:gd name="connsiteX29" fmla="*/ 467201 w 551021"/>
                <a:gd name="connsiteY29" fmla="*/ 46673 h 568642"/>
                <a:gd name="connsiteX30" fmla="*/ 460057 w 551021"/>
                <a:gd name="connsiteY30" fmla="*/ 40958 h 568642"/>
                <a:gd name="connsiteX31" fmla="*/ 453390 w 551021"/>
                <a:gd name="connsiteY31" fmla="*/ 35242 h 568642"/>
                <a:gd name="connsiteX32" fmla="*/ 447198 w 551021"/>
                <a:gd name="connsiteY32" fmla="*/ 29051 h 568642"/>
                <a:gd name="connsiteX33" fmla="*/ 437197 w 551021"/>
                <a:gd name="connsiteY33" fmla="*/ 16192 h 568642"/>
                <a:gd name="connsiteX34" fmla="*/ 429101 w 551021"/>
                <a:gd name="connsiteY34" fmla="*/ 7620 h 568642"/>
                <a:gd name="connsiteX35" fmla="*/ 423863 w 551021"/>
                <a:gd name="connsiteY35" fmla="*/ 2858 h 568642"/>
                <a:gd name="connsiteX36" fmla="*/ 422434 w 551021"/>
                <a:gd name="connsiteY36" fmla="*/ 953 h 568642"/>
                <a:gd name="connsiteX37" fmla="*/ 421005 w 551021"/>
                <a:gd name="connsiteY37" fmla="*/ 0 h 568642"/>
                <a:gd name="connsiteX38" fmla="*/ 419100 w 551021"/>
                <a:gd name="connsiteY38" fmla="*/ 953 h 568642"/>
                <a:gd name="connsiteX39" fmla="*/ 417194 w 551021"/>
                <a:gd name="connsiteY39" fmla="*/ 2858 h 568642"/>
                <a:gd name="connsiteX40" fmla="*/ 415290 w 551021"/>
                <a:gd name="connsiteY40" fmla="*/ 3810 h 568642"/>
                <a:gd name="connsiteX41" fmla="*/ 411480 w 551021"/>
                <a:gd name="connsiteY41" fmla="*/ 4763 h 568642"/>
                <a:gd name="connsiteX42" fmla="*/ 411003 w 551021"/>
                <a:gd name="connsiteY42" fmla="*/ 5715 h 568642"/>
                <a:gd name="connsiteX43" fmla="*/ 411003 w 551021"/>
                <a:gd name="connsiteY43" fmla="*/ 6667 h 568642"/>
                <a:gd name="connsiteX44" fmla="*/ 409098 w 551021"/>
                <a:gd name="connsiteY44" fmla="*/ 10478 h 568642"/>
                <a:gd name="connsiteX45" fmla="*/ 408622 w 551021"/>
                <a:gd name="connsiteY45" fmla="*/ 14764 h 568642"/>
                <a:gd name="connsiteX46" fmla="*/ 411003 w 551021"/>
                <a:gd name="connsiteY46" fmla="*/ 19050 h 568642"/>
                <a:gd name="connsiteX47" fmla="*/ 413384 w 551021"/>
                <a:gd name="connsiteY47" fmla="*/ 23813 h 568642"/>
                <a:gd name="connsiteX48" fmla="*/ 415765 w 551021"/>
                <a:gd name="connsiteY48" fmla="*/ 33338 h 568642"/>
                <a:gd name="connsiteX49" fmla="*/ 414813 w 551021"/>
                <a:gd name="connsiteY49" fmla="*/ 42863 h 568642"/>
                <a:gd name="connsiteX50" fmla="*/ 413384 w 551021"/>
                <a:gd name="connsiteY50" fmla="*/ 47625 h 568642"/>
                <a:gd name="connsiteX51" fmla="*/ 411480 w 551021"/>
                <a:gd name="connsiteY51" fmla="*/ 51911 h 568642"/>
                <a:gd name="connsiteX52" fmla="*/ 411003 w 551021"/>
                <a:gd name="connsiteY52" fmla="*/ 61913 h 568642"/>
                <a:gd name="connsiteX53" fmla="*/ 409575 w 551021"/>
                <a:gd name="connsiteY53" fmla="*/ 66199 h 568642"/>
                <a:gd name="connsiteX54" fmla="*/ 404336 w 551021"/>
                <a:gd name="connsiteY54" fmla="*/ 73342 h 568642"/>
                <a:gd name="connsiteX55" fmla="*/ 402431 w 551021"/>
                <a:gd name="connsiteY55" fmla="*/ 77629 h 568642"/>
                <a:gd name="connsiteX56" fmla="*/ 402431 w 551021"/>
                <a:gd name="connsiteY56" fmla="*/ 82867 h 568642"/>
                <a:gd name="connsiteX57" fmla="*/ 402907 w 551021"/>
                <a:gd name="connsiteY57" fmla="*/ 88106 h 568642"/>
                <a:gd name="connsiteX58" fmla="*/ 401478 w 551021"/>
                <a:gd name="connsiteY58" fmla="*/ 92392 h 568642"/>
                <a:gd name="connsiteX59" fmla="*/ 398621 w 551021"/>
                <a:gd name="connsiteY59" fmla="*/ 95726 h 568642"/>
                <a:gd name="connsiteX60" fmla="*/ 396715 w 551021"/>
                <a:gd name="connsiteY60" fmla="*/ 96203 h 568642"/>
                <a:gd name="connsiteX61" fmla="*/ 392906 w 551021"/>
                <a:gd name="connsiteY61" fmla="*/ 96203 h 568642"/>
                <a:gd name="connsiteX62" fmla="*/ 386715 w 551021"/>
                <a:gd name="connsiteY62" fmla="*/ 95250 h 568642"/>
                <a:gd name="connsiteX63" fmla="*/ 381952 w 551021"/>
                <a:gd name="connsiteY63" fmla="*/ 95250 h 568642"/>
                <a:gd name="connsiteX64" fmla="*/ 380523 w 551021"/>
                <a:gd name="connsiteY64" fmla="*/ 94774 h 568642"/>
                <a:gd name="connsiteX65" fmla="*/ 373856 w 551021"/>
                <a:gd name="connsiteY65" fmla="*/ 90964 h 568642"/>
                <a:gd name="connsiteX66" fmla="*/ 370522 w 551021"/>
                <a:gd name="connsiteY66" fmla="*/ 90011 h 568642"/>
                <a:gd name="connsiteX67" fmla="*/ 367188 w 551021"/>
                <a:gd name="connsiteY67" fmla="*/ 91440 h 568642"/>
                <a:gd name="connsiteX68" fmla="*/ 366713 w 551021"/>
                <a:gd name="connsiteY68" fmla="*/ 94298 h 568642"/>
                <a:gd name="connsiteX69" fmla="*/ 367188 w 551021"/>
                <a:gd name="connsiteY69" fmla="*/ 97155 h 568642"/>
                <a:gd name="connsiteX70" fmla="*/ 370046 w 551021"/>
                <a:gd name="connsiteY70" fmla="*/ 101917 h 568642"/>
                <a:gd name="connsiteX71" fmla="*/ 368140 w 551021"/>
                <a:gd name="connsiteY71" fmla="*/ 105728 h 568642"/>
                <a:gd name="connsiteX72" fmla="*/ 364807 w 551021"/>
                <a:gd name="connsiteY72" fmla="*/ 109061 h 568642"/>
                <a:gd name="connsiteX73" fmla="*/ 361473 w 551021"/>
                <a:gd name="connsiteY73" fmla="*/ 111919 h 568642"/>
                <a:gd name="connsiteX74" fmla="*/ 357663 w 551021"/>
                <a:gd name="connsiteY74" fmla="*/ 114300 h 568642"/>
                <a:gd name="connsiteX75" fmla="*/ 354330 w 551021"/>
                <a:gd name="connsiteY75" fmla="*/ 116205 h 568642"/>
                <a:gd name="connsiteX76" fmla="*/ 351948 w 551021"/>
                <a:gd name="connsiteY76" fmla="*/ 116681 h 568642"/>
                <a:gd name="connsiteX77" fmla="*/ 350044 w 551021"/>
                <a:gd name="connsiteY77" fmla="*/ 117634 h 568642"/>
                <a:gd name="connsiteX78" fmla="*/ 349090 w 551021"/>
                <a:gd name="connsiteY78" fmla="*/ 120491 h 568642"/>
                <a:gd name="connsiteX79" fmla="*/ 348138 w 551021"/>
                <a:gd name="connsiteY79" fmla="*/ 125730 h 568642"/>
                <a:gd name="connsiteX80" fmla="*/ 347663 w 551021"/>
                <a:gd name="connsiteY80" fmla="*/ 128111 h 568642"/>
                <a:gd name="connsiteX81" fmla="*/ 348138 w 551021"/>
                <a:gd name="connsiteY81" fmla="*/ 132398 h 568642"/>
                <a:gd name="connsiteX82" fmla="*/ 350044 w 551021"/>
                <a:gd name="connsiteY82" fmla="*/ 135731 h 568642"/>
                <a:gd name="connsiteX83" fmla="*/ 354330 w 551021"/>
                <a:gd name="connsiteY83" fmla="*/ 139541 h 568642"/>
                <a:gd name="connsiteX84" fmla="*/ 355282 w 551021"/>
                <a:gd name="connsiteY84" fmla="*/ 140970 h 568642"/>
                <a:gd name="connsiteX85" fmla="*/ 357188 w 551021"/>
                <a:gd name="connsiteY85" fmla="*/ 147161 h 568642"/>
                <a:gd name="connsiteX86" fmla="*/ 356234 w 551021"/>
                <a:gd name="connsiteY86" fmla="*/ 151448 h 568642"/>
                <a:gd name="connsiteX87" fmla="*/ 354330 w 551021"/>
                <a:gd name="connsiteY87" fmla="*/ 155734 h 568642"/>
                <a:gd name="connsiteX88" fmla="*/ 353377 w 551021"/>
                <a:gd name="connsiteY88" fmla="*/ 160496 h 568642"/>
                <a:gd name="connsiteX89" fmla="*/ 353853 w 551021"/>
                <a:gd name="connsiteY89" fmla="*/ 162878 h 568642"/>
                <a:gd name="connsiteX90" fmla="*/ 354806 w 551021"/>
                <a:gd name="connsiteY90" fmla="*/ 164783 h 568642"/>
                <a:gd name="connsiteX91" fmla="*/ 356234 w 551021"/>
                <a:gd name="connsiteY91" fmla="*/ 166211 h 568642"/>
                <a:gd name="connsiteX92" fmla="*/ 358615 w 551021"/>
                <a:gd name="connsiteY92" fmla="*/ 166688 h 568642"/>
                <a:gd name="connsiteX93" fmla="*/ 362902 w 551021"/>
                <a:gd name="connsiteY93" fmla="*/ 165259 h 568642"/>
                <a:gd name="connsiteX94" fmla="*/ 366713 w 551021"/>
                <a:gd name="connsiteY94" fmla="*/ 162878 h 568642"/>
                <a:gd name="connsiteX95" fmla="*/ 368140 w 551021"/>
                <a:gd name="connsiteY95" fmla="*/ 160973 h 568642"/>
                <a:gd name="connsiteX96" fmla="*/ 370046 w 551021"/>
                <a:gd name="connsiteY96" fmla="*/ 156686 h 568642"/>
                <a:gd name="connsiteX97" fmla="*/ 373380 w 551021"/>
                <a:gd name="connsiteY97" fmla="*/ 152876 h 568642"/>
                <a:gd name="connsiteX98" fmla="*/ 375761 w 551021"/>
                <a:gd name="connsiteY98" fmla="*/ 150971 h 568642"/>
                <a:gd name="connsiteX99" fmla="*/ 381000 w 551021"/>
                <a:gd name="connsiteY99" fmla="*/ 153353 h 568642"/>
                <a:gd name="connsiteX100" fmla="*/ 384334 w 551021"/>
                <a:gd name="connsiteY100" fmla="*/ 153829 h 568642"/>
                <a:gd name="connsiteX101" fmla="*/ 387667 w 551021"/>
                <a:gd name="connsiteY101" fmla="*/ 154305 h 568642"/>
                <a:gd name="connsiteX102" fmla="*/ 390525 w 551021"/>
                <a:gd name="connsiteY102" fmla="*/ 153353 h 568642"/>
                <a:gd name="connsiteX103" fmla="*/ 392906 w 551021"/>
                <a:gd name="connsiteY103" fmla="*/ 151448 h 568642"/>
                <a:gd name="connsiteX104" fmla="*/ 391477 w 551021"/>
                <a:gd name="connsiteY104" fmla="*/ 149542 h 568642"/>
                <a:gd name="connsiteX105" fmla="*/ 384809 w 551021"/>
                <a:gd name="connsiteY105" fmla="*/ 144304 h 568642"/>
                <a:gd name="connsiteX106" fmla="*/ 378619 w 551021"/>
                <a:gd name="connsiteY106" fmla="*/ 138589 h 568642"/>
                <a:gd name="connsiteX107" fmla="*/ 376713 w 551021"/>
                <a:gd name="connsiteY107" fmla="*/ 138113 h 568642"/>
                <a:gd name="connsiteX108" fmla="*/ 372903 w 551021"/>
                <a:gd name="connsiteY108" fmla="*/ 138113 h 568642"/>
                <a:gd name="connsiteX109" fmla="*/ 370998 w 551021"/>
                <a:gd name="connsiteY109" fmla="*/ 137636 h 568642"/>
                <a:gd name="connsiteX110" fmla="*/ 367188 w 551021"/>
                <a:gd name="connsiteY110" fmla="*/ 134779 h 568642"/>
                <a:gd name="connsiteX111" fmla="*/ 364331 w 551021"/>
                <a:gd name="connsiteY111" fmla="*/ 130969 h 568642"/>
                <a:gd name="connsiteX112" fmla="*/ 363855 w 551021"/>
                <a:gd name="connsiteY112" fmla="*/ 129540 h 568642"/>
                <a:gd name="connsiteX113" fmla="*/ 364331 w 551021"/>
                <a:gd name="connsiteY113" fmla="*/ 127635 h 568642"/>
                <a:gd name="connsiteX114" fmla="*/ 365284 w 551021"/>
                <a:gd name="connsiteY114" fmla="*/ 125254 h 568642"/>
                <a:gd name="connsiteX115" fmla="*/ 366236 w 551021"/>
                <a:gd name="connsiteY115" fmla="*/ 123349 h 568642"/>
                <a:gd name="connsiteX116" fmla="*/ 369569 w 551021"/>
                <a:gd name="connsiteY116" fmla="*/ 120491 h 568642"/>
                <a:gd name="connsiteX117" fmla="*/ 371951 w 551021"/>
                <a:gd name="connsiteY117" fmla="*/ 120015 h 568642"/>
                <a:gd name="connsiteX118" fmla="*/ 374332 w 551021"/>
                <a:gd name="connsiteY118" fmla="*/ 120015 h 568642"/>
                <a:gd name="connsiteX119" fmla="*/ 377665 w 551021"/>
                <a:gd name="connsiteY119" fmla="*/ 120491 h 568642"/>
                <a:gd name="connsiteX120" fmla="*/ 380523 w 551021"/>
                <a:gd name="connsiteY120" fmla="*/ 122873 h 568642"/>
                <a:gd name="connsiteX121" fmla="*/ 385763 w 551021"/>
                <a:gd name="connsiteY121" fmla="*/ 128588 h 568642"/>
                <a:gd name="connsiteX122" fmla="*/ 387190 w 551021"/>
                <a:gd name="connsiteY122" fmla="*/ 129064 h 568642"/>
                <a:gd name="connsiteX123" fmla="*/ 401478 w 551021"/>
                <a:gd name="connsiteY123" fmla="*/ 120967 h 568642"/>
                <a:gd name="connsiteX124" fmla="*/ 416719 w 551021"/>
                <a:gd name="connsiteY124" fmla="*/ 119539 h 568642"/>
                <a:gd name="connsiteX125" fmla="*/ 424815 w 551021"/>
                <a:gd name="connsiteY125" fmla="*/ 123825 h 568642"/>
                <a:gd name="connsiteX126" fmla="*/ 439102 w 551021"/>
                <a:gd name="connsiteY126" fmla="*/ 132398 h 568642"/>
                <a:gd name="connsiteX127" fmla="*/ 452438 w 551021"/>
                <a:gd name="connsiteY127" fmla="*/ 138113 h 568642"/>
                <a:gd name="connsiteX128" fmla="*/ 459581 w 551021"/>
                <a:gd name="connsiteY128" fmla="*/ 141923 h 568642"/>
                <a:gd name="connsiteX129" fmla="*/ 463867 w 551021"/>
                <a:gd name="connsiteY129" fmla="*/ 142875 h 568642"/>
                <a:gd name="connsiteX130" fmla="*/ 465296 w 551021"/>
                <a:gd name="connsiteY130" fmla="*/ 141446 h 568642"/>
                <a:gd name="connsiteX131" fmla="*/ 466248 w 551021"/>
                <a:gd name="connsiteY131" fmla="*/ 139541 h 568642"/>
                <a:gd name="connsiteX132" fmla="*/ 466725 w 551021"/>
                <a:gd name="connsiteY132" fmla="*/ 136684 h 568642"/>
                <a:gd name="connsiteX133" fmla="*/ 466725 w 551021"/>
                <a:gd name="connsiteY133" fmla="*/ 133826 h 568642"/>
                <a:gd name="connsiteX134" fmla="*/ 468153 w 551021"/>
                <a:gd name="connsiteY134" fmla="*/ 129540 h 568642"/>
                <a:gd name="connsiteX135" fmla="*/ 470059 w 551021"/>
                <a:gd name="connsiteY135" fmla="*/ 125730 h 568642"/>
                <a:gd name="connsiteX136" fmla="*/ 475297 w 551021"/>
                <a:gd name="connsiteY136" fmla="*/ 118586 h 568642"/>
                <a:gd name="connsiteX137" fmla="*/ 481488 w 551021"/>
                <a:gd name="connsiteY137" fmla="*/ 112395 h 568642"/>
                <a:gd name="connsiteX138" fmla="*/ 488632 w 551021"/>
                <a:gd name="connsiteY138" fmla="*/ 107156 h 568642"/>
                <a:gd name="connsiteX139" fmla="*/ 496252 w 551021"/>
                <a:gd name="connsiteY139" fmla="*/ 103346 h 568642"/>
                <a:gd name="connsiteX140" fmla="*/ 499586 w 551021"/>
                <a:gd name="connsiteY140" fmla="*/ 102870 h 568642"/>
                <a:gd name="connsiteX141" fmla="*/ 506730 w 551021"/>
                <a:gd name="connsiteY141" fmla="*/ 104775 h 568642"/>
                <a:gd name="connsiteX142" fmla="*/ 510540 w 551021"/>
                <a:gd name="connsiteY142" fmla="*/ 104775 h 568642"/>
                <a:gd name="connsiteX143" fmla="*/ 516731 w 551021"/>
                <a:gd name="connsiteY143" fmla="*/ 102870 h 568642"/>
                <a:gd name="connsiteX144" fmla="*/ 520540 w 551021"/>
                <a:gd name="connsiteY144" fmla="*/ 102394 h 568642"/>
                <a:gd name="connsiteX145" fmla="*/ 524351 w 551021"/>
                <a:gd name="connsiteY145" fmla="*/ 100965 h 568642"/>
                <a:gd name="connsiteX146" fmla="*/ 527684 w 551021"/>
                <a:gd name="connsiteY146" fmla="*/ 98584 h 568642"/>
                <a:gd name="connsiteX147" fmla="*/ 531019 w 551021"/>
                <a:gd name="connsiteY147" fmla="*/ 96679 h 568642"/>
                <a:gd name="connsiteX148" fmla="*/ 534828 w 551021"/>
                <a:gd name="connsiteY148" fmla="*/ 94774 h 568642"/>
                <a:gd name="connsiteX149" fmla="*/ 536734 w 551021"/>
                <a:gd name="connsiteY149" fmla="*/ 94774 h 568642"/>
                <a:gd name="connsiteX150" fmla="*/ 540067 w 551021"/>
                <a:gd name="connsiteY150" fmla="*/ 95250 h 568642"/>
                <a:gd name="connsiteX151" fmla="*/ 541019 w 551021"/>
                <a:gd name="connsiteY151" fmla="*/ 94298 h 568642"/>
                <a:gd name="connsiteX152" fmla="*/ 543877 w 551021"/>
                <a:gd name="connsiteY152" fmla="*/ 90488 h 568642"/>
                <a:gd name="connsiteX153" fmla="*/ 547211 w 551021"/>
                <a:gd name="connsiteY153" fmla="*/ 88583 h 568642"/>
                <a:gd name="connsiteX154" fmla="*/ 551021 w 551021"/>
                <a:gd name="connsiteY154" fmla="*/ 86678 h 568642"/>
                <a:gd name="connsiteX155" fmla="*/ 550544 w 551021"/>
                <a:gd name="connsiteY155" fmla="*/ 87154 h 568642"/>
                <a:gd name="connsiteX156" fmla="*/ 422434 w 551021"/>
                <a:gd name="connsiteY156" fmla="*/ 234315 h 568642"/>
                <a:gd name="connsiteX157" fmla="*/ 422434 w 551021"/>
                <a:gd name="connsiteY157" fmla="*/ 232410 h 568642"/>
                <a:gd name="connsiteX158" fmla="*/ 421957 w 551021"/>
                <a:gd name="connsiteY158" fmla="*/ 230505 h 568642"/>
                <a:gd name="connsiteX159" fmla="*/ 420528 w 551021"/>
                <a:gd name="connsiteY159" fmla="*/ 225742 h 568642"/>
                <a:gd name="connsiteX160" fmla="*/ 418623 w 551021"/>
                <a:gd name="connsiteY160" fmla="*/ 221456 h 568642"/>
                <a:gd name="connsiteX161" fmla="*/ 415765 w 551021"/>
                <a:gd name="connsiteY161" fmla="*/ 212408 h 568642"/>
                <a:gd name="connsiteX162" fmla="*/ 410527 w 551021"/>
                <a:gd name="connsiteY162" fmla="*/ 205264 h 568642"/>
                <a:gd name="connsiteX163" fmla="*/ 407194 w 551021"/>
                <a:gd name="connsiteY163" fmla="*/ 202883 h 568642"/>
                <a:gd name="connsiteX164" fmla="*/ 404336 w 551021"/>
                <a:gd name="connsiteY164" fmla="*/ 199549 h 568642"/>
                <a:gd name="connsiteX165" fmla="*/ 403384 w 551021"/>
                <a:gd name="connsiteY165" fmla="*/ 195263 h 568642"/>
                <a:gd name="connsiteX166" fmla="*/ 402907 w 551021"/>
                <a:gd name="connsiteY166" fmla="*/ 190500 h 568642"/>
                <a:gd name="connsiteX167" fmla="*/ 402431 w 551021"/>
                <a:gd name="connsiteY167" fmla="*/ 180023 h 568642"/>
                <a:gd name="connsiteX168" fmla="*/ 402907 w 551021"/>
                <a:gd name="connsiteY168" fmla="*/ 173831 h 568642"/>
                <a:gd name="connsiteX169" fmla="*/ 404336 w 551021"/>
                <a:gd name="connsiteY169" fmla="*/ 167640 h 568642"/>
                <a:gd name="connsiteX170" fmla="*/ 398144 w 551021"/>
                <a:gd name="connsiteY170" fmla="*/ 169545 h 568642"/>
                <a:gd name="connsiteX171" fmla="*/ 396715 w 551021"/>
                <a:gd name="connsiteY171" fmla="*/ 168592 h 568642"/>
                <a:gd name="connsiteX172" fmla="*/ 392430 w 551021"/>
                <a:gd name="connsiteY172" fmla="*/ 165259 h 568642"/>
                <a:gd name="connsiteX173" fmla="*/ 390525 w 551021"/>
                <a:gd name="connsiteY173" fmla="*/ 164306 h 568642"/>
                <a:gd name="connsiteX174" fmla="*/ 386715 w 551021"/>
                <a:gd name="connsiteY174" fmla="*/ 162878 h 568642"/>
                <a:gd name="connsiteX175" fmla="*/ 385286 w 551021"/>
                <a:gd name="connsiteY175" fmla="*/ 163830 h 568642"/>
                <a:gd name="connsiteX176" fmla="*/ 384334 w 551021"/>
                <a:gd name="connsiteY176" fmla="*/ 166211 h 568642"/>
                <a:gd name="connsiteX177" fmla="*/ 382428 w 551021"/>
                <a:gd name="connsiteY177" fmla="*/ 173355 h 568642"/>
                <a:gd name="connsiteX178" fmla="*/ 382428 w 551021"/>
                <a:gd name="connsiteY178" fmla="*/ 178117 h 568642"/>
                <a:gd name="connsiteX179" fmla="*/ 391477 w 551021"/>
                <a:gd name="connsiteY179" fmla="*/ 175736 h 568642"/>
                <a:gd name="connsiteX180" fmla="*/ 392906 w 551021"/>
                <a:gd name="connsiteY180" fmla="*/ 175260 h 568642"/>
                <a:gd name="connsiteX181" fmla="*/ 394334 w 551021"/>
                <a:gd name="connsiteY181" fmla="*/ 174308 h 568642"/>
                <a:gd name="connsiteX182" fmla="*/ 395763 w 551021"/>
                <a:gd name="connsiteY182" fmla="*/ 173831 h 568642"/>
                <a:gd name="connsiteX183" fmla="*/ 397192 w 551021"/>
                <a:gd name="connsiteY183" fmla="*/ 175260 h 568642"/>
                <a:gd name="connsiteX184" fmla="*/ 397669 w 551021"/>
                <a:gd name="connsiteY184" fmla="*/ 179546 h 568642"/>
                <a:gd name="connsiteX185" fmla="*/ 396240 w 551021"/>
                <a:gd name="connsiteY185" fmla="*/ 184309 h 568642"/>
                <a:gd name="connsiteX186" fmla="*/ 394811 w 551021"/>
                <a:gd name="connsiteY186" fmla="*/ 186690 h 568642"/>
                <a:gd name="connsiteX187" fmla="*/ 392430 w 551021"/>
                <a:gd name="connsiteY187" fmla="*/ 188595 h 568642"/>
                <a:gd name="connsiteX188" fmla="*/ 386238 w 551021"/>
                <a:gd name="connsiteY188" fmla="*/ 186214 h 568642"/>
                <a:gd name="connsiteX189" fmla="*/ 384334 w 551021"/>
                <a:gd name="connsiteY189" fmla="*/ 186690 h 568642"/>
                <a:gd name="connsiteX190" fmla="*/ 383381 w 551021"/>
                <a:gd name="connsiteY190" fmla="*/ 189071 h 568642"/>
                <a:gd name="connsiteX191" fmla="*/ 381952 w 551021"/>
                <a:gd name="connsiteY191" fmla="*/ 190500 h 568642"/>
                <a:gd name="connsiteX192" fmla="*/ 380047 w 551021"/>
                <a:gd name="connsiteY192" fmla="*/ 190500 h 568642"/>
                <a:gd name="connsiteX193" fmla="*/ 378619 w 551021"/>
                <a:gd name="connsiteY193" fmla="*/ 189548 h 568642"/>
                <a:gd name="connsiteX194" fmla="*/ 377665 w 551021"/>
                <a:gd name="connsiteY194" fmla="*/ 188119 h 568642"/>
                <a:gd name="connsiteX195" fmla="*/ 376238 w 551021"/>
                <a:gd name="connsiteY195" fmla="*/ 177641 h 568642"/>
                <a:gd name="connsiteX196" fmla="*/ 375761 w 551021"/>
                <a:gd name="connsiteY196" fmla="*/ 176213 h 568642"/>
                <a:gd name="connsiteX197" fmla="*/ 373380 w 551021"/>
                <a:gd name="connsiteY197" fmla="*/ 175736 h 568642"/>
                <a:gd name="connsiteX198" fmla="*/ 370998 w 551021"/>
                <a:gd name="connsiteY198" fmla="*/ 176213 h 568642"/>
                <a:gd name="connsiteX199" fmla="*/ 369094 w 551021"/>
                <a:gd name="connsiteY199" fmla="*/ 176213 h 568642"/>
                <a:gd name="connsiteX200" fmla="*/ 367188 w 551021"/>
                <a:gd name="connsiteY200" fmla="*/ 175260 h 568642"/>
                <a:gd name="connsiteX201" fmla="*/ 365759 w 551021"/>
                <a:gd name="connsiteY201" fmla="*/ 176213 h 568642"/>
                <a:gd name="connsiteX202" fmla="*/ 364807 w 551021"/>
                <a:gd name="connsiteY202" fmla="*/ 178117 h 568642"/>
                <a:gd name="connsiteX203" fmla="*/ 365759 w 551021"/>
                <a:gd name="connsiteY203" fmla="*/ 184309 h 568642"/>
                <a:gd name="connsiteX204" fmla="*/ 365284 w 551021"/>
                <a:gd name="connsiteY204" fmla="*/ 186690 h 568642"/>
                <a:gd name="connsiteX205" fmla="*/ 363855 w 551021"/>
                <a:gd name="connsiteY205" fmla="*/ 190976 h 568642"/>
                <a:gd name="connsiteX206" fmla="*/ 362902 w 551021"/>
                <a:gd name="connsiteY206" fmla="*/ 192405 h 568642"/>
                <a:gd name="connsiteX207" fmla="*/ 360997 w 551021"/>
                <a:gd name="connsiteY207" fmla="*/ 193834 h 568642"/>
                <a:gd name="connsiteX208" fmla="*/ 359092 w 551021"/>
                <a:gd name="connsiteY208" fmla="*/ 194786 h 568642"/>
                <a:gd name="connsiteX209" fmla="*/ 357188 w 551021"/>
                <a:gd name="connsiteY209" fmla="*/ 194786 h 568642"/>
                <a:gd name="connsiteX210" fmla="*/ 355282 w 551021"/>
                <a:gd name="connsiteY210" fmla="*/ 195263 h 568642"/>
                <a:gd name="connsiteX211" fmla="*/ 353377 w 551021"/>
                <a:gd name="connsiteY211" fmla="*/ 197644 h 568642"/>
                <a:gd name="connsiteX212" fmla="*/ 351948 w 551021"/>
                <a:gd name="connsiteY212" fmla="*/ 200501 h 568642"/>
                <a:gd name="connsiteX213" fmla="*/ 351948 w 551021"/>
                <a:gd name="connsiteY213" fmla="*/ 202883 h 568642"/>
                <a:gd name="connsiteX214" fmla="*/ 353377 w 551021"/>
                <a:gd name="connsiteY214" fmla="*/ 207645 h 568642"/>
                <a:gd name="connsiteX215" fmla="*/ 355282 w 551021"/>
                <a:gd name="connsiteY215" fmla="*/ 211455 h 568642"/>
                <a:gd name="connsiteX216" fmla="*/ 355282 w 551021"/>
                <a:gd name="connsiteY216" fmla="*/ 213836 h 568642"/>
                <a:gd name="connsiteX217" fmla="*/ 353853 w 551021"/>
                <a:gd name="connsiteY217" fmla="*/ 218599 h 568642"/>
                <a:gd name="connsiteX218" fmla="*/ 351472 w 551021"/>
                <a:gd name="connsiteY218" fmla="*/ 223361 h 568642"/>
                <a:gd name="connsiteX219" fmla="*/ 350519 w 551021"/>
                <a:gd name="connsiteY219" fmla="*/ 224790 h 568642"/>
                <a:gd name="connsiteX220" fmla="*/ 349090 w 551021"/>
                <a:gd name="connsiteY220" fmla="*/ 225742 h 568642"/>
                <a:gd name="connsiteX221" fmla="*/ 346709 w 551021"/>
                <a:gd name="connsiteY221" fmla="*/ 226219 h 568642"/>
                <a:gd name="connsiteX222" fmla="*/ 346234 w 551021"/>
                <a:gd name="connsiteY222" fmla="*/ 227648 h 568642"/>
                <a:gd name="connsiteX223" fmla="*/ 348615 w 551021"/>
                <a:gd name="connsiteY223" fmla="*/ 229553 h 568642"/>
                <a:gd name="connsiteX224" fmla="*/ 351472 w 551021"/>
                <a:gd name="connsiteY224" fmla="*/ 229076 h 568642"/>
                <a:gd name="connsiteX225" fmla="*/ 353377 w 551021"/>
                <a:gd name="connsiteY225" fmla="*/ 229076 h 568642"/>
                <a:gd name="connsiteX226" fmla="*/ 355282 w 551021"/>
                <a:gd name="connsiteY226" fmla="*/ 230505 h 568642"/>
                <a:gd name="connsiteX227" fmla="*/ 357188 w 551021"/>
                <a:gd name="connsiteY227" fmla="*/ 234791 h 568642"/>
                <a:gd name="connsiteX228" fmla="*/ 357663 w 551021"/>
                <a:gd name="connsiteY228" fmla="*/ 239554 h 568642"/>
                <a:gd name="connsiteX229" fmla="*/ 357188 w 551021"/>
                <a:gd name="connsiteY229" fmla="*/ 245745 h 568642"/>
                <a:gd name="connsiteX230" fmla="*/ 356711 w 551021"/>
                <a:gd name="connsiteY230" fmla="*/ 247650 h 568642"/>
                <a:gd name="connsiteX231" fmla="*/ 355759 w 551021"/>
                <a:gd name="connsiteY231" fmla="*/ 249555 h 568642"/>
                <a:gd name="connsiteX232" fmla="*/ 354806 w 551021"/>
                <a:gd name="connsiteY232" fmla="*/ 251460 h 568642"/>
                <a:gd name="connsiteX233" fmla="*/ 353377 w 551021"/>
                <a:gd name="connsiteY233" fmla="*/ 252889 h 568642"/>
                <a:gd name="connsiteX234" fmla="*/ 352425 w 551021"/>
                <a:gd name="connsiteY234" fmla="*/ 254794 h 568642"/>
                <a:gd name="connsiteX235" fmla="*/ 351472 w 551021"/>
                <a:gd name="connsiteY235" fmla="*/ 259556 h 568642"/>
                <a:gd name="connsiteX236" fmla="*/ 349090 w 551021"/>
                <a:gd name="connsiteY236" fmla="*/ 268129 h 568642"/>
                <a:gd name="connsiteX237" fmla="*/ 347186 w 551021"/>
                <a:gd name="connsiteY237" fmla="*/ 271939 h 568642"/>
                <a:gd name="connsiteX238" fmla="*/ 344328 w 551021"/>
                <a:gd name="connsiteY238" fmla="*/ 275749 h 568642"/>
                <a:gd name="connsiteX239" fmla="*/ 341471 w 551021"/>
                <a:gd name="connsiteY239" fmla="*/ 279559 h 568642"/>
                <a:gd name="connsiteX240" fmla="*/ 339565 w 551021"/>
                <a:gd name="connsiteY240" fmla="*/ 283369 h 568642"/>
                <a:gd name="connsiteX241" fmla="*/ 338138 w 551021"/>
                <a:gd name="connsiteY241" fmla="*/ 287179 h 568642"/>
                <a:gd name="connsiteX242" fmla="*/ 337184 w 551021"/>
                <a:gd name="connsiteY242" fmla="*/ 292417 h 568642"/>
                <a:gd name="connsiteX243" fmla="*/ 335756 w 551021"/>
                <a:gd name="connsiteY243" fmla="*/ 297180 h 568642"/>
                <a:gd name="connsiteX244" fmla="*/ 334327 w 551021"/>
                <a:gd name="connsiteY244" fmla="*/ 299085 h 568642"/>
                <a:gd name="connsiteX245" fmla="*/ 330517 w 551021"/>
                <a:gd name="connsiteY245" fmla="*/ 302419 h 568642"/>
                <a:gd name="connsiteX246" fmla="*/ 318134 w 551021"/>
                <a:gd name="connsiteY246" fmla="*/ 309086 h 568642"/>
                <a:gd name="connsiteX247" fmla="*/ 315753 w 551021"/>
                <a:gd name="connsiteY247" fmla="*/ 311944 h 568642"/>
                <a:gd name="connsiteX248" fmla="*/ 314325 w 551021"/>
                <a:gd name="connsiteY248" fmla="*/ 316230 h 568642"/>
                <a:gd name="connsiteX249" fmla="*/ 312419 w 551021"/>
                <a:gd name="connsiteY249" fmla="*/ 320040 h 568642"/>
                <a:gd name="connsiteX250" fmla="*/ 310038 w 551021"/>
                <a:gd name="connsiteY250" fmla="*/ 323374 h 568642"/>
                <a:gd name="connsiteX251" fmla="*/ 307181 w 551021"/>
                <a:gd name="connsiteY251" fmla="*/ 326708 h 568642"/>
                <a:gd name="connsiteX252" fmla="*/ 299561 w 551021"/>
                <a:gd name="connsiteY252" fmla="*/ 333375 h 568642"/>
                <a:gd name="connsiteX253" fmla="*/ 296227 w 551021"/>
                <a:gd name="connsiteY253" fmla="*/ 335280 h 568642"/>
                <a:gd name="connsiteX254" fmla="*/ 292417 w 551021"/>
                <a:gd name="connsiteY254" fmla="*/ 336233 h 568642"/>
                <a:gd name="connsiteX255" fmla="*/ 285750 w 551021"/>
                <a:gd name="connsiteY255" fmla="*/ 339566 h 568642"/>
                <a:gd name="connsiteX256" fmla="*/ 271938 w 551021"/>
                <a:gd name="connsiteY256" fmla="*/ 343852 h 568642"/>
                <a:gd name="connsiteX257" fmla="*/ 270986 w 551021"/>
                <a:gd name="connsiteY257" fmla="*/ 344805 h 568642"/>
                <a:gd name="connsiteX258" fmla="*/ 266223 w 551021"/>
                <a:gd name="connsiteY258" fmla="*/ 350996 h 568642"/>
                <a:gd name="connsiteX259" fmla="*/ 264794 w 551021"/>
                <a:gd name="connsiteY259" fmla="*/ 351473 h 568642"/>
                <a:gd name="connsiteX260" fmla="*/ 262890 w 551021"/>
                <a:gd name="connsiteY260" fmla="*/ 351473 h 568642"/>
                <a:gd name="connsiteX261" fmla="*/ 258603 w 551021"/>
                <a:gd name="connsiteY261" fmla="*/ 350520 h 568642"/>
                <a:gd name="connsiteX262" fmla="*/ 254794 w 551021"/>
                <a:gd name="connsiteY262" fmla="*/ 348139 h 568642"/>
                <a:gd name="connsiteX263" fmla="*/ 254794 w 551021"/>
                <a:gd name="connsiteY263" fmla="*/ 345758 h 568642"/>
                <a:gd name="connsiteX264" fmla="*/ 254794 w 551021"/>
                <a:gd name="connsiteY264" fmla="*/ 343376 h 568642"/>
                <a:gd name="connsiteX265" fmla="*/ 253840 w 551021"/>
                <a:gd name="connsiteY265" fmla="*/ 340995 h 568642"/>
                <a:gd name="connsiteX266" fmla="*/ 250507 w 551021"/>
                <a:gd name="connsiteY266" fmla="*/ 337661 h 568642"/>
                <a:gd name="connsiteX267" fmla="*/ 251459 w 551021"/>
                <a:gd name="connsiteY267" fmla="*/ 335756 h 568642"/>
                <a:gd name="connsiteX268" fmla="*/ 253365 w 551021"/>
                <a:gd name="connsiteY268" fmla="*/ 334804 h 568642"/>
                <a:gd name="connsiteX269" fmla="*/ 255746 w 551021"/>
                <a:gd name="connsiteY269" fmla="*/ 333851 h 568642"/>
                <a:gd name="connsiteX270" fmla="*/ 259556 w 551021"/>
                <a:gd name="connsiteY270" fmla="*/ 331470 h 568642"/>
                <a:gd name="connsiteX271" fmla="*/ 265747 w 551021"/>
                <a:gd name="connsiteY271" fmla="*/ 325279 h 568642"/>
                <a:gd name="connsiteX272" fmla="*/ 265747 w 551021"/>
                <a:gd name="connsiteY272" fmla="*/ 323374 h 568642"/>
                <a:gd name="connsiteX273" fmla="*/ 265271 w 551021"/>
                <a:gd name="connsiteY273" fmla="*/ 321945 h 568642"/>
                <a:gd name="connsiteX274" fmla="*/ 260984 w 551021"/>
                <a:gd name="connsiteY274" fmla="*/ 322898 h 568642"/>
                <a:gd name="connsiteX275" fmla="*/ 252888 w 551021"/>
                <a:gd name="connsiteY275" fmla="*/ 326231 h 568642"/>
                <a:gd name="connsiteX276" fmla="*/ 249078 w 551021"/>
                <a:gd name="connsiteY276" fmla="*/ 327660 h 568642"/>
                <a:gd name="connsiteX277" fmla="*/ 244792 w 551021"/>
                <a:gd name="connsiteY277" fmla="*/ 334804 h 568642"/>
                <a:gd name="connsiteX278" fmla="*/ 245744 w 551021"/>
                <a:gd name="connsiteY278" fmla="*/ 344329 h 568642"/>
                <a:gd name="connsiteX279" fmla="*/ 243840 w 551021"/>
                <a:gd name="connsiteY279" fmla="*/ 352425 h 568642"/>
                <a:gd name="connsiteX280" fmla="*/ 239077 w 551021"/>
                <a:gd name="connsiteY280" fmla="*/ 359092 h 568642"/>
                <a:gd name="connsiteX281" fmla="*/ 232409 w 551021"/>
                <a:gd name="connsiteY281" fmla="*/ 367189 h 568642"/>
                <a:gd name="connsiteX282" fmla="*/ 229076 w 551021"/>
                <a:gd name="connsiteY282" fmla="*/ 370046 h 568642"/>
                <a:gd name="connsiteX283" fmla="*/ 225265 w 551021"/>
                <a:gd name="connsiteY283" fmla="*/ 372427 h 568642"/>
                <a:gd name="connsiteX284" fmla="*/ 222409 w 551021"/>
                <a:gd name="connsiteY284" fmla="*/ 376714 h 568642"/>
                <a:gd name="connsiteX285" fmla="*/ 220503 w 551021"/>
                <a:gd name="connsiteY285" fmla="*/ 381476 h 568642"/>
                <a:gd name="connsiteX286" fmla="*/ 220980 w 551021"/>
                <a:gd name="connsiteY286" fmla="*/ 385763 h 568642"/>
                <a:gd name="connsiteX287" fmla="*/ 223361 w 551021"/>
                <a:gd name="connsiteY287" fmla="*/ 390049 h 568642"/>
                <a:gd name="connsiteX288" fmla="*/ 220503 w 551021"/>
                <a:gd name="connsiteY288" fmla="*/ 393383 h 568642"/>
                <a:gd name="connsiteX289" fmla="*/ 216694 w 551021"/>
                <a:gd name="connsiteY289" fmla="*/ 396240 h 568642"/>
                <a:gd name="connsiteX290" fmla="*/ 212884 w 551021"/>
                <a:gd name="connsiteY290" fmla="*/ 398621 h 568642"/>
                <a:gd name="connsiteX291" fmla="*/ 209073 w 551021"/>
                <a:gd name="connsiteY291" fmla="*/ 400526 h 568642"/>
                <a:gd name="connsiteX292" fmla="*/ 206215 w 551021"/>
                <a:gd name="connsiteY292" fmla="*/ 400050 h 568642"/>
                <a:gd name="connsiteX293" fmla="*/ 196690 w 551021"/>
                <a:gd name="connsiteY293" fmla="*/ 399574 h 568642"/>
                <a:gd name="connsiteX294" fmla="*/ 194786 w 551021"/>
                <a:gd name="connsiteY294" fmla="*/ 398621 h 568642"/>
                <a:gd name="connsiteX295" fmla="*/ 193357 w 551021"/>
                <a:gd name="connsiteY295" fmla="*/ 397192 h 568642"/>
                <a:gd name="connsiteX296" fmla="*/ 194786 w 551021"/>
                <a:gd name="connsiteY296" fmla="*/ 394811 h 568642"/>
                <a:gd name="connsiteX297" fmla="*/ 194786 w 551021"/>
                <a:gd name="connsiteY297" fmla="*/ 392430 h 568642"/>
                <a:gd name="connsiteX298" fmla="*/ 193357 w 551021"/>
                <a:gd name="connsiteY298" fmla="*/ 391477 h 568642"/>
                <a:gd name="connsiteX299" fmla="*/ 191928 w 551021"/>
                <a:gd name="connsiteY299" fmla="*/ 391477 h 568642"/>
                <a:gd name="connsiteX300" fmla="*/ 181927 w 551021"/>
                <a:gd name="connsiteY300" fmla="*/ 394811 h 568642"/>
                <a:gd name="connsiteX301" fmla="*/ 167640 w 551021"/>
                <a:gd name="connsiteY301" fmla="*/ 396240 h 568642"/>
                <a:gd name="connsiteX302" fmla="*/ 163353 w 551021"/>
                <a:gd name="connsiteY302" fmla="*/ 398145 h 568642"/>
                <a:gd name="connsiteX303" fmla="*/ 159067 w 551021"/>
                <a:gd name="connsiteY303" fmla="*/ 399574 h 568642"/>
                <a:gd name="connsiteX304" fmla="*/ 150971 w 551021"/>
                <a:gd name="connsiteY304" fmla="*/ 401002 h 568642"/>
                <a:gd name="connsiteX305" fmla="*/ 146684 w 551021"/>
                <a:gd name="connsiteY305" fmla="*/ 401479 h 568642"/>
                <a:gd name="connsiteX306" fmla="*/ 142398 w 551021"/>
                <a:gd name="connsiteY306" fmla="*/ 401479 h 568642"/>
                <a:gd name="connsiteX307" fmla="*/ 138113 w 551021"/>
                <a:gd name="connsiteY307" fmla="*/ 401002 h 568642"/>
                <a:gd name="connsiteX308" fmla="*/ 133826 w 551021"/>
                <a:gd name="connsiteY308" fmla="*/ 401479 h 568642"/>
                <a:gd name="connsiteX309" fmla="*/ 131921 w 551021"/>
                <a:gd name="connsiteY309" fmla="*/ 402431 h 568642"/>
                <a:gd name="connsiteX310" fmla="*/ 130015 w 551021"/>
                <a:gd name="connsiteY310" fmla="*/ 402908 h 568642"/>
                <a:gd name="connsiteX311" fmla="*/ 126206 w 551021"/>
                <a:gd name="connsiteY311" fmla="*/ 399098 h 568642"/>
                <a:gd name="connsiteX312" fmla="*/ 122396 w 551021"/>
                <a:gd name="connsiteY312" fmla="*/ 399098 h 568642"/>
                <a:gd name="connsiteX313" fmla="*/ 114300 w 551021"/>
                <a:gd name="connsiteY313" fmla="*/ 401002 h 568642"/>
                <a:gd name="connsiteX314" fmla="*/ 108109 w 551021"/>
                <a:gd name="connsiteY314" fmla="*/ 403384 h 568642"/>
                <a:gd name="connsiteX315" fmla="*/ 106203 w 551021"/>
                <a:gd name="connsiteY315" fmla="*/ 404336 h 568642"/>
                <a:gd name="connsiteX316" fmla="*/ 103346 w 551021"/>
                <a:gd name="connsiteY316" fmla="*/ 408623 h 568642"/>
                <a:gd name="connsiteX317" fmla="*/ 96202 w 551021"/>
                <a:gd name="connsiteY317" fmla="*/ 414338 h 568642"/>
                <a:gd name="connsiteX318" fmla="*/ 90963 w 551021"/>
                <a:gd name="connsiteY318" fmla="*/ 419576 h 568642"/>
                <a:gd name="connsiteX319" fmla="*/ 87630 w 551021"/>
                <a:gd name="connsiteY319" fmla="*/ 421481 h 568642"/>
                <a:gd name="connsiteX320" fmla="*/ 84296 w 551021"/>
                <a:gd name="connsiteY320" fmla="*/ 423863 h 568642"/>
                <a:gd name="connsiteX321" fmla="*/ 80963 w 551021"/>
                <a:gd name="connsiteY321" fmla="*/ 427196 h 568642"/>
                <a:gd name="connsiteX322" fmla="*/ 77152 w 551021"/>
                <a:gd name="connsiteY322" fmla="*/ 430530 h 568642"/>
                <a:gd name="connsiteX323" fmla="*/ 72865 w 551021"/>
                <a:gd name="connsiteY323" fmla="*/ 432911 h 568642"/>
                <a:gd name="connsiteX324" fmla="*/ 68580 w 551021"/>
                <a:gd name="connsiteY324" fmla="*/ 434816 h 568642"/>
                <a:gd name="connsiteX325" fmla="*/ 65246 w 551021"/>
                <a:gd name="connsiteY325" fmla="*/ 437198 h 568642"/>
                <a:gd name="connsiteX326" fmla="*/ 62388 w 551021"/>
                <a:gd name="connsiteY326" fmla="*/ 440055 h 568642"/>
                <a:gd name="connsiteX327" fmla="*/ 59531 w 551021"/>
                <a:gd name="connsiteY327" fmla="*/ 442436 h 568642"/>
                <a:gd name="connsiteX328" fmla="*/ 56197 w 551021"/>
                <a:gd name="connsiteY328" fmla="*/ 443389 h 568642"/>
                <a:gd name="connsiteX329" fmla="*/ 51911 w 551021"/>
                <a:gd name="connsiteY329" fmla="*/ 442913 h 568642"/>
                <a:gd name="connsiteX330" fmla="*/ 47625 w 551021"/>
                <a:gd name="connsiteY330" fmla="*/ 443389 h 568642"/>
                <a:gd name="connsiteX331" fmla="*/ 45719 w 551021"/>
                <a:gd name="connsiteY331" fmla="*/ 444817 h 568642"/>
                <a:gd name="connsiteX332" fmla="*/ 44290 w 551021"/>
                <a:gd name="connsiteY332" fmla="*/ 446723 h 568642"/>
                <a:gd name="connsiteX333" fmla="*/ 43815 w 551021"/>
                <a:gd name="connsiteY333" fmla="*/ 448151 h 568642"/>
                <a:gd name="connsiteX334" fmla="*/ 44767 w 551021"/>
                <a:gd name="connsiteY334" fmla="*/ 459105 h 568642"/>
                <a:gd name="connsiteX335" fmla="*/ 47625 w 551021"/>
                <a:gd name="connsiteY335" fmla="*/ 457676 h 568642"/>
                <a:gd name="connsiteX336" fmla="*/ 50006 w 551021"/>
                <a:gd name="connsiteY336" fmla="*/ 457200 h 568642"/>
                <a:gd name="connsiteX337" fmla="*/ 52863 w 551021"/>
                <a:gd name="connsiteY337" fmla="*/ 459105 h 568642"/>
                <a:gd name="connsiteX338" fmla="*/ 55721 w 551021"/>
                <a:gd name="connsiteY338" fmla="*/ 460058 h 568642"/>
                <a:gd name="connsiteX339" fmla="*/ 58578 w 551021"/>
                <a:gd name="connsiteY339" fmla="*/ 459581 h 568642"/>
                <a:gd name="connsiteX340" fmla="*/ 61436 w 551021"/>
                <a:gd name="connsiteY340" fmla="*/ 458152 h 568642"/>
                <a:gd name="connsiteX341" fmla="*/ 63817 w 551021"/>
                <a:gd name="connsiteY341" fmla="*/ 457676 h 568642"/>
                <a:gd name="connsiteX342" fmla="*/ 72865 w 551021"/>
                <a:gd name="connsiteY342" fmla="*/ 456248 h 568642"/>
                <a:gd name="connsiteX343" fmla="*/ 73819 w 551021"/>
                <a:gd name="connsiteY343" fmla="*/ 456724 h 568642"/>
                <a:gd name="connsiteX344" fmla="*/ 84772 w 551021"/>
                <a:gd name="connsiteY344" fmla="*/ 463867 h 568642"/>
                <a:gd name="connsiteX345" fmla="*/ 86677 w 551021"/>
                <a:gd name="connsiteY345" fmla="*/ 464344 h 568642"/>
                <a:gd name="connsiteX346" fmla="*/ 87153 w 551021"/>
                <a:gd name="connsiteY346" fmla="*/ 460534 h 568642"/>
                <a:gd name="connsiteX347" fmla="*/ 88582 w 551021"/>
                <a:gd name="connsiteY347" fmla="*/ 457200 h 568642"/>
                <a:gd name="connsiteX348" fmla="*/ 90011 w 551021"/>
                <a:gd name="connsiteY348" fmla="*/ 449580 h 568642"/>
                <a:gd name="connsiteX349" fmla="*/ 92392 w 551021"/>
                <a:gd name="connsiteY349" fmla="*/ 445770 h 568642"/>
                <a:gd name="connsiteX350" fmla="*/ 96202 w 551021"/>
                <a:gd name="connsiteY350" fmla="*/ 444817 h 568642"/>
                <a:gd name="connsiteX351" fmla="*/ 100013 w 551021"/>
                <a:gd name="connsiteY351" fmla="*/ 447199 h 568642"/>
                <a:gd name="connsiteX352" fmla="*/ 104298 w 551021"/>
                <a:gd name="connsiteY352" fmla="*/ 448627 h 568642"/>
                <a:gd name="connsiteX353" fmla="*/ 108109 w 551021"/>
                <a:gd name="connsiteY353" fmla="*/ 448151 h 568642"/>
                <a:gd name="connsiteX354" fmla="*/ 116205 w 551021"/>
                <a:gd name="connsiteY354" fmla="*/ 445294 h 568642"/>
                <a:gd name="connsiteX355" fmla="*/ 120490 w 551021"/>
                <a:gd name="connsiteY355" fmla="*/ 446246 h 568642"/>
                <a:gd name="connsiteX356" fmla="*/ 122872 w 551021"/>
                <a:gd name="connsiteY356" fmla="*/ 444817 h 568642"/>
                <a:gd name="connsiteX357" fmla="*/ 127159 w 551021"/>
                <a:gd name="connsiteY357" fmla="*/ 443389 h 568642"/>
                <a:gd name="connsiteX358" fmla="*/ 130969 w 551021"/>
                <a:gd name="connsiteY358" fmla="*/ 441484 h 568642"/>
                <a:gd name="connsiteX359" fmla="*/ 131921 w 551021"/>
                <a:gd name="connsiteY359" fmla="*/ 441484 h 568642"/>
                <a:gd name="connsiteX360" fmla="*/ 135255 w 551021"/>
                <a:gd name="connsiteY360" fmla="*/ 440055 h 568642"/>
                <a:gd name="connsiteX361" fmla="*/ 138588 w 551021"/>
                <a:gd name="connsiteY361" fmla="*/ 439102 h 568642"/>
                <a:gd name="connsiteX362" fmla="*/ 145256 w 551021"/>
                <a:gd name="connsiteY362" fmla="*/ 438626 h 568642"/>
                <a:gd name="connsiteX363" fmla="*/ 148590 w 551021"/>
                <a:gd name="connsiteY363" fmla="*/ 437198 h 568642"/>
                <a:gd name="connsiteX364" fmla="*/ 152400 w 551021"/>
                <a:gd name="connsiteY364" fmla="*/ 434816 h 568642"/>
                <a:gd name="connsiteX365" fmla="*/ 157163 w 551021"/>
                <a:gd name="connsiteY365" fmla="*/ 431006 h 568642"/>
                <a:gd name="connsiteX366" fmla="*/ 158590 w 551021"/>
                <a:gd name="connsiteY366" fmla="*/ 430530 h 568642"/>
                <a:gd name="connsiteX367" fmla="*/ 162401 w 551021"/>
                <a:gd name="connsiteY367" fmla="*/ 430054 h 568642"/>
                <a:gd name="connsiteX368" fmla="*/ 166211 w 551021"/>
                <a:gd name="connsiteY368" fmla="*/ 429101 h 568642"/>
                <a:gd name="connsiteX369" fmla="*/ 170021 w 551021"/>
                <a:gd name="connsiteY369" fmla="*/ 428625 h 568642"/>
                <a:gd name="connsiteX370" fmla="*/ 175259 w 551021"/>
                <a:gd name="connsiteY370" fmla="*/ 428625 h 568642"/>
                <a:gd name="connsiteX371" fmla="*/ 176688 w 551021"/>
                <a:gd name="connsiteY371" fmla="*/ 429101 h 568642"/>
                <a:gd name="connsiteX372" fmla="*/ 181451 w 551021"/>
                <a:gd name="connsiteY372" fmla="*/ 432435 h 568642"/>
                <a:gd name="connsiteX373" fmla="*/ 185261 w 551021"/>
                <a:gd name="connsiteY373" fmla="*/ 433388 h 568642"/>
                <a:gd name="connsiteX374" fmla="*/ 190500 w 551021"/>
                <a:gd name="connsiteY374" fmla="*/ 432435 h 568642"/>
                <a:gd name="connsiteX375" fmla="*/ 195738 w 551021"/>
                <a:gd name="connsiteY375" fmla="*/ 432435 h 568642"/>
                <a:gd name="connsiteX376" fmla="*/ 197644 w 551021"/>
                <a:gd name="connsiteY376" fmla="*/ 433864 h 568642"/>
                <a:gd name="connsiteX377" fmla="*/ 197644 w 551021"/>
                <a:gd name="connsiteY377" fmla="*/ 436721 h 568642"/>
                <a:gd name="connsiteX378" fmla="*/ 196690 w 551021"/>
                <a:gd name="connsiteY378" fmla="*/ 438626 h 568642"/>
                <a:gd name="connsiteX379" fmla="*/ 194309 w 551021"/>
                <a:gd name="connsiteY379" fmla="*/ 441960 h 568642"/>
                <a:gd name="connsiteX380" fmla="*/ 192881 w 551021"/>
                <a:gd name="connsiteY380" fmla="*/ 443389 h 568642"/>
                <a:gd name="connsiteX381" fmla="*/ 188119 w 551021"/>
                <a:gd name="connsiteY381" fmla="*/ 445770 h 568642"/>
                <a:gd name="connsiteX382" fmla="*/ 187165 w 551021"/>
                <a:gd name="connsiteY382" fmla="*/ 446723 h 568642"/>
                <a:gd name="connsiteX383" fmla="*/ 188594 w 551021"/>
                <a:gd name="connsiteY383" fmla="*/ 450533 h 568642"/>
                <a:gd name="connsiteX384" fmla="*/ 188119 w 551021"/>
                <a:gd name="connsiteY384" fmla="*/ 457200 h 568642"/>
                <a:gd name="connsiteX385" fmla="*/ 189547 w 551021"/>
                <a:gd name="connsiteY385" fmla="*/ 461486 h 568642"/>
                <a:gd name="connsiteX386" fmla="*/ 192405 w 551021"/>
                <a:gd name="connsiteY386" fmla="*/ 464820 h 568642"/>
                <a:gd name="connsiteX387" fmla="*/ 195263 w 551021"/>
                <a:gd name="connsiteY387" fmla="*/ 468154 h 568642"/>
                <a:gd name="connsiteX388" fmla="*/ 196690 w 551021"/>
                <a:gd name="connsiteY388" fmla="*/ 471488 h 568642"/>
                <a:gd name="connsiteX389" fmla="*/ 198596 w 551021"/>
                <a:gd name="connsiteY389" fmla="*/ 474345 h 568642"/>
                <a:gd name="connsiteX390" fmla="*/ 206692 w 551021"/>
                <a:gd name="connsiteY390" fmla="*/ 476726 h 568642"/>
                <a:gd name="connsiteX391" fmla="*/ 214313 w 551021"/>
                <a:gd name="connsiteY391" fmla="*/ 473869 h 568642"/>
                <a:gd name="connsiteX392" fmla="*/ 219551 w 551021"/>
                <a:gd name="connsiteY392" fmla="*/ 465773 h 568642"/>
                <a:gd name="connsiteX393" fmla="*/ 226219 w 551021"/>
                <a:gd name="connsiteY393" fmla="*/ 453866 h 568642"/>
                <a:gd name="connsiteX394" fmla="*/ 228123 w 551021"/>
                <a:gd name="connsiteY394" fmla="*/ 450533 h 568642"/>
                <a:gd name="connsiteX395" fmla="*/ 235267 w 551021"/>
                <a:gd name="connsiteY395" fmla="*/ 447675 h 568642"/>
                <a:gd name="connsiteX396" fmla="*/ 243840 w 551021"/>
                <a:gd name="connsiteY396" fmla="*/ 446246 h 568642"/>
                <a:gd name="connsiteX397" fmla="*/ 245744 w 551021"/>
                <a:gd name="connsiteY397" fmla="*/ 445294 h 568642"/>
                <a:gd name="connsiteX398" fmla="*/ 246697 w 551021"/>
                <a:gd name="connsiteY398" fmla="*/ 443389 h 568642"/>
                <a:gd name="connsiteX399" fmla="*/ 246697 w 551021"/>
                <a:gd name="connsiteY399" fmla="*/ 441484 h 568642"/>
                <a:gd name="connsiteX400" fmla="*/ 245269 w 551021"/>
                <a:gd name="connsiteY400" fmla="*/ 440531 h 568642"/>
                <a:gd name="connsiteX401" fmla="*/ 237648 w 551021"/>
                <a:gd name="connsiteY401" fmla="*/ 435769 h 568642"/>
                <a:gd name="connsiteX402" fmla="*/ 234790 w 551021"/>
                <a:gd name="connsiteY402" fmla="*/ 432435 h 568642"/>
                <a:gd name="connsiteX403" fmla="*/ 236219 w 551021"/>
                <a:gd name="connsiteY403" fmla="*/ 428149 h 568642"/>
                <a:gd name="connsiteX404" fmla="*/ 240030 w 551021"/>
                <a:gd name="connsiteY404" fmla="*/ 420529 h 568642"/>
                <a:gd name="connsiteX405" fmla="*/ 241934 w 551021"/>
                <a:gd name="connsiteY405" fmla="*/ 419100 h 568642"/>
                <a:gd name="connsiteX406" fmla="*/ 243840 w 551021"/>
                <a:gd name="connsiteY406" fmla="*/ 418148 h 568642"/>
                <a:gd name="connsiteX407" fmla="*/ 245269 w 551021"/>
                <a:gd name="connsiteY407" fmla="*/ 417671 h 568642"/>
                <a:gd name="connsiteX408" fmla="*/ 246697 w 551021"/>
                <a:gd name="connsiteY408" fmla="*/ 418624 h 568642"/>
                <a:gd name="connsiteX409" fmla="*/ 245269 w 551021"/>
                <a:gd name="connsiteY409" fmla="*/ 421005 h 568642"/>
                <a:gd name="connsiteX410" fmla="*/ 245269 w 551021"/>
                <a:gd name="connsiteY410" fmla="*/ 423386 h 568642"/>
                <a:gd name="connsiteX411" fmla="*/ 246221 w 551021"/>
                <a:gd name="connsiteY411" fmla="*/ 427673 h 568642"/>
                <a:gd name="connsiteX412" fmla="*/ 245744 w 551021"/>
                <a:gd name="connsiteY412" fmla="*/ 430530 h 568642"/>
                <a:gd name="connsiteX413" fmla="*/ 247173 w 551021"/>
                <a:gd name="connsiteY413" fmla="*/ 431483 h 568642"/>
                <a:gd name="connsiteX414" fmla="*/ 248126 w 551021"/>
                <a:gd name="connsiteY414" fmla="*/ 431006 h 568642"/>
                <a:gd name="connsiteX415" fmla="*/ 247650 w 551021"/>
                <a:gd name="connsiteY415" fmla="*/ 427673 h 568642"/>
                <a:gd name="connsiteX416" fmla="*/ 248602 w 551021"/>
                <a:gd name="connsiteY416" fmla="*/ 426720 h 568642"/>
                <a:gd name="connsiteX417" fmla="*/ 250031 w 551021"/>
                <a:gd name="connsiteY417" fmla="*/ 427673 h 568642"/>
                <a:gd name="connsiteX418" fmla="*/ 250984 w 551021"/>
                <a:gd name="connsiteY418" fmla="*/ 429577 h 568642"/>
                <a:gd name="connsiteX419" fmla="*/ 253365 w 551021"/>
                <a:gd name="connsiteY419" fmla="*/ 430054 h 568642"/>
                <a:gd name="connsiteX420" fmla="*/ 257651 w 551021"/>
                <a:gd name="connsiteY420" fmla="*/ 429577 h 568642"/>
                <a:gd name="connsiteX421" fmla="*/ 259556 w 551021"/>
                <a:gd name="connsiteY421" fmla="*/ 429577 h 568642"/>
                <a:gd name="connsiteX422" fmla="*/ 260032 w 551021"/>
                <a:gd name="connsiteY422" fmla="*/ 431483 h 568642"/>
                <a:gd name="connsiteX423" fmla="*/ 259556 w 551021"/>
                <a:gd name="connsiteY423" fmla="*/ 432435 h 568642"/>
                <a:gd name="connsiteX424" fmla="*/ 252413 w 551021"/>
                <a:gd name="connsiteY424" fmla="*/ 435769 h 568642"/>
                <a:gd name="connsiteX425" fmla="*/ 251936 w 551021"/>
                <a:gd name="connsiteY425" fmla="*/ 437198 h 568642"/>
                <a:gd name="connsiteX426" fmla="*/ 260509 w 551021"/>
                <a:gd name="connsiteY426" fmla="*/ 435292 h 568642"/>
                <a:gd name="connsiteX427" fmla="*/ 268128 w 551021"/>
                <a:gd name="connsiteY427" fmla="*/ 434340 h 568642"/>
                <a:gd name="connsiteX428" fmla="*/ 275272 w 551021"/>
                <a:gd name="connsiteY428" fmla="*/ 434816 h 568642"/>
                <a:gd name="connsiteX429" fmla="*/ 279082 w 551021"/>
                <a:gd name="connsiteY429" fmla="*/ 434816 h 568642"/>
                <a:gd name="connsiteX430" fmla="*/ 282892 w 551021"/>
                <a:gd name="connsiteY430" fmla="*/ 435292 h 568642"/>
                <a:gd name="connsiteX431" fmla="*/ 290036 w 551021"/>
                <a:gd name="connsiteY431" fmla="*/ 437198 h 568642"/>
                <a:gd name="connsiteX432" fmla="*/ 292417 w 551021"/>
                <a:gd name="connsiteY432" fmla="*/ 431959 h 568642"/>
                <a:gd name="connsiteX433" fmla="*/ 295751 w 551021"/>
                <a:gd name="connsiteY433" fmla="*/ 427673 h 568642"/>
                <a:gd name="connsiteX434" fmla="*/ 298609 w 551021"/>
                <a:gd name="connsiteY434" fmla="*/ 425291 h 568642"/>
                <a:gd name="connsiteX435" fmla="*/ 300990 w 551021"/>
                <a:gd name="connsiteY435" fmla="*/ 422434 h 568642"/>
                <a:gd name="connsiteX436" fmla="*/ 301942 w 551021"/>
                <a:gd name="connsiteY436" fmla="*/ 420052 h 568642"/>
                <a:gd name="connsiteX437" fmla="*/ 303371 w 551021"/>
                <a:gd name="connsiteY437" fmla="*/ 418624 h 568642"/>
                <a:gd name="connsiteX438" fmla="*/ 308134 w 551021"/>
                <a:gd name="connsiteY438" fmla="*/ 417195 h 568642"/>
                <a:gd name="connsiteX439" fmla="*/ 311467 w 551021"/>
                <a:gd name="connsiteY439" fmla="*/ 418148 h 568642"/>
                <a:gd name="connsiteX440" fmla="*/ 314325 w 551021"/>
                <a:gd name="connsiteY440" fmla="*/ 421005 h 568642"/>
                <a:gd name="connsiteX441" fmla="*/ 310990 w 551021"/>
                <a:gd name="connsiteY441" fmla="*/ 422910 h 568642"/>
                <a:gd name="connsiteX442" fmla="*/ 310990 w 551021"/>
                <a:gd name="connsiteY442" fmla="*/ 426720 h 568642"/>
                <a:gd name="connsiteX443" fmla="*/ 309563 w 551021"/>
                <a:gd name="connsiteY443" fmla="*/ 433388 h 568642"/>
                <a:gd name="connsiteX444" fmla="*/ 310515 w 551021"/>
                <a:gd name="connsiteY444" fmla="*/ 435292 h 568642"/>
                <a:gd name="connsiteX445" fmla="*/ 311944 w 551021"/>
                <a:gd name="connsiteY445" fmla="*/ 436721 h 568642"/>
                <a:gd name="connsiteX446" fmla="*/ 313848 w 551021"/>
                <a:gd name="connsiteY446" fmla="*/ 436245 h 568642"/>
                <a:gd name="connsiteX447" fmla="*/ 316706 w 551021"/>
                <a:gd name="connsiteY447" fmla="*/ 433388 h 568642"/>
                <a:gd name="connsiteX448" fmla="*/ 317659 w 551021"/>
                <a:gd name="connsiteY448" fmla="*/ 431959 h 568642"/>
                <a:gd name="connsiteX449" fmla="*/ 320040 w 551021"/>
                <a:gd name="connsiteY449" fmla="*/ 428149 h 568642"/>
                <a:gd name="connsiteX450" fmla="*/ 321469 w 551021"/>
                <a:gd name="connsiteY450" fmla="*/ 423863 h 568642"/>
                <a:gd name="connsiteX451" fmla="*/ 321469 w 551021"/>
                <a:gd name="connsiteY451" fmla="*/ 418624 h 568642"/>
                <a:gd name="connsiteX452" fmla="*/ 321944 w 551021"/>
                <a:gd name="connsiteY452" fmla="*/ 416242 h 568642"/>
                <a:gd name="connsiteX453" fmla="*/ 322897 w 551021"/>
                <a:gd name="connsiteY453" fmla="*/ 414338 h 568642"/>
                <a:gd name="connsiteX454" fmla="*/ 325755 w 551021"/>
                <a:gd name="connsiteY454" fmla="*/ 411956 h 568642"/>
                <a:gd name="connsiteX455" fmla="*/ 329565 w 551021"/>
                <a:gd name="connsiteY455" fmla="*/ 411004 h 568642"/>
                <a:gd name="connsiteX456" fmla="*/ 333375 w 551021"/>
                <a:gd name="connsiteY456" fmla="*/ 411004 h 568642"/>
                <a:gd name="connsiteX457" fmla="*/ 336232 w 551021"/>
                <a:gd name="connsiteY457" fmla="*/ 412909 h 568642"/>
                <a:gd name="connsiteX458" fmla="*/ 338613 w 551021"/>
                <a:gd name="connsiteY458" fmla="*/ 416719 h 568642"/>
                <a:gd name="connsiteX459" fmla="*/ 340042 w 551021"/>
                <a:gd name="connsiteY459" fmla="*/ 416242 h 568642"/>
                <a:gd name="connsiteX460" fmla="*/ 341947 w 551021"/>
                <a:gd name="connsiteY460" fmla="*/ 413385 h 568642"/>
                <a:gd name="connsiteX461" fmla="*/ 342423 w 551021"/>
                <a:gd name="connsiteY461" fmla="*/ 412433 h 568642"/>
                <a:gd name="connsiteX462" fmla="*/ 340994 w 551021"/>
                <a:gd name="connsiteY462" fmla="*/ 411480 h 568642"/>
                <a:gd name="connsiteX463" fmla="*/ 340042 w 551021"/>
                <a:gd name="connsiteY463" fmla="*/ 409575 h 568642"/>
                <a:gd name="connsiteX464" fmla="*/ 339565 w 551021"/>
                <a:gd name="connsiteY464" fmla="*/ 406241 h 568642"/>
                <a:gd name="connsiteX465" fmla="*/ 343376 w 551021"/>
                <a:gd name="connsiteY465" fmla="*/ 402908 h 568642"/>
                <a:gd name="connsiteX466" fmla="*/ 343376 w 551021"/>
                <a:gd name="connsiteY466" fmla="*/ 401955 h 568642"/>
                <a:gd name="connsiteX467" fmla="*/ 343376 w 551021"/>
                <a:gd name="connsiteY467" fmla="*/ 401002 h 568642"/>
                <a:gd name="connsiteX468" fmla="*/ 343852 w 551021"/>
                <a:gd name="connsiteY468" fmla="*/ 398621 h 568642"/>
                <a:gd name="connsiteX469" fmla="*/ 345281 w 551021"/>
                <a:gd name="connsiteY469" fmla="*/ 396716 h 568642"/>
                <a:gd name="connsiteX470" fmla="*/ 347663 w 551021"/>
                <a:gd name="connsiteY470" fmla="*/ 396240 h 568642"/>
                <a:gd name="connsiteX471" fmla="*/ 350519 w 551021"/>
                <a:gd name="connsiteY471" fmla="*/ 396240 h 568642"/>
                <a:gd name="connsiteX472" fmla="*/ 352425 w 551021"/>
                <a:gd name="connsiteY472" fmla="*/ 397669 h 568642"/>
                <a:gd name="connsiteX473" fmla="*/ 354330 w 551021"/>
                <a:gd name="connsiteY473" fmla="*/ 399574 h 568642"/>
                <a:gd name="connsiteX474" fmla="*/ 353853 w 551021"/>
                <a:gd name="connsiteY474" fmla="*/ 401479 h 568642"/>
                <a:gd name="connsiteX475" fmla="*/ 351948 w 551021"/>
                <a:gd name="connsiteY475" fmla="*/ 403384 h 568642"/>
                <a:gd name="connsiteX476" fmla="*/ 349090 w 551021"/>
                <a:gd name="connsiteY476" fmla="*/ 405765 h 568642"/>
                <a:gd name="connsiteX477" fmla="*/ 347663 w 551021"/>
                <a:gd name="connsiteY477" fmla="*/ 408623 h 568642"/>
                <a:gd name="connsiteX478" fmla="*/ 344805 w 551021"/>
                <a:gd name="connsiteY478" fmla="*/ 410527 h 568642"/>
                <a:gd name="connsiteX479" fmla="*/ 345757 w 551021"/>
                <a:gd name="connsiteY479" fmla="*/ 412909 h 568642"/>
                <a:gd name="connsiteX480" fmla="*/ 344805 w 551021"/>
                <a:gd name="connsiteY480" fmla="*/ 419100 h 568642"/>
                <a:gd name="connsiteX481" fmla="*/ 345281 w 551021"/>
                <a:gd name="connsiteY481" fmla="*/ 421481 h 568642"/>
                <a:gd name="connsiteX482" fmla="*/ 343852 w 551021"/>
                <a:gd name="connsiteY482" fmla="*/ 423386 h 568642"/>
                <a:gd name="connsiteX483" fmla="*/ 345281 w 551021"/>
                <a:gd name="connsiteY483" fmla="*/ 424815 h 568642"/>
                <a:gd name="connsiteX484" fmla="*/ 347663 w 551021"/>
                <a:gd name="connsiteY484" fmla="*/ 425291 h 568642"/>
                <a:gd name="connsiteX485" fmla="*/ 349090 w 551021"/>
                <a:gd name="connsiteY485" fmla="*/ 423386 h 568642"/>
                <a:gd name="connsiteX486" fmla="*/ 352425 w 551021"/>
                <a:gd name="connsiteY486" fmla="*/ 420052 h 568642"/>
                <a:gd name="connsiteX487" fmla="*/ 355759 w 551021"/>
                <a:gd name="connsiteY487" fmla="*/ 417671 h 568642"/>
                <a:gd name="connsiteX488" fmla="*/ 360997 w 551021"/>
                <a:gd name="connsiteY488" fmla="*/ 415290 h 568642"/>
                <a:gd name="connsiteX489" fmla="*/ 362426 w 551021"/>
                <a:gd name="connsiteY489" fmla="*/ 414338 h 568642"/>
                <a:gd name="connsiteX490" fmla="*/ 363855 w 551021"/>
                <a:gd name="connsiteY490" fmla="*/ 412909 h 568642"/>
                <a:gd name="connsiteX491" fmla="*/ 364807 w 551021"/>
                <a:gd name="connsiteY491" fmla="*/ 411004 h 568642"/>
                <a:gd name="connsiteX492" fmla="*/ 364807 w 551021"/>
                <a:gd name="connsiteY492" fmla="*/ 406241 h 568642"/>
                <a:gd name="connsiteX493" fmla="*/ 366236 w 551021"/>
                <a:gd name="connsiteY493" fmla="*/ 401955 h 568642"/>
                <a:gd name="connsiteX494" fmla="*/ 370998 w 551021"/>
                <a:gd name="connsiteY494" fmla="*/ 397192 h 568642"/>
                <a:gd name="connsiteX495" fmla="*/ 372427 w 551021"/>
                <a:gd name="connsiteY495" fmla="*/ 396240 h 568642"/>
                <a:gd name="connsiteX496" fmla="*/ 380523 w 551021"/>
                <a:gd name="connsiteY496" fmla="*/ 393859 h 568642"/>
                <a:gd name="connsiteX497" fmla="*/ 378619 w 551021"/>
                <a:gd name="connsiteY497" fmla="*/ 391477 h 568642"/>
                <a:gd name="connsiteX498" fmla="*/ 376713 w 551021"/>
                <a:gd name="connsiteY498" fmla="*/ 389096 h 568642"/>
                <a:gd name="connsiteX499" fmla="*/ 371951 w 551021"/>
                <a:gd name="connsiteY499" fmla="*/ 381000 h 568642"/>
                <a:gd name="connsiteX500" fmla="*/ 370998 w 551021"/>
                <a:gd name="connsiteY500" fmla="*/ 377666 h 568642"/>
                <a:gd name="connsiteX501" fmla="*/ 370522 w 551021"/>
                <a:gd name="connsiteY501" fmla="*/ 374333 h 568642"/>
                <a:gd name="connsiteX502" fmla="*/ 370998 w 551021"/>
                <a:gd name="connsiteY502" fmla="*/ 371475 h 568642"/>
                <a:gd name="connsiteX503" fmla="*/ 371951 w 551021"/>
                <a:gd name="connsiteY503" fmla="*/ 368617 h 568642"/>
                <a:gd name="connsiteX504" fmla="*/ 371951 w 551021"/>
                <a:gd name="connsiteY504" fmla="*/ 366236 h 568642"/>
                <a:gd name="connsiteX505" fmla="*/ 372427 w 551021"/>
                <a:gd name="connsiteY505" fmla="*/ 363855 h 568642"/>
                <a:gd name="connsiteX506" fmla="*/ 375761 w 551021"/>
                <a:gd name="connsiteY506" fmla="*/ 354806 h 568642"/>
                <a:gd name="connsiteX507" fmla="*/ 377665 w 551021"/>
                <a:gd name="connsiteY507" fmla="*/ 350520 h 568642"/>
                <a:gd name="connsiteX508" fmla="*/ 379094 w 551021"/>
                <a:gd name="connsiteY508" fmla="*/ 348615 h 568642"/>
                <a:gd name="connsiteX509" fmla="*/ 381000 w 551021"/>
                <a:gd name="connsiteY509" fmla="*/ 347186 h 568642"/>
                <a:gd name="connsiteX510" fmla="*/ 383381 w 551021"/>
                <a:gd name="connsiteY510" fmla="*/ 344329 h 568642"/>
                <a:gd name="connsiteX511" fmla="*/ 384334 w 551021"/>
                <a:gd name="connsiteY511" fmla="*/ 340042 h 568642"/>
                <a:gd name="connsiteX512" fmla="*/ 385286 w 551021"/>
                <a:gd name="connsiteY512" fmla="*/ 326231 h 568642"/>
                <a:gd name="connsiteX513" fmla="*/ 384334 w 551021"/>
                <a:gd name="connsiteY513" fmla="*/ 317183 h 568642"/>
                <a:gd name="connsiteX514" fmla="*/ 382905 w 551021"/>
                <a:gd name="connsiteY514" fmla="*/ 312420 h 568642"/>
                <a:gd name="connsiteX515" fmla="*/ 381952 w 551021"/>
                <a:gd name="connsiteY515" fmla="*/ 307658 h 568642"/>
                <a:gd name="connsiteX516" fmla="*/ 381952 w 551021"/>
                <a:gd name="connsiteY516" fmla="*/ 303848 h 568642"/>
                <a:gd name="connsiteX517" fmla="*/ 382905 w 551021"/>
                <a:gd name="connsiteY517" fmla="*/ 300038 h 568642"/>
                <a:gd name="connsiteX518" fmla="*/ 386715 w 551021"/>
                <a:gd name="connsiteY518" fmla="*/ 293846 h 568642"/>
                <a:gd name="connsiteX519" fmla="*/ 387667 w 551021"/>
                <a:gd name="connsiteY519" fmla="*/ 292894 h 568642"/>
                <a:gd name="connsiteX520" fmla="*/ 392430 w 551021"/>
                <a:gd name="connsiteY520" fmla="*/ 290989 h 568642"/>
                <a:gd name="connsiteX521" fmla="*/ 396240 w 551021"/>
                <a:gd name="connsiteY521" fmla="*/ 290989 h 568642"/>
                <a:gd name="connsiteX522" fmla="*/ 399573 w 551021"/>
                <a:gd name="connsiteY522" fmla="*/ 290036 h 568642"/>
                <a:gd name="connsiteX523" fmla="*/ 401002 w 551021"/>
                <a:gd name="connsiteY523" fmla="*/ 286226 h 568642"/>
                <a:gd name="connsiteX524" fmla="*/ 401478 w 551021"/>
                <a:gd name="connsiteY524" fmla="*/ 280988 h 568642"/>
                <a:gd name="connsiteX525" fmla="*/ 402431 w 551021"/>
                <a:gd name="connsiteY525" fmla="*/ 275749 h 568642"/>
                <a:gd name="connsiteX526" fmla="*/ 403384 w 551021"/>
                <a:gd name="connsiteY526" fmla="*/ 273844 h 568642"/>
                <a:gd name="connsiteX527" fmla="*/ 404813 w 551021"/>
                <a:gd name="connsiteY527" fmla="*/ 271939 h 568642"/>
                <a:gd name="connsiteX528" fmla="*/ 405765 w 551021"/>
                <a:gd name="connsiteY528" fmla="*/ 270034 h 568642"/>
                <a:gd name="connsiteX529" fmla="*/ 406240 w 551021"/>
                <a:gd name="connsiteY529" fmla="*/ 267652 h 568642"/>
                <a:gd name="connsiteX530" fmla="*/ 407194 w 551021"/>
                <a:gd name="connsiteY530" fmla="*/ 266700 h 568642"/>
                <a:gd name="connsiteX531" fmla="*/ 408622 w 551021"/>
                <a:gd name="connsiteY531" fmla="*/ 266700 h 568642"/>
                <a:gd name="connsiteX532" fmla="*/ 409575 w 551021"/>
                <a:gd name="connsiteY532" fmla="*/ 266224 h 568642"/>
                <a:gd name="connsiteX533" fmla="*/ 410527 w 551021"/>
                <a:gd name="connsiteY533" fmla="*/ 265271 h 568642"/>
                <a:gd name="connsiteX534" fmla="*/ 411956 w 551021"/>
                <a:gd name="connsiteY534" fmla="*/ 263366 h 568642"/>
                <a:gd name="connsiteX535" fmla="*/ 413861 w 551021"/>
                <a:gd name="connsiteY535" fmla="*/ 262414 h 568642"/>
                <a:gd name="connsiteX536" fmla="*/ 414338 w 551021"/>
                <a:gd name="connsiteY536" fmla="*/ 258127 h 568642"/>
                <a:gd name="connsiteX537" fmla="*/ 416719 w 551021"/>
                <a:gd name="connsiteY537" fmla="*/ 250031 h 568642"/>
                <a:gd name="connsiteX538" fmla="*/ 417194 w 551021"/>
                <a:gd name="connsiteY538" fmla="*/ 242888 h 568642"/>
                <a:gd name="connsiteX539" fmla="*/ 416719 w 551021"/>
                <a:gd name="connsiteY539" fmla="*/ 240506 h 568642"/>
                <a:gd name="connsiteX540" fmla="*/ 422434 w 551021"/>
                <a:gd name="connsiteY540" fmla="*/ 234315 h 568642"/>
                <a:gd name="connsiteX541" fmla="*/ 174307 w 551021"/>
                <a:gd name="connsiteY541" fmla="*/ 459581 h 568642"/>
                <a:gd name="connsiteX542" fmla="*/ 172878 w 551021"/>
                <a:gd name="connsiteY542" fmla="*/ 457676 h 568642"/>
                <a:gd name="connsiteX543" fmla="*/ 172402 w 551021"/>
                <a:gd name="connsiteY543" fmla="*/ 455295 h 568642"/>
                <a:gd name="connsiteX544" fmla="*/ 172402 w 551021"/>
                <a:gd name="connsiteY544" fmla="*/ 448151 h 568642"/>
                <a:gd name="connsiteX545" fmla="*/ 167640 w 551021"/>
                <a:gd name="connsiteY545" fmla="*/ 448627 h 568642"/>
                <a:gd name="connsiteX546" fmla="*/ 162877 w 551021"/>
                <a:gd name="connsiteY546" fmla="*/ 447199 h 568642"/>
                <a:gd name="connsiteX547" fmla="*/ 158115 w 551021"/>
                <a:gd name="connsiteY547" fmla="*/ 444817 h 568642"/>
                <a:gd name="connsiteX548" fmla="*/ 153352 w 551021"/>
                <a:gd name="connsiteY548" fmla="*/ 443389 h 568642"/>
                <a:gd name="connsiteX549" fmla="*/ 149065 w 551021"/>
                <a:gd name="connsiteY549" fmla="*/ 443865 h 568642"/>
                <a:gd name="connsiteX550" fmla="*/ 144780 w 551021"/>
                <a:gd name="connsiteY550" fmla="*/ 445294 h 568642"/>
                <a:gd name="connsiteX551" fmla="*/ 140494 w 551021"/>
                <a:gd name="connsiteY551" fmla="*/ 448151 h 568642"/>
                <a:gd name="connsiteX552" fmla="*/ 138588 w 551021"/>
                <a:gd name="connsiteY552" fmla="*/ 448151 h 568642"/>
                <a:gd name="connsiteX553" fmla="*/ 136684 w 551021"/>
                <a:gd name="connsiteY553" fmla="*/ 447675 h 568642"/>
                <a:gd name="connsiteX554" fmla="*/ 138113 w 551021"/>
                <a:gd name="connsiteY554" fmla="*/ 451961 h 568642"/>
                <a:gd name="connsiteX555" fmla="*/ 137636 w 551021"/>
                <a:gd name="connsiteY555" fmla="*/ 454342 h 568642"/>
                <a:gd name="connsiteX556" fmla="*/ 136207 w 551021"/>
                <a:gd name="connsiteY556" fmla="*/ 456248 h 568642"/>
                <a:gd name="connsiteX557" fmla="*/ 132397 w 551021"/>
                <a:gd name="connsiteY557" fmla="*/ 458152 h 568642"/>
                <a:gd name="connsiteX558" fmla="*/ 128111 w 551021"/>
                <a:gd name="connsiteY558" fmla="*/ 458152 h 568642"/>
                <a:gd name="connsiteX559" fmla="*/ 126206 w 551021"/>
                <a:gd name="connsiteY559" fmla="*/ 458629 h 568642"/>
                <a:gd name="connsiteX560" fmla="*/ 122396 w 551021"/>
                <a:gd name="connsiteY560" fmla="*/ 460058 h 568642"/>
                <a:gd name="connsiteX561" fmla="*/ 120490 w 551021"/>
                <a:gd name="connsiteY561" fmla="*/ 460058 h 568642"/>
                <a:gd name="connsiteX562" fmla="*/ 117634 w 551021"/>
                <a:gd name="connsiteY562" fmla="*/ 457200 h 568642"/>
                <a:gd name="connsiteX563" fmla="*/ 115728 w 551021"/>
                <a:gd name="connsiteY563" fmla="*/ 453866 h 568642"/>
                <a:gd name="connsiteX564" fmla="*/ 113823 w 551021"/>
                <a:gd name="connsiteY564" fmla="*/ 453390 h 568642"/>
                <a:gd name="connsiteX565" fmla="*/ 110490 w 551021"/>
                <a:gd name="connsiteY565" fmla="*/ 456248 h 568642"/>
                <a:gd name="connsiteX566" fmla="*/ 108584 w 551021"/>
                <a:gd name="connsiteY566" fmla="*/ 457200 h 568642"/>
                <a:gd name="connsiteX567" fmla="*/ 107632 w 551021"/>
                <a:gd name="connsiteY567" fmla="*/ 460534 h 568642"/>
                <a:gd name="connsiteX568" fmla="*/ 106203 w 551021"/>
                <a:gd name="connsiteY568" fmla="*/ 462439 h 568642"/>
                <a:gd name="connsiteX569" fmla="*/ 105727 w 551021"/>
                <a:gd name="connsiteY569" fmla="*/ 464820 h 568642"/>
                <a:gd name="connsiteX570" fmla="*/ 103822 w 551021"/>
                <a:gd name="connsiteY570" fmla="*/ 468630 h 568642"/>
                <a:gd name="connsiteX571" fmla="*/ 100013 w 551021"/>
                <a:gd name="connsiteY571" fmla="*/ 471011 h 568642"/>
                <a:gd name="connsiteX572" fmla="*/ 94297 w 551021"/>
                <a:gd name="connsiteY572" fmla="*/ 475774 h 568642"/>
                <a:gd name="connsiteX573" fmla="*/ 91440 w 551021"/>
                <a:gd name="connsiteY573" fmla="*/ 477202 h 568642"/>
                <a:gd name="connsiteX574" fmla="*/ 85725 w 551021"/>
                <a:gd name="connsiteY574" fmla="*/ 480060 h 568642"/>
                <a:gd name="connsiteX575" fmla="*/ 82867 w 551021"/>
                <a:gd name="connsiteY575" fmla="*/ 481965 h 568642"/>
                <a:gd name="connsiteX576" fmla="*/ 84772 w 551021"/>
                <a:gd name="connsiteY576" fmla="*/ 481965 h 568642"/>
                <a:gd name="connsiteX577" fmla="*/ 91440 w 551021"/>
                <a:gd name="connsiteY577" fmla="*/ 479108 h 568642"/>
                <a:gd name="connsiteX578" fmla="*/ 94773 w 551021"/>
                <a:gd name="connsiteY578" fmla="*/ 478631 h 568642"/>
                <a:gd name="connsiteX579" fmla="*/ 96202 w 551021"/>
                <a:gd name="connsiteY579" fmla="*/ 478631 h 568642"/>
                <a:gd name="connsiteX580" fmla="*/ 95726 w 551021"/>
                <a:gd name="connsiteY580" fmla="*/ 482441 h 568642"/>
                <a:gd name="connsiteX581" fmla="*/ 97155 w 551021"/>
                <a:gd name="connsiteY581" fmla="*/ 483394 h 568642"/>
                <a:gd name="connsiteX582" fmla="*/ 99536 w 551021"/>
                <a:gd name="connsiteY582" fmla="*/ 483870 h 568642"/>
                <a:gd name="connsiteX583" fmla="*/ 99536 w 551021"/>
                <a:gd name="connsiteY583" fmla="*/ 485299 h 568642"/>
                <a:gd name="connsiteX584" fmla="*/ 99059 w 551021"/>
                <a:gd name="connsiteY584" fmla="*/ 486727 h 568642"/>
                <a:gd name="connsiteX585" fmla="*/ 98107 w 551021"/>
                <a:gd name="connsiteY585" fmla="*/ 487680 h 568642"/>
                <a:gd name="connsiteX586" fmla="*/ 98107 w 551021"/>
                <a:gd name="connsiteY586" fmla="*/ 489585 h 568642"/>
                <a:gd name="connsiteX587" fmla="*/ 96678 w 551021"/>
                <a:gd name="connsiteY587" fmla="*/ 491966 h 568642"/>
                <a:gd name="connsiteX588" fmla="*/ 99059 w 551021"/>
                <a:gd name="connsiteY588" fmla="*/ 493871 h 568642"/>
                <a:gd name="connsiteX589" fmla="*/ 99059 w 551021"/>
                <a:gd name="connsiteY589" fmla="*/ 497205 h 568642"/>
                <a:gd name="connsiteX590" fmla="*/ 102869 w 551021"/>
                <a:gd name="connsiteY590" fmla="*/ 497205 h 568642"/>
                <a:gd name="connsiteX591" fmla="*/ 106680 w 551021"/>
                <a:gd name="connsiteY591" fmla="*/ 497681 h 568642"/>
                <a:gd name="connsiteX592" fmla="*/ 104298 w 551021"/>
                <a:gd name="connsiteY592" fmla="*/ 502920 h 568642"/>
                <a:gd name="connsiteX593" fmla="*/ 106203 w 551021"/>
                <a:gd name="connsiteY593" fmla="*/ 502444 h 568642"/>
                <a:gd name="connsiteX594" fmla="*/ 110013 w 551021"/>
                <a:gd name="connsiteY594" fmla="*/ 503396 h 568642"/>
                <a:gd name="connsiteX595" fmla="*/ 112394 w 551021"/>
                <a:gd name="connsiteY595" fmla="*/ 503396 h 568642"/>
                <a:gd name="connsiteX596" fmla="*/ 116205 w 551021"/>
                <a:gd name="connsiteY596" fmla="*/ 500063 h 568642"/>
                <a:gd name="connsiteX597" fmla="*/ 117634 w 551021"/>
                <a:gd name="connsiteY597" fmla="*/ 494824 h 568642"/>
                <a:gd name="connsiteX598" fmla="*/ 119063 w 551021"/>
                <a:gd name="connsiteY598" fmla="*/ 493871 h 568642"/>
                <a:gd name="connsiteX599" fmla="*/ 120967 w 551021"/>
                <a:gd name="connsiteY599" fmla="*/ 493395 h 568642"/>
                <a:gd name="connsiteX600" fmla="*/ 122396 w 551021"/>
                <a:gd name="connsiteY600" fmla="*/ 491490 h 568642"/>
                <a:gd name="connsiteX601" fmla="*/ 125730 w 551021"/>
                <a:gd name="connsiteY601" fmla="*/ 485299 h 568642"/>
                <a:gd name="connsiteX602" fmla="*/ 127159 w 551021"/>
                <a:gd name="connsiteY602" fmla="*/ 481013 h 568642"/>
                <a:gd name="connsiteX603" fmla="*/ 139065 w 551021"/>
                <a:gd name="connsiteY603" fmla="*/ 475298 h 568642"/>
                <a:gd name="connsiteX604" fmla="*/ 140969 w 551021"/>
                <a:gd name="connsiteY604" fmla="*/ 475298 h 568642"/>
                <a:gd name="connsiteX605" fmla="*/ 146684 w 551021"/>
                <a:gd name="connsiteY605" fmla="*/ 476250 h 568642"/>
                <a:gd name="connsiteX606" fmla="*/ 150019 w 551021"/>
                <a:gd name="connsiteY606" fmla="*/ 478155 h 568642"/>
                <a:gd name="connsiteX607" fmla="*/ 155734 w 551021"/>
                <a:gd name="connsiteY607" fmla="*/ 484346 h 568642"/>
                <a:gd name="connsiteX608" fmla="*/ 157638 w 551021"/>
                <a:gd name="connsiteY608" fmla="*/ 485775 h 568642"/>
                <a:gd name="connsiteX609" fmla="*/ 158590 w 551021"/>
                <a:gd name="connsiteY609" fmla="*/ 481965 h 568642"/>
                <a:gd name="connsiteX610" fmla="*/ 160019 w 551021"/>
                <a:gd name="connsiteY610" fmla="*/ 478631 h 568642"/>
                <a:gd name="connsiteX611" fmla="*/ 162401 w 551021"/>
                <a:gd name="connsiteY611" fmla="*/ 475298 h 568642"/>
                <a:gd name="connsiteX612" fmla="*/ 164782 w 551021"/>
                <a:gd name="connsiteY612" fmla="*/ 472440 h 568642"/>
                <a:gd name="connsiteX613" fmla="*/ 170497 w 551021"/>
                <a:gd name="connsiteY613" fmla="*/ 467677 h 568642"/>
                <a:gd name="connsiteX614" fmla="*/ 177165 w 551021"/>
                <a:gd name="connsiteY614" fmla="*/ 464344 h 568642"/>
                <a:gd name="connsiteX615" fmla="*/ 174784 w 551021"/>
                <a:gd name="connsiteY615" fmla="*/ 463391 h 568642"/>
                <a:gd name="connsiteX616" fmla="*/ 174307 w 551021"/>
                <a:gd name="connsiteY616" fmla="*/ 459581 h 568642"/>
                <a:gd name="connsiteX617" fmla="*/ 80486 w 551021"/>
                <a:gd name="connsiteY617" fmla="*/ 493871 h 568642"/>
                <a:gd name="connsiteX618" fmla="*/ 80963 w 551021"/>
                <a:gd name="connsiteY618" fmla="*/ 492442 h 568642"/>
                <a:gd name="connsiteX619" fmla="*/ 79534 w 551021"/>
                <a:gd name="connsiteY619" fmla="*/ 491014 h 568642"/>
                <a:gd name="connsiteX620" fmla="*/ 77628 w 551021"/>
                <a:gd name="connsiteY620" fmla="*/ 490061 h 568642"/>
                <a:gd name="connsiteX621" fmla="*/ 77628 w 551021"/>
                <a:gd name="connsiteY621" fmla="*/ 487680 h 568642"/>
                <a:gd name="connsiteX622" fmla="*/ 79057 w 551021"/>
                <a:gd name="connsiteY622" fmla="*/ 484823 h 568642"/>
                <a:gd name="connsiteX623" fmla="*/ 72865 w 551021"/>
                <a:gd name="connsiteY623" fmla="*/ 484823 h 568642"/>
                <a:gd name="connsiteX624" fmla="*/ 66675 w 551021"/>
                <a:gd name="connsiteY624" fmla="*/ 483870 h 568642"/>
                <a:gd name="connsiteX625" fmla="*/ 69532 w 551021"/>
                <a:gd name="connsiteY625" fmla="*/ 479584 h 568642"/>
                <a:gd name="connsiteX626" fmla="*/ 72865 w 551021"/>
                <a:gd name="connsiteY626" fmla="*/ 475298 h 568642"/>
                <a:gd name="connsiteX627" fmla="*/ 73342 w 551021"/>
                <a:gd name="connsiteY627" fmla="*/ 473392 h 568642"/>
                <a:gd name="connsiteX628" fmla="*/ 72390 w 551021"/>
                <a:gd name="connsiteY628" fmla="*/ 471488 h 568642"/>
                <a:gd name="connsiteX629" fmla="*/ 70484 w 551021"/>
                <a:gd name="connsiteY629" fmla="*/ 470059 h 568642"/>
                <a:gd name="connsiteX630" fmla="*/ 68580 w 551021"/>
                <a:gd name="connsiteY630" fmla="*/ 469583 h 568642"/>
                <a:gd name="connsiteX631" fmla="*/ 65722 w 551021"/>
                <a:gd name="connsiteY631" fmla="*/ 470535 h 568642"/>
                <a:gd name="connsiteX632" fmla="*/ 62865 w 551021"/>
                <a:gd name="connsiteY632" fmla="*/ 471964 h 568642"/>
                <a:gd name="connsiteX633" fmla="*/ 60959 w 551021"/>
                <a:gd name="connsiteY633" fmla="*/ 472440 h 568642"/>
                <a:gd name="connsiteX634" fmla="*/ 59055 w 551021"/>
                <a:gd name="connsiteY634" fmla="*/ 472440 h 568642"/>
                <a:gd name="connsiteX635" fmla="*/ 54292 w 551021"/>
                <a:gd name="connsiteY635" fmla="*/ 471488 h 568642"/>
                <a:gd name="connsiteX636" fmla="*/ 50482 w 551021"/>
                <a:gd name="connsiteY636" fmla="*/ 468630 h 568642"/>
                <a:gd name="connsiteX637" fmla="*/ 48577 w 551021"/>
                <a:gd name="connsiteY637" fmla="*/ 464820 h 568642"/>
                <a:gd name="connsiteX638" fmla="*/ 46672 w 551021"/>
                <a:gd name="connsiteY638" fmla="*/ 461010 h 568642"/>
                <a:gd name="connsiteX639" fmla="*/ 42863 w 551021"/>
                <a:gd name="connsiteY639" fmla="*/ 459105 h 568642"/>
                <a:gd name="connsiteX640" fmla="*/ 38576 w 551021"/>
                <a:gd name="connsiteY640" fmla="*/ 458629 h 568642"/>
                <a:gd name="connsiteX641" fmla="*/ 37147 w 551021"/>
                <a:gd name="connsiteY641" fmla="*/ 459105 h 568642"/>
                <a:gd name="connsiteX642" fmla="*/ 30956 w 551021"/>
                <a:gd name="connsiteY642" fmla="*/ 461963 h 568642"/>
                <a:gd name="connsiteX643" fmla="*/ 30003 w 551021"/>
                <a:gd name="connsiteY643" fmla="*/ 463867 h 568642"/>
                <a:gd name="connsiteX644" fmla="*/ 29527 w 551021"/>
                <a:gd name="connsiteY644" fmla="*/ 465773 h 568642"/>
                <a:gd name="connsiteX645" fmla="*/ 27146 w 551021"/>
                <a:gd name="connsiteY645" fmla="*/ 469583 h 568642"/>
                <a:gd name="connsiteX646" fmla="*/ 24288 w 551021"/>
                <a:gd name="connsiteY646" fmla="*/ 471011 h 568642"/>
                <a:gd name="connsiteX647" fmla="*/ 20478 w 551021"/>
                <a:gd name="connsiteY647" fmla="*/ 471011 h 568642"/>
                <a:gd name="connsiteX648" fmla="*/ 19050 w 551021"/>
                <a:gd name="connsiteY648" fmla="*/ 471964 h 568642"/>
                <a:gd name="connsiteX649" fmla="*/ 18097 w 551021"/>
                <a:gd name="connsiteY649" fmla="*/ 473392 h 568642"/>
                <a:gd name="connsiteX650" fmla="*/ 17144 w 551021"/>
                <a:gd name="connsiteY650" fmla="*/ 473869 h 568642"/>
                <a:gd name="connsiteX651" fmla="*/ 11906 w 551021"/>
                <a:gd name="connsiteY651" fmla="*/ 475298 h 568642"/>
                <a:gd name="connsiteX652" fmla="*/ 8572 w 551021"/>
                <a:gd name="connsiteY652" fmla="*/ 477202 h 568642"/>
                <a:gd name="connsiteX653" fmla="*/ 9048 w 551021"/>
                <a:gd name="connsiteY653" fmla="*/ 478631 h 568642"/>
                <a:gd name="connsiteX654" fmla="*/ 9525 w 551021"/>
                <a:gd name="connsiteY654" fmla="*/ 479584 h 568642"/>
                <a:gd name="connsiteX655" fmla="*/ 9048 w 551021"/>
                <a:gd name="connsiteY655" fmla="*/ 481489 h 568642"/>
                <a:gd name="connsiteX656" fmla="*/ 4286 w 551021"/>
                <a:gd name="connsiteY656" fmla="*/ 480060 h 568642"/>
                <a:gd name="connsiteX657" fmla="*/ 2857 w 551021"/>
                <a:gd name="connsiteY657" fmla="*/ 480060 h 568642"/>
                <a:gd name="connsiteX658" fmla="*/ 952 w 551021"/>
                <a:gd name="connsiteY658" fmla="*/ 481013 h 568642"/>
                <a:gd name="connsiteX659" fmla="*/ 0 w 551021"/>
                <a:gd name="connsiteY659" fmla="*/ 484823 h 568642"/>
                <a:gd name="connsiteX660" fmla="*/ 2857 w 551021"/>
                <a:gd name="connsiteY660" fmla="*/ 486727 h 568642"/>
                <a:gd name="connsiteX661" fmla="*/ 7619 w 551021"/>
                <a:gd name="connsiteY661" fmla="*/ 490538 h 568642"/>
                <a:gd name="connsiteX662" fmla="*/ 10953 w 551021"/>
                <a:gd name="connsiteY662" fmla="*/ 492919 h 568642"/>
                <a:gd name="connsiteX663" fmla="*/ 11906 w 551021"/>
                <a:gd name="connsiteY663" fmla="*/ 494348 h 568642"/>
                <a:gd name="connsiteX664" fmla="*/ 14288 w 551021"/>
                <a:gd name="connsiteY664" fmla="*/ 499586 h 568642"/>
                <a:gd name="connsiteX665" fmla="*/ 11430 w 551021"/>
                <a:gd name="connsiteY665" fmla="*/ 499586 h 568642"/>
                <a:gd name="connsiteX666" fmla="*/ 9048 w 551021"/>
                <a:gd name="connsiteY666" fmla="*/ 498158 h 568642"/>
                <a:gd name="connsiteX667" fmla="*/ 7144 w 551021"/>
                <a:gd name="connsiteY667" fmla="*/ 494824 h 568642"/>
                <a:gd name="connsiteX668" fmla="*/ 3809 w 551021"/>
                <a:gd name="connsiteY668" fmla="*/ 491966 h 568642"/>
                <a:gd name="connsiteX669" fmla="*/ 3334 w 551021"/>
                <a:gd name="connsiteY669" fmla="*/ 494348 h 568642"/>
                <a:gd name="connsiteX670" fmla="*/ 3334 w 551021"/>
                <a:gd name="connsiteY670" fmla="*/ 496729 h 568642"/>
                <a:gd name="connsiteX671" fmla="*/ 4286 w 551021"/>
                <a:gd name="connsiteY671" fmla="*/ 498634 h 568642"/>
                <a:gd name="connsiteX672" fmla="*/ 7619 w 551021"/>
                <a:gd name="connsiteY672" fmla="*/ 501967 h 568642"/>
                <a:gd name="connsiteX673" fmla="*/ 9048 w 551021"/>
                <a:gd name="connsiteY673" fmla="*/ 503873 h 568642"/>
                <a:gd name="connsiteX674" fmla="*/ 8572 w 551021"/>
                <a:gd name="connsiteY674" fmla="*/ 506730 h 568642"/>
                <a:gd name="connsiteX675" fmla="*/ 7144 w 551021"/>
                <a:gd name="connsiteY675" fmla="*/ 509588 h 568642"/>
                <a:gd name="connsiteX676" fmla="*/ 10001 w 551021"/>
                <a:gd name="connsiteY676" fmla="*/ 507683 h 568642"/>
                <a:gd name="connsiteX677" fmla="*/ 13334 w 551021"/>
                <a:gd name="connsiteY677" fmla="*/ 503873 h 568642"/>
                <a:gd name="connsiteX678" fmla="*/ 16669 w 551021"/>
                <a:gd name="connsiteY678" fmla="*/ 501967 h 568642"/>
                <a:gd name="connsiteX679" fmla="*/ 20002 w 551021"/>
                <a:gd name="connsiteY679" fmla="*/ 502920 h 568642"/>
                <a:gd name="connsiteX680" fmla="*/ 21431 w 551021"/>
                <a:gd name="connsiteY680" fmla="*/ 504349 h 568642"/>
                <a:gd name="connsiteX681" fmla="*/ 23336 w 551021"/>
                <a:gd name="connsiteY681" fmla="*/ 505301 h 568642"/>
                <a:gd name="connsiteX682" fmla="*/ 25240 w 551021"/>
                <a:gd name="connsiteY682" fmla="*/ 505301 h 568642"/>
                <a:gd name="connsiteX683" fmla="*/ 26669 w 551021"/>
                <a:gd name="connsiteY683" fmla="*/ 504349 h 568642"/>
                <a:gd name="connsiteX684" fmla="*/ 27146 w 551021"/>
                <a:gd name="connsiteY684" fmla="*/ 502444 h 568642"/>
                <a:gd name="connsiteX685" fmla="*/ 26669 w 551021"/>
                <a:gd name="connsiteY685" fmla="*/ 500539 h 568642"/>
                <a:gd name="connsiteX686" fmla="*/ 25717 w 551021"/>
                <a:gd name="connsiteY686" fmla="*/ 499110 h 568642"/>
                <a:gd name="connsiteX687" fmla="*/ 24288 w 551021"/>
                <a:gd name="connsiteY687" fmla="*/ 498634 h 568642"/>
                <a:gd name="connsiteX688" fmla="*/ 22384 w 551021"/>
                <a:gd name="connsiteY688" fmla="*/ 499586 h 568642"/>
                <a:gd name="connsiteX689" fmla="*/ 20955 w 551021"/>
                <a:gd name="connsiteY689" fmla="*/ 499586 h 568642"/>
                <a:gd name="connsiteX690" fmla="*/ 20478 w 551021"/>
                <a:gd name="connsiteY690" fmla="*/ 496729 h 568642"/>
                <a:gd name="connsiteX691" fmla="*/ 20478 w 551021"/>
                <a:gd name="connsiteY691" fmla="*/ 493871 h 568642"/>
                <a:gd name="connsiteX692" fmla="*/ 19050 w 551021"/>
                <a:gd name="connsiteY692" fmla="*/ 490538 h 568642"/>
                <a:gd name="connsiteX693" fmla="*/ 20955 w 551021"/>
                <a:gd name="connsiteY693" fmla="*/ 489109 h 568642"/>
                <a:gd name="connsiteX694" fmla="*/ 22859 w 551021"/>
                <a:gd name="connsiteY694" fmla="*/ 487680 h 568642"/>
                <a:gd name="connsiteX695" fmla="*/ 24765 w 551021"/>
                <a:gd name="connsiteY695" fmla="*/ 488633 h 568642"/>
                <a:gd name="connsiteX696" fmla="*/ 28098 w 551021"/>
                <a:gd name="connsiteY696" fmla="*/ 491014 h 568642"/>
                <a:gd name="connsiteX697" fmla="*/ 30003 w 551021"/>
                <a:gd name="connsiteY697" fmla="*/ 496252 h 568642"/>
                <a:gd name="connsiteX698" fmla="*/ 33813 w 551021"/>
                <a:gd name="connsiteY698" fmla="*/ 500539 h 568642"/>
                <a:gd name="connsiteX699" fmla="*/ 34765 w 551021"/>
                <a:gd name="connsiteY699" fmla="*/ 504349 h 568642"/>
                <a:gd name="connsiteX700" fmla="*/ 32384 w 551021"/>
                <a:gd name="connsiteY700" fmla="*/ 507206 h 568642"/>
                <a:gd name="connsiteX701" fmla="*/ 34765 w 551021"/>
                <a:gd name="connsiteY701" fmla="*/ 508159 h 568642"/>
                <a:gd name="connsiteX702" fmla="*/ 37623 w 551021"/>
                <a:gd name="connsiteY702" fmla="*/ 508635 h 568642"/>
                <a:gd name="connsiteX703" fmla="*/ 34765 w 551021"/>
                <a:gd name="connsiteY703" fmla="*/ 514826 h 568642"/>
                <a:gd name="connsiteX704" fmla="*/ 31432 w 551021"/>
                <a:gd name="connsiteY704" fmla="*/ 520541 h 568642"/>
                <a:gd name="connsiteX705" fmla="*/ 29051 w 551021"/>
                <a:gd name="connsiteY705" fmla="*/ 523875 h 568642"/>
                <a:gd name="connsiteX706" fmla="*/ 26669 w 551021"/>
                <a:gd name="connsiteY706" fmla="*/ 526733 h 568642"/>
                <a:gd name="connsiteX707" fmla="*/ 22859 w 551021"/>
                <a:gd name="connsiteY707" fmla="*/ 527685 h 568642"/>
                <a:gd name="connsiteX708" fmla="*/ 22384 w 551021"/>
                <a:gd name="connsiteY708" fmla="*/ 528638 h 568642"/>
                <a:gd name="connsiteX709" fmla="*/ 22384 w 551021"/>
                <a:gd name="connsiteY709" fmla="*/ 533876 h 568642"/>
                <a:gd name="connsiteX710" fmla="*/ 22859 w 551021"/>
                <a:gd name="connsiteY710" fmla="*/ 537686 h 568642"/>
                <a:gd name="connsiteX711" fmla="*/ 21907 w 551021"/>
                <a:gd name="connsiteY711" fmla="*/ 540544 h 568642"/>
                <a:gd name="connsiteX712" fmla="*/ 23336 w 551021"/>
                <a:gd name="connsiteY712" fmla="*/ 541973 h 568642"/>
                <a:gd name="connsiteX713" fmla="*/ 24765 w 551021"/>
                <a:gd name="connsiteY713" fmla="*/ 543401 h 568642"/>
                <a:gd name="connsiteX714" fmla="*/ 26669 w 551021"/>
                <a:gd name="connsiteY714" fmla="*/ 546735 h 568642"/>
                <a:gd name="connsiteX715" fmla="*/ 26194 w 551021"/>
                <a:gd name="connsiteY715" fmla="*/ 551021 h 568642"/>
                <a:gd name="connsiteX716" fmla="*/ 25717 w 551021"/>
                <a:gd name="connsiteY716" fmla="*/ 552450 h 568642"/>
                <a:gd name="connsiteX717" fmla="*/ 24765 w 551021"/>
                <a:gd name="connsiteY717" fmla="*/ 552926 h 568642"/>
                <a:gd name="connsiteX718" fmla="*/ 20955 w 551021"/>
                <a:gd name="connsiteY718" fmla="*/ 553879 h 568642"/>
                <a:gd name="connsiteX719" fmla="*/ 22859 w 551021"/>
                <a:gd name="connsiteY719" fmla="*/ 558165 h 568642"/>
                <a:gd name="connsiteX720" fmla="*/ 24765 w 551021"/>
                <a:gd name="connsiteY720" fmla="*/ 558641 h 568642"/>
                <a:gd name="connsiteX721" fmla="*/ 26669 w 551021"/>
                <a:gd name="connsiteY721" fmla="*/ 558641 h 568642"/>
                <a:gd name="connsiteX722" fmla="*/ 36194 w 551021"/>
                <a:gd name="connsiteY722" fmla="*/ 561975 h 568642"/>
                <a:gd name="connsiteX723" fmla="*/ 37147 w 551021"/>
                <a:gd name="connsiteY723" fmla="*/ 560546 h 568642"/>
                <a:gd name="connsiteX724" fmla="*/ 38100 w 551021"/>
                <a:gd name="connsiteY724" fmla="*/ 558641 h 568642"/>
                <a:gd name="connsiteX725" fmla="*/ 35242 w 551021"/>
                <a:gd name="connsiteY725" fmla="*/ 555308 h 568642"/>
                <a:gd name="connsiteX726" fmla="*/ 34290 w 551021"/>
                <a:gd name="connsiteY726" fmla="*/ 553402 h 568642"/>
                <a:gd name="connsiteX727" fmla="*/ 33813 w 551021"/>
                <a:gd name="connsiteY727" fmla="*/ 551498 h 568642"/>
                <a:gd name="connsiteX728" fmla="*/ 34765 w 551021"/>
                <a:gd name="connsiteY728" fmla="*/ 547688 h 568642"/>
                <a:gd name="connsiteX729" fmla="*/ 36671 w 551021"/>
                <a:gd name="connsiteY729" fmla="*/ 543877 h 568642"/>
                <a:gd name="connsiteX730" fmla="*/ 38100 w 551021"/>
                <a:gd name="connsiteY730" fmla="*/ 541973 h 568642"/>
                <a:gd name="connsiteX731" fmla="*/ 40005 w 551021"/>
                <a:gd name="connsiteY731" fmla="*/ 541973 h 568642"/>
                <a:gd name="connsiteX732" fmla="*/ 41909 w 551021"/>
                <a:gd name="connsiteY732" fmla="*/ 542449 h 568642"/>
                <a:gd name="connsiteX733" fmla="*/ 42386 w 551021"/>
                <a:gd name="connsiteY733" fmla="*/ 543877 h 568642"/>
                <a:gd name="connsiteX734" fmla="*/ 42386 w 551021"/>
                <a:gd name="connsiteY734" fmla="*/ 545783 h 568642"/>
                <a:gd name="connsiteX735" fmla="*/ 41909 w 551021"/>
                <a:gd name="connsiteY735" fmla="*/ 546735 h 568642"/>
                <a:gd name="connsiteX736" fmla="*/ 40957 w 551021"/>
                <a:gd name="connsiteY736" fmla="*/ 546735 h 568642"/>
                <a:gd name="connsiteX737" fmla="*/ 39528 w 551021"/>
                <a:gd name="connsiteY737" fmla="*/ 547688 h 568642"/>
                <a:gd name="connsiteX738" fmla="*/ 39528 w 551021"/>
                <a:gd name="connsiteY738" fmla="*/ 549593 h 568642"/>
                <a:gd name="connsiteX739" fmla="*/ 41909 w 551021"/>
                <a:gd name="connsiteY739" fmla="*/ 554831 h 568642"/>
                <a:gd name="connsiteX740" fmla="*/ 42386 w 551021"/>
                <a:gd name="connsiteY740" fmla="*/ 559118 h 568642"/>
                <a:gd name="connsiteX741" fmla="*/ 41434 w 551021"/>
                <a:gd name="connsiteY741" fmla="*/ 563404 h 568642"/>
                <a:gd name="connsiteX742" fmla="*/ 40481 w 551021"/>
                <a:gd name="connsiteY742" fmla="*/ 564833 h 568642"/>
                <a:gd name="connsiteX743" fmla="*/ 39528 w 551021"/>
                <a:gd name="connsiteY743" fmla="*/ 565785 h 568642"/>
                <a:gd name="connsiteX744" fmla="*/ 39052 w 551021"/>
                <a:gd name="connsiteY744" fmla="*/ 567214 h 568642"/>
                <a:gd name="connsiteX745" fmla="*/ 39052 w 551021"/>
                <a:gd name="connsiteY745" fmla="*/ 568643 h 568642"/>
                <a:gd name="connsiteX746" fmla="*/ 46196 w 551021"/>
                <a:gd name="connsiteY746" fmla="*/ 564833 h 568642"/>
                <a:gd name="connsiteX747" fmla="*/ 52863 w 551021"/>
                <a:gd name="connsiteY747" fmla="*/ 559594 h 568642"/>
                <a:gd name="connsiteX748" fmla="*/ 50482 w 551021"/>
                <a:gd name="connsiteY748" fmla="*/ 555308 h 568642"/>
                <a:gd name="connsiteX749" fmla="*/ 51911 w 551021"/>
                <a:gd name="connsiteY749" fmla="*/ 552926 h 568642"/>
                <a:gd name="connsiteX750" fmla="*/ 54292 w 551021"/>
                <a:gd name="connsiteY750" fmla="*/ 552926 h 568642"/>
                <a:gd name="connsiteX751" fmla="*/ 58102 w 551021"/>
                <a:gd name="connsiteY751" fmla="*/ 554355 h 568642"/>
                <a:gd name="connsiteX752" fmla="*/ 60959 w 551021"/>
                <a:gd name="connsiteY752" fmla="*/ 554355 h 568642"/>
                <a:gd name="connsiteX753" fmla="*/ 65246 w 551021"/>
                <a:gd name="connsiteY753" fmla="*/ 544354 h 568642"/>
                <a:gd name="connsiteX754" fmla="*/ 65722 w 551021"/>
                <a:gd name="connsiteY754" fmla="*/ 540544 h 568642"/>
                <a:gd name="connsiteX755" fmla="*/ 65246 w 551021"/>
                <a:gd name="connsiteY755" fmla="*/ 536734 h 568642"/>
                <a:gd name="connsiteX756" fmla="*/ 66675 w 551021"/>
                <a:gd name="connsiteY756" fmla="*/ 532448 h 568642"/>
                <a:gd name="connsiteX757" fmla="*/ 67627 w 551021"/>
                <a:gd name="connsiteY757" fmla="*/ 528161 h 568642"/>
                <a:gd name="connsiteX758" fmla="*/ 68580 w 551021"/>
                <a:gd name="connsiteY758" fmla="*/ 524351 h 568642"/>
                <a:gd name="connsiteX759" fmla="*/ 70009 w 551021"/>
                <a:gd name="connsiteY759" fmla="*/ 520541 h 568642"/>
                <a:gd name="connsiteX760" fmla="*/ 71913 w 551021"/>
                <a:gd name="connsiteY760" fmla="*/ 515302 h 568642"/>
                <a:gd name="connsiteX761" fmla="*/ 74294 w 551021"/>
                <a:gd name="connsiteY761" fmla="*/ 510540 h 568642"/>
                <a:gd name="connsiteX762" fmla="*/ 82390 w 551021"/>
                <a:gd name="connsiteY762" fmla="*/ 501015 h 568642"/>
                <a:gd name="connsiteX763" fmla="*/ 83344 w 551021"/>
                <a:gd name="connsiteY763" fmla="*/ 499586 h 568642"/>
                <a:gd name="connsiteX764" fmla="*/ 83344 w 551021"/>
                <a:gd name="connsiteY764" fmla="*/ 498158 h 568642"/>
                <a:gd name="connsiteX765" fmla="*/ 80009 w 551021"/>
                <a:gd name="connsiteY765" fmla="*/ 496252 h 568642"/>
                <a:gd name="connsiteX766" fmla="*/ 80486 w 551021"/>
                <a:gd name="connsiteY766" fmla="*/ 493871 h 568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</a:cxnLst>
              <a:rect l="l" t="t" r="r" b="b"/>
              <a:pathLst>
                <a:path w="551021" h="568642">
                  <a:moveTo>
                    <a:pt x="550544" y="87154"/>
                  </a:moveTo>
                  <a:lnTo>
                    <a:pt x="547688" y="87630"/>
                  </a:lnTo>
                  <a:lnTo>
                    <a:pt x="544830" y="90011"/>
                  </a:lnTo>
                  <a:lnTo>
                    <a:pt x="541496" y="91916"/>
                  </a:lnTo>
                  <a:lnTo>
                    <a:pt x="539590" y="91916"/>
                  </a:lnTo>
                  <a:lnTo>
                    <a:pt x="536257" y="90964"/>
                  </a:lnTo>
                  <a:lnTo>
                    <a:pt x="533876" y="84296"/>
                  </a:lnTo>
                  <a:lnTo>
                    <a:pt x="531971" y="79534"/>
                  </a:lnTo>
                  <a:lnTo>
                    <a:pt x="529590" y="76200"/>
                  </a:lnTo>
                  <a:lnTo>
                    <a:pt x="528161" y="71914"/>
                  </a:lnTo>
                  <a:lnTo>
                    <a:pt x="529113" y="67628"/>
                  </a:lnTo>
                  <a:lnTo>
                    <a:pt x="532923" y="59055"/>
                  </a:lnTo>
                  <a:lnTo>
                    <a:pt x="536734" y="52864"/>
                  </a:lnTo>
                  <a:lnTo>
                    <a:pt x="537209" y="50959"/>
                  </a:lnTo>
                  <a:lnTo>
                    <a:pt x="537209" y="49054"/>
                  </a:lnTo>
                  <a:lnTo>
                    <a:pt x="536257" y="48578"/>
                  </a:lnTo>
                  <a:lnTo>
                    <a:pt x="528161" y="55721"/>
                  </a:lnTo>
                  <a:lnTo>
                    <a:pt x="520540" y="63341"/>
                  </a:lnTo>
                  <a:lnTo>
                    <a:pt x="518159" y="65246"/>
                  </a:lnTo>
                  <a:lnTo>
                    <a:pt x="515302" y="65723"/>
                  </a:lnTo>
                  <a:lnTo>
                    <a:pt x="511492" y="65723"/>
                  </a:lnTo>
                  <a:lnTo>
                    <a:pt x="507682" y="64770"/>
                  </a:lnTo>
                  <a:lnTo>
                    <a:pt x="494823" y="58579"/>
                  </a:lnTo>
                  <a:lnTo>
                    <a:pt x="491490" y="58103"/>
                  </a:lnTo>
                  <a:lnTo>
                    <a:pt x="489584" y="58103"/>
                  </a:lnTo>
                  <a:lnTo>
                    <a:pt x="485298" y="58103"/>
                  </a:lnTo>
                  <a:lnTo>
                    <a:pt x="482917" y="57626"/>
                  </a:lnTo>
                  <a:lnTo>
                    <a:pt x="479584" y="53816"/>
                  </a:lnTo>
                  <a:lnTo>
                    <a:pt x="474821" y="51435"/>
                  </a:lnTo>
                  <a:lnTo>
                    <a:pt x="467201" y="46673"/>
                  </a:lnTo>
                  <a:lnTo>
                    <a:pt x="460057" y="40958"/>
                  </a:lnTo>
                  <a:lnTo>
                    <a:pt x="453390" y="35242"/>
                  </a:lnTo>
                  <a:lnTo>
                    <a:pt x="447198" y="29051"/>
                  </a:lnTo>
                  <a:lnTo>
                    <a:pt x="437197" y="16192"/>
                  </a:lnTo>
                  <a:lnTo>
                    <a:pt x="429101" y="7620"/>
                  </a:lnTo>
                  <a:lnTo>
                    <a:pt x="423863" y="2858"/>
                  </a:lnTo>
                  <a:lnTo>
                    <a:pt x="422434" y="953"/>
                  </a:lnTo>
                  <a:lnTo>
                    <a:pt x="421005" y="0"/>
                  </a:lnTo>
                  <a:lnTo>
                    <a:pt x="419100" y="953"/>
                  </a:lnTo>
                  <a:lnTo>
                    <a:pt x="417194" y="2858"/>
                  </a:lnTo>
                  <a:lnTo>
                    <a:pt x="415290" y="3810"/>
                  </a:lnTo>
                  <a:lnTo>
                    <a:pt x="411480" y="4763"/>
                  </a:lnTo>
                  <a:lnTo>
                    <a:pt x="411003" y="5715"/>
                  </a:lnTo>
                  <a:lnTo>
                    <a:pt x="411003" y="6667"/>
                  </a:lnTo>
                  <a:lnTo>
                    <a:pt x="409098" y="10478"/>
                  </a:lnTo>
                  <a:lnTo>
                    <a:pt x="408622" y="14764"/>
                  </a:lnTo>
                  <a:lnTo>
                    <a:pt x="411003" y="19050"/>
                  </a:lnTo>
                  <a:lnTo>
                    <a:pt x="413384" y="23813"/>
                  </a:lnTo>
                  <a:lnTo>
                    <a:pt x="415765" y="33338"/>
                  </a:lnTo>
                  <a:lnTo>
                    <a:pt x="414813" y="42863"/>
                  </a:lnTo>
                  <a:lnTo>
                    <a:pt x="413384" y="47625"/>
                  </a:lnTo>
                  <a:lnTo>
                    <a:pt x="411480" y="51911"/>
                  </a:lnTo>
                  <a:lnTo>
                    <a:pt x="411003" y="61913"/>
                  </a:lnTo>
                  <a:lnTo>
                    <a:pt x="409575" y="66199"/>
                  </a:lnTo>
                  <a:lnTo>
                    <a:pt x="404336" y="73342"/>
                  </a:lnTo>
                  <a:lnTo>
                    <a:pt x="402431" y="77629"/>
                  </a:lnTo>
                  <a:lnTo>
                    <a:pt x="402431" y="82867"/>
                  </a:lnTo>
                  <a:lnTo>
                    <a:pt x="402907" y="88106"/>
                  </a:lnTo>
                  <a:lnTo>
                    <a:pt x="401478" y="92392"/>
                  </a:lnTo>
                  <a:lnTo>
                    <a:pt x="398621" y="95726"/>
                  </a:lnTo>
                  <a:lnTo>
                    <a:pt x="396715" y="96203"/>
                  </a:lnTo>
                  <a:lnTo>
                    <a:pt x="392906" y="96203"/>
                  </a:lnTo>
                  <a:lnTo>
                    <a:pt x="386715" y="95250"/>
                  </a:lnTo>
                  <a:lnTo>
                    <a:pt x="381952" y="95250"/>
                  </a:lnTo>
                  <a:lnTo>
                    <a:pt x="380523" y="94774"/>
                  </a:lnTo>
                  <a:lnTo>
                    <a:pt x="373856" y="90964"/>
                  </a:lnTo>
                  <a:lnTo>
                    <a:pt x="370522" y="90011"/>
                  </a:lnTo>
                  <a:lnTo>
                    <a:pt x="367188" y="91440"/>
                  </a:lnTo>
                  <a:lnTo>
                    <a:pt x="366713" y="94298"/>
                  </a:lnTo>
                  <a:lnTo>
                    <a:pt x="367188" y="97155"/>
                  </a:lnTo>
                  <a:lnTo>
                    <a:pt x="370046" y="101917"/>
                  </a:lnTo>
                  <a:lnTo>
                    <a:pt x="368140" y="105728"/>
                  </a:lnTo>
                  <a:lnTo>
                    <a:pt x="364807" y="109061"/>
                  </a:lnTo>
                  <a:lnTo>
                    <a:pt x="361473" y="111919"/>
                  </a:lnTo>
                  <a:lnTo>
                    <a:pt x="357663" y="114300"/>
                  </a:lnTo>
                  <a:lnTo>
                    <a:pt x="354330" y="116205"/>
                  </a:lnTo>
                  <a:lnTo>
                    <a:pt x="351948" y="116681"/>
                  </a:lnTo>
                  <a:lnTo>
                    <a:pt x="350044" y="117634"/>
                  </a:lnTo>
                  <a:lnTo>
                    <a:pt x="349090" y="120491"/>
                  </a:lnTo>
                  <a:lnTo>
                    <a:pt x="348138" y="125730"/>
                  </a:lnTo>
                  <a:lnTo>
                    <a:pt x="347663" y="128111"/>
                  </a:lnTo>
                  <a:lnTo>
                    <a:pt x="348138" y="132398"/>
                  </a:lnTo>
                  <a:lnTo>
                    <a:pt x="350044" y="135731"/>
                  </a:lnTo>
                  <a:lnTo>
                    <a:pt x="354330" y="139541"/>
                  </a:lnTo>
                  <a:lnTo>
                    <a:pt x="355282" y="140970"/>
                  </a:lnTo>
                  <a:lnTo>
                    <a:pt x="357188" y="147161"/>
                  </a:lnTo>
                  <a:lnTo>
                    <a:pt x="356234" y="151448"/>
                  </a:lnTo>
                  <a:lnTo>
                    <a:pt x="354330" y="155734"/>
                  </a:lnTo>
                  <a:lnTo>
                    <a:pt x="353377" y="160496"/>
                  </a:lnTo>
                  <a:lnTo>
                    <a:pt x="353853" y="162878"/>
                  </a:lnTo>
                  <a:lnTo>
                    <a:pt x="354806" y="164783"/>
                  </a:lnTo>
                  <a:lnTo>
                    <a:pt x="356234" y="166211"/>
                  </a:lnTo>
                  <a:lnTo>
                    <a:pt x="358615" y="166688"/>
                  </a:lnTo>
                  <a:lnTo>
                    <a:pt x="362902" y="165259"/>
                  </a:lnTo>
                  <a:lnTo>
                    <a:pt x="366713" y="162878"/>
                  </a:lnTo>
                  <a:lnTo>
                    <a:pt x="368140" y="160973"/>
                  </a:lnTo>
                  <a:lnTo>
                    <a:pt x="370046" y="156686"/>
                  </a:lnTo>
                  <a:lnTo>
                    <a:pt x="373380" y="152876"/>
                  </a:lnTo>
                  <a:lnTo>
                    <a:pt x="375761" y="150971"/>
                  </a:lnTo>
                  <a:lnTo>
                    <a:pt x="381000" y="153353"/>
                  </a:lnTo>
                  <a:lnTo>
                    <a:pt x="384334" y="153829"/>
                  </a:lnTo>
                  <a:lnTo>
                    <a:pt x="387667" y="154305"/>
                  </a:lnTo>
                  <a:lnTo>
                    <a:pt x="390525" y="153353"/>
                  </a:lnTo>
                  <a:lnTo>
                    <a:pt x="392906" y="151448"/>
                  </a:lnTo>
                  <a:lnTo>
                    <a:pt x="391477" y="149542"/>
                  </a:lnTo>
                  <a:lnTo>
                    <a:pt x="384809" y="144304"/>
                  </a:lnTo>
                  <a:lnTo>
                    <a:pt x="378619" y="138589"/>
                  </a:lnTo>
                  <a:lnTo>
                    <a:pt x="376713" y="138113"/>
                  </a:lnTo>
                  <a:lnTo>
                    <a:pt x="372903" y="138113"/>
                  </a:lnTo>
                  <a:lnTo>
                    <a:pt x="370998" y="137636"/>
                  </a:lnTo>
                  <a:lnTo>
                    <a:pt x="367188" y="134779"/>
                  </a:lnTo>
                  <a:lnTo>
                    <a:pt x="364331" y="130969"/>
                  </a:lnTo>
                  <a:lnTo>
                    <a:pt x="363855" y="129540"/>
                  </a:lnTo>
                  <a:lnTo>
                    <a:pt x="364331" y="127635"/>
                  </a:lnTo>
                  <a:lnTo>
                    <a:pt x="365284" y="125254"/>
                  </a:lnTo>
                  <a:lnTo>
                    <a:pt x="366236" y="123349"/>
                  </a:lnTo>
                  <a:lnTo>
                    <a:pt x="369569" y="120491"/>
                  </a:lnTo>
                  <a:lnTo>
                    <a:pt x="371951" y="120015"/>
                  </a:lnTo>
                  <a:lnTo>
                    <a:pt x="374332" y="120015"/>
                  </a:lnTo>
                  <a:lnTo>
                    <a:pt x="377665" y="120491"/>
                  </a:lnTo>
                  <a:lnTo>
                    <a:pt x="380523" y="122873"/>
                  </a:lnTo>
                  <a:lnTo>
                    <a:pt x="385763" y="128588"/>
                  </a:lnTo>
                  <a:lnTo>
                    <a:pt x="387190" y="129064"/>
                  </a:lnTo>
                  <a:lnTo>
                    <a:pt x="401478" y="120967"/>
                  </a:lnTo>
                  <a:lnTo>
                    <a:pt x="416719" y="119539"/>
                  </a:lnTo>
                  <a:lnTo>
                    <a:pt x="424815" y="123825"/>
                  </a:lnTo>
                  <a:lnTo>
                    <a:pt x="439102" y="132398"/>
                  </a:lnTo>
                  <a:lnTo>
                    <a:pt x="452438" y="138113"/>
                  </a:lnTo>
                  <a:lnTo>
                    <a:pt x="459581" y="141923"/>
                  </a:lnTo>
                  <a:lnTo>
                    <a:pt x="463867" y="142875"/>
                  </a:lnTo>
                  <a:lnTo>
                    <a:pt x="465296" y="141446"/>
                  </a:lnTo>
                  <a:lnTo>
                    <a:pt x="466248" y="139541"/>
                  </a:lnTo>
                  <a:lnTo>
                    <a:pt x="466725" y="136684"/>
                  </a:lnTo>
                  <a:lnTo>
                    <a:pt x="466725" y="133826"/>
                  </a:lnTo>
                  <a:lnTo>
                    <a:pt x="468153" y="129540"/>
                  </a:lnTo>
                  <a:lnTo>
                    <a:pt x="470059" y="125730"/>
                  </a:lnTo>
                  <a:lnTo>
                    <a:pt x="475297" y="118586"/>
                  </a:lnTo>
                  <a:lnTo>
                    <a:pt x="481488" y="112395"/>
                  </a:lnTo>
                  <a:lnTo>
                    <a:pt x="488632" y="107156"/>
                  </a:lnTo>
                  <a:lnTo>
                    <a:pt x="496252" y="103346"/>
                  </a:lnTo>
                  <a:lnTo>
                    <a:pt x="499586" y="102870"/>
                  </a:lnTo>
                  <a:lnTo>
                    <a:pt x="506730" y="104775"/>
                  </a:lnTo>
                  <a:lnTo>
                    <a:pt x="510540" y="104775"/>
                  </a:lnTo>
                  <a:lnTo>
                    <a:pt x="516731" y="102870"/>
                  </a:lnTo>
                  <a:lnTo>
                    <a:pt x="520540" y="102394"/>
                  </a:lnTo>
                  <a:lnTo>
                    <a:pt x="524351" y="100965"/>
                  </a:lnTo>
                  <a:lnTo>
                    <a:pt x="527684" y="98584"/>
                  </a:lnTo>
                  <a:lnTo>
                    <a:pt x="531019" y="96679"/>
                  </a:lnTo>
                  <a:lnTo>
                    <a:pt x="534828" y="94774"/>
                  </a:lnTo>
                  <a:lnTo>
                    <a:pt x="536734" y="94774"/>
                  </a:lnTo>
                  <a:lnTo>
                    <a:pt x="540067" y="95250"/>
                  </a:lnTo>
                  <a:lnTo>
                    <a:pt x="541019" y="94298"/>
                  </a:lnTo>
                  <a:lnTo>
                    <a:pt x="543877" y="90488"/>
                  </a:lnTo>
                  <a:lnTo>
                    <a:pt x="547211" y="88583"/>
                  </a:lnTo>
                  <a:lnTo>
                    <a:pt x="551021" y="86678"/>
                  </a:lnTo>
                  <a:lnTo>
                    <a:pt x="550544" y="87154"/>
                  </a:lnTo>
                  <a:close/>
                  <a:moveTo>
                    <a:pt x="422434" y="234315"/>
                  </a:moveTo>
                  <a:lnTo>
                    <a:pt x="422434" y="232410"/>
                  </a:lnTo>
                  <a:lnTo>
                    <a:pt x="421957" y="230505"/>
                  </a:lnTo>
                  <a:lnTo>
                    <a:pt x="420528" y="225742"/>
                  </a:lnTo>
                  <a:lnTo>
                    <a:pt x="418623" y="221456"/>
                  </a:lnTo>
                  <a:lnTo>
                    <a:pt x="415765" y="212408"/>
                  </a:lnTo>
                  <a:lnTo>
                    <a:pt x="410527" y="205264"/>
                  </a:lnTo>
                  <a:lnTo>
                    <a:pt x="407194" y="202883"/>
                  </a:lnTo>
                  <a:lnTo>
                    <a:pt x="404336" y="199549"/>
                  </a:lnTo>
                  <a:lnTo>
                    <a:pt x="403384" y="195263"/>
                  </a:lnTo>
                  <a:lnTo>
                    <a:pt x="402907" y="190500"/>
                  </a:lnTo>
                  <a:lnTo>
                    <a:pt x="402431" y="180023"/>
                  </a:lnTo>
                  <a:lnTo>
                    <a:pt x="402907" y="173831"/>
                  </a:lnTo>
                  <a:lnTo>
                    <a:pt x="404336" y="167640"/>
                  </a:lnTo>
                  <a:lnTo>
                    <a:pt x="398144" y="169545"/>
                  </a:lnTo>
                  <a:lnTo>
                    <a:pt x="396715" y="168592"/>
                  </a:lnTo>
                  <a:lnTo>
                    <a:pt x="392430" y="165259"/>
                  </a:lnTo>
                  <a:lnTo>
                    <a:pt x="390525" y="164306"/>
                  </a:lnTo>
                  <a:lnTo>
                    <a:pt x="386715" y="162878"/>
                  </a:lnTo>
                  <a:lnTo>
                    <a:pt x="385286" y="163830"/>
                  </a:lnTo>
                  <a:lnTo>
                    <a:pt x="384334" y="166211"/>
                  </a:lnTo>
                  <a:lnTo>
                    <a:pt x="382428" y="173355"/>
                  </a:lnTo>
                  <a:lnTo>
                    <a:pt x="382428" y="178117"/>
                  </a:lnTo>
                  <a:lnTo>
                    <a:pt x="391477" y="175736"/>
                  </a:lnTo>
                  <a:lnTo>
                    <a:pt x="392906" y="175260"/>
                  </a:lnTo>
                  <a:lnTo>
                    <a:pt x="394334" y="174308"/>
                  </a:lnTo>
                  <a:lnTo>
                    <a:pt x="395763" y="173831"/>
                  </a:lnTo>
                  <a:lnTo>
                    <a:pt x="397192" y="175260"/>
                  </a:lnTo>
                  <a:lnTo>
                    <a:pt x="397669" y="179546"/>
                  </a:lnTo>
                  <a:lnTo>
                    <a:pt x="396240" y="184309"/>
                  </a:lnTo>
                  <a:lnTo>
                    <a:pt x="394811" y="186690"/>
                  </a:lnTo>
                  <a:lnTo>
                    <a:pt x="392430" y="188595"/>
                  </a:lnTo>
                  <a:lnTo>
                    <a:pt x="386238" y="186214"/>
                  </a:lnTo>
                  <a:lnTo>
                    <a:pt x="384334" y="186690"/>
                  </a:lnTo>
                  <a:lnTo>
                    <a:pt x="383381" y="189071"/>
                  </a:lnTo>
                  <a:lnTo>
                    <a:pt x="381952" y="190500"/>
                  </a:lnTo>
                  <a:lnTo>
                    <a:pt x="380047" y="190500"/>
                  </a:lnTo>
                  <a:lnTo>
                    <a:pt x="378619" y="189548"/>
                  </a:lnTo>
                  <a:lnTo>
                    <a:pt x="377665" y="188119"/>
                  </a:lnTo>
                  <a:lnTo>
                    <a:pt x="376238" y="177641"/>
                  </a:lnTo>
                  <a:lnTo>
                    <a:pt x="375761" y="176213"/>
                  </a:lnTo>
                  <a:lnTo>
                    <a:pt x="373380" y="175736"/>
                  </a:lnTo>
                  <a:lnTo>
                    <a:pt x="370998" y="176213"/>
                  </a:lnTo>
                  <a:lnTo>
                    <a:pt x="369094" y="176213"/>
                  </a:lnTo>
                  <a:lnTo>
                    <a:pt x="367188" y="175260"/>
                  </a:lnTo>
                  <a:lnTo>
                    <a:pt x="365759" y="176213"/>
                  </a:lnTo>
                  <a:lnTo>
                    <a:pt x="364807" y="178117"/>
                  </a:lnTo>
                  <a:lnTo>
                    <a:pt x="365759" y="184309"/>
                  </a:lnTo>
                  <a:lnTo>
                    <a:pt x="365284" y="186690"/>
                  </a:lnTo>
                  <a:lnTo>
                    <a:pt x="363855" y="190976"/>
                  </a:lnTo>
                  <a:lnTo>
                    <a:pt x="362902" y="192405"/>
                  </a:lnTo>
                  <a:lnTo>
                    <a:pt x="360997" y="193834"/>
                  </a:lnTo>
                  <a:lnTo>
                    <a:pt x="359092" y="194786"/>
                  </a:lnTo>
                  <a:lnTo>
                    <a:pt x="357188" y="194786"/>
                  </a:lnTo>
                  <a:lnTo>
                    <a:pt x="355282" y="195263"/>
                  </a:lnTo>
                  <a:lnTo>
                    <a:pt x="353377" y="197644"/>
                  </a:lnTo>
                  <a:lnTo>
                    <a:pt x="351948" y="200501"/>
                  </a:lnTo>
                  <a:lnTo>
                    <a:pt x="351948" y="202883"/>
                  </a:lnTo>
                  <a:lnTo>
                    <a:pt x="353377" y="207645"/>
                  </a:lnTo>
                  <a:lnTo>
                    <a:pt x="355282" y="211455"/>
                  </a:lnTo>
                  <a:lnTo>
                    <a:pt x="355282" y="213836"/>
                  </a:lnTo>
                  <a:lnTo>
                    <a:pt x="353853" y="218599"/>
                  </a:lnTo>
                  <a:lnTo>
                    <a:pt x="351472" y="223361"/>
                  </a:lnTo>
                  <a:lnTo>
                    <a:pt x="350519" y="224790"/>
                  </a:lnTo>
                  <a:lnTo>
                    <a:pt x="349090" y="225742"/>
                  </a:lnTo>
                  <a:lnTo>
                    <a:pt x="346709" y="226219"/>
                  </a:lnTo>
                  <a:lnTo>
                    <a:pt x="346234" y="227648"/>
                  </a:lnTo>
                  <a:lnTo>
                    <a:pt x="348615" y="229553"/>
                  </a:lnTo>
                  <a:lnTo>
                    <a:pt x="351472" y="229076"/>
                  </a:lnTo>
                  <a:lnTo>
                    <a:pt x="353377" y="229076"/>
                  </a:lnTo>
                  <a:lnTo>
                    <a:pt x="355282" y="230505"/>
                  </a:lnTo>
                  <a:lnTo>
                    <a:pt x="357188" y="234791"/>
                  </a:lnTo>
                  <a:lnTo>
                    <a:pt x="357663" y="239554"/>
                  </a:lnTo>
                  <a:lnTo>
                    <a:pt x="357188" y="245745"/>
                  </a:lnTo>
                  <a:lnTo>
                    <a:pt x="356711" y="247650"/>
                  </a:lnTo>
                  <a:lnTo>
                    <a:pt x="355759" y="249555"/>
                  </a:lnTo>
                  <a:lnTo>
                    <a:pt x="354806" y="251460"/>
                  </a:lnTo>
                  <a:lnTo>
                    <a:pt x="353377" y="252889"/>
                  </a:lnTo>
                  <a:lnTo>
                    <a:pt x="352425" y="254794"/>
                  </a:lnTo>
                  <a:lnTo>
                    <a:pt x="351472" y="259556"/>
                  </a:lnTo>
                  <a:lnTo>
                    <a:pt x="349090" y="268129"/>
                  </a:lnTo>
                  <a:lnTo>
                    <a:pt x="347186" y="271939"/>
                  </a:lnTo>
                  <a:lnTo>
                    <a:pt x="344328" y="275749"/>
                  </a:lnTo>
                  <a:lnTo>
                    <a:pt x="341471" y="279559"/>
                  </a:lnTo>
                  <a:lnTo>
                    <a:pt x="339565" y="283369"/>
                  </a:lnTo>
                  <a:lnTo>
                    <a:pt x="338138" y="287179"/>
                  </a:lnTo>
                  <a:lnTo>
                    <a:pt x="337184" y="292417"/>
                  </a:lnTo>
                  <a:lnTo>
                    <a:pt x="335756" y="297180"/>
                  </a:lnTo>
                  <a:lnTo>
                    <a:pt x="334327" y="299085"/>
                  </a:lnTo>
                  <a:lnTo>
                    <a:pt x="330517" y="302419"/>
                  </a:lnTo>
                  <a:lnTo>
                    <a:pt x="318134" y="309086"/>
                  </a:lnTo>
                  <a:lnTo>
                    <a:pt x="315753" y="311944"/>
                  </a:lnTo>
                  <a:lnTo>
                    <a:pt x="314325" y="316230"/>
                  </a:lnTo>
                  <a:lnTo>
                    <a:pt x="312419" y="320040"/>
                  </a:lnTo>
                  <a:lnTo>
                    <a:pt x="310038" y="323374"/>
                  </a:lnTo>
                  <a:lnTo>
                    <a:pt x="307181" y="326708"/>
                  </a:lnTo>
                  <a:lnTo>
                    <a:pt x="299561" y="333375"/>
                  </a:lnTo>
                  <a:lnTo>
                    <a:pt x="296227" y="335280"/>
                  </a:lnTo>
                  <a:lnTo>
                    <a:pt x="292417" y="336233"/>
                  </a:lnTo>
                  <a:lnTo>
                    <a:pt x="285750" y="339566"/>
                  </a:lnTo>
                  <a:lnTo>
                    <a:pt x="271938" y="343852"/>
                  </a:lnTo>
                  <a:lnTo>
                    <a:pt x="270986" y="344805"/>
                  </a:lnTo>
                  <a:lnTo>
                    <a:pt x="266223" y="350996"/>
                  </a:lnTo>
                  <a:lnTo>
                    <a:pt x="264794" y="351473"/>
                  </a:lnTo>
                  <a:lnTo>
                    <a:pt x="262890" y="351473"/>
                  </a:lnTo>
                  <a:lnTo>
                    <a:pt x="258603" y="350520"/>
                  </a:lnTo>
                  <a:lnTo>
                    <a:pt x="254794" y="348139"/>
                  </a:lnTo>
                  <a:lnTo>
                    <a:pt x="254794" y="345758"/>
                  </a:lnTo>
                  <a:lnTo>
                    <a:pt x="254794" y="343376"/>
                  </a:lnTo>
                  <a:lnTo>
                    <a:pt x="253840" y="340995"/>
                  </a:lnTo>
                  <a:lnTo>
                    <a:pt x="250507" y="337661"/>
                  </a:lnTo>
                  <a:lnTo>
                    <a:pt x="251459" y="335756"/>
                  </a:lnTo>
                  <a:lnTo>
                    <a:pt x="253365" y="334804"/>
                  </a:lnTo>
                  <a:lnTo>
                    <a:pt x="255746" y="333851"/>
                  </a:lnTo>
                  <a:lnTo>
                    <a:pt x="259556" y="331470"/>
                  </a:lnTo>
                  <a:lnTo>
                    <a:pt x="265747" y="325279"/>
                  </a:lnTo>
                  <a:lnTo>
                    <a:pt x="265747" y="323374"/>
                  </a:lnTo>
                  <a:lnTo>
                    <a:pt x="265271" y="321945"/>
                  </a:lnTo>
                  <a:lnTo>
                    <a:pt x="260984" y="322898"/>
                  </a:lnTo>
                  <a:lnTo>
                    <a:pt x="252888" y="326231"/>
                  </a:lnTo>
                  <a:lnTo>
                    <a:pt x="249078" y="327660"/>
                  </a:lnTo>
                  <a:lnTo>
                    <a:pt x="244792" y="334804"/>
                  </a:lnTo>
                  <a:lnTo>
                    <a:pt x="245744" y="344329"/>
                  </a:lnTo>
                  <a:lnTo>
                    <a:pt x="243840" y="352425"/>
                  </a:lnTo>
                  <a:lnTo>
                    <a:pt x="239077" y="359092"/>
                  </a:lnTo>
                  <a:lnTo>
                    <a:pt x="232409" y="367189"/>
                  </a:lnTo>
                  <a:lnTo>
                    <a:pt x="229076" y="370046"/>
                  </a:lnTo>
                  <a:lnTo>
                    <a:pt x="225265" y="372427"/>
                  </a:lnTo>
                  <a:lnTo>
                    <a:pt x="222409" y="376714"/>
                  </a:lnTo>
                  <a:lnTo>
                    <a:pt x="220503" y="381476"/>
                  </a:lnTo>
                  <a:lnTo>
                    <a:pt x="220980" y="385763"/>
                  </a:lnTo>
                  <a:lnTo>
                    <a:pt x="223361" y="390049"/>
                  </a:lnTo>
                  <a:lnTo>
                    <a:pt x="220503" y="393383"/>
                  </a:lnTo>
                  <a:lnTo>
                    <a:pt x="216694" y="396240"/>
                  </a:lnTo>
                  <a:lnTo>
                    <a:pt x="212884" y="398621"/>
                  </a:lnTo>
                  <a:lnTo>
                    <a:pt x="209073" y="400526"/>
                  </a:lnTo>
                  <a:lnTo>
                    <a:pt x="206215" y="400050"/>
                  </a:lnTo>
                  <a:lnTo>
                    <a:pt x="196690" y="399574"/>
                  </a:lnTo>
                  <a:lnTo>
                    <a:pt x="194786" y="398621"/>
                  </a:lnTo>
                  <a:lnTo>
                    <a:pt x="193357" y="397192"/>
                  </a:lnTo>
                  <a:lnTo>
                    <a:pt x="194786" y="394811"/>
                  </a:lnTo>
                  <a:lnTo>
                    <a:pt x="194786" y="392430"/>
                  </a:lnTo>
                  <a:lnTo>
                    <a:pt x="193357" y="391477"/>
                  </a:lnTo>
                  <a:lnTo>
                    <a:pt x="191928" y="391477"/>
                  </a:lnTo>
                  <a:lnTo>
                    <a:pt x="181927" y="394811"/>
                  </a:lnTo>
                  <a:lnTo>
                    <a:pt x="167640" y="396240"/>
                  </a:lnTo>
                  <a:lnTo>
                    <a:pt x="163353" y="398145"/>
                  </a:lnTo>
                  <a:lnTo>
                    <a:pt x="159067" y="399574"/>
                  </a:lnTo>
                  <a:lnTo>
                    <a:pt x="150971" y="401002"/>
                  </a:lnTo>
                  <a:lnTo>
                    <a:pt x="146684" y="401479"/>
                  </a:lnTo>
                  <a:lnTo>
                    <a:pt x="142398" y="401479"/>
                  </a:lnTo>
                  <a:lnTo>
                    <a:pt x="138113" y="401002"/>
                  </a:lnTo>
                  <a:lnTo>
                    <a:pt x="133826" y="401479"/>
                  </a:lnTo>
                  <a:lnTo>
                    <a:pt x="131921" y="402431"/>
                  </a:lnTo>
                  <a:lnTo>
                    <a:pt x="130015" y="402908"/>
                  </a:lnTo>
                  <a:lnTo>
                    <a:pt x="126206" y="399098"/>
                  </a:lnTo>
                  <a:lnTo>
                    <a:pt x="122396" y="399098"/>
                  </a:lnTo>
                  <a:lnTo>
                    <a:pt x="114300" y="401002"/>
                  </a:lnTo>
                  <a:lnTo>
                    <a:pt x="108109" y="403384"/>
                  </a:lnTo>
                  <a:lnTo>
                    <a:pt x="106203" y="404336"/>
                  </a:lnTo>
                  <a:lnTo>
                    <a:pt x="103346" y="408623"/>
                  </a:lnTo>
                  <a:lnTo>
                    <a:pt x="96202" y="414338"/>
                  </a:lnTo>
                  <a:lnTo>
                    <a:pt x="90963" y="419576"/>
                  </a:lnTo>
                  <a:lnTo>
                    <a:pt x="87630" y="421481"/>
                  </a:lnTo>
                  <a:lnTo>
                    <a:pt x="84296" y="423863"/>
                  </a:lnTo>
                  <a:lnTo>
                    <a:pt x="80963" y="427196"/>
                  </a:lnTo>
                  <a:lnTo>
                    <a:pt x="77152" y="430530"/>
                  </a:lnTo>
                  <a:lnTo>
                    <a:pt x="72865" y="432911"/>
                  </a:lnTo>
                  <a:lnTo>
                    <a:pt x="68580" y="434816"/>
                  </a:lnTo>
                  <a:lnTo>
                    <a:pt x="65246" y="437198"/>
                  </a:lnTo>
                  <a:lnTo>
                    <a:pt x="62388" y="440055"/>
                  </a:lnTo>
                  <a:lnTo>
                    <a:pt x="59531" y="442436"/>
                  </a:lnTo>
                  <a:lnTo>
                    <a:pt x="56197" y="443389"/>
                  </a:lnTo>
                  <a:lnTo>
                    <a:pt x="51911" y="442913"/>
                  </a:lnTo>
                  <a:lnTo>
                    <a:pt x="47625" y="443389"/>
                  </a:lnTo>
                  <a:lnTo>
                    <a:pt x="45719" y="444817"/>
                  </a:lnTo>
                  <a:lnTo>
                    <a:pt x="44290" y="446723"/>
                  </a:lnTo>
                  <a:lnTo>
                    <a:pt x="43815" y="448151"/>
                  </a:lnTo>
                  <a:lnTo>
                    <a:pt x="44767" y="459105"/>
                  </a:lnTo>
                  <a:lnTo>
                    <a:pt x="47625" y="457676"/>
                  </a:lnTo>
                  <a:lnTo>
                    <a:pt x="50006" y="457200"/>
                  </a:lnTo>
                  <a:lnTo>
                    <a:pt x="52863" y="459105"/>
                  </a:lnTo>
                  <a:lnTo>
                    <a:pt x="55721" y="460058"/>
                  </a:lnTo>
                  <a:lnTo>
                    <a:pt x="58578" y="459581"/>
                  </a:lnTo>
                  <a:lnTo>
                    <a:pt x="61436" y="458152"/>
                  </a:lnTo>
                  <a:lnTo>
                    <a:pt x="63817" y="457676"/>
                  </a:lnTo>
                  <a:lnTo>
                    <a:pt x="72865" y="456248"/>
                  </a:lnTo>
                  <a:lnTo>
                    <a:pt x="73819" y="456724"/>
                  </a:lnTo>
                  <a:lnTo>
                    <a:pt x="84772" y="463867"/>
                  </a:lnTo>
                  <a:lnTo>
                    <a:pt x="86677" y="464344"/>
                  </a:lnTo>
                  <a:lnTo>
                    <a:pt x="87153" y="460534"/>
                  </a:lnTo>
                  <a:lnTo>
                    <a:pt x="88582" y="457200"/>
                  </a:lnTo>
                  <a:lnTo>
                    <a:pt x="90011" y="449580"/>
                  </a:lnTo>
                  <a:lnTo>
                    <a:pt x="92392" y="445770"/>
                  </a:lnTo>
                  <a:lnTo>
                    <a:pt x="96202" y="444817"/>
                  </a:lnTo>
                  <a:lnTo>
                    <a:pt x="100013" y="447199"/>
                  </a:lnTo>
                  <a:lnTo>
                    <a:pt x="104298" y="448627"/>
                  </a:lnTo>
                  <a:lnTo>
                    <a:pt x="108109" y="448151"/>
                  </a:lnTo>
                  <a:lnTo>
                    <a:pt x="116205" y="445294"/>
                  </a:lnTo>
                  <a:lnTo>
                    <a:pt x="120490" y="446246"/>
                  </a:lnTo>
                  <a:lnTo>
                    <a:pt x="122872" y="444817"/>
                  </a:lnTo>
                  <a:lnTo>
                    <a:pt x="127159" y="443389"/>
                  </a:lnTo>
                  <a:lnTo>
                    <a:pt x="130969" y="441484"/>
                  </a:lnTo>
                  <a:lnTo>
                    <a:pt x="131921" y="441484"/>
                  </a:lnTo>
                  <a:lnTo>
                    <a:pt x="135255" y="440055"/>
                  </a:lnTo>
                  <a:lnTo>
                    <a:pt x="138588" y="439102"/>
                  </a:lnTo>
                  <a:lnTo>
                    <a:pt x="145256" y="438626"/>
                  </a:lnTo>
                  <a:lnTo>
                    <a:pt x="148590" y="437198"/>
                  </a:lnTo>
                  <a:lnTo>
                    <a:pt x="152400" y="434816"/>
                  </a:lnTo>
                  <a:lnTo>
                    <a:pt x="157163" y="431006"/>
                  </a:lnTo>
                  <a:lnTo>
                    <a:pt x="158590" y="430530"/>
                  </a:lnTo>
                  <a:lnTo>
                    <a:pt x="162401" y="430054"/>
                  </a:lnTo>
                  <a:lnTo>
                    <a:pt x="166211" y="429101"/>
                  </a:lnTo>
                  <a:lnTo>
                    <a:pt x="170021" y="428625"/>
                  </a:lnTo>
                  <a:lnTo>
                    <a:pt x="175259" y="428625"/>
                  </a:lnTo>
                  <a:lnTo>
                    <a:pt x="176688" y="429101"/>
                  </a:lnTo>
                  <a:lnTo>
                    <a:pt x="181451" y="432435"/>
                  </a:lnTo>
                  <a:lnTo>
                    <a:pt x="185261" y="433388"/>
                  </a:lnTo>
                  <a:lnTo>
                    <a:pt x="190500" y="432435"/>
                  </a:lnTo>
                  <a:lnTo>
                    <a:pt x="195738" y="432435"/>
                  </a:lnTo>
                  <a:lnTo>
                    <a:pt x="197644" y="433864"/>
                  </a:lnTo>
                  <a:lnTo>
                    <a:pt x="197644" y="436721"/>
                  </a:lnTo>
                  <a:lnTo>
                    <a:pt x="196690" y="438626"/>
                  </a:lnTo>
                  <a:lnTo>
                    <a:pt x="194309" y="441960"/>
                  </a:lnTo>
                  <a:lnTo>
                    <a:pt x="192881" y="443389"/>
                  </a:lnTo>
                  <a:lnTo>
                    <a:pt x="188119" y="445770"/>
                  </a:lnTo>
                  <a:lnTo>
                    <a:pt x="187165" y="446723"/>
                  </a:lnTo>
                  <a:lnTo>
                    <a:pt x="188594" y="450533"/>
                  </a:lnTo>
                  <a:lnTo>
                    <a:pt x="188119" y="457200"/>
                  </a:lnTo>
                  <a:lnTo>
                    <a:pt x="189547" y="461486"/>
                  </a:lnTo>
                  <a:lnTo>
                    <a:pt x="192405" y="464820"/>
                  </a:lnTo>
                  <a:lnTo>
                    <a:pt x="195263" y="468154"/>
                  </a:lnTo>
                  <a:lnTo>
                    <a:pt x="196690" y="471488"/>
                  </a:lnTo>
                  <a:lnTo>
                    <a:pt x="198596" y="474345"/>
                  </a:lnTo>
                  <a:lnTo>
                    <a:pt x="206692" y="476726"/>
                  </a:lnTo>
                  <a:lnTo>
                    <a:pt x="214313" y="473869"/>
                  </a:lnTo>
                  <a:lnTo>
                    <a:pt x="219551" y="465773"/>
                  </a:lnTo>
                  <a:lnTo>
                    <a:pt x="226219" y="453866"/>
                  </a:lnTo>
                  <a:lnTo>
                    <a:pt x="228123" y="450533"/>
                  </a:lnTo>
                  <a:lnTo>
                    <a:pt x="235267" y="447675"/>
                  </a:lnTo>
                  <a:lnTo>
                    <a:pt x="243840" y="446246"/>
                  </a:lnTo>
                  <a:lnTo>
                    <a:pt x="245744" y="445294"/>
                  </a:lnTo>
                  <a:lnTo>
                    <a:pt x="246697" y="443389"/>
                  </a:lnTo>
                  <a:lnTo>
                    <a:pt x="246697" y="441484"/>
                  </a:lnTo>
                  <a:lnTo>
                    <a:pt x="245269" y="440531"/>
                  </a:lnTo>
                  <a:lnTo>
                    <a:pt x="237648" y="435769"/>
                  </a:lnTo>
                  <a:lnTo>
                    <a:pt x="234790" y="432435"/>
                  </a:lnTo>
                  <a:lnTo>
                    <a:pt x="236219" y="428149"/>
                  </a:lnTo>
                  <a:lnTo>
                    <a:pt x="240030" y="420529"/>
                  </a:lnTo>
                  <a:lnTo>
                    <a:pt x="241934" y="419100"/>
                  </a:lnTo>
                  <a:lnTo>
                    <a:pt x="243840" y="418148"/>
                  </a:lnTo>
                  <a:lnTo>
                    <a:pt x="245269" y="417671"/>
                  </a:lnTo>
                  <a:lnTo>
                    <a:pt x="246697" y="418624"/>
                  </a:lnTo>
                  <a:lnTo>
                    <a:pt x="245269" y="421005"/>
                  </a:lnTo>
                  <a:lnTo>
                    <a:pt x="245269" y="423386"/>
                  </a:lnTo>
                  <a:lnTo>
                    <a:pt x="246221" y="427673"/>
                  </a:lnTo>
                  <a:lnTo>
                    <a:pt x="245744" y="430530"/>
                  </a:lnTo>
                  <a:lnTo>
                    <a:pt x="247173" y="431483"/>
                  </a:lnTo>
                  <a:lnTo>
                    <a:pt x="248126" y="431006"/>
                  </a:lnTo>
                  <a:lnTo>
                    <a:pt x="247650" y="427673"/>
                  </a:lnTo>
                  <a:lnTo>
                    <a:pt x="248602" y="426720"/>
                  </a:lnTo>
                  <a:lnTo>
                    <a:pt x="250031" y="427673"/>
                  </a:lnTo>
                  <a:lnTo>
                    <a:pt x="250984" y="429577"/>
                  </a:lnTo>
                  <a:lnTo>
                    <a:pt x="253365" y="430054"/>
                  </a:lnTo>
                  <a:lnTo>
                    <a:pt x="257651" y="429577"/>
                  </a:lnTo>
                  <a:lnTo>
                    <a:pt x="259556" y="429577"/>
                  </a:lnTo>
                  <a:lnTo>
                    <a:pt x="260032" y="431483"/>
                  </a:lnTo>
                  <a:lnTo>
                    <a:pt x="259556" y="432435"/>
                  </a:lnTo>
                  <a:lnTo>
                    <a:pt x="252413" y="435769"/>
                  </a:lnTo>
                  <a:lnTo>
                    <a:pt x="251936" y="437198"/>
                  </a:lnTo>
                  <a:lnTo>
                    <a:pt x="260509" y="435292"/>
                  </a:lnTo>
                  <a:lnTo>
                    <a:pt x="268128" y="434340"/>
                  </a:lnTo>
                  <a:lnTo>
                    <a:pt x="275272" y="434816"/>
                  </a:lnTo>
                  <a:lnTo>
                    <a:pt x="279082" y="434816"/>
                  </a:lnTo>
                  <a:lnTo>
                    <a:pt x="282892" y="435292"/>
                  </a:lnTo>
                  <a:lnTo>
                    <a:pt x="290036" y="437198"/>
                  </a:lnTo>
                  <a:lnTo>
                    <a:pt x="292417" y="431959"/>
                  </a:lnTo>
                  <a:lnTo>
                    <a:pt x="295751" y="427673"/>
                  </a:lnTo>
                  <a:lnTo>
                    <a:pt x="298609" y="425291"/>
                  </a:lnTo>
                  <a:lnTo>
                    <a:pt x="300990" y="422434"/>
                  </a:lnTo>
                  <a:lnTo>
                    <a:pt x="301942" y="420052"/>
                  </a:lnTo>
                  <a:lnTo>
                    <a:pt x="303371" y="418624"/>
                  </a:lnTo>
                  <a:lnTo>
                    <a:pt x="308134" y="417195"/>
                  </a:lnTo>
                  <a:lnTo>
                    <a:pt x="311467" y="418148"/>
                  </a:lnTo>
                  <a:lnTo>
                    <a:pt x="314325" y="421005"/>
                  </a:lnTo>
                  <a:lnTo>
                    <a:pt x="310990" y="422910"/>
                  </a:lnTo>
                  <a:lnTo>
                    <a:pt x="310990" y="426720"/>
                  </a:lnTo>
                  <a:lnTo>
                    <a:pt x="309563" y="433388"/>
                  </a:lnTo>
                  <a:lnTo>
                    <a:pt x="310515" y="435292"/>
                  </a:lnTo>
                  <a:lnTo>
                    <a:pt x="311944" y="436721"/>
                  </a:lnTo>
                  <a:lnTo>
                    <a:pt x="313848" y="436245"/>
                  </a:lnTo>
                  <a:lnTo>
                    <a:pt x="316706" y="433388"/>
                  </a:lnTo>
                  <a:lnTo>
                    <a:pt x="317659" y="431959"/>
                  </a:lnTo>
                  <a:lnTo>
                    <a:pt x="320040" y="428149"/>
                  </a:lnTo>
                  <a:lnTo>
                    <a:pt x="321469" y="423863"/>
                  </a:lnTo>
                  <a:lnTo>
                    <a:pt x="321469" y="418624"/>
                  </a:lnTo>
                  <a:lnTo>
                    <a:pt x="321944" y="416242"/>
                  </a:lnTo>
                  <a:lnTo>
                    <a:pt x="322897" y="414338"/>
                  </a:lnTo>
                  <a:lnTo>
                    <a:pt x="325755" y="411956"/>
                  </a:lnTo>
                  <a:lnTo>
                    <a:pt x="329565" y="411004"/>
                  </a:lnTo>
                  <a:lnTo>
                    <a:pt x="333375" y="411004"/>
                  </a:lnTo>
                  <a:lnTo>
                    <a:pt x="336232" y="412909"/>
                  </a:lnTo>
                  <a:lnTo>
                    <a:pt x="338613" y="416719"/>
                  </a:lnTo>
                  <a:lnTo>
                    <a:pt x="340042" y="416242"/>
                  </a:lnTo>
                  <a:lnTo>
                    <a:pt x="341947" y="413385"/>
                  </a:lnTo>
                  <a:lnTo>
                    <a:pt x="342423" y="412433"/>
                  </a:lnTo>
                  <a:lnTo>
                    <a:pt x="340994" y="411480"/>
                  </a:lnTo>
                  <a:lnTo>
                    <a:pt x="340042" y="409575"/>
                  </a:lnTo>
                  <a:lnTo>
                    <a:pt x="339565" y="406241"/>
                  </a:lnTo>
                  <a:lnTo>
                    <a:pt x="343376" y="402908"/>
                  </a:lnTo>
                  <a:lnTo>
                    <a:pt x="343376" y="401955"/>
                  </a:lnTo>
                  <a:lnTo>
                    <a:pt x="343376" y="401002"/>
                  </a:lnTo>
                  <a:lnTo>
                    <a:pt x="343852" y="398621"/>
                  </a:lnTo>
                  <a:lnTo>
                    <a:pt x="345281" y="396716"/>
                  </a:lnTo>
                  <a:lnTo>
                    <a:pt x="347663" y="396240"/>
                  </a:lnTo>
                  <a:lnTo>
                    <a:pt x="350519" y="396240"/>
                  </a:lnTo>
                  <a:lnTo>
                    <a:pt x="352425" y="397669"/>
                  </a:lnTo>
                  <a:lnTo>
                    <a:pt x="354330" y="399574"/>
                  </a:lnTo>
                  <a:lnTo>
                    <a:pt x="353853" y="401479"/>
                  </a:lnTo>
                  <a:lnTo>
                    <a:pt x="351948" y="403384"/>
                  </a:lnTo>
                  <a:lnTo>
                    <a:pt x="349090" y="405765"/>
                  </a:lnTo>
                  <a:lnTo>
                    <a:pt x="347663" y="408623"/>
                  </a:lnTo>
                  <a:lnTo>
                    <a:pt x="344805" y="410527"/>
                  </a:lnTo>
                  <a:lnTo>
                    <a:pt x="345757" y="412909"/>
                  </a:lnTo>
                  <a:lnTo>
                    <a:pt x="344805" y="419100"/>
                  </a:lnTo>
                  <a:lnTo>
                    <a:pt x="345281" y="421481"/>
                  </a:lnTo>
                  <a:lnTo>
                    <a:pt x="343852" y="423386"/>
                  </a:lnTo>
                  <a:lnTo>
                    <a:pt x="345281" y="424815"/>
                  </a:lnTo>
                  <a:lnTo>
                    <a:pt x="347663" y="425291"/>
                  </a:lnTo>
                  <a:lnTo>
                    <a:pt x="349090" y="423386"/>
                  </a:lnTo>
                  <a:lnTo>
                    <a:pt x="352425" y="420052"/>
                  </a:lnTo>
                  <a:lnTo>
                    <a:pt x="355759" y="417671"/>
                  </a:lnTo>
                  <a:lnTo>
                    <a:pt x="360997" y="415290"/>
                  </a:lnTo>
                  <a:lnTo>
                    <a:pt x="362426" y="414338"/>
                  </a:lnTo>
                  <a:lnTo>
                    <a:pt x="363855" y="412909"/>
                  </a:lnTo>
                  <a:lnTo>
                    <a:pt x="364807" y="411004"/>
                  </a:lnTo>
                  <a:lnTo>
                    <a:pt x="364807" y="406241"/>
                  </a:lnTo>
                  <a:lnTo>
                    <a:pt x="366236" y="401955"/>
                  </a:lnTo>
                  <a:lnTo>
                    <a:pt x="370998" y="397192"/>
                  </a:lnTo>
                  <a:lnTo>
                    <a:pt x="372427" y="396240"/>
                  </a:lnTo>
                  <a:lnTo>
                    <a:pt x="380523" y="393859"/>
                  </a:lnTo>
                  <a:lnTo>
                    <a:pt x="378619" y="391477"/>
                  </a:lnTo>
                  <a:lnTo>
                    <a:pt x="376713" y="389096"/>
                  </a:lnTo>
                  <a:lnTo>
                    <a:pt x="371951" y="381000"/>
                  </a:lnTo>
                  <a:lnTo>
                    <a:pt x="370998" y="377666"/>
                  </a:lnTo>
                  <a:lnTo>
                    <a:pt x="370522" y="374333"/>
                  </a:lnTo>
                  <a:lnTo>
                    <a:pt x="370998" y="371475"/>
                  </a:lnTo>
                  <a:lnTo>
                    <a:pt x="371951" y="368617"/>
                  </a:lnTo>
                  <a:lnTo>
                    <a:pt x="371951" y="366236"/>
                  </a:lnTo>
                  <a:lnTo>
                    <a:pt x="372427" y="363855"/>
                  </a:lnTo>
                  <a:lnTo>
                    <a:pt x="375761" y="354806"/>
                  </a:lnTo>
                  <a:lnTo>
                    <a:pt x="377665" y="350520"/>
                  </a:lnTo>
                  <a:lnTo>
                    <a:pt x="379094" y="348615"/>
                  </a:lnTo>
                  <a:lnTo>
                    <a:pt x="381000" y="347186"/>
                  </a:lnTo>
                  <a:lnTo>
                    <a:pt x="383381" y="344329"/>
                  </a:lnTo>
                  <a:lnTo>
                    <a:pt x="384334" y="340042"/>
                  </a:lnTo>
                  <a:lnTo>
                    <a:pt x="385286" y="326231"/>
                  </a:lnTo>
                  <a:lnTo>
                    <a:pt x="384334" y="317183"/>
                  </a:lnTo>
                  <a:lnTo>
                    <a:pt x="382905" y="312420"/>
                  </a:lnTo>
                  <a:lnTo>
                    <a:pt x="381952" y="307658"/>
                  </a:lnTo>
                  <a:lnTo>
                    <a:pt x="381952" y="303848"/>
                  </a:lnTo>
                  <a:lnTo>
                    <a:pt x="382905" y="300038"/>
                  </a:lnTo>
                  <a:lnTo>
                    <a:pt x="386715" y="293846"/>
                  </a:lnTo>
                  <a:lnTo>
                    <a:pt x="387667" y="292894"/>
                  </a:lnTo>
                  <a:lnTo>
                    <a:pt x="392430" y="290989"/>
                  </a:lnTo>
                  <a:lnTo>
                    <a:pt x="396240" y="290989"/>
                  </a:lnTo>
                  <a:lnTo>
                    <a:pt x="399573" y="290036"/>
                  </a:lnTo>
                  <a:lnTo>
                    <a:pt x="401002" y="286226"/>
                  </a:lnTo>
                  <a:lnTo>
                    <a:pt x="401478" y="280988"/>
                  </a:lnTo>
                  <a:lnTo>
                    <a:pt x="402431" y="275749"/>
                  </a:lnTo>
                  <a:lnTo>
                    <a:pt x="403384" y="273844"/>
                  </a:lnTo>
                  <a:lnTo>
                    <a:pt x="404813" y="271939"/>
                  </a:lnTo>
                  <a:lnTo>
                    <a:pt x="405765" y="270034"/>
                  </a:lnTo>
                  <a:lnTo>
                    <a:pt x="406240" y="267652"/>
                  </a:lnTo>
                  <a:lnTo>
                    <a:pt x="407194" y="266700"/>
                  </a:lnTo>
                  <a:lnTo>
                    <a:pt x="408622" y="266700"/>
                  </a:lnTo>
                  <a:lnTo>
                    <a:pt x="409575" y="266224"/>
                  </a:lnTo>
                  <a:lnTo>
                    <a:pt x="410527" y="265271"/>
                  </a:lnTo>
                  <a:lnTo>
                    <a:pt x="411956" y="263366"/>
                  </a:lnTo>
                  <a:lnTo>
                    <a:pt x="413861" y="262414"/>
                  </a:lnTo>
                  <a:lnTo>
                    <a:pt x="414338" y="258127"/>
                  </a:lnTo>
                  <a:lnTo>
                    <a:pt x="416719" y="250031"/>
                  </a:lnTo>
                  <a:lnTo>
                    <a:pt x="417194" y="242888"/>
                  </a:lnTo>
                  <a:lnTo>
                    <a:pt x="416719" y="240506"/>
                  </a:lnTo>
                  <a:lnTo>
                    <a:pt x="422434" y="234315"/>
                  </a:lnTo>
                  <a:close/>
                  <a:moveTo>
                    <a:pt x="174307" y="459581"/>
                  </a:moveTo>
                  <a:lnTo>
                    <a:pt x="172878" y="457676"/>
                  </a:lnTo>
                  <a:lnTo>
                    <a:pt x="172402" y="455295"/>
                  </a:lnTo>
                  <a:lnTo>
                    <a:pt x="172402" y="448151"/>
                  </a:lnTo>
                  <a:lnTo>
                    <a:pt x="167640" y="448627"/>
                  </a:lnTo>
                  <a:lnTo>
                    <a:pt x="162877" y="447199"/>
                  </a:lnTo>
                  <a:lnTo>
                    <a:pt x="158115" y="444817"/>
                  </a:lnTo>
                  <a:lnTo>
                    <a:pt x="153352" y="443389"/>
                  </a:lnTo>
                  <a:lnTo>
                    <a:pt x="149065" y="443865"/>
                  </a:lnTo>
                  <a:lnTo>
                    <a:pt x="144780" y="445294"/>
                  </a:lnTo>
                  <a:lnTo>
                    <a:pt x="140494" y="448151"/>
                  </a:lnTo>
                  <a:lnTo>
                    <a:pt x="138588" y="448151"/>
                  </a:lnTo>
                  <a:lnTo>
                    <a:pt x="136684" y="447675"/>
                  </a:lnTo>
                  <a:lnTo>
                    <a:pt x="138113" y="451961"/>
                  </a:lnTo>
                  <a:lnTo>
                    <a:pt x="137636" y="454342"/>
                  </a:lnTo>
                  <a:lnTo>
                    <a:pt x="136207" y="456248"/>
                  </a:lnTo>
                  <a:lnTo>
                    <a:pt x="132397" y="458152"/>
                  </a:lnTo>
                  <a:lnTo>
                    <a:pt x="128111" y="458152"/>
                  </a:lnTo>
                  <a:lnTo>
                    <a:pt x="126206" y="458629"/>
                  </a:lnTo>
                  <a:lnTo>
                    <a:pt x="122396" y="460058"/>
                  </a:lnTo>
                  <a:lnTo>
                    <a:pt x="120490" y="460058"/>
                  </a:lnTo>
                  <a:lnTo>
                    <a:pt x="117634" y="457200"/>
                  </a:lnTo>
                  <a:lnTo>
                    <a:pt x="115728" y="453866"/>
                  </a:lnTo>
                  <a:lnTo>
                    <a:pt x="113823" y="453390"/>
                  </a:lnTo>
                  <a:lnTo>
                    <a:pt x="110490" y="456248"/>
                  </a:lnTo>
                  <a:lnTo>
                    <a:pt x="108584" y="457200"/>
                  </a:lnTo>
                  <a:lnTo>
                    <a:pt x="107632" y="460534"/>
                  </a:lnTo>
                  <a:lnTo>
                    <a:pt x="106203" y="462439"/>
                  </a:lnTo>
                  <a:lnTo>
                    <a:pt x="105727" y="464820"/>
                  </a:lnTo>
                  <a:lnTo>
                    <a:pt x="103822" y="468630"/>
                  </a:lnTo>
                  <a:lnTo>
                    <a:pt x="100013" y="471011"/>
                  </a:lnTo>
                  <a:lnTo>
                    <a:pt x="94297" y="475774"/>
                  </a:lnTo>
                  <a:lnTo>
                    <a:pt x="91440" y="477202"/>
                  </a:lnTo>
                  <a:lnTo>
                    <a:pt x="85725" y="480060"/>
                  </a:lnTo>
                  <a:lnTo>
                    <a:pt x="82867" y="481965"/>
                  </a:lnTo>
                  <a:lnTo>
                    <a:pt x="84772" y="481965"/>
                  </a:lnTo>
                  <a:lnTo>
                    <a:pt x="91440" y="479108"/>
                  </a:lnTo>
                  <a:lnTo>
                    <a:pt x="94773" y="478631"/>
                  </a:lnTo>
                  <a:lnTo>
                    <a:pt x="96202" y="478631"/>
                  </a:lnTo>
                  <a:lnTo>
                    <a:pt x="95726" y="482441"/>
                  </a:lnTo>
                  <a:lnTo>
                    <a:pt x="97155" y="483394"/>
                  </a:lnTo>
                  <a:lnTo>
                    <a:pt x="99536" y="483870"/>
                  </a:lnTo>
                  <a:lnTo>
                    <a:pt x="99536" y="485299"/>
                  </a:lnTo>
                  <a:lnTo>
                    <a:pt x="99059" y="486727"/>
                  </a:lnTo>
                  <a:lnTo>
                    <a:pt x="98107" y="487680"/>
                  </a:lnTo>
                  <a:lnTo>
                    <a:pt x="98107" y="489585"/>
                  </a:lnTo>
                  <a:lnTo>
                    <a:pt x="96678" y="491966"/>
                  </a:lnTo>
                  <a:lnTo>
                    <a:pt x="99059" y="493871"/>
                  </a:lnTo>
                  <a:lnTo>
                    <a:pt x="99059" y="497205"/>
                  </a:lnTo>
                  <a:lnTo>
                    <a:pt x="102869" y="497205"/>
                  </a:lnTo>
                  <a:lnTo>
                    <a:pt x="106680" y="497681"/>
                  </a:lnTo>
                  <a:lnTo>
                    <a:pt x="104298" y="502920"/>
                  </a:lnTo>
                  <a:lnTo>
                    <a:pt x="106203" y="502444"/>
                  </a:lnTo>
                  <a:lnTo>
                    <a:pt x="110013" y="503396"/>
                  </a:lnTo>
                  <a:lnTo>
                    <a:pt x="112394" y="503396"/>
                  </a:lnTo>
                  <a:lnTo>
                    <a:pt x="116205" y="500063"/>
                  </a:lnTo>
                  <a:lnTo>
                    <a:pt x="117634" y="494824"/>
                  </a:lnTo>
                  <a:lnTo>
                    <a:pt x="119063" y="493871"/>
                  </a:lnTo>
                  <a:lnTo>
                    <a:pt x="120967" y="493395"/>
                  </a:lnTo>
                  <a:lnTo>
                    <a:pt x="122396" y="491490"/>
                  </a:lnTo>
                  <a:lnTo>
                    <a:pt x="125730" y="485299"/>
                  </a:lnTo>
                  <a:lnTo>
                    <a:pt x="127159" y="481013"/>
                  </a:lnTo>
                  <a:lnTo>
                    <a:pt x="139065" y="475298"/>
                  </a:lnTo>
                  <a:lnTo>
                    <a:pt x="140969" y="475298"/>
                  </a:lnTo>
                  <a:lnTo>
                    <a:pt x="146684" y="476250"/>
                  </a:lnTo>
                  <a:lnTo>
                    <a:pt x="150019" y="478155"/>
                  </a:lnTo>
                  <a:lnTo>
                    <a:pt x="155734" y="484346"/>
                  </a:lnTo>
                  <a:lnTo>
                    <a:pt x="157638" y="485775"/>
                  </a:lnTo>
                  <a:lnTo>
                    <a:pt x="158590" y="481965"/>
                  </a:lnTo>
                  <a:lnTo>
                    <a:pt x="160019" y="478631"/>
                  </a:lnTo>
                  <a:lnTo>
                    <a:pt x="162401" y="475298"/>
                  </a:lnTo>
                  <a:lnTo>
                    <a:pt x="164782" y="472440"/>
                  </a:lnTo>
                  <a:lnTo>
                    <a:pt x="170497" y="467677"/>
                  </a:lnTo>
                  <a:lnTo>
                    <a:pt x="177165" y="464344"/>
                  </a:lnTo>
                  <a:lnTo>
                    <a:pt x="174784" y="463391"/>
                  </a:lnTo>
                  <a:lnTo>
                    <a:pt x="174307" y="459581"/>
                  </a:lnTo>
                  <a:close/>
                  <a:moveTo>
                    <a:pt x="80486" y="493871"/>
                  </a:moveTo>
                  <a:lnTo>
                    <a:pt x="80963" y="492442"/>
                  </a:lnTo>
                  <a:lnTo>
                    <a:pt x="79534" y="491014"/>
                  </a:lnTo>
                  <a:lnTo>
                    <a:pt x="77628" y="490061"/>
                  </a:lnTo>
                  <a:lnTo>
                    <a:pt x="77628" y="487680"/>
                  </a:lnTo>
                  <a:lnTo>
                    <a:pt x="79057" y="484823"/>
                  </a:lnTo>
                  <a:lnTo>
                    <a:pt x="72865" y="484823"/>
                  </a:lnTo>
                  <a:lnTo>
                    <a:pt x="66675" y="483870"/>
                  </a:lnTo>
                  <a:lnTo>
                    <a:pt x="69532" y="479584"/>
                  </a:lnTo>
                  <a:lnTo>
                    <a:pt x="72865" y="475298"/>
                  </a:lnTo>
                  <a:lnTo>
                    <a:pt x="73342" y="473392"/>
                  </a:lnTo>
                  <a:lnTo>
                    <a:pt x="72390" y="471488"/>
                  </a:lnTo>
                  <a:lnTo>
                    <a:pt x="70484" y="470059"/>
                  </a:lnTo>
                  <a:lnTo>
                    <a:pt x="68580" y="469583"/>
                  </a:lnTo>
                  <a:lnTo>
                    <a:pt x="65722" y="470535"/>
                  </a:lnTo>
                  <a:lnTo>
                    <a:pt x="62865" y="471964"/>
                  </a:lnTo>
                  <a:lnTo>
                    <a:pt x="60959" y="472440"/>
                  </a:lnTo>
                  <a:lnTo>
                    <a:pt x="59055" y="472440"/>
                  </a:lnTo>
                  <a:lnTo>
                    <a:pt x="54292" y="471488"/>
                  </a:lnTo>
                  <a:lnTo>
                    <a:pt x="50482" y="468630"/>
                  </a:lnTo>
                  <a:lnTo>
                    <a:pt x="48577" y="464820"/>
                  </a:lnTo>
                  <a:lnTo>
                    <a:pt x="46672" y="461010"/>
                  </a:lnTo>
                  <a:lnTo>
                    <a:pt x="42863" y="459105"/>
                  </a:lnTo>
                  <a:lnTo>
                    <a:pt x="38576" y="458629"/>
                  </a:lnTo>
                  <a:lnTo>
                    <a:pt x="37147" y="459105"/>
                  </a:lnTo>
                  <a:lnTo>
                    <a:pt x="30956" y="461963"/>
                  </a:lnTo>
                  <a:lnTo>
                    <a:pt x="30003" y="463867"/>
                  </a:lnTo>
                  <a:lnTo>
                    <a:pt x="29527" y="465773"/>
                  </a:lnTo>
                  <a:lnTo>
                    <a:pt x="27146" y="469583"/>
                  </a:lnTo>
                  <a:lnTo>
                    <a:pt x="24288" y="471011"/>
                  </a:lnTo>
                  <a:lnTo>
                    <a:pt x="20478" y="471011"/>
                  </a:lnTo>
                  <a:lnTo>
                    <a:pt x="19050" y="471964"/>
                  </a:lnTo>
                  <a:lnTo>
                    <a:pt x="18097" y="473392"/>
                  </a:lnTo>
                  <a:lnTo>
                    <a:pt x="17144" y="473869"/>
                  </a:lnTo>
                  <a:lnTo>
                    <a:pt x="11906" y="475298"/>
                  </a:lnTo>
                  <a:lnTo>
                    <a:pt x="8572" y="477202"/>
                  </a:lnTo>
                  <a:lnTo>
                    <a:pt x="9048" y="478631"/>
                  </a:lnTo>
                  <a:lnTo>
                    <a:pt x="9525" y="479584"/>
                  </a:lnTo>
                  <a:lnTo>
                    <a:pt x="9048" y="481489"/>
                  </a:lnTo>
                  <a:lnTo>
                    <a:pt x="4286" y="480060"/>
                  </a:lnTo>
                  <a:lnTo>
                    <a:pt x="2857" y="480060"/>
                  </a:lnTo>
                  <a:lnTo>
                    <a:pt x="952" y="481013"/>
                  </a:lnTo>
                  <a:lnTo>
                    <a:pt x="0" y="484823"/>
                  </a:lnTo>
                  <a:lnTo>
                    <a:pt x="2857" y="486727"/>
                  </a:lnTo>
                  <a:lnTo>
                    <a:pt x="7619" y="490538"/>
                  </a:lnTo>
                  <a:lnTo>
                    <a:pt x="10953" y="492919"/>
                  </a:lnTo>
                  <a:lnTo>
                    <a:pt x="11906" y="494348"/>
                  </a:lnTo>
                  <a:lnTo>
                    <a:pt x="14288" y="499586"/>
                  </a:lnTo>
                  <a:lnTo>
                    <a:pt x="11430" y="499586"/>
                  </a:lnTo>
                  <a:lnTo>
                    <a:pt x="9048" y="498158"/>
                  </a:lnTo>
                  <a:lnTo>
                    <a:pt x="7144" y="494824"/>
                  </a:lnTo>
                  <a:lnTo>
                    <a:pt x="3809" y="491966"/>
                  </a:lnTo>
                  <a:lnTo>
                    <a:pt x="3334" y="494348"/>
                  </a:lnTo>
                  <a:lnTo>
                    <a:pt x="3334" y="496729"/>
                  </a:lnTo>
                  <a:lnTo>
                    <a:pt x="4286" y="498634"/>
                  </a:lnTo>
                  <a:lnTo>
                    <a:pt x="7619" y="501967"/>
                  </a:lnTo>
                  <a:lnTo>
                    <a:pt x="9048" y="503873"/>
                  </a:lnTo>
                  <a:lnTo>
                    <a:pt x="8572" y="506730"/>
                  </a:lnTo>
                  <a:lnTo>
                    <a:pt x="7144" y="509588"/>
                  </a:lnTo>
                  <a:lnTo>
                    <a:pt x="10001" y="507683"/>
                  </a:lnTo>
                  <a:lnTo>
                    <a:pt x="13334" y="503873"/>
                  </a:lnTo>
                  <a:lnTo>
                    <a:pt x="16669" y="501967"/>
                  </a:lnTo>
                  <a:lnTo>
                    <a:pt x="20002" y="502920"/>
                  </a:lnTo>
                  <a:lnTo>
                    <a:pt x="21431" y="504349"/>
                  </a:lnTo>
                  <a:lnTo>
                    <a:pt x="23336" y="505301"/>
                  </a:lnTo>
                  <a:lnTo>
                    <a:pt x="25240" y="505301"/>
                  </a:lnTo>
                  <a:lnTo>
                    <a:pt x="26669" y="504349"/>
                  </a:lnTo>
                  <a:lnTo>
                    <a:pt x="27146" y="502444"/>
                  </a:lnTo>
                  <a:lnTo>
                    <a:pt x="26669" y="500539"/>
                  </a:lnTo>
                  <a:lnTo>
                    <a:pt x="25717" y="499110"/>
                  </a:lnTo>
                  <a:lnTo>
                    <a:pt x="24288" y="498634"/>
                  </a:lnTo>
                  <a:lnTo>
                    <a:pt x="22384" y="499586"/>
                  </a:lnTo>
                  <a:lnTo>
                    <a:pt x="20955" y="499586"/>
                  </a:lnTo>
                  <a:lnTo>
                    <a:pt x="20478" y="496729"/>
                  </a:lnTo>
                  <a:lnTo>
                    <a:pt x="20478" y="493871"/>
                  </a:lnTo>
                  <a:lnTo>
                    <a:pt x="19050" y="490538"/>
                  </a:lnTo>
                  <a:lnTo>
                    <a:pt x="20955" y="489109"/>
                  </a:lnTo>
                  <a:lnTo>
                    <a:pt x="22859" y="487680"/>
                  </a:lnTo>
                  <a:lnTo>
                    <a:pt x="24765" y="488633"/>
                  </a:lnTo>
                  <a:lnTo>
                    <a:pt x="28098" y="491014"/>
                  </a:lnTo>
                  <a:lnTo>
                    <a:pt x="30003" y="496252"/>
                  </a:lnTo>
                  <a:lnTo>
                    <a:pt x="33813" y="500539"/>
                  </a:lnTo>
                  <a:lnTo>
                    <a:pt x="34765" y="504349"/>
                  </a:lnTo>
                  <a:lnTo>
                    <a:pt x="32384" y="507206"/>
                  </a:lnTo>
                  <a:lnTo>
                    <a:pt x="34765" y="508159"/>
                  </a:lnTo>
                  <a:lnTo>
                    <a:pt x="37623" y="508635"/>
                  </a:lnTo>
                  <a:lnTo>
                    <a:pt x="34765" y="514826"/>
                  </a:lnTo>
                  <a:lnTo>
                    <a:pt x="31432" y="520541"/>
                  </a:lnTo>
                  <a:lnTo>
                    <a:pt x="29051" y="523875"/>
                  </a:lnTo>
                  <a:lnTo>
                    <a:pt x="26669" y="526733"/>
                  </a:lnTo>
                  <a:lnTo>
                    <a:pt x="22859" y="527685"/>
                  </a:lnTo>
                  <a:lnTo>
                    <a:pt x="22384" y="528638"/>
                  </a:lnTo>
                  <a:lnTo>
                    <a:pt x="22384" y="533876"/>
                  </a:lnTo>
                  <a:lnTo>
                    <a:pt x="22859" y="537686"/>
                  </a:lnTo>
                  <a:lnTo>
                    <a:pt x="21907" y="540544"/>
                  </a:lnTo>
                  <a:lnTo>
                    <a:pt x="23336" y="541973"/>
                  </a:lnTo>
                  <a:lnTo>
                    <a:pt x="24765" y="543401"/>
                  </a:lnTo>
                  <a:lnTo>
                    <a:pt x="26669" y="546735"/>
                  </a:lnTo>
                  <a:lnTo>
                    <a:pt x="26194" y="551021"/>
                  </a:lnTo>
                  <a:lnTo>
                    <a:pt x="25717" y="552450"/>
                  </a:lnTo>
                  <a:lnTo>
                    <a:pt x="24765" y="552926"/>
                  </a:lnTo>
                  <a:lnTo>
                    <a:pt x="20955" y="553879"/>
                  </a:lnTo>
                  <a:lnTo>
                    <a:pt x="22859" y="558165"/>
                  </a:lnTo>
                  <a:lnTo>
                    <a:pt x="24765" y="558641"/>
                  </a:lnTo>
                  <a:lnTo>
                    <a:pt x="26669" y="558641"/>
                  </a:lnTo>
                  <a:lnTo>
                    <a:pt x="36194" y="561975"/>
                  </a:lnTo>
                  <a:lnTo>
                    <a:pt x="37147" y="560546"/>
                  </a:lnTo>
                  <a:lnTo>
                    <a:pt x="38100" y="558641"/>
                  </a:lnTo>
                  <a:lnTo>
                    <a:pt x="35242" y="555308"/>
                  </a:lnTo>
                  <a:lnTo>
                    <a:pt x="34290" y="553402"/>
                  </a:lnTo>
                  <a:lnTo>
                    <a:pt x="33813" y="551498"/>
                  </a:lnTo>
                  <a:lnTo>
                    <a:pt x="34765" y="547688"/>
                  </a:lnTo>
                  <a:lnTo>
                    <a:pt x="36671" y="543877"/>
                  </a:lnTo>
                  <a:lnTo>
                    <a:pt x="38100" y="541973"/>
                  </a:lnTo>
                  <a:lnTo>
                    <a:pt x="40005" y="541973"/>
                  </a:lnTo>
                  <a:lnTo>
                    <a:pt x="41909" y="542449"/>
                  </a:lnTo>
                  <a:lnTo>
                    <a:pt x="42386" y="543877"/>
                  </a:lnTo>
                  <a:lnTo>
                    <a:pt x="42386" y="545783"/>
                  </a:lnTo>
                  <a:lnTo>
                    <a:pt x="41909" y="546735"/>
                  </a:lnTo>
                  <a:lnTo>
                    <a:pt x="40957" y="546735"/>
                  </a:lnTo>
                  <a:lnTo>
                    <a:pt x="39528" y="547688"/>
                  </a:lnTo>
                  <a:lnTo>
                    <a:pt x="39528" y="549593"/>
                  </a:lnTo>
                  <a:lnTo>
                    <a:pt x="41909" y="554831"/>
                  </a:lnTo>
                  <a:lnTo>
                    <a:pt x="42386" y="559118"/>
                  </a:lnTo>
                  <a:lnTo>
                    <a:pt x="41434" y="563404"/>
                  </a:lnTo>
                  <a:lnTo>
                    <a:pt x="40481" y="564833"/>
                  </a:lnTo>
                  <a:lnTo>
                    <a:pt x="39528" y="565785"/>
                  </a:lnTo>
                  <a:lnTo>
                    <a:pt x="39052" y="567214"/>
                  </a:lnTo>
                  <a:lnTo>
                    <a:pt x="39052" y="568643"/>
                  </a:lnTo>
                  <a:lnTo>
                    <a:pt x="46196" y="564833"/>
                  </a:lnTo>
                  <a:lnTo>
                    <a:pt x="52863" y="559594"/>
                  </a:lnTo>
                  <a:lnTo>
                    <a:pt x="50482" y="555308"/>
                  </a:lnTo>
                  <a:lnTo>
                    <a:pt x="51911" y="552926"/>
                  </a:lnTo>
                  <a:lnTo>
                    <a:pt x="54292" y="552926"/>
                  </a:lnTo>
                  <a:lnTo>
                    <a:pt x="58102" y="554355"/>
                  </a:lnTo>
                  <a:lnTo>
                    <a:pt x="60959" y="554355"/>
                  </a:lnTo>
                  <a:lnTo>
                    <a:pt x="65246" y="544354"/>
                  </a:lnTo>
                  <a:lnTo>
                    <a:pt x="65722" y="540544"/>
                  </a:lnTo>
                  <a:lnTo>
                    <a:pt x="65246" y="536734"/>
                  </a:lnTo>
                  <a:lnTo>
                    <a:pt x="66675" y="532448"/>
                  </a:lnTo>
                  <a:lnTo>
                    <a:pt x="67627" y="528161"/>
                  </a:lnTo>
                  <a:lnTo>
                    <a:pt x="68580" y="524351"/>
                  </a:lnTo>
                  <a:lnTo>
                    <a:pt x="70009" y="520541"/>
                  </a:lnTo>
                  <a:lnTo>
                    <a:pt x="71913" y="515302"/>
                  </a:lnTo>
                  <a:lnTo>
                    <a:pt x="74294" y="510540"/>
                  </a:lnTo>
                  <a:lnTo>
                    <a:pt x="82390" y="501015"/>
                  </a:lnTo>
                  <a:lnTo>
                    <a:pt x="83344" y="499586"/>
                  </a:lnTo>
                  <a:lnTo>
                    <a:pt x="83344" y="498158"/>
                  </a:lnTo>
                  <a:lnTo>
                    <a:pt x="80009" y="496252"/>
                  </a:lnTo>
                  <a:lnTo>
                    <a:pt x="80486" y="493871"/>
                  </a:lnTo>
                  <a:close/>
                </a:path>
              </a:pathLst>
            </a:custGeom>
            <a:grpFill/>
            <a:ln w="3175" cap="flat">
              <a:solidFill>
                <a:schemeClr val="bg1">
                  <a:lumMod val="75000"/>
                </a:scheme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" name="Freeform: Shape 377">
              <a:extLst>
                <a:ext uri="{FF2B5EF4-FFF2-40B4-BE49-F238E27FC236}">
                  <a16:creationId xmlns:a16="http://schemas.microsoft.com/office/drawing/2014/main" id="{89817745-04C7-EE20-4484-7F8CB249F11F}"/>
                </a:ext>
              </a:extLst>
            </p:cNvPr>
            <p:cNvSpPr/>
            <p:nvPr/>
          </p:nvSpPr>
          <p:spPr>
            <a:xfrm>
              <a:off x="6908482" y="3135153"/>
              <a:ext cx="148113" cy="155257"/>
            </a:xfrm>
            <a:custGeom>
              <a:avLst/>
              <a:gdLst>
                <a:gd name="connsiteX0" fmla="*/ 146209 w 148113"/>
                <a:gd name="connsiteY0" fmla="*/ 38100 h 155257"/>
                <a:gd name="connsiteX1" fmla="*/ 142875 w 148113"/>
                <a:gd name="connsiteY1" fmla="*/ 39053 h 155257"/>
                <a:gd name="connsiteX2" fmla="*/ 139541 w 148113"/>
                <a:gd name="connsiteY2" fmla="*/ 40005 h 155257"/>
                <a:gd name="connsiteX3" fmla="*/ 137160 w 148113"/>
                <a:gd name="connsiteY3" fmla="*/ 33338 h 155257"/>
                <a:gd name="connsiteX4" fmla="*/ 140018 w 148113"/>
                <a:gd name="connsiteY4" fmla="*/ 32861 h 155257"/>
                <a:gd name="connsiteX5" fmla="*/ 137636 w 148113"/>
                <a:gd name="connsiteY5" fmla="*/ 24765 h 155257"/>
                <a:gd name="connsiteX6" fmla="*/ 135255 w 148113"/>
                <a:gd name="connsiteY6" fmla="*/ 16193 h 155257"/>
                <a:gd name="connsiteX7" fmla="*/ 132874 w 148113"/>
                <a:gd name="connsiteY7" fmla="*/ 8096 h 155257"/>
                <a:gd name="connsiteX8" fmla="*/ 130493 w 148113"/>
                <a:gd name="connsiteY8" fmla="*/ 0 h 155257"/>
                <a:gd name="connsiteX9" fmla="*/ 121444 w 148113"/>
                <a:gd name="connsiteY9" fmla="*/ 4763 h 155257"/>
                <a:gd name="connsiteX10" fmla="*/ 112395 w 148113"/>
                <a:gd name="connsiteY10" fmla="*/ 10001 h 155257"/>
                <a:gd name="connsiteX11" fmla="*/ 105728 w 148113"/>
                <a:gd name="connsiteY11" fmla="*/ 13811 h 155257"/>
                <a:gd name="connsiteX12" fmla="*/ 95726 w 148113"/>
                <a:gd name="connsiteY12" fmla="*/ 20003 h 155257"/>
                <a:gd name="connsiteX13" fmla="*/ 89535 w 148113"/>
                <a:gd name="connsiteY13" fmla="*/ 23813 h 155257"/>
                <a:gd name="connsiteX14" fmla="*/ 80486 w 148113"/>
                <a:gd name="connsiteY14" fmla="*/ 29051 h 155257"/>
                <a:gd name="connsiteX15" fmla="*/ 72866 w 148113"/>
                <a:gd name="connsiteY15" fmla="*/ 33814 h 155257"/>
                <a:gd name="connsiteX16" fmla="*/ 63818 w 148113"/>
                <a:gd name="connsiteY16" fmla="*/ 39529 h 155257"/>
                <a:gd name="connsiteX17" fmla="*/ 52388 w 148113"/>
                <a:gd name="connsiteY17" fmla="*/ 37624 h 155257"/>
                <a:gd name="connsiteX18" fmla="*/ 48578 w 148113"/>
                <a:gd name="connsiteY18" fmla="*/ 36671 h 155257"/>
                <a:gd name="connsiteX19" fmla="*/ 45720 w 148113"/>
                <a:gd name="connsiteY19" fmla="*/ 34290 h 155257"/>
                <a:gd name="connsiteX20" fmla="*/ 43339 w 148113"/>
                <a:gd name="connsiteY20" fmla="*/ 32861 h 155257"/>
                <a:gd name="connsiteX21" fmla="*/ 38100 w 148113"/>
                <a:gd name="connsiteY21" fmla="*/ 31433 h 155257"/>
                <a:gd name="connsiteX22" fmla="*/ 34290 w 148113"/>
                <a:gd name="connsiteY22" fmla="*/ 26194 h 155257"/>
                <a:gd name="connsiteX23" fmla="*/ 32385 w 148113"/>
                <a:gd name="connsiteY23" fmla="*/ 24765 h 155257"/>
                <a:gd name="connsiteX24" fmla="*/ 28575 w 148113"/>
                <a:gd name="connsiteY24" fmla="*/ 23813 h 155257"/>
                <a:gd name="connsiteX25" fmla="*/ 26670 w 148113"/>
                <a:gd name="connsiteY25" fmla="*/ 23813 h 155257"/>
                <a:gd name="connsiteX26" fmla="*/ 22860 w 148113"/>
                <a:gd name="connsiteY26" fmla="*/ 25718 h 155257"/>
                <a:gd name="connsiteX27" fmla="*/ 21907 w 148113"/>
                <a:gd name="connsiteY27" fmla="*/ 26194 h 155257"/>
                <a:gd name="connsiteX28" fmla="*/ 21431 w 148113"/>
                <a:gd name="connsiteY28" fmla="*/ 27146 h 155257"/>
                <a:gd name="connsiteX29" fmla="*/ 21431 w 148113"/>
                <a:gd name="connsiteY29" fmla="*/ 28099 h 155257"/>
                <a:gd name="connsiteX30" fmla="*/ 20479 w 148113"/>
                <a:gd name="connsiteY30" fmla="*/ 36671 h 155257"/>
                <a:gd name="connsiteX31" fmla="*/ 21431 w 148113"/>
                <a:gd name="connsiteY31" fmla="*/ 42386 h 155257"/>
                <a:gd name="connsiteX32" fmla="*/ 20003 w 148113"/>
                <a:gd name="connsiteY32" fmla="*/ 47149 h 155257"/>
                <a:gd name="connsiteX33" fmla="*/ 20003 w 148113"/>
                <a:gd name="connsiteY33" fmla="*/ 51911 h 155257"/>
                <a:gd name="connsiteX34" fmla="*/ 20955 w 148113"/>
                <a:gd name="connsiteY34" fmla="*/ 60008 h 155257"/>
                <a:gd name="connsiteX35" fmla="*/ 19050 w 148113"/>
                <a:gd name="connsiteY35" fmla="*/ 63341 h 155257"/>
                <a:gd name="connsiteX36" fmla="*/ 17622 w 148113"/>
                <a:gd name="connsiteY36" fmla="*/ 67628 h 155257"/>
                <a:gd name="connsiteX37" fmla="*/ 17145 w 148113"/>
                <a:gd name="connsiteY37" fmla="*/ 70485 h 155257"/>
                <a:gd name="connsiteX38" fmla="*/ 16193 w 148113"/>
                <a:gd name="connsiteY38" fmla="*/ 76200 h 155257"/>
                <a:gd name="connsiteX39" fmla="*/ 16193 w 148113"/>
                <a:gd name="connsiteY39" fmla="*/ 76200 h 155257"/>
                <a:gd name="connsiteX40" fmla="*/ 15716 w 148113"/>
                <a:gd name="connsiteY40" fmla="*/ 80010 h 155257"/>
                <a:gd name="connsiteX41" fmla="*/ 15716 w 148113"/>
                <a:gd name="connsiteY41" fmla="*/ 80486 h 155257"/>
                <a:gd name="connsiteX42" fmla="*/ 16669 w 148113"/>
                <a:gd name="connsiteY42" fmla="*/ 83344 h 155257"/>
                <a:gd name="connsiteX43" fmla="*/ 14764 w 148113"/>
                <a:gd name="connsiteY43" fmla="*/ 89059 h 155257"/>
                <a:gd name="connsiteX44" fmla="*/ 12859 w 148113"/>
                <a:gd name="connsiteY44" fmla="*/ 93821 h 155257"/>
                <a:gd name="connsiteX45" fmla="*/ 11906 w 148113"/>
                <a:gd name="connsiteY45" fmla="*/ 95726 h 155257"/>
                <a:gd name="connsiteX46" fmla="*/ 10001 w 148113"/>
                <a:gd name="connsiteY46" fmla="*/ 100489 h 155257"/>
                <a:gd name="connsiteX47" fmla="*/ 7620 w 148113"/>
                <a:gd name="connsiteY47" fmla="*/ 106204 h 155257"/>
                <a:gd name="connsiteX48" fmla="*/ 6668 w 148113"/>
                <a:gd name="connsiteY48" fmla="*/ 110014 h 155257"/>
                <a:gd name="connsiteX49" fmla="*/ 7144 w 148113"/>
                <a:gd name="connsiteY49" fmla="*/ 110966 h 155257"/>
                <a:gd name="connsiteX50" fmla="*/ 6191 w 148113"/>
                <a:gd name="connsiteY50" fmla="*/ 118110 h 155257"/>
                <a:gd name="connsiteX51" fmla="*/ 6668 w 148113"/>
                <a:gd name="connsiteY51" fmla="*/ 120015 h 155257"/>
                <a:gd name="connsiteX52" fmla="*/ 4286 w 148113"/>
                <a:gd name="connsiteY52" fmla="*/ 126206 h 155257"/>
                <a:gd name="connsiteX53" fmla="*/ 3810 w 148113"/>
                <a:gd name="connsiteY53" fmla="*/ 129064 h 155257"/>
                <a:gd name="connsiteX54" fmla="*/ 2857 w 148113"/>
                <a:gd name="connsiteY54" fmla="*/ 133350 h 155257"/>
                <a:gd name="connsiteX55" fmla="*/ 953 w 148113"/>
                <a:gd name="connsiteY55" fmla="*/ 141922 h 155257"/>
                <a:gd name="connsiteX56" fmla="*/ 1429 w 148113"/>
                <a:gd name="connsiteY56" fmla="*/ 144304 h 155257"/>
                <a:gd name="connsiteX57" fmla="*/ 0 w 148113"/>
                <a:gd name="connsiteY57" fmla="*/ 149066 h 155257"/>
                <a:gd name="connsiteX58" fmla="*/ 7620 w 148113"/>
                <a:gd name="connsiteY58" fmla="*/ 150495 h 155257"/>
                <a:gd name="connsiteX59" fmla="*/ 13335 w 148113"/>
                <a:gd name="connsiteY59" fmla="*/ 151447 h 155257"/>
                <a:gd name="connsiteX60" fmla="*/ 21907 w 148113"/>
                <a:gd name="connsiteY60" fmla="*/ 152876 h 155257"/>
                <a:gd name="connsiteX61" fmla="*/ 30956 w 148113"/>
                <a:gd name="connsiteY61" fmla="*/ 154305 h 155257"/>
                <a:gd name="connsiteX62" fmla="*/ 36195 w 148113"/>
                <a:gd name="connsiteY62" fmla="*/ 155258 h 155257"/>
                <a:gd name="connsiteX63" fmla="*/ 38100 w 148113"/>
                <a:gd name="connsiteY63" fmla="*/ 154781 h 155257"/>
                <a:gd name="connsiteX64" fmla="*/ 45720 w 148113"/>
                <a:gd name="connsiteY64" fmla="*/ 149066 h 155257"/>
                <a:gd name="connsiteX65" fmla="*/ 51911 w 148113"/>
                <a:gd name="connsiteY65" fmla="*/ 143828 h 155257"/>
                <a:gd name="connsiteX66" fmla="*/ 56198 w 148113"/>
                <a:gd name="connsiteY66" fmla="*/ 137636 h 155257"/>
                <a:gd name="connsiteX67" fmla="*/ 60007 w 148113"/>
                <a:gd name="connsiteY67" fmla="*/ 131445 h 155257"/>
                <a:gd name="connsiteX68" fmla="*/ 61436 w 148113"/>
                <a:gd name="connsiteY68" fmla="*/ 130493 h 155257"/>
                <a:gd name="connsiteX69" fmla="*/ 67628 w 148113"/>
                <a:gd name="connsiteY69" fmla="*/ 129064 h 155257"/>
                <a:gd name="connsiteX70" fmla="*/ 76676 w 148113"/>
                <a:gd name="connsiteY70" fmla="*/ 127159 h 155257"/>
                <a:gd name="connsiteX71" fmla="*/ 85725 w 148113"/>
                <a:gd name="connsiteY71" fmla="*/ 125730 h 155257"/>
                <a:gd name="connsiteX72" fmla="*/ 86678 w 148113"/>
                <a:gd name="connsiteY72" fmla="*/ 124778 h 155257"/>
                <a:gd name="connsiteX73" fmla="*/ 88582 w 148113"/>
                <a:gd name="connsiteY73" fmla="*/ 120015 h 155257"/>
                <a:gd name="connsiteX74" fmla="*/ 91440 w 148113"/>
                <a:gd name="connsiteY74" fmla="*/ 113824 h 155257"/>
                <a:gd name="connsiteX75" fmla="*/ 91916 w 148113"/>
                <a:gd name="connsiteY75" fmla="*/ 113347 h 155257"/>
                <a:gd name="connsiteX76" fmla="*/ 92869 w 148113"/>
                <a:gd name="connsiteY76" fmla="*/ 112395 h 155257"/>
                <a:gd name="connsiteX77" fmla="*/ 99060 w 148113"/>
                <a:gd name="connsiteY77" fmla="*/ 109061 h 155257"/>
                <a:gd name="connsiteX78" fmla="*/ 103347 w 148113"/>
                <a:gd name="connsiteY78" fmla="*/ 106680 h 155257"/>
                <a:gd name="connsiteX79" fmla="*/ 97631 w 148113"/>
                <a:gd name="connsiteY79" fmla="*/ 100489 h 155257"/>
                <a:gd name="connsiteX80" fmla="*/ 92393 w 148113"/>
                <a:gd name="connsiteY80" fmla="*/ 94774 h 155257"/>
                <a:gd name="connsiteX81" fmla="*/ 86201 w 148113"/>
                <a:gd name="connsiteY81" fmla="*/ 88106 h 155257"/>
                <a:gd name="connsiteX82" fmla="*/ 80963 w 148113"/>
                <a:gd name="connsiteY82" fmla="*/ 82868 h 155257"/>
                <a:gd name="connsiteX83" fmla="*/ 73343 w 148113"/>
                <a:gd name="connsiteY83" fmla="*/ 75247 h 155257"/>
                <a:gd name="connsiteX84" fmla="*/ 68580 w 148113"/>
                <a:gd name="connsiteY84" fmla="*/ 70009 h 155257"/>
                <a:gd name="connsiteX85" fmla="*/ 77153 w 148113"/>
                <a:gd name="connsiteY85" fmla="*/ 67628 h 155257"/>
                <a:gd name="connsiteX86" fmla="*/ 86678 w 148113"/>
                <a:gd name="connsiteY86" fmla="*/ 65246 h 155257"/>
                <a:gd name="connsiteX87" fmla="*/ 96203 w 148113"/>
                <a:gd name="connsiteY87" fmla="*/ 62389 h 155257"/>
                <a:gd name="connsiteX88" fmla="*/ 107632 w 148113"/>
                <a:gd name="connsiteY88" fmla="*/ 59531 h 155257"/>
                <a:gd name="connsiteX89" fmla="*/ 116681 w 148113"/>
                <a:gd name="connsiteY89" fmla="*/ 57150 h 155257"/>
                <a:gd name="connsiteX90" fmla="*/ 130016 w 148113"/>
                <a:gd name="connsiteY90" fmla="*/ 53340 h 155257"/>
                <a:gd name="connsiteX91" fmla="*/ 136684 w 148113"/>
                <a:gd name="connsiteY91" fmla="*/ 51435 h 155257"/>
                <a:gd name="connsiteX92" fmla="*/ 137636 w 148113"/>
                <a:gd name="connsiteY92" fmla="*/ 50959 h 155257"/>
                <a:gd name="connsiteX93" fmla="*/ 142875 w 148113"/>
                <a:gd name="connsiteY93" fmla="*/ 46672 h 155257"/>
                <a:gd name="connsiteX94" fmla="*/ 148114 w 148113"/>
                <a:gd name="connsiteY94" fmla="*/ 41910 h 155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</a:cxnLst>
              <a:rect l="l" t="t" r="r" b="b"/>
              <a:pathLst>
                <a:path w="148113" h="155257">
                  <a:moveTo>
                    <a:pt x="146209" y="38100"/>
                  </a:moveTo>
                  <a:lnTo>
                    <a:pt x="142875" y="39053"/>
                  </a:lnTo>
                  <a:lnTo>
                    <a:pt x="139541" y="40005"/>
                  </a:lnTo>
                  <a:lnTo>
                    <a:pt x="137160" y="33338"/>
                  </a:lnTo>
                  <a:lnTo>
                    <a:pt x="140018" y="32861"/>
                  </a:lnTo>
                  <a:lnTo>
                    <a:pt x="137636" y="24765"/>
                  </a:lnTo>
                  <a:lnTo>
                    <a:pt x="135255" y="16193"/>
                  </a:lnTo>
                  <a:lnTo>
                    <a:pt x="132874" y="8096"/>
                  </a:lnTo>
                  <a:lnTo>
                    <a:pt x="130493" y="0"/>
                  </a:lnTo>
                  <a:lnTo>
                    <a:pt x="121444" y="4763"/>
                  </a:lnTo>
                  <a:lnTo>
                    <a:pt x="112395" y="10001"/>
                  </a:lnTo>
                  <a:lnTo>
                    <a:pt x="105728" y="13811"/>
                  </a:lnTo>
                  <a:lnTo>
                    <a:pt x="95726" y="20003"/>
                  </a:lnTo>
                  <a:lnTo>
                    <a:pt x="89535" y="23813"/>
                  </a:lnTo>
                  <a:lnTo>
                    <a:pt x="80486" y="29051"/>
                  </a:lnTo>
                  <a:lnTo>
                    <a:pt x="72866" y="33814"/>
                  </a:lnTo>
                  <a:lnTo>
                    <a:pt x="63818" y="39529"/>
                  </a:lnTo>
                  <a:lnTo>
                    <a:pt x="52388" y="37624"/>
                  </a:lnTo>
                  <a:lnTo>
                    <a:pt x="48578" y="36671"/>
                  </a:lnTo>
                  <a:lnTo>
                    <a:pt x="45720" y="34290"/>
                  </a:lnTo>
                  <a:lnTo>
                    <a:pt x="43339" y="32861"/>
                  </a:lnTo>
                  <a:lnTo>
                    <a:pt x="38100" y="31433"/>
                  </a:lnTo>
                  <a:lnTo>
                    <a:pt x="34290" y="26194"/>
                  </a:lnTo>
                  <a:lnTo>
                    <a:pt x="32385" y="24765"/>
                  </a:lnTo>
                  <a:lnTo>
                    <a:pt x="28575" y="23813"/>
                  </a:lnTo>
                  <a:lnTo>
                    <a:pt x="26670" y="23813"/>
                  </a:lnTo>
                  <a:lnTo>
                    <a:pt x="22860" y="25718"/>
                  </a:lnTo>
                  <a:lnTo>
                    <a:pt x="21907" y="26194"/>
                  </a:lnTo>
                  <a:lnTo>
                    <a:pt x="21431" y="27146"/>
                  </a:lnTo>
                  <a:lnTo>
                    <a:pt x="21431" y="28099"/>
                  </a:lnTo>
                  <a:lnTo>
                    <a:pt x="20479" y="36671"/>
                  </a:lnTo>
                  <a:lnTo>
                    <a:pt x="21431" y="42386"/>
                  </a:lnTo>
                  <a:lnTo>
                    <a:pt x="20003" y="47149"/>
                  </a:lnTo>
                  <a:lnTo>
                    <a:pt x="20003" y="51911"/>
                  </a:lnTo>
                  <a:lnTo>
                    <a:pt x="20955" y="60008"/>
                  </a:lnTo>
                  <a:lnTo>
                    <a:pt x="19050" y="63341"/>
                  </a:lnTo>
                  <a:lnTo>
                    <a:pt x="17622" y="67628"/>
                  </a:lnTo>
                  <a:lnTo>
                    <a:pt x="17145" y="70485"/>
                  </a:lnTo>
                  <a:lnTo>
                    <a:pt x="16193" y="76200"/>
                  </a:lnTo>
                  <a:lnTo>
                    <a:pt x="16193" y="76200"/>
                  </a:lnTo>
                  <a:lnTo>
                    <a:pt x="15716" y="80010"/>
                  </a:lnTo>
                  <a:lnTo>
                    <a:pt x="15716" y="80486"/>
                  </a:lnTo>
                  <a:lnTo>
                    <a:pt x="16669" y="83344"/>
                  </a:lnTo>
                  <a:lnTo>
                    <a:pt x="14764" y="89059"/>
                  </a:lnTo>
                  <a:lnTo>
                    <a:pt x="12859" y="93821"/>
                  </a:lnTo>
                  <a:lnTo>
                    <a:pt x="11906" y="95726"/>
                  </a:lnTo>
                  <a:lnTo>
                    <a:pt x="10001" y="100489"/>
                  </a:lnTo>
                  <a:lnTo>
                    <a:pt x="7620" y="106204"/>
                  </a:lnTo>
                  <a:lnTo>
                    <a:pt x="6668" y="110014"/>
                  </a:lnTo>
                  <a:lnTo>
                    <a:pt x="7144" y="110966"/>
                  </a:lnTo>
                  <a:lnTo>
                    <a:pt x="6191" y="118110"/>
                  </a:lnTo>
                  <a:lnTo>
                    <a:pt x="6668" y="120015"/>
                  </a:lnTo>
                  <a:lnTo>
                    <a:pt x="4286" y="126206"/>
                  </a:lnTo>
                  <a:lnTo>
                    <a:pt x="3810" y="129064"/>
                  </a:lnTo>
                  <a:lnTo>
                    <a:pt x="2857" y="133350"/>
                  </a:lnTo>
                  <a:lnTo>
                    <a:pt x="953" y="141922"/>
                  </a:lnTo>
                  <a:lnTo>
                    <a:pt x="1429" y="144304"/>
                  </a:lnTo>
                  <a:lnTo>
                    <a:pt x="0" y="149066"/>
                  </a:lnTo>
                  <a:lnTo>
                    <a:pt x="7620" y="150495"/>
                  </a:lnTo>
                  <a:lnTo>
                    <a:pt x="13335" y="151447"/>
                  </a:lnTo>
                  <a:lnTo>
                    <a:pt x="21907" y="152876"/>
                  </a:lnTo>
                  <a:lnTo>
                    <a:pt x="30956" y="154305"/>
                  </a:lnTo>
                  <a:lnTo>
                    <a:pt x="36195" y="155258"/>
                  </a:lnTo>
                  <a:lnTo>
                    <a:pt x="38100" y="154781"/>
                  </a:lnTo>
                  <a:lnTo>
                    <a:pt x="45720" y="149066"/>
                  </a:lnTo>
                  <a:lnTo>
                    <a:pt x="51911" y="143828"/>
                  </a:lnTo>
                  <a:lnTo>
                    <a:pt x="56198" y="137636"/>
                  </a:lnTo>
                  <a:lnTo>
                    <a:pt x="60007" y="131445"/>
                  </a:lnTo>
                  <a:lnTo>
                    <a:pt x="61436" y="130493"/>
                  </a:lnTo>
                  <a:lnTo>
                    <a:pt x="67628" y="129064"/>
                  </a:lnTo>
                  <a:lnTo>
                    <a:pt x="76676" y="127159"/>
                  </a:lnTo>
                  <a:lnTo>
                    <a:pt x="85725" y="125730"/>
                  </a:lnTo>
                  <a:lnTo>
                    <a:pt x="86678" y="124778"/>
                  </a:lnTo>
                  <a:lnTo>
                    <a:pt x="88582" y="120015"/>
                  </a:lnTo>
                  <a:lnTo>
                    <a:pt x="91440" y="113824"/>
                  </a:lnTo>
                  <a:lnTo>
                    <a:pt x="91916" y="113347"/>
                  </a:lnTo>
                  <a:lnTo>
                    <a:pt x="92869" y="112395"/>
                  </a:lnTo>
                  <a:lnTo>
                    <a:pt x="99060" y="109061"/>
                  </a:lnTo>
                  <a:lnTo>
                    <a:pt x="103347" y="106680"/>
                  </a:lnTo>
                  <a:lnTo>
                    <a:pt x="97631" y="100489"/>
                  </a:lnTo>
                  <a:lnTo>
                    <a:pt x="92393" y="94774"/>
                  </a:lnTo>
                  <a:lnTo>
                    <a:pt x="86201" y="88106"/>
                  </a:lnTo>
                  <a:lnTo>
                    <a:pt x="80963" y="82868"/>
                  </a:lnTo>
                  <a:lnTo>
                    <a:pt x="73343" y="75247"/>
                  </a:lnTo>
                  <a:lnTo>
                    <a:pt x="68580" y="70009"/>
                  </a:lnTo>
                  <a:lnTo>
                    <a:pt x="77153" y="67628"/>
                  </a:lnTo>
                  <a:lnTo>
                    <a:pt x="86678" y="65246"/>
                  </a:lnTo>
                  <a:lnTo>
                    <a:pt x="96203" y="62389"/>
                  </a:lnTo>
                  <a:lnTo>
                    <a:pt x="107632" y="59531"/>
                  </a:lnTo>
                  <a:lnTo>
                    <a:pt x="116681" y="57150"/>
                  </a:lnTo>
                  <a:lnTo>
                    <a:pt x="130016" y="53340"/>
                  </a:lnTo>
                  <a:lnTo>
                    <a:pt x="136684" y="51435"/>
                  </a:lnTo>
                  <a:lnTo>
                    <a:pt x="137636" y="50959"/>
                  </a:lnTo>
                  <a:lnTo>
                    <a:pt x="142875" y="46672"/>
                  </a:lnTo>
                  <a:lnTo>
                    <a:pt x="148114" y="41910"/>
                  </a:lnTo>
                  <a:close/>
                </a:path>
              </a:pathLst>
            </a:custGeom>
            <a:grpFill/>
            <a:ln w="3175" cap="flat">
              <a:solidFill>
                <a:schemeClr val="bg1">
                  <a:lumMod val="75000"/>
                </a:scheme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" name="Freeform: Shape 378">
              <a:extLst>
                <a:ext uri="{FF2B5EF4-FFF2-40B4-BE49-F238E27FC236}">
                  <a16:creationId xmlns:a16="http://schemas.microsoft.com/office/drawing/2014/main" id="{90743F1A-CFBA-E7DC-95C4-62A180788FA9}"/>
                </a:ext>
              </a:extLst>
            </p:cNvPr>
            <p:cNvSpPr/>
            <p:nvPr/>
          </p:nvSpPr>
          <p:spPr>
            <a:xfrm>
              <a:off x="3054191" y="3669981"/>
              <a:ext cx="72390" cy="28098"/>
            </a:xfrm>
            <a:custGeom>
              <a:avLst/>
              <a:gdLst>
                <a:gd name="connsiteX0" fmla="*/ 71914 w 72390"/>
                <a:gd name="connsiteY0" fmla="*/ 19050 h 28098"/>
                <a:gd name="connsiteX1" fmla="*/ 67628 w 72390"/>
                <a:gd name="connsiteY1" fmla="*/ 12859 h 28098"/>
                <a:gd name="connsiteX2" fmla="*/ 55721 w 72390"/>
                <a:gd name="connsiteY2" fmla="*/ 9525 h 28098"/>
                <a:gd name="connsiteX3" fmla="*/ 52864 w 72390"/>
                <a:gd name="connsiteY3" fmla="*/ 7620 h 28098"/>
                <a:gd name="connsiteX4" fmla="*/ 49054 w 72390"/>
                <a:gd name="connsiteY4" fmla="*/ 4763 h 28098"/>
                <a:gd name="connsiteX5" fmla="*/ 47149 w 72390"/>
                <a:gd name="connsiteY5" fmla="*/ 4286 h 28098"/>
                <a:gd name="connsiteX6" fmla="*/ 45244 w 72390"/>
                <a:gd name="connsiteY6" fmla="*/ 4286 h 28098"/>
                <a:gd name="connsiteX7" fmla="*/ 40958 w 72390"/>
                <a:gd name="connsiteY7" fmla="*/ 3810 h 28098"/>
                <a:gd name="connsiteX8" fmla="*/ 36671 w 72390"/>
                <a:gd name="connsiteY8" fmla="*/ 2381 h 28098"/>
                <a:gd name="connsiteX9" fmla="*/ 33814 w 72390"/>
                <a:gd name="connsiteY9" fmla="*/ 1905 h 28098"/>
                <a:gd name="connsiteX10" fmla="*/ 30480 w 72390"/>
                <a:gd name="connsiteY10" fmla="*/ 1905 h 28098"/>
                <a:gd name="connsiteX11" fmla="*/ 16193 w 72390"/>
                <a:gd name="connsiteY11" fmla="*/ 0 h 28098"/>
                <a:gd name="connsiteX12" fmla="*/ 14288 w 72390"/>
                <a:gd name="connsiteY12" fmla="*/ 953 h 28098"/>
                <a:gd name="connsiteX13" fmla="*/ 12383 w 72390"/>
                <a:gd name="connsiteY13" fmla="*/ 1905 h 28098"/>
                <a:gd name="connsiteX14" fmla="*/ 8572 w 72390"/>
                <a:gd name="connsiteY14" fmla="*/ 2858 h 28098"/>
                <a:gd name="connsiteX15" fmla="*/ 4286 w 72390"/>
                <a:gd name="connsiteY15" fmla="*/ 2858 h 28098"/>
                <a:gd name="connsiteX16" fmla="*/ 3334 w 72390"/>
                <a:gd name="connsiteY16" fmla="*/ 3334 h 28098"/>
                <a:gd name="connsiteX17" fmla="*/ 476 w 72390"/>
                <a:gd name="connsiteY17" fmla="*/ 6191 h 28098"/>
                <a:gd name="connsiteX18" fmla="*/ 0 w 72390"/>
                <a:gd name="connsiteY18" fmla="*/ 8096 h 28098"/>
                <a:gd name="connsiteX19" fmla="*/ 1905 w 72390"/>
                <a:gd name="connsiteY19" fmla="*/ 10478 h 28098"/>
                <a:gd name="connsiteX20" fmla="*/ 9049 w 72390"/>
                <a:gd name="connsiteY20" fmla="*/ 11430 h 28098"/>
                <a:gd name="connsiteX21" fmla="*/ 10001 w 72390"/>
                <a:gd name="connsiteY21" fmla="*/ 12383 h 28098"/>
                <a:gd name="connsiteX22" fmla="*/ 12859 w 72390"/>
                <a:gd name="connsiteY22" fmla="*/ 16669 h 28098"/>
                <a:gd name="connsiteX23" fmla="*/ 15716 w 72390"/>
                <a:gd name="connsiteY23" fmla="*/ 17621 h 28098"/>
                <a:gd name="connsiteX24" fmla="*/ 16669 w 72390"/>
                <a:gd name="connsiteY24" fmla="*/ 18574 h 28098"/>
                <a:gd name="connsiteX25" fmla="*/ 19526 w 72390"/>
                <a:gd name="connsiteY25" fmla="*/ 22384 h 28098"/>
                <a:gd name="connsiteX26" fmla="*/ 22860 w 72390"/>
                <a:gd name="connsiteY26" fmla="*/ 22860 h 28098"/>
                <a:gd name="connsiteX27" fmla="*/ 30004 w 72390"/>
                <a:gd name="connsiteY27" fmla="*/ 23336 h 28098"/>
                <a:gd name="connsiteX28" fmla="*/ 33338 w 72390"/>
                <a:gd name="connsiteY28" fmla="*/ 23813 h 28098"/>
                <a:gd name="connsiteX29" fmla="*/ 36195 w 72390"/>
                <a:gd name="connsiteY29" fmla="*/ 25718 h 28098"/>
                <a:gd name="connsiteX30" fmla="*/ 38576 w 72390"/>
                <a:gd name="connsiteY30" fmla="*/ 28099 h 28098"/>
                <a:gd name="connsiteX31" fmla="*/ 40481 w 72390"/>
                <a:gd name="connsiteY31" fmla="*/ 23813 h 28098"/>
                <a:gd name="connsiteX32" fmla="*/ 41434 w 72390"/>
                <a:gd name="connsiteY32" fmla="*/ 22384 h 28098"/>
                <a:gd name="connsiteX33" fmla="*/ 43339 w 72390"/>
                <a:gd name="connsiteY33" fmla="*/ 21431 h 28098"/>
                <a:gd name="connsiteX34" fmla="*/ 44291 w 72390"/>
                <a:gd name="connsiteY34" fmla="*/ 23336 h 28098"/>
                <a:gd name="connsiteX35" fmla="*/ 47625 w 72390"/>
                <a:gd name="connsiteY35" fmla="*/ 23336 h 28098"/>
                <a:gd name="connsiteX36" fmla="*/ 49054 w 72390"/>
                <a:gd name="connsiteY36" fmla="*/ 21431 h 28098"/>
                <a:gd name="connsiteX37" fmla="*/ 50959 w 72390"/>
                <a:gd name="connsiteY37" fmla="*/ 19050 h 28098"/>
                <a:gd name="connsiteX38" fmla="*/ 52864 w 72390"/>
                <a:gd name="connsiteY38" fmla="*/ 19050 h 28098"/>
                <a:gd name="connsiteX39" fmla="*/ 54293 w 72390"/>
                <a:gd name="connsiteY39" fmla="*/ 19526 h 28098"/>
                <a:gd name="connsiteX40" fmla="*/ 53340 w 72390"/>
                <a:gd name="connsiteY40" fmla="*/ 20479 h 28098"/>
                <a:gd name="connsiteX41" fmla="*/ 57150 w 72390"/>
                <a:gd name="connsiteY41" fmla="*/ 20955 h 28098"/>
                <a:gd name="connsiteX42" fmla="*/ 58579 w 72390"/>
                <a:gd name="connsiteY42" fmla="*/ 21431 h 28098"/>
                <a:gd name="connsiteX43" fmla="*/ 61913 w 72390"/>
                <a:gd name="connsiteY43" fmla="*/ 22860 h 28098"/>
                <a:gd name="connsiteX44" fmla="*/ 65722 w 72390"/>
                <a:gd name="connsiteY44" fmla="*/ 22860 h 28098"/>
                <a:gd name="connsiteX45" fmla="*/ 69533 w 72390"/>
                <a:gd name="connsiteY45" fmla="*/ 22384 h 28098"/>
                <a:gd name="connsiteX46" fmla="*/ 72390 w 72390"/>
                <a:gd name="connsiteY46" fmla="*/ 21431 h 280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72390" h="28098">
                  <a:moveTo>
                    <a:pt x="71914" y="19050"/>
                  </a:moveTo>
                  <a:lnTo>
                    <a:pt x="67628" y="12859"/>
                  </a:lnTo>
                  <a:lnTo>
                    <a:pt x="55721" y="9525"/>
                  </a:lnTo>
                  <a:lnTo>
                    <a:pt x="52864" y="7620"/>
                  </a:lnTo>
                  <a:lnTo>
                    <a:pt x="49054" y="4763"/>
                  </a:lnTo>
                  <a:lnTo>
                    <a:pt x="47149" y="4286"/>
                  </a:lnTo>
                  <a:lnTo>
                    <a:pt x="45244" y="4286"/>
                  </a:lnTo>
                  <a:lnTo>
                    <a:pt x="40958" y="3810"/>
                  </a:lnTo>
                  <a:lnTo>
                    <a:pt x="36671" y="2381"/>
                  </a:lnTo>
                  <a:lnTo>
                    <a:pt x="33814" y="1905"/>
                  </a:lnTo>
                  <a:lnTo>
                    <a:pt x="30480" y="1905"/>
                  </a:lnTo>
                  <a:lnTo>
                    <a:pt x="16193" y="0"/>
                  </a:lnTo>
                  <a:lnTo>
                    <a:pt x="14288" y="953"/>
                  </a:lnTo>
                  <a:lnTo>
                    <a:pt x="12383" y="1905"/>
                  </a:lnTo>
                  <a:lnTo>
                    <a:pt x="8572" y="2858"/>
                  </a:lnTo>
                  <a:lnTo>
                    <a:pt x="4286" y="2858"/>
                  </a:lnTo>
                  <a:lnTo>
                    <a:pt x="3334" y="3334"/>
                  </a:lnTo>
                  <a:lnTo>
                    <a:pt x="476" y="6191"/>
                  </a:lnTo>
                  <a:lnTo>
                    <a:pt x="0" y="8096"/>
                  </a:lnTo>
                  <a:lnTo>
                    <a:pt x="1905" y="10478"/>
                  </a:lnTo>
                  <a:lnTo>
                    <a:pt x="9049" y="11430"/>
                  </a:lnTo>
                  <a:lnTo>
                    <a:pt x="10001" y="12383"/>
                  </a:lnTo>
                  <a:lnTo>
                    <a:pt x="12859" y="16669"/>
                  </a:lnTo>
                  <a:lnTo>
                    <a:pt x="15716" y="17621"/>
                  </a:lnTo>
                  <a:lnTo>
                    <a:pt x="16669" y="18574"/>
                  </a:lnTo>
                  <a:lnTo>
                    <a:pt x="19526" y="22384"/>
                  </a:lnTo>
                  <a:lnTo>
                    <a:pt x="22860" y="22860"/>
                  </a:lnTo>
                  <a:lnTo>
                    <a:pt x="30004" y="23336"/>
                  </a:lnTo>
                  <a:lnTo>
                    <a:pt x="33338" y="23813"/>
                  </a:lnTo>
                  <a:lnTo>
                    <a:pt x="36195" y="25718"/>
                  </a:lnTo>
                  <a:lnTo>
                    <a:pt x="38576" y="28099"/>
                  </a:lnTo>
                  <a:lnTo>
                    <a:pt x="40481" y="23813"/>
                  </a:lnTo>
                  <a:lnTo>
                    <a:pt x="41434" y="22384"/>
                  </a:lnTo>
                  <a:lnTo>
                    <a:pt x="43339" y="21431"/>
                  </a:lnTo>
                  <a:lnTo>
                    <a:pt x="44291" y="23336"/>
                  </a:lnTo>
                  <a:lnTo>
                    <a:pt x="47625" y="23336"/>
                  </a:lnTo>
                  <a:lnTo>
                    <a:pt x="49054" y="21431"/>
                  </a:lnTo>
                  <a:lnTo>
                    <a:pt x="50959" y="19050"/>
                  </a:lnTo>
                  <a:lnTo>
                    <a:pt x="52864" y="19050"/>
                  </a:lnTo>
                  <a:lnTo>
                    <a:pt x="54293" y="19526"/>
                  </a:lnTo>
                  <a:lnTo>
                    <a:pt x="53340" y="20479"/>
                  </a:lnTo>
                  <a:lnTo>
                    <a:pt x="57150" y="20955"/>
                  </a:lnTo>
                  <a:lnTo>
                    <a:pt x="58579" y="21431"/>
                  </a:lnTo>
                  <a:lnTo>
                    <a:pt x="61913" y="22860"/>
                  </a:lnTo>
                  <a:lnTo>
                    <a:pt x="65722" y="22860"/>
                  </a:lnTo>
                  <a:lnTo>
                    <a:pt x="69533" y="22384"/>
                  </a:lnTo>
                  <a:lnTo>
                    <a:pt x="72390" y="21431"/>
                  </a:lnTo>
                  <a:close/>
                </a:path>
              </a:pathLst>
            </a:custGeom>
            <a:grpFill/>
            <a:ln w="3175" cap="flat">
              <a:solidFill>
                <a:schemeClr val="bg1">
                  <a:lumMod val="75000"/>
                </a:scheme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" name="Freeform: Shape 379">
              <a:extLst>
                <a:ext uri="{FF2B5EF4-FFF2-40B4-BE49-F238E27FC236}">
                  <a16:creationId xmlns:a16="http://schemas.microsoft.com/office/drawing/2014/main" id="{4C77D7D0-6143-CE49-7CF0-D6E29E640544}"/>
                </a:ext>
              </a:extLst>
            </p:cNvPr>
            <p:cNvSpPr/>
            <p:nvPr/>
          </p:nvSpPr>
          <p:spPr>
            <a:xfrm>
              <a:off x="5944076" y="2586989"/>
              <a:ext cx="405765" cy="421957"/>
            </a:xfrm>
            <a:custGeom>
              <a:avLst/>
              <a:gdLst>
                <a:gd name="connsiteX0" fmla="*/ 104775 w 405765"/>
                <a:gd name="connsiteY0" fmla="*/ 259080 h 421957"/>
                <a:gd name="connsiteX1" fmla="*/ 102870 w 405765"/>
                <a:gd name="connsiteY1" fmla="*/ 256699 h 421957"/>
                <a:gd name="connsiteX2" fmla="*/ 100965 w 405765"/>
                <a:gd name="connsiteY2" fmla="*/ 255270 h 421957"/>
                <a:gd name="connsiteX3" fmla="*/ 100489 w 405765"/>
                <a:gd name="connsiteY3" fmla="*/ 254794 h 421957"/>
                <a:gd name="connsiteX4" fmla="*/ 101918 w 405765"/>
                <a:gd name="connsiteY4" fmla="*/ 252413 h 421957"/>
                <a:gd name="connsiteX5" fmla="*/ 102870 w 405765"/>
                <a:gd name="connsiteY5" fmla="*/ 251936 h 421957"/>
                <a:gd name="connsiteX6" fmla="*/ 102870 w 405765"/>
                <a:gd name="connsiteY6" fmla="*/ 251460 h 421957"/>
                <a:gd name="connsiteX7" fmla="*/ 101441 w 405765"/>
                <a:gd name="connsiteY7" fmla="*/ 250984 h 421957"/>
                <a:gd name="connsiteX8" fmla="*/ 100013 w 405765"/>
                <a:gd name="connsiteY8" fmla="*/ 250031 h 421957"/>
                <a:gd name="connsiteX9" fmla="*/ 98584 w 405765"/>
                <a:gd name="connsiteY9" fmla="*/ 248126 h 421957"/>
                <a:gd name="connsiteX10" fmla="*/ 97155 w 405765"/>
                <a:gd name="connsiteY10" fmla="*/ 246221 h 421957"/>
                <a:gd name="connsiteX11" fmla="*/ 93822 w 405765"/>
                <a:gd name="connsiteY11" fmla="*/ 244316 h 421957"/>
                <a:gd name="connsiteX12" fmla="*/ 91440 w 405765"/>
                <a:gd name="connsiteY12" fmla="*/ 244316 h 421957"/>
                <a:gd name="connsiteX13" fmla="*/ 89535 w 405765"/>
                <a:gd name="connsiteY13" fmla="*/ 241935 h 421957"/>
                <a:gd name="connsiteX14" fmla="*/ 88106 w 405765"/>
                <a:gd name="connsiteY14" fmla="*/ 242411 h 421957"/>
                <a:gd name="connsiteX15" fmla="*/ 87630 w 405765"/>
                <a:gd name="connsiteY15" fmla="*/ 244792 h 421957"/>
                <a:gd name="connsiteX16" fmla="*/ 85725 w 405765"/>
                <a:gd name="connsiteY16" fmla="*/ 246697 h 421957"/>
                <a:gd name="connsiteX17" fmla="*/ 81915 w 405765"/>
                <a:gd name="connsiteY17" fmla="*/ 248126 h 421957"/>
                <a:gd name="connsiteX18" fmla="*/ 75724 w 405765"/>
                <a:gd name="connsiteY18" fmla="*/ 254794 h 421957"/>
                <a:gd name="connsiteX19" fmla="*/ 71438 w 405765"/>
                <a:gd name="connsiteY19" fmla="*/ 257175 h 421957"/>
                <a:gd name="connsiteX20" fmla="*/ 67151 w 405765"/>
                <a:gd name="connsiteY20" fmla="*/ 259080 h 421957"/>
                <a:gd name="connsiteX21" fmla="*/ 63818 w 405765"/>
                <a:gd name="connsiteY21" fmla="*/ 259556 h 421957"/>
                <a:gd name="connsiteX22" fmla="*/ 60007 w 405765"/>
                <a:gd name="connsiteY22" fmla="*/ 259080 h 421957"/>
                <a:gd name="connsiteX23" fmla="*/ 58103 w 405765"/>
                <a:gd name="connsiteY23" fmla="*/ 258604 h 421957"/>
                <a:gd name="connsiteX24" fmla="*/ 55722 w 405765"/>
                <a:gd name="connsiteY24" fmla="*/ 256699 h 421957"/>
                <a:gd name="connsiteX25" fmla="*/ 55245 w 405765"/>
                <a:gd name="connsiteY25" fmla="*/ 256222 h 421957"/>
                <a:gd name="connsiteX26" fmla="*/ 54769 w 405765"/>
                <a:gd name="connsiteY26" fmla="*/ 258127 h 421957"/>
                <a:gd name="connsiteX27" fmla="*/ 53816 w 405765"/>
                <a:gd name="connsiteY27" fmla="*/ 261938 h 421957"/>
                <a:gd name="connsiteX28" fmla="*/ 54293 w 405765"/>
                <a:gd name="connsiteY28" fmla="*/ 266700 h 421957"/>
                <a:gd name="connsiteX29" fmla="*/ 55722 w 405765"/>
                <a:gd name="connsiteY29" fmla="*/ 268605 h 421957"/>
                <a:gd name="connsiteX30" fmla="*/ 58103 w 405765"/>
                <a:gd name="connsiteY30" fmla="*/ 270510 h 421957"/>
                <a:gd name="connsiteX31" fmla="*/ 60007 w 405765"/>
                <a:gd name="connsiteY31" fmla="*/ 272891 h 421957"/>
                <a:gd name="connsiteX32" fmla="*/ 60960 w 405765"/>
                <a:gd name="connsiteY32" fmla="*/ 275272 h 421957"/>
                <a:gd name="connsiteX33" fmla="*/ 61913 w 405765"/>
                <a:gd name="connsiteY33" fmla="*/ 279082 h 421957"/>
                <a:gd name="connsiteX34" fmla="*/ 63818 w 405765"/>
                <a:gd name="connsiteY34" fmla="*/ 281464 h 421957"/>
                <a:gd name="connsiteX35" fmla="*/ 63818 w 405765"/>
                <a:gd name="connsiteY35" fmla="*/ 288131 h 421957"/>
                <a:gd name="connsiteX36" fmla="*/ 63341 w 405765"/>
                <a:gd name="connsiteY36" fmla="*/ 290036 h 421957"/>
                <a:gd name="connsiteX37" fmla="*/ 61913 w 405765"/>
                <a:gd name="connsiteY37" fmla="*/ 291465 h 421957"/>
                <a:gd name="connsiteX38" fmla="*/ 61436 w 405765"/>
                <a:gd name="connsiteY38" fmla="*/ 293846 h 421957"/>
                <a:gd name="connsiteX39" fmla="*/ 61913 w 405765"/>
                <a:gd name="connsiteY39" fmla="*/ 296227 h 421957"/>
                <a:gd name="connsiteX40" fmla="*/ 64770 w 405765"/>
                <a:gd name="connsiteY40" fmla="*/ 297180 h 421957"/>
                <a:gd name="connsiteX41" fmla="*/ 66675 w 405765"/>
                <a:gd name="connsiteY41" fmla="*/ 299561 h 421957"/>
                <a:gd name="connsiteX42" fmla="*/ 66199 w 405765"/>
                <a:gd name="connsiteY42" fmla="*/ 302419 h 421957"/>
                <a:gd name="connsiteX43" fmla="*/ 66199 w 405765"/>
                <a:gd name="connsiteY43" fmla="*/ 303847 h 421957"/>
                <a:gd name="connsiteX44" fmla="*/ 65247 w 405765"/>
                <a:gd name="connsiteY44" fmla="*/ 304324 h 421957"/>
                <a:gd name="connsiteX45" fmla="*/ 63818 w 405765"/>
                <a:gd name="connsiteY45" fmla="*/ 303371 h 421957"/>
                <a:gd name="connsiteX46" fmla="*/ 63341 w 405765"/>
                <a:gd name="connsiteY46" fmla="*/ 304324 h 421957"/>
                <a:gd name="connsiteX47" fmla="*/ 63818 w 405765"/>
                <a:gd name="connsiteY47" fmla="*/ 307181 h 421957"/>
                <a:gd name="connsiteX48" fmla="*/ 63341 w 405765"/>
                <a:gd name="connsiteY48" fmla="*/ 310515 h 421957"/>
                <a:gd name="connsiteX49" fmla="*/ 62389 w 405765"/>
                <a:gd name="connsiteY49" fmla="*/ 311944 h 421957"/>
                <a:gd name="connsiteX50" fmla="*/ 61913 w 405765"/>
                <a:gd name="connsiteY50" fmla="*/ 313372 h 421957"/>
                <a:gd name="connsiteX51" fmla="*/ 62389 w 405765"/>
                <a:gd name="connsiteY51" fmla="*/ 320992 h 421957"/>
                <a:gd name="connsiteX52" fmla="*/ 62865 w 405765"/>
                <a:gd name="connsiteY52" fmla="*/ 324326 h 421957"/>
                <a:gd name="connsiteX53" fmla="*/ 65247 w 405765"/>
                <a:gd name="connsiteY53" fmla="*/ 328136 h 421957"/>
                <a:gd name="connsiteX54" fmla="*/ 67628 w 405765"/>
                <a:gd name="connsiteY54" fmla="*/ 331470 h 421957"/>
                <a:gd name="connsiteX55" fmla="*/ 69056 w 405765"/>
                <a:gd name="connsiteY55" fmla="*/ 333851 h 421957"/>
                <a:gd name="connsiteX56" fmla="*/ 70961 w 405765"/>
                <a:gd name="connsiteY56" fmla="*/ 335280 h 421957"/>
                <a:gd name="connsiteX57" fmla="*/ 73343 w 405765"/>
                <a:gd name="connsiteY57" fmla="*/ 335280 h 421957"/>
                <a:gd name="connsiteX58" fmla="*/ 76200 w 405765"/>
                <a:gd name="connsiteY58" fmla="*/ 335756 h 421957"/>
                <a:gd name="connsiteX59" fmla="*/ 79057 w 405765"/>
                <a:gd name="connsiteY59" fmla="*/ 335756 h 421957"/>
                <a:gd name="connsiteX60" fmla="*/ 81915 w 405765"/>
                <a:gd name="connsiteY60" fmla="*/ 333851 h 421957"/>
                <a:gd name="connsiteX61" fmla="*/ 83820 w 405765"/>
                <a:gd name="connsiteY61" fmla="*/ 330517 h 421957"/>
                <a:gd name="connsiteX62" fmla="*/ 84773 w 405765"/>
                <a:gd name="connsiteY62" fmla="*/ 322897 h 421957"/>
                <a:gd name="connsiteX63" fmla="*/ 86201 w 405765"/>
                <a:gd name="connsiteY63" fmla="*/ 323850 h 421957"/>
                <a:gd name="connsiteX64" fmla="*/ 87630 w 405765"/>
                <a:gd name="connsiteY64" fmla="*/ 324326 h 421957"/>
                <a:gd name="connsiteX65" fmla="*/ 89535 w 405765"/>
                <a:gd name="connsiteY65" fmla="*/ 323850 h 421957"/>
                <a:gd name="connsiteX66" fmla="*/ 91440 w 405765"/>
                <a:gd name="connsiteY66" fmla="*/ 323850 h 421957"/>
                <a:gd name="connsiteX67" fmla="*/ 95726 w 405765"/>
                <a:gd name="connsiteY67" fmla="*/ 325755 h 421957"/>
                <a:gd name="connsiteX68" fmla="*/ 99060 w 405765"/>
                <a:gd name="connsiteY68" fmla="*/ 326707 h 421957"/>
                <a:gd name="connsiteX69" fmla="*/ 101441 w 405765"/>
                <a:gd name="connsiteY69" fmla="*/ 325755 h 421957"/>
                <a:gd name="connsiteX70" fmla="*/ 102394 w 405765"/>
                <a:gd name="connsiteY70" fmla="*/ 322421 h 421957"/>
                <a:gd name="connsiteX71" fmla="*/ 103347 w 405765"/>
                <a:gd name="connsiteY71" fmla="*/ 318611 h 421957"/>
                <a:gd name="connsiteX72" fmla="*/ 105728 w 405765"/>
                <a:gd name="connsiteY72" fmla="*/ 296227 h 421957"/>
                <a:gd name="connsiteX73" fmla="*/ 106204 w 405765"/>
                <a:gd name="connsiteY73" fmla="*/ 292417 h 421957"/>
                <a:gd name="connsiteX74" fmla="*/ 106204 w 405765"/>
                <a:gd name="connsiteY74" fmla="*/ 289560 h 421957"/>
                <a:gd name="connsiteX75" fmla="*/ 104775 w 405765"/>
                <a:gd name="connsiteY75" fmla="*/ 286702 h 421957"/>
                <a:gd name="connsiteX76" fmla="*/ 104299 w 405765"/>
                <a:gd name="connsiteY76" fmla="*/ 282416 h 421957"/>
                <a:gd name="connsiteX77" fmla="*/ 108109 w 405765"/>
                <a:gd name="connsiteY77" fmla="*/ 277177 h 421957"/>
                <a:gd name="connsiteX78" fmla="*/ 109061 w 405765"/>
                <a:gd name="connsiteY78" fmla="*/ 275749 h 421957"/>
                <a:gd name="connsiteX79" fmla="*/ 110014 w 405765"/>
                <a:gd name="connsiteY79" fmla="*/ 273367 h 421957"/>
                <a:gd name="connsiteX80" fmla="*/ 109538 w 405765"/>
                <a:gd name="connsiteY80" fmla="*/ 270986 h 421957"/>
                <a:gd name="connsiteX81" fmla="*/ 104775 w 405765"/>
                <a:gd name="connsiteY81" fmla="*/ 259080 h 421957"/>
                <a:gd name="connsiteX82" fmla="*/ 403384 w 405765"/>
                <a:gd name="connsiteY82" fmla="*/ 282892 h 421957"/>
                <a:gd name="connsiteX83" fmla="*/ 399098 w 405765"/>
                <a:gd name="connsiteY83" fmla="*/ 276701 h 421957"/>
                <a:gd name="connsiteX84" fmla="*/ 389097 w 405765"/>
                <a:gd name="connsiteY84" fmla="*/ 269081 h 421957"/>
                <a:gd name="connsiteX85" fmla="*/ 386239 w 405765"/>
                <a:gd name="connsiteY85" fmla="*/ 265271 h 421957"/>
                <a:gd name="connsiteX86" fmla="*/ 370047 w 405765"/>
                <a:gd name="connsiteY86" fmla="*/ 257651 h 421957"/>
                <a:gd name="connsiteX87" fmla="*/ 363379 w 405765"/>
                <a:gd name="connsiteY87" fmla="*/ 252413 h 421957"/>
                <a:gd name="connsiteX88" fmla="*/ 357664 w 405765"/>
                <a:gd name="connsiteY88" fmla="*/ 249079 h 421957"/>
                <a:gd name="connsiteX89" fmla="*/ 339090 w 405765"/>
                <a:gd name="connsiteY89" fmla="*/ 242411 h 421957"/>
                <a:gd name="connsiteX90" fmla="*/ 320516 w 405765"/>
                <a:gd name="connsiteY90" fmla="*/ 234315 h 421957"/>
                <a:gd name="connsiteX91" fmla="*/ 316706 w 405765"/>
                <a:gd name="connsiteY91" fmla="*/ 231457 h 421957"/>
                <a:gd name="connsiteX92" fmla="*/ 317182 w 405765"/>
                <a:gd name="connsiteY92" fmla="*/ 227171 h 421957"/>
                <a:gd name="connsiteX93" fmla="*/ 321469 w 405765"/>
                <a:gd name="connsiteY93" fmla="*/ 223838 h 421957"/>
                <a:gd name="connsiteX94" fmla="*/ 325279 w 405765"/>
                <a:gd name="connsiteY94" fmla="*/ 221456 h 421957"/>
                <a:gd name="connsiteX95" fmla="*/ 326707 w 405765"/>
                <a:gd name="connsiteY95" fmla="*/ 219075 h 421957"/>
                <a:gd name="connsiteX96" fmla="*/ 325755 w 405765"/>
                <a:gd name="connsiteY96" fmla="*/ 215741 h 421957"/>
                <a:gd name="connsiteX97" fmla="*/ 322422 w 405765"/>
                <a:gd name="connsiteY97" fmla="*/ 214313 h 421957"/>
                <a:gd name="connsiteX98" fmla="*/ 319088 w 405765"/>
                <a:gd name="connsiteY98" fmla="*/ 213836 h 421957"/>
                <a:gd name="connsiteX99" fmla="*/ 300038 w 405765"/>
                <a:gd name="connsiteY99" fmla="*/ 214789 h 421957"/>
                <a:gd name="connsiteX100" fmla="*/ 291941 w 405765"/>
                <a:gd name="connsiteY100" fmla="*/ 213836 h 421957"/>
                <a:gd name="connsiteX101" fmla="*/ 281464 w 405765"/>
                <a:gd name="connsiteY101" fmla="*/ 209074 h 421957"/>
                <a:gd name="connsiteX102" fmla="*/ 270510 w 405765"/>
                <a:gd name="connsiteY102" fmla="*/ 201454 h 421957"/>
                <a:gd name="connsiteX103" fmla="*/ 258128 w 405765"/>
                <a:gd name="connsiteY103" fmla="*/ 190976 h 421957"/>
                <a:gd name="connsiteX104" fmla="*/ 252413 w 405765"/>
                <a:gd name="connsiteY104" fmla="*/ 183356 h 421957"/>
                <a:gd name="connsiteX105" fmla="*/ 249555 w 405765"/>
                <a:gd name="connsiteY105" fmla="*/ 176689 h 421957"/>
                <a:gd name="connsiteX106" fmla="*/ 245269 w 405765"/>
                <a:gd name="connsiteY106" fmla="*/ 163354 h 421957"/>
                <a:gd name="connsiteX107" fmla="*/ 241459 w 405765"/>
                <a:gd name="connsiteY107" fmla="*/ 154781 h 421957"/>
                <a:gd name="connsiteX108" fmla="*/ 237173 w 405765"/>
                <a:gd name="connsiteY108" fmla="*/ 147161 h 421957"/>
                <a:gd name="connsiteX109" fmla="*/ 235268 w 405765"/>
                <a:gd name="connsiteY109" fmla="*/ 145732 h 421957"/>
                <a:gd name="connsiteX110" fmla="*/ 228124 w 405765"/>
                <a:gd name="connsiteY110" fmla="*/ 142875 h 421957"/>
                <a:gd name="connsiteX111" fmla="*/ 214789 w 405765"/>
                <a:gd name="connsiteY111" fmla="*/ 133350 h 421957"/>
                <a:gd name="connsiteX112" fmla="*/ 207645 w 405765"/>
                <a:gd name="connsiteY112" fmla="*/ 130492 h 421957"/>
                <a:gd name="connsiteX113" fmla="*/ 200501 w 405765"/>
                <a:gd name="connsiteY113" fmla="*/ 124777 h 421957"/>
                <a:gd name="connsiteX114" fmla="*/ 197644 w 405765"/>
                <a:gd name="connsiteY114" fmla="*/ 120967 h 421957"/>
                <a:gd name="connsiteX115" fmla="*/ 194310 w 405765"/>
                <a:gd name="connsiteY115" fmla="*/ 112395 h 421957"/>
                <a:gd name="connsiteX116" fmla="*/ 192405 w 405765"/>
                <a:gd name="connsiteY116" fmla="*/ 100013 h 421957"/>
                <a:gd name="connsiteX117" fmla="*/ 193357 w 405765"/>
                <a:gd name="connsiteY117" fmla="*/ 95250 h 421957"/>
                <a:gd name="connsiteX118" fmla="*/ 194786 w 405765"/>
                <a:gd name="connsiteY118" fmla="*/ 95250 h 421957"/>
                <a:gd name="connsiteX119" fmla="*/ 197168 w 405765"/>
                <a:gd name="connsiteY119" fmla="*/ 96679 h 421957"/>
                <a:gd name="connsiteX120" fmla="*/ 200025 w 405765"/>
                <a:gd name="connsiteY120" fmla="*/ 94774 h 421957"/>
                <a:gd name="connsiteX121" fmla="*/ 200978 w 405765"/>
                <a:gd name="connsiteY121" fmla="*/ 92392 h 421957"/>
                <a:gd name="connsiteX122" fmla="*/ 201930 w 405765"/>
                <a:gd name="connsiteY122" fmla="*/ 89535 h 421957"/>
                <a:gd name="connsiteX123" fmla="*/ 197644 w 405765"/>
                <a:gd name="connsiteY123" fmla="*/ 86677 h 421957"/>
                <a:gd name="connsiteX124" fmla="*/ 193834 w 405765"/>
                <a:gd name="connsiteY124" fmla="*/ 79534 h 421957"/>
                <a:gd name="connsiteX125" fmla="*/ 191929 w 405765"/>
                <a:gd name="connsiteY125" fmla="*/ 78105 h 421957"/>
                <a:gd name="connsiteX126" fmla="*/ 192881 w 405765"/>
                <a:gd name="connsiteY126" fmla="*/ 72866 h 421957"/>
                <a:gd name="connsiteX127" fmla="*/ 193834 w 405765"/>
                <a:gd name="connsiteY127" fmla="*/ 69532 h 421957"/>
                <a:gd name="connsiteX128" fmla="*/ 196691 w 405765"/>
                <a:gd name="connsiteY128" fmla="*/ 67627 h 421957"/>
                <a:gd name="connsiteX129" fmla="*/ 201454 w 405765"/>
                <a:gd name="connsiteY129" fmla="*/ 65246 h 421957"/>
                <a:gd name="connsiteX130" fmla="*/ 202882 w 405765"/>
                <a:gd name="connsiteY130" fmla="*/ 65246 h 421957"/>
                <a:gd name="connsiteX131" fmla="*/ 199549 w 405765"/>
                <a:gd name="connsiteY131" fmla="*/ 68580 h 421957"/>
                <a:gd name="connsiteX132" fmla="*/ 201930 w 405765"/>
                <a:gd name="connsiteY132" fmla="*/ 69056 h 421957"/>
                <a:gd name="connsiteX133" fmla="*/ 205740 w 405765"/>
                <a:gd name="connsiteY133" fmla="*/ 67627 h 421957"/>
                <a:gd name="connsiteX134" fmla="*/ 210979 w 405765"/>
                <a:gd name="connsiteY134" fmla="*/ 65722 h 421957"/>
                <a:gd name="connsiteX135" fmla="*/ 215741 w 405765"/>
                <a:gd name="connsiteY135" fmla="*/ 62865 h 421957"/>
                <a:gd name="connsiteX136" fmla="*/ 220028 w 405765"/>
                <a:gd name="connsiteY136" fmla="*/ 61913 h 421957"/>
                <a:gd name="connsiteX137" fmla="*/ 222885 w 405765"/>
                <a:gd name="connsiteY137" fmla="*/ 59531 h 421957"/>
                <a:gd name="connsiteX138" fmla="*/ 224314 w 405765"/>
                <a:gd name="connsiteY138" fmla="*/ 57626 h 421957"/>
                <a:gd name="connsiteX139" fmla="*/ 226219 w 405765"/>
                <a:gd name="connsiteY139" fmla="*/ 56674 h 421957"/>
                <a:gd name="connsiteX140" fmla="*/ 234791 w 405765"/>
                <a:gd name="connsiteY140" fmla="*/ 59055 h 421957"/>
                <a:gd name="connsiteX141" fmla="*/ 238125 w 405765"/>
                <a:gd name="connsiteY141" fmla="*/ 56674 h 421957"/>
                <a:gd name="connsiteX142" fmla="*/ 240506 w 405765"/>
                <a:gd name="connsiteY142" fmla="*/ 56674 h 421957"/>
                <a:gd name="connsiteX143" fmla="*/ 245745 w 405765"/>
                <a:gd name="connsiteY143" fmla="*/ 62865 h 421957"/>
                <a:gd name="connsiteX144" fmla="*/ 243364 w 405765"/>
                <a:gd name="connsiteY144" fmla="*/ 64294 h 421957"/>
                <a:gd name="connsiteX145" fmla="*/ 245269 w 405765"/>
                <a:gd name="connsiteY145" fmla="*/ 64294 h 421957"/>
                <a:gd name="connsiteX146" fmla="*/ 247650 w 405765"/>
                <a:gd name="connsiteY146" fmla="*/ 63817 h 421957"/>
                <a:gd name="connsiteX147" fmla="*/ 248603 w 405765"/>
                <a:gd name="connsiteY147" fmla="*/ 62865 h 421957"/>
                <a:gd name="connsiteX148" fmla="*/ 247174 w 405765"/>
                <a:gd name="connsiteY148" fmla="*/ 60007 h 421957"/>
                <a:gd name="connsiteX149" fmla="*/ 243364 w 405765"/>
                <a:gd name="connsiteY149" fmla="*/ 56674 h 421957"/>
                <a:gd name="connsiteX150" fmla="*/ 241459 w 405765"/>
                <a:gd name="connsiteY150" fmla="*/ 55245 h 421957"/>
                <a:gd name="connsiteX151" fmla="*/ 238601 w 405765"/>
                <a:gd name="connsiteY151" fmla="*/ 54292 h 421957"/>
                <a:gd name="connsiteX152" fmla="*/ 238125 w 405765"/>
                <a:gd name="connsiteY152" fmla="*/ 53340 h 421957"/>
                <a:gd name="connsiteX153" fmla="*/ 239554 w 405765"/>
                <a:gd name="connsiteY153" fmla="*/ 48101 h 421957"/>
                <a:gd name="connsiteX154" fmla="*/ 239078 w 405765"/>
                <a:gd name="connsiteY154" fmla="*/ 47149 h 421957"/>
                <a:gd name="connsiteX155" fmla="*/ 235744 w 405765"/>
                <a:gd name="connsiteY155" fmla="*/ 47625 h 421957"/>
                <a:gd name="connsiteX156" fmla="*/ 234791 w 405765"/>
                <a:gd name="connsiteY156" fmla="*/ 47149 h 421957"/>
                <a:gd name="connsiteX157" fmla="*/ 234315 w 405765"/>
                <a:gd name="connsiteY157" fmla="*/ 46196 h 421957"/>
                <a:gd name="connsiteX158" fmla="*/ 234315 w 405765"/>
                <a:gd name="connsiteY158" fmla="*/ 44767 h 421957"/>
                <a:gd name="connsiteX159" fmla="*/ 236220 w 405765"/>
                <a:gd name="connsiteY159" fmla="*/ 42863 h 421957"/>
                <a:gd name="connsiteX160" fmla="*/ 238601 w 405765"/>
                <a:gd name="connsiteY160" fmla="*/ 40957 h 421957"/>
                <a:gd name="connsiteX161" fmla="*/ 239078 w 405765"/>
                <a:gd name="connsiteY161" fmla="*/ 40005 h 421957"/>
                <a:gd name="connsiteX162" fmla="*/ 239078 w 405765"/>
                <a:gd name="connsiteY162" fmla="*/ 39052 h 421957"/>
                <a:gd name="connsiteX163" fmla="*/ 236220 w 405765"/>
                <a:gd name="connsiteY163" fmla="*/ 38100 h 421957"/>
                <a:gd name="connsiteX164" fmla="*/ 234315 w 405765"/>
                <a:gd name="connsiteY164" fmla="*/ 37147 h 421957"/>
                <a:gd name="connsiteX165" fmla="*/ 232886 w 405765"/>
                <a:gd name="connsiteY165" fmla="*/ 36671 h 421957"/>
                <a:gd name="connsiteX166" fmla="*/ 231934 w 405765"/>
                <a:gd name="connsiteY166" fmla="*/ 37147 h 421957"/>
                <a:gd name="connsiteX167" fmla="*/ 230981 w 405765"/>
                <a:gd name="connsiteY167" fmla="*/ 36671 h 421957"/>
                <a:gd name="connsiteX168" fmla="*/ 230029 w 405765"/>
                <a:gd name="connsiteY168" fmla="*/ 35242 h 421957"/>
                <a:gd name="connsiteX169" fmla="*/ 230981 w 405765"/>
                <a:gd name="connsiteY169" fmla="*/ 32861 h 421957"/>
                <a:gd name="connsiteX170" fmla="*/ 233839 w 405765"/>
                <a:gd name="connsiteY170" fmla="*/ 30480 h 421957"/>
                <a:gd name="connsiteX171" fmla="*/ 236697 w 405765"/>
                <a:gd name="connsiteY171" fmla="*/ 28575 h 421957"/>
                <a:gd name="connsiteX172" fmla="*/ 239078 w 405765"/>
                <a:gd name="connsiteY172" fmla="*/ 27146 h 421957"/>
                <a:gd name="connsiteX173" fmla="*/ 240506 w 405765"/>
                <a:gd name="connsiteY173" fmla="*/ 26670 h 421957"/>
                <a:gd name="connsiteX174" fmla="*/ 240982 w 405765"/>
                <a:gd name="connsiteY174" fmla="*/ 24289 h 421957"/>
                <a:gd name="connsiteX175" fmla="*/ 233839 w 405765"/>
                <a:gd name="connsiteY175" fmla="*/ 22860 h 421957"/>
                <a:gd name="connsiteX176" fmla="*/ 229076 w 405765"/>
                <a:gd name="connsiteY176" fmla="*/ 22860 h 421957"/>
                <a:gd name="connsiteX177" fmla="*/ 222885 w 405765"/>
                <a:gd name="connsiteY177" fmla="*/ 22384 h 421957"/>
                <a:gd name="connsiteX178" fmla="*/ 210503 w 405765"/>
                <a:gd name="connsiteY178" fmla="*/ 20002 h 421957"/>
                <a:gd name="connsiteX179" fmla="*/ 206693 w 405765"/>
                <a:gd name="connsiteY179" fmla="*/ 19050 h 421957"/>
                <a:gd name="connsiteX180" fmla="*/ 203359 w 405765"/>
                <a:gd name="connsiteY180" fmla="*/ 18574 h 421957"/>
                <a:gd name="connsiteX181" fmla="*/ 199073 w 405765"/>
                <a:gd name="connsiteY181" fmla="*/ 17621 h 421957"/>
                <a:gd name="connsiteX182" fmla="*/ 196215 w 405765"/>
                <a:gd name="connsiteY182" fmla="*/ 16192 h 421957"/>
                <a:gd name="connsiteX183" fmla="*/ 194310 w 405765"/>
                <a:gd name="connsiteY183" fmla="*/ 13811 h 421957"/>
                <a:gd name="connsiteX184" fmla="*/ 192405 w 405765"/>
                <a:gd name="connsiteY184" fmla="*/ 10477 h 421957"/>
                <a:gd name="connsiteX185" fmla="*/ 188595 w 405765"/>
                <a:gd name="connsiteY185" fmla="*/ 6191 h 421957"/>
                <a:gd name="connsiteX186" fmla="*/ 187643 w 405765"/>
                <a:gd name="connsiteY186" fmla="*/ 4286 h 421957"/>
                <a:gd name="connsiteX187" fmla="*/ 188595 w 405765"/>
                <a:gd name="connsiteY187" fmla="*/ 2381 h 421957"/>
                <a:gd name="connsiteX188" fmla="*/ 190024 w 405765"/>
                <a:gd name="connsiteY188" fmla="*/ 952 h 421957"/>
                <a:gd name="connsiteX189" fmla="*/ 190024 w 405765"/>
                <a:gd name="connsiteY189" fmla="*/ 476 h 421957"/>
                <a:gd name="connsiteX190" fmla="*/ 189072 w 405765"/>
                <a:gd name="connsiteY190" fmla="*/ 0 h 421957"/>
                <a:gd name="connsiteX191" fmla="*/ 182404 w 405765"/>
                <a:gd name="connsiteY191" fmla="*/ 1905 h 421957"/>
                <a:gd name="connsiteX192" fmla="*/ 175736 w 405765"/>
                <a:gd name="connsiteY192" fmla="*/ 4286 h 421957"/>
                <a:gd name="connsiteX193" fmla="*/ 173355 w 405765"/>
                <a:gd name="connsiteY193" fmla="*/ 4286 h 421957"/>
                <a:gd name="connsiteX194" fmla="*/ 170974 w 405765"/>
                <a:gd name="connsiteY194" fmla="*/ 3810 h 421957"/>
                <a:gd name="connsiteX195" fmla="*/ 167640 w 405765"/>
                <a:gd name="connsiteY195" fmla="*/ 3810 h 421957"/>
                <a:gd name="connsiteX196" fmla="*/ 164306 w 405765"/>
                <a:gd name="connsiteY196" fmla="*/ 4286 h 421957"/>
                <a:gd name="connsiteX197" fmla="*/ 158115 w 405765"/>
                <a:gd name="connsiteY197" fmla="*/ 4763 h 421957"/>
                <a:gd name="connsiteX198" fmla="*/ 154305 w 405765"/>
                <a:gd name="connsiteY198" fmla="*/ 6667 h 421957"/>
                <a:gd name="connsiteX199" fmla="*/ 151924 w 405765"/>
                <a:gd name="connsiteY199" fmla="*/ 10001 h 421957"/>
                <a:gd name="connsiteX200" fmla="*/ 150495 w 405765"/>
                <a:gd name="connsiteY200" fmla="*/ 12859 h 421957"/>
                <a:gd name="connsiteX201" fmla="*/ 149543 w 405765"/>
                <a:gd name="connsiteY201" fmla="*/ 13811 h 421957"/>
                <a:gd name="connsiteX202" fmla="*/ 147161 w 405765"/>
                <a:gd name="connsiteY202" fmla="*/ 14288 h 421957"/>
                <a:gd name="connsiteX203" fmla="*/ 143828 w 405765"/>
                <a:gd name="connsiteY203" fmla="*/ 13811 h 421957"/>
                <a:gd name="connsiteX204" fmla="*/ 141447 w 405765"/>
                <a:gd name="connsiteY204" fmla="*/ 12859 h 421957"/>
                <a:gd name="connsiteX205" fmla="*/ 139065 w 405765"/>
                <a:gd name="connsiteY205" fmla="*/ 10477 h 421957"/>
                <a:gd name="connsiteX206" fmla="*/ 135255 w 405765"/>
                <a:gd name="connsiteY206" fmla="*/ 10001 h 421957"/>
                <a:gd name="connsiteX207" fmla="*/ 131922 w 405765"/>
                <a:gd name="connsiteY207" fmla="*/ 10001 h 421957"/>
                <a:gd name="connsiteX208" fmla="*/ 130969 w 405765"/>
                <a:gd name="connsiteY208" fmla="*/ 9525 h 421957"/>
                <a:gd name="connsiteX209" fmla="*/ 129540 w 405765"/>
                <a:gd name="connsiteY209" fmla="*/ 15240 h 421957"/>
                <a:gd name="connsiteX210" fmla="*/ 129064 w 405765"/>
                <a:gd name="connsiteY210" fmla="*/ 18097 h 421957"/>
                <a:gd name="connsiteX211" fmla="*/ 130493 w 405765"/>
                <a:gd name="connsiteY211" fmla="*/ 20002 h 421957"/>
                <a:gd name="connsiteX212" fmla="*/ 130493 w 405765"/>
                <a:gd name="connsiteY212" fmla="*/ 21431 h 421957"/>
                <a:gd name="connsiteX213" fmla="*/ 130016 w 405765"/>
                <a:gd name="connsiteY213" fmla="*/ 22860 h 421957"/>
                <a:gd name="connsiteX214" fmla="*/ 127635 w 405765"/>
                <a:gd name="connsiteY214" fmla="*/ 22860 h 421957"/>
                <a:gd name="connsiteX215" fmla="*/ 124778 w 405765"/>
                <a:gd name="connsiteY215" fmla="*/ 21907 h 421957"/>
                <a:gd name="connsiteX216" fmla="*/ 122397 w 405765"/>
                <a:gd name="connsiteY216" fmla="*/ 19526 h 421957"/>
                <a:gd name="connsiteX217" fmla="*/ 120491 w 405765"/>
                <a:gd name="connsiteY217" fmla="*/ 20002 h 421957"/>
                <a:gd name="connsiteX218" fmla="*/ 118586 w 405765"/>
                <a:gd name="connsiteY218" fmla="*/ 20479 h 421957"/>
                <a:gd name="connsiteX219" fmla="*/ 117634 w 405765"/>
                <a:gd name="connsiteY219" fmla="*/ 22860 h 421957"/>
                <a:gd name="connsiteX220" fmla="*/ 116681 w 405765"/>
                <a:gd name="connsiteY220" fmla="*/ 25717 h 421957"/>
                <a:gd name="connsiteX221" fmla="*/ 117157 w 405765"/>
                <a:gd name="connsiteY221" fmla="*/ 27146 h 421957"/>
                <a:gd name="connsiteX222" fmla="*/ 118586 w 405765"/>
                <a:gd name="connsiteY222" fmla="*/ 28099 h 421957"/>
                <a:gd name="connsiteX223" fmla="*/ 119539 w 405765"/>
                <a:gd name="connsiteY223" fmla="*/ 30480 h 421957"/>
                <a:gd name="connsiteX224" fmla="*/ 120015 w 405765"/>
                <a:gd name="connsiteY224" fmla="*/ 33814 h 421957"/>
                <a:gd name="connsiteX225" fmla="*/ 120491 w 405765"/>
                <a:gd name="connsiteY225" fmla="*/ 35242 h 421957"/>
                <a:gd name="connsiteX226" fmla="*/ 120015 w 405765"/>
                <a:gd name="connsiteY226" fmla="*/ 35719 h 421957"/>
                <a:gd name="connsiteX227" fmla="*/ 118586 w 405765"/>
                <a:gd name="connsiteY227" fmla="*/ 36195 h 421957"/>
                <a:gd name="connsiteX228" fmla="*/ 117157 w 405765"/>
                <a:gd name="connsiteY228" fmla="*/ 35719 h 421957"/>
                <a:gd name="connsiteX229" fmla="*/ 114776 w 405765"/>
                <a:gd name="connsiteY229" fmla="*/ 31909 h 421957"/>
                <a:gd name="connsiteX230" fmla="*/ 113824 w 405765"/>
                <a:gd name="connsiteY230" fmla="*/ 30480 h 421957"/>
                <a:gd name="connsiteX231" fmla="*/ 111919 w 405765"/>
                <a:gd name="connsiteY231" fmla="*/ 30004 h 421957"/>
                <a:gd name="connsiteX232" fmla="*/ 108585 w 405765"/>
                <a:gd name="connsiteY232" fmla="*/ 30956 h 421957"/>
                <a:gd name="connsiteX233" fmla="*/ 103347 w 405765"/>
                <a:gd name="connsiteY233" fmla="*/ 32861 h 421957"/>
                <a:gd name="connsiteX234" fmla="*/ 101441 w 405765"/>
                <a:gd name="connsiteY234" fmla="*/ 32861 h 421957"/>
                <a:gd name="connsiteX235" fmla="*/ 99536 w 405765"/>
                <a:gd name="connsiteY235" fmla="*/ 32385 h 421957"/>
                <a:gd name="connsiteX236" fmla="*/ 98107 w 405765"/>
                <a:gd name="connsiteY236" fmla="*/ 30480 h 421957"/>
                <a:gd name="connsiteX237" fmla="*/ 96679 w 405765"/>
                <a:gd name="connsiteY237" fmla="*/ 27146 h 421957"/>
                <a:gd name="connsiteX238" fmla="*/ 96203 w 405765"/>
                <a:gd name="connsiteY238" fmla="*/ 24765 h 421957"/>
                <a:gd name="connsiteX239" fmla="*/ 95250 w 405765"/>
                <a:gd name="connsiteY239" fmla="*/ 24765 h 421957"/>
                <a:gd name="connsiteX240" fmla="*/ 91916 w 405765"/>
                <a:gd name="connsiteY240" fmla="*/ 24289 h 421957"/>
                <a:gd name="connsiteX241" fmla="*/ 90488 w 405765"/>
                <a:gd name="connsiteY241" fmla="*/ 25241 h 421957"/>
                <a:gd name="connsiteX242" fmla="*/ 90488 w 405765"/>
                <a:gd name="connsiteY242" fmla="*/ 28575 h 421957"/>
                <a:gd name="connsiteX243" fmla="*/ 90011 w 405765"/>
                <a:gd name="connsiteY243" fmla="*/ 32861 h 421957"/>
                <a:gd name="connsiteX244" fmla="*/ 88582 w 405765"/>
                <a:gd name="connsiteY244" fmla="*/ 35719 h 421957"/>
                <a:gd name="connsiteX245" fmla="*/ 84297 w 405765"/>
                <a:gd name="connsiteY245" fmla="*/ 40481 h 421957"/>
                <a:gd name="connsiteX246" fmla="*/ 82868 w 405765"/>
                <a:gd name="connsiteY246" fmla="*/ 42863 h 421957"/>
                <a:gd name="connsiteX247" fmla="*/ 82391 w 405765"/>
                <a:gd name="connsiteY247" fmla="*/ 44291 h 421957"/>
                <a:gd name="connsiteX248" fmla="*/ 82391 w 405765"/>
                <a:gd name="connsiteY248" fmla="*/ 45720 h 421957"/>
                <a:gd name="connsiteX249" fmla="*/ 82868 w 405765"/>
                <a:gd name="connsiteY249" fmla="*/ 48101 h 421957"/>
                <a:gd name="connsiteX250" fmla="*/ 83820 w 405765"/>
                <a:gd name="connsiteY250" fmla="*/ 50482 h 421957"/>
                <a:gd name="connsiteX251" fmla="*/ 82868 w 405765"/>
                <a:gd name="connsiteY251" fmla="*/ 51911 h 421957"/>
                <a:gd name="connsiteX252" fmla="*/ 80486 w 405765"/>
                <a:gd name="connsiteY252" fmla="*/ 52388 h 421957"/>
                <a:gd name="connsiteX253" fmla="*/ 78581 w 405765"/>
                <a:gd name="connsiteY253" fmla="*/ 50959 h 421957"/>
                <a:gd name="connsiteX254" fmla="*/ 78105 w 405765"/>
                <a:gd name="connsiteY254" fmla="*/ 48577 h 421957"/>
                <a:gd name="connsiteX255" fmla="*/ 74295 w 405765"/>
                <a:gd name="connsiteY255" fmla="*/ 45244 h 421957"/>
                <a:gd name="connsiteX256" fmla="*/ 75724 w 405765"/>
                <a:gd name="connsiteY256" fmla="*/ 42386 h 421957"/>
                <a:gd name="connsiteX257" fmla="*/ 75248 w 405765"/>
                <a:gd name="connsiteY257" fmla="*/ 41910 h 421957"/>
                <a:gd name="connsiteX258" fmla="*/ 69056 w 405765"/>
                <a:gd name="connsiteY258" fmla="*/ 40481 h 421957"/>
                <a:gd name="connsiteX259" fmla="*/ 66675 w 405765"/>
                <a:gd name="connsiteY259" fmla="*/ 38576 h 421957"/>
                <a:gd name="connsiteX260" fmla="*/ 62865 w 405765"/>
                <a:gd name="connsiteY260" fmla="*/ 34766 h 421957"/>
                <a:gd name="connsiteX261" fmla="*/ 62389 w 405765"/>
                <a:gd name="connsiteY261" fmla="*/ 33338 h 421957"/>
                <a:gd name="connsiteX262" fmla="*/ 62389 w 405765"/>
                <a:gd name="connsiteY262" fmla="*/ 28099 h 421957"/>
                <a:gd name="connsiteX263" fmla="*/ 62389 w 405765"/>
                <a:gd name="connsiteY263" fmla="*/ 26670 h 421957"/>
                <a:gd name="connsiteX264" fmla="*/ 61913 w 405765"/>
                <a:gd name="connsiteY264" fmla="*/ 26194 h 421957"/>
                <a:gd name="connsiteX265" fmla="*/ 60007 w 405765"/>
                <a:gd name="connsiteY265" fmla="*/ 26194 h 421957"/>
                <a:gd name="connsiteX266" fmla="*/ 57626 w 405765"/>
                <a:gd name="connsiteY266" fmla="*/ 28099 h 421957"/>
                <a:gd name="connsiteX267" fmla="*/ 55245 w 405765"/>
                <a:gd name="connsiteY267" fmla="*/ 30956 h 421957"/>
                <a:gd name="connsiteX268" fmla="*/ 50482 w 405765"/>
                <a:gd name="connsiteY268" fmla="*/ 33814 h 421957"/>
                <a:gd name="connsiteX269" fmla="*/ 50006 w 405765"/>
                <a:gd name="connsiteY269" fmla="*/ 34290 h 421957"/>
                <a:gd name="connsiteX270" fmla="*/ 51435 w 405765"/>
                <a:gd name="connsiteY270" fmla="*/ 37147 h 421957"/>
                <a:gd name="connsiteX271" fmla="*/ 51435 w 405765"/>
                <a:gd name="connsiteY271" fmla="*/ 38100 h 421957"/>
                <a:gd name="connsiteX272" fmla="*/ 47625 w 405765"/>
                <a:gd name="connsiteY272" fmla="*/ 42863 h 421957"/>
                <a:gd name="connsiteX273" fmla="*/ 46673 w 405765"/>
                <a:gd name="connsiteY273" fmla="*/ 44291 h 421957"/>
                <a:gd name="connsiteX274" fmla="*/ 41910 w 405765"/>
                <a:gd name="connsiteY274" fmla="*/ 47149 h 421957"/>
                <a:gd name="connsiteX275" fmla="*/ 39529 w 405765"/>
                <a:gd name="connsiteY275" fmla="*/ 48101 h 421957"/>
                <a:gd name="connsiteX276" fmla="*/ 32861 w 405765"/>
                <a:gd name="connsiteY276" fmla="*/ 46196 h 421957"/>
                <a:gd name="connsiteX277" fmla="*/ 30956 w 405765"/>
                <a:gd name="connsiteY277" fmla="*/ 45720 h 421957"/>
                <a:gd name="connsiteX278" fmla="*/ 28099 w 405765"/>
                <a:gd name="connsiteY278" fmla="*/ 47149 h 421957"/>
                <a:gd name="connsiteX279" fmla="*/ 23813 w 405765"/>
                <a:gd name="connsiteY279" fmla="*/ 48577 h 421957"/>
                <a:gd name="connsiteX280" fmla="*/ 17145 w 405765"/>
                <a:gd name="connsiteY280" fmla="*/ 50006 h 421957"/>
                <a:gd name="connsiteX281" fmla="*/ 14764 w 405765"/>
                <a:gd name="connsiteY281" fmla="*/ 49054 h 421957"/>
                <a:gd name="connsiteX282" fmla="*/ 13811 w 405765"/>
                <a:gd name="connsiteY282" fmla="*/ 48101 h 421957"/>
                <a:gd name="connsiteX283" fmla="*/ 10954 w 405765"/>
                <a:gd name="connsiteY283" fmla="*/ 50482 h 421957"/>
                <a:gd name="connsiteX284" fmla="*/ 6191 w 405765"/>
                <a:gd name="connsiteY284" fmla="*/ 52864 h 421957"/>
                <a:gd name="connsiteX285" fmla="*/ 5715 w 405765"/>
                <a:gd name="connsiteY285" fmla="*/ 54292 h 421957"/>
                <a:gd name="connsiteX286" fmla="*/ 5715 w 405765"/>
                <a:gd name="connsiteY286" fmla="*/ 55721 h 421957"/>
                <a:gd name="connsiteX287" fmla="*/ 6191 w 405765"/>
                <a:gd name="connsiteY287" fmla="*/ 57150 h 421957"/>
                <a:gd name="connsiteX288" fmla="*/ 8573 w 405765"/>
                <a:gd name="connsiteY288" fmla="*/ 58579 h 421957"/>
                <a:gd name="connsiteX289" fmla="*/ 11430 w 405765"/>
                <a:gd name="connsiteY289" fmla="*/ 62389 h 421957"/>
                <a:gd name="connsiteX290" fmla="*/ 13335 w 405765"/>
                <a:gd name="connsiteY290" fmla="*/ 65722 h 421957"/>
                <a:gd name="connsiteX291" fmla="*/ 17145 w 405765"/>
                <a:gd name="connsiteY291" fmla="*/ 69056 h 421957"/>
                <a:gd name="connsiteX292" fmla="*/ 18098 w 405765"/>
                <a:gd name="connsiteY292" fmla="*/ 70009 h 421957"/>
                <a:gd name="connsiteX293" fmla="*/ 17622 w 405765"/>
                <a:gd name="connsiteY293" fmla="*/ 70961 h 421957"/>
                <a:gd name="connsiteX294" fmla="*/ 16669 w 405765"/>
                <a:gd name="connsiteY294" fmla="*/ 72390 h 421957"/>
                <a:gd name="connsiteX295" fmla="*/ 15240 w 405765"/>
                <a:gd name="connsiteY295" fmla="*/ 77152 h 421957"/>
                <a:gd name="connsiteX296" fmla="*/ 13811 w 405765"/>
                <a:gd name="connsiteY296" fmla="*/ 78105 h 421957"/>
                <a:gd name="connsiteX297" fmla="*/ 11906 w 405765"/>
                <a:gd name="connsiteY297" fmla="*/ 78581 h 421957"/>
                <a:gd name="connsiteX298" fmla="*/ 7144 w 405765"/>
                <a:gd name="connsiteY298" fmla="*/ 81915 h 421957"/>
                <a:gd name="connsiteX299" fmla="*/ 5239 w 405765"/>
                <a:gd name="connsiteY299" fmla="*/ 81439 h 421957"/>
                <a:gd name="connsiteX300" fmla="*/ 2381 w 405765"/>
                <a:gd name="connsiteY300" fmla="*/ 81439 h 421957"/>
                <a:gd name="connsiteX301" fmla="*/ 0 w 405765"/>
                <a:gd name="connsiteY301" fmla="*/ 82391 h 421957"/>
                <a:gd name="connsiteX302" fmla="*/ 476 w 405765"/>
                <a:gd name="connsiteY302" fmla="*/ 84296 h 421957"/>
                <a:gd name="connsiteX303" fmla="*/ 2381 w 405765"/>
                <a:gd name="connsiteY303" fmla="*/ 86201 h 421957"/>
                <a:gd name="connsiteX304" fmla="*/ 3334 w 405765"/>
                <a:gd name="connsiteY304" fmla="*/ 88106 h 421957"/>
                <a:gd name="connsiteX305" fmla="*/ 3810 w 405765"/>
                <a:gd name="connsiteY305" fmla="*/ 90488 h 421957"/>
                <a:gd name="connsiteX306" fmla="*/ 5715 w 405765"/>
                <a:gd name="connsiteY306" fmla="*/ 91916 h 421957"/>
                <a:gd name="connsiteX307" fmla="*/ 8573 w 405765"/>
                <a:gd name="connsiteY307" fmla="*/ 92869 h 421957"/>
                <a:gd name="connsiteX308" fmla="*/ 10478 w 405765"/>
                <a:gd name="connsiteY308" fmla="*/ 92869 h 421957"/>
                <a:gd name="connsiteX309" fmla="*/ 11430 w 405765"/>
                <a:gd name="connsiteY309" fmla="*/ 93345 h 421957"/>
                <a:gd name="connsiteX310" fmla="*/ 11906 w 405765"/>
                <a:gd name="connsiteY310" fmla="*/ 94297 h 421957"/>
                <a:gd name="connsiteX311" fmla="*/ 13335 w 405765"/>
                <a:gd name="connsiteY311" fmla="*/ 99060 h 421957"/>
                <a:gd name="connsiteX312" fmla="*/ 12382 w 405765"/>
                <a:gd name="connsiteY312" fmla="*/ 100013 h 421957"/>
                <a:gd name="connsiteX313" fmla="*/ 10954 w 405765"/>
                <a:gd name="connsiteY313" fmla="*/ 100489 h 421957"/>
                <a:gd name="connsiteX314" fmla="*/ 10001 w 405765"/>
                <a:gd name="connsiteY314" fmla="*/ 102394 h 421957"/>
                <a:gd name="connsiteX315" fmla="*/ 8097 w 405765"/>
                <a:gd name="connsiteY315" fmla="*/ 105251 h 421957"/>
                <a:gd name="connsiteX316" fmla="*/ 7144 w 405765"/>
                <a:gd name="connsiteY316" fmla="*/ 107632 h 421957"/>
                <a:gd name="connsiteX317" fmla="*/ 8573 w 405765"/>
                <a:gd name="connsiteY317" fmla="*/ 109538 h 421957"/>
                <a:gd name="connsiteX318" fmla="*/ 9049 w 405765"/>
                <a:gd name="connsiteY318" fmla="*/ 110966 h 421957"/>
                <a:gd name="connsiteX319" fmla="*/ 8573 w 405765"/>
                <a:gd name="connsiteY319" fmla="*/ 112395 h 421957"/>
                <a:gd name="connsiteX320" fmla="*/ 9525 w 405765"/>
                <a:gd name="connsiteY320" fmla="*/ 114776 h 421957"/>
                <a:gd name="connsiteX321" fmla="*/ 11906 w 405765"/>
                <a:gd name="connsiteY321" fmla="*/ 117157 h 421957"/>
                <a:gd name="connsiteX322" fmla="*/ 18098 w 405765"/>
                <a:gd name="connsiteY322" fmla="*/ 120491 h 421957"/>
                <a:gd name="connsiteX323" fmla="*/ 23813 w 405765"/>
                <a:gd name="connsiteY323" fmla="*/ 123349 h 421957"/>
                <a:gd name="connsiteX324" fmla="*/ 25718 w 405765"/>
                <a:gd name="connsiteY324" fmla="*/ 123825 h 421957"/>
                <a:gd name="connsiteX325" fmla="*/ 33338 w 405765"/>
                <a:gd name="connsiteY325" fmla="*/ 121920 h 421957"/>
                <a:gd name="connsiteX326" fmla="*/ 34766 w 405765"/>
                <a:gd name="connsiteY326" fmla="*/ 121920 h 421957"/>
                <a:gd name="connsiteX327" fmla="*/ 35719 w 405765"/>
                <a:gd name="connsiteY327" fmla="*/ 123825 h 421957"/>
                <a:gd name="connsiteX328" fmla="*/ 36195 w 405765"/>
                <a:gd name="connsiteY328" fmla="*/ 125254 h 421957"/>
                <a:gd name="connsiteX329" fmla="*/ 35243 w 405765"/>
                <a:gd name="connsiteY329" fmla="*/ 127159 h 421957"/>
                <a:gd name="connsiteX330" fmla="*/ 33338 w 405765"/>
                <a:gd name="connsiteY330" fmla="*/ 130016 h 421957"/>
                <a:gd name="connsiteX331" fmla="*/ 30956 w 405765"/>
                <a:gd name="connsiteY331" fmla="*/ 132397 h 421957"/>
                <a:gd name="connsiteX332" fmla="*/ 29528 w 405765"/>
                <a:gd name="connsiteY332" fmla="*/ 134302 h 421957"/>
                <a:gd name="connsiteX333" fmla="*/ 30004 w 405765"/>
                <a:gd name="connsiteY333" fmla="*/ 136207 h 421957"/>
                <a:gd name="connsiteX334" fmla="*/ 30004 w 405765"/>
                <a:gd name="connsiteY334" fmla="*/ 138589 h 421957"/>
                <a:gd name="connsiteX335" fmla="*/ 38100 w 405765"/>
                <a:gd name="connsiteY335" fmla="*/ 137160 h 421957"/>
                <a:gd name="connsiteX336" fmla="*/ 47149 w 405765"/>
                <a:gd name="connsiteY336" fmla="*/ 134302 h 421957"/>
                <a:gd name="connsiteX337" fmla="*/ 49530 w 405765"/>
                <a:gd name="connsiteY337" fmla="*/ 132397 h 421957"/>
                <a:gd name="connsiteX338" fmla="*/ 56674 w 405765"/>
                <a:gd name="connsiteY338" fmla="*/ 123349 h 421957"/>
                <a:gd name="connsiteX339" fmla="*/ 65723 w 405765"/>
                <a:gd name="connsiteY339" fmla="*/ 114776 h 421957"/>
                <a:gd name="connsiteX340" fmla="*/ 72866 w 405765"/>
                <a:gd name="connsiteY340" fmla="*/ 111442 h 421957"/>
                <a:gd name="connsiteX341" fmla="*/ 78581 w 405765"/>
                <a:gd name="connsiteY341" fmla="*/ 111919 h 421957"/>
                <a:gd name="connsiteX342" fmla="*/ 87630 w 405765"/>
                <a:gd name="connsiteY342" fmla="*/ 115252 h 421957"/>
                <a:gd name="connsiteX343" fmla="*/ 90964 w 405765"/>
                <a:gd name="connsiteY343" fmla="*/ 115252 h 421957"/>
                <a:gd name="connsiteX344" fmla="*/ 106204 w 405765"/>
                <a:gd name="connsiteY344" fmla="*/ 124301 h 421957"/>
                <a:gd name="connsiteX345" fmla="*/ 117157 w 405765"/>
                <a:gd name="connsiteY345" fmla="*/ 127635 h 421957"/>
                <a:gd name="connsiteX346" fmla="*/ 121920 w 405765"/>
                <a:gd name="connsiteY346" fmla="*/ 130492 h 421957"/>
                <a:gd name="connsiteX347" fmla="*/ 123825 w 405765"/>
                <a:gd name="connsiteY347" fmla="*/ 134302 h 421957"/>
                <a:gd name="connsiteX348" fmla="*/ 126206 w 405765"/>
                <a:gd name="connsiteY348" fmla="*/ 148114 h 421957"/>
                <a:gd name="connsiteX349" fmla="*/ 130493 w 405765"/>
                <a:gd name="connsiteY349" fmla="*/ 153829 h 421957"/>
                <a:gd name="connsiteX350" fmla="*/ 132874 w 405765"/>
                <a:gd name="connsiteY350" fmla="*/ 160496 h 421957"/>
                <a:gd name="connsiteX351" fmla="*/ 133350 w 405765"/>
                <a:gd name="connsiteY351" fmla="*/ 162877 h 421957"/>
                <a:gd name="connsiteX352" fmla="*/ 132874 w 405765"/>
                <a:gd name="connsiteY352" fmla="*/ 165735 h 421957"/>
                <a:gd name="connsiteX353" fmla="*/ 132874 w 405765"/>
                <a:gd name="connsiteY353" fmla="*/ 169545 h 421957"/>
                <a:gd name="connsiteX354" fmla="*/ 135255 w 405765"/>
                <a:gd name="connsiteY354" fmla="*/ 170021 h 421957"/>
                <a:gd name="connsiteX355" fmla="*/ 137160 w 405765"/>
                <a:gd name="connsiteY355" fmla="*/ 170021 h 421957"/>
                <a:gd name="connsiteX356" fmla="*/ 139541 w 405765"/>
                <a:gd name="connsiteY356" fmla="*/ 170974 h 421957"/>
                <a:gd name="connsiteX357" fmla="*/ 140494 w 405765"/>
                <a:gd name="connsiteY357" fmla="*/ 172402 h 421957"/>
                <a:gd name="connsiteX358" fmla="*/ 141447 w 405765"/>
                <a:gd name="connsiteY358" fmla="*/ 174784 h 421957"/>
                <a:gd name="connsiteX359" fmla="*/ 142875 w 405765"/>
                <a:gd name="connsiteY359" fmla="*/ 176213 h 421957"/>
                <a:gd name="connsiteX360" fmla="*/ 147638 w 405765"/>
                <a:gd name="connsiteY360" fmla="*/ 179070 h 421957"/>
                <a:gd name="connsiteX361" fmla="*/ 155257 w 405765"/>
                <a:gd name="connsiteY361" fmla="*/ 187166 h 421957"/>
                <a:gd name="connsiteX362" fmla="*/ 155734 w 405765"/>
                <a:gd name="connsiteY362" fmla="*/ 190500 h 421957"/>
                <a:gd name="connsiteX363" fmla="*/ 154305 w 405765"/>
                <a:gd name="connsiteY363" fmla="*/ 190976 h 421957"/>
                <a:gd name="connsiteX364" fmla="*/ 152876 w 405765"/>
                <a:gd name="connsiteY364" fmla="*/ 191929 h 421957"/>
                <a:gd name="connsiteX365" fmla="*/ 154305 w 405765"/>
                <a:gd name="connsiteY365" fmla="*/ 192881 h 421957"/>
                <a:gd name="connsiteX366" fmla="*/ 155734 w 405765"/>
                <a:gd name="connsiteY366" fmla="*/ 192881 h 421957"/>
                <a:gd name="connsiteX367" fmla="*/ 157639 w 405765"/>
                <a:gd name="connsiteY367" fmla="*/ 191929 h 421957"/>
                <a:gd name="connsiteX368" fmla="*/ 159068 w 405765"/>
                <a:gd name="connsiteY368" fmla="*/ 191452 h 421957"/>
                <a:gd name="connsiteX369" fmla="*/ 165735 w 405765"/>
                <a:gd name="connsiteY369" fmla="*/ 193834 h 421957"/>
                <a:gd name="connsiteX370" fmla="*/ 170498 w 405765"/>
                <a:gd name="connsiteY370" fmla="*/ 196691 h 421957"/>
                <a:gd name="connsiteX371" fmla="*/ 176213 w 405765"/>
                <a:gd name="connsiteY371" fmla="*/ 204788 h 421957"/>
                <a:gd name="connsiteX372" fmla="*/ 185261 w 405765"/>
                <a:gd name="connsiteY372" fmla="*/ 210502 h 421957"/>
                <a:gd name="connsiteX373" fmla="*/ 189548 w 405765"/>
                <a:gd name="connsiteY373" fmla="*/ 215741 h 421957"/>
                <a:gd name="connsiteX374" fmla="*/ 203835 w 405765"/>
                <a:gd name="connsiteY374" fmla="*/ 229552 h 421957"/>
                <a:gd name="connsiteX375" fmla="*/ 211455 w 405765"/>
                <a:gd name="connsiteY375" fmla="*/ 231934 h 421957"/>
                <a:gd name="connsiteX376" fmla="*/ 217647 w 405765"/>
                <a:gd name="connsiteY376" fmla="*/ 236220 h 421957"/>
                <a:gd name="connsiteX377" fmla="*/ 218123 w 405765"/>
                <a:gd name="connsiteY377" fmla="*/ 237649 h 421957"/>
                <a:gd name="connsiteX378" fmla="*/ 219551 w 405765"/>
                <a:gd name="connsiteY378" fmla="*/ 238601 h 421957"/>
                <a:gd name="connsiteX379" fmla="*/ 222885 w 405765"/>
                <a:gd name="connsiteY379" fmla="*/ 237172 h 421957"/>
                <a:gd name="connsiteX380" fmla="*/ 225266 w 405765"/>
                <a:gd name="connsiteY380" fmla="*/ 236696 h 421957"/>
                <a:gd name="connsiteX381" fmla="*/ 229076 w 405765"/>
                <a:gd name="connsiteY381" fmla="*/ 237172 h 421957"/>
                <a:gd name="connsiteX382" fmla="*/ 235744 w 405765"/>
                <a:gd name="connsiteY382" fmla="*/ 239077 h 421957"/>
                <a:gd name="connsiteX383" fmla="*/ 239554 w 405765"/>
                <a:gd name="connsiteY383" fmla="*/ 238125 h 421957"/>
                <a:gd name="connsiteX384" fmla="*/ 241935 w 405765"/>
                <a:gd name="connsiteY384" fmla="*/ 239077 h 421957"/>
                <a:gd name="connsiteX385" fmla="*/ 246222 w 405765"/>
                <a:gd name="connsiteY385" fmla="*/ 243364 h 421957"/>
                <a:gd name="connsiteX386" fmla="*/ 252413 w 405765"/>
                <a:gd name="connsiteY386" fmla="*/ 253841 h 421957"/>
                <a:gd name="connsiteX387" fmla="*/ 252413 w 405765"/>
                <a:gd name="connsiteY387" fmla="*/ 256222 h 421957"/>
                <a:gd name="connsiteX388" fmla="*/ 253365 w 405765"/>
                <a:gd name="connsiteY388" fmla="*/ 257175 h 421957"/>
                <a:gd name="connsiteX389" fmla="*/ 254318 w 405765"/>
                <a:gd name="connsiteY389" fmla="*/ 255746 h 421957"/>
                <a:gd name="connsiteX390" fmla="*/ 255747 w 405765"/>
                <a:gd name="connsiteY390" fmla="*/ 256222 h 421957"/>
                <a:gd name="connsiteX391" fmla="*/ 261461 w 405765"/>
                <a:gd name="connsiteY391" fmla="*/ 256699 h 421957"/>
                <a:gd name="connsiteX392" fmla="*/ 265748 w 405765"/>
                <a:gd name="connsiteY392" fmla="*/ 258604 h 421957"/>
                <a:gd name="connsiteX393" fmla="*/ 266700 w 405765"/>
                <a:gd name="connsiteY393" fmla="*/ 260032 h 421957"/>
                <a:gd name="connsiteX394" fmla="*/ 262414 w 405765"/>
                <a:gd name="connsiteY394" fmla="*/ 265271 h 421957"/>
                <a:gd name="connsiteX395" fmla="*/ 263843 w 405765"/>
                <a:gd name="connsiteY395" fmla="*/ 265271 h 421957"/>
                <a:gd name="connsiteX396" fmla="*/ 266224 w 405765"/>
                <a:gd name="connsiteY396" fmla="*/ 263842 h 421957"/>
                <a:gd name="connsiteX397" fmla="*/ 269557 w 405765"/>
                <a:gd name="connsiteY397" fmla="*/ 264319 h 421957"/>
                <a:gd name="connsiteX398" fmla="*/ 271463 w 405765"/>
                <a:gd name="connsiteY398" fmla="*/ 263366 h 421957"/>
                <a:gd name="connsiteX399" fmla="*/ 276701 w 405765"/>
                <a:gd name="connsiteY399" fmla="*/ 262414 h 421957"/>
                <a:gd name="connsiteX400" fmla="*/ 279082 w 405765"/>
                <a:gd name="connsiteY400" fmla="*/ 263842 h 421957"/>
                <a:gd name="connsiteX401" fmla="*/ 281464 w 405765"/>
                <a:gd name="connsiteY401" fmla="*/ 266700 h 421957"/>
                <a:gd name="connsiteX402" fmla="*/ 282893 w 405765"/>
                <a:gd name="connsiteY402" fmla="*/ 270034 h 421957"/>
                <a:gd name="connsiteX403" fmla="*/ 284322 w 405765"/>
                <a:gd name="connsiteY403" fmla="*/ 273844 h 421957"/>
                <a:gd name="connsiteX404" fmla="*/ 282416 w 405765"/>
                <a:gd name="connsiteY404" fmla="*/ 276701 h 421957"/>
                <a:gd name="connsiteX405" fmla="*/ 282416 w 405765"/>
                <a:gd name="connsiteY405" fmla="*/ 278606 h 421957"/>
                <a:gd name="connsiteX406" fmla="*/ 283369 w 405765"/>
                <a:gd name="connsiteY406" fmla="*/ 279559 h 421957"/>
                <a:gd name="connsiteX407" fmla="*/ 295275 w 405765"/>
                <a:gd name="connsiteY407" fmla="*/ 286226 h 421957"/>
                <a:gd name="connsiteX408" fmla="*/ 298609 w 405765"/>
                <a:gd name="connsiteY408" fmla="*/ 286702 h 421957"/>
                <a:gd name="connsiteX409" fmla="*/ 305276 w 405765"/>
                <a:gd name="connsiteY409" fmla="*/ 286702 h 421957"/>
                <a:gd name="connsiteX410" fmla="*/ 309086 w 405765"/>
                <a:gd name="connsiteY410" fmla="*/ 289084 h 421957"/>
                <a:gd name="connsiteX411" fmla="*/ 311468 w 405765"/>
                <a:gd name="connsiteY411" fmla="*/ 293846 h 421957"/>
                <a:gd name="connsiteX412" fmla="*/ 314325 w 405765"/>
                <a:gd name="connsiteY412" fmla="*/ 303371 h 421957"/>
                <a:gd name="connsiteX413" fmla="*/ 320040 w 405765"/>
                <a:gd name="connsiteY413" fmla="*/ 314325 h 421957"/>
                <a:gd name="connsiteX414" fmla="*/ 321469 w 405765"/>
                <a:gd name="connsiteY414" fmla="*/ 322897 h 421957"/>
                <a:gd name="connsiteX415" fmla="*/ 322898 w 405765"/>
                <a:gd name="connsiteY415" fmla="*/ 327660 h 421957"/>
                <a:gd name="connsiteX416" fmla="*/ 326231 w 405765"/>
                <a:gd name="connsiteY416" fmla="*/ 330994 h 421957"/>
                <a:gd name="connsiteX417" fmla="*/ 325755 w 405765"/>
                <a:gd name="connsiteY417" fmla="*/ 338138 h 421957"/>
                <a:gd name="connsiteX418" fmla="*/ 321469 w 405765"/>
                <a:gd name="connsiteY418" fmla="*/ 339090 h 421957"/>
                <a:gd name="connsiteX419" fmla="*/ 318135 w 405765"/>
                <a:gd name="connsiteY419" fmla="*/ 340042 h 421957"/>
                <a:gd name="connsiteX420" fmla="*/ 316706 w 405765"/>
                <a:gd name="connsiteY420" fmla="*/ 341471 h 421957"/>
                <a:gd name="connsiteX421" fmla="*/ 315278 w 405765"/>
                <a:gd name="connsiteY421" fmla="*/ 343853 h 421957"/>
                <a:gd name="connsiteX422" fmla="*/ 316230 w 405765"/>
                <a:gd name="connsiteY422" fmla="*/ 349091 h 421957"/>
                <a:gd name="connsiteX423" fmla="*/ 313373 w 405765"/>
                <a:gd name="connsiteY423" fmla="*/ 356235 h 421957"/>
                <a:gd name="connsiteX424" fmla="*/ 309086 w 405765"/>
                <a:gd name="connsiteY424" fmla="*/ 357664 h 421957"/>
                <a:gd name="connsiteX425" fmla="*/ 307181 w 405765"/>
                <a:gd name="connsiteY425" fmla="*/ 360997 h 421957"/>
                <a:gd name="connsiteX426" fmla="*/ 307181 w 405765"/>
                <a:gd name="connsiteY426" fmla="*/ 366713 h 421957"/>
                <a:gd name="connsiteX427" fmla="*/ 310039 w 405765"/>
                <a:gd name="connsiteY427" fmla="*/ 370522 h 421957"/>
                <a:gd name="connsiteX428" fmla="*/ 321469 w 405765"/>
                <a:gd name="connsiteY428" fmla="*/ 370522 h 421957"/>
                <a:gd name="connsiteX429" fmla="*/ 323374 w 405765"/>
                <a:gd name="connsiteY429" fmla="*/ 367665 h 421957"/>
                <a:gd name="connsiteX430" fmla="*/ 324326 w 405765"/>
                <a:gd name="connsiteY430" fmla="*/ 364807 h 421957"/>
                <a:gd name="connsiteX431" fmla="*/ 329089 w 405765"/>
                <a:gd name="connsiteY431" fmla="*/ 358616 h 421957"/>
                <a:gd name="connsiteX432" fmla="*/ 338138 w 405765"/>
                <a:gd name="connsiteY432" fmla="*/ 352425 h 421957"/>
                <a:gd name="connsiteX433" fmla="*/ 339090 w 405765"/>
                <a:gd name="connsiteY433" fmla="*/ 349091 h 421957"/>
                <a:gd name="connsiteX434" fmla="*/ 338614 w 405765"/>
                <a:gd name="connsiteY434" fmla="*/ 340519 h 421957"/>
                <a:gd name="connsiteX435" fmla="*/ 340519 w 405765"/>
                <a:gd name="connsiteY435" fmla="*/ 337185 h 421957"/>
                <a:gd name="connsiteX436" fmla="*/ 345281 w 405765"/>
                <a:gd name="connsiteY436" fmla="*/ 333851 h 421957"/>
                <a:gd name="connsiteX437" fmla="*/ 351949 w 405765"/>
                <a:gd name="connsiteY437" fmla="*/ 331946 h 421957"/>
                <a:gd name="connsiteX438" fmla="*/ 357188 w 405765"/>
                <a:gd name="connsiteY438" fmla="*/ 332899 h 421957"/>
                <a:gd name="connsiteX439" fmla="*/ 359569 w 405765"/>
                <a:gd name="connsiteY439" fmla="*/ 329565 h 421957"/>
                <a:gd name="connsiteX440" fmla="*/ 357664 w 405765"/>
                <a:gd name="connsiteY440" fmla="*/ 324326 h 421957"/>
                <a:gd name="connsiteX441" fmla="*/ 357188 w 405765"/>
                <a:gd name="connsiteY441" fmla="*/ 314801 h 421957"/>
                <a:gd name="connsiteX442" fmla="*/ 353378 w 405765"/>
                <a:gd name="connsiteY442" fmla="*/ 310991 h 421957"/>
                <a:gd name="connsiteX443" fmla="*/ 347663 w 405765"/>
                <a:gd name="connsiteY443" fmla="*/ 307181 h 421957"/>
                <a:gd name="connsiteX444" fmla="*/ 340043 w 405765"/>
                <a:gd name="connsiteY444" fmla="*/ 304800 h 421957"/>
                <a:gd name="connsiteX445" fmla="*/ 337661 w 405765"/>
                <a:gd name="connsiteY445" fmla="*/ 300514 h 421957"/>
                <a:gd name="connsiteX446" fmla="*/ 338138 w 405765"/>
                <a:gd name="connsiteY446" fmla="*/ 296227 h 421957"/>
                <a:gd name="connsiteX447" fmla="*/ 342900 w 405765"/>
                <a:gd name="connsiteY447" fmla="*/ 285274 h 421957"/>
                <a:gd name="connsiteX448" fmla="*/ 347663 w 405765"/>
                <a:gd name="connsiteY448" fmla="*/ 277654 h 421957"/>
                <a:gd name="connsiteX449" fmla="*/ 351949 w 405765"/>
                <a:gd name="connsiteY449" fmla="*/ 272415 h 421957"/>
                <a:gd name="connsiteX450" fmla="*/ 355282 w 405765"/>
                <a:gd name="connsiteY450" fmla="*/ 270034 h 421957"/>
                <a:gd name="connsiteX451" fmla="*/ 360522 w 405765"/>
                <a:gd name="connsiteY451" fmla="*/ 270510 h 421957"/>
                <a:gd name="connsiteX452" fmla="*/ 361950 w 405765"/>
                <a:gd name="connsiteY452" fmla="*/ 270986 h 421957"/>
                <a:gd name="connsiteX453" fmla="*/ 362903 w 405765"/>
                <a:gd name="connsiteY453" fmla="*/ 272891 h 421957"/>
                <a:gd name="connsiteX454" fmla="*/ 363379 w 405765"/>
                <a:gd name="connsiteY454" fmla="*/ 274320 h 421957"/>
                <a:gd name="connsiteX455" fmla="*/ 368141 w 405765"/>
                <a:gd name="connsiteY455" fmla="*/ 276701 h 421957"/>
                <a:gd name="connsiteX456" fmla="*/ 370999 w 405765"/>
                <a:gd name="connsiteY456" fmla="*/ 277654 h 421957"/>
                <a:gd name="connsiteX457" fmla="*/ 384334 w 405765"/>
                <a:gd name="connsiteY457" fmla="*/ 279082 h 421957"/>
                <a:gd name="connsiteX458" fmla="*/ 391478 w 405765"/>
                <a:gd name="connsiteY458" fmla="*/ 292894 h 421957"/>
                <a:gd name="connsiteX459" fmla="*/ 396240 w 405765"/>
                <a:gd name="connsiteY459" fmla="*/ 296227 h 421957"/>
                <a:gd name="connsiteX460" fmla="*/ 400526 w 405765"/>
                <a:gd name="connsiteY460" fmla="*/ 297656 h 421957"/>
                <a:gd name="connsiteX461" fmla="*/ 402431 w 405765"/>
                <a:gd name="connsiteY461" fmla="*/ 294322 h 421957"/>
                <a:gd name="connsiteX462" fmla="*/ 403384 w 405765"/>
                <a:gd name="connsiteY462" fmla="*/ 290989 h 421957"/>
                <a:gd name="connsiteX463" fmla="*/ 405765 w 405765"/>
                <a:gd name="connsiteY463" fmla="*/ 286226 h 421957"/>
                <a:gd name="connsiteX464" fmla="*/ 403384 w 405765"/>
                <a:gd name="connsiteY464" fmla="*/ 282892 h 421957"/>
                <a:gd name="connsiteX465" fmla="*/ 302895 w 405765"/>
                <a:gd name="connsiteY465" fmla="*/ 359092 h 421957"/>
                <a:gd name="connsiteX466" fmla="*/ 297656 w 405765"/>
                <a:gd name="connsiteY466" fmla="*/ 361950 h 421957"/>
                <a:gd name="connsiteX467" fmla="*/ 295751 w 405765"/>
                <a:gd name="connsiteY467" fmla="*/ 361474 h 421957"/>
                <a:gd name="connsiteX468" fmla="*/ 293847 w 405765"/>
                <a:gd name="connsiteY468" fmla="*/ 362426 h 421957"/>
                <a:gd name="connsiteX469" fmla="*/ 292418 w 405765"/>
                <a:gd name="connsiteY469" fmla="*/ 364331 h 421957"/>
                <a:gd name="connsiteX470" fmla="*/ 290513 w 405765"/>
                <a:gd name="connsiteY470" fmla="*/ 364807 h 421957"/>
                <a:gd name="connsiteX471" fmla="*/ 285750 w 405765"/>
                <a:gd name="connsiteY471" fmla="*/ 364331 h 421957"/>
                <a:gd name="connsiteX472" fmla="*/ 280988 w 405765"/>
                <a:gd name="connsiteY472" fmla="*/ 364331 h 421957"/>
                <a:gd name="connsiteX473" fmla="*/ 279082 w 405765"/>
                <a:gd name="connsiteY473" fmla="*/ 364331 h 421957"/>
                <a:gd name="connsiteX474" fmla="*/ 277178 w 405765"/>
                <a:gd name="connsiteY474" fmla="*/ 364807 h 421957"/>
                <a:gd name="connsiteX475" fmla="*/ 273844 w 405765"/>
                <a:gd name="connsiteY475" fmla="*/ 367189 h 421957"/>
                <a:gd name="connsiteX476" fmla="*/ 269557 w 405765"/>
                <a:gd name="connsiteY476" fmla="*/ 368617 h 421957"/>
                <a:gd name="connsiteX477" fmla="*/ 266700 w 405765"/>
                <a:gd name="connsiteY477" fmla="*/ 368617 h 421957"/>
                <a:gd name="connsiteX478" fmla="*/ 262414 w 405765"/>
                <a:gd name="connsiteY478" fmla="*/ 369570 h 421957"/>
                <a:gd name="connsiteX479" fmla="*/ 254318 w 405765"/>
                <a:gd name="connsiteY479" fmla="*/ 368617 h 421957"/>
                <a:gd name="connsiteX480" fmla="*/ 250507 w 405765"/>
                <a:gd name="connsiteY480" fmla="*/ 369094 h 421957"/>
                <a:gd name="connsiteX481" fmla="*/ 245269 w 405765"/>
                <a:gd name="connsiteY481" fmla="*/ 370999 h 421957"/>
                <a:gd name="connsiteX482" fmla="*/ 243364 w 405765"/>
                <a:gd name="connsiteY482" fmla="*/ 370999 h 421957"/>
                <a:gd name="connsiteX483" fmla="*/ 241459 w 405765"/>
                <a:gd name="connsiteY483" fmla="*/ 370522 h 421957"/>
                <a:gd name="connsiteX484" fmla="*/ 234791 w 405765"/>
                <a:gd name="connsiteY484" fmla="*/ 366713 h 421957"/>
                <a:gd name="connsiteX485" fmla="*/ 232886 w 405765"/>
                <a:gd name="connsiteY485" fmla="*/ 366236 h 421957"/>
                <a:gd name="connsiteX486" fmla="*/ 230981 w 405765"/>
                <a:gd name="connsiteY486" fmla="*/ 365760 h 421957"/>
                <a:gd name="connsiteX487" fmla="*/ 230029 w 405765"/>
                <a:gd name="connsiteY487" fmla="*/ 363855 h 421957"/>
                <a:gd name="connsiteX488" fmla="*/ 228124 w 405765"/>
                <a:gd name="connsiteY488" fmla="*/ 363379 h 421957"/>
                <a:gd name="connsiteX489" fmla="*/ 223838 w 405765"/>
                <a:gd name="connsiteY489" fmla="*/ 363379 h 421957"/>
                <a:gd name="connsiteX490" fmla="*/ 220504 w 405765"/>
                <a:gd name="connsiteY490" fmla="*/ 365760 h 421957"/>
                <a:gd name="connsiteX491" fmla="*/ 220028 w 405765"/>
                <a:gd name="connsiteY491" fmla="*/ 367665 h 421957"/>
                <a:gd name="connsiteX492" fmla="*/ 216694 w 405765"/>
                <a:gd name="connsiteY492" fmla="*/ 369570 h 421957"/>
                <a:gd name="connsiteX493" fmla="*/ 214789 w 405765"/>
                <a:gd name="connsiteY493" fmla="*/ 370046 h 421957"/>
                <a:gd name="connsiteX494" fmla="*/ 212884 w 405765"/>
                <a:gd name="connsiteY494" fmla="*/ 369094 h 421957"/>
                <a:gd name="connsiteX495" fmla="*/ 209074 w 405765"/>
                <a:gd name="connsiteY495" fmla="*/ 364331 h 421957"/>
                <a:gd name="connsiteX496" fmla="*/ 208122 w 405765"/>
                <a:gd name="connsiteY496" fmla="*/ 365760 h 421957"/>
                <a:gd name="connsiteX497" fmla="*/ 206693 w 405765"/>
                <a:gd name="connsiteY497" fmla="*/ 367189 h 421957"/>
                <a:gd name="connsiteX498" fmla="*/ 204788 w 405765"/>
                <a:gd name="connsiteY498" fmla="*/ 368141 h 421957"/>
                <a:gd name="connsiteX499" fmla="*/ 202882 w 405765"/>
                <a:gd name="connsiteY499" fmla="*/ 369570 h 421957"/>
                <a:gd name="connsiteX500" fmla="*/ 200978 w 405765"/>
                <a:gd name="connsiteY500" fmla="*/ 373856 h 421957"/>
                <a:gd name="connsiteX501" fmla="*/ 199073 w 405765"/>
                <a:gd name="connsiteY501" fmla="*/ 378619 h 421957"/>
                <a:gd name="connsiteX502" fmla="*/ 199549 w 405765"/>
                <a:gd name="connsiteY502" fmla="*/ 380524 h 421957"/>
                <a:gd name="connsiteX503" fmla="*/ 201930 w 405765"/>
                <a:gd name="connsiteY503" fmla="*/ 384810 h 421957"/>
                <a:gd name="connsiteX504" fmla="*/ 205740 w 405765"/>
                <a:gd name="connsiteY504" fmla="*/ 387667 h 421957"/>
                <a:gd name="connsiteX505" fmla="*/ 207645 w 405765"/>
                <a:gd name="connsiteY505" fmla="*/ 388620 h 421957"/>
                <a:gd name="connsiteX506" fmla="*/ 209550 w 405765"/>
                <a:gd name="connsiteY506" fmla="*/ 388620 h 421957"/>
                <a:gd name="connsiteX507" fmla="*/ 213360 w 405765"/>
                <a:gd name="connsiteY507" fmla="*/ 388144 h 421957"/>
                <a:gd name="connsiteX508" fmla="*/ 215265 w 405765"/>
                <a:gd name="connsiteY508" fmla="*/ 388144 h 421957"/>
                <a:gd name="connsiteX509" fmla="*/ 219075 w 405765"/>
                <a:gd name="connsiteY509" fmla="*/ 390525 h 421957"/>
                <a:gd name="connsiteX510" fmla="*/ 223361 w 405765"/>
                <a:gd name="connsiteY510" fmla="*/ 391478 h 421957"/>
                <a:gd name="connsiteX511" fmla="*/ 225266 w 405765"/>
                <a:gd name="connsiteY511" fmla="*/ 392430 h 421957"/>
                <a:gd name="connsiteX512" fmla="*/ 226695 w 405765"/>
                <a:gd name="connsiteY512" fmla="*/ 393859 h 421957"/>
                <a:gd name="connsiteX513" fmla="*/ 230029 w 405765"/>
                <a:gd name="connsiteY513" fmla="*/ 396240 h 421957"/>
                <a:gd name="connsiteX514" fmla="*/ 237649 w 405765"/>
                <a:gd name="connsiteY514" fmla="*/ 400050 h 421957"/>
                <a:gd name="connsiteX515" fmla="*/ 244793 w 405765"/>
                <a:gd name="connsiteY515" fmla="*/ 404813 h 421957"/>
                <a:gd name="connsiteX516" fmla="*/ 248126 w 405765"/>
                <a:gd name="connsiteY516" fmla="*/ 406241 h 421957"/>
                <a:gd name="connsiteX517" fmla="*/ 251936 w 405765"/>
                <a:gd name="connsiteY517" fmla="*/ 405765 h 421957"/>
                <a:gd name="connsiteX518" fmla="*/ 255747 w 405765"/>
                <a:gd name="connsiteY518" fmla="*/ 405765 h 421957"/>
                <a:gd name="connsiteX519" fmla="*/ 259556 w 405765"/>
                <a:gd name="connsiteY519" fmla="*/ 408146 h 421957"/>
                <a:gd name="connsiteX520" fmla="*/ 263366 w 405765"/>
                <a:gd name="connsiteY520" fmla="*/ 411004 h 421957"/>
                <a:gd name="connsiteX521" fmla="*/ 268129 w 405765"/>
                <a:gd name="connsiteY521" fmla="*/ 417671 h 421957"/>
                <a:gd name="connsiteX522" fmla="*/ 270034 w 405765"/>
                <a:gd name="connsiteY522" fmla="*/ 418624 h 421957"/>
                <a:gd name="connsiteX523" fmla="*/ 271939 w 405765"/>
                <a:gd name="connsiteY523" fmla="*/ 419100 h 421957"/>
                <a:gd name="connsiteX524" fmla="*/ 277654 w 405765"/>
                <a:gd name="connsiteY524" fmla="*/ 421481 h 421957"/>
                <a:gd name="connsiteX525" fmla="*/ 281464 w 405765"/>
                <a:gd name="connsiteY525" fmla="*/ 421005 h 421957"/>
                <a:gd name="connsiteX526" fmla="*/ 285274 w 405765"/>
                <a:gd name="connsiteY526" fmla="*/ 421957 h 421957"/>
                <a:gd name="connsiteX527" fmla="*/ 289084 w 405765"/>
                <a:gd name="connsiteY527" fmla="*/ 421957 h 421957"/>
                <a:gd name="connsiteX528" fmla="*/ 289084 w 405765"/>
                <a:gd name="connsiteY528" fmla="*/ 420053 h 421957"/>
                <a:gd name="connsiteX529" fmla="*/ 288607 w 405765"/>
                <a:gd name="connsiteY529" fmla="*/ 418147 h 421957"/>
                <a:gd name="connsiteX530" fmla="*/ 289084 w 405765"/>
                <a:gd name="connsiteY530" fmla="*/ 416242 h 421957"/>
                <a:gd name="connsiteX531" fmla="*/ 290036 w 405765"/>
                <a:gd name="connsiteY531" fmla="*/ 414338 h 421957"/>
                <a:gd name="connsiteX532" fmla="*/ 291465 w 405765"/>
                <a:gd name="connsiteY532" fmla="*/ 412432 h 421957"/>
                <a:gd name="connsiteX533" fmla="*/ 295275 w 405765"/>
                <a:gd name="connsiteY533" fmla="*/ 409575 h 421957"/>
                <a:gd name="connsiteX534" fmla="*/ 295275 w 405765"/>
                <a:gd name="connsiteY534" fmla="*/ 408146 h 421957"/>
                <a:gd name="connsiteX535" fmla="*/ 294799 w 405765"/>
                <a:gd name="connsiteY535" fmla="*/ 406717 h 421957"/>
                <a:gd name="connsiteX536" fmla="*/ 292894 w 405765"/>
                <a:gd name="connsiteY536" fmla="*/ 405289 h 421957"/>
                <a:gd name="connsiteX537" fmla="*/ 290989 w 405765"/>
                <a:gd name="connsiteY537" fmla="*/ 402431 h 421957"/>
                <a:gd name="connsiteX538" fmla="*/ 292894 w 405765"/>
                <a:gd name="connsiteY538" fmla="*/ 401003 h 421957"/>
                <a:gd name="connsiteX539" fmla="*/ 291465 w 405765"/>
                <a:gd name="connsiteY539" fmla="*/ 399574 h 421957"/>
                <a:gd name="connsiteX540" fmla="*/ 290036 w 405765"/>
                <a:gd name="connsiteY540" fmla="*/ 398621 h 421957"/>
                <a:gd name="connsiteX541" fmla="*/ 289084 w 405765"/>
                <a:gd name="connsiteY541" fmla="*/ 397669 h 421957"/>
                <a:gd name="connsiteX542" fmla="*/ 288607 w 405765"/>
                <a:gd name="connsiteY542" fmla="*/ 396240 h 421957"/>
                <a:gd name="connsiteX543" fmla="*/ 288607 w 405765"/>
                <a:gd name="connsiteY543" fmla="*/ 392906 h 421957"/>
                <a:gd name="connsiteX544" fmla="*/ 289560 w 405765"/>
                <a:gd name="connsiteY544" fmla="*/ 390049 h 421957"/>
                <a:gd name="connsiteX545" fmla="*/ 290513 w 405765"/>
                <a:gd name="connsiteY545" fmla="*/ 387667 h 421957"/>
                <a:gd name="connsiteX546" fmla="*/ 291465 w 405765"/>
                <a:gd name="connsiteY546" fmla="*/ 385286 h 421957"/>
                <a:gd name="connsiteX547" fmla="*/ 291941 w 405765"/>
                <a:gd name="connsiteY547" fmla="*/ 382429 h 421957"/>
                <a:gd name="connsiteX548" fmla="*/ 292894 w 405765"/>
                <a:gd name="connsiteY548" fmla="*/ 380047 h 421957"/>
                <a:gd name="connsiteX549" fmla="*/ 300990 w 405765"/>
                <a:gd name="connsiteY549" fmla="*/ 369094 h 421957"/>
                <a:gd name="connsiteX550" fmla="*/ 301943 w 405765"/>
                <a:gd name="connsiteY550" fmla="*/ 367189 h 421957"/>
                <a:gd name="connsiteX551" fmla="*/ 304324 w 405765"/>
                <a:gd name="connsiteY551" fmla="*/ 362903 h 421957"/>
                <a:gd name="connsiteX552" fmla="*/ 306229 w 405765"/>
                <a:gd name="connsiteY552" fmla="*/ 360997 h 421957"/>
                <a:gd name="connsiteX553" fmla="*/ 303848 w 405765"/>
                <a:gd name="connsiteY553" fmla="*/ 360045 h 421957"/>
                <a:gd name="connsiteX554" fmla="*/ 302895 w 405765"/>
                <a:gd name="connsiteY554" fmla="*/ 359092 h 421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</a:cxnLst>
              <a:rect l="l" t="t" r="r" b="b"/>
              <a:pathLst>
                <a:path w="405765" h="421957">
                  <a:moveTo>
                    <a:pt x="104775" y="259080"/>
                  </a:moveTo>
                  <a:lnTo>
                    <a:pt x="102870" y="256699"/>
                  </a:lnTo>
                  <a:lnTo>
                    <a:pt x="100965" y="255270"/>
                  </a:lnTo>
                  <a:lnTo>
                    <a:pt x="100489" y="254794"/>
                  </a:lnTo>
                  <a:lnTo>
                    <a:pt x="101918" y="252413"/>
                  </a:lnTo>
                  <a:lnTo>
                    <a:pt x="102870" y="251936"/>
                  </a:lnTo>
                  <a:lnTo>
                    <a:pt x="102870" y="251460"/>
                  </a:lnTo>
                  <a:lnTo>
                    <a:pt x="101441" y="250984"/>
                  </a:lnTo>
                  <a:lnTo>
                    <a:pt x="100013" y="250031"/>
                  </a:lnTo>
                  <a:lnTo>
                    <a:pt x="98584" y="248126"/>
                  </a:lnTo>
                  <a:lnTo>
                    <a:pt x="97155" y="246221"/>
                  </a:lnTo>
                  <a:lnTo>
                    <a:pt x="93822" y="244316"/>
                  </a:lnTo>
                  <a:lnTo>
                    <a:pt x="91440" y="244316"/>
                  </a:lnTo>
                  <a:lnTo>
                    <a:pt x="89535" y="241935"/>
                  </a:lnTo>
                  <a:lnTo>
                    <a:pt x="88106" y="242411"/>
                  </a:lnTo>
                  <a:lnTo>
                    <a:pt x="87630" y="244792"/>
                  </a:lnTo>
                  <a:lnTo>
                    <a:pt x="85725" y="246697"/>
                  </a:lnTo>
                  <a:lnTo>
                    <a:pt x="81915" y="248126"/>
                  </a:lnTo>
                  <a:lnTo>
                    <a:pt x="75724" y="254794"/>
                  </a:lnTo>
                  <a:lnTo>
                    <a:pt x="71438" y="257175"/>
                  </a:lnTo>
                  <a:lnTo>
                    <a:pt x="67151" y="259080"/>
                  </a:lnTo>
                  <a:lnTo>
                    <a:pt x="63818" y="259556"/>
                  </a:lnTo>
                  <a:lnTo>
                    <a:pt x="60007" y="259080"/>
                  </a:lnTo>
                  <a:lnTo>
                    <a:pt x="58103" y="258604"/>
                  </a:lnTo>
                  <a:lnTo>
                    <a:pt x="55722" y="256699"/>
                  </a:lnTo>
                  <a:lnTo>
                    <a:pt x="55245" y="256222"/>
                  </a:lnTo>
                  <a:lnTo>
                    <a:pt x="54769" y="258127"/>
                  </a:lnTo>
                  <a:lnTo>
                    <a:pt x="53816" y="261938"/>
                  </a:lnTo>
                  <a:lnTo>
                    <a:pt x="54293" y="266700"/>
                  </a:lnTo>
                  <a:lnTo>
                    <a:pt x="55722" y="268605"/>
                  </a:lnTo>
                  <a:lnTo>
                    <a:pt x="58103" y="270510"/>
                  </a:lnTo>
                  <a:lnTo>
                    <a:pt x="60007" y="272891"/>
                  </a:lnTo>
                  <a:lnTo>
                    <a:pt x="60960" y="275272"/>
                  </a:lnTo>
                  <a:lnTo>
                    <a:pt x="61913" y="279082"/>
                  </a:lnTo>
                  <a:lnTo>
                    <a:pt x="63818" y="281464"/>
                  </a:lnTo>
                  <a:lnTo>
                    <a:pt x="63818" y="288131"/>
                  </a:lnTo>
                  <a:lnTo>
                    <a:pt x="63341" y="290036"/>
                  </a:lnTo>
                  <a:lnTo>
                    <a:pt x="61913" y="291465"/>
                  </a:lnTo>
                  <a:lnTo>
                    <a:pt x="61436" y="293846"/>
                  </a:lnTo>
                  <a:lnTo>
                    <a:pt x="61913" y="296227"/>
                  </a:lnTo>
                  <a:lnTo>
                    <a:pt x="64770" y="297180"/>
                  </a:lnTo>
                  <a:lnTo>
                    <a:pt x="66675" y="299561"/>
                  </a:lnTo>
                  <a:lnTo>
                    <a:pt x="66199" y="302419"/>
                  </a:lnTo>
                  <a:lnTo>
                    <a:pt x="66199" y="303847"/>
                  </a:lnTo>
                  <a:lnTo>
                    <a:pt x="65247" y="304324"/>
                  </a:lnTo>
                  <a:lnTo>
                    <a:pt x="63818" y="303371"/>
                  </a:lnTo>
                  <a:lnTo>
                    <a:pt x="63341" y="304324"/>
                  </a:lnTo>
                  <a:lnTo>
                    <a:pt x="63818" y="307181"/>
                  </a:lnTo>
                  <a:lnTo>
                    <a:pt x="63341" y="310515"/>
                  </a:lnTo>
                  <a:lnTo>
                    <a:pt x="62389" y="311944"/>
                  </a:lnTo>
                  <a:lnTo>
                    <a:pt x="61913" y="313372"/>
                  </a:lnTo>
                  <a:lnTo>
                    <a:pt x="62389" y="320992"/>
                  </a:lnTo>
                  <a:lnTo>
                    <a:pt x="62865" y="324326"/>
                  </a:lnTo>
                  <a:lnTo>
                    <a:pt x="65247" y="328136"/>
                  </a:lnTo>
                  <a:lnTo>
                    <a:pt x="67628" y="331470"/>
                  </a:lnTo>
                  <a:lnTo>
                    <a:pt x="69056" y="333851"/>
                  </a:lnTo>
                  <a:lnTo>
                    <a:pt x="70961" y="335280"/>
                  </a:lnTo>
                  <a:lnTo>
                    <a:pt x="73343" y="335280"/>
                  </a:lnTo>
                  <a:lnTo>
                    <a:pt x="76200" y="335756"/>
                  </a:lnTo>
                  <a:lnTo>
                    <a:pt x="79057" y="335756"/>
                  </a:lnTo>
                  <a:lnTo>
                    <a:pt x="81915" y="333851"/>
                  </a:lnTo>
                  <a:lnTo>
                    <a:pt x="83820" y="330517"/>
                  </a:lnTo>
                  <a:lnTo>
                    <a:pt x="84773" y="322897"/>
                  </a:lnTo>
                  <a:lnTo>
                    <a:pt x="86201" y="323850"/>
                  </a:lnTo>
                  <a:lnTo>
                    <a:pt x="87630" y="324326"/>
                  </a:lnTo>
                  <a:lnTo>
                    <a:pt x="89535" y="323850"/>
                  </a:lnTo>
                  <a:lnTo>
                    <a:pt x="91440" y="323850"/>
                  </a:lnTo>
                  <a:lnTo>
                    <a:pt x="95726" y="325755"/>
                  </a:lnTo>
                  <a:lnTo>
                    <a:pt x="99060" y="326707"/>
                  </a:lnTo>
                  <a:lnTo>
                    <a:pt x="101441" y="325755"/>
                  </a:lnTo>
                  <a:lnTo>
                    <a:pt x="102394" y="322421"/>
                  </a:lnTo>
                  <a:lnTo>
                    <a:pt x="103347" y="318611"/>
                  </a:lnTo>
                  <a:lnTo>
                    <a:pt x="105728" y="296227"/>
                  </a:lnTo>
                  <a:lnTo>
                    <a:pt x="106204" y="292417"/>
                  </a:lnTo>
                  <a:lnTo>
                    <a:pt x="106204" y="289560"/>
                  </a:lnTo>
                  <a:lnTo>
                    <a:pt x="104775" y="286702"/>
                  </a:lnTo>
                  <a:lnTo>
                    <a:pt x="104299" y="282416"/>
                  </a:lnTo>
                  <a:lnTo>
                    <a:pt x="108109" y="277177"/>
                  </a:lnTo>
                  <a:lnTo>
                    <a:pt x="109061" y="275749"/>
                  </a:lnTo>
                  <a:lnTo>
                    <a:pt x="110014" y="273367"/>
                  </a:lnTo>
                  <a:lnTo>
                    <a:pt x="109538" y="270986"/>
                  </a:lnTo>
                  <a:lnTo>
                    <a:pt x="104775" y="259080"/>
                  </a:lnTo>
                  <a:close/>
                  <a:moveTo>
                    <a:pt x="403384" y="282892"/>
                  </a:moveTo>
                  <a:lnTo>
                    <a:pt x="399098" y="276701"/>
                  </a:lnTo>
                  <a:lnTo>
                    <a:pt x="389097" y="269081"/>
                  </a:lnTo>
                  <a:lnTo>
                    <a:pt x="386239" y="265271"/>
                  </a:lnTo>
                  <a:lnTo>
                    <a:pt x="370047" y="257651"/>
                  </a:lnTo>
                  <a:lnTo>
                    <a:pt x="363379" y="252413"/>
                  </a:lnTo>
                  <a:lnTo>
                    <a:pt x="357664" y="249079"/>
                  </a:lnTo>
                  <a:lnTo>
                    <a:pt x="339090" y="242411"/>
                  </a:lnTo>
                  <a:lnTo>
                    <a:pt x="320516" y="234315"/>
                  </a:lnTo>
                  <a:lnTo>
                    <a:pt x="316706" y="231457"/>
                  </a:lnTo>
                  <a:lnTo>
                    <a:pt x="317182" y="227171"/>
                  </a:lnTo>
                  <a:lnTo>
                    <a:pt x="321469" y="223838"/>
                  </a:lnTo>
                  <a:lnTo>
                    <a:pt x="325279" y="221456"/>
                  </a:lnTo>
                  <a:lnTo>
                    <a:pt x="326707" y="219075"/>
                  </a:lnTo>
                  <a:lnTo>
                    <a:pt x="325755" y="215741"/>
                  </a:lnTo>
                  <a:lnTo>
                    <a:pt x="322422" y="214313"/>
                  </a:lnTo>
                  <a:lnTo>
                    <a:pt x="319088" y="213836"/>
                  </a:lnTo>
                  <a:lnTo>
                    <a:pt x="300038" y="214789"/>
                  </a:lnTo>
                  <a:lnTo>
                    <a:pt x="291941" y="213836"/>
                  </a:lnTo>
                  <a:lnTo>
                    <a:pt x="281464" y="209074"/>
                  </a:lnTo>
                  <a:lnTo>
                    <a:pt x="270510" y="201454"/>
                  </a:lnTo>
                  <a:lnTo>
                    <a:pt x="258128" y="190976"/>
                  </a:lnTo>
                  <a:lnTo>
                    <a:pt x="252413" y="183356"/>
                  </a:lnTo>
                  <a:lnTo>
                    <a:pt x="249555" y="176689"/>
                  </a:lnTo>
                  <a:lnTo>
                    <a:pt x="245269" y="163354"/>
                  </a:lnTo>
                  <a:lnTo>
                    <a:pt x="241459" y="154781"/>
                  </a:lnTo>
                  <a:lnTo>
                    <a:pt x="237173" y="147161"/>
                  </a:lnTo>
                  <a:lnTo>
                    <a:pt x="235268" y="145732"/>
                  </a:lnTo>
                  <a:lnTo>
                    <a:pt x="228124" y="142875"/>
                  </a:lnTo>
                  <a:lnTo>
                    <a:pt x="214789" y="133350"/>
                  </a:lnTo>
                  <a:lnTo>
                    <a:pt x="207645" y="130492"/>
                  </a:lnTo>
                  <a:lnTo>
                    <a:pt x="200501" y="124777"/>
                  </a:lnTo>
                  <a:lnTo>
                    <a:pt x="197644" y="120967"/>
                  </a:lnTo>
                  <a:lnTo>
                    <a:pt x="194310" y="112395"/>
                  </a:lnTo>
                  <a:lnTo>
                    <a:pt x="192405" y="100013"/>
                  </a:lnTo>
                  <a:lnTo>
                    <a:pt x="193357" y="95250"/>
                  </a:lnTo>
                  <a:lnTo>
                    <a:pt x="194786" y="95250"/>
                  </a:lnTo>
                  <a:lnTo>
                    <a:pt x="197168" y="96679"/>
                  </a:lnTo>
                  <a:lnTo>
                    <a:pt x="200025" y="94774"/>
                  </a:lnTo>
                  <a:lnTo>
                    <a:pt x="200978" y="92392"/>
                  </a:lnTo>
                  <a:lnTo>
                    <a:pt x="201930" y="89535"/>
                  </a:lnTo>
                  <a:lnTo>
                    <a:pt x="197644" y="86677"/>
                  </a:lnTo>
                  <a:lnTo>
                    <a:pt x="193834" y="79534"/>
                  </a:lnTo>
                  <a:lnTo>
                    <a:pt x="191929" y="78105"/>
                  </a:lnTo>
                  <a:lnTo>
                    <a:pt x="192881" y="72866"/>
                  </a:lnTo>
                  <a:lnTo>
                    <a:pt x="193834" y="69532"/>
                  </a:lnTo>
                  <a:lnTo>
                    <a:pt x="196691" y="67627"/>
                  </a:lnTo>
                  <a:lnTo>
                    <a:pt x="201454" y="65246"/>
                  </a:lnTo>
                  <a:lnTo>
                    <a:pt x="202882" y="65246"/>
                  </a:lnTo>
                  <a:lnTo>
                    <a:pt x="199549" y="68580"/>
                  </a:lnTo>
                  <a:lnTo>
                    <a:pt x="201930" y="69056"/>
                  </a:lnTo>
                  <a:lnTo>
                    <a:pt x="205740" y="67627"/>
                  </a:lnTo>
                  <a:lnTo>
                    <a:pt x="210979" y="65722"/>
                  </a:lnTo>
                  <a:lnTo>
                    <a:pt x="215741" y="62865"/>
                  </a:lnTo>
                  <a:lnTo>
                    <a:pt x="220028" y="61913"/>
                  </a:lnTo>
                  <a:lnTo>
                    <a:pt x="222885" y="59531"/>
                  </a:lnTo>
                  <a:lnTo>
                    <a:pt x="224314" y="57626"/>
                  </a:lnTo>
                  <a:lnTo>
                    <a:pt x="226219" y="56674"/>
                  </a:lnTo>
                  <a:lnTo>
                    <a:pt x="234791" y="59055"/>
                  </a:lnTo>
                  <a:lnTo>
                    <a:pt x="238125" y="56674"/>
                  </a:lnTo>
                  <a:lnTo>
                    <a:pt x="240506" y="56674"/>
                  </a:lnTo>
                  <a:lnTo>
                    <a:pt x="245745" y="62865"/>
                  </a:lnTo>
                  <a:lnTo>
                    <a:pt x="243364" y="64294"/>
                  </a:lnTo>
                  <a:lnTo>
                    <a:pt x="245269" y="64294"/>
                  </a:lnTo>
                  <a:lnTo>
                    <a:pt x="247650" y="63817"/>
                  </a:lnTo>
                  <a:lnTo>
                    <a:pt x="248603" y="62865"/>
                  </a:lnTo>
                  <a:lnTo>
                    <a:pt x="247174" y="60007"/>
                  </a:lnTo>
                  <a:lnTo>
                    <a:pt x="243364" y="56674"/>
                  </a:lnTo>
                  <a:lnTo>
                    <a:pt x="241459" y="55245"/>
                  </a:lnTo>
                  <a:lnTo>
                    <a:pt x="238601" y="54292"/>
                  </a:lnTo>
                  <a:lnTo>
                    <a:pt x="238125" y="53340"/>
                  </a:lnTo>
                  <a:lnTo>
                    <a:pt x="239554" y="48101"/>
                  </a:lnTo>
                  <a:lnTo>
                    <a:pt x="239078" y="47149"/>
                  </a:lnTo>
                  <a:lnTo>
                    <a:pt x="235744" y="47625"/>
                  </a:lnTo>
                  <a:lnTo>
                    <a:pt x="234791" y="47149"/>
                  </a:lnTo>
                  <a:lnTo>
                    <a:pt x="234315" y="46196"/>
                  </a:lnTo>
                  <a:lnTo>
                    <a:pt x="234315" y="44767"/>
                  </a:lnTo>
                  <a:lnTo>
                    <a:pt x="236220" y="42863"/>
                  </a:lnTo>
                  <a:lnTo>
                    <a:pt x="238601" y="40957"/>
                  </a:lnTo>
                  <a:lnTo>
                    <a:pt x="239078" y="40005"/>
                  </a:lnTo>
                  <a:lnTo>
                    <a:pt x="239078" y="39052"/>
                  </a:lnTo>
                  <a:lnTo>
                    <a:pt x="236220" y="38100"/>
                  </a:lnTo>
                  <a:lnTo>
                    <a:pt x="234315" y="37147"/>
                  </a:lnTo>
                  <a:lnTo>
                    <a:pt x="232886" y="36671"/>
                  </a:lnTo>
                  <a:lnTo>
                    <a:pt x="231934" y="37147"/>
                  </a:lnTo>
                  <a:lnTo>
                    <a:pt x="230981" y="36671"/>
                  </a:lnTo>
                  <a:lnTo>
                    <a:pt x="230029" y="35242"/>
                  </a:lnTo>
                  <a:lnTo>
                    <a:pt x="230981" y="32861"/>
                  </a:lnTo>
                  <a:lnTo>
                    <a:pt x="233839" y="30480"/>
                  </a:lnTo>
                  <a:lnTo>
                    <a:pt x="236697" y="28575"/>
                  </a:lnTo>
                  <a:lnTo>
                    <a:pt x="239078" y="27146"/>
                  </a:lnTo>
                  <a:lnTo>
                    <a:pt x="240506" y="26670"/>
                  </a:lnTo>
                  <a:lnTo>
                    <a:pt x="240982" y="24289"/>
                  </a:lnTo>
                  <a:lnTo>
                    <a:pt x="233839" y="22860"/>
                  </a:lnTo>
                  <a:lnTo>
                    <a:pt x="229076" y="22860"/>
                  </a:lnTo>
                  <a:lnTo>
                    <a:pt x="222885" y="22384"/>
                  </a:lnTo>
                  <a:lnTo>
                    <a:pt x="210503" y="20002"/>
                  </a:lnTo>
                  <a:lnTo>
                    <a:pt x="206693" y="19050"/>
                  </a:lnTo>
                  <a:lnTo>
                    <a:pt x="203359" y="18574"/>
                  </a:lnTo>
                  <a:lnTo>
                    <a:pt x="199073" y="17621"/>
                  </a:lnTo>
                  <a:lnTo>
                    <a:pt x="196215" y="16192"/>
                  </a:lnTo>
                  <a:lnTo>
                    <a:pt x="194310" y="13811"/>
                  </a:lnTo>
                  <a:lnTo>
                    <a:pt x="192405" y="10477"/>
                  </a:lnTo>
                  <a:lnTo>
                    <a:pt x="188595" y="6191"/>
                  </a:lnTo>
                  <a:lnTo>
                    <a:pt x="187643" y="4286"/>
                  </a:lnTo>
                  <a:lnTo>
                    <a:pt x="188595" y="2381"/>
                  </a:lnTo>
                  <a:lnTo>
                    <a:pt x="190024" y="952"/>
                  </a:lnTo>
                  <a:lnTo>
                    <a:pt x="190024" y="476"/>
                  </a:lnTo>
                  <a:lnTo>
                    <a:pt x="189072" y="0"/>
                  </a:lnTo>
                  <a:lnTo>
                    <a:pt x="182404" y="1905"/>
                  </a:lnTo>
                  <a:lnTo>
                    <a:pt x="175736" y="4286"/>
                  </a:lnTo>
                  <a:lnTo>
                    <a:pt x="173355" y="4286"/>
                  </a:lnTo>
                  <a:lnTo>
                    <a:pt x="170974" y="3810"/>
                  </a:lnTo>
                  <a:lnTo>
                    <a:pt x="167640" y="3810"/>
                  </a:lnTo>
                  <a:lnTo>
                    <a:pt x="164306" y="4286"/>
                  </a:lnTo>
                  <a:lnTo>
                    <a:pt x="158115" y="4763"/>
                  </a:lnTo>
                  <a:lnTo>
                    <a:pt x="154305" y="6667"/>
                  </a:lnTo>
                  <a:lnTo>
                    <a:pt x="151924" y="10001"/>
                  </a:lnTo>
                  <a:lnTo>
                    <a:pt x="150495" y="12859"/>
                  </a:lnTo>
                  <a:lnTo>
                    <a:pt x="149543" y="13811"/>
                  </a:lnTo>
                  <a:lnTo>
                    <a:pt x="147161" y="14288"/>
                  </a:lnTo>
                  <a:lnTo>
                    <a:pt x="143828" y="13811"/>
                  </a:lnTo>
                  <a:lnTo>
                    <a:pt x="141447" y="12859"/>
                  </a:lnTo>
                  <a:lnTo>
                    <a:pt x="139065" y="10477"/>
                  </a:lnTo>
                  <a:lnTo>
                    <a:pt x="135255" y="10001"/>
                  </a:lnTo>
                  <a:lnTo>
                    <a:pt x="131922" y="10001"/>
                  </a:lnTo>
                  <a:lnTo>
                    <a:pt x="130969" y="9525"/>
                  </a:lnTo>
                  <a:lnTo>
                    <a:pt x="129540" y="15240"/>
                  </a:lnTo>
                  <a:lnTo>
                    <a:pt x="129064" y="18097"/>
                  </a:lnTo>
                  <a:lnTo>
                    <a:pt x="130493" y="20002"/>
                  </a:lnTo>
                  <a:lnTo>
                    <a:pt x="130493" y="21431"/>
                  </a:lnTo>
                  <a:lnTo>
                    <a:pt x="130016" y="22860"/>
                  </a:lnTo>
                  <a:lnTo>
                    <a:pt x="127635" y="22860"/>
                  </a:lnTo>
                  <a:lnTo>
                    <a:pt x="124778" y="21907"/>
                  </a:lnTo>
                  <a:lnTo>
                    <a:pt x="122397" y="19526"/>
                  </a:lnTo>
                  <a:lnTo>
                    <a:pt x="120491" y="20002"/>
                  </a:lnTo>
                  <a:lnTo>
                    <a:pt x="118586" y="20479"/>
                  </a:lnTo>
                  <a:lnTo>
                    <a:pt x="117634" y="22860"/>
                  </a:lnTo>
                  <a:lnTo>
                    <a:pt x="116681" y="25717"/>
                  </a:lnTo>
                  <a:lnTo>
                    <a:pt x="117157" y="27146"/>
                  </a:lnTo>
                  <a:lnTo>
                    <a:pt x="118586" y="28099"/>
                  </a:lnTo>
                  <a:lnTo>
                    <a:pt x="119539" y="30480"/>
                  </a:lnTo>
                  <a:lnTo>
                    <a:pt x="120015" y="33814"/>
                  </a:lnTo>
                  <a:lnTo>
                    <a:pt x="120491" y="35242"/>
                  </a:lnTo>
                  <a:lnTo>
                    <a:pt x="120015" y="35719"/>
                  </a:lnTo>
                  <a:lnTo>
                    <a:pt x="118586" y="36195"/>
                  </a:lnTo>
                  <a:lnTo>
                    <a:pt x="117157" y="35719"/>
                  </a:lnTo>
                  <a:lnTo>
                    <a:pt x="114776" y="31909"/>
                  </a:lnTo>
                  <a:lnTo>
                    <a:pt x="113824" y="30480"/>
                  </a:lnTo>
                  <a:lnTo>
                    <a:pt x="111919" y="30004"/>
                  </a:lnTo>
                  <a:lnTo>
                    <a:pt x="108585" y="30956"/>
                  </a:lnTo>
                  <a:lnTo>
                    <a:pt x="103347" y="32861"/>
                  </a:lnTo>
                  <a:lnTo>
                    <a:pt x="101441" y="32861"/>
                  </a:lnTo>
                  <a:lnTo>
                    <a:pt x="99536" y="32385"/>
                  </a:lnTo>
                  <a:lnTo>
                    <a:pt x="98107" y="30480"/>
                  </a:lnTo>
                  <a:lnTo>
                    <a:pt x="96679" y="27146"/>
                  </a:lnTo>
                  <a:lnTo>
                    <a:pt x="96203" y="24765"/>
                  </a:lnTo>
                  <a:lnTo>
                    <a:pt x="95250" y="24765"/>
                  </a:lnTo>
                  <a:lnTo>
                    <a:pt x="91916" y="24289"/>
                  </a:lnTo>
                  <a:lnTo>
                    <a:pt x="90488" y="25241"/>
                  </a:lnTo>
                  <a:lnTo>
                    <a:pt x="90488" y="28575"/>
                  </a:lnTo>
                  <a:lnTo>
                    <a:pt x="90011" y="32861"/>
                  </a:lnTo>
                  <a:lnTo>
                    <a:pt x="88582" y="35719"/>
                  </a:lnTo>
                  <a:lnTo>
                    <a:pt x="84297" y="40481"/>
                  </a:lnTo>
                  <a:lnTo>
                    <a:pt x="82868" y="42863"/>
                  </a:lnTo>
                  <a:lnTo>
                    <a:pt x="82391" y="44291"/>
                  </a:lnTo>
                  <a:lnTo>
                    <a:pt x="82391" y="45720"/>
                  </a:lnTo>
                  <a:lnTo>
                    <a:pt x="82868" y="48101"/>
                  </a:lnTo>
                  <a:lnTo>
                    <a:pt x="83820" y="50482"/>
                  </a:lnTo>
                  <a:lnTo>
                    <a:pt x="82868" y="51911"/>
                  </a:lnTo>
                  <a:lnTo>
                    <a:pt x="80486" y="52388"/>
                  </a:lnTo>
                  <a:lnTo>
                    <a:pt x="78581" y="50959"/>
                  </a:lnTo>
                  <a:lnTo>
                    <a:pt x="78105" y="48577"/>
                  </a:lnTo>
                  <a:lnTo>
                    <a:pt x="74295" y="45244"/>
                  </a:lnTo>
                  <a:lnTo>
                    <a:pt x="75724" y="42386"/>
                  </a:lnTo>
                  <a:lnTo>
                    <a:pt x="75248" y="41910"/>
                  </a:lnTo>
                  <a:lnTo>
                    <a:pt x="69056" y="40481"/>
                  </a:lnTo>
                  <a:lnTo>
                    <a:pt x="66675" y="38576"/>
                  </a:lnTo>
                  <a:lnTo>
                    <a:pt x="62865" y="34766"/>
                  </a:lnTo>
                  <a:lnTo>
                    <a:pt x="62389" y="33338"/>
                  </a:lnTo>
                  <a:lnTo>
                    <a:pt x="62389" y="28099"/>
                  </a:lnTo>
                  <a:lnTo>
                    <a:pt x="62389" y="26670"/>
                  </a:lnTo>
                  <a:lnTo>
                    <a:pt x="61913" y="26194"/>
                  </a:lnTo>
                  <a:lnTo>
                    <a:pt x="60007" y="26194"/>
                  </a:lnTo>
                  <a:lnTo>
                    <a:pt x="57626" y="28099"/>
                  </a:lnTo>
                  <a:lnTo>
                    <a:pt x="55245" y="30956"/>
                  </a:lnTo>
                  <a:lnTo>
                    <a:pt x="50482" y="33814"/>
                  </a:lnTo>
                  <a:lnTo>
                    <a:pt x="50006" y="34290"/>
                  </a:lnTo>
                  <a:lnTo>
                    <a:pt x="51435" y="37147"/>
                  </a:lnTo>
                  <a:lnTo>
                    <a:pt x="51435" y="38100"/>
                  </a:lnTo>
                  <a:lnTo>
                    <a:pt x="47625" y="42863"/>
                  </a:lnTo>
                  <a:lnTo>
                    <a:pt x="46673" y="44291"/>
                  </a:lnTo>
                  <a:lnTo>
                    <a:pt x="41910" y="47149"/>
                  </a:lnTo>
                  <a:lnTo>
                    <a:pt x="39529" y="48101"/>
                  </a:lnTo>
                  <a:lnTo>
                    <a:pt x="32861" y="46196"/>
                  </a:lnTo>
                  <a:lnTo>
                    <a:pt x="30956" y="45720"/>
                  </a:lnTo>
                  <a:lnTo>
                    <a:pt x="28099" y="47149"/>
                  </a:lnTo>
                  <a:lnTo>
                    <a:pt x="23813" y="48577"/>
                  </a:lnTo>
                  <a:lnTo>
                    <a:pt x="17145" y="50006"/>
                  </a:lnTo>
                  <a:lnTo>
                    <a:pt x="14764" y="49054"/>
                  </a:lnTo>
                  <a:lnTo>
                    <a:pt x="13811" y="48101"/>
                  </a:lnTo>
                  <a:lnTo>
                    <a:pt x="10954" y="50482"/>
                  </a:lnTo>
                  <a:lnTo>
                    <a:pt x="6191" y="52864"/>
                  </a:lnTo>
                  <a:lnTo>
                    <a:pt x="5715" y="54292"/>
                  </a:lnTo>
                  <a:lnTo>
                    <a:pt x="5715" y="55721"/>
                  </a:lnTo>
                  <a:lnTo>
                    <a:pt x="6191" y="57150"/>
                  </a:lnTo>
                  <a:lnTo>
                    <a:pt x="8573" y="58579"/>
                  </a:lnTo>
                  <a:lnTo>
                    <a:pt x="11430" y="62389"/>
                  </a:lnTo>
                  <a:lnTo>
                    <a:pt x="13335" y="65722"/>
                  </a:lnTo>
                  <a:lnTo>
                    <a:pt x="17145" y="69056"/>
                  </a:lnTo>
                  <a:lnTo>
                    <a:pt x="18098" y="70009"/>
                  </a:lnTo>
                  <a:lnTo>
                    <a:pt x="17622" y="70961"/>
                  </a:lnTo>
                  <a:lnTo>
                    <a:pt x="16669" y="72390"/>
                  </a:lnTo>
                  <a:lnTo>
                    <a:pt x="15240" y="77152"/>
                  </a:lnTo>
                  <a:lnTo>
                    <a:pt x="13811" y="78105"/>
                  </a:lnTo>
                  <a:lnTo>
                    <a:pt x="11906" y="78581"/>
                  </a:lnTo>
                  <a:lnTo>
                    <a:pt x="7144" y="81915"/>
                  </a:lnTo>
                  <a:lnTo>
                    <a:pt x="5239" y="81439"/>
                  </a:lnTo>
                  <a:lnTo>
                    <a:pt x="2381" y="81439"/>
                  </a:lnTo>
                  <a:lnTo>
                    <a:pt x="0" y="82391"/>
                  </a:lnTo>
                  <a:lnTo>
                    <a:pt x="476" y="84296"/>
                  </a:lnTo>
                  <a:lnTo>
                    <a:pt x="2381" y="86201"/>
                  </a:lnTo>
                  <a:lnTo>
                    <a:pt x="3334" y="88106"/>
                  </a:lnTo>
                  <a:lnTo>
                    <a:pt x="3810" y="90488"/>
                  </a:lnTo>
                  <a:lnTo>
                    <a:pt x="5715" y="91916"/>
                  </a:lnTo>
                  <a:lnTo>
                    <a:pt x="8573" y="92869"/>
                  </a:lnTo>
                  <a:lnTo>
                    <a:pt x="10478" y="92869"/>
                  </a:lnTo>
                  <a:lnTo>
                    <a:pt x="11430" y="93345"/>
                  </a:lnTo>
                  <a:lnTo>
                    <a:pt x="11906" y="94297"/>
                  </a:lnTo>
                  <a:lnTo>
                    <a:pt x="13335" y="99060"/>
                  </a:lnTo>
                  <a:lnTo>
                    <a:pt x="12382" y="100013"/>
                  </a:lnTo>
                  <a:lnTo>
                    <a:pt x="10954" y="100489"/>
                  </a:lnTo>
                  <a:lnTo>
                    <a:pt x="10001" y="102394"/>
                  </a:lnTo>
                  <a:lnTo>
                    <a:pt x="8097" y="105251"/>
                  </a:lnTo>
                  <a:lnTo>
                    <a:pt x="7144" y="107632"/>
                  </a:lnTo>
                  <a:lnTo>
                    <a:pt x="8573" y="109538"/>
                  </a:lnTo>
                  <a:lnTo>
                    <a:pt x="9049" y="110966"/>
                  </a:lnTo>
                  <a:lnTo>
                    <a:pt x="8573" y="112395"/>
                  </a:lnTo>
                  <a:lnTo>
                    <a:pt x="9525" y="114776"/>
                  </a:lnTo>
                  <a:lnTo>
                    <a:pt x="11906" y="117157"/>
                  </a:lnTo>
                  <a:lnTo>
                    <a:pt x="18098" y="120491"/>
                  </a:lnTo>
                  <a:lnTo>
                    <a:pt x="23813" y="123349"/>
                  </a:lnTo>
                  <a:lnTo>
                    <a:pt x="25718" y="123825"/>
                  </a:lnTo>
                  <a:lnTo>
                    <a:pt x="33338" y="121920"/>
                  </a:lnTo>
                  <a:lnTo>
                    <a:pt x="34766" y="121920"/>
                  </a:lnTo>
                  <a:lnTo>
                    <a:pt x="35719" y="123825"/>
                  </a:lnTo>
                  <a:lnTo>
                    <a:pt x="36195" y="125254"/>
                  </a:lnTo>
                  <a:lnTo>
                    <a:pt x="35243" y="127159"/>
                  </a:lnTo>
                  <a:lnTo>
                    <a:pt x="33338" y="130016"/>
                  </a:lnTo>
                  <a:lnTo>
                    <a:pt x="30956" y="132397"/>
                  </a:lnTo>
                  <a:lnTo>
                    <a:pt x="29528" y="134302"/>
                  </a:lnTo>
                  <a:lnTo>
                    <a:pt x="30004" y="136207"/>
                  </a:lnTo>
                  <a:lnTo>
                    <a:pt x="30004" y="138589"/>
                  </a:lnTo>
                  <a:lnTo>
                    <a:pt x="38100" y="137160"/>
                  </a:lnTo>
                  <a:lnTo>
                    <a:pt x="47149" y="134302"/>
                  </a:lnTo>
                  <a:lnTo>
                    <a:pt x="49530" y="132397"/>
                  </a:lnTo>
                  <a:lnTo>
                    <a:pt x="56674" y="123349"/>
                  </a:lnTo>
                  <a:lnTo>
                    <a:pt x="65723" y="114776"/>
                  </a:lnTo>
                  <a:lnTo>
                    <a:pt x="72866" y="111442"/>
                  </a:lnTo>
                  <a:lnTo>
                    <a:pt x="78581" y="111919"/>
                  </a:lnTo>
                  <a:lnTo>
                    <a:pt x="87630" y="115252"/>
                  </a:lnTo>
                  <a:lnTo>
                    <a:pt x="90964" y="115252"/>
                  </a:lnTo>
                  <a:lnTo>
                    <a:pt x="106204" y="124301"/>
                  </a:lnTo>
                  <a:lnTo>
                    <a:pt x="117157" y="127635"/>
                  </a:lnTo>
                  <a:lnTo>
                    <a:pt x="121920" y="130492"/>
                  </a:lnTo>
                  <a:lnTo>
                    <a:pt x="123825" y="134302"/>
                  </a:lnTo>
                  <a:lnTo>
                    <a:pt x="126206" y="148114"/>
                  </a:lnTo>
                  <a:lnTo>
                    <a:pt x="130493" y="153829"/>
                  </a:lnTo>
                  <a:lnTo>
                    <a:pt x="132874" y="160496"/>
                  </a:lnTo>
                  <a:lnTo>
                    <a:pt x="133350" y="162877"/>
                  </a:lnTo>
                  <a:lnTo>
                    <a:pt x="132874" y="165735"/>
                  </a:lnTo>
                  <a:lnTo>
                    <a:pt x="132874" y="169545"/>
                  </a:lnTo>
                  <a:lnTo>
                    <a:pt x="135255" y="170021"/>
                  </a:lnTo>
                  <a:lnTo>
                    <a:pt x="137160" y="170021"/>
                  </a:lnTo>
                  <a:lnTo>
                    <a:pt x="139541" y="170974"/>
                  </a:lnTo>
                  <a:lnTo>
                    <a:pt x="140494" y="172402"/>
                  </a:lnTo>
                  <a:lnTo>
                    <a:pt x="141447" y="174784"/>
                  </a:lnTo>
                  <a:lnTo>
                    <a:pt x="142875" y="176213"/>
                  </a:lnTo>
                  <a:lnTo>
                    <a:pt x="147638" y="179070"/>
                  </a:lnTo>
                  <a:lnTo>
                    <a:pt x="155257" y="187166"/>
                  </a:lnTo>
                  <a:lnTo>
                    <a:pt x="155734" y="190500"/>
                  </a:lnTo>
                  <a:lnTo>
                    <a:pt x="154305" y="190976"/>
                  </a:lnTo>
                  <a:lnTo>
                    <a:pt x="152876" y="191929"/>
                  </a:lnTo>
                  <a:lnTo>
                    <a:pt x="154305" y="192881"/>
                  </a:lnTo>
                  <a:lnTo>
                    <a:pt x="155734" y="192881"/>
                  </a:lnTo>
                  <a:lnTo>
                    <a:pt x="157639" y="191929"/>
                  </a:lnTo>
                  <a:lnTo>
                    <a:pt x="159068" y="191452"/>
                  </a:lnTo>
                  <a:lnTo>
                    <a:pt x="165735" y="193834"/>
                  </a:lnTo>
                  <a:lnTo>
                    <a:pt x="170498" y="196691"/>
                  </a:lnTo>
                  <a:lnTo>
                    <a:pt x="176213" y="204788"/>
                  </a:lnTo>
                  <a:lnTo>
                    <a:pt x="185261" y="210502"/>
                  </a:lnTo>
                  <a:lnTo>
                    <a:pt x="189548" y="215741"/>
                  </a:lnTo>
                  <a:lnTo>
                    <a:pt x="203835" y="229552"/>
                  </a:lnTo>
                  <a:lnTo>
                    <a:pt x="211455" y="231934"/>
                  </a:lnTo>
                  <a:lnTo>
                    <a:pt x="217647" y="236220"/>
                  </a:lnTo>
                  <a:lnTo>
                    <a:pt x="218123" y="237649"/>
                  </a:lnTo>
                  <a:lnTo>
                    <a:pt x="219551" y="238601"/>
                  </a:lnTo>
                  <a:lnTo>
                    <a:pt x="222885" y="237172"/>
                  </a:lnTo>
                  <a:lnTo>
                    <a:pt x="225266" y="236696"/>
                  </a:lnTo>
                  <a:lnTo>
                    <a:pt x="229076" y="237172"/>
                  </a:lnTo>
                  <a:lnTo>
                    <a:pt x="235744" y="239077"/>
                  </a:lnTo>
                  <a:lnTo>
                    <a:pt x="239554" y="238125"/>
                  </a:lnTo>
                  <a:lnTo>
                    <a:pt x="241935" y="239077"/>
                  </a:lnTo>
                  <a:lnTo>
                    <a:pt x="246222" y="243364"/>
                  </a:lnTo>
                  <a:lnTo>
                    <a:pt x="252413" y="253841"/>
                  </a:lnTo>
                  <a:lnTo>
                    <a:pt x="252413" y="256222"/>
                  </a:lnTo>
                  <a:lnTo>
                    <a:pt x="253365" y="257175"/>
                  </a:lnTo>
                  <a:lnTo>
                    <a:pt x="254318" y="255746"/>
                  </a:lnTo>
                  <a:lnTo>
                    <a:pt x="255747" y="256222"/>
                  </a:lnTo>
                  <a:lnTo>
                    <a:pt x="261461" y="256699"/>
                  </a:lnTo>
                  <a:lnTo>
                    <a:pt x="265748" y="258604"/>
                  </a:lnTo>
                  <a:lnTo>
                    <a:pt x="266700" y="260032"/>
                  </a:lnTo>
                  <a:lnTo>
                    <a:pt x="262414" y="265271"/>
                  </a:lnTo>
                  <a:lnTo>
                    <a:pt x="263843" y="265271"/>
                  </a:lnTo>
                  <a:lnTo>
                    <a:pt x="266224" y="263842"/>
                  </a:lnTo>
                  <a:lnTo>
                    <a:pt x="269557" y="264319"/>
                  </a:lnTo>
                  <a:lnTo>
                    <a:pt x="271463" y="263366"/>
                  </a:lnTo>
                  <a:lnTo>
                    <a:pt x="276701" y="262414"/>
                  </a:lnTo>
                  <a:lnTo>
                    <a:pt x="279082" y="263842"/>
                  </a:lnTo>
                  <a:lnTo>
                    <a:pt x="281464" y="266700"/>
                  </a:lnTo>
                  <a:lnTo>
                    <a:pt x="282893" y="270034"/>
                  </a:lnTo>
                  <a:lnTo>
                    <a:pt x="284322" y="273844"/>
                  </a:lnTo>
                  <a:lnTo>
                    <a:pt x="282416" y="276701"/>
                  </a:lnTo>
                  <a:lnTo>
                    <a:pt x="282416" y="278606"/>
                  </a:lnTo>
                  <a:lnTo>
                    <a:pt x="283369" y="279559"/>
                  </a:lnTo>
                  <a:lnTo>
                    <a:pt x="295275" y="286226"/>
                  </a:lnTo>
                  <a:lnTo>
                    <a:pt x="298609" y="286702"/>
                  </a:lnTo>
                  <a:lnTo>
                    <a:pt x="305276" y="286702"/>
                  </a:lnTo>
                  <a:lnTo>
                    <a:pt x="309086" y="289084"/>
                  </a:lnTo>
                  <a:lnTo>
                    <a:pt x="311468" y="293846"/>
                  </a:lnTo>
                  <a:lnTo>
                    <a:pt x="314325" y="303371"/>
                  </a:lnTo>
                  <a:lnTo>
                    <a:pt x="320040" y="314325"/>
                  </a:lnTo>
                  <a:lnTo>
                    <a:pt x="321469" y="322897"/>
                  </a:lnTo>
                  <a:lnTo>
                    <a:pt x="322898" y="327660"/>
                  </a:lnTo>
                  <a:lnTo>
                    <a:pt x="326231" y="330994"/>
                  </a:lnTo>
                  <a:lnTo>
                    <a:pt x="325755" y="338138"/>
                  </a:lnTo>
                  <a:lnTo>
                    <a:pt x="321469" y="339090"/>
                  </a:lnTo>
                  <a:lnTo>
                    <a:pt x="318135" y="340042"/>
                  </a:lnTo>
                  <a:lnTo>
                    <a:pt x="316706" y="341471"/>
                  </a:lnTo>
                  <a:lnTo>
                    <a:pt x="315278" y="343853"/>
                  </a:lnTo>
                  <a:lnTo>
                    <a:pt x="316230" y="349091"/>
                  </a:lnTo>
                  <a:lnTo>
                    <a:pt x="313373" y="356235"/>
                  </a:lnTo>
                  <a:lnTo>
                    <a:pt x="309086" y="357664"/>
                  </a:lnTo>
                  <a:lnTo>
                    <a:pt x="307181" y="360997"/>
                  </a:lnTo>
                  <a:lnTo>
                    <a:pt x="307181" y="366713"/>
                  </a:lnTo>
                  <a:lnTo>
                    <a:pt x="310039" y="370522"/>
                  </a:lnTo>
                  <a:lnTo>
                    <a:pt x="321469" y="370522"/>
                  </a:lnTo>
                  <a:lnTo>
                    <a:pt x="323374" y="367665"/>
                  </a:lnTo>
                  <a:lnTo>
                    <a:pt x="324326" y="364807"/>
                  </a:lnTo>
                  <a:lnTo>
                    <a:pt x="329089" y="358616"/>
                  </a:lnTo>
                  <a:lnTo>
                    <a:pt x="338138" y="352425"/>
                  </a:lnTo>
                  <a:lnTo>
                    <a:pt x="339090" y="349091"/>
                  </a:lnTo>
                  <a:lnTo>
                    <a:pt x="338614" y="340519"/>
                  </a:lnTo>
                  <a:lnTo>
                    <a:pt x="340519" y="337185"/>
                  </a:lnTo>
                  <a:lnTo>
                    <a:pt x="345281" y="333851"/>
                  </a:lnTo>
                  <a:lnTo>
                    <a:pt x="351949" y="331946"/>
                  </a:lnTo>
                  <a:lnTo>
                    <a:pt x="357188" y="332899"/>
                  </a:lnTo>
                  <a:lnTo>
                    <a:pt x="359569" y="329565"/>
                  </a:lnTo>
                  <a:lnTo>
                    <a:pt x="357664" y="324326"/>
                  </a:lnTo>
                  <a:lnTo>
                    <a:pt x="357188" y="314801"/>
                  </a:lnTo>
                  <a:lnTo>
                    <a:pt x="353378" y="310991"/>
                  </a:lnTo>
                  <a:lnTo>
                    <a:pt x="347663" y="307181"/>
                  </a:lnTo>
                  <a:lnTo>
                    <a:pt x="340043" y="304800"/>
                  </a:lnTo>
                  <a:lnTo>
                    <a:pt x="337661" y="300514"/>
                  </a:lnTo>
                  <a:lnTo>
                    <a:pt x="338138" y="296227"/>
                  </a:lnTo>
                  <a:lnTo>
                    <a:pt x="342900" y="285274"/>
                  </a:lnTo>
                  <a:lnTo>
                    <a:pt x="347663" y="277654"/>
                  </a:lnTo>
                  <a:lnTo>
                    <a:pt x="351949" y="272415"/>
                  </a:lnTo>
                  <a:lnTo>
                    <a:pt x="355282" y="270034"/>
                  </a:lnTo>
                  <a:lnTo>
                    <a:pt x="360522" y="270510"/>
                  </a:lnTo>
                  <a:lnTo>
                    <a:pt x="361950" y="270986"/>
                  </a:lnTo>
                  <a:lnTo>
                    <a:pt x="362903" y="272891"/>
                  </a:lnTo>
                  <a:lnTo>
                    <a:pt x="363379" y="274320"/>
                  </a:lnTo>
                  <a:lnTo>
                    <a:pt x="368141" y="276701"/>
                  </a:lnTo>
                  <a:lnTo>
                    <a:pt x="370999" y="277654"/>
                  </a:lnTo>
                  <a:lnTo>
                    <a:pt x="384334" y="279082"/>
                  </a:lnTo>
                  <a:lnTo>
                    <a:pt x="391478" y="292894"/>
                  </a:lnTo>
                  <a:lnTo>
                    <a:pt x="396240" y="296227"/>
                  </a:lnTo>
                  <a:lnTo>
                    <a:pt x="400526" y="297656"/>
                  </a:lnTo>
                  <a:lnTo>
                    <a:pt x="402431" y="294322"/>
                  </a:lnTo>
                  <a:lnTo>
                    <a:pt x="403384" y="290989"/>
                  </a:lnTo>
                  <a:lnTo>
                    <a:pt x="405765" y="286226"/>
                  </a:lnTo>
                  <a:lnTo>
                    <a:pt x="403384" y="282892"/>
                  </a:lnTo>
                  <a:close/>
                  <a:moveTo>
                    <a:pt x="302895" y="359092"/>
                  </a:moveTo>
                  <a:lnTo>
                    <a:pt x="297656" y="361950"/>
                  </a:lnTo>
                  <a:lnTo>
                    <a:pt x="295751" y="361474"/>
                  </a:lnTo>
                  <a:lnTo>
                    <a:pt x="293847" y="362426"/>
                  </a:lnTo>
                  <a:lnTo>
                    <a:pt x="292418" y="364331"/>
                  </a:lnTo>
                  <a:lnTo>
                    <a:pt x="290513" y="364807"/>
                  </a:lnTo>
                  <a:lnTo>
                    <a:pt x="285750" y="364331"/>
                  </a:lnTo>
                  <a:lnTo>
                    <a:pt x="280988" y="364331"/>
                  </a:lnTo>
                  <a:lnTo>
                    <a:pt x="279082" y="364331"/>
                  </a:lnTo>
                  <a:lnTo>
                    <a:pt x="277178" y="364807"/>
                  </a:lnTo>
                  <a:lnTo>
                    <a:pt x="273844" y="367189"/>
                  </a:lnTo>
                  <a:lnTo>
                    <a:pt x="269557" y="368617"/>
                  </a:lnTo>
                  <a:lnTo>
                    <a:pt x="266700" y="368617"/>
                  </a:lnTo>
                  <a:lnTo>
                    <a:pt x="262414" y="369570"/>
                  </a:lnTo>
                  <a:lnTo>
                    <a:pt x="254318" y="368617"/>
                  </a:lnTo>
                  <a:lnTo>
                    <a:pt x="250507" y="369094"/>
                  </a:lnTo>
                  <a:lnTo>
                    <a:pt x="245269" y="370999"/>
                  </a:lnTo>
                  <a:lnTo>
                    <a:pt x="243364" y="370999"/>
                  </a:lnTo>
                  <a:lnTo>
                    <a:pt x="241459" y="370522"/>
                  </a:lnTo>
                  <a:lnTo>
                    <a:pt x="234791" y="366713"/>
                  </a:lnTo>
                  <a:lnTo>
                    <a:pt x="232886" y="366236"/>
                  </a:lnTo>
                  <a:lnTo>
                    <a:pt x="230981" y="365760"/>
                  </a:lnTo>
                  <a:lnTo>
                    <a:pt x="230029" y="363855"/>
                  </a:lnTo>
                  <a:lnTo>
                    <a:pt x="228124" y="363379"/>
                  </a:lnTo>
                  <a:lnTo>
                    <a:pt x="223838" y="363379"/>
                  </a:lnTo>
                  <a:lnTo>
                    <a:pt x="220504" y="365760"/>
                  </a:lnTo>
                  <a:lnTo>
                    <a:pt x="220028" y="367665"/>
                  </a:lnTo>
                  <a:lnTo>
                    <a:pt x="216694" y="369570"/>
                  </a:lnTo>
                  <a:lnTo>
                    <a:pt x="214789" y="370046"/>
                  </a:lnTo>
                  <a:lnTo>
                    <a:pt x="212884" y="369094"/>
                  </a:lnTo>
                  <a:lnTo>
                    <a:pt x="209074" y="364331"/>
                  </a:lnTo>
                  <a:lnTo>
                    <a:pt x="208122" y="365760"/>
                  </a:lnTo>
                  <a:lnTo>
                    <a:pt x="206693" y="367189"/>
                  </a:lnTo>
                  <a:lnTo>
                    <a:pt x="204788" y="368141"/>
                  </a:lnTo>
                  <a:lnTo>
                    <a:pt x="202882" y="369570"/>
                  </a:lnTo>
                  <a:lnTo>
                    <a:pt x="200978" y="373856"/>
                  </a:lnTo>
                  <a:lnTo>
                    <a:pt x="199073" y="378619"/>
                  </a:lnTo>
                  <a:lnTo>
                    <a:pt x="199549" y="380524"/>
                  </a:lnTo>
                  <a:lnTo>
                    <a:pt x="201930" y="384810"/>
                  </a:lnTo>
                  <a:lnTo>
                    <a:pt x="205740" y="387667"/>
                  </a:lnTo>
                  <a:lnTo>
                    <a:pt x="207645" y="388620"/>
                  </a:lnTo>
                  <a:lnTo>
                    <a:pt x="209550" y="388620"/>
                  </a:lnTo>
                  <a:lnTo>
                    <a:pt x="213360" y="388144"/>
                  </a:lnTo>
                  <a:lnTo>
                    <a:pt x="215265" y="388144"/>
                  </a:lnTo>
                  <a:lnTo>
                    <a:pt x="219075" y="390525"/>
                  </a:lnTo>
                  <a:lnTo>
                    <a:pt x="223361" y="391478"/>
                  </a:lnTo>
                  <a:lnTo>
                    <a:pt x="225266" y="392430"/>
                  </a:lnTo>
                  <a:lnTo>
                    <a:pt x="226695" y="393859"/>
                  </a:lnTo>
                  <a:lnTo>
                    <a:pt x="230029" y="396240"/>
                  </a:lnTo>
                  <a:lnTo>
                    <a:pt x="237649" y="400050"/>
                  </a:lnTo>
                  <a:lnTo>
                    <a:pt x="244793" y="404813"/>
                  </a:lnTo>
                  <a:lnTo>
                    <a:pt x="248126" y="406241"/>
                  </a:lnTo>
                  <a:lnTo>
                    <a:pt x="251936" y="405765"/>
                  </a:lnTo>
                  <a:lnTo>
                    <a:pt x="255747" y="405765"/>
                  </a:lnTo>
                  <a:lnTo>
                    <a:pt x="259556" y="408146"/>
                  </a:lnTo>
                  <a:lnTo>
                    <a:pt x="263366" y="411004"/>
                  </a:lnTo>
                  <a:lnTo>
                    <a:pt x="268129" y="417671"/>
                  </a:lnTo>
                  <a:lnTo>
                    <a:pt x="270034" y="418624"/>
                  </a:lnTo>
                  <a:lnTo>
                    <a:pt x="271939" y="419100"/>
                  </a:lnTo>
                  <a:lnTo>
                    <a:pt x="277654" y="421481"/>
                  </a:lnTo>
                  <a:lnTo>
                    <a:pt x="281464" y="421005"/>
                  </a:lnTo>
                  <a:lnTo>
                    <a:pt x="285274" y="421957"/>
                  </a:lnTo>
                  <a:lnTo>
                    <a:pt x="289084" y="421957"/>
                  </a:lnTo>
                  <a:lnTo>
                    <a:pt x="289084" y="420053"/>
                  </a:lnTo>
                  <a:lnTo>
                    <a:pt x="288607" y="418147"/>
                  </a:lnTo>
                  <a:lnTo>
                    <a:pt x="289084" y="416242"/>
                  </a:lnTo>
                  <a:lnTo>
                    <a:pt x="290036" y="414338"/>
                  </a:lnTo>
                  <a:lnTo>
                    <a:pt x="291465" y="412432"/>
                  </a:lnTo>
                  <a:lnTo>
                    <a:pt x="295275" y="409575"/>
                  </a:lnTo>
                  <a:lnTo>
                    <a:pt x="295275" y="408146"/>
                  </a:lnTo>
                  <a:lnTo>
                    <a:pt x="294799" y="406717"/>
                  </a:lnTo>
                  <a:lnTo>
                    <a:pt x="292894" y="405289"/>
                  </a:lnTo>
                  <a:lnTo>
                    <a:pt x="290989" y="402431"/>
                  </a:lnTo>
                  <a:lnTo>
                    <a:pt x="292894" y="401003"/>
                  </a:lnTo>
                  <a:lnTo>
                    <a:pt x="291465" y="399574"/>
                  </a:lnTo>
                  <a:lnTo>
                    <a:pt x="290036" y="398621"/>
                  </a:lnTo>
                  <a:lnTo>
                    <a:pt x="289084" y="397669"/>
                  </a:lnTo>
                  <a:lnTo>
                    <a:pt x="288607" y="396240"/>
                  </a:lnTo>
                  <a:lnTo>
                    <a:pt x="288607" y="392906"/>
                  </a:lnTo>
                  <a:lnTo>
                    <a:pt x="289560" y="390049"/>
                  </a:lnTo>
                  <a:lnTo>
                    <a:pt x="290513" y="387667"/>
                  </a:lnTo>
                  <a:lnTo>
                    <a:pt x="291465" y="385286"/>
                  </a:lnTo>
                  <a:lnTo>
                    <a:pt x="291941" y="382429"/>
                  </a:lnTo>
                  <a:lnTo>
                    <a:pt x="292894" y="380047"/>
                  </a:lnTo>
                  <a:lnTo>
                    <a:pt x="300990" y="369094"/>
                  </a:lnTo>
                  <a:lnTo>
                    <a:pt x="301943" y="367189"/>
                  </a:lnTo>
                  <a:lnTo>
                    <a:pt x="304324" y="362903"/>
                  </a:lnTo>
                  <a:lnTo>
                    <a:pt x="306229" y="360997"/>
                  </a:lnTo>
                  <a:lnTo>
                    <a:pt x="303848" y="360045"/>
                  </a:lnTo>
                  <a:lnTo>
                    <a:pt x="302895" y="359092"/>
                  </a:lnTo>
                  <a:close/>
                </a:path>
              </a:pathLst>
            </a:custGeom>
            <a:grpFill/>
            <a:ln w="3175" cap="flat">
              <a:solidFill>
                <a:schemeClr val="bg1">
                  <a:lumMod val="75000"/>
                </a:scheme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" name="Freeform: Shape 380">
              <a:extLst>
                <a:ext uri="{FF2B5EF4-FFF2-40B4-BE49-F238E27FC236}">
                  <a16:creationId xmlns:a16="http://schemas.microsoft.com/office/drawing/2014/main" id="{096DAB8A-D371-3B3A-8035-F654DE35B1E4}"/>
                </a:ext>
              </a:extLst>
            </p:cNvPr>
            <p:cNvSpPr/>
            <p:nvPr/>
          </p:nvSpPr>
          <p:spPr>
            <a:xfrm>
              <a:off x="4886801" y="1642109"/>
              <a:ext cx="371475" cy="171449"/>
            </a:xfrm>
            <a:custGeom>
              <a:avLst/>
              <a:gdLst>
                <a:gd name="connsiteX0" fmla="*/ 371475 w 371475"/>
                <a:gd name="connsiteY0" fmla="*/ 78105 h 171449"/>
                <a:gd name="connsiteX1" fmla="*/ 370523 w 371475"/>
                <a:gd name="connsiteY1" fmla="*/ 77152 h 171449"/>
                <a:gd name="connsiteX2" fmla="*/ 364807 w 371475"/>
                <a:gd name="connsiteY2" fmla="*/ 74771 h 171449"/>
                <a:gd name="connsiteX3" fmla="*/ 366236 w 371475"/>
                <a:gd name="connsiteY3" fmla="*/ 73343 h 171449"/>
                <a:gd name="connsiteX4" fmla="*/ 367665 w 371475"/>
                <a:gd name="connsiteY4" fmla="*/ 72866 h 171449"/>
                <a:gd name="connsiteX5" fmla="*/ 368618 w 371475"/>
                <a:gd name="connsiteY5" fmla="*/ 71914 h 171449"/>
                <a:gd name="connsiteX6" fmla="*/ 368618 w 371475"/>
                <a:gd name="connsiteY6" fmla="*/ 70961 h 171449"/>
                <a:gd name="connsiteX7" fmla="*/ 368618 w 371475"/>
                <a:gd name="connsiteY7" fmla="*/ 70009 h 171449"/>
                <a:gd name="connsiteX8" fmla="*/ 368141 w 371475"/>
                <a:gd name="connsiteY8" fmla="*/ 69056 h 171449"/>
                <a:gd name="connsiteX9" fmla="*/ 365760 w 371475"/>
                <a:gd name="connsiteY9" fmla="*/ 69056 h 171449"/>
                <a:gd name="connsiteX10" fmla="*/ 364331 w 371475"/>
                <a:gd name="connsiteY10" fmla="*/ 67627 h 171449"/>
                <a:gd name="connsiteX11" fmla="*/ 362903 w 371475"/>
                <a:gd name="connsiteY11" fmla="*/ 65723 h 171449"/>
                <a:gd name="connsiteX12" fmla="*/ 363855 w 371475"/>
                <a:gd name="connsiteY12" fmla="*/ 64770 h 171449"/>
                <a:gd name="connsiteX13" fmla="*/ 366236 w 371475"/>
                <a:gd name="connsiteY13" fmla="*/ 64294 h 171449"/>
                <a:gd name="connsiteX14" fmla="*/ 367665 w 371475"/>
                <a:gd name="connsiteY14" fmla="*/ 63341 h 171449"/>
                <a:gd name="connsiteX15" fmla="*/ 368141 w 371475"/>
                <a:gd name="connsiteY15" fmla="*/ 60960 h 171449"/>
                <a:gd name="connsiteX16" fmla="*/ 369570 w 371475"/>
                <a:gd name="connsiteY16" fmla="*/ 58102 h 171449"/>
                <a:gd name="connsiteX17" fmla="*/ 369570 w 371475"/>
                <a:gd name="connsiteY17" fmla="*/ 56674 h 171449"/>
                <a:gd name="connsiteX18" fmla="*/ 367665 w 371475"/>
                <a:gd name="connsiteY18" fmla="*/ 54769 h 171449"/>
                <a:gd name="connsiteX19" fmla="*/ 366713 w 371475"/>
                <a:gd name="connsiteY19" fmla="*/ 54769 h 171449"/>
                <a:gd name="connsiteX20" fmla="*/ 363855 w 371475"/>
                <a:gd name="connsiteY20" fmla="*/ 55721 h 171449"/>
                <a:gd name="connsiteX21" fmla="*/ 361950 w 371475"/>
                <a:gd name="connsiteY21" fmla="*/ 52864 h 171449"/>
                <a:gd name="connsiteX22" fmla="*/ 358616 w 371475"/>
                <a:gd name="connsiteY22" fmla="*/ 50959 h 171449"/>
                <a:gd name="connsiteX23" fmla="*/ 350997 w 371475"/>
                <a:gd name="connsiteY23" fmla="*/ 49530 h 171449"/>
                <a:gd name="connsiteX24" fmla="*/ 346234 w 371475"/>
                <a:gd name="connsiteY24" fmla="*/ 50482 h 171449"/>
                <a:gd name="connsiteX25" fmla="*/ 340519 w 371475"/>
                <a:gd name="connsiteY25" fmla="*/ 53340 h 171449"/>
                <a:gd name="connsiteX26" fmla="*/ 345281 w 371475"/>
                <a:gd name="connsiteY26" fmla="*/ 48577 h 171449"/>
                <a:gd name="connsiteX27" fmla="*/ 345757 w 371475"/>
                <a:gd name="connsiteY27" fmla="*/ 47149 h 171449"/>
                <a:gd name="connsiteX28" fmla="*/ 344329 w 371475"/>
                <a:gd name="connsiteY28" fmla="*/ 45720 h 171449"/>
                <a:gd name="connsiteX29" fmla="*/ 343853 w 371475"/>
                <a:gd name="connsiteY29" fmla="*/ 44291 h 171449"/>
                <a:gd name="connsiteX30" fmla="*/ 343853 w 371475"/>
                <a:gd name="connsiteY30" fmla="*/ 42386 h 171449"/>
                <a:gd name="connsiteX31" fmla="*/ 343376 w 371475"/>
                <a:gd name="connsiteY31" fmla="*/ 41434 h 171449"/>
                <a:gd name="connsiteX32" fmla="*/ 341948 w 371475"/>
                <a:gd name="connsiteY32" fmla="*/ 41434 h 171449"/>
                <a:gd name="connsiteX33" fmla="*/ 330518 w 371475"/>
                <a:gd name="connsiteY33" fmla="*/ 43339 h 171449"/>
                <a:gd name="connsiteX34" fmla="*/ 328136 w 371475"/>
                <a:gd name="connsiteY34" fmla="*/ 42862 h 171449"/>
                <a:gd name="connsiteX35" fmla="*/ 328136 w 371475"/>
                <a:gd name="connsiteY35" fmla="*/ 41910 h 171449"/>
                <a:gd name="connsiteX36" fmla="*/ 330994 w 371475"/>
                <a:gd name="connsiteY36" fmla="*/ 39052 h 171449"/>
                <a:gd name="connsiteX37" fmla="*/ 332899 w 371475"/>
                <a:gd name="connsiteY37" fmla="*/ 35242 h 171449"/>
                <a:gd name="connsiteX38" fmla="*/ 333851 w 371475"/>
                <a:gd name="connsiteY38" fmla="*/ 31909 h 171449"/>
                <a:gd name="connsiteX39" fmla="*/ 333375 w 371475"/>
                <a:gd name="connsiteY39" fmla="*/ 30480 h 171449"/>
                <a:gd name="connsiteX40" fmla="*/ 332899 w 371475"/>
                <a:gd name="connsiteY40" fmla="*/ 28575 h 171449"/>
                <a:gd name="connsiteX41" fmla="*/ 331470 w 371475"/>
                <a:gd name="connsiteY41" fmla="*/ 26670 h 171449"/>
                <a:gd name="connsiteX42" fmla="*/ 329565 w 371475"/>
                <a:gd name="connsiteY42" fmla="*/ 26194 h 171449"/>
                <a:gd name="connsiteX43" fmla="*/ 326231 w 371475"/>
                <a:gd name="connsiteY43" fmla="*/ 27623 h 171449"/>
                <a:gd name="connsiteX44" fmla="*/ 321945 w 371475"/>
                <a:gd name="connsiteY44" fmla="*/ 26194 h 171449"/>
                <a:gd name="connsiteX45" fmla="*/ 318611 w 371475"/>
                <a:gd name="connsiteY45" fmla="*/ 23813 h 171449"/>
                <a:gd name="connsiteX46" fmla="*/ 318611 w 371475"/>
                <a:gd name="connsiteY46" fmla="*/ 22860 h 171449"/>
                <a:gd name="connsiteX47" fmla="*/ 321469 w 371475"/>
                <a:gd name="connsiteY47" fmla="*/ 19526 h 171449"/>
                <a:gd name="connsiteX48" fmla="*/ 325279 w 371475"/>
                <a:gd name="connsiteY48" fmla="*/ 13811 h 171449"/>
                <a:gd name="connsiteX49" fmla="*/ 329565 w 371475"/>
                <a:gd name="connsiteY49" fmla="*/ 10954 h 171449"/>
                <a:gd name="connsiteX50" fmla="*/ 332423 w 371475"/>
                <a:gd name="connsiteY50" fmla="*/ 10477 h 171449"/>
                <a:gd name="connsiteX51" fmla="*/ 336232 w 371475"/>
                <a:gd name="connsiteY51" fmla="*/ 8573 h 171449"/>
                <a:gd name="connsiteX52" fmla="*/ 336232 w 371475"/>
                <a:gd name="connsiteY52" fmla="*/ 8096 h 171449"/>
                <a:gd name="connsiteX53" fmla="*/ 333375 w 371475"/>
                <a:gd name="connsiteY53" fmla="*/ 8573 h 171449"/>
                <a:gd name="connsiteX54" fmla="*/ 327184 w 371475"/>
                <a:gd name="connsiteY54" fmla="*/ 8096 h 171449"/>
                <a:gd name="connsiteX55" fmla="*/ 323374 w 371475"/>
                <a:gd name="connsiteY55" fmla="*/ 9525 h 171449"/>
                <a:gd name="connsiteX56" fmla="*/ 317182 w 371475"/>
                <a:gd name="connsiteY56" fmla="*/ 13811 h 171449"/>
                <a:gd name="connsiteX57" fmla="*/ 314325 w 371475"/>
                <a:gd name="connsiteY57" fmla="*/ 15240 h 171449"/>
                <a:gd name="connsiteX58" fmla="*/ 307657 w 371475"/>
                <a:gd name="connsiteY58" fmla="*/ 17145 h 171449"/>
                <a:gd name="connsiteX59" fmla="*/ 303848 w 371475"/>
                <a:gd name="connsiteY59" fmla="*/ 16669 h 171449"/>
                <a:gd name="connsiteX60" fmla="*/ 300514 w 371475"/>
                <a:gd name="connsiteY60" fmla="*/ 15240 h 171449"/>
                <a:gd name="connsiteX61" fmla="*/ 298609 w 371475"/>
                <a:gd name="connsiteY61" fmla="*/ 13811 h 171449"/>
                <a:gd name="connsiteX62" fmla="*/ 298132 w 371475"/>
                <a:gd name="connsiteY62" fmla="*/ 9525 h 171449"/>
                <a:gd name="connsiteX63" fmla="*/ 296704 w 371475"/>
                <a:gd name="connsiteY63" fmla="*/ 7620 h 171449"/>
                <a:gd name="connsiteX64" fmla="*/ 293370 w 371475"/>
                <a:gd name="connsiteY64" fmla="*/ 5239 h 171449"/>
                <a:gd name="connsiteX65" fmla="*/ 289084 w 371475"/>
                <a:gd name="connsiteY65" fmla="*/ 952 h 171449"/>
                <a:gd name="connsiteX66" fmla="*/ 287179 w 371475"/>
                <a:gd name="connsiteY66" fmla="*/ 0 h 171449"/>
                <a:gd name="connsiteX67" fmla="*/ 280035 w 371475"/>
                <a:gd name="connsiteY67" fmla="*/ 476 h 171449"/>
                <a:gd name="connsiteX68" fmla="*/ 271463 w 371475"/>
                <a:gd name="connsiteY68" fmla="*/ 2857 h 171449"/>
                <a:gd name="connsiteX69" fmla="*/ 270034 w 371475"/>
                <a:gd name="connsiteY69" fmla="*/ 4763 h 171449"/>
                <a:gd name="connsiteX70" fmla="*/ 273844 w 371475"/>
                <a:gd name="connsiteY70" fmla="*/ 14288 h 171449"/>
                <a:gd name="connsiteX71" fmla="*/ 273368 w 371475"/>
                <a:gd name="connsiteY71" fmla="*/ 15716 h 171449"/>
                <a:gd name="connsiteX72" fmla="*/ 271939 w 371475"/>
                <a:gd name="connsiteY72" fmla="*/ 18574 h 171449"/>
                <a:gd name="connsiteX73" fmla="*/ 267176 w 371475"/>
                <a:gd name="connsiteY73" fmla="*/ 20002 h 171449"/>
                <a:gd name="connsiteX74" fmla="*/ 262890 w 371475"/>
                <a:gd name="connsiteY74" fmla="*/ 22384 h 171449"/>
                <a:gd name="connsiteX75" fmla="*/ 260032 w 371475"/>
                <a:gd name="connsiteY75" fmla="*/ 22860 h 171449"/>
                <a:gd name="connsiteX76" fmla="*/ 257175 w 371475"/>
                <a:gd name="connsiteY76" fmla="*/ 21907 h 171449"/>
                <a:gd name="connsiteX77" fmla="*/ 255270 w 371475"/>
                <a:gd name="connsiteY77" fmla="*/ 20479 h 171449"/>
                <a:gd name="connsiteX78" fmla="*/ 252413 w 371475"/>
                <a:gd name="connsiteY78" fmla="*/ 18574 h 171449"/>
                <a:gd name="connsiteX79" fmla="*/ 250507 w 371475"/>
                <a:gd name="connsiteY79" fmla="*/ 18098 h 171449"/>
                <a:gd name="connsiteX80" fmla="*/ 249079 w 371475"/>
                <a:gd name="connsiteY80" fmla="*/ 18574 h 171449"/>
                <a:gd name="connsiteX81" fmla="*/ 242888 w 371475"/>
                <a:gd name="connsiteY81" fmla="*/ 24765 h 171449"/>
                <a:gd name="connsiteX82" fmla="*/ 240030 w 371475"/>
                <a:gd name="connsiteY82" fmla="*/ 28099 h 171449"/>
                <a:gd name="connsiteX83" fmla="*/ 238601 w 371475"/>
                <a:gd name="connsiteY83" fmla="*/ 29527 h 171449"/>
                <a:gd name="connsiteX84" fmla="*/ 236220 w 371475"/>
                <a:gd name="connsiteY84" fmla="*/ 30956 h 171449"/>
                <a:gd name="connsiteX85" fmla="*/ 235744 w 371475"/>
                <a:gd name="connsiteY85" fmla="*/ 31909 h 171449"/>
                <a:gd name="connsiteX86" fmla="*/ 234791 w 371475"/>
                <a:gd name="connsiteY86" fmla="*/ 31432 h 171449"/>
                <a:gd name="connsiteX87" fmla="*/ 232886 w 371475"/>
                <a:gd name="connsiteY87" fmla="*/ 29527 h 171449"/>
                <a:gd name="connsiteX88" fmla="*/ 226695 w 371475"/>
                <a:gd name="connsiteY88" fmla="*/ 23336 h 171449"/>
                <a:gd name="connsiteX89" fmla="*/ 223361 w 371475"/>
                <a:gd name="connsiteY89" fmla="*/ 21907 h 171449"/>
                <a:gd name="connsiteX90" fmla="*/ 214313 w 371475"/>
                <a:gd name="connsiteY90" fmla="*/ 20955 h 171449"/>
                <a:gd name="connsiteX91" fmla="*/ 210503 w 371475"/>
                <a:gd name="connsiteY91" fmla="*/ 20955 h 171449"/>
                <a:gd name="connsiteX92" fmla="*/ 209550 w 371475"/>
                <a:gd name="connsiteY92" fmla="*/ 22384 h 171449"/>
                <a:gd name="connsiteX93" fmla="*/ 209550 w 371475"/>
                <a:gd name="connsiteY93" fmla="*/ 24289 h 171449"/>
                <a:gd name="connsiteX94" fmla="*/ 215265 w 371475"/>
                <a:gd name="connsiteY94" fmla="*/ 35242 h 171449"/>
                <a:gd name="connsiteX95" fmla="*/ 217170 w 371475"/>
                <a:gd name="connsiteY95" fmla="*/ 39052 h 171449"/>
                <a:gd name="connsiteX96" fmla="*/ 216694 w 371475"/>
                <a:gd name="connsiteY96" fmla="*/ 42386 h 171449"/>
                <a:gd name="connsiteX97" fmla="*/ 216218 w 371475"/>
                <a:gd name="connsiteY97" fmla="*/ 43815 h 171449"/>
                <a:gd name="connsiteX98" fmla="*/ 215741 w 371475"/>
                <a:gd name="connsiteY98" fmla="*/ 44768 h 171449"/>
                <a:gd name="connsiteX99" fmla="*/ 214789 w 371475"/>
                <a:gd name="connsiteY99" fmla="*/ 44291 h 171449"/>
                <a:gd name="connsiteX100" fmla="*/ 214313 w 371475"/>
                <a:gd name="connsiteY100" fmla="*/ 43339 h 171449"/>
                <a:gd name="connsiteX101" fmla="*/ 210979 w 371475"/>
                <a:gd name="connsiteY101" fmla="*/ 36195 h 171449"/>
                <a:gd name="connsiteX102" fmla="*/ 204788 w 371475"/>
                <a:gd name="connsiteY102" fmla="*/ 31909 h 171449"/>
                <a:gd name="connsiteX103" fmla="*/ 200025 w 371475"/>
                <a:gd name="connsiteY103" fmla="*/ 25717 h 171449"/>
                <a:gd name="connsiteX104" fmla="*/ 196215 w 371475"/>
                <a:gd name="connsiteY104" fmla="*/ 21907 h 171449"/>
                <a:gd name="connsiteX105" fmla="*/ 193834 w 371475"/>
                <a:gd name="connsiteY105" fmla="*/ 20479 h 171449"/>
                <a:gd name="connsiteX106" fmla="*/ 191453 w 371475"/>
                <a:gd name="connsiteY106" fmla="*/ 19526 h 171449"/>
                <a:gd name="connsiteX107" fmla="*/ 189548 w 371475"/>
                <a:gd name="connsiteY107" fmla="*/ 19526 h 171449"/>
                <a:gd name="connsiteX108" fmla="*/ 186690 w 371475"/>
                <a:gd name="connsiteY108" fmla="*/ 20955 h 171449"/>
                <a:gd name="connsiteX109" fmla="*/ 183356 w 371475"/>
                <a:gd name="connsiteY109" fmla="*/ 22860 h 171449"/>
                <a:gd name="connsiteX110" fmla="*/ 179547 w 371475"/>
                <a:gd name="connsiteY110" fmla="*/ 24289 h 171449"/>
                <a:gd name="connsiteX111" fmla="*/ 173355 w 371475"/>
                <a:gd name="connsiteY111" fmla="*/ 25717 h 171449"/>
                <a:gd name="connsiteX112" fmla="*/ 171926 w 371475"/>
                <a:gd name="connsiteY112" fmla="*/ 27623 h 171449"/>
                <a:gd name="connsiteX113" fmla="*/ 170974 w 371475"/>
                <a:gd name="connsiteY113" fmla="*/ 30480 h 171449"/>
                <a:gd name="connsiteX114" fmla="*/ 171450 w 371475"/>
                <a:gd name="connsiteY114" fmla="*/ 40005 h 171449"/>
                <a:gd name="connsiteX115" fmla="*/ 171450 w 371475"/>
                <a:gd name="connsiteY115" fmla="*/ 41434 h 171449"/>
                <a:gd name="connsiteX116" fmla="*/ 170498 w 371475"/>
                <a:gd name="connsiteY116" fmla="*/ 42386 h 171449"/>
                <a:gd name="connsiteX117" fmla="*/ 169545 w 371475"/>
                <a:gd name="connsiteY117" fmla="*/ 42862 h 171449"/>
                <a:gd name="connsiteX118" fmla="*/ 166211 w 371475"/>
                <a:gd name="connsiteY118" fmla="*/ 41910 h 171449"/>
                <a:gd name="connsiteX119" fmla="*/ 164306 w 371475"/>
                <a:gd name="connsiteY119" fmla="*/ 40957 h 171449"/>
                <a:gd name="connsiteX120" fmla="*/ 160973 w 371475"/>
                <a:gd name="connsiteY120" fmla="*/ 37148 h 171449"/>
                <a:gd name="connsiteX121" fmla="*/ 156686 w 371475"/>
                <a:gd name="connsiteY121" fmla="*/ 33814 h 171449"/>
                <a:gd name="connsiteX122" fmla="*/ 151448 w 371475"/>
                <a:gd name="connsiteY122" fmla="*/ 27146 h 171449"/>
                <a:gd name="connsiteX123" fmla="*/ 149066 w 371475"/>
                <a:gd name="connsiteY123" fmla="*/ 25241 h 171449"/>
                <a:gd name="connsiteX124" fmla="*/ 145256 w 371475"/>
                <a:gd name="connsiteY124" fmla="*/ 24289 h 171449"/>
                <a:gd name="connsiteX125" fmla="*/ 142399 w 371475"/>
                <a:gd name="connsiteY125" fmla="*/ 24765 h 171449"/>
                <a:gd name="connsiteX126" fmla="*/ 140018 w 371475"/>
                <a:gd name="connsiteY126" fmla="*/ 27623 h 171449"/>
                <a:gd name="connsiteX127" fmla="*/ 139541 w 371475"/>
                <a:gd name="connsiteY127" fmla="*/ 32861 h 171449"/>
                <a:gd name="connsiteX128" fmla="*/ 140494 w 371475"/>
                <a:gd name="connsiteY128" fmla="*/ 39529 h 171449"/>
                <a:gd name="connsiteX129" fmla="*/ 140018 w 371475"/>
                <a:gd name="connsiteY129" fmla="*/ 45244 h 171449"/>
                <a:gd name="connsiteX130" fmla="*/ 138589 w 371475"/>
                <a:gd name="connsiteY130" fmla="*/ 50959 h 171449"/>
                <a:gd name="connsiteX131" fmla="*/ 136684 w 371475"/>
                <a:gd name="connsiteY131" fmla="*/ 53816 h 171449"/>
                <a:gd name="connsiteX132" fmla="*/ 135731 w 371475"/>
                <a:gd name="connsiteY132" fmla="*/ 53816 h 171449"/>
                <a:gd name="connsiteX133" fmla="*/ 133826 w 371475"/>
                <a:gd name="connsiteY133" fmla="*/ 53340 h 171449"/>
                <a:gd name="connsiteX134" fmla="*/ 130493 w 371475"/>
                <a:gd name="connsiteY134" fmla="*/ 49054 h 171449"/>
                <a:gd name="connsiteX135" fmla="*/ 129064 w 371475"/>
                <a:gd name="connsiteY135" fmla="*/ 48577 h 171449"/>
                <a:gd name="connsiteX136" fmla="*/ 127159 w 371475"/>
                <a:gd name="connsiteY136" fmla="*/ 48577 h 171449"/>
                <a:gd name="connsiteX137" fmla="*/ 124778 w 371475"/>
                <a:gd name="connsiteY137" fmla="*/ 50006 h 171449"/>
                <a:gd name="connsiteX138" fmla="*/ 120491 w 371475"/>
                <a:gd name="connsiteY138" fmla="*/ 53816 h 171449"/>
                <a:gd name="connsiteX139" fmla="*/ 119063 w 371475"/>
                <a:gd name="connsiteY139" fmla="*/ 59055 h 171449"/>
                <a:gd name="connsiteX140" fmla="*/ 118586 w 371475"/>
                <a:gd name="connsiteY140" fmla="*/ 60484 h 171449"/>
                <a:gd name="connsiteX141" fmla="*/ 117634 w 371475"/>
                <a:gd name="connsiteY141" fmla="*/ 61436 h 171449"/>
                <a:gd name="connsiteX142" fmla="*/ 116681 w 371475"/>
                <a:gd name="connsiteY142" fmla="*/ 61436 h 171449"/>
                <a:gd name="connsiteX143" fmla="*/ 115729 w 371475"/>
                <a:gd name="connsiteY143" fmla="*/ 63818 h 171449"/>
                <a:gd name="connsiteX144" fmla="*/ 114776 w 371475"/>
                <a:gd name="connsiteY144" fmla="*/ 68580 h 171449"/>
                <a:gd name="connsiteX145" fmla="*/ 113824 w 371475"/>
                <a:gd name="connsiteY145" fmla="*/ 70485 h 171449"/>
                <a:gd name="connsiteX146" fmla="*/ 112872 w 371475"/>
                <a:gd name="connsiteY146" fmla="*/ 68580 h 171449"/>
                <a:gd name="connsiteX147" fmla="*/ 110490 w 371475"/>
                <a:gd name="connsiteY147" fmla="*/ 61912 h 171449"/>
                <a:gd name="connsiteX148" fmla="*/ 107632 w 371475"/>
                <a:gd name="connsiteY148" fmla="*/ 60007 h 171449"/>
                <a:gd name="connsiteX149" fmla="*/ 105728 w 371475"/>
                <a:gd name="connsiteY149" fmla="*/ 59531 h 171449"/>
                <a:gd name="connsiteX150" fmla="*/ 103823 w 371475"/>
                <a:gd name="connsiteY150" fmla="*/ 59531 h 171449"/>
                <a:gd name="connsiteX151" fmla="*/ 103823 w 371475"/>
                <a:gd name="connsiteY151" fmla="*/ 59055 h 171449"/>
                <a:gd name="connsiteX152" fmla="*/ 104775 w 371475"/>
                <a:gd name="connsiteY152" fmla="*/ 57626 h 171449"/>
                <a:gd name="connsiteX153" fmla="*/ 105728 w 371475"/>
                <a:gd name="connsiteY153" fmla="*/ 55721 h 171449"/>
                <a:gd name="connsiteX154" fmla="*/ 105728 w 371475"/>
                <a:gd name="connsiteY154" fmla="*/ 53340 h 171449"/>
                <a:gd name="connsiteX155" fmla="*/ 105251 w 371475"/>
                <a:gd name="connsiteY155" fmla="*/ 52387 h 171449"/>
                <a:gd name="connsiteX156" fmla="*/ 103347 w 371475"/>
                <a:gd name="connsiteY156" fmla="*/ 53340 h 171449"/>
                <a:gd name="connsiteX157" fmla="*/ 102870 w 371475"/>
                <a:gd name="connsiteY157" fmla="*/ 52864 h 171449"/>
                <a:gd name="connsiteX158" fmla="*/ 103823 w 371475"/>
                <a:gd name="connsiteY158" fmla="*/ 51435 h 171449"/>
                <a:gd name="connsiteX159" fmla="*/ 102394 w 371475"/>
                <a:gd name="connsiteY159" fmla="*/ 50006 h 171449"/>
                <a:gd name="connsiteX160" fmla="*/ 97631 w 371475"/>
                <a:gd name="connsiteY160" fmla="*/ 47625 h 171449"/>
                <a:gd name="connsiteX161" fmla="*/ 95726 w 371475"/>
                <a:gd name="connsiteY161" fmla="*/ 45244 h 171449"/>
                <a:gd name="connsiteX162" fmla="*/ 102870 w 371475"/>
                <a:gd name="connsiteY162" fmla="*/ 46673 h 171449"/>
                <a:gd name="connsiteX163" fmla="*/ 104299 w 371475"/>
                <a:gd name="connsiteY163" fmla="*/ 45720 h 171449"/>
                <a:gd name="connsiteX164" fmla="*/ 105728 w 371475"/>
                <a:gd name="connsiteY164" fmla="*/ 44291 h 171449"/>
                <a:gd name="connsiteX165" fmla="*/ 108109 w 371475"/>
                <a:gd name="connsiteY165" fmla="*/ 36671 h 171449"/>
                <a:gd name="connsiteX166" fmla="*/ 107632 w 371475"/>
                <a:gd name="connsiteY166" fmla="*/ 35719 h 171449"/>
                <a:gd name="connsiteX167" fmla="*/ 105251 w 371475"/>
                <a:gd name="connsiteY167" fmla="*/ 33338 h 171449"/>
                <a:gd name="connsiteX168" fmla="*/ 101441 w 371475"/>
                <a:gd name="connsiteY168" fmla="*/ 32385 h 171449"/>
                <a:gd name="connsiteX169" fmla="*/ 100965 w 371475"/>
                <a:gd name="connsiteY169" fmla="*/ 31432 h 171449"/>
                <a:gd name="connsiteX170" fmla="*/ 103823 w 371475"/>
                <a:gd name="connsiteY170" fmla="*/ 30480 h 171449"/>
                <a:gd name="connsiteX171" fmla="*/ 104775 w 371475"/>
                <a:gd name="connsiteY171" fmla="*/ 29051 h 171449"/>
                <a:gd name="connsiteX172" fmla="*/ 104299 w 371475"/>
                <a:gd name="connsiteY172" fmla="*/ 28099 h 171449"/>
                <a:gd name="connsiteX173" fmla="*/ 97155 w 371475"/>
                <a:gd name="connsiteY173" fmla="*/ 24765 h 171449"/>
                <a:gd name="connsiteX174" fmla="*/ 89535 w 371475"/>
                <a:gd name="connsiteY174" fmla="*/ 18574 h 171449"/>
                <a:gd name="connsiteX175" fmla="*/ 86201 w 371475"/>
                <a:gd name="connsiteY175" fmla="*/ 16192 h 171449"/>
                <a:gd name="connsiteX176" fmla="*/ 85249 w 371475"/>
                <a:gd name="connsiteY176" fmla="*/ 15240 h 171449"/>
                <a:gd name="connsiteX177" fmla="*/ 78581 w 371475"/>
                <a:gd name="connsiteY177" fmla="*/ 12382 h 171449"/>
                <a:gd name="connsiteX178" fmla="*/ 73343 w 371475"/>
                <a:gd name="connsiteY178" fmla="*/ 8096 h 171449"/>
                <a:gd name="connsiteX179" fmla="*/ 70009 w 371475"/>
                <a:gd name="connsiteY179" fmla="*/ 5715 h 171449"/>
                <a:gd name="connsiteX180" fmla="*/ 65247 w 371475"/>
                <a:gd name="connsiteY180" fmla="*/ 4763 h 171449"/>
                <a:gd name="connsiteX181" fmla="*/ 59531 w 371475"/>
                <a:gd name="connsiteY181" fmla="*/ 5239 h 171449"/>
                <a:gd name="connsiteX182" fmla="*/ 54293 w 371475"/>
                <a:gd name="connsiteY182" fmla="*/ 4763 h 171449"/>
                <a:gd name="connsiteX183" fmla="*/ 52388 w 371475"/>
                <a:gd name="connsiteY183" fmla="*/ 5715 h 171449"/>
                <a:gd name="connsiteX184" fmla="*/ 48101 w 371475"/>
                <a:gd name="connsiteY184" fmla="*/ 8096 h 171449"/>
                <a:gd name="connsiteX185" fmla="*/ 46197 w 371475"/>
                <a:gd name="connsiteY185" fmla="*/ 9525 h 171449"/>
                <a:gd name="connsiteX186" fmla="*/ 46197 w 371475"/>
                <a:gd name="connsiteY186" fmla="*/ 10477 h 171449"/>
                <a:gd name="connsiteX187" fmla="*/ 51435 w 371475"/>
                <a:gd name="connsiteY187" fmla="*/ 11430 h 171449"/>
                <a:gd name="connsiteX188" fmla="*/ 56198 w 371475"/>
                <a:gd name="connsiteY188" fmla="*/ 11430 h 171449"/>
                <a:gd name="connsiteX189" fmla="*/ 60960 w 371475"/>
                <a:gd name="connsiteY189" fmla="*/ 10954 h 171449"/>
                <a:gd name="connsiteX190" fmla="*/ 61436 w 371475"/>
                <a:gd name="connsiteY190" fmla="*/ 11906 h 171449"/>
                <a:gd name="connsiteX191" fmla="*/ 62389 w 371475"/>
                <a:gd name="connsiteY191" fmla="*/ 12859 h 171449"/>
                <a:gd name="connsiteX192" fmla="*/ 66199 w 371475"/>
                <a:gd name="connsiteY192" fmla="*/ 13335 h 171449"/>
                <a:gd name="connsiteX193" fmla="*/ 67628 w 371475"/>
                <a:gd name="connsiteY193" fmla="*/ 14764 h 171449"/>
                <a:gd name="connsiteX194" fmla="*/ 67151 w 371475"/>
                <a:gd name="connsiteY194" fmla="*/ 15240 h 171449"/>
                <a:gd name="connsiteX195" fmla="*/ 58579 w 371475"/>
                <a:gd name="connsiteY195" fmla="*/ 15240 h 171449"/>
                <a:gd name="connsiteX196" fmla="*/ 54769 w 371475"/>
                <a:gd name="connsiteY196" fmla="*/ 15716 h 171449"/>
                <a:gd name="connsiteX197" fmla="*/ 52388 w 371475"/>
                <a:gd name="connsiteY197" fmla="*/ 16669 h 171449"/>
                <a:gd name="connsiteX198" fmla="*/ 51911 w 371475"/>
                <a:gd name="connsiteY198" fmla="*/ 17621 h 171449"/>
                <a:gd name="connsiteX199" fmla="*/ 54769 w 371475"/>
                <a:gd name="connsiteY199" fmla="*/ 20002 h 171449"/>
                <a:gd name="connsiteX200" fmla="*/ 56674 w 371475"/>
                <a:gd name="connsiteY200" fmla="*/ 20955 h 171449"/>
                <a:gd name="connsiteX201" fmla="*/ 69056 w 371475"/>
                <a:gd name="connsiteY201" fmla="*/ 25717 h 171449"/>
                <a:gd name="connsiteX202" fmla="*/ 69532 w 371475"/>
                <a:gd name="connsiteY202" fmla="*/ 26670 h 171449"/>
                <a:gd name="connsiteX203" fmla="*/ 70009 w 371475"/>
                <a:gd name="connsiteY203" fmla="*/ 30004 h 171449"/>
                <a:gd name="connsiteX204" fmla="*/ 70009 w 371475"/>
                <a:gd name="connsiteY204" fmla="*/ 33814 h 171449"/>
                <a:gd name="connsiteX205" fmla="*/ 69056 w 371475"/>
                <a:gd name="connsiteY205" fmla="*/ 34766 h 171449"/>
                <a:gd name="connsiteX206" fmla="*/ 65723 w 371475"/>
                <a:gd name="connsiteY206" fmla="*/ 35242 h 171449"/>
                <a:gd name="connsiteX207" fmla="*/ 63341 w 371475"/>
                <a:gd name="connsiteY207" fmla="*/ 37148 h 171449"/>
                <a:gd name="connsiteX208" fmla="*/ 63341 w 371475"/>
                <a:gd name="connsiteY208" fmla="*/ 36671 h 171449"/>
                <a:gd name="connsiteX209" fmla="*/ 63818 w 371475"/>
                <a:gd name="connsiteY209" fmla="*/ 32861 h 171449"/>
                <a:gd name="connsiteX210" fmla="*/ 63341 w 371475"/>
                <a:gd name="connsiteY210" fmla="*/ 30956 h 171449"/>
                <a:gd name="connsiteX211" fmla="*/ 63341 w 371475"/>
                <a:gd name="connsiteY211" fmla="*/ 29527 h 171449"/>
                <a:gd name="connsiteX212" fmla="*/ 61913 w 371475"/>
                <a:gd name="connsiteY212" fmla="*/ 28099 h 171449"/>
                <a:gd name="connsiteX213" fmla="*/ 59531 w 371475"/>
                <a:gd name="connsiteY213" fmla="*/ 27623 h 171449"/>
                <a:gd name="connsiteX214" fmla="*/ 56674 w 371475"/>
                <a:gd name="connsiteY214" fmla="*/ 30480 h 171449"/>
                <a:gd name="connsiteX215" fmla="*/ 55245 w 371475"/>
                <a:gd name="connsiteY215" fmla="*/ 30956 h 171449"/>
                <a:gd name="connsiteX216" fmla="*/ 52864 w 371475"/>
                <a:gd name="connsiteY216" fmla="*/ 30004 h 171449"/>
                <a:gd name="connsiteX217" fmla="*/ 49530 w 371475"/>
                <a:gd name="connsiteY217" fmla="*/ 30956 h 171449"/>
                <a:gd name="connsiteX218" fmla="*/ 49530 w 371475"/>
                <a:gd name="connsiteY218" fmla="*/ 30004 h 171449"/>
                <a:gd name="connsiteX219" fmla="*/ 49530 w 371475"/>
                <a:gd name="connsiteY219" fmla="*/ 27623 h 171449"/>
                <a:gd name="connsiteX220" fmla="*/ 49530 w 371475"/>
                <a:gd name="connsiteY220" fmla="*/ 26194 h 171449"/>
                <a:gd name="connsiteX221" fmla="*/ 48101 w 371475"/>
                <a:gd name="connsiteY221" fmla="*/ 24765 h 171449"/>
                <a:gd name="connsiteX222" fmla="*/ 40005 w 371475"/>
                <a:gd name="connsiteY222" fmla="*/ 20479 h 171449"/>
                <a:gd name="connsiteX223" fmla="*/ 37624 w 371475"/>
                <a:gd name="connsiteY223" fmla="*/ 19526 h 171449"/>
                <a:gd name="connsiteX224" fmla="*/ 34766 w 371475"/>
                <a:gd name="connsiteY224" fmla="*/ 19526 h 171449"/>
                <a:gd name="connsiteX225" fmla="*/ 32385 w 371475"/>
                <a:gd name="connsiteY225" fmla="*/ 20479 h 171449"/>
                <a:gd name="connsiteX226" fmla="*/ 32385 w 371475"/>
                <a:gd name="connsiteY226" fmla="*/ 21431 h 171449"/>
                <a:gd name="connsiteX227" fmla="*/ 31432 w 371475"/>
                <a:gd name="connsiteY227" fmla="*/ 22860 h 171449"/>
                <a:gd name="connsiteX228" fmla="*/ 30004 w 371475"/>
                <a:gd name="connsiteY228" fmla="*/ 23813 h 171449"/>
                <a:gd name="connsiteX229" fmla="*/ 30004 w 371475"/>
                <a:gd name="connsiteY229" fmla="*/ 24289 h 171449"/>
                <a:gd name="connsiteX230" fmla="*/ 33814 w 371475"/>
                <a:gd name="connsiteY230" fmla="*/ 26670 h 171449"/>
                <a:gd name="connsiteX231" fmla="*/ 35719 w 371475"/>
                <a:gd name="connsiteY231" fmla="*/ 28575 h 171449"/>
                <a:gd name="connsiteX232" fmla="*/ 33814 w 371475"/>
                <a:gd name="connsiteY232" fmla="*/ 28099 h 171449"/>
                <a:gd name="connsiteX233" fmla="*/ 25241 w 371475"/>
                <a:gd name="connsiteY233" fmla="*/ 25717 h 171449"/>
                <a:gd name="connsiteX234" fmla="*/ 24765 w 371475"/>
                <a:gd name="connsiteY234" fmla="*/ 26194 h 171449"/>
                <a:gd name="connsiteX235" fmla="*/ 24289 w 371475"/>
                <a:gd name="connsiteY235" fmla="*/ 27146 h 171449"/>
                <a:gd name="connsiteX236" fmla="*/ 23813 w 371475"/>
                <a:gd name="connsiteY236" fmla="*/ 28575 h 171449"/>
                <a:gd name="connsiteX237" fmla="*/ 24289 w 371475"/>
                <a:gd name="connsiteY237" fmla="*/ 30004 h 171449"/>
                <a:gd name="connsiteX238" fmla="*/ 27623 w 371475"/>
                <a:gd name="connsiteY238" fmla="*/ 32385 h 171449"/>
                <a:gd name="connsiteX239" fmla="*/ 32385 w 371475"/>
                <a:gd name="connsiteY239" fmla="*/ 36195 h 171449"/>
                <a:gd name="connsiteX240" fmla="*/ 25241 w 371475"/>
                <a:gd name="connsiteY240" fmla="*/ 36195 h 171449"/>
                <a:gd name="connsiteX241" fmla="*/ 22860 w 371475"/>
                <a:gd name="connsiteY241" fmla="*/ 37148 h 171449"/>
                <a:gd name="connsiteX242" fmla="*/ 21907 w 371475"/>
                <a:gd name="connsiteY242" fmla="*/ 38100 h 171449"/>
                <a:gd name="connsiteX243" fmla="*/ 23813 w 371475"/>
                <a:gd name="connsiteY243" fmla="*/ 40481 h 171449"/>
                <a:gd name="connsiteX244" fmla="*/ 26194 w 371475"/>
                <a:gd name="connsiteY244" fmla="*/ 41910 h 171449"/>
                <a:gd name="connsiteX245" fmla="*/ 30956 w 371475"/>
                <a:gd name="connsiteY245" fmla="*/ 42862 h 171449"/>
                <a:gd name="connsiteX246" fmla="*/ 39529 w 371475"/>
                <a:gd name="connsiteY246" fmla="*/ 42862 h 171449"/>
                <a:gd name="connsiteX247" fmla="*/ 40481 w 371475"/>
                <a:gd name="connsiteY247" fmla="*/ 43815 h 171449"/>
                <a:gd name="connsiteX248" fmla="*/ 37148 w 371475"/>
                <a:gd name="connsiteY248" fmla="*/ 44768 h 171449"/>
                <a:gd name="connsiteX249" fmla="*/ 34290 w 371475"/>
                <a:gd name="connsiteY249" fmla="*/ 46673 h 171449"/>
                <a:gd name="connsiteX250" fmla="*/ 29528 w 371475"/>
                <a:gd name="connsiteY250" fmla="*/ 47625 h 171449"/>
                <a:gd name="connsiteX251" fmla="*/ 19526 w 371475"/>
                <a:gd name="connsiteY251" fmla="*/ 42862 h 171449"/>
                <a:gd name="connsiteX252" fmla="*/ 15240 w 371475"/>
                <a:gd name="connsiteY252" fmla="*/ 41910 h 171449"/>
                <a:gd name="connsiteX253" fmla="*/ 13335 w 371475"/>
                <a:gd name="connsiteY253" fmla="*/ 42386 h 171449"/>
                <a:gd name="connsiteX254" fmla="*/ 12382 w 371475"/>
                <a:gd name="connsiteY254" fmla="*/ 43339 h 171449"/>
                <a:gd name="connsiteX255" fmla="*/ 14288 w 371475"/>
                <a:gd name="connsiteY255" fmla="*/ 45720 h 171449"/>
                <a:gd name="connsiteX256" fmla="*/ 15716 w 371475"/>
                <a:gd name="connsiteY256" fmla="*/ 47149 h 171449"/>
                <a:gd name="connsiteX257" fmla="*/ 16193 w 371475"/>
                <a:gd name="connsiteY257" fmla="*/ 49530 h 171449"/>
                <a:gd name="connsiteX258" fmla="*/ 15716 w 371475"/>
                <a:gd name="connsiteY258" fmla="*/ 50959 h 171449"/>
                <a:gd name="connsiteX259" fmla="*/ 20955 w 371475"/>
                <a:gd name="connsiteY259" fmla="*/ 55245 h 171449"/>
                <a:gd name="connsiteX260" fmla="*/ 17145 w 371475"/>
                <a:gd name="connsiteY260" fmla="*/ 54293 h 171449"/>
                <a:gd name="connsiteX261" fmla="*/ 10954 w 371475"/>
                <a:gd name="connsiteY261" fmla="*/ 51435 h 171449"/>
                <a:gd name="connsiteX262" fmla="*/ 7620 w 371475"/>
                <a:gd name="connsiteY262" fmla="*/ 50959 h 171449"/>
                <a:gd name="connsiteX263" fmla="*/ 4763 w 371475"/>
                <a:gd name="connsiteY263" fmla="*/ 51911 h 171449"/>
                <a:gd name="connsiteX264" fmla="*/ 0 w 371475"/>
                <a:gd name="connsiteY264" fmla="*/ 56198 h 171449"/>
                <a:gd name="connsiteX265" fmla="*/ 953 w 371475"/>
                <a:gd name="connsiteY265" fmla="*/ 57626 h 171449"/>
                <a:gd name="connsiteX266" fmla="*/ 8573 w 371475"/>
                <a:gd name="connsiteY266" fmla="*/ 58102 h 171449"/>
                <a:gd name="connsiteX267" fmla="*/ 15716 w 371475"/>
                <a:gd name="connsiteY267" fmla="*/ 60484 h 171449"/>
                <a:gd name="connsiteX268" fmla="*/ 19526 w 371475"/>
                <a:gd name="connsiteY268" fmla="*/ 62865 h 171449"/>
                <a:gd name="connsiteX269" fmla="*/ 23336 w 371475"/>
                <a:gd name="connsiteY269" fmla="*/ 61912 h 171449"/>
                <a:gd name="connsiteX270" fmla="*/ 29528 w 371475"/>
                <a:gd name="connsiteY270" fmla="*/ 59531 h 171449"/>
                <a:gd name="connsiteX271" fmla="*/ 46197 w 371475"/>
                <a:gd name="connsiteY271" fmla="*/ 55721 h 171449"/>
                <a:gd name="connsiteX272" fmla="*/ 53816 w 371475"/>
                <a:gd name="connsiteY272" fmla="*/ 53340 h 171449"/>
                <a:gd name="connsiteX273" fmla="*/ 56674 w 371475"/>
                <a:gd name="connsiteY273" fmla="*/ 54769 h 171449"/>
                <a:gd name="connsiteX274" fmla="*/ 62389 w 371475"/>
                <a:gd name="connsiteY274" fmla="*/ 53816 h 171449"/>
                <a:gd name="connsiteX275" fmla="*/ 70961 w 371475"/>
                <a:gd name="connsiteY275" fmla="*/ 55721 h 171449"/>
                <a:gd name="connsiteX276" fmla="*/ 73819 w 371475"/>
                <a:gd name="connsiteY276" fmla="*/ 58579 h 171449"/>
                <a:gd name="connsiteX277" fmla="*/ 84297 w 371475"/>
                <a:gd name="connsiteY277" fmla="*/ 58102 h 171449"/>
                <a:gd name="connsiteX278" fmla="*/ 89535 w 371475"/>
                <a:gd name="connsiteY278" fmla="*/ 60484 h 171449"/>
                <a:gd name="connsiteX279" fmla="*/ 89535 w 371475"/>
                <a:gd name="connsiteY279" fmla="*/ 61912 h 171449"/>
                <a:gd name="connsiteX280" fmla="*/ 87630 w 371475"/>
                <a:gd name="connsiteY280" fmla="*/ 63341 h 171449"/>
                <a:gd name="connsiteX281" fmla="*/ 79057 w 371475"/>
                <a:gd name="connsiteY281" fmla="*/ 66199 h 171449"/>
                <a:gd name="connsiteX282" fmla="*/ 73819 w 371475"/>
                <a:gd name="connsiteY282" fmla="*/ 69056 h 171449"/>
                <a:gd name="connsiteX283" fmla="*/ 68104 w 371475"/>
                <a:gd name="connsiteY283" fmla="*/ 72866 h 171449"/>
                <a:gd name="connsiteX284" fmla="*/ 67151 w 371475"/>
                <a:gd name="connsiteY284" fmla="*/ 74295 h 171449"/>
                <a:gd name="connsiteX285" fmla="*/ 70485 w 371475"/>
                <a:gd name="connsiteY285" fmla="*/ 76200 h 171449"/>
                <a:gd name="connsiteX286" fmla="*/ 80963 w 371475"/>
                <a:gd name="connsiteY286" fmla="*/ 78105 h 171449"/>
                <a:gd name="connsiteX287" fmla="*/ 82868 w 371475"/>
                <a:gd name="connsiteY287" fmla="*/ 78105 h 171449"/>
                <a:gd name="connsiteX288" fmla="*/ 91916 w 371475"/>
                <a:gd name="connsiteY288" fmla="*/ 74771 h 171449"/>
                <a:gd name="connsiteX289" fmla="*/ 92393 w 371475"/>
                <a:gd name="connsiteY289" fmla="*/ 75724 h 171449"/>
                <a:gd name="connsiteX290" fmla="*/ 90964 w 371475"/>
                <a:gd name="connsiteY290" fmla="*/ 79534 h 171449"/>
                <a:gd name="connsiteX291" fmla="*/ 90011 w 371475"/>
                <a:gd name="connsiteY291" fmla="*/ 80962 h 171449"/>
                <a:gd name="connsiteX292" fmla="*/ 88106 w 371475"/>
                <a:gd name="connsiteY292" fmla="*/ 82391 h 171449"/>
                <a:gd name="connsiteX293" fmla="*/ 73819 w 371475"/>
                <a:gd name="connsiteY293" fmla="*/ 82868 h 171449"/>
                <a:gd name="connsiteX294" fmla="*/ 67628 w 371475"/>
                <a:gd name="connsiteY294" fmla="*/ 82868 h 171449"/>
                <a:gd name="connsiteX295" fmla="*/ 63818 w 371475"/>
                <a:gd name="connsiteY295" fmla="*/ 83820 h 171449"/>
                <a:gd name="connsiteX296" fmla="*/ 60960 w 371475"/>
                <a:gd name="connsiteY296" fmla="*/ 83820 h 171449"/>
                <a:gd name="connsiteX297" fmla="*/ 57626 w 371475"/>
                <a:gd name="connsiteY297" fmla="*/ 82868 h 171449"/>
                <a:gd name="connsiteX298" fmla="*/ 56674 w 371475"/>
                <a:gd name="connsiteY298" fmla="*/ 83344 h 171449"/>
                <a:gd name="connsiteX299" fmla="*/ 56198 w 371475"/>
                <a:gd name="connsiteY299" fmla="*/ 83820 h 171449"/>
                <a:gd name="connsiteX300" fmla="*/ 53816 w 371475"/>
                <a:gd name="connsiteY300" fmla="*/ 85249 h 171449"/>
                <a:gd name="connsiteX301" fmla="*/ 46673 w 371475"/>
                <a:gd name="connsiteY301" fmla="*/ 87154 h 171449"/>
                <a:gd name="connsiteX302" fmla="*/ 45720 w 371475"/>
                <a:gd name="connsiteY302" fmla="*/ 85725 h 171449"/>
                <a:gd name="connsiteX303" fmla="*/ 43339 w 371475"/>
                <a:gd name="connsiteY303" fmla="*/ 85249 h 171449"/>
                <a:gd name="connsiteX304" fmla="*/ 42386 w 371475"/>
                <a:gd name="connsiteY304" fmla="*/ 85725 h 171449"/>
                <a:gd name="connsiteX305" fmla="*/ 39529 w 371475"/>
                <a:gd name="connsiteY305" fmla="*/ 87630 h 171449"/>
                <a:gd name="connsiteX306" fmla="*/ 38100 w 371475"/>
                <a:gd name="connsiteY306" fmla="*/ 87630 h 171449"/>
                <a:gd name="connsiteX307" fmla="*/ 33814 w 371475"/>
                <a:gd name="connsiteY307" fmla="*/ 88106 h 171449"/>
                <a:gd name="connsiteX308" fmla="*/ 26670 w 371475"/>
                <a:gd name="connsiteY308" fmla="*/ 90011 h 171449"/>
                <a:gd name="connsiteX309" fmla="*/ 20955 w 371475"/>
                <a:gd name="connsiteY309" fmla="*/ 89535 h 171449"/>
                <a:gd name="connsiteX310" fmla="*/ 19050 w 371475"/>
                <a:gd name="connsiteY310" fmla="*/ 90011 h 171449"/>
                <a:gd name="connsiteX311" fmla="*/ 16193 w 371475"/>
                <a:gd name="connsiteY311" fmla="*/ 90964 h 171449"/>
                <a:gd name="connsiteX312" fmla="*/ 15240 w 371475"/>
                <a:gd name="connsiteY312" fmla="*/ 92869 h 171449"/>
                <a:gd name="connsiteX313" fmla="*/ 16669 w 371475"/>
                <a:gd name="connsiteY313" fmla="*/ 95250 h 171449"/>
                <a:gd name="connsiteX314" fmla="*/ 18574 w 371475"/>
                <a:gd name="connsiteY314" fmla="*/ 97155 h 171449"/>
                <a:gd name="connsiteX315" fmla="*/ 20479 w 371475"/>
                <a:gd name="connsiteY315" fmla="*/ 99060 h 171449"/>
                <a:gd name="connsiteX316" fmla="*/ 22384 w 371475"/>
                <a:gd name="connsiteY316" fmla="*/ 99536 h 171449"/>
                <a:gd name="connsiteX317" fmla="*/ 26670 w 371475"/>
                <a:gd name="connsiteY317" fmla="*/ 98584 h 171449"/>
                <a:gd name="connsiteX318" fmla="*/ 34290 w 371475"/>
                <a:gd name="connsiteY318" fmla="*/ 95726 h 171449"/>
                <a:gd name="connsiteX319" fmla="*/ 38576 w 371475"/>
                <a:gd name="connsiteY319" fmla="*/ 94774 h 171449"/>
                <a:gd name="connsiteX320" fmla="*/ 60007 w 371475"/>
                <a:gd name="connsiteY320" fmla="*/ 96679 h 171449"/>
                <a:gd name="connsiteX321" fmla="*/ 68580 w 371475"/>
                <a:gd name="connsiteY321" fmla="*/ 96202 h 171449"/>
                <a:gd name="connsiteX322" fmla="*/ 73819 w 371475"/>
                <a:gd name="connsiteY322" fmla="*/ 100012 h 171449"/>
                <a:gd name="connsiteX323" fmla="*/ 75724 w 371475"/>
                <a:gd name="connsiteY323" fmla="*/ 100012 h 171449"/>
                <a:gd name="connsiteX324" fmla="*/ 76200 w 371475"/>
                <a:gd name="connsiteY324" fmla="*/ 100965 h 171449"/>
                <a:gd name="connsiteX325" fmla="*/ 73343 w 371475"/>
                <a:gd name="connsiteY325" fmla="*/ 104299 h 171449"/>
                <a:gd name="connsiteX326" fmla="*/ 73343 w 371475"/>
                <a:gd name="connsiteY326" fmla="*/ 105727 h 171449"/>
                <a:gd name="connsiteX327" fmla="*/ 74772 w 371475"/>
                <a:gd name="connsiteY327" fmla="*/ 107632 h 171449"/>
                <a:gd name="connsiteX328" fmla="*/ 75724 w 371475"/>
                <a:gd name="connsiteY328" fmla="*/ 108585 h 171449"/>
                <a:gd name="connsiteX329" fmla="*/ 79057 w 371475"/>
                <a:gd name="connsiteY329" fmla="*/ 110490 h 171449"/>
                <a:gd name="connsiteX330" fmla="*/ 80486 w 371475"/>
                <a:gd name="connsiteY330" fmla="*/ 110966 h 171449"/>
                <a:gd name="connsiteX331" fmla="*/ 86678 w 371475"/>
                <a:gd name="connsiteY331" fmla="*/ 109061 h 171449"/>
                <a:gd name="connsiteX332" fmla="*/ 95250 w 371475"/>
                <a:gd name="connsiteY332" fmla="*/ 104299 h 171449"/>
                <a:gd name="connsiteX333" fmla="*/ 97155 w 371475"/>
                <a:gd name="connsiteY333" fmla="*/ 104775 h 171449"/>
                <a:gd name="connsiteX334" fmla="*/ 98107 w 371475"/>
                <a:gd name="connsiteY334" fmla="*/ 105727 h 171449"/>
                <a:gd name="connsiteX335" fmla="*/ 97155 w 371475"/>
                <a:gd name="connsiteY335" fmla="*/ 106680 h 171449"/>
                <a:gd name="connsiteX336" fmla="*/ 94298 w 371475"/>
                <a:gd name="connsiteY336" fmla="*/ 107156 h 171449"/>
                <a:gd name="connsiteX337" fmla="*/ 86201 w 371475"/>
                <a:gd name="connsiteY337" fmla="*/ 111919 h 171449"/>
                <a:gd name="connsiteX338" fmla="*/ 84297 w 371475"/>
                <a:gd name="connsiteY338" fmla="*/ 115252 h 171449"/>
                <a:gd name="connsiteX339" fmla="*/ 84297 w 371475"/>
                <a:gd name="connsiteY339" fmla="*/ 117157 h 171449"/>
                <a:gd name="connsiteX340" fmla="*/ 85249 w 371475"/>
                <a:gd name="connsiteY340" fmla="*/ 118110 h 171449"/>
                <a:gd name="connsiteX341" fmla="*/ 87630 w 371475"/>
                <a:gd name="connsiteY341" fmla="*/ 118586 h 171449"/>
                <a:gd name="connsiteX342" fmla="*/ 84297 w 371475"/>
                <a:gd name="connsiteY342" fmla="*/ 120491 h 171449"/>
                <a:gd name="connsiteX343" fmla="*/ 82868 w 371475"/>
                <a:gd name="connsiteY343" fmla="*/ 121920 h 171449"/>
                <a:gd name="connsiteX344" fmla="*/ 82391 w 371475"/>
                <a:gd name="connsiteY344" fmla="*/ 122873 h 171449"/>
                <a:gd name="connsiteX345" fmla="*/ 86201 w 371475"/>
                <a:gd name="connsiteY345" fmla="*/ 122873 h 171449"/>
                <a:gd name="connsiteX346" fmla="*/ 96203 w 371475"/>
                <a:gd name="connsiteY346" fmla="*/ 118110 h 171449"/>
                <a:gd name="connsiteX347" fmla="*/ 99536 w 371475"/>
                <a:gd name="connsiteY347" fmla="*/ 118110 h 171449"/>
                <a:gd name="connsiteX348" fmla="*/ 102394 w 371475"/>
                <a:gd name="connsiteY348" fmla="*/ 119062 h 171449"/>
                <a:gd name="connsiteX349" fmla="*/ 97631 w 371475"/>
                <a:gd name="connsiteY349" fmla="*/ 120015 h 171449"/>
                <a:gd name="connsiteX350" fmla="*/ 95726 w 371475"/>
                <a:gd name="connsiteY350" fmla="*/ 120968 h 171449"/>
                <a:gd name="connsiteX351" fmla="*/ 93822 w 371475"/>
                <a:gd name="connsiteY351" fmla="*/ 122396 h 171449"/>
                <a:gd name="connsiteX352" fmla="*/ 92393 w 371475"/>
                <a:gd name="connsiteY352" fmla="*/ 124301 h 171449"/>
                <a:gd name="connsiteX353" fmla="*/ 90011 w 371475"/>
                <a:gd name="connsiteY353" fmla="*/ 128587 h 171449"/>
                <a:gd name="connsiteX354" fmla="*/ 89059 w 371475"/>
                <a:gd name="connsiteY354" fmla="*/ 130016 h 171449"/>
                <a:gd name="connsiteX355" fmla="*/ 86678 w 371475"/>
                <a:gd name="connsiteY355" fmla="*/ 131445 h 171449"/>
                <a:gd name="connsiteX356" fmla="*/ 84297 w 371475"/>
                <a:gd name="connsiteY356" fmla="*/ 134302 h 171449"/>
                <a:gd name="connsiteX357" fmla="*/ 82391 w 371475"/>
                <a:gd name="connsiteY357" fmla="*/ 135731 h 171449"/>
                <a:gd name="connsiteX358" fmla="*/ 78105 w 371475"/>
                <a:gd name="connsiteY358" fmla="*/ 137636 h 171449"/>
                <a:gd name="connsiteX359" fmla="*/ 67151 w 371475"/>
                <a:gd name="connsiteY359" fmla="*/ 140018 h 171449"/>
                <a:gd name="connsiteX360" fmla="*/ 65247 w 371475"/>
                <a:gd name="connsiteY360" fmla="*/ 139065 h 171449"/>
                <a:gd name="connsiteX361" fmla="*/ 63818 w 371475"/>
                <a:gd name="connsiteY361" fmla="*/ 137160 h 171449"/>
                <a:gd name="connsiteX362" fmla="*/ 62389 w 371475"/>
                <a:gd name="connsiteY362" fmla="*/ 135255 h 171449"/>
                <a:gd name="connsiteX363" fmla="*/ 60484 w 371475"/>
                <a:gd name="connsiteY363" fmla="*/ 135255 h 171449"/>
                <a:gd name="connsiteX364" fmla="*/ 59531 w 371475"/>
                <a:gd name="connsiteY364" fmla="*/ 137160 h 171449"/>
                <a:gd name="connsiteX365" fmla="*/ 59055 w 371475"/>
                <a:gd name="connsiteY365" fmla="*/ 138589 h 171449"/>
                <a:gd name="connsiteX366" fmla="*/ 59531 w 371475"/>
                <a:gd name="connsiteY366" fmla="*/ 141923 h 171449"/>
                <a:gd name="connsiteX367" fmla="*/ 60960 w 371475"/>
                <a:gd name="connsiteY367" fmla="*/ 146685 h 171449"/>
                <a:gd name="connsiteX368" fmla="*/ 61913 w 371475"/>
                <a:gd name="connsiteY368" fmla="*/ 149066 h 171449"/>
                <a:gd name="connsiteX369" fmla="*/ 63818 w 371475"/>
                <a:gd name="connsiteY369" fmla="*/ 148590 h 171449"/>
                <a:gd name="connsiteX370" fmla="*/ 71438 w 371475"/>
                <a:gd name="connsiteY370" fmla="*/ 148114 h 171449"/>
                <a:gd name="connsiteX371" fmla="*/ 102870 w 371475"/>
                <a:gd name="connsiteY371" fmla="*/ 147161 h 171449"/>
                <a:gd name="connsiteX372" fmla="*/ 105251 w 371475"/>
                <a:gd name="connsiteY372" fmla="*/ 146685 h 171449"/>
                <a:gd name="connsiteX373" fmla="*/ 110014 w 371475"/>
                <a:gd name="connsiteY373" fmla="*/ 143351 h 171449"/>
                <a:gd name="connsiteX374" fmla="*/ 113348 w 371475"/>
                <a:gd name="connsiteY374" fmla="*/ 142875 h 171449"/>
                <a:gd name="connsiteX375" fmla="*/ 114776 w 371475"/>
                <a:gd name="connsiteY375" fmla="*/ 142875 h 171449"/>
                <a:gd name="connsiteX376" fmla="*/ 115253 w 371475"/>
                <a:gd name="connsiteY376" fmla="*/ 143351 h 171449"/>
                <a:gd name="connsiteX377" fmla="*/ 112872 w 371475"/>
                <a:gd name="connsiteY377" fmla="*/ 144780 h 171449"/>
                <a:gd name="connsiteX378" fmla="*/ 113824 w 371475"/>
                <a:gd name="connsiteY378" fmla="*/ 145732 h 171449"/>
                <a:gd name="connsiteX379" fmla="*/ 118110 w 371475"/>
                <a:gd name="connsiteY379" fmla="*/ 148590 h 171449"/>
                <a:gd name="connsiteX380" fmla="*/ 122397 w 371475"/>
                <a:gd name="connsiteY380" fmla="*/ 150019 h 171449"/>
                <a:gd name="connsiteX381" fmla="*/ 127635 w 371475"/>
                <a:gd name="connsiteY381" fmla="*/ 150971 h 171449"/>
                <a:gd name="connsiteX382" fmla="*/ 127635 w 371475"/>
                <a:gd name="connsiteY382" fmla="*/ 152400 h 171449"/>
                <a:gd name="connsiteX383" fmla="*/ 130016 w 371475"/>
                <a:gd name="connsiteY383" fmla="*/ 153829 h 171449"/>
                <a:gd name="connsiteX384" fmla="*/ 132398 w 371475"/>
                <a:gd name="connsiteY384" fmla="*/ 153829 h 171449"/>
                <a:gd name="connsiteX385" fmla="*/ 136684 w 371475"/>
                <a:gd name="connsiteY385" fmla="*/ 150971 h 171449"/>
                <a:gd name="connsiteX386" fmla="*/ 138113 w 371475"/>
                <a:gd name="connsiteY386" fmla="*/ 150019 h 171449"/>
                <a:gd name="connsiteX387" fmla="*/ 140018 w 371475"/>
                <a:gd name="connsiteY387" fmla="*/ 152400 h 171449"/>
                <a:gd name="connsiteX388" fmla="*/ 139541 w 371475"/>
                <a:gd name="connsiteY388" fmla="*/ 152876 h 171449"/>
                <a:gd name="connsiteX389" fmla="*/ 137636 w 371475"/>
                <a:gd name="connsiteY389" fmla="*/ 152876 h 171449"/>
                <a:gd name="connsiteX390" fmla="*/ 136207 w 371475"/>
                <a:gd name="connsiteY390" fmla="*/ 153352 h 171449"/>
                <a:gd name="connsiteX391" fmla="*/ 135731 w 371475"/>
                <a:gd name="connsiteY391" fmla="*/ 154305 h 171449"/>
                <a:gd name="connsiteX392" fmla="*/ 135255 w 371475"/>
                <a:gd name="connsiteY392" fmla="*/ 155257 h 171449"/>
                <a:gd name="connsiteX393" fmla="*/ 135731 w 371475"/>
                <a:gd name="connsiteY393" fmla="*/ 156686 h 171449"/>
                <a:gd name="connsiteX394" fmla="*/ 138589 w 371475"/>
                <a:gd name="connsiteY394" fmla="*/ 159068 h 171449"/>
                <a:gd name="connsiteX395" fmla="*/ 145732 w 371475"/>
                <a:gd name="connsiteY395" fmla="*/ 163354 h 171449"/>
                <a:gd name="connsiteX396" fmla="*/ 153829 w 371475"/>
                <a:gd name="connsiteY396" fmla="*/ 163830 h 171449"/>
                <a:gd name="connsiteX397" fmla="*/ 160020 w 371475"/>
                <a:gd name="connsiteY397" fmla="*/ 164782 h 171449"/>
                <a:gd name="connsiteX398" fmla="*/ 170022 w 371475"/>
                <a:gd name="connsiteY398" fmla="*/ 167640 h 171449"/>
                <a:gd name="connsiteX399" fmla="*/ 177641 w 371475"/>
                <a:gd name="connsiteY399" fmla="*/ 169545 h 171449"/>
                <a:gd name="connsiteX400" fmla="*/ 198120 w 371475"/>
                <a:gd name="connsiteY400" fmla="*/ 171450 h 171449"/>
                <a:gd name="connsiteX401" fmla="*/ 210026 w 371475"/>
                <a:gd name="connsiteY401" fmla="*/ 169069 h 171449"/>
                <a:gd name="connsiteX402" fmla="*/ 212884 w 371475"/>
                <a:gd name="connsiteY402" fmla="*/ 168116 h 171449"/>
                <a:gd name="connsiteX403" fmla="*/ 211455 w 371475"/>
                <a:gd name="connsiteY403" fmla="*/ 165735 h 171449"/>
                <a:gd name="connsiteX404" fmla="*/ 211455 w 371475"/>
                <a:gd name="connsiteY404" fmla="*/ 165259 h 171449"/>
                <a:gd name="connsiteX405" fmla="*/ 211931 w 371475"/>
                <a:gd name="connsiteY405" fmla="*/ 164782 h 171449"/>
                <a:gd name="connsiteX406" fmla="*/ 212884 w 371475"/>
                <a:gd name="connsiteY406" fmla="*/ 164782 h 171449"/>
                <a:gd name="connsiteX407" fmla="*/ 215741 w 371475"/>
                <a:gd name="connsiteY407" fmla="*/ 166687 h 171449"/>
                <a:gd name="connsiteX408" fmla="*/ 217647 w 371475"/>
                <a:gd name="connsiteY408" fmla="*/ 166687 h 171449"/>
                <a:gd name="connsiteX409" fmla="*/ 222409 w 371475"/>
                <a:gd name="connsiteY409" fmla="*/ 164782 h 171449"/>
                <a:gd name="connsiteX410" fmla="*/ 224314 w 371475"/>
                <a:gd name="connsiteY410" fmla="*/ 161925 h 171449"/>
                <a:gd name="connsiteX411" fmla="*/ 224314 w 371475"/>
                <a:gd name="connsiteY411" fmla="*/ 160973 h 171449"/>
                <a:gd name="connsiteX412" fmla="*/ 223361 w 371475"/>
                <a:gd name="connsiteY412" fmla="*/ 160020 h 171449"/>
                <a:gd name="connsiteX413" fmla="*/ 223361 w 371475"/>
                <a:gd name="connsiteY413" fmla="*/ 159068 h 171449"/>
                <a:gd name="connsiteX414" fmla="*/ 225743 w 371475"/>
                <a:gd name="connsiteY414" fmla="*/ 156686 h 171449"/>
                <a:gd name="connsiteX415" fmla="*/ 226695 w 371475"/>
                <a:gd name="connsiteY415" fmla="*/ 155257 h 171449"/>
                <a:gd name="connsiteX416" fmla="*/ 232886 w 371475"/>
                <a:gd name="connsiteY416" fmla="*/ 153352 h 171449"/>
                <a:gd name="connsiteX417" fmla="*/ 250984 w 371475"/>
                <a:gd name="connsiteY417" fmla="*/ 150019 h 171449"/>
                <a:gd name="connsiteX418" fmla="*/ 256699 w 371475"/>
                <a:gd name="connsiteY418" fmla="*/ 148114 h 171449"/>
                <a:gd name="connsiteX419" fmla="*/ 263366 w 371475"/>
                <a:gd name="connsiteY419" fmla="*/ 147637 h 171449"/>
                <a:gd name="connsiteX420" fmla="*/ 266700 w 371475"/>
                <a:gd name="connsiteY420" fmla="*/ 146685 h 171449"/>
                <a:gd name="connsiteX421" fmla="*/ 272415 w 371475"/>
                <a:gd name="connsiteY421" fmla="*/ 144304 h 171449"/>
                <a:gd name="connsiteX422" fmla="*/ 280511 w 371475"/>
                <a:gd name="connsiteY422" fmla="*/ 137636 h 171449"/>
                <a:gd name="connsiteX423" fmla="*/ 286226 w 371475"/>
                <a:gd name="connsiteY423" fmla="*/ 133826 h 171449"/>
                <a:gd name="connsiteX424" fmla="*/ 294323 w 371475"/>
                <a:gd name="connsiteY424" fmla="*/ 130016 h 171449"/>
                <a:gd name="connsiteX425" fmla="*/ 305753 w 371475"/>
                <a:gd name="connsiteY425" fmla="*/ 125730 h 171449"/>
                <a:gd name="connsiteX426" fmla="*/ 313849 w 371475"/>
                <a:gd name="connsiteY426" fmla="*/ 123825 h 171449"/>
                <a:gd name="connsiteX427" fmla="*/ 321945 w 371475"/>
                <a:gd name="connsiteY427" fmla="*/ 123825 h 171449"/>
                <a:gd name="connsiteX428" fmla="*/ 324803 w 371475"/>
                <a:gd name="connsiteY428" fmla="*/ 122396 h 171449"/>
                <a:gd name="connsiteX429" fmla="*/ 329565 w 371475"/>
                <a:gd name="connsiteY429" fmla="*/ 119062 h 171449"/>
                <a:gd name="connsiteX430" fmla="*/ 335280 w 371475"/>
                <a:gd name="connsiteY430" fmla="*/ 117157 h 171449"/>
                <a:gd name="connsiteX431" fmla="*/ 337661 w 371475"/>
                <a:gd name="connsiteY431" fmla="*/ 115252 h 171449"/>
                <a:gd name="connsiteX432" fmla="*/ 340519 w 371475"/>
                <a:gd name="connsiteY432" fmla="*/ 112871 h 171449"/>
                <a:gd name="connsiteX433" fmla="*/ 341948 w 371475"/>
                <a:gd name="connsiteY433" fmla="*/ 110490 h 171449"/>
                <a:gd name="connsiteX434" fmla="*/ 342424 w 371475"/>
                <a:gd name="connsiteY434" fmla="*/ 108109 h 171449"/>
                <a:gd name="connsiteX435" fmla="*/ 341472 w 371475"/>
                <a:gd name="connsiteY435" fmla="*/ 107156 h 171449"/>
                <a:gd name="connsiteX436" fmla="*/ 340519 w 371475"/>
                <a:gd name="connsiteY436" fmla="*/ 105251 h 171449"/>
                <a:gd name="connsiteX437" fmla="*/ 343853 w 371475"/>
                <a:gd name="connsiteY437" fmla="*/ 102870 h 171449"/>
                <a:gd name="connsiteX438" fmla="*/ 343376 w 371475"/>
                <a:gd name="connsiteY438" fmla="*/ 99060 h 171449"/>
                <a:gd name="connsiteX439" fmla="*/ 346234 w 371475"/>
                <a:gd name="connsiteY439" fmla="*/ 100489 h 171449"/>
                <a:gd name="connsiteX440" fmla="*/ 351949 w 371475"/>
                <a:gd name="connsiteY440" fmla="*/ 100965 h 171449"/>
                <a:gd name="connsiteX441" fmla="*/ 354806 w 371475"/>
                <a:gd name="connsiteY441" fmla="*/ 99536 h 171449"/>
                <a:gd name="connsiteX442" fmla="*/ 358140 w 371475"/>
                <a:gd name="connsiteY442" fmla="*/ 97155 h 171449"/>
                <a:gd name="connsiteX443" fmla="*/ 361474 w 371475"/>
                <a:gd name="connsiteY443" fmla="*/ 92869 h 171449"/>
                <a:gd name="connsiteX444" fmla="*/ 362426 w 371475"/>
                <a:gd name="connsiteY444" fmla="*/ 90011 h 171449"/>
                <a:gd name="connsiteX445" fmla="*/ 362426 w 371475"/>
                <a:gd name="connsiteY445" fmla="*/ 87630 h 171449"/>
                <a:gd name="connsiteX446" fmla="*/ 361474 w 371475"/>
                <a:gd name="connsiteY446" fmla="*/ 85725 h 171449"/>
                <a:gd name="connsiteX447" fmla="*/ 363855 w 371475"/>
                <a:gd name="connsiteY447" fmla="*/ 84296 h 171449"/>
                <a:gd name="connsiteX448" fmla="*/ 368141 w 371475"/>
                <a:gd name="connsiteY448" fmla="*/ 84296 h 171449"/>
                <a:gd name="connsiteX449" fmla="*/ 370047 w 371475"/>
                <a:gd name="connsiteY449" fmla="*/ 83344 h 171449"/>
                <a:gd name="connsiteX450" fmla="*/ 370999 w 371475"/>
                <a:gd name="connsiteY450" fmla="*/ 81439 h 171449"/>
                <a:gd name="connsiteX451" fmla="*/ 371475 w 371475"/>
                <a:gd name="connsiteY451" fmla="*/ 80010 h 1714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</a:cxnLst>
              <a:rect l="l" t="t" r="r" b="b"/>
              <a:pathLst>
                <a:path w="371475" h="171449">
                  <a:moveTo>
                    <a:pt x="371475" y="78105"/>
                  </a:moveTo>
                  <a:lnTo>
                    <a:pt x="370523" y="77152"/>
                  </a:lnTo>
                  <a:lnTo>
                    <a:pt x="364807" y="74771"/>
                  </a:lnTo>
                  <a:lnTo>
                    <a:pt x="366236" y="73343"/>
                  </a:lnTo>
                  <a:lnTo>
                    <a:pt x="367665" y="72866"/>
                  </a:lnTo>
                  <a:lnTo>
                    <a:pt x="368618" y="71914"/>
                  </a:lnTo>
                  <a:lnTo>
                    <a:pt x="368618" y="70961"/>
                  </a:lnTo>
                  <a:lnTo>
                    <a:pt x="368618" y="70009"/>
                  </a:lnTo>
                  <a:lnTo>
                    <a:pt x="368141" y="69056"/>
                  </a:lnTo>
                  <a:lnTo>
                    <a:pt x="365760" y="69056"/>
                  </a:lnTo>
                  <a:lnTo>
                    <a:pt x="364331" y="67627"/>
                  </a:lnTo>
                  <a:lnTo>
                    <a:pt x="362903" y="65723"/>
                  </a:lnTo>
                  <a:lnTo>
                    <a:pt x="363855" y="64770"/>
                  </a:lnTo>
                  <a:lnTo>
                    <a:pt x="366236" y="64294"/>
                  </a:lnTo>
                  <a:lnTo>
                    <a:pt x="367665" y="63341"/>
                  </a:lnTo>
                  <a:lnTo>
                    <a:pt x="368141" y="60960"/>
                  </a:lnTo>
                  <a:lnTo>
                    <a:pt x="369570" y="58102"/>
                  </a:lnTo>
                  <a:lnTo>
                    <a:pt x="369570" y="56674"/>
                  </a:lnTo>
                  <a:lnTo>
                    <a:pt x="367665" y="54769"/>
                  </a:lnTo>
                  <a:lnTo>
                    <a:pt x="366713" y="54769"/>
                  </a:lnTo>
                  <a:lnTo>
                    <a:pt x="363855" y="55721"/>
                  </a:lnTo>
                  <a:lnTo>
                    <a:pt x="361950" y="52864"/>
                  </a:lnTo>
                  <a:lnTo>
                    <a:pt x="358616" y="50959"/>
                  </a:lnTo>
                  <a:lnTo>
                    <a:pt x="350997" y="49530"/>
                  </a:lnTo>
                  <a:lnTo>
                    <a:pt x="346234" y="50482"/>
                  </a:lnTo>
                  <a:lnTo>
                    <a:pt x="340519" y="53340"/>
                  </a:lnTo>
                  <a:lnTo>
                    <a:pt x="345281" y="48577"/>
                  </a:lnTo>
                  <a:lnTo>
                    <a:pt x="345757" y="47149"/>
                  </a:lnTo>
                  <a:lnTo>
                    <a:pt x="344329" y="45720"/>
                  </a:lnTo>
                  <a:lnTo>
                    <a:pt x="343853" y="44291"/>
                  </a:lnTo>
                  <a:lnTo>
                    <a:pt x="343853" y="42386"/>
                  </a:lnTo>
                  <a:lnTo>
                    <a:pt x="343376" y="41434"/>
                  </a:lnTo>
                  <a:lnTo>
                    <a:pt x="341948" y="41434"/>
                  </a:lnTo>
                  <a:lnTo>
                    <a:pt x="330518" y="43339"/>
                  </a:lnTo>
                  <a:lnTo>
                    <a:pt x="328136" y="42862"/>
                  </a:lnTo>
                  <a:lnTo>
                    <a:pt x="328136" y="41910"/>
                  </a:lnTo>
                  <a:lnTo>
                    <a:pt x="330994" y="39052"/>
                  </a:lnTo>
                  <a:lnTo>
                    <a:pt x="332899" y="35242"/>
                  </a:lnTo>
                  <a:lnTo>
                    <a:pt x="333851" y="31909"/>
                  </a:lnTo>
                  <a:lnTo>
                    <a:pt x="333375" y="30480"/>
                  </a:lnTo>
                  <a:lnTo>
                    <a:pt x="332899" y="28575"/>
                  </a:lnTo>
                  <a:lnTo>
                    <a:pt x="331470" y="26670"/>
                  </a:lnTo>
                  <a:lnTo>
                    <a:pt x="329565" y="26194"/>
                  </a:lnTo>
                  <a:lnTo>
                    <a:pt x="326231" y="27623"/>
                  </a:lnTo>
                  <a:lnTo>
                    <a:pt x="321945" y="26194"/>
                  </a:lnTo>
                  <a:lnTo>
                    <a:pt x="318611" y="23813"/>
                  </a:lnTo>
                  <a:lnTo>
                    <a:pt x="318611" y="22860"/>
                  </a:lnTo>
                  <a:lnTo>
                    <a:pt x="321469" y="19526"/>
                  </a:lnTo>
                  <a:lnTo>
                    <a:pt x="325279" y="13811"/>
                  </a:lnTo>
                  <a:lnTo>
                    <a:pt x="329565" y="10954"/>
                  </a:lnTo>
                  <a:lnTo>
                    <a:pt x="332423" y="10477"/>
                  </a:lnTo>
                  <a:lnTo>
                    <a:pt x="336232" y="8573"/>
                  </a:lnTo>
                  <a:lnTo>
                    <a:pt x="336232" y="8096"/>
                  </a:lnTo>
                  <a:lnTo>
                    <a:pt x="333375" y="8573"/>
                  </a:lnTo>
                  <a:lnTo>
                    <a:pt x="327184" y="8096"/>
                  </a:lnTo>
                  <a:lnTo>
                    <a:pt x="323374" y="9525"/>
                  </a:lnTo>
                  <a:lnTo>
                    <a:pt x="317182" y="13811"/>
                  </a:lnTo>
                  <a:lnTo>
                    <a:pt x="314325" y="15240"/>
                  </a:lnTo>
                  <a:lnTo>
                    <a:pt x="307657" y="17145"/>
                  </a:lnTo>
                  <a:lnTo>
                    <a:pt x="303848" y="16669"/>
                  </a:lnTo>
                  <a:lnTo>
                    <a:pt x="300514" y="15240"/>
                  </a:lnTo>
                  <a:lnTo>
                    <a:pt x="298609" y="13811"/>
                  </a:lnTo>
                  <a:lnTo>
                    <a:pt x="298132" y="9525"/>
                  </a:lnTo>
                  <a:lnTo>
                    <a:pt x="296704" y="7620"/>
                  </a:lnTo>
                  <a:lnTo>
                    <a:pt x="293370" y="5239"/>
                  </a:lnTo>
                  <a:lnTo>
                    <a:pt x="289084" y="952"/>
                  </a:lnTo>
                  <a:lnTo>
                    <a:pt x="287179" y="0"/>
                  </a:lnTo>
                  <a:lnTo>
                    <a:pt x="280035" y="476"/>
                  </a:lnTo>
                  <a:lnTo>
                    <a:pt x="271463" y="2857"/>
                  </a:lnTo>
                  <a:lnTo>
                    <a:pt x="270034" y="4763"/>
                  </a:lnTo>
                  <a:lnTo>
                    <a:pt x="273844" y="14288"/>
                  </a:lnTo>
                  <a:lnTo>
                    <a:pt x="273368" y="15716"/>
                  </a:lnTo>
                  <a:lnTo>
                    <a:pt x="271939" y="18574"/>
                  </a:lnTo>
                  <a:lnTo>
                    <a:pt x="267176" y="20002"/>
                  </a:lnTo>
                  <a:lnTo>
                    <a:pt x="262890" y="22384"/>
                  </a:lnTo>
                  <a:lnTo>
                    <a:pt x="260032" y="22860"/>
                  </a:lnTo>
                  <a:lnTo>
                    <a:pt x="257175" y="21907"/>
                  </a:lnTo>
                  <a:lnTo>
                    <a:pt x="255270" y="20479"/>
                  </a:lnTo>
                  <a:lnTo>
                    <a:pt x="252413" y="18574"/>
                  </a:lnTo>
                  <a:lnTo>
                    <a:pt x="250507" y="18098"/>
                  </a:lnTo>
                  <a:lnTo>
                    <a:pt x="249079" y="18574"/>
                  </a:lnTo>
                  <a:lnTo>
                    <a:pt x="242888" y="24765"/>
                  </a:lnTo>
                  <a:lnTo>
                    <a:pt x="240030" y="28099"/>
                  </a:lnTo>
                  <a:lnTo>
                    <a:pt x="238601" y="29527"/>
                  </a:lnTo>
                  <a:lnTo>
                    <a:pt x="236220" y="30956"/>
                  </a:lnTo>
                  <a:lnTo>
                    <a:pt x="235744" y="31909"/>
                  </a:lnTo>
                  <a:lnTo>
                    <a:pt x="234791" y="31432"/>
                  </a:lnTo>
                  <a:lnTo>
                    <a:pt x="232886" y="29527"/>
                  </a:lnTo>
                  <a:lnTo>
                    <a:pt x="226695" y="23336"/>
                  </a:lnTo>
                  <a:lnTo>
                    <a:pt x="223361" y="21907"/>
                  </a:lnTo>
                  <a:lnTo>
                    <a:pt x="214313" y="20955"/>
                  </a:lnTo>
                  <a:lnTo>
                    <a:pt x="210503" y="20955"/>
                  </a:lnTo>
                  <a:lnTo>
                    <a:pt x="209550" y="22384"/>
                  </a:lnTo>
                  <a:lnTo>
                    <a:pt x="209550" y="24289"/>
                  </a:lnTo>
                  <a:lnTo>
                    <a:pt x="215265" y="35242"/>
                  </a:lnTo>
                  <a:lnTo>
                    <a:pt x="217170" y="39052"/>
                  </a:lnTo>
                  <a:lnTo>
                    <a:pt x="216694" y="42386"/>
                  </a:lnTo>
                  <a:lnTo>
                    <a:pt x="216218" y="43815"/>
                  </a:lnTo>
                  <a:lnTo>
                    <a:pt x="215741" y="44768"/>
                  </a:lnTo>
                  <a:lnTo>
                    <a:pt x="214789" y="44291"/>
                  </a:lnTo>
                  <a:lnTo>
                    <a:pt x="214313" y="43339"/>
                  </a:lnTo>
                  <a:lnTo>
                    <a:pt x="210979" y="36195"/>
                  </a:lnTo>
                  <a:lnTo>
                    <a:pt x="204788" y="31909"/>
                  </a:lnTo>
                  <a:lnTo>
                    <a:pt x="200025" y="25717"/>
                  </a:lnTo>
                  <a:lnTo>
                    <a:pt x="196215" y="21907"/>
                  </a:lnTo>
                  <a:lnTo>
                    <a:pt x="193834" y="20479"/>
                  </a:lnTo>
                  <a:lnTo>
                    <a:pt x="191453" y="19526"/>
                  </a:lnTo>
                  <a:lnTo>
                    <a:pt x="189548" y="19526"/>
                  </a:lnTo>
                  <a:lnTo>
                    <a:pt x="186690" y="20955"/>
                  </a:lnTo>
                  <a:lnTo>
                    <a:pt x="183356" y="22860"/>
                  </a:lnTo>
                  <a:lnTo>
                    <a:pt x="179547" y="24289"/>
                  </a:lnTo>
                  <a:lnTo>
                    <a:pt x="173355" y="25717"/>
                  </a:lnTo>
                  <a:lnTo>
                    <a:pt x="171926" y="27623"/>
                  </a:lnTo>
                  <a:lnTo>
                    <a:pt x="170974" y="30480"/>
                  </a:lnTo>
                  <a:lnTo>
                    <a:pt x="171450" y="40005"/>
                  </a:lnTo>
                  <a:lnTo>
                    <a:pt x="171450" y="41434"/>
                  </a:lnTo>
                  <a:lnTo>
                    <a:pt x="170498" y="42386"/>
                  </a:lnTo>
                  <a:lnTo>
                    <a:pt x="169545" y="42862"/>
                  </a:lnTo>
                  <a:lnTo>
                    <a:pt x="166211" y="41910"/>
                  </a:lnTo>
                  <a:lnTo>
                    <a:pt x="164306" y="40957"/>
                  </a:lnTo>
                  <a:lnTo>
                    <a:pt x="160973" y="37148"/>
                  </a:lnTo>
                  <a:lnTo>
                    <a:pt x="156686" y="33814"/>
                  </a:lnTo>
                  <a:lnTo>
                    <a:pt x="151448" y="27146"/>
                  </a:lnTo>
                  <a:lnTo>
                    <a:pt x="149066" y="25241"/>
                  </a:lnTo>
                  <a:lnTo>
                    <a:pt x="145256" y="24289"/>
                  </a:lnTo>
                  <a:lnTo>
                    <a:pt x="142399" y="24765"/>
                  </a:lnTo>
                  <a:lnTo>
                    <a:pt x="140018" y="27623"/>
                  </a:lnTo>
                  <a:lnTo>
                    <a:pt x="139541" y="32861"/>
                  </a:lnTo>
                  <a:lnTo>
                    <a:pt x="140494" y="39529"/>
                  </a:lnTo>
                  <a:lnTo>
                    <a:pt x="140018" y="45244"/>
                  </a:lnTo>
                  <a:lnTo>
                    <a:pt x="138589" y="50959"/>
                  </a:lnTo>
                  <a:lnTo>
                    <a:pt x="136684" y="53816"/>
                  </a:lnTo>
                  <a:lnTo>
                    <a:pt x="135731" y="53816"/>
                  </a:lnTo>
                  <a:lnTo>
                    <a:pt x="133826" y="53340"/>
                  </a:lnTo>
                  <a:lnTo>
                    <a:pt x="130493" y="49054"/>
                  </a:lnTo>
                  <a:lnTo>
                    <a:pt x="129064" y="48577"/>
                  </a:lnTo>
                  <a:lnTo>
                    <a:pt x="127159" y="48577"/>
                  </a:lnTo>
                  <a:lnTo>
                    <a:pt x="124778" y="50006"/>
                  </a:lnTo>
                  <a:lnTo>
                    <a:pt x="120491" y="53816"/>
                  </a:lnTo>
                  <a:lnTo>
                    <a:pt x="119063" y="59055"/>
                  </a:lnTo>
                  <a:lnTo>
                    <a:pt x="118586" y="60484"/>
                  </a:lnTo>
                  <a:lnTo>
                    <a:pt x="117634" y="61436"/>
                  </a:lnTo>
                  <a:lnTo>
                    <a:pt x="116681" y="61436"/>
                  </a:lnTo>
                  <a:lnTo>
                    <a:pt x="115729" y="63818"/>
                  </a:lnTo>
                  <a:lnTo>
                    <a:pt x="114776" y="68580"/>
                  </a:lnTo>
                  <a:lnTo>
                    <a:pt x="113824" y="70485"/>
                  </a:lnTo>
                  <a:lnTo>
                    <a:pt x="112872" y="68580"/>
                  </a:lnTo>
                  <a:lnTo>
                    <a:pt x="110490" y="61912"/>
                  </a:lnTo>
                  <a:lnTo>
                    <a:pt x="107632" y="60007"/>
                  </a:lnTo>
                  <a:lnTo>
                    <a:pt x="105728" y="59531"/>
                  </a:lnTo>
                  <a:lnTo>
                    <a:pt x="103823" y="59531"/>
                  </a:lnTo>
                  <a:lnTo>
                    <a:pt x="103823" y="59055"/>
                  </a:lnTo>
                  <a:lnTo>
                    <a:pt x="104775" y="57626"/>
                  </a:lnTo>
                  <a:lnTo>
                    <a:pt x="105728" y="55721"/>
                  </a:lnTo>
                  <a:lnTo>
                    <a:pt x="105728" y="53340"/>
                  </a:lnTo>
                  <a:lnTo>
                    <a:pt x="105251" y="52387"/>
                  </a:lnTo>
                  <a:lnTo>
                    <a:pt x="103347" y="53340"/>
                  </a:lnTo>
                  <a:lnTo>
                    <a:pt x="102870" y="52864"/>
                  </a:lnTo>
                  <a:lnTo>
                    <a:pt x="103823" y="51435"/>
                  </a:lnTo>
                  <a:lnTo>
                    <a:pt x="102394" y="50006"/>
                  </a:lnTo>
                  <a:lnTo>
                    <a:pt x="97631" y="47625"/>
                  </a:lnTo>
                  <a:lnTo>
                    <a:pt x="95726" y="45244"/>
                  </a:lnTo>
                  <a:lnTo>
                    <a:pt x="102870" y="46673"/>
                  </a:lnTo>
                  <a:lnTo>
                    <a:pt x="104299" y="45720"/>
                  </a:lnTo>
                  <a:lnTo>
                    <a:pt x="105728" y="44291"/>
                  </a:lnTo>
                  <a:lnTo>
                    <a:pt x="108109" y="36671"/>
                  </a:lnTo>
                  <a:lnTo>
                    <a:pt x="107632" y="35719"/>
                  </a:lnTo>
                  <a:lnTo>
                    <a:pt x="105251" y="33338"/>
                  </a:lnTo>
                  <a:lnTo>
                    <a:pt x="101441" y="32385"/>
                  </a:lnTo>
                  <a:lnTo>
                    <a:pt x="100965" y="31432"/>
                  </a:lnTo>
                  <a:lnTo>
                    <a:pt x="103823" y="30480"/>
                  </a:lnTo>
                  <a:lnTo>
                    <a:pt x="104775" y="29051"/>
                  </a:lnTo>
                  <a:lnTo>
                    <a:pt x="104299" y="28099"/>
                  </a:lnTo>
                  <a:lnTo>
                    <a:pt x="97155" y="24765"/>
                  </a:lnTo>
                  <a:lnTo>
                    <a:pt x="89535" y="18574"/>
                  </a:lnTo>
                  <a:lnTo>
                    <a:pt x="86201" y="16192"/>
                  </a:lnTo>
                  <a:lnTo>
                    <a:pt x="85249" y="15240"/>
                  </a:lnTo>
                  <a:lnTo>
                    <a:pt x="78581" y="12382"/>
                  </a:lnTo>
                  <a:lnTo>
                    <a:pt x="73343" y="8096"/>
                  </a:lnTo>
                  <a:lnTo>
                    <a:pt x="70009" y="5715"/>
                  </a:lnTo>
                  <a:lnTo>
                    <a:pt x="65247" y="4763"/>
                  </a:lnTo>
                  <a:lnTo>
                    <a:pt x="59531" y="5239"/>
                  </a:lnTo>
                  <a:lnTo>
                    <a:pt x="54293" y="4763"/>
                  </a:lnTo>
                  <a:lnTo>
                    <a:pt x="52388" y="5715"/>
                  </a:lnTo>
                  <a:lnTo>
                    <a:pt x="48101" y="8096"/>
                  </a:lnTo>
                  <a:lnTo>
                    <a:pt x="46197" y="9525"/>
                  </a:lnTo>
                  <a:lnTo>
                    <a:pt x="46197" y="10477"/>
                  </a:lnTo>
                  <a:lnTo>
                    <a:pt x="51435" y="11430"/>
                  </a:lnTo>
                  <a:lnTo>
                    <a:pt x="56198" y="11430"/>
                  </a:lnTo>
                  <a:lnTo>
                    <a:pt x="60960" y="10954"/>
                  </a:lnTo>
                  <a:lnTo>
                    <a:pt x="61436" y="11906"/>
                  </a:lnTo>
                  <a:lnTo>
                    <a:pt x="62389" y="12859"/>
                  </a:lnTo>
                  <a:lnTo>
                    <a:pt x="66199" y="13335"/>
                  </a:lnTo>
                  <a:lnTo>
                    <a:pt x="67628" y="14764"/>
                  </a:lnTo>
                  <a:lnTo>
                    <a:pt x="67151" y="15240"/>
                  </a:lnTo>
                  <a:lnTo>
                    <a:pt x="58579" y="15240"/>
                  </a:lnTo>
                  <a:lnTo>
                    <a:pt x="54769" y="15716"/>
                  </a:lnTo>
                  <a:lnTo>
                    <a:pt x="52388" y="16669"/>
                  </a:lnTo>
                  <a:lnTo>
                    <a:pt x="51911" y="17621"/>
                  </a:lnTo>
                  <a:lnTo>
                    <a:pt x="54769" y="20002"/>
                  </a:lnTo>
                  <a:lnTo>
                    <a:pt x="56674" y="20955"/>
                  </a:lnTo>
                  <a:lnTo>
                    <a:pt x="69056" y="25717"/>
                  </a:lnTo>
                  <a:lnTo>
                    <a:pt x="69532" y="26670"/>
                  </a:lnTo>
                  <a:lnTo>
                    <a:pt x="70009" y="30004"/>
                  </a:lnTo>
                  <a:lnTo>
                    <a:pt x="70009" y="33814"/>
                  </a:lnTo>
                  <a:lnTo>
                    <a:pt x="69056" y="34766"/>
                  </a:lnTo>
                  <a:lnTo>
                    <a:pt x="65723" y="35242"/>
                  </a:lnTo>
                  <a:lnTo>
                    <a:pt x="63341" y="37148"/>
                  </a:lnTo>
                  <a:lnTo>
                    <a:pt x="63341" y="36671"/>
                  </a:lnTo>
                  <a:lnTo>
                    <a:pt x="63818" y="32861"/>
                  </a:lnTo>
                  <a:lnTo>
                    <a:pt x="63341" y="30956"/>
                  </a:lnTo>
                  <a:lnTo>
                    <a:pt x="63341" y="29527"/>
                  </a:lnTo>
                  <a:lnTo>
                    <a:pt x="61913" y="28099"/>
                  </a:lnTo>
                  <a:lnTo>
                    <a:pt x="59531" y="27623"/>
                  </a:lnTo>
                  <a:lnTo>
                    <a:pt x="56674" y="30480"/>
                  </a:lnTo>
                  <a:lnTo>
                    <a:pt x="55245" y="30956"/>
                  </a:lnTo>
                  <a:lnTo>
                    <a:pt x="52864" y="30004"/>
                  </a:lnTo>
                  <a:lnTo>
                    <a:pt x="49530" y="30956"/>
                  </a:lnTo>
                  <a:lnTo>
                    <a:pt x="49530" y="30004"/>
                  </a:lnTo>
                  <a:lnTo>
                    <a:pt x="49530" y="27623"/>
                  </a:lnTo>
                  <a:lnTo>
                    <a:pt x="49530" y="26194"/>
                  </a:lnTo>
                  <a:lnTo>
                    <a:pt x="48101" y="24765"/>
                  </a:lnTo>
                  <a:lnTo>
                    <a:pt x="40005" y="20479"/>
                  </a:lnTo>
                  <a:lnTo>
                    <a:pt x="37624" y="19526"/>
                  </a:lnTo>
                  <a:lnTo>
                    <a:pt x="34766" y="19526"/>
                  </a:lnTo>
                  <a:lnTo>
                    <a:pt x="32385" y="20479"/>
                  </a:lnTo>
                  <a:lnTo>
                    <a:pt x="32385" y="21431"/>
                  </a:lnTo>
                  <a:lnTo>
                    <a:pt x="31432" y="22860"/>
                  </a:lnTo>
                  <a:lnTo>
                    <a:pt x="30004" y="23813"/>
                  </a:lnTo>
                  <a:lnTo>
                    <a:pt x="30004" y="24289"/>
                  </a:lnTo>
                  <a:lnTo>
                    <a:pt x="33814" y="26670"/>
                  </a:lnTo>
                  <a:lnTo>
                    <a:pt x="35719" y="28575"/>
                  </a:lnTo>
                  <a:lnTo>
                    <a:pt x="33814" y="28099"/>
                  </a:lnTo>
                  <a:lnTo>
                    <a:pt x="25241" y="25717"/>
                  </a:lnTo>
                  <a:lnTo>
                    <a:pt x="24765" y="26194"/>
                  </a:lnTo>
                  <a:lnTo>
                    <a:pt x="24289" y="27146"/>
                  </a:lnTo>
                  <a:lnTo>
                    <a:pt x="23813" y="28575"/>
                  </a:lnTo>
                  <a:lnTo>
                    <a:pt x="24289" y="30004"/>
                  </a:lnTo>
                  <a:lnTo>
                    <a:pt x="27623" y="32385"/>
                  </a:lnTo>
                  <a:lnTo>
                    <a:pt x="32385" y="36195"/>
                  </a:lnTo>
                  <a:lnTo>
                    <a:pt x="25241" y="36195"/>
                  </a:lnTo>
                  <a:lnTo>
                    <a:pt x="22860" y="37148"/>
                  </a:lnTo>
                  <a:lnTo>
                    <a:pt x="21907" y="38100"/>
                  </a:lnTo>
                  <a:lnTo>
                    <a:pt x="23813" y="40481"/>
                  </a:lnTo>
                  <a:lnTo>
                    <a:pt x="26194" y="41910"/>
                  </a:lnTo>
                  <a:lnTo>
                    <a:pt x="30956" y="42862"/>
                  </a:lnTo>
                  <a:lnTo>
                    <a:pt x="39529" y="42862"/>
                  </a:lnTo>
                  <a:lnTo>
                    <a:pt x="40481" y="43815"/>
                  </a:lnTo>
                  <a:lnTo>
                    <a:pt x="37148" y="44768"/>
                  </a:lnTo>
                  <a:lnTo>
                    <a:pt x="34290" y="46673"/>
                  </a:lnTo>
                  <a:lnTo>
                    <a:pt x="29528" y="47625"/>
                  </a:lnTo>
                  <a:lnTo>
                    <a:pt x="19526" y="42862"/>
                  </a:lnTo>
                  <a:lnTo>
                    <a:pt x="15240" y="41910"/>
                  </a:lnTo>
                  <a:lnTo>
                    <a:pt x="13335" y="42386"/>
                  </a:lnTo>
                  <a:lnTo>
                    <a:pt x="12382" y="43339"/>
                  </a:lnTo>
                  <a:lnTo>
                    <a:pt x="14288" y="45720"/>
                  </a:lnTo>
                  <a:lnTo>
                    <a:pt x="15716" y="47149"/>
                  </a:lnTo>
                  <a:lnTo>
                    <a:pt x="16193" y="49530"/>
                  </a:lnTo>
                  <a:lnTo>
                    <a:pt x="15716" y="50959"/>
                  </a:lnTo>
                  <a:lnTo>
                    <a:pt x="20955" y="55245"/>
                  </a:lnTo>
                  <a:lnTo>
                    <a:pt x="17145" y="54293"/>
                  </a:lnTo>
                  <a:lnTo>
                    <a:pt x="10954" y="51435"/>
                  </a:lnTo>
                  <a:lnTo>
                    <a:pt x="7620" y="50959"/>
                  </a:lnTo>
                  <a:lnTo>
                    <a:pt x="4763" y="51911"/>
                  </a:lnTo>
                  <a:lnTo>
                    <a:pt x="0" y="56198"/>
                  </a:lnTo>
                  <a:lnTo>
                    <a:pt x="953" y="57626"/>
                  </a:lnTo>
                  <a:lnTo>
                    <a:pt x="8573" y="58102"/>
                  </a:lnTo>
                  <a:lnTo>
                    <a:pt x="15716" y="60484"/>
                  </a:lnTo>
                  <a:lnTo>
                    <a:pt x="19526" y="62865"/>
                  </a:lnTo>
                  <a:lnTo>
                    <a:pt x="23336" y="61912"/>
                  </a:lnTo>
                  <a:lnTo>
                    <a:pt x="29528" y="59531"/>
                  </a:lnTo>
                  <a:lnTo>
                    <a:pt x="46197" y="55721"/>
                  </a:lnTo>
                  <a:lnTo>
                    <a:pt x="53816" y="53340"/>
                  </a:lnTo>
                  <a:lnTo>
                    <a:pt x="56674" y="54769"/>
                  </a:lnTo>
                  <a:lnTo>
                    <a:pt x="62389" y="53816"/>
                  </a:lnTo>
                  <a:lnTo>
                    <a:pt x="70961" y="55721"/>
                  </a:lnTo>
                  <a:lnTo>
                    <a:pt x="73819" y="58579"/>
                  </a:lnTo>
                  <a:lnTo>
                    <a:pt x="84297" y="58102"/>
                  </a:lnTo>
                  <a:lnTo>
                    <a:pt x="89535" y="60484"/>
                  </a:lnTo>
                  <a:lnTo>
                    <a:pt x="89535" y="61912"/>
                  </a:lnTo>
                  <a:lnTo>
                    <a:pt x="87630" y="63341"/>
                  </a:lnTo>
                  <a:lnTo>
                    <a:pt x="79057" y="66199"/>
                  </a:lnTo>
                  <a:lnTo>
                    <a:pt x="73819" y="69056"/>
                  </a:lnTo>
                  <a:lnTo>
                    <a:pt x="68104" y="72866"/>
                  </a:lnTo>
                  <a:lnTo>
                    <a:pt x="67151" y="74295"/>
                  </a:lnTo>
                  <a:lnTo>
                    <a:pt x="70485" y="76200"/>
                  </a:lnTo>
                  <a:lnTo>
                    <a:pt x="80963" y="78105"/>
                  </a:lnTo>
                  <a:lnTo>
                    <a:pt x="82868" y="78105"/>
                  </a:lnTo>
                  <a:lnTo>
                    <a:pt x="91916" y="74771"/>
                  </a:lnTo>
                  <a:lnTo>
                    <a:pt x="92393" y="75724"/>
                  </a:lnTo>
                  <a:lnTo>
                    <a:pt x="90964" y="79534"/>
                  </a:lnTo>
                  <a:lnTo>
                    <a:pt x="90011" y="80962"/>
                  </a:lnTo>
                  <a:lnTo>
                    <a:pt x="88106" y="82391"/>
                  </a:lnTo>
                  <a:lnTo>
                    <a:pt x="73819" y="82868"/>
                  </a:lnTo>
                  <a:lnTo>
                    <a:pt x="67628" y="82868"/>
                  </a:lnTo>
                  <a:lnTo>
                    <a:pt x="63818" y="83820"/>
                  </a:lnTo>
                  <a:lnTo>
                    <a:pt x="60960" y="83820"/>
                  </a:lnTo>
                  <a:lnTo>
                    <a:pt x="57626" y="82868"/>
                  </a:lnTo>
                  <a:lnTo>
                    <a:pt x="56674" y="83344"/>
                  </a:lnTo>
                  <a:lnTo>
                    <a:pt x="56198" y="83820"/>
                  </a:lnTo>
                  <a:lnTo>
                    <a:pt x="53816" y="85249"/>
                  </a:lnTo>
                  <a:lnTo>
                    <a:pt x="46673" y="87154"/>
                  </a:lnTo>
                  <a:lnTo>
                    <a:pt x="45720" y="85725"/>
                  </a:lnTo>
                  <a:lnTo>
                    <a:pt x="43339" y="85249"/>
                  </a:lnTo>
                  <a:lnTo>
                    <a:pt x="42386" y="85725"/>
                  </a:lnTo>
                  <a:lnTo>
                    <a:pt x="39529" y="87630"/>
                  </a:lnTo>
                  <a:lnTo>
                    <a:pt x="38100" y="87630"/>
                  </a:lnTo>
                  <a:lnTo>
                    <a:pt x="33814" y="88106"/>
                  </a:lnTo>
                  <a:lnTo>
                    <a:pt x="26670" y="90011"/>
                  </a:lnTo>
                  <a:lnTo>
                    <a:pt x="20955" y="89535"/>
                  </a:lnTo>
                  <a:lnTo>
                    <a:pt x="19050" y="90011"/>
                  </a:lnTo>
                  <a:lnTo>
                    <a:pt x="16193" y="90964"/>
                  </a:lnTo>
                  <a:lnTo>
                    <a:pt x="15240" y="92869"/>
                  </a:lnTo>
                  <a:lnTo>
                    <a:pt x="16669" y="95250"/>
                  </a:lnTo>
                  <a:lnTo>
                    <a:pt x="18574" y="97155"/>
                  </a:lnTo>
                  <a:lnTo>
                    <a:pt x="20479" y="99060"/>
                  </a:lnTo>
                  <a:lnTo>
                    <a:pt x="22384" y="99536"/>
                  </a:lnTo>
                  <a:lnTo>
                    <a:pt x="26670" y="98584"/>
                  </a:lnTo>
                  <a:lnTo>
                    <a:pt x="34290" y="95726"/>
                  </a:lnTo>
                  <a:lnTo>
                    <a:pt x="38576" y="94774"/>
                  </a:lnTo>
                  <a:lnTo>
                    <a:pt x="60007" y="96679"/>
                  </a:lnTo>
                  <a:lnTo>
                    <a:pt x="68580" y="96202"/>
                  </a:lnTo>
                  <a:lnTo>
                    <a:pt x="73819" y="100012"/>
                  </a:lnTo>
                  <a:lnTo>
                    <a:pt x="75724" y="100012"/>
                  </a:lnTo>
                  <a:lnTo>
                    <a:pt x="76200" y="100965"/>
                  </a:lnTo>
                  <a:lnTo>
                    <a:pt x="73343" y="104299"/>
                  </a:lnTo>
                  <a:lnTo>
                    <a:pt x="73343" y="105727"/>
                  </a:lnTo>
                  <a:lnTo>
                    <a:pt x="74772" y="107632"/>
                  </a:lnTo>
                  <a:lnTo>
                    <a:pt x="75724" y="108585"/>
                  </a:lnTo>
                  <a:lnTo>
                    <a:pt x="79057" y="110490"/>
                  </a:lnTo>
                  <a:lnTo>
                    <a:pt x="80486" y="110966"/>
                  </a:lnTo>
                  <a:lnTo>
                    <a:pt x="86678" y="109061"/>
                  </a:lnTo>
                  <a:lnTo>
                    <a:pt x="95250" y="104299"/>
                  </a:lnTo>
                  <a:lnTo>
                    <a:pt x="97155" y="104775"/>
                  </a:lnTo>
                  <a:lnTo>
                    <a:pt x="98107" y="105727"/>
                  </a:lnTo>
                  <a:lnTo>
                    <a:pt x="97155" y="106680"/>
                  </a:lnTo>
                  <a:lnTo>
                    <a:pt x="94298" y="107156"/>
                  </a:lnTo>
                  <a:lnTo>
                    <a:pt x="86201" y="111919"/>
                  </a:lnTo>
                  <a:lnTo>
                    <a:pt x="84297" y="115252"/>
                  </a:lnTo>
                  <a:lnTo>
                    <a:pt x="84297" y="117157"/>
                  </a:lnTo>
                  <a:lnTo>
                    <a:pt x="85249" y="118110"/>
                  </a:lnTo>
                  <a:lnTo>
                    <a:pt x="87630" y="118586"/>
                  </a:lnTo>
                  <a:lnTo>
                    <a:pt x="84297" y="120491"/>
                  </a:lnTo>
                  <a:lnTo>
                    <a:pt x="82868" y="121920"/>
                  </a:lnTo>
                  <a:lnTo>
                    <a:pt x="82391" y="122873"/>
                  </a:lnTo>
                  <a:lnTo>
                    <a:pt x="86201" y="122873"/>
                  </a:lnTo>
                  <a:lnTo>
                    <a:pt x="96203" y="118110"/>
                  </a:lnTo>
                  <a:lnTo>
                    <a:pt x="99536" y="118110"/>
                  </a:lnTo>
                  <a:lnTo>
                    <a:pt x="102394" y="119062"/>
                  </a:lnTo>
                  <a:lnTo>
                    <a:pt x="97631" y="120015"/>
                  </a:lnTo>
                  <a:lnTo>
                    <a:pt x="95726" y="120968"/>
                  </a:lnTo>
                  <a:lnTo>
                    <a:pt x="93822" y="122396"/>
                  </a:lnTo>
                  <a:lnTo>
                    <a:pt x="92393" y="124301"/>
                  </a:lnTo>
                  <a:lnTo>
                    <a:pt x="90011" y="128587"/>
                  </a:lnTo>
                  <a:lnTo>
                    <a:pt x="89059" y="130016"/>
                  </a:lnTo>
                  <a:lnTo>
                    <a:pt x="86678" y="131445"/>
                  </a:lnTo>
                  <a:lnTo>
                    <a:pt x="84297" y="134302"/>
                  </a:lnTo>
                  <a:lnTo>
                    <a:pt x="82391" y="135731"/>
                  </a:lnTo>
                  <a:lnTo>
                    <a:pt x="78105" y="137636"/>
                  </a:lnTo>
                  <a:lnTo>
                    <a:pt x="67151" y="140018"/>
                  </a:lnTo>
                  <a:lnTo>
                    <a:pt x="65247" y="139065"/>
                  </a:lnTo>
                  <a:lnTo>
                    <a:pt x="63818" y="137160"/>
                  </a:lnTo>
                  <a:lnTo>
                    <a:pt x="62389" y="135255"/>
                  </a:lnTo>
                  <a:lnTo>
                    <a:pt x="60484" y="135255"/>
                  </a:lnTo>
                  <a:lnTo>
                    <a:pt x="59531" y="137160"/>
                  </a:lnTo>
                  <a:lnTo>
                    <a:pt x="59055" y="138589"/>
                  </a:lnTo>
                  <a:lnTo>
                    <a:pt x="59531" y="141923"/>
                  </a:lnTo>
                  <a:lnTo>
                    <a:pt x="60960" y="146685"/>
                  </a:lnTo>
                  <a:lnTo>
                    <a:pt x="61913" y="149066"/>
                  </a:lnTo>
                  <a:lnTo>
                    <a:pt x="63818" y="148590"/>
                  </a:lnTo>
                  <a:lnTo>
                    <a:pt x="71438" y="148114"/>
                  </a:lnTo>
                  <a:lnTo>
                    <a:pt x="102870" y="147161"/>
                  </a:lnTo>
                  <a:lnTo>
                    <a:pt x="105251" y="146685"/>
                  </a:lnTo>
                  <a:lnTo>
                    <a:pt x="110014" y="143351"/>
                  </a:lnTo>
                  <a:lnTo>
                    <a:pt x="113348" y="142875"/>
                  </a:lnTo>
                  <a:lnTo>
                    <a:pt x="114776" y="142875"/>
                  </a:lnTo>
                  <a:lnTo>
                    <a:pt x="115253" y="143351"/>
                  </a:lnTo>
                  <a:lnTo>
                    <a:pt x="112872" y="144780"/>
                  </a:lnTo>
                  <a:lnTo>
                    <a:pt x="113824" y="145732"/>
                  </a:lnTo>
                  <a:lnTo>
                    <a:pt x="118110" y="148590"/>
                  </a:lnTo>
                  <a:lnTo>
                    <a:pt x="122397" y="150019"/>
                  </a:lnTo>
                  <a:lnTo>
                    <a:pt x="127635" y="150971"/>
                  </a:lnTo>
                  <a:lnTo>
                    <a:pt x="127635" y="152400"/>
                  </a:lnTo>
                  <a:lnTo>
                    <a:pt x="130016" y="153829"/>
                  </a:lnTo>
                  <a:lnTo>
                    <a:pt x="132398" y="153829"/>
                  </a:lnTo>
                  <a:lnTo>
                    <a:pt x="136684" y="150971"/>
                  </a:lnTo>
                  <a:lnTo>
                    <a:pt x="138113" y="150019"/>
                  </a:lnTo>
                  <a:lnTo>
                    <a:pt x="140018" y="152400"/>
                  </a:lnTo>
                  <a:lnTo>
                    <a:pt x="139541" y="152876"/>
                  </a:lnTo>
                  <a:lnTo>
                    <a:pt x="137636" y="152876"/>
                  </a:lnTo>
                  <a:lnTo>
                    <a:pt x="136207" y="153352"/>
                  </a:lnTo>
                  <a:lnTo>
                    <a:pt x="135731" y="154305"/>
                  </a:lnTo>
                  <a:lnTo>
                    <a:pt x="135255" y="155257"/>
                  </a:lnTo>
                  <a:lnTo>
                    <a:pt x="135731" y="156686"/>
                  </a:lnTo>
                  <a:lnTo>
                    <a:pt x="138589" y="159068"/>
                  </a:lnTo>
                  <a:lnTo>
                    <a:pt x="145732" y="163354"/>
                  </a:lnTo>
                  <a:lnTo>
                    <a:pt x="153829" y="163830"/>
                  </a:lnTo>
                  <a:lnTo>
                    <a:pt x="160020" y="164782"/>
                  </a:lnTo>
                  <a:lnTo>
                    <a:pt x="170022" y="167640"/>
                  </a:lnTo>
                  <a:lnTo>
                    <a:pt x="177641" y="169545"/>
                  </a:lnTo>
                  <a:lnTo>
                    <a:pt x="198120" y="171450"/>
                  </a:lnTo>
                  <a:lnTo>
                    <a:pt x="210026" y="169069"/>
                  </a:lnTo>
                  <a:lnTo>
                    <a:pt x="212884" y="168116"/>
                  </a:lnTo>
                  <a:lnTo>
                    <a:pt x="211455" y="165735"/>
                  </a:lnTo>
                  <a:lnTo>
                    <a:pt x="211455" y="165259"/>
                  </a:lnTo>
                  <a:lnTo>
                    <a:pt x="211931" y="164782"/>
                  </a:lnTo>
                  <a:lnTo>
                    <a:pt x="212884" y="164782"/>
                  </a:lnTo>
                  <a:lnTo>
                    <a:pt x="215741" y="166687"/>
                  </a:lnTo>
                  <a:lnTo>
                    <a:pt x="217647" y="166687"/>
                  </a:lnTo>
                  <a:lnTo>
                    <a:pt x="222409" y="164782"/>
                  </a:lnTo>
                  <a:lnTo>
                    <a:pt x="224314" y="161925"/>
                  </a:lnTo>
                  <a:lnTo>
                    <a:pt x="224314" y="160973"/>
                  </a:lnTo>
                  <a:lnTo>
                    <a:pt x="223361" y="160020"/>
                  </a:lnTo>
                  <a:lnTo>
                    <a:pt x="223361" y="159068"/>
                  </a:lnTo>
                  <a:lnTo>
                    <a:pt x="225743" y="156686"/>
                  </a:lnTo>
                  <a:lnTo>
                    <a:pt x="226695" y="155257"/>
                  </a:lnTo>
                  <a:lnTo>
                    <a:pt x="232886" y="153352"/>
                  </a:lnTo>
                  <a:lnTo>
                    <a:pt x="250984" y="150019"/>
                  </a:lnTo>
                  <a:lnTo>
                    <a:pt x="256699" y="148114"/>
                  </a:lnTo>
                  <a:lnTo>
                    <a:pt x="263366" y="147637"/>
                  </a:lnTo>
                  <a:lnTo>
                    <a:pt x="266700" y="146685"/>
                  </a:lnTo>
                  <a:lnTo>
                    <a:pt x="272415" y="144304"/>
                  </a:lnTo>
                  <a:lnTo>
                    <a:pt x="280511" y="137636"/>
                  </a:lnTo>
                  <a:lnTo>
                    <a:pt x="286226" y="133826"/>
                  </a:lnTo>
                  <a:lnTo>
                    <a:pt x="294323" y="130016"/>
                  </a:lnTo>
                  <a:lnTo>
                    <a:pt x="305753" y="125730"/>
                  </a:lnTo>
                  <a:lnTo>
                    <a:pt x="313849" y="123825"/>
                  </a:lnTo>
                  <a:lnTo>
                    <a:pt x="321945" y="123825"/>
                  </a:lnTo>
                  <a:lnTo>
                    <a:pt x="324803" y="122396"/>
                  </a:lnTo>
                  <a:lnTo>
                    <a:pt x="329565" y="119062"/>
                  </a:lnTo>
                  <a:lnTo>
                    <a:pt x="335280" y="117157"/>
                  </a:lnTo>
                  <a:lnTo>
                    <a:pt x="337661" y="115252"/>
                  </a:lnTo>
                  <a:lnTo>
                    <a:pt x="340519" y="112871"/>
                  </a:lnTo>
                  <a:lnTo>
                    <a:pt x="341948" y="110490"/>
                  </a:lnTo>
                  <a:lnTo>
                    <a:pt x="342424" y="108109"/>
                  </a:lnTo>
                  <a:lnTo>
                    <a:pt x="341472" y="107156"/>
                  </a:lnTo>
                  <a:lnTo>
                    <a:pt x="340519" y="105251"/>
                  </a:lnTo>
                  <a:lnTo>
                    <a:pt x="343853" y="102870"/>
                  </a:lnTo>
                  <a:lnTo>
                    <a:pt x="343376" y="99060"/>
                  </a:lnTo>
                  <a:lnTo>
                    <a:pt x="346234" y="100489"/>
                  </a:lnTo>
                  <a:lnTo>
                    <a:pt x="351949" y="100965"/>
                  </a:lnTo>
                  <a:lnTo>
                    <a:pt x="354806" y="99536"/>
                  </a:lnTo>
                  <a:lnTo>
                    <a:pt x="358140" y="97155"/>
                  </a:lnTo>
                  <a:lnTo>
                    <a:pt x="361474" y="92869"/>
                  </a:lnTo>
                  <a:lnTo>
                    <a:pt x="362426" y="90011"/>
                  </a:lnTo>
                  <a:lnTo>
                    <a:pt x="362426" y="87630"/>
                  </a:lnTo>
                  <a:lnTo>
                    <a:pt x="361474" y="85725"/>
                  </a:lnTo>
                  <a:lnTo>
                    <a:pt x="363855" y="84296"/>
                  </a:lnTo>
                  <a:lnTo>
                    <a:pt x="368141" y="84296"/>
                  </a:lnTo>
                  <a:lnTo>
                    <a:pt x="370047" y="83344"/>
                  </a:lnTo>
                  <a:lnTo>
                    <a:pt x="370999" y="81439"/>
                  </a:lnTo>
                  <a:lnTo>
                    <a:pt x="371475" y="80010"/>
                  </a:lnTo>
                  <a:close/>
                </a:path>
              </a:pathLst>
            </a:custGeom>
            <a:grpFill/>
            <a:ln w="3175" cap="flat">
              <a:solidFill>
                <a:schemeClr val="bg1">
                  <a:lumMod val="75000"/>
                </a:scheme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" name="Freeform: Shape 381">
              <a:extLst>
                <a:ext uri="{FF2B5EF4-FFF2-40B4-BE49-F238E27FC236}">
                  <a16:creationId xmlns:a16="http://schemas.microsoft.com/office/drawing/2014/main" id="{8D0FF607-C584-C9A7-4669-A737CB0DDBE7}"/>
                </a:ext>
              </a:extLst>
            </p:cNvPr>
            <p:cNvSpPr/>
            <p:nvPr/>
          </p:nvSpPr>
          <p:spPr>
            <a:xfrm>
              <a:off x="7218044" y="2888932"/>
              <a:ext cx="658653" cy="546258"/>
            </a:xfrm>
            <a:custGeom>
              <a:avLst/>
              <a:gdLst>
                <a:gd name="connsiteX0" fmla="*/ 652939 w 658653"/>
                <a:gd name="connsiteY0" fmla="*/ 478155 h 546258"/>
                <a:gd name="connsiteX1" fmla="*/ 655320 w 658653"/>
                <a:gd name="connsiteY1" fmla="*/ 476250 h 546258"/>
                <a:gd name="connsiteX2" fmla="*/ 655320 w 658653"/>
                <a:gd name="connsiteY2" fmla="*/ 475298 h 546258"/>
                <a:gd name="connsiteX3" fmla="*/ 653892 w 658653"/>
                <a:gd name="connsiteY3" fmla="*/ 473392 h 546258"/>
                <a:gd name="connsiteX4" fmla="*/ 651986 w 658653"/>
                <a:gd name="connsiteY4" fmla="*/ 471964 h 546258"/>
                <a:gd name="connsiteX5" fmla="*/ 651034 w 658653"/>
                <a:gd name="connsiteY5" fmla="*/ 471487 h 546258"/>
                <a:gd name="connsiteX6" fmla="*/ 642461 w 658653"/>
                <a:gd name="connsiteY6" fmla="*/ 472916 h 546258"/>
                <a:gd name="connsiteX7" fmla="*/ 639128 w 658653"/>
                <a:gd name="connsiteY7" fmla="*/ 472440 h 546258"/>
                <a:gd name="connsiteX8" fmla="*/ 637699 w 658653"/>
                <a:gd name="connsiteY8" fmla="*/ 471487 h 546258"/>
                <a:gd name="connsiteX9" fmla="*/ 637223 w 658653"/>
                <a:gd name="connsiteY9" fmla="*/ 471011 h 546258"/>
                <a:gd name="connsiteX10" fmla="*/ 637699 w 658653"/>
                <a:gd name="connsiteY10" fmla="*/ 469583 h 546258"/>
                <a:gd name="connsiteX11" fmla="*/ 637699 w 658653"/>
                <a:gd name="connsiteY11" fmla="*/ 467677 h 546258"/>
                <a:gd name="connsiteX12" fmla="*/ 639128 w 658653"/>
                <a:gd name="connsiteY12" fmla="*/ 464344 h 546258"/>
                <a:gd name="connsiteX13" fmla="*/ 639604 w 658653"/>
                <a:gd name="connsiteY13" fmla="*/ 462439 h 546258"/>
                <a:gd name="connsiteX14" fmla="*/ 638651 w 658653"/>
                <a:gd name="connsiteY14" fmla="*/ 451485 h 546258"/>
                <a:gd name="connsiteX15" fmla="*/ 637223 w 658653"/>
                <a:gd name="connsiteY15" fmla="*/ 444341 h 546258"/>
                <a:gd name="connsiteX16" fmla="*/ 638175 w 658653"/>
                <a:gd name="connsiteY16" fmla="*/ 437198 h 546258"/>
                <a:gd name="connsiteX17" fmla="*/ 638175 w 658653"/>
                <a:gd name="connsiteY17" fmla="*/ 435769 h 546258"/>
                <a:gd name="connsiteX18" fmla="*/ 637699 w 658653"/>
                <a:gd name="connsiteY18" fmla="*/ 435292 h 546258"/>
                <a:gd name="connsiteX19" fmla="*/ 636747 w 658653"/>
                <a:gd name="connsiteY19" fmla="*/ 435292 h 546258"/>
                <a:gd name="connsiteX20" fmla="*/ 631507 w 658653"/>
                <a:gd name="connsiteY20" fmla="*/ 435769 h 546258"/>
                <a:gd name="connsiteX21" fmla="*/ 627222 w 658653"/>
                <a:gd name="connsiteY21" fmla="*/ 431006 h 546258"/>
                <a:gd name="connsiteX22" fmla="*/ 624364 w 658653"/>
                <a:gd name="connsiteY22" fmla="*/ 429101 h 546258"/>
                <a:gd name="connsiteX23" fmla="*/ 616744 w 658653"/>
                <a:gd name="connsiteY23" fmla="*/ 426720 h 546258"/>
                <a:gd name="connsiteX24" fmla="*/ 613410 w 658653"/>
                <a:gd name="connsiteY24" fmla="*/ 426244 h 546258"/>
                <a:gd name="connsiteX25" fmla="*/ 608648 w 658653"/>
                <a:gd name="connsiteY25" fmla="*/ 424339 h 546258"/>
                <a:gd name="connsiteX26" fmla="*/ 604361 w 658653"/>
                <a:gd name="connsiteY26" fmla="*/ 420052 h 546258"/>
                <a:gd name="connsiteX27" fmla="*/ 599599 w 658653"/>
                <a:gd name="connsiteY27" fmla="*/ 415290 h 546258"/>
                <a:gd name="connsiteX28" fmla="*/ 597694 w 658653"/>
                <a:gd name="connsiteY28" fmla="*/ 412433 h 546258"/>
                <a:gd name="connsiteX29" fmla="*/ 595789 w 658653"/>
                <a:gd name="connsiteY29" fmla="*/ 407670 h 546258"/>
                <a:gd name="connsiteX30" fmla="*/ 590074 w 658653"/>
                <a:gd name="connsiteY30" fmla="*/ 398145 h 546258"/>
                <a:gd name="connsiteX31" fmla="*/ 590074 w 658653"/>
                <a:gd name="connsiteY31" fmla="*/ 395764 h 546258"/>
                <a:gd name="connsiteX32" fmla="*/ 589122 w 658653"/>
                <a:gd name="connsiteY32" fmla="*/ 394335 h 546258"/>
                <a:gd name="connsiteX33" fmla="*/ 583406 w 658653"/>
                <a:gd name="connsiteY33" fmla="*/ 388144 h 546258"/>
                <a:gd name="connsiteX34" fmla="*/ 579597 w 658653"/>
                <a:gd name="connsiteY34" fmla="*/ 383858 h 546258"/>
                <a:gd name="connsiteX35" fmla="*/ 572929 w 658653"/>
                <a:gd name="connsiteY35" fmla="*/ 376714 h 546258"/>
                <a:gd name="connsiteX36" fmla="*/ 573881 w 658653"/>
                <a:gd name="connsiteY36" fmla="*/ 375761 h 546258"/>
                <a:gd name="connsiteX37" fmla="*/ 581978 w 658653"/>
                <a:gd name="connsiteY37" fmla="*/ 366712 h 546258"/>
                <a:gd name="connsiteX38" fmla="*/ 589598 w 658653"/>
                <a:gd name="connsiteY38" fmla="*/ 358140 h 546258"/>
                <a:gd name="connsiteX39" fmla="*/ 597218 w 658653"/>
                <a:gd name="connsiteY39" fmla="*/ 349567 h 546258"/>
                <a:gd name="connsiteX40" fmla="*/ 604838 w 658653"/>
                <a:gd name="connsiteY40" fmla="*/ 340995 h 546258"/>
                <a:gd name="connsiteX41" fmla="*/ 605790 w 658653"/>
                <a:gd name="connsiteY41" fmla="*/ 338137 h 546258"/>
                <a:gd name="connsiteX42" fmla="*/ 605790 w 658653"/>
                <a:gd name="connsiteY42" fmla="*/ 332423 h 546258"/>
                <a:gd name="connsiteX43" fmla="*/ 603885 w 658653"/>
                <a:gd name="connsiteY43" fmla="*/ 324326 h 546258"/>
                <a:gd name="connsiteX44" fmla="*/ 600551 w 658653"/>
                <a:gd name="connsiteY44" fmla="*/ 320516 h 546258"/>
                <a:gd name="connsiteX45" fmla="*/ 590074 w 658653"/>
                <a:gd name="connsiteY45" fmla="*/ 319087 h 546258"/>
                <a:gd name="connsiteX46" fmla="*/ 581978 w 658653"/>
                <a:gd name="connsiteY46" fmla="*/ 318135 h 546258"/>
                <a:gd name="connsiteX47" fmla="*/ 573405 w 658653"/>
                <a:gd name="connsiteY47" fmla="*/ 316706 h 546258"/>
                <a:gd name="connsiteX48" fmla="*/ 572453 w 658653"/>
                <a:gd name="connsiteY48" fmla="*/ 316230 h 546258"/>
                <a:gd name="connsiteX49" fmla="*/ 571500 w 658653"/>
                <a:gd name="connsiteY49" fmla="*/ 310039 h 546258"/>
                <a:gd name="connsiteX50" fmla="*/ 571976 w 658653"/>
                <a:gd name="connsiteY50" fmla="*/ 307181 h 546258"/>
                <a:gd name="connsiteX51" fmla="*/ 571500 w 658653"/>
                <a:gd name="connsiteY51" fmla="*/ 301942 h 546258"/>
                <a:gd name="connsiteX52" fmla="*/ 571500 w 658653"/>
                <a:gd name="connsiteY52" fmla="*/ 297656 h 546258"/>
                <a:gd name="connsiteX53" fmla="*/ 572929 w 658653"/>
                <a:gd name="connsiteY53" fmla="*/ 290989 h 546258"/>
                <a:gd name="connsiteX54" fmla="*/ 572929 w 658653"/>
                <a:gd name="connsiteY54" fmla="*/ 288131 h 546258"/>
                <a:gd name="connsiteX55" fmla="*/ 569119 w 658653"/>
                <a:gd name="connsiteY55" fmla="*/ 274796 h 546258"/>
                <a:gd name="connsiteX56" fmla="*/ 566738 w 658653"/>
                <a:gd name="connsiteY56" fmla="*/ 267652 h 546258"/>
                <a:gd name="connsiteX57" fmla="*/ 564356 w 658653"/>
                <a:gd name="connsiteY57" fmla="*/ 260033 h 546258"/>
                <a:gd name="connsiteX58" fmla="*/ 563880 w 658653"/>
                <a:gd name="connsiteY58" fmla="*/ 257651 h 546258"/>
                <a:gd name="connsiteX59" fmla="*/ 563880 w 658653"/>
                <a:gd name="connsiteY59" fmla="*/ 254794 h 546258"/>
                <a:gd name="connsiteX60" fmla="*/ 569119 w 658653"/>
                <a:gd name="connsiteY60" fmla="*/ 247650 h 546258"/>
                <a:gd name="connsiteX61" fmla="*/ 570548 w 658653"/>
                <a:gd name="connsiteY61" fmla="*/ 246221 h 546258"/>
                <a:gd name="connsiteX62" fmla="*/ 573881 w 658653"/>
                <a:gd name="connsiteY62" fmla="*/ 242887 h 546258"/>
                <a:gd name="connsiteX63" fmla="*/ 575786 w 658653"/>
                <a:gd name="connsiteY63" fmla="*/ 240983 h 546258"/>
                <a:gd name="connsiteX64" fmla="*/ 575310 w 658653"/>
                <a:gd name="connsiteY64" fmla="*/ 239554 h 546258"/>
                <a:gd name="connsiteX65" fmla="*/ 571976 w 658653"/>
                <a:gd name="connsiteY65" fmla="*/ 238601 h 546258"/>
                <a:gd name="connsiteX66" fmla="*/ 566738 w 658653"/>
                <a:gd name="connsiteY66" fmla="*/ 238601 h 546258"/>
                <a:gd name="connsiteX67" fmla="*/ 563880 w 658653"/>
                <a:gd name="connsiteY67" fmla="*/ 237649 h 546258"/>
                <a:gd name="connsiteX68" fmla="*/ 561975 w 658653"/>
                <a:gd name="connsiteY68" fmla="*/ 235744 h 546258"/>
                <a:gd name="connsiteX69" fmla="*/ 561023 w 658653"/>
                <a:gd name="connsiteY69" fmla="*/ 232886 h 546258"/>
                <a:gd name="connsiteX70" fmla="*/ 562451 w 658653"/>
                <a:gd name="connsiteY70" fmla="*/ 228124 h 546258"/>
                <a:gd name="connsiteX71" fmla="*/ 561023 w 658653"/>
                <a:gd name="connsiteY71" fmla="*/ 218599 h 546258"/>
                <a:gd name="connsiteX72" fmla="*/ 563880 w 658653"/>
                <a:gd name="connsiteY72" fmla="*/ 213836 h 546258"/>
                <a:gd name="connsiteX73" fmla="*/ 566261 w 658653"/>
                <a:gd name="connsiteY73" fmla="*/ 210502 h 546258"/>
                <a:gd name="connsiteX74" fmla="*/ 574834 w 658653"/>
                <a:gd name="connsiteY74" fmla="*/ 210026 h 546258"/>
                <a:gd name="connsiteX75" fmla="*/ 571976 w 658653"/>
                <a:gd name="connsiteY75" fmla="*/ 206216 h 546258"/>
                <a:gd name="connsiteX76" fmla="*/ 570548 w 658653"/>
                <a:gd name="connsiteY76" fmla="*/ 203835 h 546258"/>
                <a:gd name="connsiteX77" fmla="*/ 569595 w 658653"/>
                <a:gd name="connsiteY77" fmla="*/ 203359 h 546258"/>
                <a:gd name="connsiteX78" fmla="*/ 569119 w 658653"/>
                <a:gd name="connsiteY78" fmla="*/ 202406 h 546258"/>
                <a:gd name="connsiteX79" fmla="*/ 569595 w 658653"/>
                <a:gd name="connsiteY79" fmla="*/ 201454 h 546258"/>
                <a:gd name="connsiteX80" fmla="*/ 571500 w 658653"/>
                <a:gd name="connsiteY80" fmla="*/ 200977 h 546258"/>
                <a:gd name="connsiteX81" fmla="*/ 572929 w 658653"/>
                <a:gd name="connsiteY81" fmla="*/ 199549 h 546258"/>
                <a:gd name="connsiteX82" fmla="*/ 575310 w 658653"/>
                <a:gd name="connsiteY82" fmla="*/ 197644 h 546258"/>
                <a:gd name="connsiteX83" fmla="*/ 576739 w 658653"/>
                <a:gd name="connsiteY83" fmla="*/ 196691 h 546258"/>
                <a:gd name="connsiteX84" fmla="*/ 576739 w 658653"/>
                <a:gd name="connsiteY84" fmla="*/ 194786 h 546258"/>
                <a:gd name="connsiteX85" fmla="*/ 577692 w 658653"/>
                <a:gd name="connsiteY85" fmla="*/ 193358 h 546258"/>
                <a:gd name="connsiteX86" fmla="*/ 579597 w 658653"/>
                <a:gd name="connsiteY86" fmla="*/ 191452 h 546258"/>
                <a:gd name="connsiteX87" fmla="*/ 581025 w 658653"/>
                <a:gd name="connsiteY87" fmla="*/ 189548 h 546258"/>
                <a:gd name="connsiteX88" fmla="*/ 580549 w 658653"/>
                <a:gd name="connsiteY88" fmla="*/ 187166 h 546258"/>
                <a:gd name="connsiteX89" fmla="*/ 581978 w 658653"/>
                <a:gd name="connsiteY89" fmla="*/ 184309 h 546258"/>
                <a:gd name="connsiteX90" fmla="*/ 582454 w 658653"/>
                <a:gd name="connsiteY90" fmla="*/ 182404 h 546258"/>
                <a:gd name="connsiteX91" fmla="*/ 583406 w 658653"/>
                <a:gd name="connsiteY91" fmla="*/ 180975 h 546258"/>
                <a:gd name="connsiteX92" fmla="*/ 582454 w 658653"/>
                <a:gd name="connsiteY92" fmla="*/ 178594 h 546258"/>
                <a:gd name="connsiteX93" fmla="*/ 581978 w 658653"/>
                <a:gd name="connsiteY93" fmla="*/ 176689 h 546258"/>
                <a:gd name="connsiteX94" fmla="*/ 581978 w 658653"/>
                <a:gd name="connsiteY94" fmla="*/ 174308 h 546258"/>
                <a:gd name="connsiteX95" fmla="*/ 583406 w 658653"/>
                <a:gd name="connsiteY95" fmla="*/ 173831 h 546258"/>
                <a:gd name="connsiteX96" fmla="*/ 585311 w 658653"/>
                <a:gd name="connsiteY96" fmla="*/ 172879 h 546258"/>
                <a:gd name="connsiteX97" fmla="*/ 585788 w 658653"/>
                <a:gd name="connsiteY97" fmla="*/ 170974 h 546258"/>
                <a:gd name="connsiteX98" fmla="*/ 586740 w 658653"/>
                <a:gd name="connsiteY98" fmla="*/ 168592 h 546258"/>
                <a:gd name="connsiteX99" fmla="*/ 587217 w 658653"/>
                <a:gd name="connsiteY99" fmla="*/ 166687 h 546258"/>
                <a:gd name="connsiteX100" fmla="*/ 588169 w 658653"/>
                <a:gd name="connsiteY100" fmla="*/ 165259 h 546258"/>
                <a:gd name="connsiteX101" fmla="*/ 588169 w 658653"/>
                <a:gd name="connsiteY101" fmla="*/ 163830 h 546258"/>
                <a:gd name="connsiteX102" fmla="*/ 587693 w 658653"/>
                <a:gd name="connsiteY102" fmla="*/ 161449 h 546258"/>
                <a:gd name="connsiteX103" fmla="*/ 586740 w 658653"/>
                <a:gd name="connsiteY103" fmla="*/ 160020 h 546258"/>
                <a:gd name="connsiteX104" fmla="*/ 586740 w 658653"/>
                <a:gd name="connsiteY104" fmla="*/ 158115 h 546258"/>
                <a:gd name="connsiteX105" fmla="*/ 587693 w 658653"/>
                <a:gd name="connsiteY105" fmla="*/ 155734 h 546258"/>
                <a:gd name="connsiteX106" fmla="*/ 587693 w 658653"/>
                <a:gd name="connsiteY106" fmla="*/ 151448 h 546258"/>
                <a:gd name="connsiteX107" fmla="*/ 586264 w 658653"/>
                <a:gd name="connsiteY107" fmla="*/ 148590 h 546258"/>
                <a:gd name="connsiteX108" fmla="*/ 584359 w 658653"/>
                <a:gd name="connsiteY108" fmla="*/ 147161 h 546258"/>
                <a:gd name="connsiteX109" fmla="*/ 584359 w 658653"/>
                <a:gd name="connsiteY109" fmla="*/ 146209 h 546258"/>
                <a:gd name="connsiteX110" fmla="*/ 585311 w 658653"/>
                <a:gd name="connsiteY110" fmla="*/ 144304 h 546258"/>
                <a:gd name="connsiteX111" fmla="*/ 586264 w 658653"/>
                <a:gd name="connsiteY111" fmla="*/ 142399 h 546258"/>
                <a:gd name="connsiteX112" fmla="*/ 586264 w 658653"/>
                <a:gd name="connsiteY112" fmla="*/ 139065 h 546258"/>
                <a:gd name="connsiteX113" fmla="*/ 584835 w 658653"/>
                <a:gd name="connsiteY113" fmla="*/ 135255 h 546258"/>
                <a:gd name="connsiteX114" fmla="*/ 584359 w 658653"/>
                <a:gd name="connsiteY114" fmla="*/ 129540 h 546258"/>
                <a:gd name="connsiteX115" fmla="*/ 584835 w 658653"/>
                <a:gd name="connsiteY115" fmla="*/ 124301 h 546258"/>
                <a:gd name="connsiteX116" fmla="*/ 582930 w 658653"/>
                <a:gd name="connsiteY116" fmla="*/ 121444 h 546258"/>
                <a:gd name="connsiteX117" fmla="*/ 569119 w 658653"/>
                <a:gd name="connsiteY117" fmla="*/ 121444 h 546258"/>
                <a:gd name="connsiteX118" fmla="*/ 556736 w 658653"/>
                <a:gd name="connsiteY118" fmla="*/ 121444 h 546258"/>
                <a:gd name="connsiteX119" fmla="*/ 556260 w 658653"/>
                <a:gd name="connsiteY119" fmla="*/ 120967 h 546258"/>
                <a:gd name="connsiteX120" fmla="*/ 551498 w 658653"/>
                <a:gd name="connsiteY120" fmla="*/ 114300 h 546258"/>
                <a:gd name="connsiteX121" fmla="*/ 547688 w 658653"/>
                <a:gd name="connsiteY121" fmla="*/ 109061 h 546258"/>
                <a:gd name="connsiteX122" fmla="*/ 543878 w 658653"/>
                <a:gd name="connsiteY122" fmla="*/ 106204 h 546258"/>
                <a:gd name="connsiteX123" fmla="*/ 534829 w 658653"/>
                <a:gd name="connsiteY123" fmla="*/ 102394 h 546258"/>
                <a:gd name="connsiteX124" fmla="*/ 530543 w 658653"/>
                <a:gd name="connsiteY124" fmla="*/ 100965 h 546258"/>
                <a:gd name="connsiteX125" fmla="*/ 526732 w 658653"/>
                <a:gd name="connsiteY125" fmla="*/ 98108 h 546258"/>
                <a:gd name="connsiteX126" fmla="*/ 523875 w 658653"/>
                <a:gd name="connsiteY126" fmla="*/ 94774 h 546258"/>
                <a:gd name="connsiteX127" fmla="*/ 522923 w 658653"/>
                <a:gd name="connsiteY127" fmla="*/ 90487 h 546258"/>
                <a:gd name="connsiteX128" fmla="*/ 522447 w 658653"/>
                <a:gd name="connsiteY128" fmla="*/ 89059 h 546258"/>
                <a:gd name="connsiteX129" fmla="*/ 521494 w 658653"/>
                <a:gd name="connsiteY129" fmla="*/ 88106 h 546258"/>
                <a:gd name="connsiteX130" fmla="*/ 520541 w 658653"/>
                <a:gd name="connsiteY130" fmla="*/ 87630 h 546258"/>
                <a:gd name="connsiteX131" fmla="*/ 519589 w 658653"/>
                <a:gd name="connsiteY131" fmla="*/ 87630 h 546258"/>
                <a:gd name="connsiteX132" fmla="*/ 509111 w 658653"/>
                <a:gd name="connsiteY132" fmla="*/ 82391 h 546258"/>
                <a:gd name="connsiteX133" fmla="*/ 504825 w 658653"/>
                <a:gd name="connsiteY133" fmla="*/ 80962 h 546258"/>
                <a:gd name="connsiteX134" fmla="*/ 501015 w 658653"/>
                <a:gd name="connsiteY134" fmla="*/ 81915 h 546258"/>
                <a:gd name="connsiteX135" fmla="*/ 499110 w 658653"/>
                <a:gd name="connsiteY135" fmla="*/ 81915 h 546258"/>
                <a:gd name="connsiteX136" fmla="*/ 495776 w 658653"/>
                <a:gd name="connsiteY136" fmla="*/ 80486 h 546258"/>
                <a:gd name="connsiteX137" fmla="*/ 491966 w 658653"/>
                <a:gd name="connsiteY137" fmla="*/ 82391 h 546258"/>
                <a:gd name="connsiteX138" fmla="*/ 490061 w 658653"/>
                <a:gd name="connsiteY138" fmla="*/ 82391 h 546258"/>
                <a:gd name="connsiteX139" fmla="*/ 487680 w 658653"/>
                <a:gd name="connsiteY139" fmla="*/ 81915 h 546258"/>
                <a:gd name="connsiteX140" fmla="*/ 485775 w 658653"/>
                <a:gd name="connsiteY140" fmla="*/ 80962 h 546258"/>
                <a:gd name="connsiteX141" fmla="*/ 480536 w 658653"/>
                <a:gd name="connsiteY141" fmla="*/ 76200 h 546258"/>
                <a:gd name="connsiteX142" fmla="*/ 476250 w 658653"/>
                <a:gd name="connsiteY142" fmla="*/ 74295 h 546258"/>
                <a:gd name="connsiteX143" fmla="*/ 472916 w 658653"/>
                <a:gd name="connsiteY143" fmla="*/ 73342 h 546258"/>
                <a:gd name="connsiteX144" fmla="*/ 466725 w 658653"/>
                <a:gd name="connsiteY144" fmla="*/ 71437 h 546258"/>
                <a:gd name="connsiteX145" fmla="*/ 460057 w 658653"/>
                <a:gd name="connsiteY145" fmla="*/ 70485 h 546258"/>
                <a:gd name="connsiteX146" fmla="*/ 456724 w 658653"/>
                <a:gd name="connsiteY146" fmla="*/ 69533 h 546258"/>
                <a:gd name="connsiteX147" fmla="*/ 454343 w 658653"/>
                <a:gd name="connsiteY147" fmla="*/ 68580 h 546258"/>
                <a:gd name="connsiteX148" fmla="*/ 453866 w 658653"/>
                <a:gd name="connsiteY148" fmla="*/ 68104 h 546258"/>
                <a:gd name="connsiteX149" fmla="*/ 453866 w 658653"/>
                <a:gd name="connsiteY149" fmla="*/ 66199 h 546258"/>
                <a:gd name="connsiteX150" fmla="*/ 453866 w 658653"/>
                <a:gd name="connsiteY150" fmla="*/ 63817 h 546258"/>
                <a:gd name="connsiteX151" fmla="*/ 452914 w 658653"/>
                <a:gd name="connsiteY151" fmla="*/ 62389 h 546258"/>
                <a:gd name="connsiteX152" fmla="*/ 451485 w 658653"/>
                <a:gd name="connsiteY152" fmla="*/ 60484 h 546258"/>
                <a:gd name="connsiteX153" fmla="*/ 449104 w 658653"/>
                <a:gd name="connsiteY153" fmla="*/ 59055 h 546258"/>
                <a:gd name="connsiteX154" fmla="*/ 445294 w 658653"/>
                <a:gd name="connsiteY154" fmla="*/ 59531 h 546258"/>
                <a:gd name="connsiteX155" fmla="*/ 439579 w 658653"/>
                <a:gd name="connsiteY155" fmla="*/ 59531 h 546258"/>
                <a:gd name="connsiteX156" fmla="*/ 435293 w 658653"/>
                <a:gd name="connsiteY156" fmla="*/ 58102 h 546258"/>
                <a:gd name="connsiteX157" fmla="*/ 431959 w 658653"/>
                <a:gd name="connsiteY157" fmla="*/ 57626 h 546258"/>
                <a:gd name="connsiteX158" fmla="*/ 427673 w 658653"/>
                <a:gd name="connsiteY158" fmla="*/ 58102 h 546258"/>
                <a:gd name="connsiteX159" fmla="*/ 424339 w 658653"/>
                <a:gd name="connsiteY159" fmla="*/ 58102 h 546258"/>
                <a:gd name="connsiteX160" fmla="*/ 421957 w 658653"/>
                <a:gd name="connsiteY160" fmla="*/ 59055 h 546258"/>
                <a:gd name="connsiteX161" fmla="*/ 420529 w 658653"/>
                <a:gd name="connsiteY161" fmla="*/ 60484 h 546258"/>
                <a:gd name="connsiteX162" fmla="*/ 419576 w 658653"/>
                <a:gd name="connsiteY162" fmla="*/ 64294 h 546258"/>
                <a:gd name="connsiteX163" fmla="*/ 418624 w 658653"/>
                <a:gd name="connsiteY163" fmla="*/ 64770 h 546258"/>
                <a:gd name="connsiteX164" fmla="*/ 417195 w 658653"/>
                <a:gd name="connsiteY164" fmla="*/ 65246 h 546258"/>
                <a:gd name="connsiteX165" fmla="*/ 415290 w 658653"/>
                <a:gd name="connsiteY165" fmla="*/ 65246 h 546258"/>
                <a:gd name="connsiteX166" fmla="*/ 411004 w 658653"/>
                <a:gd name="connsiteY166" fmla="*/ 65246 h 546258"/>
                <a:gd name="connsiteX167" fmla="*/ 403860 w 658653"/>
                <a:gd name="connsiteY167" fmla="*/ 64770 h 546258"/>
                <a:gd name="connsiteX168" fmla="*/ 394811 w 658653"/>
                <a:gd name="connsiteY168" fmla="*/ 64770 h 546258"/>
                <a:gd name="connsiteX169" fmla="*/ 388144 w 658653"/>
                <a:gd name="connsiteY169" fmla="*/ 66675 h 546258"/>
                <a:gd name="connsiteX170" fmla="*/ 382905 w 658653"/>
                <a:gd name="connsiteY170" fmla="*/ 69533 h 546258"/>
                <a:gd name="connsiteX171" fmla="*/ 377666 w 658653"/>
                <a:gd name="connsiteY171" fmla="*/ 72390 h 546258"/>
                <a:gd name="connsiteX172" fmla="*/ 371475 w 658653"/>
                <a:gd name="connsiteY172" fmla="*/ 77152 h 546258"/>
                <a:gd name="connsiteX173" fmla="*/ 369570 w 658653"/>
                <a:gd name="connsiteY173" fmla="*/ 79534 h 546258"/>
                <a:gd name="connsiteX174" fmla="*/ 366236 w 658653"/>
                <a:gd name="connsiteY174" fmla="*/ 88106 h 546258"/>
                <a:gd name="connsiteX175" fmla="*/ 364807 w 658653"/>
                <a:gd name="connsiteY175" fmla="*/ 89535 h 546258"/>
                <a:gd name="connsiteX176" fmla="*/ 362903 w 658653"/>
                <a:gd name="connsiteY176" fmla="*/ 90487 h 546258"/>
                <a:gd name="connsiteX177" fmla="*/ 360998 w 658653"/>
                <a:gd name="connsiteY177" fmla="*/ 90487 h 546258"/>
                <a:gd name="connsiteX178" fmla="*/ 356711 w 658653"/>
                <a:gd name="connsiteY178" fmla="*/ 91916 h 546258"/>
                <a:gd name="connsiteX179" fmla="*/ 351473 w 658653"/>
                <a:gd name="connsiteY179" fmla="*/ 93821 h 546258"/>
                <a:gd name="connsiteX180" fmla="*/ 347663 w 658653"/>
                <a:gd name="connsiteY180" fmla="*/ 94774 h 546258"/>
                <a:gd name="connsiteX181" fmla="*/ 338138 w 658653"/>
                <a:gd name="connsiteY181" fmla="*/ 94298 h 546258"/>
                <a:gd name="connsiteX182" fmla="*/ 339566 w 658653"/>
                <a:gd name="connsiteY182" fmla="*/ 100489 h 546258"/>
                <a:gd name="connsiteX183" fmla="*/ 341948 w 658653"/>
                <a:gd name="connsiteY183" fmla="*/ 109537 h 546258"/>
                <a:gd name="connsiteX184" fmla="*/ 341948 w 658653"/>
                <a:gd name="connsiteY184" fmla="*/ 111442 h 546258"/>
                <a:gd name="connsiteX185" fmla="*/ 341472 w 658653"/>
                <a:gd name="connsiteY185" fmla="*/ 113348 h 546258"/>
                <a:gd name="connsiteX186" fmla="*/ 340043 w 658653"/>
                <a:gd name="connsiteY186" fmla="*/ 114776 h 546258"/>
                <a:gd name="connsiteX187" fmla="*/ 337661 w 658653"/>
                <a:gd name="connsiteY187" fmla="*/ 114776 h 546258"/>
                <a:gd name="connsiteX188" fmla="*/ 332899 w 658653"/>
                <a:gd name="connsiteY188" fmla="*/ 114776 h 546258"/>
                <a:gd name="connsiteX189" fmla="*/ 330041 w 658653"/>
                <a:gd name="connsiteY189" fmla="*/ 113348 h 546258"/>
                <a:gd name="connsiteX190" fmla="*/ 335280 w 658653"/>
                <a:gd name="connsiteY190" fmla="*/ 112395 h 546258"/>
                <a:gd name="connsiteX191" fmla="*/ 338138 w 658653"/>
                <a:gd name="connsiteY191" fmla="*/ 110490 h 546258"/>
                <a:gd name="connsiteX192" fmla="*/ 332899 w 658653"/>
                <a:gd name="connsiteY192" fmla="*/ 110490 h 546258"/>
                <a:gd name="connsiteX193" fmla="*/ 319564 w 658653"/>
                <a:gd name="connsiteY193" fmla="*/ 112871 h 546258"/>
                <a:gd name="connsiteX194" fmla="*/ 279082 w 658653"/>
                <a:gd name="connsiteY194" fmla="*/ 122396 h 546258"/>
                <a:gd name="connsiteX195" fmla="*/ 264319 w 658653"/>
                <a:gd name="connsiteY195" fmla="*/ 122873 h 546258"/>
                <a:gd name="connsiteX196" fmla="*/ 242411 w 658653"/>
                <a:gd name="connsiteY196" fmla="*/ 118110 h 546258"/>
                <a:gd name="connsiteX197" fmla="*/ 235744 w 658653"/>
                <a:gd name="connsiteY197" fmla="*/ 115729 h 546258"/>
                <a:gd name="connsiteX198" fmla="*/ 222409 w 658653"/>
                <a:gd name="connsiteY198" fmla="*/ 107633 h 546258"/>
                <a:gd name="connsiteX199" fmla="*/ 215741 w 658653"/>
                <a:gd name="connsiteY199" fmla="*/ 102394 h 546258"/>
                <a:gd name="connsiteX200" fmla="*/ 211455 w 658653"/>
                <a:gd name="connsiteY200" fmla="*/ 94774 h 546258"/>
                <a:gd name="connsiteX201" fmla="*/ 210026 w 658653"/>
                <a:gd name="connsiteY201" fmla="*/ 93345 h 546258"/>
                <a:gd name="connsiteX202" fmla="*/ 208598 w 658653"/>
                <a:gd name="connsiteY202" fmla="*/ 92392 h 546258"/>
                <a:gd name="connsiteX203" fmla="*/ 203359 w 658653"/>
                <a:gd name="connsiteY203" fmla="*/ 90964 h 546258"/>
                <a:gd name="connsiteX204" fmla="*/ 194786 w 658653"/>
                <a:gd name="connsiteY204" fmla="*/ 89535 h 546258"/>
                <a:gd name="connsiteX205" fmla="*/ 186214 w 658653"/>
                <a:gd name="connsiteY205" fmla="*/ 89059 h 546258"/>
                <a:gd name="connsiteX206" fmla="*/ 182880 w 658653"/>
                <a:gd name="connsiteY206" fmla="*/ 88106 h 546258"/>
                <a:gd name="connsiteX207" fmla="*/ 176213 w 658653"/>
                <a:gd name="connsiteY207" fmla="*/ 84773 h 546258"/>
                <a:gd name="connsiteX208" fmla="*/ 173355 w 658653"/>
                <a:gd name="connsiteY208" fmla="*/ 82391 h 546258"/>
                <a:gd name="connsiteX209" fmla="*/ 170974 w 658653"/>
                <a:gd name="connsiteY209" fmla="*/ 78105 h 546258"/>
                <a:gd name="connsiteX210" fmla="*/ 169069 w 658653"/>
                <a:gd name="connsiteY210" fmla="*/ 73819 h 546258"/>
                <a:gd name="connsiteX211" fmla="*/ 168116 w 658653"/>
                <a:gd name="connsiteY211" fmla="*/ 69056 h 546258"/>
                <a:gd name="connsiteX212" fmla="*/ 167164 w 658653"/>
                <a:gd name="connsiteY212" fmla="*/ 63817 h 546258"/>
                <a:gd name="connsiteX213" fmla="*/ 166211 w 658653"/>
                <a:gd name="connsiteY213" fmla="*/ 54292 h 546258"/>
                <a:gd name="connsiteX214" fmla="*/ 166211 w 658653"/>
                <a:gd name="connsiteY214" fmla="*/ 52387 h 546258"/>
                <a:gd name="connsiteX215" fmla="*/ 165259 w 658653"/>
                <a:gd name="connsiteY215" fmla="*/ 52387 h 546258"/>
                <a:gd name="connsiteX216" fmla="*/ 158115 w 658653"/>
                <a:gd name="connsiteY216" fmla="*/ 53816 h 546258"/>
                <a:gd name="connsiteX217" fmla="*/ 156686 w 658653"/>
                <a:gd name="connsiteY217" fmla="*/ 53340 h 546258"/>
                <a:gd name="connsiteX218" fmla="*/ 150495 w 658653"/>
                <a:gd name="connsiteY218" fmla="*/ 46673 h 546258"/>
                <a:gd name="connsiteX219" fmla="*/ 149066 w 658653"/>
                <a:gd name="connsiteY219" fmla="*/ 45720 h 546258"/>
                <a:gd name="connsiteX220" fmla="*/ 146685 w 658653"/>
                <a:gd name="connsiteY220" fmla="*/ 45244 h 546258"/>
                <a:gd name="connsiteX221" fmla="*/ 145256 w 658653"/>
                <a:gd name="connsiteY221" fmla="*/ 44291 h 546258"/>
                <a:gd name="connsiteX222" fmla="*/ 143828 w 658653"/>
                <a:gd name="connsiteY222" fmla="*/ 42386 h 546258"/>
                <a:gd name="connsiteX223" fmla="*/ 143351 w 658653"/>
                <a:gd name="connsiteY223" fmla="*/ 40958 h 546258"/>
                <a:gd name="connsiteX224" fmla="*/ 137160 w 658653"/>
                <a:gd name="connsiteY224" fmla="*/ 37148 h 546258"/>
                <a:gd name="connsiteX225" fmla="*/ 136207 w 658653"/>
                <a:gd name="connsiteY225" fmla="*/ 35719 h 546258"/>
                <a:gd name="connsiteX226" fmla="*/ 136207 w 658653"/>
                <a:gd name="connsiteY226" fmla="*/ 34290 h 546258"/>
                <a:gd name="connsiteX227" fmla="*/ 137160 w 658653"/>
                <a:gd name="connsiteY227" fmla="*/ 33337 h 546258"/>
                <a:gd name="connsiteX228" fmla="*/ 138113 w 658653"/>
                <a:gd name="connsiteY228" fmla="*/ 32385 h 546258"/>
                <a:gd name="connsiteX229" fmla="*/ 140970 w 658653"/>
                <a:gd name="connsiteY229" fmla="*/ 31433 h 546258"/>
                <a:gd name="connsiteX230" fmla="*/ 144304 w 658653"/>
                <a:gd name="connsiteY230" fmla="*/ 30480 h 546258"/>
                <a:gd name="connsiteX231" fmla="*/ 145256 w 658653"/>
                <a:gd name="connsiteY231" fmla="*/ 30004 h 546258"/>
                <a:gd name="connsiteX232" fmla="*/ 145732 w 658653"/>
                <a:gd name="connsiteY232" fmla="*/ 29051 h 546258"/>
                <a:gd name="connsiteX233" fmla="*/ 145732 w 658653"/>
                <a:gd name="connsiteY233" fmla="*/ 27623 h 546258"/>
                <a:gd name="connsiteX234" fmla="*/ 145256 w 658653"/>
                <a:gd name="connsiteY234" fmla="*/ 26194 h 546258"/>
                <a:gd name="connsiteX235" fmla="*/ 140018 w 658653"/>
                <a:gd name="connsiteY235" fmla="*/ 23336 h 546258"/>
                <a:gd name="connsiteX236" fmla="*/ 139541 w 658653"/>
                <a:gd name="connsiteY236" fmla="*/ 21908 h 546258"/>
                <a:gd name="connsiteX237" fmla="*/ 139541 w 658653"/>
                <a:gd name="connsiteY237" fmla="*/ 20479 h 546258"/>
                <a:gd name="connsiteX238" fmla="*/ 140018 w 658653"/>
                <a:gd name="connsiteY238" fmla="*/ 19050 h 546258"/>
                <a:gd name="connsiteX239" fmla="*/ 140970 w 658653"/>
                <a:gd name="connsiteY239" fmla="*/ 17621 h 546258"/>
                <a:gd name="connsiteX240" fmla="*/ 145256 w 658653"/>
                <a:gd name="connsiteY240" fmla="*/ 15716 h 546258"/>
                <a:gd name="connsiteX241" fmla="*/ 147638 w 658653"/>
                <a:gd name="connsiteY241" fmla="*/ 13811 h 546258"/>
                <a:gd name="connsiteX242" fmla="*/ 146209 w 658653"/>
                <a:gd name="connsiteY242" fmla="*/ 11906 h 546258"/>
                <a:gd name="connsiteX243" fmla="*/ 141923 w 658653"/>
                <a:gd name="connsiteY243" fmla="*/ 7620 h 546258"/>
                <a:gd name="connsiteX244" fmla="*/ 136684 w 658653"/>
                <a:gd name="connsiteY244" fmla="*/ 2858 h 546258"/>
                <a:gd name="connsiteX245" fmla="*/ 133350 w 658653"/>
                <a:gd name="connsiteY245" fmla="*/ 2858 h 546258"/>
                <a:gd name="connsiteX246" fmla="*/ 129064 w 658653"/>
                <a:gd name="connsiteY246" fmla="*/ 4286 h 546258"/>
                <a:gd name="connsiteX247" fmla="*/ 122397 w 658653"/>
                <a:gd name="connsiteY247" fmla="*/ 8572 h 546258"/>
                <a:gd name="connsiteX248" fmla="*/ 118586 w 658653"/>
                <a:gd name="connsiteY248" fmla="*/ 10477 h 546258"/>
                <a:gd name="connsiteX249" fmla="*/ 113824 w 658653"/>
                <a:gd name="connsiteY249" fmla="*/ 13335 h 546258"/>
                <a:gd name="connsiteX250" fmla="*/ 108585 w 658653"/>
                <a:gd name="connsiteY250" fmla="*/ 16669 h 546258"/>
                <a:gd name="connsiteX251" fmla="*/ 104299 w 658653"/>
                <a:gd name="connsiteY251" fmla="*/ 20002 h 546258"/>
                <a:gd name="connsiteX252" fmla="*/ 101918 w 658653"/>
                <a:gd name="connsiteY252" fmla="*/ 22860 h 546258"/>
                <a:gd name="connsiteX253" fmla="*/ 97155 w 658653"/>
                <a:gd name="connsiteY253" fmla="*/ 24289 h 546258"/>
                <a:gd name="connsiteX254" fmla="*/ 94774 w 658653"/>
                <a:gd name="connsiteY254" fmla="*/ 26670 h 546258"/>
                <a:gd name="connsiteX255" fmla="*/ 87154 w 658653"/>
                <a:gd name="connsiteY255" fmla="*/ 33814 h 546258"/>
                <a:gd name="connsiteX256" fmla="*/ 84773 w 658653"/>
                <a:gd name="connsiteY256" fmla="*/ 33814 h 546258"/>
                <a:gd name="connsiteX257" fmla="*/ 79057 w 658653"/>
                <a:gd name="connsiteY257" fmla="*/ 33814 h 546258"/>
                <a:gd name="connsiteX258" fmla="*/ 73819 w 658653"/>
                <a:gd name="connsiteY258" fmla="*/ 35719 h 546258"/>
                <a:gd name="connsiteX259" fmla="*/ 71914 w 658653"/>
                <a:gd name="connsiteY259" fmla="*/ 35242 h 546258"/>
                <a:gd name="connsiteX260" fmla="*/ 65247 w 658653"/>
                <a:gd name="connsiteY260" fmla="*/ 34290 h 546258"/>
                <a:gd name="connsiteX261" fmla="*/ 53340 w 658653"/>
                <a:gd name="connsiteY261" fmla="*/ 31909 h 546258"/>
                <a:gd name="connsiteX262" fmla="*/ 50006 w 658653"/>
                <a:gd name="connsiteY262" fmla="*/ 30480 h 546258"/>
                <a:gd name="connsiteX263" fmla="*/ 47149 w 658653"/>
                <a:gd name="connsiteY263" fmla="*/ 27146 h 546258"/>
                <a:gd name="connsiteX264" fmla="*/ 45244 w 658653"/>
                <a:gd name="connsiteY264" fmla="*/ 25241 h 546258"/>
                <a:gd name="connsiteX265" fmla="*/ 42386 w 658653"/>
                <a:gd name="connsiteY265" fmla="*/ 22860 h 546258"/>
                <a:gd name="connsiteX266" fmla="*/ 40005 w 658653"/>
                <a:gd name="connsiteY266" fmla="*/ 21908 h 546258"/>
                <a:gd name="connsiteX267" fmla="*/ 38100 w 658653"/>
                <a:gd name="connsiteY267" fmla="*/ 20479 h 546258"/>
                <a:gd name="connsiteX268" fmla="*/ 37148 w 658653"/>
                <a:gd name="connsiteY268" fmla="*/ 18098 h 546258"/>
                <a:gd name="connsiteX269" fmla="*/ 35719 w 658653"/>
                <a:gd name="connsiteY269" fmla="*/ 16192 h 546258"/>
                <a:gd name="connsiteX270" fmla="*/ 33338 w 658653"/>
                <a:gd name="connsiteY270" fmla="*/ 13811 h 546258"/>
                <a:gd name="connsiteX271" fmla="*/ 27623 w 658653"/>
                <a:gd name="connsiteY271" fmla="*/ 5715 h 546258"/>
                <a:gd name="connsiteX272" fmla="*/ 27147 w 658653"/>
                <a:gd name="connsiteY272" fmla="*/ 4763 h 546258"/>
                <a:gd name="connsiteX273" fmla="*/ 25718 w 658653"/>
                <a:gd name="connsiteY273" fmla="*/ 4763 h 546258"/>
                <a:gd name="connsiteX274" fmla="*/ 23813 w 658653"/>
                <a:gd name="connsiteY274" fmla="*/ 3334 h 546258"/>
                <a:gd name="connsiteX275" fmla="*/ 19050 w 658653"/>
                <a:gd name="connsiteY275" fmla="*/ 0 h 546258"/>
                <a:gd name="connsiteX276" fmla="*/ 16669 w 658653"/>
                <a:gd name="connsiteY276" fmla="*/ 1429 h 546258"/>
                <a:gd name="connsiteX277" fmla="*/ 14764 w 658653"/>
                <a:gd name="connsiteY277" fmla="*/ 3810 h 546258"/>
                <a:gd name="connsiteX278" fmla="*/ 12382 w 658653"/>
                <a:gd name="connsiteY278" fmla="*/ 13335 h 546258"/>
                <a:gd name="connsiteX279" fmla="*/ 10478 w 658653"/>
                <a:gd name="connsiteY279" fmla="*/ 14287 h 546258"/>
                <a:gd name="connsiteX280" fmla="*/ 7144 w 658653"/>
                <a:gd name="connsiteY280" fmla="*/ 14287 h 546258"/>
                <a:gd name="connsiteX281" fmla="*/ 3334 w 658653"/>
                <a:gd name="connsiteY281" fmla="*/ 13811 h 546258"/>
                <a:gd name="connsiteX282" fmla="*/ 476 w 658653"/>
                <a:gd name="connsiteY282" fmla="*/ 14287 h 546258"/>
                <a:gd name="connsiteX283" fmla="*/ 0 w 658653"/>
                <a:gd name="connsiteY283" fmla="*/ 14764 h 546258"/>
                <a:gd name="connsiteX284" fmla="*/ 476 w 658653"/>
                <a:gd name="connsiteY284" fmla="*/ 15716 h 546258"/>
                <a:gd name="connsiteX285" fmla="*/ 1429 w 658653"/>
                <a:gd name="connsiteY285" fmla="*/ 17145 h 546258"/>
                <a:gd name="connsiteX286" fmla="*/ 1905 w 658653"/>
                <a:gd name="connsiteY286" fmla="*/ 19050 h 546258"/>
                <a:gd name="connsiteX287" fmla="*/ 1905 w 658653"/>
                <a:gd name="connsiteY287" fmla="*/ 20479 h 546258"/>
                <a:gd name="connsiteX288" fmla="*/ 3334 w 658653"/>
                <a:gd name="connsiteY288" fmla="*/ 21908 h 546258"/>
                <a:gd name="connsiteX289" fmla="*/ 5239 w 658653"/>
                <a:gd name="connsiteY289" fmla="*/ 23336 h 546258"/>
                <a:gd name="connsiteX290" fmla="*/ 5239 w 658653"/>
                <a:gd name="connsiteY290" fmla="*/ 24765 h 546258"/>
                <a:gd name="connsiteX291" fmla="*/ 4763 w 658653"/>
                <a:gd name="connsiteY291" fmla="*/ 26670 h 546258"/>
                <a:gd name="connsiteX292" fmla="*/ 4286 w 658653"/>
                <a:gd name="connsiteY292" fmla="*/ 28099 h 546258"/>
                <a:gd name="connsiteX293" fmla="*/ 3810 w 658653"/>
                <a:gd name="connsiteY293" fmla="*/ 29051 h 546258"/>
                <a:gd name="connsiteX294" fmla="*/ 4763 w 658653"/>
                <a:gd name="connsiteY294" fmla="*/ 31433 h 546258"/>
                <a:gd name="connsiteX295" fmla="*/ 6668 w 658653"/>
                <a:gd name="connsiteY295" fmla="*/ 34290 h 546258"/>
                <a:gd name="connsiteX296" fmla="*/ 8097 w 658653"/>
                <a:gd name="connsiteY296" fmla="*/ 35242 h 546258"/>
                <a:gd name="connsiteX297" fmla="*/ 7620 w 658653"/>
                <a:gd name="connsiteY297" fmla="*/ 40481 h 546258"/>
                <a:gd name="connsiteX298" fmla="*/ 8573 w 658653"/>
                <a:gd name="connsiteY298" fmla="*/ 42862 h 546258"/>
                <a:gd name="connsiteX299" fmla="*/ 9049 w 658653"/>
                <a:gd name="connsiteY299" fmla="*/ 46196 h 546258"/>
                <a:gd name="connsiteX300" fmla="*/ 8573 w 658653"/>
                <a:gd name="connsiteY300" fmla="*/ 51435 h 546258"/>
                <a:gd name="connsiteX301" fmla="*/ 9049 w 658653"/>
                <a:gd name="connsiteY301" fmla="*/ 52864 h 546258"/>
                <a:gd name="connsiteX302" fmla="*/ 10001 w 658653"/>
                <a:gd name="connsiteY302" fmla="*/ 53340 h 546258"/>
                <a:gd name="connsiteX303" fmla="*/ 11906 w 658653"/>
                <a:gd name="connsiteY303" fmla="*/ 53340 h 546258"/>
                <a:gd name="connsiteX304" fmla="*/ 13811 w 658653"/>
                <a:gd name="connsiteY304" fmla="*/ 53816 h 546258"/>
                <a:gd name="connsiteX305" fmla="*/ 14288 w 658653"/>
                <a:gd name="connsiteY305" fmla="*/ 54769 h 546258"/>
                <a:gd name="connsiteX306" fmla="*/ 14288 w 658653"/>
                <a:gd name="connsiteY306" fmla="*/ 55245 h 546258"/>
                <a:gd name="connsiteX307" fmla="*/ 11906 w 658653"/>
                <a:gd name="connsiteY307" fmla="*/ 57626 h 546258"/>
                <a:gd name="connsiteX308" fmla="*/ 11430 w 658653"/>
                <a:gd name="connsiteY308" fmla="*/ 59531 h 546258"/>
                <a:gd name="connsiteX309" fmla="*/ 10478 w 658653"/>
                <a:gd name="connsiteY309" fmla="*/ 61912 h 546258"/>
                <a:gd name="connsiteX310" fmla="*/ 10001 w 658653"/>
                <a:gd name="connsiteY310" fmla="*/ 63341 h 546258"/>
                <a:gd name="connsiteX311" fmla="*/ 8097 w 658653"/>
                <a:gd name="connsiteY311" fmla="*/ 66199 h 546258"/>
                <a:gd name="connsiteX312" fmla="*/ 6668 w 658653"/>
                <a:gd name="connsiteY312" fmla="*/ 69056 h 546258"/>
                <a:gd name="connsiteX313" fmla="*/ 6191 w 658653"/>
                <a:gd name="connsiteY313" fmla="*/ 71437 h 546258"/>
                <a:gd name="connsiteX314" fmla="*/ 6668 w 658653"/>
                <a:gd name="connsiteY314" fmla="*/ 72390 h 546258"/>
                <a:gd name="connsiteX315" fmla="*/ 10478 w 658653"/>
                <a:gd name="connsiteY315" fmla="*/ 72866 h 546258"/>
                <a:gd name="connsiteX316" fmla="*/ 12382 w 658653"/>
                <a:gd name="connsiteY316" fmla="*/ 74295 h 546258"/>
                <a:gd name="connsiteX317" fmla="*/ 18098 w 658653"/>
                <a:gd name="connsiteY317" fmla="*/ 77629 h 546258"/>
                <a:gd name="connsiteX318" fmla="*/ 19050 w 658653"/>
                <a:gd name="connsiteY318" fmla="*/ 79058 h 546258"/>
                <a:gd name="connsiteX319" fmla="*/ 17622 w 658653"/>
                <a:gd name="connsiteY319" fmla="*/ 80962 h 546258"/>
                <a:gd name="connsiteX320" fmla="*/ 17622 w 658653"/>
                <a:gd name="connsiteY320" fmla="*/ 81915 h 546258"/>
                <a:gd name="connsiteX321" fmla="*/ 18574 w 658653"/>
                <a:gd name="connsiteY321" fmla="*/ 82867 h 546258"/>
                <a:gd name="connsiteX322" fmla="*/ 19050 w 658653"/>
                <a:gd name="connsiteY322" fmla="*/ 84773 h 546258"/>
                <a:gd name="connsiteX323" fmla="*/ 19050 w 658653"/>
                <a:gd name="connsiteY323" fmla="*/ 86677 h 546258"/>
                <a:gd name="connsiteX324" fmla="*/ 19050 w 658653"/>
                <a:gd name="connsiteY324" fmla="*/ 89535 h 546258"/>
                <a:gd name="connsiteX325" fmla="*/ 20003 w 658653"/>
                <a:gd name="connsiteY325" fmla="*/ 90011 h 546258"/>
                <a:gd name="connsiteX326" fmla="*/ 23813 w 658653"/>
                <a:gd name="connsiteY326" fmla="*/ 92392 h 546258"/>
                <a:gd name="connsiteX327" fmla="*/ 26670 w 658653"/>
                <a:gd name="connsiteY327" fmla="*/ 94774 h 546258"/>
                <a:gd name="connsiteX328" fmla="*/ 26670 w 658653"/>
                <a:gd name="connsiteY328" fmla="*/ 95726 h 546258"/>
                <a:gd name="connsiteX329" fmla="*/ 25241 w 658653"/>
                <a:gd name="connsiteY329" fmla="*/ 97631 h 546258"/>
                <a:gd name="connsiteX330" fmla="*/ 25718 w 658653"/>
                <a:gd name="connsiteY330" fmla="*/ 100012 h 546258"/>
                <a:gd name="connsiteX331" fmla="*/ 25718 w 658653"/>
                <a:gd name="connsiteY331" fmla="*/ 100489 h 546258"/>
                <a:gd name="connsiteX332" fmla="*/ 25718 w 658653"/>
                <a:gd name="connsiteY332" fmla="*/ 100965 h 546258"/>
                <a:gd name="connsiteX333" fmla="*/ 26670 w 658653"/>
                <a:gd name="connsiteY333" fmla="*/ 103823 h 546258"/>
                <a:gd name="connsiteX334" fmla="*/ 29528 w 658653"/>
                <a:gd name="connsiteY334" fmla="*/ 113824 h 546258"/>
                <a:gd name="connsiteX335" fmla="*/ 30956 w 658653"/>
                <a:gd name="connsiteY335" fmla="*/ 115252 h 546258"/>
                <a:gd name="connsiteX336" fmla="*/ 32861 w 658653"/>
                <a:gd name="connsiteY336" fmla="*/ 116205 h 546258"/>
                <a:gd name="connsiteX337" fmla="*/ 34290 w 658653"/>
                <a:gd name="connsiteY337" fmla="*/ 117634 h 546258"/>
                <a:gd name="connsiteX338" fmla="*/ 34766 w 658653"/>
                <a:gd name="connsiteY338" fmla="*/ 119062 h 546258"/>
                <a:gd name="connsiteX339" fmla="*/ 34766 w 658653"/>
                <a:gd name="connsiteY339" fmla="*/ 121444 h 546258"/>
                <a:gd name="connsiteX340" fmla="*/ 34766 w 658653"/>
                <a:gd name="connsiteY340" fmla="*/ 124301 h 546258"/>
                <a:gd name="connsiteX341" fmla="*/ 35719 w 658653"/>
                <a:gd name="connsiteY341" fmla="*/ 126206 h 546258"/>
                <a:gd name="connsiteX342" fmla="*/ 36672 w 658653"/>
                <a:gd name="connsiteY342" fmla="*/ 127635 h 546258"/>
                <a:gd name="connsiteX343" fmla="*/ 37624 w 658653"/>
                <a:gd name="connsiteY343" fmla="*/ 128587 h 546258"/>
                <a:gd name="connsiteX344" fmla="*/ 39053 w 658653"/>
                <a:gd name="connsiteY344" fmla="*/ 128587 h 546258"/>
                <a:gd name="connsiteX345" fmla="*/ 40957 w 658653"/>
                <a:gd name="connsiteY345" fmla="*/ 129064 h 546258"/>
                <a:gd name="connsiteX346" fmla="*/ 41910 w 658653"/>
                <a:gd name="connsiteY346" fmla="*/ 130492 h 546258"/>
                <a:gd name="connsiteX347" fmla="*/ 45720 w 658653"/>
                <a:gd name="connsiteY347" fmla="*/ 141923 h 546258"/>
                <a:gd name="connsiteX348" fmla="*/ 46197 w 658653"/>
                <a:gd name="connsiteY348" fmla="*/ 143351 h 546258"/>
                <a:gd name="connsiteX349" fmla="*/ 47625 w 658653"/>
                <a:gd name="connsiteY349" fmla="*/ 143827 h 546258"/>
                <a:gd name="connsiteX350" fmla="*/ 50006 w 658653"/>
                <a:gd name="connsiteY350" fmla="*/ 143827 h 546258"/>
                <a:gd name="connsiteX351" fmla="*/ 52864 w 658653"/>
                <a:gd name="connsiteY351" fmla="*/ 145256 h 546258"/>
                <a:gd name="connsiteX352" fmla="*/ 55722 w 658653"/>
                <a:gd name="connsiteY352" fmla="*/ 147161 h 546258"/>
                <a:gd name="connsiteX353" fmla="*/ 58579 w 658653"/>
                <a:gd name="connsiteY353" fmla="*/ 150495 h 546258"/>
                <a:gd name="connsiteX354" fmla="*/ 60484 w 658653"/>
                <a:gd name="connsiteY354" fmla="*/ 150971 h 546258"/>
                <a:gd name="connsiteX355" fmla="*/ 66199 w 658653"/>
                <a:gd name="connsiteY355" fmla="*/ 150495 h 546258"/>
                <a:gd name="connsiteX356" fmla="*/ 73819 w 658653"/>
                <a:gd name="connsiteY356" fmla="*/ 150971 h 546258"/>
                <a:gd name="connsiteX357" fmla="*/ 77629 w 658653"/>
                <a:gd name="connsiteY357" fmla="*/ 152876 h 546258"/>
                <a:gd name="connsiteX358" fmla="*/ 77153 w 658653"/>
                <a:gd name="connsiteY358" fmla="*/ 153829 h 546258"/>
                <a:gd name="connsiteX359" fmla="*/ 74295 w 658653"/>
                <a:gd name="connsiteY359" fmla="*/ 155258 h 546258"/>
                <a:gd name="connsiteX360" fmla="*/ 69532 w 658653"/>
                <a:gd name="connsiteY360" fmla="*/ 156686 h 546258"/>
                <a:gd name="connsiteX361" fmla="*/ 68104 w 658653"/>
                <a:gd name="connsiteY361" fmla="*/ 159067 h 546258"/>
                <a:gd name="connsiteX362" fmla="*/ 67151 w 658653"/>
                <a:gd name="connsiteY362" fmla="*/ 162401 h 546258"/>
                <a:gd name="connsiteX363" fmla="*/ 67151 w 658653"/>
                <a:gd name="connsiteY363" fmla="*/ 164306 h 546258"/>
                <a:gd name="connsiteX364" fmla="*/ 68580 w 658653"/>
                <a:gd name="connsiteY364" fmla="*/ 166211 h 546258"/>
                <a:gd name="connsiteX365" fmla="*/ 71914 w 658653"/>
                <a:gd name="connsiteY365" fmla="*/ 170021 h 546258"/>
                <a:gd name="connsiteX366" fmla="*/ 71914 w 658653"/>
                <a:gd name="connsiteY366" fmla="*/ 171450 h 546258"/>
                <a:gd name="connsiteX367" fmla="*/ 72390 w 658653"/>
                <a:gd name="connsiteY367" fmla="*/ 173355 h 546258"/>
                <a:gd name="connsiteX368" fmla="*/ 72866 w 658653"/>
                <a:gd name="connsiteY368" fmla="*/ 174784 h 546258"/>
                <a:gd name="connsiteX369" fmla="*/ 72390 w 658653"/>
                <a:gd name="connsiteY369" fmla="*/ 177641 h 546258"/>
                <a:gd name="connsiteX370" fmla="*/ 69056 w 658653"/>
                <a:gd name="connsiteY370" fmla="*/ 179546 h 546258"/>
                <a:gd name="connsiteX371" fmla="*/ 64770 w 658653"/>
                <a:gd name="connsiteY371" fmla="*/ 181451 h 546258"/>
                <a:gd name="connsiteX372" fmla="*/ 56674 w 658653"/>
                <a:gd name="connsiteY372" fmla="*/ 190024 h 546258"/>
                <a:gd name="connsiteX373" fmla="*/ 56198 w 658653"/>
                <a:gd name="connsiteY373" fmla="*/ 191929 h 546258"/>
                <a:gd name="connsiteX374" fmla="*/ 56198 w 658653"/>
                <a:gd name="connsiteY374" fmla="*/ 197167 h 546258"/>
                <a:gd name="connsiteX375" fmla="*/ 55245 w 658653"/>
                <a:gd name="connsiteY375" fmla="*/ 198596 h 546258"/>
                <a:gd name="connsiteX376" fmla="*/ 52864 w 658653"/>
                <a:gd name="connsiteY376" fmla="*/ 198596 h 546258"/>
                <a:gd name="connsiteX377" fmla="*/ 50959 w 658653"/>
                <a:gd name="connsiteY377" fmla="*/ 198120 h 546258"/>
                <a:gd name="connsiteX378" fmla="*/ 50959 w 658653"/>
                <a:gd name="connsiteY378" fmla="*/ 200025 h 546258"/>
                <a:gd name="connsiteX379" fmla="*/ 49530 w 658653"/>
                <a:gd name="connsiteY379" fmla="*/ 202406 h 546258"/>
                <a:gd name="connsiteX380" fmla="*/ 48578 w 658653"/>
                <a:gd name="connsiteY380" fmla="*/ 204311 h 546258"/>
                <a:gd name="connsiteX381" fmla="*/ 51435 w 658653"/>
                <a:gd name="connsiteY381" fmla="*/ 209074 h 546258"/>
                <a:gd name="connsiteX382" fmla="*/ 51911 w 658653"/>
                <a:gd name="connsiteY382" fmla="*/ 211931 h 546258"/>
                <a:gd name="connsiteX383" fmla="*/ 51435 w 658653"/>
                <a:gd name="connsiteY383" fmla="*/ 214312 h 546258"/>
                <a:gd name="connsiteX384" fmla="*/ 48578 w 658653"/>
                <a:gd name="connsiteY384" fmla="*/ 218599 h 546258"/>
                <a:gd name="connsiteX385" fmla="*/ 47149 w 658653"/>
                <a:gd name="connsiteY385" fmla="*/ 221456 h 546258"/>
                <a:gd name="connsiteX386" fmla="*/ 47625 w 658653"/>
                <a:gd name="connsiteY386" fmla="*/ 221933 h 546258"/>
                <a:gd name="connsiteX387" fmla="*/ 50006 w 658653"/>
                <a:gd name="connsiteY387" fmla="*/ 222885 h 546258"/>
                <a:gd name="connsiteX388" fmla="*/ 56674 w 658653"/>
                <a:gd name="connsiteY388" fmla="*/ 231934 h 546258"/>
                <a:gd name="connsiteX389" fmla="*/ 59055 w 658653"/>
                <a:gd name="connsiteY389" fmla="*/ 235267 h 546258"/>
                <a:gd name="connsiteX390" fmla="*/ 61913 w 658653"/>
                <a:gd name="connsiteY390" fmla="*/ 234315 h 546258"/>
                <a:gd name="connsiteX391" fmla="*/ 62865 w 658653"/>
                <a:gd name="connsiteY391" fmla="*/ 234315 h 546258"/>
                <a:gd name="connsiteX392" fmla="*/ 63818 w 658653"/>
                <a:gd name="connsiteY392" fmla="*/ 234791 h 546258"/>
                <a:gd name="connsiteX393" fmla="*/ 64294 w 658653"/>
                <a:gd name="connsiteY393" fmla="*/ 235744 h 546258"/>
                <a:gd name="connsiteX394" fmla="*/ 64294 w 658653"/>
                <a:gd name="connsiteY394" fmla="*/ 237173 h 546258"/>
                <a:gd name="connsiteX395" fmla="*/ 63341 w 658653"/>
                <a:gd name="connsiteY395" fmla="*/ 239077 h 546258"/>
                <a:gd name="connsiteX396" fmla="*/ 67151 w 658653"/>
                <a:gd name="connsiteY396" fmla="*/ 240030 h 546258"/>
                <a:gd name="connsiteX397" fmla="*/ 68580 w 658653"/>
                <a:gd name="connsiteY397" fmla="*/ 241935 h 546258"/>
                <a:gd name="connsiteX398" fmla="*/ 72866 w 658653"/>
                <a:gd name="connsiteY398" fmla="*/ 249079 h 546258"/>
                <a:gd name="connsiteX399" fmla="*/ 72866 w 658653"/>
                <a:gd name="connsiteY399" fmla="*/ 250984 h 546258"/>
                <a:gd name="connsiteX400" fmla="*/ 70961 w 658653"/>
                <a:gd name="connsiteY400" fmla="*/ 254317 h 546258"/>
                <a:gd name="connsiteX401" fmla="*/ 70961 w 658653"/>
                <a:gd name="connsiteY401" fmla="*/ 256699 h 546258"/>
                <a:gd name="connsiteX402" fmla="*/ 71438 w 658653"/>
                <a:gd name="connsiteY402" fmla="*/ 258604 h 546258"/>
                <a:gd name="connsiteX403" fmla="*/ 71914 w 658653"/>
                <a:gd name="connsiteY403" fmla="*/ 259080 h 546258"/>
                <a:gd name="connsiteX404" fmla="*/ 78105 w 658653"/>
                <a:gd name="connsiteY404" fmla="*/ 259556 h 546258"/>
                <a:gd name="connsiteX405" fmla="*/ 80963 w 658653"/>
                <a:gd name="connsiteY405" fmla="*/ 260509 h 546258"/>
                <a:gd name="connsiteX406" fmla="*/ 87630 w 658653"/>
                <a:gd name="connsiteY406" fmla="*/ 264319 h 546258"/>
                <a:gd name="connsiteX407" fmla="*/ 95250 w 658653"/>
                <a:gd name="connsiteY407" fmla="*/ 269558 h 546258"/>
                <a:gd name="connsiteX408" fmla="*/ 101441 w 658653"/>
                <a:gd name="connsiteY408" fmla="*/ 273844 h 546258"/>
                <a:gd name="connsiteX409" fmla="*/ 106680 w 658653"/>
                <a:gd name="connsiteY409" fmla="*/ 277654 h 546258"/>
                <a:gd name="connsiteX410" fmla="*/ 112395 w 658653"/>
                <a:gd name="connsiteY410" fmla="*/ 277177 h 546258"/>
                <a:gd name="connsiteX411" fmla="*/ 113824 w 658653"/>
                <a:gd name="connsiteY411" fmla="*/ 277654 h 546258"/>
                <a:gd name="connsiteX412" fmla="*/ 115253 w 658653"/>
                <a:gd name="connsiteY412" fmla="*/ 278606 h 546258"/>
                <a:gd name="connsiteX413" fmla="*/ 116681 w 658653"/>
                <a:gd name="connsiteY413" fmla="*/ 281940 h 546258"/>
                <a:gd name="connsiteX414" fmla="*/ 120015 w 658653"/>
                <a:gd name="connsiteY414" fmla="*/ 289084 h 546258"/>
                <a:gd name="connsiteX415" fmla="*/ 122873 w 658653"/>
                <a:gd name="connsiteY415" fmla="*/ 291465 h 546258"/>
                <a:gd name="connsiteX416" fmla="*/ 127159 w 658653"/>
                <a:gd name="connsiteY416" fmla="*/ 297180 h 546258"/>
                <a:gd name="connsiteX417" fmla="*/ 130969 w 658653"/>
                <a:gd name="connsiteY417" fmla="*/ 302419 h 546258"/>
                <a:gd name="connsiteX418" fmla="*/ 128588 w 658653"/>
                <a:gd name="connsiteY418" fmla="*/ 309562 h 546258"/>
                <a:gd name="connsiteX419" fmla="*/ 126206 w 658653"/>
                <a:gd name="connsiteY419" fmla="*/ 317183 h 546258"/>
                <a:gd name="connsiteX420" fmla="*/ 126206 w 658653"/>
                <a:gd name="connsiteY420" fmla="*/ 326708 h 546258"/>
                <a:gd name="connsiteX421" fmla="*/ 126206 w 658653"/>
                <a:gd name="connsiteY421" fmla="*/ 331946 h 546258"/>
                <a:gd name="connsiteX422" fmla="*/ 131445 w 658653"/>
                <a:gd name="connsiteY422" fmla="*/ 331946 h 546258"/>
                <a:gd name="connsiteX423" fmla="*/ 137160 w 658653"/>
                <a:gd name="connsiteY423" fmla="*/ 332423 h 546258"/>
                <a:gd name="connsiteX424" fmla="*/ 137160 w 658653"/>
                <a:gd name="connsiteY424" fmla="*/ 338614 h 546258"/>
                <a:gd name="connsiteX425" fmla="*/ 137160 w 658653"/>
                <a:gd name="connsiteY425" fmla="*/ 344805 h 546258"/>
                <a:gd name="connsiteX426" fmla="*/ 137160 w 658653"/>
                <a:gd name="connsiteY426" fmla="*/ 351949 h 546258"/>
                <a:gd name="connsiteX427" fmla="*/ 139065 w 658653"/>
                <a:gd name="connsiteY427" fmla="*/ 352425 h 546258"/>
                <a:gd name="connsiteX428" fmla="*/ 141923 w 658653"/>
                <a:gd name="connsiteY428" fmla="*/ 353854 h 546258"/>
                <a:gd name="connsiteX429" fmla="*/ 142875 w 658653"/>
                <a:gd name="connsiteY429" fmla="*/ 356235 h 546258"/>
                <a:gd name="connsiteX430" fmla="*/ 144304 w 658653"/>
                <a:gd name="connsiteY430" fmla="*/ 357664 h 546258"/>
                <a:gd name="connsiteX431" fmla="*/ 146209 w 658653"/>
                <a:gd name="connsiteY431" fmla="*/ 357664 h 546258"/>
                <a:gd name="connsiteX432" fmla="*/ 148114 w 658653"/>
                <a:gd name="connsiteY432" fmla="*/ 358616 h 546258"/>
                <a:gd name="connsiteX433" fmla="*/ 150019 w 658653"/>
                <a:gd name="connsiteY433" fmla="*/ 360521 h 546258"/>
                <a:gd name="connsiteX434" fmla="*/ 150495 w 658653"/>
                <a:gd name="connsiteY434" fmla="*/ 361950 h 546258"/>
                <a:gd name="connsiteX435" fmla="*/ 150019 w 658653"/>
                <a:gd name="connsiteY435" fmla="*/ 362902 h 546258"/>
                <a:gd name="connsiteX436" fmla="*/ 150495 w 658653"/>
                <a:gd name="connsiteY436" fmla="*/ 364808 h 546258"/>
                <a:gd name="connsiteX437" fmla="*/ 151924 w 658653"/>
                <a:gd name="connsiteY437" fmla="*/ 367665 h 546258"/>
                <a:gd name="connsiteX438" fmla="*/ 153353 w 658653"/>
                <a:gd name="connsiteY438" fmla="*/ 369094 h 546258"/>
                <a:gd name="connsiteX439" fmla="*/ 155734 w 658653"/>
                <a:gd name="connsiteY439" fmla="*/ 370523 h 546258"/>
                <a:gd name="connsiteX440" fmla="*/ 157639 w 658653"/>
                <a:gd name="connsiteY440" fmla="*/ 370046 h 546258"/>
                <a:gd name="connsiteX441" fmla="*/ 160020 w 658653"/>
                <a:gd name="connsiteY441" fmla="*/ 368141 h 546258"/>
                <a:gd name="connsiteX442" fmla="*/ 165735 w 658653"/>
                <a:gd name="connsiteY442" fmla="*/ 367665 h 546258"/>
                <a:gd name="connsiteX443" fmla="*/ 167164 w 658653"/>
                <a:gd name="connsiteY443" fmla="*/ 366712 h 546258"/>
                <a:gd name="connsiteX444" fmla="*/ 169069 w 658653"/>
                <a:gd name="connsiteY444" fmla="*/ 364331 h 546258"/>
                <a:gd name="connsiteX445" fmla="*/ 168593 w 658653"/>
                <a:gd name="connsiteY445" fmla="*/ 360045 h 546258"/>
                <a:gd name="connsiteX446" fmla="*/ 168116 w 658653"/>
                <a:gd name="connsiteY446" fmla="*/ 356711 h 546258"/>
                <a:gd name="connsiteX447" fmla="*/ 169069 w 658653"/>
                <a:gd name="connsiteY447" fmla="*/ 354330 h 546258"/>
                <a:gd name="connsiteX448" fmla="*/ 173355 w 658653"/>
                <a:gd name="connsiteY448" fmla="*/ 352425 h 546258"/>
                <a:gd name="connsiteX449" fmla="*/ 171926 w 658653"/>
                <a:gd name="connsiteY449" fmla="*/ 350520 h 546258"/>
                <a:gd name="connsiteX450" fmla="*/ 176213 w 658653"/>
                <a:gd name="connsiteY450" fmla="*/ 350520 h 546258"/>
                <a:gd name="connsiteX451" fmla="*/ 179547 w 658653"/>
                <a:gd name="connsiteY451" fmla="*/ 351949 h 546258"/>
                <a:gd name="connsiteX452" fmla="*/ 180499 w 658653"/>
                <a:gd name="connsiteY452" fmla="*/ 354330 h 546258"/>
                <a:gd name="connsiteX453" fmla="*/ 178594 w 658653"/>
                <a:gd name="connsiteY453" fmla="*/ 355759 h 546258"/>
                <a:gd name="connsiteX454" fmla="*/ 175260 w 658653"/>
                <a:gd name="connsiteY454" fmla="*/ 354806 h 546258"/>
                <a:gd name="connsiteX455" fmla="*/ 173831 w 658653"/>
                <a:gd name="connsiteY455" fmla="*/ 355283 h 546258"/>
                <a:gd name="connsiteX456" fmla="*/ 172403 w 658653"/>
                <a:gd name="connsiteY456" fmla="*/ 356235 h 546258"/>
                <a:gd name="connsiteX457" fmla="*/ 173355 w 658653"/>
                <a:gd name="connsiteY457" fmla="*/ 357664 h 546258"/>
                <a:gd name="connsiteX458" fmla="*/ 174307 w 658653"/>
                <a:gd name="connsiteY458" fmla="*/ 358616 h 546258"/>
                <a:gd name="connsiteX459" fmla="*/ 187166 w 658653"/>
                <a:gd name="connsiteY459" fmla="*/ 365284 h 546258"/>
                <a:gd name="connsiteX460" fmla="*/ 191453 w 658653"/>
                <a:gd name="connsiteY460" fmla="*/ 369094 h 546258"/>
                <a:gd name="connsiteX461" fmla="*/ 206216 w 658653"/>
                <a:gd name="connsiteY461" fmla="*/ 362426 h 546258"/>
                <a:gd name="connsiteX462" fmla="*/ 209074 w 658653"/>
                <a:gd name="connsiteY462" fmla="*/ 362902 h 546258"/>
                <a:gd name="connsiteX463" fmla="*/ 210979 w 658653"/>
                <a:gd name="connsiteY463" fmla="*/ 368617 h 546258"/>
                <a:gd name="connsiteX464" fmla="*/ 212407 w 658653"/>
                <a:gd name="connsiteY464" fmla="*/ 373380 h 546258"/>
                <a:gd name="connsiteX465" fmla="*/ 214313 w 658653"/>
                <a:gd name="connsiteY465" fmla="*/ 375285 h 546258"/>
                <a:gd name="connsiteX466" fmla="*/ 219551 w 658653"/>
                <a:gd name="connsiteY466" fmla="*/ 382429 h 546258"/>
                <a:gd name="connsiteX467" fmla="*/ 224790 w 658653"/>
                <a:gd name="connsiteY467" fmla="*/ 387191 h 546258"/>
                <a:gd name="connsiteX468" fmla="*/ 228600 w 658653"/>
                <a:gd name="connsiteY468" fmla="*/ 391954 h 546258"/>
                <a:gd name="connsiteX469" fmla="*/ 229076 w 658653"/>
                <a:gd name="connsiteY469" fmla="*/ 394811 h 546258"/>
                <a:gd name="connsiteX470" fmla="*/ 228124 w 658653"/>
                <a:gd name="connsiteY470" fmla="*/ 399574 h 546258"/>
                <a:gd name="connsiteX471" fmla="*/ 229076 w 658653"/>
                <a:gd name="connsiteY471" fmla="*/ 401955 h 546258"/>
                <a:gd name="connsiteX472" fmla="*/ 233363 w 658653"/>
                <a:gd name="connsiteY472" fmla="*/ 402908 h 546258"/>
                <a:gd name="connsiteX473" fmla="*/ 236220 w 658653"/>
                <a:gd name="connsiteY473" fmla="*/ 404812 h 546258"/>
                <a:gd name="connsiteX474" fmla="*/ 236220 w 658653"/>
                <a:gd name="connsiteY474" fmla="*/ 406717 h 546258"/>
                <a:gd name="connsiteX475" fmla="*/ 235268 w 658653"/>
                <a:gd name="connsiteY475" fmla="*/ 409575 h 546258"/>
                <a:gd name="connsiteX476" fmla="*/ 236220 w 658653"/>
                <a:gd name="connsiteY476" fmla="*/ 411480 h 546258"/>
                <a:gd name="connsiteX477" fmla="*/ 241459 w 658653"/>
                <a:gd name="connsiteY477" fmla="*/ 414814 h 546258"/>
                <a:gd name="connsiteX478" fmla="*/ 242888 w 658653"/>
                <a:gd name="connsiteY478" fmla="*/ 416719 h 546258"/>
                <a:gd name="connsiteX479" fmla="*/ 243840 w 658653"/>
                <a:gd name="connsiteY479" fmla="*/ 424339 h 546258"/>
                <a:gd name="connsiteX480" fmla="*/ 244793 w 658653"/>
                <a:gd name="connsiteY480" fmla="*/ 427196 h 546258"/>
                <a:gd name="connsiteX481" fmla="*/ 250031 w 658653"/>
                <a:gd name="connsiteY481" fmla="*/ 435292 h 546258"/>
                <a:gd name="connsiteX482" fmla="*/ 250031 w 658653"/>
                <a:gd name="connsiteY482" fmla="*/ 438626 h 546258"/>
                <a:gd name="connsiteX483" fmla="*/ 258128 w 658653"/>
                <a:gd name="connsiteY483" fmla="*/ 446723 h 546258"/>
                <a:gd name="connsiteX484" fmla="*/ 260509 w 658653"/>
                <a:gd name="connsiteY484" fmla="*/ 448151 h 546258"/>
                <a:gd name="connsiteX485" fmla="*/ 263366 w 658653"/>
                <a:gd name="connsiteY485" fmla="*/ 448627 h 546258"/>
                <a:gd name="connsiteX486" fmla="*/ 269557 w 658653"/>
                <a:gd name="connsiteY486" fmla="*/ 448627 h 546258"/>
                <a:gd name="connsiteX487" fmla="*/ 275749 w 658653"/>
                <a:gd name="connsiteY487" fmla="*/ 449580 h 546258"/>
                <a:gd name="connsiteX488" fmla="*/ 281464 w 658653"/>
                <a:gd name="connsiteY488" fmla="*/ 453390 h 546258"/>
                <a:gd name="connsiteX489" fmla="*/ 290989 w 658653"/>
                <a:gd name="connsiteY489" fmla="*/ 457200 h 546258"/>
                <a:gd name="connsiteX490" fmla="*/ 295275 w 658653"/>
                <a:gd name="connsiteY490" fmla="*/ 461486 h 546258"/>
                <a:gd name="connsiteX491" fmla="*/ 296704 w 658653"/>
                <a:gd name="connsiteY491" fmla="*/ 465296 h 546258"/>
                <a:gd name="connsiteX492" fmla="*/ 298609 w 658653"/>
                <a:gd name="connsiteY492" fmla="*/ 467677 h 546258"/>
                <a:gd name="connsiteX493" fmla="*/ 308610 w 658653"/>
                <a:gd name="connsiteY493" fmla="*/ 474345 h 546258"/>
                <a:gd name="connsiteX494" fmla="*/ 320993 w 658653"/>
                <a:gd name="connsiteY494" fmla="*/ 479108 h 546258"/>
                <a:gd name="connsiteX495" fmla="*/ 324803 w 658653"/>
                <a:gd name="connsiteY495" fmla="*/ 481489 h 546258"/>
                <a:gd name="connsiteX496" fmla="*/ 326707 w 658653"/>
                <a:gd name="connsiteY496" fmla="*/ 484823 h 546258"/>
                <a:gd name="connsiteX497" fmla="*/ 333375 w 658653"/>
                <a:gd name="connsiteY497" fmla="*/ 489585 h 546258"/>
                <a:gd name="connsiteX498" fmla="*/ 337185 w 658653"/>
                <a:gd name="connsiteY498" fmla="*/ 490061 h 546258"/>
                <a:gd name="connsiteX499" fmla="*/ 345757 w 658653"/>
                <a:gd name="connsiteY499" fmla="*/ 489109 h 546258"/>
                <a:gd name="connsiteX500" fmla="*/ 351949 w 658653"/>
                <a:gd name="connsiteY500" fmla="*/ 490537 h 546258"/>
                <a:gd name="connsiteX501" fmla="*/ 361474 w 658653"/>
                <a:gd name="connsiteY501" fmla="*/ 494348 h 546258"/>
                <a:gd name="connsiteX502" fmla="*/ 365760 w 658653"/>
                <a:gd name="connsiteY502" fmla="*/ 497205 h 546258"/>
                <a:gd name="connsiteX503" fmla="*/ 369570 w 658653"/>
                <a:gd name="connsiteY503" fmla="*/ 497205 h 546258"/>
                <a:gd name="connsiteX504" fmla="*/ 374332 w 658653"/>
                <a:gd name="connsiteY504" fmla="*/ 495300 h 546258"/>
                <a:gd name="connsiteX505" fmla="*/ 382905 w 658653"/>
                <a:gd name="connsiteY505" fmla="*/ 489109 h 546258"/>
                <a:gd name="connsiteX506" fmla="*/ 387668 w 658653"/>
                <a:gd name="connsiteY506" fmla="*/ 486727 h 546258"/>
                <a:gd name="connsiteX507" fmla="*/ 391954 w 658653"/>
                <a:gd name="connsiteY507" fmla="*/ 487204 h 546258"/>
                <a:gd name="connsiteX508" fmla="*/ 395288 w 658653"/>
                <a:gd name="connsiteY508" fmla="*/ 484823 h 546258"/>
                <a:gd name="connsiteX509" fmla="*/ 397669 w 658653"/>
                <a:gd name="connsiteY509" fmla="*/ 481012 h 546258"/>
                <a:gd name="connsiteX510" fmla="*/ 399574 w 658653"/>
                <a:gd name="connsiteY510" fmla="*/ 479584 h 546258"/>
                <a:gd name="connsiteX511" fmla="*/ 409575 w 658653"/>
                <a:gd name="connsiteY511" fmla="*/ 477202 h 546258"/>
                <a:gd name="connsiteX512" fmla="*/ 415766 w 658653"/>
                <a:gd name="connsiteY512" fmla="*/ 473392 h 546258"/>
                <a:gd name="connsiteX513" fmla="*/ 421481 w 658653"/>
                <a:gd name="connsiteY513" fmla="*/ 471487 h 546258"/>
                <a:gd name="connsiteX514" fmla="*/ 423863 w 658653"/>
                <a:gd name="connsiteY514" fmla="*/ 471011 h 546258"/>
                <a:gd name="connsiteX515" fmla="*/ 436722 w 658653"/>
                <a:gd name="connsiteY515" fmla="*/ 473869 h 546258"/>
                <a:gd name="connsiteX516" fmla="*/ 439579 w 658653"/>
                <a:gd name="connsiteY516" fmla="*/ 475298 h 546258"/>
                <a:gd name="connsiteX517" fmla="*/ 442913 w 658653"/>
                <a:gd name="connsiteY517" fmla="*/ 478631 h 546258"/>
                <a:gd name="connsiteX518" fmla="*/ 445294 w 658653"/>
                <a:gd name="connsiteY518" fmla="*/ 481965 h 546258"/>
                <a:gd name="connsiteX519" fmla="*/ 447199 w 658653"/>
                <a:gd name="connsiteY519" fmla="*/ 485775 h 546258"/>
                <a:gd name="connsiteX520" fmla="*/ 448628 w 658653"/>
                <a:gd name="connsiteY520" fmla="*/ 490061 h 546258"/>
                <a:gd name="connsiteX521" fmla="*/ 449580 w 658653"/>
                <a:gd name="connsiteY521" fmla="*/ 501015 h 546258"/>
                <a:gd name="connsiteX522" fmla="*/ 452914 w 658653"/>
                <a:gd name="connsiteY522" fmla="*/ 508635 h 546258"/>
                <a:gd name="connsiteX523" fmla="*/ 452914 w 658653"/>
                <a:gd name="connsiteY523" fmla="*/ 512921 h 546258"/>
                <a:gd name="connsiteX524" fmla="*/ 454819 w 658653"/>
                <a:gd name="connsiteY524" fmla="*/ 517208 h 546258"/>
                <a:gd name="connsiteX525" fmla="*/ 457200 w 658653"/>
                <a:gd name="connsiteY525" fmla="*/ 521970 h 546258"/>
                <a:gd name="connsiteX526" fmla="*/ 470535 w 658653"/>
                <a:gd name="connsiteY526" fmla="*/ 524351 h 546258"/>
                <a:gd name="connsiteX527" fmla="*/ 472916 w 658653"/>
                <a:gd name="connsiteY527" fmla="*/ 526733 h 546258"/>
                <a:gd name="connsiteX528" fmla="*/ 477679 w 658653"/>
                <a:gd name="connsiteY528" fmla="*/ 525304 h 546258"/>
                <a:gd name="connsiteX529" fmla="*/ 480536 w 658653"/>
                <a:gd name="connsiteY529" fmla="*/ 527209 h 546258"/>
                <a:gd name="connsiteX530" fmla="*/ 486728 w 658653"/>
                <a:gd name="connsiteY530" fmla="*/ 529114 h 546258"/>
                <a:gd name="connsiteX531" fmla="*/ 490538 w 658653"/>
                <a:gd name="connsiteY531" fmla="*/ 529590 h 546258"/>
                <a:gd name="connsiteX532" fmla="*/ 497681 w 658653"/>
                <a:gd name="connsiteY532" fmla="*/ 529114 h 546258"/>
                <a:gd name="connsiteX533" fmla="*/ 506730 w 658653"/>
                <a:gd name="connsiteY533" fmla="*/ 530543 h 546258"/>
                <a:gd name="connsiteX534" fmla="*/ 515303 w 658653"/>
                <a:gd name="connsiteY534" fmla="*/ 535305 h 546258"/>
                <a:gd name="connsiteX535" fmla="*/ 521494 w 658653"/>
                <a:gd name="connsiteY535" fmla="*/ 534829 h 546258"/>
                <a:gd name="connsiteX536" fmla="*/ 529114 w 658653"/>
                <a:gd name="connsiteY536" fmla="*/ 532924 h 546258"/>
                <a:gd name="connsiteX537" fmla="*/ 534353 w 658653"/>
                <a:gd name="connsiteY537" fmla="*/ 535781 h 546258"/>
                <a:gd name="connsiteX538" fmla="*/ 541020 w 658653"/>
                <a:gd name="connsiteY538" fmla="*/ 535781 h 546258"/>
                <a:gd name="connsiteX539" fmla="*/ 543878 w 658653"/>
                <a:gd name="connsiteY539" fmla="*/ 537210 h 546258"/>
                <a:gd name="connsiteX540" fmla="*/ 548164 w 658653"/>
                <a:gd name="connsiteY540" fmla="*/ 536258 h 546258"/>
                <a:gd name="connsiteX541" fmla="*/ 561023 w 658653"/>
                <a:gd name="connsiteY541" fmla="*/ 538639 h 546258"/>
                <a:gd name="connsiteX542" fmla="*/ 564832 w 658653"/>
                <a:gd name="connsiteY542" fmla="*/ 534352 h 546258"/>
                <a:gd name="connsiteX543" fmla="*/ 567214 w 658653"/>
                <a:gd name="connsiteY543" fmla="*/ 535305 h 546258"/>
                <a:gd name="connsiteX544" fmla="*/ 568167 w 658653"/>
                <a:gd name="connsiteY544" fmla="*/ 538162 h 546258"/>
                <a:gd name="connsiteX545" fmla="*/ 569595 w 658653"/>
                <a:gd name="connsiteY545" fmla="*/ 540068 h 546258"/>
                <a:gd name="connsiteX546" fmla="*/ 584835 w 658653"/>
                <a:gd name="connsiteY546" fmla="*/ 543401 h 546258"/>
                <a:gd name="connsiteX547" fmla="*/ 589598 w 658653"/>
                <a:gd name="connsiteY547" fmla="*/ 544830 h 546258"/>
                <a:gd name="connsiteX548" fmla="*/ 595313 w 658653"/>
                <a:gd name="connsiteY548" fmla="*/ 546259 h 546258"/>
                <a:gd name="connsiteX549" fmla="*/ 598170 w 658653"/>
                <a:gd name="connsiteY549" fmla="*/ 544354 h 546258"/>
                <a:gd name="connsiteX550" fmla="*/ 599599 w 658653"/>
                <a:gd name="connsiteY550" fmla="*/ 542925 h 546258"/>
                <a:gd name="connsiteX551" fmla="*/ 601504 w 658653"/>
                <a:gd name="connsiteY551" fmla="*/ 542449 h 546258"/>
                <a:gd name="connsiteX552" fmla="*/ 602456 w 658653"/>
                <a:gd name="connsiteY552" fmla="*/ 539591 h 546258"/>
                <a:gd name="connsiteX553" fmla="*/ 603409 w 658653"/>
                <a:gd name="connsiteY553" fmla="*/ 529114 h 546258"/>
                <a:gd name="connsiteX554" fmla="*/ 604361 w 658653"/>
                <a:gd name="connsiteY554" fmla="*/ 525304 h 546258"/>
                <a:gd name="connsiteX555" fmla="*/ 603885 w 658653"/>
                <a:gd name="connsiteY555" fmla="*/ 523399 h 546258"/>
                <a:gd name="connsiteX556" fmla="*/ 603885 w 658653"/>
                <a:gd name="connsiteY556" fmla="*/ 522923 h 546258"/>
                <a:gd name="connsiteX557" fmla="*/ 606267 w 658653"/>
                <a:gd name="connsiteY557" fmla="*/ 521017 h 546258"/>
                <a:gd name="connsiteX558" fmla="*/ 606743 w 658653"/>
                <a:gd name="connsiteY558" fmla="*/ 520065 h 546258"/>
                <a:gd name="connsiteX559" fmla="*/ 607695 w 658653"/>
                <a:gd name="connsiteY559" fmla="*/ 514350 h 546258"/>
                <a:gd name="connsiteX560" fmla="*/ 608648 w 658653"/>
                <a:gd name="connsiteY560" fmla="*/ 508159 h 546258"/>
                <a:gd name="connsiteX561" fmla="*/ 609600 w 658653"/>
                <a:gd name="connsiteY561" fmla="*/ 505777 h 546258"/>
                <a:gd name="connsiteX562" fmla="*/ 610553 w 658653"/>
                <a:gd name="connsiteY562" fmla="*/ 505301 h 546258"/>
                <a:gd name="connsiteX563" fmla="*/ 618173 w 658653"/>
                <a:gd name="connsiteY563" fmla="*/ 502444 h 546258"/>
                <a:gd name="connsiteX564" fmla="*/ 619601 w 658653"/>
                <a:gd name="connsiteY564" fmla="*/ 500539 h 546258"/>
                <a:gd name="connsiteX565" fmla="*/ 623411 w 658653"/>
                <a:gd name="connsiteY565" fmla="*/ 501015 h 546258"/>
                <a:gd name="connsiteX566" fmla="*/ 623888 w 658653"/>
                <a:gd name="connsiteY566" fmla="*/ 500539 h 546258"/>
                <a:gd name="connsiteX567" fmla="*/ 624364 w 658653"/>
                <a:gd name="connsiteY567" fmla="*/ 498634 h 546258"/>
                <a:gd name="connsiteX568" fmla="*/ 626269 w 658653"/>
                <a:gd name="connsiteY568" fmla="*/ 496252 h 546258"/>
                <a:gd name="connsiteX569" fmla="*/ 628650 w 658653"/>
                <a:gd name="connsiteY569" fmla="*/ 494348 h 546258"/>
                <a:gd name="connsiteX570" fmla="*/ 630555 w 658653"/>
                <a:gd name="connsiteY570" fmla="*/ 493871 h 546258"/>
                <a:gd name="connsiteX571" fmla="*/ 637223 w 658653"/>
                <a:gd name="connsiteY571" fmla="*/ 492919 h 546258"/>
                <a:gd name="connsiteX572" fmla="*/ 641032 w 658653"/>
                <a:gd name="connsiteY572" fmla="*/ 491490 h 546258"/>
                <a:gd name="connsiteX573" fmla="*/ 642461 w 658653"/>
                <a:gd name="connsiteY573" fmla="*/ 491490 h 546258"/>
                <a:gd name="connsiteX574" fmla="*/ 652939 w 658653"/>
                <a:gd name="connsiteY574" fmla="*/ 491966 h 546258"/>
                <a:gd name="connsiteX575" fmla="*/ 655320 w 658653"/>
                <a:gd name="connsiteY575" fmla="*/ 491490 h 546258"/>
                <a:gd name="connsiteX576" fmla="*/ 655797 w 658653"/>
                <a:gd name="connsiteY576" fmla="*/ 491014 h 546258"/>
                <a:gd name="connsiteX577" fmla="*/ 656273 w 658653"/>
                <a:gd name="connsiteY577" fmla="*/ 484823 h 546258"/>
                <a:gd name="connsiteX578" fmla="*/ 658178 w 658653"/>
                <a:gd name="connsiteY578" fmla="*/ 483870 h 546258"/>
                <a:gd name="connsiteX579" fmla="*/ 658654 w 658653"/>
                <a:gd name="connsiteY579" fmla="*/ 483394 h 546258"/>
                <a:gd name="connsiteX580" fmla="*/ 658178 w 658653"/>
                <a:gd name="connsiteY580" fmla="*/ 479108 h 546258"/>
                <a:gd name="connsiteX581" fmla="*/ 652939 w 658653"/>
                <a:gd name="connsiteY581" fmla="*/ 478155 h 546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</a:cxnLst>
              <a:rect l="l" t="t" r="r" b="b"/>
              <a:pathLst>
                <a:path w="658653" h="546258">
                  <a:moveTo>
                    <a:pt x="652939" y="478155"/>
                  </a:moveTo>
                  <a:lnTo>
                    <a:pt x="655320" y="476250"/>
                  </a:lnTo>
                  <a:lnTo>
                    <a:pt x="655320" y="475298"/>
                  </a:lnTo>
                  <a:lnTo>
                    <a:pt x="653892" y="473392"/>
                  </a:lnTo>
                  <a:lnTo>
                    <a:pt x="651986" y="471964"/>
                  </a:lnTo>
                  <a:lnTo>
                    <a:pt x="651034" y="471487"/>
                  </a:lnTo>
                  <a:lnTo>
                    <a:pt x="642461" y="472916"/>
                  </a:lnTo>
                  <a:lnTo>
                    <a:pt x="639128" y="472440"/>
                  </a:lnTo>
                  <a:lnTo>
                    <a:pt x="637699" y="471487"/>
                  </a:lnTo>
                  <a:lnTo>
                    <a:pt x="637223" y="471011"/>
                  </a:lnTo>
                  <a:lnTo>
                    <a:pt x="637699" y="469583"/>
                  </a:lnTo>
                  <a:lnTo>
                    <a:pt x="637699" y="467677"/>
                  </a:lnTo>
                  <a:lnTo>
                    <a:pt x="639128" y="464344"/>
                  </a:lnTo>
                  <a:lnTo>
                    <a:pt x="639604" y="462439"/>
                  </a:lnTo>
                  <a:lnTo>
                    <a:pt x="638651" y="451485"/>
                  </a:lnTo>
                  <a:lnTo>
                    <a:pt x="637223" y="444341"/>
                  </a:lnTo>
                  <a:lnTo>
                    <a:pt x="638175" y="437198"/>
                  </a:lnTo>
                  <a:lnTo>
                    <a:pt x="638175" y="435769"/>
                  </a:lnTo>
                  <a:lnTo>
                    <a:pt x="637699" y="435292"/>
                  </a:lnTo>
                  <a:lnTo>
                    <a:pt x="636747" y="435292"/>
                  </a:lnTo>
                  <a:lnTo>
                    <a:pt x="631507" y="435769"/>
                  </a:lnTo>
                  <a:lnTo>
                    <a:pt x="627222" y="431006"/>
                  </a:lnTo>
                  <a:lnTo>
                    <a:pt x="624364" y="429101"/>
                  </a:lnTo>
                  <a:lnTo>
                    <a:pt x="616744" y="426720"/>
                  </a:lnTo>
                  <a:lnTo>
                    <a:pt x="613410" y="426244"/>
                  </a:lnTo>
                  <a:lnTo>
                    <a:pt x="608648" y="424339"/>
                  </a:lnTo>
                  <a:lnTo>
                    <a:pt x="604361" y="420052"/>
                  </a:lnTo>
                  <a:lnTo>
                    <a:pt x="599599" y="415290"/>
                  </a:lnTo>
                  <a:lnTo>
                    <a:pt x="597694" y="412433"/>
                  </a:lnTo>
                  <a:lnTo>
                    <a:pt x="595789" y="407670"/>
                  </a:lnTo>
                  <a:lnTo>
                    <a:pt x="590074" y="398145"/>
                  </a:lnTo>
                  <a:lnTo>
                    <a:pt x="590074" y="395764"/>
                  </a:lnTo>
                  <a:lnTo>
                    <a:pt x="589122" y="394335"/>
                  </a:lnTo>
                  <a:lnTo>
                    <a:pt x="583406" y="388144"/>
                  </a:lnTo>
                  <a:lnTo>
                    <a:pt x="579597" y="383858"/>
                  </a:lnTo>
                  <a:lnTo>
                    <a:pt x="572929" y="376714"/>
                  </a:lnTo>
                  <a:lnTo>
                    <a:pt x="573881" y="375761"/>
                  </a:lnTo>
                  <a:lnTo>
                    <a:pt x="581978" y="366712"/>
                  </a:lnTo>
                  <a:lnTo>
                    <a:pt x="589598" y="358140"/>
                  </a:lnTo>
                  <a:lnTo>
                    <a:pt x="597218" y="349567"/>
                  </a:lnTo>
                  <a:lnTo>
                    <a:pt x="604838" y="340995"/>
                  </a:lnTo>
                  <a:lnTo>
                    <a:pt x="605790" y="338137"/>
                  </a:lnTo>
                  <a:lnTo>
                    <a:pt x="605790" y="332423"/>
                  </a:lnTo>
                  <a:lnTo>
                    <a:pt x="603885" y="324326"/>
                  </a:lnTo>
                  <a:lnTo>
                    <a:pt x="600551" y="320516"/>
                  </a:lnTo>
                  <a:lnTo>
                    <a:pt x="590074" y="319087"/>
                  </a:lnTo>
                  <a:lnTo>
                    <a:pt x="581978" y="318135"/>
                  </a:lnTo>
                  <a:lnTo>
                    <a:pt x="573405" y="316706"/>
                  </a:lnTo>
                  <a:lnTo>
                    <a:pt x="572453" y="316230"/>
                  </a:lnTo>
                  <a:lnTo>
                    <a:pt x="571500" y="310039"/>
                  </a:lnTo>
                  <a:lnTo>
                    <a:pt x="571976" y="307181"/>
                  </a:lnTo>
                  <a:lnTo>
                    <a:pt x="571500" y="301942"/>
                  </a:lnTo>
                  <a:lnTo>
                    <a:pt x="571500" y="297656"/>
                  </a:lnTo>
                  <a:lnTo>
                    <a:pt x="572929" y="290989"/>
                  </a:lnTo>
                  <a:lnTo>
                    <a:pt x="572929" y="288131"/>
                  </a:lnTo>
                  <a:lnTo>
                    <a:pt x="569119" y="274796"/>
                  </a:lnTo>
                  <a:lnTo>
                    <a:pt x="566738" y="267652"/>
                  </a:lnTo>
                  <a:lnTo>
                    <a:pt x="564356" y="260033"/>
                  </a:lnTo>
                  <a:lnTo>
                    <a:pt x="563880" y="257651"/>
                  </a:lnTo>
                  <a:lnTo>
                    <a:pt x="563880" y="254794"/>
                  </a:lnTo>
                  <a:lnTo>
                    <a:pt x="569119" y="247650"/>
                  </a:lnTo>
                  <a:lnTo>
                    <a:pt x="570548" y="246221"/>
                  </a:lnTo>
                  <a:lnTo>
                    <a:pt x="573881" y="242887"/>
                  </a:lnTo>
                  <a:lnTo>
                    <a:pt x="575786" y="240983"/>
                  </a:lnTo>
                  <a:lnTo>
                    <a:pt x="575310" y="239554"/>
                  </a:lnTo>
                  <a:lnTo>
                    <a:pt x="571976" y="238601"/>
                  </a:lnTo>
                  <a:lnTo>
                    <a:pt x="566738" y="238601"/>
                  </a:lnTo>
                  <a:lnTo>
                    <a:pt x="563880" y="237649"/>
                  </a:lnTo>
                  <a:lnTo>
                    <a:pt x="561975" y="235744"/>
                  </a:lnTo>
                  <a:lnTo>
                    <a:pt x="561023" y="232886"/>
                  </a:lnTo>
                  <a:lnTo>
                    <a:pt x="562451" y="228124"/>
                  </a:lnTo>
                  <a:lnTo>
                    <a:pt x="561023" y="218599"/>
                  </a:lnTo>
                  <a:lnTo>
                    <a:pt x="563880" y="213836"/>
                  </a:lnTo>
                  <a:lnTo>
                    <a:pt x="566261" y="210502"/>
                  </a:lnTo>
                  <a:lnTo>
                    <a:pt x="574834" y="210026"/>
                  </a:lnTo>
                  <a:lnTo>
                    <a:pt x="571976" y="206216"/>
                  </a:lnTo>
                  <a:lnTo>
                    <a:pt x="570548" y="203835"/>
                  </a:lnTo>
                  <a:lnTo>
                    <a:pt x="569595" y="203359"/>
                  </a:lnTo>
                  <a:lnTo>
                    <a:pt x="569119" y="202406"/>
                  </a:lnTo>
                  <a:lnTo>
                    <a:pt x="569595" y="201454"/>
                  </a:lnTo>
                  <a:lnTo>
                    <a:pt x="571500" y="200977"/>
                  </a:lnTo>
                  <a:lnTo>
                    <a:pt x="572929" y="199549"/>
                  </a:lnTo>
                  <a:lnTo>
                    <a:pt x="575310" y="197644"/>
                  </a:lnTo>
                  <a:lnTo>
                    <a:pt x="576739" y="196691"/>
                  </a:lnTo>
                  <a:lnTo>
                    <a:pt x="576739" y="194786"/>
                  </a:lnTo>
                  <a:lnTo>
                    <a:pt x="577692" y="193358"/>
                  </a:lnTo>
                  <a:lnTo>
                    <a:pt x="579597" y="191452"/>
                  </a:lnTo>
                  <a:lnTo>
                    <a:pt x="581025" y="189548"/>
                  </a:lnTo>
                  <a:lnTo>
                    <a:pt x="580549" y="187166"/>
                  </a:lnTo>
                  <a:lnTo>
                    <a:pt x="581978" y="184309"/>
                  </a:lnTo>
                  <a:lnTo>
                    <a:pt x="582454" y="182404"/>
                  </a:lnTo>
                  <a:lnTo>
                    <a:pt x="583406" y="180975"/>
                  </a:lnTo>
                  <a:lnTo>
                    <a:pt x="582454" y="178594"/>
                  </a:lnTo>
                  <a:lnTo>
                    <a:pt x="581978" y="176689"/>
                  </a:lnTo>
                  <a:lnTo>
                    <a:pt x="581978" y="174308"/>
                  </a:lnTo>
                  <a:lnTo>
                    <a:pt x="583406" y="173831"/>
                  </a:lnTo>
                  <a:lnTo>
                    <a:pt x="585311" y="172879"/>
                  </a:lnTo>
                  <a:lnTo>
                    <a:pt x="585788" y="170974"/>
                  </a:lnTo>
                  <a:lnTo>
                    <a:pt x="586740" y="168592"/>
                  </a:lnTo>
                  <a:lnTo>
                    <a:pt x="587217" y="166687"/>
                  </a:lnTo>
                  <a:lnTo>
                    <a:pt x="588169" y="165259"/>
                  </a:lnTo>
                  <a:lnTo>
                    <a:pt x="588169" y="163830"/>
                  </a:lnTo>
                  <a:lnTo>
                    <a:pt x="587693" y="161449"/>
                  </a:lnTo>
                  <a:lnTo>
                    <a:pt x="586740" y="160020"/>
                  </a:lnTo>
                  <a:lnTo>
                    <a:pt x="586740" y="158115"/>
                  </a:lnTo>
                  <a:lnTo>
                    <a:pt x="587693" y="155734"/>
                  </a:lnTo>
                  <a:lnTo>
                    <a:pt x="587693" y="151448"/>
                  </a:lnTo>
                  <a:lnTo>
                    <a:pt x="586264" y="148590"/>
                  </a:lnTo>
                  <a:lnTo>
                    <a:pt x="584359" y="147161"/>
                  </a:lnTo>
                  <a:lnTo>
                    <a:pt x="584359" y="146209"/>
                  </a:lnTo>
                  <a:lnTo>
                    <a:pt x="585311" y="144304"/>
                  </a:lnTo>
                  <a:lnTo>
                    <a:pt x="586264" y="142399"/>
                  </a:lnTo>
                  <a:lnTo>
                    <a:pt x="586264" y="139065"/>
                  </a:lnTo>
                  <a:lnTo>
                    <a:pt x="584835" y="135255"/>
                  </a:lnTo>
                  <a:lnTo>
                    <a:pt x="584359" y="129540"/>
                  </a:lnTo>
                  <a:lnTo>
                    <a:pt x="584835" y="124301"/>
                  </a:lnTo>
                  <a:lnTo>
                    <a:pt x="582930" y="121444"/>
                  </a:lnTo>
                  <a:lnTo>
                    <a:pt x="569119" y="121444"/>
                  </a:lnTo>
                  <a:lnTo>
                    <a:pt x="556736" y="121444"/>
                  </a:lnTo>
                  <a:lnTo>
                    <a:pt x="556260" y="120967"/>
                  </a:lnTo>
                  <a:lnTo>
                    <a:pt x="551498" y="114300"/>
                  </a:lnTo>
                  <a:lnTo>
                    <a:pt x="547688" y="109061"/>
                  </a:lnTo>
                  <a:lnTo>
                    <a:pt x="543878" y="106204"/>
                  </a:lnTo>
                  <a:lnTo>
                    <a:pt x="534829" y="102394"/>
                  </a:lnTo>
                  <a:lnTo>
                    <a:pt x="530543" y="100965"/>
                  </a:lnTo>
                  <a:lnTo>
                    <a:pt x="526732" y="98108"/>
                  </a:lnTo>
                  <a:lnTo>
                    <a:pt x="523875" y="94774"/>
                  </a:lnTo>
                  <a:lnTo>
                    <a:pt x="522923" y="90487"/>
                  </a:lnTo>
                  <a:lnTo>
                    <a:pt x="522447" y="89059"/>
                  </a:lnTo>
                  <a:lnTo>
                    <a:pt x="521494" y="88106"/>
                  </a:lnTo>
                  <a:lnTo>
                    <a:pt x="520541" y="87630"/>
                  </a:lnTo>
                  <a:lnTo>
                    <a:pt x="519589" y="87630"/>
                  </a:lnTo>
                  <a:lnTo>
                    <a:pt x="509111" y="82391"/>
                  </a:lnTo>
                  <a:lnTo>
                    <a:pt x="504825" y="80962"/>
                  </a:lnTo>
                  <a:lnTo>
                    <a:pt x="501015" y="81915"/>
                  </a:lnTo>
                  <a:lnTo>
                    <a:pt x="499110" y="81915"/>
                  </a:lnTo>
                  <a:lnTo>
                    <a:pt x="495776" y="80486"/>
                  </a:lnTo>
                  <a:lnTo>
                    <a:pt x="491966" y="82391"/>
                  </a:lnTo>
                  <a:lnTo>
                    <a:pt x="490061" y="82391"/>
                  </a:lnTo>
                  <a:lnTo>
                    <a:pt x="487680" y="81915"/>
                  </a:lnTo>
                  <a:lnTo>
                    <a:pt x="485775" y="80962"/>
                  </a:lnTo>
                  <a:lnTo>
                    <a:pt x="480536" y="76200"/>
                  </a:lnTo>
                  <a:lnTo>
                    <a:pt x="476250" y="74295"/>
                  </a:lnTo>
                  <a:lnTo>
                    <a:pt x="472916" y="73342"/>
                  </a:lnTo>
                  <a:lnTo>
                    <a:pt x="466725" y="71437"/>
                  </a:lnTo>
                  <a:lnTo>
                    <a:pt x="460057" y="70485"/>
                  </a:lnTo>
                  <a:lnTo>
                    <a:pt x="456724" y="69533"/>
                  </a:lnTo>
                  <a:lnTo>
                    <a:pt x="454343" y="68580"/>
                  </a:lnTo>
                  <a:lnTo>
                    <a:pt x="453866" y="68104"/>
                  </a:lnTo>
                  <a:lnTo>
                    <a:pt x="453866" y="66199"/>
                  </a:lnTo>
                  <a:lnTo>
                    <a:pt x="453866" y="63817"/>
                  </a:lnTo>
                  <a:lnTo>
                    <a:pt x="452914" y="62389"/>
                  </a:lnTo>
                  <a:lnTo>
                    <a:pt x="451485" y="60484"/>
                  </a:lnTo>
                  <a:lnTo>
                    <a:pt x="449104" y="59055"/>
                  </a:lnTo>
                  <a:lnTo>
                    <a:pt x="445294" y="59531"/>
                  </a:lnTo>
                  <a:lnTo>
                    <a:pt x="439579" y="59531"/>
                  </a:lnTo>
                  <a:lnTo>
                    <a:pt x="435293" y="58102"/>
                  </a:lnTo>
                  <a:lnTo>
                    <a:pt x="431959" y="57626"/>
                  </a:lnTo>
                  <a:lnTo>
                    <a:pt x="427673" y="58102"/>
                  </a:lnTo>
                  <a:lnTo>
                    <a:pt x="424339" y="58102"/>
                  </a:lnTo>
                  <a:lnTo>
                    <a:pt x="421957" y="59055"/>
                  </a:lnTo>
                  <a:lnTo>
                    <a:pt x="420529" y="60484"/>
                  </a:lnTo>
                  <a:lnTo>
                    <a:pt x="419576" y="64294"/>
                  </a:lnTo>
                  <a:lnTo>
                    <a:pt x="418624" y="64770"/>
                  </a:lnTo>
                  <a:lnTo>
                    <a:pt x="417195" y="65246"/>
                  </a:lnTo>
                  <a:lnTo>
                    <a:pt x="415290" y="65246"/>
                  </a:lnTo>
                  <a:lnTo>
                    <a:pt x="411004" y="65246"/>
                  </a:lnTo>
                  <a:lnTo>
                    <a:pt x="403860" y="64770"/>
                  </a:lnTo>
                  <a:lnTo>
                    <a:pt x="394811" y="64770"/>
                  </a:lnTo>
                  <a:lnTo>
                    <a:pt x="388144" y="66675"/>
                  </a:lnTo>
                  <a:lnTo>
                    <a:pt x="382905" y="69533"/>
                  </a:lnTo>
                  <a:lnTo>
                    <a:pt x="377666" y="72390"/>
                  </a:lnTo>
                  <a:lnTo>
                    <a:pt x="371475" y="77152"/>
                  </a:lnTo>
                  <a:lnTo>
                    <a:pt x="369570" y="79534"/>
                  </a:lnTo>
                  <a:lnTo>
                    <a:pt x="366236" y="88106"/>
                  </a:lnTo>
                  <a:lnTo>
                    <a:pt x="364807" y="89535"/>
                  </a:lnTo>
                  <a:lnTo>
                    <a:pt x="362903" y="90487"/>
                  </a:lnTo>
                  <a:lnTo>
                    <a:pt x="360998" y="90487"/>
                  </a:lnTo>
                  <a:lnTo>
                    <a:pt x="356711" y="91916"/>
                  </a:lnTo>
                  <a:lnTo>
                    <a:pt x="351473" y="93821"/>
                  </a:lnTo>
                  <a:lnTo>
                    <a:pt x="347663" y="94774"/>
                  </a:lnTo>
                  <a:lnTo>
                    <a:pt x="338138" y="94298"/>
                  </a:lnTo>
                  <a:lnTo>
                    <a:pt x="339566" y="100489"/>
                  </a:lnTo>
                  <a:lnTo>
                    <a:pt x="341948" y="109537"/>
                  </a:lnTo>
                  <a:lnTo>
                    <a:pt x="341948" y="111442"/>
                  </a:lnTo>
                  <a:lnTo>
                    <a:pt x="341472" y="113348"/>
                  </a:lnTo>
                  <a:lnTo>
                    <a:pt x="340043" y="114776"/>
                  </a:lnTo>
                  <a:lnTo>
                    <a:pt x="337661" y="114776"/>
                  </a:lnTo>
                  <a:lnTo>
                    <a:pt x="332899" y="114776"/>
                  </a:lnTo>
                  <a:lnTo>
                    <a:pt x="330041" y="113348"/>
                  </a:lnTo>
                  <a:lnTo>
                    <a:pt x="335280" y="112395"/>
                  </a:lnTo>
                  <a:lnTo>
                    <a:pt x="338138" y="110490"/>
                  </a:lnTo>
                  <a:lnTo>
                    <a:pt x="332899" y="110490"/>
                  </a:lnTo>
                  <a:lnTo>
                    <a:pt x="319564" y="112871"/>
                  </a:lnTo>
                  <a:lnTo>
                    <a:pt x="279082" y="122396"/>
                  </a:lnTo>
                  <a:lnTo>
                    <a:pt x="264319" y="122873"/>
                  </a:lnTo>
                  <a:lnTo>
                    <a:pt x="242411" y="118110"/>
                  </a:lnTo>
                  <a:lnTo>
                    <a:pt x="235744" y="115729"/>
                  </a:lnTo>
                  <a:lnTo>
                    <a:pt x="222409" y="107633"/>
                  </a:lnTo>
                  <a:lnTo>
                    <a:pt x="215741" y="102394"/>
                  </a:lnTo>
                  <a:lnTo>
                    <a:pt x="211455" y="94774"/>
                  </a:lnTo>
                  <a:lnTo>
                    <a:pt x="210026" y="93345"/>
                  </a:lnTo>
                  <a:lnTo>
                    <a:pt x="208598" y="92392"/>
                  </a:lnTo>
                  <a:lnTo>
                    <a:pt x="203359" y="90964"/>
                  </a:lnTo>
                  <a:lnTo>
                    <a:pt x="194786" y="89535"/>
                  </a:lnTo>
                  <a:lnTo>
                    <a:pt x="186214" y="89059"/>
                  </a:lnTo>
                  <a:lnTo>
                    <a:pt x="182880" y="88106"/>
                  </a:lnTo>
                  <a:lnTo>
                    <a:pt x="176213" y="84773"/>
                  </a:lnTo>
                  <a:lnTo>
                    <a:pt x="173355" y="82391"/>
                  </a:lnTo>
                  <a:lnTo>
                    <a:pt x="170974" y="78105"/>
                  </a:lnTo>
                  <a:lnTo>
                    <a:pt x="169069" y="73819"/>
                  </a:lnTo>
                  <a:lnTo>
                    <a:pt x="168116" y="69056"/>
                  </a:lnTo>
                  <a:lnTo>
                    <a:pt x="167164" y="63817"/>
                  </a:lnTo>
                  <a:lnTo>
                    <a:pt x="166211" y="54292"/>
                  </a:lnTo>
                  <a:lnTo>
                    <a:pt x="166211" y="52387"/>
                  </a:lnTo>
                  <a:lnTo>
                    <a:pt x="165259" y="52387"/>
                  </a:lnTo>
                  <a:lnTo>
                    <a:pt x="158115" y="53816"/>
                  </a:lnTo>
                  <a:lnTo>
                    <a:pt x="156686" y="53340"/>
                  </a:lnTo>
                  <a:lnTo>
                    <a:pt x="150495" y="46673"/>
                  </a:lnTo>
                  <a:lnTo>
                    <a:pt x="149066" y="45720"/>
                  </a:lnTo>
                  <a:lnTo>
                    <a:pt x="146685" y="45244"/>
                  </a:lnTo>
                  <a:lnTo>
                    <a:pt x="145256" y="44291"/>
                  </a:lnTo>
                  <a:lnTo>
                    <a:pt x="143828" y="42386"/>
                  </a:lnTo>
                  <a:lnTo>
                    <a:pt x="143351" y="40958"/>
                  </a:lnTo>
                  <a:lnTo>
                    <a:pt x="137160" y="37148"/>
                  </a:lnTo>
                  <a:lnTo>
                    <a:pt x="136207" y="35719"/>
                  </a:lnTo>
                  <a:lnTo>
                    <a:pt x="136207" y="34290"/>
                  </a:lnTo>
                  <a:lnTo>
                    <a:pt x="137160" y="33337"/>
                  </a:lnTo>
                  <a:lnTo>
                    <a:pt x="138113" y="32385"/>
                  </a:lnTo>
                  <a:lnTo>
                    <a:pt x="140970" y="31433"/>
                  </a:lnTo>
                  <a:lnTo>
                    <a:pt x="144304" y="30480"/>
                  </a:lnTo>
                  <a:lnTo>
                    <a:pt x="145256" y="30004"/>
                  </a:lnTo>
                  <a:lnTo>
                    <a:pt x="145732" y="29051"/>
                  </a:lnTo>
                  <a:lnTo>
                    <a:pt x="145732" y="27623"/>
                  </a:lnTo>
                  <a:lnTo>
                    <a:pt x="145256" y="26194"/>
                  </a:lnTo>
                  <a:lnTo>
                    <a:pt x="140018" y="23336"/>
                  </a:lnTo>
                  <a:lnTo>
                    <a:pt x="139541" y="21908"/>
                  </a:lnTo>
                  <a:lnTo>
                    <a:pt x="139541" y="20479"/>
                  </a:lnTo>
                  <a:lnTo>
                    <a:pt x="140018" y="19050"/>
                  </a:lnTo>
                  <a:lnTo>
                    <a:pt x="140970" y="17621"/>
                  </a:lnTo>
                  <a:lnTo>
                    <a:pt x="145256" y="15716"/>
                  </a:lnTo>
                  <a:lnTo>
                    <a:pt x="147638" y="13811"/>
                  </a:lnTo>
                  <a:lnTo>
                    <a:pt x="146209" y="11906"/>
                  </a:lnTo>
                  <a:lnTo>
                    <a:pt x="141923" y="7620"/>
                  </a:lnTo>
                  <a:lnTo>
                    <a:pt x="136684" y="2858"/>
                  </a:lnTo>
                  <a:lnTo>
                    <a:pt x="133350" y="2858"/>
                  </a:lnTo>
                  <a:lnTo>
                    <a:pt x="129064" y="4286"/>
                  </a:lnTo>
                  <a:lnTo>
                    <a:pt x="122397" y="8572"/>
                  </a:lnTo>
                  <a:lnTo>
                    <a:pt x="118586" y="10477"/>
                  </a:lnTo>
                  <a:lnTo>
                    <a:pt x="113824" y="13335"/>
                  </a:lnTo>
                  <a:lnTo>
                    <a:pt x="108585" y="16669"/>
                  </a:lnTo>
                  <a:lnTo>
                    <a:pt x="104299" y="20002"/>
                  </a:lnTo>
                  <a:lnTo>
                    <a:pt x="101918" y="22860"/>
                  </a:lnTo>
                  <a:lnTo>
                    <a:pt x="97155" y="24289"/>
                  </a:lnTo>
                  <a:lnTo>
                    <a:pt x="94774" y="26670"/>
                  </a:lnTo>
                  <a:lnTo>
                    <a:pt x="87154" y="33814"/>
                  </a:lnTo>
                  <a:lnTo>
                    <a:pt x="84773" y="33814"/>
                  </a:lnTo>
                  <a:lnTo>
                    <a:pt x="79057" y="33814"/>
                  </a:lnTo>
                  <a:lnTo>
                    <a:pt x="73819" y="35719"/>
                  </a:lnTo>
                  <a:lnTo>
                    <a:pt x="71914" y="35242"/>
                  </a:lnTo>
                  <a:lnTo>
                    <a:pt x="65247" y="34290"/>
                  </a:lnTo>
                  <a:lnTo>
                    <a:pt x="53340" y="31909"/>
                  </a:lnTo>
                  <a:lnTo>
                    <a:pt x="50006" y="30480"/>
                  </a:lnTo>
                  <a:lnTo>
                    <a:pt x="47149" y="27146"/>
                  </a:lnTo>
                  <a:lnTo>
                    <a:pt x="45244" y="25241"/>
                  </a:lnTo>
                  <a:lnTo>
                    <a:pt x="42386" y="22860"/>
                  </a:lnTo>
                  <a:lnTo>
                    <a:pt x="40005" y="21908"/>
                  </a:lnTo>
                  <a:lnTo>
                    <a:pt x="38100" y="20479"/>
                  </a:lnTo>
                  <a:lnTo>
                    <a:pt x="37148" y="18098"/>
                  </a:lnTo>
                  <a:lnTo>
                    <a:pt x="35719" y="16192"/>
                  </a:lnTo>
                  <a:lnTo>
                    <a:pt x="33338" y="13811"/>
                  </a:lnTo>
                  <a:lnTo>
                    <a:pt x="27623" y="5715"/>
                  </a:lnTo>
                  <a:lnTo>
                    <a:pt x="27147" y="4763"/>
                  </a:lnTo>
                  <a:lnTo>
                    <a:pt x="25718" y="4763"/>
                  </a:lnTo>
                  <a:lnTo>
                    <a:pt x="23813" y="3334"/>
                  </a:lnTo>
                  <a:lnTo>
                    <a:pt x="19050" y="0"/>
                  </a:lnTo>
                  <a:lnTo>
                    <a:pt x="16669" y="1429"/>
                  </a:lnTo>
                  <a:lnTo>
                    <a:pt x="14764" y="3810"/>
                  </a:lnTo>
                  <a:lnTo>
                    <a:pt x="12382" y="13335"/>
                  </a:lnTo>
                  <a:lnTo>
                    <a:pt x="10478" y="14287"/>
                  </a:lnTo>
                  <a:lnTo>
                    <a:pt x="7144" y="14287"/>
                  </a:lnTo>
                  <a:lnTo>
                    <a:pt x="3334" y="13811"/>
                  </a:lnTo>
                  <a:lnTo>
                    <a:pt x="476" y="14287"/>
                  </a:lnTo>
                  <a:lnTo>
                    <a:pt x="0" y="14764"/>
                  </a:lnTo>
                  <a:lnTo>
                    <a:pt x="476" y="15716"/>
                  </a:lnTo>
                  <a:lnTo>
                    <a:pt x="1429" y="17145"/>
                  </a:lnTo>
                  <a:lnTo>
                    <a:pt x="1905" y="19050"/>
                  </a:lnTo>
                  <a:lnTo>
                    <a:pt x="1905" y="20479"/>
                  </a:lnTo>
                  <a:lnTo>
                    <a:pt x="3334" y="21908"/>
                  </a:lnTo>
                  <a:lnTo>
                    <a:pt x="5239" y="23336"/>
                  </a:lnTo>
                  <a:lnTo>
                    <a:pt x="5239" y="24765"/>
                  </a:lnTo>
                  <a:lnTo>
                    <a:pt x="4763" y="26670"/>
                  </a:lnTo>
                  <a:lnTo>
                    <a:pt x="4286" y="28099"/>
                  </a:lnTo>
                  <a:lnTo>
                    <a:pt x="3810" y="29051"/>
                  </a:lnTo>
                  <a:lnTo>
                    <a:pt x="4763" y="31433"/>
                  </a:lnTo>
                  <a:lnTo>
                    <a:pt x="6668" y="34290"/>
                  </a:lnTo>
                  <a:lnTo>
                    <a:pt x="8097" y="35242"/>
                  </a:lnTo>
                  <a:lnTo>
                    <a:pt x="7620" y="40481"/>
                  </a:lnTo>
                  <a:lnTo>
                    <a:pt x="8573" y="42862"/>
                  </a:lnTo>
                  <a:lnTo>
                    <a:pt x="9049" y="46196"/>
                  </a:lnTo>
                  <a:lnTo>
                    <a:pt x="8573" y="51435"/>
                  </a:lnTo>
                  <a:lnTo>
                    <a:pt x="9049" y="52864"/>
                  </a:lnTo>
                  <a:lnTo>
                    <a:pt x="10001" y="53340"/>
                  </a:lnTo>
                  <a:lnTo>
                    <a:pt x="11906" y="53340"/>
                  </a:lnTo>
                  <a:lnTo>
                    <a:pt x="13811" y="53816"/>
                  </a:lnTo>
                  <a:lnTo>
                    <a:pt x="14288" y="54769"/>
                  </a:lnTo>
                  <a:lnTo>
                    <a:pt x="14288" y="55245"/>
                  </a:lnTo>
                  <a:lnTo>
                    <a:pt x="11906" y="57626"/>
                  </a:lnTo>
                  <a:lnTo>
                    <a:pt x="11430" y="59531"/>
                  </a:lnTo>
                  <a:lnTo>
                    <a:pt x="10478" y="61912"/>
                  </a:lnTo>
                  <a:lnTo>
                    <a:pt x="10001" y="63341"/>
                  </a:lnTo>
                  <a:lnTo>
                    <a:pt x="8097" y="66199"/>
                  </a:lnTo>
                  <a:lnTo>
                    <a:pt x="6668" y="69056"/>
                  </a:lnTo>
                  <a:lnTo>
                    <a:pt x="6191" y="71437"/>
                  </a:lnTo>
                  <a:lnTo>
                    <a:pt x="6668" y="72390"/>
                  </a:lnTo>
                  <a:lnTo>
                    <a:pt x="10478" y="72866"/>
                  </a:lnTo>
                  <a:lnTo>
                    <a:pt x="12382" y="74295"/>
                  </a:lnTo>
                  <a:lnTo>
                    <a:pt x="18098" y="77629"/>
                  </a:lnTo>
                  <a:lnTo>
                    <a:pt x="19050" y="79058"/>
                  </a:lnTo>
                  <a:lnTo>
                    <a:pt x="17622" y="80962"/>
                  </a:lnTo>
                  <a:lnTo>
                    <a:pt x="17622" y="81915"/>
                  </a:lnTo>
                  <a:lnTo>
                    <a:pt x="18574" y="82867"/>
                  </a:lnTo>
                  <a:lnTo>
                    <a:pt x="19050" y="84773"/>
                  </a:lnTo>
                  <a:lnTo>
                    <a:pt x="19050" y="86677"/>
                  </a:lnTo>
                  <a:lnTo>
                    <a:pt x="19050" y="89535"/>
                  </a:lnTo>
                  <a:lnTo>
                    <a:pt x="20003" y="90011"/>
                  </a:lnTo>
                  <a:lnTo>
                    <a:pt x="23813" y="92392"/>
                  </a:lnTo>
                  <a:lnTo>
                    <a:pt x="26670" y="94774"/>
                  </a:lnTo>
                  <a:lnTo>
                    <a:pt x="26670" y="95726"/>
                  </a:lnTo>
                  <a:lnTo>
                    <a:pt x="25241" y="97631"/>
                  </a:lnTo>
                  <a:lnTo>
                    <a:pt x="25718" y="100012"/>
                  </a:lnTo>
                  <a:lnTo>
                    <a:pt x="25718" y="100489"/>
                  </a:lnTo>
                  <a:lnTo>
                    <a:pt x="25718" y="100965"/>
                  </a:lnTo>
                  <a:lnTo>
                    <a:pt x="26670" y="103823"/>
                  </a:lnTo>
                  <a:lnTo>
                    <a:pt x="29528" y="113824"/>
                  </a:lnTo>
                  <a:lnTo>
                    <a:pt x="30956" y="115252"/>
                  </a:lnTo>
                  <a:lnTo>
                    <a:pt x="32861" y="116205"/>
                  </a:lnTo>
                  <a:lnTo>
                    <a:pt x="34290" y="117634"/>
                  </a:lnTo>
                  <a:lnTo>
                    <a:pt x="34766" y="119062"/>
                  </a:lnTo>
                  <a:lnTo>
                    <a:pt x="34766" y="121444"/>
                  </a:lnTo>
                  <a:lnTo>
                    <a:pt x="34766" y="124301"/>
                  </a:lnTo>
                  <a:lnTo>
                    <a:pt x="35719" y="126206"/>
                  </a:lnTo>
                  <a:lnTo>
                    <a:pt x="36672" y="127635"/>
                  </a:lnTo>
                  <a:lnTo>
                    <a:pt x="37624" y="128587"/>
                  </a:lnTo>
                  <a:lnTo>
                    <a:pt x="39053" y="128587"/>
                  </a:lnTo>
                  <a:lnTo>
                    <a:pt x="40957" y="129064"/>
                  </a:lnTo>
                  <a:lnTo>
                    <a:pt x="41910" y="130492"/>
                  </a:lnTo>
                  <a:lnTo>
                    <a:pt x="45720" y="141923"/>
                  </a:lnTo>
                  <a:lnTo>
                    <a:pt x="46197" y="143351"/>
                  </a:lnTo>
                  <a:lnTo>
                    <a:pt x="47625" y="143827"/>
                  </a:lnTo>
                  <a:lnTo>
                    <a:pt x="50006" y="143827"/>
                  </a:lnTo>
                  <a:lnTo>
                    <a:pt x="52864" y="145256"/>
                  </a:lnTo>
                  <a:lnTo>
                    <a:pt x="55722" y="147161"/>
                  </a:lnTo>
                  <a:lnTo>
                    <a:pt x="58579" y="150495"/>
                  </a:lnTo>
                  <a:lnTo>
                    <a:pt x="60484" y="150971"/>
                  </a:lnTo>
                  <a:lnTo>
                    <a:pt x="66199" y="150495"/>
                  </a:lnTo>
                  <a:lnTo>
                    <a:pt x="73819" y="150971"/>
                  </a:lnTo>
                  <a:lnTo>
                    <a:pt x="77629" y="152876"/>
                  </a:lnTo>
                  <a:lnTo>
                    <a:pt x="77153" y="153829"/>
                  </a:lnTo>
                  <a:lnTo>
                    <a:pt x="74295" y="155258"/>
                  </a:lnTo>
                  <a:lnTo>
                    <a:pt x="69532" y="156686"/>
                  </a:lnTo>
                  <a:lnTo>
                    <a:pt x="68104" y="159067"/>
                  </a:lnTo>
                  <a:lnTo>
                    <a:pt x="67151" y="162401"/>
                  </a:lnTo>
                  <a:lnTo>
                    <a:pt x="67151" y="164306"/>
                  </a:lnTo>
                  <a:lnTo>
                    <a:pt x="68580" y="166211"/>
                  </a:lnTo>
                  <a:lnTo>
                    <a:pt x="71914" y="170021"/>
                  </a:lnTo>
                  <a:lnTo>
                    <a:pt x="71914" y="171450"/>
                  </a:lnTo>
                  <a:lnTo>
                    <a:pt x="72390" y="173355"/>
                  </a:lnTo>
                  <a:lnTo>
                    <a:pt x="72866" y="174784"/>
                  </a:lnTo>
                  <a:lnTo>
                    <a:pt x="72390" y="177641"/>
                  </a:lnTo>
                  <a:lnTo>
                    <a:pt x="69056" y="179546"/>
                  </a:lnTo>
                  <a:lnTo>
                    <a:pt x="64770" y="181451"/>
                  </a:lnTo>
                  <a:lnTo>
                    <a:pt x="56674" y="190024"/>
                  </a:lnTo>
                  <a:lnTo>
                    <a:pt x="56198" y="191929"/>
                  </a:lnTo>
                  <a:lnTo>
                    <a:pt x="56198" y="197167"/>
                  </a:lnTo>
                  <a:lnTo>
                    <a:pt x="55245" y="198596"/>
                  </a:lnTo>
                  <a:lnTo>
                    <a:pt x="52864" y="198596"/>
                  </a:lnTo>
                  <a:lnTo>
                    <a:pt x="50959" y="198120"/>
                  </a:lnTo>
                  <a:lnTo>
                    <a:pt x="50959" y="200025"/>
                  </a:lnTo>
                  <a:lnTo>
                    <a:pt x="49530" y="202406"/>
                  </a:lnTo>
                  <a:lnTo>
                    <a:pt x="48578" y="204311"/>
                  </a:lnTo>
                  <a:lnTo>
                    <a:pt x="51435" y="209074"/>
                  </a:lnTo>
                  <a:lnTo>
                    <a:pt x="51911" y="211931"/>
                  </a:lnTo>
                  <a:lnTo>
                    <a:pt x="51435" y="214312"/>
                  </a:lnTo>
                  <a:lnTo>
                    <a:pt x="48578" y="218599"/>
                  </a:lnTo>
                  <a:lnTo>
                    <a:pt x="47149" y="221456"/>
                  </a:lnTo>
                  <a:lnTo>
                    <a:pt x="47625" y="221933"/>
                  </a:lnTo>
                  <a:lnTo>
                    <a:pt x="50006" y="222885"/>
                  </a:lnTo>
                  <a:lnTo>
                    <a:pt x="56674" y="231934"/>
                  </a:lnTo>
                  <a:lnTo>
                    <a:pt x="59055" y="235267"/>
                  </a:lnTo>
                  <a:lnTo>
                    <a:pt x="61913" y="234315"/>
                  </a:lnTo>
                  <a:lnTo>
                    <a:pt x="62865" y="234315"/>
                  </a:lnTo>
                  <a:lnTo>
                    <a:pt x="63818" y="234791"/>
                  </a:lnTo>
                  <a:lnTo>
                    <a:pt x="64294" y="235744"/>
                  </a:lnTo>
                  <a:lnTo>
                    <a:pt x="64294" y="237173"/>
                  </a:lnTo>
                  <a:lnTo>
                    <a:pt x="63341" y="239077"/>
                  </a:lnTo>
                  <a:lnTo>
                    <a:pt x="67151" y="240030"/>
                  </a:lnTo>
                  <a:lnTo>
                    <a:pt x="68580" y="241935"/>
                  </a:lnTo>
                  <a:lnTo>
                    <a:pt x="72866" y="249079"/>
                  </a:lnTo>
                  <a:lnTo>
                    <a:pt x="72866" y="250984"/>
                  </a:lnTo>
                  <a:lnTo>
                    <a:pt x="70961" y="254317"/>
                  </a:lnTo>
                  <a:lnTo>
                    <a:pt x="70961" y="256699"/>
                  </a:lnTo>
                  <a:lnTo>
                    <a:pt x="71438" y="258604"/>
                  </a:lnTo>
                  <a:lnTo>
                    <a:pt x="71914" y="259080"/>
                  </a:lnTo>
                  <a:lnTo>
                    <a:pt x="78105" y="259556"/>
                  </a:lnTo>
                  <a:lnTo>
                    <a:pt x="80963" y="260509"/>
                  </a:lnTo>
                  <a:lnTo>
                    <a:pt x="87630" y="264319"/>
                  </a:lnTo>
                  <a:lnTo>
                    <a:pt x="95250" y="269558"/>
                  </a:lnTo>
                  <a:lnTo>
                    <a:pt x="101441" y="273844"/>
                  </a:lnTo>
                  <a:lnTo>
                    <a:pt x="106680" y="277654"/>
                  </a:lnTo>
                  <a:lnTo>
                    <a:pt x="112395" y="277177"/>
                  </a:lnTo>
                  <a:lnTo>
                    <a:pt x="113824" y="277654"/>
                  </a:lnTo>
                  <a:lnTo>
                    <a:pt x="115253" y="278606"/>
                  </a:lnTo>
                  <a:lnTo>
                    <a:pt x="116681" y="281940"/>
                  </a:lnTo>
                  <a:lnTo>
                    <a:pt x="120015" y="289084"/>
                  </a:lnTo>
                  <a:lnTo>
                    <a:pt x="122873" y="291465"/>
                  </a:lnTo>
                  <a:lnTo>
                    <a:pt x="127159" y="297180"/>
                  </a:lnTo>
                  <a:lnTo>
                    <a:pt x="130969" y="302419"/>
                  </a:lnTo>
                  <a:lnTo>
                    <a:pt x="128588" y="309562"/>
                  </a:lnTo>
                  <a:lnTo>
                    <a:pt x="126206" y="317183"/>
                  </a:lnTo>
                  <a:lnTo>
                    <a:pt x="126206" y="326708"/>
                  </a:lnTo>
                  <a:lnTo>
                    <a:pt x="126206" y="331946"/>
                  </a:lnTo>
                  <a:lnTo>
                    <a:pt x="131445" y="331946"/>
                  </a:lnTo>
                  <a:lnTo>
                    <a:pt x="137160" y="332423"/>
                  </a:lnTo>
                  <a:lnTo>
                    <a:pt x="137160" y="338614"/>
                  </a:lnTo>
                  <a:lnTo>
                    <a:pt x="137160" y="344805"/>
                  </a:lnTo>
                  <a:lnTo>
                    <a:pt x="137160" y="351949"/>
                  </a:lnTo>
                  <a:lnTo>
                    <a:pt x="139065" y="352425"/>
                  </a:lnTo>
                  <a:lnTo>
                    <a:pt x="141923" y="353854"/>
                  </a:lnTo>
                  <a:lnTo>
                    <a:pt x="142875" y="356235"/>
                  </a:lnTo>
                  <a:lnTo>
                    <a:pt x="144304" y="357664"/>
                  </a:lnTo>
                  <a:lnTo>
                    <a:pt x="146209" y="357664"/>
                  </a:lnTo>
                  <a:lnTo>
                    <a:pt x="148114" y="358616"/>
                  </a:lnTo>
                  <a:lnTo>
                    <a:pt x="150019" y="360521"/>
                  </a:lnTo>
                  <a:lnTo>
                    <a:pt x="150495" y="361950"/>
                  </a:lnTo>
                  <a:lnTo>
                    <a:pt x="150019" y="362902"/>
                  </a:lnTo>
                  <a:lnTo>
                    <a:pt x="150495" y="364808"/>
                  </a:lnTo>
                  <a:lnTo>
                    <a:pt x="151924" y="367665"/>
                  </a:lnTo>
                  <a:lnTo>
                    <a:pt x="153353" y="369094"/>
                  </a:lnTo>
                  <a:lnTo>
                    <a:pt x="155734" y="370523"/>
                  </a:lnTo>
                  <a:lnTo>
                    <a:pt x="157639" y="370046"/>
                  </a:lnTo>
                  <a:lnTo>
                    <a:pt x="160020" y="368141"/>
                  </a:lnTo>
                  <a:lnTo>
                    <a:pt x="165735" y="367665"/>
                  </a:lnTo>
                  <a:lnTo>
                    <a:pt x="167164" y="366712"/>
                  </a:lnTo>
                  <a:lnTo>
                    <a:pt x="169069" y="364331"/>
                  </a:lnTo>
                  <a:lnTo>
                    <a:pt x="168593" y="360045"/>
                  </a:lnTo>
                  <a:lnTo>
                    <a:pt x="168116" y="356711"/>
                  </a:lnTo>
                  <a:lnTo>
                    <a:pt x="169069" y="354330"/>
                  </a:lnTo>
                  <a:lnTo>
                    <a:pt x="173355" y="352425"/>
                  </a:lnTo>
                  <a:lnTo>
                    <a:pt x="171926" y="350520"/>
                  </a:lnTo>
                  <a:lnTo>
                    <a:pt x="176213" y="350520"/>
                  </a:lnTo>
                  <a:lnTo>
                    <a:pt x="179547" y="351949"/>
                  </a:lnTo>
                  <a:lnTo>
                    <a:pt x="180499" y="354330"/>
                  </a:lnTo>
                  <a:lnTo>
                    <a:pt x="178594" y="355759"/>
                  </a:lnTo>
                  <a:lnTo>
                    <a:pt x="175260" y="354806"/>
                  </a:lnTo>
                  <a:lnTo>
                    <a:pt x="173831" y="355283"/>
                  </a:lnTo>
                  <a:lnTo>
                    <a:pt x="172403" y="356235"/>
                  </a:lnTo>
                  <a:lnTo>
                    <a:pt x="173355" y="357664"/>
                  </a:lnTo>
                  <a:lnTo>
                    <a:pt x="174307" y="358616"/>
                  </a:lnTo>
                  <a:lnTo>
                    <a:pt x="187166" y="365284"/>
                  </a:lnTo>
                  <a:lnTo>
                    <a:pt x="191453" y="369094"/>
                  </a:lnTo>
                  <a:lnTo>
                    <a:pt x="206216" y="362426"/>
                  </a:lnTo>
                  <a:lnTo>
                    <a:pt x="209074" y="362902"/>
                  </a:lnTo>
                  <a:lnTo>
                    <a:pt x="210979" y="368617"/>
                  </a:lnTo>
                  <a:lnTo>
                    <a:pt x="212407" y="373380"/>
                  </a:lnTo>
                  <a:lnTo>
                    <a:pt x="214313" y="375285"/>
                  </a:lnTo>
                  <a:lnTo>
                    <a:pt x="219551" y="382429"/>
                  </a:lnTo>
                  <a:lnTo>
                    <a:pt x="224790" y="387191"/>
                  </a:lnTo>
                  <a:lnTo>
                    <a:pt x="228600" y="391954"/>
                  </a:lnTo>
                  <a:lnTo>
                    <a:pt x="229076" y="394811"/>
                  </a:lnTo>
                  <a:lnTo>
                    <a:pt x="228124" y="399574"/>
                  </a:lnTo>
                  <a:lnTo>
                    <a:pt x="229076" y="401955"/>
                  </a:lnTo>
                  <a:lnTo>
                    <a:pt x="233363" y="402908"/>
                  </a:lnTo>
                  <a:lnTo>
                    <a:pt x="236220" y="404812"/>
                  </a:lnTo>
                  <a:lnTo>
                    <a:pt x="236220" y="406717"/>
                  </a:lnTo>
                  <a:lnTo>
                    <a:pt x="235268" y="409575"/>
                  </a:lnTo>
                  <a:lnTo>
                    <a:pt x="236220" y="411480"/>
                  </a:lnTo>
                  <a:lnTo>
                    <a:pt x="241459" y="414814"/>
                  </a:lnTo>
                  <a:lnTo>
                    <a:pt x="242888" y="416719"/>
                  </a:lnTo>
                  <a:lnTo>
                    <a:pt x="243840" y="424339"/>
                  </a:lnTo>
                  <a:lnTo>
                    <a:pt x="244793" y="427196"/>
                  </a:lnTo>
                  <a:lnTo>
                    <a:pt x="250031" y="435292"/>
                  </a:lnTo>
                  <a:lnTo>
                    <a:pt x="250031" y="438626"/>
                  </a:lnTo>
                  <a:lnTo>
                    <a:pt x="258128" y="446723"/>
                  </a:lnTo>
                  <a:lnTo>
                    <a:pt x="260509" y="448151"/>
                  </a:lnTo>
                  <a:lnTo>
                    <a:pt x="263366" y="448627"/>
                  </a:lnTo>
                  <a:lnTo>
                    <a:pt x="269557" y="448627"/>
                  </a:lnTo>
                  <a:lnTo>
                    <a:pt x="275749" y="449580"/>
                  </a:lnTo>
                  <a:lnTo>
                    <a:pt x="281464" y="453390"/>
                  </a:lnTo>
                  <a:lnTo>
                    <a:pt x="290989" y="457200"/>
                  </a:lnTo>
                  <a:lnTo>
                    <a:pt x="295275" y="461486"/>
                  </a:lnTo>
                  <a:lnTo>
                    <a:pt x="296704" y="465296"/>
                  </a:lnTo>
                  <a:lnTo>
                    <a:pt x="298609" y="467677"/>
                  </a:lnTo>
                  <a:lnTo>
                    <a:pt x="308610" y="474345"/>
                  </a:lnTo>
                  <a:lnTo>
                    <a:pt x="320993" y="479108"/>
                  </a:lnTo>
                  <a:lnTo>
                    <a:pt x="324803" y="481489"/>
                  </a:lnTo>
                  <a:lnTo>
                    <a:pt x="326707" y="484823"/>
                  </a:lnTo>
                  <a:lnTo>
                    <a:pt x="333375" y="489585"/>
                  </a:lnTo>
                  <a:lnTo>
                    <a:pt x="337185" y="490061"/>
                  </a:lnTo>
                  <a:lnTo>
                    <a:pt x="345757" y="489109"/>
                  </a:lnTo>
                  <a:lnTo>
                    <a:pt x="351949" y="490537"/>
                  </a:lnTo>
                  <a:lnTo>
                    <a:pt x="361474" y="494348"/>
                  </a:lnTo>
                  <a:lnTo>
                    <a:pt x="365760" y="497205"/>
                  </a:lnTo>
                  <a:lnTo>
                    <a:pt x="369570" y="497205"/>
                  </a:lnTo>
                  <a:lnTo>
                    <a:pt x="374332" y="495300"/>
                  </a:lnTo>
                  <a:lnTo>
                    <a:pt x="382905" y="489109"/>
                  </a:lnTo>
                  <a:lnTo>
                    <a:pt x="387668" y="486727"/>
                  </a:lnTo>
                  <a:lnTo>
                    <a:pt x="391954" y="487204"/>
                  </a:lnTo>
                  <a:lnTo>
                    <a:pt x="395288" y="484823"/>
                  </a:lnTo>
                  <a:lnTo>
                    <a:pt x="397669" y="481012"/>
                  </a:lnTo>
                  <a:lnTo>
                    <a:pt x="399574" y="479584"/>
                  </a:lnTo>
                  <a:lnTo>
                    <a:pt x="409575" y="477202"/>
                  </a:lnTo>
                  <a:lnTo>
                    <a:pt x="415766" y="473392"/>
                  </a:lnTo>
                  <a:lnTo>
                    <a:pt x="421481" y="471487"/>
                  </a:lnTo>
                  <a:lnTo>
                    <a:pt x="423863" y="471011"/>
                  </a:lnTo>
                  <a:lnTo>
                    <a:pt x="436722" y="473869"/>
                  </a:lnTo>
                  <a:lnTo>
                    <a:pt x="439579" y="475298"/>
                  </a:lnTo>
                  <a:lnTo>
                    <a:pt x="442913" y="478631"/>
                  </a:lnTo>
                  <a:lnTo>
                    <a:pt x="445294" y="481965"/>
                  </a:lnTo>
                  <a:lnTo>
                    <a:pt x="447199" y="485775"/>
                  </a:lnTo>
                  <a:lnTo>
                    <a:pt x="448628" y="490061"/>
                  </a:lnTo>
                  <a:lnTo>
                    <a:pt x="449580" y="501015"/>
                  </a:lnTo>
                  <a:lnTo>
                    <a:pt x="452914" y="508635"/>
                  </a:lnTo>
                  <a:lnTo>
                    <a:pt x="452914" y="512921"/>
                  </a:lnTo>
                  <a:lnTo>
                    <a:pt x="454819" y="517208"/>
                  </a:lnTo>
                  <a:lnTo>
                    <a:pt x="457200" y="521970"/>
                  </a:lnTo>
                  <a:lnTo>
                    <a:pt x="470535" y="524351"/>
                  </a:lnTo>
                  <a:lnTo>
                    <a:pt x="472916" y="526733"/>
                  </a:lnTo>
                  <a:lnTo>
                    <a:pt x="477679" y="525304"/>
                  </a:lnTo>
                  <a:lnTo>
                    <a:pt x="480536" y="527209"/>
                  </a:lnTo>
                  <a:lnTo>
                    <a:pt x="486728" y="529114"/>
                  </a:lnTo>
                  <a:lnTo>
                    <a:pt x="490538" y="529590"/>
                  </a:lnTo>
                  <a:lnTo>
                    <a:pt x="497681" y="529114"/>
                  </a:lnTo>
                  <a:lnTo>
                    <a:pt x="506730" y="530543"/>
                  </a:lnTo>
                  <a:lnTo>
                    <a:pt x="515303" y="535305"/>
                  </a:lnTo>
                  <a:lnTo>
                    <a:pt x="521494" y="534829"/>
                  </a:lnTo>
                  <a:lnTo>
                    <a:pt x="529114" y="532924"/>
                  </a:lnTo>
                  <a:lnTo>
                    <a:pt x="534353" y="535781"/>
                  </a:lnTo>
                  <a:lnTo>
                    <a:pt x="541020" y="535781"/>
                  </a:lnTo>
                  <a:lnTo>
                    <a:pt x="543878" y="537210"/>
                  </a:lnTo>
                  <a:lnTo>
                    <a:pt x="548164" y="536258"/>
                  </a:lnTo>
                  <a:lnTo>
                    <a:pt x="561023" y="538639"/>
                  </a:lnTo>
                  <a:lnTo>
                    <a:pt x="564832" y="534352"/>
                  </a:lnTo>
                  <a:lnTo>
                    <a:pt x="567214" y="535305"/>
                  </a:lnTo>
                  <a:lnTo>
                    <a:pt x="568167" y="538162"/>
                  </a:lnTo>
                  <a:lnTo>
                    <a:pt x="569595" y="540068"/>
                  </a:lnTo>
                  <a:lnTo>
                    <a:pt x="584835" y="543401"/>
                  </a:lnTo>
                  <a:lnTo>
                    <a:pt x="589598" y="544830"/>
                  </a:lnTo>
                  <a:lnTo>
                    <a:pt x="595313" y="546259"/>
                  </a:lnTo>
                  <a:lnTo>
                    <a:pt x="598170" y="544354"/>
                  </a:lnTo>
                  <a:lnTo>
                    <a:pt x="599599" y="542925"/>
                  </a:lnTo>
                  <a:lnTo>
                    <a:pt x="601504" y="542449"/>
                  </a:lnTo>
                  <a:lnTo>
                    <a:pt x="602456" y="539591"/>
                  </a:lnTo>
                  <a:lnTo>
                    <a:pt x="603409" y="529114"/>
                  </a:lnTo>
                  <a:lnTo>
                    <a:pt x="604361" y="525304"/>
                  </a:lnTo>
                  <a:lnTo>
                    <a:pt x="603885" y="523399"/>
                  </a:lnTo>
                  <a:lnTo>
                    <a:pt x="603885" y="522923"/>
                  </a:lnTo>
                  <a:lnTo>
                    <a:pt x="606267" y="521017"/>
                  </a:lnTo>
                  <a:lnTo>
                    <a:pt x="606743" y="520065"/>
                  </a:lnTo>
                  <a:lnTo>
                    <a:pt x="607695" y="514350"/>
                  </a:lnTo>
                  <a:lnTo>
                    <a:pt x="608648" y="508159"/>
                  </a:lnTo>
                  <a:lnTo>
                    <a:pt x="609600" y="505777"/>
                  </a:lnTo>
                  <a:lnTo>
                    <a:pt x="610553" y="505301"/>
                  </a:lnTo>
                  <a:lnTo>
                    <a:pt x="618173" y="502444"/>
                  </a:lnTo>
                  <a:lnTo>
                    <a:pt x="619601" y="500539"/>
                  </a:lnTo>
                  <a:lnTo>
                    <a:pt x="623411" y="501015"/>
                  </a:lnTo>
                  <a:lnTo>
                    <a:pt x="623888" y="500539"/>
                  </a:lnTo>
                  <a:lnTo>
                    <a:pt x="624364" y="498634"/>
                  </a:lnTo>
                  <a:lnTo>
                    <a:pt x="626269" y="496252"/>
                  </a:lnTo>
                  <a:lnTo>
                    <a:pt x="628650" y="494348"/>
                  </a:lnTo>
                  <a:lnTo>
                    <a:pt x="630555" y="493871"/>
                  </a:lnTo>
                  <a:lnTo>
                    <a:pt x="637223" y="492919"/>
                  </a:lnTo>
                  <a:lnTo>
                    <a:pt x="641032" y="491490"/>
                  </a:lnTo>
                  <a:lnTo>
                    <a:pt x="642461" y="491490"/>
                  </a:lnTo>
                  <a:lnTo>
                    <a:pt x="652939" y="491966"/>
                  </a:lnTo>
                  <a:lnTo>
                    <a:pt x="655320" y="491490"/>
                  </a:lnTo>
                  <a:lnTo>
                    <a:pt x="655797" y="491014"/>
                  </a:lnTo>
                  <a:lnTo>
                    <a:pt x="656273" y="484823"/>
                  </a:lnTo>
                  <a:lnTo>
                    <a:pt x="658178" y="483870"/>
                  </a:lnTo>
                  <a:lnTo>
                    <a:pt x="658654" y="483394"/>
                  </a:lnTo>
                  <a:lnTo>
                    <a:pt x="658178" y="479108"/>
                  </a:lnTo>
                  <a:lnTo>
                    <a:pt x="652939" y="478155"/>
                  </a:lnTo>
                  <a:close/>
                </a:path>
              </a:pathLst>
            </a:custGeom>
            <a:grpFill/>
            <a:ln w="3175" cap="flat">
              <a:solidFill>
                <a:schemeClr val="bg1">
                  <a:lumMod val="75000"/>
                </a:scheme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" name="Freeform: Shape 382">
              <a:extLst>
                <a:ext uri="{FF2B5EF4-FFF2-40B4-BE49-F238E27FC236}">
                  <a16:creationId xmlns:a16="http://schemas.microsoft.com/office/drawing/2014/main" id="{AEF56B37-5D53-630B-4019-FDB6524C29E4}"/>
                </a:ext>
              </a:extLst>
            </p:cNvPr>
            <p:cNvSpPr/>
            <p:nvPr/>
          </p:nvSpPr>
          <p:spPr>
            <a:xfrm>
              <a:off x="7038975" y="2981800"/>
              <a:ext cx="332422" cy="312896"/>
            </a:xfrm>
            <a:custGeom>
              <a:avLst/>
              <a:gdLst>
                <a:gd name="connsiteX0" fmla="*/ 330041 w 332422"/>
                <a:gd name="connsiteY0" fmla="*/ 278606 h 312896"/>
                <a:gd name="connsiteX1" fmla="*/ 328613 w 332422"/>
                <a:gd name="connsiteY1" fmla="*/ 277178 h 312896"/>
                <a:gd name="connsiteX2" fmla="*/ 327184 w 332422"/>
                <a:gd name="connsiteY2" fmla="*/ 274796 h 312896"/>
                <a:gd name="connsiteX3" fmla="*/ 326707 w 332422"/>
                <a:gd name="connsiteY3" fmla="*/ 272891 h 312896"/>
                <a:gd name="connsiteX4" fmla="*/ 327184 w 332422"/>
                <a:gd name="connsiteY4" fmla="*/ 271939 h 312896"/>
                <a:gd name="connsiteX5" fmla="*/ 326707 w 332422"/>
                <a:gd name="connsiteY5" fmla="*/ 270034 h 312896"/>
                <a:gd name="connsiteX6" fmla="*/ 324802 w 332422"/>
                <a:gd name="connsiteY6" fmla="*/ 268129 h 312896"/>
                <a:gd name="connsiteX7" fmla="*/ 323374 w 332422"/>
                <a:gd name="connsiteY7" fmla="*/ 267176 h 312896"/>
                <a:gd name="connsiteX8" fmla="*/ 321469 w 332422"/>
                <a:gd name="connsiteY8" fmla="*/ 266700 h 312896"/>
                <a:gd name="connsiteX9" fmla="*/ 320040 w 332422"/>
                <a:gd name="connsiteY9" fmla="*/ 265748 h 312896"/>
                <a:gd name="connsiteX10" fmla="*/ 318611 w 332422"/>
                <a:gd name="connsiteY10" fmla="*/ 263366 h 312896"/>
                <a:gd name="connsiteX11" fmla="*/ 315754 w 332422"/>
                <a:gd name="connsiteY11" fmla="*/ 261938 h 312896"/>
                <a:gd name="connsiteX12" fmla="*/ 314325 w 332422"/>
                <a:gd name="connsiteY12" fmla="*/ 261461 h 312896"/>
                <a:gd name="connsiteX13" fmla="*/ 314325 w 332422"/>
                <a:gd name="connsiteY13" fmla="*/ 254318 h 312896"/>
                <a:gd name="connsiteX14" fmla="*/ 313849 w 332422"/>
                <a:gd name="connsiteY14" fmla="*/ 248126 h 312896"/>
                <a:gd name="connsiteX15" fmla="*/ 313849 w 332422"/>
                <a:gd name="connsiteY15" fmla="*/ 241935 h 312896"/>
                <a:gd name="connsiteX16" fmla="*/ 308134 w 332422"/>
                <a:gd name="connsiteY16" fmla="*/ 241935 h 312896"/>
                <a:gd name="connsiteX17" fmla="*/ 302895 w 332422"/>
                <a:gd name="connsiteY17" fmla="*/ 241459 h 312896"/>
                <a:gd name="connsiteX18" fmla="*/ 302895 w 332422"/>
                <a:gd name="connsiteY18" fmla="*/ 236696 h 312896"/>
                <a:gd name="connsiteX19" fmla="*/ 302895 w 332422"/>
                <a:gd name="connsiteY19" fmla="*/ 226695 h 312896"/>
                <a:gd name="connsiteX20" fmla="*/ 305276 w 332422"/>
                <a:gd name="connsiteY20" fmla="*/ 219551 h 312896"/>
                <a:gd name="connsiteX21" fmla="*/ 307657 w 332422"/>
                <a:gd name="connsiteY21" fmla="*/ 212408 h 312896"/>
                <a:gd name="connsiteX22" fmla="*/ 303848 w 332422"/>
                <a:gd name="connsiteY22" fmla="*/ 207169 h 312896"/>
                <a:gd name="connsiteX23" fmla="*/ 299561 w 332422"/>
                <a:gd name="connsiteY23" fmla="*/ 201454 h 312896"/>
                <a:gd name="connsiteX24" fmla="*/ 297180 w 332422"/>
                <a:gd name="connsiteY24" fmla="*/ 199073 h 312896"/>
                <a:gd name="connsiteX25" fmla="*/ 293846 w 332422"/>
                <a:gd name="connsiteY25" fmla="*/ 191929 h 312896"/>
                <a:gd name="connsiteX26" fmla="*/ 292418 w 332422"/>
                <a:gd name="connsiteY26" fmla="*/ 188595 h 312896"/>
                <a:gd name="connsiteX27" fmla="*/ 290989 w 332422"/>
                <a:gd name="connsiteY27" fmla="*/ 187643 h 312896"/>
                <a:gd name="connsiteX28" fmla="*/ 289560 w 332422"/>
                <a:gd name="connsiteY28" fmla="*/ 186690 h 312896"/>
                <a:gd name="connsiteX29" fmla="*/ 283845 w 332422"/>
                <a:gd name="connsiteY29" fmla="*/ 187166 h 312896"/>
                <a:gd name="connsiteX30" fmla="*/ 278606 w 332422"/>
                <a:gd name="connsiteY30" fmla="*/ 183356 h 312896"/>
                <a:gd name="connsiteX31" fmla="*/ 272415 w 332422"/>
                <a:gd name="connsiteY31" fmla="*/ 179070 h 312896"/>
                <a:gd name="connsiteX32" fmla="*/ 264795 w 332422"/>
                <a:gd name="connsiteY32" fmla="*/ 173355 h 312896"/>
                <a:gd name="connsiteX33" fmla="*/ 258604 w 332422"/>
                <a:gd name="connsiteY33" fmla="*/ 170021 h 312896"/>
                <a:gd name="connsiteX34" fmla="*/ 255746 w 332422"/>
                <a:gd name="connsiteY34" fmla="*/ 169069 h 312896"/>
                <a:gd name="connsiteX35" fmla="*/ 249555 w 332422"/>
                <a:gd name="connsiteY35" fmla="*/ 168593 h 312896"/>
                <a:gd name="connsiteX36" fmla="*/ 248602 w 332422"/>
                <a:gd name="connsiteY36" fmla="*/ 168116 h 312896"/>
                <a:gd name="connsiteX37" fmla="*/ 248126 w 332422"/>
                <a:gd name="connsiteY37" fmla="*/ 166211 h 312896"/>
                <a:gd name="connsiteX38" fmla="*/ 248602 w 332422"/>
                <a:gd name="connsiteY38" fmla="*/ 163830 h 312896"/>
                <a:gd name="connsiteX39" fmla="*/ 250507 w 332422"/>
                <a:gd name="connsiteY39" fmla="*/ 160496 h 312896"/>
                <a:gd name="connsiteX40" fmla="*/ 250507 w 332422"/>
                <a:gd name="connsiteY40" fmla="*/ 158591 h 312896"/>
                <a:gd name="connsiteX41" fmla="*/ 246221 w 332422"/>
                <a:gd name="connsiteY41" fmla="*/ 151448 h 312896"/>
                <a:gd name="connsiteX42" fmla="*/ 244793 w 332422"/>
                <a:gd name="connsiteY42" fmla="*/ 149543 h 312896"/>
                <a:gd name="connsiteX43" fmla="*/ 241459 w 332422"/>
                <a:gd name="connsiteY43" fmla="*/ 148590 h 312896"/>
                <a:gd name="connsiteX44" fmla="*/ 241935 w 332422"/>
                <a:gd name="connsiteY44" fmla="*/ 146685 h 312896"/>
                <a:gd name="connsiteX45" fmla="*/ 241935 w 332422"/>
                <a:gd name="connsiteY45" fmla="*/ 145256 h 312896"/>
                <a:gd name="connsiteX46" fmla="*/ 241459 w 332422"/>
                <a:gd name="connsiteY46" fmla="*/ 144304 h 312896"/>
                <a:gd name="connsiteX47" fmla="*/ 240506 w 332422"/>
                <a:gd name="connsiteY47" fmla="*/ 143828 h 312896"/>
                <a:gd name="connsiteX48" fmla="*/ 239554 w 332422"/>
                <a:gd name="connsiteY48" fmla="*/ 143828 h 312896"/>
                <a:gd name="connsiteX49" fmla="*/ 236696 w 332422"/>
                <a:gd name="connsiteY49" fmla="*/ 144304 h 312896"/>
                <a:gd name="connsiteX50" fmla="*/ 234315 w 332422"/>
                <a:gd name="connsiteY50" fmla="*/ 141446 h 312896"/>
                <a:gd name="connsiteX51" fmla="*/ 227648 w 332422"/>
                <a:gd name="connsiteY51" fmla="*/ 132398 h 312896"/>
                <a:gd name="connsiteX52" fmla="*/ 225743 w 332422"/>
                <a:gd name="connsiteY52" fmla="*/ 130969 h 312896"/>
                <a:gd name="connsiteX53" fmla="*/ 225266 w 332422"/>
                <a:gd name="connsiteY53" fmla="*/ 130493 h 312896"/>
                <a:gd name="connsiteX54" fmla="*/ 226695 w 332422"/>
                <a:gd name="connsiteY54" fmla="*/ 127635 h 312896"/>
                <a:gd name="connsiteX55" fmla="*/ 229552 w 332422"/>
                <a:gd name="connsiteY55" fmla="*/ 123825 h 312896"/>
                <a:gd name="connsiteX56" fmla="*/ 230029 w 332422"/>
                <a:gd name="connsiteY56" fmla="*/ 121444 h 312896"/>
                <a:gd name="connsiteX57" fmla="*/ 229552 w 332422"/>
                <a:gd name="connsiteY57" fmla="*/ 118586 h 312896"/>
                <a:gd name="connsiteX58" fmla="*/ 226695 w 332422"/>
                <a:gd name="connsiteY58" fmla="*/ 113824 h 312896"/>
                <a:gd name="connsiteX59" fmla="*/ 227171 w 332422"/>
                <a:gd name="connsiteY59" fmla="*/ 111443 h 312896"/>
                <a:gd name="connsiteX60" fmla="*/ 228600 w 332422"/>
                <a:gd name="connsiteY60" fmla="*/ 109061 h 312896"/>
                <a:gd name="connsiteX61" fmla="*/ 228600 w 332422"/>
                <a:gd name="connsiteY61" fmla="*/ 107156 h 312896"/>
                <a:gd name="connsiteX62" fmla="*/ 230505 w 332422"/>
                <a:gd name="connsiteY62" fmla="*/ 107633 h 312896"/>
                <a:gd name="connsiteX63" fmla="*/ 233363 w 332422"/>
                <a:gd name="connsiteY63" fmla="*/ 107633 h 312896"/>
                <a:gd name="connsiteX64" fmla="*/ 234315 w 332422"/>
                <a:gd name="connsiteY64" fmla="*/ 106204 h 312896"/>
                <a:gd name="connsiteX65" fmla="*/ 233839 w 332422"/>
                <a:gd name="connsiteY65" fmla="*/ 100965 h 312896"/>
                <a:gd name="connsiteX66" fmla="*/ 234791 w 332422"/>
                <a:gd name="connsiteY66" fmla="*/ 99060 h 312896"/>
                <a:gd name="connsiteX67" fmla="*/ 242888 w 332422"/>
                <a:gd name="connsiteY67" fmla="*/ 90488 h 312896"/>
                <a:gd name="connsiteX68" fmla="*/ 247174 w 332422"/>
                <a:gd name="connsiteY68" fmla="*/ 88583 h 312896"/>
                <a:gd name="connsiteX69" fmla="*/ 250031 w 332422"/>
                <a:gd name="connsiteY69" fmla="*/ 86678 h 312896"/>
                <a:gd name="connsiteX70" fmla="*/ 250984 w 332422"/>
                <a:gd name="connsiteY70" fmla="*/ 83820 h 312896"/>
                <a:gd name="connsiteX71" fmla="*/ 250031 w 332422"/>
                <a:gd name="connsiteY71" fmla="*/ 82391 h 312896"/>
                <a:gd name="connsiteX72" fmla="*/ 249555 w 332422"/>
                <a:gd name="connsiteY72" fmla="*/ 80486 h 312896"/>
                <a:gd name="connsiteX73" fmla="*/ 249555 w 332422"/>
                <a:gd name="connsiteY73" fmla="*/ 79058 h 312896"/>
                <a:gd name="connsiteX74" fmla="*/ 246221 w 332422"/>
                <a:gd name="connsiteY74" fmla="*/ 75248 h 312896"/>
                <a:gd name="connsiteX75" fmla="*/ 244793 w 332422"/>
                <a:gd name="connsiteY75" fmla="*/ 73343 h 312896"/>
                <a:gd name="connsiteX76" fmla="*/ 244793 w 332422"/>
                <a:gd name="connsiteY76" fmla="*/ 71438 h 312896"/>
                <a:gd name="connsiteX77" fmla="*/ 245269 w 332422"/>
                <a:gd name="connsiteY77" fmla="*/ 68104 h 312896"/>
                <a:gd name="connsiteX78" fmla="*/ 246698 w 332422"/>
                <a:gd name="connsiteY78" fmla="*/ 65723 h 312896"/>
                <a:gd name="connsiteX79" fmla="*/ 251936 w 332422"/>
                <a:gd name="connsiteY79" fmla="*/ 64294 h 312896"/>
                <a:gd name="connsiteX80" fmla="*/ 254318 w 332422"/>
                <a:gd name="connsiteY80" fmla="*/ 62865 h 312896"/>
                <a:gd name="connsiteX81" fmla="*/ 254794 w 332422"/>
                <a:gd name="connsiteY81" fmla="*/ 61913 h 312896"/>
                <a:gd name="connsiteX82" fmla="*/ 251460 w 332422"/>
                <a:gd name="connsiteY82" fmla="*/ 60008 h 312896"/>
                <a:gd name="connsiteX83" fmla="*/ 243840 w 332422"/>
                <a:gd name="connsiteY83" fmla="*/ 59531 h 312896"/>
                <a:gd name="connsiteX84" fmla="*/ 238125 w 332422"/>
                <a:gd name="connsiteY84" fmla="*/ 60008 h 312896"/>
                <a:gd name="connsiteX85" fmla="*/ 236220 w 332422"/>
                <a:gd name="connsiteY85" fmla="*/ 59531 h 312896"/>
                <a:gd name="connsiteX86" fmla="*/ 233363 w 332422"/>
                <a:gd name="connsiteY86" fmla="*/ 55721 h 312896"/>
                <a:gd name="connsiteX87" fmla="*/ 230505 w 332422"/>
                <a:gd name="connsiteY87" fmla="*/ 54293 h 312896"/>
                <a:gd name="connsiteX88" fmla="*/ 228124 w 332422"/>
                <a:gd name="connsiteY88" fmla="*/ 52864 h 312896"/>
                <a:gd name="connsiteX89" fmla="*/ 225266 w 332422"/>
                <a:gd name="connsiteY89" fmla="*/ 52864 h 312896"/>
                <a:gd name="connsiteX90" fmla="*/ 223838 w 332422"/>
                <a:gd name="connsiteY90" fmla="*/ 52388 h 312896"/>
                <a:gd name="connsiteX91" fmla="*/ 223361 w 332422"/>
                <a:gd name="connsiteY91" fmla="*/ 50959 h 312896"/>
                <a:gd name="connsiteX92" fmla="*/ 220027 w 332422"/>
                <a:gd name="connsiteY92" fmla="*/ 39529 h 312896"/>
                <a:gd name="connsiteX93" fmla="*/ 218599 w 332422"/>
                <a:gd name="connsiteY93" fmla="*/ 38100 h 312896"/>
                <a:gd name="connsiteX94" fmla="*/ 216694 w 332422"/>
                <a:gd name="connsiteY94" fmla="*/ 37624 h 312896"/>
                <a:gd name="connsiteX95" fmla="*/ 215265 w 332422"/>
                <a:gd name="connsiteY95" fmla="*/ 37624 h 312896"/>
                <a:gd name="connsiteX96" fmla="*/ 214313 w 332422"/>
                <a:gd name="connsiteY96" fmla="*/ 36671 h 312896"/>
                <a:gd name="connsiteX97" fmla="*/ 213360 w 332422"/>
                <a:gd name="connsiteY97" fmla="*/ 35243 h 312896"/>
                <a:gd name="connsiteX98" fmla="*/ 212884 w 332422"/>
                <a:gd name="connsiteY98" fmla="*/ 32861 h 312896"/>
                <a:gd name="connsiteX99" fmla="*/ 212407 w 332422"/>
                <a:gd name="connsiteY99" fmla="*/ 30004 h 312896"/>
                <a:gd name="connsiteX100" fmla="*/ 212884 w 332422"/>
                <a:gd name="connsiteY100" fmla="*/ 27623 h 312896"/>
                <a:gd name="connsiteX101" fmla="*/ 212407 w 332422"/>
                <a:gd name="connsiteY101" fmla="*/ 26194 h 312896"/>
                <a:gd name="connsiteX102" fmla="*/ 210979 w 332422"/>
                <a:gd name="connsiteY102" fmla="*/ 24765 h 312896"/>
                <a:gd name="connsiteX103" fmla="*/ 209074 w 332422"/>
                <a:gd name="connsiteY103" fmla="*/ 23813 h 312896"/>
                <a:gd name="connsiteX104" fmla="*/ 207645 w 332422"/>
                <a:gd name="connsiteY104" fmla="*/ 22384 h 312896"/>
                <a:gd name="connsiteX105" fmla="*/ 204788 w 332422"/>
                <a:gd name="connsiteY105" fmla="*/ 12383 h 312896"/>
                <a:gd name="connsiteX106" fmla="*/ 203835 w 332422"/>
                <a:gd name="connsiteY106" fmla="*/ 9525 h 312896"/>
                <a:gd name="connsiteX107" fmla="*/ 203835 w 332422"/>
                <a:gd name="connsiteY107" fmla="*/ 9049 h 312896"/>
                <a:gd name="connsiteX108" fmla="*/ 202406 w 332422"/>
                <a:gd name="connsiteY108" fmla="*/ 8096 h 312896"/>
                <a:gd name="connsiteX109" fmla="*/ 200501 w 332422"/>
                <a:gd name="connsiteY109" fmla="*/ 8096 h 312896"/>
                <a:gd name="connsiteX110" fmla="*/ 198120 w 332422"/>
                <a:gd name="connsiteY110" fmla="*/ 7620 h 312896"/>
                <a:gd name="connsiteX111" fmla="*/ 196691 w 332422"/>
                <a:gd name="connsiteY111" fmla="*/ 8573 h 312896"/>
                <a:gd name="connsiteX112" fmla="*/ 194310 w 332422"/>
                <a:gd name="connsiteY112" fmla="*/ 10478 h 312896"/>
                <a:gd name="connsiteX113" fmla="*/ 191452 w 332422"/>
                <a:gd name="connsiteY113" fmla="*/ 12383 h 312896"/>
                <a:gd name="connsiteX114" fmla="*/ 188595 w 332422"/>
                <a:gd name="connsiteY114" fmla="*/ 14288 h 312896"/>
                <a:gd name="connsiteX115" fmla="*/ 187166 w 332422"/>
                <a:gd name="connsiteY115" fmla="*/ 15240 h 312896"/>
                <a:gd name="connsiteX116" fmla="*/ 185738 w 332422"/>
                <a:gd name="connsiteY116" fmla="*/ 15240 h 312896"/>
                <a:gd name="connsiteX117" fmla="*/ 184785 w 332422"/>
                <a:gd name="connsiteY117" fmla="*/ 14288 h 312896"/>
                <a:gd name="connsiteX118" fmla="*/ 184309 w 332422"/>
                <a:gd name="connsiteY118" fmla="*/ 12383 h 312896"/>
                <a:gd name="connsiteX119" fmla="*/ 184785 w 332422"/>
                <a:gd name="connsiteY119" fmla="*/ 6668 h 312896"/>
                <a:gd name="connsiteX120" fmla="*/ 184309 w 332422"/>
                <a:gd name="connsiteY120" fmla="*/ 4763 h 312896"/>
                <a:gd name="connsiteX121" fmla="*/ 182880 w 332422"/>
                <a:gd name="connsiteY121" fmla="*/ 3810 h 312896"/>
                <a:gd name="connsiteX122" fmla="*/ 181451 w 332422"/>
                <a:gd name="connsiteY122" fmla="*/ 2858 h 312896"/>
                <a:gd name="connsiteX123" fmla="*/ 179546 w 332422"/>
                <a:gd name="connsiteY123" fmla="*/ 2381 h 312896"/>
                <a:gd name="connsiteX124" fmla="*/ 178118 w 332422"/>
                <a:gd name="connsiteY124" fmla="*/ 2381 h 312896"/>
                <a:gd name="connsiteX125" fmla="*/ 175736 w 332422"/>
                <a:gd name="connsiteY125" fmla="*/ 4286 h 312896"/>
                <a:gd name="connsiteX126" fmla="*/ 171926 w 332422"/>
                <a:gd name="connsiteY126" fmla="*/ 5715 h 312896"/>
                <a:gd name="connsiteX127" fmla="*/ 166688 w 332422"/>
                <a:gd name="connsiteY127" fmla="*/ 5715 h 312896"/>
                <a:gd name="connsiteX128" fmla="*/ 162877 w 332422"/>
                <a:gd name="connsiteY128" fmla="*/ 5239 h 312896"/>
                <a:gd name="connsiteX129" fmla="*/ 160973 w 332422"/>
                <a:gd name="connsiteY129" fmla="*/ 5239 h 312896"/>
                <a:gd name="connsiteX130" fmla="*/ 153829 w 332422"/>
                <a:gd name="connsiteY130" fmla="*/ 2381 h 312896"/>
                <a:gd name="connsiteX131" fmla="*/ 152400 w 332422"/>
                <a:gd name="connsiteY131" fmla="*/ 2381 h 312896"/>
                <a:gd name="connsiteX132" fmla="*/ 150019 w 332422"/>
                <a:gd name="connsiteY132" fmla="*/ 1429 h 312896"/>
                <a:gd name="connsiteX133" fmla="*/ 146685 w 332422"/>
                <a:gd name="connsiteY133" fmla="*/ 476 h 312896"/>
                <a:gd name="connsiteX134" fmla="*/ 141446 w 332422"/>
                <a:gd name="connsiteY134" fmla="*/ 1905 h 312896"/>
                <a:gd name="connsiteX135" fmla="*/ 139065 w 332422"/>
                <a:gd name="connsiteY135" fmla="*/ 1429 h 312896"/>
                <a:gd name="connsiteX136" fmla="*/ 135731 w 332422"/>
                <a:gd name="connsiteY136" fmla="*/ 0 h 312896"/>
                <a:gd name="connsiteX137" fmla="*/ 134779 w 332422"/>
                <a:gd name="connsiteY137" fmla="*/ 476 h 312896"/>
                <a:gd name="connsiteX138" fmla="*/ 130969 w 332422"/>
                <a:gd name="connsiteY138" fmla="*/ 4763 h 312896"/>
                <a:gd name="connsiteX139" fmla="*/ 125254 w 332422"/>
                <a:gd name="connsiteY139" fmla="*/ 9525 h 312896"/>
                <a:gd name="connsiteX140" fmla="*/ 121920 w 332422"/>
                <a:gd name="connsiteY140" fmla="*/ 10478 h 312896"/>
                <a:gd name="connsiteX141" fmla="*/ 121920 w 332422"/>
                <a:gd name="connsiteY141" fmla="*/ 10954 h 312896"/>
                <a:gd name="connsiteX142" fmla="*/ 121444 w 332422"/>
                <a:gd name="connsiteY142" fmla="*/ 12383 h 312896"/>
                <a:gd name="connsiteX143" fmla="*/ 117634 w 332422"/>
                <a:gd name="connsiteY143" fmla="*/ 16193 h 312896"/>
                <a:gd name="connsiteX144" fmla="*/ 112395 w 332422"/>
                <a:gd name="connsiteY144" fmla="*/ 21431 h 312896"/>
                <a:gd name="connsiteX145" fmla="*/ 108585 w 332422"/>
                <a:gd name="connsiteY145" fmla="*/ 24765 h 312896"/>
                <a:gd name="connsiteX146" fmla="*/ 102394 w 332422"/>
                <a:gd name="connsiteY146" fmla="*/ 30004 h 312896"/>
                <a:gd name="connsiteX147" fmla="*/ 97631 w 332422"/>
                <a:gd name="connsiteY147" fmla="*/ 31433 h 312896"/>
                <a:gd name="connsiteX148" fmla="*/ 89535 w 332422"/>
                <a:gd name="connsiteY148" fmla="*/ 33338 h 312896"/>
                <a:gd name="connsiteX149" fmla="*/ 87630 w 332422"/>
                <a:gd name="connsiteY149" fmla="*/ 35243 h 312896"/>
                <a:gd name="connsiteX150" fmla="*/ 85725 w 332422"/>
                <a:gd name="connsiteY150" fmla="*/ 38576 h 312896"/>
                <a:gd name="connsiteX151" fmla="*/ 84296 w 332422"/>
                <a:gd name="connsiteY151" fmla="*/ 42863 h 312896"/>
                <a:gd name="connsiteX152" fmla="*/ 84296 w 332422"/>
                <a:gd name="connsiteY152" fmla="*/ 45244 h 312896"/>
                <a:gd name="connsiteX153" fmla="*/ 83820 w 332422"/>
                <a:gd name="connsiteY153" fmla="*/ 50483 h 312896"/>
                <a:gd name="connsiteX154" fmla="*/ 85725 w 332422"/>
                <a:gd name="connsiteY154" fmla="*/ 55721 h 312896"/>
                <a:gd name="connsiteX155" fmla="*/ 87630 w 332422"/>
                <a:gd name="connsiteY155" fmla="*/ 60484 h 312896"/>
                <a:gd name="connsiteX156" fmla="*/ 87630 w 332422"/>
                <a:gd name="connsiteY156" fmla="*/ 63818 h 312896"/>
                <a:gd name="connsiteX157" fmla="*/ 87630 w 332422"/>
                <a:gd name="connsiteY157" fmla="*/ 67151 h 312896"/>
                <a:gd name="connsiteX158" fmla="*/ 85725 w 332422"/>
                <a:gd name="connsiteY158" fmla="*/ 70485 h 312896"/>
                <a:gd name="connsiteX159" fmla="*/ 83820 w 332422"/>
                <a:gd name="connsiteY159" fmla="*/ 75248 h 312896"/>
                <a:gd name="connsiteX160" fmla="*/ 82868 w 332422"/>
                <a:gd name="connsiteY160" fmla="*/ 80486 h 312896"/>
                <a:gd name="connsiteX161" fmla="*/ 82391 w 332422"/>
                <a:gd name="connsiteY161" fmla="*/ 90488 h 312896"/>
                <a:gd name="connsiteX162" fmla="*/ 82391 w 332422"/>
                <a:gd name="connsiteY162" fmla="*/ 99060 h 312896"/>
                <a:gd name="connsiteX163" fmla="*/ 81915 w 332422"/>
                <a:gd name="connsiteY163" fmla="*/ 100489 h 312896"/>
                <a:gd name="connsiteX164" fmla="*/ 79057 w 332422"/>
                <a:gd name="connsiteY164" fmla="*/ 106204 h 312896"/>
                <a:gd name="connsiteX165" fmla="*/ 75248 w 332422"/>
                <a:gd name="connsiteY165" fmla="*/ 113348 h 312896"/>
                <a:gd name="connsiteX166" fmla="*/ 73343 w 332422"/>
                <a:gd name="connsiteY166" fmla="*/ 114776 h 312896"/>
                <a:gd name="connsiteX167" fmla="*/ 64770 w 332422"/>
                <a:gd name="connsiteY167" fmla="*/ 116681 h 312896"/>
                <a:gd name="connsiteX168" fmla="*/ 55721 w 332422"/>
                <a:gd name="connsiteY168" fmla="*/ 121920 h 312896"/>
                <a:gd name="connsiteX169" fmla="*/ 45720 w 332422"/>
                <a:gd name="connsiteY169" fmla="*/ 127635 h 312896"/>
                <a:gd name="connsiteX170" fmla="*/ 36195 w 332422"/>
                <a:gd name="connsiteY170" fmla="*/ 132874 h 312896"/>
                <a:gd name="connsiteX171" fmla="*/ 26670 w 332422"/>
                <a:gd name="connsiteY171" fmla="*/ 138113 h 312896"/>
                <a:gd name="connsiteX172" fmla="*/ 16669 w 332422"/>
                <a:gd name="connsiteY172" fmla="*/ 143828 h 312896"/>
                <a:gd name="connsiteX173" fmla="*/ 9525 w 332422"/>
                <a:gd name="connsiteY173" fmla="*/ 147638 h 312896"/>
                <a:gd name="connsiteX174" fmla="*/ 0 w 332422"/>
                <a:gd name="connsiteY174" fmla="*/ 153353 h 312896"/>
                <a:gd name="connsiteX175" fmla="*/ 2381 w 332422"/>
                <a:gd name="connsiteY175" fmla="*/ 161449 h 312896"/>
                <a:gd name="connsiteX176" fmla="*/ 4763 w 332422"/>
                <a:gd name="connsiteY176" fmla="*/ 169545 h 312896"/>
                <a:gd name="connsiteX177" fmla="*/ 7144 w 332422"/>
                <a:gd name="connsiteY177" fmla="*/ 178118 h 312896"/>
                <a:gd name="connsiteX178" fmla="*/ 9525 w 332422"/>
                <a:gd name="connsiteY178" fmla="*/ 186214 h 312896"/>
                <a:gd name="connsiteX179" fmla="*/ 6668 w 332422"/>
                <a:gd name="connsiteY179" fmla="*/ 186690 h 312896"/>
                <a:gd name="connsiteX180" fmla="*/ 9049 w 332422"/>
                <a:gd name="connsiteY180" fmla="*/ 193358 h 312896"/>
                <a:gd name="connsiteX181" fmla="*/ 12382 w 332422"/>
                <a:gd name="connsiteY181" fmla="*/ 192405 h 312896"/>
                <a:gd name="connsiteX182" fmla="*/ 15716 w 332422"/>
                <a:gd name="connsiteY182" fmla="*/ 191453 h 312896"/>
                <a:gd name="connsiteX183" fmla="*/ 17621 w 332422"/>
                <a:gd name="connsiteY183" fmla="*/ 195263 h 312896"/>
                <a:gd name="connsiteX184" fmla="*/ 12382 w 332422"/>
                <a:gd name="connsiteY184" fmla="*/ 200025 h 312896"/>
                <a:gd name="connsiteX185" fmla="*/ 20002 w 332422"/>
                <a:gd name="connsiteY185" fmla="*/ 200978 h 312896"/>
                <a:gd name="connsiteX186" fmla="*/ 31432 w 332422"/>
                <a:gd name="connsiteY186" fmla="*/ 202883 h 312896"/>
                <a:gd name="connsiteX187" fmla="*/ 42386 w 332422"/>
                <a:gd name="connsiteY187" fmla="*/ 204788 h 312896"/>
                <a:gd name="connsiteX188" fmla="*/ 54293 w 332422"/>
                <a:gd name="connsiteY188" fmla="*/ 206693 h 312896"/>
                <a:gd name="connsiteX189" fmla="*/ 57626 w 332422"/>
                <a:gd name="connsiteY189" fmla="*/ 208598 h 312896"/>
                <a:gd name="connsiteX190" fmla="*/ 69056 w 332422"/>
                <a:gd name="connsiteY190" fmla="*/ 214789 h 312896"/>
                <a:gd name="connsiteX191" fmla="*/ 76200 w 332422"/>
                <a:gd name="connsiteY191" fmla="*/ 219075 h 312896"/>
                <a:gd name="connsiteX192" fmla="*/ 84773 w 332422"/>
                <a:gd name="connsiteY192" fmla="*/ 223838 h 312896"/>
                <a:gd name="connsiteX193" fmla="*/ 95250 w 332422"/>
                <a:gd name="connsiteY193" fmla="*/ 229553 h 312896"/>
                <a:gd name="connsiteX194" fmla="*/ 102870 w 332422"/>
                <a:gd name="connsiteY194" fmla="*/ 233363 h 312896"/>
                <a:gd name="connsiteX195" fmla="*/ 111919 w 332422"/>
                <a:gd name="connsiteY195" fmla="*/ 238601 h 312896"/>
                <a:gd name="connsiteX196" fmla="*/ 119539 w 332422"/>
                <a:gd name="connsiteY196" fmla="*/ 244793 h 312896"/>
                <a:gd name="connsiteX197" fmla="*/ 128588 w 332422"/>
                <a:gd name="connsiteY197" fmla="*/ 252413 h 312896"/>
                <a:gd name="connsiteX198" fmla="*/ 138589 w 332422"/>
                <a:gd name="connsiteY198" fmla="*/ 260509 h 312896"/>
                <a:gd name="connsiteX199" fmla="*/ 147161 w 332422"/>
                <a:gd name="connsiteY199" fmla="*/ 266700 h 312896"/>
                <a:gd name="connsiteX200" fmla="*/ 158591 w 332422"/>
                <a:gd name="connsiteY200" fmla="*/ 275749 h 312896"/>
                <a:gd name="connsiteX201" fmla="*/ 170021 w 332422"/>
                <a:gd name="connsiteY201" fmla="*/ 284321 h 312896"/>
                <a:gd name="connsiteX202" fmla="*/ 180975 w 332422"/>
                <a:gd name="connsiteY202" fmla="*/ 292894 h 312896"/>
                <a:gd name="connsiteX203" fmla="*/ 190024 w 332422"/>
                <a:gd name="connsiteY203" fmla="*/ 299561 h 312896"/>
                <a:gd name="connsiteX204" fmla="*/ 200977 w 332422"/>
                <a:gd name="connsiteY204" fmla="*/ 308134 h 312896"/>
                <a:gd name="connsiteX205" fmla="*/ 201930 w 332422"/>
                <a:gd name="connsiteY205" fmla="*/ 308134 h 312896"/>
                <a:gd name="connsiteX206" fmla="*/ 213360 w 332422"/>
                <a:gd name="connsiteY206" fmla="*/ 309086 h 312896"/>
                <a:gd name="connsiteX207" fmla="*/ 228600 w 332422"/>
                <a:gd name="connsiteY207" fmla="*/ 310515 h 312896"/>
                <a:gd name="connsiteX208" fmla="*/ 243840 w 332422"/>
                <a:gd name="connsiteY208" fmla="*/ 311944 h 312896"/>
                <a:gd name="connsiteX209" fmla="*/ 257651 w 332422"/>
                <a:gd name="connsiteY209" fmla="*/ 312896 h 312896"/>
                <a:gd name="connsiteX210" fmla="*/ 263843 w 332422"/>
                <a:gd name="connsiteY210" fmla="*/ 311944 h 312896"/>
                <a:gd name="connsiteX211" fmla="*/ 269081 w 332422"/>
                <a:gd name="connsiteY211" fmla="*/ 305753 h 312896"/>
                <a:gd name="connsiteX212" fmla="*/ 271939 w 332422"/>
                <a:gd name="connsiteY212" fmla="*/ 302895 h 312896"/>
                <a:gd name="connsiteX213" fmla="*/ 276225 w 332422"/>
                <a:gd name="connsiteY213" fmla="*/ 295751 h 312896"/>
                <a:gd name="connsiteX214" fmla="*/ 278606 w 332422"/>
                <a:gd name="connsiteY214" fmla="*/ 290513 h 312896"/>
                <a:gd name="connsiteX215" fmla="*/ 280988 w 332422"/>
                <a:gd name="connsiteY215" fmla="*/ 285274 h 312896"/>
                <a:gd name="connsiteX216" fmla="*/ 282893 w 332422"/>
                <a:gd name="connsiteY216" fmla="*/ 280988 h 312896"/>
                <a:gd name="connsiteX217" fmla="*/ 283369 w 332422"/>
                <a:gd name="connsiteY217" fmla="*/ 280035 h 312896"/>
                <a:gd name="connsiteX218" fmla="*/ 284798 w 332422"/>
                <a:gd name="connsiteY218" fmla="*/ 278606 h 312896"/>
                <a:gd name="connsiteX219" fmla="*/ 287179 w 332422"/>
                <a:gd name="connsiteY219" fmla="*/ 277178 h 312896"/>
                <a:gd name="connsiteX220" fmla="*/ 290989 w 332422"/>
                <a:gd name="connsiteY220" fmla="*/ 275749 h 312896"/>
                <a:gd name="connsiteX221" fmla="*/ 297180 w 332422"/>
                <a:gd name="connsiteY221" fmla="*/ 275273 h 312896"/>
                <a:gd name="connsiteX222" fmla="*/ 301466 w 332422"/>
                <a:gd name="connsiteY222" fmla="*/ 275273 h 312896"/>
                <a:gd name="connsiteX223" fmla="*/ 302419 w 332422"/>
                <a:gd name="connsiteY223" fmla="*/ 275273 h 312896"/>
                <a:gd name="connsiteX224" fmla="*/ 305276 w 332422"/>
                <a:gd name="connsiteY224" fmla="*/ 275749 h 312896"/>
                <a:gd name="connsiteX225" fmla="*/ 312896 w 332422"/>
                <a:gd name="connsiteY225" fmla="*/ 279559 h 312896"/>
                <a:gd name="connsiteX226" fmla="*/ 312896 w 332422"/>
                <a:gd name="connsiteY226" fmla="*/ 278130 h 312896"/>
                <a:gd name="connsiteX227" fmla="*/ 316230 w 332422"/>
                <a:gd name="connsiteY227" fmla="*/ 277178 h 312896"/>
                <a:gd name="connsiteX228" fmla="*/ 318611 w 332422"/>
                <a:gd name="connsiteY228" fmla="*/ 277178 h 312896"/>
                <a:gd name="connsiteX229" fmla="*/ 325755 w 332422"/>
                <a:gd name="connsiteY229" fmla="*/ 280511 h 312896"/>
                <a:gd name="connsiteX230" fmla="*/ 329089 w 332422"/>
                <a:gd name="connsiteY230" fmla="*/ 280988 h 312896"/>
                <a:gd name="connsiteX231" fmla="*/ 332423 w 332422"/>
                <a:gd name="connsiteY231" fmla="*/ 280035 h 312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</a:cxnLst>
              <a:rect l="l" t="t" r="r" b="b"/>
              <a:pathLst>
                <a:path w="332422" h="312896">
                  <a:moveTo>
                    <a:pt x="330041" y="278606"/>
                  </a:moveTo>
                  <a:lnTo>
                    <a:pt x="328613" y="277178"/>
                  </a:lnTo>
                  <a:lnTo>
                    <a:pt x="327184" y="274796"/>
                  </a:lnTo>
                  <a:lnTo>
                    <a:pt x="326707" y="272891"/>
                  </a:lnTo>
                  <a:lnTo>
                    <a:pt x="327184" y="271939"/>
                  </a:lnTo>
                  <a:lnTo>
                    <a:pt x="326707" y="270034"/>
                  </a:lnTo>
                  <a:lnTo>
                    <a:pt x="324802" y="268129"/>
                  </a:lnTo>
                  <a:lnTo>
                    <a:pt x="323374" y="267176"/>
                  </a:lnTo>
                  <a:lnTo>
                    <a:pt x="321469" y="266700"/>
                  </a:lnTo>
                  <a:lnTo>
                    <a:pt x="320040" y="265748"/>
                  </a:lnTo>
                  <a:lnTo>
                    <a:pt x="318611" y="263366"/>
                  </a:lnTo>
                  <a:lnTo>
                    <a:pt x="315754" y="261938"/>
                  </a:lnTo>
                  <a:lnTo>
                    <a:pt x="314325" y="261461"/>
                  </a:lnTo>
                  <a:lnTo>
                    <a:pt x="314325" y="254318"/>
                  </a:lnTo>
                  <a:lnTo>
                    <a:pt x="313849" y="248126"/>
                  </a:lnTo>
                  <a:lnTo>
                    <a:pt x="313849" y="241935"/>
                  </a:lnTo>
                  <a:lnTo>
                    <a:pt x="308134" y="241935"/>
                  </a:lnTo>
                  <a:lnTo>
                    <a:pt x="302895" y="241459"/>
                  </a:lnTo>
                  <a:lnTo>
                    <a:pt x="302895" y="236696"/>
                  </a:lnTo>
                  <a:lnTo>
                    <a:pt x="302895" y="226695"/>
                  </a:lnTo>
                  <a:lnTo>
                    <a:pt x="305276" y="219551"/>
                  </a:lnTo>
                  <a:lnTo>
                    <a:pt x="307657" y="212408"/>
                  </a:lnTo>
                  <a:lnTo>
                    <a:pt x="303848" y="207169"/>
                  </a:lnTo>
                  <a:lnTo>
                    <a:pt x="299561" y="201454"/>
                  </a:lnTo>
                  <a:lnTo>
                    <a:pt x="297180" y="199073"/>
                  </a:lnTo>
                  <a:lnTo>
                    <a:pt x="293846" y="191929"/>
                  </a:lnTo>
                  <a:lnTo>
                    <a:pt x="292418" y="188595"/>
                  </a:lnTo>
                  <a:lnTo>
                    <a:pt x="290989" y="187643"/>
                  </a:lnTo>
                  <a:lnTo>
                    <a:pt x="289560" y="186690"/>
                  </a:lnTo>
                  <a:lnTo>
                    <a:pt x="283845" y="187166"/>
                  </a:lnTo>
                  <a:lnTo>
                    <a:pt x="278606" y="183356"/>
                  </a:lnTo>
                  <a:lnTo>
                    <a:pt x="272415" y="179070"/>
                  </a:lnTo>
                  <a:lnTo>
                    <a:pt x="264795" y="173355"/>
                  </a:lnTo>
                  <a:lnTo>
                    <a:pt x="258604" y="170021"/>
                  </a:lnTo>
                  <a:lnTo>
                    <a:pt x="255746" y="169069"/>
                  </a:lnTo>
                  <a:lnTo>
                    <a:pt x="249555" y="168593"/>
                  </a:lnTo>
                  <a:lnTo>
                    <a:pt x="248602" y="168116"/>
                  </a:lnTo>
                  <a:lnTo>
                    <a:pt x="248126" y="166211"/>
                  </a:lnTo>
                  <a:lnTo>
                    <a:pt x="248602" y="163830"/>
                  </a:lnTo>
                  <a:lnTo>
                    <a:pt x="250507" y="160496"/>
                  </a:lnTo>
                  <a:lnTo>
                    <a:pt x="250507" y="158591"/>
                  </a:lnTo>
                  <a:lnTo>
                    <a:pt x="246221" y="151448"/>
                  </a:lnTo>
                  <a:lnTo>
                    <a:pt x="244793" y="149543"/>
                  </a:lnTo>
                  <a:lnTo>
                    <a:pt x="241459" y="148590"/>
                  </a:lnTo>
                  <a:lnTo>
                    <a:pt x="241935" y="146685"/>
                  </a:lnTo>
                  <a:lnTo>
                    <a:pt x="241935" y="145256"/>
                  </a:lnTo>
                  <a:lnTo>
                    <a:pt x="241459" y="144304"/>
                  </a:lnTo>
                  <a:lnTo>
                    <a:pt x="240506" y="143828"/>
                  </a:lnTo>
                  <a:lnTo>
                    <a:pt x="239554" y="143828"/>
                  </a:lnTo>
                  <a:lnTo>
                    <a:pt x="236696" y="144304"/>
                  </a:lnTo>
                  <a:lnTo>
                    <a:pt x="234315" y="141446"/>
                  </a:lnTo>
                  <a:lnTo>
                    <a:pt x="227648" y="132398"/>
                  </a:lnTo>
                  <a:lnTo>
                    <a:pt x="225743" y="130969"/>
                  </a:lnTo>
                  <a:lnTo>
                    <a:pt x="225266" y="130493"/>
                  </a:lnTo>
                  <a:lnTo>
                    <a:pt x="226695" y="127635"/>
                  </a:lnTo>
                  <a:lnTo>
                    <a:pt x="229552" y="123825"/>
                  </a:lnTo>
                  <a:lnTo>
                    <a:pt x="230029" y="121444"/>
                  </a:lnTo>
                  <a:lnTo>
                    <a:pt x="229552" y="118586"/>
                  </a:lnTo>
                  <a:lnTo>
                    <a:pt x="226695" y="113824"/>
                  </a:lnTo>
                  <a:lnTo>
                    <a:pt x="227171" y="111443"/>
                  </a:lnTo>
                  <a:lnTo>
                    <a:pt x="228600" y="109061"/>
                  </a:lnTo>
                  <a:lnTo>
                    <a:pt x="228600" y="107156"/>
                  </a:lnTo>
                  <a:lnTo>
                    <a:pt x="230505" y="107633"/>
                  </a:lnTo>
                  <a:lnTo>
                    <a:pt x="233363" y="107633"/>
                  </a:lnTo>
                  <a:lnTo>
                    <a:pt x="234315" y="106204"/>
                  </a:lnTo>
                  <a:lnTo>
                    <a:pt x="233839" y="100965"/>
                  </a:lnTo>
                  <a:lnTo>
                    <a:pt x="234791" y="99060"/>
                  </a:lnTo>
                  <a:lnTo>
                    <a:pt x="242888" y="90488"/>
                  </a:lnTo>
                  <a:lnTo>
                    <a:pt x="247174" y="88583"/>
                  </a:lnTo>
                  <a:lnTo>
                    <a:pt x="250031" y="86678"/>
                  </a:lnTo>
                  <a:lnTo>
                    <a:pt x="250984" y="83820"/>
                  </a:lnTo>
                  <a:lnTo>
                    <a:pt x="250031" y="82391"/>
                  </a:lnTo>
                  <a:lnTo>
                    <a:pt x="249555" y="80486"/>
                  </a:lnTo>
                  <a:lnTo>
                    <a:pt x="249555" y="79058"/>
                  </a:lnTo>
                  <a:lnTo>
                    <a:pt x="246221" y="75248"/>
                  </a:lnTo>
                  <a:lnTo>
                    <a:pt x="244793" y="73343"/>
                  </a:lnTo>
                  <a:lnTo>
                    <a:pt x="244793" y="71438"/>
                  </a:lnTo>
                  <a:lnTo>
                    <a:pt x="245269" y="68104"/>
                  </a:lnTo>
                  <a:lnTo>
                    <a:pt x="246698" y="65723"/>
                  </a:lnTo>
                  <a:lnTo>
                    <a:pt x="251936" y="64294"/>
                  </a:lnTo>
                  <a:lnTo>
                    <a:pt x="254318" y="62865"/>
                  </a:lnTo>
                  <a:lnTo>
                    <a:pt x="254794" y="61913"/>
                  </a:lnTo>
                  <a:lnTo>
                    <a:pt x="251460" y="60008"/>
                  </a:lnTo>
                  <a:lnTo>
                    <a:pt x="243840" y="59531"/>
                  </a:lnTo>
                  <a:lnTo>
                    <a:pt x="238125" y="60008"/>
                  </a:lnTo>
                  <a:lnTo>
                    <a:pt x="236220" y="59531"/>
                  </a:lnTo>
                  <a:lnTo>
                    <a:pt x="233363" y="55721"/>
                  </a:lnTo>
                  <a:lnTo>
                    <a:pt x="230505" y="54293"/>
                  </a:lnTo>
                  <a:lnTo>
                    <a:pt x="228124" y="52864"/>
                  </a:lnTo>
                  <a:lnTo>
                    <a:pt x="225266" y="52864"/>
                  </a:lnTo>
                  <a:lnTo>
                    <a:pt x="223838" y="52388"/>
                  </a:lnTo>
                  <a:lnTo>
                    <a:pt x="223361" y="50959"/>
                  </a:lnTo>
                  <a:lnTo>
                    <a:pt x="220027" y="39529"/>
                  </a:lnTo>
                  <a:lnTo>
                    <a:pt x="218599" y="38100"/>
                  </a:lnTo>
                  <a:lnTo>
                    <a:pt x="216694" y="37624"/>
                  </a:lnTo>
                  <a:lnTo>
                    <a:pt x="215265" y="37624"/>
                  </a:lnTo>
                  <a:lnTo>
                    <a:pt x="214313" y="36671"/>
                  </a:lnTo>
                  <a:lnTo>
                    <a:pt x="213360" y="35243"/>
                  </a:lnTo>
                  <a:lnTo>
                    <a:pt x="212884" y="32861"/>
                  </a:lnTo>
                  <a:lnTo>
                    <a:pt x="212407" y="30004"/>
                  </a:lnTo>
                  <a:lnTo>
                    <a:pt x="212884" y="27623"/>
                  </a:lnTo>
                  <a:lnTo>
                    <a:pt x="212407" y="26194"/>
                  </a:lnTo>
                  <a:lnTo>
                    <a:pt x="210979" y="24765"/>
                  </a:lnTo>
                  <a:lnTo>
                    <a:pt x="209074" y="23813"/>
                  </a:lnTo>
                  <a:lnTo>
                    <a:pt x="207645" y="22384"/>
                  </a:lnTo>
                  <a:lnTo>
                    <a:pt x="204788" y="12383"/>
                  </a:lnTo>
                  <a:lnTo>
                    <a:pt x="203835" y="9525"/>
                  </a:lnTo>
                  <a:lnTo>
                    <a:pt x="203835" y="9049"/>
                  </a:lnTo>
                  <a:lnTo>
                    <a:pt x="202406" y="8096"/>
                  </a:lnTo>
                  <a:lnTo>
                    <a:pt x="200501" y="8096"/>
                  </a:lnTo>
                  <a:lnTo>
                    <a:pt x="198120" y="7620"/>
                  </a:lnTo>
                  <a:lnTo>
                    <a:pt x="196691" y="8573"/>
                  </a:lnTo>
                  <a:lnTo>
                    <a:pt x="194310" y="10478"/>
                  </a:lnTo>
                  <a:lnTo>
                    <a:pt x="191452" y="12383"/>
                  </a:lnTo>
                  <a:lnTo>
                    <a:pt x="188595" y="14288"/>
                  </a:lnTo>
                  <a:lnTo>
                    <a:pt x="187166" y="15240"/>
                  </a:lnTo>
                  <a:lnTo>
                    <a:pt x="185738" y="15240"/>
                  </a:lnTo>
                  <a:lnTo>
                    <a:pt x="184785" y="14288"/>
                  </a:lnTo>
                  <a:lnTo>
                    <a:pt x="184309" y="12383"/>
                  </a:lnTo>
                  <a:lnTo>
                    <a:pt x="184785" y="6668"/>
                  </a:lnTo>
                  <a:lnTo>
                    <a:pt x="184309" y="4763"/>
                  </a:lnTo>
                  <a:lnTo>
                    <a:pt x="182880" y="3810"/>
                  </a:lnTo>
                  <a:lnTo>
                    <a:pt x="181451" y="2858"/>
                  </a:lnTo>
                  <a:lnTo>
                    <a:pt x="179546" y="2381"/>
                  </a:lnTo>
                  <a:lnTo>
                    <a:pt x="178118" y="2381"/>
                  </a:lnTo>
                  <a:lnTo>
                    <a:pt x="175736" y="4286"/>
                  </a:lnTo>
                  <a:lnTo>
                    <a:pt x="171926" y="5715"/>
                  </a:lnTo>
                  <a:lnTo>
                    <a:pt x="166688" y="5715"/>
                  </a:lnTo>
                  <a:lnTo>
                    <a:pt x="162877" y="5239"/>
                  </a:lnTo>
                  <a:lnTo>
                    <a:pt x="160973" y="5239"/>
                  </a:lnTo>
                  <a:lnTo>
                    <a:pt x="153829" y="2381"/>
                  </a:lnTo>
                  <a:lnTo>
                    <a:pt x="152400" y="2381"/>
                  </a:lnTo>
                  <a:lnTo>
                    <a:pt x="150019" y="1429"/>
                  </a:lnTo>
                  <a:lnTo>
                    <a:pt x="146685" y="476"/>
                  </a:lnTo>
                  <a:lnTo>
                    <a:pt x="141446" y="1905"/>
                  </a:lnTo>
                  <a:lnTo>
                    <a:pt x="139065" y="1429"/>
                  </a:lnTo>
                  <a:lnTo>
                    <a:pt x="135731" y="0"/>
                  </a:lnTo>
                  <a:lnTo>
                    <a:pt x="134779" y="476"/>
                  </a:lnTo>
                  <a:lnTo>
                    <a:pt x="130969" y="4763"/>
                  </a:lnTo>
                  <a:lnTo>
                    <a:pt x="125254" y="9525"/>
                  </a:lnTo>
                  <a:lnTo>
                    <a:pt x="121920" y="10478"/>
                  </a:lnTo>
                  <a:lnTo>
                    <a:pt x="121920" y="10954"/>
                  </a:lnTo>
                  <a:lnTo>
                    <a:pt x="121444" y="12383"/>
                  </a:lnTo>
                  <a:lnTo>
                    <a:pt x="117634" y="16193"/>
                  </a:lnTo>
                  <a:lnTo>
                    <a:pt x="112395" y="21431"/>
                  </a:lnTo>
                  <a:lnTo>
                    <a:pt x="108585" y="24765"/>
                  </a:lnTo>
                  <a:lnTo>
                    <a:pt x="102394" y="30004"/>
                  </a:lnTo>
                  <a:lnTo>
                    <a:pt x="97631" y="31433"/>
                  </a:lnTo>
                  <a:lnTo>
                    <a:pt x="89535" y="33338"/>
                  </a:lnTo>
                  <a:lnTo>
                    <a:pt x="87630" y="35243"/>
                  </a:lnTo>
                  <a:lnTo>
                    <a:pt x="85725" y="38576"/>
                  </a:lnTo>
                  <a:lnTo>
                    <a:pt x="84296" y="42863"/>
                  </a:lnTo>
                  <a:lnTo>
                    <a:pt x="84296" y="45244"/>
                  </a:lnTo>
                  <a:lnTo>
                    <a:pt x="83820" y="50483"/>
                  </a:lnTo>
                  <a:lnTo>
                    <a:pt x="85725" y="55721"/>
                  </a:lnTo>
                  <a:lnTo>
                    <a:pt x="87630" y="60484"/>
                  </a:lnTo>
                  <a:lnTo>
                    <a:pt x="87630" y="63818"/>
                  </a:lnTo>
                  <a:lnTo>
                    <a:pt x="87630" y="67151"/>
                  </a:lnTo>
                  <a:lnTo>
                    <a:pt x="85725" y="70485"/>
                  </a:lnTo>
                  <a:lnTo>
                    <a:pt x="83820" y="75248"/>
                  </a:lnTo>
                  <a:lnTo>
                    <a:pt x="82868" y="80486"/>
                  </a:lnTo>
                  <a:lnTo>
                    <a:pt x="82391" y="90488"/>
                  </a:lnTo>
                  <a:lnTo>
                    <a:pt x="82391" y="99060"/>
                  </a:lnTo>
                  <a:lnTo>
                    <a:pt x="81915" y="100489"/>
                  </a:lnTo>
                  <a:lnTo>
                    <a:pt x="79057" y="106204"/>
                  </a:lnTo>
                  <a:lnTo>
                    <a:pt x="75248" y="113348"/>
                  </a:lnTo>
                  <a:lnTo>
                    <a:pt x="73343" y="114776"/>
                  </a:lnTo>
                  <a:lnTo>
                    <a:pt x="64770" y="116681"/>
                  </a:lnTo>
                  <a:lnTo>
                    <a:pt x="55721" y="121920"/>
                  </a:lnTo>
                  <a:lnTo>
                    <a:pt x="45720" y="127635"/>
                  </a:lnTo>
                  <a:lnTo>
                    <a:pt x="36195" y="132874"/>
                  </a:lnTo>
                  <a:lnTo>
                    <a:pt x="26670" y="138113"/>
                  </a:lnTo>
                  <a:lnTo>
                    <a:pt x="16669" y="143828"/>
                  </a:lnTo>
                  <a:lnTo>
                    <a:pt x="9525" y="147638"/>
                  </a:lnTo>
                  <a:lnTo>
                    <a:pt x="0" y="153353"/>
                  </a:lnTo>
                  <a:lnTo>
                    <a:pt x="2381" y="161449"/>
                  </a:lnTo>
                  <a:lnTo>
                    <a:pt x="4763" y="169545"/>
                  </a:lnTo>
                  <a:lnTo>
                    <a:pt x="7144" y="178118"/>
                  </a:lnTo>
                  <a:lnTo>
                    <a:pt x="9525" y="186214"/>
                  </a:lnTo>
                  <a:lnTo>
                    <a:pt x="6668" y="186690"/>
                  </a:lnTo>
                  <a:lnTo>
                    <a:pt x="9049" y="193358"/>
                  </a:lnTo>
                  <a:lnTo>
                    <a:pt x="12382" y="192405"/>
                  </a:lnTo>
                  <a:lnTo>
                    <a:pt x="15716" y="191453"/>
                  </a:lnTo>
                  <a:lnTo>
                    <a:pt x="17621" y="195263"/>
                  </a:lnTo>
                  <a:lnTo>
                    <a:pt x="12382" y="200025"/>
                  </a:lnTo>
                  <a:lnTo>
                    <a:pt x="20002" y="200978"/>
                  </a:lnTo>
                  <a:lnTo>
                    <a:pt x="31432" y="202883"/>
                  </a:lnTo>
                  <a:lnTo>
                    <a:pt x="42386" y="204788"/>
                  </a:lnTo>
                  <a:lnTo>
                    <a:pt x="54293" y="206693"/>
                  </a:lnTo>
                  <a:lnTo>
                    <a:pt x="57626" y="208598"/>
                  </a:lnTo>
                  <a:lnTo>
                    <a:pt x="69056" y="214789"/>
                  </a:lnTo>
                  <a:lnTo>
                    <a:pt x="76200" y="219075"/>
                  </a:lnTo>
                  <a:lnTo>
                    <a:pt x="84773" y="223838"/>
                  </a:lnTo>
                  <a:lnTo>
                    <a:pt x="95250" y="229553"/>
                  </a:lnTo>
                  <a:lnTo>
                    <a:pt x="102870" y="233363"/>
                  </a:lnTo>
                  <a:lnTo>
                    <a:pt x="111919" y="238601"/>
                  </a:lnTo>
                  <a:lnTo>
                    <a:pt x="119539" y="244793"/>
                  </a:lnTo>
                  <a:lnTo>
                    <a:pt x="128588" y="252413"/>
                  </a:lnTo>
                  <a:lnTo>
                    <a:pt x="138589" y="260509"/>
                  </a:lnTo>
                  <a:lnTo>
                    <a:pt x="147161" y="266700"/>
                  </a:lnTo>
                  <a:lnTo>
                    <a:pt x="158591" y="275749"/>
                  </a:lnTo>
                  <a:lnTo>
                    <a:pt x="170021" y="284321"/>
                  </a:lnTo>
                  <a:lnTo>
                    <a:pt x="180975" y="292894"/>
                  </a:lnTo>
                  <a:lnTo>
                    <a:pt x="190024" y="299561"/>
                  </a:lnTo>
                  <a:lnTo>
                    <a:pt x="200977" y="308134"/>
                  </a:lnTo>
                  <a:lnTo>
                    <a:pt x="201930" y="308134"/>
                  </a:lnTo>
                  <a:lnTo>
                    <a:pt x="213360" y="309086"/>
                  </a:lnTo>
                  <a:lnTo>
                    <a:pt x="228600" y="310515"/>
                  </a:lnTo>
                  <a:lnTo>
                    <a:pt x="243840" y="311944"/>
                  </a:lnTo>
                  <a:lnTo>
                    <a:pt x="257651" y="312896"/>
                  </a:lnTo>
                  <a:lnTo>
                    <a:pt x="263843" y="311944"/>
                  </a:lnTo>
                  <a:lnTo>
                    <a:pt x="269081" y="305753"/>
                  </a:lnTo>
                  <a:lnTo>
                    <a:pt x="271939" y="302895"/>
                  </a:lnTo>
                  <a:lnTo>
                    <a:pt x="276225" y="295751"/>
                  </a:lnTo>
                  <a:lnTo>
                    <a:pt x="278606" y="290513"/>
                  </a:lnTo>
                  <a:lnTo>
                    <a:pt x="280988" y="285274"/>
                  </a:lnTo>
                  <a:lnTo>
                    <a:pt x="282893" y="280988"/>
                  </a:lnTo>
                  <a:lnTo>
                    <a:pt x="283369" y="280035"/>
                  </a:lnTo>
                  <a:lnTo>
                    <a:pt x="284798" y="278606"/>
                  </a:lnTo>
                  <a:lnTo>
                    <a:pt x="287179" y="277178"/>
                  </a:lnTo>
                  <a:lnTo>
                    <a:pt x="290989" y="275749"/>
                  </a:lnTo>
                  <a:lnTo>
                    <a:pt x="297180" y="275273"/>
                  </a:lnTo>
                  <a:lnTo>
                    <a:pt x="301466" y="275273"/>
                  </a:lnTo>
                  <a:lnTo>
                    <a:pt x="302419" y="275273"/>
                  </a:lnTo>
                  <a:lnTo>
                    <a:pt x="305276" y="275749"/>
                  </a:lnTo>
                  <a:lnTo>
                    <a:pt x="312896" y="279559"/>
                  </a:lnTo>
                  <a:lnTo>
                    <a:pt x="312896" y="278130"/>
                  </a:lnTo>
                  <a:lnTo>
                    <a:pt x="316230" y="277178"/>
                  </a:lnTo>
                  <a:lnTo>
                    <a:pt x="318611" y="277178"/>
                  </a:lnTo>
                  <a:lnTo>
                    <a:pt x="325755" y="280511"/>
                  </a:lnTo>
                  <a:lnTo>
                    <a:pt x="329089" y="280988"/>
                  </a:lnTo>
                  <a:lnTo>
                    <a:pt x="332423" y="280035"/>
                  </a:lnTo>
                  <a:close/>
                </a:path>
              </a:pathLst>
            </a:custGeom>
            <a:grpFill/>
            <a:ln w="3175" cap="flat">
              <a:solidFill>
                <a:schemeClr val="bg1">
                  <a:lumMod val="75000"/>
                </a:scheme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" name="Freeform: Shape 383">
              <a:extLst>
                <a:ext uri="{FF2B5EF4-FFF2-40B4-BE49-F238E27FC236}">
                  <a16:creationId xmlns:a16="http://schemas.microsoft.com/office/drawing/2014/main" id="{8BCE2330-1809-41ED-569B-B2754097402F}"/>
                </a:ext>
              </a:extLst>
            </p:cNvPr>
            <p:cNvSpPr/>
            <p:nvPr/>
          </p:nvSpPr>
          <p:spPr>
            <a:xfrm>
              <a:off x="8037671" y="3058477"/>
              <a:ext cx="995839" cy="973454"/>
            </a:xfrm>
            <a:custGeom>
              <a:avLst/>
              <a:gdLst>
                <a:gd name="connsiteX0" fmla="*/ 993458 w 995839"/>
                <a:gd name="connsiteY0" fmla="*/ 273844 h 973454"/>
                <a:gd name="connsiteX1" fmla="*/ 992029 w 995839"/>
                <a:gd name="connsiteY1" fmla="*/ 271939 h 973454"/>
                <a:gd name="connsiteX2" fmla="*/ 992505 w 995839"/>
                <a:gd name="connsiteY2" fmla="*/ 269557 h 973454"/>
                <a:gd name="connsiteX3" fmla="*/ 992981 w 995839"/>
                <a:gd name="connsiteY3" fmla="*/ 267176 h 973454"/>
                <a:gd name="connsiteX4" fmla="*/ 992029 w 995839"/>
                <a:gd name="connsiteY4" fmla="*/ 266700 h 973454"/>
                <a:gd name="connsiteX5" fmla="*/ 987267 w 995839"/>
                <a:gd name="connsiteY5" fmla="*/ 262890 h 973454"/>
                <a:gd name="connsiteX6" fmla="*/ 984885 w 995839"/>
                <a:gd name="connsiteY6" fmla="*/ 261938 h 973454"/>
                <a:gd name="connsiteX7" fmla="*/ 981552 w 995839"/>
                <a:gd name="connsiteY7" fmla="*/ 262890 h 973454"/>
                <a:gd name="connsiteX8" fmla="*/ 976313 w 995839"/>
                <a:gd name="connsiteY8" fmla="*/ 261938 h 973454"/>
                <a:gd name="connsiteX9" fmla="*/ 974408 w 995839"/>
                <a:gd name="connsiteY9" fmla="*/ 261938 h 973454"/>
                <a:gd name="connsiteX10" fmla="*/ 970122 w 995839"/>
                <a:gd name="connsiteY10" fmla="*/ 259080 h 973454"/>
                <a:gd name="connsiteX11" fmla="*/ 968217 w 995839"/>
                <a:gd name="connsiteY11" fmla="*/ 258604 h 973454"/>
                <a:gd name="connsiteX12" fmla="*/ 962502 w 995839"/>
                <a:gd name="connsiteY12" fmla="*/ 260509 h 973454"/>
                <a:gd name="connsiteX13" fmla="*/ 961073 w 995839"/>
                <a:gd name="connsiteY13" fmla="*/ 261938 h 973454"/>
                <a:gd name="connsiteX14" fmla="*/ 960120 w 995839"/>
                <a:gd name="connsiteY14" fmla="*/ 261938 h 973454"/>
                <a:gd name="connsiteX15" fmla="*/ 958692 w 995839"/>
                <a:gd name="connsiteY15" fmla="*/ 261461 h 973454"/>
                <a:gd name="connsiteX16" fmla="*/ 957263 w 995839"/>
                <a:gd name="connsiteY16" fmla="*/ 260509 h 973454"/>
                <a:gd name="connsiteX17" fmla="*/ 957263 w 995839"/>
                <a:gd name="connsiteY17" fmla="*/ 260032 h 973454"/>
                <a:gd name="connsiteX18" fmla="*/ 958692 w 995839"/>
                <a:gd name="connsiteY18" fmla="*/ 258604 h 973454"/>
                <a:gd name="connsiteX19" fmla="*/ 958692 w 995839"/>
                <a:gd name="connsiteY19" fmla="*/ 257651 h 973454"/>
                <a:gd name="connsiteX20" fmla="*/ 958692 w 995839"/>
                <a:gd name="connsiteY20" fmla="*/ 256699 h 973454"/>
                <a:gd name="connsiteX21" fmla="*/ 961073 w 995839"/>
                <a:gd name="connsiteY21" fmla="*/ 253841 h 973454"/>
                <a:gd name="connsiteX22" fmla="*/ 967264 w 995839"/>
                <a:gd name="connsiteY22" fmla="*/ 248126 h 973454"/>
                <a:gd name="connsiteX23" fmla="*/ 966311 w 995839"/>
                <a:gd name="connsiteY23" fmla="*/ 245745 h 973454"/>
                <a:gd name="connsiteX24" fmla="*/ 963930 w 995839"/>
                <a:gd name="connsiteY24" fmla="*/ 240982 h 973454"/>
                <a:gd name="connsiteX25" fmla="*/ 963454 w 995839"/>
                <a:gd name="connsiteY25" fmla="*/ 238601 h 973454"/>
                <a:gd name="connsiteX26" fmla="*/ 962502 w 995839"/>
                <a:gd name="connsiteY26" fmla="*/ 237649 h 973454"/>
                <a:gd name="connsiteX27" fmla="*/ 959644 w 995839"/>
                <a:gd name="connsiteY27" fmla="*/ 238601 h 973454"/>
                <a:gd name="connsiteX28" fmla="*/ 953453 w 995839"/>
                <a:gd name="connsiteY28" fmla="*/ 242888 h 973454"/>
                <a:gd name="connsiteX29" fmla="*/ 952500 w 995839"/>
                <a:gd name="connsiteY29" fmla="*/ 242411 h 973454"/>
                <a:gd name="connsiteX30" fmla="*/ 952500 w 995839"/>
                <a:gd name="connsiteY30" fmla="*/ 240982 h 973454"/>
                <a:gd name="connsiteX31" fmla="*/ 952024 w 995839"/>
                <a:gd name="connsiteY31" fmla="*/ 236696 h 973454"/>
                <a:gd name="connsiteX32" fmla="*/ 953929 w 995839"/>
                <a:gd name="connsiteY32" fmla="*/ 235267 h 973454"/>
                <a:gd name="connsiteX33" fmla="*/ 956786 w 995839"/>
                <a:gd name="connsiteY33" fmla="*/ 233839 h 973454"/>
                <a:gd name="connsiteX34" fmla="*/ 959168 w 995839"/>
                <a:gd name="connsiteY34" fmla="*/ 231934 h 973454"/>
                <a:gd name="connsiteX35" fmla="*/ 959644 w 995839"/>
                <a:gd name="connsiteY35" fmla="*/ 230505 h 973454"/>
                <a:gd name="connsiteX36" fmla="*/ 959168 w 995839"/>
                <a:gd name="connsiteY36" fmla="*/ 230029 h 973454"/>
                <a:gd name="connsiteX37" fmla="*/ 955834 w 995839"/>
                <a:gd name="connsiteY37" fmla="*/ 230505 h 973454"/>
                <a:gd name="connsiteX38" fmla="*/ 954405 w 995839"/>
                <a:gd name="connsiteY38" fmla="*/ 229553 h 973454"/>
                <a:gd name="connsiteX39" fmla="*/ 952024 w 995839"/>
                <a:gd name="connsiteY39" fmla="*/ 225742 h 973454"/>
                <a:gd name="connsiteX40" fmla="*/ 950595 w 995839"/>
                <a:gd name="connsiteY40" fmla="*/ 224314 h 973454"/>
                <a:gd name="connsiteX41" fmla="*/ 949167 w 995839"/>
                <a:gd name="connsiteY41" fmla="*/ 223361 h 973454"/>
                <a:gd name="connsiteX42" fmla="*/ 943928 w 995839"/>
                <a:gd name="connsiteY42" fmla="*/ 225266 h 973454"/>
                <a:gd name="connsiteX43" fmla="*/ 938213 w 995839"/>
                <a:gd name="connsiteY43" fmla="*/ 228124 h 973454"/>
                <a:gd name="connsiteX44" fmla="*/ 931545 w 995839"/>
                <a:gd name="connsiteY44" fmla="*/ 231934 h 973454"/>
                <a:gd name="connsiteX45" fmla="*/ 931545 w 995839"/>
                <a:gd name="connsiteY45" fmla="*/ 233839 h 973454"/>
                <a:gd name="connsiteX46" fmla="*/ 930593 w 995839"/>
                <a:gd name="connsiteY46" fmla="*/ 234315 h 973454"/>
                <a:gd name="connsiteX47" fmla="*/ 929164 w 995839"/>
                <a:gd name="connsiteY47" fmla="*/ 235744 h 973454"/>
                <a:gd name="connsiteX48" fmla="*/ 927735 w 995839"/>
                <a:gd name="connsiteY48" fmla="*/ 237649 h 973454"/>
                <a:gd name="connsiteX49" fmla="*/ 926783 w 995839"/>
                <a:gd name="connsiteY49" fmla="*/ 238125 h 973454"/>
                <a:gd name="connsiteX50" fmla="*/ 925354 w 995839"/>
                <a:gd name="connsiteY50" fmla="*/ 238125 h 973454"/>
                <a:gd name="connsiteX51" fmla="*/ 922973 w 995839"/>
                <a:gd name="connsiteY51" fmla="*/ 237649 h 973454"/>
                <a:gd name="connsiteX52" fmla="*/ 918210 w 995839"/>
                <a:gd name="connsiteY52" fmla="*/ 235744 h 973454"/>
                <a:gd name="connsiteX53" fmla="*/ 913448 w 995839"/>
                <a:gd name="connsiteY53" fmla="*/ 234315 h 973454"/>
                <a:gd name="connsiteX54" fmla="*/ 912495 w 995839"/>
                <a:gd name="connsiteY54" fmla="*/ 234315 h 973454"/>
                <a:gd name="connsiteX55" fmla="*/ 905828 w 995839"/>
                <a:gd name="connsiteY55" fmla="*/ 233363 h 973454"/>
                <a:gd name="connsiteX56" fmla="*/ 905828 w 995839"/>
                <a:gd name="connsiteY56" fmla="*/ 232410 h 973454"/>
                <a:gd name="connsiteX57" fmla="*/ 904875 w 995839"/>
                <a:gd name="connsiteY57" fmla="*/ 230505 h 973454"/>
                <a:gd name="connsiteX58" fmla="*/ 902970 w 995839"/>
                <a:gd name="connsiteY58" fmla="*/ 229076 h 973454"/>
                <a:gd name="connsiteX59" fmla="*/ 901065 w 995839"/>
                <a:gd name="connsiteY59" fmla="*/ 228600 h 973454"/>
                <a:gd name="connsiteX60" fmla="*/ 895827 w 995839"/>
                <a:gd name="connsiteY60" fmla="*/ 231934 h 973454"/>
                <a:gd name="connsiteX61" fmla="*/ 890111 w 995839"/>
                <a:gd name="connsiteY61" fmla="*/ 234791 h 973454"/>
                <a:gd name="connsiteX62" fmla="*/ 886778 w 995839"/>
                <a:gd name="connsiteY62" fmla="*/ 238125 h 973454"/>
                <a:gd name="connsiteX63" fmla="*/ 883920 w 995839"/>
                <a:gd name="connsiteY63" fmla="*/ 240982 h 973454"/>
                <a:gd name="connsiteX64" fmla="*/ 880586 w 995839"/>
                <a:gd name="connsiteY64" fmla="*/ 241459 h 973454"/>
                <a:gd name="connsiteX65" fmla="*/ 880586 w 995839"/>
                <a:gd name="connsiteY65" fmla="*/ 243364 h 973454"/>
                <a:gd name="connsiteX66" fmla="*/ 879158 w 995839"/>
                <a:gd name="connsiteY66" fmla="*/ 245269 h 973454"/>
                <a:gd name="connsiteX67" fmla="*/ 876777 w 995839"/>
                <a:gd name="connsiteY67" fmla="*/ 247174 h 973454"/>
                <a:gd name="connsiteX68" fmla="*/ 872014 w 995839"/>
                <a:gd name="connsiteY68" fmla="*/ 250031 h 973454"/>
                <a:gd name="connsiteX69" fmla="*/ 868680 w 995839"/>
                <a:gd name="connsiteY69" fmla="*/ 251460 h 973454"/>
                <a:gd name="connsiteX70" fmla="*/ 858203 w 995839"/>
                <a:gd name="connsiteY70" fmla="*/ 252889 h 973454"/>
                <a:gd name="connsiteX71" fmla="*/ 854393 w 995839"/>
                <a:gd name="connsiteY71" fmla="*/ 253841 h 973454"/>
                <a:gd name="connsiteX72" fmla="*/ 852964 w 995839"/>
                <a:gd name="connsiteY72" fmla="*/ 255270 h 973454"/>
                <a:gd name="connsiteX73" fmla="*/ 851535 w 995839"/>
                <a:gd name="connsiteY73" fmla="*/ 259080 h 973454"/>
                <a:gd name="connsiteX74" fmla="*/ 850106 w 995839"/>
                <a:gd name="connsiteY74" fmla="*/ 262414 h 973454"/>
                <a:gd name="connsiteX75" fmla="*/ 847249 w 995839"/>
                <a:gd name="connsiteY75" fmla="*/ 265271 h 973454"/>
                <a:gd name="connsiteX76" fmla="*/ 842010 w 995839"/>
                <a:gd name="connsiteY76" fmla="*/ 269081 h 973454"/>
                <a:gd name="connsiteX77" fmla="*/ 835819 w 995839"/>
                <a:gd name="connsiteY77" fmla="*/ 271939 h 973454"/>
                <a:gd name="connsiteX78" fmla="*/ 833914 w 995839"/>
                <a:gd name="connsiteY78" fmla="*/ 273844 h 973454"/>
                <a:gd name="connsiteX79" fmla="*/ 833438 w 995839"/>
                <a:gd name="connsiteY79" fmla="*/ 274796 h 973454"/>
                <a:gd name="connsiteX80" fmla="*/ 834390 w 995839"/>
                <a:gd name="connsiteY80" fmla="*/ 275272 h 973454"/>
                <a:gd name="connsiteX81" fmla="*/ 835343 w 995839"/>
                <a:gd name="connsiteY81" fmla="*/ 276225 h 973454"/>
                <a:gd name="connsiteX82" fmla="*/ 835343 w 995839"/>
                <a:gd name="connsiteY82" fmla="*/ 277654 h 973454"/>
                <a:gd name="connsiteX83" fmla="*/ 834390 w 995839"/>
                <a:gd name="connsiteY83" fmla="*/ 279082 h 973454"/>
                <a:gd name="connsiteX84" fmla="*/ 830580 w 995839"/>
                <a:gd name="connsiteY84" fmla="*/ 281464 h 973454"/>
                <a:gd name="connsiteX85" fmla="*/ 828199 w 995839"/>
                <a:gd name="connsiteY85" fmla="*/ 282892 h 973454"/>
                <a:gd name="connsiteX86" fmla="*/ 825818 w 995839"/>
                <a:gd name="connsiteY86" fmla="*/ 283845 h 973454"/>
                <a:gd name="connsiteX87" fmla="*/ 823436 w 995839"/>
                <a:gd name="connsiteY87" fmla="*/ 283845 h 973454"/>
                <a:gd name="connsiteX88" fmla="*/ 821055 w 995839"/>
                <a:gd name="connsiteY88" fmla="*/ 283369 h 973454"/>
                <a:gd name="connsiteX89" fmla="*/ 820579 w 995839"/>
                <a:gd name="connsiteY89" fmla="*/ 282892 h 973454"/>
                <a:gd name="connsiteX90" fmla="*/ 819627 w 995839"/>
                <a:gd name="connsiteY90" fmla="*/ 283369 h 973454"/>
                <a:gd name="connsiteX91" fmla="*/ 817245 w 995839"/>
                <a:gd name="connsiteY91" fmla="*/ 283845 h 973454"/>
                <a:gd name="connsiteX92" fmla="*/ 815340 w 995839"/>
                <a:gd name="connsiteY92" fmla="*/ 283845 h 973454"/>
                <a:gd name="connsiteX93" fmla="*/ 811054 w 995839"/>
                <a:gd name="connsiteY93" fmla="*/ 286703 h 973454"/>
                <a:gd name="connsiteX94" fmla="*/ 808673 w 995839"/>
                <a:gd name="connsiteY94" fmla="*/ 286703 h 973454"/>
                <a:gd name="connsiteX95" fmla="*/ 805815 w 995839"/>
                <a:gd name="connsiteY95" fmla="*/ 286226 h 973454"/>
                <a:gd name="connsiteX96" fmla="*/ 802005 w 995839"/>
                <a:gd name="connsiteY96" fmla="*/ 285750 h 973454"/>
                <a:gd name="connsiteX97" fmla="*/ 799148 w 995839"/>
                <a:gd name="connsiteY97" fmla="*/ 285750 h 973454"/>
                <a:gd name="connsiteX98" fmla="*/ 799148 w 995839"/>
                <a:gd name="connsiteY98" fmla="*/ 286703 h 973454"/>
                <a:gd name="connsiteX99" fmla="*/ 798195 w 995839"/>
                <a:gd name="connsiteY99" fmla="*/ 289084 h 973454"/>
                <a:gd name="connsiteX100" fmla="*/ 797719 w 995839"/>
                <a:gd name="connsiteY100" fmla="*/ 291465 h 973454"/>
                <a:gd name="connsiteX101" fmla="*/ 798195 w 995839"/>
                <a:gd name="connsiteY101" fmla="*/ 293370 h 973454"/>
                <a:gd name="connsiteX102" fmla="*/ 800577 w 995839"/>
                <a:gd name="connsiteY102" fmla="*/ 295751 h 973454"/>
                <a:gd name="connsiteX103" fmla="*/ 803434 w 995839"/>
                <a:gd name="connsiteY103" fmla="*/ 297656 h 973454"/>
                <a:gd name="connsiteX104" fmla="*/ 807244 w 995839"/>
                <a:gd name="connsiteY104" fmla="*/ 297656 h 973454"/>
                <a:gd name="connsiteX105" fmla="*/ 810578 w 995839"/>
                <a:gd name="connsiteY105" fmla="*/ 297180 h 973454"/>
                <a:gd name="connsiteX106" fmla="*/ 812006 w 995839"/>
                <a:gd name="connsiteY106" fmla="*/ 297656 h 973454"/>
                <a:gd name="connsiteX107" fmla="*/ 813911 w 995839"/>
                <a:gd name="connsiteY107" fmla="*/ 300990 h 973454"/>
                <a:gd name="connsiteX108" fmla="*/ 815340 w 995839"/>
                <a:gd name="connsiteY108" fmla="*/ 303847 h 973454"/>
                <a:gd name="connsiteX109" fmla="*/ 813435 w 995839"/>
                <a:gd name="connsiteY109" fmla="*/ 306705 h 973454"/>
                <a:gd name="connsiteX110" fmla="*/ 812483 w 995839"/>
                <a:gd name="connsiteY110" fmla="*/ 309086 h 973454"/>
                <a:gd name="connsiteX111" fmla="*/ 812006 w 995839"/>
                <a:gd name="connsiteY111" fmla="*/ 310991 h 973454"/>
                <a:gd name="connsiteX112" fmla="*/ 812006 w 995839"/>
                <a:gd name="connsiteY112" fmla="*/ 311944 h 973454"/>
                <a:gd name="connsiteX113" fmla="*/ 812959 w 995839"/>
                <a:gd name="connsiteY113" fmla="*/ 313372 h 973454"/>
                <a:gd name="connsiteX114" fmla="*/ 814388 w 995839"/>
                <a:gd name="connsiteY114" fmla="*/ 315754 h 973454"/>
                <a:gd name="connsiteX115" fmla="*/ 814388 w 995839"/>
                <a:gd name="connsiteY115" fmla="*/ 318135 h 973454"/>
                <a:gd name="connsiteX116" fmla="*/ 813435 w 995839"/>
                <a:gd name="connsiteY116" fmla="*/ 319564 h 973454"/>
                <a:gd name="connsiteX117" fmla="*/ 811530 w 995839"/>
                <a:gd name="connsiteY117" fmla="*/ 320516 h 973454"/>
                <a:gd name="connsiteX118" fmla="*/ 809625 w 995839"/>
                <a:gd name="connsiteY118" fmla="*/ 320516 h 973454"/>
                <a:gd name="connsiteX119" fmla="*/ 808197 w 995839"/>
                <a:gd name="connsiteY119" fmla="*/ 320516 h 973454"/>
                <a:gd name="connsiteX120" fmla="*/ 806292 w 995839"/>
                <a:gd name="connsiteY120" fmla="*/ 320992 h 973454"/>
                <a:gd name="connsiteX121" fmla="*/ 803434 w 995839"/>
                <a:gd name="connsiteY121" fmla="*/ 321945 h 973454"/>
                <a:gd name="connsiteX122" fmla="*/ 800577 w 995839"/>
                <a:gd name="connsiteY122" fmla="*/ 322897 h 973454"/>
                <a:gd name="connsiteX123" fmla="*/ 795338 w 995839"/>
                <a:gd name="connsiteY123" fmla="*/ 322897 h 973454"/>
                <a:gd name="connsiteX124" fmla="*/ 793433 w 995839"/>
                <a:gd name="connsiteY124" fmla="*/ 320516 h 973454"/>
                <a:gd name="connsiteX125" fmla="*/ 792480 w 995839"/>
                <a:gd name="connsiteY125" fmla="*/ 320516 h 973454"/>
                <a:gd name="connsiteX126" fmla="*/ 787718 w 995839"/>
                <a:gd name="connsiteY126" fmla="*/ 323374 h 973454"/>
                <a:gd name="connsiteX127" fmla="*/ 782479 w 995839"/>
                <a:gd name="connsiteY127" fmla="*/ 322897 h 973454"/>
                <a:gd name="connsiteX128" fmla="*/ 772954 w 995839"/>
                <a:gd name="connsiteY128" fmla="*/ 323850 h 973454"/>
                <a:gd name="connsiteX129" fmla="*/ 769144 w 995839"/>
                <a:gd name="connsiteY129" fmla="*/ 323850 h 973454"/>
                <a:gd name="connsiteX130" fmla="*/ 764858 w 995839"/>
                <a:gd name="connsiteY130" fmla="*/ 323374 h 973454"/>
                <a:gd name="connsiteX131" fmla="*/ 762953 w 995839"/>
                <a:gd name="connsiteY131" fmla="*/ 322897 h 973454"/>
                <a:gd name="connsiteX132" fmla="*/ 759143 w 995839"/>
                <a:gd name="connsiteY132" fmla="*/ 320992 h 973454"/>
                <a:gd name="connsiteX133" fmla="*/ 755809 w 995839"/>
                <a:gd name="connsiteY133" fmla="*/ 319564 h 973454"/>
                <a:gd name="connsiteX134" fmla="*/ 752475 w 995839"/>
                <a:gd name="connsiteY134" fmla="*/ 320992 h 973454"/>
                <a:gd name="connsiteX135" fmla="*/ 751047 w 995839"/>
                <a:gd name="connsiteY135" fmla="*/ 321469 h 973454"/>
                <a:gd name="connsiteX136" fmla="*/ 748189 w 995839"/>
                <a:gd name="connsiteY136" fmla="*/ 324803 h 973454"/>
                <a:gd name="connsiteX137" fmla="*/ 741998 w 995839"/>
                <a:gd name="connsiteY137" fmla="*/ 325755 h 973454"/>
                <a:gd name="connsiteX138" fmla="*/ 735806 w 995839"/>
                <a:gd name="connsiteY138" fmla="*/ 326707 h 973454"/>
                <a:gd name="connsiteX139" fmla="*/ 733902 w 995839"/>
                <a:gd name="connsiteY139" fmla="*/ 326231 h 973454"/>
                <a:gd name="connsiteX140" fmla="*/ 730568 w 995839"/>
                <a:gd name="connsiteY140" fmla="*/ 326231 h 973454"/>
                <a:gd name="connsiteX141" fmla="*/ 730568 w 995839"/>
                <a:gd name="connsiteY141" fmla="*/ 325279 h 973454"/>
                <a:gd name="connsiteX142" fmla="*/ 730568 w 995839"/>
                <a:gd name="connsiteY142" fmla="*/ 324326 h 973454"/>
                <a:gd name="connsiteX143" fmla="*/ 729615 w 995839"/>
                <a:gd name="connsiteY143" fmla="*/ 323850 h 973454"/>
                <a:gd name="connsiteX144" fmla="*/ 728186 w 995839"/>
                <a:gd name="connsiteY144" fmla="*/ 323374 h 973454"/>
                <a:gd name="connsiteX145" fmla="*/ 725805 w 995839"/>
                <a:gd name="connsiteY145" fmla="*/ 322897 h 973454"/>
                <a:gd name="connsiteX146" fmla="*/ 722948 w 995839"/>
                <a:gd name="connsiteY146" fmla="*/ 321945 h 973454"/>
                <a:gd name="connsiteX147" fmla="*/ 721043 w 995839"/>
                <a:gd name="connsiteY147" fmla="*/ 320992 h 973454"/>
                <a:gd name="connsiteX148" fmla="*/ 714852 w 995839"/>
                <a:gd name="connsiteY148" fmla="*/ 321945 h 973454"/>
                <a:gd name="connsiteX149" fmla="*/ 711042 w 995839"/>
                <a:gd name="connsiteY149" fmla="*/ 320040 h 973454"/>
                <a:gd name="connsiteX150" fmla="*/ 706755 w 995839"/>
                <a:gd name="connsiteY150" fmla="*/ 317659 h 973454"/>
                <a:gd name="connsiteX151" fmla="*/ 704850 w 995839"/>
                <a:gd name="connsiteY151" fmla="*/ 316706 h 973454"/>
                <a:gd name="connsiteX152" fmla="*/ 703898 w 995839"/>
                <a:gd name="connsiteY152" fmla="*/ 312896 h 973454"/>
                <a:gd name="connsiteX153" fmla="*/ 702945 w 995839"/>
                <a:gd name="connsiteY153" fmla="*/ 311467 h 973454"/>
                <a:gd name="connsiteX154" fmla="*/ 701517 w 995839"/>
                <a:gd name="connsiteY154" fmla="*/ 310039 h 973454"/>
                <a:gd name="connsiteX155" fmla="*/ 700564 w 995839"/>
                <a:gd name="connsiteY155" fmla="*/ 308610 h 973454"/>
                <a:gd name="connsiteX156" fmla="*/ 701517 w 995839"/>
                <a:gd name="connsiteY156" fmla="*/ 307181 h 973454"/>
                <a:gd name="connsiteX157" fmla="*/ 705803 w 995839"/>
                <a:gd name="connsiteY157" fmla="*/ 304324 h 973454"/>
                <a:gd name="connsiteX158" fmla="*/ 706279 w 995839"/>
                <a:gd name="connsiteY158" fmla="*/ 303847 h 973454"/>
                <a:gd name="connsiteX159" fmla="*/ 704374 w 995839"/>
                <a:gd name="connsiteY159" fmla="*/ 301942 h 973454"/>
                <a:gd name="connsiteX160" fmla="*/ 701993 w 995839"/>
                <a:gd name="connsiteY160" fmla="*/ 299561 h 973454"/>
                <a:gd name="connsiteX161" fmla="*/ 701517 w 995839"/>
                <a:gd name="connsiteY161" fmla="*/ 296228 h 973454"/>
                <a:gd name="connsiteX162" fmla="*/ 704374 w 995839"/>
                <a:gd name="connsiteY162" fmla="*/ 287179 h 973454"/>
                <a:gd name="connsiteX163" fmla="*/ 704850 w 995839"/>
                <a:gd name="connsiteY163" fmla="*/ 283369 h 973454"/>
                <a:gd name="connsiteX164" fmla="*/ 704374 w 995839"/>
                <a:gd name="connsiteY164" fmla="*/ 281940 h 973454"/>
                <a:gd name="connsiteX165" fmla="*/ 703422 w 995839"/>
                <a:gd name="connsiteY165" fmla="*/ 278130 h 973454"/>
                <a:gd name="connsiteX166" fmla="*/ 701993 w 995839"/>
                <a:gd name="connsiteY166" fmla="*/ 276701 h 973454"/>
                <a:gd name="connsiteX167" fmla="*/ 697230 w 995839"/>
                <a:gd name="connsiteY167" fmla="*/ 274796 h 973454"/>
                <a:gd name="connsiteX168" fmla="*/ 695802 w 995839"/>
                <a:gd name="connsiteY168" fmla="*/ 274796 h 973454"/>
                <a:gd name="connsiteX169" fmla="*/ 694373 w 995839"/>
                <a:gd name="connsiteY169" fmla="*/ 276225 h 973454"/>
                <a:gd name="connsiteX170" fmla="*/ 692944 w 995839"/>
                <a:gd name="connsiteY170" fmla="*/ 277178 h 973454"/>
                <a:gd name="connsiteX171" fmla="*/ 691039 w 995839"/>
                <a:gd name="connsiteY171" fmla="*/ 278130 h 973454"/>
                <a:gd name="connsiteX172" fmla="*/ 685800 w 995839"/>
                <a:gd name="connsiteY172" fmla="*/ 279559 h 973454"/>
                <a:gd name="connsiteX173" fmla="*/ 681038 w 995839"/>
                <a:gd name="connsiteY173" fmla="*/ 280511 h 973454"/>
                <a:gd name="connsiteX174" fmla="*/ 680085 w 995839"/>
                <a:gd name="connsiteY174" fmla="*/ 280988 h 973454"/>
                <a:gd name="connsiteX175" fmla="*/ 679609 w 995839"/>
                <a:gd name="connsiteY175" fmla="*/ 281940 h 973454"/>
                <a:gd name="connsiteX176" fmla="*/ 680085 w 995839"/>
                <a:gd name="connsiteY176" fmla="*/ 283369 h 973454"/>
                <a:gd name="connsiteX177" fmla="*/ 681514 w 995839"/>
                <a:gd name="connsiteY177" fmla="*/ 284321 h 973454"/>
                <a:gd name="connsiteX178" fmla="*/ 681514 w 995839"/>
                <a:gd name="connsiteY178" fmla="*/ 285750 h 973454"/>
                <a:gd name="connsiteX179" fmla="*/ 681038 w 995839"/>
                <a:gd name="connsiteY179" fmla="*/ 287655 h 973454"/>
                <a:gd name="connsiteX180" fmla="*/ 679609 w 995839"/>
                <a:gd name="connsiteY180" fmla="*/ 291465 h 973454"/>
                <a:gd name="connsiteX181" fmla="*/ 678180 w 995839"/>
                <a:gd name="connsiteY181" fmla="*/ 294322 h 973454"/>
                <a:gd name="connsiteX182" fmla="*/ 676752 w 995839"/>
                <a:gd name="connsiteY182" fmla="*/ 300038 h 973454"/>
                <a:gd name="connsiteX183" fmla="*/ 675323 w 995839"/>
                <a:gd name="connsiteY183" fmla="*/ 310039 h 973454"/>
                <a:gd name="connsiteX184" fmla="*/ 675799 w 995839"/>
                <a:gd name="connsiteY184" fmla="*/ 311944 h 973454"/>
                <a:gd name="connsiteX185" fmla="*/ 679609 w 995839"/>
                <a:gd name="connsiteY185" fmla="*/ 317659 h 973454"/>
                <a:gd name="connsiteX186" fmla="*/ 681038 w 995839"/>
                <a:gd name="connsiteY186" fmla="*/ 321945 h 973454"/>
                <a:gd name="connsiteX187" fmla="*/ 681038 w 995839"/>
                <a:gd name="connsiteY187" fmla="*/ 324803 h 973454"/>
                <a:gd name="connsiteX188" fmla="*/ 679133 w 995839"/>
                <a:gd name="connsiteY188" fmla="*/ 329565 h 973454"/>
                <a:gd name="connsiteX189" fmla="*/ 677228 w 995839"/>
                <a:gd name="connsiteY189" fmla="*/ 335280 h 973454"/>
                <a:gd name="connsiteX190" fmla="*/ 676275 w 995839"/>
                <a:gd name="connsiteY190" fmla="*/ 336709 h 973454"/>
                <a:gd name="connsiteX191" fmla="*/ 675323 w 995839"/>
                <a:gd name="connsiteY191" fmla="*/ 337185 h 973454"/>
                <a:gd name="connsiteX192" fmla="*/ 670560 w 995839"/>
                <a:gd name="connsiteY192" fmla="*/ 335280 h 973454"/>
                <a:gd name="connsiteX193" fmla="*/ 667227 w 995839"/>
                <a:gd name="connsiteY193" fmla="*/ 335756 h 973454"/>
                <a:gd name="connsiteX194" fmla="*/ 663417 w 995839"/>
                <a:gd name="connsiteY194" fmla="*/ 336709 h 973454"/>
                <a:gd name="connsiteX195" fmla="*/ 659130 w 995839"/>
                <a:gd name="connsiteY195" fmla="*/ 336709 h 973454"/>
                <a:gd name="connsiteX196" fmla="*/ 655797 w 995839"/>
                <a:gd name="connsiteY196" fmla="*/ 336232 h 973454"/>
                <a:gd name="connsiteX197" fmla="*/ 651510 w 995839"/>
                <a:gd name="connsiteY197" fmla="*/ 338614 h 973454"/>
                <a:gd name="connsiteX198" fmla="*/ 647224 w 995839"/>
                <a:gd name="connsiteY198" fmla="*/ 337185 h 973454"/>
                <a:gd name="connsiteX199" fmla="*/ 644367 w 995839"/>
                <a:gd name="connsiteY199" fmla="*/ 335756 h 973454"/>
                <a:gd name="connsiteX200" fmla="*/ 642461 w 995839"/>
                <a:gd name="connsiteY200" fmla="*/ 331946 h 973454"/>
                <a:gd name="connsiteX201" fmla="*/ 641509 w 995839"/>
                <a:gd name="connsiteY201" fmla="*/ 331470 h 973454"/>
                <a:gd name="connsiteX202" fmla="*/ 632936 w 995839"/>
                <a:gd name="connsiteY202" fmla="*/ 335756 h 973454"/>
                <a:gd name="connsiteX203" fmla="*/ 631031 w 995839"/>
                <a:gd name="connsiteY203" fmla="*/ 336232 h 973454"/>
                <a:gd name="connsiteX204" fmla="*/ 625793 w 995839"/>
                <a:gd name="connsiteY204" fmla="*/ 333851 h 973454"/>
                <a:gd name="connsiteX205" fmla="*/ 621506 w 995839"/>
                <a:gd name="connsiteY205" fmla="*/ 331470 h 973454"/>
                <a:gd name="connsiteX206" fmla="*/ 620078 w 995839"/>
                <a:gd name="connsiteY206" fmla="*/ 330994 h 973454"/>
                <a:gd name="connsiteX207" fmla="*/ 615792 w 995839"/>
                <a:gd name="connsiteY207" fmla="*/ 330041 h 973454"/>
                <a:gd name="connsiteX208" fmla="*/ 611981 w 995839"/>
                <a:gd name="connsiteY208" fmla="*/ 329565 h 973454"/>
                <a:gd name="connsiteX209" fmla="*/ 607695 w 995839"/>
                <a:gd name="connsiteY209" fmla="*/ 328136 h 973454"/>
                <a:gd name="connsiteX210" fmla="*/ 602456 w 995839"/>
                <a:gd name="connsiteY210" fmla="*/ 330041 h 973454"/>
                <a:gd name="connsiteX211" fmla="*/ 600552 w 995839"/>
                <a:gd name="connsiteY211" fmla="*/ 330041 h 973454"/>
                <a:gd name="connsiteX212" fmla="*/ 598647 w 995839"/>
                <a:gd name="connsiteY212" fmla="*/ 328613 h 973454"/>
                <a:gd name="connsiteX213" fmla="*/ 597694 w 995839"/>
                <a:gd name="connsiteY213" fmla="*/ 325755 h 973454"/>
                <a:gd name="connsiteX214" fmla="*/ 597218 w 995839"/>
                <a:gd name="connsiteY214" fmla="*/ 323374 h 973454"/>
                <a:gd name="connsiteX215" fmla="*/ 595313 w 995839"/>
                <a:gd name="connsiteY215" fmla="*/ 321469 h 973454"/>
                <a:gd name="connsiteX216" fmla="*/ 592455 w 995839"/>
                <a:gd name="connsiteY216" fmla="*/ 320992 h 973454"/>
                <a:gd name="connsiteX217" fmla="*/ 588645 w 995839"/>
                <a:gd name="connsiteY217" fmla="*/ 322421 h 973454"/>
                <a:gd name="connsiteX218" fmla="*/ 582930 w 995839"/>
                <a:gd name="connsiteY218" fmla="*/ 324326 h 973454"/>
                <a:gd name="connsiteX219" fmla="*/ 581025 w 995839"/>
                <a:gd name="connsiteY219" fmla="*/ 323850 h 973454"/>
                <a:gd name="connsiteX220" fmla="*/ 579597 w 995839"/>
                <a:gd name="connsiteY220" fmla="*/ 323374 h 973454"/>
                <a:gd name="connsiteX221" fmla="*/ 579120 w 995839"/>
                <a:gd name="connsiteY221" fmla="*/ 322897 h 973454"/>
                <a:gd name="connsiteX222" fmla="*/ 578168 w 995839"/>
                <a:gd name="connsiteY222" fmla="*/ 320516 h 973454"/>
                <a:gd name="connsiteX223" fmla="*/ 577215 w 995839"/>
                <a:gd name="connsiteY223" fmla="*/ 320040 h 973454"/>
                <a:gd name="connsiteX224" fmla="*/ 575786 w 995839"/>
                <a:gd name="connsiteY224" fmla="*/ 320040 h 973454"/>
                <a:gd name="connsiteX225" fmla="*/ 573405 w 995839"/>
                <a:gd name="connsiteY225" fmla="*/ 319564 h 973454"/>
                <a:gd name="connsiteX226" fmla="*/ 570548 w 995839"/>
                <a:gd name="connsiteY226" fmla="*/ 317659 h 973454"/>
                <a:gd name="connsiteX227" fmla="*/ 561975 w 995839"/>
                <a:gd name="connsiteY227" fmla="*/ 313372 h 973454"/>
                <a:gd name="connsiteX228" fmla="*/ 561023 w 995839"/>
                <a:gd name="connsiteY228" fmla="*/ 311467 h 973454"/>
                <a:gd name="connsiteX229" fmla="*/ 561023 w 995839"/>
                <a:gd name="connsiteY229" fmla="*/ 307181 h 973454"/>
                <a:gd name="connsiteX230" fmla="*/ 560547 w 995839"/>
                <a:gd name="connsiteY230" fmla="*/ 305276 h 973454"/>
                <a:gd name="connsiteX231" fmla="*/ 559594 w 995839"/>
                <a:gd name="connsiteY231" fmla="*/ 303371 h 973454"/>
                <a:gd name="connsiteX232" fmla="*/ 555308 w 995839"/>
                <a:gd name="connsiteY232" fmla="*/ 301466 h 973454"/>
                <a:gd name="connsiteX233" fmla="*/ 546735 w 995839"/>
                <a:gd name="connsiteY233" fmla="*/ 298609 h 973454"/>
                <a:gd name="connsiteX234" fmla="*/ 541973 w 995839"/>
                <a:gd name="connsiteY234" fmla="*/ 296228 h 973454"/>
                <a:gd name="connsiteX235" fmla="*/ 539592 w 995839"/>
                <a:gd name="connsiteY235" fmla="*/ 297180 h 973454"/>
                <a:gd name="connsiteX236" fmla="*/ 535305 w 995839"/>
                <a:gd name="connsiteY236" fmla="*/ 298132 h 973454"/>
                <a:gd name="connsiteX237" fmla="*/ 532924 w 995839"/>
                <a:gd name="connsiteY237" fmla="*/ 300038 h 973454"/>
                <a:gd name="connsiteX238" fmla="*/ 530067 w 995839"/>
                <a:gd name="connsiteY238" fmla="*/ 299561 h 973454"/>
                <a:gd name="connsiteX239" fmla="*/ 523399 w 995839"/>
                <a:gd name="connsiteY239" fmla="*/ 297180 h 973454"/>
                <a:gd name="connsiteX240" fmla="*/ 520065 w 995839"/>
                <a:gd name="connsiteY240" fmla="*/ 296704 h 973454"/>
                <a:gd name="connsiteX241" fmla="*/ 517684 w 995839"/>
                <a:gd name="connsiteY241" fmla="*/ 297656 h 973454"/>
                <a:gd name="connsiteX242" fmla="*/ 517208 w 995839"/>
                <a:gd name="connsiteY242" fmla="*/ 299085 h 973454"/>
                <a:gd name="connsiteX243" fmla="*/ 514350 w 995839"/>
                <a:gd name="connsiteY243" fmla="*/ 300514 h 973454"/>
                <a:gd name="connsiteX244" fmla="*/ 511969 w 995839"/>
                <a:gd name="connsiteY244" fmla="*/ 299561 h 973454"/>
                <a:gd name="connsiteX245" fmla="*/ 506730 w 995839"/>
                <a:gd name="connsiteY245" fmla="*/ 298132 h 973454"/>
                <a:gd name="connsiteX246" fmla="*/ 502444 w 995839"/>
                <a:gd name="connsiteY246" fmla="*/ 297180 h 973454"/>
                <a:gd name="connsiteX247" fmla="*/ 495777 w 995839"/>
                <a:gd name="connsiteY247" fmla="*/ 295275 h 973454"/>
                <a:gd name="connsiteX248" fmla="*/ 494824 w 995839"/>
                <a:gd name="connsiteY248" fmla="*/ 292417 h 973454"/>
                <a:gd name="connsiteX249" fmla="*/ 493872 w 995839"/>
                <a:gd name="connsiteY249" fmla="*/ 289560 h 973454"/>
                <a:gd name="connsiteX250" fmla="*/ 492443 w 995839"/>
                <a:gd name="connsiteY250" fmla="*/ 289084 h 973454"/>
                <a:gd name="connsiteX251" fmla="*/ 486252 w 995839"/>
                <a:gd name="connsiteY251" fmla="*/ 289560 h 973454"/>
                <a:gd name="connsiteX252" fmla="*/ 480536 w 995839"/>
                <a:gd name="connsiteY252" fmla="*/ 286703 h 973454"/>
                <a:gd name="connsiteX253" fmla="*/ 474345 w 995839"/>
                <a:gd name="connsiteY253" fmla="*/ 282892 h 973454"/>
                <a:gd name="connsiteX254" fmla="*/ 471964 w 995839"/>
                <a:gd name="connsiteY254" fmla="*/ 281464 h 973454"/>
                <a:gd name="connsiteX255" fmla="*/ 470059 w 995839"/>
                <a:gd name="connsiteY255" fmla="*/ 280988 h 973454"/>
                <a:gd name="connsiteX256" fmla="*/ 468630 w 995839"/>
                <a:gd name="connsiteY256" fmla="*/ 281464 h 973454"/>
                <a:gd name="connsiteX257" fmla="*/ 467202 w 995839"/>
                <a:gd name="connsiteY257" fmla="*/ 282416 h 973454"/>
                <a:gd name="connsiteX258" fmla="*/ 465773 w 995839"/>
                <a:gd name="connsiteY258" fmla="*/ 282892 h 973454"/>
                <a:gd name="connsiteX259" fmla="*/ 462439 w 995839"/>
                <a:gd name="connsiteY259" fmla="*/ 280988 h 973454"/>
                <a:gd name="connsiteX260" fmla="*/ 458153 w 995839"/>
                <a:gd name="connsiteY260" fmla="*/ 278606 h 973454"/>
                <a:gd name="connsiteX261" fmla="*/ 452914 w 995839"/>
                <a:gd name="connsiteY261" fmla="*/ 275749 h 973454"/>
                <a:gd name="connsiteX262" fmla="*/ 446723 w 995839"/>
                <a:gd name="connsiteY262" fmla="*/ 271463 h 973454"/>
                <a:gd name="connsiteX263" fmla="*/ 444341 w 995839"/>
                <a:gd name="connsiteY263" fmla="*/ 269081 h 973454"/>
                <a:gd name="connsiteX264" fmla="*/ 443389 w 995839"/>
                <a:gd name="connsiteY264" fmla="*/ 267176 h 973454"/>
                <a:gd name="connsiteX265" fmla="*/ 441960 w 995839"/>
                <a:gd name="connsiteY265" fmla="*/ 265747 h 973454"/>
                <a:gd name="connsiteX266" fmla="*/ 436722 w 995839"/>
                <a:gd name="connsiteY266" fmla="*/ 262890 h 973454"/>
                <a:gd name="connsiteX267" fmla="*/ 432435 w 995839"/>
                <a:gd name="connsiteY267" fmla="*/ 260509 h 973454"/>
                <a:gd name="connsiteX268" fmla="*/ 427673 w 995839"/>
                <a:gd name="connsiteY268" fmla="*/ 258128 h 973454"/>
                <a:gd name="connsiteX269" fmla="*/ 426720 w 995839"/>
                <a:gd name="connsiteY269" fmla="*/ 257651 h 973454"/>
                <a:gd name="connsiteX270" fmla="*/ 424815 w 995839"/>
                <a:gd name="connsiteY270" fmla="*/ 256222 h 973454"/>
                <a:gd name="connsiteX271" fmla="*/ 421958 w 995839"/>
                <a:gd name="connsiteY271" fmla="*/ 254317 h 973454"/>
                <a:gd name="connsiteX272" fmla="*/ 419577 w 995839"/>
                <a:gd name="connsiteY272" fmla="*/ 253841 h 973454"/>
                <a:gd name="connsiteX273" fmla="*/ 418624 w 995839"/>
                <a:gd name="connsiteY273" fmla="*/ 254794 h 973454"/>
                <a:gd name="connsiteX274" fmla="*/ 418148 w 995839"/>
                <a:gd name="connsiteY274" fmla="*/ 255746 h 973454"/>
                <a:gd name="connsiteX275" fmla="*/ 416243 w 995839"/>
                <a:gd name="connsiteY275" fmla="*/ 255270 h 973454"/>
                <a:gd name="connsiteX276" fmla="*/ 412909 w 995839"/>
                <a:gd name="connsiteY276" fmla="*/ 253365 h 973454"/>
                <a:gd name="connsiteX277" fmla="*/ 409575 w 995839"/>
                <a:gd name="connsiteY277" fmla="*/ 251460 h 973454"/>
                <a:gd name="connsiteX278" fmla="*/ 407194 w 995839"/>
                <a:gd name="connsiteY278" fmla="*/ 249555 h 973454"/>
                <a:gd name="connsiteX279" fmla="*/ 404336 w 995839"/>
                <a:gd name="connsiteY279" fmla="*/ 247650 h 973454"/>
                <a:gd name="connsiteX280" fmla="*/ 403860 w 995839"/>
                <a:gd name="connsiteY280" fmla="*/ 246221 h 973454"/>
                <a:gd name="connsiteX281" fmla="*/ 404813 w 995839"/>
                <a:gd name="connsiteY281" fmla="*/ 241459 h 973454"/>
                <a:gd name="connsiteX282" fmla="*/ 406241 w 995839"/>
                <a:gd name="connsiteY282" fmla="*/ 237649 h 973454"/>
                <a:gd name="connsiteX283" fmla="*/ 407670 w 995839"/>
                <a:gd name="connsiteY283" fmla="*/ 236696 h 973454"/>
                <a:gd name="connsiteX284" fmla="*/ 410052 w 995839"/>
                <a:gd name="connsiteY284" fmla="*/ 234315 h 973454"/>
                <a:gd name="connsiteX285" fmla="*/ 411004 w 995839"/>
                <a:gd name="connsiteY285" fmla="*/ 230029 h 973454"/>
                <a:gd name="connsiteX286" fmla="*/ 411004 w 995839"/>
                <a:gd name="connsiteY286" fmla="*/ 226219 h 973454"/>
                <a:gd name="connsiteX287" fmla="*/ 412909 w 995839"/>
                <a:gd name="connsiteY287" fmla="*/ 220980 h 973454"/>
                <a:gd name="connsiteX288" fmla="*/ 415766 w 995839"/>
                <a:gd name="connsiteY288" fmla="*/ 215265 h 973454"/>
                <a:gd name="connsiteX289" fmla="*/ 421005 w 995839"/>
                <a:gd name="connsiteY289" fmla="*/ 209074 h 973454"/>
                <a:gd name="connsiteX290" fmla="*/ 423386 w 995839"/>
                <a:gd name="connsiteY290" fmla="*/ 207169 h 973454"/>
                <a:gd name="connsiteX291" fmla="*/ 425768 w 995839"/>
                <a:gd name="connsiteY291" fmla="*/ 205740 h 973454"/>
                <a:gd name="connsiteX292" fmla="*/ 430530 w 995839"/>
                <a:gd name="connsiteY292" fmla="*/ 200978 h 973454"/>
                <a:gd name="connsiteX293" fmla="*/ 431483 w 995839"/>
                <a:gd name="connsiteY293" fmla="*/ 200025 h 973454"/>
                <a:gd name="connsiteX294" fmla="*/ 433388 w 995839"/>
                <a:gd name="connsiteY294" fmla="*/ 199072 h 973454"/>
                <a:gd name="connsiteX295" fmla="*/ 435293 w 995839"/>
                <a:gd name="connsiteY295" fmla="*/ 198596 h 973454"/>
                <a:gd name="connsiteX296" fmla="*/ 436722 w 995839"/>
                <a:gd name="connsiteY296" fmla="*/ 199072 h 973454"/>
                <a:gd name="connsiteX297" fmla="*/ 435769 w 995839"/>
                <a:gd name="connsiteY297" fmla="*/ 196215 h 973454"/>
                <a:gd name="connsiteX298" fmla="*/ 431959 w 995839"/>
                <a:gd name="connsiteY298" fmla="*/ 194310 h 973454"/>
                <a:gd name="connsiteX299" fmla="*/ 427673 w 995839"/>
                <a:gd name="connsiteY299" fmla="*/ 191929 h 973454"/>
                <a:gd name="connsiteX300" fmla="*/ 425291 w 995839"/>
                <a:gd name="connsiteY300" fmla="*/ 190024 h 973454"/>
                <a:gd name="connsiteX301" fmla="*/ 422910 w 995839"/>
                <a:gd name="connsiteY301" fmla="*/ 188595 h 973454"/>
                <a:gd name="connsiteX302" fmla="*/ 420529 w 995839"/>
                <a:gd name="connsiteY302" fmla="*/ 188119 h 973454"/>
                <a:gd name="connsiteX303" fmla="*/ 416243 w 995839"/>
                <a:gd name="connsiteY303" fmla="*/ 186214 h 973454"/>
                <a:gd name="connsiteX304" fmla="*/ 411004 w 995839"/>
                <a:gd name="connsiteY304" fmla="*/ 184309 h 973454"/>
                <a:gd name="connsiteX305" fmla="*/ 408623 w 995839"/>
                <a:gd name="connsiteY305" fmla="*/ 183832 h 973454"/>
                <a:gd name="connsiteX306" fmla="*/ 408623 w 995839"/>
                <a:gd name="connsiteY306" fmla="*/ 182404 h 973454"/>
                <a:gd name="connsiteX307" fmla="*/ 409099 w 995839"/>
                <a:gd name="connsiteY307" fmla="*/ 179546 h 973454"/>
                <a:gd name="connsiteX308" fmla="*/ 408623 w 995839"/>
                <a:gd name="connsiteY308" fmla="*/ 176689 h 973454"/>
                <a:gd name="connsiteX309" fmla="*/ 407194 w 995839"/>
                <a:gd name="connsiteY309" fmla="*/ 175736 h 973454"/>
                <a:gd name="connsiteX310" fmla="*/ 404813 w 995839"/>
                <a:gd name="connsiteY310" fmla="*/ 176213 h 973454"/>
                <a:gd name="connsiteX311" fmla="*/ 399574 w 995839"/>
                <a:gd name="connsiteY311" fmla="*/ 172403 h 973454"/>
                <a:gd name="connsiteX312" fmla="*/ 399574 w 995839"/>
                <a:gd name="connsiteY312" fmla="*/ 172403 h 973454"/>
                <a:gd name="connsiteX313" fmla="*/ 399574 w 995839"/>
                <a:gd name="connsiteY313" fmla="*/ 172403 h 973454"/>
                <a:gd name="connsiteX314" fmla="*/ 399574 w 995839"/>
                <a:gd name="connsiteY314" fmla="*/ 172403 h 973454"/>
                <a:gd name="connsiteX315" fmla="*/ 398145 w 995839"/>
                <a:gd name="connsiteY315" fmla="*/ 171450 h 973454"/>
                <a:gd name="connsiteX316" fmla="*/ 395288 w 995839"/>
                <a:gd name="connsiteY316" fmla="*/ 170021 h 973454"/>
                <a:gd name="connsiteX317" fmla="*/ 391002 w 995839"/>
                <a:gd name="connsiteY317" fmla="*/ 170021 h 973454"/>
                <a:gd name="connsiteX318" fmla="*/ 387668 w 995839"/>
                <a:gd name="connsiteY318" fmla="*/ 170497 h 973454"/>
                <a:gd name="connsiteX319" fmla="*/ 385286 w 995839"/>
                <a:gd name="connsiteY319" fmla="*/ 169069 h 973454"/>
                <a:gd name="connsiteX320" fmla="*/ 381953 w 995839"/>
                <a:gd name="connsiteY320" fmla="*/ 166688 h 973454"/>
                <a:gd name="connsiteX321" fmla="*/ 381477 w 995839"/>
                <a:gd name="connsiteY321" fmla="*/ 166211 h 973454"/>
                <a:gd name="connsiteX322" fmla="*/ 381000 w 995839"/>
                <a:gd name="connsiteY322" fmla="*/ 165735 h 973454"/>
                <a:gd name="connsiteX323" fmla="*/ 380048 w 995839"/>
                <a:gd name="connsiteY323" fmla="*/ 165259 h 973454"/>
                <a:gd name="connsiteX324" fmla="*/ 376238 w 995839"/>
                <a:gd name="connsiteY324" fmla="*/ 160020 h 973454"/>
                <a:gd name="connsiteX325" fmla="*/ 371952 w 995839"/>
                <a:gd name="connsiteY325" fmla="*/ 153829 h 973454"/>
                <a:gd name="connsiteX326" fmla="*/ 369570 w 995839"/>
                <a:gd name="connsiteY326" fmla="*/ 152876 h 973454"/>
                <a:gd name="connsiteX327" fmla="*/ 368618 w 995839"/>
                <a:gd name="connsiteY327" fmla="*/ 153353 h 973454"/>
                <a:gd name="connsiteX328" fmla="*/ 367189 w 995839"/>
                <a:gd name="connsiteY328" fmla="*/ 156686 h 973454"/>
                <a:gd name="connsiteX329" fmla="*/ 366236 w 995839"/>
                <a:gd name="connsiteY329" fmla="*/ 156210 h 973454"/>
                <a:gd name="connsiteX330" fmla="*/ 364808 w 995839"/>
                <a:gd name="connsiteY330" fmla="*/ 156210 h 973454"/>
                <a:gd name="connsiteX331" fmla="*/ 362903 w 995839"/>
                <a:gd name="connsiteY331" fmla="*/ 157163 h 973454"/>
                <a:gd name="connsiteX332" fmla="*/ 360998 w 995839"/>
                <a:gd name="connsiteY332" fmla="*/ 157639 h 973454"/>
                <a:gd name="connsiteX333" fmla="*/ 360045 w 995839"/>
                <a:gd name="connsiteY333" fmla="*/ 157163 h 973454"/>
                <a:gd name="connsiteX334" fmla="*/ 359569 w 995839"/>
                <a:gd name="connsiteY334" fmla="*/ 156210 h 973454"/>
                <a:gd name="connsiteX335" fmla="*/ 360045 w 995839"/>
                <a:gd name="connsiteY335" fmla="*/ 151924 h 973454"/>
                <a:gd name="connsiteX336" fmla="*/ 359093 w 995839"/>
                <a:gd name="connsiteY336" fmla="*/ 150495 h 973454"/>
                <a:gd name="connsiteX337" fmla="*/ 360045 w 995839"/>
                <a:gd name="connsiteY337" fmla="*/ 147638 h 973454"/>
                <a:gd name="connsiteX338" fmla="*/ 361474 w 995839"/>
                <a:gd name="connsiteY338" fmla="*/ 145256 h 973454"/>
                <a:gd name="connsiteX339" fmla="*/ 359569 w 995839"/>
                <a:gd name="connsiteY339" fmla="*/ 143351 h 973454"/>
                <a:gd name="connsiteX340" fmla="*/ 357664 w 995839"/>
                <a:gd name="connsiteY340" fmla="*/ 140494 h 973454"/>
                <a:gd name="connsiteX341" fmla="*/ 357664 w 995839"/>
                <a:gd name="connsiteY341" fmla="*/ 138113 h 973454"/>
                <a:gd name="connsiteX342" fmla="*/ 358616 w 995839"/>
                <a:gd name="connsiteY342" fmla="*/ 135255 h 973454"/>
                <a:gd name="connsiteX343" fmla="*/ 356711 w 995839"/>
                <a:gd name="connsiteY343" fmla="*/ 132397 h 973454"/>
                <a:gd name="connsiteX344" fmla="*/ 358616 w 995839"/>
                <a:gd name="connsiteY344" fmla="*/ 135255 h 973454"/>
                <a:gd name="connsiteX345" fmla="*/ 358616 w 995839"/>
                <a:gd name="connsiteY345" fmla="*/ 135255 h 973454"/>
                <a:gd name="connsiteX346" fmla="*/ 359093 w 995839"/>
                <a:gd name="connsiteY346" fmla="*/ 132397 h 973454"/>
                <a:gd name="connsiteX347" fmla="*/ 358616 w 995839"/>
                <a:gd name="connsiteY347" fmla="*/ 131445 h 973454"/>
                <a:gd name="connsiteX348" fmla="*/ 357188 w 995839"/>
                <a:gd name="connsiteY348" fmla="*/ 130016 h 973454"/>
                <a:gd name="connsiteX349" fmla="*/ 350997 w 995839"/>
                <a:gd name="connsiteY349" fmla="*/ 122872 h 973454"/>
                <a:gd name="connsiteX350" fmla="*/ 350520 w 995839"/>
                <a:gd name="connsiteY350" fmla="*/ 121920 h 973454"/>
                <a:gd name="connsiteX351" fmla="*/ 349568 w 995839"/>
                <a:gd name="connsiteY351" fmla="*/ 119539 h 973454"/>
                <a:gd name="connsiteX352" fmla="*/ 349091 w 995839"/>
                <a:gd name="connsiteY352" fmla="*/ 115729 h 973454"/>
                <a:gd name="connsiteX353" fmla="*/ 348139 w 995839"/>
                <a:gd name="connsiteY353" fmla="*/ 113347 h 973454"/>
                <a:gd name="connsiteX354" fmla="*/ 347186 w 995839"/>
                <a:gd name="connsiteY354" fmla="*/ 111442 h 973454"/>
                <a:gd name="connsiteX355" fmla="*/ 347186 w 995839"/>
                <a:gd name="connsiteY355" fmla="*/ 110490 h 973454"/>
                <a:gd name="connsiteX356" fmla="*/ 347663 w 995839"/>
                <a:gd name="connsiteY356" fmla="*/ 110014 h 973454"/>
                <a:gd name="connsiteX357" fmla="*/ 351473 w 995839"/>
                <a:gd name="connsiteY357" fmla="*/ 109538 h 973454"/>
                <a:gd name="connsiteX358" fmla="*/ 355283 w 995839"/>
                <a:gd name="connsiteY358" fmla="*/ 109061 h 973454"/>
                <a:gd name="connsiteX359" fmla="*/ 357664 w 995839"/>
                <a:gd name="connsiteY359" fmla="*/ 108585 h 973454"/>
                <a:gd name="connsiteX360" fmla="*/ 359093 w 995839"/>
                <a:gd name="connsiteY360" fmla="*/ 110014 h 973454"/>
                <a:gd name="connsiteX361" fmla="*/ 359569 w 995839"/>
                <a:gd name="connsiteY361" fmla="*/ 112395 h 973454"/>
                <a:gd name="connsiteX362" fmla="*/ 360045 w 995839"/>
                <a:gd name="connsiteY362" fmla="*/ 113347 h 973454"/>
                <a:gd name="connsiteX363" fmla="*/ 362427 w 995839"/>
                <a:gd name="connsiteY363" fmla="*/ 115253 h 973454"/>
                <a:gd name="connsiteX364" fmla="*/ 365284 w 995839"/>
                <a:gd name="connsiteY364" fmla="*/ 117157 h 973454"/>
                <a:gd name="connsiteX365" fmla="*/ 368141 w 995839"/>
                <a:gd name="connsiteY365" fmla="*/ 116681 h 973454"/>
                <a:gd name="connsiteX366" fmla="*/ 370523 w 995839"/>
                <a:gd name="connsiteY366" fmla="*/ 115729 h 973454"/>
                <a:gd name="connsiteX367" fmla="*/ 372428 w 995839"/>
                <a:gd name="connsiteY367" fmla="*/ 112395 h 973454"/>
                <a:gd name="connsiteX368" fmla="*/ 373856 w 995839"/>
                <a:gd name="connsiteY368" fmla="*/ 111442 h 973454"/>
                <a:gd name="connsiteX369" fmla="*/ 375761 w 995839"/>
                <a:gd name="connsiteY369" fmla="*/ 111442 h 973454"/>
                <a:gd name="connsiteX370" fmla="*/ 375761 w 995839"/>
                <a:gd name="connsiteY370" fmla="*/ 109061 h 973454"/>
                <a:gd name="connsiteX371" fmla="*/ 376238 w 995839"/>
                <a:gd name="connsiteY371" fmla="*/ 103822 h 973454"/>
                <a:gd name="connsiteX372" fmla="*/ 376238 w 995839"/>
                <a:gd name="connsiteY372" fmla="*/ 101917 h 973454"/>
                <a:gd name="connsiteX373" fmla="*/ 375285 w 995839"/>
                <a:gd name="connsiteY373" fmla="*/ 100013 h 973454"/>
                <a:gd name="connsiteX374" fmla="*/ 375285 w 995839"/>
                <a:gd name="connsiteY374" fmla="*/ 98107 h 973454"/>
                <a:gd name="connsiteX375" fmla="*/ 374809 w 995839"/>
                <a:gd name="connsiteY375" fmla="*/ 95250 h 973454"/>
                <a:gd name="connsiteX376" fmla="*/ 372904 w 995839"/>
                <a:gd name="connsiteY376" fmla="*/ 93345 h 973454"/>
                <a:gd name="connsiteX377" fmla="*/ 371475 w 995839"/>
                <a:gd name="connsiteY377" fmla="*/ 92392 h 973454"/>
                <a:gd name="connsiteX378" fmla="*/ 371475 w 995839"/>
                <a:gd name="connsiteY378" fmla="*/ 91440 h 973454"/>
                <a:gd name="connsiteX379" fmla="*/ 371952 w 995839"/>
                <a:gd name="connsiteY379" fmla="*/ 89535 h 973454"/>
                <a:gd name="connsiteX380" fmla="*/ 372428 w 995839"/>
                <a:gd name="connsiteY380" fmla="*/ 87154 h 973454"/>
                <a:gd name="connsiteX381" fmla="*/ 371475 w 995839"/>
                <a:gd name="connsiteY381" fmla="*/ 85249 h 973454"/>
                <a:gd name="connsiteX382" fmla="*/ 370047 w 995839"/>
                <a:gd name="connsiteY382" fmla="*/ 84296 h 973454"/>
                <a:gd name="connsiteX383" fmla="*/ 368141 w 995839"/>
                <a:gd name="connsiteY383" fmla="*/ 82867 h 973454"/>
                <a:gd name="connsiteX384" fmla="*/ 365760 w 995839"/>
                <a:gd name="connsiteY384" fmla="*/ 80963 h 973454"/>
                <a:gd name="connsiteX385" fmla="*/ 364808 w 995839"/>
                <a:gd name="connsiteY385" fmla="*/ 79534 h 973454"/>
                <a:gd name="connsiteX386" fmla="*/ 362903 w 995839"/>
                <a:gd name="connsiteY386" fmla="*/ 77629 h 973454"/>
                <a:gd name="connsiteX387" fmla="*/ 360522 w 995839"/>
                <a:gd name="connsiteY387" fmla="*/ 75247 h 973454"/>
                <a:gd name="connsiteX388" fmla="*/ 360045 w 995839"/>
                <a:gd name="connsiteY388" fmla="*/ 69532 h 973454"/>
                <a:gd name="connsiteX389" fmla="*/ 360045 w 995839"/>
                <a:gd name="connsiteY389" fmla="*/ 63341 h 973454"/>
                <a:gd name="connsiteX390" fmla="*/ 359093 w 995839"/>
                <a:gd name="connsiteY390" fmla="*/ 60484 h 973454"/>
                <a:gd name="connsiteX391" fmla="*/ 357664 w 995839"/>
                <a:gd name="connsiteY391" fmla="*/ 55721 h 973454"/>
                <a:gd name="connsiteX392" fmla="*/ 357664 w 995839"/>
                <a:gd name="connsiteY392" fmla="*/ 54292 h 973454"/>
                <a:gd name="connsiteX393" fmla="*/ 358616 w 995839"/>
                <a:gd name="connsiteY393" fmla="*/ 52864 h 973454"/>
                <a:gd name="connsiteX394" fmla="*/ 364808 w 995839"/>
                <a:gd name="connsiteY394" fmla="*/ 49054 h 973454"/>
                <a:gd name="connsiteX395" fmla="*/ 366236 w 995839"/>
                <a:gd name="connsiteY395" fmla="*/ 47625 h 973454"/>
                <a:gd name="connsiteX396" fmla="*/ 366236 w 995839"/>
                <a:gd name="connsiteY396" fmla="*/ 46672 h 973454"/>
                <a:gd name="connsiteX397" fmla="*/ 366236 w 995839"/>
                <a:gd name="connsiteY397" fmla="*/ 44767 h 973454"/>
                <a:gd name="connsiteX398" fmla="*/ 365284 w 995839"/>
                <a:gd name="connsiteY398" fmla="*/ 42863 h 973454"/>
                <a:gd name="connsiteX399" fmla="*/ 362903 w 995839"/>
                <a:gd name="connsiteY399" fmla="*/ 41434 h 973454"/>
                <a:gd name="connsiteX400" fmla="*/ 359569 w 995839"/>
                <a:gd name="connsiteY400" fmla="*/ 39053 h 973454"/>
                <a:gd name="connsiteX401" fmla="*/ 356235 w 995839"/>
                <a:gd name="connsiteY401" fmla="*/ 36671 h 973454"/>
                <a:gd name="connsiteX402" fmla="*/ 350997 w 995839"/>
                <a:gd name="connsiteY402" fmla="*/ 35242 h 973454"/>
                <a:gd name="connsiteX403" fmla="*/ 344805 w 995839"/>
                <a:gd name="connsiteY403" fmla="*/ 33338 h 973454"/>
                <a:gd name="connsiteX404" fmla="*/ 343377 w 995839"/>
                <a:gd name="connsiteY404" fmla="*/ 31432 h 973454"/>
                <a:gd name="connsiteX405" fmla="*/ 341948 w 995839"/>
                <a:gd name="connsiteY405" fmla="*/ 27146 h 973454"/>
                <a:gd name="connsiteX406" fmla="*/ 339090 w 995839"/>
                <a:gd name="connsiteY406" fmla="*/ 20479 h 973454"/>
                <a:gd name="connsiteX407" fmla="*/ 336233 w 995839"/>
                <a:gd name="connsiteY407" fmla="*/ 13335 h 973454"/>
                <a:gd name="connsiteX408" fmla="*/ 333852 w 995839"/>
                <a:gd name="connsiteY408" fmla="*/ 9049 h 973454"/>
                <a:gd name="connsiteX409" fmla="*/ 333852 w 995839"/>
                <a:gd name="connsiteY409" fmla="*/ 7144 h 973454"/>
                <a:gd name="connsiteX410" fmla="*/ 335280 w 995839"/>
                <a:gd name="connsiteY410" fmla="*/ 1905 h 973454"/>
                <a:gd name="connsiteX411" fmla="*/ 335280 w 995839"/>
                <a:gd name="connsiteY411" fmla="*/ 953 h 973454"/>
                <a:gd name="connsiteX412" fmla="*/ 334328 w 995839"/>
                <a:gd name="connsiteY412" fmla="*/ 476 h 973454"/>
                <a:gd name="connsiteX413" fmla="*/ 331947 w 995839"/>
                <a:gd name="connsiteY413" fmla="*/ 953 h 973454"/>
                <a:gd name="connsiteX414" fmla="*/ 330041 w 995839"/>
                <a:gd name="connsiteY414" fmla="*/ 1905 h 973454"/>
                <a:gd name="connsiteX415" fmla="*/ 328613 w 995839"/>
                <a:gd name="connsiteY415" fmla="*/ 1429 h 973454"/>
                <a:gd name="connsiteX416" fmla="*/ 327184 w 995839"/>
                <a:gd name="connsiteY416" fmla="*/ 476 h 973454"/>
                <a:gd name="connsiteX417" fmla="*/ 326708 w 995839"/>
                <a:gd name="connsiteY417" fmla="*/ 0 h 973454"/>
                <a:gd name="connsiteX418" fmla="*/ 323374 w 995839"/>
                <a:gd name="connsiteY418" fmla="*/ 1905 h 973454"/>
                <a:gd name="connsiteX419" fmla="*/ 319088 w 995839"/>
                <a:gd name="connsiteY419" fmla="*/ 4286 h 973454"/>
                <a:gd name="connsiteX420" fmla="*/ 313849 w 995839"/>
                <a:gd name="connsiteY420" fmla="*/ 7144 h 973454"/>
                <a:gd name="connsiteX421" fmla="*/ 309563 w 995839"/>
                <a:gd name="connsiteY421" fmla="*/ 9525 h 973454"/>
                <a:gd name="connsiteX422" fmla="*/ 305277 w 995839"/>
                <a:gd name="connsiteY422" fmla="*/ 11906 h 973454"/>
                <a:gd name="connsiteX423" fmla="*/ 300990 w 995839"/>
                <a:gd name="connsiteY423" fmla="*/ 14288 h 973454"/>
                <a:gd name="connsiteX424" fmla="*/ 300514 w 995839"/>
                <a:gd name="connsiteY424" fmla="*/ 16192 h 973454"/>
                <a:gd name="connsiteX425" fmla="*/ 299561 w 995839"/>
                <a:gd name="connsiteY425" fmla="*/ 19050 h 973454"/>
                <a:gd name="connsiteX426" fmla="*/ 295752 w 995839"/>
                <a:gd name="connsiteY426" fmla="*/ 20955 h 973454"/>
                <a:gd name="connsiteX427" fmla="*/ 291941 w 995839"/>
                <a:gd name="connsiteY427" fmla="*/ 22384 h 973454"/>
                <a:gd name="connsiteX428" fmla="*/ 290989 w 995839"/>
                <a:gd name="connsiteY428" fmla="*/ 23336 h 973454"/>
                <a:gd name="connsiteX429" fmla="*/ 290513 w 995839"/>
                <a:gd name="connsiteY429" fmla="*/ 24289 h 973454"/>
                <a:gd name="connsiteX430" fmla="*/ 288608 w 995839"/>
                <a:gd name="connsiteY430" fmla="*/ 26670 h 973454"/>
                <a:gd name="connsiteX431" fmla="*/ 285274 w 995839"/>
                <a:gd name="connsiteY431" fmla="*/ 28575 h 973454"/>
                <a:gd name="connsiteX432" fmla="*/ 282416 w 995839"/>
                <a:gd name="connsiteY432" fmla="*/ 28575 h 973454"/>
                <a:gd name="connsiteX433" fmla="*/ 280511 w 995839"/>
                <a:gd name="connsiteY433" fmla="*/ 28099 h 973454"/>
                <a:gd name="connsiteX434" fmla="*/ 270986 w 995839"/>
                <a:gd name="connsiteY434" fmla="*/ 31432 h 973454"/>
                <a:gd name="connsiteX435" fmla="*/ 266700 w 995839"/>
                <a:gd name="connsiteY435" fmla="*/ 31432 h 973454"/>
                <a:gd name="connsiteX436" fmla="*/ 263366 w 995839"/>
                <a:gd name="connsiteY436" fmla="*/ 33814 h 973454"/>
                <a:gd name="connsiteX437" fmla="*/ 260985 w 995839"/>
                <a:gd name="connsiteY437" fmla="*/ 35719 h 973454"/>
                <a:gd name="connsiteX438" fmla="*/ 255747 w 995839"/>
                <a:gd name="connsiteY438" fmla="*/ 38100 h 973454"/>
                <a:gd name="connsiteX439" fmla="*/ 252413 w 995839"/>
                <a:gd name="connsiteY439" fmla="*/ 38100 h 973454"/>
                <a:gd name="connsiteX440" fmla="*/ 247174 w 995839"/>
                <a:gd name="connsiteY440" fmla="*/ 36671 h 973454"/>
                <a:gd name="connsiteX441" fmla="*/ 240983 w 995839"/>
                <a:gd name="connsiteY441" fmla="*/ 34290 h 973454"/>
                <a:gd name="connsiteX442" fmla="*/ 238602 w 995839"/>
                <a:gd name="connsiteY442" fmla="*/ 32861 h 973454"/>
                <a:gd name="connsiteX443" fmla="*/ 236220 w 995839"/>
                <a:gd name="connsiteY443" fmla="*/ 32861 h 973454"/>
                <a:gd name="connsiteX444" fmla="*/ 230505 w 995839"/>
                <a:gd name="connsiteY444" fmla="*/ 32385 h 973454"/>
                <a:gd name="connsiteX445" fmla="*/ 224790 w 995839"/>
                <a:gd name="connsiteY445" fmla="*/ 30956 h 973454"/>
                <a:gd name="connsiteX446" fmla="*/ 218123 w 995839"/>
                <a:gd name="connsiteY446" fmla="*/ 29528 h 973454"/>
                <a:gd name="connsiteX447" fmla="*/ 214789 w 995839"/>
                <a:gd name="connsiteY447" fmla="*/ 29051 h 973454"/>
                <a:gd name="connsiteX448" fmla="*/ 208122 w 995839"/>
                <a:gd name="connsiteY448" fmla="*/ 27622 h 973454"/>
                <a:gd name="connsiteX449" fmla="*/ 203835 w 995839"/>
                <a:gd name="connsiteY449" fmla="*/ 29528 h 973454"/>
                <a:gd name="connsiteX450" fmla="*/ 200025 w 995839"/>
                <a:gd name="connsiteY450" fmla="*/ 30956 h 973454"/>
                <a:gd name="connsiteX451" fmla="*/ 196691 w 995839"/>
                <a:gd name="connsiteY451" fmla="*/ 31909 h 973454"/>
                <a:gd name="connsiteX452" fmla="*/ 193834 w 995839"/>
                <a:gd name="connsiteY452" fmla="*/ 36671 h 973454"/>
                <a:gd name="connsiteX453" fmla="*/ 192881 w 995839"/>
                <a:gd name="connsiteY453" fmla="*/ 38100 h 973454"/>
                <a:gd name="connsiteX454" fmla="*/ 191453 w 995839"/>
                <a:gd name="connsiteY454" fmla="*/ 40481 h 973454"/>
                <a:gd name="connsiteX455" fmla="*/ 190977 w 995839"/>
                <a:gd name="connsiteY455" fmla="*/ 42386 h 973454"/>
                <a:gd name="connsiteX456" fmla="*/ 191453 w 995839"/>
                <a:gd name="connsiteY456" fmla="*/ 44291 h 973454"/>
                <a:gd name="connsiteX457" fmla="*/ 195263 w 995839"/>
                <a:gd name="connsiteY457" fmla="*/ 45720 h 973454"/>
                <a:gd name="connsiteX458" fmla="*/ 196691 w 995839"/>
                <a:gd name="connsiteY458" fmla="*/ 47625 h 973454"/>
                <a:gd name="connsiteX459" fmla="*/ 197168 w 995839"/>
                <a:gd name="connsiteY459" fmla="*/ 49530 h 973454"/>
                <a:gd name="connsiteX460" fmla="*/ 195739 w 995839"/>
                <a:gd name="connsiteY460" fmla="*/ 51435 h 973454"/>
                <a:gd name="connsiteX461" fmla="*/ 194786 w 995839"/>
                <a:gd name="connsiteY461" fmla="*/ 52864 h 973454"/>
                <a:gd name="connsiteX462" fmla="*/ 194786 w 995839"/>
                <a:gd name="connsiteY462" fmla="*/ 54292 h 973454"/>
                <a:gd name="connsiteX463" fmla="*/ 195263 w 995839"/>
                <a:gd name="connsiteY463" fmla="*/ 55721 h 973454"/>
                <a:gd name="connsiteX464" fmla="*/ 196215 w 995839"/>
                <a:gd name="connsiteY464" fmla="*/ 56674 h 973454"/>
                <a:gd name="connsiteX465" fmla="*/ 201930 w 995839"/>
                <a:gd name="connsiteY465" fmla="*/ 57150 h 973454"/>
                <a:gd name="connsiteX466" fmla="*/ 205264 w 995839"/>
                <a:gd name="connsiteY466" fmla="*/ 57150 h 973454"/>
                <a:gd name="connsiteX467" fmla="*/ 206693 w 995839"/>
                <a:gd name="connsiteY467" fmla="*/ 57626 h 973454"/>
                <a:gd name="connsiteX468" fmla="*/ 206693 w 995839"/>
                <a:gd name="connsiteY468" fmla="*/ 59531 h 973454"/>
                <a:gd name="connsiteX469" fmla="*/ 205264 w 995839"/>
                <a:gd name="connsiteY469" fmla="*/ 61913 h 973454"/>
                <a:gd name="connsiteX470" fmla="*/ 200502 w 995839"/>
                <a:gd name="connsiteY470" fmla="*/ 63817 h 973454"/>
                <a:gd name="connsiteX471" fmla="*/ 197644 w 995839"/>
                <a:gd name="connsiteY471" fmla="*/ 65722 h 973454"/>
                <a:gd name="connsiteX472" fmla="*/ 196691 w 995839"/>
                <a:gd name="connsiteY472" fmla="*/ 68104 h 973454"/>
                <a:gd name="connsiteX473" fmla="*/ 196691 w 995839"/>
                <a:gd name="connsiteY473" fmla="*/ 70009 h 973454"/>
                <a:gd name="connsiteX474" fmla="*/ 197644 w 995839"/>
                <a:gd name="connsiteY474" fmla="*/ 71438 h 973454"/>
                <a:gd name="connsiteX475" fmla="*/ 200025 w 995839"/>
                <a:gd name="connsiteY475" fmla="*/ 72866 h 973454"/>
                <a:gd name="connsiteX476" fmla="*/ 201930 w 995839"/>
                <a:gd name="connsiteY476" fmla="*/ 74771 h 973454"/>
                <a:gd name="connsiteX477" fmla="*/ 202406 w 995839"/>
                <a:gd name="connsiteY477" fmla="*/ 76200 h 973454"/>
                <a:gd name="connsiteX478" fmla="*/ 201930 w 995839"/>
                <a:gd name="connsiteY478" fmla="*/ 78105 h 973454"/>
                <a:gd name="connsiteX479" fmla="*/ 200978 w 995839"/>
                <a:gd name="connsiteY479" fmla="*/ 80963 h 973454"/>
                <a:gd name="connsiteX480" fmla="*/ 198597 w 995839"/>
                <a:gd name="connsiteY480" fmla="*/ 84296 h 973454"/>
                <a:gd name="connsiteX481" fmla="*/ 196691 w 995839"/>
                <a:gd name="connsiteY481" fmla="*/ 86678 h 973454"/>
                <a:gd name="connsiteX482" fmla="*/ 196691 w 995839"/>
                <a:gd name="connsiteY482" fmla="*/ 87630 h 973454"/>
                <a:gd name="connsiteX483" fmla="*/ 197168 w 995839"/>
                <a:gd name="connsiteY483" fmla="*/ 89059 h 973454"/>
                <a:gd name="connsiteX484" fmla="*/ 198597 w 995839"/>
                <a:gd name="connsiteY484" fmla="*/ 90964 h 973454"/>
                <a:gd name="connsiteX485" fmla="*/ 201454 w 995839"/>
                <a:gd name="connsiteY485" fmla="*/ 93345 h 973454"/>
                <a:gd name="connsiteX486" fmla="*/ 204788 w 995839"/>
                <a:gd name="connsiteY486" fmla="*/ 95250 h 973454"/>
                <a:gd name="connsiteX487" fmla="*/ 206693 w 995839"/>
                <a:gd name="connsiteY487" fmla="*/ 95726 h 973454"/>
                <a:gd name="connsiteX488" fmla="*/ 207169 w 995839"/>
                <a:gd name="connsiteY488" fmla="*/ 96203 h 973454"/>
                <a:gd name="connsiteX489" fmla="*/ 207645 w 995839"/>
                <a:gd name="connsiteY489" fmla="*/ 98584 h 973454"/>
                <a:gd name="connsiteX490" fmla="*/ 208122 w 995839"/>
                <a:gd name="connsiteY490" fmla="*/ 100965 h 973454"/>
                <a:gd name="connsiteX491" fmla="*/ 207169 w 995839"/>
                <a:gd name="connsiteY491" fmla="*/ 102870 h 973454"/>
                <a:gd name="connsiteX492" fmla="*/ 209074 w 995839"/>
                <a:gd name="connsiteY492" fmla="*/ 104299 h 973454"/>
                <a:gd name="connsiteX493" fmla="*/ 213360 w 995839"/>
                <a:gd name="connsiteY493" fmla="*/ 104299 h 973454"/>
                <a:gd name="connsiteX494" fmla="*/ 216694 w 995839"/>
                <a:gd name="connsiteY494" fmla="*/ 104775 h 973454"/>
                <a:gd name="connsiteX495" fmla="*/ 218123 w 995839"/>
                <a:gd name="connsiteY495" fmla="*/ 104299 h 973454"/>
                <a:gd name="connsiteX496" fmla="*/ 219075 w 995839"/>
                <a:gd name="connsiteY496" fmla="*/ 104775 h 973454"/>
                <a:gd name="connsiteX497" fmla="*/ 218599 w 995839"/>
                <a:gd name="connsiteY497" fmla="*/ 110490 h 973454"/>
                <a:gd name="connsiteX498" fmla="*/ 219075 w 995839"/>
                <a:gd name="connsiteY498" fmla="*/ 113824 h 973454"/>
                <a:gd name="connsiteX499" fmla="*/ 220028 w 995839"/>
                <a:gd name="connsiteY499" fmla="*/ 114776 h 973454"/>
                <a:gd name="connsiteX500" fmla="*/ 223361 w 995839"/>
                <a:gd name="connsiteY500" fmla="*/ 116205 h 973454"/>
                <a:gd name="connsiteX501" fmla="*/ 230029 w 995839"/>
                <a:gd name="connsiteY501" fmla="*/ 116205 h 973454"/>
                <a:gd name="connsiteX502" fmla="*/ 233839 w 995839"/>
                <a:gd name="connsiteY502" fmla="*/ 117634 h 973454"/>
                <a:gd name="connsiteX503" fmla="*/ 238125 w 995839"/>
                <a:gd name="connsiteY503" fmla="*/ 119539 h 973454"/>
                <a:gd name="connsiteX504" fmla="*/ 240506 w 995839"/>
                <a:gd name="connsiteY504" fmla="*/ 121444 h 973454"/>
                <a:gd name="connsiteX505" fmla="*/ 241459 w 995839"/>
                <a:gd name="connsiteY505" fmla="*/ 122872 h 973454"/>
                <a:gd name="connsiteX506" fmla="*/ 240983 w 995839"/>
                <a:gd name="connsiteY506" fmla="*/ 125254 h 973454"/>
                <a:gd name="connsiteX507" fmla="*/ 238602 w 995839"/>
                <a:gd name="connsiteY507" fmla="*/ 128111 h 973454"/>
                <a:gd name="connsiteX508" fmla="*/ 234791 w 995839"/>
                <a:gd name="connsiteY508" fmla="*/ 129540 h 973454"/>
                <a:gd name="connsiteX509" fmla="*/ 232410 w 995839"/>
                <a:gd name="connsiteY509" fmla="*/ 130016 h 973454"/>
                <a:gd name="connsiteX510" fmla="*/ 220980 w 995839"/>
                <a:gd name="connsiteY510" fmla="*/ 135255 h 973454"/>
                <a:gd name="connsiteX511" fmla="*/ 217647 w 995839"/>
                <a:gd name="connsiteY511" fmla="*/ 137636 h 973454"/>
                <a:gd name="connsiteX512" fmla="*/ 214789 w 995839"/>
                <a:gd name="connsiteY512" fmla="*/ 140494 h 973454"/>
                <a:gd name="connsiteX513" fmla="*/ 213836 w 995839"/>
                <a:gd name="connsiteY513" fmla="*/ 142399 h 973454"/>
                <a:gd name="connsiteX514" fmla="*/ 213360 w 995839"/>
                <a:gd name="connsiteY514" fmla="*/ 144304 h 973454"/>
                <a:gd name="connsiteX515" fmla="*/ 215741 w 995839"/>
                <a:gd name="connsiteY515" fmla="*/ 151447 h 973454"/>
                <a:gd name="connsiteX516" fmla="*/ 216218 w 995839"/>
                <a:gd name="connsiteY516" fmla="*/ 153829 h 973454"/>
                <a:gd name="connsiteX517" fmla="*/ 214313 w 995839"/>
                <a:gd name="connsiteY517" fmla="*/ 161449 h 973454"/>
                <a:gd name="connsiteX518" fmla="*/ 213836 w 995839"/>
                <a:gd name="connsiteY518" fmla="*/ 164306 h 973454"/>
                <a:gd name="connsiteX519" fmla="*/ 214789 w 995839"/>
                <a:gd name="connsiteY519" fmla="*/ 166211 h 973454"/>
                <a:gd name="connsiteX520" fmla="*/ 217170 w 995839"/>
                <a:gd name="connsiteY520" fmla="*/ 167164 h 973454"/>
                <a:gd name="connsiteX521" fmla="*/ 217647 w 995839"/>
                <a:gd name="connsiteY521" fmla="*/ 168592 h 973454"/>
                <a:gd name="connsiteX522" fmla="*/ 218123 w 995839"/>
                <a:gd name="connsiteY522" fmla="*/ 170021 h 973454"/>
                <a:gd name="connsiteX523" fmla="*/ 213836 w 995839"/>
                <a:gd name="connsiteY523" fmla="*/ 172879 h 973454"/>
                <a:gd name="connsiteX524" fmla="*/ 209550 w 995839"/>
                <a:gd name="connsiteY524" fmla="*/ 175260 h 973454"/>
                <a:gd name="connsiteX525" fmla="*/ 208122 w 995839"/>
                <a:gd name="connsiteY525" fmla="*/ 175260 h 973454"/>
                <a:gd name="connsiteX526" fmla="*/ 203835 w 995839"/>
                <a:gd name="connsiteY526" fmla="*/ 180022 h 973454"/>
                <a:gd name="connsiteX527" fmla="*/ 196691 w 995839"/>
                <a:gd name="connsiteY527" fmla="*/ 189071 h 973454"/>
                <a:gd name="connsiteX528" fmla="*/ 192881 w 995839"/>
                <a:gd name="connsiteY528" fmla="*/ 192405 h 973454"/>
                <a:gd name="connsiteX529" fmla="*/ 192405 w 995839"/>
                <a:gd name="connsiteY529" fmla="*/ 193834 h 973454"/>
                <a:gd name="connsiteX530" fmla="*/ 191929 w 995839"/>
                <a:gd name="connsiteY530" fmla="*/ 195263 h 973454"/>
                <a:gd name="connsiteX531" fmla="*/ 193358 w 995839"/>
                <a:gd name="connsiteY531" fmla="*/ 197644 h 973454"/>
                <a:gd name="connsiteX532" fmla="*/ 193834 w 995839"/>
                <a:gd name="connsiteY532" fmla="*/ 200025 h 973454"/>
                <a:gd name="connsiteX533" fmla="*/ 192405 w 995839"/>
                <a:gd name="connsiteY533" fmla="*/ 202406 h 973454"/>
                <a:gd name="connsiteX534" fmla="*/ 189548 w 995839"/>
                <a:gd name="connsiteY534" fmla="*/ 204788 h 973454"/>
                <a:gd name="connsiteX535" fmla="*/ 184309 w 995839"/>
                <a:gd name="connsiteY535" fmla="*/ 207169 h 973454"/>
                <a:gd name="connsiteX536" fmla="*/ 177641 w 995839"/>
                <a:gd name="connsiteY536" fmla="*/ 209550 h 973454"/>
                <a:gd name="connsiteX537" fmla="*/ 174784 w 995839"/>
                <a:gd name="connsiteY537" fmla="*/ 210979 h 973454"/>
                <a:gd name="connsiteX538" fmla="*/ 172403 w 995839"/>
                <a:gd name="connsiteY538" fmla="*/ 216694 h 973454"/>
                <a:gd name="connsiteX539" fmla="*/ 170498 w 995839"/>
                <a:gd name="connsiteY539" fmla="*/ 222885 h 973454"/>
                <a:gd name="connsiteX540" fmla="*/ 169545 w 995839"/>
                <a:gd name="connsiteY540" fmla="*/ 225266 h 973454"/>
                <a:gd name="connsiteX541" fmla="*/ 166211 w 995839"/>
                <a:gd name="connsiteY541" fmla="*/ 231934 h 973454"/>
                <a:gd name="connsiteX542" fmla="*/ 160020 w 995839"/>
                <a:gd name="connsiteY542" fmla="*/ 241935 h 973454"/>
                <a:gd name="connsiteX543" fmla="*/ 158591 w 995839"/>
                <a:gd name="connsiteY543" fmla="*/ 244316 h 973454"/>
                <a:gd name="connsiteX544" fmla="*/ 149066 w 995839"/>
                <a:gd name="connsiteY544" fmla="*/ 249079 h 973454"/>
                <a:gd name="connsiteX545" fmla="*/ 139541 w 995839"/>
                <a:gd name="connsiteY545" fmla="*/ 254317 h 973454"/>
                <a:gd name="connsiteX546" fmla="*/ 137636 w 995839"/>
                <a:gd name="connsiteY546" fmla="*/ 256222 h 973454"/>
                <a:gd name="connsiteX547" fmla="*/ 135731 w 995839"/>
                <a:gd name="connsiteY547" fmla="*/ 260985 h 973454"/>
                <a:gd name="connsiteX548" fmla="*/ 133827 w 995839"/>
                <a:gd name="connsiteY548" fmla="*/ 266224 h 973454"/>
                <a:gd name="connsiteX549" fmla="*/ 131922 w 995839"/>
                <a:gd name="connsiteY549" fmla="*/ 269081 h 973454"/>
                <a:gd name="connsiteX550" fmla="*/ 125730 w 995839"/>
                <a:gd name="connsiteY550" fmla="*/ 275272 h 973454"/>
                <a:gd name="connsiteX551" fmla="*/ 123825 w 995839"/>
                <a:gd name="connsiteY551" fmla="*/ 280035 h 973454"/>
                <a:gd name="connsiteX552" fmla="*/ 123349 w 995839"/>
                <a:gd name="connsiteY552" fmla="*/ 282892 h 973454"/>
                <a:gd name="connsiteX553" fmla="*/ 118110 w 995839"/>
                <a:gd name="connsiteY553" fmla="*/ 284797 h 973454"/>
                <a:gd name="connsiteX554" fmla="*/ 112395 w 995839"/>
                <a:gd name="connsiteY554" fmla="*/ 286226 h 973454"/>
                <a:gd name="connsiteX555" fmla="*/ 103823 w 995839"/>
                <a:gd name="connsiteY555" fmla="*/ 286703 h 973454"/>
                <a:gd name="connsiteX556" fmla="*/ 100013 w 995839"/>
                <a:gd name="connsiteY556" fmla="*/ 287655 h 973454"/>
                <a:gd name="connsiteX557" fmla="*/ 89535 w 995839"/>
                <a:gd name="connsiteY557" fmla="*/ 291941 h 973454"/>
                <a:gd name="connsiteX558" fmla="*/ 87154 w 995839"/>
                <a:gd name="connsiteY558" fmla="*/ 291941 h 973454"/>
                <a:gd name="connsiteX559" fmla="*/ 85249 w 995839"/>
                <a:gd name="connsiteY559" fmla="*/ 291465 h 973454"/>
                <a:gd name="connsiteX560" fmla="*/ 83820 w 995839"/>
                <a:gd name="connsiteY560" fmla="*/ 290036 h 973454"/>
                <a:gd name="connsiteX561" fmla="*/ 82391 w 995839"/>
                <a:gd name="connsiteY561" fmla="*/ 287655 h 973454"/>
                <a:gd name="connsiteX562" fmla="*/ 81915 w 995839"/>
                <a:gd name="connsiteY562" fmla="*/ 283845 h 973454"/>
                <a:gd name="connsiteX563" fmla="*/ 80010 w 995839"/>
                <a:gd name="connsiteY563" fmla="*/ 281940 h 973454"/>
                <a:gd name="connsiteX564" fmla="*/ 77153 w 995839"/>
                <a:gd name="connsiteY564" fmla="*/ 280511 h 973454"/>
                <a:gd name="connsiteX565" fmla="*/ 74295 w 995839"/>
                <a:gd name="connsiteY565" fmla="*/ 280511 h 973454"/>
                <a:gd name="connsiteX566" fmla="*/ 71438 w 995839"/>
                <a:gd name="connsiteY566" fmla="*/ 281940 h 973454"/>
                <a:gd name="connsiteX567" fmla="*/ 69056 w 995839"/>
                <a:gd name="connsiteY567" fmla="*/ 283845 h 973454"/>
                <a:gd name="connsiteX568" fmla="*/ 67152 w 995839"/>
                <a:gd name="connsiteY568" fmla="*/ 285274 h 973454"/>
                <a:gd name="connsiteX569" fmla="*/ 65247 w 995839"/>
                <a:gd name="connsiteY569" fmla="*/ 286703 h 973454"/>
                <a:gd name="connsiteX570" fmla="*/ 61913 w 995839"/>
                <a:gd name="connsiteY570" fmla="*/ 292417 h 973454"/>
                <a:gd name="connsiteX571" fmla="*/ 56674 w 995839"/>
                <a:gd name="connsiteY571" fmla="*/ 300514 h 973454"/>
                <a:gd name="connsiteX572" fmla="*/ 50959 w 995839"/>
                <a:gd name="connsiteY572" fmla="*/ 306229 h 973454"/>
                <a:gd name="connsiteX573" fmla="*/ 48578 w 995839"/>
                <a:gd name="connsiteY573" fmla="*/ 308134 h 973454"/>
                <a:gd name="connsiteX574" fmla="*/ 47149 w 995839"/>
                <a:gd name="connsiteY574" fmla="*/ 309563 h 973454"/>
                <a:gd name="connsiteX575" fmla="*/ 45244 w 995839"/>
                <a:gd name="connsiteY575" fmla="*/ 311467 h 973454"/>
                <a:gd name="connsiteX576" fmla="*/ 44291 w 995839"/>
                <a:gd name="connsiteY576" fmla="*/ 313372 h 973454"/>
                <a:gd name="connsiteX577" fmla="*/ 42863 w 995839"/>
                <a:gd name="connsiteY577" fmla="*/ 319564 h 973454"/>
                <a:gd name="connsiteX578" fmla="*/ 41910 w 995839"/>
                <a:gd name="connsiteY578" fmla="*/ 324803 h 973454"/>
                <a:gd name="connsiteX579" fmla="*/ 42386 w 995839"/>
                <a:gd name="connsiteY579" fmla="*/ 326231 h 973454"/>
                <a:gd name="connsiteX580" fmla="*/ 43339 w 995839"/>
                <a:gd name="connsiteY580" fmla="*/ 327184 h 973454"/>
                <a:gd name="connsiteX581" fmla="*/ 46673 w 995839"/>
                <a:gd name="connsiteY581" fmla="*/ 328613 h 973454"/>
                <a:gd name="connsiteX582" fmla="*/ 51435 w 995839"/>
                <a:gd name="connsiteY582" fmla="*/ 330994 h 973454"/>
                <a:gd name="connsiteX583" fmla="*/ 57627 w 995839"/>
                <a:gd name="connsiteY583" fmla="*/ 332422 h 973454"/>
                <a:gd name="connsiteX584" fmla="*/ 62865 w 995839"/>
                <a:gd name="connsiteY584" fmla="*/ 332899 h 973454"/>
                <a:gd name="connsiteX585" fmla="*/ 64770 w 995839"/>
                <a:gd name="connsiteY585" fmla="*/ 333851 h 973454"/>
                <a:gd name="connsiteX586" fmla="*/ 65723 w 995839"/>
                <a:gd name="connsiteY586" fmla="*/ 335280 h 973454"/>
                <a:gd name="connsiteX587" fmla="*/ 66199 w 995839"/>
                <a:gd name="connsiteY587" fmla="*/ 336709 h 973454"/>
                <a:gd name="connsiteX588" fmla="*/ 65723 w 995839"/>
                <a:gd name="connsiteY588" fmla="*/ 340995 h 973454"/>
                <a:gd name="connsiteX589" fmla="*/ 65247 w 995839"/>
                <a:gd name="connsiteY589" fmla="*/ 345757 h 973454"/>
                <a:gd name="connsiteX590" fmla="*/ 63341 w 995839"/>
                <a:gd name="connsiteY590" fmla="*/ 350996 h 973454"/>
                <a:gd name="connsiteX591" fmla="*/ 63341 w 995839"/>
                <a:gd name="connsiteY591" fmla="*/ 353854 h 973454"/>
                <a:gd name="connsiteX592" fmla="*/ 64294 w 995839"/>
                <a:gd name="connsiteY592" fmla="*/ 356711 h 973454"/>
                <a:gd name="connsiteX593" fmla="*/ 70009 w 995839"/>
                <a:gd name="connsiteY593" fmla="*/ 363855 h 973454"/>
                <a:gd name="connsiteX594" fmla="*/ 71914 w 995839"/>
                <a:gd name="connsiteY594" fmla="*/ 364807 h 973454"/>
                <a:gd name="connsiteX595" fmla="*/ 76200 w 995839"/>
                <a:gd name="connsiteY595" fmla="*/ 364807 h 973454"/>
                <a:gd name="connsiteX596" fmla="*/ 78105 w 995839"/>
                <a:gd name="connsiteY596" fmla="*/ 364807 h 973454"/>
                <a:gd name="connsiteX597" fmla="*/ 80486 w 995839"/>
                <a:gd name="connsiteY597" fmla="*/ 363855 h 973454"/>
                <a:gd name="connsiteX598" fmla="*/ 81915 w 995839"/>
                <a:gd name="connsiteY598" fmla="*/ 364331 h 973454"/>
                <a:gd name="connsiteX599" fmla="*/ 82868 w 995839"/>
                <a:gd name="connsiteY599" fmla="*/ 365284 h 973454"/>
                <a:gd name="connsiteX600" fmla="*/ 83344 w 995839"/>
                <a:gd name="connsiteY600" fmla="*/ 366713 h 973454"/>
                <a:gd name="connsiteX601" fmla="*/ 83344 w 995839"/>
                <a:gd name="connsiteY601" fmla="*/ 373856 h 973454"/>
                <a:gd name="connsiteX602" fmla="*/ 85249 w 995839"/>
                <a:gd name="connsiteY602" fmla="*/ 377190 h 973454"/>
                <a:gd name="connsiteX603" fmla="*/ 88583 w 995839"/>
                <a:gd name="connsiteY603" fmla="*/ 381476 h 973454"/>
                <a:gd name="connsiteX604" fmla="*/ 91440 w 995839"/>
                <a:gd name="connsiteY604" fmla="*/ 386715 h 973454"/>
                <a:gd name="connsiteX605" fmla="*/ 93822 w 995839"/>
                <a:gd name="connsiteY605" fmla="*/ 392906 h 973454"/>
                <a:gd name="connsiteX606" fmla="*/ 96203 w 995839"/>
                <a:gd name="connsiteY606" fmla="*/ 397669 h 973454"/>
                <a:gd name="connsiteX607" fmla="*/ 97155 w 995839"/>
                <a:gd name="connsiteY607" fmla="*/ 400050 h 973454"/>
                <a:gd name="connsiteX608" fmla="*/ 95727 w 995839"/>
                <a:gd name="connsiteY608" fmla="*/ 401479 h 973454"/>
                <a:gd name="connsiteX609" fmla="*/ 94774 w 995839"/>
                <a:gd name="connsiteY609" fmla="*/ 402907 h 973454"/>
                <a:gd name="connsiteX610" fmla="*/ 94774 w 995839"/>
                <a:gd name="connsiteY610" fmla="*/ 404813 h 973454"/>
                <a:gd name="connsiteX611" fmla="*/ 95250 w 995839"/>
                <a:gd name="connsiteY611" fmla="*/ 406717 h 973454"/>
                <a:gd name="connsiteX612" fmla="*/ 95250 w 995839"/>
                <a:gd name="connsiteY612" fmla="*/ 408146 h 973454"/>
                <a:gd name="connsiteX613" fmla="*/ 96203 w 995839"/>
                <a:gd name="connsiteY613" fmla="*/ 409575 h 973454"/>
                <a:gd name="connsiteX614" fmla="*/ 97631 w 995839"/>
                <a:gd name="connsiteY614" fmla="*/ 410051 h 973454"/>
                <a:gd name="connsiteX615" fmla="*/ 97631 w 995839"/>
                <a:gd name="connsiteY615" fmla="*/ 411004 h 973454"/>
                <a:gd name="connsiteX616" fmla="*/ 95727 w 995839"/>
                <a:gd name="connsiteY616" fmla="*/ 412432 h 973454"/>
                <a:gd name="connsiteX617" fmla="*/ 93822 w 995839"/>
                <a:gd name="connsiteY617" fmla="*/ 412432 h 973454"/>
                <a:gd name="connsiteX618" fmla="*/ 92393 w 995839"/>
                <a:gd name="connsiteY618" fmla="*/ 412909 h 973454"/>
                <a:gd name="connsiteX619" fmla="*/ 89535 w 995839"/>
                <a:gd name="connsiteY619" fmla="*/ 415766 h 973454"/>
                <a:gd name="connsiteX620" fmla="*/ 88106 w 995839"/>
                <a:gd name="connsiteY620" fmla="*/ 416242 h 973454"/>
                <a:gd name="connsiteX621" fmla="*/ 86202 w 995839"/>
                <a:gd name="connsiteY621" fmla="*/ 416719 h 973454"/>
                <a:gd name="connsiteX622" fmla="*/ 84297 w 995839"/>
                <a:gd name="connsiteY622" fmla="*/ 416242 h 973454"/>
                <a:gd name="connsiteX623" fmla="*/ 81439 w 995839"/>
                <a:gd name="connsiteY623" fmla="*/ 415290 h 973454"/>
                <a:gd name="connsiteX624" fmla="*/ 80486 w 995839"/>
                <a:gd name="connsiteY624" fmla="*/ 413385 h 973454"/>
                <a:gd name="connsiteX625" fmla="*/ 80963 w 995839"/>
                <a:gd name="connsiteY625" fmla="*/ 411480 h 973454"/>
                <a:gd name="connsiteX626" fmla="*/ 80486 w 995839"/>
                <a:gd name="connsiteY626" fmla="*/ 410528 h 973454"/>
                <a:gd name="connsiteX627" fmla="*/ 78581 w 995839"/>
                <a:gd name="connsiteY627" fmla="*/ 410528 h 973454"/>
                <a:gd name="connsiteX628" fmla="*/ 71914 w 995839"/>
                <a:gd name="connsiteY628" fmla="*/ 412432 h 973454"/>
                <a:gd name="connsiteX629" fmla="*/ 65247 w 995839"/>
                <a:gd name="connsiteY629" fmla="*/ 414814 h 973454"/>
                <a:gd name="connsiteX630" fmla="*/ 64294 w 995839"/>
                <a:gd name="connsiteY630" fmla="*/ 416719 h 973454"/>
                <a:gd name="connsiteX631" fmla="*/ 62865 w 995839"/>
                <a:gd name="connsiteY631" fmla="*/ 418624 h 973454"/>
                <a:gd name="connsiteX632" fmla="*/ 60008 w 995839"/>
                <a:gd name="connsiteY632" fmla="*/ 419576 h 973454"/>
                <a:gd name="connsiteX633" fmla="*/ 55722 w 995839"/>
                <a:gd name="connsiteY633" fmla="*/ 419576 h 973454"/>
                <a:gd name="connsiteX634" fmla="*/ 52864 w 995839"/>
                <a:gd name="connsiteY634" fmla="*/ 419100 h 973454"/>
                <a:gd name="connsiteX635" fmla="*/ 50006 w 995839"/>
                <a:gd name="connsiteY635" fmla="*/ 417195 h 973454"/>
                <a:gd name="connsiteX636" fmla="*/ 47625 w 995839"/>
                <a:gd name="connsiteY636" fmla="*/ 415290 h 973454"/>
                <a:gd name="connsiteX637" fmla="*/ 43815 w 995839"/>
                <a:gd name="connsiteY637" fmla="*/ 415290 h 973454"/>
                <a:gd name="connsiteX638" fmla="*/ 36672 w 995839"/>
                <a:gd name="connsiteY638" fmla="*/ 415766 h 973454"/>
                <a:gd name="connsiteX639" fmla="*/ 32861 w 995839"/>
                <a:gd name="connsiteY639" fmla="*/ 415766 h 973454"/>
                <a:gd name="connsiteX640" fmla="*/ 30480 w 995839"/>
                <a:gd name="connsiteY640" fmla="*/ 415290 h 973454"/>
                <a:gd name="connsiteX641" fmla="*/ 28099 w 995839"/>
                <a:gd name="connsiteY641" fmla="*/ 415766 h 973454"/>
                <a:gd name="connsiteX642" fmla="*/ 25241 w 995839"/>
                <a:gd name="connsiteY642" fmla="*/ 415290 h 973454"/>
                <a:gd name="connsiteX643" fmla="*/ 23813 w 995839"/>
                <a:gd name="connsiteY643" fmla="*/ 416242 h 973454"/>
                <a:gd name="connsiteX644" fmla="*/ 22384 w 995839"/>
                <a:gd name="connsiteY644" fmla="*/ 416242 h 973454"/>
                <a:gd name="connsiteX645" fmla="*/ 21431 w 995839"/>
                <a:gd name="connsiteY645" fmla="*/ 414814 h 973454"/>
                <a:gd name="connsiteX646" fmla="*/ 20955 w 995839"/>
                <a:gd name="connsiteY646" fmla="*/ 414814 h 973454"/>
                <a:gd name="connsiteX647" fmla="*/ 20003 w 995839"/>
                <a:gd name="connsiteY647" fmla="*/ 414814 h 973454"/>
                <a:gd name="connsiteX648" fmla="*/ 19527 w 995839"/>
                <a:gd name="connsiteY648" fmla="*/ 415290 h 973454"/>
                <a:gd name="connsiteX649" fmla="*/ 19050 w 995839"/>
                <a:gd name="connsiteY649" fmla="*/ 416242 h 973454"/>
                <a:gd name="connsiteX650" fmla="*/ 19050 w 995839"/>
                <a:gd name="connsiteY650" fmla="*/ 426720 h 973454"/>
                <a:gd name="connsiteX651" fmla="*/ 14288 w 995839"/>
                <a:gd name="connsiteY651" fmla="*/ 426720 h 973454"/>
                <a:gd name="connsiteX652" fmla="*/ 10954 w 995839"/>
                <a:gd name="connsiteY652" fmla="*/ 426720 h 973454"/>
                <a:gd name="connsiteX653" fmla="*/ 7144 w 995839"/>
                <a:gd name="connsiteY653" fmla="*/ 427196 h 973454"/>
                <a:gd name="connsiteX654" fmla="*/ 3810 w 995839"/>
                <a:gd name="connsiteY654" fmla="*/ 428149 h 973454"/>
                <a:gd name="connsiteX655" fmla="*/ 2381 w 995839"/>
                <a:gd name="connsiteY655" fmla="*/ 429101 h 973454"/>
                <a:gd name="connsiteX656" fmla="*/ 0 w 995839"/>
                <a:gd name="connsiteY656" fmla="*/ 430530 h 973454"/>
                <a:gd name="connsiteX657" fmla="*/ 953 w 995839"/>
                <a:gd name="connsiteY657" fmla="*/ 435292 h 973454"/>
                <a:gd name="connsiteX658" fmla="*/ 2381 w 995839"/>
                <a:gd name="connsiteY658" fmla="*/ 440055 h 973454"/>
                <a:gd name="connsiteX659" fmla="*/ 6191 w 995839"/>
                <a:gd name="connsiteY659" fmla="*/ 439579 h 973454"/>
                <a:gd name="connsiteX660" fmla="*/ 9049 w 995839"/>
                <a:gd name="connsiteY660" fmla="*/ 436245 h 973454"/>
                <a:gd name="connsiteX661" fmla="*/ 11430 w 995839"/>
                <a:gd name="connsiteY661" fmla="*/ 434816 h 973454"/>
                <a:gd name="connsiteX662" fmla="*/ 16193 w 995839"/>
                <a:gd name="connsiteY662" fmla="*/ 432435 h 973454"/>
                <a:gd name="connsiteX663" fmla="*/ 20955 w 995839"/>
                <a:gd name="connsiteY663" fmla="*/ 431006 h 973454"/>
                <a:gd name="connsiteX664" fmla="*/ 15716 w 995839"/>
                <a:gd name="connsiteY664" fmla="*/ 434340 h 973454"/>
                <a:gd name="connsiteX665" fmla="*/ 10002 w 995839"/>
                <a:gd name="connsiteY665" fmla="*/ 438626 h 973454"/>
                <a:gd name="connsiteX666" fmla="*/ 8573 w 995839"/>
                <a:gd name="connsiteY666" fmla="*/ 440531 h 973454"/>
                <a:gd name="connsiteX667" fmla="*/ 12383 w 995839"/>
                <a:gd name="connsiteY667" fmla="*/ 447675 h 973454"/>
                <a:gd name="connsiteX668" fmla="*/ 16193 w 995839"/>
                <a:gd name="connsiteY668" fmla="*/ 453866 h 973454"/>
                <a:gd name="connsiteX669" fmla="*/ 22384 w 995839"/>
                <a:gd name="connsiteY669" fmla="*/ 458629 h 973454"/>
                <a:gd name="connsiteX670" fmla="*/ 36672 w 995839"/>
                <a:gd name="connsiteY670" fmla="*/ 465772 h 973454"/>
                <a:gd name="connsiteX671" fmla="*/ 51435 w 995839"/>
                <a:gd name="connsiteY671" fmla="*/ 469106 h 973454"/>
                <a:gd name="connsiteX672" fmla="*/ 53816 w 995839"/>
                <a:gd name="connsiteY672" fmla="*/ 468630 h 973454"/>
                <a:gd name="connsiteX673" fmla="*/ 57627 w 995839"/>
                <a:gd name="connsiteY673" fmla="*/ 465772 h 973454"/>
                <a:gd name="connsiteX674" fmla="*/ 66675 w 995839"/>
                <a:gd name="connsiteY674" fmla="*/ 462439 h 973454"/>
                <a:gd name="connsiteX675" fmla="*/ 69056 w 995839"/>
                <a:gd name="connsiteY675" fmla="*/ 461963 h 973454"/>
                <a:gd name="connsiteX676" fmla="*/ 70961 w 995839"/>
                <a:gd name="connsiteY676" fmla="*/ 461963 h 973454"/>
                <a:gd name="connsiteX677" fmla="*/ 73819 w 995839"/>
                <a:gd name="connsiteY677" fmla="*/ 462915 h 973454"/>
                <a:gd name="connsiteX678" fmla="*/ 74772 w 995839"/>
                <a:gd name="connsiteY678" fmla="*/ 461486 h 973454"/>
                <a:gd name="connsiteX679" fmla="*/ 75724 w 995839"/>
                <a:gd name="connsiteY679" fmla="*/ 459581 h 973454"/>
                <a:gd name="connsiteX680" fmla="*/ 77153 w 995839"/>
                <a:gd name="connsiteY680" fmla="*/ 458153 h 973454"/>
                <a:gd name="connsiteX681" fmla="*/ 79058 w 995839"/>
                <a:gd name="connsiteY681" fmla="*/ 457676 h 973454"/>
                <a:gd name="connsiteX682" fmla="*/ 79534 w 995839"/>
                <a:gd name="connsiteY682" fmla="*/ 459581 h 973454"/>
                <a:gd name="connsiteX683" fmla="*/ 79534 w 995839"/>
                <a:gd name="connsiteY683" fmla="*/ 461010 h 973454"/>
                <a:gd name="connsiteX684" fmla="*/ 77153 w 995839"/>
                <a:gd name="connsiteY684" fmla="*/ 461963 h 973454"/>
                <a:gd name="connsiteX685" fmla="*/ 73343 w 995839"/>
                <a:gd name="connsiteY685" fmla="*/ 467201 h 973454"/>
                <a:gd name="connsiteX686" fmla="*/ 68104 w 995839"/>
                <a:gd name="connsiteY686" fmla="*/ 475774 h 973454"/>
                <a:gd name="connsiteX687" fmla="*/ 64770 w 995839"/>
                <a:gd name="connsiteY687" fmla="*/ 476250 h 973454"/>
                <a:gd name="connsiteX688" fmla="*/ 61913 w 995839"/>
                <a:gd name="connsiteY688" fmla="*/ 476250 h 973454"/>
                <a:gd name="connsiteX689" fmla="*/ 55722 w 995839"/>
                <a:gd name="connsiteY689" fmla="*/ 479584 h 973454"/>
                <a:gd name="connsiteX690" fmla="*/ 52388 w 995839"/>
                <a:gd name="connsiteY690" fmla="*/ 479107 h 973454"/>
                <a:gd name="connsiteX691" fmla="*/ 50006 w 995839"/>
                <a:gd name="connsiteY691" fmla="*/ 481489 h 973454"/>
                <a:gd name="connsiteX692" fmla="*/ 46197 w 995839"/>
                <a:gd name="connsiteY692" fmla="*/ 481489 h 973454"/>
                <a:gd name="connsiteX693" fmla="*/ 37148 w 995839"/>
                <a:gd name="connsiteY693" fmla="*/ 485775 h 973454"/>
                <a:gd name="connsiteX694" fmla="*/ 35719 w 995839"/>
                <a:gd name="connsiteY694" fmla="*/ 485299 h 973454"/>
                <a:gd name="connsiteX695" fmla="*/ 34290 w 995839"/>
                <a:gd name="connsiteY695" fmla="*/ 483870 h 973454"/>
                <a:gd name="connsiteX696" fmla="*/ 32385 w 995839"/>
                <a:gd name="connsiteY696" fmla="*/ 481013 h 973454"/>
                <a:gd name="connsiteX697" fmla="*/ 29528 w 995839"/>
                <a:gd name="connsiteY697" fmla="*/ 480060 h 973454"/>
                <a:gd name="connsiteX698" fmla="*/ 27147 w 995839"/>
                <a:gd name="connsiteY698" fmla="*/ 481965 h 973454"/>
                <a:gd name="connsiteX699" fmla="*/ 26670 w 995839"/>
                <a:gd name="connsiteY699" fmla="*/ 485299 h 973454"/>
                <a:gd name="connsiteX700" fmla="*/ 28099 w 995839"/>
                <a:gd name="connsiteY700" fmla="*/ 488632 h 973454"/>
                <a:gd name="connsiteX701" fmla="*/ 34290 w 995839"/>
                <a:gd name="connsiteY701" fmla="*/ 495776 h 973454"/>
                <a:gd name="connsiteX702" fmla="*/ 40958 w 995839"/>
                <a:gd name="connsiteY702" fmla="*/ 501015 h 973454"/>
                <a:gd name="connsiteX703" fmla="*/ 46197 w 995839"/>
                <a:gd name="connsiteY703" fmla="*/ 506730 h 973454"/>
                <a:gd name="connsiteX704" fmla="*/ 53340 w 995839"/>
                <a:gd name="connsiteY704" fmla="*/ 512921 h 973454"/>
                <a:gd name="connsiteX705" fmla="*/ 62865 w 995839"/>
                <a:gd name="connsiteY705" fmla="*/ 524351 h 973454"/>
                <a:gd name="connsiteX706" fmla="*/ 66199 w 995839"/>
                <a:gd name="connsiteY706" fmla="*/ 527209 h 973454"/>
                <a:gd name="connsiteX707" fmla="*/ 78581 w 995839"/>
                <a:gd name="connsiteY707" fmla="*/ 536257 h 973454"/>
                <a:gd name="connsiteX708" fmla="*/ 86678 w 995839"/>
                <a:gd name="connsiteY708" fmla="*/ 539591 h 973454"/>
                <a:gd name="connsiteX709" fmla="*/ 91916 w 995839"/>
                <a:gd name="connsiteY709" fmla="*/ 540544 h 973454"/>
                <a:gd name="connsiteX710" fmla="*/ 96679 w 995839"/>
                <a:gd name="connsiteY710" fmla="*/ 539591 h 973454"/>
                <a:gd name="connsiteX711" fmla="*/ 109538 w 995839"/>
                <a:gd name="connsiteY711" fmla="*/ 534829 h 973454"/>
                <a:gd name="connsiteX712" fmla="*/ 115253 w 995839"/>
                <a:gd name="connsiteY712" fmla="*/ 531495 h 973454"/>
                <a:gd name="connsiteX713" fmla="*/ 130493 w 995839"/>
                <a:gd name="connsiteY713" fmla="*/ 524828 h 973454"/>
                <a:gd name="connsiteX714" fmla="*/ 132398 w 995839"/>
                <a:gd name="connsiteY714" fmla="*/ 522446 h 973454"/>
                <a:gd name="connsiteX715" fmla="*/ 138589 w 995839"/>
                <a:gd name="connsiteY715" fmla="*/ 511492 h 973454"/>
                <a:gd name="connsiteX716" fmla="*/ 138589 w 995839"/>
                <a:gd name="connsiteY716" fmla="*/ 506730 h 973454"/>
                <a:gd name="connsiteX717" fmla="*/ 137160 w 995839"/>
                <a:gd name="connsiteY717" fmla="*/ 504349 h 973454"/>
                <a:gd name="connsiteX718" fmla="*/ 135731 w 995839"/>
                <a:gd name="connsiteY718" fmla="*/ 502920 h 973454"/>
                <a:gd name="connsiteX719" fmla="*/ 133350 w 995839"/>
                <a:gd name="connsiteY719" fmla="*/ 502444 h 973454"/>
                <a:gd name="connsiteX720" fmla="*/ 130969 w 995839"/>
                <a:gd name="connsiteY720" fmla="*/ 501491 h 973454"/>
                <a:gd name="connsiteX721" fmla="*/ 132398 w 995839"/>
                <a:gd name="connsiteY721" fmla="*/ 500063 h 973454"/>
                <a:gd name="connsiteX722" fmla="*/ 132874 w 995839"/>
                <a:gd name="connsiteY722" fmla="*/ 498157 h 973454"/>
                <a:gd name="connsiteX723" fmla="*/ 135255 w 995839"/>
                <a:gd name="connsiteY723" fmla="*/ 495776 h 973454"/>
                <a:gd name="connsiteX724" fmla="*/ 138113 w 995839"/>
                <a:gd name="connsiteY724" fmla="*/ 494347 h 973454"/>
                <a:gd name="connsiteX725" fmla="*/ 139065 w 995839"/>
                <a:gd name="connsiteY725" fmla="*/ 491966 h 973454"/>
                <a:gd name="connsiteX726" fmla="*/ 140018 w 995839"/>
                <a:gd name="connsiteY726" fmla="*/ 488632 h 973454"/>
                <a:gd name="connsiteX727" fmla="*/ 137636 w 995839"/>
                <a:gd name="connsiteY727" fmla="*/ 486728 h 973454"/>
                <a:gd name="connsiteX728" fmla="*/ 135731 w 995839"/>
                <a:gd name="connsiteY728" fmla="*/ 485775 h 973454"/>
                <a:gd name="connsiteX729" fmla="*/ 140970 w 995839"/>
                <a:gd name="connsiteY729" fmla="*/ 485775 h 973454"/>
                <a:gd name="connsiteX730" fmla="*/ 145256 w 995839"/>
                <a:gd name="connsiteY730" fmla="*/ 486728 h 973454"/>
                <a:gd name="connsiteX731" fmla="*/ 150019 w 995839"/>
                <a:gd name="connsiteY731" fmla="*/ 485775 h 973454"/>
                <a:gd name="connsiteX732" fmla="*/ 153829 w 995839"/>
                <a:gd name="connsiteY732" fmla="*/ 486251 h 973454"/>
                <a:gd name="connsiteX733" fmla="*/ 157639 w 995839"/>
                <a:gd name="connsiteY733" fmla="*/ 487204 h 973454"/>
                <a:gd name="connsiteX734" fmla="*/ 154305 w 995839"/>
                <a:gd name="connsiteY734" fmla="*/ 488156 h 973454"/>
                <a:gd name="connsiteX735" fmla="*/ 151448 w 995839"/>
                <a:gd name="connsiteY735" fmla="*/ 488632 h 973454"/>
                <a:gd name="connsiteX736" fmla="*/ 149066 w 995839"/>
                <a:gd name="connsiteY736" fmla="*/ 490061 h 973454"/>
                <a:gd name="connsiteX737" fmla="*/ 148114 w 995839"/>
                <a:gd name="connsiteY737" fmla="*/ 496729 h 973454"/>
                <a:gd name="connsiteX738" fmla="*/ 151448 w 995839"/>
                <a:gd name="connsiteY738" fmla="*/ 497205 h 973454"/>
                <a:gd name="connsiteX739" fmla="*/ 154305 w 995839"/>
                <a:gd name="connsiteY739" fmla="*/ 496729 h 973454"/>
                <a:gd name="connsiteX740" fmla="*/ 152400 w 995839"/>
                <a:gd name="connsiteY740" fmla="*/ 498157 h 973454"/>
                <a:gd name="connsiteX741" fmla="*/ 150495 w 995839"/>
                <a:gd name="connsiteY741" fmla="*/ 500063 h 973454"/>
                <a:gd name="connsiteX742" fmla="*/ 148590 w 995839"/>
                <a:gd name="connsiteY742" fmla="*/ 506254 h 973454"/>
                <a:gd name="connsiteX743" fmla="*/ 158591 w 995839"/>
                <a:gd name="connsiteY743" fmla="*/ 506730 h 973454"/>
                <a:gd name="connsiteX744" fmla="*/ 163354 w 995839"/>
                <a:gd name="connsiteY744" fmla="*/ 506254 h 973454"/>
                <a:gd name="connsiteX745" fmla="*/ 168116 w 995839"/>
                <a:gd name="connsiteY745" fmla="*/ 504825 h 973454"/>
                <a:gd name="connsiteX746" fmla="*/ 165259 w 995839"/>
                <a:gd name="connsiteY746" fmla="*/ 506730 h 973454"/>
                <a:gd name="connsiteX747" fmla="*/ 158115 w 995839"/>
                <a:gd name="connsiteY747" fmla="*/ 509588 h 973454"/>
                <a:gd name="connsiteX748" fmla="*/ 154781 w 995839"/>
                <a:gd name="connsiteY748" fmla="*/ 511969 h 973454"/>
                <a:gd name="connsiteX749" fmla="*/ 151448 w 995839"/>
                <a:gd name="connsiteY749" fmla="*/ 515303 h 973454"/>
                <a:gd name="connsiteX750" fmla="*/ 153353 w 995839"/>
                <a:gd name="connsiteY750" fmla="*/ 515303 h 973454"/>
                <a:gd name="connsiteX751" fmla="*/ 155734 w 995839"/>
                <a:gd name="connsiteY751" fmla="*/ 514826 h 973454"/>
                <a:gd name="connsiteX752" fmla="*/ 154305 w 995839"/>
                <a:gd name="connsiteY752" fmla="*/ 516255 h 973454"/>
                <a:gd name="connsiteX753" fmla="*/ 152400 w 995839"/>
                <a:gd name="connsiteY753" fmla="*/ 518636 h 973454"/>
                <a:gd name="connsiteX754" fmla="*/ 154781 w 995839"/>
                <a:gd name="connsiteY754" fmla="*/ 525304 h 973454"/>
                <a:gd name="connsiteX755" fmla="*/ 156686 w 995839"/>
                <a:gd name="connsiteY755" fmla="*/ 527209 h 973454"/>
                <a:gd name="connsiteX756" fmla="*/ 158591 w 995839"/>
                <a:gd name="connsiteY756" fmla="*/ 527685 h 973454"/>
                <a:gd name="connsiteX757" fmla="*/ 159068 w 995839"/>
                <a:gd name="connsiteY757" fmla="*/ 528638 h 973454"/>
                <a:gd name="connsiteX758" fmla="*/ 159544 w 995839"/>
                <a:gd name="connsiteY758" fmla="*/ 533400 h 973454"/>
                <a:gd name="connsiteX759" fmla="*/ 160973 w 995839"/>
                <a:gd name="connsiteY759" fmla="*/ 537686 h 973454"/>
                <a:gd name="connsiteX760" fmla="*/ 161449 w 995839"/>
                <a:gd name="connsiteY760" fmla="*/ 542925 h 973454"/>
                <a:gd name="connsiteX761" fmla="*/ 160973 w 995839"/>
                <a:gd name="connsiteY761" fmla="*/ 546735 h 973454"/>
                <a:gd name="connsiteX762" fmla="*/ 155258 w 995839"/>
                <a:gd name="connsiteY762" fmla="*/ 563880 h 973454"/>
                <a:gd name="connsiteX763" fmla="*/ 153829 w 995839"/>
                <a:gd name="connsiteY763" fmla="*/ 572453 h 973454"/>
                <a:gd name="connsiteX764" fmla="*/ 154305 w 995839"/>
                <a:gd name="connsiteY764" fmla="*/ 573405 h 973454"/>
                <a:gd name="connsiteX765" fmla="*/ 155258 w 995839"/>
                <a:gd name="connsiteY765" fmla="*/ 574834 h 973454"/>
                <a:gd name="connsiteX766" fmla="*/ 156210 w 995839"/>
                <a:gd name="connsiteY766" fmla="*/ 581025 h 973454"/>
                <a:gd name="connsiteX767" fmla="*/ 158591 w 995839"/>
                <a:gd name="connsiteY767" fmla="*/ 582930 h 973454"/>
                <a:gd name="connsiteX768" fmla="*/ 157163 w 995839"/>
                <a:gd name="connsiteY768" fmla="*/ 585311 h 973454"/>
                <a:gd name="connsiteX769" fmla="*/ 157639 w 995839"/>
                <a:gd name="connsiteY769" fmla="*/ 586740 h 973454"/>
                <a:gd name="connsiteX770" fmla="*/ 158591 w 995839"/>
                <a:gd name="connsiteY770" fmla="*/ 588645 h 973454"/>
                <a:gd name="connsiteX771" fmla="*/ 165259 w 995839"/>
                <a:gd name="connsiteY771" fmla="*/ 591503 h 973454"/>
                <a:gd name="connsiteX772" fmla="*/ 159068 w 995839"/>
                <a:gd name="connsiteY772" fmla="*/ 590550 h 973454"/>
                <a:gd name="connsiteX773" fmla="*/ 158591 w 995839"/>
                <a:gd name="connsiteY773" fmla="*/ 591979 h 973454"/>
                <a:gd name="connsiteX774" fmla="*/ 159068 w 995839"/>
                <a:gd name="connsiteY774" fmla="*/ 592931 h 973454"/>
                <a:gd name="connsiteX775" fmla="*/ 159068 w 995839"/>
                <a:gd name="connsiteY775" fmla="*/ 597694 h 973454"/>
                <a:gd name="connsiteX776" fmla="*/ 160020 w 995839"/>
                <a:gd name="connsiteY776" fmla="*/ 601504 h 973454"/>
                <a:gd name="connsiteX777" fmla="*/ 162402 w 995839"/>
                <a:gd name="connsiteY777" fmla="*/ 600075 h 973454"/>
                <a:gd name="connsiteX778" fmla="*/ 164783 w 995839"/>
                <a:gd name="connsiteY778" fmla="*/ 595313 h 973454"/>
                <a:gd name="connsiteX779" fmla="*/ 165735 w 995839"/>
                <a:gd name="connsiteY779" fmla="*/ 600075 h 973454"/>
                <a:gd name="connsiteX780" fmla="*/ 164783 w 995839"/>
                <a:gd name="connsiteY780" fmla="*/ 603409 h 973454"/>
                <a:gd name="connsiteX781" fmla="*/ 161925 w 995839"/>
                <a:gd name="connsiteY781" fmla="*/ 608647 h 973454"/>
                <a:gd name="connsiteX782" fmla="*/ 160973 w 995839"/>
                <a:gd name="connsiteY782" fmla="*/ 611981 h 973454"/>
                <a:gd name="connsiteX783" fmla="*/ 160973 w 995839"/>
                <a:gd name="connsiteY783" fmla="*/ 613410 h 973454"/>
                <a:gd name="connsiteX784" fmla="*/ 162402 w 995839"/>
                <a:gd name="connsiteY784" fmla="*/ 615791 h 973454"/>
                <a:gd name="connsiteX785" fmla="*/ 163354 w 995839"/>
                <a:gd name="connsiteY785" fmla="*/ 622935 h 973454"/>
                <a:gd name="connsiteX786" fmla="*/ 164306 w 995839"/>
                <a:gd name="connsiteY786" fmla="*/ 626745 h 973454"/>
                <a:gd name="connsiteX787" fmla="*/ 165259 w 995839"/>
                <a:gd name="connsiteY787" fmla="*/ 632460 h 973454"/>
                <a:gd name="connsiteX788" fmla="*/ 167164 w 995839"/>
                <a:gd name="connsiteY788" fmla="*/ 639128 h 973454"/>
                <a:gd name="connsiteX789" fmla="*/ 170974 w 995839"/>
                <a:gd name="connsiteY789" fmla="*/ 649129 h 973454"/>
                <a:gd name="connsiteX790" fmla="*/ 170498 w 995839"/>
                <a:gd name="connsiteY790" fmla="*/ 652463 h 973454"/>
                <a:gd name="connsiteX791" fmla="*/ 173355 w 995839"/>
                <a:gd name="connsiteY791" fmla="*/ 663892 h 973454"/>
                <a:gd name="connsiteX792" fmla="*/ 176689 w 995839"/>
                <a:gd name="connsiteY792" fmla="*/ 689610 h 973454"/>
                <a:gd name="connsiteX793" fmla="*/ 180499 w 995839"/>
                <a:gd name="connsiteY793" fmla="*/ 700088 h 973454"/>
                <a:gd name="connsiteX794" fmla="*/ 181452 w 995839"/>
                <a:gd name="connsiteY794" fmla="*/ 703421 h 973454"/>
                <a:gd name="connsiteX795" fmla="*/ 185738 w 995839"/>
                <a:gd name="connsiteY795" fmla="*/ 709613 h 973454"/>
                <a:gd name="connsiteX796" fmla="*/ 188119 w 995839"/>
                <a:gd name="connsiteY796" fmla="*/ 715328 h 973454"/>
                <a:gd name="connsiteX797" fmla="*/ 190024 w 995839"/>
                <a:gd name="connsiteY797" fmla="*/ 717232 h 973454"/>
                <a:gd name="connsiteX798" fmla="*/ 193358 w 995839"/>
                <a:gd name="connsiteY798" fmla="*/ 717232 h 973454"/>
                <a:gd name="connsiteX799" fmla="*/ 191453 w 995839"/>
                <a:gd name="connsiteY799" fmla="*/ 720090 h 973454"/>
                <a:gd name="connsiteX800" fmla="*/ 192881 w 995839"/>
                <a:gd name="connsiteY800" fmla="*/ 721042 h 973454"/>
                <a:gd name="connsiteX801" fmla="*/ 194310 w 995839"/>
                <a:gd name="connsiteY801" fmla="*/ 722947 h 973454"/>
                <a:gd name="connsiteX802" fmla="*/ 197168 w 995839"/>
                <a:gd name="connsiteY802" fmla="*/ 725805 h 973454"/>
                <a:gd name="connsiteX803" fmla="*/ 192881 w 995839"/>
                <a:gd name="connsiteY803" fmla="*/ 725805 h 973454"/>
                <a:gd name="connsiteX804" fmla="*/ 195739 w 995839"/>
                <a:gd name="connsiteY804" fmla="*/ 729139 h 973454"/>
                <a:gd name="connsiteX805" fmla="*/ 198120 w 995839"/>
                <a:gd name="connsiteY805" fmla="*/ 737235 h 973454"/>
                <a:gd name="connsiteX806" fmla="*/ 201454 w 995839"/>
                <a:gd name="connsiteY806" fmla="*/ 741521 h 973454"/>
                <a:gd name="connsiteX807" fmla="*/ 202883 w 995839"/>
                <a:gd name="connsiteY807" fmla="*/ 742950 h 973454"/>
                <a:gd name="connsiteX808" fmla="*/ 207645 w 995839"/>
                <a:gd name="connsiteY808" fmla="*/ 749617 h 973454"/>
                <a:gd name="connsiteX809" fmla="*/ 209550 w 995839"/>
                <a:gd name="connsiteY809" fmla="*/ 751522 h 973454"/>
                <a:gd name="connsiteX810" fmla="*/ 211455 w 995839"/>
                <a:gd name="connsiteY810" fmla="*/ 753904 h 973454"/>
                <a:gd name="connsiteX811" fmla="*/ 212884 w 995839"/>
                <a:gd name="connsiteY811" fmla="*/ 756761 h 973454"/>
                <a:gd name="connsiteX812" fmla="*/ 213360 w 995839"/>
                <a:gd name="connsiteY812" fmla="*/ 759619 h 973454"/>
                <a:gd name="connsiteX813" fmla="*/ 215741 w 995839"/>
                <a:gd name="connsiteY813" fmla="*/ 766286 h 973454"/>
                <a:gd name="connsiteX814" fmla="*/ 215741 w 995839"/>
                <a:gd name="connsiteY814" fmla="*/ 767715 h 973454"/>
                <a:gd name="connsiteX815" fmla="*/ 216694 w 995839"/>
                <a:gd name="connsiteY815" fmla="*/ 772001 h 973454"/>
                <a:gd name="connsiteX816" fmla="*/ 220504 w 995839"/>
                <a:gd name="connsiteY816" fmla="*/ 778669 h 973454"/>
                <a:gd name="connsiteX817" fmla="*/ 222409 w 995839"/>
                <a:gd name="connsiteY817" fmla="*/ 784860 h 973454"/>
                <a:gd name="connsiteX818" fmla="*/ 222885 w 995839"/>
                <a:gd name="connsiteY818" fmla="*/ 787717 h 973454"/>
                <a:gd name="connsiteX819" fmla="*/ 222885 w 995839"/>
                <a:gd name="connsiteY819" fmla="*/ 790575 h 973454"/>
                <a:gd name="connsiteX820" fmla="*/ 225743 w 995839"/>
                <a:gd name="connsiteY820" fmla="*/ 805339 h 973454"/>
                <a:gd name="connsiteX821" fmla="*/ 226695 w 995839"/>
                <a:gd name="connsiteY821" fmla="*/ 808672 h 973454"/>
                <a:gd name="connsiteX822" fmla="*/ 229077 w 995839"/>
                <a:gd name="connsiteY822" fmla="*/ 812959 h 973454"/>
                <a:gd name="connsiteX823" fmla="*/ 231934 w 995839"/>
                <a:gd name="connsiteY823" fmla="*/ 822484 h 973454"/>
                <a:gd name="connsiteX824" fmla="*/ 240506 w 995839"/>
                <a:gd name="connsiteY824" fmla="*/ 839629 h 973454"/>
                <a:gd name="connsiteX825" fmla="*/ 241459 w 995839"/>
                <a:gd name="connsiteY825" fmla="*/ 840581 h 973454"/>
                <a:gd name="connsiteX826" fmla="*/ 244316 w 995839"/>
                <a:gd name="connsiteY826" fmla="*/ 842963 h 973454"/>
                <a:gd name="connsiteX827" fmla="*/ 248127 w 995839"/>
                <a:gd name="connsiteY827" fmla="*/ 847725 h 973454"/>
                <a:gd name="connsiteX828" fmla="*/ 251460 w 995839"/>
                <a:gd name="connsiteY828" fmla="*/ 851535 h 973454"/>
                <a:gd name="connsiteX829" fmla="*/ 255747 w 995839"/>
                <a:gd name="connsiteY829" fmla="*/ 859631 h 973454"/>
                <a:gd name="connsiteX830" fmla="*/ 258604 w 995839"/>
                <a:gd name="connsiteY830" fmla="*/ 863441 h 973454"/>
                <a:gd name="connsiteX831" fmla="*/ 262890 w 995839"/>
                <a:gd name="connsiteY831" fmla="*/ 873919 h 973454"/>
                <a:gd name="connsiteX832" fmla="*/ 265748 w 995839"/>
                <a:gd name="connsiteY832" fmla="*/ 882967 h 973454"/>
                <a:gd name="connsiteX833" fmla="*/ 271463 w 995839"/>
                <a:gd name="connsiteY833" fmla="*/ 895826 h 973454"/>
                <a:gd name="connsiteX834" fmla="*/ 272415 w 995839"/>
                <a:gd name="connsiteY834" fmla="*/ 898207 h 973454"/>
                <a:gd name="connsiteX835" fmla="*/ 275273 w 995839"/>
                <a:gd name="connsiteY835" fmla="*/ 902494 h 973454"/>
                <a:gd name="connsiteX836" fmla="*/ 274797 w 995839"/>
                <a:gd name="connsiteY836" fmla="*/ 903922 h 973454"/>
                <a:gd name="connsiteX837" fmla="*/ 274797 w 995839"/>
                <a:gd name="connsiteY837" fmla="*/ 906780 h 973454"/>
                <a:gd name="connsiteX838" fmla="*/ 275749 w 995839"/>
                <a:gd name="connsiteY838" fmla="*/ 908685 h 973454"/>
                <a:gd name="connsiteX839" fmla="*/ 276702 w 995839"/>
                <a:gd name="connsiteY839" fmla="*/ 908685 h 973454"/>
                <a:gd name="connsiteX840" fmla="*/ 280035 w 995839"/>
                <a:gd name="connsiteY840" fmla="*/ 912019 h 973454"/>
                <a:gd name="connsiteX841" fmla="*/ 283845 w 995839"/>
                <a:gd name="connsiteY841" fmla="*/ 924878 h 973454"/>
                <a:gd name="connsiteX842" fmla="*/ 282416 w 995839"/>
                <a:gd name="connsiteY842" fmla="*/ 925354 h 973454"/>
                <a:gd name="connsiteX843" fmla="*/ 280988 w 995839"/>
                <a:gd name="connsiteY843" fmla="*/ 924878 h 973454"/>
                <a:gd name="connsiteX844" fmla="*/ 280988 w 995839"/>
                <a:gd name="connsiteY844" fmla="*/ 919163 h 973454"/>
                <a:gd name="connsiteX845" fmla="*/ 280035 w 995839"/>
                <a:gd name="connsiteY845" fmla="*/ 914876 h 973454"/>
                <a:gd name="connsiteX846" fmla="*/ 278130 w 995839"/>
                <a:gd name="connsiteY846" fmla="*/ 912019 h 973454"/>
                <a:gd name="connsiteX847" fmla="*/ 276702 w 995839"/>
                <a:gd name="connsiteY847" fmla="*/ 911542 h 973454"/>
                <a:gd name="connsiteX848" fmla="*/ 278606 w 995839"/>
                <a:gd name="connsiteY848" fmla="*/ 920115 h 973454"/>
                <a:gd name="connsiteX849" fmla="*/ 279559 w 995839"/>
                <a:gd name="connsiteY849" fmla="*/ 927735 h 973454"/>
                <a:gd name="connsiteX850" fmla="*/ 282416 w 995839"/>
                <a:gd name="connsiteY850" fmla="*/ 934879 h 973454"/>
                <a:gd name="connsiteX851" fmla="*/ 282893 w 995839"/>
                <a:gd name="connsiteY851" fmla="*/ 935831 h 973454"/>
                <a:gd name="connsiteX852" fmla="*/ 283845 w 995839"/>
                <a:gd name="connsiteY852" fmla="*/ 936307 h 973454"/>
                <a:gd name="connsiteX853" fmla="*/ 284322 w 995839"/>
                <a:gd name="connsiteY853" fmla="*/ 937260 h 973454"/>
                <a:gd name="connsiteX854" fmla="*/ 284798 w 995839"/>
                <a:gd name="connsiteY854" fmla="*/ 939641 h 973454"/>
                <a:gd name="connsiteX855" fmla="*/ 287179 w 995839"/>
                <a:gd name="connsiteY855" fmla="*/ 945832 h 973454"/>
                <a:gd name="connsiteX856" fmla="*/ 289560 w 995839"/>
                <a:gd name="connsiteY856" fmla="*/ 947738 h 973454"/>
                <a:gd name="connsiteX857" fmla="*/ 301466 w 995839"/>
                <a:gd name="connsiteY857" fmla="*/ 962501 h 973454"/>
                <a:gd name="connsiteX858" fmla="*/ 304800 w 995839"/>
                <a:gd name="connsiteY858" fmla="*/ 965359 h 973454"/>
                <a:gd name="connsiteX859" fmla="*/ 312897 w 995839"/>
                <a:gd name="connsiteY859" fmla="*/ 971074 h 973454"/>
                <a:gd name="connsiteX860" fmla="*/ 320040 w 995839"/>
                <a:gd name="connsiteY860" fmla="*/ 973455 h 973454"/>
                <a:gd name="connsiteX861" fmla="*/ 322422 w 995839"/>
                <a:gd name="connsiteY861" fmla="*/ 971550 h 973454"/>
                <a:gd name="connsiteX862" fmla="*/ 328613 w 995839"/>
                <a:gd name="connsiteY862" fmla="*/ 969645 h 973454"/>
                <a:gd name="connsiteX863" fmla="*/ 338614 w 995839"/>
                <a:gd name="connsiteY863" fmla="*/ 962978 h 973454"/>
                <a:gd name="connsiteX864" fmla="*/ 340995 w 995839"/>
                <a:gd name="connsiteY864" fmla="*/ 958691 h 973454"/>
                <a:gd name="connsiteX865" fmla="*/ 341472 w 995839"/>
                <a:gd name="connsiteY865" fmla="*/ 953453 h 973454"/>
                <a:gd name="connsiteX866" fmla="*/ 343377 w 995839"/>
                <a:gd name="connsiteY866" fmla="*/ 945832 h 973454"/>
                <a:gd name="connsiteX867" fmla="*/ 346234 w 995839"/>
                <a:gd name="connsiteY867" fmla="*/ 942499 h 973454"/>
                <a:gd name="connsiteX868" fmla="*/ 350997 w 995839"/>
                <a:gd name="connsiteY868" fmla="*/ 938689 h 973454"/>
                <a:gd name="connsiteX869" fmla="*/ 370047 w 995839"/>
                <a:gd name="connsiteY869" fmla="*/ 932974 h 973454"/>
                <a:gd name="connsiteX870" fmla="*/ 378143 w 995839"/>
                <a:gd name="connsiteY870" fmla="*/ 933450 h 973454"/>
                <a:gd name="connsiteX871" fmla="*/ 384810 w 995839"/>
                <a:gd name="connsiteY871" fmla="*/ 935831 h 973454"/>
                <a:gd name="connsiteX872" fmla="*/ 382905 w 995839"/>
                <a:gd name="connsiteY872" fmla="*/ 933926 h 973454"/>
                <a:gd name="connsiteX873" fmla="*/ 380048 w 995839"/>
                <a:gd name="connsiteY873" fmla="*/ 932974 h 973454"/>
                <a:gd name="connsiteX874" fmla="*/ 374333 w 995839"/>
                <a:gd name="connsiteY874" fmla="*/ 932021 h 973454"/>
                <a:gd name="connsiteX875" fmla="*/ 371475 w 995839"/>
                <a:gd name="connsiteY875" fmla="*/ 931069 h 973454"/>
                <a:gd name="connsiteX876" fmla="*/ 369094 w 995839"/>
                <a:gd name="connsiteY876" fmla="*/ 929164 h 973454"/>
                <a:gd name="connsiteX877" fmla="*/ 368141 w 995839"/>
                <a:gd name="connsiteY877" fmla="*/ 927259 h 973454"/>
                <a:gd name="connsiteX878" fmla="*/ 368618 w 995839"/>
                <a:gd name="connsiteY878" fmla="*/ 923449 h 973454"/>
                <a:gd name="connsiteX879" fmla="*/ 370523 w 995839"/>
                <a:gd name="connsiteY879" fmla="*/ 919639 h 973454"/>
                <a:gd name="connsiteX880" fmla="*/ 379572 w 995839"/>
                <a:gd name="connsiteY880" fmla="*/ 907732 h 973454"/>
                <a:gd name="connsiteX881" fmla="*/ 379572 w 995839"/>
                <a:gd name="connsiteY881" fmla="*/ 902970 h 973454"/>
                <a:gd name="connsiteX882" fmla="*/ 381477 w 995839"/>
                <a:gd name="connsiteY882" fmla="*/ 900113 h 973454"/>
                <a:gd name="connsiteX883" fmla="*/ 383858 w 995839"/>
                <a:gd name="connsiteY883" fmla="*/ 898207 h 973454"/>
                <a:gd name="connsiteX884" fmla="*/ 388620 w 995839"/>
                <a:gd name="connsiteY884" fmla="*/ 897255 h 973454"/>
                <a:gd name="connsiteX885" fmla="*/ 390525 w 995839"/>
                <a:gd name="connsiteY885" fmla="*/ 897731 h 973454"/>
                <a:gd name="connsiteX886" fmla="*/ 393383 w 995839"/>
                <a:gd name="connsiteY886" fmla="*/ 898207 h 973454"/>
                <a:gd name="connsiteX887" fmla="*/ 396240 w 995839"/>
                <a:gd name="connsiteY887" fmla="*/ 898207 h 973454"/>
                <a:gd name="connsiteX888" fmla="*/ 399098 w 995839"/>
                <a:gd name="connsiteY888" fmla="*/ 897731 h 973454"/>
                <a:gd name="connsiteX889" fmla="*/ 399574 w 995839"/>
                <a:gd name="connsiteY889" fmla="*/ 882491 h 973454"/>
                <a:gd name="connsiteX890" fmla="*/ 399574 w 995839"/>
                <a:gd name="connsiteY890" fmla="*/ 867728 h 973454"/>
                <a:gd name="connsiteX891" fmla="*/ 399098 w 995839"/>
                <a:gd name="connsiteY891" fmla="*/ 865346 h 973454"/>
                <a:gd name="connsiteX892" fmla="*/ 397669 w 995839"/>
                <a:gd name="connsiteY892" fmla="*/ 862965 h 973454"/>
                <a:gd name="connsiteX893" fmla="*/ 393859 w 995839"/>
                <a:gd name="connsiteY893" fmla="*/ 863917 h 973454"/>
                <a:gd name="connsiteX894" fmla="*/ 395764 w 995839"/>
                <a:gd name="connsiteY894" fmla="*/ 862013 h 973454"/>
                <a:gd name="connsiteX895" fmla="*/ 397193 w 995839"/>
                <a:gd name="connsiteY895" fmla="*/ 859631 h 973454"/>
                <a:gd name="connsiteX896" fmla="*/ 395764 w 995839"/>
                <a:gd name="connsiteY896" fmla="*/ 855345 h 973454"/>
                <a:gd name="connsiteX897" fmla="*/ 396240 w 995839"/>
                <a:gd name="connsiteY897" fmla="*/ 851535 h 973454"/>
                <a:gd name="connsiteX898" fmla="*/ 399098 w 995839"/>
                <a:gd name="connsiteY898" fmla="*/ 841534 h 973454"/>
                <a:gd name="connsiteX899" fmla="*/ 403384 w 995839"/>
                <a:gd name="connsiteY899" fmla="*/ 832961 h 973454"/>
                <a:gd name="connsiteX900" fmla="*/ 405289 w 995839"/>
                <a:gd name="connsiteY900" fmla="*/ 831056 h 973454"/>
                <a:gd name="connsiteX901" fmla="*/ 409099 w 995839"/>
                <a:gd name="connsiteY901" fmla="*/ 825817 h 973454"/>
                <a:gd name="connsiteX902" fmla="*/ 411956 w 995839"/>
                <a:gd name="connsiteY902" fmla="*/ 817721 h 973454"/>
                <a:gd name="connsiteX903" fmla="*/ 415766 w 995839"/>
                <a:gd name="connsiteY903" fmla="*/ 794861 h 973454"/>
                <a:gd name="connsiteX904" fmla="*/ 413861 w 995839"/>
                <a:gd name="connsiteY904" fmla="*/ 792480 h 973454"/>
                <a:gd name="connsiteX905" fmla="*/ 407670 w 995839"/>
                <a:gd name="connsiteY905" fmla="*/ 789146 h 973454"/>
                <a:gd name="connsiteX906" fmla="*/ 405765 w 995839"/>
                <a:gd name="connsiteY906" fmla="*/ 786289 h 973454"/>
                <a:gd name="connsiteX907" fmla="*/ 409099 w 995839"/>
                <a:gd name="connsiteY907" fmla="*/ 782479 h 973454"/>
                <a:gd name="connsiteX908" fmla="*/ 411956 w 995839"/>
                <a:gd name="connsiteY908" fmla="*/ 786289 h 973454"/>
                <a:gd name="connsiteX909" fmla="*/ 412909 w 995839"/>
                <a:gd name="connsiteY909" fmla="*/ 789146 h 973454"/>
                <a:gd name="connsiteX910" fmla="*/ 414338 w 995839"/>
                <a:gd name="connsiteY910" fmla="*/ 790575 h 973454"/>
                <a:gd name="connsiteX911" fmla="*/ 412433 w 995839"/>
                <a:gd name="connsiteY911" fmla="*/ 783907 h 973454"/>
                <a:gd name="connsiteX912" fmla="*/ 412433 w 995839"/>
                <a:gd name="connsiteY912" fmla="*/ 781050 h 973454"/>
                <a:gd name="connsiteX913" fmla="*/ 411956 w 995839"/>
                <a:gd name="connsiteY913" fmla="*/ 778192 h 973454"/>
                <a:gd name="connsiteX914" fmla="*/ 409099 w 995839"/>
                <a:gd name="connsiteY914" fmla="*/ 771525 h 973454"/>
                <a:gd name="connsiteX915" fmla="*/ 408147 w 995839"/>
                <a:gd name="connsiteY915" fmla="*/ 766286 h 973454"/>
                <a:gd name="connsiteX916" fmla="*/ 409099 w 995839"/>
                <a:gd name="connsiteY916" fmla="*/ 763905 h 973454"/>
                <a:gd name="connsiteX917" fmla="*/ 410052 w 995839"/>
                <a:gd name="connsiteY917" fmla="*/ 761524 h 973454"/>
                <a:gd name="connsiteX918" fmla="*/ 410528 w 995839"/>
                <a:gd name="connsiteY918" fmla="*/ 757238 h 973454"/>
                <a:gd name="connsiteX919" fmla="*/ 410052 w 995839"/>
                <a:gd name="connsiteY919" fmla="*/ 753904 h 973454"/>
                <a:gd name="connsiteX920" fmla="*/ 407670 w 995839"/>
                <a:gd name="connsiteY920" fmla="*/ 746284 h 973454"/>
                <a:gd name="connsiteX921" fmla="*/ 406241 w 995839"/>
                <a:gd name="connsiteY921" fmla="*/ 736759 h 973454"/>
                <a:gd name="connsiteX922" fmla="*/ 407670 w 995839"/>
                <a:gd name="connsiteY922" fmla="*/ 728186 h 973454"/>
                <a:gd name="connsiteX923" fmla="*/ 414338 w 995839"/>
                <a:gd name="connsiteY923" fmla="*/ 714851 h 973454"/>
                <a:gd name="connsiteX924" fmla="*/ 417672 w 995839"/>
                <a:gd name="connsiteY924" fmla="*/ 711994 h 973454"/>
                <a:gd name="connsiteX925" fmla="*/ 426720 w 995839"/>
                <a:gd name="connsiteY925" fmla="*/ 708660 h 973454"/>
                <a:gd name="connsiteX926" fmla="*/ 428625 w 995839"/>
                <a:gd name="connsiteY926" fmla="*/ 708660 h 973454"/>
                <a:gd name="connsiteX927" fmla="*/ 431006 w 995839"/>
                <a:gd name="connsiteY927" fmla="*/ 709613 h 973454"/>
                <a:gd name="connsiteX928" fmla="*/ 432435 w 995839"/>
                <a:gd name="connsiteY928" fmla="*/ 712946 h 973454"/>
                <a:gd name="connsiteX929" fmla="*/ 433864 w 995839"/>
                <a:gd name="connsiteY929" fmla="*/ 712470 h 973454"/>
                <a:gd name="connsiteX930" fmla="*/ 435769 w 995839"/>
                <a:gd name="connsiteY930" fmla="*/ 713422 h 973454"/>
                <a:gd name="connsiteX931" fmla="*/ 437674 w 995839"/>
                <a:gd name="connsiteY931" fmla="*/ 713422 h 973454"/>
                <a:gd name="connsiteX932" fmla="*/ 438150 w 995839"/>
                <a:gd name="connsiteY932" fmla="*/ 711517 h 973454"/>
                <a:gd name="connsiteX933" fmla="*/ 439579 w 995839"/>
                <a:gd name="connsiteY933" fmla="*/ 709136 h 973454"/>
                <a:gd name="connsiteX934" fmla="*/ 442913 w 995839"/>
                <a:gd name="connsiteY934" fmla="*/ 706279 h 973454"/>
                <a:gd name="connsiteX935" fmla="*/ 446723 w 995839"/>
                <a:gd name="connsiteY935" fmla="*/ 695801 h 973454"/>
                <a:gd name="connsiteX936" fmla="*/ 448152 w 995839"/>
                <a:gd name="connsiteY936" fmla="*/ 693420 h 973454"/>
                <a:gd name="connsiteX937" fmla="*/ 451961 w 995839"/>
                <a:gd name="connsiteY937" fmla="*/ 692467 h 973454"/>
                <a:gd name="connsiteX938" fmla="*/ 462439 w 995839"/>
                <a:gd name="connsiteY938" fmla="*/ 693420 h 973454"/>
                <a:gd name="connsiteX939" fmla="*/ 464344 w 995839"/>
                <a:gd name="connsiteY939" fmla="*/ 693420 h 973454"/>
                <a:gd name="connsiteX940" fmla="*/ 477203 w 995839"/>
                <a:gd name="connsiteY940" fmla="*/ 688181 h 973454"/>
                <a:gd name="connsiteX941" fmla="*/ 481013 w 995839"/>
                <a:gd name="connsiteY941" fmla="*/ 685800 h 973454"/>
                <a:gd name="connsiteX942" fmla="*/ 483394 w 995839"/>
                <a:gd name="connsiteY942" fmla="*/ 681990 h 973454"/>
                <a:gd name="connsiteX943" fmla="*/ 483870 w 995839"/>
                <a:gd name="connsiteY943" fmla="*/ 680561 h 973454"/>
                <a:gd name="connsiteX944" fmla="*/ 484823 w 995839"/>
                <a:gd name="connsiteY944" fmla="*/ 677704 h 973454"/>
                <a:gd name="connsiteX945" fmla="*/ 484347 w 995839"/>
                <a:gd name="connsiteY945" fmla="*/ 676275 h 973454"/>
                <a:gd name="connsiteX946" fmla="*/ 482918 w 995839"/>
                <a:gd name="connsiteY946" fmla="*/ 674370 h 973454"/>
                <a:gd name="connsiteX947" fmla="*/ 481965 w 995839"/>
                <a:gd name="connsiteY947" fmla="*/ 672465 h 973454"/>
                <a:gd name="connsiteX948" fmla="*/ 481965 w 995839"/>
                <a:gd name="connsiteY948" fmla="*/ 671036 h 973454"/>
                <a:gd name="connsiteX949" fmla="*/ 484347 w 995839"/>
                <a:gd name="connsiteY949" fmla="*/ 666750 h 973454"/>
                <a:gd name="connsiteX950" fmla="*/ 492443 w 995839"/>
                <a:gd name="connsiteY950" fmla="*/ 660559 h 973454"/>
                <a:gd name="connsiteX951" fmla="*/ 505302 w 995839"/>
                <a:gd name="connsiteY951" fmla="*/ 653891 h 973454"/>
                <a:gd name="connsiteX952" fmla="*/ 512922 w 995839"/>
                <a:gd name="connsiteY952" fmla="*/ 648653 h 973454"/>
                <a:gd name="connsiteX953" fmla="*/ 519589 w 995839"/>
                <a:gd name="connsiteY953" fmla="*/ 642461 h 973454"/>
                <a:gd name="connsiteX954" fmla="*/ 525780 w 995839"/>
                <a:gd name="connsiteY954" fmla="*/ 634841 h 973454"/>
                <a:gd name="connsiteX955" fmla="*/ 528638 w 995839"/>
                <a:gd name="connsiteY955" fmla="*/ 632460 h 973454"/>
                <a:gd name="connsiteX956" fmla="*/ 543878 w 995839"/>
                <a:gd name="connsiteY956" fmla="*/ 624840 h 973454"/>
                <a:gd name="connsiteX957" fmla="*/ 546735 w 995839"/>
                <a:gd name="connsiteY957" fmla="*/ 621030 h 973454"/>
                <a:gd name="connsiteX958" fmla="*/ 556260 w 995839"/>
                <a:gd name="connsiteY958" fmla="*/ 611029 h 973454"/>
                <a:gd name="connsiteX959" fmla="*/ 561023 w 995839"/>
                <a:gd name="connsiteY959" fmla="*/ 604361 h 973454"/>
                <a:gd name="connsiteX960" fmla="*/ 563880 w 995839"/>
                <a:gd name="connsiteY960" fmla="*/ 601504 h 973454"/>
                <a:gd name="connsiteX961" fmla="*/ 565785 w 995839"/>
                <a:gd name="connsiteY961" fmla="*/ 598646 h 973454"/>
                <a:gd name="connsiteX962" fmla="*/ 566738 w 995839"/>
                <a:gd name="connsiteY962" fmla="*/ 595789 h 973454"/>
                <a:gd name="connsiteX963" fmla="*/ 581978 w 995839"/>
                <a:gd name="connsiteY963" fmla="*/ 582454 h 973454"/>
                <a:gd name="connsiteX964" fmla="*/ 589122 w 995839"/>
                <a:gd name="connsiteY964" fmla="*/ 578167 h 973454"/>
                <a:gd name="connsiteX965" fmla="*/ 589122 w 995839"/>
                <a:gd name="connsiteY965" fmla="*/ 577215 h 973454"/>
                <a:gd name="connsiteX966" fmla="*/ 586740 w 995839"/>
                <a:gd name="connsiteY966" fmla="*/ 576263 h 973454"/>
                <a:gd name="connsiteX967" fmla="*/ 581978 w 995839"/>
                <a:gd name="connsiteY967" fmla="*/ 579120 h 973454"/>
                <a:gd name="connsiteX968" fmla="*/ 580549 w 995839"/>
                <a:gd name="connsiteY968" fmla="*/ 579120 h 973454"/>
                <a:gd name="connsiteX969" fmla="*/ 580073 w 995839"/>
                <a:gd name="connsiteY969" fmla="*/ 578167 h 973454"/>
                <a:gd name="connsiteX970" fmla="*/ 582930 w 995839"/>
                <a:gd name="connsiteY970" fmla="*/ 573405 h 973454"/>
                <a:gd name="connsiteX971" fmla="*/ 590074 w 995839"/>
                <a:gd name="connsiteY971" fmla="*/ 568642 h 973454"/>
                <a:gd name="connsiteX972" fmla="*/ 591503 w 995839"/>
                <a:gd name="connsiteY972" fmla="*/ 569119 h 973454"/>
                <a:gd name="connsiteX973" fmla="*/ 593408 w 995839"/>
                <a:gd name="connsiteY973" fmla="*/ 570071 h 973454"/>
                <a:gd name="connsiteX974" fmla="*/ 593408 w 995839"/>
                <a:gd name="connsiteY974" fmla="*/ 573881 h 973454"/>
                <a:gd name="connsiteX975" fmla="*/ 591979 w 995839"/>
                <a:gd name="connsiteY975" fmla="*/ 574834 h 973454"/>
                <a:gd name="connsiteX976" fmla="*/ 591503 w 995839"/>
                <a:gd name="connsiteY976" fmla="*/ 575786 h 973454"/>
                <a:gd name="connsiteX977" fmla="*/ 594360 w 995839"/>
                <a:gd name="connsiteY977" fmla="*/ 575786 h 973454"/>
                <a:gd name="connsiteX978" fmla="*/ 603885 w 995839"/>
                <a:gd name="connsiteY978" fmla="*/ 572453 h 973454"/>
                <a:gd name="connsiteX979" fmla="*/ 616268 w 995839"/>
                <a:gd name="connsiteY979" fmla="*/ 568642 h 973454"/>
                <a:gd name="connsiteX980" fmla="*/ 618649 w 995839"/>
                <a:gd name="connsiteY980" fmla="*/ 567690 h 973454"/>
                <a:gd name="connsiteX981" fmla="*/ 619602 w 995839"/>
                <a:gd name="connsiteY981" fmla="*/ 566738 h 973454"/>
                <a:gd name="connsiteX982" fmla="*/ 620078 w 995839"/>
                <a:gd name="connsiteY982" fmla="*/ 565309 h 973454"/>
                <a:gd name="connsiteX983" fmla="*/ 617697 w 995839"/>
                <a:gd name="connsiteY983" fmla="*/ 562928 h 973454"/>
                <a:gd name="connsiteX984" fmla="*/ 619125 w 995839"/>
                <a:gd name="connsiteY984" fmla="*/ 562928 h 973454"/>
                <a:gd name="connsiteX985" fmla="*/ 621983 w 995839"/>
                <a:gd name="connsiteY985" fmla="*/ 564356 h 973454"/>
                <a:gd name="connsiteX986" fmla="*/ 624364 w 995839"/>
                <a:gd name="connsiteY986" fmla="*/ 561499 h 973454"/>
                <a:gd name="connsiteX987" fmla="*/ 626269 w 995839"/>
                <a:gd name="connsiteY987" fmla="*/ 558641 h 973454"/>
                <a:gd name="connsiteX988" fmla="*/ 634842 w 995839"/>
                <a:gd name="connsiteY988" fmla="*/ 553879 h 973454"/>
                <a:gd name="connsiteX989" fmla="*/ 635318 w 995839"/>
                <a:gd name="connsiteY989" fmla="*/ 552450 h 973454"/>
                <a:gd name="connsiteX990" fmla="*/ 635318 w 995839"/>
                <a:gd name="connsiteY990" fmla="*/ 550069 h 973454"/>
                <a:gd name="connsiteX991" fmla="*/ 637699 w 995839"/>
                <a:gd name="connsiteY991" fmla="*/ 546259 h 973454"/>
                <a:gd name="connsiteX992" fmla="*/ 640556 w 995839"/>
                <a:gd name="connsiteY992" fmla="*/ 543401 h 973454"/>
                <a:gd name="connsiteX993" fmla="*/ 642461 w 995839"/>
                <a:gd name="connsiteY993" fmla="*/ 540544 h 973454"/>
                <a:gd name="connsiteX994" fmla="*/ 641033 w 995839"/>
                <a:gd name="connsiteY994" fmla="*/ 539115 h 973454"/>
                <a:gd name="connsiteX995" fmla="*/ 639604 w 995839"/>
                <a:gd name="connsiteY995" fmla="*/ 531495 h 973454"/>
                <a:gd name="connsiteX996" fmla="*/ 637699 w 995839"/>
                <a:gd name="connsiteY996" fmla="*/ 526732 h 973454"/>
                <a:gd name="connsiteX997" fmla="*/ 638175 w 995839"/>
                <a:gd name="connsiteY997" fmla="*/ 521970 h 973454"/>
                <a:gd name="connsiteX998" fmla="*/ 641509 w 995839"/>
                <a:gd name="connsiteY998" fmla="*/ 517684 h 973454"/>
                <a:gd name="connsiteX999" fmla="*/ 646272 w 995839"/>
                <a:gd name="connsiteY999" fmla="*/ 512921 h 973454"/>
                <a:gd name="connsiteX1000" fmla="*/ 649605 w 995839"/>
                <a:gd name="connsiteY1000" fmla="*/ 511492 h 973454"/>
                <a:gd name="connsiteX1001" fmla="*/ 665798 w 995839"/>
                <a:gd name="connsiteY1001" fmla="*/ 507682 h 973454"/>
                <a:gd name="connsiteX1002" fmla="*/ 670560 w 995839"/>
                <a:gd name="connsiteY1002" fmla="*/ 505301 h 973454"/>
                <a:gd name="connsiteX1003" fmla="*/ 674847 w 995839"/>
                <a:gd name="connsiteY1003" fmla="*/ 501967 h 973454"/>
                <a:gd name="connsiteX1004" fmla="*/ 678180 w 995839"/>
                <a:gd name="connsiteY1004" fmla="*/ 495776 h 973454"/>
                <a:gd name="connsiteX1005" fmla="*/ 680085 w 995839"/>
                <a:gd name="connsiteY1005" fmla="*/ 494347 h 973454"/>
                <a:gd name="connsiteX1006" fmla="*/ 681990 w 995839"/>
                <a:gd name="connsiteY1006" fmla="*/ 491490 h 973454"/>
                <a:gd name="connsiteX1007" fmla="*/ 679609 w 995839"/>
                <a:gd name="connsiteY1007" fmla="*/ 489109 h 973454"/>
                <a:gd name="connsiteX1008" fmla="*/ 677228 w 995839"/>
                <a:gd name="connsiteY1008" fmla="*/ 488156 h 973454"/>
                <a:gd name="connsiteX1009" fmla="*/ 675323 w 995839"/>
                <a:gd name="connsiteY1009" fmla="*/ 486728 h 973454"/>
                <a:gd name="connsiteX1010" fmla="*/ 674847 w 995839"/>
                <a:gd name="connsiteY1010" fmla="*/ 482441 h 973454"/>
                <a:gd name="connsiteX1011" fmla="*/ 676752 w 995839"/>
                <a:gd name="connsiteY1011" fmla="*/ 486251 h 973454"/>
                <a:gd name="connsiteX1012" fmla="*/ 680085 w 995839"/>
                <a:gd name="connsiteY1012" fmla="*/ 488156 h 973454"/>
                <a:gd name="connsiteX1013" fmla="*/ 683895 w 995839"/>
                <a:gd name="connsiteY1013" fmla="*/ 491014 h 973454"/>
                <a:gd name="connsiteX1014" fmla="*/ 683419 w 995839"/>
                <a:gd name="connsiteY1014" fmla="*/ 494824 h 973454"/>
                <a:gd name="connsiteX1015" fmla="*/ 680561 w 995839"/>
                <a:gd name="connsiteY1015" fmla="*/ 503396 h 973454"/>
                <a:gd name="connsiteX1016" fmla="*/ 679133 w 995839"/>
                <a:gd name="connsiteY1016" fmla="*/ 506730 h 973454"/>
                <a:gd name="connsiteX1017" fmla="*/ 681514 w 995839"/>
                <a:gd name="connsiteY1017" fmla="*/ 508635 h 973454"/>
                <a:gd name="connsiteX1018" fmla="*/ 685800 w 995839"/>
                <a:gd name="connsiteY1018" fmla="*/ 509111 h 973454"/>
                <a:gd name="connsiteX1019" fmla="*/ 686753 w 995839"/>
                <a:gd name="connsiteY1019" fmla="*/ 506254 h 973454"/>
                <a:gd name="connsiteX1020" fmla="*/ 687229 w 995839"/>
                <a:gd name="connsiteY1020" fmla="*/ 503872 h 973454"/>
                <a:gd name="connsiteX1021" fmla="*/ 687705 w 995839"/>
                <a:gd name="connsiteY1021" fmla="*/ 505301 h 973454"/>
                <a:gd name="connsiteX1022" fmla="*/ 692468 w 995839"/>
                <a:gd name="connsiteY1022" fmla="*/ 509111 h 973454"/>
                <a:gd name="connsiteX1023" fmla="*/ 697230 w 995839"/>
                <a:gd name="connsiteY1023" fmla="*/ 507682 h 973454"/>
                <a:gd name="connsiteX1024" fmla="*/ 697706 w 995839"/>
                <a:gd name="connsiteY1024" fmla="*/ 505778 h 973454"/>
                <a:gd name="connsiteX1025" fmla="*/ 696754 w 995839"/>
                <a:gd name="connsiteY1025" fmla="*/ 501491 h 973454"/>
                <a:gd name="connsiteX1026" fmla="*/ 699135 w 995839"/>
                <a:gd name="connsiteY1026" fmla="*/ 491490 h 973454"/>
                <a:gd name="connsiteX1027" fmla="*/ 699611 w 995839"/>
                <a:gd name="connsiteY1027" fmla="*/ 493395 h 973454"/>
                <a:gd name="connsiteX1028" fmla="*/ 701040 w 995839"/>
                <a:gd name="connsiteY1028" fmla="*/ 493871 h 973454"/>
                <a:gd name="connsiteX1029" fmla="*/ 701993 w 995839"/>
                <a:gd name="connsiteY1029" fmla="*/ 494347 h 973454"/>
                <a:gd name="connsiteX1030" fmla="*/ 702469 w 995839"/>
                <a:gd name="connsiteY1030" fmla="*/ 495300 h 973454"/>
                <a:gd name="connsiteX1031" fmla="*/ 700564 w 995839"/>
                <a:gd name="connsiteY1031" fmla="*/ 504825 h 973454"/>
                <a:gd name="connsiteX1032" fmla="*/ 700564 w 995839"/>
                <a:gd name="connsiteY1032" fmla="*/ 507206 h 973454"/>
                <a:gd name="connsiteX1033" fmla="*/ 701040 w 995839"/>
                <a:gd name="connsiteY1033" fmla="*/ 508635 h 973454"/>
                <a:gd name="connsiteX1034" fmla="*/ 701993 w 995839"/>
                <a:gd name="connsiteY1034" fmla="*/ 510064 h 973454"/>
                <a:gd name="connsiteX1035" fmla="*/ 704850 w 995839"/>
                <a:gd name="connsiteY1035" fmla="*/ 507206 h 973454"/>
                <a:gd name="connsiteX1036" fmla="*/ 705803 w 995839"/>
                <a:gd name="connsiteY1036" fmla="*/ 504349 h 973454"/>
                <a:gd name="connsiteX1037" fmla="*/ 707708 w 995839"/>
                <a:gd name="connsiteY1037" fmla="*/ 507682 h 973454"/>
                <a:gd name="connsiteX1038" fmla="*/ 709613 w 995839"/>
                <a:gd name="connsiteY1038" fmla="*/ 508159 h 973454"/>
                <a:gd name="connsiteX1039" fmla="*/ 712470 w 995839"/>
                <a:gd name="connsiteY1039" fmla="*/ 507682 h 973454"/>
                <a:gd name="connsiteX1040" fmla="*/ 711994 w 995839"/>
                <a:gd name="connsiteY1040" fmla="*/ 503872 h 973454"/>
                <a:gd name="connsiteX1041" fmla="*/ 711042 w 995839"/>
                <a:gd name="connsiteY1041" fmla="*/ 501015 h 973454"/>
                <a:gd name="connsiteX1042" fmla="*/ 708660 w 995839"/>
                <a:gd name="connsiteY1042" fmla="*/ 497205 h 973454"/>
                <a:gd name="connsiteX1043" fmla="*/ 711518 w 995839"/>
                <a:gd name="connsiteY1043" fmla="*/ 497205 h 973454"/>
                <a:gd name="connsiteX1044" fmla="*/ 712470 w 995839"/>
                <a:gd name="connsiteY1044" fmla="*/ 491490 h 973454"/>
                <a:gd name="connsiteX1045" fmla="*/ 712470 w 995839"/>
                <a:gd name="connsiteY1045" fmla="*/ 488156 h 973454"/>
                <a:gd name="connsiteX1046" fmla="*/ 712470 w 995839"/>
                <a:gd name="connsiteY1046" fmla="*/ 484822 h 973454"/>
                <a:gd name="connsiteX1047" fmla="*/ 709613 w 995839"/>
                <a:gd name="connsiteY1047" fmla="*/ 476250 h 973454"/>
                <a:gd name="connsiteX1048" fmla="*/ 707708 w 995839"/>
                <a:gd name="connsiteY1048" fmla="*/ 471964 h 973454"/>
                <a:gd name="connsiteX1049" fmla="*/ 707708 w 995839"/>
                <a:gd name="connsiteY1049" fmla="*/ 470535 h 973454"/>
                <a:gd name="connsiteX1050" fmla="*/ 707708 w 995839"/>
                <a:gd name="connsiteY1050" fmla="*/ 470059 h 973454"/>
                <a:gd name="connsiteX1051" fmla="*/ 706755 w 995839"/>
                <a:gd name="connsiteY1051" fmla="*/ 464344 h 973454"/>
                <a:gd name="connsiteX1052" fmla="*/ 705803 w 995839"/>
                <a:gd name="connsiteY1052" fmla="*/ 461010 h 973454"/>
                <a:gd name="connsiteX1053" fmla="*/ 705327 w 995839"/>
                <a:gd name="connsiteY1053" fmla="*/ 457200 h 973454"/>
                <a:gd name="connsiteX1054" fmla="*/ 708184 w 995839"/>
                <a:gd name="connsiteY1054" fmla="*/ 451961 h 973454"/>
                <a:gd name="connsiteX1055" fmla="*/ 707231 w 995839"/>
                <a:gd name="connsiteY1055" fmla="*/ 451009 h 973454"/>
                <a:gd name="connsiteX1056" fmla="*/ 704374 w 995839"/>
                <a:gd name="connsiteY1056" fmla="*/ 450532 h 973454"/>
                <a:gd name="connsiteX1057" fmla="*/ 701517 w 995839"/>
                <a:gd name="connsiteY1057" fmla="*/ 449580 h 973454"/>
                <a:gd name="connsiteX1058" fmla="*/ 701040 w 995839"/>
                <a:gd name="connsiteY1058" fmla="*/ 448151 h 973454"/>
                <a:gd name="connsiteX1059" fmla="*/ 702469 w 995839"/>
                <a:gd name="connsiteY1059" fmla="*/ 442913 h 973454"/>
                <a:gd name="connsiteX1060" fmla="*/ 701040 w 995839"/>
                <a:gd name="connsiteY1060" fmla="*/ 441007 h 973454"/>
                <a:gd name="connsiteX1061" fmla="*/ 699135 w 995839"/>
                <a:gd name="connsiteY1061" fmla="*/ 439103 h 973454"/>
                <a:gd name="connsiteX1062" fmla="*/ 698659 w 995839"/>
                <a:gd name="connsiteY1062" fmla="*/ 438150 h 973454"/>
                <a:gd name="connsiteX1063" fmla="*/ 698183 w 995839"/>
                <a:gd name="connsiteY1063" fmla="*/ 437197 h 973454"/>
                <a:gd name="connsiteX1064" fmla="*/ 697230 w 995839"/>
                <a:gd name="connsiteY1064" fmla="*/ 434816 h 973454"/>
                <a:gd name="connsiteX1065" fmla="*/ 699135 w 995839"/>
                <a:gd name="connsiteY1065" fmla="*/ 429578 h 973454"/>
                <a:gd name="connsiteX1066" fmla="*/ 701993 w 995839"/>
                <a:gd name="connsiteY1066" fmla="*/ 423386 h 973454"/>
                <a:gd name="connsiteX1067" fmla="*/ 702469 w 995839"/>
                <a:gd name="connsiteY1067" fmla="*/ 421005 h 973454"/>
                <a:gd name="connsiteX1068" fmla="*/ 702945 w 995839"/>
                <a:gd name="connsiteY1068" fmla="*/ 416719 h 973454"/>
                <a:gd name="connsiteX1069" fmla="*/ 703422 w 995839"/>
                <a:gd name="connsiteY1069" fmla="*/ 415290 h 973454"/>
                <a:gd name="connsiteX1070" fmla="*/ 702945 w 995839"/>
                <a:gd name="connsiteY1070" fmla="*/ 413861 h 973454"/>
                <a:gd name="connsiteX1071" fmla="*/ 700088 w 995839"/>
                <a:gd name="connsiteY1071" fmla="*/ 411956 h 973454"/>
                <a:gd name="connsiteX1072" fmla="*/ 695325 w 995839"/>
                <a:gd name="connsiteY1072" fmla="*/ 411004 h 973454"/>
                <a:gd name="connsiteX1073" fmla="*/ 691992 w 995839"/>
                <a:gd name="connsiteY1073" fmla="*/ 409575 h 973454"/>
                <a:gd name="connsiteX1074" fmla="*/ 690086 w 995839"/>
                <a:gd name="connsiteY1074" fmla="*/ 407194 h 973454"/>
                <a:gd name="connsiteX1075" fmla="*/ 688181 w 995839"/>
                <a:gd name="connsiteY1075" fmla="*/ 406241 h 973454"/>
                <a:gd name="connsiteX1076" fmla="*/ 686277 w 995839"/>
                <a:gd name="connsiteY1076" fmla="*/ 406717 h 973454"/>
                <a:gd name="connsiteX1077" fmla="*/ 683419 w 995839"/>
                <a:gd name="connsiteY1077" fmla="*/ 405765 h 973454"/>
                <a:gd name="connsiteX1078" fmla="*/ 681038 w 995839"/>
                <a:gd name="connsiteY1078" fmla="*/ 403384 h 973454"/>
                <a:gd name="connsiteX1079" fmla="*/ 679133 w 995839"/>
                <a:gd name="connsiteY1079" fmla="*/ 400526 h 973454"/>
                <a:gd name="connsiteX1080" fmla="*/ 679133 w 995839"/>
                <a:gd name="connsiteY1080" fmla="*/ 399097 h 973454"/>
                <a:gd name="connsiteX1081" fmla="*/ 679609 w 995839"/>
                <a:gd name="connsiteY1081" fmla="*/ 397192 h 973454"/>
                <a:gd name="connsiteX1082" fmla="*/ 682943 w 995839"/>
                <a:gd name="connsiteY1082" fmla="*/ 390049 h 973454"/>
                <a:gd name="connsiteX1083" fmla="*/ 684372 w 995839"/>
                <a:gd name="connsiteY1083" fmla="*/ 390049 h 973454"/>
                <a:gd name="connsiteX1084" fmla="*/ 687229 w 995839"/>
                <a:gd name="connsiteY1084" fmla="*/ 391478 h 973454"/>
                <a:gd name="connsiteX1085" fmla="*/ 688181 w 995839"/>
                <a:gd name="connsiteY1085" fmla="*/ 391478 h 973454"/>
                <a:gd name="connsiteX1086" fmla="*/ 690086 w 995839"/>
                <a:gd name="connsiteY1086" fmla="*/ 388620 h 973454"/>
                <a:gd name="connsiteX1087" fmla="*/ 692944 w 995839"/>
                <a:gd name="connsiteY1087" fmla="*/ 380524 h 973454"/>
                <a:gd name="connsiteX1088" fmla="*/ 696754 w 995839"/>
                <a:gd name="connsiteY1088" fmla="*/ 380524 h 973454"/>
                <a:gd name="connsiteX1089" fmla="*/ 700088 w 995839"/>
                <a:gd name="connsiteY1089" fmla="*/ 381000 h 973454"/>
                <a:gd name="connsiteX1090" fmla="*/ 702469 w 995839"/>
                <a:gd name="connsiteY1090" fmla="*/ 381476 h 973454"/>
                <a:gd name="connsiteX1091" fmla="*/ 704850 w 995839"/>
                <a:gd name="connsiteY1091" fmla="*/ 381000 h 973454"/>
                <a:gd name="connsiteX1092" fmla="*/ 707231 w 995839"/>
                <a:gd name="connsiteY1092" fmla="*/ 380524 h 973454"/>
                <a:gd name="connsiteX1093" fmla="*/ 708660 w 995839"/>
                <a:gd name="connsiteY1093" fmla="*/ 379571 h 973454"/>
                <a:gd name="connsiteX1094" fmla="*/ 709613 w 995839"/>
                <a:gd name="connsiteY1094" fmla="*/ 378142 h 973454"/>
                <a:gd name="connsiteX1095" fmla="*/ 709136 w 995839"/>
                <a:gd name="connsiteY1095" fmla="*/ 377190 h 973454"/>
                <a:gd name="connsiteX1096" fmla="*/ 706279 w 995839"/>
                <a:gd name="connsiteY1096" fmla="*/ 375761 h 973454"/>
                <a:gd name="connsiteX1097" fmla="*/ 705327 w 995839"/>
                <a:gd name="connsiteY1097" fmla="*/ 374809 h 973454"/>
                <a:gd name="connsiteX1098" fmla="*/ 704374 w 995839"/>
                <a:gd name="connsiteY1098" fmla="*/ 371475 h 973454"/>
                <a:gd name="connsiteX1099" fmla="*/ 703422 w 995839"/>
                <a:gd name="connsiteY1099" fmla="*/ 370046 h 973454"/>
                <a:gd name="connsiteX1100" fmla="*/ 697230 w 995839"/>
                <a:gd name="connsiteY1100" fmla="*/ 370046 h 973454"/>
                <a:gd name="connsiteX1101" fmla="*/ 694373 w 995839"/>
                <a:gd name="connsiteY1101" fmla="*/ 368617 h 973454"/>
                <a:gd name="connsiteX1102" fmla="*/ 692468 w 995839"/>
                <a:gd name="connsiteY1102" fmla="*/ 367189 h 973454"/>
                <a:gd name="connsiteX1103" fmla="*/ 689610 w 995839"/>
                <a:gd name="connsiteY1103" fmla="*/ 362903 h 973454"/>
                <a:gd name="connsiteX1104" fmla="*/ 685800 w 995839"/>
                <a:gd name="connsiteY1104" fmla="*/ 359569 h 973454"/>
                <a:gd name="connsiteX1105" fmla="*/ 681990 w 995839"/>
                <a:gd name="connsiteY1105" fmla="*/ 358616 h 973454"/>
                <a:gd name="connsiteX1106" fmla="*/ 680561 w 995839"/>
                <a:gd name="connsiteY1106" fmla="*/ 357664 h 973454"/>
                <a:gd name="connsiteX1107" fmla="*/ 679609 w 995839"/>
                <a:gd name="connsiteY1107" fmla="*/ 355759 h 973454"/>
                <a:gd name="connsiteX1108" fmla="*/ 680085 w 995839"/>
                <a:gd name="connsiteY1108" fmla="*/ 353378 h 973454"/>
                <a:gd name="connsiteX1109" fmla="*/ 681038 w 995839"/>
                <a:gd name="connsiteY1109" fmla="*/ 350996 h 973454"/>
                <a:gd name="connsiteX1110" fmla="*/ 681990 w 995839"/>
                <a:gd name="connsiteY1110" fmla="*/ 348615 h 973454"/>
                <a:gd name="connsiteX1111" fmla="*/ 684848 w 995839"/>
                <a:gd name="connsiteY1111" fmla="*/ 345281 h 973454"/>
                <a:gd name="connsiteX1112" fmla="*/ 688181 w 995839"/>
                <a:gd name="connsiteY1112" fmla="*/ 342424 h 973454"/>
                <a:gd name="connsiteX1113" fmla="*/ 689610 w 995839"/>
                <a:gd name="connsiteY1113" fmla="*/ 340519 h 973454"/>
                <a:gd name="connsiteX1114" fmla="*/ 691515 w 995839"/>
                <a:gd name="connsiteY1114" fmla="*/ 338614 h 973454"/>
                <a:gd name="connsiteX1115" fmla="*/ 691992 w 995839"/>
                <a:gd name="connsiteY1115" fmla="*/ 337661 h 973454"/>
                <a:gd name="connsiteX1116" fmla="*/ 691515 w 995839"/>
                <a:gd name="connsiteY1116" fmla="*/ 336232 h 973454"/>
                <a:gd name="connsiteX1117" fmla="*/ 689610 w 995839"/>
                <a:gd name="connsiteY1117" fmla="*/ 334804 h 973454"/>
                <a:gd name="connsiteX1118" fmla="*/ 688658 w 995839"/>
                <a:gd name="connsiteY1118" fmla="*/ 334328 h 973454"/>
                <a:gd name="connsiteX1119" fmla="*/ 688658 w 995839"/>
                <a:gd name="connsiteY1119" fmla="*/ 333375 h 973454"/>
                <a:gd name="connsiteX1120" fmla="*/ 689610 w 995839"/>
                <a:gd name="connsiteY1120" fmla="*/ 331470 h 973454"/>
                <a:gd name="connsiteX1121" fmla="*/ 691039 w 995839"/>
                <a:gd name="connsiteY1121" fmla="*/ 330994 h 973454"/>
                <a:gd name="connsiteX1122" fmla="*/ 694373 w 995839"/>
                <a:gd name="connsiteY1122" fmla="*/ 332899 h 973454"/>
                <a:gd name="connsiteX1123" fmla="*/ 697706 w 995839"/>
                <a:gd name="connsiteY1123" fmla="*/ 336232 h 973454"/>
                <a:gd name="connsiteX1124" fmla="*/ 699611 w 995839"/>
                <a:gd name="connsiteY1124" fmla="*/ 339090 h 973454"/>
                <a:gd name="connsiteX1125" fmla="*/ 699611 w 995839"/>
                <a:gd name="connsiteY1125" fmla="*/ 341471 h 973454"/>
                <a:gd name="connsiteX1126" fmla="*/ 701040 w 995839"/>
                <a:gd name="connsiteY1126" fmla="*/ 341947 h 973454"/>
                <a:gd name="connsiteX1127" fmla="*/ 702469 w 995839"/>
                <a:gd name="connsiteY1127" fmla="*/ 341947 h 973454"/>
                <a:gd name="connsiteX1128" fmla="*/ 704850 w 995839"/>
                <a:gd name="connsiteY1128" fmla="*/ 342900 h 973454"/>
                <a:gd name="connsiteX1129" fmla="*/ 707231 w 995839"/>
                <a:gd name="connsiteY1129" fmla="*/ 342424 h 973454"/>
                <a:gd name="connsiteX1130" fmla="*/ 708660 w 995839"/>
                <a:gd name="connsiteY1130" fmla="*/ 342900 h 973454"/>
                <a:gd name="connsiteX1131" fmla="*/ 709613 w 995839"/>
                <a:gd name="connsiteY1131" fmla="*/ 342900 h 973454"/>
                <a:gd name="connsiteX1132" fmla="*/ 710089 w 995839"/>
                <a:gd name="connsiteY1132" fmla="*/ 341471 h 973454"/>
                <a:gd name="connsiteX1133" fmla="*/ 709136 w 995839"/>
                <a:gd name="connsiteY1133" fmla="*/ 339566 h 973454"/>
                <a:gd name="connsiteX1134" fmla="*/ 708184 w 995839"/>
                <a:gd name="connsiteY1134" fmla="*/ 338138 h 973454"/>
                <a:gd name="connsiteX1135" fmla="*/ 709136 w 995839"/>
                <a:gd name="connsiteY1135" fmla="*/ 336709 h 973454"/>
                <a:gd name="connsiteX1136" fmla="*/ 710089 w 995839"/>
                <a:gd name="connsiteY1136" fmla="*/ 336232 h 973454"/>
                <a:gd name="connsiteX1137" fmla="*/ 711518 w 995839"/>
                <a:gd name="connsiteY1137" fmla="*/ 336709 h 973454"/>
                <a:gd name="connsiteX1138" fmla="*/ 712947 w 995839"/>
                <a:gd name="connsiteY1138" fmla="*/ 338138 h 973454"/>
                <a:gd name="connsiteX1139" fmla="*/ 714375 w 995839"/>
                <a:gd name="connsiteY1139" fmla="*/ 340519 h 973454"/>
                <a:gd name="connsiteX1140" fmla="*/ 714375 w 995839"/>
                <a:gd name="connsiteY1140" fmla="*/ 344329 h 973454"/>
                <a:gd name="connsiteX1141" fmla="*/ 717233 w 995839"/>
                <a:gd name="connsiteY1141" fmla="*/ 347663 h 973454"/>
                <a:gd name="connsiteX1142" fmla="*/ 720567 w 995839"/>
                <a:gd name="connsiteY1142" fmla="*/ 350044 h 973454"/>
                <a:gd name="connsiteX1143" fmla="*/ 723424 w 995839"/>
                <a:gd name="connsiteY1143" fmla="*/ 350996 h 973454"/>
                <a:gd name="connsiteX1144" fmla="*/ 726758 w 995839"/>
                <a:gd name="connsiteY1144" fmla="*/ 351949 h 973454"/>
                <a:gd name="connsiteX1145" fmla="*/ 729615 w 995839"/>
                <a:gd name="connsiteY1145" fmla="*/ 350996 h 973454"/>
                <a:gd name="connsiteX1146" fmla="*/ 731044 w 995839"/>
                <a:gd name="connsiteY1146" fmla="*/ 348615 h 973454"/>
                <a:gd name="connsiteX1147" fmla="*/ 730568 w 995839"/>
                <a:gd name="connsiteY1147" fmla="*/ 346234 h 973454"/>
                <a:gd name="connsiteX1148" fmla="*/ 731044 w 995839"/>
                <a:gd name="connsiteY1148" fmla="*/ 344329 h 973454"/>
                <a:gd name="connsiteX1149" fmla="*/ 731997 w 995839"/>
                <a:gd name="connsiteY1149" fmla="*/ 343376 h 973454"/>
                <a:gd name="connsiteX1150" fmla="*/ 733902 w 995839"/>
                <a:gd name="connsiteY1150" fmla="*/ 343376 h 973454"/>
                <a:gd name="connsiteX1151" fmla="*/ 735330 w 995839"/>
                <a:gd name="connsiteY1151" fmla="*/ 344805 h 973454"/>
                <a:gd name="connsiteX1152" fmla="*/ 739140 w 995839"/>
                <a:gd name="connsiteY1152" fmla="*/ 352901 h 973454"/>
                <a:gd name="connsiteX1153" fmla="*/ 738188 w 995839"/>
                <a:gd name="connsiteY1153" fmla="*/ 356711 h 973454"/>
                <a:gd name="connsiteX1154" fmla="*/ 739140 w 995839"/>
                <a:gd name="connsiteY1154" fmla="*/ 366713 h 973454"/>
                <a:gd name="connsiteX1155" fmla="*/ 738188 w 995839"/>
                <a:gd name="connsiteY1155" fmla="*/ 373380 h 973454"/>
                <a:gd name="connsiteX1156" fmla="*/ 738188 w 995839"/>
                <a:gd name="connsiteY1156" fmla="*/ 374809 h 973454"/>
                <a:gd name="connsiteX1157" fmla="*/ 738664 w 995839"/>
                <a:gd name="connsiteY1157" fmla="*/ 375761 h 973454"/>
                <a:gd name="connsiteX1158" fmla="*/ 739140 w 995839"/>
                <a:gd name="connsiteY1158" fmla="*/ 376238 h 973454"/>
                <a:gd name="connsiteX1159" fmla="*/ 740093 w 995839"/>
                <a:gd name="connsiteY1159" fmla="*/ 376238 h 973454"/>
                <a:gd name="connsiteX1160" fmla="*/ 744855 w 995839"/>
                <a:gd name="connsiteY1160" fmla="*/ 377666 h 973454"/>
                <a:gd name="connsiteX1161" fmla="*/ 748665 w 995839"/>
                <a:gd name="connsiteY1161" fmla="*/ 379095 h 973454"/>
                <a:gd name="connsiteX1162" fmla="*/ 752952 w 995839"/>
                <a:gd name="connsiteY1162" fmla="*/ 380524 h 973454"/>
                <a:gd name="connsiteX1163" fmla="*/ 759143 w 995839"/>
                <a:gd name="connsiteY1163" fmla="*/ 381476 h 973454"/>
                <a:gd name="connsiteX1164" fmla="*/ 762953 w 995839"/>
                <a:gd name="connsiteY1164" fmla="*/ 381000 h 973454"/>
                <a:gd name="connsiteX1165" fmla="*/ 764858 w 995839"/>
                <a:gd name="connsiteY1165" fmla="*/ 381000 h 973454"/>
                <a:gd name="connsiteX1166" fmla="*/ 768668 w 995839"/>
                <a:gd name="connsiteY1166" fmla="*/ 381476 h 973454"/>
                <a:gd name="connsiteX1167" fmla="*/ 779145 w 995839"/>
                <a:gd name="connsiteY1167" fmla="*/ 381000 h 973454"/>
                <a:gd name="connsiteX1168" fmla="*/ 787718 w 995839"/>
                <a:gd name="connsiteY1168" fmla="*/ 381000 h 973454"/>
                <a:gd name="connsiteX1169" fmla="*/ 791052 w 995839"/>
                <a:gd name="connsiteY1169" fmla="*/ 381953 h 973454"/>
                <a:gd name="connsiteX1170" fmla="*/ 793909 w 995839"/>
                <a:gd name="connsiteY1170" fmla="*/ 382429 h 973454"/>
                <a:gd name="connsiteX1171" fmla="*/ 803434 w 995839"/>
                <a:gd name="connsiteY1171" fmla="*/ 381953 h 973454"/>
                <a:gd name="connsiteX1172" fmla="*/ 812959 w 995839"/>
                <a:gd name="connsiteY1172" fmla="*/ 381476 h 973454"/>
                <a:gd name="connsiteX1173" fmla="*/ 818198 w 995839"/>
                <a:gd name="connsiteY1173" fmla="*/ 383381 h 973454"/>
                <a:gd name="connsiteX1174" fmla="*/ 823913 w 995839"/>
                <a:gd name="connsiteY1174" fmla="*/ 386715 h 973454"/>
                <a:gd name="connsiteX1175" fmla="*/ 827247 w 995839"/>
                <a:gd name="connsiteY1175" fmla="*/ 389096 h 973454"/>
                <a:gd name="connsiteX1176" fmla="*/ 827723 w 995839"/>
                <a:gd name="connsiteY1176" fmla="*/ 390525 h 973454"/>
                <a:gd name="connsiteX1177" fmla="*/ 827247 w 995839"/>
                <a:gd name="connsiteY1177" fmla="*/ 391954 h 973454"/>
                <a:gd name="connsiteX1178" fmla="*/ 826294 w 995839"/>
                <a:gd name="connsiteY1178" fmla="*/ 392430 h 973454"/>
                <a:gd name="connsiteX1179" fmla="*/ 824389 w 995839"/>
                <a:gd name="connsiteY1179" fmla="*/ 392430 h 973454"/>
                <a:gd name="connsiteX1180" fmla="*/ 819627 w 995839"/>
                <a:gd name="connsiteY1180" fmla="*/ 391001 h 973454"/>
                <a:gd name="connsiteX1181" fmla="*/ 818674 w 995839"/>
                <a:gd name="connsiteY1181" fmla="*/ 391478 h 973454"/>
                <a:gd name="connsiteX1182" fmla="*/ 818674 w 995839"/>
                <a:gd name="connsiteY1182" fmla="*/ 394811 h 973454"/>
                <a:gd name="connsiteX1183" fmla="*/ 818674 w 995839"/>
                <a:gd name="connsiteY1183" fmla="*/ 395288 h 973454"/>
                <a:gd name="connsiteX1184" fmla="*/ 817722 w 995839"/>
                <a:gd name="connsiteY1184" fmla="*/ 398145 h 973454"/>
                <a:gd name="connsiteX1185" fmla="*/ 814864 w 995839"/>
                <a:gd name="connsiteY1185" fmla="*/ 404813 h 973454"/>
                <a:gd name="connsiteX1186" fmla="*/ 814388 w 995839"/>
                <a:gd name="connsiteY1186" fmla="*/ 407670 h 973454"/>
                <a:gd name="connsiteX1187" fmla="*/ 813911 w 995839"/>
                <a:gd name="connsiteY1187" fmla="*/ 408622 h 973454"/>
                <a:gd name="connsiteX1188" fmla="*/ 813435 w 995839"/>
                <a:gd name="connsiteY1188" fmla="*/ 409099 h 973454"/>
                <a:gd name="connsiteX1189" fmla="*/ 811054 w 995839"/>
                <a:gd name="connsiteY1189" fmla="*/ 409099 h 973454"/>
                <a:gd name="connsiteX1190" fmla="*/ 809149 w 995839"/>
                <a:gd name="connsiteY1190" fmla="*/ 409575 h 973454"/>
                <a:gd name="connsiteX1191" fmla="*/ 808673 w 995839"/>
                <a:gd name="connsiteY1191" fmla="*/ 410528 h 973454"/>
                <a:gd name="connsiteX1192" fmla="*/ 807720 w 995839"/>
                <a:gd name="connsiteY1192" fmla="*/ 412909 h 973454"/>
                <a:gd name="connsiteX1193" fmla="*/ 806768 w 995839"/>
                <a:gd name="connsiteY1193" fmla="*/ 415290 h 973454"/>
                <a:gd name="connsiteX1194" fmla="*/ 805815 w 995839"/>
                <a:gd name="connsiteY1194" fmla="*/ 415766 h 973454"/>
                <a:gd name="connsiteX1195" fmla="*/ 803434 w 995839"/>
                <a:gd name="connsiteY1195" fmla="*/ 414338 h 973454"/>
                <a:gd name="connsiteX1196" fmla="*/ 802005 w 995839"/>
                <a:gd name="connsiteY1196" fmla="*/ 414338 h 973454"/>
                <a:gd name="connsiteX1197" fmla="*/ 800100 w 995839"/>
                <a:gd name="connsiteY1197" fmla="*/ 414814 h 973454"/>
                <a:gd name="connsiteX1198" fmla="*/ 798195 w 995839"/>
                <a:gd name="connsiteY1198" fmla="*/ 416242 h 973454"/>
                <a:gd name="connsiteX1199" fmla="*/ 796767 w 995839"/>
                <a:gd name="connsiteY1199" fmla="*/ 417671 h 973454"/>
                <a:gd name="connsiteX1200" fmla="*/ 795338 w 995839"/>
                <a:gd name="connsiteY1200" fmla="*/ 418147 h 973454"/>
                <a:gd name="connsiteX1201" fmla="*/ 790575 w 995839"/>
                <a:gd name="connsiteY1201" fmla="*/ 417671 h 973454"/>
                <a:gd name="connsiteX1202" fmla="*/ 789623 w 995839"/>
                <a:gd name="connsiteY1202" fmla="*/ 417671 h 973454"/>
                <a:gd name="connsiteX1203" fmla="*/ 789147 w 995839"/>
                <a:gd name="connsiteY1203" fmla="*/ 418624 h 973454"/>
                <a:gd name="connsiteX1204" fmla="*/ 788670 w 995839"/>
                <a:gd name="connsiteY1204" fmla="*/ 420053 h 973454"/>
                <a:gd name="connsiteX1205" fmla="*/ 785336 w 995839"/>
                <a:gd name="connsiteY1205" fmla="*/ 423386 h 973454"/>
                <a:gd name="connsiteX1206" fmla="*/ 783908 w 995839"/>
                <a:gd name="connsiteY1206" fmla="*/ 429101 h 973454"/>
                <a:gd name="connsiteX1207" fmla="*/ 782955 w 995839"/>
                <a:gd name="connsiteY1207" fmla="*/ 432911 h 973454"/>
                <a:gd name="connsiteX1208" fmla="*/ 782955 w 995839"/>
                <a:gd name="connsiteY1208" fmla="*/ 435769 h 973454"/>
                <a:gd name="connsiteX1209" fmla="*/ 785813 w 995839"/>
                <a:gd name="connsiteY1209" fmla="*/ 442913 h 973454"/>
                <a:gd name="connsiteX1210" fmla="*/ 787718 w 995839"/>
                <a:gd name="connsiteY1210" fmla="*/ 452438 h 973454"/>
                <a:gd name="connsiteX1211" fmla="*/ 788670 w 995839"/>
                <a:gd name="connsiteY1211" fmla="*/ 453390 h 973454"/>
                <a:gd name="connsiteX1212" fmla="*/ 789147 w 995839"/>
                <a:gd name="connsiteY1212" fmla="*/ 453866 h 973454"/>
                <a:gd name="connsiteX1213" fmla="*/ 789623 w 995839"/>
                <a:gd name="connsiteY1213" fmla="*/ 453866 h 973454"/>
                <a:gd name="connsiteX1214" fmla="*/ 789623 w 995839"/>
                <a:gd name="connsiteY1214" fmla="*/ 451961 h 973454"/>
                <a:gd name="connsiteX1215" fmla="*/ 789623 w 995839"/>
                <a:gd name="connsiteY1215" fmla="*/ 449580 h 973454"/>
                <a:gd name="connsiteX1216" fmla="*/ 790575 w 995839"/>
                <a:gd name="connsiteY1216" fmla="*/ 449104 h 973454"/>
                <a:gd name="connsiteX1217" fmla="*/ 792004 w 995839"/>
                <a:gd name="connsiteY1217" fmla="*/ 449580 h 973454"/>
                <a:gd name="connsiteX1218" fmla="*/ 793433 w 995839"/>
                <a:gd name="connsiteY1218" fmla="*/ 451485 h 973454"/>
                <a:gd name="connsiteX1219" fmla="*/ 794861 w 995839"/>
                <a:gd name="connsiteY1219" fmla="*/ 455295 h 973454"/>
                <a:gd name="connsiteX1220" fmla="*/ 796290 w 995839"/>
                <a:gd name="connsiteY1220" fmla="*/ 456724 h 973454"/>
                <a:gd name="connsiteX1221" fmla="*/ 798672 w 995839"/>
                <a:gd name="connsiteY1221" fmla="*/ 457200 h 973454"/>
                <a:gd name="connsiteX1222" fmla="*/ 801053 w 995839"/>
                <a:gd name="connsiteY1222" fmla="*/ 456247 h 973454"/>
                <a:gd name="connsiteX1223" fmla="*/ 802958 w 995839"/>
                <a:gd name="connsiteY1223" fmla="*/ 454342 h 973454"/>
                <a:gd name="connsiteX1224" fmla="*/ 803910 w 995839"/>
                <a:gd name="connsiteY1224" fmla="*/ 452438 h 973454"/>
                <a:gd name="connsiteX1225" fmla="*/ 803434 w 995839"/>
                <a:gd name="connsiteY1225" fmla="*/ 448628 h 973454"/>
                <a:gd name="connsiteX1226" fmla="*/ 803434 w 995839"/>
                <a:gd name="connsiteY1226" fmla="*/ 445770 h 973454"/>
                <a:gd name="connsiteX1227" fmla="*/ 804863 w 995839"/>
                <a:gd name="connsiteY1227" fmla="*/ 443389 h 973454"/>
                <a:gd name="connsiteX1228" fmla="*/ 809149 w 995839"/>
                <a:gd name="connsiteY1228" fmla="*/ 439579 h 973454"/>
                <a:gd name="connsiteX1229" fmla="*/ 809625 w 995839"/>
                <a:gd name="connsiteY1229" fmla="*/ 438150 h 973454"/>
                <a:gd name="connsiteX1230" fmla="*/ 809149 w 995839"/>
                <a:gd name="connsiteY1230" fmla="*/ 434816 h 973454"/>
                <a:gd name="connsiteX1231" fmla="*/ 809149 w 995839"/>
                <a:gd name="connsiteY1231" fmla="*/ 431482 h 973454"/>
                <a:gd name="connsiteX1232" fmla="*/ 810578 w 995839"/>
                <a:gd name="connsiteY1232" fmla="*/ 431482 h 973454"/>
                <a:gd name="connsiteX1233" fmla="*/ 812959 w 995839"/>
                <a:gd name="connsiteY1233" fmla="*/ 431959 h 973454"/>
                <a:gd name="connsiteX1234" fmla="*/ 815817 w 995839"/>
                <a:gd name="connsiteY1234" fmla="*/ 430530 h 973454"/>
                <a:gd name="connsiteX1235" fmla="*/ 816769 w 995839"/>
                <a:gd name="connsiteY1235" fmla="*/ 430530 h 973454"/>
                <a:gd name="connsiteX1236" fmla="*/ 817722 w 995839"/>
                <a:gd name="connsiteY1236" fmla="*/ 431959 h 973454"/>
                <a:gd name="connsiteX1237" fmla="*/ 819627 w 995839"/>
                <a:gd name="connsiteY1237" fmla="*/ 431482 h 973454"/>
                <a:gd name="connsiteX1238" fmla="*/ 821055 w 995839"/>
                <a:gd name="connsiteY1238" fmla="*/ 438150 h 973454"/>
                <a:gd name="connsiteX1239" fmla="*/ 822484 w 995839"/>
                <a:gd name="connsiteY1239" fmla="*/ 444341 h 973454"/>
                <a:gd name="connsiteX1240" fmla="*/ 822484 w 995839"/>
                <a:gd name="connsiteY1240" fmla="*/ 447199 h 973454"/>
                <a:gd name="connsiteX1241" fmla="*/ 822960 w 995839"/>
                <a:gd name="connsiteY1241" fmla="*/ 453390 h 973454"/>
                <a:gd name="connsiteX1242" fmla="*/ 823436 w 995839"/>
                <a:gd name="connsiteY1242" fmla="*/ 458153 h 973454"/>
                <a:gd name="connsiteX1243" fmla="*/ 824389 w 995839"/>
                <a:gd name="connsiteY1243" fmla="*/ 459105 h 973454"/>
                <a:gd name="connsiteX1244" fmla="*/ 825818 w 995839"/>
                <a:gd name="connsiteY1244" fmla="*/ 461963 h 973454"/>
                <a:gd name="connsiteX1245" fmla="*/ 826770 w 995839"/>
                <a:gd name="connsiteY1245" fmla="*/ 464820 h 973454"/>
                <a:gd name="connsiteX1246" fmla="*/ 827723 w 995839"/>
                <a:gd name="connsiteY1246" fmla="*/ 466725 h 973454"/>
                <a:gd name="connsiteX1247" fmla="*/ 828199 w 995839"/>
                <a:gd name="connsiteY1247" fmla="*/ 472440 h 973454"/>
                <a:gd name="connsiteX1248" fmla="*/ 829152 w 995839"/>
                <a:gd name="connsiteY1248" fmla="*/ 476726 h 973454"/>
                <a:gd name="connsiteX1249" fmla="*/ 830104 w 995839"/>
                <a:gd name="connsiteY1249" fmla="*/ 489585 h 973454"/>
                <a:gd name="connsiteX1250" fmla="*/ 830580 w 995839"/>
                <a:gd name="connsiteY1250" fmla="*/ 491966 h 973454"/>
                <a:gd name="connsiteX1251" fmla="*/ 832485 w 995839"/>
                <a:gd name="connsiteY1251" fmla="*/ 491014 h 973454"/>
                <a:gd name="connsiteX1252" fmla="*/ 833438 w 995839"/>
                <a:gd name="connsiteY1252" fmla="*/ 489585 h 973454"/>
                <a:gd name="connsiteX1253" fmla="*/ 834390 w 995839"/>
                <a:gd name="connsiteY1253" fmla="*/ 487680 h 973454"/>
                <a:gd name="connsiteX1254" fmla="*/ 834867 w 995839"/>
                <a:gd name="connsiteY1254" fmla="*/ 486728 h 973454"/>
                <a:gd name="connsiteX1255" fmla="*/ 835819 w 995839"/>
                <a:gd name="connsiteY1255" fmla="*/ 486728 h 973454"/>
                <a:gd name="connsiteX1256" fmla="*/ 837724 w 995839"/>
                <a:gd name="connsiteY1256" fmla="*/ 487680 h 973454"/>
                <a:gd name="connsiteX1257" fmla="*/ 840581 w 995839"/>
                <a:gd name="connsiteY1257" fmla="*/ 491014 h 973454"/>
                <a:gd name="connsiteX1258" fmla="*/ 842486 w 995839"/>
                <a:gd name="connsiteY1258" fmla="*/ 491966 h 973454"/>
                <a:gd name="connsiteX1259" fmla="*/ 844392 w 995839"/>
                <a:gd name="connsiteY1259" fmla="*/ 491490 h 973454"/>
                <a:gd name="connsiteX1260" fmla="*/ 846297 w 995839"/>
                <a:gd name="connsiteY1260" fmla="*/ 486251 h 973454"/>
                <a:gd name="connsiteX1261" fmla="*/ 847249 w 995839"/>
                <a:gd name="connsiteY1261" fmla="*/ 484822 h 973454"/>
                <a:gd name="connsiteX1262" fmla="*/ 848202 w 995839"/>
                <a:gd name="connsiteY1262" fmla="*/ 483870 h 973454"/>
                <a:gd name="connsiteX1263" fmla="*/ 850106 w 995839"/>
                <a:gd name="connsiteY1263" fmla="*/ 483870 h 973454"/>
                <a:gd name="connsiteX1264" fmla="*/ 851059 w 995839"/>
                <a:gd name="connsiteY1264" fmla="*/ 482917 h 973454"/>
                <a:gd name="connsiteX1265" fmla="*/ 851535 w 995839"/>
                <a:gd name="connsiteY1265" fmla="*/ 480536 h 973454"/>
                <a:gd name="connsiteX1266" fmla="*/ 851535 w 995839"/>
                <a:gd name="connsiteY1266" fmla="*/ 478155 h 973454"/>
                <a:gd name="connsiteX1267" fmla="*/ 849630 w 995839"/>
                <a:gd name="connsiteY1267" fmla="*/ 471488 h 973454"/>
                <a:gd name="connsiteX1268" fmla="*/ 849154 w 995839"/>
                <a:gd name="connsiteY1268" fmla="*/ 468630 h 973454"/>
                <a:gd name="connsiteX1269" fmla="*/ 848678 w 995839"/>
                <a:gd name="connsiteY1269" fmla="*/ 465772 h 973454"/>
                <a:gd name="connsiteX1270" fmla="*/ 850106 w 995839"/>
                <a:gd name="connsiteY1270" fmla="*/ 462439 h 973454"/>
                <a:gd name="connsiteX1271" fmla="*/ 851535 w 995839"/>
                <a:gd name="connsiteY1271" fmla="*/ 458629 h 973454"/>
                <a:gd name="connsiteX1272" fmla="*/ 851059 w 995839"/>
                <a:gd name="connsiteY1272" fmla="*/ 455295 h 973454"/>
                <a:gd name="connsiteX1273" fmla="*/ 851535 w 995839"/>
                <a:gd name="connsiteY1273" fmla="*/ 453866 h 973454"/>
                <a:gd name="connsiteX1274" fmla="*/ 852964 w 995839"/>
                <a:gd name="connsiteY1274" fmla="*/ 453866 h 973454"/>
                <a:gd name="connsiteX1275" fmla="*/ 854869 w 995839"/>
                <a:gd name="connsiteY1275" fmla="*/ 454819 h 973454"/>
                <a:gd name="connsiteX1276" fmla="*/ 856774 w 995839"/>
                <a:gd name="connsiteY1276" fmla="*/ 454342 h 973454"/>
                <a:gd name="connsiteX1277" fmla="*/ 858203 w 995839"/>
                <a:gd name="connsiteY1277" fmla="*/ 452438 h 973454"/>
                <a:gd name="connsiteX1278" fmla="*/ 858679 w 995839"/>
                <a:gd name="connsiteY1278" fmla="*/ 450532 h 973454"/>
                <a:gd name="connsiteX1279" fmla="*/ 859631 w 995839"/>
                <a:gd name="connsiteY1279" fmla="*/ 443389 h 973454"/>
                <a:gd name="connsiteX1280" fmla="*/ 860108 w 995839"/>
                <a:gd name="connsiteY1280" fmla="*/ 436721 h 973454"/>
                <a:gd name="connsiteX1281" fmla="*/ 860108 w 995839"/>
                <a:gd name="connsiteY1281" fmla="*/ 431482 h 973454"/>
                <a:gd name="connsiteX1282" fmla="*/ 858679 w 995839"/>
                <a:gd name="connsiteY1282" fmla="*/ 428149 h 973454"/>
                <a:gd name="connsiteX1283" fmla="*/ 856298 w 995839"/>
                <a:gd name="connsiteY1283" fmla="*/ 419576 h 973454"/>
                <a:gd name="connsiteX1284" fmla="*/ 856774 w 995839"/>
                <a:gd name="connsiteY1284" fmla="*/ 418147 h 973454"/>
                <a:gd name="connsiteX1285" fmla="*/ 857727 w 995839"/>
                <a:gd name="connsiteY1285" fmla="*/ 417671 h 973454"/>
                <a:gd name="connsiteX1286" fmla="*/ 861060 w 995839"/>
                <a:gd name="connsiteY1286" fmla="*/ 420529 h 973454"/>
                <a:gd name="connsiteX1287" fmla="*/ 862489 w 995839"/>
                <a:gd name="connsiteY1287" fmla="*/ 421005 h 973454"/>
                <a:gd name="connsiteX1288" fmla="*/ 864870 w 995839"/>
                <a:gd name="connsiteY1288" fmla="*/ 420529 h 973454"/>
                <a:gd name="connsiteX1289" fmla="*/ 867252 w 995839"/>
                <a:gd name="connsiteY1289" fmla="*/ 420053 h 973454"/>
                <a:gd name="connsiteX1290" fmla="*/ 869156 w 995839"/>
                <a:gd name="connsiteY1290" fmla="*/ 420053 h 973454"/>
                <a:gd name="connsiteX1291" fmla="*/ 871538 w 995839"/>
                <a:gd name="connsiteY1291" fmla="*/ 421005 h 973454"/>
                <a:gd name="connsiteX1292" fmla="*/ 874872 w 995839"/>
                <a:gd name="connsiteY1292" fmla="*/ 421957 h 973454"/>
                <a:gd name="connsiteX1293" fmla="*/ 880110 w 995839"/>
                <a:gd name="connsiteY1293" fmla="*/ 423386 h 973454"/>
                <a:gd name="connsiteX1294" fmla="*/ 882492 w 995839"/>
                <a:gd name="connsiteY1294" fmla="*/ 424339 h 973454"/>
                <a:gd name="connsiteX1295" fmla="*/ 884397 w 995839"/>
                <a:gd name="connsiteY1295" fmla="*/ 424339 h 973454"/>
                <a:gd name="connsiteX1296" fmla="*/ 885825 w 995839"/>
                <a:gd name="connsiteY1296" fmla="*/ 421005 h 973454"/>
                <a:gd name="connsiteX1297" fmla="*/ 887730 w 995839"/>
                <a:gd name="connsiteY1297" fmla="*/ 415766 h 973454"/>
                <a:gd name="connsiteX1298" fmla="*/ 890111 w 995839"/>
                <a:gd name="connsiteY1298" fmla="*/ 408146 h 973454"/>
                <a:gd name="connsiteX1299" fmla="*/ 892969 w 995839"/>
                <a:gd name="connsiteY1299" fmla="*/ 402907 h 973454"/>
                <a:gd name="connsiteX1300" fmla="*/ 893922 w 995839"/>
                <a:gd name="connsiteY1300" fmla="*/ 401479 h 973454"/>
                <a:gd name="connsiteX1301" fmla="*/ 897255 w 995839"/>
                <a:gd name="connsiteY1301" fmla="*/ 397192 h 973454"/>
                <a:gd name="connsiteX1302" fmla="*/ 900113 w 995839"/>
                <a:gd name="connsiteY1302" fmla="*/ 392430 h 973454"/>
                <a:gd name="connsiteX1303" fmla="*/ 902970 w 995839"/>
                <a:gd name="connsiteY1303" fmla="*/ 386715 h 973454"/>
                <a:gd name="connsiteX1304" fmla="*/ 904399 w 995839"/>
                <a:gd name="connsiteY1304" fmla="*/ 382429 h 973454"/>
                <a:gd name="connsiteX1305" fmla="*/ 904399 w 995839"/>
                <a:gd name="connsiteY1305" fmla="*/ 380524 h 973454"/>
                <a:gd name="connsiteX1306" fmla="*/ 903447 w 995839"/>
                <a:gd name="connsiteY1306" fmla="*/ 379095 h 973454"/>
                <a:gd name="connsiteX1307" fmla="*/ 901542 w 995839"/>
                <a:gd name="connsiteY1307" fmla="*/ 378142 h 973454"/>
                <a:gd name="connsiteX1308" fmla="*/ 899636 w 995839"/>
                <a:gd name="connsiteY1308" fmla="*/ 377190 h 973454"/>
                <a:gd name="connsiteX1309" fmla="*/ 899160 w 995839"/>
                <a:gd name="connsiteY1309" fmla="*/ 376238 h 973454"/>
                <a:gd name="connsiteX1310" fmla="*/ 899160 w 995839"/>
                <a:gd name="connsiteY1310" fmla="*/ 375285 h 973454"/>
                <a:gd name="connsiteX1311" fmla="*/ 900113 w 995839"/>
                <a:gd name="connsiteY1311" fmla="*/ 372428 h 973454"/>
                <a:gd name="connsiteX1312" fmla="*/ 901542 w 995839"/>
                <a:gd name="connsiteY1312" fmla="*/ 369094 h 973454"/>
                <a:gd name="connsiteX1313" fmla="*/ 902970 w 995839"/>
                <a:gd name="connsiteY1313" fmla="*/ 367189 h 973454"/>
                <a:gd name="connsiteX1314" fmla="*/ 906780 w 995839"/>
                <a:gd name="connsiteY1314" fmla="*/ 364807 h 973454"/>
                <a:gd name="connsiteX1315" fmla="*/ 909161 w 995839"/>
                <a:gd name="connsiteY1315" fmla="*/ 361950 h 973454"/>
                <a:gd name="connsiteX1316" fmla="*/ 912019 w 995839"/>
                <a:gd name="connsiteY1316" fmla="*/ 358140 h 973454"/>
                <a:gd name="connsiteX1317" fmla="*/ 913448 w 995839"/>
                <a:gd name="connsiteY1317" fmla="*/ 355759 h 973454"/>
                <a:gd name="connsiteX1318" fmla="*/ 914400 w 995839"/>
                <a:gd name="connsiteY1318" fmla="*/ 350520 h 973454"/>
                <a:gd name="connsiteX1319" fmla="*/ 915353 w 995839"/>
                <a:gd name="connsiteY1319" fmla="*/ 349567 h 973454"/>
                <a:gd name="connsiteX1320" fmla="*/ 917258 w 995839"/>
                <a:gd name="connsiteY1320" fmla="*/ 348139 h 973454"/>
                <a:gd name="connsiteX1321" fmla="*/ 918686 w 995839"/>
                <a:gd name="connsiteY1321" fmla="*/ 346234 h 973454"/>
                <a:gd name="connsiteX1322" fmla="*/ 918686 w 995839"/>
                <a:gd name="connsiteY1322" fmla="*/ 345281 h 973454"/>
                <a:gd name="connsiteX1323" fmla="*/ 918210 w 995839"/>
                <a:gd name="connsiteY1323" fmla="*/ 344329 h 973454"/>
                <a:gd name="connsiteX1324" fmla="*/ 916781 w 995839"/>
                <a:gd name="connsiteY1324" fmla="*/ 340519 h 973454"/>
                <a:gd name="connsiteX1325" fmla="*/ 916305 w 995839"/>
                <a:gd name="connsiteY1325" fmla="*/ 334804 h 973454"/>
                <a:gd name="connsiteX1326" fmla="*/ 916781 w 995839"/>
                <a:gd name="connsiteY1326" fmla="*/ 330041 h 973454"/>
                <a:gd name="connsiteX1327" fmla="*/ 917734 w 995839"/>
                <a:gd name="connsiteY1327" fmla="*/ 328136 h 973454"/>
                <a:gd name="connsiteX1328" fmla="*/ 919163 w 995839"/>
                <a:gd name="connsiteY1328" fmla="*/ 325755 h 973454"/>
                <a:gd name="connsiteX1329" fmla="*/ 921544 w 995839"/>
                <a:gd name="connsiteY1329" fmla="*/ 324326 h 973454"/>
                <a:gd name="connsiteX1330" fmla="*/ 924878 w 995839"/>
                <a:gd name="connsiteY1330" fmla="*/ 323374 h 973454"/>
                <a:gd name="connsiteX1331" fmla="*/ 930117 w 995839"/>
                <a:gd name="connsiteY1331" fmla="*/ 320516 h 973454"/>
                <a:gd name="connsiteX1332" fmla="*/ 939642 w 995839"/>
                <a:gd name="connsiteY1332" fmla="*/ 313372 h 973454"/>
                <a:gd name="connsiteX1333" fmla="*/ 942975 w 995839"/>
                <a:gd name="connsiteY1333" fmla="*/ 310991 h 973454"/>
                <a:gd name="connsiteX1334" fmla="*/ 945356 w 995839"/>
                <a:gd name="connsiteY1334" fmla="*/ 310039 h 973454"/>
                <a:gd name="connsiteX1335" fmla="*/ 947738 w 995839"/>
                <a:gd name="connsiteY1335" fmla="*/ 307181 h 973454"/>
                <a:gd name="connsiteX1336" fmla="*/ 950595 w 995839"/>
                <a:gd name="connsiteY1336" fmla="*/ 303847 h 973454"/>
                <a:gd name="connsiteX1337" fmla="*/ 954881 w 995839"/>
                <a:gd name="connsiteY1337" fmla="*/ 302419 h 973454"/>
                <a:gd name="connsiteX1338" fmla="*/ 957739 w 995839"/>
                <a:gd name="connsiteY1338" fmla="*/ 301942 h 973454"/>
                <a:gd name="connsiteX1339" fmla="*/ 971074 w 995839"/>
                <a:gd name="connsiteY1339" fmla="*/ 299561 h 973454"/>
                <a:gd name="connsiteX1340" fmla="*/ 973455 w 995839"/>
                <a:gd name="connsiteY1340" fmla="*/ 300038 h 973454"/>
                <a:gd name="connsiteX1341" fmla="*/ 975836 w 995839"/>
                <a:gd name="connsiteY1341" fmla="*/ 301466 h 973454"/>
                <a:gd name="connsiteX1342" fmla="*/ 978694 w 995839"/>
                <a:gd name="connsiteY1342" fmla="*/ 305753 h 973454"/>
                <a:gd name="connsiteX1343" fmla="*/ 981075 w 995839"/>
                <a:gd name="connsiteY1343" fmla="*/ 307181 h 973454"/>
                <a:gd name="connsiteX1344" fmla="*/ 983933 w 995839"/>
                <a:gd name="connsiteY1344" fmla="*/ 308134 h 973454"/>
                <a:gd name="connsiteX1345" fmla="*/ 986314 w 995839"/>
                <a:gd name="connsiteY1345" fmla="*/ 307657 h 973454"/>
                <a:gd name="connsiteX1346" fmla="*/ 986314 w 995839"/>
                <a:gd name="connsiteY1346" fmla="*/ 305753 h 973454"/>
                <a:gd name="connsiteX1347" fmla="*/ 979647 w 995839"/>
                <a:gd name="connsiteY1347" fmla="*/ 295751 h 973454"/>
                <a:gd name="connsiteX1348" fmla="*/ 979170 w 995839"/>
                <a:gd name="connsiteY1348" fmla="*/ 292894 h 973454"/>
                <a:gd name="connsiteX1349" fmla="*/ 979170 w 995839"/>
                <a:gd name="connsiteY1349" fmla="*/ 290513 h 973454"/>
                <a:gd name="connsiteX1350" fmla="*/ 980123 w 995839"/>
                <a:gd name="connsiteY1350" fmla="*/ 288607 h 973454"/>
                <a:gd name="connsiteX1351" fmla="*/ 982504 w 995839"/>
                <a:gd name="connsiteY1351" fmla="*/ 286703 h 973454"/>
                <a:gd name="connsiteX1352" fmla="*/ 985361 w 995839"/>
                <a:gd name="connsiteY1352" fmla="*/ 284321 h 973454"/>
                <a:gd name="connsiteX1353" fmla="*/ 989172 w 995839"/>
                <a:gd name="connsiteY1353" fmla="*/ 281464 h 973454"/>
                <a:gd name="connsiteX1354" fmla="*/ 991553 w 995839"/>
                <a:gd name="connsiteY1354" fmla="*/ 279559 h 973454"/>
                <a:gd name="connsiteX1355" fmla="*/ 994410 w 995839"/>
                <a:gd name="connsiteY1355" fmla="*/ 279082 h 973454"/>
                <a:gd name="connsiteX1356" fmla="*/ 995363 w 995839"/>
                <a:gd name="connsiteY1356" fmla="*/ 278130 h 973454"/>
                <a:gd name="connsiteX1357" fmla="*/ 995839 w 995839"/>
                <a:gd name="connsiteY1357" fmla="*/ 276701 h 973454"/>
                <a:gd name="connsiteX1358" fmla="*/ 993458 w 995839"/>
                <a:gd name="connsiteY1358" fmla="*/ 273844 h 973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</a:cxnLst>
              <a:rect l="l" t="t" r="r" b="b"/>
              <a:pathLst>
                <a:path w="995839" h="973454">
                  <a:moveTo>
                    <a:pt x="993458" y="273844"/>
                  </a:moveTo>
                  <a:lnTo>
                    <a:pt x="992029" y="271939"/>
                  </a:lnTo>
                  <a:lnTo>
                    <a:pt x="992505" y="269557"/>
                  </a:lnTo>
                  <a:lnTo>
                    <a:pt x="992981" y="267176"/>
                  </a:lnTo>
                  <a:lnTo>
                    <a:pt x="992029" y="266700"/>
                  </a:lnTo>
                  <a:lnTo>
                    <a:pt x="987267" y="262890"/>
                  </a:lnTo>
                  <a:lnTo>
                    <a:pt x="984885" y="261938"/>
                  </a:lnTo>
                  <a:lnTo>
                    <a:pt x="981552" y="262890"/>
                  </a:lnTo>
                  <a:lnTo>
                    <a:pt x="976313" y="261938"/>
                  </a:lnTo>
                  <a:lnTo>
                    <a:pt x="974408" y="261938"/>
                  </a:lnTo>
                  <a:lnTo>
                    <a:pt x="970122" y="259080"/>
                  </a:lnTo>
                  <a:lnTo>
                    <a:pt x="968217" y="258604"/>
                  </a:lnTo>
                  <a:lnTo>
                    <a:pt x="962502" y="260509"/>
                  </a:lnTo>
                  <a:lnTo>
                    <a:pt x="961073" y="261938"/>
                  </a:lnTo>
                  <a:lnTo>
                    <a:pt x="960120" y="261938"/>
                  </a:lnTo>
                  <a:lnTo>
                    <a:pt x="958692" y="261461"/>
                  </a:lnTo>
                  <a:lnTo>
                    <a:pt x="957263" y="260509"/>
                  </a:lnTo>
                  <a:lnTo>
                    <a:pt x="957263" y="260032"/>
                  </a:lnTo>
                  <a:lnTo>
                    <a:pt x="958692" y="258604"/>
                  </a:lnTo>
                  <a:lnTo>
                    <a:pt x="958692" y="257651"/>
                  </a:lnTo>
                  <a:lnTo>
                    <a:pt x="958692" y="256699"/>
                  </a:lnTo>
                  <a:lnTo>
                    <a:pt x="961073" y="253841"/>
                  </a:lnTo>
                  <a:lnTo>
                    <a:pt x="967264" y="248126"/>
                  </a:lnTo>
                  <a:lnTo>
                    <a:pt x="966311" y="245745"/>
                  </a:lnTo>
                  <a:lnTo>
                    <a:pt x="963930" y="240982"/>
                  </a:lnTo>
                  <a:lnTo>
                    <a:pt x="963454" y="238601"/>
                  </a:lnTo>
                  <a:lnTo>
                    <a:pt x="962502" y="237649"/>
                  </a:lnTo>
                  <a:lnTo>
                    <a:pt x="959644" y="238601"/>
                  </a:lnTo>
                  <a:lnTo>
                    <a:pt x="953453" y="242888"/>
                  </a:lnTo>
                  <a:lnTo>
                    <a:pt x="952500" y="242411"/>
                  </a:lnTo>
                  <a:lnTo>
                    <a:pt x="952500" y="240982"/>
                  </a:lnTo>
                  <a:lnTo>
                    <a:pt x="952024" y="236696"/>
                  </a:lnTo>
                  <a:lnTo>
                    <a:pt x="953929" y="235267"/>
                  </a:lnTo>
                  <a:lnTo>
                    <a:pt x="956786" y="233839"/>
                  </a:lnTo>
                  <a:lnTo>
                    <a:pt x="959168" y="231934"/>
                  </a:lnTo>
                  <a:lnTo>
                    <a:pt x="959644" y="230505"/>
                  </a:lnTo>
                  <a:lnTo>
                    <a:pt x="959168" y="230029"/>
                  </a:lnTo>
                  <a:lnTo>
                    <a:pt x="955834" y="230505"/>
                  </a:lnTo>
                  <a:lnTo>
                    <a:pt x="954405" y="229553"/>
                  </a:lnTo>
                  <a:lnTo>
                    <a:pt x="952024" y="225742"/>
                  </a:lnTo>
                  <a:lnTo>
                    <a:pt x="950595" y="224314"/>
                  </a:lnTo>
                  <a:lnTo>
                    <a:pt x="949167" y="223361"/>
                  </a:lnTo>
                  <a:lnTo>
                    <a:pt x="943928" y="225266"/>
                  </a:lnTo>
                  <a:lnTo>
                    <a:pt x="938213" y="228124"/>
                  </a:lnTo>
                  <a:lnTo>
                    <a:pt x="931545" y="231934"/>
                  </a:lnTo>
                  <a:lnTo>
                    <a:pt x="931545" y="233839"/>
                  </a:lnTo>
                  <a:lnTo>
                    <a:pt x="930593" y="234315"/>
                  </a:lnTo>
                  <a:lnTo>
                    <a:pt x="929164" y="235744"/>
                  </a:lnTo>
                  <a:lnTo>
                    <a:pt x="927735" y="237649"/>
                  </a:lnTo>
                  <a:lnTo>
                    <a:pt x="926783" y="238125"/>
                  </a:lnTo>
                  <a:lnTo>
                    <a:pt x="925354" y="238125"/>
                  </a:lnTo>
                  <a:lnTo>
                    <a:pt x="922973" y="237649"/>
                  </a:lnTo>
                  <a:lnTo>
                    <a:pt x="918210" y="235744"/>
                  </a:lnTo>
                  <a:lnTo>
                    <a:pt x="913448" y="234315"/>
                  </a:lnTo>
                  <a:lnTo>
                    <a:pt x="912495" y="234315"/>
                  </a:lnTo>
                  <a:lnTo>
                    <a:pt x="905828" y="233363"/>
                  </a:lnTo>
                  <a:lnTo>
                    <a:pt x="905828" y="232410"/>
                  </a:lnTo>
                  <a:lnTo>
                    <a:pt x="904875" y="230505"/>
                  </a:lnTo>
                  <a:lnTo>
                    <a:pt x="902970" y="229076"/>
                  </a:lnTo>
                  <a:lnTo>
                    <a:pt x="901065" y="228600"/>
                  </a:lnTo>
                  <a:lnTo>
                    <a:pt x="895827" y="231934"/>
                  </a:lnTo>
                  <a:lnTo>
                    <a:pt x="890111" y="234791"/>
                  </a:lnTo>
                  <a:lnTo>
                    <a:pt x="886778" y="238125"/>
                  </a:lnTo>
                  <a:lnTo>
                    <a:pt x="883920" y="240982"/>
                  </a:lnTo>
                  <a:lnTo>
                    <a:pt x="880586" y="241459"/>
                  </a:lnTo>
                  <a:lnTo>
                    <a:pt x="880586" y="243364"/>
                  </a:lnTo>
                  <a:lnTo>
                    <a:pt x="879158" y="245269"/>
                  </a:lnTo>
                  <a:lnTo>
                    <a:pt x="876777" y="247174"/>
                  </a:lnTo>
                  <a:lnTo>
                    <a:pt x="872014" y="250031"/>
                  </a:lnTo>
                  <a:lnTo>
                    <a:pt x="868680" y="251460"/>
                  </a:lnTo>
                  <a:lnTo>
                    <a:pt x="858203" y="252889"/>
                  </a:lnTo>
                  <a:lnTo>
                    <a:pt x="854393" y="253841"/>
                  </a:lnTo>
                  <a:lnTo>
                    <a:pt x="852964" y="255270"/>
                  </a:lnTo>
                  <a:lnTo>
                    <a:pt x="851535" y="259080"/>
                  </a:lnTo>
                  <a:lnTo>
                    <a:pt x="850106" y="262414"/>
                  </a:lnTo>
                  <a:lnTo>
                    <a:pt x="847249" y="265271"/>
                  </a:lnTo>
                  <a:lnTo>
                    <a:pt x="842010" y="269081"/>
                  </a:lnTo>
                  <a:lnTo>
                    <a:pt x="835819" y="271939"/>
                  </a:lnTo>
                  <a:lnTo>
                    <a:pt x="833914" y="273844"/>
                  </a:lnTo>
                  <a:lnTo>
                    <a:pt x="833438" y="274796"/>
                  </a:lnTo>
                  <a:lnTo>
                    <a:pt x="834390" y="275272"/>
                  </a:lnTo>
                  <a:lnTo>
                    <a:pt x="835343" y="276225"/>
                  </a:lnTo>
                  <a:lnTo>
                    <a:pt x="835343" y="277654"/>
                  </a:lnTo>
                  <a:lnTo>
                    <a:pt x="834390" y="279082"/>
                  </a:lnTo>
                  <a:lnTo>
                    <a:pt x="830580" y="281464"/>
                  </a:lnTo>
                  <a:lnTo>
                    <a:pt x="828199" y="282892"/>
                  </a:lnTo>
                  <a:lnTo>
                    <a:pt x="825818" y="283845"/>
                  </a:lnTo>
                  <a:lnTo>
                    <a:pt x="823436" y="283845"/>
                  </a:lnTo>
                  <a:lnTo>
                    <a:pt x="821055" y="283369"/>
                  </a:lnTo>
                  <a:lnTo>
                    <a:pt x="820579" y="282892"/>
                  </a:lnTo>
                  <a:lnTo>
                    <a:pt x="819627" y="283369"/>
                  </a:lnTo>
                  <a:lnTo>
                    <a:pt x="817245" y="283845"/>
                  </a:lnTo>
                  <a:lnTo>
                    <a:pt x="815340" y="283845"/>
                  </a:lnTo>
                  <a:lnTo>
                    <a:pt x="811054" y="286703"/>
                  </a:lnTo>
                  <a:lnTo>
                    <a:pt x="808673" y="286703"/>
                  </a:lnTo>
                  <a:lnTo>
                    <a:pt x="805815" y="286226"/>
                  </a:lnTo>
                  <a:lnTo>
                    <a:pt x="802005" y="285750"/>
                  </a:lnTo>
                  <a:lnTo>
                    <a:pt x="799148" y="285750"/>
                  </a:lnTo>
                  <a:lnTo>
                    <a:pt x="799148" y="286703"/>
                  </a:lnTo>
                  <a:lnTo>
                    <a:pt x="798195" y="289084"/>
                  </a:lnTo>
                  <a:lnTo>
                    <a:pt x="797719" y="291465"/>
                  </a:lnTo>
                  <a:lnTo>
                    <a:pt x="798195" y="293370"/>
                  </a:lnTo>
                  <a:lnTo>
                    <a:pt x="800577" y="295751"/>
                  </a:lnTo>
                  <a:lnTo>
                    <a:pt x="803434" y="297656"/>
                  </a:lnTo>
                  <a:lnTo>
                    <a:pt x="807244" y="297656"/>
                  </a:lnTo>
                  <a:lnTo>
                    <a:pt x="810578" y="297180"/>
                  </a:lnTo>
                  <a:lnTo>
                    <a:pt x="812006" y="297656"/>
                  </a:lnTo>
                  <a:lnTo>
                    <a:pt x="813911" y="300990"/>
                  </a:lnTo>
                  <a:lnTo>
                    <a:pt x="815340" y="303847"/>
                  </a:lnTo>
                  <a:lnTo>
                    <a:pt x="813435" y="306705"/>
                  </a:lnTo>
                  <a:lnTo>
                    <a:pt x="812483" y="309086"/>
                  </a:lnTo>
                  <a:lnTo>
                    <a:pt x="812006" y="310991"/>
                  </a:lnTo>
                  <a:lnTo>
                    <a:pt x="812006" y="311944"/>
                  </a:lnTo>
                  <a:lnTo>
                    <a:pt x="812959" y="313372"/>
                  </a:lnTo>
                  <a:lnTo>
                    <a:pt x="814388" y="315754"/>
                  </a:lnTo>
                  <a:lnTo>
                    <a:pt x="814388" y="318135"/>
                  </a:lnTo>
                  <a:lnTo>
                    <a:pt x="813435" y="319564"/>
                  </a:lnTo>
                  <a:lnTo>
                    <a:pt x="811530" y="320516"/>
                  </a:lnTo>
                  <a:lnTo>
                    <a:pt x="809625" y="320516"/>
                  </a:lnTo>
                  <a:lnTo>
                    <a:pt x="808197" y="320516"/>
                  </a:lnTo>
                  <a:lnTo>
                    <a:pt x="806292" y="320992"/>
                  </a:lnTo>
                  <a:lnTo>
                    <a:pt x="803434" y="321945"/>
                  </a:lnTo>
                  <a:lnTo>
                    <a:pt x="800577" y="322897"/>
                  </a:lnTo>
                  <a:lnTo>
                    <a:pt x="795338" y="322897"/>
                  </a:lnTo>
                  <a:lnTo>
                    <a:pt x="793433" y="320516"/>
                  </a:lnTo>
                  <a:lnTo>
                    <a:pt x="792480" y="320516"/>
                  </a:lnTo>
                  <a:lnTo>
                    <a:pt x="787718" y="323374"/>
                  </a:lnTo>
                  <a:lnTo>
                    <a:pt x="782479" y="322897"/>
                  </a:lnTo>
                  <a:lnTo>
                    <a:pt x="772954" y="323850"/>
                  </a:lnTo>
                  <a:lnTo>
                    <a:pt x="769144" y="323850"/>
                  </a:lnTo>
                  <a:lnTo>
                    <a:pt x="764858" y="323374"/>
                  </a:lnTo>
                  <a:lnTo>
                    <a:pt x="762953" y="322897"/>
                  </a:lnTo>
                  <a:lnTo>
                    <a:pt x="759143" y="320992"/>
                  </a:lnTo>
                  <a:lnTo>
                    <a:pt x="755809" y="319564"/>
                  </a:lnTo>
                  <a:lnTo>
                    <a:pt x="752475" y="320992"/>
                  </a:lnTo>
                  <a:lnTo>
                    <a:pt x="751047" y="321469"/>
                  </a:lnTo>
                  <a:lnTo>
                    <a:pt x="748189" y="324803"/>
                  </a:lnTo>
                  <a:lnTo>
                    <a:pt x="741998" y="325755"/>
                  </a:lnTo>
                  <a:lnTo>
                    <a:pt x="735806" y="326707"/>
                  </a:lnTo>
                  <a:lnTo>
                    <a:pt x="733902" y="326231"/>
                  </a:lnTo>
                  <a:lnTo>
                    <a:pt x="730568" y="326231"/>
                  </a:lnTo>
                  <a:lnTo>
                    <a:pt x="730568" y="325279"/>
                  </a:lnTo>
                  <a:lnTo>
                    <a:pt x="730568" y="324326"/>
                  </a:lnTo>
                  <a:lnTo>
                    <a:pt x="729615" y="323850"/>
                  </a:lnTo>
                  <a:lnTo>
                    <a:pt x="728186" y="323374"/>
                  </a:lnTo>
                  <a:lnTo>
                    <a:pt x="725805" y="322897"/>
                  </a:lnTo>
                  <a:lnTo>
                    <a:pt x="722948" y="321945"/>
                  </a:lnTo>
                  <a:lnTo>
                    <a:pt x="721043" y="320992"/>
                  </a:lnTo>
                  <a:lnTo>
                    <a:pt x="714852" y="321945"/>
                  </a:lnTo>
                  <a:lnTo>
                    <a:pt x="711042" y="320040"/>
                  </a:lnTo>
                  <a:lnTo>
                    <a:pt x="706755" y="317659"/>
                  </a:lnTo>
                  <a:lnTo>
                    <a:pt x="704850" y="316706"/>
                  </a:lnTo>
                  <a:lnTo>
                    <a:pt x="703898" y="312896"/>
                  </a:lnTo>
                  <a:lnTo>
                    <a:pt x="702945" y="311467"/>
                  </a:lnTo>
                  <a:lnTo>
                    <a:pt x="701517" y="310039"/>
                  </a:lnTo>
                  <a:lnTo>
                    <a:pt x="700564" y="308610"/>
                  </a:lnTo>
                  <a:lnTo>
                    <a:pt x="701517" y="307181"/>
                  </a:lnTo>
                  <a:lnTo>
                    <a:pt x="705803" y="304324"/>
                  </a:lnTo>
                  <a:lnTo>
                    <a:pt x="706279" y="303847"/>
                  </a:lnTo>
                  <a:lnTo>
                    <a:pt x="704374" y="301942"/>
                  </a:lnTo>
                  <a:lnTo>
                    <a:pt x="701993" y="299561"/>
                  </a:lnTo>
                  <a:lnTo>
                    <a:pt x="701517" y="296228"/>
                  </a:lnTo>
                  <a:lnTo>
                    <a:pt x="704374" y="287179"/>
                  </a:lnTo>
                  <a:lnTo>
                    <a:pt x="704850" y="283369"/>
                  </a:lnTo>
                  <a:lnTo>
                    <a:pt x="704374" y="281940"/>
                  </a:lnTo>
                  <a:lnTo>
                    <a:pt x="703422" y="278130"/>
                  </a:lnTo>
                  <a:lnTo>
                    <a:pt x="701993" y="276701"/>
                  </a:lnTo>
                  <a:lnTo>
                    <a:pt x="697230" y="274796"/>
                  </a:lnTo>
                  <a:lnTo>
                    <a:pt x="695802" y="274796"/>
                  </a:lnTo>
                  <a:lnTo>
                    <a:pt x="694373" y="276225"/>
                  </a:lnTo>
                  <a:lnTo>
                    <a:pt x="692944" y="277178"/>
                  </a:lnTo>
                  <a:lnTo>
                    <a:pt x="691039" y="278130"/>
                  </a:lnTo>
                  <a:lnTo>
                    <a:pt x="685800" y="279559"/>
                  </a:lnTo>
                  <a:lnTo>
                    <a:pt x="681038" y="280511"/>
                  </a:lnTo>
                  <a:lnTo>
                    <a:pt x="680085" y="280988"/>
                  </a:lnTo>
                  <a:lnTo>
                    <a:pt x="679609" y="281940"/>
                  </a:lnTo>
                  <a:lnTo>
                    <a:pt x="680085" y="283369"/>
                  </a:lnTo>
                  <a:lnTo>
                    <a:pt x="681514" y="284321"/>
                  </a:lnTo>
                  <a:lnTo>
                    <a:pt x="681514" y="285750"/>
                  </a:lnTo>
                  <a:lnTo>
                    <a:pt x="681038" y="287655"/>
                  </a:lnTo>
                  <a:lnTo>
                    <a:pt x="679609" y="291465"/>
                  </a:lnTo>
                  <a:lnTo>
                    <a:pt x="678180" y="294322"/>
                  </a:lnTo>
                  <a:lnTo>
                    <a:pt x="676752" y="300038"/>
                  </a:lnTo>
                  <a:lnTo>
                    <a:pt x="675323" y="310039"/>
                  </a:lnTo>
                  <a:lnTo>
                    <a:pt x="675799" y="311944"/>
                  </a:lnTo>
                  <a:lnTo>
                    <a:pt x="679609" y="317659"/>
                  </a:lnTo>
                  <a:lnTo>
                    <a:pt x="681038" y="321945"/>
                  </a:lnTo>
                  <a:lnTo>
                    <a:pt x="681038" y="324803"/>
                  </a:lnTo>
                  <a:lnTo>
                    <a:pt x="679133" y="329565"/>
                  </a:lnTo>
                  <a:lnTo>
                    <a:pt x="677228" y="335280"/>
                  </a:lnTo>
                  <a:lnTo>
                    <a:pt x="676275" y="336709"/>
                  </a:lnTo>
                  <a:lnTo>
                    <a:pt x="675323" y="337185"/>
                  </a:lnTo>
                  <a:lnTo>
                    <a:pt x="670560" y="335280"/>
                  </a:lnTo>
                  <a:lnTo>
                    <a:pt x="667227" y="335756"/>
                  </a:lnTo>
                  <a:lnTo>
                    <a:pt x="663417" y="336709"/>
                  </a:lnTo>
                  <a:lnTo>
                    <a:pt x="659130" y="336709"/>
                  </a:lnTo>
                  <a:lnTo>
                    <a:pt x="655797" y="336232"/>
                  </a:lnTo>
                  <a:lnTo>
                    <a:pt x="651510" y="338614"/>
                  </a:lnTo>
                  <a:lnTo>
                    <a:pt x="647224" y="337185"/>
                  </a:lnTo>
                  <a:lnTo>
                    <a:pt x="644367" y="335756"/>
                  </a:lnTo>
                  <a:lnTo>
                    <a:pt x="642461" y="331946"/>
                  </a:lnTo>
                  <a:lnTo>
                    <a:pt x="641509" y="331470"/>
                  </a:lnTo>
                  <a:lnTo>
                    <a:pt x="632936" y="335756"/>
                  </a:lnTo>
                  <a:lnTo>
                    <a:pt x="631031" y="336232"/>
                  </a:lnTo>
                  <a:lnTo>
                    <a:pt x="625793" y="333851"/>
                  </a:lnTo>
                  <a:lnTo>
                    <a:pt x="621506" y="331470"/>
                  </a:lnTo>
                  <a:lnTo>
                    <a:pt x="620078" y="330994"/>
                  </a:lnTo>
                  <a:lnTo>
                    <a:pt x="615792" y="330041"/>
                  </a:lnTo>
                  <a:lnTo>
                    <a:pt x="611981" y="329565"/>
                  </a:lnTo>
                  <a:lnTo>
                    <a:pt x="607695" y="328136"/>
                  </a:lnTo>
                  <a:lnTo>
                    <a:pt x="602456" y="330041"/>
                  </a:lnTo>
                  <a:lnTo>
                    <a:pt x="600552" y="330041"/>
                  </a:lnTo>
                  <a:lnTo>
                    <a:pt x="598647" y="328613"/>
                  </a:lnTo>
                  <a:lnTo>
                    <a:pt x="597694" y="325755"/>
                  </a:lnTo>
                  <a:lnTo>
                    <a:pt x="597218" y="323374"/>
                  </a:lnTo>
                  <a:lnTo>
                    <a:pt x="595313" y="321469"/>
                  </a:lnTo>
                  <a:lnTo>
                    <a:pt x="592455" y="320992"/>
                  </a:lnTo>
                  <a:lnTo>
                    <a:pt x="588645" y="322421"/>
                  </a:lnTo>
                  <a:lnTo>
                    <a:pt x="582930" y="324326"/>
                  </a:lnTo>
                  <a:lnTo>
                    <a:pt x="581025" y="323850"/>
                  </a:lnTo>
                  <a:lnTo>
                    <a:pt x="579597" y="323374"/>
                  </a:lnTo>
                  <a:lnTo>
                    <a:pt x="579120" y="322897"/>
                  </a:lnTo>
                  <a:lnTo>
                    <a:pt x="578168" y="320516"/>
                  </a:lnTo>
                  <a:lnTo>
                    <a:pt x="577215" y="320040"/>
                  </a:lnTo>
                  <a:lnTo>
                    <a:pt x="575786" y="320040"/>
                  </a:lnTo>
                  <a:lnTo>
                    <a:pt x="573405" y="319564"/>
                  </a:lnTo>
                  <a:lnTo>
                    <a:pt x="570548" y="317659"/>
                  </a:lnTo>
                  <a:lnTo>
                    <a:pt x="561975" y="313372"/>
                  </a:lnTo>
                  <a:lnTo>
                    <a:pt x="561023" y="311467"/>
                  </a:lnTo>
                  <a:lnTo>
                    <a:pt x="561023" y="307181"/>
                  </a:lnTo>
                  <a:lnTo>
                    <a:pt x="560547" y="305276"/>
                  </a:lnTo>
                  <a:lnTo>
                    <a:pt x="559594" y="303371"/>
                  </a:lnTo>
                  <a:lnTo>
                    <a:pt x="555308" y="301466"/>
                  </a:lnTo>
                  <a:lnTo>
                    <a:pt x="546735" y="298609"/>
                  </a:lnTo>
                  <a:lnTo>
                    <a:pt x="541973" y="296228"/>
                  </a:lnTo>
                  <a:lnTo>
                    <a:pt x="539592" y="297180"/>
                  </a:lnTo>
                  <a:lnTo>
                    <a:pt x="535305" y="298132"/>
                  </a:lnTo>
                  <a:lnTo>
                    <a:pt x="532924" y="300038"/>
                  </a:lnTo>
                  <a:lnTo>
                    <a:pt x="530067" y="299561"/>
                  </a:lnTo>
                  <a:lnTo>
                    <a:pt x="523399" y="297180"/>
                  </a:lnTo>
                  <a:lnTo>
                    <a:pt x="520065" y="296704"/>
                  </a:lnTo>
                  <a:lnTo>
                    <a:pt x="517684" y="297656"/>
                  </a:lnTo>
                  <a:lnTo>
                    <a:pt x="517208" y="299085"/>
                  </a:lnTo>
                  <a:lnTo>
                    <a:pt x="514350" y="300514"/>
                  </a:lnTo>
                  <a:lnTo>
                    <a:pt x="511969" y="299561"/>
                  </a:lnTo>
                  <a:lnTo>
                    <a:pt x="506730" y="298132"/>
                  </a:lnTo>
                  <a:lnTo>
                    <a:pt x="502444" y="297180"/>
                  </a:lnTo>
                  <a:lnTo>
                    <a:pt x="495777" y="295275"/>
                  </a:lnTo>
                  <a:lnTo>
                    <a:pt x="494824" y="292417"/>
                  </a:lnTo>
                  <a:lnTo>
                    <a:pt x="493872" y="289560"/>
                  </a:lnTo>
                  <a:lnTo>
                    <a:pt x="492443" y="289084"/>
                  </a:lnTo>
                  <a:lnTo>
                    <a:pt x="486252" y="289560"/>
                  </a:lnTo>
                  <a:lnTo>
                    <a:pt x="480536" y="286703"/>
                  </a:lnTo>
                  <a:lnTo>
                    <a:pt x="474345" y="282892"/>
                  </a:lnTo>
                  <a:lnTo>
                    <a:pt x="471964" y="281464"/>
                  </a:lnTo>
                  <a:lnTo>
                    <a:pt x="470059" y="280988"/>
                  </a:lnTo>
                  <a:lnTo>
                    <a:pt x="468630" y="281464"/>
                  </a:lnTo>
                  <a:lnTo>
                    <a:pt x="467202" y="282416"/>
                  </a:lnTo>
                  <a:lnTo>
                    <a:pt x="465773" y="282892"/>
                  </a:lnTo>
                  <a:lnTo>
                    <a:pt x="462439" y="280988"/>
                  </a:lnTo>
                  <a:lnTo>
                    <a:pt x="458153" y="278606"/>
                  </a:lnTo>
                  <a:lnTo>
                    <a:pt x="452914" y="275749"/>
                  </a:lnTo>
                  <a:lnTo>
                    <a:pt x="446723" y="271463"/>
                  </a:lnTo>
                  <a:lnTo>
                    <a:pt x="444341" y="269081"/>
                  </a:lnTo>
                  <a:lnTo>
                    <a:pt x="443389" y="267176"/>
                  </a:lnTo>
                  <a:lnTo>
                    <a:pt x="441960" y="265747"/>
                  </a:lnTo>
                  <a:lnTo>
                    <a:pt x="436722" y="262890"/>
                  </a:lnTo>
                  <a:lnTo>
                    <a:pt x="432435" y="260509"/>
                  </a:lnTo>
                  <a:lnTo>
                    <a:pt x="427673" y="258128"/>
                  </a:lnTo>
                  <a:lnTo>
                    <a:pt x="426720" y="257651"/>
                  </a:lnTo>
                  <a:lnTo>
                    <a:pt x="424815" y="256222"/>
                  </a:lnTo>
                  <a:lnTo>
                    <a:pt x="421958" y="254317"/>
                  </a:lnTo>
                  <a:lnTo>
                    <a:pt x="419577" y="253841"/>
                  </a:lnTo>
                  <a:lnTo>
                    <a:pt x="418624" y="254794"/>
                  </a:lnTo>
                  <a:lnTo>
                    <a:pt x="418148" y="255746"/>
                  </a:lnTo>
                  <a:lnTo>
                    <a:pt x="416243" y="255270"/>
                  </a:lnTo>
                  <a:lnTo>
                    <a:pt x="412909" y="253365"/>
                  </a:lnTo>
                  <a:lnTo>
                    <a:pt x="409575" y="251460"/>
                  </a:lnTo>
                  <a:lnTo>
                    <a:pt x="407194" y="249555"/>
                  </a:lnTo>
                  <a:lnTo>
                    <a:pt x="404336" y="247650"/>
                  </a:lnTo>
                  <a:lnTo>
                    <a:pt x="403860" y="246221"/>
                  </a:lnTo>
                  <a:lnTo>
                    <a:pt x="404813" y="241459"/>
                  </a:lnTo>
                  <a:lnTo>
                    <a:pt x="406241" y="237649"/>
                  </a:lnTo>
                  <a:lnTo>
                    <a:pt x="407670" y="236696"/>
                  </a:lnTo>
                  <a:lnTo>
                    <a:pt x="410052" y="234315"/>
                  </a:lnTo>
                  <a:lnTo>
                    <a:pt x="411004" y="230029"/>
                  </a:lnTo>
                  <a:lnTo>
                    <a:pt x="411004" y="226219"/>
                  </a:lnTo>
                  <a:lnTo>
                    <a:pt x="412909" y="220980"/>
                  </a:lnTo>
                  <a:lnTo>
                    <a:pt x="415766" y="215265"/>
                  </a:lnTo>
                  <a:lnTo>
                    <a:pt x="421005" y="209074"/>
                  </a:lnTo>
                  <a:lnTo>
                    <a:pt x="423386" y="207169"/>
                  </a:lnTo>
                  <a:lnTo>
                    <a:pt x="425768" y="205740"/>
                  </a:lnTo>
                  <a:lnTo>
                    <a:pt x="430530" y="200978"/>
                  </a:lnTo>
                  <a:lnTo>
                    <a:pt x="431483" y="200025"/>
                  </a:lnTo>
                  <a:lnTo>
                    <a:pt x="433388" y="199072"/>
                  </a:lnTo>
                  <a:lnTo>
                    <a:pt x="435293" y="198596"/>
                  </a:lnTo>
                  <a:lnTo>
                    <a:pt x="436722" y="199072"/>
                  </a:lnTo>
                  <a:lnTo>
                    <a:pt x="435769" y="196215"/>
                  </a:lnTo>
                  <a:lnTo>
                    <a:pt x="431959" y="194310"/>
                  </a:lnTo>
                  <a:lnTo>
                    <a:pt x="427673" y="191929"/>
                  </a:lnTo>
                  <a:lnTo>
                    <a:pt x="425291" y="190024"/>
                  </a:lnTo>
                  <a:lnTo>
                    <a:pt x="422910" y="188595"/>
                  </a:lnTo>
                  <a:lnTo>
                    <a:pt x="420529" y="188119"/>
                  </a:lnTo>
                  <a:lnTo>
                    <a:pt x="416243" y="186214"/>
                  </a:lnTo>
                  <a:lnTo>
                    <a:pt x="411004" y="184309"/>
                  </a:lnTo>
                  <a:lnTo>
                    <a:pt x="408623" y="183832"/>
                  </a:lnTo>
                  <a:lnTo>
                    <a:pt x="408623" y="182404"/>
                  </a:lnTo>
                  <a:lnTo>
                    <a:pt x="409099" y="179546"/>
                  </a:lnTo>
                  <a:lnTo>
                    <a:pt x="408623" y="176689"/>
                  </a:lnTo>
                  <a:lnTo>
                    <a:pt x="407194" y="175736"/>
                  </a:lnTo>
                  <a:lnTo>
                    <a:pt x="404813" y="176213"/>
                  </a:lnTo>
                  <a:lnTo>
                    <a:pt x="399574" y="172403"/>
                  </a:lnTo>
                  <a:lnTo>
                    <a:pt x="399574" y="172403"/>
                  </a:lnTo>
                  <a:lnTo>
                    <a:pt x="399574" y="172403"/>
                  </a:lnTo>
                  <a:lnTo>
                    <a:pt x="399574" y="172403"/>
                  </a:lnTo>
                  <a:lnTo>
                    <a:pt x="398145" y="171450"/>
                  </a:lnTo>
                  <a:lnTo>
                    <a:pt x="395288" y="170021"/>
                  </a:lnTo>
                  <a:lnTo>
                    <a:pt x="391002" y="170021"/>
                  </a:lnTo>
                  <a:lnTo>
                    <a:pt x="387668" y="170497"/>
                  </a:lnTo>
                  <a:lnTo>
                    <a:pt x="385286" y="169069"/>
                  </a:lnTo>
                  <a:lnTo>
                    <a:pt x="381953" y="166688"/>
                  </a:lnTo>
                  <a:lnTo>
                    <a:pt x="381477" y="166211"/>
                  </a:lnTo>
                  <a:lnTo>
                    <a:pt x="381000" y="165735"/>
                  </a:lnTo>
                  <a:lnTo>
                    <a:pt x="380048" y="165259"/>
                  </a:lnTo>
                  <a:lnTo>
                    <a:pt x="376238" y="160020"/>
                  </a:lnTo>
                  <a:lnTo>
                    <a:pt x="371952" y="153829"/>
                  </a:lnTo>
                  <a:lnTo>
                    <a:pt x="369570" y="152876"/>
                  </a:lnTo>
                  <a:lnTo>
                    <a:pt x="368618" y="153353"/>
                  </a:lnTo>
                  <a:lnTo>
                    <a:pt x="367189" y="156686"/>
                  </a:lnTo>
                  <a:lnTo>
                    <a:pt x="366236" y="156210"/>
                  </a:lnTo>
                  <a:lnTo>
                    <a:pt x="364808" y="156210"/>
                  </a:lnTo>
                  <a:lnTo>
                    <a:pt x="362903" y="157163"/>
                  </a:lnTo>
                  <a:lnTo>
                    <a:pt x="360998" y="157639"/>
                  </a:lnTo>
                  <a:lnTo>
                    <a:pt x="360045" y="157163"/>
                  </a:lnTo>
                  <a:lnTo>
                    <a:pt x="359569" y="156210"/>
                  </a:lnTo>
                  <a:lnTo>
                    <a:pt x="360045" y="151924"/>
                  </a:lnTo>
                  <a:lnTo>
                    <a:pt x="359093" y="150495"/>
                  </a:lnTo>
                  <a:lnTo>
                    <a:pt x="360045" y="147638"/>
                  </a:lnTo>
                  <a:lnTo>
                    <a:pt x="361474" y="145256"/>
                  </a:lnTo>
                  <a:lnTo>
                    <a:pt x="359569" y="143351"/>
                  </a:lnTo>
                  <a:lnTo>
                    <a:pt x="357664" y="140494"/>
                  </a:lnTo>
                  <a:lnTo>
                    <a:pt x="357664" y="138113"/>
                  </a:lnTo>
                  <a:lnTo>
                    <a:pt x="358616" y="135255"/>
                  </a:lnTo>
                  <a:lnTo>
                    <a:pt x="356711" y="132397"/>
                  </a:lnTo>
                  <a:lnTo>
                    <a:pt x="358616" y="135255"/>
                  </a:lnTo>
                  <a:lnTo>
                    <a:pt x="358616" y="135255"/>
                  </a:lnTo>
                  <a:lnTo>
                    <a:pt x="359093" y="132397"/>
                  </a:lnTo>
                  <a:lnTo>
                    <a:pt x="358616" y="131445"/>
                  </a:lnTo>
                  <a:lnTo>
                    <a:pt x="357188" y="130016"/>
                  </a:lnTo>
                  <a:lnTo>
                    <a:pt x="350997" y="122872"/>
                  </a:lnTo>
                  <a:lnTo>
                    <a:pt x="350520" y="121920"/>
                  </a:lnTo>
                  <a:lnTo>
                    <a:pt x="349568" y="119539"/>
                  </a:lnTo>
                  <a:lnTo>
                    <a:pt x="349091" y="115729"/>
                  </a:lnTo>
                  <a:lnTo>
                    <a:pt x="348139" y="113347"/>
                  </a:lnTo>
                  <a:lnTo>
                    <a:pt x="347186" y="111442"/>
                  </a:lnTo>
                  <a:lnTo>
                    <a:pt x="347186" y="110490"/>
                  </a:lnTo>
                  <a:lnTo>
                    <a:pt x="347663" y="110014"/>
                  </a:lnTo>
                  <a:lnTo>
                    <a:pt x="351473" y="109538"/>
                  </a:lnTo>
                  <a:lnTo>
                    <a:pt x="355283" y="109061"/>
                  </a:lnTo>
                  <a:lnTo>
                    <a:pt x="357664" y="108585"/>
                  </a:lnTo>
                  <a:lnTo>
                    <a:pt x="359093" y="110014"/>
                  </a:lnTo>
                  <a:lnTo>
                    <a:pt x="359569" y="112395"/>
                  </a:lnTo>
                  <a:lnTo>
                    <a:pt x="360045" y="113347"/>
                  </a:lnTo>
                  <a:lnTo>
                    <a:pt x="362427" y="115253"/>
                  </a:lnTo>
                  <a:lnTo>
                    <a:pt x="365284" y="117157"/>
                  </a:lnTo>
                  <a:lnTo>
                    <a:pt x="368141" y="116681"/>
                  </a:lnTo>
                  <a:lnTo>
                    <a:pt x="370523" y="115729"/>
                  </a:lnTo>
                  <a:lnTo>
                    <a:pt x="372428" y="112395"/>
                  </a:lnTo>
                  <a:lnTo>
                    <a:pt x="373856" y="111442"/>
                  </a:lnTo>
                  <a:lnTo>
                    <a:pt x="375761" y="111442"/>
                  </a:lnTo>
                  <a:lnTo>
                    <a:pt x="375761" y="109061"/>
                  </a:lnTo>
                  <a:lnTo>
                    <a:pt x="376238" y="103822"/>
                  </a:lnTo>
                  <a:lnTo>
                    <a:pt x="376238" y="101917"/>
                  </a:lnTo>
                  <a:lnTo>
                    <a:pt x="375285" y="100013"/>
                  </a:lnTo>
                  <a:lnTo>
                    <a:pt x="375285" y="98107"/>
                  </a:lnTo>
                  <a:lnTo>
                    <a:pt x="374809" y="95250"/>
                  </a:lnTo>
                  <a:lnTo>
                    <a:pt x="372904" y="93345"/>
                  </a:lnTo>
                  <a:lnTo>
                    <a:pt x="371475" y="92392"/>
                  </a:lnTo>
                  <a:lnTo>
                    <a:pt x="371475" y="91440"/>
                  </a:lnTo>
                  <a:lnTo>
                    <a:pt x="371952" y="89535"/>
                  </a:lnTo>
                  <a:lnTo>
                    <a:pt x="372428" y="87154"/>
                  </a:lnTo>
                  <a:lnTo>
                    <a:pt x="371475" y="85249"/>
                  </a:lnTo>
                  <a:lnTo>
                    <a:pt x="370047" y="84296"/>
                  </a:lnTo>
                  <a:lnTo>
                    <a:pt x="368141" y="82867"/>
                  </a:lnTo>
                  <a:lnTo>
                    <a:pt x="365760" y="80963"/>
                  </a:lnTo>
                  <a:lnTo>
                    <a:pt x="364808" y="79534"/>
                  </a:lnTo>
                  <a:lnTo>
                    <a:pt x="362903" y="77629"/>
                  </a:lnTo>
                  <a:lnTo>
                    <a:pt x="360522" y="75247"/>
                  </a:lnTo>
                  <a:lnTo>
                    <a:pt x="360045" y="69532"/>
                  </a:lnTo>
                  <a:lnTo>
                    <a:pt x="360045" y="63341"/>
                  </a:lnTo>
                  <a:lnTo>
                    <a:pt x="359093" y="60484"/>
                  </a:lnTo>
                  <a:lnTo>
                    <a:pt x="357664" y="55721"/>
                  </a:lnTo>
                  <a:lnTo>
                    <a:pt x="357664" y="54292"/>
                  </a:lnTo>
                  <a:lnTo>
                    <a:pt x="358616" y="52864"/>
                  </a:lnTo>
                  <a:lnTo>
                    <a:pt x="364808" y="49054"/>
                  </a:lnTo>
                  <a:lnTo>
                    <a:pt x="366236" y="47625"/>
                  </a:lnTo>
                  <a:lnTo>
                    <a:pt x="366236" y="46672"/>
                  </a:lnTo>
                  <a:lnTo>
                    <a:pt x="366236" y="44767"/>
                  </a:lnTo>
                  <a:lnTo>
                    <a:pt x="365284" y="42863"/>
                  </a:lnTo>
                  <a:lnTo>
                    <a:pt x="362903" y="41434"/>
                  </a:lnTo>
                  <a:lnTo>
                    <a:pt x="359569" y="39053"/>
                  </a:lnTo>
                  <a:lnTo>
                    <a:pt x="356235" y="36671"/>
                  </a:lnTo>
                  <a:lnTo>
                    <a:pt x="350997" y="35242"/>
                  </a:lnTo>
                  <a:lnTo>
                    <a:pt x="344805" y="33338"/>
                  </a:lnTo>
                  <a:lnTo>
                    <a:pt x="343377" y="31432"/>
                  </a:lnTo>
                  <a:lnTo>
                    <a:pt x="341948" y="27146"/>
                  </a:lnTo>
                  <a:lnTo>
                    <a:pt x="339090" y="20479"/>
                  </a:lnTo>
                  <a:lnTo>
                    <a:pt x="336233" y="13335"/>
                  </a:lnTo>
                  <a:lnTo>
                    <a:pt x="333852" y="9049"/>
                  </a:lnTo>
                  <a:lnTo>
                    <a:pt x="333852" y="7144"/>
                  </a:lnTo>
                  <a:lnTo>
                    <a:pt x="335280" y="1905"/>
                  </a:lnTo>
                  <a:lnTo>
                    <a:pt x="335280" y="953"/>
                  </a:lnTo>
                  <a:lnTo>
                    <a:pt x="334328" y="476"/>
                  </a:lnTo>
                  <a:lnTo>
                    <a:pt x="331947" y="953"/>
                  </a:lnTo>
                  <a:lnTo>
                    <a:pt x="330041" y="1905"/>
                  </a:lnTo>
                  <a:lnTo>
                    <a:pt x="328613" y="1429"/>
                  </a:lnTo>
                  <a:lnTo>
                    <a:pt x="327184" y="476"/>
                  </a:lnTo>
                  <a:lnTo>
                    <a:pt x="326708" y="0"/>
                  </a:lnTo>
                  <a:lnTo>
                    <a:pt x="323374" y="1905"/>
                  </a:lnTo>
                  <a:lnTo>
                    <a:pt x="319088" y="4286"/>
                  </a:lnTo>
                  <a:lnTo>
                    <a:pt x="313849" y="7144"/>
                  </a:lnTo>
                  <a:lnTo>
                    <a:pt x="309563" y="9525"/>
                  </a:lnTo>
                  <a:lnTo>
                    <a:pt x="305277" y="11906"/>
                  </a:lnTo>
                  <a:lnTo>
                    <a:pt x="300990" y="14288"/>
                  </a:lnTo>
                  <a:lnTo>
                    <a:pt x="300514" y="16192"/>
                  </a:lnTo>
                  <a:lnTo>
                    <a:pt x="299561" y="19050"/>
                  </a:lnTo>
                  <a:lnTo>
                    <a:pt x="295752" y="20955"/>
                  </a:lnTo>
                  <a:lnTo>
                    <a:pt x="291941" y="22384"/>
                  </a:lnTo>
                  <a:lnTo>
                    <a:pt x="290989" y="23336"/>
                  </a:lnTo>
                  <a:lnTo>
                    <a:pt x="290513" y="24289"/>
                  </a:lnTo>
                  <a:lnTo>
                    <a:pt x="288608" y="26670"/>
                  </a:lnTo>
                  <a:lnTo>
                    <a:pt x="285274" y="28575"/>
                  </a:lnTo>
                  <a:lnTo>
                    <a:pt x="282416" y="28575"/>
                  </a:lnTo>
                  <a:lnTo>
                    <a:pt x="280511" y="28099"/>
                  </a:lnTo>
                  <a:lnTo>
                    <a:pt x="270986" y="31432"/>
                  </a:lnTo>
                  <a:lnTo>
                    <a:pt x="266700" y="31432"/>
                  </a:lnTo>
                  <a:lnTo>
                    <a:pt x="263366" y="33814"/>
                  </a:lnTo>
                  <a:lnTo>
                    <a:pt x="260985" y="35719"/>
                  </a:lnTo>
                  <a:lnTo>
                    <a:pt x="255747" y="38100"/>
                  </a:lnTo>
                  <a:lnTo>
                    <a:pt x="252413" y="38100"/>
                  </a:lnTo>
                  <a:lnTo>
                    <a:pt x="247174" y="36671"/>
                  </a:lnTo>
                  <a:lnTo>
                    <a:pt x="240983" y="34290"/>
                  </a:lnTo>
                  <a:lnTo>
                    <a:pt x="238602" y="32861"/>
                  </a:lnTo>
                  <a:lnTo>
                    <a:pt x="236220" y="32861"/>
                  </a:lnTo>
                  <a:lnTo>
                    <a:pt x="230505" y="32385"/>
                  </a:lnTo>
                  <a:lnTo>
                    <a:pt x="224790" y="30956"/>
                  </a:lnTo>
                  <a:lnTo>
                    <a:pt x="218123" y="29528"/>
                  </a:lnTo>
                  <a:lnTo>
                    <a:pt x="214789" y="29051"/>
                  </a:lnTo>
                  <a:lnTo>
                    <a:pt x="208122" y="27622"/>
                  </a:lnTo>
                  <a:lnTo>
                    <a:pt x="203835" y="29528"/>
                  </a:lnTo>
                  <a:lnTo>
                    <a:pt x="200025" y="30956"/>
                  </a:lnTo>
                  <a:lnTo>
                    <a:pt x="196691" y="31909"/>
                  </a:lnTo>
                  <a:lnTo>
                    <a:pt x="193834" y="36671"/>
                  </a:lnTo>
                  <a:lnTo>
                    <a:pt x="192881" y="38100"/>
                  </a:lnTo>
                  <a:lnTo>
                    <a:pt x="191453" y="40481"/>
                  </a:lnTo>
                  <a:lnTo>
                    <a:pt x="190977" y="42386"/>
                  </a:lnTo>
                  <a:lnTo>
                    <a:pt x="191453" y="44291"/>
                  </a:lnTo>
                  <a:lnTo>
                    <a:pt x="195263" y="45720"/>
                  </a:lnTo>
                  <a:lnTo>
                    <a:pt x="196691" y="47625"/>
                  </a:lnTo>
                  <a:lnTo>
                    <a:pt x="197168" y="49530"/>
                  </a:lnTo>
                  <a:lnTo>
                    <a:pt x="195739" y="51435"/>
                  </a:lnTo>
                  <a:lnTo>
                    <a:pt x="194786" y="52864"/>
                  </a:lnTo>
                  <a:lnTo>
                    <a:pt x="194786" y="54292"/>
                  </a:lnTo>
                  <a:lnTo>
                    <a:pt x="195263" y="55721"/>
                  </a:lnTo>
                  <a:lnTo>
                    <a:pt x="196215" y="56674"/>
                  </a:lnTo>
                  <a:lnTo>
                    <a:pt x="201930" y="57150"/>
                  </a:lnTo>
                  <a:lnTo>
                    <a:pt x="205264" y="57150"/>
                  </a:lnTo>
                  <a:lnTo>
                    <a:pt x="206693" y="57626"/>
                  </a:lnTo>
                  <a:lnTo>
                    <a:pt x="206693" y="59531"/>
                  </a:lnTo>
                  <a:lnTo>
                    <a:pt x="205264" y="61913"/>
                  </a:lnTo>
                  <a:lnTo>
                    <a:pt x="200502" y="63817"/>
                  </a:lnTo>
                  <a:lnTo>
                    <a:pt x="197644" y="65722"/>
                  </a:lnTo>
                  <a:lnTo>
                    <a:pt x="196691" y="68104"/>
                  </a:lnTo>
                  <a:lnTo>
                    <a:pt x="196691" y="70009"/>
                  </a:lnTo>
                  <a:lnTo>
                    <a:pt x="197644" y="71438"/>
                  </a:lnTo>
                  <a:lnTo>
                    <a:pt x="200025" y="72866"/>
                  </a:lnTo>
                  <a:lnTo>
                    <a:pt x="201930" y="74771"/>
                  </a:lnTo>
                  <a:lnTo>
                    <a:pt x="202406" y="76200"/>
                  </a:lnTo>
                  <a:lnTo>
                    <a:pt x="201930" y="78105"/>
                  </a:lnTo>
                  <a:lnTo>
                    <a:pt x="200978" y="80963"/>
                  </a:lnTo>
                  <a:lnTo>
                    <a:pt x="198597" y="84296"/>
                  </a:lnTo>
                  <a:lnTo>
                    <a:pt x="196691" y="86678"/>
                  </a:lnTo>
                  <a:lnTo>
                    <a:pt x="196691" y="87630"/>
                  </a:lnTo>
                  <a:lnTo>
                    <a:pt x="197168" y="89059"/>
                  </a:lnTo>
                  <a:lnTo>
                    <a:pt x="198597" y="90964"/>
                  </a:lnTo>
                  <a:lnTo>
                    <a:pt x="201454" y="93345"/>
                  </a:lnTo>
                  <a:lnTo>
                    <a:pt x="204788" y="95250"/>
                  </a:lnTo>
                  <a:lnTo>
                    <a:pt x="206693" y="95726"/>
                  </a:lnTo>
                  <a:lnTo>
                    <a:pt x="207169" y="96203"/>
                  </a:lnTo>
                  <a:lnTo>
                    <a:pt x="207645" y="98584"/>
                  </a:lnTo>
                  <a:lnTo>
                    <a:pt x="208122" y="100965"/>
                  </a:lnTo>
                  <a:lnTo>
                    <a:pt x="207169" y="102870"/>
                  </a:lnTo>
                  <a:lnTo>
                    <a:pt x="209074" y="104299"/>
                  </a:lnTo>
                  <a:lnTo>
                    <a:pt x="213360" y="104299"/>
                  </a:lnTo>
                  <a:lnTo>
                    <a:pt x="216694" y="104775"/>
                  </a:lnTo>
                  <a:lnTo>
                    <a:pt x="218123" y="104299"/>
                  </a:lnTo>
                  <a:lnTo>
                    <a:pt x="219075" y="104775"/>
                  </a:lnTo>
                  <a:lnTo>
                    <a:pt x="218599" y="110490"/>
                  </a:lnTo>
                  <a:lnTo>
                    <a:pt x="219075" y="113824"/>
                  </a:lnTo>
                  <a:lnTo>
                    <a:pt x="220028" y="114776"/>
                  </a:lnTo>
                  <a:lnTo>
                    <a:pt x="223361" y="116205"/>
                  </a:lnTo>
                  <a:lnTo>
                    <a:pt x="230029" y="116205"/>
                  </a:lnTo>
                  <a:lnTo>
                    <a:pt x="233839" y="117634"/>
                  </a:lnTo>
                  <a:lnTo>
                    <a:pt x="238125" y="119539"/>
                  </a:lnTo>
                  <a:lnTo>
                    <a:pt x="240506" y="121444"/>
                  </a:lnTo>
                  <a:lnTo>
                    <a:pt x="241459" y="122872"/>
                  </a:lnTo>
                  <a:lnTo>
                    <a:pt x="240983" y="125254"/>
                  </a:lnTo>
                  <a:lnTo>
                    <a:pt x="238602" y="128111"/>
                  </a:lnTo>
                  <a:lnTo>
                    <a:pt x="234791" y="129540"/>
                  </a:lnTo>
                  <a:lnTo>
                    <a:pt x="232410" y="130016"/>
                  </a:lnTo>
                  <a:lnTo>
                    <a:pt x="220980" y="135255"/>
                  </a:lnTo>
                  <a:lnTo>
                    <a:pt x="217647" y="137636"/>
                  </a:lnTo>
                  <a:lnTo>
                    <a:pt x="214789" y="140494"/>
                  </a:lnTo>
                  <a:lnTo>
                    <a:pt x="213836" y="142399"/>
                  </a:lnTo>
                  <a:lnTo>
                    <a:pt x="213360" y="144304"/>
                  </a:lnTo>
                  <a:lnTo>
                    <a:pt x="215741" y="151447"/>
                  </a:lnTo>
                  <a:lnTo>
                    <a:pt x="216218" y="153829"/>
                  </a:lnTo>
                  <a:lnTo>
                    <a:pt x="214313" y="161449"/>
                  </a:lnTo>
                  <a:lnTo>
                    <a:pt x="213836" y="164306"/>
                  </a:lnTo>
                  <a:lnTo>
                    <a:pt x="214789" y="166211"/>
                  </a:lnTo>
                  <a:lnTo>
                    <a:pt x="217170" y="167164"/>
                  </a:lnTo>
                  <a:lnTo>
                    <a:pt x="217647" y="168592"/>
                  </a:lnTo>
                  <a:lnTo>
                    <a:pt x="218123" y="170021"/>
                  </a:lnTo>
                  <a:lnTo>
                    <a:pt x="213836" y="172879"/>
                  </a:lnTo>
                  <a:lnTo>
                    <a:pt x="209550" y="175260"/>
                  </a:lnTo>
                  <a:lnTo>
                    <a:pt x="208122" y="175260"/>
                  </a:lnTo>
                  <a:lnTo>
                    <a:pt x="203835" y="180022"/>
                  </a:lnTo>
                  <a:lnTo>
                    <a:pt x="196691" y="189071"/>
                  </a:lnTo>
                  <a:lnTo>
                    <a:pt x="192881" y="192405"/>
                  </a:lnTo>
                  <a:lnTo>
                    <a:pt x="192405" y="193834"/>
                  </a:lnTo>
                  <a:lnTo>
                    <a:pt x="191929" y="195263"/>
                  </a:lnTo>
                  <a:lnTo>
                    <a:pt x="193358" y="197644"/>
                  </a:lnTo>
                  <a:lnTo>
                    <a:pt x="193834" y="200025"/>
                  </a:lnTo>
                  <a:lnTo>
                    <a:pt x="192405" y="202406"/>
                  </a:lnTo>
                  <a:lnTo>
                    <a:pt x="189548" y="204788"/>
                  </a:lnTo>
                  <a:lnTo>
                    <a:pt x="184309" y="207169"/>
                  </a:lnTo>
                  <a:lnTo>
                    <a:pt x="177641" y="209550"/>
                  </a:lnTo>
                  <a:lnTo>
                    <a:pt x="174784" y="210979"/>
                  </a:lnTo>
                  <a:lnTo>
                    <a:pt x="172403" y="216694"/>
                  </a:lnTo>
                  <a:lnTo>
                    <a:pt x="170498" y="222885"/>
                  </a:lnTo>
                  <a:lnTo>
                    <a:pt x="169545" y="225266"/>
                  </a:lnTo>
                  <a:lnTo>
                    <a:pt x="166211" y="231934"/>
                  </a:lnTo>
                  <a:lnTo>
                    <a:pt x="160020" y="241935"/>
                  </a:lnTo>
                  <a:lnTo>
                    <a:pt x="158591" y="244316"/>
                  </a:lnTo>
                  <a:lnTo>
                    <a:pt x="149066" y="249079"/>
                  </a:lnTo>
                  <a:lnTo>
                    <a:pt x="139541" y="254317"/>
                  </a:lnTo>
                  <a:lnTo>
                    <a:pt x="137636" y="256222"/>
                  </a:lnTo>
                  <a:lnTo>
                    <a:pt x="135731" y="260985"/>
                  </a:lnTo>
                  <a:lnTo>
                    <a:pt x="133827" y="266224"/>
                  </a:lnTo>
                  <a:lnTo>
                    <a:pt x="131922" y="269081"/>
                  </a:lnTo>
                  <a:lnTo>
                    <a:pt x="125730" y="275272"/>
                  </a:lnTo>
                  <a:lnTo>
                    <a:pt x="123825" y="280035"/>
                  </a:lnTo>
                  <a:lnTo>
                    <a:pt x="123349" y="282892"/>
                  </a:lnTo>
                  <a:lnTo>
                    <a:pt x="118110" y="284797"/>
                  </a:lnTo>
                  <a:lnTo>
                    <a:pt x="112395" y="286226"/>
                  </a:lnTo>
                  <a:lnTo>
                    <a:pt x="103823" y="286703"/>
                  </a:lnTo>
                  <a:lnTo>
                    <a:pt x="100013" y="287655"/>
                  </a:lnTo>
                  <a:lnTo>
                    <a:pt x="89535" y="291941"/>
                  </a:lnTo>
                  <a:lnTo>
                    <a:pt x="87154" y="291941"/>
                  </a:lnTo>
                  <a:lnTo>
                    <a:pt x="85249" y="291465"/>
                  </a:lnTo>
                  <a:lnTo>
                    <a:pt x="83820" y="290036"/>
                  </a:lnTo>
                  <a:lnTo>
                    <a:pt x="82391" y="287655"/>
                  </a:lnTo>
                  <a:lnTo>
                    <a:pt x="81915" y="283845"/>
                  </a:lnTo>
                  <a:lnTo>
                    <a:pt x="80010" y="281940"/>
                  </a:lnTo>
                  <a:lnTo>
                    <a:pt x="77153" y="280511"/>
                  </a:lnTo>
                  <a:lnTo>
                    <a:pt x="74295" y="280511"/>
                  </a:lnTo>
                  <a:lnTo>
                    <a:pt x="71438" y="281940"/>
                  </a:lnTo>
                  <a:lnTo>
                    <a:pt x="69056" y="283845"/>
                  </a:lnTo>
                  <a:lnTo>
                    <a:pt x="67152" y="285274"/>
                  </a:lnTo>
                  <a:lnTo>
                    <a:pt x="65247" y="286703"/>
                  </a:lnTo>
                  <a:lnTo>
                    <a:pt x="61913" y="292417"/>
                  </a:lnTo>
                  <a:lnTo>
                    <a:pt x="56674" y="300514"/>
                  </a:lnTo>
                  <a:lnTo>
                    <a:pt x="50959" y="306229"/>
                  </a:lnTo>
                  <a:lnTo>
                    <a:pt x="48578" y="308134"/>
                  </a:lnTo>
                  <a:lnTo>
                    <a:pt x="47149" y="309563"/>
                  </a:lnTo>
                  <a:lnTo>
                    <a:pt x="45244" y="311467"/>
                  </a:lnTo>
                  <a:lnTo>
                    <a:pt x="44291" y="313372"/>
                  </a:lnTo>
                  <a:lnTo>
                    <a:pt x="42863" y="319564"/>
                  </a:lnTo>
                  <a:lnTo>
                    <a:pt x="41910" y="324803"/>
                  </a:lnTo>
                  <a:lnTo>
                    <a:pt x="42386" y="326231"/>
                  </a:lnTo>
                  <a:lnTo>
                    <a:pt x="43339" y="327184"/>
                  </a:lnTo>
                  <a:lnTo>
                    <a:pt x="46673" y="328613"/>
                  </a:lnTo>
                  <a:lnTo>
                    <a:pt x="51435" y="330994"/>
                  </a:lnTo>
                  <a:lnTo>
                    <a:pt x="57627" y="332422"/>
                  </a:lnTo>
                  <a:lnTo>
                    <a:pt x="62865" y="332899"/>
                  </a:lnTo>
                  <a:lnTo>
                    <a:pt x="64770" y="333851"/>
                  </a:lnTo>
                  <a:lnTo>
                    <a:pt x="65723" y="335280"/>
                  </a:lnTo>
                  <a:lnTo>
                    <a:pt x="66199" y="336709"/>
                  </a:lnTo>
                  <a:lnTo>
                    <a:pt x="65723" y="340995"/>
                  </a:lnTo>
                  <a:lnTo>
                    <a:pt x="65247" y="345757"/>
                  </a:lnTo>
                  <a:lnTo>
                    <a:pt x="63341" y="350996"/>
                  </a:lnTo>
                  <a:lnTo>
                    <a:pt x="63341" y="353854"/>
                  </a:lnTo>
                  <a:lnTo>
                    <a:pt x="64294" y="356711"/>
                  </a:lnTo>
                  <a:lnTo>
                    <a:pt x="70009" y="363855"/>
                  </a:lnTo>
                  <a:lnTo>
                    <a:pt x="71914" y="364807"/>
                  </a:lnTo>
                  <a:lnTo>
                    <a:pt x="76200" y="364807"/>
                  </a:lnTo>
                  <a:lnTo>
                    <a:pt x="78105" y="364807"/>
                  </a:lnTo>
                  <a:lnTo>
                    <a:pt x="80486" y="363855"/>
                  </a:lnTo>
                  <a:lnTo>
                    <a:pt x="81915" y="364331"/>
                  </a:lnTo>
                  <a:lnTo>
                    <a:pt x="82868" y="365284"/>
                  </a:lnTo>
                  <a:lnTo>
                    <a:pt x="83344" y="366713"/>
                  </a:lnTo>
                  <a:lnTo>
                    <a:pt x="83344" y="373856"/>
                  </a:lnTo>
                  <a:lnTo>
                    <a:pt x="85249" y="377190"/>
                  </a:lnTo>
                  <a:lnTo>
                    <a:pt x="88583" y="381476"/>
                  </a:lnTo>
                  <a:lnTo>
                    <a:pt x="91440" y="386715"/>
                  </a:lnTo>
                  <a:lnTo>
                    <a:pt x="93822" y="392906"/>
                  </a:lnTo>
                  <a:lnTo>
                    <a:pt x="96203" y="397669"/>
                  </a:lnTo>
                  <a:lnTo>
                    <a:pt x="97155" y="400050"/>
                  </a:lnTo>
                  <a:lnTo>
                    <a:pt x="95727" y="401479"/>
                  </a:lnTo>
                  <a:lnTo>
                    <a:pt x="94774" y="402907"/>
                  </a:lnTo>
                  <a:lnTo>
                    <a:pt x="94774" y="404813"/>
                  </a:lnTo>
                  <a:lnTo>
                    <a:pt x="95250" y="406717"/>
                  </a:lnTo>
                  <a:lnTo>
                    <a:pt x="95250" y="408146"/>
                  </a:lnTo>
                  <a:lnTo>
                    <a:pt x="96203" y="409575"/>
                  </a:lnTo>
                  <a:lnTo>
                    <a:pt x="97631" y="410051"/>
                  </a:lnTo>
                  <a:lnTo>
                    <a:pt x="97631" y="411004"/>
                  </a:lnTo>
                  <a:lnTo>
                    <a:pt x="95727" y="412432"/>
                  </a:lnTo>
                  <a:lnTo>
                    <a:pt x="93822" y="412432"/>
                  </a:lnTo>
                  <a:lnTo>
                    <a:pt x="92393" y="412909"/>
                  </a:lnTo>
                  <a:lnTo>
                    <a:pt x="89535" y="415766"/>
                  </a:lnTo>
                  <a:lnTo>
                    <a:pt x="88106" y="416242"/>
                  </a:lnTo>
                  <a:lnTo>
                    <a:pt x="86202" y="416719"/>
                  </a:lnTo>
                  <a:lnTo>
                    <a:pt x="84297" y="416242"/>
                  </a:lnTo>
                  <a:lnTo>
                    <a:pt x="81439" y="415290"/>
                  </a:lnTo>
                  <a:lnTo>
                    <a:pt x="80486" y="413385"/>
                  </a:lnTo>
                  <a:lnTo>
                    <a:pt x="80963" y="411480"/>
                  </a:lnTo>
                  <a:lnTo>
                    <a:pt x="80486" y="410528"/>
                  </a:lnTo>
                  <a:lnTo>
                    <a:pt x="78581" y="410528"/>
                  </a:lnTo>
                  <a:lnTo>
                    <a:pt x="71914" y="412432"/>
                  </a:lnTo>
                  <a:lnTo>
                    <a:pt x="65247" y="414814"/>
                  </a:lnTo>
                  <a:lnTo>
                    <a:pt x="64294" y="416719"/>
                  </a:lnTo>
                  <a:lnTo>
                    <a:pt x="62865" y="418624"/>
                  </a:lnTo>
                  <a:lnTo>
                    <a:pt x="60008" y="419576"/>
                  </a:lnTo>
                  <a:lnTo>
                    <a:pt x="55722" y="419576"/>
                  </a:lnTo>
                  <a:lnTo>
                    <a:pt x="52864" y="419100"/>
                  </a:lnTo>
                  <a:lnTo>
                    <a:pt x="50006" y="417195"/>
                  </a:lnTo>
                  <a:lnTo>
                    <a:pt x="47625" y="415290"/>
                  </a:lnTo>
                  <a:lnTo>
                    <a:pt x="43815" y="415290"/>
                  </a:lnTo>
                  <a:lnTo>
                    <a:pt x="36672" y="415766"/>
                  </a:lnTo>
                  <a:lnTo>
                    <a:pt x="32861" y="415766"/>
                  </a:lnTo>
                  <a:lnTo>
                    <a:pt x="30480" y="415290"/>
                  </a:lnTo>
                  <a:lnTo>
                    <a:pt x="28099" y="415766"/>
                  </a:lnTo>
                  <a:lnTo>
                    <a:pt x="25241" y="415290"/>
                  </a:lnTo>
                  <a:lnTo>
                    <a:pt x="23813" y="416242"/>
                  </a:lnTo>
                  <a:lnTo>
                    <a:pt x="22384" y="416242"/>
                  </a:lnTo>
                  <a:lnTo>
                    <a:pt x="21431" y="414814"/>
                  </a:lnTo>
                  <a:lnTo>
                    <a:pt x="20955" y="414814"/>
                  </a:lnTo>
                  <a:lnTo>
                    <a:pt x="20003" y="414814"/>
                  </a:lnTo>
                  <a:lnTo>
                    <a:pt x="19527" y="415290"/>
                  </a:lnTo>
                  <a:lnTo>
                    <a:pt x="19050" y="416242"/>
                  </a:lnTo>
                  <a:lnTo>
                    <a:pt x="19050" y="426720"/>
                  </a:lnTo>
                  <a:lnTo>
                    <a:pt x="14288" y="426720"/>
                  </a:lnTo>
                  <a:lnTo>
                    <a:pt x="10954" y="426720"/>
                  </a:lnTo>
                  <a:lnTo>
                    <a:pt x="7144" y="427196"/>
                  </a:lnTo>
                  <a:lnTo>
                    <a:pt x="3810" y="428149"/>
                  </a:lnTo>
                  <a:lnTo>
                    <a:pt x="2381" y="429101"/>
                  </a:lnTo>
                  <a:lnTo>
                    <a:pt x="0" y="430530"/>
                  </a:lnTo>
                  <a:lnTo>
                    <a:pt x="953" y="435292"/>
                  </a:lnTo>
                  <a:lnTo>
                    <a:pt x="2381" y="440055"/>
                  </a:lnTo>
                  <a:lnTo>
                    <a:pt x="6191" y="439579"/>
                  </a:lnTo>
                  <a:lnTo>
                    <a:pt x="9049" y="436245"/>
                  </a:lnTo>
                  <a:lnTo>
                    <a:pt x="11430" y="434816"/>
                  </a:lnTo>
                  <a:lnTo>
                    <a:pt x="16193" y="432435"/>
                  </a:lnTo>
                  <a:lnTo>
                    <a:pt x="20955" y="431006"/>
                  </a:lnTo>
                  <a:lnTo>
                    <a:pt x="15716" y="434340"/>
                  </a:lnTo>
                  <a:lnTo>
                    <a:pt x="10002" y="438626"/>
                  </a:lnTo>
                  <a:lnTo>
                    <a:pt x="8573" y="440531"/>
                  </a:lnTo>
                  <a:lnTo>
                    <a:pt x="12383" y="447675"/>
                  </a:lnTo>
                  <a:lnTo>
                    <a:pt x="16193" y="453866"/>
                  </a:lnTo>
                  <a:lnTo>
                    <a:pt x="22384" y="458629"/>
                  </a:lnTo>
                  <a:lnTo>
                    <a:pt x="36672" y="465772"/>
                  </a:lnTo>
                  <a:lnTo>
                    <a:pt x="51435" y="469106"/>
                  </a:lnTo>
                  <a:lnTo>
                    <a:pt x="53816" y="468630"/>
                  </a:lnTo>
                  <a:lnTo>
                    <a:pt x="57627" y="465772"/>
                  </a:lnTo>
                  <a:lnTo>
                    <a:pt x="66675" y="462439"/>
                  </a:lnTo>
                  <a:lnTo>
                    <a:pt x="69056" y="461963"/>
                  </a:lnTo>
                  <a:lnTo>
                    <a:pt x="70961" y="461963"/>
                  </a:lnTo>
                  <a:lnTo>
                    <a:pt x="73819" y="462915"/>
                  </a:lnTo>
                  <a:lnTo>
                    <a:pt x="74772" y="461486"/>
                  </a:lnTo>
                  <a:lnTo>
                    <a:pt x="75724" y="459581"/>
                  </a:lnTo>
                  <a:lnTo>
                    <a:pt x="77153" y="458153"/>
                  </a:lnTo>
                  <a:lnTo>
                    <a:pt x="79058" y="457676"/>
                  </a:lnTo>
                  <a:lnTo>
                    <a:pt x="79534" y="459581"/>
                  </a:lnTo>
                  <a:lnTo>
                    <a:pt x="79534" y="461010"/>
                  </a:lnTo>
                  <a:lnTo>
                    <a:pt x="77153" y="461963"/>
                  </a:lnTo>
                  <a:lnTo>
                    <a:pt x="73343" y="467201"/>
                  </a:lnTo>
                  <a:lnTo>
                    <a:pt x="68104" y="475774"/>
                  </a:lnTo>
                  <a:lnTo>
                    <a:pt x="64770" y="476250"/>
                  </a:lnTo>
                  <a:lnTo>
                    <a:pt x="61913" y="476250"/>
                  </a:lnTo>
                  <a:lnTo>
                    <a:pt x="55722" y="479584"/>
                  </a:lnTo>
                  <a:lnTo>
                    <a:pt x="52388" y="479107"/>
                  </a:lnTo>
                  <a:lnTo>
                    <a:pt x="50006" y="481489"/>
                  </a:lnTo>
                  <a:lnTo>
                    <a:pt x="46197" y="481489"/>
                  </a:lnTo>
                  <a:lnTo>
                    <a:pt x="37148" y="485775"/>
                  </a:lnTo>
                  <a:lnTo>
                    <a:pt x="35719" y="485299"/>
                  </a:lnTo>
                  <a:lnTo>
                    <a:pt x="34290" y="483870"/>
                  </a:lnTo>
                  <a:lnTo>
                    <a:pt x="32385" y="481013"/>
                  </a:lnTo>
                  <a:lnTo>
                    <a:pt x="29528" y="480060"/>
                  </a:lnTo>
                  <a:lnTo>
                    <a:pt x="27147" y="481965"/>
                  </a:lnTo>
                  <a:lnTo>
                    <a:pt x="26670" y="485299"/>
                  </a:lnTo>
                  <a:lnTo>
                    <a:pt x="28099" y="488632"/>
                  </a:lnTo>
                  <a:lnTo>
                    <a:pt x="34290" y="495776"/>
                  </a:lnTo>
                  <a:lnTo>
                    <a:pt x="40958" y="501015"/>
                  </a:lnTo>
                  <a:lnTo>
                    <a:pt x="46197" y="506730"/>
                  </a:lnTo>
                  <a:lnTo>
                    <a:pt x="53340" y="512921"/>
                  </a:lnTo>
                  <a:lnTo>
                    <a:pt x="62865" y="524351"/>
                  </a:lnTo>
                  <a:lnTo>
                    <a:pt x="66199" y="527209"/>
                  </a:lnTo>
                  <a:lnTo>
                    <a:pt x="78581" y="536257"/>
                  </a:lnTo>
                  <a:lnTo>
                    <a:pt x="86678" y="539591"/>
                  </a:lnTo>
                  <a:lnTo>
                    <a:pt x="91916" y="540544"/>
                  </a:lnTo>
                  <a:lnTo>
                    <a:pt x="96679" y="539591"/>
                  </a:lnTo>
                  <a:lnTo>
                    <a:pt x="109538" y="534829"/>
                  </a:lnTo>
                  <a:lnTo>
                    <a:pt x="115253" y="531495"/>
                  </a:lnTo>
                  <a:lnTo>
                    <a:pt x="130493" y="524828"/>
                  </a:lnTo>
                  <a:lnTo>
                    <a:pt x="132398" y="522446"/>
                  </a:lnTo>
                  <a:lnTo>
                    <a:pt x="138589" y="511492"/>
                  </a:lnTo>
                  <a:lnTo>
                    <a:pt x="138589" y="506730"/>
                  </a:lnTo>
                  <a:lnTo>
                    <a:pt x="137160" y="504349"/>
                  </a:lnTo>
                  <a:lnTo>
                    <a:pt x="135731" y="502920"/>
                  </a:lnTo>
                  <a:lnTo>
                    <a:pt x="133350" y="502444"/>
                  </a:lnTo>
                  <a:lnTo>
                    <a:pt x="130969" y="501491"/>
                  </a:lnTo>
                  <a:lnTo>
                    <a:pt x="132398" y="500063"/>
                  </a:lnTo>
                  <a:lnTo>
                    <a:pt x="132874" y="498157"/>
                  </a:lnTo>
                  <a:lnTo>
                    <a:pt x="135255" y="495776"/>
                  </a:lnTo>
                  <a:lnTo>
                    <a:pt x="138113" y="494347"/>
                  </a:lnTo>
                  <a:lnTo>
                    <a:pt x="139065" y="491966"/>
                  </a:lnTo>
                  <a:lnTo>
                    <a:pt x="140018" y="488632"/>
                  </a:lnTo>
                  <a:lnTo>
                    <a:pt x="137636" y="486728"/>
                  </a:lnTo>
                  <a:lnTo>
                    <a:pt x="135731" y="485775"/>
                  </a:lnTo>
                  <a:lnTo>
                    <a:pt x="140970" y="485775"/>
                  </a:lnTo>
                  <a:lnTo>
                    <a:pt x="145256" y="486728"/>
                  </a:lnTo>
                  <a:lnTo>
                    <a:pt x="150019" y="485775"/>
                  </a:lnTo>
                  <a:lnTo>
                    <a:pt x="153829" y="486251"/>
                  </a:lnTo>
                  <a:lnTo>
                    <a:pt x="157639" y="487204"/>
                  </a:lnTo>
                  <a:lnTo>
                    <a:pt x="154305" y="488156"/>
                  </a:lnTo>
                  <a:lnTo>
                    <a:pt x="151448" y="488632"/>
                  </a:lnTo>
                  <a:lnTo>
                    <a:pt x="149066" y="490061"/>
                  </a:lnTo>
                  <a:lnTo>
                    <a:pt x="148114" y="496729"/>
                  </a:lnTo>
                  <a:lnTo>
                    <a:pt x="151448" y="497205"/>
                  </a:lnTo>
                  <a:lnTo>
                    <a:pt x="154305" y="496729"/>
                  </a:lnTo>
                  <a:lnTo>
                    <a:pt x="152400" y="498157"/>
                  </a:lnTo>
                  <a:lnTo>
                    <a:pt x="150495" y="500063"/>
                  </a:lnTo>
                  <a:lnTo>
                    <a:pt x="148590" y="506254"/>
                  </a:lnTo>
                  <a:lnTo>
                    <a:pt x="158591" y="506730"/>
                  </a:lnTo>
                  <a:lnTo>
                    <a:pt x="163354" y="506254"/>
                  </a:lnTo>
                  <a:lnTo>
                    <a:pt x="168116" y="504825"/>
                  </a:lnTo>
                  <a:lnTo>
                    <a:pt x="165259" y="506730"/>
                  </a:lnTo>
                  <a:lnTo>
                    <a:pt x="158115" y="509588"/>
                  </a:lnTo>
                  <a:lnTo>
                    <a:pt x="154781" y="511969"/>
                  </a:lnTo>
                  <a:lnTo>
                    <a:pt x="151448" y="515303"/>
                  </a:lnTo>
                  <a:lnTo>
                    <a:pt x="153353" y="515303"/>
                  </a:lnTo>
                  <a:lnTo>
                    <a:pt x="155734" y="514826"/>
                  </a:lnTo>
                  <a:lnTo>
                    <a:pt x="154305" y="516255"/>
                  </a:lnTo>
                  <a:lnTo>
                    <a:pt x="152400" y="518636"/>
                  </a:lnTo>
                  <a:lnTo>
                    <a:pt x="154781" y="525304"/>
                  </a:lnTo>
                  <a:lnTo>
                    <a:pt x="156686" y="527209"/>
                  </a:lnTo>
                  <a:lnTo>
                    <a:pt x="158591" y="527685"/>
                  </a:lnTo>
                  <a:lnTo>
                    <a:pt x="159068" y="528638"/>
                  </a:lnTo>
                  <a:lnTo>
                    <a:pt x="159544" y="533400"/>
                  </a:lnTo>
                  <a:lnTo>
                    <a:pt x="160973" y="537686"/>
                  </a:lnTo>
                  <a:lnTo>
                    <a:pt x="161449" y="542925"/>
                  </a:lnTo>
                  <a:lnTo>
                    <a:pt x="160973" y="546735"/>
                  </a:lnTo>
                  <a:lnTo>
                    <a:pt x="155258" y="563880"/>
                  </a:lnTo>
                  <a:lnTo>
                    <a:pt x="153829" y="572453"/>
                  </a:lnTo>
                  <a:lnTo>
                    <a:pt x="154305" y="573405"/>
                  </a:lnTo>
                  <a:lnTo>
                    <a:pt x="155258" y="574834"/>
                  </a:lnTo>
                  <a:lnTo>
                    <a:pt x="156210" y="581025"/>
                  </a:lnTo>
                  <a:lnTo>
                    <a:pt x="158591" y="582930"/>
                  </a:lnTo>
                  <a:lnTo>
                    <a:pt x="157163" y="585311"/>
                  </a:lnTo>
                  <a:lnTo>
                    <a:pt x="157639" y="586740"/>
                  </a:lnTo>
                  <a:lnTo>
                    <a:pt x="158591" y="588645"/>
                  </a:lnTo>
                  <a:lnTo>
                    <a:pt x="165259" y="591503"/>
                  </a:lnTo>
                  <a:lnTo>
                    <a:pt x="159068" y="590550"/>
                  </a:lnTo>
                  <a:lnTo>
                    <a:pt x="158591" y="591979"/>
                  </a:lnTo>
                  <a:lnTo>
                    <a:pt x="159068" y="592931"/>
                  </a:lnTo>
                  <a:lnTo>
                    <a:pt x="159068" y="597694"/>
                  </a:lnTo>
                  <a:lnTo>
                    <a:pt x="160020" y="601504"/>
                  </a:lnTo>
                  <a:lnTo>
                    <a:pt x="162402" y="600075"/>
                  </a:lnTo>
                  <a:lnTo>
                    <a:pt x="164783" y="595313"/>
                  </a:lnTo>
                  <a:lnTo>
                    <a:pt x="165735" y="600075"/>
                  </a:lnTo>
                  <a:lnTo>
                    <a:pt x="164783" y="603409"/>
                  </a:lnTo>
                  <a:lnTo>
                    <a:pt x="161925" y="608647"/>
                  </a:lnTo>
                  <a:lnTo>
                    <a:pt x="160973" y="611981"/>
                  </a:lnTo>
                  <a:lnTo>
                    <a:pt x="160973" y="613410"/>
                  </a:lnTo>
                  <a:lnTo>
                    <a:pt x="162402" y="615791"/>
                  </a:lnTo>
                  <a:lnTo>
                    <a:pt x="163354" y="622935"/>
                  </a:lnTo>
                  <a:lnTo>
                    <a:pt x="164306" y="626745"/>
                  </a:lnTo>
                  <a:lnTo>
                    <a:pt x="165259" y="632460"/>
                  </a:lnTo>
                  <a:lnTo>
                    <a:pt x="167164" y="639128"/>
                  </a:lnTo>
                  <a:lnTo>
                    <a:pt x="170974" y="649129"/>
                  </a:lnTo>
                  <a:lnTo>
                    <a:pt x="170498" y="652463"/>
                  </a:lnTo>
                  <a:lnTo>
                    <a:pt x="173355" y="663892"/>
                  </a:lnTo>
                  <a:lnTo>
                    <a:pt x="176689" y="689610"/>
                  </a:lnTo>
                  <a:lnTo>
                    <a:pt x="180499" y="700088"/>
                  </a:lnTo>
                  <a:lnTo>
                    <a:pt x="181452" y="703421"/>
                  </a:lnTo>
                  <a:lnTo>
                    <a:pt x="185738" y="709613"/>
                  </a:lnTo>
                  <a:lnTo>
                    <a:pt x="188119" y="715328"/>
                  </a:lnTo>
                  <a:lnTo>
                    <a:pt x="190024" y="717232"/>
                  </a:lnTo>
                  <a:lnTo>
                    <a:pt x="193358" y="717232"/>
                  </a:lnTo>
                  <a:lnTo>
                    <a:pt x="191453" y="720090"/>
                  </a:lnTo>
                  <a:lnTo>
                    <a:pt x="192881" y="721042"/>
                  </a:lnTo>
                  <a:lnTo>
                    <a:pt x="194310" y="722947"/>
                  </a:lnTo>
                  <a:lnTo>
                    <a:pt x="197168" y="725805"/>
                  </a:lnTo>
                  <a:lnTo>
                    <a:pt x="192881" y="725805"/>
                  </a:lnTo>
                  <a:lnTo>
                    <a:pt x="195739" y="729139"/>
                  </a:lnTo>
                  <a:lnTo>
                    <a:pt x="198120" y="737235"/>
                  </a:lnTo>
                  <a:lnTo>
                    <a:pt x="201454" y="741521"/>
                  </a:lnTo>
                  <a:lnTo>
                    <a:pt x="202883" y="742950"/>
                  </a:lnTo>
                  <a:lnTo>
                    <a:pt x="207645" y="749617"/>
                  </a:lnTo>
                  <a:lnTo>
                    <a:pt x="209550" y="751522"/>
                  </a:lnTo>
                  <a:lnTo>
                    <a:pt x="211455" y="753904"/>
                  </a:lnTo>
                  <a:lnTo>
                    <a:pt x="212884" y="756761"/>
                  </a:lnTo>
                  <a:lnTo>
                    <a:pt x="213360" y="759619"/>
                  </a:lnTo>
                  <a:lnTo>
                    <a:pt x="215741" y="766286"/>
                  </a:lnTo>
                  <a:lnTo>
                    <a:pt x="215741" y="767715"/>
                  </a:lnTo>
                  <a:lnTo>
                    <a:pt x="216694" y="772001"/>
                  </a:lnTo>
                  <a:lnTo>
                    <a:pt x="220504" y="778669"/>
                  </a:lnTo>
                  <a:lnTo>
                    <a:pt x="222409" y="784860"/>
                  </a:lnTo>
                  <a:lnTo>
                    <a:pt x="222885" y="787717"/>
                  </a:lnTo>
                  <a:lnTo>
                    <a:pt x="222885" y="790575"/>
                  </a:lnTo>
                  <a:lnTo>
                    <a:pt x="225743" y="805339"/>
                  </a:lnTo>
                  <a:lnTo>
                    <a:pt x="226695" y="808672"/>
                  </a:lnTo>
                  <a:lnTo>
                    <a:pt x="229077" y="812959"/>
                  </a:lnTo>
                  <a:lnTo>
                    <a:pt x="231934" y="822484"/>
                  </a:lnTo>
                  <a:lnTo>
                    <a:pt x="240506" y="839629"/>
                  </a:lnTo>
                  <a:lnTo>
                    <a:pt x="241459" y="840581"/>
                  </a:lnTo>
                  <a:lnTo>
                    <a:pt x="244316" y="842963"/>
                  </a:lnTo>
                  <a:lnTo>
                    <a:pt x="248127" y="847725"/>
                  </a:lnTo>
                  <a:lnTo>
                    <a:pt x="251460" y="851535"/>
                  </a:lnTo>
                  <a:lnTo>
                    <a:pt x="255747" y="859631"/>
                  </a:lnTo>
                  <a:lnTo>
                    <a:pt x="258604" y="863441"/>
                  </a:lnTo>
                  <a:lnTo>
                    <a:pt x="262890" y="873919"/>
                  </a:lnTo>
                  <a:lnTo>
                    <a:pt x="265748" y="882967"/>
                  </a:lnTo>
                  <a:lnTo>
                    <a:pt x="271463" y="895826"/>
                  </a:lnTo>
                  <a:lnTo>
                    <a:pt x="272415" y="898207"/>
                  </a:lnTo>
                  <a:lnTo>
                    <a:pt x="275273" y="902494"/>
                  </a:lnTo>
                  <a:lnTo>
                    <a:pt x="274797" y="903922"/>
                  </a:lnTo>
                  <a:lnTo>
                    <a:pt x="274797" y="906780"/>
                  </a:lnTo>
                  <a:lnTo>
                    <a:pt x="275749" y="908685"/>
                  </a:lnTo>
                  <a:lnTo>
                    <a:pt x="276702" y="908685"/>
                  </a:lnTo>
                  <a:lnTo>
                    <a:pt x="280035" y="912019"/>
                  </a:lnTo>
                  <a:lnTo>
                    <a:pt x="283845" y="924878"/>
                  </a:lnTo>
                  <a:lnTo>
                    <a:pt x="282416" y="925354"/>
                  </a:lnTo>
                  <a:lnTo>
                    <a:pt x="280988" y="924878"/>
                  </a:lnTo>
                  <a:lnTo>
                    <a:pt x="280988" y="919163"/>
                  </a:lnTo>
                  <a:lnTo>
                    <a:pt x="280035" y="914876"/>
                  </a:lnTo>
                  <a:lnTo>
                    <a:pt x="278130" y="912019"/>
                  </a:lnTo>
                  <a:lnTo>
                    <a:pt x="276702" y="911542"/>
                  </a:lnTo>
                  <a:lnTo>
                    <a:pt x="278606" y="920115"/>
                  </a:lnTo>
                  <a:lnTo>
                    <a:pt x="279559" y="927735"/>
                  </a:lnTo>
                  <a:lnTo>
                    <a:pt x="282416" y="934879"/>
                  </a:lnTo>
                  <a:lnTo>
                    <a:pt x="282893" y="935831"/>
                  </a:lnTo>
                  <a:lnTo>
                    <a:pt x="283845" y="936307"/>
                  </a:lnTo>
                  <a:lnTo>
                    <a:pt x="284322" y="937260"/>
                  </a:lnTo>
                  <a:lnTo>
                    <a:pt x="284798" y="939641"/>
                  </a:lnTo>
                  <a:lnTo>
                    <a:pt x="287179" y="945832"/>
                  </a:lnTo>
                  <a:lnTo>
                    <a:pt x="289560" y="947738"/>
                  </a:lnTo>
                  <a:lnTo>
                    <a:pt x="301466" y="962501"/>
                  </a:lnTo>
                  <a:lnTo>
                    <a:pt x="304800" y="965359"/>
                  </a:lnTo>
                  <a:lnTo>
                    <a:pt x="312897" y="971074"/>
                  </a:lnTo>
                  <a:lnTo>
                    <a:pt x="320040" y="973455"/>
                  </a:lnTo>
                  <a:lnTo>
                    <a:pt x="322422" y="971550"/>
                  </a:lnTo>
                  <a:lnTo>
                    <a:pt x="328613" y="969645"/>
                  </a:lnTo>
                  <a:lnTo>
                    <a:pt x="338614" y="962978"/>
                  </a:lnTo>
                  <a:lnTo>
                    <a:pt x="340995" y="958691"/>
                  </a:lnTo>
                  <a:lnTo>
                    <a:pt x="341472" y="953453"/>
                  </a:lnTo>
                  <a:lnTo>
                    <a:pt x="343377" y="945832"/>
                  </a:lnTo>
                  <a:lnTo>
                    <a:pt x="346234" y="942499"/>
                  </a:lnTo>
                  <a:lnTo>
                    <a:pt x="350997" y="938689"/>
                  </a:lnTo>
                  <a:lnTo>
                    <a:pt x="370047" y="932974"/>
                  </a:lnTo>
                  <a:lnTo>
                    <a:pt x="378143" y="933450"/>
                  </a:lnTo>
                  <a:lnTo>
                    <a:pt x="384810" y="935831"/>
                  </a:lnTo>
                  <a:lnTo>
                    <a:pt x="382905" y="933926"/>
                  </a:lnTo>
                  <a:lnTo>
                    <a:pt x="380048" y="932974"/>
                  </a:lnTo>
                  <a:lnTo>
                    <a:pt x="374333" y="932021"/>
                  </a:lnTo>
                  <a:lnTo>
                    <a:pt x="371475" y="931069"/>
                  </a:lnTo>
                  <a:lnTo>
                    <a:pt x="369094" y="929164"/>
                  </a:lnTo>
                  <a:lnTo>
                    <a:pt x="368141" y="927259"/>
                  </a:lnTo>
                  <a:lnTo>
                    <a:pt x="368618" y="923449"/>
                  </a:lnTo>
                  <a:lnTo>
                    <a:pt x="370523" y="919639"/>
                  </a:lnTo>
                  <a:lnTo>
                    <a:pt x="379572" y="907732"/>
                  </a:lnTo>
                  <a:lnTo>
                    <a:pt x="379572" y="902970"/>
                  </a:lnTo>
                  <a:lnTo>
                    <a:pt x="381477" y="900113"/>
                  </a:lnTo>
                  <a:lnTo>
                    <a:pt x="383858" y="898207"/>
                  </a:lnTo>
                  <a:lnTo>
                    <a:pt x="388620" y="897255"/>
                  </a:lnTo>
                  <a:lnTo>
                    <a:pt x="390525" y="897731"/>
                  </a:lnTo>
                  <a:lnTo>
                    <a:pt x="393383" y="898207"/>
                  </a:lnTo>
                  <a:lnTo>
                    <a:pt x="396240" y="898207"/>
                  </a:lnTo>
                  <a:lnTo>
                    <a:pt x="399098" y="897731"/>
                  </a:lnTo>
                  <a:lnTo>
                    <a:pt x="399574" y="882491"/>
                  </a:lnTo>
                  <a:lnTo>
                    <a:pt x="399574" y="867728"/>
                  </a:lnTo>
                  <a:lnTo>
                    <a:pt x="399098" y="865346"/>
                  </a:lnTo>
                  <a:lnTo>
                    <a:pt x="397669" y="862965"/>
                  </a:lnTo>
                  <a:lnTo>
                    <a:pt x="393859" y="863917"/>
                  </a:lnTo>
                  <a:lnTo>
                    <a:pt x="395764" y="862013"/>
                  </a:lnTo>
                  <a:lnTo>
                    <a:pt x="397193" y="859631"/>
                  </a:lnTo>
                  <a:lnTo>
                    <a:pt x="395764" y="855345"/>
                  </a:lnTo>
                  <a:lnTo>
                    <a:pt x="396240" y="851535"/>
                  </a:lnTo>
                  <a:lnTo>
                    <a:pt x="399098" y="841534"/>
                  </a:lnTo>
                  <a:lnTo>
                    <a:pt x="403384" y="832961"/>
                  </a:lnTo>
                  <a:lnTo>
                    <a:pt x="405289" y="831056"/>
                  </a:lnTo>
                  <a:lnTo>
                    <a:pt x="409099" y="825817"/>
                  </a:lnTo>
                  <a:lnTo>
                    <a:pt x="411956" y="817721"/>
                  </a:lnTo>
                  <a:lnTo>
                    <a:pt x="415766" y="794861"/>
                  </a:lnTo>
                  <a:lnTo>
                    <a:pt x="413861" y="792480"/>
                  </a:lnTo>
                  <a:lnTo>
                    <a:pt x="407670" y="789146"/>
                  </a:lnTo>
                  <a:lnTo>
                    <a:pt x="405765" y="786289"/>
                  </a:lnTo>
                  <a:lnTo>
                    <a:pt x="409099" y="782479"/>
                  </a:lnTo>
                  <a:lnTo>
                    <a:pt x="411956" y="786289"/>
                  </a:lnTo>
                  <a:lnTo>
                    <a:pt x="412909" y="789146"/>
                  </a:lnTo>
                  <a:lnTo>
                    <a:pt x="414338" y="790575"/>
                  </a:lnTo>
                  <a:lnTo>
                    <a:pt x="412433" y="783907"/>
                  </a:lnTo>
                  <a:lnTo>
                    <a:pt x="412433" y="781050"/>
                  </a:lnTo>
                  <a:lnTo>
                    <a:pt x="411956" y="778192"/>
                  </a:lnTo>
                  <a:lnTo>
                    <a:pt x="409099" y="771525"/>
                  </a:lnTo>
                  <a:lnTo>
                    <a:pt x="408147" y="766286"/>
                  </a:lnTo>
                  <a:lnTo>
                    <a:pt x="409099" y="763905"/>
                  </a:lnTo>
                  <a:lnTo>
                    <a:pt x="410052" y="761524"/>
                  </a:lnTo>
                  <a:lnTo>
                    <a:pt x="410528" y="757238"/>
                  </a:lnTo>
                  <a:lnTo>
                    <a:pt x="410052" y="753904"/>
                  </a:lnTo>
                  <a:lnTo>
                    <a:pt x="407670" y="746284"/>
                  </a:lnTo>
                  <a:lnTo>
                    <a:pt x="406241" y="736759"/>
                  </a:lnTo>
                  <a:lnTo>
                    <a:pt x="407670" y="728186"/>
                  </a:lnTo>
                  <a:lnTo>
                    <a:pt x="414338" y="714851"/>
                  </a:lnTo>
                  <a:lnTo>
                    <a:pt x="417672" y="711994"/>
                  </a:lnTo>
                  <a:lnTo>
                    <a:pt x="426720" y="708660"/>
                  </a:lnTo>
                  <a:lnTo>
                    <a:pt x="428625" y="708660"/>
                  </a:lnTo>
                  <a:lnTo>
                    <a:pt x="431006" y="709613"/>
                  </a:lnTo>
                  <a:lnTo>
                    <a:pt x="432435" y="712946"/>
                  </a:lnTo>
                  <a:lnTo>
                    <a:pt x="433864" y="712470"/>
                  </a:lnTo>
                  <a:lnTo>
                    <a:pt x="435769" y="713422"/>
                  </a:lnTo>
                  <a:lnTo>
                    <a:pt x="437674" y="713422"/>
                  </a:lnTo>
                  <a:lnTo>
                    <a:pt x="438150" y="711517"/>
                  </a:lnTo>
                  <a:lnTo>
                    <a:pt x="439579" y="709136"/>
                  </a:lnTo>
                  <a:lnTo>
                    <a:pt x="442913" y="706279"/>
                  </a:lnTo>
                  <a:lnTo>
                    <a:pt x="446723" y="695801"/>
                  </a:lnTo>
                  <a:lnTo>
                    <a:pt x="448152" y="693420"/>
                  </a:lnTo>
                  <a:lnTo>
                    <a:pt x="451961" y="692467"/>
                  </a:lnTo>
                  <a:lnTo>
                    <a:pt x="462439" y="693420"/>
                  </a:lnTo>
                  <a:lnTo>
                    <a:pt x="464344" y="693420"/>
                  </a:lnTo>
                  <a:lnTo>
                    <a:pt x="477203" y="688181"/>
                  </a:lnTo>
                  <a:lnTo>
                    <a:pt x="481013" y="685800"/>
                  </a:lnTo>
                  <a:lnTo>
                    <a:pt x="483394" y="681990"/>
                  </a:lnTo>
                  <a:lnTo>
                    <a:pt x="483870" y="680561"/>
                  </a:lnTo>
                  <a:lnTo>
                    <a:pt x="484823" y="677704"/>
                  </a:lnTo>
                  <a:lnTo>
                    <a:pt x="484347" y="676275"/>
                  </a:lnTo>
                  <a:lnTo>
                    <a:pt x="482918" y="674370"/>
                  </a:lnTo>
                  <a:lnTo>
                    <a:pt x="481965" y="672465"/>
                  </a:lnTo>
                  <a:lnTo>
                    <a:pt x="481965" y="671036"/>
                  </a:lnTo>
                  <a:lnTo>
                    <a:pt x="484347" y="666750"/>
                  </a:lnTo>
                  <a:lnTo>
                    <a:pt x="492443" y="660559"/>
                  </a:lnTo>
                  <a:lnTo>
                    <a:pt x="505302" y="653891"/>
                  </a:lnTo>
                  <a:lnTo>
                    <a:pt x="512922" y="648653"/>
                  </a:lnTo>
                  <a:lnTo>
                    <a:pt x="519589" y="642461"/>
                  </a:lnTo>
                  <a:lnTo>
                    <a:pt x="525780" y="634841"/>
                  </a:lnTo>
                  <a:lnTo>
                    <a:pt x="528638" y="632460"/>
                  </a:lnTo>
                  <a:lnTo>
                    <a:pt x="543878" y="624840"/>
                  </a:lnTo>
                  <a:lnTo>
                    <a:pt x="546735" y="621030"/>
                  </a:lnTo>
                  <a:lnTo>
                    <a:pt x="556260" y="611029"/>
                  </a:lnTo>
                  <a:lnTo>
                    <a:pt x="561023" y="604361"/>
                  </a:lnTo>
                  <a:lnTo>
                    <a:pt x="563880" y="601504"/>
                  </a:lnTo>
                  <a:lnTo>
                    <a:pt x="565785" y="598646"/>
                  </a:lnTo>
                  <a:lnTo>
                    <a:pt x="566738" y="595789"/>
                  </a:lnTo>
                  <a:lnTo>
                    <a:pt x="581978" y="582454"/>
                  </a:lnTo>
                  <a:lnTo>
                    <a:pt x="589122" y="578167"/>
                  </a:lnTo>
                  <a:lnTo>
                    <a:pt x="589122" y="577215"/>
                  </a:lnTo>
                  <a:lnTo>
                    <a:pt x="586740" y="576263"/>
                  </a:lnTo>
                  <a:lnTo>
                    <a:pt x="581978" y="579120"/>
                  </a:lnTo>
                  <a:lnTo>
                    <a:pt x="580549" y="579120"/>
                  </a:lnTo>
                  <a:lnTo>
                    <a:pt x="580073" y="578167"/>
                  </a:lnTo>
                  <a:lnTo>
                    <a:pt x="582930" y="573405"/>
                  </a:lnTo>
                  <a:lnTo>
                    <a:pt x="590074" y="568642"/>
                  </a:lnTo>
                  <a:lnTo>
                    <a:pt x="591503" y="569119"/>
                  </a:lnTo>
                  <a:lnTo>
                    <a:pt x="593408" y="570071"/>
                  </a:lnTo>
                  <a:lnTo>
                    <a:pt x="593408" y="573881"/>
                  </a:lnTo>
                  <a:lnTo>
                    <a:pt x="591979" y="574834"/>
                  </a:lnTo>
                  <a:lnTo>
                    <a:pt x="591503" y="575786"/>
                  </a:lnTo>
                  <a:lnTo>
                    <a:pt x="594360" y="575786"/>
                  </a:lnTo>
                  <a:lnTo>
                    <a:pt x="603885" y="572453"/>
                  </a:lnTo>
                  <a:lnTo>
                    <a:pt x="616268" y="568642"/>
                  </a:lnTo>
                  <a:lnTo>
                    <a:pt x="618649" y="567690"/>
                  </a:lnTo>
                  <a:lnTo>
                    <a:pt x="619602" y="566738"/>
                  </a:lnTo>
                  <a:lnTo>
                    <a:pt x="620078" y="565309"/>
                  </a:lnTo>
                  <a:lnTo>
                    <a:pt x="617697" y="562928"/>
                  </a:lnTo>
                  <a:lnTo>
                    <a:pt x="619125" y="562928"/>
                  </a:lnTo>
                  <a:lnTo>
                    <a:pt x="621983" y="564356"/>
                  </a:lnTo>
                  <a:lnTo>
                    <a:pt x="624364" y="561499"/>
                  </a:lnTo>
                  <a:lnTo>
                    <a:pt x="626269" y="558641"/>
                  </a:lnTo>
                  <a:lnTo>
                    <a:pt x="634842" y="553879"/>
                  </a:lnTo>
                  <a:lnTo>
                    <a:pt x="635318" y="552450"/>
                  </a:lnTo>
                  <a:lnTo>
                    <a:pt x="635318" y="550069"/>
                  </a:lnTo>
                  <a:lnTo>
                    <a:pt x="637699" y="546259"/>
                  </a:lnTo>
                  <a:lnTo>
                    <a:pt x="640556" y="543401"/>
                  </a:lnTo>
                  <a:lnTo>
                    <a:pt x="642461" y="540544"/>
                  </a:lnTo>
                  <a:lnTo>
                    <a:pt x="641033" y="539115"/>
                  </a:lnTo>
                  <a:lnTo>
                    <a:pt x="639604" y="531495"/>
                  </a:lnTo>
                  <a:lnTo>
                    <a:pt x="637699" y="526732"/>
                  </a:lnTo>
                  <a:lnTo>
                    <a:pt x="638175" y="521970"/>
                  </a:lnTo>
                  <a:lnTo>
                    <a:pt x="641509" y="517684"/>
                  </a:lnTo>
                  <a:lnTo>
                    <a:pt x="646272" y="512921"/>
                  </a:lnTo>
                  <a:lnTo>
                    <a:pt x="649605" y="511492"/>
                  </a:lnTo>
                  <a:lnTo>
                    <a:pt x="665798" y="507682"/>
                  </a:lnTo>
                  <a:lnTo>
                    <a:pt x="670560" y="505301"/>
                  </a:lnTo>
                  <a:lnTo>
                    <a:pt x="674847" y="501967"/>
                  </a:lnTo>
                  <a:lnTo>
                    <a:pt x="678180" y="495776"/>
                  </a:lnTo>
                  <a:lnTo>
                    <a:pt x="680085" y="494347"/>
                  </a:lnTo>
                  <a:lnTo>
                    <a:pt x="681990" y="491490"/>
                  </a:lnTo>
                  <a:lnTo>
                    <a:pt x="679609" y="489109"/>
                  </a:lnTo>
                  <a:lnTo>
                    <a:pt x="677228" y="488156"/>
                  </a:lnTo>
                  <a:lnTo>
                    <a:pt x="675323" y="486728"/>
                  </a:lnTo>
                  <a:lnTo>
                    <a:pt x="674847" y="482441"/>
                  </a:lnTo>
                  <a:lnTo>
                    <a:pt x="676752" y="486251"/>
                  </a:lnTo>
                  <a:lnTo>
                    <a:pt x="680085" y="488156"/>
                  </a:lnTo>
                  <a:lnTo>
                    <a:pt x="683895" y="491014"/>
                  </a:lnTo>
                  <a:lnTo>
                    <a:pt x="683419" y="494824"/>
                  </a:lnTo>
                  <a:lnTo>
                    <a:pt x="680561" y="503396"/>
                  </a:lnTo>
                  <a:lnTo>
                    <a:pt x="679133" y="506730"/>
                  </a:lnTo>
                  <a:lnTo>
                    <a:pt x="681514" y="508635"/>
                  </a:lnTo>
                  <a:lnTo>
                    <a:pt x="685800" y="509111"/>
                  </a:lnTo>
                  <a:lnTo>
                    <a:pt x="686753" y="506254"/>
                  </a:lnTo>
                  <a:lnTo>
                    <a:pt x="687229" y="503872"/>
                  </a:lnTo>
                  <a:lnTo>
                    <a:pt x="687705" y="505301"/>
                  </a:lnTo>
                  <a:lnTo>
                    <a:pt x="692468" y="509111"/>
                  </a:lnTo>
                  <a:lnTo>
                    <a:pt x="697230" y="507682"/>
                  </a:lnTo>
                  <a:lnTo>
                    <a:pt x="697706" y="505778"/>
                  </a:lnTo>
                  <a:lnTo>
                    <a:pt x="696754" y="501491"/>
                  </a:lnTo>
                  <a:lnTo>
                    <a:pt x="699135" y="491490"/>
                  </a:lnTo>
                  <a:lnTo>
                    <a:pt x="699611" y="493395"/>
                  </a:lnTo>
                  <a:lnTo>
                    <a:pt x="701040" y="493871"/>
                  </a:lnTo>
                  <a:lnTo>
                    <a:pt x="701993" y="494347"/>
                  </a:lnTo>
                  <a:lnTo>
                    <a:pt x="702469" y="495300"/>
                  </a:lnTo>
                  <a:lnTo>
                    <a:pt x="700564" y="504825"/>
                  </a:lnTo>
                  <a:lnTo>
                    <a:pt x="700564" y="507206"/>
                  </a:lnTo>
                  <a:lnTo>
                    <a:pt x="701040" y="508635"/>
                  </a:lnTo>
                  <a:lnTo>
                    <a:pt x="701993" y="510064"/>
                  </a:lnTo>
                  <a:lnTo>
                    <a:pt x="704850" y="507206"/>
                  </a:lnTo>
                  <a:lnTo>
                    <a:pt x="705803" y="504349"/>
                  </a:lnTo>
                  <a:lnTo>
                    <a:pt x="707708" y="507682"/>
                  </a:lnTo>
                  <a:lnTo>
                    <a:pt x="709613" y="508159"/>
                  </a:lnTo>
                  <a:lnTo>
                    <a:pt x="712470" y="507682"/>
                  </a:lnTo>
                  <a:lnTo>
                    <a:pt x="711994" y="503872"/>
                  </a:lnTo>
                  <a:lnTo>
                    <a:pt x="711042" y="501015"/>
                  </a:lnTo>
                  <a:lnTo>
                    <a:pt x="708660" y="497205"/>
                  </a:lnTo>
                  <a:lnTo>
                    <a:pt x="711518" y="497205"/>
                  </a:lnTo>
                  <a:lnTo>
                    <a:pt x="712470" y="491490"/>
                  </a:lnTo>
                  <a:lnTo>
                    <a:pt x="712470" y="488156"/>
                  </a:lnTo>
                  <a:lnTo>
                    <a:pt x="712470" y="484822"/>
                  </a:lnTo>
                  <a:lnTo>
                    <a:pt x="709613" y="476250"/>
                  </a:lnTo>
                  <a:lnTo>
                    <a:pt x="707708" y="471964"/>
                  </a:lnTo>
                  <a:lnTo>
                    <a:pt x="707708" y="470535"/>
                  </a:lnTo>
                  <a:lnTo>
                    <a:pt x="707708" y="470059"/>
                  </a:lnTo>
                  <a:lnTo>
                    <a:pt x="706755" y="464344"/>
                  </a:lnTo>
                  <a:lnTo>
                    <a:pt x="705803" y="461010"/>
                  </a:lnTo>
                  <a:lnTo>
                    <a:pt x="705327" y="457200"/>
                  </a:lnTo>
                  <a:lnTo>
                    <a:pt x="708184" y="451961"/>
                  </a:lnTo>
                  <a:lnTo>
                    <a:pt x="707231" y="451009"/>
                  </a:lnTo>
                  <a:lnTo>
                    <a:pt x="704374" y="450532"/>
                  </a:lnTo>
                  <a:lnTo>
                    <a:pt x="701517" y="449580"/>
                  </a:lnTo>
                  <a:lnTo>
                    <a:pt x="701040" y="448151"/>
                  </a:lnTo>
                  <a:lnTo>
                    <a:pt x="702469" y="442913"/>
                  </a:lnTo>
                  <a:lnTo>
                    <a:pt x="701040" y="441007"/>
                  </a:lnTo>
                  <a:lnTo>
                    <a:pt x="699135" y="439103"/>
                  </a:lnTo>
                  <a:lnTo>
                    <a:pt x="698659" y="438150"/>
                  </a:lnTo>
                  <a:lnTo>
                    <a:pt x="698183" y="437197"/>
                  </a:lnTo>
                  <a:lnTo>
                    <a:pt x="697230" y="434816"/>
                  </a:lnTo>
                  <a:lnTo>
                    <a:pt x="699135" y="429578"/>
                  </a:lnTo>
                  <a:lnTo>
                    <a:pt x="701993" y="423386"/>
                  </a:lnTo>
                  <a:lnTo>
                    <a:pt x="702469" y="421005"/>
                  </a:lnTo>
                  <a:lnTo>
                    <a:pt x="702945" y="416719"/>
                  </a:lnTo>
                  <a:lnTo>
                    <a:pt x="703422" y="415290"/>
                  </a:lnTo>
                  <a:lnTo>
                    <a:pt x="702945" y="413861"/>
                  </a:lnTo>
                  <a:lnTo>
                    <a:pt x="700088" y="411956"/>
                  </a:lnTo>
                  <a:lnTo>
                    <a:pt x="695325" y="411004"/>
                  </a:lnTo>
                  <a:lnTo>
                    <a:pt x="691992" y="409575"/>
                  </a:lnTo>
                  <a:lnTo>
                    <a:pt x="690086" y="407194"/>
                  </a:lnTo>
                  <a:lnTo>
                    <a:pt x="688181" y="406241"/>
                  </a:lnTo>
                  <a:lnTo>
                    <a:pt x="686277" y="406717"/>
                  </a:lnTo>
                  <a:lnTo>
                    <a:pt x="683419" y="405765"/>
                  </a:lnTo>
                  <a:lnTo>
                    <a:pt x="681038" y="403384"/>
                  </a:lnTo>
                  <a:lnTo>
                    <a:pt x="679133" y="400526"/>
                  </a:lnTo>
                  <a:lnTo>
                    <a:pt x="679133" y="399097"/>
                  </a:lnTo>
                  <a:lnTo>
                    <a:pt x="679609" y="397192"/>
                  </a:lnTo>
                  <a:lnTo>
                    <a:pt x="682943" y="390049"/>
                  </a:lnTo>
                  <a:lnTo>
                    <a:pt x="684372" y="390049"/>
                  </a:lnTo>
                  <a:lnTo>
                    <a:pt x="687229" y="391478"/>
                  </a:lnTo>
                  <a:lnTo>
                    <a:pt x="688181" y="391478"/>
                  </a:lnTo>
                  <a:lnTo>
                    <a:pt x="690086" y="388620"/>
                  </a:lnTo>
                  <a:lnTo>
                    <a:pt x="692944" y="380524"/>
                  </a:lnTo>
                  <a:lnTo>
                    <a:pt x="696754" y="380524"/>
                  </a:lnTo>
                  <a:lnTo>
                    <a:pt x="700088" y="381000"/>
                  </a:lnTo>
                  <a:lnTo>
                    <a:pt x="702469" y="381476"/>
                  </a:lnTo>
                  <a:lnTo>
                    <a:pt x="704850" y="381000"/>
                  </a:lnTo>
                  <a:lnTo>
                    <a:pt x="707231" y="380524"/>
                  </a:lnTo>
                  <a:lnTo>
                    <a:pt x="708660" y="379571"/>
                  </a:lnTo>
                  <a:lnTo>
                    <a:pt x="709613" y="378142"/>
                  </a:lnTo>
                  <a:lnTo>
                    <a:pt x="709136" y="377190"/>
                  </a:lnTo>
                  <a:lnTo>
                    <a:pt x="706279" y="375761"/>
                  </a:lnTo>
                  <a:lnTo>
                    <a:pt x="705327" y="374809"/>
                  </a:lnTo>
                  <a:lnTo>
                    <a:pt x="704374" y="371475"/>
                  </a:lnTo>
                  <a:lnTo>
                    <a:pt x="703422" y="370046"/>
                  </a:lnTo>
                  <a:lnTo>
                    <a:pt x="697230" y="370046"/>
                  </a:lnTo>
                  <a:lnTo>
                    <a:pt x="694373" y="368617"/>
                  </a:lnTo>
                  <a:lnTo>
                    <a:pt x="692468" y="367189"/>
                  </a:lnTo>
                  <a:lnTo>
                    <a:pt x="689610" y="362903"/>
                  </a:lnTo>
                  <a:lnTo>
                    <a:pt x="685800" y="359569"/>
                  </a:lnTo>
                  <a:lnTo>
                    <a:pt x="681990" y="358616"/>
                  </a:lnTo>
                  <a:lnTo>
                    <a:pt x="680561" y="357664"/>
                  </a:lnTo>
                  <a:lnTo>
                    <a:pt x="679609" y="355759"/>
                  </a:lnTo>
                  <a:lnTo>
                    <a:pt x="680085" y="353378"/>
                  </a:lnTo>
                  <a:lnTo>
                    <a:pt x="681038" y="350996"/>
                  </a:lnTo>
                  <a:lnTo>
                    <a:pt x="681990" y="348615"/>
                  </a:lnTo>
                  <a:lnTo>
                    <a:pt x="684848" y="345281"/>
                  </a:lnTo>
                  <a:lnTo>
                    <a:pt x="688181" y="342424"/>
                  </a:lnTo>
                  <a:lnTo>
                    <a:pt x="689610" y="340519"/>
                  </a:lnTo>
                  <a:lnTo>
                    <a:pt x="691515" y="338614"/>
                  </a:lnTo>
                  <a:lnTo>
                    <a:pt x="691992" y="337661"/>
                  </a:lnTo>
                  <a:lnTo>
                    <a:pt x="691515" y="336232"/>
                  </a:lnTo>
                  <a:lnTo>
                    <a:pt x="689610" y="334804"/>
                  </a:lnTo>
                  <a:lnTo>
                    <a:pt x="688658" y="334328"/>
                  </a:lnTo>
                  <a:lnTo>
                    <a:pt x="688658" y="333375"/>
                  </a:lnTo>
                  <a:lnTo>
                    <a:pt x="689610" y="331470"/>
                  </a:lnTo>
                  <a:lnTo>
                    <a:pt x="691039" y="330994"/>
                  </a:lnTo>
                  <a:lnTo>
                    <a:pt x="694373" y="332899"/>
                  </a:lnTo>
                  <a:lnTo>
                    <a:pt x="697706" y="336232"/>
                  </a:lnTo>
                  <a:lnTo>
                    <a:pt x="699611" y="339090"/>
                  </a:lnTo>
                  <a:lnTo>
                    <a:pt x="699611" y="341471"/>
                  </a:lnTo>
                  <a:lnTo>
                    <a:pt x="701040" y="341947"/>
                  </a:lnTo>
                  <a:lnTo>
                    <a:pt x="702469" y="341947"/>
                  </a:lnTo>
                  <a:lnTo>
                    <a:pt x="704850" y="342900"/>
                  </a:lnTo>
                  <a:lnTo>
                    <a:pt x="707231" y="342424"/>
                  </a:lnTo>
                  <a:lnTo>
                    <a:pt x="708660" y="342900"/>
                  </a:lnTo>
                  <a:lnTo>
                    <a:pt x="709613" y="342900"/>
                  </a:lnTo>
                  <a:lnTo>
                    <a:pt x="710089" y="341471"/>
                  </a:lnTo>
                  <a:lnTo>
                    <a:pt x="709136" y="339566"/>
                  </a:lnTo>
                  <a:lnTo>
                    <a:pt x="708184" y="338138"/>
                  </a:lnTo>
                  <a:lnTo>
                    <a:pt x="709136" y="336709"/>
                  </a:lnTo>
                  <a:lnTo>
                    <a:pt x="710089" y="336232"/>
                  </a:lnTo>
                  <a:lnTo>
                    <a:pt x="711518" y="336709"/>
                  </a:lnTo>
                  <a:lnTo>
                    <a:pt x="712947" y="338138"/>
                  </a:lnTo>
                  <a:lnTo>
                    <a:pt x="714375" y="340519"/>
                  </a:lnTo>
                  <a:lnTo>
                    <a:pt x="714375" y="344329"/>
                  </a:lnTo>
                  <a:lnTo>
                    <a:pt x="717233" y="347663"/>
                  </a:lnTo>
                  <a:lnTo>
                    <a:pt x="720567" y="350044"/>
                  </a:lnTo>
                  <a:lnTo>
                    <a:pt x="723424" y="350996"/>
                  </a:lnTo>
                  <a:lnTo>
                    <a:pt x="726758" y="351949"/>
                  </a:lnTo>
                  <a:lnTo>
                    <a:pt x="729615" y="350996"/>
                  </a:lnTo>
                  <a:lnTo>
                    <a:pt x="731044" y="348615"/>
                  </a:lnTo>
                  <a:lnTo>
                    <a:pt x="730568" y="346234"/>
                  </a:lnTo>
                  <a:lnTo>
                    <a:pt x="731044" y="344329"/>
                  </a:lnTo>
                  <a:lnTo>
                    <a:pt x="731997" y="343376"/>
                  </a:lnTo>
                  <a:lnTo>
                    <a:pt x="733902" y="343376"/>
                  </a:lnTo>
                  <a:lnTo>
                    <a:pt x="735330" y="344805"/>
                  </a:lnTo>
                  <a:lnTo>
                    <a:pt x="739140" y="352901"/>
                  </a:lnTo>
                  <a:lnTo>
                    <a:pt x="738188" y="356711"/>
                  </a:lnTo>
                  <a:lnTo>
                    <a:pt x="739140" y="366713"/>
                  </a:lnTo>
                  <a:lnTo>
                    <a:pt x="738188" y="373380"/>
                  </a:lnTo>
                  <a:lnTo>
                    <a:pt x="738188" y="374809"/>
                  </a:lnTo>
                  <a:lnTo>
                    <a:pt x="738664" y="375761"/>
                  </a:lnTo>
                  <a:lnTo>
                    <a:pt x="739140" y="376238"/>
                  </a:lnTo>
                  <a:lnTo>
                    <a:pt x="740093" y="376238"/>
                  </a:lnTo>
                  <a:lnTo>
                    <a:pt x="744855" y="377666"/>
                  </a:lnTo>
                  <a:lnTo>
                    <a:pt x="748665" y="379095"/>
                  </a:lnTo>
                  <a:lnTo>
                    <a:pt x="752952" y="380524"/>
                  </a:lnTo>
                  <a:lnTo>
                    <a:pt x="759143" y="381476"/>
                  </a:lnTo>
                  <a:lnTo>
                    <a:pt x="762953" y="381000"/>
                  </a:lnTo>
                  <a:lnTo>
                    <a:pt x="764858" y="381000"/>
                  </a:lnTo>
                  <a:lnTo>
                    <a:pt x="768668" y="381476"/>
                  </a:lnTo>
                  <a:lnTo>
                    <a:pt x="779145" y="381000"/>
                  </a:lnTo>
                  <a:lnTo>
                    <a:pt x="787718" y="381000"/>
                  </a:lnTo>
                  <a:lnTo>
                    <a:pt x="791052" y="381953"/>
                  </a:lnTo>
                  <a:lnTo>
                    <a:pt x="793909" y="382429"/>
                  </a:lnTo>
                  <a:lnTo>
                    <a:pt x="803434" y="381953"/>
                  </a:lnTo>
                  <a:lnTo>
                    <a:pt x="812959" y="381476"/>
                  </a:lnTo>
                  <a:lnTo>
                    <a:pt x="818198" y="383381"/>
                  </a:lnTo>
                  <a:lnTo>
                    <a:pt x="823913" y="386715"/>
                  </a:lnTo>
                  <a:lnTo>
                    <a:pt x="827247" y="389096"/>
                  </a:lnTo>
                  <a:lnTo>
                    <a:pt x="827723" y="390525"/>
                  </a:lnTo>
                  <a:lnTo>
                    <a:pt x="827247" y="391954"/>
                  </a:lnTo>
                  <a:lnTo>
                    <a:pt x="826294" y="392430"/>
                  </a:lnTo>
                  <a:lnTo>
                    <a:pt x="824389" y="392430"/>
                  </a:lnTo>
                  <a:lnTo>
                    <a:pt x="819627" y="391001"/>
                  </a:lnTo>
                  <a:lnTo>
                    <a:pt x="818674" y="391478"/>
                  </a:lnTo>
                  <a:lnTo>
                    <a:pt x="818674" y="394811"/>
                  </a:lnTo>
                  <a:lnTo>
                    <a:pt x="818674" y="395288"/>
                  </a:lnTo>
                  <a:lnTo>
                    <a:pt x="817722" y="398145"/>
                  </a:lnTo>
                  <a:lnTo>
                    <a:pt x="814864" y="404813"/>
                  </a:lnTo>
                  <a:lnTo>
                    <a:pt x="814388" y="407670"/>
                  </a:lnTo>
                  <a:lnTo>
                    <a:pt x="813911" y="408622"/>
                  </a:lnTo>
                  <a:lnTo>
                    <a:pt x="813435" y="409099"/>
                  </a:lnTo>
                  <a:lnTo>
                    <a:pt x="811054" y="409099"/>
                  </a:lnTo>
                  <a:lnTo>
                    <a:pt x="809149" y="409575"/>
                  </a:lnTo>
                  <a:lnTo>
                    <a:pt x="808673" y="410528"/>
                  </a:lnTo>
                  <a:lnTo>
                    <a:pt x="807720" y="412909"/>
                  </a:lnTo>
                  <a:lnTo>
                    <a:pt x="806768" y="415290"/>
                  </a:lnTo>
                  <a:lnTo>
                    <a:pt x="805815" y="415766"/>
                  </a:lnTo>
                  <a:lnTo>
                    <a:pt x="803434" y="414338"/>
                  </a:lnTo>
                  <a:lnTo>
                    <a:pt x="802005" y="414338"/>
                  </a:lnTo>
                  <a:lnTo>
                    <a:pt x="800100" y="414814"/>
                  </a:lnTo>
                  <a:lnTo>
                    <a:pt x="798195" y="416242"/>
                  </a:lnTo>
                  <a:lnTo>
                    <a:pt x="796767" y="417671"/>
                  </a:lnTo>
                  <a:lnTo>
                    <a:pt x="795338" y="418147"/>
                  </a:lnTo>
                  <a:lnTo>
                    <a:pt x="790575" y="417671"/>
                  </a:lnTo>
                  <a:lnTo>
                    <a:pt x="789623" y="417671"/>
                  </a:lnTo>
                  <a:lnTo>
                    <a:pt x="789147" y="418624"/>
                  </a:lnTo>
                  <a:lnTo>
                    <a:pt x="788670" y="420053"/>
                  </a:lnTo>
                  <a:lnTo>
                    <a:pt x="785336" y="423386"/>
                  </a:lnTo>
                  <a:lnTo>
                    <a:pt x="783908" y="429101"/>
                  </a:lnTo>
                  <a:lnTo>
                    <a:pt x="782955" y="432911"/>
                  </a:lnTo>
                  <a:lnTo>
                    <a:pt x="782955" y="435769"/>
                  </a:lnTo>
                  <a:lnTo>
                    <a:pt x="785813" y="442913"/>
                  </a:lnTo>
                  <a:lnTo>
                    <a:pt x="787718" y="452438"/>
                  </a:lnTo>
                  <a:lnTo>
                    <a:pt x="788670" y="453390"/>
                  </a:lnTo>
                  <a:lnTo>
                    <a:pt x="789147" y="453866"/>
                  </a:lnTo>
                  <a:lnTo>
                    <a:pt x="789623" y="453866"/>
                  </a:lnTo>
                  <a:lnTo>
                    <a:pt x="789623" y="451961"/>
                  </a:lnTo>
                  <a:lnTo>
                    <a:pt x="789623" y="449580"/>
                  </a:lnTo>
                  <a:lnTo>
                    <a:pt x="790575" y="449104"/>
                  </a:lnTo>
                  <a:lnTo>
                    <a:pt x="792004" y="449580"/>
                  </a:lnTo>
                  <a:lnTo>
                    <a:pt x="793433" y="451485"/>
                  </a:lnTo>
                  <a:lnTo>
                    <a:pt x="794861" y="455295"/>
                  </a:lnTo>
                  <a:lnTo>
                    <a:pt x="796290" y="456724"/>
                  </a:lnTo>
                  <a:lnTo>
                    <a:pt x="798672" y="457200"/>
                  </a:lnTo>
                  <a:lnTo>
                    <a:pt x="801053" y="456247"/>
                  </a:lnTo>
                  <a:lnTo>
                    <a:pt x="802958" y="454342"/>
                  </a:lnTo>
                  <a:lnTo>
                    <a:pt x="803910" y="452438"/>
                  </a:lnTo>
                  <a:lnTo>
                    <a:pt x="803434" y="448628"/>
                  </a:lnTo>
                  <a:lnTo>
                    <a:pt x="803434" y="445770"/>
                  </a:lnTo>
                  <a:lnTo>
                    <a:pt x="804863" y="443389"/>
                  </a:lnTo>
                  <a:lnTo>
                    <a:pt x="809149" y="439579"/>
                  </a:lnTo>
                  <a:lnTo>
                    <a:pt x="809625" y="438150"/>
                  </a:lnTo>
                  <a:lnTo>
                    <a:pt x="809149" y="434816"/>
                  </a:lnTo>
                  <a:lnTo>
                    <a:pt x="809149" y="431482"/>
                  </a:lnTo>
                  <a:lnTo>
                    <a:pt x="810578" y="431482"/>
                  </a:lnTo>
                  <a:lnTo>
                    <a:pt x="812959" y="431959"/>
                  </a:lnTo>
                  <a:lnTo>
                    <a:pt x="815817" y="430530"/>
                  </a:lnTo>
                  <a:lnTo>
                    <a:pt x="816769" y="430530"/>
                  </a:lnTo>
                  <a:lnTo>
                    <a:pt x="817722" y="431959"/>
                  </a:lnTo>
                  <a:lnTo>
                    <a:pt x="819627" y="431482"/>
                  </a:lnTo>
                  <a:lnTo>
                    <a:pt x="821055" y="438150"/>
                  </a:lnTo>
                  <a:lnTo>
                    <a:pt x="822484" y="444341"/>
                  </a:lnTo>
                  <a:lnTo>
                    <a:pt x="822484" y="447199"/>
                  </a:lnTo>
                  <a:lnTo>
                    <a:pt x="822960" y="453390"/>
                  </a:lnTo>
                  <a:lnTo>
                    <a:pt x="823436" y="458153"/>
                  </a:lnTo>
                  <a:lnTo>
                    <a:pt x="824389" y="459105"/>
                  </a:lnTo>
                  <a:lnTo>
                    <a:pt x="825818" y="461963"/>
                  </a:lnTo>
                  <a:lnTo>
                    <a:pt x="826770" y="464820"/>
                  </a:lnTo>
                  <a:lnTo>
                    <a:pt x="827723" y="466725"/>
                  </a:lnTo>
                  <a:lnTo>
                    <a:pt x="828199" y="472440"/>
                  </a:lnTo>
                  <a:lnTo>
                    <a:pt x="829152" y="476726"/>
                  </a:lnTo>
                  <a:lnTo>
                    <a:pt x="830104" y="489585"/>
                  </a:lnTo>
                  <a:lnTo>
                    <a:pt x="830580" y="491966"/>
                  </a:lnTo>
                  <a:lnTo>
                    <a:pt x="832485" y="491014"/>
                  </a:lnTo>
                  <a:lnTo>
                    <a:pt x="833438" y="489585"/>
                  </a:lnTo>
                  <a:lnTo>
                    <a:pt x="834390" y="487680"/>
                  </a:lnTo>
                  <a:lnTo>
                    <a:pt x="834867" y="486728"/>
                  </a:lnTo>
                  <a:lnTo>
                    <a:pt x="835819" y="486728"/>
                  </a:lnTo>
                  <a:lnTo>
                    <a:pt x="837724" y="487680"/>
                  </a:lnTo>
                  <a:lnTo>
                    <a:pt x="840581" y="491014"/>
                  </a:lnTo>
                  <a:lnTo>
                    <a:pt x="842486" y="491966"/>
                  </a:lnTo>
                  <a:lnTo>
                    <a:pt x="844392" y="491490"/>
                  </a:lnTo>
                  <a:lnTo>
                    <a:pt x="846297" y="486251"/>
                  </a:lnTo>
                  <a:lnTo>
                    <a:pt x="847249" y="484822"/>
                  </a:lnTo>
                  <a:lnTo>
                    <a:pt x="848202" y="483870"/>
                  </a:lnTo>
                  <a:lnTo>
                    <a:pt x="850106" y="483870"/>
                  </a:lnTo>
                  <a:lnTo>
                    <a:pt x="851059" y="482917"/>
                  </a:lnTo>
                  <a:lnTo>
                    <a:pt x="851535" y="480536"/>
                  </a:lnTo>
                  <a:lnTo>
                    <a:pt x="851535" y="478155"/>
                  </a:lnTo>
                  <a:lnTo>
                    <a:pt x="849630" y="471488"/>
                  </a:lnTo>
                  <a:lnTo>
                    <a:pt x="849154" y="468630"/>
                  </a:lnTo>
                  <a:lnTo>
                    <a:pt x="848678" y="465772"/>
                  </a:lnTo>
                  <a:lnTo>
                    <a:pt x="850106" y="462439"/>
                  </a:lnTo>
                  <a:lnTo>
                    <a:pt x="851535" y="458629"/>
                  </a:lnTo>
                  <a:lnTo>
                    <a:pt x="851059" y="455295"/>
                  </a:lnTo>
                  <a:lnTo>
                    <a:pt x="851535" y="453866"/>
                  </a:lnTo>
                  <a:lnTo>
                    <a:pt x="852964" y="453866"/>
                  </a:lnTo>
                  <a:lnTo>
                    <a:pt x="854869" y="454819"/>
                  </a:lnTo>
                  <a:lnTo>
                    <a:pt x="856774" y="454342"/>
                  </a:lnTo>
                  <a:lnTo>
                    <a:pt x="858203" y="452438"/>
                  </a:lnTo>
                  <a:lnTo>
                    <a:pt x="858679" y="450532"/>
                  </a:lnTo>
                  <a:lnTo>
                    <a:pt x="859631" y="443389"/>
                  </a:lnTo>
                  <a:lnTo>
                    <a:pt x="860108" y="436721"/>
                  </a:lnTo>
                  <a:lnTo>
                    <a:pt x="860108" y="431482"/>
                  </a:lnTo>
                  <a:lnTo>
                    <a:pt x="858679" y="428149"/>
                  </a:lnTo>
                  <a:lnTo>
                    <a:pt x="856298" y="419576"/>
                  </a:lnTo>
                  <a:lnTo>
                    <a:pt x="856774" y="418147"/>
                  </a:lnTo>
                  <a:lnTo>
                    <a:pt x="857727" y="417671"/>
                  </a:lnTo>
                  <a:lnTo>
                    <a:pt x="861060" y="420529"/>
                  </a:lnTo>
                  <a:lnTo>
                    <a:pt x="862489" y="421005"/>
                  </a:lnTo>
                  <a:lnTo>
                    <a:pt x="864870" y="420529"/>
                  </a:lnTo>
                  <a:lnTo>
                    <a:pt x="867252" y="420053"/>
                  </a:lnTo>
                  <a:lnTo>
                    <a:pt x="869156" y="420053"/>
                  </a:lnTo>
                  <a:lnTo>
                    <a:pt x="871538" y="421005"/>
                  </a:lnTo>
                  <a:lnTo>
                    <a:pt x="874872" y="421957"/>
                  </a:lnTo>
                  <a:lnTo>
                    <a:pt x="880110" y="423386"/>
                  </a:lnTo>
                  <a:lnTo>
                    <a:pt x="882492" y="424339"/>
                  </a:lnTo>
                  <a:lnTo>
                    <a:pt x="884397" y="424339"/>
                  </a:lnTo>
                  <a:lnTo>
                    <a:pt x="885825" y="421005"/>
                  </a:lnTo>
                  <a:lnTo>
                    <a:pt x="887730" y="415766"/>
                  </a:lnTo>
                  <a:lnTo>
                    <a:pt x="890111" y="408146"/>
                  </a:lnTo>
                  <a:lnTo>
                    <a:pt x="892969" y="402907"/>
                  </a:lnTo>
                  <a:lnTo>
                    <a:pt x="893922" y="401479"/>
                  </a:lnTo>
                  <a:lnTo>
                    <a:pt x="897255" y="397192"/>
                  </a:lnTo>
                  <a:lnTo>
                    <a:pt x="900113" y="392430"/>
                  </a:lnTo>
                  <a:lnTo>
                    <a:pt x="902970" y="386715"/>
                  </a:lnTo>
                  <a:lnTo>
                    <a:pt x="904399" y="382429"/>
                  </a:lnTo>
                  <a:lnTo>
                    <a:pt x="904399" y="380524"/>
                  </a:lnTo>
                  <a:lnTo>
                    <a:pt x="903447" y="379095"/>
                  </a:lnTo>
                  <a:lnTo>
                    <a:pt x="901542" y="378142"/>
                  </a:lnTo>
                  <a:lnTo>
                    <a:pt x="899636" y="377190"/>
                  </a:lnTo>
                  <a:lnTo>
                    <a:pt x="899160" y="376238"/>
                  </a:lnTo>
                  <a:lnTo>
                    <a:pt x="899160" y="375285"/>
                  </a:lnTo>
                  <a:lnTo>
                    <a:pt x="900113" y="372428"/>
                  </a:lnTo>
                  <a:lnTo>
                    <a:pt x="901542" y="369094"/>
                  </a:lnTo>
                  <a:lnTo>
                    <a:pt x="902970" y="367189"/>
                  </a:lnTo>
                  <a:lnTo>
                    <a:pt x="906780" y="364807"/>
                  </a:lnTo>
                  <a:lnTo>
                    <a:pt x="909161" y="361950"/>
                  </a:lnTo>
                  <a:lnTo>
                    <a:pt x="912019" y="358140"/>
                  </a:lnTo>
                  <a:lnTo>
                    <a:pt x="913448" y="355759"/>
                  </a:lnTo>
                  <a:lnTo>
                    <a:pt x="914400" y="350520"/>
                  </a:lnTo>
                  <a:lnTo>
                    <a:pt x="915353" y="349567"/>
                  </a:lnTo>
                  <a:lnTo>
                    <a:pt x="917258" y="348139"/>
                  </a:lnTo>
                  <a:lnTo>
                    <a:pt x="918686" y="346234"/>
                  </a:lnTo>
                  <a:lnTo>
                    <a:pt x="918686" y="345281"/>
                  </a:lnTo>
                  <a:lnTo>
                    <a:pt x="918210" y="344329"/>
                  </a:lnTo>
                  <a:lnTo>
                    <a:pt x="916781" y="340519"/>
                  </a:lnTo>
                  <a:lnTo>
                    <a:pt x="916305" y="334804"/>
                  </a:lnTo>
                  <a:lnTo>
                    <a:pt x="916781" y="330041"/>
                  </a:lnTo>
                  <a:lnTo>
                    <a:pt x="917734" y="328136"/>
                  </a:lnTo>
                  <a:lnTo>
                    <a:pt x="919163" y="325755"/>
                  </a:lnTo>
                  <a:lnTo>
                    <a:pt x="921544" y="324326"/>
                  </a:lnTo>
                  <a:lnTo>
                    <a:pt x="924878" y="323374"/>
                  </a:lnTo>
                  <a:lnTo>
                    <a:pt x="930117" y="320516"/>
                  </a:lnTo>
                  <a:lnTo>
                    <a:pt x="939642" y="313372"/>
                  </a:lnTo>
                  <a:lnTo>
                    <a:pt x="942975" y="310991"/>
                  </a:lnTo>
                  <a:lnTo>
                    <a:pt x="945356" y="310039"/>
                  </a:lnTo>
                  <a:lnTo>
                    <a:pt x="947738" y="307181"/>
                  </a:lnTo>
                  <a:lnTo>
                    <a:pt x="950595" y="303847"/>
                  </a:lnTo>
                  <a:lnTo>
                    <a:pt x="954881" y="302419"/>
                  </a:lnTo>
                  <a:lnTo>
                    <a:pt x="957739" y="301942"/>
                  </a:lnTo>
                  <a:lnTo>
                    <a:pt x="971074" y="299561"/>
                  </a:lnTo>
                  <a:lnTo>
                    <a:pt x="973455" y="300038"/>
                  </a:lnTo>
                  <a:lnTo>
                    <a:pt x="975836" y="301466"/>
                  </a:lnTo>
                  <a:lnTo>
                    <a:pt x="978694" y="305753"/>
                  </a:lnTo>
                  <a:lnTo>
                    <a:pt x="981075" y="307181"/>
                  </a:lnTo>
                  <a:lnTo>
                    <a:pt x="983933" y="308134"/>
                  </a:lnTo>
                  <a:lnTo>
                    <a:pt x="986314" y="307657"/>
                  </a:lnTo>
                  <a:lnTo>
                    <a:pt x="986314" y="305753"/>
                  </a:lnTo>
                  <a:lnTo>
                    <a:pt x="979647" y="295751"/>
                  </a:lnTo>
                  <a:lnTo>
                    <a:pt x="979170" y="292894"/>
                  </a:lnTo>
                  <a:lnTo>
                    <a:pt x="979170" y="290513"/>
                  </a:lnTo>
                  <a:lnTo>
                    <a:pt x="980123" y="288607"/>
                  </a:lnTo>
                  <a:lnTo>
                    <a:pt x="982504" y="286703"/>
                  </a:lnTo>
                  <a:lnTo>
                    <a:pt x="985361" y="284321"/>
                  </a:lnTo>
                  <a:lnTo>
                    <a:pt x="989172" y="281464"/>
                  </a:lnTo>
                  <a:lnTo>
                    <a:pt x="991553" y="279559"/>
                  </a:lnTo>
                  <a:lnTo>
                    <a:pt x="994410" y="279082"/>
                  </a:lnTo>
                  <a:lnTo>
                    <a:pt x="995363" y="278130"/>
                  </a:lnTo>
                  <a:lnTo>
                    <a:pt x="995839" y="276701"/>
                  </a:lnTo>
                  <a:lnTo>
                    <a:pt x="993458" y="273844"/>
                  </a:lnTo>
                  <a:close/>
                </a:path>
              </a:pathLst>
            </a:custGeom>
            <a:grpFill/>
            <a:ln w="3175" cap="flat">
              <a:solidFill>
                <a:schemeClr val="bg1">
                  <a:lumMod val="75000"/>
                </a:scheme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" name="Freeform: Shape 384">
              <a:extLst>
                <a:ext uri="{FF2B5EF4-FFF2-40B4-BE49-F238E27FC236}">
                  <a16:creationId xmlns:a16="http://schemas.microsoft.com/office/drawing/2014/main" id="{2AD41564-BDC4-6031-F358-2319BDBE6EBD}"/>
                </a:ext>
              </a:extLst>
            </p:cNvPr>
            <p:cNvSpPr/>
            <p:nvPr/>
          </p:nvSpPr>
          <p:spPr>
            <a:xfrm>
              <a:off x="6884669" y="3132771"/>
              <a:ext cx="56673" cy="147161"/>
            </a:xfrm>
            <a:custGeom>
              <a:avLst/>
              <a:gdLst>
                <a:gd name="connsiteX0" fmla="*/ 55722 w 56673"/>
                <a:gd name="connsiteY0" fmla="*/ 16193 h 147161"/>
                <a:gd name="connsiteX1" fmla="*/ 55245 w 56673"/>
                <a:gd name="connsiteY1" fmla="*/ 14764 h 147161"/>
                <a:gd name="connsiteX2" fmla="*/ 55245 w 56673"/>
                <a:gd name="connsiteY2" fmla="*/ 12859 h 147161"/>
                <a:gd name="connsiteX3" fmla="*/ 56674 w 56673"/>
                <a:gd name="connsiteY3" fmla="*/ 10954 h 147161"/>
                <a:gd name="connsiteX4" fmla="*/ 55722 w 56673"/>
                <a:gd name="connsiteY4" fmla="*/ 9049 h 147161"/>
                <a:gd name="connsiteX5" fmla="*/ 54769 w 56673"/>
                <a:gd name="connsiteY5" fmla="*/ 6668 h 147161"/>
                <a:gd name="connsiteX6" fmla="*/ 54293 w 56673"/>
                <a:gd name="connsiteY6" fmla="*/ 5715 h 147161"/>
                <a:gd name="connsiteX7" fmla="*/ 54293 w 56673"/>
                <a:gd name="connsiteY7" fmla="*/ 3810 h 147161"/>
                <a:gd name="connsiteX8" fmla="*/ 54769 w 56673"/>
                <a:gd name="connsiteY8" fmla="*/ 2381 h 147161"/>
                <a:gd name="connsiteX9" fmla="*/ 55245 w 56673"/>
                <a:gd name="connsiteY9" fmla="*/ 0 h 147161"/>
                <a:gd name="connsiteX10" fmla="*/ 54293 w 56673"/>
                <a:gd name="connsiteY10" fmla="*/ 476 h 147161"/>
                <a:gd name="connsiteX11" fmla="*/ 52388 w 56673"/>
                <a:gd name="connsiteY11" fmla="*/ 2381 h 147161"/>
                <a:gd name="connsiteX12" fmla="*/ 50482 w 56673"/>
                <a:gd name="connsiteY12" fmla="*/ 3810 h 147161"/>
                <a:gd name="connsiteX13" fmla="*/ 47149 w 56673"/>
                <a:gd name="connsiteY13" fmla="*/ 5715 h 147161"/>
                <a:gd name="connsiteX14" fmla="*/ 46197 w 56673"/>
                <a:gd name="connsiteY14" fmla="*/ 7144 h 147161"/>
                <a:gd name="connsiteX15" fmla="*/ 45244 w 56673"/>
                <a:gd name="connsiteY15" fmla="*/ 6191 h 147161"/>
                <a:gd name="connsiteX16" fmla="*/ 43815 w 56673"/>
                <a:gd name="connsiteY16" fmla="*/ 6668 h 147161"/>
                <a:gd name="connsiteX17" fmla="*/ 42386 w 56673"/>
                <a:gd name="connsiteY17" fmla="*/ 11906 h 147161"/>
                <a:gd name="connsiteX18" fmla="*/ 39529 w 56673"/>
                <a:gd name="connsiteY18" fmla="*/ 13335 h 147161"/>
                <a:gd name="connsiteX19" fmla="*/ 36195 w 56673"/>
                <a:gd name="connsiteY19" fmla="*/ 13335 h 147161"/>
                <a:gd name="connsiteX20" fmla="*/ 33338 w 56673"/>
                <a:gd name="connsiteY20" fmla="*/ 12859 h 147161"/>
                <a:gd name="connsiteX21" fmla="*/ 29528 w 56673"/>
                <a:gd name="connsiteY21" fmla="*/ 12859 h 147161"/>
                <a:gd name="connsiteX22" fmla="*/ 28099 w 56673"/>
                <a:gd name="connsiteY22" fmla="*/ 17621 h 147161"/>
                <a:gd name="connsiteX23" fmla="*/ 25718 w 56673"/>
                <a:gd name="connsiteY23" fmla="*/ 22860 h 147161"/>
                <a:gd name="connsiteX24" fmla="*/ 22860 w 56673"/>
                <a:gd name="connsiteY24" fmla="*/ 30480 h 147161"/>
                <a:gd name="connsiteX25" fmla="*/ 19050 w 56673"/>
                <a:gd name="connsiteY25" fmla="*/ 46196 h 147161"/>
                <a:gd name="connsiteX26" fmla="*/ 14764 w 56673"/>
                <a:gd name="connsiteY26" fmla="*/ 57626 h 147161"/>
                <a:gd name="connsiteX27" fmla="*/ 8097 w 56673"/>
                <a:gd name="connsiteY27" fmla="*/ 68580 h 147161"/>
                <a:gd name="connsiteX28" fmla="*/ 8097 w 56673"/>
                <a:gd name="connsiteY28" fmla="*/ 69056 h 147161"/>
                <a:gd name="connsiteX29" fmla="*/ 9525 w 56673"/>
                <a:gd name="connsiteY29" fmla="*/ 70485 h 147161"/>
                <a:gd name="connsiteX30" fmla="*/ 9525 w 56673"/>
                <a:gd name="connsiteY30" fmla="*/ 71438 h 147161"/>
                <a:gd name="connsiteX31" fmla="*/ 3810 w 56673"/>
                <a:gd name="connsiteY31" fmla="*/ 77153 h 147161"/>
                <a:gd name="connsiteX32" fmla="*/ 3334 w 56673"/>
                <a:gd name="connsiteY32" fmla="*/ 80010 h 147161"/>
                <a:gd name="connsiteX33" fmla="*/ 0 w 56673"/>
                <a:gd name="connsiteY33" fmla="*/ 82868 h 147161"/>
                <a:gd name="connsiteX34" fmla="*/ 2857 w 56673"/>
                <a:gd name="connsiteY34" fmla="*/ 90964 h 147161"/>
                <a:gd name="connsiteX35" fmla="*/ 5239 w 56673"/>
                <a:gd name="connsiteY35" fmla="*/ 97155 h 147161"/>
                <a:gd name="connsiteX36" fmla="*/ 8573 w 56673"/>
                <a:gd name="connsiteY36" fmla="*/ 105728 h 147161"/>
                <a:gd name="connsiteX37" fmla="*/ 9049 w 56673"/>
                <a:gd name="connsiteY37" fmla="*/ 109061 h 147161"/>
                <a:gd name="connsiteX38" fmla="*/ 9525 w 56673"/>
                <a:gd name="connsiteY38" fmla="*/ 111443 h 147161"/>
                <a:gd name="connsiteX39" fmla="*/ 14288 w 56673"/>
                <a:gd name="connsiteY39" fmla="*/ 120491 h 147161"/>
                <a:gd name="connsiteX40" fmla="*/ 16669 w 56673"/>
                <a:gd name="connsiteY40" fmla="*/ 128588 h 147161"/>
                <a:gd name="connsiteX41" fmla="*/ 18574 w 56673"/>
                <a:gd name="connsiteY41" fmla="*/ 134779 h 147161"/>
                <a:gd name="connsiteX42" fmla="*/ 21431 w 56673"/>
                <a:gd name="connsiteY42" fmla="*/ 143828 h 147161"/>
                <a:gd name="connsiteX43" fmla="*/ 22384 w 56673"/>
                <a:gd name="connsiteY43" fmla="*/ 147161 h 147161"/>
                <a:gd name="connsiteX44" fmla="*/ 24765 w 56673"/>
                <a:gd name="connsiteY44" fmla="*/ 144304 h 147161"/>
                <a:gd name="connsiteX45" fmla="*/ 26670 w 56673"/>
                <a:gd name="connsiteY45" fmla="*/ 135731 h 147161"/>
                <a:gd name="connsiteX46" fmla="*/ 27623 w 56673"/>
                <a:gd name="connsiteY46" fmla="*/ 131445 h 147161"/>
                <a:gd name="connsiteX47" fmla="*/ 28099 w 56673"/>
                <a:gd name="connsiteY47" fmla="*/ 128588 h 147161"/>
                <a:gd name="connsiteX48" fmla="*/ 30480 w 56673"/>
                <a:gd name="connsiteY48" fmla="*/ 122396 h 147161"/>
                <a:gd name="connsiteX49" fmla="*/ 30004 w 56673"/>
                <a:gd name="connsiteY49" fmla="*/ 120491 h 147161"/>
                <a:gd name="connsiteX50" fmla="*/ 30956 w 56673"/>
                <a:gd name="connsiteY50" fmla="*/ 113347 h 147161"/>
                <a:gd name="connsiteX51" fmla="*/ 30480 w 56673"/>
                <a:gd name="connsiteY51" fmla="*/ 112395 h 147161"/>
                <a:gd name="connsiteX52" fmla="*/ 31432 w 56673"/>
                <a:gd name="connsiteY52" fmla="*/ 108585 h 147161"/>
                <a:gd name="connsiteX53" fmla="*/ 33814 w 56673"/>
                <a:gd name="connsiteY53" fmla="*/ 102870 h 147161"/>
                <a:gd name="connsiteX54" fmla="*/ 35719 w 56673"/>
                <a:gd name="connsiteY54" fmla="*/ 98108 h 147161"/>
                <a:gd name="connsiteX55" fmla="*/ 36672 w 56673"/>
                <a:gd name="connsiteY55" fmla="*/ 96203 h 147161"/>
                <a:gd name="connsiteX56" fmla="*/ 38576 w 56673"/>
                <a:gd name="connsiteY56" fmla="*/ 91440 h 147161"/>
                <a:gd name="connsiteX57" fmla="*/ 40481 w 56673"/>
                <a:gd name="connsiteY57" fmla="*/ 85725 h 147161"/>
                <a:gd name="connsiteX58" fmla="*/ 39529 w 56673"/>
                <a:gd name="connsiteY58" fmla="*/ 82868 h 147161"/>
                <a:gd name="connsiteX59" fmla="*/ 39529 w 56673"/>
                <a:gd name="connsiteY59" fmla="*/ 82391 h 147161"/>
                <a:gd name="connsiteX60" fmla="*/ 40005 w 56673"/>
                <a:gd name="connsiteY60" fmla="*/ 78581 h 147161"/>
                <a:gd name="connsiteX61" fmla="*/ 40005 w 56673"/>
                <a:gd name="connsiteY61" fmla="*/ 78581 h 147161"/>
                <a:gd name="connsiteX62" fmla="*/ 40957 w 56673"/>
                <a:gd name="connsiteY62" fmla="*/ 72866 h 147161"/>
                <a:gd name="connsiteX63" fmla="*/ 39529 w 56673"/>
                <a:gd name="connsiteY63" fmla="*/ 72866 h 147161"/>
                <a:gd name="connsiteX64" fmla="*/ 35243 w 56673"/>
                <a:gd name="connsiteY64" fmla="*/ 75247 h 147161"/>
                <a:gd name="connsiteX65" fmla="*/ 29051 w 56673"/>
                <a:gd name="connsiteY65" fmla="*/ 77153 h 147161"/>
                <a:gd name="connsiteX66" fmla="*/ 22384 w 56673"/>
                <a:gd name="connsiteY66" fmla="*/ 77629 h 147161"/>
                <a:gd name="connsiteX67" fmla="*/ 21431 w 56673"/>
                <a:gd name="connsiteY67" fmla="*/ 77153 h 147161"/>
                <a:gd name="connsiteX68" fmla="*/ 21431 w 56673"/>
                <a:gd name="connsiteY68" fmla="*/ 76200 h 147161"/>
                <a:gd name="connsiteX69" fmla="*/ 23336 w 56673"/>
                <a:gd name="connsiteY69" fmla="*/ 70961 h 147161"/>
                <a:gd name="connsiteX70" fmla="*/ 23813 w 56673"/>
                <a:gd name="connsiteY70" fmla="*/ 68580 h 147161"/>
                <a:gd name="connsiteX71" fmla="*/ 26670 w 56673"/>
                <a:gd name="connsiteY71" fmla="*/ 65722 h 147161"/>
                <a:gd name="connsiteX72" fmla="*/ 30956 w 56673"/>
                <a:gd name="connsiteY72" fmla="*/ 63341 h 147161"/>
                <a:gd name="connsiteX73" fmla="*/ 32385 w 56673"/>
                <a:gd name="connsiteY73" fmla="*/ 62865 h 147161"/>
                <a:gd name="connsiteX74" fmla="*/ 32385 w 56673"/>
                <a:gd name="connsiteY74" fmla="*/ 61913 h 147161"/>
                <a:gd name="connsiteX75" fmla="*/ 30004 w 56673"/>
                <a:gd name="connsiteY75" fmla="*/ 60484 h 147161"/>
                <a:gd name="connsiteX76" fmla="*/ 27623 w 56673"/>
                <a:gd name="connsiteY76" fmla="*/ 59531 h 147161"/>
                <a:gd name="connsiteX77" fmla="*/ 25241 w 56673"/>
                <a:gd name="connsiteY77" fmla="*/ 60484 h 147161"/>
                <a:gd name="connsiteX78" fmla="*/ 24289 w 56673"/>
                <a:gd name="connsiteY78" fmla="*/ 60008 h 147161"/>
                <a:gd name="connsiteX79" fmla="*/ 24289 w 56673"/>
                <a:gd name="connsiteY79" fmla="*/ 59531 h 147161"/>
                <a:gd name="connsiteX80" fmla="*/ 24765 w 56673"/>
                <a:gd name="connsiteY80" fmla="*/ 58579 h 147161"/>
                <a:gd name="connsiteX81" fmla="*/ 25241 w 56673"/>
                <a:gd name="connsiteY81" fmla="*/ 56674 h 147161"/>
                <a:gd name="connsiteX82" fmla="*/ 24765 w 56673"/>
                <a:gd name="connsiteY82" fmla="*/ 53816 h 147161"/>
                <a:gd name="connsiteX83" fmla="*/ 24765 w 56673"/>
                <a:gd name="connsiteY83" fmla="*/ 50483 h 147161"/>
                <a:gd name="connsiteX84" fmla="*/ 24289 w 56673"/>
                <a:gd name="connsiteY84" fmla="*/ 47625 h 147161"/>
                <a:gd name="connsiteX85" fmla="*/ 25718 w 56673"/>
                <a:gd name="connsiteY85" fmla="*/ 43339 h 147161"/>
                <a:gd name="connsiteX86" fmla="*/ 26194 w 56673"/>
                <a:gd name="connsiteY86" fmla="*/ 40958 h 147161"/>
                <a:gd name="connsiteX87" fmla="*/ 28099 w 56673"/>
                <a:gd name="connsiteY87" fmla="*/ 36195 h 147161"/>
                <a:gd name="connsiteX88" fmla="*/ 32385 w 56673"/>
                <a:gd name="connsiteY88" fmla="*/ 33814 h 147161"/>
                <a:gd name="connsiteX89" fmla="*/ 36195 w 56673"/>
                <a:gd name="connsiteY89" fmla="*/ 34290 h 147161"/>
                <a:gd name="connsiteX90" fmla="*/ 38100 w 56673"/>
                <a:gd name="connsiteY90" fmla="*/ 34766 h 147161"/>
                <a:gd name="connsiteX91" fmla="*/ 39053 w 56673"/>
                <a:gd name="connsiteY91" fmla="*/ 35243 h 147161"/>
                <a:gd name="connsiteX92" fmla="*/ 39529 w 56673"/>
                <a:gd name="connsiteY92" fmla="*/ 36671 h 147161"/>
                <a:gd name="connsiteX93" fmla="*/ 42386 w 56673"/>
                <a:gd name="connsiteY93" fmla="*/ 38576 h 147161"/>
                <a:gd name="connsiteX94" fmla="*/ 44291 w 56673"/>
                <a:gd name="connsiteY94" fmla="*/ 39053 h 147161"/>
                <a:gd name="connsiteX95" fmla="*/ 45244 w 56673"/>
                <a:gd name="connsiteY95" fmla="*/ 30480 h 147161"/>
                <a:gd name="connsiteX96" fmla="*/ 45244 w 56673"/>
                <a:gd name="connsiteY96" fmla="*/ 29528 h 147161"/>
                <a:gd name="connsiteX97" fmla="*/ 45720 w 56673"/>
                <a:gd name="connsiteY97" fmla="*/ 28575 h 147161"/>
                <a:gd name="connsiteX98" fmla="*/ 46673 w 56673"/>
                <a:gd name="connsiteY98" fmla="*/ 28099 h 147161"/>
                <a:gd name="connsiteX99" fmla="*/ 50482 w 56673"/>
                <a:gd name="connsiteY99" fmla="*/ 26194 h 147161"/>
                <a:gd name="connsiteX100" fmla="*/ 52388 w 56673"/>
                <a:gd name="connsiteY100" fmla="*/ 26194 h 147161"/>
                <a:gd name="connsiteX101" fmla="*/ 52864 w 56673"/>
                <a:gd name="connsiteY101" fmla="*/ 24289 h 147161"/>
                <a:gd name="connsiteX102" fmla="*/ 54769 w 56673"/>
                <a:gd name="connsiteY102" fmla="*/ 21431 h 147161"/>
                <a:gd name="connsiteX103" fmla="*/ 56674 w 56673"/>
                <a:gd name="connsiteY103" fmla="*/ 18097 h 1471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</a:cxnLst>
              <a:rect l="l" t="t" r="r" b="b"/>
              <a:pathLst>
                <a:path w="56673" h="147161">
                  <a:moveTo>
                    <a:pt x="55722" y="16193"/>
                  </a:moveTo>
                  <a:lnTo>
                    <a:pt x="55245" y="14764"/>
                  </a:lnTo>
                  <a:lnTo>
                    <a:pt x="55245" y="12859"/>
                  </a:lnTo>
                  <a:lnTo>
                    <a:pt x="56674" y="10954"/>
                  </a:lnTo>
                  <a:lnTo>
                    <a:pt x="55722" y="9049"/>
                  </a:lnTo>
                  <a:lnTo>
                    <a:pt x="54769" y="6668"/>
                  </a:lnTo>
                  <a:lnTo>
                    <a:pt x="54293" y="5715"/>
                  </a:lnTo>
                  <a:lnTo>
                    <a:pt x="54293" y="3810"/>
                  </a:lnTo>
                  <a:lnTo>
                    <a:pt x="54769" y="2381"/>
                  </a:lnTo>
                  <a:lnTo>
                    <a:pt x="55245" y="0"/>
                  </a:lnTo>
                  <a:lnTo>
                    <a:pt x="54293" y="476"/>
                  </a:lnTo>
                  <a:lnTo>
                    <a:pt x="52388" y="2381"/>
                  </a:lnTo>
                  <a:lnTo>
                    <a:pt x="50482" y="3810"/>
                  </a:lnTo>
                  <a:lnTo>
                    <a:pt x="47149" y="5715"/>
                  </a:lnTo>
                  <a:lnTo>
                    <a:pt x="46197" y="7144"/>
                  </a:lnTo>
                  <a:lnTo>
                    <a:pt x="45244" y="6191"/>
                  </a:lnTo>
                  <a:lnTo>
                    <a:pt x="43815" y="6668"/>
                  </a:lnTo>
                  <a:lnTo>
                    <a:pt x="42386" y="11906"/>
                  </a:lnTo>
                  <a:lnTo>
                    <a:pt x="39529" y="13335"/>
                  </a:lnTo>
                  <a:lnTo>
                    <a:pt x="36195" y="13335"/>
                  </a:lnTo>
                  <a:lnTo>
                    <a:pt x="33338" y="12859"/>
                  </a:lnTo>
                  <a:lnTo>
                    <a:pt x="29528" y="12859"/>
                  </a:lnTo>
                  <a:lnTo>
                    <a:pt x="28099" y="17621"/>
                  </a:lnTo>
                  <a:lnTo>
                    <a:pt x="25718" y="22860"/>
                  </a:lnTo>
                  <a:lnTo>
                    <a:pt x="22860" y="30480"/>
                  </a:lnTo>
                  <a:lnTo>
                    <a:pt x="19050" y="46196"/>
                  </a:lnTo>
                  <a:lnTo>
                    <a:pt x="14764" y="57626"/>
                  </a:lnTo>
                  <a:lnTo>
                    <a:pt x="8097" y="68580"/>
                  </a:lnTo>
                  <a:lnTo>
                    <a:pt x="8097" y="69056"/>
                  </a:lnTo>
                  <a:lnTo>
                    <a:pt x="9525" y="70485"/>
                  </a:lnTo>
                  <a:lnTo>
                    <a:pt x="9525" y="71438"/>
                  </a:lnTo>
                  <a:lnTo>
                    <a:pt x="3810" y="77153"/>
                  </a:lnTo>
                  <a:lnTo>
                    <a:pt x="3334" y="80010"/>
                  </a:lnTo>
                  <a:lnTo>
                    <a:pt x="0" y="82868"/>
                  </a:lnTo>
                  <a:lnTo>
                    <a:pt x="2857" y="90964"/>
                  </a:lnTo>
                  <a:lnTo>
                    <a:pt x="5239" y="97155"/>
                  </a:lnTo>
                  <a:lnTo>
                    <a:pt x="8573" y="105728"/>
                  </a:lnTo>
                  <a:lnTo>
                    <a:pt x="9049" y="109061"/>
                  </a:lnTo>
                  <a:lnTo>
                    <a:pt x="9525" y="111443"/>
                  </a:lnTo>
                  <a:lnTo>
                    <a:pt x="14288" y="120491"/>
                  </a:lnTo>
                  <a:lnTo>
                    <a:pt x="16669" y="128588"/>
                  </a:lnTo>
                  <a:lnTo>
                    <a:pt x="18574" y="134779"/>
                  </a:lnTo>
                  <a:lnTo>
                    <a:pt x="21431" y="143828"/>
                  </a:lnTo>
                  <a:lnTo>
                    <a:pt x="22384" y="147161"/>
                  </a:lnTo>
                  <a:lnTo>
                    <a:pt x="24765" y="144304"/>
                  </a:lnTo>
                  <a:lnTo>
                    <a:pt x="26670" y="135731"/>
                  </a:lnTo>
                  <a:lnTo>
                    <a:pt x="27623" y="131445"/>
                  </a:lnTo>
                  <a:lnTo>
                    <a:pt x="28099" y="128588"/>
                  </a:lnTo>
                  <a:lnTo>
                    <a:pt x="30480" y="122396"/>
                  </a:lnTo>
                  <a:lnTo>
                    <a:pt x="30004" y="120491"/>
                  </a:lnTo>
                  <a:lnTo>
                    <a:pt x="30956" y="113347"/>
                  </a:lnTo>
                  <a:lnTo>
                    <a:pt x="30480" y="112395"/>
                  </a:lnTo>
                  <a:lnTo>
                    <a:pt x="31432" y="108585"/>
                  </a:lnTo>
                  <a:lnTo>
                    <a:pt x="33814" y="102870"/>
                  </a:lnTo>
                  <a:lnTo>
                    <a:pt x="35719" y="98108"/>
                  </a:lnTo>
                  <a:lnTo>
                    <a:pt x="36672" y="96203"/>
                  </a:lnTo>
                  <a:lnTo>
                    <a:pt x="38576" y="91440"/>
                  </a:lnTo>
                  <a:lnTo>
                    <a:pt x="40481" y="85725"/>
                  </a:lnTo>
                  <a:lnTo>
                    <a:pt x="39529" y="82868"/>
                  </a:lnTo>
                  <a:lnTo>
                    <a:pt x="39529" y="82391"/>
                  </a:lnTo>
                  <a:lnTo>
                    <a:pt x="40005" y="78581"/>
                  </a:lnTo>
                  <a:lnTo>
                    <a:pt x="40005" y="78581"/>
                  </a:lnTo>
                  <a:lnTo>
                    <a:pt x="40957" y="72866"/>
                  </a:lnTo>
                  <a:lnTo>
                    <a:pt x="39529" y="72866"/>
                  </a:lnTo>
                  <a:lnTo>
                    <a:pt x="35243" y="75247"/>
                  </a:lnTo>
                  <a:lnTo>
                    <a:pt x="29051" y="77153"/>
                  </a:lnTo>
                  <a:lnTo>
                    <a:pt x="22384" y="77629"/>
                  </a:lnTo>
                  <a:lnTo>
                    <a:pt x="21431" y="77153"/>
                  </a:lnTo>
                  <a:lnTo>
                    <a:pt x="21431" y="76200"/>
                  </a:lnTo>
                  <a:lnTo>
                    <a:pt x="23336" y="70961"/>
                  </a:lnTo>
                  <a:lnTo>
                    <a:pt x="23813" y="68580"/>
                  </a:lnTo>
                  <a:lnTo>
                    <a:pt x="26670" y="65722"/>
                  </a:lnTo>
                  <a:lnTo>
                    <a:pt x="30956" y="63341"/>
                  </a:lnTo>
                  <a:lnTo>
                    <a:pt x="32385" y="62865"/>
                  </a:lnTo>
                  <a:lnTo>
                    <a:pt x="32385" y="61913"/>
                  </a:lnTo>
                  <a:lnTo>
                    <a:pt x="30004" y="60484"/>
                  </a:lnTo>
                  <a:lnTo>
                    <a:pt x="27623" y="59531"/>
                  </a:lnTo>
                  <a:lnTo>
                    <a:pt x="25241" y="60484"/>
                  </a:lnTo>
                  <a:lnTo>
                    <a:pt x="24289" y="60008"/>
                  </a:lnTo>
                  <a:lnTo>
                    <a:pt x="24289" y="59531"/>
                  </a:lnTo>
                  <a:lnTo>
                    <a:pt x="24765" y="58579"/>
                  </a:lnTo>
                  <a:lnTo>
                    <a:pt x="25241" y="56674"/>
                  </a:lnTo>
                  <a:lnTo>
                    <a:pt x="24765" y="53816"/>
                  </a:lnTo>
                  <a:lnTo>
                    <a:pt x="24765" y="50483"/>
                  </a:lnTo>
                  <a:lnTo>
                    <a:pt x="24289" y="47625"/>
                  </a:lnTo>
                  <a:lnTo>
                    <a:pt x="25718" y="43339"/>
                  </a:lnTo>
                  <a:lnTo>
                    <a:pt x="26194" y="40958"/>
                  </a:lnTo>
                  <a:lnTo>
                    <a:pt x="28099" y="36195"/>
                  </a:lnTo>
                  <a:lnTo>
                    <a:pt x="32385" y="33814"/>
                  </a:lnTo>
                  <a:lnTo>
                    <a:pt x="36195" y="34290"/>
                  </a:lnTo>
                  <a:lnTo>
                    <a:pt x="38100" y="34766"/>
                  </a:lnTo>
                  <a:lnTo>
                    <a:pt x="39053" y="35243"/>
                  </a:lnTo>
                  <a:lnTo>
                    <a:pt x="39529" y="36671"/>
                  </a:lnTo>
                  <a:lnTo>
                    <a:pt x="42386" y="38576"/>
                  </a:lnTo>
                  <a:lnTo>
                    <a:pt x="44291" y="39053"/>
                  </a:lnTo>
                  <a:lnTo>
                    <a:pt x="45244" y="30480"/>
                  </a:lnTo>
                  <a:lnTo>
                    <a:pt x="45244" y="29528"/>
                  </a:lnTo>
                  <a:lnTo>
                    <a:pt x="45720" y="28575"/>
                  </a:lnTo>
                  <a:lnTo>
                    <a:pt x="46673" y="28099"/>
                  </a:lnTo>
                  <a:lnTo>
                    <a:pt x="50482" y="26194"/>
                  </a:lnTo>
                  <a:lnTo>
                    <a:pt x="52388" y="26194"/>
                  </a:lnTo>
                  <a:lnTo>
                    <a:pt x="52864" y="24289"/>
                  </a:lnTo>
                  <a:lnTo>
                    <a:pt x="54769" y="21431"/>
                  </a:lnTo>
                  <a:lnTo>
                    <a:pt x="56674" y="18097"/>
                  </a:lnTo>
                  <a:close/>
                </a:path>
              </a:pathLst>
            </a:custGeom>
            <a:grpFill/>
            <a:ln w="3175" cap="flat">
              <a:solidFill>
                <a:schemeClr val="bg1">
                  <a:lumMod val="75000"/>
                </a:scheme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" name="Freeform: Shape 385">
              <a:extLst>
                <a:ext uri="{FF2B5EF4-FFF2-40B4-BE49-F238E27FC236}">
                  <a16:creationId xmlns:a16="http://schemas.microsoft.com/office/drawing/2014/main" id="{2A2B0D1B-79A5-3E85-C8A0-9A9E68CFEEE3}"/>
                </a:ext>
              </a:extLst>
            </p:cNvPr>
            <p:cNvSpPr/>
            <p:nvPr/>
          </p:nvSpPr>
          <p:spPr>
            <a:xfrm>
              <a:off x="5366385" y="2217895"/>
              <a:ext cx="150018" cy="176688"/>
            </a:xfrm>
            <a:custGeom>
              <a:avLst/>
              <a:gdLst>
                <a:gd name="connsiteX0" fmla="*/ 147638 w 150018"/>
                <a:gd name="connsiteY0" fmla="*/ 104775 h 176688"/>
                <a:gd name="connsiteX1" fmla="*/ 146685 w 150018"/>
                <a:gd name="connsiteY1" fmla="*/ 101441 h 176688"/>
                <a:gd name="connsiteX2" fmla="*/ 144780 w 150018"/>
                <a:gd name="connsiteY2" fmla="*/ 95250 h 176688"/>
                <a:gd name="connsiteX3" fmla="*/ 144303 w 150018"/>
                <a:gd name="connsiteY3" fmla="*/ 92392 h 176688"/>
                <a:gd name="connsiteX4" fmla="*/ 145256 w 150018"/>
                <a:gd name="connsiteY4" fmla="*/ 91440 h 176688"/>
                <a:gd name="connsiteX5" fmla="*/ 144780 w 150018"/>
                <a:gd name="connsiteY5" fmla="*/ 88106 h 176688"/>
                <a:gd name="connsiteX6" fmla="*/ 145256 w 150018"/>
                <a:gd name="connsiteY6" fmla="*/ 86201 h 176688"/>
                <a:gd name="connsiteX7" fmla="*/ 144780 w 150018"/>
                <a:gd name="connsiteY7" fmla="*/ 82391 h 176688"/>
                <a:gd name="connsiteX8" fmla="*/ 142875 w 150018"/>
                <a:gd name="connsiteY8" fmla="*/ 79534 h 176688"/>
                <a:gd name="connsiteX9" fmla="*/ 141922 w 150018"/>
                <a:gd name="connsiteY9" fmla="*/ 74771 h 176688"/>
                <a:gd name="connsiteX10" fmla="*/ 140494 w 150018"/>
                <a:gd name="connsiteY10" fmla="*/ 70485 h 176688"/>
                <a:gd name="connsiteX11" fmla="*/ 138589 w 150018"/>
                <a:gd name="connsiteY11" fmla="*/ 68580 h 176688"/>
                <a:gd name="connsiteX12" fmla="*/ 137636 w 150018"/>
                <a:gd name="connsiteY12" fmla="*/ 65722 h 176688"/>
                <a:gd name="connsiteX13" fmla="*/ 137636 w 150018"/>
                <a:gd name="connsiteY13" fmla="*/ 63817 h 176688"/>
                <a:gd name="connsiteX14" fmla="*/ 139065 w 150018"/>
                <a:gd name="connsiteY14" fmla="*/ 62865 h 176688"/>
                <a:gd name="connsiteX15" fmla="*/ 141446 w 150018"/>
                <a:gd name="connsiteY15" fmla="*/ 63341 h 176688"/>
                <a:gd name="connsiteX16" fmla="*/ 143827 w 150018"/>
                <a:gd name="connsiteY16" fmla="*/ 62865 h 176688"/>
                <a:gd name="connsiteX17" fmla="*/ 143351 w 150018"/>
                <a:gd name="connsiteY17" fmla="*/ 60960 h 176688"/>
                <a:gd name="connsiteX18" fmla="*/ 141922 w 150018"/>
                <a:gd name="connsiteY18" fmla="*/ 59531 h 176688"/>
                <a:gd name="connsiteX19" fmla="*/ 139065 w 150018"/>
                <a:gd name="connsiteY19" fmla="*/ 59055 h 176688"/>
                <a:gd name="connsiteX20" fmla="*/ 137160 w 150018"/>
                <a:gd name="connsiteY20" fmla="*/ 60007 h 176688"/>
                <a:gd name="connsiteX21" fmla="*/ 135731 w 150018"/>
                <a:gd name="connsiteY21" fmla="*/ 60960 h 176688"/>
                <a:gd name="connsiteX22" fmla="*/ 134302 w 150018"/>
                <a:gd name="connsiteY22" fmla="*/ 60960 h 176688"/>
                <a:gd name="connsiteX23" fmla="*/ 130492 w 150018"/>
                <a:gd name="connsiteY23" fmla="*/ 61436 h 176688"/>
                <a:gd name="connsiteX24" fmla="*/ 127159 w 150018"/>
                <a:gd name="connsiteY24" fmla="*/ 61436 h 176688"/>
                <a:gd name="connsiteX25" fmla="*/ 126682 w 150018"/>
                <a:gd name="connsiteY25" fmla="*/ 60007 h 176688"/>
                <a:gd name="connsiteX26" fmla="*/ 127159 w 150018"/>
                <a:gd name="connsiteY26" fmla="*/ 56197 h 176688"/>
                <a:gd name="connsiteX27" fmla="*/ 126206 w 150018"/>
                <a:gd name="connsiteY27" fmla="*/ 55245 h 176688"/>
                <a:gd name="connsiteX28" fmla="*/ 122872 w 150018"/>
                <a:gd name="connsiteY28" fmla="*/ 54769 h 176688"/>
                <a:gd name="connsiteX29" fmla="*/ 121444 w 150018"/>
                <a:gd name="connsiteY29" fmla="*/ 53816 h 176688"/>
                <a:gd name="connsiteX30" fmla="*/ 119539 w 150018"/>
                <a:gd name="connsiteY30" fmla="*/ 51435 h 176688"/>
                <a:gd name="connsiteX31" fmla="*/ 119063 w 150018"/>
                <a:gd name="connsiteY31" fmla="*/ 50482 h 176688"/>
                <a:gd name="connsiteX32" fmla="*/ 118586 w 150018"/>
                <a:gd name="connsiteY32" fmla="*/ 49054 h 176688"/>
                <a:gd name="connsiteX33" fmla="*/ 116681 w 150018"/>
                <a:gd name="connsiteY33" fmla="*/ 47149 h 176688"/>
                <a:gd name="connsiteX34" fmla="*/ 114300 w 150018"/>
                <a:gd name="connsiteY34" fmla="*/ 45720 h 176688"/>
                <a:gd name="connsiteX35" fmla="*/ 112871 w 150018"/>
                <a:gd name="connsiteY35" fmla="*/ 45720 h 176688"/>
                <a:gd name="connsiteX36" fmla="*/ 110014 w 150018"/>
                <a:gd name="connsiteY36" fmla="*/ 48101 h 176688"/>
                <a:gd name="connsiteX37" fmla="*/ 107632 w 150018"/>
                <a:gd name="connsiteY37" fmla="*/ 50482 h 176688"/>
                <a:gd name="connsiteX38" fmla="*/ 108585 w 150018"/>
                <a:gd name="connsiteY38" fmla="*/ 51911 h 176688"/>
                <a:gd name="connsiteX39" fmla="*/ 109538 w 150018"/>
                <a:gd name="connsiteY39" fmla="*/ 53340 h 176688"/>
                <a:gd name="connsiteX40" fmla="*/ 108109 w 150018"/>
                <a:gd name="connsiteY40" fmla="*/ 54292 h 176688"/>
                <a:gd name="connsiteX41" fmla="*/ 104298 w 150018"/>
                <a:gd name="connsiteY41" fmla="*/ 57150 h 176688"/>
                <a:gd name="connsiteX42" fmla="*/ 103822 w 150018"/>
                <a:gd name="connsiteY42" fmla="*/ 58102 h 176688"/>
                <a:gd name="connsiteX43" fmla="*/ 102870 w 150018"/>
                <a:gd name="connsiteY43" fmla="*/ 58579 h 176688"/>
                <a:gd name="connsiteX44" fmla="*/ 100965 w 150018"/>
                <a:gd name="connsiteY44" fmla="*/ 57626 h 176688"/>
                <a:gd name="connsiteX45" fmla="*/ 96202 w 150018"/>
                <a:gd name="connsiteY45" fmla="*/ 57626 h 176688"/>
                <a:gd name="connsiteX46" fmla="*/ 94297 w 150018"/>
                <a:gd name="connsiteY46" fmla="*/ 57150 h 176688"/>
                <a:gd name="connsiteX47" fmla="*/ 91916 w 150018"/>
                <a:gd name="connsiteY47" fmla="*/ 55245 h 176688"/>
                <a:gd name="connsiteX48" fmla="*/ 85725 w 150018"/>
                <a:gd name="connsiteY48" fmla="*/ 53816 h 176688"/>
                <a:gd name="connsiteX49" fmla="*/ 84772 w 150018"/>
                <a:gd name="connsiteY49" fmla="*/ 50482 h 176688"/>
                <a:gd name="connsiteX50" fmla="*/ 83820 w 150018"/>
                <a:gd name="connsiteY50" fmla="*/ 50006 h 176688"/>
                <a:gd name="connsiteX51" fmla="*/ 77152 w 150018"/>
                <a:gd name="connsiteY51" fmla="*/ 44291 h 176688"/>
                <a:gd name="connsiteX52" fmla="*/ 76200 w 150018"/>
                <a:gd name="connsiteY52" fmla="*/ 42386 h 176688"/>
                <a:gd name="connsiteX53" fmla="*/ 77152 w 150018"/>
                <a:gd name="connsiteY53" fmla="*/ 41434 h 176688"/>
                <a:gd name="connsiteX54" fmla="*/ 79534 w 150018"/>
                <a:gd name="connsiteY54" fmla="*/ 40005 h 176688"/>
                <a:gd name="connsiteX55" fmla="*/ 88106 w 150018"/>
                <a:gd name="connsiteY55" fmla="*/ 37147 h 176688"/>
                <a:gd name="connsiteX56" fmla="*/ 89535 w 150018"/>
                <a:gd name="connsiteY56" fmla="*/ 36195 h 176688"/>
                <a:gd name="connsiteX57" fmla="*/ 90011 w 150018"/>
                <a:gd name="connsiteY57" fmla="*/ 35242 h 176688"/>
                <a:gd name="connsiteX58" fmla="*/ 87630 w 150018"/>
                <a:gd name="connsiteY58" fmla="*/ 34290 h 176688"/>
                <a:gd name="connsiteX59" fmla="*/ 85248 w 150018"/>
                <a:gd name="connsiteY59" fmla="*/ 32861 h 176688"/>
                <a:gd name="connsiteX60" fmla="*/ 84296 w 150018"/>
                <a:gd name="connsiteY60" fmla="*/ 31909 h 176688"/>
                <a:gd name="connsiteX61" fmla="*/ 84296 w 150018"/>
                <a:gd name="connsiteY61" fmla="*/ 31432 h 176688"/>
                <a:gd name="connsiteX62" fmla="*/ 85725 w 150018"/>
                <a:gd name="connsiteY62" fmla="*/ 30480 h 176688"/>
                <a:gd name="connsiteX63" fmla="*/ 88106 w 150018"/>
                <a:gd name="connsiteY63" fmla="*/ 30480 h 176688"/>
                <a:gd name="connsiteX64" fmla="*/ 90011 w 150018"/>
                <a:gd name="connsiteY64" fmla="*/ 30956 h 176688"/>
                <a:gd name="connsiteX65" fmla="*/ 91440 w 150018"/>
                <a:gd name="connsiteY65" fmla="*/ 30004 h 176688"/>
                <a:gd name="connsiteX66" fmla="*/ 94297 w 150018"/>
                <a:gd name="connsiteY66" fmla="*/ 29051 h 176688"/>
                <a:gd name="connsiteX67" fmla="*/ 96202 w 150018"/>
                <a:gd name="connsiteY67" fmla="*/ 28099 h 176688"/>
                <a:gd name="connsiteX68" fmla="*/ 97631 w 150018"/>
                <a:gd name="connsiteY68" fmla="*/ 25241 h 176688"/>
                <a:gd name="connsiteX69" fmla="*/ 99536 w 150018"/>
                <a:gd name="connsiteY69" fmla="*/ 22860 h 176688"/>
                <a:gd name="connsiteX70" fmla="*/ 99536 w 150018"/>
                <a:gd name="connsiteY70" fmla="*/ 21431 h 176688"/>
                <a:gd name="connsiteX71" fmla="*/ 100965 w 150018"/>
                <a:gd name="connsiteY71" fmla="*/ 16669 h 176688"/>
                <a:gd name="connsiteX72" fmla="*/ 101917 w 150018"/>
                <a:gd name="connsiteY72" fmla="*/ 15716 h 176688"/>
                <a:gd name="connsiteX73" fmla="*/ 107156 w 150018"/>
                <a:gd name="connsiteY73" fmla="*/ 12859 h 176688"/>
                <a:gd name="connsiteX74" fmla="*/ 108585 w 150018"/>
                <a:gd name="connsiteY74" fmla="*/ 10954 h 176688"/>
                <a:gd name="connsiteX75" fmla="*/ 112395 w 150018"/>
                <a:gd name="connsiteY75" fmla="*/ 9049 h 176688"/>
                <a:gd name="connsiteX76" fmla="*/ 115728 w 150018"/>
                <a:gd name="connsiteY76" fmla="*/ 6191 h 176688"/>
                <a:gd name="connsiteX77" fmla="*/ 112395 w 150018"/>
                <a:gd name="connsiteY77" fmla="*/ 4763 h 176688"/>
                <a:gd name="connsiteX78" fmla="*/ 109061 w 150018"/>
                <a:gd name="connsiteY78" fmla="*/ 2857 h 176688"/>
                <a:gd name="connsiteX79" fmla="*/ 105727 w 150018"/>
                <a:gd name="connsiteY79" fmla="*/ 476 h 176688"/>
                <a:gd name="connsiteX80" fmla="*/ 103822 w 150018"/>
                <a:gd name="connsiteY80" fmla="*/ 0 h 176688"/>
                <a:gd name="connsiteX81" fmla="*/ 101917 w 150018"/>
                <a:gd name="connsiteY81" fmla="*/ 476 h 176688"/>
                <a:gd name="connsiteX82" fmla="*/ 104298 w 150018"/>
                <a:gd name="connsiteY82" fmla="*/ 3334 h 176688"/>
                <a:gd name="connsiteX83" fmla="*/ 99060 w 150018"/>
                <a:gd name="connsiteY83" fmla="*/ 4286 h 176688"/>
                <a:gd name="connsiteX84" fmla="*/ 97155 w 150018"/>
                <a:gd name="connsiteY84" fmla="*/ 5715 h 176688"/>
                <a:gd name="connsiteX85" fmla="*/ 96678 w 150018"/>
                <a:gd name="connsiteY85" fmla="*/ 8096 h 176688"/>
                <a:gd name="connsiteX86" fmla="*/ 97631 w 150018"/>
                <a:gd name="connsiteY86" fmla="*/ 10477 h 176688"/>
                <a:gd name="connsiteX87" fmla="*/ 98107 w 150018"/>
                <a:gd name="connsiteY87" fmla="*/ 12859 h 176688"/>
                <a:gd name="connsiteX88" fmla="*/ 98107 w 150018"/>
                <a:gd name="connsiteY88" fmla="*/ 14764 h 176688"/>
                <a:gd name="connsiteX89" fmla="*/ 94297 w 150018"/>
                <a:gd name="connsiteY89" fmla="*/ 17145 h 176688"/>
                <a:gd name="connsiteX90" fmla="*/ 91916 w 150018"/>
                <a:gd name="connsiteY90" fmla="*/ 18097 h 176688"/>
                <a:gd name="connsiteX91" fmla="*/ 94297 w 150018"/>
                <a:gd name="connsiteY91" fmla="*/ 15716 h 176688"/>
                <a:gd name="connsiteX92" fmla="*/ 92869 w 150018"/>
                <a:gd name="connsiteY92" fmla="*/ 14288 h 176688"/>
                <a:gd name="connsiteX93" fmla="*/ 94297 w 150018"/>
                <a:gd name="connsiteY93" fmla="*/ 12859 h 176688"/>
                <a:gd name="connsiteX94" fmla="*/ 95250 w 150018"/>
                <a:gd name="connsiteY94" fmla="*/ 10954 h 176688"/>
                <a:gd name="connsiteX95" fmla="*/ 94773 w 150018"/>
                <a:gd name="connsiteY95" fmla="*/ 8572 h 176688"/>
                <a:gd name="connsiteX96" fmla="*/ 93345 w 150018"/>
                <a:gd name="connsiteY96" fmla="*/ 7144 h 176688"/>
                <a:gd name="connsiteX97" fmla="*/ 92869 w 150018"/>
                <a:gd name="connsiteY97" fmla="*/ 5239 h 176688"/>
                <a:gd name="connsiteX98" fmla="*/ 91440 w 150018"/>
                <a:gd name="connsiteY98" fmla="*/ 4763 h 176688"/>
                <a:gd name="connsiteX99" fmla="*/ 88106 w 150018"/>
                <a:gd name="connsiteY99" fmla="*/ 5239 h 176688"/>
                <a:gd name="connsiteX100" fmla="*/ 88582 w 150018"/>
                <a:gd name="connsiteY100" fmla="*/ 8096 h 176688"/>
                <a:gd name="connsiteX101" fmla="*/ 86677 w 150018"/>
                <a:gd name="connsiteY101" fmla="*/ 7620 h 176688"/>
                <a:gd name="connsiteX102" fmla="*/ 81439 w 150018"/>
                <a:gd name="connsiteY102" fmla="*/ 8096 h 176688"/>
                <a:gd name="connsiteX103" fmla="*/ 80010 w 150018"/>
                <a:gd name="connsiteY103" fmla="*/ 8096 h 176688"/>
                <a:gd name="connsiteX104" fmla="*/ 75723 w 150018"/>
                <a:gd name="connsiteY104" fmla="*/ 10001 h 176688"/>
                <a:gd name="connsiteX105" fmla="*/ 70961 w 150018"/>
                <a:gd name="connsiteY105" fmla="*/ 10477 h 176688"/>
                <a:gd name="connsiteX106" fmla="*/ 70009 w 150018"/>
                <a:gd name="connsiteY106" fmla="*/ 12382 h 176688"/>
                <a:gd name="connsiteX107" fmla="*/ 69056 w 150018"/>
                <a:gd name="connsiteY107" fmla="*/ 14764 h 176688"/>
                <a:gd name="connsiteX108" fmla="*/ 66675 w 150018"/>
                <a:gd name="connsiteY108" fmla="*/ 16669 h 176688"/>
                <a:gd name="connsiteX109" fmla="*/ 66198 w 150018"/>
                <a:gd name="connsiteY109" fmla="*/ 19050 h 176688"/>
                <a:gd name="connsiteX110" fmla="*/ 67151 w 150018"/>
                <a:gd name="connsiteY110" fmla="*/ 22384 h 176688"/>
                <a:gd name="connsiteX111" fmla="*/ 63817 w 150018"/>
                <a:gd name="connsiteY111" fmla="*/ 25241 h 176688"/>
                <a:gd name="connsiteX112" fmla="*/ 61913 w 150018"/>
                <a:gd name="connsiteY112" fmla="*/ 26194 h 176688"/>
                <a:gd name="connsiteX113" fmla="*/ 61436 w 150018"/>
                <a:gd name="connsiteY113" fmla="*/ 27622 h 176688"/>
                <a:gd name="connsiteX114" fmla="*/ 57626 w 150018"/>
                <a:gd name="connsiteY114" fmla="*/ 28575 h 176688"/>
                <a:gd name="connsiteX115" fmla="*/ 55245 w 150018"/>
                <a:gd name="connsiteY115" fmla="*/ 30004 h 176688"/>
                <a:gd name="connsiteX116" fmla="*/ 53816 w 150018"/>
                <a:gd name="connsiteY116" fmla="*/ 32385 h 176688"/>
                <a:gd name="connsiteX117" fmla="*/ 64294 w 150018"/>
                <a:gd name="connsiteY117" fmla="*/ 35719 h 176688"/>
                <a:gd name="connsiteX118" fmla="*/ 75247 w 150018"/>
                <a:gd name="connsiteY118" fmla="*/ 34290 h 176688"/>
                <a:gd name="connsiteX119" fmla="*/ 73342 w 150018"/>
                <a:gd name="connsiteY119" fmla="*/ 37147 h 176688"/>
                <a:gd name="connsiteX120" fmla="*/ 71914 w 150018"/>
                <a:gd name="connsiteY120" fmla="*/ 40481 h 176688"/>
                <a:gd name="connsiteX121" fmla="*/ 70009 w 150018"/>
                <a:gd name="connsiteY121" fmla="*/ 41434 h 176688"/>
                <a:gd name="connsiteX122" fmla="*/ 65722 w 150018"/>
                <a:gd name="connsiteY122" fmla="*/ 42386 h 176688"/>
                <a:gd name="connsiteX123" fmla="*/ 63817 w 150018"/>
                <a:gd name="connsiteY123" fmla="*/ 43339 h 176688"/>
                <a:gd name="connsiteX124" fmla="*/ 60960 w 150018"/>
                <a:gd name="connsiteY124" fmla="*/ 45244 h 176688"/>
                <a:gd name="connsiteX125" fmla="*/ 58578 w 150018"/>
                <a:gd name="connsiteY125" fmla="*/ 48101 h 176688"/>
                <a:gd name="connsiteX126" fmla="*/ 60484 w 150018"/>
                <a:gd name="connsiteY126" fmla="*/ 50006 h 176688"/>
                <a:gd name="connsiteX127" fmla="*/ 61436 w 150018"/>
                <a:gd name="connsiteY127" fmla="*/ 52864 h 176688"/>
                <a:gd name="connsiteX128" fmla="*/ 60007 w 150018"/>
                <a:gd name="connsiteY128" fmla="*/ 53340 h 176688"/>
                <a:gd name="connsiteX129" fmla="*/ 54769 w 150018"/>
                <a:gd name="connsiteY129" fmla="*/ 51911 h 176688"/>
                <a:gd name="connsiteX130" fmla="*/ 46196 w 150018"/>
                <a:gd name="connsiteY130" fmla="*/ 50959 h 176688"/>
                <a:gd name="connsiteX131" fmla="*/ 45244 w 150018"/>
                <a:gd name="connsiteY131" fmla="*/ 51435 h 176688"/>
                <a:gd name="connsiteX132" fmla="*/ 42863 w 150018"/>
                <a:gd name="connsiteY132" fmla="*/ 53816 h 176688"/>
                <a:gd name="connsiteX133" fmla="*/ 41434 w 150018"/>
                <a:gd name="connsiteY133" fmla="*/ 54769 h 176688"/>
                <a:gd name="connsiteX134" fmla="*/ 35719 w 150018"/>
                <a:gd name="connsiteY134" fmla="*/ 50482 h 176688"/>
                <a:gd name="connsiteX135" fmla="*/ 27146 w 150018"/>
                <a:gd name="connsiteY135" fmla="*/ 50006 h 176688"/>
                <a:gd name="connsiteX136" fmla="*/ 21907 w 150018"/>
                <a:gd name="connsiteY136" fmla="*/ 50482 h 176688"/>
                <a:gd name="connsiteX137" fmla="*/ 18097 w 150018"/>
                <a:gd name="connsiteY137" fmla="*/ 51911 h 176688"/>
                <a:gd name="connsiteX138" fmla="*/ 14288 w 150018"/>
                <a:gd name="connsiteY138" fmla="*/ 51911 h 176688"/>
                <a:gd name="connsiteX139" fmla="*/ 12382 w 150018"/>
                <a:gd name="connsiteY139" fmla="*/ 51435 h 176688"/>
                <a:gd name="connsiteX140" fmla="*/ 10477 w 150018"/>
                <a:gd name="connsiteY140" fmla="*/ 52388 h 176688"/>
                <a:gd name="connsiteX141" fmla="*/ 9525 w 150018"/>
                <a:gd name="connsiteY141" fmla="*/ 54292 h 176688"/>
                <a:gd name="connsiteX142" fmla="*/ 9525 w 150018"/>
                <a:gd name="connsiteY142" fmla="*/ 57150 h 176688"/>
                <a:gd name="connsiteX143" fmla="*/ 13335 w 150018"/>
                <a:gd name="connsiteY143" fmla="*/ 55721 h 176688"/>
                <a:gd name="connsiteX144" fmla="*/ 14288 w 150018"/>
                <a:gd name="connsiteY144" fmla="*/ 57626 h 176688"/>
                <a:gd name="connsiteX145" fmla="*/ 14764 w 150018"/>
                <a:gd name="connsiteY145" fmla="*/ 60484 h 176688"/>
                <a:gd name="connsiteX146" fmla="*/ 17621 w 150018"/>
                <a:gd name="connsiteY146" fmla="*/ 59531 h 176688"/>
                <a:gd name="connsiteX147" fmla="*/ 18097 w 150018"/>
                <a:gd name="connsiteY147" fmla="*/ 61913 h 176688"/>
                <a:gd name="connsiteX148" fmla="*/ 17621 w 150018"/>
                <a:gd name="connsiteY148" fmla="*/ 63817 h 176688"/>
                <a:gd name="connsiteX149" fmla="*/ 16192 w 150018"/>
                <a:gd name="connsiteY149" fmla="*/ 66675 h 176688"/>
                <a:gd name="connsiteX150" fmla="*/ 15716 w 150018"/>
                <a:gd name="connsiteY150" fmla="*/ 70009 h 176688"/>
                <a:gd name="connsiteX151" fmla="*/ 21431 w 150018"/>
                <a:gd name="connsiteY151" fmla="*/ 68580 h 176688"/>
                <a:gd name="connsiteX152" fmla="*/ 27146 w 150018"/>
                <a:gd name="connsiteY152" fmla="*/ 69056 h 176688"/>
                <a:gd name="connsiteX153" fmla="*/ 26670 w 150018"/>
                <a:gd name="connsiteY153" fmla="*/ 70961 h 176688"/>
                <a:gd name="connsiteX154" fmla="*/ 27146 w 150018"/>
                <a:gd name="connsiteY154" fmla="*/ 72390 h 176688"/>
                <a:gd name="connsiteX155" fmla="*/ 21431 w 150018"/>
                <a:gd name="connsiteY155" fmla="*/ 73342 h 176688"/>
                <a:gd name="connsiteX156" fmla="*/ 16192 w 150018"/>
                <a:gd name="connsiteY156" fmla="*/ 75724 h 176688"/>
                <a:gd name="connsiteX157" fmla="*/ 15716 w 150018"/>
                <a:gd name="connsiteY157" fmla="*/ 77152 h 176688"/>
                <a:gd name="connsiteX158" fmla="*/ 15716 w 150018"/>
                <a:gd name="connsiteY158" fmla="*/ 79057 h 176688"/>
                <a:gd name="connsiteX159" fmla="*/ 17621 w 150018"/>
                <a:gd name="connsiteY159" fmla="*/ 80010 h 176688"/>
                <a:gd name="connsiteX160" fmla="*/ 22384 w 150018"/>
                <a:gd name="connsiteY160" fmla="*/ 81439 h 176688"/>
                <a:gd name="connsiteX161" fmla="*/ 17145 w 150018"/>
                <a:gd name="connsiteY161" fmla="*/ 81915 h 176688"/>
                <a:gd name="connsiteX162" fmla="*/ 12859 w 150018"/>
                <a:gd name="connsiteY162" fmla="*/ 83344 h 176688"/>
                <a:gd name="connsiteX163" fmla="*/ 10953 w 150018"/>
                <a:gd name="connsiteY163" fmla="*/ 82867 h 176688"/>
                <a:gd name="connsiteX164" fmla="*/ 9048 w 150018"/>
                <a:gd name="connsiteY164" fmla="*/ 83820 h 176688"/>
                <a:gd name="connsiteX165" fmla="*/ 9525 w 150018"/>
                <a:gd name="connsiteY165" fmla="*/ 85725 h 176688"/>
                <a:gd name="connsiteX166" fmla="*/ 11430 w 150018"/>
                <a:gd name="connsiteY166" fmla="*/ 87154 h 176688"/>
                <a:gd name="connsiteX167" fmla="*/ 10001 w 150018"/>
                <a:gd name="connsiteY167" fmla="*/ 88582 h 176688"/>
                <a:gd name="connsiteX168" fmla="*/ 10001 w 150018"/>
                <a:gd name="connsiteY168" fmla="*/ 90011 h 176688"/>
                <a:gd name="connsiteX169" fmla="*/ 12859 w 150018"/>
                <a:gd name="connsiteY169" fmla="*/ 90964 h 176688"/>
                <a:gd name="connsiteX170" fmla="*/ 16192 w 150018"/>
                <a:gd name="connsiteY170" fmla="*/ 90488 h 176688"/>
                <a:gd name="connsiteX171" fmla="*/ 19526 w 150018"/>
                <a:gd name="connsiteY171" fmla="*/ 90964 h 176688"/>
                <a:gd name="connsiteX172" fmla="*/ 16669 w 150018"/>
                <a:gd name="connsiteY172" fmla="*/ 93345 h 176688"/>
                <a:gd name="connsiteX173" fmla="*/ 18573 w 150018"/>
                <a:gd name="connsiteY173" fmla="*/ 94297 h 176688"/>
                <a:gd name="connsiteX174" fmla="*/ 20478 w 150018"/>
                <a:gd name="connsiteY174" fmla="*/ 94297 h 176688"/>
                <a:gd name="connsiteX175" fmla="*/ 22860 w 150018"/>
                <a:gd name="connsiteY175" fmla="*/ 93345 h 176688"/>
                <a:gd name="connsiteX176" fmla="*/ 25241 w 150018"/>
                <a:gd name="connsiteY176" fmla="*/ 93345 h 176688"/>
                <a:gd name="connsiteX177" fmla="*/ 26194 w 150018"/>
                <a:gd name="connsiteY177" fmla="*/ 93821 h 176688"/>
                <a:gd name="connsiteX178" fmla="*/ 26670 w 150018"/>
                <a:gd name="connsiteY178" fmla="*/ 96202 h 176688"/>
                <a:gd name="connsiteX179" fmla="*/ 27622 w 150018"/>
                <a:gd name="connsiteY179" fmla="*/ 97155 h 176688"/>
                <a:gd name="connsiteX180" fmla="*/ 29051 w 150018"/>
                <a:gd name="connsiteY180" fmla="*/ 97631 h 176688"/>
                <a:gd name="connsiteX181" fmla="*/ 30480 w 150018"/>
                <a:gd name="connsiteY181" fmla="*/ 97631 h 176688"/>
                <a:gd name="connsiteX182" fmla="*/ 41910 w 150018"/>
                <a:gd name="connsiteY182" fmla="*/ 96679 h 176688"/>
                <a:gd name="connsiteX183" fmla="*/ 45720 w 150018"/>
                <a:gd name="connsiteY183" fmla="*/ 97155 h 176688"/>
                <a:gd name="connsiteX184" fmla="*/ 49053 w 150018"/>
                <a:gd name="connsiteY184" fmla="*/ 98584 h 176688"/>
                <a:gd name="connsiteX185" fmla="*/ 46672 w 150018"/>
                <a:gd name="connsiteY185" fmla="*/ 100489 h 176688"/>
                <a:gd name="connsiteX186" fmla="*/ 45720 w 150018"/>
                <a:gd name="connsiteY186" fmla="*/ 100965 h 176688"/>
                <a:gd name="connsiteX187" fmla="*/ 44767 w 150018"/>
                <a:gd name="connsiteY187" fmla="*/ 100965 h 176688"/>
                <a:gd name="connsiteX188" fmla="*/ 42386 w 150018"/>
                <a:gd name="connsiteY188" fmla="*/ 101917 h 176688"/>
                <a:gd name="connsiteX189" fmla="*/ 39052 w 150018"/>
                <a:gd name="connsiteY189" fmla="*/ 101917 h 176688"/>
                <a:gd name="connsiteX190" fmla="*/ 37147 w 150018"/>
                <a:gd name="connsiteY190" fmla="*/ 103346 h 176688"/>
                <a:gd name="connsiteX191" fmla="*/ 31432 w 150018"/>
                <a:gd name="connsiteY191" fmla="*/ 110014 h 176688"/>
                <a:gd name="connsiteX192" fmla="*/ 32861 w 150018"/>
                <a:gd name="connsiteY192" fmla="*/ 110966 h 176688"/>
                <a:gd name="connsiteX193" fmla="*/ 33814 w 150018"/>
                <a:gd name="connsiteY193" fmla="*/ 112395 h 176688"/>
                <a:gd name="connsiteX194" fmla="*/ 31432 w 150018"/>
                <a:gd name="connsiteY194" fmla="*/ 115729 h 176688"/>
                <a:gd name="connsiteX195" fmla="*/ 29527 w 150018"/>
                <a:gd name="connsiteY195" fmla="*/ 117634 h 176688"/>
                <a:gd name="connsiteX196" fmla="*/ 21907 w 150018"/>
                <a:gd name="connsiteY196" fmla="*/ 123825 h 176688"/>
                <a:gd name="connsiteX197" fmla="*/ 15716 w 150018"/>
                <a:gd name="connsiteY197" fmla="*/ 127159 h 176688"/>
                <a:gd name="connsiteX198" fmla="*/ 20955 w 150018"/>
                <a:gd name="connsiteY198" fmla="*/ 126682 h 176688"/>
                <a:gd name="connsiteX199" fmla="*/ 25717 w 150018"/>
                <a:gd name="connsiteY199" fmla="*/ 124777 h 176688"/>
                <a:gd name="connsiteX200" fmla="*/ 26670 w 150018"/>
                <a:gd name="connsiteY200" fmla="*/ 123825 h 176688"/>
                <a:gd name="connsiteX201" fmla="*/ 27622 w 150018"/>
                <a:gd name="connsiteY201" fmla="*/ 123349 h 176688"/>
                <a:gd name="connsiteX202" fmla="*/ 30956 w 150018"/>
                <a:gd name="connsiteY202" fmla="*/ 124777 h 176688"/>
                <a:gd name="connsiteX203" fmla="*/ 33338 w 150018"/>
                <a:gd name="connsiteY203" fmla="*/ 125254 h 176688"/>
                <a:gd name="connsiteX204" fmla="*/ 40957 w 150018"/>
                <a:gd name="connsiteY204" fmla="*/ 124301 h 176688"/>
                <a:gd name="connsiteX205" fmla="*/ 43815 w 150018"/>
                <a:gd name="connsiteY205" fmla="*/ 122872 h 176688"/>
                <a:gd name="connsiteX206" fmla="*/ 47625 w 150018"/>
                <a:gd name="connsiteY206" fmla="*/ 119063 h 176688"/>
                <a:gd name="connsiteX207" fmla="*/ 50006 w 150018"/>
                <a:gd name="connsiteY207" fmla="*/ 120967 h 176688"/>
                <a:gd name="connsiteX208" fmla="*/ 54769 w 150018"/>
                <a:gd name="connsiteY208" fmla="*/ 122396 h 176688"/>
                <a:gd name="connsiteX209" fmla="*/ 45720 w 150018"/>
                <a:gd name="connsiteY209" fmla="*/ 125254 h 176688"/>
                <a:gd name="connsiteX210" fmla="*/ 36195 w 150018"/>
                <a:gd name="connsiteY210" fmla="*/ 127159 h 176688"/>
                <a:gd name="connsiteX211" fmla="*/ 27622 w 150018"/>
                <a:gd name="connsiteY211" fmla="*/ 128111 h 176688"/>
                <a:gd name="connsiteX212" fmla="*/ 26194 w 150018"/>
                <a:gd name="connsiteY212" fmla="*/ 128588 h 176688"/>
                <a:gd name="connsiteX213" fmla="*/ 21907 w 150018"/>
                <a:gd name="connsiteY213" fmla="*/ 132397 h 176688"/>
                <a:gd name="connsiteX214" fmla="*/ 19050 w 150018"/>
                <a:gd name="connsiteY214" fmla="*/ 133350 h 176688"/>
                <a:gd name="connsiteX215" fmla="*/ 16669 w 150018"/>
                <a:gd name="connsiteY215" fmla="*/ 135255 h 176688"/>
                <a:gd name="connsiteX216" fmla="*/ 18573 w 150018"/>
                <a:gd name="connsiteY216" fmla="*/ 136684 h 176688"/>
                <a:gd name="connsiteX217" fmla="*/ 19050 w 150018"/>
                <a:gd name="connsiteY217" fmla="*/ 140494 h 176688"/>
                <a:gd name="connsiteX218" fmla="*/ 21431 w 150018"/>
                <a:gd name="connsiteY218" fmla="*/ 142399 h 176688"/>
                <a:gd name="connsiteX219" fmla="*/ 15716 w 150018"/>
                <a:gd name="connsiteY219" fmla="*/ 142875 h 176688"/>
                <a:gd name="connsiteX220" fmla="*/ 13811 w 150018"/>
                <a:gd name="connsiteY220" fmla="*/ 141922 h 176688"/>
                <a:gd name="connsiteX221" fmla="*/ 11430 w 150018"/>
                <a:gd name="connsiteY221" fmla="*/ 140970 h 176688"/>
                <a:gd name="connsiteX222" fmla="*/ 9048 w 150018"/>
                <a:gd name="connsiteY222" fmla="*/ 140494 h 176688"/>
                <a:gd name="connsiteX223" fmla="*/ 6191 w 150018"/>
                <a:gd name="connsiteY223" fmla="*/ 140970 h 176688"/>
                <a:gd name="connsiteX224" fmla="*/ 1428 w 150018"/>
                <a:gd name="connsiteY224" fmla="*/ 143827 h 176688"/>
                <a:gd name="connsiteX225" fmla="*/ 476 w 150018"/>
                <a:gd name="connsiteY225" fmla="*/ 145732 h 176688"/>
                <a:gd name="connsiteX226" fmla="*/ 0 w 150018"/>
                <a:gd name="connsiteY226" fmla="*/ 147161 h 176688"/>
                <a:gd name="connsiteX227" fmla="*/ 4763 w 150018"/>
                <a:gd name="connsiteY227" fmla="*/ 147638 h 176688"/>
                <a:gd name="connsiteX228" fmla="*/ 14764 w 150018"/>
                <a:gd name="connsiteY228" fmla="*/ 147161 h 176688"/>
                <a:gd name="connsiteX229" fmla="*/ 16192 w 150018"/>
                <a:gd name="connsiteY229" fmla="*/ 147638 h 176688"/>
                <a:gd name="connsiteX230" fmla="*/ 14764 w 150018"/>
                <a:gd name="connsiteY230" fmla="*/ 149542 h 176688"/>
                <a:gd name="connsiteX231" fmla="*/ 11430 w 150018"/>
                <a:gd name="connsiteY231" fmla="*/ 150971 h 176688"/>
                <a:gd name="connsiteX232" fmla="*/ 8096 w 150018"/>
                <a:gd name="connsiteY232" fmla="*/ 151924 h 176688"/>
                <a:gd name="connsiteX233" fmla="*/ 5239 w 150018"/>
                <a:gd name="connsiteY233" fmla="*/ 153829 h 176688"/>
                <a:gd name="connsiteX234" fmla="*/ 0 w 150018"/>
                <a:gd name="connsiteY234" fmla="*/ 158591 h 176688"/>
                <a:gd name="connsiteX235" fmla="*/ 1428 w 150018"/>
                <a:gd name="connsiteY235" fmla="*/ 161925 h 176688"/>
                <a:gd name="connsiteX236" fmla="*/ 4763 w 150018"/>
                <a:gd name="connsiteY236" fmla="*/ 161449 h 176688"/>
                <a:gd name="connsiteX237" fmla="*/ 5715 w 150018"/>
                <a:gd name="connsiteY237" fmla="*/ 162877 h 176688"/>
                <a:gd name="connsiteX238" fmla="*/ 10001 w 150018"/>
                <a:gd name="connsiteY238" fmla="*/ 163354 h 176688"/>
                <a:gd name="connsiteX239" fmla="*/ 26670 w 150018"/>
                <a:gd name="connsiteY239" fmla="*/ 158591 h 176688"/>
                <a:gd name="connsiteX240" fmla="*/ 21431 w 150018"/>
                <a:gd name="connsiteY240" fmla="*/ 160972 h 176688"/>
                <a:gd name="connsiteX241" fmla="*/ 19526 w 150018"/>
                <a:gd name="connsiteY241" fmla="*/ 162877 h 176688"/>
                <a:gd name="connsiteX242" fmla="*/ 18097 w 150018"/>
                <a:gd name="connsiteY242" fmla="*/ 163354 h 176688"/>
                <a:gd name="connsiteX243" fmla="*/ 15716 w 150018"/>
                <a:gd name="connsiteY243" fmla="*/ 164782 h 176688"/>
                <a:gd name="connsiteX244" fmla="*/ 10953 w 150018"/>
                <a:gd name="connsiteY244" fmla="*/ 168116 h 176688"/>
                <a:gd name="connsiteX245" fmla="*/ 9048 w 150018"/>
                <a:gd name="connsiteY245" fmla="*/ 170497 h 176688"/>
                <a:gd name="connsiteX246" fmla="*/ 12859 w 150018"/>
                <a:gd name="connsiteY246" fmla="*/ 170021 h 176688"/>
                <a:gd name="connsiteX247" fmla="*/ 16669 w 150018"/>
                <a:gd name="connsiteY247" fmla="*/ 168592 h 176688"/>
                <a:gd name="connsiteX248" fmla="*/ 27622 w 150018"/>
                <a:gd name="connsiteY248" fmla="*/ 166688 h 176688"/>
                <a:gd name="connsiteX249" fmla="*/ 29527 w 150018"/>
                <a:gd name="connsiteY249" fmla="*/ 167164 h 176688"/>
                <a:gd name="connsiteX250" fmla="*/ 29051 w 150018"/>
                <a:gd name="connsiteY250" fmla="*/ 168116 h 176688"/>
                <a:gd name="connsiteX251" fmla="*/ 23336 w 150018"/>
                <a:gd name="connsiteY251" fmla="*/ 170974 h 176688"/>
                <a:gd name="connsiteX252" fmla="*/ 19050 w 150018"/>
                <a:gd name="connsiteY252" fmla="*/ 176213 h 176688"/>
                <a:gd name="connsiteX253" fmla="*/ 22384 w 150018"/>
                <a:gd name="connsiteY253" fmla="*/ 176689 h 176688"/>
                <a:gd name="connsiteX254" fmla="*/ 29051 w 150018"/>
                <a:gd name="connsiteY254" fmla="*/ 174307 h 176688"/>
                <a:gd name="connsiteX255" fmla="*/ 31432 w 150018"/>
                <a:gd name="connsiteY255" fmla="*/ 173831 h 176688"/>
                <a:gd name="connsiteX256" fmla="*/ 33814 w 150018"/>
                <a:gd name="connsiteY256" fmla="*/ 174307 h 176688"/>
                <a:gd name="connsiteX257" fmla="*/ 36195 w 150018"/>
                <a:gd name="connsiteY257" fmla="*/ 175260 h 176688"/>
                <a:gd name="connsiteX258" fmla="*/ 37147 w 150018"/>
                <a:gd name="connsiteY258" fmla="*/ 175260 h 176688"/>
                <a:gd name="connsiteX259" fmla="*/ 53816 w 150018"/>
                <a:gd name="connsiteY259" fmla="*/ 171450 h 176688"/>
                <a:gd name="connsiteX260" fmla="*/ 56673 w 150018"/>
                <a:gd name="connsiteY260" fmla="*/ 169069 h 176688"/>
                <a:gd name="connsiteX261" fmla="*/ 61436 w 150018"/>
                <a:gd name="connsiteY261" fmla="*/ 168592 h 176688"/>
                <a:gd name="connsiteX262" fmla="*/ 65246 w 150018"/>
                <a:gd name="connsiteY262" fmla="*/ 166211 h 176688"/>
                <a:gd name="connsiteX263" fmla="*/ 67627 w 150018"/>
                <a:gd name="connsiteY263" fmla="*/ 166211 h 176688"/>
                <a:gd name="connsiteX264" fmla="*/ 69532 w 150018"/>
                <a:gd name="connsiteY264" fmla="*/ 164782 h 176688"/>
                <a:gd name="connsiteX265" fmla="*/ 70009 w 150018"/>
                <a:gd name="connsiteY265" fmla="*/ 162401 h 176688"/>
                <a:gd name="connsiteX266" fmla="*/ 69532 w 150018"/>
                <a:gd name="connsiteY266" fmla="*/ 160020 h 176688"/>
                <a:gd name="connsiteX267" fmla="*/ 68580 w 150018"/>
                <a:gd name="connsiteY267" fmla="*/ 158591 h 176688"/>
                <a:gd name="connsiteX268" fmla="*/ 67151 w 150018"/>
                <a:gd name="connsiteY268" fmla="*/ 158115 h 176688"/>
                <a:gd name="connsiteX269" fmla="*/ 71438 w 150018"/>
                <a:gd name="connsiteY269" fmla="*/ 158115 h 176688"/>
                <a:gd name="connsiteX270" fmla="*/ 72866 w 150018"/>
                <a:gd name="connsiteY270" fmla="*/ 158591 h 176688"/>
                <a:gd name="connsiteX271" fmla="*/ 73819 w 150018"/>
                <a:gd name="connsiteY271" fmla="*/ 159544 h 176688"/>
                <a:gd name="connsiteX272" fmla="*/ 76676 w 150018"/>
                <a:gd name="connsiteY272" fmla="*/ 161449 h 176688"/>
                <a:gd name="connsiteX273" fmla="*/ 79534 w 150018"/>
                <a:gd name="connsiteY273" fmla="*/ 160972 h 176688"/>
                <a:gd name="connsiteX274" fmla="*/ 83344 w 150018"/>
                <a:gd name="connsiteY274" fmla="*/ 159067 h 176688"/>
                <a:gd name="connsiteX275" fmla="*/ 86201 w 150018"/>
                <a:gd name="connsiteY275" fmla="*/ 155734 h 176688"/>
                <a:gd name="connsiteX276" fmla="*/ 87153 w 150018"/>
                <a:gd name="connsiteY276" fmla="*/ 155257 h 176688"/>
                <a:gd name="connsiteX277" fmla="*/ 92869 w 150018"/>
                <a:gd name="connsiteY277" fmla="*/ 153829 h 176688"/>
                <a:gd name="connsiteX278" fmla="*/ 94297 w 150018"/>
                <a:gd name="connsiteY278" fmla="*/ 153352 h 176688"/>
                <a:gd name="connsiteX279" fmla="*/ 95726 w 150018"/>
                <a:gd name="connsiteY279" fmla="*/ 152400 h 176688"/>
                <a:gd name="connsiteX280" fmla="*/ 96678 w 150018"/>
                <a:gd name="connsiteY280" fmla="*/ 150495 h 176688"/>
                <a:gd name="connsiteX281" fmla="*/ 98107 w 150018"/>
                <a:gd name="connsiteY281" fmla="*/ 148590 h 176688"/>
                <a:gd name="connsiteX282" fmla="*/ 100965 w 150018"/>
                <a:gd name="connsiteY282" fmla="*/ 147638 h 176688"/>
                <a:gd name="connsiteX283" fmla="*/ 108585 w 150018"/>
                <a:gd name="connsiteY283" fmla="*/ 146685 h 176688"/>
                <a:gd name="connsiteX284" fmla="*/ 113347 w 150018"/>
                <a:gd name="connsiteY284" fmla="*/ 147161 h 176688"/>
                <a:gd name="connsiteX285" fmla="*/ 116205 w 150018"/>
                <a:gd name="connsiteY285" fmla="*/ 145732 h 176688"/>
                <a:gd name="connsiteX286" fmla="*/ 117634 w 150018"/>
                <a:gd name="connsiteY286" fmla="*/ 141922 h 176688"/>
                <a:gd name="connsiteX287" fmla="*/ 119539 w 150018"/>
                <a:gd name="connsiteY287" fmla="*/ 145732 h 176688"/>
                <a:gd name="connsiteX288" fmla="*/ 120491 w 150018"/>
                <a:gd name="connsiteY288" fmla="*/ 146209 h 176688"/>
                <a:gd name="connsiteX289" fmla="*/ 121444 w 150018"/>
                <a:gd name="connsiteY289" fmla="*/ 145256 h 176688"/>
                <a:gd name="connsiteX290" fmla="*/ 124301 w 150018"/>
                <a:gd name="connsiteY290" fmla="*/ 143827 h 176688"/>
                <a:gd name="connsiteX291" fmla="*/ 127159 w 150018"/>
                <a:gd name="connsiteY291" fmla="*/ 143827 h 176688"/>
                <a:gd name="connsiteX292" fmla="*/ 131921 w 150018"/>
                <a:gd name="connsiteY292" fmla="*/ 144780 h 176688"/>
                <a:gd name="connsiteX293" fmla="*/ 136207 w 150018"/>
                <a:gd name="connsiteY293" fmla="*/ 144304 h 176688"/>
                <a:gd name="connsiteX294" fmla="*/ 140017 w 150018"/>
                <a:gd name="connsiteY294" fmla="*/ 142399 h 176688"/>
                <a:gd name="connsiteX295" fmla="*/ 135255 w 150018"/>
                <a:gd name="connsiteY295" fmla="*/ 138113 h 176688"/>
                <a:gd name="connsiteX296" fmla="*/ 137636 w 150018"/>
                <a:gd name="connsiteY296" fmla="*/ 137160 h 176688"/>
                <a:gd name="connsiteX297" fmla="*/ 139541 w 150018"/>
                <a:gd name="connsiteY297" fmla="*/ 135731 h 176688"/>
                <a:gd name="connsiteX298" fmla="*/ 143827 w 150018"/>
                <a:gd name="connsiteY298" fmla="*/ 129540 h 176688"/>
                <a:gd name="connsiteX299" fmla="*/ 144303 w 150018"/>
                <a:gd name="connsiteY299" fmla="*/ 124301 h 176688"/>
                <a:gd name="connsiteX300" fmla="*/ 145256 w 150018"/>
                <a:gd name="connsiteY300" fmla="*/ 120967 h 176688"/>
                <a:gd name="connsiteX301" fmla="*/ 146685 w 150018"/>
                <a:gd name="connsiteY301" fmla="*/ 117634 h 176688"/>
                <a:gd name="connsiteX302" fmla="*/ 148590 w 150018"/>
                <a:gd name="connsiteY302" fmla="*/ 114776 h 176688"/>
                <a:gd name="connsiteX303" fmla="*/ 150019 w 150018"/>
                <a:gd name="connsiteY303" fmla="*/ 111919 h 176688"/>
                <a:gd name="connsiteX304" fmla="*/ 147638 w 150018"/>
                <a:gd name="connsiteY304" fmla="*/ 104775 h 176688"/>
                <a:gd name="connsiteX305" fmla="*/ 11906 w 150018"/>
                <a:gd name="connsiteY305" fmla="*/ 66675 h 176688"/>
                <a:gd name="connsiteX306" fmla="*/ 14288 w 150018"/>
                <a:gd name="connsiteY306" fmla="*/ 68104 h 176688"/>
                <a:gd name="connsiteX307" fmla="*/ 14288 w 150018"/>
                <a:gd name="connsiteY307" fmla="*/ 66675 h 176688"/>
                <a:gd name="connsiteX308" fmla="*/ 13811 w 150018"/>
                <a:gd name="connsiteY308" fmla="*/ 63341 h 176688"/>
                <a:gd name="connsiteX309" fmla="*/ 12382 w 150018"/>
                <a:gd name="connsiteY309" fmla="*/ 62389 h 176688"/>
                <a:gd name="connsiteX310" fmla="*/ 7620 w 150018"/>
                <a:gd name="connsiteY310" fmla="*/ 62389 h 176688"/>
                <a:gd name="connsiteX311" fmla="*/ 6191 w 150018"/>
                <a:gd name="connsiteY311" fmla="*/ 61913 h 176688"/>
                <a:gd name="connsiteX312" fmla="*/ 3334 w 150018"/>
                <a:gd name="connsiteY312" fmla="*/ 63817 h 176688"/>
                <a:gd name="connsiteX313" fmla="*/ 10477 w 150018"/>
                <a:gd name="connsiteY313" fmla="*/ 64770 h 176688"/>
                <a:gd name="connsiteX314" fmla="*/ 11906 w 150018"/>
                <a:gd name="connsiteY314" fmla="*/ 66675 h 176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</a:cxnLst>
              <a:rect l="l" t="t" r="r" b="b"/>
              <a:pathLst>
                <a:path w="150018" h="176688">
                  <a:moveTo>
                    <a:pt x="147638" y="104775"/>
                  </a:moveTo>
                  <a:lnTo>
                    <a:pt x="146685" y="101441"/>
                  </a:lnTo>
                  <a:lnTo>
                    <a:pt x="144780" y="95250"/>
                  </a:lnTo>
                  <a:lnTo>
                    <a:pt x="144303" y="92392"/>
                  </a:lnTo>
                  <a:lnTo>
                    <a:pt x="145256" y="91440"/>
                  </a:lnTo>
                  <a:lnTo>
                    <a:pt x="144780" y="88106"/>
                  </a:lnTo>
                  <a:lnTo>
                    <a:pt x="145256" y="86201"/>
                  </a:lnTo>
                  <a:lnTo>
                    <a:pt x="144780" y="82391"/>
                  </a:lnTo>
                  <a:lnTo>
                    <a:pt x="142875" y="79534"/>
                  </a:lnTo>
                  <a:lnTo>
                    <a:pt x="141922" y="74771"/>
                  </a:lnTo>
                  <a:lnTo>
                    <a:pt x="140494" y="70485"/>
                  </a:lnTo>
                  <a:lnTo>
                    <a:pt x="138589" y="68580"/>
                  </a:lnTo>
                  <a:lnTo>
                    <a:pt x="137636" y="65722"/>
                  </a:lnTo>
                  <a:lnTo>
                    <a:pt x="137636" y="63817"/>
                  </a:lnTo>
                  <a:lnTo>
                    <a:pt x="139065" y="62865"/>
                  </a:lnTo>
                  <a:lnTo>
                    <a:pt x="141446" y="63341"/>
                  </a:lnTo>
                  <a:lnTo>
                    <a:pt x="143827" y="62865"/>
                  </a:lnTo>
                  <a:lnTo>
                    <a:pt x="143351" y="60960"/>
                  </a:lnTo>
                  <a:lnTo>
                    <a:pt x="141922" y="59531"/>
                  </a:lnTo>
                  <a:lnTo>
                    <a:pt x="139065" y="59055"/>
                  </a:lnTo>
                  <a:lnTo>
                    <a:pt x="137160" y="60007"/>
                  </a:lnTo>
                  <a:lnTo>
                    <a:pt x="135731" y="60960"/>
                  </a:lnTo>
                  <a:lnTo>
                    <a:pt x="134302" y="60960"/>
                  </a:lnTo>
                  <a:lnTo>
                    <a:pt x="130492" y="61436"/>
                  </a:lnTo>
                  <a:lnTo>
                    <a:pt x="127159" y="61436"/>
                  </a:lnTo>
                  <a:lnTo>
                    <a:pt x="126682" y="60007"/>
                  </a:lnTo>
                  <a:lnTo>
                    <a:pt x="127159" y="56197"/>
                  </a:lnTo>
                  <a:lnTo>
                    <a:pt x="126206" y="55245"/>
                  </a:lnTo>
                  <a:lnTo>
                    <a:pt x="122872" y="54769"/>
                  </a:lnTo>
                  <a:lnTo>
                    <a:pt x="121444" y="53816"/>
                  </a:lnTo>
                  <a:lnTo>
                    <a:pt x="119539" y="51435"/>
                  </a:lnTo>
                  <a:lnTo>
                    <a:pt x="119063" y="50482"/>
                  </a:lnTo>
                  <a:lnTo>
                    <a:pt x="118586" y="49054"/>
                  </a:lnTo>
                  <a:lnTo>
                    <a:pt x="116681" y="47149"/>
                  </a:lnTo>
                  <a:lnTo>
                    <a:pt x="114300" y="45720"/>
                  </a:lnTo>
                  <a:lnTo>
                    <a:pt x="112871" y="45720"/>
                  </a:lnTo>
                  <a:lnTo>
                    <a:pt x="110014" y="48101"/>
                  </a:lnTo>
                  <a:lnTo>
                    <a:pt x="107632" y="50482"/>
                  </a:lnTo>
                  <a:lnTo>
                    <a:pt x="108585" y="51911"/>
                  </a:lnTo>
                  <a:lnTo>
                    <a:pt x="109538" y="53340"/>
                  </a:lnTo>
                  <a:lnTo>
                    <a:pt x="108109" y="54292"/>
                  </a:lnTo>
                  <a:lnTo>
                    <a:pt x="104298" y="57150"/>
                  </a:lnTo>
                  <a:lnTo>
                    <a:pt x="103822" y="58102"/>
                  </a:lnTo>
                  <a:lnTo>
                    <a:pt x="102870" y="58579"/>
                  </a:lnTo>
                  <a:lnTo>
                    <a:pt x="100965" y="57626"/>
                  </a:lnTo>
                  <a:lnTo>
                    <a:pt x="96202" y="57626"/>
                  </a:lnTo>
                  <a:lnTo>
                    <a:pt x="94297" y="57150"/>
                  </a:lnTo>
                  <a:lnTo>
                    <a:pt x="91916" y="55245"/>
                  </a:lnTo>
                  <a:lnTo>
                    <a:pt x="85725" y="53816"/>
                  </a:lnTo>
                  <a:lnTo>
                    <a:pt x="84772" y="50482"/>
                  </a:lnTo>
                  <a:lnTo>
                    <a:pt x="83820" y="50006"/>
                  </a:lnTo>
                  <a:lnTo>
                    <a:pt x="77152" y="44291"/>
                  </a:lnTo>
                  <a:lnTo>
                    <a:pt x="76200" y="42386"/>
                  </a:lnTo>
                  <a:lnTo>
                    <a:pt x="77152" y="41434"/>
                  </a:lnTo>
                  <a:lnTo>
                    <a:pt x="79534" y="40005"/>
                  </a:lnTo>
                  <a:lnTo>
                    <a:pt x="88106" y="37147"/>
                  </a:lnTo>
                  <a:lnTo>
                    <a:pt x="89535" y="36195"/>
                  </a:lnTo>
                  <a:lnTo>
                    <a:pt x="90011" y="35242"/>
                  </a:lnTo>
                  <a:lnTo>
                    <a:pt x="87630" y="34290"/>
                  </a:lnTo>
                  <a:lnTo>
                    <a:pt x="85248" y="32861"/>
                  </a:lnTo>
                  <a:lnTo>
                    <a:pt x="84296" y="31909"/>
                  </a:lnTo>
                  <a:lnTo>
                    <a:pt x="84296" y="31432"/>
                  </a:lnTo>
                  <a:lnTo>
                    <a:pt x="85725" y="30480"/>
                  </a:lnTo>
                  <a:lnTo>
                    <a:pt x="88106" y="30480"/>
                  </a:lnTo>
                  <a:lnTo>
                    <a:pt x="90011" y="30956"/>
                  </a:lnTo>
                  <a:lnTo>
                    <a:pt x="91440" y="30004"/>
                  </a:lnTo>
                  <a:lnTo>
                    <a:pt x="94297" y="29051"/>
                  </a:lnTo>
                  <a:lnTo>
                    <a:pt x="96202" y="28099"/>
                  </a:lnTo>
                  <a:lnTo>
                    <a:pt x="97631" y="25241"/>
                  </a:lnTo>
                  <a:lnTo>
                    <a:pt x="99536" y="22860"/>
                  </a:lnTo>
                  <a:lnTo>
                    <a:pt x="99536" y="21431"/>
                  </a:lnTo>
                  <a:lnTo>
                    <a:pt x="100965" y="16669"/>
                  </a:lnTo>
                  <a:lnTo>
                    <a:pt x="101917" y="15716"/>
                  </a:lnTo>
                  <a:lnTo>
                    <a:pt x="107156" y="12859"/>
                  </a:lnTo>
                  <a:lnTo>
                    <a:pt x="108585" y="10954"/>
                  </a:lnTo>
                  <a:lnTo>
                    <a:pt x="112395" y="9049"/>
                  </a:lnTo>
                  <a:lnTo>
                    <a:pt x="115728" y="6191"/>
                  </a:lnTo>
                  <a:lnTo>
                    <a:pt x="112395" y="4763"/>
                  </a:lnTo>
                  <a:lnTo>
                    <a:pt x="109061" y="2857"/>
                  </a:lnTo>
                  <a:lnTo>
                    <a:pt x="105727" y="476"/>
                  </a:lnTo>
                  <a:lnTo>
                    <a:pt x="103822" y="0"/>
                  </a:lnTo>
                  <a:lnTo>
                    <a:pt x="101917" y="476"/>
                  </a:lnTo>
                  <a:lnTo>
                    <a:pt x="104298" y="3334"/>
                  </a:lnTo>
                  <a:lnTo>
                    <a:pt x="99060" y="4286"/>
                  </a:lnTo>
                  <a:lnTo>
                    <a:pt x="97155" y="5715"/>
                  </a:lnTo>
                  <a:lnTo>
                    <a:pt x="96678" y="8096"/>
                  </a:lnTo>
                  <a:lnTo>
                    <a:pt x="97631" y="10477"/>
                  </a:lnTo>
                  <a:lnTo>
                    <a:pt x="98107" y="12859"/>
                  </a:lnTo>
                  <a:lnTo>
                    <a:pt x="98107" y="14764"/>
                  </a:lnTo>
                  <a:lnTo>
                    <a:pt x="94297" y="17145"/>
                  </a:lnTo>
                  <a:lnTo>
                    <a:pt x="91916" y="18097"/>
                  </a:lnTo>
                  <a:lnTo>
                    <a:pt x="94297" y="15716"/>
                  </a:lnTo>
                  <a:lnTo>
                    <a:pt x="92869" y="14288"/>
                  </a:lnTo>
                  <a:lnTo>
                    <a:pt x="94297" y="12859"/>
                  </a:lnTo>
                  <a:lnTo>
                    <a:pt x="95250" y="10954"/>
                  </a:lnTo>
                  <a:lnTo>
                    <a:pt x="94773" y="8572"/>
                  </a:lnTo>
                  <a:lnTo>
                    <a:pt x="93345" y="7144"/>
                  </a:lnTo>
                  <a:lnTo>
                    <a:pt x="92869" y="5239"/>
                  </a:lnTo>
                  <a:lnTo>
                    <a:pt x="91440" y="4763"/>
                  </a:lnTo>
                  <a:lnTo>
                    <a:pt x="88106" y="5239"/>
                  </a:lnTo>
                  <a:lnTo>
                    <a:pt x="88582" y="8096"/>
                  </a:lnTo>
                  <a:lnTo>
                    <a:pt x="86677" y="7620"/>
                  </a:lnTo>
                  <a:lnTo>
                    <a:pt x="81439" y="8096"/>
                  </a:lnTo>
                  <a:lnTo>
                    <a:pt x="80010" y="8096"/>
                  </a:lnTo>
                  <a:lnTo>
                    <a:pt x="75723" y="10001"/>
                  </a:lnTo>
                  <a:lnTo>
                    <a:pt x="70961" y="10477"/>
                  </a:lnTo>
                  <a:lnTo>
                    <a:pt x="70009" y="12382"/>
                  </a:lnTo>
                  <a:lnTo>
                    <a:pt x="69056" y="14764"/>
                  </a:lnTo>
                  <a:lnTo>
                    <a:pt x="66675" y="16669"/>
                  </a:lnTo>
                  <a:lnTo>
                    <a:pt x="66198" y="19050"/>
                  </a:lnTo>
                  <a:lnTo>
                    <a:pt x="67151" y="22384"/>
                  </a:lnTo>
                  <a:lnTo>
                    <a:pt x="63817" y="25241"/>
                  </a:lnTo>
                  <a:lnTo>
                    <a:pt x="61913" y="26194"/>
                  </a:lnTo>
                  <a:lnTo>
                    <a:pt x="61436" y="27622"/>
                  </a:lnTo>
                  <a:lnTo>
                    <a:pt x="57626" y="28575"/>
                  </a:lnTo>
                  <a:lnTo>
                    <a:pt x="55245" y="30004"/>
                  </a:lnTo>
                  <a:lnTo>
                    <a:pt x="53816" y="32385"/>
                  </a:lnTo>
                  <a:lnTo>
                    <a:pt x="64294" y="35719"/>
                  </a:lnTo>
                  <a:lnTo>
                    <a:pt x="75247" y="34290"/>
                  </a:lnTo>
                  <a:lnTo>
                    <a:pt x="73342" y="37147"/>
                  </a:lnTo>
                  <a:lnTo>
                    <a:pt x="71914" y="40481"/>
                  </a:lnTo>
                  <a:lnTo>
                    <a:pt x="70009" y="41434"/>
                  </a:lnTo>
                  <a:lnTo>
                    <a:pt x="65722" y="42386"/>
                  </a:lnTo>
                  <a:lnTo>
                    <a:pt x="63817" y="43339"/>
                  </a:lnTo>
                  <a:lnTo>
                    <a:pt x="60960" y="45244"/>
                  </a:lnTo>
                  <a:lnTo>
                    <a:pt x="58578" y="48101"/>
                  </a:lnTo>
                  <a:lnTo>
                    <a:pt x="60484" y="50006"/>
                  </a:lnTo>
                  <a:lnTo>
                    <a:pt x="61436" y="52864"/>
                  </a:lnTo>
                  <a:lnTo>
                    <a:pt x="60007" y="53340"/>
                  </a:lnTo>
                  <a:lnTo>
                    <a:pt x="54769" y="51911"/>
                  </a:lnTo>
                  <a:lnTo>
                    <a:pt x="46196" y="50959"/>
                  </a:lnTo>
                  <a:lnTo>
                    <a:pt x="45244" y="51435"/>
                  </a:lnTo>
                  <a:lnTo>
                    <a:pt x="42863" y="53816"/>
                  </a:lnTo>
                  <a:lnTo>
                    <a:pt x="41434" y="54769"/>
                  </a:lnTo>
                  <a:lnTo>
                    <a:pt x="35719" y="50482"/>
                  </a:lnTo>
                  <a:lnTo>
                    <a:pt x="27146" y="50006"/>
                  </a:lnTo>
                  <a:lnTo>
                    <a:pt x="21907" y="50482"/>
                  </a:lnTo>
                  <a:lnTo>
                    <a:pt x="18097" y="51911"/>
                  </a:lnTo>
                  <a:lnTo>
                    <a:pt x="14288" y="51911"/>
                  </a:lnTo>
                  <a:lnTo>
                    <a:pt x="12382" y="51435"/>
                  </a:lnTo>
                  <a:lnTo>
                    <a:pt x="10477" y="52388"/>
                  </a:lnTo>
                  <a:lnTo>
                    <a:pt x="9525" y="54292"/>
                  </a:lnTo>
                  <a:lnTo>
                    <a:pt x="9525" y="57150"/>
                  </a:lnTo>
                  <a:lnTo>
                    <a:pt x="13335" y="55721"/>
                  </a:lnTo>
                  <a:lnTo>
                    <a:pt x="14288" y="57626"/>
                  </a:lnTo>
                  <a:lnTo>
                    <a:pt x="14764" y="60484"/>
                  </a:lnTo>
                  <a:lnTo>
                    <a:pt x="17621" y="59531"/>
                  </a:lnTo>
                  <a:lnTo>
                    <a:pt x="18097" y="61913"/>
                  </a:lnTo>
                  <a:lnTo>
                    <a:pt x="17621" y="63817"/>
                  </a:lnTo>
                  <a:lnTo>
                    <a:pt x="16192" y="66675"/>
                  </a:lnTo>
                  <a:lnTo>
                    <a:pt x="15716" y="70009"/>
                  </a:lnTo>
                  <a:lnTo>
                    <a:pt x="21431" y="68580"/>
                  </a:lnTo>
                  <a:lnTo>
                    <a:pt x="27146" y="69056"/>
                  </a:lnTo>
                  <a:lnTo>
                    <a:pt x="26670" y="70961"/>
                  </a:lnTo>
                  <a:lnTo>
                    <a:pt x="27146" y="72390"/>
                  </a:lnTo>
                  <a:lnTo>
                    <a:pt x="21431" y="73342"/>
                  </a:lnTo>
                  <a:lnTo>
                    <a:pt x="16192" y="75724"/>
                  </a:lnTo>
                  <a:lnTo>
                    <a:pt x="15716" y="77152"/>
                  </a:lnTo>
                  <a:lnTo>
                    <a:pt x="15716" y="79057"/>
                  </a:lnTo>
                  <a:lnTo>
                    <a:pt x="17621" y="80010"/>
                  </a:lnTo>
                  <a:lnTo>
                    <a:pt x="22384" y="81439"/>
                  </a:lnTo>
                  <a:lnTo>
                    <a:pt x="17145" y="81915"/>
                  </a:lnTo>
                  <a:lnTo>
                    <a:pt x="12859" y="83344"/>
                  </a:lnTo>
                  <a:lnTo>
                    <a:pt x="10953" y="82867"/>
                  </a:lnTo>
                  <a:lnTo>
                    <a:pt x="9048" y="83820"/>
                  </a:lnTo>
                  <a:lnTo>
                    <a:pt x="9525" y="85725"/>
                  </a:lnTo>
                  <a:lnTo>
                    <a:pt x="11430" y="87154"/>
                  </a:lnTo>
                  <a:lnTo>
                    <a:pt x="10001" y="88582"/>
                  </a:lnTo>
                  <a:lnTo>
                    <a:pt x="10001" y="90011"/>
                  </a:lnTo>
                  <a:lnTo>
                    <a:pt x="12859" y="90964"/>
                  </a:lnTo>
                  <a:lnTo>
                    <a:pt x="16192" y="90488"/>
                  </a:lnTo>
                  <a:lnTo>
                    <a:pt x="19526" y="90964"/>
                  </a:lnTo>
                  <a:lnTo>
                    <a:pt x="16669" y="93345"/>
                  </a:lnTo>
                  <a:lnTo>
                    <a:pt x="18573" y="94297"/>
                  </a:lnTo>
                  <a:lnTo>
                    <a:pt x="20478" y="94297"/>
                  </a:lnTo>
                  <a:lnTo>
                    <a:pt x="22860" y="93345"/>
                  </a:lnTo>
                  <a:lnTo>
                    <a:pt x="25241" y="93345"/>
                  </a:lnTo>
                  <a:lnTo>
                    <a:pt x="26194" y="93821"/>
                  </a:lnTo>
                  <a:lnTo>
                    <a:pt x="26670" y="96202"/>
                  </a:lnTo>
                  <a:lnTo>
                    <a:pt x="27622" y="97155"/>
                  </a:lnTo>
                  <a:lnTo>
                    <a:pt x="29051" y="97631"/>
                  </a:lnTo>
                  <a:lnTo>
                    <a:pt x="30480" y="97631"/>
                  </a:lnTo>
                  <a:lnTo>
                    <a:pt x="41910" y="96679"/>
                  </a:lnTo>
                  <a:lnTo>
                    <a:pt x="45720" y="97155"/>
                  </a:lnTo>
                  <a:lnTo>
                    <a:pt x="49053" y="98584"/>
                  </a:lnTo>
                  <a:lnTo>
                    <a:pt x="46672" y="100489"/>
                  </a:lnTo>
                  <a:lnTo>
                    <a:pt x="45720" y="100965"/>
                  </a:lnTo>
                  <a:lnTo>
                    <a:pt x="44767" y="100965"/>
                  </a:lnTo>
                  <a:lnTo>
                    <a:pt x="42386" y="101917"/>
                  </a:lnTo>
                  <a:lnTo>
                    <a:pt x="39052" y="101917"/>
                  </a:lnTo>
                  <a:lnTo>
                    <a:pt x="37147" y="103346"/>
                  </a:lnTo>
                  <a:lnTo>
                    <a:pt x="31432" y="110014"/>
                  </a:lnTo>
                  <a:lnTo>
                    <a:pt x="32861" y="110966"/>
                  </a:lnTo>
                  <a:lnTo>
                    <a:pt x="33814" y="112395"/>
                  </a:lnTo>
                  <a:lnTo>
                    <a:pt x="31432" y="115729"/>
                  </a:lnTo>
                  <a:lnTo>
                    <a:pt x="29527" y="117634"/>
                  </a:lnTo>
                  <a:lnTo>
                    <a:pt x="21907" y="123825"/>
                  </a:lnTo>
                  <a:lnTo>
                    <a:pt x="15716" y="127159"/>
                  </a:lnTo>
                  <a:lnTo>
                    <a:pt x="20955" y="126682"/>
                  </a:lnTo>
                  <a:lnTo>
                    <a:pt x="25717" y="124777"/>
                  </a:lnTo>
                  <a:lnTo>
                    <a:pt x="26670" y="123825"/>
                  </a:lnTo>
                  <a:lnTo>
                    <a:pt x="27622" y="123349"/>
                  </a:lnTo>
                  <a:lnTo>
                    <a:pt x="30956" y="124777"/>
                  </a:lnTo>
                  <a:lnTo>
                    <a:pt x="33338" y="125254"/>
                  </a:lnTo>
                  <a:lnTo>
                    <a:pt x="40957" y="124301"/>
                  </a:lnTo>
                  <a:lnTo>
                    <a:pt x="43815" y="122872"/>
                  </a:lnTo>
                  <a:lnTo>
                    <a:pt x="47625" y="119063"/>
                  </a:lnTo>
                  <a:lnTo>
                    <a:pt x="50006" y="120967"/>
                  </a:lnTo>
                  <a:lnTo>
                    <a:pt x="54769" y="122396"/>
                  </a:lnTo>
                  <a:lnTo>
                    <a:pt x="45720" y="125254"/>
                  </a:lnTo>
                  <a:lnTo>
                    <a:pt x="36195" y="127159"/>
                  </a:lnTo>
                  <a:lnTo>
                    <a:pt x="27622" y="128111"/>
                  </a:lnTo>
                  <a:lnTo>
                    <a:pt x="26194" y="128588"/>
                  </a:lnTo>
                  <a:lnTo>
                    <a:pt x="21907" y="132397"/>
                  </a:lnTo>
                  <a:lnTo>
                    <a:pt x="19050" y="133350"/>
                  </a:lnTo>
                  <a:lnTo>
                    <a:pt x="16669" y="135255"/>
                  </a:lnTo>
                  <a:lnTo>
                    <a:pt x="18573" y="136684"/>
                  </a:lnTo>
                  <a:lnTo>
                    <a:pt x="19050" y="140494"/>
                  </a:lnTo>
                  <a:lnTo>
                    <a:pt x="21431" y="142399"/>
                  </a:lnTo>
                  <a:lnTo>
                    <a:pt x="15716" y="142875"/>
                  </a:lnTo>
                  <a:lnTo>
                    <a:pt x="13811" y="141922"/>
                  </a:lnTo>
                  <a:lnTo>
                    <a:pt x="11430" y="140970"/>
                  </a:lnTo>
                  <a:lnTo>
                    <a:pt x="9048" y="140494"/>
                  </a:lnTo>
                  <a:lnTo>
                    <a:pt x="6191" y="140970"/>
                  </a:lnTo>
                  <a:lnTo>
                    <a:pt x="1428" y="143827"/>
                  </a:lnTo>
                  <a:lnTo>
                    <a:pt x="476" y="145732"/>
                  </a:lnTo>
                  <a:lnTo>
                    <a:pt x="0" y="147161"/>
                  </a:lnTo>
                  <a:lnTo>
                    <a:pt x="4763" y="147638"/>
                  </a:lnTo>
                  <a:lnTo>
                    <a:pt x="14764" y="147161"/>
                  </a:lnTo>
                  <a:lnTo>
                    <a:pt x="16192" y="147638"/>
                  </a:lnTo>
                  <a:lnTo>
                    <a:pt x="14764" y="149542"/>
                  </a:lnTo>
                  <a:lnTo>
                    <a:pt x="11430" y="150971"/>
                  </a:lnTo>
                  <a:lnTo>
                    <a:pt x="8096" y="151924"/>
                  </a:lnTo>
                  <a:lnTo>
                    <a:pt x="5239" y="153829"/>
                  </a:lnTo>
                  <a:lnTo>
                    <a:pt x="0" y="158591"/>
                  </a:lnTo>
                  <a:lnTo>
                    <a:pt x="1428" y="161925"/>
                  </a:lnTo>
                  <a:lnTo>
                    <a:pt x="4763" y="161449"/>
                  </a:lnTo>
                  <a:lnTo>
                    <a:pt x="5715" y="162877"/>
                  </a:lnTo>
                  <a:lnTo>
                    <a:pt x="10001" y="163354"/>
                  </a:lnTo>
                  <a:lnTo>
                    <a:pt x="26670" y="158591"/>
                  </a:lnTo>
                  <a:lnTo>
                    <a:pt x="21431" y="160972"/>
                  </a:lnTo>
                  <a:lnTo>
                    <a:pt x="19526" y="162877"/>
                  </a:lnTo>
                  <a:lnTo>
                    <a:pt x="18097" y="163354"/>
                  </a:lnTo>
                  <a:lnTo>
                    <a:pt x="15716" y="164782"/>
                  </a:lnTo>
                  <a:lnTo>
                    <a:pt x="10953" y="168116"/>
                  </a:lnTo>
                  <a:lnTo>
                    <a:pt x="9048" y="170497"/>
                  </a:lnTo>
                  <a:lnTo>
                    <a:pt x="12859" y="170021"/>
                  </a:lnTo>
                  <a:lnTo>
                    <a:pt x="16669" y="168592"/>
                  </a:lnTo>
                  <a:lnTo>
                    <a:pt x="27622" y="166688"/>
                  </a:lnTo>
                  <a:lnTo>
                    <a:pt x="29527" y="167164"/>
                  </a:lnTo>
                  <a:lnTo>
                    <a:pt x="29051" y="168116"/>
                  </a:lnTo>
                  <a:lnTo>
                    <a:pt x="23336" y="170974"/>
                  </a:lnTo>
                  <a:lnTo>
                    <a:pt x="19050" y="176213"/>
                  </a:lnTo>
                  <a:lnTo>
                    <a:pt x="22384" y="176689"/>
                  </a:lnTo>
                  <a:lnTo>
                    <a:pt x="29051" y="174307"/>
                  </a:lnTo>
                  <a:lnTo>
                    <a:pt x="31432" y="173831"/>
                  </a:lnTo>
                  <a:lnTo>
                    <a:pt x="33814" y="174307"/>
                  </a:lnTo>
                  <a:lnTo>
                    <a:pt x="36195" y="175260"/>
                  </a:lnTo>
                  <a:lnTo>
                    <a:pt x="37147" y="175260"/>
                  </a:lnTo>
                  <a:lnTo>
                    <a:pt x="53816" y="171450"/>
                  </a:lnTo>
                  <a:lnTo>
                    <a:pt x="56673" y="169069"/>
                  </a:lnTo>
                  <a:lnTo>
                    <a:pt x="61436" y="168592"/>
                  </a:lnTo>
                  <a:lnTo>
                    <a:pt x="65246" y="166211"/>
                  </a:lnTo>
                  <a:lnTo>
                    <a:pt x="67627" y="166211"/>
                  </a:lnTo>
                  <a:lnTo>
                    <a:pt x="69532" y="164782"/>
                  </a:lnTo>
                  <a:lnTo>
                    <a:pt x="70009" y="162401"/>
                  </a:lnTo>
                  <a:lnTo>
                    <a:pt x="69532" y="160020"/>
                  </a:lnTo>
                  <a:lnTo>
                    <a:pt x="68580" y="158591"/>
                  </a:lnTo>
                  <a:lnTo>
                    <a:pt x="67151" y="158115"/>
                  </a:lnTo>
                  <a:lnTo>
                    <a:pt x="71438" y="158115"/>
                  </a:lnTo>
                  <a:lnTo>
                    <a:pt x="72866" y="158591"/>
                  </a:lnTo>
                  <a:lnTo>
                    <a:pt x="73819" y="159544"/>
                  </a:lnTo>
                  <a:lnTo>
                    <a:pt x="76676" y="161449"/>
                  </a:lnTo>
                  <a:lnTo>
                    <a:pt x="79534" y="160972"/>
                  </a:lnTo>
                  <a:lnTo>
                    <a:pt x="83344" y="159067"/>
                  </a:lnTo>
                  <a:lnTo>
                    <a:pt x="86201" y="155734"/>
                  </a:lnTo>
                  <a:lnTo>
                    <a:pt x="87153" y="155257"/>
                  </a:lnTo>
                  <a:lnTo>
                    <a:pt x="92869" y="153829"/>
                  </a:lnTo>
                  <a:lnTo>
                    <a:pt x="94297" y="153352"/>
                  </a:lnTo>
                  <a:lnTo>
                    <a:pt x="95726" y="152400"/>
                  </a:lnTo>
                  <a:lnTo>
                    <a:pt x="96678" y="150495"/>
                  </a:lnTo>
                  <a:lnTo>
                    <a:pt x="98107" y="148590"/>
                  </a:lnTo>
                  <a:lnTo>
                    <a:pt x="100965" y="147638"/>
                  </a:lnTo>
                  <a:lnTo>
                    <a:pt x="108585" y="146685"/>
                  </a:lnTo>
                  <a:lnTo>
                    <a:pt x="113347" y="147161"/>
                  </a:lnTo>
                  <a:lnTo>
                    <a:pt x="116205" y="145732"/>
                  </a:lnTo>
                  <a:lnTo>
                    <a:pt x="117634" y="141922"/>
                  </a:lnTo>
                  <a:lnTo>
                    <a:pt x="119539" y="145732"/>
                  </a:lnTo>
                  <a:lnTo>
                    <a:pt x="120491" y="146209"/>
                  </a:lnTo>
                  <a:lnTo>
                    <a:pt x="121444" y="145256"/>
                  </a:lnTo>
                  <a:lnTo>
                    <a:pt x="124301" y="143827"/>
                  </a:lnTo>
                  <a:lnTo>
                    <a:pt x="127159" y="143827"/>
                  </a:lnTo>
                  <a:lnTo>
                    <a:pt x="131921" y="144780"/>
                  </a:lnTo>
                  <a:lnTo>
                    <a:pt x="136207" y="144304"/>
                  </a:lnTo>
                  <a:lnTo>
                    <a:pt x="140017" y="142399"/>
                  </a:lnTo>
                  <a:lnTo>
                    <a:pt x="135255" y="138113"/>
                  </a:lnTo>
                  <a:lnTo>
                    <a:pt x="137636" y="137160"/>
                  </a:lnTo>
                  <a:lnTo>
                    <a:pt x="139541" y="135731"/>
                  </a:lnTo>
                  <a:lnTo>
                    <a:pt x="143827" y="129540"/>
                  </a:lnTo>
                  <a:lnTo>
                    <a:pt x="144303" y="124301"/>
                  </a:lnTo>
                  <a:lnTo>
                    <a:pt x="145256" y="120967"/>
                  </a:lnTo>
                  <a:lnTo>
                    <a:pt x="146685" y="117634"/>
                  </a:lnTo>
                  <a:lnTo>
                    <a:pt x="148590" y="114776"/>
                  </a:lnTo>
                  <a:lnTo>
                    <a:pt x="150019" y="111919"/>
                  </a:lnTo>
                  <a:lnTo>
                    <a:pt x="147638" y="104775"/>
                  </a:lnTo>
                  <a:close/>
                  <a:moveTo>
                    <a:pt x="11906" y="66675"/>
                  </a:moveTo>
                  <a:lnTo>
                    <a:pt x="14288" y="68104"/>
                  </a:lnTo>
                  <a:lnTo>
                    <a:pt x="14288" y="66675"/>
                  </a:lnTo>
                  <a:lnTo>
                    <a:pt x="13811" y="63341"/>
                  </a:lnTo>
                  <a:lnTo>
                    <a:pt x="12382" y="62389"/>
                  </a:lnTo>
                  <a:lnTo>
                    <a:pt x="7620" y="62389"/>
                  </a:lnTo>
                  <a:lnTo>
                    <a:pt x="6191" y="61913"/>
                  </a:lnTo>
                  <a:lnTo>
                    <a:pt x="3334" y="63817"/>
                  </a:lnTo>
                  <a:lnTo>
                    <a:pt x="10477" y="64770"/>
                  </a:lnTo>
                  <a:lnTo>
                    <a:pt x="11906" y="66675"/>
                  </a:lnTo>
                  <a:close/>
                </a:path>
              </a:pathLst>
            </a:custGeom>
            <a:grpFill/>
            <a:ln w="3175" cap="flat">
              <a:solidFill>
                <a:schemeClr val="bg1">
                  <a:lumMod val="75000"/>
                </a:scheme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" name="Freeform: Shape 386">
              <a:extLst>
                <a:ext uri="{FF2B5EF4-FFF2-40B4-BE49-F238E27FC236}">
                  <a16:creationId xmlns:a16="http://schemas.microsoft.com/office/drawing/2014/main" id="{AA668BAC-DB84-8527-0CE9-56BCFDC7E8E5}"/>
                </a:ext>
              </a:extLst>
            </p:cNvPr>
            <p:cNvSpPr/>
            <p:nvPr/>
          </p:nvSpPr>
          <p:spPr>
            <a:xfrm>
              <a:off x="8959691" y="4108608"/>
              <a:ext cx="1556860" cy="558165"/>
            </a:xfrm>
            <a:custGeom>
              <a:avLst/>
              <a:gdLst>
                <a:gd name="connsiteX0" fmla="*/ 904398 w 1556860"/>
                <a:gd name="connsiteY0" fmla="*/ 364807 h 558165"/>
                <a:gd name="connsiteX1" fmla="*/ 903923 w 1556860"/>
                <a:gd name="connsiteY1" fmla="*/ 366713 h 558165"/>
                <a:gd name="connsiteX2" fmla="*/ 905827 w 1556860"/>
                <a:gd name="connsiteY2" fmla="*/ 370046 h 558165"/>
                <a:gd name="connsiteX3" fmla="*/ 910113 w 1556860"/>
                <a:gd name="connsiteY3" fmla="*/ 373856 h 558165"/>
                <a:gd name="connsiteX4" fmla="*/ 912494 w 1556860"/>
                <a:gd name="connsiteY4" fmla="*/ 372904 h 558165"/>
                <a:gd name="connsiteX5" fmla="*/ 912971 w 1556860"/>
                <a:gd name="connsiteY5" fmla="*/ 365760 h 558165"/>
                <a:gd name="connsiteX6" fmla="*/ 912494 w 1556860"/>
                <a:gd name="connsiteY6" fmla="*/ 363855 h 558165"/>
                <a:gd name="connsiteX7" fmla="*/ 911067 w 1556860"/>
                <a:gd name="connsiteY7" fmla="*/ 363379 h 558165"/>
                <a:gd name="connsiteX8" fmla="*/ 910113 w 1556860"/>
                <a:gd name="connsiteY8" fmla="*/ 360997 h 558165"/>
                <a:gd name="connsiteX9" fmla="*/ 908209 w 1556860"/>
                <a:gd name="connsiteY9" fmla="*/ 360997 h 558165"/>
                <a:gd name="connsiteX10" fmla="*/ 906780 w 1556860"/>
                <a:gd name="connsiteY10" fmla="*/ 361950 h 558165"/>
                <a:gd name="connsiteX11" fmla="*/ 907256 w 1556860"/>
                <a:gd name="connsiteY11" fmla="*/ 363379 h 558165"/>
                <a:gd name="connsiteX12" fmla="*/ 906780 w 1556860"/>
                <a:gd name="connsiteY12" fmla="*/ 363855 h 558165"/>
                <a:gd name="connsiteX13" fmla="*/ 904398 w 1556860"/>
                <a:gd name="connsiteY13" fmla="*/ 364807 h 558165"/>
                <a:gd name="connsiteX14" fmla="*/ 1124902 w 1556860"/>
                <a:gd name="connsiteY14" fmla="*/ 121920 h 558165"/>
                <a:gd name="connsiteX15" fmla="*/ 1130142 w 1556860"/>
                <a:gd name="connsiteY15" fmla="*/ 121444 h 558165"/>
                <a:gd name="connsiteX16" fmla="*/ 1133475 w 1556860"/>
                <a:gd name="connsiteY16" fmla="*/ 120015 h 558165"/>
                <a:gd name="connsiteX17" fmla="*/ 1135856 w 1556860"/>
                <a:gd name="connsiteY17" fmla="*/ 115729 h 558165"/>
                <a:gd name="connsiteX18" fmla="*/ 1138238 w 1556860"/>
                <a:gd name="connsiteY18" fmla="*/ 107156 h 558165"/>
                <a:gd name="connsiteX19" fmla="*/ 1135380 w 1556860"/>
                <a:gd name="connsiteY19" fmla="*/ 102870 h 558165"/>
                <a:gd name="connsiteX20" fmla="*/ 1134427 w 1556860"/>
                <a:gd name="connsiteY20" fmla="*/ 102870 h 558165"/>
                <a:gd name="connsiteX21" fmla="*/ 1131094 w 1556860"/>
                <a:gd name="connsiteY21" fmla="*/ 103822 h 558165"/>
                <a:gd name="connsiteX22" fmla="*/ 1126331 w 1556860"/>
                <a:gd name="connsiteY22" fmla="*/ 107156 h 558165"/>
                <a:gd name="connsiteX23" fmla="*/ 1122521 w 1556860"/>
                <a:gd name="connsiteY23" fmla="*/ 112871 h 558165"/>
                <a:gd name="connsiteX24" fmla="*/ 1123950 w 1556860"/>
                <a:gd name="connsiteY24" fmla="*/ 120015 h 558165"/>
                <a:gd name="connsiteX25" fmla="*/ 1124902 w 1556860"/>
                <a:gd name="connsiteY25" fmla="*/ 121920 h 558165"/>
                <a:gd name="connsiteX26" fmla="*/ 1095375 w 1556860"/>
                <a:gd name="connsiteY26" fmla="*/ 151924 h 558165"/>
                <a:gd name="connsiteX27" fmla="*/ 1098709 w 1556860"/>
                <a:gd name="connsiteY27" fmla="*/ 159067 h 558165"/>
                <a:gd name="connsiteX28" fmla="*/ 1101567 w 1556860"/>
                <a:gd name="connsiteY28" fmla="*/ 161449 h 558165"/>
                <a:gd name="connsiteX29" fmla="*/ 1101090 w 1556860"/>
                <a:gd name="connsiteY29" fmla="*/ 163354 h 558165"/>
                <a:gd name="connsiteX30" fmla="*/ 1100138 w 1556860"/>
                <a:gd name="connsiteY30" fmla="*/ 165259 h 558165"/>
                <a:gd name="connsiteX31" fmla="*/ 1099185 w 1556860"/>
                <a:gd name="connsiteY31" fmla="*/ 167164 h 558165"/>
                <a:gd name="connsiteX32" fmla="*/ 1099185 w 1556860"/>
                <a:gd name="connsiteY32" fmla="*/ 169545 h 558165"/>
                <a:gd name="connsiteX33" fmla="*/ 1099661 w 1556860"/>
                <a:gd name="connsiteY33" fmla="*/ 173831 h 558165"/>
                <a:gd name="connsiteX34" fmla="*/ 1101567 w 1556860"/>
                <a:gd name="connsiteY34" fmla="*/ 177641 h 558165"/>
                <a:gd name="connsiteX35" fmla="*/ 1103471 w 1556860"/>
                <a:gd name="connsiteY35" fmla="*/ 179070 h 558165"/>
                <a:gd name="connsiteX36" fmla="*/ 1104900 w 1556860"/>
                <a:gd name="connsiteY36" fmla="*/ 180499 h 558165"/>
                <a:gd name="connsiteX37" fmla="*/ 1103948 w 1556860"/>
                <a:gd name="connsiteY37" fmla="*/ 185261 h 558165"/>
                <a:gd name="connsiteX38" fmla="*/ 1103948 w 1556860"/>
                <a:gd name="connsiteY38" fmla="*/ 189071 h 558165"/>
                <a:gd name="connsiteX39" fmla="*/ 1103948 w 1556860"/>
                <a:gd name="connsiteY39" fmla="*/ 192881 h 558165"/>
                <a:gd name="connsiteX40" fmla="*/ 1103471 w 1556860"/>
                <a:gd name="connsiteY40" fmla="*/ 195739 h 558165"/>
                <a:gd name="connsiteX41" fmla="*/ 1103948 w 1556860"/>
                <a:gd name="connsiteY41" fmla="*/ 198596 h 558165"/>
                <a:gd name="connsiteX42" fmla="*/ 1105852 w 1556860"/>
                <a:gd name="connsiteY42" fmla="*/ 200501 h 558165"/>
                <a:gd name="connsiteX43" fmla="*/ 1109663 w 1556860"/>
                <a:gd name="connsiteY43" fmla="*/ 203359 h 558165"/>
                <a:gd name="connsiteX44" fmla="*/ 1111092 w 1556860"/>
                <a:gd name="connsiteY44" fmla="*/ 204788 h 558165"/>
                <a:gd name="connsiteX45" fmla="*/ 1115377 w 1556860"/>
                <a:gd name="connsiteY45" fmla="*/ 212407 h 558165"/>
                <a:gd name="connsiteX46" fmla="*/ 1116806 w 1556860"/>
                <a:gd name="connsiteY46" fmla="*/ 213836 h 558165"/>
                <a:gd name="connsiteX47" fmla="*/ 1122998 w 1556860"/>
                <a:gd name="connsiteY47" fmla="*/ 216694 h 558165"/>
                <a:gd name="connsiteX48" fmla="*/ 1124426 w 1556860"/>
                <a:gd name="connsiteY48" fmla="*/ 219551 h 558165"/>
                <a:gd name="connsiteX49" fmla="*/ 1129665 w 1556860"/>
                <a:gd name="connsiteY49" fmla="*/ 220504 h 558165"/>
                <a:gd name="connsiteX50" fmla="*/ 1126807 w 1556860"/>
                <a:gd name="connsiteY50" fmla="*/ 218122 h 558165"/>
                <a:gd name="connsiteX51" fmla="*/ 1123950 w 1556860"/>
                <a:gd name="connsiteY51" fmla="*/ 215265 h 558165"/>
                <a:gd name="connsiteX52" fmla="*/ 1118235 w 1556860"/>
                <a:gd name="connsiteY52" fmla="*/ 207169 h 558165"/>
                <a:gd name="connsiteX53" fmla="*/ 1114425 w 1556860"/>
                <a:gd name="connsiteY53" fmla="*/ 199072 h 558165"/>
                <a:gd name="connsiteX54" fmla="*/ 1111567 w 1556860"/>
                <a:gd name="connsiteY54" fmla="*/ 189071 h 558165"/>
                <a:gd name="connsiteX55" fmla="*/ 1112519 w 1556860"/>
                <a:gd name="connsiteY55" fmla="*/ 185738 h 558165"/>
                <a:gd name="connsiteX56" fmla="*/ 1112519 w 1556860"/>
                <a:gd name="connsiteY56" fmla="*/ 183832 h 558165"/>
                <a:gd name="connsiteX57" fmla="*/ 1111567 w 1556860"/>
                <a:gd name="connsiteY57" fmla="*/ 180975 h 558165"/>
                <a:gd name="connsiteX58" fmla="*/ 1112044 w 1556860"/>
                <a:gd name="connsiteY58" fmla="*/ 178594 h 558165"/>
                <a:gd name="connsiteX59" fmla="*/ 1112996 w 1556860"/>
                <a:gd name="connsiteY59" fmla="*/ 176213 h 558165"/>
                <a:gd name="connsiteX60" fmla="*/ 1114901 w 1556860"/>
                <a:gd name="connsiteY60" fmla="*/ 175260 h 558165"/>
                <a:gd name="connsiteX61" fmla="*/ 1119188 w 1556860"/>
                <a:gd name="connsiteY61" fmla="*/ 175736 h 558165"/>
                <a:gd name="connsiteX62" fmla="*/ 1122998 w 1556860"/>
                <a:gd name="connsiteY62" fmla="*/ 177165 h 558165"/>
                <a:gd name="connsiteX63" fmla="*/ 1126807 w 1556860"/>
                <a:gd name="connsiteY63" fmla="*/ 177641 h 558165"/>
                <a:gd name="connsiteX64" fmla="*/ 1130617 w 1556860"/>
                <a:gd name="connsiteY64" fmla="*/ 177641 h 558165"/>
                <a:gd name="connsiteX65" fmla="*/ 1133951 w 1556860"/>
                <a:gd name="connsiteY65" fmla="*/ 179546 h 558165"/>
                <a:gd name="connsiteX66" fmla="*/ 1146334 w 1556860"/>
                <a:gd name="connsiteY66" fmla="*/ 183832 h 558165"/>
                <a:gd name="connsiteX67" fmla="*/ 1144905 w 1556860"/>
                <a:gd name="connsiteY67" fmla="*/ 181928 h 558165"/>
                <a:gd name="connsiteX68" fmla="*/ 1143476 w 1556860"/>
                <a:gd name="connsiteY68" fmla="*/ 180499 h 558165"/>
                <a:gd name="connsiteX69" fmla="*/ 1141094 w 1556860"/>
                <a:gd name="connsiteY69" fmla="*/ 180022 h 558165"/>
                <a:gd name="connsiteX70" fmla="*/ 1139190 w 1556860"/>
                <a:gd name="connsiteY70" fmla="*/ 178594 h 558165"/>
                <a:gd name="connsiteX71" fmla="*/ 1138713 w 1556860"/>
                <a:gd name="connsiteY71" fmla="*/ 175736 h 558165"/>
                <a:gd name="connsiteX72" fmla="*/ 1137761 w 1556860"/>
                <a:gd name="connsiteY72" fmla="*/ 173355 h 558165"/>
                <a:gd name="connsiteX73" fmla="*/ 1136332 w 1556860"/>
                <a:gd name="connsiteY73" fmla="*/ 171926 h 558165"/>
                <a:gd name="connsiteX74" fmla="*/ 1129188 w 1556860"/>
                <a:gd name="connsiteY74" fmla="*/ 169069 h 558165"/>
                <a:gd name="connsiteX75" fmla="*/ 1124426 w 1556860"/>
                <a:gd name="connsiteY75" fmla="*/ 165735 h 558165"/>
                <a:gd name="connsiteX76" fmla="*/ 1124426 w 1556860"/>
                <a:gd name="connsiteY76" fmla="*/ 163354 h 558165"/>
                <a:gd name="connsiteX77" fmla="*/ 1125855 w 1556860"/>
                <a:gd name="connsiteY77" fmla="*/ 160972 h 558165"/>
                <a:gd name="connsiteX78" fmla="*/ 1127284 w 1556860"/>
                <a:gd name="connsiteY78" fmla="*/ 160020 h 558165"/>
                <a:gd name="connsiteX79" fmla="*/ 1132998 w 1556860"/>
                <a:gd name="connsiteY79" fmla="*/ 157639 h 558165"/>
                <a:gd name="connsiteX80" fmla="*/ 1138238 w 1556860"/>
                <a:gd name="connsiteY80" fmla="*/ 154781 h 558165"/>
                <a:gd name="connsiteX81" fmla="*/ 1139190 w 1556860"/>
                <a:gd name="connsiteY81" fmla="*/ 153353 h 558165"/>
                <a:gd name="connsiteX82" fmla="*/ 1139667 w 1556860"/>
                <a:gd name="connsiteY82" fmla="*/ 144780 h 558165"/>
                <a:gd name="connsiteX83" fmla="*/ 1138713 w 1556860"/>
                <a:gd name="connsiteY83" fmla="*/ 141446 h 558165"/>
                <a:gd name="connsiteX84" fmla="*/ 1139190 w 1556860"/>
                <a:gd name="connsiteY84" fmla="*/ 139065 h 558165"/>
                <a:gd name="connsiteX85" fmla="*/ 1138713 w 1556860"/>
                <a:gd name="connsiteY85" fmla="*/ 137636 h 558165"/>
                <a:gd name="connsiteX86" fmla="*/ 1133475 w 1556860"/>
                <a:gd name="connsiteY86" fmla="*/ 138113 h 558165"/>
                <a:gd name="connsiteX87" fmla="*/ 1129665 w 1556860"/>
                <a:gd name="connsiteY87" fmla="*/ 139541 h 558165"/>
                <a:gd name="connsiteX88" fmla="*/ 1122998 w 1556860"/>
                <a:gd name="connsiteY88" fmla="*/ 143351 h 558165"/>
                <a:gd name="connsiteX89" fmla="*/ 1120617 w 1556860"/>
                <a:gd name="connsiteY89" fmla="*/ 146209 h 558165"/>
                <a:gd name="connsiteX90" fmla="*/ 1120617 w 1556860"/>
                <a:gd name="connsiteY90" fmla="*/ 149066 h 558165"/>
                <a:gd name="connsiteX91" fmla="*/ 1121092 w 1556860"/>
                <a:gd name="connsiteY91" fmla="*/ 151924 h 558165"/>
                <a:gd name="connsiteX92" fmla="*/ 1119663 w 1556860"/>
                <a:gd name="connsiteY92" fmla="*/ 152876 h 558165"/>
                <a:gd name="connsiteX93" fmla="*/ 1117759 w 1556860"/>
                <a:gd name="connsiteY93" fmla="*/ 153353 h 558165"/>
                <a:gd name="connsiteX94" fmla="*/ 1114901 w 1556860"/>
                <a:gd name="connsiteY94" fmla="*/ 155734 h 558165"/>
                <a:gd name="connsiteX95" fmla="*/ 1113473 w 1556860"/>
                <a:gd name="connsiteY95" fmla="*/ 159544 h 558165"/>
                <a:gd name="connsiteX96" fmla="*/ 1112996 w 1556860"/>
                <a:gd name="connsiteY96" fmla="*/ 161449 h 558165"/>
                <a:gd name="connsiteX97" fmla="*/ 1111567 w 1556860"/>
                <a:gd name="connsiteY97" fmla="*/ 162878 h 558165"/>
                <a:gd name="connsiteX98" fmla="*/ 1109186 w 1556860"/>
                <a:gd name="connsiteY98" fmla="*/ 162878 h 558165"/>
                <a:gd name="connsiteX99" fmla="*/ 1106805 w 1556860"/>
                <a:gd name="connsiteY99" fmla="*/ 161925 h 558165"/>
                <a:gd name="connsiteX100" fmla="*/ 1104900 w 1556860"/>
                <a:gd name="connsiteY100" fmla="*/ 160496 h 558165"/>
                <a:gd name="connsiteX101" fmla="*/ 1103471 w 1556860"/>
                <a:gd name="connsiteY101" fmla="*/ 159067 h 558165"/>
                <a:gd name="connsiteX102" fmla="*/ 1103471 w 1556860"/>
                <a:gd name="connsiteY102" fmla="*/ 157639 h 558165"/>
                <a:gd name="connsiteX103" fmla="*/ 1103948 w 1556860"/>
                <a:gd name="connsiteY103" fmla="*/ 156210 h 558165"/>
                <a:gd name="connsiteX104" fmla="*/ 1112044 w 1556860"/>
                <a:gd name="connsiteY104" fmla="*/ 151447 h 558165"/>
                <a:gd name="connsiteX105" fmla="*/ 1115377 w 1556860"/>
                <a:gd name="connsiteY105" fmla="*/ 147161 h 558165"/>
                <a:gd name="connsiteX106" fmla="*/ 1116330 w 1556860"/>
                <a:gd name="connsiteY106" fmla="*/ 145732 h 558165"/>
                <a:gd name="connsiteX107" fmla="*/ 1116806 w 1556860"/>
                <a:gd name="connsiteY107" fmla="*/ 141446 h 558165"/>
                <a:gd name="connsiteX108" fmla="*/ 1116806 w 1556860"/>
                <a:gd name="connsiteY108" fmla="*/ 137160 h 558165"/>
                <a:gd name="connsiteX109" fmla="*/ 1116330 w 1556860"/>
                <a:gd name="connsiteY109" fmla="*/ 133350 h 558165"/>
                <a:gd name="connsiteX110" fmla="*/ 1113948 w 1556860"/>
                <a:gd name="connsiteY110" fmla="*/ 130492 h 558165"/>
                <a:gd name="connsiteX111" fmla="*/ 1112044 w 1556860"/>
                <a:gd name="connsiteY111" fmla="*/ 129064 h 558165"/>
                <a:gd name="connsiteX112" fmla="*/ 1112044 w 1556860"/>
                <a:gd name="connsiteY112" fmla="*/ 126682 h 558165"/>
                <a:gd name="connsiteX113" fmla="*/ 1112519 w 1556860"/>
                <a:gd name="connsiteY113" fmla="*/ 125254 h 558165"/>
                <a:gd name="connsiteX114" fmla="*/ 1116806 w 1556860"/>
                <a:gd name="connsiteY114" fmla="*/ 119539 h 558165"/>
                <a:gd name="connsiteX115" fmla="*/ 1117282 w 1556860"/>
                <a:gd name="connsiteY115" fmla="*/ 118110 h 558165"/>
                <a:gd name="connsiteX116" fmla="*/ 1117282 w 1556860"/>
                <a:gd name="connsiteY116" fmla="*/ 116681 h 558165"/>
                <a:gd name="connsiteX117" fmla="*/ 1114901 w 1556860"/>
                <a:gd name="connsiteY117" fmla="*/ 117634 h 558165"/>
                <a:gd name="connsiteX118" fmla="*/ 1112519 w 1556860"/>
                <a:gd name="connsiteY118" fmla="*/ 119063 h 558165"/>
                <a:gd name="connsiteX119" fmla="*/ 1106805 w 1556860"/>
                <a:gd name="connsiteY119" fmla="*/ 124778 h 558165"/>
                <a:gd name="connsiteX120" fmla="*/ 1103471 w 1556860"/>
                <a:gd name="connsiteY120" fmla="*/ 129064 h 558165"/>
                <a:gd name="connsiteX121" fmla="*/ 1101567 w 1556860"/>
                <a:gd name="connsiteY121" fmla="*/ 133826 h 558165"/>
                <a:gd name="connsiteX122" fmla="*/ 1101090 w 1556860"/>
                <a:gd name="connsiteY122" fmla="*/ 136207 h 558165"/>
                <a:gd name="connsiteX123" fmla="*/ 1100138 w 1556860"/>
                <a:gd name="connsiteY123" fmla="*/ 138113 h 558165"/>
                <a:gd name="connsiteX124" fmla="*/ 1100138 w 1556860"/>
                <a:gd name="connsiteY124" fmla="*/ 141446 h 558165"/>
                <a:gd name="connsiteX125" fmla="*/ 1096327 w 1556860"/>
                <a:gd name="connsiteY125" fmla="*/ 148590 h 558165"/>
                <a:gd name="connsiteX126" fmla="*/ 1095375 w 1556860"/>
                <a:gd name="connsiteY126" fmla="*/ 151924 h 558165"/>
                <a:gd name="connsiteX127" fmla="*/ 1178719 w 1556860"/>
                <a:gd name="connsiteY127" fmla="*/ 256699 h 558165"/>
                <a:gd name="connsiteX128" fmla="*/ 1185863 w 1556860"/>
                <a:gd name="connsiteY128" fmla="*/ 258128 h 558165"/>
                <a:gd name="connsiteX129" fmla="*/ 1187292 w 1556860"/>
                <a:gd name="connsiteY129" fmla="*/ 259556 h 558165"/>
                <a:gd name="connsiteX130" fmla="*/ 1191101 w 1556860"/>
                <a:gd name="connsiteY130" fmla="*/ 259080 h 558165"/>
                <a:gd name="connsiteX131" fmla="*/ 1192530 w 1556860"/>
                <a:gd name="connsiteY131" fmla="*/ 257651 h 558165"/>
                <a:gd name="connsiteX132" fmla="*/ 1194435 w 1556860"/>
                <a:gd name="connsiteY132" fmla="*/ 256699 h 558165"/>
                <a:gd name="connsiteX133" fmla="*/ 1195388 w 1556860"/>
                <a:gd name="connsiteY133" fmla="*/ 257175 h 558165"/>
                <a:gd name="connsiteX134" fmla="*/ 1196817 w 1556860"/>
                <a:gd name="connsiteY134" fmla="*/ 256699 h 558165"/>
                <a:gd name="connsiteX135" fmla="*/ 1195863 w 1556860"/>
                <a:gd name="connsiteY135" fmla="*/ 255746 h 558165"/>
                <a:gd name="connsiteX136" fmla="*/ 1195388 w 1556860"/>
                <a:gd name="connsiteY136" fmla="*/ 254317 h 558165"/>
                <a:gd name="connsiteX137" fmla="*/ 1196340 w 1556860"/>
                <a:gd name="connsiteY137" fmla="*/ 253841 h 558165"/>
                <a:gd name="connsiteX138" fmla="*/ 1196817 w 1556860"/>
                <a:gd name="connsiteY138" fmla="*/ 250984 h 558165"/>
                <a:gd name="connsiteX139" fmla="*/ 1194911 w 1556860"/>
                <a:gd name="connsiteY139" fmla="*/ 249079 h 558165"/>
                <a:gd name="connsiteX140" fmla="*/ 1194435 w 1556860"/>
                <a:gd name="connsiteY140" fmla="*/ 247174 h 558165"/>
                <a:gd name="connsiteX141" fmla="*/ 1193006 w 1556860"/>
                <a:gd name="connsiteY141" fmla="*/ 247174 h 558165"/>
                <a:gd name="connsiteX142" fmla="*/ 1189196 w 1556860"/>
                <a:gd name="connsiteY142" fmla="*/ 248603 h 558165"/>
                <a:gd name="connsiteX143" fmla="*/ 1185863 w 1556860"/>
                <a:gd name="connsiteY143" fmla="*/ 248603 h 558165"/>
                <a:gd name="connsiteX144" fmla="*/ 1182052 w 1556860"/>
                <a:gd name="connsiteY144" fmla="*/ 249555 h 558165"/>
                <a:gd name="connsiteX145" fmla="*/ 1173480 w 1556860"/>
                <a:gd name="connsiteY145" fmla="*/ 253365 h 558165"/>
                <a:gd name="connsiteX146" fmla="*/ 1173956 w 1556860"/>
                <a:gd name="connsiteY146" fmla="*/ 254317 h 558165"/>
                <a:gd name="connsiteX147" fmla="*/ 1178719 w 1556860"/>
                <a:gd name="connsiteY147" fmla="*/ 256699 h 558165"/>
                <a:gd name="connsiteX148" fmla="*/ 1367313 w 1556860"/>
                <a:gd name="connsiteY148" fmla="*/ 216217 h 558165"/>
                <a:gd name="connsiteX149" fmla="*/ 1369219 w 1556860"/>
                <a:gd name="connsiteY149" fmla="*/ 217170 h 558165"/>
                <a:gd name="connsiteX150" fmla="*/ 1369694 w 1556860"/>
                <a:gd name="connsiteY150" fmla="*/ 216694 h 558165"/>
                <a:gd name="connsiteX151" fmla="*/ 1370648 w 1556860"/>
                <a:gd name="connsiteY151" fmla="*/ 216694 h 558165"/>
                <a:gd name="connsiteX152" fmla="*/ 1374934 w 1556860"/>
                <a:gd name="connsiteY152" fmla="*/ 220028 h 558165"/>
                <a:gd name="connsiteX153" fmla="*/ 1378267 w 1556860"/>
                <a:gd name="connsiteY153" fmla="*/ 218122 h 558165"/>
                <a:gd name="connsiteX154" fmla="*/ 1381125 w 1556860"/>
                <a:gd name="connsiteY154" fmla="*/ 224790 h 558165"/>
                <a:gd name="connsiteX155" fmla="*/ 1381601 w 1556860"/>
                <a:gd name="connsiteY155" fmla="*/ 227647 h 558165"/>
                <a:gd name="connsiteX156" fmla="*/ 1383982 w 1556860"/>
                <a:gd name="connsiteY156" fmla="*/ 229553 h 558165"/>
                <a:gd name="connsiteX157" fmla="*/ 1386840 w 1556860"/>
                <a:gd name="connsiteY157" fmla="*/ 229076 h 558165"/>
                <a:gd name="connsiteX158" fmla="*/ 1390650 w 1556860"/>
                <a:gd name="connsiteY158" fmla="*/ 230505 h 558165"/>
                <a:gd name="connsiteX159" fmla="*/ 1392555 w 1556860"/>
                <a:gd name="connsiteY159" fmla="*/ 230505 h 558165"/>
                <a:gd name="connsiteX160" fmla="*/ 1397317 w 1556860"/>
                <a:gd name="connsiteY160" fmla="*/ 229076 h 558165"/>
                <a:gd name="connsiteX161" fmla="*/ 1399698 w 1556860"/>
                <a:gd name="connsiteY161" fmla="*/ 226219 h 558165"/>
                <a:gd name="connsiteX162" fmla="*/ 1396365 w 1556860"/>
                <a:gd name="connsiteY162" fmla="*/ 225266 h 558165"/>
                <a:gd name="connsiteX163" fmla="*/ 1392079 w 1556860"/>
                <a:gd name="connsiteY163" fmla="*/ 222409 h 558165"/>
                <a:gd name="connsiteX164" fmla="*/ 1389221 w 1556860"/>
                <a:gd name="connsiteY164" fmla="*/ 219075 h 558165"/>
                <a:gd name="connsiteX165" fmla="*/ 1383030 w 1556860"/>
                <a:gd name="connsiteY165" fmla="*/ 213836 h 558165"/>
                <a:gd name="connsiteX166" fmla="*/ 1381125 w 1556860"/>
                <a:gd name="connsiteY166" fmla="*/ 213360 h 558165"/>
                <a:gd name="connsiteX167" fmla="*/ 1377792 w 1556860"/>
                <a:gd name="connsiteY167" fmla="*/ 213836 h 558165"/>
                <a:gd name="connsiteX168" fmla="*/ 1375410 w 1556860"/>
                <a:gd name="connsiteY168" fmla="*/ 212407 h 558165"/>
                <a:gd name="connsiteX169" fmla="*/ 1372552 w 1556860"/>
                <a:gd name="connsiteY169" fmla="*/ 212407 h 558165"/>
                <a:gd name="connsiteX170" fmla="*/ 1365409 w 1556860"/>
                <a:gd name="connsiteY170" fmla="*/ 210979 h 558165"/>
                <a:gd name="connsiteX171" fmla="*/ 1365409 w 1556860"/>
                <a:gd name="connsiteY171" fmla="*/ 212884 h 558165"/>
                <a:gd name="connsiteX172" fmla="*/ 1367313 w 1556860"/>
                <a:gd name="connsiteY172" fmla="*/ 216217 h 558165"/>
                <a:gd name="connsiteX173" fmla="*/ 1385888 w 1556860"/>
                <a:gd name="connsiteY173" fmla="*/ 245269 h 558165"/>
                <a:gd name="connsiteX174" fmla="*/ 1382077 w 1556860"/>
                <a:gd name="connsiteY174" fmla="*/ 245269 h 558165"/>
                <a:gd name="connsiteX175" fmla="*/ 1368742 w 1556860"/>
                <a:gd name="connsiteY175" fmla="*/ 243364 h 558165"/>
                <a:gd name="connsiteX176" fmla="*/ 1368742 w 1556860"/>
                <a:gd name="connsiteY176" fmla="*/ 244316 h 558165"/>
                <a:gd name="connsiteX177" fmla="*/ 1369219 w 1556860"/>
                <a:gd name="connsiteY177" fmla="*/ 246221 h 558165"/>
                <a:gd name="connsiteX178" fmla="*/ 1382077 w 1556860"/>
                <a:gd name="connsiteY178" fmla="*/ 249079 h 558165"/>
                <a:gd name="connsiteX179" fmla="*/ 1388269 w 1556860"/>
                <a:gd name="connsiteY179" fmla="*/ 251460 h 558165"/>
                <a:gd name="connsiteX180" fmla="*/ 1393031 w 1556860"/>
                <a:gd name="connsiteY180" fmla="*/ 252413 h 558165"/>
                <a:gd name="connsiteX181" fmla="*/ 1394460 w 1556860"/>
                <a:gd name="connsiteY181" fmla="*/ 253365 h 558165"/>
                <a:gd name="connsiteX182" fmla="*/ 1397794 w 1556860"/>
                <a:gd name="connsiteY182" fmla="*/ 252889 h 558165"/>
                <a:gd name="connsiteX183" fmla="*/ 1402556 w 1556860"/>
                <a:gd name="connsiteY183" fmla="*/ 253365 h 558165"/>
                <a:gd name="connsiteX184" fmla="*/ 1408271 w 1556860"/>
                <a:gd name="connsiteY184" fmla="*/ 252889 h 558165"/>
                <a:gd name="connsiteX185" fmla="*/ 1411129 w 1556860"/>
                <a:gd name="connsiteY185" fmla="*/ 251936 h 558165"/>
                <a:gd name="connsiteX186" fmla="*/ 1417319 w 1556860"/>
                <a:gd name="connsiteY186" fmla="*/ 250507 h 558165"/>
                <a:gd name="connsiteX187" fmla="*/ 1414938 w 1556860"/>
                <a:gd name="connsiteY187" fmla="*/ 249079 h 558165"/>
                <a:gd name="connsiteX188" fmla="*/ 1411605 w 1556860"/>
                <a:gd name="connsiteY188" fmla="*/ 248603 h 558165"/>
                <a:gd name="connsiteX189" fmla="*/ 1400651 w 1556860"/>
                <a:gd name="connsiteY189" fmla="*/ 248126 h 558165"/>
                <a:gd name="connsiteX190" fmla="*/ 1394460 w 1556860"/>
                <a:gd name="connsiteY190" fmla="*/ 245745 h 558165"/>
                <a:gd name="connsiteX191" fmla="*/ 1385888 w 1556860"/>
                <a:gd name="connsiteY191" fmla="*/ 245269 h 558165"/>
                <a:gd name="connsiteX192" fmla="*/ 1199673 w 1556860"/>
                <a:gd name="connsiteY192" fmla="*/ 199072 h 558165"/>
                <a:gd name="connsiteX193" fmla="*/ 1201579 w 1556860"/>
                <a:gd name="connsiteY193" fmla="*/ 202406 h 558165"/>
                <a:gd name="connsiteX194" fmla="*/ 1202531 w 1556860"/>
                <a:gd name="connsiteY194" fmla="*/ 202406 h 558165"/>
                <a:gd name="connsiteX195" fmla="*/ 1203484 w 1556860"/>
                <a:gd name="connsiteY195" fmla="*/ 201454 h 558165"/>
                <a:gd name="connsiteX196" fmla="*/ 1206342 w 1556860"/>
                <a:gd name="connsiteY196" fmla="*/ 200501 h 558165"/>
                <a:gd name="connsiteX197" fmla="*/ 1206817 w 1556860"/>
                <a:gd name="connsiteY197" fmla="*/ 203835 h 558165"/>
                <a:gd name="connsiteX198" fmla="*/ 1208723 w 1556860"/>
                <a:gd name="connsiteY198" fmla="*/ 205740 h 558165"/>
                <a:gd name="connsiteX199" fmla="*/ 1213485 w 1556860"/>
                <a:gd name="connsiteY199" fmla="*/ 204788 h 558165"/>
                <a:gd name="connsiteX200" fmla="*/ 1213485 w 1556860"/>
                <a:gd name="connsiteY200" fmla="*/ 202406 h 558165"/>
                <a:gd name="connsiteX201" fmla="*/ 1211580 w 1556860"/>
                <a:gd name="connsiteY201" fmla="*/ 200978 h 558165"/>
                <a:gd name="connsiteX202" fmla="*/ 1210151 w 1556860"/>
                <a:gd name="connsiteY202" fmla="*/ 200978 h 558165"/>
                <a:gd name="connsiteX203" fmla="*/ 1208723 w 1556860"/>
                <a:gd name="connsiteY203" fmla="*/ 200501 h 558165"/>
                <a:gd name="connsiteX204" fmla="*/ 1206342 w 1556860"/>
                <a:gd name="connsiteY204" fmla="*/ 196691 h 558165"/>
                <a:gd name="connsiteX205" fmla="*/ 1204436 w 1556860"/>
                <a:gd name="connsiteY205" fmla="*/ 195263 h 558165"/>
                <a:gd name="connsiteX206" fmla="*/ 1203960 w 1556860"/>
                <a:gd name="connsiteY206" fmla="*/ 193357 h 558165"/>
                <a:gd name="connsiteX207" fmla="*/ 1205865 w 1556860"/>
                <a:gd name="connsiteY207" fmla="*/ 193357 h 558165"/>
                <a:gd name="connsiteX208" fmla="*/ 1210151 w 1556860"/>
                <a:gd name="connsiteY208" fmla="*/ 198120 h 558165"/>
                <a:gd name="connsiteX209" fmla="*/ 1213009 w 1556860"/>
                <a:gd name="connsiteY209" fmla="*/ 199549 h 558165"/>
                <a:gd name="connsiteX210" fmla="*/ 1214913 w 1556860"/>
                <a:gd name="connsiteY210" fmla="*/ 201930 h 558165"/>
                <a:gd name="connsiteX211" fmla="*/ 1216819 w 1556860"/>
                <a:gd name="connsiteY211" fmla="*/ 202882 h 558165"/>
                <a:gd name="connsiteX212" fmla="*/ 1220152 w 1556860"/>
                <a:gd name="connsiteY212" fmla="*/ 201930 h 558165"/>
                <a:gd name="connsiteX213" fmla="*/ 1223010 w 1556860"/>
                <a:gd name="connsiteY213" fmla="*/ 202406 h 558165"/>
                <a:gd name="connsiteX214" fmla="*/ 1224438 w 1556860"/>
                <a:gd name="connsiteY214" fmla="*/ 203359 h 558165"/>
                <a:gd name="connsiteX215" fmla="*/ 1225867 w 1556860"/>
                <a:gd name="connsiteY215" fmla="*/ 202882 h 558165"/>
                <a:gd name="connsiteX216" fmla="*/ 1228725 w 1556860"/>
                <a:gd name="connsiteY216" fmla="*/ 200501 h 558165"/>
                <a:gd name="connsiteX217" fmla="*/ 1227296 w 1556860"/>
                <a:gd name="connsiteY217" fmla="*/ 199072 h 558165"/>
                <a:gd name="connsiteX218" fmla="*/ 1227773 w 1556860"/>
                <a:gd name="connsiteY218" fmla="*/ 197644 h 558165"/>
                <a:gd name="connsiteX219" fmla="*/ 1226344 w 1556860"/>
                <a:gd name="connsiteY219" fmla="*/ 195739 h 558165"/>
                <a:gd name="connsiteX220" fmla="*/ 1217771 w 1556860"/>
                <a:gd name="connsiteY220" fmla="*/ 191929 h 558165"/>
                <a:gd name="connsiteX221" fmla="*/ 1216342 w 1556860"/>
                <a:gd name="connsiteY221" fmla="*/ 191929 h 558165"/>
                <a:gd name="connsiteX222" fmla="*/ 1210627 w 1556860"/>
                <a:gd name="connsiteY222" fmla="*/ 190500 h 558165"/>
                <a:gd name="connsiteX223" fmla="*/ 1207769 w 1556860"/>
                <a:gd name="connsiteY223" fmla="*/ 191453 h 558165"/>
                <a:gd name="connsiteX224" fmla="*/ 1203007 w 1556860"/>
                <a:gd name="connsiteY224" fmla="*/ 191929 h 558165"/>
                <a:gd name="connsiteX225" fmla="*/ 1201579 w 1556860"/>
                <a:gd name="connsiteY225" fmla="*/ 192881 h 558165"/>
                <a:gd name="connsiteX226" fmla="*/ 1200150 w 1556860"/>
                <a:gd name="connsiteY226" fmla="*/ 192405 h 558165"/>
                <a:gd name="connsiteX227" fmla="*/ 1197769 w 1556860"/>
                <a:gd name="connsiteY227" fmla="*/ 193834 h 558165"/>
                <a:gd name="connsiteX228" fmla="*/ 1195388 w 1556860"/>
                <a:gd name="connsiteY228" fmla="*/ 192881 h 558165"/>
                <a:gd name="connsiteX229" fmla="*/ 1193006 w 1556860"/>
                <a:gd name="connsiteY229" fmla="*/ 193834 h 558165"/>
                <a:gd name="connsiteX230" fmla="*/ 1192530 w 1556860"/>
                <a:gd name="connsiteY230" fmla="*/ 195739 h 558165"/>
                <a:gd name="connsiteX231" fmla="*/ 1190625 w 1556860"/>
                <a:gd name="connsiteY231" fmla="*/ 197644 h 558165"/>
                <a:gd name="connsiteX232" fmla="*/ 1193959 w 1556860"/>
                <a:gd name="connsiteY232" fmla="*/ 199549 h 558165"/>
                <a:gd name="connsiteX233" fmla="*/ 1199673 w 1556860"/>
                <a:gd name="connsiteY233" fmla="*/ 199072 h 558165"/>
                <a:gd name="connsiteX234" fmla="*/ 943451 w 1556860"/>
                <a:gd name="connsiteY234" fmla="*/ 325755 h 558165"/>
                <a:gd name="connsiteX235" fmla="*/ 943451 w 1556860"/>
                <a:gd name="connsiteY235" fmla="*/ 326707 h 558165"/>
                <a:gd name="connsiteX236" fmla="*/ 944404 w 1556860"/>
                <a:gd name="connsiteY236" fmla="*/ 329565 h 558165"/>
                <a:gd name="connsiteX237" fmla="*/ 947261 w 1556860"/>
                <a:gd name="connsiteY237" fmla="*/ 332422 h 558165"/>
                <a:gd name="connsiteX238" fmla="*/ 949642 w 1556860"/>
                <a:gd name="connsiteY238" fmla="*/ 332422 h 558165"/>
                <a:gd name="connsiteX239" fmla="*/ 952976 w 1556860"/>
                <a:gd name="connsiteY239" fmla="*/ 328613 h 558165"/>
                <a:gd name="connsiteX240" fmla="*/ 952976 w 1556860"/>
                <a:gd name="connsiteY240" fmla="*/ 326231 h 558165"/>
                <a:gd name="connsiteX241" fmla="*/ 951548 w 1556860"/>
                <a:gd name="connsiteY241" fmla="*/ 324803 h 558165"/>
                <a:gd name="connsiteX242" fmla="*/ 945356 w 1556860"/>
                <a:gd name="connsiteY242" fmla="*/ 324326 h 558165"/>
                <a:gd name="connsiteX243" fmla="*/ 943451 w 1556860"/>
                <a:gd name="connsiteY243" fmla="*/ 325755 h 558165"/>
                <a:gd name="connsiteX244" fmla="*/ 920115 w 1556860"/>
                <a:gd name="connsiteY244" fmla="*/ 369094 h 558165"/>
                <a:gd name="connsiteX245" fmla="*/ 921067 w 1556860"/>
                <a:gd name="connsiteY245" fmla="*/ 370999 h 558165"/>
                <a:gd name="connsiteX246" fmla="*/ 923448 w 1556860"/>
                <a:gd name="connsiteY246" fmla="*/ 370999 h 558165"/>
                <a:gd name="connsiteX247" fmla="*/ 923925 w 1556860"/>
                <a:gd name="connsiteY247" fmla="*/ 369570 h 558165"/>
                <a:gd name="connsiteX248" fmla="*/ 926782 w 1556860"/>
                <a:gd name="connsiteY248" fmla="*/ 370999 h 558165"/>
                <a:gd name="connsiteX249" fmla="*/ 928211 w 1556860"/>
                <a:gd name="connsiteY249" fmla="*/ 371475 h 558165"/>
                <a:gd name="connsiteX250" fmla="*/ 929640 w 1556860"/>
                <a:gd name="connsiteY250" fmla="*/ 371475 h 558165"/>
                <a:gd name="connsiteX251" fmla="*/ 931544 w 1556860"/>
                <a:gd name="connsiteY251" fmla="*/ 369570 h 558165"/>
                <a:gd name="connsiteX252" fmla="*/ 932498 w 1556860"/>
                <a:gd name="connsiteY252" fmla="*/ 367189 h 558165"/>
                <a:gd name="connsiteX253" fmla="*/ 931544 w 1556860"/>
                <a:gd name="connsiteY253" fmla="*/ 362903 h 558165"/>
                <a:gd name="connsiteX254" fmla="*/ 936307 w 1556860"/>
                <a:gd name="connsiteY254" fmla="*/ 356235 h 558165"/>
                <a:gd name="connsiteX255" fmla="*/ 935831 w 1556860"/>
                <a:gd name="connsiteY255" fmla="*/ 347663 h 558165"/>
                <a:gd name="connsiteX256" fmla="*/ 934402 w 1556860"/>
                <a:gd name="connsiteY256" fmla="*/ 345757 h 558165"/>
                <a:gd name="connsiteX257" fmla="*/ 932973 w 1556860"/>
                <a:gd name="connsiteY257" fmla="*/ 346234 h 558165"/>
                <a:gd name="connsiteX258" fmla="*/ 928211 w 1556860"/>
                <a:gd name="connsiteY258" fmla="*/ 348615 h 558165"/>
                <a:gd name="connsiteX259" fmla="*/ 922973 w 1556860"/>
                <a:gd name="connsiteY259" fmla="*/ 350520 h 558165"/>
                <a:gd name="connsiteX260" fmla="*/ 922019 w 1556860"/>
                <a:gd name="connsiteY260" fmla="*/ 353378 h 558165"/>
                <a:gd name="connsiteX261" fmla="*/ 923925 w 1556860"/>
                <a:gd name="connsiteY261" fmla="*/ 358616 h 558165"/>
                <a:gd name="connsiteX262" fmla="*/ 923925 w 1556860"/>
                <a:gd name="connsiteY262" fmla="*/ 360997 h 558165"/>
                <a:gd name="connsiteX263" fmla="*/ 921544 w 1556860"/>
                <a:gd name="connsiteY263" fmla="*/ 363379 h 558165"/>
                <a:gd name="connsiteX264" fmla="*/ 920115 w 1556860"/>
                <a:gd name="connsiteY264" fmla="*/ 369094 h 558165"/>
                <a:gd name="connsiteX265" fmla="*/ 943451 w 1556860"/>
                <a:gd name="connsiteY265" fmla="*/ 371951 h 558165"/>
                <a:gd name="connsiteX266" fmla="*/ 943927 w 1556860"/>
                <a:gd name="connsiteY266" fmla="*/ 371475 h 558165"/>
                <a:gd name="connsiteX267" fmla="*/ 945832 w 1556860"/>
                <a:gd name="connsiteY267" fmla="*/ 372428 h 558165"/>
                <a:gd name="connsiteX268" fmla="*/ 948690 w 1556860"/>
                <a:gd name="connsiteY268" fmla="*/ 371475 h 558165"/>
                <a:gd name="connsiteX269" fmla="*/ 951071 w 1556860"/>
                <a:gd name="connsiteY269" fmla="*/ 369570 h 558165"/>
                <a:gd name="connsiteX270" fmla="*/ 951548 w 1556860"/>
                <a:gd name="connsiteY270" fmla="*/ 367665 h 558165"/>
                <a:gd name="connsiteX271" fmla="*/ 949642 w 1556860"/>
                <a:gd name="connsiteY271" fmla="*/ 366236 h 558165"/>
                <a:gd name="connsiteX272" fmla="*/ 946309 w 1556860"/>
                <a:gd name="connsiteY272" fmla="*/ 363855 h 558165"/>
                <a:gd name="connsiteX273" fmla="*/ 945356 w 1556860"/>
                <a:gd name="connsiteY273" fmla="*/ 363855 h 558165"/>
                <a:gd name="connsiteX274" fmla="*/ 943927 w 1556860"/>
                <a:gd name="connsiteY274" fmla="*/ 364807 h 558165"/>
                <a:gd name="connsiteX275" fmla="*/ 943451 w 1556860"/>
                <a:gd name="connsiteY275" fmla="*/ 363379 h 558165"/>
                <a:gd name="connsiteX276" fmla="*/ 943927 w 1556860"/>
                <a:gd name="connsiteY276" fmla="*/ 357664 h 558165"/>
                <a:gd name="connsiteX277" fmla="*/ 944880 w 1556860"/>
                <a:gd name="connsiteY277" fmla="*/ 355759 h 558165"/>
                <a:gd name="connsiteX278" fmla="*/ 944880 w 1556860"/>
                <a:gd name="connsiteY278" fmla="*/ 352901 h 558165"/>
                <a:gd name="connsiteX279" fmla="*/ 946309 w 1556860"/>
                <a:gd name="connsiteY279" fmla="*/ 350044 h 558165"/>
                <a:gd name="connsiteX280" fmla="*/ 947261 w 1556860"/>
                <a:gd name="connsiteY280" fmla="*/ 350044 h 558165"/>
                <a:gd name="connsiteX281" fmla="*/ 947738 w 1556860"/>
                <a:gd name="connsiteY281" fmla="*/ 349567 h 558165"/>
                <a:gd name="connsiteX282" fmla="*/ 948213 w 1556860"/>
                <a:gd name="connsiteY282" fmla="*/ 349091 h 558165"/>
                <a:gd name="connsiteX283" fmla="*/ 948690 w 1556860"/>
                <a:gd name="connsiteY283" fmla="*/ 349567 h 558165"/>
                <a:gd name="connsiteX284" fmla="*/ 950594 w 1556860"/>
                <a:gd name="connsiteY284" fmla="*/ 352425 h 558165"/>
                <a:gd name="connsiteX285" fmla="*/ 951071 w 1556860"/>
                <a:gd name="connsiteY285" fmla="*/ 350520 h 558165"/>
                <a:gd name="connsiteX286" fmla="*/ 950119 w 1556860"/>
                <a:gd name="connsiteY286" fmla="*/ 343376 h 558165"/>
                <a:gd name="connsiteX287" fmla="*/ 946309 w 1556860"/>
                <a:gd name="connsiteY287" fmla="*/ 339566 h 558165"/>
                <a:gd name="connsiteX288" fmla="*/ 946309 w 1556860"/>
                <a:gd name="connsiteY288" fmla="*/ 338138 h 558165"/>
                <a:gd name="connsiteX289" fmla="*/ 944880 w 1556860"/>
                <a:gd name="connsiteY289" fmla="*/ 338614 h 558165"/>
                <a:gd name="connsiteX290" fmla="*/ 941546 w 1556860"/>
                <a:gd name="connsiteY290" fmla="*/ 340042 h 558165"/>
                <a:gd name="connsiteX291" fmla="*/ 938213 w 1556860"/>
                <a:gd name="connsiteY291" fmla="*/ 345757 h 558165"/>
                <a:gd name="connsiteX292" fmla="*/ 938213 w 1556860"/>
                <a:gd name="connsiteY292" fmla="*/ 352901 h 558165"/>
                <a:gd name="connsiteX293" fmla="*/ 937260 w 1556860"/>
                <a:gd name="connsiteY293" fmla="*/ 356711 h 558165"/>
                <a:gd name="connsiteX294" fmla="*/ 936784 w 1556860"/>
                <a:gd name="connsiteY294" fmla="*/ 358616 h 558165"/>
                <a:gd name="connsiteX295" fmla="*/ 936307 w 1556860"/>
                <a:gd name="connsiteY295" fmla="*/ 360521 h 558165"/>
                <a:gd name="connsiteX296" fmla="*/ 935355 w 1556860"/>
                <a:gd name="connsiteY296" fmla="*/ 364807 h 558165"/>
                <a:gd name="connsiteX297" fmla="*/ 935355 w 1556860"/>
                <a:gd name="connsiteY297" fmla="*/ 365760 h 558165"/>
                <a:gd name="connsiteX298" fmla="*/ 933926 w 1556860"/>
                <a:gd name="connsiteY298" fmla="*/ 367665 h 558165"/>
                <a:gd name="connsiteX299" fmla="*/ 932021 w 1556860"/>
                <a:gd name="connsiteY299" fmla="*/ 370046 h 558165"/>
                <a:gd name="connsiteX300" fmla="*/ 931069 w 1556860"/>
                <a:gd name="connsiteY300" fmla="*/ 371951 h 558165"/>
                <a:gd name="connsiteX301" fmla="*/ 931069 w 1556860"/>
                <a:gd name="connsiteY301" fmla="*/ 373380 h 558165"/>
                <a:gd name="connsiteX302" fmla="*/ 929163 w 1556860"/>
                <a:gd name="connsiteY302" fmla="*/ 375285 h 558165"/>
                <a:gd name="connsiteX303" fmla="*/ 929163 w 1556860"/>
                <a:gd name="connsiteY303" fmla="*/ 377190 h 558165"/>
                <a:gd name="connsiteX304" fmla="*/ 931069 w 1556860"/>
                <a:gd name="connsiteY304" fmla="*/ 381000 h 558165"/>
                <a:gd name="connsiteX305" fmla="*/ 932498 w 1556860"/>
                <a:gd name="connsiteY305" fmla="*/ 381000 h 558165"/>
                <a:gd name="connsiteX306" fmla="*/ 933926 w 1556860"/>
                <a:gd name="connsiteY306" fmla="*/ 380047 h 558165"/>
                <a:gd name="connsiteX307" fmla="*/ 936784 w 1556860"/>
                <a:gd name="connsiteY307" fmla="*/ 381476 h 558165"/>
                <a:gd name="connsiteX308" fmla="*/ 938213 w 1556860"/>
                <a:gd name="connsiteY308" fmla="*/ 380524 h 558165"/>
                <a:gd name="connsiteX309" fmla="*/ 940594 w 1556860"/>
                <a:gd name="connsiteY309" fmla="*/ 376714 h 558165"/>
                <a:gd name="connsiteX310" fmla="*/ 940117 w 1556860"/>
                <a:gd name="connsiteY310" fmla="*/ 375285 h 558165"/>
                <a:gd name="connsiteX311" fmla="*/ 941069 w 1556860"/>
                <a:gd name="connsiteY311" fmla="*/ 373856 h 558165"/>
                <a:gd name="connsiteX312" fmla="*/ 943451 w 1556860"/>
                <a:gd name="connsiteY312" fmla="*/ 371951 h 558165"/>
                <a:gd name="connsiteX313" fmla="*/ 959644 w 1556860"/>
                <a:gd name="connsiteY313" fmla="*/ 240506 h 558165"/>
                <a:gd name="connsiteX314" fmla="*/ 962025 w 1556860"/>
                <a:gd name="connsiteY314" fmla="*/ 238601 h 558165"/>
                <a:gd name="connsiteX315" fmla="*/ 963454 w 1556860"/>
                <a:gd name="connsiteY315" fmla="*/ 234791 h 558165"/>
                <a:gd name="connsiteX316" fmla="*/ 962977 w 1556860"/>
                <a:gd name="connsiteY316" fmla="*/ 232886 h 558165"/>
                <a:gd name="connsiteX317" fmla="*/ 961548 w 1556860"/>
                <a:gd name="connsiteY317" fmla="*/ 231934 h 558165"/>
                <a:gd name="connsiteX318" fmla="*/ 959644 w 1556860"/>
                <a:gd name="connsiteY318" fmla="*/ 230981 h 558165"/>
                <a:gd name="connsiteX319" fmla="*/ 956310 w 1556860"/>
                <a:gd name="connsiteY319" fmla="*/ 231457 h 558165"/>
                <a:gd name="connsiteX320" fmla="*/ 952976 w 1556860"/>
                <a:gd name="connsiteY320" fmla="*/ 236220 h 558165"/>
                <a:gd name="connsiteX321" fmla="*/ 951548 w 1556860"/>
                <a:gd name="connsiteY321" fmla="*/ 232886 h 558165"/>
                <a:gd name="connsiteX322" fmla="*/ 952976 w 1556860"/>
                <a:gd name="connsiteY322" fmla="*/ 230981 h 558165"/>
                <a:gd name="connsiteX323" fmla="*/ 952023 w 1556860"/>
                <a:gd name="connsiteY323" fmla="*/ 229076 h 558165"/>
                <a:gd name="connsiteX324" fmla="*/ 950119 w 1556860"/>
                <a:gd name="connsiteY324" fmla="*/ 228600 h 558165"/>
                <a:gd name="connsiteX325" fmla="*/ 943927 w 1556860"/>
                <a:gd name="connsiteY325" fmla="*/ 229553 h 558165"/>
                <a:gd name="connsiteX326" fmla="*/ 941546 w 1556860"/>
                <a:gd name="connsiteY326" fmla="*/ 229553 h 558165"/>
                <a:gd name="connsiteX327" fmla="*/ 939165 w 1556860"/>
                <a:gd name="connsiteY327" fmla="*/ 232886 h 558165"/>
                <a:gd name="connsiteX328" fmla="*/ 938213 w 1556860"/>
                <a:gd name="connsiteY328" fmla="*/ 238125 h 558165"/>
                <a:gd name="connsiteX329" fmla="*/ 939642 w 1556860"/>
                <a:gd name="connsiteY329" fmla="*/ 241935 h 558165"/>
                <a:gd name="connsiteX330" fmla="*/ 940594 w 1556860"/>
                <a:gd name="connsiteY330" fmla="*/ 243364 h 558165"/>
                <a:gd name="connsiteX331" fmla="*/ 943927 w 1556860"/>
                <a:gd name="connsiteY331" fmla="*/ 240982 h 558165"/>
                <a:gd name="connsiteX332" fmla="*/ 948213 w 1556860"/>
                <a:gd name="connsiteY332" fmla="*/ 235267 h 558165"/>
                <a:gd name="connsiteX333" fmla="*/ 949642 w 1556860"/>
                <a:gd name="connsiteY333" fmla="*/ 234315 h 558165"/>
                <a:gd name="connsiteX334" fmla="*/ 950594 w 1556860"/>
                <a:gd name="connsiteY334" fmla="*/ 240506 h 558165"/>
                <a:gd name="connsiteX335" fmla="*/ 948690 w 1556860"/>
                <a:gd name="connsiteY335" fmla="*/ 242411 h 558165"/>
                <a:gd name="connsiteX336" fmla="*/ 949167 w 1556860"/>
                <a:gd name="connsiteY336" fmla="*/ 243364 h 558165"/>
                <a:gd name="connsiteX337" fmla="*/ 950594 w 1556860"/>
                <a:gd name="connsiteY337" fmla="*/ 244792 h 558165"/>
                <a:gd name="connsiteX338" fmla="*/ 952023 w 1556860"/>
                <a:gd name="connsiteY338" fmla="*/ 244316 h 558165"/>
                <a:gd name="connsiteX339" fmla="*/ 952500 w 1556860"/>
                <a:gd name="connsiteY339" fmla="*/ 243364 h 558165"/>
                <a:gd name="connsiteX340" fmla="*/ 953929 w 1556860"/>
                <a:gd name="connsiteY340" fmla="*/ 238601 h 558165"/>
                <a:gd name="connsiteX341" fmla="*/ 955834 w 1556860"/>
                <a:gd name="connsiteY341" fmla="*/ 238601 h 558165"/>
                <a:gd name="connsiteX342" fmla="*/ 957263 w 1556860"/>
                <a:gd name="connsiteY342" fmla="*/ 240982 h 558165"/>
                <a:gd name="connsiteX343" fmla="*/ 959644 w 1556860"/>
                <a:gd name="connsiteY343" fmla="*/ 240506 h 558165"/>
                <a:gd name="connsiteX344" fmla="*/ 955357 w 1556860"/>
                <a:gd name="connsiteY344" fmla="*/ 471488 h 558165"/>
                <a:gd name="connsiteX345" fmla="*/ 955834 w 1556860"/>
                <a:gd name="connsiteY345" fmla="*/ 468630 h 558165"/>
                <a:gd name="connsiteX346" fmla="*/ 952023 w 1556860"/>
                <a:gd name="connsiteY346" fmla="*/ 467678 h 558165"/>
                <a:gd name="connsiteX347" fmla="*/ 949167 w 1556860"/>
                <a:gd name="connsiteY347" fmla="*/ 468154 h 558165"/>
                <a:gd name="connsiteX348" fmla="*/ 948213 w 1556860"/>
                <a:gd name="connsiteY348" fmla="*/ 468630 h 558165"/>
                <a:gd name="connsiteX349" fmla="*/ 945832 w 1556860"/>
                <a:gd name="connsiteY349" fmla="*/ 470535 h 558165"/>
                <a:gd name="connsiteX350" fmla="*/ 945356 w 1556860"/>
                <a:gd name="connsiteY350" fmla="*/ 472440 h 558165"/>
                <a:gd name="connsiteX351" fmla="*/ 954405 w 1556860"/>
                <a:gd name="connsiteY351" fmla="*/ 472440 h 558165"/>
                <a:gd name="connsiteX352" fmla="*/ 955357 w 1556860"/>
                <a:gd name="connsiteY352" fmla="*/ 471488 h 558165"/>
                <a:gd name="connsiteX353" fmla="*/ 976313 w 1556860"/>
                <a:gd name="connsiteY353" fmla="*/ 474345 h 558165"/>
                <a:gd name="connsiteX354" fmla="*/ 979169 w 1556860"/>
                <a:gd name="connsiteY354" fmla="*/ 474345 h 558165"/>
                <a:gd name="connsiteX355" fmla="*/ 980598 w 1556860"/>
                <a:gd name="connsiteY355" fmla="*/ 478155 h 558165"/>
                <a:gd name="connsiteX356" fmla="*/ 983456 w 1556860"/>
                <a:gd name="connsiteY356" fmla="*/ 477679 h 558165"/>
                <a:gd name="connsiteX357" fmla="*/ 984885 w 1556860"/>
                <a:gd name="connsiteY357" fmla="*/ 476726 h 558165"/>
                <a:gd name="connsiteX358" fmla="*/ 986313 w 1556860"/>
                <a:gd name="connsiteY358" fmla="*/ 472916 h 558165"/>
                <a:gd name="connsiteX359" fmla="*/ 988219 w 1556860"/>
                <a:gd name="connsiteY359" fmla="*/ 471011 h 558165"/>
                <a:gd name="connsiteX360" fmla="*/ 988694 w 1556860"/>
                <a:gd name="connsiteY360" fmla="*/ 467678 h 558165"/>
                <a:gd name="connsiteX361" fmla="*/ 988219 w 1556860"/>
                <a:gd name="connsiteY361" fmla="*/ 467201 h 558165"/>
                <a:gd name="connsiteX362" fmla="*/ 987267 w 1556860"/>
                <a:gd name="connsiteY362" fmla="*/ 467201 h 558165"/>
                <a:gd name="connsiteX363" fmla="*/ 986313 w 1556860"/>
                <a:gd name="connsiteY363" fmla="*/ 467201 h 558165"/>
                <a:gd name="connsiteX364" fmla="*/ 982027 w 1556860"/>
                <a:gd name="connsiteY364" fmla="*/ 472440 h 558165"/>
                <a:gd name="connsiteX365" fmla="*/ 981551 w 1556860"/>
                <a:gd name="connsiteY365" fmla="*/ 471964 h 558165"/>
                <a:gd name="connsiteX366" fmla="*/ 980598 w 1556860"/>
                <a:gd name="connsiteY366" fmla="*/ 470535 h 558165"/>
                <a:gd name="connsiteX367" fmla="*/ 978694 w 1556860"/>
                <a:gd name="connsiteY367" fmla="*/ 470535 h 558165"/>
                <a:gd name="connsiteX368" fmla="*/ 977265 w 1556860"/>
                <a:gd name="connsiteY368" fmla="*/ 471964 h 558165"/>
                <a:gd name="connsiteX369" fmla="*/ 976313 w 1556860"/>
                <a:gd name="connsiteY369" fmla="*/ 474345 h 558165"/>
                <a:gd name="connsiteX370" fmla="*/ 805338 w 1556860"/>
                <a:gd name="connsiteY370" fmla="*/ 278606 h 558165"/>
                <a:gd name="connsiteX371" fmla="*/ 803434 w 1556860"/>
                <a:gd name="connsiteY371" fmla="*/ 279082 h 558165"/>
                <a:gd name="connsiteX372" fmla="*/ 802005 w 1556860"/>
                <a:gd name="connsiteY372" fmla="*/ 280035 h 558165"/>
                <a:gd name="connsiteX373" fmla="*/ 801052 w 1556860"/>
                <a:gd name="connsiteY373" fmla="*/ 281464 h 558165"/>
                <a:gd name="connsiteX374" fmla="*/ 801052 w 1556860"/>
                <a:gd name="connsiteY374" fmla="*/ 282892 h 558165"/>
                <a:gd name="connsiteX375" fmla="*/ 802481 w 1556860"/>
                <a:gd name="connsiteY375" fmla="*/ 285750 h 558165"/>
                <a:gd name="connsiteX376" fmla="*/ 803434 w 1556860"/>
                <a:gd name="connsiteY376" fmla="*/ 288607 h 558165"/>
                <a:gd name="connsiteX377" fmla="*/ 802005 w 1556860"/>
                <a:gd name="connsiteY377" fmla="*/ 292417 h 558165"/>
                <a:gd name="connsiteX378" fmla="*/ 801529 w 1556860"/>
                <a:gd name="connsiteY378" fmla="*/ 296228 h 558165"/>
                <a:gd name="connsiteX379" fmla="*/ 802005 w 1556860"/>
                <a:gd name="connsiteY379" fmla="*/ 300514 h 558165"/>
                <a:gd name="connsiteX380" fmla="*/ 802957 w 1556860"/>
                <a:gd name="connsiteY380" fmla="*/ 304324 h 558165"/>
                <a:gd name="connsiteX381" fmla="*/ 804863 w 1556860"/>
                <a:gd name="connsiteY381" fmla="*/ 307181 h 558165"/>
                <a:gd name="connsiteX382" fmla="*/ 807244 w 1556860"/>
                <a:gd name="connsiteY382" fmla="*/ 309086 h 558165"/>
                <a:gd name="connsiteX383" fmla="*/ 815817 w 1556860"/>
                <a:gd name="connsiteY383" fmla="*/ 307181 h 558165"/>
                <a:gd name="connsiteX384" fmla="*/ 820102 w 1556860"/>
                <a:gd name="connsiteY384" fmla="*/ 306705 h 558165"/>
                <a:gd name="connsiteX385" fmla="*/ 822007 w 1556860"/>
                <a:gd name="connsiteY385" fmla="*/ 307181 h 558165"/>
                <a:gd name="connsiteX386" fmla="*/ 823436 w 1556860"/>
                <a:gd name="connsiteY386" fmla="*/ 308610 h 558165"/>
                <a:gd name="connsiteX387" fmla="*/ 824388 w 1556860"/>
                <a:gd name="connsiteY387" fmla="*/ 310039 h 558165"/>
                <a:gd name="connsiteX388" fmla="*/ 824388 w 1556860"/>
                <a:gd name="connsiteY388" fmla="*/ 311944 h 558165"/>
                <a:gd name="connsiteX389" fmla="*/ 823913 w 1556860"/>
                <a:gd name="connsiteY389" fmla="*/ 313849 h 558165"/>
                <a:gd name="connsiteX390" fmla="*/ 823913 w 1556860"/>
                <a:gd name="connsiteY390" fmla="*/ 315754 h 558165"/>
                <a:gd name="connsiteX391" fmla="*/ 824388 w 1556860"/>
                <a:gd name="connsiteY391" fmla="*/ 317182 h 558165"/>
                <a:gd name="connsiteX392" fmla="*/ 828198 w 1556860"/>
                <a:gd name="connsiteY392" fmla="*/ 324803 h 558165"/>
                <a:gd name="connsiteX393" fmla="*/ 828675 w 1556860"/>
                <a:gd name="connsiteY393" fmla="*/ 325755 h 558165"/>
                <a:gd name="connsiteX394" fmla="*/ 828198 w 1556860"/>
                <a:gd name="connsiteY394" fmla="*/ 338614 h 558165"/>
                <a:gd name="connsiteX395" fmla="*/ 827723 w 1556860"/>
                <a:gd name="connsiteY395" fmla="*/ 341947 h 558165"/>
                <a:gd name="connsiteX396" fmla="*/ 825817 w 1556860"/>
                <a:gd name="connsiteY396" fmla="*/ 345757 h 558165"/>
                <a:gd name="connsiteX397" fmla="*/ 824865 w 1556860"/>
                <a:gd name="connsiteY397" fmla="*/ 349567 h 558165"/>
                <a:gd name="connsiteX398" fmla="*/ 824865 w 1556860"/>
                <a:gd name="connsiteY398" fmla="*/ 354330 h 558165"/>
                <a:gd name="connsiteX399" fmla="*/ 822007 w 1556860"/>
                <a:gd name="connsiteY399" fmla="*/ 360997 h 558165"/>
                <a:gd name="connsiteX400" fmla="*/ 820579 w 1556860"/>
                <a:gd name="connsiteY400" fmla="*/ 365284 h 558165"/>
                <a:gd name="connsiteX401" fmla="*/ 819626 w 1556860"/>
                <a:gd name="connsiteY401" fmla="*/ 369094 h 558165"/>
                <a:gd name="connsiteX402" fmla="*/ 820102 w 1556860"/>
                <a:gd name="connsiteY402" fmla="*/ 372904 h 558165"/>
                <a:gd name="connsiteX403" fmla="*/ 822960 w 1556860"/>
                <a:gd name="connsiteY403" fmla="*/ 376238 h 558165"/>
                <a:gd name="connsiteX404" fmla="*/ 826294 w 1556860"/>
                <a:gd name="connsiteY404" fmla="*/ 379095 h 558165"/>
                <a:gd name="connsiteX405" fmla="*/ 831532 w 1556860"/>
                <a:gd name="connsiteY405" fmla="*/ 381953 h 558165"/>
                <a:gd name="connsiteX406" fmla="*/ 832961 w 1556860"/>
                <a:gd name="connsiteY406" fmla="*/ 381953 h 558165"/>
                <a:gd name="connsiteX407" fmla="*/ 834867 w 1556860"/>
                <a:gd name="connsiteY407" fmla="*/ 381000 h 558165"/>
                <a:gd name="connsiteX408" fmla="*/ 837723 w 1556860"/>
                <a:gd name="connsiteY408" fmla="*/ 378619 h 558165"/>
                <a:gd name="connsiteX409" fmla="*/ 839152 w 1556860"/>
                <a:gd name="connsiteY409" fmla="*/ 378142 h 558165"/>
                <a:gd name="connsiteX410" fmla="*/ 843438 w 1556860"/>
                <a:gd name="connsiteY410" fmla="*/ 378142 h 558165"/>
                <a:gd name="connsiteX411" fmla="*/ 847725 w 1556860"/>
                <a:gd name="connsiteY411" fmla="*/ 377666 h 558165"/>
                <a:gd name="connsiteX412" fmla="*/ 849630 w 1556860"/>
                <a:gd name="connsiteY412" fmla="*/ 377190 h 558165"/>
                <a:gd name="connsiteX413" fmla="*/ 851535 w 1556860"/>
                <a:gd name="connsiteY413" fmla="*/ 377190 h 558165"/>
                <a:gd name="connsiteX414" fmla="*/ 855344 w 1556860"/>
                <a:gd name="connsiteY414" fmla="*/ 378619 h 558165"/>
                <a:gd name="connsiteX415" fmla="*/ 854869 w 1556860"/>
                <a:gd name="connsiteY415" fmla="*/ 375285 h 558165"/>
                <a:gd name="connsiteX416" fmla="*/ 853917 w 1556860"/>
                <a:gd name="connsiteY416" fmla="*/ 371951 h 558165"/>
                <a:gd name="connsiteX417" fmla="*/ 850106 w 1556860"/>
                <a:gd name="connsiteY417" fmla="*/ 363855 h 558165"/>
                <a:gd name="connsiteX418" fmla="*/ 850106 w 1556860"/>
                <a:gd name="connsiteY418" fmla="*/ 361950 h 558165"/>
                <a:gd name="connsiteX419" fmla="*/ 851059 w 1556860"/>
                <a:gd name="connsiteY419" fmla="*/ 357664 h 558165"/>
                <a:gd name="connsiteX420" fmla="*/ 854392 w 1556860"/>
                <a:gd name="connsiteY420" fmla="*/ 349567 h 558165"/>
                <a:gd name="connsiteX421" fmla="*/ 854869 w 1556860"/>
                <a:gd name="connsiteY421" fmla="*/ 345757 h 558165"/>
                <a:gd name="connsiteX422" fmla="*/ 853440 w 1556860"/>
                <a:gd name="connsiteY422" fmla="*/ 339090 h 558165"/>
                <a:gd name="connsiteX423" fmla="*/ 852488 w 1556860"/>
                <a:gd name="connsiteY423" fmla="*/ 328136 h 558165"/>
                <a:gd name="connsiteX424" fmla="*/ 852963 w 1556860"/>
                <a:gd name="connsiteY424" fmla="*/ 320516 h 558165"/>
                <a:gd name="connsiteX425" fmla="*/ 854869 w 1556860"/>
                <a:gd name="connsiteY425" fmla="*/ 317182 h 558165"/>
                <a:gd name="connsiteX426" fmla="*/ 854869 w 1556860"/>
                <a:gd name="connsiteY426" fmla="*/ 315754 h 558165"/>
                <a:gd name="connsiteX427" fmla="*/ 853440 w 1556860"/>
                <a:gd name="connsiteY427" fmla="*/ 303847 h 558165"/>
                <a:gd name="connsiteX428" fmla="*/ 852488 w 1556860"/>
                <a:gd name="connsiteY428" fmla="*/ 300514 h 558165"/>
                <a:gd name="connsiteX429" fmla="*/ 850582 w 1556860"/>
                <a:gd name="connsiteY429" fmla="*/ 297180 h 558165"/>
                <a:gd name="connsiteX430" fmla="*/ 849154 w 1556860"/>
                <a:gd name="connsiteY430" fmla="*/ 293846 h 558165"/>
                <a:gd name="connsiteX431" fmla="*/ 849154 w 1556860"/>
                <a:gd name="connsiteY431" fmla="*/ 290513 h 558165"/>
                <a:gd name="connsiteX432" fmla="*/ 852011 w 1556860"/>
                <a:gd name="connsiteY432" fmla="*/ 287655 h 558165"/>
                <a:gd name="connsiteX433" fmla="*/ 858679 w 1556860"/>
                <a:gd name="connsiteY433" fmla="*/ 282892 h 558165"/>
                <a:gd name="connsiteX434" fmla="*/ 862488 w 1556860"/>
                <a:gd name="connsiteY434" fmla="*/ 280511 h 558165"/>
                <a:gd name="connsiteX435" fmla="*/ 866298 w 1556860"/>
                <a:gd name="connsiteY435" fmla="*/ 279559 h 558165"/>
                <a:gd name="connsiteX436" fmla="*/ 870109 w 1556860"/>
                <a:gd name="connsiteY436" fmla="*/ 279559 h 558165"/>
                <a:gd name="connsiteX437" fmla="*/ 873919 w 1556860"/>
                <a:gd name="connsiteY437" fmla="*/ 280511 h 558165"/>
                <a:gd name="connsiteX438" fmla="*/ 875823 w 1556860"/>
                <a:gd name="connsiteY438" fmla="*/ 283369 h 558165"/>
                <a:gd name="connsiteX439" fmla="*/ 876300 w 1556860"/>
                <a:gd name="connsiteY439" fmla="*/ 287655 h 558165"/>
                <a:gd name="connsiteX440" fmla="*/ 876300 w 1556860"/>
                <a:gd name="connsiteY440" fmla="*/ 291941 h 558165"/>
                <a:gd name="connsiteX441" fmla="*/ 875823 w 1556860"/>
                <a:gd name="connsiteY441" fmla="*/ 297180 h 558165"/>
                <a:gd name="connsiteX442" fmla="*/ 875348 w 1556860"/>
                <a:gd name="connsiteY442" fmla="*/ 298609 h 558165"/>
                <a:gd name="connsiteX443" fmla="*/ 871061 w 1556860"/>
                <a:gd name="connsiteY443" fmla="*/ 305276 h 558165"/>
                <a:gd name="connsiteX444" fmla="*/ 870585 w 1556860"/>
                <a:gd name="connsiteY444" fmla="*/ 307181 h 558165"/>
                <a:gd name="connsiteX445" fmla="*/ 870585 w 1556860"/>
                <a:gd name="connsiteY445" fmla="*/ 309086 h 558165"/>
                <a:gd name="connsiteX446" fmla="*/ 871538 w 1556860"/>
                <a:gd name="connsiteY446" fmla="*/ 310039 h 558165"/>
                <a:gd name="connsiteX447" fmla="*/ 884873 w 1556860"/>
                <a:gd name="connsiteY447" fmla="*/ 322421 h 558165"/>
                <a:gd name="connsiteX448" fmla="*/ 888206 w 1556860"/>
                <a:gd name="connsiteY448" fmla="*/ 324803 h 558165"/>
                <a:gd name="connsiteX449" fmla="*/ 892492 w 1556860"/>
                <a:gd name="connsiteY449" fmla="*/ 325755 h 558165"/>
                <a:gd name="connsiteX450" fmla="*/ 895350 w 1556860"/>
                <a:gd name="connsiteY450" fmla="*/ 328136 h 558165"/>
                <a:gd name="connsiteX451" fmla="*/ 895350 w 1556860"/>
                <a:gd name="connsiteY451" fmla="*/ 330041 h 558165"/>
                <a:gd name="connsiteX452" fmla="*/ 894398 w 1556860"/>
                <a:gd name="connsiteY452" fmla="*/ 331946 h 558165"/>
                <a:gd name="connsiteX453" fmla="*/ 893444 w 1556860"/>
                <a:gd name="connsiteY453" fmla="*/ 332899 h 558165"/>
                <a:gd name="connsiteX454" fmla="*/ 892969 w 1556860"/>
                <a:gd name="connsiteY454" fmla="*/ 334328 h 558165"/>
                <a:gd name="connsiteX455" fmla="*/ 891063 w 1556860"/>
                <a:gd name="connsiteY455" fmla="*/ 344329 h 558165"/>
                <a:gd name="connsiteX456" fmla="*/ 892017 w 1556860"/>
                <a:gd name="connsiteY456" fmla="*/ 347663 h 558165"/>
                <a:gd name="connsiteX457" fmla="*/ 894398 w 1556860"/>
                <a:gd name="connsiteY457" fmla="*/ 350520 h 558165"/>
                <a:gd name="connsiteX458" fmla="*/ 896302 w 1556860"/>
                <a:gd name="connsiteY458" fmla="*/ 351472 h 558165"/>
                <a:gd name="connsiteX459" fmla="*/ 899636 w 1556860"/>
                <a:gd name="connsiteY459" fmla="*/ 352425 h 558165"/>
                <a:gd name="connsiteX460" fmla="*/ 905351 w 1556860"/>
                <a:gd name="connsiteY460" fmla="*/ 353378 h 558165"/>
                <a:gd name="connsiteX461" fmla="*/ 909638 w 1556860"/>
                <a:gd name="connsiteY461" fmla="*/ 352901 h 558165"/>
                <a:gd name="connsiteX462" fmla="*/ 911067 w 1556860"/>
                <a:gd name="connsiteY462" fmla="*/ 351472 h 558165"/>
                <a:gd name="connsiteX463" fmla="*/ 910113 w 1556860"/>
                <a:gd name="connsiteY463" fmla="*/ 347663 h 558165"/>
                <a:gd name="connsiteX464" fmla="*/ 910113 w 1556860"/>
                <a:gd name="connsiteY464" fmla="*/ 345757 h 558165"/>
                <a:gd name="connsiteX465" fmla="*/ 912019 w 1556860"/>
                <a:gd name="connsiteY465" fmla="*/ 342900 h 558165"/>
                <a:gd name="connsiteX466" fmla="*/ 915352 w 1556860"/>
                <a:gd name="connsiteY466" fmla="*/ 341471 h 558165"/>
                <a:gd name="connsiteX467" fmla="*/ 924401 w 1556860"/>
                <a:gd name="connsiteY467" fmla="*/ 339090 h 558165"/>
                <a:gd name="connsiteX468" fmla="*/ 929163 w 1556860"/>
                <a:gd name="connsiteY468" fmla="*/ 339090 h 558165"/>
                <a:gd name="connsiteX469" fmla="*/ 931069 w 1556860"/>
                <a:gd name="connsiteY469" fmla="*/ 339090 h 558165"/>
                <a:gd name="connsiteX470" fmla="*/ 932973 w 1556860"/>
                <a:gd name="connsiteY470" fmla="*/ 338614 h 558165"/>
                <a:gd name="connsiteX471" fmla="*/ 932973 w 1556860"/>
                <a:gd name="connsiteY471" fmla="*/ 337661 h 558165"/>
                <a:gd name="connsiteX472" fmla="*/ 932973 w 1556860"/>
                <a:gd name="connsiteY472" fmla="*/ 336232 h 558165"/>
                <a:gd name="connsiteX473" fmla="*/ 936307 w 1556860"/>
                <a:gd name="connsiteY473" fmla="*/ 337661 h 558165"/>
                <a:gd name="connsiteX474" fmla="*/ 938213 w 1556860"/>
                <a:gd name="connsiteY474" fmla="*/ 337661 h 558165"/>
                <a:gd name="connsiteX475" fmla="*/ 939165 w 1556860"/>
                <a:gd name="connsiteY475" fmla="*/ 336232 h 558165"/>
                <a:gd name="connsiteX476" fmla="*/ 939165 w 1556860"/>
                <a:gd name="connsiteY476" fmla="*/ 332422 h 558165"/>
                <a:gd name="connsiteX477" fmla="*/ 939165 w 1556860"/>
                <a:gd name="connsiteY477" fmla="*/ 330517 h 558165"/>
                <a:gd name="connsiteX478" fmla="*/ 938688 w 1556860"/>
                <a:gd name="connsiteY478" fmla="*/ 328613 h 558165"/>
                <a:gd name="connsiteX479" fmla="*/ 937736 w 1556860"/>
                <a:gd name="connsiteY479" fmla="*/ 327184 h 558165"/>
                <a:gd name="connsiteX480" fmla="*/ 935831 w 1556860"/>
                <a:gd name="connsiteY480" fmla="*/ 326707 h 558165"/>
                <a:gd name="connsiteX481" fmla="*/ 935355 w 1556860"/>
                <a:gd name="connsiteY481" fmla="*/ 327660 h 558165"/>
                <a:gd name="connsiteX482" fmla="*/ 934402 w 1556860"/>
                <a:gd name="connsiteY482" fmla="*/ 328136 h 558165"/>
                <a:gd name="connsiteX483" fmla="*/ 932498 w 1556860"/>
                <a:gd name="connsiteY483" fmla="*/ 327660 h 558165"/>
                <a:gd name="connsiteX484" fmla="*/ 931069 w 1556860"/>
                <a:gd name="connsiteY484" fmla="*/ 325279 h 558165"/>
                <a:gd name="connsiteX485" fmla="*/ 929640 w 1556860"/>
                <a:gd name="connsiteY485" fmla="*/ 323850 h 558165"/>
                <a:gd name="connsiteX486" fmla="*/ 929640 w 1556860"/>
                <a:gd name="connsiteY486" fmla="*/ 321945 h 558165"/>
                <a:gd name="connsiteX487" fmla="*/ 928688 w 1556860"/>
                <a:gd name="connsiteY487" fmla="*/ 320516 h 558165"/>
                <a:gd name="connsiteX488" fmla="*/ 926782 w 1556860"/>
                <a:gd name="connsiteY488" fmla="*/ 319564 h 558165"/>
                <a:gd name="connsiteX489" fmla="*/ 923448 w 1556860"/>
                <a:gd name="connsiteY489" fmla="*/ 315754 h 558165"/>
                <a:gd name="connsiteX490" fmla="*/ 921544 w 1556860"/>
                <a:gd name="connsiteY490" fmla="*/ 314801 h 558165"/>
                <a:gd name="connsiteX491" fmla="*/ 919638 w 1556860"/>
                <a:gd name="connsiteY491" fmla="*/ 314325 h 558165"/>
                <a:gd name="connsiteX492" fmla="*/ 918210 w 1556860"/>
                <a:gd name="connsiteY492" fmla="*/ 313372 h 558165"/>
                <a:gd name="connsiteX493" fmla="*/ 916781 w 1556860"/>
                <a:gd name="connsiteY493" fmla="*/ 311944 h 558165"/>
                <a:gd name="connsiteX494" fmla="*/ 916781 w 1556860"/>
                <a:gd name="connsiteY494" fmla="*/ 310515 h 558165"/>
                <a:gd name="connsiteX495" fmla="*/ 917257 w 1556860"/>
                <a:gd name="connsiteY495" fmla="*/ 309086 h 558165"/>
                <a:gd name="connsiteX496" fmla="*/ 919163 w 1556860"/>
                <a:gd name="connsiteY496" fmla="*/ 304324 h 558165"/>
                <a:gd name="connsiteX497" fmla="*/ 919163 w 1556860"/>
                <a:gd name="connsiteY497" fmla="*/ 300514 h 558165"/>
                <a:gd name="connsiteX498" fmla="*/ 922019 w 1556860"/>
                <a:gd name="connsiteY498" fmla="*/ 298132 h 558165"/>
                <a:gd name="connsiteX499" fmla="*/ 921544 w 1556860"/>
                <a:gd name="connsiteY499" fmla="*/ 296228 h 558165"/>
                <a:gd name="connsiteX500" fmla="*/ 919163 w 1556860"/>
                <a:gd name="connsiteY500" fmla="*/ 293370 h 558165"/>
                <a:gd name="connsiteX501" fmla="*/ 918686 w 1556860"/>
                <a:gd name="connsiteY501" fmla="*/ 291941 h 558165"/>
                <a:gd name="connsiteX502" fmla="*/ 919163 w 1556860"/>
                <a:gd name="connsiteY502" fmla="*/ 290036 h 558165"/>
                <a:gd name="connsiteX503" fmla="*/ 918686 w 1556860"/>
                <a:gd name="connsiteY503" fmla="*/ 288607 h 558165"/>
                <a:gd name="connsiteX504" fmla="*/ 911542 w 1556860"/>
                <a:gd name="connsiteY504" fmla="*/ 283369 h 558165"/>
                <a:gd name="connsiteX505" fmla="*/ 909161 w 1556860"/>
                <a:gd name="connsiteY505" fmla="*/ 280035 h 558165"/>
                <a:gd name="connsiteX506" fmla="*/ 907732 w 1556860"/>
                <a:gd name="connsiteY506" fmla="*/ 276225 h 558165"/>
                <a:gd name="connsiteX507" fmla="*/ 903446 w 1556860"/>
                <a:gd name="connsiteY507" fmla="*/ 269081 h 558165"/>
                <a:gd name="connsiteX508" fmla="*/ 900588 w 1556860"/>
                <a:gd name="connsiteY508" fmla="*/ 266224 h 558165"/>
                <a:gd name="connsiteX509" fmla="*/ 899160 w 1556860"/>
                <a:gd name="connsiteY509" fmla="*/ 265271 h 558165"/>
                <a:gd name="connsiteX510" fmla="*/ 895826 w 1556860"/>
                <a:gd name="connsiteY510" fmla="*/ 264319 h 558165"/>
                <a:gd name="connsiteX511" fmla="*/ 894398 w 1556860"/>
                <a:gd name="connsiteY511" fmla="*/ 263366 h 558165"/>
                <a:gd name="connsiteX512" fmla="*/ 892017 w 1556860"/>
                <a:gd name="connsiteY512" fmla="*/ 260032 h 558165"/>
                <a:gd name="connsiteX513" fmla="*/ 888682 w 1556860"/>
                <a:gd name="connsiteY513" fmla="*/ 257651 h 558165"/>
                <a:gd name="connsiteX514" fmla="*/ 886777 w 1556860"/>
                <a:gd name="connsiteY514" fmla="*/ 256699 h 558165"/>
                <a:gd name="connsiteX515" fmla="*/ 886777 w 1556860"/>
                <a:gd name="connsiteY515" fmla="*/ 254317 h 558165"/>
                <a:gd name="connsiteX516" fmla="*/ 888206 w 1556860"/>
                <a:gd name="connsiteY516" fmla="*/ 252889 h 558165"/>
                <a:gd name="connsiteX517" fmla="*/ 892492 w 1556860"/>
                <a:gd name="connsiteY517" fmla="*/ 254794 h 558165"/>
                <a:gd name="connsiteX518" fmla="*/ 894398 w 1556860"/>
                <a:gd name="connsiteY518" fmla="*/ 255270 h 558165"/>
                <a:gd name="connsiteX519" fmla="*/ 897255 w 1556860"/>
                <a:gd name="connsiteY519" fmla="*/ 254794 h 558165"/>
                <a:gd name="connsiteX520" fmla="*/ 899636 w 1556860"/>
                <a:gd name="connsiteY520" fmla="*/ 253841 h 558165"/>
                <a:gd name="connsiteX521" fmla="*/ 901542 w 1556860"/>
                <a:gd name="connsiteY521" fmla="*/ 250507 h 558165"/>
                <a:gd name="connsiteX522" fmla="*/ 904398 w 1556860"/>
                <a:gd name="connsiteY522" fmla="*/ 248126 h 558165"/>
                <a:gd name="connsiteX523" fmla="*/ 914400 w 1556860"/>
                <a:gd name="connsiteY523" fmla="*/ 244792 h 558165"/>
                <a:gd name="connsiteX524" fmla="*/ 917734 w 1556860"/>
                <a:gd name="connsiteY524" fmla="*/ 243364 h 558165"/>
                <a:gd name="connsiteX525" fmla="*/ 920592 w 1556860"/>
                <a:gd name="connsiteY525" fmla="*/ 241459 h 558165"/>
                <a:gd name="connsiteX526" fmla="*/ 926306 w 1556860"/>
                <a:gd name="connsiteY526" fmla="*/ 236220 h 558165"/>
                <a:gd name="connsiteX527" fmla="*/ 931544 w 1556860"/>
                <a:gd name="connsiteY527" fmla="*/ 230505 h 558165"/>
                <a:gd name="connsiteX528" fmla="*/ 933926 w 1556860"/>
                <a:gd name="connsiteY528" fmla="*/ 226695 h 558165"/>
                <a:gd name="connsiteX529" fmla="*/ 936784 w 1556860"/>
                <a:gd name="connsiteY529" fmla="*/ 223361 h 558165"/>
                <a:gd name="connsiteX530" fmla="*/ 938213 w 1556860"/>
                <a:gd name="connsiteY530" fmla="*/ 221932 h 558165"/>
                <a:gd name="connsiteX531" fmla="*/ 940117 w 1556860"/>
                <a:gd name="connsiteY531" fmla="*/ 220980 h 558165"/>
                <a:gd name="connsiteX532" fmla="*/ 944880 w 1556860"/>
                <a:gd name="connsiteY532" fmla="*/ 220028 h 558165"/>
                <a:gd name="connsiteX533" fmla="*/ 948213 w 1556860"/>
                <a:gd name="connsiteY533" fmla="*/ 220980 h 558165"/>
                <a:gd name="connsiteX534" fmla="*/ 950594 w 1556860"/>
                <a:gd name="connsiteY534" fmla="*/ 224314 h 558165"/>
                <a:gd name="connsiteX535" fmla="*/ 952976 w 1556860"/>
                <a:gd name="connsiteY535" fmla="*/ 225266 h 558165"/>
                <a:gd name="connsiteX536" fmla="*/ 955834 w 1556860"/>
                <a:gd name="connsiteY536" fmla="*/ 224314 h 558165"/>
                <a:gd name="connsiteX537" fmla="*/ 956310 w 1556860"/>
                <a:gd name="connsiteY537" fmla="*/ 222885 h 558165"/>
                <a:gd name="connsiteX538" fmla="*/ 957738 w 1556860"/>
                <a:gd name="connsiteY538" fmla="*/ 216694 h 558165"/>
                <a:gd name="connsiteX539" fmla="*/ 957263 w 1556860"/>
                <a:gd name="connsiteY539" fmla="*/ 214313 h 558165"/>
                <a:gd name="connsiteX540" fmla="*/ 955834 w 1556860"/>
                <a:gd name="connsiteY540" fmla="*/ 212407 h 558165"/>
                <a:gd name="connsiteX541" fmla="*/ 952500 w 1556860"/>
                <a:gd name="connsiteY541" fmla="*/ 210503 h 558165"/>
                <a:gd name="connsiteX542" fmla="*/ 948690 w 1556860"/>
                <a:gd name="connsiteY542" fmla="*/ 210026 h 558165"/>
                <a:gd name="connsiteX543" fmla="*/ 943451 w 1556860"/>
                <a:gd name="connsiteY543" fmla="*/ 210979 h 558165"/>
                <a:gd name="connsiteX544" fmla="*/ 938213 w 1556860"/>
                <a:gd name="connsiteY544" fmla="*/ 212407 h 558165"/>
                <a:gd name="connsiteX545" fmla="*/ 936784 w 1556860"/>
                <a:gd name="connsiteY545" fmla="*/ 212884 h 558165"/>
                <a:gd name="connsiteX546" fmla="*/ 937260 w 1556860"/>
                <a:gd name="connsiteY546" fmla="*/ 213836 h 558165"/>
                <a:gd name="connsiteX547" fmla="*/ 938688 w 1556860"/>
                <a:gd name="connsiteY547" fmla="*/ 214789 h 558165"/>
                <a:gd name="connsiteX548" fmla="*/ 938688 w 1556860"/>
                <a:gd name="connsiteY548" fmla="*/ 215741 h 558165"/>
                <a:gd name="connsiteX549" fmla="*/ 931069 w 1556860"/>
                <a:gd name="connsiteY549" fmla="*/ 216217 h 558165"/>
                <a:gd name="connsiteX550" fmla="*/ 926782 w 1556860"/>
                <a:gd name="connsiteY550" fmla="*/ 215741 h 558165"/>
                <a:gd name="connsiteX551" fmla="*/ 918210 w 1556860"/>
                <a:gd name="connsiteY551" fmla="*/ 215741 h 558165"/>
                <a:gd name="connsiteX552" fmla="*/ 914400 w 1556860"/>
                <a:gd name="connsiteY552" fmla="*/ 217170 h 558165"/>
                <a:gd name="connsiteX553" fmla="*/ 912971 w 1556860"/>
                <a:gd name="connsiteY553" fmla="*/ 218599 h 558165"/>
                <a:gd name="connsiteX554" fmla="*/ 911542 w 1556860"/>
                <a:gd name="connsiteY554" fmla="*/ 220028 h 558165"/>
                <a:gd name="connsiteX555" fmla="*/ 907256 w 1556860"/>
                <a:gd name="connsiteY555" fmla="*/ 221932 h 558165"/>
                <a:gd name="connsiteX556" fmla="*/ 903446 w 1556860"/>
                <a:gd name="connsiteY556" fmla="*/ 222409 h 558165"/>
                <a:gd name="connsiteX557" fmla="*/ 899636 w 1556860"/>
                <a:gd name="connsiteY557" fmla="*/ 221932 h 558165"/>
                <a:gd name="connsiteX558" fmla="*/ 897731 w 1556860"/>
                <a:gd name="connsiteY558" fmla="*/ 220504 h 558165"/>
                <a:gd name="connsiteX559" fmla="*/ 896302 w 1556860"/>
                <a:gd name="connsiteY559" fmla="*/ 219075 h 558165"/>
                <a:gd name="connsiteX560" fmla="*/ 894398 w 1556860"/>
                <a:gd name="connsiteY560" fmla="*/ 218599 h 558165"/>
                <a:gd name="connsiteX561" fmla="*/ 892492 w 1556860"/>
                <a:gd name="connsiteY561" fmla="*/ 219551 h 558165"/>
                <a:gd name="connsiteX562" fmla="*/ 889635 w 1556860"/>
                <a:gd name="connsiteY562" fmla="*/ 222409 h 558165"/>
                <a:gd name="connsiteX563" fmla="*/ 884396 w 1556860"/>
                <a:gd name="connsiteY563" fmla="*/ 228600 h 558165"/>
                <a:gd name="connsiteX564" fmla="*/ 882015 w 1556860"/>
                <a:gd name="connsiteY564" fmla="*/ 231934 h 558165"/>
                <a:gd name="connsiteX565" fmla="*/ 879634 w 1556860"/>
                <a:gd name="connsiteY565" fmla="*/ 236220 h 558165"/>
                <a:gd name="connsiteX566" fmla="*/ 875823 w 1556860"/>
                <a:gd name="connsiteY566" fmla="*/ 238601 h 558165"/>
                <a:gd name="connsiteX567" fmla="*/ 872013 w 1556860"/>
                <a:gd name="connsiteY567" fmla="*/ 237649 h 558165"/>
                <a:gd name="connsiteX568" fmla="*/ 868204 w 1556860"/>
                <a:gd name="connsiteY568" fmla="*/ 237172 h 558165"/>
                <a:gd name="connsiteX569" fmla="*/ 865823 w 1556860"/>
                <a:gd name="connsiteY569" fmla="*/ 237649 h 558165"/>
                <a:gd name="connsiteX570" fmla="*/ 863917 w 1556860"/>
                <a:gd name="connsiteY570" fmla="*/ 237649 h 558165"/>
                <a:gd name="connsiteX571" fmla="*/ 862013 w 1556860"/>
                <a:gd name="connsiteY571" fmla="*/ 233839 h 558165"/>
                <a:gd name="connsiteX572" fmla="*/ 859155 w 1556860"/>
                <a:gd name="connsiteY572" fmla="*/ 226695 h 558165"/>
                <a:gd name="connsiteX573" fmla="*/ 855821 w 1556860"/>
                <a:gd name="connsiteY573" fmla="*/ 223838 h 558165"/>
                <a:gd name="connsiteX574" fmla="*/ 850582 w 1556860"/>
                <a:gd name="connsiteY574" fmla="*/ 221932 h 558165"/>
                <a:gd name="connsiteX575" fmla="*/ 849630 w 1556860"/>
                <a:gd name="connsiteY575" fmla="*/ 220980 h 558165"/>
                <a:gd name="connsiteX576" fmla="*/ 844867 w 1556860"/>
                <a:gd name="connsiteY576" fmla="*/ 213836 h 558165"/>
                <a:gd name="connsiteX577" fmla="*/ 843915 w 1556860"/>
                <a:gd name="connsiteY577" fmla="*/ 210503 h 558165"/>
                <a:gd name="connsiteX578" fmla="*/ 842963 w 1556860"/>
                <a:gd name="connsiteY578" fmla="*/ 206216 h 558165"/>
                <a:gd name="connsiteX579" fmla="*/ 842486 w 1556860"/>
                <a:gd name="connsiteY579" fmla="*/ 201930 h 558165"/>
                <a:gd name="connsiteX580" fmla="*/ 842486 w 1556860"/>
                <a:gd name="connsiteY580" fmla="*/ 198120 h 558165"/>
                <a:gd name="connsiteX581" fmla="*/ 843438 w 1556860"/>
                <a:gd name="connsiteY581" fmla="*/ 194786 h 558165"/>
                <a:gd name="connsiteX582" fmla="*/ 844867 w 1556860"/>
                <a:gd name="connsiteY582" fmla="*/ 190500 h 558165"/>
                <a:gd name="connsiteX583" fmla="*/ 846773 w 1556860"/>
                <a:gd name="connsiteY583" fmla="*/ 186214 h 558165"/>
                <a:gd name="connsiteX584" fmla="*/ 849154 w 1556860"/>
                <a:gd name="connsiteY584" fmla="*/ 182880 h 558165"/>
                <a:gd name="connsiteX585" fmla="*/ 852963 w 1556860"/>
                <a:gd name="connsiteY585" fmla="*/ 178117 h 558165"/>
                <a:gd name="connsiteX586" fmla="*/ 854392 w 1556860"/>
                <a:gd name="connsiteY586" fmla="*/ 176689 h 558165"/>
                <a:gd name="connsiteX587" fmla="*/ 858202 w 1556860"/>
                <a:gd name="connsiteY587" fmla="*/ 174784 h 558165"/>
                <a:gd name="connsiteX588" fmla="*/ 862488 w 1556860"/>
                <a:gd name="connsiteY588" fmla="*/ 174307 h 558165"/>
                <a:gd name="connsiteX589" fmla="*/ 866775 w 1556860"/>
                <a:gd name="connsiteY589" fmla="*/ 174784 h 558165"/>
                <a:gd name="connsiteX590" fmla="*/ 873919 w 1556860"/>
                <a:gd name="connsiteY590" fmla="*/ 177165 h 558165"/>
                <a:gd name="connsiteX591" fmla="*/ 877252 w 1556860"/>
                <a:gd name="connsiteY591" fmla="*/ 177165 h 558165"/>
                <a:gd name="connsiteX592" fmla="*/ 891063 w 1556860"/>
                <a:gd name="connsiteY592" fmla="*/ 175260 h 558165"/>
                <a:gd name="connsiteX593" fmla="*/ 893921 w 1556860"/>
                <a:gd name="connsiteY593" fmla="*/ 175260 h 558165"/>
                <a:gd name="connsiteX594" fmla="*/ 896779 w 1556860"/>
                <a:gd name="connsiteY594" fmla="*/ 175736 h 558165"/>
                <a:gd name="connsiteX595" fmla="*/ 900588 w 1556860"/>
                <a:gd name="connsiteY595" fmla="*/ 176689 h 558165"/>
                <a:gd name="connsiteX596" fmla="*/ 904875 w 1556860"/>
                <a:gd name="connsiteY596" fmla="*/ 177165 h 558165"/>
                <a:gd name="connsiteX597" fmla="*/ 912494 w 1556860"/>
                <a:gd name="connsiteY597" fmla="*/ 176213 h 558165"/>
                <a:gd name="connsiteX598" fmla="*/ 920115 w 1556860"/>
                <a:gd name="connsiteY598" fmla="*/ 175736 h 558165"/>
                <a:gd name="connsiteX599" fmla="*/ 941546 w 1556860"/>
                <a:gd name="connsiteY599" fmla="*/ 175736 h 558165"/>
                <a:gd name="connsiteX600" fmla="*/ 944404 w 1556860"/>
                <a:gd name="connsiteY600" fmla="*/ 175260 h 558165"/>
                <a:gd name="connsiteX601" fmla="*/ 947261 w 1556860"/>
                <a:gd name="connsiteY601" fmla="*/ 175736 h 558165"/>
                <a:gd name="connsiteX602" fmla="*/ 950594 w 1556860"/>
                <a:gd name="connsiteY602" fmla="*/ 178117 h 558165"/>
                <a:gd name="connsiteX603" fmla="*/ 953452 w 1556860"/>
                <a:gd name="connsiteY603" fmla="*/ 180975 h 558165"/>
                <a:gd name="connsiteX604" fmla="*/ 954881 w 1556860"/>
                <a:gd name="connsiteY604" fmla="*/ 181451 h 558165"/>
                <a:gd name="connsiteX605" fmla="*/ 962025 w 1556860"/>
                <a:gd name="connsiteY605" fmla="*/ 181928 h 558165"/>
                <a:gd name="connsiteX606" fmla="*/ 965835 w 1556860"/>
                <a:gd name="connsiteY606" fmla="*/ 181928 h 558165"/>
                <a:gd name="connsiteX607" fmla="*/ 969644 w 1556860"/>
                <a:gd name="connsiteY607" fmla="*/ 181451 h 558165"/>
                <a:gd name="connsiteX608" fmla="*/ 981551 w 1556860"/>
                <a:gd name="connsiteY608" fmla="*/ 179070 h 558165"/>
                <a:gd name="connsiteX609" fmla="*/ 985361 w 1556860"/>
                <a:gd name="connsiteY609" fmla="*/ 179070 h 558165"/>
                <a:gd name="connsiteX610" fmla="*/ 987267 w 1556860"/>
                <a:gd name="connsiteY610" fmla="*/ 178594 h 558165"/>
                <a:gd name="connsiteX611" fmla="*/ 991076 w 1556860"/>
                <a:gd name="connsiteY611" fmla="*/ 177165 h 558165"/>
                <a:gd name="connsiteX612" fmla="*/ 992505 w 1556860"/>
                <a:gd name="connsiteY612" fmla="*/ 176213 h 558165"/>
                <a:gd name="connsiteX613" fmla="*/ 995363 w 1556860"/>
                <a:gd name="connsiteY613" fmla="*/ 173355 h 558165"/>
                <a:gd name="connsiteX614" fmla="*/ 997744 w 1556860"/>
                <a:gd name="connsiteY614" fmla="*/ 170021 h 558165"/>
                <a:gd name="connsiteX615" fmla="*/ 999648 w 1556860"/>
                <a:gd name="connsiteY615" fmla="*/ 167164 h 558165"/>
                <a:gd name="connsiteX616" fmla="*/ 1001554 w 1556860"/>
                <a:gd name="connsiteY616" fmla="*/ 164306 h 558165"/>
                <a:gd name="connsiteX617" fmla="*/ 1008221 w 1556860"/>
                <a:gd name="connsiteY617" fmla="*/ 158591 h 558165"/>
                <a:gd name="connsiteX618" fmla="*/ 1011079 w 1556860"/>
                <a:gd name="connsiteY618" fmla="*/ 155734 h 558165"/>
                <a:gd name="connsiteX619" fmla="*/ 1012984 w 1556860"/>
                <a:gd name="connsiteY619" fmla="*/ 152400 h 558165"/>
                <a:gd name="connsiteX620" fmla="*/ 1015842 w 1556860"/>
                <a:gd name="connsiteY620" fmla="*/ 145732 h 558165"/>
                <a:gd name="connsiteX621" fmla="*/ 1016794 w 1556860"/>
                <a:gd name="connsiteY621" fmla="*/ 144780 h 558165"/>
                <a:gd name="connsiteX622" fmla="*/ 1019651 w 1556860"/>
                <a:gd name="connsiteY622" fmla="*/ 142399 h 558165"/>
                <a:gd name="connsiteX623" fmla="*/ 1020127 w 1556860"/>
                <a:gd name="connsiteY623" fmla="*/ 141446 h 558165"/>
                <a:gd name="connsiteX624" fmla="*/ 1017746 w 1556860"/>
                <a:gd name="connsiteY624" fmla="*/ 136684 h 558165"/>
                <a:gd name="connsiteX625" fmla="*/ 1015842 w 1556860"/>
                <a:gd name="connsiteY625" fmla="*/ 135255 h 558165"/>
                <a:gd name="connsiteX626" fmla="*/ 1011555 w 1556860"/>
                <a:gd name="connsiteY626" fmla="*/ 134779 h 558165"/>
                <a:gd name="connsiteX627" fmla="*/ 1010126 w 1556860"/>
                <a:gd name="connsiteY627" fmla="*/ 135731 h 558165"/>
                <a:gd name="connsiteX628" fmla="*/ 1007269 w 1556860"/>
                <a:gd name="connsiteY628" fmla="*/ 139065 h 558165"/>
                <a:gd name="connsiteX629" fmla="*/ 1004888 w 1556860"/>
                <a:gd name="connsiteY629" fmla="*/ 142875 h 558165"/>
                <a:gd name="connsiteX630" fmla="*/ 1003459 w 1556860"/>
                <a:gd name="connsiteY630" fmla="*/ 143828 h 558165"/>
                <a:gd name="connsiteX631" fmla="*/ 1000125 w 1556860"/>
                <a:gd name="connsiteY631" fmla="*/ 144780 h 558165"/>
                <a:gd name="connsiteX632" fmla="*/ 998696 w 1556860"/>
                <a:gd name="connsiteY632" fmla="*/ 145732 h 558165"/>
                <a:gd name="connsiteX633" fmla="*/ 997744 w 1556860"/>
                <a:gd name="connsiteY633" fmla="*/ 148590 h 558165"/>
                <a:gd name="connsiteX634" fmla="*/ 996315 w 1556860"/>
                <a:gd name="connsiteY634" fmla="*/ 150971 h 558165"/>
                <a:gd name="connsiteX635" fmla="*/ 992029 w 1556860"/>
                <a:gd name="connsiteY635" fmla="*/ 152400 h 558165"/>
                <a:gd name="connsiteX636" fmla="*/ 987267 w 1556860"/>
                <a:gd name="connsiteY636" fmla="*/ 157639 h 558165"/>
                <a:gd name="connsiteX637" fmla="*/ 975836 w 1556860"/>
                <a:gd name="connsiteY637" fmla="*/ 163354 h 558165"/>
                <a:gd name="connsiteX638" fmla="*/ 972979 w 1556860"/>
                <a:gd name="connsiteY638" fmla="*/ 163830 h 558165"/>
                <a:gd name="connsiteX639" fmla="*/ 953452 w 1556860"/>
                <a:gd name="connsiteY639" fmla="*/ 160972 h 558165"/>
                <a:gd name="connsiteX640" fmla="*/ 946309 w 1556860"/>
                <a:gd name="connsiteY640" fmla="*/ 160496 h 558165"/>
                <a:gd name="connsiteX641" fmla="*/ 944404 w 1556860"/>
                <a:gd name="connsiteY641" fmla="*/ 160496 h 558165"/>
                <a:gd name="connsiteX642" fmla="*/ 942498 w 1556860"/>
                <a:gd name="connsiteY642" fmla="*/ 160972 h 558165"/>
                <a:gd name="connsiteX643" fmla="*/ 940117 w 1556860"/>
                <a:gd name="connsiteY643" fmla="*/ 163354 h 558165"/>
                <a:gd name="connsiteX644" fmla="*/ 938213 w 1556860"/>
                <a:gd name="connsiteY644" fmla="*/ 163354 h 558165"/>
                <a:gd name="connsiteX645" fmla="*/ 936784 w 1556860"/>
                <a:gd name="connsiteY645" fmla="*/ 162878 h 558165"/>
                <a:gd name="connsiteX646" fmla="*/ 932498 w 1556860"/>
                <a:gd name="connsiteY646" fmla="*/ 160496 h 558165"/>
                <a:gd name="connsiteX647" fmla="*/ 928688 w 1556860"/>
                <a:gd name="connsiteY647" fmla="*/ 159067 h 558165"/>
                <a:gd name="connsiteX648" fmla="*/ 924877 w 1556860"/>
                <a:gd name="connsiteY648" fmla="*/ 158115 h 558165"/>
                <a:gd name="connsiteX649" fmla="*/ 913923 w 1556860"/>
                <a:gd name="connsiteY649" fmla="*/ 157639 h 558165"/>
                <a:gd name="connsiteX650" fmla="*/ 905827 w 1556860"/>
                <a:gd name="connsiteY650" fmla="*/ 155734 h 558165"/>
                <a:gd name="connsiteX651" fmla="*/ 896302 w 1556860"/>
                <a:gd name="connsiteY651" fmla="*/ 156210 h 558165"/>
                <a:gd name="connsiteX652" fmla="*/ 894873 w 1556860"/>
                <a:gd name="connsiteY652" fmla="*/ 155734 h 558165"/>
                <a:gd name="connsiteX653" fmla="*/ 893444 w 1556860"/>
                <a:gd name="connsiteY653" fmla="*/ 154781 h 558165"/>
                <a:gd name="connsiteX654" fmla="*/ 892017 w 1556860"/>
                <a:gd name="connsiteY654" fmla="*/ 152876 h 558165"/>
                <a:gd name="connsiteX655" fmla="*/ 891063 w 1556860"/>
                <a:gd name="connsiteY655" fmla="*/ 150971 h 558165"/>
                <a:gd name="connsiteX656" fmla="*/ 889635 w 1556860"/>
                <a:gd name="connsiteY656" fmla="*/ 150019 h 558165"/>
                <a:gd name="connsiteX657" fmla="*/ 888206 w 1556860"/>
                <a:gd name="connsiteY657" fmla="*/ 149542 h 558165"/>
                <a:gd name="connsiteX658" fmla="*/ 885825 w 1556860"/>
                <a:gd name="connsiteY658" fmla="*/ 149542 h 558165"/>
                <a:gd name="connsiteX659" fmla="*/ 883444 w 1556860"/>
                <a:gd name="connsiteY659" fmla="*/ 149066 h 558165"/>
                <a:gd name="connsiteX660" fmla="*/ 879157 w 1556860"/>
                <a:gd name="connsiteY660" fmla="*/ 146685 h 558165"/>
                <a:gd name="connsiteX661" fmla="*/ 877252 w 1556860"/>
                <a:gd name="connsiteY661" fmla="*/ 146685 h 558165"/>
                <a:gd name="connsiteX662" fmla="*/ 875348 w 1556860"/>
                <a:gd name="connsiteY662" fmla="*/ 147161 h 558165"/>
                <a:gd name="connsiteX663" fmla="*/ 873442 w 1556860"/>
                <a:gd name="connsiteY663" fmla="*/ 148114 h 558165"/>
                <a:gd name="connsiteX664" fmla="*/ 872013 w 1556860"/>
                <a:gd name="connsiteY664" fmla="*/ 149542 h 558165"/>
                <a:gd name="connsiteX665" fmla="*/ 869632 w 1556860"/>
                <a:gd name="connsiteY665" fmla="*/ 152876 h 558165"/>
                <a:gd name="connsiteX666" fmla="*/ 868204 w 1556860"/>
                <a:gd name="connsiteY666" fmla="*/ 156686 h 558165"/>
                <a:gd name="connsiteX667" fmla="*/ 866775 w 1556860"/>
                <a:gd name="connsiteY667" fmla="*/ 158115 h 558165"/>
                <a:gd name="connsiteX668" fmla="*/ 864869 w 1556860"/>
                <a:gd name="connsiteY668" fmla="*/ 159544 h 558165"/>
                <a:gd name="connsiteX669" fmla="*/ 863917 w 1556860"/>
                <a:gd name="connsiteY669" fmla="*/ 160972 h 558165"/>
                <a:gd name="connsiteX670" fmla="*/ 862965 w 1556860"/>
                <a:gd name="connsiteY670" fmla="*/ 162401 h 558165"/>
                <a:gd name="connsiteX671" fmla="*/ 860107 w 1556860"/>
                <a:gd name="connsiteY671" fmla="*/ 163830 h 558165"/>
                <a:gd name="connsiteX672" fmla="*/ 856773 w 1556860"/>
                <a:gd name="connsiteY672" fmla="*/ 162878 h 558165"/>
                <a:gd name="connsiteX673" fmla="*/ 854869 w 1556860"/>
                <a:gd name="connsiteY673" fmla="*/ 161449 h 558165"/>
                <a:gd name="connsiteX674" fmla="*/ 853440 w 1556860"/>
                <a:gd name="connsiteY674" fmla="*/ 158115 h 558165"/>
                <a:gd name="connsiteX675" fmla="*/ 852488 w 1556860"/>
                <a:gd name="connsiteY675" fmla="*/ 158115 h 558165"/>
                <a:gd name="connsiteX676" fmla="*/ 851535 w 1556860"/>
                <a:gd name="connsiteY676" fmla="*/ 158591 h 558165"/>
                <a:gd name="connsiteX677" fmla="*/ 850106 w 1556860"/>
                <a:gd name="connsiteY677" fmla="*/ 162401 h 558165"/>
                <a:gd name="connsiteX678" fmla="*/ 847725 w 1556860"/>
                <a:gd name="connsiteY678" fmla="*/ 165259 h 558165"/>
                <a:gd name="connsiteX679" fmla="*/ 845819 w 1556860"/>
                <a:gd name="connsiteY679" fmla="*/ 166211 h 558165"/>
                <a:gd name="connsiteX680" fmla="*/ 844392 w 1556860"/>
                <a:gd name="connsiteY680" fmla="*/ 167640 h 558165"/>
                <a:gd name="connsiteX681" fmla="*/ 843438 w 1556860"/>
                <a:gd name="connsiteY681" fmla="*/ 171926 h 558165"/>
                <a:gd name="connsiteX682" fmla="*/ 842010 w 1556860"/>
                <a:gd name="connsiteY682" fmla="*/ 173355 h 558165"/>
                <a:gd name="connsiteX683" fmla="*/ 839152 w 1556860"/>
                <a:gd name="connsiteY683" fmla="*/ 175736 h 558165"/>
                <a:gd name="connsiteX684" fmla="*/ 835819 w 1556860"/>
                <a:gd name="connsiteY684" fmla="*/ 182880 h 558165"/>
                <a:gd name="connsiteX685" fmla="*/ 835819 w 1556860"/>
                <a:gd name="connsiteY685" fmla="*/ 184785 h 558165"/>
                <a:gd name="connsiteX686" fmla="*/ 837723 w 1556860"/>
                <a:gd name="connsiteY686" fmla="*/ 189547 h 558165"/>
                <a:gd name="connsiteX687" fmla="*/ 836771 w 1556860"/>
                <a:gd name="connsiteY687" fmla="*/ 191453 h 558165"/>
                <a:gd name="connsiteX688" fmla="*/ 834867 w 1556860"/>
                <a:gd name="connsiteY688" fmla="*/ 192405 h 558165"/>
                <a:gd name="connsiteX689" fmla="*/ 832961 w 1556860"/>
                <a:gd name="connsiteY689" fmla="*/ 192405 h 558165"/>
                <a:gd name="connsiteX690" fmla="*/ 832485 w 1556860"/>
                <a:gd name="connsiteY690" fmla="*/ 193834 h 558165"/>
                <a:gd name="connsiteX691" fmla="*/ 834390 w 1556860"/>
                <a:gd name="connsiteY691" fmla="*/ 207169 h 558165"/>
                <a:gd name="connsiteX692" fmla="*/ 836294 w 1556860"/>
                <a:gd name="connsiteY692" fmla="*/ 213836 h 558165"/>
                <a:gd name="connsiteX693" fmla="*/ 836771 w 1556860"/>
                <a:gd name="connsiteY693" fmla="*/ 216694 h 558165"/>
                <a:gd name="connsiteX694" fmla="*/ 836771 w 1556860"/>
                <a:gd name="connsiteY694" fmla="*/ 219551 h 558165"/>
                <a:gd name="connsiteX695" fmla="*/ 834867 w 1556860"/>
                <a:gd name="connsiteY695" fmla="*/ 216217 h 558165"/>
                <a:gd name="connsiteX696" fmla="*/ 832485 w 1556860"/>
                <a:gd name="connsiteY696" fmla="*/ 213360 h 558165"/>
                <a:gd name="connsiteX697" fmla="*/ 830580 w 1556860"/>
                <a:gd name="connsiteY697" fmla="*/ 214789 h 558165"/>
                <a:gd name="connsiteX698" fmla="*/ 825817 w 1556860"/>
                <a:gd name="connsiteY698" fmla="*/ 220980 h 558165"/>
                <a:gd name="connsiteX699" fmla="*/ 820579 w 1556860"/>
                <a:gd name="connsiteY699" fmla="*/ 232410 h 558165"/>
                <a:gd name="connsiteX700" fmla="*/ 818673 w 1556860"/>
                <a:gd name="connsiteY700" fmla="*/ 238125 h 558165"/>
                <a:gd name="connsiteX701" fmla="*/ 818673 w 1556860"/>
                <a:gd name="connsiteY701" fmla="*/ 240982 h 558165"/>
                <a:gd name="connsiteX702" fmla="*/ 819150 w 1556860"/>
                <a:gd name="connsiteY702" fmla="*/ 243840 h 558165"/>
                <a:gd name="connsiteX703" fmla="*/ 818673 w 1556860"/>
                <a:gd name="connsiteY703" fmla="*/ 246221 h 558165"/>
                <a:gd name="connsiteX704" fmla="*/ 820102 w 1556860"/>
                <a:gd name="connsiteY704" fmla="*/ 251936 h 558165"/>
                <a:gd name="connsiteX705" fmla="*/ 819150 w 1556860"/>
                <a:gd name="connsiteY705" fmla="*/ 255270 h 558165"/>
                <a:gd name="connsiteX706" fmla="*/ 816292 w 1556860"/>
                <a:gd name="connsiteY706" fmla="*/ 258604 h 558165"/>
                <a:gd name="connsiteX707" fmla="*/ 813911 w 1556860"/>
                <a:gd name="connsiteY707" fmla="*/ 262414 h 558165"/>
                <a:gd name="connsiteX708" fmla="*/ 812959 w 1556860"/>
                <a:gd name="connsiteY708" fmla="*/ 266224 h 558165"/>
                <a:gd name="connsiteX709" fmla="*/ 812959 w 1556860"/>
                <a:gd name="connsiteY709" fmla="*/ 270510 h 558165"/>
                <a:gd name="connsiteX710" fmla="*/ 811530 w 1556860"/>
                <a:gd name="connsiteY710" fmla="*/ 273844 h 558165"/>
                <a:gd name="connsiteX711" fmla="*/ 806767 w 1556860"/>
                <a:gd name="connsiteY711" fmla="*/ 277654 h 558165"/>
                <a:gd name="connsiteX712" fmla="*/ 805338 w 1556860"/>
                <a:gd name="connsiteY712" fmla="*/ 278606 h 558165"/>
                <a:gd name="connsiteX713" fmla="*/ 1116806 w 1556860"/>
                <a:gd name="connsiteY713" fmla="*/ 247650 h 558165"/>
                <a:gd name="connsiteX714" fmla="*/ 1117759 w 1556860"/>
                <a:gd name="connsiteY714" fmla="*/ 247174 h 558165"/>
                <a:gd name="connsiteX715" fmla="*/ 1119663 w 1556860"/>
                <a:gd name="connsiteY715" fmla="*/ 245745 h 558165"/>
                <a:gd name="connsiteX716" fmla="*/ 1119663 w 1556860"/>
                <a:gd name="connsiteY716" fmla="*/ 243840 h 558165"/>
                <a:gd name="connsiteX717" fmla="*/ 1115854 w 1556860"/>
                <a:gd name="connsiteY717" fmla="*/ 241459 h 558165"/>
                <a:gd name="connsiteX718" fmla="*/ 1111567 w 1556860"/>
                <a:gd name="connsiteY718" fmla="*/ 238125 h 558165"/>
                <a:gd name="connsiteX719" fmla="*/ 1105852 w 1556860"/>
                <a:gd name="connsiteY719" fmla="*/ 235267 h 558165"/>
                <a:gd name="connsiteX720" fmla="*/ 1102519 w 1556860"/>
                <a:gd name="connsiteY720" fmla="*/ 234315 h 558165"/>
                <a:gd name="connsiteX721" fmla="*/ 1100613 w 1556860"/>
                <a:gd name="connsiteY721" fmla="*/ 234791 h 558165"/>
                <a:gd name="connsiteX722" fmla="*/ 1095851 w 1556860"/>
                <a:gd name="connsiteY722" fmla="*/ 238125 h 558165"/>
                <a:gd name="connsiteX723" fmla="*/ 1093946 w 1556860"/>
                <a:gd name="connsiteY723" fmla="*/ 242888 h 558165"/>
                <a:gd name="connsiteX724" fmla="*/ 1093946 w 1556860"/>
                <a:gd name="connsiteY724" fmla="*/ 244792 h 558165"/>
                <a:gd name="connsiteX725" fmla="*/ 1096327 w 1556860"/>
                <a:gd name="connsiteY725" fmla="*/ 246697 h 558165"/>
                <a:gd name="connsiteX726" fmla="*/ 1099661 w 1556860"/>
                <a:gd name="connsiteY726" fmla="*/ 247650 h 558165"/>
                <a:gd name="connsiteX727" fmla="*/ 1105852 w 1556860"/>
                <a:gd name="connsiteY727" fmla="*/ 246221 h 558165"/>
                <a:gd name="connsiteX728" fmla="*/ 1111567 w 1556860"/>
                <a:gd name="connsiteY728" fmla="*/ 246221 h 558165"/>
                <a:gd name="connsiteX729" fmla="*/ 1116806 w 1556860"/>
                <a:gd name="connsiteY729" fmla="*/ 247650 h 558165"/>
                <a:gd name="connsiteX730" fmla="*/ 1045369 w 1556860"/>
                <a:gd name="connsiteY730" fmla="*/ 254794 h 558165"/>
                <a:gd name="connsiteX731" fmla="*/ 1056798 w 1556860"/>
                <a:gd name="connsiteY731" fmla="*/ 252889 h 558165"/>
                <a:gd name="connsiteX732" fmla="*/ 1058227 w 1556860"/>
                <a:gd name="connsiteY732" fmla="*/ 251460 h 558165"/>
                <a:gd name="connsiteX733" fmla="*/ 1047750 w 1556860"/>
                <a:gd name="connsiteY733" fmla="*/ 250507 h 558165"/>
                <a:gd name="connsiteX734" fmla="*/ 1037273 w 1556860"/>
                <a:gd name="connsiteY734" fmla="*/ 251460 h 558165"/>
                <a:gd name="connsiteX735" fmla="*/ 1030605 w 1556860"/>
                <a:gd name="connsiteY735" fmla="*/ 250984 h 558165"/>
                <a:gd name="connsiteX736" fmla="*/ 1028223 w 1556860"/>
                <a:gd name="connsiteY736" fmla="*/ 251460 h 558165"/>
                <a:gd name="connsiteX737" fmla="*/ 1026319 w 1556860"/>
                <a:gd name="connsiteY737" fmla="*/ 252413 h 558165"/>
                <a:gd name="connsiteX738" fmla="*/ 1027748 w 1556860"/>
                <a:gd name="connsiteY738" fmla="*/ 253841 h 558165"/>
                <a:gd name="connsiteX739" fmla="*/ 1027748 w 1556860"/>
                <a:gd name="connsiteY739" fmla="*/ 255746 h 558165"/>
                <a:gd name="connsiteX740" fmla="*/ 1029176 w 1556860"/>
                <a:gd name="connsiteY740" fmla="*/ 255746 h 558165"/>
                <a:gd name="connsiteX741" fmla="*/ 1041559 w 1556860"/>
                <a:gd name="connsiteY741" fmla="*/ 254794 h 558165"/>
                <a:gd name="connsiteX742" fmla="*/ 1045369 w 1556860"/>
                <a:gd name="connsiteY742" fmla="*/ 254794 h 558165"/>
                <a:gd name="connsiteX743" fmla="*/ 991552 w 1556860"/>
                <a:gd name="connsiteY743" fmla="*/ 473392 h 558165"/>
                <a:gd name="connsiteX744" fmla="*/ 993934 w 1556860"/>
                <a:gd name="connsiteY744" fmla="*/ 474345 h 558165"/>
                <a:gd name="connsiteX745" fmla="*/ 1016317 w 1556860"/>
                <a:gd name="connsiteY745" fmla="*/ 471011 h 558165"/>
                <a:gd name="connsiteX746" fmla="*/ 1017746 w 1556860"/>
                <a:gd name="connsiteY746" fmla="*/ 470059 h 558165"/>
                <a:gd name="connsiteX747" fmla="*/ 1017269 w 1556860"/>
                <a:gd name="connsiteY747" fmla="*/ 465772 h 558165"/>
                <a:gd name="connsiteX748" fmla="*/ 1014888 w 1556860"/>
                <a:gd name="connsiteY748" fmla="*/ 464820 h 558165"/>
                <a:gd name="connsiteX749" fmla="*/ 1010602 w 1556860"/>
                <a:gd name="connsiteY749" fmla="*/ 464344 h 558165"/>
                <a:gd name="connsiteX750" fmla="*/ 1004888 w 1556860"/>
                <a:gd name="connsiteY750" fmla="*/ 464344 h 558165"/>
                <a:gd name="connsiteX751" fmla="*/ 1002506 w 1556860"/>
                <a:gd name="connsiteY751" fmla="*/ 464820 h 558165"/>
                <a:gd name="connsiteX752" fmla="*/ 999648 w 1556860"/>
                <a:gd name="connsiteY752" fmla="*/ 465772 h 558165"/>
                <a:gd name="connsiteX753" fmla="*/ 998696 w 1556860"/>
                <a:gd name="connsiteY753" fmla="*/ 463867 h 558165"/>
                <a:gd name="connsiteX754" fmla="*/ 996315 w 1556860"/>
                <a:gd name="connsiteY754" fmla="*/ 463867 h 558165"/>
                <a:gd name="connsiteX755" fmla="*/ 993457 w 1556860"/>
                <a:gd name="connsiteY755" fmla="*/ 465296 h 558165"/>
                <a:gd name="connsiteX756" fmla="*/ 992029 w 1556860"/>
                <a:gd name="connsiteY756" fmla="*/ 467678 h 558165"/>
                <a:gd name="connsiteX757" fmla="*/ 992981 w 1556860"/>
                <a:gd name="connsiteY757" fmla="*/ 469106 h 558165"/>
                <a:gd name="connsiteX758" fmla="*/ 990600 w 1556860"/>
                <a:gd name="connsiteY758" fmla="*/ 471964 h 558165"/>
                <a:gd name="connsiteX759" fmla="*/ 991552 w 1556860"/>
                <a:gd name="connsiteY759" fmla="*/ 473392 h 558165"/>
                <a:gd name="connsiteX760" fmla="*/ 1086326 w 1556860"/>
                <a:gd name="connsiteY760" fmla="*/ 302419 h 558165"/>
                <a:gd name="connsiteX761" fmla="*/ 1084898 w 1556860"/>
                <a:gd name="connsiteY761" fmla="*/ 301466 h 558165"/>
                <a:gd name="connsiteX762" fmla="*/ 1083944 w 1556860"/>
                <a:gd name="connsiteY762" fmla="*/ 300514 h 558165"/>
                <a:gd name="connsiteX763" fmla="*/ 1082992 w 1556860"/>
                <a:gd name="connsiteY763" fmla="*/ 298609 h 558165"/>
                <a:gd name="connsiteX764" fmla="*/ 1081563 w 1556860"/>
                <a:gd name="connsiteY764" fmla="*/ 296704 h 558165"/>
                <a:gd name="connsiteX765" fmla="*/ 1075848 w 1556860"/>
                <a:gd name="connsiteY765" fmla="*/ 293846 h 558165"/>
                <a:gd name="connsiteX766" fmla="*/ 1073944 w 1556860"/>
                <a:gd name="connsiteY766" fmla="*/ 293370 h 558165"/>
                <a:gd name="connsiteX767" fmla="*/ 1065371 w 1556860"/>
                <a:gd name="connsiteY767" fmla="*/ 293370 h 558165"/>
                <a:gd name="connsiteX768" fmla="*/ 1056798 w 1556860"/>
                <a:gd name="connsiteY768" fmla="*/ 294799 h 558165"/>
                <a:gd name="connsiteX769" fmla="*/ 1053942 w 1556860"/>
                <a:gd name="connsiteY769" fmla="*/ 296228 h 558165"/>
                <a:gd name="connsiteX770" fmla="*/ 1049655 w 1556860"/>
                <a:gd name="connsiteY770" fmla="*/ 294799 h 558165"/>
                <a:gd name="connsiteX771" fmla="*/ 1048226 w 1556860"/>
                <a:gd name="connsiteY771" fmla="*/ 295751 h 558165"/>
                <a:gd name="connsiteX772" fmla="*/ 1047273 w 1556860"/>
                <a:gd name="connsiteY772" fmla="*/ 297180 h 558165"/>
                <a:gd name="connsiteX773" fmla="*/ 1047750 w 1556860"/>
                <a:gd name="connsiteY773" fmla="*/ 303371 h 558165"/>
                <a:gd name="connsiteX774" fmla="*/ 1048702 w 1556860"/>
                <a:gd name="connsiteY774" fmla="*/ 305753 h 558165"/>
                <a:gd name="connsiteX775" fmla="*/ 1051560 w 1556860"/>
                <a:gd name="connsiteY775" fmla="*/ 309086 h 558165"/>
                <a:gd name="connsiteX776" fmla="*/ 1052513 w 1556860"/>
                <a:gd name="connsiteY776" fmla="*/ 310991 h 558165"/>
                <a:gd name="connsiteX777" fmla="*/ 1053942 w 1556860"/>
                <a:gd name="connsiteY777" fmla="*/ 311944 h 558165"/>
                <a:gd name="connsiteX778" fmla="*/ 1060609 w 1556860"/>
                <a:gd name="connsiteY778" fmla="*/ 315278 h 558165"/>
                <a:gd name="connsiteX779" fmla="*/ 1065371 w 1556860"/>
                <a:gd name="connsiteY779" fmla="*/ 317182 h 558165"/>
                <a:gd name="connsiteX780" fmla="*/ 1070134 w 1556860"/>
                <a:gd name="connsiteY780" fmla="*/ 319088 h 558165"/>
                <a:gd name="connsiteX781" fmla="*/ 1072038 w 1556860"/>
                <a:gd name="connsiteY781" fmla="*/ 318611 h 558165"/>
                <a:gd name="connsiteX782" fmla="*/ 1073944 w 1556860"/>
                <a:gd name="connsiteY782" fmla="*/ 317659 h 558165"/>
                <a:gd name="connsiteX783" fmla="*/ 1076325 w 1556860"/>
                <a:gd name="connsiteY783" fmla="*/ 317659 h 558165"/>
                <a:gd name="connsiteX784" fmla="*/ 1078706 w 1556860"/>
                <a:gd name="connsiteY784" fmla="*/ 317182 h 558165"/>
                <a:gd name="connsiteX785" fmla="*/ 1083469 w 1556860"/>
                <a:gd name="connsiteY785" fmla="*/ 313849 h 558165"/>
                <a:gd name="connsiteX786" fmla="*/ 1085850 w 1556860"/>
                <a:gd name="connsiteY786" fmla="*/ 312896 h 558165"/>
                <a:gd name="connsiteX787" fmla="*/ 1088231 w 1556860"/>
                <a:gd name="connsiteY787" fmla="*/ 312420 h 558165"/>
                <a:gd name="connsiteX788" fmla="*/ 1088707 w 1556860"/>
                <a:gd name="connsiteY788" fmla="*/ 307181 h 558165"/>
                <a:gd name="connsiteX789" fmla="*/ 1088231 w 1556860"/>
                <a:gd name="connsiteY789" fmla="*/ 304324 h 558165"/>
                <a:gd name="connsiteX790" fmla="*/ 1086326 w 1556860"/>
                <a:gd name="connsiteY790" fmla="*/ 302419 h 558165"/>
                <a:gd name="connsiteX791" fmla="*/ 1071563 w 1556860"/>
                <a:gd name="connsiteY791" fmla="*/ 447675 h 558165"/>
                <a:gd name="connsiteX792" fmla="*/ 1067752 w 1556860"/>
                <a:gd name="connsiteY792" fmla="*/ 444817 h 558165"/>
                <a:gd name="connsiteX793" fmla="*/ 1062990 w 1556860"/>
                <a:gd name="connsiteY793" fmla="*/ 446246 h 558165"/>
                <a:gd name="connsiteX794" fmla="*/ 1059656 w 1556860"/>
                <a:gd name="connsiteY794" fmla="*/ 448628 h 558165"/>
                <a:gd name="connsiteX795" fmla="*/ 1054894 w 1556860"/>
                <a:gd name="connsiteY795" fmla="*/ 449580 h 558165"/>
                <a:gd name="connsiteX796" fmla="*/ 1050607 w 1556860"/>
                <a:gd name="connsiteY796" fmla="*/ 449104 h 558165"/>
                <a:gd name="connsiteX797" fmla="*/ 1046798 w 1556860"/>
                <a:gd name="connsiteY797" fmla="*/ 448151 h 558165"/>
                <a:gd name="connsiteX798" fmla="*/ 1042511 w 1556860"/>
                <a:gd name="connsiteY798" fmla="*/ 453390 h 558165"/>
                <a:gd name="connsiteX799" fmla="*/ 1041559 w 1556860"/>
                <a:gd name="connsiteY799" fmla="*/ 455771 h 558165"/>
                <a:gd name="connsiteX800" fmla="*/ 1041082 w 1556860"/>
                <a:gd name="connsiteY800" fmla="*/ 459105 h 558165"/>
                <a:gd name="connsiteX801" fmla="*/ 1042035 w 1556860"/>
                <a:gd name="connsiteY801" fmla="*/ 459105 h 558165"/>
                <a:gd name="connsiteX802" fmla="*/ 1046321 w 1556860"/>
                <a:gd name="connsiteY802" fmla="*/ 456724 h 558165"/>
                <a:gd name="connsiteX803" fmla="*/ 1049179 w 1556860"/>
                <a:gd name="connsiteY803" fmla="*/ 455771 h 558165"/>
                <a:gd name="connsiteX804" fmla="*/ 1051560 w 1556860"/>
                <a:gd name="connsiteY804" fmla="*/ 455771 h 558165"/>
                <a:gd name="connsiteX805" fmla="*/ 1053465 w 1556860"/>
                <a:gd name="connsiteY805" fmla="*/ 456724 h 558165"/>
                <a:gd name="connsiteX806" fmla="*/ 1058227 w 1556860"/>
                <a:gd name="connsiteY806" fmla="*/ 456724 h 558165"/>
                <a:gd name="connsiteX807" fmla="*/ 1063467 w 1556860"/>
                <a:gd name="connsiteY807" fmla="*/ 457676 h 558165"/>
                <a:gd name="connsiteX808" fmla="*/ 1064894 w 1556860"/>
                <a:gd name="connsiteY808" fmla="*/ 454819 h 558165"/>
                <a:gd name="connsiteX809" fmla="*/ 1066800 w 1556860"/>
                <a:gd name="connsiteY809" fmla="*/ 452914 h 558165"/>
                <a:gd name="connsiteX810" fmla="*/ 1070610 w 1556860"/>
                <a:gd name="connsiteY810" fmla="*/ 451009 h 558165"/>
                <a:gd name="connsiteX811" fmla="*/ 1074896 w 1556860"/>
                <a:gd name="connsiteY811" fmla="*/ 450532 h 558165"/>
                <a:gd name="connsiteX812" fmla="*/ 1074896 w 1556860"/>
                <a:gd name="connsiteY812" fmla="*/ 449580 h 558165"/>
                <a:gd name="connsiteX813" fmla="*/ 1074419 w 1556860"/>
                <a:gd name="connsiteY813" fmla="*/ 448151 h 558165"/>
                <a:gd name="connsiteX814" fmla="*/ 1071563 w 1556860"/>
                <a:gd name="connsiteY814" fmla="*/ 447675 h 558165"/>
                <a:gd name="connsiteX815" fmla="*/ 1021556 w 1556860"/>
                <a:gd name="connsiteY815" fmla="*/ 249555 h 558165"/>
                <a:gd name="connsiteX816" fmla="*/ 1019651 w 1556860"/>
                <a:gd name="connsiteY816" fmla="*/ 250031 h 558165"/>
                <a:gd name="connsiteX817" fmla="*/ 1019175 w 1556860"/>
                <a:gd name="connsiteY817" fmla="*/ 247650 h 558165"/>
                <a:gd name="connsiteX818" fmla="*/ 1017746 w 1556860"/>
                <a:gd name="connsiteY818" fmla="*/ 247174 h 558165"/>
                <a:gd name="connsiteX819" fmla="*/ 1017269 w 1556860"/>
                <a:gd name="connsiteY819" fmla="*/ 247174 h 558165"/>
                <a:gd name="connsiteX820" fmla="*/ 1016317 w 1556860"/>
                <a:gd name="connsiteY820" fmla="*/ 248603 h 558165"/>
                <a:gd name="connsiteX821" fmla="*/ 1015365 w 1556860"/>
                <a:gd name="connsiteY821" fmla="*/ 248603 h 558165"/>
                <a:gd name="connsiteX822" fmla="*/ 1012031 w 1556860"/>
                <a:gd name="connsiteY822" fmla="*/ 247174 h 558165"/>
                <a:gd name="connsiteX823" fmla="*/ 1001554 w 1556860"/>
                <a:gd name="connsiteY823" fmla="*/ 244792 h 558165"/>
                <a:gd name="connsiteX824" fmla="*/ 995363 w 1556860"/>
                <a:gd name="connsiteY824" fmla="*/ 245269 h 558165"/>
                <a:gd name="connsiteX825" fmla="*/ 992981 w 1556860"/>
                <a:gd name="connsiteY825" fmla="*/ 245745 h 558165"/>
                <a:gd name="connsiteX826" fmla="*/ 991552 w 1556860"/>
                <a:gd name="connsiteY826" fmla="*/ 246697 h 558165"/>
                <a:gd name="connsiteX827" fmla="*/ 989648 w 1556860"/>
                <a:gd name="connsiteY827" fmla="*/ 252413 h 558165"/>
                <a:gd name="connsiteX828" fmla="*/ 992505 w 1556860"/>
                <a:gd name="connsiteY828" fmla="*/ 257175 h 558165"/>
                <a:gd name="connsiteX829" fmla="*/ 995838 w 1556860"/>
                <a:gd name="connsiteY829" fmla="*/ 257175 h 558165"/>
                <a:gd name="connsiteX830" fmla="*/ 999648 w 1556860"/>
                <a:gd name="connsiteY830" fmla="*/ 256222 h 558165"/>
                <a:gd name="connsiteX831" fmla="*/ 1006317 w 1556860"/>
                <a:gd name="connsiteY831" fmla="*/ 253365 h 558165"/>
                <a:gd name="connsiteX832" fmla="*/ 1012031 w 1556860"/>
                <a:gd name="connsiteY832" fmla="*/ 254794 h 558165"/>
                <a:gd name="connsiteX833" fmla="*/ 1016317 w 1556860"/>
                <a:gd name="connsiteY833" fmla="*/ 252889 h 558165"/>
                <a:gd name="connsiteX834" fmla="*/ 1022509 w 1556860"/>
                <a:gd name="connsiteY834" fmla="*/ 252413 h 558165"/>
                <a:gd name="connsiteX835" fmla="*/ 1022509 w 1556860"/>
                <a:gd name="connsiteY835" fmla="*/ 250031 h 558165"/>
                <a:gd name="connsiteX836" fmla="*/ 1022032 w 1556860"/>
                <a:gd name="connsiteY836" fmla="*/ 249555 h 558165"/>
                <a:gd name="connsiteX837" fmla="*/ 1021556 w 1556860"/>
                <a:gd name="connsiteY837" fmla="*/ 249555 h 558165"/>
                <a:gd name="connsiteX838" fmla="*/ 1343025 w 1556860"/>
                <a:gd name="connsiteY838" fmla="*/ 390049 h 558165"/>
                <a:gd name="connsiteX839" fmla="*/ 1344454 w 1556860"/>
                <a:gd name="connsiteY839" fmla="*/ 387667 h 558165"/>
                <a:gd name="connsiteX840" fmla="*/ 1343977 w 1556860"/>
                <a:gd name="connsiteY840" fmla="*/ 385286 h 558165"/>
                <a:gd name="connsiteX841" fmla="*/ 1343977 w 1556860"/>
                <a:gd name="connsiteY841" fmla="*/ 382905 h 558165"/>
                <a:gd name="connsiteX842" fmla="*/ 1344454 w 1556860"/>
                <a:gd name="connsiteY842" fmla="*/ 381476 h 558165"/>
                <a:gd name="connsiteX843" fmla="*/ 1343025 w 1556860"/>
                <a:gd name="connsiteY843" fmla="*/ 378142 h 558165"/>
                <a:gd name="connsiteX844" fmla="*/ 1341119 w 1556860"/>
                <a:gd name="connsiteY844" fmla="*/ 377190 h 558165"/>
                <a:gd name="connsiteX845" fmla="*/ 1341596 w 1556860"/>
                <a:gd name="connsiteY845" fmla="*/ 375761 h 558165"/>
                <a:gd name="connsiteX846" fmla="*/ 1341119 w 1556860"/>
                <a:gd name="connsiteY846" fmla="*/ 374332 h 558165"/>
                <a:gd name="connsiteX847" fmla="*/ 1340167 w 1556860"/>
                <a:gd name="connsiteY847" fmla="*/ 372428 h 558165"/>
                <a:gd name="connsiteX848" fmla="*/ 1338738 w 1556860"/>
                <a:gd name="connsiteY848" fmla="*/ 371951 h 558165"/>
                <a:gd name="connsiteX849" fmla="*/ 1336357 w 1556860"/>
                <a:gd name="connsiteY849" fmla="*/ 372428 h 558165"/>
                <a:gd name="connsiteX850" fmla="*/ 1335881 w 1556860"/>
                <a:gd name="connsiteY850" fmla="*/ 375285 h 558165"/>
                <a:gd name="connsiteX851" fmla="*/ 1334929 w 1556860"/>
                <a:gd name="connsiteY851" fmla="*/ 376238 h 558165"/>
                <a:gd name="connsiteX852" fmla="*/ 1331119 w 1556860"/>
                <a:gd name="connsiteY852" fmla="*/ 381476 h 558165"/>
                <a:gd name="connsiteX853" fmla="*/ 1327785 w 1556860"/>
                <a:gd name="connsiteY853" fmla="*/ 380524 h 558165"/>
                <a:gd name="connsiteX854" fmla="*/ 1326356 w 1556860"/>
                <a:gd name="connsiteY854" fmla="*/ 381476 h 558165"/>
                <a:gd name="connsiteX855" fmla="*/ 1326832 w 1556860"/>
                <a:gd name="connsiteY855" fmla="*/ 382905 h 558165"/>
                <a:gd name="connsiteX856" fmla="*/ 1330642 w 1556860"/>
                <a:gd name="connsiteY856" fmla="*/ 385763 h 558165"/>
                <a:gd name="connsiteX857" fmla="*/ 1329213 w 1556860"/>
                <a:gd name="connsiteY857" fmla="*/ 390525 h 558165"/>
                <a:gd name="connsiteX858" fmla="*/ 1329213 w 1556860"/>
                <a:gd name="connsiteY858" fmla="*/ 391954 h 558165"/>
                <a:gd name="connsiteX859" fmla="*/ 1326832 w 1556860"/>
                <a:gd name="connsiteY859" fmla="*/ 391954 h 558165"/>
                <a:gd name="connsiteX860" fmla="*/ 1324451 w 1556860"/>
                <a:gd name="connsiteY860" fmla="*/ 392430 h 558165"/>
                <a:gd name="connsiteX861" fmla="*/ 1324451 w 1556860"/>
                <a:gd name="connsiteY861" fmla="*/ 393859 h 558165"/>
                <a:gd name="connsiteX862" fmla="*/ 1324927 w 1556860"/>
                <a:gd name="connsiteY862" fmla="*/ 394811 h 558165"/>
                <a:gd name="connsiteX863" fmla="*/ 1327785 w 1556860"/>
                <a:gd name="connsiteY863" fmla="*/ 397669 h 558165"/>
                <a:gd name="connsiteX864" fmla="*/ 1328261 w 1556860"/>
                <a:gd name="connsiteY864" fmla="*/ 398621 h 558165"/>
                <a:gd name="connsiteX865" fmla="*/ 1330642 w 1556860"/>
                <a:gd name="connsiteY865" fmla="*/ 401003 h 558165"/>
                <a:gd name="connsiteX866" fmla="*/ 1333500 w 1556860"/>
                <a:gd name="connsiteY866" fmla="*/ 403384 h 558165"/>
                <a:gd name="connsiteX867" fmla="*/ 1340167 w 1556860"/>
                <a:gd name="connsiteY867" fmla="*/ 404336 h 558165"/>
                <a:gd name="connsiteX868" fmla="*/ 1341119 w 1556860"/>
                <a:gd name="connsiteY868" fmla="*/ 403384 h 558165"/>
                <a:gd name="connsiteX869" fmla="*/ 1342073 w 1556860"/>
                <a:gd name="connsiteY869" fmla="*/ 402907 h 558165"/>
                <a:gd name="connsiteX870" fmla="*/ 1343025 w 1556860"/>
                <a:gd name="connsiteY870" fmla="*/ 401955 h 558165"/>
                <a:gd name="connsiteX871" fmla="*/ 1343977 w 1556860"/>
                <a:gd name="connsiteY871" fmla="*/ 398621 h 558165"/>
                <a:gd name="connsiteX872" fmla="*/ 1344454 w 1556860"/>
                <a:gd name="connsiteY872" fmla="*/ 397669 h 558165"/>
                <a:gd name="connsiteX873" fmla="*/ 1344454 w 1556860"/>
                <a:gd name="connsiteY873" fmla="*/ 395288 h 558165"/>
                <a:gd name="connsiteX874" fmla="*/ 1344454 w 1556860"/>
                <a:gd name="connsiteY874" fmla="*/ 393382 h 558165"/>
                <a:gd name="connsiteX875" fmla="*/ 1343025 w 1556860"/>
                <a:gd name="connsiteY875" fmla="*/ 390049 h 558165"/>
                <a:gd name="connsiteX876" fmla="*/ 1329690 w 1556860"/>
                <a:gd name="connsiteY876" fmla="*/ 402431 h 558165"/>
                <a:gd name="connsiteX877" fmla="*/ 1326832 w 1556860"/>
                <a:gd name="connsiteY877" fmla="*/ 399574 h 558165"/>
                <a:gd name="connsiteX878" fmla="*/ 1324451 w 1556860"/>
                <a:gd name="connsiteY878" fmla="*/ 397669 h 558165"/>
                <a:gd name="connsiteX879" fmla="*/ 1322546 w 1556860"/>
                <a:gd name="connsiteY879" fmla="*/ 398145 h 558165"/>
                <a:gd name="connsiteX880" fmla="*/ 1322546 w 1556860"/>
                <a:gd name="connsiteY880" fmla="*/ 400526 h 558165"/>
                <a:gd name="connsiteX881" fmla="*/ 1323023 w 1556860"/>
                <a:gd name="connsiteY881" fmla="*/ 406241 h 558165"/>
                <a:gd name="connsiteX882" fmla="*/ 1325404 w 1556860"/>
                <a:gd name="connsiteY882" fmla="*/ 407194 h 558165"/>
                <a:gd name="connsiteX883" fmla="*/ 1324927 w 1556860"/>
                <a:gd name="connsiteY883" fmla="*/ 407670 h 558165"/>
                <a:gd name="connsiteX884" fmla="*/ 1323975 w 1556860"/>
                <a:gd name="connsiteY884" fmla="*/ 407670 h 558165"/>
                <a:gd name="connsiteX885" fmla="*/ 1322546 w 1556860"/>
                <a:gd name="connsiteY885" fmla="*/ 407194 h 558165"/>
                <a:gd name="connsiteX886" fmla="*/ 1321117 w 1556860"/>
                <a:gd name="connsiteY886" fmla="*/ 417195 h 558165"/>
                <a:gd name="connsiteX887" fmla="*/ 1322069 w 1556860"/>
                <a:gd name="connsiteY887" fmla="*/ 419576 h 558165"/>
                <a:gd name="connsiteX888" fmla="*/ 1325880 w 1556860"/>
                <a:gd name="connsiteY888" fmla="*/ 421957 h 558165"/>
                <a:gd name="connsiteX889" fmla="*/ 1330167 w 1556860"/>
                <a:gd name="connsiteY889" fmla="*/ 420053 h 558165"/>
                <a:gd name="connsiteX890" fmla="*/ 1331119 w 1556860"/>
                <a:gd name="connsiteY890" fmla="*/ 419100 h 558165"/>
                <a:gd name="connsiteX891" fmla="*/ 1333023 w 1556860"/>
                <a:gd name="connsiteY891" fmla="*/ 414338 h 558165"/>
                <a:gd name="connsiteX892" fmla="*/ 1336357 w 1556860"/>
                <a:gd name="connsiteY892" fmla="*/ 411480 h 558165"/>
                <a:gd name="connsiteX893" fmla="*/ 1336834 w 1556860"/>
                <a:gd name="connsiteY893" fmla="*/ 408622 h 558165"/>
                <a:gd name="connsiteX894" fmla="*/ 1337310 w 1556860"/>
                <a:gd name="connsiteY894" fmla="*/ 406241 h 558165"/>
                <a:gd name="connsiteX895" fmla="*/ 1333023 w 1556860"/>
                <a:gd name="connsiteY895" fmla="*/ 404336 h 558165"/>
                <a:gd name="connsiteX896" fmla="*/ 1329690 w 1556860"/>
                <a:gd name="connsiteY896" fmla="*/ 402431 h 558165"/>
                <a:gd name="connsiteX897" fmla="*/ 1481613 w 1556860"/>
                <a:gd name="connsiteY897" fmla="*/ 461486 h 558165"/>
                <a:gd name="connsiteX898" fmla="*/ 1485423 w 1556860"/>
                <a:gd name="connsiteY898" fmla="*/ 455295 h 558165"/>
                <a:gd name="connsiteX899" fmla="*/ 1488757 w 1556860"/>
                <a:gd name="connsiteY899" fmla="*/ 449104 h 558165"/>
                <a:gd name="connsiteX900" fmla="*/ 1487805 w 1556860"/>
                <a:gd name="connsiteY900" fmla="*/ 445294 h 558165"/>
                <a:gd name="connsiteX901" fmla="*/ 1485423 w 1556860"/>
                <a:gd name="connsiteY901" fmla="*/ 442913 h 558165"/>
                <a:gd name="connsiteX902" fmla="*/ 1482090 w 1556860"/>
                <a:gd name="connsiteY902" fmla="*/ 439579 h 558165"/>
                <a:gd name="connsiteX903" fmla="*/ 1481138 w 1556860"/>
                <a:gd name="connsiteY903" fmla="*/ 438626 h 558165"/>
                <a:gd name="connsiteX904" fmla="*/ 1473517 w 1556860"/>
                <a:gd name="connsiteY904" fmla="*/ 438150 h 558165"/>
                <a:gd name="connsiteX905" fmla="*/ 1464944 w 1556860"/>
                <a:gd name="connsiteY905" fmla="*/ 440055 h 558165"/>
                <a:gd name="connsiteX906" fmla="*/ 1461135 w 1556860"/>
                <a:gd name="connsiteY906" fmla="*/ 441960 h 558165"/>
                <a:gd name="connsiteX907" fmla="*/ 1457801 w 1556860"/>
                <a:gd name="connsiteY907" fmla="*/ 444341 h 558165"/>
                <a:gd name="connsiteX908" fmla="*/ 1455419 w 1556860"/>
                <a:gd name="connsiteY908" fmla="*/ 446722 h 558165"/>
                <a:gd name="connsiteX909" fmla="*/ 1449229 w 1556860"/>
                <a:gd name="connsiteY909" fmla="*/ 456724 h 558165"/>
                <a:gd name="connsiteX910" fmla="*/ 1443990 w 1556860"/>
                <a:gd name="connsiteY910" fmla="*/ 467678 h 558165"/>
                <a:gd name="connsiteX911" fmla="*/ 1443038 w 1556860"/>
                <a:gd name="connsiteY911" fmla="*/ 471964 h 558165"/>
                <a:gd name="connsiteX912" fmla="*/ 1444467 w 1556860"/>
                <a:gd name="connsiteY912" fmla="*/ 472916 h 558165"/>
                <a:gd name="connsiteX913" fmla="*/ 1450657 w 1556860"/>
                <a:gd name="connsiteY913" fmla="*/ 471964 h 558165"/>
                <a:gd name="connsiteX914" fmla="*/ 1454467 w 1556860"/>
                <a:gd name="connsiteY914" fmla="*/ 471964 h 558165"/>
                <a:gd name="connsiteX915" fmla="*/ 1464944 w 1556860"/>
                <a:gd name="connsiteY915" fmla="*/ 472916 h 558165"/>
                <a:gd name="connsiteX916" fmla="*/ 1473042 w 1556860"/>
                <a:gd name="connsiteY916" fmla="*/ 468630 h 558165"/>
                <a:gd name="connsiteX917" fmla="*/ 1475423 w 1556860"/>
                <a:gd name="connsiteY917" fmla="*/ 466249 h 558165"/>
                <a:gd name="connsiteX918" fmla="*/ 1481613 w 1556860"/>
                <a:gd name="connsiteY918" fmla="*/ 461486 h 558165"/>
                <a:gd name="connsiteX919" fmla="*/ 1556385 w 1556860"/>
                <a:gd name="connsiteY919" fmla="*/ 496729 h 558165"/>
                <a:gd name="connsiteX920" fmla="*/ 1556385 w 1556860"/>
                <a:gd name="connsiteY920" fmla="*/ 490061 h 558165"/>
                <a:gd name="connsiteX921" fmla="*/ 1556385 w 1556860"/>
                <a:gd name="connsiteY921" fmla="*/ 483394 h 558165"/>
                <a:gd name="connsiteX922" fmla="*/ 1556385 w 1556860"/>
                <a:gd name="connsiteY922" fmla="*/ 476726 h 558165"/>
                <a:gd name="connsiteX923" fmla="*/ 1556385 w 1556860"/>
                <a:gd name="connsiteY923" fmla="*/ 470059 h 558165"/>
                <a:gd name="connsiteX924" fmla="*/ 1556385 w 1556860"/>
                <a:gd name="connsiteY924" fmla="*/ 463391 h 558165"/>
                <a:gd name="connsiteX925" fmla="*/ 1556385 w 1556860"/>
                <a:gd name="connsiteY925" fmla="*/ 456724 h 558165"/>
                <a:gd name="connsiteX926" fmla="*/ 1556385 w 1556860"/>
                <a:gd name="connsiteY926" fmla="*/ 450056 h 558165"/>
                <a:gd name="connsiteX927" fmla="*/ 1556385 w 1556860"/>
                <a:gd name="connsiteY927" fmla="*/ 443389 h 558165"/>
                <a:gd name="connsiteX928" fmla="*/ 1556385 w 1556860"/>
                <a:gd name="connsiteY928" fmla="*/ 436721 h 558165"/>
                <a:gd name="connsiteX929" fmla="*/ 1556385 w 1556860"/>
                <a:gd name="connsiteY929" fmla="*/ 430054 h 558165"/>
                <a:gd name="connsiteX930" fmla="*/ 1556385 w 1556860"/>
                <a:gd name="connsiteY930" fmla="*/ 424339 h 558165"/>
                <a:gd name="connsiteX931" fmla="*/ 1554480 w 1556860"/>
                <a:gd name="connsiteY931" fmla="*/ 421957 h 558165"/>
                <a:gd name="connsiteX932" fmla="*/ 1552575 w 1556860"/>
                <a:gd name="connsiteY932" fmla="*/ 418624 h 558165"/>
                <a:gd name="connsiteX933" fmla="*/ 1553051 w 1556860"/>
                <a:gd name="connsiteY933" fmla="*/ 414338 h 558165"/>
                <a:gd name="connsiteX934" fmla="*/ 1555432 w 1556860"/>
                <a:gd name="connsiteY934" fmla="*/ 409099 h 558165"/>
                <a:gd name="connsiteX935" fmla="*/ 1556385 w 1556860"/>
                <a:gd name="connsiteY935" fmla="*/ 405289 h 558165"/>
                <a:gd name="connsiteX936" fmla="*/ 1556385 w 1556860"/>
                <a:gd name="connsiteY936" fmla="*/ 402431 h 558165"/>
                <a:gd name="connsiteX937" fmla="*/ 1556385 w 1556860"/>
                <a:gd name="connsiteY937" fmla="*/ 395764 h 558165"/>
                <a:gd name="connsiteX938" fmla="*/ 1556385 w 1556860"/>
                <a:gd name="connsiteY938" fmla="*/ 389096 h 558165"/>
                <a:gd name="connsiteX939" fmla="*/ 1556385 w 1556860"/>
                <a:gd name="connsiteY939" fmla="*/ 382429 h 558165"/>
                <a:gd name="connsiteX940" fmla="*/ 1556385 w 1556860"/>
                <a:gd name="connsiteY940" fmla="*/ 375761 h 558165"/>
                <a:gd name="connsiteX941" fmla="*/ 1556385 w 1556860"/>
                <a:gd name="connsiteY941" fmla="*/ 369094 h 558165"/>
                <a:gd name="connsiteX942" fmla="*/ 1556385 w 1556860"/>
                <a:gd name="connsiteY942" fmla="*/ 362426 h 558165"/>
                <a:gd name="connsiteX943" fmla="*/ 1556385 w 1556860"/>
                <a:gd name="connsiteY943" fmla="*/ 355759 h 558165"/>
                <a:gd name="connsiteX944" fmla="*/ 1556385 w 1556860"/>
                <a:gd name="connsiteY944" fmla="*/ 349091 h 558165"/>
                <a:gd name="connsiteX945" fmla="*/ 1556385 w 1556860"/>
                <a:gd name="connsiteY945" fmla="*/ 342424 h 558165"/>
                <a:gd name="connsiteX946" fmla="*/ 1556385 w 1556860"/>
                <a:gd name="connsiteY946" fmla="*/ 335756 h 558165"/>
                <a:gd name="connsiteX947" fmla="*/ 1556385 w 1556860"/>
                <a:gd name="connsiteY947" fmla="*/ 329089 h 558165"/>
                <a:gd name="connsiteX948" fmla="*/ 1556385 w 1556860"/>
                <a:gd name="connsiteY948" fmla="*/ 322421 h 558165"/>
                <a:gd name="connsiteX949" fmla="*/ 1556385 w 1556860"/>
                <a:gd name="connsiteY949" fmla="*/ 315754 h 558165"/>
                <a:gd name="connsiteX950" fmla="*/ 1556385 w 1556860"/>
                <a:gd name="connsiteY950" fmla="*/ 309086 h 558165"/>
                <a:gd name="connsiteX951" fmla="*/ 1556385 w 1556860"/>
                <a:gd name="connsiteY951" fmla="*/ 302419 h 558165"/>
                <a:gd name="connsiteX952" fmla="*/ 1556385 w 1556860"/>
                <a:gd name="connsiteY952" fmla="*/ 295751 h 558165"/>
                <a:gd name="connsiteX953" fmla="*/ 1556385 w 1556860"/>
                <a:gd name="connsiteY953" fmla="*/ 289084 h 558165"/>
                <a:gd name="connsiteX954" fmla="*/ 1556385 w 1556860"/>
                <a:gd name="connsiteY954" fmla="*/ 282416 h 558165"/>
                <a:gd name="connsiteX955" fmla="*/ 1548765 w 1556860"/>
                <a:gd name="connsiteY955" fmla="*/ 282416 h 558165"/>
                <a:gd name="connsiteX956" fmla="*/ 1547813 w 1556860"/>
                <a:gd name="connsiteY956" fmla="*/ 279082 h 558165"/>
                <a:gd name="connsiteX957" fmla="*/ 1546384 w 1556860"/>
                <a:gd name="connsiteY957" fmla="*/ 277654 h 558165"/>
                <a:gd name="connsiteX958" fmla="*/ 1544479 w 1556860"/>
                <a:gd name="connsiteY958" fmla="*/ 276701 h 558165"/>
                <a:gd name="connsiteX959" fmla="*/ 1533525 w 1556860"/>
                <a:gd name="connsiteY959" fmla="*/ 275749 h 558165"/>
                <a:gd name="connsiteX960" fmla="*/ 1532096 w 1556860"/>
                <a:gd name="connsiteY960" fmla="*/ 275272 h 558165"/>
                <a:gd name="connsiteX961" fmla="*/ 1530667 w 1556860"/>
                <a:gd name="connsiteY961" fmla="*/ 273844 h 558165"/>
                <a:gd name="connsiteX962" fmla="*/ 1528763 w 1556860"/>
                <a:gd name="connsiteY962" fmla="*/ 272891 h 558165"/>
                <a:gd name="connsiteX963" fmla="*/ 1519238 w 1556860"/>
                <a:gd name="connsiteY963" fmla="*/ 272891 h 558165"/>
                <a:gd name="connsiteX964" fmla="*/ 1516380 w 1556860"/>
                <a:gd name="connsiteY964" fmla="*/ 272415 h 558165"/>
                <a:gd name="connsiteX965" fmla="*/ 1505902 w 1556860"/>
                <a:gd name="connsiteY965" fmla="*/ 267653 h 558165"/>
                <a:gd name="connsiteX966" fmla="*/ 1498282 w 1556860"/>
                <a:gd name="connsiteY966" fmla="*/ 263842 h 558165"/>
                <a:gd name="connsiteX967" fmla="*/ 1494948 w 1556860"/>
                <a:gd name="connsiteY967" fmla="*/ 261938 h 558165"/>
                <a:gd name="connsiteX968" fmla="*/ 1491138 w 1556860"/>
                <a:gd name="connsiteY968" fmla="*/ 260509 h 558165"/>
                <a:gd name="connsiteX969" fmla="*/ 1486852 w 1556860"/>
                <a:gd name="connsiteY969" fmla="*/ 259556 h 558165"/>
                <a:gd name="connsiteX970" fmla="*/ 1483042 w 1556860"/>
                <a:gd name="connsiteY970" fmla="*/ 257651 h 558165"/>
                <a:gd name="connsiteX971" fmla="*/ 1480661 w 1556860"/>
                <a:gd name="connsiteY971" fmla="*/ 255270 h 558165"/>
                <a:gd name="connsiteX972" fmla="*/ 1477804 w 1556860"/>
                <a:gd name="connsiteY972" fmla="*/ 253365 h 558165"/>
                <a:gd name="connsiteX973" fmla="*/ 1459706 w 1556860"/>
                <a:gd name="connsiteY973" fmla="*/ 247650 h 558165"/>
                <a:gd name="connsiteX974" fmla="*/ 1456373 w 1556860"/>
                <a:gd name="connsiteY974" fmla="*/ 245745 h 558165"/>
                <a:gd name="connsiteX975" fmla="*/ 1453038 w 1556860"/>
                <a:gd name="connsiteY975" fmla="*/ 243364 h 558165"/>
                <a:gd name="connsiteX976" fmla="*/ 1449705 w 1556860"/>
                <a:gd name="connsiteY976" fmla="*/ 243364 h 558165"/>
                <a:gd name="connsiteX977" fmla="*/ 1443038 w 1556860"/>
                <a:gd name="connsiteY977" fmla="*/ 246221 h 558165"/>
                <a:gd name="connsiteX978" fmla="*/ 1434942 w 1556860"/>
                <a:gd name="connsiteY978" fmla="*/ 250031 h 558165"/>
                <a:gd name="connsiteX979" fmla="*/ 1427798 w 1556860"/>
                <a:gd name="connsiteY979" fmla="*/ 253841 h 558165"/>
                <a:gd name="connsiteX980" fmla="*/ 1425892 w 1556860"/>
                <a:gd name="connsiteY980" fmla="*/ 255270 h 558165"/>
                <a:gd name="connsiteX981" fmla="*/ 1425892 w 1556860"/>
                <a:gd name="connsiteY981" fmla="*/ 256699 h 558165"/>
                <a:gd name="connsiteX982" fmla="*/ 1427798 w 1556860"/>
                <a:gd name="connsiteY982" fmla="*/ 259556 h 558165"/>
                <a:gd name="connsiteX983" fmla="*/ 1427798 w 1556860"/>
                <a:gd name="connsiteY983" fmla="*/ 261461 h 558165"/>
                <a:gd name="connsiteX984" fmla="*/ 1424463 w 1556860"/>
                <a:gd name="connsiteY984" fmla="*/ 264319 h 558165"/>
                <a:gd name="connsiteX985" fmla="*/ 1416844 w 1556860"/>
                <a:gd name="connsiteY985" fmla="*/ 267653 h 558165"/>
                <a:gd name="connsiteX986" fmla="*/ 1408748 w 1556860"/>
                <a:gd name="connsiteY986" fmla="*/ 268605 h 558165"/>
                <a:gd name="connsiteX987" fmla="*/ 1401127 w 1556860"/>
                <a:gd name="connsiteY987" fmla="*/ 270034 h 558165"/>
                <a:gd name="connsiteX988" fmla="*/ 1399698 w 1556860"/>
                <a:gd name="connsiteY988" fmla="*/ 271939 h 558165"/>
                <a:gd name="connsiteX989" fmla="*/ 1397794 w 1556860"/>
                <a:gd name="connsiteY989" fmla="*/ 275272 h 558165"/>
                <a:gd name="connsiteX990" fmla="*/ 1396842 w 1556860"/>
                <a:gd name="connsiteY990" fmla="*/ 278606 h 558165"/>
                <a:gd name="connsiteX991" fmla="*/ 1395888 w 1556860"/>
                <a:gd name="connsiteY991" fmla="*/ 280511 h 558165"/>
                <a:gd name="connsiteX992" fmla="*/ 1388269 w 1556860"/>
                <a:gd name="connsiteY992" fmla="*/ 285750 h 558165"/>
                <a:gd name="connsiteX993" fmla="*/ 1387317 w 1556860"/>
                <a:gd name="connsiteY993" fmla="*/ 286703 h 558165"/>
                <a:gd name="connsiteX994" fmla="*/ 1384935 w 1556860"/>
                <a:gd name="connsiteY994" fmla="*/ 291465 h 558165"/>
                <a:gd name="connsiteX995" fmla="*/ 1382554 w 1556860"/>
                <a:gd name="connsiteY995" fmla="*/ 294322 h 558165"/>
                <a:gd name="connsiteX996" fmla="*/ 1374457 w 1556860"/>
                <a:gd name="connsiteY996" fmla="*/ 300514 h 558165"/>
                <a:gd name="connsiteX997" fmla="*/ 1372076 w 1556860"/>
                <a:gd name="connsiteY997" fmla="*/ 303371 h 558165"/>
                <a:gd name="connsiteX998" fmla="*/ 1369694 w 1556860"/>
                <a:gd name="connsiteY998" fmla="*/ 305753 h 558165"/>
                <a:gd name="connsiteX999" fmla="*/ 1365885 w 1556860"/>
                <a:gd name="connsiteY999" fmla="*/ 306705 h 558165"/>
                <a:gd name="connsiteX1000" fmla="*/ 1361598 w 1556860"/>
                <a:gd name="connsiteY1000" fmla="*/ 306705 h 558165"/>
                <a:gd name="connsiteX1001" fmla="*/ 1356360 w 1556860"/>
                <a:gd name="connsiteY1001" fmla="*/ 306229 h 558165"/>
                <a:gd name="connsiteX1002" fmla="*/ 1354455 w 1556860"/>
                <a:gd name="connsiteY1002" fmla="*/ 305753 h 558165"/>
                <a:gd name="connsiteX1003" fmla="*/ 1350169 w 1556860"/>
                <a:gd name="connsiteY1003" fmla="*/ 302895 h 558165"/>
                <a:gd name="connsiteX1004" fmla="*/ 1349217 w 1556860"/>
                <a:gd name="connsiteY1004" fmla="*/ 301466 h 558165"/>
                <a:gd name="connsiteX1005" fmla="*/ 1348263 w 1556860"/>
                <a:gd name="connsiteY1005" fmla="*/ 298132 h 558165"/>
                <a:gd name="connsiteX1006" fmla="*/ 1348263 w 1556860"/>
                <a:gd name="connsiteY1006" fmla="*/ 293846 h 558165"/>
                <a:gd name="connsiteX1007" fmla="*/ 1347788 w 1556860"/>
                <a:gd name="connsiteY1007" fmla="*/ 291465 h 558165"/>
                <a:gd name="connsiteX1008" fmla="*/ 1345406 w 1556860"/>
                <a:gd name="connsiteY1008" fmla="*/ 292417 h 558165"/>
                <a:gd name="connsiteX1009" fmla="*/ 1343025 w 1556860"/>
                <a:gd name="connsiteY1009" fmla="*/ 291941 h 558165"/>
                <a:gd name="connsiteX1010" fmla="*/ 1341119 w 1556860"/>
                <a:gd name="connsiteY1010" fmla="*/ 284321 h 558165"/>
                <a:gd name="connsiteX1011" fmla="*/ 1341119 w 1556860"/>
                <a:gd name="connsiteY1011" fmla="*/ 280511 h 558165"/>
                <a:gd name="connsiteX1012" fmla="*/ 1340644 w 1556860"/>
                <a:gd name="connsiteY1012" fmla="*/ 278606 h 558165"/>
                <a:gd name="connsiteX1013" fmla="*/ 1338738 w 1556860"/>
                <a:gd name="connsiteY1013" fmla="*/ 277654 h 558165"/>
                <a:gd name="connsiteX1014" fmla="*/ 1337310 w 1556860"/>
                <a:gd name="connsiteY1014" fmla="*/ 278606 h 558165"/>
                <a:gd name="connsiteX1015" fmla="*/ 1336357 w 1556860"/>
                <a:gd name="connsiteY1015" fmla="*/ 280035 h 558165"/>
                <a:gd name="connsiteX1016" fmla="*/ 1336834 w 1556860"/>
                <a:gd name="connsiteY1016" fmla="*/ 284321 h 558165"/>
                <a:gd name="connsiteX1017" fmla="*/ 1335881 w 1556860"/>
                <a:gd name="connsiteY1017" fmla="*/ 288131 h 558165"/>
                <a:gd name="connsiteX1018" fmla="*/ 1332548 w 1556860"/>
                <a:gd name="connsiteY1018" fmla="*/ 280988 h 558165"/>
                <a:gd name="connsiteX1019" fmla="*/ 1326832 w 1556860"/>
                <a:gd name="connsiteY1019" fmla="*/ 270510 h 558165"/>
                <a:gd name="connsiteX1020" fmla="*/ 1325404 w 1556860"/>
                <a:gd name="connsiteY1020" fmla="*/ 266700 h 558165"/>
                <a:gd name="connsiteX1021" fmla="*/ 1324927 w 1556860"/>
                <a:gd name="connsiteY1021" fmla="*/ 262890 h 558165"/>
                <a:gd name="connsiteX1022" fmla="*/ 1324927 w 1556860"/>
                <a:gd name="connsiteY1022" fmla="*/ 259080 h 558165"/>
                <a:gd name="connsiteX1023" fmla="*/ 1324451 w 1556860"/>
                <a:gd name="connsiteY1023" fmla="*/ 254794 h 558165"/>
                <a:gd name="connsiteX1024" fmla="*/ 1323498 w 1556860"/>
                <a:gd name="connsiteY1024" fmla="*/ 250507 h 558165"/>
                <a:gd name="connsiteX1025" fmla="*/ 1324927 w 1556860"/>
                <a:gd name="connsiteY1025" fmla="*/ 247174 h 558165"/>
                <a:gd name="connsiteX1026" fmla="*/ 1327309 w 1556860"/>
                <a:gd name="connsiteY1026" fmla="*/ 244316 h 558165"/>
                <a:gd name="connsiteX1027" fmla="*/ 1327785 w 1556860"/>
                <a:gd name="connsiteY1027" fmla="*/ 242411 h 558165"/>
                <a:gd name="connsiteX1028" fmla="*/ 1328738 w 1556860"/>
                <a:gd name="connsiteY1028" fmla="*/ 238601 h 558165"/>
                <a:gd name="connsiteX1029" fmla="*/ 1328261 w 1556860"/>
                <a:gd name="connsiteY1029" fmla="*/ 236696 h 558165"/>
                <a:gd name="connsiteX1030" fmla="*/ 1326356 w 1556860"/>
                <a:gd name="connsiteY1030" fmla="*/ 232886 h 558165"/>
                <a:gd name="connsiteX1031" fmla="*/ 1323975 w 1556860"/>
                <a:gd name="connsiteY1031" fmla="*/ 229553 h 558165"/>
                <a:gd name="connsiteX1032" fmla="*/ 1322546 w 1556860"/>
                <a:gd name="connsiteY1032" fmla="*/ 226219 h 558165"/>
                <a:gd name="connsiteX1033" fmla="*/ 1323023 w 1556860"/>
                <a:gd name="connsiteY1033" fmla="*/ 222885 h 558165"/>
                <a:gd name="connsiteX1034" fmla="*/ 1323975 w 1556860"/>
                <a:gd name="connsiteY1034" fmla="*/ 220980 h 558165"/>
                <a:gd name="connsiteX1035" fmla="*/ 1321117 w 1556860"/>
                <a:gd name="connsiteY1035" fmla="*/ 218599 h 558165"/>
                <a:gd name="connsiteX1036" fmla="*/ 1319213 w 1556860"/>
                <a:gd name="connsiteY1036" fmla="*/ 217646 h 558165"/>
                <a:gd name="connsiteX1037" fmla="*/ 1314926 w 1556860"/>
                <a:gd name="connsiteY1037" fmla="*/ 217170 h 558165"/>
                <a:gd name="connsiteX1038" fmla="*/ 1310640 w 1556860"/>
                <a:gd name="connsiteY1038" fmla="*/ 217646 h 558165"/>
                <a:gd name="connsiteX1039" fmla="*/ 1302067 w 1556860"/>
                <a:gd name="connsiteY1039" fmla="*/ 217170 h 558165"/>
                <a:gd name="connsiteX1040" fmla="*/ 1294923 w 1556860"/>
                <a:gd name="connsiteY1040" fmla="*/ 214313 h 558165"/>
                <a:gd name="connsiteX1041" fmla="*/ 1288256 w 1556860"/>
                <a:gd name="connsiteY1041" fmla="*/ 210026 h 558165"/>
                <a:gd name="connsiteX1042" fmla="*/ 1280636 w 1556860"/>
                <a:gd name="connsiteY1042" fmla="*/ 206692 h 558165"/>
                <a:gd name="connsiteX1043" fmla="*/ 1272540 w 1556860"/>
                <a:gd name="connsiteY1043" fmla="*/ 204788 h 558165"/>
                <a:gd name="connsiteX1044" fmla="*/ 1268730 w 1556860"/>
                <a:gd name="connsiteY1044" fmla="*/ 204311 h 558165"/>
                <a:gd name="connsiteX1045" fmla="*/ 1264919 w 1556860"/>
                <a:gd name="connsiteY1045" fmla="*/ 204788 h 558165"/>
                <a:gd name="connsiteX1046" fmla="*/ 1255871 w 1556860"/>
                <a:gd name="connsiteY1046" fmla="*/ 208121 h 558165"/>
                <a:gd name="connsiteX1047" fmla="*/ 1254442 w 1556860"/>
                <a:gd name="connsiteY1047" fmla="*/ 209550 h 558165"/>
                <a:gd name="connsiteX1048" fmla="*/ 1253013 w 1556860"/>
                <a:gd name="connsiteY1048" fmla="*/ 210979 h 558165"/>
                <a:gd name="connsiteX1049" fmla="*/ 1250156 w 1556860"/>
                <a:gd name="connsiteY1049" fmla="*/ 212407 h 558165"/>
                <a:gd name="connsiteX1050" fmla="*/ 1247775 w 1556860"/>
                <a:gd name="connsiteY1050" fmla="*/ 214789 h 558165"/>
                <a:gd name="connsiteX1051" fmla="*/ 1244917 w 1556860"/>
                <a:gd name="connsiteY1051" fmla="*/ 216217 h 558165"/>
                <a:gd name="connsiteX1052" fmla="*/ 1233488 w 1556860"/>
                <a:gd name="connsiteY1052" fmla="*/ 218599 h 558165"/>
                <a:gd name="connsiteX1053" fmla="*/ 1227773 w 1556860"/>
                <a:gd name="connsiteY1053" fmla="*/ 220504 h 558165"/>
                <a:gd name="connsiteX1054" fmla="*/ 1226344 w 1556860"/>
                <a:gd name="connsiteY1054" fmla="*/ 221456 h 558165"/>
                <a:gd name="connsiteX1055" fmla="*/ 1226344 w 1556860"/>
                <a:gd name="connsiteY1055" fmla="*/ 222885 h 558165"/>
                <a:gd name="connsiteX1056" fmla="*/ 1226344 w 1556860"/>
                <a:gd name="connsiteY1056" fmla="*/ 224790 h 558165"/>
                <a:gd name="connsiteX1057" fmla="*/ 1226344 w 1556860"/>
                <a:gd name="connsiteY1057" fmla="*/ 226695 h 558165"/>
                <a:gd name="connsiteX1058" fmla="*/ 1223963 w 1556860"/>
                <a:gd name="connsiteY1058" fmla="*/ 231934 h 558165"/>
                <a:gd name="connsiteX1059" fmla="*/ 1222534 w 1556860"/>
                <a:gd name="connsiteY1059" fmla="*/ 233839 h 558165"/>
                <a:gd name="connsiteX1060" fmla="*/ 1220629 w 1556860"/>
                <a:gd name="connsiteY1060" fmla="*/ 234791 h 558165"/>
                <a:gd name="connsiteX1061" fmla="*/ 1219200 w 1556860"/>
                <a:gd name="connsiteY1061" fmla="*/ 236220 h 558165"/>
                <a:gd name="connsiteX1062" fmla="*/ 1217771 w 1556860"/>
                <a:gd name="connsiteY1062" fmla="*/ 239554 h 558165"/>
                <a:gd name="connsiteX1063" fmla="*/ 1217771 w 1556860"/>
                <a:gd name="connsiteY1063" fmla="*/ 240982 h 558165"/>
                <a:gd name="connsiteX1064" fmla="*/ 1219676 w 1556860"/>
                <a:gd name="connsiteY1064" fmla="*/ 241935 h 558165"/>
                <a:gd name="connsiteX1065" fmla="*/ 1221581 w 1556860"/>
                <a:gd name="connsiteY1065" fmla="*/ 242411 h 558165"/>
                <a:gd name="connsiteX1066" fmla="*/ 1223486 w 1556860"/>
                <a:gd name="connsiteY1066" fmla="*/ 242411 h 558165"/>
                <a:gd name="connsiteX1067" fmla="*/ 1225392 w 1556860"/>
                <a:gd name="connsiteY1067" fmla="*/ 241935 h 558165"/>
                <a:gd name="connsiteX1068" fmla="*/ 1227296 w 1556860"/>
                <a:gd name="connsiteY1068" fmla="*/ 240506 h 558165"/>
                <a:gd name="connsiteX1069" fmla="*/ 1242060 w 1556860"/>
                <a:gd name="connsiteY1069" fmla="*/ 245269 h 558165"/>
                <a:gd name="connsiteX1070" fmla="*/ 1245394 w 1556860"/>
                <a:gd name="connsiteY1070" fmla="*/ 245745 h 558165"/>
                <a:gd name="connsiteX1071" fmla="*/ 1248727 w 1556860"/>
                <a:gd name="connsiteY1071" fmla="*/ 245745 h 558165"/>
                <a:gd name="connsiteX1072" fmla="*/ 1248727 w 1556860"/>
                <a:gd name="connsiteY1072" fmla="*/ 250984 h 558165"/>
                <a:gd name="connsiteX1073" fmla="*/ 1250632 w 1556860"/>
                <a:gd name="connsiteY1073" fmla="*/ 258128 h 558165"/>
                <a:gd name="connsiteX1074" fmla="*/ 1251585 w 1556860"/>
                <a:gd name="connsiteY1074" fmla="*/ 260032 h 558165"/>
                <a:gd name="connsiteX1075" fmla="*/ 1253490 w 1556860"/>
                <a:gd name="connsiteY1075" fmla="*/ 261461 h 558165"/>
                <a:gd name="connsiteX1076" fmla="*/ 1254919 w 1556860"/>
                <a:gd name="connsiteY1076" fmla="*/ 263366 h 558165"/>
                <a:gd name="connsiteX1077" fmla="*/ 1257776 w 1556860"/>
                <a:gd name="connsiteY1077" fmla="*/ 266224 h 558165"/>
                <a:gd name="connsiteX1078" fmla="*/ 1261110 w 1556860"/>
                <a:gd name="connsiteY1078" fmla="*/ 268605 h 558165"/>
                <a:gd name="connsiteX1079" fmla="*/ 1264444 w 1556860"/>
                <a:gd name="connsiteY1079" fmla="*/ 268605 h 558165"/>
                <a:gd name="connsiteX1080" fmla="*/ 1267777 w 1556860"/>
                <a:gd name="connsiteY1080" fmla="*/ 267653 h 558165"/>
                <a:gd name="connsiteX1081" fmla="*/ 1272063 w 1556860"/>
                <a:gd name="connsiteY1081" fmla="*/ 268605 h 558165"/>
                <a:gd name="connsiteX1082" fmla="*/ 1280160 w 1556860"/>
                <a:gd name="connsiteY1082" fmla="*/ 269557 h 558165"/>
                <a:gd name="connsiteX1083" fmla="*/ 1283494 w 1556860"/>
                <a:gd name="connsiteY1083" fmla="*/ 269557 h 558165"/>
                <a:gd name="connsiteX1084" fmla="*/ 1292542 w 1556860"/>
                <a:gd name="connsiteY1084" fmla="*/ 267653 h 558165"/>
                <a:gd name="connsiteX1085" fmla="*/ 1296829 w 1556860"/>
                <a:gd name="connsiteY1085" fmla="*/ 267653 h 558165"/>
                <a:gd name="connsiteX1086" fmla="*/ 1301115 w 1556860"/>
                <a:gd name="connsiteY1086" fmla="*/ 268129 h 558165"/>
                <a:gd name="connsiteX1087" fmla="*/ 1308735 w 1556860"/>
                <a:gd name="connsiteY1087" fmla="*/ 266700 h 558165"/>
                <a:gd name="connsiteX1088" fmla="*/ 1315879 w 1556860"/>
                <a:gd name="connsiteY1088" fmla="*/ 263842 h 558165"/>
                <a:gd name="connsiteX1089" fmla="*/ 1315879 w 1556860"/>
                <a:gd name="connsiteY1089" fmla="*/ 265271 h 558165"/>
                <a:gd name="connsiteX1090" fmla="*/ 1315402 w 1556860"/>
                <a:gd name="connsiteY1090" fmla="*/ 266700 h 558165"/>
                <a:gd name="connsiteX1091" fmla="*/ 1313498 w 1556860"/>
                <a:gd name="connsiteY1091" fmla="*/ 268129 h 558165"/>
                <a:gd name="connsiteX1092" fmla="*/ 1311592 w 1556860"/>
                <a:gd name="connsiteY1092" fmla="*/ 270510 h 558165"/>
                <a:gd name="connsiteX1093" fmla="*/ 1315402 w 1556860"/>
                <a:gd name="connsiteY1093" fmla="*/ 270986 h 558165"/>
                <a:gd name="connsiteX1094" fmla="*/ 1315402 w 1556860"/>
                <a:gd name="connsiteY1094" fmla="*/ 273844 h 558165"/>
                <a:gd name="connsiteX1095" fmla="*/ 1314450 w 1556860"/>
                <a:gd name="connsiteY1095" fmla="*/ 274796 h 558165"/>
                <a:gd name="connsiteX1096" fmla="*/ 1313021 w 1556860"/>
                <a:gd name="connsiteY1096" fmla="*/ 274796 h 558165"/>
                <a:gd name="connsiteX1097" fmla="*/ 1310163 w 1556860"/>
                <a:gd name="connsiteY1097" fmla="*/ 275749 h 558165"/>
                <a:gd name="connsiteX1098" fmla="*/ 1308735 w 1556860"/>
                <a:gd name="connsiteY1098" fmla="*/ 279082 h 558165"/>
                <a:gd name="connsiteX1099" fmla="*/ 1308259 w 1556860"/>
                <a:gd name="connsiteY1099" fmla="*/ 281940 h 558165"/>
                <a:gd name="connsiteX1100" fmla="*/ 1306830 w 1556860"/>
                <a:gd name="connsiteY1100" fmla="*/ 280988 h 558165"/>
                <a:gd name="connsiteX1101" fmla="*/ 1305401 w 1556860"/>
                <a:gd name="connsiteY1101" fmla="*/ 279082 h 558165"/>
                <a:gd name="connsiteX1102" fmla="*/ 1302544 w 1556860"/>
                <a:gd name="connsiteY1102" fmla="*/ 279082 h 558165"/>
                <a:gd name="connsiteX1103" fmla="*/ 1298734 w 1556860"/>
                <a:gd name="connsiteY1103" fmla="*/ 278130 h 558165"/>
                <a:gd name="connsiteX1104" fmla="*/ 1293971 w 1556860"/>
                <a:gd name="connsiteY1104" fmla="*/ 276225 h 558165"/>
                <a:gd name="connsiteX1105" fmla="*/ 1291590 w 1556860"/>
                <a:gd name="connsiteY1105" fmla="*/ 275749 h 558165"/>
                <a:gd name="connsiteX1106" fmla="*/ 1289209 w 1556860"/>
                <a:gd name="connsiteY1106" fmla="*/ 276225 h 558165"/>
                <a:gd name="connsiteX1107" fmla="*/ 1286351 w 1556860"/>
                <a:gd name="connsiteY1107" fmla="*/ 277654 h 558165"/>
                <a:gd name="connsiteX1108" fmla="*/ 1281588 w 1556860"/>
                <a:gd name="connsiteY1108" fmla="*/ 283369 h 558165"/>
                <a:gd name="connsiteX1109" fmla="*/ 1275873 w 1556860"/>
                <a:gd name="connsiteY1109" fmla="*/ 287655 h 558165"/>
                <a:gd name="connsiteX1110" fmla="*/ 1273492 w 1556860"/>
                <a:gd name="connsiteY1110" fmla="*/ 286703 h 558165"/>
                <a:gd name="connsiteX1111" fmla="*/ 1270635 w 1556860"/>
                <a:gd name="connsiteY1111" fmla="*/ 285274 h 558165"/>
                <a:gd name="connsiteX1112" fmla="*/ 1262063 w 1556860"/>
                <a:gd name="connsiteY1112" fmla="*/ 283845 h 558165"/>
                <a:gd name="connsiteX1113" fmla="*/ 1258729 w 1556860"/>
                <a:gd name="connsiteY1113" fmla="*/ 283845 h 558165"/>
                <a:gd name="connsiteX1114" fmla="*/ 1253013 w 1556860"/>
                <a:gd name="connsiteY1114" fmla="*/ 286703 h 558165"/>
                <a:gd name="connsiteX1115" fmla="*/ 1249680 w 1556860"/>
                <a:gd name="connsiteY1115" fmla="*/ 287655 h 558165"/>
                <a:gd name="connsiteX1116" fmla="*/ 1251109 w 1556860"/>
                <a:gd name="connsiteY1116" fmla="*/ 290036 h 558165"/>
                <a:gd name="connsiteX1117" fmla="*/ 1252538 w 1556860"/>
                <a:gd name="connsiteY1117" fmla="*/ 291941 h 558165"/>
                <a:gd name="connsiteX1118" fmla="*/ 1253967 w 1556860"/>
                <a:gd name="connsiteY1118" fmla="*/ 292417 h 558165"/>
                <a:gd name="connsiteX1119" fmla="*/ 1259205 w 1556860"/>
                <a:gd name="connsiteY1119" fmla="*/ 292894 h 558165"/>
                <a:gd name="connsiteX1120" fmla="*/ 1262538 w 1556860"/>
                <a:gd name="connsiteY1120" fmla="*/ 293846 h 558165"/>
                <a:gd name="connsiteX1121" fmla="*/ 1269682 w 1556860"/>
                <a:gd name="connsiteY1121" fmla="*/ 299085 h 558165"/>
                <a:gd name="connsiteX1122" fmla="*/ 1276350 w 1556860"/>
                <a:gd name="connsiteY1122" fmla="*/ 304800 h 558165"/>
                <a:gd name="connsiteX1123" fmla="*/ 1279207 w 1556860"/>
                <a:gd name="connsiteY1123" fmla="*/ 308610 h 558165"/>
                <a:gd name="connsiteX1124" fmla="*/ 1280636 w 1556860"/>
                <a:gd name="connsiteY1124" fmla="*/ 313372 h 558165"/>
                <a:gd name="connsiteX1125" fmla="*/ 1276826 w 1556860"/>
                <a:gd name="connsiteY1125" fmla="*/ 318611 h 558165"/>
                <a:gd name="connsiteX1126" fmla="*/ 1278255 w 1556860"/>
                <a:gd name="connsiteY1126" fmla="*/ 322897 h 558165"/>
                <a:gd name="connsiteX1127" fmla="*/ 1279684 w 1556860"/>
                <a:gd name="connsiteY1127" fmla="*/ 327184 h 558165"/>
                <a:gd name="connsiteX1128" fmla="*/ 1280636 w 1556860"/>
                <a:gd name="connsiteY1128" fmla="*/ 329089 h 558165"/>
                <a:gd name="connsiteX1129" fmla="*/ 1282065 w 1556860"/>
                <a:gd name="connsiteY1129" fmla="*/ 330517 h 558165"/>
                <a:gd name="connsiteX1130" fmla="*/ 1283969 w 1556860"/>
                <a:gd name="connsiteY1130" fmla="*/ 331946 h 558165"/>
                <a:gd name="connsiteX1131" fmla="*/ 1287780 w 1556860"/>
                <a:gd name="connsiteY1131" fmla="*/ 330994 h 558165"/>
                <a:gd name="connsiteX1132" fmla="*/ 1291590 w 1556860"/>
                <a:gd name="connsiteY1132" fmla="*/ 330994 h 558165"/>
                <a:gd name="connsiteX1133" fmla="*/ 1293494 w 1556860"/>
                <a:gd name="connsiteY1133" fmla="*/ 330517 h 558165"/>
                <a:gd name="connsiteX1134" fmla="*/ 1298734 w 1556860"/>
                <a:gd name="connsiteY1134" fmla="*/ 324803 h 558165"/>
                <a:gd name="connsiteX1135" fmla="*/ 1299686 w 1556860"/>
                <a:gd name="connsiteY1135" fmla="*/ 322897 h 558165"/>
                <a:gd name="connsiteX1136" fmla="*/ 1299210 w 1556860"/>
                <a:gd name="connsiteY1136" fmla="*/ 320992 h 558165"/>
                <a:gd name="connsiteX1137" fmla="*/ 1299686 w 1556860"/>
                <a:gd name="connsiteY1137" fmla="*/ 319088 h 558165"/>
                <a:gd name="connsiteX1138" fmla="*/ 1303019 w 1556860"/>
                <a:gd name="connsiteY1138" fmla="*/ 315278 h 558165"/>
                <a:gd name="connsiteX1139" fmla="*/ 1303973 w 1556860"/>
                <a:gd name="connsiteY1139" fmla="*/ 311944 h 558165"/>
                <a:gd name="connsiteX1140" fmla="*/ 1303019 w 1556860"/>
                <a:gd name="connsiteY1140" fmla="*/ 308610 h 558165"/>
                <a:gd name="connsiteX1141" fmla="*/ 1305877 w 1556860"/>
                <a:gd name="connsiteY1141" fmla="*/ 308610 h 558165"/>
                <a:gd name="connsiteX1142" fmla="*/ 1307782 w 1556860"/>
                <a:gd name="connsiteY1142" fmla="*/ 306705 h 558165"/>
                <a:gd name="connsiteX1143" fmla="*/ 1308259 w 1556860"/>
                <a:gd name="connsiteY1143" fmla="*/ 300514 h 558165"/>
                <a:gd name="connsiteX1144" fmla="*/ 1308735 w 1556860"/>
                <a:gd name="connsiteY1144" fmla="*/ 298609 h 558165"/>
                <a:gd name="connsiteX1145" fmla="*/ 1309688 w 1556860"/>
                <a:gd name="connsiteY1145" fmla="*/ 297180 h 558165"/>
                <a:gd name="connsiteX1146" fmla="*/ 1312069 w 1556860"/>
                <a:gd name="connsiteY1146" fmla="*/ 295751 h 558165"/>
                <a:gd name="connsiteX1147" fmla="*/ 1314450 w 1556860"/>
                <a:gd name="connsiteY1147" fmla="*/ 296228 h 558165"/>
                <a:gd name="connsiteX1148" fmla="*/ 1312544 w 1556860"/>
                <a:gd name="connsiteY1148" fmla="*/ 299561 h 558165"/>
                <a:gd name="connsiteX1149" fmla="*/ 1309688 w 1556860"/>
                <a:gd name="connsiteY1149" fmla="*/ 302895 h 558165"/>
                <a:gd name="connsiteX1150" fmla="*/ 1309211 w 1556860"/>
                <a:gd name="connsiteY1150" fmla="*/ 304800 h 558165"/>
                <a:gd name="connsiteX1151" fmla="*/ 1309211 w 1556860"/>
                <a:gd name="connsiteY1151" fmla="*/ 310515 h 558165"/>
                <a:gd name="connsiteX1152" fmla="*/ 1310640 w 1556860"/>
                <a:gd name="connsiteY1152" fmla="*/ 313849 h 558165"/>
                <a:gd name="connsiteX1153" fmla="*/ 1313498 w 1556860"/>
                <a:gd name="connsiteY1153" fmla="*/ 316230 h 558165"/>
                <a:gd name="connsiteX1154" fmla="*/ 1315402 w 1556860"/>
                <a:gd name="connsiteY1154" fmla="*/ 317182 h 558165"/>
                <a:gd name="connsiteX1155" fmla="*/ 1316831 w 1556860"/>
                <a:gd name="connsiteY1155" fmla="*/ 318611 h 558165"/>
                <a:gd name="connsiteX1156" fmla="*/ 1317784 w 1556860"/>
                <a:gd name="connsiteY1156" fmla="*/ 320516 h 558165"/>
                <a:gd name="connsiteX1157" fmla="*/ 1319213 w 1556860"/>
                <a:gd name="connsiteY1157" fmla="*/ 321945 h 558165"/>
                <a:gd name="connsiteX1158" fmla="*/ 1321594 w 1556860"/>
                <a:gd name="connsiteY1158" fmla="*/ 321945 h 558165"/>
                <a:gd name="connsiteX1159" fmla="*/ 1323975 w 1556860"/>
                <a:gd name="connsiteY1159" fmla="*/ 320992 h 558165"/>
                <a:gd name="connsiteX1160" fmla="*/ 1325404 w 1556860"/>
                <a:gd name="connsiteY1160" fmla="*/ 320992 h 558165"/>
                <a:gd name="connsiteX1161" fmla="*/ 1326356 w 1556860"/>
                <a:gd name="connsiteY1161" fmla="*/ 321945 h 558165"/>
                <a:gd name="connsiteX1162" fmla="*/ 1327309 w 1556860"/>
                <a:gd name="connsiteY1162" fmla="*/ 323850 h 558165"/>
                <a:gd name="connsiteX1163" fmla="*/ 1329690 w 1556860"/>
                <a:gd name="connsiteY1163" fmla="*/ 325755 h 558165"/>
                <a:gd name="connsiteX1164" fmla="*/ 1333976 w 1556860"/>
                <a:gd name="connsiteY1164" fmla="*/ 324326 h 558165"/>
                <a:gd name="connsiteX1165" fmla="*/ 1336357 w 1556860"/>
                <a:gd name="connsiteY1165" fmla="*/ 325755 h 558165"/>
                <a:gd name="connsiteX1166" fmla="*/ 1339215 w 1556860"/>
                <a:gd name="connsiteY1166" fmla="*/ 326707 h 558165"/>
                <a:gd name="connsiteX1167" fmla="*/ 1341119 w 1556860"/>
                <a:gd name="connsiteY1167" fmla="*/ 326707 h 558165"/>
                <a:gd name="connsiteX1168" fmla="*/ 1344454 w 1556860"/>
                <a:gd name="connsiteY1168" fmla="*/ 325279 h 558165"/>
                <a:gd name="connsiteX1169" fmla="*/ 1346359 w 1556860"/>
                <a:gd name="connsiteY1169" fmla="*/ 324803 h 558165"/>
                <a:gd name="connsiteX1170" fmla="*/ 1350644 w 1556860"/>
                <a:gd name="connsiteY1170" fmla="*/ 325279 h 558165"/>
                <a:gd name="connsiteX1171" fmla="*/ 1344454 w 1556860"/>
                <a:gd name="connsiteY1171" fmla="*/ 325755 h 558165"/>
                <a:gd name="connsiteX1172" fmla="*/ 1343977 w 1556860"/>
                <a:gd name="connsiteY1172" fmla="*/ 327660 h 558165"/>
                <a:gd name="connsiteX1173" fmla="*/ 1343501 w 1556860"/>
                <a:gd name="connsiteY1173" fmla="*/ 330041 h 558165"/>
                <a:gd name="connsiteX1174" fmla="*/ 1345882 w 1556860"/>
                <a:gd name="connsiteY1174" fmla="*/ 333851 h 558165"/>
                <a:gd name="connsiteX1175" fmla="*/ 1361123 w 1556860"/>
                <a:gd name="connsiteY1175" fmla="*/ 342424 h 558165"/>
                <a:gd name="connsiteX1176" fmla="*/ 1363980 w 1556860"/>
                <a:gd name="connsiteY1176" fmla="*/ 342424 h 558165"/>
                <a:gd name="connsiteX1177" fmla="*/ 1366838 w 1556860"/>
                <a:gd name="connsiteY1177" fmla="*/ 341947 h 558165"/>
                <a:gd name="connsiteX1178" fmla="*/ 1370171 w 1556860"/>
                <a:gd name="connsiteY1178" fmla="*/ 341947 h 558165"/>
                <a:gd name="connsiteX1179" fmla="*/ 1379219 w 1556860"/>
                <a:gd name="connsiteY1179" fmla="*/ 342900 h 558165"/>
                <a:gd name="connsiteX1180" fmla="*/ 1388269 w 1556860"/>
                <a:gd name="connsiteY1180" fmla="*/ 344805 h 558165"/>
                <a:gd name="connsiteX1181" fmla="*/ 1392079 w 1556860"/>
                <a:gd name="connsiteY1181" fmla="*/ 346710 h 558165"/>
                <a:gd name="connsiteX1182" fmla="*/ 1395888 w 1556860"/>
                <a:gd name="connsiteY1182" fmla="*/ 349091 h 558165"/>
                <a:gd name="connsiteX1183" fmla="*/ 1402080 w 1556860"/>
                <a:gd name="connsiteY1183" fmla="*/ 350996 h 558165"/>
                <a:gd name="connsiteX1184" fmla="*/ 1409700 w 1556860"/>
                <a:gd name="connsiteY1184" fmla="*/ 354806 h 558165"/>
                <a:gd name="connsiteX1185" fmla="*/ 1417796 w 1556860"/>
                <a:gd name="connsiteY1185" fmla="*/ 357188 h 558165"/>
                <a:gd name="connsiteX1186" fmla="*/ 1419701 w 1556860"/>
                <a:gd name="connsiteY1186" fmla="*/ 357188 h 558165"/>
                <a:gd name="connsiteX1187" fmla="*/ 1421606 w 1556860"/>
                <a:gd name="connsiteY1187" fmla="*/ 357664 h 558165"/>
                <a:gd name="connsiteX1188" fmla="*/ 1423511 w 1556860"/>
                <a:gd name="connsiteY1188" fmla="*/ 358616 h 558165"/>
                <a:gd name="connsiteX1189" fmla="*/ 1425417 w 1556860"/>
                <a:gd name="connsiteY1189" fmla="*/ 358616 h 558165"/>
                <a:gd name="connsiteX1190" fmla="*/ 1427321 w 1556860"/>
                <a:gd name="connsiteY1190" fmla="*/ 359569 h 558165"/>
                <a:gd name="connsiteX1191" fmla="*/ 1429226 w 1556860"/>
                <a:gd name="connsiteY1191" fmla="*/ 360997 h 558165"/>
                <a:gd name="connsiteX1192" fmla="*/ 1430655 w 1556860"/>
                <a:gd name="connsiteY1192" fmla="*/ 360521 h 558165"/>
                <a:gd name="connsiteX1193" fmla="*/ 1432084 w 1556860"/>
                <a:gd name="connsiteY1193" fmla="*/ 359569 h 558165"/>
                <a:gd name="connsiteX1194" fmla="*/ 1433036 w 1556860"/>
                <a:gd name="connsiteY1194" fmla="*/ 361950 h 558165"/>
                <a:gd name="connsiteX1195" fmla="*/ 1448276 w 1556860"/>
                <a:gd name="connsiteY1195" fmla="*/ 370046 h 558165"/>
                <a:gd name="connsiteX1196" fmla="*/ 1449705 w 1556860"/>
                <a:gd name="connsiteY1196" fmla="*/ 371951 h 558165"/>
                <a:gd name="connsiteX1197" fmla="*/ 1451134 w 1556860"/>
                <a:gd name="connsiteY1197" fmla="*/ 373380 h 558165"/>
                <a:gd name="connsiteX1198" fmla="*/ 1452563 w 1556860"/>
                <a:gd name="connsiteY1198" fmla="*/ 373380 h 558165"/>
                <a:gd name="connsiteX1199" fmla="*/ 1453992 w 1556860"/>
                <a:gd name="connsiteY1199" fmla="*/ 374332 h 558165"/>
                <a:gd name="connsiteX1200" fmla="*/ 1455896 w 1556860"/>
                <a:gd name="connsiteY1200" fmla="*/ 376238 h 558165"/>
                <a:gd name="connsiteX1201" fmla="*/ 1458277 w 1556860"/>
                <a:gd name="connsiteY1201" fmla="*/ 377666 h 558165"/>
                <a:gd name="connsiteX1202" fmla="*/ 1458754 w 1556860"/>
                <a:gd name="connsiteY1202" fmla="*/ 380524 h 558165"/>
                <a:gd name="connsiteX1203" fmla="*/ 1458277 w 1556860"/>
                <a:gd name="connsiteY1203" fmla="*/ 383381 h 558165"/>
                <a:gd name="connsiteX1204" fmla="*/ 1458277 w 1556860"/>
                <a:gd name="connsiteY1204" fmla="*/ 384810 h 558165"/>
                <a:gd name="connsiteX1205" fmla="*/ 1459230 w 1556860"/>
                <a:gd name="connsiteY1205" fmla="*/ 385763 h 558165"/>
                <a:gd name="connsiteX1206" fmla="*/ 1460659 w 1556860"/>
                <a:gd name="connsiteY1206" fmla="*/ 386239 h 558165"/>
                <a:gd name="connsiteX1207" fmla="*/ 1462088 w 1556860"/>
                <a:gd name="connsiteY1207" fmla="*/ 386239 h 558165"/>
                <a:gd name="connsiteX1208" fmla="*/ 1464944 w 1556860"/>
                <a:gd name="connsiteY1208" fmla="*/ 385286 h 558165"/>
                <a:gd name="connsiteX1209" fmla="*/ 1467802 w 1556860"/>
                <a:gd name="connsiteY1209" fmla="*/ 384810 h 558165"/>
                <a:gd name="connsiteX1210" fmla="*/ 1464469 w 1556860"/>
                <a:gd name="connsiteY1210" fmla="*/ 386239 h 558165"/>
                <a:gd name="connsiteX1211" fmla="*/ 1463040 w 1556860"/>
                <a:gd name="connsiteY1211" fmla="*/ 389096 h 558165"/>
                <a:gd name="connsiteX1212" fmla="*/ 1465898 w 1556860"/>
                <a:gd name="connsiteY1212" fmla="*/ 390049 h 558165"/>
                <a:gd name="connsiteX1213" fmla="*/ 1469231 w 1556860"/>
                <a:gd name="connsiteY1213" fmla="*/ 390049 h 558165"/>
                <a:gd name="connsiteX1214" fmla="*/ 1467326 w 1556860"/>
                <a:gd name="connsiteY1214" fmla="*/ 391478 h 558165"/>
                <a:gd name="connsiteX1215" fmla="*/ 1466850 w 1556860"/>
                <a:gd name="connsiteY1215" fmla="*/ 393382 h 558165"/>
                <a:gd name="connsiteX1216" fmla="*/ 1469231 w 1556860"/>
                <a:gd name="connsiteY1216" fmla="*/ 399097 h 558165"/>
                <a:gd name="connsiteX1217" fmla="*/ 1471613 w 1556860"/>
                <a:gd name="connsiteY1217" fmla="*/ 406717 h 558165"/>
                <a:gd name="connsiteX1218" fmla="*/ 1474469 w 1556860"/>
                <a:gd name="connsiteY1218" fmla="*/ 410528 h 558165"/>
                <a:gd name="connsiteX1219" fmla="*/ 1478756 w 1556860"/>
                <a:gd name="connsiteY1219" fmla="*/ 414338 h 558165"/>
                <a:gd name="connsiteX1220" fmla="*/ 1480661 w 1556860"/>
                <a:gd name="connsiteY1220" fmla="*/ 416719 h 558165"/>
                <a:gd name="connsiteX1221" fmla="*/ 1481613 w 1556860"/>
                <a:gd name="connsiteY1221" fmla="*/ 420053 h 558165"/>
                <a:gd name="connsiteX1222" fmla="*/ 1484471 w 1556860"/>
                <a:gd name="connsiteY1222" fmla="*/ 421957 h 558165"/>
                <a:gd name="connsiteX1223" fmla="*/ 1486376 w 1556860"/>
                <a:gd name="connsiteY1223" fmla="*/ 424339 h 558165"/>
                <a:gd name="connsiteX1224" fmla="*/ 1480185 w 1556860"/>
                <a:gd name="connsiteY1224" fmla="*/ 425291 h 558165"/>
                <a:gd name="connsiteX1225" fmla="*/ 1477327 w 1556860"/>
                <a:gd name="connsiteY1225" fmla="*/ 426244 h 558165"/>
                <a:gd name="connsiteX1226" fmla="*/ 1477327 w 1556860"/>
                <a:gd name="connsiteY1226" fmla="*/ 427196 h 558165"/>
                <a:gd name="connsiteX1227" fmla="*/ 1481138 w 1556860"/>
                <a:gd name="connsiteY1227" fmla="*/ 431482 h 558165"/>
                <a:gd name="connsiteX1228" fmla="*/ 1485423 w 1556860"/>
                <a:gd name="connsiteY1228" fmla="*/ 433864 h 558165"/>
                <a:gd name="connsiteX1229" fmla="*/ 1492567 w 1556860"/>
                <a:gd name="connsiteY1229" fmla="*/ 436245 h 558165"/>
                <a:gd name="connsiteX1230" fmla="*/ 1494948 w 1556860"/>
                <a:gd name="connsiteY1230" fmla="*/ 436245 h 558165"/>
                <a:gd name="connsiteX1231" fmla="*/ 1497330 w 1556860"/>
                <a:gd name="connsiteY1231" fmla="*/ 435769 h 558165"/>
                <a:gd name="connsiteX1232" fmla="*/ 1493519 w 1556860"/>
                <a:gd name="connsiteY1232" fmla="*/ 437197 h 558165"/>
                <a:gd name="connsiteX1233" fmla="*/ 1492092 w 1556860"/>
                <a:gd name="connsiteY1233" fmla="*/ 437197 h 558165"/>
                <a:gd name="connsiteX1234" fmla="*/ 1488757 w 1556860"/>
                <a:gd name="connsiteY1234" fmla="*/ 436245 h 558165"/>
                <a:gd name="connsiteX1235" fmla="*/ 1486852 w 1556860"/>
                <a:gd name="connsiteY1235" fmla="*/ 436245 h 558165"/>
                <a:gd name="connsiteX1236" fmla="*/ 1484471 w 1556860"/>
                <a:gd name="connsiteY1236" fmla="*/ 436721 h 558165"/>
                <a:gd name="connsiteX1237" fmla="*/ 1482567 w 1556860"/>
                <a:gd name="connsiteY1237" fmla="*/ 438150 h 558165"/>
                <a:gd name="connsiteX1238" fmla="*/ 1483994 w 1556860"/>
                <a:gd name="connsiteY1238" fmla="*/ 439579 h 558165"/>
                <a:gd name="connsiteX1239" fmla="*/ 1485900 w 1556860"/>
                <a:gd name="connsiteY1239" fmla="*/ 441007 h 558165"/>
                <a:gd name="connsiteX1240" fmla="*/ 1486852 w 1556860"/>
                <a:gd name="connsiteY1240" fmla="*/ 441960 h 558165"/>
                <a:gd name="connsiteX1241" fmla="*/ 1488757 w 1556860"/>
                <a:gd name="connsiteY1241" fmla="*/ 445294 h 558165"/>
                <a:gd name="connsiteX1242" fmla="*/ 1490186 w 1556860"/>
                <a:gd name="connsiteY1242" fmla="*/ 446722 h 558165"/>
                <a:gd name="connsiteX1243" fmla="*/ 1492567 w 1556860"/>
                <a:gd name="connsiteY1243" fmla="*/ 447199 h 558165"/>
                <a:gd name="connsiteX1244" fmla="*/ 1493996 w 1556860"/>
                <a:gd name="connsiteY1244" fmla="*/ 449104 h 558165"/>
                <a:gd name="connsiteX1245" fmla="*/ 1493519 w 1556860"/>
                <a:gd name="connsiteY1245" fmla="*/ 451009 h 558165"/>
                <a:gd name="connsiteX1246" fmla="*/ 1492567 w 1556860"/>
                <a:gd name="connsiteY1246" fmla="*/ 452914 h 558165"/>
                <a:gd name="connsiteX1247" fmla="*/ 1491138 w 1556860"/>
                <a:gd name="connsiteY1247" fmla="*/ 457676 h 558165"/>
                <a:gd name="connsiteX1248" fmla="*/ 1488757 w 1556860"/>
                <a:gd name="connsiteY1248" fmla="*/ 460057 h 558165"/>
                <a:gd name="connsiteX1249" fmla="*/ 1487805 w 1556860"/>
                <a:gd name="connsiteY1249" fmla="*/ 464344 h 558165"/>
                <a:gd name="connsiteX1250" fmla="*/ 1487329 w 1556860"/>
                <a:gd name="connsiteY1250" fmla="*/ 466249 h 558165"/>
                <a:gd name="connsiteX1251" fmla="*/ 1486376 w 1556860"/>
                <a:gd name="connsiteY1251" fmla="*/ 468154 h 558165"/>
                <a:gd name="connsiteX1252" fmla="*/ 1486852 w 1556860"/>
                <a:gd name="connsiteY1252" fmla="*/ 469582 h 558165"/>
                <a:gd name="connsiteX1253" fmla="*/ 1487805 w 1556860"/>
                <a:gd name="connsiteY1253" fmla="*/ 471011 h 558165"/>
                <a:gd name="connsiteX1254" fmla="*/ 1489234 w 1556860"/>
                <a:gd name="connsiteY1254" fmla="*/ 471964 h 558165"/>
                <a:gd name="connsiteX1255" fmla="*/ 1494473 w 1556860"/>
                <a:gd name="connsiteY1255" fmla="*/ 468154 h 558165"/>
                <a:gd name="connsiteX1256" fmla="*/ 1498282 w 1556860"/>
                <a:gd name="connsiteY1256" fmla="*/ 466249 h 558165"/>
                <a:gd name="connsiteX1257" fmla="*/ 1500188 w 1556860"/>
                <a:gd name="connsiteY1257" fmla="*/ 462915 h 558165"/>
                <a:gd name="connsiteX1258" fmla="*/ 1500663 w 1556860"/>
                <a:gd name="connsiteY1258" fmla="*/ 465296 h 558165"/>
                <a:gd name="connsiteX1259" fmla="*/ 1501140 w 1556860"/>
                <a:gd name="connsiteY1259" fmla="*/ 467201 h 558165"/>
                <a:gd name="connsiteX1260" fmla="*/ 1502569 w 1556860"/>
                <a:gd name="connsiteY1260" fmla="*/ 469106 h 558165"/>
                <a:gd name="connsiteX1261" fmla="*/ 1504950 w 1556860"/>
                <a:gd name="connsiteY1261" fmla="*/ 470059 h 558165"/>
                <a:gd name="connsiteX1262" fmla="*/ 1509236 w 1556860"/>
                <a:gd name="connsiteY1262" fmla="*/ 469582 h 558165"/>
                <a:gd name="connsiteX1263" fmla="*/ 1513523 w 1556860"/>
                <a:gd name="connsiteY1263" fmla="*/ 468154 h 558165"/>
                <a:gd name="connsiteX1264" fmla="*/ 1518285 w 1556860"/>
                <a:gd name="connsiteY1264" fmla="*/ 467678 h 558165"/>
                <a:gd name="connsiteX1265" fmla="*/ 1523048 w 1556860"/>
                <a:gd name="connsiteY1265" fmla="*/ 467678 h 558165"/>
                <a:gd name="connsiteX1266" fmla="*/ 1526381 w 1556860"/>
                <a:gd name="connsiteY1266" fmla="*/ 464820 h 558165"/>
                <a:gd name="connsiteX1267" fmla="*/ 1529238 w 1556860"/>
                <a:gd name="connsiteY1267" fmla="*/ 461486 h 558165"/>
                <a:gd name="connsiteX1268" fmla="*/ 1526381 w 1556860"/>
                <a:gd name="connsiteY1268" fmla="*/ 466725 h 558165"/>
                <a:gd name="connsiteX1269" fmla="*/ 1524952 w 1556860"/>
                <a:gd name="connsiteY1269" fmla="*/ 468630 h 558165"/>
                <a:gd name="connsiteX1270" fmla="*/ 1524476 w 1556860"/>
                <a:gd name="connsiteY1270" fmla="*/ 469582 h 558165"/>
                <a:gd name="connsiteX1271" fmla="*/ 1524952 w 1556860"/>
                <a:gd name="connsiteY1271" fmla="*/ 470535 h 558165"/>
                <a:gd name="connsiteX1272" fmla="*/ 1528286 w 1556860"/>
                <a:gd name="connsiteY1272" fmla="*/ 473869 h 558165"/>
                <a:gd name="connsiteX1273" fmla="*/ 1541621 w 1556860"/>
                <a:gd name="connsiteY1273" fmla="*/ 484822 h 558165"/>
                <a:gd name="connsiteX1274" fmla="*/ 1544955 w 1556860"/>
                <a:gd name="connsiteY1274" fmla="*/ 488632 h 558165"/>
                <a:gd name="connsiteX1275" fmla="*/ 1547813 w 1556860"/>
                <a:gd name="connsiteY1275" fmla="*/ 492442 h 558165"/>
                <a:gd name="connsiteX1276" fmla="*/ 1552098 w 1556860"/>
                <a:gd name="connsiteY1276" fmla="*/ 496729 h 558165"/>
                <a:gd name="connsiteX1277" fmla="*/ 1556861 w 1556860"/>
                <a:gd name="connsiteY1277" fmla="*/ 500539 h 558165"/>
                <a:gd name="connsiteX1278" fmla="*/ 1556385 w 1556860"/>
                <a:gd name="connsiteY1278" fmla="*/ 496729 h 558165"/>
                <a:gd name="connsiteX1279" fmla="*/ 1556385 w 1556860"/>
                <a:gd name="connsiteY1279" fmla="*/ 496729 h 558165"/>
                <a:gd name="connsiteX1280" fmla="*/ 1212056 w 1556860"/>
                <a:gd name="connsiteY1280" fmla="*/ 310039 h 558165"/>
                <a:gd name="connsiteX1281" fmla="*/ 1211580 w 1556860"/>
                <a:gd name="connsiteY1281" fmla="*/ 308610 h 558165"/>
                <a:gd name="connsiteX1282" fmla="*/ 1209198 w 1556860"/>
                <a:gd name="connsiteY1282" fmla="*/ 304800 h 558165"/>
                <a:gd name="connsiteX1283" fmla="*/ 1207294 w 1556860"/>
                <a:gd name="connsiteY1283" fmla="*/ 304324 h 558165"/>
                <a:gd name="connsiteX1284" fmla="*/ 1205865 w 1556860"/>
                <a:gd name="connsiteY1284" fmla="*/ 303847 h 558165"/>
                <a:gd name="connsiteX1285" fmla="*/ 1204913 w 1556860"/>
                <a:gd name="connsiteY1285" fmla="*/ 300990 h 558165"/>
                <a:gd name="connsiteX1286" fmla="*/ 1204436 w 1556860"/>
                <a:gd name="connsiteY1286" fmla="*/ 298132 h 558165"/>
                <a:gd name="connsiteX1287" fmla="*/ 1202531 w 1556860"/>
                <a:gd name="connsiteY1287" fmla="*/ 294799 h 558165"/>
                <a:gd name="connsiteX1288" fmla="*/ 1195863 w 1556860"/>
                <a:gd name="connsiteY1288" fmla="*/ 290036 h 558165"/>
                <a:gd name="connsiteX1289" fmla="*/ 1193482 w 1556860"/>
                <a:gd name="connsiteY1289" fmla="*/ 289560 h 558165"/>
                <a:gd name="connsiteX1290" fmla="*/ 1186815 w 1556860"/>
                <a:gd name="connsiteY1290" fmla="*/ 290036 h 558165"/>
                <a:gd name="connsiteX1291" fmla="*/ 1182529 w 1556860"/>
                <a:gd name="connsiteY1291" fmla="*/ 289560 h 558165"/>
                <a:gd name="connsiteX1292" fmla="*/ 1174909 w 1556860"/>
                <a:gd name="connsiteY1292" fmla="*/ 285750 h 558165"/>
                <a:gd name="connsiteX1293" fmla="*/ 1169669 w 1556860"/>
                <a:gd name="connsiteY1293" fmla="*/ 283845 h 558165"/>
                <a:gd name="connsiteX1294" fmla="*/ 1167765 w 1556860"/>
                <a:gd name="connsiteY1294" fmla="*/ 283369 h 558165"/>
                <a:gd name="connsiteX1295" fmla="*/ 1165860 w 1556860"/>
                <a:gd name="connsiteY1295" fmla="*/ 283369 h 558165"/>
                <a:gd name="connsiteX1296" fmla="*/ 1163955 w 1556860"/>
                <a:gd name="connsiteY1296" fmla="*/ 283369 h 558165"/>
                <a:gd name="connsiteX1297" fmla="*/ 1162050 w 1556860"/>
                <a:gd name="connsiteY1297" fmla="*/ 284321 h 558165"/>
                <a:gd name="connsiteX1298" fmla="*/ 1158717 w 1556860"/>
                <a:gd name="connsiteY1298" fmla="*/ 286703 h 558165"/>
                <a:gd name="connsiteX1299" fmla="*/ 1154906 w 1556860"/>
                <a:gd name="connsiteY1299" fmla="*/ 288131 h 558165"/>
                <a:gd name="connsiteX1300" fmla="*/ 1153001 w 1556860"/>
                <a:gd name="connsiteY1300" fmla="*/ 288131 h 558165"/>
                <a:gd name="connsiteX1301" fmla="*/ 1151573 w 1556860"/>
                <a:gd name="connsiteY1301" fmla="*/ 286703 h 558165"/>
                <a:gd name="connsiteX1302" fmla="*/ 1151096 w 1556860"/>
                <a:gd name="connsiteY1302" fmla="*/ 284797 h 558165"/>
                <a:gd name="connsiteX1303" fmla="*/ 1148715 w 1556860"/>
                <a:gd name="connsiteY1303" fmla="*/ 284321 h 558165"/>
                <a:gd name="connsiteX1304" fmla="*/ 1145857 w 1556860"/>
                <a:gd name="connsiteY1304" fmla="*/ 284797 h 558165"/>
                <a:gd name="connsiteX1305" fmla="*/ 1141571 w 1556860"/>
                <a:gd name="connsiteY1305" fmla="*/ 284797 h 558165"/>
                <a:gd name="connsiteX1306" fmla="*/ 1133951 w 1556860"/>
                <a:gd name="connsiteY1306" fmla="*/ 284321 h 558165"/>
                <a:gd name="connsiteX1307" fmla="*/ 1121092 w 1556860"/>
                <a:gd name="connsiteY1307" fmla="*/ 285274 h 558165"/>
                <a:gd name="connsiteX1308" fmla="*/ 1118235 w 1556860"/>
                <a:gd name="connsiteY1308" fmla="*/ 287655 h 558165"/>
                <a:gd name="connsiteX1309" fmla="*/ 1110138 w 1556860"/>
                <a:gd name="connsiteY1309" fmla="*/ 297180 h 558165"/>
                <a:gd name="connsiteX1310" fmla="*/ 1110615 w 1556860"/>
                <a:gd name="connsiteY1310" fmla="*/ 299085 h 558165"/>
                <a:gd name="connsiteX1311" fmla="*/ 1111567 w 1556860"/>
                <a:gd name="connsiteY1311" fmla="*/ 300990 h 558165"/>
                <a:gd name="connsiteX1312" fmla="*/ 1111567 w 1556860"/>
                <a:gd name="connsiteY1312" fmla="*/ 302895 h 558165"/>
                <a:gd name="connsiteX1313" fmla="*/ 1110615 w 1556860"/>
                <a:gd name="connsiteY1313" fmla="*/ 306229 h 558165"/>
                <a:gd name="connsiteX1314" fmla="*/ 1111092 w 1556860"/>
                <a:gd name="connsiteY1314" fmla="*/ 306705 h 558165"/>
                <a:gd name="connsiteX1315" fmla="*/ 1112996 w 1556860"/>
                <a:gd name="connsiteY1315" fmla="*/ 304800 h 558165"/>
                <a:gd name="connsiteX1316" fmla="*/ 1114901 w 1556860"/>
                <a:gd name="connsiteY1316" fmla="*/ 301466 h 558165"/>
                <a:gd name="connsiteX1317" fmla="*/ 1115377 w 1556860"/>
                <a:gd name="connsiteY1317" fmla="*/ 300038 h 558165"/>
                <a:gd name="connsiteX1318" fmla="*/ 1115854 w 1556860"/>
                <a:gd name="connsiteY1318" fmla="*/ 297656 h 558165"/>
                <a:gd name="connsiteX1319" fmla="*/ 1116806 w 1556860"/>
                <a:gd name="connsiteY1319" fmla="*/ 295751 h 558165"/>
                <a:gd name="connsiteX1320" fmla="*/ 1118711 w 1556860"/>
                <a:gd name="connsiteY1320" fmla="*/ 294799 h 558165"/>
                <a:gd name="connsiteX1321" fmla="*/ 1120140 w 1556860"/>
                <a:gd name="connsiteY1321" fmla="*/ 295275 h 558165"/>
                <a:gd name="connsiteX1322" fmla="*/ 1122044 w 1556860"/>
                <a:gd name="connsiteY1322" fmla="*/ 296228 h 558165"/>
                <a:gd name="connsiteX1323" fmla="*/ 1123473 w 1556860"/>
                <a:gd name="connsiteY1323" fmla="*/ 297656 h 558165"/>
                <a:gd name="connsiteX1324" fmla="*/ 1128236 w 1556860"/>
                <a:gd name="connsiteY1324" fmla="*/ 303371 h 558165"/>
                <a:gd name="connsiteX1325" fmla="*/ 1129665 w 1556860"/>
                <a:gd name="connsiteY1325" fmla="*/ 304324 h 558165"/>
                <a:gd name="connsiteX1326" fmla="*/ 1131569 w 1556860"/>
                <a:gd name="connsiteY1326" fmla="*/ 304800 h 558165"/>
                <a:gd name="connsiteX1327" fmla="*/ 1135856 w 1556860"/>
                <a:gd name="connsiteY1327" fmla="*/ 304324 h 558165"/>
                <a:gd name="connsiteX1328" fmla="*/ 1137285 w 1556860"/>
                <a:gd name="connsiteY1328" fmla="*/ 302895 h 558165"/>
                <a:gd name="connsiteX1329" fmla="*/ 1139667 w 1556860"/>
                <a:gd name="connsiteY1329" fmla="*/ 299561 h 558165"/>
                <a:gd name="connsiteX1330" fmla="*/ 1141571 w 1556860"/>
                <a:gd name="connsiteY1330" fmla="*/ 298609 h 558165"/>
                <a:gd name="connsiteX1331" fmla="*/ 1143476 w 1556860"/>
                <a:gd name="connsiteY1331" fmla="*/ 297656 h 558165"/>
                <a:gd name="connsiteX1332" fmla="*/ 1145381 w 1556860"/>
                <a:gd name="connsiteY1332" fmla="*/ 297656 h 558165"/>
                <a:gd name="connsiteX1333" fmla="*/ 1146334 w 1556860"/>
                <a:gd name="connsiteY1333" fmla="*/ 298132 h 558165"/>
                <a:gd name="connsiteX1334" fmla="*/ 1146334 w 1556860"/>
                <a:gd name="connsiteY1334" fmla="*/ 299085 h 558165"/>
                <a:gd name="connsiteX1335" fmla="*/ 1145857 w 1556860"/>
                <a:gd name="connsiteY1335" fmla="*/ 300038 h 558165"/>
                <a:gd name="connsiteX1336" fmla="*/ 1146334 w 1556860"/>
                <a:gd name="connsiteY1336" fmla="*/ 300990 h 558165"/>
                <a:gd name="connsiteX1337" fmla="*/ 1151096 w 1556860"/>
                <a:gd name="connsiteY1337" fmla="*/ 301942 h 558165"/>
                <a:gd name="connsiteX1338" fmla="*/ 1154430 w 1556860"/>
                <a:gd name="connsiteY1338" fmla="*/ 303371 h 558165"/>
                <a:gd name="connsiteX1339" fmla="*/ 1158717 w 1556860"/>
                <a:gd name="connsiteY1339" fmla="*/ 303847 h 558165"/>
                <a:gd name="connsiteX1340" fmla="*/ 1163479 w 1556860"/>
                <a:gd name="connsiteY1340" fmla="*/ 305276 h 558165"/>
                <a:gd name="connsiteX1341" fmla="*/ 1165384 w 1556860"/>
                <a:gd name="connsiteY1341" fmla="*/ 304800 h 558165"/>
                <a:gd name="connsiteX1342" fmla="*/ 1165384 w 1556860"/>
                <a:gd name="connsiteY1342" fmla="*/ 302419 h 558165"/>
                <a:gd name="connsiteX1343" fmla="*/ 1164907 w 1556860"/>
                <a:gd name="connsiteY1343" fmla="*/ 301466 h 558165"/>
                <a:gd name="connsiteX1344" fmla="*/ 1165860 w 1556860"/>
                <a:gd name="connsiteY1344" fmla="*/ 300990 h 558165"/>
                <a:gd name="connsiteX1345" fmla="*/ 1168717 w 1556860"/>
                <a:gd name="connsiteY1345" fmla="*/ 300990 h 558165"/>
                <a:gd name="connsiteX1346" fmla="*/ 1176338 w 1556860"/>
                <a:gd name="connsiteY1346" fmla="*/ 301466 h 558165"/>
                <a:gd name="connsiteX1347" fmla="*/ 1180148 w 1556860"/>
                <a:gd name="connsiteY1347" fmla="*/ 303847 h 558165"/>
                <a:gd name="connsiteX1348" fmla="*/ 1181100 w 1556860"/>
                <a:gd name="connsiteY1348" fmla="*/ 305276 h 558165"/>
                <a:gd name="connsiteX1349" fmla="*/ 1182529 w 1556860"/>
                <a:gd name="connsiteY1349" fmla="*/ 306705 h 558165"/>
                <a:gd name="connsiteX1350" fmla="*/ 1191101 w 1556860"/>
                <a:gd name="connsiteY1350" fmla="*/ 310039 h 558165"/>
                <a:gd name="connsiteX1351" fmla="*/ 1194435 w 1556860"/>
                <a:gd name="connsiteY1351" fmla="*/ 311467 h 558165"/>
                <a:gd name="connsiteX1352" fmla="*/ 1202055 w 1556860"/>
                <a:gd name="connsiteY1352" fmla="*/ 315754 h 558165"/>
                <a:gd name="connsiteX1353" fmla="*/ 1209675 w 1556860"/>
                <a:gd name="connsiteY1353" fmla="*/ 319564 h 558165"/>
                <a:gd name="connsiteX1354" fmla="*/ 1212056 w 1556860"/>
                <a:gd name="connsiteY1354" fmla="*/ 310039 h 558165"/>
                <a:gd name="connsiteX1355" fmla="*/ 1240631 w 1556860"/>
                <a:gd name="connsiteY1355" fmla="*/ 430054 h 558165"/>
                <a:gd name="connsiteX1356" fmla="*/ 1238726 w 1556860"/>
                <a:gd name="connsiteY1356" fmla="*/ 429101 h 558165"/>
                <a:gd name="connsiteX1357" fmla="*/ 1235869 w 1556860"/>
                <a:gd name="connsiteY1357" fmla="*/ 430054 h 558165"/>
                <a:gd name="connsiteX1358" fmla="*/ 1234917 w 1556860"/>
                <a:gd name="connsiteY1358" fmla="*/ 431006 h 558165"/>
                <a:gd name="connsiteX1359" fmla="*/ 1234917 w 1556860"/>
                <a:gd name="connsiteY1359" fmla="*/ 432911 h 558165"/>
                <a:gd name="connsiteX1360" fmla="*/ 1233011 w 1556860"/>
                <a:gd name="connsiteY1360" fmla="*/ 433864 h 558165"/>
                <a:gd name="connsiteX1361" fmla="*/ 1231582 w 1556860"/>
                <a:gd name="connsiteY1361" fmla="*/ 436245 h 558165"/>
                <a:gd name="connsiteX1362" fmla="*/ 1230154 w 1556860"/>
                <a:gd name="connsiteY1362" fmla="*/ 437197 h 558165"/>
                <a:gd name="connsiteX1363" fmla="*/ 1228248 w 1556860"/>
                <a:gd name="connsiteY1363" fmla="*/ 440055 h 558165"/>
                <a:gd name="connsiteX1364" fmla="*/ 1226344 w 1556860"/>
                <a:gd name="connsiteY1364" fmla="*/ 440531 h 558165"/>
                <a:gd name="connsiteX1365" fmla="*/ 1224915 w 1556860"/>
                <a:gd name="connsiteY1365" fmla="*/ 441484 h 558165"/>
                <a:gd name="connsiteX1366" fmla="*/ 1223010 w 1556860"/>
                <a:gd name="connsiteY1366" fmla="*/ 446246 h 558165"/>
                <a:gd name="connsiteX1367" fmla="*/ 1222534 w 1556860"/>
                <a:gd name="connsiteY1367" fmla="*/ 448151 h 558165"/>
                <a:gd name="connsiteX1368" fmla="*/ 1220629 w 1556860"/>
                <a:gd name="connsiteY1368" fmla="*/ 448628 h 558165"/>
                <a:gd name="connsiteX1369" fmla="*/ 1220629 w 1556860"/>
                <a:gd name="connsiteY1369" fmla="*/ 451961 h 558165"/>
                <a:gd name="connsiteX1370" fmla="*/ 1218723 w 1556860"/>
                <a:gd name="connsiteY1370" fmla="*/ 454819 h 558165"/>
                <a:gd name="connsiteX1371" fmla="*/ 1220152 w 1556860"/>
                <a:gd name="connsiteY1371" fmla="*/ 456724 h 558165"/>
                <a:gd name="connsiteX1372" fmla="*/ 1219676 w 1556860"/>
                <a:gd name="connsiteY1372" fmla="*/ 459105 h 558165"/>
                <a:gd name="connsiteX1373" fmla="*/ 1222057 w 1556860"/>
                <a:gd name="connsiteY1373" fmla="*/ 459105 h 558165"/>
                <a:gd name="connsiteX1374" fmla="*/ 1226344 w 1556860"/>
                <a:gd name="connsiteY1374" fmla="*/ 459581 h 558165"/>
                <a:gd name="connsiteX1375" fmla="*/ 1226819 w 1556860"/>
                <a:gd name="connsiteY1375" fmla="*/ 459105 h 558165"/>
                <a:gd name="connsiteX1376" fmla="*/ 1227296 w 1556860"/>
                <a:gd name="connsiteY1376" fmla="*/ 458629 h 558165"/>
                <a:gd name="connsiteX1377" fmla="*/ 1227296 w 1556860"/>
                <a:gd name="connsiteY1377" fmla="*/ 457676 h 558165"/>
                <a:gd name="connsiteX1378" fmla="*/ 1228248 w 1556860"/>
                <a:gd name="connsiteY1378" fmla="*/ 454819 h 558165"/>
                <a:gd name="connsiteX1379" fmla="*/ 1231582 w 1556860"/>
                <a:gd name="connsiteY1379" fmla="*/ 451485 h 558165"/>
                <a:gd name="connsiteX1380" fmla="*/ 1232535 w 1556860"/>
                <a:gd name="connsiteY1380" fmla="*/ 450056 h 558165"/>
                <a:gd name="connsiteX1381" fmla="*/ 1235392 w 1556860"/>
                <a:gd name="connsiteY1381" fmla="*/ 448628 h 558165"/>
                <a:gd name="connsiteX1382" fmla="*/ 1236821 w 1556860"/>
                <a:gd name="connsiteY1382" fmla="*/ 446722 h 558165"/>
                <a:gd name="connsiteX1383" fmla="*/ 1239202 w 1556860"/>
                <a:gd name="connsiteY1383" fmla="*/ 440531 h 558165"/>
                <a:gd name="connsiteX1384" fmla="*/ 1237773 w 1556860"/>
                <a:gd name="connsiteY1384" fmla="*/ 434816 h 558165"/>
                <a:gd name="connsiteX1385" fmla="*/ 1241107 w 1556860"/>
                <a:gd name="connsiteY1385" fmla="*/ 432435 h 558165"/>
                <a:gd name="connsiteX1386" fmla="*/ 1240631 w 1556860"/>
                <a:gd name="connsiteY1386" fmla="*/ 430054 h 558165"/>
                <a:gd name="connsiteX1387" fmla="*/ 1171098 w 1556860"/>
                <a:gd name="connsiteY1387" fmla="*/ 452438 h 558165"/>
                <a:gd name="connsiteX1388" fmla="*/ 1169669 w 1556860"/>
                <a:gd name="connsiteY1388" fmla="*/ 452914 h 558165"/>
                <a:gd name="connsiteX1389" fmla="*/ 1169194 w 1556860"/>
                <a:gd name="connsiteY1389" fmla="*/ 453866 h 558165"/>
                <a:gd name="connsiteX1390" fmla="*/ 1169194 w 1556860"/>
                <a:gd name="connsiteY1390" fmla="*/ 456724 h 558165"/>
                <a:gd name="connsiteX1391" fmla="*/ 1173480 w 1556860"/>
                <a:gd name="connsiteY1391" fmla="*/ 461010 h 558165"/>
                <a:gd name="connsiteX1392" fmla="*/ 1175861 w 1556860"/>
                <a:gd name="connsiteY1392" fmla="*/ 461010 h 558165"/>
                <a:gd name="connsiteX1393" fmla="*/ 1177767 w 1556860"/>
                <a:gd name="connsiteY1393" fmla="*/ 457676 h 558165"/>
                <a:gd name="connsiteX1394" fmla="*/ 1177767 w 1556860"/>
                <a:gd name="connsiteY1394" fmla="*/ 455295 h 558165"/>
                <a:gd name="connsiteX1395" fmla="*/ 1176813 w 1556860"/>
                <a:gd name="connsiteY1395" fmla="*/ 452914 h 558165"/>
                <a:gd name="connsiteX1396" fmla="*/ 1171098 w 1556860"/>
                <a:gd name="connsiteY1396" fmla="*/ 452438 h 558165"/>
                <a:gd name="connsiteX1397" fmla="*/ 654844 w 1556860"/>
                <a:gd name="connsiteY1397" fmla="*/ 479584 h 558165"/>
                <a:gd name="connsiteX1398" fmla="*/ 653891 w 1556860"/>
                <a:gd name="connsiteY1398" fmla="*/ 478155 h 558165"/>
                <a:gd name="connsiteX1399" fmla="*/ 651986 w 1556860"/>
                <a:gd name="connsiteY1399" fmla="*/ 472916 h 558165"/>
                <a:gd name="connsiteX1400" fmla="*/ 651986 w 1556860"/>
                <a:gd name="connsiteY1400" fmla="*/ 470535 h 558165"/>
                <a:gd name="connsiteX1401" fmla="*/ 651986 w 1556860"/>
                <a:gd name="connsiteY1401" fmla="*/ 468154 h 558165"/>
                <a:gd name="connsiteX1402" fmla="*/ 653891 w 1556860"/>
                <a:gd name="connsiteY1402" fmla="*/ 459581 h 558165"/>
                <a:gd name="connsiteX1403" fmla="*/ 653891 w 1556860"/>
                <a:gd name="connsiteY1403" fmla="*/ 455771 h 558165"/>
                <a:gd name="connsiteX1404" fmla="*/ 652939 w 1556860"/>
                <a:gd name="connsiteY1404" fmla="*/ 452438 h 558165"/>
                <a:gd name="connsiteX1405" fmla="*/ 651986 w 1556860"/>
                <a:gd name="connsiteY1405" fmla="*/ 451485 h 558165"/>
                <a:gd name="connsiteX1406" fmla="*/ 641509 w 1556860"/>
                <a:gd name="connsiteY1406" fmla="*/ 446722 h 558165"/>
                <a:gd name="connsiteX1407" fmla="*/ 640556 w 1556860"/>
                <a:gd name="connsiteY1407" fmla="*/ 446722 h 558165"/>
                <a:gd name="connsiteX1408" fmla="*/ 634841 w 1556860"/>
                <a:gd name="connsiteY1408" fmla="*/ 448151 h 558165"/>
                <a:gd name="connsiteX1409" fmla="*/ 630555 w 1556860"/>
                <a:gd name="connsiteY1409" fmla="*/ 449104 h 558165"/>
                <a:gd name="connsiteX1410" fmla="*/ 621982 w 1556860"/>
                <a:gd name="connsiteY1410" fmla="*/ 449580 h 558165"/>
                <a:gd name="connsiteX1411" fmla="*/ 613410 w 1556860"/>
                <a:gd name="connsiteY1411" fmla="*/ 449580 h 558165"/>
                <a:gd name="connsiteX1412" fmla="*/ 605314 w 1556860"/>
                <a:gd name="connsiteY1412" fmla="*/ 447675 h 558165"/>
                <a:gd name="connsiteX1413" fmla="*/ 597694 w 1556860"/>
                <a:gd name="connsiteY1413" fmla="*/ 444341 h 558165"/>
                <a:gd name="connsiteX1414" fmla="*/ 597217 w 1556860"/>
                <a:gd name="connsiteY1414" fmla="*/ 440055 h 558165"/>
                <a:gd name="connsiteX1415" fmla="*/ 597694 w 1556860"/>
                <a:gd name="connsiteY1415" fmla="*/ 435769 h 558165"/>
                <a:gd name="connsiteX1416" fmla="*/ 596265 w 1556860"/>
                <a:gd name="connsiteY1416" fmla="*/ 434340 h 558165"/>
                <a:gd name="connsiteX1417" fmla="*/ 592931 w 1556860"/>
                <a:gd name="connsiteY1417" fmla="*/ 432911 h 558165"/>
                <a:gd name="connsiteX1418" fmla="*/ 591978 w 1556860"/>
                <a:gd name="connsiteY1418" fmla="*/ 431482 h 558165"/>
                <a:gd name="connsiteX1419" fmla="*/ 590550 w 1556860"/>
                <a:gd name="connsiteY1419" fmla="*/ 427196 h 558165"/>
                <a:gd name="connsiteX1420" fmla="*/ 589121 w 1556860"/>
                <a:gd name="connsiteY1420" fmla="*/ 422910 h 558165"/>
                <a:gd name="connsiteX1421" fmla="*/ 585311 w 1556860"/>
                <a:gd name="connsiteY1421" fmla="*/ 421957 h 558165"/>
                <a:gd name="connsiteX1422" fmla="*/ 581025 w 1556860"/>
                <a:gd name="connsiteY1422" fmla="*/ 421481 h 558165"/>
                <a:gd name="connsiteX1423" fmla="*/ 574834 w 1556860"/>
                <a:gd name="connsiteY1423" fmla="*/ 421957 h 558165"/>
                <a:gd name="connsiteX1424" fmla="*/ 572928 w 1556860"/>
                <a:gd name="connsiteY1424" fmla="*/ 421481 h 558165"/>
                <a:gd name="connsiteX1425" fmla="*/ 569595 w 1556860"/>
                <a:gd name="connsiteY1425" fmla="*/ 418624 h 558165"/>
                <a:gd name="connsiteX1426" fmla="*/ 561022 w 1556860"/>
                <a:gd name="connsiteY1426" fmla="*/ 417671 h 558165"/>
                <a:gd name="connsiteX1427" fmla="*/ 559117 w 1556860"/>
                <a:gd name="connsiteY1427" fmla="*/ 416719 h 558165"/>
                <a:gd name="connsiteX1428" fmla="*/ 557689 w 1556860"/>
                <a:gd name="connsiteY1428" fmla="*/ 415290 h 558165"/>
                <a:gd name="connsiteX1429" fmla="*/ 554355 w 1556860"/>
                <a:gd name="connsiteY1429" fmla="*/ 413385 h 558165"/>
                <a:gd name="connsiteX1430" fmla="*/ 552450 w 1556860"/>
                <a:gd name="connsiteY1430" fmla="*/ 413385 h 558165"/>
                <a:gd name="connsiteX1431" fmla="*/ 549116 w 1556860"/>
                <a:gd name="connsiteY1431" fmla="*/ 414814 h 558165"/>
                <a:gd name="connsiteX1432" fmla="*/ 547688 w 1556860"/>
                <a:gd name="connsiteY1432" fmla="*/ 414814 h 558165"/>
                <a:gd name="connsiteX1433" fmla="*/ 542448 w 1556860"/>
                <a:gd name="connsiteY1433" fmla="*/ 414338 h 558165"/>
                <a:gd name="connsiteX1434" fmla="*/ 541496 w 1556860"/>
                <a:gd name="connsiteY1434" fmla="*/ 413861 h 558165"/>
                <a:gd name="connsiteX1435" fmla="*/ 536257 w 1556860"/>
                <a:gd name="connsiteY1435" fmla="*/ 407194 h 558165"/>
                <a:gd name="connsiteX1436" fmla="*/ 535305 w 1556860"/>
                <a:gd name="connsiteY1436" fmla="*/ 406241 h 558165"/>
                <a:gd name="connsiteX1437" fmla="*/ 530542 w 1556860"/>
                <a:gd name="connsiteY1437" fmla="*/ 405765 h 558165"/>
                <a:gd name="connsiteX1438" fmla="*/ 528638 w 1556860"/>
                <a:gd name="connsiteY1438" fmla="*/ 406241 h 558165"/>
                <a:gd name="connsiteX1439" fmla="*/ 527209 w 1556860"/>
                <a:gd name="connsiteY1439" fmla="*/ 407194 h 558165"/>
                <a:gd name="connsiteX1440" fmla="*/ 525780 w 1556860"/>
                <a:gd name="connsiteY1440" fmla="*/ 408622 h 558165"/>
                <a:gd name="connsiteX1441" fmla="*/ 524827 w 1556860"/>
                <a:gd name="connsiteY1441" fmla="*/ 410528 h 558165"/>
                <a:gd name="connsiteX1442" fmla="*/ 523398 w 1556860"/>
                <a:gd name="connsiteY1442" fmla="*/ 414814 h 558165"/>
                <a:gd name="connsiteX1443" fmla="*/ 521494 w 1556860"/>
                <a:gd name="connsiteY1443" fmla="*/ 418624 h 558165"/>
                <a:gd name="connsiteX1444" fmla="*/ 519589 w 1556860"/>
                <a:gd name="connsiteY1444" fmla="*/ 421481 h 558165"/>
                <a:gd name="connsiteX1445" fmla="*/ 516255 w 1556860"/>
                <a:gd name="connsiteY1445" fmla="*/ 423386 h 558165"/>
                <a:gd name="connsiteX1446" fmla="*/ 514350 w 1556860"/>
                <a:gd name="connsiteY1446" fmla="*/ 423386 h 558165"/>
                <a:gd name="connsiteX1447" fmla="*/ 512445 w 1556860"/>
                <a:gd name="connsiteY1447" fmla="*/ 422910 h 558165"/>
                <a:gd name="connsiteX1448" fmla="*/ 510540 w 1556860"/>
                <a:gd name="connsiteY1448" fmla="*/ 421957 h 558165"/>
                <a:gd name="connsiteX1449" fmla="*/ 508635 w 1556860"/>
                <a:gd name="connsiteY1449" fmla="*/ 421481 h 558165"/>
                <a:gd name="connsiteX1450" fmla="*/ 504348 w 1556860"/>
                <a:gd name="connsiteY1450" fmla="*/ 421481 h 558165"/>
                <a:gd name="connsiteX1451" fmla="*/ 500063 w 1556860"/>
                <a:gd name="connsiteY1451" fmla="*/ 421957 h 558165"/>
                <a:gd name="connsiteX1452" fmla="*/ 496252 w 1556860"/>
                <a:gd name="connsiteY1452" fmla="*/ 421481 h 558165"/>
                <a:gd name="connsiteX1453" fmla="*/ 488156 w 1556860"/>
                <a:gd name="connsiteY1453" fmla="*/ 419576 h 558165"/>
                <a:gd name="connsiteX1454" fmla="*/ 485298 w 1556860"/>
                <a:gd name="connsiteY1454" fmla="*/ 418624 h 558165"/>
                <a:gd name="connsiteX1455" fmla="*/ 481965 w 1556860"/>
                <a:gd name="connsiteY1455" fmla="*/ 420529 h 558165"/>
                <a:gd name="connsiteX1456" fmla="*/ 478155 w 1556860"/>
                <a:gd name="connsiteY1456" fmla="*/ 420529 h 558165"/>
                <a:gd name="connsiteX1457" fmla="*/ 468630 w 1556860"/>
                <a:gd name="connsiteY1457" fmla="*/ 418624 h 558165"/>
                <a:gd name="connsiteX1458" fmla="*/ 464820 w 1556860"/>
                <a:gd name="connsiteY1458" fmla="*/ 418147 h 558165"/>
                <a:gd name="connsiteX1459" fmla="*/ 460534 w 1556860"/>
                <a:gd name="connsiteY1459" fmla="*/ 418147 h 558165"/>
                <a:gd name="connsiteX1460" fmla="*/ 457200 w 1556860"/>
                <a:gd name="connsiteY1460" fmla="*/ 417671 h 558165"/>
                <a:gd name="connsiteX1461" fmla="*/ 454819 w 1556860"/>
                <a:gd name="connsiteY1461" fmla="*/ 415766 h 558165"/>
                <a:gd name="connsiteX1462" fmla="*/ 452438 w 1556860"/>
                <a:gd name="connsiteY1462" fmla="*/ 408622 h 558165"/>
                <a:gd name="connsiteX1463" fmla="*/ 451485 w 1556860"/>
                <a:gd name="connsiteY1463" fmla="*/ 407194 h 558165"/>
                <a:gd name="connsiteX1464" fmla="*/ 448151 w 1556860"/>
                <a:gd name="connsiteY1464" fmla="*/ 404336 h 558165"/>
                <a:gd name="connsiteX1465" fmla="*/ 445294 w 1556860"/>
                <a:gd name="connsiteY1465" fmla="*/ 401003 h 558165"/>
                <a:gd name="connsiteX1466" fmla="*/ 443865 w 1556860"/>
                <a:gd name="connsiteY1466" fmla="*/ 400526 h 558165"/>
                <a:gd name="connsiteX1467" fmla="*/ 442436 w 1556860"/>
                <a:gd name="connsiteY1467" fmla="*/ 400526 h 558165"/>
                <a:gd name="connsiteX1468" fmla="*/ 440531 w 1556860"/>
                <a:gd name="connsiteY1468" fmla="*/ 401479 h 558165"/>
                <a:gd name="connsiteX1469" fmla="*/ 438626 w 1556860"/>
                <a:gd name="connsiteY1469" fmla="*/ 401955 h 558165"/>
                <a:gd name="connsiteX1470" fmla="*/ 434340 w 1556860"/>
                <a:gd name="connsiteY1470" fmla="*/ 401479 h 558165"/>
                <a:gd name="connsiteX1471" fmla="*/ 430053 w 1556860"/>
                <a:gd name="connsiteY1471" fmla="*/ 400050 h 558165"/>
                <a:gd name="connsiteX1472" fmla="*/ 426244 w 1556860"/>
                <a:gd name="connsiteY1472" fmla="*/ 399574 h 558165"/>
                <a:gd name="connsiteX1473" fmla="*/ 422434 w 1556860"/>
                <a:gd name="connsiteY1473" fmla="*/ 399574 h 558165"/>
                <a:gd name="connsiteX1474" fmla="*/ 419100 w 1556860"/>
                <a:gd name="connsiteY1474" fmla="*/ 398621 h 558165"/>
                <a:gd name="connsiteX1475" fmla="*/ 416242 w 1556860"/>
                <a:gd name="connsiteY1475" fmla="*/ 396716 h 558165"/>
                <a:gd name="connsiteX1476" fmla="*/ 412909 w 1556860"/>
                <a:gd name="connsiteY1476" fmla="*/ 392906 h 558165"/>
                <a:gd name="connsiteX1477" fmla="*/ 411480 w 1556860"/>
                <a:gd name="connsiteY1477" fmla="*/ 391954 h 558165"/>
                <a:gd name="connsiteX1478" fmla="*/ 405765 w 1556860"/>
                <a:gd name="connsiteY1478" fmla="*/ 391478 h 558165"/>
                <a:gd name="connsiteX1479" fmla="*/ 401955 w 1556860"/>
                <a:gd name="connsiteY1479" fmla="*/ 389572 h 558165"/>
                <a:gd name="connsiteX1480" fmla="*/ 401002 w 1556860"/>
                <a:gd name="connsiteY1480" fmla="*/ 392906 h 558165"/>
                <a:gd name="connsiteX1481" fmla="*/ 398145 w 1556860"/>
                <a:gd name="connsiteY1481" fmla="*/ 395288 h 558165"/>
                <a:gd name="connsiteX1482" fmla="*/ 396240 w 1556860"/>
                <a:gd name="connsiteY1482" fmla="*/ 395764 h 558165"/>
                <a:gd name="connsiteX1483" fmla="*/ 394335 w 1556860"/>
                <a:gd name="connsiteY1483" fmla="*/ 395764 h 558165"/>
                <a:gd name="connsiteX1484" fmla="*/ 389096 w 1556860"/>
                <a:gd name="connsiteY1484" fmla="*/ 393859 h 558165"/>
                <a:gd name="connsiteX1485" fmla="*/ 385286 w 1556860"/>
                <a:gd name="connsiteY1485" fmla="*/ 393382 h 558165"/>
                <a:gd name="connsiteX1486" fmla="*/ 381476 w 1556860"/>
                <a:gd name="connsiteY1486" fmla="*/ 393382 h 558165"/>
                <a:gd name="connsiteX1487" fmla="*/ 377666 w 1556860"/>
                <a:gd name="connsiteY1487" fmla="*/ 392430 h 558165"/>
                <a:gd name="connsiteX1488" fmla="*/ 371475 w 1556860"/>
                <a:gd name="connsiteY1488" fmla="*/ 391954 h 558165"/>
                <a:gd name="connsiteX1489" fmla="*/ 368617 w 1556860"/>
                <a:gd name="connsiteY1489" fmla="*/ 390049 h 558165"/>
                <a:gd name="connsiteX1490" fmla="*/ 367189 w 1556860"/>
                <a:gd name="connsiteY1490" fmla="*/ 390525 h 558165"/>
                <a:gd name="connsiteX1491" fmla="*/ 363855 w 1556860"/>
                <a:gd name="connsiteY1491" fmla="*/ 393382 h 558165"/>
                <a:gd name="connsiteX1492" fmla="*/ 361473 w 1556860"/>
                <a:gd name="connsiteY1492" fmla="*/ 396716 h 558165"/>
                <a:gd name="connsiteX1493" fmla="*/ 358616 w 1556860"/>
                <a:gd name="connsiteY1493" fmla="*/ 408146 h 558165"/>
                <a:gd name="connsiteX1494" fmla="*/ 357664 w 1556860"/>
                <a:gd name="connsiteY1494" fmla="*/ 409099 h 558165"/>
                <a:gd name="connsiteX1495" fmla="*/ 355759 w 1556860"/>
                <a:gd name="connsiteY1495" fmla="*/ 409575 h 558165"/>
                <a:gd name="connsiteX1496" fmla="*/ 353853 w 1556860"/>
                <a:gd name="connsiteY1496" fmla="*/ 408622 h 558165"/>
                <a:gd name="connsiteX1497" fmla="*/ 352425 w 1556860"/>
                <a:gd name="connsiteY1497" fmla="*/ 413385 h 558165"/>
                <a:gd name="connsiteX1498" fmla="*/ 351472 w 1556860"/>
                <a:gd name="connsiteY1498" fmla="*/ 415290 h 558165"/>
                <a:gd name="connsiteX1499" fmla="*/ 348139 w 1556860"/>
                <a:gd name="connsiteY1499" fmla="*/ 419100 h 558165"/>
                <a:gd name="connsiteX1500" fmla="*/ 347186 w 1556860"/>
                <a:gd name="connsiteY1500" fmla="*/ 419100 h 558165"/>
                <a:gd name="connsiteX1501" fmla="*/ 345281 w 1556860"/>
                <a:gd name="connsiteY1501" fmla="*/ 418624 h 558165"/>
                <a:gd name="connsiteX1502" fmla="*/ 344805 w 1556860"/>
                <a:gd name="connsiteY1502" fmla="*/ 418147 h 558165"/>
                <a:gd name="connsiteX1503" fmla="*/ 344328 w 1556860"/>
                <a:gd name="connsiteY1503" fmla="*/ 415290 h 558165"/>
                <a:gd name="connsiteX1504" fmla="*/ 342900 w 1556860"/>
                <a:gd name="connsiteY1504" fmla="*/ 415766 h 558165"/>
                <a:gd name="connsiteX1505" fmla="*/ 340995 w 1556860"/>
                <a:gd name="connsiteY1505" fmla="*/ 417671 h 558165"/>
                <a:gd name="connsiteX1506" fmla="*/ 340042 w 1556860"/>
                <a:gd name="connsiteY1506" fmla="*/ 419100 h 558165"/>
                <a:gd name="connsiteX1507" fmla="*/ 340519 w 1556860"/>
                <a:gd name="connsiteY1507" fmla="*/ 421005 h 558165"/>
                <a:gd name="connsiteX1508" fmla="*/ 341947 w 1556860"/>
                <a:gd name="connsiteY1508" fmla="*/ 421005 h 558165"/>
                <a:gd name="connsiteX1509" fmla="*/ 343852 w 1556860"/>
                <a:gd name="connsiteY1509" fmla="*/ 420529 h 558165"/>
                <a:gd name="connsiteX1510" fmla="*/ 345757 w 1556860"/>
                <a:gd name="connsiteY1510" fmla="*/ 420529 h 558165"/>
                <a:gd name="connsiteX1511" fmla="*/ 347663 w 1556860"/>
                <a:gd name="connsiteY1511" fmla="*/ 421005 h 558165"/>
                <a:gd name="connsiteX1512" fmla="*/ 351948 w 1556860"/>
                <a:gd name="connsiteY1512" fmla="*/ 421005 h 558165"/>
                <a:gd name="connsiteX1513" fmla="*/ 356235 w 1556860"/>
                <a:gd name="connsiteY1513" fmla="*/ 420529 h 558165"/>
                <a:gd name="connsiteX1514" fmla="*/ 360045 w 1556860"/>
                <a:gd name="connsiteY1514" fmla="*/ 420529 h 558165"/>
                <a:gd name="connsiteX1515" fmla="*/ 363855 w 1556860"/>
                <a:gd name="connsiteY1515" fmla="*/ 421005 h 558165"/>
                <a:gd name="connsiteX1516" fmla="*/ 372427 w 1556860"/>
                <a:gd name="connsiteY1516" fmla="*/ 423386 h 558165"/>
                <a:gd name="connsiteX1517" fmla="*/ 383381 w 1556860"/>
                <a:gd name="connsiteY1517" fmla="*/ 427672 h 558165"/>
                <a:gd name="connsiteX1518" fmla="*/ 382428 w 1556860"/>
                <a:gd name="connsiteY1518" fmla="*/ 429578 h 558165"/>
                <a:gd name="connsiteX1519" fmla="*/ 381000 w 1556860"/>
                <a:gd name="connsiteY1519" fmla="*/ 431482 h 558165"/>
                <a:gd name="connsiteX1520" fmla="*/ 380047 w 1556860"/>
                <a:gd name="connsiteY1520" fmla="*/ 433388 h 558165"/>
                <a:gd name="connsiteX1521" fmla="*/ 380047 w 1556860"/>
                <a:gd name="connsiteY1521" fmla="*/ 435769 h 558165"/>
                <a:gd name="connsiteX1522" fmla="*/ 381476 w 1556860"/>
                <a:gd name="connsiteY1522" fmla="*/ 437674 h 558165"/>
                <a:gd name="connsiteX1523" fmla="*/ 384334 w 1556860"/>
                <a:gd name="connsiteY1523" fmla="*/ 438626 h 558165"/>
                <a:gd name="connsiteX1524" fmla="*/ 387667 w 1556860"/>
                <a:gd name="connsiteY1524" fmla="*/ 439579 h 558165"/>
                <a:gd name="connsiteX1525" fmla="*/ 402431 w 1556860"/>
                <a:gd name="connsiteY1525" fmla="*/ 440531 h 558165"/>
                <a:gd name="connsiteX1526" fmla="*/ 409575 w 1556860"/>
                <a:gd name="connsiteY1526" fmla="*/ 441484 h 558165"/>
                <a:gd name="connsiteX1527" fmla="*/ 418623 w 1556860"/>
                <a:gd name="connsiteY1527" fmla="*/ 443865 h 558165"/>
                <a:gd name="connsiteX1528" fmla="*/ 420528 w 1556860"/>
                <a:gd name="connsiteY1528" fmla="*/ 444817 h 558165"/>
                <a:gd name="connsiteX1529" fmla="*/ 423863 w 1556860"/>
                <a:gd name="connsiteY1529" fmla="*/ 447199 h 558165"/>
                <a:gd name="connsiteX1530" fmla="*/ 427672 w 1556860"/>
                <a:gd name="connsiteY1530" fmla="*/ 449104 h 558165"/>
                <a:gd name="connsiteX1531" fmla="*/ 431482 w 1556860"/>
                <a:gd name="connsiteY1531" fmla="*/ 450532 h 558165"/>
                <a:gd name="connsiteX1532" fmla="*/ 441960 w 1556860"/>
                <a:gd name="connsiteY1532" fmla="*/ 452438 h 558165"/>
                <a:gd name="connsiteX1533" fmla="*/ 445770 w 1556860"/>
                <a:gd name="connsiteY1533" fmla="*/ 452914 h 558165"/>
                <a:gd name="connsiteX1534" fmla="*/ 449580 w 1556860"/>
                <a:gd name="connsiteY1534" fmla="*/ 452914 h 558165"/>
                <a:gd name="connsiteX1535" fmla="*/ 451961 w 1556860"/>
                <a:gd name="connsiteY1535" fmla="*/ 451009 h 558165"/>
                <a:gd name="connsiteX1536" fmla="*/ 453866 w 1556860"/>
                <a:gd name="connsiteY1536" fmla="*/ 450056 h 558165"/>
                <a:gd name="connsiteX1537" fmla="*/ 459581 w 1556860"/>
                <a:gd name="connsiteY1537" fmla="*/ 448628 h 558165"/>
                <a:gd name="connsiteX1538" fmla="*/ 463391 w 1556860"/>
                <a:gd name="connsiteY1538" fmla="*/ 448628 h 558165"/>
                <a:gd name="connsiteX1539" fmla="*/ 467677 w 1556860"/>
                <a:gd name="connsiteY1539" fmla="*/ 450056 h 558165"/>
                <a:gd name="connsiteX1540" fmla="*/ 474821 w 1556860"/>
                <a:gd name="connsiteY1540" fmla="*/ 449580 h 558165"/>
                <a:gd name="connsiteX1541" fmla="*/ 477678 w 1556860"/>
                <a:gd name="connsiteY1541" fmla="*/ 450056 h 558165"/>
                <a:gd name="connsiteX1542" fmla="*/ 497205 w 1556860"/>
                <a:gd name="connsiteY1542" fmla="*/ 454342 h 558165"/>
                <a:gd name="connsiteX1543" fmla="*/ 503396 w 1556860"/>
                <a:gd name="connsiteY1543" fmla="*/ 456247 h 558165"/>
                <a:gd name="connsiteX1544" fmla="*/ 522922 w 1556860"/>
                <a:gd name="connsiteY1544" fmla="*/ 464820 h 558165"/>
                <a:gd name="connsiteX1545" fmla="*/ 530542 w 1556860"/>
                <a:gd name="connsiteY1545" fmla="*/ 466725 h 558165"/>
                <a:gd name="connsiteX1546" fmla="*/ 538163 w 1556860"/>
                <a:gd name="connsiteY1546" fmla="*/ 468154 h 558165"/>
                <a:gd name="connsiteX1547" fmla="*/ 547688 w 1556860"/>
                <a:gd name="connsiteY1547" fmla="*/ 469106 h 558165"/>
                <a:gd name="connsiteX1548" fmla="*/ 553402 w 1556860"/>
                <a:gd name="connsiteY1548" fmla="*/ 470535 h 558165"/>
                <a:gd name="connsiteX1549" fmla="*/ 573881 w 1556860"/>
                <a:gd name="connsiteY1549" fmla="*/ 471011 h 558165"/>
                <a:gd name="connsiteX1550" fmla="*/ 581977 w 1556860"/>
                <a:gd name="connsiteY1550" fmla="*/ 471964 h 558165"/>
                <a:gd name="connsiteX1551" fmla="*/ 590073 w 1556860"/>
                <a:gd name="connsiteY1551" fmla="*/ 473392 h 558165"/>
                <a:gd name="connsiteX1552" fmla="*/ 593407 w 1556860"/>
                <a:gd name="connsiteY1552" fmla="*/ 473869 h 558165"/>
                <a:gd name="connsiteX1553" fmla="*/ 596741 w 1556860"/>
                <a:gd name="connsiteY1553" fmla="*/ 473392 h 558165"/>
                <a:gd name="connsiteX1554" fmla="*/ 601027 w 1556860"/>
                <a:gd name="connsiteY1554" fmla="*/ 472440 h 558165"/>
                <a:gd name="connsiteX1555" fmla="*/ 605314 w 1556860"/>
                <a:gd name="connsiteY1555" fmla="*/ 471011 h 558165"/>
                <a:gd name="connsiteX1556" fmla="*/ 609123 w 1556860"/>
                <a:gd name="connsiteY1556" fmla="*/ 470059 h 558165"/>
                <a:gd name="connsiteX1557" fmla="*/ 613410 w 1556860"/>
                <a:gd name="connsiteY1557" fmla="*/ 470059 h 558165"/>
                <a:gd name="connsiteX1558" fmla="*/ 628173 w 1556860"/>
                <a:gd name="connsiteY1558" fmla="*/ 476726 h 558165"/>
                <a:gd name="connsiteX1559" fmla="*/ 636746 w 1556860"/>
                <a:gd name="connsiteY1559" fmla="*/ 479584 h 558165"/>
                <a:gd name="connsiteX1560" fmla="*/ 644366 w 1556860"/>
                <a:gd name="connsiteY1560" fmla="*/ 481489 h 558165"/>
                <a:gd name="connsiteX1561" fmla="*/ 648176 w 1556860"/>
                <a:gd name="connsiteY1561" fmla="*/ 481013 h 558165"/>
                <a:gd name="connsiteX1562" fmla="*/ 650081 w 1556860"/>
                <a:gd name="connsiteY1562" fmla="*/ 481965 h 558165"/>
                <a:gd name="connsiteX1563" fmla="*/ 651510 w 1556860"/>
                <a:gd name="connsiteY1563" fmla="*/ 483870 h 558165"/>
                <a:gd name="connsiteX1564" fmla="*/ 653891 w 1556860"/>
                <a:gd name="connsiteY1564" fmla="*/ 484822 h 558165"/>
                <a:gd name="connsiteX1565" fmla="*/ 658177 w 1556860"/>
                <a:gd name="connsiteY1565" fmla="*/ 485775 h 558165"/>
                <a:gd name="connsiteX1566" fmla="*/ 658653 w 1556860"/>
                <a:gd name="connsiteY1566" fmla="*/ 484346 h 558165"/>
                <a:gd name="connsiteX1567" fmla="*/ 658653 w 1556860"/>
                <a:gd name="connsiteY1567" fmla="*/ 482917 h 558165"/>
                <a:gd name="connsiteX1568" fmla="*/ 654844 w 1556860"/>
                <a:gd name="connsiteY1568" fmla="*/ 479584 h 558165"/>
                <a:gd name="connsiteX1569" fmla="*/ 342423 w 1556860"/>
                <a:gd name="connsiteY1569" fmla="*/ 377190 h 558165"/>
                <a:gd name="connsiteX1570" fmla="*/ 343852 w 1556860"/>
                <a:gd name="connsiteY1570" fmla="*/ 376714 h 558165"/>
                <a:gd name="connsiteX1571" fmla="*/ 349567 w 1556860"/>
                <a:gd name="connsiteY1571" fmla="*/ 381000 h 558165"/>
                <a:gd name="connsiteX1572" fmla="*/ 350520 w 1556860"/>
                <a:gd name="connsiteY1572" fmla="*/ 382429 h 558165"/>
                <a:gd name="connsiteX1573" fmla="*/ 351472 w 1556860"/>
                <a:gd name="connsiteY1573" fmla="*/ 383857 h 558165"/>
                <a:gd name="connsiteX1574" fmla="*/ 352901 w 1556860"/>
                <a:gd name="connsiteY1574" fmla="*/ 385286 h 558165"/>
                <a:gd name="connsiteX1575" fmla="*/ 354806 w 1556860"/>
                <a:gd name="connsiteY1575" fmla="*/ 385763 h 558165"/>
                <a:gd name="connsiteX1576" fmla="*/ 357188 w 1556860"/>
                <a:gd name="connsiteY1576" fmla="*/ 385763 h 558165"/>
                <a:gd name="connsiteX1577" fmla="*/ 359092 w 1556860"/>
                <a:gd name="connsiteY1577" fmla="*/ 382429 h 558165"/>
                <a:gd name="connsiteX1578" fmla="*/ 359569 w 1556860"/>
                <a:gd name="connsiteY1578" fmla="*/ 381000 h 558165"/>
                <a:gd name="connsiteX1579" fmla="*/ 361950 w 1556860"/>
                <a:gd name="connsiteY1579" fmla="*/ 358616 h 558165"/>
                <a:gd name="connsiteX1580" fmla="*/ 361473 w 1556860"/>
                <a:gd name="connsiteY1580" fmla="*/ 351472 h 558165"/>
                <a:gd name="connsiteX1581" fmla="*/ 361950 w 1556860"/>
                <a:gd name="connsiteY1581" fmla="*/ 347186 h 558165"/>
                <a:gd name="connsiteX1582" fmla="*/ 361950 w 1556860"/>
                <a:gd name="connsiteY1582" fmla="*/ 343853 h 558165"/>
                <a:gd name="connsiteX1583" fmla="*/ 360045 w 1556860"/>
                <a:gd name="connsiteY1583" fmla="*/ 330517 h 558165"/>
                <a:gd name="connsiteX1584" fmla="*/ 360521 w 1556860"/>
                <a:gd name="connsiteY1584" fmla="*/ 329089 h 558165"/>
                <a:gd name="connsiteX1585" fmla="*/ 363378 w 1556860"/>
                <a:gd name="connsiteY1585" fmla="*/ 320992 h 558165"/>
                <a:gd name="connsiteX1586" fmla="*/ 363378 w 1556860"/>
                <a:gd name="connsiteY1586" fmla="*/ 319564 h 558165"/>
                <a:gd name="connsiteX1587" fmla="*/ 362426 w 1556860"/>
                <a:gd name="connsiteY1587" fmla="*/ 317659 h 558165"/>
                <a:gd name="connsiteX1588" fmla="*/ 360997 w 1556860"/>
                <a:gd name="connsiteY1588" fmla="*/ 316230 h 558165"/>
                <a:gd name="connsiteX1589" fmla="*/ 360521 w 1556860"/>
                <a:gd name="connsiteY1589" fmla="*/ 312420 h 558165"/>
                <a:gd name="connsiteX1590" fmla="*/ 361950 w 1556860"/>
                <a:gd name="connsiteY1590" fmla="*/ 307181 h 558165"/>
                <a:gd name="connsiteX1591" fmla="*/ 362426 w 1556860"/>
                <a:gd name="connsiteY1591" fmla="*/ 305753 h 558165"/>
                <a:gd name="connsiteX1592" fmla="*/ 366713 w 1556860"/>
                <a:gd name="connsiteY1592" fmla="*/ 300514 h 558165"/>
                <a:gd name="connsiteX1593" fmla="*/ 367665 w 1556860"/>
                <a:gd name="connsiteY1593" fmla="*/ 299085 h 558165"/>
                <a:gd name="connsiteX1594" fmla="*/ 367665 w 1556860"/>
                <a:gd name="connsiteY1594" fmla="*/ 297180 h 558165"/>
                <a:gd name="connsiteX1595" fmla="*/ 367189 w 1556860"/>
                <a:gd name="connsiteY1595" fmla="*/ 295275 h 558165"/>
                <a:gd name="connsiteX1596" fmla="*/ 362426 w 1556860"/>
                <a:gd name="connsiteY1596" fmla="*/ 288131 h 558165"/>
                <a:gd name="connsiteX1597" fmla="*/ 351472 w 1556860"/>
                <a:gd name="connsiteY1597" fmla="*/ 274796 h 558165"/>
                <a:gd name="connsiteX1598" fmla="*/ 348615 w 1556860"/>
                <a:gd name="connsiteY1598" fmla="*/ 272891 h 558165"/>
                <a:gd name="connsiteX1599" fmla="*/ 345281 w 1556860"/>
                <a:gd name="connsiteY1599" fmla="*/ 271463 h 558165"/>
                <a:gd name="connsiteX1600" fmla="*/ 341471 w 1556860"/>
                <a:gd name="connsiteY1600" fmla="*/ 270510 h 558165"/>
                <a:gd name="connsiteX1601" fmla="*/ 332422 w 1556860"/>
                <a:gd name="connsiteY1601" fmla="*/ 270510 h 558165"/>
                <a:gd name="connsiteX1602" fmla="*/ 330517 w 1556860"/>
                <a:gd name="connsiteY1602" fmla="*/ 270986 h 558165"/>
                <a:gd name="connsiteX1603" fmla="*/ 328613 w 1556860"/>
                <a:gd name="connsiteY1603" fmla="*/ 271463 h 558165"/>
                <a:gd name="connsiteX1604" fmla="*/ 327184 w 1556860"/>
                <a:gd name="connsiteY1604" fmla="*/ 272415 h 558165"/>
                <a:gd name="connsiteX1605" fmla="*/ 322421 w 1556860"/>
                <a:gd name="connsiteY1605" fmla="*/ 277654 h 558165"/>
                <a:gd name="connsiteX1606" fmla="*/ 320992 w 1556860"/>
                <a:gd name="connsiteY1606" fmla="*/ 278606 h 558165"/>
                <a:gd name="connsiteX1607" fmla="*/ 319564 w 1556860"/>
                <a:gd name="connsiteY1607" fmla="*/ 278606 h 558165"/>
                <a:gd name="connsiteX1608" fmla="*/ 319088 w 1556860"/>
                <a:gd name="connsiteY1608" fmla="*/ 276701 h 558165"/>
                <a:gd name="connsiteX1609" fmla="*/ 319564 w 1556860"/>
                <a:gd name="connsiteY1609" fmla="*/ 272891 h 558165"/>
                <a:gd name="connsiteX1610" fmla="*/ 320516 w 1556860"/>
                <a:gd name="connsiteY1610" fmla="*/ 271463 h 558165"/>
                <a:gd name="connsiteX1611" fmla="*/ 324326 w 1556860"/>
                <a:gd name="connsiteY1611" fmla="*/ 268129 h 558165"/>
                <a:gd name="connsiteX1612" fmla="*/ 325755 w 1556860"/>
                <a:gd name="connsiteY1612" fmla="*/ 266700 h 558165"/>
                <a:gd name="connsiteX1613" fmla="*/ 326231 w 1556860"/>
                <a:gd name="connsiteY1613" fmla="*/ 264795 h 558165"/>
                <a:gd name="connsiteX1614" fmla="*/ 326231 w 1556860"/>
                <a:gd name="connsiteY1614" fmla="*/ 261938 h 558165"/>
                <a:gd name="connsiteX1615" fmla="*/ 324326 w 1556860"/>
                <a:gd name="connsiteY1615" fmla="*/ 260032 h 558165"/>
                <a:gd name="connsiteX1616" fmla="*/ 320516 w 1556860"/>
                <a:gd name="connsiteY1616" fmla="*/ 258128 h 558165"/>
                <a:gd name="connsiteX1617" fmla="*/ 316706 w 1556860"/>
                <a:gd name="connsiteY1617" fmla="*/ 255746 h 558165"/>
                <a:gd name="connsiteX1618" fmla="*/ 314801 w 1556860"/>
                <a:gd name="connsiteY1618" fmla="*/ 252413 h 558165"/>
                <a:gd name="connsiteX1619" fmla="*/ 314801 w 1556860"/>
                <a:gd name="connsiteY1619" fmla="*/ 248126 h 558165"/>
                <a:gd name="connsiteX1620" fmla="*/ 313372 w 1556860"/>
                <a:gd name="connsiteY1620" fmla="*/ 244792 h 558165"/>
                <a:gd name="connsiteX1621" fmla="*/ 312420 w 1556860"/>
                <a:gd name="connsiteY1621" fmla="*/ 236696 h 558165"/>
                <a:gd name="connsiteX1622" fmla="*/ 311467 w 1556860"/>
                <a:gd name="connsiteY1622" fmla="*/ 232886 h 558165"/>
                <a:gd name="connsiteX1623" fmla="*/ 310039 w 1556860"/>
                <a:gd name="connsiteY1623" fmla="*/ 227171 h 558165"/>
                <a:gd name="connsiteX1624" fmla="*/ 309563 w 1556860"/>
                <a:gd name="connsiteY1624" fmla="*/ 225742 h 558165"/>
                <a:gd name="connsiteX1625" fmla="*/ 306228 w 1556860"/>
                <a:gd name="connsiteY1625" fmla="*/ 226219 h 558165"/>
                <a:gd name="connsiteX1626" fmla="*/ 304323 w 1556860"/>
                <a:gd name="connsiteY1626" fmla="*/ 226219 h 558165"/>
                <a:gd name="connsiteX1627" fmla="*/ 299561 w 1556860"/>
                <a:gd name="connsiteY1627" fmla="*/ 225266 h 558165"/>
                <a:gd name="connsiteX1628" fmla="*/ 295275 w 1556860"/>
                <a:gd name="connsiteY1628" fmla="*/ 223838 h 558165"/>
                <a:gd name="connsiteX1629" fmla="*/ 287655 w 1556860"/>
                <a:gd name="connsiteY1629" fmla="*/ 220504 h 558165"/>
                <a:gd name="connsiteX1630" fmla="*/ 282892 w 1556860"/>
                <a:gd name="connsiteY1630" fmla="*/ 217646 h 558165"/>
                <a:gd name="connsiteX1631" fmla="*/ 281464 w 1556860"/>
                <a:gd name="connsiteY1631" fmla="*/ 216217 h 558165"/>
                <a:gd name="connsiteX1632" fmla="*/ 278130 w 1556860"/>
                <a:gd name="connsiteY1632" fmla="*/ 210026 h 558165"/>
                <a:gd name="connsiteX1633" fmla="*/ 277653 w 1556860"/>
                <a:gd name="connsiteY1633" fmla="*/ 208597 h 558165"/>
                <a:gd name="connsiteX1634" fmla="*/ 280511 w 1556860"/>
                <a:gd name="connsiteY1634" fmla="*/ 206216 h 558165"/>
                <a:gd name="connsiteX1635" fmla="*/ 280035 w 1556860"/>
                <a:gd name="connsiteY1635" fmla="*/ 204788 h 558165"/>
                <a:gd name="connsiteX1636" fmla="*/ 277177 w 1556860"/>
                <a:gd name="connsiteY1636" fmla="*/ 202882 h 558165"/>
                <a:gd name="connsiteX1637" fmla="*/ 278606 w 1556860"/>
                <a:gd name="connsiteY1637" fmla="*/ 200025 h 558165"/>
                <a:gd name="connsiteX1638" fmla="*/ 277653 w 1556860"/>
                <a:gd name="connsiteY1638" fmla="*/ 199072 h 558165"/>
                <a:gd name="connsiteX1639" fmla="*/ 278130 w 1556860"/>
                <a:gd name="connsiteY1639" fmla="*/ 197644 h 558165"/>
                <a:gd name="connsiteX1640" fmla="*/ 283369 w 1556860"/>
                <a:gd name="connsiteY1640" fmla="*/ 193357 h 558165"/>
                <a:gd name="connsiteX1641" fmla="*/ 287178 w 1556860"/>
                <a:gd name="connsiteY1641" fmla="*/ 191929 h 558165"/>
                <a:gd name="connsiteX1642" fmla="*/ 290036 w 1556860"/>
                <a:gd name="connsiteY1642" fmla="*/ 189547 h 558165"/>
                <a:gd name="connsiteX1643" fmla="*/ 288607 w 1556860"/>
                <a:gd name="connsiteY1643" fmla="*/ 185261 h 558165"/>
                <a:gd name="connsiteX1644" fmla="*/ 286226 w 1556860"/>
                <a:gd name="connsiteY1644" fmla="*/ 181451 h 558165"/>
                <a:gd name="connsiteX1645" fmla="*/ 282892 w 1556860"/>
                <a:gd name="connsiteY1645" fmla="*/ 178117 h 558165"/>
                <a:gd name="connsiteX1646" fmla="*/ 279559 w 1556860"/>
                <a:gd name="connsiteY1646" fmla="*/ 174784 h 558165"/>
                <a:gd name="connsiteX1647" fmla="*/ 277177 w 1556860"/>
                <a:gd name="connsiteY1647" fmla="*/ 173831 h 558165"/>
                <a:gd name="connsiteX1648" fmla="*/ 274796 w 1556860"/>
                <a:gd name="connsiteY1648" fmla="*/ 173831 h 558165"/>
                <a:gd name="connsiteX1649" fmla="*/ 272891 w 1556860"/>
                <a:gd name="connsiteY1649" fmla="*/ 174307 h 558165"/>
                <a:gd name="connsiteX1650" fmla="*/ 267176 w 1556860"/>
                <a:gd name="connsiteY1650" fmla="*/ 177641 h 558165"/>
                <a:gd name="connsiteX1651" fmla="*/ 263366 w 1556860"/>
                <a:gd name="connsiteY1651" fmla="*/ 180022 h 558165"/>
                <a:gd name="connsiteX1652" fmla="*/ 259556 w 1556860"/>
                <a:gd name="connsiteY1652" fmla="*/ 181928 h 558165"/>
                <a:gd name="connsiteX1653" fmla="*/ 255746 w 1556860"/>
                <a:gd name="connsiteY1653" fmla="*/ 182880 h 558165"/>
                <a:gd name="connsiteX1654" fmla="*/ 248126 w 1556860"/>
                <a:gd name="connsiteY1654" fmla="*/ 183832 h 558165"/>
                <a:gd name="connsiteX1655" fmla="*/ 256222 w 1556860"/>
                <a:gd name="connsiteY1655" fmla="*/ 180975 h 558165"/>
                <a:gd name="connsiteX1656" fmla="*/ 263842 w 1556860"/>
                <a:gd name="connsiteY1656" fmla="*/ 177165 h 558165"/>
                <a:gd name="connsiteX1657" fmla="*/ 265747 w 1556860"/>
                <a:gd name="connsiteY1657" fmla="*/ 174784 h 558165"/>
                <a:gd name="connsiteX1658" fmla="*/ 264795 w 1556860"/>
                <a:gd name="connsiteY1658" fmla="*/ 171926 h 558165"/>
                <a:gd name="connsiteX1659" fmla="*/ 261938 w 1556860"/>
                <a:gd name="connsiteY1659" fmla="*/ 169069 h 558165"/>
                <a:gd name="connsiteX1660" fmla="*/ 258603 w 1556860"/>
                <a:gd name="connsiteY1660" fmla="*/ 167164 h 558165"/>
                <a:gd name="connsiteX1661" fmla="*/ 249078 w 1556860"/>
                <a:gd name="connsiteY1661" fmla="*/ 166211 h 558165"/>
                <a:gd name="connsiteX1662" fmla="*/ 245745 w 1556860"/>
                <a:gd name="connsiteY1662" fmla="*/ 165259 h 558165"/>
                <a:gd name="connsiteX1663" fmla="*/ 242888 w 1556860"/>
                <a:gd name="connsiteY1663" fmla="*/ 163354 h 558165"/>
                <a:gd name="connsiteX1664" fmla="*/ 237648 w 1556860"/>
                <a:gd name="connsiteY1664" fmla="*/ 158591 h 558165"/>
                <a:gd name="connsiteX1665" fmla="*/ 237172 w 1556860"/>
                <a:gd name="connsiteY1665" fmla="*/ 157639 h 558165"/>
                <a:gd name="connsiteX1666" fmla="*/ 236220 w 1556860"/>
                <a:gd name="connsiteY1666" fmla="*/ 153353 h 558165"/>
                <a:gd name="connsiteX1667" fmla="*/ 234791 w 1556860"/>
                <a:gd name="connsiteY1667" fmla="*/ 149542 h 558165"/>
                <a:gd name="connsiteX1668" fmla="*/ 232886 w 1556860"/>
                <a:gd name="connsiteY1668" fmla="*/ 146209 h 558165"/>
                <a:gd name="connsiteX1669" fmla="*/ 230028 w 1556860"/>
                <a:gd name="connsiteY1669" fmla="*/ 143351 h 558165"/>
                <a:gd name="connsiteX1670" fmla="*/ 221932 w 1556860"/>
                <a:gd name="connsiteY1670" fmla="*/ 137160 h 558165"/>
                <a:gd name="connsiteX1671" fmla="*/ 218598 w 1556860"/>
                <a:gd name="connsiteY1671" fmla="*/ 135731 h 558165"/>
                <a:gd name="connsiteX1672" fmla="*/ 214789 w 1556860"/>
                <a:gd name="connsiteY1672" fmla="*/ 135255 h 558165"/>
                <a:gd name="connsiteX1673" fmla="*/ 211455 w 1556860"/>
                <a:gd name="connsiteY1673" fmla="*/ 134303 h 558165"/>
                <a:gd name="connsiteX1674" fmla="*/ 209073 w 1556860"/>
                <a:gd name="connsiteY1674" fmla="*/ 131921 h 558165"/>
                <a:gd name="connsiteX1675" fmla="*/ 207645 w 1556860"/>
                <a:gd name="connsiteY1675" fmla="*/ 127635 h 558165"/>
                <a:gd name="connsiteX1676" fmla="*/ 205740 w 1556860"/>
                <a:gd name="connsiteY1676" fmla="*/ 123349 h 558165"/>
                <a:gd name="connsiteX1677" fmla="*/ 203359 w 1556860"/>
                <a:gd name="connsiteY1677" fmla="*/ 120491 h 558165"/>
                <a:gd name="connsiteX1678" fmla="*/ 197167 w 1556860"/>
                <a:gd name="connsiteY1678" fmla="*/ 115253 h 558165"/>
                <a:gd name="connsiteX1679" fmla="*/ 193357 w 1556860"/>
                <a:gd name="connsiteY1679" fmla="*/ 113824 h 558165"/>
                <a:gd name="connsiteX1680" fmla="*/ 191452 w 1556860"/>
                <a:gd name="connsiteY1680" fmla="*/ 114300 h 558165"/>
                <a:gd name="connsiteX1681" fmla="*/ 190023 w 1556860"/>
                <a:gd name="connsiteY1681" fmla="*/ 115729 h 558165"/>
                <a:gd name="connsiteX1682" fmla="*/ 189547 w 1556860"/>
                <a:gd name="connsiteY1682" fmla="*/ 117157 h 558165"/>
                <a:gd name="connsiteX1683" fmla="*/ 189547 w 1556860"/>
                <a:gd name="connsiteY1683" fmla="*/ 119063 h 558165"/>
                <a:gd name="connsiteX1684" fmla="*/ 191452 w 1556860"/>
                <a:gd name="connsiteY1684" fmla="*/ 121920 h 558165"/>
                <a:gd name="connsiteX1685" fmla="*/ 191928 w 1556860"/>
                <a:gd name="connsiteY1685" fmla="*/ 125254 h 558165"/>
                <a:gd name="connsiteX1686" fmla="*/ 189547 w 1556860"/>
                <a:gd name="connsiteY1686" fmla="*/ 123825 h 558165"/>
                <a:gd name="connsiteX1687" fmla="*/ 185261 w 1556860"/>
                <a:gd name="connsiteY1687" fmla="*/ 119539 h 558165"/>
                <a:gd name="connsiteX1688" fmla="*/ 182403 w 1556860"/>
                <a:gd name="connsiteY1688" fmla="*/ 119063 h 558165"/>
                <a:gd name="connsiteX1689" fmla="*/ 179546 w 1556860"/>
                <a:gd name="connsiteY1689" fmla="*/ 117157 h 558165"/>
                <a:gd name="connsiteX1690" fmla="*/ 177165 w 1556860"/>
                <a:gd name="connsiteY1690" fmla="*/ 114776 h 558165"/>
                <a:gd name="connsiteX1691" fmla="*/ 175260 w 1556860"/>
                <a:gd name="connsiteY1691" fmla="*/ 112395 h 558165"/>
                <a:gd name="connsiteX1692" fmla="*/ 173831 w 1556860"/>
                <a:gd name="connsiteY1692" fmla="*/ 109538 h 558165"/>
                <a:gd name="connsiteX1693" fmla="*/ 172402 w 1556860"/>
                <a:gd name="connsiteY1693" fmla="*/ 107632 h 558165"/>
                <a:gd name="connsiteX1694" fmla="*/ 166211 w 1556860"/>
                <a:gd name="connsiteY1694" fmla="*/ 101441 h 558165"/>
                <a:gd name="connsiteX1695" fmla="*/ 162401 w 1556860"/>
                <a:gd name="connsiteY1695" fmla="*/ 96679 h 558165"/>
                <a:gd name="connsiteX1696" fmla="*/ 160496 w 1556860"/>
                <a:gd name="connsiteY1696" fmla="*/ 93345 h 558165"/>
                <a:gd name="connsiteX1697" fmla="*/ 158591 w 1556860"/>
                <a:gd name="connsiteY1697" fmla="*/ 90011 h 558165"/>
                <a:gd name="connsiteX1698" fmla="*/ 152876 w 1556860"/>
                <a:gd name="connsiteY1698" fmla="*/ 83344 h 558165"/>
                <a:gd name="connsiteX1699" fmla="*/ 145732 w 1556860"/>
                <a:gd name="connsiteY1699" fmla="*/ 79057 h 558165"/>
                <a:gd name="connsiteX1700" fmla="*/ 133350 w 1556860"/>
                <a:gd name="connsiteY1700" fmla="*/ 70009 h 558165"/>
                <a:gd name="connsiteX1701" fmla="*/ 123825 w 1556860"/>
                <a:gd name="connsiteY1701" fmla="*/ 65722 h 558165"/>
                <a:gd name="connsiteX1702" fmla="*/ 120967 w 1556860"/>
                <a:gd name="connsiteY1702" fmla="*/ 64294 h 558165"/>
                <a:gd name="connsiteX1703" fmla="*/ 118586 w 1556860"/>
                <a:gd name="connsiteY1703" fmla="*/ 61913 h 558165"/>
                <a:gd name="connsiteX1704" fmla="*/ 118110 w 1556860"/>
                <a:gd name="connsiteY1704" fmla="*/ 60007 h 558165"/>
                <a:gd name="connsiteX1705" fmla="*/ 117157 w 1556860"/>
                <a:gd name="connsiteY1705" fmla="*/ 58579 h 558165"/>
                <a:gd name="connsiteX1706" fmla="*/ 112871 w 1556860"/>
                <a:gd name="connsiteY1706" fmla="*/ 56197 h 558165"/>
                <a:gd name="connsiteX1707" fmla="*/ 105251 w 1556860"/>
                <a:gd name="connsiteY1707" fmla="*/ 52864 h 558165"/>
                <a:gd name="connsiteX1708" fmla="*/ 102870 w 1556860"/>
                <a:gd name="connsiteY1708" fmla="*/ 49530 h 558165"/>
                <a:gd name="connsiteX1709" fmla="*/ 103822 w 1556860"/>
                <a:gd name="connsiteY1709" fmla="*/ 45244 h 558165"/>
                <a:gd name="connsiteX1710" fmla="*/ 102870 w 1556860"/>
                <a:gd name="connsiteY1710" fmla="*/ 41910 h 558165"/>
                <a:gd name="connsiteX1711" fmla="*/ 95250 w 1556860"/>
                <a:gd name="connsiteY1711" fmla="*/ 34290 h 558165"/>
                <a:gd name="connsiteX1712" fmla="*/ 94773 w 1556860"/>
                <a:gd name="connsiteY1712" fmla="*/ 33338 h 558165"/>
                <a:gd name="connsiteX1713" fmla="*/ 93821 w 1556860"/>
                <a:gd name="connsiteY1713" fmla="*/ 29528 h 558165"/>
                <a:gd name="connsiteX1714" fmla="*/ 91916 w 1556860"/>
                <a:gd name="connsiteY1714" fmla="*/ 26194 h 558165"/>
                <a:gd name="connsiteX1715" fmla="*/ 85248 w 1556860"/>
                <a:gd name="connsiteY1715" fmla="*/ 20955 h 558165"/>
                <a:gd name="connsiteX1716" fmla="*/ 80963 w 1556860"/>
                <a:gd name="connsiteY1716" fmla="*/ 16669 h 558165"/>
                <a:gd name="connsiteX1717" fmla="*/ 79534 w 1556860"/>
                <a:gd name="connsiteY1717" fmla="*/ 15240 h 558165"/>
                <a:gd name="connsiteX1718" fmla="*/ 78105 w 1556860"/>
                <a:gd name="connsiteY1718" fmla="*/ 14288 h 558165"/>
                <a:gd name="connsiteX1719" fmla="*/ 76200 w 1556860"/>
                <a:gd name="connsiteY1719" fmla="*/ 13811 h 558165"/>
                <a:gd name="connsiteX1720" fmla="*/ 67151 w 1556860"/>
                <a:gd name="connsiteY1720" fmla="*/ 14764 h 558165"/>
                <a:gd name="connsiteX1721" fmla="*/ 63817 w 1556860"/>
                <a:gd name="connsiteY1721" fmla="*/ 13811 h 558165"/>
                <a:gd name="connsiteX1722" fmla="*/ 60007 w 1556860"/>
                <a:gd name="connsiteY1722" fmla="*/ 12382 h 558165"/>
                <a:gd name="connsiteX1723" fmla="*/ 55721 w 1556860"/>
                <a:gd name="connsiteY1723" fmla="*/ 12382 h 558165"/>
                <a:gd name="connsiteX1724" fmla="*/ 48101 w 1556860"/>
                <a:gd name="connsiteY1724" fmla="*/ 14288 h 558165"/>
                <a:gd name="connsiteX1725" fmla="*/ 43815 w 1556860"/>
                <a:gd name="connsiteY1725" fmla="*/ 13811 h 558165"/>
                <a:gd name="connsiteX1726" fmla="*/ 35719 w 1556860"/>
                <a:gd name="connsiteY1726" fmla="*/ 12382 h 558165"/>
                <a:gd name="connsiteX1727" fmla="*/ 31909 w 1556860"/>
                <a:gd name="connsiteY1727" fmla="*/ 11430 h 558165"/>
                <a:gd name="connsiteX1728" fmla="*/ 28098 w 1556860"/>
                <a:gd name="connsiteY1728" fmla="*/ 9525 h 558165"/>
                <a:gd name="connsiteX1729" fmla="*/ 21907 w 1556860"/>
                <a:gd name="connsiteY1729" fmla="*/ 3810 h 558165"/>
                <a:gd name="connsiteX1730" fmla="*/ 18573 w 1556860"/>
                <a:gd name="connsiteY1730" fmla="*/ 1429 h 558165"/>
                <a:gd name="connsiteX1731" fmla="*/ 14764 w 1556860"/>
                <a:gd name="connsiteY1731" fmla="*/ 476 h 558165"/>
                <a:gd name="connsiteX1732" fmla="*/ 10953 w 1556860"/>
                <a:gd name="connsiteY1732" fmla="*/ 0 h 558165"/>
                <a:gd name="connsiteX1733" fmla="*/ 6667 w 1556860"/>
                <a:gd name="connsiteY1733" fmla="*/ 0 h 558165"/>
                <a:gd name="connsiteX1734" fmla="*/ 2857 w 1556860"/>
                <a:gd name="connsiteY1734" fmla="*/ 1429 h 558165"/>
                <a:gd name="connsiteX1735" fmla="*/ 952 w 1556860"/>
                <a:gd name="connsiteY1735" fmla="*/ 2381 h 558165"/>
                <a:gd name="connsiteX1736" fmla="*/ 952 w 1556860"/>
                <a:gd name="connsiteY1736" fmla="*/ 3810 h 558165"/>
                <a:gd name="connsiteX1737" fmla="*/ 1428 w 1556860"/>
                <a:gd name="connsiteY1737" fmla="*/ 5715 h 558165"/>
                <a:gd name="connsiteX1738" fmla="*/ 1428 w 1556860"/>
                <a:gd name="connsiteY1738" fmla="*/ 7620 h 558165"/>
                <a:gd name="connsiteX1739" fmla="*/ 476 w 1556860"/>
                <a:gd name="connsiteY1739" fmla="*/ 10001 h 558165"/>
                <a:gd name="connsiteX1740" fmla="*/ 0 w 1556860"/>
                <a:gd name="connsiteY1740" fmla="*/ 11906 h 558165"/>
                <a:gd name="connsiteX1741" fmla="*/ 5715 w 1556860"/>
                <a:gd name="connsiteY1741" fmla="*/ 22384 h 558165"/>
                <a:gd name="connsiteX1742" fmla="*/ 7620 w 1556860"/>
                <a:gd name="connsiteY1742" fmla="*/ 26194 h 558165"/>
                <a:gd name="connsiteX1743" fmla="*/ 9525 w 1556860"/>
                <a:gd name="connsiteY1743" fmla="*/ 29528 h 558165"/>
                <a:gd name="connsiteX1744" fmla="*/ 12382 w 1556860"/>
                <a:gd name="connsiteY1744" fmla="*/ 32861 h 558165"/>
                <a:gd name="connsiteX1745" fmla="*/ 26194 w 1556860"/>
                <a:gd name="connsiteY1745" fmla="*/ 46196 h 558165"/>
                <a:gd name="connsiteX1746" fmla="*/ 34290 w 1556860"/>
                <a:gd name="connsiteY1746" fmla="*/ 52388 h 558165"/>
                <a:gd name="connsiteX1747" fmla="*/ 37147 w 1556860"/>
                <a:gd name="connsiteY1747" fmla="*/ 55245 h 558165"/>
                <a:gd name="connsiteX1748" fmla="*/ 41910 w 1556860"/>
                <a:gd name="connsiteY1748" fmla="*/ 60960 h 558165"/>
                <a:gd name="connsiteX1749" fmla="*/ 44767 w 1556860"/>
                <a:gd name="connsiteY1749" fmla="*/ 62865 h 558165"/>
                <a:gd name="connsiteX1750" fmla="*/ 54292 w 1556860"/>
                <a:gd name="connsiteY1750" fmla="*/ 64770 h 558165"/>
                <a:gd name="connsiteX1751" fmla="*/ 57626 w 1556860"/>
                <a:gd name="connsiteY1751" fmla="*/ 66675 h 558165"/>
                <a:gd name="connsiteX1752" fmla="*/ 60007 w 1556860"/>
                <a:gd name="connsiteY1752" fmla="*/ 69532 h 558165"/>
                <a:gd name="connsiteX1753" fmla="*/ 67627 w 1556860"/>
                <a:gd name="connsiteY1753" fmla="*/ 79534 h 558165"/>
                <a:gd name="connsiteX1754" fmla="*/ 69532 w 1556860"/>
                <a:gd name="connsiteY1754" fmla="*/ 82391 h 558165"/>
                <a:gd name="connsiteX1755" fmla="*/ 71914 w 1556860"/>
                <a:gd name="connsiteY1755" fmla="*/ 86201 h 558165"/>
                <a:gd name="connsiteX1756" fmla="*/ 74771 w 1556860"/>
                <a:gd name="connsiteY1756" fmla="*/ 89535 h 558165"/>
                <a:gd name="connsiteX1757" fmla="*/ 81439 w 1556860"/>
                <a:gd name="connsiteY1757" fmla="*/ 93821 h 558165"/>
                <a:gd name="connsiteX1758" fmla="*/ 82391 w 1556860"/>
                <a:gd name="connsiteY1758" fmla="*/ 95726 h 558165"/>
                <a:gd name="connsiteX1759" fmla="*/ 83344 w 1556860"/>
                <a:gd name="connsiteY1759" fmla="*/ 99536 h 558165"/>
                <a:gd name="connsiteX1760" fmla="*/ 84296 w 1556860"/>
                <a:gd name="connsiteY1760" fmla="*/ 105728 h 558165"/>
                <a:gd name="connsiteX1761" fmla="*/ 85725 w 1556860"/>
                <a:gd name="connsiteY1761" fmla="*/ 110490 h 558165"/>
                <a:gd name="connsiteX1762" fmla="*/ 89059 w 1556860"/>
                <a:gd name="connsiteY1762" fmla="*/ 112871 h 558165"/>
                <a:gd name="connsiteX1763" fmla="*/ 93345 w 1556860"/>
                <a:gd name="connsiteY1763" fmla="*/ 113347 h 558165"/>
                <a:gd name="connsiteX1764" fmla="*/ 96202 w 1556860"/>
                <a:gd name="connsiteY1764" fmla="*/ 114300 h 558165"/>
                <a:gd name="connsiteX1765" fmla="*/ 99060 w 1556860"/>
                <a:gd name="connsiteY1765" fmla="*/ 115729 h 558165"/>
                <a:gd name="connsiteX1766" fmla="*/ 115252 w 1556860"/>
                <a:gd name="connsiteY1766" fmla="*/ 125730 h 558165"/>
                <a:gd name="connsiteX1767" fmla="*/ 116205 w 1556860"/>
                <a:gd name="connsiteY1767" fmla="*/ 127159 h 558165"/>
                <a:gd name="connsiteX1768" fmla="*/ 120015 w 1556860"/>
                <a:gd name="connsiteY1768" fmla="*/ 132397 h 558165"/>
                <a:gd name="connsiteX1769" fmla="*/ 123348 w 1556860"/>
                <a:gd name="connsiteY1769" fmla="*/ 139541 h 558165"/>
                <a:gd name="connsiteX1770" fmla="*/ 128111 w 1556860"/>
                <a:gd name="connsiteY1770" fmla="*/ 155257 h 558165"/>
                <a:gd name="connsiteX1771" fmla="*/ 132397 w 1556860"/>
                <a:gd name="connsiteY1771" fmla="*/ 166688 h 558165"/>
                <a:gd name="connsiteX1772" fmla="*/ 134302 w 1556860"/>
                <a:gd name="connsiteY1772" fmla="*/ 174307 h 558165"/>
                <a:gd name="connsiteX1773" fmla="*/ 135731 w 1556860"/>
                <a:gd name="connsiteY1773" fmla="*/ 178117 h 558165"/>
                <a:gd name="connsiteX1774" fmla="*/ 138589 w 1556860"/>
                <a:gd name="connsiteY1774" fmla="*/ 180975 h 558165"/>
                <a:gd name="connsiteX1775" fmla="*/ 141922 w 1556860"/>
                <a:gd name="connsiteY1775" fmla="*/ 182880 h 558165"/>
                <a:gd name="connsiteX1776" fmla="*/ 150971 w 1556860"/>
                <a:gd name="connsiteY1776" fmla="*/ 186214 h 558165"/>
                <a:gd name="connsiteX1777" fmla="*/ 153352 w 1556860"/>
                <a:gd name="connsiteY1777" fmla="*/ 188119 h 558165"/>
                <a:gd name="connsiteX1778" fmla="*/ 155257 w 1556860"/>
                <a:gd name="connsiteY1778" fmla="*/ 190500 h 558165"/>
                <a:gd name="connsiteX1779" fmla="*/ 160020 w 1556860"/>
                <a:gd name="connsiteY1779" fmla="*/ 200025 h 558165"/>
                <a:gd name="connsiteX1780" fmla="*/ 162401 w 1556860"/>
                <a:gd name="connsiteY1780" fmla="*/ 202882 h 558165"/>
                <a:gd name="connsiteX1781" fmla="*/ 165259 w 1556860"/>
                <a:gd name="connsiteY1781" fmla="*/ 205264 h 558165"/>
                <a:gd name="connsiteX1782" fmla="*/ 167640 w 1556860"/>
                <a:gd name="connsiteY1782" fmla="*/ 208121 h 558165"/>
                <a:gd name="connsiteX1783" fmla="*/ 174307 w 1556860"/>
                <a:gd name="connsiteY1783" fmla="*/ 216217 h 558165"/>
                <a:gd name="connsiteX1784" fmla="*/ 174784 w 1556860"/>
                <a:gd name="connsiteY1784" fmla="*/ 217170 h 558165"/>
                <a:gd name="connsiteX1785" fmla="*/ 177641 w 1556860"/>
                <a:gd name="connsiteY1785" fmla="*/ 226219 h 558165"/>
                <a:gd name="connsiteX1786" fmla="*/ 180975 w 1556860"/>
                <a:gd name="connsiteY1786" fmla="*/ 232886 h 558165"/>
                <a:gd name="connsiteX1787" fmla="*/ 193357 w 1556860"/>
                <a:gd name="connsiteY1787" fmla="*/ 254317 h 558165"/>
                <a:gd name="connsiteX1788" fmla="*/ 192881 w 1556860"/>
                <a:gd name="connsiteY1788" fmla="*/ 261461 h 558165"/>
                <a:gd name="connsiteX1789" fmla="*/ 194310 w 1556860"/>
                <a:gd name="connsiteY1789" fmla="*/ 264795 h 558165"/>
                <a:gd name="connsiteX1790" fmla="*/ 196215 w 1556860"/>
                <a:gd name="connsiteY1790" fmla="*/ 268129 h 558165"/>
                <a:gd name="connsiteX1791" fmla="*/ 201930 w 1556860"/>
                <a:gd name="connsiteY1791" fmla="*/ 276225 h 558165"/>
                <a:gd name="connsiteX1792" fmla="*/ 204788 w 1556860"/>
                <a:gd name="connsiteY1792" fmla="*/ 278606 h 558165"/>
                <a:gd name="connsiteX1793" fmla="*/ 208121 w 1556860"/>
                <a:gd name="connsiteY1793" fmla="*/ 280988 h 558165"/>
                <a:gd name="connsiteX1794" fmla="*/ 210026 w 1556860"/>
                <a:gd name="connsiteY1794" fmla="*/ 283845 h 558165"/>
                <a:gd name="connsiteX1795" fmla="*/ 211455 w 1556860"/>
                <a:gd name="connsiteY1795" fmla="*/ 286703 h 558165"/>
                <a:gd name="connsiteX1796" fmla="*/ 217170 w 1556860"/>
                <a:gd name="connsiteY1796" fmla="*/ 295751 h 558165"/>
                <a:gd name="connsiteX1797" fmla="*/ 219551 w 1556860"/>
                <a:gd name="connsiteY1797" fmla="*/ 298132 h 558165"/>
                <a:gd name="connsiteX1798" fmla="*/ 225266 w 1556860"/>
                <a:gd name="connsiteY1798" fmla="*/ 302419 h 558165"/>
                <a:gd name="connsiteX1799" fmla="*/ 235744 w 1556860"/>
                <a:gd name="connsiteY1799" fmla="*/ 310039 h 558165"/>
                <a:gd name="connsiteX1800" fmla="*/ 237648 w 1556860"/>
                <a:gd name="connsiteY1800" fmla="*/ 312420 h 558165"/>
                <a:gd name="connsiteX1801" fmla="*/ 243840 w 1556860"/>
                <a:gd name="connsiteY1801" fmla="*/ 322421 h 558165"/>
                <a:gd name="connsiteX1802" fmla="*/ 249555 w 1556860"/>
                <a:gd name="connsiteY1802" fmla="*/ 328613 h 558165"/>
                <a:gd name="connsiteX1803" fmla="*/ 262414 w 1556860"/>
                <a:gd name="connsiteY1803" fmla="*/ 339090 h 558165"/>
                <a:gd name="connsiteX1804" fmla="*/ 270034 w 1556860"/>
                <a:gd name="connsiteY1804" fmla="*/ 343376 h 558165"/>
                <a:gd name="connsiteX1805" fmla="*/ 273367 w 1556860"/>
                <a:gd name="connsiteY1805" fmla="*/ 346234 h 558165"/>
                <a:gd name="connsiteX1806" fmla="*/ 276701 w 1556860"/>
                <a:gd name="connsiteY1806" fmla="*/ 349091 h 558165"/>
                <a:gd name="connsiteX1807" fmla="*/ 279082 w 1556860"/>
                <a:gd name="connsiteY1807" fmla="*/ 350996 h 558165"/>
                <a:gd name="connsiteX1808" fmla="*/ 291465 w 1556860"/>
                <a:gd name="connsiteY1808" fmla="*/ 358140 h 558165"/>
                <a:gd name="connsiteX1809" fmla="*/ 293370 w 1556860"/>
                <a:gd name="connsiteY1809" fmla="*/ 359569 h 558165"/>
                <a:gd name="connsiteX1810" fmla="*/ 301466 w 1556860"/>
                <a:gd name="connsiteY1810" fmla="*/ 370046 h 558165"/>
                <a:gd name="connsiteX1811" fmla="*/ 304323 w 1556860"/>
                <a:gd name="connsiteY1811" fmla="*/ 372904 h 558165"/>
                <a:gd name="connsiteX1812" fmla="*/ 307657 w 1556860"/>
                <a:gd name="connsiteY1812" fmla="*/ 375285 h 558165"/>
                <a:gd name="connsiteX1813" fmla="*/ 311944 w 1556860"/>
                <a:gd name="connsiteY1813" fmla="*/ 380524 h 558165"/>
                <a:gd name="connsiteX1814" fmla="*/ 315753 w 1556860"/>
                <a:gd name="connsiteY1814" fmla="*/ 384334 h 558165"/>
                <a:gd name="connsiteX1815" fmla="*/ 320040 w 1556860"/>
                <a:gd name="connsiteY1815" fmla="*/ 387667 h 558165"/>
                <a:gd name="connsiteX1816" fmla="*/ 320992 w 1556860"/>
                <a:gd name="connsiteY1816" fmla="*/ 387667 h 558165"/>
                <a:gd name="connsiteX1817" fmla="*/ 322897 w 1556860"/>
                <a:gd name="connsiteY1817" fmla="*/ 387191 h 558165"/>
                <a:gd name="connsiteX1818" fmla="*/ 322421 w 1556860"/>
                <a:gd name="connsiteY1818" fmla="*/ 384810 h 558165"/>
                <a:gd name="connsiteX1819" fmla="*/ 320516 w 1556860"/>
                <a:gd name="connsiteY1819" fmla="*/ 379095 h 558165"/>
                <a:gd name="connsiteX1820" fmla="*/ 320516 w 1556860"/>
                <a:gd name="connsiteY1820" fmla="*/ 376714 h 558165"/>
                <a:gd name="connsiteX1821" fmla="*/ 320992 w 1556860"/>
                <a:gd name="connsiteY1821" fmla="*/ 374809 h 558165"/>
                <a:gd name="connsiteX1822" fmla="*/ 330994 w 1556860"/>
                <a:gd name="connsiteY1822" fmla="*/ 380047 h 558165"/>
                <a:gd name="connsiteX1823" fmla="*/ 334327 w 1556860"/>
                <a:gd name="connsiteY1823" fmla="*/ 381476 h 558165"/>
                <a:gd name="connsiteX1824" fmla="*/ 336232 w 1556860"/>
                <a:gd name="connsiteY1824" fmla="*/ 381953 h 558165"/>
                <a:gd name="connsiteX1825" fmla="*/ 337661 w 1556860"/>
                <a:gd name="connsiteY1825" fmla="*/ 381000 h 558165"/>
                <a:gd name="connsiteX1826" fmla="*/ 342423 w 1556860"/>
                <a:gd name="connsiteY1826" fmla="*/ 377190 h 558165"/>
                <a:gd name="connsiteX1827" fmla="*/ 605790 w 1556860"/>
                <a:gd name="connsiteY1827" fmla="*/ 432911 h 558165"/>
                <a:gd name="connsiteX1828" fmla="*/ 608647 w 1556860"/>
                <a:gd name="connsiteY1828" fmla="*/ 433388 h 558165"/>
                <a:gd name="connsiteX1829" fmla="*/ 609123 w 1556860"/>
                <a:gd name="connsiteY1829" fmla="*/ 432911 h 558165"/>
                <a:gd name="connsiteX1830" fmla="*/ 610076 w 1556860"/>
                <a:gd name="connsiteY1830" fmla="*/ 432911 h 558165"/>
                <a:gd name="connsiteX1831" fmla="*/ 611028 w 1556860"/>
                <a:gd name="connsiteY1831" fmla="*/ 433388 h 558165"/>
                <a:gd name="connsiteX1832" fmla="*/ 620077 w 1556860"/>
                <a:gd name="connsiteY1832" fmla="*/ 433388 h 558165"/>
                <a:gd name="connsiteX1833" fmla="*/ 622459 w 1556860"/>
                <a:gd name="connsiteY1833" fmla="*/ 432435 h 558165"/>
                <a:gd name="connsiteX1834" fmla="*/ 626269 w 1556860"/>
                <a:gd name="connsiteY1834" fmla="*/ 429578 h 558165"/>
                <a:gd name="connsiteX1835" fmla="*/ 631984 w 1556860"/>
                <a:gd name="connsiteY1835" fmla="*/ 430054 h 558165"/>
                <a:gd name="connsiteX1836" fmla="*/ 632460 w 1556860"/>
                <a:gd name="connsiteY1836" fmla="*/ 429578 h 558165"/>
                <a:gd name="connsiteX1837" fmla="*/ 633889 w 1556860"/>
                <a:gd name="connsiteY1837" fmla="*/ 427672 h 558165"/>
                <a:gd name="connsiteX1838" fmla="*/ 640556 w 1556860"/>
                <a:gd name="connsiteY1838" fmla="*/ 425767 h 558165"/>
                <a:gd name="connsiteX1839" fmla="*/ 640080 w 1556860"/>
                <a:gd name="connsiteY1839" fmla="*/ 424815 h 558165"/>
                <a:gd name="connsiteX1840" fmla="*/ 636746 w 1556860"/>
                <a:gd name="connsiteY1840" fmla="*/ 421957 h 558165"/>
                <a:gd name="connsiteX1841" fmla="*/ 605790 w 1556860"/>
                <a:gd name="connsiteY1841" fmla="*/ 421957 h 558165"/>
                <a:gd name="connsiteX1842" fmla="*/ 599122 w 1556860"/>
                <a:gd name="connsiteY1842" fmla="*/ 422434 h 558165"/>
                <a:gd name="connsiteX1843" fmla="*/ 595789 w 1556860"/>
                <a:gd name="connsiteY1843" fmla="*/ 425767 h 558165"/>
                <a:gd name="connsiteX1844" fmla="*/ 594360 w 1556860"/>
                <a:gd name="connsiteY1844" fmla="*/ 428149 h 558165"/>
                <a:gd name="connsiteX1845" fmla="*/ 595789 w 1556860"/>
                <a:gd name="connsiteY1845" fmla="*/ 430530 h 558165"/>
                <a:gd name="connsiteX1846" fmla="*/ 605790 w 1556860"/>
                <a:gd name="connsiteY1846" fmla="*/ 432911 h 558165"/>
                <a:gd name="connsiteX1847" fmla="*/ 964882 w 1556860"/>
                <a:gd name="connsiteY1847" fmla="*/ 475297 h 558165"/>
                <a:gd name="connsiteX1848" fmla="*/ 966311 w 1556860"/>
                <a:gd name="connsiteY1848" fmla="*/ 473392 h 558165"/>
                <a:gd name="connsiteX1849" fmla="*/ 968692 w 1556860"/>
                <a:gd name="connsiteY1849" fmla="*/ 473392 h 558165"/>
                <a:gd name="connsiteX1850" fmla="*/ 971550 w 1556860"/>
                <a:gd name="connsiteY1850" fmla="*/ 469106 h 558165"/>
                <a:gd name="connsiteX1851" fmla="*/ 976313 w 1556860"/>
                <a:gd name="connsiteY1851" fmla="*/ 468154 h 558165"/>
                <a:gd name="connsiteX1852" fmla="*/ 975360 w 1556860"/>
                <a:gd name="connsiteY1852" fmla="*/ 467201 h 558165"/>
                <a:gd name="connsiteX1853" fmla="*/ 973455 w 1556860"/>
                <a:gd name="connsiteY1853" fmla="*/ 466249 h 558165"/>
                <a:gd name="connsiteX1854" fmla="*/ 971073 w 1556860"/>
                <a:gd name="connsiteY1854" fmla="*/ 465296 h 558165"/>
                <a:gd name="connsiteX1855" fmla="*/ 964882 w 1556860"/>
                <a:gd name="connsiteY1855" fmla="*/ 468630 h 558165"/>
                <a:gd name="connsiteX1856" fmla="*/ 963930 w 1556860"/>
                <a:gd name="connsiteY1856" fmla="*/ 468630 h 558165"/>
                <a:gd name="connsiteX1857" fmla="*/ 962501 w 1556860"/>
                <a:gd name="connsiteY1857" fmla="*/ 467678 h 558165"/>
                <a:gd name="connsiteX1858" fmla="*/ 960596 w 1556860"/>
                <a:gd name="connsiteY1858" fmla="*/ 467678 h 558165"/>
                <a:gd name="connsiteX1859" fmla="*/ 957738 w 1556860"/>
                <a:gd name="connsiteY1859" fmla="*/ 468154 h 558165"/>
                <a:gd name="connsiteX1860" fmla="*/ 957738 w 1556860"/>
                <a:gd name="connsiteY1860" fmla="*/ 468630 h 558165"/>
                <a:gd name="connsiteX1861" fmla="*/ 958692 w 1556860"/>
                <a:gd name="connsiteY1861" fmla="*/ 469106 h 558165"/>
                <a:gd name="connsiteX1862" fmla="*/ 960596 w 1556860"/>
                <a:gd name="connsiteY1862" fmla="*/ 469582 h 558165"/>
                <a:gd name="connsiteX1863" fmla="*/ 959644 w 1556860"/>
                <a:gd name="connsiteY1863" fmla="*/ 470535 h 558165"/>
                <a:gd name="connsiteX1864" fmla="*/ 955357 w 1556860"/>
                <a:gd name="connsiteY1864" fmla="*/ 473392 h 558165"/>
                <a:gd name="connsiteX1865" fmla="*/ 952023 w 1556860"/>
                <a:gd name="connsiteY1865" fmla="*/ 476726 h 558165"/>
                <a:gd name="connsiteX1866" fmla="*/ 952976 w 1556860"/>
                <a:gd name="connsiteY1866" fmla="*/ 477203 h 558165"/>
                <a:gd name="connsiteX1867" fmla="*/ 955357 w 1556860"/>
                <a:gd name="connsiteY1867" fmla="*/ 477203 h 558165"/>
                <a:gd name="connsiteX1868" fmla="*/ 958215 w 1556860"/>
                <a:gd name="connsiteY1868" fmla="*/ 479107 h 558165"/>
                <a:gd name="connsiteX1869" fmla="*/ 959167 w 1556860"/>
                <a:gd name="connsiteY1869" fmla="*/ 478631 h 558165"/>
                <a:gd name="connsiteX1870" fmla="*/ 961073 w 1556860"/>
                <a:gd name="connsiteY1870" fmla="*/ 477203 h 558165"/>
                <a:gd name="connsiteX1871" fmla="*/ 963454 w 1556860"/>
                <a:gd name="connsiteY1871" fmla="*/ 478155 h 558165"/>
                <a:gd name="connsiteX1872" fmla="*/ 964406 w 1556860"/>
                <a:gd name="connsiteY1872" fmla="*/ 477203 h 558165"/>
                <a:gd name="connsiteX1873" fmla="*/ 964882 w 1556860"/>
                <a:gd name="connsiteY1873" fmla="*/ 476726 h 558165"/>
                <a:gd name="connsiteX1874" fmla="*/ 964882 w 1556860"/>
                <a:gd name="connsiteY1874" fmla="*/ 475774 h 558165"/>
                <a:gd name="connsiteX1875" fmla="*/ 964882 w 1556860"/>
                <a:gd name="connsiteY1875" fmla="*/ 475297 h 558165"/>
                <a:gd name="connsiteX1876" fmla="*/ 691039 w 1556860"/>
                <a:gd name="connsiteY1876" fmla="*/ 466249 h 558165"/>
                <a:gd name="connsiteX1877" fmla="*/ 687705 w 1556860"/>
                <a:gd name="connsiteY1877" fmla="*/ 464344 h 558165"/>
                <a:gd name="connsiteX1878" fmla="*/ 683895 w 1556860"/>
                <a:gd name="connsiteY1878" fmla="*/ 462915 h 558165"/>
                <a:gd name="connsiteX1879" fmla="*/ 678656 w 1556860"/>
                <a:gd name="connsiteY1879" fmla="*/ 461486 h 558165"/>
                <a:gd name="connsiteX1880" fmla="*/ 677227 w 1556860"/>
                <a:gd name="connsiteY1880" fmla="*/ 461486 h 558165"/>
                <a:gd name="connsiteX1881" fmla="*/ 671989 w 1556860"/>
                <a:gd name="connsiteY1881" fmla="*/ 465296 h 558165"/>
                <a:gd name="connsiteX1882" fmla="*/ 670084 w 1556860"/>
                <a:gd name="connsiteY1882" fmla="*/ 465772 h 558165"/>
                <a:gd name="connsiteX1883" fmla="*/ 666273 w 1556860"/>
                <a:gd name="connsiteY1883" fmla="*/ 465772 h 558165"/>
                <a:gd name="connsiteX1884" fmla="*/ 659130 w 1556860"/>
                <a:gd name="connsiteY1884" fmla="*/ 463867 h 558165"/>
                <a:gd name="connsiteX1885" fmla="*/ 655320 w 1556860"/>
                <a:gd name="connsiteY1885" fmla="*/ 463391 h 558165"/>
                <a:gd name="connsiteX1886" fmla="*/ 654367 w 1556860"/>
                <a:gd name="connsiteY1886" fmla="*/ 463391 h 558165"/>
                <a:gd name="connsiteX1887" fmla="*/ 653891 w 1556860"/>
                <a:gd name="connsiteY1887" fmla="*/ 464820 h 558165"/>
                <a:gd name="connsiteX1888" fmla="*/ 654367 w 1556860"/>
                <a:gd name="connsiteY1888" fmla="*/ 466249 h 558165"/>
                <a:gd name="connsiteX1889" fmla="*/ 655320 w 1556860"/>
                <a:gd name="connsiteY1889" fmla="*/ 467678 h 558165"/>
                <a:gd name="connsiteX1890" fmla="*/ 657701 w 1556860"/>
                <a:gd name="connsiteY1890" fmla="*/ 470535 h 558165"/>
                <a:gd name="connsiteX1891" fmla="*/ 659130 w 1556860"/>
                <a:gd name="connsiteY1891" fmla="*/ 471488 h 558165"/>
                <a:gd name="connsiteX1892" fmla="*/ 662940 w 1556860"/>
                <a:gd name="connsiteY1892" fmla="*/ 471964 h 558165"/>
                <a:gd name="connsiteX1893" fmla="*/ 666750 w 1556860"/>
                <a:gd name="connsiteY1893" fmla="*/ 472916 h 558165"/>
                <a:gd name="connsiteX1894" fmla="*/ 670560 w 1556860"/>
                <a:gd name="connsiteY1894" fmla="*/ 475297 h 558165"/>
                <a:gd name="connsiteX1895" fmla="*/ 673894 w 1556860"/>
                <a:gd name="connsiteY1895" fmla="*/ 477679 h 558165"/>
                <a:gd name="connsiteX1896" fmla="*/ 675798 w 1556860"/>
                <a:gd name="connsiteY1896" fmla="*/ 479584 h 558165"/>
                <a:gd name="connsiteX1897" fmla="*/ 677227 w 1556860"/>
                <a:gd name="connsiteY1897" fmla="*/ 481965 h 558165"/>
                <a:gd name="connsiteX1898" fmla="*/ 677227 w 1556860"/>
                <a:gd name="connsiteY1898" fmla="*/ 484346 h 558165"/>
                <a:gd name="connsiteX1899" fmla="*/ 675798 w 1556860"/>
                <a:gd name="connsiteY1899" fmla="*/ 486251 h 558165"/>
                <a:gd name="connsiteX1900" fmla="*/ 677703 w 1556860"/>
                <a:gd name="connsiteY1900" fmla="*/ 486728 h 558165"/>
                <a:gd name="connsiteX1901" fmla="*/ 679609 w 1556860"/>
                <a:gd name="connsiteY1901" fmla="*/ 486251 h 558165"/>
                <a:gd name="connsiteX1902" fmla="*/ 680561 w 1556860"/>
                <a:gd name="connsiteY1902" fmla="*/ 485775 h 558165"/>
                <a:gd name="connsiteX1903" fmla="*/ 681038 w 1556860"/>
                <a:gd name="connsiteY1903" fmla="*/ 484822 h 558165"/>
                <a:gd name="connsiteX1904" fmla="*/ 681514 w 1556860"/>
                <a:gd name="connsiteY1904" fmla="*/ 483394 h 558165"/>
                <a:gd name="connsiteX1905" fmla="*/ 682942 w 1556860"/>
                <a:gd name="connsiteY1905" fmla="*/ 480060 h 558165"/>
                <a:gd name="connsiteX1906" fmla="*/ 684371 w 1556860"/>
                <a:gd name="connsiteY1906" fmla="*/ 478631 h 558165"/>
                <a:gd name="connsiteX1907" fmla="*/ 691991 w 1556860"/>
                <a:gd name="connsiteY1907" fmla="*/ 475297 h 558165"/>
                <a:gd name="connsiteX1908" fmla="*/ 695325 w 1556860"/>
                <a:gd name="connsiteY1908" fmla="*/ 472916 h 558165"/>
                <a:gd name="connsiteX1909" fmla="*/ 696753 w 1556860"/>
                <a:gd name="connsiteY1909" fmla="*/ 471488 h 558165"/>
                <a:gd name="connsiteX1910" fmla="*/ 696277 w 1556860"/>
                <a:gd name="connsiteY1910" fmla="*/ 470059 h 558165"/>
                <a:gd name="connsiteX1911" fmla="*/ 691039 w 1556860"/>
                <a:gd name="connsiteY1911" fmla="*/ 466249 h 558165"/>
                <a:gd name="connsiteX1912" fmla="*/ 866298 w 1556860"/>
                <a:gd name="connsiteY1912" fmla="*/ 523875 h 558165"/>
                <a:gd name="connsiteX1913" fmla="*/ 863917 w 1556860"/>
                <a:gd name="connsiteY1913" fmla="*/ 520541 h 558165"/>
                <a:gd name="connsiteX1914" fmla="*/ 861060 w 1556860"/>
                <a:gd name="connsiteY1914" fmla="*/ 517684 h 558165"/>
                <a:gd name="connsiteX1915" fmla="*/ 859155 w 1556860"/>
                <a:gd name="connsiteY1915" fmla="*/ 516255 h 558165"/>
                <a:gd name="connsiteX1916" fmla="*/ 857250 w 1556860"/>
                <a:gd name="connsiteY1916" fmla="*/ 515303 h 558165"/>
                <a:gd name="connsiteX1917" fmla="*/ 854392 w 1556860"/>
                <a:gd name="connsiteY1917" fmla="*/ 515779 h 558165"/>
                <a:gd name="connsiteX1918" fmla="*/ 852011 w 1556860"/>
                <a:gd name="connsiteY1918" fmla="*/ 515779 h 558165"/>
                <a:gd name="connsiteX1919" fmla="*/ 851059 w 1556860"/>
                <a:gd name="connsiteY1919" fmla="*/ 514350 h 558165"/>
                <a:gd name="connsiteX1920" fmla="*/ 850582 w 1556860"/>
                <a:gd name="connsiteY1920" fmla="*/ 512445 h 558165"/>
                <a:gd name="connsiteX1921" fmla="*/ 849630 w 1556860"/>
                <a:gd name="connsiteY1921" fmla="*/ 511016 h 558165"/>
                <a:gd name="connsiteX1922" fmla="*/ 843915 w 1556860"/>
                <a:gd name="connsiteY1922" fmla="*/ 508159 h 558165"/>
                <a:gd name="connsiteX1923" fmla="*/ 842486 w 1556860"/>
                <a:gd name="connsiteY1923" fmla="*/ 506730 h 558165"/>
                <a:gd name="connsiteX1924" fmla="*/ 841057 w 1556860"/>
                <a:gd name="connsiteY1924" fmla="*/ 504825 h 558165"/>
                <a:gd name="connsiteX1925" fmla="*/ 840105 w 1556860"/>
                <a:gd name="connsiteY1925" fmla="*/ 504349 h 558165"/>
                <a:gd name="connsiteX1926" fmla="*/ 836771 w 1556860"/>
                <a:gd name="connsiteY1926" fmla="*/ 506254 h 558165"/>
                <a:gd name="connsiteX1927" fmla="*/ 834867 w 1556860"/>
                <a:gd name="connsiteY1927" fmla="*/ 506730 h 558165"/>
                <a:gd name="connsiteX1928" fmla="*/ 828675 w 1556860"/>
                <a:gd name="connsiteY1928" fmla="*/ 505778 h 558165"/>
                <a:gd name="connsiteX1929" fmla="*/ 822007 w 1556860"/>
                <a:gd name="connsiteY1929" fmla="*/ 506254 h 558165"/>
                <a:gd name="connsiteX1930" fmla="*/ 817721 w 1556860"/>
                <a:gd name="connsiteY1930" fmla="*/ 506254 h 558165"/>
                <a:gd name="connsiteX1931" fmla="*/ 813911 w 1556860"/>
                <a:gd name="connsiteY1931" fmla="*/ 506730 h 558165"/>
                <a:gd name="connsiteX1932" fmla="*/ 808673 w 1556860"/>
                <a:gd name="connsiteY1932" fmla="*/ 508635 h 558165"/>
                <a:gd name="connsiteX1933" fmla="*/ 807244 w 1556860"/>
                <a:gd name="connsiteY1933" fmla="*/ 509588 h 558165"/>
                <a:gd name="connsiteX1934" fmla="*/ 805815 w 1556860"/>
                <a:gd name="connsiteY1934" fmla="*/ 511016 h 558165"/>
                <a:gd name="connsiteX1935" fmla="*/ 806292 w 1556860"/>
                <a:gd name="connsiteY1935" fmla="*/ 512921 h 558165"/>
                <a:gd name="connsiteX1936" fmla="*/ 807244 w 1556860"/>
                <a:gd name="connsiteY1936" fmla="*/ 514350 h 558165"/>
                <a:gd name="connsiteX1937" fmla="*/ 808196 w 1556860"/>
                <a:gd name="connsiteY1937" fmla="*/ 515779 h 558165"/>
                <a:gd name="connsiteX1938" fmla="*/ 809625 w 1556860"/>
                <a:gd name="connsiteY1938" fmla="*/ 517207 h 558165"/>
                <a:gd name="connsiteX1939" fmla="*/ 819150 w 1556860"/>
                <a:gd name="connsiteY1939" fmla="*/ 519589 h 558165"/>
                <a:gd name="connsiteX1940" fmla="*/ 821055 w 1556860"/>
                <a:gd name="connsiteY1940" fmla="*/ 519589 h 558165"/>
                <a:gd name="connsiteX1941" fmla="*/ 822960 w 1556860"/>
                <a:gd name="connsiteY1941" fmla="*/ 519113 h 558165"/>
                <a:gd name="connsiteX1942" fmla="*/ 827246 w 1556860"/>
                <a:gd name="connsiteY1942" fmla="*/ 519589 h 558165"/>
                <a:gd name="connsiteX1943" fmla="*/ 834390 w 1556860"/>
                <a:gd name="connsiteY1943" fmla="*/ 524351 h 558165"/>
                <a:gd name="connsiteX1944" fmla="*/ 838200 w 1556860"/>
                <a:gd name="connsiteY1944" fmla="*/ 525780 h 558165"/>
                <a:gd name="connsiteX1945" fmla="*/ 840581 w 1556860"/>
                <a:gd name="connsiteY1945" fmla="*/ 528161 h 558165"/>
                <a:gd name="connsiteX1946" fmla="*/ 842486 w 1556860"/>
                <a:gd name="connsiteY1946" fmla="*/ 531019 h 558165"/>
                <a:gd name="connsiteX1947" fmla="*/ 845819 w 1556860"/>
                <a:gd name="connsiteY1947" fmla="*/ 533876 h 558165"/>
                <a:gd name="connsiteX1948" fmla="*/ 849630 w 1556860"/>
                <a:gd name="connsiteY1948" fmla="*/ 535305 h 558165"/>
                <a:gd name="connsiteX1949" fmla="*/ 854392 w 1556860"/>
                <a:gd name="connsiteY1949" fmla="*/ 536257 h 558165"/>
                <a:gd name="connsiteX1950" fmla="*/ 855821 w 1556860"/>
                <a:gd name="connsiteY1950" fmla="*/ 537210 h 558165"/>
                <a:gd name="connsiteX1951" fmla="*/ 860107 w 1556860"/>
                <a:gd name="connsiteY1951" fmla="*/ 535305 h 558165"/>
                <a:gd name="connsiteX1952" fmla="*/ 862965 w 1556860"/>
                <a:gd name="connsiteY1952" fmla="*/ 534829 h 558165"/>
                <a:gd name="connsiteX1953" fmla="*/ 864869 w 1556860"/>
                <a:gd name="connsiteY1953" fmla="*/ 533876 h 558165"/>
                <a:gd name="connsiteX1954" fmla="*/ 868680 w 1556860"/>
                <a:gd name="connsiteY1954" fmla="*/ 530542 h 558165"/>
                <a:gd name="connsiteX1955" fmla="*/ 869632 w 1556860"/>
                <a:gd name="connsiteY1955" fmla="*/ 528161 h 558165"/>
                <a:gd name="connsiteX1956" fmla="*/ 868204 w 1556860"/>
                <a:gd name="connsiteY1956" fmla="*/ 525304 h 558165"/>
                <a:gd name="connsiteX1957" fmla="*/ 866298 w 1556860"/>
                <a:gd name="connsiteY1957" fmla="*/ 523875 h 558165"/>
                <a:gd name="connsiteX1958" fmla="*/ 957738 w 1556860"/>
                <a:gd name="connsiteY1958" fmla="*/ 546259 h 558165"/>
                <a:gd name="connsiteX1959" fmla="*/ 957263 w 1556860"/>
                <a:gd name="connsiteY1959" fmla="*/ 542925 h 558165"/>
                <a:gd name="connsiteX1960" fmla="*/ 956786 w 1556860"/>
                <a:gd name="connsiteY1960" fmla="*/ 542925 h 558165"/>
                <a:gd name="connsiteX1961" fmla="*/ 956310 w 1556860"/>
                <a:gd name="connsiteY1961" fmla="*/ 543401 h 558165"/>
                <a:gd name="connsiteX1962" fmla="*/ 953929 w 1556860"/>
                <a:gd name="connsiteY1962" fmla="*/ 544354 h 558165"/>
                <a:gd name="connsiteX1963" fmla="*/ 949642 w 1556860"/>
                <a:gd name="connsiteY1963" fmla="*/ 548640 h 558165"/>
                <a:gd name="connsiteX1964" fmla="*/ 946785 w 1556860"/>
                <a:gd name="connsiteY1964" fmla="*/ 550545 h 558165"/>
                <a:gd name="connsiteX1965" fmla="*/ 939642 w 1556860"/>
                <a:gd name="connsiteY1965" fmla="*/ 552926 h 558165"/>
                <a:gd name="connsiteX1966" fmla="*/ 938688 w 1556860"/>
                <a:gd name="connsiteY1966" fmla="*/ 554831 h 558165"/>
                <a:gd name="connsiteX1967" fmla="*/ 939165 w 1556860"/>
                <a:gd name="connsiteY1967" fmla="*/ 557689 h 558165"/>
                <a:gd name="connsiteX1968" fmla="*/ 940117 w 1556860"/>
                <a:gd name="connsiteY1968" fmla="*/ 558165 h 558165"/>
                <a:gd name="connsiteX1969" fmla="*/ 943451 w 1556860"/>
                <a:gd name="connsiteY1969" fmla="*/ 558165 h 558165"/>
                <a:gd name="connsiteX1970" fmla="*/ 945356 w 1556860"/>
                <a:gd name="connsiteY1970" fmla="*/ 557213 h 558165"/>
                <a:gd name="connsiteX1971" fmla="*/ 952500 w 1556860"/>
                <a:gd name="connsiteY1971" fmla="*/ 554831 h 558165"/>
                <a:gd name="connsiteX1972" fmla="*/ 955834 w 1556860"/>
                <a:gd name="connsiteY1972" fmla="*/ 551021 h 558165"/>
                <a:gd name="connsiteX1973" fmla="*/ 959644 w 1556860"/>
                <a:gd name="connsiteY1973" fmla="*/ 549592 h 558165"/>
                <a:gd name="connsiteX1974" fmla="*/ 959644 w 1556860"/>
                <a:gd name="connsiteY1974" fmla="*/ 548640 h 558165"/>
                <a:gd name="connsiteX1975" fmla="*/ 957738 w 1556860"/>
                <a:gd name="connsiteY1975" fmla="*/ 546259 h 558165"/>
                <a:gd name="connsiteX1976" fmla="*/ 808673 w 1556860"/>
                <a:gd name="connsiteY1976" fmla="*/ 484822 h 558165"/>
                <a:gd name="connsiteX1977" fmla="*/ 811054 w 1556860"/>
                <a:gd name="connsiteY1977" fmla="*/ 484346 h 558165"/>
                <a:gd name="connsiteX1978" fmla="*/ 812006 w 1556860"/>
                <a:gd name="connsiteY1978" fmla="*/ 483870 h 558165"/>
                <a:gd name="connsiteX1979" fmla="*/ 812959 w 1556860"/>
                <a:gd name="connsiteY1979" fmla="*/ 482441 h 558165"/>
                <a:gd name="connsiteX1980" fmla="*/ 812006 w 1556860"/>
                <a:gd name="connsiteY1980" fmla="*/ 481013 h 558165"/>
                <a:gd name="connsiteX1981" fmla="*/ 810577 w 1556860"/>
                <a:gd name="connsiteY1981" fmla="*/ 480060 h 558165"/>
                <a:gd name="connsiteX1982" fmla="*/ 810101 w 1556860"/>
                <a:gd name="connsiteY1982" fmla="*/ 478631 h 558165"/>
                <a:gd name="connsiteX1983" fmla="*/ 810101 w 1556860"/>
                <a:gd name="connsiteY1983" fmla="*/ 475297 h 558165"/>
                <a:gd name="connsiteX1984" fmla="*/ 808196 w 1556860"/>
                <a:gd name="connsiteY1984" fmla="*/ 471488 h 558165"/>
                <a:gd name="connsiteX1985" fmla="*/ 806292 w 1556860"/>
                <a:gd name="connsiteY1985" fmla="*/ 470059 h 558165"/>
                <a:gd name="connsiteX1986" fmla="*/ 803434 w 1556860"/>
                <a:gd name="connsiteY1986" fmla="*/ 470059 h 558165"/>
                <a:gd name="connsiteX1987" fmla="*/ 801529 w 1556860"/>
                <a:gd name="connsiteY1987" fmla="*/ 470535 h 558165"/>
                <a:gd name="connsiteX1988" fmla="*/ 800100 w 1556860"/>
                <a:gd name="connsiteY1988" fmla="*/ 471488 h 558165"/>
                <a:gd name="connsiteX1989" fmla="*/ 799148 w 1556860"/>
                <a:gd name="connsiteY1989" fmla="*/ 474345 h 558165"/>
                <a:gd name="connsiteX1990" fmla="*/ 798194 w 1556860"/>
                <a:gd name="connsiteY1990" fmla="*/ 473392 h 558165"/>
                <a:gd name="connsiteX1991" fmla="*/ 797242 w 1556860"/>
                <a:gd name="connsiteY1991" fmla="*/ 471011 h 558165"/>
                <a:gd name="connsiteX1992" fmla="*/ 795338 w 1556860"/>
                <a:gd name="connsiteY1992" fmla="*/ 469582 h 558165"/>
                <a:gd name="connsiteX1993" fmla="*/ 793432 w 1556860"/>
                <a:gd name="connsiteY1993" fmla="*/ 469106 h 558165"/>
                <a:gd name="connsiteX1994" fmla="*/ 791527 w 1556860"/>
                <a:gd name="connsiteY1994" fmla="*/ 469106 h 558165"/>
                <a:gd name="connsiteX1995" fmla="*/ 789622 w 1556860"/>
                <a:gd name="connsiteY1995" fmla="*/ 470059 h 558165"/>
                <a:gd name="connsiteX1996" fmla="*/ 786289 w 1556860"/>
                <a:gd name="connsiteY1996" fmla="*/ 471964 h 558165"/>
                <a:gd name="connsiteX1997" fmla="*/ 784860 w 1556860"/>
                <a:gd name="connsiteY1997" fmla="*/ 471964 h 558165"/>
                <a:gd name="connsiteX1998" fmla="*/ 782955 w 1556860"/>
                <a:gd name="connsiteY1998" fmla="*/ 470535 h 558165"/>
                <a:gd name="connsiteX1999" fmla="*/ 781526 w 1556860"/>
                <a:gd name="connsiteY1999" fmla="*/ 468630 h 558165"/>
                <a:gd name="connsiteX2000" fmla="*/ 779621 w 1556860"/>
                <a:gd name="connsiteY2000" fmla="*/ 464820 h 558165"/>
                <a:gd name="connsiteX2001" fmla="*/ 778669 w 1556860"/>
                <a:gd name="connsiteY2001" fmla="*/ 463867 h 558165"/>
                <a:gd name="connsiteX2002" fmla="*/ 772001 w 1556860"/>
                <a:gd name="connsiteY2002" fmla="*/ 462915 h 558165"/>
                <a:gd name="connsiteX2003" fmla="*/ 770096 w 1556860"/>
                <a:gd name="connsiteY2003" fmla="*/ 463391 h 558165"/>
                <a:gd name="connsiteX2004" fmla="*/ 766286 w 1556860"/>
                <a:gd name="connsiteY2004" fmla="*/ 464820 h 558165"/>
                <a:gd name="connsiteX2005" fmla="*/ 765810 w 1556860"/>
                <a:gd name="connsiteY2005" fmla="*/ 466725 h 558165"/>
                <a:gd name="connsiteX2006" fmla="*/ 766763 w 1556860"/>
                <a:gd name="connsiteY2006" fmla="*/ 469106 h 558165"/>
                <a:gd name="connsiteX2007" fmla="*/ 768191 w 1556860"/>
                <a:gd name="connsiteY2007" fmla="*/ 471011 h 558165"/>
                <a:gd name="connsiteX2008" fmla="*/ 773906 w 1556860"/>
                <a:gd name="connsiteY2008" fmla="*/ 474821 h 558165"/>
                <a:gd name="connsiteX2009" fmla="*/ 775335 w 1556860"/>
                <a:gd name="connsiteY2009" fmla="*/ 475297 h 558165"/>
                <a:gd name="connsiteX2010" fmla="*/ 776764 w 1556860"/>
                <a:gd name="connsiteY2010" fmla="*/ 475297 h 558165"/>
                <a:gd name="connsiteX2011" fmla="*/ 778192 w 1556860"/>
                <a:gd name="connsiteY2011" fmla="*/ 475774 h 558165"/>
                <a:gd name="connsiteX2012" fmla="*/ 780573 w 1556860"/>
                <a:gd name="connsiteY2012" fmla="*/ 477679 h 558165"/>
                <a:gd name="connsiteX2013" fmla="*/ 782478 w 1556860"/>
                <a:gd name="connsiteY2013" fmla="*/ 480060 h 558165"/>
                <a:gd name="connsiteX2014" fmla="*/ 781526 w 1556860"/>
                <a:gd name="connsiteY2014" fmla="*/ 481965 h 558165"/>
                <a:gd name="connsiteX2015" fmla="*/ 778192 w 1556860"/>
                <a:gd name="connsiteY2015" fmla="*/ 481965 h 558165"/>
                <a:gd name="connsiteX2016" fmla="*/ 773430 w 1556860"/>
                <a:gd name="connsiteY2016" fmla="*/ 484822 h 558165"/>
                <a:gd name="connsiteX2017" fmla="*/ 771048 w 1556860"/>
                <a:gd name="connsiteY2017" fmla="*/ 483870 h 558165"/>
                <a:gd name="connsiteX2018" fmla="*/ 768191 w 1556860"/>
                <a:gd name="connsiteY2018" fmla="*/ 483870 h 558165"/>
                <a:gd name="connsiteX2019" fmla="*/ 764857 w 1556860"/>
                <a:gd name="connsiteY2019" fmla="*/ 479584 h 558165"/>
                <a:gd name="connsiteX2020" fmla="*/ 763428 w 1556860"/>
                <a:gd name="connsiteY2020" fmla="*/ 479107 h 558165"/>
                <a:gd name="connsiteX2021" fmla="*/ 762476 w 1556860"/>
                <a:gd name="connsiteY2021" fmla="*/ 478155 h 558165"/>
                <a:gd name="connsiteX2022" fmla="*/ 761523 w 1556860"/>
                <a:gd name="connsiteY2022" fmla="*/ 475774 h 558165"/>
                <a:gd name="connsiteX2023" fmla="*/ 759619 w 1556860"/>
                <a:gd name="connsiteY2023" fmla="*/ 474821 h 558165"/>
                <a:gd name="connsiteX2024" fmla="*/ 755332 w 1556860"/>
                <a:gd name="connsiteY2024" fmla="*/ 475297 h 558165"/>
                <a:gd name="connsiteX2025" fmla="*/ 752475 w 1556860"/>
                <a:gd name="connsiteY2025" fmla="*/ 475297 h 558165"/>
                <a:gd name="connsiteX2026" fmla="*/ 748189 w 1556860"/>
                <a:gd name="connsiteY2026" fmla="*/ 473392 h 558165"/>
                <a:gd name="connsiteX2027" fmla="*/ 746284 w 1556860"/>
                <a:gd name="connsiteY2027" fmla="*/ 472916 h 558165"/>
                <a:gd name="connsiteX2028" fmla="*/ 742950 w 1556860"/>
                <a:gd name="connsiteY2028" fmla="*/ 475297 h 558165"/>
                <a:gd name="connsiteX2029" fmla="*/ 739140 w 1556860"/>
                <a:gd name="connsiteY2029" fmla="*/ 477203 h 558165"/>
                <a:gd name="connsiteX2030" fmla="*/ 736759 w 1556860"/>
                <a:gd name="connsiteY2030" fmla="*/ 477203 h 558165"/>
                <a:gd name="connsiteX2031" fmla="*/ 734853 w 1556860"/>
                <a:gd name="connsiteY2031" fmla="*/ 478155 h 558165"/>
                <a:gd name="connsiteX2032" fmla="*/ 733901 w 1556860"/>
                <a:gd name="connsiteY2032" fmla="*/ 480536 h 558165"/>
                <a:gd name="connsiteX2033" fmla="*/ 733425 w 1556860"/>
                <a:gd name="connsiteY2033" fmla="*/ 482917 h 558165"/>
                <a:gd name="connsiteX2034" fmla="*/ 734377 w 1556860"/>
                <a:gd name="connsiteY2034" fmla="*/ 487680 h 558165"/>
                <a:gd name="connsiteX2035" fmla="*/ 733425 w 1556860"/>
                <a:gd name="connsiteY2035" fmla="*/ 490538 h 558165"/>
                <a:gd name="connsiteX2036" fmla="*/ 733425 w 1556860"/>
                <a:gd name="connsiteY2036" fmla="*/ 492442 h 558165"/>
                <a:gd name="connsiteX2037" fmla="*/ 733901 w 1556860"/>
                <a:gd name="connsiteY2037" fmla="*/ 494347 h 558165"/>
                <a:gd name="connsiteX2038" fmla="*/ 736759 w 1556860"/>
                <a:gd name="connsiteY2038" fmla="*/ 495776 h 558165"/>
                <a:gd name="connsiteX2039" fmla="*/ 739616 w 1556860"/>
                <a:gd name="connsiteY2039" fmla="*/ 496729 h 558165"/>
                <a:gd name="connsiteX2040" fmla="*/ 742950 w 1556860"/>
                <a:gd name="connsiteY2040" fmla="*/ 497681 h 558165"/>
                <a:gd name="connsiteX2041" fmla="*/ 746284 w 1556860"/>
                <a:gd name="connsiteY2041" fmla="*/ 496729 h 558165"/>
                <a:gd name="connsiteX2042" fmla="*/ 747713 w 1556860"/>
                <a:gd name="connsiteY2042" fmla="*/ 495776 h 558165"/>
                <a:gd name="connsiteX2043" fmla="*/ 749617 w 1556860"/>
                <a:gd name="connsiteY2043" fmla="*/ 495300 h 558165"/>
                <a:gd name="connsiteX2044" fmla="*/ 751522 w 1556860"/>
                <a:gd name="connsiteY2044" fmla="*/ 495776 h 558165"/>
                <a:gd name="connsiteX2045" fmla="*/ 753427 w 1556860"/>
                <a:gd name="connsiteY2045" fmla="*/ 495776 h 558165"/>
                <a:gd name="connsiteX2046" fmla="*/ 757714 w 1556860"/>
                <a:gd name="connsiteY2046" fmla="*/ 494824 h 558165"/>
                <a:gd name="connsiteX2047" fmla="*/ 765334 w 1556860"/>
                <a:gd name="connsiteY2047" fmla="*/ 491966 h 558165"/>
                <a:gd name="connsiteX2048" fmla="*/ 767715 w 1556860"/>
                <a:gd name="connsiteY2048" fmla="*/ 491966 h 558165"/>
                <a:gd name="connsiteX2049" fmla="*/ 770096 w 1556860"/>
                <a:gd name="connsiteY2049" fmla="*/ 492442 h 558165"/>
                <a:gd name="connsiteX2050" fmla="*/ 777240 w 1556860"/>
                <a:gd name="connsiteY2050" fmla="*/ 489585 h 558165"/>
                <a:gd name="connsiteX2051" fmla="*/ 779145 w 1556860"/>
                <a:gd name="connsiteY2051" fmla="*/ 489585 h 558165"/>
                <a:gd name="connsiteX2052" fmla="*/ 781050 w 1556860"/>
                <a:gd name="connsiteY2052" fmla="*/ 489109 h 558165"/>
                <a:gd name="connsiteX2053" fmla="*/ 782478 w 1556860"/>
                <a:gd name="connsiteY2053" fmla="*/ 488156 h 558165"/>
                <a:gd name="connsiteX2054" fmla="*/ 787241 w 1556860"/>
                <a:gd name="connsiteY2054" fmla="*/ 483870 h 558165"/>
                <a:gd name="connsiteX2055" fmla="*/ 787717 w 1556860"/>
                <a:gd name="connsiteY2055" fmla="*/ 484822 h 558165"/>
                <a:gd name="connsiteX2056" fmla="*/ 787717 w 1556860"/>
                <a:gd name="connsiteY2056" fmla="*/ 488632 h 558165"/>
                <a:gd name="connsiteX2057" fmla="*/ 788670 w 1556860"/>
                <a:gd name="connsiteY2057" fmla="*/ 490061 h 558165"/>
                <a:gd name="connsiteX2058" fmla="*/ 790575 w 1556860"/>
                <a:gd name="connsiteY2058" fmla="*/ 490061 h 558165"/>
                <a:gd name="connsiteX2059" fmla="*/ 797242 w 1556860"/>
                <a:gd name="connsiteY2059" fmla="*/ 488632 h 558165"/>
                <a:gd name="connsiteX2060" fmla="*/ 799148 w 1556860"/>
                <a:gd name="connsiteY2060" fmla="*/ 488632 h 558165"/>
                <a:gd name="connsiteX2061" fmla="*/ 802005 w 1556860"/>
                <a:gd name="connsiteY2061" fmla="*/ 489585 h 558165"/>
                <a:gd name="connsiteX2062" fmla="*/ 802957 w 1556860"/>
                <a:gd name="connsiteY2062" fmla="*/ 489585 h 558165"/>
                <a:gd name="connsiteX2063" fmla="*/ 802957 w 1556860"/>
                <a:gd name="connsiteY2063" fmla="*/ 488632 h 558165"/>
                <a:gd name="connsiteX2064" fmla="*/ 802481 w 1556860"/>
                <a:gd name="connsiteY2064" fmla="*/ 488156 h 558165"/>
                <a:gd name="connsiteX2065" fmla="*/ 800576 w 1556860"/>
                <a:gd name="connsiteY2065" fmla="*/ 487680 h 558165"/>
                <a:gd name="connsiteX2066" fmla="*/ 800100 w 1556860"/>
                <a:gd name="connsiteY2066" fmla="*/ 486251 h 558165"/>
                <a:gd name="connsiteX2067" fmla="*/ 802481 w 1556860"/>
                <a:gd name="connsiteY2067" fmla="*/ 485299 h 558165"/>
                <a:gd name="connsiteX2068" fmla="*/ 805338 w 1556860"/>
                <a:gd name="connsiteY2068" fmla="*/ 484822 h 558165"/>
                <a:gd name="connsiteX2069" fmla="*/ 806767 w 1556860"/>
                <a:gd name="connsiteY2069" fmla="*/ 485299 h 558165"/>
                <a:gd name="connsiteX2070" fmla="*/ 807719 w 1556860"/>
                <a:gd name="connsiteY2070" fmla="*/ 486251 h 558165"/>
                <a:gd name="connsiteX2071" fmla="*/ 808673 w 1556860"/>
                <a:gd name="connsiteY2071" fmla="*/ 484822 h 558165"/>
                <a:gd name="connsiteX2072" fmla="*/ 1016794 w 1556860"/>
                <a:gd name="connsiteY2072" fmla="*/ 493395 h 558165"/>
                <a:gd name="connsiteX2073" fmla="*/ 1015842 w 1556860"/>
                <a:gd name="connsiteY2073" fmla="*/ 492919 h 558165"/>
                <a:gd name="connsiteX2074" fmla="*/ 1011555 w 1556860"/>
                <a:gd name="connsiteY2074" fmla="*/ 494824 h 558165"/>
                <a:gd name="connsiteX2075" fmla="*/ 1010126 w 1556860"/>
                <a:gd name="connsiteY2075" fmla="*/ 494347 h 558165"/>
                <a:gd name="connsiteX2076" fmla="*/ 1009173 w 1556860"/>
                <a:gd name="connsiteY2076" fmla="*/ 493395 h 558165"/>
                <a:gd name="connsiteX2077" fmla="*/ 1009650 w 1556860"/>
                <a:gd name="connsiteY2077" fmla="*/ 490538 h 558165"/>
                <a:gd name="connsiteX2078" fmla="*/ 1008698 w 1556860"/>
                <a:gd name="connsiteY2078" fmla="*/ 491490 h 558165"/>
                <a:gd name="connsiteX2079" fmla="*/ 1002506 w 1556860"/>
                <a:gd name="connsiteY2079" fmla="*/ 494824 h 558165"/>
                <a:gd name="connsiteX2080" fmla="*/ 1000601 w 1556860"/>
                <a:gd name="connsiteY2080" fmla="*/ 496729 h 558165"/>
                <a:gd name="connsiteX2081" fmla="*/ 998219 w 1556860"/>
                <a:gd name="connsiteY2081" fmla="*/ 498157 h 558165"/>
                <a:gd name="connsiteX2082" fmla="*/ 993934 w 1556860"/>
                <a:gd name="connsiteY2082" fmla="*/ 499110 h 558165"/>
                <a:gd name="connsiteX2083" fmla="*/ 993934 w 1556860"/>
                <a:gd name="connsiteY2083" fmla="*/ 500539 h 558165"/>
                <a:gd name="connsiteX2084" fmla="*/ 992981 w 1556860"/>
                <a:gd name="connsiteY2084" fmla="*/ 502920 h 558165"/>
                <a:gd name="connsiteX2085" fmla="*/ 991552 w 1556860"/>
                <a:gd name="connsiteY2085" fmla="*/ 504349 h 558165"/>
                <a:gd name="connsiteX2086" fmla="*/ 989648 w 1556860"/>
                <a:gd name="connsiteY2086" fmla="*/ 506730 h 558165"/>
                <a:gd name="connsiteX2087" fmla="*/ 988219 w 1556860"/>
                <a:gd name="connsiteY2087" fmla="*/ 507206 h 558165"/>
                <a:gd name="connsiteX2088" fmla="*/ 982980 w 1556860"/>
                <a:gd name="connsiteY2088" fmla="*/ 506730 h 558165"/>
                <a:gd name="connsiteX2089" fmla="*/ 982504 w 1556860"/>
                <a:gd name="connsiteY2089" fmla="*/ 507206 h 558165"/>
                <a:gd name="connsiteX2090" fmla="*/ 981551 w 1556860"/>
                <a:gd name="connsiteY2090" fmla="*/ 507206 h 558165"/>
                <a:gd name="connsiteX2091" fmla="*/ 980123 w 1556860"/>
                <a:gd name="connsiteY2091" fmla="*/ 505778 h 558165"/>
                <a:gd name="connsiteX2092" fmla="*/ 979646 w 1556860"/>
                <a:gd name="connsiteY2092" fmla="*/ 504825 h 558165"/>
                <a:gd name="connsiteX2093" fmla="*/ 977742 w 1556860"/>
                <a:gd name="connsiteY2093" fmla="*/ 505778 h 558165"/>
                <a:gd name="connsiteX2094" fmla="*/ 974407 w 1556860"/>
                <a:gd name="connsiteY2094" fmla="*/ 508635 h 558165"/>
                <a:gd name="connsiteX2095" fmla="*/ 968692 w 1556860"/>
                <a:gd name="connsiteY2095" fmla="*/ 514350 h 558165"/>
                <a:gd name="connsiteX2096" fmla="*/ 967263 w 1556860"/>
                <a:gd name="connsiteY2096" fmla="*/ 517207 h 558165"/>
                <a:gd name="connsiteX2097" fmla="*/ 966311 w 1556860"/>
                <a:gd name="connsiteY2097" fmla="*/ 521494 h 558165"/>
                <a:gd name="connsiteX2098" fmla="*/ 964882 w 1556860"/>
                <a:gd name="connsiteY2098" fmla="*/ 525780 h 558165"/>
                <a:gd name="connsiteX2099" fmla="*/ 965359 w 1556860"/>
                <a:gd name="connsiteY2099" fmla="*/ 527209 h 558165"/>
                <a:gd name="connsiteX2100" fmla="*/ 969169 w 1556860"/>
                <a:gd name="connsiteY2100" fmla="*/ 529590 h 558165"/>
                <a:gd name="connsiteX2101" fmla="*/ 968217 w 1556860"/>
                <a:gd name="connsiteY2101" fmla="*/ 531495 h 558165"/>
                <a:gd name="connsiteX2102" fmla="*/ 966788 w 1556860"/>
                <a:gd name="connsiteY2102" fmla="*/ 532924 h 558165"/>
                <a:gd name="connsiteX2103" fmla="*/ 965835 w 1556860"/>
                <a:gd name="connsiteY2103" fmla="*/ 534353 h 558165"/>
                <a:gd name="connsiteX2104" fmla="*/ 965359 w 1556860"/>
                <a:gd name="connsiteY2104" fmla="*/ 536257 h 558165"/>
                <a:gd name="connsiteX2105" fmla="*/ 966788 w 1556860"/>
                <a:gd name="connsiteY2105" fmla="*/ 537686 h 558165"/>
                <a:gd name="connsiteX2106" fmla="*/ 970121 w 1556860"/>
                <a:gd name="connsiteY2106" fmla="*/ 539115 h 558165"/>
                <a:gd name="connsiteX2107" fmla="*/ 973931 w 1556860"/>
                <a:gd name="connsiteY2107" fmla="*/ 539115 h 558165"/>
                <a:gd name="connsiteX2108" fmla="*/ 977742 w 1556860"/>
                <a:gd name="connsiteY2108" fmla="*/ 537686 h 558165"/>
                <a:gd name="connsiteX2109" fmla="*/ 984885 w 1556860"/>
                <a:gd name="connsiteY2109" fmla="*/ 533876 h 558165"/>
                <a:gd name="connsiteX2110" fmla="*/ 990123 w 1556860"/>
                <a:gd name="connsiteY2110" fmla="*/ 533400 h 558165"/>
                <a:gd name="connsiteX2111" fmla="*/ 993457 w 1556860"/>
                <a:gd name="connsiteY2111" fmla="*/ 532447 h 558165"/>
                <a:gd name="connsiteX2112" fmla="*/ 996315 w 1556860"/>
                <a:gd name="connsiteY2112" fmla="*/ 530542 h 558165"/>
                <a:gd name="connsiteX2113" fmla="*/ 999648 w 1556860"/>
                <a:gd name="connsiteY2113" fmla="*/ 527209 h 558165"/>
                <a:gd name="connsiteX2114" fmla="*/ 1003459 w 1556860"/>
                <a:gd name="connsiteY2114" fmla="*/ 524351 h 558165"/>
                <a:gd name="connsiteX2115" fmla="*/ 1008221 w 1556860"/>
                <a:gd name="connsiteY2115" fmla="*/ 519113 h 558165"/>
                <a:gd name="connsiteX2116" fmla="*/ 1012507 w 1556860"/>
                <a:gd name="connsiteY2116" fmla="*/ 515779 h 558165"/>
                <a:gd name="connsiteX2117" fmla="*/ 1013460 w 1556860"/>
                <a:gd name="connsiteY2117" fmla="*/ 512445 h 558165"/>
                <a:gd name="connsiteX2118" fmla="*/ 1015842 w 1556860"/>
                <a:gd name="connsiteY2118" fmla="*/ 510540 h 558165"/>
                <a:gd name="connsiteX2119" fmla="*/ 1014888 w 1556860"/>
                <a:gd name="connsiteY2119" fmla="*/ 506254 h 558165"/>
                <a:gd name="connsiteX2120" fmla="*/ 1013460 w 1556860"/>
                <a:gd name="connsiteY2120" fmla="*/ 504349 h 558165"/>
                <a:gd name="connsiteX2121" fmla="*/ 1012507 w 1556860"/>
                <a:gd name="connsiteY2121" fmla="*/ 503396 h 558165"/>
                <a:gd name="connsiteX2122" fmla="*/ 1012031 w 1556860"/>
                <a:gd name="connsiteY2122" fmla="*/ 501967 h 558165"/>
                <a:gd name="connsiteX2123" fmla="*/ 1012031 w 1556860"/>
                <a:gd name="connsiteY2123" fmla="*/ 500539 h 558165"/>
                <a:gd name="connsiteX2124" fmla="*/ 1012507 w 1556860"/>
                <a:gd name="connsiteY2124" fmla="*/ 500063 h 558165"/>
                <a:gd name="connsiteX2125" fmla="*/ 1016794 w 1556860"/>
                <a:gd name="connsiteY2125" fmla="*/ 500063 h 558165"/>
                <a:gd name="connsiteX2126" fmla="*/ 1018223 w 1556860"/>
                <a:gd name="connsiteY2126" fmla="*/ 497681 h 558165"/>
                <a:gd name="connsiteX2127" fmla="*/ 1018223 w 1556860"/>
                <a:gd name="connsiteY2127" fmla="*/ 494824 h 558165"/>
                <a:gd name="connsiteX2128" fmla="*/ 1016794 w 1556860"/>
                <a:gd name="connsiteY2128" fmla="*/ 493395 h 558165"/>
                <a:gd name="connsiteX2129" fmla="*/ 939165 w 1556860"/>
                <a:gd name="connsiteY2129" fmla="*/ 478155 h 558165"/>
                <a:gd name="connsiteX2130" fmla="*/ 937736 w 1556860"/>
                <a:gd name="connsiteY2130" fmla="*/ 475297 h 558165"/>
                <a:gd name="connsiteX2131" fmla="*/ 941069 w 1556860"/>
                <a:gd name="connsiteY2131" fmla="*/ 472916 h 558165"/>
                <a:gd name="connsiteX2132" fmla="*/ 942023 w 1556860"/>
                <a:gd name="connsiteY2132" fmla="*/ 471488 h 558165"/>
                <a:gd name="connsiteX2133" fmla="*/ 942975 w 1556860"/>
                <a:gd name="connsiteY2133" fmla="*/ 470535 h 558165"/>
                <a:gd name="connsiteX2134" fmla="*/ 944880 w 1556860"/>
                <a:gd name="connsiteY2134" fmla="*/ 469582 h 558165"/>
                <a:gd name="connsiteX2135" fmla="*/ 943927 w 1556860"/>
                <a:gd name="connsiteY2135" fmla="*/ 463391 h 558165"/>
                <a:gd name="connsiteX2136" fmla="*/ 942023 w 1556860"/>
                <a:gd name="connsiteY2136" fmla="*/ 461963 h 558165"/>
                <a:gd name="connsiteX2137" fmla="*/ 939642 w 1556860"/>
                <a:gd name="connsiteY2137" fmla="*/ 461486 h 558165"/>
                <a:gd name="connsiteX2138" fmla="*/ 937736 w 1556860"/>
                <a:gd name="connsiteY2138" fmla="*/ 462439 h 558165"/>
                <a:gd name="connsiteX2139" fmla="*/ 936784 w 1556860"/>
                <a:gd name="connsiteY2139" fmla="*/ 464344 h 558165"/>
                <a:gd name="connsiteX2140" fmla="*/ 942023 w 1556860"/>
                <a:gd name="connsiteY2140" fmla="*/ 465772 h 558165"/>
                <a:gd name="connsiteX2141" fmla="*/ 939642 w 1556860"/>
                <a:gd name="connsiteY2141" fmla="*/ 468630 h 558165"/>
                <a:gd name="connsiteX2142" fmla="*/ 936307 w 1556860"/>
                <a:gd name="connsiteY2142" fmla="*/ 470059 h 558165"/>
                <a:gd name="connsiteX2143" fmla="*/ 931544 w 1556860"/>
                <a:gd name="connsiteY2143" fmla="*/ 471488 h 558165"/>
                <a:gd name="connsiteX2144" fmla="*/ 930117 w 1556860"/>
                <a:gd name="connsiteY2144" fmla="*/ 472440 h 558165"/>
                <a:gd name="connsiteX2145" fmla="*/ 928688 w 1556860"/>
                <a:gd name="connsiteY2145" fmla="*/ 473869 h 558165"/>
                <a:gd name="connsiteX2146" fmla="*/ 927735 w 1556860"/>
                <a:gd name="connsiteY2146" fmla="*/ 475297 h 558165"/>
                <a:gd name="connsiteX2147" fmla="*/ 927259 w 1556860"/>
                <a:gd name="connsiteY2147" fmla="*/ 477203 h 558165"/>
                <a:gd name="connsiteX2148" fmla="*/ 926306 w 1556860"/>
                <a:gd name="connsiteY2148" fmla="*/ 478155 h 558165"/>
                <a:gd name="connsiteX2149" fmla="*/ 922496 w 1556860"/>
                <a:gd name="connsiteY2149" fmla="*/ 479107 h 558165"/>
                <a:gd name="connsiteX2150" fmla="*/ 920592 w 1556860"/>
                <a:gd name="connsiteY2150" fmla="*/ 479107 h 558165"/>
                <a:gd name="connsiteX2151" fmla="*/ 913923 w 1556860"/>
                <a:gd name="connsiteY2151" fmla="*/ 474821 h 558165"/>
                <a:gd name="connsiteX2152" fmla="*/ 912494 w 1556860"/>
                <a:gd name="connsiteY2152" fmla="*/ 473869 h 558165"/>
                <a:gd name="connsiteX2153" fmla="*/ 910590 w 1556860"/>
                <a:gd name="connsiteY2153" fmla="*/ 473392 h 558165"/>
                <a:gd name="connsiteX2154" fmla="*/ 908685 w 1556860"/>
                <a:gd name="connsiteY2154" fmla="*/ 474345 h 558165"/>
                <a:gd name="connsiteX2155" fmla="*/ 907256 w 1556860"/>
                <a:gd name="connsiteY2155" fmla="*/ 474821 h 558165"/>
                <a:gd name="connsiteX2156" fmla="*/ 903446 w 1556860"/>
                <a:gd name="connsiteY2156" fmla="*/ 475297 h 558165"/>
                <a:gd name="connsiteX2157" fmla="*/ 901065 w 1556860"/>
                <a:gd name="connsiteY2157" fmla="*/ 475297 h 558165"/>
                <a:gd name="connsiteX2158" fmla="*/ 898684 w 1556860"/>
                <a:gd name="connsiteY2158" fmla="*/ 475774 h 558165"/>
                <a:gd name="connsiteX2159" fmla="*/ 896779 w 1556860"/>
                <a:gd name="connsiteY2159" fmla="*/ 477203 h 558165"/>
                <a:gd name="connsiteX2160" fmla="*/ 894873 w 1556860"/>
                <a:gd name="connsiteY2160" fmla="*/ 477679 h 558165"/>
                <a:gd name="connsiteX2161" fmla="*/ 892969 w 1556860"/>
                <a:gd name="connsiteY2161" fmla="*/ 477203 h 558165"/>
                <a:gd name="connsiteX2162" fmla="*/ 890588 w 1556860"/>
                <a:gd name="connsiteY2162" fmla="*/ 476250 h 558165"/>
                <a:gd name="connsiteX2163" fmla="*/ 887254 w 1556860"/>
                <a:gd name="connsiteY2163" fmla="*/ 473869 h 558165"/>
                <a:gd name="connsiteX2164" fmla="*/ 882015 w 1556860"/>
                <a:gd name="connsiteY2164" fmla="*/ 471964 h 558165"/>
                <a:gd name="connsiteX2165" fmla="*/ 878205 w 1556860"/>
                <a:gd name="connsiteY2165" fmla="*/ 470059 h 558165"/>
                <a:gd name="connsiteX2166" fmla="*/ 873919 w 1556860"/>
                <a:gd name="connsiteY2166" fmla="*/ 468630 h 558165"/>
                <a:gd name="connsiteX2167" fmla="*/ 869156 w 1556860"/>
                <a:gd name="connsiteY2167" fmla="*/ 468630 h 558165"/>
                <a:gd name="connsiteX2168" fmla="*/ 867727 w 1556860"/>
                <a:gd name="connsiteY2168" fmla="*/ 468154 h 558165"/>
                <a:gd name="connsiteX2169" fmla="*/ 864394 w 1556860"/>
                <a:gd name="connsiteY2169" fmla="*/ 465772 h 558165"/>
                <a:gd name="connsiteX2170" fmla="*/ 862013 w 1556860"/>
                <a:gd name="connsiteY2170" fmla="*/ 466249 h 558165"/>
                <a:gd name="connsiteX2171" fmla="*/ 860107 w 1556860"/>
                <a:gd name="connsiteY2171" fmla="*/ 466249 h 558165"/>
                <a:gd name="connsiteX2172" fmla="*/ 858202 w 1556860"/>
                <a:gd name="connsiteY2172" fmla="*/ 465772 h 558165"/>
                <a:gd name="connsiteX2173" fmla="*/ 855821 w 1556860"/>
                <a:gd name="connsiteY2173" fmla="*/ 466249 h 558165"/>
                <a:gd name="connsiteX2174" fmla="*/ 851535 w 1556860"/>
                <a:gd name="connsiteY2174" fmla="*/ 467201 h 558165"/>
                <a:gd name="connsiteX2175" fmla="*/ 847248 w 1556860"/>
                <a:gd name="connsiteY2175" fmla="*/ 470059 h 558165"/>
                <a:gd name="connsiteX2176" fmla="*/ 842486 w 1556860"/>
                <a:gd name="connsiteY2176" fmla="*/ 471964 h 558165"/>
                <a:gd name="connsiteX2177" fmla="*/ 841057 w 1556860"/>
                <a:gd name="connsiteY2177" fmla="*/ 472440 h 558165"/>
                <a:gd name="connsiteX2178" fmla="*/ 839629 w 1556860"/>
                <a:gd name="connsiteY2178" fmla="*/ 471488 h 558165"/>
                <a:gd name="connsiteX2179" fmla="*/ 839152 w 1556860"/>
                <a:gd name="connsiteY2179" fmla="*/ 473392 h 558165"/>
                <a:gd name="connsiteX2180" fmla="*/ 838676 w 1556860"/>
                <a:gd name="connsiteY2180" fmla="*/ 475297 h 558165"/>
                <a:gd name="connsiteX2181" fmla="*/ 837723 w 1556860"/>
                <a:gd name="connsiteY2181" fmla="*/ 476726 h 558165"/>
                <a:gd name="connsiteX2182" fmla="*/ 837248 w 1556860"/>
                <a:gd name="connsiteY2182" fmla="*/ 478631 h 558165"/>
                <a:gd name="connsiteX2183" fmla="*/ 837248 w 1556860"/>
                <a:gd name="connsiteY2183" fmla="*/ 481013 h 558165"/>
                <a:gd name="connsiteX2184" fmla="*/ 838200 w 1556860"/>
                <a:gd name="connsiteY2184" fmla="*/ 483394 h 558165"/>
                <a:gd name="connsiteX2185" fmla="*/ 839629 w 1556860"/>
                <a:gd name="connsiteY2185" fmla="*/ 484822 h 558165"/>
                <a:gd name="connsiteX2186" fmla="*/ 840581 w 1556860"/>
                <a:gd name="connsiteY2186" fmla="*/ 486728 h 558165"/>
                <a:gd name="connsiteX2187" fmla="*/ 843915 w 1556860"/>
                <a:gd name="connsiteY2187" fmla="*/ 485299 h 558165"/>
                <a:gd name="connsiteX2188" fmla="*/ 847725 w 1556860"/>
                <a:gd name="connsiteY2188" fmla="*/ 484346 h 558165"/>
                <a:gd name="connsiteX2189" fmla="*/ 854392 w 1556860"/>
                <a:gd name="connsiteY2189" fmla="*/ 485775 h 558165"/>
                <a:gd name="connsiteX2190" fmla="*/ 862013 w 1556860"/>
                <a:gd name="connsiteY2190" fmla="*/ 485299 h 558165"/>
                <a:gd name="connsiteX2191" fmla="*/ 869632 w 1556860"/>
                <a:gd name="connsiteY2191" fmla="*/ 486728 h 558165"/>
                <a:gd name="connsiteX2192" fmla="*/ 876300 w 1556860"/>
                <a:gd name="connsiteY2192" fmla="*/ 489585 h 558165"/>
                <a:gd name="connsiteX2193" fmla="*/ 878205 w 1556860"/>
                <a:gd name="connsiteY2193" fmla="*/ 490061 h 558165"/>
                <a:gd name="connsiteX2194" fmla="*/ 880110 w 1556860"/>
                <a:gd name="connsiteY2194" fmla="*/ 489585 h 558165"/>
                <a:gd name="connsiteX2195" fmla="*/ 882015 w 1556860"/>
                <a:gd name="connsiteY2195" fmla="*/ 488632 h 558165"/>
                <a:gd name="connsiteX2196" fmla="*/ 883919 w 1556860"/>
                <a:gd name="connsiteY2196" fmla="*/ 488156 h 558165"/>
                <a:gd name="connsiteX2197" fmla="*/ 888682 w 1556860"/>
                <a:gd name="connsiteY2197" fmla="*/ 489109 h 558165"/>
                <a:gd name="connsiteX2198" fmla="*/ 891540 w 1556860"/>
                <a:gd name="connsiteY2198" fmla="*/ 485775 h 558165"/>
                <a:gd name="connsiteX2199" fmla="*/ 894398 w 1556860"/>
                <a:gd name="connsiteY2199" fmla="*/ 485775 h 558165"/>
                <a:gd name="connsiteX2200" fmla="*/ 897255 w 1556860"/>
                <a:gd name="connsiteY2200" fmla="*/ 486251 h 558165"/>
                <a:gd name="connsiteX2201" fmla="*/ 898684 w 1556860"/>
                <a:gd name="connsiteY2201" fmla="*/ 487204 h 558165"/>
                <a:gd name="connsiteX2202" fmla="*/ 899636 w 1556860"/>
                <a:gd name="connsiteY2202" fmla="*/ 488632 h 558165"/>
                <a:gd name="connsiteX2203" fmla="*/ 902494 w 1556860"/>
                <a:gd name="connsiteY2203" fmla="*/ 487680 h 558165"/>
                <a:gd name="connsiteX2204" fmla="*/ 905827 w 1556860"/>
                <a:gd name="connsiteY2204" fmla="*/ 487204 h 558165"/>
                <a:gd name="connsiteX2205" fmla="*/ 914400 w 1556860"/>
                <a:gd name="connsiteY2205" fmla="*/ 483394 h 558165"/>
                <a:gd name="connsiteX2206" fmla="*/ 917734 w 1556860"/>
                <a:gd name="connsiteY2206" fmla="*/ 482917 h 558165"/>
                <a:gd name="connsiteX2207" fmla="*/ 922496 w 1556860"/>
                <a:gd name="connsiteY2207" fmla="*/ 483394 h 558165"/>
                <a:gd name="connsiteX2208" fmla="*/ 925830 w 1556860"/>
                <a:gd name="connsiteY2208" fmla="*/ 483394 h 558165"/>
                <a:gd name="connsiteX2209" fmla="*/ 927735 w 1556860"/>
                <a:gd name="connsiteY2209" fmla="*/ 482917 h 558165"/>
                <a:gd name="connsiteX2210" fmla="*/ 930592 w 1556860"/>
                <a:gd name="connsiteY2210" fmla="*/ 481489 h 558165"/>
                <a:gd name="connsiteX2211" fmla="*/ 933450 w 1556860"/>
                <a:gd name="connsiteY2211" fmla="*/ 480536 h 558165"/>
                <a:gd name="connsiteX2212" fmla="*/ 938213 w 1556860"/>
                <a:gd name="connsiteY2212" fmla="*/ 479107 h 558165"/>
                <a:gd name="connsiteX2213" fmla="*/ 939642 w 1556860"/>
                <a:gd name="connsiteY2213" fmla="*/ 478631 h 558165"/>
                <a:gd name="connsiteX2214" fmla="*/ 939165 w 1556860"/>
                <a:gd name="connsiteY2214" fmla="*/ 478155 h 558165"/>
                <a:gd name="connsiteX2215" fmla="*/ 714375 w 1556860"/>
                <a:gd name="connsiteY2215" fmla="*/ 299561 h 558165"/>
                <a:gd name="connsiteX2216" fmla="*/ 710089 w 1556860"/>
                <a:gd name="connsiteY2216" fmla="*/ 302419 h 558165"/>
                <a:gd name="connsiteX2217" fmla="*/ 708184 w 1556860"/>
                <a:gd name="connsiteY2217" fmla="*/ 306229 h 558165"/>
                <a:gd name="connsiteX2218" fmla="*/ 706755 w 1556860"/>
                <a:gd name="connsiteY2218" fmla="*/ 311467 h 558165"/>
                <a:gd name="connsiteX2219" fmla="*/ 706755 w 1556860"/>
                <a:gd name="connsiteY2219" fmla="*/ 314325 h 558165"/>
                <a:gd name="connsiteX2220" fmla="*/ 708660 w 1556860"/>
                <a:gd name="connsiteY2220" fmla="*/ 318135 h 558165"/>
                <a:gd name="connsiteX2221" fmla="*/ 708184 w 1556860"/>
                <a:gd name="connsiteY2221" fmla="*/ 324326 h 558165"/>
                <a:gd name="connsiteX2222" fmla="*/ 709136 w 1556860"/>
                <a:gd name="connsiteY2222" fmla="*/ 325755 h 558165"/>
                <a:gd name="connsiteX2223" fmla="*/ 716280 w 1556860"/>
                <a:gd name="connsiteY2223" fmla="*/ 319564 h 558165"/>
                <a:gd name="connsiteX2224" fmla="*/ 715803 w 1556860"/>
                <a:gd name="connsiteY2224" fmla="*/ 318135 h 558165"/>
                <a:gd name="connsiteX2225" fmla="*/ 716756 w 1556860"/>
                <a:gd name="connsiteY2225" fmla="*/ 316230 h 558165"/>
                <a:gd name="connsiteX2226" fmla="*/ 716280 w 1556860"/>
                <a:gd name="connsiteY2226" fmla="*/ 314801 h 558165"/>
                <a:gd name="connsiteX2227" fmla="*/ 715327 w 1556860"/>
                <a:gd name="connsiteY2227" fmla="*/ 308610 h 558165"/>
                <a:gd name="connsiteX2228" fmla="*/ 715803 w 1556860"/>
                <a:gd name="connsiteY2228" fmla="*/ 307181 h 558165"/>
                <a:gd name="connsiteX2229" fmla="*/ 715327 w 1556860"/>
                <a:gd name="connsiteY2229" fmla="*/ 305753 h 558165"/>
                <a:gd name="connsiteX2230" fmla="*/ 714375 w 1556860"/>
                <a:gd name="connsiteY2230" fmla="*/ 303847 h 558165"/>
                <a:gd name="connsiteX2231" fmla="*/ 714851 w 1556860"/>
                <a:gd name="connsiteY2231" fmla="*/ 299085 h 558165"/>
                <a:gd name="connsiteX2232" fmla="*/ 714375 w 1556860"/>
                <a:gd name="connsiteY2232" fmla="*/ 299561 h 558165"/>
                <a:gd name="connsiteX2233" fmla="*/ 729615 w 1556860"/>
                <a:gd name="connsiteY2233" fmla="*/ 469582 h 558165"/>
                <a:gd name="connsiteX2234" fmla="*/ 728186 w 1556860"/>
                <a:gd name="connsiteY2234" fmla="*/ 468630 h 558165"/>
                <a:gd name="connsiteX2235" fmla="*/ 719614 w 1556860"/>
                <a:gd name="connsiteY2235" fmla="*/ 465772 h 558165"/>
                <a:gd name="connsiteX2236" fmla="*/ 716280 w 1556860"/>
                <a:gd name="connsiteY2236" fmla="*/ 466725 h 558165"/>
                <a:gd name="connsiteX2237" fmla="*/ 713422 w 1556860"/>
                <a:gd name="connsiteY2237" fmla="*/ 468630 h 558165"/>
                <a:gd name="connsiteX2238" fmla="*/ 708184 w 1556860"/>
                <a:gd name="connsiteY2238" fmla="*/ 473392 h 558165"/>
                <a:gd name="connsiteX2239" fmla="*/ 708660 w 1556860"/>
                <a:gd name="connsiteY2239" fmla="*/ 479107 h 558165"/>
                <a:gd name="connsiteX2240" fmla="*/ 708660 w 1556860"/>
                <a:gd name="connsiteY2240" fmla="*/ 483394 h 558165"/>
                <a:gd name="connsiteX2241" fmla="*/ 707231 w 1556860"/>
                <a:gd name="connsiteY2241" fmla="*/ 483870 h 558165"/>
                <a:gd name="connsiteX2242" fmla="*/ 703421 w 1556860"/>
                <a:gd name="connsiteY2242" fmla="*/ 483394 h 558165"/>
                <a:gd name="connsiteX2243" fmla="*/ 701992 w 1556860"/>
                <a:gd name="connsiteY2243" fmla="*/ 482917 h 558165"/>
                <a:gd name="connsiteX2244" fmla="*/ 701516 w 1556860"/>
                <a:gd name="connsiteY2244" fmla="*/ 484346 h 558165"/>
                <a:gd name="connsiteX2245" fmla="*/ 701992 w 1556860"/>
                <a:gd name="connsiteY2245" fmla="*/ 485775 h 558165"/>
                <a:gd name="connsiteX2246" fmla="*/ 707231 w 1556860"/>
                <a:gd name="connsiteY2246" fmla="*/ 487204 h 558165"/>
                <a:gd name="connsiteX2247" fmla="*/ 714375 w 1556860"/>
                <a:gd name="connsiteY2247" fmla="*/ 488632 h 558165"/>
                <a:gd name="connsiteX2248" fmla="*/ 716280 w 1556860"/>
                <a:gd name="connsiteY2248" fmla="*/ 488632 h 558165"/>
                <a:gd name="connsiteX2249" fmla="*/ 719138 w 1556860"/>
                <a:gd name="connsiteY2249" fmla="*/ 489585 h 558165"/>
                <a:gd name="connsiteX2250" fmla="*/ 726281 w 1556860"/>
                <a:gd name="connsiteY2250" fmla="*/ 488156 h 558165"/>
                <a:gd name="connsiteX2251" fmla="*/ 725328 w 1556860"/>
                <a:gd name="connsiteY2251" fmla="*/ 487204 h 558165"/>
                <a:gd name="connsiteX2252" fmla="*/ 723900 w 1556860"/>
                <a:gd name="connsiteY2252" fmla="*/ 486251 h 558165"/>
                <a:gd name="connsiteX2253" fmla="*/ 728186 w 1556860"/>
                <a:gd name="connsiteY2253" fmla="*/ 479107 h 558165"/>
                <a:gd name="connsiteX2254" fmla="*/ 731520 w 1556860"/>
                <a:gd name="connsiteY2254" fmla="*/ 471488 h 558165"/>
                <a:gd name="connsiteX2255" fmla="*/ 731044 w 1556860"/>
                <a:gd name="connsiteY2255" fmla="*/ 469582 h 558165"/>
                <a:gd name="connsiteX2256" fmla="*/ 729615 w 1556860"/>
                <a:gd name="connsiteY2256" fmla="*/ 469582 h 558165"/>
                <a:gd name="connsiteX2257" fmla="*/ 758666 w 1556860"/>
                <a:gd name="connsiteY2257" fmla="*/ 471964 h 558165"/>
                <a:gd name="connsiteX2258" fmla="*/ 759619 w 1556860"/>
                <a:gd name="connsiteY2258" fmla="*/ 471964 h 558165"/>
                <a:gd name="connsiteX2259" fmla="*/ 763428 w 1556860"/>
                <a:gd name="connsiteY2259" fmla="*/ 465772 h 558165"/>
                <a:gd name="connsiteX2260" fmla="*/ 763428 w 1556860"/>
                <a:gd name="connsiteY2260" fmla="*/ 464344 h 558165"/>
                <a:gd name="connsiteX2261" fmla="*/ 759619 w 1556860"/>
                <a:gd name="connsiteY2261" fmla="*/ 464344 h 558165"/>
                <a:gd name="connsiteX2262" fmla="*/ 757714 w 1556860"/>
                <a:gd name="connsiteY2262" fmla="*/ 465296 h 558165"/>
                <a:gd name="connsiteX2263" fmla="*/ 757238 w 1556860"/>
                <a:gd name="connsiteY2263" fmla="*/ 467201 h 558165"/>
                <a:gd name="connsiteX2264" fmla="*/ 758190 w 1556860"/>
                <a:gd name="connsiteY2264" fmla="*/ 469582 h 558165"/>
                <a:gd name="connsiteX2265" fmla="*/ 757714 w 1556860"/>
                <a:gd name="connsiteY2265" fmla="*/ 471011 h 558165"/>
                <a:gd name="connsiteX2266" fmla="*/ 758666 w 1556860"/>
                <a:gd name="connsiteY2266" fmla="*/ 471964 h 558165"/>
                <a:gd name="connsiteX2267" fmla="*/ 732472 w 1556860"/>
                <a:gd name="connsiteY2267" fmla="*/ 230981 h 558165"/>
                <a:gd name="connsiteX2268" fmla="*/ 731520 w 1556860"/>
                <a:gd name="connsiteY2268" fmla="*/ 229076 h 558165"/>
                <a:gd name="connsiteX2269" fmla="*/ 731520 w 1556860"/>
                <a:gd name="connsiteY2269" fmla="*/ 227171 h 558165"/>
                <a:gd name="connsiteX2270" fmla="*/ 731996 w 1556860"/>
                <a:gd name="connsiteY2270" fmla="*/ 225266 h 558165"/>
                <a:gd name="connsiteX2271" fmla="*/ 732472 w 1556860"/>
                <a:gd name="connsiteY2271" fmla="*/ 227647 h 558165"/>
                <a:gd name="connsiteX2272" fmla="*/ 733901 w 1556860"/>
                <a:gd name="connsiteY2272" fmla="*/ 230029 h 558165"/>
                <a:gd name="connsiteX2273" fmla="*/ 735806 w 1556860"/>
                <a:gd name="connsiteY2273" fmla="*/ 230981 h 558165"/>
                <a:gd name="connsiteX2274" fmla="*/ 738188 w 1556860"/>
                <a:gd name="connsiteY2274" fmla="*/ 230981 h 558165"/>
                <a:gd name="connsiteX2275" fmla="*/ 741045 w 1556860"/>
                <a:gd name="connsiteY2275" fmla="*/ 229553 h 558165"/>
                <a:gd name="connsiteX2276" fmla="*/ 743426 w 1556860"/>
                <a:gd name="connsiteY2276" fmla="*/ 227171 h 558165"/>
                <a:gd name="connsiteX2277" fmla="*/ 745807 w 1556860"/>
                <a:gd name="connsiteY2277" fmla="*/ 223838 h 558165"/>
                <a:gd name="connsiteX2278" fmla="*/ 749141 w 1556860"/>
                <a:gd name="connsiteY2278" fmla="*/ 220980 h 558165"/>
                <a:gd name="connsiteX2279" fmla="*/ 752951 w 1556860"/>
                <a:gd name="connsiteY2279" fmla="*/ 219075 h 558165"/>
                <a:gd name="connsiteX2280" fmla="*/ 758666 w 1556860"/>
                <a:gd name="connsiteY2280" fmla="*/ 216694 h 558165"/>
                <a:gd name="connsiteX2281" fmla="*/ 760095 w 1556860"/>
                <a:gd name="connsiteY2281" fmla="*/ 215741 h 558165"/>
                <a:gd name="connsiteX2282" fmla="*/ 760571 w 1556860"/>
                <a:gd name="connsiteY2282" fmla="*/ 214313 h 558165"/>
                <a:gd name="connsiteX2283" fmla="*/ 760095 w 1556860"/>
                <a:gd name="connsiteY2283" fmla="*/ 212407 h 558165"/>
                <a:gd name="connsiteX2284" fmla="*/ 759619 w 1556860"/>
                <a:gd name="connsiteY2284" fmla="*/ 208121 h 558165"/>
                <a:gd name="connsiteX2285" fmla="*/ 756761 w 1556860"/>
                <a:gd name="connsiteY2285" fmla="*/ 200501 h 558165"/>
                <a:gd name="connsiteX2286" fmla="*/ 756761 w 1556860"/>
                <a:gd name="connsiteY2286" fmla="*/ 196215 h 558165"/>
                <a:gd name="connsiteX2287" fmla="*/ 758666 w 1556860"/>
                <a:gd name="connsiteY2287" fmla="*/ 181451 h 558165"/>
                <a:gd name="connsiteX2288" fmla="*/ 759619 w 1556860"/>
                <a:gd name="connsiteY2288" fmla="*/ 178117 h 558165"/>
                <a:gd name="connsiteX2289" fmla="*/ 766286 w 1556860"/>
                <a:gd name="connsiteY2289" fmla="*/ 165259 h 558165"/>
                <a:gd name="connsiteX2290" fmla="*/ 767239 w 1556860"/>
                <a:gd name="connsiteY2290" fmla="*/ 164306 h 558165"/>
                <a:gd name="connsiteX2291" fmla="*/ 769620 w 1556860"/>
                <a:gd name="connsiteY2291" fmla="*/ 163354 h 558165"/>
                <a:gd name="connsiteX2292" fmla="*/ 772001 w 1556860"/>
                <a:gd name="connsiteY2292" fmla="*/ 161925 h 558165"/>
                <a:gd name="connsiteX2293" fmla="*/ 773430 w 1556860"/>
                <a:gd name="connsiteY2293" fmla="*/ 160020 h 558165"/>
                <a:gd name="connsiteX2294" fmla="*/ 773906 w 1556860"/>
                <a:gd name="connsiteY2294" fmla="*/ 157639 h 558165"/>
                <a:gd name="connsiteX2295" fmla="*/ 772953 w 1556860"/>
                <a:gd name="connsiteY2295" fmla="*/ 155257 h 558165"/>
                <a:gd name="connsiteX2296" fmla="*/ 771525 w 1556860"/>
                <a:gd name="connsiteY2296" fmla="*/ 152876 h 558165"/>
                <a:gd name="connsiteX2297" fmla="*/ 774859 w 1556860"/>
                <a:gd name="connsiteY2297" fmla="*/ 154781 h 558165"/>
                <a:gd name="connsiteX2298" fmla="*/ 777716 w 1556860"/>
                <a:gd name="connsiteY2298" fmla="*/ 158591 h 558165"/>
                <a:gd name="connsiteX2299" fmla="*/ 781050 w 1556860"/>
                <a:gd name="connsiteY2299" fmla="*/ 160496 h 558165"/>
                <a:gd name="connsiteX2300" fmla="*/ 784860 w 1556860"/>
                <a:gd name="connsiteY2300" fmla="*/ 161449 h 558165"/>
                <a:gd name="connsiteX2301" fmla="*/ 792480 w 1556860"/>
                <a:gd name="connsiteY2301" fmla="*/ 162401 h 558165"/>
                <a:gd name="connsiteX2302" fmla="*/ 800100 w 1556860"/>
                <a:gd name="connsiteY2302" fmla="*/ 161449 h 558165"/>
                <a:gd name="connsiteX2303" fmla="*/ 804863 w 1556860"/>
                <a:gd name="connsiteY2303" fmla="*/ 160020 h 558165"/>
                <a:gd name="connsiteX2304" fmla="*/ 808196 w 1556860"/>
                <a:gd name="connsiteY2304" fmla="*/ 156686 h 558165"/>
                <a:gd name="connsiteX2305" fmla="*/ 807244 w 1556860"/>
                <a:gd name="connsiteY2305" fmla="*/ 154781 h 558165"/>
                <a:gd name="connsiteX2306" fmla="*/ 803434 w 1556860"/>
                <a:gd name="connsiteY2306" fmla="*/ 152876 h 558165"/>
                <a:gd name="connsiteX2307" fmla="*/ 796290 w 1556860"/>
                <a:gd name="connsiteY2307" fmla="*/ 145256 h 558165"/>
                <a:gd name="connsiteX2308" fmla="*/ 790575 w 1556860"/>
                <a:gd name="connsiteY2308" fmla="*/ 141922 h 558165"/>
                <a:gd name="connsiteX2309" fmla="*/ 780097 w 1556860"/>
                <a:gd name="connsiteY2309" fmla="*/ 134303 h 558165"/>
                <a:gd name="connsiteX2310" fmla="*/ 777716 w 1556860"/>
                <a:gd name="connsiteY2310" fmla="*/ 132397 h 558165"/>
                <a:gd name="connsiteX2311" fmla="*/ 772477 w 1556860"/>
                <a:gd name="connsiteY2311" fmla="*/ 126682 h 558165"/>
                <a:gd name="connsiteX2312" fmla="*/ 770096 w 1556860"/>
                <a:gd name="connsiteY2312" fmla="*/ 123349 h 558165"/>
                <a:gd name="connsiteX2313" fmla="*/ 769144 w 1556860"/>
                <a:gd name="connsiteY2313" fmla="*/ 122396 h 558165"/>
                <a:gd name="connsiteX2314" fmla="*/ 767715 w 1556860"/>
                <a:gd name="connsiteY2314" fmla="*/ 121444 h 558165"/>
                <a:gd name="connsiteX2315" fmla="*/ 771048 w 1556860"/>
                <a:gd name="connsiteY2315" fmla="*/ 120491 h 558165"/>
                <a:gd name="connsiteX2316" fmla="*/ 771525 w 1556860"/>
                <a:gd name="connsiteY2316" fmla="*/ 119539 h 558165"/>
                <a:gd name="connsiteX2317" fmla="*/ 773906 w 1556860"/>
                <a:gd name="connsiteY2317" fmla="*/ 117157 h 558165"/>
                <a:gd name="connsiteX2318" fmla="*/ 776764 w 1556860"/>
                <a:gd name="connsiteY2318" fmla="*/ 115253 h 558165"/>
                <a:gd name="connsiteX2319" fmla="*/ 777716 w 1556860"/>
                <a:gd name="connsiteY2319" fmla="*/ 113824 h 558165"/>
                <a:gd name="connsiteX2320" fmla="*/ 777716 w 1556860"/>
                <a:gd name="connsiteY2320" fmla="*/ 111919 h 558165"/>
                <a:gd name="connsiteX2321" fmla="*/ 776764 w 1556860"/>
                <a:gd name="connsiteY2321" fmla="*/ 110014 h 558165"/>
                <a:gd name="connsiteX2322" fmla="*/ 771525 w 1556860"/>
                <a:gd name="connsiteY2322" fmla="*/ 104299 h 558165"/>
                <a:gd name="connsiteX2323" fmla="*/ 768667 w 1556860"/>
                <a:gd name="connsiteY2323" fmla="*/ 100013 h 558165"/>
                <a:gd name="connsiteX2324" fmla="*/ 768191 w 1556860"/>
                <a:gd name="connsiteY2324" fmla="*/ 97631 h 558165"/>
                <a:gd name="connsiteX2325" fmla="*/ 766763 w 1556860"/>
                <a:gd name="connsiteY2325" fmla="*/ 96679 h 558165"/>
                <a:gd name="connsiteX2326" fmla="*/ 763905 w 1556860"/>
                <a:gd name="connsiteY2326" fmla="*/ 95726 h 558165"/>
                <a:gd name="connsiteX2327" fmla="*/ 762952 w 1556860"/>
                <a:gd name="connsiteY2327" fmla="*/ 95250 h 558165"/>
                <a:gd name="connsiteX2328" fmla="*/ 763905 w 1556860"/>
                <a:gd name="connsiteY2328" fmla="*/ 94297 h 558165"/>
                <a:gd name="connsiteX2329" fmla="*/ 764857 w 1556860"/>
                <a:gd name="connsiteY2329" fmla="*/ 93345 h 558165"/>
                <a:gd name="connsiteX2330" fmla="*/ 762952 w 1556860"/>
                <a:gd name="connsiteY2330" fmla="*/ 92392 h 558165"/>
                <a:gd name="connsiteX2331" fmla="*/ 760571 w 1556860"/>
                <a:gd name="connsiteY2331" fmla="*/ 91916 h 558165"/>
                <a:gd name="connsiteX2332" fmla="*/ 762952 w 1556860"/>
                <a:gd name="connsiteY2332" fmla="*/ 90964 h 558165"/>
                <a:gd name="connsiteX2333" fmla="*/ 762000 w 1556860"/>
                <a:gd name="connsiteY2333" fmla="*/ 89059 h 558165"/>
                <a:gd name="connsiteX2334" fmla="*/ 762000 w 1556860"/>
                <a:gd name="connsiteY2334" fmla="*/ 87154 h 558165"/>
                <a:gd name="connsiteX2335" fmla="*/ 760571 w 1556860"/>
                <a:gd name="connsiteY2335" fmla="*/ 86201 h 558165"/>
                <a:gd name="connsiteX2336" fmla="*/ 758666 w 1556860"/>
                <a:gd name="connsiteY2336" fmla="*/ 86201 h 558165"/>
                <a:gd name="connsiteX2337" fmla="*/ 755809 w 1556860"/>
                <a:gd name="connsiteY2337" fmla="*/ 84296 h 558165"/>
                <a:gd name="connsiteX2338" fmla="*/ 753427 w 1556860"/>
                <a:gd name="connsiteY2338" fmla="*/ 83344 h 558165"/>
                <a:gd name="connsiteX2339" fmla="*/ 752475 w 1556860"/>
                <a:gd name="connsiteY2339" fmla="*/ 81439 h 558165"/>
                <a:gd name="connsiteX2340" fmla="*/ 754380 w 1556860"/>
                <a:gd name="connsiteY2340" fmla="*/ 77153 h 558165"/>
                <a:gd name="connsiteX2341" fmla="*/ 752951 w 1556860"/>
                <a:gd name="connsiteY2341" fmla="*/ 75247 h 558165"/>
                <a:gd name="connsiteX2342" fmla="*/ 746760 w 1556860"/>
                <a:gd name="connsiteY2342" fmla="*/ 69532 h 558165"/>
                <a:gd name="connsiteX2343" fmla="*/ 744855 w 1556860"/>
                <a:gd name="connsiteY2343" fmla="*/ 69056 h 558165"/>
                <a:gd name="connsiteX2344" fmla="*/ 742950 w 1556860"/>
                <a:gd name="connsiteY2344" fmla="*/ 68580 h 558165"/>
                <a:gd name="connsiteX2345" fmla="*/ 746760 w 1556860"/>
                <a:gd name="connsiteY2345" fmla="*/ 68104 h 558165"/>
                <a:gd name="connsiteX2346" fmla="*/ 750570 w 1556860"/>
                <a:gd name="connsiteY2346" fmla="*/ 68104 h 558165"/>
                <a:gd name="connsiteX2347" fmla="*/ 756285 w 1556860"/>
                <a:gd name="connsiteY2347" fmla="*/ 68580 h 558165"/>
                <a:gd name="connsiteX2348" fmla="*/ 757714 w 1556860"/>
                <a:gd name="connsiteY2348" fmla="*/ 67151 h 558165"/>
                <a:gd name="connsiteX2349" fmla="*/ 758190 w 1556860"/>
                <a:gd name="connsiteY2349" fmla="*/ 64770 h 558165"/>
                <a:gd name="connsiteX2350" fmla="*/ 760095 w 1556860"/>
                <a:gd name="connsiteY2350" fmla="*/ 66675 h 558165"/>
                <a:gd name="connsiteX2351" fmla="*/ 762000 w 1556860"/>
                <a:gd name="connsiteY2351" fmla="*/ 68104 h 558165"/>
                <a:gd name="connsiteX2352" fmla="*/ 764857 w 1556860"/>
                <a:gd name="connsiteY2352" fmla="*/ 67628 h 558165"/>
                <a:gd name="connsiteX2353" fmla="*/ 766763 w 1556860"/>
                <a:gd name="connsiteY2353" fmla="*/ 66199 h 558165"/>
                <a:gd name="connsiteX2354" fmla="*/ 766286 w 1556860"/>
                <a:gd name="connsiteY2354" fmla="*/ 64770 h 558165"/>
                <a:gd name="connsiteX2355" fmla="*/ 765334 w 1556860"/>
                <a:gd name="connsiteY2355" fmla="*/ 63341 h 558165"/>
                <a:gd name="connsiteX2356" fmla="*/ 765334 w 1556860"/>
                <a:gd name="connsiteY2356" fmla="*/ 62389 h 558165"/>
                <a:gd name="connsiteX2357" fmla="*/ 762476 w 1556860"/>
                <a:gd name="connsiteY2357" fmla="*/ 59531 h 558165"/>
                <a:gd name="connsiteX2358" fmla="*/ 760095 w 1556860"/>
                <a:gd name="connsiteY2358" fmla="*/ 57626 h 558165"/>
                <a:gd name="connsiteX2359" fmla="*/ 760095 w 1556860"/>
                <a:gd name="connsiteY2359" fmla="*/ 55721 h 558165"/>
                <a:gd name="connsiteX2360" fmla="*/ 756761 w 1556860"/>
                <a:gd name="connsiteY2360" fmla="*/ 52864 h 558165"/>
                <a:gd name="connsiteX2361" fmla="*/ 757714 w 1556860"/>
                <a:gd name="connsiteY2361" fmla="*/ 50959 h 558165"/>
                <a:gd name="connsiteX2362" fmla="*/ 760095 w 1556860"/>
                <a:gd name="connsiteY2362" fmla="*/ 50006 h 558165"/>
                <a:gd name="connsiteX2363" fmla="*/ 760571 w 1556860"/>
                <a:gd name="connsiteY2363" fmla="*/ 49530 h 558165"/>
                <a:gd name="connsiteX2364" fmla="*/ 759142 w 1556860"/>
                <a:gd name="connsiteY2364" fmla="*/ 49530 h 558165"/>
                <a:gd name="connsiteX2365" fmla="*/ 756285 w 1556860"/>
                <a:gd name="connsiteY2365" fmla="*/ 48578 h 558165"/>
                <a:gd name="connsiteX2366" fmla="*/ 750570 w 1556860"/>
                <a:gd name="connsiteY2366" fmla="*/ 44767 h 558165"/>
                <a:gd name="connsiteX2367" fmla="*/ 744378 w 1556860"/>
                <a:gd name="connsiteY2367" fmla="*/ 43339 h 558165"/>
                <a:gd name="connsiteX2368" fmla="*/ 735806 w 1556860"/>
                <a:gd name="connsiteY2368" fmla="*/ 43339 h 558165"/>
                <a:gd name="connsiteX2369" fmla="*/ 731044 w 1556860"/>
                <a:gd name="connsiteY2369" fmla="*/ 42863 h 558165"/>
                <a:gd name="connsiteX2370" fmla="*/ 729139 w 1556860"/>
                <a:gd name="connsiteY2370" fmla="*/ 43339 h 558165"/>
                <a:gd name="connsiteX2371" fmla="*/ 727234 w 1556860"/>
                <a:gd name="connsiteY2371" fmla="*/ 43339 h 558165"/>
                <a:gd name="connsiteX2372" fmla="*/ 725805 w 1556860"/>
                <a:gd name="connsiteY2372" fmla="*/ 42386 h 558165"/>
                <a:gd name="connsiteX2373" fmla="*/ 724376 w 1556860"/>
                <a:gd name="connsiteY2373" fmla="*/ 41910 h 558165"/>
                <a:gd name="connsiteX2374" fmla="*/ 721042 w 1556860"/>
                <a:gd name="connsiteY2374" fmla="*/ 43815 h 558165"/>
                <a:gd name="connsiteX2375" fmla="*/ 719614 w 1556860"/>
                <a:gd name="connsiteY2375" fmla="*/ 43339 h 558165"/>
                <a:gd name="connsiteX2376" fmla="*/ 718185 w 1556860"/>
                <a:gd name="connsiteY2376" fmla="*/ 42386 h 558165"/>
                <a:gd name="connsiteX2377" fmla="*/ 715327 w 1556860"/>
                <a:gd name="connsiteY2377" fmla="*/ 41910 h 558165"/>
                <a:gd name="connsiteX2378" fmla="*/ 711994 w 1556860"/>
                <a:gd name="connsiteY2378" fmla="*/ 42386 h 558165"/>
                <a:gd name="connsiteX2379" fmla="*/ 708184 w 1556860"/>
                <a:gd name="connsiteY2379" fmla="*/ 44767 h 558165"/>
                <a:gd name="connsiteX2380" fmla="*/ 703897 w 1556860"/>
                <a:gd name="connsiteY2380" fmla="*/ 42863 h 558165"/>
                <a:gd name="connsiteX2381" fmla="*/ 702469 w 1556860"/>
                <a:gd name="connsiteY2381" fmla="*/ 42863 h 558165"/>
                <a:gd name="connsiteX2382" fmla="*/ 701516 w 1556860"/>
                <a:gd name="connsiteY2382" fmla="*/ 43339 h 558165"/>
                <a:gd name="connsiteX2383" fmla="*/ 699611 w 1556860"/>
                <a:gd name="connsiteY2383" fmla="*/ 46196 h 558165"/>
                <a:gd name="connsiteX2384" fmla="*/ 696277 w 1556860"/>
                <a:gd name="connsiteY2384" fmla="*/ 48101 h 558165"/>
                <a:gd name="connsiteX2385" fmla="*/ 694372 w 1556860"/>
                <a:gd name="connsiteY2385" fmla="*/ 51911 h 558165"/>
                <a:gd name="connsiteX2386" fmla="*/ 693420 w 1556860"/>
                <a:gd name="connsiteY2386" fmla="*/ 55721 h 558165"/>
                <a:gd name="connsiteX2387" fmla="*/ 692467 w 1556860"/>
                <a:gd name="connsiteY2387" fmla="*/ 57150 h 558165"/>
                <a:gd name="connsiteX2388" fmla="*/ 691991 w 1556860"/>
                <a:gd name="connsiteY2388" fmla="*/ 64294 h 558165"/>
                <a:gd name="connsiteX2389" fmla="*/ 691515 w 1556860"/>
                <a:gd name="connsiteY2389" fmla="*/ 67628 h 558165"/>
                <a:gd name="connsiteX2390" fmla="*/ 692467 w 1556860"/>
                <a:gd name="connsiteY2390" fmla="*/ 71914 h 558165"/>
                <a:gd name="connsiteX2391" fmla="*/ 692467 w 1556860"/>
                <a:gd name="connsiteY2391" fmla="*/ 73819 h 558165"/>
                <a:gd name="connsiteX2392" fmla="*/ 691039 w 1556860"/>
                <a:gd name="connsiteY2392" fmla="*/ 76676 h 558165"/>
                <a:gd name="connsiteX2393" fmla="*/ 691039 w 1556860"/>
                <a:gd name="connsiteY2393" fmla="*/ 77153 h 558165"/>
                <a:gd name="connsiteX2394" fmla="*/ 690086 w 1556860"/>
                <a:gd name="connsiteY2394" fmla="*/ 81439 h 558165"/>
                <a:gd name="connsiteX2395" fmla="*/ 690563 w 1556860"/>
                <a:gd name="connsiteY2395" fmla="*/ 82867 h 558165"/>
                <a:gd name="connsiteX2396" fmla="*/ 690563 w 1556860"/>
                <a:gd name="connsiteY2396" fmla="*/ 84296 h 558165"/>
                <a:gd name="connsiteX2397" fmla="*/ 689134 w 1556860"/>
                <a:gd name="connsiteY2397" fmla="*/ 87630 h 558165"/>
                <a:gd name="connsiteX2398" fmla="*/ 686752 w 1556860"/>
                <a:gd name="connsiteY2398" fmla="*/ 88582 h 558165"/>
                <a:gd name="connsiteX2399" fmla="*/ 684371 w 1556860"/>
                <a:gd name="connsiteY2399" fmla="*/ 89059 h 558165"/>
                <a:gd name="connsiteX2400" fmla="*/ 681990 w 1556860"/>
                <a:gd name="connsiteY2400" fmla="*/ 88106 h 558165"/>
                <a:gd name="connsiteX2401" fmla="*/ 680085 w 1556860"/>
                <a:gd name="connsiteY2401" fmla="*/ 90011 h 558165"/>
                <a:gd name="connsiteX2402" fmla="*/ 677703 w 1556860"/>
                <a:gd name="connsiteY2402" fmla="*/ 92869 h 558165"/>
                <a:gd name="connsiteX2403" fmla="*/ 676751 w 1556860"/>
                <a:gd name="connsiteY2403" fmla="*/ 94774 h 558165"/>
                <a:gd name="connsiteX2404" fmla="*/ 676751 w 1556860"/>
                <a:gd name="connsiteY2404" fmla="*/ 96679 h 558165"/>
                <a:gd name="connsiteX2405" fmla="*/ 677227 w 1556860"/>
                <a:gd name="connsiteY2405" fmla="*/ 97631 h 558165"/>
                <a:gd name="connsiteX2406" fmla="*/ 676751 w 1556860"/>
                <a:gd name="connsiteY2406" fmla="*/ 98584 h 558165"/>
                <a:gd name="connsiteX2407" fmla="*/ 676751 w 1556860"/>
                <a:gd name="connsiteY2407" fmla="*/ 100013 h 558165"/>
                <a:gd name="connsiteX2408" fmla="*/ 676751 w 1556860"/>
                <a:gd name="connsiteY2408" fmla="*/ 101917 h 558165"/>
                <a:gd name="connsiteX2409" fmla="*/ 678656 w 1556860"/>
                <a:gd name="connsiteY2409" fmla="*/ 102870 h 558165"/>
                <a:gd name="connsiteX2410" fmla="*/ 680561 w 1556860"/>
                <a:gd name="connsiteY2410" fmla="*/ 104299 h 558165"/>
                <a:gd name="connsiteX2411" fmla="*/ 680561 w 1556860"/>
                <a:gd name="connsiteY2411" fmla="*/ 105728 h 558165"/>
                <a:gd name="connsiteX2412" fmla="*/ 679609 w 1556860"/>
                <a:gd name="connsiteY2412" fmla="*/ 106680 h 558165"/>
                <a:gd name="connsiteX2413" fmla="*/ 677227 w 1556860"/>
                <a:gd name="connsiteY2413" fmla="*/ 108109 h 558165"/>
                <a:gd name="connsiteX2414" fmla="*/ 673417 w 1556860"/>
                <a:gd name="connsiteY2414" fmla="*/ 111442 h 558165"/>
                <a:gd name="connsiteX2415" fmla="*/ 669131 w 1556860"/>
                <a:gd name="connsiteY2415" fmla="*/ 114300 h 558165"/>
                <a:gd name="connsiteX2416" fmla="*/ 667226 w 1556860"/>
                <a:gd name="connsiteY2416" fmla="*/ 114776 h 558165"/>
                <a:gd name="connsiteX2417" fmla="*/ 666750 w 1556860"/>
                <a:gd name="connsiteY2417" fmla="*/ 116205 h 558165"/>
                <a:gd name="connsiteX2418" fmla="*/ 666273 w 1556860"/>
                <a:gd name="connsiteY2418" fmla="*/ 118110 h 558165"/>
                <a:gd name="connsiteX2419" fmla="*/ 667226 w 1556860"/>
                <a:gd name="connsiteY2419" fmla="*/ 121920 h 558165"/>
                <a:gd name="connsiteX2420" fmla="*/ 668178 w 1556860"/>
                <a:gd name="connsiteY2420" fmla="*/ 122872 h 558165"/>
                <a:gd name="connsiteX2421" fmla="*/ 668655 w 1556860"/>
                <a:gd name="connsiteY2421" fmla="*/ 124301 h 558165"/>
                <a:gd name="connsiteX2422" fmla="*/ 668178 w 1556860"/>
                <a:gd name="connsiteY2422" fmla="*/ 125730 h 558165"/>
                <a:gd name="connsiteX2423" fmla="*/ 667702 w 1556860"/>
                <a:gd name="connsiteY2423" fmla="*/ 127159 h 558165"/>
                <a:gd name="connsiteX2424" fmla="*/ 666273 w 1556860"/>
                <a:gd name="connsiteY2424" fmla="*/ 128111 h 558165"/>
                <a:gd name="connsiteX2425" fmla="*/ 664845 w 1556860"/>
                <a:gd name="connsiteY2425" fmla="*/ 128588 h 558165"/>
                <a:gd name="connsiteX2426" fmla="*/ 664369 w 1556860"/>
                <a:gd name="connsiteY2426" fmla="*/ 129540 h 558165"/>
                <a:gd name="connsiteX2427" fmla="*/ 663416 w 1556860"/>
                <a:gd name="connsiteY2427" fmla="*/ 133826 h 558165"/>
                <a:gd name="connsiteX2428" fmla="*/ 662464 w 1556860"/>
                <a:gd name="connsiteY2428" fmla="*/ 136207 h 558165"/>
                <a:gd name="connsiteX2429" fmla="*/ 660082 w 1556860"/>
                <a:gd name="connsiteY2429" fmla="*/ 139541 h 558165"/>
                <a:gd name="connsiteX2430" fmla="*/ 659130 w 1556860"/>
                <a:gd name="connsiteY2430" fmla="*/ 140970 h 558165"/>
                <a:gd name="connsiteX2431" fmla="*/ 658177 w 1556860"/>
                <a:gd name="connsiteY2431" fmla="*/ 141446 h 558165"/>
                <a:gd name="connsiteX2432" fmla="*/ 653891 w 1556860"/>
                <a:gd name="connsiteY2432" fmla="*/ 140017 h 558165"/>
                <a:gd name="connsiteX2433" fmla="*/ 650081 w 1556860"/>
                <a:gd name="connsiteY2433" fmla="*/ 140970 h 558165"/>
                <a:gd name="connsiteX2434" fmla="*/ 644842 w 1556860"/>
                <a:gd name="connsiteY2434" fmla="*/ 141446 h 558165"/>
                <a:gd name="connsiteX2435" fmla="*/ 640556 w 1556860"/>
                <a:gd name="connsiteY2435" fmla="*/ 141446 h 558165"/>
                <a:gd name="connsiteX2436" fmla="*/ 637222 w 1556860"/>
                <a:gd name="connsiteY2436" fmla="*/ 141922 h 558165"/>
                <a:gd name="connsiteX2437" fmla="*/ 634841 w 1556860"/>
                <a:gd name="connsiteY2437" fmla="*/ 143828 h 558165"/>
                <a:gd name="connsiteX2438" fmla="*/ 632460 w 1556860"/>
                <a:gd name="connsiteY2438" fmla="*/ 146209 h 558165"/>
                <a:gd name="connsiteX2439" fmla="*/ 629602 w 1556860"/>
                <a:gd name="connsiteY2439" fmla="*/ 148114 h 558165"/>
                <a:gd name="connsiteX2440" fmla="*/ 627697 w 1556860"/>
                <a:gd name="connsiteY2440" fmla="*/ 149066 h 558165"/>
                <a:gd name="connsiteX2441" fmla="*/ 623888 w 1556860"/>
                <a:gd name="connsiteY2441" fmla="*/ 146685 h 558165"/>
                <a:gd name="connsiteX2442" fmla="*/ 621982 w 1556860"/>
                <a:gd name="connsiteY2442" fmla="*/ 146685 h 558165"/>
                <a:gd name="connsiteX2443" fmla="*/ 618648 w 1556860"/>
                <a:gd name="connsiteY2443" fmla="*/ 145732 h 558165"/>
                <a:gd name="connsiteX2444" fmla="*/ 610552 w 1556860"/>
                <a:gd name="connsiteY2444" fmla="*/ 142875 h 558165"/>
                <a:gd name="connsiteX2445" fmla="*/ 608647 w 1556860"/>
                <a:gd name="connsiteY2445" fmla="*/ 141922 h 558165"/>
                <a:gd name="connsiteX2446" fmla="*/ 606742 w 1556860"/>
                <a:gd name="connsiteY2446" fmla="*/ 141922 h 558165"/>
                <a:gd name="connsiteX2447" fmla="*/ 606266 w 1556860"/>
                <a:gd name="connsiteY2447" fmla="*/ 140970 h 558165"/>
                <a:gd name="connsiteX2448" fmla="*/ 606742 w 1556860"/>
                <a:gd name="connsiteY2448" fmla="*/ 139541 h 558165"/>
                <a:gd name="connsiteX2449" fmla="*/ 606266 w 1556860"/>
                <a:gd name="connsiteY2449" fmla="*/ 137636 h 558165"/>
                <a:gd name="connsiteX2450" fmla="*/ 604838 w 1556860"/>
                <a:gd name="connsiteY2450" fmla="*/ 137160 h 558165"/>
                <a:gd name="connsiteX2451" fmla="*/ 589121 w 1556860"/>
                <a:gd name="connsiteY2451" fmla="*/ 137636 h 558165"/>
                <a:gd name="connsiteX2452" fmla="*/ 584359 w 1556860"/>
                <a:gd name="connsiteY2452" fmla="*/ 139065 h 558165"/>
                <a:gd name="connsiteX2453" fmla="*/ 581501 w 1556860"/>
                <a:gd name="connsiteY2453" fmla="*/ 140017 h 558165"/>
                <a:gd name="connsiteX2454" fmla="*/ 579120 w 1556860"/>
                <a:gd name="connsiteY2454" fmla="*/ 141446 h 558165"/>
                <a:gd name="connsiteX2455" fmla="*/ 578644 w 1556860"/>
                <a:gd name="connsiteY2455" fmla="*/ 144780 h 558165"/>
                <a:gd name="connsiteX2456" fmla="*/ 577215 w 1556860"/>
                <a:gd name="connsiteY2456" fmla="*/ 148114 h 558165"/>
                <a:gd name="connsiteX2457" fmla="*/ 575310 w 1556860"/>
                <a:gd name="connsiteY2457" fmla="*/ 151447 h 558165"/>
                <a:gd name="connsiteX2458" fmla="*/ 570071 w 1556860"/>
                <a:gd name="connsiteY2458" fmla="*/ 152400 h 558165"/>
                <a:gd name="connsiteX2459" fmla="*/ 566261 w 1556860"/>
                <a:gd name="connsiteY2459" fmla="*/ 155734 h 558165"/>
                <a:gd name="connsiteX2460" fmla="*/ 564832 w 1556860"/>
                <a:gd name="connsiteY2460" fmla="*/ 156210 h 558165"/>
                <a:gd name="connsiteX2461" fmla="*/ 561975 w 1556860"/>
                <a:gd name="connsiteY2461" fmla="*/ 155734 h 558165"/>
                <a:gd name="connsiteX2462" fmla="*/ 559117 w 1556860"/>
                <a:gd name="connsiteY2462" fmla="*/ 155257 h 558165"/>
                <a:gd name="connsiteX2463" fmla="*/ 557213 w 1556860"/>
                <a:gd name="connsiteY2463" fmla="*/ 156210 h 558165"/>
                <a:gd name="connsiteX2464" fmla="*/ 554831 w 1556860"/>
                <a:gd name="connsiteY2464" fmla="*/ 156210 h 558165"/>
                <a:gd name="connsiteX2465" fmla="*/ 548164 w 1556860"/>
                <a:gd name="connsiteY2465" fmla="*/ 154781 h 558165"/>
                <a:gd name="connsiteX2466" fmla="*/ 541972 w 1556860"/>
                <a:gd name="connsiteY2466" fmla="*/ 154305 h 558165"/>
                <a:gd name="connsiteX2467" fmla="*/ 538163 w 1556860"/>
                <a:gd name="connsiteY2467" fmla="*/ 155257 h 558165"/>
                <a:gd name="connsiteX2468" fmla="*/ 536257 w 1556860"/>
                <a:gd name="connsiteY2468" fmla="*/ 155734 h 558165"/>
                <a:gd name="connsiteX2469" fmla="*/ 525303 w 1556860"/>
                <a:gd name="connsiteY2469" fmla="*/ 160496 h 558165"/>
                <a:gd name="connsiteX2470" fmla="*/ 521494 w 1556860"/>
                <a:gd name="connsiteY2470" fmla="*/ 160972 h 558165"/>
                <a:gd name="connsiteX2471" fmla="*/ 520065 w 1556860"/>
                <a:gd name="connsiteY2471" fmla="*/ 160496 h 558165"/>
                <a:gd name="connsiteX2472" fmla="*/ 518160 w 1556860"/>
                <a:gd name="connsiteY2472" fmla="*/ 158591 h 558165"/>
                <a:gd name="connsiteX2473" fmla="*/ 515302 w 1556860"/>
                <a:gd name="connsiteY2473" fmla="*/ 156686 h 558165"/>
                <a:gd name="connsiteX2474" fmla="*/ 508635 w 1556860"/>
                <a:gd name="connsiteY2474" fmla="*/ 150019 h 558165"/>
                <a:gd name="connsiteX2475" fmla="*/ 506253 w 1556860"/>
                <a:gd name="connsiteY2475" fmla="*/ 148590 h 558165"/>
                <a:gd name="connsiteX2476" fmla="*/ 504348 w 1556860"/>
                <a:gd name="connsiteY2476" fmla="*/ 147161 h 558165"/>
                <a:gd name="connsiteX2477" fmla="*/ 502920 w 1556860"/>
                <a:gd name="connsiteY2477" fmla="*/ 145256 h 558165"/>
                <a:gd name="connsiteX2478" fmla="*/ 500539 w 1556860"/>
                <a:gd name="connsiteY2478" fmla="*/ 143351 h 558165"/>
                <a:gd name="connsiteX2479" fmla="*/ 498634 w 1556860"/>
                <a:gd name="connsiteY2479" fmla="*/ 141922 h 558165"/>
                <a:gd name="connsiteX2480" fmla="*/ 495776 w 1556860"/>
                <a:gd name="connsiteY2480" fmla="*/ 139065 h 558165"/>
                <a:gd name="connsiteX2481" fmla="*/ 492919 w 1556860"/>
                <a:gd name="connsiteY2481" fmla="*/ 136207 h 558165"/>
                <a:gd name="connsiteX2482" fmla="*/ 492442 w 1556860"/>
                <a:gd name="connsiteY2482" fmla="*/ 130969 h 558165"/>
                <a:gd name="connsiteX2483" fmla="*/ 490061 w 1556860"/>
                <a:gd name="connsiteY2483" fmla="*/ 130016 h 558165"/>
                <a:gd name="connsiteX2484" fmla="*/ 489109 w 1556860"/>
                <a:gd name="connsiteY2484" fmla="*/ 128588 h 558165"/>
                <a:gd name="connsiteX2485" fmla="*/ 488632 w 1556860"/>
                <a:gd name="connsiteY2485" fmla="*/ 127159 h 558165"/>
                <a:gd name="connsiteX2486" fmla="*/ 491490 w 1556860"/>
                <a:gd name="connsiteY2486" fmla="*/ 122872 h 558165"/>
                <a:gd name="connsiteX2487" fmla="*/ 482917 w 1556860"/>
                <a:gd name="connsiteY2487" fmla="*/ 126206 h 558165"/>
                <a:gd name="connsiteX2488" fmla="*/ 481013 w 1556860"/>
                <a:gd name="connsiteY2488" fmla="*/ 129540 h 558165"/>
                <a:gd name="connsiteX2489" fmla="*/ 479584 w 1556860"/>
                <a:gd name="connsiteY2489" fmla="*/ 133350 h 558165"/>
                <a:gd name="connsiteX2490" fmla="*/ 475773 w 1556860"/>
                <a:gd name="connsiteY2490" fmla="*/ 136684 h 558165"/>
                <a:gd name="connsiteX2491" fmla="*/ 472916 w 1556860"/>
                <a:gd name="connsiteY2491" fmla="*/ 140494 h 558165"/>
                <a:gd name="connsiteX2492" fmla="*/ 472440 w 1556860"/>
                <a:gd name="connsiteY2492" fmla="*/ 142399 h 558165"/>
                <a:gd name="connsiteX2493" fmla="*/ 471011 w 1556860"/>
                <a:gd name="connsiteY2493" fmla="*/ 149066 h 558165"/>
                <a:gd name="connsiteX2494" fmla="*/ 472916 w 1556860"/>
                <a:gd name="connsiteY2494" fmla="*/ 148590 h 558165"/>
                <a:gd name="connsiteX2495" fmla="*/ 473869 w 1556860"/>
                <a:gd name="connsiteY2495" fmla="*/ 148114 h 558165"/>
                <a:gd name="connsiteX2496" fmla="*/ 475297 w 1556860"/>
                <a:gd name="connsiteY2496" fmla="*/ 148114 h 558165"/>
                <a:gd name="connsiteX2497" fmla="*/ 473869 w 1556860"/>
                <a:gd name="connsiteY2497" fmla="*/ 149066 h 558165"/>
                <a:gd name="connsiteX2498" fmla="*/ 471964 w 1556860"/>
                <a:gd name="connsiteY2498" fmla="*/ 149542 h 558165"/>
                <a:gd name="connsiteX2499" fmla="*/ 469582 w 1556860"/>
                <a:gd name="connsiteY2499" fmla="*/ 151924 h 558165"/>
                <a:gd name="connsiteX2500" fmla="*/ 468153 w 1556860"/>
                <a:gd name="connsiteY2500" fmla="*/ 159544 h 558165"/>
                <a:gd name="connsiteX2501" fmla="*/ 467677 w 1556860"/>
                <a:gd name="connsiteY2501" fmla="*/ 163354 h 558165"/>
                <a:gd name="connsiteX2502" fmla="*/ 468153 w 1556860"/>
                <a:gd name="connsiteY2502" fmla="*/ 171926 h 558165"/>
                <a:gd name="connsiteX2503" fmla="*/ 469106 w 1556860"/>
                <a:gd name="connsiteY2503" fmla="*/ 177641 h 558165"/>
                <a:gd name="connsiteX2504" fmla="*/ 473392 w 1556860"/>
                <a:gd name="connsiteY2504" fmla="*/ 180975 h 558165"/>
                <a:gd name="connsiteX2505" fmla="*/ 475773 w 1556860"/>
                <a:gd name="connsiteY2505" fmla="*/ 183832 h 558165"/>
                <a:gd name="connsiteX2506" fmla="*/ 476726 w 1556860"/>
                <a:gd name="connsiteY2506" fmla="*/ 185738 h 558165"/>
                <a:gd name="connsiteX2507" fmla="*/ 478155 w 1556860"/>
                <a:gd name="connsiteY2507" fmla="*/ 187166 h 558165"/>
                <a:gd name="connsiteX2508" fmla="*/ 479107 w 1556860"/>
                <a:gd name="connsiteY2508" fmla="*/ 187642 h 558165"/>
                <a:gd name="connsiteX2509" fmla="*/ 479584 w 1556860"/>
                <a:gd name="connsiteY2509" fmla="*/ 188595 h 558165"/>
                <a:gd name="connsiteX2510" fmla="*/ 477678 w 1556860"/>
                <a:gd name="connsiteY2510" fmla="*/ 190024 h 558165"/>
                <a:gd name="connsiteX2511" fmla="*/ 476726 w 1556860"/>
                <a:gd name="connsiteY2511" fmla="*/ 194310 h 558165"/>
                <a:gd name="connsiteX2512" fmla="*/ 476250 w 1556860"/>
                <a:gd name="connsiteY2512" fmla="*/ 195739 h 558165"/>
                <a:gd name="connsiteX2513" fmla="*/ 475297 w 1556860"/>
                <a:gd name="connsiteY2513" fmla="*/ 198596 h 558165"/>
                <a:gd name="connsiteX2514" fmla="*/ 475297 w 1556860"/>
                <a:gd name="connsiteY2514" fmla="*/ 202882 h 558165"/>
                <a:gd name="connsiteX2515" fmla="*/ 475773 w 1556860"/>
                <a:gd name="connsiteY2515" fmla="*/ 204788 h 558165"/>
                <a:gd name="connsiteX2516" fmla="*/ 476726 w 1556860"/>
                <a:gd name="connsiteY2516" fmla="*/ 206216 h 558165"/>
                <a:gd name="connsiteX2517" fmla="*/ 480060 w 1556860"/>
                <a:gd name="connsiteY2517" fmla="*/ 209074 h 558165"/>
                <a:gd name="connsiteX2518" fmla="*/ 483870 w 1556860"/>
                <a:gd name="connsiteY2518" fmla="*/ 210979 h 558165"/>
                <a:gd name="connsiteX2519" fmla="*/ 483870 w 1556860"/>
                <a:gd name="connsiteY2519" fmla="*/ 211931 h 558165"/>
                <a:gd name="connsiteX2520" fmla="*/ 481965 w 1556860"/>
                <a:gd name="connsiteY2520" fmla="*/ 212407 h 558165"/>
                <a:gd name="connsiteX2521" fmla="*/ 480536 w 1556860"/>
                <a:gd name="connsiteY2521" fmla="*/ 214313 h 558165"/>
                <a:gd name="connsiteX2522" fmla="*/ 480060 w 1556860"/>
                <a:gd name="connsiteY2522" fmla="*/ 216694 h 558165"/>
                <a:gd name="connsiteX2523" fmla="*/ 481013 w 1556860"/>
                <a:gd name="connsiteY2523" fmla="*/ 218122 h 558165"/>
                <a:gd name="connsiteX2524" fmla="*/ 482441 w 1556860"/>
                <a:gd name="connsiteY2524" fmla="*/ 219075 h 558165"/>
                <a:gd name="connsiteX2525" fmla="*/ 486727 w 1556860"/>
                <a:gd name="connsiteY2525" fmla="*/ 219075 h 558165"/>
                <a:gd name="connsiteX2526" fmla="*/ 494347 w 1556860"/>
                <a:gd name="connsiteY2526" fmla="*/ 221456 h 558165"/>
                <a:gd name="connsiteX2527" fmla="*/ 498157 w 1556860"/>
                <a:gd name="connsiteY2527" fmla="*/ 223838 h 558165"/>
                <a:gd name="connsiteX2528" fmla="*/ 501015 w 1556860"/>
                <a:gd name="connsiteY2528" fmla="*/ 226695 h 558165"/>
                <a:gd name="connsiteX2529" fmla="*/ 503396 w 1556860"/>
                <a:gd name="connsiteY2529" fmla="*/ 229553 h 558165"/>
                <a:gd name="connsiteX2530" fmla="*/ 504825 w 1556860"/>
                <a:gd name="connsiteY2530" fmla="*/ 232886 h 558165"/>
                <a:gd name="connsiteX2531" fmla="*/ 506253 w 1556860"/>
                <a:gd name="connsiteY2531" fmla="*/ 237172 h 558165"/>
                <a:gd name="connsiteX2532" fmla="*/ 506730 w 1556860"/>
                <a:gd name="connsiteY2532" fmla="*/ 241459 h 558165"/>
                <a:gd name="connsiteX2533" fmla="*/ 506253 w 1556860"/>
                <a:gd name="connsiteY2533" fmla="*/ 245269 h 558165"/>
                <a:gd name="connsiteX2534" fmla="*/ 504348 w 1556860"/>
                <a:gd name="connsiteY2534" fmla="*/ 248603 h 558165"/>
                <a:gd name="connsiteX2535" fmla="*/ 504348 w 1556860"/>
                <a:gd name="connsiteY2535" fmla="*/ 252413 h 558165"/>
                <a:gd name="connsiteX2536" fmla="*/ 508159 w 1556860"/>
                <a:gd name="connsiteY2536" fmla="*/ 255270 h 558165"/>
                <a:gd name="connsiteX2537" fmla="*/ 509111 w 1556860"/>
                <a:gd name="connsiteY2537" fmla="*/ 257175 h 558165"/>
                <a:gd name="connsiteX2538" fmla="*/ 510064 w 1556860"/>
                <a:gd name="connsiteY2538" fmla="*/ 264795 h 558165"/>
                <a:gd name="connsiteX2539" fmla="*/ 513397 w 1556860"/>
                <a:gd name="connsiteY2539" fmla="*/ 280035 h 558165"/>
                <a:gd name="connsiteX2540" fmla="*/ 513873 w 1556860"/>
                <a:gd name="connsiteY2540" fmla="*/ 288131 h 558165"/>
                <a:gd name="connsiteX2541" fmla="*/ 514826 w 1556860"/>
                <a:gd name="connsiteY2541" fmla="*/ 289560 h 558165"/>
                <a:gd name="connsiteX2542" fmla="*/ 516255 w 1556860"/>
                <a:gd name="connsiteY2542" fmla="*/ 290036 h 558165"/>
                <a:gd name="connsiteX2543" fmla="*/ 517684 w 1556860"/>
                <a:gd name="connsiteY2543" fmla="*/ 288607 h 558165"/>
                <a:gd name="connsiteX2544" fmla="*/ 518636 w 1556860"/>
                <a:gd name="connsiteY2544" fmla="*/ 288131 h 558165"/>
                <a:gd name="connsiteX2545" fmla="*/ 525303 w 1556860"/>
                <a:gd name="connsiteY2545" fmla="*/ 286703 h 558165"/>
                <a:gd name="connsiteX2546" fmla="*/ 528638 w 1556860"/>
                <a:gd name="connsiteY2546" fmla="*/ 290513 h 558165"/>
                <a:gd name="connsiteX2547" fmla="*/ 529590 w 1556860"/>
                <a:gd name="connsiteY2547" fmla="*/ 290989 h 558165"/>
                <a:gd name="connsiteX2548" fmla="*/ 530542 w 1556860"/>
                <a:gd name="connsiteY2548" fmla="*/ 290036 h 558165"/>
                <a:gd name="connsiteX2549" fmla="*/ 532923 w 1556860"/>
                <a:gd name="connsiteY2549" fmla="*/ 288131 h 558165"/>
                <a:gd name="connsiteX2550" fmla="*/ 535781 w 1556860"/>
                <a:gd name="connsiteY2550" fmla="*/ 287179 h 558165"/>
                <a:gd name="connsiteX2551" fmla="*/ 534352 w 1556860"/>
                <a:gd name="connsiteY2551" fmla="*/ 288607 h 558165"/>
                <a:gd name="connsiteX2552" fmla="*/ 533400 w 1556860"/>
                <a:gd name="connsiteY2552" fmla="*/ 290036 h 558165"/>
                <a:gd name="connsiteX2553" fmla="*/ 534828 w 1556860"/>
                <a:gd name="connsiteY2553" fmla="*/ 291941 h 558165"/>
                <a:gd name="connsiteX2554" fmla="*/ 536734 w 1556860"/>
                <a:gd name="connsiteY2554" fmla="*/ 292894 h 558165"/>
                <a:gd name="connsiteX2555" fmla="*/ 540544 w 1556860"/>
                <a:gd name="connsiteY2555" fmla="*/ 292417 h 558165"/>
                <a:gd name="connsiteX2556" fmla="*/ 547688 w 1556860"/>
                <a:gd name="connsiteY2556" fmla="*/ 289084 h 558165"/>
                <a:gd name="connsiteX2557" fmla="*/ 551497 w 1556860"/>
                <a:gd name="connsiteY2557" fmla="*/ 288131 h 558165"/>
                <a:gd name="connsiteX2558" fmla="*/ 555784 w 1556860"/>
                <a:gd name="connsiteY2558" fmla="*/ 289560 h 558165"/>
                <a:gd name="connsiteX2559" fmla="*/ 560070 w 1556860"/>
                <a:gd name="connsiteY2559" fmla="*/ 289560 h 558165"/>
                <a:gd name="connsiteX2560" fmla="*/ 561022 w 1556860"/>
                <a:gd name="connsiteY2560" fmla="*/ 287655 h 558165"/>
                <a:gd name="connsiteX2561" fmla="*/ 562451 w 1556860"/>
                <a:gd name="connsiteY2561" fmla="*/ 286226 h 558165"/>
                <a:gd name="connsiteX2562" fmla="*/ 564832 w 1556860"/>
                <a:gd name="connsiteY2562" fmla="*/ 288131 h 558165"/>
                <a:gd name="connsiteX2563" fmla="*/ 566738 w 1556860"/>
                <a:gd name="connsiteY2563" fmla="*/ 290513 h 558165"/>
                <a:gd name="connsiteX2564" fmla="*/ 567214 w 1556860"/>
                <a:gd name="connsiteY2564" fmla="*/ 291941 h 558165"/>
                <a:gd name="connsiteX2565" fmla="*/ 567690 w 1556860"/>
                <a:gd name="connsiteY2565" fmla="*/ 300514 h 558165"/>
                <a:gd name="connsiteX2566" fmla="*/ 567690 w 1556860"/>
                <a:gd name="connsiteY2566" fmla="*/ 304324 h 558165"/>
                <a:gd name="connsiteX2567" fmla="*/ 567214 w 1556860"/>
                <a:gd name="connsiteY2567" fmla="*/ 308134 h 558165"/>
                <a:gd name="connsiteX2568" fmla="*/ 568642 w 1556860"/>
                <a:gd name="connsiteY2568" fmla="*/ 308610 h 558165"/>
                <a:gd name="connsiteX2569" fmla="*/ 570547 w 1556860"/>
                <a:gd name="connsiteY2569" fmla="*/ 308610 h 558165"/>
                <a:gd name="connsiteX2570" fmla="*/ 571976 w 1556860"/>
                <a:gd name="connsiteY2570" fmla="*/ 307657 h 558165"/>
                <a:gd name="connsiteX2571" fmla="*/ 577691 w 1556860"/>
                <a:gd name="connsiteY2571" fmla="*/ 302895 h 558165"/>
                <a:gd name="connsiteX2572" fmla="*/ 582930 w 1556860"/>
                <a:gd name="connsiteY2572" fmla="*/ 300990 h 558165"/>
                <a:gd name="connsiteX2573" fmla="*/ 588169 w 1556860"/>
                <a:gd name="connsiteY2573" fmla="*/ 302895 h 558165"/>
                <a:gd name="connsiteX2574" fmla="*/ 593407 w 1556860"/>
                <a:gd name="connsiteY2574" fmla="*/ 303847 h 558165"/>
                <a:gd name="connsiteX2575" fmla="*/ 598646 w 1556860"/>
                <a:gd name="connsiteY2575" fmla="*/ 300990 h 558165"/>
                <a:gd name="connsiteX2576" fmla="*/ 605790 w 1556860"/>
                <a:gd name="connsiteY2576" fmla="*/ 296228 h 558165"/>
                <a:gd name="connsiteX2577" fmla="*/ 607695 w 1556860"/>
                <a:gd name="connsiteY2577" fmla="*/ 287655 h 558165"/>
                <a:gd name="connsiteX2578" fmla="*/ 618172 w 1556860"/>
                <a:gd name="connsiteY2578" fmla="*/ 298132 h 558165"/>
                <a:gd name="connsiteX2579" fmla="*/ 619125 w 1556860"/>
                <a:gd name="connsiteY2579" fmla="*/ 297180 h 558165"/>
                <a:gd name="connsiteX2580" fmla="*/ 620553 w 1556860"/>
                <a:gd name="connsiteY2580" fmla="*/ 297180 h 558165"/>
                <a:gd name="connsiteX2581" fmla="*/ 624364 w 1556860"/>
                <a:gd name="connsiteY2581" fmla="*/ 295751 h 558165"/>
                <a:gd name="connsiteX2582" fmla="*/ 625792 w 1556860"/>
                <a:gd name="connsiteY2582" fmla="*/ 295751 h 558165"/>
                <a:gd name="connsiteX2583" fmla="*/ 627221 w 1556860"/>
                <a:gd name="connsiteY2583" fmla="*/ 296228 h 558165"/>
                <a:gd name="connsiteX2584" fmla="*/ 627697 w 1556860"/>
                <a:gd name="connsiteY2584" fmla="*/ 298132 h 558165"/>
                <a:gd name="connsiteX2585" fmla="*/ 628173 w 1556860"/>
                <a:gd name="connsiteY2585" fmla="*/ 300990 h 558165"/>
                <a:gd name="connsiteX2586" fmla="*/ 628173 w 1556860"/>
                <a:gd name="connsiteY2586" fmla="*/ 303847 h 558165"/>
                <a:gd name="connsiteX2587" fmla="*/ 630555 w 1556860"/>
                <a:gd name="connsiteY2587" fmla="*/ 304800 h 558165"/>
                <a:gd name="connsiteX2588" fmla="*/ 633413 w 1556860"/>
                <a:gd name="connsiteY2588" fmla="*/ 304800 h 558165"/>
                <a:gd name="connsiteX2589" fmla="*/ 639127 w 1556860"/>
                <a:gd name="connsiteY2589" fmla="*/ 302895 h 558165"/>
                <a:gd name="connsiteX2590" fmla="*/ 643414 w 1556860"/>
                <a:gd name="connsiteY2590" fmla="*/ 299085 h 558165"/>
                <a:gd name="connsiteX2591" fmla="*/ 644366 w 1556860"/>
                <a:gd name="connsiteY2591" fmla="*/ 299085 h 558165"/>
                <a:gd name="connsiteX2592" fmla="*/ 644842 w 1556860"/>
                <a:gd name="connsiteY2592" fmla="*/ 300514 h 558165"/>
                <a:gd name="connsiteX2593" fmla="*/ 646747 w 1556860"/>
                <a:gd name="connsiteY2593" fmla="*/ 301466 h 558165"/>
                <a:gd name="connsiteX2594" fmla="*/ 648652 w 1556860"/>
                <a:gd name="connsiteY2594" fmla="*/ 301466 h 558165"/>
                <a:gd name="connsiteX2595" fmla="*/ 650557 w 1556860"/>
                <a:gd name="connsiteY2595" fmla="*/ 299561 h 558165"/>
                <a:gd name="connsiteX2596" fmla="*/ 652463 w 1556860"/>
                <a:gd name="connsiteY2596" fmla="*/ 297180 h 558165"/>
                <a:gd name="connsiteX2597" fmla="*/ 651034 w 1556860"/>
                <a:gd name="connsiteY2597" fmla="*/ 301466 h 558165"/>
                <a:gd name="connsiteX2598" fmla="*/ 651034 w 1556860"/>
                <a:gd name="connsiteY2598" fmla="*/ 302895 h 558165"/>
                <a:gd name="connsiteX2599" fmla="*/ 652463 w 1556860"/>
                <a:gd name="connsiteY2599" fmla="*/ 303847 h 558165"/>
                <a:gd name="connsiteX2600" fmla="*/ 654367 w 1556860"/>
                <a:gd name="connsiteY2600" fmla="*/ 304800 h 558165"/>
                <a:gd name="connsiteX2601" fmla="*/ 655796 w 1556860"/>
                <a:gd name="connsiteY2601" fmla="*/ 305276 h 558165"/>
                <a:gd name="connsiteX2602" fmla="*/ 658653 w 1556860"/>
                <a:gd name="connsiteY2602" fmla="*/ 301942 h 558165"/>
                <a:gd name="connsiteX2603" fmla="*/ 659130 w 1556860"/>
                <a:gd name="connsiteY2603" fmla="*/ 305753 h 558165"/>
                <a:gd name="connsiteX2604" fmla="*/ 661511 w 1556860"/>
                <a:gd name="connsiteY2604" fmla="*/ 312896 h 558165"/>
                <a:gd name="connsiteX2605" fmla="*/ 661988 w 1556860"/>
                <a:gd name="connsiteY2605" fmla="*/ 326707 h 558165"/>
                <a:gd name="connsiteX2606" fmla="*/ 662940 w 1556860"/>
                <a:gd name="connsiteY2606" fmla="*/ 328136 h 558165"/>
                <a:gd name="connsiteX2607" fmla="*/ 664369 w 1556860"/>
                <a:gd name="connsiteY2607" fmla="*/ 328613 h 558165"/>
                <a:gd name="connsiteX2608" fmla="*/ 683419 w 1556860"/>
                <a:gd name="connsiteY2608" fmla="*/ 319564 h 558165"/>
                <a:gd name="connsiteX2609" fmla="*/ 707231 w 1556860"/>
                <a:gd name="connsiteY2609" fmla="*/ 309086 h 558165"/>
                <a:gd name="connsiteX2610" fmla="*/ 708660 w 1556860"/>
                <a:gd name="connsiteY2610" fmla="*/ 306705 h 558165"/>
                <a:gd name="connsiteX2611" fmla="*/ 709136 w 1556860"/>
                <a:gd name="connsiteY2611" fmla="*/ 303847 h 558165"/>
                <a:gd name="connsiteX2612" fmla="*/ 710565 w 1556860"/>
                <a:gd name="connsiteY2612" fmla="*/ 300990 h 558165"/>
                <a:gd name="connsiteX2613" fmla="*/ 713898 w 1556860"/>
                <a:gd name="connsiteY2613" fmla="*/ 297180 h 558165"/>
                <a:gd name="connsiteX2614" fmla="*/ 714375 w 1556860"/>
                <a:gd name="connsiteY2614" fmla="*/ 295275 h 558165"/>
                <a:gd name="connsiteX2615" fmla="*/ 715803 w 1556860"/>
                <a:gd name="connsiteY2615" fmla="*/ 294322 h 558165"/>
                <a:gd name="connsiteX2616" fmla="*/ 717709 w 1556860"/>
                <a:gd name="connsiteY2616" fmla="*/ 293370 h 558165"/>
                <a:gd name="connsiteX2617" fmla="*/ 714851 w 1556860"/>
                <a:gd name="connsiteY2617" fmla="*/ 290036 h 558165"/>
                <a:gd name="connsiteX2618" fmla="*/ 714375 w 1556860"/>
                <a:gd name="connsiteY2618" fmla="*/ 288607 h 558165"/>
                <a:gd name="connsiteX2619" fmla="*/ 714851 w 1556860"/>
                <a:gd name="connsiteY2619" fmla="*/ 287179 h 558165"/>
                <a:gd name="connsiteX2620" fmla="*/ 716756 w 1556860"/>
                <a:gd name="connsiteY2620" fmla="*/ 288607 h 558165"/>
                <a:gd name="connsiteX2621" fmla="*/ 719138 w 1556860"/>
                <a:gd name="connsiteY2621" fmla="*/ 288131 h 558165"/>
                <a:gd name="connsiteX2622" fmla="*/ 720566 w 1556860"/>
                <a:gd name="connsiteY2622" fmla="*/ 286226 h 558165"/>
                <a:gd name="connsiteX2623" fmla="*/ 721519 w 1556860"/>
                <a:gd name="connsiteY2623" fmla="*/ 283845 h 558165"/>
                <a:gd name="connsiteX2624" fmla="*/ 721995 w 1556860"/>
                <a:gd name="connsiteY2624" fmla="*/ 279559 h 558165"/>
                <a:gd name="connsiteX2625" fmla="*/ 721995 w 1556860"/>
                <a:gd name="connsiteY2625" fmla="*/ 275272 h 558165"/>
                <a:gd name="connsiteX2626" fmla="*/ 719614 w 1556860"/>
                <a:gd name="connsiteY2626" fmla="*/ 276225 h 558165"/>
                <a:gd name="connsiteX2627" fmla="*/ 720090 w 1556860"/>
                <a:gd name="connsiteY2627" fmla="*/ 274320 h 558165"/>
                <a:gd name="connsiteX2628" fmla="*/ 721519 w 1556860"/>
                <a:gd name="connsiteY2628" fmla="*/ 273367 h 558165"/>
                <a:gd name="connsiteX2629" fmla="*/ 722947 w 1556860"/>
                <a:gd name="connsiteY2629" fmla="*/ 273367 h 558165"/>
                <a:gd name="connsiteX2630" fmla="*/ 724852 w 1556860"/>
                <a:gd name="connsiteY2630" fmla="*/ 273844 h 558165"/>
                <a:gd name="connsiteX2631" fmla="*/ 727710 w 1556860"/>
                <a:gd name="connsiteY2631" fmla="*/ 272891 h 558165"/>
                <a:gd name="connsiteX2632" fmla="*/ 728186 w 1556860"/>
                <a:gd name="connsiteY2632" fmla="*/ 269557 h 558165"/>
                <a:gd name="connsiteX2633" fmla="*/ 728663 w 1556860"/>
                <a:gd name="connsiteY2633" fmla="*/ 265747 h 558165"/>
                <a:gd name="connsiteX2634" fmla="*/ 727234 w 1556860"/>
                <a:gd name="connsiteY2634" fmla="*/ 262890 h 558165"/>
                <a:gd name="connsiteX2635" fmla="*/ 723423 w 1556860"/>
                <a:gd name="connsiteY2635" fmla="*/ 262414 h 558165"/>
                <a:gd name="connsiteX2636" fmla="*/ 721519 w 1556860"/>
                <a:gd name="connsiteY2636" fmla="*/ 261461 h 558165"/>
                <a:gd name="connsiteX2637" fmla="*/ 719614 w 1556860"/>
                <a:gd name="connsiteY2637" fmla="*/ 260985 h 558165"/>
                <a:gd name="connsiteX2638" fmla="*/ 723423 w 1556860"/>
                <a:gd name="connsiteY2638" fmla="*/ 258128 h 558165"/>
                <a:gd name="connsiteX2639" fmla="*/ 724376 w 1556860"/>
                <a:gd name="connsiteY2639" fmla="*/ 253841 h 558165"/>
                <a:gd name="connsiteX2640" fmla="*/ 723423 w 1556860"/>
                <a:gd name="connsiteY2640" fmla="*/ 251936 h 558165"/>
                <a:gd name="connsiteX2641" fmla="*/ 723423 w 1556860"/>
                <a:gd name="connsiteY2641" fmla="*/ 249079 h 558165"/>
                <a:gd name="connsiteX2642" fmla="*/ 721042 w 1556860"/>
                <a:gd name="connsiteY2642" fmla="*/ 249079 h 558165"/>
                <a:gd name="connsiteX2643" fmla="*/ 718185 w 1556860"/>
                <a:gd name="connsiteY2643" fmla="*/ 249079 h 558165"/>
                <a:gd name="connsiteX2644" fmla="*/ 719138 w 1556860"/>
                <a:gd name="connsiteY2644" fmla="*/ 247650 h 558165"/>
                <a:gd name="connsiteX2645" fmla="*/ 720090 w 1556860"/>
                <a:gd name="connsiteY2645" fmla="*/ 246697 h 558165"/>
                <a:gd name="connsiteX2646" fmla="*/ 724852 w 1556860"/>
                <a:gd name="connsiteY2646" fmla="*/ 243840 h 558165"/>
                <a:gd name="connsiteX2647" fmla="*/ 726281 w 1556860"/>
                <a:gd name="connsiteY2647" fmla="*/ 242888 h 558165"/>
                <a:gd name="connsiteX2648" fmla="*/ 727234 w 1556860"/>
                <a:gd name="connsiteY2648" fmla="*/ 241459 h 558165"/>
                <a:gd name="connsiteX2649" fmla="*/ 727710 w 1556860"/>
                <a:gd name="connsiteY2649" fmla="*/ 238601 h 558165"/>
                <a:gd name="connsiteX2650" fmla="*/ 729615 w 1556860"/>
                <a:gd name="connsiteY2650" fmla="*/ 237172 h 558165"/>
                <a:gd name="connsiteX2651" fmla="*/ 732948 w 1556860"/>
                <a:gd name="connsiteY2651" fmla="*/ 235267 h 558165"/>
                <a:gd name="connsiteX2652" fmla="*/ 734377 w 1556860"/>
                <a:gd name="connsiteY2652" fmla="*/ 233839 h 558165"/>
                <a:gd name="connsiteX2653" fmla="*/ 734853 w 1556860"/>
                <a:gd name="connsiteY2653" fmla="*/ 231934 h 558165"/>
                <a:gd name="connsiteX2654" fmla="*/ 732472 w 1556860"/>
                <a:gd name="connsiteY2654" fmla="*/ 230981 h 5581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</a:cxnLst>
              <a:rect l="l" t="t" r="r" b="b"/>
              <a:pathLst>
                <a:path w="1556860" h="558165">
                  <a:moveTo>
                    <a:pt x="904398" y="364807"/>
                  </a:moveTo>
                  <a:lnTo>
                    <a:pt x="903923" y="366713"/>
                  </a:lnTo>
                  <a:lnTo>
                    <a:pt x="905827" y="370046"/>
                  </a:lnTo>
                  <a:lnTo>
                    <a:pt x="910113" y="373856"/>
                  </a:lnTo>
                  <a:lnTo>
                    <a:pt x="912494" y="372904"/>
                  </a:lnTo>
                  <a:lnTo>
                    <a:pt x="912971" y="365760"/>
                  </a:lnTo>
                  <a:lnTo>
                    <a:pt x="912494" y="363855"/>
                  </a:lnTo>
                  <a:lnTo>
                    <a:pt x="911067" y="363379"/>
                  </a:lnTo>
                  <a:lnTo>
                    <a:pt x="910113" y="360997"/>
                  </a:lnTo>
                  <a:lnTo>
                    <a:pt x="908209" y="360997"/>
                  </a:lnTo>
                  <a:lnTo>
                    <a:pt x="906780" y="361950"/>
                  </a:lnTo>
                  <a:lnTo>
                    <a:pt x="907256" y="363379"/>
                  </a:lnTo>
                  <a:lnTo>
                    <a:pt x="906780" y="363855"/>
                  </a:lnTo>
                  <a:lnTo>
                    <a:pt x="904398" y="364807"/>
                  </a:lnTo>
                  <a:close/>
                  <a:moveTo>
                    <a:pt x="1124902" y="121920"/>
                  </a:moveTo>
                  <a:lnTo>
                    <a:pt x="1130142" y="121444"/>
                  </a:lnTo>
                  <a:lnTo>
                    <a:pt x="1133475" y="120015"/>
                  </a:lnTo>
                  <a:lnTo>
                    <a:pt x="1135856" y="115729"/>
                  </a:lnTo>
                  <a:lnTo>
                    <a:pt x="1138238" y="107156"/>
                  </a:lnTo>
                  <a:lnTo>
                    <a:pt x="1135380" y="102870"/>
                  </a:lnTo>
                  <a:lnTo>
                    <a:pt x="1134427" y="102870"/>
                  </a:lnTo>
                  <a:lnTo>
                    <a:pt x="1131094" y="103822"/>
                  </a:lnTo>
                  <a:lnTo>
                    <a:pt x="1126331" y="107156"/>
                  </a:lnTo>
                  <a:lnTo>
                    <a:pt x="1122521" y="112871"/>
                  </a:lnTo>
                  <a:lnTo>
                    <a:pt x="1123950" y="120015"/>
                  </a:lnTo>
                  <a:lnTo>
                    <a:pt x="1124902" y="121920"/>
                  </a:lnTo>
                  <a:close/>
                  <a:moveTo>
                    <a:pt x="1095375" y="151924"/>
                  </a:moveTo>
                  <a:lnTo>
                    <a:pt x="1098709" y="159067"/>
                  </a:lnTo>
                  <a:lnTo>
                    <a:pt x="1101567" y="161449"/>
                  </a:lnTo>
                  <a:lnTo>
                    <a:pt x="1101090" y="163354"/>
                  </a:lnTo>
                  <a:lnTo>
                    <a:pt x="1100138" y="165259"/>
                  </a:lnTo>
                  <a:lnTo>
                    <a:pt x="1099185" y="167164"/>
                  </a:lnTo>
                  <a:lnTo>
                    <a:pt x="1099185" y="169545"/>
                  </a:lnTo>
                  <a:lnTo>
                    <a:pt x="1099661" y="173831"/>
                  </a:lnTo>
                  <a:lnTo>
                    <a:pt x="1101567" y="177641"/>
                  </a:lnTo>
                  <a:lnTo>
                    <a:pt x="1103471" y="179070"/>
                  </a:lnTo>
                  <a:lnTo>
                    <a:pt x="1104900" y="180499"/>
                  </a:lnTo>
                  <a:lnTo>
                    <a:pt x="1103948" y="185261"/>
                  </a:lnTo>
                  <a:lnTo>
                    <a:pt x="1103948" y="189071"/>
                  </a:lnTo>
                  <a:lnTo>
                    <a:pt x="1103948" y="192881"/>
                  </a:lnTo>
                  <a:lnTo>
                    <a:pt x="1103471" y="195739"/>
                  </a:lnTo>
                  <a:lnTo>
                    <a:pt x="1103948" y="198596"/>
                  </a:lnTo>
                  <a:lnTo>
                    <a:pt x="1105852" y="200501"/>
                  </a:lnTo>
                  <a:lnTo>
                    <a:pt x="1109663" y="203359"/>
                  </a:lnTo>
                  <a:lnTo>
                    <a:pt x="1111092" y="204788"/>
                  </a:lnTo>
                  <a:lnTo>
                    <a:pt x="1115377" y="212407"/>
                  </a:lnTo>
                  <a:lnTo>
                    <a:pt x="1116806" y="213836"/>
                  </a:lnTo>
                  <a:lnTo>
                    <a:pt x="1122998" y="216694"/>
                  </a:lnTo>
                  <a:lnTo>
                    <a:pt x="1124426" y="219551"/>
                  </a:lnTo>
                  <a:lnTo>
                    <a:pt x="1129665" y="220504"/>
                  </a:lnTo>
                  <a:lnTo>
                    <a:pt x="1126807" y="218122"/>
                  </a:lnTo>
                  <a:lnTo>
                    <a:pt x="1123950" y="215265"/>
                  </a:lnTo>
                  <a:lnTo>
                    <a:pt x="1118235" y="207169"/>
                  </a:lnTo>
                  <a:lnTo>
                    <a:pt x="1114425" y="199072"/>
                  </a:lnTo>
                  <a:lnTo>
                    <a:pt x="1111567" y="189071"/>
                  </a:lnTo>
                  <a:lnTo>
                    <a:pt x="1112519" y="185738"/>
                  </a:lnTo>
                  <a:lnTo>
                    <a:pt x="1112519" y="183832"/>
                  </a:lnTo>
                  <a:lnTo>
                    <a:pt x="1111567" y="180975"/>
                  </a:lnTo>
                  <a:lnTo>
                    <a:pt x="1112044" y="178594"/>
                  </a:lnTo>
                  <a:lnTo>
                    <a:pt x="1112996" y="176213"/>
                  </a:lnTo>
                  <a:lnTo>
                    <a:pt x="1114901" y="175260"/>
                  </a:lnTo>
                  <a:lnTo>
                    <a:pt x="1119188" y="175736"/>
                  </a:lnTo>
                  <a:lnTo>
                    <a:pt x="1122998" y="177165"/>
                  </a:lnTo>
                  <a:lnTo>
                    <a:pt x="1126807" y="177641"/>
                  </a:lnTo>
                  <a:lnTo>
                    <a:pt x="1130617" y="177641"/>
                  </a:lnTo>
                  <a:lnTo>
                    <a:pt x="1133951" y="179546"/>
                  </a:lnTo>
                  <a:lnTo>
                    <a:pt x="1146334" y="183832"/>
                  </a:lnTo>
                  <a:lnTo>
                    <a:pt x="1144905" y="181928"/>
                  </a:lnTo>
                  <a:lnTo>
                    <a:pt x="1143476" y="180499"/>
                  </a:lnTo>
                  <a:lnTo>
                    <a:pt x="1141094" y="180022"/>
                  </a:lnTo>
                  <a:lnTo>
                    <a:pt x="1139190" y="178594"/>
                  </a:lnTo>
                  <a:lnTo>
                    <a:pt x="1138713" y="175736"/>
                  </a:lnTo>
                  <a:lnTo>
                    <a:pt x="1137761" y="173355"/>
                  </a:lnTo>
                  <a:lnTo>
                    <a:pt x="1136332" y="171926"/>
                  </a:lnTo>
                  <a:lnTo>
                    <a:pt x="1129188" y="169069"/>
                  </a:lnTo>
                  <a:lnTo>
                    <a:pt x="1124426" y="165735"/>
                  </a:lnTo>
                  <a:lnTo>
                    <a:pt x="1124426" y="163354"/>
                  </a:lnTo>
                  <a:lnTo>
                    <a:pt x="1125855" y="160972"/>
                  </a:lnTo>
                  <a:lnTo>
                    <a:pt x="1127284" y="160020"/>
                  </a:lnTo>
                  <a:lnTo>
                    <a:pt x="1132998" y="157639"/>
                  </a:lnTo>
                  <a:lnTo>
                    <a:pt x="1138238" y="154781"/>
                  </a:lnTo>
                  <a:lnTo>
                    <a:pt x="1139190" y="153353"/>
                  </a:lnTo>
                  <a:lnTo>
                    <a:pt x="1139667" y="144780"/>
                  </a:lnTo>
                  <a:lnTo>
                    <a:pt x="1138713" y="141446"/>
                  </a:lnTo>
                  <a:lnTo>
                    <a:pt x="1139190" y="139065"/>
                  </a:lnTo>
                  <a:lnTo>
                    <a:pt x="1138713" y="137636"/>
                  </a:lnTo>
                  <a:lnTo>
                    <a:pt x="1133475" y="138113"/>
                  </a:lnTo>
                  <a:lnTo>
                    <a:pt x="1129665" y="139541"/>
                  </a:lnTo>
                  <a:lnTo>
                    <a:pt x="1122998" y="143351"/>
                  </a:lnTo>
                  <a:lnTo>
                    <a:pt x="1120617" y="146209"/>
                  </a:lnTo>
                  <a:lnTo>
                    <a:pt x="1120617" y="149066"/>
                  </a:lnTo>
                  <a:lnTo>
                    <a:pt x="1121092" y="151924"/>
                  </a:lnTo>
                  <a:lnTo>
                    <a:pt x="1119663" y="152876"/>
                  </a:lnTo>
                  <a:lnTo>
                    <a:pt x="1117759" y="153353"/>
                  </a:lnTo>
                  <a:lnTo>
                    <a:pt x="1114901" y="155734"/>
                  </a:lnTo>
                  <a:lnTo>
                    <a:pt x="1113473" y="159544"/>
                  </a:lnTo>
                  <a:lnTo>
                    <a:pt x="1112996" y="161449"/>
                  </a:lnTo>
                  <a:lnTo>
                    <a:pt x="1111567" y="162878"/>
                  </a:lnTo>
                  <a:lnTo>
                    <a:pt x="1109186" y="162878"/>
                  </a:lnTo>
                  <a:lnTo>
                    <a:pt x="1106805" y="161925"/>
                  </a:lnTo>
                  <a:lnTo>
                    <a:pt x="1104900" y="160496"/>
                  </a:lnTo>
                  <a:lnTo>
                    <a:pt x="1103471" y="159067"/>
                  </a:lnTo>
                  <a:lnTo>
                    <a:pt x="1103471" y="157639"/>
                  </a:lnTo>
                  <a:lnTo>
                    <a:pt x="1103948" y="156210"/>
                  </a:lnTo>
                  <a:lnTo>
                    <a:pt x="1112044" y="151447"/>
                  </a:lnTo>
                  <a:lnTo>
                    <a:pt x="1115377" y="147161"/>
                  </a:lnTo>
                  <a:lnTo>
                    <a:pt x="1116330" y="145732"/>
                  </a:lnTo>
                  <a:lnTo>
                    <a:pt x="1116806" y="141446"/>
                  </a:lnTo>
                  <a:lnTo>
                    <a:pt x="1116806" y="137160"/>
                  </a:lnTo>
                  <a:lnTo>
                    <a:pt x="1116330" y="133350"/>
                  </a:lnTo>
                  <a:lnTo>
                    <a:pt x="1113948" y="130492"/>
                  </a:lnTo>
                  <a:lnTo>
                    <a:pt x="1112044" y="129064"/>
                  </a:lnTo>
                  <a:lnTo>
                    <a:pt x="1112044" y="126682"/>
                  </a:lnTo>
                  <a:lnTo>
                    <a:pt x="1112519" y="125254"/>
                  </a:lnTo>
                  <a:lnTo>
                    <a:pt x="1116806" y="119539"/>
                  </a:lnTo>
                  <a:lnTo>
                    <a:pt x="1117282" y="118110"/>
                  </a:lnTo>
                  <a:lnTo>
                    <a:pt x="1117282" y="116681"/>
                  </a:lnTo>
                  <a:lnTo>
                    <a:pt x="1114901" y="117634"/>
                  </a:lnTo>
                  <a:lnTo>
                    <a:pt x="1112519" y="119063"/>
                  </a:lnTo>
                  <a:lnTo>
                    <a:pt x="1106805" y="124778"/>
                  </a:lnTo>
                  <a:lnTo>
                    <a:pt x="1103471" y="129064"/>
                  </a:lnTo>
                  <a:lnTo>
                    <a:pt x="1101567" y="133826"/>
                  </a:lnTo>
                  <a:lnTo>
                    <a:pt x="1101090" y="136207"/>
                  </a:lnTo>
                  <a:lnTo>
                    <a:pt x="1100138" y="138113"/>
                  </a:lnTo>
                  <a:lnTo>
                    <a:pt x="1100138" y="141446"/>
                  </a:lnTo>
                  <a:lnTo>
                    <a:pt x="1096327" y="148590"/>
                  </a:lnTo>
                  <a:lnTo>
                    <a:pt x="1095375" y="151924"/>
                  </a:lnTo>
                  <a:close/>
                  <a:moveTo>
                    <a:pt x="1178719" y="256699"/>
                  </a:moveTo>
                  <a:lnTo>
                    <a:pt x="1185863" y="258128"/>
                  </a:lnTo>
                  <a:lnTo>
                    <a:pt x="1187292" y="259556"/>
                  </a:lnTo>
                  <a:lnTo>
                    <a:pt x="1191101" y="259080"/>
                  </a:lnTo>
                  <a:lnTo>
                    <a:pt x="1192530" y="257651"/>
                  </a:lnTo>
                  <a:lnTo>
                    <a:pt x="1194435" y="256699"/>
                  </a:lnTo>
                  <a:lnTo>
                    <a:pt x="1195388" y="257175"/>
                  </a:lnTo>
                  <a:lnTo>
                    <a:pt x="1196817" y="256699"/>
                  </a:lnTo>
                  <a:lnTo>
                    <a:pt x="1195863" y="255746"/>
                  </a:lnTo>
                  <a:lnTo>
                    <a:pt x="1195388" y="254317"/>
                  </a:lnTo>
                  <a:lnTo>
                    <a:pt x="1196340" y="253841"/>
                  </a:lnTo>
                  <a:lnTo>
                    <a:pt x="1196817" y="250984"/>
                  </a:lnTo>
                  <a:lnTo>
                    <a:pt x="1194911" y="249079"/>
                  </a:lnTo>
                  <a:lnTo>
                    <a:pt x="1194435" y="247174"/>
                  </a:lnTo>
                  <a:lnTo>
                    <a:pt x="1193006" y="247174"/>
                  </a:lnTo>
                  <a:lnTo>
                    <a:pt x="1189196" y="248603"/>
                  </a:lnTo>
                  <a:lnTo>
                    <a:pt x="1185863" y="248603"/>
                  </a:lnTo>
                  <a:lnTo>
                    <a:pt x="1182052" y="249555"/>
                  </a:lnTo>
                  <a:lnTo>
                    <a:pt x="1173480" y="253365"/>
                  </a:lnTo>
                  <a:lnTo>
                    <a:pt x="1173956" y="254317"/>
                  </a:lnTo>
                  <a:lnTo>
                    <a:pt x="1178719" y="256699"/>
                  </a:lnTo>
                  <a:close/>
                  <a:moveTo>
                    <a:pt x="1367313" y="216217"/>
                  </a:moveTo>
                  <a:lnTo>
                    <a:pt x="1369219" y="217170"/>
                  </a:lnTo>
                  <a:lnTo>
                    <a:pt x="1369694" y="216694"/>
                  </a:lnTo>
                  <a:lnTo>
                    <a:pt x="1370648" y="216694"/>
                  </a:lnTo>
                  <a:lnTo>
                    <a:pt x="1374934" y="220028"/>
                  </a:lnTo>
                  <a:lnTo>
                    <a:pt x="1378267" y="218122"/>
                  </a:lnTo>
                  <a:lnTo>
                    <a:pt x="1381125" y="224790"/>
                  </a:lnTo>
                  <a:lnTo>
                    <a:pt x="1381601" y="227647"/>
                  </a:lnTo>
                  <a:lnTo>
                    <a:pt x="1383982" y="229553"/>
                  </a:lnTo>
                  <a:lnTo>
                    <a:pt x="1386840" y="229076"/>
                  </a:lnTo>
                  <a:lnTo>
                    <a:pt x="1390650" y="230505"/>
                  </a:lnTo>
                  <a:lnTo>
                    <a:pt x="1392555" y="230505"/>
                  </a:lnTo>
                  <a:lnTo>
                    <a:pt x="1397317" y="229076"/>
                  </a:lnTo>
                  <a:lnTo>
                    <a:pt x="1399698" y="226219"/>
                  </a:lnTo>
                  <a:lnTo>
                    <a:pt x="1396365" y="225266"/>
                  </a:lnTo>
                  <a:lnTo>
                    <a:pt x="1392079" y="222409"/>
                  </a:lnTo>
                  <a:lnTo>
                    <a:pt x="1389221" y="219075"/>
                  </a:lnTo>
                  <a:lnTo>
                    <a:pt x="1383030" y="213836"/>
                  </a:lnTo>
                  <a:lnTo>
                    <a:pt x="1381125" y="213360"/>
                  </a:lnTo>
                  <a:lnTo>
                    <a:pt x="1377792" y="213836"/>
                  </a:lnTo>
                  <a:lnTo>
                    <a:pt x="1375410" y="212407"/>
                  </a:lnTo>
                  <a:lnTo>
                    <a:pt x="1372552" y="212407"/>
                  </a:lnTo>
                  <a:lnTo>
                    <a:pt x="1365409" y="210979"/>
                  </a:lnTo>
                  <a:lnTo>
                    <a:pt x="1365409" y="212884"/>
                  </a:lnTo>
                  <a:lnTo>
                    <a:pt x="1367313" y="216217"/>
                  </a:lnTo>
                  <a:close/>
                  <a:moveTo>
                    <a:pt x="1385888" y="245269"/>
                  </a:moveTo>
                  <a:lnTo>
                    <a:pt x="1382077" y="245269"/>
                  </a:lnTo>
                  <a:lnTo>
                    <a:pt x="1368742" y="243364"/>
                  </a:lnTo>
                  <a:lnTo>
                    <a:pt x="1368742" y="244316"/>
                  </a:lnTo>
                  <a:lnTo>
                    <a:pt x="1369219" y="246221"/>
                  </a:lnTo>
                  <a:lnTo>
                    <a:pt x="1382077" y="249079"/>
                  </a:lnTo>
                  <a:lnTo>
                    <a:pt x="1388269" y="251460"/>
                  </a:lnTo>
                  <a:lnTo>
                    <a:pt x="1393031" y="252413"/>
                  </a:lnTo>
                  <a:lnTo>
                    <a:pt x="1394460" y="253365"/>
                  </a:lnTo>
                  <a:lnTo>
                    <a:pt x="1397794" y="252889"/>
                  </a:lnTo>
                  <a:lnTo>
                    <a:pt x="1402556" y="253365"/>
                  </a:lnTo>
                  <a:lnTo>
                    <a:pt x="1408271" y="252889"/>
                  </a:lnTo>
                  <a:lnTo>
                    <a:pt x="1411129" y="251936"/>
                  </a:lnTo>
                  <a:lnTo>
                    <a:pt x="1417319" y="250507"/>
                  </a:lnTo>
                  <a:lnTo>
                    <a:pt x="1414938" y="249079"/>
                  </a:lnTo>
                  <a:lnTo>
                    <a:pt x="1411605" y="248603"/>
                  </a:lnTo>
                  <a:lnTo>
                    <a:pt x="1400651" y="248126"/>
                  </a:lnTo>
                  <a:lnTo>
                    <a:pt x="1394460" y="245745"/>
                  </a:lnTo>
                  <a:lnTo>
                    <a:pt x="1385888" y="245269"/>
                  </a:lnTo>
                  <a:close/>
                  <a:moveTo>
                    <a:pt x="1199673" y="199072"/>
                  </a:moveTo>
                  <a:lnTo>
                    <a:pt x="1201579" y="202406"/>
                  </a:lnTo>
                  <a:lnTo>
                    <a:pt x="1202531" y="202406"/>
                  </a:lnTo>
                  <a:lnTo>
                    <a:pt x="1203484" y="201454"/>
                  </a:lnTo>
                  <a:lnTo>
                    <a:pt x="1206342" y="200501"/>
                  </a:lnTo>
                  <a:lnTo>
                    <a:pt x="1206817" y="203835"/>
                  </a:lnTo>
                  <a:lnTo>
                    <a:pt x="1208723" y="205740"/>
                  </a:lnTo>
                  <a:lnTo>
                    <a:pt x="1213485" y="204788"/>
                  </a:lnTo>
                  <a:lnTo>
                    <a:pt x="1213485" y="202406"/>
                  </a:lnTo>
                  <a:lnTo>
                    <a:pt x="1211580" y="200978"/>
                  </a:lnTo>
                  <a:lnTo>
                    <a:pt x="1210151" y="200978"/>
                  </a:lnTo>
                  <a:lnTo>
                    <a:pt x="1208723" y="200501"/>
                  </a:lnTo>
                  <a:lnTo>
                    <a:pt x="1206342" y="196691"/>
                  </a:lnTo>
                  <a:lnTo>
                    <a:pt x="1204436" y="195263"/>
                  </a:lnTo>
                  <a:lnTo>
                    <a:pt x="1203960" y="193357"/>
                  </a:lnTo>
                  <a:lnTo>
                    <a:pt x="1205865" y="193357"/>
                  </a:lnTo>
                  <a:lnTo>
                    <a:pt x="1210151" y="198120"/>
                  </a:lnTo>
                  <a:lnTo>
                    <a:pt x="1213009" y="199549"/>
                  </a:lnTo>
                  <a:lnTo>
                    <a:pt x="1214913" y="201930"/>
                  </a:lnTo>
                  <a:lnTo>
                    <a:pt x="1216819" y="202882"/>
                  </a:lnTo>
                  <a:lnTo>
                    <a:pt x="1220152" y="201930"/>
                  </a:lnTo>
                  <a:lnTo>
                    <a:pt x="1223010" y="202406"/>
                  </a:lnTo>
                  <a:lnTo>
                    <a:pt x="1224438" y="203359"/>
                  </a:lnTo>
                  <a:lnTo>
                    <a:pt x="1225867" y="202882"/>
                  </a:lnTo>
                  <a:lnTo>
                    <a:pt x="1228725" y="200501"/>
                  </a:lnTo>
                  <a:lnTo>
                    <a:pt x="1227296" y="199072"/>
                  </a:lnTo>
                  <a:lnTo>
                    <a:pt x="1227773" y="197644"/>
                  </a:lnTo>
                  <a:lnTo>
                    <a:pt x="1226344" y="195739"/>
                  </a:lnTo>
                  <a:lnTo>
                    <a:pt x="1217771" y="191929"/>
                  </a:lnTo>
                  <a:lnTo>
                    <a:pt x="1216342" y="191929"/>
                  </a:lnTo>
                  <a:lnTo>
                    <a:pt x="1210627" y="190500"/>
                  </a:lnTo>
                  <a:lnTo>
                    <a:pt x="1207769" y="191453"/>
                  </a:lnTo>
                  <a:lnTo>
                    <a:pt x="1203007" y="191929"/>
                  </a:lnTo>
                  <a:lnTo>
                    <a:pt x="1201579" y="192881"/>
                  </a:lnTo>
                  <a:lnTo>
                    <a:pt x="1200150" y="192405"/>
                  </a:lnTo>
                  <a:lnTo>
                    <a:pt x="1197769" y="193834"/>
                  </a:lnTo>
                  <a:lnTo>
                    <a:pt x="1195388" y="192881"/>
                  </a:lnTo>
                  <a:lnTo>
                    <a:pt x="1193006" y="193834"/>
                  </a:lnTo>
                  <a:lnTo>
                    <a:pt x="1192530" y="195739"/>
                  </a:lnTo>
                  <a:lnTo>
                    <a:pt x="1190625" y="197644"/>
                  </a:lnTo>
                  <a:lnTo>
                    <a:pt x="1193959" y="199549"/>
                  </a:lnTo>
                  <a:lnTo>
                    <a:pt x="1199673" y="199072"/>
                  </a:lnTo>
                  <a:close/>
                  <a:moveTo>
                    <a:pt x="943451" y="325755"/>
                  </a:moveTo>
                  <a:lnTo>
                    <a:pt x="943451" y="326707"/>
                  </a:lnTo>
                  <a:lnTo>
                    <a:pt x="944404" y="329565"/>
                  </a:lnTo>
                  <a:lnTo>
                    <a:pt x="947261" y="332422"/>
                  </a:lnTo>
                  <a:lnTo>
                    <a:pt x="949642" y="332422"/>
                  </a:lnTo>
                  <a:lnTo>
                    <a:pt x="952976" y="328613"/>
                  </a:lnTo>
                  <a:lnTo>
                    <a:pt x="952976" y="326231"/>
                  </a:lnTo>
                  <a:lnTo>
                    <a:pt x="951548" y="324803"/>
                  </a:lnTo>
                  <a:lnTo>
                    <a:pt x="945356" y="324326"/>
                  </a:lnTo>
                  <a:lnTo>
                    <a:pt x="943451" y="325755"/>
                  </a:lnTo>
                  <a:close/>
                  <a:moveTo>
                    <a:pt x="920115" y="369094"/>
                  </a:moveTo>
                  <a:lnTo>
                    <a:pt x="921067" y="370999"/>
                  </a:lnTo>
                  <a:lnTo>
                    <a:pt x="923448" y="370999"/>
                  </a:lnTo>
                  <a:lnTo>
                    <a:pt x="923925" y="369570"/>
                  </a:lnTo>
                  <a:lnTo>
                    <a:pt x="926782" y="370999"/>
                  </a:lnTo>
                  <a:lnTo>
                    <a:pt x="928211" y="371475"/>
                  </a:lnTo>
                  <a:lnTo>
                    <a:pt x="929640" y="371475"/>
                  </a:lnTo>
                  <a:lnTo>
                    <a:pt x="931544" y="369570"/>
                  </a:lnTo>
                  <a:lnTo>
                    <a:pt x="932498" y="367189"/>
                  </a:lnTo>
                  <a:lnTo>
                    <a:pt x="931544" y="362903"/>
                  </a:lnTo>
                  <a:lnTo>
                    <a:pt x="936307" y="356235"/>
                  </a:lnTo>
                  <a:lnTo>
                    <a:pt x="935831" y="347663"/>
                  </a:lnTo>
                  <a:lnTo>
                    <a:pt x="934402" y="345757"/>
                  </a:lnTo>
                  <a:lnTo>
                    <a:pt x="932973" y="346234"/>
                  </a:lnTo>
                  <a:lnTo>
                    <a:pt x="928211" y="348615"/>
                  </a:lnTo>
                  <a:lnTo>
                    <a:pt x="922973" y="350520"/>
                  </a:lnTo>
                  <a:lnTo>
                    <a:pt x="922019" y="353378"/>
                  </a:lnTo>
                  <a:lnTo>
                    <a:pt x="923925" y="358616"/>
                  </a:lnTo>
                  <a:lnTo>
                    <a:pt x="923925" y="360997"/>
                  </a:lnTo>
                  <a:lnTo>
                    <a:pt x="921544" y="363379"/>
                  </a:lnTo>
                  <a:lnTo>
                    <a:pt x="920115" y="369094"/>
                  </a:lnTo>
                  <a:close/>
                  <a:moveTo>
                    <a:pt x="943451" y="371951"/>
                  </a:moveTo>
                  <a:lnTo>
                    <a:pt x="943927" y="371475"/>
                  </a:lnTo>
                  <a:lnTo>
                    <a:pt x="945832" y="372428"/>
                  </a:lnTo>
                  <a:lnTo>
                    <a:pt x="948690" y="371475"/>
                  </a:lnTo>
                  <a:lnTo>
                    <a:pt x="951071" y="369570"/>
                  </a:lnTo>
                  <a:lnTo>
                    <a:pt x="951548" y="367665"/>
                  </a:lnTo>
                  <a:lnTo>
                    <a:pt x="949642" y="366236"/>
                  </a:lnTo>
                  <a:lnTo>
                    <a:pt x="946309" y="363855"/>
                  </a:lnTo>
                  <a:lnTo>
                    <a:pt x="945356" y="363855"/>
                  </a:lnTo>
                  <a:lnTo>
                    <a:pt x="943927" y="364807"/>
                  </a:lnTo>
                  <a:lnTo>
                    <a:pt x="943451" y="363379"/>
                  </a:lnTo>
                  <a:lnTo>
                    <a:pt x="943927" y="357664"/>
                  </a:lnTo>
                  <a:lnTo>
                    <a:pt x="944880" y="355759"/>
                  </a:lnTo>
                  <a:lnTo>
                    <a:pt x="944880" y="352901"/>
                  </a:lnTo>
                  <a:lnTo>
                    <a:pt x="946309" y="350044"/>
                  </a:lnTo>
                  <a:lnTo>
                    <a:pt x="947261" y="350044"/>
                  </a:lnTo>
                  <a:lnTo>
                    <a:pt x="947738" y="349567"/>
                  </a:lnTo>
                  <a:lnTo>
                    <a:pt x="948213" y="349091"/>
                  </a:lnTo>
                  <a:lnTo>
                    <a:pt x="948690" y="349567"/>
                  </a:lnTo>
                  <a:lnTo>
                    <a:pt x="950594" y="352425"/>
                  </a:lnTo>
                  <a:lnTo>
                    <a:pt x="951071" y="350520"/>
                  </a:lnTo>
                  <a:lnTo>
                    <a:pt x="950119" y="343376"/>
                  </a:lnTo>
                  <a:lnTo>
                    <a:pt x="946309" y="339566"/>
                  </a:lnTo>
                  <a:lnTo>
                    <a:pt x="946309" y="338138"/>
                  </a:lnTo>
                  <a:lnTo>
                    <a:pt x="944880" y="338614"/>
                  </a:lnTo>
                  <a:lnTo>
                    <a:pt x="941546" y="340042"/>
                  </a:lnTo>
                  <a:lnTo>
                    <a:pt x="938213" y="345757"/>
                  </a:lnTo>
                  <a:lnTo>
                    <a:pt x="938213" y="352901"/>
                  </a:lnTo>
                  <a:lnTo>
                    <a:pt x="937260" y="356711"/>
                  </a:lnTo>
                  <a:lnTo>
                    <a:pt x="936784" y="358616"/>
                  </a:lnTo>
                  <a:lnTo>
                    <a:pt x="936307" y="360521"/>
                  </a:lnTo>
                  <a:lnTo>
                    <a:pt x="935355" y="364807"/>
                  </a:lnTo>
                  <a:lnTo>
                    <a:pt x="935355" y="365760"/>
                  </a:lnTo>
                  <a:lnTo>
                    <a:pt x="933926" y="367665"/>
                  </a:lnTo>
                  <a:lnTo>
                    <a:pt x="932021" y="370046"/>
                  </a:lnTo>
                  <a:lnTo>
                    <a:pt x="931069" y="371951"/>
                  </a:lnTo>
                  <a:lnTo>
                    <a:pt x="931069" y="373380"/>
                  </a:lnTo>
                  <a:lnTo>
                    <a:pt x="929163" y="375285"/>
                  </a:lnTo>
                  <a:lnTo>
                    <a:pt x="929163" y="377190"/>
                  </a:lnTo>
                  <a:lnTo>
                    <a:pt x="931069" y="381000"/>
                  </a:lnTo>
                  <a:lnTo>
                    <a:pt x="932498" y="381000"/>
                  </a:lnTo>
                  <a:lnTo>
                    <a:pt x="933926" y="380047"/>
                  </a:lnTo>
                  <a:lnTo>
                    <a:pt x="936784" y="381476"/>
                  </a:lnTo>
                  <a:lnTo>
                    <a:pt x="938213" y="380524"/>
                  </a:lnTo>
                  <a:lnTo>
                    <a:pt x="940594" y="376714"/>
                  </a:lnTo>
                  <a:lnTo>
                    <a:pt x="940117" y="375285"/>
                  </a:lnTo>
                  <a:lnTo>
                    <a:pt x="941069" y="373856"/>
                  </a:lnTo>
                  <a:lnTo>
                    <a:pt x="943451" y="371951"/>
                  </a:lnTo>
                  <a:close/>
                  <a:moveTo>
                    <a:pt x="959644" y="240506"/>
                  </a:moveTo>
                  <a:lnTo>
                    <a:pt x="962025" y="238601"/>
                  </a:lnTo>
                  <a:lnTo>
                    <a:pt x="963454" y="234791"/>
                  </a:lnTo>
                  <a:lnTo>
                    <a:pt x="962977" y="232886"/>
                  </a:lnTo>
                  <a:lnTo>
                    <a:pt x="961548" y="231934"/>
                  </a:lnTo>
                  <a:lnTo>
                    <a:pt x="959644" y="230981"/>
                  </a:lnTo>
                  <a:lnTo>
                    <a:pt x="956310" y="231457"/>
                  </a:lnTo>
                  <a:lnTo>
                    <a:pt x="952976" y="236220"/>
                  </a:lnTo>
                  <a:lnTo>
                    <a:pt x="951548" y="232886"/>
                  </a:lnTo>
                  <a:lnTo>
                    <a:pt x="952976" y="230981"/>
                  </a:lnTo>
                  <a:lnTo>
                    <a:pt x="952023" y="229076"/>
                  </a:lnTo>
                  <a:lnTo>
                    <a:pt x="950119" y="228600"/>
                  </a:lnTo>
                  <a:lnTo>
                    <a:pt x="943927" y="229553"/>
                  </a:lnTo>
                  <a:lnTo>
                    <a:pt x="941546" y="229553"/>
                  </a:lnTo>
                  <a:lnTo>
                    <a:pt x="939165" y="232886"/>
                  </a:lnTo>
                  <a:lnTo>
                    <a:pt x="938213" y="238125"/>
                  </a:lnTo>
                  <a:lnTo>
                    <a:pt x="939642" y="241935"/>
                  </a:lnTo>
                  <a:lnTo>
                    <a:pt x="940594" y="243364"/>
                  </a:lnTo>
                  <a:lnTo>
                    <a:pt x="943927" y="240982"/>
                  </a:lnTo>
                  <a:lnTo>
                    <a:pt x="948213" y="235267"/>
                  </a:lnTo>
                  <a:lnTo>
                    <a:pt x="949642" y="234315"/>
                  </a:lnTo>
                  <a:lnTo>
                    <a:pt x="950594" y="240506"/>
                  </a:lnTo>
                  <a:lnTo>
                    <a:pt x="948690" y="242411"/>
                  </a:lnTo>
                  <a:lnTo>
                    <a:pt x="949167" y="243364"/>
                  </a:lnTo>
                  <a:lnTo>
                    <a:pt x="950594" y="244792"/>
                  </a:lnTo>
                  <a:lnTo>
                    <a:pt x="952023" y="244316"/>
                  </a:lnTo>
                  <a:lnTo>
                    <a:pt x="952500" y="243364"/>
                  </a:lnTo>
                  <a:lnTo>
                    <a:pt x="953929" y="238601"/>
                  </a:lnTo>
                  <a:lnTo>
                    <a:pt x="955834" y="238601"/>
                  </a:lnTo>
                  <a:lnTo>
                    <a:pt x="957263" y="240982"/>
                  </a:lnTo>
                  <a:lnTo>
                    <a:pt x="959644" y="240506"/>
                  </a:lnTo>
                  <a:close/>
                  <a:moveTo>
                    <a:pt x="955357" y="471488"/>
                  </a:moveTo>
                  <a:lnTo>
                    <a:pt x="955834" y="468630"/>
                  </a:lnTo>
                  <a:lnTo>
                    <a:pt x="952023" y="467678"/>
                  </a:lnTo>
                  <a:lnTo>
                    <a:pt x="949167" y="468154"/>
                  </a:lnTo>
                  <a:lnTo>
                    <a:pt x="948213" y="468630"/>
                  </a:lnTo>
                  <a:lnTo>
                    <a:pt x="945832" y="470535"/>
                  </a:lnTo>
                  <a:lnTo>
                    <a:pt x="945356" y="472440"/>
                  </a:lnTo>
                  <a:lnTo>
                    <a:pt x="954405" y="472440"/>
                  </a:lnTo>
                  <a:lnTo>
                    <a:pt x="955357" y="471488"/>
                  </a:lnTo>
                  <a:close/>
                  <a:moveTo>
                    <a:pt x="976313" y="474345"/>
                  </a:moveTo>
                  <a:lnTo>
                    <a:pt x="979169" y="474345"/>
                  </a:lnTo>
                  <a:lnTo>
                    <a:pt x="980598" y="478155"/>
                  </a:lnTo>
                  <a:lnTo>
                    <a:pt x="983456" y="477679"/>
                  </a:lnTo>
                  <a:lnTo>
                    <a:pt x="984885" y="476726"/>
                  </a:lnTo>
                  <a:lnTo>
                    <a:pt x="986313" y="472916"/>
                  </a:lnTo>
                  <a:lnTo>
                    <a:pt x="988219" y="471011"/>
                  </a:lnTo>
                  <a:lnTo>
                    <a:pt x="988694" y="467678"/>
                  </a:lnTo>
                  <a:lnTo>
                    <a:pt x="988219" y="467201"/>
                  </a:lnTo>
                  <a:lnTo>
                    <a:pt x="987267" y="467201"/>
                  </a:lnTo>
                  <a:lnTo>
                    <a:pt x="986313" y="467201"/>
                  </a:lnTo>
                  <a:lnTo>
                    <a:pt x="982027" y="472440"/>
                  </a:lnTo>
                  <a:lnTo>
                    <a:pt x="981551" y="471964"/>
                  </a:lnTo>
                  <a:lnTo>
                    <a:pt x="980598" y="470535"/>
                  </a:lnTo>
                  <a:lnTo>
                    <a:pt x="978694" y="470535"/>
                  </a:lnTo>
                  <a:lnTo>
                    <a:pt x="977265" y="471964"/>
                  </a:lnTo>
                  <a:lnTo>
                    <a:pt x="976313" y="474345"/>
                  </a:lnTo>
                  <a:close/>
                  <a:moveTo>
                    <a:pt x="805338" y="278606"/>
                  </a:moveTo>
                  <a:lnTo>
                    <a:pt x="803434" y="279082"/>
                  </a:lnTo>
                  <a:lnTo>
                    <a:pt x="802005" y="280035"/>
                  </a:lnTo>
                  <a:lnTo>
                    <a:pt x="801052" y="281464"/>
                  </a:lnTo>
                  <a:lnTo>
                    <a:pt x="801052" y="282892"/>
                  </a:lnTo>
                  <a:lnTo>
                    <a:pt x="802481" y="285750"/>
                  </a:lnTo>
                  <a:lnTo>
                    <a:pt x="803434" y="288607"/>
                  </a:lnTo>
                  <a:lnTo>
                    <a:pt x="802005" y="292417"/>
                  </a:lnTo>
                  <a:lnTo>
                    <a:pt x="801529" y="296228"/>
                  </a:lnTo>
                  <a:lnTo>
                    <a:pt x="802005" y="300514"/>
                  </a:lnTo>
                  <a:lnTo>
                    <a:pt x="802957" y="304324"/>
                  </a:lnTo>
                  <a:lnTo>
                    <a:pt x="804863" y="307181"/>
                  </a:lnTo>
                  <a:lnTo>
                    <a:pt x="807244" y="309086"/>
                  </a:lnTo>
                  <a:lnTo>
                    <a:pt x="815817" y="307181"/>
                  </a:lnTo>
                  <a:lnTo>
                    <a:pt x="820102" y="306705"/>
                  </a:lnTo>
                  <a:lnTo>
                    <a:pt x="822007" y="307181"/>
                  </a:lnTo>
                  <a:lnTo>
                    <a:pt x="823436" y="308610"/>
                  </a:lnTo>
                  <a:lnTo>
                    <a:pt x="824388" y="310039"/>
                  </a:lnTo>
                  <a:lnTo>
                    <a:pt x="824388" y="311944"/>
                  </a:lnTo>
                  <a:lnTo>
                    <a:pt x="823913" y="313849"/>
                  </a:lnTo>
                  <a:lnTo>
                    <a:pt x="823913" y="315754"/>
                  </a:lnTo>
                  <a:lnTo>
                    <a:pt x="824388" y="317182"/>
                  </a:lnTo>
                  <a:lnTo>
                    <a:pt x="828198" y="324803"/>
                  </a:lnTo>
                  <a:lnTo>
                    <a:pt x="828675" y="325755"/>
                  </a:lnTo>
                  <a:lnTo>
                    <a:pt x="828198" y="338614"/>
                  </a:lnTo>
                  <a:lnTo>
                    <a:pt x="827723" y="341947"/>
                  </a:lnTo>
                  <a:lnTo>
                    <a:pt x="825817" y="345757"/>
                  </a:lnTo>
                  <a:lnTo>
                    <a:pt x="824865" y="349567"/>
                  </a:lnTo>
                  <a:lnTo>
                    <a:pt x="824865" y="354330"/>
                  </a:lnTo>
                  <a:lnTo>
                    <a:pt x="822007" y="360997"/>
                  </a:lnTo>
                  <a:lnTo>
                    <a:pt x="820579" y="365284"/>
                  </a:lnTo>
                  <a:lnTo>
                    <a:pt x="819626" y="369094"/>
                  </a:lnTo>
                  <a:lnTo>
                    <a:pt x="820102" y="372904"/>
                  </a:lnTo>
                  <a:lnTo>
                    <a:pt x="822960" y="376238"/>
                  </a:lnTo>
                  <a:lnTo>
                    <a:pt x="826294" y="379095"/>
                  </a:lnTo>
                  <a:lnTo>
                    <a:pt x="831532" y="381953"/>
                  </a:lnTo>
                  <a:lnTo>
                    <a:pt x="832961" y="381953"/>
                  </a:lnTo>
                  <a:lnTo>
                    <a:pt x="834867" y="381000"/>
                  </a:lnTo>
                  <a:lnTo>
                    <a:pt x="837723" y="378619"/>
                  </a:lnTo>
                  <a:lnTo>
                    <a:pt x="839152" y="378142"/>
                  </a:lnTo>
                  <a:lnTo>
                    <a:pt x="843438" y="378142"/>
                  </a:lnTo>
                  <a:lnTo>
                    <a:pt x="847725" y="377666"/>
                  </a:lnTo>
                  <a:lnTo>
                    <a:pt x="849630" y="377190"/>
                  </a:lnTo>
                  <a:lnTo>
                    <a:pt x="851535" y="377190"/>
                  </a:lnTo>
                  <a:lnTo>
                    <a:pt x="855344" y="378619"/>
                  </a:lnTo>
                  <a:lnTo>
                    <a:pt x="854869" y="375285"/>
                  </a:lnTo>
                  <a:lnTo>
                    <a:pt x="853917" y="371951"/>
                  </a:lnTo>
                  <a:lnTo>
                    <a:pt x="850106" y="363855"/>
                  </a:lnTo>
                  <a:lnTo>
                    <a:pt x="850106" y="361950"/>
                  </a:lnTo>
                  <a:lnTo>
                    <a:pt x="851059" y="357664"/>
                  </a:lnTo>
                  <a:lnTo>
                    <a:pt x="854392" y="349567"/>
                  </a:lnTo>
                  <a:lnTo>
                    <a:pt x="854869" y="345757"/>
                  </a:lnTo>
                  <a:lnTo>
                    <a:pt x="853440" y="339090"/>
                  </a:lnTo>
                  <a:lnTo>
                    <a:pt x="852488" y="328136"/>
                  </a:lnTo>
                  <a:lnTo>
                    <a:pt x="852963" y="320516"/>
                  </a:lnTo>
                  <a:lnTo>
                    <a:pt x="854869" y="317182"/>
                  </a:lnTo>
                  <a:lnTo>
                    <a:pt x="854869" y="315754"/>
                  </a:lnTo>
                  <a:lnTo>
                    <a:pt x="853440" y="303847"/>
                  </a:lnTo>
                  <a:lnTo>
                    <a:pt x="852488" y="300514"/>
                  </a:lnTo>
                  <a:lnTo>
                    <a:pt x="850582" y="297180"/>
                  </a:lnTo>
                  <a:lnTo>
                    <a:pt x="849154" y="293846"/>
                  </a:lnTo>
                  <a:lnTo>
                    <a:pt x="849154" y="290513"/>
                  </a:lnTo>
                  <a:lnTo>
                    <a:pt x="852011" y="287655"/>
                  </a:lnTo>
                  <a:lnTo>
                    <a:pt x="858679" y="282892"/>
                  </a:lnTo>
                  <a:lnTo>
                    <a:pt x="862488" y="280511"/>
                  </a:lnTo>
                  <a:lnTo>
                    <a:pt x="866298" y="279559"/>
                  </a:lnTo>
                  <a:lnTo>
                    <a:pt x="870109" y="279559"/>
                  </a:lnTo>
                  <a:lnTo>
                    <a:pt x="873919" y="280511"/>
                  </a:lnTo>
                  <a:lnTo>
                    <a:pt x="875823" y="283369"/>
                  </a:lnTo>
                  <a:lnTo>
                    <a:pt x="876300" y="287655"/>
                  </a:lnTo>
                  <a:lnTo>
                    <a:pt x="876300" y="291941"/>
                  </a:lnTo>
                  <a:lnTo>
                    <a:pt x="875823" y="297180"/>
                  </a:lnTo>
                  <a:lnTo>
                    <a:pt x="875348" y="298609"/>
                  </a:lnTo>
                  <a:lnTo>
                    <a:pt x="871061" y="305276"/>
                  </a:lnTo>
                  <a:lnTo>
                    <a:pt x="870585" y="307181"/>
                  </a:lnTo>
                  <a:lnTo>
                    <a:pt x="870585" y="309086"/>
                  </a:lnTo>
                  <a:lnTo>
                    <a:pt x="871538" y="310039"/>
                  </a:lnTo>
                  <a:lnTo>
                    <a:pt x="884873" y="322421"/>
                  </a:lnTo>
                  <a:lnTo>
                    <a:pt x="888206" y="324803"/>
                  </a:lnTo>
                  <a:lnTo>
                    <a:pt x="892492" y="325755"/>
                  </a:lnTo>
                  <a:lnTo>
                    <a:pt x="895350" y="328136"/>
                  </a:lnTo>
                  <a:lnTo>
                    <a:pt x="895350" y="330041"/>
                  </a:lnTo>
                  <a:lnTo>
                    <a:pt x="894398" y="331946"/>
                  </a:lnTo>
                  <a:lnTo>
                    <a:pt x="893444" y="332899"/>
                  </a:lnTo>
                  <a:lnTo>
                    <a:pt x="892969" y="334328"/>
                  </a:lnTo>
                  <a:lnTo>
                    <a:pt x="891063" y="344329"/>
                  </a:lnTo>
                  <a:lnTo>
                    <a:pt x="892017" y="347663"/>
                  </a:lnTo>
                  <a:lnTo>
                    <a:pt x="894398" y="350520"/>
                  </a:lnTo>
                  <a:lnTo>
                    <a:pt x="896302" y="351472"/>
                  </a:lnTo>
                  <a:lnTo>
                    <a:pt x="899636" y="352425"/>
                  </a:lnTo>
                  <a:lnTo>
                    <a:pt x="905351" y="353378"/>
                  </a:lnTo>
                  <a:lnTo>
                    <a:pt x="909638" y="352901"/>
                  </a:lnTo>
                  <a:lnTo>
                    <a:pt x="911067" y="351472"/>
                  </a:lnTo>
                  <a:lnTo>
                    <a:pt x="910113" y="347663"/>
                  </a:lnTo>
                  <a:lnTo>
                    <a:pt x="910113" y="345757"/>
                  </a:lnTo>
                  <a:lnTo>
                    <a:pt x="912019" y="342900"/>
                  </a:lnTo>
                  <a:lnTo>
                    <a:pt x="915352" y="341471"/>
                  </a:lnTo>
                  <a:lnTo>
                    <a:pt x="924401" y="339090"/>
                  </a:lnTo>
                  <a:lnTo>
                    <a:pt x="929163" y="339090"/>
                  </a:lnTo>
                  <a:lnTo>
                    <a:pt x="931069" y="339090"/>
                  </a:lnTo>
                  <a:lnTo>
                    <a:pt x="932973" y="338614"/>
                  </a:lnTo>
                  <a:lnTo>
                    <a:pt x="932973" y="337661"/>
                  </a:lnTo>
                  <a:lnTo>
                    <a:pt x="932973" y="336232"/>
                  </a:lnTo>
                  <a:lnTo>
                    <a:pt x="936307" y="337661"/>
                  </a:lnTo>
                  <a:lnTo>
                    <a:pt x="938213" y="337661"/>
                  </a:lnTo>
                  <a:lnTo>
                    <a:pt x="939165" y="336232"/>
                  </a:lnTo>
                  <a:lnTo>
                    <a:pt x="939165" y="332422"/>
                  </a:lnTo>
                  <a:lnTo>
                    <a:pt x="939165" y="330517"/>
                  </a:lnTo>
                  <a:lnTo>
                    <a:pt x="938688" y="328613"/>
                  </a:lnTo>
                  <a:lnTo>
                    <a:pt x="937736" y="327184"/>
                  </a:lnTo>
                  <a:lnTo>
                    <a:pt x="935831" y="326707"/>
                  </a:lnTo>
                  <a:lnTo>
                    <a:pt x="935355" y="327660"/>
                  </a:lnTo>
                  <a:lnTo>
                    <a:pt x="934402" y="328136"/>
                  </a:lnTo>
                  <a:lnTo>
                    <a:pt x="932498" y="327660"/>
                  </a:lnTo>
                  <a:lnTo>
                    <a:pt x="931069" y="325279"/>
                  </a:lnTo>
                  <a:lnTo>
                    <a:pt x="929640" y="323850"/>
                  </a:lnTo>
                  <a:lnTo>
                    <a:pt x="929640" y="321945"/>
                  </a:lnTo>
                  <a:lnTo>
                    <a:pt x="928688" y="320516"/>
                  </a:lnTo>
                  <a:lnTo>
                    <a:pt x="926782" y="319564"/>
                  </a:lnTo>
                  <a:lnTo>
                    <a:pt x="923448" y="315754"/>
                  </a:lnTo>
                  <a:lnTo>
                    <a:pt x="921544" y="314801"/>
                  </a:lnTo>
                  <a:lnTo>
                    <a:pt x="919638" y="314325"/>
                  </a:lnTo>
                  <a:lnTo>
                    <a:pt x="918210" y="313372"/>
                  </a:lnTo>
                  <a:lnTo>
                    <a:pt x="916781" y="311944"/>
                  </a:lnTo>
                  <a:lnTo>
                    <a:pt x="916781" y="310515"/>
                  </a:lnTo>
                  <a:lnTo>
                    <a:pt x="917257" y="309086"/>
                  </a:lnTo>
                  <a:lnTo>
                    <a:pt x="919163" y="304324"/>
                  </a:lnTo>
                  <a:lnTo>
                    <a:pt x="919163" y="300514"/>
                  </a:lnTo>
                  <a:lnTo>
                    <a:pt x="922019" y="298132"/>
                  </a:lnTo>
                  <a:lnTo>
                    <a:pt x="921544" y="296228"/>
                  </a:lnTo>
                  <a:lnTo>
                    <a:pt x="919163" y="293370"/>
                  </a:lnTo>
                  <a:lnTo>
                    <a:pt x="918686" y="291941"/>
                  </a:lnTo>
                  <a:lnTo>
                    <a:pt x="919163" y="290036"/>
                  </a:lnTo>
                  <a:lnTo>
                    <a:pt x="918686" y="288607"/>
                  </a:lnTo>
                  <a:lnTo>
                    <a:pt x="911542" y="283369"/>
                  </a:lnTo>
                  <a:lnTo>
                    <a:pt x="909161" y="280035"/>
                  </a:lnTo>
                  <a:lnTo>
                    <a:pt x="907732" y="276225"/>
                  </a:lnTo>
                  <a:lnTo>
                    <a:pt x="903446" y="269081"/>
                  </a:lnTo>
                  <a:lnTo>
                    <a:pt x="900588" y="266224"/>
                  </a:lnTo>
                  <a:lnTo>
                    <a:pt x="899160" y="265271"/>
                  </a:lnTo>
                  <a:lnTo>
                    <a:pt x="895826" y="264319"/>
                  </a:lnTo>
                  <a:lnTo>
                    <a:pt x="894398" y="263366"/>
                  </a:lnTo>
                  <a:lnTo>
                    <a:pt x="892017" y="260032"/>
                  </a:lnTo>
                  <a:lnTo>
                    <a:pt x="888682" y="257651"/>
                  </a:lnTo>
                  <a:lnTo>
                    <a:pt x="886777" y="256699"/>
                  </a:lnTo>
                  <a:lnTo>
                    <a:pt x="886777" y="254317"/>
                  </a:lnTo>
                  <a:lnTo>
                    <a:pt x="888206" y="252889"/>
                  </a:lnTo>
                  <a:lnTo>
                    <a:pt x="892492" y="254794"/>
                  </a:lnTo>
                  <a:lnTo>
                    <a:pt x="894398" y="255270"/>
                  </a:lnTo>
                  <a:lnTo>
                    <a:pt x="897255" y="254794"/>
                  </a:lnTo>
                  <a:lnTo>
                    <a:pt x="899636" y="253841"/>
                  </a:lnTo>
                  <a:lnTo>
                    <a:pt x="901542" y="250507"/>
                  </a:lnTo>
                  <a:lnTo>
                    <a:pt x="904398" y="248126"/>
                  </a:lnTo>
                  <a:lnTo>
                    <a:pt x="914400" y="244792"/>
                  </a:lnTo>
                  <a:lnTo>
                    <a:pt x="917734" y="243364"/>
                  </a:lnTo>
                  <a:lnTo>
                    <a:pt x="920592" y="241459"/>
                  </a:lnTo>
                  <a:lnTo>
                    <a:pt x="926306" y="236220"/>
                  </a:lnTo>
                  <a:lnTo>
                    <a:pt x="931544" y="230505"/>
                  </a:lnTo>
                  <a:lnTo>
                    <a:pt x="933926" y="226695"/>
                  </a:lnTo>
                  <a:lnTo>
                    <a:pt x="936784" y="223361"/>
                  </a:lnTo>
                  <a:lnTo>
                    <a:pt x="938213" y="221932"/>
                  </a:lnTo>
                  <a:lnTo>
                    <a:pt x="940117" y="220980"/>
                  </a:lnTo>
                  <a:lnTo>
                    <a:pt x="944880" y="220028"/>
                  </a:lnTo>
                  <a:lnTo>
                    <a:pt x="948213" y="220980"/>
                  </a:lnTo>
                  <a:lnTo>
                    <a:pt x="950594" y="224314"/>
                  </a:lnTo>
                  <a:lnTo>
                    <a:pt x="952976" y="225266"/>
                  </a:lnTo>
                  <a:lnTo>
                    <a:pt x="955834" y="224314"/>
                  </a:lnTo>
                  <a:lnTo>
                    <a:pt x="956310" y="222885"/>
                  </a:lnTo>
                  <a:lnTo>
                    <a:pt x="957738" y="216694"/>
                  </a:lnTo>
                  <a:lnTo>
                    <a:pt x="957263" y="214313"/>
                  </a:lnTo>
                  <a:lnTo>
                    <a:pt x="955834" y="212407"/>
                  </a:lnTo>
                  <a:lnTo>
                    <a:pt x="952500" y="210503"/>
                  </a:lnTo>
                  <a:lnTo>
                    <a:pt x="948690" y="210026"/>
                  </a:lnTo>
                  <a:lnTo>
                    <a:pt x="943451" y="210979"/>
                  </a:lnTo>
                  <a:lnTo>
                    <a:pt x="938213" y="212407"/>
                  </a:lnTo>
                  <a:lnTo>
                    <a:pt x="936784" y="212884"/>
                  </a:lnTo>
                  <a:lnTo>
                    <a:pt x="937260" y="213836"/>
                  </a:lnTo>
                  <a:lnTo>
                    <a:pt x="938688" y="214789"/>
                  </a:lnTo>
                  <a:lnTo>
                    <a:pt x="938688" y="215741"/>
                  </a:lnTo>
                  <a:lnTo>
                    <a:pt x="931069" y="216217"/>
                  </a:lnTo>
                  <a:lnTo>
                    <a:pt x="926782" y="215741"/>
                  </a:lnTo>
                  <a:lnTo>
                    <a:pt x="918210" y="215741"/>
                  </a:lnTo>
                  <a:lnTo>
                    <a:pt x="914400" y="217170"/>
                  </a:lnTo>
                  <a:lnTo>
                    <a:pt x="912971" y="218599"/>
                  </a:lnTo>
                  <a:lnTo>
                    <a:pt x="911542" y="220028"/>
                  </a:lnTo>
                  <a:lnTo>
                    <a:pt x="907256" y="221932"/>
                  </a:lnTo>
                  <a:lnTo>
                    <a:pt x="903446" y="222409"/>
                  </a:lnTo>
                  <a:lnTo>
                    <a:pt x="899636" y="221932"/>
                  </a:lnTo>
                  <a:lnTo>
                    <a:pt x="897731" y="220504"/>
                  </a:lnTo>
                  <a:lnTo>
                    <a:pt x="896302" y="219075"/>
                  </a:lnTo>
                  <a:lnTo>
                    <a:pt x="894398" y="218599"/>
                  </a:lnTo>
                  <a:lnTo>
                    <a:pt x="892492" y="219551"/>
                  </a:lnTo>
                  <a:lnTo>
                    <a:pt x="889635" y="222409"/>
                  </a:lnTo>
                  <a:lnTo>
                    <a:pt x="884396" y="228600"/>
                  </a:lnTo>
                  <a:lnTo>
                    <a:pt x="882015" y="231934"/>
                  </a:lnTo>
                  <a:lnTo>
                    <a:pt x="879634" y="236220"/>
                  </a:lnTo>
                  <a:lnTo>
                    <a:pt x="875823" y="238601"/>
                  </a:lnTo>
                  <a:lnTo>
                    <a:pt x="872013" y="237649"/>
                  </a:lnTo>
                  <a:lnTo>
                    <a:pt x="868204" y="237172"/>
                  </a:lnTo>
                  <a:lnTo>
                    <a:pt x="865823" y="237649"/>
                  </a:lnTo>
                  <a:lnTo>
                    <a:pt x="863917" y="237649"/>
                  </a:lnTo>
                  <a:lnTo>
                    <a:pt x="862013" y="233839"/>
                  </a:lnTo>
                  <a:lnTo>
                    <a:pt x="859155" y="226695"/>
                  </a:lnTo>
                  <a:lnTo>
                    <a:pt x="855821" y="223838"/>
                  </a:lnTo>
                  <a:lnTo>
                    <a:pt x="850582" y="221932"/>
                  </a:lnTo>
                  <a:lnTo>
                    <a:pt x="849630" y="220980"/>
                  </a:lnTo>
                  <a:lnTo>
                    <a:pt x="844867" y="213836"/>
                  </a:lnTo>
                  <a:lnTo>
                    <a:pt x="843915" y="210503"/>
                  </a:lnTo>
                  <a:lnTo>
                    <a:pt x="842963" y="206216"/>
                  </a:lnTo>
                  <a:lnTo>
                    <a:pt x="842486" y="201930"/>
                  </a:lnTo>
                  <a:lnTo>
                    <a:pt x="842486" y="198120"/>
                  </a:lnTo>
                  <a:lnTo>
                    <a:pt x="843438" y="194786"/>
                  </a:lnTo>
                  <a:lnTo>
                    <a:pt x="844867" y="190500"/>
                  </a:lnTo>
                  <a:lnTo>
                    <a:pt x="846773" y="186214"/>
                  </a:lnTo>
                  <a:lnTo>
                    <a:pt x="849154" y="182880"/>
                  </a:lnTo>
                  <a:lnTo>
                    <a:pt x="852963" y="178117"/>
                  </a:lnTo>
                  <a:lnTo>
                    <a:pt x="854392" y="176689"/>
                  </a:lnTo>
                  <a:lnTo>
                    <a:pt x="858202" y="174784"/>
                  </a:lnTo>
                  <a:lnTo>
                    <a:pt x="862488" y="174307"/>
                  </a:lnTo>
                  <a:lnTo>
                    <a:pt x="866775" y="174784"/>
                  </a:lnTo>
                  <a:lnTo>
                    <a:pt x="873919" y="177165"/>
                  </a:lnTo>
                  <a:lnTo>
                    <a:pt x="877252" y="177165"/>
                  </a:lnTo>
                  <a:lnTo>
                    <a:pt x="891063" y="175260"/>
                  </a:lnTo>
                  <a:lnTo>
                    <a:pt x="893921" y="175260"/>
                  </a:lnTo>
                  <a:lnTo>
                    <a:pt x="896779" y="175736"/>
                  </a:lnTo>
                  <a:lnTo>
                    <a:pt x="900588" y="176689"/>
                  </a:lnTo>
                  <a:lnTo>
                    <a:pt x="904875" y="177165"/>
                  </a:lnTo>
                  <a:lnTo>
                    <a:pt x="912494" y="176213"/>
                  </a:lnTo>
                  <a:lnTo>
                    <a:pt x="920115" y="175736"/>
                  </a:lnTo>
                  <a:lnTo>
                    <a:pt x="941546" y="175736"/>
                  </a:lnTo>
                  <a:lnTo>
                    <a:pt x="944404" y="175260"/>
                  </a:lnTo>
                  <a:lnTo>
                    <a:pt x="947261" y="175736"/>
                  </a:lnTo>
                  <a:lnTo>
                    <a:pt x="950594" y="178117"/>
                  </a:lnTo>
                  <a:lnTo>
                    <a:pt x="953452" y="180975"/>
                  </a:lnTo>
                  <a:lnTo>
                    <a:pt x="954881" y="181451"/>
                  </a:lnTo>
                  <a:lnTo>
                    <a:pt x="962025" y="181928"/>
                  </a:lnTo>
                  <a:lnTo>
                    <a:pt x="965835" y="181928"/>
                  </a:lnTo>
                  <a:lnTo>
                    <a:pt x="969644" y="181451"/>
                  </a:lnTo>
                  <a:lnTo>
                    <a:pt x="981551" y="179070"/>
                  </a:lnTo>
                  <a:lnTo>
                    <a:pt x="985361" y="179070"/>
                  </a:lnTo>
                  <a:lnTo>
                    <a:pt x="987267" y="178594"/>
                  </a:lnTo>
                  <a:lnTo>
                    <a:pt x="991076" y="177165"/>
                  </a:lnTo>
                  <a:lnTo>
                    <a:pt x="992505" y="176213"/>
                  </a:lnTo>
                  <a:lnTo>
                    <a:pt x="995363" y="173355"/>
                  </a:lnTo>
                  <a:lnTo>
                    <a:pt x="997744" y="170021"/>
                  </a:lnTo>
                  <a:lnTo>
                    <a:pt x="999648" y="167164"/>
                  </a:lnTo>
                  <a:lnTo>
                    <a:pt x="1001554" y="164306"/>
                  </a:lnTo>
                  <a:lnTo>
                    <a:pt x="1008221" y="158591"/>
                  </a:lnTo>
                  <a:lnTo>
                    <a:pt x="1011079" y="155734"/>
                  </a:lnTo>
                  <a:lnTo>
                    <a:pt x="1012984" y="152400"/>
                  </a:lnTo>
                  <a:lnTo>
                    <a:pt x="1015842" y="145732"/>
                  </a:lnTo>
                  <a:lnTo>
                    <a:pt x="1016794" y="144780"/>
                  </a:lnTo>
                  <a:lnTo>
                    <a:pt x="1019651" y="142399"/>
                  </a:lnTo>
                  <a:lnTo>
                    <a:pt x="1020127" y="141446"/>
                  </a:lnTo>
                  <a:lnTo>
                    <a:pt x="1017746" y="136684"/>
                  </a:lnTo>
                  <a:lnTo>
                    <a:pt x="1015842" y="135255"/>
                  </a:lnTo>
                  <a:lnTo>
                    <a:pt x="1011555" y="134779"/>
                  </a:lnTo>
                  <a:lnTo>
                    <a:pt x="1010126" y="135731"/>
                  </a:lnTo>
                  <a:lnTo>
                    <a:pt x="1007269" y="139065"/>
                  </a:lnTo>
                  <a:lnTo>
                    <a:pt x="1004888" y="142875"/>
                  </a:lnTo>
                  <a:lnTo>
                    <a:pt x="1003459" y="143828"/>
                  </a:lnTo>
                  <a:lnTo>
                    <a:pt x="1000125" y="144780"/>
                  </a:lnTo>
                  <a:lnTo>
                    <a:pt x="998696" y="145732"/>
                  </a:lnTo>
                  <a:lnTo>
                    <a:pt x="997744" y="148590"/>
                  </a:lnTo>
                  <a:lnTo>
                    <a:pt x="996315" y="150971"/>
                  </a:lnTo>
                  <a:lnTo>
                    <a:pt x="992029" y="152400"/>
                  </a:lnTo>
                  <a:lnTo>
                    <a:pt x="987267" y="157639"/>
                  </a:lnTo>
                  <a:lnTo>
                    <a:pt x="975836" y="163354"/>
                  </a:lnTo>
                  <a:lnTo>
                    <a:pt x="972979" y="163830"/>
                  </a:lnTo>
                  <a:lnTo>
                    <a:pt x="953452" y="160972"/>
                  </a:lnTo>
                  <a:lnTo>
                    <a:pt x="946309" y="160496"/>
                  </a:lnTo>
                  <a:lnTo>
                    <a:pt x="944404" y="160496"/>
                  </a:lnTo>
                  <a:lnTo>
                    <a:pt x="942498" y="160972"/>
                  </a:lnTo>
                  <a:lnTo>
                    <a:pt x="940117" y="163354"/>
                  </a:lnTo>
                  <a:lnTo>
                    <a:pt x="938213" y="163354"/>
                  </a:lnTo>
                  <a:lnTo>
                    <a:pt x="936784" y="162878"/>
                  </a:lnTo>
                  <a:lnTo>
                    <a:pt x="932498" y="160496"/>
                  </a:lnTo>
                  <a:lnTo>
                    <a:pt x="928688" y="159067"/>
                  </a:lnTo>
                  <a:lnTo>
                    <a:pt x="924877" y="158115"/>
                  </a:lnTo>
                  <a:lnTo>
                    <a:pt x="913923" y="157639"/>
                  </a:lnTo>
                  <a:lnTo>
                    <a:pt x="905827" y="155734"/>
                  </a:lnTo>
                  <a:lnTo>
                    <a:pt x="896302" y="156210"/>
                  </a:lnTo>
                  <a:lnTo>
                    <a:pt x="894873" y="155734"/>
                  </a:lnTo>
                  <a:lnTo>
                    <a:pt x="893444" y="154781"/>
                  </a:lnTo>
                  <a:lnTo>
                    <a:pt x="892017" y="152876"/>
                  </a:lnTo>
                  <a:lnTo>
                    <a:pt x="891063" y="150971"/>
                  </a:lnTo>
                  <a:lnTo>
                    <a:pt x="889635" y="150019"/>
                  </a:lnTo>
                  <a:lnTo>
                    <a:pt x="888206" y="149542"/>
                  </a:lnTo>
                  <a:lnTo>
                    <a:pt x="885825" y="149542"/>
                  </a:lnTo>
                  <a:lnTo>
                    <a:pt x="883444" y="149066"/>
                  </a:lnTo>
                  <a:lnTo>
                    <a:pt x="879157" y="146685"/>
                  </a:lnTo>
                  <a:lnTo>
                    <a:pt x="877252" y="146685"/>
                  </a:lnTo>
                  <a:lnTo>
                    <a:pt x="875348" y="147161"/>
                  </a:lnTo>
                  <a:lnTo>
                    <a:pt x="873442" y="148114"/>
                  </a:lnTo>
                  <a:lnTo>
                    <a:pt x="872013" y="149542"/>
                  </a:lnTo>
                  <a:lnTo>
                    <a:pt x="869632" y="152876"/>
                  </a:lnTo>
                  <a:lnTo>
                    <a:pt x="868204" y="156686"/>
                  </a:lnTo>
                  <a:lnTo>
                    <a:pt x="866775" y="158115"/>
                  </a:lnTo>
                  <a:lnTo>
                    <a:pt x="864869" y="159544"/>
                  </a:lnTo>
                  <a:lnTo>
                    <a:pt x="863917" y="160972"/>
                  </a:lnTo>
                  <a:lnTo>
                    <a:pt x="862965" y="162401"/>
                  </a:lnTo>
                  <a:lnTo>
                    <a:pt x="860107" y="163830"/>
                  </a:lnTo>
                  <a:lnTo>
                    <a:pt x="856773" y="162878"/>
                  </a:lnTo>
                  <a:lnTo>
                    <a:pt x="854869" y="161449"/>
                  </a:lnTo>
                  <a:lnTo>
                    <a:pt x="853440" y="158115"/>
                  </a:lnTo>
                  <a:lnTo>
                    <a:pt x="852488" y="158115"/>
                  </a:lnTo>
                  <a:lnTo>
                    <a:pt x="851535" y="158591"/>
                  </a:lnTo>
                  <a:lnTo>
                    <a:pt x="850106" y="162401"/>
                  </a:lnTo>
                  <a:lnTo>
                    <a:pt x="847725" y="165259"/>
                  </a:lnTo>
                  <a:lnTo>
                    <a:pt x="845819" y="166211"/>
                  </a:lnTo>
                  <a:lnTo>
                    <a:pt x="844392" y="167640"/>
                  </a:lnTo>
                  <a:lnTo>
                    <a:pt x="843438" y="171926"/>
                  </a:lnTo>
                  <a:lnTo>
                    <a:pt x="842010" y="173355"/>
                  </a:lnTo>
                  <a:lnTo>
                    <a:pt x="839152" y="175736"/>
                  </a:lnTo>
                  <a:lnTo>
                    <a:pt x="835819" y="182880"/>
                  </a:lnTo>
                  <a:lnTo>
                    <a:pt x="835819" y="184785"/>
                  </a:lnTo>
                  <a:lnTo>
                    <a:pt x="837723" y="189547"/>
                  </a:lnTo>
                  <a:lnTo>
                    <a:pt x="836771" y="191453"/>
                  </a:lnTo>
                  <a:lnTo>
                    <a:pt x="834867" y="192405"/>
                  </a:lnTo>
                  <a:lnTo>
                    <a:pt x="832961" y="192405"/>
                  </a:lnTo>
                  <a:lnTo>
                    <a:pt x="832485" y="193834"/>
                  </a:lnTo>
                  <a:lnTo>
                    <a:pt x="834390" y="207169"/>
                  </a:lnTo>
                  <a:lnTo>
                    <a:pt x="836294" y="213836"/>
                  </a:lnTo>
                  <a:lnTo>
                    <a:pt x="836771" y="216694"/>
                  </a:lnTo>
                  <a:lnTo>
                    <a:pt x="836771" y="219551"/>
                  </a:lnTo>
                  <a:lnTo>
                    <a:pt x="834867" y="216217"/>
                  </a:lnTo>
                  <a:lnTo>
                    <a:pt x="832485" y="213360"/>
                  </a:lnTo>
                  <a:lnTo>
                    <a:pt x="830580" y="214789"/>
                  </a:lnTo>
                  <a:lnTo>
                    <a:pt x="825817" y="220980"/>
                  </a:lnTo>
                  <a:lnTo>
                    <a:pt x="820579" y="232410"/>
                  </a:lnTo>
                  <a:lnTo>
                    <a:pt x="818673" y="238125"/>
                  </a:lnTo>
                  <a:lnTo>
                    <a:pt x="818673" y="240982"/>
                  </a:lnTo>
                  <a:lnTo>
                    <a:pt x="819150" y="243840"/>
                  </a:lnTo>
                  <a:lnTo>
                    <a:pt x="818673" y="246221"/>
                  </a:lnTo>
                  <a:lnTo>
                    <a:pt x="820102" y="251936"/>
                  </a:lnTo>
                  <a:lnTo>
                    <a:pt x="819150" y="255270"/>
                  </a:lnTo>
                  <a:lnTo>
                    <a:pt x="816292" y="258604"/>
                  </a:lnTo>
                  <a:lnTo>
                    <a:pt x="813911" y="262414"/>
                  </a:lnTo>
                  <a:lnTo>
                    <a:pt x="812959" y="266224"/>
                  </a:lnTo>
                  <a:lnTo>
                    <a:pt x="812959" y="270510"/>
                  </a:lnTo>
                  <a:lnTo>
                    <a:pt x="811530" y="273844"/>
                  </a:lnTo>
                  <a:lnTo>
                    <a:pt x="806767" y="277654"/>
                  </a:lnTo>
                  <a:lnTo>
                    <a:pt x="805338" y="278606"/>
                  </a:lnTo>
                  <a:close/>
                  <a:moveTo>
                    <a:pt x="1116806" y="247650"/>
                  </a:moveTo>
                  <a:lnTo>
                    <a:pt x="1117759" y="247174"/>
                  </a:lnTo>
                  <a:lnTo>
                    <a:pt x="1119663" y="245745"/>
                  </a:lnTo>
                  <a:lnTo>
                    <a:pt x="1119663" y="243840"/>
                  </a:lnTo>
                  <a:lnTo>
                    <a:pt x="1115854" y="241459"/>
                  </a:lnTo>
                  <a:lnTo>
                    <a:pt x="1111567" y="238125"/>
                  </a:lnTo>
                  <a:lnTo>
                    <a:pt x="1105852" y="235267"/>
                  </a:lnTo>
                  <a:lnTo>
                    <a:pt x="1102519" y="234315"/>
                  </a:lnTo>
                  <a:lnTo>
                    <a:pt x="1100613" y="234791"/>
                  </a:lnTo>
                  <a:lnTo>
                    <a:pt x="1095851" y="238125"/>
                  </a:lnTo>
                  <a:lnTo>
                    <a:pt x="1093946" y="242888"/>
                  </a:lnTo>
                  <a:lnTo>
                    <a:pt x="1093946" y="244792"/>
                  </a:lnTo>
                  <a:lnTo>
                    <a:pt x="1096327" y="246697"/>
                  </a:lnTo>
                  <a:lnTo>
                    <a:pt x="1099661" y="247650"/>
                  </a:lnTo>
                  <a:lnTo>
                    <a:pt x="1105852" y="246221"/>
                  </a:lnTo>
                  <a:lnTo>
                    <a:pt x="1111567" y="246221"/>
                  </a:lnTo>
                  <a:lnTo>
                    <a:pt x="1116806" y="247650"/>
                  </a:lnTo>
                  <a:close/>
                  <a:moveTo>
                    <a:pt x="1045369" y="254794"/>
                  </a:moveTo>
                  <a:lnTo>
                    <a:pt x="1056798" y="252889"/>
                  </a:lnTo>
                  <a:lnTo>
                    <a:pt x="1058227" y="251460"/>
                  </a:lnTo>
                  <a:lnTo>
                    <a:pt x="1047750" y="250507"/>
                  </a:lnTo>
                  <a:lnTo>
                    <a:pt x="1037273" y="251460"/>
                  </a:lnTo>
                  <a:lnTo>
                    <a:pt x="1030605" y="250984"/>
                  </a:lnTo>
                  <a:lnTo>
                    <a:pt x="1028223" y="251460"/>
                  </a:lnTo>
                  <a:lnTo>
                    <a:pt x="1026319" y="252413"/>
                  </a:lnTo>
                  <a:lnTo>
                    <a:pt x="1027748" y="253841"/>
                  </a:lnTo>
                  <a:lnTo>
                    <a:pt x="1027748" y="255746"/>
                  </a:lnTo>
                  <a:lnTo>
                    <a:pt x="1029176" y="255746"/>
                  </a:lnTo>
                  <a:lnTo>
                    <a:pt x="1041559" y="254794"/>
                  </a:lnTo>
                  <a:lnTo>
                    <a:pt x="1045369" y="254794"/>
                  </a:lnTo>
                  <a:close/>
                  <a:moveTo>
                    <a:pt x="991552" y="473392"/>
                  </a:moveTo>
                  <a:lnTo>
                    <a:pt x="993934" y="474345"/>
                  </a:lnTo>
                  <a:lnTo>
                    <a:pt x="1016317" y="471011"/>
                  </a:lnTo>
                  <a:lnTo>
                    <a:pt x="1017746" y="470059"/>
                  </a:lnTo>
                  <a:lnTo>
                    <a:pt x="1017269" y="465772"/>
                  </a:lnTo>
                  <a:lnTo>
                    <a:pt x="1014888" y="464820"/>
                  </a:lnTo>
                  <a:lnTo>
                    <a:pt x="1010602" y="464344"/>
                  </a:lnTo>
                  <a:lnTo>
                    <a:pt x="1004888" y="464344"/>
                  </a:lnTo>
                  <a:lnTo>
                    <a:pt x="1002506" y="464820"/>
                  </a:lnTo>
                  <a:lnTo>
                    <a:pt x="999648" y="465772"/>
                  </a:lnTo>
                  <a:lnTo>
                    <a:pt x="998696" y="463867"/>
                  </a:lnTo>
                  <a:lnTo>
                    <a:pt x="996315" y="463867"/>
                  </a:lnTo>
                  <a:lnTo>
                    <a:pt x="993457" y="465296"/>
                  </a:lnTo>
                  <a:lnTo>
                    <a:pt x="992029" y="467678"/>
                  </a:lnTo>
                  <a:lnTo>
                    <a:pt x="992981" y="469106"/>
                  </a:lnTo>
                  <a:lnTo>
                    <a:pt x="990600" y="471964"/>
                  </a:lnTo>
                  <a:lnTo>
                    <a:pt x="991552" y="473392"/>
                  </a:lnTo>
                  <a:close/>
                  <a:moveTo>
                    <a:pt x="1086326" y="302419"/>
                  </a:moveTo>
                  <a:lnTo>
                    <a:pt x="1084898" y="301466"/>
                  </a:lnTo>
                  <a:lnTo>
                    <a:pt x="1083944" y="300514"/>
                  </a:lnTo>
                  <a:lnTo>
                    <a:pt x="1082992" y="298609"/>
                  </a:lnTo>
                  <a:lnTo>
                    <a:pt x="1081563" y="296704"/>
                  </a:lnTo>
                  <a:lnTo>
                    <a:pt x="1075848" y="293846"/>
                  </a:lnTo>
                  <a:lnTo>
                    <a:pt x="1073944" y="293370"/>
                  </a:lnTo>
                  <a:lnTo>
                    <a:pt x="1065371" y="293370"/>
                  </a:lnTo>
                  <a:lnTo>
                    <a:pt x="1056798" y="294799"/>
                  </a:lnTo>
                  <a:lnTo>
                    <a:pt x="1053942" y="296228"/>
                  </a:lnTo>
                  <a:lnTo>
                    <a:pt x="1049655" y="294799"/>
                  </a:lnTo>
                  <a:lnTo>
                    <a:pt x="1048226" y="295751"/>
                  </a:lnTo>
                  <a:lnTo>
                    <a:pt x="1047273" y="297180"/>
                  </a:lnTo>
                  <a:lnTo>
                    <a:pt x="1047750" y="303371"/>
                  </a:lnTo>
                  <a:lnTo>
                    <a:pt x="1048702" y="305753"/>
                  </a:lnTo>
                  <a:lnTo>
                    <a:pt x="1051560" y="309086"/>
                  </a:lnTo>
                  <a:lnTo>
                    <a:pt x="1052513" y="310991"/>
                  </a:lnTo>
                  <a:lnTo>
                    <a:pt x="1053942" y="311944"/>
                  </a:lnTo>
                  <a:lnTo>
                    <a:pt x="1060609" y="315278"/>
                  </a:lnTo>
                  <a:lnTo>
                    <a:pt x="1065371" y="317182"/>
                  </a:lnTo>
                  <a:lnTo>
                    <a:pt x="1070134" y="319088"/>
                  </a:lnTo>
                  <a:lnTo>
                    <a:pt x="1072038" y="318611"/>
                  </a:lnTo>
                  <a:lnTo>
                    <a:pt x="1073944" y="317659"/>
                  </a:lnTo>
                  <a:lnTo>
                    <a:pt x="1076325" y="317659"/>
                  </a:lnTo>
                  <a:lnTo>
                    <a:pt x="1078706" y="317182"/>
                  </a:lnTo>
                  <a:lnTo>
                    <a:pt x="1083469" y="313849"/>
                  </a:lnTo>
                  <a:lnTo>
                    <a:pt x="1085850" y="312896"/>
                  </a:lnTo>
                  <a:lnTo>
                    <a:pt x="1088231" y="312420"/>
                  </a:lnTo>
                  <a:lnTo>
                    <a:pt x="1088707" y="307181"/>
                  </a:lnTo>
                  <a:lnTo>
                    <a:pt x="1088231" y="304324"/>
                  </a:lnTo>
                  <a:lnTo>
                    <a:pt x="1086326" y="302419"/>
                  </a:lnTo>
                  <a:close/>
                  <a:moveTo>
                    <a:pt x="1071563" y="447675"/>
                  </a:moveTo>
                  <a:lnTo>
                    <a:pt x="1067752" y="444817"/>
                  </a:lnTo>
                  <a:lnTo>
                    <a:pt x="1062990" y="446246"/>
                  </a:lnTo>
                  <a:lnTo>
                    <a:pt x="1059656" y="448628"/>
                  </a:lnTo>
                  <a:lnTo>
                    <a:pt x="1054894" y="449580"/>
                  </a:lnTo>
                  <a:lnTo>
                    <a:pt x="1050607" y="449104"/>
                  </a:lnTo>
                  <a:lnTo>
                    <a:pt x="1046798" y="448151"/>
                  </a:lnTo>
                  <a:lnTo>
                    <a:pt x="1042511" y="453390"/>
                  </a:lnTo>
                  <a:lnTo>
                    <a:pt x="1041559" y="455771"/>
                  </a:lnTo>
                  <a:lnTo>
                    <a:pt x="1041082" y="459105"/>
                  </a:lnTo>
                  <a:lnTo>
                    <a:pt x="1042035" y="459105"/>
                  </a:lnTo>
                  <a:lnTo>
                    <a:pt x="1046321" y="456724"/>
                  </a:lnTo>
                  <a:lnTo>
                    <a:pt x="1049179" y="455771"/>
                  </a:lnTo>
                  <a:lnTo>
                    <a:pt x="1051560" y="455771"/>
                  </a:lnTo>
                  <a:lnTo>
                    <a:pt x="1053465" y="456724"/>
                  </a:lnTo>
                  <a:lnTo>
                    <a:pt x="1058227" y="456724"/>
                  </a:lnTo>
                  <a:lnTo>
                    <a:pt x="1063467" y="457676"/>
                  </a:lnTo>
                  <a:lnTo>
                    <a:pt x="1064894" y="454819"/>
                  </a:lnTo>
                  <a:lnTo>
                    <a:pt x="1066800" y="452914"/>
                  </a:lnTo>
                  <a:lnTo>
                    <a:pt x="1070610" y="451009"/>
                  </a:lnTo>
                  <a:lnTo>
                    <a:pt x="1074896" y="450532"/>
                  </a:lnTo>
                  <a:lnTo>
                    <a:pt x="1074896" y="449580"/>
                  </a:lnTo>
                  <a:lnTo>
                    <a:pt x="1074419" y="448151"/>
                  </a:lnTo>
                  <a:lnTo>
                    <a:pt x="1071563" y="447675"/>
                  </a:lnTo>
                  <a:close/>
                  <a:moveTo>
                    <a:pt x="1021556" y="249555"/>
                  </a:moveTo>
                  <a:lnTo>
                    <a:pt x="1019651" y="250031"/>
                  </a:lnTo>
                  <a:lnTo>
                    <a:pt x="1019175" y="247650"/>
                  </a:lnTo>
                  <a:lnTo>
                    <a:pt x="1017746" y="247174"/>
                  </a:lnTo>
                  <a:lnTo>
                    <a:pt x="1017269" y="247174"/>
                  </a:lnTo>
                  <a:lnTo>
                    <a:pt x="1016317" y="248603"/>
                  </a:lnTo>
                  <a:lnTo>
                    <a:pt x="1015365" y="248603"/>
                  </a:lnTo>
                  <a:lnTo>
                    <a:pt x="1012031" y="247174"/>
                  </a:lnTo>
                  <a:lnTo>
                    <a:pt x="1001554" y="244792"/>
                  </a:lnTo>
                  <a:lnTo>
                    <a:pt x="995363" y="245269"/>
                  </a:lnTo>
                  <a:lnTo>
                    <a:pt x="992981" y="245745"/>
                  </a:lnTo>
                  <a:lnTo>
                    <a:pt x="991552" y="246697"/>
                  </a:lnTo>
                  <a:lnTo>
                    <a:pt x="989648" y="252413"/>
                  </a:lnTo>
                  <a:lnTo>
                    <a:pt x="992505" y="257175"/>
                  </a:lnTo>
                  <a:lnTo>
                    <a:pt x="995838" y="257175"/>
                  </a:lnTo>
                  <a:lnTo>
                    <a:pt x="999648" y="256222"/>
                  </a:lnTo>
                  <a:lnTo>
                    <a:pt x="1006317" y="253365"/>
                  </a:lnTo>
                  <a:lnTo>
                    <a:pt x="1012031" y="254794"/>
                  </a:lnTo>
                  <a:lnTo>
                    <a:pt x="1016317" y="252889"/>
                  </a:lnTo>
                  <a:lnTo>
                    <a:pt x="1022509" y="252413"/>
                  </a:lnTo>
                  <a:lnTo>
                    <a:pt x="1022509" y="250031"/>
                  </a:lnTo>
                  <a:lnTo>
                    <a:pt x="1022032" y="249555"/>
                  </a:lnTo>
                  <a:lnTo>
                    <a:pt x="1021556" y="249555"/>
                  </a:lnTo>
                  <a:close/>
                  <a:moveTo>
                    <a:pt x="1343025" y="390049"/>
                  </a:moveTo>
                  <a:lnTo>
                    <a:pt x="1344454" y="387667"/>
                  </a:lnTo>
                  <a:lnTo>
                    <a:pt x="1343977" y="385286"/>
                  </a:lnTo>
                  <a:lnTo>
                    <a:pt x="1343977" y="382905"/>
                  </a:lnTo>
                  <a:lnTo>
                    <a:pt x="1344454" y="381476"/>
                  </a:lnTo>
                  <a:lnTo>
                    <a:pt x="1343025" y="378142"/>
                  </a:lnTo>
                  <a:lnTo>
                    <a:pt x="1341119" y="377190"/>
                  </a:lnTo>
                  <a:lnTo>
                    <a:pt x="1341596" y="375761"/>
                  </a:lnTo>
                  <a:lnTo>
                    <a:pt x="1341119" y="374332"/>
                  </a:lnTo>
                  <a:lnTo>
                    <a:pt x="1340167" y="372428"/>
                  </a:lnTo>
                  <a:lnTo>
                    <a:pt x="1338738" y="371951"/>
                  </a:lnTo>
                  <a:lnTo>
                    <a:pt x="1336357" y="372428"/>
                  </a:lnTo>
                  <a:lnTo>
                    <a:pt x="1335881" y="375285"/>
                  </a:lnTo>
                  <a:lnTo>
                    <a:pt x="1334929" y="376238"/>
                  </a:lnTo>
                  <a:lnTo>
                    <a:pt x="1331119" y="381476"/>
                  </a:lnTo>
                  <a:lnTo>
                    <a:pt x="1327785" y="380524"/>
                  </a:lnTo>
                  <a:lnTo>
                    <a:pt x="1326356" y="381476"/>
                  </a:lnTo>
                  <a:lnTo>
                    <a:pt x="1326832" y="382905"/>
                  </a:lnTo>
                  <a:lnTo>
                    <a:pt x="1330642" y="385763"/>
                  </a:lnTo>
                  <a:lnTo>
                    <a:pt x="1329213" y="390525"/>
                  </a:lnTo>
                  <a:lnTo>
                    <a:pt x="1329213" y="391954"/>
                  </a:lnTo>
                  <a:lnTo>
                    <a:pt x="1326832" y="391954"/>
                  </a:lnTo>
                  <a:lnTo>
                    <a:pt x="1324451" y="392430"/>
                  </a:lnTo>
                  <a:lnTo>
                    <a:pt x="1324451" y="393859"/>
                  </a:lnTo>
                  <a:lnTo>
                    <a:pt x="1324927" y="394811"/>
                  </a:lnTo>
                  <a:lnTo>
                    <a:pt x="1327785" y="397669"/>
                  </a:lnTo>
                  <a:lnTo>
                    <a:pt x="1328261" y="398621"/>
                  </a:lnTo>
                  <a:lnTo>
                    <a:pt x="1330642" y="401003"/>
                  </a:lnTo>
                  <a:lnTo>
                    <a:pt x="1333500" y="403384"/>
                  </a:lnTo>
                  <a:lnTo>
                    <a:pt x="1340167" y="404336"/>
                  </a:lnTo>
                  <a:lnTo>
                    <a:pt x="1341119" y="403384"/>
                  </a:lnTo>
                  <a:lnTo>
                    <a:pt x="1342073" y="402907"/>
                  </a:lnTo>
                  <a:lnTo>
                    <a:pt x="1343025" y="401955"/>
                  </a:lnTo>
                  <a:lnTo>
                    <a:pt x="1343977" y="398621"/>
                  </a:lnTo>
                  <a:lnTo>
                    <a:pt x="1344454" y="397669"/>
                  </a:lnTo>
                  <a:lnTo>
                    <a:pt x="1344454" y="395288"/>
                  </a:lnTo>
                  <a:lnTo>
                    <a:pt x="1344454" y="393382"/>
                  </a:lnTo>
                  <a:lnTo>
                    <a:pt x="1343025" y="390049"/>
                  </a:lnTo>
                  <a:close/>
                  <a:moveTo>
                    <a:pt x="1329690" y="402431"/>
                  </a:moveTo>
                  <a:lnTo>
                    <a:pt x="1326832" y="399574"/>
                  </a:lnTo>
                  <a:lnTo>
                    <a:pt x="1324451" y="397669"/>
                  </a:lnTo>
                  <a:lnTo>
                    <a:pt x="1322546" y="398145"/>
                  </a:lnTo>
                  <a:lnTo>
                    <a:pt x="1322546" y="400526"/>
                  </a:lnTo>
                  <a:lnTo>
                    <a:pt x="1323023" y="406241"/>
                  </a:lnTo>
                  <a:lnTo>
                    <a:pt x="1325404" y="407194"/>
                  </a:lnTo>
                  <a:lnTo>
                    <a:pt x="1324927" y="407670"/>
                  </a:lnTo>
                  <a:lnTo>
                    <a:pt x="1323975" y="407670"/>
                  </a:lnTo>
                  <a:lnTo>
                    <a:pt x="1322546" y="407194"/>
                  </a:lnTo>
                  <a:lnTo>
                    <a:pt x="1321117" y="417195"/>
                  </a:lnTo>
                  <a:lnTo>
                    <a:pt x="1322069" y="419576"/>
                  </a:lnTo>
                  <a:lnTo>
                    <a:pt x="1325880" y="421957"/>
                  </a:lnTo>
                  <a:lnTo>
                    <a:pt x="1330167" y="420053"/>
                  </a:lnTo>
                  <a:lnTo>
                    <a:pt x="1331119" y="419100"/>
                  </a:lnTo>
                  <a:lnTo>
                    <a:pt x="1333023" y="414338"/>
                  </a:lnTo>
                  <a:lnTo>
                    <a:pt x="1336357" y="411480"/>
                  </a:lnTo>
                  <a:lnTo>
                    <a:pt x="1336834" y="408622"/>
                  </a:lnTo>
                  <a:lnTo>
                    <a:pt x="1337310" y="406241"/>
                  </a:lnTo>
                  <a:lnTo>
                    <a:pt x="1333023" y="404336"/>
                  </a:lnTo>
                  <a:lnTo>
                    <a:pt x="1329690" y="402431"/>
                  </a:lnTo>
                  <a:close/>
                  <a:moveTo>
                    <a:pt x="1481613" y="461486"/>
                  </a:moveTo>
                  <a:lnTo>
                    <a:pt x="1485423" y="455295"/>
                  </a:lnTo>
                  <a:lnTo>
                    <a:pt x="1488757" y="449104"/>
                  </a:lnTo>
                  <a:lnTo>
                    <a:pt x="1487805" y="445294"/>
                  </a:lnTo>
                  <a:lnTo>
                    <a:pt x="1485423" y="442913"/>
                  </a:lnTo>
                  <a:lnTo>
                    <a:pt x="1482090" y="439579"/>
                  </a:lnTo>
                  <a:lnTo>
                    <a:pt x="1481138" y="438626"/>
                  </a:lnTo>
                  <a:lnTo>
                    <a:pt x="1473517" y="438150"/>
                  </a:lnTo>
                  <a:lnTo>
                    <a:pt x="1464944" y="440055"/>
                  </a:lnTo>
                  <a:lnTo>
                    <a:pt x="1461135" y="441960"/>
                  </a:lnTo>
                  <a:lnTo>
                    <a:pt x="1457801" y="444341"/>
                  </a:lnTo>
                  <a:lnTo>
                    <a:pt x="1455419" y="446722"/>
                  </a:lnTo>
                  <a:lnTo>
                    <a:pt x="1449229" y="456724"/>
                  </a:lnTo>
                  <a:lnTo>
                    <a:pt x="1443990" y="467678"/>
                  </a:lnTo>
                  <a:lnTo>
                    <a:pt x="1443038" y="471964"/>
                  </a:lnTo>
                  <a:lnTo>
                    <a:pt x="1444467" y="472916"/>
                  </a:lnTo>
                  <a:lnTo>
                    <a:pt x="1450657" y="471964"/>
                  </a:lnTo>
                  <a:lnTo>
                    <a:pt x="1454467" y="471964"/>
                  </a:lnTo>
                  <a:lnTo>
                    <a:pt x="1464944" y="472916"/>
                  </a:lnTo>
                  <a:lnTo>
                    <a:pt x="1473042" y="468630"/>
                  </a:lnTo>
                  <a:lnTo>
                    <a:pt x="1475423" y="466249"/>
                  </a:lnTo>
                  <a:lnTo>
                    <a:pt x="1481613" y="461486"/>
                  </a:lnTo>
                  <a:close/>
                  <a:moveTo>
                    <a:pt x="1556385" y="496729"/>
                  </a:moveTo>
                  <a:lnTo>
                    <a:pt x="1556385" y="490061"/>
                  </a:lnTo>
                  <a:lnTo>
                    <a:pt x="1556385" y="483394"/>
                  </a:lnTo>
                  <a:lnTo>
                    <a:pt x="1556385" y="476726"/>
                  </a:lnTo>
                  <a:lnTo>
                    <a:pt x="1556385" y="470059"/>
                  </a:lnTo>
                  <a:lnTo>
                    <a:pt x="1556385" y="463391"/>
                  </a:lnTo>
                  <a:lnTo>
                    <a:pt x="1556385" y="456724"/>
                  </a:lnTo>
                  <a:lnTo>
                    <a:pt x="1556385" y="450056"/>
                  </a:lnTo>
                  <a:lnTo>
                    <a:pt x="1556385" y="443389"/>
                  </a:lnTo>
                  <a:lnTo>
                    <a:pt x="1556385" y="436721"/>
                  </a:lnTo>
                  <a:lnTo>
                    <a:pt x="1556385" y="430054"/>
                  </a:lnTo>
                  <a:lnTo>
                    <a:pt x="1556385" y="424339"/>
                  </a:lnTo>
                  <a:lnTo>
                    <a:pt x="1554480" y="421957"/>
                  </a:lnTo>
                  <a:lnTo>
                    <a:pt x="1552575" y="418624"/>
                  </a:lnTo>
                  <a:lnTo>
                    <a:pt x="1553051" y="414338"/>
                  </a:lnTo>
                  <a:lnTo>
                    <a:pt x="1555432" y="409099"/>
                  </a:lnTo>
                  <a:lnTo>
                    <a:pt x="1556385" y="405289"/>
                  </a:lnTo>
                  <a:lnTo>
                    <a:pt x="1556385" y="402431"/>
                  </a:lnTo>
                  <a:lnTo>
                    <a:pt x="1556385" y="395764"/>
                  </a:lnTo>
                  <a:lnTo>
                    <a:pt x="1556385" y="389096"/>
                  </a:lnTo>
                  <a:lnTo>
                    <a:pt x="1556385" y="382429"/>
                  </a:lnTo>
                  <a:lnTo>
                    <a:pt x="1556385" y="375761"/>
                  </a:lnTo>
                  <a:lnTo>
                    <a:pt x="1556385" y="369094"/>
                  </a:lnTo>
                  <a:lnTo>
                    <a:pt x="1556385" y="362426"/>
                  </a:lnTo>
                  <a:lnTo>
                    <a:pt x="1556385" y="355759"/>
                  </a:lnTo>
                  <a:lnTo>
                    <a:pt x="1556385" y="349091"/>
                  </a:lnTo>
                  <a:lnTo>
                    <a:pt x="1556385" y="342424"/>
                  </a:lnTo>
                  <a:lnTo>
                    <a:pt x="1556385" y="335756"/>
                  </a:lnTo>
                  <a:lnTo>
                    <a:pt x="1556385" y="329089"/>
                  </a:lnTo>
                  <a:lnTo>
                    <a:pt x="1556385" y="322421"/>
                  </a:lnTo>
                  <a:lnTo>
                    <a:pt x="1556385" y="315754"/>
                  </a:lnTo>
                  <a:lnTo>
                    <a:pt x="1556385" y="309086"/>
                  </a:lnTo>
                  <a:lnTo>
                    <a:pt x="1556385" y="302419"/>
                  </a:lnTo>
                  <a:lnTo>
                    <a:pt x="1556385" y="295751"/>
                  </a:lnTo>
                  <a:lnTo>
                    <a:pt x="1556385" y="289084"/>
                  </a:lnTo>
                  <a:lnTo>
                    <a:pt x="1556385" y="282416"/>
                  </a:lnTo>
                  <a:lnTo>
                    <a:pt x="1548765" y="282416"/>
                  </a:lnTo>
                  <a:lnTo>
                    <a:pt x="1547813" y="279082"/>
                  </a:lnTo>
                  <a:lnTo>
                    <a:pt x="1546384" y="277654"/>
                  </a:lnTo>
                  <a:lnTo>
                    <a:pt x="1544479" y="276701"/>
                  </a:lnTo>
                  <a:lnTo>
                    <a:pt x="1533525" y="275749"/>
                  </a:lnTo>
                  <a:lnTo>
                    <a:pt x="1532096" y="275272"/>
                  </a:lnTo>
                  <a:lnTo>
                    <a:pt x="1530667" y="273844"/>
                  </a:lnTo>
                  <a:lnTo>
                    <a:pt x="1528763" y="272891"/>
                  </a:lnTo>
                  <a:lnTo>
                    <a:pt x="1519238" y="272891"/>
                  </a:lnTo>
                  <a:lnTo>
                    <a:pt x="1516380" y="272415"/>
                  </a:lnTo>
                  <a:lnTo>
                    <a:pt x="1505902" y="267653"/>
                  </a:lnTo>
                  <a:lnTo>
                    <a:pt x="1498282" y="263842"/>
                  </a:lnTo>
                  <a:lnTo>
                    <a:pt x="1494948" y="261938"/>
                  </a:lnTo>
                  <a:lnTo>
                    <a:pt x="1491138" y="260509"/>
                  </a:lnTo>
                  <a:lnTo>
                    <a:pt x="1486852" y="259556"/>
                  </a:lnTo>
                  <a:lnTo>
                    <a:pt x="1483042" y="257651"/>
                  </a:lnTo>
                  <a:lnTo>
                    <a:pt x="1480661" y="255270"/>
                  </a:lnTo>
                  <a:lnTo>
                    <a:pt x="1477804" y="253365"/>
                  </a:lnTo>
                  <a:lnTo>
                    <a:pt x="1459706" y="247650"/>
                  </a:lnTo>
                  <a:lnTo>
                    <a:pt x="1456373" y="245745"/>
                  </a:lnTo>
                  <a:lnTo>
                    <a:pt x="1453038" y="243364"/>
                  </a:lnTo>
                  <a:lnTo>
                    <a:pt x="1449705" y="243364"/>
                  </a:lnTo>
                  <a:lnTo>
                    <a:pt x="1443038" y="246221"/>
                  </a:lnTo>
                  <a:lnTo>
                    <a:pt x="1434942" y="250031"/>
                  </a:lnTo>
                  <a:lnTo>
                    <a:pt x="1427798" y="253841"/>
                  </a:lnTo>
                  <a:lnTo>
                    <a:pt x="1425892" y="255270"/>
                  </a:lnTo>
                  <a:lnTo>
                    <a:pt x="1425892" y="256699"/>
                  </a:lnTo>
                  <a:lnTo>
                    <a:pt x="1427798" y="259556"/>
                  </a:lnTo>
                  <a:lnTo>
                    <a:pt x="1427798" y="261461"/>
                  </a:lnTo>
                  <a:lnTo>
                    <a:pt x="1424463" y="264319"/>
                  </a:lnTo>
                  <a:lnTo>
                    <a:pt x="1416844" y="267653"/>
                  </a:lnTo>
                  <a:lnTo>
                    <a:pt x="1408748" y="268605"/>
                  </a:lnTo>
                  <a:lnTo>
                    <a:pt x="1401127" y="270034"/>
                  </a:lnTo>
                  <a:lnTo>
                    <a:pt x="1399698" y="271939"/>
                  </a:lnTo>
                  <a:lnTo>
                    <a:pt x="1397794" y="275272"/>
                  </a:lnTo>
                  <a:lnTo>
                    <a:pt x="1396842" y="278606"/>
                  </a:lnTo>
                  <a:lnTo>
                    <a:pt x="1395888" y="280511"/>
                  </a:lnTo>
                  <a:lnTo>
                    <a:pt x="1388269" y="285750"/>
                  </a:lnTo>
                  <a:lnTo>
                    <a:pt x="1387317" y="286703"/>
                  </a:lnTo>
                  <a:lnTo>
                    <a:pt x="1384935" y="291465"/>
                  </a:lnTo>
                  <a:lnTo>
                    <a:pt x="1382554" y="294322"/>
                  </a:lnTo>
                  <a:lnTo>
                    <a:pt x="1374457" y="300514"/>
                  </a:lnTo>
                  <a:lnTo>
                    <a:pt x="1372076" y="303371"/>
                  </a:lnTo>
                  <a:lnTo>
                    <a:pt x="1369694" y="305753"/>
                  </a:lnTo>
                  <a:lnTo>
                    <a:pt x="1365885" y="306705"/>
                  </a:lnTo>
                  <a:lnTo>
                    <a:pt x="1361598" y="306705"/>
                  </a:lnTo>
                  <a:lnTo>
                    <a:pt x="1356360" y="306229"/>
                  </a:lnTo>
                  <a:lnTo>
                    <a:pt x="1354455" y="305753"/>
                  </a:lnTo>
                  <a:lnTo>
                    <a:pt x="1350169" y="302895"/>
                  </a:lnTo>
                  <a:lnTo>
                    <a:pt x="1349217" y="301466"/>
                  </a:lnTo>
                  <a:lnTo>
                    <a:pt x="1348263" y="298132"/>
                  </a:lnTo>
                  <a:lnTo>
                    <a:pt x="1348263" y="293846"/>
                  </a:lnTo>
                  <a:lnTo>
                    <a:pt x="1347788" y="291465"/>
                  </a:lnTo>
                  <a:lnTo>
                    <a:pt x="1345406" y="292417"/>
                  </a:lnTo>
                  <a:lnTo>
                    <a:pt x="1343025" y="291941"/>
                  </a:lnTo>
                  <a:lnTo>
                    <a:pt x="1341119" y="284321"/>
                  </a:lnTo>
                  <a:lnTo>
                    <a:pt x="1341119" y="280511"/>
                  </a:lnTo>
                  <a:lnTo>
                    <a:pt x="1340644" y="278606"/>
                  </a:lnTo>
                  <a:lnTo>
                    <a:pt x="1338738" y="277654"/>
                  </a:lnTo>
                  <a:lnTo>
                    <a:pt x="1337310" y="278606"/>
                  </a:lnTo>
                  <a:lnTo>
                    <a:pt x="1336357" y="280035"/>
                  </a:lnTo>
                  <a:lnTo>
                    <a:pt x="1336834" y="284321"/>
                  </a:lnTo>
                  <a:lnTo>
                    <a:pt x="1335881" y="288131"/>
                  </a:lnTo>
                  <a:lnTo>
                    <a:pt x="1332548" y="280988"/>
                  </a:lnTo>
                  <a:lnTo>
                    <a:pt x="1326832" y="270510"/>
                  </a:lnTo>
                  <a:lnTo>
                    <a:pt x="1325404" y="266700"/>
                  </a:lnTo>
                  <a:lnTo>
                    <a:pt x="1324927" y="262890"/>
                  </a:lnTo>
                  <a:lnTo>
                    <a:pt x="1324927" y="259080"/>
                  </a:lnTo>
                  <a:lnTo>
                    <a:pt x="1324451" y="254794"/>
                  </a:lnTo>
                  <a:lnTo>
                    <a:pt x="1323498" y="250507"/>
                  </a:lnTo>
                  <a:lnTo>
                    <a:pt x="1324927" y="247174"/>
                  </a:lnTo>
                  <a:lnTo>
                    <a:pt x="1327309" y="244316"/>
                  </a:lnTo>
                  <a:lnTo>
                    <a:pt x="1327785" y="242411"/>
                  </a:lnTo>
                  <a:lnTo>
                    <a:pt x="1328738" y="238601"/>
                  </a:lnTo>
                  <a:lnTo>
                    <a:pt x="1328261" y="236696"/>
                  </a:lnTo>
                  <a:lnTo>
                    <a:pt x="1326356" y="232886"/>
                  </a:lnTo>
                  <a:lnTo>
                    <a:pt x="1323975" y="229553"/>
                  </a:lnTo>
                  <a:lnTo>
                    <a:pt x="1322546" y="226219"/>
                  </a:lnTo>
                  <a:lnTo>
                    <a:pt x="1323023" y="222885"/>
                  </a:lnTo>
                  <a:lnTo>
                    <a:pt x="1323975" y="220980"/>
                  </a:lnTo>
                  <a:lnTo>
                    <a:pt x="1321117" y="218599"/>
                  </a:lnTo>
                  <a:lnTo>
                    <a:pt x="1319213" y="217646"/>
                  </a:lnTo>
                  <a:lnTo>
                    <a:pt x="1314926" y="217170"/>
                  </a:lnTo>
                  <a:lnTo>
                    <a:pt x="1310640" y="217646"/>
                  </a:lnTo>
                  <a:lnTo>
                    <a:pt x="1302067" y="217170"/>
                  </a:lnTo>
                  <a:lnTo>
                    <a:pt x="1294923" y="214313"/>
                  </a:lnTo>
                  <a:lnTo>
                    <a:pt x="1288256" y="210026"/>
                  </a:lnTo>
                  <a:lnTo>
                    <a:pt x="1280636" y="206692"/>
                  </a:lnTo>
                  <a:lnTo>
                    <a:pt x="1272540" y="204788"/>
                  </a:lnTo>
                  <a:lnTo>
                    <a:pt x="1268730" y="204311"/>
                  </a:lnTo>
                  <a:lnTo>
                    <a:pt x="1264919" y="204788"/>
                  </a:lnTo>
                  <a:lnTo>
                    <a:pt x="1255871" y="208121"/>
                  </a:lnTo>
                  <a:lnTo>
                    <a:pt x="1254442" y="209550"/>
                  </a:lnTo>
                  <a:lnTo>
                    <a:pt x="1253013" y="210979"/>
                  </a:lnTo>
                  <a:lnTo>
                    <a:pt x="1250156" y="212407"/>
                  </a:lnTo>
                  <a:lnTo>
                    <a:pt x="1247775" y="214789"/>
                  </a:lnTo>
                  <a:lnTo>
                    <a:pt x="1244917" y="216217"/>
                  </a:lnTo>
                  <a:lnTo>
                    <a:pt x="1233488" y="218599"/>
                  </a:lnTo>
                  <a:lnTo>
                    <a:pt x="1227773" y="220504"/>
                  </a:lnTo>
                  <a:lnTo>
                    <a:pt x="1226344" y="221456"/>
                  </a:lnTo>
                  <a:lnTo>
                    <a:pt x="1226344" y="222885"/>
                  </a:lnTo>
                  <a:lnTo>
                    <a:pt x="1226344" y="224790"/>
                  </a:lnTo>
                  <a:lnTo>
                    <a:pt x="1226344" y="226695"/>
                  </a:lnTo>
                  <a:lnTo>
                    <a:pt x="1223963" y="231934"/>
                  </a:lnTo>
                  <a:lnTo>
                    <a:pt x="1222534" y="233839"/>
                  </a:lnTo>
                  <a:lnTo>
                    <a:pt x="1220629" y="234791"/>
                  </a:lnTo>
                  <a:lnTo>
                    <a:pt x="1219200" y="236220"/>
                  </a:lnTo>
                  <a:lnTo>
                    <a:pt x="1217771" y="239554"/>
                  </a:lnTo>
                  <a:lnTo>
                    <a:pt x="1217771" y="240982"/>
                  </a:lnTo>
                  <a:lnTo>
                    <a:pt x="1219676" y="241935"/>
                  </a:lnTo>
                  <a:lnTo>
                    <a:pt x="1221581" y="242411"/>
                  </a:lnTo>
                  <a:lnTo>
                    <a:pt x="1223486" y="242411"/>
                  </a:lnTo>
                  <a:lnTo>
                    <a:pt x="1225392" y="241935"/>
                  </a:lnTo>
                  <a:lnTo>
                    <a:pt x="1227296" y="240506"/>
                  </a:lnTo>
                  <a:lnTo>
                    <a:pt x="1242060" y="245269"/>
                  </a:lnTo>
                  <a:lnTo>
                    <a:pt x="1245394" y="245745"/>
                  </a:lnTo>
                  <a:lnTo>
                    <a:pt x="1248727" y="245745"/>
                  </a:lnTo>
                  <a:lnTo>
                    <a:pt x="1248727" y="250984"/>
                  </a:lnTo>
                  <a:lnTo>
                    <a:pt x="1250632" y="258128"/>
                  </a:lnTo>
                  <a:lnTo>
                    <a:pt x="1251585" y="260032"/>
                  </a:lnTo>
                  <a:lnTo>
                    <a:pt x="1253490" y="261461"/>
                  </a:lnTo>
                  <a:lnTo>
                    <a:pt x="1254919" y="263366"/>
                  </a:lnTo>
                  <a:lnTo>
                    <a:pt x="1257776" y="266224"/>
                  </a:lnTo>
                  <a:lnTo>
                    <a:pt x="1261110" y="268605"/>
                  </a:lnTo>
                  <a:lnTo>
                    <a:pt x="1264444" y="268605"/>
                  </a:lnTo>
                  <a:lnTo>
                    <a:pt x="1267777" y="267653"/>
                  </a:lnTo>
                  <a:lnTo>
                    <a:pt x="1272063" y="268605"/>
                  </a:lnTo>
                  <a:lnTo>
                    <a:pt x="1280160" y="269557"/>
                  </a:lnTo>
                  <a:lnTo>
                    <a:pt x="1283494" y="269557"/>
                  </a:lnTo>
                  <a:lnTo>
                    <a:pt x="1292542" y="267653"/>
                  </a:lnTo>
                  <a:lnTo>
                    <a:pt x="1296829" y="267653"/>
                  </a:lnTo>
                  <a:lnTo>
                    <a:pt x="1301115" y="268129"/>
                  </a:lnTo>
                  <a:lnTo>
                    <a:pt x="1308735" y="266700"/>
                  </a:lnTo>
                  <a:lnTo>
                    <a:pt x="1315879" y="263842"/>
                  </a:lnTo>
                  <a:lnTo>
                    <a:pt x="1315879" y="265271"/>
                  </a:lnTo>
                  <a:lnTo>
                    <a:pt x="1315402" y="266700"/>
                  </a:lnTo>
                  <a:lnTo>
                    <a:pt x="1313498" y="268129"/>
                  </a:lnTo>
                  <a:lnTo>
                    <a:pt x="1311592" y="270510"/>
                  </a:lnTo>
                  <a:lnTo>
                    <a:pt x="1315402" y="270986"/>
                  </a:lnTo>
                  <a:lnTo>
                    <a:pt x="1315402" y="273844"/>
                  </a:lnTo>
                  <a:lnTo>
                    <a:pt x="1314450" y="274796"/>
                  </a:lnTo>
                  <a:lnTo>
                    <a:pt x="1313021" y="274796"/>
                  </a:lnTo>
                  <a:lnTo>
                    <a:pt x="1310163" y="275749"/>
                  </a:lnTo>
                  <a:lnTo>
                    <a:pt x="1308735" y="279082"/>
                  </a:lnTo>
                  <a:lnTo>
                    <a:pt x="1308259" y="281940"/>
                  </a:lnTo>
                  <a:lnTo>
                    <a:pt x="1306830" y="280988"/>
                  </a:lnTo>
                  <a:lnTo>
                    <a:pt x="1305401" y="279082"/>
                  </a:lnTo>
                  <a:lnTo>
                    <a:pt x="1302544" y="279082"/>
                  </a:lnTo>
                  <a:lnTo>
                    <a:pt x="1298734" y="278130"/>
                  </a:lnTo>
                  <a:lnTo>
                    <a:pt x="1293971" y="276225"/>
                  </a:lnTo>
                  <a:lnTo>
                    <a:pt x="1291590" y="275749"/>
                  </a:lnTo>
                  <a:lnTo>
                    <a:pt x="1289209" y="276225"/>
                  </a:lnTo>
                  <a:lnTo>
                    <a:pt x="1286351" y="277654"/>
                  </a:lnTo>
                  <a:lnTo>
                    <a:pt x="1281588" y="283369"/>
                  </a:lnTo>
                  <a:lnTo>
                    <a:pt x="1275873" y="287655"/>
                  </a:lnTo>
                  <a:lnTo>
                    <a:pt x="1273492" y="286703"/>
                  </a:lnTo>
                  <a:lnTo>
                    <a:pt x="1270635" y="285274"/>
                  </a:lnTo>
                  <a:lnTo>
                    <a:pt x="1262063" y="283845"/>
                  </a:lnTo>
                  <a:lnTo>
                    <a:pt x="1258729" y="283845"/>
                  </a:lnTo>
                  <a:lnTo>
                    <a:pt x="1253013" y="286703"/>
                  </a:lnTo>
                  <a:lnTo>
                    <a:pt x="1249680" y="287655"/>
                  </a:lnTo>
                  <a:lnTo>
                    <a:pt x="1251109" y="290036"/>
                  </a:lnTo>
                  <a:lnTo>
                    <a:pt x="1252538" y="291941"/>
                  </a:lnTo>
                  <a:lnTo>
                    <a:pt x="1253967" y="292417"/>
                  </a:lnTo>
                  <a:lnTo>
                    <a:pt x="1259205" y="292894"/>
                  </a:lnTo>
                  <a:lnTo>
                    <a:pt x="1262538" y="293846"/>
                  </a:lnTo>
                  <a:lnTo>
                    <a:pt x="1269682" y="299085"/>
                  </a:lnTo>
                  <a:lnTo>
                    <a:pt x="1276350" y="304800"/>
                  </a:lnTo>
                  <a:lnTo>
                    <a:pt x="1279207" y="308610"/>
                  </a:lnTo>
                  <a:lnTo>
                    <a:pt x="1280636" y="313372"/>
                  </a:lnTo>
                  <a:lnTo>
                    <a:pt x="1276826" y="318611"/>
                  </a:lnTo>
                  <a:lnTo>
                    <a:pt x="1278255" y="322897"/>
                  </a:lnTo>
                  <a:lnTo>
                    <a:pt x="1279684" y="327184"/>
                  </a:lnTo>
                  <a:lnTo>
                    <a:pt x="1280636" y="329089"/>
                  </a:lnTo>
                  <a:lnTo>
                    <a:pt x="1282065" y="330517"/>
                  </a:lnTo>
                  <a:lnTo>
                    <a:pt x="1283969" y="331946"/>
                  </a:lnTo>
                  <a:lnTo>
                    <a:pt x="1287780" y="330994"/>
                  </a:lnTo>
                  <a:lnTo>
                    <a:pt x="1291590" y="330994"/>
                  </a:lnTo>
                  <a:lnTo>
                    <a:pt x="1293494" y="330517"/>
                  </a:lnTo>
                  <a:lnTo>
                    <a:pt x="1298734" y="324803"/>
                  </a:lnTo>
                  <a:lnTo>
                    <a:pt x="1299686" y="322897"/>
                  </a:lnTo>
                  <a:lnTo>
                    <a:pt x="1299210" y="320992"/>
                  </a:lnTo>
                  <a:lnTo>
                    <a:pt x="1299686" y="319088"/>
                  </a:lnTo>
                  <a:lnTo>
                    <a:pt x="1303019" y="315278"/>
                  </a:lnTo>
                  <a:lnTo>
                    <a:pt x="1303973" y="311944"/>
                  </a:lnTo>
                  <a:lnTo>
                    <a:pt x="1303019" y="308610"/>
                  </a:lnTo>
                  <a:lnTo>
                    <a:pt x="1305877" y="308610"/>
                  </a:lnTo>
                  <a:lnTo>
                    <a:pt x="1307782" y="306705"/>
                  </a:lnTo>
                  <a:lnTo>
                    <a:pt x="1308259" y="300514"/>
                  </a:lnTo>
                  <a:lnTo>
                    <a:pt x="1308735" y="298609"/>
                  </a:lnTo>
                  <a:lnTo>
                    <a:pt x="1309688" y="297180"/>
                  </a:lnTo>
                  <a:lnTo>
                    <a:pt x="1312069" y="295751"/>
                  </a:lnTo>
                  <a:lnTo>
                    <a:pt x="1314450" y="296228"/>
                  </a:lnTo>
                  <a:lnTo>
                    <a:pt x="1312544" y="299561"/>
                  </a:lnTo>
                  <a:lnTo>
                    <a:pt x="1309688" y="302895"/>
                  </a:lnTo>
                  <a:lnTo>
                    <a:pt x="1309211" y="304800"/>
                  </a:lnTo>
                  <a:lnTo>
                    <a:pt x="1309211" y="310515"/>
                  </a:lnTo>
                  <a:lnTo>
                    <a:pt x="1310640" y="313849"/>
                  </a:lnTo>
                  <a:lnTo>
                    <a:pt x="1313498" y="316230"/>
                  </a:lnTo>
                  <a:lnTo>
                    <a:pt x="1315402" y="317182"/>
                  </a:lnTo>
                  <a:lnTo>
                    <a:pt x="1316831" y="318611"/>
                  </a:lnTo>
                  <a:lnTo>
                    <a:pt x="1317784" y="320516"/>
                  </a:lnTo>
                  <a:lnTo>
                    <a:pt x="1319213" y="321945"/>
                  </a:lnTo>
                  <a:lnTo>
                    <a:pt x="1321594" y="321945"/>
                  </a:lnTo>
                  <a:lnTo>
                    <a:pt x="1323975" y="320992"/>
                  </a:lnTo>
                  <a:lnTo>
                    <a:pt x="1325404" y="320992"/>
                  </a:lnTo>
                  <a:lnTo>
                    <a:pt x="1326356" y="321945"/>
                  </a:lnTo>
                  <a:lnTo>
                    <a:pt x="1327309" y="323850"/>
                  </a:lnTo>
                  <a:lnTo>
                    <a:pt x="1329690" y="325755"/>
                  </a:lnTo>
                  <a:lnTo>
                    <a:pt x="1333976" y="324326"/>
                  </a:lnTo>
                  <a:lnTo>
                    <a:pt x="1336357" y="325755"/>
                  </a:lnTo>
                  <a:lnTo>
                    <a:pt x="1339215" y="326707"/>
                  </a:lnTo>
                  <a:lnTo>
                    <a:pt x="1341119" y="326707"/>
                  </a:lnTo>
                  <a:lnTo>
                    <a:pt x="1344454" y="325279"/>
                  </a:lnTo>
                  <a:lnTo>
                    <a:pt x="1346359" y="324803"/>
                  </a:lnTo>
                  <a:lnTo>
                    <a:pt x="1350644" y="325279"/>
                  </a:lnTo>
                  <a:lnTo>
                    <a:pt x="1344454" y="325755"/>
                  </a:lnTo>
                  <a:lnTo>
                    <a:pt x="1343977" y="327660"/>
                  </a:lnTo>
                  <a:lnTo>
                    <a:pt x="1343501" y="330041"/>
                  </a:lnTo>
                  <a:lnTo>
                    <a:pt x="1345882" y="333851"/>
                  </a:lnTo>
                  <a:lnTo>
                    <a:pt x="1361123" y="342424"/>
                  </a:lnTo>
                  <a:lnTo>
                    <a:pt x="1363980" y="342424"/>
                  </a:lnTo>
                  <a:lnTo>
                    <a:pt x="1366838" y="341947"/>
                  </a:lnTo>
                  <a:lnTo>
                    <a:pt x="1370171" y="341947"/>
                  </a:lnTo>
                  <a:lnTo>
                    <a:pt x="1379219" y="342900"/>
                  </a:lnTo>
                  <a:lnTo>
                    <a:pt x="1388269" y="344805"/>
                  </a:lnTo>
                  <a:lnTo>
                    <a:pt x="1392079" y="346710"/>
                  </a:lnTo>
                  <a:lnTo>
                    <a:pt x="1395888" y="349091"/>
                  </a:lnTo>
                  <a:lnTo>
                    <a:pt x="1402080" y="350996"/>
                  </a:lnTo>
                  <a:lnTo>
                    <a:pt x="1409700" y="354806"/>
                  </a:lnTo>
                  <a:lnTo>
                    <a:pt x="1417796" y="357188"/>
                  </a:lnTo>
                  <a:lnTo>
                    <a:pt x="1419701" y="357188"/>
                  </a:lnTo>
                  <a:lnTo>
                    <a:pt x="1421606" y="357664"/>
                  </a:lnTo>
                  <a:lnTo>
                    <a:pt x="1423511" y="358616"/>
                  </a:lnTo>
                  <a:lnTo>
                    <a:pt x="1425417" y="358616"/>
                  </a:lnTo>
                  <a:lnTo>
                    <a:pt x="1427321" y="359569"/>
                  </a:lnTo>
                  <a:lnTo>
                    <a:pt x="1429226" y="360997"/>
                  </a:lnTo>
                  <a:lnTo>
                    <a:pt x="1430655" y="360521"/>
                  </a:lnTo>
                  <a:lnTo>
                    <a:pt x="1432084" y="359569"/>
                  </a:lnTo>
                  <a:lnTo>
                    <a:pt x="1433036" y="361950"/>
                  </a:lnTo>
                  <a:lnTo>
                    <a:pt x="1448276" y="370046"/>
                  </a:lnTo>
                  <a:lnTo>
                    <a:pt x="1449705" y="371951"/>
                  </a:lnTo>
                  <a:lnTo>
                    <a:pt x="1451134" y="373380"/>
                  </a:lnTo>
                  <a:lnTo>
                    <a:pt x="1452563" y="373380"/>
                  </a:lnTo>
                  <a:lnTo>
                    <a:pt x="1453992" y="374332"/>
                  </a:lnTo>
                  <a:lnTo>
                    <a:pt x="1455896" y="376238"/>
                  </a:lnTo>
                  <a:lnTo>
                    <a:pt x="1458277" y="377666"/>
                  </a:lnTo>
                  <a:lnTo>
                    <a:pt x="1458754" y="380524"/>
                  </a:lnTo>
                  <a:lnTo>
                    <a:pt x="1458277" y="383381"/>
                  </a:lnTo>
                  <a:lnTo>
                    <a:pt x="1458277" y="384810"/>
                  </a:lnTo>
                  <a:lnTo>
                    <a:pt x="1459230" y="385763"/>
                  </a:lnTo>
                  <a:lnTo>
                    <a:pt x="1460659" y="386239"/>
                  </a:lnTo>
                  <a:lnTo>
                    <a:pt x="1462088" y="386239"/>
                  </a:lnTo>
                  <a:lnTo>
                    <a:pt x="1464944" y="385286"/>
                  </a:lnTo>
                  <a:lnTo>
                    <a:pt x="1467802" y="384810"/>
                  </a:lnTo>
                  <a:lnTo>
                    <a:pt x="1464469" y="386239"/>
                  </a:lnTo>
                  <a:lnTo>
                    <a:pt x="1463040" y="389096"/>
                  </a:lnTo>
                  <a:lnTo>
                    <a:pt x="1465898" y="390049"/>
                  </a:lnTo>
                  <a:lnTo>
                    <a:pt x="1469231" y="390049"/>
                  </a:lnTo>
                  <a:lnTo>
                    <a:pt x="1467326" y="391478"/>
                  </a:lnTo>
                  <a:lnTo>
                    <a:pt x="1466850" y="393382"/>
                  </a:lnTo>
                  <a:lnTo>
                    <a:pt x="1469231" y="399097"/>
                  </a:lnTo>
                  <a:lnTo>
                    <a:pt x="1471613" y="406717"/>
                  </a:lnTo>
                  <a:lnTo>
                    <a:pt x="1474469" y="410528"/>
                  </a:lnTo>
                  <a:lnTo>
                    <a:pt x="1478756" y="414338"/>
                  </a:lnTo>
                  <a:lnTo>
                    <a:pt x="1480661" y="416719"/>
                  </a:lnTo>
                  <a:lnTo>
                    <a:pt x="1481613" y="420053"/>
                  </a:lnTo>
                  <a:lnTo>
                    <a:pt x="1484471" y="421957"/>
                  </a:lnTo>
                  <a:lnTo>
                    <a:pt x="1486376" y="424339"/>
                  </a:lnTo>
                  <a:lnTo>
                    <a:pt x="1480185" y="425291"/>
                  </a:lnTo>
                  <a:lnTo>
                    <a:pt x="1477327" y="426244"/>
                  </a:lnTo>
                  <a:lnTo>
                    <a:pt x="1477327" y="427196"/>
                  </a:lnTo>
                  <a:lnTo>
                    <a:pt x="1481138" y="431482"/>
                  </a:lnTo>
                  <a:lnTo>
                    <a:pt x="1485423" y="433864"/>
                  </a:lnTo>
                  <a:lnTo>
                    <a:pt x="1492567" y="436245"/>
                  </a:lnTo>
                  <a:lnTo>
                    <a:pt x="1494948" y="436245"/>
                  </a:lnTo>
                  <a:lnTo>
                    <a:pt x="1497330" y="435769"/>
                  </a:lnTo>
                  <a:lnTo>
                    <a:pt x="1493519" y="437197"/>
                  </a:lnTo>
                  <a:lnTo>
                    <a:pt x="1492092" y="437197"/>
                  </a:lnTo>
                  <a:lnTo>
                    <a:pt x="1488757" y="436245"/>
                  </a:lnTo>
                  <a:lnTo>
                    <a:pt x="1486852" y="436245"/>
                  </a:lnTo>
                  <a:lnTo>
                    <a:pt x="1484471" y="436721"/>
                  </a:lnTo>
                  <a:lnTo>
                    <a:pt x="1482567" y="438150"/>
                  </a:lnTo>
                  <a:lnTo>
                    <a:pt x="1483994" y="439579"/>
                  </a:lnTo>
                  <a:lnTo>
                    <a:pt x="1485900" y="441007"/>
                  </a:lnTo>
                  <a:lnTo>
                    <a:pt x="1486852" y="441960"/>
                  </a:lnTo>
                  <a:lnTo>
                    <a:pt x="1488757" y="445294"/>
                  </a:lnTo>
                  <a:lnTo>
                    <a:pt x="1490186" y="446722"/>
                  </a:lnTo>
                  <a:lnTo>
                    <a:pt x="1492567" y="447199"/>
                  </a:lnTo>
                  <a:lnTo>
                    <a:pt x="1493996" y="449104"/>
                  </a:lnTo>
                  <a:lnTo>
                    <a:pt x="1493519" y="451009"/>
                  </a:lnTo>
                  <a:lnTo>
                    <a:pt x="1492567" y="452914"/>
                  </a:lnTo>
                  <a:lnTo>
                    <a:pt x="1491138" y="457676"/>
                  </a:lnTo>
                  <a:lnTo>
                    <a:pt x="1488757" y="460057"/>
                  </a:lnTo>
                  <a:lnTo>
                    <a:pt x="1487805" y="464344"/>
                  </a:lnTo>
                  <a:lnTo>
                    <a:pt x="1487329" y="466249"/>
                  </a:lnTo>
                  <a:lnTo>
                    <a:pt x="1486376" y="468154"/>
                  </a:lnTo>
                  <a:lnTo>
                    <a:pt x="1486852" y="469582"/>
                  </a:lnTo>
                  <a:lnTo>
                    <a:pt x="1487805" y="471011"/>
                  </a:lnTo>
                  <a:lnTo>
                    <a:pt x="1489234" y="471964"/>
                  </a:lnTo>
                  <a:lnTo>
                    <a:pt x="1494473" y="468154"/>
                  </a:lnTo>
                  <a:lnTo>
                    <a:pt x="1498282" y="466249"/>
                  </a:lnTo>
                  <a:lnTo>
                    <a:pt x="1500188" y="462915"/>
                  </a:lnTo>
                  <a:lnTo>
                    <a:pt x="1500663" y="465296"/>
                  </a:lnTo>
                  <a:lnTo>
                    <a:pt x="1501140" y="467201"/>
                  </a:lnTo>
                  <a:lnTo>
                    <a:pt x="1502569" y="469106"/>
                  </a:lnTo>
                  <a:lnTo>
                    <a:pt x="1504950" y="470059"/>
                  </a:lnTo>
                  <a:lnTo>
                    <a:pt x="1509236" y="469582"/>
                  </a:lnTo>
                  <a:lnTo>
                    <a:pt x="1513523" y="468154"/>
                  </a:lnTo>
                  <a:lnTo>
                    <a:pt x="1518285" y="467678"/>
                  </a:lnTo>
                  <a:lnTo>
                    <a:pt x="1523048" y="467678"/>
                  </a:lnTo>
                  <a:lnTo>
                    <a:pt x="1526381" y="464820"/>
                  </a:lnTo>
                  <a:lnTo>
                    <a:pt x="1529238" y="461486"/>
                  </a:lnTo>
                  <a:lnTo>
                    <a:pt x="1526381" y="466725"/>
                  </a:lnTo>
                  <a:lnTo>
                    <a:pt x="1524952" y="468630"/>
                  </a:lnTo>
                  <a:lnTo>
                    <a:pt x="1524476" y="469582"/>
                  </a:lnTo>
                  <a:lnTo>
                    <a:pt x="1524952" y="470535"/>
                  </a:lnTo>
                  <a:lnTo>
                    <a:pt x="1528286" y="473869"/>
                  </a:lnTo>
                  <a:lnTo>
                    <a:pt x="1541621" y="484822"/>
                  </a:lnTo>
                  <a:lnTo>
                    <a:pt x="1544955" y="488632"/>
                  </a:lnTo>
                  <a:lnTo>
                    <a:pt x="1547813" y="492442"/>
                  </a:lnTo>
                  <a:lnTo>
                    <a:pt x="1552098" y="496729"/>
                  </a:lnTo>
                  <a:lnTo>
                    <a:pt x="1556861" y="500539"/>
                  </a:lnTo>
                  <a:lnTo>
                    <a:pt x="1556385" y="496729"/>
                  </a:lnTo>
                  <a:lnTo>
                    <a:pt x="1556385" y="496729"/>
                  </a:lnTo>
                  <a:close/>
                  <a:moveTo>
                    <a:pt x="1212056" y="310039"/>
                  </a:moveTo>
                  <a:lnTo>
                    <a:pt x="1211580" y="308610"/>
                  </a:lnTo>
                  <a:lnTo>
                    <a:pt x="1209198" y="304800"/>
                  </a:lnTo>
                  <a:lnTo>
                    <a:pt x="1207294" y="304324"/>
                  </a:lnTo>
                  <a:lnTo>
                    <a:pt x="1205865" y="303847"/>
                  </a:lnTo>
                  <a:lnTo>
                    <a:pt x="1204913" y="300990"/>
                  </a:lnTo>
                  <a:lnTo>
                    <a:pt x="1204436" y="298132"/>
                  </a:lnTo>
                  <a:lnTo>
                    <a:pt x="1202531" y="294799"/>
                  </a:lnTo>
                  <a:lnTo>
                    <a:pt x="1195863" y="290036"/>
                  </a:lnTo>
                  <a:lnTo>
                    <a:pt x="1193482" y="289560"/>
                  </a:lnTo>
                  <a:lnTo>
                    <a:pt x="1186815" y="290036"/>
                  </a:lnTo>
                  <a:lnTo>
                    <a:pt x="1182529" y="289560"/>
                  </a:lnTo>
                  <a:lnTo>
                    <a:pt x="1174909" y="285750"/>
                  </a:lnTo>
                  <a:lnTo>
                    <a:pt x="1169669" y="283845"/>
                  </a:lnTo>
                  <a:lnTo>
                    <a:pt x="1167765" y="283369"/>
                  </a:lnTo>
                  <a:lnTo>
                    <a:pt x="1165860" y="283369"/>
                  </a:lnTo>
                  <a:lnTo>
                    <a:pt x="1163955" y="283369"/>
                  </a:lnTo>
                  <a:lnTo>
                    <a:pt x="1162050" y="284321"/>
                  </a:lnTo>
                  <a:lnTo>
                    <a:pt x="1158717" y="286703"/>
                  </a:lnTo>
                  <a:lnTo>
                    <a:pt x="1154906" y="288131"/>
                  </a:lnTo>
                  <a:lnTo>
                    <a:pt x="1153001" y="288131"/>
                  </a:lnTo>
                  <a:lnTo>
                    <a:pt x="1151573" y="286703"/>
                  </a:lnTo>
                  <a:lnTo>
                    <a:pt x="1151096" y="284797"/>
                  </a:lnTo>
                  <a:lnTo>
                    <a:pt x="1148715" y="284321"/>
                  </a:lnTo>
                  <a:lnTo>
                    <a:pt x="1145857" y="284797"/>
                  </a:lnTo>
                  <a:lnTo>
                    <a:pt x="1141571" y="284797"/>
                  </a:lnTo>
                  <a:lnTo>
                    <a:pt x="1133951" y="284321"/>
                  </a:lnTo>
                  <a:lnTo>
                    <a:pt x="1121092" y="285274"/>
                  </a:lnTo>
                  <a:lnTo>
                    <a:pt x="1118235" y="287655"/>
                  </a:lnTo>
                  <a:lnTo>
                    <a:pt x="1110138" y="297180"/>
                  </a:lnTo>
                  <a:lnTo>
                    <a:pt x="1110615" y="299085"/>
                  </a:lnTo>
                  <a:lnTo>
                    <a:pt x="1111567" y="300990"/>
                  </a:lnTo>
                  <a:lnTo>
                    <a:pt x="1111567" y="302895"/>
                  </a:lnTo>
                  <a:lnTo>
                    <a:pt x="1110615" y="306229"/>
                  </a:lnTo>
                  <a:lnTo>
                    <a:pt x="1111092" y="306705"/>
                  </a:lnTo>
                  <a:lnTo>
                    <a:pt x="1112996" y="304800"/>
                  </a:lnTo>
                  <a:lnTo>
                    <a:pt x="1114901" y="301466"/>
                  </a:lnTo>
                  <a:lnTo>
                    <a:pt x="1115377" y="300038"/>
                  </a:lnTo>
                  <a:lnTo>
                    <a:pt x="1115854" y="297656"/>
                  </a:lnTo>
                  <a:lnTo>
                    <a:pt x="1116806" y="295751"/>
                  </a:lnTo>
                  <a:lnTo>
                    <a:pt x="1118711" y="294799"/>
                  </a:lnTo>
                  <a:lnTo>
                    <a:pt x="1120140" y="295275"/>
                  </a:lnTo>
                  <a:lnTo>
                    <a:pt x="1122044" y="296228"/>
                  </a:lnTo>
                  <a:lnTo>
                    <a:pt x="1123473" y="297656"/>
                  </a:lnTo>
                  <a:lnTo>
                    <a:pt x="1128236" y="303371"/>
                  </a:lnTo>
                  <a:lnTo>
                    <a:pt x="1129665" y="304324"/>
                  </a:lnTo>
                  <a:lnTo>
                    <a:pt x="1131569" y="304800"/>
                  </a:lnTo>
                  <a:lnTo>
                    <a:pt x="1135856" y="304324"/>
                  </a:lnTo>
                  <a:lnTo>
                    <a:pt x="1137285" y="302895"/>
                  </a:lnTo>
                  <a:lnTo>
                    <a:pt x="1139667" y="299561"/>
                  </a:lnTo>
                  <a:lnTo>
                    <a:pt x="1141571" y="298609"/>
                  </a:lnTo>
                  <a:lnTo>
                    <a:pt x="1143476" y="297656"/>
                  </a:lnTo>
                  <a:lnTo>
                    <a:pt x="1145381" y="297656"/>
                  </a:lnTo>
                  <a:lnTo>
                    <a:pt x="1146334" y="298132"/>
                  </a:lnTo>
                  <a:lnTo>
                    <a:pt x="1146334" y="299085"/>
                  </a:lnTo>
                  <a:lnTo>
                    <a:pt x="1145857" y="300038"/>
                  </a:lnTo>
                  <a:lnTo>
                    <a:pt x="1146334" y="300990"/>
                  </a:lnTo>
                  <a:lnTo>
                    <a:pt x="1151096" y="301942"/>
                  </a:lnTo>
                  <a:lnTo>
                    <a:pt x="1154430" y="303371"/>
                  </a:lnTo>
                  <a:lnTo>
                    <a:pt x="1158717" y="303847"/>
                  </a:lnTo>
                  <a:lnTo>
                    <a:pt x="1163479" y="305276"/>
                  </a:lnTo>
                  <a:lnTo>
                    <a:pt x="1165384" y="304800"/>
                  </a:lnTo>
                  <a:lnTo>
                    <a:pt x="1165384" y="302419"/>
                  </a:lnTo>
                  <a:lnTo>
                    <a:pt x="1164907" y="301466"/>
                  </a:lnTo>
                  <a:lnTo>
                    <a:pt x="1165860" y="300990"/>
                  </a:lnTo>
                  <a:lnTo>
                    <a:pt x="1168717" y="300990"/>
                  </a:lnTo>
                  <a:lnTo>
                    <a:pt x="1176338" y="301466"/>
                  </a:lnTo>
                  <a:lnTo>
                    <a:pt x="1180148" y="303847"/>
                  </a:lnTo>
                  <a:lnTo>
                    <a:pt x="1181100" y="305276"/>
                  </a:lnTo>
                  <a:lnTo>
                    <a:pt x="1182529" y="306705"/>
                  </a:lnTo>
                  <a:lnTo>
                    <a:pt x="1191101" y="310039"/>
                  </a:lnTo>
                  <a:lnTo>
                    <a:pt x="1194435" y="311467"/>
                  </a:lnTo>
                  <a:lnTo>
                    <a:pt x="1202055" y="315754"/>
                  </a:lnTo>
                  <a:lnTo>
                    <a:pt x="1209675" y="319564"/>
                  </a:lnTo>
                  <a:lnTo>
                    <a:pt x="1212056" y="310039"/>
                  </a:lnTo>
                  <a:close/>
                  <a:moveTo>
                    <a:pt x="1240631" y="430054"/>
                  </a:moveTo>
                  <a:lnTo>
                    <a:pt x="1238726" y="429101"/>
                  </a:lnTo>
                  <a:lnTo>
                    <a:pt x="1235869" y="430054"/>
                  </a:lnTo>
                  <a:lnTo>
                    <a:pt x="1234917" y="431006"/>
                  </a:lnTo>
                  <a:lnTo>
                    <a:pt x="1234917" y="432911"/>
                  </a:lnTo>
                  <a:lnTo>
                    <a:pt x="1233011" y="433864"/>
                  </a:lnTo>
                  <a:lnTo>
                    <a:pt x="1231582" y="436245"/>
                  </a:lnTo>
                  <a:lnTo>
                    <a:pt x="1230154" y="437197"/>
                  </a:lnTo>
                  <a:lnTo>
                    <a:pt x="1228248" y="440055"/>
                  </a:lnTo>
                  <a:lnTo>
                    <a:pt x="1226344" y="440531"/>
                  </a:lnTo>
                  <a:lnTo>
                    <a:pt x="1224915" y="441484"/>
                  </a:lnTo>
                  <a:lnTo>
                    <a:pt x="1223010" y="446246"/>
                  </a:lnTo>
                  <a:lnTo>
                    <a:pt x="1222534" y="448151"/>
                  </a:lnTo>
                  <a:lnTo>
                    <a:pt x="1220629" y="448628"/>
                  </a:lnTo>
                  <a:lnTo>
                    <a:pt x="1220629" y="451961"/>
                  </a:lnTo>
                  <a:lnTo>
                    <a:pt x="1218723" y="454819"/>
                  </a:lnTo>
                  <a:lnTo>
                    <a:pt x="1220152" y="456724"/>
                  </a:lnTo>
                  <a:lnTo>
                    <a:pt x="1219676" y="459105"/>
                  </a:lnTo>
                  <a:lnTo>
                    <a:pt x="1222057" y="459105"/>
                  </a:lnTo>
                  <a:lnTo>
                    <a:pt x="1226344" y="459581"/>
                  </a:lnTo>
                  <a:lnTo>
                    <a:pt x="1226819" y="459105"/>
                  </a:lnTo>
                  <a:lnTo>
                    <a:pt x="1227296" y="458629"/>
                  </a:lnTo>
                  <a:lnTo>
                    <a:pt x="1227296" y="457676"/>
                  </a:lnTo>
                  <a:lnTo>
                    <a:pt x="1228248" y="454819"/>
                  </a:lnTo>
                  <a:lnTo>
                    <a:pt x="1231582" y="451485"/>
                  </a:lnTo>
                  <a:lnTo>
                    <a:pt x="1232535" y="450056"/>
                  </a:lnTo>
                  <a:lnTo>
                    <a:pt x="1235392" y="448628"/>
                  </a:lnTo>
                  <a:lnTo>
                    <a:pt x="1236821" y="446722"/>
                  </a:lnTo>
                  <a:lnTo>
                    <a:pt x="1239202" y="440531"/>
                  </a:lnTo>
                  <a:lnTo>
                    <a:pt x="1237773" y="434816"/>
                  </a:lnTo>
                  <a:lnTo>
                    <a:pt x="1241107" y="432435"/>
                  </a:lnTo>
                  <a:lnTo>
                    <a:pt x="1240631" y="430054"/>
                  </a:lnTo>
                  <a:close/>
                  <a:moveTo>
                    <a:pt x="1171098" y="452438"/>
                  </a:moveTo>
                  <a:lnTo>
                    <a:pt x="1169669" y="452914"/>
                  </a:lnTo>
                  <a:lnTo>
                    <a:pt x="1169194" y="453866"/>
                  </a:lnTo>
                  <a:lnTo>
                    <a:pt x="1169194" y="456724"/>
                  </a:lnTo>
                  <a:lnTo>
                    <a:pt x="1173480" y="461010"/>
                  </a:lnTo>
                  <a:lnTo>
                    <a:pt x="1175861" y="461010"/>
                  </a:lnTo>
                  <a:lnTo>
                    <a:pt x="1177767" y="457676"/>
                  </a:lnTo>
                  <a:lnTo>
                    <a:pt x="1177767" y="455295"/>
                  </a:lnTo>
                  <a:lnTo>
                    <a:pt x="1176813" y="452914"/>
                  </a:lnTo>
                  <a:lnTo>
                    <a:pt x="1171098" y="452438"/>
                  </a:lnTo>
                  <a:close/>
                  <a:moveTo>
                    <a:pt x="654844" y="479584"/>
                  </a:moveTo>
                  <a:lnTo>
                    <a:pt x="653891" y="478155"/>
                  </a:lnTo>
                  <a:lnTo>
                    <a:pt x="651986" y="472916"/>
                  </a:lnTo>
                  <a:lnTo>
                    <a:pt x="651986" y="470535"/>
                  </a:lnTo>
                  <a:lnTo>
                    <a:pt x="651986" y="468154"/>
                  </a:lnTo>
                  <a:lnTo>
                    <a:pt x="653891" y="459581"/>
                  </a:lnTo>
                  <a:lnTo>
                    <a:pt x="653891" y="455771"/>
                  </a:lnTo>
                  <a:lnTo>
                    <a:pt x="652939" y="452438"/>
                  </a:lnTo>
                  <a:lnTo>
                    <a:pt x="651986" y="451485"/>
                  </a:lnTo>
                  <a:lnTo>
                    <a:pt x="641509" y="446722"/>
                  </a:lnTo>
                  <a:lnTo>
                    <a:pt x="640556" y="446722"/>
                  </a:lnTo>
                  <a:lnTo>
                    <a:pt x="634841" y="448151"/>
                  </a:lnTo>
                  <a:lnTo>
                    <a:pt x="630555" y="449104"/>
                  </a:lnTo>
                  <a:lnTo>
                    <a:pt x="621982" y="449580"/>
                  </a:lnTo>
                  <a:lnTo>
                    <a:pt x="613410" y="449580"/>
                  </a:lnTo>
                  <a:lnTo>
                    <a:pt x="605314" y="447675"/>
                  </a:lnTo>
                  <a:lnTo>
                    <a:pt x="597694" y="444341"/>
                  </a:lnTo>
                  <a:lnTo>
                    <a:pt x="597217" y="440055"/>
                  </a:lnTo>
                  <a:lnTo>
                    <a:pt x="597694" y="435769"/>
                  </a:lnTo>
                  <a:lnTo>
                    <a:pt x="596265" y="434340"/>
                  </a:lnTo>
                  <a:lnTo>
                    <a:pt x="592931" y="432911"/>
                  </a:lnTo>
                  <a:lnTo>
                    <a:pt x="591978" y="431482"/>
                  </a:lnTo>
                  <a:lnTo>
                    <a:pt x="590550" y="427196"/>
                  </a:lnTo>
                  <a:lnTo>
                    <a:pt x="589121" y="422910"/>
                  </a:lnTo>
                  <a:lnTo>
                    <a:pt x="585311" y="421957"/>
                  </a:lnTo>
                  <a:lnTo>
                    <a:pt x="581025" y="421481"/>
                  </a:lnTo>
                  <a:lnTo>
                    <a:pt x="574834" y="421957"/>
                  </a:lnTo>
                  <a:lnTo>
                    <a:pt x="572928" y="421481"/>
                  </a:lnTo>
                  <a:lnTo>
                    <a:pt x="569595" y="418624"/>
                  </a:lnTo>
                  <a:lnTo>
                    <a:pt x="561022" y="417671"/>
                  </a:lnTo>
                  <a:lnTo>
                    <a:pt x="559117" y="416719"/>
                  </a:lnTo>
                  <a:lnTo>
                    <a:pt x="557689" y="415290"/>
                  </a:lnTo>
                  <a:lnTo>
                    <a:pt x="554355" y="413385"/>
                  </a:lnTo>
                  <a:lnTo>
                    <a:pt x="552450" y="413385"/>
                  </a:lnTo>
                  <a:lnTo>
                    <a:pt x="549116" y="414814"/>
                  </a:lnTo>
                  <a:lnTo>
                    <a:pt x="547688" y="414814"/>
                  </a:lnTo>
                  <a:lnTo>
                    <a:pt x="542448" y="414338"/>
                  </a:lnTo>
                  <a:lnTo>
                    <a:pt x="541496" y="413861"/>
                  </a:lnTo>
                  <a:lnTo>
                    <a:pt x="536257" y="407194"/>
                  </a:lnTo>
                  <a:lnTo>
                    <a:pt x="535305" y="406241"/>
                  </a:lnTo>
                  <a:lnTo>
                    <a:pt x="530542" y="405765"/>
                  </a:lnTo>
                  <a:lnTo>
                    <a:pt x="528638" y="406241"/>
                  </a:lnTo>
                  <a:lnTo>
                    <a:pt x="527209" y="407194"/>
                  </a:lnTo>
                  <a:lnTo>
                    <a:pt x="525780" y="408622"/>
                  </a:lnTo>
                  <a:lnTo>
                    <a:pt x="524827" y="410528"/>
                  </a:lnTo>
                  <a:lnTo>
                    <a:pt x="523398" y="414814"/>
                  </a:lnTo>
                  <a:lnTo>
                    <a:pt x="521494" y="418624"/>
                  </a:lnTo>
                  <a:lnTo>
                    <a:pt x="519589" y="421481"/>
                  </a:lnTo>
                  <a:lnTo>
                    <a:pt x="516255" y="423386"/>
                  </a:lnTo>
                  <a:lnTo>
                    <a:pt x="514350" y="423386"/>
                  </a:lnTo>
                  <a:lnTo>
                    <a:pt x="512445" y="422910"/>
                  </a:lnTo>
                  <a:lnTo>
                    <a:pt x="510540" y="421957"/>
                  </a:lnTo>
                  <a:lnTo>
                    <a:pt x="508635" y="421481"/>
                  </a:lnTo>
                  <a:lnTo>
                    <a:pt x="504348" y="421481"/>
                  </a:lnTo>
                  <a:lnTo>
                    <a:pt x="500063" y="421957"/>
                  </a:lnTo>
                  <a:lnTo>
                    <a:pt x="496252" y="421481"/>
                  </a:lnTo>
                  <a:lnTo>
                    <a:pt x="488156" y="419576"/>
                  </a:lnTo>
                  <a:lnTo>
                    <a:pt x="485298" y="418624"/>
                  </a:lnTo>
                  <a:lnTo>
                    <a:pt x="481965" y="420529"/>
                  </a:lnTo>
                  <a:lnTo>
                    <a:pt x="478155" y="420529"/>
                  </a:lnTo>
                  <a:lnTo>
                    <a:pt x="468630" y="418624"/>
                  </a:lnTo>
                  <a:lnTo>
                    <a:pt x="464820" y="418147"/>
                  </a:lnTo>
                  <a:lnTo>
                    <a:pt x="460534" y="418147"/>
                  </a:lnTo>
                  <a:lnTo>
                    <a:pt x="457200" y="417671"/>
                  </a:lnTo>
                  <a:lnTo>
                    <a:pt x="454819" y="415766"/>
                  </a:lnTo>
                  <a:lnTo>
                    <a:pt x="452438" y="408622"/>
                  </a:lnTo>
                  <a:lnTo>
                    <a:pt x="451485" y="407194"/>
                  </a:lnTo>
                  <a:lnTo>
                    <a:pt x="448151" y="404336"/>
                  </a:lnTo>
                  <a:lnTo>
                    <a:pt x="445294" y="401003"/>
                  </a:lnTo>
                  <a:lnTo>
                    <a:pt x="443865" y="400526"/>
                  </a:lnTo>
                  <a:lnTo>
                    <a:pt x="442436" y="400526"/>
                  </a:lnTo>
                  <a:lnTo>
                    <a:pt x="440531" y="401479"/>
                  </a:lnTo>
                  <a:lnTo>
                    <a:pt x="438626" y="401955"/>
                  </a:lnTo>
                  <a:lnTo>
                    <a:pt x="434340" y="401479"/>
                  </a:lnTo>
                  <a:lnTo>
                    <a:pt x="430053" y="400050"/>
                  </a:lnTo>
                  <a:lnTo>
                    <a:pt x="426244" y="399574"/>
                  </a:lnTo>
                  <a:lnTo>
                    <a:pt x="422434" y="399574"/>
                  </a:lnTo>
                  <a:lnTo>
                    <a:pt x="419100" y="398621"/>
                  </a:lnTo>
                  <a:lnTo>
                    <a:pt x="416242" y="396716"/>
                  </a:lnTo>
                  <a:lnTo>
                    <a:pt x="412909" y="392906"/>
                  </a:lnTo>
                  <a:lnTo>
                    <a:pt x="411480" y="391954"/>
                  </a:lnTo>
                  <a:lnTo>
                    <a:pt x="405765" y="391478"/>
                  </a:lnTo>
                  <a:lnTo>
                    <a:pt x="401955" y="389572"/>
                  </a:lnTo>
                  <a:lnTo>
                    <a:pt x="401002" y="392906"/>
                  </a:lnTo>
                  <a:lnTo>
                    <a:pt x="398145" y="395288"/>
                  </a:lnTo>
                  <a:lnTo>
                    <a:pt x="396240" y="395764"/>
                  </a:lnTo>
                  <a:lnTo>
                    <a:pt x="394335" y="395764"/>
                  </a:lnTo>
                  <a:lnTo>
                    <a:pt x="389096" y="393859"/>
                  </a:lnTo>
                  <a:lnTo>
                    <a:pt x="385286" y="393382"/>
                  </a:lnTo>
                  <a:lnTo>
                    <a:pt x="381476" y="393382"/>
                  </a:lnTo>
                  <a:lnTo>
                    <a:pt x="377666" y="392430"/>
                  </a:lnTo>
                  <a:lnTo>
                    <a:pt x="371475" y="391954"/>
                  </a:lnTo>
                  <a:lnTo>
                    <a:pt x="368617" y="390049"/>
                  </a:lnTo>
                  <a:lnTo>
                    <a:pt x="367189" y="390525"/>
                  </a:lnTo>
                  <a:lnTo>
                    <a:pt x="363855" y="393382"/>
                  </a:lnTo>
                  <a:lnTo>
                    <a:pt x="361473" y="396716"/>
                  </a:lnTo>
                  <a:lnTo>
                    <a:pt x="358616" y="408146"/>
                  </a:lnTo>
                  <a:lnTo>
                    <a:pt x="357664" y="409099"/>
                  </a:lnTo>
                  <a:lnTo>
                    <a:pt x="355759" y="409575"/>
                  </a:lnTo>
                  <a:lnTo>
                    <a:pt x="353853" y="408622"/>
                  </a:lnTo>
                  <a:lnTo>
                    <a:pt x="352425" y="413385"/>
                  </a:lnTo>
                  <a:lnTo>
                    <a:pt x="351472" y="415290"/>
                  </a:lnTo>
                  <a:lnTo>
                    <a:pt x="348139" y="419100"/>
                  </a:lnTo>
                  <a:lnTo>
                    <a:pt x="347186" y="419100"/>
                  </a:lnTo>
                  <a:lnTo>
                    <a:pt x="345281" y="418624"/>
                  </a:lnTo>
                  <a:lnTo>
                    <a:pt x="344805" y="418147"/>
                  </a:lnTo>
                  <a:lnTo>
                    <a:pt x="344328" y="415290"/>
                  </a:lnTo>
                  <a:lnTo>
                    <a:pt x="342900" y="415766"/>
                  </a:lnTo>
                  <a:lnTo>
                    <a:pt x="340995" y="417671"/>
                  </a:lnTo>
                  <a:lnTo>
                    <a:pt x="340042" y="419100"/>
                  </a:lnTo>
                  <a:lnTo>
                    <a:pt x="340519" y="421005"/>
                  </a:lnTo>
                  <a:lnTo>
                    <a:pt x="341947" y="421005"/>
                  </a:lnTo>
                  <a:lnTo>
                    <a:pt x="343852" y="420529"/>
                  </a:lnTo>
                  <a:lnTo>
                    <a:pt x="345757" y="420529"/>
                  </a:lnTo>
                  <a:lnTo>
                    <a:pt x="347663" y="421005"/>
                  </a:lnTo>
                  <a:lnTo>
                    <a:pt x="351948" y="421005"/>
                  </a:lnTo>
                  <a:lnTo>
                    <a:pt x="356235" y="420529"/>
                  </a:lnTo>
                  <a:lnTo>
                    <a:pt x="360045" y="420529"/>
                  </a:lnTo>
                  <a:lnTo>
                    <a:pt x="363855" y="421005"/>
                  </a:lnTo>
                  <a:lnTo>
                    <a:pt x="372427" y="423386"/>
                  </a:lnTo>
                  <a:lnTo>
                    <a:pt x="383381" y="427672"/>
                  </a:lnTo>
                  <a:lnTo>
                    <a:pt x="382428" y="429578"/>
                  </a:lnTo>
                  <a:lnTo>
                    <a:pt x="381000" y="431482"/>
                  </a:lnTo>
                  <a:lnTo>
                    <a:pt x="380047" y="433388"/>
                  </a:lnTo>
                  <a:lnTo>
                    <a:pt x="380047" y="435769"/>
                  </a:lnTo>
                  <a:lnTo>
                    <a:pt x="381476" y="437674"/>
                  </a:lnTo>
                  <a:lnTo>
                    <a:pt x="384334" y="438626"/>
                  </a:lnTo>
                  <a:lnTo>
                    <a:pt x="387667" y="439579"/>
                  </a:lnTo>
                  <a:lnTo>
                    <a:pt x="402431" y="440531"/>
                  </a:lnTo>
                  <a:lnTo>
                    <a:pt x="409575" y="441484"/>
                  </a:lnTo>
                  <a:lnTo>
                    <a:pt x="418623" y="443865"/>
                  </a:lnTo>
                  <a:lnTo>
                    <a:pt x="420528" y="444817"/>
                  </a:lnTo>
                  <a:lnTo>
                    <a:pt x="423863" y="447199"/>
                  </a:lnTo>
                  <a:lnTo>
                    <a:pt x="427672" y="449104"/>
                  </a:lnTo>
                  <a:lnTo>
                    <a:pt x="431482" y="450532"/>
                  </a:lnTo>
                  <a:lnTo>
                    <a:pt x="441960" y="452438"/>
                  </a:lnTo>
                  <a:lnTo>
                    <a:pt x="445770" y="452914"/>
                  </a:lnTo>
                  <a:lnTo>
                    <a:pt x="449580" y="452914"/>
                  </a:lnTo>
                  <a:lnTo>
                    <a:pt x="451961" y="451009"/>
                  </a:lnTo>
                  <a:lnTo>
                    <a:pt x="453866" y="450056"/>
                  </a:lnTo>
                  <a:lnTo>
                    <a:pt x="459581" y="448628"/>
                  </a:lnTo>
                  <a:lnTo>
                    <a:pt x="463391" y="448628"/>
                  </a:lnTo>
                  <a:lnTo>
                    <a:pt x="467677" y="450056"/>
                  </a:lnTo>
                  <a:lnTo>
                    <a:pt x="474821" y="449580"/>
                  </a:lnTo>
                  <a:lnTo>
                    <a:pt x="477678" y="450056"/>
                  </a:lnTo>
                  <a:lnTo>
                    <a:pt x="497205" y="454342"/>
                  </a:lnTo>
                  <a:lnTo>
                    <a:pt x="503396" y="456247"/>
                  </a:lnTo>
                  <a:lnTo>
                    <a:pt x="522922" y="464820"/>
                  </a:lnTo>
                  <a:lnTo>
                    <a:pt x="530542" y="466725"/>
                  </a:lnTo>
                  <a:lnTo>
                    <a:pt x="538163" y="468154"/>
                  </a:lnTo>
                  <a:lnTo>
                    <a:pt x="547688" y="469106"/>
                  </a:lnTo>
                  <a:lnTo>
                    <a:pt x="553402" y="470535"/>
                  </a:lnTo>
                  <a:lnTo>
                    <a:pt x="573881" y="471011"/>
                  </a:lnTo>
                  <a:lnTo>
                    <a:pt x="581977" y="471964"/>
                  </a:lnTo>
                  <a:lnTo>
                    <a:pt x="590073" y="473392"/>
                  </a:lnTo>
                  <a:lnTo>
                    <a:pt x="593407" y="473869"/>
                  </a:lnTo>
                  <a:lnTo>
                    <a:pt x="596741" y="473392"/>
                  </a:lnTo>
                  <a:lnTo>
                    <a:pt x="601027" y="472440"/>
                  </a:lnTo>
                  <a:lnTo>
                    <a:pt x="605314" y="471011"/>
                  </a:lnTo>
                  <a:lnTo>
                    <a:pt x="609123" y="470059"/>
                  </a:lnTo>
                  <a:lnTo>
                    <a:pt x="613410" y="470059"/>
                  </a:lnTo>
                  <a:lnTo>
                    <a:pt x="628173" y="476726"/>
                  </a:lnTo>
                  <a:lnTo>
                    <a:pt x="636746" y="479584"/>
                  </a:lnTo>
                  <a:lnTo>
                    <a:pt x="644366" y="481489"/>
                  </a:lnTo>
                  <a:lnTo>
                    <a:pt x="648176" y="481013"/>
                  </a:lnTo>
                  <a:lnTo>
                    <a:pt x="650081" y="481965"/>
                  </a:lnTo>
                  <a:lnTo>
                    <a:pt x="651510" y="483870"/>
                  </a:lnTo>
                  <a:lnTo>
                    <a:pt x="653891" y="484822"/>
                  </a:lnTo>
                  <a:lnTo>
                    <a:pt x="658177" y="485775"/>
                  </a:lnTo>
                  <a:lnTo>
                    <a:pt x="658653" y="484346"/>
                  </a:lnTo>
                  <a:lnTo>
                    <a:pt x="658653" y="482917"/>
                  </a:lnTo>
                  <a:lnTo>
                    <a:pt x="654844" y="479584"/>
                  </a:lnTo>
                  <a:close/>
                  <a:moveTo>
                    <a:pt x="342423" y="377190"/>
                  </a:moveTo>
                  <a:lnTo>
                    <a:pt x="343852" y="376714"/>
                  </a:lnTo>
                  <a:lnTo>
                    <a:pt x="349567" y="381000"/>
                  </a:lnTo>
                  <a:lnTo>
                    <a:pt x="350520" y="382429"/>
                  </a:lnTo>
                  <a:lnTo>
                    <a:pt x="351472" y="383857"/>
                  </a:lnTo>
                  <a:lnTo>
                    <a:pt x="352901" y="385286"/>
                  </a:lnTo>
                  <a:lnTo>
                    <a:pt x="354806" y="385763"/>
                  </a:lnTo>
                  <a:lnTo>
                    <a:pt x="357188" y="385763"/>
                  </a:lnTo>
                  <a:lnTo>
                    <a:pt x="359092" y="382429"/>
                  </a:lnTo>
                  <a:lnTo>
                    <a:pt x="359569" y="381000"/>
                  </a:lnTo>
                  <a:lnTo>
                    <a:pt x="361950" y="358616"/>
                  </a:lnTo>
                  <a:lnTo>
                    <a:pt x="361473" y="351472"/>
                  </a:lnTo>
                  <a:lnTo>
                    <a:pt x="361950" y="347186"/>
                  </a:lnTo>
                  <a:lnTo>
                    <a:pt x="361950" y="343853"/>
                  </a:lnTo>
                  <a:lnTo>
                    <a:pt x="360045" y="330517"/>
                  </a:lnTo>
                  <a:lnTo>
                    <a:pt x="360521" y="329089"/>
                  </a:lnTo>
                  <a:lnTo>
                    <a:pt x="363378" y="320992"/>
                  </a:lnTo>
                  <a:lnTo>
                    <a:pt x="363378" y="319564"/>
                  </a:lnTo>
                  <a:lnTo>
                    <a:pt x="362426" y="317659"/>
                  </a:lnTo>
                  <a:lnTo>
                    <a:pt x="360997" y="316230"/>
                  </a:lnTo>
                  <a:lnTo>
                    <a:pt x="360521" y="312420"/>
                  </a:lnTo>
                  <a:lnTo>
                    <a:pt x="361950" y="307181"/>
                  </a:lnTo>
                  <a:lnTo>
                    <a:pt x="362426" y="305753"/>
                  </a:lnTo>
                  <a:lnTo>
                    <a:pt x="366713" y="300514"/>
                  </a:lnTo>
                  <a:lnTo>
                    <a:pt x="367665" y="299085"/>
                  </a:lnTo>
                  <a:lnTo>
                    <a:pt x="367665" y="297180"/>
                  </a:lnTo>
                  <a:lnTo>
                    <a:pt x="367189" y="295275"/>
                  </a:lnTo>
                  <a:lnTo>
                    <a:pt x="362426" y="288131"/>
                  </a:lnTo>
                  <a:lnTo>
                    <a:pt x="351472" y="274796"/>
                  </a:lnTo>
                  <a:lnTo>
                    <a:pt x="348615" y="272891"/>
                  </a:lnTo>
                  <a:lnTo>
                    <a:pt x="345281" y="271463"/>
                  </a:lnTo>
                  <a:lnTo>
                    <a:pt x="341471" y="270510"/>
                  </a:lnTo>
                  <a:lnTo>
                    <a:pt x="332422" y="270510"/>
                  </a:lnTo>
                  <a:lnTo>
                    <a:pt x="330517" y="270986"/>
                  </a:lnTo>
                  <a:lnTo>
                    <a:pt x="328613" y="271463"/>
                  </a:lnTo>
                  <a:lnTo>
                    <a:pt x="327184" y="272415"/>
                  </a:lnTo>
                  <a:lnTo>
                    <a:pt x="322421" y="277654"/>
                  </a:lnTo>
                  <a:lnTo>
                    <a:pt x="320992" y="278606"/>
                  </a:lnTo>
                  <a:lnTo>
                    <a:pt x="319564" y="278606"/>
                  </a:lnTo>
                  <a:lnTo>
                    <a:pt x="319088" y="276701"/>
                  </a:lnTo>
                  <a:lnTo>
                    <a:pt x="319564" y="272891"/>
                  </a:lnTo>
                  <a:lnTo>
                    <a:pt x="320516" y="271463"/>
                  </a:lnTo>
                  <a:lnTo>
                    <a:pt x="324326" y="268129"/>
                  </a:lnTo>
                  <a:lnTo>
                    <a:pt x="325755" y="266700"/>
                  </a:lnTo>
                  <a:lnTo>
                    <a:pt x="326231" y="264795"/>
                  </a:lnTo>
                  <a:lnTo>
                    <a:pt x="326231" y="261938"/>
                  </a:lnTo>
                  <a:lnTo>
                    <a:pt x="324326" y="260032"/>
                  </a:lnTo>
                  <a:lnTo>
                    <a:pt x="320516" y="258128"/>
                  </a:lnTo>
                  <a:lnTo>
                    <a:pt x="316706" y="255746"/>
                  </a:lnTo>
                  <a:lnTo>
                    <a:pt x="314801" y="252413"/>
                  </a:lnTo>
                  <a:lnTo>
                    <a:pt x="314801" y="248126"/>
                  </a:lnTo>
                  <a:lnTo>
                    <a:pt x="313372" y="244792"/>
                  </a:lnTo>
                  <a:lnTo>
                    <a:pt x="312420" y="236696"/>
                  </a:lnTo>
                  <a:lnTo>
                    <a:pt x="311467" y="232886"/>
                  </a:lnTo>
                  <a:lnTo>
                    <a:pt x="310039" y="227171"/>
                  </a:lnTo>
                  <a:lnTo>
                    <a:pt x="309563" y="225742"/>
                  </a:lnTo>
                  <a:lnTo>
                    <a:pt x="306228" y="226219"/>
                  </a:lnTo>
                  <a:lnTo>
                    <a:pt x="304323" y="226219"/>
                  </a:lnTo>
                  <a:lnTo>
                    <a:pt x="299561" y="225266"/>
                  </a:lnTo>
                  <a:lnTo>
                    <a:pt x="295275" y="223838"/>
                  </a:lnTo>
                  <a:lnTo>
                    <a:pt x="287655" y="220504"/>
                  </a:lnTo>
                  <a:lnTo>
                    <a:pt x="282892" y="217646"/>
                  </a:lnTo>
                  <a:lnTo>
                    <a:pt x="281464" y="216217"/>
                  </a:lnTo>
                  <a:lnTo>
                    <a:pt x="278130" y="210026"/>
                  </a:lnTo>
                  <a:lnTo>
                    <a:pt x="277653" y="208597"/>
                  </a:lnTo>
                  <a:lnTo>
                    <a:pt x="280511" y="206216"/>
                  </a:lnTo>
                  <a:lnTo>
                    <a:pt x="280035" y="204788"/>
                  </a:lnTo>
                  <a:lnTo>
                    <a:pt x="277177" y="202882"/>
                  </a:lnTo>
                  <a:lnTo>
                    <a:pt x="278606" y="200025"/>
                  </a:lnTo>
                  <a:lnTo>
                    <a:pt x="277653" y="199072"/>
                  </a:lnTo>
                  <a:lnTo>
                    <a:pt x="278130" y="197644"/>
                  </a:lnTo>
                  <a:lnTo>
                    <a:pt x="283369" y="193357"/>
                  </a:lnTo>
                  <a:lnTo>
                    <a:pt x="287178" y="191929"/>
                  </a:lnTo>
                  <a:lnTo>
                    <a:pt x="290036" y="189547"/>
                  </a:lnTo>
                  <a:lnTo>
                    <a:pt x="288607" y="185261"/>
                  </a:lnTo>
                  <a:lnTo>
                    <a:pt x="286226" y="181451"/>
                  </a:lnTo>
                  <a:lnTo>
                    <a:pt x="282892" y="178117"/>
                  </a:lnTo>
                  <a:lnTo>
                    <a:pt x="279559" y="174784"/>
                  </a:lnTo>
                  <a:lnTo>
                    <a:pt x="277177" y="173831"/>
                  </a:lnTo>
                  <a:lnTo>
                    <a:pt x="274796" y="173831"/>
                  </a:lnTo>
                  <a:lnTo>
                    <a:pt x="272891" y="174307"/>
                  </a:lnTo>
                  <a:lnTo>
                    <a:pt x="267176" y="177641"/>
                  </a:lnTo>
                  <a:lnTo>
                    <a:pt x="263366" y="180022"/>
                  </a:lnTo>
                  <a:lnTo>
                    <a:pt x="259556" y="181928"/>
                  </a:lnTo>
                  <a:lnTo>
                    <a:pt x="255746" y="182880"/>
                  </a:lnTo>
                  <a:lnTo>
                    <a:pt x="248126" y="183832"/>
                  </a:lnTo>
                  <a:lnTo>
                    <a:pt x="256222" y="180975"/>
                  </a:lnTo>
                  <a:lnTo>
                    <a:pt x="263842" y="177165"/>
                  </a:lnTo>
                  <a:lnTo>
                    <a:pt x="265747" y="174784"/>
                  </a:lnTo>
                  <a:lnTo>
                    <a:pt x="264795" y="171926"/>
                  </a:lnTo>
                  <a:lnTo>
                    <a:pt x="261938" y="169069"/>
                  </a:lnTo>
                  <a:lnTo>
                    <a:pt x="258603" y="167164"/>
                  </a:lnTo>
                  <a:lnTo>
                    <a:pt x="249078" y="166211"/>
                  </a:lnTo>
                  <a:lnTo>
                    <a:pt x="245745" y="165259"/>
                  </a:lnTo>
                  <a:lnTo>
                    <a:pt x="242888" y="163354"/>
                  </a:lnTo>
                  <a:lnTo>
                    <a:pt x="237648" y="158591"/>
                  </a:lnTo>
                  <a:lnTo>
                    <a:pt x="237172" y="157639"/>
                  </a:lnTo>
                  <a:lnTo>
                    <a:pt x="236220" y="153353"/>
                  </a:lnTo>
                  <a:lnTo>
                    <a:pt x="234791" y="149542"/>
                  </a:lnTo>
                  <a:lnTo>
                    <a:pt x="232886" y="146209"/>
                  </a:lnTo>
                  <a:lnTo>
                    <a:pt x="230028" y="143351"/>
                  </a:lnTo>
                  <a:lnTo>
                    <a:pt x="221932" y="137160"/>
                  </a:lnTo>
                  <a:lnTo>
                    <a:pt x="218598" y="135731"/>
                  </a:lnTo>
                  <a:lnTo>
                    <a:pt x="214789" y="135255"/>
                  </a:lnTo>
                  <a:lnTo>
                    <a:pt x="211455" y="134303"/>
                  </a:lnTo>
                  <a:lnTo>
                    <a:pt x="209073" y="131921"/>
                  </a:lnTo>
                  <a:lnTo>
                    <a:pt x="207645" y="127635"/>
                  </a:lnTo>
                  <a:lnTo>
                    <a:pt x="205740" y="123349"/>
                  </a:lnTo>
                  <a:lnTo>
                    <a:pt x="203359" y="120491"/>
                  </a:lnTo>
                  <a:lnTo>
                    <a:pt x="197167" y="115253"/>
                  </a:lnTo>
                  <a:lnTo>
                    <a:pt x="193357" y="113824"/>
                  </a:lnTo>
                  <a:lnTo>
                    <a:pt x="191452" y="114300"/>
                  </a:lnTo>
                  <a:lnTo>
                    <a:pt x="190023" y="115729"/>
                  </a:lnTo>
                  <a:lnTo>
                    <a:pt x="189547" y="117157"/>
                  </a:lnTo>
                  <a:lnTo>
                    <a:pt x="189547" y="119063"/>
                  </a:lnTo>
                  <a:lnTo>
                    <a:pt x="191452" y="121920"/>
                  </a:lnTo>
                  <a:lnTo>
                    <a:pt x="191928" y="125254"/>
                  </a:lnTo>
                  <a:lnTo>
                    <a:pt x="189547" y="123825"/>
                  </a:lnTo>
                  <a:lnTo>
                    <a:pt x="185261" y="119539"/>
                  </a:lnTo>
                  <a:lnTo>
                    <a:pt x="182403" y="119063"/>
                  </a:lnTo>
                  <a:lnTo>
                    <a:pt x="179546" y="117157"/>
                  </a:lnTo>
                  <a:lnTo>
                    <a:pt x="177165" y="114776"/>
                  </a:lnTo>
                  <a:lnTo>
                    <a:pt x="175260" y="112395"/>
                  </a:lnTo>
                  <a:lnTo>
                    <a:pt x="173831" y="109538"/>
                  </a:lnTo>
                  <a:lnTo>
                    <a:pt x="172402" y="107632"/>
                  </a:lnTo>
                  <a:lnTo>
                    <a:pt x="166211" y="101441"/>
                  </a:lnTo>
                  <a:lnTo>
                    <a:pt x="162401" y="96679"/>
                  </a:lnTo>
                  <a:lnTo>
                    <a:pt x="160496" y="93345"/>
                  </a:lnTo>
                  <a:lnTo>
                    <a:pt x="158591" y="90011"/>
                  </a:lnTo>
                  <a:lnTo>
                    <a:pt x="152876" y="83344"/>
                  </a:lnTo>
                  <a:lnTo>
                    <a:pt x="145732" y="79057"/>
                  </a:lnTo>
                  <a:lnTo>
                    <a:pt x="133350" y="70009"/>
                  </a:lnTo>
                  <a:lnTo>
                    <a:pt x="123825" y="65722"/>
                  </a:lnTo>
                  <a:lnTo>
                    <a:pt x="120967" y="64294"/>
                  </a:lnTo>
                  <a:lnTo>
                    <a:pt x="118586" y="61913"/>
                  </a:lnTo>
                  <a:lnTo>
                    <a:pt x="118110" y="60007"/>
                  </a:lnTo>
                  <a:lnTo>
                    <a:pt x="117157" y="58579"/>
                  </a:lnTo>
                  <a:lnTo>
                    <a:pt x="112871" y="56197"/>
                  </a:lnTo>
                  <a:lnTo>
                    <a:pt x="105251" y="52864"/>
                  </a:lnTo>
                  <a:lnTo>
                    <a:pt x="102870" y="49530"/>
                  </a:lnTo>
                  <a:lnTo>
                    <a:pt x="103822" y="45244"/>
                  </a:lnTo>
                  <a:lnTo>
                    <a:pt x="102870" y="41910"/>
                  </a:lnTo>
                  <a:lnTo>
                    <a:pt x="95250" y="34290"/>
                  </a:lnTo>
                  <a:lnTo>
                    <a:pt x="94773" y="33338"/>
                  </a:lnTo>
                  <a:lnTo>
                    <a:pt x="93821" y="29528"/>
                  </a:lnTo>
                  <a:lnTo>
                    <a:pt x="91916" y="26194"/>
                  </a:lnTo>
                  <a:lnTo>
                    <a:pt x="85248" y="20955"/>
                  </a:lnTo>
                  <a:lnTo>
                    <a:pt x="80963" y="16669"/>
                  </a:lnTo>
                  <a:lnTo>
                    <a:pt x="79534" y="15240"/>
                  </a:lnTo>
                  <a:lnTo>
                    <a:pt x="78105" y="14288"/>
                  </a:lnTo>
                  <a:lnTo>
                    <a:pt x="76200" y="13811"/>
                  </a:lnTo>
                  <a:lnTo>
                    <a:pt x="67151" y="14764"/>
                  </a:lnTo>
                  <a:lnTo>
                    <a:pt x="63817" y="13811"/>
                  </a:lnTo>
                  <a:lnTo>
                    <a:pt x="60007" y="12382"/>
                  </a:lnTo>
                  <a:lnTo>
                    <a:pt x="55721" y="12382"/>
                  </a:lnTo>
                  <a:lnTo>
                    <a:pt x="48101" y="14288"/>
                  </a:lnTo>
                  <a:lnTo>
                    <a:pt x="43815" y="13811"/>
                  </a:lnTo>
                  <a:lnTo>
                    <a:pt x="35719" y="12382"/>
                  </a:lnTo>
                  <a:lnTo>
                    <a:pt x="31909" y="11430"/>
                  </a:lnTo>
                  <a:lnTo>
                    <a:pt x="28098" y="9525"/>
                  </a:lnTo>
                  <a:lnTo>
                    <a:pt x="21907" y="3810"/>
                  </a:lnTo>
                  <a:lnTo>
                    <a:pt x="18573" y="1429"/>
                  </a:lnTo>
                  <a:lnTo>
                    <a:pt x="14764" y="476"/>
                  </a:lnTo>
                  <a:lnTo>
                    <a:pt x="10953" y="0"/>
                  </a:lnTo>
                  <a:lnTo>
                    <a:pt x="6667" y="0"/>
                  </a:lnTo>
                  <a:lnTo>
                    <a:pt x="2857" y="1429"/>
                  </a:lnTo>
                  <a:lnTo>
                    <a:pt x="952" y="2381"/>
                  </a:lnTo>
                  <a:lnTo>
                    <a:pt x="952" y="3810"/>
                  </a:lnTo>
                  <a:lnTo>
                    <a:pt x="1428" y="5715"/>
                  </a:lnTo>
                  <a:lnTo>
                    <a:pt x="1428" y="7620"/>
                  </a:lnTo>
                  <a:lnTo>
                    <a:pt x="476" y="10001"/>
                  </a:lnTo>
                  <a:lnTo>
                    <a:pt x="0" y="11906"/>
                  </a:lnTo>
                  <a:lnTo>
                    <a:pt x="5715" y="22384"/>
                  </a:lnTo>
                  <a:lnTo>
                    <a:pt x="7620" y="26194"/>
                  </a:lnTo>
                  <a:lnTo>
                    <a:pt x="9525" y="29528"/>
                  </a:lnTo>
                  <a:lnTo>
                    <a:pt x="12382" y="32861"/>
                  </a:lnTo>
                  <a:lnTo>
                    <a:pt x="26194" y="46196"/>
                  </a:lnTo>
                  <a:lnTo>
                    <a:pt x="34290" y="52388"/>
                  </a:lnTo>
                  <a:lnTo>
                    <a:pt x="37147" y="55245"/>
                  </a:lnTo>
                  <a:lnTo>
                    <a:pt x="41910" y="60960"/>
                  </a:lnTo>
                  <a:lnTo>
                    <a:pt x="44767" y="62865"/>
                  </a:lnTo>
                  <a:lnTo>
                    <a:pt x="54292" y="64770"/>
                  </a:lnTo>
                  <a:lnTo>
                    <a:pt x="57626" y="66675"/>
                  </a:lnTo>
                  <a:lnTo>
                    <a:pt x="60007" y="69532"/>
                  </a:lnTo>
                  <a:lnTo>
                    <a:pt x="67627" y="79534"/>
                  </a:lnTo>
                  <a:lnTo>
                    <a:pt x="69532" y="82391"/>
                  </a:lnTo>
                  <a:lnTo>
                    <a:pt x="71914" y="86201"/>
                  </a:lnTo>
                  <a:lnTo>
                    <a:pt x="74771" y="89535"/>
                  </a:lnTo>
                  <a:lnTo>
                    <a:pt x="81439" y="93821"/>
                  </a:lnTo>
                  <a:lnTo>
                    <a:pt x="82391" y="95726"/>
                  </a:lnTo>
                  <a:lnTo>
                    <a:pt x="83344" y="99536"/>
                  </a:lnTo>
                  <a:lnTo>
                    <a:pt x="84296" y="105728"/>
                  </a:lnTo>
                  <a:lnTo>
                    <a:pt x="85725" y="110490"/>
                  </a:lnTo>
                  <a:lnTo>
                    <a:pt x="89059" y="112871"/>
                  </a:lnTo>
                  <a:lnTo>
                    <a:pt x="93345" y="113347"/>
                  </a:lnTo>
                  <a:lnTo>
                    <a:pt x="96202" y="114300"/>
                  </a:lnTo>
                  <a:lnTo>
                    <a:pt x="99060" y="115729"/>
                  </a:lnTo>
                  <a:lnTo>
                    <a:pt x="115252" y="125730"/>
                  </a:lnTo>
                  <a:lnTo>
                    <a:pt x="116205" y="127159"/>
                  </a:lnTo>
                  <a:lnTo>
                    <a:pt x="120015" y="132397"/>
                  </a:lnTo>
                  <a:lnTo>
                    <a:pt x="123348" y="139541"/>
                  </a:lnTo>
                  <a:lnTo>
                    <a:pt x="128111" y="155257"/>
                  </a:lnTo>
                  <a:lnTo>
                    <a:pt x="132397" y="166688"/>
                  </a:lnTo>
                  <a:lnTo>
                    <a:pt x="134302" y="174307"/>
                  </a:lnTo>
                  <a:lnTo>
                    <a:pt x="135731" y="178117"/>
                  </a:lnTo>
                  <a:lnTo>
                    <a:pt x="138589" y="180975"/>
                  </a:lnTo>
                  <a:lnTo>
                    <a:pt x="141922" y="182880"/>
                  </a:lnTo>
                  <a:lnTo>
                    <a:pt x="150971" y="186214"/>
                  </a:lnTo>
                  <a:lnTo>
                    <a:pt x="153352" y="188119"/>
                  </a:lnTo>
                  <a:lnTo>
                    <a:pt x="155257" y="190500"/>
                  </a:lnTo>
                  <a:lnTo>
                    <a:pt x="160020" y="200025"/>
                  </a:lnTo>
                  <a:lnTo>
                    <a:pt x="162401" y="202882"/>
                  </a:lnTo>
                  <a:lnTo>
                    <a:pt x="165259" y="205264"/>
                  </a:lnTo>
                  <a:lnTo>
                    <a:pt x="167640" y="208121"/>
                  </a:lnTo>
                  <a:lnTo>
                    <a:pt x="174307" y="216217"/>
                  </a:lnTo>
                  <a:lnTo>
                    <a:pt x="174784" y="217170"/>
                  </a:lnTo>
                  <a:lnTo>
                    <a:pt x="177641" y="226219"/>
                  </a:lnTo>
                  <a:lnTo>
                    <a:pt x="180975" y="232886"/>
                  </a:lnTo>
                  <a:lnTo>
                    <a:pt x="193357" y="254317"/>
                  </a:lnTo>
                  <a:lnTo>
                    <a:pt x="192881" y="261461"/>
                  </a:lnTo>
                  <a:lnTo>
                    <a:pt x="194310" y="264795"/>
                  </a:lnTo>
                  <a:lnTo>
                    <a:pt x="196215" y="268129"/>
                  </a:lnTo>
                  <a:lnTo>
                    <a:pt x="201930" y="276225"/>
                  </a:lnTo>
                  <a:lnTo>
                    <a:pt x="204788" y="278606"/>
                  </a:lnTo>
                  <a:lnTo>
                    <a:pt x="208121" y="280988"/>
                  </a:lnTo>
                  <a:lnTo>
                    <a:pt x="210026" y="283845"/>
                  </a:lnTo>
                  <a:lnTo>
                    <a:pt x="211455" y="286703"/>
                  </a:lnTo>
                  <a:lnTo>
                    <a:pt x="217170" y="295751"/>
                  </a:lnTo>
                  <a:lnTo>
                    <a:pt x="219551" y="298132"/>
                  </a:lnTo>
                  <a:lnTo>
                    <a:pt x="225266" y="302419"/>
                  </a:lnTo>
                  <a:lnTo>
                    <a:pt x="235744" y="310039"/>
                  </a:lnTo>
                  <a:lnTo>
                    <a:pt x="237648" y="312420"/>
                  </a:lnTo>
                  <a:lnTo>
                    <a:pt x="243840" y="322421"/>
                  </a:lnTo>
                  <a:lnTo>
                    <a:pt x="249555" y="328613"/>
                  </a:lnTo>
                  <a:lnTo>
                    <a:pt x="262414" y="339090"/>
                  </a:lnTo>
                  <a:lnTo>
                    <a:pt x="270034" y="343376"/>
                  </a:lnTo>
                  <a:lnTo>
                    <a:pt x="273367" y="346234"/>
                  </a:lnTo>
                  <a:lnTo>
                    <a:pt x="276701" y="349091"/>
                  </a:lnTo>
                  <a:lnTo>
                    <a:pt x="279082" y="350996"/>
                  </a:lnTo>
                  <a:lnTo>
                    <a:pt x="291465" y="358140"/>
                  </a:lnTo>
                  <a:lnTo>
                    <a:pt x="293370" y="359569"/>
                  </a:lnTo>
                  <a:lnTo>
                    <a:pt x="301466" y="370046"/>
                  </a:lnTo>
                  <a:lnTo>
                    <a:pt x="304323" y="372904"/>
                  </a:lnTo>
                  <a:lnTo>
                    <a:pt x="307657" y="375285"/>
                  </a:lnTo>
                  <a:lnTo>
                    <a:pt x="311944" y="380524"/>
                  </a:lnTo>
                  <a:lnTo>
                    <a:pt x="315753" y="384334"/>
                  </a:lnTo>
                  <a:lnTo>
                    <a:pt x="320040" y="387667"/>
                  </a:lnTo>
                  <a:lnTo>
                    <a:pt x="320992" y="387667"/>
                  </a:lnTo>
                  <a:lnTo>
                    <a:pt x="322897" y="387191"/>
                  </a:lnTo>
                  <a:lnTo>
                    <a:pt x="322421" y="384810"/>
                  </a:lnTo>
                  <a:lnTo>
                    <a:pt x="320516" y="379095"/>
                  </a:lnTo>
                  <a:lnTo>
                    <a:pt x="320516" y="376714"/>
                  </a:lnTo>
                  <a:lnTo>
                    <a:pt x="320992" y="374809"/>
                  </a:lnTo>
                  <a:lnTo>
                    <a:pt x="330994" y="380047"/>
                  </a:lnTo>
                  <a:lnTo>
                    <a:pt x="334327" y="381476"/>
                  </a:lnTo>
                  <a:lnTo>
                    <a:pt x="336232" y="381953"/>
                  </a:lnTo>
                  <a:lnTo>
                    <a:pt x="337661" y="381000"/>
                  </a:lnTo>
                  <a:lnTo>
                    <a:pt x="342423" y="377190"/>
                  </a:lnTo>
                  <a:close/>
                  <a:moveTo>
                    <a:pt x="605790" y="432911"/>
                  </a:moveTo>
                  <a:lnTo>
                    <a:pt x="608647" y="433388"/>
                  </a:lnTo>
                  <a:lnTo>
                    <a:pt x="609123" y="432911"/>
                  </a:lnTo>
                  <a:lnTo>
                    <a:pt x="610076" y="432911"/>
                  </a:lnTo>
                  <a:lnTo>
                    <a:pt x="611028" y="433388"/>
                  </a:lnTo>
                  <a:lnTo>
                    <a:pt x="620077" y="433388"/>
                  </a:lnTo>
                  <a:lnTo>
                    <a:pt x="622459" y="432435"/>
                  </a:lnTo>
                  <a:lnTo>
                    <a:pt x="626269" y="429578"/>
                  </a:lnTo>
                  <a:lnTo>
                    <a:pt x="631984" y="430054"/>
                  </a:lnTo>
                  <a:lnTo>
                    <a:pt x="632460" y="429578"/>
                  </a:lnTo>
                  <a:lnTo>
                    <a:pt x="633889" y="427672"/>
                  </a:lnTo>
                  <a:lnTo>
                    <a:pt x="640556" y="425767"/>
                  </a:lnTo>
                  <a:lnTo>
                    <a:pt x="640080" y="424815"/>
                  </a:lnTo>
                  <a:lnTo>
                    <a:pt x="636746" y="421957"/>
                  </a:lnTo>
                  <a:lnTo>
                    <a:pt x="605790" y="421957"/>
                  </a:lnTo>
                  <a:lnTo>
                    <a:pt x="599122" y="422434"/>
                  </a:lnTo>
                  <a:lnTo>
                    <a:pt x="595789" y="425767"/>
                  </a:lnTo>
                  <a:lnTo>
                    <a:pt x="594360" y="428149"/>
                  </a:lnTo>
                  <a:lnTo>
                    <a:pt x="595789" y="430530"/>
                  </a:lnTo>
                  <a:lnTo>
                    <a:pt x="605790" y="432911"/>
                  </a:lnTo>
                  <a:close/>
                  <a:moveTo>
                    <a:pt x="964882" y="475297"/>
                  </a:moveTo>
                  <a:lnTo>
                    <a:pt x="966311" y="473392"/>
                  </a:lnTo>
                  <a:lnTo>
                    <a:pt x="968692" y="473392"/>
                  </a:lnTo>
                  <a:lnTo>
                    <a:pt x="971550" y="469106"/>
                  </a:lnTo>
                  <a:lnTo>
                    <a:pt x="976313" y="468154"/>
                  </a:lnTo>
                  <a:lnTo>
                    <a:pt x="975360" y="467201"/>
                  </a:lnTo>
                  <a:lnTo>
                    <a:pt x="973455" y="466249"/>
                  </a:lnTo>
                  <a:lnTo>
                    <a:pt x="971073" y="465296"/>
                  </a:lnTo>
                  <a:lnTo>
                    <a:pt x="964882" y="468630"/>
                  </a:lnTo>
                  <a:lnTo>
                    <a:pt x="963930" y="468630"/>
                  </a:lnTo>
                  <a:lnTo>
                    <a:pt x="962501" y="467678"/>
                  </a:lnTo>
                  <a:lnTo>
                    <a:pt x="960596" y="467678"/>
                  </a:lnTo>
                  <a:lnTo>
                    <a:pt x="957738" y="468154"/>
                  </a:lnTo>
                  <a:lnTo>
                    <a:pt x="957738" y="468630"/>
                  </a:lnTo>
                  <a:lnTo>
                    <a:pt x="958692" y="469106"/>
                  </a:lnTo>
                  <a:lnTo>
                    <a:pt x="960596" y="469582"/>
                  </a:lnTo>
                  <a:lnTo>
                    <a:pt x="959644" y="470535"/>
                  </a:lnTo>
                  <a:lnTo>
                    <a:pt x="955357" y="473392"/>
                  </a:lnTo>
                  <a:lnTo>
                    <a:pt x="952023" y="476726"/>
                  </a:lnTo>
                  <a:lnTo>
                    <a:pt x="952976" y="477203"/>
                  </a:lnTo>
                  <a:lnTo>
                    <a:pt x="955357" y="477203"/>
                  </a:lnTo>
                  <a:lnTo>
                    <a:pt x="958215" y="479107"/>
                  </a:lnTo>
                  <a:lnTo>
                    <a:pt x="959167" y="478631"/>
                  </a:lnTo>
                  <a:lnTo>
                    <a:pt x="961073" y="477203"/>
                  </a:lnTo>
                  <a:lnTo>
                    <a:pt x="963454" y="478155"/>
                  </a:lnTo>
                  <a:lnTo>
                    <a:pt x="964406" y="477203"/>
                  </a:lnTo>
                  <a:lnTo>
                    <a:pt x="964882" y="476726"/>
                  </a:lnTo>
                  <a:lnTo>
                    <a:pt x="964882" y="475774"/>
                  </a:lnTo>
                  <a:lnTo>
                    <a:pt x="964882" y="475297"/>
                  </a:lnTo>
                  <a:close/>
                  <a:moveTo>
                    <a:pt x="691039" y="466249"/>
                  </a:moveTo>
                  <a:lnTo>
                    <a:pt x="687705" y="464344"/>
                  </a:lnTo>
                  <a:lnTo>
                    <a:pt x="683895" y="462915"/>
                  </a:lnTo>
                  <a:lnTo>
                    <a:pt x="678656" y="461486"/>
                  </a:lnTo>
                  <a:lnTo>
                    <a:pt x="677227" y="461486"/>
                  </a:lnTo>
                  <a:lnTo>
                    <a:pt x="671989" y="465296"/>
                  </a:lnTo>
                  <a:lnTo>
                    <a:pt x="670084" y="465772"/>
                  </a:lnTo>
                  <a:lnTo>
                    <a:pt x="666273" y="465772"/>
                  </a:lnTo>
                  <a:lnTo>
                    <a:pt x="659130" y="463867"/>
                  </a:lnTo>
                  <a:lnTo>
                    <a:pt x="655320" y="463391"/>
                  </a:lnTo>
                  <a:lnTo>
                    <a:pt x="654367" y="463391"/>
                  </a:lnTo>
                  <a:lnTo>
                    <a:pt x="653891" y="464820"/>
                  </a:lnTo>
                  <a:lnTo>
                    <a:pt x="654367" y="466249"/>
                  </a:lnTo>
                  <a:lnTo>
                    <a:pt x="655320" y="467678"/>
                  </a:lnTo>
                  <a:lnTo>
                    <a:pt x="657701" y="470535"/>
                  </a:lnTo>
                  <a:lnTo>
                    <a:pt x="659130" y="471488"/>
                  </a:lnTo>
                  <a:lnTo>
                    <a:pt x="662940" y="471964"/>
                  </a:lnTo>
                  <a:lnTo>
                    <a:pt x="666750" y="472916"/>
                  </a:lnTo>
                  <a:lnTo>
                    <a:pt x="670560" y="475297"/>
                  </a:lnTo>
                  <a:lnTo>
                    <a:pt x="673894" y="477679"/>
                  </a:lnTo>
                  <a:lnTo>
                    <a:pt x="675798" y="479584"/>
                  </a:lnTo>
                  <a:lnTo>
                    <a:pt x="677227" y="481965"/>
                  </a:lnTo>
                  <a:lnTo>
                    <a:pt x="677227" y="484346"/>
                  </a:lnTo>
                  <a:lnTo>
                    <a:pt x="675798" y="486251"/>
                  </a:lnTo>
                  <a:lnTo>
                    <a:pt x="677703" y="486728"/>
                  </a:lnTo>
                  <a:lnTo>
                    <a:pt x="679609" y="486251"/>
                  </a:lnTo>
                  <a:lnTo>
                    <a:pt x="680561" y="485775"/>
                  </a:lnTo>
                  <a:lnTo>
                    <a:pt x="681038" y="484822"/>
                  </a:lnTo>
                  <a:lnTo>
                    <a:pt x="681514" y="483394"/>
                  </a:lnTo>
                  <a:lnTo>
                    <a:pt x="682942" y="480060"/>
                  </a:lnTo>
                  <a:lnTo>
                    <a:pt x="684371" y="478631"/>
                  </a:lnTo>
                  <a:lnTo>
                    <a:pt x="691991" y="475297"/>
                  </a:lnTo>
                  <a:lnTo>
                    <a:pt x="695325" y="472916"/>
                  </a:lnTo>
                  <a:lnTo>
                    <a:pt x="696753" y="471488"/>
                  </a:lnTo>
                  <a:lnTo>
                    <a:pt x="696277" y="470059"/>
                  </a:lnTo>
                  <a:lnTo>
                    <a:pt x="691039" y="466249"/>
                  </a:lnTo>
                  <a:close/>
                  <a:moveTo>
                    <a:pt x="866298" y="523875"/>
                  </a:moveTo>
                  <a:lnTo>
                    <a:pt x="863917" y="520541"/>
                  </a:lnTo>
                  <a:lnTo>
                    <a:pt x="861060" y="517684"/>
                  </a:lnTo>
                  <a:lnTo>
                    <a:pt x="859155" y="516255"/>
                  </a:lnTo>
                  <a:lnTo>
                    <a:pt x="857250" y="515303"/>
                  </a:lnTo>
                  <a:lnTo>
                    <a:pt x="854392" y="515779"/>
                  </a:lnTo>
                  <a:lnTo>
                    <a:pt x="852011" y="515779"/>
                  </a:lnTo>
                  <a:lnTo>
                    <a:pt x="851059" y="514350"/>
                  </a:lnTo>
                  <a:lnTo>
                    <a:pt x="850582" y="512445"/>
                  </a:lnTo>
                  <a:lnTo>
                    <a:pt x="849630" y="511016"/>
                  </a:lnTo>
                  <a:lnTo>
                    <a:pt x="843915" y="508159"/>
                  </a:lnTo>
                  <a:lnTo>
                    <a:pt x="842486" y="506730"/>
                  </a:lnTo>
                  <a:lnTo>
                    <a:pt x="841057" y="504825"/>
                  </a:lnTo>
                  <a:lnTo>
                    <a:pt x="840105" y="504349"/>
                  </a:lnTo>
                  <a:lnTo>
                    <a:pt x="836771" y="506254"/>
                  </a:lnTo>
                  <a:lnTo>
                    <a:pt x="834867" y="506730"/>
                  </a:lnTo>
                  <a:lnTo>
                    <a:pt x="828675" y="505778"/>
                  </a:lnTo>
                  <a:lnTo>
                    <a:pt x="822007" y="506254"/>
                  </a:lnTo>
                  <a:lnTo>
                    <a:pt x="817721" y="506254"/>
                  </a:lnTo>
                  <a:lnTo>
                    <a:pt x="813911" y="506730"/>
                  </a:lnTo>
                  <a:lnTo>
                    <a:pt x="808673" y="508635"/>
                  </a:lnTo>
                  <a:lnTo>
                    <a:pt x="807244" y="509588"/>
                  </a:lnTo>
                  <a:lnTo>
                    <a:pt x="805815" y="511016"/>
                  </a:lnTo>
                  <a:lnTo>
                    <a:pt x="806292" y="512921"/>
                  </a:lnTo>
                  <a:lnTo>
                    <a:pt x="807244" y="514350"/>
                  </a:lnTo>
                  <a:lnTo>
                    <a:pt x="808196" y="515779"/>
                  </a:lnTo>
                  <a:lnTo>
                    <a:pt x="809625" y="517207"/>
                  </a:lnTo>
                  <a:lnTo>
                    <a:pt x="819150" y="519589"/>
                  </a:lnTo>
                  <a:lnTo>
                    <a:pt x="821055" y="519589"/>
                  </a:lnTo>
                  <a:lnTo>
                    <a:pt x="822960" y="519113"/>
                  </a:lnTo>
                  <a:lnTo>
                    <a:pt x="827246" y="519589"/>
                  </a:lnTo>
                  <a:lnTo>
                    <a:pt x="834390" y="524351"/>
                  </a:lnTo>
                  <a:lnTo>
                    <a:pt x="838200" y="525780"/>
                  </a:lnTo>
                  <a:lnTo>
                    <a:pt x="840581" y="528161"/>
                  </a:lnTo>
                  <a:lnTo>
                    <a:pt x="842486" y="531019"/>
                  </a:lnTo>
                  <a:lnTo>
                    <a:pt x="845819" y="533876"/>
                  </a:lnTo>
                  <a:lnTo>
                    <a:pt x="849630" y="535305"/>
                  </a:lnTo>
                  <a:lnTo>
                    <a:pt x="854392" y="536257"/>
                  </a:lnTo>
                  <a:lnTo>
                    <a:pt x="855821" y="537210"/>
                  </a:lnTo>
                  <a:lnTo>
                    <a:pt x="860107" y="535305"/>
                  </a:lnTo>
                  <a:lnTo>
                    <a:pt x="862965" y="534829"/>
                  </a:lnTo>
                  <a:lnTo>
                    <a:pt x="864869" y="533876"/>
                  </a:lnTo>
                  <a:lnTo>
                    <a:pt x="868680" y="530542"/>
                  </a:lnTo>
                  <a:lnTo>
                    <a:pt x="869632" y="528161"/>
                  </a:lnTo>
                  <a:lnTo>
                    <a:pt x="868204" y="525304"/>
                  </a:lnTo>
                  <a:lnTo>
                    <a:pt x="866298" y="523875"/>
                  </a:lnTo>
                  <a:close/>
                  <a:moveTo>
                    <a:pt x="957738" y="546259"/>
                  </a:moveTo>
                  <a:lnTo>
                    <a:pt x="957263" y="542925"/>
                  </a:lnTo>
                  <a:lnTo>
                    <a:pt x="956786" y="542925"/>
                  </a:lnTo>
                  <a:lnTo>
                    <a:pt x="956310" y="543401"/>
                  </a:lnTo>
                  <a:lnTo>
                    <a:pt x="953929" y="544354"/>
                  </a:lnTo>
                  <a:lnTo>
                    <a:pt x="949642" y="548640"/>
                  </a:lnTo>
                  <a:lnTo>
                    <a:pt x="946785" y="550545"/>
                  </a:lnTo>
                  <a:lnTo>
                    <a:pt x="939642" y="552926"/>
                  </a:lnTo>
                  <a:lnTo>
                    <a:pt x="938688" y="554831"/>
                  </a:lnTo>
                  <a:lnTo>
                    <a:pt x="939165" y="557689"/>
                  </a:lnTo>
                  <a:lnTo>
                    <a:pt x="940117" y="558165"/>
                  </a:lnTo>
                  <a:lnTo>
                    <a:pt x="943451" y="558165"/>
                  </a:lnTo>
                  <a:lnTo>
                    <a:pt x="945356" y="557213"/>
                  </a:lnTo>
                  <a:lnTo>
                    <a:pt x="952500" y="554831"/>
                  </a:lnTo>
                  <a:lnTo>
                    <a:pt x="955834" y="551021"/>
                  </a:lnTo>
                  <a:lnTo>
                    <a:pt x="959644" y="549592"/>
                  </a:lnTo>
                  <a:lnTo>
                    <a:pt x="959644" y="548640"/>
                  </a:lnTo>
                  <a:lnTo>
                    <a:pt x="957738" y="546259"/>
                  </a:lnTo>
                  <a:close/>
                  <a:moveTo>
                    <a:pt x="808673" y="484822"/>
                  </a:moveTo>
                  <a:lnTo>
                    <a:pt x="811054" y="484346"/>
                  </a:lnTo>
                  <a:lnTo>
                    <a:pt x="812006" y="483870"/>
                  </a:lnTo>
                  <a:lnTo>
                    <a:pt x="812959" y="482441"/>
                  </a:lnTo>
                  <a:lnTo>
                    <a:pt x="812006" y="481013"/>
                  </a:lnTo>
                  <a:lnTo>
                    <a:pt x="810577" y="480060"/>
                  </a:lnTo>
                  <a:lnTo>
                    <a:pt x="810101" y="478631"/>
                  </a:lnTo>
                  <a:lnTo>
                    <a:pt x="810101" y="475297"/>
                  </a:lnTo>
                  <a:lnTo>
                    <a:pt x="808196" y="471488"/>
                  </a:lnTo>
                  <a:lnTo>
                    <a:pt x="806292" y="470059"/>
                  </a:lnTo>
                  <a:lnTo>
                    <a:pt x="803434" y="470059"/>
                  </a:lnTo>
                  <a:lnTo>
                    <a:pt x="801529" y="470535"/>
                  </a:lnTo>
                  <a:lnTo>
                    <a:pt x="800100" y="471488"/>
                  </a:lnTo>
                  <a:lnTo>
                    <a:pt x="799148" y="474345"/>
                  </a:lnTo>
                  <a:lnTo>
                    <a:pt x="798194" y="473392"/>
                  </a:lnTo>
                  <a:lnTo>
                    <a:pt x="797242" y="471011"/>
                  </a:lnTo>
                  <a:lnTo>
                    <a:pt x="795338" y="469582"/>
                  </a:lnTo>
                  <a:lnTo>
                    <a:pt x="793432" y="469106"/>
                  </a:lnTo>
                  <a:lnTo>
                    <a:pt x="791527" y="469106"/>
                  </a:lnTo>
                  <a:lnTo>
                    <a:pt x="789622" y="470059"/>
                  </a:lnTo>
                  <a:lnTo>
                    <a:pt x="786289" y="471964"/>
                  </a:lnTo>
                  <a:lnTo>
                    <a:pt x="784860" y="471964"/>
                  </a:lnTo>
                  <a:lnTo>
                    <a:pt x="782955" y="470535"/>
                  </a:lnTo>
                  <a:lnTo>
                    <a:pt x="781526" y="468630"/>
                  </a:lnTo>
                  <a:lnTo>
                    <a:pt x="779621" y="464820"/>
                  </a:lnTo>
                  <a:lnTo>
                    <a:pt x="778669" y="463867"/>
                  </a:lnTo>
                  <a:lnTo>
                    <a:pt x="772001" y="462915"/>
                  </a:lnTo>
                  <a:lnTo>
                    <a:pt x="770096" y="463391"/>
                  </a:lnTo>
                  <a:lnTo>
                    <a:pt x="766286" y="464820"/>
                  </a:lnTo>
                  <a:lnTo>
                    <a:pt x="765810" y="466725"/>
                  </a:lnTo>
                  <a:lnTo>
                    <a:pt x="766763" y="469106"/>
                  </a:lnTo>
                  <a:lnTo>
                    <a:pt x="768191" y="471011"/>
                  </a:lnTo>
                  <a:lnTo>
                    <a:pt x="773906" y="474821"/>
                  </a:lnTo>
                  <a:lnTo>
                    <a:pt x="775335" y="475297"/>
                  </a:lnTo>
                  <a:lnTo>
                    <a:pt x="776764" y="475297"/>
                  </a:lnTo>
                  <a:lnTo>
                    <a:pt x="778192" y="475774"/>
                  </a:lnTo>
                  <a:lnTo>
                    <a:pt x="780573" y="477679"/>
                  </a:lnTo>
                  <a:lnTo>
                    <a:pt x="782478" y="480060"/>
                  </a:lnTo>
                  <a:lnTo>
                    <a:pt x="781526" y="481965"/>
                  </a:lnTo>
                  <a:lnTo>
                    <a:pt x="778192" y="481965"/>
                  </a:lnTo>
                  <a:lnTo>
                    <a:pt x="773430" y="484822"/>
                  </a:lnTo>
                  <a:lnTo>
                    <a:pt x="771048" y="483870"/>
                  </a:lnTo>
                  <a:lnTo>
                    <a:pt x="768191" y="483870"/>
                  </a:lnTo>
                  <a:lnTo>
                    <a:pt x="764857" y="479584"/>
                  </a:lnTo>
                  <a:lnTo>
                    <a:pt x="763428" y="479107"/>
                  </a:lnTo>
                  <a:lnTo>
                    <a:pt x="762476" y="478155"/>
                  </a:lnTo>
                  <a:lnTo>
                    <a:pt x="761523" y="475774"/>
                  </a:lnTo>
                  <a:lnTo>
                    <a:pt x="759619" y="474821"/>
                  </a:lnTo>
                  <a:lnTo>
                    <a:pt x="755332" y="475297"/>
                  </a:lnTo>
                  <a:lnTo>
                    <a:pt x="752475" y="475297"/>
                  </a:lnTo>
                  <a:lnTo>
                    <a:pt x="748189" y="473392"/>
                  </a:lnTo>
                  <a:lnTo>
                    <a:pt x="746284" y="472916"/>
                  </a:lnTo>
                  <a:lnTo>
                    <a:pt x="742950" y="475297"/>
                  </a:lnTo>
                  <a:lnTo>
                    <a:pt x="739140" y="477203"/>
                  </a:lnTo>
                  <a:lnTo>
                    <a:pt x="736759" y="477203"/>
                  </a:lnTo>
                  <a:lnTo>
                    <a:pt x="734853" y="478155"/>
                  </a:lnTo>
                  <a:lnTo>
                    <a:pt x="733901" y="480536"/>
                  </a:lnTo>
                  <a:lnTo>
                    <a:pt x="733425" y="482917"/>
                  </a:lnTo>
                  <a:lnTo>
                    <a:pt x="734377" y="487680"/>
                  </a:lnTo>
                  <a:lnTo>
                    <a:pt x="733425" y="490538"/>
                  </a:lnTo>
                  <a:lnTo>
                    <a:pt x="733425" y="492442"/>
                  </a:lnTo>
                  <a:lnTo>
                    <a:pt x="733901" y="494347"/>
                  </a:lnTo>
                  <a:lnTo>
                    <a:pt x="736759" y="495776"/>
                  </a:lnTo>
                  <a:lnTo>
                    <a:pt x="739616" y="496729"/>
                  </a:lnTo>
                  <a:lnTo>
                    <a:pt x="742950" y="497681"/>
                  </a:lnTo>
                  <a:lnTo>
                    <a:pt x="746284" y="496729"/>
                  </a:lnTo>
                  <a:lnTo>
                    <a:pt x="747713" y="495776"/>
                  </a:lnTo>
                  <a:lnTo>
                    <a:pt x="749617" y="495300"/>
                  </a:lnTo>
                  <a:lnTo>
                    <a:pt x="751522" y="495776"/>
                  </a:lnTo>
                  <a:lnTo>
                    <a:pt x="753427" y="495776"/>
                  </a:lnTo>
                  <a:lnTo>
                    <a:pt x="757714" y="494824"/>
                  </a:lnTo>
                  <a:lnTo>
                    <a:pt x="765334" y="491966"/>
                  </a:lnTo>
                  <a:lnTo>
                    <a:pt x="767715" y="491966"/>
                  </a:lnTo>
                  <a:lnTo>
                    <a:pt x="770096" y="492442"/>
                  </a:lnTo>
                  <a:lnTo>
                    <a:pt x="777240" y="489585"/>
                  </a:lnTo>
                  <a:lnTo>
                    <a:pt x="779145" y="489585"/>
                  </a:lnTo>
                  <a:lnTo>
                    <a:pt x="781050" y="489109"/>
                  </a:lnTo>
                  <a:lnTo>
                    <a:pt x="782478" y="488156"/>
                  </a:lnTo>
                  <a:lnTo>
                    <a:pt x="787241" y="483870"/>
                  </a:lnTo>
                  <a:lnTo>
                    <a:pt x="787717" y="484822"/>
                  </a:lnTo>
                  <a:lnTo>
                    <a:pt x="787717" y="488632"/>
                  </a:lnTo>
                  <a:lnTo>
                    <a:pt x="788670" y="490061"/>
                  </a:lnTo>
                  <a:lnTo>
                    <a:pt x="790575" y="490061"/>
                  </a:lnTo>
                  <a:lnTo>
                    <a:pt x="797242" y="488632"/>
                  </a:lnTo>
                  <a:lnTo>
                    <a:pt x="799148" y="488632"/>
                  </a:lnTo>
                  <a:lnTo>
                    <a:pt x="802005" y="489585"/>
                  </a:lnTo>
                  <a:lnTo>
                    <a:pt x="802957" y="489585"/>
                  </a:lnTo>
                  <a:lnTo>
                    <a:pt x="802957" y="488632"/>
                  </a:lnTo>
                  <a:lnTo>
                    <a:pt x="802481" y="488156"/>
                  </a:lnTo>
                  <a:lnTo>
                    <a:pt x="800576" y="487680"/>
                  </a:lnTo>
                  <a:lnTo>
                    <a:pt x="800100" y="486251"/>
                  </a:lnTo>
                  <a:lnTo>
                    <a:pt x="802481" y="485299"/>
                  </a:lnTo>
                  <a:lnTo>
                    <a:pt x="805338" y="484822"/>
                  </a:lnTo>
                  <a:lnTo>
                    <a:pt x="806767" y="485299"/>
                  </a:lnTo>
                  <a:lnTo>
                    <a:pt x="807719" y="486251"/>
                  </a:lnTo>
                  <a:lnTo>
                    <a:pt x="808673" y="484822"/>
                  </a:lnTo>
                  <a:close/>
                  <a:moveTo>
                    <a:pt x="1016794" y="493395"/>
                  </a:moveTo>
                  <a:lnTo>
                    <a:pt x="1015842" y="492919"/>
                  </a:lnTo>
                  <a:lnTo>
                    <a:pt x="1011555" y="494824"/>
                  </a:lnTo>
                  <a:lnTo>
                    <a:pt x="1010126" y="494347"/>
                  </a:lnTo>
                  <a:lnTo>
                    <a:pt x="1009173" y="493395"/>
                  </a:lnTo>
                  <a:lnTo>
                    <a:pt x="1009650" y="490538"/>
                  </a:lnTo>
                  <a:lnTo>
                    <a:pt x="1008698" y="491490"/>
                  </a:lnTo>
                  <a:lnTo>
                    <a:pt x="1002506" y="494824"/>
                  </a:lnTo>
                  <a:lnTo>
                    <a:pt x="1000601" y="496729"/>
                  </a:lnTo>
                  <a:lnTo>
                    <a:pt x="998219" y="498157"/>
                  </a:lnTo>
                  <a:lnTo>
                    <a:pt x="993934" y="499110"/>
                  </a:lnTo>
                  <a:lnTo>
                    <a:pt x="993934" y="500539"/>
                  </a:lnTo>
                  <a:lnTo>
                    <a:pt x="992981" y="502920"/>
                  </a:lnTo>
                  <a:lnTo>
                    <a:pt x="991552" y="504349"/>
                  </a:lnTo>
                  <a:lnTo>
                    <a:pt x="989648" y="506730"/>
                  </a:lnTo>
                  <a:lnTo>
                    <a:pt x="988219" y="507206"/>
                  </a:lnTo>
                  <a:lnTo>
                    <a:pt x="982980" y="506730"/>
                  </a:lnTo>
                  <a:lnTo>
                    <a:pt x="982504" y="507206"/>
                  </a:lnTo>
                  <a:lnTo>
                    <a:pt x="981551" y="507206"/>
                  </a:lnTo>
                  <a:lnTo>
                    <a:pt x="980123" y="505778"/>
                  </a:lnTo>
                  <a:lnTo>
                    <a:pt x="979646" y="504825"/>
                  </a:lnTo>
                  <a:lnTo>
                    <a:pt x="977742" y="505778"/>
                  </a:lnTo>
                  <a:lnTo>
                    <a:pt x="974407" y="508635"/>
                  </a:lnTo>
                  <a:lnTo>
                    <a:pt x="968692" y="514350"/>
                  </a:lnTo>
                  <a:lnTo>
                    <a:pt x="967263" y="517207"/>
                  </a:lnTo>
                  <a:lnTo>
                    <a:pt x="966311" y="521494"/>
                  </a:lnTo>
                  <a:lnTo>
                    <a:pt x="964882" y="525780"/>
                  </a:lnTo>
                  <a:lnTo>
                    <a:pt x="965359" y="527209"/>
                  </a:lnTo>
                  <a:lnTo>
                    <a:pt x="969169" y="529590"/>
                  </a:lnTo>
                  <a:lnTo>
                    <a:pt x="968217" y="531495"/>
                  </a:lnTo>
                  <a:lnTo>
                    <a:pt x="966788" y="532924"/>
                  </a:lnTo>
                  <a:lnTo>
                    <a:pt x="965835" y="534353"/>
                  </a:lnTo>
                  <a:lnTo>
                    <a:pt x="965359" y="536257"/>
                  </a:lnTo>
                  <a:lnTo>
                    <a:pt x="966788" y="537686"/>
                  </a:lnTo>
                  <a:lnTo>
                    <a:pt x="970121" y="539115"/>
                  </a:lnTo>
                  <a:lnTo>
                    <a:pt x="973931" y="539115"/>
                  </a:lnTo>
                  <a:lnTo>
                    <a:pt x="977742" y="537686"/>
                  </a:lnTo>
                  <a:lnTo>
                    <a:pt x="984885" y="533876"/>
                  </a:lnTo>
                  <a:lnTo>
                    <a:pt x="990123" y="533400"/>
                  </a:lnTo>
                  <a:lnTo>
                    <a:pt x="993457" y="532447"/>
                  </a:lnTo>
                  <a:lnTo>
                    <a:pt x="996315" y="530542"/>
                  </a:lnTo>
                  <a:lnTo>
                    <a:pt x="999648" y="527209"/>
                  </a:lnTo>
                  <a:lnTo>
                    <a:pt x="1003459" y="524351"/>
                  </a:lnTo>
                  <a:lnTo>
                    <a:pt x="1008221" y="519113"/>
                  </a:lnTo>
                  <a:lnTo>
                    <a:pt x="1012507" y="515779"/>
                  </a:lnTo>
                  <a:lnTo>
                    <a:pt x="1013460" y="512445"/>
                  </a:lnTo>
                  <a:lnTo>
                    <a:pt x="1015842" y="510540"/>
                  </a:lnTo>
                  <a:lnTo>
                    <a:pt x="1014888" y="506254"/>
                  </a:lnTo>
                  <a:lnTo>
                    <a:pt x="1013460" y="504349"/>
                  </a:lnTo>
                  <a:lnTo>
                    <a:pt x="1012507" y="503396"/>
                  </a:lnTo>
                  <a:lnTo>
                    <a:pt x="1012031" y="501967"/>
                  </a:lnTo>
                  <a:lnTo>
                    <a:pt x="1012031" y="500539"/>
                  </a:lnTo>
                  <a:lnTo>
                    <a:pt x="1012507" y="500063"/>
                  </a:lnTo>
                  <a:lnTo>
                    <a:pt x="1016794" y="500063"/>
                  </a:lnTo>
                  <a:lnTo>
                    <a:pt x="1018223" y="497681"/>
                  </a:lnTo>
                  <a:lnTo>
                    <a:pt x="1018223" y="494824"/>
                  </a:lnTo>
                  <a:lnTo>
                    <a:pt x="1016794" y="493395"/>
                  </a:lnTo>
                  <a:close/>
                  <a:moveTo>
                    <a:pt x="939165" y="478155"/>
                  </a:moveTo>
                  <a:lnTo>
                    <a:pt x="937736" y="475297"/>
                  </a:lnTo>
                  <a:lnTo>
                    <a:pt x="941069" y="472916"/>
                  </a:lnTo>
                  <a:lnTo>
                    <a:pt x="942023" y="471488"/>
                  </a:lnTo>
                  <a:lnTo>
                    <a:pt x="942975" y="470535"/>
                  </a:lnTo>
                  <a:lnTo>
                    <a:pt x="944880" y="469582"/>
                  </a:lnTo>
                  <a:lnTo>
                    <a:pt x="943927" y="463391"/>
                  </a:lnTo>
                  <a:lnTo>
                    <a:pt x="942023" y="461963"/>
                  </a:lnTo>
                  <a:lnTo>
                    <a:pt x="939642" y="461486"/>
                  </a:lnTo>
                  <a:lnTo>
                    <a:pt x="937736" y="462439"/>
                  </a:lnTo>
                  <a:lnTo>
                    <a:pt x="936784" y="464344"/>
                  </a:lnTo>
                  <a:lnTo>
                    <a:pt x="942023" y="465772"/>
                  </a:lnTo>
                  <a:lnTo>
                    <a:pt x="939642" y="468630"/>
                  </a:lnTo>
                  <a:lnTo>
                    <a:pt x="936307" y="470059"/>
                  </a:lnTo>
                  <a:lnTo>
                    <a:pt x="931544" y="471488"/>
                  </a:lnTo>
                  <a:lnTo>
                    <a:pt x="930117" y="472440"/>
                  </a:lnTo>
                  <a:lnTo>
                    <a:pt x="928688" y="473869"/>
                  </a:lnTo>
                  <a:lnTo>
                    <a:pt x="927735" y="475297"/>
                  </a:lnTo>
                  <a:lnTo>
                    <a:pt x="927259" y="477203"/>
                  </a:lnTo>
                  <a:lnTo>
                    <a:pt x="926306" y="478155"/>
                  </a:lnTo>
                  <a:lnTo>
                    <a:pt x="922496" y="479107"/>
                  </a:lnTo>
                  <a:lnTo>
                    <a:pt x="920592" y="479107"/>
                  </a:lnTo>
                  <a:lnTo>
                    <a:pt x="913923" y="474821"/>
                  </a:lnTo>
                  <a:lnTo>
                    <a:pt x="912494" y="473869"/>
                  </a:lnTo>
                  <a:lnTo>
                    <a:pt x="910590" y="473392"/>
                  </a:lnTo>
                  <a:lnTo>
                    <a:pt x="908685" y="474345"/>
                  </a:lnTo>
                  <a:lnTo>
                    <a:pt x="907256" y="474821"/>
                  </a:lnTo>
                  <a:lnTo>
                    <a:pt x="903446" y="475297"/>
                  </a:lnTo>
                  <a:lnTo>
                    <a:pt x="901065" y="475297"/>
                  </a:lnTo>
                  <a:lnTo>
                    <a:pt x="898684" y="475774"/>
                  </a:lnTo>
                  <a:lnTo>
                    <a:pt x="896779" y="477203"/>
                  </a:lnTo>
                  <a:lnTo>
                    <a:pt x="894873" y="477679"/>
                  </a:lnTo>
                  <a:lnTo>
                    <a:pt x="892969" y="477203"/>
                  </a:lnTo>
                  <a:lnTo>
                    <a:pt x="890588" y="476250"/>
                  </a:lnTo>
                  <a:lnTo>
                    <a:pt x="887254" y="473869"/>
                  </a:lnTo>
                  <a:lnTo>
                    <a:pt x="882015" y="471964"/>
                  </a:lnTo>
                  <a:lnTo>
                    <a:pt x="878205" y="470059"/>
                  </a:lnTo>
                  <a:lnTo>
                    <a:pt x="873919" y="468630"/>
                  </a:lnTo>
                  <a:lnTo>
                    <a:pt x="869156" y="468630"/>
                  </a:lnTo>
                  <a:lnTo>
                    <a:pt x="867727" y="468154"/>
                  </a:lnTo>
                  <a:lnTo>
                    <a:pt x="864394" y="465772"/>
                  </a:lnTo>
                  <a:lnTo>
                    <a:pt x="862013" y="466249"/>
                  </a:lnTo>
                  <a:lnTo>
                    <a:pt x="860107" y="466249"/>
                  </a:lnTo>
                  <a:lnTo>
                    <a:pt x="858202" y="465772"/>
                  </a:lnTo>
                  <a:lnTo>
                    <a:pt x="855821" y="466249"/>
                  </a:lnTo>
                  <a:lnTo>
                    <a:pt x="851535" y="467201"/>
                  </a:lnTo>
                  <a:lnTo>
                    <a:pt x="847248" y="470059"/>
                  </a:lnTo>
                  <a:lnTo>
                    <a:pt x="842486" y="471964"/>
                  </a:lnTo>
                  <a:lnTo>
                    <a:pt x="841057" y="472440"/>
                  </a:lnTo>
                  <a:lnTo>
                    <a:pt x="839629" y="471488"/>
                  </a:lnTo>
                  <a:lnTo>
                    <a:pt x="839152" y="473392"/>
                  </a:lnTo>
                  <a:lnTo>
                    <a:pt x="838676" y="475297"/>
                  </a:lnTo>
                  <a:lnTo>
                    <a:pt x="837723" y="476726"/>
                  </a:lnTo>
                  <a:lnTo>
                    <a:pt x="837248" y="478631"/>
                  </a:lnTo>
                  <a:lnTo>
                    <a:pt x="837248" y="481013"/>
                  </a:lnTo>
                  <a:lnTo>
                    <a:pt x="838200" y="483394"/>
                  </a:lnTo>
                  <a:lnTo>
                    <a:pt x="839629" y="484822"/>
                  </a:lnTo>
                  <a:lnTo>
                    <a:pt x="840581" y="486728"/>
                  </a:lnTo>
                  <a:lnTo>
                    <a:pt x="843915" y="485299"/>
                  </a:lnTo>
                  <a:lnTo>
                    <a:pt x="847725" y="484346"/>
                  </a:lnTo>
                  <a:lnTo>
                    <a:pt x="854392" y="485775"/>
                  </a:lnTo>
                  <a:lnTo>
                    <a:pt x="862013" y="485299"/>
                  </a:lnTo>
                  <a:lnTo>
                    <a:pt x="869632" y="486728"/>
                  </a:lnTo>
                  <a:lnTo>
                    <a:pt x="876300" y="489585"/>
                  </a:lnTo>
                  <a:lnTo>
                    <a:pt x="878205" y="490061"/>
                  </a:lnTo>
                  <a:lnTo>
                    <a:pt x="880110" y="489585"/>
                  </a:lnTo>
                  <a:lnTo>
                    <a:pt x="882015" y="488632"/>
                  </a:lnTo>
                  <a:lnTo>
                    <a:pt x="883919" y="488156"/>
                  </a:lnTo>
                  <a:lnTo>
                    <a:pt x="888682" y="489109"/>
                  </a:lnTo>
                  <a:lnTo>
                    <a:pt x="891540" y="485775"/>
                  </a:lnTo>
                  <a:lnTo>
                    <a:pt x="894398" y="485775"/>
                  </a:lnTo>
                  <a:lnTo>
                    <a:pt x="897255" y="486251"/>
                  </a:lnTo>
                  <a:lnTo>
                    <a:pt x="898684" y="487204"/>
                  </a:lnTo>
                  <a:lnTo>
                    <a:pt x="899636" y="488632"/>
                  </a:lnTo>
                  <a:lnTo>
                    <a:pt x="902494" y="487680"/>
                  </a:lnTo>
                  <a:lnTo>
                    <a:pt x="905827" y="487204"/>
                  </a:lnTo>
                  <a:lnTo>
                    <a:pt x="914400" y="483394"/>
                  </a:lnTo>
                  <a:lnTo>
                    <a:pt x="917734" y="482917"/>
                  </a:lnTo>
                  <a:lnTo>
                    <a:pt x="922496" y="483394"/>
                  </a:lnTo>
                  <a:lnTo>
                    <a:pt x="925830" y="483394"/>
                  </a:lnTo>
                  <a:lnTo>
                    <a:pt x="927735" y="482917"/>
                  </a:lnTo>
                  <a:lnTo>
                    <a:pt x="930592" y="481489"/>
                  </a:lnTo>
                  <a:lnTo>
                    <a:pt x="933450" y="480536"/>
                  </a:lnTo>
                  <a:lnTo>
                    <a:pt x="938213" y="479107"/>
                  </a:lnTo>
                  <a:lnTo>
                    <a:pt x="939642" y="478631"/>
                  </a:lnTo>
                  <a:lnTo>
                    <a:pt x="939165" y="478155"/>
                  </a:lnTo>
                  <a:close/>
                  <a:moveTo>
                    <a:pt x="714375" y="299561"/>
                  </a:moveTo>
                  <a:lnTo>
                    <a:pt x="710089" y="302419"/>
                  </a:lnTo>
                  <a:lnTo>
                    <a:pt x="708184" y="306229"/>
                  </a:lnTo>
                  <a:lnTo>
                    <a:pt x="706755" y="311467"/>
                  </a:lnTo>
                  <a:lnTo>
                    <a:pt x="706755" y="314325"/>
                  </a:lnTo>
                  <a:lnTo>
                    <a:pt x="708660" y="318135"/>
                  </a:lnTo>
                  <a:lnTo>
                    <a:pt x="708184" y="324326"/>
                  </a:lnTo>
                  <a:lnTo>
                    <a:pt x="709136" y="325755"/>
                  </a:lnTo>
                  <a:lnTo>
                    <a:pt x="716280" y="319564"/>
                  </a:lnTo>
                  <a:lnTo>
                    <a:pt x="715803" y="318135"/>
                  </a:lnTo>
                  <a:lnTo>
                    <a:pt x="716756" y="316230"/>
                  </a:lnTo>
                  <a:lnTo>
                    <a:pt x="716280" y="314801"/>
                  </a:lnTo>
                  <a:lnTo>
                    <a:pt x="715327" y="308610"/>
                  </a:lnTo>
                  <a:lnTo>
                    <a:pt x="715803" y="307181"/>
                  </a:lnTo>
                  <a:lnTo>
                    <a:pt x="715327" y="305753"/>
                  </a:lnTo>
                  <a:lnTo>
                    <a:pt x="714375" y="303847"/>
                  </a:lnTo>
                  <a:lnTo>
                    <a:pt x="714851" y="299085"/>
                  </a:lnTo>
                  <a:lnTo>
                    <a:pt x="714375" y="299561"/>
                  </a:lnTo>
                  <a:close/>
                  <a:moveTo>
                    <a:pt x="729615" y="469582"/>
                  </a:moveTo>
                  <a:lnTo>
                    <a:pt x="728186" y="468630"/>
                  </a:lnTo>
                  <a:lnTo>
                    <a:pt x="719614" y="465772"/>
                  </a:lnTo>
                  <a:lnTo>
                    <a:pt x="716280" y="466725"/>
                  </a:lnTo>
                  <a:lnTo>
                    <a:pt x="713422" y="468630"/>
                  </a:lnTo>
                  <a:lnTo>
                    <a:pt x="708184" y="473392"/>
                  </a:lnTo>
                  <a:lnTo>
                    <a:pt x="708660" y="479107"/>
                  </a:lnTo>
                  <a:lnTo>
                    <a:pt x="708660" y="483394"/>
                  </a:lnTo>
                  <a:lnTo>
                    <a:pt x="707231" y="483870"/>
                  </a:lnTo>
                  <a:lnTo>
                    <a:pt x="703421" y="483394"/>
                  </a:lnTo>
                  <a:lnTo>
                    <a:pt x="701992" y="482917"/>
                  </a:lnTo>
                  <a:lnTo>
                    <a:pt x="701516" y="484346"/>
                  </a:lnTo>
                  <a:lnTo>
                    <a:pt x="701992" y="485775"/>
                  </a:lnTo>
                  <a:lnTo>
                    <a:pt x="707231" y="487204"/>
                  </a:lnTo>
                  <a:lnTo>
                    <a:pt x="714375" y="488632"/>
                  </a:lnTo>
                  <a:lnTo>
                    <a:pt x="716280" y="488632"/>
                  </a:lnTo>
                  <a:lnTo>
                    <a:pt x="719138" y="489585"/>
                  </a:lnTo>
                  <a:lnTo>
                    <a:pt x="726281" y="488156"/>
                  </a:lnTo>
                  <a:lnTo>
                    <a:pt x="725328" y="487204"/>
                  </a:lnTo>
                  <a:lnTo>
                    <a:pt x="723900" y="486251"/>
                  </a:lnTo>
                  <a:lnTo>
                    <a:pt x="728186" y="479107"/>
                  </a:lnTo>
                  <a:lnTo>
                    <a:pt x="731520" y="471488"/>
                  </a:lnTo>
                  <a:lnTo>
                    <a:pt x="731044" y="469582"/>
                  </a:lnTo>
                  <a:lnTo>
                    <a:pt x="729615" y="469582"/>
                  </a:lnTo>
                  <a:close/>
                  <a:moveTo>
                    <a:pt x="758666" y="471964"/>
                  </a:moveTo>
                  <a:lnTo>
                    <a:pt x="759619" y="471964"/>
                  </a:lnTo>
                  <a:lnTo>
                    <a:pt x="763428" y="465772"/>
                  </a:lnTo>
                  <a:lnTo>
                    <a:pt x="763428" y="464344"/>
                  </a:lnTo>
                  <a:lnTo>
                    <a:pt x="759619" y="464344"/>
                  </a:lnTo>
                  <a:lnTo>
                    <a:pt x="757714" y="465296"/>
                  </a:lnTo>
                  <a:lnTo>
                    <a:pt x="757238" y="467201"/>
                  </a:lnTo>
                  <a:lnTo>
                    <a:pt x="758190" y="469582"/>
                  </a:lnTo>
                  <a:lnTo>
                    <a:pt x="757714" y="471011"/>
                  </a:lnTo>
                  <a:lnTo>
                    <a:pt x="758666" y="471964"/>
                  </a:lnTo>
                  <a:close/>
                  <a:moveTo>
                    <a:pt x="732472" y="230981"/>
                  </a:moveTo>
                  <a:lnTo>
                    <a:pt x="731520" y="229076"/>
                  </a:lnTo>
                  <a:lnTo>
                    <a:pt x="731520" y="227171"/>
                  </a:lnTo>
                  <a:lnTo>
                    <a:pt x="731996" y="225266"/>
                  </a:lnTo>
                  <a:lnTo>
                    <a:pt x="732472" y="227647"/>
                  </a:lnTo>
                  <a:lnTo>
                    <a:pt x="733901" y="230029"/>
                  </a:lnTo>
                  <a:lnTo>
                    <a:pt x="735806" y="230981"/>
                  </a:lnTo>
                  <a:lnTo>
                    <a:pt x="738188" y="230981"/>
                  </a:lnTo>
                  <a:lnTo>
                    <a:pt x="741045" y="229553"/>
                  </a:lnTo>
                  <a:lnTo>
                    <a:pt x="743426" y="227171"/>
                  </a:lnTo>
                  <a:lnTo>
                    <a:pt x="745807" y="223838"/>
                  </a:lnTo>
                  <a:lnTo>
                    <a:pt x="749141" y="220980"/>
                  </a:lnTo>
                  <a:lnTo>
                    <a:pt x="752951" y="219075"/>
                  </a:lnTo>
                  <a:lnTo>
                    <a:pt x="758666" y="216694"/>
                  </a:lnTo>
                  <a:lnTo>
                    <a:pt x="760095" y="215741"/>
                  </a:lnTo>
                  <a:lnTo>
                    <a:pt x="760571" y="214313"/>
                  </a:lnTo>
                  <a:lnTo>
                    <a:pt x="760095" y="212407"/>
                  </a:lnTo>
                  <a:lnTo>
                    <a:pt x="759619" y="208121"/>
                  </a:lnTo>
                  <a:lnTo>
                    <a:pt x="756761" y="200501"/>
                  </a:lnTo>
                  <a:lnTo>
                    <a:pt x="756761" y="196215"/>
                  </a:lnTo>
                  <a:lnTo>
                    <a:pt x="758666" y="181451"/>
                  </a:lnTo>
                  <a:lnTo>
                    <a:pt x="759619" y="178117"/>
                  </a:lnTo>
                  <a:lnTo>
                    <a:pt x="766286" y="165259"/>
                  </a:lnTo>
                  <a:lnTo>
                    <a:pt x="767239" y="164306"/>
                  </a:lnTo>
                  <a:lnTo>
                    <a:pt x="769620" y="163354"/>
                  </a:lnTo>
                  <a:lnTo>
                    <a:pt x="772001" y="161925"/>
                  </a:lnTo>
                  <a:lnTo>
                    <a:pt x="773430" y="160020"/>
                  </a:lnTo>
                  <a:lnTo>
                    <a:pt x="773906" y="157639"/>
                  </a:lnTo>
                  <a:lnTo>
                    <a:pt x="772953" y="155257"/>
                  </a:lnTo>
                  <a:lnTo>
                    <a:pt x="771525" y="152876"/>
                  </a:lnTo>
                  <a:lnTo>
                    <a:pt x="774859" y="154781"/>
                  </a:lnTo>
                  <a:lnTo>
                    <a:pt x="777716" y="158591"/>
                  </a:lnTo>
                  <a:lnTo>
                    <a:pt x="781050" y="160496"/>
                  </a:lnTo>
                  <a:lnTo>
                    <a:pt x="784860" y="161449"/>
                  </a:lnTo>
                  <a:lnTo>
                    <a:pt x="792480" y="162401"/>
                  </a:lnTo>
                  <a:lnTo>
                    <a:pt x="800100" y="161449"/>
                  </a:lnTo>
                  <a:lnTo>
                    <a:pt x="804863" y="160020"/>
                  </a:lnTo>
                  <a:lnTo>
                    <a:pt x="808196" y="156686"/>
                  </a:lnTo>
                  <a:lnTo>
                    <a:pt x="807244" y="154781"/>
                  </a:lnTo>
                  <a:lnTo>
                    <a:pt x="803434" y="152876"/>
                  </a:lnTo>
                  <a:lnTo>
                    <a:pt x="796290" y="145256"/>
                  </a:lnTo>
                  <a:lnTo>
                    <a:pt x="790575" y="141922"/>
                  </a:lnTo>
                  <a:lnTo>
                    <a:pt x="780097" y="134303"/>
                  </a:lnTo>
                  <a:lnTo>
                    <a:pt x="777716" y="132397"/>
                  </a:lnTo>
                  <a:lnTo>
                    <a:pt x="772477" y="126682"/>
                  </a:lnTo>
                  <a:lnTo>
                    <a:pt x="770096" y="123349"/>
                  </a:lnTo>
                  <a:lnTo>
                    <a:pt x="769144" y="122396"/>
                  </a:lnTo>
                  <a:lnTo>
                    <a:pt x="767715" y="121444"/>
                  </a:lnTo>
                  <a:lnTo>
                    <a:pt x="771048" y="120491"/>
                  </a:lnTo>
                  <a:lnTo>
                    <a:pt x="771525" y="119539"/>
                  </a:lnTo>
                  <a:lnTo>
                    <a:pt x="773906" y="117157"/>
                  </a:lnTo>
                  <a:lnTo>
                    <a:pt x="776764" y="115253"/>
                  </a:lnTo>
                  <a:lnTo>
                    <a:pt x="777716" y="113824"/>
                  </a:lnTo>
                  <a:lnTo>
                    <a:pt x="777716" y="111919"/>
                  </a:lnTo>
                  <a:lnTo>
                    <a:pt x="776764" y="110014"/>
                  </a:lnTo>
                  <a:lnTo>
                    <a:pt x="771525" y="104299"/>
                  </a:lnTo>
                  <a:lnTo>
                    <a:pt x="768667" y="100013"/>
                  </a:lnTo>
                  <a:lnTo>
                    <a:pt x="768191" y="97631"/>
                  </a:lnTo>
                  <a:lnTo>
                    <a:pt x="766763" y="96679"/>
                  </a:lnTo>
                  <a:lnTo>
                    <a:pt x="763905" y="95726"/>
                  </a:lnTo>
                  <a:lnTo>
                    <a:pt x="762952" y="95250"/>
                  </a:lnTo>
                  <a:lnTo>
                    <a:pt x="763905" y="94297"/>
                  </a:lnTo>
                  <a:lnTo>
                    <a:pt x="764857" y="93345"/>
                  </a:lnTo>
                  <a:lnTo>
                    <a:pt x="762952" y="92392"/>
                  </a:lnTo>
                  <a:lnTo>
                    <a:pt x="760571" y="91916"/>
                  </a:lnTo>
                  <a:lnTo>
                    <a:pt x="762952" y="90964"/>
                  </a:lnTo>
                  <a:lnTo>
                    <a:pt x="762000" y="89059"/>
                  </a:lnTo>
                  <a:lnTo>
                    <a:pt x="762000" y="87154"/>
                  </a:lnTo>
                  <a:lnTo>
                    <a:pt x="760571" y="86201"/>
                  </a:lnTo>
                  <a:lnTo>
                    <a:pt x="758666" y="86201"/>
                  </a:lnTo>
                  <a:lnTo>
                    <a:pt x="755809" y="84296"/>
                  </a:lnTo>
                  <a:lnTo>
                    <a:pt x="753427" y="83344"/>
                  </a:lnTo>
                  <a:lnTo>
                    <a:pt x="752475" y="81439"/>
                  </a:lnTo>
                  <a:lnTo>
                    <a:pt x="754380" y="77153"/>
                  </a:lnTo>
                  <a:lnTo>
                    <a:pt x="752951" y="75247"/>
                  </a:lnTo>
                  <a:lnTo>
                    <a:pt x="746760" y="69532"/>
                  </a:lnTo>
                  <a:lnTo>
                    <a:pt x="744855" y="69056"/>
                  </a:lnTo>
                  <a:lnTo>
                    <a:pt x="742950" y="68580"/>
                  </a:lnTo>
                  <a:lnTo>
                    <a:pt x="746760" y="68104"/>
                  </a:lnTo>
                  <a:lnTo>
                    <a:pt x="750570" y="68104"/>
                  </a:lnTo>
                  <a:lnTo>
                    <a:pt x="756285" y="68580"/>
                  </a:lnTo>
                  <a:lnTo>
                    <a:pt x="757714" y="67151"/>
                  </a:lnTo>
                  <a:lnTo>
                    <a:pt x="758190" y="64770"/>
                  </a:lnTo>
                  <a:lnTo>
                    <a:pt x="760095" y="66675"/>
                  </a:lnTo>
                  <a:lnTo>
                    <a:pt x="762000" y="68104"/>
                  </a:lnTo>
                  <a:lnTo>
                    <a:pt x="764857" y="67628"/>
                  </a:lnTo>
                  <a:lnTo>
                    <a:pt x="766763" y="66199"/>
                  </a:lnTo>
                  <a:lnTo>
                    <a:pt x="766286" y="64770"/>
                  </a:lnTo>
                  <a:lnTo>
                    <a:pt x="765334" y="63341"/>
                  </a:lnTo>
                  <a:lnTo>
                    <a:pt x="765334" y="62389"/>
                  </a:lnTo>
                  <a:lnTo>
                    <a:pt x="762476" y="59531"/>
                  </a:lnTo>
                  <a:lnTo>
                    <a:pt x="760095" y="57626"/>
                  </a:lnTo>
                  <a:lnTo>
                    <a:pt x="760095" y="55721"/>
                  </a:lnTo>
                  <a:lnTo>
                    <a:pt x="756761" y="52864"/>
                  </a:lnTo>
                  <a:lnTo>
                    <a:pt x="757714" y="50959"/>
                  </a:lnTo>
                  <a:lnTo>
                    <a:pt x="760095" y="50006"/>
                  </a:lnTo>
                  <a:lnTo>
                    <a:pt x="760571" y="49530"/>
                  </a:lnTo>
                  <a:lnTo>
                    <a:pt x="759142" y="49530"/>
                  </a:lnTo>
                  <a:lnTo>
                    <a:pt x="756285" y="48578"/>
                  </a:lnTo>
                  <a:lnTo>
                    <a:pt x="750570" y="44767"/>
                  </a:lnTo>
                  <a:lnTo>
                    <a:pt x="744378" y="43339"/>
                  </a:lnTo>
                  <a:lnTo>
                    <a:pt x="735806" y="43339"/>
                  </a:lnTo>
                  <a:lnTo>
                    <a:pt x="731044" y="42863"/>
                  </a:lnTo>
                  <a:lnTo>
                    <a:pt x="729139" y="43339"/>
                  </a:lnTo>
                  <a:lnTo>
                    <a:pt x="727234" y="43339"/>
                  </a:lnTo>
                  <a:lnTo>
                    <a:pt x="725805" y="42386"/>
                  </a:lnTo>
                  <a:lnTo>
                    <a:pt x="724376" y="41910"/>
                  </a:lnTo>
                  <a:lnTo>
                    <a:pt x="721042" y="43815"/>
                  </a:lnTo>
                  <a:lnTo>
                    <a:pt x="719614" y="43339"/>
                  </a:lnTo>
                  <a:lnTo>
                    <a:pt x="718185" y="42386"/>
                  </a:lnTo>
                  <a:lnTo>
                    <a:pt x="715327" y="41910"/>
                  </a:lnTo>
                  <a:lnTo>
                    <a:pt x="711994" y="42386"/>
                  </a:lnTo>
                  <a:lnTo>
                    <a:pt x="708184" y="44767"/>
                  </a:lnTo>
                  <a:lnTo>
                    <a:pt x="703897" y="42863"/>
                  </a:lnTo>
                  <a:lnTo>
                    <a:pt x="702469" y="42863"/>
                  </a:lnTo>
                  <a:lnTo>
                    <a:pt x="701516" y="43339"/>
                  </a:lnTo>
                  <a:lnTo>
                    <a:pt x="699611" y="46196"/>
                  </a:lnTo>
                  <a:lnTo>
                    <a:pt x="696277" y="48101"/>
                  </a:lnTo>
                  <a:lnTo>
                    <a:pt x="694372" y="51911"/>
                  </a:lnTo>
                  <a:lnTo>
                    <a:pt x="693420" y="55721"/>
                  </a:lnTo>
                  <a:lnTo>
                    <a:pt x="692467" y="57150"/>
                  </a:lnTo>
                  <a:lnTo>
                    <a:pt x="691991" y="64294"/>
                  </a:lnTo>
                  <a:lnTo>
                    <a:pt x="691515" y="67628"/>
                  </a:lnTo>
                  <a:lnTo>
                    <a:pt x="692467" y="71914"/>
                  </a:lnTo>
                  <a:lnTo>
                    <a:pt x="692467" y="73819"/>
                  </a:lnTo>
                  <a:lnTo>
                    <a:pt x="691039" y="76676"/>
                  </a:lnTo>
                  <a:lnTo>
                    <a:pt x="691039" y="77153"/>
                  </a:lnTo>
                  <a:lnTo>
                    <a:pt x="690086" y="81439"/>
                  </a:lnTo>
                  <a:lnTo>
                    <a:pt x="690563" y="82867"/>
                  </a:lnTo>
                  <a:lnTo>
                    <a:pt x="690563" y="84296"/>
                  </a:lnTo>
                  <a:lnTo>
                    <a:pt x="689134" y="87630"/>
                  </a:lnTo>
                  <a:lnTo>
                    <a:pt x="686752" y="88582"/>
                  </a:lnTo>
                  <a:lnTo>
                    <a:pt x="684371" y="89059"/>
                  </a:lnTo>
                  <a:lnTo>
                    <a:pt x="681990" y="88106"/>
                  </a:lnTo>
                  <a:lnTo>
                    <a:pt x="680085" y="90011"/>
                  </a:lnTo>
                  <a:lnTo>
                    <a:pt x="677703" y="92869"/>
                  </a:lnTo>
                  <a:lnTo>
                    <a:pt x="676751" y="94774"/>
                  </a:lnTo>
                  <a:lnTo>
                    <a:pt x="676751" y="96679"/>
                  </a:lnTo>
                  <a:lnTo>
                    <a:pt x="677227" y="97631"/>
                  </a:lnTo>
                  <a:lnTo>
                    <a:pt x="676751" y="98584"/>
                  </a:lnTo>
                  <a:lnTo>
                    <a:pt x="676751" y="100013"/>
                  </a:lnTo>
                  <a:lnTo>
                    <a:pt x="676751" y="101917"/>
                  </a:lnTo>
                  <a:lnTo>
                    <a:pt x="678656" y="102870"/>
                  </a:lnTo>
                  <a:lnTo>
                    <a:pt x="680561" y="104299"/>
                  </a:lnTo>
                  <a:lnTo>
                    <a:pt x="680561" y="105728"/>
                  </a:lnTo>
                  <a:lnTo>
                    <a:pt x="679609" y="106680"/>
                  </a:lnTo>
                  <a:lnTo>
                    <a:pt x="677227" y="108109"/>
                  </a:lnTo>
                  <a:lnTo>
                    <a:pt x="673417" y="111442"/>
                  </a:lnTo>
                  <a:lnTo>
                    <a:pt x="669131" y="114300"/>
                  </a:lnTo>
                  <a:lnTo>
                    <a:pt x="667226" y="114776"/>
                  </a:lnTo>
                  <a:lnTo>
                    <a:pt x="666750" y="116205"/>
                  </a:lnTo>
                  <a:lnTo>
                    <a:pt x="666273" y="118110"/>
                  </a:lnTo>
                  <a:lnTo>
                    <a:pt x="667226" y="121920"/>
                  </a:lnTo>
                  <a:lnTo>
                    <a:pt x="668178" y="122872"/>
                  </a:lnTo>
                  <a:lnTo>
                    <a:pt x="668655" y="124301"/>
                  </a:lnTo>
                  <a:lnTo>
                    <a:pt x="668178" y="125730"/>
                  </a:lnTo>
                  <a:lnTo>
                    <a:pt x="667702" y="127159"/>
                  </a:lnTo>
                  <a:lnTo>
                    <a:pt x="666273" y="128111"/>
                  </a:lnTo>
                  <a:lnTo>
                    <a:pt x="664845" y="128588"/>
                  </a:lnTo>
                  <a:lnTo>
                    <a:pt x="664369" y="129540"/>
                  </a:lnTo>
                  <a:lnTo>
                    <a:pt x="663416" y="133826"/>
                  </a:lnTo>
                  <a:lnTo>
                    <a:pt x="662464" y="136207"/>
                  </a:lnTo>
                  <a:lnTo>
                    <a:pt x="660082" y="139541"/>
                  </a:lnTo>
                  <a:lnTo>
                    <a:pt x="659130" y="140970"/>
                  </a:lnTo>
                  <a:lnTo>
                    <a:pt x="658177" y="141446"/>
                  </a:lnTo>
                  <a:lnTo>
                    <a:pt x="653891" y="140017"/>
                  </a:lnTo>
                  <a:lnTo>
                    <a:pt x="650081" y="140970"/>
                  </a:lnTo>
                  <a:lnTo>
                    <a:pt x="644842" y="141446"/>
                  </a:lnTo>
                  <a:lnTo>
                    <a:pt x="640556" y="141446"/>
                  </a:lnTo>
                  <a:lnTo>
                    <a:pt x="637222" y="141922"/>
                  </a:lnTo>
                  <a:lnTo>
                    <a:pt x="634841" y="143828"/>
                  </a:lnTo>
                  <a:lnTo>
                    <a:pt x="632460" y="146209"/>
                  </a:lnTo>
                  <a:lnTo>
                    <a:pt x="629602" y="148114"/>
                  </a:lnTo>
                  <a:lnTo>
                    <a:pt x="627697" y="149066"/>
                  </a:lnTo>
                  <a:lnTo>
                    <a:pt x="623888" y="146685"/>
                  </a:lnTo>
                  <a:lnTo>
                    <a:pt x="621982" y="146685"/>
                  </a:lnTo>
                  <a:lnTo>
                    <a:pt x="618648" y="145732"/>
                  </a:lnTo>
                  <a:lnTo>
                    <a:pt x="610552" y="142875"/>
                  </a:lnTo>
                  <a:lnTo>
                    <a:pt x="608647" y="141922"/>
                  </a:lnTo>
                  <a:lnTo>
                    <a:pt x="606742" y="141922"/>
                  </a:lnTo>
                  <a:lnTo>
                    <a:pt x="606266" y="140970"/>
                  </a:lnTo>
                  <a:lnTo>
                    <a:pt x="606742" y="139541"/>
                  </a:lnTo>
                  <a:lnTo>
                    <a:pt x="606266" y="137636"/>
                  </a:lnTo>
                  <a:lnTo>
                    <a:pt x="604838" y="137160"/>
                  </a:lnTo>
                  <a:lnTo>
                    <a:pt x="589121" y="137636"/>
                  </a:lnTo>
                  <a:lnTo>
                    <a:pt x="584359" y="139065"/>
                  </a:lnTo>
                  <a:lnTo>
                    <a:pt x="581501" y="140017"/>
                  </a:lnTo>
                  <a:lnTo>
                    <a:pt x="579120" y="141446"/>
                  </a:lnTo>
                  <a:lnTo>
                    <a:pt x="578644" y="144780"/>
                  </a:lnTo>
                  <a:lnTo>
                    <a:pt x="577215" y="148114"/>
                  </a:lnTo>
                  <a:lnTo>
                    <a:pt x="575310" y="151447"/>
                  </a:lnTo>
                  <a:lnTo>
                    <a:pt x="570071" y="152400"/>
                  </a:lnTo>
                  <a:lnTo>
                    <a:pt x="566261" y="155734"/>
                  </a:lnTo>
                  <a:lnTo>
                    <a:pt x="564832" y="156210"/>
                  </a:lnTo>
                  <a:lnTo>
                    <a:pt x="561975" y="155734"/>
                  </a:lnTo>
                  <a:lnTo>
                    <a:pt x="559117" y="155257"/>
                  </a:lnTo>
                  <a:lnTo>
                    <a:pt x="557213" y="156210"/>
                  </a:lnTo>
                  <a:lnTo>
                    <a:pt x="554831" y="156210"/>
                  </a:lnTo>
                  <a:lnTo>
                    <a:pt x="548164" y="154781"/>
                  </a:lnTo>
                  <a:lnTo>
                    <a:pt x="541972" y="154305"/>
                  </a:lnTo>
                  <a:lnTo>
                    <a:pt x="538163" y="155257"/>
                  </a:lnTo>
                  <a:lnTo>
                    <a:pt x="536257" y="155734"/>
                  </a:lnTo>
                  <a:lnTo>
                    <a:pt x="525303" y="160496"/>
                  </a:lnTo>
                  <a:lnTo>
                    <a:pt x="521494" y="160972"/>
                  </a:lnTo>
                  <a:lnTo>
                    <a:pt x="520065" y="160496"/>
                  </a:lnTo>
                  <a:lnTo>
                    <a:pt x="518160" y="158591"/>
                  </a:lnTo>
                  <a:lnTo>
                    <a:pt x="515302" y="156686"/>
                  </a:lnTo>
                  <a:lnTo>
                    <a:pt x="508635" y="150019"/>
                  </a:lnTo>
                  <a:lnTo>
                    <a:pt x="506253" y="148590"/>
                  </a:lnTo>
                  <a:lnTo>
                    <a:pt x="504348" y="147161"/>
                  </a:lnTo>
                  <a:lnTo>
                    <a:pt x="502920" y="145256"/>
                  </a:lnTo>
                  <a:lnTo>
                    <a:pt x="500539" y="143351"/>
                  </a:lnTo>
                  <a:lnTo>
                    <a:pt x="498634" y="141922"/>
                  </a:lnTo>
                  <a:lnTo>
                    <a:pt x="495776" y="139065"/>
                  </a:lnTo>
                  <a:lnTo>
                    <a:pt x="492919" y="136207"/>
                  </a:lnTo>
                  <a:lnTo>
                    <a:pt x="492442" y="130969"/>
                  </a:lnTo>
                  <a:lnTo>
                    <a:pt x="490061" y="130016"/>
                  </a:lnTo>
                  <a:lnTo>
                    <a:pt x="489109" y="128588"/>
                  </a:lnTo>
                  <a:lnTo>
                    <a:pt x="488632" y="127159"/>
                  </a:lnTo>
                  <a:lnTo>
                    <a:pt x="491490" y="122872"/>
                  </a:lnTo>
                  <a:lnTo>
                    <a:pt x="482917" y="126206"/>
                  </a:lnTo>
                  <a:lnTo>
                    <a:pt x="481013" y="129540"/>
                  </a:lnTo>
                  <a:lnTo>
                    <a:pt x="479584" y="133350"/>
                  </a:lnTo>
                  <a:lnTo>
                    <a:pt x="475773" y="136684"/>
                  </a:lnTo>
                  <a:lnTo>
                    <a:pt x="472916" y="140494"/>
                  </a:lnTo>
                  <a:lnTo>
                    <a:pt x="472440" y="142399"/>
                  </a:lnTo>
                  <a:lnTo>
                    <a:pt x="471011" y="149066"/>
                  </a:lnTo>
                  <a:lnTo>
                    <a:pt x="472916" y="148590"/>
                  </a:lnTo>
                  <a:lnTo>
                    <a:pt x="473869" y="148114"/>
                  </a:lnTo>
                  <a:lnTo>
                    <a:pt x="475297" y="148114"/>
                  </a:lnTo>
                  <a:lnTo>
                    <a:pt x="473869" y="149066"/>
                  </a:lnTo>
                  <a:lnTo>
                    <a:pt x="471964" y="149542"/>
                  </a:lnTo>
                  <a:lnTo>
                    <a:pt x="469582" y="151924"/>
                  </a:lnTo>
                  <a:lnTo>
                    <a:pt x="468153" y="159544"/>
                  </a:lnTo>
                  <a:lnTo>
                    <a:pt x="467677" y="163354"/>
                  </a:lnTo>
                  <a:lnTo>
                    <a:pt x="468153" y="171926"/>
                  </a:lnTo>
                  <a:lnTo>
                    <a:pt x="469106" y="177641"/>
                  </a:lnTo>
                  <a:lnTo>
                    <a:pt x="473392" y="180975"/>
                  </a:lnTo>
                  <a:lnTo>
                    <a:pt x="475773" y="183832"/>
                  </a:lnTo>
                  <a:lnTo>
                    <a:pt x="476726" y="185738"/>
                  </a:lnTo>
                  <a:lnTo>
                    <a:pt x="478155" y="187166"/>
                  </a:lnTo>
                  <a:lnTo>
                    <a:pt x="479107" y="187642"/>
                  </a:lnTo>
                  <a:lnTo>
                    <a:pt x="479584" y="188595"/>
                  </a:lnTo>
                  <a:lnTo>
                    <a:pt x="477678" y="190024"/>
                  </a:lnTo>
                  <a:lnTo>
                    <a:pt x="476726" y="194310"/>
                  </a:lnTo>
                  <a:lnTo>
                    <a:pt x="476250" y="195739"/>
                  </a:lnTo>
                  <a:lnTo>
                    <a:pt x="475297" y="198596"/>
                  </a:lnTo>
                  <a:lnTo>
                    <a:pt x="475297" y="202882"/>
                  </a:lnTo>
                  <a:lnTo>
                    <a:pt x="475773" y="204788"/>
                  </a:lnTo>
                  <a:lnTo>
                    <a:pt x="476726" y="206216"/>
                  </a:lnTo>
                  <a:lnTo>
                    <a:pt x="480060" y="209074"/>
                  </a:lnTo>
                  <a:lnTo>
                    <a:pt x="483870" y="210979"/>
                  </a:lnTo>
                  <a:lnTo>
                    <a:pt x="483870" y="211931"/>
                  </a:lnTo>
                  <a:lnTo>
                    <a:pt x="481965" y="212407"/>
                  </a:lnTo>
                  <a:lnTo>
                    <a:pt x="480536" y="214313"/>
                  </a:lnTo>
                  <a:lnTo>
                    <a:pt x="480060" y="216694"/>
                  </a:lnTo>
                  <a:lnTo>
                    <a:pt x="481013" y="218122"/>
                  </a:lnTo>
                  <a:lnTo>
                    <a:pt x="482441" y="219075"/>
                  </a:lnTo>
                  <a:lnTo>
                    <a:pt x="486727" y="219075"/>
                  </a:lnTo>
                  <a:lnTo>
                    <a:pt x="494347" y="221456"/>
                  </a:lnTo>
                  <a:lnTo>
                    <a:pt x="498157" y="223838"/>
                  </a:lnTo>
                  <a:lnTo>
                    <a:pt x="501015" y="226695"/>
                  </a:lnTo>
                  <a:lnTo>
                    <a:pt x="503396" y="229553"/>
                  </a:lnTo>
                  <a:lnTo>
                    <a:pt x="504825" y="232886"/>
                  </a:lnTo>
                  <a:lnTo>
                    <a:pt x="506253" y="237172"/>
                  </a:lnTo>
                  <a:lnTo>
                    <a:pt x="506730" y="241459"/>
                  </a:lnTo>
                  <a:lnTo>
                    <a:pt x="506253" y="245269"/>
                  </a:lnTo>
                  <a:lnTo>
                    <a:pt x="504348" y="248603"/>
                  </a:lnTo>
                  <a:lnTo>
                    <a:pt x="504348" y="252413"/>
                  </a:lnTo>
                  <a:lnTo>
                    <a:pt x="508159" y="255270"/>
                  </a:lnTo>
                  <a:lnTo>
                    <a:pt x="509111" y="257175"/>
                  </a:lnTo>
                  <a:lnTo>
                    <a:pt x="510064" y="264795"/>
                  </a:lnTo>
                  <a:lnTo>
                    <a:pt x="513397" y="280035"/>
                  </a:lnTo>
                  <a:lnTo>
                    <a:pt x="513873" y="288131"/>
                  </a:lnTo>
                  <a:lnTo>
                    <a:pt x="514826" y="289560"/>
                  </a:lnTo>
                  <a:lnTo>
                    <a:pt x="516255" y="290036"/>
                  </a:lnTo>
                  <a:lnTo>
                    <a:pt x="517684" y="288607"/>
                  </a:lnTo>
                  <a:lnTo>
                    <a:pt x="518636" y="288131"/>
                  </a:lnTo>
                  <a:lnTo>
                    <a:pt x="525303" y="286703"/>
                  </a:lnTo>
                  <a:lnTo>
                    <a:pt x="528638" y="290513"/>
                  </a:lnTo>
                  <a:lnTo>
                    <a:pt x="529590" y="290989"/>
                  </a:lnTo>
                  <a:lnTo>
                    <a:pt x="530542" y="290036"/>
                  </a:lnTo>
                  <a:lnTo>
                    <a:pt x="532923" y="288131"/>
                  </a:lnTo>
                  <a:lnTo>
                    <a:pt x="535781" y="287179"/>
                  </a:lnTo>
                  <a:lnTo>
                    <a:pt x="534352" y="288607"/>
                  </a:lnTo>
                  <a:lnTo>
                    <a:pt x="533400" y="290036"/>
                  </a:lnTo>
                  <a:lnTo>
                    <a:pt x="534828" y="291941"/>
                  </a:lnTo>
                  <a:lnTo>
                    <a:pt x="536734" y="292894"/>
                  </a:lnTo>
                  <a:lnTo>
                    <a:pt x="540544" y="292417"/>
                  </a:lnTo>
                  <a:lnTo>
                    <a:pt x="547688" y="289084"/>
                  </a:lnTo>
                  <a:lnTo>
                    <a:pt x="551497" y="288131"/>
                  </a:lnTo>
                  <a:lnTo>
                    <a:pt x="555784" y="289560"/>
                  </a:lnTo>
                  <a:lnTo>
                    <a:pt x="560070" y="289560"/>
                  </a:lnTo>
                  <a:lnTo>
                    <a:pt x="561022" y="287655"/>
                  </a:lnTo>
                  <a:lnTo>
                    <a:pt x="562451" y="286226"/>
                  </a:lnTo>
                  <a:lnTo>
                    <a:pt x="564832" y="288131"/>
                  </a:lnTo>
                  <a:lnTo>
                    <a:pt x="566738" y="290513"/>
                  </a:lnTo>
                  <a:lnTo>
                    <a:pt x="567214" y="291941"/>
                  </a:lnTo>
                  <a:lnTo>
                    <a:pt x="567690" y="300514"/>
                  </a:lnTo>
                  <a:lnTo>
                    <a:pt x="567690" y="304324"/>
                  </a:lnTo>
                  <a:lnTo>
                    <a:pt x="567214" y="308134"/>
                  </a:lnTo>
                  <a:lnTo>
                    <a:pt x="568642" y="308610"/>
                  </a:lnTo>
                  <a:lnTo>
                    <a:pt x="570547" y="308610"/>
                  </a:lnTo>
                  <a:lnTo>
                    <a:pt x="571976" y="307657"/>
                  </a:lnTo>
                  <a:lnTo>
                    <a:pt x="577691" y="302895"/>
                  </a:lnTo>
                  <a:lnTo>
                    <a:pt x="582930" y="300990"/>
                  </a:lnTo>
                  <a:lnTo>
                    <a:pt x="588169" y="302895"/>
                  </a:lnTo>
                  <a:lnTo>
                    <a:pt x="593407" y="303847"/>
                  </a:lnTo>
                  <a:lnTo>
                    <a:pt x="598646" y="300990"/>
                  </a:lnTo>
                  <a:lnTo>
                    <a:pt x="605790" y="296228"/>
                  </a:lnTo>
                  <a:lnTo>
                    <a:pt x="607695" y="287655"/>
                  </a:lnTo>
                  <a:lnTo>
                    <a:pt x="618172" y="298132"/>
                  </a:lnTo>
                  <a:lnTo>
                    <a:pt x="619125" y="297180"/>
                  </a:lnTo>
                  <a:lnTo>
                    <a:pt x="620553" y="297180"/>
                  </a:lnTo>
                  <a:lnTo>
                    <a:pt x="624364" y="295751"/>
                  </a:lnTo>
                  <a:lnTo>
                    <a:pt x="625792" y="295751"/>
                  </a:lnTo>
                  <a:lnTo>
                    <a:pt x="627221" y="296228"/>
                  </a:lnTo>
                  <a:lnTo>
                    <a:pt x="627697" y="298132"/>
                  </a:lnTo>
                  <a:lnTo>
                    <a:pt x="628173" y="300990"/>
                  </a:lnTo>
                  <a:lnTo>
                    <a:pt x="628173" y="303847"/>
                  </a:lnTo>
                  <a:lnTo>
                    <a:pt x="630555" y="304800"/>
                  </a:lnTo>
                  <a:lnTo>
                    <a:pt x="633413" y="304800"/>
                  </a:lnTo>
                  <a:lnTo>
                    <a:pt x="639127" y="302895"/>
                  </a:lnTo>
                  <a:lnTo>
                    <a:pt x="643414" y="299085"/>
                  </a:lnTo>
                  <a:lnTo>
                    <a:pt x="644366" y="299085"/>
                  </a:lnTo>
                  <a:lnTo>
                    <a:pt x="644842" y="300514"/>
                  </a:lnTo>
                  <a:lnTo>
                    <a:pt x="646747" y="301466"/>
                  </a:lnTo>
                  <a:lnTo>
                    <a:pt x="648652" y="301466"/>
                  </a:lnTo>
                  <a:lnTo>
                    <a:pt x="650557" y="299561"/>
                  </a:lnTo>
                  <a:lnTo>
                    <a:pt x="652463" y="297180"/>
                  </a:lnTo>
                  <a:lnTo>
                    <a:pt x="651034" y="301466"/>
                  </a:lnTo>
                  <a:lnTo>
                    <a:pt x="651034" y="302895"/>
                  </a:lnTo>
                  <a:lnTo>
                    <a:pt x="652463" y="303847"/>
                  </a:lnTo>
                  <a:lnTo>
                    <a:pt x="654367" y="304800"/>
                  </a:lnTo>
                  <a:lnTo>
                    <a:pt x="655796" y="305276"/>
                  </a:lnTo>
                  <a:lnTo>
                    <a:pt x="658653" y="301942"/>
                  </a:lnTo>
                  <a:lnTo>
                    <a:pt x="659130" y="305753"/>
                  </a:lnTo>
                  <a:lnTo>
                    <a:pt x="661511" y="312896"/>
                  </a:lnTo>
                  <a:lnTo>
                    <a:pt x="661988" y="326707"/>
                  </a:lnTo>
                  <a:lnTo>
                    <a:pt x="662940" y="328136"/>
                  </a:lnTo>
                  <a:lnTo>
                    <a:pt x="664369" y="328613"/>
                  </a:lnTo>
                  <a:lnTo>
                    <a:pt x="683419" y="319564"/>
                  </a:lnTo>
                  <a:lnTo>
                    <a:pt x="707231" y="309086"/>
                  </a:lnTo>
                  <a:lnTo>
                    <a:pt x="708660" y="306705"/>
                  </a:lnTo>
                  <a:lnTo>
                    <a:pt x="709136" y="303847"/>
                  </a:lnTo>
                  <a:lnTo>
                    <a:pt x="710565" y="300990"/>
                  </a:lnTo>
                  <a:lnTo>
                    <a:pt x="713898" y="297180"/>
                  </a:lnTo>
                  <a:lnTo>
                    <a:pt x="714375" y="295275"/>
                  </a:lnTo>
                  <a:lnTo>
                    <a:pt x="715803" y="294322"/>
                  </a:lnTo>
                  <a:lnTo>
                    <a:pt x="717709" y="293370"/>
                  </a:lnTo>
                  <a:lnTo>
                    <a:pt x="714851" y="290036"/>
                  </a:lnTo>
                  <a:lnTo>
                    <a:pt x="714375" y="288607"/>
                  </a:lnTo>
                  <a:lnTo>
                    <a:pt x="714851" y="287179"/>
                  </a:lnTo>
                  <a:lnTo>
                    <a:pt x="716756" y="288607"/>
                  </a:lnTo>
                  <a:lnTo>
                    <a:pt x="719138" y="288131"/>
                  </a:lnTo>
                  <a:lnTo>
                    <a:pt x="720566" y="286226"/>
                  </a:lnTo>
                  <a:lnTo>
                    <a:pt x="721519" y="283845"/>
                  </a:lnTo>
                  <a:lnTo>
                    <a:pt x="721995" y="279559"/>
                  </a:lnTo>
                  <a:lnTo>
                    <a:pt x="721995" y="275272"/>
                  </a:lnTo>
                  <a:lnTo>
                    <a:pt x="719614" y="276225"/>
                  </a:lnTo>
                  <a:lnTo>
                    <a:pt x="720090" y="274320"/>
                  </a:lnTo>
                  <a:lnTo>
                    <a:pt x="721519" y="273367"/>
                  </a:lnTo>
                  <a:lnTo>
                    <a:pt x="722947" y="273367"/>
                  </a:lnTo>
                  <a:lnTo>
                    <a:pt x="724852" y="273844"/>
                  </a:lnTo>
                  <a:lnTo>
                    <a:pt x="727710" y="272891"/>
                  </a:lnTo>
                  <a:lnTo>
                    <a:pt x="728186" y="269557"/>
                  </a:lnTo>
                  <a:lnTo>
                    <a:pt x="728663" y="265747"/>
                  </a:lnTo>
                  <a:lnTo>
                    <a:pt x="727234" y="262890"/>
                  </a:lnTo>
                  <a:lnTo>
                    <a:pt x="723423" y="262414"/>
                  </a:lnTo>
                  <a:lnTo>
                    <a:pt x="721519" y="261461"/>
                  </a:lnTo>
                  <a:lnTo>
                    <a:pt x="719614" y="260985"/>
                  </a:lnTo>
                  <a:lnTo>
                    <a:pt x="723423" y="258128"/>
                  </a:lnTo>
                  <a:lnTo>
                    <a:pt x="724376" y="253841"/>
                  </a:lnTo>
                  <a:lnTo>
                    <a:pt x="723423" y="251936"/>
                  </a:lnTo>
                  <a:lnTo>
                    <a:pt x="723423" y="249079"/>
                  </a:lnTo>
                  <a:lnTo>
                    <a:pt x="721042" y="249079"/>
                  </a:lnTo>
                  <a:lnTo>
                    <a:pt x="718185" y="249079"/>
                  </a:lnTo>
                  <a:lnTo>
                    <a:pt x="719138" y="247650"/>
                  </a:lnTo>
                  <a:lnTo>
                    <a:pt x="720090" y="246697"/>
                  </a:lnTo>
                  <a:lnTo>
                    <a:pt x="724852" y="243840"/>
                  </a:lnTo>
                  <a:lnTo>
                    <a:pt x="726281" y="242888"/>
                  </a:lnTo>
                  <a:lnTo>
                    <a:pt x="727234" y="241459"/>
                  </a:lnTo>
                  <a:lnTo>
                    <a:pt x="727710" y="238601"/>
                  </a:lnTo>
                  <a:lnTo>
                    <a:pt x="729615" y="237172"/>
                  </a:lnTo>
                  <a:lnTo>
                    <a:pt x="732948" y="235267"/>
                  </a:lnTo>
                  <a:lnTo>
                    <a:pt x="734377" y="233839"/>
                  </a:lnTo>
                  <a:lnTo>
                    <a:pt x="734853" y="231934"/>
                  </a:lnTo>
                  <a:lnTo>
                    <a:pt x="732472" y="230981"/>
                  </a:lnTo>
                  <a:close/>
                </a:path>
              </a:pathLst>
            </a:custGeom>
            <a:grpFill/>
            <a:ln w="3175" cap="flat">
              <a:solidFill>
                <a:schemeClr val="bg1">
                  <a:lumMod val="75000"/>
                </a:scheme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" name="Freeform: Shape 387">
              <a:extLst>
                <a:ext uri="{FF2B5EF4-FFF2-40B4-BE49-F238E27FC236}">
                  <a16:creationId xmlns:a16="http://schemas.microsoft.com/office/drawing/2014/main" id="{1F2E28FE-9D0B-D61A-8398-6914B00EC576}"/>
                </a:ext>
              </a:extLst>
            </p:cNvPr>
            <p:cNvSpPr/>
            <p:nvPr/>
          </p:nvSpPr>
          <p:spPr>
            <a:xfrm>
              <a:off x="6266973" y="2524600"/>
              <a:ext cx="230981" cy="119538"/>
            </a:xfrm>
            <a:custGeom>
              <a:avLst/>
              <a:gdLst>
                <a:gd name="connsiteX0" fmla="*/ 230028 w 230981"/>
                <a:gd name="connsiteY0" fmla="*/ 25717 h 119538"/>
                <a:gd name="connsiteX1" fmla="*/ 230028 w 230981"/>
                <a:gd name="connsiteY1" fmla="*/ 23813 h 119538"/>
                <a:gd name="connsiteX2" fmla="*/ 230028 w 230981"/>
                <a:gd name="connsiteY2" fmla="*/ 22384 h 119538"/>
                <a:gd name="connsiteX3" fmla="*/ 229552 w 230981"/>
                <a:gd name="connsiteY3" fmla="*/ 20955 h 119538"/>
                <a:gd name="connsiteX4" fmla="*/ 227647 w 230981"/>
                <a:gd name="connsiteY4" fmla="*/ 19526 h 119538"/>
                <a:gd name="connsiteX5" fmla="*/ 227171 w 230981"/>
                <a:gd name="connsiteY5" fmla="*/ 19050 h 119538"/>
                <a:gd name="connsiteX6" fmla="*/ 224790 w 230981"/>
                <a:gd name="connsiteY6" fmla="*/ 19050 h 119538"/>
                <a:gd name="connsiteX7" fmla="*/ 224314 w 230981"/>
                <a:gd name="connsiteY7" fmla="*/ 19526 h 119538"/>
                <a:gd name="connsiteX8" fmla="*/ 224314 w 230981"/>
                <a:gd name="connsiteY8" fmla="*/ 19526 h 119538"/>
                <a:gd name="connsiteX9" fmla="*/ 220980 w 230981"/>
                <a:gd name="connsiteY9" fmla="*/ 18097 h 119538"/>
                <a:gd name="connsiteX10" fmla="*/ 218599 w 230981"/>
                <a:gd name="connsiteY10" fmla="*/ 14764 h 119538"/>
                <a:gd name="connsiteX11" fmla="*/ 215741 w 230981"/>
                <a:gd name="connsiteY11" fmla="*/ 13335 h 119538"/>
                <a:gd name="connsiteX12" fmla="*/ 212884 w 230981"/>
                <a:gd name="connsiteY12" fmla="*/ 12859 h 119538"/>
                <a:gd name="connsiteX13" fmla="*/ 211931 w 230981"/>
                <a:gd name="connsiteY13" fmla="*/ 11430 h 119538"/>
                <a:gd name="connsiteX14" fmla="*/ 210978 w 230981"/>
                <a:gd name="connsiteY14" fmla="*/ 9525 h 119538"/>
                <a:gd name="connsiteX15" fmla="*/ 210502 w 230981"/>
                <a:gd name="connsiteY15" fmla="*/ 8572 h 119538"/>
                <a:gd name="connsiteX16" fmla="*/ 210502 w 230981"/>
                <a:gd name="connsiteY16" fmla="*/ 8096 h 119538"/>
                <a:gd name="connsiteX17" fmla="*/ 209550 w 230981"/>
                <a:gd name="connsiteY17" fmla="*/ 6191 h 119538"/>
                <a:gd name="connsiteX18" fmla="*/ 209074 w 230981"/>
                <a:gd name="connsiteY18" fmla="*/ 6191 h 119538"/>
                <a:gd name="connsiteX19" fmla="*/ 208597 w 230981"/>
                <a:gd name="connsiteY19" fmla="*/ 5715 h 119538"/>
                <a:gd name="connsiteX20" fmla="*/ 205740 w 230981"/>
                <a:gd name="connsiteY20" fmla="*/ 6191 h 119538"/>
                <a:gd name="connsiteX21" fmla="*/ 204788 w 230981"/>
                <a:gd name="connsiteY21" fmla="*/ 6667 h 119538"/>
                <a:gd name="connsiteX22" fmla="*/ 193357 w 230981"/>
                <a:gd name="connsiteY22" fmla="*/ 9049 h 119538"/>
                <a:gd name="connsiteX23" fmla="*/ 191452 w 230981"/>
                <a:gd name="connsiteY23" fmla="*/ 9049 h 119538"/>
                <a:gd name="connsiteX24" fmla="*/ 190024 w 230981"/>
                <a:gd name="connsiteY24" fmla="*/ 7620 h 119538"/>
                <a:gd name="connsiteX25" fmla="*/ 189071 w 230981"/>
                <a:gd name="connsiteY25" fmla="*/ 6667 h 119538"/>
                <a:gd name="connsiteX26" fmla="*/ 188595 w 230981"/>
                <a:gd name="connsiteY26" fmla="*/ 5715 h 119538"/>
                <a:gd name="connsiteX27" fmla="*/ 187643 w 230981"/>
                <a:gd name="connsiteY27" fmla="*/ 3810 h 119538"/>
                <a:gd name="connsiteX28" fmla="*/ 186214 w 230981"/>
                <a:gd name="connsiteY28" fmla="*/ 2381 h 119538"/>
                <a:gd name="connsiteX29" fmla="*/ 184309 w 230981"/>
                <a:gd name="connsiteY29" fmla="*/ 1429 h 119538"/>
                <a:gd name="connsiteX30" fmla="*/ 182403 w 230981"/>
                <a:gd name="connsiteY30" fmla="*/ 0 h 119538"/>
                <a:gd name="connsiteX31" fmla="*/ 180022 w 230981"/>
                <a:gd name="connsiteY31" fmla="*/ 0 h 119538"/>
                <a:gd name="connsiteX32" fmla="*/ 173831 w 230981"/>
                <a:gd name="connsiteY32" fmla="*/ 1905 h 119538"/>
                <a:gd name="connsiteX33" fmla="*/ 169545 w 230981"/>
                <a:gd name="connsiteY33" fmla="*/ 1905 h 119538"/>
                <a:gd name="connsiteX34" fmla="*/ 166211 w 230981"/>
                <a:gd name="connsiteY34" fmla="*/ 1429 h 119538"/>
                <a:gd name="connsiteX35" fmla="*/ 162401 w 230981"/>
                <a:gd name="connsiteY35" fmla="*/ 0 h 119538"/>
                <a:gd name="connsiteX36" fmla="*/ 154781 w 230981"/>
                <a:gd name="connsiteY36" fmla="*/ 0 h 119538"/>
                <a:gd name="connsiteX37" fmla="*/ 149543 w 230981"/>
                <a:gd name="connsiteY37" fmla="*/ 952 h 119538"/>
                <a:gd name="connsiteX38" fmla="*/ 149066 w 230981"/>
                <a:gd name="connsiteY38" fmla="*/ 2381 h 119538"/>
                <a:gd name="connsiteX39" fmla="*/ 144303 w 230981"/>
                <a:gd name="connsiteY39" fmla="*/ 10954 h 119538"/>
                <a:gd name="connsiteX40" fmla="*/ 137636 w 230981"/>
                <a:gd name="connsiteY40" fmla="*/ 14288 h 119538"/>
                <a:gd name="connsiteX41" fmla="*/ 131445 w 230981"/>
                <a:gd name="connsiteY41" fmla="*/ 17621 h 119538"/>
                <a:gd name="connsiteX42" fmla="*/ 129540 w 230981"/>
                <a:gd name="connsiteY42" fmla="*/ 18097 h 119538"/>
                <a:gd name="connsiteX43" fmla="*/ 126682 w 230981"/>
                <a:gd name="connsiteY43" fmla="*/ 17145 h 119538"/>
                <a:gd name="connsiteX44" fmla="*/ 123349 w 230981"/>
                <a:gd name="connsiteY44" fmla="*/ 15240 h 119538"/>
                <a:gd name="connsiteX45" fmla="*/ 120491 w 230981"/>
                <a:gd name="connsiteY45" fmla="*/ 14288 h 119538"/>
                <a:gd name="connsiteX46" fmla="*/ 118110 w 230981"/>
                <a:gd name="connsiteY46" fmla="*/ 14764 h 119538"/>
                <a:gd name="connsiteX47" fmla="*/ 115728 w 230981"/>
                <a:gd name="connsiteY47" fmla="*/ 16669 h 119538"/>
                <a:gd name="connsiteX48" fmla="*/ 114776 w 230981"/>
                <a:gd name="connsiteY48" fmla="*/ 19050 h 119538"/>
                <a:gd name="connsiteX49" fmla="*/ 108109 w 230981"/>
                <a:gd name="connsiteY49" fmla="*/ 20479 h 119538"/>
                <a:gd name="connsiteX50" fmla="*/ 96202 w 230981"/>
                <a:gd name="connsiteY50" fmla="*/ 21431 h 119538"/>
                <a:gd name="connsiteX51" fmla="*/ 91916 w 230981"/>
                <a:gd name="connsiteY51" fmla="*/ 23813 h 119538"/>
                <a:gd name="connsiteX52" fmla="*/ 90488 w 230981"/>
                <a:gd name="connsiteY52" fmla="*/ 26194 h 119538"/>
                <a:gd name="connsiteX53" fmla="*/ 90488 w 230981"/>
                <a:gd name="connsiteY53" fmla="*/ 28575 h 119538"/>
                <a:gd name="connsiteX54" fmla="*/ 91440 w 230981"/>
                <a:gd name="connsiteY54" fmla="*/ 30004 h 119538"/>
                <a:gd name="connsiteX55" fmla="*/ 90011 w 230981"/>
                <a:gd name="connsiteY55" fmla="*/ 31909 h 119538"/>
                <a:gd name="connsiteX56" fmla="*/ 89535 w 230981"/>
                <a:gd name="connsiteY56" fmla="*/ 32861 h 119538"/>
                <a:gd name="connsiteX57" fmla="*/ 81439 w 230981"/>
                <a:gd name="connsiteY57" fmla="*/ 33338 h 119538"/>
                <a:gd name="connsiteX58" fmla="*/ 70009 w 230981"/>
                <a:gd name="connsiteY58" fmla="*/ 33814 h 119538"/>
                <a:gd name="connsiteX59" fmla="*/ 63341 w 230981"/>
                <a:gd name="connsiteY59" fmla="*/ 33814 h 119538"/>
                <a:gd name="connsiteX60" fmla="*/ 57150 w 230981"/>
                <a:gd name="connsiteY60" fmla="*/ 33814 h 119538"/>
                <a:gd name="connsiteX61" fmla="*/ 52388 w 230981"/>
                <a:gd name="connsiteY61" fmla="*/ 31909 h 119538"/>
                <a:gd name="connsiteX62" fmla="*/ 47149 w 230981"/>
                <a:gd name="connsiteY62" fmla="*/ 28575 h 119538"/>
                <a:gd name="connsiteX63" fmla="*/ 41910 w 230981"/>
                <a:gd name="connsiteY63" fmla="*/ 24289 h 119538"/>
                <a:gd name="connsiteX64" fmla="*/ 41434 w 230981"/>
                <a:gd name="connsiteY64" fmla="*/ 24289 h 119538"/>
                <a:gd name="connsiteX65" fmla="*/ 40481 w 230981"/>
                <a:gd name="connsiteY65" fmla="*/ 23813 h 119538"/>
                <a:gd name="connsiteX66" fmla="*/ 37147 w 230981"/>
                <a:gd name="connsiteY66" fmla="*/ 23336 h 119538"/>
                <a:gd name="connsiteX67" fmla="*/ 36195 w 230981"/>
                <a:gd name="connsiteY67" fmla="*/ 23336 h 119538"/>
                <a:gd name="connsiteX68" fmla="*/ 33814 w 230981"/>
                <a:gd name="connsiteY68" fmla="*/ 25241 h 119538"/>
                <a:gd name="connsiteX69" fmla="*/ 33814 w 230981"/>
                <a:gd name="connsiteY69" fmla="*/ 28099 h 119538"/>
                <a:gd name="connsiteX70" fmla="*/ 32385 w 230981"/>
                <a:gd name="connsiteY70" fmla="*/ 29051 h 119538"/>
                <a:gd name="connsiteX71" fmla="*/ 31909 w 230981"/>
                <a:gd name="connsiteY71" fmla="*/ 30956 h 119538"/>
                <a:gd name="connsiteX72" fmla="*/ 32385 w 230981"/>
                <a:gd name="connsiteY72" fmla="*/ 32385 h 119538"/>
                <a:gd name="connsiteX73" fmla="*/ 32385 w 230981"/>
                <a:gd name="connsiteY73" fmla="*/ 33814 h 119538"/>
                <a:gd name="connsiteX74" fmla="*/ 33338 w 230981"/>
                <a:gd name="connsiteY74" fmla="*/ 36195 h 119538"/>
                <a:gd name="connsiteX75" fmla="*/ 30003 w 230981"/>
                <a:gd name="connsiteY75" fmla="*/ 36671 h 119538"/>
                <a:gd name="connsiteX76" fmla="*/ 26194 w 230981"/>
                <a:gd name="connsiteY76" fmla="*/ 36671 h 119538"/>
                <a:gd name="connsiteX77" fmla="*/ 24765 w 230981"/>
                <a:gd name="connsiteY77" fmla="*/ 37147 h 119538"/>
                <a:gd name="connsiteX78" fmla="*/ 23813 w 230981"/>
                <a:gd name="connsiteY78" fmla="*/ 37624 h 119538"/>
                <a:gd name="connsiteX79" fmla="*/ 22384 w 230981"/>
                <a:gd name="connsiteY79" fmla="*/ 37147 h 119538"/>
                <a:gd name="connsiteX80" fmla="*/ 19050 w 230981"/>
                <a:gd name="connsiteY80" fmla="*/ 34766 h 119538"/>
                <a:gd name="connsiteX81" fmla="*/ 17145 w 230981"/>
                <a:gd name="connsiteY81" fmla="*/ 34290 h 119538"/>
                <a:gd name="connsiteX82" fmla="*/ 15716 w 230981"/>
                <a:gd name="connsiteY82" fmla="*/ 34766 h 119538"/>
                <a:gd name="connsiteX83" fmla="*/ 14764 w 230981"/>
                <a:gd name="connsiteY83" fmla="*/ 35719 h 119538"/>
                <a:gd name="connsiteX84" fmla="*/ 12859 w 230981"/>
                <a:gd name="connsiteY84" fmla="*/ 36671 h 119538"/>
                <a:gd name="connsiteX85" fmla="*/ 11430 w 230981"/>
                <a:gd name="connsiteY85" fmla="*/ 37624 h 119538"/>
                <a:gd name="connsiteX86" fmla="*/ 11906 w 230981"/>
                <a:gd name="connsiteY86" fmla="*/ 38576 h 119538"/>
                <a:gd name="connsiteX87" fmla="*/ 18574 w 230981"/>
                <a:gd name="connsiteY87" fmla="*/ 40481 h 119538"/>
                <a:gd name="connsiteX88" fmla="*/ 20002 w 230981"/>
                <a:gd name="connsiteY88" fmla="*/ 43815 h 119538"/>
                <a:gd name="connsiteX89" fmla="*/ 18574 w 230981"/>
                <a:gd name="connsiteY89" fmla="*/ 46196 h 119538"/>
                <a:gd name="connsiteX90" fmla="*/ 18097 w 230981"/>
                <a:gd name="connsiteY90" fmla="*/ 47625 h 119538"/>
                <a:gd name="connsiteX91" fmla="*/ 16669 w 230981"/>
                <a:gd name="connsiteY91" fmla="*/ 48577 h 119538"/>
                <a:gd name="connsiteX92" fmla="*/ 14288 w 230981"/>
                <a:gd name="connsiteY92" fmla="*/ 49530 h 119538"/>
                <a:gd name="connsiteX93" fmla="*/ 11906 w 230981"/>
                <a:gd name="connsiteY93" fmla="*/ 49530 h 119538"/>
                <a:gd name="connsiteX94" fmla="*/ 11906 w 230981"/>
                <a:gd name="connsiteY94" fmla="*/ 50959 h 119538"/>
                <a:gd name="connsiteX95" fmla="*/ 12859 w 230981"/>
                <a:gd name="connsiteY95" fmla="*/ 54769 h 119538"/>
                <a:gd name="connsiteX96" fmla="*/ 11906 w 230981"/>
                <a:gd name="connsiteY96" fmla="*/ 55721 h 119538"/>
                <a:gd name="connsiteX97" fmla="*/ 10953 w 230981"/>
                <a:gd name="connsiteY97" fmla="*/ 57150 h 119538"/>
                <a:gd name="connsiteX98" fmla="*/ 11906 w 230981"/>
                <a:gd name="connsiteY98" fmla="*/ 60484 h 119538"/>
                <a:gd name="connsiteX99" fmla="*/ 13335 w 230981"/>
                <a:gd name="connsiteY99" fmla="*/ 60484 h 119538"/>
                <a:gd name="connsiteX100" fmla="*/ 13811 w 230981"/>
                <a:gd name="connsiteY100" fmla="*/ 61436 h 119538"/>
                <a:gd name="connsiteX101" fmla="*/ 13335 w 230981"/>
                <a:gd name="connsiteY101" fmla="*/ 62865 h 119538"/>
                <a:gd name="connsiteX102" fmla="*/ 13335 w 230981"/>
                <a:gd name="connsiteY102" fmla="*/ 64294 h 119538"/>
                <a:gd name="connsiteX103" fmla="*/ 12859 w 230981"/>
                <a:gd name="connsiteY103" fmla="*/ 65722 h 119538"/>
                <a:gd name="connsiteX104" fmla="*/ 12382 w 230981"/>
                <a:gd name="connsiteY104" fmla="*/ 66199 h 119538"/>
                <a:gd name="connsiteX105" fmla="*/ 11430 w 230981"/>
                <a:gd name="connsiteY105" fmla="*/ 66675 h 119538"/>
                <a:gd name="connsiteX106" fmla="*/ 8096 w 230981"/>
                <a:gd name="connsiteY106" fmla="*/ 66675 h 119538"/>
                <a:gd name="connsiteX107" fmla="*/ 5715 w 230981"/>
                <a:gd name="connsiteY107" fmla="*/ 67627 h 119538"/>
                <a:gd name="connsiteX108" fmla="*/ 0 w 230981"/>
                <a:gd name="connsiteY108" fmla="*/ 72390 h 119538"/>
                <a:gd name="connsiteX109" fmla="*/ 6668 w 230981"/>
                <a:gd name="connsiteY109" fmla="*/ 72866 h 119538"/>
                <a:gd name="connsiteX110" fmla="*/ 7620 w 230981"/>
                <a:gd name="connsiteY110" fmla="*/ 73819 h 119538"/>
                <a:gd name="connsiteX111" fmla="*/ 7620 w 230981"/>
                <a:gd name="connsiteY111" fmla="*/ 75724 h 119538"/>
                <a:gd name="connsiteX112" fmla="*/ 8572 w 230981"/>
                <a:gd name="connsiteY112" fmla="*/ 78581 h 119538"/>
                <a:gd name="connsiteX113" fmla="*/ 9525 w 230981"/>
                <a:gd name="connsiteY113" fmla="*/ 79058 h 119538"/>
                <a:gd name="connsiteX114" fmla="*/ 10001 w 230981"/>
                <a:gd name="connsiteY114" fmla="*/ 80010 h 119538"/>
                <a:gd name="connsiteX115" fmla="*/ 10001 w 230981"/>
                <a:gd name="connsiteY115" fmla="*/ 81915 h 119538"/>
                <a:gd name="connsiteX116" fmla="*/ 11430 w 230981"/>
                <a:gd name="connsiteY116" fmla="*/ 83344 h 119538"/>
                <a:gd name="connsiteX117" fmla="*/ 14288 w 230981"/>
                <a:gd name="connsiteY117" fmla="*/ 86677 h 119538"/>
                <a:gd name="connsiteX118" fmla="*/ 14764 w 230981"/>
                <a:gd name="connsiteY118" fmla="*/ 87630 h 119538"/>
                <a:gd name="connsiteX119" fmla="*/ 16193 w 230981"/>
                <a:gd name="connsiteY119" fmla="*/ 88583 h 119538"/>
                <a:gd name="connsiteX120" fmla="*/ 22384 w 230981"/>
                <a:gd name="connsiteY120" fmla="*/ 91440 h 119538"/>
                <a:gd name="connsiteX121" fmla="*/ 26670 w 230981"/>
                <a:gd name="connsiteY121" fmla="*/ 94774 h 119538"/>
                <a:gd name="connsiteX122" fmla="*/ 29051 w 230981"/>
                <a:gd name="connsiteY122" fmla="*/ 98108 h 119538"/>
                <a:gd name="connsiteX123" fmla="*/ 31909 w 230981"/>
                <a:gd name="connsiteY123" fmla="*/ 100965 h 119538"/>
                <a:gd name="connsiteX124" fmla="*/ 36195 w 230981"/>
                <a:gd name="connsiteY124" fmla="*/ 102870 h 119538"/>
                <a:gd name="connsiteX125" fmla="*/ 39052 w 230981"/>
                <a:gd name="connsiteY125" fmla="*/ 105727 h 119538"/>
                <a:gd name="connsiteX126" fmla="*/ 41434 w 230981"/>
                <a:gd name="connsiteY126" fmla="*/ 109061 h 119538"/>
                <a:gd name="connsiteX127" fmla="*/ 44768 w 230981"/>
                <a:gd name="connsiteY127" fmla="*/ 110966 h 119538"/>
                <a:gd name="connsiteX128" fmla="*/ 49053 w 230981"/>
                <a:gd name="connsiteY128" fmla="*/ 111442 h 119538"/>
                <a:gd name="connsiteX129" fmla="*/ 51435 w 230981"/>
                <a:gd name="connsiteY129" fmla="*/ 112395 h 119538"/>
                <a:gd name="connsiteX130" fmla="*/ 52864 w 230981"/>
                <a:gd name="connsiteY130" fmla="*/ 114300 h 119538"/>
                <a:gd name="connsiteX131" fmla="*/ 55245 w 230981"/>
                <a:gd name="connsiteY131" fmla="*/ 116205 h 119538"/>
                <a:gd name="connsiteX132" fmla="*/ 58578 w 230981"/>
                <a:gd name="connsiteY132" fmla="*/ 117634 h 119538"/>
                <a:gd name="connsiteX133" fmla="*/ 63818 w 230981"/>
                <a:gd name="connsiteY133" fmla="*/ 118586 h 119538"/>
                <a:gd name="connsiteX134" fmla="*/ 73819 w 230981"/>
                <a:gd name="connsiteY134" fmla="*/ 118586 h 119538"/>
                <a:gd name="connsiteX135" fmla="*/ 74771 w 230981"/>
                <a:gd name="connsiteY135" fmla="*/ 119063 h 119538"/>
                <a:gd name="connsiteX136" fmla="*/ 77152 w 230981"/>
                <a:gd name="connsiteY136" fmla="*/ 119539 h 119538"/>
                <a:gd name="connsiteX137" fmla="*/ 80010 w 230981"/>
                <a:gd name="connsiteY137" fmla="*/ 118586 h 119538"/>
                <a:gd name="connsiteX138" fmla="*/ 83344 w 230981"/>
                <a:gd name="connsiteY138" fmla="*/ 117634 h 119538"/>
                <a:gd name="connsiteX139" fmla="*/ 84296 w 230981"/>
                <a:gd name="connsiteY139" fmla="*/ 116681 h 119538"/>
                <a:gd name="connsiteX140" fmla="*/ 87630 w 230981"/>
                <a:gd name="connsiteY140" fmla="*/ 112871 h 119538"/>
                <a:gd name="connsiteX141" fmla="*/ 89535 w 230981"/>
                <a:gd name="connsiteY141" fmla="*/ 113347 h 119538"/>
                <a:gd name="connsiteX142" fmla="*/ 93345 w 230981"/>
                <a:gd name="connsiteY142" fmla="*/ 112871 h 119538"/>
                <a:gd name="connsiteX143" fmla="*/ 95726 w 230981"/>
                <a:gd name="connsiteY143" fmla="*/ 111919 h 119538"/>
                <a:gd name="connsiteX144" fmla="*/ 95726 w 230981"/>
                <a:gd name="connsiteY144" fmla="*/ 111919 h 119538"/>
                <a:gd name="connsiteX145" fmla="*/ 96678 w 230981"/>
                <a:gd name="connsiteY145" fmla="*/ 111919 h 119538"/>
                <a:gd name="connsiteX146" fmla="*/ 99536 w 230981"/>
                <a:gd name="connsiteY146" fmla="*/ 110490 h 119538"/>
                <a:gd name="connsiteX147" fmla="*/ 100489 w 230981"/>
                <a:gd name="connsiteY147" fmla="*/ 109538 h 119538"/>
                <a:gd name="connsiteX148" fmla="*/ 101441 w 230981"/>
                <a:gd name="connsiteY148" fmla="*/ 108585 h 119538"/>
                <a:gd name="connsiteX149" fmla="*/ 101918 w 230981"/>
                <a:gd name="connsiteY149" fmla="*/ 108109 h 119538"/>
                <a:gd name="connsiteX150" fmla="*/ 103822 w 230981"/>
                <a:gd name="connsiteY150" fmla="*/ 109538 h 119538"/>
                <a:gd name="connsiteX151" fmla="*/ 106203 w 230981"/>
                <a:gd name="connsiteY151" fmla="*/ 109538 h 119538"/>
                <a:gd name="connsiteX152" fmla="*/ 108585 w 230981"/>
                <a:gd name="connsiteY152" fmla="*/ 108585 h 119538"/>
                <a:gd name="connsiteX153" fmla="*/ 110490 w 230981"/>
                <a:gd name="connsiteY153" fmla="*/ 107633 h 119538"/>
                <a:gd name="connsiteX154" fmla="*/ 112395 w 230981"/>
                <a:gd name="connsiteY154" fmla="*/ 106680 h 119538"/>
                <a:gd name="connsiteX155" fmla="*/ 113347 w 230981"/>
                <a:gd name="connsiteY155" fmla="*/ 106204 h 119538"/>
                <a:gd name="connsiteX156" fmla="*/ 114776 w 230981"/>
                <a:gd name="connsiteY156" fmla="*/ 105251 h 119538"/>
                <a:gd name="connsiteX157" fmla="*/ 117157 w 230981"/>
                <a:gd name="connsiteY157" fmla="*/ 102394 h 119538"/>
                <a:gd name="connsiteX158" fmla="*/ 120015 w 230981"/>
                <a:gd name="connsiteY158" fmla="*/ 101917 h 119538"/>
                <a:gd name="connsiteX159" fmla="*/ 123825 w 230981"/>
                <a:gd name="connsiteY159" fmla="*/ 102394 h 119538"/>
                <a:gd name="connsiteX160" fmla="*/ 127635 w 230981"/>
                <a:gd name="connsiteY160" fmla="*/ 102870 h 119538"/>
                <a:gd name="connsiteX161" fmla="*/ 130969 w 230981"/>
                <a:gd name="connsiteY161" fmla="*/ 101917 h 119538"/>
                <a:gd name="connsiteX162" fmla="*/ 138589 w 230981"/>
                <a:gd name="connsiteY162" fmla="*/ 102870 h 119538"/>
                <a:gd name="connsiteX163" fmla="*/ 140018 w 230981"/>
                <a:gd name="connsiteY163" fmla="*/ 103822 h 119538"/>
                <a:gd name="connsiteX164" fmla="*/ 141446 w 230981"/>
                <a:gd name="connsiteY164" fmla="*/ 104299 h 119538"/>
                <a:gd name="connsiteX165" fmla="*/ 142399 w 230981"/>
                <a:gd name="connsiteY165" fmla="*/ 103346 h 119538"/>
                <a:gd name="connsiteX166" fmla="*/ 150495 w 230981"/>
                <a:gd name="connsiteY166" fmla="*/ 101917 h 119538"/>
                <a:gd name="connsiteX167" fmla="*/ 153828 w 230981"/>
                <a:gd name="connsiteY167" fmla="*/ 103346 h 119538"/>
                <a:gd name="connsiteX168" fmla="*/ 155734 w 230981"/>
                <a:gd name="connsiteY168" fmla="*/ 102870 h 119538"/>
                <a:gd name="connsiteX169" fmla="*/ 157163 w 230981"/>
                <a:gd name="connsiteY169" fmla="*/ 101441 h 119538"/>
                <a:gd name="connsiteX170" fmla="*/ 158115 w 230981"/>
                <a:gd name="connsiteY170" fmla="*/ 100965 h 119538"/>
                <a:gd name="connsiteX171" fmla="*/ 158115 w 230981"/>
                <a:gd name="connsiteY171" fmla="*/ 99536 h 119538"/>
                <a:gd name="connsiteX172" fmla="*/ 159068 w 230981"/>
                <a:gd name="connsiteY172" fmla="*/ 98584 h 119538"/>
                <a:gd name="connsiteX173" fmla="*/ 161449 w 230981"/>
                <a:gd name="connsiteY173" fmla="*/ 98108 h 119538"/>
                <a:gd name="connsiteX174" fmla="*/ 168593 w 230981"/>
                <a:gd name="connsiteY174" fmla="*/ 98584 h 119538"/>
                <a:gd name="connsiteX175" fmla="*/ 171450 w 230981"/>
                <a:gd name="connsiteY175" fmla="*/ 97155 h 119538"/>
                <a:gd name="connsiteX176" fmla="*/ 172402 w 230981"/>
                <a:gd name="connsiteY176" fmla="*/ 96202 h 119538"/>
                <a:gd name="connsiteX177" fmla="*/ 172878 w 230981"/>
                <a:gd name="connsiteY177" fmla="*/ 93821 h 119538"/>
                <a:gd name="connsiteX178" fmla="*/ 173831 w 230981"/>
                <a:gd name="connsiteY178" fmla="*/ 92392 h 119538"/>
                <a:gd name="connsiteX179" fmla="*/ 176213 w 230981"/>
                <a:gd name="connsiteY179" fmla="*/ 91440 h 119538"/>
                <a:gd name="connsiteX180" fmla="*/ 176213 w 230981"/>
                <a:gd name="connsiteY180" fmla="*/ 90011 h 119538"/>
                <a:gd name="connsiteX181" fmla="*/ 175736 w 230981"/>
                <a:gd name="connsiteY181" fmla="*/ 88583 h 119538"/>
                <a:gd name="connsiteX182" fmla="*/ 177165 w 230981"/>
                <a:gd name="connsiteY182" fmla="*/ 84772 h 119538"/>
                <a:gd name="connsiteX183" fmla="*/ 178118 w 230981"/>
                <a:gd name="connsiteY183" fmla="*/ 83344 h 119538"/>
                <a:gd name="connsiteX184" fmla="*/ 179546 w 230981"/>
                <a:gd name="connsiteY184" fmla="*/ 82867 h 119538"/>
                <a:gd name="connsiteX185" fmla="*/ 180975 w 230981"/>
                <a:gd name="connsiteY185" fmla="*/ 81439 h 119538"/>
                <a:gd name="connsiteX186" fmla="*/ 183832 w 230981"/>
                <a:gd name="connsiteY186" fmla="*/ 79058 h 119538"/>
                <a:gd name="connsiteX187" fmla="*/ 183356 w 230981"/>
                <a:gd name="connsiteY187" fmla="*/ 77152 h 119538"/>
                <a:gd name="connsiteX188" fmla="*/ 183832 w 230981"/>
                <a:gd name="connsiteY188" fmla="*/ 75724 h 119538"/>
                <a:gd name="connsiteX189" fmla="*/ 187166 w 230981"/>
                <a:gd name="connsiteY189" fmla="*/ 71914 h 119538"/>
                <a:gd name="connsiteX190" fmla="*/ 189071 w 230981"/>
                <a:gd name="connsiteY190" fmla="*/ 68104 h 119538"/>
                <a:gd name="connsiteX191" fmla="*/ 189071 w 230981"/>
                <a:gd name="connsiteY191" fmla="*/ 66199 h 119538"/>
                <a:gd name="connsiteX192" fmla="*/ 189547 w 230981"/>
                <a:gd name="connsiteY192" fmla="*/ 64770 h 119538"/>
                <a:gd name="connsiteX193" fmla="*/ 191452 w 230981"/>
                <a:gd name="connsiteY193" fmla="*/ 62865 h 119538"/>
                <a:gd name="connsiteX194" fmla="*/ 193834 w 230981"/>
                <a:gd name="connsiteY194" fmla="*/ 60484 h 119538"/>
                <a:gd name="connsiteX195" fmla="*/ 196691 w 230981"/>
                <a:gd name="connsiteY195" fmla="*/ 53816 h 119538"/>
                <a:gd name="connsiteX196" fmla="*/ 197644 w 230981"/>
                <a:gd name="connsiteY196" fmla="*/ 52388 h 119538"/>
                <a:gd name="connsiteX197" fmla="*/ 199549 w 230981"/>
                <a:gd name="connsiteY197" fmla="*/ 50959 h 119538"/>
                <a:gd name="connsiteX198" fmla="*/ 200977 w 230981"/>
                <a:gd name="connsiteY198" fmla="*/ 49530 h 119538"/>
                <a:gd name="connsiteX199" fmla="*/ 200977 w 230981"/>
                <a:gd name="connsiteY199" fmla="*/ 45244 h 119538"/>
                <a:gd name="connsiteX200" fmla="*/ 202406 w 230981"/>
                <a:gd name="connsiteY200" fmla="*/ 43815 h 119538"/>
                <a:gd name="connsiteX201" fmla="*/ 204788 w 230981"/>
                <a:gd name="connsiteY201" fmla="*/ 42386 h 119538"/>
                <a:gd name="connsiteX202" fmla="*/ 207169 w 230981"/>
                <a:gd name="connsiteY202" fmla="*/ 39529 h 119538"/>
                <a:gd name="connsiteX203" fmla="*/ 209550 w 230981"/>
                <a:gd name="connsiteY203" fmla="*/ 36671 h 119538"/>
                <a:gd name="connsiteX204" fmla="*/ 210978 w 230981"/>
                <a:gd name="connsiteY204" fmla="*/ 35719 h 119538"/>
                <a:gd name="connsiteX205" fmla="*/ 212884 w 230981"/>
                <a:gd name="connsiteY205" fmla="*/ 35242 h 119538"/>
                <a:gd name="connsiteX206" fmla="*/ 215265 w 230981"/>
                <a:gd name="connsiteY206" fmla="*/ 33814 h 119538"/>
                <a:gd name="connsiteX207" fmla="*/ 217646 w 230981"/>
                <a:gd name="connsiteY207" fmla="*/ 33338 h 119538"/>
                <a:gd name="connsiteX208" fmla="*/ 220027 w 230981"/>
                <a:gd name="connsiteY208" fmla="*/ 34290 h 119538"/>
                <a:gd name="connsiteX209" fmla="*/ 221932 w 230981"/>
                <a:gd name="connsiteY209" fmla="*/ 33814 h 119538"/>
                <a:gd name="connsiteX210" fmla="*/ 224314 w 230981"/>
                <a:gd name="connsiteY210" fmla="*/ 32385 h 119538"/>
                <a:gd name="connsiteX211" fmla="*/ 230028 w 230981"/>
                <a:gd name="connsiteY211" fmla="*/ 27146 h 119538"/>
                <a:gd name="connsiteX212" fmla="*/ 230981 w 230981"/>
                <a:gd name="connsiteY212" fmla="*/ 26194 h 119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</a:cxnLst>
              <a:rect l="l" t="t" r="r" b="b"/>
              <a:pathLst>
                <a:path w="230981" h="119538">
                  <a:moveTo>
                    <a:pt x="230028" y="25717"/>
                  </a:moveTo>
                  <a:lnTo>
                    <a:pt x="230028" y="23813"/>
                  </a:lnTo>
                  <a:lnTo>
                    <a:pt x="230028" y="22384"/>
                  </a:lnTo>
                  <a:lnTo>
                    <a:pt x="229552" y="20955"/>
                  </a:lnTo>
                  <a:lnTo>
                    <a:pt x="227647" y="19526"/>
                  </a:lnTo>
                  <a:lnTo>
                    <a:pt x="227171" y="19050"/>
                  </a:lnTo>
                  <a:lnTo>
                    <a:pt x="224790" y="19050"/>
                  </a:lnTo>
                  <a:lnTo>
                    <a:pt x="224314" y="19526"/>
                  </a:lnTo>
                  <a:lnTo>
                    <a:pt x="224314" y="19526"/>
                  </a:lnTo>
                  <a:lnTo>
                    <a:pt x="220980" y="18097"/>
                  </a:lnTo>
                  <a:lnTo>
                    <a:pt x="218599" y="14764"/>
                  </a:lnTo>
                  <a:lnTo>
                    <a:pt x="215741" y="13335"/>
                  </a:lnTo>
                  <a:lnTo>
                    <a:pt x="212884" y="12859"/>
                  </a:lnTo>
                  <a:lnTo>
                    <a:pt x="211931" y="11430"/>
                  </a:lnTo>
                  <a:lnTo>
                    <a:pt x="210978" y="9525"/>
                  </a:lnTo>
                  <a:lnTo>
                    <a:pt x="210502" y="8572"/>
                  </a:lnTo>
                  <a:lnTo>
                    <a:pt x="210502" y="8096"/>
                  </a:lnTo>
                  <a:lnTo>
                    <a:pt x="209550" y="6191"/>
                  </a:lnTo>
                  <a:lnTo>
                    <a:pt x="209074" y="6191"/>
                  </a:lnTo>
                  <a:lnTo>
                    <a:pt x="208597" y="5715"/>
                  </a:lnTo>
                  <a:lnTo>
                    <a:pt x="205740" y="6191"/>
                  </a:lnTo>
                  <a:lnTo>
                    <a:pt x="204788" y="6667"/>
                  </a:lnTo>
                  <a:lnTo>
                    <a:pt x="193357" y="9049"/>
                  </a:lnTo>
                  <a:lnTo>
                    <a:pt x="191452" y="9049"/>
                  </a:lnTo>
                  <a:lnTo>
                    <a:pt x="190024" y="7620"/>
                  </a:lnTo>
                  <a:lnTo>
                    <a:pt x="189071" y="6667"/>
                  </a:lnTo>
                  <a:lnTo>
                    <a:pt x="188595" y="5715"/>
                  </a:lnTo>
                  <a:lnTo>
                    <a:pt x="187643" y="3810"/>
                  </a:lnTo>
                  <a:lnTo>
                    <a:pt x="186214" y="2381"/>
                  </a:lnTo>
                  <a:lnTo>
                    <a:pt x="184309" y="1429"/>
                  </a:lnTo>
                  <a:lnTo>
                    <a:pt x="182403" y="0"/>
                  </a:lnTo>
                  <a:lnTo>
                    <a:pt x="180022" y="0"/>
                  </a:lnTo>
                  <a:lnTo>
                    <a:pt x="173831" y="1905"/>
                  </a:lnTo>
                  <a:lnTo>
                    <a:pt x="169545" y="1905"/>
                  </a:lnTo>
                  <a:lnTo>
                    <a:pt x="166211" y="1429"/>
                  </a:lnTo>
                  <a:lnTo>
                    <a:pt x="162401" y="0"/>
                  </a:lnTo>
                  <a:lnTo>
                    <a:pt x="154781" y="0"/>
                  </a:lnTo>
                  <a:lnTo>
                    <a:pt x="149543" y="952"/>
                  </a:lnTo>
                  <a:lnTo>
                    <a:pt x="149066" y="2381"/>
                  </a:lnTo>
                  <a:lnTo>
                    <a:pt x="144303" y="10954"/>
                  </a:lnTo>
                  <a:lnTo>
                    <a:pt x="137636" y="14288"/>
                  </a:lnTo>
                  <a:lnTo>
                    <a:pt x="131445" y="17621"/>
                  </a:lnTo>
                  <a:lnTo>
                    <a:pt x="129540" y="18097"/>
                  </a:lnTo>
                  <a:lnTo>
                    <a:pt x="126682" y="17145"/>
                  </a:lnTo>
                  <a:lnTo>
                    <a:pt x="123349" y="15240"/>
                  </a:lnTo>
                  <a:lnTo>
                    <a:pt x="120491" y="14288"/>
                  </a:lnTo>
                  <a:lnTo>
                    <a:pt x="118110" y="14764"/>
                  </a:lnTo>
                  <a:lnTo>
                    <a:pt x="115728" y="16669"/>
                  </a:lnTo>
                  <a:lnTo>
                    <a:pt x="114776" y="19050"/>
                  </a:lnTo>
                  <a:lnTo>
                    <a:pt x="108109" y="20479"/>
                  </a:lnTo>
                  <a:lnTo>
                    <a:pt x="96202" y="21431"/>
                  </a:lnTo>
                  <a:lnTo>
                    <a:pt x="91916" y="23813"/>
                  </a:lnTo>
                  <a:lnTo>
                    <a:pt x="90488" y="26194"/>
                  </a:lnTo>
                  <a:lnTo>
                    <a:pt x="90488" y="28575"/>
                  </a:lnTo>
                  <a:lnTo>
                    <a:pt x="91440" y="30004"/>
                  </a:lnTo>
                  <a:lnTo>
                    <a:pt x="90011" y="31909"/>
                  </a:lnTo>
                  <a:lnTo>
                    <a:pt x="89535" y="32861"/>
                  </a:lnTo>
                  <a:lnTo>
                    <a:pt x="81439" y="33338"/>
                  </a:lnTo>
                  <a:lnTo>
                    <a:pt x="70009" y="33814"/>
                  </a:lnTo>
                  <a:lnTo>
                    <a:pt x="63341" y="33814"/>
                  </a:lnTo>
                  <a:lnTo>
                    <a:pt x="57150" y="33814"/>
                  </a:lnTo>
                  <a:lnTo>
                    <a:pt x="52388" y="31909"/>
                  </a:lnTo>
                  <a:lnTo>
                    <a:pt x="47149" y="28575"/>
                  </a:lnTo>
                  <a:lnTo>
                    <a:pt x="41910" y="24289"/>
                  </a:lnTo>
                  <a:lnTo>
                    <a:pt x="41434" y="24289"/>
                  </a:lnTo>
                  <a:lnTo>
                    <a:pt x="40481" y="23813"/>
                  </a:lnTo>
                  <a:lnTo>
                    <a:pt x="37147" y="23336"/>
                  </a:lnTo>
                  <a:lnTo>
                    <a:pt x="36195" y="23336"/>
                  </a:lnTo>
                  <a:lnTo>
                    <a:pt x="33814" y="25241"/>
                  </a:lnTo>
                  <a:lnTo>
                    <a:pt x="33814" y="28099"/>
                  </a:lnTo>
                  <a:lnTo>
                    <a:pt x="32385" y="29051"/>
                  </a:lnTo>
                  <a:lnTo>
                    <a:pt x="31909" y="30956"/>
                  </a:lnTo>
                  <a:lnTo>
                    <a:pt x="32385" y="32385"/>
                  </a:lnTo>
                  <a:lnTo>
                    <a:pt x="32385" y="33814"/>
                  </a:lnTo>
                  <a:lnTo>
                    <a:pt x="33338" y="36195"/>
                  </a:lnTo>
                  <a:lnTo>
                    <a:pt x="30003" y="36671"/>
                  </a:lnTo>
                  <a:lnTo>
                    <a:pt x="26194" y="36671"/>
                  </a:lnTo>
                  <a:lnTo>
                    <a:pt x="24765" y="37147"/>
                  </a:lnTo>
                  <a:lnTo>
                    <a:pt x="23813" y="37624"/>
                  </a:lnTo>
                  <a:lnTo>
                    <a:pt x="22384" y="37147"/>
                  </a:lnTo>
                  <a:lnTo>
                    <a:pt x="19050" y="34766"/>
                  </a:lnTo>
                  <a:lnTo>
                    <a:pt x="17145" y="34290"/>
                  </a:lnTo>
                  <a:lnTo>
                    <a:pt x="15716" y="34766"/>
                  </a:lnTo>
                  <a:lnTo>
                    <a:pt x="14764" y="35719"/>
                  </a:lnTo>
                  <a:lnTo>
                    <a:pt x="12859" y="36671"/>
                  </a:lnTo>
                  <a:lnTo>
                    <a:pt x="11430" y="37624"/>
                  </a:lnTo>
                  <a:lnTo>
                    <a:pt x="11906" y="38576"/>
                  </a:lnTo>
                  <a:lnTo>
                    <a:pt x="18574" y="40481"/>
                  </a:lnTo>
                  <a:lnTo>
                    <a:pt x="20002" y="43815"/>
                  </a:lnTo>
                  <a:lnTo>
                    <a:pt x="18574" y="46196"/>
                  </a:lnTo>
                  <a:lnTo>
                    <a:pt x="18097" y="47625"/>
                  </a:lnTo>
                  <a:lnTo>
                    <a:pt x="16669" y="48577"/>
                  </a:lnTo>
                  <a:lnTo>
                    <a:pt x="14288" y="49530"/>
                  </a:lnTo>
                  <a:lnTo>
                    <a:pt x="11906" y="49530"/>
                  </a:lnTo>
                  <a:lnTo>
                    <a:pt x="11906" y="50959"/>
                  </a:lnTo>
                  <a:lnTo>
                    <a:pt x="12859" y="54769"/>
                  </a:lnTo>
                  <a:lnTo>
                    <a:pt x="11906" y="55721"/>
                  </a:lnTo>
                  <a:lnTo>
                    <a:pt x="10953" y="57150"/>
                  </a:lnTo>
                  <a:lnTo>
                    <a:pt x="11906" y="60484"/>
                  </a:lnTo>
                  <a:lnTo>
                    <a:pt x="13335" y="60484"/>
                  </a:lnTo>
                  <a:lnTo>
                    <a:pt x="13811" y="61436"/>
                  </a:lnTo>
                  <a:lnTo>
                    <a:pt x="13335" y="62865"/>
                  </a:lnTo>
                  <a:lnTo>
                    <a:pt x="13335" y="64294"/>
                  </a:lnTo>
                  <a:lnTo>
                    <a:pt x="12859" y="65722"/>
                  </a:lnTo>
                  <a:lnTo>
                    <a:pt x="12382" y="66199"/>
                  </a:lnTo>
                  <a:lnTo>
                    <a:pt x="11430" y="66675"/>
                  </a:lnTo>
                  <a:lnTo>
                    <a:pt x="8096" y="66675"/>
                  </a:lnTo>
                  <a:lnTo>
                    <a:pt x="5715" y="67627"/>
                  </a:lnTo>
                  <a:lnTo>
                    <a:pt x="0" y="72390"/>
                  </a:lnTo>
                  <a:lnTo>
                    <a:pt x="6668" y="72866"/>
                  </a:lnTo>
                  <a:lnTo>
                    <a:pt x="7620" y="73819"/>
                  </a:lnTo>
                  <a:lnTo>
                    <a:pt x="7620" y="75724"/>
                  </a:lnTo>
                  <a:lnTo>
                    <a:pt x="8572" y="78581"/>
                  </a:lnTo>
                  <a:lnTo>
                    <a:pt x="9525" y="79058"/>
                  </a:lnTo>
                  <a:lnTo>
                    <a:pt x="10001" y="80010"/>
                  </a:lnTo>
                  <a:lnTo>
                    <a:pt x="10001" y="81915"/>
                  </a:lnTo>
                  <a:lnTo>
                    <a:pt x="11430" y="83344"/>
                  </a:lnTo>
                  <a:lnTo>
                    <a:pt x="14288" y="86677"/>
                  </a:lnTo>
                  <a:lnTo>
                    <a:pt x="14764" y="87630"/>
                  </a:lnTo>
                  <a:lnTo>
                    <a:pt x="16193" y="88583"/>
                  </a:lnTo>
                  <a:lnTo>
                    <a:pt x="22384" y="91440"/>
                  </a:lnTo>
                  <a:lnTo>
                    <a:pt x="26670" y="94774"/>
                  </a:lnTo>
                  <a:lnTo>
                    <a:pt x="29051" y="98108"/>
                  </a:lnTo>
                  <a:lnTo>
                    <a:pt x="31909" y="100965"/>
                  </a:lnTo>
                  <a:lnTo>
                    <a:pt x="36195" y="102870"/>
                  </a:lnTo>
                  <a:lnTo>
                    <a:pt x="39052" y="105727"/>
                  </a:lnTo>
                  <a:lnTo>
                    <a:pt x="41434" y="109061"/>
                  </a:lnTo>
                  <a:lnTo>
                    <a:pt x="44768" y="110966"/>
                  </a:lnTo>
                  <a:lnTo>
                    <a:pt x="49053" y="111442"/>
                  </a:lnTo>
                  <a:lnTo>
                    <a:pt x="51435" y="112395"/>
                  </a:lnTo>
                  <a:lnTo>
                    <a:pt x="52864" y="114300"/>
                  </a:lnTo>
                  <a:lnTo>
                    <a:pt x="55245" y="116205"/>
                  </a:lnTo>
                  <a:lnTo>
                    <a:pt x="58578" y="117634"/>
                  </a:lnTo>
                  <a:lnTo>
                    <a:pt x="63818" y="118586"/>
                  </a:lnTo>
                  <a:lnTo>
                    <a:pt x="73819" y="118586"/>
                  </a:lnTo>
                  <a:lnTo>
                    <a:pt x="74771" y="119063"/>
                  </a:lnTo>
                  <a:lnTo>
                    <a:pt x="77152" y="119539"/>
                  </a:lnTo>
                  <a:lnTo>
                    <a:pt x="80010" y="118586"/>
                  </a:lnTo>
                  <a:lnTo>
                    <a:pt x="83344" y="117634"/>
                  </a:lnTo>
                  <a:lnTo>
                    <a:pt x="84296" y="116681"/>
                  </a:lnTo>
                  <a:lnTo>
                    <a:pt x="87630" y="112871"/>
                  </a:lnTo>
                  <a:lnTo>
                    <a:pt x="89535" y="113347"/>
                  </a:lnTo>
                  <a:lnTo>
                    <a:pt x="93345" y="112871"/>
                  </a:lnTo>
                  <a:lnTo>
                    <a:pt x="95726" y="111919"/>
                  </a:lnTo>
                  <a:lnTo>
                    <a:pt x="95726" y="111919"/>
                  </a:lnTo>
                  <a:lnTo>
                    <a:pt x="96678" y="111919"/>
                  </a:lnTo>
                  <a:lnTo>
                    <a:pt x="99536" y="110490"/>
                  </a:lnTo>
                  <a:lnTo>
                    <a:pt x="100489" y="109538"/>
                  </a:lnTo>
                  <a:lnTo>
                    <a:pt x="101441" y="108585"/>
                  </a:lnTo>
                  <a:lnTo>
                    <a:pt x="101918" y="108109"/>
                  </a:lnTo>
                  <a:lnTo>
                    <a:pt x="103822" y="109538"/>
                  </a:lnTo>
                  <a:lnTo>
                    <a:pt x="106203" y="109538"/>
                  </a:lnTo>
                  <a:lnTo>
                    <a:pt x="108585" y="108585"/>
                  </a:lnTo>
                  <a:lnTo>
                    <a:pt x="110490" y="107633"/>
                  </a:lnTo>
                  <a:lnTo>
                    <a:pt x="112395" y="106680"/>
                  </a:lnTo>
                  <a:lnTo>
                    <a:pt x="113347" y="106204"/>
                  </a:lnTo>
                  <a:lnTo>
                    <a:pt x="114776" y="105251"/>
                  </a:lnTo>
                  <a:lnTo>
                    <a:pt x="117157" y="102394"/>
                  </a:lnTo>
                  <a:lnTo>
                    <a:pt x="120015" y="101917"/>
                  </a:lnTo>
                  <a:lnTo>
                    <a:pt x="123825" y="102394"/>
                  </a:lnTo>
                  <a:lnTo>
                    <a:pt x="127635" y="102870"/>
                  </a:lnTo>
                  <a:lnTo>
                    <a:pt x="130969" y="101917"/>
                  </a:lnTo>
                  <a:lnTo>
                    <a:pt x="138589" y="102870"/>
                  </a:lnTo>
                  <a:lnTo>
                    <a:pt x="140018" y="103822"/>
                  </a:lnTo>
                  <a:lnTo>
                    <a:pt x="141446" y="104299"/>
                  </a:lnTo>
                  <a:lnTo>
                    <a:pt x="142399" y="103346"/>
                  </a:lnTo>
                  <a:lnTo>
                    <a:pt x="150495" y="101917"/>
                  </a:lnTo>
                  <a:lnTo>
                    <a:pt x="153828" y="103346"/>
                  </a:lnTo>
                  <a:lnTo>
                    <a:pt x="155734" y="102870"/>
                  </a:lnTo>
                  <a:lnTo>
                    <a:pt x="157163" y="101441"/>
                  </a:lnTo>
                  <a:lnTo>
                    <a:pt x="158115" y="100965"/>
                  </a:lnTo>
                  <a:lnTo>
                    <a:pt x="158115" y="99536"/>
                  </a:lnTo>
                  <a:lnTo>
                    <a:pt x="159068" y="98584"/>
                  </a:lnTo>
                  <a:lnTo>
                    <a:pt x="161449" y="98108"/>
                  </a:lnTo>
                  <a:lnTo>
                    <a:pt x="168593" y="98584"/>
                  </a:lnTo>
                  <a:lnTo>
                    <a:pt x="171450" y="97155"/>
                  </a:lnTo>
                  <a:lnTo>
                    <a:pt x="172402" y="96202"/>
                  </a:lnTo>
                  <a:lnTo>
                    <a:pt x="172878" y="93821"/>
                  </a:lnTo>
                  <a:lnTo>
                    <a:pt x="173831" y="92392"/>
                  </a:lnTo>
                  <a:lnTo>
                    <a:pt x="176213" y="91440"/>
                  </a:lnTo>
                  <a:lnTo>
                    <a:pt x="176213" y="90011"/>
                  </a:lnTo>
                  <a:lnTo>
                    <a:pt x="175736" y="88583"/>
                  </a:lnTo>
                  <a:lnTo>
                    <a:pt x="177165" y="84772"/>
                  </a:lnTo>
                  <a:lnTo>
                    <a:pt x="178118" y="83344"/>
                  </a:lnTo>
                  <a:lnTo>
                    <a:pt x="179546" y="82867"/>
                  </a:lnTo>
                  <a:lnTo>
                    <a:pt x="180975" y="81439"/>
                  </a:lnTo>
                  <a:lnTo>
                    <a:pt x="183832" y="79058"/>
                  </a:lnTo>
                  <a:lnTo>
                    <a:pt x="183356" y="77152"/>
                  </a:lnTo>
                  <a:lnTo>
                    <a:pt x="183832" y="75724"/>
                  </a:lnTo>
                  <a:lnTo>
                    <a:pt x="187166" y="71914"/>
                  </a:lnTo>
                  <a:lnTo>
                    <a:pt x="189071" y="68104"/>
                  </a:lnTo>
                  <a:lnTo>
                    <a:pt x="189071" y="66199"/>
                  </a:lnTo>
                  <a:lnTo>
                    <a:pt x="189547" y="64770"/>
                  </a:lnTo>
                  <a:lnTo>
                    <a:pt x="191452" y="62865"/>
                  </a:lnTo>
                  <a:lnTo>
                    <a:pt x="193834" y="60484"/>
                  </a:lnTo>
                  <a:lnTo>
                    <a:pt x="196691" y="53816"/>
                  </a:lnTo>
                  <a:lnTo>
                    <a:pt x="197644" y="52388"/>
                  </a:lnTo>
                  <a:lnTo>
                    <a:pt x="199549" y="50959"/>
                  </a:lnTo>
                  <a:lnTo>
                    <a:pt x="200977" y="49530"/>
                  </a:lnTo>
                  <a:lnTo>
                    <a:pt x="200977" y="45244"/>
                  </a:lnTo>
                  <a:lnTo>
                    <a:pt x="202406" y="43815"/>
                  </a:lnTo>
                  <a:lnTo>
                    <a:pt x="204788" y="42386"/>
                  </a:lnTo>
                  <a:lnTo>
                    <a:pt x="207169" y="39529"/>
                  </a:lnTo>
                  <a:lnTo>
                    <a:pt x="209550" y="36671"/>
                  </a:lnTo>
                  <a:lnTo>
                    <a:pt x="210978" y="35719"/>
                  </a:lnTo>
                  <a:lnTo>
                    <a:pt x="212884" y="35242"/>
                  </a:lnTo>
                  <a:lnTo>
                    <a:pt x="215265" y="33814"/>
                  </a:lnTo>
                  <a:lnTo>
                    <a:pt x="217646" y="33338"/>
                  </a:lnTo>
                  <a:lnTo>
                    <a:pt x="220027" y="34290"/>
                  </a:lnTo>
                  <a:lnTo>
                    <a:pt x="221932" y="33814"/>
                  </a:lnTo>
                  <a:lnTo>
                    <a:pt x="224314" y="32385"/>
                  </a:lnTo>
                  <a:lnTo>
                    <a:pt x="230028" y="27146"/>
                  </a:lnTo>
                  <a:lnTo>
                    <a:pt x="230981" y="26194"/>
                  </a:lnTo>
                  <a:close/>
                </a:path>
              </a:pathLst>
            </a:custGeom>
            <a:grpFill/>
            <a:ln w="3175" cap="flat">
              <a:solidFill>
                <a:schemeClr val="bg1">
                  <a:lumMod val="75000"/>
                </a:scheme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" name="Freeform: Shape 388">
              <a:extLst>
                <a:ext uri="{FF2B5EF4-FFF2-40B4-BE49-F238E27FC236}">
                  <a16:creationId xmlns:a16="http://schemas.microsoft.com/office/drawing/2014/main" id="{450F1995-51A1-0396-5893-C86980925D05}"/>
                </a:ext>
              </a:extLst>
            </p:cNvPr>
            <p:cNvSpPr/>
            <p:nvPr/>
          </p:nvSpPr>
          <p:spPr>
            <a:xfrm>
              <a:off x="3186112" y="3621404"/>
              <a:ext cx="96202" cy="64293"/>
            </a:xfrm>
            <a:custGeom>
              <a:avLst/>
              <a:gdLst>
                <a:gd name="connsiteX0" fmla="*/ 95726 w 96202"/>
                <a:gd name="connsiteY0" fmla="*/ 27622 h 64293"/>
                <a:gd name="connsiteX1" fmla="*/ 96203 w 96202"/>
                <a:gd name="connsiteY1" fmla="*/ 26670 h 64293"/>
                <a:gd name="connsiteX2" fmla="*/ 96203 w 96202"/>
                <a:gd name="connsiteY2" fmla="*/ 25717 h 64293"/>
                <a:gd name="connsiteX3" fmla="*/ 92869 w 96202"/>
                <a:gd name="connsiteY3" fmla="*/ 22384 h 64293"/>
                <a:gd name="connsiteX4" fmla="*/ 92869 w 96202"/>
                <a:gd name="connsiteY4" fmla="*/ 20955 h 64293"/>
                <a:gd name="connsiteX5" fmla="*/ 94297 w 96202"/>
                <a:gd name="connsiteY5" fmla="*/ 17621 h 64293"/>
                <a:gd name="connsiteX6" fmla="*/ 94297 w 96202"/>
                <a:gd name="connsiteY6" fmla="*/ 15240 h 64293"/>
                <a:gd name="connsiteX7" fmla="*/ 92869 w 96202"/>
                <a:gd name="connsiteY7" fmla="*/ 8096 h 64293"/>
                <a:gd name="connsiteX8" fmla="*/ 91916 w 96202"/>
                <a:gd name="connsiteY8" fmla="*/ 7144 h 64293"/>
                <a:gd name="connsiteX9" fmla="*/ 90011 w 96202"/>
                <a:gd name="connsiteY9" fmla="*/ 8096 h 64293"/>
                <a:gd name="connsiteX10" fmla="*/ 85725 w 96202"/>
                <a:gd name="connsiteY10" fmla="*/ 7144 h 64293"/>
                <a:gd name="connsiteX11" fmla="*/ 76676 w 96202"/>
                <a:gd name="connsiteY11" fmla="*/ 6191 h 64293"/>
                <a:gd name="connsiteX12" fmla="*/ 69532 w 96202"/>
                <a:gd name="connsiteY12" fmla="*/ 3810 h 64293"/>
                <a:gd name="connsiteX13" fmla="*/ 62389 w 96202"/>
                <a:gd name="connsiteY13" fmla="*/ 952 h 64293"/>
                <a:gd name="connsiteX14" fmla="*/ 54293 w 96202"/>
                <a:gd name="connsiteY14" fmla="*/ 0 h 64293"/>
                <a:gd name="connsiteX15" fmla="*/ 46196 w 96202"/>
                <a:gd name="connsiteY15" fmla="*/ 952 h 64293"/>
                <a:gd name="connsiteX16" fmla="*/ 42863 w 96202"/>
                <a:gd name="connsiteY16" fmla="*/ 1429 h 64293"/>
                <a:gd name="connsiteX17" fmla="*/ 39529 w 96202"/>
                <a:gd name="connsiteY17" fmla="*/ 2381 h 64293"/>
                <a:gd name="connsiteX18" fmla="*/ 36671 w 96202"/>
                <a:gd name="connsiteY18" fmla="*/ 3810 h 64293"/>
                <a:gd name="connsiteX19" fmla="*/ 35243 w 96202"/>
                <a:gd name="connsiteY19" fmla="*/ 6667 h 64293"/>
                <a:gd name="connsiteX20" fmla="*/ 36671 w 96202"/>
                <a:gd name="connsiteY20" fmla="*/ 9049 h 64293"/>
                <a:gd name="connsiteX21" fmla="*/ 39529 w 96202"/>
                <a:gd name="connsiteY21" fmla="*/ 10001 h 64293"/>
                <a:gd name="connsiteX22" fmla="*/ 48578 w 96202"/>
                <a:gd name="connsiteY22" fmla="*/ 10954 h 64293"/>
                <a:gd name="connsiteX23" fmla="*/ 55245 w 96202"/>
                <a:gd name="connsiteY23" fmla="*/ 13811 h 64293"/>
                <a:gd name="connsiteX24" fmla="*/ 60484 w 96202"/>
                <a:gd name="connsiteY24" fmla="*/ 16669 h 64293"/>
                <a:gd name="connsiteX25" fmla="*/ 59055 w 96202"/>
                <a:gd name="connsiteY25" fmla="*/ 20002 h 64293"/>
                <a:gd name="connsiteX26" fmla="*/ 58103 w 96202"/>
                <a:gd name="connsiteY26" fmla="*/ 23336 h 64293"/>
                <a:gd name="connsiteX27" fmla="*/ 59055 w 96202"/>
                <a:gd name="connsiteY27" fmla="*/ 27146 h 64293"/>
                <a:gd name="connsiteX28" fmla="*/ 56674 w 96202"/>
                <a:gd name="connsiteY28" fmla="*/ 29051 h 64293"/>
                <a:gd name="connsiteX29" fmla="*/ 62389 w 96202"/>
                <a:gd name="connsiteY29" fmla="*/ 35242 h 64293"/>
                <a:gd name="connsiteX30" fmla="*/ 68580 w 96202"/>
                <a:gd name="connsiteY30" fmla="*/ 40481 h 64293"/>
                <a:gd name="connsiteX31" fmla="*/ 72390 w 96202"/>
                <a:gd name="connsiteY31" fmla="*/ 42863 h 64293"/>
                <a:gd name="connsiteX32" fmla="*/ 72390 w 96202"/>
                <a:gd name="connsiteY32" fmla="*/ 44767 h 64293"/>
                <a:gd name="connsiteX33" fmla="*/ 71438 w 96202"/>
                <a:gd name="connsiteY33" fmla="*/ 46672 h 64293"/>
                <a:gd name="connsiteX34" fmla="*/ 70009 w 96202"/>
                <a:gd name="connsiteY34" fmla="*/ 47149 h 64293"/>
                <a:gd name="connsiteX35" fmla="*/ 63341 w 96202"/>
                <a:gd name="connsiteY35" fmla="*/ 47625 h 64293"/>
                <a:gd name="connsiteX36" fmla="*/ 61913 w 96202"/>
                <a:gd name="connsiteY36" fmla="*/ 49054 h 64293"/>
                <a:gd name="connsiteX37" fmla="*/ 60484 w 96202"/>
                <a:gd name="connsiteY37" fmla="*/ 50482 h 64293"/>
                <a:gd name="connsiteX38" fmla="*/ 59055 w 96202"/>
                <a:gd name="connsiteY38" fmla="*/ 51435 h 64293"/>
                <a:gd name="connsiteX39" fmla="*/ 57150 w 96202"/>
                <a:gd name="connsiteY39" fmla="*/ 51911 h 64293"/>
                <a:gd name="connsiteX40" fmla="*/ 52864 w 96202"/>
                <a:gd name="connsiteY40" fmla="*/ 50959 h 64293"/>
                <a:gd name="connsiteX41" fmla="*/ 30004 w 96202"/>
                <a:gd name="connsiteY41" fmla="*/ 48577 h 64293"/>
                <a:gd name="connsiteX42" fmla="*/ 26670 w 96202"/>
                <a:gd name="connsiteY42" fmla="*/ 47149 h 64293"/>
                <a:gd name="connsiteX43" fmla="*/ 20479 w 96202"/>
                <a:gd name="connsiteY43" fmla="*/ 46672 h 64293"/>
                <a:gd name="connsiteX44" fmla="*/ 16669 w 96202"/>
                <a:gd name="connsiteY44" fmla="*/ 45720 h 64293"/>
                <a:gd name="connsiteX45" fmla="*/ 12382 w 96202"/>
                <a:gd name="connsiteY45" fmla="*/ 44291 h 64293"/>
                <a:gd name="connsiteX46" fmla="*/ 8096 w 96202"/>
                <a:gd name="connsiteY46" fmla="*/ 43339 h 64293"/>
                <a:gd name="connsiteX47" fmla="*/ 6191 w 96202"/>
                <a:gd name="connsiteY47" fmla="*/ 43339 h 64293"/>
                <a:gd name="connsiteX48" fmla="*/ 2857 w 96202"/>
                <a:gd name="connsiteY48" fmla="*/ 44291 h 64293"/>
                <a:gd name="connsiteX49" fmla="*/ 0 w 96202"/>
                <a:gd name="connsiteY49" fmla="*/ 50482 h 64293"/>
                <a:gd name="connsiteX50" fmla="*/ 476 w 96202"/>
                <a:gd name="connsiteY50" fmla="*/ 52388 h 64293"/>
                <a:gd name="connsiteX51" fmla="*/ 1905 w 96202"/>
                <a:gd name="connsiteY51" fmla="*/ 53816 h 64293"/>
                <a:gd name="connsiteX52" fmla="*/ 9525 w 96202"/>
                <a:gd name="connsiteY52" fmla="*/ 56674 h 64293"/>
                <a:gd name="connsiteX53" fmla="*/ 13335 w 96202"/>
                <a:gd name="connsiteY53" fmla="*/ 58579 h 64293"/>
                <a:gd name="connsiteX54" fmla="*/ 16669 w 96202"/>
                <a:gd name="connsiteY54" fmla="*/ 60960 h 64293"/>
                <a:gd name="connsiteX55" fmla="*/ 20003 w 96202"/>
                <a:gd name="connsiteY55" fmla="*/ 64294 h 64293"/>
                <a:gd name="connsiteX56" fmla="*/ 21431 w 96202"/>
                <a:gd name="connsiteY56" fmla="*/ 63817 h 64293"/>
                <a:gd name="connsiteX57" fmla="*/ 21907 w 96202"/>
                <a:gd name="connsiteY57" fmla="*/ 61436 h 64293"/>
                <a:gd name="connsiteX58" fmla="*/ 24765 w 96202"/>
                <a:gd name="connsiteY58" fmla="*/ 59055 h 64293"/>
                <a:gd name="connsiteX59" fmla="*/ 28099 w 96202"/>
                <a:gd name="connsiteY59" fmla="*/ 57626 h 64293"/>
                <a:gd name="connsiteX60" fmla="*/ 32385 w 96202"/>
                <a:gd name="connsiteY60" fmla="*/ 57150 h 64293"/>
                <a:gd name="connsiteX61" fmla="*/ 36671 w 96202"/>
                <a:gd name="connsiteY61" fmla="*/ 57150 h 64293"/>
                <a:gd name="connsiteX62" fmla="*/ 40481 w 96202"/>
                <a:gd name="connsiteY62" fmla="*/ 57626 h 64293"/>
                <a:gd name="connsiteX63" fmla="*/ 44291 w 96202"/>
                <a:gd name="connsiteY63" fmla="*/ 58579 h 64293"/>
                <a:gd name="connsiteX64" fmla="*/ 53816 w 96202"/>
                <a:gd name="connsiteY64" fmla="*/ 60484 h 64293"/>
                <a:gd name="connsiteX65" fmla="*/ 58103 w 96202"/>
                <a:gd name="connsiteY65" fmla="*/ 60484 h 64293"/>
                <a:gd name="connsiteX66" fmla="*/ 62389 w 96202"/>
                <a:gd name="connsiteY66" fmla="*/ 60007 h 64293"/>
                <a:gd name="connsiteX67" fmla="*/ 63818 w 96202"/>
                <a:gd name="connsiteY67" fmla="*/ 59531 h 64293"/>
                <a:gd name="connsiteX68" fmla="*/ 65246 w 96202"/>
                <a:gd name="connsiteY68" fmla="*/ 58579 h 64293"/>
                <a:gd name="connsiteX69" fmla="*/ 67151 w 96202"/>
                <a:gd name="connsiteY69" fmla="*/ 58102 h 64293"/>
                <a:gd name="connsiteX70" fmla="*/ 82391 w 96202"/>
                <a:gd name="connsiteY70" fmla="*/ 57626 h 64293"/>
                <a:gd name="connsiteX71" fmla="*/ 84296 w 96202"/>
                <a:gd name="connsiteY71" fmla="*/ 58102 h 64293"/>
                <a:gd name="connsiteX72" fmla="*/ 86201 w 96202"/>
                <a:gd name="connsiteY72" fmla="*/ 59055 h 64293"/>
                <a:gd name="connsiteX73" fmla="*/ 89535 w 96202"/>
                <a:gd name="connsiteY73" fmla="*/ 61436 h 64293"/>
                <a:gd name="connsiteX74" fmla="*/ 92393 w 96202"/>
                <a:gd name="connsiteY74" fmla="*/ 64294 h 64293"/>
                <a:gd name="connsiteX75" fmla="*/ 92393 w 96202"/>
                <a:gd name="connsiteY75" fmla="*/ 58579 h 64293"/>
                <a:gd name="connsiteX76" fmla="*/ 93345 w 96202"/>
                <a:gd name="connsiteY76" fmla="*/ 56197 h 64293"/>
                <a:gd name="connsiteX77" fmla="*/ 92393 w 96202"/>
                <a:gd name="connsiteY77" fmla="*/ 53816 h 64293"/>
                <a:gd name="connsiteX78" fmla="*/ 88582 w 96202"/>
                <a:gd name="connsiteY78" fmla="*/ 51435 h 64293"/>
                <a:gd name="connsiteX79" fmla="*/ 86201 w 96202"/>
                <a:gd name="connsiteY79" fmla="*/ 48101 h 64293"/>
                <a:gd name="connsiteX80" fmla="*/ 84296 w 96202"/>
                <a:gd name="connsiteY80" fmla="*/ 45244 h 64293"/>
                <a:gd name="connsiteX81" fmla="*/ 84772 w 96202"/>
                <a:gd name="connsiteY81" fmla="*/ 44767 h 64293"/>
                <a:gd name="connsiteX82" fmla="*/ 89059 w 96202"/>
                <a:gd name="connsiteY82" fmla="*/ 44767 h 64293"/>
                <a:gd name="connsiteX83" fmla="*/ 90488 w 96202"/>
                <a:gd name="connsiteY83" fmla="*/ 43815 h 64293"/>
                <a:gd name="connsiteX84" fmla="*/ 93345 w 96202"/>
                <a:gd name="connsiteY84" fmla="*/ 40957 h 64293"/>
                <a:gd name="connsiteX85" fmla="*/ 93821 w 96202"/>
                <a:gd name="connsiteY85" fmla="*/ 38576 h 64293"/>
                <a:gd name="connsiteX86" fmla="*/ 93821 w 96202"/>
                <a:gd name="connsiteY86" fmla="*/ 36671 h 64293"/>
                <a:gd name="connsiteX87" fmla="*/ 91916 w 96202"/>
                <a:gd name="connsiteY87" fmla="*/ 34290 h 64293"/>
                <a:gd name="connsiteX88" fmla="*/ 91440 w 96202"/>
                <a:gd name="connsiteY88" fmla="*/ 31909 h 64293"/>
                <a:gd name="connsiteX89" fmla="*/ 93821 w 96202"/>
                <a:gd name="connsiteY89" fmla="*/ 30004 h 64293"/>
                <a:gd name="connsiteX90" fmla="*/ 95726 w 96202"/>
                <a:gd name="connsiteY90" fmla="*/ 27622 h 642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</a:cxnLst>
              <a:rect l="l" t="t" r="r" b="b"/>
              <a:pathLst>
                <a:path w="96202" h="64293">
                  <a:moveTo>
                    <a:pt x="95726" y="27622"/>
                  </a:moveTo>
                  <a:lnTo>
                    <a:pt x="96203" y="26670"/>
                  </a:lnTo>
                  <a:lnTo>
                    <a:pt x="96203" y="25717"/>
                  </a:lnTo>
                  <a:lnTo>
                    <a:pt x="92869" y="22384"/>
                  </a:lnTo>
                  <a:lnTo>
                    <a:pt x="92869" y="20955"/>
                  </a:lnTo>
                  <a:lnTo>
                    <a:pt x="94297" y="17621"/>
                  </a:lnTo>
                  <a:lnTo>
                    <a:pt x="94297" y="15240"/>
                  </a:lnTo>
                  <a:lnTo>
                    <a:pt x="92869" y="8096"/>
                  </a:lnTo>
                  <a:lnTo>
                    <a:pt x="91916" y="7144"/>
                  </a:lnTo>
                  <a:lnTo>
                    <a:pt x="90011" y="8096"/>
                  </a:lnTo>
                  <a:lnTo>
                    <a:pt x="85725" y="7144"/>
                  </a:lnTo>
                  <a:lnTo>
                    <a:pt x="76676" y="6191"/>
                  </a:lnTo>
                  <a:lnTo>
                    <a:pt x="69532" y="3810"/>
                  </a:lnTo>
                  <a:lnTo>
                    <a:pt x="62389" y="952"/>
                  </a:lnTo>
                  <a:lnTo>
                    <a:pt x="54293" y="0"/>
                  </a:lnTo>
                  <a:lnTo>
                    <a:pt x="46196" y="952"/>
                  </a:lnTo>
                  <a:lnTo>
                    <a:pt x="42863" y="1429"/>
                  </a:lnTo>
                  <a:lnTo>
                    <a:pt x="39529" y="2381"/>
                  </a:lnTo>
                  <a:lnTo>
                    <a:pt x="36671" y="3810"/>
                  </a:lnTo>
                  <a:lnTo>
                    <a:pt x="35243" y="6667"/>
                  </a:lnTo>
                  <a:lnTo>
                    <a:pt x="36671" y="9049"/>
                  </a:lnTo>
                  <a:lnTo>
                    <a:pt x="39529" y="10001"/>
                  </a:lnTo>
                  <a:lnTo>
                    <a:pt x="48578" y="10954"/>
                  </a:lnTo>
                  <a:lnTo>
                    <a:pt x="55245" y="13811"/>
                  </a:lnTo>
                  <a:lnTo>
                    <a:pt x="60484" y="16669"/>
                  </a:lnTo>
                  <a:lnTo>
                    <a:pt x="59055" y="20002"/>
                  </a:lnTo>
                  <a:lnTo>
                    <a:pt x="58103" y="23336"/>
                  </a:lnTo>
                  <a:lnTo>
                    <a:pt x="59055" y="27146"/>
                  </a:lnTo>
                  <a:lnTo>
                    <a:pt x="56674" y="29051"/>
                  </a:lnTo>
                  <a:lnTo>
                    <a:pt x="62389" y="35242"/>
                  </a:lnTo>
                  <a:lnTo>
                    <a:pt x="68580" y="40481"/>
                  </a:lnTo>
                  <a:lnTo>
                    <a:pt x="72390" y="42863"/>
                  </a:lnTo>
                  <a:lnTo>
                    <a:pt x="72390" y="44767"/>
                  </a:lnTo>
                  <a:lnTo>
                    <a:pt x="71438" y="46672"/>
                  </a:lnTo>
                  <a:lnTo>
                    <a:pt x="70009" y="47149"/>
                  </a:lnTo>
                  <a:lnTo>
                    <a:pt x="63341" y="47625"/>
                  </a:lnTo>
                  <a:lnTo>
                    <a:pt x="61913" y="49054"/>
                  </a:lnTo>
                  <a:lnTo>
                    <a:pt x="60484" y="50482"/>
                  </a:lnTo>
                  <a:lnTo>
                    <a:pt x="59055" y="51435"/>
                  </a:lnTo>
                  <a:lnTo>
                    <a:pt x="57150" y="51911"/>
                  </a:lnTo>
                  <a:lnTo>
                    <a:pt x="52864" y="50959"/>
                  </a:lnTo>
                  <a:lnTo>
                    <a:pt x="30004" y="48577"/>
                  </a:lnTo>
                  <a:lnTo>
                    <a:pt x="26670" y="47149"/>
                  </a:lnTo>
                  <a:lnTo>
                    <a:pt x="20479" y="46672"/>
                  </a:lnTo>
                  <a:lnTo>
                    <a:pt x="16669" y="45720"/>
                  </a:lnTo>
                  <a:lnTo>
                    <a:pt x="12382" y="44291"/>
                  </a:lnTo>
                  <a:lnTo>
                    <a:pt x="8096" y="43339"/>
                  </a:lnTo>
                  <a:lnTo>
                    <a:pt x="6191" y="43339"/>
                  </a:lnTo>
                  <a:lnTo>
                    <a:pt x="2857" y="44291"/>
                  </a:lnTo>
                  <a:lnTo>
                    <a:pt x="0" y="50482"/>
                  </a:lnTo>
                  <a:lnTo>
                    <a:pt x="476" y="52388"/>
                  </a:lnTo>
                  <a:lnTo>
                    <a:pt x="1905" y="53816"/>
                  </a:lnTo>
                  <a:lnTo>
                    <a:pt x="9525" y="56674"/>
                  </a:lnTo>
                  <a:lnTo>
                    <a:pt x="13335" y="58579"/>
                  </a:lnTo>
                  <a:lnTo>
                    <a:pt x="16669" y="60960"/>
                  </a:lnTo>
                  <a:lnTo>
                    <a:pt x="20003" y="64294"/>
                  </a:lnTo>
                  <a:lnTo>
                    <a:pt x="21431" y="63817"/>
                  </a:lnTo>
                  <a:lnTo>
                    <a:pt x="21907" y="61436"/>
                  </a:lnTo>
                  <a:lnTo>
                    <a:pt x="24765" y="59055"/>
                  </a:lnTo>
                  <a:lnTo>
                    <a:pt x="28099" y="57626"/>
                  </a:lnTo>
                  <a:lnTo>
                    <a:pt x="32385" y="57150"/>
                  </a:lnTo>
                  <a:lnTo>
                    <a:pt x="36671" y="57150"/>
                  </a:lnTo>
                  <a:lnTo>
                    <a:pt x="40481" y="57626"/>
                  </a:lnTo>
                  <a:lnTo>
                    <a:pt x="44291" y="58579"/>
                  </a:lnTo>
                  <a:lnTo>
                    <a:pt x="53816" y="60484"/>
                  </a:lnTo>
                  <a:lnTo>
                    <a:pt x="58103" y="60484"/>
                  </a:lnTo>
                  <a:lnTo>
                    <a:pt x="62389" y="60007"/>
                  </a:lnTo>
                  <a:lnTo>
                    <a:pt x="63818" y="59531"/>
                  </a:lnTo>
                  <a:lnTo>
                    <a:pt x="65246" y="58579"/>
                  </a:lnTo>
                  <a:lnTo>
                    <a:pt x="67151" y="58102"/>
                  </a:lnTo>
                  <a:lnTo>
                    <a:pt x="82391" y="57626"/>
                  </a:lnTo>
                  <a:lnTo>
                    <a:pt x="84296" y="58102"/>
                  </a:lnTo>
                  <a:lnTo>
                    <a:pt x="86201" y="59055"/>
                  </a:lnTo>
                  <a:lnTo>
                    <a:pt x="89535" y="61436"/>
                  </a:lnTo>
                  <a:lnTo>
                    <a:pt x="92393" y="64294"/>
                  </a:lnTo>
                  <a:lnTo>
                    <a:pt x="92393" y="58579"/>
                  </a:lnTo>
                  <a:lnTo>
                    <a:pt x="93345" y="56197"/>
                  </a:lnTo>
                  <a:lnTo>
                    <a:pt x="92393" y="53816"/>
                  </a:lnTo>
                  <a:lnTo>
                    <a:pt x="88582" y="51435"/>
                  </a:lnTo>
                  <a:lnTo>
                    <a:pt x="86201" y="48101"/>
                  </a:lnTo>
                  <a:lnTo>
                    <a:pt x="84296" y="45244"/>
                  </a:lnTo>
                  <a:lnTo>
                    <a:pt x="84772" y="44767"/>
                  </a:lnTo>
                  <a:lnTo>
                    <a:pt x="89059" y="44767"/>
                  </a:lnTo>
                  <a:lnTo>
                    <a:pt x="90488" y="43815"/>
                  </a:lnTo>
                  <a:lnTo>
                    <a:pt x="93345" y="40957"/>
                  </a:lnTo>
                  <a:lnTo>
                    <a:pt x="93821" y="38576"/>
                  </a:lnTo>
                  <a:lnTo>
                    <a:pt x="93821" y="36671"/>
                  </a:lnTo>
                  <a:lnTo>
                    <a:pt x="91916" y="34290"/>
                  </a:lnTo>
                  <a:lnTo>
                    <a:pt x="91440" y="31909"/>
                  </a:lnTo>
                  <a:lnTo>
                    <a:pt x="93821" y="30004"/>
                  </a:lnTo>
                  <a:lnTo>
                    <a:pt x="95726" y="27622"/>
                  </a:lnTo>
                  <a:close/>
                </a:path>
              </a:pathLst>
            </a:custGeom>
            <a:grpFill/>
            <a:ln w="3175" cap="flat">
              <a:solidFill>
                <a:schemeClr val="bg1">
                  <a:lumMod val="75000"/>
                </a:scheme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" name="Freeform: Shape 389">
              <a:extLst>
                <a:ext uri="{FF2B5EF4-FFF2-40B4-BE49-F238E27FC236}">
                  <a16:creationId xmlns:a16="http://schemas.microsoft.com/office/drawing/2014/main" id="{5A14A047-F0EC-B9A1-CFE5-603211BB1429}"/>
                </a:ext>
              </a:extLst>
            </p:cNvPr>
            <p:cNvSpPr/>
            <p:nvPr/>
          </p:nvSpPr>
          <p:spPr>
            <a:xfrm>
              <a:off x="6178391" y="2610802"/>
              <a:ext cx="201453" cy="170497"/>
            </a:xfrm>
            <a:custGeom>
              <a:avLst/>
              <a:gdLst>
                <a:gd name="connsiteX0" fmla="*/ 201453 w 201453"/>
                <a:gd name="connsiteY0" fmla="*/ 55721 h 170497"/>
                <a:gd name="connsiteX1" fmla="*/ 200977 w 201453"/>
                <a:gd name="connsiteY1" fmla="*/ 54769 h 170497"/>
                <a:gd name="connsiteX2" fmla="*/ 200025 w 201453"/>
                <a:gd name="connsiteY2" fmla="*/ 54292 h 170497"/>
                <a:gd name="connsiteX3" fmla="*/ 199072 w 201453"/>
                <a:gd name="connsiteY3" fmla="*/ 53340 h 170497"/>
                <a:gd name="connsiteX4" fmla="*/ 197167 w 201453"/>
                <a:gd name="connsiteY4" fmla="*/ 52864 h 170497"/>
                <a:gd name="connsiteX5" fmla="*/ 190976 w 201453"/>
                <a:gd name="connsiteY5" fmla="*/ 50482 h 170497"/>
                <a:gd name="connsiteX6" fmla="*/ 188119 w 201453"/>
                <a:gd name="connsiteY6" fmla="*/ 48101 h 170497"/>
                <a:gd name="connsiteX7" fmla="*/ 188119 w 201453"/>
                <a:gd name="connsiteY7" fmla="*/ 45244 h 170497"/>
                <a:gd name="connsiteX8" fmla="*/ 189071 w 201453"/>
                <a:gd name="connsiteY8" fmla="*/ 43815 h 170497"/>
                <a:gd name="connsiteX9" fmla="*/ 190023 w 201453"/>
                <a:gd name="connsiteY9" fmla="*/ 43339 h 170497"/>
                <a:gd name="connsiteX10" fmla="*/ 189547 w 201453"/>
                <a:gd name="connsiteY10" fmla="*/ 42863 h 170497"/>
                <a:gd name="connsiteX11" fmla="*/ 186214 w 201453"/>
                <a:gd name="connsiteY11" fmla="*/ 41434 h 170497"/>
                <a:gd name="connsiteX12" fmla="*/ 184785 w 201453"/>
                <a:gd name="connsiteY12" fmla="*/ 39529 h 170497"/>
                <a:gd name="connsiteX13" fmla="*/ 185738 w 201453"/>
                <a:gd name="connsiteY13" fmla="*/ 37147 h 170497"/>
                <a:gd name="connsiteX14" fmla="*/ 183832 w 201453"/>
                <a:gd name="connsiteY14" fmla="*/ 32385 h 170497"/>
                <a:gd name="connsiteX15" fmla="*/ 181927 w 201453"/>
                <a:gd name="connsiteY15" fmla="*/ 29527 h 170497"/>
                <a:gd name="connsiteX16" fmla="*/ 183832 w 201453"/>
                <a:gd name="connsiteY16" fmla="*/ 28099 h 170497"/>
                <a:gd name="connsiteX17" fmla="*/ 184309 w 201453"/>
                <a:gd name="connsiteY17" fmla="*/ 26194 h 170497"/>
                <a:gd name="connsiteX18" fmla="*/ 184309 w 201453"/>
                <a:gd name="connsiteY18" fmla="*/ 25241 h 170497"/>
                <a:gd name="connsiteX19" fmla="*/ 184309 w 201453"/>
                <a:gd name="connsiteY19" fmla="*/ 25241 h 170497"/>
                <a:gd name="connsiteX20" fmla="*/ 181927 w 201453"/>
                <a:gd name="connsiteY20" fmla="*/ 26194 h 170497"/>
                <a:gd name="connsiteX21" fmla="*/ 178117 w 201453"/>
                <a:gd name="connsiteY21" fmla="*/ 26670 h 170497"/>
                <a:gd name="connsiteX22" fmla="*/ 176213 w 201453"/>
                <a:gd name="connsiteY22" fmla="*/ 26194 h 170497"/>
                <a:gd name="connsiteX23" fmla="*/ 172878 w 201453"/>
                <a:gd name="connsiteY23" fmla="*/ 30004 h 170497"/>
                <a:gd name="connsiteX24" fmla="*/ 171926 w 201453"/>
                <a:gd name="connsiteY24" fmla="*/ 30956 h 170497"/>
                <a:gd name="connsiteX25" fmla="*/ 168592 w 201453"/>
                <a:gd name="connsiteY25" fmla="*/ 32385 h 170497"/>
                <a:gd name="connsiteX26" fmla="*/ 165735 w 201453"/>
                <a:gd name="connsiteY26" fmla="*/ 32861 h 170497"/>
                <a:gd name="connsiteX27" fmla="*/ 163353 w 201453"/>
                <a:gd name="connsiteY27" fmla="*/ 32385 h 170497"/>
                <a:gd name="connsiteX28" fmla="*/ 162401 w 201453"/>
                <a:gd name="connsiteY28" fmla="*/ 32385 h 170497"/>
                <a:gd name="connsiteX29" fmla="*/ 152400 w 201453"/>
                <a:gd name="connsiteY29" fmla="*/ 32385 h 170497"/>
                <a:gd name="connsiteX30" fmla="*/ 147161 w 201453"/>
                <a:gd name="connsiteY30" fmla="*/ 31432 h 170497"/>
                <a:gd name="connsiteX31" fmla="*/ 143827 w 201453"/>
                <a:gd name="connsiteY31" fmla="*/ 30004 h 170497"/>
                <a:gd name="connsiteX32" fmla="*/ 141446 w 201453"/>
                <a:gd name="connsiteY32" fmla="*/ 28099 h 170497"/>
                <a:gd name="connsiteX33" fmla="*/ 140494 w 201453"/>
                <a:gd name="connsiteY33" fmla="*/ 26194 h 170497"/>
                <a:gd name="connsiteX34" fmla="*/ 137636 w 201453"/>
                <a:gd name="connsiteY34" fmla="*/ 25241 h 170497"/>
                <a:gd name="connsiteX35" fmla="*/ 133350 w 201453"/>
                <a:gd name="connsiteY35" fmla="*/ 24765 h 170497"/>
                <a:gd name="connsiteX36" fmla="*/ 130016 w 201453"/>
                <a:gd name="connsiteY36" fmla="*/ 22860 h 170497"/>
                <a:gd name="connsiteX37" fmla="*/ 127635 w 201453"/>
                <a:gd name="connsiteY37" fmla="*/ 19526 h 170497"/>
                <a:gd name="connsiteX38" fmla="*/ 124301 w 201453"/>
                <a:gd name="connsiteY38" fmla="*/ 16669 h 170497"/>
                <a:gd name="connsiteX39" fmla="*/ 120491 w 201453"/>
                <a:gd name="connsiteY39" fmla="*/ 14764 h 170497"/>
                <a:gd name="connsiteX40" fmla="*/ 117157 w 201453"/>
                <a:gd name="connsiteY40" fmla="*/ 11906 h 170497"/>
                <a:gd name="connsiteX41" fmla="*/ 114776 w 201453"/>
                <a:gd name="connsiteY41" fmla="*/ 8096 h 170497"/>
                <a:gd name="connsiteX42" fmla="*/ 110490 w 201453"/>
                <a:gd name="connsiteY42" fmla="*/ 4763 h 170497"/>
                <a:gd name="connsiteX43" fmla="*/ 104298 w 201453"/>
                <a:gd name="connsiteY43" fmla="*/ 1905 h 170497"/>
                <a:gd name="connsiteX44" fmla="*/ 102394 w 201453"/>
                <a:gd name="connsiteY44" fmla="*/ 1429 h 170497"/>
                <a:gd name="connsiteX45" fmla="*/ 99536 w 201453"/>
                <a:gd name="connsiteY45" fmla="*/ 476 h 170497"/>
                <a:gd name="connsiteX46" fmla="*/ 95726 w 201453"/>
                <a:gd name="connsiteY46" fmla="*/ 0 h 170497"/>
                <a:gd name="connsiteX47" fmla="*/ 95250 w 201453"/>
                <a:gd name="connsiteY47" fmla="*/ 476 h 170497"/>
                <a:gd name="connsiteX48" fmla="*/ 93821 w 201453"/>
                <a:gd name="connsiteY48" fmla="*/ 952 h 170497"/>
                <a:gd name="connsiteX49" fmla="*/ 92869 w 201453"/>
                <a:gd name="connsiteY49" fmla="*/ 1905 h 170497"/>
                <a:gd name="connsiteX50" fmla="*/ 93345 w 201453"/>
                <a:gd name="connsiteY50" fmla="*/ 5715 h 170497"/>
                <a:gd name="connsiteX51" fmla="*/ 92392 w 201453"/>
                <a:gd name="connsiteY51" fmla="*/ 6191 h 170497"/>
                <a:gd name="connsiteX52" fmla="*/ 88106 w 201453"/>
                <a:gd name="connsiteY52" fmla="*/ 5715 h 170497"/>
                <a:gd name="connsiteX53" fmla="*/ 86677 w 201453"/>
                <a:gd name="connsiteY53" fmla="*/ 6191 h 170497"/>
                <a:gd name="connsiteX54" fmla="*/ 84296 w 201453"/>
                <a:gd name="connsiteY54" fmla="*/ 9049 h 170497"/>
                <a:gd name="connsiteX55" fmla="*/ 81915 w 201453"/>
                <a:gd name="connsiteY55" fmla="*/ 10001 h 170497"/>
                <a:gd name="connsiteX56" fmla="*/ 79057 w 201453"/>
                <a:gd name="connsiteY56" fmla="*/ 10954 h 170497"/>
                <a:gd name="connsiteX57" fmla="*/ 76676 w 201453"/>
                <a:gd name="connsiteY57" fmla="*/ 11906 h 170497"/>
                <a:gd name="connsiteX58" fmla="*/ 73819 w 201453"/>
                <a:gd name="connsiteY58" fmla="*/ 12859 h 170497"/>
                <a:gd name="connsiteX59" fmla="*/ 71438 w 201453"/>
                <a:gd name="connsiteY59" fmla="*/ 13335 h 170497"/>
                <a:gd name="connsiteX60" fmla="*/ 70485 w 201453"/>
                <a:gd name="connsiteY60" fmla="*/ 14764 h 170497"/>
                <a:gd name="connsiteX61" fmla="*/ 70009 w 201453"/>
                <a:gd name="connsiteY61" fmla="*/ 16192 h 170497"/>
                <a:gd name="connsiteX62" fmla="*/ 70009 w 201453"/>
                <a:gd name="connsiteY62" fmla="*/ 17621 h 170497"/>
                <a:gd name="connsiteX63" fmla="*/ 72390 w 201453"/>
                <a:gd name="connsiteY63" fmla="*/ 20002 h 170497"/>
                <a:gd name="connsiteX64" fmla="*/ 72866 w 201453"/>
                <a:gd name="connsiteY64" fmla="*/ 22860 h 170497"/>
                <a:gd name="connsiteX65" fmla="*/ 72390 w 201453"/>
                <a:gd name="connsiteY65" fmla="*/ 26194 h 170497"/>
                <a:gd name="connsiteX66" fmla="*/ 71914 w 201453"/>
                <a:gd name="connsiteY66" fmla="*/ 28099 h 170497"/>
                <a:gd name="connsiteX67" fmla="*/ 70961 w 201453"/>
                <a:gd name="connsiteY67" fmla="*/ 29051 h 170497"/>
                <a:gd name="connsiteX68" fmla="*/ 65246 w 201453"/>
                <a:gd name="connsiteY68" fmla="*/ 30480 h 170497"/>
                <a:gd name="connsiteX69" fmla="*/ 59055 w 201453"/>
                <a:gd name="connsiteY69" fmla="*/ 33338 h 170497"/>
                <a:gd name="connsiteX70" fmla="*/ 59055 w 201453"/>
                <a:gd name="connsiteY70" fmla="*/ 33814 h 170497"/>
                <a:gd name="connsiteX71" fmla="*/ 61913 w 201453"/>
                <a:gd name="connsiteY71" fmla="*/ 36195 h 170497"/>
                <a:gd name="connsiteX72" fmla="*/ 61913 w 201453"/>
                <a:gd name="connsiteY72" fmla="*/ 36671 h 170497"/>
                <a:gd name="connsiteX73" fmla="*/ 59531 w 201453"/>
                <a:gd name="connsiteY73" fmla="*/ 38100 h 170497"/>
                <a:gd name="connsiteX74" fmla="*/ 59531 w 201453"/>
                <a:gd name="connsiteY74" fmla="*/ 39529 h 170497"/>
                <a:gd name="connsiteX75" fmla="*/ 60007 w 201453"/>
                <a:gd name="connsiteY75" fmla="*/ 40957 h 170497"/>
                <a:gd name="connsiteX76" fmla="*/ 61436 w 201453"/>
                <a:gd name="connsiteY76" fmla="*/ 42386 h 170497"/>
                <a:gd name="connsiteX77" fmla="*/ 61913 w 201453"/>
                <a:gd name="connsiteY77" fmla="*/ 43815 h 170497"/>
                <a:gd name="connsiteX78" fmla="*/ 58578 w 201453"/>
                <a:gd name="connsiteY78" fmla="*/ 44767 h 170497"/>
                <a:gd name="connsiteX79" fmla="*/ 54292 w 201453"/>
                <a:gd name="connsiteY79" fmla="*/ 44291 h 170497"/>
                <a:gd name="connsiteX80" fmla="*/ 49053 w 201453"/>
                <a:gd name="connsiteY80" fmla="*/ 42386 h 170497"/>
                <a:gd name="connsiteX81" fmla="*/ 47148 w 201453"/>
                <a:gd name="connsiteY81" fmla="*/ 42863 h 170497"/>
                <a:gd name="connsiteX82" fmla="*/ 45244 w 201453"/>
                <a:gd name="connsiteY82" fmla="*/ 43815 h 170497"/>
                <a:gd name="connsiteX83" fmla="*/ 43339 w 201453"/>
                <a:gd name="connsiteY83" fmla="*/ 43339 h 170497"/>
                <a:gd name="connsiteX84" fmla="*/ 41434 w 201453"/>
                <a:gd name="connsiteY84" fmla="*/ 41910 h 170497"/>
                <a:gd name="connsiteX85" fmla="*/ 38576 w 201453"/>
                <a:gd name="connsiteY85" fmla="*/ 39052 h 170497"/>
                <a:gd name="connsiteX86" fmla="*/ 37147 w 201453"/>
                <a:gd name="connsiteY86" fmla="*/ 37624 h 170497"/>
                <a:gd name="connsiteX87" fmla="*/ 36671 w 201453"/>
                <a:gd name="connsiteY87" fmla="*/ 35719 h 170497"/>
                <a:gd name="connsiteX88" fmla="*/ 35719 w 201453"/>
                <a:gd name="connsiteY88" fmla="*/ 35242 h 170497"/>
                <a:gd name="connsiteX89" fmla="*/ 34766 w 201453"/>
                <a:gd name="connsiteY89" fmla="*/ 35719 h 170497"/>
                <a:gd name="connsiteX90" fmla="*/ 33814 w 201453"/>
                <a:gd name="connsiteY90" fmla="*/ 37624 h 170497"/>
                <a:gd name="connsiteX91" fmla="*/ 30956 w 201453"/>
                <a:gd name="connsiteY91" fmla="*/ 41434 h 170497"/>
                <a:gd name="connsiteX92" fmla="*/ 29051 w 201453"/>
                <a:gd name="connsiteY92" fmla="*/ 42386 h 170497"/>
                <a:gd name="connsiteX93" fmla="*/ 26194 w 201453"/>
                <a:gd name="connsiteY93" fmla="*/ 42386 h 170497"/>
                <a:gd name="connsiteX94" fmla="*/ 21907 w 201453"/>
                <a:gd name="connsiteY94" fmla="*/ 42386 h 170497"/>
                <a:gd name="connsiteX95" fmla="*/ 19526 w 201453"/>
                <a:gd name="connsiteY95" fmla="*/ 42863 h 170497"/>
                <a:gd name="connsiteX96" fmla="*/ 16192 w 201453"/>
                <a:gd name="connsiteY96" fmla="*/ 41434 h 170497"/>
                <a:gd name="connsiteX97" fmla="*/ 15240 w 201453"/>
                <a:gd name="connsiteY97" fmla="*/ 41910 h 170497"/>
                <a:gd name="connsiteX98" fmla="*/ 15240 w 201453"/>
                <a:gd name="connsiteY98" fmla="*/ 42863 h 170497"/>
                <a:gd name="connsiteX99" fmla="*/ 14288 w 201453"/>
                <a:gd name="connsiteY99" fmla="*/ 44291 h 170497"/>
                <a:gd name="connsiteX100" fmla="*/ 12382 w 201453"/>
                <a:gd name="connsiteY100" fmla="*/ 45244 h 170497"/>
                <a:gd name="connsiteX101" fmla="*/ 3334 w 201453"/>
                <a:gd name="connsiteY101" fmla="*/ 43339 h 170497"/>
                <a:gd name="connsiteX102" fmla="*/ 1905 w 201453"/>
                <a:gd name="connsiteY102" fmla="*/ 41434 h 170497"/>
                <a:gd name="connsiteX103" fmla="*/ 0 w 201453"/>
                <a:gd name="connsiteY103" fmla="*/ 42863 h 170497"/>
                <a:gd name="connsiteX104" fmla="*/ 2857 w 201453"/>
                <a:gd name="connsiteY104" fmla="*/ 53340 h 170497"/>
                <a:gd name="connsiteX105" fmla="*/ 3334 w 201453"/>
                <a:gd name="connsiteY105" fmla="*/ 56197 h 170497"/>
                <a:gd name="connsiteX106" fmla="*/ 3810 w 201453"/>
                <a:gd name="connsiteY106" fmla="*/ 58579 h 170497"/>
                <a:gd name="connsiteX107" fmla="*/ 7620 w 201453"/>
                <a:gd name="connsiteY107" fmla="*/ 63341 h 170497"/>
                <a:gd name="connsiteX108" fmla="*/ 11430 w 201453"/>
                <a:gd name="connsiteY108" fmla="*/ 69532 h 170497"/>
                <a:gd name="connsiteX109" fmla="*/ 12859 w 201453"/>
                <a:gd name="connsiteY109" fmla="*/ 70009 h 170497"/>
                <a:gd name="connsiteX110" fmla="*/ 15240 w 201453"/>
                <a:gd name="connsiteY110" fmla="*/ 69532 h 170497"/>
                <a:gd name="connsiteX111" fmla="*/ 17621 w 201453"/>
                <a:gd name="connsiteY111" fmla="*/ 65722 h 170497"/>
                <a:gd name="connsiteX112" fmla="*/ 19050 w 201453"/>
                <a:gd name="connsiteY112" fmla="*/ 62865 h 170497"/>
                <a:gd name="connsiteX113" fmla="*/ 23813 w 201453"/>
                <a:gd name="connsiteY113" fmla="*/ 56197 h 170497"/>
                <a:gd name="connsiteX114" fmla="*/ 24765 w 201453"/>
                <a:gd name="connsiteY114" fmla="*/ 50959 h 170497"/>
                <a:gd name="connsiteX115" fmla="*/ 26194 w 201453"/>
                <a:gd name="connsiteY115" fmla="*/ 48577 h 170497"/>
                <a:gd name="connsiteX116" fmla="*/ 28575 w 201453"/>
                <a:gd name="connsiteY116" fmla="*/ 48577 h 170497"/>
                <a:gd name="connsiteX117" fmla="*/ 34290 w 201453"/>
                <a:gd name="connsiteY117" fmla="*/ 50482 h 170497"/>
                <a:gd name="connsiteX118" fmla="*/ 37147 w 201453"/>
                <a:gd name="connsiteY118" fmla="*/ 53816 h 170497"/>
                <a:gd name="connsiteX119" fmla="*/ 44767 w 201453"/>
                <a:gd name="connsiteY119" fmla="*/ 59531 h 170497"/>
                <a:gd name="connsiteX120" fmla="*/ 46672 w 201453"/>
                <a:gd name="connsiteY120" fmla="*/ 64294 h 170497"/>
                <a:gd name="connsiteX121" fmla="*/ 45720 w 201453"/>
                <a:gd name="connsiteY121" fmla="*/ 70485 h 170497"/>
                <a:gd name="connsiteX122" fmla="*/ 46196 w 201453"/>
                <a:gd name="connsiteY122" fmla="*/ 75247 h 170497"/>
                <a:gd name="connsiteX123" fmla="*/ 49053 w 201453"/>
                <a:gd name="connsiteY123" fmla="*/ 79534 h 170497"/>
                <a:gd name="connsiteX124" fmla="*/ 59055 w 201453"/>
                <a:gd name="connsiteY124" fmla="*/ 88582 h 170497"/>
                <a:gd name="connsiteX125" fmla="*/ 62865 w 201453"/>
                <a:gd name="connsiteY125" fmla="*/ 90964 h 170497"/>
                <a:gd name="connsiteX126" fmla="*/ 65722 w 201453"/>
                <a:gd name="connsiteY126" fmla="*/ 93345 h 170497"/>
                <a:gd name="connsiteX127" fmla="*/ 62389 w 201453"/>
                <a:gd name="connsiteY127" fmla="*/ 92392 h 170497"/>
                <a:gd name="connsiteX128" fmla="*/ 59531 w 201453"/>
                <a:gd name="connsiteY128" fmla="*/ 92392 h 170497"/>
                <a:gd name="connsiteX129" fmla="*/ 57626 w 201453"/>
                <a:gd name="connsiteY129" fmla="*/ 93345 h 170497"/>
                <a:gd name="connsiteX130" fmla="*/ 56197 w 201453"/>
                <a:gd name="connsiteY130" fmla="*/ 93345 h 170497"/>
                <a:gd name="connsiteX131" fmla="*/ 54292 w 201453"/>
                <a:gd name="connsiteY131" fmla="*/ 93821 h 170497"/>
                <a:gd name="connsiteX132" fmla="*/ 56197 w 201453"/>
                <a:gd name="connsiteY132" fmla="*/ 97155 h 170497"/>
                <a:gd name="connsiteX133" fmla="*/ 66675 w 201453"/>
                <a:gd name="connsiteY133" fmla="*/ 108109 h 170497"/>
                <a:gd name="connsiteX134" fmla="*/ 71914 w 201453"/>
                <a:gd name="connsiteY134" fmla="*/ 111919 h 170497"/>
                <a:gd name="connsiteX135" fmla="*/ 77628 w 201453"/>
                <a:gd name="connsiteY135" fmla="*/ 115252 h 170497"/>
                <a:gd name="connsiteX136" fmla="*/ 81915 w 201453"/>
                <a:gd name="connsiteY136" fmla="*/ 118586 h 170497"/>
                <a:gd name="connsiteX137" fmla="*/ 82391 w 201453"/>
                <a:gd name="connsiteY137" fmla="*/ 120491 h 170497"/>
                <a:gd name="connsiteX138" fmla="*/ 82391 w 201453"/>
                <a:gd name="connsiteY138" fmla="*/ 121920 h 170497"/>
                <a:gd name="connsiteX139" fmla="*/ 83820 w 201453"/>
                <a:gd name="connsiteY139" fmla="*/ 123825 h 170497"/>
                <a:gd name="connsiteX140" fmla="*/ 85725 w 201453"/>
                <a:gd name="connsiteY140" fmla="*/ 124301 h 170497"/>
                <a:gd name="connsiteX141" fmla="*/ 88582 w 201453"/>
                <a:gd name="connsiteY141" fmla="*/ 124301 h 170497"/>
                <a:gd name="connsiteX142" fmla="*/ 93345 w 201453"/>
                <a:gd name="connsiteY142" fmla="*/ 123349 h 170497"/>
                <a:gd name="connsiteX143" fmla="*/ 97631 w 201453"/>
                <a:gd name="connsiteY143" fmla="*/ 122872 h 170497"/>
                <a:gd name="connsiteX144" fmla="*/ 104775 w 201453"/>
                <a:gd name="connsiteY144" fmla="*/ 126206 h 170497"/>
                <a:gd name="connsiteX145" fmla="*/ 115252 w 201453"/>
                <a:gd name="connsiteY145" fmla="*/ 129064 h 170497"/>
                <a:gd name="connsiteX146" fmla="*/ 122872 w 201453"/>
                <a:gd name="connsiteY146" fmla="*/ 136684 h 170497"/>
                <a:gd name="connsiteX147" fmla="*/ 129540 w 201453"/>
                <a:gd name="connsiteY147" fmla="*/ 140494 h 170497"/>
                <a:gd name="connsiteX148" fmla="*/ 136684 w 201453"/>
                <a:gd name="connsiteY148" fmla="*/ 146685 h 170497"/>
                <a:gd name="connsiteX149" fmla="*/ 138113 w 201453"/>
                <a:gd name="connsiteY149" fmla="*/ 147638 h 170497"/>
                <a:gd name="connsiteX150" fmla="*/ 140017 w 201453"/>
                <a:gd name="connsiteY150" fmla="*/ 146685 h 170497"/>
                <a:gd name="connsiteX151" fmla="*/ 140494 w 201453"/>
                <a:gd name="connsiteY151" fmla="*/ 145732 h 170497"/>
                <a:gd name="connsiteX152" fmla="*/ 140017 w 201453"/>
                <a:gd name="connsiteY152" fmla="*/ 144780 h 170497"/>
                <a:gd name="connsiteX153" fmla="*/ 139065 w 201453"/>
                <a:gd name="connsiteY153" fmla="*/ 143351 h 170497"/>
                <a:gd name="connsiteX154" fmla="*/ 131445 w 201453"/>
                <a:gd name="connsiteY154" fmla="*/ 137160 h 170497"/>
                <a:gd name="connsiteX155" fmla="*/ 127635 w 201453"/>
                <a:gd name="connsiteY155" fmla="*/ 132874 h 170497"/>
                <a:gd name="connsiteX156" fmla="*/ 127159 w 201453"/>
                <a:gd name="connsiteY156" fmla="*/ 131445 h 170497"/>
                <a:gd name="connsiteX157" fmla="*/ 127159 w 201453"/>
                <a:gd name="connsiteY157" fmla="*/ 127159 h 170497"/>
                <a:gd name="connsiteX158" fmla="*/ 126206 w 201453"/>
                <a:gd name="connsiteY158" fmla="*/ 126206 h 170497"/>
                <a:gd name="connsiteX159" fmla="*/ 120491 w 201453"/>
                <a:gd name="connsiteY159" fmla="*/ 124301 h 170497"/>
                <a:gd name="connsiteX160" fmla="*/ 114300 w 201453"/>
                <a:gd name="connsiteY160" fmla="*/ 119063 h 170497"/>
                <a:gd name="connsiteX161" fmla="*/ 108109 w 201453"/>
                <a:gd name="connsiteY161" fmla="*/ 113824 h 170497"/>
                <a:gd name="connsiteX162" fmla="*/ 107156 w 201453"/>
                <a:gd name="connsiteY162" fmla="*/ 112395 h 170497"/>
                <a:gd name="connsiteX163" fmla="*/ 103822 w 201453"/>
                <a:gd name="connsiteY163" fmla="*/ 108585 h 170497"/>
                <a:gd name="connsiteX164" fmla="*/ 100013 w 201453"/>
                <a:gd name="connsiteY164" fmla="*/ 104775 h 170497"/>
                <a:gd name="connsiteX165" fmla="*/ 96678 w 201453"/>
                <a:gd name="connsiteY165" fmla="*/ 102394 h 170497"/>
                <a:gd name="connsiteX166" fmla="*/ 93821 w 201453"/>
                <a:gd name="connsiteY166" fmla="*/ 99536 h 170497"/>
                <a:gd name="connsiteX167" fmla="*/ 90964 w 201453"/>
                <a:gd name="connsiteY167" fmla="*/ 95726 h 170497"/>
                <a:gd name="connsiteX168" fmla="*/ 89535 w 201453"/>
                <a:gd name="connsiteY168" fmla="*/ 90011 h 170497"/>
                <a:gd name="connsiteX169" fmla="*/ 88106 w 201453"/>
                <a:gd name="connsiteY169" fmla="*/ 84772 h 170497"/>
                <a:gd name="connsiteX170" fmla="*/ 87153 w 201453"/>
                <a:gd name="connsiteY170" fmla="*/ 82867 h 170497"/>
                <a:gd name="connsiteX171" fmla="*/ 85248 w 201453"/>
                <a:gd name="connsiteY171" fmla="*/ 82391 h 170497"/>
                <a:gd name="connsiteX172" fmla="*/ 79534 w 201453"/>
                <a:gd name="connsiteY172" fmla="*/ 76200 h 170497"/>
                <a:gd name="connsiteX173" fmla="*/ 74771 w 201453"/>
                <a:gd name="connsiteY173" fmla="*/ 72866 h 170497"/>
                <a:gd name="connsiteX174" fmla="*/ 74771 w 201453"/>
                <a:gd name="connsiteY174" fmla="*/ 69056 h 170497"/>
                <a:gd name="connsiteX175" fmla="*/ 75723 w 201453"/>
                <a:gd name="connsiteY175" fmla="*/ 62865 h 170497"/>
                <a:gd name="connsiteX176" fmla="*/ 76676 w 201453"/>
                <a:gd name="connsiteY176" fmla="*/ 55721 h 170497"/>
                <a:gd name="connsiteX177" fmla="*/ 77628 w 201453"/>
                <a:gd name="connsiteY177" fmla="*/ 54769 h 170497"/>
                <a:gd name="connsiteX178" fmla="*/ 80010 w 201453"/>
                <a:gd name="connsiteY178" fmla="*/ 54292 h 170497"/>
                <a:gd name="connsiteX179" fmla="*/ 82391 w 201453"/>
                <a:gd name="connsiteY179" fmla="*/ 54292 h 170497"/>
                <a:gd name="connsiteX180" fmla="*/ 84772 w 201453"/>
                <a:gd name="connsiteY180" fmla="*/ 55245 h 170497"/>
                <a:gd name="connsiteX181" fmla="*/ 89059 w 201453"/>
                <a:gd name="connsiteY181" fmla="*/ 60007 h 170497"/>
                <a:gd name="connsiteX182" fmla="*/ 91440 w 201453"/>
                <a:gd name="connsiteY182" fmla="*/ 61913 h 170497"/>
                <a:gd name="connsiteX183" fmla="*/ 93345 w 201453"/>
                <a:gd name="connsiteY183" fmla="*/ 62865 h 170497"/>
                <a:gd name="connsiteX184" fmla="*/ 95726 w 201453"/>
                <a:gd name="connsiteY184" fmla="*/ 60960 h 170497"/>
                <a:gd name="connsiteX185" fmla="*/ 98584 w 201453"/>
                <a:gd name="connsiteY185" fmla="*/ 56674 h 170497"/>
                <a:gd name="connsiteX186" fmla="*/ 101441 w 201453"/>
                <a:gd name="connsiteY186" fmla="*/ 54292 h 170497"/>
                <a:gd name="connsiteX187" fmla="*/ 110490 w 201453"/>
                <a:gd name="connsiteY187" fmla="*/ 55245 h 170497"/>
                <a:gd name="connsiteX188" fmla="*/ 114776 w 201453"/>
                <a:gd name="connsiteY188" fmla="*/ 51911 h 170497"/>
                <a:gd name="connsiteX189" fmla="*/ 121920 w 201453"/>
                <a:gd name="connsiteY189" fmla="*/ 56197 h 170497"/>
                <a:gd name="connsiteX190" fmla="*/ 124777 w 201453"/>
                <a:gd name="connsiteY190" fmla="*/ 56674 h 170497"/>
                <a:gd name="connsiteX191" fmla="*/ 126206 w 201453"/>
                <a:gd name="connsiteY191" fmla="*/ 56197 h 170497"/>
                <a:gd name="connsiteX192" fmla="*/ 128588 w 201453"/>
                <a:gd name="connsiteY192" fmla="*/ 56674 h 170497"/>
                <a:gd name="connsiteX193" fmla="*/ 133350 w 201453"/>
                <a:gd name="connsiteY193" fmla="*/ 58102 h 170497"/>
                <a:gd name="connsiteX194" fmla="*/ 134302 w 201453"/>
                <a:gd name="connsiteY194" fmla="*/ 58579 h 170497"/>
                <a:gd name="connsiteX195" fmla="*/ 135731 w 201453"/>
                <a:gd name="connsiteY195" fmla="*/ 58579 h 170497"/>
                <a:gd name="connsiteX196" fmla="*/ 139541 w 201453"/>
                <a:gd name="connsiteY196" fmla="*/ 56674 h 170497"/>
                <a:gd name="connsiteX197" fmla="*/ 140970 w 201453"/>
                <a:gd name="connsiteY197" fmla="*/ 56674 h 170497"/>
                <a:gd name="connsiteX198" fmla="*/ 145256 w 201453"/>
                <a:gd name="connsiteY198" fmla="*/ 60007 h 170497"/>
                <a:gd name="connsiteX199" fmla="*/ 147161 w 201453"/>
                <a:gd name="connsiteY199" fmla="*/ 60007 h 170497"/>
                <a:gd name="connsiteX200" fmla="*/ 149542 w 201453"/>
                <a:gd name="connsiteY200" fmla="*/ 58579 h 170497"/>
                <a:gd name="connsiteX201" fmla="*/ 150971 w 201453"/>
                <a:gd name="connsiteY201" fmla="*/ 57150 h 170497"/>
                <a:gd name="connsiteX202" fmla="*/ 155734 w 201453"/>
                <a:gd name="connsiteY202" fmla="*/ 58102 h 170497"/>
                <a:gd name="connsiteX203" fmla="*/ 158591 w 201453"/>
                <a:gd name="connsiteY203" fmla="*/ 57626 h 170497"/>
                <a:gd name="connsiteX204" fmla="*/ 160972 w 201453"/>
                <a:gd name="connsiteY204" fmla="*/ 57626 h 170497"/>
                <a:gd name="connsiteX205" fmla="*/ 163353 w 201453"/>
                <a:gd name="connsiteY205" fmla="*/ 58102 h 170497"/>
                <a:gd name="connsiteX206" fmla="*/ 165735 w 201453"/>
                <a:gd name="connsiteY206" fmla="*/ 59055 h 170497"/>
                <a:gd name="connsiteX207" fmla="*/ 168116 w 201453"/>
                <a:gd name="connsiteY207" fmla="*/ 59531 h 170497"/>
                <a:gd name="connsiteX208" fmla="*/ 173831 w 201453"/>
                <a:gd name="connsiteY208" fmla="*/ 60007 h 170497"/>
                <a:gd name="connsiteX209" fmla="*/ 176689 w 201453"/>
                <a:gd name="connsiteY209" fmla="*/ 61913 h 170497"/>
                <a:gd name="connsiteX210" fmla="*/ 177641 w 201453"/>
                <a:gd name="connsiteY210" fmla="*/ 63817 h 170497"/>
                <a:gd name="connsiteX211" fmla="*/ 177641 w 201453"/>
                <a:gd name="connsiteY211" fmla="*/ 65246 h 170497"/>
                <a:gd name="connsiteX212" fmla="*/ 178117 w 201453"/>
                <a:gd name="connsiteY212" fmla="*/ 66675 h 170497"/>
                <a:gd name="connsiteX213" fmla="*/ 179546 w 201453"/>
                <a:gd name="connsiteY213" fmla="*/ 68104 h 170497"/>
                <a:gd name="connsiteX214" fmla="*/ 182880 w 201453"/>
                <a:gd name="connsiteY214" fmla="*/ 69056 h 170497"/>
                <a:gd name="connsiteX215" fmla="*/ 185261 w 201453"/>
                <a:gd name="connsiteY215" fmla="*/ 69056 h 170497"/>
                <a:gd name="connsiteX216" fmla="*/ 184785 w 201453"/>
                <a:gd name="connsiteY216" fmla="*/ 67627 h 170497"/>
                <a:gd name="connsiteX217" fmla="*/ 185261 w 201453"/>
                <a:gd name="connsiteY217" fmla="*/ 67151 h 170497"/>
                <a:gd name="connsiteX218" fmla="*/ 186214 w 201453"/>
                <a:gd name="connsiteY218" fmla="*/ 67151 h 170497"/>
                <a:gd name="connsiteX219" fmla="*/ 187166 w 201453"/>
                <a:gd name="connsiteY219" fmla="*/ 67627 h 170497"/>
                <a:gd name="connsiteX220" fmla="*/ 188119 w 201453"/>
                <a:gd name="connsiteY220" fmla="*/ 67151 h 170497"/>
                <a:gd name="connsiteX221" fmla="*/ 188595 w 201453"/>
                <a:gd name="connsiteY221" fmla="*/ 65246 h 170497"/>
                <a:gd name="connsiteX222" fmla="*/ 187166 w 201453"/>
                <a:gd name="connsiteY222" fmla="*/ 58579 h 170497"/>
                <a:gd name="connsiteX223" fmla="*/ 189547 w 201453"/>
                <a:gd name="connsiteY223" fmla="*/ 58102 h 170497"/>
                <a:gd name="connsiteX224" fmla="*/ 189547 w 201453"/>
                <a:gd name="connsiteY224" fmla="*/ 57150 h 170497"/>
                <a:gd name="connsiteX225" fmla="*/ 189547 w 201453"/>
                <a:gd name="connsiteY225" fmla="*/ 56197 h 170497"/>
                <a:gd name="connsiteX226" fmla="*/ 191928 w 201453"/>
                <a:gd name="connsiteY226" fmla="*/ 57150 h 170497"/>
                <a:gd name="connsiteX227" fmla="*/ 195263 w 201453"/>
                <a:gd name="connsiteY227" fmla="*/ 57150 h 170497"/>
                <a:gd name="connsiteX228" fmla="*/ 198120 w 201453"/>
                <a:gd name="connsiteY228" fmla="*/ 56674 h 170497"/>
                <a:gd name="connsiteX229" fmla="*/ 198596 w 201453"/>
                <a:gd name="connsiteY229" fmla="*/ 56197 h 170497"/>
                <a:gd name="connsiteX230" fmla="*/ 201453 w 201453"/>
                <a:gd name="connsiteY230" fmla="*/ 55721 h 170497"/>
                <a:gd name="connsiteX231" fmla="*/ 168592 w 201453"/>
                <a:gd name="connsiteY231" fmla="*/ 166688 h 170497"/>
                <a:gd name="connsiteX232" fmla="*/ 168592 w 201453"/>
                <a:gd name="connsiteY232" fmla="*/ 165259 h 170497"/>
                <a:gd name="connsiteX233" fmla="*/ 165735 w 201453"/>
                <a:gd name="connsiteY233" fmla="*/ 164306 h 170497"/>
                <a:gd name="connsiteX234" fmla="*/ 164306 w 201453"/>
                <a:gd name="connsiteY234" fmla="*/ 163830 h 170497"/>
                <a:gd name="connsiteX235" fmla="*/ 158115 w 201453"/>
                <a:gd name="connsiteY235" fmla="*/ 160020 h 170497"/>
                <a:gd name="connsiteX236" fmla="*/ 155257 w 201453"/>
                <a:gd name="connsiteY236" fmla="*/ 158115 h 170497"/>
                <a:gd name="connsiteX237" fmla="*/ 150971 w 201453"/>
                <a:gd name="connsiteY237" fmla="*/ 155257 h 170497"/>
                <a:gd name="connsiteX238" fmla="*/ 148114 w 201453"/>
                <a:gd name="connsiteY238" fmla="*/ 153829 h 170497"/>
                <a:gd name="connsiteX239" fmla="*/ 146685 w 201453"/>
                <a:gd name="connsiteY239" fmla="*/ 151447 h 170497"/>
                <a:gd name="connsiteX240" fmla="*/ 144780 w 201453"/>
                <a:gd name="connsiteY240" fmla="*/ 150971 h 170497"/>
                <a:gd name="connsiteX241" fmla="*/ 142398 w 201453"/>
                <a:gd name="connsiteY241" fmla="*/ 151924 h 170497"/>
                <a:gd name="connsiteX242" fmla="*/ 144303 w 201453"/>
                <a:gd name="connsiteY242" fmla="*/ 153829 h 170497"/>
                <a:gd name="connsiteX243" fmla="*/ 127159 w 201453"/>
                <a:gd name="connsiteY243" fmla="*/ 146685 h 170497"/>
                <a:gd name="connsiteX244" fmla="*/ 123825 w 201453"/>
                <a:gd name="connsiteY244" fmla="*/ 146685 h 170497"/>
                <a:gd name="connsiteX245" fmla="*/ 120967 w 201453"/>
                <a:gd name="connsiteY245" fmla="*/ 147161 h 170497"/>
                <a:gd name="connsiteX246" fmla="*/ 128111 w 201453"/>
                <a:gd name="connsiteY246" fmla="*/ 149066 h 170497"/>
                <a:gd name="connsiteX247" fmla="*/ 139065 w 201453"/>
                <a:gd name="connsiteY247" fmla="*/ 154305 h 170497"/>
                <a:gd name="connsiteX248" fmla="*/ 147161 w 201453"/>
                <a:gd name="connsiteY248" fmla="*/ 155734 h 170497"/>
                <a:gd name="connsiteX249" fmla="*/ 158591 w 201453"/>
                <a:gd name="connsiteY249" fmla="*/ 162401 h 170497"/>
                <a:gd name="connsiteX250" fmla="*/ 164306 w 201453"/>
                <a:gd name="connsiteY250" fmla="*/ 166688 h 170497"/>
                <a:gd name="connsiteX251" fmla="*/ 170497 w 201453"/>
                <a:gd name="connsiteY251" fmla="*/ 170497 h 170497"/>
                <a:gd name="connsiteX252" fmla="*/ 169069 w 201453"/>
                <a:gd name="connsiteY252" fmla="*/ 168592 h 170497"/>
                <a:gd name="connsiteX253" fmla="*/ 168592 w 201453"/>
                <a:gd name="connsiteY253" fmla="*/ 166688 h 170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</a:cxnLst>
              <a:rect l="l" t="t" r="r" b="b"/>
              <a:pathLst>
                <a:path w="201453" h="170497">
                  <a:moveTo>
                    <a:pt x="201453" y="55721"/>
                  </a:moveTo>
                  <a:lnTo>
                    <a:pt x="200977" y="54769"/>
                  </a:lnTo>
                  <a:lnTo>
                    <a:pt x="200025" y="54292"/>
                  </a:lnTo>
                  <a:lnTo>
                    <a:pt x="199072" y="53340"/>
                  </a:lnTo>
                  <a:lnTo>
                    <a:pt x="197167" y="52864"/>
                  </a:lnTo>
                  <a:lnTo>
                    <a:pt x="190976" y="50482"/>
                  </a:lnTo>
                  <a:lnTo>
                    <a:pt x="188119" y="48101"/>
                  </a:lnTo>
                  <a:lnTo>
                    <a:pt x="188119" y="45244"/>
                  </a:lnTo>
                  <a:lnTo>
                    <a:pt x="189071" y="43815"/>
                  </a:lnTo>
                  <a:lnTo>
                    <a:pt x="190023" y="43339"/>
                  </a:lnTo>
                  <a:lnTo>
                    <a:pt x="189547" y="42863"/>
                  </a:lnTo>
                  <a:lnTo>
                    <a:pt x="186214" y="41434"/>
                  </a:lnTo>
                  <a:lnTo>
                    <a:pt x="184785" y="39529"/>
                  </a:lnTo>
                  <a:lnTo>
                    <a:pt x="185738" y="37147"/>
                  </a:lnTo>
                  <a:lnTo>
                    <a:pt x="183832" y="32385"/>
                  </a:lnTo>
                  <a:lnTo>
                    <a:pt x="181927" y="29527"/>
                  </a:lnTo>
                  <a:lnTo>
                    <a:pt x="183832" y="28099"/>
                  </a:lnTo>
                  <a:lnTo>
                    <a:pt x="184309" y="26194"/>
                  </a:lnTo>
                  <a:lnTo>
                    <a:pt x="184309" y="25241"/>
                  </a:lnTo>
                  <a:lnTo>
                    <a:pt x="184309" y="25241"/>
                  </a:lnTo>
                  <a:lnTo>
                    <a:pt x="181927" y="26194"/>
                  </a:lnTo>
                  <a:lnTo>
                    <a:pt x="178117" y="26670"/>
                  </a:lnTo>
                  <a:lnTo>
                    <a:pt x="176213" y="26194"/>
                  </a:lnTo>
                  <a:lnTo>
                    <a:pt x="172878" y="30004"/>
                  </a:lnTo>
                  <a:lnTo>
                    <a:pt x="171926" y="30956"/>
                  </a:lnTo>
                  <a:lnTo>
                    <a:pt x="168592" y="32385"/>
                  </a:lnTo>
                  <a:lnTo>
                    <a:pt x="165735" y="32861"/>
                  </a:lnTo>
                  <a:lnTo>
                    <a:pt x="163353" y="32385"/>
                  </a:lnTo>
                  <a:lnTo>
                    <a:pt x="162401" y="32385"/>
                  </a:lnTo>
                  <a:lnTo>
                    <a:pt x="152400" y="32385"/>
                  </a:lnTo>
                  <a:lnTo>
                    <a:pt x="147161" y="31432"/>
                  </a:lnTo>
                  <a:lnTo>
                    <a:pt x="143827" y="30004"/>
                  </a:lnTo>
                  <a:lnTo>
                    <a:pt x="141446" y="28099"/>
                  </a:lnTo>
                  <a:lnTo>
                    <a:pt x="140494" y="26194"/>
                  </a:lnTo>
                  <a:lnTo>
                    <a:pt x="137636" y="25241"/>
                  </a:lnTo>
                  <a:lnTo>
                    <a:pt x="133350" y="24765"/>
                  </a:lnTo>
                  <a:lnTo>
                    <a:pt x="130016" y="22860"/>
                  </a:lnTo>
                  <a:lnTo>
                    <a:pt x="127635" y="19526"/>
                  </a:lnTo>
                  <a:lnTo>
                    <a:pt x="124301" y="16669"/>
                  </a:lnTo>
                  <a:lnTo>
                    <a:pt x="120491" y="14764"/>
                  </a:lnTo>
                  <a:lnTo>
                    <a:pt x="117157" y="11906"/>
                  </a:lnTo>
                  <a:lnTo>
                    <a:pt x="114776" y="8096"/>
                  </a:lnTo>
                  <a:lnTo>
                    <a:pt x="110490" y="4763"/>
                  </a:lnTo>
                  <a:lnTo>
                    <a:pt x="104298" y="1905"/>
                  </a:lnTo>
                  <a:lnTo>
                    <a:pt x="102394" y="1429"/>
                  </a:lnTo>
                  <a:lnTo>
                    <a:pt x="99536" y="476"/>
                  </a:lnTo>
                  <a:lnTo>
                    <a:pt x="95726" y="0"/>
                  </a:lnTo>
                  <a:lnTo>
                    <a:pt x="95250" y="476"/>
                  </a:lnTo>
                  <a:lnTo>
                    <a:pt x="93821" y="952"/>
                  </a:lnTo>
                  <a:lnTo>
                    <a:pt x="92869" y="1905"/>
                  </a:lnTo>
                  <a:lnTo>
                    <a:pt x="93345" y="5715"/>
                  </a:lnTo>
                  <a:lnTo>
                    <a:pt x="92392" y="6191"/>
                  </a:lnTo>
                  <a:lnTo>
                    <a:pt x="88106" y="5715"/>
                  </a:lnTo>
                  <a:lnTo>
                    <a:pt x="86677" y="6191"/>
                  </a:lnTo>
                  <a:lnTo>
                    <a:pt x="84296" y="9049"/>
                  </a:lnTo>
                  <a:lnTo>
                    <a:pt x="81915" y="10001"/>
                  </a:lnTo>
                  <a:lnTo>
                    <a:pt x="79057" y="10954"/>
                  </a:lnTo>
                  <a:lnTo>
                    <a:pt x="76676" y="11906"/>
                  </a:lnTo>
                  <a:lnTo>
                    <a:pt x="73819" y="12859"/>
                  </a:lnTo>
                  <a:lnTo>
                    <a:pt x="71438" y="13335"/>
                  </a:lnTo>
                  <a:lnTo>
                    <a:pt x="70485" y="14764"/>
                  </a:lnTo>
                  <a:lnTo>
                    <a:pt x="70009" y="16192"/>
                  </a:lnTo>
                  <a:lnTo>
                    <a:pt x="70009" y="17621"/>
                  </a:lnTo>
                  <a:lnTo>
                    <a:pt x="72390" y="20002"/>
                  </a:lnTo>
                  <a:lnTo>
                    <a:pt x="72866" y="22860"/>
                  </a:lnTo>
                  <a:lnTo>
                    <a:pt x="72390" y="26194"/>
                  </a:lnTo>
                  <a:lnTo>
                    <a:pt x="71914" y="28099"/>
                  </a:lnTo>
                  <a:lnTo>
                    <a:pt x="70961" y="29051"/>
                  </a:lnTo>
                  <a:lnTo>
                    <a:pt x="65246" y="30480"/>
                  </a:lnTo>
                  <a:lnTo>
                    <a:pt x="59055" y="33338"/>
                  </a:lnTo>
                  <a:lnTo>
                    <a:pt x="59055" y="33814"/>
                  </a:lnTo>
                  <a:lnTo>
                    <a:pt x="61913" y="36195"/>
                  </a:lnTo>
                  <a:lnTo>
                    <a:pt x="61913" y="36671"/>
                  </a:lnTo>
                  <a:lnTo>
                    <a:pt x="59531" y="38100"/>
                  </a:lnTo>
                  <a:lnTo>
                    <a:pt x="59531" y="39529"/>
                  </a:lnTo>
                  <a:lnTo>
                    <a:pt x="60007" y="40957"/>
                  </a:lnTo>
                  <a:lnTo>
                    <a:pt x="61436" y="42386"/>
                  </a:lnTo>
                  <a:lnTo>
                    <a:pt x="61913" y="43815"/>
                  </a:lnTo>
                  <a:lnTo>
                    <a:pt x="58578" y="44767"/>
                  </a:lnTo>
                  <a:lnTo>
                    <a:pt x="54292" y="44291"/>
                  </a:lnTo>
                  <a:lnTo>
                    <a:pt x="49053" y="42386"/>
                  </a:lnTo>
                  <a:lnTo>
                    <a:pt x="47148" y="42863"/>
                  </a:lnTo>
                  <a:lnTo>
                    <a:pt x="45244" y="43815"/>
                  </a:lnTo>
                  <a:lnTo>
                    <a:pt x="43339" y="43339"/>
                  </a:lnTo>
                  <a:lnTo>
                    <a:pt x="41434" y="41910"/>
                  </a:lnTo>
                  <a:lnTo>
                    <a:pt x="38576" y="39052"/>
                  </a:lnTo>
                  <a:lnTo>
                    <a:pt x="37147" y="37624"/>
                  </a:lnTo>
                  <a:lnTo>
                    <a:pt x="36671" y="35719"/>
                  </a:lnTo>
                  <a:lnTo>
                    <a:pt x="35719" y="35242"/>
                  </a:lnTo>
                  <a:lnTo>
                    <a:pt x="34766" y="35719"/>
                  </a:lnTo>
                  <a:lnTo>
                    <a:pt x="33814" y="37624"/>
                  </a:lnTo>
                  <a:lnTo>
                    <a:pt x="30956" y="41434"/>
                  </a:lnTo>
                  <a:lnTo>
                    <a:pt x="29051" y="42386"/>
                  </a:lnTo>
                  <a:lnTo>
                    <a:pt x="26194" y="42386"/>
                  </a:lnTo>
                  <a:lnTo>
                    <a:pt x="21907" y="42386"/>
                  </a:lnTo>
                  <a:lnTo>
                    <a:pt x="19526" y="42863"/>
                  </a:lnTo>
                  <a:lnTo>
                    <a:pt x="16192" y="41434"/>
                  </a:lnTo>
                  <a:lnTo>
                    <a:pt x="15240" y="41910"/>
                  </a:lnTo>
                  <a:lnTo>
                    <a:pt x="15240" y="42863"/>
                  </a:lnTo>
                  <a:lnTo>
                    <a:pt x="14288" y="44291"/>
                  </a:lnTo>
                  <a:lnTo>
                    <a:pt x="12382" y="45244"/>
                  </a:lnTo>
                  <a:lnTo>
                    <a:pt x="3334" y="43339"/>
                  </a:lnTo>
                  <a:lnTo>
                    <a:pt x="1905" y="41434"/>
                  </a:lnTo>
                  <a:lnTo>
                    <a:pt x="0" y="42863"/>
                  </a:lnTo>
                  <a:lnTo>
                    <a:pt x="2857" y="53340"/>
                  </a:lnTo>
                  <a:lnTo>
                    <a:pt x="3334" y="56197"/>
                  </a:lnTo>
                  <a:lnTo>
                    <a:pt x="3810" y="58579"/>
                  </a:lnTo>
                  <a:lnTo>
                    <a:pt x="7620" y="63341"/>
                  </a:lnTo>
                  <a:lnTo>
                    <a:pt x="11430" y="69532"/>
                  </a:lnTo>
                  <a:lnTo>
                    <a:pt x="12859" y="70009"/>
                  </a:lnTo>
                  <a:lnTo>
                    <a:pt x="15240" y="69532"/>
                  </a:lnTo>
                  <a:lnTo>
                    <a:pt x="17621" y="65722"/>
                  </a:lnTo>
                  <a:lnTo>
                    <a:pt x="19050" y="62865"/>
                  </a:lnTo>
                  <a:lnTo>
                    <a:pt x="23813" y="56197"/>
                  </a:lnTo>
                  <a:lnTo>
                    <a:pt x="24765" y="50959"/>
                  </a:lnTo>
                  <a:lnTo>
                    <a:pt x="26194" y="48577"/>
                  </a:lnTo>
                  <a:lnTo>
                    <a:pt x="28575" y="48577"/>
                  </a:lnTo>
                  <a:lnTo>
                    <a:pt x="34290" y="50482"/>
                  </a:lnTo>
                  <a:lnTo>
                    <a:pt x="37147" y="53816"/>
                  </a:lnTo>
                  <a:lnTo>
                    <a:pt x="44767" y="59531"/>
                  </a:lnTo>
                  <a:lnTo>
                    <a:pt x="46672" y="64294"/>
                  </a:lnTo>
                  <a:lnTo>
                    <a:pt x="45720" y="70485"/>
                  </a:lnTo>
                  <a:lnTo>
                    <a:pt x="46196" y="75247"/>
                  </a:lnTo>
                  <a:lnTo>
                    <a:pt x="49053" y="79534"/>
                  </a:lnTo>
                  <a:lnTo>
                    <a:pt x="59055" y="88582"/>
                  </a:lnTo>
                  <a:lnTo>
                    <a:pt x="62865" y="90964"/>
                  </a:lnTo>
                  <a:lnTo>
                    <a:pt x="65722" y="93345"/>
                  </a:lnTo>
                  <a:lnTo>
                    <a:pt x="62389" y="92392"/>
                  </a:lnTo>
                  <a:lnTo>
                    <a:pt x="59531" y="92392"/>
                  </a:lnTo>
                  <a:lnTo>
                    <a:pt x="57626" y="93345"/>
                  </a:lnTo>
                  <a:lnTo>
                    <a:pt x="56197" y="93345"/>
                  </a:lnTo>
                  <a:lnTo>
                    <a:pt x="54292" y="93821"/>
                  </a:lnTo>
                  <a:lnTo>
                    <a:pt x="56197" y="97155"/>
                  </a:lnTo>
                  <a:lnTo>
                    <a:pt x="66675" y="108109"/>
                  </a:lnTo>
                  <a:lnTo>
                    <a:pt x="71914" y="111919"/>
                  </a:lnTo>
                  <a:lnTo>
                    <a:pt x="77628" y="115252"/>
                  </a:lnTo>
                  <a:lnTo>
                    <a:pt x="81915" y="118586"/>
                  </a:lnTo>
                  <a:lnTo>
                    <a:pt x="82391" y="120491"/>
                  </a:lnTo>
                  <a:lnTo>
                    <a:pt x="82391" y="121920"/>
                  </a:lnTo>
                  <a:lnTo>
                    <a:pt x="83820" y="123825"/>
                  </a:lnTo>
                  <a:lnTo>
                    <a:pt x="85725" y="124301"/>
                  </a:lnTo>
                  <a:lnTo>
                    <a:pt x="88582" y="124301"/>
                  </a:lnTo>
                  <a:lnTo>
                    <a:pt x="93345" y="123349"/>
                  </a:lnTo>
                  <a:lnTo>
                    <a:pt x="97631" y="122872"/>
                  </a:lnTo>
                  <a:lnTo>
                    <a:pt x="104775" y="126206"/>
                  </a:lnTo>
                  <a:lnTo>
                    <a:pt x="115252" y="129064"/>
                  </a:lnTo>
                  <a:lnTo>
                    <a:pt x="122872" y="136684"/>
                  </a:lnTo>
                  <a:lnTo>
                    <a:pt x="129540" y="140494"/>
                  </a:lnTo>
                  <a:lnTo>
                    <a:pt x="136684" y="146685"/>
                  </a:lnTo>
                  <a:lnTo>
                    <a:pt x="138113" y="147638"/>
                  </a:lnTo>
                  <a:lnTo>
                    <a:pt x="140017" y="146685"/>
                  </a:lnTo>
                  <a:lnTo>
                    <a:pt x="140494" y="145732"/>
                  </a:lnTo>
                  <a:lnTo>
                    <a:pt x="140017" y="144780"/>
                  </a:lnTo>
                  <a:lnTo>
                    <a:pt x="139065" y="143351"/>
                  </a:lnTo>
                  <a:lnTo>
                    <a:pt x="131445" y="137160"/>
                  </a:lnTo>
                  <a:lnTo>
                    <a:pt x="127635" y="132874"/>
                  </a:lnTo>
                  <a:lnTo>
                    <a:pt x="127159" y="131445"/>
                  </a:lnTo>
                  <a:lnTo>
                    <a:pt x="127159" y="127159"/>
                  </a:lnTo>
                  <a:lnTo>
                    <a:pt x="126206" y="126206"/>
                  </a:lnTo>
                  <a:lnTo>
                    <a:pt x="120491" y="124301"/>
                  </a:lnTo>
                  <a:lnTo>
                    <a:pt x="114300" y="119063"/>
                  </a:lnTo>
                  <a:lnTo>
                    <a:pt x="108109" y="113824"/>
                  </a:lnTo>
                  <a:lnTo>
                    <a:pt x="107156" y="112395"/>
                  </a:lnTo>
                  <a:lnTo>
                    <a:pt x="103822" y="108585"/>
                  </a:lnTo>
                  <a:lnTo>
                    <a:pt x="100013" y="104775"/>
                  </a:lnTo>
                  <a:lnTo>
                    <a:pt x="96678" y="102394"/>
                  </a:lnTo>
                  <a:lnTo>
                    <a:pt x="93821" y="99536"/>
                  </a:lnTo>
                  <a:lnTo>
                    <a:pt x="90964" y="95726"/>
                  </a:lnTo>
                  <a:lnTo>
                    <a:pt x="89535" y="90011"/>
                  </a:lnTo>
                  <a:lnTo>
                    <a:pt x="88106" y="84772"/>
                  </a:lnTo>
                  <a:lnTo>
                    <a:pt x="87153" y="82867"/>
                  </a:lnTo>
                  <a:lnTo>
                    <a:pt x="85248" y="82391"/>
                  </a:lnTo>
                  <a:lnTo>
                    <a:pt x="79534" y="76200"/>
                  </a:lnTo>
                  <a:lnTo>
                    <a:pt x="74771" y="72866"/>
                  </a:lnTo>
                  <a:lnTo>
                    <a:pt x="74771" y="69056"/>
                  </a:lnTo>
                  <a:lnTo>
                    <a:pt x="75723" y="62865"/>
                  </a:lnTo>
                  <a:lnTo>
                    <a:pt x="76676" y="55721"/>
                  </a:lnTo>
                  <a:lnTo>
                    <a:pt x="77628" y="54769"/>
                  </a:lnTo>
                  <a:lnTo>
                    <a:pt x="80010" y="54292"/>
                  </a:lnTo>
                  <a:lnTo>
                    <a:pt x="82391" y="54292"/>
                  </a:lnTo>
                  <a:lnTo>
                    <a:pt x="84772" y="55245"/>
                  </a:lnTo>
                  <a:lnTo>
                    <a:pt x="89059" y="60007"/>
                  </a:lnTo>
                  <a:lnTo>
                    <a:pt x="91440" y="61913"/>
                  </a:lnTo>
                  <a:lnTo>
                    <a:pt x="93345" y="62865"/>
                  </a:lnTo>
                  <a:lnTo>
                    <a:pt x="95726" y="60960"/>
                  </a:lnTo>
                  <a:lnTo>
                    <a:pt x="98584" y="56674"/>
                  </a:lnTo>
                  <a:lnTo>
                    <a:pt x="101441" y="54292"/>
                  </a:lnTo>
                  <a:lnTo>
                    <a:pt x="110490" y="55245"/>
                  </a:lnTo>
                  <a:lnTo>
                    <a:pt x="114776" y="51911"/>
                  </a:lnTo>
                  <a:lnTo>
                    <a:pt x="121920" y="56197"/>
                  </a:lnTo>
                  <a:lnTo>
                    <a:pt x="124777" y="56674"/>
                  </a:lnTo>
                  <a:lnTo>
                    <a:pt x="126206" y="56197"/>
                  </a:lnTo>
                  <a:lnTo>
                    <a:pt x="128588" y="56674"/>
                  </a:lnTo>
                  <a:lnTo>
                    <a:pt x="133350" y="58102"/>
                  </a:lnTo>
                  <a:lnTo>
                    <a:pt x="134302" y="58579"/>
                  </a:lnTo>
                  <a:lnTo>
                    <a:pt x="135731" y="58579"/>
                  </a:lnTo>
                  <a:lnTo>
                    <a:pt x="139541" y="56674"/>
                  </a:lnTo>
                  <a:lnTo>
                    <a:pt x="140970" y="56674"/>
                  </a:lnTo>
                  <a:lnTo>
                    <a:pt x="145256" y="60007"/>
                  </a:lnTo>
                  <a:lnTo>
                    <a:pt x="147161" y="60007"/>
                  </a:lnTo>
                  <a:lnTo>
                    <a:pt x="149542" y="58579"/>
                  </a:lnTo>
                  <a:lnTo>
                    <a:pt x="150971" y="57150"/>
                  </a:lnTo>
                  <a:lnTo>
                    <a:pt x="155734" y="58102"/>
                  </a:lnTo>
                  <a:lnTo>
                    <a:pt x="158591" y="57626"/>
                  </a:lnTo>
                  <a:lnTo>
                    <a:pt x="160972" y="57626"/>
                  </a:lnTo>
                  <a:lnTo>
                    <a:pt x="163353" y="58102"/>
                  </a:lnTo>
                  <a:lnTo>
                    <a:pt x="165735" y="59055"/>
                  </a:lnTo>
                  <a:lnTo>
                    <a:pt x="168116" y="59531"/>
                  </a:lnTo>
                  <a:lnTo>
                    <a:pt x="173831" y="60007"/>
                  </a:lnTo>
                  <a:lnTo>
                    <a:pt x="176689" y="61913"/>
                  </a:lnTo>
                  <a:lnTo>
                    <a:pt x="177641" y="63817"/>
                  </a:lnTo>
                  <a:lnTo>
                    <a:pt x="177641" y="65246"/>
                  </a:lnTo>
                  <a:lnTo>
                    <a:pt x="178117" y="66675"/>
                  </a:lnTo>
                  <a:lnTo>
                    <a:pt x="179546" y="68104"/>
                  </a:lnTo>
                  <a:lnTo>
                    <a:pt x="182880" y="69056"/>
                  </a:lnTo>
                  <a:lnTo>
                    <a:pt x="185261" y="69056"/>
                  </a:lnTo>
                  <a:lnTo>
                    <a:pt x="184785" y="67627"/>
                  </a:lnTo>
                  <a:lnTo>
                    <a:pt x="185261" y="67151"/>
                  </a:lnTo>
                  <a:lnTo>
                    <a:pt x="186214" y="67151"/>
                  </a:lnTo>
                  <a:lnTo>
                    <a:pt x="187166" y="67627"/>
                  </a:lnTo>
                  <a:lnTo>
                    <a:pt x="188119" y="67151"/>
                  </a:lnTo>
                  <a:lnTo>
                    <a:pt x="188595" y="65246"/>
                  </a:lnTo>
                  <a:lnTo>
                    <a:pt x="187166" y="58579"/>
                  </a:lnTo>
                  <a:lnTo>
                    <a:pt x="189547" y="58102"/>
                  </a:lnTo>
                  <a:lnTo>
                    <a:pt x="189547" y="57150"/>
                  </a:lnTo>
                  <a:lnTo>
                    <a:pt x="189547" y="56197"/>
                  </a:lnTo>
                  <a:lnTo>
                    <a:pt x="191928" y="57150"/>
                  </a:lnTo>
                  <a:lnTo>
                    <a:pt x="195263" y="57150"/>
                  </a:lnTo>
                  <a:lnTo>
                    <a:pt x="198120" y="56674"/>
                  </a:lnTo>
                  <a:lnTo>
                    <a:pt x="198596" y="56197"/>
                  </a:lnTo>
                  <a:lnTo>
                    <a:pt x="201453" y="55721"/>
                  </a:lnTo>
                  <a:close/>
                  <a:moveTo>
                    <a:pt x="168592" y="166688"/>
                  </a:moveTo>
                  <a:lnTo>
                    <a:pt x="168592" y="165259"/>
                  </a:lnTo>
                  <a:lnTo>
                    <a:pt x="165735" y="164306"/>
                  </a:lnTo>
                  <a:lnTo>
                    <a:pt x="164306" y="163830"/>
                  </a:lnTo>
                  <a:lnTo>
                    <a:pt x="158115" y="160020"/>
                  </a:lnTo>
                  <a:lnTo>
                    <a:pt x="155257" y="158115"/>
                  </a:lnTo>
                  <a:lnTo>
                    <a:pt x="150971" y="155257"/>
                  </a:lnTo>
                  <a:lnTo>
                    <a:pt x="148114" y="153829"/>
                  </a:lnTo>
                  <a:lnTo>
                    <a:pt x="146685" y="151447"/>
                  </a:lnTo>
                  <a:lnTo>
                    <a:pt x="144780" y="150971"/>
                  </a:lnTo>
                  <a:lnTo>
                    <a:pt x="142398" y="151924"/>
                  </a:lnTo>
                  <a:lnTo>
                    <a:pt x="144303" y="153829"/>
                  </a:lnTo>
                  <a:lnTo>
                    <a:pt x="127159" y="146685"/>
                  </a:lnTo>
                  <a:lnTo>
                    <a:pt x="123825" y="146685"/>
                  </a:lnTo>
                  <a:lnTo>
                    <a:pt x="120967" y="147161"/>
                  </a:lnTo>
                  <a:lnTo>
                    <a:pt x="128111" y="149066"/>
                  </a:lnTo>
                  <a:lnTo>
                    <a:pt x="139065" y="154305"/>
                  </a:lnTo>
                  <a:lnTo>
                    <a:pt x="147161" y="155734"/>
                  </a:lnTo>
                  <a:lnTo>
                    <a:pt x="158591" y="162401"/>
                  </a:lnTo>
                  <a:lnTo>
                    <a:pt x="164306" y="166688"/>
                  </a:lnTo>
                  <a:lnTo>
                    <a:pt x="170497" y="170497"/>
                  </a:lnTo>
                  <a:lnTo>
                    <a:pt x="169069" y="168592"/>
                  </a:lnTo>
                  <a:lnTo>
                    <a:pt x="168592" y="166688"/>
                  </a:lnTo>
                  <a:close/>
                </a:path>
              </a:pathLst>
            </a:custGeom>
            <a:grpFill/>
            <a:ln w="3175" cap="flat">
              <a:solidFill>
                <a:schemeClr val="bg1">
                  <a:lumMod val="75000"/>
                </a:scheme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" name="Freeform: Shape 390">
              <a:extLst>
                <a:ext uri="{FF2B5EF4-FFF2-40B4-BE49-F238E27FC236}">
                  <a16:creationId xmlns:a16="http://schemas.microsoft.com/office/drawing/2014/main" id="{B85453E2-13F3-92C8-8BDD-187843742688}"/>
                </a:ext>
              </a:extLst>
            </p:cNvPr>
            <p:cNvSpPr/>
            <p:nvPr/>
          </p:nvSpPr>
          <p:spPr>
            <a:xfrm>
              <a:off x="2679382" y="3754754"/>
              <a:ext cx="210026" cy="106203"/>
            </a:xfrm>
            <a:custGeom>
              <a:avLst/>
              <a:gdLst>
                <a:gd name="connsiteX0" fmla="*/ 208598 w 210026"/>
                <a:gd name="connsiteY0" fmla="*/ 35242 h 106203"/>
                <a:gd name="connsiteX1" fmla="*/ 206216 w 210026"/>
                <a:gd name="connsiteY1" fmla="*/ 33814 h 106203"/>
                <a:gd name="connsiteX2" fmla="*/ 203359 w 210026"/>
                <a:gd name="connsiteY2" fmla="*/ 28099 h 106203"/>
                <a:gd name="connsiteX3" fmla="*/ 193834 w 210026"/>
                <a:gd name="connsiteY3" fmla="*/ 23813 h 106203"/>
                <a:gd name="connsiteX4" fmla="*/ 192881 w 210026"/>
                <a:gd name="connsiteY4" fmla="*/ 23813 h 106203"/>
                <a:gd name="connsiteX5" fmla="*/ 197168 w 210026"/>
                <a:gd name="connsiteY5" fmla="*/ 26194 h 106203"/>
                <a:gd name="connsiteX6" fmla="*/ 199073 w 210026"/>
                <a:gd name="connsiteY6" fmla="*/ 28575 h 106203"/>
                <a:gd name="connsiteX7" fmla="*/ 197644 w 210026"/>
                <a:gd name="connsiteY7" fmla="*/ 28575 h 106203"/>
                <a:gd name="connsiteX8" fmla="*/ 195739 w 210026"/>
                <a:gd name="connsiteY8" fmla="*/ 27146 h 106203"/>
                <a:gd name="connsiteX9" fmla="*/ 192881 w 210026"/>
                <a:gd name="connsiteY9" fmla="*/ 27146 h 106203"/>
                <a:gd name="connsiteX10" fmla="*/ 191453 w 210026"/>
                <a:gd name="connsiteY10" fmla="*/ 28575 h 106203"/>
                <a:gd name="connsiteX11" fmla="*/ 190024 w 210026"/>
                <a:gd name="connsiteY11" fmla="*/ 28575 h 106203"/>
                <a:gd name="connsiteX12" fmla="*/ 188595 w 210026"/>
                <a:gd name="connsiteY12" fmla="*/ 26194 h 106203"/>
                <a:gd name="connsiteX13" fmla="*/ 186214 w 210026"/>
                <a:gd name="connsiteY13" fmla="*/ 23813 h 106203"/>
                <a:gd name="connsiteX14" fmla="*/ 184309 w 210026"/>
                <a:gd name="connsiteY14" fmla="*/ 22384 h 106203"/>
                <a:gd name="connsiteX15" fmla="*/ 181451 w 210026"/>
                <a:gd name="connsiteY15" fmla="*/ 21907 h 106203"/>
                <a:gd name="connsiteX16" fmla="*/ 180499 w 210026"/>
                <a:gd name="connsiteY16" fmla="*/ 22384 h 106203"/>
                <a:gd name="connsiteX17" fmla="*/ 179070 w 210026"/>
                <a:gd name="connsiteY17" fmla="*/ 22384 h 106203"/>
                <a:gd name="connsiteX18" fmla="*/ 178594 w 210026"/>
                <a:gd name="connsiteY18" fmla="*/ 21431 h 106203"/>
                <a:gd name="connsiteX19" fmla="*/ 178594 w 210026"/>
                <a:gd name="connsiteY19" fmla="*/ 19526 h 106203"/>
                <a:gd name="connsiteX20" fmla="*/ 179546 w 210026"/>
                <a:gd name="connsiteY20" fmla="*/ 19050 h 106203"/>
                <a:gd name="connsiteX21" fmla="*/ 183356 w 210026"/>
                <a:gd name="connsiteY21" fmla="*/ 18574 h 106203"/>
                <a:gd name="connsiteX22" fmla="*/ 190500 w 210026"/>
                <a:gd name="connsiteY22" fmla="*/ 22384 h 106203"/>
                <a:gd name="connsiteX23" fmla="*/ 190024 w 210026"/>
                <a:gd name="connsiteY23" fmla="*/ 21431 h 106203"/>
                <a:gd name="connsiteX24" fmla="*/ 173355 w 210026"/>
                <a:gd name="connsiteY24" fmla="*/ 8096 h 106203"/>
                <a:gd name="connsiteX25" fmla="*/ 164783 w 210026"/>
                <a:gd name="connsiteY25" fmla="*/ 6191 h 106203"/>
                <a:gd name="connsiteX26" fmla="*/ 165735 w 210026"/>
                <a:gd name="connsiteY26" fmla="*/ 7144 h 106203"/>
                <a:gd name="connsiteX27" fmla="*/ 168116 w 210026"/>
                <a:gd name="connsiteY27" fmla="*/ 7620 h 106203"/>
                <a:gd name="connsiteX28" fmla="*/ 167640 w 210026"/>
                <a:gd name="connsiteY28" fmla="*/ 8096 h 106203"/>
                <a:gd name="connsiteX29" fmla="*/ 165735 w 210026"/>
                <a:gd name="connsiteY29" fmla="*/ 8572 h 106203"/>
                <a:gd name="connsiteX30" fmla="*/ 163354 w 210026"/>
                <a:gd name="connsiteY30" fmla="*/ 8096 h 106203"/>
                <a:gd name="connsiteX31" fmla="*/ 160496 w 210026"/>
                <a:gd name="connsiteY31" fmla="*/ 5239 h 106203"/>
                <a:gd name="connsiteX32" fmla="*/ 149543 w 210026"/>
                <a:gd name="connsiteY32" fmla="*/ 1429 h 106203"/>
                <a:gd name="connsiteX33" fmla="*/ 147161 w 210026"/>
                <a:gd name="connsiteY33" fmla="*/ 1905 h 106203"/>
                <a:gd name="connsiteX34" fmla="*/ 143351 w 210026"/>
                <a:gd name="connsiteY34" fmla="*/ 3810 h 106203"/>
                <a:gd name="connsiteX35" fmla="*/ 132398 w 210026"/>
                <a:gd name="connsiteY35" fmla="*/ 4286 h 106203"/>
                <a:gd name="connsiteX36" fmla="*/ 122396 w 210026"/>
                <a:gd name="connsiteY36" fmla="*/ 952 h 106203"/>
                <a:gd name="connsiteX37" fmla="*/ 115729 w 210026"/>
                <a:gd name="connsiteY37" fmla="*/ 0 h 106203"/>
                <a:gd name="connsiteX38" fmla="*/ 116681 w 210026"/>
                <a:gd name="connsiteY38" fmla="*/ 952 h 106203"/>
                <a:gd name="connsiteX39" fmla="*/ 117158 w 210026"/>
                <a:gd name="connsiteY39" fmla="*/ 2857 h 106203"/>
                <a:gd name="connsiteX40" fmla="*/ 112871 w 210026"/>
                <a:gd name="connsiteY40" fmla="*/ 4286 h 106203"/>
                <a:gd name="connsiteX41" fmla="*/ 109061 w 210026"/>
                <a:gd name="connsiteY41" fmla="*/ 4763 h 106203"/>
                <a:gd name="connsiteX42" fmla="*/ 102870 w 210026"/>
                <a:gd name="connsiteY42" fmla="*/ 8096 h 106203"/>
                <a:gd name="connsiteX43" fmla="*/ 98584 w 210026"/>
                <a:gd name="connsiteY43" fmla="*/ 7620 h 106203"/>
                <a:gd name="connsiteX44" fmla="*/ 89059 w 210026"/>
                <a:gd name="connsiteY44" fmla="*/ 7620 h 106203"/>
                <a:gd name="connsiteX45" fmla="*/ 83820 w 210026"/>
                <a:gd name="connsiteY45" fmla="*/ 8572 h 106203"/>
                <a:gd name="connsiteX46" fmla="*/ 70961 w 210026"/>
                <a:gd name="connsiteY46" fmla="*/ 6191 h 106203"/>
                <a:gd name="connsiteX47" fmla="*/ 67628 w 210026"/>
                <a:gd name="connsiteY47" fmla="*/ 6667 h 106203"/>
                <a:gd name="connsiteX48" fmla="*/ 63818 w 210026"/>
                <a:gd name="connsiteY48" fmla="*/ 8096 h 106203"/>
                <a:gd name="connsiteX49" fmla="*/ 61913 w 210026"/>
                <a:gd name="connsiteY49" fmla="*/ 6667 h 106203"/>
                <a:gd name="connsiteX50" fmla="*/ 59531 w 210026"/>
                <a:gd name="connsiteY50" fmla="*/ 3810 h 106203"/>
                <a:gd name="connsiteX51" fmla="*/ 56674 w 210026"/>
                <a:gd name="connsiteY51" fmla="*/ 3810 h 106203"/>
                <a:gd name="connsiteX52" fmla="*/ 50959 w 210026"/>
                <a:gd name="connsiteY52" fmla="*/ 4763 h 106203"/>
                <a:gd name="connsiteX53" fmla="*/ 50006 w 210026"/>
                <a:gd name="connsiteY53" fmla="*/ 5239 h 106203"/>
                <a:gd name="connsiteX54" fmla="*/ 46673 w 210026"/>
                <a:gd name="connsiteY54" fmla="*/ 8096 h 106203"/>
                <a:gd name="connsiteX55" fmla="*/ 45244 w 210026"/>
                <a:gd name="connsiteY55" fmla="*/ 9049 h 106203"/>
                <a:gd name="connsiteX56" fmla="*/ 42863 w 210026"/>
                <a:gd name="connsiteY56" fmla="*/ 11430 h 106203"/>
                <a:gd name="connsiteX57" fmla="*/ 39529 w 210026"/>
                <a:gd name="connsiteY57" fmla="*/ 10477 h 106203"/>
                <a:gd name="connsiteX58" fmla="*/ 38100 w 210026"/>
                <a:gd name="connsiteY58" fmla="*/ 11430 h 106203"/>
                <a:gd name="connsiteX59" fmla="*/ 34766 w 210026"/>
                <a:gd name="connsiteY59" fmla="*/ 14288 h 106203"/>
                <a:gd name="connsiteX60" fmla="*/ 29051 w 210026"/>
                <a:gd name="connsiteY60" fmla="*/ 19050 h 106203"/>
                <a:gd name="connsiteX61" fmla="*/ 23813 w 210026"/>
                <a:gd name="connsiteY61" fmla="*/ 23336 h 106203"/>
                <a:gd name="connsiteX62" fmla="*/ 19050 w 210026"/>
                <a:gd name="connsiteY62" fmla="*/ 27146 h 106203"/>
                <a:gd name="connsiteX63" fmla="*/ 14764 w 210026"/>
                <a:gd name="connsiteY63" fmla="*/ 30480 h 106203"/>
                <a:gd name="connsiteX64" fmla="*/ 14288 w 210026"/>
                <a:gd name="connsiteY64" fmla="*/ 30956 h 106203"/>
                <a:gd name="connsiteX65" fmla="*/ 8573 w 210026"/>
                <a:gd name="connsiteY65" fmla="*/ 33338 h 106203"/>
                <a:gd name="connsiteX66" fmla="*/ 7620 w 210026"/>
                <a:gd name="connsiteY66" fmla="*/ 34290 h 106203"/>
                <a:gd name="connsiteX67" fmla="*/ 6191 w 210026"/>
                <a:gd name="connsiteY67" fmla="*/ 39052 h 106203"/>
                <a:gd name="connsiteX68" fmla="*/ 5715 w 210026"/>
                <a:gd name="connsiteY68" fmla="*/ 40005 h 106203"/>
                <a:gd name="connsiteX69" fmla="*/ 6668 w 210026"/>
                <a:gd name="connsiteY69" fmla="*/ 42863 h 106203"/>
                <a:gd name="connsiteX70" fmla="*/ 7620 w 210026"/>
                <a:gd name="connsiteY70" fmla="*/ 47149 h 106203"/>
                <a:gd name="connsiteX71" fmla="*/ 6668 w 210026"/>
                <a:gd name="connsiteY71" fmla="*/ 50482 h 106203"/>
                <a:gd name="connsiteX72" fmla="*/ 2858 w 210026"/>
                <a:gd name="connsiteY72" fmla="*/ 53340 h 106203"/>
                <a:gd name="connsiteX73" fmla="*/ 953 w 210026"/>
                <a:gd name="connsiteY73" fmla="*/ 55721 h 106203"/>
                <a:gd name="connsiteX74" fmla="*/ 0 w 210026"/>
                <a:gd name="connsiteY74" fmla="*/ 57150 h 106203"/>
                <a:gd name="connsiteX75" fmla="*/ 953 w 210026"/>
                <a:gd name="connsiteY75" fmla="*/ 57150 h 106203"/>
                <a:gd name="connsiteX76" fmla="*/ 6668 w 210026"/>
                <a:gd name="connsiteY76" fmla="*/ 59055 h 106203"/>
                <a:gd name="connsiteX77" fmla="*/ 8573 w 210026"/>
                <a:gd name="connsiteY77" fmla="*/ 58579 h 106203"/>
                <a:gd name="connsiteX78" fmla="*/ 10954 w 210026"/>
                <a:gd name="connsiteY78" fmla="*/ 60007 h 106203"/>
                <a:gd name="connsiteX79" fmla="*/ 11906 w 210026"/>
                <a:gd name="connsiteY79" fmla="*/ 60960 h 106203"/>
                <a:gd name="connsiteX80" fmla="*/ 12859 w 210026"/>
                <a:gd name="connsiteY80" fmla="*/ 62389 h 106203"/>
                <a:gd name="connsiteX81" fmla="*/ 17145 w 210026"/>
                <a:gd name="connsiteY81" fmla="*/ 65246 h 106203"/>
                <a:gd name="connsiteX82" fmla="*/ 18098 w 210026"/>
                <a:gd name="connsiteY82" fmla="*/ 66675 h 106203"/>
                <a:gd name="connsiteX83" fmla="*/ 21431 w 210026"/>
                <a:gd name="connsiteY83" fmla="*/ 68580 h 106203"/>
                <a:gd name="connsiteX84" fmla="*/ 22860 w 210026"/>
                <a:gd name="connsiteY84" fmla="*/ 70009 h 106203"/>
                <a:gd name="connsiteX85" fmla="*/ 24289 w 210026"/>
                <a:gd name="connsiteY85" fmla="*/ 70485 h 106203"/>
                <a:gd name="connsiteX86" fmla="*/ 27146 w 210026"/>
                <a:gd name="connsiteY86" fmla="*/ 70961 h 106203"/>
                <a:gd name="connsiteX87" fmla="*/ 29528 w 210026"/>
                <a:gd name="connsiteY87" fmla="*/ 71914 h 106203"/>
                <a:gd name="connsiteX88" fmla="*/ 30004 w 210026"/>
                <a:gd name="connsiteY88" fmla="*/ 72390 h 106203"/>
                <a:gd name="connsiteX89" fmla="*/ 30004 w 210026"/>
                <a:gd name="connsiteY89" fmla="*/ 74295 h 106203"/>
                <a:gd name="connsiteX90" fmla="*/ 30480 w 210026"/>
                <a:gd name="connsiteY90" fmla="*/ 76200 h 106203"/>
                <a:gd name="connsiteX91" fmla="*/ 31433 w 210026"/>
                <a:gd name="connsiteY91" fmla="*/ 76200 h 106203"/>
                <a:gd name="connsiteX92" fmla="*/ 32861 w 210026"/>
                <a:gd name="connsiteY92" fmla="*/ 75247 h 106203"/>
                <a:gd name="connsiteX93" fmla="*/ 37148 w 210026"/>
                <a:gd name="connsiteY93" fmla="*/ 72866 h 106203"/>
                <a:gd name="connsiteX94" fmla="*/ 41434 w 210026"/>
                <a:gd name="connsiteY94" fmla="*/ 71438 h 106203"/>
                <a:gd name="connsiteX95" fmla="*/ 43815 w 210026"/>
                <a:gd name="connsiteY95" fmla="*/ 72390 h 106203"/>
                <a:gd name="connsiteX96" fmla="*/ 45244 w 210026"/>
                <a:gd name="connsiteY96" fmla="*/ 74295 h 106203"/>
                <a:gd name="connsiteX97" fmla="*/ 46673 w 210026"/>
                <a:gd name="connsiteY97" fmla="*/ 75247 h 106203"/>
                <a:gd name="connsiteX98" fmla="*/ 50006 w 210026"/>
                <a:gd name="connsiteY98" fmla="*/ 74771 h 106203"/>
                <a:gd name="connsiteX99" fmla="*/ 52864 w 210026"/>
                <a:gd name="connsiteY99" fmla="*/ 74771 h 106203"/>
                <a:gd name="connsiteX100" fmla="*/ 55245 w 210026"/>
                <a:gd name="connsiteY100" fmla="*/ 76676 h 106203"/>
                <a:gd name="connsiteX101" fmla="*/ 55721 w 210026"/>
                <a:gd name="connsiteY101" fmla="*/ 77629 h 106203"/>
                <a:gd name="connsiteX102" fmla="*/ 54293 w 210026"/>
                <a:gd name="connsiteY102" fmla="*/ 83344 h 106203"/>
                <a:gd name="connsiteX103" fmla="*/ 53816 w 210026"/>
                <a:gd name="connsiteY103" fmla="*/ 85725 h 106203"/>
                <a:gd name="connsiteX104" fmla="*/ 53340 w 210026"/>
                <a:gd name="connsiteY104" fmla="*/ 87630 h 106203"/>
                <a:gd name="connsiteX105" fmla="*/ 54293 w 210026"/>
                <a:gd name="connsiteY105" fmla="*/ 88106 h 106203"/>
                <a:gd name="connsiteX106" fmla="*/ 55245 w 210026"/>
                <a:gd name="connsiteY106" fmla="*/ 89059 h 106203"/>
                <a:gd name="connsiteX107" fmla="*/ 55245 w 210026"/>
                <a:gd name="connsiteY107" fmla="*/ 90011 h 106203"/>
                <a:gd name="connsiteX108" fmla="*/ 52388 w 210026"/>
                <a:gd name="connsiteY108" fmla="*/ 91916 h 106203"/>
                <a:gd name="connsiteX109" fmla="*/ 53816 w 210026"/>
                <a:gd name="connsiteY109" fmla="*/ 92869 h 106203"/>
                <a:gd name="connsiteX110" fmla="*/ 55721 w 210026"/>
                <a:gd name="connsiteY110" fmla="*/ 93345 h 106203"/>
                <a:gd name="connsiteX111" fmla="*/ 59531 w 210026"/>
                <a:gd name="connsiteY111" fmla="*/ 92392 h 106203"/>
                <a:gd name="connsiteX112" fmla="*/ 63341 w 210026"/>
                <a:gd name="connsiteY112" fmla="*/ 93345 h 106203"/>
                <a:gd name="connsiteX113" fmla="*/ 63341 w 210026"/>
                <a:gd name="connsiteY113" fmla="*/ 94774 h 106203"/>
                <a:gd name="connsiteX114" fmla="*/ 62865 w 210026"/>
                <a:gd name="connsiteY114" fmla="*/ 96202 h 106203"/>
                <a:gd name="connsiteX115" fmla="*/ 64294 w 210026"/>
                <a:gd name="connsiteY115" fmla="*/ 98107 h 106203"/>
                <a:gd name="connsiteX116" fmla="*/ 65723 w 210026"/>
                <a:gd name="connsiteY116" fmla="*/ 100965 h 106203"/>
                <a:gd name="connsiteX117" fmla="*/ 68580 w 210026"/>
                <a:gd name="connsiteY117" fmla="*/ 102394 h 106203"/>
                <a:gd name="connsiteX118" fmla="*/ 68580 w 210026"/>
                <a:gd name="connsiteY118" fmla="*/ 106204 h 106203"/>
                <a:gd name="connsiteX119" fmla="*/ 78105 w 210026"/>
                <a:gd name="connsiteY119" fmla="*/ 105727 h 106203"/>
                <a:gd name="connsiteX120" fmla="*/ 80010 w 210026"/>
                <a:gd name="connsiteY120" fmla="*/ 105251 h 106203"/>
                <a:gd name="connsiteX121" fmla="*/ 81915 w 210026"/>
                <a:gd name="connsiteY121" fmla="*/ 103822 h 106203"/>
                <a:gd name="connsiteX122" fmla="*/ 82868 w 210026"/>
                <a:gd name="connsiteY122" fmla="*/ 101441 h 106203"/>
                <a:gd name="connsiteX123" fmla="*/ 82868 w 210026"/>
                <a:gd name="connsiteY123" fmla="*/ 99536 h 106203"/>
                <a:gd name="connsiteX124" fmla="*/ 83344 w 210026"/>
                <a:gd name="connsiteY124" fmla="*/ 98107 h 106203"/>
                <a:gd name="connsiteX125" fmla="*/ 84773 w 210026"/>
                <a:gd name="connsiteY125" fmla="*/ 96679 h 106203"/>
                <a:gd name="connsiteX126" fmla="*/ 87630 w 210026"/>
                <a:gd name="connsiteY126" fmla="*/ 96202 h 106203"/>
                <a:gd name="connsiteX127" fmla="*/ 89535 w 210026"/>
                <a:gd name="connsiteY127" fmla="*/ 96202 h 106203"/>
                <a:gd name="connsiteX128" fmla="*/ 90011 w 210026"/>
                <a:gd name="connsiteY128" fmla="*/ 95250 h 106203"/>
                <a:gd name="connsiteX129" fmla="*/ 89535 w 210026"/>
                <a:gd name="connsiteY129" fmla="*/ 91916 h 106203"/>
                <a:gd name="connsiteX130" fmla="*/ 88583 w 210026"/>
                <a:gd name="connsiteY130" fmla="*/ 84296 h 106203"/>
                <a:gd name="connsiteX131" fmla="*/ 88106 w 210026"/>
                <a:gd name="connsiteY131" fmla="*/ 81915 h 106203"/>
                <a:gd name="connsiteX132" fmla="*/ 88583 w 210026"/>
                <a:gd name="connsiteY132" fmla="*/ 80486 h 106203"/>
                <a:gd name="connsiteX133" fmla="*/ 89535 w 210026"/>
                <a:gd name="connsiteY133" fmla="*/ 80010 h 106203"/>
                <a:gd name="connsiteX134" fmla="*/ 93821 w 210026"/>
                <a:gd name="connsiteY134" fmla="*/ 79534 h 106203"/>
                <a:gd name="connsiteX135" fmla="*/ 101918 w 210026"/>
                <a:gd name="connsiteY135" fmla="*/ 80010 h 106203"/>
                <a:gd name="connsiteX136" fmla="*/ 103346 w 210026"/>
                <a:gd name="connsiteY136" fmla="*/ 79534 h 106203"/>
                <a:gd name="connsiteX137" fmla="*/ 106680 w 210026"/>
                <a:gd name="connsiteY137" fmla="*/ 75247 h 106203"/>
                <a:gd name="connsiteX138" fmla="*/ 109538 w 210026"/>
                <a:gd name="connsiteY138" fmla="*/ 71914 h 106203"/>
                <a:gd name="connsiteX139" fmla="*/ 111443 w 210026"/>
                <a:gd name="connsiteY139" fmla="*/ 70485 h 106203"/>
                <a:gd name="connsiteX140" fmla="*/ 112871 w 210026"/>
                <a:gd name="connsiteY140" fmla="*/ 70009 h 106203"/>
                <a:gd name="connsiteX141" fmla="*/ 114776 w 210026"/>
                <a:gd name="connsiteY141" fmla="*/ 72866 h 106203"/>
                <a:gd name="connsiteX142" fmla="*/ 121444 w 210026"/>
                <a:gd name="connsiteY142" fmla="*/ 77152 h 106203"/>
                <a:gd name="connsiteX143" fmla="*/ 122396 w 210026"/>
                <a:gd name="connsiteY143" fmla="*/ 76676 h 106203"/>
                <a:gd name="connsiteX144" fmla="*/ 122873 w 210026"/>
                <a:gd name="connsiteY144" fmla="*/ 76676 h 106203"/>
                <a:gd name="connsiteX145" fmla="*/ 122873 w 210026"/>
                <a:gd name="connsiteY145" fmla="*/ 76200 h 106203"/>
                <a:gd name="connsiteX146" fmla="*/ 122873 w 210026"/>
                <a:gd name="connsiteY146" fmla="*/ 74295 h 106203"/>
                <a:gd name="connsiteX147" fmla="*/ 124778 w 210026"/>
                <a:gd name="connsiteY147" fmla="*/ 72390 h 106203"/>
                <a:gd name="connsiteX148" fmla="*/ 128111 w 210026"/>
                <a:gd name="connsiteY148" fmla="*/ 70961 h 106203"/>
                <a:gd name="connsiteX149" fmla="*/ 131445 w 210026"/>
                <a:gd name="connsiteY149" fmla="*/ 68104 h 106203"/>
                <a:gd name="connsiteX150" fmla="*/ 134779 w 210026"/>
                <a:gd name="connsiteY150" fmla="*/ 64294 h 106203"/>
                <a:gd name="connsiteX151" fmla="*/ 137636 w 210026"/>
                <a:gd name="connsiteY151" fmla="*/ 61913 h 106203"/>
                <a:gd name="connsiteX152" fmla="*/ 140018 w 210026"/>
                <a:gd name="connsiteY152" fmla="*/ 61436 h 106203"/>
                <a:gd name="connsiteX153" fmla="*/ 140970 w 210026"/>
                <a:gd name="connsiteY153" fmla="*/ 60484 h 106203"/>
                <a:gd name="connsiteX154" fmla="*/ 140494 w 210026"/>
                <a:gd name="connsiteY154" fmla="*/ 59055 h 106203"/>
                <a:gd name="connsiteX155" fmla="*/ 140494 w 210026"/>
                <a:gd name="connsiteY155" fmla="*/ 57150 h 106203"/>
                <a:gd name="connsiteX156" fmla="*/ 141446 w 210026"/>
                <a:gd name="connsiteY156" fmla="*/ 54292 h 106203"/>
                <a:gd name="connsiteX157" fmla="*/ 142875 w 210026"/>
                <a:gd name="connsiteY157" fmla="*/ 52864 h 106203"/>
                <a:gd name="connsiteX158" fmla="*/ 144780 w 210026"/>
                <a:gd name="connsiteY158" fmla="*/ 52388 h 106203"/>
                <a:gd name="connsiteX159" fmla="*/ 145733 w 210026"/>
                <a:gd name="connsiteY159" fmla="*/ 51435 h 106203"/>
                <a:gd name="connsiteX160" fmla="*/ 145256 w 210026"/>
                <a:gd name="connsiteY160" fmla="*/ 50006 h 106203"/>
                <a:gd name="connsiteX161" fmla="*/ 145733 w 210026"/>
                <a:gd name="connsiteY161" fmla="*/ 48577 h 106203"/>
                <a:gd name="connsiteX162" fmla="*/ 147638 w 210026"/>
                <a:gd name="connsiteY162" fmla="*/ 46196 h 106203"/>
                <a:gd name="connsiteX163" fmla="*/ 151924 w 210026"/>
                <a:gd name="connsiteY163" fmla="*/ 44291 h 106203"/>
                <a:gd name="connsiteX164" fmla="*/ 154305 w 210026"/>
                <a:gd name="connsiteY164" fmla="*/ 44767 h 106203"/>
                <a:gd name="connsiteX165" fmla="*/ 156210 w 210026"/>
                <a:gd name="connsiteY165" fmla="*/ 47625 h 106203"/>
                <a:gd name="connsiteX166" fmla="*/ 159068 w 210026"/>
                <a:gd name="connsiteY166" fmla="*/ 49530 h 106203"/>
                <a:gd name="connsiteX167" fmla="*/ 162878 w 210026"/>
                <a:gd name="connsiteY167" fmla="*/ 50482 h 106203"/>
                <a:gd name="connsiteX168" fmla="*/ 165735 w 210026"/>
                <a:gd name="connsiteY168" fmla="*/ 50006 h 106203"/>
                <a:gd name="connsiteX169" fmla="*/ 167640 w 210026"/>
                <a:gd name="connsiteY169" fmla="*/ 48577 h 106203"/>
                <a:gd name="connsiteX170" fmla="*/ 169545 w 210026"/>
                <a:gd name="connsiteY170" fmla="*/ 48101 h 106203"/>
                <a:gd name="connsiteX171" fmla="*/ 170974 w 210026"/>
                <a:gd name="connsiteY171" fmla="*/ 48577 h 106203"/>
                <a:gd name="connsiteX172" fmla="*/ 171926 w 210026"/>
                <a:gd name="connsiteY172" fmla="*/ 48101 h 106203"/>
                <a:gd name="connsiteX173" fmla="*/ 171926 w 210026"/>
                <a:gd name="connsiteY173" fmla="*/ 46672 h 106203"/>
                <a:gd name="connsiteX174" fmla="*/ 172879 w 210026"/>
                <a:gd name="connsiteY174" fmla="*/ 46196 h 106203"/>
                <a:gd name="connsiteX175" fmla="*/ 174308 w 210026"/>
                <a:gd name="connsiteY175" fmla="*/ 47149 h 106203"/>
                <a:gd name="connsiteX176" fmla="*/ 175736 w 210026"/>
                <a:gd name="connsiteY176" fmla="*/ 47149 h 106203"/>
                <a:gd name="connsiteX177" fmla="*/ 177165 w 210026"/>
                <a:gd name="connsiteY177" fmla="*/ 46672 h 106203"/>
                <a:gd name="connsiteX178" fmla="*/ 177641 w 210026"/>
                <a:gd name="connsiteY178" fmla="*/ 46196 h 106203"/>
                <a:gd name="connsiteX179" fmla="*/ 178118 w 210026"/>
                <a:gd name="connsiteY179" fmla="*/ 45720 h 106203"/>
                <a:gd name="connsiteX180" fmla="*/ 179070 w 210026"/>
                <a:gd name="connsiteY180" fmla="*/ 45244 h 106203"/>
                <a:gd name="connsiteX181" fmla="*/ 182404 w 210026"/>
                <a:gd name="connsiteY181" fmla="*/ 45720 h 106203"/>
                <a:gd name="connsiteX182" fmla="*/ 185738 w 210026"/>
                <a:gd name="connsiteY182" fmla="*/ 44767 h 106203"/>
                <a:gd name="connsiteX183" fmla="*/ 189548 w 210026"/>
                <a:gd name="connsiteY183" fmla="*/ 42863 h 106203"/>
                <a:gd name="connsiteX184" fmla="*/ 192405 w 210026"/>
                <a:gd name="connsiteY184" fmla="*/ 41910 h 106203"/>
                <a:gd name="connsiteX185" fmla="*/ 193834 w 210026"/>
                <a:gd name="connsiteY185" fmla="*/ 42386 h 106203"/>
                <a:gd name="connsiteX186" fmla="*/ 195263 w 210026"/>
                <a:gd name="connsiteY186" fmla="*/ 41434 h 106203"/>
                <a:gd name="connsiteX187" fmla="*/ 197168 w 210026"/>
                <a:gd name="connsiteY187" fmla="*/ 39052 h 106203"/>
                <a:gd name="connsiteX188" fmla="*/ 201454 w 210026"/>
                <a:gd name="connsiteY188" fmla="*/ 38100 h 106203"/>
                <a:gd name="connsiteX189" fmla="*/ 210026 w 210026"/>
                <a:gd name="connsiteY189" fmla="*/ 38576 h 106203"/>
                <a:gd name="connsiteX190" fmla="*/ 208598 w 210026"/>
                <a:gd name="connsiteY190" fmla="*/ 35242 h 106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</a:cxnLst>
              <a:rect l="l" t="t" r="r" b="b"/>
              <a:pathLst>
                <a:path w="210026" h="106203">
                  <a:moveTo>
                    <a:pt x="208598" y="35242"/>
                  </a:moveTo>
                  <a:lnTo>
                    <a:pt x="206216" y="33814"/>
                  </a:lnTo>
                  <a:lnTo>
                    <a:pt x="203359" y="28099"/>
                  </a:lnTo>
                  <a:lnTo>
                    <a:pt x="193834" y="23813"/>
                  </a:lnTo>
                  <a:lnTo>
                    <a:pt x="192881" y="23813"/>
                  </a:lnTo>
                  <a:lnTo>
                    <a:pt x="197168" y="26194"/>
                  </a:lnTo>
                  <a:lnTo>
                    <a:pt x="199073" y="28575"/>
                  </a:lnTo>
                  <a:lnTo>
                    <a:pt x="197644" y="28575"/>
                  </a:lnTo>
                  <a:lnTo>
                    <a:pt x="195739" y="27146"/>
                  </a:lnTo>
                  <a:lnTo>
                    <a:pt x="192881" y="27146"/>
                  </a:lnTo>
                  <a:lnTo>
                    <a:pt x="191453" y="28575"/>
                  </a:lnTo>
                  <a:lnTo>
                    <a:pt x="190024" y="28575"/>
                  </a:lnTo>
                  <a:lnTo>
                    <a:pt x="188595" y="26194"/>
                  </a:lnTo>
                  <a:lnTo>
                    <a:pt x="186214" y="23813"/>
                  </a:lnTo>
                  <a:lnTo>
                    <a:pt x="184309" y="22384"/>
                  </a:lnTo>
                  <a:lnTo>
                    <a:pt x="181451" y="21907"/>
                  </a:lnTo>
                  <a:lnTo>
                    <a:pt x="180499" y="22384"/>
                  </a:lnTo>
                  <a:lnTo>
                    <a:pt x="179070" y="22384"/>
                  </a:lnTo>
                  <a:lnTo>
                    <a:pt x="178594" y="21431"/>
                  </a:lnTo>
                  <a:lnTo>
                    <a:pt x="178594" y="19526"/>
                  </a:lnTo>
                  <a:lnTo>
                    <a:pt x="179546" y="19050"/>
                  </a:lnTo>
                  <a:lnTo>
                    <a:pt x="183356" y="18574"/>
                  </a:lnTo>
                  <a:lnTo>
                    <a:pt x="190500" y="22384"/>
                  </a:lnTo>
                  <a:lnTo>
                    <a:pt x="190024" y="21431"/>
                  </a:lnTo>
                  <a:lnTo>
                    <a:pt x="173355" y="8096"/>
                  </a:lnTo>
                  <a:lnTo>
                    <a:pt x="164783" y="6191"/>
                  </a:lnTo>
                  <a:lnTo>
                    <a:pt x="165735" y="7144"/>
                  </a:lnTo>
                  <a:lnTo>
                    <a:pt x="168116" y="7620"/>
                  </a:lnTo>
                  <a:lnTo>
                    <a:pt x="167640" y="8096"/>
                  </a:lnTo>
                  <a:lnTo>
                    <a:pt x="165735" y="8572"/>
                  </a:lnTo>
                  <a:lnTo>
                    <a:pt x="163354" y="8096"/>
                  </a:lnTo>
                  <a:lnTo>
                    <a:pt x="160496" y="5239"/>
                  </a:lnTo>
                  <a:lnTo>
                    <a:pt x="149543" y="1429"/>
                  </a:lnTo>
                  <a:lnTo>
                    <a:pt x="147161" y="1905"/>
                  </a:lnTo>
                  <a:lnTo>
                    <a:pt x="143351" y="3810"/>
                  </a:lnTo>
                  <a:lnTo>
                    <a:pt x="132398" y="4286"/>
                  </a:lnTo>
                  <a:lnTo>
                    <a:pt x="122396" y="952"/>
                  </a:lnTo>
                  <a:lnTo>
                    <a:pt x="115729" y="0"/>
                  </a:lnTo>
                  <a:lnTo>
                    <a:pt x="116681" y="952"/>
                  </a:lnTo>
                  <a:lnTo>
                    <a:pt x="117158" y="2857"/>
                  </a:lnTo>
                  <a:lnTo>
                    <a:pt x="112871" y="4286"/>
                  </a:lnTo>
                  <a:lnTo>
                    <a:pt x="109061" y="4763"/>
                  </a:lnTo>
                  <a:lnTo>
                    <a:pt x="102870" y="8096"/>
                  </a:lnTo>
                  <a:lnTo>
                    <a:pt x="98584" y="7620"/>
                  </a:lnTo>
                  <a:lnTo>
                    <a:pt x="89059" y="7620"/>
                  </a:lnTo>
                  <a:lnTo>
                    <a:pt x="83820" y="8572"/>
                  </a:lnTo>
                  <a:lnTo>
                    <a:pt x="70961" y="6191"/>
                  </a:lnTo>
                  <a:lnTo>
                    <a:pt x="67628" y="6667"/>
                  </a:lnTo>
                  <a:lnTo>
                    <a:pt x="63818" y="8096"/>
                  </a:lnTo>
                  <a:lnTo>
                    <a:pt x="61913" y="6667"/>
                  </a:lnTo>
                  <a:lnTo>
                    <a:pt x="59531" y="3810"/>
                  </a:lnTo>
                  <a:lnTo>
                    <a:pt x="56674" y="3810"/>
                  </a:lnTo>
                  <a:lnTo>
                    <a:pt x="50959" y="4763"/>
                  </a:lnTo>
                  <a:lnTo>
                    <a:pt x="50006" y="5239"/>
                  </a:lnTo>
                  <a:lnTo>
                    <a:pt x="46673" y="8096"/>
                  </a:lnTo>
                  <a:lnTo>
                    <a:pt x="45244" y="9049"/>
                  </a:lnTo>
                  <a:lnTo>
                    <a:pt x="42863" y="11430"/>
                  </a:lnTo>
                  <a:lnTo>
                    <a:pt x="39529" y="10477"/>
                  </a:lnTo>
                  <a:lnTo>
                    <a:pt x="38100" y="11430"/>
                  </a:lnTo>
                  <a:lnTo>
                    <a:pt x="34766" y="14288"/>
                  </a:lnTo>
                  <a:lnTo>
                    <a:pt x="29051" y="19050"/>
                  </a:lnTo>
                  <a:lnTo>
                    <a:pt x="23813" y="23336"/>
                  </a:lnTo>
                  <a:lnTo>
                    <a:pt x="19050" y="27146"/>
                  </a:lnTo>
                  <a:lnTo>
                    <a:pt x="14764" y="30480"/>
                  </a:lnTo>
                  <a:lnTo>
                    <a:pt x="14288" y="30956"/>
                  </a:lnTo>
                  <a:lnTo>
                    <a:pt x="8573" y="33338"/>
                  </a:lnTo>
                  <a:lnTo>
                    <a:pt x="7620" y="34290"/>
                  </a:lnTo>
                  <a:lnTo>
                    <a:pt x="6191" y="39052"/>
                  </a:lnTo>
                  <a:lnTo>
                    <a:pt x="5715" y="40005"/>
                  </a:lnTo>
                  <a:lnTo>
                    <a:pt x="6668" y="42863"/>
                  </a:lnTo>
                  <a:lnTo>
                    <a:pt x="7620" y="47149"/>
                  </a:lnTo>
                  <a:lnTo>
                    <a:pt x="6668" y="50482"/>
                  </a:lnTo>
                  <a:lnTo>
                    <a:pt x="2858" y="53340"/>
                  </a:lnTo>
                  <a:lnTo>
                    <a:pt x="953" y="55721"/>
                  </a:lnTo>
                  <a:lnTo>
                    <a:pt x="0" y="57150"/>
                  </a:lnTo>
                  <a:lnTo>
                    <a:pt x="953" y="57150"/>
                  </a:lnTo>
                  <a:lnTo>
                    <a:pt x="6668" y="59055"/>
                  </a:lnTo>
                  <a:lnTo>
                    <a:pt x="8573" y="58579"/>
                  </a:lnTo>
                  <a:lnTo>
                    <a:pt x="10954" y="60007"/>
                  </a:lnTo>
                  <a:lnTo>
                    <a:pt x="11906" y="60960"/>
                  </a:lnTo>
                  <a:lnTo>
                    <a:pt x="12859" y="62389"/>
                  </a:lnTo>
                  <a:lnTo>
                    <a:pt x="17145" y="65246"/>
                  </a:lnTo>
                  <a:lnTo>
                    <a:pt x="18098" y="66675"/>
                  </a:lnTo>
                  <a:lnTo>
                    <a:pt x="21431" y="68580"/>
                  </a:lnTo>
                  <a:lnTo>
                    <a:pt x="22860" y="70009"/>
                  </a:lnTo>
                  <a:lnTo>
                    <a:pt x="24289" y="70485"/>
                  </a:lnTo>
                  <a:lnTo>
                    <a:pt x="27146" y="70961"/>
                  </a:lnTo>
                  <a:lnTo>
                    <a:pt x="29528" y="71914"/>
                  </a:lnTo>
                  <a:lnTo>
                    <a:pt x="30004" y="72390"/>
                  </a:lnTo>
                  <a:lnTo>
                    <a:pt x="30004" y="74295"/>
                  </a:lnTo>
                  <a:lnTo>
                    <a:pt x="30480" y="76200"/>
                  </a:lnTo>
                  <a:lnTo>
                    <a:pt x="31433" y="76200"/>
                  </a:lnTo>
                  <a:lnTo>
                    <a:pt x="32861" y="75247"/>
                  </a:lnTo>
                  <a:lnTo>
                    <a:pt x="37148" y="72866"/>
                  </a:lnTo>
                  <a:lnTo>
                    <a:pt x="41434" y="71438"/>
                  </a:lnTo>
                  <a:lnTo>
                    <a:pt x="43815" y="72390"/>
                  </a:lnTo>
                  <a:lnTo>
                    <a:pt x="45244" y="74295"/>
                  </a:lnTo>
                  <a:lnTo>
                    <a:pt x="46673" y="75247"/>
                  </a:lnTo>
                  <a:lnTo>
                    <a:pt x="50006" y="74771"/>
                  </a:lnTo>
                  <a:lnTo>
                    <a:pt x="52864" y="74771"/>
                  </a:lnTo>
                  <a:lnTo>
                    <a:pt x="55245" y="76676"/>
                  </a:lnTo>
                  <a:lnTo>
                    <a:pt x="55721" y="77629"/>
                  </a:lnTo>
                  <a:lnTo>
                    <a:pt x="54293" y="83344"/>
                  </a:lnTo>
                  <a:lnTo>
                    <a:pt x="53816" y="85725"/>
                  </a:lnTo>
                  <a:lnTo>
                    <a:pt x="53340" y="87630"/>
                  </a:lnTo>
                  <a:lnTo>
                    <a:pt x="54293" y="88106"/>
                  </a:lnTo>
                  <a:lnTo>
                    <a:pt x="55245" y="89059"/>
                  </a:lnTo>
                  <a:lnTo>
                    <a:pt x="55245" y="90011"/>
                  </a:lnTo>
                  <a:lnTo>
                    <a:pt x="52388" y="91916"/>
                  </a:lnTo>
                  <a:lnTo>
                    <a:pt x="53816" y="92869"/>
                  </a:lnTo>
                  <a:lnTo>
                    <a:pt x="55721" y="93345"/>
                  </a:lnTo>
                  <a:lnTo>
                    <a:pt x="59531" y="92392"/>
                  </a:lnTo>
                  <a:lnTo>
                    <a:pt x="63341" y="93345"/>
                  </a:lnTo>
                  <a:lnTo>
                    <a:pt x="63341" y="94774"/>
                  </a:lnTo>
                  <a:lnTo>
                    <a:pt x="62865" y="96202"/>
                  </a:lnTo>
                  <a:lnTo>
                    <a:pt x="64294" y="98107"/>
                  </a:lnTo>
                  <a:lnTo>
                    <a:pt x="65723" y="100965"/>
                  </a:lnTo>
                  <a:lnTo>
                    <a:pt x="68580" y="102394"/>
                  </a:lnTo>
                  <a:lnTo>
                    <a:pt x="68580" y="106204"/>
                  </a:lnTo>
                  <a:lnTo>
                    <a:pt x="78105" y="105727"/>
                  </a:lnTo>
                  <a:lnTo>
                    <a:pt x="80010" y="105251"/>
                  </a:lnTo>
                  <a:lnTo>
                    <a:pt x="81915" y="103822"/>
                  </a:lnTo>
                  <a:lnTo>
                    <a:pt x="82868" y="101441"/>
                  </a:lnTo>
                  <a:lnTo>
                    <a:pt x="82868" y="99536"/>
                  </a:lnTo>
                  <a:lnTo>
                    <a:pt x="83344" y="98107"/>
                  </a:lnTo>
                  <a:lnTo>
                    <a:pt x="84773" y="96679"/>
                  </a:lnTo>
                  <a:lnTo>
                    <a:pt x="87630" y="96202"/>
                  </a:lnTo>
                  <a:lnTo>
                    <a:pt x="89535" y="96202"/>
                  </a:lnTo>
                  <a:lnTo>
                    <a:pt x="90011" y="95250"/>
                  </a:lnTo>
                  <a:lnTo>
                    <a:pt x="89535" y="91916"/>
                  </a:lnTo>
                  <a:lnTo>
                    <a:pt x="88583" y="84296"/>
                  </a:lnTo>
                  <a:lnTo>
                    <a:pt x="88106" y="81915"/>
                  </a:lnTo>
                  <a:lnTo>
                    <a:pt x="88583" y="80486"/>
                  </a:lnTo>
                  <a:lnTo>
                    <a:pt x="89535" y="80010"/>
                  </a:lnTo>
                  <a:lnTo>
                    <a:pt x="93821" y="79534"/>
                  </a:lnTo>
                  <a:lnTo>
                    <a:pt x="101918" y="80010"/>
                  </a:lnTo>
                  <a:lnTo>
                    <a:pt x="103346" y="79534"/>
                  </a:lnTo>
                  <a:lnTo>
                    <a:pt x="106680" y="75247"/>
                  </a:lnTo>
                  <a:lnTo>
                    <a:pt x="109538" y="71914"/>
                  </a:lnTo>
                  <a:lnTo>
                    <a:pt x="111443" y="70485"/>
                  </a:lnTo>
                  <a:lnTo>
                    <a:pt x="112871" y="70009"/>
                  </a:lnTo>
                  <a:lnTo>
                    <a:pt x="114776" y="72866"/>
                  </a:lnTo>
                  <a:lnTo>
                    <a:pt x="121444" y="77152"/>
                  </a:lnTo>
                  <a:lnTo>
                    <a:pt x="122396" y="76676"/>
                  </a:lnTo>
                  <a:lnTo>
                    <a:pt x="122873" y="76676"/>
                  </a:lnTo>
                  <a:lnTo>
                    <a:pt x="122873" y="76200"/>
                  </a:lnTo>
                  <a:lnTo>
                    <a:pt x="122873" y="74295"/>
                  </a:lnTo>
                  <a:lnTo>
                    <a:pt x="124778" y="72390"/>
                  </a:lnTo>
                  <a:lnTo>
                    <a:pt x="128111" y="70961"/>
                  </a:lnTo>
                  <a:lnTo>
                    <a:pt x="131445" y="68104"/>
                  </a:lnTo>
                  <a:lnTo>
                    <a:pt x="134779" y="64294"/>
                  </a:lnTo>
                  <a:lnTo>
                    <a:pt x="137636" y="61913"/>
                  </a:lnTo>
                  <a:lnTo>
                    <a:pt x="140018" y="61436"/>
                  </a:lnTo>
                  <a:lnTo>
                    <a:pt x="140970" y="60484"/>
                  </a:lnTo>
                  <a:lnTo>
                    <a:pt x="140494" y="59055"/>
                  </a:lnTo>
                  <a:lnTo>
                    <a:pt x="140494" y="57150"/>
                  </a:lnTo>
                  <a:lnTo>
                    <a:pt x="141446" y="54292"/>
                  </a:lnTo>
                  <a:lnTo>
                    <a:pt x="142875" y="52864"/>
                  </a:lnTo>
                  <a:lnTo>
                    <a:pt x="144780" y="52388"/>
                  </a:lnTo>
                  <a:lnTo>
                    <a:pt x="145733" y="51435"/>
                  </a:lnTo>
                  <a:lnTo>
                    <a:pt x="145256" y="50006"/>
                  </a:lnTo>
                  <a:lnTo>
                    <a:pt x="145733" y="48577"/>
                  </a:lnTo>
                  <a:lnTo>
                    <a:pt x="147638" y="46196"/>
                  </a:lnTo>
                  <a:lnTo>
                    <a:pt x="151924" y="44291"/>
                  </a:lnTo>
                  <a:lnTo>
                    <a:pt x="154305" y="44767"/>
                  </a:lnTo>
                  <a:lnTo>
                    <a:pt x="156210" y="47625"/>
                  </a:lnTo>
                  <a:lnTo>
                    <a:pt x="159068" y="49530"/>
                  </a:lnTo>
                  <a:lnTo>
                    <a:pt x="162878" y="50482"/>
                  </a:lnTo>
                  <a:lnTo>
                    <a:pt x="165735" y="50006"/>
                  </a:lnTo>
                  <a:lnTo>
                    <a:pt x="167640" y="48577"/>
                  </a:lnTo>
                  <a:lnTo>
                    <a:pt x="169545" y="48101"/>
                  </a:lnTo>
                  <a:lnTo>
                    <a:pt x="170974" y="48577"/>
                  </a:lnTo>
                  <a:lnTo>
                    <a:pt x="171926" y="48101"/>
                  </a:lnTo>
                  <a:lnTo>
                    <a:pt x="171926" y="46672"/>
                  </a:lnTo>
                  <a:lnTo>
                    <a:pt x="172879" y="46196"/>
                  </a:lnTo>
                  <a:lnTo>
                    <a:pt x="174308" y="47149"/>
                  </a:lnTo>
                  <a:lnTo>
                    <a:pt x="175736" y="47149"/>
                  </a:lnTo>
                  <a:lnTo>
                    <a:pt x="177165" y="46672"/>
                  </a:lnTo>
                  <a:lnTo>
                    <a:pt x="177641" y="46196"/>
                  </a:lnTo>
                  <a:lnTo>
                    <a:pt x="178118" y="45720"/>
                  </a:lnTo>
                  <a:lnTo>
                    <a:pt x="179070" y="45244"/>
                  </a:lnTo>
                  <a:lnTo>
                    <a:pt x="182404" y="45720"/>
                  </a:lnTo>
                  <a:lnTo>
                    <a:pt x="185738" y="44767"/>
                  </a:lnTo>
                  <a:lnTo>
                    <a:pt x="189548" y="42863"/>
                  </a:lnTo>
                  <a:lnTo>
                    <a:pt x="192405" y="41910"/>
                  </a:lnTo>
                  <a:lnTo>
                    <a:pt x="193834" y="42386"/>
                  </a:lnTo>
                  <a:lnTo>
                    <a:pt x="195263" y="41434"/>
                  </a:lnTo>
                  <a:lnTo>
                    <a:pt x="197168" y="39052"/>
                  </a:lnTo>
                  <a:lnTo>
                    <a:pt x="201454" y="38100"/>
                  </a:lnTo>
                  <a:lnTo>
                    <a:pt x="210026" y="38576"/>
                  </a:lnTo>
                  <a:lnTo>
                    <a:pt x="208598" y="35242"/>
                  </a:lnTo>
                  <a:close/>
                </a:path>
              </a:pathLst>
            </a:custGeom>
            <a:grpFill/>
            <a:ln w="3175" cap="flat">
              <a:solidFill>
                <a:schemeClr val="bg1">
                  <a:lumMod val="75000"/>
                </a:scheme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" name="Freeform: Shape 391">
              <a:extLst>
                <a:ext uri="{FF2B5EF4-FFF2-40B4-BE49-F238E27FC236}">
                  <a16:creationId xmlns:a16="http://schemas.microsoft.com/office/drawing/2014/main" id="{C59CCE9B-4C5A-5E09-7A0F-83BC81B9457A}"/>
                </a:ext>
              </a:extLst>
            </p:cNvPr>
            <p:cNvSpPr/>
            <p:nvPr/>
          </p:nvSpPr>
          <p:spPr>
            <a:xfrm>
              <a:off x="3630930" y="4011453"/>
              <a:ext cx="167163" cy="247173"/>
            </a:xfrm>
            <a:custGeom>
              <a:avLst/>
              <a:gdLst>
                <a:gd name="connsiteX0" fmla="*/ 165735 w 167163"/>
                <a:gd name="connsiteY0" fmla="*/ 220980 h 247173"/>
                <a:gd name="connsiteX1" fmla="*/ 164306 w 167163"/>
                <a:gd name="connsiteY1" fmla="*/ 220028 h 247173"/>
                <a:gd name="connsiteX2" fmla="*/ 161925 w 167163"/>
                <a:gd name="connsiteY2" fmla="*/ 219551 h 247173"/>
                <a:gd name="connsiteX3" fmla="*/ 159544 w 167163"/>
                <a:gd name="connsiteY3" fmla="*/ 219075 h 247173"/>
                <a:gd name="connsiteX4" fmla="*/ 157639 w 167163"/>
                <a:gd name="connsiteY4" fmla="*/ 216218 h 247173"/>
                <a:gd name="connsiteX5" fmla="*/ 155734 w 167163"/>
                <a:gd name="connsiteY5" fmla="*/ 212884 h 247173"/>
                <a:gd name="connsiteX6" fmla="*/ 154781 w 167163"/>
                <a:gd name="connsiteY6" fmla="*/ 210979 h 247173"/>
                <a:gd name="connsiteX7" fmla="*/ 153352 w 167163"/>
                <a:gd name="connsiteY7" fmla="*/ 209550 h 247173"/>
                <a:gd name="connsiteX8" fmla="*/ 151924 w 167163"/>
                <a:gd name="connsiteY8" fmla="*/ 207169 h 247173"/>
                <a:gd name="connsiteX9" fmla="*/ 151447 w 167163"/>
                <a:gd name="connsiteY9" fmla="*/ 204788 h 247173"/>
                <a:gd name="connsiteX10" fmla="*/ 150019 w 167163"/>
                <a:gd name="connsiteY10" fmla="*/ 202883 h 247173"/>
                <a:gd name="connsiteX11" fmla="*/ 149542 w 167163"/>
                <a:gd name="connsiteY11" fmla="*/ 202406 h 247173"/>
                <a:gd name="connsiteX12" fmla="*/ 148590 w 167163"/>
                <a:gd name="connsiteY12" fmla="*/ 200025 h 247173"/>
                <a:gd name="connsiteX13" fmla="*/ 148590 w 167163"/>
                <a:gd name="connsiteY13" fmla="*/ 199072 h 247173"/>
                <a:gd name="connsiteX14" fmla="*/ 148114 w 167163"/>
                <a:gd name="connsiteY14" fmla="*/ 198596 h 247173"/>
                <a:gd name="connsiteX15" fmla="*/ 147161 w 167163"/>
                <a:gd name="connsiteY15" fmla="*/ 198120 h 247173"/>
                <a:gd name="connsiteX16" fmla="*/ 146209 w 167163"/>
                <a:gd name="connsiteY16" fmla="*/ 195263 h 247173"/>
                <a:gd name="connsiteX17" fmla="*/ 145732 w 167163"/>
                <a:gd name="connsiteY17" fmla="*/ 194310 h 247173"/>
                <a:gd name="connsiteX18" fmla="*/ 145256 w 167163"/>
                <a:gd name="connsiteY18" fmla="*/ 194310 h 247173"/>
                <a:gd name="connsiteX19" fmla="*/ 143827 w 167163"/>
                <a:gd name="connsiteY19" fmla="*/ 192405 h 247173"/>
                <a:gd name="connsiteX20" fmla="*/ 142875 w 167163"/>
                <a:gd name="connsiteY20" fmla="*/ 191453 h 247173"/>
                <a:gd name="connsiteX21" fmla="*/ 142399 w 167163"/>
                <a:gd name="connsiteY21" fmla="*/ 190500 h 247173"/>
                <a:gd name="connsiteX22" fmla="*/ 142399 w 167163"/>
                <a:gd name="connsiteY22" fmla="*/ 188119 h 247173"/>
                <a:gd name="connsiteX23" fmla="*/ 141922 w 167163"/>
                <a:gd name="connsiteY23" fmla="*/ 186690 h 247173"/>
                <a:gd name="connsiteX24" fmla="*/ 141446 w 167163"/>
                <a:gd name="connsiteY24" fmla="*/ 184309 h 247173"/>
                <a:gd name="connsiteX25" fmla="*/ 141446 w 167163"/>
                <a:gd name="connsiteY25" fmla="*/ 182880 h 247173"/>
                <a:gd name="connsiteX26" fmla="*/ 140970 w 167163"/>
                <a:gd name="connsiteY26" fmla="*/ 181928 h 247173"/>
                <a:gd name="connsiteX27" fmla="*/ 140017 w 167163"/>
                <a:gd name="connsiteY27" fmla="*/ 180975 h 247173"/>
                <a:gd name="connsiteX28" fmla="*/ 140017 w 167163"/>
                <a:gd name="connsiteY28" fmla="*/ 179546 h 247173"/>
                <a:gd name="connsiteX29" fmla="*/ 139541 w 167163"/>
                <a:gd name="connsiteY29" fmla="*/ 174784 h 247173"/>
                <a:gd name="connsiteX30" fmla="*/ 139065 w 167163"/>
                <a:gd name="connsiteY30" fmla="*/ 173831 h 247173"/>
                <a:gd name="connsiteX31" fmla="*/ 134779 w 167163"/>
                <a:gd name="connsiteY31" fmla="*/ 174308 h 247173"/>
                <a:gd name="connsiteX32" fmla="*/ 134302 w 167163"/>
                <a:gd name="connsiteY32" fmla="*/ 174784 h 247173"/>
                <a:gd name="connsiteX33" fmla="*/ 132874 w 167163"/>
                <a:gd name="connsiteY33" fmla="*/ 174784 h 247173"/>
                <a:gd name="connsiteX34" fmla="*/ 130969 w 167163"/>
                <a:gd name="connsiteY34" fmla="*/ 174784 h 247173"/>
                <a:gd name="connsiteX35" fmla="*/ 129064 w 167163"/>
                <a:gd name="connsiteY35" fmla="*/ 174308 h 247173"/>
                <a:gd name="connsiteX36" fmla="*/ 127635 w 167163"/>
                <a:gd name="connsiteY36" fmla="*/ 173355 h 247173"/>
                <a:gd name="connsiteX37" fmla="*/ 127159 w 167163"/>
                <a:gd name="connsiteY37" fmla="*/ 172403 h 247173"/>
                <a:gd name="connsiteX38" fmla="*/ 127159 w 167163"/>
                <a:gd name="connsiteY38" fmla="*/ 169545 h 247173"/>
                <a:gd name="connsiteX39" fmla="*/ 124777 w 167163"/>
                <a:gd name="connsiteY39" fmla="*/ 167164 h 247173"/>
                <a:gd name="connsiteX40" fmla="*/ 120967 w 167163"/>
                <a:gd name="connsiteY40" fmla="*/ 163830 h 247173"/>
                <a:gd name="connsiteX41" fmla="*/ 120015 w 167163"/>
                <a:gd name="connsiteY41" fmla="*/ 160496 h 247173"/>
                <a:gd name="connsiteX42" fmla="*/ 118586 w 167163"/>
                <a:gd name="connsiteY42" fmla="*/ 158115 h 247173"/>
                <a:gd name="connsiteX43" fmla="*/ 114300 w 167163"/>
                <a:gd name="connsiteY43" fmla="*/ 152876 h 247173"/>
                <a:gd name="connsiteX44" fmla="*/ 113347 w 167163"/>
                <a:gd name="connsiteY44" fmla="*/ 149543 h 247173"/>
                <a:gd name="connsiteX45" fmla="*/ 113347 w 167163"/>
                <a:gd name="connsiteY45" fmla="*/ 147161 h 247173"/>
                <a:gd name="connsiteX46" fmla="*/ 115252 w 167163"/>
                <a:gd name="connsiteY46" fmla="*/ 145256 h 247173"/>
                <a:gd name="connsiteX47" fmla="*/ 117157 w 167163"/>
                <a:gd name="connsiteY47" fmla="*/ 141446 h 247173"/>
                <a:gd name="connsiteX48" fmla="*/ 118110 w 167163"/>
                <a:gd name="connsiteY48" fmla="*/ 138113 h 247173"/>
                <a:gd name="connsiteX49" fmla="*/ 118586 w 167163"/>
                <a:gd name="connsiteY49" fmla="*/ 136208 h 247173"/>
                <a:gd name="connsiteX50" fmla="*/ 119539 w 167163"/>
                <a:gd name="connsiteY50" fmla="*/ 133826 h 247173"/>
                <a:gd name="connsiteX51" fmla="*/ 120491 w 167163"/>
                <a:gd name="connsiteY51" fmla="*/ 130493 h 247173"/>
                <a:gd name="connsiteX52" fmla="*/ 120015 w 167163"/>
                <a:gd name="connsiteY52" fmla="*/ 128588 h 247173"/>
                <a:gd name="connsiteX53" fmla="*/ 118586 w 167163"/>
                <a:gd name="connsiteY53" fmla="*/ 126683 h 247173"/>
                <a:gd name="connsiteX54" fmla="*/ 118110 w 167163"/>
                <a:gd name="connsiteY54" fmla="*/ 125730 h 247173"/>
                <a:gd name="connsiteX55" fmla="*/ 119539 w 167163"/>
                <a:gd name="connsiteY55" fmla="*/ 123349 h 247173"/>
                <a:gd name="connsiteX56" fmla="*/ 120491 w 167163"/>
                <a:gd name="connsiteY56" fmla="*/ 121920 h 247173"/>
                <a:gd name="connsiteX57" fmla="*/ 121920 w 167163"/>
                <a:gd name="connsiteY57" fmla="*/ 121920 h 247173"/>
                <a:gd name="connsiteX58" fmla="*/ 123825 w 167163"/>
                <a:gd name="connsiteY58" fmla="*/ 120968 h 247173"/>
                <a:gd name="connsiteX59" fmla="*/ 125254 w 167163"/>
                <a:gd name="connsiteY59" fmla="*/ 120015 h 247173"/>
                <a:gd name="connsiteX60" fmla="*/ 127159 w 167163"/>
                <a:gd name="connsiteY60" fmla="*/ 119539 h 247173"/>
                <a:gd name="connsiteX61" fmla="*/ 130016 w 167163"/>
                <a:gd name="connsiteY61" fmla="*/ 119539 h 247173"/>
                <a:gd name="connsiteX62" fmla="*/ 135255 w 167163"/>
                <a:gd name="connsiteY62" fmla="*/ 119539 h 247173"/>
                <a:gd name="connsiteX63" fmla="*/ 138113 w 167163"/>
                <a:gd name="connsiteY63" fmla="*/ 118586 h 247173"/>
                <a:gd name="connsiteX64" fmla="*/ 139065 w 167163"/>
                <a:gd name="connsiteY64" fmla="*/ 117634 h 247173"/>
                <a:gd name="connsiteX65" fmla="*/ 139065 w 167163"/>
                <a:gd name="connsiteY65" fmla="*/ 115729 h 247173"/>
                <a:gd name="connsiteX66" fmla="*/ 140494 w 167163"/>
                <a:gd name="connsiteY66" fmla="*/ 114300 h 247173"/>
                <a:gd name="connsiteX67" fmla="*/ 141922 w 167163"/>
                <a:gd name="connsiteY67" fmla="*/ 113347 h 247173"/>
                <a:gd name="connsiteX68" fmla="*/ 142399 w 167163"/>
                <a:gd name="connsiteY68" fmla="*/ 112871 h 247173"/>
                <a:gd name="connsiteX69" fmla="*/ 142399 w 167163"/>
                <a:gd name="connsiteY69" fmla="*/ 112395 h 247173"/>
                <a:gd name="connsiteX70" fmla="*/ 141922 w 167163"/>
                <a:gd name="connsiteY70" fmla="*/ 111919 h 247173"/>
                <a:gd name="connsiteX71" fmla="*/ 141446 w 167163"/>
                <a:gd name="connsiteY71" fmla="*/ 111443 h 247173"/>
                <a:gd name="connsiteX72" fmla="*/ 140017 w 167163"/>
                <a:gd name="connsiteY72" fmla="*/ 110966 h 247173"/>
                <a:gd name="connsiteX73" fmla="*/ 138589 w 167163"/>
                <a:gd name="connsiteY73" fmla="*/ 108109 h 247173"/>
                <a:gd name="connsiteX74" fmla="*/ 139541 w 167163"/>
                <a:gd name="connsiteY74" fmla="*/ 106680 h 247173"/>
                <a:gd name="connsiteX75" fmla="*/ 140494 w 167163"/>
                <a:gd name="connsiteY75" fmla="*/ 104299 h 247173"/>
                <a:gd name="connsiteX76" fmla="*/ 140970 w 167163"/>
                <a:gd name="connsiteY76" fmla="*/ 103346 h 247173"/>
                <a:gd name="connsiteX77" fmla="*/ 142875 w 167163"/>
                <a:gd name="connsiteY77" fmla="*/ 100965 h 247173"/>
                <a:gd name="connsiteX78" fmla="*/ 142399 w 167163"/>
                <a:gd name="connsiteY78" fmla="*/ 100489 h 247173"/>
                <a:gd name="connsiteX79" fmla="*/ 143827 w 167163"/>
                <a:gd name="connsiteY79" fmla="*/ 89535 h 247173"/>
                <a:gd name="connsiteX80" fmla="*/ 142875 w 167163"/>
                <a:gd name="connsiteY80" fmla="*/ 82391 h 247173"/>
                <a:gd name="connsiteX81" fmla="*/ 141922 w 167163"/>
                <a:gd name="connsiteY81" fmla="*/ 80010 h 247173"/>
                <a:gd name="connsiteX82" fmla="*/ 137636 w 167163"/>
                <a:gd name="connsiteY82" fmla="*/ 76676 h 247173"/>
                <a:gd name="connsiteX83" fmla="*/ 130969 w 167163"/>
                <a:gd name="connsiteY83" fmla="*/ 74771 h 247173"/>
                <a:gd name="connsiteX84" fmla="*/ 128588 w 167163"/>
                <a:gd name="connsiteY84" fmla="*/ 70485 h 247173"/>
                <a:gd name="connsiteX85" fmla="*/ 122396 w 167163"/>
                <a:gd name="connsiteY85" fmla="*/ 65722 h 247173"/>
                <a:gd name="connsiteX86" fmla="*/ 116205 w 167163"/>
                <a:gd name="connsiteY86" fmla="*/ 59531 h 247173"/>
                <a:gd name="connsiteX87" fmla="*/ 112871 w 167163"/>
                <a:gd name="connsiteY87" fmla="*/ 58103 h 247173"/>
                <a:gd name="connsiteX88" fmla="*/ 109538 w 167163"/>
                <a:gd name="connsiteY88" fmla="*/ 58103 h 247173"/>
                <a:gd name="connsiteX89" fmla="*/ 105251 w 167163"/>
                <a:gd name="connsiteY89" fmla="*/ 56197 h 247173"/>
                <a:gd name="connsiteX90" fmla="*/ 101441 w 167163"/>
                <a:gd name="connsiteY90" fmla="*/ 57150 h 247173"/>
                <a:gd name="connsiteX91" fmla="*/ 98107 w 167163"/>
                <a:gd name="connsiteY91" fmla="*/ 60960 h 247173"/>
                <a:gd name="connsiteX92" fmla="*/ 96202 w 167163"/>
                <a:gd name="connsiteY92" fmla="*/ 64770 h 247173"/>
                <a:gd name="connsiteX93" fmla="*/ 95250 w 167163"/>
                <a:gd name="connsiteY93" fmla="*/ 70485 h 247173"/>
                <a:gd name="connsiteX94" fmla="*/ 92392 w 167163"/>
                <a:gd name="connsiteY94" fmla="*/ 72866 h 247173"/>
                <a:gd name="connsiteX95" fmla="*/ 94774 w 167163"/>
                <a:gd name="connsiteY95" fmla="*/ 69056 h 247173"/>
                <a:gd name="connsiteX96" fmla="*/ 94774 w 167163"/>
                <a:gd name="connsiteY96" fmla="*/ 62389 h 247173"/>
                <a:gd name="connsiteX97" fmla="*/ 95726 w 167163"/>
                <a:gd name="connsiteY97" fmla="*/ 57626 h 247173"/>
                <a:gd name="connsiteX98" fmla="*/ 99060 w 167163"/>
                <a:gd name="connsiteY98" fmla="*/ 50959 h 247173"/>
                <a:gd name="connsiteX99" fmla="*/ 99060 w 167163"/>
                <a:gd name="connsiteY99" fmla="*/ 40958 h 247173"/>
                <a:gd name="connsiteX100" fmla="*/ 98107 w 167163"/>
                <a:gd name="connsiteY100" fmla="*/ 38576 h 247173"/>
                <a:gd name="connsiteX101" fmla="*/ 94297 w 167163"/>
                <a:gd name="connsiteY101" fmla="*/ 33814 h 247173"/>
                <a:gd name="connsiteX102" fmla="*/ 91440 w 167163"/>
                <a:gd name="connsiteY102" fmla="*/ 31433 h 247173"/>
                <a:gd name="connsiteX103" fmla="*/ 87630 w 167163"/>
                <a:gd name="connsiteY103" fmla="*/ 27146 h 247173"/>
                <a:gd name="connsiteX104" fmla="*/ 74771 w 167163"/>
                <a:gd name="connsiteY104" fmla="*/ 15716 h 247173"/>
                <a:gd name="connsiteX105" fmla="*/ 65246 w 167163"/>
                <a:gd name="connsiteY105" fmla="*/ 10001 h 247173"/>
                <a:gd name="connsiteX106" fmla="*/ 58579 w 167163"/>
                <a:gd name="connsiteY106" fmla="*/ 6191 h 247173"/>
                <a:gd name="connsiteX107" fmla="*/ 56197 w 167163"/>
                <a:gd name="connsiteY107" fmla="*/ 5715 h 247173"/>
                <a:gd name="connsiteX108" fmla="*/ 56197 w 167163"/>
                <a:gd name="connsiteY108" fmla="*/ 7144 h 247173"/>
                <a:gd name="connsiteX109" fmla="*/ 55721 w 167163"/>
                <a:gd name="connsiteY109" fmla="*/ 7144 h 247173"/>
                <a:gd name="connsiteX110" fmla="*/ 52864 w 167163"/>
                <a:gd name="connsiteY110" fmla="*/ 5715 h 247173"/>
                <a:gd name="connsiteX111" fmla="*/ 48101 w 167163"/>
                <a:gd name="connsiteY111" fmla="*/ 476 h 247173"/>
                <a:gd name="connsiteX112" fmla="*/ 46672 w 167163"/>
                <a:gd name="connsiteY112" fmla="*/ 0 h 247173"/>
                <a:gd name="connsiteX113" fmla="*/ 52864 w 167163"/>
                <a:gd name="connsiteY113" fmla="*/ 8096 h 247173"/>
                <a:gd name="connsiteX114" fmla="*/ 53340 w 167163"/>
                <a:gd name="connsiteY114" fmla="*/ 9049 h 247173"/>
                <a:gd name="connsiteX115" fmla="*/ 52388 w 167163"/>
                <a:gd name="connsiteY115" fmla="*/ 10001 h 247173"/>
                <a:gd name="connsiteX116" fmla="*/ 48577 w 167163"/>
                <a:gd name="connsiteY116" fmla="*/ 11906 h 247173"/>
                <a:gd name="connsiteX117" fmla="*/ 47625 w 167163"/>
                <a:gd name="connsiteY117" fmla="*/ 12859 h 247173"/>
                <a:gd name="connsiteX118" fmla="*/ 46196 w 167163"/>
                <a:gd name="connsiteY118" fmla="*/ 16669 h 247173"/>
                <a:gd name="connsiteX119" fmla="*/ 41434 w 167163"/>
                <a:gd name="connsiteY119" fmla="*/ 18574 h 247173"/>
                <a:gd name="connsiteX120" fmla="*/ 38100 w 167163"/>
                <a:gd name="connsiteY120" fmla="*/ 20955 h 247173"/>
                <a:gd name="connsiteX121" fmla="*/ 35719 w 167163"/>
                <a:gd name="connsiteY121" fmla="*/ 23336 h 247173"/>
                <a:gd name="connsiteX122" fmla="*/ 34290 w 167163"/>
                <a:gd name="connsiteY122" fmla="*/ 24289 h 247173"/>
                <a:gd name="connsiteX123" fmla="*/ 30004 w 167163"/>
                <a:gd name="connsiteY123" fmla="*/ 24765 h 247173"/>
                <a:gd name="connsiteX124" fmla="*/ 28575 w 167163"/>
                <a:gd name="connsiteY124" fmla="*/ 26194 h 247173"/>
                <a:gd name="connsiteX125" fmla="*/ 26670 w 167163"/>
                <a:gd name="connsiteY125" fmla="*/ 30480 h 247173"/>
                <a:gd name="connsiteX126" fmla="*/ 25241 w 167163"/>
                <a:gd name="connsiteY126" fmla="*/ 31909 h 247173"/>
                <a:gd name="connsiteX127" fmla="*/ 22860 w 167163"/>
                <a:gd name="connsiteY127" fmla="*/ 33814 h 247173"/>
                <a:gd name="connsiteX128" fmla="*/ 22860 w 167163"/>
                <a:gd name="connsiteY128" fmla="*/ 35243 h 247173"/>
                <a:gd name="connsiteX129" fmla="*/ 26194 w 167163"/>
                <a:gd name="connsiteY129" fmla="*/ 40005 h 247173"/>
                <a:gd name="connsiteX130" fmla="*/ 26670 w 167163"/>
                <a:gd name="connsiteY130" fmla="*/ 41434 h 247173"/>
                <a:gd name="connsiteX131" fmla="*/ 25717 w 167163"/>
                <a:gd name="connsiteY131" fmla="*/ 43339 h 247173"/>
                <a:gd name="connsiteX132" fmla="*/ 25717 w 167163"/>
                <a:gd name="connsiteY132" fmla="*/ 45244 h 247173"/>
                <a:gd name="connsiteX133" fmla="*/ 27622 w 167163"/>
                <a:gd name="connsiteY133" fmla="*/ 46672 h 247173"/>
                <a:gd name="connsiteX134" fmla="*/ 29527 w 167163"/>
                <a:gd name="connsiteY134" fmla="*/ 47149 h 247173"/>
                <a:gd name="connsiteX135" fmla="*/ 31432 w 167163"/>
                <a:gd name="connsiteY135" fmla="*/ 46672 h 247173"/>
                <a:gd name="connsiteX136" fmla="*/ 33814 w 167163"/>
                <a:gd name="connsiteY136" fmla="*/ 46672 h 247173"/>
                <a:gd name="connsiteX137" fmla="*/ 35719 w 167163"/>
                <a:gd name="connsiteY137" fmla="*/ 47149 h 247173"/>
                <a:gd name="connsiteX138" fmla="*/ 36195 w 167163"/>
                <a:gd name="connsiteY138" fmla="*/ 47625 h 247173"/>
                <a:gd name="connsiteX139" fmla="*/ 36195 w 167163"/>
                <a:gd name="connsiteY139" fmla="*/ 49054 h 247173"/>
                <a:gd name="connsiteX140" fmla="*/ 35242 w 167163"/>
                <a:gd name="connsiteY140" fmla="*/ 51911 h 247173"/>
                <a:gd name="connsiteX141" fmla="*/ 33814 w 167163"/>
                <a:gd name="connsiteY141" fmla="*/ 53816 h 247173"/>
                <a:gd name="connsiteX142" fmla="*/ 27622 w 167163"/>
                <a:gd name="connsiteY142" fmla="*/ 57150 h 247173"/>
                <a:gd name="connsiteX143" fmla="*/ 24765 w 167163"/>
                <a:gd name="connsiteY143" fmla="*/ 58579 h 247173"/>
                <a:gd name="connsiteX144" fmla="*/ 22860 w 167163"/>
                <a:gd name="connsiteY144" fmla="*/ 60008 h 247173"/>
                <a:gd name="connsiteX145" fmla="*/ 19526 w 167163"/>
                <a:gd name="connsiteY145" fmla="*/ 59055 h 247173"/>
                <a:gd name="connsiteX146" fmla="*/ 17621 w 167163"/>
                <a:gd name="connsiteY146" fmla="*/ 59531 h 247173"/>
                <a:gd name="connsiteX147" fmla="*/ 16192 w 167163"/>
                <a:gd name="connsiteY147" fmla="*/ 60484 h 247173"/>
                <a:gd name="connsiteX148" fmla="*/ 15240 w 167163"/>
                <a:gd name="connsiteY148" fmla="*/ 60960 h 247173"/>
                <a:gd name="connsiteX149" fmla="*/ 13335 w 167163"/>
                <a:gd name="connsiteY149" fmla="*/ 61436 h 247173"/>
                <a:gd name="connsiteX150" fmla="*/ 10001 w 167163"/>
                <a:gd name="connsiteY150" fmla="*/ 61913 h 247173"/>
                <a:gd name="connsiteX151" fmla="*/ 8572 w 167163"/>
                <a:gd name="connsiteY151" fmla="*/ 62389 h 247173"/>
                <a:gd name="connsiteX152" fmla="*/ 7144 w 167163"/>
                <a:gd name="connsiteY152" fmla="*/ 63818 h 247173"/>
                <a:gd name="connsiteX153" fmla="*/ 6191 w 167163"/>
                <a:gd name="connsiteY153" fmla="*/ 66199 h 247173"/>
                <a:gd name="connsiteX154" fmla="*/ 7144 w 167163"/>
                <a:gd name="connsiteY154" fmla="*/ 68580 h 247173"/>
                <a:gd name="connsiteX155" fmla="*/ 8096 w 167163"/>
                <a:gd name="connsiteY155" fmla="*/ 70961 h 247173"/>
                <a:gd name="connsiteX156" fmla="*/ 8096 w 167163"/>
                <a:gd name="connsiteY156" fmla="*/ 72866 h 247173"/>
                <a:gd name="connsiteX157" fmla="*/ 9049 w 167163"/>
                <a:gd name="connsiteY157" fmla="*/ 78581 h 247173"/>
                <a:gd name="connsiteX158" fmla="*/ 8096 w 167163"/>
                <a:gd name="connsiteY158" fmla="*/ 80010 h 247173"/>
                <a:gd name="connsiteX159" fmla="*/ 5715 w 167163"/>
                <a:gd name="connsiteY159" fmla="*/ 81439 h 247173"/>
                <a:gd name="connsiteX160" fmla="*/ 2857 w 167163"/>
                <a:gd name="connsiteY160" fmla="*/ 84296 h 247173"/>
                <a:gd name="connsiteX161" fmla="*/ 0 w 167163"/>
                <a:gd name="connsiteY161" fmla="*/ 88106 h 247173"/>
                <a:gd name="connsiteX162" fmla="*/ 476 w 167163"/>
                <a:gd name="connsiteY162" fmla="*/ 89059 h 247173"/>
                <a:gd name="connsiteX163" fmla="*/ 7620 w 167163"/>
                <a:gd name="connsiteY163" fmla="*/ 96679 h 247173"/>
                <a:gd name="connsiteX164" fmla="*/ 14764 w 167163"/>
                <a:gd name="connsiteY164" fmla="*/ 104775 h 247173"/>
                <a:gd name="connsiteX165" fmla="*/ 21907 w 167163"/>
                <a:gd name="connsiteY165" fmla="*/ 112871 h 247173"/>
                <a:gd name="connsiteX166" fmla="*/ 25241 w 167163"/>
                <a:gd name="connsiteY166" fmla="*/ 111919 h 247173"/>
                <a:gd name="connsiteX167" fmla="*/ 27622 w 167163"/>
                <a:gd name="connsiteY167" fmla="*/ 112871 h 247173"/>
                <a:gd name="connsiteX168" fmla="*/ 31909 w 167163"/>
                <a:gd name="connsiteY168" fmla="*/ 113347 h 247173"/>
                <a:gd name="connsiteX169" fmla="*/ 33338 w 167163"/>
                <a:gd name="connsiteY169" fmla="*/ 112395 h 247173"/>
                <a:gd name="connsiteX170" fmla="*/ 36195 w 167163"/>
                <a:gd name="connsiteY170" fmla="*/ 112871 h 247173"/>
                <a:gd name="connsiteX171" fmla="*/ 39052 w 167163"/>
                <a:gd name="connsiteY171" fmla="*/ 110966 h 247173"/>
                <a:gd name="connsiteX172" fmla="*/ 40957 w 167163"/>
                <a:gd name="connsiteY172" fmla="*/ 111443 h 247173"/>
                <a:gd name="connsiteX173" fmla="*/ 42386 w 167163"/>
                <a:gd name="connsiteY173" fmla="*/ 111443 h 247173"/>
                <a:gd name="connsiteX174" fmla="*/ 43815 w 167163"/>
                <a:gd name="connsiteY174" fmla="*/ 112871 h 247173"/>
                <a:gd name="connsiteX175" fmla="*/ 44767 w 167163"/>
                <a:gd name="connsiteY175" fmla="*/ 114776 h 247173"/>
                <a:gd name="connsiteX176" fmla="*/ 47625 w 167163"/>
                <a:gd name="connsiteY176" fmla="*/ 116681 h 247173"/>
                <a:gd name="connsiteX177" fmla="*/ 47149 w 167163"/>
                <a:gd name="connsiteY177" fmla="*/ 120015 h 247173"/>
                <a:gd name="connsiteX178" fmla="*/ 46672 w 167163"/>
                <a:gd name="connsiteY178" fmla="*/ 122396 h 247173"/>
                <a:gd name="connsiteX179" fmla="*/ 46672 w 167163"/>
                <a:gd name="connsiteY179" fmla="*/ 125730 h 247173"/>
                <a:gd name="connsiteX180" fmla="*/ 46196 w 167163"/>
                <a:gd name="connsiteY180" fmla="*/ 128111 h 247173"/>
                <a:gd name="connsiteX181" fmla="*/ 45244 w 167163"/>
                <a:gd name="connsiteY181" fmla="*/ 130493 h 247173"/>
                <a:gd name="connsiteX182" fmla="*/ 43339 w 167163"/>
                <a:gd name="connsiteY182" fmla="*/ 132874 h 247173"/>
                <a:gd name="connsiteX183" fmla="*/ 42386 w 167163"/>
                <a:gd name="connsiteY183" fmla="*/ 133826 h 247173"/>
                <a:gd name="connsiteX184" fmla="*/ 42386 w 167163"/>
                <a:gd name="connsiteY184" fmla="*/ 135255 h 247173"/>
                <a:gd name="connsiteX185" fmla="*/ 43815 w 167163"/>
                <a:gd name="connsiteY185" fmla="*/ 135731 h 247173"/>
                <a:gd name="connsiteX186" fmla="*/ 45720 w 167163"/>
                <a:gd name="connsiteY186" fmla="*/ 136208 h 247173"/>
                <a:gd name="connsiteX187" fmla="*/ 48577 w 167163"/>
                <a:gd name="connsiteY187" fmla="*/ 136208 h 247173"/>
                <a:gd name="connsiteX188" fmla="*/ 50482 w 167163"/>
                <a:gd name="connsiteY188" fmla="*/ 137160 h 247173"/>
                <a:gd name="connsiteX189" fmla="*/ 52864 w 167163"/>
                <a:gd name="connsiteY189" fmla="*/ 137160 h 247173"/>
                <a:gd name="connsiteX190" fmla="*/ 56197 w 167163"/>
                <a:gd name="connsiteY190" fmla="*/ 139065 h 247173"/>
                <a:gd name="connsiteX191" fmla="*/ 57626 w 167163"/>
                <a:gd name="connsiteY191" fmla="*/ 140494 h 247173"/>
                <a:gd name="connsiteX192" fmla="*/ 57626 w 167163"/>
                <a:gd name="connsiteY192" fmla="*/ 141446 h 247173"/>
                <a:gd name="connsiteX193" fmla="*/ 56674 w 167163"/>
                <a:gd name="connsiteY193" fmla="*/ 143351 h 247173"/>
                <a:gd name="connsiteX194" fmla="*/ 56197 w 167163"/>
                <a:gd name="connsiteY194" fmla="*/ 145256 h 247173"/>
                <a:gd name="connsiteX195" fmla="*/ 57150 w 167163"/>
                <a:gd name="connsiteY195" fmla="*/ 146685 h 247173"/>
                <a:gd name="connsiteX196" fmla="*/ 58102 w 167163"/>
                <a:gd name="connsiteY196" fmla="*/ 147638 h 247173"/>
                <a:gd name="connsiteX197" fmla="*/ 60484 w 167163"/>
                <a:gd name="connsiteY197" fmla="*/ 152400 h 247173"/>
                <a:gd name="connsiteX198" fmla="*/ 61436 w 167163"/>
                <a:gd name="connsiteY198" fmla="*/ 153829 h 247173"/>
                <a:gd name="connsiteX199" fmla="*/ 62389 w 167163"/>
                <a:gd name="connsiteY199" fmla="*/ 154305 h 247173"/>
                <a:gd name="connsiteX200" fmla="*/ 62865 w 167163"/>
                <a:gd name="connsiteY200" fmla="*/ 155258 h 247173"/>
                <a:gd name="connsiteX201" fmla="*/ 61913 w 167163"/>
                <a:gd name="connsiteY201" fmla="*/ 157163 h 247173"/>
                <a:gd name="connsiteX202" fmla="*/ 60960 w 167163"/>
                <a:gd name="connsiteY202" fmla="*/ 159068 h 247173"/>
                <a:gd name="connsiteX203" fmla="*/ 58579 w 167163"/>
                <a:gd name="connsiteY203" fmla="*/ 161449 h 247173"/>
                <a:gd name="connsiteX204" fmla="*/ 58102 w 167163"/>
                <a:gd name="connsiteY204" fmla="*/ 163354 h 247173"/>
                <a:gd name="connsiteX205" fmla="*/ 56674 w 167163"/>
                <a:gd name="connsiteY205" fmla="*/ 164306 h 247173"/>
                <a:gd name="connsiteX206" fmla="*/ 52388 w 167163"/>
                <a:gd name="connsiteY206" fmla="*/ 167164 h 247173"/>
                <a:gd name="connsiteX207" fmla="*/ 52864 w 167163"/>
                <a:gd name="connsiteY207" fmla="*/ 170974 h 247173"/>
                <a:gd name="connsiteX208" fmla="*/ 53340 w 167163"/>
                <a:gd name="connsiteY208" fmla="*/ 173355 h 247173"/>
                <a:gd name="connsiteX209" fmla="*/ 53340 w 167163"/>
                <a:gd name="connsiteY209" fmla="*/ 174784 h 247173"/>
                <a:gd name="connsiteX210" fmla="*/ 51911 w 167163"/>
                <a:gd name="connsiteY210" fmla="*/ 177165 h 247173"/>
                <a:gd name="connsiteX211" fmla="*/ 49054 w 167163"/>
                <a:gd name="connsiteY211" fmla="*/ 183833 h 247173"/>
                <a:gd name="connsiteX212" fmla="*/ 48101 w 167163"/>
                <a:gd name="connsiteY212" fmla="*/ 187166 h 247173"/>
                <a:gd name="connsiteX213" fmla="*/ 47625 w 167163"/>
                <a:gd name="connsiteY213" fmla="*/ 194786 h 247173"/>
                <a:gd name="connsiteX214" fmla="*/ 47625 w 167163"/>
                <a:gd name="connsiteY214" fmla="*/ 197168 h 247173"/>
                <a:gd name="connsiteX215" fmla="*/ 48577 w 167163"/>
                <a:gd name="connsiteY215" fmla="*/ 200501 h 247173"/>
                <a:gd name="connsiteX216" fmla="*/ 50959 w 167163"/>
                <a:gd name="connsiteY216" fmla="*/ 208121 h 247173"/>
                <a:gd name="connsiteX217" fmla="*/ 52388 w 167163"/>
                <a:gd name="connsiteY217" fmla="*/ 209550 h 247173"/>
                <a:gd name="connsiteX218" fmla="*/ 55721 w 167163"/>
                <a:gd name="connsiteY218" fmla="*/ 210979 h 247173"/>
                <a:gd name="connsiteX219" fmla="*/ 56197 w 167163"/>
                <a:gd name="connsiteY219" fmla="*/ 216218 h 247173"/>
                <a:gd name="connsiteX220" fmla="*/ 55721 w 167163"/>
                <a:gd name="connsiteY220" fmla="*/ 221456 h 247173"/>
                <a:gd name="connsiteX221" fmla="*/ 55721 w 167163"/>
                <a:gd name="connsiteY221" fmla="*/ 223838 h 247173"/>
                <a:gd name="connsiteX222" fmla="*/ 56197 w 167163"/>
                <a:gd name="connsiteY222" fmla="*/ 224314 h 247173"/>
                <a:gd name="connsiteX223" fmla="*/ 57626 w 167163"/>
                <a:gd name="connsiteY223" fmla="*/ 224790 h 247173"/>
                <a:gd name="connsiteX224" fmla="*/ 58579 w 167163"/>
                <a:gd name="connsiteY224" fmla="*/ 225743 h 247173"/>
                <a:gd name="connsiteX225" fmla="*/ 58579 w 167163"/>
                <a:gd name="connsiteY225" fmla="*/ 227171 h 247173"/>
                <a:gd name="connsiteX226" fmla="*/ 58579 w 167163"/>
                <a:gd name="connsiteY226" fmla="*/ 228600 h 247173"/>
                <a:gd name="connsiteX227" fmla="*/ 60960 w 167163"/>
                <a:gd name="connsiteY227" fmla="*/ 229553 h 247173"/>
                <a:gd name="connsiteX228" fmla="*/ 63341 w 167163"/>
                <a:gd name="connsiteY228" fmla="*/ 230505 h 247173"/>
                <a:gd name="connsiteX229" fmla="*/ 65246 w 167163"/>
                <a:gd name="connsiteY229" fmla="*/ 232410 h 247173"/>
                <a:gd name="connsiteX230" fmla="*/ 68580 w 167163"/>
                <a:gd name="connsiteY230" fmla="*/ 236220 h 247173"/>
                <a:gd name="connsiteX231" fmla="*/ 70009 w 167163"/>
                <a:gd name="connsiteY231" fmla="*/ 236696 h 247173"/>
                <a:gd name="connsiteX232" fmla="*/ 70485 w 167163"/>
                <a:gd name="connsiteY232" fmla="*/ 238125 h 247173"/>
                <a:gd name="connsiteX233" fmla="*/ 73342 w 167163"/>
                <a:gd name="connsiteY233" fmla="*/ 241459 h 247173"/>
                <a:gd name="connsiteX234" fmla="*/ 78105 w 167163"/>
                <a:gd name="connsiteY234" fmla="*/ 242411 h 247173"/>
                <a:gd name="connsiteX235" fmla="*/ 82391 w 167163"/>
                <a:gd name="connsiteY235" fmla="*/ 243840 h 247173"/>
                <a:gd name="connsiteX236" fmla="*/ 84296 w 167163"/>
                <a:gd name="connsiteY236" fmla="*/ 245745 h 247173"/>
                <a:gd name="connsiteX237" fmla="*/ 86201 w 167163"/>
                <a:gd name="connsiteY237" fmla="*/ 247174 h 247173"/>
                <a:gd name="connsiteX238" fmla="*/ 87630 w 167163"/>
                <a:gd name="connsiteY238" fmla="*/ 247174 h 247173"/>
                <a:gd name="connsiteX239" fmla="*/ 88582 w 167163"/>
                <a:gd name="connsiteY239" fmla="*/ 246697 h 247173"/>
                <a:gd name="connsiteX240" fmla="*/ 90488 w 167163"/>
                <a:gd name="connsiteY240" fmla="*/ 245745 h 247173"/>
                <a:gd name="connsiteX241" fmla="*/ 91916 w 167163"/>
                <a:gd name="connsiteY241" fmla="*/ 244316 h 247173"/>
                <a:gd name="connsiteX242" fmla="*/ 94774 w 167163"/>
                <a:gd name="connsiteY242" fmla="*/ 244316 h 247173"/>
                <a:gd name="connsiteX243" fmla="*/ 98107 w 167163"/>
                <a:gd name="connsiteY243" fmla="*/ 244316 h 247173"/>
                <a:gd name="connsiteX244" fmla="*/ 98584 w 167163"/>
                <a:gd name="connsiteY244" fmla="*/ 243364 h 247173"/>
                <a:gd name="connsiteX245" fmla="*/ 99060 w 167163"/>
                <a:gd name="connsiteY245" fmla="*/ 242411 h 247173"/>
                <a:gd name="connsiteX246" fmla="*/ 98107 w 167163"/>
                <a:gd name="connsiteY246" fmla="*/ 239078 h 247173"/>
                <a:gd name="connsiteX247" fmla="*/ 99536 w 167163"/>
                <a:gd name="connsiteY247" fmla="*/ 238125 h 247173"/>
                <a:gd name="connsiteX248" fmla="*/ 101917 w 167163"/>
                <a:gd name="connsiteY248" fmla="*/ 237649 h 247173"/>
                <a:gd name="connsiteX249" fmla="*/ 102394 w 167163"/>
                <a:gd name="connsiteY249" fmla="*/ 236220 h 247173"/>
                <a:gd name="connsiteX250" fmla="*/ 102870 w 167163"/>
                <a:gd name="connsiteY250" fmla="*/ 235268 h 247173"/>
                <a:gd name="connsiteX251" fmla="*/ 103822 w 167163"/>
                <a:gd name="connsiteY251" fmla="*/ 234315 h 247173"/>
                <a:gd name="connsiteX252" fmla="*/ 104775 w 167163"/>
                <a:gd name="connsiteY252" fmla="*/ 233839 h 247173"/>
                <a:gd name="connsiteX253" fmla="*/ 105727 w 167163"/>
                <a:gd name="connsiteY253" fmla="*/ 234791 h 247173"/>
                <a:gd name="connsiteX254" fmla="*/ 107632 w 167163"/>
                <a:gd name="connsiteY254" fmla="*/ 234791 h 247173"/>
                <a:gd name="connsiteX255" fmla="*/ 109538 w 167163"/>
                <a:gd name="connsiteY255" fmla="*/ 235268 h 247173"/>
                <a:gd name="connsiteX256" fmla="*/ 110490 w 167163"/>
                <a:gd name="connsiteY256" fmla="*/ 236696 h 247173"/>
                <a:gd name="connsiteX257" fmla="*/ 112395 w 167163"/>
                <a:gd name="connsiteY257" fmla="*/ 236696 h 247173"/>
                <a:gd name="connsiteX258" fmla="*/ 114300 w 167163"/>
                <a:gd name="connsiteY258" fmla="*/ 236220 h 247173"/>
                <a:gd name="connsiteX259" fmla="*/ 114776 w 167163"/>
                <a:gd name="connsiteY259" fmla="*/ 235744 h 247173"/>
                <a:gd name="connsiteX260" fmla="*/ 115729 w 167163"/>
                <a:gd name="connsiteY260" fmla="*/ 234791 h 247173"/>
                <a:gd name="connsiteX261" fmla="*/ 116205 w 167163"/>
                <a:gd name="connsiteY261" fmla="*/ 231934 h 247173"/>
                <a:gd name="connsiteX262" fmla="*/ 117157 w 167163"/>
                <a:gd name="connsiteY262" fmla="*/ 231934 h 247173"/>
                <a:gd name="connsiteX263" fmla="*/ 119539 w 167163"/>
                <a:gd name="connsiteY263" fmla="*/ 231458 h 247173"/>
                <a:gd name="connsiteX264" fmla="*/ 122396 w 167163"/>
                <a:gd name="connsiteY264" fmla="*/ 230505 h 247173"/>
                <a:gd name="connsiteX265" fmla="*/ 125730 w 167163"/>
                <a:gd name="connsiteY265" fmla="*/ 230029 h 247173"/>
                <a:gd name="connsiteX266" fmla="*/ 129064 w 167163"/>
                <a:gd name="connsiteY266" fmla="*/ 230029 h 247173"/>
                <a:gd name="connsiteX267" fmla="*/ 130969 w 167163"/>
                <a:gd name="connsiteY267" fmla="*/ 229553 h 247173"/>
                <a:gd name="connsiteX268" fmla="*/ 132397 w 167163"/>
                <a:gd name="connsiteY268" fmla="*/ 228124 h 247173"/>
                <a:gd name="connsiteX269" fmla="*/ 135255 w 167163"/>
                <a:gd name="connsiteY269" fmla="*/ 223361 h 247173"/>
                <a:gd name="connsiteX270" fmla="*/ 137160 w 167163"/>
                <a:gd name="connsiteY270" fmla="*/ 222409 h 247173"/>
                <a:gd name="connsiteX271" fmla="*/ 138589 w 167163"/>
                <a:gd name="connsiteY271" fmla="*/ 221456 h 247173"/>
                <a:gd name="connsiteX272" fmla="*/ 140017 w 167163"/>
                <a:gd name="connsiteY272" fmla="*/ 221456 h 247173"/>
                <a:gd name="connsiteX273" fmla="*/ 142875 w 167163"/>
                <a:gd name="connsiteY273" fmla="*/ 220980 h 247173"/>
                <a:gd name="connsiteX274" fmla="*/ 145256 w 167163"/>
                <a:gd name="connsiteY274" fmla="*/ 220028 h 247173"/>
                <a:gd name="connsiteX275" fmla="*/ 146209 w 167163"/>
                <a:gd name="connsiteY275" fmla="*/ 220028 h 247173"/>
                <a:gd name="connsiteX276" fmla="*/ 148114 w 167163"/>
                <a:gd name="connsiteY276" fmla="*/ 222409 h 247173"/>
                <a:gd name="connsiteX277" fmla="*/ 149066 w 167163"/>
                <a:gd name="connsiteY277" fmla="*/ 222885 h 247173"/>
                <a:gd name="connsiteX278" fmla="*/ 150495 w 167163"/>
                <a:gd name="connsiteY278" fmla="*/ 222885 h 247173"/>
                <a:gd name="connsiteX279" fmla="*/ 154781 w 167163"/>
                <a:gd name="connsiteY279" fmla="*/ 224314 h 247173"/>
                <a:gd name="connsiteX280" fmla="*/ 157163 w 167163"/>
                <a:gd name="connsiteY280" fmla="*/ 223838 h 247173"/>
                <a:gd name="connsiteX281" fmla="*/ 160020 w 167163"/>
                <a:gd name="connsiteY281" fmla="*/ 223361 h 247173"/>
                <a:gd name="connsiteX282" fmla="*/ 162401 w 167163"/>
                <a:gd name="connsiteY282" fmla="*/ 222885 h 247173"/>
                <a:gd name="connsiteX283" fmla="*/ 164306 w 167163"/>
                <a:gd name="connsiteY283" fmla="*/ 223361 h 247173"/>
                <a:gd name="connsiteX284" fmla="*/ 165735 w 167163"/>
                <a:gd name="connsiteY284" fmla="*/ 222885 h 247173"/>
                <a:gd name="connsiteX285" fmla="*/ 167164 w 167163"/>
                <a:gd name="connsiteY285" fmla="*/ 222409 h 247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</a:cxnLst>
              <a:rect l="l" t="t" r="r" b="b"/>
              <a:pathLst>
                <a:path w="167163" h="247173">
                  <a:moveTo>
                    <a:pt x="165735" y="220980"/>
                  </a:moveTo>
                  <a:lnTo>
                    <a:pt x="164306" y="220028"/>
                  </a:lnTo>
                  <a:lnTo>
                    <a:pt x="161925" y="219551"/>
                  </a:lnTo>
                  <a:lnTo>
                    <a:pt x="159544" y="219075"/>
                  </a:lnTo>
                  <a:lnTo>
                    <a:pt x="157639" y="216218"/>
                  </a:lnTo>
                  <a:lnTo>
                    <a:pt x="155734" y="212884"/>
                  </a:lnTo>
                  <a:lnTo>
                    <a:pt x="154781" y="210979"/>
                  </a:lnTo>
                  <a:lnTo>
                    <a:pt x="153352" y="209550"/>
                  </a:lnTo>
                  <a:lnTo>
                    <a:pt x="151924" y="207169"/>
                  </a:lnTo>
                  <a:lnTo>
                    <a:pt x="151447" y="204788"/>
                  </a:lnTo>
                  <a:lnTo>
                    <a:pt x="150019" y="202883"/>
                  </a:lnTo>
                  <a:lnTo>
                    <a:pt x="149542" y="202406"/>
                  </a:lnTo>
                  <a:lnTo>
                    <a:pt x="148590" y="200025"/>
                  </a:lnTo>
                  <a:lnTo>
                    <a:pt x="148590" y="199072"/>
                  </a:lnTo>
                  <a:lnTo>
                    <a:pt x="148114" y="198596"/>
                  </a:lnTo>
                  <a:lnTo>
                    <a:pt x="147161" y="198120"/>
                  </a:lnTo>
                  <a:lnTo>
                    <a:pt x="146209" y="195263"/>
                  </a:lnTo>
                  <a:lnTo>
                    <a:pt x="145732" y="194310"/>
                  </a:lnTo>
                  <a:lnTo>
                    <a:pt x="145256" y="194310"/>
                  </a:lnTo>
                  <a:lnTo>
                    <a:pt x="143827" y="192405"/>
                  </a:lnTo>
                  <a:lnTo>
                    <a:pt x="142875" y="191453"/>
                  </a:lnTo>
                  <a:lnTo>
                    <a:pt x="142399" y="190500"/>
                  </a:lnTo>
                  <a:lnTo>
                    <a:pt x="142399" y="188119"/>
                  </a:lnTo>
                  <a:lnTo>
                    <a:pt x="141922" y="186690"/>
                  </a:lnTo>
                  <a:lnTo>
                    <a:pt x="141446" y="184309"/>
                  </a:lnTo>
                  <a:lnTo>
                    <a:pt x="141446" y="182880"/>
                  </a:lnTo>
                  <a:lnTo>
                    <a:pt x="140970" y="181928"/>
                  </a:lnTo>
                  <a:lnTo>
                    <a:pt x="140017" y="180975"/>
                  </a:lnTo>
                  <a:lnTo>
                    <a:pt x="140017" y="179546"/>
                  </a:lnTo>
                  <a:lnTo>
                    <a:pt x="139541" y="174784"/>
                  </a:lnTo>
                  <a:lnTo>
                    <a:pt x="139065" y="173831"/>
                  </a:lnTo>
                  <a:lnTo>
                    <a:pt x="134779" y="174308"/>
                  </a:lnTo>
                  <a:lnTo>
                    <a:pt x="134302" y="174784"/>
                  </a:lnTo>
                  <a:lnTo>
                    <a:pt x="132874" y="174784"/>
                  </a:lnTo>
                  <a:lnTo>
                    <a:pt x="130969" y="174784"/>
                  </a:lnTo>
                  <a:lnTo>
                    <a:pt x="129064" y="174308"/>
                  </a:lnTo>
                  <a:lnTo>
                    <a:pt x="127635" y="173355"/>
                  </a:lnTo>
                  <a:lnTo>
                    <a:pt x="127159" y="172403"/>
                  </a:lnTo>
                  <a:lnTo>
                    <a:pt x="127159" y="169545"/>
                  </a:lnTo>
                  <a:lnTo>
                    <a:pt x="124777" y="167164"/>
                  </a:lnTo>
                  <a:lnTo>
                    <a:pt x="120967" y="163830"/>
                  </a:lnTo>
                  <a:lnTo>
                    <a:pt x="120015" y="160496"/>
                  </a:lnTo>
                  <a:lnTo>
                    <a:pt x="118586" y="158115"/>
                  </a:lnTo>
                  <a:lnTo>
                    <a:pt x="114300" y="152876"/>
                  </a:lnTo>
                  <a:lnTo>
                    <a:pt x="113347" y="149543"/>
                  </a:lnTo>
                  <a:lnTo>
                    <a:pt x="113347" y="147161"/>
                  </a:lnTo>
                  <a:lnTo>
                    <a:pt x="115252" y="145256"/>
                  </a:lnTo>
                  <a:lnTo>
                    <a:pt x="117157" y="141446"/>
                  </a:lnTo>
                  <a:lnTo>
                    <a:pt x="118110" y="138113"/>
                  </a:lnTo>
                  <a:lnTo>
                    <a:pt x="118586" y="136208"/>
                  </a:lnTo>
                  <a:lnTo>
                    <a:pt x="119539" y="133826"/>
                  </a:lnTo>
                  <a:lnTo>
                    <a:pt x="120491" y="130493"/>
                  </a:lnTo>
                  <a:lnTo>
                    <a:pt x="120015" y="128588"/>
                  </a:lnTo>
                  <a:lnTo>
                    <a:pt x="118586" y="126683"/>
                  </a:lnTo>
                  <a:lnTo>
                    <a:pt x="118110" y="125730"/>
                  </a:lnTo>
                  <a:lnTo>
                    <a:pt x="119539" y="123349"/>
                  </a:lnTo>
                  <a:lnTo>
                    <a:pt x="120491" y="121920"/>
                  </a:lnTo>
                  <a:lnTo>
                    <a:pt x="121920" y="121920"/>
                  </a:lnTo>
                  <a:lnTo>
                    <a:pt x="123825" y="120968"/>
                  </a:lnTo>
                  <a:lnTo>
                    <a:pt x="125254" y="120015"/>
                  </a:lnTo>
                  <a:lnTo>
                    <a:pt x="127159" y="119539"/>
                  </a:lnTo>
                  <a:lnTo>
                    <a:pt x="130016" y="119539"/>
                  </a:lnTo>
                  <a:lnTo>
                    <a:pt x="135255" y="119539"/>
                  </a:lnTo>
                  <a:lnTo>
                    <a:pt x="138113" y="118586"/>
                  </a:lnTo>
                  <a:lnTo>
                    <a:pt x="139065" y="117634"/>
                  </a:lnTo>
                  <a:lnTo>
                    <a:pt x="139065" y="115729"/>
                  </a:lnTo>
                  <a:lnTo>
                    <a:pt x="140494" y="114300"/>
                  </a:lnTo>
                  <a:lnTo>
                    <a:pt x="141922" y="113347"/>
                  </a:lnTo>
                  <a:lnTo>
                    <a:pt x="142399" y="112871"/>
                  </a:lnTo>
                  <a:lnTo>
                    <a:pt x="142399" y="112395"/>
                  </a:lnTo>
                  <a:lnTo>
                    <a:pt x="141922" y="111919"/>
                  </a:lnTo>
                  <a:lnTo>
                    <a:pt x="141446" y="111443"/>
                  </a:lnTo>
                  <a:lnTo>
                    <a:pt x="140017" y="110966"/>
                  </a:lnTo>
                  <a:lnTo>
                    <a:pt x="138589" y="108109"/>
                  </a:lnTo>
                  <a:lnTo>
                    <a:pt x="139541" y="106680"/>
                  </a:lnTo>
                  <a:lnTo>
                    <a:pt x="140494" y="104299"/>
                  </a:lnTo>
                  <a:lnTo>
                    <a:pt x="140970" y="103346"/>
                  </a:lnTo>
                  <a:lnTo>
                    <a:pt x="142875" y="100965"/>
                  </a:lnTo>
                  <a:lnTo>
                    <a:pt x="142399" y="100489"/>
                  </a:lnTo>
                  <a:lnTo>
                    <a:pt x="143827" y="89535"/>
                  </a:lnTo>
                  <a:lnTo>
                    <a:pt x="142875" y="82391"/>
                  </a:lnTo>
                  <a:lnTo>
                    <a:pt x="141922" y="80010"/>
                  </a:lnTo>
                  <a:lnTo>
                    <a:pt x="137636" y="76676"/>
                  </a:lnTo>
                  <a:lnTo>
                    <a:pt x="130969" y="74771"/>
                  </a:lnTo>
                  <a:lnTo>
                    <a:pt x="128588" y="70485"/>
                  </a:lnTo>
                  <a:lnTo>
                    <a:pt x="122396" y="65722"/>
                  </a:lnTo>
                  <a:lnTo>
                    <a:pt x="116205" y="59531"/>
                  </a:lnTo>
                  <a:lnTo>
                    <a:pt x="112871" y="58103"/>
                  </a:lnTo>
                  <a:lnTo>
                    <a:pt x="109538" y="58103"/>
                  </a:lnTo>
                  <a:lnTo>
                    <a:pt x="105251" y="56197"/>
                  </a:lnTo>
                  <a:lnTo>
                    <a:pt x="101441" y="57150"/>
                  </a:lnTo>
                  <a:lnTo>
                    <a:pt x="98107" y="60960"/>
                  </a:lnTo>
                  <a:lnTo>
                    <a:pt x="96202" y="64770"/>
                  </a:lnTo>
                  <a:lnTo>
                    <a:pt x="95250" y="70485"/>
                  </a:lnTo>
                  <a:lnTo>
                    <a:pt x="92392" y="72866"/>
                  </a:lnTo>
                  <a:lnTo>
                    <a:pt x="94774" y="69056"/>
                  </a:lnTo>
                  <a:lnTo>
                    <a:pt x="94774" y="62389"/>
                  </a:lnTo>
                  <a:lnTo>
                    <a:pt x="95726" y="57626"/>
                  </a:lnTo>
                  <a:lnTo>
                    <a:pt x="99060" y="50959"/>
                  </a:lnTo>
                  <a:lnTo>
                    <a:pt x="99060" y="40958"/>
                  </a:lnTo>
                  <a:lnTo>
                    <a:pt x="98107" y="38576"/>
                  </a:lnTo>
                  <a:lnTo>
                    <a:pt x="94297" y="33814"/>
                  </a:lnTo>
                  <a:lnTo>
                    <a:pt x="91440" y="31433"/>
                  </a:lnTo>
                  <a:lnTo>
                    <a:pt x="87630" y="27146"/>
                  </a:lnTo>
                  <a:lnTo>
                    <a:pt x="74771" y="15716"/>
                  </a:lnTo>
                  <a:lnTo>
                    <a:pt x="65246" y="10001"/>
                  </a:lnTo>
                  <a:lnTo>
                    <a:pt x="58579" y="6191"/>
                  </a:lnTo>
                  <a:lnTo>
                    <a:pt x="56197" y="5715"/>
                  </a:lnTo>
                  <a:lnTo>
                    <a:pt x="56197" y="7144"/>
                  </a:lnTo>
                  <a:lnTo>
                    <a:pt x="55721" y="7144"/>
                  </a:lnTo>
                  <a:lnTo>
                    <a:pt x="52864" y="5715"/>
                  </a:lnTo>
                  <a:lnTo>
                    <a:pt x="48101" y="476"/>
                  </a:lnTo>
                  <a:lnTo>
                    <a:pt x="46672" y="0"/>
                  </a:lnTo>
                  <a:lnTo>
                    <a:pt x="52864" y="8096"/>
                  </a:lnTo>
                  <a:lnTo>
                    <a:pt x="53340" y="9049"/>
                  </a:lnTo>
                  <a:lnTo>
                    <a:pt x="52388" y="10001"/>
                  </a:lnTo>
                  <a:lnTo>
                    <a:pt x="48577" y="11906"/>
                  </a:lnTo>
                  <a:lnTo>
                    <a:pt x="47625" y="12859"/>
                  </a:lnTo>
                  <a:lnTo>
                    <a:pt x="46196" y="16669"/>
                  </a:lnTo>
                  <a:lnTo>
                    <a:pt x="41434" y="18574"/>
                  </a:lnTo>
                  <a:lnTo>
                    <a:pt x="38100" y="20955"/>
                  </a:lnTo>
                  <a:lnTo>
                    <a:pt x="35719" y="23336"/>
                  </a:lnTo>
                  <a:lnTo>
                    <a:pt x="34290" y="24289"/>
                  </a:lnTo>
                  <a:lnTo>
                    <a:pt x="30004" y="24765"/>
                  </a:lnTo>
                  <a:lnTo>
                    <a:pt x="28575" y="26194"/>
                  </a:lnTo>
                  <a:lnTo>
                    <a:pt x="26670" y="30480"/>
                  </a:lnTo>
                  <a:lnTo>
                    <a:pt x="25241" y="31909"/>
                  </a:lnTo>
                  <a:lnTo>
                    <a:pt x="22860" y="33814"/>
                  </a:lnTo>
                  <a:lnTo>
                    <a:pt x="22860" y="35243"/>
                  </a:lnTo>
                  <a:lnTo>
                    <a:pt x="26194" y="40005"/>
                  </a:lnTo>
                  <a:lnTo>
                    <a:pt x="26670" y="41434"/>
                  </a:lnTo>
                  <a:lnTo>
                    <a:pt x="25717" y="43339"/>
                  </a:lnTo>
                  <a:lnTo>
                    <a:pt x="25717" y="45244"/>
                  </a:lnTo>
                  <a:lnTo>
                    <a:pt x="27622" y="46672"/>
                  </a:lnTo>
                  <a:lnTo>
                    <a:pt x="29527" y="47149"/>
                  </a:lnTo>
                  <a:lnTo>
                    <a:pt x="31432" y="46672"/>
                  </a:lnTo>
                  <a:lnTo>
                    <a:pt x="33814" y="46672"/>
                  </a:lnTo>
                  <a:lnTo>
                    <a:pt x="35719" y="47149"/>
                  </a:lnTo>
                  <a:lnTo>
                    <a:pt x="36195" y="47625"/>
                  </a:lnTo>
                  <a:lnTo>
                    <a:pt x="36195" y="49054"/>
                  </a:lnTo>
                  <a:lnTo>
                    <a:pt x="35242" y="51911"/>
                  </a:lnTo>
                  <a:lnTo>
                    <a:pt x="33814" y="53816"/>
                  </a:lnTo>
                  <a:lnTo>
                    <a:pt x="27622" y="57150"/>
                  </a:lnTo>
                  <a:lnTo>
                    <a:pt x="24765" y="58579"/>
                  </a:lnTo>
                  <a:lnTo>
                    <a:pt x="22860" y="60008"/>
                  </a:lnTo>
                  <a:lnTo>
                    <a:pt x="19526" y="59055"/>
                  </a:lnTo>
                  <a:lnTo>
                    <a:pt x="17621" y="59531"/>
                  </a:lnTo>
                  <a:lnTo>
                    <a:pt x="16192" y="60484"/>
                  </a:lnTo>
                  <a:lnTo>
                    <a:pt x="15240" y="60960"/>
                  </a:lnTo>
                  <a:lnTo>
                    <a:pt x="13335" y="61436"/>
                  </a:lnTo>
                  <a:lnTo>
                    <a:pt x="10001" y="61913"/>
                  </a:lnTo>
                  <a:lnTo>
                    <a:pt x="8572" y="62389"/>
                  </a:lnTo>
                  <a:lnTo>
                    <a:pt x="7144" y="63818"/>
                  </a:lnTo>
                  <a:lnTo>
                    <a:pt x="6191" y="66199"/>
                  </a:lnTo>
                  <a:lnTo>
                    <a:pt x="7144" y="68580"/>
                  </a:lnTo>
                  <a:lnTo>
                    <a:pt x="8096" y="70961"/>
                  </a:lnTo>
                  <a:lnTo>
                    <a:pt x="8096" y="72866"/>
                  </a:lnTo>
                  <a:lnTo>
                    <a:pt x="9049" y="78581"/>
                  </a:lnTo>
                  <a:lnTo>
                    <a:pt x="8096" y="80010"/>
                  </a:lnTo>
                  <a:lnTo>
                    <a:pt x="5715" y="81439"/>
                  </a:lnTo>
                  <a:lnTo>
                    <a:pt x="2857" y="84296"/>
                  </a:lnTo>
                  <a:lnTo>
                    <a:pt x="0" y="88106"/>
                  </a:lnTo>
                  <a:lnTo>
                    <a:pt x="476" y="89059"/>
                  </a:lnTo>
                  <a:lnTo>
                    <a:pt x="7620" y="96679"/>
                  </a:lnTo>
                  <a:lnTo>
                    <a:pt x="14764" y="104775"/>
                  </a:lnTo>
                  <a:lnTo>
                    <a:pt x="21907" y="112871"/>
                  </a:lnTo>
                  <a:lnTo>
                    <a:pt x="25241" y="111919"/>
                  </a:lnTo>
                  <a:lnTo>
                    <a:pt x="27622" y="112871"/>
                  </a:lnTo>
                  <a:lnTo>
                    <a:pt x="31909" y="113347"/>
                  </a:lnTo>
                  <a:lnTo>
                    <a:pt x="33338" y="112395"/>
                  </a:lnTo>
                  <a:lnTo>
                    <a:pt x="36195" y="112871"/>
                  </a:lnTo>
                  <a:lnTo>
                    <a:pt x="39052" y="110966"/>
                  </a:lnTo>
                  <a:lnTo>
                    <a:pt x="40957" y="111443"/>
                  </a:lnTo>
                  <a:lnTo>
                    <a:pt x="42386" y="111443"/>
                  </a:lnTo>
                  <a:lnTo>
                    <a:pt x="43815" y="112871"/>
                  </a:lnTo>
                  <a:lnTo>
                    <a:pt x="44767" y="114776"/>
                  </a:lnTo>
                  <a:lnTo>
                    <a:pt x="47625" y="116681"/>
                  </a:lnTo>
                  <a:lnTo>
                    <a:pt x="47149" y="120015"/>
                  </a:lnTo>
                  <a:lnTo>
                    <a:pt x="46672" y="122396"/>
                  </a:lnTo>
                  <a:lnTo>
                    <a:pt x="46672" y="125730"/>
                  </a:lnTo>
                  <a:lnTo>
                    <a:pt x="46196" y="128111"/>
                  </a:lnTo>
                  <a:lnTo>
                    <a:pt x="45244" y="130493"/>
                  </a:lnTo>
                  <a:lnTo>
                    <a:pt x="43339" y="132874"/>
                  </a:lnTo>
                  <a:lnTo>
                    <a:pt x="42386" y="133826"/>
                  </a:lnTo>
                  <a:lnTo>
                    <a:pt x="42386" y="135255"/>
                  </a:lnTo>
                  <a:lnTo>
                    <a:pt x="43815" y="135731"/>
                  </a:lnTo>
                  <a:lnTo>
                    <a:pt x="45720" y="136208"/>
                  </a:lnTo>
                  <a:lnTo>
                    <a:pt x="48577" y="136208"/>
                  </a:lnTo>
                  <a:lnTo>
                    <a:pt x="50482" y="137160"/>
                  </a:lnTo>
                  <a:lnTo>
                    <a:pt x="52864" y="137160"/>
                  </a:lnTo>
                  <a:lnTo>
                    <a:pt x="56197" y="139065"/>
                  </a:lnTo>
                  <a:lnTo>
                    <a:pt x="57626" y="140494"/>
                  </a:lnTo>
                  <a:lnTo>
                    <a:pt x="57626" y="141446"/>
                  </a:lnTo>
                  <a:lnTo>
                    <a:pt x="56674" y="143351"/>
                  </a:lnTo>
                  <a:lnTo>
                    <a:pt x="56197" y="145256"/>
                  </a:lnTo>
                  <a:lnTo>
                    <a:pt x="57150" y="146685"/>
                  </a:lnTo>
                  <a:lnTo>
                    <a:pt x="58102" y="147638"/>
                  </a:lnTo>
                  <a:lnTo>
                    <a:pt x="60484" y="152400"/>
                  </a:lnTo>
                  <a:lnTo>
                    <a:pt x="61436" y="153829"/>
                  </a:lnTo>
                  <a:lnTo>
                    <a:pt x="62389" y="154305"/>
                  </a:lnTo>
                  <a:lnTo>
                    <a:pt x="62865" y="155258"/>
                  </a:lnTo>
                  <a:lnTo>
                    <a:pt x="61913" y="157163"/>
                  </a:lnTo>
                  <a:lnTo>
                    <a:pt x="60960" y="159068"/>
                  </a:lnTo>
                  <a:lnTo>
                    <a:pt x="58579" y="161449"/>
                  </a:lnTo>
                  <a:lnTo>
                    <a:pt x="58102" y="163354"/>
                  </a:lnTo>
                  <a:lnTo>
                    <a:pt x="56674" y="164306"/>
                  </a:lnTo>
                  <a:lnTo>
                    <a:pt x="52388" y="167164"/>
                  </a:lnTo>
                  <a:lnTo>
                    <a:pt x="52864" y="170974"/>
                  </a:lnTo>
                  <a:lnTo>
                    <a:pt x="53340" y="173355"/>
                  </a:lnTo>
                  <a:lnTo>
                    <a:pt x="53340" y="174784"/>
                  </a:lnTo>
                  <a:lnTo>
                    <a:pt x="51911" y="177165"/>
                  </a:lnTo>
                  <a:lnTo>
                    <a:pt x="49054" y="183833"/>
                  </a:lnTo>
                  <a:lnTo>
                    <a:pt x="48101" y="187166"/>
                  </a:lnTo>
                  <a:lnTo>
                    <a:pt x="47625" y="194786"/>
                  </a:lnTo>
                  <a:lnTo>
                    <a:pt x="47625" y="197168"/>
                  </a:lnTo>
                  <a:lnTo>
                    <a:pt x="48577" y="200501"/>
                  </a:lnTo>
                  <a:lnTo>
                    <a:pt x="50959" y="208121"/>
                  </a:lnTo>
                  <a:lnTo>
                    <a:pt x="52388" y="209550"/>
                  </a:lnTo>
                  <a:lnTo>
                    <a:pt x="55721" y="210979"/>
                  </a:lnTo>
                  <a:lnTo>
                    <a:pt x="56197" y="216218"/>
                  </a:lnTo>
                  <a:lnTo>
                    <a:pt x="55721" y="221456"/>
                  </a:lnTo>
                  <a:lnTo>
                    <a:pt x="55721" y="223838"/>
                  </a:lnTo>
                  <a:lnTo>
                    <a:pt x="56197" y="224314"/>
                  </a:lnTo>
                  <a:lnTo>
                    <a:pt x="57626" y="224790"/>
                  </a:lnTo>
                  <a:lnTo>
                    <a:pt x="58579" y="225743"/>
                  </a:lnTo>
                  <a:lnTo>
                    <a:pt x="58579" y="227171"/>
                  </a:lnTo>
                  <a:lnTo>
                    <a:pt x="58579" y="228600"/>
                  </a:lnTo>
                  <a:lnTo>
                    <a:pt x="60960" y="229553"/>
                  </a:lnTo>
                  <a:lnTo>
                    <a:pt x="63341" y="230505"/>
                  </a:lnTo>
                  <a:lnTo>
                    <a:pt x="65246" y="232410"/>
                  </a:lnTo>
                  <a:lnTo>
                    <a:pt x="68580" y="236220"/>
                  </a:lnTo>
                  <a:lnTo>
                    <a:pt x="70009" y="236696"/>
                  </a:lnTo>
                  <a:lnTo>
                    <a:pt x="70485" y="238125"/>
                  </a:lnTo>
                  <a:lnTo>
                    <a:pt x="73342" y="241459"/>
                  </a:lnTo>
                  <a:lnTo>
                    <a:pt x="78105" y="242411"/>
                  </a:lnTo>
                  <a:lnTo>
                    <a:pt x="82391" y="243840"/>
                  </a:lnTo>
                  <a:lnTo>
                    <a:pt x="84296" y="245745"/>
                  </a:lnTo>
                  <a:lnTo>
                    <a:pt x="86201" y="247174"/>
                  </a:lnTo>
                  <a:lnTo>
                    <a:pt x="87630" y="247174"/>
                  </a:lnTo>
                  <a:lnTo>
                    <a:pt x="88582" y="246697"/>
                  </a:lnTo>
                  <a:lnTo>
                    <a:pt x="90488" y="245745"/>
                  </a:lnTo>
                  <a:lnTo>
                    <a:pt x="91916" y="244316"/>
                  </a:lnTo>
                  <a:lnTo>
                    <a:pt x="94774" y="244316"/>
                  </a:lnTo>
                  <a:lnTo>
                    <a:pt x="98107" y="244316"/>
                  </a:lnTo>
                  <a:lnTo>
                    <a:pt x="98584" y="243364"/>
                  </a:lnTo>
                  <a:lnTo>
                    <a:pt x="99060" y="242411"/>
                  </a:lnTo>
                  <a:lnTo>
                    <a:pt x="98107" y="239078"/>
                  </a:lnTo>
                  <a:lnTo>
                    <a:pt x="99536" y="238125"/>
                  </a:lnTo>
                  <a:lnTo>
                    <a:pt x="101917" y="237649"/>
                  </a:lnTo>
                  <a:lnTo>
                    <a:pt x="102394" y="236220"/>
                  </a:lnTo>
                  <a:lnTo>
                    <a:pt x="102870" y="235268"/>
                  </a:lnTo>
                  <a:lnTo>
                    <a:pt x="103822" y="234315"/>
                  </a:lnTo>
                  <a:lnTo>
                    <a:pt x="104775" y="233839"/>
                  </a:lnTo>
                  <a:lnTo>
                    <a:pt x="105727" y="234791"/>
                  </a:lnTo>
                  <a:lnTo>
                    <a:pt x="107632" y="234791"/>
                  </a:lnTo>
                  <a:lnTo>
                    <a:pt x="109538" y="235268"/>
                  </a:lnTo>
                  <a:lnTo>
                    <a:pt x="110490" y="236696"/>
                  </a:lnTo>
                  <a:lnTo>
                    <a:pt x="112395" y="236696"/>
                  </a:lnTo>
                  <a:lnTo>
                    <a:pt x="114300" y="236220"/>
                  </a:lnTo>
                  <a:lnTo>
                    <a:pt x="114776" y="235744"/>
                  </a:lnTo>
                  <a:lnTo>
                    <a:pt x="115729" y="234791"/>
                  </a:lnTo>
                  <a:lnTo>
                    <a:pt x="116205" y="231934"/>
                  </a:lnTo>
                  <a:lnTo>
                    <a:pt x="117157" y="231934"/>
                  </a:lnTo>
                  <a:lnTo>
                    <a:pt x="119539" y="231458"/>
                  </a:lnTo>
                  <a:lnTo>
                    <a:pt x="122396" y="230505"/>
                  </a:lnTo>
                  <a:lnTo>
                    <a:pt x="125730" y="230029"/>
                  </a:lnTo>
                  <a:lnTo>
                    <a:pt x="129064" y="230029"/>
                  </a:lnTo>
                  <a:lnTo>
                    <a:pt x="130969" y="229553"/>
                  </a:lnTo>
                  <a:lnTo>
                    <a:pt x="132397" y="228124"/>
                  </a:lnTo>
                  <a:lnTo>
                    <a:pt x="135255" y="223361"/>
                  </a:lnTo>
                  <a:lnTo>
                    <a:pt x="137160" y="222409"/>
                  </a:lnTo>
                  <a:lnTo>
                    <a:pt x="138589" y="221456"/>
                  </a:lnTo>
                  <a:lnTo>
                    <a:pt x="140017" y="221456"/>
                  </a:lnTo>
                  <a:lnTo>
                    <a:pt x="142875" y="220980"/>
                  </a:lnTo>
                  <a:lnTo>
                    <a:pt x="145256" y="220028"/>
                  </a:lnTo>
                  <a:lnTo>
                    <a:pt x="146209" y="220028"/>
                  </a:lnTo>
                  <a:lnTo>
                    <a:pt x="148114" y="222409"/>
                  </a:lnTo>
                  <a:lnTo>
                    <a:pt x="149066" y="222885"/>
                  </a:lnTo>
                  <a:lnTo>
                    <a:pt x="150495" y="222885"/>
                  </a:lnTo>
                  <a:lnTo>
                    <a:pt x="154781" y="224314"/>
                  </a:lnTo>
                  <a:lnTo>
                    <a:pt x="157163" y="223838"/>
                  </a:lnTo>
                  <a:lnTo>
                    <a:pt x="160020" y="223361"/>
                  </a:lnTo>
                  <a:lnTo>
                    <a:pt x="162401" y="222885"/>
                  </a:lnTo>
                  <a:lnTo>
                    <a:pt x="164306" y="223361"/>
                  </a:lnTo>
                  <a:lnTo>
                    <a:pt x="165735" y="222885"/>
                  </a:lnTo>
                  <a:lnTo>
                    <a:pt x="167164" y="222409"/>
                  </a:lnTo>
                  <a:close/>
                </a:path>
              </a:pathLst>
            </a:custGeom>
            <a:grpFill/>
            <a:ln w="3175" cap="flat">
              <a:solidFill>
                <a:schemeClr val="bg1">
                  <a:lumMod val="75000"/>
                </a:scheme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" name="Freeform: Shape 392">
              <a:extLst>
                <a:ext uri="{FF2B5EF4-FFF2-40B4-BE49-F238E27FC236}">
                  <a16:creationId xmlns:a16="http://schemas.microsoft.com/office/drawing/2014/main" id="{E3EA925B-6F37-F93C-9056-E17530FCCC9A}"/>
                </a:ext>
              </a:extLst>
            </p:cNvPr>
            <p:cNvSpPr/>
            <p:nvPr/>
          </p:nvSpPr>
          <p:spPr>
            <a:xfrm>
              <a:off x="5151119" y="3870959"/>
              <a:ext cx="103346" cy="58578"/>
            </a:xfrm>
            <a:custGeom>
              <a:avLst/>
              <a:gdLst>
                <a:gd name="connsiteX0" fmla="*/ 27623 w 103346"/>
                <a:gd name="connsiteY0" fmla="*/ 41434 h 58578"/>
                <a:gd name="connsiteX1" fmla="*/ 27147 w 103346"/>
                <a:gd name="connsiteY1" fmla="*/ 37147 h 58578"/>
                <a:gd name="connsiteX2" fmla="*/ 25241 w 103346"/>
                <a:gd name="connsiteY2" fmla="*/ 36671 h 58578"/>
                <a:gd name="connsiteX3" fmla="*/ 23336 w 103346"/>
                <a:gd name="connsiteY3" fmla="*/ 39053 h 58578"/>
                <a:gd name="connsiteX4" fmla="*/ 23336 w 103346"/>
                <a:gd name="connsiteY4" fmla="*/ 40958 h 58578"/>
                <a:gd name="connsiteX5" fmla="*/ 24289 w 103346"/>
                <a:gd name="connsiteY5" fmla="*/ 41910 h 58578"/>
                <a:gd name="connsiteX6" fmla="*/ 25718 w 103346"/>
                <a:gd name="connsiteY6" fmla="*/ 42386 h 58578"/>
                <a:gd name="connsiteX7" fmla="*/ 27623 w 103346"/>
                <a:gd name="connsiteY7" fmla="*/ 41434 h 58578"/>
                <a:gd name="connsiteX8" fmla="*/ 20955 w 103346"/>
                <a:gd name="connsiteY8" fmla="*/ 50483 h 58578"/>
                <a:gd name="connsiteX9" fmla="*/ 20479 w 103346"/>
                <a:gd name="connsiteY9" fmla="*/ 50959 h 58578"/>
                <a:gd name="connsiteX10" fmla="*/ 19050 w 103346"/>
                <a:gd name="connsiteY10" fmla="*/ 51911 h 58578"/>
                <a:gd name="connsiteX11" fmla="*/ 18098 w 103346"/>
                <a:gd name="connsiteY11" fmla="*/ 53340 h 58578"/>
                <a:gd name="connsiteX12" fmla="*/ 17622 w 103346"/>
                <a:gd name="connsiteY12" fmla="*/ 53340 h 58578"/>
                <a:gd name="connsiteX13" fmla="*/ 16193 w 103346"/>
                <a:gd name="connsiteY13" fmla="*/ 53816 h 58578"/>
                <a:gd name="connsiteX14" fmla="*/ 16193 w 103346"/>
                <a:gd name="connsiteY14" fmla="*/ 54293 h 58578"/>
                <a:gd name="connsiteX15" fmla="*/ 17622 w 103346"/>
                <a:gd name="connsiteY15" fmla="*/ 56197 h 58578"/>
                <a:gd name="connsiteX16" fmla="*/ 20479 w 103346"/>
                <a:gd name="connsiteY16" fmla="*/ 55721 h 58578"/>
                <a:gd name="connsiteX17" fmla="*/ 21907 w 103346"/>
                <a:gd name="connsiteY17" fmla="*/ 54769 h 58578"/>
                <a:gd name="connsiteX18" fmla="*/ 22384 w 103346"/>
                <a:gd name="connsiteY18" fmla="*/ 53816 h 58578"/>
                <a:gd name="connsiteX19" fmla="*/ 21907 w 103346"/>
                <a:gd name="connsiteY19" fmla="*/ 50959 h 58578"/>
                <a:gd name="connsiteX20" fmla="*/ 20955 w 103346"/>
                <a:gd name="connsiteY20" fmla="*/ 50483 h 58578"/>
                <a:gd name="connsiteX21" fmla="*/ 27147 w 103346"/>
                <a:gd name="connsiteY21" fmla="*/ 51911 h 58578"/>
                <a:gd name="connsiteX22" fmla="*/ 26194 w 103346"/>
                <a:gd name="connsiteY22" fmla="*/ 50959 h 58578"/>
                <a:gd name="connsiteX23" fmla="*/ 25718 w 103346"/>
                <a:gd name="connsiteY23" fmla="*/ 51435 h 58578"/>
                <a:gd name="connsiteX24" fmla="*/ 25241 w 103346"/>
                <a:gd name="connsiteY24" fmla="*/ 54293 h 58578"/>
                <a:gd name="connsiteX25" fmla="*/ 25718 w 103346"/>
                <a:gd name="connsiteY25" fmla="*/ 54769 h 58578"/>
                <a:gd name="connsiteX26" fmla="*/ 25241 w 103346"/>
                <a:gd name="connsiteY26" fmla="*/ 55721 h 58578"/>
                <a:gd name="connsiteX27" fmla="*/ 27147 w 103346"/>
                <a:gd name="connsiteY27" fmla="*/ 55721 h 58578"/>
                <a:gd name="connsiteX28" fmla="*/ 27623 w 103346"/>
                <a:gd name="connsiteY28" fmla="*/ 54769 h 58578"/>
                <a:gd name="connsiteX29" fmla="*/ 27147 w 103346"/>
                <a:gd name="connsiteY29" fmla="*/ 51911 h 58578"/>
                <a:gd name="connsiteX30" fmla="*/ 27147 w 103346"/>
                <a:gd name="connsiteY30" fmla="*/ 51911 h 58578"/>
                <a:gd name="connsiteX31" fmla="*/ 23336 w 103346"/>
                <a:gd name="connsiteY31" fmla="*/ 27146 h 58578"/>
                <a:gd name="connsiteX32" fmla="*/ 19050 w 103346"/>
                <a:gd name="connsiteY32" fmla="*/ 27622 h 58578"/>
                <a:gd name="connsiteX33" fmla="*/ 19050 w 103346"/>
                <a:gd name="connsiteY33" fmla="*/ 28575 h 58578"/>
                <a:gd name="connsiteX34" fmla="*/ 20479 w 103346"/>
                <a:gd name="connsiteY34" fmla="*/ 30956 h 58578"/>
                <a:gd name="connsiteX35" fmla="*/ 22860 w 103346"/>
                <a:gd name="connsiteY35" fmla="*/ 31433 h 58578"/>
                <a:gd name="connsiteX36" fmla="*/ 24765 w 103346"/>
                <a:gd name="connsiteY36" fmla="*/ 27146 h 58578"/>
                <a:gd name="connsiteX37" fmla="*/ 23336 w 103346"/>
                <a:gd name="connsiteY37" fmla="*/ 27146 h 58578"/>
                <a:gd name="connsiteX38" fmla="*/ 101441 w 103346"/>
                <a:gd name="connsiteY38" fmla="*/ 2858 h 58578"/>
                <a:gd name="connsiteX39" fmla="*/ 101441 w 103346"/>
                <a:gd name="connsiteY39" fmla="*/ 0 h 58578"/>
                <a:gd name="connsiteX40" fmla="*/ 90011 w 103346"/>
                <a:gd name="connsiteY40" fmla="*/ 0 h 58578"/>
                <a:gd name="connsiteX41" fmla="*/ 80486 w 103346"/>
                <a:gd name="connsiteY41" fmla="*/ 0 h 58578"/>
                <a:gd name="connsiteX42" fmla="*/ 68104 w 103346"/>
                <a:gd name="connsiteY42" fmla="*/ 0 h 58578"/>
                <a:gd name="connsiteX43" fmla="*/ 59531 w 103346"/>
                <a:gd name="connsiteY43" fmla="*/ 0 h 58578"/>
                <a:gd name="connsiteX44" fmla="*/ 51435 w 103346"/>
                <a:gd name="connsiteY44" fmla="*/ 0 h 58578"/>
                <a:gd name="connsiteX45" fmla="*/ 45244 w 103346"/>
                <a:gd name="connsiteY45" fmla="*/ 3334 h 58578"/>
                <a:gd name="connsiteX46" fmla="*/ 38576 w 103346"/>
                <a:gd name="connsiteY46" fmla="*/ 6668 h 58578"/>
                <a:gd name="connsiteX47" fmla="*/ 29528 w 103346"/>
                <a:gd name="connsiteY47" fmla="*/ 8572 h 58578"/>
                <a:gd name="connsiteX48" fmla="*/ 19050 w 103346"/>
                <a:gd name="connsiteY48" fmla="*/ 8096 h 58578"/>
                <a:gd name="connsiteX49" fmla="*/ 15716 w 103346"/>
                <a:gd name="connsiteY49" fmla="*/ 8572 h 58578"/>
                <a:gd name="connsiteX50" fmla="*/ 12382 w 103346"/>
                <a:gd name="connsiteY50" fmla="*/ 10001 h 58578"/>
                <a:gd name="connsiteX51" fmla="*/ 10001 w 103346"/>
                <a:gd name="connsiteY51" fmla="*/ 10954 h 58578"/>
                <a:gd name="connsiteX52" fmla="*/ 6668 w 103346"/>
                <a:gd name="connsiteY52" fmla="*/ 11430 h 58578"/>
                <a:gd name="connsiteX53" fmla="*/ 1905 w 103346"/>
                <a:gd name="connsiteY53" fmla="*/ 10954 h 58578"/>
                <a:gd name="connsiteX54" fmla="*/ 0 w 103346"/>
                <a:gd name="connsiteY54" fmla="*/ 11430 h 58578"/>
                <a:gd name="connsiteX55" fmla="*/ 9525 w 103346"/>
                <a:gd name="connsiteY55" fmla="*/ 16669 h 58578"/>
                <a:gd name="connsiteX56" fmla="*/ 13811 w 103346"/>
                <a:gd name="connsiteY56" fmla="*/ 15240 h 58578"/>
                <a:gd name="connsiteX57" fmla="*/ 16193 w 103346"/>
                <a:gd name="connsiteY57" fmla="*/ 15240 h 58578"/>
                <a:gd name="connsiteX58" fmla="*/ 15716 w 103346"/>
                <a:gd name="connsiteY58" fmla="*/ 16193 h 58578"/>
                <a:gd name="connsiteX59" fmla="*/ 13335 w 103346"/>
                <a:gd name="connsiteY59" fmla="*/ 18097 h 58578"/>
                <a:gd name="connsiteX60" fmla="*/ 12859 w 103346"/>
                <a:gd name="connsiteY60" fmla="*/ 21431 h 58578"/>
                <a:gd name="connsiteX61" fmla="*/ 14764 w 103346"/>
                <a:gd name="connsiteY61" fmla="*/ 23813 h 58578"/>
                <a:gd name="connsiteX62" fmla="*/ 19526 w 103346"/>
                <a:gd name="connsiteY62" fmla="*/ 25718 h 58578"/>
                <a:gd name="connsiteX63" fmla="*/ 25718 w 103346"/>
                <a:gd name="connsiteY63" fmla="*/ 24289 h 58578"/>
                <a:gd name="connsiteX64" fmla="*/ 27147 w 103346"/>
                <a:gd name="connsiteY64" fmla="*/ 25241 h 58578"/>
                <a:gd name="connsiteX65" fmla="*/ 27623 w 103346"/>
                <a:gd name="connsiteY65" fmla="*/ 25718 h 58578"/>
                <a:gd name="connsiteX66" fmla="*/ 26194 w 103346"/>
                <a:gd name="connsiteY66" fmla="*/ 30480 h 58578"/>
                <a:gd name="connsiteX67" fmla="*/ 30480 w 103346"/>
                <a:gd name="connsiteY67" fmla="*/ 31433 h 58578"/>
                <a:gd name="connsiteX68" fmla="*/ 36195 w 103346"/>
                <a:gd name="connsiteY68" fmla="*/ 29528 h 58578"/>
                <a:gd name="connsiteX69" fmla="*/ 40957 w 103346"/>
                <a:gd name="connsiteY69" fmla="*/ 26194 h 58578"/>
                <a:gd name="connsiteX70" fmla="*/ 43815 w 103346"/>
                <a:gd name="connsiteY70" fmla="*/ 25241 h 58578"/>
                <a:gd name="connsiteX71" fmla="*/ 52388 w 103346"/>
                <a:gd name="connsiteY71" fmla="*/ 25718 h 58578"/>
                <a:gd name="connsiteX72" fmla="*/ 54769 w 103346"/>
                <a:gd name="connsiteY72" fmla="*/ 24289 h 58578"/>
                <a:gd name="connsiteX73" fmla="*/ 55722 w 103346"/>
                <a:gd name="connsiteY73" fmla="*/ 24289 h 58578"/>
                <a:gd name="connsiteX74" fmla="*/ 55722 w 103346"/>
                <a:gd name="connsiteY74" fmla="*/ 25241 h 58578"/>
                <a:gd name="connsiteX75" fmla="*/ 54769 w 103346"/>
                <a:gd name="connsiteY75" fmla="*/ 26194 h 58578"/>
                <a:gd name="connsiteX76" fmla="*/ 53816 w 103346"/>
                <a:gd name="connsiteY76" fmla="*/ 26194 h 58578"/>
                <a:gd name="connsiteX77" fmla="*/ 50959 w 103346"/>
                <a:gd name="connsiteY77" fmla="*/ 27622 h 58578"/>
                <a:gd name="connsiteX78" fmla="*/ 43815 w 103346"/>
                <a:gd name="connsiteY78" fmla="*/ 27622 h 58578"/>
                <a:gd name="connsiteX79" fmla="*/ 41910 w 103346"/>
                <a:gd name="connsiteY79" fmla="*/ 28575 h 58578"/>
                <a:gd name="connsiteX80" fmla="*/ 40957 w 103346"/>
                <a:gd name="connsiteY80" fmla="*/ 30956 h 58578"/>
                <a:gd name="connsiteX81" fmla="*/ 40957 w 103346"/>
                <a:gd name="connsiteY81" fmla="*/ 32861 h 58578"/>
                <a:gd name="connsiteX82" fmla="*/ 43815 w 103346"/>
                <a:gd name="connsiteY82" fmla="*/ 36671 h 58578"/>
                <a:gd name="connsiteX83" fmla="*/ 45720 w 103346"/>
                <a:gd name="connsiteY83" fmla="*/ 36195 h 58578"/>
                <a:gd name="connsiteX84" fmla="*/ 47149 w 103346"/>
                <a:gd name="connsiteY84" fmla="*/ 34766 h 58578"/>
                <a:gd name="connsiteX85" fmla="*/ 50006 w 103346"/>
                <a:gd name="connsiteY85" fmla="*/ 34290 h 58578"/>
                <a:gd name="connsiteX86" fmla="*/ 53816 w 103346"/>
                <a:gd name="connsiteY86" fmla="*/ 35243 h 58578"/>
                <a:gd name="connsiteX87" fmla="*/ 55722 w 103346"/>
                <a:gd name="connsiteY87" fmla="*/ 37624 h 58578"/>
                <a:gd name="connsiteX88" fmla="*/ 52388 w 103346"/>
                <a:gd name="connsiteY88" fmla="*/ 38100 h 58578"/>
                <a:gd name="connsiteX89" fmla="*/ 49530 w 103346"/>
                <a:gd name="connsiteY89" fmla="*/ 38576 h 58578"/>
                <a:gd name="connsiteX90" fmla="*/ 43339 w 103346"/>
                <a:gd name="connsiteY90" fmla="*/ 40958 h 58578"/>
                <a:gd name="connsiteX91" fmla="*/ 41434 w 103346"/>
                <a:gd name="connsiteY91" fmla="*/ 43815 h 58578"/>
                <a:gd name="connsiteX92" fmla="*/ 42386 w 103346"/>
                <a:gd name="connsiteY92" fmla="*/ 44291 h 58578"/>
                <a:gd name="connsiteX93" fmla="*/ 44291 w 103346"/>
                <a:gd name="connsiteY93" fmla="*/ 43815 h 58578"/>
                <a:gd name="connsiteX94" fmla="*/ 45720 w 103346"/>
                <a:gd name="connsiteY94" fmla="*/ 43815 h 58578"/>
                <a:gd name="connsiteX95" fmla="*/ 45720 w 103346"/>
                <a:gd name="connsiteY95" fmla="*/ 44291 h 58578"/>
                <a:gd name="connsiteX96" fmla="*/ 44291 w 103346"/>
                <a:gd name="connsiteY96" fmla="*/ 45720 h 58578"/>
                <a:gd name="connsiteX97" fmla="*/ 44291 w 103346"/>
                <a:gd name="connsiteY97" fmla="*/ 48101 h 58578"/>
                <a:gd name="connsiteX98" fmla="*/ 44768 w 103346"/>
                <a:gd name="connsiteY98" fmla="*/ 49530 h 58578"/>
                <a:gd name="connsiteX99" fmla="*/ 47149 w 103346"/>
                <a:gd name="connsiteY99" fmla="*/ 51911 h 58578"/>
                <a:gd name="connsiteX100" fmla="*/ 49054 w 103346"/>
                <a:gd name="connsiteY100" fmla="*/ 51435 h 58578"/>
                <a:gd name="connsiteX101" fmla="*/ 50482 w 103346"/>
                <a:gd name="connsiteY101" fmla="*/ 51435 h 58578"/>
                <a:gd name="connsiteX102" fmla="*/ 50482 w 103346"/>
                <a:gd name="connsiteY102" fmla="*/ 55721 h 58578"/>
                <a:gd name="connsiteX103" fmla="*/ 51911 w 103346"/>
                <a:gd name="connsiteY103" fmla="*/ 55721 h 58578"/>
                <a:gd name="connsiteX104" fmla="*/ 54769 w 103346"/>
                <a:gd name="connsiteY104" fmla="*/ 51911 h 58578"/>
                <a:gd name="connsiteX105" fmla="*/ 56198 w 103346"/>
                <a:gd name="connsiteY105" fmla="*/ 51911 h 58578"/>
                <a:gd name="connsiteX106" fmla="*/ 54769 w 103346"/>
                <a:gd name="connsiteY106" fmla="*/ 56197 h 58578"/>
                <a:gd name="connsiteX107" fmla="*/ 56674 w 103346"/>
                <a:gd name="connsiteY107" fmla="*/ 58579 h 58578"/>
                <a:gd name="connsiteX108" fmla="*/ 58103 w 103346"/>
                <a:gd name="connsiteY108" fmla="*/ 56674 h 58578"/>
                <a:gd name="connsiteX109" fmla="*/ 60007 w 103346"/>
                <a:gd name="connsiteY109" fmla="*/ 53816 h 58578"/>
                <a:gd name="connsiteX110" fmla="*/ 65723 w 103346"/>
                <a:gd name="connsiteY110" fmla="*/ 42386 h 58578"/>
                <a:gd name="connsiteX111" fmla="*/ 67628 w 103346"/>
                <a:gd name="connsiteY111" fmla="*/ 40005 h 58578"/>
                <a:gd name="connsiteX112" fmla="*/ 69056 w 103346"/>
                <a:gd name="connsiteY112" fmla="*/ 39053 h 58578"/>
                <a:gd name="connsiteX113" fmla="*/ 71914 w 103346"/>
                <a:gd name="connsiteY113" fmla="*/ 39053 h 58578"/>
                <a:gd name="connsiteX114" fmla="*/ 77153 w 103346"/>
                <a:gd name="connsiteY114" fmla="*/ 37624 h 58578"/>
                <a:gd name="connsiteX115" fmla="*/ 81439 w 103346"/>
                <a:gd name="connsiteY115" fmla="*/ 35243 h 58578"/>
                <a:gd name="connsiteX116" fmla="*/ 83344 w 103346"/>
                <a:gd name="connsiteY116" fmla="*/ 34290 h 58578"/>
                <a:gd name="connsiteX117" fmla="*/ 88106 w 103346"/>
                <a:gd name="connsiteY117" fmla="*/ 34766 h 58578"/>
                <a:gd name="connsiteX118" fmla="*/ 93822 w 103346"/>
                <a:gd name="connsiteY118" fmla="*/ 34290 h 58578"/>
                <a:gd name="connsiteX119" fmla="*/ 101441 w 103346"/>
                <a:gd name="connsiteY119" fmla="*/ 31909 h 58578"/>
                <a:gd name="connsiteX120" fmla="*/ 101441 w 103346"/>
                <a:gd name="connsiteY120" fmla="*/ 28575 h 58578"/>
                <a:gd name="connsiteX121" fmla="*/ 101441 w 103346"/>
                <a:gd name="connsiteY121" fmla="*/ 24289 h 58578"/>
                <a:gd name="connsiteX122" fmla="*/ 100965 w 103346"/>
                <a:gd name="connsiteY122" fmla="*/ 22384 h 58578"/>
                <a:gd name="connsiteX123" fmla="*/ 98107 w 103346"/>
                <a:gd name="connsiteY123" fmla="*/ 20955 h 58578"/>
                <a:gd name="connsiteX124" fmla="*/ 96679 w 103346"/>
                <a:gd name="connsiteY124" fmla="*/ 19526 h 58578"/>
                <a:gd name="connsiteX125" fmla="*/ 95250 w 103346"/>
                <a:gd name="connsiteY125" fmla="*/ 17621 h 58578"/>
                <a:gd name="connsiteX126" fmla="*/ 93822 w 103346"/>
                <a:gd name="connsiteY126" fmla="*/ 16193 h 58578"/>
                <a:gd name="connsiteX127" fmla="*/ 93822 w 103346"/>
                <a:gd name="connsiteY127" fmla="*/ 14764 h 58578"/>
                <a:gd name="connsiteX128" fmla="*/ 95726 w 103346"/>
                <a:gd name="connsiteY128" fmla="*/ 13811 h 58578"/>
                <a:gd name="connsiteX129" fmla="*/ 97155 w 103346"/>
                <a:gd name="connsiteY129" fmla="*/ 13335 h 58578"/>
                <a:gd name="connsiteX130" fmla="*/ 100013 w 103346"/>
                <a:gd name="connsiteY130" fmla="*/ 13335 h 58578"/>
                <a:gd name="connsiteX131" fmla="*/ 100965 w 103346"/>
                <a:gd name="connsiteY131" fmla="*/ 12859 h 58578"/>
                <a:gd name="connsiteX132" fmla="*/ 101918 w 103346"/>
                <a:gd name="connsiteY132" fmla="*/ 11906 h 58578"/>
                <a:gd name="connsiteX133" fmla="*/ 102870 w 103346"/>
                <a:gd name="connsiteY133" fmla="*/ 9049 h 58578"/>
                <a:gd name="connsiteX134" fmla="*/ 103347 w 103346"/>
                <a:gd name="connsiteY134" fmla="*/ 6191 h 58578"/>
                <a:gd name="connsiteX135" fmla="*/ 101441 w 103346"/>
                <a:gd name="connsiteY135" fmla="*/ 2858 h 58578"/>
                <a:gd name="connsiteX136" fmla="*/ 33814 w 103346"/>
                <a:gd name="connsiteY136" fmla="*/ 47149 h 58578"/>
                <a:gd name="connsiteX137" fmla="*/ 32385 w 103346"/>
                <a:gd name="connsiteY137" fmla="*/ 48101 h 58578"/>
                <a:gd name="connsiteX138" fmla="*/ 31432 w 103346"/>
                <a:gd name="connsiteY138" fmla="*/ 50483 h 58578"/>
                <a:gd name="connsiteX139" fmla="*/ 31909 w 103346"/>
                <a:gd name="connsiteY139" fmla="*/ 50959 h 58578"/>
                <a:gd name="connsiteX140" fmla="*/ 33338 w 103346"/>
                <a:gd name="connsiteY140" fmla="*/ 51435 h 58578"/>
                <a:gd name="connsiteX141" fmla="*/ 33338 w 103346"/>
                <a:gd name="connsiteY141" fmla="*/ 50006 h 58578"/>
                <a:gd name="connsiteX142" fmla="*/ 34766 w 103346"/>
                <a:gd name="connsiteY142" fmla="*/ 49530 h 58578"/>
                <a:gd name="connsiteX143" fmla="*/ 35243 w 103346"/>
                <a:gd name="connsiteY143" fmla="*/ 48578 h 58578"/>
                <a:gd name="connsiteX144" fmla="*/ 35719 w 103346"/>
                <a:gd name="connsiteY144" fmla="*/ 47625 h 58578"/>
                <a:gd name="connsiteX145" fmla="*/ 35243 w 103346"/>
                <a:gd name="connsiteY145" fmla="*/ 47149 h 58578"/>
                <a:gd name="connsiteX146" fmla="*/ 33814 w 103346"/>
                <a:gd name="connsiteY146" fmla="*/ 47149 h 58578"/>
                <a:gd name="connsiteX147" fmla="*/ 37148 w 103346"/>
                <a:gd name="connsiteY147" fmla="*/ 39053 h 58578"/>
                <a:gd name="connsiteX148" fmla="*/ 39053 w 103346"/>
                <a:gd name="connsiteY148" fmla="*/ 39529 h 58578"/>
                <a:gd name="connsiteX149" fmla="*/ 39529 w 103346"/>
                <a:gd name="connsiteY149" fmla="*/ 38576 h 58578"/>
                <a:gd name="connsiteX150" fmla="*/ 40481 w 103346"/>
                <a:gd name="connsiteY150" fmla="*/ 38100 h 58578"/>
                <a:gd name="connsiteX151" fmla="*/ 41910 w 103346"/>
                <a:gd name="connsiteY151" fmla="*/ 37624 h 58578"/>
                <a:gd name="connsiteX152" fmla="*/ 41910 w 103346"/>
                <a:gd name="connsiteY152" fmla="*/ 35243 h 58578"/>
                <a:gd name="connsiteX153" fmla="*/ 40005 w 103346"/>
                <a:gd name="connsiteY153" fmla="*/ 35719 h 58578"/>
                <a:gd name="connsiteX154" fmla="*/ 37148 w 103346"/>
                <a:gd name="connsiteY154" fmla="*/ 39053 h 58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</a:cxnLst>
              <a:rect l="l" t="t" r="r" b="b"/>
              <a:pathLst>
                <a:path w="103346" h="58578">
                  <a:moveTo>
                    <a:pt x="27623" y="41434"/>
                  </a:moveTo>
                  <a:lnTo>
                    <a:pt x="27147" y="37147"/>
                  </a:lnTo>
                  <a:lnTo>
                    <a:pt x="25241" y="36671"/>
                  </a:lnTo>
                  <a:lnTo>
                    <a:pt x="23336" y="39053"/>
                  </a:lnTo>
                  <a:lnTo>
                    <a:pt x="23336" y="40958"/>
                  </a:lnTo>
                  <a:lnTo>
                    <a:pt x="24289" y="41910"/>
                  </a:lnTo>
                  <a:lnTo>
                    <a:pt x="25718" y="42386"/>
                  </a:lnTo>
                  <a:lnTo>
                    <a:pt x="27623" y="41434"/>
                  </a:lnTo>
                  <a:close/>
                  <a:moveTo>
                    <a:pt x="20955" y="50483"/>
                  </a:moveTo>
                  <a:lnTo>
                    <a:pt x="20479" y="50959"/>
                  </a:lnTo>
                  <a:lnTo>
                    <a:pt x="19050" y="51911"/>
                  </a:lnTo>
                  <a:lnTo>
                    <a:pt x="18098" y="53340"/>
                  </a:lnTo>
                  <a:lnTo>
                    <a:pt x="17622" y="53340"/>
                  </a:lnTo>
                  <a:lnTo>
                    <a:pt x="16193" y="53816"/>
                  </a:lnTo>
                  <a:lnTo>
                    <a:pt x="16193" y="54293"/>
                  </a:lnTo>
                  <a:lnTo>
                    <a:pt x="17622" y="56197"/>
                  </a:lnTo>
                  <a:lnTo>
                    <a:pt x="20479" y="55721"/>
                  </a:lnTo>
                  <a:lnTo>
                    <a:pt x="21907" y="54769"/>
                  </a:lnTo>
                  <a:lnTo>
                    <a:pt x="22384" y="53816"/>
                  </a:lnTo>
                  <a:lnTo>
                    <a:pt x="21907" y="50959"/>
                  </a:lnTo>
                  <a:lnTo>
                    <a:pt x="20955" y="50483"/>
                  </a:lnTo>
                  <a:close/>
                  <a:moveTo>
                    <a:pt x="27147" y="51911"/>
                  </a:moveTo>
                  <a:lnTo>
                    <a:pt x="26194" y="50959"/>
                  </a:lnTo>
                  <a:lnTo>
                    <a:pt x="25718" y="51435"/>
                  </a:lnTo>
                  <a:lnTo>
                    <a:pt x="25241" y="54293"/>
                  </a:lnTo>
                  <a:lnTo>
                    <a:pt x="25718" y="54769"/>
                  </a:lnTo>
                  <a:lnTo>
                    <a:pt x="25241" y="55721"/>
                  </a:lnTo>
                  <a:lnTo>
                    <a:pt x="27147" y="55721"/>
                  </a:lnTo>
                  <a:lnTo>
                    <a:pt x="27623" y="54769"/>
                  </a:lnTo>
                  <a:lnTo>
                    <a:pt x="27147" y="51911"/>
                  </a:lnTo>
                  <a:lnTo>
                    <a:pt x="27147" y="51911"/>
                  </a:lnTo>
                  <a:close/>
                  <a:moveTo>
                    <a:pt x="23336" y="27146"/>
                  </a:moveTo>
                  <a:lnTo>
                    <a:pt x="19050" y="27622"/>
                  </a:lnTo>
                  <a:lnTo>
                    <a:pt x="19050" y="28575"/>
                  </a:lnTo>
                  <a:lnTo>
                    <a:pt x="20479" y="30956"/>
                  </a:lnTo>
                  <a:lnTo>
                    <a:pt x="22860" y="31433"/>
                  </a:lnTo>
                  <a:lnTo>
                    <a:pt x="24765" y="27146"/>
                  </a:lnTo>
                  <a:lnTo>
                    <a:pt x="23336" y="27146"/>
                  </a:lnTo>
                  <a:close/>
                  <a:moveTo>
                    <a:pt x="101441" y="2858"/>
                  </a:moveTo>
                  <a:lnTo>
                    <a:pt x="101441" y="0"/>
                  </a:lnTo>
                  <a:lnTo>
                    <a:pt x="90011" y="0"/>
                  </a:lnTo>
                  <a:lnTo>
                    <a:pt x="80486" y="0"/>
                  </a:lnTo>
                  <a:lnTo>
                    <a:pt x="68104" y="0"/>
                  </a:lnTo>
                  <a:lnTo>
                    <a:pt x="59531" y="0"/>
                  </a:lnTo>
                  <a:lnTo>
                    <a:pt x="51435" y="0"/>
                  </a:lnTo>
                  <a:lnTo>
                    <a:pt x="45244" y="3334"/>
                  </a:lnTo>
                  <a:lnTo>
                    <a:pt x="38576" y="6668"/>
                  </a:lnTo>
                  <a:lnTo>
                    <a:pt x="29528" y="8572"/>
                  </a:lnTo>
                  <a:lnTo>
                    <a:pt x="19050" y="8096"/>
                  </a:lnTo>
                  <a:lnTo>
                    <a:pt x="15716" y="8572"/>
                  </a:lnTo>
                  <a:lnTo>
                    <a:pt x="12382" y="10001"/>
                  </a:lnTo>
                  <a:lnTo>
                    <a:pt x="10001" y="10954"/>
                  </a:lnTo>
                  <a:lnTo>
                    <a:pt x="6668" y="11430"/>
                  </a:lnTo>
                  <a:lnTo>
                    <a:pt x="1905" y="10954"/>
                  </a:lnTo>
                  <a:lnTo>
                    <a:pt x="0" y="11430"/>
                  </a:lnTo>
                  <a:lnTo>
                    <a:pt x="9525" y="16669"/>
                  </a:lnTo>
                  <a:lnTo>
                    <a:pt x="13811" y="15240"/>
                  </a:lnTo>
                  <a:lnTo>
                    <a:pt x="16193" y="15240"/>
                  </a:lnTo>
                  <a:lnTo>
                    <a:pt x="15716" y="16193"/>
                  </a:lnTo>
                  <a:lnTo>
                    <a:pt x="13335" y="18097"/>
                  </a:lnTo>
                  <a:lnTo>
                    <a:pt x="12859" y="21431"/>
                  </a:lnTo>
                  <a:lnTo>
                    <a:pt x="14764" y="23813"/>
                  </a:lnTo>
                  <a:lnTo>
                    <a:pt x="19526" y="25718"/>
                  </a:lnTo>
                  <a:lnTo>
                    <a:pt x="25718" y="24289"/>
                  </a:lnTo>
                  <a:lnTo>
                    <a:pt x="27147" y="25241"/>
                  </a:lnTo>
                  <a:lnTo>
                    <a:pt x="27623" y="25718"/>
                  </a:lnTo>
                  <a:lnTo>
                    <a:pt x="26194" y="30480"/>
                  </a:lnTo>
                  <a:lnTo>
                    <a:pt x="30480" y="31433"/>
                  </a:lnTo>
                  <a:lnTo>
                    <a:pt x="36195" y="29528"/>
                  </a:lnTo>
                  <a:lnTo>
                    <a:pt x="40957" y="26194"/>
                  </a:lnTo>
                  <a:lnTo>
                    <a:pt x="43815" y="25241"/>
                  </a:lnTo>
                  <a:lnTo>
                    <a:pt x="52388" y="25718"/>
                  </a:lnTo>
                  <a:lnTo>
                    <a:pt x="54769" y="24289"/>
                  </a:lnTo>
                  <a:lnTo>
                    <a:pt x="55722" y="24289"/>
                  </a:lnTo>
                  <a:lnTo>
                    <a:pt x="55722" y="25241"/>
                  </a:lnTo>
                  <a:lnTo>
                    <a:pt x="54769" y="26194"/>
                  </a:lnTo>
                  <a:lnTo>
                    <a:pt x="53816" y="26194"/>
                  </a:lnTo>
                  <a:lnTo>
                    <a:pt x="50959" y="27622"/>
                  </a:lnTo>
                  <a:lnTo>
                    <a:pt x="43815" y="27622"/>
                  </a:lnTo>
                  <a:lnTo>
                    <a:pt x="41910" y="28575"/>
                  </a:lnTo>
                  <a:lnTo>
                    <a:pt x="40957" y="30956"/>
                  </a:lnTo>
                  <a:lnTo>
                    <a:pt x="40957" y="32861"/>
                  </a:lnTo>
                  <a:lnTo>
                    <a:pt x="43815" y="36671"/>
                  </a:lnTo>
                  <a:lnTo>
                    <a:pt x="45720" y="36195"/>
                  </a:lnTo>
                  <a:lnTo>
                    <a:pt x="47149" y="34766"/>
                  </a:lnTo>
                  <a:lnTo>
                    <a:pt x="50006" y="34290"/>
                  </a:lnTo>
                  <a:lnTo>
                    <a:pt x="53816" y="35243"/>
                  </a:lnTo>
                  <a:lnTo>
                    <a:pt x="55722" y="37624"/>
                  </a:lnTo>
                  <a:lnTo>
                    <a:pt x="52388" y="38100"/>
                  </a:lnTo>
                  <a:lnTo>
                    <a:pt x="49530" y="38576"/>
                  </a:lnTo>
                  <a:lnTo>
                    <a:pt x="43339" y="40958"/>
                  </a:lnTo>
                  <a:lnTo>
                    <a:pt x="41434" y="43815"/>
                  </a:lnTo>
                  <a:lnTo>
                    <a:pt x="42386" y="44291"/>
                  </a:lnTo>
                  <a:lnTo>
                    <a:pt x="44291" y="43815"/>
                  </a:lnTo>
                  <a:lnTo>
                    <a:pt x="45720" y="43815"/>
                  </a:lnTo>
                  <a:lnTo>
                    <a:pt x="45720" y="44291"/>
                  </a:lnTo>
                  <a:lnTo>
                    <a:pt x="44291" y="45720"/>
                  </a:lnTo>
                  <a:lnTo>
                    <a:pt x="44291" y="48101"/>
                  </a:lnTo>
                  <a:lnTo>
                    <a:pt x="44768" y="49530"/>
                  </a:lnTo>
                  <a:lnTo>
                    <a:pt x="47149" y="51911"/>
                  </a:lnTo>
                  <a:lnTo>
                    <a:pt x="49054" y="51435"/>
                  </a:lnTo>
                  <a:lnTo>
                    <a:pt x="50482" y="51435"/>
                  </a:lnTo>
                  <a:lnTo>
                    <a:pt x="50482" y="55721"/>
                  </a:lnTo>
                  <a:lnTo>
                    <a:pt x="51911" y="55721"/>
                  </a:lnTo>
                  <a:lnTo>
                    <a:pt x="54769" y="51911"/>
                  </a:lnTo>
                  <a:lnTo>
                    <a:pt x="56198" y="51911"/>
                  </a:lnTo>
                  <a:lnTo>
                    <a:pt x="54769" y="56197"/>
                  </a:lnTo>
                  <a:lnTo>
                    <a:pt x="56674" y="58579"/>
                  </a:lnTo>
                  <a:lnTo>
                    <a:pt x="58103" y="56674"/>
                  </a:lnTo>
                  <a:lnTo>
                    <a:pt x="60007" y="53816"/>
                  </a:lnTo>
                  <a:lnTo>
                    <a:pt x="65723" y="42386"/>
                  </a:lnTo>
                  <a:lnTo>
                    <a:pt x="67628" y="40005"/>
                  </a:lnTo>
                  <a:lnTo>
                    <a:pt x="69056" y="39053"/>
                  </a:lnTo>
                  <a:lnTo>
                    <a:pt x="71914" y="39053"/>
                  </a:lnTo>
                  <a:lnTo>
                    <a:pt x="77153" y="37624"/>
                  </a:lnTo>
                  <a:lnTo>
                    <a:pt x="81439" y="35243"/>
                  </a:lnTo>
                  <a:lnTo>
                    <a:pt x="83344" y="34290"/>
                  </a:lnTo>
                  <a:lnTo>
                    <a:pt x="88106" y="34766"/>
                  </a:lnTo>
                  <a:lnTo>
                    <a:pt x="93822" y="34290"/>
                  </a:lnTo>
                  <a:lnTo>
                    <a:pt x="101441" y="31909"/>
                  </a:lnTo>
                  <a:lnTo>
                    <a:pt x="101441" y="28575"/>
                  </a:lnTo>
                  <a:lnTo>
                    <a:pt x="101441" y="24289"/>
                  </a:lnTo>
                  <a:lnTo>
                    <a:pt x="100965" y="22384"/>
                  </a:lnTo>
                  <a:lnTo>
                    <a:pt x="98107" y="20955"/>
                  </a:lnTo>
                  <a:lnTo>
                    <a:pt x="96679" y="19526"/>
                  </a:lnTo>
                  <a:lnTo>
                    <a:pt x="95250" y="17621"/>
                  </a:lnTo>
                  <a:lnTo>
                    <a:pt x="93822" y="16193"/>
                  </a:lnTo>
                  <a:lnTo>
                    <a:pt x="93822" y="14764"/>
                  </a:lnTo>
                  <a:lnTo>
                    <a:pt x="95726" y="13811"/>
                  </a:lnTo>
                  <a:lnTo>
                    <a:pt x="97155" y="13335"/>
                  </a:lnTo>
                  <a:lnTo>
                    <a:pt x="100013" y="13335"/>
                  </a:lnTo>
                  <a:lnTo>
                    <a:pt x="100965" y="12859"/>
                  </a:lnTo>
                  <a:lnTo>
                    <a:pt x="101918" y="11906"/>
                  </a:lnTo>
                  <a:lnTo>
                    <a:pt x="102870" y="9049"/>
                  </a:lnTo>
                  <a:lnTo>
                    <a:pt x="103347" y="6191"/>
                  </a:lnTo>
                  <a:lnTo>
                    <a:pt x="101441" y="2858"/>
                  </a:lnTo>
                  <a:close/>
                  <a:moveTo>
                    <a:pt x="33814" y="47149"/>
                  </a:moveTo>
                  <a:lnTo>
                    <a:pt x="32385" y="48101"/>
                  </a:lnTo>
                  <a:lnTo>
                    <a:pt x="31432" y="50483"/>
                  </a:lnTo>
                  <a:lnTo>
                    <a:pt x="31909" y="50959"/>
                  </a:lnTo>
                  <a:lnTo>
                    <a:pt x="33338" y="51435"/>
                  </a:lnTo>
                  <a:lnTo>
                    <a:pt x="33338" y="50006"/>
                  </a:lnTo>
                  <a:lnTo>
                    <a:pt x="34766" y="49530"/>
                  </a:lnTo>
                  <a:lnTo>
                    <a:pt x="35243" y="48578"/>
                  </a:lnTo>
                  <a:lnTo>
                    <a:pt x="35719" y="47625"/>
                  </a:lnTo>
                  <a:lnTo>
                    <a:pt x="35243" y="47149"/>
                  </a:lnTo>
                  <a:lnTo>
                    <a:pt x="33814" y="47149"/>
                  </a:lnTo>
                  <a:close/>
                  <a:moveTo>
                    <a:pt x="37148" y="39053"/>
                  </a:moveTo>
                  <a:lnTo>
                    <a:pt x="39053" y="39529"/>
                  </a:lnTo>
                  <a:lnTo>
                    <a:pt x="39529" y="38576"/>
                  </a:lnTo>
                  <a:lnTo>
                    <a:pt x="40481" y="38100"/>
                  </a:lnTo>
                  <a:lnTo>
                    <a:pt x="41910" y="37624"/>
                  </a:lnTo>
                  <a:lnTo>
                    <a:pt x="41910" y="35243"/>
                  </a:lnTo>
                  <a:lnTo>
                    <a:pt x="40005" y="35719"/>
                  </a:lnTo>
                  <a:lnTo>
                    <a:pt x="37148" y="39053"/>
                  </a:lnTo>
                  <a:close/>
                </a:path>
              </a:pathLst>
            </a:custGeom>
            <a:grpFill/>
            <a:ln w="3175" cap="flat">
              <a:solidFill>
                <a:schemeClr val="bg1">
                  <a:lumMod val="75000"/>
                </a:scheme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" name="Freeform: Shape 393">
              <a:extLst>
                <a:ext uri="{FF2B5EF4-FFF2-40B4-BE49-F238E27FC236}">
                  <a16:creationId xmlns:a16="http://schemas.microsoft.com/office/drawing/2014/main" id="{CF3F466C-C2E0-EED6-A996-F80C293CAE53}"/>
                </a:ext>
              </a:extLst>
            </p:cNvPr>
            <p:cNvSpPr/>
            <p:nvPr/>
          </p:nvSpPr>
          <p:spPr>
            <a:xfrm>
              <a:off x="2581751" y="3694746"/>
              <a:ext cx="136207" cy="140017"/>
            </a:xfrm>
            <a:custGeom>
              <a:avLst/>
              <a:gdLst>
                <a:gd name="connsiteX0" fmla="*/ 123825 w 136207"/>
                <a:gd name="connsiteY0" fmla="*/ 64294 h 140017"/>
                <a:gd name="connsiteX1" fmla="*/ 123825 w 136207"/>
                <a:gd name="connsiteY1" fmla="*/ 65246 h 140017"/>
                <a:gd name="connsiteX2" fmla="*/ 124301 w 136207"/>
                <a:gd name="connsiteY2" fmla="*/ 65722 h 140017"/>
                <a:gd name="connsiteX3" fmla="*/ 125730 w 136207"/>
                <a:gd name="connsiteY3" fmla="*/ 67628 h 140017"/>
                <a:gd name="connsiteX4" fmla="*/ 123349 w 136207"/>
                <a:gd name="connsiteY4" fmla="*/ 70485 h 140017"/>
                <a:gd name="connsiteX5" fmla="*/ 120015 w 136207"/>
                <a:gd name="connsiteY5" fmla="*/ 69056 h 140017"/>
                <a:gd name="connsiteX6" fmla="*/ 116681 w 136207"/>
                <a:gd name="connsiteY6" fmla="*/ 67151 h 140017"/>
                <a:gd name="connsiteX7" fmla="*/ 115253 w 136207"/>
                <a:gd name="connsiteY7" fmla="*/ 67151 h 140017"/>
                <a:gd name="connsiteX8" fmla="*/ 113348 w 136207"/>
                <a:gd name="connsiteY8" fmla="*/ 66199 h 140017"/>
                <a:gd name="connsiteX9" fmla="*/ 111919 w 136207"/>
                <a:gd name="connsiteY9" fmla="*/ 66199 h 140017"/>
                <a:gd name="connsiteX10" fmla="*/ 106204 w 136207"/>
                <a:gd name="connsiteY10" fmla="*/ 66199 h 140017"/>
                <a:gd name="connsiteX11" fmla="*/ 101918 w 136207"/>
                <a:gd name="connsiteY11" fmla="*/ 66199 h 140017"/>
                <a:gd name="connsiteX12" fmla="*/ 101918 w 136207"/>
                <a:gd name="connsiteY12" fmla="*/ 66199 h 140017"/>
                <a:gd name="connsiteX13" fmla="*/ 102394 w 136207"/>
                <a:gd name="connsiteY13" fmla="*/ 57626 h 140017"/>
                <a:gd name="connsiteX14" fmla="*/ 102870 w 136207"/>
                <a:gd name="connsiteY14" fmla="*/ 44291 h 140017"/>
                <a:gd name="connsiteX15" fmla="*/ 102870 w 136207"/>
                <a:gd name="connsiteY15" fmla="*/ 34766 h 140017"/>
                <a:gd name="connsiteX16" fmla="*/ 103346 w 136207"/>
                <a:gd name="connsiteY16" fmla="*/ 25241 h 140017"/>
                <a:gd name="connsiteX17" fmla="*/ 103823 w 136207"/>
                <a:gd name="connsiteY17" fmla="*/ 18097 h 140017"/>
                <a:gd name="connsiteX18" fmla="*/ 104299 w 136207"/>
                <a:gd name="connsiteY18" fmla="*/ 8096 h 140017"/>
                <a:gd name="connsiteX19" fmla="*/ 104299 w 136207"/>
                <a:gd name="connsiteY19" fmla="*/ 0 h 140017"/>
                <a:gd name="connsiteX20" fmla="*/ 97155 w 136207"/>
                <a:gd name="connsiteY20" fmla="*/ 0 h 140017"/>
                <a:gd name="connsiteX21" fmla="*/ 85249 w 136207"/>
                <a:gd name="connsiteY21" fmla="*/ 0 h 140017"/>
                <a:gd name="connsiteX22" fmla="*/ 69533 w 136207"/>
                <a:gd name="connsiteY22" fmla="*/ 0 h 140017"/>
                <a:gd name="connsiteX23" fmla="*/ 54769 w 136207"/>
                <a:gd name="connsiteY23" fmla="*/ 0 h 140017"/>
                <a:gd name="connsiteX24" fmla="*/ 42386 w 136207"/>
                <a:gd name="connsiteY24" fmla="*/ 0 h 140017"/>
                <a:gd name="connsiteX25" fmla="*/ 42386 w 136207"/>
                <a:gd name="connsiteY25" fmla="*/ 6668 h 140017"/>
                <a:gd name="connsiteX26" fmla="*/ 42386 w 136207"/>
                <a:gd name="connsiteY26" fmla="*/ 12383 h 140017"/>
                <a:gd name="connsiteX27" fmla="*/ 41910 w 136207"/>
                <a:gd name="connsiteY27" fmla="*/ 19526 h 140017"/>
                <a:gd name="connsiteX28" fmla="*/ 35243 w 136207"/>
                <a:gd name="connsiteY28" fmla="*/ 19050 h 140017"/>
                <a:gd name="connsiteX29" fmla="*/ 28099 w 136207"/>
                <a:gd name="connsiteY29" fmla="*/ 19050 h 140017"/>
                <a:gd name="connsiteX30" fmla="*/ 28575 w 136207"/>
                <a:gd name="connsiteY30" fmla="*/ 20003 h 140017"/>
                <a:gd name="connsiteX31" fmla="*/ 30956 w 136207"/>
                <a:gd name="connsiteY31" fmla="*/ 20955 h 140017"/>
                <a:gd name="connsiteX32" fmla="*/ 34290 w 136207"/>
                <a:gd name="connsiteY32" fmla="*/ 24289 h 140017"/>
                <a:gd name="connsiteX33" fmla="*/ 38100 w 136207"/>
                <a:gd name="connsiteY33" fmla="*/ 29051 h 140017"/>
                <a:gd name="connsiteX34" fmla="*/ 42863 w 136207"/>
                <a:gd name="connsiteY34" fmla="*/ 32861 h 140017"/>
                <a:gd name="connsiteX35" fmla="*/ 48101 w 136207"/>
                <a:gd name="connsiteY35" fmla="*/ 35243 h 140017"/>
                <a:gd name="connsiteX36" fmla="*/ 51911 w 136207"/>
                <a:gd name="connsiteY36" fmla="*/ 38100 h 140017"/>
                <a:gd name="connsiteX37" fmla="*/ 53340 w 136207"/>
                <a:gd name="connsiteY37" fmla="*/ 40958 h 140017"/>
                <a:gd name="connsiteX38" fmla="*/ 54293 w 136207"/>
                <a:gd name="connsiteY38" fmla="*/ 42863 h 140017"/>
                <a:gd name="connsiteX39" fmla="*/ 54293 w 136207"/>
                <a:gd name="connsiteY39" fmla="*/ 44768 h 140017"/>
                <a:gd name="connsiteX40" fmla="*/ 56198 w 136207"/>
                <a:gd name="connsiteY40" fmla="*/ 46196 h 140017"/>
                <a:gd name="connsiteX41" fmla="*/ 60008 w 136207"/>
                <a:gd name="connsiteY41" fmla="*/ 47625 h 140017"/>
                <a:gd name="connsiteX42" fmla="*/ 61913 w 136207"/>
                <a:gd name="connsiteY42" fmla="*/ 49054 h 140017"/>
                <a:gd name="connsiteX43" fmla="*/ 61913 w 136207"/>
                <a:gd name="connsiteY43" fmla="*/ 50483 h 140017"/>
                <a:gd name="connsiteX44" fmla="*/ 60484 w 136207"/>
                <a:gd name="connsiteY44" fmla="*/ 53340 h 140017"/>
                <a:gd name="connsiteX45" fmla="*/ 60484 w 136207"/>
                <a:gd name="connsiteY45" fmla="*/ 57150 h 140017"/>
                <a:gd name="connsiteX46" fmla="*/ 60484 w 136207"/>
                <a:gd name="connsiteY46" fmla="*/ 60008 h 140017"/>
                <a:gd name="connsiteX47" fmla="*/ 58103 w 136207"/>
                <a:gd name="connsiteY47" fmla="*/ 60008 h 140017"/>
                <a:gd name="connsiteX48" fmla="*/ 51911 w 136207"/>
                <a:gd name="connsiteY48" fmla="*/ 60008 h 140017"/>
                <a:gd name="connsiteX49" fmla="*/ 42386 w 136207"/>
                <a:gd name="connsiteY49" fmla="*/ 60008 h 140017"/>
                <a:gd name="connsiteX50" fmla="*/ 33814 w 136207"/>
                <a:gd name="connsiteY50" fmla="*/ 60008 h 140017"/>
                <a:gd name="connsiteX51" fmla="*/ 27146 w 136207"/>
                <a:gd name="connsiteY51" fmla="*/ 60008 h 140017"/>
                <a:gd name="connsiteX52" fmla="*/ 16669 w 136207"/>
                <a:gd name="connsiteY52" fmla="*/ 60008 h 140017"/>
                <a:gd name="connsiteX53" fmla="*/ 13811 w 136207"/>
                <a:gd name="connsiteY53" fmla="*/ 64770 h 140017"/>
                <a:gd name="connsiteX54" fmla="*/ 9525 w 136207"/>
                <a:gd name="connsiteY54" fmla="*/ 72866 h 140017"/>
                <a:gd name="connsiteX55" fmla="*/ 5239 w 136207"/>
                <a:gd name="connsiteY55" fmla="*/ 80010 h 140017"/>
                <a:gd name="connsiteX56" fmla="*/ 1429 w 136207"/>
                <a:gd name="connsiteY56" fmla="*/ 85725 h 140017"/>
                <a:gd name="connsiteX57" fmla="*/ 953 w 136207"/>
                <a:gd name="connsiteY57" fmla="*/ 87630 h 140017"/>
                <a:gd name="connsiteX58" fmla="*/ 953 w 136207"/>
                <a:gd name="connsiteY58" fmla="*/ 88583 h 140017"/>
                <a:gd name="connsiteX59" fmla="*/ 5239 w 136207"/>
                <a:gd name="connsiteY59" fmla="*/ 94297 h 140017"/>
                <a:gd name="connsiteX60" fmla="*/ 4286 w 136207"/>
                <a:gd name="connsiteY60" fmla="*/ 96203 h 140017"/>
                <a:gd name="connsiteX61" fmla="*/ 2858 w 136207"/>
                <a:gd name="connsiteY61" fmla="*/ 96679 h 140017"/>
                <a:gd name="connsiteX62" fmla="*/ 2381 w 136207"/>
                <a:gd name="connsiteY62" fmla="*/ 98108 h 140017"/>
                <a:gd name="connsiteX63" fmla="*/ 2381 w 136207"/>
                <a:gd name="connsiteY63" fmla="*/ 100489 h 140017"/>
                <a:gd name="connsiteX64" fmla="*/ 1429 w 136207"/>
                <a:gd name="connsiteY64" fmla="*/ 103346 h 140017"/>
                <a:gd name="connsiteX65" fmla="*/ 1905 w 136207"/>
                <a:gd name="connsiteY65" fmla="*/ 105251 h 140017"/>
                <a:gd name="connsiteX66" fmla="*/ 2381 w 136207"/>
                <a:gd name="connsiteY66" fmla="*/ 107633 h 140017"/>
                <a:gd name="connsiteX67" fmla="*/ 1429 w 136207"/>
                <a:gd name="connsiteY67" fmla="*/ 109538 h 140017"/>
                <a:gd name="connsiteX68" fmla="*/ 953 w 136207"/>
                <a:gd name="connsiteY68" fmla="*/ 111443 h 140017"/>
                <a:gd name="connsiteX69" fmla="*/ 0 w 136207"/>
                <a:gd name="connsiteY69" fmla="*/ 112395 h 140017"/>
                <a:gd name="connsiteX70" fmla="*/ 13811 w 136207"/>
                <a:gd name="connsiteY70" fmla="*/ 123349 h 140017"/>
                <a:gd name="connsiteX71" fmla="*/ 20003 w 136207"/>
                <a:gd name="connsiteY71" fmla="*/ 127159 h 140017"/>
                <a:gd name="connsiteX72" fmla="*/ 29051 w 136207"/>
                <a:gd name="connsiteY72" fmla="*/ 131445 h 140017"/>
                <a:gd name="connsiteX73" fmla="*/ 36671 w 136207"/>
                <a:gd name="connsiteY73" fmla="*/ 133826 h 140017"/>
                <a:gd name="connsiteX74" fmla="*/ 55245 w 136207"/>
                <a:gd name="connsiteY74" fmla="*/ 133826 h 140017"/>
                <a:gd name="connsiteX75" fmla="*/ 59531 w 136207"/>
                <a:gd name="connsiteY75" fmla="*/ 134779 h 140017"/>
                <a:gd name="connsiteX76" fmla="*/ 72866 w 136207"/>
                <a:gd name="connsiteY76" fmla="*/ 140018 h 140017"/>
                <a:gd name="connsiteX77" fmla="*/ 72390 w 136207"/>
                <a:gd name="connsiteY77" fmla="*/ 138589 h 140017"/>
                <a:gd name="connsiteX78" fmla="*/ 72390 w 136207"/>
                <a:gd name="connsiteY78" fmla="*/ 136684 h 140017"/>
                <a:gd name="connsiteX79" fmla="*/ 74295 w 136207"/>
                <a:gd name="connsiteY79" fmla="*/ 134303 h 140017"/>
                <a:gd name="connsiteX80" fmla="*/ 77629 w 136207"/>
                <a:gd name="connsiteY80" fmla="*/ 131445 h 140017"/>
                <a:gd name="connsiteX81" fmla="*/ 80010 w 136207"/>
                <a:gd name="connsiteY81" fmla="*/ 129540 h 140017"/>
                <a:gd name="connsiteX82" fmla="*/ 81439 w 136207"/>
                <a:gd name="connsiteY82" fmla="*/ 129540 h 140017"/>
                <a:gd name="connsiteX83" fmla="*/ 82868 w 136207"/>
                <a:gd name="connsiteY83" fmla="*/ 129540 h 140017"/>
                <a:gd name="connsiteX84" fmla="*/ 84296 w 136207"/>
                <a:gd name="connsiteY84" fmla="*/ 128588 h 140017"/>
                <a:gd name="connsiteX85" fmla="*/ 85725 w 136207"/>
                <a:gd name="connsiteY85" fmla="*/ 126206 h 140017"/>
                <a:gd name="connsiteX86" fmla="*/ 87154 w 136207"/>
                <a:gd name="connsiteY86" fmla="*/ 124778 h 140017"/>
                <a:gd name="connsiteX87" fmla="*/ 90488 w 136207"/>
                <a:gd name="connsiteY87" fmla="*/ 123349 h 140017"/>
                <a:gd name="connsiteX88" fmla="*/ 91440 w 136207"/>
                <a:gd name="connsiteY88" fmla="*/ 122872 h 140017"/>
                <a:gd name="connsiteX89" fmla="*/ 90964 w 136207"/>
                <a:gd name="connsiteY89" fmla="*/ 121920 h 140017"/>
                <a:gd name="connsiteX90" fmla="*/ 90488 w 136207"/>
                <a:gd name="connsiteY90" fmla="*/ 119539 h 140017"/>
                <a:gd name="connsiteX91" fmla="*/ 90488 w 136207"/>
                <a:gd name="connsiteY91" fmla="*/ 117634 h 140017"/>
                <a:gd name="connsiteX92" fmla="*/ 91440 w 136207"/>
                <a:gd name="connsiteY92" fmla="*/ 117158 h 140017"/>
                <a:gd name="connsiteX93" fmla="*/ 92869 w 136207"/>
                <a:gd name="connsiteY93" fmla="*/ 117158 h 140017"/>
                <a:gd name="connsiteX94" fmla="*/ 95726 w 136207"/>
                <a:gd name="connsiteY94" fmla="*/ 116681 h 140017"/>
                <a:gd name="connsiteX95" fmla="*/ 96679 w 136207"/>
                <a:gd name="connsiteY95" fmla="*/ 116681 h 140017"/>
                <a:gd name="connsiteX96" fmla="*/ 97631 w 136207"/>
                <a:gd name="connsiteY96" fmla="*/ 117158 h 140017"/>
                <a:gd name="connsiteX97" fmla="*/ 98584 w 136207"/>
                <a:gd name="connsiteY97" fmla="*/ 115253 h 140017"/>
                <a:gd name="connsiteX98" fmla="*/ 100013 w 136207"/>
                <a:gd name="connsiteY98" fmla="*/ 112871 h 140017"/>
                <a:gd name="connsiteX99" fmla="*/ 104299 w 136207"/>
                <a:gd name="connsiteY99" fmla="*/ 110490 h 140017"/>
                <a:gd name="connsiteX100" fmla="*/ 104299 w 136207"/>
                <a:gd name="connsiteY100" fmla="*/ 108109 h 140017"/>
                <a:gd name="connsiteX101" fmla="*/ 103346 w 136207"/>
                <a:gd name="connsiteY101" fmla="*/ 104299 h 140017"/>
                <a:gd name="connsiteX102" fmla="*/ 102394 w 136207"/>
                <a:gd name="connsiteY102" fmla="*/ 101441 h 140017"/>
                <a:gd name="connsiteX103" fmla="*/ 102870 w 136207"/>
                <a:gd name="connsiteY103" fmla="*/ 100489 h 140017"/>
                <a:gd name="connsiteX104" fmla="*/ 104299 w 136207"/>
                <a:gd name="connsiteY104" fmla="*/ 95726 h 140017"/>
                <a:gd name="connsiteX105" fmla="*/ 105251 w 136207"/>
                <a:gd name="connsiteY105" fmla="*/ 94297 h 140017"/>
                <a:gd name="connsiteX106" fmla="*/ 110490 w 136207"/>
                <a:gd name="connsiteY106" fmla="*/ 91916 h 140017"/>
                <a:gd name="connsiteX107" fmla="*/ 111443 w 136207"/>
                <a:gd name="connsiteY107" fmla="*/ 91916 h 140017"/>
                <a:gd name="connsiteX108" fmla="*/ 115729 w 136207"/>
                <a:gd name="connsiteY108" fmla="*/ 88106 h 140017"/>
                <a:gd name="connsiteX109" fmla="*/ 120491 w 136207"/>
                <a:gd name="connsiteY109" fmla="*/ 84772 h 140017"/>
                <a:gd name="connsiteX110" fmla="*/ 125730 w 136207"/>
                <a:gd name="connsiteY110" fmla="*/ 80486 h 140017"/>
                <a:gd name="connsiteX111" fmla="*/ 131445 w 136207"/>
                <a:gd name="connsiteY111" fmla="*/ 75724 h 140017"/>
                <a:gd name="connsiteX112" fmla="*/ 134779 w 136207"/>
                <a:gd name="connsiteY112" fmla="*/ 72866 h 140017"/>
                <a:gd name="connsiteX113" fmla="*/ 136208 w 136207"/>
                <a:gd name="connsiteY113" fmla="*/ 71914 h 140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</a:cxnLst>
              <a:rect l="l" t="t" r="r" b="b"/>
              <a:pathLst>
                <a:path w="136207" h="140017">
                  <a:moveTo>
                    <a:pt x="123825" y="64294"/>
                  </a:moveTo>
                  <a:lnTo>
                    <a:pt x="123825" y="65246"/>
                  </a:lnTo>
                  <a:lnTo>
                    <a:pt x="124301" y="65722"/>
                  </a:lnTo>
                  <a:lnTo>
                    <a:pt x="125730" y="67628"/>
                  </a:lnTo>
                  <a:lnTo>
                    <a:pt x="123349" y="70485"/>
                  </a:lnTo>
                  <a:lnTo>
                    <a:pt x="120015" y="69056"/>
                  </a:lnTo>
                  <a:lnTo>
                    <a:pt x="116681" y="67151"/>
                  </a:lnTo>
                  <a:lnTo>
                    <a:pt x="115253" y="67151"/>
                  </a:lnTo>
                  <a:lnTo>
                    <a:pt x="113348" y="66199"/>
                  </a:lnTo>
                  <a:lnTo>
                    <a:pt x="111919" y="66199"/>
                  </a:lnTo>
                  <a:lnTo>
                    <a:pt x="106204" y="66199"/>
                  </a:lnTo>
                  <a:lnTo>
                    <a:pt x="101918" y="66199"/>
                  </a:lnTo>
                  <a:lnTo>
                    <a:pt x="101918" y="66199"/>
                  </a:lnTo>
                  <a:lnTo>
                    <a:pt x="102394" y="57626"/>
                  </a:lnTo>
                  <a:lnTo>
                    <a:pt x="102870" y="44291"/>
                  </a:lnTo>
                  <a:lnTo>
                    <a:pt x="102870" y="34766"/>
                  </a:lnTo>
                  <a:lnTo>
                    <a:pt x="103346" y="25241"/>
                  </a:lnTo>
                  <a:lnTo>
                    <a:pt x="103823" y="18097"/>
                  </a:lnTo>
                  <a:lnTo>
                    <a:pt x="104299" y="8096"/>
                  </a:lnTo>
                  <a:lnTo>
                    <a:pt x="104299" y="0"/>
                  </a:lnTo>
                  <a:lnTo>
                    <a:pt x="97155" y="0"/>
                  </a:lnTo>
                  <a:lnTo>
                    <a:pt x="85249" y="0"/>
                  </a:lnTo>
                  <a:lnTo>
                    <a:pt x="69533" y="0"/>
                  </a:lnTo>
                  <a:lnTo>
                    <a:pt x="54769" y="0"/>
                  </a:lnTo>
                  <a:lnTo>
                    <a:pt x="42386" y="0"/>
                  </a:lnTo>
                  <a:lnTo>
                    <a:pt x="42386" y="6668"/>
                  </a:lnTo>
                  <a:lnTo>
                    <a:pt x="42386" y="12383"/>
                  </a:lnTo>
                  <a:lnTo>
                    <a:pt x="41910" y="19526"/>
                  </a:lnTo>
                  <a:lnTo>
                    <a:pt x="35243" y="19050"/>
                  </a:lnTo>
                  <a:lnTo>
                    <a:pt x="28099" y="19050"/>
                  </a:lnTo>
                  <a:lnTo>
                    <a:pt x="28575" y="20003"/>
                  </a:lnTo>
                  <a:lnTo>
                    <a:pt x="30956" y="20955"/>
                  </a:lnTo>
                  <a:lnTo>
                    <a:pt x="34290" y="24289"/>
                  </a:lnTo>
                  <a:lnTo>
                    <a:pt x="38100" y="29051"/>
                  </a:lnTo>
                  <a:lnTo>
                    <a:pt x="42863" y="32861"/>
                  </a:lnTo>
                  <a:lnTo>
                    <a:pt x="48101" y="35243"/>
                  </a:lnTo>
                  <a:lnTo>
                    <a:pt x="51911" y="38100"/>
                  </a:lnTo>
                  <a:lnTo>
                    <a:pt x="53340" y="40958"/>
                  </a:lnTo>
                  <a:lnTo>
                    <a:pt x="54293" y="42863"/>
                  </a:lnTo>
                  <a:lnTo>
                    <a:pt x="54293" y="44768"/>
                  </a:lnTo>
                  <a:lnTo>
                    <a:pt x="56198" y="46196"/>
                  </a:lnTo>
                  <a:lnTo>
                    <a:pt x="60008" y="47625"/>
                  </a:lnTo>
                  <a:lnTo>
                    <a:pt x="61913" y="49054"/>
                  </a:lnTo>
                  <a:lnTo>
                    <a:pt x="61913" y="50483"/>
                  </a:lnTo>
                  <a:lnTo>
                    <a:pt x="60484" y="53340"/>
                  </a:lnTo>
                  <a:lnTo>
                    <a:pt x="60484" y="57150"/>
                  </a:lnTo>
                  <a:lnTo>
                    <a:pt x="60484" y="60008"/>
                  </a:lnTo>
                  <a:lnTo>
                    <a:pt x="58103" y="60008"/>
                  </a:lnTo>
                  <a:lnTo>
                    <a:pt x="51911" y="60008"/>
                  </a:lnTo>
                  <a:lnTo>
                    <a:pt x="42386" y="60008"/>
                  </a:lnTo>
                  <a:lnTo>
                    <a:pt x="33814" y="60008"/>
                  </a:lnTo>
                  <a:lnTo>
                    <a:pt x="27146" y="60008"/>
                  </a:lnTo>
                  <a:lnTo>
                    <a:pt x="16669" y="60008"/>
                  </a:lnTo>
                  <a:lnTo>
                    <a:pt x="13811" y="64770"/>
                  </a:lnTo>
                  <a:lnTo>
                    <a:pt x="9525" y="72866"/>
                  </a:lnTo>
                  <a:lnTo>
                    <a:pt x="5239" y="80010"/>
                  </a:lnTo>
                  <a:lnTo>
                    <a:pt x="1429" y="85725"/>
                  </a:lnTo>
                  <a:lnTo>
                    <a:pt x="953" y="87630"/>
                  </a:lnTo>
                  <a:lnTo>
                    <a:pt x="953" y="88583"/>
                  </a:lnTo>
                  <a:lnTo>
                    <a:pt x="5239" y="94297"/>
                  </a:lnTo>
                  <a:lnTo>
                    <a:pt x="4286" y="96203"/>
                  </a:lnTo>
                  <a:lnTo>
                    <a:pt x="2858" y="96679"/>
                  </a:lnTo>
                  <a:lnTo>
                    <a:pt x="2381" y="98108"/>
                  </a:lnTo>
                  <a:lnTo>
                    <a:pt x="2381" y="100489"/>
                  </a:lnTo>
                  <a:lnTo>
                    <a:pt x="1429" y="103346"/>
                  </a:lnTo>
                  <a:lnTo>
                    <a:pt x="1905" y="105251"/>
                  </a:lnTo>
                  <a:lnTo>
                    <a:pt x="2381" y="107633"/>
                  </a:lnTo>
                  <a:lnTo>
                    <a:pt x="1429" y="109538"/>
                  </a:lnTo>
                  <a:lnTo>
                    <a:pt x="953" y="111443"/>
                  </a:lnTo>
                  <a:lnTo>
                    <a:pt x="0" y="112395"/>
                  </a:lnTo>
                  <a:lnTo>
                    <a:pt x="13811" y="123349"/>
                  </a:lnTo>
                  <a:lnTo>
                    <a:pt x="20003" y="127159"/>
                  </a:lnTo>
                  <a:lnTo>
                    <a:pt x="29051" y="131445"/>
                  </a:lnTo>
                  <a:lnTo>
                    <a:pt x="36671" y="133826"/>
                  </a:lnTo>
                  <a:lnTo>
                    <a:pt x="55245" y="133826"/>
                  </a:lnTo>
                  <a:lnTo>
                    <a:pt x="59531" y="134779"/>
                  </a:lnTo>
                  <a:lnTo>
                    <a:pt x="72866" y="140018"/>
                  </a:lnTo>
                  <a:lnTo>
                    <a:pt x="72390" y="138589"/>
                  </a:lnTo>
                  <a:lnTo>
                    <a:pt x="72390" y="136684"/>
                  </a:lnTo>
                  <a:lnTo>
                    <a:pt x="74295" y="134303"/>
                  </a:lnTo>
                  <a:lnTo>
                    <a:pt x="77629" y="131445"/>
                  </a:lnTo>
                  <a:lnTo>
                    <a:pt x="80010" y="129540"/>
                  </a:lnTo>
                  <a:lnTo>
                    <a:pt x="81439" y="129540"/>
                  </a:lnTo>
                  <a:lnTo>
                    <a:pt x="82868" y="129540"/>
                  </a:lnTo>
                  <a:lnTo>
                    <a:pt x="84296" y="128588"/>
                  </a:lnTo>
                  <a:lnTo>
                    <a:pt x="85725" y="126206"/>
                  </a:lnTo>
                  <a:lnTo>
                    <a:pt x="87154" y="124778"/>
                  </a:lnTo>
                  <a:lnTo>
                    <a:pt x="90488" y="123349"/>
                  </a:lnTo>
                  <a:lnTo>
                    <a:pt x="91440" y="122872"/>
                  </a:lnTo>
                  <a:lnTo>
                    <a:pt x="90964" y="121920"/>
                  </a:lnTo>
                  <a:lnTo>
                    <a:pt x="90488" y="119539"/>
                  </a:lnTo>
                  <a:lnTo>
                    <a:pt x="90488" y="117634"/>
                  </a:lnTo>
                  <a:lnTo>
                    <a:pt x="91440" y="117158"/>
                  </a:lnTo>
                  <a:lnTo>
                    <a:pt x="92869" y="117158"/>
                  </a:lnTo>
                  <a:lnTo>
                    <a:pt x="95726" y="116681"/>
                  </a:lnTo>
                  <a:lnTo>
                    <a:pt x="96679" y="116681"/>
                  </a:lnTo>
                  <a:lnTo>
                    <a:pt x="97631" y="117158"/>
                  </a:lnTo>
                  <a:lnTo>
                    <a:pt x="98584" y="115253"/>
                  </a:lnTo>
                  <a:lnTo>
                    <a:pt x="100013" y="112871"/>
                  </a:lnTo>
                  <a:lnTo>
                    <a:pt x="104299" y="110490"/>
                  </a:lnTo>
                  <a:lnTo>
                    <a:pt x="104299" y="108109"/>
                  </a:lnTo>
                  <a:lnTo>
                    <a:pt x="103346" y="104299"/>
                  </a:lnTo>
                  <a:lnTo>
                    <a:pt x="102394" y="101441"/>
                  </a:lnTo>
                  <a:lnTo>
                    <a:pt x="102870" y="100489"/>
                  </a:lnTo>
                  <a:lnTo>
                    <a:pt x="104299" y="95726"/>
                  </a:lnTo>
                  <a:lnTo>
                    <a:pt x="105251" y="94297"/>
                  </a:lnTo>
                  <a:lnTo>
                    <a:pt x="110490" y="91916"/>
                  </a:lnTo>
                  <a:lnTo>
                    <a:pt x="111443" y="91916"/>
                  </a:lnTo>
                  <a:lnTo>
                    <a:pt x="115729" y="88106"/>
                  </a:lnTo>
                  <a:lnTo>
                    <a:pt x="120491" y="84772"/>
                  </a:lnTo>
                  <a:lnTo>
                    <a:pt x="125730" y="80486"/>
                  </a:lnTo>
                  <a:lnTo>
                    <a:pt x="131445" y="75724"/>
                  </a:lnTo>
                  <a:lnTo>
                    <a:pt x="134779" y="72866"/>
                  </a:lnTo>
                  <a:lnTo>
                    <a:pt x="136208" y="71914"/>
                  </a:lnTo>
                  <a:close/>
                </a:path>
              </a:pathLst>
            </a:custGeom>
            <a:grpFill/>
            <a:ln w="3175" cap="flat">
              <a:solidFill>
                <a:schemeClr val="bg1">
                  <a:lumMod val="75000"/>
                </a:scheme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" name="Freeform: Shape 394">
              <a:extLst>
                <a:ext uri="{FF2B5EF4-FFF2-40B4-BE49-F238E27FC236}">
                  <a16:creationId xmlns:a16="http://schemas.microsoft.com/office/drawing/2014/main" id="{D8048129-473A-98D7-EC79-285915CAE0B2}"/>
                </a:ext>
              </a:extLst>
            </p:cNvPr>
            <p:cNvSpPr/>
            <p:nvPr/>
          </p:nvSpPr>
          <p:spPr>
            <a:xfrm>
              <a:off x="6400323" y="2809398"/>
              <a:ext cx="225742" cy="266700"/>
            </a:xfrm>
            <a:custGeom>
              <a:avLst/>
              <a:gdLst>
                <a:gd name="connsiteX0" fmla="*/ 115728 w 225742"/>
                <a:gd name="connsiteY0" fmla="*/ 166211 h 266700"/>
                <a:gd name="connsiteX1" fmla="*/ 115252 w 225742"/>
                <a:gd name="connsiteY1" fmla="*/ 164783 h 266700"/>
                <a:gd name="connsiteX2" fmla="*/ 113824 w 225742"/>
                <a:gd name="connsiteY2" fmla="*/ 164306 h 266700"/>
                <a:gd name="connsiteX3" fmla="*/ 110966 w 225742"/>
                <a:gd name="connsiteY3" fmla="*/ 164306 h 266700"/>
                <a:gd name="connsiteX4" fmla="*/ 108585 w 225742"/>
                <a:gd name="connsiteY4" fmla="*/ 163354 h 266700"/>
                <a:gd name="connsiteX5" fmla="*/ 106680 w 225742"/>
                <a:gd name="connsiteY5" fmla="*/ 159544 h 266700"/>
                <a:gd name="connsiteX6" fmla="*/ 106680 w 225742"/>
                <a:gd name="connsiteY6" fmla="*/ 156686 h 266700"/>
                <a:gd name="connsiteX7" fmla="*/ 104775 w 225742"/>
                <a:gd name="connsiteY7" fmla="*/ 154305 h 266700"/>
                <a:gd name="connsiteX8" fmla="*/ 102870 w 225742"/>
                <a:gd name="connsiteY8" fmla="*/ 153352 h 266700"/>
                <a:gd name="connsiteX9" fmla="*/ 103346 w 225742"/>
                <a:gd name="connsiteY9" fmla="*/ 152400 h 266700"/>
                <a:gd name="connsiteX10" fmla="*/ 104775 w 225742"/>
                <a:gd name="connsiteY10" fmla="*/ 151924 h 266700"/>
                <a:gd name="connsiteX11" fmla="*/ 108585 w 225742"/>
                <a:gd name="connsiteY11" fmla="*/ 150019 h 266700"/>
                <a:gd name="connsiteX12" fmla="*/ 116205 w 225742"/>
                <a:gd name="connsiteY12" fmla="*/ 148590 h 266700"/>
                <a:gd name="connsiteX13" fmla="*/ 119063 w 225742"/>
                <a:gd name="connsiteY13" fmla="*/ 146685 h 266700"/>
                <a:gd name="connsiteX14" fmla="*/ 120491 w 225742"/>
                <a:gd name="connsiteY14" fmla="*/ 146685 h 266700"/>
                <a:gd name="connsiteX15" fmla="*/ 121920 w 225742"/>
                <a:gd name="connsiteY15" fmla="*/ 147638 h 266700"/>
                <a:gd name="connsiteX16" fmla="*/ 127159 w 225742"/>
                <a:gd name="connsiteY16" fmla="*/ 152400 h 266700"/>
                <a:gd name="connsiteX17" fmla="*/ 131921 w 225742"/>
                <a:gd name="connsiteY17" fmla="*/ 156686 h 266700"/>
                <a:gd name="connsiteX18" fmla="*/ 135255 w 225742"/>
                <a:gd name="connsiteY18" fmla="*/ 160496 h 266700"/>
                <a:gd name="connsiteX19" fmla="*/ 136684 w 225742"/>
                <a:gd name="connsiteY19" fmla="*/ 160496 h 266700"/>
                <a:gd name="connsiteX20" fmla="*/ 138113 w 225742"/>
                <a:gd name="connsiteY20" fmla="*/ 159067 h 266700"/>
                <a:gd name="connsiteX21" fmla="*/ 138113 w 225742"/>
                <a:gd name="connsiteY21" fmla="*/ 156686 h 266700"/>
                <a:gd name="connsiteX22" fmla="*/ 138113 w 225742"/>
                <a:gd name="connsiteY22" fmla="*/ 154781 h 266700"/>
                <a:gd name="connsiteX23" fmla="*/ 137160 w 225742"/>
                <a:gd name="connsiteY23" fmla="*/ 149542 h 266700"/>
                <a:gd name="connsiteX24" fmla="*/ 136684 w 225742"/>
                <a:gd name="connsiteY24" fmla="*/ 142399 h 266700"/>
                <a:gd name="connsiteX25" fmla="*/ 136207 w 225742"/>
                <a:gd name="connsiteY25" fmla="*/ 139065 h 266700"/>
                <a:gd name="connsiteX26" fmla="*/ 134778 w 225742"/>
                <a:gd name="connsiteY26" fmla="*/ 137160 h 266700"/>
                <a:gd name="connsiteX27" fmla="*/ 130493 w 225742"/>
                <a:gd name="connsiteY27" fmla="*/ 135255 h 266700"/>
                <a:gd name="connsiteX28" fmla="*/ 125253 w 225742"/>
                <a:gd name="connsiteY28" fmla="*/ 134302 h 266700"/>
                <a:gd name="connsiteX29" fmla="*/ 121444 w 225742"/>
                <a:gd name="connsiteY29" fmla="*/ 129064 h 266700"/>
                <a:gd name="connsiteX30" fmla="*/ 114776 w 225742"/>
                <a:gd name="connsiteY30" fmla="*/ 127635 h 266700"/>
                <a:gd name="connsiteX31" fmla="*/ 110966 w 225742"/>
                <a:gd name="connsiteY31" fmla="*/ 122396 h 266700"/>
                <a:gd name="connsiteX32" fmla="*/ 107156 w 225742"/>
                <a:gd name="connsiteY32" fmla="*/ 121920 h 266700"/>
                <a:gd name="connsiteX33" fmla="*/ 103346 w 225742"/>
                <a:gd name="connsiteY33" fmla="*/ 119063 h 266700"/>
                <a:gd name="connsiteX34" fmla="*/ 94774 w 225742"/>
                <a:gd name="connsiteY34" fmla="*/ 116681 h 266700"/>
                <a:gd name="connsiteX35" fmla="*/ 91916 w 225742"/>
                <a:gd name="connsiteY35" fmla="*/ 114776 h 266700"/>
                <a:gd name="connsiteX36" fmla="*/ 90011 w 225742"/>
                <a:gd name="connsiteY36" fmla="*/ 114776 h 266700"/>
                <a:gd name="connsiteX37" fmla="*/ 87630 w 225742"/>
                <a:gd name="connsiteY37" fmla="*/ 114300 h 266700"/>
                <a:gd name="connsiteX38" fmla="*/ 88582 w 225742"/>
                <a:gd name="connsiteY38" fmla="*/ 113348 h 266700"/>
                <a:gd name="connsiteX39" fmla="*/ 91440 w 225742"/>
                <a:gd name="connsiteY39" fmla="*/ 112871 h 266700"/>
                <a:gd name="connsiteX40" fmla="*/ 95726 w 225742"/>
                <a:gd name="connsiteY40" fmla="*/ 112871 h 266700"/>
                <a:gd name="connsiteX41" fmla="*/ 100013 w 225742"/>
                <a:gd name="connsiteY41" fmla="*/ 110966 h 266700"/>
                <a:gd name="connsiteX42" fmla="*/ 104775 w 225742"/>
                <a:gd name="connsiteY42" fmla="*/ 107633 h 266700"/>
                <a:gd name="connsiteX43" fmla="*/ 101441 w 225742"/>
                <a:gd name="connsiteY43" fmla="*/ 108109 h 266700"/>
                <a:gd name="connsiteX44" fmla="*/ 100489 w 225742"/>
                <a:gd name="connsiteY44" fmla="*/ 104775 h 266700"/>
                <a:gd name="connsiteX45" fmla="*/ 98584 w 225742"/>
                <a:gd name="connsiteY45" fmla="*/ 102394 h 266700"/>
                <a:gd name="connsiteX46" fmla="*/ 97155 w 225742"/>
                <a:gd name="connsiteY46" fmla="*/ 99060 h 266700"/>
                <a:gd name="connsiteX47" fmla="*/ 100013 w 225742"/>
                <a:gd name="connsiteY47" fmla="*/ 97155 h 266700"/>
                <a:gd name="connsiteX48" fmla="*/ 102394 w 225742"/>
                <a:gd name="connsiteY48" fmla="*/ 96202 h 266700"/>
                <a:gd name="connsiteX49" fmla="*/ 108109 w 225742"/>
                <a:gd name="connsiteY49" fmla="*/ 99060 h 266700"/>
                <a:gd name="connsiteX50" fmla="*/ 108585 w 225742"/>
                <a:gd name="connsiteY50" fmla="*/ 100965 h 266700"/>
                <a:gd name="connsiteX51" fmla="*/ 106680 w 225742"/>
                <a:gd name="connsiteY51" fmla="*/ 103823 h 266700"/>
                <a:gd name="connsiteX52" fmla="*/ 108109 w 225742"/>
                <a:gd name="connsiteY52" fmla="*/ 105251 h 266700"/>
                <a:gd name="connsiteX53" fmla="*/ 110490 w 225742"/>
                <a:gd name="connsiteY53" fmla="*/ 105251 h 266700"/>
                <a:gd name="connsiteX54" fmla="*/ 114300 w 225742"/>
                <a:gd name="connsiteY54" fmla="*/ 102394 h 266700"/>
                <a:gd name="connsiteX55" fmla="*/ 112871 w 225742"/>
                <a:gd name="connsiteY55" fmla="*/ 98108 h 266700"/>
                <a:gd name="connsiteX56" fmla="*/ 110966 w 225742"/>
                <a:gd name="connsiteY56" fmla="*/ 95250 h 266700"/>
                <a:gd name="connsiteX57" fmla="*/ 106680 w 225742"/>
                <a:gd name="connsiteY57" fmla="*/ 90011 h 266700"/>
                <a:gd name="connsiteX58" fmla="*/ 102394 w 225742"/>
                <a:gd name="connsiteY58" fmla="*/ 87154 h 266700"/>
                <a:gd name="connsiteX59" fmla="*/ 100489 w 225742"/>
                <a:gd name="connsiteY59" fmla="*/ 84773 h 266700"/>
                <a:gd name="connsiteX60" fmla="*/ 97631 w 225742"/>
                <a:gd name="connsiteY60" fmla="*/ 78105 h 266700"/>
                <a:gd name="connsiteX61" fmla="*/ 89535 w 225742"/>
                <a:gd name="connsiteY61" fmla="*/ 68580 h 266700"/>
                <a:gd name="connsiteX62" fmla="*/ 88582 w 225742"/>
                <a:gd name="connsiteY62" fmla="*/ 65246 h 266700"/>
                <a:gd name="connsiteX63" fmla="*/ 90011 w 225742"/>
                <a:gd name="connsiteY63" fmla="*/ 59055 h 266700"/>
                <a:gd name="connsiteX64" fmla="*/ 91440 w 225742"/>
                <a:gd name="connsiteY64" fmla="*/ 55245 h 266700"/>
                <a:gd name="connsiteX65" fmla="*/ 90964 w 225742"/>
                <a:gd name="connsiteY65" fmla="*/ 52864 h 266700"/>
                <a:gd name="connsiteX66" fmla="*/ 90964 w 225742"/>
                <a:gd name="connsiteY66" fmla="*/ 50006 h 266700"/>
                <a:gd name="connsiteX67" fmla="*/ 94774 w 225742"/>
                <a:gd name="connsiteY67" fmla="*/ 48578 h 266700"/>
                <a:gd name="connsiteX68" fmla="*/ 97155 w 225742"/>
                <a:gd name="connsiteY68" fmla="*/ 46673 h 266700"/>
                <a:gd name="connsiteX69" fmla="*/ 100965 w 225742"/>
                <a:gd name="connsiteY69" fmla="*/ 46196 h 266700"/>
                <a:gd name="connsiteX70" fmla="*/ 100013 w 225742"/>
                <a:gd name="connsiteY70" fmla="*/ 49054 h 266700"/>
                <a:gd name="connsiteX71" fmla="*/ 98584 w 225742"/>
                <a:gd name="connsiteY71" fmla="*/ 50483 h 266700"/>
                <a:gd name="connsiteX72" fmla="*/ 100013 w 225742"/>
                <a:gd name="connsiteY72" fmla="*/ 54292 h 266700"/>
                <a:gd name="connsiteX73" fmla="*/ 106680 w 225742"/>
                <a:gd name="connsiteY73" fmla="*/ 58103 h 266700"/>
                <a:gd name="connsiteX74" fmla="*/ 113824 w 225742"/>
                <a:gd name="connsiteY74" fmla="*/ 61436 h 266700"/>
                <a:gd name="connsiteX75" fmla="*/ 114300 w 225742"/>
                <a:gd name="connsiteY75" fmla="*/ 66675 h 266700"/>
                <a:gd name="connsiteX76" fmla="*/ 116681 w 225742"/>
                <a:gd name="connsiteY76" fmla="*/ 70485 h 266700"/>
                <a:gd name="connsiteX77" fmla="*/ 124777 w 225742"/>
                <a:gd name="connsiteY77" fmla="*/ 72866 h 266700"/>
                <a:gd name="connsiteX78" fmla="*/ 125730 w 225742"/>
                <a:gd name="connsiteY78" fmla="*/ 72390 h 266700"/>
                <a:gd name="connsiteX79" fmla="*/ 126206 w 225742"/>
                <a:gd name="connsiteY79" fmla="*/ 71438 h 266700"/>
                <a:gd name="connsiteX80" fmla="*/ 119063 w 225742"/>
                <a:gd name="connsiteY80" fmla="*/ 66675 h 266700"/>
                <a:gd name="connsiteX81" fmla="*/ 118110 w 225742"/>
                <a:gd name="connsiteY81" fmla="*/ 65246 h 266700"/>
                <a:gd name="connsiteX82" fmla="*/ 116681 w 225742"/>
                <a:gd name="connsiteY82" fmla="*/ 60960 h 266700"/>
                <a:gd name="connsiteX83" fmla="*/ 118110 w 225742"/>
                <a:gd name="connsiteY83" fmla="*/ 59055 h 266700"/>
                <a:gd name="connsiteX84" fmla="*/ 126206 w 225742"/>
                <a:gd name="connsiteY84" fmla="*/ 60484 h 266700"/>
                <a:gd name="connsiteX85" fmla="*/ 131921 w 225742"/>
                <a:gd name="connsiteY85" fmla="*/ 68580 h 266700"/>
                <a:gd name="connsiteX86" fmla="*/ 135731 w 225742"/>
                <a:gd name="connsiteY86" fmla="*/ 70961 h 266700"/>
                <a:gd name="connsiteX87" fmla="*/ 136684 w 225742"/>
                <a:gd name="connsiteY87" fmla="*/ 70009 h 266700"/>
                <a:gd name="connsiteX88" fmla="*/ 137160 w 225742"/>
                <a:gd name="connsiteY88" fmla="*/ 68580 h 266700"/>
                <a:gd name="connsiteX89" fmla="*/ 136207 w 225742"/>
                <a:gd name="connsiteY89" fmla="*/ 64770 h 266700"/>
                <a:gd name="connsiteX90" fmla="*/ 134302 w 225742"/>
                <a:gd name="connsiteY90" fmla="*/ 63341 h 266700"/>
                <a:gd name="connsiteX91" fmla="*/ 130969 w 225742"/>
                <a:gd name="connsiteY91" fmla="*/ 61436 h 266700"/>
                <a:gd name="connsiteX92" fmla="*/ 127635 w 225742"/>
                <a:gd name="connsiteY92" fmla="*/ 58103 h 266700"/>
                <a:gd name="connsiteX93" fmla="*/ 128111 w 225742"/>
                <a:gd name="connsiteY93" fmla="*/ 56198 h 266700"/>
                <a:gd name="connsiteX94" fmla="*/ 131445 w 225742"/>
                <a:gd name="connsiteY94" fmla="*/ 54769 h 266700"/>
                <a:gd name="connsiteX95" fmla="*/ 134302 w 225742"/>
                <a:gd name="connsiteY95" fmla="*/ 55245 h 266700"/>
                <a:gd name="connsiteX96" fmla="*/ 139065 w 225742"/>
                <a:gd name="connsiteY96" fmla="*/ 57626 h 266700"/>
                <a:gd name="connsiteX97" fmla="*/ 142399 w 225742"/>
                <a:gd name="connsiteY97" fmla="*/ 58579 h 266700"/>
                <a:gd name="connsiteX98" fmla="*/ 144780 w 225742"/>
                <a:gd name="connsiteY98" fmla="*/ 60960 h 266700"/>
                <a:gd name="connsiteX99" fmla="*/ 148590 w 225742"/>
                <a:gd name="connsiteY99" fmla="*/ 63817 h 266700"/>
                <a:gd name="connsiteX100" fmla="*/ 146685 w 225742"/>
                <a:gd name="connsiteY100" fmla="*/ 60008 h 266700"/>
                <a:gd name="connsiteX101" fmla="*/ 143827 w 225742"/>
                <a:gd name="connsiteY101" fmla="*/ 56674 h 266700"/>
                <a:gd name="connsiteX102" fmla="*/ 137636 w 225742"/>
                <a:gd name="connsiteY102" fmla="*/ 53340 h 266700"/>
                <a:gd name="connsiteX103" fmla="*/ 134302 w 225742"/>
                <a:gd name="connsiteY103" fmla="*/ 53340 h 266700"/>
                <a:gd name="connsiteX104" fmla="*/ 131921 w 225742"/>
                <a:gd name="connsiteY104" fmla="*/ 52864 h 266700"/>
                <a:gd name="connsiteX105" fmla="*/ 130969 w 225742"/>
                <a:gd name="connsiteY105" fmla="*/ 50483 h 266700"/>
                <a:gd name="connsiteX106" fmla="*/ 132397 w 225742"/>
                <a:gd name="connsiteY106" fmla="*/ 48101 h 266700"/>
                <a:gd name="connsiteX107" fmla="*/ 129064 w 225742"/>
                <a:gd name="connsiteY107" fmla="*/ 44767 h 266700"/>
                <a:gd name="connsiteX108" fmla="*/ 127635 w 225742"/>
                <a:gd name="connsiteY108" fmla="*/ 42863 h 266700"/>
                <a:gd name="connsiteX109" fmla="*/ 128111 w 225742"/>
                <a:gd name="connsiteY109" fmla="*/ 40005 h 266700"/>
                <a:gd name="connsiteX110" fmla="*/ 134302 w 225742"/>
                <a:gd name="connsiteY110" fmla="*/ 40005 h 266700"/>
                <a:gd name="connsiteX111" fmla="*/ 139065 w 225742"/>
                <a:gd name="connsiteY111" fmla="*/ 40958 h 266700"/>
                <a:gd name="connsiteX112" fmla="*/ 144303 w 225742"/>
                <a:gd name="connsiteY112" fmla="*/ 38576 h 266700"/>
                <a:gd name="connsiteX113" fmla="*/ 149543 w 225742"/>
                <a:gd name="connsiteY113" fmla="*/ 33338 h 266700"/>
                <a:gd name="connsiteX114" fmla="*/ 152876 w 225742"/>
                <a:gd name="connsiteY114" fmla="*/ 31909 h 266700"/>
                <a:gd name="connsiteX115" fmla="*/ 155734 w 225742"/>
                <a:gd name="connsiteY115" fmla="*/ 32385 h 266700"/>
                <a:gd name="connsiteX116" fmla="*/ 160020 w 225742"/>
                <a:gd name="connsiteY116" fmla="*/ 35242 h 266700"/>
                <a:gd name="connsiteX117" fmla="*/ 163830 w 225742"/>
                <a:gd name="connsiteY117" fmla="*/ 35719 h 266700"/>
                <a:gd name="connsiteX118" fmla="*/ 170974 w 225742"/>
                <a:gd name="connsiteY118" fmla="*/ 31433 h 266700"/>
                <a:gd name="connsiteX119" fmla="*/ 174307 w 225742"/>
                <a:gd name="connsiteY119" fmla="*/ 30480 h 266700"/>
                <a:gd name="connsiteX120" fmla="*/ 179070 w 225742"/>
                <a:gd name="connsiteY120" fmla="*/ 32861 h 266700"/>
                <a:gd name="connsiteX121" fmla="*/ 181451 w 225742"/>
                <a:gd name="connsiteY121" fmla="*/ 32385 h 266700"/>
                <a:gd name="connsiteX122" fmla="*/ 187166 w 225742"/>
                <a:gd name="connsiteY122" fmla="*/ 34766 h 266700"/>
                <a:gd name="connsiteX123" fmla="*/ 199549 w 225742"/>
                <a:gd name="connsiteY123" fmla="*/ 36671 h 266700"/>
                <a:gd name="connsiteX124" fmla="*/ 204788 w 225742"/>
                <a:gd name="connsiteY124" fmla="*/ 39529 h 266700"/>
                <a:gd name="connsiteX125" fmla="*/ 205740 w 225742"/>
                <a:gd name="connsiteY125" fmla="*/ 41434 h 266700"/>
                <a:gd name="connsiteX126" fmla="*/ 206693 w 225742"/>
                <a:gd name="connsiteY126" fmla="*/ 40958 h 266700"/>
                <a:gd name="connsiteX127" fmla="*/ 208121 w 225742"/>
                <a:gd name="connsiteY127" fmla="*/ 40481 h 266700"/>
                <a:gd name="connsiteX128" fmla="*/ 210502 w 225742"/>
                <a:gd name="connsiteY128" fmla="*/ 37624 h 266700"/>
                <a:gd name="connsiteX129" fmla="*/ 212407 w 225742"/>
                <a:gd name="connsiteY129" fmla="*/ 35242 h 266700"/>
                <a:gd name="connsiteX130" fmla="*/ 215265 w 225742"/>
                <a:gd name="connsiteY130" fmla="*/ 32385 h 266700"/>
                <a:gd name="connsiteX131" fmla="*/ 216218 w 225742"/>
                <a:gd name="connsiteY131" fmla="*/ 30480 h 266700"/>
                <a:gd name="connsiteX132" fmla="*/ 216218 w 225742"/>
                <a:gd name="connsiteY132" fmla="*/ 29051 h 266700"/>
                <a:gd name="connsiteX133" fmla="*/ 215265 w 225742"/>
                <a:gd name="connsiteY133" fmla="*/ 28099 h 266700"/>
                <a:gd name="connsiteX134" fmla="*/ 215265 w 225742"/>
                <a:gd name="connsiteY134" fmla="*/ 26670 h 266700"/>
                <a:gd name="connsiteX135" fmla="*/ 215265 w 225742"/>
                <a:gd name="connsiteY135" fmla="*/ 24765 h 266700"/>
                <a:gd name="connsiteX136" fmla="*/ 215265 w 225742"/>
                <a:gd name="connsiteY136" fmla="*/ 20955 h 266700"/>
                <a:gd name="connsiteX137" fmla="*/ 222409 w 225742"/>
                <a:gd name="connsiteY137" fmla="*/ 16669 h 266700"/>
                <a:gd name="connsiteX138" fmla="*/ 224790 w 225742"/>
                <a:gd name="connsiteY138" fmla="*/ 16192 h 266700"/>
                <a:gd name="connsiteX139" fmla="*/ 225743 w 225742"/>
                <a:gd name="connsiteY139" fmla="*/ 14288 h 266700"/>
                <a:gd name="connsiteX140" fmla="*/ 225266 w 225742"/>
                <a:gd name="connsiteY140" fmla="*/ 10001 h 266700"/>
                <a:gd name="connsiteX141" fmla="*/ 224314 w 225742"/>
                <a:gd name="connsiteY141" fmla="*/ 6191 h 266700"/>
                <a:gd name="connsiteX142" fmla="*/ 222885 w 225742"/>
                <a:gd name="connsiteY142" fmla="*/ 5715 h 266700"/>
                <a:gd name="connsiteX143" fmla="*/ 220980 w 225742"/>
                <a:gd name="connsiteY143" fmla="*/ 4763 h 266700"/>
                <a:gd name="connsiteX144" fmla="*/ 220027 w 225742"/>
                <a:gd name="connsiteY144" fmla="*/ 3334 h 266700"/>
                <a:gd name="connsiteX145" fmla="*/ 218122 w 225742"/>
                <a:gd name="connsiteY145" fmla="*/ 1905 h 266700"/>
                <a:gd name="connsiteX146" fmla="*/ 215265 w 225742"/>
                <a:gd name="connsiteY146" fmla="*/ 953 h 266700"/>
                <a:gd name="connsiteX147" fmla="*/ 210978 w 225742"/>
                <a:gd name="connsiteY147" fmla="*/ 0 h 266700"/>
                <a:gd name="connsiteX148" fmla="*/ 207645 w 225742"/>
                <a:gd name="connsiteY148" fmla="*/ 953 h 266700"/>
                <a:gd name="connsiteX149" fmla="*/ 206693 w 225742"/>
                <a:gd name="connsiteY149" fmla="*/ 1905 h 266700"/>
                <a:gd name="connsiteX150" fmla="*/ 206216 w 225742"/>
                <a:gd name="connsiteY150" fmla="*/ 3334 h 266700"/>
                <a:gd name="connsiteX151" fmla="*/ 206693 w 225742"/>
                <a:gd name="connsiteY151" fmla="*/ 4763 h 266700"/>
                <a:gd name="connsiteX152" fmla="*/ 207645 w 225742"/>
                <a:gd name="connsiteY152" fmla="*/ 6191 h 266700"/>
                <a:gd name="connsiteX153" fmla="*/ 208597 w 225742"/>
                <a:gd name="connsiteY153" fmla="*/ 9525 h 266700"/>
                <a:gd name="connsiteX154" fmla="*/ 209074 w 225742"/>
                <a:gd name="connsiteY154" fmla="*/ 12859 h 266700"/>
                <a:gd name="connsiteX155" fmla="*/ 208597 w 225742"/>
                <a:gd name="connsiteY155" fmla="*/ 14764 h 266700"/>
                <a:gd name="connsiteX156" fmla="*/ 206216 w 225742"/>
                <a:gd name="connsiteY156" fmla="*/ 16192 h 266700"/>
                <a:gd name="connsiteX157" fmla="*/ 201453 w 225742"/>
                <a:gd name="connsiteY157" fmla="*/ 17621 h 266700"/>
                <a:gd name="connsiteX158" fmla="*/ 196691 w 225742"/>
                <a:gd name="connsiteY158" fmla="*/ 16669 h 266700"/>
                <a:gd name="connsiteX159" fmla="*/ 194786 w 225742"/>
                <a:gd name="connsiteY159" fmla="*/ 17145 h 266700"/>
                <a:gd name="connsiteX160" fmla="*/ 191452 w 225742"/>
                <a:gd name="connsiteY160" fmla="*/ 17145 h 266700"/>
                <a:gd name="connsiteX161" fmla="*/ 188119 w 225742"/>
                <a:gd name="connsiteY161" fmla="*/ 17621 h 266700"/>
                <a:gd name="connsiteX162" fmla="*/ 183356 w 225742"/>
                <a:gd name="connsiteY162" fmla="*/ 19050 h 266700"/>
                <a:gd name="connsiteX163" fmla="*/ 179070 w 225742"/>
                <a:gd name="connsiteY163" fmla="*/ 20003 h 266700"/>
                <a:gd name="connsiteX164" fmla="*/ 175260 w 225742"/>
                <a:gd name="connsiteY164" fmla="*/ 17145 h 266700"/>
                <a:gd name="connsiteX165" fmla="*/ 170497 w 225742"/>
                <a:gd name="connsiteY165" fmla="*/ 15240 h 266700"/>
                <a:gd name="connsiteX166" fmla="*/ 165735 w 225742"/>
                <a:gd name="connsiteY166" fmla="*/ 14288 h 266700"/>
                <a:gd name="connsiteX167" fmla="*/ 163830 w 225742"/>
                <a:gd name="connsiteY167" fmla="*/ 15240 h 266700"/>
                <a:gd name="connsiteX168" fmla="*/ 162877 w 225742"/>
                <a:gd name="connsiteY168" fmla="*/ 15716 h 266700"/>
                <a:gd name="connsiteX169" fmla="*/ 158591 w 225742"/>
                <a:gd name="connsiteY169" fmla="*/ 13335 h 266700"/>
                <a:gd name="connsiteX170" fmla="*/ 156686 w 225742"/>
                <a:gd name="connsiteY170" fmla="*/ 12383 h 266700"/>
                <a:gd name="connsiteX171" fmla="*/ 155734 w 225742"/>
                <a:gd name="connsiteY171" fmla="*/ 11430 h 266700"/>
                <a:gd name="connsiteX172" fmla="*/ 153828 w 225742"/>
                <a:gd name="connsiteY172" fmla="*/ 8096 h 266700"/>
                <a:gd name="connsiteX173" fmla="*/ 152876 w 225742"/>
                <a:gd name="connsiteY173" fmla="*/ 8096 h 266700"/>
                <a:gd name="connsiteX174" fmla="*/ 149543 w 225742"/>
                <a:gd name="connsiteY174" fmla="*/ 9525 h 266700"/>
                <a:gd name="connsiteX175" fmla="*/ 146209 w 225742"/>
                <a:gd name="connsiteY175" fmla="*/ 9525 h 266700"/>
                <a:gd name="connsiteX176" fmla="*/ 144303 w 225742"/>
                <a:gd name="connsiteY176" fmla="*/ 9525 h 266700"/>
                <a:gd name="connsiteX177" fmla="*/ 138589 w 225742"/>
                <a:gd name="connsiteY177" fmla="*/ 9525 h 266700"/>
                <a:gd name="connsiteX178" fmla="*/ 137636 w 225742"/>
                <a:gd name="connsiteY178" fmla="*/ 11906 h 266700"/>
                <a:gd name="connsiteX179" fmla="*/ 136684 w 225742"/>
                <a:gd name="connsiteY179" fmla="*/ 12383 h 266700"/>
                <a:gd name="connsiteX180" fmla="*/ 135255 w 225742"/>
                <a:gd name="connsiteY180" fmla="*/ 12859 h 266700"/>
                <a:gd name="connsiteX181" fmla="*/ 131921 w 225742"/>
                <a:gd name="connsiteY181" fmla="*/ 12859 h 266700"/>
                <a:gd name="connsiteX182" fmla="*/ 128111 w 225742"/>
                <a:gd name="connsiteY182" fmla="*/ 14764 h 266700"/>
                <a:gd name="connsiteX183" fmla="*/ 123825 w 225742"/>
                <a:gd name="connsiteY183" fmla="*/ 15716 h 266700"/>
                <a:gd name="connsiteX184" fmla="*/ 120491 w 225742"/>
                <a:gd name="connsiteY184" fmla="*/ 15716 h 266700"/>
                <a:gd name="connsiteX185" fmla="*/ 117157 w 225742"/>
                <a:gd name="connsiteY185" fmla="*/ 15240 h 266700"/>
                <a:gd name="connsiteX186" fmla="*/ 115252 w 225742"/>
                <a:gd name="connsiteY186" fmla="*/ 15716 h 266700"/>
                <a:gd name="connsiteX187" fmla="*/ 110966 w 225742"/>
                <a:gd name="connsiteY187" fmla="*/ 15716 h 266700"/>
                <a:gd name="connsiteX188" fmla="*/ 108109 w 225742"/>
                <a:gd name="connsiteY188" fmla="*/ 18098 h 266700"/>
                <a:gd name="connsiteX189" fmla="*/ 103822 w 225742"/>
                <a:gd name="connsiteY189" fmla="*/ 18098 h 266700"/>
                <a:gd name="connsiteX190" fmla="*/ 100013 w 225742"/>
                <a:gd name="connsiteY190" fmla="*/ 17621 h 266700"/>
                <a:gd name="connsiteX191" fmla="*/ 98107 w 225742"/>
                <a:gd name="connsiteY191" fmla="*/ 17621 h 266700"/>
                <a:gd name="connsiteX192" fmla="*/ 95726 w 225742"/>
                <a:gd name="connsiteY192" fmla="*/ 17621 h 266700"/>
                <a:gd name="connsiteX193" fmla="*/ 94774 w 225742"/>
                <a:gd name="connsiteY193" fmla="*/ 18574 h 266700"/>
                <a:gd name="connsiteX194" fmla="*/ 93821 w 225742"/>
                <a:gd name="connsiteY194" fmla="*/ 23813 h 266700"/>
                <a:gd name="connsiteX195" fmla="*/ 89535 w 225742"/>
                <a:gd name="connsiteY195" fmla="*/ 25241 h 266700"/>
                <a:gd name="connsiteX196" fmla="*/ 85725 w 225742"/>
                <a:gd name="connsiteY196" fmla="*/ 26194 h 266700"/>
                <a:gd name="connsiteX197" fmla="*/ 82391 w 225742"/>
                <a:gd name="connsiteY197" fmla="*/ 26194 h 266700"/>
                <a:gd name="connsiteX198" fmla="*/ 76676 w 225742"/>
                <a:gd name="connsiteY198" fmla="*/ 24765 h 266700"/>
                <a:gd name="connsiteX199" fmla="*/ 74771 w 225742"/>
                <a:gd name="connsiteY199" fmla="*/ 24765 h 266700"/>
                <a:gd name="connsiteX200" fmla="*/ 73343 w 225742"/>
                <a:gd name="connsiteY200" fmla="*/ 25717 h 266700"/>
                <a:gd name="connsiteX201" fmla="*/ 68580 w 225742"/>
                <a:gd name="connsiteY201" fmla="*/ 26194 h 266700"/>
                <a:gd name="connsiteX202" fmla="*/ 66199 w 225742"/>
                <a:gd name="connsiteY202" fmla="*/ 27146 h 266700"/>
                <a:gd name="connsiteX203" fmla="*/ 60960 w 225742"/>
                <a:gd name="connsiteY203" fmla="*/ 33338 h 266700"/>
                <a:gd name="connsiteX204" fmla="*/ 55721 w 225742"/>
                <a:gd name="connsiteY204" fmla="*/ 35719 h 266700"/>
                <a:gd name="connsiteX205" fmla="*/ 53816 w 225742"/>
                <a:gd name="connsiteY205" fmla="*/ 36671 h 266700"/>
                <a:gd name="connsiteX206" fmla="*/ 50006 w 225742"/>
                <a:gd name="connsiteY206" fmla="*/ 35242 h 266700"/>
                <a:gd name="connsiteX207" fmla="*/ 48101 w 225742"/>
                <a:gd name="connsiteY207" fmla="*/ 35242 h 266700"/>
                <a:gd name="connsiteX208" fmla="*/ 45244 w 225742"/>
                <a:gd name="connsiteY208" fmla="*/ 36671 h 266700"/>
                <a:gd name="connsiteX209" fmla="*/ 39052 w 225742"/>
                <a:gd name="connsiteY209" fmla="*/ 36671 h 266700"/>
                <a:gd name="connsiteX210" fmla="*/ 37624 w 225742"/>
                <a:gd name="connsiteY210" fmla="*/ 37148 h 266700"/>
                <a:gd name="connsiteX211" fmla="*/ 32861 w 225742"/>
                <a:gd name="connsiteY211" fmla="*/ 37624 h 266700"/>
                <a:gd name="connsiteX212" fmla="*/ 32385 w 225742"/>
                <a:gd name="connsiteY212" fmla="*/ 40481 h 266700"/>
                <a:gd name="connsiteX213" fmla="*/ 33338 w 225742"/>
                <a:gd name="connsiteY213" fmla="*/ 42863 h 266700"/>
                <a:gd name="connsiteX214" fmla="*/ 34766 w 225742"/>
                <a:gd name="connsiteY214" fmla="*/ 45244 h 266700"/>
                <a:gd name="connsiteX215" fmla="*/ 34766 w 225742"/>
                <a:gd name="connsiteY215" fmla="*/ 46673 h 266700"/>
                <a:gd name="connsiteX216" fmla="*/ 33814 w 225742"/>
                <a:gd name="connsiteY216" fmla="*/ 49054 h 266700"/>
                <a:gd name="connsiteX217" fmla="*/ 31909 w 225742"/>
                <a:gd name="connsiteY217" fmla="*/ 51911 h 266700"/>
                <a:gd name="connsiteX218" fmla="*/ 29527 w 225742"/>
                <a:gd name="connsiteY218" fmla="*/ 52864 h 266700"/>
                <a:gd name="connsiteX219" fmla="*/ 27146 w 225742"/>
                <a:gd name="connsiteY219" fmla="*/ 53816 h 266700"/>
                <a:gd name="connsiteX220" fmla="*/ 25718 w 225742"/>
                <a:gd name="connsiteY220" fmla="*/ 55721 h 266700"/>
                <a:gd name="connsiteX221" fmla="*/ 25241 w 225742"/>
                <a:gd name="connsiteY221" fmla="*/ 58103 h 266700"/>
                <a:gd name="connsiteX222" fmla="*/ 24289 w 225742"/>
                <a:gd name="connsiteY222" fmla="*/ 60008 h 266700"/>
                <a:gd name="connsiteX223" fmla="*/ 23813 w 225742"/>
                <a:gd name="connsiteY223" fmla="*/ 61913 h 266700"/>
                <a:gd name="connsiteX224" fmla="*/ 22860 w 225742"/>
                <a:gd name="connsiteY224" fmla="*/ 65723 h 266700"/>
                <a:gd name="connsiteX225" fmla="*/ 22384 w 225742"/>
                <a:gd name="connsiteY225" fmla="*/ 67151 h 266700"/>
                <a:gd name="connsiteX226" fmla="*/ 20478 w 225742"/>
                <a:gd name="connsiteY226" fmla="*/ 68580 h 266700"/>
                <a:gd name="connsiteX227" fmla="*/ 17621 w 225742"/>
                <a:gd name="connsiteY227" fmla="*/ 69056 h 266700"/>
                <a:gd name="connsiteX228" fmla="*/ 15240 w 225742"/>
                <a:gd name="connsiteY228" fmla="*/ 69056 h 266700"/>
                <a:gd name="connsiteX229" fmla="*/ 13811 w 225742"/>
                <a:gd name="connsiteY229" fmla="*/ 69533 h 266700"/>
                <a:gd name="connsiteX230" fmla="*/ 12859 w 225742"/>
                <a:gd name="connsiteY230" fmla="*/ 70961 h 266700"/>
                <a:gd name="connsiteX231" fmla="*/ 11430 w 225742"/>
                <a:gd name="connsiteY231" fmla="*/ 71914 h 266700"/>
                <a:gd name="connsiteX232" fmla="*/ 10477 w 225742"/>
                <a:gd name="connsiteY232" fmla="*/ 72390 h 266700"/>
                <a:gd name="connsiteX233" fmla="*/ 10477 w 225742"/>
                <a:gd name="connsiteY233" fmla="*/ 73342 h 266700"/>
                <a:gd name="connsiteX234" fmla="*/ 11430 w 225742"/>
                <a:gd name="connsiteY234" fmla="*/ 75724 h 266700"/>
                <a:gd name="connsiteX235" fmla="*/ 12859 w 225742"/>
                <a:gd name="connsiteY235" fmla="*/ 77629 h 266700"/>
                <a:gd name="connsiteX236" fmla="*/ 12859 w 225742"/>
                <a:gd name="connsiteY236" fmla="*/ 79058 h 266700"/>
                <a:gd name="connsiteX237" fmla="*/ 12382 w 225742"/>
                <a:gd name="connsiteY237" fmla="*/ 79534 h 266700"/>
                <a:gd name="connsiteX238" fmla="*/ 10477 w 225742"/>
                <a:gd name="connsiteY238" fmla="*/ 79534 h 266700"/>
                <a:gd name="connsiteX239" fmla="*/ 10001 w 225742"/>
                <a:gd name="connsiteY239" fmla="*/ 80010 h 266700"/>
                <a:gd name="connsiteX240" fmla="*/ 10001 w 225742"/>
                <a:gd name="connsiteY240" fmla="*/ 81915 h 266700"/>
                <a:gd name="connsiteX241" fmla="*/ 9525 w 225742"/>
                <a:gd name="connsiteY241" fmla="*/ 83344 h 266700"/>
                <a:gd name="connsiteX242" fmla="*/ 8572 w 225742"/>
                <a:gd name="connsiteY242" fmla="*/ 84296 h 266700"/>
                <a:gd name="connsiteX243" fmla="*/ 7144 w 225742"/>
                <a:gd name="connsiteY243" fmla="*/ 85249 h 266700"/>
                <a:gd name="connsiteX244" fmla="*/ 4763 w 225742"/>
                <a:gd name="connsiteY244" fmla="*/ 84773 h 266700"/>
                <a:gd name="connsiteX245" fmla="*/ 2381 w 225742"/>
                <a:gd name="connsiteY245" fmla="*/ 83344 h 266700"/>
                <a:gd name="connsiteX246" fmla="*/ 952 w 225742"/>
                <a:gd name="connsiteY246" fmla="*/ 82867 h 266700"/>
                <a:gd name="connsiteX247" fmla="*/ 0 w 225742"/>
                <a:gd name="connsiteY247" fmla="*/ 82867 h 266700"/>
                <a:gd name="connsiteX248" fmla="*/ 3334 w 225742"/>
                <a:gd name="connsiteY248" fmla="*/ 85725 h 266700"/>
                <a:gd name="connsiteX249" fmla="*/ 6668 w 225742"/>
                <a:gd name="connsiteY249" fmla="*/ 89535 h 266700"/>
                <a:gd name="connsiteX250" fmla="*/ 10477 w 225742"/>
                <a:gd name="connsiteY250" fmla="*/ 98108 h 266700"/>
                <a:gd name="connsiteX251" fmla="*/ 16193 w 225742"/>
                <a:gd name="connsiteY251" fmla="*/ 100965 h 266700"/>
                <a:gd name="connsiteX252" fmla="*/ 19526 w 225742"/>
                <a:gd name="connsiteY252" fmla="*/ 105251 h 266700"/>
                <a:gd name="connsiteX253" fmla="*/ 23813 w 225742"/>
                <a:gd name="connsiteY253" fmla="*/ 108585 h 266700"/>
                <a:gd name="connsiteX254" fmla="*/ 24765 w 225742"/>
                <a:gd name="connsiteY254" fmla="*/ 110014 h 266700"/>
                <a:gd name="connsiteX255" fmla="*/ 27146 w 225742"/>
                <a:gd name="connsiteY255" fmla="*/ 110966 h 266700"/>
                <a:gd name="connsiteX256" fmla="*/ 31909 w 225742"/>
                <a:gd name="connsiteY256" fmla="*/ 110014 h 266700"/>
                <a:gd name="connsiteX257" fmla="*/ 35719 w 225742"/>
                <a:gd name="connsiteY257" fmla="*/ 110490 h 266700"/>
                <a:gd name="connsiteX258" fmla="*/ 36671 w 225742"/>
                <a:gd name="connsiteY258" fmla="*/ 110014 h 266700"/>
                <a:gd name="connsiteX259" fmla="*/ 38576 w 225742"/>
                <a:gd name="connsiteY259" fmla="*/ 110014 h 266700"/>
                <a:gd name="connsiteX260" fmla="*/ 39528 w 225742"/>
                <a:gd name="connsiteY260" fmla="*/ 111919 h 266700"/>
                <a:gd name="connsiteX261" fmla="*/ 40005 w 225742"/>
                <a:gd name="connsiteY261" fmla="*/ 114300 h 266700"/>
                <a:gd name="connsiteX262" fmla="*/ 38576 w 225742"/>
                <a:gd name="connsiteY262" fmla="*/ 115252 h 266700"/>
                <a:gd name="connsiteX263" fmla="*/ 37147 w 225742"/>
                <a:gd name="connsiteY263" fmla="*/ 115729 h 266700"/>
                <a:gd name="connsiteX264" fmla="*/ 30956 w 225742"/>
                <a:gd name="connsiteY264" fmla="*/ 113348 h 266700"/>
                <a:gd name="connsiteX265" fmla="*/ 27146 w 225742"/>
                <a:gd name="connsiteY265" fmla="*/ 113824 h 266700"/>
                <a:gd name="connsiteX266" fmla="*/ 26670 w 225742"/>
                <a:gd name="connsiteY266" fmla="*/ 115729 h 266700"/>
                <a:gd name="connsiteX267" fmla="*/ 27146 w 225742"/>
                <a:gd name="connsiteY267" fmla="*/ 118586 h 266700"/>
                <a:gd name="connsiteX268" fmla="*/ 30480 w 225742"/>
                <a:gd name="connsiteY268" fmla="*/ 120015 h 266700"/>
                <a:gd name="connsiteX269" fmla="*/ 34290 w 225742"/>
                <a:gd name="connsiteY269" fmla="*/ 124777 h 266700"/>
                <a:gd name="connsiteX270" fmla="*/ 36671 w 225742"/>
                <a:gd name="connsiteY270" fmla="*/ 130492 h 266700"/>
                <a:gd name="connsiteX271" fmla="*/ 38576 w 225742"/>
                <a:gd name="connsiteY271" fmla="*/ 135255 h 266700"/>
                <a:gd name="connsiteX272" fmla="*/ 40957 w 225742"/>
                <a:gd name="connsiteY272" fmla="*/ 136684 h 266700"/>
                <a:gd name="connsiteX273" fmla="*/ 45244 w 225742"/>
                <a:gd name="connsiteY273" fmla="*/ 135731 h 266700"/>
                <a:gd name="connsiteX274" fmla="*/ 46196 w 225742"/>
                <a:gd name="connsiteY274" fmla="*/ 133826 h 266700"/>
                <a:gd name="connsiteX275" fmla="*/ 46196 w 225742"/>
                <a:gd name="connsiteY275" fmla="*/ 131445 h 266700"/>
                <a:gd name="connsiteX276" fmla="*/ 47149 w 225742"/>
                <a:gd name="connsiteY276" fmla="*/ 131921 h 266700"/>
                <a:gd name="connsiteX277" fmla="*/ 48101 w 225742"/>
                <a:gd name="connsiteY277" fmla="*/ 134779 h 266700"/>
                <a:gd name="connsiteX278" fmla="*/ 50959 w 225742"/>
                <a:gd name="connsiteY278" fmla="*/ 138113 h 266700"/>
                <a:gd name="connsiteX279" fmla="*/ 54293 w 225742"/>
                <a:gd name="connsiteY279" fmla="*/ 137636 h 266700"/>
                <a:gd name="connsiteX280" fmla="*/ 57150 w 225742"/>
                <a:gd name="connsiteY280" fmla="*/ 136684 h 266700"/>
                <a:gd name="connsiteX281" fmla="*/ 59531 w 225742"/>
                <a:gd name="connsiteY281" fmla="*/ 136684 h 266700"/>
                <a:gd name="connsiteX282" fmla="*/ 62389 w 225742"/>
                <a:gd name="connsiteY282" fmla="*/ 136208 h 266700"/>
                <a:gd name="connsiteX283" fmla="*/ 67627 w 225742"/>
                <a:gd name="connsiteY283" fmla="*/ 134302 h 266700"/>
                <a:gd name="connsiteX284" fmla="*/ 76676 w 225742"/>
                <a:gd name="connsiteY284" fmla="*/ 136684 h 266700"/>
                <a:gd name="connsiteX285" fmla="*/ 80010 w 225742"/>
                <a:gd name="connsiteY285" fmla="*/ 136684 h 266700"/>
                <a:gd name="connsiteX286" fmla="*/ 82391 w 225742"/>
                <a:gd name="connsiteY286" fmla="*/ 135731 h 266700"/>
                <a:gd name="connsiteX287" fmla="*/ 83820 w 225742"/>
                <a:gd name="connsiteY287" fmla="*/ 133826 h 266700"/>
                <a:gd name="connsiteX288" fmla="*/ 89535 w 225742"/>
                <a:gd name="connsiteY288" fmla="*/ 137636 h 266700"/>
                <a:gd name="connsiteX289" fmla="*/ 95250 w 225742"/>
                <a:gd name="connsiteY289" fmla="*/ 140017 h 266700"/>
                <a:gd name="connsiteX290" fmla="*/ 96202 w 225742"/>
                <a:gd name="connsiteY290" fmla="*/ 140970 h 266700"/>
                <a:gd name="connsiteX291" fmla="*/ 98107 w 225742"/>
                <a:gd name="connsiteY291" fmla="*/ 141923 h 266700"/>
                <a:gd name="connsiteX292" fmla="*/ 101441 w 225742"/>
                <a:gd name="connsiteY292" fmla="*/ 143351 h 266700"/>
                <a:gd name="connsiteX293" fmla="*/ 103346 w 225742"/>
                <a:gd name="connsiteY293" fmla="*/ 142875 h 266700"/>
                <a:gd name="connsiteX294" fmla="*/ 104775 w 225742"/>
                <a:gd name="connsiteY294" fmla="*/ 143351 h 266700"/>
                <a:gd name="connsiteX295" fmla="*/ 106680 w 225742"/>
                <a:gd name="connsiteY295" fmla="*/ 143351 h 266700"/>
                <a:gd name="connsiteX296" fmla="*/ 108585 w 225742"/>
                <a:gd name="connsiteY296" fmla="*/ 144304 h 266700"/>
                <a:gd name="connsiteX297" fmla="*/ 109538 w 225742"/>
                <a:gd name="connsiteY297" fmla="*/ 145733 h 266700"/>
                <a:gd name="connsiteX298" fmla="*/ 108585 w 225742"/>
                <a:gd name="connsiteY298" fmla="*/ 147161 h 266700"/>
                <a:gd name="connsiteX299" fmla="*/ 107632 w 225742"/>
                <a:gd name="connsiteY299" fmla="*/ 148114 h 266700"/>
                <a:gd name="connsiteX300" fmla="*/ 101918 w 225742"/>
                <a:gd name="connsiteY300" fmla="*/ 148114 h 266700"/>
                <a:gd name="connsiteX301" fmla="*/ 100013 w 225742"/>
                <a:gd name="connsiteY301" fmla="*/ 149066 h 266700"/>
                <a:gd name="connsiteX302" fmla="*/ 100965 w 225742"/>
                <a:gd name="connsiteY302" fmla="*/ 150971 h 266700"/>
                <a:gd name="connsiteX303" fmla="*/ 100965 w 225742"/>
                <a:gd name="connsiteY303" fmla="*/ 152876 h 266700"/>
                <a:gd name="connsiteX304" fmla="*/ 98584 w 225742"/>
                <a:gd name="connsiteY304" fmla="*/ 152400 h 266700"/>
                <a:gd name="connsiteX305" fmla="*/ 97155 w 225742"/>
                <a:gd name="connsiteY305" fmla="*/ 151924 h 266700"/>
                <a:gd name="connsiteX306" fmla="*/ 94297 w 225742"/>
                <a:gd name="connsiteY306" fmla="*/ 149542 h 266700"/>
                <a:gd name="connsiteX307" fmla="*/ 89059 w 225742"/>
                <a:gd name="connsiteY307" fmla="*/ 147161 h 266700"/>
                <a:gd name="connsiteX308" fmla="*/ 78581 w 225742"/>
                <a:gd name="connsiteY308" fmla="*/ 144304 h 266700"/>
                <a:gd name="connsiteX309" fmla="*/ 68580 w 225742"/>
                <a:gd name="connsiteY309" fmla="*/ 139065 h 266700"/>
                <a:gd name="connsiteX310" fmla="*/ 64294 w 225742"/>
                <a:gd name="connsiteY310" fmla="*/ 138589 h 266700"/>
                <a:gd name="connsiteX311" fmla="*/ 61913 w 225742"/>
                <a:gd name="connsiteY311" fmla="*/ 140494 h 266700"/>
                <a:gd name="connsiteX312" fmla="*/ 59055 w 225742"/>
                <a:gd name="connsiteY312" fmla="*/ 144304 h 266700"/>
                <a:gd name="connsiteX313" fmla="*/ 55245 w 225742"/>
                <a:gd name="connsiteY313" fmla="*/ 144780 h 266700"/>
                <a:gd name="connsiteX314" fmla="*/ 51911 w 225742"/>
                <a:gd name="connsiteY314" fmla="*/ 143351 h 266700"/>
                <a:gd name="connsiteX315" fmla="*/ 50482 w 225742"/>
                <a:gd name="connsiteY315" fmla="*/ 143827 h 266700"/>
                <a:gd name="connsiteX316" fmla="*/ 47149 w 225742"/>
                <a:gd name="connsiteY316" fmla="*/ 150495 h 266700"/>
                <a:gd name="connsiteX317" fmla="*/ 41434 w 225742"/>
                <a:gd name="connsiteY317" fmla="*/ 154781 h 266700"/>
                <a:gd name="connsiteX318" fmla="*/ 40957 w 225742"/>
                <a:gd name="connsiteY318" fmla="*/ 155734 h 266700"/>
                <a:gd name="connsiteX319" fmla="*/ 41434 w 225742"/>
                <a:gd name="connsiteY319" fmla="*/ 157163 h 266700"/>
                <a:gd name="connsiteX320" fmla="*/ 43815 w 225742"/>
                <a:gd name="connsiteY320" fmla="*/ 158115 h 266700"/>
                <a:gd name="connsiteX321" fmla="*/ 46672 w 225742"/>
                <a:gd name="connsiteY321" fmla="*/ 160020 h 266700"/>
                <a:gd name="connsiteX322" fmla="*/ 48101 w 225742"/>
                <a:gd name="connsiteY322" fmla="*/ 164306 h 266700"/>
                <a:gd name="connsiteX323" fmla="*/ 50959 w 225742"/>
                <a:gd name="connsiteY323" fmla="*/ 165259 h 266700"/>
                <a:gd name="connsiteX324" fmla="*/ 56197 w 225742"/>
                <a:gd name="connsiteY324" fmla="*/ 169069 h 266700"/>
                <a:gd name="connsiteX325" fmla="*/ 60007 w 225742"/>
                <a:gd name="connsiteY325" fmla="*/ 175260 h 266700"/>
                <a:gd name="connsiteX326" fmla="*/ 60484 w 225742"/>
                <a:gd name="connsiteY326" fmla="*/ 178117 h 266700"/>
                <a:gd name="connsiteX327" fmla="*/ 56674 w 225742"/>
                <a:gd name="connsiteY327" fmla="*/ 182404 h 266700"/>
                <a:gd name="connsiteX328" fmla="*/ 56674 w 225742"/>
                <a:gd name="connsiteY328" fmla="*/ 187166 h 266700"/>
                <a:gd name="connsiteX329" fmla="*/ 61913 w 225742"/>
                <a:gd name="connsiteY329" fmla="*/ 195739 h 266700"/>
                <a:gd name="connsiteX330" fmla="*/ 67151 w 225742"/>
                <a:gd name="connsiteY330" fmla="*/ 200501 h 266700"/>
                <a:gd name="connsiteX331" fmla="*/ 68580 w 225742"/>
                <a:gd name="connsiteY331" fmla="*/ 198120 h 266700"/>
                <a:gd name="connsiteX332" fmla="*/ 68580 w 225742"/>
                <a:gd name="connsiteY332" fmla="*/ 194786 h 266700"/>
                <a:gd name="connsiteX333" fmla="*/ 69056 w 225742"/>
                <a:gd name="connsiteY333" fmla="*/ 190976 h 266700"/>
                <a:gd name="connsiteX334" fmla="*/ 70961 w 225742"/>
                <a:gd name="connsiteY334" fmla="*/ 190024 h 266700"/>
                <a:gd name="connsiteX335" fmla="*/ 73343 w 225742"/>
                <a:gd name="connsiteY335" fmla="*/ 189548 h 266700"/>
                <a:gd name="connsiteX336" fmla="*/ 75247 w 225742"/>
                <a:gd name="connsiteY336" fmla="*/ 191929 h 266700"/>
                <a:gd name="connsiteX337" fmla="*/ 76200 w 225742"/>
                <a:gd name="connsiteY337" fmla="*/ 194310 h 266700"/>
                <a:gd name="connsiteX338" fmla="*/ 78581 w 225742"/>
                <a:gd name="connsiteY338" fmla="*/ 195263 h 266700"/>
                <a:gd name="connsiteX339" fmla="*/ 83344 w 225742"/>
                <a:gd name="connsiteY339" fmla="*/ 202406 h 266700"/>
                <a:gd name="connsiteX340" fmla="*/ 83344 w 225742"/>
                <a:gd name="connsiteY340" fmla="*/ 204788 h 266700"/>
                <a:gd name="connsiteX341" fmla="*/ 83344 w 225742"/>
                <a:gd name="connsiteY341" fmla="*/ 210026 h 266700"/>
                <a:gd name="connsiteX342" fmla="*/ 85249 w 225742"/>
                <a:gd name="connsiteY342" fmla="*/ 211455 h 266700"/>
                <a:gd name="connsiteX343" fmla="*/ 87153 w 225742"/>
                <a:gd name="connsiteY343" fmla="*/ 212408 h 266700"/>
                <a:gd name="connsiteX344" fmla="*/ 87153 w 225742"/>
                <a:gd name="connsiteY344" fmla="*/ 207645 h 266700"/>
                <a:gd name="connsiteX345" fmla="*/ 91440 w 225742"/>
                <a:gd name="connsiteY345" fmla="*/ 199549 h 266700"/>
                <a:gd name="connsiteX346" fmla="*/ 95250 w 225742"/>
                <a:gd name="connsiteY346" fmla="*/ 199073 h 266700"/>
                <a:gd name="connsiteX347" fmla="*/ 97155 w 225742"/>
                <a:gd name="connsiteY347" fmla="*/ 199549 h 266700"/>
                <a:gd name="connsiteX348" fmla="*/ 99060 w 225742"/>
                <a:gd name="connsiteY348" fmla="*/ 203359 h 266700"/>
                <a:gd name="connsiteX349" fmla="*/ 104299 w 225742"/>
                <a:gd name="connsiteY349" fmla="*/ 209550 h 266700"/>
                <a:gd name="connsiteX350" fmla="*/ 107156 w 225742"/>
                <a:gd name="connsiteY350" fmla="*/ 210979 h 266700"/>
                <a:gd name="connsiteX351" fmla="*/ 108585 w 225742"/>
                <a:gd name="connsiteY351" fmla="*/ 212408 h 266700"/>
                <a:gd name="connsiteX352" fmla="*/ 110490 w 225742"/>
                <a:gd name="connsiteY352" fmla="*/ 212408 h 266700"/>
                <a:gd name="connsiteX353" fmla="*/ 109061 w 225742"/>
                <a:gd name="connsiteY353" fmla="*/ 208598 h 266700"/>
                <a:gd name="connsiteX354" fmla="*/ 106680 w 225742"/>
                <a:gd name="connsiteY354" fmla="*/ 204788 h 266700"/>
                <a:gd name="connsiteX355" fmla="*/ 107632 w 225742"/>
                <a:gd name="connsiteY355" fmla="*/ 199549 h 266700"/>
                <a:gd name="connsiteX356" fmla="*/ 107156 w 225742"/>
                <a:gd name="connsiteY356" fmla="*/ 196691 h 266700"/>
                <a:gd name="connsiteX357" fmla="*/ 104775 w 225742"/>
                <a:gd name="connsiteY357" fmla="*/ 190500 h 266700"/>
                <a:gd name="connsiteX358" fmla="*/ 100013 w 225742"/>
                <a:gd name="connsiteY358" fmla="*/ 180023 h 266700"/>
                <a:gd name="connsiteX359" fmla="*/ 97155 w 225742"/>
                <a:gd name="connsiteY359" fmla="*/ 176213 h 266700"/>
                <a:gd name="connsiteX360" fmla="*/ 95726 w 225742"/>
                <a:gd name="connsiteY360" fmla="*/ 170498 h 266700"/>
                <a:gd name="connsiteX361" fmla="*/ 97631 w 225742"/>
                <a:gd name="connsiteY361" fmla="*/ 168592 h 266700"/>
                <a:gd name="connsiteX362" fmla="*/ 100013 w 225742"/>
                <a:gd name="connsiteY362" fmla="*/ 170498 h 266700"/>
                <a:gd name="connsiteX363" fmla="*/ 102870 w 225742"/>
                <a:gd name="connsiteY363" fmla="*/ 170974 h 266700"/>
                <a:gd name="connsiteX364" fmla="*/ 105251 w 225742"/>
                <a:gd name="connsiteY364" fmla="*/ 172402 h 266700"/>
                <a:gd name="connsiteX365" fmla="*/ 108109 w 225742"/>
                <a:gd name="connsiteY365" fmla="*/ 173831 h 266700"/>
                <a:gd name="connsiteX366" fmla="*/ 108109 w 225742"/>
                <a:gd name="connsiteY366" fmla="*/ 176689 h 266700"/>
                <a:gd name="connsiteX367" fmla="*/ 110014 w 225742"/>
                <a:gd name="connsiteY367" fmla="*/ 177641 h 266700"/>
                <a:gd name="connsiteX368" fmla="*/ 111443 w 225742"/>
                <a:gd name="connsiteY368" fmla="*/ 177165 h 266700"/>
                <a:gd name="connsiteX369" fmla="*/ 113347 w 225742"/>
                <a:gd name="connsiteY369" fmla="*/ 176213 h 266700"/>
                <a:gd name="connsiteX370" fmla="*/ 121444 w 225742"/>
                <a:gd name="connsiteY370" fmla="*/ 173831 h 266700"/>
                <a:gd name="connsiteX371" fmla="*/ 121444 w 225742"/>
                <a:gd name="connsiteY371" fmla="*/ 172879 h 266700"/>
                <a:gd name="connsiteX372" fmla="*/ 120491 w 225742"/>
                <a:gd name="connsiteY372" fmla="*/ 171450 h 266700"/>
                <a:gd name="connsiteX373" fmla="*/ 115728 w 225742"/>
                <a:gd name="connsiteY373" fmla="*/ 166211 h 266700"/>
                <a:gd name="connsiteX374" fmla="*/ 209550 w 225742"/>
                <a:gd name="connsiteY374" fmla="*/ 255746 h 266700"/>
                <a:gd name="connsiteX375" fmla="*/ 204788 w 225742"/>
                <a:gd name="connsiteY375" fmla="*/ 255746 h 266700"/>
                <a:gd name="connsiteX376" fmla="*/ 200025 w 225742"/>
                <a:gd name="connsiteY376" fmla="*/ 257175 h 266700"/>
                <a:gd name="connsiteX377" fmla="*/ 198120 w 225742"/>
                <a:gd name="connsiteY377" fmla="*/ 259080 h 266700"/>
                <a:gd name="connsiteX378" fmla="*/ 196691 w 225742"/>
                <a:gd name="connsiteY378" fmla="*/ 259556 h 266700"/>
                <a:gd name="connsiteX379" fmla="*/ 195263 w 225742"/>
                <a:gd name="connsiteY379" fmla="*/ 258604 h 266700"/>
                <a:gd name="connsiteX380" fmla="*/ 194786 w 225742"/>
                <a:gd name="connsiteY380" fmla="*/ 257175 h 266700"/>
                <a:gd name="connsiteX381" fmla="*/ 195263 w 225742"/>
                <a:gd name="connsiteY381" fmla="*/ 251936 h 266700"/>
                <a:gd name="connsiteX382" fmla="*/ 194310 w 225742"/>
                <a:gd name="connsiteY382" fmla="*/ 250984 h 266700"/>
                <a:gd name="connsiteX383" fmla="*/ 189071 w 225742"/>
                <a:gd name="connsiteY383" fmla="*/ 251936 h 266700"/>
                <a:gd name="connsiteX384" fmla="*/ 185738 w 225742"/>
                <a:gd name="connsiteY384" fmla="*/ 252889 h 266700"/>
                <a:gd name="connsiteX385" fmla="*/ 179546 w 225742"/>
                <a:gd name="connsiteY385" fmla="*/ 251460 h 266700"/>
                <a:gd name="connsiteX386" fmla="*/ 172878 w 225742"/>
                <a:gd name="connsiteY386" fmla="*/ 250984 h 266700"/>
                <a:gd name="connsiteX387" fmla="*/ 169545 w 225742"/>
                <a:gd name="connsiteY387" fmla="*/ 248602 h 266700"/>
                <a:gd name="connsiteX388" fmla="*/ 160020 w 225742"/>
                <a:gd name="connsiteY388" fmla="*/ 248126 h 266700"/>
                <a:gd name="connsiteX389" fmla="*/ 156686 w 225742"/>
                <a:gd name="connsiteY389" fmla="*/ 248602 h 266700"/>
                <a:gd name="connsiteX390" fmla="*/ 153352 w 225742"/>
                <a:gd name="connsiteY390" fmla="*/ 249555 h 266700"/>
                <a:gd name="connsiteX391" fmla="*/ 150495 w 225742"/>
                <a:gd name="connsiteY391" fmla="*/ 250031 h 266700"/>
                <a:gd name="connsiteX392" fmla="*/ 147638 w 225742"/>
                <a:gd name="connsiteY392" fmla="*/ 250508 h 266700"/>
                <a:gd name="connsiteX393" fmla="*/ 146209 w 225742"/>
                <a:gd name="connsiteY393" fmla="*/ 250508 h 266700"/>
                <a:gd name="connsiteX394" fmla="*/ 144780 w 225742"/>
                <a:gd name="connsiteY394" fmla="*/ 249555 h 266700"/>
                <a:gd name="connsiteX395" fmla="*/ 144303 w 225742"/>
                <a:gd name="connsiteY395" fmla="*/ 248126 h 266700"/>
                <a:gd name="connsiteX396" fmla="*/ 144303 w 225742"/>
                <a:gd name="connsiteY396" fmla="*/ 246221 h 266700"/>
                <a:gd name="connsiteX397" fmla="*/ 141922 w 225742"/>
                <a:gd name="connsiteY397" fmla="*/ 246698 h 266700"/>
                <a:gd name="connsiteX398" fmla="*/ 140018 w 225742"/>
                <a:gd name="connsiteY398" fmla="*/ 245745 h 266700"/>
                <a:gd name="connsiteX399" fmla="*/ 139541 w 225742"/>
                <a:gd name="connsiteY399" fmla="*/ 245269 h 266700"/>
                <a:gd name="connsiteX400" fmla="*/ 140018 w 225742"/>
                <a:gd name="connsiteY400" fmla="*/ 244792 h 266700"/>
                <a:gd name="connsiteX401" fmla="*/ 142399 w 225742"/>
                <a:gd name="connsiteY401" fmla="*/ 243840 h 266700"/>
                <a:gd name="connsiteX402" fmla="*/ 141446 w 225742"/>
                <a:gd name="connsiteY402" fmla="*/ 241459 h 266700"/>
                <a:gd name="connsiteX403" fmla="*/ 139065 w 225742"/>
                <a:gd name="connsiteY403" fmla="*/ 241459 h 266700"/>
                <a:gd name="connsiteX404" fmla="*/ 137160 w 225742"/>
                <a:gd name="connsiteY404" fmla="*/ 243840 h 266700"/>
                <a:gd name="connsiteX405" fmla="*/ 136207 w 225742"/>
                <a:gd name="connsiteY405" fmla="*/ 243840 h 266700"/>
                <a:gd name="connsiteX406" fmla="*/ 132874 w 225742"/>
                <a:gd name="connsiteY406" fmla="*/ 243840 h 266700"/>
                <a:gd name="connsiteX407" fmla="*/ 130493 w 225742"/>
                <a:gd name="connsiteY407" fmla="*/ 243364 h 266700"/>
                <a:gd name="connsiteX408" fmla="*/ 128588 w 225742"/>
                <a:gd name="connsiteY408" fmla="*/ 242411 h 266700"/>
                <a:gd name="connsiteX409" fmla="*/ 127635 w 225742"/>
                <a:gd name="connsiteY409" fmla="*/ 239554 h 266700"/>
                <a:gd name="connsiteX410" fmla="*/ 126682 w 225742"/>
                <a:gd name="connsiteY410" fmla="*/ 238601 h 266700"/>
                <a:gd name="connsiteX411" fmla="*/ 125730 w 225742"/>
                <a:gd name="connsiteY411" fmla="*/ 240506 h 266700"/>
                <a:gd name="connsiteX412" fmla="*/ 125730 w 225742"/>
                <a:gd name="connsiteY412" fmla="*/ 242411 h 266700"/>
                <a:gd name="connsiteX413" fmla="*/ 124301 w 225742"/>
                <a:gd name="connsiteY413" fmla="*/ 243840 h 266700"/>
                <a:gd name="connsiteX414" fmla="*/ 122872 w 225742"/>
                <a:gd name="connsiteY414" fmla="*/ 243364 h 266700"/>
                <a:gd name="connsiteX415" fmla="*/ 122396 w 225742"/>
                <a:gd name="connsiteY415" fmla="*/ 241935 h 266700"/>
                <a:gd name="connsiteX416" fmla="*/ 120968 w 225742"/>
                <a:gd name="connsiteY416" fmla="*/ 243364 h 266700"/>
                <a:gd name="connsiteX417" fmla="*/ 120015 w 225742"/>
                <a:gd name="connsiteY417" fmla="*/ 248126 h 266700"/>
                <a:gd name="connsiteX418" fmla="*/ 120491 w 225742"/>
                <a:gd name="connsiteY418" fmla="*/ 252889 h 266700"/>
                <a:gd name="connsiteX419" fmla="*/ 121444 w 225742"/>
                <a:gd name="connsiteY419" fmla="*/ 254317 h 266700"/>
                <a:gd name="connsiteX420" fmla="*/ 122872 w 225742"/>
                <a:gd name="connsiteY420" fmla="*/ 255270 h 266700"/>
                <a:gd name="connsiteX421" fmla="*/ 125253 w 225742"/>
                <a:gd name="connsiteY421" fmla="*/ 255270 h 266700"/>
                <a:gd name="connsiteX422" fmla="*/ 131445 w 225742"/>
                <a:gd name="connsiteY422" fmla="*/ 254794 h 266700"/>
                <a:gd name="connsiteX423" fmla="*/ 135255 w 225742"/>
                <a:gd name="connsiteY423" fmla="*/ 255746 h 266700"/>
                <a:gd name="connsiteX424" fmla="*/ 151447 w 225742"/>
                <a:gd name="connsiteY424" fmla="*/ 258127 h 266700"/>
                <a:gd name="connsiteX425" fmla="*/ 155734 w 225742"/>
                <a:gd name="connsiteY425" fmla="*/ 260033 h 266700"/>
                <a:gd name="connsiteX426" fmla="*/ 160020 w 225742"/>
                <a:gd name="connsiteY426" fmla="*/ 260985 h 266700"/>
                <a:gd name="connsiteX427" fmla="*/ 160972 w 225742"/>
                <a:gd name="connsiteY427" fmla="*/ 261938 h 266700"/>
                <a:gd name="connsiteX428" fmla="*/ 161449 w 225742"/>
                <a:gd name="connsiteY428" fmla="*/ 263842 h 266700"/>
                <a:gd name="connsiteX429" fmla="*/ 161449 w 225742"/>
                <a:gd name="connsiteY429" fmla="*/ 266224 h 266700"/>
                <a:gd name="connsiteX430" fmla="*/ 163353 w 225742"/>
                <a:gd name="connsiteY430" fmla="*/ 266700 h 266700"/>
                <a:gd name="connsiteX431" fmla="*/ 177165 w 225742"/>
                <a:gd name="connsiteY431" fmla="*/ 265748 h 266700"/>
                <a:gd name="connsiteX432" fmla="*/ 190976 w 225742"/>
                <a:gd name="connsiteY432" fmla="*/ 263842 h 266700"/>
                <a:gd name="connsiteX433" fmla="*/ 198596 w 225742"/>
                <a:gd name="connsiteY433" fmla="*/ 263366 h 266700"/>
                <a:gd name="connsiteX434" fmla="*/ 206216 w 225742"/>
                <a:gd name="connsiteY434" fmla="*/ 263842 h 266700"/>
                <a:gd name="connsiteX435" fmla="*/ 210026 w 225742"/>
                <a:gd name="connsiteY435" fmla="*/ 263842 h 266700"/>
                <a:gd name="connsiteX436" fmla="*/ 212884 w 225742"/>
                <a:gd name="connsiteY436" fmla="*/ 262890 h 266700"/>
                <a:gd name="connsiteX437" fmla="*/ 213360 w 225742"/>
                <a:gd name="connsiteY437" fmla="*/ 260985 h 266700"/>
                <a:gd name="connsiteX438" fmla="*/ 214313 w 225742"/>
                <a:gd name="connsiteY438" fmla="*/ 258604 h 266700"/>
                <a:gd name="connsiteX439" fmla="*/ 214789 w 225742"/>
                <a:gd name="connsiteY439" fmla="*/ 254317 h 266700"/>
                <a:gd name="connsiteX440" fmla="*/ 215741 w 225742"/>
                <a:gd name="connsiteY440" fmla="*/ 252413 h 266700"/>
                <a:gd name="connsiteX441" fmla="*/ 214789 w 225742"/>
                <a:gd name="connsiteY441" fmla="*/ 252413 h 266700"/>
                <a:gd name="connsiteX442" fmla="*/ 209550 w 225742"/>
                <a:gd name="connsiteY442" fmla="*/ 255746 h 266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</a:cxnLst>
              <a:rect l="l" t="t" r="r" b="b"/>
              <a:pathLst>
                <a:path w="225742" h="266700">
                  <a:moveTo>
                    <a:pt x="115728" y="166211"/>
                  </a:moveTo>
                  <a:lnTo>
                    <a:pt x="115252" y="164783"/>
                  </a:lnTo>
                  <a:lnTo>
                    <a:pt x="113824" y="164306"/>
                  </a:lnTo>
                  <a:lnTo>
                    <a:pt x="110966" y="164306"/>
                  </a:lnTo>
                  <a:lnTo>
                    <a:pt x="108585" y="163354"/>
                  </a:lnTo>
                  <a:lnTo>
                    <a:pt x="106680" y="159544"/>
                  </a:lnTo>
                  <a:lnTo>
                    <a:pt x="106680" y="156686"/>
                  </a:lnTo>
                  <a:lnTo>
                    <a:pt x="104775" y="154305"/>
                  </a:lnTo>
                  <a:lnTo>
                    <a:pt x="102870" y="153352"/>
                  </a:lnTo>
                  <a:lnTo>
                    <a:pt x="103346" y="152400"/>
                  </a:lnTo>
                  <a:lnTo>
                    <a:pt x="104775" y="151924"/>
                  </a:lnTo>
                  <a:lnTo>
                    <a:pt x="108585" y="150019"/>
                  </a:lnTo>
                  <a:lnTo>
                    <a:pt x="116205" y="148590"/>
                  </a:lnTo>
                  <a:lnTo>
                    <a:pt x="119063" y="146685"/>
                  </a:lnTo>
                  <a:lnTo>
                    <a:pt x="120491" y="146685"/>
                  </a:lnTo>
                  <a:lnTo>
                    <a:pt x="121920" y="147638"/>
                  </a:lnTo>
                  <a:lnTo>
                    <a:pt x="127159" y="152400"/>
                  </a:lnTo>
                  <a:lnTo>
                    <a:pt x="131921" y="156686"/>
                  </a:lnTo>
                  <a:lnTo>
                    <a:pt x="135255" y="160496"/>
                  </a:lnTo>
                  <a:lnTo>
                    <a:pt x="136684" y="160496"/>
                  </a:lnTo>
                  <a:lnTo>
                    <a:pt x="138113" y="159067"/>
                  </a:lnTo>
                  <a:lnTo>
                    <a:pt x="138113" y="156686"/>
                  </a:lnTo>
                  <a:lnTo>
                    <a:pt x="138113" y="154781"/>
                  </a:lnTo>
                  <a:lnTo>
                    <a:pt x="137160" y="149542"/>
                  </a:lnTo>
                  <a:lnTo>
                    <a:pt x="136684" y="142399"/>
                  </a:lnTo>
                  <a:lnTo>
                    <a:pt x="136207" y="139065"/>
                  </a:lnTo>
                  <a:lnTo>
                    <a:pt x="134778" y="137160"/>
                  </a:lnTo>
                  <a:lnTo>
                    <a:pt x="130493" y="135255"/>
                  </a:lnTo>
                  <a:lnTo>
                    <a:pt x="125253" y="134302"/>
                  </a:lnTo>
                  <a:lnTo>
                    <a:pt x="121444" y="129064"/>
                  </a:lnTo>
                  <a:lnTo>
                    <a:pt x="114776" y="127635"/>
                  </a:lnTo>
                  <a:lnTo>
                    <a:pt x="110966" y="122396"/>
                  </a:lnTo>
                  <a:lnTo>
                    <a:pt x="107156" y="121920"/>
                  </a:lnTo>
                  <a:lnTo>
                    <a:pt x="103346" y="119063"/>
                  </a:lnTo>
                  <a:lnTo>
                    <a:pt x="94774" y="116681"/>
                  </a:lnTo>
                  <a:lnTo>
                    <a:pt x="91916" y="114776"/>
                  </a:lnTo>
                  <a:lnTo>
                    <a:pt x="90011" y="114776"/>
                  </a:lnTo>
                  <a:lnTo>
                    <a:pt x="87630" y="114300"/>
                  </a:lnTo>
                  <a:lnTo>
                    <a:pt x="88582" y="113348"/>
                  </a:lnTo>
                  <a:lnTo>
                    <a:pt x="91440" y="112871"/>
                  </a:lnTo>
                  <a:lnTo>
                    <a:pt x="95726" y="112871"/>
                  </a:lnTo>
                  <a:lnTo>
                    <a:pt x="100013" y="110966"/>
                  </a:lnTo>
                  <a:lnTo>
                    <a:pt x="104775" y="107633"/>
                  </a:lnTo>
                  <a:lnTo>
                    <a:pt x="101441" y="108109"/>
                  </a:lnTo>
                  <a:lnTo>
                    <a:pt x="100489" y="104775"/>
                  </a:lnTo>
                  <a:lnTo>
                    <a:pt x="98584" y="102394"/>
                  </a:lnTo>
                  <a:lnTo>
                    <a:pt x="97155" y="99060"/>
                  </a:lnTo>
                  <a:lnTo>
                    <a:pt x="100013" y="97155"/>
                  </a:lnTo>
                  <a:lnTo>
                    <a:pt x="102394" y="96202"/>
                  </a:lnTo>
                  <a:lnTo>
                    <a:pt x="108109" y="99060"/>
                  </a:lnTo>
                  <a:lnTo>
                    <a:pt x="108585" y="100965"/>
                  </a:lnTo>
                  <a:lnTo>
                    <a:pt x="106680" y="103823"/>
                  </a:lnTo>
                  <a:lnTo>
                    <a:pt x="108109" y="105251"/>
                  </a:lnTo>
                  <a:lnTo>
                    <a:pt x="110490" y="105251"/>
                  </a:lnTo>
                  <a:lnTo>
                    <a:pt x="114300" y="102394"/>
                  </a:lnTo>
                  <a:lnTo>
                    <a:pt x="112871" y="98108"/>
                  </a:lnTo>
                  <a:lnTo>
                    <a:pt x="110966" y="95250"/>
                  </a:lnTo>
                  <a:lnTo>
                    <a:pt x="106680" y="90011"/>
                  </a:lnTo>
                  <a:lnTo>
                    <a:pt x="102394" y="87154"/>
                  </a:lnTo>
                  <a:lnTo>
                    <a:pt x="100489" y="84773"/>
                  </a:lnTo>
                  <a:lnTo>
                    <a:pt x="97631" y="78105"/>
                  </a:lnTo>
                  <a:lnTo>
                    <a:pt x="89535" y="68580"/>
                  </a:lnTo>
                  <a:lnTo>
                    <a:pt x="88582" y="65246"/>
                  </a:lnTo>
                  <a:lnTo>
                    <a:pt x="90011" y="59055"/>
                  </a:lnTo>
                  <a:lnTo>
                    <a:pt x="91440" y="55245"/>
                  </a:lnTo>
                  <a:lnTo>
                    <a:pt x="90964" y="52864"/>
                  </a:lnTo>
                  <a:lnTo>
                    <a:pt x="90964" y="50006"/>
                  </a:lnTo>
                  <a:lnTo>
                    <a:pt x="94774" y="48578"/>
                  </a:lnTo>
                  <a:lnTo>
                    <a:pt x="97155" y="46673"/>
                  </a:lnTo>
                  <a:lnTo>
                    <a:pt x="100965" y="46196"/>
                  </a:lnTo>
                  <a:lnTo>
                    <a:pt x="100013" y="49054"/>
                  </a:lnTo>
                  <a:lnTo>
                    <a:pt x="98584" y="50483"/>
                  </a:lnTo>
                  <a:lnTo>
                    <a:pt x="100013" y="54292"/>
                  </a:lnTo>
                  <a:lnTo>
                    <a:pt x="106680" y="58103"/>
                  </a:lnTo>
                  <a:lnTo>
                    <a:pt x="113824" y="61436"/>
                  </a:lnTo>
                  <a:lnTo>
                    <a:pt x="114300" y="66675"/>
                  </a:lnTo>
                  <a:lnTo>
                    <a:pt x="116681" y="70485"/>
                  </a:lnTo>
                  <a:lnTo>
                    <a:pt x="124777" y="72866"/>
                  </a:lnTo>
                  <a:lnTo>
                    <a:pt x="125730" y="72390"/>
                  </a:lnTo>
                  <a:lnTo>
                    <a:pt x="126206" y="71438"/>
                  </a:lnTo>
                  <a:lnTo>
                    <a:pt x="119063" y="66675"/>
                  </a:lnTo>
                  <a:lnTo>
                    <a:pt x="118110" y="65246"/>
                  </a:lnTo>
                  <a:lnTo>
                    <a:pt x="116681" y="60960"/>
                  </a:lnTo>
                  <a:lnTo>
                    <a:pt x="118110" y="59055"/>
                  </a:lnTo>
                  <a:lnTo>
                    <a:pt x="126206" y="60484"/>
                  </a:lnTo>
                  <a:lnTo>
                    <a:pt x="131921" y="68580"/>
                  </a:lnTo>
                  <a:lnTo>
                    <a:pt x="135731" y="70961"/>
                  </a:lnTo>
                  <a:lnTo>
                    <a:pt x="136684" y="70009"/>
                  </a:lnTo>
                  <a:lnTo>
                    <a:pt x="137160" y="68580"/>
                  </a:lnTo>
                  <a:lnTo>
                    <a:pt x="136207" y="64770"/>
                  </a:lnTo>
                  <a:lnTo>
                    <a:pt x="134302" y="63341"/>
                  </a:lnTo>
                  <a:lnTo>
                    <a:pt x="130969" y="61436"/>
                  </a:lnTo>
                  <a:lnTo>
                    <a:pt x="127635" y="58103"/>
                  </a:lnTo>
                  <a:lnTo>
                    <a:pt x="128111" y="56198"/>
                  </a:lnTo>
                  <a:lnTo>
                    <a:pt x="131445" y="54769"/>
                  </a:lnTo>
                  <a:lnTo>
                    <a:pt x="134302" y="55245"/>
                  </a:lnTo>
                  <a:lnTo>
                    <a:pt x="139065" y="57626"/>
                  </a:lnTo>
                  <a:lnTo>
                    <a:pt x="142399" y="58579"/>
                  </a:lnTo>
                  <a:lnTo>
                    <a:pt x="144780" y="60960"/>
                  </a:lnTo>
                  <a:lnTo>
                    <a:pt x="148590" y="63817"/>
                  </a:lnTo>
                  <a:lnTo>
                    <a:pt x="146685" y="60008"/>
                  </a:lnTo>
                  <a:lnTo>
                    <a:pt x="143827" y="56674"/>
                  </a:lnTo>
                  <a:lnTo>
                    <a:pt x="137636" y="53340"/>
                  </a:lnTo>
                  <a:lnTo>
                    <a:pt x="134302" y="53340"/>
                  </a:lnTo>
                  <a:lnTo>
                    <a:pt x="131921" y="52864"/>
                  </a:lnTo>
                  <a:lnTo>
                    <a:pt x="130969" y="50483"/>
                  </a:lnTo>
                  <a:lnTo>
                    <a:pt x="132397" y="48101"/>
                  </a:lnTo>
                  <a:lnTo>
                    <a:pt x="129064" y="44767"/>
                  </a:lnTo>
                  <a:lnTo>
                    <a:pt x="127635" y="42863"/>
                  </a:lnTo>
                  <a:lnTo>
                    <a:pt x="128111" y="40005"/>
                  </a:lnTo>
                  <a:lnTo>
                    <a:pt x="134302" y="40005"/>
                  </a:lnTo>
                  <a:lnTo>
                    <a:pt x="139065" y="40958"/>
                  </a:lnTo>
                  <a:lnTo>
                    <a:pt x="144303" y="38576"/>
                  </a:lnTo>
                  <a:lnTo>
                    <a:pt x="149543" y="33338"/>
                  </a:lnTo>
                  <a:lnTo>
                    <a:pt x="152876" y="31909"/>
                  </a:lnTo>
                  <a:lnTo>
                    <a:pt x="155734" y="32385"/>
                  </a:lnTo>
                  <a:lnTo>
                    <a:pt x="160020" y="35242"/>
                  </a:lnTo>
                  <a:lnTo>
                    <a:pt x="163830" y="35719"/>
                  </a:lnTo>
                  <a:lnTo>
                    <a:pt x="170974" y="31433"/>
                  </a:lnTo>
                  <a:lnTo>
                    <a:pt x="174307" y="30480"/>
                  </a:lnTo>
                  <a:lnTo>
                    <a:pt x="179070" y="32861"/>
                  </a:lnTo>
                  <a:lnTo>
                    <a:pt x="181451" y="32385"/>
                  </a:lnTo>
                  <a:lnTo>
                    <a:pt x="187166" y="34766"/>
                  </a:lnTo>
                  <a:lnTo>
                    <a:pt x="199549" y="36671"/>
                  </a:lnTo>
                  <a:lnTo>
                    <a:pt x="204788" y="39529"/>
                  </a:lnTo>
                  <a:lnTo>
                    <a:pt x="205740" y="41434"/>
                  </a:lnTo>
                  <a:lnTo>
                    <a:pt x="206693" y="40958"/>
                  </a:lnTo>
                  <a:lnTo>
                    <a:pt x="208121" y="40481"/>
                  </a:lnTo>
                  <a:lnTo>
                    <a:pt x="210502" y="37624"/>
                  </a:lnTo>
                  <a:lnTo>
                    <a:pt x="212407" y="35242"/>
                  </a:lnTo>
                  <a:lnTo>
                    <a:pt x="215265" y="32385"/>
                  </a:lnTo>
                  <a:lnTo>
                    <a:pt x="216218" y="30480"/>
                  </a:lnTo>
                  <a:lnTo>
                    <a:pt x="216218" y="29051"/>
                  </a:lnTo>
                  <a:lnTo>
                    <a:pt x="215265" y="28099"/>
                  </a:lnTo>
                  <a:lnTo>
                    <a:pt x="215265" y="26670"/>
                  </a:lnTo>
                  <a:lnTo>
                    <a:pt x="215265" y="24765"/>
                  </a:lnTo>
                  <a:lnTo>
                    <a:pt x="215265" y="20955"/>
                  </a:lnTo>
                  <a:lnTo>
                    <a:pt x="222409" y="16669"/>
                  </a:lnTo>
                  <a:lnTo>
                    <a:pt x="224790" y="16192"/>
                  </a:lnTo>
                  <a:lnTo>
                    <a:pt x="225743" y="14288"/>
                  </a:lnTo>
                  <a:lnTo>
                    <a:pt x="225266" y="10001"/>
                  </a:lnTo>
                  <a:lnTo>
                    <a:pt x="224314" y="6191"/>
                  </a:lnTo>
                  <a:lnTo>
                    <a:pt x="222885" y="5715"/>
                  </a:lnTo>
                  <a:lnTo>
                    <a:pt x="220980" y="4763"/>
                  </a:lnTo>
                  <a:lnTo>
                    <a:pt x="220027" y="3334"/>
                  </a:lnTo>
                  <a:lnTo>
                    <a:pt x="218122" y="1905"/>
                  </a:lnTo>
                  <a:lnTo>
                    <a:pt x="215265" y="953"/>
                  </a:lnTo>
                  <a:lnTo>
                    <a:pt x="210978" y="0"/>
                  </a:lnTo>
                  <a:lnTo>
                    <a:pt x="207645" y="953"/>
                  </a:lnTo>
                  <a:lnTo>
                    <a:pt x="206693" y="1905"/>
                  </a:lnTo>
                  <a:lnTo>
                    <a:pt x="206216" y="3334"/>
                  </a:lnTo>
                  <a:lnTo>
                    <a:pt x="206693" y="4763"/>
                  </a:lnTo>
                  <a:lnTo>
                    <a:pt x="207645" y="6191"/>
                  </a:lnTo>
                  <a:lnTo>
                    <a:pt x="208597" y="9525"/>
                  </a:lnTo>
                  <a:lnTo>
                    <a:pt x="209074" y="12859"/>
                  </a:lnTo>
                  <a:lnTo>
                    <a:pt x="208597" y="14764"/>
                  </a:lnTo>
                  <a:lnTo>
                    <a:pt x="206216" y="16192"/>
                  </a:lnTo>
                  <a:lnTo>
                    <a:pt x="201453" y="17621"/>
                  </a:lnTo>
                  <a:lnTo>
                    <a:pt x="196691" y="16669"/>
                  </a:lnTo>
                  <a:lnTo>
                    <a:pt x="194786" y="17145"/>
                  </a:lnTo>
                  <a:lnTo>
                    <a:pt x="191452" y="17145"/>
                  </a:lnTo>
                  <a:lnTo>
                    <a:pt x="188119" y="17621"/>
                  </a:lnTo>
                  <a:lnTo>
                    <a:pt x="183356" y="19050"/>
                  </a:lnTo>
                  <a:lnTo>
                    <a:pt x="179070" y="20003"/>
                  </a:lnTo>
                  <a:lnTo>
                    <a:pt x="175260" y="17145"/>
                  </a:lnTo>
                  <a:lnTo>
                    <a:pt x="170497" y="15240"/>
                  </a:lnTo>
                  <a:lnTo>
                    <a:pt x="165735" y="14288"/>
                  </a:lnTo>
                  <a:lnTo>
                    <a:pt x="163830" y="15240"/>
                  </a:lnTo>
                  <a:lnTo>
                    <a:pt x="162877" y="15716"/>
                  </a:lnTo>
                  <a:lnTo>
                    <a:pt x="158591" y="13335"/>
                  </a:lnTo>
                  <a:lnTo>
                    <a:pt x="156686" y="12383"/>
                  </a:lnTo>
                  <a:lnTo>
                    <a:pt x="155734" y="11430"/>
                  </a:lnTo>
                  <a:lnTo>
                    <a:pt x="153828" y="8096"/>
                  </a:lnTo>
                  <a:lnTo>
                    <a:pt x="152876" y="8096"/>
                  </a:lnTo>
                  <a:lnTo>
                    <a:pt x="149543" y="9525"/>
                  </a:lnTo>
                  <a:lnTo>
                    <a:pt x="146209" y="9525"/>
                  </a:lnTo>
                  <a:lnTo>
                    <a:pt x="144303" y="9525"/>
                  </a:lnTo>
                  <a:lnTo>
                    <a:pt x="138589" y="9525"/>
                  </a:lnTo>
                  <a:lnTo>
                    <a:pt x="137636" y="11906"/>
                  </a:lnTo>
                  <a:lnTo>
                    <a:pt x="136684" y="12383"/>
                  </a:lnTo>
                  <a:lnTo>
                    <a:pt x="135255" y="12859"/>
                  </a:lnTo>
                  <a:lnTo>
                    <a:pt x="131921" y="12859"/>
                  </a:lnTo>
                  <a:lnTo>
                    <a:pt x="128111" y="14764"/>
                  </a:lnTo>
                  <a:lnTo>
                    <a:pt x="123825" y="15716"/>
                  </a:lnTo>
                  <a:lnTo>
                    <a:pt x="120491" y="15716"/>
                  </a:lnTo>
                  <a:lnTo>
                    <a:pt x="117157" y="15240"/>
                  </a:lnTo>
                  <a:lnTo>
                    <a:pt x="115252" y="15716"/>
                  </a:lnTo>
                  <a:lnTo>
                    <a:pt x="110966" y="15716"/>
                  </a:lnTo>
                  <a:lnTo>
                    <a:pt x="108109" y="18098"/>
                  </a:lnTo>
                  <a:lnTo>
                    <a:pt x="103822" y="18098"/>
                  </a:lnTo>
                  <a:lnTo>
                    <a:pt x="100013" y="17621"/>
                  </a:lnTo>
                  <a:lnTo>
                    <a:pt x="98107" y="17621"/>
                  </a:lnTo>
                  <a:lnTo>
                    <a:pt x="95726" y="17621"/>
                  </a:lnTo>
                  <a:lnTo>
                    <a:pt x="94774" y="18574"/>
                  </a:lnTo>
                  <a:lnTo>
                    <a:pt x="93821" y="23813"/>
                  </a:lnTo>
                  <a:lnTo>
                    <a:pt x="89535" y="25241"/>
                  </a:lnTo>
                  <a:lnTo>
                    <a:pt x="85725" y="26194"/>
                  </a:lnTo>
                  <a:lnTo>
                    <a:pt x="82391" y="26194"/>
                  </a:lnTo>
                  <a:lnTo>
                    <a:pt x="76676" y="24765"/>
                  </a:lnTo>
                  <a:lnTo>
                    <a:pt x="74771" y="24765"/>
                  </a:lnTo>
                  <a:lnTo>
                    <a:pt x="73343" y="25717"/>
                  </a:lnTo>
                  <a:lnTo>
                    <a:pt x="68580" y="26194"/>
                  </a:lnTo>
                  <a:lnTo>
                    <a:pt x="66199" y="27146"/>
                  </a:lnTo>
                  <a:lnTo>
                    <a:pt x="60960" y="33338"/>
                  </a:lnTo>
                  <a:lnTo>
                    <a:pt x="55721" y="35719"/>
                  </a:lnTo>
                  <a:lnTo>
                    <a:pt x="53816" y="36671"/>
                  </a:lnTo>
                  <a:lnTo>
                    <a:pt x="50006" y="35242"/>
                  </a:lnTo>
                  <a:lnTo>
                    <a:pt x="48101" y="35242"/>
                  </a:lnTo>
                  <a:lnTo>
                    <a:pt x="45244" y="36671"/>
                  </a:lnTo>
                  <a:lnTo>
                    <a:pt x="39052" y="36671"/>
                  </a:lnTo>
                  <a:lnTo>
                    <a:pt x="37624" y="37148"/>
                  </a:lnTo>
                  <a:lnTo>
                    <a:pt x="32861" y="37624"/>
                  </a:lnTo>
                  <a:lnTo>
                    <a:pt x="32385" y="40481"/>
                  </a:lnTo>
                  <a:lnTo>
                    <a:pt x="33338" y="42863"/>
                  </a:lnTo>
                  <a:lnTo>
                    <a:pt x="34766" y="45244"/>
                  </a:lnTo>
                  <a:lnTo>
                    <a:pt x="34766" y="46673"/>
                  </a:lnTo>
                  <a:lnTo>
                    <a:pt x="33814" y="49054"/>
                  </a:lnTo>
                  <a:lnTo>
                    <a:pt x="31909" y="51911"/>
                  </a:lnTo>
                  <a:lnTo>
                    <a:pt x="29527" y="52864"/>
                  </a:lnTo>
                  <a:lnTo>
                    <a:pt x="27146" y="53816"/>
                  </a:lnTo>
                  <a:lnTo>
                    <a:pt x="25718" y="55721"/>
                  </a:lnTo>
                  <a:lnTo>
                    <a:pt x="25241" y="58103"/>
                  </a:lnTo>
                  <a:lnTo>
                    <a:pt x="24289" y="60008"/>
                  </a:lnTo>
                  <a:lnTo>
                    <a:pt x="23813" y="61913"/>
                  </a:lnTo>
                  <a:lnTo>
                    <a:pt x="22860" y="65723"/>
                  </a:lnTo>
                  <a:lnTo>
                    <a:pt x="22384" y="67151"/>
                  </a:lnTo>
                  <a:lnTo>
                    <a:pt x="20478" y="68580"/>
                  </a:lnTo>
                  <a:lnTo>
                    <a:pt x="17621" y="69056"/>
                  </a:lnTo>
                  <a:lnTo>
                    <a:pt x="15240" y="69056"/>
                  </a:lnTo>
                  <a:lnTo>
                    <a:pt x="13811" y="69533"/>
                  </a:lnTo>
                  <a:lnTo>
                    <a:pt x="12859" y="70961"/>
                  </a:lnTo>
                  <a:lnTo>
                    <a:pt x="11430" y="71914"/>
                  </a:lnTo>
                  <a:lnTo>
                    <a:pt x="10477" y="72390"/>
                  </a:lnTo>
                  <a:lnTo>
                    <a:pt x="10477" y="73342"/>
                  </a:lnTo>
                  <a:lnTo>
                    <a:pt x="11430" y="75724"/>
                  </a:lnTo>
                  <a:lnTo>
                    <a:pt x="12859" y="77629"/>
                  </a:lnTo>
                  <a:lnTo>
                    <a:pt x="12859" y="79058"/>
                  </a:lnTo>
                  <a:lnTo>
                    <a:pt x="12382" y="79534"/>
                  </a:lnTo>
                  <a:lnTo>
                    <a:pt x="10477" y="79534"/>
                  </a:lnTo>
                  <a:lnTo>
                    <a:pt x="10001" y="80010"/>
                  </a:lnTo>
                  <a:lnTo>
                    <a:pt x="10001" y="81915"/>
                  </a:lnTo>
                  <a:lnTo>
                    <a:pt x="9525" y="83344"/>
                  </a:lnTo>
                  <a:lnTo>
                    <a:pt x="8572" y="84296"/>
                  </a:lnTo>
                  <a:lnTo>
                    <a:pt x="7144" y="85249"/>
                  </a:lnTo>
                  <a:lnTo>
                    <a:pt x="4763" y="84773"/>
                  </a:lnTo>
                  <a:lnTo>
                    <a:pt x="2381" y="83344"/>
                  </a:lnTo>
                  <a:lnTo>
                    <a:pt x="952" y="82867"/>
                  </a:lnTo>
                  <a:lnTo>
                    <a:pt x="0" y="82867"/>
                  </a:lnTo>
                  <a:lnTo>
                    <a:pt x="3334" y="85725"/>
                  </a:lnTo>
                  <a:lnTo>
                    <a:pt x="6668" y="89535"/>
                  </a:lnTo>
                  <a:lnTo>
                    <a:pt x="10477" y="98108"/>
                  </a:lnTo>
                  <a:lnTo>
                    <a:pt x="16193" y="100965"/>
                  </a:lnTo>
                  <a:lnTo>
                    <a:pt x="19526" y="105251"/>
                  </a:lnTo>
                  <a:lnTo>
                    <a:pt x="23813" y="108585"/>
                  </a:lnTo>
                  <a:lnTo>
                    <a:pt x="24765" y="110014"/>
                  </a:lnTo>
                  <a:lnTo>
                    <a:pt x="27146" y="110966"/>
                  </a:lnTo>
                  <a:lnTo>
                    <a:pt x="31909" y="110014"/>
                  </a:lnTo>
                  <a:lnTo>
                    <a:pt x="35719" y="110490"/>
                  </a:lnTo>
                  <a:lnTo>
                    <a:pt x="36671" y="110014"/>
                  </a:lnTo>
                  <a:lnTo>
                    <a:pt x="38576" y="110014"/>
                  </a:lnTo>
                  <a:lnTo>
                    <a:pt x="39528" y="111919"/>
                  </a:lnTo>
                  <a:lnTo>
                    <a:pt x="40005" y="114300"/>
                  </a:lnTo>
                  <a:lnTo>
                    <a:pt x="38576" y="115252"/>
                  </a:lnTo>
                  <a:lnTo>
                    <a:pt x="37147" y="115729"/>
                  </a:lnTo>
                  <a:lnTo>
                    <a:pt x="30956" y="113348"/>
                  </a:lnTo>
                  <a:lnTo>
                    <a:pt x="27146" y="113824"/>
                  </a:lnTo>
                  <a:lnTo>
                    <a:pt x="26670" y="115729"/>
                  </a:lnTo>
                  <a:lnTo>
                    <a:pt x="27146" y="118586"/>
                  </a:lnTo>
                  <a:lnTo>
                    <a:pt x="30480" y="120015"/>
                  </a:lnTo>
                  <a:lnTo>
                    <a:pt x="34290" y="124777"/>
                  </a:lnTo>
                  <a:lnTo>
                    <a:pt x="36671" y="130492"/>
                  </a:lnTo>
                  <a:lnTo>
                    <a:pt x="38576" y="135255"/>
                  </a:lnTo>
                  <a:lnTo>
                    <a:pt x="40957" y="136684"/>
                  </a:lnTo>
                  <a:lnTo>
                    <a:pt x="45244" y="135731"/>
                  </a:lnTo>
                  <a:lnTo>
                    <a:pt x="46196" y="133826"/>
                  </a:lnTo>
                  <a:lnTo>
                    <a:pt x="46196" y="131445"/>
                  </a:lnTo>
                  <a:lnTo>
                    <a:pt x="47149" y="131921"/>
                  </a:lnTo>
                  <a:lnTo>
                    <a:pt x="48101" y="134779"/>
                  </a:lnTo>
                  <a:lnTo>
                    <a:pt x="50959" y="138113"/>
                  </a:lnTo>
                  <a:lnTo>
                    <a:pt x="54293" y="137636"/>
                  </a:lnTo>
                  <a:lnTo>
                    <a:pt x="57150" y="136684"/>
                  </a:lnTo>
                  <a:lnTo>
                    <a:pt x="59531" y="136684"/>
                  </a:lnTo>
                  <a:lnTo>
                    <a:pt x="62389" y="136208"/>
                  </a:lnTo>
                  <a:lnTo>
                    <a:pt x="67627" y="134302"/>
                  </a:lnTo>
                  <a:lnTo>
                    <a:pt x="76676" y="136684"/>
                  </a:lnTo>
                  <a:lnTo>
                    <a:pt x="80010" y="136684"/>
                  </a:lnTo>
                  <a:lnTo>
                    <a:pt x="82391" y="135731"/>
                  </a:lnTo>
                  <a:lnTo>
                    <a:pt x="83820" y="133826"/>
                  </a:lnTo>
                  <a:lnTo>
                    <a:pt x="89535" y="137636"/>
                  </a:lnTo>
                  <a:lnTo>
                    <a:pt x="95250" y="140017"/>
                  </a:lnTo>
                  <a:lnTo>
                    <a:pt x="96202" y="140970"/>
                  </a:lnTo>
                  <a:lnTo>
                    <a:pt x="98107" y="141923"/>
                  </a:lnTo>
                  <a:lnTo>
                    <a:pt x="101441" y="143351"/>
                  </a:lnTo>
                  <a:lnTo>
                    <a:pt x="103346" y="142875"/>
                  </a:lnTo>
                  <a:lnTo>
                    <a:pt x="104775" y="143351"/>
                  </a:lnTo>
                  <a:lnTo>
                    <a:pt x="106680" y="143351"/>
                  </a:lnTo>
                  <a:lnTo>
                    <a:pt x="108585" y="144304"/>
                  </a:lnTo>
                  <a:lnTo>
                    <a:pt x="109538" y="145733"/>
                  </a:lnTo>
                  <a:lnTo>
                    <a:pt x="108585" y="147161"/>
                  </a:lnTo>
                  <a:lnTo>
                    <a:pt x="107632" y="148114"/>
                  </a:lnTo>
                  <a:lnTo>
                    <a:pt x="101918" y="148114"/>
                  </a:lnTo>
                  <a:lnTo>
                    <a:pt x="100013" y="149066"/>
                  </a:lnTo>
                  <a:lnTo>
                    <a:pt x="100965" y="150971"/>
                  </a:lnTo>
                  <a:lnTo>
                    <a:pt x="100965" y="152876"/>
                  </a:lnTo>
                  <a:lnTo>
                    <a:pt x="98584" y="152400"/>
                  </a:lnTo>
                  <a:lnTo>
                    <a:pt x="97155" y="151924"/>
                  </a:lnTo>
                  <a:lnTo>
                    <a:pt x="94297" y="149542"/>
                  </a:lnTo>
                  <a:lnTo>
                    <a:pt x="89059" y="147161"/>
                  </a:lnTo>
                  <a:lnTo>
                    <a:pt x="78581" y="144304"/>
                  </a:lnTo>
                  <a:lnTo>
                    <a:pt x="68580" y="139065"/>
                  </a:lnTo>
                  <a:lnTo>
                    <a:pt x="64294" y="138589"/>
                  </a:lnTo>
                  <a:lnTo>
                    <a:pt x="61913" y="140494"/>
                  </a:lnTo>
                  <a:lnTo>
                    <a:pt x="59055" y="144304"/>
                  </a:lnTo>
                  <a:lnTo>
                    <a:pt x="55245" y="144780"/>
                  </a:lnTo>
                  <a:lnTo>
                    <a:pt x="51911" y="143351"/>
                  </a:lnTo>
                  <a:lnTo>
                    <a:pt x="50482" y="143827"/>
                  </a:lnTo>
                  <a:lnTo>
                    <a:pt x="47149" y="150495"/>
                  </a:lnTo>
                  <a:lnTo>
                    <a:pt x="41434" y="154781"/>
                  </a:lnTo>
                  <a:lnTo>
                    <a:pt x="40957" y="155734"/>
                  </a:lnTo>
                  <a:lnTo>
                    <a:pt x="41434" y="157163"/>
                  </a:lnTo>
                  <a:lnTo>
                    <a:pt x="43815" y="158115"/>
                  </a:lnTo>
                  <a:lnTo>
                    <a:pt x="46672" y="160020"/>
                  </a:lnTo>
                  <a:lnTo>
                    <a:pt x="48101" y="164306"/>
                  </a:lnTo>
                  <a:lnTo>
                    <a:pt x="50959" y="165259"/>
                  </a:lnTo>
                  <a:lnTo>
                    <a:pt x="56197" y="169069"/>
                  </a:lnTo>
                  <a:lnTo>
                    <a:pt x="60007" y="175260"/>
                  </a:lnTo>
                  <a:lnTo>
                    <a:pt x="60484" y="178117"/>
                  </a:lnTo>
                  <a:lnTo>
                    <a:pt x="56674" y="182404"/>
                  </a:lnTo>
                  <a:lnTo>
                    <a:pt x="56674" y="187166"/>
                  </a:lnTo>
                  <a:lnTo>
                    <a:pt x="61913" y="195739"/>
                  </a:lnTo>
                  <a:lnTo>
                    <a:pt x="67151" y="200501"/>
                  </a:lnTo>
                  <a:lnTo>
                    <a:pt x="68580" y="198120"/>
                  </a:lnTo>
                  <a:lnTo>
                    <a:pt x="68580" y="194786"/>
                  </a:lnTo>
                  <a:lnTo>
                    <a:pt x="69056" y="190976"/>
                  </a:lnTo>
                  <a:lnTo>
                    <a:pt x="70961" y="190024"/>
                  </a:lnTo>
                  <a:lnTo>
                    <a:pt x="73343" y="189548"/>
                  </a:lnTo>
                  <a:lnTo>
                    <a:pt x="75247" y="191929"/>
                  </a:lnTo>
                  <a:lnTo>
                    <a:pt x="76200" y="194310"/>
                  </a:lnTo>
                  <a:lnTo>
                    <a:pt x="78581" y="195263"/>
                  </a:lnTo>
                  <a:lnTo>
                    <a:pt x="83344" y="202406"/>
                  </a:lnTo>
                  <a:lnTo>
                    <a:pt x="83344" y="204788"/>
                  </a:lnTo>
                  <a:lnTo>
                    <a:pt x="83344" y="210026"/>
                  </a:lnTo>
                  <a:lnTo>
                    <a:pt x="85249" y="211455"/>
                  </a:lnTo>
                  <a:lnTo>
                    <a:pt x="87153" y="212408"/>
                  </a:lnTo>
                  <a:lnTo>
                    <a:pt x="87153" y="207645"/>
                  </a:lnTo>
                  <a:lnTo>
                    <a:pt x="91440" y="199549"/>
                  </a:lnTo>
                  <a:lnTo>
                    <a:pt x="95250" y="199073"/>
                  </a:lnTo>
                  <a:lnTo>
                    <a:pt x="97155" y="199549"/>
                  </a:lnTo>
                  <a:lnTo>
                    <a:pt x="99060" y="203359"/>
                  </a:lnTo>
                  <a:lnTo>
                    <a:pt x="104299" y="209550"/>
                  </a:lnTo>
                  <a:lnTo>
                    <a:pt x="107156" y="210979"/>
                  </a:lnTo>
                  <a:lnTo>
                    <a:pt x="108585" y="212408"/>
                  </a:lnTo>
                  <a:lnTo>
                    <a:pt x="110490" y="212408"/>
                  </a:lnTo>
                  <a:lnTo>
                    <a:pt x="109061" y="208598"/>
                  </a:lnTo>
                  <a:lnTo>
                    <a:pt x="106680" y="204788"/>
                  </a:lnTo>
                  <a:lnTo>
                    <a:pt x="107632" y="199549"/>
                  </a:lnTo>
                  <a:lnTo>
                    <a:pt x="107156" y="196691"/>
                  </a:lnTo>
                  <a:lnTo>
                    <a:pt x="104775" y="190500"/>
                  </a:lnTo>
                  <a:lnTo>
                    <a:pt x="100013" y="180023"/>
                  </a:lnTo>
                  <a:lnTo>
                    <a:pt x="97155" y="176213"/>
                  </a:lnTo>
                  <a:lnTo>
                    <a:pt x="95726" y="170498"/>
                  </a:lnTo>
                  <a:lnTo>
                    <a:pt x="97631" y="168592"/>
                  </a:lnTo>
                  <a:lnTo>
                    <a:pt x="100013" y="170498"/>
                  </a:lnTo>
                  <a:lnTo>
                    <a:pt x="102870" y="170974"/>
                  </a:lnTo>
                  <a:lnTo>
                    <a:pt x="105251" y="172402"/>
                  </a:lnTo>
                  <a:lnTo>
                    <a:pt x="108109" y="173831"/>
                  </a:lnTo>
                  <a:lnTo>
                    <a:pt x="108109" y="176689"/>
                  </a:lnTo>
                  <a:lnTo>
                    <a:pt x="110014" y="177641"/>
                  </a:lnTo>
                  <a:lnTo>
                    <a:pt x="111443" y="177165"/>
                  </a:lnTo>
                  <a:lnTo>
                    <a:pt x="113347" y="176213"/>
                  </a:lnTo>
                  <a:lnTo>
                    <a:pt x="121444" y="173831"/>
                  </a:lnTo>
                  <a:lnTo>
                    <a:pt x="121444" y="172879"/>
                  </a:lnTo>
                  <a:lnTo>
                    <a:pt x="120491" y="171450"/>
                  </a:lnTo>
                  <a:lnTo>
                    <a:pt x="115728" y="166211"/>
                  </a:lnTo>
                  <a:close/>
                  <a:moveTo>
                    <a:pt x="209550" y="255746"/>
                  </a:moveTo>
                  <a:lnTo>
                    <a:pt x="204788" y="255746"/>
                  </a:lnTo>
                  <a:lnTo>
                    <a:pt x="200025" y="257175"/>
                  </a:lnTo>
                  <a:lnTo>
                    <a:pt x="198120" y="259080"/>
                  </a:lnTo>
                  <a:lnTo>
                    <a:pt x="196691" y="259556"/>
                  </a:lnTo>
                  <a:lnTo>
                    <a:pt x="195263" y="258604"/>
                  </a:lnTo>
                  <a:lnTo>
                    <a:pt x="194786" y="257175"/>
                  </a:lnTo>
                  <a:lnTo>
                    <a:pt x="195263" y="251936"/>
                  </a:lnTo>
                  <a:lnTo>
                    <a:pt x="194310" y="250984"/>
                  </a:lnTo>
                  <a:lnTo>
                    <a:pt x="189071" y="251936"/>
                  </a:lnTo>
                  <a:lnTo>
                    <a:pt x="185738" y="252889"/>
                  </a:lnTo>
                  <a:lnTo>
                    <a:pt x="179546" y="251460"/>
                  </a:lnTo>
                  <a:lnTo>
                    <a:pt x="172878" y="250984"/>
                  </a:lnTo>
                  <a:lnTo>
                    <a:pt x="169545" y="248602"/>
                  </a:lnTo>
                  <a:lnTo>
                    <a:pt x="160020" y="248126"/>
                  </a:lnTo>
                  <a:lnTo>
                    <a:pt x="156686" y="248602"/>
                  </a:lnTo>
                  <a:lnTo>
                    <a:pt x="153352" y="249555"/>
                  </a:lnTo>
                  <a:lnTo>
                    <a:pt x="150495" y="250031"/>
                  </a:lnTo>
                  <a:lnTo>
                    <a:pt x="147638" y="250508"/>
                  </a:lnTo>
                  <a:lnTo>
                    <a:pt x="146209" y="250508"/>
                  </a:lnTo>
                  <a:lnTo>
                    <a:pt x="144780" y="249555"/>
                  </a:lnTo>
                  <a:lnTo>
                    <a:pt x="144303" y="248126"/>
                  </a:lnTo>
                  <a:lnTo>
                    <a:pt x="144303" y="246221"/>
                  </a:lnTo>
                  <a:lnTo>
                    <a:pt x="141922" y="246698"/>
                  </a:lnTo>
                  <a:lnTo>
                    <a:pt x="140018" y="245745"/>
                  </a:lnTo>
                  <a:lnTo>
                    <a:pt x="139541" y="245269"/>
                  </a:lnTo>
                  <a:lnTo>
                    <a:pt x="140018" y="244792"/>
                  </a:lnTo>
                  <a:lnTo>
                    <a:pt x="142399" y="243840"/>
                  </a:lnTo>
                  <a:lnTo>
                    <a:pt x="141446" y="241459"/>
                  </a:lnTo>
                  <a:lnTo>
                    <a:pt x="139065" y="241459"/>
                  </a:lnTo>
                  <a:lnTo>
                    <a:pt x="137160" y="243840"/>
                  </a:lnTo>
                  <a:lnTo>
                    <a:pt x="136207" y="243840"/>
                  </a:lnTo>
                  <a:lnTo>
                    <a:pt x="132874" y="243840"/>
                  </a:lnTo>
                  <a:lnTo>
                    <a:pt x="130493" y="243364"/>
                  </a:lnTo>
                  <a:lnTo>
                    <a:pt x="128588" y="242411"/>
                  </a:lnTo>
                  <a:lnTo>
                    <a:pt x="127635" y="239554"/>
                  </a:lnTo>
                  <a:lnTo>
                    <a:pt x="126682" y="238601"/>
                  </a:lnTo>
                  <a:lnTo>
                    <a:pt x="125730" y="240506"/>
                  </a:lnTo>
                  <a:lnTo>
                    <a:pt x="125730" y="242411"/>
                  </a:lnTo>
                  <a:lnTo>
                    <a:pt x="124301" y="243840"/>
                  </a:lnTo>
                  <a:lnTo>
                    <a:pt x="122872" y="243364"/>
                  </a:lnTo>
                  <a:lnTo>
                    <a:pt x="122396" y="241935"/>
                  </a:lnTo>
                  <a:lnTo>
                    <a:pt x="120968" y="243364"/>
                  </a:lnTo>
                  <a:lnTo>
                    <a:pt x="120015" y="248126"/>
                  </a:lnTo>
                  <a:lnTo>
                    <a:pt x="120491" y="252889"/>
                  </a:lnTo>
                  <a:lnTo>
                    <a:pt x="121444" y="254317"/>
                  </a:lnTo>
                  <a:lnTo>
                    <a:pt x="122872" y="255270"/>
                  </a:lnTo>
                  <a:lnTo>
                    <a:pt x="125253" y="255270"/>
                  </a:lnTo>
                  <a:lnTo>
                    <a:pt x="131445" y="254794"/>
                  </a:lnTo>
                  <a:lnTo>
                    <a:pt x="135255" y="255746"/>
                  </a:lnTo>
                  <a:lnTo>
                    <a:pt x="151447" y="258127"/>
                  </a:lnTo>
                  <a:lnTo>
                    <a:pt x="155734" y="260033"/>
                  </a:lnTo>
                  <a:lnTo>
                    <a:pt x="160020" y="260985"/>
                  </a:lnTo>
                  <a:lnTo>
                    <a:pt x="160972" y="261938"/>
                  </a:lnTo>
                  <a:lnTo>
                    <a:pt x="161449" y="263842"/>
                  </a:lnTo>
                  <a:lnTo>
                    <a:pt x="161449" y="266224"/>
                  </a:lnTo>
                  <a:lnTo>
                    <a:pt x="163353" y="266700"/>
                  </a:lnTo>
                  <a:lnTo>
                    <a:pt x="177165" y="265748"/>
                  </a:lnTo>
                  <a:lnTo>
                    <a:pt x="190976" y="263842"/>
                  </a:lnTo>
                  <a:lnTo>
                    <a:pt x="198596" y="263366"/>
                  </a:lnTo>
                  <a:lnTo>
                    <a:pt x="206216" y="263842"/>
                  </a:lnTo>
                  <a:lnTo>
                    <a:pt x="210026" y="263842"/>
                  </a:lnTo>
                  <a:lnTo>
                    <a:pt x="212884" y="262890"/>
                  </a:lnTo>
                  <a:lnTo>
                    <a:pt x="213360" y="260985"/>
                  </a:lnTo>
                  <a:lnTo>
                    <a:pt x="214313" y="258604"/>
                  </a:lnTo>
                  <a:lnTo>
                    <a:pt x="214789" y="254317"/>
                  </a:lnTo>
                  <a:lnTo>
                    <a:pt x="215741" y="252413"/>
                  </a:lnTo>
                  <a:lnTo>
                    <a:pt x="214789" y="252413"/>
                  </a:lnTo>
                  <a:lnTo>
                    <a:pt x="209550" y="255746"/>
                  </a:lnTo>
                  <a:close/>
                </a:path>
              </a:pathLst>
            </a:custGeom>
            <a:grpFill/>
            <a:ln w="3175" cap="flat">
              <a:solidFill>
                <a:schemeClr val="bg1">
                  <a:lumMod val="75000"/>
                </a:scheme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" name="Freeform: Shape 395">
              <a:extLst>
                <a:ext uri="{FF2B5EF4-FFF2-40B4-BE49-F238E27FC236}">
                  <a16:creationId xmlns:a16="http://schemas.microsoft.com/office/drawing/2014/main" id="{158310A1-F893-B1BB-6DFD-CD2363BDB881}"/>
                </a:ext>
              </a:extLst>
            </p:cNvPr>
            <p:cNvSpPr/>
            <p:nvPr/>
          </p:nvSpPr>
          <p:spPr>
            <a:xfrm>
              <a:off x="6006464" y="4172902"/>
              <a:ext cx="98584" cy="94297"/>
            </a:xfrm>
            <a:custGeom>
              <a:avLst/>
              <a:gdLst>
                <a:gd name="connsiteX0" fmla="*/ 10954 w 98584"/>
                <a:gd name="connsiteY0" fmla="*/ 0 h 94297"/>
                <a:gd name="connsiteX1" fmla="*/ 10002 w 98584"/>
                <a:gd name="connsiteY1" fmla="*/ 0 h 94297"/>
                <a:gd name="connsiteX2" fmla="*/ 8097 w 98584"/>
                <a:gd name="connsiteY2" fmla="*/ 953 h 94297"/>
                <a:gd name="connsiteX3" fmla="*/ 6668 w 98584"/>
                <a:gd name="connsiteY3" fmla="*/ 3334 h 94297"/>
                <a:gd name="connsiteX4" fmla="*/ 6191 w 98584"/>
                <a:gd name="connsiteY4" fmla="*/ 6191 h 94297"/>
                <a:gd name="connsiteX5" fmla="*/ 4763 w 98584"/>
                <a:gd name="connsiteY5" fmla="*/ 9525 h 94297"/>
                <a:gd name="connsiteX6" fmla="*/ 3810 w 98584"/>
                <a:gd name="connsiteY6" fmla="*/ 10001 h 94297"/>
                <a:gd name="connsiteX7" fmla="*/ 953 w 98584"/>
                <a:gd name="connsiteY7" fmla="*/ 10478 h 94297"/>
                <a:gd name="connsiteX8" fmla="*/ 477 w 98584"/>
                <a:gd name="connsiteY8" fmla="*/ 11430 h 94297"/>
                <a:gd name="connsiteX9" fmla="*/ 0 w 98584"/>
                <a:gd name="connsiteY9" fmla="*/ 14288 h 94297"/>
                <a:gd name="connsiteX10" fmla="*/ 477 w 98584"/>
                <a:gd name="connsiteY10" fmla="*/ 15716 h 94297"/>
                <a:gd name="connsiteX11" fmla="*/ 1429 w 98584"/>
                <a:gd name="connsiteY11" fmla="*/ 16669 h 94297"/>
                <a:gd name="connsiteX12" fmla="*/ 7620 w 98584"/>
                <a:gd name="connsiteY12" fmla="*/ 18097 h 94297"/>
                <a:gd name="connsiteX13" fmla="*/ 9525 w 98584"/>
                <a:gd name="connsiteY13" fmla="*/ 18097 h 94297"/>
                <a:gd name="connsiteX14" fmla="*/ 11430 w 98584"/>
                <a:gd name="connsiteY14" fmla="*/ 15240 h 94297"/>
                <a:gd name="connsiteX15" fmla="*/ 12383 w 98584"/>
                <a:gd name="connsiteY15" fmla="*/ 11906 h 94297"/>
                <a:gd name="connsiteX16" fmla="*/ 17622 w 98584"/>
                <a:gd name="connsiteY16" fmla="*/ 4286 h 94297"/>
                <a:gd name="connsiteX17" fmla="*/ 17622 w 98584"/>
                <a:gd name="connsiteY17" fmla="*/ 1905 h 94297"/>
                <a:gd name="connsiteX18" fmla="*/ 16193 w 98584"/>
                <a:gd name="connsiteY18" fmla="*/ 0 h 94297"/>
                <a:gd name="connsiteX19" fmla="*/ 10954 w 98584"/>
                <a:gd name="connsiteY19" fmla="*/ 0 h 94297"/>
                <a:gd name="connsiteX20" fmla="*/ 98584 w 98584"/>
                <a:gd name="connsiteY20" fmla="*/ 88582 h 94297"/>
                <a:gd name="connsiteX21" fmla="*/ 98584 w 98584"/>
                <a:gd name="connsiteY21" fmla="*/ 82391 h 94297"/>
                <a:gd name="connsiteX22" fmla="*/ 98584 w 98584"/>
                <a:gd name="connsiteY22" fmla="*/ 74771 h 94297"/>
                <a:gd name="connsiteX23" fmla="*/ 98584 w 98584"/>
                <a:gd name="connsiteY23" fmla="*/ 67628 h 94297"/>
                <a:gd name="connsiteX24" fmla="*/ 98584 w 98584"/>
                <a:gd name="connsiteY24" fmla="*/ 60960 h 94297"/>
                <a:gd name="connsiteX25" fmla="*/ 98584 w 98584"/>
                <a:gd name="connsiteY25" fmla="*/ 53340 h 94297"/>
                <a:gd name="connsiteX26" fmla="*/ 90488 w 98584"/>
                <a:gd name="connsiteY26" fmla="*/ 53340 h 94297"/>
                <a:gd name="connsiteX27" fmla="*/ 80010 w 98584"/>
                <a:gd name="connsiteY27" fmla="*/ 53340 h 94297"/>
                <a:gd name="connsiteX28" fmla="*/ 70009 w 98584"/>
                <a:gd name="connsiteY28" fmla="*/ 53340 h 94297"/>
                <a:gd name="connsiteX29" fmla="*/ 63341 w 98584"/>
                <a:gd name="connsiteY29" fmla="*/ 53340 h 94297"/>
                <a:gd name="connsiteX30" fmla="*/ 52388 w 98584"/>
                <a:gd name="connsiteY30" fmla="*/ 53340 h 94297"/>
                <a:gd name="connsiteX31" fmla="*/ 48578 w 98584"/>
                <a:gd name="connsiteY31" fmla="*/ 51911 h 94297"/>
                <a:gd name="connsiteX32" fmla="*/ 47625 w 98584"/>
                <a:gd name="connsiteY32" fmla="*/ 50959 h 94297"/>
                <a:gd name="connsiteX33" fmla="*/ 47625 w 98584"/>
                <a:gd name="connsiteY33" fmla="*/ 50006 h 94297"/>
                <a:gd name="connsiteX34" fmla="*/ 47625 w 98584"/>
                <a:gd name="connsiteY34" fmla="*/ 49054 h 94297"/>
                <a:gd name="connsiteX35" fmla="*/ 46673 w 98584"/>
                <a:gd name="connsiteY35" fmla="*/ 49054 h 94297"/>
                <a:gd name="connsiteX36" fmla="*/ 45720 w 98584"/>
                <a:gd name="connsiteY36" fmla="*/ 57150 h 94297"/>
                <a:gd name="connsiteX37" fmla="*/ 46673 w 98584"/>
                <a:gd name="connsiteY37" fmla="*/ 61913 h 94297"/>
                <a:gd name="connsiteX38" fmla="*/ 43815 w 98584"/>
                <a:gd name="connsiteY38" fmla="*/ 66675 h 94297"/>
                <a:gd name="connsiteX39" fmla="*/ 41434 w 98584"/>
                <a:gd name="connsiteY39" fmla="*/ 72390 h 94297"/>
                <a:gd name="connsiteX40" fmla="*/ 40958 w 98584"/>
                <a:gd name="connsiteY40" fmla="*/ 74295 h 94297"/>
                <a:gd name="connsiteX41" fmla="*/ 39529 w 98584"/>
                <a:gd name="connsiteY41" fmla="*/ 75247 h 94297"/>
                <a:gd name="connsiteX42" fmla="*/ 36672 w 98584"/>
                <a:gd name="connsiteY42" fmla="*/ 78581 h 94297"/>
                <a:gd name="connsiteX43" fmla="*/ 34766 w 98584"/>
                <a:gd name="connsiteY43" fmla="*/ 83344 h 94297"/>
                <a:gd name="connsiteX44" fmla="*/ 33338 w 98584"/>
                <a:gd name="connsiteY44" fmla="*/ 88582 h 94297"/>
                <a:gd name="connsiteX45" fmla="*/ 35243 w 98584"/>
                <a:gd name="connsiteY45" fmla="*/ 89059 h 94297"/>
                <a:gd name="connsiteX46" fmla="*/ 37624 w 98584"/>
                <a:gd name="connsiteY46" fmla="*/ 89059 h 94297"/>
                <a:gd name="connsiteX47" fmla="*/ 40481 w 98584"/>
                <a:gd name="connsiteY47" fmla="*/ 90964 h 94297"/>
                <a:gd name="connsiteX48" fmla="*/ 40005 w 98584"/>
                <a:gd name="connsiteY48" fmla="*/ 91916 h 94297"/>
                <a:gd name="connsiteX49" fmla="*/ 41434 w 98584"/>
                <a:gd name="connsiteY49" fmla="*/ 91440 h 94297"/>
                <a:gd name="connsiteX50" fmla="*/ 42863 w 98584"/>
                <a:gd name="connsiteY50" fmla="*/ 90488 h 94297"/>
                <a:gd name="connsiteX51" fmla="*/ 43815 w 98584"/>
                <a:gd name="connsiteY51" fmla="*/ 90488 h 94297"/>
                <a:gd name="connsiteX52" fmla="*/ 45720 w 98584"/>
                <a:gd name="connsiteY52" fmla="*/ 90488 h 94297"/>
                <a:gd name="connsiteX53" fmla="*/ 46673 w 98584"/>
                <a:gd name="connsiteY53" fmla="*/ 91916 h 94297"/>
                <a:gd name="connsiteX54" fmla="*/ 47149 w 98584"/>
                <a:gd name="connsiteY54" fmla="*/ 92869 h 94297"/>
                <a:gd name="connsiteX55" fmla="*/ 49054 w 98584"/>
                <a:gd name="connsiteY55" fmla="*/ 93345 h 94297"/>
                <a:gd name="connsiteX56" fmla="*/ 50483 w 98584"/>
                <a:gd name="connsiteY56" fmla="*/ 94297 h 94297"/>
                <a:gd name="connsiteX57" fmla="*/ 51911 w 98584"/>
                <a:gd name="connsiteY57" fmla="*/ 94297 h 94297"/>
                <a:gd name="connsiteX58" fmla="*/ 52864 w 98584"/>
                <a:gd name="connsiteY58" fmla="*/ 93345 h 94297"/>
                <a:gd name="connsiteX59" fmla="*/ 54293 w 98584"/>
                <a:gd name="connsiteY59" fmla="*/ 93345 h 94297"/>
                <a:gd name="connsiteX60" fmla="*/ 59531 w 98584"/>
                <a:gd name="connsiteY60" fmla="*/ 93345 h 94297"/>
                <a:gd name="connsiteX61" fmla="*/ 64294 w 98584"/>
                <a:gd name="connsiteY61" fmla="*/ 93345 h 94297"/>
                <a:gd name="connsiteX62" fmla="*/ 73343 w 98584"/>
                <a:gd name="connsiteY62" fmla="*/ 93345 h 94297"/>
                <a:gd name="connsiteX63" fmla="*/ 82391 w 98584"/>
                <a:gd name="connsiteY63" fmla="*/ 93345 h 94297"/>
                <a:gd name="connsiteX64" fmla="*/ 91440 w 98584"/>
                <a:gd name="connsiteY64" fmla="*/ 93345 h 94297"/>
                <a:gd name="connsiteX65" fmla="*/ 98584 w 98584"/>
                <a:gd name="connsiteY65" fmla="*/ 93345 h 94297"/>
                <a:gd name="connsiteX66" fmla="*/ 98584 w 98584"/>
                <a:gd name="connsiteY66" fmla="*/ 88582 h 94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98584" h="94297">
                  <a:moveTo>
                    <a:pt x="10954" y="0"/>
                  </a:moveTo>
                  <a:lnTo>
                    <a:pt x="10002" y="0"/>
                  </a:lnTo>
                  <a:lnTo>
                    <a:pt x="8097" y="953"/>
                  </a:lnTo>
                  <a:lnTo>
                    <a:pt x="6668" y="3334"/>
                  </a:lnTo>
                  <a:lnTo>
                    <a:pt x="6191" y="6191"/>
                  </a:lnTo>
                  <a:lnTo>
                    <a:pt x="4763" y="9525"/>
                  </a:lnTo>
                  <a:lnTo>
                    <a:pt x="3810" y="10001"/>
                  </a:lnTo>
                  <a:lnTo>
                    <a:pt x="953" y="10478"/>
                  </a:lnTo>
                  <a:lnTo>
                    <a:pt x="477" y="11430"/>
                  </a:lnTo>
                  <a:lnTo>
                    <a:pt x="0" y="14288"/>
                  </a:lnTo>
                  <a:lnTo>
                    <a:pt x="477" y="15716"/>
                  </a:lnTo>
                  <a:lnTo>
                    <a:pt x="1429" y="16669"/>
                  </a:lnTo>
                  <a:lnTo>
                    <a:pt x="7620" y="18097"/>
                  </a:lnTo>
                  <a:lnTo>
                    <a:pt x="9525" y="18097"/>
                  </a:lnTo>
                  <a:lnTo>
                    <a:pt x="11430" y="15240"/>
                  </a:lnTo>
                  <a:lnTo>
                    <a:pt x="12383" y="11906"/>
                  </a:lnTo>
                  <a:lnTo>
                    <a:pt x="17622" y="4286"/>
                  </a:lnTo>
                  <a:lnTo>
                    <a:pt x="17622" y="1905"/>
                  </a:lnTo>
                  <a:lnTo>
                    <a:pt x="16193" y="0"/>
                  </a:lnTo>
                  <a:lnTo>
                    <a:pt x="10954" y="0"/>
                  </a:lnTo>
                  <a:close/>
                  <a:moveTo>
                    <a:pt x="98584" y="88582"/>
                  </a:moveTo>
                  <a:lnTo>
                    <a:pt x="98584" y="82391"/>
                  </a:lnTo>
                  <a:lnTo>
                    <a:pt x="98584" y="74771"/>
                  </a:lnTo>
                  <a:lnTo>
                    <a:pt x="98584" y="67628"/>
                  </a:lnTo>
                  <a:lnTo>
                    <a:pt x="98584" y="60960"/>
                  </a:lnTo>
                  <a:lnTo>
                    <a:pt x="98584" y="53340"/>
                  </a:lnTo>
                  <a:lnTo>
                    <a:pt x="90488" y="53340"/>
                  </a:lnTo>
                  <a:lnTo>
                    <a:pt x="80010" y="53340"/>
                  </a:lnTo>
                  <a:lnTo>
                    <a:pt x="70009" y="53340"/>
                  </a:lnTo>
                  <a:lnTo>
                    <a:pt x="63341" y="53340"/>
                  </a:lnTo>
                  <a:lnTo>
                    <a:pt x="52388" y="53340"/>
                  </a:lnTo>
                  <a:lnTo>
                    <a:pt x="48578" y="51911"/>
                  </a:lnTo>
                  <a:lnTo>
                    <a:pt x="47625" y="50959"/>
                  </a:lnTo>
                  <a:lnTo>
                    <a:pt x="47625" y="50006"/>
                  </a:lnTo>
                  <a:lnTo>
                    <a:pt x="47625" y="49054"/>
                  </a:lnTo>
                  <a:lnTo>
                    <a:pt x="46673" y="49054"/>
                  </a:lnTo>
                  <a:lnTo>
                    <a:pt x="45720" y="57150"/>
                  </a:lnTo>
                  <a:lnTo>
                    <a:pt x="46673" y="61913"/>
                  </a:lnTo>
                  <a:lnTo>
                    <a:pt x="43815" y="66675"/>
                  </a:lnTo>
                  <a:lnTo>
                    <a:pt x="41434" y="72390"/>
                  </a:lnTo>
                  <a:lnTo>
                    <a:pt x="40958" y="74295"/>
                  </a:lnTo>
                  <a:lnTo>
                    <a:pt x="39529" y="75247"/>
                  </a:lnTo>
                  <a:lnTo>
                    <a:pt x="36672" y="78581"/>
                  </a:lnTo>
                  <a:lnTo>
                    <a:pt x="34766" y="83344"/>
                  </a:lnTo>
                  <a:lnTo>
                    <a:pt x="33338" y="88582"/>
                  </a:lnTo>
                  <a:lnTo>
                    <a:pt x="35243" y="89059"/>
                  </a:lnTo>
                  <a:lnTo>
                    <a:pt x="37624" y="89059"/>
                  </a:lnTo>
                  <a:lnTo>
                    <a:pt x="40481" y="90964"/>
                  </a:lnTo>
                  <a:lnTo>
                    <a:pt x="40005" y="91916"/>
                  </a:lnTo>
                  <a:lnTo>
                    <a:pt x="41434" y="91440"/>
                  </a:lnTo>
                  <a:lnTo>
                    <a:pt x="42863" y="90488"/>
                  </a:lnTo>
                  <a:lnTo>
                    <a:pt x="43815" y="90488"/>
                  </a:lnTo>
                  <a:lnTo>
                    <a:pt x="45720" y="90488"/>
                  </a:lnTo>
                  <a:lnTo>
                    <a:pt x="46673" y="91916"/>
                  </a:lnTo>
                  <a:lnTo>
                    <a:pt x="47149" y="92869"/>
                  </a:lnTo>
                  <a:lnTo>
                    <a:pt x="49054" y="93345"/>
                  </a:lnTo>
                  <a:lnTo>
                    <a:pt x="50483" y="94297"/>
                  </a:lnTo>
                  <a:lnTo>
                    <a:pt x="51911" y="94297"/>
                  </a:lnTo>
                  <a:lnTo>
                    <a:pt x="52864" y="93345"/>
                  </a:lnTo>
                  <a:lnTo>
                    <a:pt x="54293" y="93345"/>
                  </a:lnTo>
                  <a:lnTo>
                    <a:pt x="59531" y="93345"/>
                  </a:lnTo>
                  <a:lnTo>
                    <a:pt x="64294" y="93345"/>
                  </a:lnTo>
                  <a:lnTo>
                    <a:pt x="73343" y="93345"/>
                  </a:lnTo>
                  <a:lnTo>
                    <a:pt x="82391" y="93345"/>
                  </a:lnTo>
                  <a:lnTo>
                    <a:pt x="91440" y="93345"/>
                  </a:lnTo>
                  <a:lnTo>
                    <a:pt x="98584" y="93345"/>
                  </a:lnTo>
                  <a:lnTo>
                    <a:pt x="98584" y="88582"/>
                  </a:lnTo>
                  <a:close/>
                </a:path>
              </a:pathLst>
            </a:custGeom>
            <a:grpFill/>
            <a:ln w="3175" cap="flat">
              <a:solidFill>
                <a:schemeClr val="bg1">
                  <a:lumMod val="75000"/>
                </a:scheme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" name="Freeform: Shape 396">
              <a:extLst>
                <a:ext uri="{FF2B5EF4-FFF2-40B4-BE49-F238E27FC236}">
                  <a16:creationId xmlns:a16="http://schemas.microsoft.com/office/drawing/2014/main" id="{63243184-5BD6-FCAE-F59C-25B826652BDB}"/>
                </a:ext>
              </a:extLst>
            </p:cNvPr>
            <p:cNvSpPr/>
            <p:nvPr/>
          </p:nvSpPr>
          <p:spPr>
            <a:xfrm>
              <a:off x="3617118" y="3739514"/>
              <a:ext cx="20955" cy="19050"/>
            </a:xfrm>
            <a:custGeom>
              <a:avLst/>
              <a:gdLst>
                <a:gd name="connsiteX0" fmla="*/ 6668 w 20955"/>
                <a:gd name="connsiteY0" fmla="*/ 7620 h 19050"/>
                <a:gd name="connsiteX1" fmla="*/ 5239 w 20955"/>
                <a:gd name="connsiteY1" fmla="*/ 6667 h 19050"/>
                <a:gd name="connsiteX2" fmla="*/ 1429 w 20955"/>
                <a:gd name="connsiteY2" fmla="*/ 5715 h 19050"/>
                <a:gd name="connsiteX3" fmla="*/ 953 w 20955"/>
                <a:gd name="connsiteY3" fmla="*/ 6191 h 19050"/>
                <a:gd name="connsiteX4" fmla="*/ 0 w 20955"/>
                <a:gd name="connsiteY4" fmla="*/ 7620 h 19050"/>
                <a:gd name="connsiteX5" fmla="*/ 953 w 20955"/>
                <a:gd name="connsiteY5" fmla="*/ 15716 h 19050"/>
                <a:gd name="connsiteX6" fmla="*/ 2857 w 20955"/>
                <a:gd name="connsiteY6" fmla="*/ 18574 h 19050"/>
                <a:gd name="connsiteX7" fmla="*/ 4286 w 20955"/>
                <a:gd name="connsiteY7" fmla="*/ 19050 h 19050"/>
                <a:gd name="connsiteX8" fmla="*/ 7144 w 20955"/>
                <a:gd name="connsiteY8" fmla="*/ 17621 h 19050"/>
                <a:gd name="connsiteX9" fmla="*/ 8096 w 20955"/>
                <a:gd name="connsiteY9" fmla="*/ 16192 h 19050"/>
                <a:gd name="connsiteX10" fmla="*/ 7620 w 20955"/>
                <a:gd name="connsiteY10" fmla="*/ 10001 h 19050"/>
                <a:gd name="connsiteX11" fmla="*/ 8572 w 20955"/>
                <a:gd name="connsiteY11" fmla="*/ 8572 h 19050"/>
                <a:gd name="connsiteX12" fmla="*/ 6668 w 20955"/>
                <a:gd name="connsiteY12" fmla="*/ 7620 h 19050"/>
                <a:gd name="connsiteX13" fmla="*/ 15240 w 20955"/>
                <a:gd name="connsiteY13" fmla="*/ 5239 h 19050"/>
                <a:gd name="connsiteX14" fmla="*/ 13811 w 20955"/>
                <a:gd name="connsiteY14" fmla="*/ 3334 h 19050"/>
                <a:gd name="connsiteX15" fmla="*/ 13335 w 20955"/>
                <a:gd name="connsiteY15" fmla="*/ 1429 h 19050"/>
                <a:gd name="connsiteX16" fmla="*/ 10954 w 20955"/>
                <a:gd name="connsiteY16" fmla="*/ 0 h 19050"/>
                <a:gd name="connsiteX17" fmla="*/ 9525 w 20955"/>
                <a:gd name="connsiteY17" fmla="*/ 953 h 19050"/>
                <a:gd name="connsiteX18" fmla="*/ 9049 w 20955"/>
                <a:gd name="connsiteY18" fmla="*/ 2381 h 19050"/>
                <a:gd name="connsiteX19" fmla="*/ 10001 w 20955"/>
                <a:gd name="connsiteY19" fmla="*/ 4763 h 19050"/>
                <a:gd name="connsiteX20" fmla="*/ 8572 w 20955"/>
                <a:gd name="connsiteY20" fmla="*/ 6667 h 19050"/>
                <a:gd name="connsiteX21" fmla="*/ 9049 w 20955"/>
                <a:gd name="connsiteY21" fmla="*/ 9049 h 19050"/>
                <a:gd name="connsiteX22" fmla="*/ 11906 w 20955"/>
                <a:gd name="connsiteY22" fmla="*/ 9525 h 19050"/>
                <a:gd name="connsiteX23" fmla="*/ 15716 w 20955"/>
                <a:gd name="connsiteY23" fmla="*/ 9049 h 19050"/>
                <a:gd name="connsiteX24" fmla="*/ 20955 w 20955"/>
                <a:gd name="connsiteY24" fmla="*/ 8096 h 19050"/>
                <a:gd name="connsiteX25" fmla="*/ 15240 w 20955"/>
                <a:gd name="connsiteY25" fmla="*/ 523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0955" h="19050">
                  <a:moveTo>
                    <a:pt x="6668" y="7620"/>
                  </a:moveTo>
                  <a:lnTo>
                    <a:pt x="5239" y="6667"/>
                  </a:lnTo>
                  <a:lnTo>
                    <a:pt x="1429" y="5715"/>
                  </a:lnTo>
                  <a:lnTo>
                    <a:pt x="953" y="6191"/>
                  </a:lnTo>
                  <a:lnTo>
                    <a:pt x="0" y="7620"/>
                  </a:lnTo>
                  <a:lnTo>
                    <a:pt x="953" y="15716"/>
                  </a:lnTo>
                  <a:lnTo>
                    <a:pt x="2857" y="18574"/>
                  </a:lnTo>
                  <a:lnTo>
                    <a:pt x="4286" y="19050"/>
                  </a:lnTo>
                  <a:lnTo>
                    <a:pt x="7144" y="17621"/>
                  </a:lnTo>
                  <a:lnTo>
                    <a:pt x="8096" y="16192"/>
                  </a:lnTo>
                  <a:lnTo>
                    <a:pt x="7620" y="10001"/>
                  </a:lnTo>
                  <a:lnTo>
                    <a:pt x="8572" y="8572"/>
                  </a:lnTo>
                  <a:lnTo>
                    <a:pt x="6668" y="7620"/>
                  </a:lnTo>
                  <a:close/>
                  <a:moveTo>
                    <a:pt x="15240" y="5239"/>
                  </a:moveTo>
                  <a:lnTo>
                    <a:pt x="13811" y="3334"/>
                  </a:lnTo>
                  <a:lnTo>
                    <a:pt x="13335" y="1429"/>
                  </a:lnTo>
                  <a:lnTo>
                    <a:pt x="10954" y="0"/>
                  </a:lnTo>
                  <a:lnTo>
                    <a:pt x="9525" y="953"/>
                  </a:lnTo>
                  <a:lnTo>
                    <a:pt x="9049" y="2381"/>
                  </a:lnTo>
                  <a:lnTo>
                    <a:pt x="10001" y="4763"/>
                  </a:lnTo>
                  <a:lnTo>
                    <a:pt x="8572" y="6667"/>
                  </a:lnTo>
                  <a:lnTo>
                    <a:pt x="9049" y="9049"/>
                  </a:lnTo>
                  <a:lnTo>
                    <a:pt x="11906" y="9525"/>
                  </a:lnTo>
                  <a:lnTo>
                    <a:pt x="15716" y="9049"/>
                  </a:lnTo>
                  <a:lnTo>
                    <a:pt x="20955" y="8096"/>
                  </a:lnTo>
                  <a:lnTo>
                    <a:pt x="15240" y="5239"/>
                  </a:lnTo>
                  <a:close/>
                </a:path>
              </a:pathLst>
            </a:custGeom>
            <a:grpFill/>
            <a:ln w="3175" cap="flat">
              <a:solidFill>
                <a:schemeClr val="bg1">
                  <a:lumMod val="75000"/>
                </a:scheme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" name="Freeform: Shape 397">
              <a:extLst>
                <a:ext uri="{FF2B5EF4-FFF2-40B4-BE49-F238E27FC236}">
                  <a16:creationId xmlns:a16="http://schemas.microsoft.com/office/drawing/2014/main" id="{EAE494A5-1476-462F-162F-E7DEC73BC679}"/>
                </a:ext>
              </a:extLst>
            </p:cNvPr>
            <p:cNvSpPr/>
            <p:nvPr/>
          </p:nvSpPr>
          <p:spPr>
            <a:xfrm>
              <a:off x="5207317" y="3871435"/>
              <a:ext cx="250983" cy="184784"/>
            </a:xfrm>
            <a:custGeom>
              <a:avLst/>
              <a:gdLst>
                <a:gd name="connsiteX0" fmla="*/ 250507 w 250983"/>
                <a:gd name="connsiteY0" fmla="*/ 139541 h 184784"/>
                <a:gd name="connsiteX1" fmla="*/ 249555 w 250983"/>
                <a:gd name="connsiteY1" fmla="*/ 136684 h 184784"/>
                <a:gd name="connsiteX2" fmla="*/ 247650 w 250983"/>
                <a:gd name="connsiteY2" fmla="*/ 133826 h 184784"/>
                <a:gd name="connsiteX3" fmla="*/ 241935 w 250983"/>
                <a:gd name="connsiteY3" fmla="*/ 131921 h 184784"/>
                <a:gd name="connsiteX4" fmla="*/ 241459 w 250983"/>
                <a:gd name="connsiteY4" fmla="*/ 128588 h 184784"/>
                <a:gd name="connsiteX5" fmla="*/ 242411 w 250983"/>
                <a:gd name="connsiteY5" fmla="*/ 125254 h 184784"/>
                <a:gd name="connsiteX6" fmla="*/ 243364 w 250983"/>
                <a:gd name="connsiteY6" fmla="*/ 123825 h 184784"/>
                <a:gd name="connsiteX7" fmla="*/ 247650 w 250983"/>
                <a:gd name="connsiteY7" fmla="*/ 121920 h 184784"/>
                <a:gd name="connsiteX8" fmla="*/ 246697 w 250983"/>
                <a:gd name="connsiteY8" fmla="*/ 120491 h 184784"/>
                <a:gd name="connsiteX9" fmla="*/ 245745 w 250983"/>
                <a:gd name="connsiteY9" fmla="*/ 119539 h 184784"/>
                <a:gd name="connsiteX10" fmla="*/ 242888 w 250983"/>
                <a:gd name="connsiteY10" fmla="*/ 118110 h 184784"/>
                <a:gd name="connsiteX11" fmla="*/ 243364 w 250983"/>
                <a:gd name="connsiteY11" fmla="*/ 114300 h 184784"/>
                <a:gd name="connsiteX12" fmla="*/ 243840 w 250983"/>
                <a:gd name="connsiteY12" fmla="*/ 110490 h 184784"/>
                <a:gd name="connsiteX13" fmla="*/ 241459 w 250983"/>
                <a:gd name="connsiteY13" fmla="*/ 110966 h 184784"/>
                <a:gd name="connsiteX14" fmla="*/ 239077 w 250983"/>
                <a:gd name="connsiteY14" fmla="*/ 110966 h 184784"/>
                <a:gd name="connsiteX15" fmla="*/ 237172 w 250983"/>
                <a:gd name="connsiteY15" fmla="*/ 110014 h 184784"/>
                <a:gd name="connsiteX16" fmla="*/ 235268 w 250983"/>
                <a:gd name="connsiteY16" fmla="*/ 107632 h 184784"/>
                <a:gd name="connsiteX17" fmla="*/ 235268 w 250983"/>
                <a:gd name="connsiteY17" fmla="*/ 101917 h 184784"/>
                <a:gd name="connsiteX18" fmla="*/ 235268 w 250983"/>
                <a:gd name="connsiteY18" fmla="*/ 94774 h 184784"/>
                <a:gd name="connsiteX19" fmla="*/ 234791 w 250983"/>
                <a:gd name="connsiteY19" fmla="*/ 91440 h 184784"/>
                <a:gd name="connsiteX20" fmla="*/ 235268 w 250983"/>
                <a:gd name="connsiteY20" fmla="*/ 90011 h 184784"/>
                <a:gd name="connsiteX21" fmla="*/ 237649 w 250983"/>
                <a:gd name="connsiteY21" fmla="*/ 88582 h 184784"/>
                <a:gd name="connsiteX22" fmla="*/ 239553 w 250983"/>
                <a:gd name="connsiteY22" fmla="*/ 86677 h 184784"/>
                <a:gd name="connsiteX23" fmla="*/ 240506 w 250983"/>
                <a:gd name="connsiteY23" fmla="*/ 85249 h 184784"/>
                <a:gd name="connsiteX24" fmla="*/ 240982 w 250983"/>
                <a:gd name="connsiteY24" fmla="*/ 82867 h 184784"/>
                <a:gd name="connsiteX25" fmla="*/ 240506 w 250983"/>
                <a:gd name="connsiteY25" fmla="*/ 81439 h 184784"/>
                <a:gd name="connsiteX26" fmla="*/ 240030 w 250983"/>
                <a:gd name="connsiteY26" fmla="*/ 80010 h 184784"/>
                <a:gd name="connsiteX27" fmla="*/ 232410 w 250983"/>
                <a:gd name="connsiteY27" fmla="*/ 75724 h 184784"/>
                <a:gd name="connsiteX28" fmla="*/ 230981 w 250983"/>
                <a:gd name="connsiteY28" fmla="*/ 74295 h 184784"/>
                <a:gd name="connsiteX29" fmla="*/ 230028 w 250983"/>
                <a:gd name="connsiteY29" fmla="*/ 70009 h 184784"/>
                <a:gd name="connsiteX30" fmla="*/ 229076 w 250983"/>
                <a:gd name="connsiteY30" fmla="*/ 65246 h 184784"/>
                <a:gd name="connsiteX31" fmla="*/ 229076 w 250983"/>
                <a:gd name="connsiteY31" fmla="*/ 62865 h 184784"/>
                <a:gd name="connsiteX32" fmla="*/ 229552 w 250983"/>
                <a:gd name="connsiteY32" fmla="*/ 60484 h 184784"/>
                <a:gd name="connsiteX33" fmla="*/ 229552 w 250983"/>
                <a:gd name="connsiteY33" fmla="*/ 58579 h 184784"/>
                <a:gd name="connsiteX34" fmla="*/ 228600 w 250983"/>
                <a:gd name="connsiteY34" fmla="*/ 57150 h 184784"/>
                <a:gd name="connsiteX35" fmla="*/ 226219 w 250983"/>
                <a:gd name="connsiteY35" fmla="*/ 55721 h 184784"/>
                <a:gd name="connsiteX36" fmla="*/ 223838 w 250983"/>
                <a:gd name="connsiteY36" fmla="*/ 55245 h 184784"/>
                <a:gd name="connsiteX37" fmla="*/ 220980 w 250983"/>
                <a:gd name="connsiteY37" fmla="*/ 56674 h 184784"/>
                <a:gd name="connsiteX38" fmla="*/ 219551 w 250983"/>
                <a:gd name="connsiteY38" fmla="*/ 57150 h 184784"/>
                <a:gd name="connsiteX39" fmla="*/ 218122 w 250983"/>
                <a:gd name="connsiteY39" fmla="*/ 57150 h 184784"/>
                <a:gd name="connsiteX40" fmla="*/ 217646 w 250983"/>
                <a:gd name="connsiteY40" fmla="*/ 56674 h 184784"/>
                <a:gd name="connsiteX41" fmla="*/ 217646 w 250983"/>
                <a:gd name="connsiteY41" fmla="*/ 55721 h 184784"/>
                <a:gd name="connsiteX42" fmla="*/ 220980 w 250983"/>
                <a:gd name="connsiteY42" fmla="*/ 50959 h 184784"/>
                <a:gd name="connsiteX43" fmla="*/ 222409 w 250983"/>
                <a:gd name="connsiteY43" fmla="*/ 48577 h 184784"/>
                <a:gd name="connsiteX44" fmla="*/ 224314 w 250983"/>
                <a:gd name="connsiteY44" fmla="*/ 47149 h 184784"/>
                <a:gd name="connsiteX45" fmla="*/ 225743 w 250983"/>
                <a:gd name="connsiteY45" fmla="*/ 46672 h 184784"/>
                <a:gd name="connsiteX46" fmla="*/ 226695 w 250983"/>
                <a:gd name="connsiteY46" fmla="*/ 45244 h 184784"/>
                <a:gd name="connsiteX47" fmla="*/ 226695 w 250983"/>
                <a:gd name="connsiteY47" fmla="*/ 44291 h 184784"/>
                <a:gd name="connsiteX48" fmla="*/ 226219 w 250983"/>
                <a:gd name="connsiteY48" fmla="*/ 43815 h 184784"/>
                <a:gd name="connsiteX49" fmla="*/ 224314 w 250983"/>
                <a:gd name="connsiteY49" fmla="*/ 42863 h 184784"/>
                <a:gd name="connsiteX50" fmla="*/ 220980 w 250983"/>
                <a:gd name="connsiteY50" fmla="*/ 40481 h 184784"/>
                <a:gd name="connsiteX51" fmla="*/ 219075 w 250983"/>
                <a:gd name="connsiteY51" fmla="*/ 40481 h 184784"/>
                <a:gd name="connsiteX52" fmla="*/ 217646 w 250983"/>
                <a:gd name="connsiteY52" fmla="*/ 39529 h 184784"/>
                <a:gd name="connsiteX53" fmla="*/ 215741 w 250983"/>
                <a:gd name="connsiteY53" fmla="*/ 35719 h 184784"/>
                <a:gd name="connsiteX54" fmla="*/ 215265 w 250983"/>
                <a:gd name="connsiteY54" fmla="*/ 35242 h 184784"/>
                <a:gd name="connsiteX55" fmla="*/ 213360 w 250983"/>
                <a:gd name="connsiteY55" fmla="*/ 34766 h 184784"/>
                <a:gd name="connsiteX56" fmla="*/ 211931 w 250983"/>
                <a:gd name="connsiteY56" fmla="*/ 33814 h 184784"/>
                <a:gd name="connsiteX57" fmla="*/ 212407 w 250983"/>
                <a:gd name="connsiteY57" fmla="*/ 29527 h 184784"/>
                <a:gd name="connsiteX58" fmla="*/ 212407 w 250983"/>
                <a:gd name="connsiteY58" fmla="*/ 25241 h 184784"/>
                <a:gd name="connsiteX59" fmla="*/ 209074 w 250983"/>
                <a:gd name="connsiteY59" fmla="*/ 19050 h 184784"/>
                <a:gd name="connsiteX60" fmla="*/ 207645 w 250983"/>
                <a:gd name="connsiteY60" fmla="*/ 15240 h 184784"/>
                <a:gd name="connsiteX61" fmla="*/ 206216 w 250983"/>
                <a:gd name="connsiteY61" fmla="*/ 10954 h 184784"/>
                <a:gd name="connsiteX62" fmla="*/ 204788 w 250983"/>
                <a:gd name="connsiteY62" fmla="*/ 9049 h 184784"/>
                <a:gd name="connsiteX63" fmla="*/ 201930 w 250983"/>
                <a:gd name="connsiteY63" fmla="*/ 7620 h 184784"/>
                <a:gd name="connsiteX64" fmla="*/ 198596 w 250983"/>
                <a:gd name="connsiteY64" fmla="*/ 6191 h 184784"/>
                <a:gd name="connsiteX65" fmla="*/ 195739 w 250983"/>
                <a:gd name="connsiteY65" fmla="*/ 6191 h 184784"/>
                <a:gd name="connsiteX66" fmla="*/ 193834 w 250983"/>
                <a:gd name="connsiteY66" fmla="*/ 6667 h 184784"/>
                <a:gd name="connsiteX67" fmla="*/ 192405 w 250983"/>
                <a:gd name="connsiteY67" fmla="*/ 7144 h 184784"/>
                <a:gd name="connsiteX68" fmla="*/ 192881 w 250983"/>
                <a:gd name="connsiteY68" fmla="*/ 7620 h 184784"/>
                <a:gd name="connsiteX69" fmla="*/ 194310 w 250983"/>
                <a:gd name="connsiteY69" fmla="*/ 10477 h 184784"/>
                <a:gd name="connsiteX70" fmla="*/ 194786 w 250983"/>
                <a:gd name="connsiteY70" fmla="*/ 11906 h 184784"/>
                <a:gd name="connsiteX71" fmla="*/ 194310 w 250983"/>
                <a:gd name="connsiteY71" fmla="*/ 13335 h 184784"/>
                <a:gd name="connsiteX72" fmla="*/ 193834 w 250983"/>
                <a:gd name="connsiteY72" fmla="*/ 14288 h 184784"/>
                <a:gd name="connsiteX73" fmla="*/ 192405 w 250983"/>
                <a:gd name="connsiteY73" fmla="*/ 14288 h 184784"/>
                <a:gd name="connsiteX74" fmla="*/ 189547 w 250983"/>
                <a:gd name="connsiteY74" fmla="*/ 15240 h 184784"/>
                <a:gd name="connsiteX75" fmla="*/ 186214 w 250983"/>
                <a:gd name="connsiteY75" fmla="*/ 16669 h 184784"/>
                <a:gd name="connsiteX76" fmla="*/ 183832 w 250983"/>
                <a:gd name="connsiteY76" fmla="*/ 18097 h 184784"/>
                <a:gd name="connsiteX77" fmla="*/ 181927 w 250983"/>
                <a:gd name="connsiteY77" fmla="*/ 21431 h 184784"/>
                <a:gd name="connsiteX78" fmla="*/ 180499 w 250983"/>
                <a:gd name="connsiteY78" fmla="*/ 21907 h 184784"/>
                <a:gd name="connsiteX79" fmla="*/ 178118 w 250983"/>
                <a:gd name="connsiteY79" fmla="*/ 21431 h 184784"/>
                <a:gd name="connsiteX80" fmla="*/ 171926 w 250983"/>
                <a:gd name="connsiteY80" fmla="*/ 19050 h 184784"/>
                <a:gd name="connsiteX81" fmla="*/ 166211 w 250983"/>
                <a:gd name="connsiteY81" fmla="*/ 16669 h 184784"/>
                <a:gd name="connsiteX82" fmla="*/ 162877 w 250983"/>
                <a:gd name="connsiteY82" fmla="*/ 15716 h 184784"/>
                <a:gd name="connsiteX83" fmla="*/ 160496 w 250983"/>
                <a:gd name="connsiteY83" fmla="*/ 16192 h 184784"/>
                <a:gd name="connsiteX84" fmla="*/ 159544 w 250983"/>
                <a:gd name="connsiteY84" fmla="*/ 16669 h 184784"/>
                <a:gd name="connsiteX85" fmla="*/ 156210 w 250983"/>
                <a:gd name="connsiteY85" fmla="*/ 18097 h 184784"/>
                <a:gd name="connsiteX86" fmla="*/ 151924 w 250983"/>
                <a:gd name="connsiteY86" fmla="*/ 23336 h 184784"/>
                <a:gd name="connsiteX87" fmla="*/ 150971 w 250983"/>
                <a:gd name="connsiteY87" fmla="*/ 24765 h 184784"/>
                <a:gd name="connsiteX88" fmla="*/ 150019 w 250983"/>
                <a:gd name="connsiteY88" fmla="*/ 25241 h 184784"/>
                <a:gd name="connsiteX89" fmla="*/ 149066 w 250983"/>
                <a:gd name="connsiteY89" fmla="*/ 26194 h 184784"/>
                <a:gd name="connsiteX90" fmla="*/ 148114 w 250983"/>
                <a:gd name="connsiteY90" fmla="*/ 26194 h 184784"/>
                <a:gd name="connsiteX91" fmla="*/ 147161 w 250983"/>
                <a:gd name="connsiteY91" fmla="*/ 25717 h 184784"/>
                <a:gd name="connsiteX92" fmla="*/ 146685 w 250983"/>
                <a:gd name="connsiteY92" fmla="*/ 25241 h 184784"/>
                <a:gd name="connsiteX93" fmla="*/ 144780 w 250983"/>
                <a:gd name="connsiteY93" fmla="*/ 21431 h 184784"/>
                <a:gd name="connsiteX94" fmla="*/ 142399 w 250983"/>
                <a:gd name="connsiteY94" fmla="*/ 17621 h 184784"/>
                <a:gd name="connsiteX95" fmla="*/ 140494 w 250983"/>
                <a:gd name="connsiteY95" fmla="*/ 15716 h 184784"/>
                <a:gd name="connsiteX96" fmla="*/ 138113 w 250983"/>
                <a:gd name="connsiteY96" fmla="*/ 15716 h 184784"/>
                <a:gd name="connsiteX97" fmla="*/ 135731 w 250983"/>
                <a:gd name="connsiteY97" fmla="*/ 17145 h 184784"/>
                <a:gd name="connsiteX98" fmla="*/ 133826 w 250983"/>
                <a:gd name="connsiteY98" fmla="*/ 19526 h 184784"/>
                <a:gd name="connsiteX99" fmla="*/ 130969 w 250983"/>
                <a:gd name="connsiteY99" fmla="*/ 21907 h 184784"/>
                <a:gd name="connsiteX100" fmla="*/ 129064 w 250983"/>
                <a:gd name="connsiteY100" fmla="*/ 22860 h 184784"/>
                <a:gd name="connsiteX101" fmla="*/ 127635 w 250983"/>
                <a:gd name="connsiteY101" fmla="*/ 22384 h 184784"/>
                <a:gd name="connsiteX102" fmla="*/ 123825 w 250983"/>
                <a:gd name="connsiteY102" fmla="*/ 19050 h 184784"/>
                <a:gd name="connsiteX103" fmla="*/ 121444 w 250983"/>
                <a:gd name="connsiteY103" fmla="*/ 17145 h 184784"/>
                <a:gd name="connsiteX104" fmla="*/ 120968 w 250983"/>
                <a:gd name="connsiteY104" fmla="*/ 16192 h 184784"/>
                <a:gd name="connsiteX105" fmla="*/ 121920 w 250983"/>
                <a:gd name="connsiteY105" fmla="*/ 14288 h 184784"/>
                <a:gd name="connsiteX106" fmla="*/ 122872 w 250983"/>
                <a:gd name="connsiteY106" fmla="*/ 11906 h 184784"/>
                <a:gd name="connsiteX107" fmla="*/ 123825 w 250983"/>
                <a:gd name="connsiteY107" fmla="*/ 10001 h 184784"/>
                <a:gd name="connsiteX108" fmla="*/ 124777 w 250983"/>
                <a:gd name="connsiteY108" fmla="*/ 9049 h 184784"/>
                <a:gd name="connsiteX109" fmla="*/ 122396 w 250983"/>
                <a:gd name="connsiteY109" fmla="*/ 8572 h 184784"/>
                <a:gd name="connsiteX110" fmla="*/ 118586 w 250983"/>
                <a:gd name="connsiteY110" fmla="*/ 8096 h 184784"/>
                <a:gd name="connsiteX111" fmla="*/ 110490 w 250983"/>
                <a:gd name="connsiteY111" fmla="*/ 9525 h 184784"/>
                <a:gd name="connsiteX112" fmla="*/ 107632 w 250983"/>
                <a:gd name="connsiteY112" fmla="*/ 9049 h 184784"/>
                <a:gd name="connsiteX113" fmla="*/ 102394 w 250983"/>
                <a:gd name="connsiteY113" fmla="*/ 9049 h 184784"/>
                <a:gd name="connsiteX114" fmla="*/ 99060 w 250983"/>
                <a:gd name="connsiteY114" fmla="*/ 10001 h 184784"/>
                <a:gd name="connsiteX115" fmla="*/ 94297 w 250983"/>
                <a:gd name="connsiteY115" fmla="*/ 11430 h 184784"/>
                <a:gd name="connsiteX116" fmla="*/ 90488 w 250983"/>
                <a:gd name="connsiteY116" fmla="*/ 11430 h 184784"/>
                <a:gd name="connsiteX117" fmla="*/ 88582 w 250983"/>
                <a:gd name="connsiteY117" fmla="*/ 10001 h 184784"/>
                <a:gd name="connsiteX118" fmla="*/ 85725 w 250983"/>
                <a:gd name="connsiteY118" fmla="*/ 10001 h 184784"/>
                <a:gd name="connsiteX119" fmla="*/ 82868 w 250983"/>
                <a:gd name="connsiteY119" fmla="*/ 9525 h 184784"/>
                <a:gd name="connsiteX120" fmla="*/ 79534 w 250983"/>
                <a:gd name="connsiteY120" fmla="*/ 8096 h 184784"/>
                <a:gd name="connsiteX121" fmla="*/ 76676 w 250983"/>
                <a:gd name="connsiteY121" fmla="*/ 7620 h 184784"/>
                <a:gd name="connsiteX122" fmla="*/ 73819 w 250983"/>
                <a:gd name="connsiteY122" fmla="*/ 5239 h 184784"/>
                <a:gd name="connsiteX123" fmla="*/ 72390 w 250983"/>
                <a:gd name="connsiteY123" fmla="*/ 4763 h 184784"/>
                <a:gd name="connsiteX124" fmla="*/ 71438 w 250983"/>
                <a:gd name="connsiteY124" fmla="*/ 5239 h 184784"/>
                <a:gd name="connsiteX125" fmla="*/ 70485 w 250983"/>
                <a:gd name="connsiteY125" fmla="*/ 6191 h 184784"/>
                <a:gd name="connsiteX126" fmla="*/ 69532 w 250983"/>
                <a:gd name="connsiteY126" fmla="*/ 6667 h 184784"/>
                <a:gd name="connsiteX127" fmla="*/ 68103 w 250983"/>
                <a:gd name="connsiteY127" fmla="*/ 6191 h 184784"/>
                <a:gd name="connsiteX128" fmla="*/ 67151 w 250983"/>
                <a:gd name="connsiteY128" fmla="*/ 4286 h 184784"/>
                <a:gd name="connsiteX129" fmla="*/ 67627 w 250983"/>
                <a:gd name="connsiteY129" fmla="*/ 2857 h 184784"/>
                <a:gd name="connsiteX130" fmla="*/ 68103 w 250983"/>
                <a:gd name="connsiteY130" fmla="*/ 1905 h 184784"/>
                <a:gd name="connsiteX131" fmla="*/ 67151 w 250983"/>
                <a:gd name="connsiteY131" fmla="*/ 1429 h 184784"/>
                <a:gd name="connsiteX132" fmla="*/ 65246 w 250983"/>
                <a:gd name="connsiteY132" fmla="*/ 952 h 184784"/>
                <a:gd name="connsiteX133" fmla="*/ 62389 w 250983"/>
                <a:gd name="connsiteY133" fmla="*/ 952 h 184784"/>
                <a:gd name="connsiteX134" fmla="*/ 57150 w 250983"/>
                <a:gd name="connsiteY134" fmla="*/ 476 h 184784"/>
                <a:gd name="connsiteX135" fmla="*/ 56197 w 250983"/>
                <a:gd name="connsiteY135" fmla="*/ 0 h 184784"/>
                <a:gd name="connsiteX136" fmla="*/ 45244 w 250983"/>
                <a:gd name="connsiteY136" fmla="*/ 0 h 184784"/>
                <a:gd name="connsiteX137" fmla="*/ 45244 w 250983"/>
                <a:gd name="connsiteY137" fmla="*/ 2381 h 184784"/>
                <a:gd name="connsiteX138" fmla="*/ 47149 w 250983"/>
                <a:gd name="connsiteY138" fmla="*/ 6667 h 184784"/>
                <a:gd name="connsiteX139" fmla="*/ 46672 w 250983"/>
                <a:gd name="connsiteY139" fmla="*/ 9525 h 184784"/>
                <a:gd name="connsiteX140" fmla="*/ 45720 w 250983"/>
                <a:gd name="connsiteY140" fmla="*/ 11906 h 184784"/>
                <a:gd name="connsiteX141" fmla="*/ 45244 w 250983"/>
                <a:gd name="connsiteY141" fmla="*/ 13335 h 184784"/>
                <a:gd name="connsiteX142" fmla="*/ 44291 w 250983"/>
                <a:gd name="connsiteY142" fmla="*/ 13811 h 184784"/>
                <a:gd name="connsiteX143" fmla="*/ 40957 w 250983"/>
                <a:gd name="connsiteY143" fmla="*/ 13811 h 184784"/>
                <a:gd name="connsiteX144" fmla="*/ 40005 w 250983"/>
                <a:gd name="connsiteY144" fmla="*/ 14288 h 184784"/>
                <a:gd name="connsiteX145" fmla="*/ 37624 w 250983"/>
                <a:gd name="connsiteY145" fmla="*/ 15240 h 184784"/>
                <a:gd name="connsiteX146" fmla="*/ 37624 w 250983"/>
                <a:gd name="connsiteY146" fmla="*/ 16669 h 184784"/>
                <a:gd name="connsiteX147" fmla="*/ 39528 w 250983"/>
                <a:gd name="connsiteY147" fmla="*/ 18097 h 184784"/>
                <a:gd name="connsiteX148" fmla="*/ 40481 w 250983"/>
                <a:gd name="connsiteY148" fmla="*/ 19526 h 184784"/>
                <a:gd name="connsiteX149" fmla="*/ 42386 w 250983"/>
                <a:gd name="connsiteY149" fmla="*/ 20955 h 184784"/>
                <a:gd name="connsiteX150" fmla="*/ 44768 w 250983"/>
                <a:gd name="connsiteY150" fmla="*/ 22384 h 184784"/>
                <a:gd name="connsiteX151" fmla="*/ 45244 w 250983"/>
                <a:gd name="connsiteY151" fmla="*/ 24289 h 184784"/>
                <a:gd name="connsiteX152" fmla="*/ 45244 w 250983"/>
                <a:gd name="connsiteY152" fmla="*/ 28575 h 184784"/>
                <a:gd name="connsiteX153" fmla="*/ 45244 w 250983"/>
                <a:gd name="connsiteY153" fmla="*/ 31909 h 184784"/>
                <a:gd name="connsiteX154" fmla="*/ 37624 w 250983"/>
                <a:gd name="connsiteY154" fmla="*/ 34290 h 184784"/>
                <a:gd name="connsiteX155" fmla="*/ 31909 w 250983"/>
                <a:gd name="connsiteY155" fmla="*/ 34766 h 184784"/>
                <a:gd name="connsiteX156" fmla="*/ 27146 w 250983"/>
                <a:gd name="connsiteY156" fmla="*/ 34290 h 184784"/>
                <a:gd name="connsiteX157" fmla="*/ 24765 w 250983"/>
                <a:gd name="connsiteY157" fmla="*/ 35242 h 184784"/>
                <a:gd name="connsiteX158" fmla="*/ 20478 w 250983"/>
                <a:gd name="connsiteY158" fmla="*/ 38100 h 184784"/>
                <a:gd name="connsiteX159" fmla="*/ 15240 w 250983"/>
                <a:gd name="connsiteY159" fmla="*/ 39529 h 184784"/>
                <a:gd name="connsiteX160" fmla="*/ 12859 w 250983"/>
                <a:gd name="connsiteY160" fmla="*/ 39529 h 184784"/>
                <a:gd name="connsiteX161" fmla="*/ 11430 w 250983"/>
                <a:gd name="connsiteY161" fmla="*/ 40481 h 184784"/>
                <a:gd name="connsiteX162" fmla="*/ 9525 w 250983"/>
                <a:gd name="connsiteY162" fmla="*/ 42863 h 184784"/>
                <a:gd name="connsiteX163" fmla="*/ 3810 w 250983"/>
                <a:gd name="connsiteY163" fmla="*/ 54292 h 184784"/>
                <a:gd name="connsiteX164" fmla="*/ 1905 w 250983"/>
                <a:gd name="connsiteY164" fmla="*/ 57150 h 184784"/>
                <a:gd name="connsiteX165" fmla="*/ 476 w 250983"/>
                <a:gd name="connsiteY165" fmla="*/ 59055 h 184784"/>
                <a:gd name="connsiteX166" fmla="*/ 0 w 250983"/>
                <a:gd name="connsiteY166" fmla="*/ 62389 h 184784"/>
                <a:gd name="connsiteX167" fmla="*/ 1428 w 250983"/>
                <a:gd name="connsiteY167" fmla="*/ 63341 h 184784"/>
                <a:gd name="connsiteX168" fmla="*/ 2857 w 250983"/>
                <a:gd name="connsiteY168" fmla="*/ 63341 h 184784"/>
                <a:gd name="connsiteX169" fmla="*/ 4286 w 250983"/>
                <a:gd name="connsiteY169" fmla="*/ 58579 h 184784"/>
                <a:gd name="connsiteX170" fmla="*/ 5715 w 250983"/>
                <a:gd name="connsiteY170" fmla="*/ 58102 h 184784"/>
                <a:gd name="connsiteX171" fmla="*/ 7620 w 250983"/>
                <a:gd name="connsiteY171" fmla="*/ 58102 h 184784"/>
                <a:gd name="connsiteX172" fmla="*/ 9525 w 250983"/>
                <a:gd name="connsiteY172" fmla="*/ 59055 h 184784"/>
                <a:gd name="connsiteX173" fmla="*/ 10001 w 250983"/>
                <a:gd name="connsiteY173" fmla="*/ 61436 h 184784"/>
                <a:gd name="connsiteX174" fmla="*/ 12382 w 250983"/>
                <a:gd name="connsiteY174" fmla="*/ 65722 h 184784"/>
                <a:gd name="connsiteX175" fmla="*/ 12859 w 250983"/>
                <a:gd name="connsiteY175" fmla="*/ 67151 h 184784"/>
                <a:gd name="connsiteX176" fmla="*/ 15716 w 250983"/>
                <a:gd name="connsiteY176" fmla="*/ 64770 h 184784"/>
                <a:gd name="connsiteX177" fmla="*/ 16193 w 250983"/>
                <a:gd name="connsiteY177" fmla="*/ 65722 h 184784"/>
                <a:gd name="connsiteX178" fmla="*/ 15240 w 250983"/>
                <a:gd name="connsiteY178" fmla="*/ 70009 h 184784"/>
                <a:gd name="connsiteX179" fmla="*/ 15240 w 250983"/>
                <a:gd name="connsiteY179" fmla="*/ 71914 h 184784"/>
                <a:gd name="connsiteX180" fmla="*/ 21431 w 250983"/>
                <a:gd name="connsiteY180" fmla="*/ 82391 h 184784"/>
                <a:gd name="connsiteX181" fmla="*/ 30003 w 250983"/>
                <a:gd name="connsiteY181" fmla="*/ 86201 h 184784"/>
                <a:gd name="connsiteX182" fmla="*/ 32861 w 250983"/>
                <a:gd name="connsiteY182" fmla="*/ 86201 h 184784"/>
                <a:gd name="connsiteX183" fmla="*/ 34290 w 250983"/>
                <a:gd name="connsiteY183" fmla="*/ 85725 h 184784"/>
                <a:gd name="connsiteX184" fmla="*/ 34766 w 250983"/>
                <a:gd name="connsiteY184" fmla="*/ 86677 h 184784"/>
                <a:gd name="connsiteX185" fmla="*/ 35243 w 250983"/>
                <a:gd name="connsiteY185" fmla="*/ 89059 h 184784"/>
                <a:gd name="connsiteX186" fmla="*/ 37624 w 250983"/>
                <a:gd name="connsiteY186" fmla="*/ 91916 h 184784"/>
                <a:gd name="connsiteX187" fmla="*/ 41910 w 250983"/>
                <a:gd name="connsiteY187" fmla="*/ 94774 h 184784"/>
                <a:gd name="connsiteX188" fmla="*/ 44291 w 250983"/>
                <a:gd name="connsiteY188" fmla="*/ 95250 h 184784"/>
                <a:gd name="connsiteX189" fmla="*/ 45720 w 250983"/>
                <a:gd name="connsiteY189" fmla="*/ 93345 h 184784"/>
                <a:gd name="connsiteX190" fmla="*/ 46672 w 250983"/>
                <a:gd name="connsiteY190" fmla="*/ 93345 h 184784"/>
                <a:gd name="connsiteX191" fmla="*/ 46196 w 250983"/>
                <a:gd name="connsiteY191" fmla="*/ 95726 h 184784"/>
                <a:gd name="connsiteX192" fmla="*/ 47625 w 250983"/>
                <a:gd name="connsiteY192" fmla="*/ 98107 h 184784"/>
                <a:gd name="connsiteX193" fmla="*/ 47625 w 250983"/>
                <a:gd name="connsiteY193" fmla="*/ 102870 h 184784"/>
                <a:gd name="connsiteX194" fmla="*/ 46672 w 250983"/>
                <a:gd name="connsiteY194" fmla="*/ 106680 h 184784"/>
                <a:gd name="connsiteX195" fmla="*/ 50482 w 250983"/>
                <a:gd name="connsiteY195" fmla="*/ 106204 h 184784"/>
                <a:gd name="connsiteX196" fmla="*/ 55245 w 250983"/>
                <a:gd name="connsiteY196" fmla="*/ 110490 h 184784"/>
                <a:gd name="connsiteX197" fmla="*/ 56197 w 250983"/>
                <a:gd name="connsiteY197" fmla="*/ 112395 h 184784"/>
                <a:gd name="connsiteX198" fmla="*/ 56674 w 250983"/>
                <a:gd name="connsiteY198" fmla="*/ 113824 h 184784"/>
                <a:gd name="connsiteX199" fmla="*/ 60007 w 250983"/>
                <a:gd name="connsiteY199" fmla="*/ 117157 h 184784"/>
                <a:gd name="connsiteX200" fmla="*/ 60960 w 250983"/>
                <a:gd name="connsiteY200" fmla="*/ 119063 h 184784"/>
                <a:gd name="connsiteX201" fmla="*/ 59531 w 250983"/>
                <a:gd name="connsiteY201" fmla="*/ 121920 h 184784"/>
                <a:gd name="connsiteX202" fmla="*/ 60007 w 250983"/>
                <a:gd name="connsiteY202" fmla="*/ 122872 h 184784"/>
                <a:gd name="connsiteX203" fmla="*/ 61913 w 250983"/>
                <a:gd name="connsiteY203" fmla="*/ 122396 h 184784"/>
                <a:gd name="connsiteX204" fmla="*/ 63818 w 250983"/>
                <a:gd name="connsiteY204" fmla="*/ 122396 h 184784"/>
                <a:gd name="connsiteX205" fmla="*/ 65722 w 250983"/>
                <a:gd name="connsiteY205" fmla="*/ 122872 h 184784"/>
                <a:gd name="connsiteX206" fmla="*/ 67151 w 250983"/>
                <a:gd name="connsiteY206" fmla="*/ 122396 h 184784"/>
                <a:gd name="connsiteX207" fmla="*/ 69056 w 250983"/>
                <a:gd name="connsiteY207" fmla="*/ 120967 h 184784"/>
                <a:gd name="connsiteX208" fmla="*/ 70009 w 250983"/>
                <a:gd name="connsiteY208" fmla="*/ 119539 h 184784"/>
                <a:gd name="connsiteX209" fmla="*/ 71438 w 250983"/>
                <a:gd name="connsiteY209" fmla="*/ 115729 h 184784"/>
                <a:gd name="connsiteX210" fmla="*/ 75724 w 250983"/>
                <a:gd name="connsiteY210" fmla="*/ 114300 h 184784"/>
                <a:gd name="connsiteX211" fmla="*/ 78105 w 250983"/>
                <a:gd name="connsiteY211" fmla="*/ 111919 h 184784"/>
                <a:gd name="connsiteX212" fmla="*/ 80963 w 250983"/>
                <a:gd name="connsiteY212" fmla="*/ 108109 h 184784"/>
                <a:gd name="connsiteX213" fmla="*/ 81915 w 250983"/>
                <a:gd name="connsiteY213" fmla="*/ 105727 h 184784"/>
                <a:gd name="connsiteX214" fmla="*/ 82868 w 250983"/>
                <a:gd name="connsiteY214" fmla="*/ 104299 h 184784"/>
                <a:gd name="connsiteX215" fmla="*/ 83344 w 250983"/>
                <a:gd name="connsiteY215" fmla="*/ 103346 h 184784"/>
                <a:gd name="connsiteX216" fmla="*/ 83820 w 250983"/>
                <a:gd name="connsiteY216" fmla="*/ 101917 h 184784"/>
                <a:gd name="connsiteX217" fmla="*/ 85249 w 250983"/>
                <a:gd name="connsiteY217" fmla="*/ 100965 h 184784"/>
                <a:gd name="connsiteX218" fmla="*/ 86201 w 250983"/>
                <a:gd name="connsiteY218" fmla="*/ 98107 h 184784"/>
                <a:gd name="connsiteX219" fmla="*/ 87153 w 250983"/>
                <a:gd name="connsiteY219" fmla="*/ 95250 h 184784"/>
                <a:gd name="connsiteX220" fmla="*/ 89535 w 250983"/>
                <a:gd name="connsiteY220" fmla="*/ 94297 h 184784"/>
                <a:gd name="connsiteX221" fmla="*/ 94774 w 250983"/>
                <a:gd name="connsiteY221" fmla="*/ 93345 h 184784"/>
                <a:gd name="connsiteX222" fmla="*/ 99060 w 250983"/>
                <a:gd name="connsiteY222" fmla="*/ 94774 h 184784"/>
                <a:gd name="connsiteX223" fmla="*/ 106680 w 250983"/>
                <a:gd name="connsiteY223" fmla="*/ 93345 h 184784"/>
                <a:gd name="connsiteX224" fmla="*/ 107156 w 250983"/>
                <a:gd name="connsiteY224" fmla="*/ 90964 h 184784"/>
                <a:gd name="connsiteX225" fmla="*/ 113824 w 250983"/>
                <a:gd name="connsiteY225" fmla="*/ 90964 h 184784"/>
                <a:gd name="connsiteX226" fmla="*/ 121920 w 250983"/>
                <a:gd name="connsiteY226" fmla="*/ 90964 h 184784"/>
                <a:gd name="connsiteX227" fmla="*/ 128588 w 250983"/>
                <a:gd name="connsiteY227" fmla="*/ 90964 h 184784"/>
                <a:gd name="connsiteX228" fmla="*/ 130969 w 250983"/>
                <a:gd name="connsiteY228" fmla="*/ 91440 h 184784"/>
                <a:gd name="connsiteX229" fmla="*/ 131921 w 250983"/>
                <a:gd name="connsiteY229" fmla="*/ 93345 h 184784"/>
                <a:gd name="connsiteX230" fmla="*/ 134302 w 250983"/>
                <a:gd name="connsiteY230" fmla="*/ 96202 h 184784"/>
                <a:gd name="connsiteX231" fmla="*/ 136207 w 250983"/>
                <a:gd name="connsiteY231" fmla="*/ 98107 h 184784"/>
                <a:gd name="connsiteX232" fmla="*/ 139065 w 250983"/>
                <a:gd name="connsiteY232" fmla="*/ 102394 h 184784"/>
                <a:gd name="connsiteX233" fmla="*/ 142875 w 250983"/>
                <a:gd name="connsiteY233" fmla="*/ 107156 h 184784"/>
                <a:gd name="connsiteX234" fmla="*/ 146209 w 250983"/>
                <a:gd name="connsiteY234" fmla="*/ 111442 h 184784"/>
                <a:gd name="connsiteX235" fmla="*/ 148590 w 250983"/>
                <a:gd name="connsiteY235" fmla="*/ 113824 h 184784"/>
                <a:gd name="connsiteX236" fmla="*/ 149066 w 250983"/>
                <a:gd name="connsiteY236" fmla="*/ 114776 h 184784"/>
                <a:gd name="connsiteX237" fmla="*/ 148590 w 250983"/>
                <a:gd name="connsiteY237" fmla="*/ 115729 h 184784"/>
                <a:gd name="connsiteX238" fmla="*/ 147638 w 250983"/>
                <a:gd name="connsiteY238" fmla="*/ 118110 h 184784"/>
                <a:gd name="connsiteX239" fmla="*/ 146685 w 250983"/>
                <a:gd name="connsiteY239" fmla="*/ 120491 h 184784"/>
                <a:gd name="connsiteX240" fmla="*/ 146685 w 250983"/>
                <a:gd name="connsiteY240" fmla="*/ 121444 h 184784"/>
                <a:gd name="connsiteX241" fmla="*/ 147161 w 250983"/>
                <a:gd name="connsiteY241" fmla="*/ 121920 h 184784"/>
                <a:gd name="connsiteX242" fmla="*/ 150971 w 250983"/>
                <a:gd name="connsiteY242" fmla="*/ 122396 h 184784"/>
                <a:gd name="connsiteX243" fmla="*/ 151447 w 250983"/>
                <a:gd name="connsiteY243" fmla="*/ 125254 h 184784"/>
                <a:gd name="connsiteX244" fmla="*/ 151447 w 250983"/>
                <a:gd name="connsiteY244" fmla="*/ 129064 h 184784"/>
                <a:gd name="connsiteX245" fmla="*/ 153352 w 250983"/>
                <a:gd name="connsiteY245" fmla="*/ 132397 h 184784"/>
                <a:gd name="connsiteX246" fmla="*/ 155257 w 250983"/>
                <a:gd name="connsiteY246" fmla="*/ 135255 h 184784"/>
                <a:gd name="connsiteX247" fmla="*/ 154781 w 250983"/>
                <a:gd name="connsiteY247" fmla="*/ 136207 h 184784"/>
                <a:gd name="connsiteX248" fmla="*/ 150495 w 250983"/>
                <a:gd name="connsiteY248" fmla="*/ 140494 h 184784"/>
                <a:gd name="connsiteX249" fmla="*/ 149066 w 250983"/>
                <a:gd name="connsiteY249" fmla="*/ 144780 h 184784"/>
                <a:gd name="connsiteX250" fmla="*/ 148114 w 250983"/>
                <a:gd name="connsiteY250" fmla="*/ 146209 h 184784"/>
                <a:gd name="connsiteX251" fmla="*/ 147638 w 250983"/>
                <a:gd name="connsiteY251" fmla="*/ 147161 h 184784"/>
                <a:gd name="connsiteX252" fmla="*/ 148590 w 250983"/>
                <a:gd name="connsiteY252" fmla="*/ 147638 h 184784"/>
                <a:gd name="connsiteX253" fmla="*/ 150019 w 250983"/>
                <a:gd name="connsiteY253" fmla="*/ 147161 h 184784"/>
                <a:gd name="connsiteX254" fmla="*/ 151447 w 250983"/>
                <a:gd name="connsiteY254" fmla="*/ 147638 h 184784"/>
                <a:gd name="connsiteX255" fmla="*/ 152876 w 250983"/>
                <a:gd name="connsiteY255" fmla="*/ 147638 h 184784"/>
                <a:gd name="connsiteX256" fmla="*/ 155257 w 250983"/>
                <a:gd name="connsiteY256" fmla="*/ 146209 h 184784"/>
                <a:gd name="connsiteX257" fmla="*/ 158591 w 250983"/>
                <a:gd name="connsiteY257" fmla="*/ 141922 h 184784"/>
                <a:gd name="connsiteX258" fmla="*/ 160020 w 250983"/>
                <a:gd name="connsiteY258" fmla="*/ 141446 h 184784"/>
                <a:gd name="connsiteX259" fmla="*/ 162401 w 250983"/>
                <a:gd name="connsiteY259" fmla="*/ 141922 h 184784"/>
                <a:gd name="connsiteX260" fmla="*/ 164306 w 250983"/>
                <a:gd name="connsiteY260" fmla="*/ 141922 h 184784"/>
                <a:gd name="connsiteX261" fmla="*/ 167164 w 250983"/>
                <a:gd name="connsiteY261" fmla="*/ 140970 h 184784"/>
                <a:gd name="connsiteX262" fmla="*/ 168593 w 250983"/>
                <a:gd name="connsiteY262" fmla="*/ 141446 h 184784"/>
                <a:gd name="connsiteX263" fmla="*/ 169545 w 250983"/>
                <a:gd name="connsiteY263" fmla="*/ 142875 h 184784"/>
                <a:gd name="connsiteX264" fmla="*/ 170021 w 250983"/>
                <a:gd name="connsiteY264" fmla="*/ 143827 h 184784"/>
                <a:gd name="connsiteX265" fmla="*/ 178594 w 250983"/>
                <a:gd name="connsiteY265" fmla="*/ 140970 h 184784"/>
                <a:gd name="connsiteX266" fmla="*/ 179546 w 250983"/>
                <a:gd name="connsiteY266" fmla="*/ 140017 h 184784"/>
                <a:gd name="connsiteX267" fmla="*/ 180022 w 250983"/>
                <a:gd name="connsiteY267" fmla="*/ 140494 h 184784"/>
                <a:gd name="connsiteX268" fmla="*/ 180975 w 250983"/>
                <a:gd name="connsiteY268" fmla="*/ 142875 h 184784"/>
                <a:gd name="connsiteX269" fmla="*/ 181927 w 250983"/>
                <a:gd name="connsiteY269" fmla="*/ 142875 h 184784"/>
                <a:gd name="connsiteX270" fmla="*/ 182403 w 250983"/>
                <a:gd name="connsiteY270" fmla="*/ 141922 h 184784"/>
                <a:gd name="connsiteX271" fmla="*/ 182880 w 250983"/>
                <a:gd name="connsiteY271" fmla="*/ 141922 h 184784"/>
                <a:gd name="connsiteX272" fmla="*/ 183356 w 250983"/>
                <a:gd name="connsiteY272" fmla="*/ 142399 h 184784"/>
                <a:gd name="connsiteX273" fmla="*/ 184309 w 250983"/>
                <a:gd name="connsiteY273" fmla="*/ 143827 h 184784"/>
                <a:gd name="connsiteX274" fmla="*/ 185261 w 250983"/>
                <a:gd name="connsiteY274" fmla="*/ 144780 h 184784"/>
                <a:gd name="connsiteX275" fmla="*/ 187166 w 250983"/>
                <a:gd name="connsiteY275" fmla="*/ 145732 h 184784"/>
                <a:gd name="connsiteX276" fmla="*/ 188595 w 250983"/>
                <a:gd name="connsiteY276" fmla="*/ 146685 h 184784"/>
                <a:gd name="connsiteX277" fmla="*/ 188119 w 250983"/>
                <a:gd name="connsiteY277" fmla="*/ 149542 h 184784"/>
                <a:gd name="connsiteX278" fmla="*/ 188595 w 250983"/>
                <a:gd name="connsiteY278" fmla="*/ 152400 h 184784"/>
                <a:gd name="connsiteX279" fmla="*/ 189547 w 250983"/>
                <a:gd name="connsiteY279" fmla="*/ 152876 h 184784"/>
                <a:gd name="connsiteX280" fmla="*/ 190024 w 250983"/>
                <a:gd name="connsiteY280" fmla="*/ 154781 h 184784"/>
                <a:gd name="connsiteX281" fmla="*/ 190500 w 250983"/>
                <a:gd name="connsiteY281" fmla="*/ 156686 h 184784"/>
                <a:gd name="connsiteX282" fmla="*/ 190500 w 250983"/>
                <a:gd name="connsiteY282" fmla="*/ 157639 h 184784"/>
                <a:gd name="connsiteX283" fmla="*/ 190976 w 250983"/>
                <a:gd name="connsiteY283" fmla="*/ 159544 h 184784"/>
                <a:gd name="connsiteX284" fmla="*/ 190976 w 250983"/>
                <a:gd name="connsiteY284" fmla="*/ 161449 h 184784"/>
                <a:gd name="connsiteX285" fmla="*/ 191452 w 250983"/>
                <a:gd name="connsiteY285" fmla="*/ 162877 h 184784"/>
                <a:gd name="connsiteX286" fmla="*/ 192881 w 250983"/>
                <a:gd name="connsiteY286" fmla="*/ 165259 h 184784"/>
                <a:gd name="connsiteX287" fmla="*/ 193357 w 250983"/>
                <a:gd name="connsiteY287" fmla="*/ 168592 h 184784"/>
                <a:gd name="connsiteX288" fmla="*/ 193357 w 250983"/>
                <a:gd name="connsiteY288" fmla="*/ 170497 h 184784"/>
                <a:gd name="connsiteX289" fmla="*/ 192881 w 250983"/>
                <a:gd name="connsiteY289" fmla="*/ 172879 h 184784"/>
                <a:gd name="connsiteX290" fmla="*/ 191928 w 250983"/>
                <a:gd name="connsiteY290" fmla="*/ 174784 h 184784"/>
                <a:gd name="connsiteX291" fmla="*/ 190500 w 250983"/>
                <a:gd name="connsiteY291" fmla="*/ 177165 h 184784"/>
                <a:gd name="connsiteX292" fmla="*/ 190500 w 250983"/>
                <a:gd name="connsiteY292" fmla="*/ 178117 h 184784"/>
                <a:gd name="connsiteX293" fmla="*/ 191452 w 250983"/>
                <a:gd name="connsiteY293" fmla="*/ 178594 h 184784"/>
                <a:gd name="connsiteX294" fmla="*/ 192881 w 250983"/>
                <a:gd name="connsiteY294" fmla="*/ 178594 h 184784"/>
                <a:gd name="connsiteX295" fmla="*/ 193834 w 250983"/>
                <a:gd name="connsiteY295" fmla="*/ 178594 h 184784"/>
                <a:gd name="connsiteX296" fmla="*/ 197168 w 250983"/>
                <a:gd name="connsiteY296" fmla="*/ 179546 h 184784"/>
                <a:gd name="connsiteX297" fmla="*/ 198596 w 250983"/>
                <a:gd name="connsiteY297" fmla="*/ 180975 h 184784"/>
                <a:gd name="connsiteX298" fmla="*/ 200025 w 250983"/>
                <a:gd name="connsiteY298" fmla="*/ 182880 h 184784"/>
                <a:gd name="connsiteX299" fmla="*/ 201453 w 250983"/>
                <a:gd name="connsiteY299" fmla="*/ 183832 h 184784"/>
                <a:gd name="connsiteX300" fmla="*/ 201930 w 250983"/>
                <a:gd name="connsiteY300" fmla="*/ 184785 h 184784"/>
                <a:gd name="connsiteX301" fmla="*/ 204311 w 250983"/>
                <a:gd name="connsiteY301" fmla="*/ 184309 h 184784"/>
                <a:gd name="connsiteX302" fmla="*/ 206693 w 250983"/>
                <a:gd name="connsiteY302" fmla="*/ 183356 h 184784"/>
                <a:gd name="connsiteX303" fmla="*/ 207645 w 250983"/>
                <a:gd name="connsiteY303" fmla="*/ 182880 h 184784"/>
                <a:gd name="connsiteX304" fmla="*/ 208121 w 250983"/>
                <a:gd name="connsiteY304" fmla="*/ 183356 h 184784"/>
                <a:gd name="connsiteX305" fmla="*/ 210026 w 250983"/>
                <a:gd name="connsiteY305" fmla="*/ 183356 h 184784"/>
                <a:gd name="connsiteX306" fmla="*/ 210978 w 250983"/>
                <a:gd name="connsiteY306" fmla="*/ 181451 h 184784"/>
                <a:gd name="connsiteX307" fmla="*/ 211931 w 250983"/>
                <a:gd name="connsiteY307" fmla="*/ 179070 h 184784"/>
                <a:gd name="connsiteX308" fmla="*/ 213836 w 250983"/>
                <a:gd name="connsiteY308" fmla="*/ 176213 h 184784"/>
                <a:gd name="connsiteX309" fmla="*/ 214789 w 250983"/>
                <a:gd name="connsiteY309" fmla="*/ 175260 h 184784"/>
                <a:gd name="connsiteX310" fmla="*/ 215265 w 250983"/>
                <a:gd name="connsiteY310" fmla="*/ 173831 h 184784"/>
                <a:gd name="connsiteX311" fmla="*/ 215265 w 250983"/>
                <a:gd name="connsiteY311" fmla="*/ 171926 h 184784"/>
                <a:gd name="connsiteX312" fmla="*/ 216218 w 250983"/>
                <a:gd name="connsiteY312" fmla="*/ 170021 h 184784"/>
                <a:gd name="connsiteX313" fmla="*/ 217646 w 250983"/>
                <a:gd name="connsiteY313" fmla="*/ 169069 h 184784"/>
                <a:gd name="connsiteX314" fmla="*/ 219551 w 250983"/>
                <a:gd name="connsiteY314" fmla="*/ 169069 h 184784"/>
                <a:gd name="connsiteX315" fmla="*/ 220503 w 250983"/>
                <a:gd name="connsiteY315" fmla="*/ 169069 h 184784"/>
                <a:gd name="connsiteX316" fmla="*/ 220980 w 250983"/>
                <a:gd name="connsiteY316" fmla="*/ 170974 h 184784"/>
                <a:gd name="connsiteX317" fmla="*/ 222409 w 250983"/>
                <a:gd name="connsiteY317" fmla="*/ 172402 h 184784"/>
                <a:gd name="connsiteX318" fmla="*/ 223361 w 250983"/>
                <a:gd name="connsiteY318" fmla="*/ 173355 h 184784"/>
                <a:gd name="connsiteX319" fmla="*/ 225266 w 250983"/>
                <a:gd name="connsiteY319" fmla="*/ 171926 h 184784"/>
                <a:gd name="connsiteX320" fmla="*/ 228124 w 250983"/>
                <a:gd name="connsiteY320" fmla="*/ 172402 h 184784"/>
                <a:gd name="connsiteX321" fmla="*/ 232410 w 250983"/>
                <a:gd name="connsiteY321" fmla="*/ 173355 h 184784"/>
                <a:gd name="connsiteX322" fmla="*/ 232886 w 250983"/>
                <a:gd name="connsiteY322" fmla="*/ 172402 h 184784"/>
                <a:gd name="connsiteX323" fmla="*/ 236220 w 250983"/>
                <a:gd name="connsiteY323" fmla="*/ 166688 h 184784"/>
                <a:gd name="connsiteX324" fmla="*/ 236220 w 250983"/>
                <a:gd name="connsiteY324" fmla="*/ 164306 h 184784"/>
                <a:gd name="connsiteX325" fmla="*/ 235744 w 250983"/>
                <a:gd name="connsiteY325" fmla="*/ 162877 h 184784"/>
                <a:gd name="connsiteX326" fmla="*/ 237649 w 250983"/>
                <a:gd name="connsiteY326" fmla="*/ 159067 h 184784"/>
                <a:gd name="connsiteX327" fmla="*/ 239077 w 250983"/>
                <a:gd name="connsiteY327" fmla="*/ 157163 h 184784"/>
                <a:gd name="connsiteX328" fmla="*/ 239553 w 250983"/>
                <a:gd name="connsiteY328" fmla="*/ 155734 h 184784"/>
                <a:gd name="connsiteX329" fmla="*/ 239553 w 250983"/>
                <a:gd name="connsiteY329" fmla="*/ 153352 h 184784"/>
                <a:gd name="connsiteX330" fmla="*/ 238601 w 250983"/>
                <a:gd name="connsiteY330" fmla="*/ 152876 h 184784"/>
                <a:gd name="connsiteX331" fmla="*/ 237172 w 250983"/>
                <a:gd name="connsiteY331" fmla="*/ 152876 h 184784"/>
                <a:gd name="connsiteX332" fmla="*/ 235268 w 250983"/>
                <a:gd name="connsiteY332" fmla="*/ 152400 h 184784"/>
                <a:gd name="connsiteX333" fmla="*/ 232886 w 250983"/>
                <a:gd name="connsiteY333" fmla="*/ 150971 h 184784"/>
                <a:gd name="connsiteX334" fmla="*/ 231457 w 250983"/>
                <a:gd name="connsiteY334" fmla="*/ 150019 h 184784"/>
                <a:gd name="connsiteX335" fmla="*/ 231934 w 250983"/>
                <a:gd name="connsiteY335" fmla="*/ 144780 h 184784"/>
                <a:gd name="connsiteX336" fmla="*/ 231934 w 250983"/>
                <a:gd name="connsiteY336" fmla="*/ 142875 h 184784"/>
                <a:gd name="connsiteX337" fmla="*/ 232886 w 250983"/>
                <a:gd name="connsiteY337" fmla="*/ 141922 h 184784"/>
                <a:gd name="connsiteX338" fmla="*/ 234315 w 250983"/>
                <a:gd name="connsiteY338" fmla="*/ 141922 h 184784"/>
                <a:gd name="connsiteX339" fmla="*/ 238601 w 250983"/>
                <a:gd name="connsiteY339" fmla="*/ 141446 h 184784"/>
                <a:gd name="connsiteX340" fmla="*/ 241935 w 250983"/>
                <a:gd name="connsiteY340" fmla="*/ 142399 h 184784"/>
                <a:gd name="connsiteX341" fmla="*/ 244793 w 250983"/>
                <a:gd name="connsiteY341" fmla="*/ 142399 h 184784"/>
                <a:gd name="connsiteX342" fmla="*/ 246221 w 250983"/>
                <a:gd name="connsiteY342" fmla="*/ 142399 h 184784"/>
                <a:gd name="connsiteX343" fmla="*/ 247174 w 250983"/>
                <a:gd name="connsiteY343" fmla="*/ 144304 h 184784"/>
                <a:gd name="connsiteX344" fmla="*/ 249078 w 250983"/>
                <a:gd name="connsiteY344" fmla="*/ 145732 h 184784"/>
                <a:gd name="connsiteX345" fmla="*/ 250507 w 250983"/>
                <a:gd name="connsiteY345" fmla="*/ 145732 h 184784"/>
                <a:gd name="connsiteX346" fmla="*/ 250984 w 250983"/>
                <a:gd name="connsiteY346" fmla="*/ 144304 h 1847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</a:cxnLst>
              <a:rect l="l" t="t" r="r" b="b"/>
              <a:pathLst>
                <a:path w="250983" h="184784">
                  <a:moveTo>
                    <a:pt x="250507" y="139541"/>
                  </a:moveTo>
                  <a:lnTo>
                    <a:pt x="249555" y="136684"/>
                  </a:lnTo>
                  <a:lnTo>
                    <a:pt x="247650" y="133826"/>
                  </a:lnTo>
                  <a:lnTo>
                    <a:pt x="241935" y="131921"/>
                  </a:lnTo>
                  <a:lnTo>
                    <a:pt x="241459" y="128588"/>
                  </a:lnTo>
                  <a:lnTo>
                    <a:pt x="242411" y="125254"/>
                  </a:lnTo>
                  <a:lnTo>
                    <a:pt x="243364" y="123825"/>
                  </a:lnTo>
                  <a:lnTo>
                    <a:pt x="247650" y="121920"/>
                  </a:lnTo>
                  <a:lnTo>
                    <a:pt x="246697" y="120491"/>
                  </a:lnTo>
                  <a:lnTo>
                    <a:pt x="245745" y="119539"/>
                  </a:lnTo>
                  <a:lnTo>
                    <a:pt x="242888" y="118110"/>
                  </a:lnTo>
                  <a:lnTo>
                    <a:pt x="243364" y="114300"/>
                  </a:lnTo>
                  <a:lnTo>
                    <a:pt x="243840" y="110490"/>
                  </a:lnTo>
                  <a:lnTo>
                    <a:pt x="241459" y="110966"/>
                  </a:lnTo>
                  <a:lnTo>
                    <a:pt x="239077" y="110966"/>
                  </a:lnTo>
                  <a:lnTo>
                    <a:pt x="237172" y="110014"/>
                  </a:lnTo>
                  <a:lnTo>
                    <a:pt x="235268" y="107632"/>
                  </a:lnTo>
                  <a:lnTo>
                    <a:pt x="235268" y="101917"/>
                  </a:lnTo>
                  <a:lnTo>
                    <a:pt x="235268" y="94774"/>
                  </a:lnTo>
                  <a:lnTo>
                    <a:pt x="234791" y="91440"/>
                  </a:lnTo>
                  <a:lnTo>
                    <a:pt x="235268" y="90011"/>
                  </a:lnTo>
                  <a:lnTo>
                    <a:pt x="237649" y="88582"/>
                  </a:lnTo>
                  <a:lnTo>
                    <a:pt x="239553" y="86677"/>
                  </a:lnTo>
                  <a:lnTo>
                    <a:pt x="240506" y="85249"/>
                  </a:lnTo>
                  <a:lnTo>
                    <a:pt x="240982" y="82867"/>
                  </a:lnTo>
                  <a:lnTo>
                    <a:pt x="240506" y="81439"/>
                  </a:lnTo>
                  <a:lnTo>
                    <a:pt x="240030" y="80010"/>
                  </a:lnTo>
                  <a:lnTo>
                    <a:pt x="232410" y="75724"/>
                  </a:lnTo>
                  <a:lnTo>
                    <a:pt x="230981" y="74295"/>
                  </a:lnTo>
                  <a:lnTo>
                    <a:pt x="230028" y="70009"/>
                  </a:lnTo>
                  <a:lnTo>
                    <a:pt x="229076" y="65246"/>
                  </a:lnTo>
                  <a:lnTo>
                    <a:pt x="229076" y="62865"/>
                  </a:lnTo>
                  <a:lnTo>
                    <a:pt x="229552" y="60484"/>
                  </a:lnTo>
                  <a:lnTo>
                    <a:pt x="229552" y="58579"/>
                  </a:lnTo>
                  <a:lnTo>
                    <a:pt x="228600" y="57150"/>
                  </a:lnTo>
                  <a:lnTo>
                    <a:pt x="226219" y="55721"/>
                  </a:lnTo>
                  <a:lnTo>
                    <a:pt x="223838" y="55245"/>
                  </a:lnTo>
                  <a:lnTo>
                    <a:pt x="220980" y="56674"/>
                  </a:lnTo>
                  <a:lnTo>
                    <a:pt x="219551" y="57150"/>
                  </a:lnTo>
                  <a:lnTo>
                    <a:pt x="218122" y="57150"/>
                  </a:lnTo>
                  <a:lnTo>
                    <a:pt x="217646" y="56674"/>
                  </a:lnTo>
                  <a:lnTo>
                    <a:pt x="217646" y="55721"/>
                  </a:lnTo>
                  <a:lnTo>
                    <a:pt x="220980" y="50959"/>
                  </a:lnTo>
                  <a:lnTo>
                    <a:pt x="222409" y="48577"/>
                  </a:lnTo>
                  <a:lnTo>
                    <a:pt x="224314" y="47149"/>
                  </a:lnTo>
                  <a:lnTo>
                    <a:pt x="225743" y="46672"/>
                  </a:lnTo>
                  <a:lnTo>
                    <a:pt x="226695" y="45244"/>
                  </a:lnTo>
                  <a:lnTo>
                    <a:pt x="226695" y="44291"/>
                  </a:lnTo>
                  <a:lnTo>
                    <a:pt x="226219" y="43815"/>
                  </a:lnTo>
                  <a:lnTo>
                    <a:pt x="224314" y="42863"/>
                  </a:lnTo>
                  <a:lnTo>
                    <a:pt x="220980" y="40481"/>
                  </a:lnTo>
                  <a:lnTo>
                    <a:pt x="219075" y="40481"/>
                  </a:lnTo>
                  <a:lnTo>
                    <a:pt x="217646" y="39529"/>
                  </a:lnTo>
                  <a:lnTo>
                    <a:pt x="215741" y="35719"/>
                  </a:lnTo>
                  <a:lnTo>
                    <a:pt x="215265" y="35242"/>
                  </a:lnTo>
                  <a:lnTo>
                    <a:pt x="213360" y="34766"/>
                  </a:lnTo>
                  <a:lnTo>
                    <a:pt x="211931" y="33814"/>
                  </a:lnTo>
                  <a:lnTo>
                    <a:pt x="212407" y="29527"/>
                  </a:lnTo>
                  <a:lnTo>
                    <a:pt x="212407" y="25241"/>
                  </a:lnTo>
                  <a:lnTo>
                    <a:pt x="209074" y="19050"/>
                  </a:lnTo>
                  <a:lnTo>
                    <a:pt x="207645" y="15240"/>
                  </a:lnTo>
                  <a:lnTo>
                    <a:pt x="206216" y="10954"/>
                  </a:lnTo>
                  <a:lnTo>
                    <a:pt x="204788" y="9049"/>
                  </a:lnTo>
                  <a:lnTo>
                    <a:pt x="201930" y="7620"/>
                  </a:lnTo>
                  <a:lnTo>
                    <a:pt x="198596" y="6191"/>
                  </a:lnTo>
                  <a:lnTo>
                    <a:pt x="195739" y="6191"/>
                  </a:lnTo>
                  <a:lnTo>
                    <a:pt x="193834" y="6667"/>
                  </a:lnTo>
                  <a:lnTo>
                    <a:pt x="192405" y="7144"/>
                  </a:lnTo>
                  <a:lnTo>
                    <a:pt x="192881" y="7620"/>
                  </a:lnTo>
                  <a:lnTo>
                    <a:pt x="194310" y="10477"/>
                  </a:lnTo>
                  <a:lnTo>
                    <a:pt x="194786" y="11906"/>
                  </a:lnTo>
                  <a:lnTo>
                    <a:pt x="194310" y="13335"/>
                  </a:lnTo>
                  <a:lnTo>
                    <a:pt x="193834" y="14288"/>
                  </a:lnTo>
                  <a:lnTo>
                    <a:pt x="192405" y="14288"/>
                  </a:lnTo>
                  <a:lnTo>
                    <a:pt x="189547" y="15240"/>
                  </a:lnTo>
                  <a:lnTo>
                    <a:pt x="186214" y="16669"/>
                  </a:lnTo>
                  <a:lnTo>
                    <a:pt x="183832" y="18097"/>
                  </a:lnTo>
                  <a:lnTo>
                    <a:pt x="181927" y="21431"/>
                  </a:lnTo>
                  <a:lnTo>
                    <a:pt x="180499" y="21907"/>
                  </a:lnTo>
                  <a:lnTo>
                    <a:pt x="178118" y="21431"/>
                  </a:lnTo>
                  <a:lnTo>
                    <a:pt x="171926" y="19050"/>
                  </a:lnTo>
                  <a:lnTo>
                    <a:pt x="166211" y="16669"/>
                  </a:lnTo>
                  <a:lnTo>
                    <a:pt x="162877" y="15716"/>
                  </a:lnTo>
                  <a:lnTo>
                    <a:pt x="160496" y="16192"/>
                  </a:lnTo>
                  <a:lnTo>
                    <a:pt x="159544" y="16669"/>
                  </a:lnTo>
                  <a:lnTo>
                    <a:pt x="156210" y="18097"/>
                  </a:lnTo>
                  <a:lnTo>
                    <a:pt x="151924" y="23336"/>
                  </a:lnTo>
                  <a:lnTo>
                    <a:pt x="150971" y="24765"/>
                  </a:lnTo>
                  <a:lnTo>
                    <a:pt x="150019" y="25241"/>
                  </a:lnTo>
                  <a:lnTo>
                    <a:pt x="149066" y="26194"/>
                  </a:lnTo>
                  <a:lnTo>
                    <a:pt x="148114" y="26194"/>
                  </a:lnTo>
                  <a:lnTo>
                    <a:pt x="147161" y="25717"/>
                  </a:lnTo>
                  <a:lnTo>
                    <a:pt x="146685" y="25241"/>
                  </a:lnTo>
                  <a:lnTo>
                    <a:pt x="144780" y="21431"/>
                  </a:lnTo>
                  <a:lnTo>
                    <a:pt x="142399" y="17621"/>
                  </a:lnTo>
                  <a:lnTo>
                    <a:pt x="140494" y="15716"/>
                  </a:lnTo>
                  <a:lnTo>
                    <a:pt x="138113" y="15716"/>
                  </a:lnTo>
                  <a:lnTo>
                    <a:pt x="135731" y="17145"/>
                  </a:lnTo>
                  <a:lnTo>
                    <a:pt x="133826" y="19526"/>
                  </a:lnTo>
                  <a:lnTo>
                    <a:pt x="130969" y="21907"/>
                  </a:lnTo>
                  <a:lnTo>
                    <a:pt x="129064" y="22860"/>
                  </a:lnTo>
                  <a:lnTo>
                    <a:pt x="127635" y="22384"/>
                  </a:lnTo>
                  <a:lnTo>
                    <a:pt x="123825" y="19050"/>
                  </a:lnTo>
                  <a:lnTo>
                    <a:pt x="121444" y="17145"/>
                  </a:lnTo>
                  <a:lnTo>
                    <a:pt x="120968" y="16192"/>
                  </a:lnTo>
                  <a:lnTo>
                    <a:pt x="121920" y="14288"/>
                  </a:lnTo>
                  <a:lnTo>
                    <a:pt x="122872" y="11906"/>
                  </a:lnTo>
                  <a:lnTo>
                    <a:pt x="123825" y="10001"/>
                  </a:lnTo>
                  <a:lnTo>
                    <a:pt x="124777" y="9049"/>
                  </a:lnTo>
                  <a:lnTo>
                    <a:pt x="122396" y="8572"/>
                  </a:lnTo>
                  <a:lnTo>
                    <a:pt x="118586" y="8096"/>
                  </a:lnTo>
                  <a:lnTo>
                    <a:pt x="110490" y="9525"/>
                  </a:lnTo>
                  <a:lnTo>
                    <a:pt x="107632" y="9049"/>
                  </a:lnTo>
                  <a:lnTo>
                    <a:pt x="102394" y="9049"/>
                  </a:lnTo>
                  <a:lnTo>
                    <a:pt x="99060" y="10001"/>
                  </a:lnTo>
                  <a:lnTo>
                    <a:pt x="94297" y="11430"/>
                  </a:lnTo>
                  <a:lnTo>
                    <a:pt x="90488" y="11430"/>
                  </a:lnTo>
                  <a:lnTo>
                    <a:pt x="88582" y="10001"/>
                  </a:lnTo>
                  <a:lnTo>
                    <a:pt x="85725" y="10001"/>
                  </a:lnTo>
                  <a:lnTo>
                    <a:pt x="82868" y="9525"/>
                  </a:lnTo>
                  <a:lnTo>
                    <a:pt x="79534" y="8096"/>
                  </a:lnTo>
                  <a:lnTo>
                    <a:pt x="76676" y="7620"/>
                  </a:lnTo>
                  <a:lnTo>
                    <a:pt x="73819" y="5239"/>
                  </a:lnTo>
                  <a:lnTo>
                    <a:pt x="72390" y="4763"/>
                  </a:lnTo>
                  <a:lnTo>
                    <a:pt x="71438" y="5239"/>
                  </a:lnTo>
                  <a:lnTo>
                    <a:pt x="70485" y="6191"/>
                  </a:lnTo>
                  <a:lnTo>
                    <a:pt x="69532" y="6667"/>
                  </a:lnTo>
                  <a:lnTo>
                    <a:pt x="68103" y="6191"/>
                  </a:lnTo>
                  <a:lnTo>
                    <a:pt x="67151" y="4286"/>
                  </a:lnTo>
                  <a:lnTo>
                    <a:pt x="67627" y="2857"/>
                  </a:lnTo>
                  <a:lnTo>
                    <a:pt x="68103" y="1905"/>
                  </a:lnTo>
                  <a:lnTo>
                    <a:pt x="67151" y="1429"/>
                  </a:lnTo>
                  <a:lnTo>
                    <a:pt x="65246" y="952"/>
                  </a:lnTo>
                  <a:lnTo>
                    <a:pt x="62389" y="952"/>
                  </a:lnTo>
                  <a:lnTo>
                    <a:pt x="57150" y="476"/>
                  </a:lnTo>
                  <a:lnTo>
                    <a:pt x="56197" y="0"/>
                  </a:lnTo>
                  <a:lnTo>
                    <a:pt x="45244" y="0"/>
                  </a:lnTo>
                  <a:lnTo>
                    <a:pt x="45244" y="2381"/>
                  </a:lnTo>
                  <a:lnTo>
                    <a:pt x="47149" y="6667"/>
                  </a:lnTo>
                  <a:lnTo>
                    <a:pt x="46672" y="9525"/>
                  </a:lnTo>
                  <a:lnTo>
                    <a:pt x="45720" y="11906"/>
                  </a:lnTo>
                  <a:lnTo>
                    <a:pt x="45244" y="13335"/>
                  </a:lnTo>
                  <a:lnTo>
                    <a:pt x="44291" y="13811"/>
                  </a:lnTo>
                  <a:lnTo>
                    <a:pt x="40957" y="13811"/>
                  </a:lnTo>
                  <a:lnTo>
                    <a:pt x="40005" y="14288"/>
                  </a:lnTo>
                  <a:lnTo>
                    <a:pt x="37624" y="15240"/>
                  </a:lnTo>
                  <a:lnTo>
                    <a:pt x="37624" y="16669"/>
                  </a:lnTo>
                  <a:lnTo>
                    <a:pt x="39528" y="18097"/>
                  </a:lnTo>
                  <a:lnTo>
                    <a:pt x="40481" y="19526"/>
                  </a:lnTo>
                  <a:lnTo>
                    <a:pt x="42386" y="20955"/>
                  </a:lnTo>
                  <a:lnTo>
                    <a:pt x="44768" y="22384"/>
                  </a:lnTo>
                  <a:lnTo>
                    <a:pt x="45244" y="24289"/>
                  </a:lnTo>
                  <a:lnTo>
                    <a:pt x="45244" y="28575"/>
                  </a:lnTo>
                  <a:lnTo>
                    <a:pt x="45244" y="31909"/>
                  </a:lnTo>
                  <a:lnTo>
                    <a:pt x="37624" y="34290"/>
                  </a:lnTo>
                  <a:lnTo>
                    <a:pt x="31909" y="34766"/>
                  </a:lnTo>
                  <a:lnTo>
                    <a:pt x="27146" y="34290"/>
                  </a:lnTo>
                  <a:lnTo>
                    <a:pt x="24765" y="35242"/>
                  </a:lnTo>
                  <a:lnTo>
                    <a:pt x="20478" y="38100"/>
                  </a:lnTo>
                  <a:lnTo>
                    <a:pt x="15240" y="39529"/>
                  </a:lnTo>
                  <a:lnTo>
                    <a:pt x="12859" y="39529"/>
                  </a:lnTo>
                  <a:lnTo>
                    <a:pt x="11430" y="40481"/>
                  </a:lnTo>
                  <a:lnTo>
                    <a:pt x="9525" y="42863"/>
                  </a:lnTo>
                  <a:lnTo>
                    <a:pt x="3810" y="54292"/>
                  </a:lnTo>
                  <a:lnTo>
                    <a:pt x="1905" y="57150"/>
                  </a:lnTo>
                  <a:lnTo>
                    <a:pt x="476" y="59055"/>
                  </a:lnTo>
                  <a:lnTo>
                    <a:pt x="0" y="62389"/>
                  </a:lnTo>
                  <a:lnTo>
                    <a:pt x="1428" y="63341"/>
                  </a:lnTo>
                  <a:lnTo>
                    <a:pt x="2857" y="63341"/>
                  </a:lnTo>
                  <a:lnTo>
                    <a:pt x="4286" y="58579"/>
                  </a:lnTo>
                  <a:lnTo>
                    <a:pt x="5715" y="58102"/>
                  </a:lnTo>
                  <a:lnTo>
                    <a:pt x="7620" y="58102"/>
                  </a:lnTo>
                  <a:lnTo>
                    <a:pt x="9525" y="59055"/>
                  </a:lnTo>
                  <a:lnTo>
                    <a:pt x="10001" y="61436"/>
                  </a:lnTo>
                  <a:lnTo>
                    <a:pt x="12382" y="65722"/>
                  </a:lnTo>
                  <a:lnTo>
                    <a:pt x="12859" y="67151"/>
                  </a:lnTo>
                  <a:lnTo>
                    <a:pt x="15716" y="64770"/>
                  </a:lnTo>
                  <a:lnTo>
                    <a:pt x="16193" y="65722"/>
                  </a:lnTo>
                  <a:lnTo>
                    <a:pt x="15240" y="70009"/>
                  </a:lnTo>
                  <a:lnTo>
                    <a:pt x="15240" y="71914"/>
                  </a:lnTo>
                  <a:lnTo>
                    <a:pt x="21431" y="82391"/>
                  </a:lnTo>
                  <a:lnTo>
                    <a:pt x="30003" y="86201"/>
                  </a:lnTo>
                  <a:lnTo>
                    <a:pt x="32861" y="86201"/>
                  </a:lnTo>
                  <a:lnTo>
                    <a:pt x="34290" y="85725"/>
                  </a:lnTo>
                  <a:lnTo>
                    <a:pt x="34766" y="86677"/>
                  </a:lnTo>
                  <a:lnTo>
                    <a:pt x="35243" y="89059"/>
                  </a:lnTo>
                  <a:lnTo>
                    <a:pt x="37624" y="91916"/>
                  </a:lnTo>
                  <a:lnTo>
                    <a:pt x="41910" y="94774"/>
                  </a:lnTo>
                  <a:lnTo>
                    <a:pt x="44291" y="95250"/>
                  </a:lnTo>
                  <a:lnTo>
                    <a:pt x="45720" y="93345"/>
                  </a:lnTo>
                  <a:lnTo>
                    <a:pt x="46672" y="93345"/>
                  </a:lnTo>
                  <a:lnTo>
                    <a:pt x="46196" y="95726"/>
                  </a:lnTo>
                  <a:lnTo>
                    <a:pt x="47625" y="98107"/>
                  </a:lnTo>
                  <a:lnTo>
                    <a:pt x="47625" y="102870"/>
                  </a:lnTo>
                  <a:lnTo>
                    <a:pt x="46672" y="106680"/>
                  </a:lnTo>
                  <a:lnTo>
                    <a:pt x="50482" y="106204"/>
                  </a:lnTo>
                  <a:lnTo>
                    <a:pt x="55245" y="110490"/>
                  </a:lnTo>
                  <a:lnTo>
                    <a:pt x="56197" y="112395"/>
                  </a:lnTo>
                  <a:lnTo>
                    <a:pt x="56674" y="113824"/>
                  </a:lnTo>
                  <a:lnTo>
                    <a:pt x="60007" y="117157"/>
                  </a:lnTo>
                  <a:lnTo>
                    <a:pt x="60960" y="119063"/>
                  </a:lnTo>
                  <a:lnTo>
                    <a:pt x="59531" y="121920"/>
                  </a:lnTo>
                  <a:lnTo>
                    <a:pt x="60007" y="122872"/>
                  </a:lnTo>
                  <a:lnTo>
                    <a:pt x="61913" y="122396"/>
                  </a:lnTo>
                  <a:lnTo>
                    <a:pt x="63818" y="122396"/>
                  </a:lnTo>
                  <a:lnTo>
                    <a:pt x="65722" y="122872"/>
                  </a:lnTo>
                  <a:lnTo>
                    <a:pt x="67151" y="122396"/>
                  </a:lnTo>
                  <a:lnTo>
                    <a:pt x="69056" y="120967"/>
                  </a:lnTo>
                  <a:lnTo>
                    <a:pt x="70009" y="119539"/>
                  </a:lnTo>
                  <a:lnTo>
                    <a:pt x="71438" y="115729"/>
                  </a:lnTo>
                  <a:lnTo>
                    <a:pt x="75724" y="114300"/>
                  </a:lnTo>
                  <a:lnTo>
                    <a:pt x="78105" y="111919"/>
                  </a:lnTo>
                  <a:lnTo>
                    <a:pt x="80963" y="108109"/>
                  </a:lnTo>
                  <a:lnTo>
                    <a:pt x="81915" y="105727"/>
                  </a:lnTo>
                  <a:lnTo>
                    <a:pt x="82868" y="104299"/>
                  </a:lnTo>
                  <a:lnTo>
                    <a:pt x="83344" y="103346"/>
                  </a:lnTo>
                  <a:lnTo>
                    <a:pt x="83820" y="101917"/>
                  </a:lnTo>
                  <a:lnTo>
                    <a:pt x="85249" y="100965"/>
                  </a:lnTo>
                  <a:lnTo>
                    <a:pt x="86201" y="98107"/>
                  </a:lnTo>
                  <a:lnTo>
                    <a:pt x="87153" y="95250"/>
                  </a:lnTo>
                  <a:lnTo>
                    <a:pt x="89535" y="94297"/>
                  </a:lnTo>
                  <a:lnTo>
                    <a:pt x="94774" y="93345"/>
                  </a:lnTo>
                  <a:lnTo>
                    <a:pt x="99060" y="94774"/>
                  </a:lnTo>
                  <a:lnTo>
                    <a:pt x="106680" y="93345"/>
                  </a:lnTo>
                  <a:lnTo>
                    <a:pt x="107156" y="90964"/>
                  </a:lnTo>
                  <a:lnTo>
                    <a:pt x="113824" y="90964"/>
                  </a:lnTo>
                  <a:lnTo>
                    <a:pt x="121920" y="90964"/>
                  </a:lnTo>
                  <a:lnTo>
                    <a:pt x="128588" y="90964"/>
                  </a:lnTo>
                  <a:lnTo>
                    <a:pt x="130969" y="91440"/>
                  </a:lnTo>
                  <a:lnTo>
                    <a:pt x="131921" y="93345"/>
                  </a:lnTo>
                  <a:lnTo>
                    <a:pt x="134302" y="96202"/>
                  </a:lnTo>
                  <a:lnTo>
                    <a:pt x="136207" y="98107"/>
                  </a:lnTo>
                  <a:lnTo>
                    <a:pt x="139065" y="102394"/>
                  </a:lnTo>
                  <a:lnTo>
                    <a:pt x="142875" y="107156"/>
                  </a:lnTo>
                  <a:lnTo>
                    <a:pt x="146209" y="111442"/>
                  </a:lnTo>
                  <a:lnTo>
                    <a:pt x="148590" y="113824"/>
                  </a:lnTo>
                  <a:lnTo>
                    <a:pt x="149066" y="114776"/>
                  </a:lnTo>
                  <a:lnTo>
                    <a:pt x="148590" y="115729"/>
                  </a:lnTo>
                  <a:lnTo>
                    <a:pt x="147638" y="118110"/>
                  </a:lnTo>
                  <a:lnTo>
                    <a:pt x="146685" y="120491"/>
                  </a:lnTo>
                  <a:lnTo>
                    <a:pt x="146685" y="121444"/>
                  </a:lnTo>
                  <a:lnTo>
                    <a:pt x="147161" y="121920"/>
                  </a:lnTo>
                  <a:lnTo>
                    <a:pt x="150971" y="122396"/>
                  </a:lnTo>
                  <a:lnTo>
                    <a:pt x="151447" y="125254"/>
                  </a:lnTo>
                  <a:lnTo>
                    <a:pt x="151447" y="129064"/>
                  </a:lnTo>
                  <a:lnTo>
                    <a:pt x="153352" y="132397"/>
                  </a:lnTo>
                  <a:lnTo>
                    <a:pt x="155257" y="135255"/>
                  </a:lnTo>
                  <a:lnTo>
                    <a:pt x="154781" y="136207"/>
                  </a:lnTo>
                  <a:lnTo>
                    <a:pt x="150495" y="140494"/>
                  </a:lnTo>
                  <a:lnTo>
                    <a:pt x="149066" y="144780"/>
                  </a:lnTo>
                  <a:lnTo>
                    <a:pt x="148114" y="146209"/>
                  </a:lnTo>
                  <a:lnTo>
                    <a:pt x="147638" y="147161"/>
                  </a:lnTo>
                  <a:lnTo>
                    <a:pt x="148590" y="147638"/>
                  </a:lnTo>
                  <a:lnTo>
                    <a:pt x="150019" y="147161"/>
                  </a:lnTo>
                  <a:lnTo>
                    <a:pt x="151447" y="147638"/>
                  </a:lnTo>
                  <a:lnTo>
                    <a:pt x="152876" y="147638"/>
                  </a:lnTo>
                  <a:lnTo>
                    <a:pt x="155257" y="146209"/>
                  </a:lnTo>
                  <a:lnTo>
                    <a:pt x="158591" y="141922"/>
                  </a:lnTo>
                  <a:lnTo>
                    <a:pt x="160020" y="141446"/>
                  </a:lnTo>
                  <a:lnTo>
                    <a:pt x="162401" y="141922"/>
                  </a:lnTo>
                  <a:lnTo>
                    <a:pt x="164306" y="141922"/>
                  </a:lnTo>
                  <a:lnTo>
                    <a:pt x="167164" y="140970"/>
                  </a:lnTo>
                  <a:lnTo>
                    <a:pt x="168593" y="141446"/>
                  </a:lnTo>
                  <a:lnTo>
                    <a:pt x="169545" y="142875"/>
                  </a:lnTo>
                  <a:lnTo>
                    <a:pt x="170021" y="143827"/>
                  </a:lnTo>
                  <a:lnTo>
                    <a:pt x="178594" y="140970"/>
                  </a:lnTo>
                  <a:lnTo>
                    <a:pt x="179546" y="140017"/>
                  </a:lnTo>
                  <a:lnTo>
                    <a:pt x="180022" y="140494"/>
                  </a:lnTo>
                  <a:lnTo>
                    <a:pt x="180975" y="142875"/>
                  </a:lnTo>
                  <a:lnTo>
                    <a:pt x="181927" y="142875"/>
                  </a:lnTo>
                  <a:lnTo>
                    <a:pt x="182403" y="141922"/>
                  </a:lnTo>
                  <a:lnTo>
                    <a:pt x="182880" y="141922"/>
                  </a:lnTo>
                  <a:lnTo>
                    <a:pt x="183356" y="142399"/>
                  </a:lnTo>
                  <a:lnTo>
                    <a:pt x="184309" y="143827"/>
                  </a:lnTo>
                  <a:lnTo>
                    <a:pt x="185261" y="144780"/>
                  </a:lnTo>
                  <a:lnTo>
                    <a:pt x="187166" y="145732"/>
                  </a:lnTo>
                  <a:lnTo>
                    <a:pt x="188595" y="146685"/>
                  </a:lnTo>
                  <a:lnTo>
                    <a:pt x="188119" y="149542"/>
                  </a:lnTo>
                  <a:lnTo>
                    <a:pt x="188595" y="152400"/>
                  </a:lnTo>
                  <a:lnTo>
                    <a:pt x="189547" y="152876"/>
                  </a:lnTo>
                  <a:lnTo>
                    <a:pt x="190024" y="154781"/>
                  </a:lnTo>
                  <a:lnTo>
                    <a:pt x="190500" y="156686"/>
                  </a:lnTo>
                  <a:lnTo>
                    <a:pt x="190500" y="157639"/>
                  </a:lnTo>
                  <a:lnTo>
                    <a:pt x="190976" y="159544"/>
                  </a:lnTo>
                  <a:lnTo>
                    <a:pt x="190976" y="161449"/>
                  </a:lnTo>
                  <a:lnTo>
                    <a:pt x="191452" y="162877"/>
                  </a:lnTo>
                  <a:lnTo>
                    <a:pt x="192881" y="165259"/>
                  </a:lnTo>
                  <a:lnTo>
                    <a:pt x="193357" y="168592"/>
                  </a:lnTo>
                  <a:lnTo>
                    <a:pt x="193357" y="170497"/>
                  </a:lnTo>
                  <a:lnTo>
                    <a:pt x="192881" y="172879"/>
                  </a:lnTo>
                  <a:lnTo>
                    <a:pt x="191928" y="174784"/>
                  </a:lnTo>
                  <a:lnTo>
                    <a:pt x="190500" y="177165"/>
                  </a:lnTo>
                  <a:lnTo>
                    <a:pt x="190500" y="178117"/>
                  </a:lnTo>
                  <a:lnTo>
                    <a:pt x="191452" y="178594"/>
                  </a:lnTo>
                  <a:lnTo>
                    <a:pt x="192881" y="178594"/>
                  </a:lnTo>
                  <a:lnTo>
                    <a:pt x="193834" y="178594"/>
                  </a:lnTo>
                  <a:lnTo>
                    <a:pt x="197168" y="179546"/>
                  </a:lnTo>
                  <a:lnTo>
                    <a:pt x="198596" y="180975"/>
                  </a:lnTo>
                  <a:lnTo>
                    <a:pt x="200025" y="182880"/>
                  </a:lnTo>
                  <a:lnTo>
                    <a:pt x="201453" y="183832"/>
                  </a:lnTo>
                  <a:lnTo>
                    <a:pt x="201930" y="184785"/>
                  </a:lnTo>
                  <a:lnTo>
                    <a:pt x="204311" y="184309"/>
                  </a:lnTo>
                  <a:lnTo>
                    <a:pt x="206693" y="183356"/>
                  </a:lnTo>
                  <a:lnTo>
                    <a:pt x="207645" y="182880"/>
                  </a:lnTo>
                  <a:lnTo>
                    <a:pt x="208121" y="183356"/>
                  </a:lnTo>
                  <a:lnTo>
                    <a:pt x="210026" y="183356"/>
                  </a:lnTo>
                  <a:lnTo>
                    <a:pt x="210978" y="181451"/>
                  </a:lnTo>
                  <a:lnTo>
                    <a:pt x="211931" y="179070"/>
                  </a:lnTo>
                  <a:lnTo>
                    <a:pt x="213836" y="176213"/>
                  </a:lnTo>
                  <a:lnTo>
                    <a:pt x="214789" y="175260"/>
                  </a:lnTo>
                  <a:lnTo>
                    <a:pt x="215265" y="173831"/>
                  </a:lnTo>
                  <a:lnTo>
                    <a:pt x="215265" y="171926"/>
                  </a:lnTo>
                  <a:lnTo>
                    <a:pt x="216218" y="170021"/>
                  </a:lnTo>
                  <a:lnTo>
                    <a:pt x="217646" y="169069"/>
                  </a:lnTo>
                  <a:lnTo>
                    <a:pt x="219551" y="169069"/>
                  </a:lnTo>
                  <a:lnTo>
                    <a:pt x="220503" y="169069"/>
                  </a:lnTo>
                  <a:lnTo>
                    <a:pt x="220980" y="170974"/>
                  </a:lnTo>
                  <a:lnTo>
                    <a:pt x="222409" y="172402"/>
                  </a:lnTo>
                  <a:lnTo>
                    <a:pt x="223361" y="173355"/>
                  </a:lnTo>
                  <a:lnTo>
                    <a:pt x="225266" y="171926"/>
                  </a:lnTo>
                  <a:lnTo>
                    <a:pt x="228124" y="172402"/>
                  </a:lnTo>
                  <a:lnTo>
                    <a:pt x="232410" y="173355"/>
                  </a:lnTo>
                  <a:lnTo>
                    <a:pt x="232886" y="172402"/>
                  </a:lnTo>
                  <a:lnTo>
                    <a:pt x="236220" y="166688"/>
                  </a:lnTo>
                  <a:lnTo>
                    <a:pt x="236220" y="164306"/>
                  </a:lnTo>
                  <a:lnTo>
                    <a:pt x="235744" y="162877"/>
                  </a:lnTo>
                  <a:lnTo>
                    <a:pt x="237649" y="159067"/>
                  </a:lnTo>
                  <a:lnTo>
                    <a:pt x="239077" y="157163"/>
                  </a:lnTo>
                  <a:lnTo>
                    <a:pt x="239553" y="155734"/>
                  </a:lnTo>
                  <a:lnTo>
                    <a:pt x="239553" y="153352"/>
                  </a:lnTo>
                  <a:lnTo>
                    <a:pt x="238601" y="152876"/>
                  </a:lnTo>
                  <a:lnTo>
                    <a:pt x="237172" y="152876"/>
                  </a:lnTo>
                  <a:lnTo>
                    <a:pt x="235268" y="152400"/>
                  </a:lnTo>
                  <a:lnTo>
                    <a:pt x="232886" y="150971"/>
                  </a:lnTo>
                  <a:lnTo>
                    <a:pt x="231457" y="150019"/>
                  </a:lnTo>
                  <a:lnTo>
                    <a:pt x="231934" y="144780"/>
                  </a:lnTo>
                  <a:lnTo>
                    <a:pt x="231934" y="142875"/>
                  </a:lnTo>
                  <a:lnTo>
                    <a:pt x="232886" y="141922"/>
                  </a:lnTo>
                  <a:lnTo>
                    <a:pt x="234315" y="141922"/>
                  </a:lnTo>
                  <a:lnTo>
                    <a:pt x="238601" y="141446"/>
                  </a:lnTo>
                  <a:lnTo>
                    <a:pt x="241935" y="142399"/>
                  </a:lnTo>
                  <a:lnTo>
                    <a:pt x="244793" y="142399"/>
                  </a:lnTo>
                  <a:lnTo>
                    <a:pt x="246221" y="142399"/>
                  </a:lnTo>
                  <a:lnTo>
                    <a:pt x="247174" y="144304"/>
                  </a:lnTo>
                  <a:lnTo>
                    <a:pt x="249078" y="145732"/>
                  </a:lnTo>
                  <a:lnTo>
                    <a:pt x="250507" y="145732"/>
                  </a:lnTo>
                  <a:lnTo>
                    <a:pt x="250984" y="144304"/>
                  </a:lnTo>
                  <a:close/>
                </a:path>
              </a:pathLst>
            </a:custGeom>
            <a:grpFill/>
            <a:ln w="3175" cap="flat">
              <a:solidFill>
                <a:schemeClr val="bg1">
                  <a:lumMod val="75000"/>
                </a:scheme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" name="Freeform: Shape 398">
              <a:extLst>
                <a:ext uri="{FF2B5EF4-FFF2-40B4-BE49-F238E27FC236}">
                  <a16:creationId xmlns:a16="http://schemas.microsoft.com/office/drawing/2014/main" id="{FC1739BF-88B0-F493-0776-D7C403081FAE}"/>
                </a:ext>
              </a:extLst>
            </p:cNvPr>
            <p:cNvSpPr/>
            <p:nvPr/>
          </p:nvSpPr>
          <p:spPr>
            <a:xfrm>
              <a:off x="5147310" y="3832383"/>
              <a:ext cx="101917" cy="25717"/>
            </a:xfrm>
            <a:custGeom>
              <a:avLst/>
              <a:gdLst>
                <a:gd name="connsiteX0" fmla="*/ 100965 w 101917"/>
                <a:gd name="connsiteY0" fmla="*/ 11430 h 25717"/>
                <a:gd name="connsiteX1" fmla="*/ 96678 w 101917"/>
                <a:gd name="connsiteY1" fmla="*/ 9049 h 25717"/>
                <a:gd name="connsiteX2" fmla="*/ 90964 w 101917"/>
                <a:gd name="connsiteY2" fmla="*/ 9525 h 25717"/>
                <a:gd name="connsiteX3" fmla="*/ 89059 w 101917"/>
                <a:gd name="connsiteY3" fmla="*/ 10001 h 25717"/>
                <a:gd name="connsiteX4" fmla="*/ 86677 w 101917"/>
                <a:gd name="connsiteY4" fmla="*/ 10954 h 25717"/>
                <a:gd name="connsiteX5" fmla="*/ 84772 w 101917"/>
                <a:gd name="connsiteY5" fmla="*/ 10954 h 25717"/>
                <a:gd name="connsiteX6" fmla="*/ 82391 w 101917"/>
                <a:gd name="connsiteY6" fmla="*/ 10478 h 25717"/>
                <a:gd name="connsiteX7" fmla="*/ 78581 w 101917"/>
                <a:gd name="connsiteY7" fmla="*/ 8572 h 25717"/>
                <a:gd name="connsiteX8" fmla="*/ 76676 w 101917"/>
                <a:gd name="connsiteY8" fmla="*/ 6667 h 25717"/>
                <a:gd name="connsiteX9" fmla="*/ 73342 w 101917"/>
                <a:gd name="connsiteY9" fmla="*/ 5715 h 25717"/>
                <a:gd name="connsiteX10" fmla="*/ 70009 w 101917"/>
                <a:gd name="connsiteY10" fmla="*/ 4763 h 25717"/>
                <a:gd name="connsiteX11" fmla="*/ 64294 w 101917"/>
                <a:gd name="connsiteY11" fmla="*/ 953 h 25717"/>
                <a:gd name="connsiteX12" fmla="*/ 60960 w 101917"/>
                <a:gd name="connsiteY12" fmla="*/ 0 h 25717"/>
                <a:gd name="connsiteX13" fmla="*/ 58102 w 101917"/>
                <a:gd name="connsiteY13" fmla="*/ 0 h 25717"/>
                <a:gd name="connsiteX14" fmla="*/ 52864 w 101917"/>
                <a:gd name="connsiteY14" fmla="*/ 953 h 25717"/>
                <a:gd name="connsiteX15" fmla="*/ 47625 w 101917"/>
                <a:gd name="connsiteY15" fmla="*/ 2857 h 25717"/>
                <a:gd name="connsiteX16" fmla="*/ 44767 w 101917"/>
                <a:gd name="connsiteY16" fmla="*/ 7620 h 25717"/>
                <a:gd name="connsiteX17" fmla="*/ 39052 w 101917"/>
                <a:gd name="connsiteY17" fmla="*/ 7620 h 25717"/>
                <a:gd name="connsiteX18" fmla="*/ 28098 w 101917"/>
                <a:gd name="connsiteY18" fmla="*/ 7620 h 25717"/>
                <a:gd name="connsiteX19" fmla="*/ 17621 w 101917"/>
                <a:gd name="connsiteY19" fmla="*/ 7144 h 25717"/>
                <a:gd name="connsiteX20" fmla="*/ 8572 w 101917"/>
                <a:gd name="connsiteY20" fmla="*/ 7620 h 25717"/>
                <a:gd name="connsiteX21" fmla="*/ 10001 w 101917"/>
                <a:gd name="connsiteY21" fmla="*/ 11906 h 25717"/>
                <a:gd name="connsiteX22" fmla="*/ 12859 w 101917"/>
                <a:gd name="connsiteY22" fmla="*/ 15716 h 25717"/>
                <a:gd name="connsiteX23" fmla="*/ 16192 w 101917"/>
                <a:gd name="connsiteY23" fmla="*/ 16192 h 25717"/>
                <a:gd name="connsiteX24" fmla="*/ 23336 w 101917"/>
                <a:gd name="connsiteY24" fmla="*/ 12382 h 25717"/>
                <a:gd name="connsiteX25" fmla="*/ 32861 w 101917"/>
                <a:gd name="connsiteY25" fmla="*/ 11906 h 25717"/>
                <a:gd name="connsiteX26" fmla="*/ 42386 w 101917"/>
                <a:gd name="connsiteY26" fmla="*/ 10478 h 25717"/>
                <a:gd name="connsiteX27" fmla="*/ 47148 w 101917"/>
                <a:gd name="connsiteY27" fmla="*/ 11430 h 25717"/>
                <a:gd name="connsiteX28" fmla="*/ 47625 w 101917"/>
                <a:gd name="connsiteY28" fmla="*/ 11906 h 25717"/>
                <a:gd name="connsiteX29" fmla="*/ 45720 w 101917"/>
                <a:gd name="connsiteY29" fmla="*/ 11906 h 25717"/>
                <a:gd name="connsiteX30" fmla="*/ 40957 w 101917"/>
                <a:gd name="connsiteY30" fmla="*/ 11906 h 25717"/>
                <a:gd name="connsiteX31" fmla="*/ 34766 w 101917"/>
                <a:gd name="connsiteY31" fmla="*/ 13335 h 25717"/>
                <a:gd name="connsiteX32" fmla="*/ 28575 w 101917"/>
                <a:gd name="connsiteY32" fmla="*/ 13811 h 25717"/>
                <a:gd name="connsiteX33" fmla="*/ 22384 w 101917"/>
                <a:gd name="connsiteY33" fmla="*/ 14764 h 25717"/>
                <a:gd name="connsiteX34" fmla="*/ 21431 w 101917"/>
                <a:gd name="connsiteY34" fmla="*/ 16669 h 25717"/>
                <a:gd name="connsiteX35" fmla="*/ 21431 w 101917"/>
                <a:gd name="connsiteY35" fmla="*/ 18097 h 25717"/>
                <a:gd name="connsiteX36" fmla="*/ 18573 w 101917"/>
                <a:gd name="connsiteY36" fmla="*/ 17621 h 25717"/>
                <a:gd name="connsiteX37" fmla="*/ 13811 w 101917"/>
                <a:gd name="connsiteY37" fmla="*/ 18574 h 25717"/>
                <a:gd name="connsiteX38" fmla="*/ 9048 w 101917"/>
                <a:gd name="connsiteY38" fmla="*/ 17621 h 25717"/>
                <a:gd name="connsiteX39" fmla="*/ 7620 w 101917"/>
                <a:gd name="connsiteY39" fmla="*/ 15716 h 25717"/>
                <a:gd name="connsiteX40" fmla="*/ 7144 w 101917"/>
                <a:gd name="connsiteY40" fmla="*/ 12859 h 25717"/>
                <a:gd name="connsiteX41" fmla="*/ 5239 w 101917"/>
                <a:gd name="connsiteY41" fmla="*/ 11430 h 25717"/>
                <a:gd name="connsiteX42" fmla="*/ 2381 w 101917"/>
                <a:gd name="connsiteY42" fmla="*/ 13335 h 25717"/>
                <a:gd name="connsiteX43" fmla="*/ 0 w 101917"/>
                <a:gd name="connsiteY43" fmla="*/ 16192 h 25717"/>
                <a:gd name="connsiteX44" fmla="*/ 1905 w 101917"/>
                <a:gd name="connsiteY44" fmla="*/ 22860 h 25717"/>
                <a:gd name="connsiteX45" fmla="*/ 1905 w 101917"/>
                <a:gd name="connsiteY45" fmla="*/ 25717 h 25717"/>
                <a:gd name="connsiteX46" fmla="*/ 3810 w 101917"/>
                <a:gd name="connsiteY46" fmla="*/ 23813 h 25717"/>
                <a:gd name="connsiteX47" fmla="*/ 5715 w 101917"/>
                <a:gd name="connsiteY47" fmla="*/ 22384 h 25717"/>
                <a:gd name="connsiteX48" fmla="*/ 13335 w 101917"/>
                <a:gd name="connsiteY48" fmla="*/ 22384 h 25717"/>
                <a:gd name="connsiteX49" fmla="*/ 20002 w 101917"/>
                <a:gd name="connsiteY49" fmla="*/ 22384 h 25717"/>
                <a:gd name="connsiteX50" fmla="*/ 26670 w 101917"/>
                <a:gd name="connsiteY50" fmla="*/ 22384 h 25717"/>
                <a:gd name="connsiteX51" fmla="*/ 33814 w 101917"/>
                <a:gd name="connsiteY51" fmla="*/ 22384 h 25717"/>
                <a:gd name="connsiteX52" fmla="*/ 34290 w 101917"/>
                <a:gd name="connsiteY52" fmla="*/ 16669 h 25717"/>
                <a:gd name="connsiteX53" fmla="*/ 36195 w 101917"/>
                <a:gd name="connsiteY53" fmla="*/ 16192 h 25717"/>
                <a:gd name="connsiteX54" fmla="*/ 39528 w 101917"/>
                <a:gd name="connsiteY54" fmla="*/ 15716 h 25717"/>
                <a:gd name="connsiteX55" fmla="*/ 45720 w 101917"/>
                <a:gd name="connsiteY55" fmla="*/ 14764 h 25717"/>
                <a:gd name="connsiteX56" fmla="*/ 52388 w 101917"/>
                <a:gd name="connsiteY56" fmla="*/ 14288 h 25717"/>
                <a:gd name="connsiteX57" fmla="*/ 53816 w 101917"/>
                <a:gd name="connsiteY57" fmla="*/ 13335 h 25717"/>
                <a:gd name="connsiteX58" fmla="*/ 54769 w 101917"/>
                <a:gd name="connsiteY58" fmla="*/ 10954 h 25717"/>
                <a:gd name="connsiteX59" fmla="*/ 55245 w 101917"/>
                <a:gd name="connsiteY59" fmla="*/ 9525 h 25717"/>
                <a:gd name="connsiteX60" fmla="*/ 56673 w 101917"/>
                <a:gd name="connsiteY60" fmla="*/ 8572 h 25717"/>
                <a:gd name="connsiteX61" fmla="*/ 58578 w 101917"/>
                <a:gd name="connsiteY61" fmla="*/ 9525 h 25717"/>
                <a:gd name="connsiteX62" fmla="*/ 60960 w 101917"/>
                <a:gd name="connsiteY62" fmla="*/ 10001 h 25717"/>
                <a:gd name="connsiteX63" fmla="*/ 63817 w 101917"/>
                <a:gd name="connsiteY63" fmla="*/ 11430 h 25717"/>
                <a:gd name="connsiteX64" fmla="*/ 66675 w 101917"/>
                <a:gd name="connsiteY64" fmla="*/ 12859 h 25717"/>
                <a:gd name="connsiteX65" fmla="*/ 68580 w 101917"/>
                <a:gd name="connsiteY65" fmla="*/ 13811 h 25717"/>
                <a:gd name="connsiteX66" fmla="*/ 73342 w 101917"/>
                <a:gd name="connsiteY66" fmla="*/ 15716 h 25717"/>
                <a:gd name="connsiteX67" fmla="*/ 80963 w 101917"/>
                <a:gd name="connsiteY67" fmla="*/ 18574 h 25717"/>
                <a:gd name="connsiteX68" fmla="*/ 87630 w 101917"/>
                <a:gd name="connsiteY68" fmla="*/ 19526 h 25717"/>
                <a:gd name="connsiteX69" fmla="*/ 95250 w 101917"/>
                <a:gd name="connsiteY69" fmla="*/ 17621 h 25717"/>
                <a:gd name="connsiteX70" fmla="*/ 100965 w 101917"/>
                <a:gd name="connsiteY70" fmla="*/ 16192 h 25717"/>
                <a:gd name="connsiteX71" fmla="*/ 101917 w 101917"/>
                <a:gd name="connsiteY71" fmla="*/ 13811 h 25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101917" h="25717">
                  <a:moveTo>
                    <a:pt x="100965" y="11430"/>
                  </a:moveTo>
                  <a:lnTo>
                    <a:pt x="96678" y="9049"/>
                  </a:lnTo>
                  <a:lnTo>
                    <a:pt x="90964" y="9525"/>
                  </a:lnTo>
                  <a:lnTo>
                    <a:pt x="89059" y="10001"/>
                  </a:lnTo>
                  <a:lnTo>
                    <a:pt x="86677" y="10954"/>
                  </a:lnTo>
                  <a:lnTo>
                    <a:pt x="84772" y="10954"/>
                  </a:lnTo>
                  <a:lnTo>
                    <a:pt x="82391" y="10478"/>
                  </a:lnTo>
                  <a:lnTo>
                    <a:pt x="78581" y="8572"/>
                  </a:lnTo>
                  <a:lnTo>
                    <a:pt x="76676" y="6667"/>
                  </a:lnTo>
                  <a:lnTo>
                    <a:pt x="73342" y="5715"/>
                  </a:lnTo>
                  <a:lnTo>
                    <a:pt x="70009" y="4763"/>
                  </a:lnTo>
                  <a:lnTo>
                    <a:pt x="64294" y="953"/>
                  </a:lnTo>
                  <a:lnTo>
                    <a:pt x="60960" y="0"/>
                  </a:lnTo>
                  <a:lnTo>
                    <a:pt x="58102" y="0"/>
                  </a:lnTo>
                  <a:lnTo>
                    <a:pt x="52864" y="953"/>
                  </a:lnTo>
                  <a:lnTo>
                    <a:pt x="47625" y="2857"/>
                  </a:lnTo>
                  <a:lnTo>
                    <a:pt x="44767" y="7620"/>
                  </a:lnTo>
                  <a:lnTo>
                    <a:pt x="39052" y="7620"/>
                  </a:lnTo>
                  <a:lnTo>
                    <a:pt x="28098" y="7620"/>
                  </a:lnTo>
                  <a:lnTo>
                    <a:pt x="17621" y="7144"/>
                  </a:lnTo>
                  <a:lnTo>
                    <a:pt x="8572" y="7620"/>
                  </a:lnTo>
                  <a:lnTo>
                    <a:pt x="10001" y="11906"/>
                  </a:lnTo>
                  <a:lnTo>
                    <a:pt x="12859" y="15716"/>
                  </a:lnTo>
                  <a:lnTo>
                    <a:pt x="16192" y="16192"/>
                  </a:lnTo>
                  <a:lnTo>
                    <a:pt x="23336" y="12382"/>
                  </a:lnTo>
                  <a:lnTo>
                    <a:pt x="32861" y="11906"/>
                  </a:lnTo>
                  <a:lnTo>
                    <a:pt x="42386" y="10478"/>
                  </a:lnTo>
                  <a:lnTo>
                    <a:pt x="47148" y="11430"/>
                  </a:lnTo>
                  <a:lnTo>
                    <a:pt x="47625" y="11906"/>
                  </a:lnTo>
                  <a:lnTo>
                    <a:pt x="45720" y="11906"/>
                  </a:lnTo>
                  <a:lnTo>
                    <a:pt x="40957" y="11906"/>
                  </a:lnTo>
                  <a:lnTo>
                    <a:pt x="34766" y="13335"/>
                  </a:lnTo>
                  <a:lnTo>
                    <a:pt x="28575" y="13811"/>
                  </a:lnTo>
                  <a:lnTo>
                    <a:pt x="22384" y="14764"/>
                  </a:lnTo>
                  <a:lnTo>
                    <a:pt x="21431" y="16669"/>
                  </a:lnTo>
                  <a:lnTo>
                    <a:pt x="21431" y="18097"/>
                  </a:lnTo>
                  <a:lnTo>
                    <a:pt x="18573" y="17621"/>
                  </a:lnTo>
                  <a:lnTo>
                    <a:pt x="13811" y="18574"/>
                  </a:lnTo>
                  <a:lnTo>
                    <a:pt x="9048" y="17621"/>
                  </a:lnTo>
                  <a:lnTo>
                    <a:pt x="7620" y="15716"/>
                  </a:lnTo>
                  <a:lnTo>
                    <a:pt x="7144" y="12859"/>
                  </a:lnTo>
                  <a:lnTo>
                    <a:pt x="5239" y="11430"/>
                  </a:lnTo>
                  <a:lnTo>
                    <a:pt x="2381" y="13335"/>
                  </a:lnTo>
                  <a:lnTo>
                    <a:pt x="0" y="16192"/>
                  </a:lnTo>
                  <a:lnTo>
                    <a:pt x="1905" y="22860"/>
                  </a:lnTo>
                  <a:lnTo>
                    <a:pt x="1905" y="25717"/>
                  </a:lnTo>
                  <a:lnTo>
                    <a:pt x="3810" y="23813"/>
                  </a:lnTo>
                  <a:lnTo>
                    <a:pt x="5715" y="22384"/>
                  </a:lnTo>
                  <a:lnTo>
                    <a:pt x="13335" y="22384"/>
                  </a:lnTo>
                  <a:lnTo>
                    <a:pt x="20002" y="22384"/>
                  </a:lnTo>
                  <a:lnTo>
                    <a:pt x="26670" y="22384"/>
                  </a:lnTo>
                  <a:lnTo>
                    <a:pt x="33814" y="22384"/>
                  </a:lnTo>
                  <a:lnTo>
                    <a:pt x="34290" y="16669"/>
                  </a:lnTo>
                  <a:lnTo>
                    <a:pt x="36195" y="16192"/>
                  </a:lnTo>
                  <a:lnTo>
                    <a:pt x="39528" y="15716"/>
                  </a:lnTo>
                  <a:lnTo>
                    <a:pt x="45720" y="14764"/>
                  </a:lnTo>
                  <a:lnTo>
                    <a:pt x="52388" y="14288"/>
                  </a:lnTo>
                  <a:lnTo>
                    <a:pt x="53816" y="13335"/>
                  </a:lnTo>
                  <a:lnTo>
                    <a:pt x="54769" y="10954"/>
                  </a:lnTo>
                  <a:lnTo>
                    <a:pt x="55245" y="9525"/>
                  </a:lnTo>
                  <a:lnTo>
                    <a:pt x="56673" y="8572"/>
                  </a:lnTo>
                  <a:lnTo>
                    <a:pt x="58578" y="9525"/>
                  </a:lnTo>
                  <a:lnTo>
                    <a:pt x="60960" y="10001"/>
                  </a:lnTo>
                  <a:lnTo>
                    <a:pt x="63817" y="11430"/>
                  </a:lnTo>
                  <a:lnTo>
                    <a:pt x="66675" y="12859"/>
                  </a:lnTo>
                  <a:lnTo>
                    <a:pt x="68580" y="13811"/>
                  </a:lnTo>
                  <a:lnTo>
                    <a:pt x="73342" y="15716"/>
                  </a:lnTo>
                  <a:lnTo>
                    <a:pt x="80963" y="18574"/>
                  </a:lnTo>
                  <a:lnTo>
                    <a:pt x="87630" y="19526"/>
                  </a:lnTo>
                  <a:lnTo>
                    <a:pt x="95250" y="17621"/>
                  </a:lnTo>
                  <a:lnTo>
                    <a:pt x="100965" y="16192"/>
                  </a:lnTo>
                  <a:lnTo>
                    <a:pt x="101917" y="13811"/>
                  </a:lnTo>
                  <a:close/>
                </a:path>
              </a:pathLst>
            </a:custGeom>
            <a:grpFill/>
            <a:ln w="3175" cap="flat">
              <a:solidFill>
                <a:schemeClr val="bg1">
                  <a:lumMod val="75000"/>
                </a:scheme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" name="Freeform: Shape 399">
              <a:extLst>
                <a:ext uri="{FF2B5EF4-FFF2-40B4-BE49-F238E27FC236}">
                  <a16:creationId xmlns:a16="http://schemas.microsoft.com/office/drawing/2014/main" id="{8B31BB61-69D8-D18C-3CF2-31C948348155}"/>
                </a:ext>
              </a:extLst>
            </p:cNvPr>
            <p:cNvSpPr/>
            <p:nvPr/>
          </p:nvSpPr>
          <p:spPr>
            <a:xfrm>
              <a:off x="3241357" y="462914"/>
              <a:ext cx="2088356" cy="1536858"/>
            </a:xfrm>
            <a:custGeom>
              <a:avLst/>
              <a:gdLst>
                <a:gd name="connsiteX0" fmla="*/ 649605 w 2088356"/>
                <a:gd name="connsiteY0" fmla="*/ 1020604 h 1536858"/>
                <a:gd name="connsiteX1" fmla="*/ 655796 w 2088356"/>
                <a:gd name="connsiteY1" fmla="*/ 1020604 h 1536858"/>
                <a:gd name="connsiteX2" fmla="*/ 675323 w 2088356"/>
                <a:gd name="connsiteY2" fmla="*/ 1015365 h 1536858"/>
                <a:gd name="connsiteX3" fmla="*/ 683419 w 2088356"/>
                <a:gd name="connsiteY3" fmla="*/ 1013936 h 1536858"/>
                <a:gd name="connsiteX4" fmla="*/ 705803 w 2088356"/>
                <a:gd name="connsiteY4" fmla="*/ 1006316 h 1536858"/>
                <a:gd name="connsiteX5" fmla="*/ 710089 w 2088356"/>
                <a:gd name="connsiteY5" fmla="*/ 1002506 h 1536858"/>
                <a:gd name="connsiteX6" fmla="*/ 712946 w 2088356"/>
                <a:gd name="connsiteY6" fmla="*/ 999173 h 1536858"/>
                <a:gd name="connsiteX7" fmla="*/ 712470 w 2088356"/>
                <a:gd name="connsiteY7" fmla="*/ 997268 h 1536858"/>
                <a:gd name="connsiteX8" fmla="*/ 710089 w 2088356"/>
                <a:gd name="connsiteY8" fmla="*/ 995839 h 1536858"/>
                <a:gd name="connsiteX9" fmla="*/ 709136 w 2088356"/>
                <a:gd name="connsiteY9" fmla="*/ 994410 h 1536858"/>
                <a:gd name="connsiteX10" fmla="*/ 710089 w 2088356"/>
                <a:gd name="connsiteY10" fmla="*/ 993458 h 1536858"/>
                <a:gd name="connsiteX11" fmla="*/ 710565 w 2088356"/>
                <a:gd name="connsiteY11" fmla="*/ 992505 h 1536858"/>
                <a:gd name="connsiteX12" fmla="*/ 710565 w 2088356"/>
                <a:gd name="connsiteY12" fmla="*/ 991076 h 1536858"/>
                <a:gd name="connsiteX13" fmla="*/ 709613 w 2088356"/>
                <a:gd name="connsiteY13" fmla="*/ 988695 h 1536858"/>
                <a:gd name="connsiteX14" fmla="*/ 708660 w 2088356"/>
                <a:gd name="connsiteY14" fmla="*/ 987266 h 1536858"/>
                <a:gd name="connsiteX15" fmla="*/ 696754 w 2088356"/>
                <a:gd name="connsiteY15" fmla="*/ 983933 h 1536858"/>
                <a:gd name="connsiteX16" fmla="*/ 685324 w 2088356"/>
                <a:gd name="connsiteY16" fmla="*/ 979170 h 1536858"/>
                <a:gd name="connsiteX17" fmla="*/ 672465 w 2088356"/>
                <a:gd name="connsiteY17" fmla="*/ 967264 h 1536858"/>
                <a:gd name="connsiteX18" fmla="*/ 665798 w 2088356"/>
                <a:gd name="connsiteY18" fmla="*/ 963454 h 1536858"/>
                <a:gd name="connsiteX19" fmla="*/ 662940 w 2088356"/>
                <a:gd name="connsiteY19" fmla="*/ 962501 h 1536858"/>
                <a:gd name="connsiteX20" fmla="*/ 641509 w 2088356"/>
                <a:gd name="connsiteY20" fmla="*/ 957739 h 1536858"/>
                <a:gd name="connsiteX21" fmla="*/ 629126 w 2088356"/>
                <a:gd name="connsiteY21" fmla="*/ 956310 h 1536858"/>
                <a:gd name="connsiteX22" fmla="*/ 617696 w 2088356"/>
                <a:gd name="connsiteY22" fmla="*/ 960120 h 1536858"/>
                <a:gd name="connsiteX23" fmla="*/ 614839 w 2088356"/>
                <a:gd name="connsiteY23" fmla="*/ 962501 h 1536858"/>
                <a:gd name="connsiteX24" fmla="*/ 613886 w 2088356"/>
                <a:gd name="connsiteY24" fmla="*/ 964406 h 1536858"/>
                <a:gd name="connsiteX25" fmla="*/ 613410 w 2088356"/>
                <a:gd name="connsiteY25" fmla="*/ 966311 h 1536858"/>
                <a:gd name="connsiteX26" fmla="*/ 613410 w 2088356"/>
                <a:gd name="connsiteY26" fmla="*/ 968216 h 1536858"/>
                <a:gd name="connsiteX27" fmla="*/ 614363 w 2088356"/>
                <a:gd name="connsiteY27" fmla="*/ 971074 h 1536858"/>
                <a:gd name="connsiteX28" fmla="*/ 615792 w 2088356"/>
                <a:gd name="connsiteY28" fmla="*/ 972979 h 1536858"/>
                <a:gd name="connsiteX29" fmla="*/ 620078 w 2088356"/>
                <a:gd name="connsiteY29" fmla="*/ 975360 h 1536858"/>
                <a:gd name="connsiteX30" fmla="*/ 631508 w 2088356"/>
                <a:gd name="connsiteY30" fmla="*/ 979646 h 1536858"/>
                <a:gd name="connsiteX31" fmla="*/ 630079 w 2088356"/>
                <a:gd name="connsiteY31" fmla="*/ 980599 h 1536858"/>
                <a:gd name="connsiteX32" fmla="*/ 619601 w 2088356"/>
                <a:gd name="connsiteY32" fmla="*/ 978218 h 1536858"/>
                <a:gd name="connsiteX33" fmla="*/ 615315 w 2088356"/>
                <a:gd name="connsiteY33" fmla="*/ 979170 h 1536858"/>
                <a:gd name="connsiteX34" fmla="*/ 613410 w 2088356"/>
                <a:gd name="connsiteY34" fmla="*/ 982028 h 1536858"/>
                <a:gd name="connsiteX35" fmla="*/ 610553 w 2088356"/>
                <a:gd name="connsiteY35" fmla="*/ 993458 h 1536858"/>
                <a:gd name="connsiteX36" fmla="*/ 612458 w 2088356"/>
                <a:gd name="connsiteY36" fmla="*/ 996315 h 1536858"/>
                <a:gd name="connsiteX37" fmla="*/ 614363 w 2088356"/>
                <a:gd name="connsiteY37" fmla="*/ 998220 h 1536858"/>
                <a:gd name="connsiteX38" fmla="*/ 616744 w 2088356"/>
                <a:gd name="connsiteY38" fmla="*/ 999649 h 1536858"/>
                <a:gd name="connsiteX39" fmla="*/ 624840 w 2088356"/>
                <a:gd name="connsiteY39" fmla="*/ 1001554 h 1536858"/>
                <a:gd name="connsiteX40" fmla="*/ 637223 w 2088356"/>
                <a:gd name="connsiteY40" fmla="*/ 1002030 h 1536858"/>
                <a:gd name="connsiteX41" fmla="*/ 641985 w 2088356"/>
                <a:gd name="connsiteY41" fmla="*/ 1002983 h 1536858"/>
                <a:gd name="connsiteX42" fmla="*/ 644367 w 2088356"/>
                <a:gd name="connsiteY42" fmla="*/ 1003935 h 1536858"/>
                <a:gd name="connsiteX43" fmla="*/ 647700 w 2088356"/>
                <a:gd name="connsiteY43" fmla="*/ 1003459 h 1536858"/>
                <a:gd name="connsiteX44" fmla="*/ 649129 w 2088356"/>
                <a:gd name="connsiteY44" fmla="*/ 1005364 h 1536858"/>
                <a:gd name="connsiteX45" fmla="*/ 651034 w 2088356"/>
                <a:gd name="connsiteY45" fmla="*/ 1006316 h 1536858"/>
                <a:gd name="connsiteX46" fmla="*/ 653415 w 2088356"/>
                <a:gd name="connsiteY46" fmla="*/ 1007745 h 1536858"/>
                <a:gd name="connsiteX47" fmla="*/ 645319 w 2088356"/>
                <a:gd name="connsiteY47" fmla="*/ 1009650 h 1536858"/>
                <a:gd name="connsiteX48" fmla="*/ 640080 w 2088356"/>
                <a:gd name="connsiteY48" fmla="*/ 1009650 h 1536858"/>
                <a:gd name="connsiteX49" fmla="*/ 636270 w 2088356"/>
                <a:gd name="connsiteY49" fmla="*/ 1010126 h 1536858"/>
                <a:gd name="connsiteX50" fmla="*/ 635318 w 2088356"/>
                <a:gd name="connsiteY50" fmla="*/ 1011555 h 1536858"/>
                <a:gd name="connsiteX51" fmla="*/ 637223 w 2088356"/>
                <a:gd name="connsiteY51" fmla="*/ 1013936 h 1536858"/>
                <a:gd name="connsiteX52" fmla="*/ 639604 w 2088356"/>
                <a:gd name="connsiteY52" fmla="*/ 1015365 h 1536858"/>
                <a:gd name="connsiteX53" fmla="*/ 644843 w 2088356"/>
                <a:gd name="connsiteY53" fmla="*/ 1017270 h 1536858"/>
                <a:gd name="connsiteX54" fmla="*/ 648653 w 2088356"/>
                <a:gd name="connsiteY54" fmla="*/ 1019651 h 1536858"/>
                <a:gd name="connsiteX55" fmla="*/ 649605 w 2088356"/>
                <a:gd name="connsiteY55" fmla="*/ 1020604 h 1536858"/>
                <a:gd name="connsiteX56" fmla="*/ 887730 w 2088356"/>
                <a:gd name="connsiteY56" fmla="*/ 105728 h 1536858"/>
                <a:gd name="connsiteX57" fmla="*/ 907733 w 2088356"/>
                <a:gd name="connsiteY57" fmla="*/ 111443 h 1536858"/>
                <a:gd name="connsiteX58" fmla="*/ 930593 w 2088356"/>
                <a:gd name="connsiteY58" fmla="*/ 120015 h 1536858"/>
                <a:gd name="connsiteX59" fmla="*/ 944880 w 2088356"/>
                <a:gd name="connsiteY59" fmla="*/ 128588 h 1536858"/>
                <a:gd name="connsiteX60" fmla="*/ 951548 w 2088356"/>
                <a:gd name="connsiteY60" fmla="*/ 127159 h 1536858"/>
                <a:gd name="connsiteX61" fmla="*/ 954405 w 2088356"/>
                <a:gd name="connsiteY61" fmla="*/ 113824 h 1536858"/>
                <a:gd name="connsiteX62" fmla="*/ 955358 w 2088356"/>
                <a:gd name="connsiteY62" fmla="*/ 100489 h 1536858"/>
                <a:gd name="connsiteX63" fmla="*/ 949643 w 2088356"/>
                <a:gd name="connsiteY63" fmla="*/ 93821 h 1536858"/>
                <a:gd name="connsiteX64" fmla="*/ 932974 w 2088356"/>
                <a:gd name="connsiteY64" fmla="*/ 85725 h 1536858"/>
                <a:gd name="connsiteX65" fmla="*/ 899160 w 2088356"/>
                <a:gd name="connsiteY65" fmla="*/ 76200 h 1536858"/>
                <a:gd name="connsiteX66" fmla="*/ 885825 w 2088356"/>
                <a:gd name="connsiteY66" fmla="*/ 78581 h 1536858"/>
                <a:gd name="connsiteX67" fmla="*/ 869156 w 2088356"/>
                <a:gd name="connsiteY67" fmla="*/ 79534 h 1536858"/>
                <a:gd name="connsiteX68" fmla="*/ 866299 w 2088356"/>
                <a:gd name="connsiteY68" fmla="*/ 84296 h 1536858"/>
                <a:gd name="connsiteX69" fmla="*/ 867728 w 2088356"/>
                <a:gd name="connsiteY69" fmla="*/ 90011 h 1536858"/>
                <a:gd name="connsiteX70" fmla="*/ 887730 w 2088356"/>
                <a:gd name="connsiteY70" fmla="*/ 105728 h 1536858"/>
                <a:gd name="connsiteX71" fmla="*/ 746284 w 2088356"/>
                <a:gd name="connsiteY71" fmla="*/ 990600 h 1536858"/>
                <a:gd name="connsiteX72" fmla="*/ 751523 w 2088356"/>
                <a:gd name="connsiteY72" fmla="*/ 988219 h 1536858"/>
                <a:gd name="connsiteX73" fmla="*/ 753428 w 2088356"/>
                <a:gd name="connsiteY73" fmla="*/ 986314 h 1536858"/>
                <a:gd name="connsiteX74" fmla="*/ 753904 w 2088356"/>
                <a:gd name="connsiteY74" fmla="*/ 985361 h 1536858"/>
                <a:gd name="connsiteX75" fmla="*/ 744855 w 2088356"/>
                <a:gd name="connsiteY75" fmla="*/ 981551 h 1536858"/>
                <a:gd name="connsiteX76" fmla="*/ 739617 w 2088356"/>
                <a:gd name="connsiteY76" fmla="*/ 980599 h 1536858"/>
                <a:gd name="connsiteX77" fmla="*/ 735806 w 2088356"/>
                <a:gd name="connsiteY77" fmla="*/ 981075 h 1536858"/>
                <a:gd name="connsiteX78" fmla="*/ 731044 w 2088356"/>
                <a:gd name="connsiteY78" fmla="*/ 984885 h 1536858"/>
                <a:gd name="connsiteX79" fmla="*/ 731996 w 2088356"/>
                <a:gd name="connsiteY79" fmla="*/ 987743 h 1536858"/>
                <a:gd name="connsiteX80" fmla="*/ 731520 w 2088356"/>
                <a:gd name="connsiteY80" fmla="*/ 992029 h 1536858"/>
                <a:gd name="connsiteX81" fmla="*/ 732473 w 2088356"/>
                <a:gd name="connsiteY81" fmla="*/ 995363 h 1536858"/>
                <a:gd name="connsiteX82" fmla="*/ 735330 w 2088356"/>
                <a:gd name="connsiteY82" fmla="*/ 1002506 h 1536858"/>
                <a:gd name="connsiteX83" fmla="*/ 736283 w 2088356"/>
                <a:gd name="connsiteY83" fmla="*/ 1003935 h 1536858"/>
                <a:gd name="connsiteX84" fmla="*/ 737235 w 2088356"/>
                <a:gd name="connsiteY84" fmla="*/ 1004411 h 1536858"/>
                <a:gd name="connsiteX85" fmla="*/ 742474 w 2088356"/>
                <a:gd name="connsiteY85" fmla="*/ 1002506 h 1536858"/>
                <a:gd name="connsiteX86" fmla="*/ 743903 w 2088356"/>
                <a:gd name="connsiteY86" fmla="*/ 1000601 h 1536858"/>
                <a:gd name="connsiteX87" fmla="*/ 743426 w 2088356"/>
                <a:gd name="connsiteY87" fmla="*/ 998696 h 1536858"/>
                <a:gd name="connsiteX88" fmla="*/ 743903 w 2088356"/>
                <a:gd name="connsiteY88" fmla="*/ 995839 h 1536858"/>
                <a:gd name="connsiteX89" fmla="*/ 746284 w 2088356"/>
                <a:gd name="connsiteY89" fmla="*/ 990600 h 1536858"/>
                <a:gd name="connsiteX90" fmla="*/ 1527810 w 2088356"/>
                <a:gd name="connsiteY90" fmla="*/ 938689 h 1536858"/>
                <a:gd name="connsiteX91" fmla="*/ 1526858 w 2088356"/>
                <a:gd name="connsiteY91" fmla="*/ 940118 h 1536858"/>
                <a:gd name="connsiteX92" fmla="*/ 1524476 w 2088356"/>
                <a:gd name="connsiteY92" fmla="*/ 944880 h 1536858"/>
                <a:gd name="connsiteX93" fmla="*/ 1524476 w 2088356"/>
                <a:gd name="connsiteY93" fmla="*/ 946785 h 1536858"/>
                <a:gd name="connsiteX94" fmla="*/ 1525429 w 2088356"/>
                <a:gd name="connsiteY94" fmla="*/ 948214 h 1536858"/>
                <a:gd name="connsiteX95" fmla="*/ 1528763 w 2088356"/>
                <a:gd name="connsiteY95" fmla="*/ 949166 h 1536858"/>
                <a:gd name="connsiteX96" fmla="*/ 1535906 w 2088356"/>
                <a:gd name="connsiteY96" fmla="*/ 947738 h 1536858"/>
                <a:gd name="connsiteX97" fmla="*/ 1555909 w 2088356"/>
                <a:gd name="connsiteY97" fmla="*/ 944404 h 1536858"/>
                <a:gd name="connsiteX98" fmla="*/ 1573054 w 2088356"/>
                <a:gd name="connsiteY98" fmla="*/ 942975 h 1536858"/>
                <a:gd name="connsiteX99" fmla="*/ 1582103 w 2088356"/>
                <a:gd name="connsiteY99" fmla="*/ 945356 h 1536858"/>
                <a:gd name="connsiteX100" fmla="*/ 1584484 w 2088356"/>
                <a:gd name="connsiteY100" fmla="*/ 948690 h 1536858"/>
                <a:gd name="connsiteX101" fmla="*/ 1586389 w 2088356"/>
                <a:gd name="connsiteY101" fmla="*/ 948690 h 1536858"/>
                <a:gd name="connsiteX102" fmla="*/ 1592104 w 2088356"/>
                <a:gd name="connsiteY102" fmla="*/ 945356 h 1536858"/>
                <a:gd name="connsiteX103" fmla="*/ 1596867 w 2088356"/>
                <a:gd name="connsiteY103" fmla="*/ 941546 h 1536858"/>
                <a:gd name="connsiteX104" fmla="*/ 1600676 w 2088356"/>
                <a:gd name="connsiteY104" fmla="*/ 940118 h 1536858"/>
                <a:gd name="connsiteX105" fmla="*/ 1614011 w 2088356"/>
                <a:gd name="connsiteY105" fmla="*/ 936784 h 1536858"/>
                <a:gd name="connsiteX106" fmla="*/ 1615917 w 2088356"/>
                <a:gd name="connsiteY106" fmla="*/ 934403 h 1536858"/>
                <a:gd name="connsiteX107" fmla="*/ 1615917 w 2088356"/>
                <a:gd name="connsiteY107" fmla="*/ 932974 h 1536858"/>
                <a:gd name="connsiteX108" fmla="*/ 1614964 w 2088356"/>
                <a:gd name="connsiteY108" fmla="*/ 931545 h 1536858"/>
                <a:gd name="connsiteX109" fmla="*/ 1612106 w 2088356"/>
                <a:gd name="connsiteY109" fmla="*/ 929164 h 1536858"/>
                <a:gd name="connsiteX110" fmla="*/ 1613535 w 2088356"/>
                <a:gd name="connsiteY110" fmla="*/ 928211 h 1536858"/>
                <a:gd name="connsiteX111" fmla="*/ 1614011 w 2088356"/>
                <a:gd name="connsiteY111" fmla="*/ 927259 h 1536858"/>
                <a:gd name="connsiteX112" fmla="*/ 1614488 w 2088356"/>
                <a:gd name="connsiteY112" fmla="*/ 925830 h 1536858"/>
                <a:gd name="connsiteX113" fmla="*/ 1614488 w 2088356"/>
                <a:gd name="connsiteY113" fmla="*/ 923925 h 1536858"/>
                <a:gd name="connsiteX114" fmla="*/ 1613059 w 2088356"/>
                <a:gd name="connsiteY114" fmla="*/ 920115 h 1536858"/>
                <a:gd name="connsiteX115" fmla="*/ 1612106 w 2088356"/>
                <a:gd name="connsiteY115" fmla="*/ 918686 h 1536858"/>
                <a:gd name="connsiteX116" fmla="*/ 1606868 w 2088356"/>
                <a:gd name="connsiteY116" fmla="*/ 916781 h 1536858"/>
                <a:gd name="connsiteX117" fmla="*/ 1605439 w 2088356"/>
                <a:gd name="connsiteY117" fmla="*/ 915353 h 1536858"/>
                <a:gd name="connsiteX118" fmla="*/ 1603058 w 2088356"/>
                <a:gd name="connsiteY118" fmla="*/ 912495 h 1536858"/>
                <a:gd name="connsiteX119" fmla="*/ 1599724 w 2088356"/>
                <a:gd name="connsiteY119" fmla="*/ 912495 h 1536858"/>
                <a:gd name="connsiteX120" fmla="*/ 1582103 w 2088356"/>
                <a:gd name="connsiteY120" fmla="*/ 920115 h 1536858"/>
                <a:gd name="connsiteX121" fmla="*/ 1572578 w 2088356"/>
                <a:gd name="connsiteY121" fmla="*/ 922973 h 1536858"/>
                <a:gd name="connsiteX122" fmla="*/ 1560671 w 2088356"/>
                <a:gd name="connsiteY122" fmla="*/ 923925 h 1536858"/>
                <a:gd name="connsiteX123" fmla="*/ 1551623 w 2088356"/>
                <a:gd name="connsiteY123" fmla="*/ 923449 h 1536858"/>
                <a:gd name="connsiteX124" fmla="*/ 1546384 w 2088356"/>
                <a:gd name="connsiteY124" fmla="*/ 922973 h 1536858"/>
                <a:gd name="connsiteX125" fmla="*/ 1538764 w 2088356"/>
                <a:gd name="connsiteY125" fmla="*/ 920591 h 1536858"/>
                <a:gd name="connsiteX126" fmla="*/ 1535430 w 2088356"/>
                <a:gd name="connsiteY126" fmla="*/ 921544 h 1536858"/>
                <a:gd name="connsiteX127" fmla="*/ 1534001 w 2088356"/>
                <a:gd name="connsiteY127" fmla="*/ 928211 h 1536858"/>
                <a:gd name="connsiteX128" fmla="*/ 1534954 w 2088356"/>
                <a:gd name="connsiteY128" fmla="*/ 932974 h 1536858"/>
                <a:gd name="connsiteX129" fmla="*/ 1531620 w 2088356"/>
                <a:gd name="connsiteY129" fmla="*/ 937260 h 1536858"/>
                <a:gd name="connsiteX130" fmla="*/ 1527810 w 2088356"/>
                <a:gd name="connsiteY130" fmla="*/ 938689 h 1536858"/>
                <a:gd name="connsiteX131" fmla="*/ 2085023 w 2088356"/>
                <a:gd name="connsiteY131" fmla="*/ 175260 h 1536858"/>
                <a:gd name="connsiteX132" fmla="*/ 2075498 w 2088356"/>
                <a:gd name="connsiteY132" fmla="*/ 169069 h 1536858"/>
                <a:gd name="connsiteX133" fmla="*/ 2063592 w 2088356"/>
                <a:gd name="connsiteY133" fmla="*/ 163354 h 1536858"/>
                <a:gd name="connsiteX134" fmla="*/ 2055495 w 2088356"/>
                <a:gd name="connsiteY134" fmla="*/ 160496 h 1536858"/>
                <a:gd name="connsiteX135" fmla="*/ 2037874 w 2088356"/>
                <a:gd name="connsiteY135" fmla="*/ 157639 h 1536858"/>
                <a:gd name="connsiteX136" fmla="*/ 2012632 w 2088356"/>
                <a:gd name="connsiteY136" fmla="*/ 151924 h 1536858"/>
                <a:gd name="connsiteX137" fmla="*/ 1994535 w 2088356"/>
                <a:gd name="connsiteY137" fmla="*/ 150019 h 1536858"/>
                <a:gd name="connsiteX138" fmla="*/ 1961198 w 2088356"/>
                <a:gd name="connsiteY138" fmla="*/ 149543 h 1536858"/>
                <a:gd name="connsiteX139" fmla="*/ 1953578 w 2088356"/>
                <a:gd name="connsiteY139" fmla="*/ 148114 h 1536858"/>
                <a:gd name="connsiteX140" fmla="*/ 1950244 w 2088356"/>
                <a:gd name="connsiteY140" fmla="*/ 148590 h 1536858"/>
                <a:gd name="connsiteX141" fmla="*/ 1935956 w 2088356"/>
                <a:gd name="connsiteY141" fmla="*/ 152400 h 1536858"/>
                <a:gd name="connsiteX142" fmla="*/ 1930718 w 2088356"/>
                <a:gd name="connsiteY142" fmla="*/ 153353 h 1536858"/>
                <a:gd name="connsiteX143" fmla="*/ 1925955 w 2088356"/>
                <a:gd name="connsiteY143" fmla="*/ 155258 h 1536858"/>
                <a:gd name="connsiteX144" fmla="*/ 1922622 w 2088356"/>
                <a:gd name="connsiteY144" fmla="*/ 157163 h 1536858"/>
                <a:gd name="connsiteX145" fmla="*/ 1913097 w 2088356"/>
                <a:gd name="connsiteY145" fmla="*/ 165735 h 1536858"/>
                <a:gd name="connsiteX146" fmla="*/ 1903095 w 2088356"/>
                <a:gd name="connsiteY146" fmla="*/ 172403 h 1536858"/>
                <a:gd name="connsiteX147" fmla="*/ 1895475 w 2088356"/>
                <a:gd name="connsiteY147" fmla="*/ 180023 h 1536858"/>
                <a:gd name="connsiteX148" fmla="*/ 1893094 w 2088356"/>
                <a:gd name="connsiteY148" fmla="*/ 181451 h 1536858"/>
                <a:gd name="connsiteX149" fmla="*/ 1885474 w 2088356"/>
                <a:gd name="connsiteY149" fmla="*/ 184309 h 1536858"/>
                <a:gd name="connsiteX150" fmla="*/ 1876425 w 2088356"/>
                <a:gd name="connsiteY150" fmla="*/ 181928 h 1536858"/>
                <a:gd name="connsiteX151" fmla="*/ 1867853 w 2088356"/>
                <a:gd name="connsiteY151" fmla="*/ 180975 h 1536858"/>
                <a:gd name="connsiteX152" fmla="*/ 1862614 w 2088356"/>
                <a:gd name="connsiteY152" fmla="*/ 179070 h 1536858"/>
                <a:gd name="connsiteX153" fmla="*/ 1851184 w 2088356"/>
                <a:gd name="connsiteY153" fmla="*/ 176689 h 1536858"/>
                <a:gd name="connsiteX154" fmla="*/ 1844040 w 2088356"/>
                <a:gd name="connsiteY154" fmla="*/ 177165 h 1536858"/>
                <a:gd name="connsiteX155" fmla="*/ 1827372 w 2088356"/>
                <a:gd name="connsiteY155" fmla="*/ 175736 h 1536858"/>
                <a:gd name="connsiteX156" fmla="*/ 1824990 w 2088356"/>
                <a:gd name="connsiteY156" fmla="*/ 165259 h 1536858"/>
                <a:gd name="connsiteX157" fmla="*/ 1811179 w 2088356"/>
                <a:gd name="connsiteY157" fmla="*/ 165259 h 1536858"/>
                <a:gd name="connsiteX158" fmla="*/ 1797844 w 2088356"/>
                <a:gd name="connsiteY158" fmla="*/ 171450 h 1536858"/>
                <a:gd name="connsiteX159" fmla="*/ 1772603 w 2088356"/>
                <a:gd name="connsiteY159" fmla="*/ 191929 h 1536858"/>
                <a:gd name="connsiteX160" fmla="*/ 1767840 w 2088356"/>
                <a:gd name="connsiteY160" fmla="*/ 194786 h 1536858"/>
                <a:gd name="connsiteX161" fmla="*/ 1759268 w 2088356"/>
                <a:gd name="connsiteY161" fmla="*/ 198596 h 1536858"/>
                <a:gd name="connsiteX162" fmla="*/ 1748790 w 2088356"/>
                <a:gd name="connsiteY162" fmla="*/ 202406 h 1536858"/>
                <a:gd name="connsiteX163" fmla="*/ 1732598 w 2088356"/>
                <a:gd name="connsiteY163" fmla="*/ 212408 h 1536858"/>
                <a:gd name="connsiteX164" fmla="*/ 1727359 w 2088356"/>
                <a:gd name="connsiteY164" fmla="*/ 214789 h 1536858"/>
                <a:gd name="connsiteX165" fmla="*/ 1702118 w 2088356"/>
                <a:gd name="connsiteY165" fmla="*/ 223361 h 1536858"/>
                <a:gd name="connsiteX166" fmla="*/ 1698784 w 2088356"/>
                <a:gd name="connsiteY166" fmla="*/ 226695 h 1536858"/>
                <a:gd name="connsiteX167" fmla="*/ 1696879 w 2088356"/>
                <a:gd name="connsiteY167" fmla="*/ 230029 h 1536858"/>
                <a:gd name="connsiteX168" fmla="*/ 1692117 w 2088356"/>
                <a:gd name="connsiteY168" fmla="*/ 234315 h 1536858"/>
                <a:gd name="connsiteX169" fmla="*/ 1689259 w 2088356"/>
                <a:gd name="connsiteY169" fmla="*/ 233363 h 1536858"/>
                <a:gd name="connsiteX170" fmla="*/ 1689735 w 2088356"/>
                <a:gd name="connsiteY170" fmla="*/ 228600 h 1536858"/>
                <a:gd name="connsiteX171" fmla="*/ 1694022 w 2088356"/>
                <a:gd name="connsiteY171" fmla="*/ 222409 h 1536858"/>
                <a:gd name="connsiteX172" fmla="*/ 1711167 w 2088356"/>
                <a:gd name="connsiteY172" fmla="*/ 208598 h 1536858"/>
                <a:gd name="connsiteX173" fmla="*/ 1716405 w 2088356"/>
                <a:gd name="connsiteY173" fmla="*/ 205264 h 1536858"/>
                <a:gd name="connsiteX174" fmla="*/ 1731645 w 2088356"/>
                <a:gd name="connsiteY174" fmla="*/ 193358 h 1536858"/>
                <a:gd name="connsiteX175" fmla="*/ 1739742 w 2088356"/>
                <a:gd name="connsiteY175" fmla="*/ 188119 h 1536858"/>
                <a:gd name="connsiteX176" fmla="*/ 1747361 w 2088356"/>
                <a:gd name="connsiteY176" fmla="*/ 180975 h 1536858"/>
                <a:gd name="connsiteX177" fmla="*/ 1756886 w 2088356"/>
                <a:gd name="connsiteY177" fmla="*/ 167640 h 1536858"/>
                <a:gd name="connsiteX178" fmla="*/ 1759744 w 2088356"/>
                <a:gd name="connsiteY178" fmla="*/ 160020 h 1536858"/>
                <a:gd name="connsiteX179" fmla="*/ 1760697 w 2088356"/>
                <a:gd name="connsiteY179" fmla="*/ 152400 h 1536858"/>
                <a:gd name="connsiteX180" fmla="*/ 1760697 w 2088356"/>
                <a:gd name="connsiteY180" fmla="*/ 145733 h 1536858"/>
                <a:gd name="connsiteX181" fmla="*/ 1760220 w 2088356"/>
                <a:gd name="connsiteY181" fmla="*/ 140494 h 1536858"/>
                <a:gd name="connsiteX182" fmla="*/ 1758792 w 2088356"/>
                <a:gd name="connsiteY182" fmla="*/ 136208 h 1536858"/>
                <a:gd name="connsiteX183" fmla="*/ 1753076 w 2088356"/>
                <a:gd name="connsiteY183" fmla="*/ 129064 h 1536858"/>
                <a:gd name="connsiteX184" fmla="*/ 1744980 w 2088356"/>
                <a:gd name="connsiteY184" fmla="*/ 128588 h 1536858"/>
                <a:gd name="connsiteX185" fmla="*/ 1711167 w 2088356"/>
                <a:gd name="connsiteY185" fmla="*/ 130493 h 1536858"/>
                <a:gd name="connsiteX186" fmla="*/ 1698307 w 2088356"/>
                <a:gd name="connsiteY186" fmla="*/ 132398 h 1536858"/>
                <a:gd name="connsiteX187" fmla="*/ 1692593 w 2088356"/>
                <a:gd name="connsiteY187" fmla="*/ 133826 h 1536858"/>
                <a:gd name="connsiteX188" fmla="*/ 1690211 w 2088356"/>
                <a:gd name="connsiteY188" fmla="*/ 135731 h 1536858"/>
                <a:gd name="connsiteX189" fmla="*/ 1687830 w 2088356"/>
                <a:gd name="connsiteY189" fmla="*/ 139065 h 1536858"/>
                <a:gd name="connsiteX190" fmla="*/ 1685925 w 2088356"/>
                <a:gd name="connsiteY190" fmla="*/ 144304 h 1536858"/>
                <a:gd name="connsiteX191" fmla="*/ 1683068 w 2088356"/>
                <a:gd name="connsiteY191" fmla="*/ 149066 h 1536858"/>
                <a:gd name="connsiteX192" fmla="*/ 1679734 w 2088356"/>
                <a:gd name="connsiteY192" fmla="*/ 153353 h 1536858"/>
                <a:gd name="connsiteX193" fmla="*/ 1674972 w 2088356"/>
                <a:gd name="connsiteY193" fmla="*/ 155734 h 1536858"/>
                <a:gd name="connsiteX194" fmla="*/ 1652588 w 2088356"/>
                <a:gd name="connsiteY194" fmla="*/ 159068 h 1536858"/>
                <a:gd name="connsiteX195" fmla="*/ 1642586 w 2088356"/>
                <a:gd name="connsiteY195" fmla="*/ 144304 h 1536858"/>
                <a:gd name="connsiteX196" fmla="*/ 1623536 w 2088356"/>
                <a:gd name="connsiteY196" fmla="*/ 134779 h 1536858"/>
                <a:gd name="connsiteX197" fmla="*/ 1558767 w 2088356"/>
                <a:gd name="connsiteY197" fmla="*/ 130969 h 1536858"/>
                <a:gd name="connsiteX198" fmla="*/ 1531620 w 2088356"/>
                <a:gd name="connsiteY198" fmla="*/ 130969 h 1536858"/>
                <a:gd name="connsiteX199" fmla="*/ 1494949 w 2088356"/>
                <a:gd name="connsiteY199" fmla="*/ 135255 h 1536858"/>
                <a:gd name="connsiteX200" fmla="*/ 1473518 w 2088356"/>
                <a:gd name="connsiteY200" fmla="*/ 140018 h 1536858"/>
                <a:gd name="connsiteX201" fmla="*/ 1464469 w 2088356"/>
                <a:gd name="connsiteY201" fmla="*/ 138589 h 1536858"/>
                <a:gd name="connsiteX202" fmla="*/ 1462088 w 2088356"/>
                <a:gd name="connsiteY202" fmla="*/ 130493 h 1536858"/>
                <a:gd name="connsiteX203" fmla="*/ 1465898 w 2088356"/>
                <a:gd name="connsiteY203" fmla="*/ 124301 h 1536858"/>
                <a:gd name="connsiteX204" fmla="*/ 1472565 w 2088356"/>
                <a:gd name="connsiteY204" fmla="*/ 121920 h 1536858"/>
                <a:gd name="connsiteX205" fmla="*/ 1666875 w 2088356"/>
                <a:gd name="connsiteY205" fmla="*/ 111443 h 1536858"/>
                <a:gd name="connsiteX206" fmla="*/ 1692117 w 2088356"/>
                <a:gd name="connsiteY206" fmla="*/ 108109 h 1536858"/>
                <a:gd name="connsiteX207" fmla="*/ 1714024 w 2088356"/>
                <a:gd name="connsiteY207" fmla="*/ 103346 h 1536858"/>
                <a:gd name="connsiteX208" fmla="*/ 1730217 w 2088356"/>
                <a:gd name="connsiteY208" fmla="*/ 96679 h 1536858"/>
                <a:gd name="connsiteX209" fmla="*/ 1743075 w 2088356"/>
                <a:gd name="connsiteY209" fmla="*/ 89535 h 1536858"/>
                <a:gd name="connsiteX210" fmla="*/ 1746409 w 2088356"/>
                <a:gd name="connsiteY210" fmla="*/ 85725 h 1536858"/>
                <a:gd name="connsiteX211" fmla="*/ 1744504 w 2088356"/>
                <a:gd name="connsiteY211" fmla="*/ 82391 h 1536858"/>
                <a:gd name="connsiteX212" fmla="*/ 1740694 w 2088356"/>
                <a:gd name="connsiteY212" fmla="*/ 78105 h 1536858"/>
                <a:gd name="connsiteX213" fmla="*/ 1733074 w 2088356"/>
                <a:gd name="connsiteY213" fmla="*/ 75248 h 1536858"/>
                <a:gd name="connsiteX214" fmla="*/ 1712595 w 2088356"/>
                <a:gd name="connsiteY214" fmla="*/ 69056 h 1536858"/>
                <a:gd name="connsiteX215" fmla="*/ 1682592 w 2088356"/>
                <a:gd name="connsiteY215" fmla="*/ 65723 h 1536858"/>
                <a:gd name="connsiteX216" fmla="*/ 1672590 w 2088356"/>
                <a:gd name="connsiteY216" fmla="*/ 66675 h 1536858"/>
                <a:gd name="connsiteX217" fmla="*/ 1667828 w 2088356"/>
                <a:gd name="connsiteY217" fmla="*/ 65246 h 1536858"/>
                <a:gd name="connsiteX218" fmla="*/ 1664970 w 2088356"/>
                <a:gd name="connsiteY218" fmla="*/ 61436 h 1536858"/>
                <a:gd name="connsiteX219" fmla="*/ 1656398 w 2088356"/>
                <a:gd name="connsiteY219" fmla="*/ 60960 h 1536858"/>
                <a:gd name="connsiteX220" fmla="*/ 1646397 w 2088356"/>
                <a:gd name="connsiteY220" fmla="*/ 62389 h 1536858"/>
                <a:gd name="connsiteX221" fmla="*/ 1633538 w 2088356"/>
                <a:gd name="connsiteY221" fmla="*/ 50483 h 1536858"/>
                <a:gd name="connsiteX222" fmla="*/ 1624013 w 2088356"/>
                <a:gd name="connsiteY222" fmla="*/ 38576 h 1536858"/>
                <a:gd name="connsiteX223" fmla="*/ 1589246 w 2088356"/>
                <a:gd name="connsiteY223" fmla="*/ 43815 h 1536858"/>
                <a:gd name="connsiteX224" fmla="*/ 1559719 w 2088356"/>
                <a:gd name="connsiteY224" fmla="*/ 46196 h 1536858"/>
                <a:gd name="connsiteX225" fmla="*/ 1534478 w 2088356"/>
                <a:gd name="connsiteY225" fmla="*/ 45244 h 1536858"/>
                <a:gd name="connsiteX226" fmla="*/ 1520190 w 2088356"/>
                <a:gd name="connsiteY226" fmla="*/ 46196 h 1536858"/>
                <a:gd name="connsiteX227" fmla="*/ 1485424 w 2088356"/>
                <a:gd name="connsiteY227" fmla="*/ 42863 h 1536858"/>
                <a:gd name="connsiteX228" fmla="*/ 1458754 w 2088356"/>
                <a:gd name="connsiteY228" fmla="*/ 41910 h 1536858"/>
                <a:gd name="connsiteX229" fmla="*/ 1444467 w 2088356"/>
                <a:gd name="connsiteY229" fmla="*/ 43339 h 1536858"/>
                <a:gd name="connsiteX230" fmla="*/ 1405890 w 2088356"/>
                <a:gd name="connsiteY230" fmla="*/ 51911 h 1536858"/>
                <a:gd name="connsiteX231" fmla="*/ 1394936 w 2088356"/>
                <a:gd name="connsiteY231" fmla="*/ 52864 h 1536858"/>
                <a:gd name="connsiteX232" fmla="*/ 1388269 w 2088356"/>
                <a:gd name="connsiteY232" fmla="*/ 52388 h 1536858"/>
                <a:gd name="connsiteX233" fmla="*/ 1389698 w 2088356"/>
                <a:gd name="connsiteY233" fmla="*/ 43815 h 1536858"/>
                <a:gd name="connsiteX234" fmla="*/ 1405414 w 2088356"/>
                <a:gd name="connsiteY234" fmla="*/ 43339 h 1536858"/>
                <a:gd name="connsiteX235" fmla="*/ 1454468 w 2088356"/>
                <a:gd name="connsiteY235" fmla="*/ 37624 h 1536858"/>
                <a:gd name="connsiteX236" fmla="*/ 1540193 w 2088356"/>
                <a:gd name="connsiteY236" fmla="*/ 34766 h 1536858"/>
                <a:gd name="connsiteX237" fmla="*/ 1587342 w 2088356"/>
                <a:gd name="connsiteY237" fmla="*/ 32385 h 1536858"/>
                <a:gd name="connsiteX238" fmla="*/ 1596390 w 2088356"/>
                <a:gd name="connsiteY238" fmla="*/ 30956 h 1536858"/>
                <a:gd name="connsiteX239" fmla="*/ 1600200 w 2088356"/>
                <a:gd name="connsiteY239" fmla="*/ 29051 h 1536858"/>
                <a:gd name="connsiteX240" fmla="*/ 1594961 w 2088356"/>
                <a:gd name="connsiteY240" fmla="*/ 26670 h 1536858"/>
                <a:gd name="connsiteX241" fmla="*/ 1557814 w 2088356"/>
                <a:gd name="connsiteY241" fmla="*/ 19050 h 1536858"/>
                <a:gd name="connsiteX242" fmla="*/ 1535430 w 2088356"/>
                <a:gd name="connsiteY242" fmla="*/ 16193 h 1536858"/>
                <a:gd name="connsiteX243" fmla="*/ 1512094 w 2088356"/>
                <a:gd name="connsiteY243" fmla="*/ 13811 h 1536858"/>
                <a:gd name="connsiteX244" fmla="*/ 1508284 w 2088356"/>
                <a:gd name="connsiteY244" fmla="*/ 13811 h 1536858"/>
                <a:gd name="connsiteX245" fmla="*/ 1491139 w 2088356"/>
                <a:gd name="connsiteY245" fmla="*/ 7620 h 1536858"/>
                <a:gd name="connsiteX246" fmla="*/ 1459230 w 2088356"/>
                <a:gd name="connsiteY246" fmla="*/ 2858 h 1536858"/>
                <a:gd name="connsiteX247" fmla="*/ 1433513 w 2088356"/>
                <a:gd name="connsiteY247" fmla="*/ 476 h 1536858"/>
                <a:gd name="connsiteX248" fmla="*/ 1355884 w 2088356"/>
                <a:gd name="connsiteY248" fmla="*/ 0 h 1536858"/>
                <a:gd name="connsiteX249" fmla="*/ 1341596 w 2088356"/>
                <a:gd name="connsiteY249" fmla="*/ 1905 h 1536858"/>
                <a:gd name="connsiteX250" fmla="*/ 1326833 w 2088356"/>
                <a:gd name="connsiteY250" fmla="*/ 6191 h 1536858"/>
                <a:gd name="connsiteX251" fmla="*/ 1316831 w 2088356"/>
                <a:gd name="connsiteY251" fmla="*/ 6191 h 1536858"/>
                <a:gd name="connsiteX252" fmla="*/ 1306830 w 2088356"/>
                <a:gd name="connsiteY252" fmla="*/ 3334 h 1536858"/>
                <a:gd name="connsiteX253" fmla="*/ 1298734 w 2088356"/>
                <a:gd name="connsiteY253" fmla="*/ 2381 h 1536858"/>
                <a:gd name="connsiteX254" fmla="*/ 1289209 w 2088356"/>
                <a:gd name="connsiteY254" fmla="*/ 2381 h 1536858"/>
                <a:gd name="connsiteX255" fmla="*/ 1281589 w 2088356"/>
                <a:gd name="connsiteY255" fmla="*/ 4286 h 1536858"/>
                <a:gd name="connsiteX256" fmla="*/ 1272064 w 2088356"/>
                <a:gd name="connsiteY256" fmla="*/ 4763 h 1536858"/>
                <a:gd name="connsiteX257" fmla="*/ 1233011 w 2088356"/>
                <a:gd name="connsiteY257" fmla="*/ 4763 h 1536858"/>
                <a:gd name="connsiteX258" fmla="*/ 1231583 w 2088356"/>
                <a:gd name="connsiteY258" fmla="*/ 5239 h 1536858"/>
                <a:gd name="connsiteX259" fmla="*/ 1230630 w 2088356"/>
                <a:gd name="connsiteY259" fmla="*/ 7620 h 1536858"/>
                <a:gd name="connsiteX260" fmla="*/ 1230154 w 2088356"/>
                <a:gd name="connsiteY260" fmla="*/ 10001 h 1536858"/>
                <a:gd name="connsiteX261" fmla="*/ 1225868 w 2088356"/>
                <a:gd name="connsiteY261" fmla="*/ 11430 h 1536858"/>
                <a:gd name="connsiteX262" fmla="*/ 1214914 w 2088356"/>
                <a:gd name="connsiteY262" fmla="*/ 11430 h 1536858"/>
                <a:gd name="connsiteX263" fmla="*/ 1203008 w 2088356"/>
                <a:gd name="connsiteY263" fmla="*/ 8573 h 1536858"/>
                <a:gd name="connsiteX264" fmla="*/ 1194911 w 2088356"/>
                <a:gd name="connsiteY264" fmla="*/ 8573 h 1536858"/>
                <a:gd name="connsiteX265" fmla="*/ 1191578 w 2088356"/>
                <a:gd name="connsiteY265" fmla="*/ 9525 h 1536858"/>
                <a:gd name="connsiteX266" fmla="*/ 1187292 w 2088356"/>
                <a:gd name="connsiteY266" fmla="*/ 13811 h 1536858"/>
                <a:gd name="connsiteX267" fmla="*/ 1183005 w 2088356"/>
                <a:gd name="connsiteY267" fmla="*/ 16193 h 1536858"/>
                <a:gd name="connsiteX268" fmla="*/ 1179195 w 2088356"/>
                <a:gd name="connsiteY268" fmla="*/ 17145 h 1536858"/>
                <a:gd name="connsiteX269" fmla="*/ 1167289 w 2088356"/>
                <a:gd name="connsiteY269" fmla="*/ 16193 h 1536858"/>
                <a:gd name="connsiteX270" fmla="*/ 1163479 w 2088356"/>
                <a:gd name="connsiteY270" fmla="*/ 17145 h 1536858"/>
                <a:gd name="connsiteX271" fmla="*/ 1160145 w 2088356"/>
                <a:gd name="connsiteY271" fmla="*/ 19526 h 1536858"/>
                <a:gd name="connsiteX272" fmla="*/ 1160145 w 2088356"/>
                <a:gd name="connsiteY272" fmla="*/ 22860 h 1536858"/>
                <a:gd name="connsiteX273" fmla="*/ 1163479 w 2088356"/>
                <a:gd name="connsiteY273" fmla="*/ 26670 h 1536858"/>
                <a:gd name="connsiteX274" fmla="*/ 1166813 w 2088356"/>
                <a:gd name="connsiteY274" fmla="*/ 29051 h 1536858"/>
                <a:gd name="connsiteX275" fmla="*/ 1185386 w 2088356"/>
                <a:gd name="connsiteY275" fmla="*/ 35243 h 1536858"/>
                <a:gd name="connsiteX276" fmla="*/ 1187292 w 2088356"/>
                <a:gd name="connsiteY276" fmla="*/ 37148 h 1536858"/>
                <a:gd name="connsiteX277" fmla="*/ 1184434 w 2088356"/>
                <a:gd name="connsiteY277" fmla="*/ 42863 h 1536858"/>
                <a:gd name="connsiteX278" fmla="*/ 1183481 w 2088356"/>
                <a:gd name="connsiteY278" fmla="*/ 47149 h 1536858"/>
                <a:gd name="connsiteX279" fmla="*/ 1181576 w 2088356"/>
                <a:gd name="connsiteY279" fmla="*/ 50006 h 1536858"/>
                <a:gd name="connsiteX280" fmla="*/ 1179671 w 2088356"/>
                <a:gd name="connsiteY280" fmla="*/ 51435 h 1536858"/>
                <a:gd name="connsiteX281" fmla="*/ 1175385 w 2088356"/>
                <a:gd name="connsiteY281" fmla="*/ 51435 h 1536858"/>
                <a:gd name="connsiteX282" fmla="*/ 1153001 w 2088356"/>
                <a:gd name="connsiteY282" fmla="*/ 36195 h 1536858"/>
                <a:gd name="connsiteX283" fmla="*/ 1140143 w 2088356"/>
                <a:gd name="connsiteY283" fmla="*/ 33814 h 1536858"/>
                <a:gd name="connsiteX284" fmla="*/ 1131094 w 2088356"/>
                <a:gd name="connsiteY284" fmla="*/ 29528 h 1536858"/>
                <a:gd name="connsiteX285" fmla="*/ 1121093 w 2088356"/>
                <a:gd name="connsiteY285" fmla="*/ 25718 h 1536858"/>
                <a:gd name="connsiteX286" fmla="*/ 1105376 w 2088356"/>
                <a:gd name="connsiteY286" fmla="*/ 22860 h 1536858"/>
                <a:gd name="connsiteX287" fmla="*/ 1093946 w 2088356"/>
                <a:gd name="connsiteY287" fmla="*/ 27623 h 1536858"/>
                <a:gd name="connsiteX288" fmla="*/ 1083945 w 2088356"/>
                <a:gd name="connsiteY288" fmla="*/ 35243 h 1536858"/>
                <a:gd name="connsiteX289" fmla="*/ 1072992 w 2088356"/>
                <a:gd name="connsiteY289" fmla="*/ 42386 h 1536858"/>
                <a:gd name="connsiteX290" fmla="*/ 1065371 w 2088356"/>
                <a:gd name="connsiteY290" fmla="*/ 40005 h 1536858"/>
                <a:gd name="connsiteX291" fmla="*/ 1059656 w 2088356"/>
                <a:gd name="connsiteY291" fmla="*/ 39529 h 1536858"/>
                <a:gd name="connsiteX292" fmla="*/ 1054894 w 2088356"/>
                <a:gd name="connsiteY292" fmla="*/ 38100 h 1536858"/>
                <a:gd name="connsiteX293" fmla="*/ 1046798 w 2088356"/>
                <a:gd name="connsiteY293" fmla="*/ 33338 h 1536858"/>
                <a:gd name="connsiteX294" fmla="*/ 1039654 w 2088356"/>
                <a:gd name="connsiteY294" fmla="*/ 30956 h 1536858"/>
                <a:gd name="connsiteX295" fmla="*/ 1022033 w 2088356"/>
                <a:gd name="connsiteY295" fmla="*/ 28575 h 1536858"/>
                <a:gd name="connsiteX296" fmla="*/ 1013936 w 2088356"/>
                <a:gd name="connsiteY296" fmla="*/ 28099 h 1536858"/>
                <a:gd name="connsiteX297" fmla="*/ 1007745 w 2088356"/>
                <a:gd name="connsiteY297" fmla="*/ 29051 h 1536858"/>
                <a:gd name="connsiteX298" fmla="*/ 973455 w 2088356"/>
                <a:gd name="connsiteY298" fmla="*/ 38100 h 1536858"/>
                <a:gd name="connsiteX299" fmla="*/ 959168 w 2088356"/>
                <a:gd name="connsiteY299" fmla="*/ 40005 h 1536858"/>
                <a:gd name="connsiteX300" fmla="*/ 943451 w 2088356"/>
                <a:gd name="connsiteY300" fmla="*/ 44291 h 1536858"/>
                <a:gd name="connsiteX301" fmla="*/ 933450 w 2088356"/>
                <a:gd name="connsiteY301" fmla="*/ 49530 h 1536858"/>
                <a:gd name="connsiteX302" fmla="*/ 916305 w 2088356"/>
                <a:gd name="connsiteY302" fmla="*/ 46196 h 1536858"/>
                <a:gd name="connsiteX303" fmla="*/ 907256 w 2088356"/>
                <a:gd name="connsiteY303" fmla="*/ 46196 h 1536858"/>
                <a:gd name="connsiteX304" fmla="*/ 896779 w 2088356"/>
                <a:gd name="connsiteY304" fmla="*/ 55721 h 1536858"/>
                <a:gd name="connsiteX305" fmla="*/ 908209 w 2088356"/>
                <a:gd name="connsiteY305" fmla="*/ 63818 h 1536858"/>
                <a:gd name="connsiteX306" fmla="*/ 917258 w 2088356"/>
                <a:gd name="connsiteY306" fmla="*/ 64294 h 1536858"/>
                <a:gd name="connsiteX307" fmla="*/ 936784 w 2088356"/>
                <a:gd name="connsiteY307" fmla="*/ 63341 h 1536858"/>
                <a:gd name="connsiteX308" fmla="*/ 946309 w 2088356"/>
                <a:gd name="connsiteY308" fmla="*/ 61436 h 1536858"/>
                <a:gd name="connsiteX309" fmla="*/ 955358 w 2088356"/>
                <a:gd name="connsiteY309" fmla="*/ 61436 h 1536858"/>
                <a:gd name="connsiteX310" fmla="*/ 972979 w 2088356"/>
                <a:gd name="connsiteY310" fmla="*/ 63818 h 1536858"/>
                <a:gd name="connsiteX311" fmla="*/ 1068229 w 2088356"/>
                <a:gd name="connsiteY311" fmla="*/ 70485 h 1536858"/>
                <a:gd name="connsiteX312" fmla="*/ 1070610 w 2088356"/>
                <a:gd name="connsiteY312" fmla="*/ 72866 h 1536858"/>
                <a:gd name="connsiteX313" fmla="*/ 1071086 w 2088356"/>
                <a:gd name="connsiteY313" fmla="*/ 76676 h 1536858"/>
                <a:gd name="connsiteX314" fmla="*/ 1053465 w 2088356"/>
                <a:gd name="connsiteY314" fmla="*/ 78581 h 1536858"/>
                <a:gd name="connsiteX315" fmla="*/ 1050131 w 2088356"/>
                <a:gd name="connsiteY315" fmla="*/ 77629 h 1536858"/>
                <a:gd name="connsiteX316" fmla="*/ 1047274 w 2088356"/>
                <a:gd name="connsiteY316" fmla="*/ 75724 h 1536858"/>
                <a:gd name="connsiteX317" fmla="*/ 1041083 w 2088356"/>
                <a:gd name="connsiteY317" fmla="*/ 74295 h 1536858"/>
                <a:gd name="connsiteX318" fmla="*/ 1026795 w 2088356"/>
                <a:gd name="connsiteY318" fmla="*/ 72866 h 1536858"/>
                <a:gd name="connsiteX319" fmla="*/ 944880 w 2088356"/>
                <a:gd name="connsiteY319" fmla="*/ 69533 h 1536858"/>
                <a:gd name="connsiteX320" fmla="*/ 934879 w 2088356"/>
                <a:gd name="connsiteY320" fmla="*/ 70485 h 1536858"/>
                <a:gd name="connsiteX321" fmla="*/ 928211 w 2088356"/>
                <a:gd name="connsiteY321" fmla="*/ 72390 h 1536858"/>
                <a:gd name="connsiteX322" fmla="*/ 928211 w 2088356"/>
                <a:gd name="connsiteY322" fmla="*/ 74295 h 1536858"/>
                <a:gd name="connsiteX323" fmla="*/ 961549 w 2088356"/>
                <a:gd name="connsiteY323" fmla="*/ 89535 h 1536858"/>
                <a:gd name="connsiteX324" fmla="*/ 970121 w 2088356"/>
                <a:gd name="connsiteY324" fmla="*/ 95250 h 1536858"/>
                <a:gd name="connsiteX325" fmla="*/ 972979 w 2088356"/>
                <a:gd name="connsiteY325" fmla="*/ 103823 h 1536858"/>
                <a:gd name="connsiteX326" fmla="*/ 969645 w 2088356"/>
                <a:gd name="connsiteY326" fmla="*/ 108585 h 1536858"/>
                <a:gd name="connsiteX327" fmla="*/ 962501 w 2088356"/>
                <a:gd name="connsiteY327" fmla="*/ 112871 h 1536858"/>
                <a:gd name="connsiteX328" fmla="*/ 959644 w 2088356"/>
                <a:gd name="connsiteY328" fmla="*/ 125730 h 1536858"/>
                <a:gd name="connsiteX329" fmla="*/ 960120 w 2088356"/>
                <a:gd name="connsiteY329" fmla="*/ 132398 h 1536858"/>
                <a:gd name="connsiteX330" fmla="*/ 961549 w 2088356"/>
                <a:gd name="connsiteY330" fmla="*/ 138113 h 1536858"/>
                <a:gd name="connsiteX331" fmla="*/ 963930 w 2088356"/>
                <a:gd name="connsiteY331" fmla="*/ 142875 h 1536858"/>
                <a:gd name="connsiteX332" fmla="*/ 963930 w 2088356"/>
                <a:gd name="connsiteY332" fmla="*/ 146685 h 1536858"/>
                <a:gd name="connsiteX333" fmla="*/ 961549 w 2088356"/>
                <a:gd name="connsiteY333" fmla="*/ 149543 h 1536858"/>
                <a:gd name="connsiteX334" fmla="*/ 957263 w 2088356"/>
                <a:gd name="connsiteY334" fmla="*/ 152400 h 1536858"/>
                <a:gd name="connsiteX335" fmla="*/ 951548 w 2088356"/>
                <a:gd name="connsiteY335" fmla="*/ 151924 h 1536858"/>
                <a:gd name="connsiteX336" fmla="*/ 937736 w 2088356"/>
                <a:gd name="connsiteY336" fmla="*/ 148590 h 1536858"/>
                <a:gd name="connsiteX337" fmla="*/ 892493 w 2088356"/>
                <a:gd name="connsiteY337" fmla="*/ 126683 h 1536858"/>
                <a:gd name="connsiteX338" fmla="*/ 867251 w 2088356"/>
                <a:gd name="connsiteY338" fmla="*/ 120491 h 1536858"/>
                <a:gd name="connsiteX339" fmla="*/ 816293 w 2088356"/>
                <a:gd name="connsiteY339" fmla="*/ 101441 h 1536858"/>
                <a:gd name="connsiteX340" fmla="*/ 776288 w 2088356"/>
                <a:gd name="connsiteY340" fmla="*/ 95726 h 1536858"/>
                <a:gd name="connsiteX341" fmla="*/ 749618 w 2088356"/>
                <a:gd name="connsiteY341" fmla="*/ 95726 h 1536858"/>
                <a:gd name="connsiteX342" fmla="*/ 743903 w 2088356"/>
                <a:gd name="connsiteY342" fmla="*/ 96679 h 1536858"/>
                <a:gd name="connsiteX343" fmla="*/ 745808 w 2088356"/>
                <a:gd name="connsiteY343" fmla="*/ 103346 h 1536858"/>
                <a:gd name="connsiteX344" fmla="*/ 753428 w 2088356"/>
                <a:gd name="connsiteY344" fmla="*/ 115253 h 1536858"/>
                <a:gd name="connsiteX345" fmla="*/ 764381 w 2088356"/>
                <a:gd name="connsiteY345" fmla="*/ 124778 h 1536858"/>
                <a:gd name="connsiteX346" fmla="*/ 788194 w 2088356"/>
                <a:gd name="connsiteY346" fmla="*/ 137160 h 1536858"/>
                <a:gd name="connsiteX347" fmla="*/ 793433 w 2088356"/>
                <a:gd name="connsiteY347" fmla="*/ 141446 h 1536858"/>
                <a:gd name="connsiteX348" fmla="*/ 789623 w 2088356"/>
                <a:gd name="connsiteY348" fmla="*/ 142875 h 1536858"/>
                <a:gd name="connsiteX349" fmla="*/ 782003 w 2088356"/>
                <a:gd name="connsiteY349" fmla="*/ 143351 h 1536858"/>
                <a:gd name="connsiteX350" fmla="*/ 765334 w 2088356"/>
                <a:gd name="connsiteY350" fmla="*/ 141923 h 1536858"/>
                <a:gd name="connsiteX351" fmla="*/ 747236 w 2088356"/>
                <a:gd name="connsiteY351" fmla="*/ 142875 h 1536858"/>
                <a:gd name="connsiteX352" fmla="*/ 731520 w 2088356"/>
                <a:gd name="connsiteY352" fmla="*/ 132398 h 1536858"/>
                <a:gd name="connsiteX353" fmla="*/ 717709 w 2088356"/>
                <a:gd name="connsiteY353" fmla="*/ 128111 h 1536858"/>
                <a:gd name="connsiteX354" fmla="*/ 682943 w 2088356"/>
                <a:gd name="connsiteY354" fmla="*/ 108109 h 1536858"/>
                <a:gd name="connsiteX355" fmla="*/ 674370 w 2088356"/>
                <a:gd name="connsiteY355" fmla="*/ 108109 h 1536858"/>
                <a:gd name="connsiteX356" fmla="*/ 671513 w 2088356"/>
                <a:gd name="connsiteY356" fmla="*/ 113824 h 1536858"/>
                <a:gd name="connsiteX357" fmla="*/ 671989 w 2088356"/>
                <a:gd name="connsiteY357" fmla="*/ 124778 h 1536858"/>
                <a:gd name="connsiteX358" fmla="*/ 678180 w 2088356"/>
                <a:gd name="connsiteY358" fmla="*/ 131445 h 1536858"/>
                <a:gd name="connsiteX359" fmla="*/ 676751 w 2088356"/>
                <a:gd name="connsiteY359" fmla="*/ 137160 h 1536858"/>
                <a:gd name="connsiteX360" fmla="*/ 674370 w 2088356"/>
                <a:gd name="connsiteY360" fmla="*/ 145256 h 1536858"/>
                <a:gd name="connsiteX361" fmla="*/ 671036 w 2088356"/>
                <a:gd name="connsiteY361" fmla="*/ 150971 h 1536858"/>
                <a:gd name="connsiteX362" fmla="*/ 666274 w 2088356"/>
                <a:gd name="connsiteY362" fmla="*/ 154781 h 1536858"/>
                <a:gd name="connsiteX363" fmla="*/ 661035 w 2088356"/>
                <a:gd name="connsiteY363" fmla="*/ 160020 h 1536858"/>
                <a:gd name="connsiteX364" fmla="*/ 656749 w 2088356"/>
                <a:gd name="connsiteY364" fmla="*/ 162878 h 1536858"/>
                <a:gd name="connsiteX365" fmla="*/ 655320 w 2088356"/>
                <a:gd name="connsiteY365" fmla="*/ 160973 h 1536858"/>
                <a:gd name="connsiteX366" fmla="*/ 655320 w 2088356"/>
                <a:gd name="connsiteY366" fmla="*/ 156210 h 1536858"/>
                <a:gd name="connsiteX367" fmla="*/ 655796 w 2088356"/>
                <a:gd name="connsiteY367" fmla="*/ 129540 h 1536858"/>
                <a:gd name="connsiteX368" fmla="*/ 652939 w 2088356"/>
                <a:gd name="connsiteY368" fmla="*/ 120968 h 1536858"/>
                <a:gd name="connsiteX369" fmla="*/ 646748 w 2088356"/>
                <a:gd name="connsiteY369" fmla="*/ 114776 h 1536858"/>
                <a:gd name="connsiteX370" fmla="*/ 641985 w 2088356"/>
                <a:gd name="connsiteY370" fmla="*/ 111443 h 1536858"/>
                <a:gd name="connsiteX371" fmla="*/ 631984 w 2088356"/>
                <a:gd name="connsiteY371" fmla="*/ 107633 h 1536858"/>
                <a:gd name="connsiteX372" fmla="*/ 622935 w 2088356"/>
                <a:gd name="connsiteY372" fmla="*/ 105728 h 1536858"/>
                <a:gd name="connsiteX373" fmla="*/ 616744 w 2088356"/>
                <a:gd name="connsiteY373" fmla="*/ 105728 h 1536858"/>
                <a:gd name="connsiteX374" fmla="*/ 595789 w 2088356"/>
                <a:gd name="connsiteY374" fmla="*/ 110014 h 1536858"/>
                <a:gd name="connsiteX375" fmla="*/ 591026 w 2088356"/>
                <a:gd name="connsiteY375" fmla="*/ 111443 h 1536858"/>
                <a:gd name="connsiteX376" fmla="*/ 589121 w 2088356"/>
                <a:gd name="connsiteY376" fmla="*/ 114300 h 1536858"/>
                <a:gd name="connsiteX377" fmla="*/ 566738 w 2088356"/>
                <a:gd name="connsiteY377" fmla="*/ 116205 h 1536858"/>
                <a:gd name="connsiteX378" fmla="*/ 553879 w 2088356"/>
                <a:gd name="connsiteY378" fmla="*/ 115729 h 1536858"/>
                <a:gd name="connsiteX379" fmla="*/ 515303 w 2088356"/>
                <a:gd name="connsiteY379" fmla="*/ 120491 h 1536858"/>
                <a:gd name="connsiteX380" fmla="*/ 481489 w 2088356"/>
                <a:gd name="connsiteY380" fmla="*/ 126683 h 1536858"/>
                <a:gd name="connsiteX381" fmla="*/ 462915 w 2088356"/>
                <a:gd name="connsiteY381" fmla="*/ 133826 h 1536858"/>
                <a:gd name="connsiteX382" fmla="*/ 462915 w 2088356"/>
                <a:gd name="connsiteY382" fmla="*/ 135731 h 1536858"/>
                <a:gd name="connsiteX383" fmla="*/ 478155 w 2088356"/>
                <a:gd name="connsiteY383" fmla="*/ 140970 h 1536858"/>
                <a:gd name="connsiteX384" fmla="*/ 486728 w 2088356"/>
                <a:gd name="connsiteY384" fmla="*/ 146209 h 1536858"/>
                <a:gd name="connsiteX385" fmla="*/ 498158 w 2088356"/>
                <a:gd name="connsiteY385" fmla="*/ 154781 h 1536858"/>
                <a:gd name="connsiteX386" fmla="*/ 511016 w 2088356"/>
                <a:gd name="connsiteY386" fmla="*/ 162401 h 1536858"/>
                <a:gd name="connsiteX387" fmla="*/ 534353 w 2088356"/>
                <a:gd name="connsiteY387" fmla="*/ 172879 h 1536858"/>
                <a:gd name="connsiteX388" fmla="*/ 544830 w 2088356"/>
                <a:gd name="connsiteY388" fmla="*/ 178594 h 1536858"/>
                <a:gd name="connsiteX389" fmla="*/ 551498 w 2088356"/>
                <a:gd name="connsiteY389" fmla="*/ 183833 h 1536858"/>
                <a:gd name="connsiteX390" fmla="*/ 552926 w 2088356"/>
                <a:gd name="connsiteY390" fmla="*/ 186214 h 1536858"/>
                <a:gd name="connsiteX391" fmla="*/ 549117 w 2088356"/>
                <a:gd name="connsiteY391" fmla="*/ 186214 h 1536858"/>
                <a:gd name="connsiteX392" fmla="*/ 544830 w 2088356"/>
                <a:gd name="connsiteY392" fmla="*/ 184785 h 1536858"/>
                <a:gd name="connsiteX393" fmla="*/ 537210 w 2088356"/>
                <a:gd name="connsiteY393" fmla="*/ 180975 h 1536858"/>
                <a:gd name="connsiteX394" fmla="*/ 522923 w 2088356"/>
                <a:gd name="connsiteY394" fmla="*/ 171926 h 1536858"/>
                <a:gd name="connsiteX395" fmla="*/ 513398 w 2088356"/>
                <a:gd name="connsiteY395" fmla="*/ 167640 h 1536858"/>
                <a:gd name="connsiteX396" fmla="*/ 503396 w 2088356"/>
                <a:gd name="connsiteY396" fmla="*/ 165259 h 1536858"/>
                <a:gd name="connsiteX397" fmla="*/ 491490 w 2088356"/>
                <a:gd name="connsiteY397" fmla="*/ 159544 h 1536858"/>
                <a:gd name="connsiteX398" fmla="*/ 473393 w 2088356"/>
                <a:gd name="connsiteY398" fmla="*/ 148590 h 1536858"/>
                <a:gd name="connsiteX399" fmla="*/ 462439 w 2088356"/>
                <a:gd name="connsiteY399" fmla="*/ 143828 h 1536858"/>
                <a:gd name="connsiteX400" fmla="*/ 450056 w 2088356"/>
                <a:gd name="connsiteY400" fmla="*/ 142399 h 1536858"/>
                <a:gd name="connsiteX401" fmla="*/ 441008 w 2088356"/>
                <a:gd name="connsiteY401" fmla="*/ 140018 h 1536858"/>
                <a:gd name="connsiteX402" fmla="*/ 434340 w 2088356"/>
                <a:gd name="connsiteY402" fmla="*/ 139541 h 1536858"/>
                <a:gd name="connsiteX403" fmla="*/ 422910 w 2088356"/>
                <a:gd name="connsiteY403" fmla="*/ 140970 h 1536858"/>
                <a:gd name="connsiteX404" fmla="*/ 409099 w 2088356"/>
                <a:gd name="connsiteY404" fmla="*/ 146209 h 1536858"/>
                <a:gd name="connsiteX405" fmla="*/ 403384 w 2088356"/>
                <a:gd name="connsiteY405" fmla="*/ 150019 h 1536858"/>
                <a:gd name="connsiteX406" fmla="*/ 397193 w 2088356"/>
                <a:gd name="connsiteY406" fmla="*/ 155258 h 1536858"/>
                <a:gd name="connsiteX407" fmla="*/ 396240 w 2088356"/>
                <a:gd name="connsiteY407" fmla="*/ 159544 h 1536858"/>
                <a:gd name="connsiteX408" fmla="*/ 398145 w 2088356"/>
                <a:gd name="connsiteY408" fmla="*/ 164783 h 1536858"/>
                <a:gd name="connsiteX409" fmla="*/ 399574 w 2088356"/>
                <a:gd name="connsiteY409" fmla="*/ 172879 h 1536858"/>
                <a:gd name="connsiteX410" fmla="*/ 400526 w 2088356"/>
                <a:gd name="connsiteY410" fmla="*/ 183833 h 1536858"/>
                <a:gd name="connsiteX411" fmla="*/ 398621 w 2088356"/>
                <a:gd name="connsiteY411" fmla="*/ 192881 h 1536858"/>
                <a:gd name="connsiteX412" fmla="*/ 393383 w 2088356"/>
                <a:gd name="connsiteY412" fmla="*/ 200501 h 1536858"/>
                <a:gd name="connsiteX413" fmla="*/ 389096 w 2088356"/>
                <a:gd name="connsiteY413" fmla="*/ 204788 h 1536858"/>
                <a:gd name="connsiteX414" fmla="*/ 386239 w 2088356"/>
                <a:gd name="connsiteY414" fmla="*/ 206216 h 1536858"/>
                <a:gd name="connsiteX415" fmla="*/ 382429 w 2088356"/>
                <a:gd name="connsiteY415" fmla="*/ 206216 h 1536858"/>
                <a:gd name="connsiteX416" fmla="*/ 374809 w 2088356"/>
                <a:gd name="connsiteY416" fmla="*/ 204311 h 1536858"/>
                <a:gd name="connsiteX417" fmla="*/ 368141 w 2088356"/>
                <a:gd name="connsiteY417" fmla="*/ 201454 h 1536858"/>
                <a:gd name="connsiteX418" fmla="*/ 359569 w 2088356"/>
                <a:gd name="connsiteY418" fmla="*/ 199549 h 1536858"/>
                <a:gd name="connsiteX419" fmla="*/ 346710 w 2088356"/>
                <a:gd name="connsiteY419" fmla="*/ 198120 h 1536858"/>
                <a:gd name="connsiteX420" fmla="*/ 338614 w 2088356"/>
                <a:gd name="connsiteY420" fmla="*/ 197644 h 1536858"/>
                <a:gd name="connsiteX421" fmla="*/ 335280 w 2088356"/>
                <a:gd name="connsiteY421" fmla="*/ 199073 h 1536858"/>
                <a:gd name="connsiteX422" fmla="*/ 327660 w 2088356"/>
                <a:gd name="connsiteY422" fmla="*/ 204311 h 1536858"/>
                <a:gd name="connsiteX423" fmla="*/ 326708 w 2088356"/>
                <a:gd name="connsiteY423" fmla="*/ 209074 h 1536858"/>
                <a:gd name="connsiteX424" fmla="*/ 331470 w 2088356"/>
                <a:gd name="connsiteY424" fmla="*/ 220504 h 1536858"/>
                <a:gd name="connsiteX425" fmla="*/ 333851 w 2088356"/>
                <a:gd name="connsiteY425" fmla="*/ 224314 h 1536858"/>
                <a:gd name="connsiteX426" fmla="*/ 332899 w 2088356"/>
                <a:gd name="connsiteY426" fmla="*/ 224790 h 1536858"/>
                <a:gd name="connsiteX427" fmla="*/ 320040 w 2088356"/>
                <a:gd name="connsiteY427" fmla="*/ 214789 h 1536858"/>
                <a:gd name="connsiteX428" fmla="*/ 315278 w 2088356"/>
                <a:gd name="connsiteY428" fmla="*/ 212408 h 1536858"/>
                <a:gd name="connsiteX429" fmla="*/ 310515 w 2088356"/>
                <a:gd name="connsiteY429" fmla="*/ 211455 h 1536858"/>
                <a:gd name="connsiteX430" fmla="*/ 304800 w 2088356"/>
                <a:gd name="connsiteY430" fmla="*/ 211455 h 1536858"/>
                <a:gd name="connsiteX431" fmla="*/ 283369 w 2088356"/>
                <a:gd name="connsiteY431" fmla="*/ 215741 h 1536858"/>
                <a:gd name="connsiteX432" fmla="*/ 277178 w 2088356"/>
                <a:gd name="connsiteY432" fmla="*/ 218599 h 1536858"/>
                <a:gd name="connsiteX433" fmla="*/ 264795 w 2088356"/>
                <a:gd name="connsiteY433" fmla="*/ 229076 h 1536858"/>
                <a:gd name="connsiteX434" fmla="*/ 254794 w 2088356"/>
                <a:gd name="connsiteY434" fmla="*/ 234791 h 1536858"/>
                <a:gd name="connsiteX435" fmla="*/ 244793 w 2088356"/>
                <a:gd name="connsiteY435" fmla="*/ 241459 h 1536858"/>
                <a:gd name="connsiteX436" fmla="*/ 239554 w 2088356"/>
                <a:gd name="connsiteY436" fmla="*/ 243364 h 1536858"/>
                <a:gd name="connsiteX437" fmla="*/ 233839 w 2088356"/>
                <a:gd name="connsiteY437" fmla="*/ 244316 h 1536858"/>
                <a:gd name="connsiteX438" fmla="*/ 228124 w 2088356"/>
                <a:gd name="connsiteY438" fmla="*/ 246221 h 1536858"/>
                <a:gd name="connsiteX439" fmla="*/ 220028 w 2088356"/>
                <a:gd name="connsiteY439" fmla="*/ 249555 h 1536858"/>
                <a:gd name="connsiteX440" fmla="*/ 211931 w 2088356"/>
                <a:gd name="connsiteY440" fmla="*/ 253841 h 1536858"/>
                <a:gd name="connsiteX441" fmla="*/ 198596 w 2088356"/>
                <a:gd name="connsiteY441" fmla="*/ 262890 h 1536858"/>
                <a:gd name="connsiteX442" fmla="*/ 196691 w 2088356"/>
                <a:gd name="connsiteY442" fmla="*/ 265271 h 1536858"/>
                <a:gd name="connsiteX443" fmla="*/ 191929 w 2088356"/>
                <a:gd name="connsiteY443" fmla="*/ 273368 h 1536858"/>
                <a:gd name="connsiteX444" fmla="*/ 191453 w 2088356"/>
                <a:gd name="connsiteY444" fmla="*/ 277654 h 1536858"/>
                <a:gd name="connsiteX445" fmla="*/ 193358 w 2088356"/>
                <a:gd name="connsiteY445" fmla="*/ 281940 h 1536858"/>
                <a:gd name="connsiteX446" fmla="*/ 196215 w 2088356"/>
                <a:gd name="connsiteY446" fmla="*/ 285274 h 1536858"/>
                <a:gd name="connsiteX447" fmla="*/ 199549 w 2088356"/>
                <a:gd name="connsiteY447" fmla="*/ 287655 h 1536858"/>
                <a:gd name="connsiteX448" fmla="*/ 203359 w 2088356"/>
                <a:gd name="connsiteY448" fmla="*/ 289084 h 1536858"/>
                <a:gd name="connsiteX449" fmla="*/ 216694 w 2088356"/>
                <a:gd name="connsiteY449" fmla="*/ 288608 h 1536858"/>
                <a:gd name="connsiteX450" fmla="*/ 221933 w 2088356"/>
                <a:gd name="connsiteY450" fmla="*/ 289084 h 1536858"/>
                <a:gd name="connsiteX451" fmla="*/ 232410 w 2088356"/>
                <a:gd name="connsiteY451" fmla="*/ 292418 h 1536858"/>
                <a:gd name="connsiteX452" fmla="*/ 238125 w 2088356"/>
                <a:gd name="connsiteY452" fmla="*/ 292894 h 1536858"/>
                <a:gd name="connsiteX453" fmla="*/ 246698 w 2088356"/>
                <a:gd name="connsiteY453" fmla="*/ 290989 h 1536858"/>
                <a:gd name="connsiteX454" fmla="*/ 251936 w 2088356"/>
                <a:gd name="connsiteY454" fmla="*/ 288608 h 1536858"/>
                <a:gd name="connsiteX455" fmla="*/ 257651 w 2088356"/>
                <a:gd name="connsiteY455" fmla="*/ 288131 h 1536858"/>
                <a:gd name="connsiteX456" fmla="*/ 265748 w 2088356"/>
                <a:gd name="connsiteY456" fmla="*/ 288608 h 1536858"/>
                <a:gd name="connsiteX457" fmla="*/ 274320 w 2088356"/>
                <a:gd name="connsiteY457" fmla="*/ 286703 h 1536858"/>
                <a:gd name="connsiteX458" fmla="*/ 280988 w 2088356"/>
                <a:gd name="connsiteY458" fmla="*/ 284321 h 1536858"/>
                <a:gd name="connsiteX459" fmla="*/ 284321 w 2088356"/>
                <a:gd name="connsiteY459" fmla="*/ 283845 h 1536858"/>
                <a:gd name="connsiteX460" fmla="*/ 288131 w 2088356"/>
                <a:gd name="connsiteY460" fmla="*/ 284321 h 1536858"/>
                <a:gd name="connsiteX461" fmla="*/ 292418 w 2088356"/>
                <a:gd name="connsiteY461" fmla="*/ 286226 h 1536858"/>
                <a:gd name="connsiteX462" fmla="*/ 293370 w 2088356"/>
                <a:gd name="connsiteY462" fmla="*/ 287179 h 1536858"/>
                <a:gd name="connsiteX463" fmla="*/ 283845 w 2088356"/>
                <a:gd name="connsiteY463" fmla="*/ 289084 h 1536858"/>
                <a:gd name="connsiteX464" fmla="*/ 278130 w 2088356"/>
                <a:gd name="connsiteY464" fmla="*/ 291465 h 1536858"/>
                <a:gd name="connsiteX465" fmla="*/ 272891 w 2088356"/>
                <a:gd name="connsiteY465" fmla="*/ 294323 h 1536858"/>
                <a:gd name="connsiteX466" fmla="*/ 271463 w 2088356"/>
                <a:gd name="connsiteY466" fmla="*/ 296704 h 1536858"/>
                <a:gd name="connsiteX467" fmla="*/ 269081 w 2088356"/>
                <a:gd name="connsiteY467" fmla="*/ 303371 h 1536858"/>
                <a:gd name="connsiteX468" fmla="*/ 266224 w 2088356"/>
                <a:gd name="connsiteY468" fmla="*/ 314325 h 1536858"/>
                <a:gd name="connsiteX469" fmla="*/ 261938 w 2088356"/>
                <a:gd name="connsiteY469" fmla="*/ 325755 h 1536858"/>
                <a:gd name="connsiteX470" fmla="*/ 256223 w 2088356"/>
                <a:gd name="connsiteY470" fmla="*/ 337185 h 1536858"/>
                <a:gd name="connsiteX471" fmla="*/ 251936 w 2088356"/>
                <a:gd name="connsiteY471" fmla="*/ 344805 h 1536858"/>
                <a:gd name="connsiteX472" fmla="*/ 247174 w 2088356"/>
                <a:gd name="connsiteY472" fmla="*/ 349568 h 1536858"/>
                <a:gd name="connsiteX473" fmla="*/ 238125 w 2088356"/>
                <a:gd name="connsiteY473" fmla="*/ 357188 h 1536858"/>
                <a:gd name="connsiteX474" fmla="*/ 233363 w 2088356"/>
                <a:gd name="connsiteY474" fmla="*/ 360521 h 1536858"/>
                <a:gd name="connsiteX475" fmla="*/ 229553 w 2088356"/>
                <a:gd name="connsiteY475" fmla="*/ 361474 h 1536858"/>
                <a:gd name="connsiteX476" fmla="*/ 223838 w 2088356"/>
                <a:gd name="connsiteY476" fmla="*/ 361474 h 1536858"/>
                <a:gd name="connsiteX477" fmla="*/ 212408 w 2088356"/>
                <a:gd name="connsiteY477" fmla="*/ 360045 h 1536858"/>
                <a:gd name="connsiteX478" fmla="*/ 186214 w 2088356"/>
                <a:gd name="connsiteY478" fmla="*/ 360998 h 1536858"/>
                <a:gd name="connsiteX479" fmla="*/ 181928 w 2088356"/>
                <a:gd name="connsiteY479" fmla="*/ 361474 h 1536858"/>
                <a:gd name="connsiteX480" fmla="*/ 174308 w 2088356"/>
                <a:gd name="connsiteY480" fmla="*/ 364331 h 1536858"/>
                <a:gd name="connsiteX481" fmla="*/ 169069 w 2088356"/>
                <a:gd name="connsiteY481" fmla="*/ 365284 h 1536858"/>
                <a:gd name="connsiteX482" fmla="*/ 162401 w 2088356"/>
                <a:gd name="connsiteY482" fmla="*/ 365284 h 1536858"/>
                <a:gd name="connsiteX483" fmla="*/ 151924 w 2088356"/>
                <a:gd name="connsiteY483" fmla="*/ 367189 h 1536858"/>
                <a:gd name="connsiteX484" fmla="*/ 136684 w 2088356"/>
                <a:gd name="connsiteY484" fmla="*/ 371475 h 1536858"/>
                <a:gd name="connsiteX485" fmla="*/ 130016 w 2088356"/>
                <a:gd name="connsiteY485" fmla="*/ 374333 h 1536858"/>
                <a:gd name="connsiteX486" fmla="*/ 130493 w 2088356"/>
                <a:gd name="connsiteY486" fmla="*/ 375761 h 1536858"/>
                <a:gd name="connsiteX487" fmla="*/ 133350 w 2088356"/>
                <a:gd name="connsiteY487" fmla="*/ 378619 h 1536858"/>
                <a:gd name="connsiteX488" fmla="*/ 133350 w 2088356"/>
                <a:gd name="connsiteY488" fmla="*/ 379571 h 1536858"/>
                <a:gd name="connsiteX489" fmla="*/ 130969 w 2088356"/>
                <a:gd name="connsiteY489" fmla="*/ 380048 h 1536858"/>
                <a:gd name="connsiteX490" fmla="*/ 97631 w 2088356"/>
                <a:gd name="connsiteY490" fmla="*/ 386239 h 1536858"/>
                <a:gd name="connsiteX491" fmla="*/ 82868 w 2088356"/>
                <a:gd name="connsiteY491" fmla="*/ 390049 h 1536858"/>
                <a:gd name="connsiteX492" fmla="*/ 75724 w 2088356"/>
                <a:gd name="connsiteY492" fmla="*/ 392430 h 1536858"/>
                <a:gd name="connsiteX493" fmla="*/ 71438 w 2088356"/>
                <a:gd name="connsiteY493" fmla="*/ 394811 h 1536858"/>
                <a:gd name="connsiteX494" fmla="*/ 66199 w 2088356"/>
                <a:gd name="connsiteY494" fmla="*/ 396240 h 1536858"/>
                <a:gd name="connsiteX495" fmla="*/ 49530 w 2088356"/>
                <a:gd name="connsiteY495" fmla="*/ 395764 h 1536858"/>
                <a:gd name="connsiteX496" fmla="*/ 45244 w 2088356"/>
                <a:gd name="connsiteY496" fmla="*/ 396240 h 1536858"/>
                <a:gd name="connsiteX497" fmla="*/ 40481 w 2088356"/>
                <a:gd name="connsiteY497" fmla="*/ 397193 h 1536858"/>
                <a:gd name="connsiteX498" fmla="*/ 27623 w 2088356"/>
                <a:gd name="connsiteY498" fmla="*/ 402431 h 1536858"/>
                <a:gd name="connsiteX499" fmla="*/ 14764 w 2088356"/>
                <a:gd name="connsiteY499" fmla="*/ 406241 h 1536858"/>
                <a:gd name="connsiteX500" fmla="*/ 12383 w 2088356"/>
                <a:gd name="connsiteY500" fmla="*/ 407670 h 1536858"/>
                <a:gd name="connsiteX501" fmla="*/ 5239 w 2088356"/>
                <a:gd name="connsiteY501" fmla="*/ 413861 h 1536858"/>
                <a:gd name="connsiteX502" fmla="*/ 3810 w 2088356"/>
                <a:gd name="connsiteY502" fmla="*/ 416719 h 1536858"/>
                <a:gd name="connsiteX503" fmla="*/ 5239 w 2088356"/>
                <a:gd name="connsiteY503" fmla="*/ 418624 h 1536858"/>
                <a:gd name="connsiteX504" fmla="*/ 8573 w 2088356"/>
                <a:gd name="connsiteY504" fmla="*/ 421481 h 1536858"/>
                <a:gd name="connsiteX505" fmla="*/ 8096 w 2088356"/>
                <a:gd name="connsiteY505" fmla="*/ 422910 h 1536858"/>
                <a:gd name="connsiteX506" fmla="*/ 0 w 2088356"/>
                <a:gd name="connsiteY506" fmla="*/ 429101 h 1536858"/>
                <a:gd name="connsiteX507" fmla="*/ 953 w 2088356"/>
                <a:gd name="connsiteY507" fmla="*/ 431959 h 1536858"/>
                <a:gd name="connsiteX508" fmla="*/ 8096 w 2088356"/>
                <a:gd name="connsiteY508" fmla="*/ 437198 h 1536858"/>
                <a:gd name="connsiteX509" fmla="*/ 19526 w 2088356"/>
                <a:gd name="connsiteY509" fmla="*/ 444341 h 1536858"/>
                <a:gd name="connsiteX510" fmla="*/ 22384 w 2088356"/>
                <a:gd name="connsiteY510" fmla="*/ 446723 h 1536858"/>
                <a:gd name="connsiteX511" fmla="*/ 25718 w 2088356"/>
                <a:gd name="connsiteY511" fmla="*/ 448151 h 1536858"/>
                <a:gd name="connsiteX512" fmla="*/ 40005 w 2088356"/>
                <a:gd name="connsiteY512" fmla="*/ 451009 h 1536858"/>
                <a:gd name="connsiteX513" fmla="*/ 44768 w 2088356"/>
                <a:gd name="connsiteY513" fmla="*/ 452914 h 1536858"/>
                <a:gd name="connsiteX514" fmla="*/ 49054 w 2088356"/>
                <a:gd name="connsiteY514" fmla="*/ 456248 h 1536858"/>
                <a:gd name="connsiteX515" fmla="*/ 52864 w 2088356"/>
                <a:gd name="connsiteY515" fmla="*/ 457676 h 1536858"/>
                <a:gd name="connsiteX516" fmla="*/ 62389 w 2088356"/>
                <a:gd name="connsiteY516" fmla="*/ 459105 h 1536858"/>
                <a:gd name="connsiteX517" fmla="*/ 71438 w 2088356"/>
                <a:gd name="connsiteY517" fmla="*/ 459105 h 1536858"/>
                <a:gd name="connsiteX518" fmla="*/ 75248 w 2088356"/>
                <a:gd name="connsiteY518" fmla="*/ 458629 h 1536858"/>
                <a:gd name="connsiteX519" fmla="*/ 82868 w 2088356"/>
                <a:gd name="connsiteY519" fmla="*/ 456248 h 1536858"/>
                <a:gd name="connsiteX520" fmla="*/ 92869 w 2088356"/>
                <a:gd name="connsiteY520" fmla="*/ 456248 h 1536858"/>
                <a:gd name="connsiteX521" fmla="*/ 93821 w 2088356"/>
                <a:gd name="connsiteY521" fmla="*/ 457200 h 1536858"/>
                <a:gd name="connsiteX522" fmla="*/ 86678 w 2088356"/>
                <a:gd name="connsiteY522" fmla="*/ 459581 h 1536858"/>
                <a:gd name="connsiteX523" fmla="*/ 77153 w 2088356"/>
                <a:gd name="connsiteY523" fmla="*/ 465296 h 1536858"/>
                <a:gd name="connsiteX524" fmla="*/ 78105 w 2088356"/>
                <a:gd name="connsiteY524" fmla="*/ 466725 h 1536858"/>
                <a:gd name="connsiteX525" fmla="*/ 85725 w 2088356"/>
                <a:gd name="connsiteY525" fmla="*/ 467201 h 1536858"/>
                <a:gd name="connsiteX526" fmla="*/ 92393 w 2088356"/>
                <a:gd name="connsiteY526" fmla="*/ 471011 h 1536858"/>
                <a:gd name="connsiteX527" fmla="*/ 92869 w 2088356"/>
                <a:gd name="connsiteY527" fmla="*/ 474821 h 1536858"/>
                <a:gd name="connsiteX528" fmla="*/ 97631 w 2088356"/>
                <a:gd name="connsiteY528" fmla="*/ 477203 h 1536858"/>
                <a:gd name="connsiteX529" fmla="*/ 119063 w 2088356"/>
                <a:gd name="connsiteY529" fmla="*/ 482918 h 1536858"/>
                <a:gd name="connsiteX530" fmla="*/ 124301 w 2088356"/>
                <a:gd name="connsiteY530" fmla="*/ 483394 h 1536858"/>
                <a:gd name="connsiteX531" fmla="*/ 128111 w 2088356"/>
                <a:gd name="connsiteY531" fmla="*/ 482918 h 1536858"/>
                <a:gd name="connsiteX532" fmla="*/ 131921 w 2088356"/>
                <a:gd name="connsiteY532" fmla="*/ 481489 h 1536858"/>
                <a:gd name="connsiteX533" fmla="*/ 136208 w 2088356"/>
                <a:gd name="connsiteY533" fmla="*/ 479108 h 1536858"/>
                <a:gd name="connsiteX534" fmla="*/ 140494 w 2088356"/>
                <a:gd name="connsiteY534" fmla="*/ 475298 h 1536858"/>
                <a:gd name="connsiteX535" fmla="*/ 144304 w 2088356"/>
                <a:gd name="connsiteY535" fmla="*/ 473869 h 1536858"/>
                <a:gd name="connsiteX536" fmla="*/ 147161 w 2088356"/>
                <a:gd name="connsiteY536" fmla="*/ 474345 h 1536858"/>
                <a:gd name="connsiteX537" fmla="*/ 155258 w 2088356"/>
                <a:gd name="connsiteY537" fmla="*/ 477679 h 1536858"/>
                <a:gd name="connsiteX538" fmla="*/ 160496 w 2088356"/>
                <a:gd name="connsiteY538" fmla="*/ 478631 h 1536858"/>
                <a:gd name="connsiteX539" fmla="*/ 165735 w 2088356"/>
                <a:gd name="connsiteY539" fmla="*/ 479584 h 1536858"/>
                <a:gd name="connsiteX540" fmla="*/ 175736 w 2088356"/>
                <a:gd name="connsiteY540" fmla="*/ 479108 h 1536858"/>
                <a:gd name="connsiteX541" fmla="*/ 181451 w 2088356"/>
                <a:gd name="connsiteY541" fmla="*/ 477679 h 1536858"/>
                <a:gd name="connsiteX542" fmla="*/ 193834 w 2088356"/>
                <a:gd name="connsiteY542" fmla="*/ 471011 h 1536858"/>
                <a:gd name="connsiteX543" fmla="*/ 200025 w 2088356"/>
                <a:gd name="connsiteY543" fmla="*/ 468154 h 1536858"/>
                <a:gd name="connsiteX544" fmla="*/ 205264 w 2088356"/>
                <a:gd name="connsiteY544" fmla="*/ 467201 h 1536858"/>
                <a:gd name="connsiteX545" fmla="*/ 209550 w 2088356"/>
                <a:gd name="connsiteY545" fmla="*/ 467678 h 1536858"/>
                <a:gd name="connsiteX546" fmla="*/ 218123 w 2088356"/>
                <a:gd name="connsiteY546" fmla="*/ 472440 h 1536858"/>
                <a:gd name="connsiteX547" fmla="*/ 222885 w 2088356"/>
                <a:gd name="connsiteY547" fmla="*/ 476250 h 1536858"/>
                <a:gd name="connsiteX548" fmla="*/ 224314 w 2088356"/>
                <a:gd name="connsiteY548" fmla="*/ 479584 h 1536858"/>
                <a:gd name="connsiteX549" fmla="*/ 222409 w 2088356"/>
                <a:gd name="connsiteY549" fmla="*/ 482918 h 1536858"/>
                <a:gd name="connsiteX550" fmla="*/ 218123 w 2088356"/>
                <a:gd name="connsiteY550" fmla="*/ 488156 h 1536858"/>
                <a:gd name="connsiteX551" fmla="*/ 218123 w 2088356"/>
                <a:gd name="connsiteY551" fmla="*/ 491490 h 1536858"/>
                <a:gd name="connsiteX552" fmla="*/ 220504 w 2088356"/>
                <a:gd name="connsiteY552" fmla="*/ 495300 h 1536858"/>
                <a:gd name="connsiteX553" fmla="*/ 220028 w 2088356"/>
                <a:gd name="connsiteY553" fmla="*/ 496729 h 1536858"/>
                <a:gd name="connsiteX554" fmla="*/ 209074 w 2088356"/>
                <a:gd name="connsiteY554" fmla="*/ 492443 h 1536858"/>
                <a:gd name="connsiteX555" fmla="*/ 200978 w 2088356"/>
                <a:gd name="connsiteY555" fmla="*/ 490538 h 1536858"/>
                <a:gd name="connsiteX556" fmla="*/ 184309 w 2088356"/>
                <a:gd name="connsiteY556" fmla="*/ 489109 h 1536858"/>
                <a:gd name="connsiteX557" fmla="*/ 160496 w 2088356"/>
                <a:gd name="connsiteY557" fmla="*/ 489585 h 1536858"/>
                <a:gd name="connsiteX558" fmla="*/ 144780 w 2088356"/>
                <a:gd name="connsiteY558" fmla="*/ 492443 h 1536858"/>
                <a:gd name="connsiteX559" fmla="*/ 139541 w 2088356"/>
                <a:gd name="connsiteY559" fmla="*/ 494824 h 1536858"/>
                <a:gd name="connsiteX560" fmla="*/ 131921 w 2088356"/>
                <a:gd name="connsiteY560" fmla="*/ 502920 h 1536858"/>
                <a:gd name="connsiteX561" fmla="*/ 109061 w 2088356"/>
                <a:gd name="connsiteY561" fmla="*/ 500539 h 1536858"/>
                <a:gd name="connsiteX562" fmla="*/ 76676 w 2088356"/>
                <a:gd name="connsiteY562" fmla="*/ 502920 h 1536858"/>
                <a:gd name="connsiteX563" fmla="*/ 67628 w 2088356"/>
                <a:gd name="connsiteY563" fmla="*/ 504349 h 1536858"/>
                <a:gd name="connsiteX564" fmla="*/ 64294 w 2088356"/>
                <a:gd name="connsiteY564" fmla="*/ 505778 h 1536858"/>
                <a:gd name="connsiteX565" fmla="*/ 60960 w 2088356"/>
                <a:gd name="connsiteY565" fmla="*/ 508159 h 1536858"/>
                <a:gd name="connsiteX566" fmla="*/ 57626 w 2088356"/>
                <a:gd name="connsiteY566" fmla="*/ 511493 h 1536858"/>
                <a:gd name="connsiteX567" fmla="*/ 58103 w 2088356"/>
                <a:gd name="connsiteY567" fmla="*/ 514826 h 1536858"/>
                <a:gd name="connsiteX568" fmla="*/ 62389 w 2088356"/>
                <a:gd name="connsiteY568" fmla="*/ 518160 h 1536858"/>
                <a:gd name="connsiteX569" fmla="*/ 71914 w 2088356"/>
                <a:gd name="connsiteY569" fmla="*/ 521970 h 1536858"/>
                <a:gd name="connsiteX570" fmla="*/ 70485 w 2088356"/>
                <a:gd name="connsiteY570" fmla="*/ 522923 h 1536858"/>
                <a:gd name="connsiteX571" fmla="*/ 70009 w 2088356"/>
                <a:gd name="connsiteY571" fmla="*/ 524351 h 1536858"/>
                <a:gd name="connsiteX572" fmla="*/ 70009 w 2088356"/>
                <a:gd name="connsiteY572" fmla="*/ 526256 h 1536858"/>
                <a:gd name="connsiteX573" fmla="*/ 71914 w 2088356"/>
                <a:gd name="connsiteY573" fmla="*/ 528161 h 1536858"/>
                <a:gd name="connsiteX574" fmla="*/ 76200 w 2088356"/>
                <a:gd name="connsiteY574" fmla="*/ 529590 h 1536858"/>
                <a:gd name="connsiteX575" fmla="*/ 81915 w 2088356"/>
                <a:gd name="connsiteY575" fmla="*/ 530543 h 1536858"/>
                <a:gd name="connsiteX576" fmla="*/ 89059 w 2088356"/>
                <a:gd name="connsiteY576" fmla="*/ 527209 h 1536858"/>
                <a:gd name="connsiteX577" fmla="*/ 107156 w 2088356"/>
                <a:gd name="connsiteY577" fmla="*/ 517684 h 1536858"/>
                <a:gd name="connsiteX578" fmla="*/ 106680 w 2088356"/>
                <a:gd name="connsiteY578" fmla="*/ 519113 h 1536858"/>
                <a:gd name="connsiteX579" fmla="*/ 104775 w 2088356"/>
                <a:gd name="connsiteY579" fmla="*/ 521970 h 1536858"/>
                <a:gd name="connsiteX580" fmla="*/ 101441 w 2088356"/>
                <a:gd name="connsiteY580" fmla="*/ 525780 h 1536858"/>
                <a:gd name="connsiteX581" fmla="*/ 100965 w 2088356"/>
                <a:gd name="connsiteY581" fmla="*/ 529114 h 1536858"/>
                <a:gd name="connsiteX582" fmla="*/ 103346 w 2088356"/>
                <a:gd name="connsiteY582" fmla="*/ 532448 h 1536858"/>
                <a:gd name="connsiteX583" fmla="*/ 105728 w 2088356"/>
                <a:gd name="connsiteY583" fmla="*/ 534829 h 1536858"/>
                <a:gd name="connsiteX584" fmla="*/ 108109 w 2088356"/>
                <a:gd name="connsiteY584" fmla="*/ 535781 h 1536858"/>
                <a:gd name="connsiteX585" fmla="*/ 122396 w 2088356"/>
                <a:gd name="connsiteY585" fmla="*/ 539115 h 1536858"/>
                <a:gd name="connsiteX586" fmla="*/ 139065 w 2088356"/>
                <a:gd name="connsiteY586" fmla="*/ 540544 h 1536858"/>
                <a:gd name="connsiteX587" fmla="*/ 157639 w 2088356"/>
                <a:gd name="connsiteY587" fmla="*/ 540068 h 1536858"/>
                <a:gd name="connsiteX588" fmla="*/ 161449 w 2088356"/>
                <a:gd name="connsiteY588" fmla="*/ 541973 h 1536858"/>
                <a:gd name="connsiteX589" fmla="*/ 160496 w 2088356"/>
                <a:gd name="connsiteY589" fmla="*/ 542925 h 1536858"/>
                <a:gd name="connsiteX590" fmla="*/ 157163 w 2088356"/>
                <a:gd name="connsiteY590" fmla="*/ 544354 h 1536858"/>
                <a:gd name="connsiteX591" fmla="*/ 142875 w 2088356"/>
                <a:gd name="connsiteY591" fmla="*/ 546259 h 1536858"/>
                <a:gd name="connsiteX592" fmla="*/ 135731 w 2088356"/>
                <a:gd name="connsiteY592" fmla="*/ 548164 h 1536858"/>
                <a:gd name="connsiteX593" fmla="*/ 117634 w 2088356"/>
                <a:gd name="connsiteY593" fmla="*/ 556736 h 1536858"/>
                <a:gd name="connsiteX594" fmla="*/ 114776 w 2088356"/>
                <a:gd name="connsiteY594" fmla="*/ 559118 h 1536858"/>
                <a:gd name="connsiteX595" fmla="*/ 115729 w 2088356"/>
                <a:gd name="connsiteY595" fmla="*/ 561023 h 1536858"/>
                <a:gd name="connsiteX596" fmla="*/ 118586 w 2088356"/>
                <a:gd name="connsiteY596" fmla="*/ 563880 h 1536858"/>
                <a:gd name="connsiteX597" fmla="*/ 127635 w 2088356"/>
                <a:gd name="connsiteY597" fmla="*/ 567690 h 1536858"/>
                <a:gd name="connsiteX598" fmla="*/ 139541 w 2088356"/>
                <a:gd name="connsiteY598" fmla="*/ 574358 h 1536858"/>
                <a:gd name="connsiteX599" fmla="*/ 146209 w 2088356"/>
                <a:gd name="connsiteY599" fmla="*/ 576739 h 1536858"/>
                <a:gd name="connsiteX600" fmla="*/ 154305 w 2088356"/>
                <a:gd name="connsiteY600" fmla="*/ 581025 h 1536858"/>
                <a:gd name="connsiteX601" fmla="*/ 160020 w 2088356"/>
                <a:gd name="connsiteY601" fmla="*/ 582454 h 1536858"/>
                <a:gd name="connsiteX602" fmla="*/ 204788 w 2088356"/>
                <a:gd name="connsiteY602" fmla="*/ 589121 h 1536858"/>
                <a:gd name="connsiteX603" fmla="*/ 210026 w 2088356"/>
                <a:gd name="connsiteY603" fmla="*/ 588645 h 1536858"/>
                <a:gd name="connsiteX604" fmla="*/ 203835 w 2088356"/>
                <a:gd name="connsiteY604" fmla="*/ 583406 h 1536858"/>
                <a:gd name="connsiteX605" fmla="*/ 197168 w 2088356"/>
                <a:gd name="connsiteY605" fmla="*/ 576263 h 1536858"/>
                <a:gd name="connsiteX606" fmla="*/ 196215 w 2088356"/>
                <a:gd name="connsiteY606" fmla="*/ 573405 h 1536858"/>
                <a:gd name="connsiteX607" fmla="*/ 199073 w 2088356"/>
                <a:gd name="connsiteY607" fmla="*/ 571976 h 1536858"/>
                <a:gd name="connsiteX608" fmla="*/ 202883 w 2088356"/>
                <a:gd name="connsiteY608" fmla="*/ 571500 h 1536858"/>
                <a:gd name="connsiteX609" fmla="*/ 210026 w 2088356"/>
                <a:gd name="connsiteY609" fmla="*/ 575310 h 1536858"/>
                <a:gd name="connsiteX610" fmla="*/ 213836 w 2088356"/>
                <a:gd name="connsiteY610" fmla="*/ 576739 h 1536858"/>
                <a:gd name="connsiteX611" fmla="*/ 216694 w 2088356"/>
                <a:gd name="connsiteY611" fmla="*/ 577215 h 1536858"/>
                <a:gd name="connsiteX612" fmla="*/ 220028 w 2088356"/>
                <a:gd name="connsiteY612" fmla="*/ 576263 h 1536858"/>
                <a:gd name="connsiteX613" fmla="*/ 227648 w 2088356"/>
                <a:gd name="connsiteY613" fmla="*/ 571500 h 1536858"/>
                <a:gd name="connsiteX614" fmla="*/ 233839 w 2088356"/>
                <a:gd name="connsiteY614" fmla="*/ 570071 h 1536858"/>
                <a:gd name="connsiteX615" fmla="*/ 236696 w 2088356"/>
                <a:gd name="connsiteY615" fmla="*/ 570071 h 1536858"/>
                <a:gd name="connsiteX616" fmla="*/ 239554 w 2088356"/>
                <a:gd name="connsiteY616" fmla="*/ 571500 h 1536858"/>
                <a:gd name="connsiteX617" fmla="*/ 242888 w 2088356"/>
                <a:gd name="connsiteY617" fmla="*/ 574358 h 1536858"/>
                <a:gd name="connsiteX618" fmla="*/ 246698 w 2088356"/>
                <a:gd name="connsiteY618" fmla="*/ 576263 h 1536858"/>
                <a:gd name="connsiteX619" fmla="*/ 250508 w 2088356"/>
                <a:gd name="connsiteY619" fmla="*/ 577215 h 1536858"/>
                <a:gd name="connsiteX620" fmla="*/ 253365 w 2088356"/>
                <a:gd name="connsiteY620" fmla="*/ 577215 h 1536858"/>
                <a:gd name="connsiteX621" fmla="*/ 255270 w 2088356"/>
                <a:gd name="connsiteY621" fmla="*/ 576263 h 1536858"/>
                <a:gd name="connsiteX622" fmla="*/ 262890 w 2088356"/>
                <a:gd name="connsiteY622" fmla="*/ 575786 h 1536858"/>
                <a:gd name="connsiteX623" fmla="*/ 269081 w 2088356"/>
                <a:gd name="connsiteY623" fmla="*/ 574358 h 1536858"/>
                <a:gd name="connsiteX624" fmla="*/ 276701 w 2088356"/>
                <a:gd name="connsiteY624" fmla="*/ 571500 h 1536858"/>
                <a:gd name="connsiteX625" fmla="*/ 281940 w 2088356"/>
                <a:gd name="connsiteY625" fmla="*/ 569119 h 1536858"/>
                <a:gd name="connsiteX626" fmla="*/ 287179 w 2088356"/>
                <a:gd name="connsiteY626" fmla="*/ 565785 h 1536858"/>
                <a:gd name="connsiteX627" fmla="*/ 290036 w 2088356"/>
                <a:gd name="connsiteY627" fmla="*/ 564833 h 1536858"/>
                <a:gd name="connsiteX628" fmla="*/ 292894 w 2088356"/>
                <a:gd name="connsiteY628" fmla="*/ 565785 h 1536858"/>
                <a:gd name="connsiteX629" fmla="*/ 295751 w 2088356"/>
                <a:gd name="connsiteY629" fmla="*/ 568643 h 1536858"/>
                <a:gd name="connsiteX630" fmla="*/ 301466 w 2088356"/>
                <a:gd name="connsiteY630" fmla="*/ 572453 h 1536858"/>
                <a:gd name="connsiteX631" fmla="*/ 305276 w 2088356"/>
                <a:gd name="connsiteY631" fmla="*/ 571976 h 1536858"/>
                <a:gd name="connsiteX632" fmla="*/ 312896 w 2088356"/>
                <a:gd name="connsiteY632" fmla="*/ 567690 h 1536858"/>
                <a:gd name="connsiteX633" fmla="*/ 319088 w 2088356"/>
                <a:gd name="connsiteY633" fmla="*/ 563404 h 1536858"/>
                <a:gd name="connsiteX634" fmla="*/ 324326 w 2088356"/>
                <a:gd name="connsiteY634" fmla="*/ 562451 h 1536858"/>
                <a:gd name="connsiteX635" fmla="*/ 333851 w 2088356"/>
                <a:gd name="connsiteY635" fmla="*/ 564833 h 1536858"/>
                <a:gd name="connsiteX636" fmla="*/ 340043 w 2088356"/>
                <a:gd name="connsiteY636" fmla="*/ 568643 h 1536858"/>
                <a:gd name="connsiteX637" fmla="*/ 342900 w 2088356"/>
                <a:gd name="connsiteY637" fmla="*/ 569119 h 1536858"/>
                <a:gd name="connsiteX638" fmla="*/ 351473 w 2088356"/>
                <a:gd name="connsiteY638" fmla="*/ 568643 h 1536858"/>
                <a:gd name="connsiteX639" fmla="*/ 365284 w 2088356"/>
                <a:gd name="connsiteY639" fmla="*/ 570071 h 1536858"/>
                <a:gd name="connsiteX640" fmla="*/ 381476 w 2088356"/>
                <a:gd name="connsiteY640" fmla="*/ 573881 h 1536858"/>
                <a:gd name="connsiteX641" fmla="*/ 390049 w 2088356"/>
                <a:gd name="connsiteY641" fmla="*/ 574358 h 1536858"/>
                <a:gd name="connsiteX642" fmla="*/ 396240 w 2088356"/>
                <a:gd name="connsiteY642" fmla="*/ 575786 h 1536858"/>
                <a:gd name="connsiteX643" fmla="*/ 406718 w 2088356"/>
                <a:gd name="connsiteY643" fmla="*/ 580073 h 1536858"/>
                <a:gd name="connsiteX644" fmla="*/ 430530 w 2088356"/>
                <a:gd name="connsiteY644" fmla="*/ 587216 h 1536858"/>
                <a:gd name="connsiteX645" fmla="*/ 446246 w 2088356"/>
                <a:gd name="connsiteY645" fmla="*/ 593884 h 1536858"/>
                <a:gd name="connsiteX646" fmla="*/ 455295 w 2088356"/>
                <a:gd name="connsiteY646" fmla="*/ 596265 h 1536858"/>
                <a:gd name="connsiteX647" fmla="*/ 461486 w 2088356"/>
                <a:gd name="connsiteY647" fmla="*/ 599123 h 1536858"/>
                <a:gd name="connsiteX648" fmla="*/ 467678 w 2088356"/>
                <a:gd name="connsiteY648" fmla="*/ 602933 h 1536858"/>
                <a:gd name="connsiteX649" fmla="*/ 474345 w 2088356"/>
                <a:gd name="connsiteY649" fmla="*/ 605314 h 1536858"/>
                <a:gd name="connsiteX650" fmla="*/ 481965 w 2088356"/>
                <a:gd name="connsiteY650" fmla="*/ 606266 h 1536858"/>
                <a:gd name="connsiteX651" fmla="*/ 486728 w 2088356"/>
                <a:gd name="connsiteY651" fmla="*/ 608171 h 1536858"/>
                <a:gd name="connsiteX652" fmla="*/ 491490 w 2088356"/>
                <a:gd name="connsiteY652" fmla="*/ 613410 h 1536858"/>
                <a:gd name="connsiteX653" fmla="*/ 495776 w 2088356"/>
                <a:gd name="connsiteY653" fmla="*/ 620554 h 1536858"/>
                <a:gd name="connsiteX654" fmla="*/ 494824 w 2088356"/>
                <a:gd name="connsiteY654" fmla="*/ 622935 h 1536858"/>
                <a:gd name="connsiteX655" fmla="*/ 483870 w 2088356"/>
                <a:gd name="connsiteY655" fmla="*/ 628650 h 1536858"/>
                <a:gd name="connsiteX656" fmla="*/ 485299 w 2088356"/>
                <a:gd name="connsiteY656" fmla="*/ 631031 h 1536858"/>
                <a:gd name="connsiteX657" fmla="*/ 495776 w 2088356"/>
                <a:gd name="connsiteY657" fmla="*/ 636270 h 1536858"/>
                <a:gd name="connsiteX658" fmla="*/ 498158 w 2088356"/>
                <a:gd name="connsiteY658" fmla="*/ 638651 h 1536858"/>
                <a:gd name="connsiteX659" fmla="*/ 500539 w 2088356"/>
                <a:gd name="connsiteY659" fmla="*/ 641509 h 1536858"/>
                <a:gd name="connsiteX660" fmla="*/ 505301 w 2088356"/>
                <a:gd name="connsiteY660" fmla="*/ 648176 h 1536858"/>
                <a:gd name="connsiteX661" fmla="*/ 510540 w 2088356"/>
                <a:gd name="connsiteY661" fmla="*/ 652463 h 1536858"/>
                <a:gd name="connsiteX662" fmla="*/ 525780 w 2088356"/>
                <a:gd name="connsiteY662" fmla="*/ 658654 h 1536858"/>
                <a:gd name="connsiteX663" fmla="*/ 531495 w 2088356"/>
                <a:gd name="connsiteY663" fmla="*/ 661988 h 1536858"/>
                <a:gd name="connsiteX664" fmla="*/ 535781 w 2088356"/>
                <a:gd name="connsiteY664" fmla="*/ 665798 h 1536858"/>
                <a:gd name="connsiteX665" fmla="*/ 538639 w 2088356"/>
                <a:gd name="connsiteY665" fmla="*/ 669608 h 1536858"/>
                <a:gd name="connsiteX666" fmla="*/ 540544 w 2088356"/>
                <a:gd name="connsiteY666" fmla="*/ 673418 h 1536858"/>
                <a:gd name="connsiteX667" fmla="*/ 542449 w 2088356"/>
                <a:gd name="connsiteY667" fmla="*/ 675799 h 1536858"/>
                <a:gd name="connsiteX668" fmla="*/ 544830 w 2088356"/>
                <a:gd name="connsiteY668" fmla="*/ 677228 h 1536858"/>
                <a:gd name="connsiteX669" fmla="*/ 554355 w 2088356"/>
                <a:gd name="connsiteY669" fmla="*/ 681038 h 1536858"/>
                <a:gd name="connsiteX670" fmla="*/ 563404 w 2088356"/>
                <a:gd name="connsiteY670" fmla="*/ 686753 h 1536858"/>
                <a:gd name="connsiteX671" fmla="*/ 560070 w 2088356"/>
                <a:gd name="connsiteY671" fmla="*/ 689134 h 1536858"/>
                <a:gd name="connsiteX672" fmla="*/ 556736 w 2088356"/>
                <a:gd name="connsiteY672" fmla="*/ 689610 h 1536858"/>
                <a:gd name="connsiteX673" fmla="*/ 549593 w 2088356"/>
                <a:gd name="connsiteY673" fmla="*/ 691515 h 1536858"/>
                <a:gd name="connsiteX674" fmla="*/ 547688 w 2088356"/>
                <a:gd name="connsiteY674" fmla="*/ 693420 h 1536858"/>
                <a:gd name="connsiteX675" fmla="*/ 550069 w 2088356"/>
                <a:gd name="connsiteY675" fmla="*/ 696754 h 1536858"/>
                <a:gd name="connsiteX676" fmla="*/ 549593 w 2088356"/>
                <a:gd name="connsiteY676" fmla="*/ 700088 h 1536858"/>
                <a:gd name="connsiteX677" fmla="*/ 550545 w 2088356"/>
                <a:gd name="connsiteY677" fmla="*/ 703421 h 1536858"/>
                <a:gd name="connsiteX678" fmla="*/ 548164 w 2088356"/>
                <a:gd name="connsiteY678" fmla="*/ 707231 h 1536858"/>
                <a:gd name="connsiteX679" fmla="*/ 540068 w 2088356"/>
                <a:gd name="connsiteY679" fmla="*/ 708660 h 1536858"/>
                <a:gd name="connsiteX680" fmla="*/ 534353 w 2088356"/>
                <a:gd name="connsiteY680" fmla="*/ 711041 h 1536858"/>
                <a:gd name="connsiteX681" fmla="*/ 530543 w 2088356"/>
                <a:gd name="connsiteY681" fmla="*/ 713423 h 1536858"/>
                <a:gd name="connsiteX682" fmla="*/ 531971 w 2088356"/>
                <a:gd name="connsiteY682" fmla="*/ 713899 h 1536858"/>
                <a:gd name="connsiteX683" fmla="*/ 540068 w 2088356"/>
                <a:gd name="connsiteY683" fmla="*/ 712946 h 1536858"/>
                <a:gd name="connsiteX684" fmla="*/ 550069 w 2088356"/>
                <a:gd name="connsiteY684" fmla="*/ 711041 h 1536858"/>
                <a:gd name="connsiteX685" fmla="*/ 555784 w 2088356"/>
                <a:gd name="connsiteY685" fmla="*/ 709613 h 1536858"/>
                <a:gd name="connsiteX686" fmla="*/ 559118 w 2088356"/>
                <a:gd name="connsiteY686" fmla="*/ 709613 h 1536858"/>
                <a:gd name="connsiteX687" fmla="*/ 562451 w 2088356"/>
                <a:gd name="connsiteY687" fmla="*/ 710565 h 1536858"/>
                <a:gd name="connsiteX688" fmla="*/ 564833 w 2088356"/>
                <a:gd name="connsiteY688" fmla="*/ 712946 h 1536858"/>
                <a:gd name="connsiteX689" fmla="*/ 568167 w 2088356"/>
                <a:gd name="connsiteY689" fmla="*/ 719138 h 1536858"/>
                <a:gd name="connsiteX690" fmla="*/ 570071 w 2088356"/>
                <a:gd name="connsiteY690" fmla="*/ 721043 h 1536858"/>
                <a:gd name="connsiteX691" fmla="*/ 571976 w 2088356"/>
                <a:gd name="connsiteY691" fmla="*/ 723900 h 1536858"/>
                <a:gd name="connsiteX692" fmla="*/ 572453 w 2088356"/>
                <a:gd name="connsiteY692" fmla="*/ 724853 h 1536858"/>
                <a:gd name="connsiteX693" fmla="*/ 572453 w 2088356"/>
                <a:gd name="connsiteY693" fmla="*/ 725805 h 1536858"/>
                <a:gd name="connsiteX694" fmla="*/ 574834 w 2088356"/>
                <a:gd name="connsiteY694" fmla="*/ 728186 h 1536858"/>
                <a:gd name="connsiteX695" fmla="*/ 576739 w 2088356"/>
                <a:gd name="connsiteY695" fmla="*/ 732473 h 1536858"/>
                <a:gd name="connsiteX696" fmla="*/ 577692 w 2088356"/>
                <a:gd name="connsiteY696" fmla="*/ 737235 h 1536858"/>
                <a:gd name="connsiteX697" fmla="*/ 575786 w 2088356"/>
                <a:gd name="connsiteY697" fmla="*/ 737711 h 1536858"/>
                <a:gd name="connsiteX698" fmla="*/ 573405 w 2088356"/>
                <a:gd name="connsiteY698" fmla="*/ 737235 h 1536858"/>
                <a:gd name="connsiteX699" fmla="*/ 571024 w 2088356"/>
                <a:gd name="connsiteY699" fmla="*/ 742950 h 1536858"/>
                <a:gd name="connsiteX700" fmla="*/ 569119 w 2088356"/>
                <a:gd name="connsiteY700" fmla="*/ 745808 h 1536858"/>
                <a:gd name="connsiteX701" fmla="*/ 568167 w 2088356"/>
                <a:gd name="connsiteY701" fmla="*/ 748189 h 1536858"/>
                <a:gd name="connsiteX702" fmla="*/ 568167 w 2088356"/>
                <a:gd name="connsiteY702" fmla="*/ 750094 h 1536858"/>
                <a:gd name="connsiteX703" fmla="*/ 571976 w 2088356"/>
                <a:gd name="connsiteY703" fmla="*/ 751523 h 1536858"/>
                <a:gd name="connsiteX704" fmla="*/ 575786 w 2088356"/>
                <a:gd name="connsiteY704" fmla="*/ 753428 h 1536858"/>
                <a:gd name="connsiteX705" fmla="*/ 578644 w 2088356"/>
                <a:gd name="connsiteY705" fmla="*/ 756285 h 1536858"/>
                <a:gd name="connsiteX706" fmla="*/ 579596 w 2088356"/>
                <a:gd name="connsiteY706" fmla="*/ 758190 h 1536858"/>
                <a:gd name="connsiteX707" fmla="*/ 580073 w 2088356"/>
                <a:gd name="connsiteY707" fmla="*/ 761048 h 1536858"/>
                <a:gd name="connsiteX708" fmla="*/ 582930 w 2088356"/>
                <a:gd name="connsiteY708" fmla="*/ 760095 h 1536858"/>
                <a:gd name="connsiteX709" fmla="*/ 590074 w 2088356"/>
                <a:gd name="connsiteY709" fmla="*/ 756285 h 1536858"/>
                <a:gd name="connsiteX710" fmla="*/ 593884 w 2088356"/>
                <a:gd name="connsiteY710" fmla="*/ 760571 h 1536858"/>
                <a:gd name="connsiteX711" fmla="*/ 595313 w 2088356"/>
                <a:gd name="connsiteY711" fmla="*/ 765334 h 1536858"/>
                <a:gd name="connsiteX712" fmla="*/ 594836 w 2088356"/>
                <a:gd name="connsiteY712" fmla="*/ 769620 h 1536858"/>
                <a:gd name="connsiteX713" fmla="*/ 592931 w 2088356"/>
                <a:gd name="connsiteY713" fmla="*/ 773430 h 1536858"/>
                <a:gd name="connsiteX714" fmla="*/ 589598 w 2088356"/>
                <a:gd name="connsiteY714" fmla="*/ 776288 h 1536858"/>
                <a:gd name="connsiteX715" fmla="*/ 584835 w 2088356"/>
                <a:gd name="connsiteY715" fmla="*/ 777716 h 1536858"/>
                <a:gd name="connsiteX716" fmla="*/ 581501 w 2088356"/>
                <a:gd name="connsiteY716" fmla="*/ 779621 h 1536858"/>
                <a:gd name="connsiteX717" fmla="*/ 581501 w 2088356"/>
                <a:gd name="connsiteY717" fmla="*/ 783431 h 1536858"/>
                <a:gd name="connsiteX718" fmla="*/ 582454 w 2088356"/>
                <a:gd name="connsiteY718" fmla="*/ 786289 h 1536858"/>
                <a:gd name="connsiteX719" fmla="*/ 583406 w 2088356"/>
                <a:gd name="connsiteY719" fmla="*/ 787241 h 1536858"/>
                <a:gd name="connsiteX720" fmla="*/ 586264 w 2088356"/>
                <a:gd name="connsiteY720" fmla="*/ 787718 h 1536858"/>
                <a:gd name="connsiteX721" fmla="*/ 589121 w 2088356"/>
                <a:gd name="connsiteY721" fmla="*/ 789146 h 1536858"/>
                <a:gd name="connsiteX722" fmla="*/ 591979 w 2088356"/>
                <a:gd name="connsiteY722" fmla="*/ 789623 h 1536858"/>
                <a:gd name="connsiteX723" fmla="*/ 594836 w 2088356"/>
                <a:gd name="connsiteY723" fmla="*/ 791051 h 1536858"/>
                <a:gd name="connsiteX724" fmla="*/ 597694 w 2088356"/>
                <a:gd name="connsiteY724" fmla="*/ 790575 h 1536858"/>
                <a:gd name="connsiteX725" fmla="*/ 600075 w 2088356"/>
                <a:gd name="connsiteY725" fmla="*/ 789146 h 1536858"/>
                <a:gd name="connsiteX726" fmla="*/ 601980 w 2088356"/>
                <a:gd name="connsiteY726" fmla="*/ 785813 h 1536858"/>
                <a:gd name="connsiteX727" fmla="*/ 609124 w 2088356"/>
                <a:gd name="connsiteY727" fmla="*/ 789146 h 1536858"/>
                <a:gd name="connsiteX728" fmla="*/ 612458 w 2088356"/>
                <a:gd name="connsiteY728" fmla="*/ 792480 h 1536858"/>
                <a:gd name="connsiteX729" fmla="*/ 613886 w 2088356"/>
                <a:gd name="connsiteY729" fmla="*/ 795338 h 1536858"/>
                <a:gd name="connsiteX730" fmla="*/ 612934 w 2088356"/>
                <a:gd name="connsiteY730" fmla="*/ 798195 h 1536858"/>
                <a:gd name="connsiteX731" fmla="*/ 612934 w 2088356"/>
                <a:gd name="connsiteY731" fmla="*/ 801053 h 1536858"/>
                <a:gd name="connsiteX732" fmla="*/ 613886 w 2088356"/>
                <a:gd name="connsiteY732" fmla="*/ 803434 h 1536858"/>
                <a:gd name="connsiteX733" fmla="*/ 613410 w 2088356"/>
                <a:gd name="connsiteY733" fmla="*/ 806768 h 1536858"/>
                <a:gd name="connsiteX734" fmla="*/ 611505 w 2088356"/>
                <a:gd name="connsiteY734" fmla="*/ 810578 h 1536858"/>
                <a:gd name="connsiteX735" fmla="*/ 606743 w 2088356"/>
                <a:gd name="connsiteY735" fmla="*/ 814864 h 1536858"/>
                <a:gd name="connsiteX736" fmla="*/ 602456 w 2088356"/>
                <a:gd name="connsiteY736" fmla="*/ 817245 h 1536858"/>
                <a:gd name="connsiteX737" fmla="*/ 600075 w 2088356"/>
                <a:gd name="connsiteY737" fmla="*/ 819626 h 1536858"/>
                <a:gd name="connsiteX738" fmla="*/ 588645 w 2088356"/>
                <a:gd name="connsiteY738" fmla="*/ 819626 h 1536858"/>
                <a:gd name="connsiteX739" fmla="*/ 583883 w 2088356"/>
                <a:gd name="connsiteY739" fmla="*/ 822960 h 1536858"/>
                <a:gd name="connsiteX740" fmla="*/ 584835 w 2088356"/>
                <a:gd name="connsiteY740" fmla="*/ 823913 h 1536858"/>
                <a:gd name="connsiteX741" fmla="*/ 589598 w 2088356"/>
                <a:gd name="connsiteY741" fmla="*/ 824865 h 1536858"/>
                <a:gd name="connsiteX742" fmla="*/ 593884 w 2088356"/>
                <a:gd name="connsiteY742" fmla="*/ 829151 h 1536858"/>
                <a:gd name="connsiteX743" fmla="*/ 591026 w 2088356"/>
                <a:gd name="connsiteY743" fmla="*/ 832009 h 1536858"/>
                <a:gd name="connsiteX744" fmla="*/ 583883 w 2088356"/>
                <a:gd name="connsiteY744" fmla="*/ 831533 h 1536858"/>
                <a:gd name="connsiteX745" fmla="*/ 582454 w 2088356"/>
                <a:gd name="connsiteY745" fmla="*/ 832485 h 1536858"/>
                <a:gd name="connsiteX746" fmla="*/ 581501 w 2088356"/>
                <a:gd name="connsiteY746" fmla="*/ 837248 h 1536858"/>
                <a:gd name="connsiteX747" fmla="*/ 584359 w 2088356"/>
                <a:gd name="connsiteY747" fmla="*/ 840105 h 1536858"/>
                <a:gd name="connsiteX748" fmla="*/ 593408 w 2088356"/>
                <a:gd name="connsiteY748" fmla="*/ 838676 h 1536858"/>
                <a:gd name="connsiteX749" fmla="*/ 607695 w 2088356"/>
                <a:gd name="connsiteY749" fmla="*/ 826294 h 1536858"/>
                <a:gd name="connsiteX750" fmla="*/ 609600 w 2088356"/>
                <a:gd name="connsiteY750" fmla="*/ 827246 h 1536858"/>
                <a:gd name="connsiteX751" fmla="*/ 609600 w 2088356"/>
                <a:gd name="connsiteY751" fmla="*/ 828675 h 1536858"/>
                <a:gd name="connsiteX752" fmla="*/ 608648 w 2088356"/>
                <a:gd name="connsiteY752" fmla="*/ 830580 h 1536858"/>
                <a:gd name="connsiteX753" fmla="*/ 605314 w 2088356"/>
                <a:gd name="connsiteY753" fmla="*/ 834390 h 1536858"/>
                <a:gd name="connsiteX754" fmla="*/ 593408 w 2088356"/>
                <a:gd name="connsiteY754" fmla="*/ 844391 h 1536858"/>
                <a:gd name="connsiteX755" fmla="*/ 588645 w 2088356"/>
                <a:gd name="connsiteY755" fmla="*/ 853916 h 1536858"/>
                <a:gd name="connsiteX756" fmla="*/ 585311 w 2088356"/>
                <a:gd name="connsiteY756" fmla="*/ 865823 h 1536858"/>
                <a:gd name="connsiteX757" fmla="*/ 582454 w 2088356"/>
                <a:gd name="connsiteY757" fmla="*/ 867728 h 1536858"/>
                <a:gd name="connsiteX758" fmla="*/ 581025 w 2088356"/>
                <a:gd name="connsiteY758" fmla="*/ 870585 h 1536858"/>
                <a:gd name="connsiteX759" fmla="*/ 581025 w 2088356"/>
                <a:gd name="connsiteY759" fmla="*/ 874871 h 1536858"/>
                <a:gd name="connsiteX760" fmla="*/ 583406 w 2088356"/>
                <a:gd name="connsiteY760" fmla="*/ 879634 h 1536858"/>
                <a:gd name="connsiteX761" fmla="*/ 588169 w 2088356"/>
                <a:gd name="connsiteY761" fmla="*/ 884873 h 1536858"/>
                <a:gd name="connsiteX762" fmla="*/ 591979 w 2088356"/>
                <a:gd name="connsiteY762" fmla="*/ 887730 h 1536858"/>
                <a:gd name="connsiteX763" fmla="*/ 601504 w 2088356"/>
                <a:gd name="connsiteY763" fmla="*/ 888683 h 1536858"/>
                <a:gd name="connsiteX764" fmla="*/ 609600 w 2088356"/>
                <a:gd name="connsiteY764" fmla="*/ 890588 h 1536858"/>
                <a:gd name="connsiteX765" fmla="*/ 613886 w 2088356"/>
                <a:gd name="connsiteY765" fmla="*/ 891064 h 1536858"/>
                <a:gd name="connsiteX766" fmla="*/ 626745 w 2088356"/>
                <a:gd name="connsiteY766" fmla="*/ 890111 h 1536858"/>
                <a:gd name="connsiteX767" fmla="*/ 631508 w 2088356"/>
                <a:gd name="connsiteY767" fmla="*/ 888206 h 1536858"/>
                <a:gd name="connsiteX768" fmla="*/ 633889 w 2088356"/>
                <a:gd name="connsiteY768" fmla="*/ 888206 h 1536858"/>
                <a:gd name="connsiteX769" fmla="*/ 638651 w 2088356"/>
                <a:gd name="connsiteY769" fmla="*/ 885825 h 1536858"/>
                <a:gd name="connsiteX770" fmla="*/ 640556 w 2088356"/>
                <a:gd name="connsiteY770" fmla="*/ 881539 h 1536858"/>
                <a:gd name="connsiteX771" fmla="*/ 639128 w 2088356"/>
                <a:gd name="connsiteY771" fmla="*/ 877253 h 1536858"/>
                <a:gd name="connsiteX772" fmla="*/ 636746 w 2088356"/>
                <a:gd name="connsiteY772" fmla="*/ 872966 h 1536858"/>
                <a:gd name="connsiteX773" fmla="*/ 638651 w 2088356"/>
                <a:gd name="connsiteY773" fmla="*/ 872966 h 1536858"/>
                <a:gd name="connsiteX774" fmla="*/ 641033 w 2088356"/>
                <a:gd name="connsiteY774" fmla="*/ 873919 h 1536858"/>
                <a:gd name="connsiteX775" fmla="*/ 644843 w 2088356"/>
                <a:gd name="connsiteY775" fmla="*/ 871538 h 1536858"/>
                <a:gd name="connsiteX776" fmla="*/ 645319 w 2088356"/>
                <a:gd name="connsiteY776" fmla="*/ 869156 h 1536858"/>
                <a:gd name="connsiteX777" fmla="*/ 646748 w 2088356"/>
                <a:gd name="connsiteY777" fmla="*/ 866775 h 1536858"/>
                <a:gd name="connsiteX778" fmla="*/ 651510 w 2088356"/>
                <a:gd name="connsiteY778" fmla="*/ 863918 h 1536858"/>
                <a:gd name="connsiteX779" fmla="*/ 654844 w 2088356"/>
                <a:gd name="connsiteY779" fmla="*/ 861060 h 1536858"/>
                <a:gd name="connsiteX780" fmla="*/ 655320 w 2088356"/>
                <a:gd name="connsiteY780" fmla="*/ 858203 h 1536858"/>
                <a:gd name="connsiteX781" fmla="*/ 653415 w 2088356"/>
                <a:gd name="connsiteY781" fmla="*/ 852964 h 1536858"/>
                <a:gd name="connsiteX782" fmla="*/ 649605 w 2088356"/>
                <a:gd name="connsiteY782" fmla="*/ 848201 h 1536858"/>
                <a:gd name="connsiteX783" fmla="*/ 647224 w 2088356"/>
                <a:gd name="connsiteY783" fmla="*/ 846296 h 1536858"/>
                <a:gd name="connsiteX784" fmla="*/ 644367 w 2088356"/>
                <a:gd name="connsiteY784" fmla="*/ 842963 h 1536858"/>
                <a:gd name="connsiteX785" fmla="*/ 643414 w 2088356"/>
                <a:gd name="connsiteY785" fmla="*/ 839629 h 1536858"/>
                <a:gd name="connsiteX786" fmla="*/ 642938 w 2088356"/>
                <a:gd name="connsiteY786" fmla="*/ 835819 h 1536858"/>
                <a:gd name="connsiteX787" fmla="*/ 641985 w 2088356"/>
                <a:gd name="connsiteY787" fmla="*/ 832961 h 1536858"/>
                <a:gd name="connsiteX788" fmla="*/ 640556 w 2088356"/>
                <a:gd name="connsiteY788" fmla="*/ 830580 h 1536858"/>
                <a:gd name="connsiteX789" fmla="*/ 641509 w 2088356"/>
                <a:gd name="connsiteY789" fmla="*/ 829151 h 1536858"/>
                <a:gd name="connsiteX790" fmla="*/ 650081 w 2088356"/>
                <a:gd name="connsiteY790" fmla="*/ 827723 h 1536858"/>
                <a:gd name="connsiteX791" fmla="*/ 649605 w 2088356"/>
                <a:gd name="connsiteY791" fmla="*/ 828675 h 1536858"/>
                <a:gd name="connsiteX792" fmla="*/ 646271 w 2088356"/>
                <a:gd name="connsiteY792" fmla="*/ 830104 h 1536858"/>
                <a:gd name="connsiteX793" fmla="*/ 645319 w 2088356"/>
                <a:gd name="connsiteY793" fmla="*/ 832009 h 1536858"/>
                <a:gd name="connsiteX794" fmla="*/ 649129 w 2088356"/>
                <a:gd name="connsiteY794" fmla="*/ 840581 h 1536858"/>
                <a:gd name="connsiteX795" fmla="*/ 651034 w 2088356"/>
                <a:gd name="connsiteY795" fmla="*/ 842963 h 1536858"/>
                <a:gd name="connsiteX796" fmla="*/ 653415 w 2088356"/>
                <a:gd name="connsiteY796" fmla="*/ 844391 h 1536858"/>
                <a:gd name="connsiteX797" fmla="*/ 658654 w 2088356"/>
                <a:gd name="connsiteY797" fmla="*/ 850583 h 1536858"/>
                <a:gd name="connsiteX798" fmla="*/ 660083 w 2088356"/>
                <a:gd name="connsiteY798" fmla="*/ 854393 h 1536858"/>
                <a:gd name="connsiteX799" fmla="*/ 660559 w 2088356"/>
                <a:gd name="connsiteY799" fmla="*/ 858679 h 1536858"/>
                <a:gd name="connsiteX800" fmla="*/ 660559 w 2088356"/>
                <a:gd name="connsiteY800" fmla="*/ 862013 h 1536858"/>
                <a:gd name="connsiteX801" fmla="*/ 661511 w 2088356"/>
                <a:gd name="connsiteY801" fmla="*/ 863918 h 1536858"/>
                <a:gd name="connsiteX802" fmla="*/ 668179 w 2088356"/>
                <a:gd name="connsiteY802" fmla="*/ 862965 h 1536858"/>
                <a:gd name="connsiteX803" fmla="*/ 668179 w 2088356"/>
                <a:gd name="connsiteY803" fmla="*/ 864870 h 1536858"/>
                <a:gd name="connsiteX804" fmla="*/ 664369 w 2088356"/>
                <a:gd name="connsiteY804" fmla="*/ 869156 h 1536858"/>
                <a:gd name="connsiteX805" fmla="*/ 662464 w 2088356"/>
                <a:gd name="connsiteY805" fmla="*/ 870585 h 1536858"/>
                <a:gd name="connsiteX806" fmla="*/ 656749 w 2088356"/>
                <a:gd name="connsiteY806" fmla="*/ 873443 h 1536858"/>
                <a:gd name="connsiteX807" fmla="*/ 657225 w 2088356"/>
                <a:gd name="connsiteY807" fmla="*/ 875348 h 1536858"/>
                <a:gd name="connsiteX808" fmla="*/ 658178 w 2088356"/>
                <a:gd name="connsiteY808" fmla="*/ 877253 h 1536858"/>
                <a:gd name="connsiteX809" fmla="*/ 663417 w 2088356"/>
                <a:gd name="connsiteY809" fmla="*/ 879634 h 1536858"/>
                <a:gd name="connsiteX810" fmla="*/ 667226 w 2088356"/>
                <a:gd name="connsiteY810" fmla="*/ 880110 h 1536858"/>
                <a:gd name="connsiteX811" fmla="*/ 675799 w 2088356"/>
                <a:gd name="connsiteY811" fmla="*/ 875824 h 1536858"/>
                <a:gd name="connsiteX812" fmla="*/ 681990 w 2088356"/>
                <a:gd name="connsiteY812" fmla="*/ 872014 h 1536858"/>
                <a:gd name="connsiteX813" fmla="*/ 684371 w 2088356"/>
                <a:gd name="connsiteY813" fmla="*/ 871538 h 1536858"/>
                <a:gd name="connsiteX814" fmla="*/ 700088 w 2088356"/>
                <a:gd name="connsiteY814" fmla="*/ 874395 h 1536858"/>
                <a:gd name="connsiteX815" fmla="*/ 703898 w 2088356"/>
                <a:gd name="connsiteY815" fmla="*/ 873919 h 1536858"/>
                <a:gd name="connsiteX816" fmla="*/ 709613 w 2088356"/>
                <a:gd name="connsiteY816" fmla="*/ 872014 h 1536858"/>
                <a:gd name="connsiteX817" fmla="*/ 714375 w 2088356"/>
                <a:gd name="connsiteY817" fmla="*/ 871061 h 1536858"/>
                <a:gd name="connsiteX818" fmla="*/ 714851 w 2088356"/>
                <a:gd name="connsiteY818" fmla="*/ 871538 h 1536858"/>
                <a:gd name="connsiteX819" fmla="*/ 708184 w 2088356"/>
                <a:gd name="connsiteY819" fmla="*/ 876300 h 1536858"/>
                <a:gd name="connsiteX820" fmla="*/ 681514 w 2088356"/>
                <a:gd name="connsiteY820" fmla="*/ 882491 h 1536858"/>
                <a:gd name="connsiteX821" fmla="*/ 676751 w 2088356"/>
                <a:gd name="connsiteY821" fmla="*/ 885349 h 1536858"/>
                <a:gd name="connsiteX822" fmla="*/ 675323 w 2088356"/>
                <a:gd name="connsiteY822" fmla="*/ 888206 h 1536858"/>
                <a:gd name="connsiteX823" fmla="*/ 672942 w 2088356"/>
                <a:gd name="connsiteY823" fmla="*/ 891064 h 1536858"/>
                <a:gd name="connsiteX824" fmla="*/ 670084 w 2088356"/>
                <a:gd name="connsiteY824" fmla="*/ 892016 h 1536858"/>
                <a:gd name="connsiteX825" fmla="*/ 669131 w 2088356"/>
                <a:gd name="connsiteY825" fmla="*/ 894398 h 1536858"/>
                <a:gd name="connsiteX826" fmla="*/ 672942 w 2088356"/>
                <a:gd name="connsiteY826" fmla="*/ 902494 h 1536858"/>
                <a:gd name="connsiteX827" fmla="*/ 676751 w 2088356"/>
                <a:gd name="connsiteY827" fmla="*/ 902970 h 1536858"/>
                <a:gd name="connsiteX828" fmla="*/ 681038 w 2088356"/>
                <a:gd name="connsiteY828" fmla="*/ 902970 h 1536858"/>
                <a:gd name="connsiteX829" fmla="*/ 689134 w 2088356"/>
                <a:gd name="connsiteY829" fmla="*/ 901541 h 1536858"/>
                <a:gd name="connsiteX830" fmla="*/ 692944 w 2088356"/>
                <a:gd name="connsiteY830" fmla="*/ 902018 h 1536858"/>
                <a:gd name="connsiteX831" fmla="*/ 699135 w 2088356"/>
                <a:gd name="connsiteY831" fmla="*/ 904399 h 1536858"/>
                <a:gd name="connsiteX832" fmla="*/ 704850 w 2088356"/>
                <a:gd name="connsiteY832" fmla="*/ 905828 h 1536858"/>
                <a:gd name="connsiteX833" fmla="*/ 713899 w 2088356"/>
                <a:gd name="connsiteY833" fmla="*/ 905351 h 1536858"/>
                <a:gd name="connsiteX834" fmla="*/ 728186 w 2088356"/>
                <a:gd name="connsiteY834" fmla="*/ 905828 h 1536858"/>
                <a:gd name="connsiteX835" fmla="*/ 734854 w 2088356"/>
                <a:gd name="connsiteY835" fmla="*/ 910590 h 1536858"/>
                <a:gd name="connsiteX836" fmla="*/ 740093 w 2088356"/>
                <a:gd name="connsiteY836" fmla="*/ 912971 h 1536858"/>
                <a:gd name="connsiteX837" fmla="*/ 739617 w 2088356"/>
                <a:gd name="connsiteY837" fmla="*/ 913924 h 1536858"/>
                <a:gd name="connsiteX838" fmla="*/ 736283 w 2088356"/>
                <a:gd name="connsiteY838" fmla="*/ 914876 h 1536858"/>
                <a:gd name="connsiteX839" fmla="*/ 731520 w 2088356"/>
                <a:gd name="connsiteY839" fmla="*/ 914400 h 1536858"/>
                <a:gd name="connsiteX840" fmla="*/ 722471 w 2088356"/>
                <a:gd name="connsiteY840" fmla="*/ 912019 h 1536858"/>
                <a:gd name="connsiteX841" fmla="*/ 718185 w 2088356"/>
                <a:gd name="connsiteY841" fmla="*/ 911543 h 1536858"/>
                <a:gd name="connsiteX842" fmla="*/ 713899 w 2088356"/>
                <a:gd name="connsiteY842" fmla="*/ 912019 h 1536858"/>
                <a:gd name="connsiteX843" fmla="*/ 714851 w 2088356"/>
                <a:gd name="connsiteY843" fmla="*/ 912971 h 1536858"/>
                <a:gd name="connsiteX844" fmla="*/ 723900 w 2088356"/>
                <a:gd name="connsiteY844" fmla="*/ 917734 h 1536858"/>
                <a:gd name="connsiteX845" fmla="*/ 727234 w 2088356"/>
                <a:gd name="connsiteY845" fmla="*/ 918686 h 1536858"/>
                <a:gd name="connsiteX846" fmla="*/ 731996 w 2088356"/>
                <a:gd name="connsiteY846" fmla="*/ 922020 h 1536858"/>
                <a:gd name="connsiteX847" fmla="*/ 731044 w 2088356"/>
                <a:gd name="connsiteY847" fmla="*/ 927259 h 1536858"/>
                <a:gd name="connsiteX848" fmla="*/ 729615 w 2088356"/>
                <a:gd name="connsiteY848" fmla="*/ 928688 h 1536858"/>
                <a:gd name="connsiteX849" fmla="*/ 729139 w 2088356"/>
                <a:gd name="connsiteY849" fmla="*/ 932021 h 1536858"/>
                <a:gd name="connsiteX850" fmla="*/ 729615 w 2088356"/>
                <a:gd name="connsiteY850" fmla="*/ 938213 h 1536858"/>
                <a:gd name="connsiteX851" fmla="*/ 734854 w 2088356"/>
                <a:gd name="connsiteY851" fmla="*/ 942023 h 1536858"/>
                <a:gd name="connsiteX852" fmla="*/ 742950 w 2088356"/>
                <a:gd name="connsiteY852" fmla="*/ 946785 h 1536858"/>
                <a:gd name="connsiteX853" fmla="*/ 750094 w 2088356"/>
                <a:gd name="connsiteY853" fmla="*/ 947738 h 1536858"/>
                <a:gd name="connsiteX854" fmla="*/ 752475 w 2088356"/>
                <a:gd name="connsiteY854" fmla="*/ 949166 h 1536858"/>
                <a:gd name="connsiteX855" fmla="*/ 751999 w 2088356"/>
                <a:gd name="connsiteY855" fmla="*/ 950595 h 1536858"/>
                <a:gd name="connsiteX856" fmla="*/ 745331 w 2088356"/>
                <a:gd name="connsiteY856" fmla="*/ 952500 h 1536858"/>
                <a:gd name="connsiteX857" fmla="*/ 742950 w 2088356"/>
                <a:gd name="connsiteY857" fmla="*/ 952500 h 1536858"/>
                <a:gd name="connsiteX858" fmla="*/ 727234 w 2088356"/>
                <a:gd name="connsiteY858" fmla="*/ 948214 h 1536858"/>
                <a:gd name="connsiteX859" fmla="*/ 723424 w 2088356"/>
                <a:gd name="connsiteY859" fmla="*/ 947738 h 1536858"/>
                <a:gd name="connsiteX860" fmla="*/ 714375 w 2088356"/>
                <a:gd name="connsiteY860" fmla="*/ 943928 h 1536858"/>
                <a:gd name="connsiteX861" fmla="*/ 693420 w 2088356"/>
                <a:gd name="connsiteY861" fmla="*/ 932498 h 1536858"/>
                <a:gd name="connsiteX862" fmla="*/ 685800 w 2088356"/>
                <a:gd name="connsiteY862" fmla="*/ 929640 h 1536858"/>
                <a:gd name="connsiteX863" fmla="*/ 680085 w 2088356"/>
                <a:gd name="connsiteY863" fmla="*/ 928211 h 1536858"/>
                <a:gd name="connsiteX864" fmla="*/ 670084 w 2088356"/>
                <a:gd name="connsiteY864" fmla="*/ 927259 h 1536858"/>
                <a:gd name="connsiteX865" fmla="*/ 660559 w 2088356"/>
                <a:gd name="connsiteY865" fmla="*/ 927735 h 1536858"/>
                <a:gd name="connsiteX866" fmla="*/ 655796 w 2088356"/>
                <a:gd name="connsiteY866" fmla="*/ 927259 h 1536858"/>
                <a:gd name="connsiteX867" fmla="*/ 649605 w 2088356"/>
                <a:gd name="connsiteY867" fmla="*/ 925354 h 1536858"/>
                <a:gd name="connsiteX868" fmla="*/ 643890 w 2088356"/>
                <a:gd name="connsiteY868" fmla="*/ 924401 h 1536858"/>
                <a:gd name="connsiteX869" fmla="*/ 633413 w 2088356"/>
                <a:gd name="connsiteY869" fmla="*/ 923925 h 1536858"/>
                <a:gd name="connsiteX870" fmla="*/ 627221 w 2088356"/>
                <a:gd name="connsiteY870" fmla="*/ 925830 h 1536858"/>
                <a:gd name="connsiteX871" fmla="*/ 623888 w 2088356"/>
                <a:gd name="connsiteY871" fmla="*/ 928211 h 1536858"/>
                <a:gd name="connsiteX872" fmla="*/ 620554 w 2088356"/>
                <a:gd name="connsiteY872" fmla="*/ 931545 h 1536858"/>
                <a:gd name="connsiteX873" fmla="*/ 621506 w 2088356"/>
                <a:gd name="connsiteY873" fmla="*/ 933926 h 1536858"/>
                <a:gd name="connsiteX874" fmla="*/ 626745 w 2088356"/>
                <a:gd name="connsiteY874" fmla="*/ 939165 h 1536858"/>
                <a:gd name="connsiteX875" fmla="*/ 633889 w 2088356"/>
                <a:gd name="connsiteY875" fmla="*/ 945356 h 1536858"/>
                <a:gd name="connsiteX876" fmla="*/ 638175 w 2088356"/>
                <a:gd name="connsiteY876" fmla="*/ 948214 h 1536858"/>
                <a:gd name="connsiteX877" fmla="*/ 646748 w 2088356"/>
                <a:gd name="connsiteY877" fmla="*/ 950119 h 1536858"/>
                <a:gd name="connsiteX878" fmla="*/ 660559 w 2088356"/>
                <a:gd name="connsiteY878" fmla="*/ 952500 h 1536858"/>
                <a:gd name="connsiteX879" fmla="*/ 671989 w 2088356"/>
                <a:gd name="connsiteY879" fmla="*/ 955834 h 1536858"/>
                <a:gd name="connsiteX880" fmla="*/ 680561 w 2088356"/>
                <a:gd name="connsiteY880" fmla="*/ 960120 h 1536858"/>
                <a:gd name="connsiteX881" fmla="*/ 687229 w 2088356"/>
                <a:gd name="connsiteY881" fmla="*/ 963930 h 1536858"/>
                <a:gd name="connsiteX882" fmla="*/ 695325 w 2088356"/>
                <a:gd name="connsiteY882" fmla="*/ 969645 h 1536858"/>
                <a:gd name="connsiteX883" fmla="*/ 698183 w 2088356"/>
                <a:gd name="connsiteY883" fmla="*/ 970598 h 1536858"/>
                <a:gd name="connsiteX884" fmla="*/ 720567 w 2088356"/>
                <a:gd name="connsiteY884" fmla="*/ 973931 h 1536858"/>
                <a:gd name="connsiteX885" fmla="*/ 723900 w 2088356"/>
                <a:gd name="connsiteY885" fmla="*/ 974884 h 1536858"/>
                <a:gd name="connsiteX886" fmla="*/ 726758 w 2088356"/>
                <a:gd name="connsiteY886" fmla="*/ 974884 h 1536858"/>
                <a:gd name="connsiteX887" fmla="*/ 734378 w 2088356"/>
                <a:gd name="connsiteY887" fmla="*/ 971074 h 1536858"/>
                <a:gd name="connsiteX888" fmla="*/ 737235 w 2088356"/>
                <a:gd name="connsiteY888" fmla="*/ 970598 h 1536858"/>
                <a:gd name="connsiteX889" fmla="*/ 741521 w 2088356"/>
                <a:gd name="connsiteY889" fmla="*/ 971550 h 1536858"/>
                <a:gd name="connsiteX890" fmla="*/ 747236 w 2088356"/>
                <a:gd name="connsiteY890" fmla="*/ 973931 h 1536858"/>
                <a:gd name="connsiteX891" fmla="*/ 753904 w 2088356"/>
                <a:gd name="connsiteY891" fmla="*/ 973455 h 1536858"/>
                <a:gd name="connsiteX892" fmla="*/ 759619 w 2088356"/>
                <a:gd name="connsiteY892" fmla="*/ 972026 h 1536858"/>
                <a:gd name="connsiteX893" fmla="*/ 763429 w 2088356"/>
                <a:gd name="connsiteY893" fmla="*/ 972979 h 1536858"/>
                <a:gd name="connsiteX894" fmla="*/ 764381 w 2088356"/>
                <a:gd name="connsiteY894" fmla="*/ 973931 h 1536858"/>
                <a:gd name="connsiteX895" fmla="*/ 762953 w 2088356"/>
                <a:gd name="connsiteY895" fmla="*/ 975360 h 1536858"/>
                <a:gd name="connsiteX896" fmla="*/ 758667 w 2088356"/>
                <a:gd name="connsiteY896" fmla="*/ 977265 h 1536858"/>
                <a:gd name="connsiteX897" fmla="*/ 757238 w 2088356"/>
                <a:gd name="connsiteY897" fmla="*/ 979170 h 1536858"/>
                <a:gd name="connsiteX898" fmla="*/ 762476 w 2088356"/>
                <a:gd name="connsiteY898" fmla="*/ 985838 h 1536858"/>
                <a:gd name="connsiteX899" fmla="*/ 762476 w 2088356"/>
                <a:gd name="connsiteY899" fmla="*/ 987743 h 1536858"/>
                <a:gd name="connsiteX900" fmla="*/ 758667 w 2088356"/>
                <a:gd name="connsiteY900" fmla="*/ 989171 h 1536858"/>
                <a:gd name="connsiteX901" fmla="*/ 749618 w 2088356"/>
                <a:gd name="connsiteY901" fmla="*/ 992029 h 1536858"/>
                <a:gd name="connsiteX902" fmla="*/ 746760 w 2088356"/>
                <a:gd name="connsiteY902" fmla="*/ 995839 h 1536858"/>
                <a:gd name="connsiteX903" fmla="*/ 746760 w 2088356"/>
                <a:gd name="connsiteY903" fmla="*/ 999649 h 1536858"/>
                <a:gd name="connsiteX904" fmla="*/ 744379 w 2088356"/>
                <a:gd name="connsiteY904" fmla="*/ 1007269 h 1536858"/>
                <a:gd name="connsiteX905" fmla="*/ 743903 w 2088356"/>
                <a:gd name="connsiteY905" fmla="*/ 1011079 h 1536858"/>
                <a:gd name="connsiteX906" fmla="*/ 738188 w 2088356"/>
                <a:gd name="connsiteY906" fmla="*/ 1019175 h 1536858"/>
                <a:gd name="connsiteX907" fmla="*/ 737711 w 2088356"/>
                <a:gd name="connsiteY907" fmla="*/ 1022985 h 1536858"/>
                <a:gd name="connsiteX908" fmla="*/ 745331 w 2088356"/>
                <a:gd name="connsiteY908" fmla="*/ 1022985 h 1536858"/>
                <a:gd name="connsiteX909" fmla="*/ 751523 w 2088356"/>
                <a:gd name="connsiteY909" fmla="*/ 1021080 h 1536858"/>
                <a:gd name="connsiteX910" fmla="*/ 756285 w 2088356"/>
                <a:gd name="connsiteY910" fmla="*/ 1020128 h 1536858"/>
                <a:gd name="connsiteX911" fmla="*/ 759143 w 2088356"/>
                <a:gd name="connsiteY911" fmla="*/ 1022509 h 1536858"/>
                <a:gd name="connsiteX912" fmla="*/ 764381 w 2088356"/>
                <a:gd name="connsiteY912" fmla="*/ 1023938 h 1536858"/>
                <a:gd name="connsiteX913" fmla="*/ 764381 w 2088356"/>
                <a:gd name="connsiteY913" fmla="*/ 1024890 h 1536858"/>
                <a:gd name="connsiteX914" fmla="*/ 763905 w 2088356"/>
                <a:gd name="connsiteY914" fmla="*/ 1027748 h 1536858"/>
                <a:gd name="connsiteX915" fmla="*/ 750094 w 2088356"/>
                <a:gd name="connsiteY915" fmla="*/ 1029176 h 1536858"/>
                <a:gd name="connsiteX916" fmla="*/ 740093 w 2088356"/>
                <a:gd name="connsiteY916" fmla="*/ 1028700 h 1536858"/>
                <a:gd name="connsiteX917" fmla="*/ 739140 w 2088356"/>
                <a:gd name="connsiteY917" fmla="*/ 1031081 h 1536858"/>
                <a:gd name="connsiteX918" fmla="*/ 737711 w 2088356"/>
                <a:gd name="connsiteY918" fmla="*/ 1040130 h 1536858"/>
                <a:gd name="connsiteX919" fmla="*/ 734378 w 2088356"/>
                <a:gd name="connsiteY919" fmla="*/ 1052036 h 1536858"/>
                <a:gd name="connsiteX920" fmla="*/ 737711 w 2088356"/>
                <a:gd name="connsiteY920" fmla="*/ 1052036 h 1536858"/>
                <a:gd name="connsiteX921" fmla="*/ 741521 w 2088356"/>
                <a:gd name="connsiteY921" fmla="*/ 1051084 h 1536858"/>
                <a:gd name="connsiteX922" fmla="*/ 749142 w 2088356"/>
                <a:gd name="connsiteY922" fmla="*/ 1047274 h 1536858"/>
                <a:gd name="connsiteX923" fmla="*/ 749618 w 2088356"/>
                <a:gd name="connsiteY923" fmla="*/ 1048703 h 1536858"/>
                <a:gd name="connsiteX924" fmla="*/ 744855 w 2088356"/>
                <a:gd name="connsiteY924" fmla="*/ 1054894 h 1536858"/>
                <a:gd name="connsiteX925" fmla="*/ 740569 w 2088356"/>
                <a:gd name="connsiteY925" fmla="*/ 1058704 h 1536858"/>
                <a:gd name="connsiteX926" fmla="*/ 738188 w 2088356"/>
                <a:gd name="connsiteY926" fmla="*/ 1060133 h 1536858"/>
                <a:gd name="connsiteX927" fmla="*/ 726281 w 2088356"/>
                <a:gd name="connsiteY927" fmla="*/ 1062990 h 1536858"/>
                <a:gd name="connsiteX928" fmla="*/ 721519 w 2088356"/>
                <a:gd name="connsiteY928" fmla="*/ 1063943 h 1536858"/>
                <a:gd name="connsiteX929" fmla="*/ 716280 w 2088356"/>
                <a:gd name="connsiteY929" fmla="*/ 1062990 h 1536858"/>
                <a:gd name="connsiteX930" fmla="*/ 698659 w 2088356"/>
                <a:gd name="connsiteY930" fmla="*/ 1053941 h 1536858"/>
                <a:gd name="connsiteX931" fmla="*/ 688181 w 2088356"/>
                <a:gd name="connsiteY931" fmla="*/ 1053465 h 1536858"/>
                <a:gd name="connsiteX932" fmla="*/ 678180 w 2088356"/>
                <a:gd name="connsiteY932" fmla="*/ 1056323 h 1536858"/>
                <a:gd name="connsiteX933" fmla="*/ 673418 w 2088356"/>
                <a:gd name="connsiteY933" fmla="*/ 1059180 h 1536858"/>
                <a:gd name="connsiteX934" fmla="*/ 667703 w 2088356"/>
                <a:gd name="connsiteY934" fmla="*/ 1070610 h 1536858"/>
                <a:gd name="connsiteX935" fmla="*/ 663417 w 2088356"/>
                <a:gd name="connsiteY935" fmla="*/ 1073944 h 1536858"/>
                <a:gd name="connsiteX936" fmla="*/ 661988 w 2088356"/>
                <a:gd name="connsiteY936" fmla="*/ 1077278 h 1536858"/>
                <a:gd name="connsiteX937" fmla="*/ 665321 w 2088356"/>
                <a:gd name="connsiteY937" fmla="*/ 1077754 h 1536858"/>
                <a:gd name="connsiteX938" fmla="*/ 669131 w 2088356"/>
                <a:gd name="connsiteY938" fmla="*/ 1077278 h 1536858"/>
                <a:gd name="connsiteX939" fmla="*/ 682467 w 2088356"/>
                <a:gd name="connsiteY939" fmla="*/ 1076801 h 1536858"/>
                <a:gd name="connsiteX940" fmla="*/ 683419 w 2088356"/>
                <a:gd name="connsiteY940" fmla="*/ 1078706 h 1536858"/>
                <a:gd name="connsiteX941" fmla="*/ 684848 w 2088356"/>
                <a:gd name="connsiteY941" fmla="*/ 1079659 h 1536858"/>
                <a:gd name="connsiteX942" fmla="*/ 695801 w 2088356"/>
                <a:gd name="connsiteY942" fmla="*/ 1082040 h 1536858"/>
                <a:gd name="connsiteX943" fmla="*/ 701993 w 2088356"/>
                <a:gd name="connsiteY943" fmla="*/ 1082040 h 1536858"/>
                <a:gd name="connsiteX944" fmla="*/ 715328 w 2088356"/>
                <a:gd name="connsiteY944" fmla="*/ 1080135 h 1536858"/>
                <a:gd name="connsiteX945" fmla="*/ 721043 w 2088356"/>
                <a:gd name="connsiteY945" fmla="*/ 1078706 h 1536858"/>
                <a:gd name="connsiteX946" fmla="*/ 726281 w 2088356"/>
                <a:gd name="connsiteY946" fmla="*/ 1073468 h 1536858"/>
                <a:gd name="connsiteX947" fmla="*/ 726281 w 2088356"/>
                <a:gd name="connsiteY947" fmla="*/ 1072515 h 1536858"/>
                <a:gd name="connsiteX948" fmla="*/ 727234 w 2088356"/>
                <a:gd name="connsiteY948" fmla="*/ 1072039 h 1536858"/>
                <a:gd name="connsiteX949" fmla="*/ 732949 w 2088356"/>
                <a:gd name="connsiteY949" fmla="*/ 1070610 h 1536858"/>
                <a:gd name="connsiteX950" fmla="*/ 735806 w 2088356"/>
                <a:gd name="connsiteY950" fmla="*/ 1070610 h 1536858"/>
                <a:gd name="connsiteX951" fmla="*/ 737235 w 2088356"/>
                <a:gd name="connsiteY951" fmla="*/ 1072515 h 1536858"/>
                <a:gd name="connsiteX952" fmla="*/ 735806 w 2088356"/>
                <a:gd name="connsiteY952" fmla="*/ 1075849 h 1536858"/>
                <a:gd name="connsiteX953" fmla="*/ 731520 w 2088356"/>
                <a:gd name="connsiteY953" fmla="*/ 1080611 h 1536858"/>
                <a:gd name="connsiteX954" fmla="*/ 729615 w 2088356"/>
                <a:gd name="connsiteY954" fmla="*/ 1082040 h 1536858"/>
                <a:gd name="connsiteX955" fmla="*/ 729139 w 2088356"/>
                <a:gd name="connsiteY955" fmla="*/ 1082993 h 1536858"/>
                <a:gd name="connsiteX956" fmla="*/ 728663 w 2088356"/>
                <a:gd name="connsiteY956" fmla="*/ 1086326 h 1536858"/>
                <a:gd name="connsiteX957" fmla="*/ 727710 w 2088356"/>
                <a:gd name="connsiteY957" fmla="*/ 1087755 h 1536858"/>
                <a:gd name="connsiteX958" fmla="*/ 725805 w 2088356"/>
                <a:gd name="connsiteY958" fmla="*/ 1090136 h 1536858"/>
                <a:gd name="connsiteX959" fmla="*/ 722948 w 2088356"/>
                <a:gd name="connsiteY959" fmla="*/ 1091565 h 1536858"/>
                <a:gd name="connsiteX960" fmla="*/ 716756 w 2088356"/>
                <a:gd name="connsiteY960" fmla="*/ 1091565 h 1536858"/>
                <a:gd name="connsiteX961" fmla="*/ 707231 w 2088356"/>
                <a:gd name="connsiteY961" fmla="*/ 1090613 h 1536858"/>
                <a:gd name="connsiteX962" fmla="*/ 694373 w 2088356"/>
                <a:gd name="connsiteY962" fmla="*/ 1086326 h 1536858"/>
                <a:gd name="connsiteX963" fmla="*/ 679133 w 2088356"/>
                <a:gd name="connsiteY963" fmla="*/ 1082993 h 1536858"/>
                <a:gd name="connsiteX964" fmla="*/ 673894 w 2088356"/>
                <a:gd name="connsiteY964" fmla="*/ 1082040 h 1536858"/>
                <a:gd name="connsiteX965" fmla="*/ 670084 w 2088356"/>
                <a:gd name="connsiteY965" fmla="*/ 1082516 h 1536858"/>
                <a:gd name="connsiteX966" fmla="*/ 668179 w 2088356"/>
                <a:gd name="connsiteY966" fmla="*/ 1087755 h 1536858"/>
                <a:gd name="connsiteX967" fmla="*/ 663417 w 2088356"/>
                <a:gd name="connsiteY967" fmla="*/ 1096328 h 1536858"/>
                <a:gd name="connsiteX968" fmla="*/ 655796 w 2088356"/>
                <a:gd name="connsiteY968" fmla="*/ 1103948 h 1536858"/>
                <a:gd name="connsiteX969" fmla="*/ 654368 w 2088356"/>
                <a:gd name="connsiteY969" fmla="*/ 1108234 h 1536858"/>
                <a:gd name="connsiteX970" fmla="*/ 654368 w 2088356"/>
                <a:gd name="connsiteY970" fmla="*/ 1111091 h 1536858"/>
                <a:gd name="connsiteX971" fmla="*/ 653415 w 2088356"/>
                <a:gd name="connsiteY971" fmla="*/ 1113949 h 1536858"/>
                <a:gd name="connsiteX972" fmla="*/ 650081 w 2088356"/>
                <a:gd name="connsiteY972" fmla="*/ 1120616 h 1536858"/>
                <a:gd name="connsiteX973" fmla="*/ 654368 w 2088356"/>
                <a:gd name="connsiteY973" fmla="*/ 1121569 h 1536858"/>
                <a:gd name="connsiteX974" fmla="*/ 660559 w 2088356"/>
                <a:gd name="connsiteY974" fmla="*/ 1119188 h 1536858"/>
                <a:gd name="connsiteX975" fmla="*/ 675323 w 2088356"/>
                <a:gd name="connsiteY975" fmla="*/ 1108710 h 1536858"/>
                <a:gd name="connsiteX976" fmla="*/ 678180 w 2088356"/>
                <a:gd name="connsiteY976" fmla="*/ 1107758 h 1536858"/>
                <a:gd name="connsiteX977" fmla="*/ 685800 w 2088356"/>
                <a:gd name="connsiteY977" fmla="*/ 1106329 h 1536858"/>
                <a:gd name="connsiteX978" fmla="*/ 690086 w 2088356"/>
                <a:gd name="connsiteY978" fmla="*/ 1104900 h 1536858"/>
                <a:gd name="connsiteX979" fmla="*/ 696754 w 2088356"/>
                <a:gd name="connsiteY979" fmla="*/ 1103948 h 1536858"/>
                <a:gd name="connsiteX980" fmla="*/ 704850 w 2088356"/>
                <a:gd name="connsiteY980" fmla="*/ 1107281 h 1536858"/>
                <a:gd name="connsiteX981" fmla="*/ 710089 w 2088356"/>
                <a:gd name="connsiteY981" fmla="*/ 1108234 h 1536858"/>
                <a:gd name="connsiteX982" fmla="*/ 716280 w 2088356"/>
                <a:gd name="connsiteY982" fmla="*/ 1109663 h 1536858"/>
                <a:gd name="connsiteX983" fmla="*/ 727710 w 2088356"/>
                <a:gd name="connsiteY983" fmla="*/ 1108710 h 1536858"/>
                <a:gd name="connsiteX984" fmla="*/ 731044 w 2088356"/>
                <a:gd name="connsiteY984" fmla="*/ 1106805 h 1536858"/>
                <a:gd name="connsiteX985" fmla="*/ 742950 w 2088356"/>
                <a:gd name="connsiteY985" fmla="*/ 1105853 h 1536858"/>
                <a:gd name="connsiteX986" fmla="*/ 745808 w 2088356"/>
                <a:gd name="connsiteY986" fmla="*/ 1107281 h 1536858"/>
                <a:gd name="connsiteX987" fmla="*/ 741045 w 2088356"/>
                <a:gd name="connsiteY987" fmla="*/ 1109663 h 1536858"/>
                <a:gd name="connsiteX988" fmla="*/ 736283 w 2088356"/>
                <a:gd name="connsiteY988" fmla="*/ 1110139 h 1536858"/>
                <a:gd name="connsiteX989" fmla="*/ 736283 w 2088356"/>
                <a:gd name="connsiteY989" fmla="*/ 1112520 h 1536858"/>
                <a:gd name="connsiteX990" fmla="*/ 754380 w 2088356"/>
                <a:gd name="connsiteY990" fmla="*/ 1120140 h 1536858"/>
                <a:gd name="connsiteX991" fmla="*/ 755333 w 2088356"/>
                <a:gd name="connsiteY991" fmla="*/ 1122045 h 1536858"/>
                <a:gd name="connsiteX992" fmla="*/ 751999 w 2088356"/>
                <a:gd name="connsiteY992" fmla="*/ 1122998 h 1536858"/>
                <a:gd name="connsiteX993" fmla="*/ 735806 w 2088356"/>
                <a:gd name="connsiteY993" fmla="*/ 1115854 h 1536858"/>
                <a:gd name="connsiteX994" fmla="*/ 726758 w 2088356"/>
                <a:gd name="connsiteY994" fmla="*/ 1113949 h 1536858"/>
                <a:gd name="connsiteX995" fmla="*/ 719614 w 2088356"/>
                <a:gd name="connsiteY995" fmla="*/ 1115378 h 1536858"/>
                <a:gd name="connsiteX996" fmla="*/ 711518 w 2088356"/>
                <a:gd name="connsiteY996" fmla="*/ 1114425 h 1536858"/>
                <a:gd name="connsiteX997" fmla="*/ 695325 w 2088356"/>
                <a:gd name="connsiteY997" fmla="*/ 1109186 h 1536858"/>
                <a:gd name="connsiteX998" fmla="*/ 691039 w 2088356"/>
                <a:gd name="connsiteY998" fmla="*/ 1108710 h 1536858"/>
                <a:gd name="connsiteX999" fmla="*/ 685800 w 2088356"/>
                <a:gd name="connsiteY999" fmla="*/ 1109186 h 1536858"/>
                <a:gd name="connsiteX1000" fmla="*/ 675323 w 2088356"/>
                <a:gd name="connsiteY1000" fmla="*/ 1112996 h 1536858"/>
                <a:gd name="connsiteX1001" fmla="*/ 666750 w 2088356"/>
                <a:gd name="connsiteY1001" fmla="*/ 1118711 h 1536858"/>
                <a:gd name="connsiteX1002" fmla="*/ 660083 w 2088356"/>
                <a:gd name="connsiteY1002" fmla="*/ 1122045 h 1536858"/>
                <a:gd name="connsiteX1003" fmla="*/ 655320 w 2088356"/>
                <a:gd name="connsiteY1003" fmla="*/ 1123474 h 1536858"/>
                <a:gd name="connsiteX1004" fmla="*/ 646748 w 2088356"/>
                <a:gd name="connsiteY1004" fmla="*/ 1128236 h 1536858"/>
                <a:gd name="connsiteX1005" fmla="*/ 646748 w 2088356"/>
                <a:gd name="connsiteY1005" fmla="*/ 1133475 h 1536858"/>
                <a:gd name="connsiteX1006" fmla="*/ 643890 w 2088356"/>
                <a:gd name="connsiteY1006" fmla="*/ 1144429 h 1536858"/>
                <a:gd name="connsiteX1007" fmla="*/ 650558 w 2088356"/>
                <a:gd name="connsiteY1007" fmla="*/ 1153001 h 1536858"/>
                <a:gd name="connsiteX1008" fmla="*/ 654844 w 2088356"/>
                <a:gd name="connsiteY1008" fmla="*/ 1155383 h 1536858"/>
                <a:gd name="connsiteX1009" fmla="*/ 658654 w 2088356"/>
                <a:gd name="connsiteY1009" fmla="*/ 1156811 h 1536858"/>
                <a:gd name="connsiteX1010" fmla="*/ 661035 w 2088356"/>
                <a:gd name="connsiteY1010" fmla="*/ 1156335 h 1536858"/>
                <a:gd name="connsiteX1011" fmla="*/ 665798 w 2088356"/>
                <a:gd name="connsiteY1011" fmla="*/ 1157288 h 1536858"/>
                <a:gd name="connsiteX1012" fmla="*/ 676751 w 2088356"/>
                <a:gd name="connsiteY1012" fmla="*/ 1157764 h 1536858"/>
                <a:gd name="connsiteX1013" fmla="*/ 688658 w 2088356"/>
                <a:gd name="connsiteY1013" fmla="*/ 1157764 h 1536858"/>
                <a:gd name="connsiteX1014" fmla="*/ 692944 w 2088356"/>
                <a:gd name="connsiteY1014" fmla="*/ 1158240 h 1536858"/>
                <a:gd name="connsiteX1015" fmla="*/ 694373 w 2088356"/>
                <a:gd name="connsiteY1015" fmla="*/ 1159193 h 1536858"/>
                <a:gd name="connsiteX1016" fmla="*/ 692944 w 2088356"/>
                <a:gd name="connsiteY1016" fmla="*/ 1160621 h 1536858"/>
                <a:gd name="connsiteX1017" fmla="*/ 692468 w 2088356"/>
                <a:gd name="connsiteY1017" fmla="*/ 1161098 h 1536858"/>
                <a:gd name="connsiteX1018" fmla="*/ 688658 w 2088356"/>
                <a:gd name="connsiteY1018" fmla="*/ 1161098 h 1536858"/>
                <a:gd name="connsiteX1019" fmla="*/ 673894 w 2088356"/>
                <a:gd name="connsiteY1019" fmla="*/ 1162526 h 1536858"/>
                <a:gd name="connsiteX1020" fmla="*/ 671513 w 2088356"/>
                <a:gd name="connsiteY1020" fmla="*/ 1166813 h 1536858"/>
                <a:gd name="connsiteX1021" fmla="*/ 667703 w 2088356"/>
                <a:gd name="connsiteY1021" fmla="*/ 1168718 h 1536858"/>
                <a:gd name="connsiteX1022" fmla="*/ 661035 w 2088356"/>
                <a:gd name="connsiteY1022" fmla="*/ 1173004 h 1536858"/>
                <a:gd name="connsiteX1023" fmla="*/ 660559 w 2088356"/>
                <a:gd name="connsiteY1023" fmla="*/ 1174433 h 1536858"/>
                <a:gd name="connsiteX1024" fmla="*/ 659130 w 2088356"/>
                <a:gd name="connsiteY1024" fmla="*/ 1176814 h 1536858"/>
                <a:gd name="connsiteX1025" fmla="*/ 655796 w 2088356"/>
                <a:gd name="connsiteY1025" fmla="*/ 1180624 h 1536858"/>
                <a:gd name="connsiteX1026" fmla="*/ 653415 w 2088356"/>
                <a:gd name="connsiteY1026" fmla="*/ 1186339 h 1536858"/>
                <a:gd name="connsiteX1027" fmla="*/ 653892 w 2088356"/>
                <a:gd name="connsiteY1027" fmla="*/ 1190149 h 1536858"/>
                <a:gd name="connsiteX1028" fmla="*/ 652939 w 2088356"/>
                <a:gd name="connsiteY1028" fmla="*/ 1193959 h 1536858"/>
                <a:gd name="connsiteX1029" fmla="*/ 653892 w 2088356"/>
                <a:gd name="connsiteY1029" fmla="*/ 1200626 h 1536858"/>
                <a:gd name="connsiteX1030" fmla="*/ 656273 w 2088356"/>
                <a:gd name="connsiteY1030" fmla="*/ 1201579 h 1536858"/>
                <a:gd name="connsiteX1031" fmla="*/ 660559 w 2088356"/>
                <a:gd name="connsiteY1031" fmla="*/ 1200626 h 1536858"/>
                <a:gd name="connsiteX1032" fmla="*/ 669131 w 2088356"/>
                <a:gd name="connsiteY1032" fmla="*/ 1199674 h 1536858"/>
                <a:gd name="connsiteX1033" fmla="*/ 673418 w 2088356"/>
                <a:gd name="connsiteY1033" fmla="*/ 1198245 h 1536858"/>
                <a:gd name="connsiteX1034" fmla="*/ 677228 w 2088356"/>
                <a:gd name="connsiteY1034" fmla="*/ 1195864 h 1536858"/>
                <a:gd name="connsiteX1035" fmla="*/ 681038 w 2088356"/>
                <a:gd name="connsiteY1035" fmla="*/ 1192530 h 1536858"/>
                <a:gd name="connsiteX1036" fmla="*/ 685800 w 2088356"/>
                <a:gd name="connsiteY1036" fmla="*/ 1189196 h 1536858"/>
                <a:gd name="connsiteX1037" fmla="*/ 694373 w 2088356"/>
                <a:gd name="connsiteY1037" fmla="*/ 1183958 h 1536858"/>
                <a:gd name="connsiteX1038" fmla="*/ 714851 w 2088356"/>
                <a:gd name="connsiteY1038" fmla="*/ 1169670 h 1536858"/>
                <a:gd name="connsiteX1039" fmla="*/ 721043 w 2088356"/>
                <a:gd name="connsiteY1039" fmla="*/ 1166336 h 1536858"/>
                <a:gd name="connsiteX1040" fmla="*/ 729615 w 2088356"/>
                <a:gd name="connsiteY1040" fmla="*/ 1160621 h 1536858"/>
                <a:gd name="connsiteX1041" fmla="*/ 733901 w 2088356"/>
                <a:gd name="connsiteY1041" fmla="*/ 1158716 h 1536858"/>
                <a:gd name="connsiteX1042" fmla="*/ 735806 w 2088356"/>
                <a:gd name="connsiteY1042" fmla="*/ 1159193 h 1536858"/>
                <a:gd name="connsiteX1043" fmla="*/ 734854 w 2088356"/>
                <a:gd name="connsiteY1043" fmla="*/ 1161574 h 1536858"/>
                <a:gd name="connsiteX1044" fmla="*/ 726281 w 2088356"/>
                <a:gd name="connsiteY1044" fmla="*/ 1167765 h 1536858"/>
                <a:gd name="connsiteX1045" fmla="*/ 721043 w 2088356"/>
                <a:gd name="connsiteY1045" fmla="*/ 1170623 h 1536858"/>
                <a:gd name="connsiteX1046" fmla="*/ 716280 w 2088356"/>
                <a:gd name="connsiteY1046" fmla="*/ 1172528 h 1536858"/>
                <a:gd name="connsiteX1047" fmla="*/ 713899 w 2088356"/>
                <a:gd name="connsiteY1047" fmla="*/ 1173956 h 1536858"/>
                <a:gd name="connsiteX1048" fmla="*/ 712470 w 2088356"/>
                <a:gd name="connsiteY1048" fmla="*/ 1175861 h 1536858"/>
                <a:gd name="connsiteX1049" fmla="*/ 708184 w 2088356"/>
                <a:gd name="connsiteY1049" fmla="*/ 1180624 h 1536858"/>
                <a:gd name="connsiteX1050" fmla="*/ 704850 w 2088356"/>
                <a:gd name="connsiteY1050" fmla="*/ 1182529 h 1536858"/>
                <a:gd name="connsiteX1051" fmla="*/ 700088 w 2088356"/>
                <a:gd name="connsiteY1051" fmla="*/ 1184434 h 1536858"/>
                <a:gd name="connsiteX1052" fmla="*/ 692468 w 2088356"/>
                <a:gd name="connsiteY1052" fmla="*/ 1188720 h 1536858"/>
                <a:gd name="connsiteX1053" fmla="*/ 675323 w 2088356"/>
                <a:gd name="connsiteY1053" fmla="*/ 1199674 h 1536858"/>
                <a:gd name="connsiteX1054" fmla="*/ 663893 w 2088356"/>
                <a:gd name="connsiteY1054" fmla="*/ 1205389 h 1536858"/>
                <a:gd name="connsiteX1055" fmla="*/ 662464 w 2088356"/>
                <a:gd name="connsiteY1055" fmla="*/ 1206818 h 1536858"/>
                <a:gd name="connsiteX1056" fmla="*/ 663893 w 2088356"/>
                <a:gd name="connsiteY1056" fmla="*/ 1207770 h 1536858"/>
                <a:gd name="connsiteX1057" fmla="*/ 666274 w 2088356"/>
                <a:gd name="connsiteY1057" fmla="*/ 1210628 h 1536858"/>
                <a:gd name="connsiteX1058" fmla="*/ 667226 w 2088356"/>
                <a:gd name="connsiteY1058" fmla="*/ 1211104 h 1536858"/>
                <a:gd name="connsiteX1059" fmla="*/ 671989 w 2088356"/>
                <a:gd name="connsiteY1059" fmla="*/ 1211104 h 1536858"/>
                <a:gd name="connsiteX1060" fmla="*/ 667703 w 2088356"/>
                <a:gd name="connsiteY1060" fmla="*/ 1222534 h 1536858"/>
                <a:gd name="connsiteX1061" fmla="*/ 668655 w 2088356"/>
                <a:gd name="connsiteY1061" fmla="*/ 1232535 h 1536858"/>
                <a:gd name="connsiteX1062" fmla="*/ 670084 w 2088356"/>
                <a:gd name="connsiteY1062" fmla="*/ 1233488 h 1536858"/>
                <a:gd name="connsiteX1063" fmla="*/ 675323 w 2088356"/>
                <a:gd name="connsiteY1063" fmla="*/ 1233964 h 1536858"/>
                <a:gd name="connsiteX1064" fmla="*/ 683419 w 2088356"/>
                <a:gd name="connsiteY1064" fmla="*/ 1232535 h 1536858"/>
                <a:gd name="connsiteX1065" fmla="*/ 690563 w 2088356"/>
                <a:gd name="connsiteY1065" fmla="*/ 1239679 h 1536858"/>
                <a:gd name="connsiteX1066" fmla="*/ 697706 w 2088356"/>
                <a:gd name="connsiteY1066" fmla="*/ 1239679 h 1536858"/>
                <a:gd name="connsiteX1067" fmla="*/ 708184 w 2088356"/>
                <a:gd name="connsiteY1067" fmla="*/ 1233488 h 1536858"/>
                <a:gd name="connsiteX1068" fmla="*/ 711994 w 2088356"/>
                <a:gd name="connsiteY1068" fmla="*/ 1230630 h 1536858"/>
                <a:gd name="connsiteX1069" fmla="*/ 716756 w 2088356"/>
                <a:gd name="connsiteY1069" fmla="*/ 1225868 h 1536858"/>
                <a:gd name="connsiteX1070" fmla="*/ 718661 w 2088356"/>
                <a:gd name="connsiteY1070" fmla="*/ 1224915 h 1536858"/>
                <a:gd name="connsiteX1071" fmla="*/ 730092 w 2088356"/>
                <a:gd name="connsiteY1071" fmla="*/ 1221581 h 1536858"/>
                <a:gd name="connsiteX1072" fmla="*/ 738664 w 2088356"/>
                <a:gd name="connsiteY1072" fmla="*/ 1221105 h 1536858"/>
                <a:gd name="connsiteX1073" fmla="*/ 740569 w 2088356"/>
                <a:gd name="connsiteY1073" fmla="*/ 1221581 h 1536858"/>
                <a:gd name="connsiteX1074" fmla="*/ 740569 w 2088356"/>
                <a:gd name="connsiteY1074" fmla="*/ 1223010 h 1536858"/>
                <a:gd name="connsiteX1075" fmla="*/ 734854 w 2088356"/>
                <a:gd name="connsiteY1075" fmla="*/ 1223486 h 1536858"/>
                <a:gd name="connsiteX1076" fmla="*/ 722471 w 2088356"/>
                <a:gd name="connsiteY1076" fmla="*/ 1225391 h 1536858"/>
                <a:gd name="connsiteX1077" fmla="*/ 719138 w 2088356"/>
                <a:gd name="connsiteY1077" fmla="*/ 1227773 h 1536858"/>
                <a:gd name="connsiteX1078" fmla="*/ 710565 w 2088356"/>
                <a:gd name="connsiteY1078" fmla="*/ 1235393 h 1536858"/>
                <a:gd name="connsiteX1079" fmla="*/ 703421 w 2088356"/>
                <a:gd name="connsiteY1079" fmla="*/ 1240155 h 1536858"/>
                <a:gd name="connsiteX1080" fmla="*/ 693896 w 2088356"/>
                <a:gd name="connsiteY1080" fmla="*/ 1244441 h 1536858"/>
                <a:gd name="connsiteX1081" fmla="*/ 692468 w 2088356"/>
                <a:gd name="connsiteY1081" fmla="*/ 1245394 h 1536858"/>
                <a:gd name="connsiteX1082" fmla="*/ 691515 w 2088356"/>
                <a:gd name="connsiteY1082" fmla="*/ 1246346 h 1536858"/>
                <a:gd name="connsiteX1083" fmla="*/ 692944 w 2088356"/>
                <a:gd name="connsiteY1083" fmla="*/ 1249204 h 1536858"/>
                <a:gd name="connsiteX1084" fmla="*/ 694849 w 2088356"/>
                <a:gd name="connsiteY1084" fmla="*/ 1252061 h 1536858"/>
                <a:gd name="connsiteX1085" fmla="*/ 694849 w 2088356"/>
                <a:gd name="connsiteY1085" fmla="*/ 1253014 h 1536858"/>
                <a:gd name="connsiteX1086" fmla="*/ 701040 w 2088356"/>
                <a:gd name="connsiteY1086" fmla="*/ 1255871 h 1536858"/>
                <a:gd name="connsiteX1087" fmla="*/ 701993 w 2088356"/>
                <a:gd name="connsiteY1087" fmla="*/ 1261110 h 1536858"/>
                <a:gd name="connsiteX1088" fmla="*/ 705803 w 2088356"/>
                <a:gd name="connsiteY1088" fmla="*/ 1275874 h 1536858"/>
                <a:gd name="connsiteX1089" fmla="*/ 707231 w 2088356"/>
                <a:gd name="connsiteY1089" fmla="*/ 1282065 h 1536858"/>
                <a:gd name="connsiteX1090" fmla="*/ 706755 w 2088356"/>
                <a:gd name="connsiteY1090" fmla="*/ 1286828 h 1536858"/>
                <a:gd name="connsiteX1091" fmla="*/ 706755 w 2088356"/>
                <a:gd name="connsiteY1091" fmla="*/ 1296829 h 1536858"/>
                <a:gd name="connsiteX1092" fmla="*/ 707708 w 2088356"/>
                <a:gd name="connsiteY1092" fmla="*/ 1300639 h 1536858"/>
                <a:gd name="connsiteX1093" fmla="*/ 710089 w 2088356"/>
                <a:gd name="connsiteY1093" fmla="*/ 1305401 h 1536858"/>
                <a:gd name="connsiteX1094" fmla="*/ 712470 w 2088356"/>
                <a:gd name="connsiteY1094" fmla="*/ 1307306 h 1536858"/>
                <a:gd name="connsiteX1095" fmla="*/ 715328 w 2088356"/>
                <a:gd name="connsiteY1095" fmla="*/ 1306354 h 1536858"/>
                <a:gd name="connsiteX1096" fmla="*/ 717709 w 2088356"/>
                <a:gd name="connsiteY1096" fmla="*/ 1303973 h 1536858"/>
                <a:gd name="connsiteX1097" fmla="*/ 720567 w 2088356"/>
                <a:gd name="connsiteY1097" fmla="*/ 1298734 h 1536858"/>
                <a:gd name="connsiteX1098" fmla="*/ 727710 w 2088356"/>
                <a:gd name="connsiteY1098" fmla="*/ 1289209 h 1536858"/>
                <a:gd name="connsiteX1099" fmla="*/ 730092 w 2088356"/>
                <a:gd name="connsiteY1099" fmla="*/ 1285399 h 1536858"/>
                <a:gd name="connsiteX1100" fmla="*/ 731520 w 2088356"/>
                <a:gd name="connsiteY1100" fmla="*/ 1281113 h 1536858"/>
                <a:gd name="connsiteX1101" fmla="*/ 735330 w 2088356"/>
                <a:gd name="connsiteY1101" fmla="*/ 1278255 h 1536858"/>
                <a:gd name="connsiteX1102" fmla="*/ 739140 w 2088356"/>
                <a:gd name="connsiteY1102" fmla="*/ 1276826 h 1536858"/>
                <a:gd name="connsiteX1103" fmla="*/ 738188 w 2088356"/>
                <a:gd name="connsiteY1103" fmla="*/ 1281113 h 1536858"/>
                <a:gd name="connsiteX1104" fmla="*/ 736283 w 2088356"/>
                <a:gd name="connsiteY1104" fmla="*/ 1285399 h 1536858"/>
                <a:gd name="connsiteX1105" fmla="*/ 744379 w 2088356"/>
                <a:gd name="connsiteY1105" fmla="*/ 1283494 h 1536858"/>
                <a:gd name="connsiteX1106" fmla="*/ 747713 w 2088356"/>
                <a:gd name="connsiteY1106" fmla="*/ 1282065 h 1536858"/>
                <a:gd name="connsiteX1107" fmla="*/ 751523 w 2088356"/>
                <a:gd name="connsiteY1107" fmla="*/ 1279208 h 1536858"/>
                <a:gd name="connsiteX1108" fmla="*/ 753428 w 2088356"/>
                <a:gd name="connsiteY1108" fmla="*/ 1276350 h 1536858"/>
                <a:gd name="connsiteX1109" fmla="*/ 751999 w 2088356"/>
                <a:gd name="connsiteY1109" fmla="*/ 1273016 h 1536858"/>
                <a:gd name="connsiteX1110" fmla="*/ 749142 w 2088356"/>
                <a:gd name="connsiteY1110" fmla="*/ 1263968 h 1536858"/>
                <a:gd name="connsiteX1111" fmla="*/ 747236 w 2088356"/>
                <a:gd name="connsiteY1111" fmla="*/ 1260158 h 1536858"/>
                <a:gd name="connsiteX1112" fmla="*/ 745808 w 2088356"/>
                <a:gd name="connsiteY1112" fmla="*/ 1254443 h 1536858"/>
                <a:gd name="connsiteX1113" fmla="*/ 747236 w 2088356"/>
                <a:gd name="connsiteY1113" fmla="*/ 1254919 h 1536858"/>
                <a:gd name="connsiteX1114" fmla="*/ 749618 w 2088356"/>
                <a:gd name="connsiteY1114" fmla="*/ 1259681 h 1536858"/>
                <a:gd name="connsiteX1115" fmla="*/ 751046 w 2088356"/>
                <a:gd name="connsiteY1115" fmla="*/ 1263015 h 1536858"/>
                <a:gd name="connsiteX1116" fmla="*/ 755333 w 2088356"/>
                <a:gd name="connsiteY1116" fmla="*/ 1269683 h 1536858"/>
                <a:gd name="connsiteX1117" fmla="*/ 755333 w 2088356"/>
                <a:gd name="connsiteY1117" fmla="*/ 1272064 h 1536858"/>
                <a:gd name="connsiteX1118" fmla="*/ 756285 w 2088356"/>
                <a:gd name="connsiteY1118" fmla="*/ 1273969 h 1536858"/>
                <a:gd name="connsiteX1119" fmla="*/ 760571 w 2088356"/>
                <a:gd name="connsiteY1119" fmla="*/ 1278731 h 1536858"/>
                <a:gd name="connsiteX1120" fmla="*/ 768192 w 2088356"/>
                <a:gd name="connsiteY1120" fmla="*/ 1278255 h 1536858"/>
                <a:gd name="connsiteX1121" fmla="*/ 771049 w 2088356"/>
                <a:gd name="connsiteY1121" fmla="*/ 1279684 h 1536858"/>
                <a:gd name="connsiteX1122" fmla="*/ 774383 w 2088356"/>
                <a:gd name="connsiteY1122" fmla="*/ 1282541 h 1536858"/>
                <a:gd name="connsiteX1123" fmla="*/ 775335 w 2088356"/>
                <a:gd name="connsiteY1123" fmla="*/ 1289209 h 1536858"/>
                <a:gd name="connsiteX1124" fmla="*/ 778193 w 2088356"/>
                <a:gd name="connsiteY1124" fmla="*/ 1293495 h 1536858"/>
                <a:gd name="connsiteX1125" fmla="*/ 778193 w 2088356"/>
                <a:gd name="connsiteY1125" fmla="*/ 1296829 h 1536858"/>
                <a:gd name="connsiteX1126" fmla="*/ 772954 w 2088356"/>
                <a:gd name="connsiteY1126" fmla="*/ 1294448 h 1536858"/>
                <a:gd name="connsiteX1127" fmla="*/ 769144 w 2088356"/>
                <a:gd name="connsiteY1127" fmla="*/ 1287780 h 1536858"/>
                <a:gd name="connsiteX1128" fmla="*/ 766286 w 2088356"/>
                <a:gd name="connsiteY1128" fmla="*/ 1283970 h 1536858"/>
                <a:gd name="connsiteX1129" fmla="*/ 761524 w 2088356"/>
                <a:gd name="connsiteY1129" fmla="*/ 1283494 h 1536858"/>
                <a:gd name="connsiteX1130" fmla="*/ 754856 w 2088356"/>
                <a:gd name="connsiteY1130" fmla="*/ 1284446 h 1536858"/>
                <a:gd name="connsiteX1131" fmla="*/ 749142 w 2088356"/>
                <a:gd name="connsiteY1131" fmla="*/ 1286351 h 1536858"/>
                <a:gd name="connsiteX1132" fmla="*/ 748665 w 2088356"/>
                <a:gd name="connsiteY1132" fmla="*/ 1287780 h 1536858"/>
                <a:gd name="connsiteX1133" fmla="*/ 749618 w 2088356"/>
                <a:gd name="connsiteY1133" fmla="*/ 1291114 h 1536858"/>
                <a:gd name="connsiteX1134" fmla="*/ 747236 w 2088356"/>
                <a:gd name="connsiteY1134" fmla="*/ 1290638 h 1536858"/>
                <a:gd name="connsiteX1135" fmla="*/ 740093 w 2088356"/>
                <a:gd name="connsiteY1135" fmla="*/ 1290161 h 1536858"/>
                <a:gd name="connsiteX1136" fmla="*/ 735806 w 2088356"/>
                <a:gd name="connsiteY1136" fmla="*/ 1290638 h 1536858"/>
                <a:gd name="connsiteX1137" fmla="*/ 730092 w 2088356"/>
                <a:gd name="connsiteY1137" fmla="*/ 1295876 h 1536858"/>
                <a:gd name="connsiteX1138" fmla="*/ 725805 w 2088356"/>
                <a:gd name="connsiteY1138" fmla="*/ 1303973 h 1536858"/>
                <a:gd name="connsiteX1139" fmla="*/ 720090 w 2088356"/>
                <a:gd name="connsiteY1139" fmla="*/ 1309688 h 1536858"/>
                <a:gd name="connsiteX1140" fmla="*/ 721043 w 2088356"/>
                <a:gd name="connsiteY1140" fmla="*/ 1312069 h 1536858"/>
                <a:gd name="connsiteX1141" fmla="*/ 724376 w 2088356"/>
                <a:gd name="connsiteY1141" fmla="*/ 1315403 h 1536858"/>
                <a:gd name="connsiteX1142" fmla="*/ 725805 w 2088356"/>
                <a:gd name="connsiteY1142" fmla="*/ 1315879 h 1536858"/>
                <a:gd name="connsiteX1143" fmla="*/ 727710 w 2088356"/>
                <a:gd name="connsiteY1143" fmla="*/ 1315403 h 1536858"/>
                <a:gd name="connsiteX1144" fmla="*/ 731044 w 2088356"/>
                <a:gd name="connsiteY1144" fmla="*/ 1314450 h 1536858"/>
                <a:gd name="connsiteX1145" fmla="*/ 732473 w 2088356"/>
                <a:gd name="connsiteY1145" fmla="*/ 1314450 h 1536858"/>
                <a:gd name="connsiteX1146" fmla="*/ 741998 w 2088356"/>
                <a:gd name="connsiteY1146" fmla="*/ 1312545 h 1536858"/>
                <a:gd name="connsiteX1147" fmla="*/ 753904 w 2088356"/>
                <a:gd name="connsiteY1147" fmla="*/ 1309211 h 1536858"/>
                <a:gd name="connsiteX1148" fmla="*/ 762000 w 2088356"/>
                <a:gd name="connsiteY1148" fmla="*/ 1304925 h 1536858"/>
                <a:gd name="connsiteX1149" fmla="*/ 763429 w 2088356"/>
                <a:gd name="connsiteY1149" fmla="*/ 1304449 h 1536858"/>
                <a:gd name="connsiteX1150" fmla="*/ 762476 w 2088356"/>
                <a:gd name="connsiteY1150" fmla="*/ 1306830 h 1536858"/>
                <a:gd name="connsiteX1151" fmla="*/ 761524 w 2088356"/>
                <a:gd name="connsiteY1151" fmla="*/ 1308735 h 1536858"/>
                <a:gd name="connsiteX1152" fmla="*/ 761524 w 2088356"/>
                <a:gd name="connsiteY1152" fmla="*/ 1309688 h 1536858"/>
                <a:gd name="connsiteX1153" fmla="*/ 764381 w 2088356"/>
                <a:gd name="connsiteY1153" fmla="*/ 1310164 h 1536858"/>
                <a:gd name="connsiteX1154" fmla="*/ 769144 w 2088356"/>
                <a:gd name="connsiteY1154" fmla="*/ 1309688 h 1536858"/>
                <a:gd name="connsiteX1155" fmla="*/ 766286 w 2088356"/>
                <a:gd name="connsiteY1155" fmla="*/ 1312069 h 1536858"/>
                <a:gd name="connsiteX1156" fmla="*/ 758190 w 2088356"/>
                <a:gd name="connsiteY1156" fmla="*/ 1312545 h 1536858"/>
                <a:gd name="connsiteX1157" fmla="*/ 754380 w 2088356"/>
                <a:gd name="connsiteY1157" fmla="*/ 1313021 h 1536858"/>
                <a:gd name="connsiteX1158" fmla="*/ 747713 w 2088356"/>
                <a:gd name="connsiteY1158" fmla="*/ 1315403 h 1536858"/>
                <a:gd name="connsiteX1159" fmla="*/ 734854 w 2088356"/>
                <a:gd name="connsiteY1159" fmla="*/ 1318260 h 1536858"/>
                <a:gd name="connsiteX1160" fmla="*/ 725805 w 2088356"/>
                <a:gd name="connsiteY1160" fmla="*/ 1320641 h 1536858"/>
                <a:gd name="connsiteX1161" fmla="*/ 729139 w 2088356"/>
                <a:gd name="connsiteY1161" fmla="*/ 1325880 h 1536858"/>
                <a:gd name="connsiteX1162" fmla="*/ 726281 w 2088356"/>
                <a:gd name="connsiteY1162" fmla="*/ 1333976 h 1536858"/>
                <a:gd name="connsiteX1163" fmla="*/ 728663 w 2088356"/>
                <a:gd name="connsiteY1163" fmla="*/ 1340168 h 1536858"/>
                <a:gd name="connsiteX1164" fmla="*/ 738188 w 2088356"/>
                <a:gd name="connsiteY1164" fmla="*/ 1351121 h 1536858"/>
                <a:gd name="connsiteX1165" fmla="*/ 743903 w 2088356"/>
                <a:gd name="connsiteY1165" fmla="*/ 1360646 h 1536858"/>
                <a:gd name="connsiteX1166" fmla="*/ 748189 w 2088356"/>
                <a:gd name="connsiteY1166" fmla="*/ 1365409 h 1536858"/>
                <a:gd name="connsiteX1167" fmla="*/ 751046 w 2088356"/>
                <a:gd name="connsiteY1167" fmla="*/ 1369695 h 1536858"/>
                <a:gd name="connsiteX1168" fmla="*/ 752951 w 2088356"/>
                <a:gd name="connsiteY1168" fmla="*/ 1371600 h 1536858"/>
                <a:gd name="connsiteX1169" fmla="*/ 757714 w 2088356"/>
                <a:gd name="connsiteY1169" fmla="*/ 1374458 h 1536858"/>
                <a:gd name="connsiteX1170" fmla="*/ 758667 w 2088356"/>
                <a:gd name="connsiteY1170" fmla="*/ 1375886 h 1536858"/>
                <a:gd name="connsiteX1171" fmla="*/ 761048 w 2088356"/>
                <a:gd name="connsiteY1171" fmla="*/ 1377315 h 1536858"/>
                <a:gd name="connsiteX1172" fmla="*/ 764381 w 2088356"/>
                <a:gd name="connsiteY1172" fmla="*/ 1382554 h 1536858"/>
                <a:gd name="connsiteX1173" fmla="*/ 764858 w 2088356"/>
                <a:gd name="connsiteY1173" fmla="*/ 1383983 h 1536858"/>
                <a:gd name="connsiteX1174" fmla="*/ 766763 w 2088356"/>
                <a:gd name="connsiteY1174" fmla="*/ 1383506 h 1536858"/>
                <a:gd name="connsiteX1175" fmla="*/ 775335 w 2088356"/>
                <a:gd name="connsiteY1175" fmla="*/ 1375886 h 1536858"/>
                <a:gd name="connsiteX1176" fmla="*/ 785336 w 2088356"/>
                <a:gd name="connsiteY1176" fmla="*/ 1372076 h 1536858"/>
                <a:gd name="connsiteX1177" fmla="*/ 775811 w 2088356"/>
                <a:gd name="connsiteY1177" fmla="*/ 1379696 h 1536858"/>
                <a:gd name="connsiteX1178" fmla="*/ 771525 w 2088356"/>
                <a:gd name="connsiteY1178" fmla="*/ 1384935 h 1536858"/>
                <a:gd name="connsiteX1179" fmla="*/ 768192 w 2088356"/>
                <a:gd name="connsiteY1179" fmla="*/ 1389698 h 1536858"/>
                <a:gd name="connsiteX1180" fmla="*/ 769620 w 2088356"/>
                <a:gd name="connsiteY1180" fmla="*/ 1392079 h 1536858"/>
                <a:gd name="connsiteX1181" fmla="*/ 769620 w 2088356"/>
                <a:gd name="connsiteY1181" fmla="*/ 1397318 h 1536858"/>
                <a:gd name="connsiteX1182" fmla="*/ 768668 w 2088356"/>
                <a:gd name="connsiteY1182" fmla="*/ 1399699 h 1536858"/>
                <a:gd name="connsiteX1183" fmla="*/ 767239 w 2088356"/>
                <a:gd name="connsiteY1183" fmla="*/ 1402556 h 1536858"/>
                <a:gd name="connsiteX1184" fmla="*/ 768192 w 2088356"/>
                <a:gd name="connsiteY1184" fmla="*/ 1403033 h 1536858"/>
                <a:gd name="connsiteX1185" fmla="*/ 772001 w 2088356"/>
                <a:gd name="connsiteY1185" fmla="*/ 1405890 h 1536858"/>
                <a:gd name="connsiteX1186" fmla="*/ 775811 w 2088356"/>
                <a:gd name="connsiteY1186" fmla="*/ 1408271 h 1536858"/>
                <a:gd name="connsiteX1187" fmla="*/ 780098 w 2088356"/>
                <a:gd name="connsiteY1187" fmla="*/ 1410176 h 1536858"/>
                <a:gd name="connsiteX1188" fmla="*/ 784860 w 2088356"/>
                <a:gd name="connsiteY1188" fmla="*/ 1412081 h 1536858"/>
                <a:gd name="connsiteX1189" fmla="*/ 789146 w 2088356"/>
                <a:gd name="connsiteY1189" fmla="*/ 1412558 h 1536858"/>
                <a:gd name="connsiteX1190" fmla="*/ 793433 w 2088356"/>
                <a:gd name="connsiteY1190" fmla="*/ 1414463 h 1536858"/>
                <a:gd name="connsiteX1191" fmla="*/ 789623 w 2088356"/>
                <a:gd name="connsiteY1191" fmla="*/ 1418749 h 1536858"/>
                <a:gd name="connsiteX1192" fmla="*/ 789146 w 2088356"/>
                <a:gd name="connsiteY1192" fmla="*/ 1421606 h 1536858"/>
                <a:gd name="connsiteX1193" fmla="*/ 789623 w 2088356"/>
                <a:gd name="connsiteY1193" fmla="*/ 1425416 h 1536858"/>
                <a:gd name="connsiteX1194" fmla="*/ 791051 w 2088356"/>
                <a:gd name="connsiteY1194" fmla="*/ 1426369 h 1536858"/>
                <a:gd name="connsiteX1195" fmla="*/ 800576 w 2088356"/>
                <a:gd name="connsiteY1195" fmla="*/ 1425893 h 1536858"/>
                <a:gd name="connsiteX1196" fmla="*/ 802958 w 2088356"/>
                <a:gd name="connsiteY1196" fmla="*/ 1423988 h 1536858"/>
                <a:gd name="connsiteX1197" fmla="*/ 805339 w 2088356"/>
                <a:gd name="connsiteY1197" fmla="*/ 1421130 h 1536858"/>
                <a:gd name="connsiteX1198" fmla="*/ 808196 w 2088356"/>
                <a:gd name="connsiteY1198" fmla="*/ 1420654 h 1536858"/>
                <a:gd name="connsiteX1199" fmla="*/ 812006 w 2088356"/>
                <a:gd name="connsiteY1199" fmla="*/ 1420654 h 1536858"/>
                <a:gd name="connsiteX1200" fmla="*/ 818198 w 2088356"/>
                <a:gd name="connsiteY1200" fmla="*/ 1422083 h 1536858"/>
                <a:gd name="connsiteX1201" fmla="*/ 811054 w 2088356"/>
                <a:gd name="connsiteY1201" fmla="*/ 1423988 h 1536858"/>
                <a:gd name="connsiteX1202" fmla="*/ 810101 w 2088356"/>
                <a:gd name="connsiteY1202" fmla="*/ 1425416 h 1536858"/>
                <a:gd name="connsiteX1203" fmla="*/ 808196 w 2088356"/>
                <a:gd name="connsiteY1203" fmla="*/ 1426369 h 1536858"/>
                <a:gd name="connsiteX1204" fmla="*/ 802005 w 2088356"/>
                <a:gd name="connsiteY1204" fmla="*/ 1429226 h 1536858"/>
                <a:gd name="connsiteX1205" fmla="*/ 799624 w 2088356"/>
                <a:gd name="connsiteY1205" fmla="*/ 1431608 h 1536858"/>
                <a:gd name="connsiteX1206" fmla="*/ 800100 w 2088356"/>
                <a:gd name="connsiteY1206" fmla="*/ 1434465 h 1536858"/>
                <a:gd name="connsiteX1207" fmla="*/ 802005 w 2088356"/>
                <a:gd name="connsiteY1207" fmla="*/ 1437799 h 1536858"/>
                <a:gd name="connsiteX1208" fmla="*/ 802005 w 2088356"/>
                <a:gd name="connsiteY1208" fmla="*/ 1439228 h 1536858"/>
                <a:gd name="connsiteX1209" fmla="*/ 803434 w 2088356"/>
                <a:gd name="connsiteY1209" fmla="*/ 1441133 h 1536858"/>
                <a:gd name="connsiteX1210" fmla="*/ 805815 w 2088356"/>
                <a:gd name="connsiteY1210" fmla="*/ 1442561 h 1536858"/>
                <a:gd name="connsiteX1211" fmla="*/ 804863 w 2088356"/>
                <a:gd name="connsiteY1211" fmla="*/ 1445419 h 1536858"/>
                <a:gd name="connsiteX1212" fmla="*/ 802481 w 2088356"/>
                <a:gd name="connsiteY1212" fmla="*/ 1447800 h 1536858"/>
                <a:gd name="connsiteX1213" fmla="*/ 805339 w 2088356"/>
                <a:gd name="connsiteY1213" fmla="*/ 1449705 h 1536858"/>
                <a:gd name="connsiteX1214" fmla="*/ 810578 w 2088356"/>
                <a:gd name="connsiteY1214" fmla="*/ 1451134 h 1536858"/>
                <a:gd name="connsiteX1215" fmla="*/ 812483 w 2088356"/>
                <a:gd name="connsiteY1215" fmla="*/ 1455896 h 1536858"/>
                <a:gd name="connsiteX1216" fmla="*/ 813435 w 2088356"/>
                <a:gd name="connsiteY1216" fmla="*/ 1459706 h 1536858"/>
                <a:gd name="connsiteX1217" fmla="*/ 814864 w 2088356"/>
                <a:gd name="connsiteY1217" fmla="*/ 1463516 h 1536858"/>
                <a:gd name="connsiteX1218" fmla="*/ 825818 w 2088356"/>
                <a:gd name="connsiteY1218" fmla="*/ 1464945 h 1536858"/>
                <a:gd name="connsiteX1219" fmla="*/ 827246 w 2088356"/>
                <a:gd name="connsiteY1219" fmla="*/ 1465421 h 1536858"/>
                <a:gd name="connsiteX1220" fmla="*/ 829628 w 2088356"/>
                <a:gd name="connsiteY1220" fmla="*/ 1465898 h 1536858"/>
                <a:gd name="connsiteX1221" fmla="*/ 832009 w 2088356"/>
                <a:gd name="connsiteY1221" fmla="*/ 1467803 h 1536858"/>
                <a:gd name="connsiteX1222" fmla="*/ 832009 w 2088356"/>
                <a:gd name="connsiteY1222" fmla="*/ 1468755 h 1536858"/>
                <a:gd name="connsiteX1223" fmla="*/ 833438 w 2088356"/>
                <a:gd name="connsiteY1223" fmla="*/ 1470660 h 1536858"/>
                <a:gd name="connsiteX1224" fmla="*/ 832961 w 2088356"/>
                <a:gd name="connsiteY1224" fmla="*/ 1477328 h 1536858"/>
                <a:gd name="connsiteX1225" fmla="*/ 839629 w 2088356"/>
                <a:gd name="connsiteY1225" fmla="*/ 1476851 h 1536858"/>
                <a:gd name="connsiteX1226" fmla="*/ 841058 w 2088356"/>
                <a:gd name="connsiteY1226" fmla="*/ 1477328 h 1536858"/>
                <a:gd name="connsiteX1227" fmla="*/ 851059 w 2088356"/>
                <a:gd name="connsiteY1227" fmla="*/ 1476375 h 1536858"/>
                <a:gd name="connsiteX1228" fmla="*/ 853917 w 2088356"/>
                <a:gd name="connsiteY1228" fmla="*/ 1477328 h 1536858"/>
                <a:gd name="connsiteX1229" fmla="*/ 849154 w 2088356"/>
                <a:gd name="connsiteY1229" fmla="*/ 1480185 h 1536858"/>
                <a:gd name="connsiteX1230" fmla="*/ 839153 w 2088356"/>
                <a:gd name="connsiteY1230" fmla="*/ 1484948 h 1536858"/>
                <a:gd name="connsiteX1231" fmla="*/ 837724 w 2088356"/>
                <a:gd name="connsiteY1231" fmla="*/ 1487329 h 1536858"/>
                <a:gd name="connsiteX1232" fmla="*/ 839629 w 2088356"/>
                <a:gd name="connsiteY1232" fmla="*/ 1489234 h 1536858"/>
                <a:gd name="connsiteX1233" fmla="*/ 842010 w 2088356"/>
                <a:gd name="connsiteY1233" fmla="*/ 1490663 h 1536858"/>
                <a:gd name="connsiteX1234" fmla="*/ 845344 w 2088356"/>
                <a:gd name="connsiteY1234" fmla="*/ 1491615 h 1536858"/>
                <a:gd name="connsiteX1235" fmla="*/ 851535 w 2088356"/>
                <a:gd name="connsiteY1235" fmla="*/ 1491615 h 1536858"/>
                <a:gd name="connsiteX1236" fmla="*/ 854869 w 2088356"/>
                <a:gd name="connsiteY1236" fmla="*/ 1491139 h 1536858"/>
                <a:gd name="connsiteX1237" fmla="*/ 852964 w 2088356"/>
                <a:gd name="connsiteY1237" fmla="*/ 1487329 h 1536858"/>
                <a:gd name="connsiteX1238" fmla="*/ 852488 w 2088356"/>
                <a:gd name="connsiteY1238" fmla="*/ 1485900 h 1536858"/>
                <a:gd name="connsiteX1239" fmla="*/ 855345 w 2088356"/>
                <a:gd name="connsiteY1239" fmla="*/ 1485900 h 1536858"/>
                <a:gd name="connsiteX1240" fmla="*/ 859631 w 2088356"/>
                <a:gd name="connsiteY1240" fmla="*/ 1484948 h 1536858"/>
                <a:gd name="connsiteX1241" fmla="*/ 863442 w 2088356"/>
                <a:gd name="connsiteY1241" fmla="*/ 1485424 h 1536858"/>
                <a:gd name="connsiteX1242" fmla="*/ 866775 w 2088356"/>
                <a:gd name="connsiteY1242" fmla="*/ 1487805 h 1536858"/>
                <a:gd name="connsiteX1243" fmla="*/ 871538 w 2088356"/>
                <a:gd name="connsiteY1243" fmla="*/ 1488758 h 1536858"/>
                <a:gd name="connsiteX1244" fmla="*/ 874871 w 2088356"/>
                <a:gd name="connsiteY1244" fmla="*/ 1487329 h 1536858"/>
                <a:gd name="connsiteX1245" fmla="*/ 879634 w 2088356"/>
                <a:gd name="connsiteY1245" fmla="*/ 1486853 h 1536858"/>
                <a:gd name="connsiteX1246" fmla="*/ 883444 w 2088356"/>
                <a:gd name="connsiteY1246" fmla="*/ 1486853 h 1536858"/>
                <a:gd name="connsiteX1247" fmla="*/ 885825 w 2088356"/>
                <a:gd name="connsiteY1247" fmla="*/ 1484471 h 1536858"/>
                <a:gd name="connsiteX1248" fmla="*/ 888683 w 2088356"/>
                <a:gd name="connsiteY1248" fmla="*/ 1482090 h 1536858"/>
                <a:gd name="connsiteX1249" fmla="*/ 893445 w 2088356"/>
                <a:gd name="connsiteY1249" fmla="*/ 1479233 h 1536858"/>
                <a:gd name="connsiteX1250" fmla="*/ 902970 w 2088356"/>
                <a:gd name="connsiteY1250" fmla="*/ 1475899 h 1536858"/>
                <a:gd name="connsiteX1251" fmla="*/ 912495 w 2088356"/>
                <a:gd name="connsiteY1251" fmla="*/ 1472089 h 1536858"/>
                <a:gd name="connsiteX1252" fmla="*/ 913924 w 2088356"/>
                <a:gd name="connsiteY1252" fmla="*/ 1470660 h 1536858"/>
                <a:gd name="connsiteX1253" fmla="*/ 913924 w 2088356"/>
                <a:gd name="connsiteY1253" fmla="*/ 1468279 h 1536858"/>
                <a:gd name="connsiteX1254" fmla="*/ 914876 w 2088356"/>
                <a:gd name="connsiteY1254" fmla="*/ 1466850 h 1536858"/>
                <a:gd name="connsiteX1255" fmla="*/ 917258 w 2088356"/>
                <a:gd name="connsiteY1255" fmla="*/ 1466374 h 1536858"/>
                <a:gd name="connsiteX1256" fmla="*/ 917734 w 2088356"/>
                <a:gd name="connsiteY1256" fmla="*/ 1468279 h 1536858"/>
                <a:gd name="connsiteX1257" fmla="*/ 916781 w 2088356"/>
                <a:gd name="connsiteY1257" fmla="*/ 1472565 h 1536858"/>
                <a:gd name="connsiteX1258" fmla="*/ 914876 w 2088356"/>
                <a:gd name="connsiteY1258" fmla="*/ 1475899 h 1536858"/>
                <a:gd name="connsiteX1259" fmla="*/ 912019 w 2088356"/>
                <a:gd name="connsiteY1259" fmla="*/ 1478756 h 1536858"/>
                <a:gd name="connsiteX1260" fmla="*/ 907733 w 2088356"/>
                <a:gd name="connsiteY1260" fmla="*/ 1488758 h 1536858"/>
                <a:gd name="connsiteX1261" fmla="*/ 911067 w 2088356"/>
                <a:gd name="connsiteY1261" fmla="*/ 1496854 h 1536858"/>
                <a:gd name="connsiteX1262" fmla="*/ 913448 w 2088356"/>
                <a:gd name="connsiteY1262" fmla="*/ 1497806 h 1536858"/>
                <a:gd name="connsiteX1263" fmla="*/ 914876 w 2088356"/>
                <a:gd name="connsiteY1263" fmla="*/ 1498759 h 1536858"/>
                <a:gd name="connsiteX1264" fmla="*/ 922973 w 2088356"/>
                <a:gd name="connsiteY1264" fmla="*/ 1500664 h 1536858"/>
                <a:gd name="connsiteX1265" fmla="*/ 926306 w 2088356"/>
                <a:gd name="connsiteY1265" fmla="*/ 1501616 h 1536858"/>
                <a:gd name="connsiteX1266" fmla="*/ 932021 w 2088356"/>
                <a:gd name="connsiteY1266" fmla="*/ 1503998 h 1536858"/>
                <a:gd name="connsiteX1267" fmla="*/ 933450 w 2088356"/>
                <a:gd name="connsiteY1267" fmla="*/ 1504950 h 1536858"/>
                <a:gd name="connsiteX1268" fmla="*/ 936784 w 2088356"/>
                <a:gd name="connsiteY1268" fmla="*/ 1504474 h 1536858"/>
                <a:gd name="connsiteX1269" fmla="*/ 943451 w 2088356"/>
                <a:gd name="connsiteY1269" fmla="*/ 1501616 h 1536858"/>
                <a:gd name="connsiteX1270" fmla="*/ 954405 w 2088356"/>
                <a:gd name="connsiteY1270" fmla="*/ 1493520 h 1536858"/>
                <a:gd name="connsiteX1271" fmla="*/ 954881 w 2088356"/>
                <a:gd name="connsiteY1271" fmla="*/ 1493996 h 1536858"/>
                <a:gd name="connsiteX1272" fmla="*/ 951071 w 2088356"/>
                <a:gd name="connsiteY1272" fmla="*/ 1500188 h 1536858"/>
                <a:gd name="connsiteX1273" fmla="*/ 946785 w 2088356"/>
                <a:gd name="connsiteY1273" fmla="*/ 1503998 h 1536858"/>
                <a:gd name="connsiteX1274" fmla="*/ 942975 w 2088356"/>
                <a:gd name="connsiteY1274" fmla="*/ 1505903 h 1536858"/>
                <a:gd name="connsiteX1275" fmla="*/ 938689 w 2088356"/>
                <a:gd name="connsiteY1275" fmla="*/ 1507808 h 1536858"/>
                <a:gd name="connsiteX1276" fmla="*/ 932974 w 2088356"/>
                <a:gd name="connsiteY1276" fmla="*/ 1508284 h 1536858"/>
                <a:gd name="connsiteX1277" fmla="*/ 932974 w 2088356"/>
                <a:gd name="connsiteY1277" fmla="*/ 1512094 h 1536858"/>
                <a:gd name="connsiteX1278" fmla="*/ 932498 w 2088356"/>
                <a:gd name="connsiteY1278" fmla="*/ 1516856 h 1536858"/>
                <a:gd name="connsiteX1279" fmla="*/ 952024 w 2088356"/>
                <a:gd name="connsiteY1279" fmla="*/ 1524476 h 1536858"/>
                <a:gd name="connsiteX1280" fmla="*/ 958692 w 2088356"/>
                <a:gd name="connsiteY1280" fmla="*/ 1526381 h 1536858"/>
                <a:gd name="connsiteX1281" fmla="*/ 961549 w 2088356"/>
                <a:gd name="connsiteY1281" fmla="*/ 1525905 h 1536858"/>
                <a:gd name="connsiteX1282" fmla="*/ 963454 w 2088356"/>
                <a:gd name="connsiteY1282" fmla="*/ 1522571 h 1536858"/>
                <a:gd name="connsiteX1283" fmla="*/ 967740 w 2088356"/>
                <a:gd name="connsiteY1283" fmla="*/ 1516856 h 1536858"/>
                <a:gd name="connsiteX1284" fmla="*/ 972026 w 2088356"/>
                <a:gd name="connsiteY1284" fmla="*/ 1513523 h 1536858"/>
                <a:gd name="connsiteX1285" fmla="*/ 973455 w 2088356"/>
                <a:gd name="connsiteY1285" fmla="*/ 1514951 h 1536858"/>
                <a:gd name="connsiteX1286" fmla="*/ 971550 w 2088356"/>
                <a:gd name="connsiteY1286" fmla="*/ 1518285 h 1536858"/>
                <a:gd name="connsiteX1287" fmla="*/ 965835 w 2088356"/>
                <a:gd name="connsiteY1287" fmla="*/ 1524476 h 1536858"/>
                <a:gd name="connsiteX1288" fmla="*/ 964406 w 2088356"/>
                <a:gd name="connsiteY1288" fmla="*/ 1526858 h 1536858"/>
                <a:gd name="connsiteX1289" fmla="*/ 965835 w 2088356"/>
                <a:gd name="connsiteY1289" fmla="*/ 1531620 h 1536858"/>
                <a:gd name="connsiteX1290" fmla="*/ 966788 w 2088356"/>
                <a:gd name="connsiteY1290" fmla="*/ 1532573 h 1536858"/>
                <a:gd name="connsiteX1291" fmla="*/ 968693 w 2088356"/>
                <a:gd name="connsiteY1291" fmla="*/ 1532573 h 1536858"/>
                <a:gd name="connsiteX1292" fmla="*/ 970598 w 2088356"/>
                <a:gd name="connsiteY1292" fmla="*/ 1533049 h 1536858"/>
                <a:gd name="connsiteX1293" fmla="*/ 974408 w 2088356"/>
                <a:gd name="connsiteY1293" fmla="*/ 1531620 h 1536858"/>
                <a:gd name="connsiteX1294" fmla="*/ 977742 w 2088356"/>
                <a:gd name="connsiteY1294" fmla="*/ 1531144 h 1536858"/>
                <a:gd name="connsiteX1295" fmla="*/ 976313 w 2088356"/>
                <a:gd name="connsiteY1295" fmla="*/ 1533525 h 1536858"/>
                <a:gd name="connsiteX1296" fmla="*/ 975836 w 2088356"/>
                <a:gd name="connsiteY1296" fmla="*/ 1535906 h 1536858"/>
                <a:gd name="connsiteX1297" fmla="*/ 982980 w 2088356"/>
                <a:gd name="connsiteY1297" fmla="*/ 1536859 h 1536858"/>
                <a:gd name="connsiteX1298" fmla="*/ 986790 w 2088356"/>
                <a:gd name="connsiteY1298" fmla="*/ 1535430 h 1536858"/>
                <a:gd name="connsiteX1299" fmla="*/ 989648 w 2088356"/>
                <a:gd name="connsiteY1299" fmla="*/ 1535430 h 1536858"/>
                <a:gd name="connsiteX1300" fmla="*/ 991076 w 2088356"/>
                <a:gd name="connsiteY1300" fmla="*/ 1534954 h 1536858"/>
                <a:gd name="connsiteX1301" fmla="*/ 988695 w 2088356"/>
                <a:gd name="connsiteY1301" fmla="*/ 1532573 h 1536858"/>
                <a:gd name="connsiteX1302" fmla="*/ 981551 w 2088356"/>
                <a:gd name="connsiteY1302" fmla="*/ 1527810 h 1536858"/>
                <a:gd name="connsiteX1303" fmla="*/ 981075 w 2088356"/>
                <a:gd name="connsiteY1303" fmla="*/ 1526381 h 1536858"/>
                <a:gd name="connsiteX1304" fmla="*/ 990600 w 2088356"/>
                <a:gd name="connsiteY1304" fmla="*/ 1529715 h 1536858"/>
                <a:gd name="connsiteX1305" fmla="*/ 992505 w 2088356"/>
                <a:gd name="connsiteY1305" fmla="*/ 1530668 h 1536858"/>
                <a:gd name="connsiteX1306" fmla="*/ 1002506 w 2088356"/>
                <a:gd name="connsiteY1306" fmla="*/ 1531144 h 1536858"/>
                <a:gd name="connsiteX1307" fmla="*/ 1005364 w 2088356"/>
                <a:gd name="connsiteY1307" fmla="*/ 1527810 h 1536858"/>
                <a:gd name="connsiteX1308" fmla="*/ 1009174 w 2088356"/>
                <a:gd name="connsiteY1308" fmla="*/ 1524476 h 1536858"/>
                <a:gd name="connsiteX1309" fmla="*/ 1007745 w 2088356"/>
                <a:gd name="connsiteY1309" fmla="*/ 1513999 h 1536858"/>
                <a:gd name="connsiteX1310" fmla="*/ 1007745 w 2088356"/>
                <a:gd name="connsiteY1310" fmla="*/ 1512094 h 1536858"/>
                <a:gd name="connsiteX1311" fmla="*/ 1008221 w 2088356"/>
                <a:gd name="connsiteY1311" fmla="*/ 1510665 h 1536858"/>
                <a:gd name="connsiteX1312" fmla="*/ 1006317 w 2088356"/>
                <a:gd name="connsiteY1312" fmla="*/ 1507808 h 1536858"/>
                <a:gd name="connsiteX1313" fmla="*/ 1003459 w 2088356"/>
                <a:gd name="connsiteY1313" fmla="*/ 1504950 h 1536858"/>
                <a:gd name="connsiteX1314" fmla="*/ 995363 w 2088356"/>
                <a:gd name="connsiteY1314" fmla="*/ 1503521 h 1536858"/>
                <a:gd name="connsiteX1315" fmla="*/ 991076 w 2088356"/>
                <a:gd name="connsiteY1315" fmla="*/ 1502093 h 1536858"/>
                <a:gd name="connsiteX1316" fmla="*/ 985361 w 2088356"/>
                <a:gd name="connsiteY1316" fmla="*/ 1501140 h 1536858"/>
                <a:gd name="connsiteX1317" fmla="*/ 981551 w 2088356"/>
                <a:gd name="connsiteY1317" fmla="*/ 1498759 h 1536858"/>
                <a:gd name="connsiteX1318" fmla="*/ 982028 w 2088356"/>
                <a:gd name="connsiteY1318" fmla="*/ 1497330 h 1536858"/>
                <a:gd name="connsiteX1319" fmla="*/ 986314 w 2088356"/>
                <a:gd name="connsiteY1319" fmla="*/ 1497330 h 1536858"/>
                <a:gd name="connsiteX1320" fmla="*/ 992981 w 2088356"/>
                <a:gd name="connsiteY1320" fmla="*/ 1498283 h 1536858"/>
                <a:gd name="connsiteX1321" fmla="*/ 1001554 w 2088356"/>
                <a:gd name="connsiteY1321" fmla="*/ 1501140 h 1536858"/>
                <a:gd name="connsiteX1322" fmla="*/ 1006793 w 2088356"/>
                <a:gd name="connsiteY1322" fmla="*/ 1501616 h 1536858"/>
                <a:gd name="connsiteX1323" fmla="*/ 1007745 w 2088356"/>
                <a:gd name="connsiteY1323" fmla="*/ 1501140 h 1536858"/>
                <a:gd name="connsiteX1324" fmla="*/ 1011555 w 2088356"/>
                <a:gd name="connsiteY1324" fmla="*/ 1500664 h 1536858"/>
                <a:gd name="connsiteX1325" fmla="*/ 1022509 w 2088356"/>
                <a:gd name="connsiteY1325" fmla="*/ 1488281 h 1536858"/>
                <a:gd name="connsiteX1326" fmla="*/ 1024890 w 2088356"/>
                <a:gd name="connsiteY1326" fmla="*/ 1473041 h 1536858"/>
                <a:gd name="connsiteX1327" fmla="*/ 1030129 w 2088356"/>
                <a:gd name="connsiteY1327" fmla="*/ 1457801 h 1536858"/>
                <a:gd name="connsiteX1328" fmla="*/ 1032510 w 2088356"/>
                <a:gd name="connsiteY1328" fmla="*/ 1448753 h 1536858"/>
                <a:gd name="connsiteX1329" fmla="*/ 1034892 w 2088356"/>
                <a:gd name="connsiteY1329" fmla="*/ 1444466 h 1536858"/>
                <a:gd name="connsiteX1330" fmla="*/ 1035844 w 2088356"/>
                <a:gd name="connsiteY1330" fmla="*/ 1441133 h 1536858"/>
                <a:gd name="connsiteX1331" fmla="*/ 1026795 w 2088356"/>
                <a:gd name="connsiteY1331" fmla="*/ 1439228 h 1536858"/>
                <a:gd name="connsiteX1332" fmla="*/ 1028700 w 2088356"/>
                <a:gd name="connsiteY1332" fmla="*/ 1437323 h 1536858"/>
                <a:gd name="connsiteX1333" fmla="*/ 1034415 w 2088356"/>
                <a:gd name="connsiteY1333" fmla="*/ 1436370 h 1536858"/>
                <a:gd name="connsiteX1334" fmla="*/ 1038225 w 2088356"/>
                <a:gd name="connsiteY1334" fmla="*/ 1436370 h 1536858"/>
                <a:gd name="connsiteX1335" fmla="*/ 1042988 w 2088356"/>
                <a:gd name="connsiteY1335" fmla="*/ 1432084 h 1536858"/>
                <a:gd name="connsiteX1336" fmla="*/ 1041559 w 2088356"/>
                <a:gd name="connsiteY1336" fmla="*/ 1426845 h 1536858"/>
                <a:gd name="connsiteX1337" fmla="*/ 1042035 w 2088356"/>
                <a:gd name="connsiteY1337" fmla="*/ 1423511 h 1536858"/>
                <a:gd name="connsiteX1338" fmla="*/ 1038701 w 2088356"/>
                <a:gd name="connsiteY1338" fmla="*/ 1421130 h 1536858"/>
                <a:gd name="connsiteX1339" fmla="*/ 1035844 w 2088356"/>
                <a:gd name="connsiteY1339" fmla="*/ 1416368 h 1536858"/>
                <a:gd name="connsiteX1340" fmla="*/ 1038225 w 2088356"/>
                <a:gd name="connsiteY1340" fmla="*/ 1409224 h 1536858"/>
                <a:gd name="connsiteX1341" fmla="*/ 1038701 w 2088356"/>
                <a:gd name="connsiteY1341" fmla="*/ 1406366 h 1536858"/>
                <a:gd name="connsiteX1342" fmla="*/ 1040130 w 2088356"/>
                <a:gd name="connsiteY1342" fmla="*/ 1403985 h 1536858"/>
                <a:gd name="connsiteX1343" fmla="*/ 1038701 w 2088356"/>
                <a:gd name="connsiteY1343" fmla="*/ 1400175 h 1536858"/>
                <a:gd name="connsiteX1344" fmla="*/ 1041559 w 2088356"/>
                <a:gd name="connsiteY1344" fmla="*/ 1397794 h 1536858"/>
                <a:gd name="connsiteX1345" fmla="*/ 1042035 w 2088356"/>
                <a:gd name="connsiteY1345" fmla="*/ 1394936 h 1536858"/>
                <a:gd name="connsiteX1346" fmla="*/ 1031558 w 2088356"/>
                <a:gd name="connsiteY1346" fmla="*/ 1393508 h 1536858"/>
                <a:gd name="connsiteX1347" fmla="*/ 1024414 w 2088356"/>
                <a:gd name="connsiteY1347" fmla="*/ 1391603 h 1536858"/>
                <a:gd name="connsiteX1348" fmla="*/ 1018223 w 2088356"/>
                <a:gd name="connsiteY1348" fmla="*/ 1389698 h 1536858"/>
                <a:gd name="connsiteX1349" fmla="*/ 1015365 w 2088356"/>
                <a:gd name="connsiteY1349" fmla="*/ 1387316 h 1536858"/>
                <a:gd name="connsiteX1350" fmla="*/ 1018699 w 2088356"/>
                <a:gd name="connsiteY1350" fmla="*/ 1386840 h 1536858"/>
                <a:gd name="connsiteX1351" fmla="*/ 1022509 w 2088356"/>
                <a:gd name="connsiteY1351" fmla="*/ 1387793 h 1536858"/>
                <a:gd name="connsiteX1352" fmla="*/ 1033463 w 2088356"/>
                <a:gd name="connsiteY1352" fmla="*/ 1387316 h 1536858"/>
                <a:gd name="connsiteX1353" fmla="*/ 1037273 w 2088356"/>
                <a:gd name="connsiteY1353" fmla="*/ 1388269 h 1536858"/>
                <a:gd name="connsiteX1354" fmla="*/ 1045845 w 2088356"/>
                <a:gd name="connsiteY1354" fmla="*/ 1388745 h 1536858"/>
                <a:gd name="connsiteX1355" fmla="*/ 1048703 w 2088356"/>
                <a:gd name="connsiteY1355" fmla="*/ 1386840 h 1536858"/>
                <a:gd name="connsiteX1356" fmla="*/ 1051084 w 2088356"/>
                <a:gd name="connsiteY1356" fmla="*/ 1386840 h 1536858"/>
                <a:gd name="connsiteX1357" fmla="*/ 1057275 w 2088356"/>
                <a:gd name="connsiteY1357" fmla="*/ 1378744 h 1536858"/>
                <a:gd name="connsiteX1358" fmla="*/ 1060133 w 2088356"/>
                <a:gd name="connsiteY1358" fmla="*/ 1377315 h 1536858"/>
                <a:gd name="connsiteX1359" fmla="*/ 1060609 w 2088356"/>
                <a:gd name="connsiteY1359" fmla="*/ 1374458 h 1536858"/>
                <a:gd name="connsiteX1360" fmla="*/ 1050608 w 2088356"/>
                <a:gd name="connsiteY1360" fmla="*/ 1370171 h 1536858"/>
                <a:gd name="connsiteX1361" fmla="*/ 1044893 w 2088356"/>
                <a:gd name="connsiteY1361" fmla="*/ 1366838 h 1536858"/>
                <a:gd name="connsiteX1362" fmla="*/ 1043464 w 2088356"/>
                <a:gd name="connsiteY1362" fmla="*/ 1364933 h 1536858"/>
                <a:gd name="connsiteX1363" fmla="*/ 1042511 w 2088356"/>
                <a:gd name="connsiteY1363" fmla="*/ 1362075 h 1536858"/>
                <a:gd name="connsiteX1364" fmla="*/ 1045369 w 2088356"/>
                <a:gd name="connsiteY1364" fmla="*/ 1363028 h 1536858"/>
                <a:gd name="connsiteX1365" fmla="*/ 1047750 w 2088356"/>
                <a:gd name="connsiteY1365" fmla="*/ 1364456 h 1536858"/>
                <a:gd name="connsiteX1366" fmla="*/ 1053942 w 2088356"/>
                <a:gd name="connsiteY1366" fmla="*/ 1369219 h 1536858"/>
                <a:gd name="connsiteX1367" fmla="*/ 1061085 w 2088356"/>
                <a:gd name="connsiteY1367" fmla="*/ 1369695 h 1536858"/>
                <a:gd name="connsiteX1368" fmla="*/ 1067276 w 2088356"/>
                <a:gd name="connsiteY1368" fmla="*/ 1369695 h 1536858"/>
                <a:gd name="connsiteX1369" fmla="*/ 1069181 w 2088356"/>
                <a:gd name="connsiteY1369" fmla="*/ 1370171 h 1536858"/>
                <a:gd name="connsiteX1370" fmla="*/ 1072992 w 2088356"/>
                <a:gd name="connsiteY1370" fmla="*/ 1366361 h 1536858"/>
                <a:gd name="connsiteX1371" fmla="*/ 1075849 w 2088356"/>
                <a:gd name="connsiteY1371" fmla="*/ 1362075 h 1536858"/>
                <a:gd name="connsiteX1372" fmla="*/ 1078706 w 2088356"/>
                <a:gd name="connsiteY1372" fmla="*/ 1358741 h 1536858"/>
                <a:gd name="connsiteX1373" fmla="*/ 1077754 w 2088356"/>
                <a:gd name="connsiteY1373" fmla="*/ 1356836 h 1536858"/>
                <a:gd name="connsiteX1374" fmla="*/ 1077278 w 2088356"/>
                <a:gd name="connsiteY1374" fmla="*/ 1354931 h 1536858"/>
                <a:gd name="connsiteX1375" fmla="*/ 1080611 w 2088356"/>
                <a:gd name="connsiteY1375" fmla="*/ 1351598 h 1536858"/>
                <a:gd name="connsiteX1376" fmla="*/ 1081088 w 2088356"/>
                <a:gd name="connsiteY1376" fmla="*/ 1346359 h 1536858"/>
                <a:gd name="connsiteX1377" fmla="*/ 1085850 w 2088356"/>
                <a:gd name="connsiteY1377" fmla="*/ 1346835 h 1536858"/>
                <a:gd name="connsiteX1378" fmla="*/ 1090136 w 2088356"/>
                <a:gd name="connsiteY1378" fmla="*/ 1345406 h 1536858"/>
                <a:gd name="connsiteX1379" fmla="*/ 1090136 w 2088356"/>
                <a:gd name="connsiteY1379" fmla="*/ 1340644 h 1536858"/>
                <a:gd name="connsiteX1380" fmla="*/ 1097756 w 2088356"/>
                <a:gd name="connsiteY1380" fmla="*/ 1335405 h 1536858"/>
                <a:gd name="connsiteX1381" fmla="*/ 1097280 w 2088356"/>
                <a:gd name="connsiteY1381" fmla="*/ 1333500 h 1536858"/>
                <a:gd name="connsiteX1382" fmla="*/ 1093946 w 2088356"/>
                <a:gd name="connsiteY1382" fmla="*/ 1324451 h 1536858"/>
                <a:gd name="connsiteX1383" fmla="*/ 1094899 w 2088356"/>
                <a:gd name="connsiteY1383" fmla="*/ 1313498 h 1536858"/>
                <a:gd name="connsiteX1384" fmla="*/ 1087755 w 2088356"/>
                <a:gd name="connsiteY1384" fmla="*/ 1312069 h 1536858"/>
                <a:gd name="connsiteX1385" fmla="*/ 1082993 w 2088356"/>
                <a:gd name="connsiteY1385" fmla="*/ 1312545 h 1536858"/>
                <a:gd name="connsiteX1386" fmla="*/ 1080611 w 2088356"/>
                <a:gd name="connsiteY1386" fmla="*/ 1314450 h 1536858"/>
                <a:gd name="connsiteX1387" fmla="*/ 1075849 w 2088356"/>
                <a:gd name="connsiteY1387" fmla="*/ 1311593 h 1536858"/>
                <a:gd name="connsiteX1388" fmla="*/ 1062038 w 2088356"/>
                <a:gd name="connsiteY1388" fmla="*/ 1304925 h 1536858"/>
                <a:gd name="connsiteX1389" fmla="*/ 1075849 w 2088356"/>
                <a:gd name="connsiteY1389" fmla="*/ 1305878 h 1536858"/>
                <a:gd name="connsiteX1390" fmla="*/ 1079183 w 2088356"/>
                <a:gd name="connsiteY1390" fmla="*/ 1306830 h 1536858"/>
                <a:gd name="connsiteX1391" fmla="*/ 1082517 w 2088356"/>
                <a:gd name="connsiteY1391" fmla="*/ 1308735 h 1536858"/>
                <a:gd name="connsiteX1392" fmla="*/ 1089184 w 2088356"/>
                <a:gd name="connsiteY1392" fmla="*/ 1309688 h 1536858"/>
                <a:gd name="connsiteX1393" fmla="*/ 1092518 w 2088356"/>
                <a:gd name="connsiteY1393" fmla="*/ 1307306 h 1536858"/>
                <a:gd name="connsiteX1394" fmla="*/ 1092042 w 2088356"/>
                <a:gd name="connsiteY1394" fmla="*/ 1303973 h 1536858"/>
                <a:gd name="connsiteX1395" fmla="*/ 1099661 w 2088356"/>
                <a:gd name="connsiteY1395" fmla="*/ 1303020 h 1536858"/>
                <a:gd name="connsiteX1396" fmla="*/ 1106329 w 2088356"/>
                <a:gd name="connsiteY1396" fmla="*/ 1298734 h 1536858"/>
                <a:gd name="connsiteX1397" fmla="*/ 1109663 w 2088356"/>
                <a:gd name="connsiteY1397" fmla="*/ 1295876 h 1536858"/>
                <a:gd name="connsiteX1398" fmla="*/ 1108710 w 2088356"/>
                <a:gd name="connsiteY1398" fmla="*/ 1293019 h 1536858"/>
                <a:gd name="connsiteX1399" fmla="*/ 1106329 w 2088356"/>
                <a:gd name="connsiteY1399" fmla="*/ 1289685 h 1536858"/>
                <a:gd name="connsiteX1400" fmla="*/ 1101090 w 2088356"/>
                <a:gd name="connsiteY1400" fmla="*/ 1285399 h 1536858"/>
                <a:gd name="connsiteX1401" fmla="*/ 1098233 w 2088356"/>
                <a:gd name="connsiteY1401" fmla="*/ 1277303 h 1536858"/>
                <a:gd name="connsiteX1402" fmla="*/ 1093470 w 2088356"/>
                <a:gd name="connsiteY1402" fmla="*/ 1272540 h 1536858"/>
                <a:gd name="connsiteX1403" fmla="*/ 1087755 w 2088356"/>
                <a:gd name="connsiteY1403" fmla="*/ 1274445 h 1536858"/>
                <a:gd name="connsiteX1404" fmla="*/ 1082993 w 2088356"/>
                <a:gd name="connsiteY1404" fmla="*/ 1274921 h 1536858"/>
                <a:gd name="connsiteX1405" fmla="*/ 1081088 w 2088356"/>
                <a:gd name="connsiteY1405" fmla="*/ 1268254 h 1536858"/>
                <a:gd name="connsiteX1406" fmla="*/ 1079183 w 2088356"/>
                <a:gd name="connsiteY1406" fmla="*/ 1265396 h 1536858"/>
                <a:gd name="connsiteX1407" fmla="*/ 1079183 w 2088356"/>
                <a:gd name="connsiteY1407" fmla="*/ 1261586 h 1536858"/>
                <a:gd name="connsiteX1408" fmla="*/ 1086326 w 2088356"/>
                <a:gd name="connsiteY1408" fmla="*/ 1262539 h 1536858"/>
                <a:gd name="connsiteX1409" fmla="*/ 1093470 w 2088356"/>
                <a:gd name="connsiteY1409" fmla="*/ 1261110 h 1536858"/>
                <a:gd name="connsiteX1410" fmla="*/ 1107758 w 2088356"/>
                <a:gd name="connsiteY1410" fmla="*/ 1264444 h 1536858"/>
                <a:gd name="connsiteX1411" fmla="*/ 1115378 w 2088356"/>
                <a:gd name="connsiteY1411" fmla="*/ 1261586 h 1536858"/>
                <a:gd name="connsiteX1412" fmla="*/ 1118235 w 2088356"/>
                <a:gd name="connsiteY1412" fmla="*/ 1259205 h 1536858"/>
                <a:gd name="connsiteX1413" fmla="*/ 1123950 w 2088356"/>
                <a:gd name="connsiteY1413" fmla="*/ 1253014 h 1536858"/>
                <a:gd name="connsiteX1414" fmla="*/ 1127760 w 2088356"/>
                <a:gd name="connsiteY1414" fmla="*/ 1251109 h 1536858"/>
                <a:gd name="connsiteX1415" fmla="*/ 1130142 w 2088356"/>
                <a:gd name="connsiteY1415" fmla="*/ 1248251 h 1536858"/>
                <a:gd name="connsiteX1416" fmla="*/ 1127284 w 2088356"/>
                <a:gd name="connsiteY1416" fmla="*/ 1246823 h 1536858"/>
                <a:gd name="connsiteX1417" fmla="*/ 1109186 w 2088356"/>
                <a:gd name="connsiteY1417" fmla="*/ 1238250 h 1536858"/>
                <a:gd name="connsiteX1418" fmla="*/ 1109663 w 2088356"/>
                <a:gd name="connsiteY1418" fmla="*/ 1236345 h 1536858"/>
                <a:gd name="connsiteX1419" fmla="*/ 1116806 w 2088356"/>
                <a:gd name="connsiteY1419" fmla="*/ 1236345 h 1536858"/>
                <a:gd name="connsiteX1420" fmla="*/ 1135380 w 2088356"/>
                <a:gd name="connsiteY1420" fmla="*/ 1234440 h 1536858"/>
                <a:gd name="connsiteX1421" fmla="*/ 1146334 w 2088356"/>
                <a:gd name="connsiteY1421" fmla="*/ 1233011 h 1536858"/>
                <a:gd name="connsiteX1422" fmla="*/ 1161574 w 2088356"/>
                <a:gd name="connsiteY1422" fmla="*/ 1232059 h 1536858"/>
                <a:gd name="connsiteX1423" fmla="*/ 1176338 w 2088356"/>
                <a:gd name="connsiteY1423" fmla="*/ 1227296 h 1536858"/>
                <a:gd name="connsiteX1424" fmla="*/ 1176338 w 2088356"/>
                <a:gd name="connsiteY1424" fmla="*/ 1221581 h 1536858"/>
                <a:gd name="connsiteX1425" fmla="*/ 1175861 w 2088356"/>
                <a:gd name="connsiteY1425" fmla="*/ 1220153 h 1536858"/>
                <a:gd name="connsiteX1426" fmla="*/ 1168242 w 2088356"/>
                <a:gd name="connsiteY1426" fmla="*/ 1215390 h 1536858"/>
                <a:gd name="connsiteX1427" fmla="*/ 1165384 w 2088356"/>
                <a:gd name="connsiteY1427" fmla="*/ 1210628 h 1536858"/>
                <a:gd name="connsiteX1428" fmla="*/ 1169670 w 2088356"/>
                <a:gd name="connsiteY1428" fmla="*/ 1212056 h 1536858"/>
                <a:gd name="connsiteX1429" fmla="*/ 1178243 w 2088356"/>
                <a:gd name="connsiteY1429" fmla="*/ 1216343 h 1536858"/>
                <a:gd name="connsiteX1430" fmla="*/ 1180624 w 2088356"/>
                <a:gd name="connsiteY1430" fmla="*/ 1212533 h 1536858"/>
                <a:gd name="connsiteX1431" fmla="*/ 1183958 w 2088356"/>
                <a:gd name="connsiteY1431" fmla="*/ 1203008 h 1536858"/>
                <a:gd name="connsiteX1432" fmla="*/ 1187292 w 2088356"/>
                <a:gd name="connsiteY1432" fmla="*/ 1199674 h 1536858"/>
                <a:gd name="connsiteX1433" fmla="*/ 1191101 w 2088356"/>
                <a:gd name="connsiteY1433" fmla="*/ 1196340 h 1536858"/>
                <a:gd name="connsiteX1434" fmla="*/ 1183005 w 2088356"/>
                <a:gd name="connsiteY1434" fmla="*/ 1193006 h 1536858"/>
                <a:gd name="connsiteX1435" fmla="*/ 1177290 w 2088356"/>
                <a:gd name="connsiteY1435" fmla="*/ 1189673 h 1536858"/>
                <a:gd name="connsiteX1436" fmla="*/ 1181100 w 2088356"/>
                <a:gd name="connsiteY1436" fmla="*/ 1188720 h 1536858"/>
                <a:gd name="connsiteX1437" fmla="*/ 1189196 w 2088356"/>
                <a:gd name="connsiteY1437" fmla="*/ 1189673 h 1536858"/>
                <a:gd name="connsiteX1438" fmla="*/ 1197293 w 2088356"/>
                <a:gd name="connsiteY1438" fmla="*/ 1191578 h 1536858"/>
                <a:gd name="connsiteX1439" fmla="*/ 1206818 w 2088356"/>
                <a:gd name="connsiteY1439" fmla="*/ 1193006 h 1536858"/>
                <a:gd name="connsiteX1440" fmla="*/ 1207294 w 2088356"/>
                <a:gd name="connsiteY1440" fmla="*/ 1193959 h 1536858"/>
                <a:gd name="connsiteX1441" fmla="*/ 1200150 w 2088356"/>
                <a:gd name="connsiteY1441" fmla="*/ 1200150 h 1536858"/>
                <a:gd name="connsiteX1442" fmla="*/ 1189673 w 2088356"/>
                <a:gd name="connsiteY1442" fmla="*/ 1212533 h 1536858"/>
                <a:gd name="connsiteX1443" fmla="*/ 1188244 w 2088356"/>
                <a:gd name="connsiteY1443" fmla="*/ 1216343 h 1536858"/>
                <a:gd name="connsiteX1444" fmla="*/ 1189196 w 2088356"/>
                <a:gd name="connsiteY1444" fmla="*/ 1219200 h 1536858"/>
                <a:gd name="connsiteX1445" fmla="*/ 1187768 w 2088356"/>
                <a:gd name="connsiteY1445" fmla="*/ 1221581 h 1536858"/>
                <a:gd name="connsiteX1446" fmla="*/ 1182529 w 2088356"/>
                <a:gd name="connsiteY1446" fmla="*/ 1227296 h 1536858"/>
                <a:gd name="connsiteX1447" fmla="*/ 1183958 w 2088356"/>
                <a:gd name="connsiteY1447" fmla="*/ 1231583 h 1536858"/>
                <a:gd name="connsiteX1448" fmla="*/ 1190625 w 2088356"/>
                <a:gd name="connsiteY1448" fmla="*/ 1233964 h 1536858"/>
                <a:gd name="connsiteX1449" fmla="*/ 1193483 w 2088356"/>
                <a:gd name="connsiteY1449" fmla="*/ 1232059 h 1536858"/>
                <a:gd name="connsiteX1450" fmla="*/ 1198721 w 2088356"/>
                <a:gd name="connsiteY1450" fmla="*/ 1232059 h 1536858"/>
                <a:gd name="connsiteX1451" fmla="*/ 1202531 w 2088356"/>
                <a:gd name="connsiteY1451" fmla="*/ 1230630 h 1536858"/>
                <a:gd name="connsiteX1452" fmla="*/ 1205389 w 2088356"/>
                <a:gd name="connsiteY1452" fmla="*/ 1227296 h 1536858"/>
                <a:gd name="connsiteX1453" fmla="*/ 1205865 w 2088356"/>
                <a:gd name="connsiteY1453" fmla="*/ 1223486 h 1536858"/>
                <a:gd name="connsiteX1454" fmla="*/ 1208723 w 2088356"/>
                <a:gd name="connsiteY1454" fmla="*/ 1223486 h 1536858"/>
                <a:gd name="connsiteX1455" fmla="*/ 1214438 w 2088356"/>
                <a:gd name="connsiteY1455" fmla="*/ 1218724 h 1536858"/>
                <a:gd name="connsiteX1456" fmla="*/ 1215867 w 2088356"/>
                <a:gd name="connsiteY1456" fmla="*/ 1220629 h 1536858"/>
                <a:gd name="connsiteX1457" fmla="*/ 1219200 w 2088356"/>
                <a:gd name="connsiteY1457" fmla="*/ 1223963 h 1536858"/>
                <a:gd name="connsiteX1458" fmla="*/ 1223010 w 2088356"/>
                <a:gd name="connsiteY1458" fmla="*/ 1224439 h 1536858"/>
                <a:gd name="connsiteX1459" fmla="*/ 1226820 w 2088356"/>
                <a:gd name="connsiteY1459" fmla="*/ 1223010 h 1536858"/>
                <a:gd name="connsiteX1460" fmla="*/ 1228725 w 2088356"/>
                <a:gd name="connsiteY1460" fmla="*/ 1223486 h 1536858"/>
                <a:gd name="connsiteX1461" fmla="*/ 1229678 w 2088356"/>
                <a:gd name="connsiteY1461" fmla="*/ 1222058 h 1536858"/>
                <a:gd name="connsiteX1462" fmla="*/ 1233011 w 2088356"/>
                <a:gd name="connsiteY1462" fmla="*/ 1214914 h 1536858"/>
                <a:gd name="connsiteX1463" fmla="*/ 1233488 w 2088356"/>
                <a:gd name="connsiteY1463" fmla="*/ 1213009 h 1536858"/>
                <a:gd name="connsiteX1464" fmla="*/ 1233488 w 2088356"/>
                <a:gd name="connsiteY1464" fmla="*/ 1211104 h 1536858"/>
                <a:gd name="connsiteX1465" fmla="*/ 1238250 w 2088356"/>
                <a:gd name="connsiteY1465" fmla="*/ 1213961 h 1536858"/>
                <a:gd name="connsiteX1466" fmla="*/ 1237774 w 2088356"/>
                <a:gd name="connsiteY1466" fmla="*/ 1215390 h 1536858"/>
                <a:gd name="connsiteX1467" fmla="*/ 1238250 w 2088356"/>
                <a:gd name="connsiteY1467" fmla="*/ 1221105 h 1536858"/>
                <a:gd name="connsiteX1468" fmla="*/ 1241108 w 2088356"/>
                <a:gd name="connsiteY1468" fmla="*/ 1219200 h 1536858"/>
                <a:gd name="connsiteX1469" fmla="*/ 1249204 w 2088356"/>
                <a:gd name="connsiteY1469" fmla="*/ 1212533 h 1536858"/>
                <a:gd name="connsiteX1470" fmla="*/ 1256824 w 2088356"/>
                <a:gd name="connsiteY1470" fmla="*/ 1208246 h 1536858"/>
                <a:gd name="connsiteX1471" fmla="*/ 1259681 w 2088356"/>
                <a:gd name="connsiteY1471" fmla="*/ 1205865 h 1536858"/>
                <a:gd name="connsiteX1472" fmla="*/ 1263015 w 2088356"/>
                <a:gd name="connsiteY1472" fmla="*/ 1203960 h 1536858"/>
                <a:gd name="connsiteX1473" fmla="*/ 1258729 w 2088356"/>
                <a:gd name="connsiteY1473" fmla="*/ 1193483 h 1536858"/>
                <a:gd name="connsiteX1474" fmla="*/ 1256824 w 2088356"/>
                <a:gd name="connsiteY1474" fmla="*/ 1191578 h 1536858"/>
                <a:gd name="connsiteX1475" fmla="*/ 1255871 w 2088356"/>
                <a:gd name="connsiteY1475" fmla="*/ 1190149 h 1536858"/>
                <a:gd name="connsiteX1476" fmla="*/ 1254919 w 2088356"/>
                <a:gd name="connsiteY1476" fmla="*/ 1189196 h 1536858"/>
                <a:gd name="connsiteX1477" fmla="*/ 1254919 w 2088356"/>
                <a:gd name="connsiteY1477" fmla="*/ 1187291 h 1536858"/>
                <a:gd name="connsiteX1478" fmla="*/ 1260634 w 2088356"/>
                <a:gd name="connsiteY1478" fmla="*/ 1191101 h 1536858"/>
                <a:gd name="connsiteX1479" fmla="*/ 1262063 w 2088356"/>
                <a:gd name="connsiteY1479" fmla="*/ 1193006 h 1536858"/>
                <a:gd name="connsiteX1480" fmla="*/ 1270635 w 2088356"/>
                <a:gd name="connsiteY1480" fmla="*/ 1197769 h 1536858"/>
                <a:gd name="connsiteX1481" fmla="*/ 1274921 w 2088356"/>
                <a:gd name="connsiteY1481" fmla="*/ 1197293 h 1536858"/>
                <a:gd name="connsiteX1482" fmla="*/ 1278255 w 2088356"/>
                <a:gd name="connsiteY1482" fmla="*/ 1198245 h 1536858"/>
                <a:gd name="connsiteX1483" fmla="*/ 1282065 w 2088356"/>
                <a:gd name="connsiteY1483" fmla="*/ 1196816 h 1536858"/>
                <a:gd name="connsiteX1484" fmla="*/ 1297305 w 2088356"/>
                <a:gd name="connsiteY1484" fmla="*/ 1188244 h 1536858"/>
                <a:gd name="connsiteX1485" fmla="*/ 1299210 w 2088356"/>
                <a:gd name="connsiteY1485" fmla="*/ 1186339 h 1536858"/>
                <a:gd name="connsiteX1486" fmla="*/ 1301115 w 2088356"/>
                <a:gd name="connsiteY1486" fmla="*/ 1183481 h 1536858"/>
                <a:gd name="connsiteX1487" fmla="*/ 1302544 w 2088356"/>
                <a:gd name="connsiteY1487" fmla="*/ 1179671 h 1536858"/>
                <a:gd name="connsiteX1488" fmla="*/ 1304449 w 2088356"/>
                <a:gd name="connsiteY1488" fmla="*/ 1177290 h 1536858"/>
                <a:gd name="connsiteX1489" fmla="*/ 1308259 w 2088356"/>
                <a:gd name="connsiteY1489" fmla="*/ 1176814 h 1536858"/>
                <a:gd name="connsiteX1490" fmla="*/ 1309688 w 2088356"/>
                <a:gd name="connsiteY1490" fmla="*/ 1177290 h 1536858"/>
                <a:gd name="connsiteX1491" fmla="*/ 1312069 w 2088356"/>
                <a:gd name="connsiteY1491" fmla="*/ 1175385 h 1536858"/>
                <a:gd name="connsiteX1492" fmla="*/ 1315403 w 2088356"/>
                <a:gd name="connsiteY1492" fmla="*/ 1171575 h 1536858"/>
                <a:gd name="connsiteX1493" fmla="*/ 1323023 w 2088356"/>
                <a:gd name="connsiteY1493" fmla="*/ 1159193 h 1536858"/>
                <a:gd name="connsiteX1494" fmla="*/ 1332548 w 2088356"/>
                <a:gd name="connsiteY1494" fmla="*/ 1145858 h 1536858"/>
                <a:gd name="connsiteX1495" fmla="*/ 1335405 w 2088356"/>
                <a:gd name="connsiteY1495" fmla="*/ 1141095 h 1536858"/>
                <a:gd name="connsiteX1496" fmla="*/ 1336358 w 2088356"/>
                <a:gd name="connsiteY1496" fmla="*/ 1137761 h 1536858"/>
                <a:gd name="connsiteX1497" fmla="*/ 1335881 w 2088356"/>
                <a:gd name="connsiteY1497" fmla="*/ 1135856 h 1536858"/>
                <a:gd name="connsiteX1498" fmla="*/ 1336358 w 2088356"/>
                <a:gd name="connsiteY1498" fmla="*/ 1134428 h 1536858"/>
                <a:gd name="connsiteX1499" fmla="*/ 1337786 w 2088356"/>
                <a:gd name="connsiteY1499" fmla="*/ 1133951 h 1536858"/>
                <a:gd name="connsiteX1500" fmla="*/ 1341596 w 2088356"/>
                <a:gd name="connsiteY1500" fmla="*/ 1130618 h 1536858"/>
                <a:gd name="connsiteX1501" fmla="*/ 1343501 w 2088356"/>
                <a:gd name="connsiteY1501" fmla="*/ 1128236 h 1536858"/>
                <a:gd name="connsiteX1502" fmla="*/ 1348264 w 2088356"/>
                <a:gd name="connsiteY1502" fmla="*/ 1120140 h 1536858"/>
                <a:gd name="connsiteX1503" fmla="*/ 1349693 w 2088356"/>
                <a:gd name="connsiteY1503" fmla="*/ 1118235 h 1536858"/>
                <a:gd name="connsiteX1504" fmla="*/ 1351598 w 2088356"/>
                <a:gd name="connsiteY1504" fmla="*/ 1116806 h 1536858"/>
                <a:gd name="connsiteX1505" fmla="*/ 1355884 w 2088356"/>
                <a:gd name="connsiteY1505" fmla="*/ 1115378 h 1536858"/>
                <a:gd name="connsiteX1506" fmla="*/ 1372076 w 2088356"/>
                <a:gd name="connsiteY1506" fmla="*/ 1105376 h 1536858"/>
                <a:gd name="connsiteX1507" fmla="*/ 1374934 w 2088356"/>
                <a:gd name="connsiteY1507" fmla="*/ 1104900 h 1536858"/>
                <a:gd name="connsiteX1508" fmla="*/ 1378268 w 2088356"/>
                <a:gd name="connsiteY1508" fmla="*/ 1102519 h 1536858"/>
                <a:gd name="connsiteX1509" fmla="*/ 1382078 w 2088356"/>
                <a:gd name="connsiteY1509" fmla="*/ 1098709 h 1536858"/>
                <a:gd name="connsiteX1510" fmla="*/ 1382554 w 2088356"/>
                <a:gd name="connsiteY1510" fmla="*/ 1094423 h 1536858"/>
                <a:gd name="connsiteX1511" fmla="*/ 1379220 w 2088356"/>
                <a:gd name="connsiteY1511" fmla="*/ 1090136 h 1536858"/>
                <a:gd name="connsiteX1512" fmla="*/ 1375410 w 2088356"/>
                <a:gd name="connsiteY1512" fmla="*/ 1085850 h 1536858"/>
                <a:gd name="connsiteX1513" fmla="*/ 1375886 w 2088356"/>
                <a:gd name="connsiteY1513" fmla="*/ 1085374 h 1536858"/>
                <a:gd name="connsiteX1514" fmla="*/ 1378268 w 2088356"/>
                <a:gd name="connsiteY1514" fmla="*/ 1085374 h 1536858"/>
                <a:gd name="connsiteX1515" fmla="*/ 1380173 w 2088356"/>
                <a:gd name="connsiteY1515" fmla="*/ 1084898 h 1536858"/>
                <a:gd name="connsiteX1516" fmla="*/ 1381601 w 2088356"/>
                <a:gd name="connsiteY1516" fmla="*/ 1083469 h 1536858"/>
                <a:gd name="connsiteX1517" fmla="*/ 1381125 w 2088356"/>
                <a:gd name="connsiteY1517" fmla="*/ 1081564 h 1536858"/>
                <a:gd name="connsiteX1518" fmla="*/ 1378744 w 2088356"/>
                <a:gd name="connsiteY1518" fmla="*/ 1078706 h 1536858"/>
                <a:gd name="connsiteX1519" fmla="*/ 1377315 w 2088356"/>
                <a:gd name="connsiteY1519" fmla="*/ 1075849 h 1536858"/>
                <a:gd name="connsiteX1520" fmla="*/ 1376839 w 2088356"/>
                <a:gd name="connsiteY1520" fmla="*/ 1072991 h 1536858"/>
                <a:gd name="connsiteX1521" fmla="*/ 1383506 w 2088356"/>
                <a:gd name="connsiteY1521" fmla="*/ 1075849 h 1536858"/>
                <a:gd name="connsiteX1522" fmla="*/ 1396842 w 2088356"/>
                <a:gd name="connsiteY1522" fmla="*/ 1084898 h 1536858"/>
                <a:gd name="connsiteX1523" fmla="*/ 1407795 w 2088356"/>
                <a:gd name="connsiteY1523" fmla="*/ 1090613 h 1536858"/>
                <a:gd name="connsiteX1524" fmla="*/ 1416368 w 2088356"/>
                <a:gd name="connsiteY1524" fmla="*/ 1093470 h 1536858"/>
                <a:gd name="connsiteX1525" fmla="*/ 1423035 w 2088356"/>
                <a:gd name="connsiteY1525" fmla="*/ 1094423 h 1536858"/>
                <a:gd name="connsiteX1526" fmla="*/ 1427321 w 2088356"/>
                <a:gd name="connsiteY1526" fmla="*/ 1093946 h 1536858"/>
                <a:gd name="connsiteX1527" fmla="*/ 1435418 w 2088356"/>
                <a:gd name="connsiteY1527" fmla="*/ 1091089 h 1536858"/>
                <a:gd name="connsiteX1528" fmla="*/ 1435418 w 2088356"/>
                <a:gd name="connsiteY1528" fmla="*/ 1088708 h 1536858"/>
                <a:gd name="connsiteX1529" fmla="*/ 1431608 w 2088356"/>
                <a:gd name="connsiteY1529" fmla="*/ 1084898 h 1536858"/>
                <a:gd name="connsiteX1530" fmla="*/ 1431131 w 2088356"/>
                <a:gd name="connsiteY1530" fmla="*/ 1083469 h 1536858"/>
                <a:gd name="connsiteX1531" fmla="*/ 1444943 w 2088356"/>
                <a:gd name="connsiteY1531" fmla="*/ 1086803 h 1536858"/>
                <a:gd name="connsiteX1532" fmla="*/ 1449229 w 2088356"/>
                <a:gd name="connsiteY1532" fmla="*/ 1086326 h 1536858"/>
                <a:gd name="connsiteX1533" fmla="*/ 1453992 w 2088356"/>
                <a:gd name="connsiteY1533" fmla="*/ 1082040 h 1536858"/>
                <a:gd name="connsiteX1534" fmla="*/ 1456849 w 2088356"/>
                <a:gd name="connsiteY1534" fmla="*/ 1080611 h 1536858"/>
                <a:gd name="connsiteX1535" fmla="*/ 1460183 w 2088356"/>
                <a:gd name="connsiteY1535" fmla="*/ 1079659 h 1536858"/>
                <a:gd name="connsiteX1536" fmla="*/ 1465421 w 2088356"/>
                <a:gd name="connsiteY1536" fmla="*/ 1079659 h 1536858"/>
                <a:gd name="connsiteX1537" fmla="*/ 1475423 w 2088356"/>
                <a:gd name="connsiteY1537" fmla="*/ 1081088 h 1536858"/>
                <a:gd name="connsiteX1538" fmla="*/ 1481614 w 2088356"/>
                <a:gd name="connsiteY1538" fmla="*/ 1080611 h 1536858"/>
                <a:gd name="connsiteX1539" fmla="*/ 1487329 w 2088356"/>
                <a:gd name="connsiteY1539" fmla="*/ 1078706 h 1536858"/>
                <a:gd name="connsiteX1540" fmla="*/ 1495425 w 2088356"/>
                <a:gd name="connsiteY1540" fmla="*/ 1077278 h 1536858"/>
                <a:gd name="connsiteX1541" fmla="*/ 1512094 w 2088356"/>
                <a:gd name="connsiteY1541" fmla="*/ 1072039 h 1536858"/>
                <a:gd name="connsiteX1542" fmla="*/ 1520190 w 2088356"/>
                <a:gd name="connsiteY1542" fmla="*/ 1070134 h 1536858"/>
                <a:gd name="connsiteX1543" fmla="*/ 1529715 w 2088356"/>
                <a:gd name="connsiteY1543" fmla="*/ 1069181 h 1536858"/>
                <a:gd name="connsiteX1544" fmla="*/ 1549718 w 2088356"/>
                <a:gd name="connsiteY1544" fmla="*/ 1063943 h 1536858"/>
                <a:gd name="connsiteX1545" fmla="*/ 1555909 w 2088356"/>
                <a:gd name="connsiteY1545" fmla="*/ 1062990 h 1536858"/>
                <a:gd name="connsiteX1546" fmla="*/ 1564958 w 2088356"/>
                <a:gd name="connsiteY1546" fmla="*/ 1060133 h 1536858"/>
                <a:gd name="connsiteX1547" fmla="*/ 1570673 w 2088356"/>
                <a:gd name="connsiteY1547" fmla="*/ 1059180 h 1536858"/>
                <a:gd name="connsiteX1548" fmla="*/ 1576388 w 2088356"/>
                <a:gd name="connsiteY1548" fmla="*/ 1059180 h 1536858"/>
                <a:gd name="connsiteX1549" fmla="*/ 1581150 w 2088356"/>
                <a:gd name="connsiteY1549" fmla="*/ 1057751 h 1536858"/>
                <a:gd name="connsiteX1550" fmla="*/ 1584960 w 2088356"/>
                <a:gd name="connsiteY1550" fmla="*/ 1054894 h 1536858"/>
                <a:gd name="connsiteX1551" fmla="*/ 1587818 w 2088356"/>
                <a:gd name="connsiteY1551" fmla="*/ 1052989 h 1536858"/>
                <a:gd name="connsiteX1552" fmla="*/ 1594009 w 2088356"/>
                <a:gd name="connsiteY1552" fmla="*/ 1051084 h 1536858"/>
                <a:gd name="connsiteX1553" fmla="*/ 1602581 w 2088356"/>
                <a:gd name="connsiteY1553" fmla="*/ 1046798 h 1536858"/>
                <a:gd name="connsiteX1554" fmla="*/ 1604963 w 2088356"/>
                <a:gd name="connsiteY1554" fmla="*/ 1044416 h 1536858"/>
                <a:gd name="connsiteX1555" fmla="*/ 1605439 w 2088356"/>
                <a:gd name="connsiteY1555" fmla="*/ 1042988 h 1536858"/>
                <a:gd name="connsiteX1556" fmla="*/ 1606392 w 2088356"/>
                <a:gd name="connsiteY1556" fmla="*/ 1039178 h 1536858"/>
                <a:gd name="connsiteX1557" fmla="*/ 1607820 w 2088356"/>
                <a:gd name="connsiteY1557" fmla="*/ 1037749 h 1536858"/>
                <a:gd name="connsiteX1558" fmla="*/ 1616869 w 2088356"/>
                <a:gd name="connsiteY1558" fmla="*/ 1034891 h 1536858"/>
                <a:gd name="connsiteX1559" fmla="*/ 1623060 w 2088356"/>
                <a:gd name="connsiteY1559" fmla="*/ 1030605 h 1536858"/>
                <a:gd name="connsiteX1560" fmla="*/ 1623536 w 2088356"/>
                <a:gd name="connsiteY1560" fmla="*/ 1029176 h 1536858"/>
                <a:gd name="connsiteX1561" fmla="*/ 1619726 w 2088356"/>
                <a:gd name="connsiteY1561" fmla="*/ 1024890 h 1536858"/>
                <a:gd name="connsiteX1562" fmla="*/ 1621631 w 2088356"/>
                <a:gd name="connsiteY1562" fmla="*/ 1024414 h 1536858"/>
                <a:gd name="connsiteX1563" fmla="*/ 1630680 w 2088356"/>
                <a:gd name="connsiteY1563" fmla="*/ 1022985 h 1536858"/>
                <a:gd name="connsiteX1564" fmla="*/ 1634967 w 2088356"/>
                <a:gd name="connsiteY1564" fmla="*/ 1021556 h 1536858"/>
                <a:gd name="connsiteX1565" fmla="*/ 1644968 w 2088356"/>
                <a:gd name="connsiteY1565" fmla="*/ 1016318 h 1536858"/>
                <a:gd name="connsiteX1566" fmla="*/ 1650206 w 2088356"/>
                <a:gd name="connsiteY1566" fmla="*/ 1014413 h 1536858"/>
                <a:gd name="connsiteX1567" fmla="*/ 1652588 w 2088356"/>
                <a:gd name="connsiteY1567" fmla="*/ 1012031 h 1536858"/>
                <a:gd name="connsiteX1568" fmla="*/ 1652588 w 2088356"/>
                <a:gd name="connsiteY1568" fmla="*/ 1009174 h 1536858"/>
                <a:gd name="connsiteX1569" fmla="*/ 1651635 w 2088356"/>
                <a:gd name="connsiteY1569" fmla="*/ 1007269 h 1536858"/>
                <a:gd name="connsiteX1570" fmla="*/ 1650206 w 2088356"/>
                <a:gd name="connsiteY1570" fmla="*/ 1005840 h 1536858"/>
                <a:gd name="connsiteX1571" fmla="*/ 1652111 w 2088356"/>
                <a:gd name="connsiteY1571" fmla="*/ 1005364 h 1536858"/>
                <a:gd name="connsiteX1572" fmla="*/ 1662589 w 2088356"/>
                <a:gd name="connsiteY1572" fmla="*/ 1007269 h 1536858"/>
                <a:gd name="connsiteX1573" fmla="*/ 1665447 w 2088356"/>
                <a:gd name="connsiteY1573" fmla="*/ 1006793 h 1536858"/>
                <a:gd name="connsiteX1574" fmla="*/ 1669256 w 2088356"/>
                <a:gd name="connsiteY1574" fmla="*/ 1005364 h 1536858"/>
                <a:gd name="connsiteX1575" fmla="*/ 1670209 w 2088356"/>
                <a:gd name="connsiteY1575" fmla="*/ 1002983 h 1536858"/>
                <a:gd name="connsiteX1576" fmla="*/ 1668304 w 2088356"/>
                <a:gd name="connsiteY1576" fmla="*/ 999649 h 1536858"/>
                <a:gd name="connsiteX1577" fmla="*/ 1666399 w 2088356"/>
                <a:gd name="connsiteY1577" fmla="*/ 997268 h 1536858"/>
                <a:gd name="connsiteX1578" fmla="*/ 1664494 w 2088356"/>
                <a:gd name="connsiteY1578" fmla="*/ 996315 h 1536858"/>
                <a:gd name="connsiteX1579" fmla="*/ 1666399 w 2088356"/>
                <a:gd name="connsiteY1579" fmla="*/ 995839 h 1536858"/>
                <a:gd name="connsiteX1580" fmla="*/ 1675448 w 2088356"/>
                <a:gd name="connsiteY1580" fmla="*/ 995839 h 1536858"/>
                <a:gd name="connsiteX1581" fmla="*/ 1686401 w 2088356"/>
                <a:gd name="connsiteY1581" fmla="*/ 992981 h 1536858"/>
                <a:gd name="connsiteX1582" fmla="*/ 1692593 w 2088356"/>
                <a:gd name="connsiteY1582" fmla="*/ 992981 h 1536858"/>
                <a:gd name="connsiteX1583" fmla="*/ 1694022 w 2088356"/>
                <a:gd name="connsiteY1583" fmla="*/ 992029 h 1536858"/>
                <a:gd name="connsiteX1584" fmla="*/ 1691640 w 2088356"/>
                <a:gd name="connsiteY1584" fmla="*/ 987266 h 1536858"/>
                <a:gd name="connsiteX1585" fmla="*/ 1693545 w 2088356"/>
                <a:gd name="connsiteY1585" fmla="*/ 986314 h 1536858"/>
                <a:gd name="connsiteX1586" fmla="*/ 1700689 w 2088356"/>
                <a:gd name="connsiteY1586" fmla="*/ 984885 h 1536858"/>
                <a:gd name="connsiteX1587" fmla="*/ 1704023 w 2088356"/>
                <a:gd name="connsiteY1587" fmla="*/ 983456 h 1536858"/>
                <a:gd name="connsiteX1588" fmla="*/ 1707832 w 2088356"/>
                <a:gd name="connsiteY1588" fmla="*/ 982980 h 1536858"/>
                <a:gd name="connsiteX1589" fmla="*/ 1714024 w 2088356"/>
                <a:gd name="connsiteY1589" fmla="*/ 981075 h 1536858"/>
                <a:gd name="connsiteX1590" fmla="*/ 1719263 w 2088356"/>
                <a:gd name="connsiteY1590" fmla="*/ 978218 h 1536858"/>
                <a:gd name="connsiteX1591" fmla="*/ 1721168 w 2088356"/>
                <a:gd name="connsiteY1591" fmla="*/ 976313 h 1536858"/>
                <a:gd name="connsiteX1592" fmla="*/ 1722120 w 2088356"/>
                <a:gd name="connsiteY1592" fmla="*/ 973931 h 1536858"/>
                <a:gd name="connsiteX1593" fmla="*/ 1719263 w 2088356"/>
                <a:gd name="connsiteY1593" fmla="*/ 972979 h 1536858"/>
                <a:gd name="connsiteX1594" fmla="*/ 1689259 w 2088356"/>
                <a:gd name="connsiteY1594" fmla="*/ 973455 h 1536858"/>
                <a:gd name="connsiteX1595" fmla="*/ 1672590 w 2088356"/>
                <a:gd name="connsiteY1595" fmla="*/ 972026 h 1536858"/>
                <a:gd name="connsiteX1596" fmla="*/ 1659731 w 2088356"/>
                <a:gd name="connsiteY1596" fmla="*/ 969645 h 1536858"/>
                <a:gd name="connsiteX1597" fmla="*/ 1635443 w 2088356"/>
                <a:gd name="connsiteY1597" fmla="*/ 962501 h 1536858"/>
                <a:gd name="connsiteX1598" fmla="*/ 1608773 w 2088356"/>
                <a:gd name="connsiteY1598" fmla="*/ 959168 h 1536858"/>
                <a:gd name="connsiteX1599" fmla="*/ 1605439 w 2088356"/>
                <a:gd name="connsiteY1599" fmla="*/ 959644 h 1536858"/>
                <a:gd name="connsiteX1600" fmla="*/ 1587342 w 2088356"/>
                <a:gd name="connsiteY1600" fmla="*/ 965835 h 1536858"/>
                <a:gd name="connsiteX1601" fmla="*/ 1578293 w 2088356"/>
                <a:gd name="connsiteY1601" fmla="*/ 967264 h 1536858"/>
                <a:gd name="connsiteX1602" fmla="*/ 1566863 w 2088356"/>
                <a:gd name="connsiteY1602" fmla="*/ 965835 h 1536858"/>
                <a:gd name="connsiteX1603" fmla="*/ 1557338 w 2088356"/>
                <a:gd name="connsiteY1603" fmla="*/ 968216 h 1536858"/>
                <a:gd name="connsiteX1604" fmla="*/ 1553528 w 2088356"/>
                <a:gd name="connsiteY1604" fmla="*/ 972026 h 1536858"/>
                <a:gd name="connsiteX1605" fmla="*/ 1549242 w 2088356"/>
                <a:gd name="connsiteY1605" fmla="*/ 978218 h 1536858"/>
                <a:gd name="connsiteX1606" fmla="*/ 1545431 w 2088356"/>
                <a:gd name="connsiteY1606" fmla="*/ 981075 h 1536858"/>
                <a:gd name="connsiteX1607" fmla="*/ 1537335 w 2088356"/>
                <a:gd name="connsiteY1607" fmla="*/ 978694 h 1536858"/>
                <a:gd name="connsiteX1608" fmla="*/ 1539717 w 2088356"/>
                <a:gd name="connsiteY1608" fmla="*/ 972979 h 1536858"/>
                <a:gd name="connsiteX1609" fmla="*/ 1547813 w 2088356"/>
                <a:gd name="connsiteY1609" fmla="*/ 967264 h 1536858"/>
                <a:gd name="connsiteX1610" fmla="*/ 1552099 w 2088356"/>
                <a:gd name="connsiteY1610" fmla="*/ 964883 h 1536858"/>
                <a:gd name="connsiteX1611" fmla="*/ 1556385 w 2088356"/>
                <a:gd name="connsiteY1611" fmla="*/ 963454 h 1536858"/>
                <a:gd name="connsiteX1612" fmla="*/ 1566863 w 2088356"/>
                <a:gd name="connsiteY1612" fmla="*/ 961073 h 1536858"/>
                <a:gd name="connsiteX1613" fmla="*/ 1573530 w 2088356"/>
                <a:gd name="connsiteY1613" fmla="*/ 958691 h 1536858"/>
                <a:gd name="connsiteX1614" fmla="*/ 1575911 w 2088356"/>
                <a:gd name="connsiteY1614" fmla="*/ 956310 h 1536858"/>
                <a:gd name="connsiteX1615" fmla="*/ 1574006 w 2088356"/>
                <a:gd name="connsiteY1615" fmla="*/ 953929 h 1536858"/>
                <a:gd name="connsiteX1616" fmla="*/ 1572101 w 2088356"/>
                <a:gd name="connsiteY1616" fmla="*/ 952500 h 1536858"/>
                <a:gd name="connsiteX1617" fmla="*/ 1570196 w 2088356"/>
                <a:gd name="connsiteY1617" fmla="*/ 952024 h 1536858"/>
                <a:gd name="connsiteX1618" fmla="*/ 1567815 w 2088356"/>
                <a:gd name="connsiteY1618" fmla="*/ 952024 h 1536858"/>
                <a:gd name="connsiteX1619" fmla="*/ 1538764 w 2088356"/>
                <a:gd name="connsiteY1619" fmla="*/ 956310 h 1536858"/>
                <a:gd name="connsiteX1620" fmla="*/ 1524476 w 2088356"/>
                <a:gd name="connsiteY1620" fmla="*/ 956786 h 1536858"/>
                <a:gd name="connsiteX1621" fmla="*/ 1506379 w 2088356"/>
                <a:gd name="connsiteY1621" fmla="*/ 952024 h 1536858"/>
                <a:gd name="connsiteX1622" fmla="*/ 1503045 w 2088356"/>
                <a:gd name="connsiteY1622" fmla="*/ 952024 h 1536858"/>
                <a:gd name="connsiteX1623" fmla="*/ 1492092 w 2088356"/>
                <a:gd name="connsiteY1623" fmla="*/ 953929 h 1536858"/>
                <a:gd name="connsiteX1624" fmla="*/ 1488281 w 2088356"/>
                <a:gd name="connsiteY1624" fmla="*/ 953929 h 1536858"/>
                <a:gd name="connsiteX1625" fmla="*/ 1489710 w 2088356"/>
                <a:gd name="connsiteY1625" fmla="*/ 952976 h 1536858"/>
                <a:gd name="connsiteX1626" fmla="*/ 1506855 w 2088356"/>
                <a:gd name="connsiteY1626" fmla="*/ 947738 h 1536858"/>
                <a:gd name="connsiteX1627" fmla="*/ 1510665 w 2088356"/>
                <a:gd name="connsiteY1627" fmla="*/ 946309 h 1536858"/>
                <a:gd name="connsiteX1628" fmla="*/ 1519714 w 2088356"/>
                <a:gd name="connsiteY1628" fmla="*/ 941070 h 1536858"/>
                <a:gd name="connsiteX1629" fmla="*/ 1522095 w 2088356"/>
                <a:gd name="connsiteY1629" fmla="*/ 938213 h 1536858"/>
                <a:gd name="connsiteX1630" fmla="*/ 1523524 w 2088356"/>
                <a:gd name="connsiteY1630" fmla="*/ 934879 h 1536858"/>
                <a:gd name="connsiteX1631" fmla="*/ 1524953 w 2088356"/>
                <a:gd name="connsiteY1631" fmla="*/ 929640 h 1536858"/>
                <a:gd name="connsiteX1632" fmla="*/ 1524476 w 2088356"/>
                <a:gd name="connsiteY1632" fmla="*/ 926306 h 1536858"/>
                <a:gd name="connsiteX1633" fmla="*/ 1520190 w 2088356"/>
                <a:gd name="connsiteY1633" fmla="*/ 924401 h 1536858"/>
                <a:gd name="connsiteX1634" fmla="*/ 1513999 w 2088356"/>
                <a:gd name="connsiteY1634" fmla="*/ 922973 h 1536858"/>
                <a:gd name="connsiteX1635" fmla="*/ 1510189 w 2088356"/>
                <a:gd name="connsiteY1635" fmla="*/ 920115 h 1536858"/>
                <a:gd name="connsiteX1636" fmla="*/ 1513523 w 2088356"/>
                <a:gd name="connsiteY1636" fmla="*/ 919163 h 1536858"/>
                <a:gd name="connsiteX1637" fmla="*/ 1527810 w 2088356"/>
                <a:gd name="connsiteY1637" fmla="*/ 919639 h 1536858"/>
                <a:gd name="connsiteX1638" fmla="*/ 1534478 w 2088356"/>
                <a:gd name="connsiteY1638" fmla="*/ 920115 h 1536858"/>
                <a:gd name="connsiteX1639" fmla="*/ 1546384 w 2088356"/>
                <a:gd name="connsiteY1639" fmla="*/ 922496 h 1536858"/>
                <a:gd name="connsiteX1640" fmla="*/ 1555433 w 2088356"/>
                <a:gd name="connsiteY1640" fmla="*/ 922973 h 1536858"/>
                <a:gd name="connsiteX1641" fmla="*/ 1567339 w 2088356"/>
                <a:gd name="connsiteY1641" fmla="*/ 922496 h 1536858"/>
                <a:gd name="connsiteX1642" fmla="*/ 1572101 w 2088356"/>
                <a:gd name="connsiteY1642" fmla="*/ 921544 h 1536858"/>
                <a:gd name="connsiteX1643" fmla="*/ 1586389 w 2088356"/>
                <a:gd name="connsiteY1643" fmla="*/ 916305 h 1536858"/>
                <a:gd name="connsiteX1644" fmla="*/ 1591151 w 2088356"/>
                <a:gd name="connsiteY1644" fmla="*/ 913448 h 1536858"/>
                <a:gd name="connsiteX1645" fmla="*/ 1600200 w 2088356"/>
                <a:gd name="connsiteY1645" fmla="*/ 907733 h 1536858"/>
                <a:gd name="connsiteX1646" fmla="*/ 1602581 w 2088356"/>
                <a:gd name="connsiteY1646" fmla="*/ 902494 h 1536858"/>
                <a:gd name="connsiteX1647" fmla="*/ 1601629 w 2088356"/>
                <a:gd name="connsiteY1647" fmla="*/ 896303 h 1536858"/>
                <a:gd name="connsiteX1648" fmla="*/ 1599724 w 2088356"/>
                <a:gd name="connsiteY1648" fmla="*/ 892016 h 1536858"/>
                <a:gd name="connsiteX1649" fmla="*/ 1596867 w 2088356"/>
                <a:gd name="connsiteY1649" fmla="*/ 889635 h 1536858"/>
                <a:gd name="connsiteX1650" fmla="*/ 1588770 w 2088356"/>
                <a:gd name="connsiteY1650" fmla="*/ 888683 h 1536858"/>
                <a:gd name="connsiteX1651" fmla="*/ 1575911 w 2088356"/>
                <a:gd name="connsiteY1651" fmla="*/ 889159 h 1536858"/>
                <a:gd name="connsiteX1652" fmla="*/ 1566386 w 2088356"/>
                <a:gd name="connsiteY1652" fmla="*/ 888683 h 1536858"/>
                <a:gd name="connsiteX1653" fmla="*/ 1554004 w 2088356"/>
                <a:gd name="connsiteY1653" fmla="*/ 886778 h 1536858"/>
                <a:gd name="connsiteX1654" fmla="*/ 1552099 w 2088356"/>
                <a:gd name="connsiteY1654" fmla="*/ 882491 h 1536858"/>
                <a:gd name="connsiteX1655" fmla="*/ 1554480 w 2088356"/>
                <a:gd name="connsiteY1655" fmla="*/ 881063 h 1536858"/>
                <a:gd name="connsiteX1656" fmla="*/ 1556861 w 2088356"/>
                <a:gd name="connsiteY1656" fmla="*/ 880586 h 1536858"/>
                <a:gd name="connsiteX1657" fmla="*/ 1567815 w 2088356"/>
                <a:gd name="connsiteY1657" fmla="*/ 883444 h 1536858"/>
                <a:gd name="connsiteX1658" fmla="*/ 1584008 w 2088356"/>
                <a:gd name="connsiteY1658" fmla="*/ 882968 h 1536858"/>
                <a:gd name="connsiteX1659" fmla="*/ 1594961 w 2088356"/>
                <a:gd name="connsiteY1659" fmla="*/ 883920 h 1536858"/>
                <a:gd name="connsiteX1660" fmla="*/ 1602581 w 2088356"/>
                <a:gd name="connsiteY1660" fmla="*/ 886778 h 1536858"/>
                <a:gd name="connsiteX1661" fmla="*/ 1609725 w 2088356"/>
                <a:gd name="connsiteY1661" fmla="*/ 890588 h 1536858"/>
                <a:gd name="connsiteX1662" fmla="*/ 1616393 w 2088356"/>
                <a:gd name="connsiteY1662" fmla="*/ 895350 h 1536858"/>
                <a:gd name="connsiteX1663" fmla="*/ 1624013 w 2088356"/>
                <a:gd name="connsiteY1663" fmla="*/ 899160 h 1536858"/>
                <a:gd name="connsiteX1664" fmla="*/ 1632585 w 2088356"/>
                <a:gd name="connsiteY1664" fmla="*/ 902018 h 1536858"/>
                <a:gd name="connsiteX1665" fmla="*/ 1640205 w 2088356"/>
                <a:gd name="connsiteY1665" fmla="*/ 905828 h 1536858"/>
                <a:gd name="connsiteX1666" fmla="*/ 1646397 w 2088356"/>
                <a:gd name="connsiteY1666" fmla="*/ 910590 h 1536858"/>
                <a:gd name="connsiteX1667" fmla="*/ 1650206 w 2088356"/>
                <a:gd name="connsiteY1667" fmla="*/ 916781 h 1536858"/>
                <a:gd name="connsiteX1668" fmla="*/ 1651635 w 2088356"/>
                <a:gd name="connsiteY1668" fmla="*/ 924401 h 1536858"/>
                <a:gd name="connsiteX1669" fmla="*/ 1654969 w 2088356"/>
                <a:gd name="connsiteY1669" fmla="*/ 932498 h 1536858"/>
                <a:gd name="connsiteX1670" fmla="*/ 1660207 w 2088356"/>
                <a:gd name="connsiteY1670" fmla="*/ 941070 h 1536858"/>
                <a:gd name="connsiteX1671" fmla="*/ 1666399 w 2088356"/>
                <a:gd name="connsiteY1671" fmla="*/ 946785 h 1536858"/>
                <a:gd name="connsiteX1672" fmla="*/ 1682115 w 2088356"/>
                <a:gd name="connsiteY1672" fmla="*/ 952976 h 1536858"/>
                <a:gd name="connsiteX1673" fmla="*/ 1686878 w 2088356"/>
                <a:gd name="connsiteY1673" fmla="*/ 953453 h 1536858"/>
                <a:gd name="connsiteX1674" fmla="*/ 1695450 w 2088356"/>
                <a:gd name="connsiteY1674" fmla="*/ 952976 h 1536858"/>
                <a:gd name="connsiteX1675" fmla="*/ 1704023 w 2088356"/>
                <a:gd name="connsiteY1675" fmla="*/ 953929 h 1536858"/>
                <a:gd name="connsiteX1676" fmla="*/ 1706880 w 2088356"/>
                <a:gd name="connsiteY1676" fmla="*/ 950595 h 1536858"/>
                <a:gd name="connsiteX1677" fmla="*/ 1708785 w 2088356"/>
                <a:gd name="connsiteY1677" fmla="*/ 936784 h 1536858"/>
                <a:gd name="connsiteX1678" fmla="*/ 1709738 w 2088356"/>
                <a:gd name="connsiteY1678" fmla="*/ 933926 h 1536858"/>
                <a:gd name="connsiteX1679" fmla="*/ 1709738 w 2088356"/>
                <a:gd name="connsiteY1679" fmla="*/ 931069 h 1536858"/>
                <a:gd name="connsiteX1680" fmla="*/ 1712595 w 2088356"/>
                <a:gd name="connsiteY1680" fmla="*/ 927735 h 1536858"/>
                <a:gd name="connsiteX1681" fmla="*/ 1713072 w 2088356"/>
                <a:gd name="connsiteY1681" fmla="*/ 940594 h 1536858"/>
                <a:gd name="connsiteX1682" fmla="*/ 1714024 w 2088356"/>
                <a:gd name="connsiteY1682" fmla="*/ 942975 h 1536858"/>
                <a:gd name="connsiteX1683" fmla="*/ 1714024 w 2088356"/>
                <a:gd name="connsiteY1683" fmla="*/ 945356 h 1536858"/>
                <a:gd name="connsiteX1684" fmla="*/ 1714500 w 2088356"/>
                <a:gd name="connsiteY1684" fmla="*/ 948690 h 1536858"/>
                <a:gd name="connsiteX1685" fmla="*/ 1714500 w 2088356"/>
                <a:gd name="connsiteY1685" fmla="*/ 952024 h 1536858"/>
                <a:gd name="connsiteX1686" fmla="*/ 1724978 w 2088356"/>
                <a:gd name="connsiteY1686" fmla="*/ 951548 h 1536858"/>
                <a:gd name="connsiteX1687" fmla="*/ 1729264 w 2088356"/>
                <a:gd name="connsiteY1687" fmla="*/ 953453 h 1536858"/>
                <a:gd name="connsiteX1688" fmla="*/ 1740218 w 2088356"/>
                <a:gd name="connsiteY1688" fmla="*/ 952024 h 1536858"/>
                <a:gd name="connsiteX1689" fmla="*/ 1743551 w 2088356"/>
                <a:gd name="connsiteY1689" fmla="*/ 948690 h 1536858"/>
                <a:gd name="connsiteX1690" fmla="*/ 1741647 w 2088356"/>
                <a:gd name="connsiteY1690" fmla="*/ 944880 h 1536858"/>
                <a:gd name="connsiteX1691" fmla="*/ 1739742 w 2088356"/>
                <a:gd name="connsiteY1691" fmla="*/ 931545 h 1536858"/>
                <a:gd name="connsiteX1692" fmla="*/ 1737836 w 2088356"/>
                <a:gd name="connsiteY1692" fmla="*/ 928211 h 1536858"/>
                <a:gd name="connsiteX1693" fmla="*/ 1738313 w 2088356"/>
                <a:gd name="connsiteY1693" fmla="*/ 924401 h 1536858"/>
                <a:gd name="connsiteX1694" fmla="*/ 1737360 w 2088356"/>
                <a:gd name="connsiteY1694" fmla="*/ 913448 h 1536858"/>
                <a:gd name="connsiteX1695" fmla="*/ 1737836 w 2088356"/>
                <a:gd name="connsiteY1695" fmla="*/ 906304 h 1536858"/>
                <a:gd name="connsiteX1696" fmla="*/ 1736884 w 2088356"/>
                <a:gd name="connsiteY1696" fmla="*/ 898208 h 1536858"/>
                <a:gd name="connsiteX1697" fmla="*/ 1734979 w 2088356"/>
                <a:gd name="connsiteY1697" fmla="*/ 889635 h 1536858"/>
                <a:gd name="connsiteX1698" fmla="*/ 1727835 w 2088356"/>
                <a:gd name="connsiteY1698" fmla="*/ 887730 h 1536858"/>
                <a:gd name="connsiteX1699" fmla="*/ 1720692 w 2088356"/>
                <a:gd name="connsiteY1699" fmla="*/ 891064 h 1536858"/>
                <a:gd name="connsiteX1700" fmla="*/ 1718310 w 2088356"/>
                <a:gd name="connsiteY1700" fmla="*/ 891064 h 1536858"/>
                <a:gd name="connsiteX1701" fmla="*/ 1715929 w 2088356"/>
                <a:gd name="connsiteY1701" fmla="*/ 892016 h 1536858"/>
                <a:gd name="connsiteX1702" fmla="*/ 1714500 w 2088356"/>
                <a:gd name="connsiteY1702" fmla="*/ 895826 h 1536858"/>
                <a:gd name="connsiteX1703" fmla="*/ 1712119 w 2088356"/>
                <a:gd name="connsiteY1703" fmla="*/ 903446 h 1536858"/>
                <a:gd name="connsiteX1704" fmla="*/ 1710214 w 2088356"/>
                <a:gd name="connsiteY1704" fmla="*/ 894874 h 1536858"/>
                <a:gd name="connsiteX1705" fmla="*/ 1709738 w 2088356"/>
                <a:gd name="connsiteY1705" fmla="*/ 890111 h 1536858"/>
                <a:gd name="connsiteX1706" fmla="*/ 1709261 w 2088356"/>
                <a:gd name="connsiteY1706" fmla="*/ 887254 h 1536858"/>
                <a:gd name="connsiteX1707" fmla="*/ 1710690 w 2088356"/>
                <a:gd name="connsiteY1707" fmla="*/ 885825 h 1536858"/>
                <a:gd name="connsiteX1708" fmla="*/ 1715929 w 2088356"/>
                <a:gd name="connsiteY1708" fmla="*/ 883444 h 1536858"/>
                <a:gd name="connsiteX1709" fmla="*/ 1725930 w 2088356"/>
                <a:gd name="connsiteY1709" fmla="*/ 875824 h 1536858"/>
                <a:gd name="connsiteX1710" fmla="*/ 1727835 w 2088356"/>
                <a:gd name="connsiteY1710" fmla="*/ 872490 h 1536858"/>
                <a:gd name="connsiteX1711" fmla="*/ 1717357 w 2088356"/>
                <a:gd name="connsiteY1711" fmla="*/ 872014 h 1536858"/>
                <a:gd name="connsiteX1712" fmla="*/ 1713548 w 2088356"/>
                <a:gd name="connsiteY1712" fmla="*/ 871061 h 1536858"/>
                <a:gd name="connsiteX1713" fmla="*/ 1709261 w 2088356"/>
                <a:gd name="connsiteY1713" fmla="*/ 862013 h 1536858"/>
                <a:gd name="connsiteX1714" fmla="*/ 1706880 w 2088356"/>
                <a:gd name="connsiteY1714" fmla="*/ 861060 h 1536858"/>
                <a:gd name="connsiteX1715" fmla="*/ 1696403 w 2088356"/>
                <a:gd name="connsiteY1715" fmla="*/ 858203 h 1536858"/>
                <a:gd name="connsiteX1716" fmla="*/ 1693545 w 2088356"/>
                <a:gd name="connsiteY1716" fmla="*/ 856298 h 1536858"/>
                <a:gd name="connsiteX1717" fmla="*/ 1682115 w 2088356"/>
                <a:gd name="connsiteY1717" fmla="*/ 851059 h 1536858"/>
                <a:gd name="connsiteX1718" fmla="*/ 1672114 w 2088356"/>
                <a:gd name="connsiteY1718" fmla="*/ 847249 h 1536858"/>
                <a:gd name="connsiteX1719" fmla="*/ 1664970 w 2088356"/>
                <a:gd name="connsiteY1719" fmla="*/ 843439 h 1536858"/>
                <a:gd name="connsiteX1720" fmla="*/ 1649730 w 2088356"/>
                <a:gd name="connsiteY1720" fmla="*/ 836295 h 1536858"/>
                <a:gd name="connsiteX1721" fmla="*/ 1644015 w 2088356"/>
                <a:gd name="connsiteY1721" fmla="*/ 833914 h 1536858"/>
                <a:gd name="connsiteX1722" fmla="*/ 1638776 w 2088356"/>
                <a:gd name="connsiteY1722" fmla="*/ 829151 h 1536858"/>
                <a:gd name="connsiteX1723" fmla="*/ 1635443 w 2088356"/>
                <a:gd name="connsiteY1723" fmla="*/ 828199 h 1536858"/>
                <a:gd name="connsiteX1724" fmla="*/ 1629251 w 2088356"/>
                <a:gd name="connsiteY1724" fmla="*/ 831056 h 1536858"/>
                <a:gd name="connsiteX1725" fmla="*/ 1619726 w 2088356"/>
                <a:gd name="connsiteY1725" fmla="*/ 833914 h 1536858"/>
                <a:gd name="connsiteX1726" fmla="*/ 1616869 w 2088356"/>
                <a:gd name="connsiteY1726" fmla="*/ 831056 h 1536858"/>
                <a:gd name="connsiteX1727" fmla="*/ 1619250 w 2088356"/>
                <a:gd name="connsiteY1727" fmla="*/ 829151 h 1536858"/>
                <a:gd name="connsiteX1728" fmla="*/ 1629251 w 2088356"/>
                <a:gd name="connsiteY1728" fmla="*/ 825818 h 1536858"/>
                <a:gd name="connsiteX1729" fmla="*/ 1634014 w 2088356"/>
                <a:gd name="connsiteY1729" fmla="*/ 823913 h 1536858"/>
                <a:gd name="connsiteX1730" fmla="*/ 1635919 w 2088356"/>
                <a:gd name="connsiteY1730" fmla="*/ 819150 h 1536858"/>
                <a:gd name="connsiteX1731" fmla="*/ 1631633 w 2088356"/>
                <a:gd name="connsiteY1731" fmla="*/ 800576 h 1536858"/>
                <a:gd name="connsiteX1732" fmla="*/ 1631156 w 2088356"/>
                <a:gd name="connsiteY1732" fmla="*/ 799148 h 1536858"/>
                <a:gd name="connsiteX1733" fmla="*/ 1630204 w 2088356"/>
                <a:gd name="connsiteY1733" fmla="*/ 798195 h 1536858"/>
                <a:gd name="connsiteX1734" fmla="*/ 1624489 w 2088356"/>
                <a:gd name="connsiteY1734" fmla="*/ 799148 h 1536858"/>
                <a:gd name="connsiteX1735" fmla="*/ 1615917 w 2088356"/>
                <a:gd name="connsiteY1735" fmla="*/ 802005 h 1536858"/>
                <a:gd name="connsiteX1736" fmla="*/ 1611630 w 2088356"/>
                <a:gd name="connsiteY1736" fmla="*/ 803910 h 1536858"/>
                <a:gd name="connsiteX1737" fmla="*/ 1600200 w 2088356"/>
                <a:gd name="connsiteY1737" fmla="*/ 804863 h 1536858"/>
                <a:gd name="connsiteX1738" fmla="*/ 1586389 w 2088356"/>
                <a:gd name="connsiteY1738" fmla="*/ 809625 h 1536858"/>
                <a:gd name="connsiteX1739" fmla="*/ 1582579 w 2088356"/>
                <a:gd name="connsiteY1739" fmla="*/ 811530 h 1536858"/>
                <a:gd name="connsiteX1740" fmla="*/ 1576388 w 2088356"/>
                <a:gd name="connsiteY1740" fmla="*/ 812959 h 1536858"/>
                <a:gd name="connsiteX1741" fmla="*/ 1573530 w 2088356"/>
                <a:gd name="connsiteY1741" fmla="*/ 812483 h 1536858"/>
                <a:gd name="connsiteX1742" fmla="*/ 1567339 w 2088356"/>
                <a:gd name="connsiteY1742" fmla="*/ 810101 h 1536858"/>
                <a:gd name="connsiteX1743" fmla="*/ 1582579 w 2088356"/>
                <a:gd name="connsiteY1743" fmla="*/ 804863 h 1536858"/>
                <a:gd name="connsiteX1744" fmla="*/ 1586865 w 2088356"/>
                <a:gd name="connsiteY1744" fmla="*/ 804863 h 1536858"/>
                <a:gd name="connsiteX1745" fmla="*/ 1594485 w 2088356"/>
                <a:gd name="connsiteY1745" fmla="*/ 801529 h 1536858"/>
                <a:gd name="connsiteX1746" fmla="*/ 1614964 w 2088356"/>
                <a:gd name="connsiteY1746" fmla="*/ 796766 h 1536858"/>
                <a:gd name="connsiteX1747" fmla="*/ 1617821 w 2088356"/>
                <a:gd name="connsiteY1747" fmla="*/ 792956 h 1536858"/>
                <a:gd name="connsiteX1748" fmla="*/ 1624013 w 2088356"/>
                <a:gd name="connsiteY1748" fmla="*/ 791051 h 1536858"/>
                <a:gd name="connsiteX1749" fmla="*/ 1631156 w 2088356"/>
                <a:gd name="connsiteY1749" fmla="*/ 789146 h 1536858"/>
                <a:gd name="connsiteX1750" fmla="*/ 1636395 w 2088356"/>
                <a:gd name="connsiteY1750" fmla="*/ 789623 h 1536858"/>
                <a:gd name="connsiteX1751" fmla="*/ 1639253 w 2088356"/>
                <a:gd name="connsiteY1751" fmla="*/ 797243 h 1536858"/>
                <a:gd name="connsiteX1752" fmla="*/ 1645444 w 2088356"/>
                <a:gd name="connsiteY1752" fmla="*/ 812483 h 1536858"/>
                <a:gd name="connsiteX1753" fmla="*/ 1655445 w 2088356"/>
                <a:gd name="connsiteY1753" fmla="*/ 824389 h 1536858"/>
                <a:gd name="connsiteX1754" fmla="*/ 1662589 w 2088356"/>
                <a:gd name="connsiteY1754" fmla="*/ 827246 h 1536858"/>
                <a:gd name="connsiteX1755" fmla="*/ 1668780 w 2088356"/>
                <a:gd name="connsiteY1755" fmla="*/ 831056 h 1536858"/>
                <a:gd name="connsiteX1756" fmla="*/ 1684497 w 2088356"/>
                <a:gd name="connsiteY1756" fmla="*/ 835343 h 1536858"/>
                <a:gd name="connsiteX1757" fmla="*/ 1701642 w 2088356"/>
                <a:gd name="connsiteY1757" fmla="*/ 842010 h 1536858"/>
                <a:gd name="connsiteX1758" fmla="*/ 1708785 w 2088356"/>
                <a:gd name="connsiteY1758" fmla="*/ 846296 h 1536858"/>
                <a:gd name="connsiteX1759" fmla="*/ 1715929 w 2088356"/>
                <a:gd name="connsiteY1759" fmla="*/ 848678 h 1536858"/>
                <a:gd name="connsiteX1760" fmla="*/ 1717834 w 2088356"/>
                <a:gd name="connsiteY1760" fmla="*/ 842486 h 1536858"/>
                <a:gd name="connsiteX1761" fmla="*/ 1716405 w 2088356"/>
                <a:gd name="connsiteY1761" fmla="*/ 834390 h 1536858"/>
                <a:gd name="connsiteX1762" fmla="*/ 1723549 w 2088356"/>
                <a:gd name="connsiteY1762" fmla="*/ 831056 h 1536858"/>
                <a:gd name="connsiteX1763" fmla="*/ 1725930 w 2088356"/>
                <a:gd name="connsiteY1763" fmla="*/ 815816 h 1536858"/>
                <a:gd name="connsiteX1764" fmla="*/ 1725454 w 2088356"/>
                <a:gd name="connsiteY1764" fmla="*/ 810101 h 1536858"/>
                <a:gd name="connsiteX1765" fmla="*/ 1724978 w 2088356"/>
                <a:gd name="connsiteY1765" fmla="*/ 797243 h 1536858"/>
                <a:gd name="connsiteX1766" fmla="*/ 1719739 w 2088356"/>
                <a:gd name="connsiteY1766" fmla="*/ 794385 h 1536858"/>
                <a:gd name="connsiteX1767" fmla="*/ 1711167 w 2088356"/>
                <a:gd name="connsiteY1767" fmla="*/ 792956 h 1536858"/>
                <a:gd name="connsiteX1768" fmla="*/ 1697355 w 2088356"/>
                <a:gd name="connsiteY1768" fmla="*/ 786765 h 1536858"/>
                <a:gd name="connsiteX1769" fmla="*/ 1692593 w 2088356"/>
                <a:gd name="connsiteY1769" fmla="*/ 781050 h 1536858"/>
                <a:gd name="connsiteX1770" fmla="*/ 1684020 w 2088356"/>
                <a:gd name="connsiteY1770" fmla="*/ 779621 h 1536858"/>
                <a:gd name="connsiteX1771" fmla="*/ 1676876 w 2088356"/>
                <a:gd name="connsiteY1771" fmla="*/ 775335 h 1536858"/>
                <a:gd name="connsiteX1772" fmla="*/ 1668304 w 2088356"/>
                <a:gd name="connsiteY1772" fmla="*/ 771525 h 1536858"/>
                <a:gd name="connsiteX1773" fmla="*/ 1661636 w 2088356"/>
                <a:gd name="connsiteY1773" fmla="*/ 766286 h 1536858"/>
                <a:gd name="connsiteX1774" fmla="*/ 1653540 w 2088356"/>
                <a:gd name="connsiteY1774" fmla="*/ 765334 h 1536858"/>
                <a:gd name="connsiteX1775" fmla="*/ 1638300 w 2088356"/>
                <a:gd name="connsiteY1775" fmla="*/ 764381 h 1536858"/>
                <a:gd name="connsiteX1776" fmla="*/ 1622108 w 2088356"/>
                <a:gd name="connsiteY1776" fmla="*/ 766286 h 1536858"/>
                <a:gd name="connsiteX1777" fmla="*/ 1614964 w 2088356"/>
                <a:gd name="connsiteY1777" fmla="*/ 768668 h 1536858"/>
                <a:gd name="connsiteX1778" fmla="*/ 1610678 w 2088356"/>
                <a:gd name="connsiteY1778" fmla="*/ 774383 h 1536858"/>
                <a:gd name="connsiteX1779" fmla="*/ 1589246 w 2088356"/>
                <a:gd name="connsiteY1779" fmla="*/ 779621 h 1536858"/>
                <a:gd name="connsiteX1780" fmla="*/ 1583531 w 2088356"/>
                <a:gd name="connsiteY1780" fmla="*/ 780098 h 1536858"/>
                <a:gd name="connsiteX1781" fmla="*/ 1575911 w 2088356"/>
                <a:gd name="connsiteY1781" fmla="*/ 781526 h 1536858"/>
                <a:gd name="connsiteX1782" fmla="*/ 1564958 w 2088356"/>
                <a:gd name="connsiteY1782" fmla="*/ 784860 h 1536858"/>
                <a:gd name="connsiteX1783" fmla="*/ 1554004 w 2088356"/>
                <a:gd name="connsiteY1783" fmla="*/ 783908 h 1536858"/>
                <a:gd name="connsiteX1784" fmla="*/ 1549718 w 2088356"/>
                <a:gd name="connsiteY1784" fmla="*/ 784384 h 1536858"/>
                <a:gd name="connsiteX1785" fmla="*/ 1544479 w 2088356"/>
                <a:gd name="connsiteY1785" fmla="*/ 788670 h 1536858"/>
                <a:gd name="connsiteX1786" fmla="*/ 1542098 w 2088356"/>
                <a:gd name="connsiteY1786" fmla="*/ 788670 h 1536858"/>
                <a:gd name="connsiteX1787" fmla="*/ 1539717 w 2088356"/>
                <a:gd name="connsiteY1787" fmla="*/ 787241 h 1536858"/>
                <a:gd name="connsiteX1788" fmla="*/ 1537811 w 2088356"/>
                <a:gd name="connsiteY1788" fmla="*/ 785813 h 1536858"/>
                <a:gd name="connsiteX1789" fmla="*/ 1536859 w 2088356"/>
                <a:gd name="connsiteY1789" fmla="*/ 783908 h 1536858"/>
                <a:gd name="connsiteX1790" fmla="*/ 1539717 w 2088356"/>
                <a:gd name="connsiteY1790" fmla="*/ 782479 h 1536858"/>
                <a:gd name="connsiteX1791" fmla="*/ 1546860 w 2088356"/>
                <a:gd name="connsiteY1791" fmla="*/ 781526 h 1536858"/>
                <a:gd name="connsiteX1792" fmla="*/ 1554004 w 2088356"/>
                <a:gd name="connsiteY1792" fmla="*/ 781526 h 1536858"/>
                <a:gd name="connsiteX1793" fmla="*/ 1560671 w 2088356"/>
                <a:gd name="connsiteY1793" fmla="*/ 782479 h 1536858"/>
                <a:gd name="connsiteX1794" fmla="*/ 1565434 w 2088356"/>
                <a:gd name="connsiteY1794" fmla="*/ 782003 h 1536858"/>
                <a:gd name="connsiteX1795" fmla="*/ 1567815 w 2088356"/>
                <a:gd name="connsiteY1795" fmla="*/ 780574 h 1536858"/>
                <a:gd name="connsiteX1796" fmla="*/ 1571625 w 2088356"/>
                <a:gd name="connsiteY1796" fmla="*/ 776764 h 1536858"/>
                <a:gd name="connsiteX1797" fmla="*/ 1569720 w 2088356"/>
                <a:gd name="connsiteY1797" fmla="*/ 774859 h 1536858"/>
                <a:gd name="connsiteX1798" fmla="*/ 1550670 w 2088356"/>
                <a:gd name="connsiteY1798" fmla="*/ 768668 h 1536858"/>
                <a:gd name="connsiteX1799" fmla="*/ 1547336 w 2088356"/>
                <a:gd name="connsiteY1799" fmla="*/ 764381 h 1536858"/>
                <a:gd name="connsiteX1800" fmla="*/ 1557338 w 2088356"/>
                <a:gd name="connsiteY1800" fmla="*/ 768191 h 1536858"/>
                <a:gd name="connsiteX1801" fmla="*/ 1564481 w 2088356"/>
                <a:gd name="connsiteY1801" fmla="*/ 770096 h 1536858"/>
                <a:gd name="connsiteX1802" fmla="*/ 1576864 w 2088356"/>
                <a:gd name="connsiteY1802" fmla="*/ 772478 h 1536858"/>
                <a:gd name="connsiteX1803" fmla="*/ 1584960 w 2088356"/>
                <a:gd name="connsiteY1803" fmla="*/ 775811 h 1536858"/>
                <a:gd name="connsiteX1804" fmla="*/ 1588770 w 2088356"/>
                <a:gd name="connsiteY1804" fmla="*/ 776288 h 1536858"/>
                <a:gd name="connsiteX1805" fmla="*/ 1599724 w 2088356"/>
                <a:gd name="connsiteY1805" fmla="*/ 774859 h 1536858"/>
                <a:gd name="connsiteX1806" fmla="*/ 1602105 w 2088356"/>
                <a:gd name="connsiteY1806" fmla="*/ 773906 h 1536858"/>
                <a:gd name="connsiteX1807" fmla="*/ 1609249 w 2088356"/>
                <a:gd name="connsiteY1807" fmla="*/ 767715 h 1536858"/>
                <a:gd name="connsiteX1808" fmla="*/ 1614011 w 2088356"/>
                <a:gd name="connsiteY1808" fmla="*/ 764858 h 1536858"/>
                <a:gd name="connsiteX1809" fmla="*/ 1623536 w 2088356"/>
                <a:gd name="connsiteY1809" fmla="*/ 761048 h 1536858"/>
                <a:gd name="connsiteX1810" fmla="*/ 1631633 w 2088356"/>
                <a:gd name="connsiteY1810" fmla="*/ 759143 h 1536858"/>
                <a:gd name="connsiteX1811" fmla="*/ 1632109 w 2088356"/>
                <a:gd name="connsiteY1811" fmla="*/ 757238 h 1536858"/>
                <a:gd name="connsiteX1812" fmla="*/ 1627823 w 2088356"/>
                <a:gd name="connsiteY1812" fmla="*/ 754380 h 1536858"/>
                <a:gd name="connsiteX1813" fmla="*/ 1614964 w 2088356"/>
                <a:gd name="connsiteY1813" fmla="*/ 743903 h 1536858"/>
                <a:gd name="connsiteX1814" fmla="*/ 1610201 w 2088356"/>
                <a:gd name="connsiteY1814" fmla="*/ 740569 h 1536858"/>
                <a:gd name="connsiteX1815" fmla="*/ 1606868 w 2088356"/>
                <a:gd name="connsiteY1815" fmla="*/ 737235 h 1536858"/>
                <a:gd name="connsiteX1816" fmla="*/ 1606868 w 2088356"/>
                <a:gd name="connsiteY1816" fmla="*/ 736759 h 1536858"/>
                <a:gd name="connsiteX1817" fmla="*/ 1612583 w 2088356"/>
                <a:gd name="connsiteY1817" fmla="*/ 739140 h 1536858"/>
                <a:gd name="connsiteX1818" fmla="*/ 1620679 w 2088356"/>
                <a:gd name="connsiteY1818" fmla="*/ 744379 h 1536858"/>
                <a:gd name="connsiteX1819" fmla="*/ 1627823 w 2088356"/>
                <a:gd name="connsiteY1819" fmla="*/ 749618 h 1536858"/>
                <a:gd name="connsiteX1820" fmla="*/ 1632109 w 2088356"/>
                <a:gd name="connsiteY1820" fmla="*/ 751999 h 1536858"/>
                <a:gd name="connsiteX1821" fmla="*/ 1635919 w 2088356"/>
                <a:gd name="connsiteY1821" fmla="*/ 752951 h 1536858"/>
                <a:gd name="connsiteX1822" fmla="*/ 1639729 w 2088356"/>
                <a:gd name="connsiteY1822" fmla="*/ 752951 h 1536858"/>
                <a:gd name="connsiteX1823" fmla="*/ 1643539 w 2088356"/>
                <a:gd name="connsiteY1823" fmla="*/ 751523 h 1536858"/>
                <a:gd name="connsiteX1824" fmla="*/ 1647349 w 2088356"/>
                <a:gd name="connsiteY1824" fmla="*/ 748665 h 1536858"/>
                <a:gd name="connsiteX1825" fmla="*/ 1653540 w 2088356"/>
                <a:gd name="connsiteY1825" fmla="*/ 742474 h 1536858"/>
                <a:gd name="connsiteX1826" fmla="*/ 1666875 w 2088356"/>
                <a:gd name="connsiteY1826" fmla="*/ 757238 h 1536858"/>
                <a:gd name="connsiteX1827" fmla="*/ 1684973 w 2088356"/>
                <a:gd name="connsiteY1827" fmla="*/ 766763 h 1536858"/>
                <a:gd name="connsiteX1828" fmla="*/ 1693545 w 2088356"/>
                <a:gd name="connsiteY1828" fmla="*/ 770096 h 1536858"/>
                <a:gd name="connsiteX1829" fmla="*/ 1715453 w 2088356"/>
                <a:gd name="connsiteY1829" fmla="*/ 775335 h 1536858"/>
                <a:gd name="connsiteX1830" fmla="*/ 1721168 w 2088356"/>
                <a:gd name="connsiteY1830" fmla="*/ 775335 h 1536858"/>
                <a:gd name="connsiteX1831" fmla="*/ 1731645 w 2088356"/>
                <a:gd name="connsiteY1831" fmla="*/ 769620 h 1536858"/>
                <a:gd name="connsiteX1832" fmla="*/ 1742599 w 2088356"/>
                <a:gd name="connsiteY1832" fmla="*/ 764858 h 1536858"/>
                <a:gd name="connsiteX1833" fmla="*/ 1750219 w 2088356"/>
                <a:gd name="connsiteY1833" fmla="*/ 763429 h 1536858"/>
                <a:gd name="connsiteX1834" fmla="*/ 1773555 w 2088356"/>
                <a:gd name="connsiteY1834" fmla="*/ 762953 h 1536858"/>
                <a:gd name="connsiteX1835" fmla="*/ 1777842 w 2088356"/>
                <a:gd name="connsiteY1835" fmla="*/ 761048 h 1536858"/>
                <a:gd name="connsiteX1836" fmla="*/ 1779747 w 2088356"/>
                <a:gd name="connsiteY1836" fmla="*/ 750570 h 1536858"/>
                <a:gd name="connsiteX1837" fmla="*/ 1783556 w 2088356"/>
                <a:gd name="connsiteY1837" fmla="*/ 739616 h 1536858"/>
                <a:gd name="connsiteX1838" fmla="*/ 1782604 w 2088356"/>
                <a:gd name="connsiteY1838" fmla="*/ 737711 h 1536858"/>
                <a:gd name="connsiteX1839" fmla="*/ 1760220 w 2088356"/>
                <a:gd name="connsiteY1839" fmla="*/ 731520 h 1536858"/>
                <a:gd name="connsiteX1840" fmla="*/ 1750695 w 2088356"/>
                <a:gd name="connsiteY1840" fmla="*/ 730091 h 1536858"/>
                <a:gd name="connsiteX1841" fmla="*/ 1727359 w 2088356"/>
                <a:gd name="connsiteY1841" fmla="*/ 729615 h 1536858"/>
                <a:gd name="connsiteX1842" fmla="*/ 1722120 w 2088356"/>
                <a:gd name="connsiteY1842" fmla="*/ 728186 h 1536858"/>
                <a:gd name="connsiteX1843" fmla="*/ 1717357 w 2088356"/>
                <a:gd name="connsiteY1843" fmla="*/ 725805 h 1536858"/>
                <a:gd name="connsiteX1844" fmla="*/ 1714976 w 2088356"/>
                <a:gd name="connsiteY1844" fmla="*/ 723424 h 1536858"/>
                <a:gd name="connsiteX1845" fmla="*/ 1714976 w 2088356"/>
                <a:gd name="connsiteY1845" fmla="*/ 721519 h 1536858"/>
                <a:gd name="connsiteX1846" fmla="*/ 1716405 w 2088356"/>
                <a:gd name="connsiteY1846" fmla="*/ 719138 h 1536858"/>
                <a:gd name="connsiteX1847" fmla="*/ 1718786 w 2088356"/>
                <a:gd name="connsiteY1847" fmla="*/ 716280 h 1536858"/>
                <a:gd name="connsiteX1848" fmla="*/ 1719739 w 2088356"/>
                <a:gd name="connsiteY1848" fmla="*/ 713423 h 1536858"/>
                <a:gd name="connsiteX1849" fmla="*/ 1718786 w 2088356"/>
                <a:gd name="connsiteY1849" fmla="*/ 710565 h 1536858"/>
                <a:gd name="connsiteX1850" fmla="*/ 1717357 w 2088356"/>
                <a:gd name="connsiteY1850" fmla="*/ 708660 h 1536858"/>
                <a:gd name="connsiteX1851" fmla="*/ 1714976 w 2088356"/>
                <a:gd name="connsiteY1851" fmla="*/ 707708 h 1536858"/>
                <a:gd name="connsiteX1852" fmla="*/ 1715453 w 2088356"/>
                <a:gd name="connsiteY1852" fmla="*/ 706755 h 1536858"/>
                <a:gd name="connsiteX1853" fmla="*/ 1720215 w 2088356"/>
                <a:gd name="connsiteY1853" fmla="*/ 704850 h 1536858"/>
                <a:gd name="connsiteX1854" fmla="*/ 1727359 w 2088356"/>
                <a:gd name="connsiteY1854" fmla="*/ 701040 h 1536858"/>
                <a:gd name="connsiteX1855" fmla="*/ 1729264 w 2088356"/>
                <a:gd name="connsiteY1855" fmla="*/ 697706 h 1536858"/>
                <a:gd name="connsiteX1856" fmla="*/ 1727359 w 2088356"/>
                <a:gd name="connsiteY1856" fmla="*/ 689134 h 1536858"/>
                <a:gd name="connsiteX1857" fmla="*/ 1728788 w 2088356"/>
                <a:gd name="connsiteY1857" fmla="*/ 689134 h 1536858"/>
                <a:gd name="connsiteX1858" fmla="*/ 1734979 w 2088356"/>
                <a:gd name="connsiteY1858" fmla="*/ 694849 h 1536858"/>
                <a:gd name="connsiteX1859" fmla="*/ 1732598 w 2088356"/>
                <a:gd name="connsiteY1859" fmla="*/ 703421 h 1536858"/>
                <a:gd name="connsiteX1860" fmla="*/ 1728311 w 2088356"/>
                <a:gd name="connsiteY1860" fmla="*/ 711041 h 1536858"/>
                <a:gd name="connsiteX1861" fmla="*/ 1741170 w 2088356"/>
                <a:gd name="connsiteY1861" fmla="*/ 716280 h 1536858"/>
                <a:gd name="connsiteX1862" fmla="*/ 1756410 w 2088356"/>
                <a:gd name="connsiteY1862" fmla="*/ 719614 h 1536858"/>
                <a:gd name="connsiteX1863" fmla="*/ 1772603 w 2088356"/>
                <a:gd name="connsiteY1863" fmla="*/ 717709 h 1536858"/>
                <a:gd name="connsiteX1864" fmla="*/ 1786890 w 2088356"/>
                <a:gd name="connsiteY1864" fmla="*/ 713423 h 1536858"/>
                <a:gd name="connsiteX1865" fmla="*/ 1785938 w 2088356"/>
                <a:gd name="connsiteY1865" fmla="*/ 708184 h 1536858"/>
                <a:gd name="connsiteX1866" fmla="*/ 1793081 w 2088356"/>
                <a:gd name="connsiteY1866" fmla="*/ 708184 h 1536858"/>
                <a:gd name="connsiteX1867" fmla="*/ 1806893 w 2088356"/>
                <a:gd name="connsiteY1867" fmla="*/ 709613 h 1536858"/>
                <a:gd name="connsiteX1868" fmla="*/ 1813084 w 2088356"/>
                <a:gd name="connsiteY1868" fmla="*/ 708660 h 1536858"/>
                <a:gd name="connsiteX1869" fmla="*/ 1816418 w 2088356"/>
                <a:gd name="connsiteY1869" fmla="*/ 707708 h 1536858"/>
                <a:gd name="connsiteX1870" fmla="*/ 1818323 w 2088356"/>
                <a:gd name="connsiteY1870" fmla="*/ 706279 h 1536858"/>
                <a:gd name="connsiteX1871" fmla="*/ 1819751 w 2088356"/>
                <a:gd name="connsiteY1871" fmla="*/ 703898 h 1536858"/>
                <a:gd name="connsiteX1872" fmla="*/ 1820704 w 2088356"/>
                <a:gd name="connsiteY1872" fmla="*/ 700088 h 1536858"/>
                <a:gd name="connsiteX1873" fmla="*/ 1821180 w 2088356"/>
                <a:gd name="connsiteY1873" fmla="*/ 694849 h 1536858"/>
                <a:gd name="connsiteX1874" fmla="*/ 1819275 w 2088356"/>
                <a:gd name="connsiteY1874" fmla="*/ 690563 h 1536858"/>
                <a:gd name="connsiteX1875" fmla="*/ 1814513 w 2088356"/>
                <a:gd name="connsiteY1875" fmla="*/ 686753 h 1536858"/>
                <a:gd name="connsiteX1876" fmla="*/ 1810703 w 2088356"/>
                <a:gd name="connsiteY1876" fmla="*/ 685324 h 1536858"/>
                <a:gd name="connsiteX1877" fmla="*/ 1801654 w 2088356"/>
                <a:gd name="connsiteY1877" fmla="*/ 670084 h 1536858"/>
                <a:gd name="connsiteX1878" fmla="*/ 1795463 w 2088356"/>
                <a:gd name="connsiteY1878" fmla="*/ 661511 h 1536858"/>
                <a:gd name="connsiteX1879" fmla="*/ 1787843 w 2088356"/>
                <a:gd name="connsiteY1879" fmla="*/ 658654 h 1536858"/>
                <a:gd name="connsiteX1880" fmla="*/ 1781175 w 2088356"/>
                <a:gd name="connsiteY1880" fmla="*/ 661511 h 1536858"/>
                <a:gd name="connsiteX1881" fmla="*/ 1777365 w 2088356"/>
                <a:gd name="connsiteY1881" fmla="*/ 670560 h 1536858"/>
                <a:gd name="connsiteX1882" fmla="*/ 1774507 w 2088356"/>
                <a:gd name="connsiteY1882" fmla="*/ 678180 h 1536858"/>
                <a:gd name="connsiteX1883" fmla="*/ 1765935 w 2088356"/>
                <a:gd name="connsiteY1883" fmla="*/ 684371 h 1536858"/>
                <a:gd name="connsiteX1884" fmla="*/ 1759744 w 2088356"/>
                <a:gd name="connsiteY1884" fmla="*/ 682943 h 1536858"/>
                <a:gd name="connsiteX1885" fmla="*/ 1759744 w 2088356"/>
                <a:gd name="connsiteY1885" fmla="*/ 681990 h 1536858"/>
                <a:gd name="connsiteX1886" fmla="*/ 1762125 w 2088356"/>
                <a:gd name="connsiteY1886" fmla="*/ 680561 h 1536858"/>
                <a:gd name="connsiteX1887" fmla="*/ 1764982 w 2088356"/>
                <a:gd name="connsiteY1887" fmla="*/ 677704 h 1536858"/>
                <a:gd name="connsiteX1888" fmla="*/ 1768317 w 2088356"/>
                <a:gd name="connsiteY1888" fmla="*/ 672941 h 1536858"/>
                <a:gd name="connsiteX1889" fmla="*/ 1768793 w 2088356"/>
                <a:gd name="connsiteY1889" fmla="*/ 667226 h 1536858"/>
                <a:gd name="connsiteX1890" fmla="*/ 1766411 w 2088356"/>
                <a:gd name="connsiteY1890" fmla="*/ 660559 h 1536858"/>
                <a:gd name="connsiteX1891" fmla="*/ 1764030 w 2088356"/>
                <a:gd name="connsiteY1891" fmla="*/ 656273 h 1536858"/>
                <a:gd name="connsiteX1892" fmla="*/ 1762125 w 2088356"/>
                <a:gd name="connsiteY1892" fmla="*/ 654844 h 1536858"/>
                <a:gd name="connsiteX1893" fmla="*/ 1759744 w 2088356"/>
                <a:gd name="connsiteY1893" fmla="*/ 654368 h 1536858"/>
                <a:gd name="connsiteX1894" fmla="*/ 1756886 w 2088356"/>
                <a:gd name="connsiteY1894" fmla="*/ 655320 h 1536858"/>
                <a:gd name="connsiteX1895" fmla="*/ 1745932 w 2088356"/>
                <a:gd name="connsiteY1895" fmla="*/ 660083 h 1536858"/>
                <a:gd name="connsiteX1896" fmla="*/ 1741170 w 2088356"/>
                <a:gd name="connsiteY1896" fmla="*/ 661988 h 1536858"/>
                <a:gd name="connsiteX1897" fmla="*/ 1737836 w 2088356"/>
                <a:gd name="connsiteY1897" fmla="*/ 662464 h 1536858"/>
                <a:gd name="connsiteX1898" fmla="*/ 1734979 w 2088356"/>
                <a:gd name="connsiteY1898" fmla="*/ 661988 h 1536858"/>
                <a:gd name="connsiteX1899" fmla="*/ 1730693 w 2088356"/>
                <a:gd name="connsiteY1899" fmla="*/ 659606 h 1536858"/>
                <a:gd name="connsiteX1900" fmla="*/ 1724025 w 2088356"/>
                <a:gd name="connsiteY1900" fmla="*/ 655320 h 1536858"/>
                <a:gd name="connsiteX1901" fmla="*/ 1719263 w 2088356"/>
                <a:gd name="connsiteY1901" fmla="*/ 651510 h 1536858"/>
                <a:gd name="connsiteX1902" fmla="*/ 1732122 w 2088356"/>
                <a:gd name="connsiteY1902" fmla="*/ 656749 h 1536858"/>
                <a:gd name="connsiteX1903" fmla="*/ 1739265 w 2088356"/>
                <a:gd name="connsiteY1903" fmla="*/ 657701 h 1536858"/>
                <a:gd name="connsiteX1904" fmla="*/ 1747361 w 2088356"/>
                <a:gd name="connsiteY1904" fmla="*/ 654844 h 1536858"/>
                <a:gd name="connsiteX1905" fmla="*/ 1753076 w 2088356"/>
                <a:gd name="connsiteY1905" fmla="*/ 650081 h 1536858"/>
                <a:gd name="connsiteX1906" fmla="*/ 1758315 w 2088356"/>
                <a:gd name="connsiteY1906" fmla="*/ 649129 h 1536858"/>
                <a:gd name="connsiteX1907" fmla="*/ 1764506 w 2088356"/>
                <a:gd name="connsiteY1907" fmla="*/ 648653 h 1536858"/>
                <a:gd name="connsiteX1908" fmla="*/ 1778794 w 2088356"/>
                <a:gd name="connsiteY1908" fmla="*/ 637699 h 1536858"/>
                <a:gd name="connsiteX1909" fmla="*/ 1788319 w 2088356"/>
                <a:gd name="connsiteY1909" fmla="*/ 638175 h 1536858"/>
                <a:gd name="connsiteX1910" fmla="*/ 1794034 w 2088356"/>
                <a:gd name="connsiteY1910" fmla="*/ 641985 h 1536858"/>
                <a:gd name="connsiteX1911" fmla="*/ 1798797 w 2088356"/>
                <a:gd name="connsiteY1911" fmla="*/ 645319 h 1536858"/>
                <a:gd name="connsiteX1912" fmla="*/ 1802130 w 2088356"/>
                <a:gd name="connsiteY1912" fmla="*/ 648653 h 1536858"/>
                <a:gd name="connsiteX1913" fmla="*/ 1806417 w 2088356"/>
                <a:gd name="connsiteY1913" fmla="*/ 649129 h 1536858"/>
                <a:gd name="connsiteX1914" fmla="*/ 1811655 w 2088356"/>
                <a:gd name="connsiteY1914" fmla="*/ 647224 h 1536858"/>
                <a:gd name="connsiteX1915" fmla="*/ 1814989 w 2088356"/>
                <a:gd name="connsiteY1915" fmla="*/ 643890 h 1536858"/>
                <a:gd name="connsiteX1916" fmla="*/ 1816894 w 2088356"/>
                <a:gd name="connsiteY1916" fmla="*/ 639128 h 1536858"/>
                <a:gd name="connsiteX1917" fmla="*/ 1817370 w 2088356"/>
                <a:gd name="connsiteY1917" fmla="*/ 632936 h 1536858"/>
                <a:gd name="connsiteX1918" fmla="*/ 1816418 w 2088356"/>
                <a:gd name="connsiteY1918" fmla="*/ 625316 h 1536858"/>
                <a:gd name="connsiteX1919" fmla="*/ 1815465 w 2088356"/>
                <a:gd name="connsiteY1919" fmla="*/ 620554 h 1536858"/>
                <a:gd name="connsiteX1920" fmla="*/ 1814513 w 2088356"/>
                <a:gd name="connsiteY1920" fmla="*/ 618173 h 1536858"/>
                <a:gd name="connsiteX1921" fmla="*/ 1814036 w 2088356"/>
                <a:gd name="connsiteY1921" fmla="*/ 615315 h 1536858"/>
                <a:gd name="connsiteX1922" fmla="*/ 1814036 w 2088356"/>
                <a:gd name="connsiteY1922" fmla="*/ 612458 h 1536858"/>
                <a:gd name="connsiteX1923" fmla="*/ 1813084 w 2088356"/>
                <a:gd name="connsiteY1923" fmla="*/ 607695 h 1536858"/>
                <a:gd name="connsiteX1924" fmla="*/ 1811179 w 2088356"/>
                <a:gd name="connsiteY1924" fmla="*/ 605314 h 1536858"/>
                <a:gd name="connsiteX1925" fmla="*/ 1803082 w 2088356"/>
                <a:gd name="connsiteY1925" fmla="*/ 598170 h 1536858"/>
                <a:gd name="connsiteX1926" fmla="*/ 1797844 w 2088356"/>
                <a:gd name="connsiteY1926" fmla="*/ 591503 h 1536858"/>
                <a:gd name="connsiteX1927" fmla="*/ 1801178 w 2088356"/>
                <a:gd name="connsiteY1927" fmla="*/ 582930 h 1536858"/>
                <a:gd name="connsiteX1928" fmla="*/ 1793081 w 2088356"/>
                <a:gd name="connsiteY1928" fmla="*/ 576263 h 1536858"/>
                <a:gd name="connsiteX1929" fmla="*/ 1786890 w 2088356"/>
                <a:gd name="connsiteY1929" fmla="*/ 575310 h 1536858"/>
                <a:gd name="connsiteX1930" fmla="*/ 1781651 w 2088356"/>
                <a:gd name="connsiteY1930" fmla="*/ 575310 h 1536858"/>
                <a:gd name="connsiteX1931" fmla="*/ 1777365 w 2088356"/>
                <a:gd name="connsiteY1931" fmla="*/ 574834 h 1536858"/>
                <a:gd name="connsiteX1932" fmla="*/ 1769745 w 2088356"/>
                <a:gd name="connsiteY1932" fmla="*/ 572453 h 1536858"/>
                <a:gd name="connsiteX1933" fmla="*/ 1766411 w 2088356"/>
                <a:gd name="connsiteY1933" fmla="*/ 570548 h 1536858"/>
                <a:gd name="connsiteX1934" fmla="*/ 1756410 w 2088356"/>
                <a:gd name="connsiteY1934" fmla="*/ 572929 h 1536858"/>
                <a:gd name="connsiteX1935" fmla="*/ 1748314 w 2088356"/>
                <a:gd name="connsiteY1935" fmla="*/ 573405 h 1536858"/>
                <a:gd name="connsiteX1936" fmla="*/ 1745932 w 2088356"/>
                <a:gd name="connsiteY1936" fmla="*/ 572929 h 1536858"/>
                <a:gd name="connsiteX1937" fmla="*/ 1743075 w 2088356"/>
                <a:gd name="connsiteY1937" fmla="*/ 571500 h 1536858"/>
                <a:gd name="connsiteX1938" fmla="*/ 1736407 w 2088356"/>
                <a:gd name="connsiteY1938" fmla="*/ 563880 h 1536858"/>
                <a:gd name="connsiteX1939" fmla="*/ 1732122 w 2088356"/>
                <a:gd name="connsiteY1939" fmla="*/ 551498 h 1536858"/>
                <a:gd name="connsiteX1940" fmla="*/ 1727835 w 2088356"/>
                <a:gd name="connsiteY1940" fmla="*/ 550545 h 1536858"/>
                <a:gd name="connsiteX1941" fmla="*/ 1717834 w 2088356"/>
                <a:gd name="connsiteY1941" fmla="*/ 549593 h 1536858"/>
                <a:gd name="connsiteX1942" fmla="*/ 1714976 w 2088356"/>
                <a:gd name="connsiteY1942" fmla="*/ 548640 h 1536858"/>
                <a:gd name="connsiteX1943" fmla="*/ 1712595 w 2088356"/>
                <a:gd name="connsiteY1943" fmla="*/ 547688 h 1536858"/>
                <a:gd name="connsiteX1944" fmla="*/ 1706880 w 2088356"/>
                <a:gd name="connsiteY1944" fmla="*/ 543878 h 1536858"/>
                <a:gd name="connsiteX1945" fmla="*/ 1706880 w 2088356"/>
                <a:gd name="connsiteY1945" fmla="*/ 542449 h 1536858"/>
                <a:gd name="connsiteX1946" fmla="*/ 1708785 w 2088356"/>
                <a:gd name="connsiteY1946" fmla="*/ 540544 h 1536858"/>
                <a:gd name="connsiteX1947" fmla="*/ 1716405 w 2088356"/>
                <a:gd name="connsiteY1947" fmla="*/ 535781 h 1536858"/>
                <a:gd name="connsiteX1948" fmla="*/ 1721644 w 2088356"/>
                <a:gd name="connsiteY1948" fmla="*/ 535781 h 1536858"/>
                <a:gd name="connsiteX1949" fmla="*/ 1730217 w 2088356"/>
                <a:gd name="connsiteY1949" fmla="*/ 539591 h 1536858"/>
                <a:gd name="connsiteX1950" fmla="*/ 1736407 w 2088356"/>
                <a:gd name="connsiteY1950" fmla="*/ 543401 h 1536858"/>
                <a:gd name="connsiteX1951" fmla="*/ 1741170 w 2088356"/>
                <a:gd name="connsiteY1951" fmla="*/ 543401 h 1536858"/>
                <a:gd name="connsiteX1952" fmla="*/ 1763554 w 2088356"/>
                <a:gd name="connsiteY1952" fmla="*/ 532448 h 1536858"/>
                <a:gd name="connsiteX1953" fmla="*/ 1764030 w 2088356"/>
                <a:gd name="connsiteY1953" fmla="*/ 529114 h 1536858"/>
                <a:gd name="connsiteX1954" fmla="*/ 1779747 w 2088356"/>
                <a:gd name="connsiteY1954" fmla="*/ 526733 h 1536858"/>
                <a:gd name="connsiteX1955" fmla="*/ 1794034 w 2088356"/>
                <a:gd name="connsiteY1955" fmla="*/ 526256 h 1536858"/>
                <a:gd name="connsiteX1956" fmla="*/ 1800701 w 2088356"/>
                <a:gd name="connsiteY1956" fmla="*/ 527209 h 1536858"/>
                <a:gd name="connsiteX1957" fmla="*/ 1812607 w 2088356"/>
                <a:gd name="connsiteY1957" fmla="*/ 531019 h 1536858"/>
                <a:gd name="connsiteX1958" fmla="*/ 1824514 w 2088356"/>
                <a:gd name="connsiteY1958" fmla="*/ 532924 h 1536858"/>
                <a:gd name="connsiteX1959" fmla="*/ 1830705 w 2088356"/>
                <a:gd name="connsiteY1959" fmla="*/ 534353 h 1536858"/>
                <a:gd name="connsiteX1960" fmla="*/ 1834515 w 2088356"/>
                <a:gd name="connsiteY1960" fmla="*/ 536258 h 1536858"/>
                <a:gd name="connsiteX1961" fmla="*/ 1838801 w 2088356"/>
                <a:gd name="connsiteY1961" fmla="*/ 537686 h 1536858"/>
                <a:gd name="connsiteX1962" fmla="*/ 1843564 w 2088356"/>
                <a:gd name="connsiteY1962" fmla="*/ 538163 h 1536858"/>
                <a:gd name="connsiteX1963" fmla="*/ 1846898 w 2088356"/>
                <a:gd name="connsiteY1963" fmla="*/ 537210 h 1536858"/>
                <a:gd name="connsiteX1964" fmla="*/ 1850707 w 2088356"/>
                <a:gd name="connsiteY1964" fmla="*/ 531495 h 1536858"/>
                <a:gd name="connsiteX1965" fmla="*/ 1852613 w 2088356"/>
                <a:gd name="connsiteY1965" fmla="*/ 527209 h 1536858"/>
                <a:gd name="connsiteX1966" fmla="*/ 1853565 w 2088356"/>
                <a:gd name="connsiteY1966" fmla="*/ 520541 h 1536858"/>
                <a:gd name="connsiteX1967" fmla="*/ 1854042 w 2088356"/>
                <a:gd name="connsiteY1967" fmla="*/ 511969 h 1536858"/>
                <a:gd name="connsiteX1968" fmla="*/ 1852613 w 2088356"/>
                <a:gd name="connsiteY1968" fmla="*/ 506254 h 1536858"/>
                <a:gd name="connsiteX1969" fmla="*/ 1849279 w 2088356"/>
                <a:gd name="connsiteY1969" fmla="*/ 502920 h 1536858"/>
                <a:gd name="connsiteX1970" fmla="*/ 1844517 w 2088356"/>
                <a:gd name="connsiteY1970" fmla="*/ 501015 h 1536858"/>
                <a:gd name="connsiteX1971" fmla="*/ 1833563 w 2088356"/>
                <a:gd name="connsiteY1971" fmla="*/ 501015 h 1536858"/>
                <a:gd name="connsiteX1972" fmla="*/ 1825943 w 2088356"/>
                <a:gd name="connsiteY1972" fmla="*/ 504349 h 1536858"/>
                <a:gd name="connsiteX1973" fmla="*/ 1820228 w 2088356"/>
                <a:gd name="connsiteY1973" fmla="*/ 505301 h 1536858"/>
                <a:gd name="connsiteX1974" fmla="*/ 1815942 w 2088356"/>
                <a:gd name="connsiteY1974" fmla="*/ 503396 h 1536858"/>
                <a:gd name="connsiteX1975" fmla="*/ 1810226 w 2088356"/>
                <a:gd name="connsiteY1975" fmla="*/ 500063 h 1536858"/>
                <a:gd name="connsiteX1976" fmla="*/ 1802606 w 2088356"/>
                <a:gd name="connsiteY1976" fmla="*/ 497205 h 1536858"/>
                <a:gd name="connsiteX1977" fmla="*/ 1788319 w 2088356"/>
                <a:gd name="connsiteY1977" fmla="*/ 494824 h 1536858"/>
                <a:gd name="connsiteX1978" fmla="*/ 1780223 w 2088356"/>
                <a:gd name="connsiteY1978" fmla="*/ 489109 h 1536858"/>
                <a:gd name="connsiteX1979" fmla="*/ 1772603 w 2088356"/>
                <a:gd name="connsiteY1979" fmla="*/ 476726 h 1536858"/>
                <a:gd name="connsiteX1980" fmla="*/ 1780699 w 2088356"/>
                <a:gd name="connsiteY1980" fmla="*/ 473869 h 1536858"/>
                <a:gd name="connsiteX1981" fmla="*/ 1790224 w 2088356"/>
                <a:gd name="connsiteY1981" fmla="*/ 471964 h 1536858"/>
                <a:gd name="connsiteX1982" fmla="*/ 1797368 w 2088356"/>
                <a:gd name="connsiteY1982" fmla="*/ 473869 h 1536858"/>
                <a:gd name="connsiteX1983" fmla="*/ 1812131 w 2088356"/>
                <a:gd name="connsiteY1983" fmla="*/ 480536 h 1536858"/>
                <a:gd name="connsiteX1984" fmla="*/ 1814036 w 2088356"/>
                <a:gd name="connsiteY1984" fmla="*/ 481013 h 1536858"/>
                <a:gd name="connsiteX1985" fmla="*/ 1819751 w 2088356"/>
                <a:gd name="connsiteY1985" fmla="*/ 479584 h 1536858"/>
                <a:gd name="connsiteX1986" fmla="*/ 1819751 w 2088356"/>
                <a:gd name="connsiteY1986" fmla="*/ 477203 h 1536858"/>
                <a:gd name="connsiteX1987" fmla="*/ 1816418 w 2088356"/>
                <a:gd name="connsiteY1987" fmla="*/ 472916 h 1536858"/>
                <a:gd name="connsiteX1988" fmla="*/ 1813084 w 2088356"/>
                <a:gd name="connsiteY1988" fmla="*/ 470059 h 1536858"/>
                <a:gd name="connsiteX1989" fmla="*/ 1804988 w 2088356"/>
                <a:gd name="connsiteY1989" fmla="*/ 466725 h 1536858"/>
                <a:gd name="connsiteX1990" fmla="*/ 1795939 w 2088356"/>
                <a:gd name="connsiteY1990" fmla="*/ 463868 h 1536858"/>
                <a:gd name="connsiteX1991" fmla="*/ 1784985 w 2088356"/>
                <a:gd name="connsiteY1991" fmla="*/ 459581 h 1536858"/>
                <a:gd name="connsiteX1992" fmla="*/ 1776413 w 2088356"/>
                <a:gd name="connsiteY1992" fmla="*/ 457200 h 1536858"/>
                <a:gd name="connsiteX1993" fmla="*/ 1766411 w 2088356"/>
                <a:gd name="connsiteY1993" fmla="*/ 455771 h 1536858"/>
                <a:gd name="connsiteX1994" fmla="*/ 1757363 w 2088356"/>
                <a:gd name="connsiteY1994" fmla="*/ 460534 h 1536858"/>
                <a:gd name="connsiteX1995" fmla="*/ 1748790 w 2088356"/>
                <a:gd name="connsiteY1995" fmla="*/ 471488 h 1536858"/>
                <a:gd name="connsiteX1996" fmla="*/ 1742123 w 2088356"/>
                <a:gd name="connsiteY1996" fmla="*/ 474821 h 1536858"/>
                <a:gd name="connsiteX1997" fmla="*/ 1736884 w 2088356"/>
                <a:gd name="connsiteY1997" fmla="*/ 470535 h 1536858"/>
                <a:gd name="connsiteX1998" fmla="*/ 1736407 w 2088356"/>
                <a:gd name="connsiteY1998" fmla="*/ 464344 h 1536858"/>
                <a:gd name="connsiteX1999" fmla="*/ 1740218 w 2088356"/>
                <a:gd name="connsiteY1999" fmla="*/ 456724 h 1536858"/>
                <a:gd name="connsiteX2000" fmla="*/ 1744028 w 2088356"/>
                <a:gd name="connsiteY2000" fmla="*/ 450056 h 1536858"/>
                <a:gd name="connsiteX2001" fmla="*/ 1747838 w 2088356"/>
                <a:gd name="connsiteY2001" fmla="*/ 443865 h 1536858"/>
                <a:gd name="connsiteX2002" fmla="*/ 1750695 w 2088356"/>
                <a:gd name="connsiteY2002" fmla="*/ 436721 h 1536858"/>
                <a:gd name="connsiteX2003" fmla="*/ 1752600 w 2088356"/>
                <a:gd name="connsiteY2003" fmla="*/ 428149 h 1536858"/>
                <a:gd name="connsiteX2004" fmla="*/ 1754981 w 2088356"/>
                <a:gd name="connsiteY2004" fmla="*/ 421958 h 1536858"/>
                <a:gd name="connsiteX2005" fmla="*/ 1763078 w 2088356"/>
                <a:gd name="connsiteY2005" fmla="*/ 409099 h 1536858"/>
                <a:gd name="connsiteX2006" fmla="*/ 1763554 w 2088356"/>
                <a:gd name="connsiteY2006" fmla="*/ 406241 h 1536858"/>
                <a:gd name="connsiteX2007" fmla="*/ 1756886 w 2088356"/>
                <a:gd name="connsiteY2007" fmla="*/ 402908 h 1536858"/>
                <a:gd name="connsiteX2008" fmla="*/ 1757363 w 2088356"/>
                <a:gd name="connsiteY2008" fmla="*/ 401479 h 1536858"/>
                <a:gd name="connsiteX2009" fmla="*/ 1774984 w 2088356"/>
                <a:gd name="connsiteY2009" fmla="*/ 390525 h 1536858"/>
                <a:gd name="connsiteX2010" fmla="*/ 1782604 w 2088356"/>
                <a:gd name="connsiteY2010" fmla="*/ 388620 h 1536858"/>
                <a:gd name="connsiteX2011" fmla="*/ 1789272 w 2088356"/>
                <a:gd name="connsiteY2011" fmla="*/ 388620 h 1536858"/>
                <a:gd name="connsiteX2012" fmla="*/ 1794510 w 2088356"/>
                <a:gd name="connsiteY2012" fmla="*/ 387668 h 1536858"/>
                <a:gd name="connsiteX2013" fmla="*/ 1797368 w 2088356"/>
                <a:gd name="connsiteY2013" fmla="*/ 385763 h 1536858"/>
                <a:gd name="connsiteX2014" fmla="*/ 1800225 w 2088356"/>
                <a:gd name="connsiteY2014" fmla="*/ 382429 h 1536858"/>
                <a:gd name="connsiteX2015" fmla="*/ 1802130 w 2088356"/>
                <a:gd name="connsiteY2015" fmla="*/ 378619 h 1536858"/>
                <a:gd name="connsiteX2016" fmla="*/ 1803082 w 2088356"/>
                <a:gd name="connsiteY2016" fmla="*/ 374809 h 1536858"/>
                <a:gd name="connsiteX2017" fmla="*/ 1804511 w 2088356"/>
                <a:gd name="connsiteY2017" fmla="*/ 371951 h 1536858"/>
                <a:gd name="connsiteX2018" fmla="*/ 1805940 w 2088356"/>
                <a:gd name="connsiteY2018" fmla="*/ 370523 h 1536858"/>
                <a:gd name="connsiteX2019" fmla="*/ 1821656 w 2088356"/>
                <a:gd name="connsiteY2019" fmla="*/ 366236 h 1536858"/>
                <a:gd name="connsiteX2020" fmla="*/ 1827848 w 2088356"/>
                <a:gd name="connsiteY2020" fmla="*/ 363855 h 1536858"/>
                <a:gd name="connsiteX2021" fmla="*/ 1830705 w 2088356"/>
                <a:gd name="connsiteY2021" fmla="*/ 361950 h 1536858"/>
                <a:gd name="connsiteX2022" fmla="*/ 1831657 w 2088356"/>
                <a:gd name="connsiteY2022" fmla="*/ 359569 h 1536858"/>
                <a:gd name="connsiteX2023" fmla="*/ 1830229 w 2088356"/>
                <a:gd name="connsiteY2023" fmla="*/ 356711 h 1536858"/>
                <a:gd name="connsiteX2024" fmla="*/ 1828324 w 2088356"/>
                <a:gd name="connsiteY2024" fmla="*/ 353854 h 1536858"/>
                <a:gd name="connsiteX2025" fmla="*/ 1825467 w 2088356"/>
                <a:gd name="connsiteY2025" fmla="*/ 350996 h 1536858"/>
                <a:gd name="connsiteX2026" fmla="*/ 1823085 w 2088356"/>
                <a:gd name="connsiteY2026" fmla="*/ 349568 h 1536858"/>
                <a:gd name="connsiteX2027" fmla="*/ 1821180 w 2088356"/>
                <a:gd name="connsiteY2027" fmla="*/ 350044 h 1536858"/>
                <a:gd name="connsiteX2028" fmla="*/ 1816894 w 2088356"/>
                <a:gd name="connsiteY2028" fmla="*/ 349091 h 1536858"/>
                <a:gd name="connsiteX2029" fmla="*/ 1816418 w 2088356"/>
                <a:gd name="connsiteY2029" fmla="*/ 345281 h 1536858"/>
                <a:gd name="connsiteX2030" fmla="*/ 1817370 w 2088356"/>
                <a:gd name="connsiteY2030" fmla="*/ 338614 h 1536858"/>
                <a:gd name="connsiteX2031" fmla="*/ 1818799 w 2088356"/>
                <a:gd name="connsiteY2031" fmla="*/ 332423 h 1536858"/>
                <a:gd name="connsiteX2032" fmla="*/ 1820704 w 2088356"/>
                <a:gd name="connsiteY2032" fmla="*/ 327184 h 1536858"/>
                <a:gd name="connsiteX2033" fmla="*/ 1821180 w 2088356"/>
                <a:gd name="connsiteY2033" fmla="*/ 323374 h 1536858"/>
                <a:gd name="connsiteX2034" fmla="*/ 1818799 w 2088356"/>
                <a:gd name="connsiteY2034" fmla="*/ 319564 h 1536858"/>
                <a:gd name="connsiteX2035" fmla="*/ 1817370 w 2088356"/>
                <a:gd name="connsiteY2035" fmla="*/ 318135 h 1536858"/>
                <a:gd name="connsiteX2036" fmla="*/ 1813084 w 2088356"/>
                <a:gd name="connsiteY2036" fmla="*/ 317659 h 1536858"/>
                <a:gd name="connsiteX2037" fmla="*/ 1802130 w 2088356"/>
                <a:gd name="connsiteY2037" fmla="*/ 318135 h 1536858"/>
                <a:gd name="connsiteX2038" fmla="*/ 1797368 w 2088356"/>
                <a:gd name="connsiteY2038" fmla="*/ 317183 h 1536858"/>
                <a:gd name="connsiteX2039" fmla="*/ 1794510 w 2088356"/>
                <a:gd name="connsiteY2039" fmla="*/ 315754 h 1536858"/>
                <a:gd name="connsiteX2040" fmla="*/ 1792129 w 2088356"/>
                <a:gd name="connsiteY2040" fmla="*/ 313373 h 1536858"/>
                <a:gd name="connsiteX2041" fmla="*/ 1790700 w 2088356"/>
                <a:gd name="connsiteY2041" fmla="*/ 309086 h 1536858"/>
                <a:gd name="connsiteX2042" fmla="*/ 1790224 w 2088356"/>
                <a:gd name="connsiteY2042" fmla="*/ 302895 h 1536858"/>
                <a:gd name="connsiteX2043" fmla="*/ 1791653 w 2088356"/>
                <a:gd name="connsiteY2043" fmla="*/ 297180 h 1536858"/>
                <a:gd name="connsiteX2044" fmla="*/ 1795463 w 2088356"/>
                <a:gd name="connsiteY2044" fmla="*/ 291941 h 1536858"/>
                <a:gd name="connsiteX2045" fmla="*/ 1801178 w 2088356"/>
                <a:gd name="connsiteY2045" fmla="*/ 286703 h 1536858"/>
                <a:gd name="connsiteX2046" fmla="*/ 1813084 w 2088356"/>
                <a:gd name="connsiteY2046" fmla="*/ 279083 h 1536858"/>
                <a:gd name="connsiteX2047" fmla="*/ 1815942 w 2088356"/>
                <a:gd name="connsiteY2047" fmla="*/ 277654 h 1536858"/>
                <a:gd name="connsiteX2048" fmla="*/ 1823561 w 2088356"/>
                <a:gd name="connsiteY2048" fmla="*/ 277178 h 1536858"/>
                <a:gd name="connsiteX2049" fmla="*/ 1829753 w 2088356"/>
                <a:gd name="connsiteY2049" fmla="*/ 278130 h 1536858"/>
                <a:gd name="connsiteX2050" fmla="*/ 1841182 w 2088356"/>
                <a:gd name="connsiteY2050" fmla="*/ 281464 h 1536858"/>
                <a:gd name="connsiteX2051" fmla="*/ 1862138 w 2088356"/>
                <a:gd name="connsiteY2051" fmla="*/ 284321 h 1536858"/>
                <a:gd name="connsiteX2052" fmla="*/ 1874044 w 2088356"/>
                <a:gd name="connsiteY2052" fmla="*/ 283845 h 1536858"/>
                <a:gd name="connsiteX2053" fmla="*/ 1886426 w 2088356"/>
                <a:gd name="connsiteY2053" fmla="*/ 281940 h 1536858"/>
                <a:gd name="connsiteX2054" fmla="*/ 1892142 w 2088356"/>
                <a:gd name="connsiteY2054" fmla="*/ 281940 h 1536858"/>
                <a:gd name="connsiteX2055" fmla="*/ 1898332 w 2088356"/>
                <a:gd name="connsiteY2055" fmla="*/ 282893 h 1536858"/>
                <a:gd name="connsiteX2056" fmla="*/ 1903095 w 2088356"/>
                <a:gd name="connsiteY2056" fmla="*/ 282416 h 1536858"/>
                <a:gd name="connsiteX2057" fmla="*/ 1915954 w 2088356"/>
                <a:gd name="connsiteY2057" fmla="*/ 278130 h 1536858"/>
                <a:gd name="connsiteX2058" fmla="*/ 1926907 w 2088356"/>
                <a:gd name="connsiteY2058" fmla="*/ 271939 h 1536858"/>
                <a:gd name="connsiteX2059" fmla="*/ 1935004 w 2088356"/>
                <a:gd name="connsiteY2059" fmla="*/ 266700 h 1536858"/>
                <a:gd name="connsiteX2060" fmla="*/ 1935004 w 2088356"/>
                <a:gd name="connsiteY2060" fmla="*/ 264319 h 1536858"/>
                <a:gd name="connsiteX2061" fmla="*/ 1918335 w 2088356"/>
                <a:gd name="connsiteY2061" fmla="*/ 260033 h 1536858"/>
                <a:gd name="connsiteX2062" fmla="*/ 1913097 w 2088356"/>
                <a:gd name="connsiteY2062" fmla="*/ 258128 h 1536858"/>
                <a:gd name="connsiteX2063" fmla="*/ 1907381 w 2088356"/>
                <a:gd name="connsiteY2063" fmla="*/ 253365 h 1536858"/>
                <a:gd name="connsiteX2064" fmla="*/ 1922622 w 2088356"/>
                <a:gd name="connsiteY2064" fmla="*/ 247174 h 1536858"/>
                <a:gd name="connsiteX2065" fmla="*/ 1933575 w 2088356"/>
                <a:gd name="connsiteY2065" fmla="*/ 247650 h 1536858"/>
                <a:gd name="connsiteX2066" fmla="*/ 1948815 w 2088356"/>
                <a:gd name="connsiteY2066" fmla="*/ 247174 h 1536858"/>
                <a:gd name="connsiteX2067" fmla="*/ 1960722 w 2088356"/>
                <a:gd name="connsiteY2067" fmla="*/ 241459 h 1536858"/>
                <a:gd name="connsiteX2068" fmla="*/ 1984057 w 2088356"/>
                <a:gd name="connsiteY2068" fmla="*/ 238125 h 1536858"/>
                <a:gd name="connsiteX2069" fmla="*/ 1986439 w 2088356"/>
                <a:gd name="connsiteY2069" fmla="*/ 237173 h 1536858"/>
                <a:gd name="connsiteX2070" fmla="*/ 1993106 w 2088356"/>
                <a:gd name="connsiteY2070" fmla="*/ 232886 h 1536858"/>
                <a:gd name="connsiteX2071" fmla="*/ 1993582 w 2088356"/>
                <a:gd name="connsiteY2071" fmla="*/ 230029 h 1536858"/>
                <a:gd name="connsiteX2072" fmla="*/ 1990725 w 2088356"/>
                <a:gd name="connsiteY2072" fmla="*/ 226695 h 1536858"/>
                <a:gd name="connsiteX2073" fmla="*/ 1984534 w 2088356"/>
                <a:gd name="connsiteY2073" fmla="*/ 221933 h 1536858"/>
                <a:gd name="connsiteX2074" fmla="*/ 1985963 w 2088356"/>
                <a:gd name="connsiteY2074" fmla="*/ 220504 h 1536858"/>
                <a:gd name="connsiteX2075" fmla="*/ 1994535 w 2088356"/>
                <a:gd name="connsiteY2075" fmla="*/ 219075 h 1536858"/>
                <a:gd name="connsiteX2076" fmla="*/ 2007870 w 2088356"/>
                <a:gd name="connsiteY2076" fmla="*/ 218599 h 1536858"/>
                <a:gd name="connsiteX2077" fmla="*/ 2019776 w 2088356"/>
                <a:gd name="connsiteY2077" fmla="*/ 217170 h 1536858"/>
                <a:gd name="connsiteX2078" fmla="*/ 2030730 w 2088356"/>
                <a:gd name="connsiteY2078" fmla="*/ 213360 h 1536858"/>
                <a:gd name="connsiteX2079" fmla="*/ 2053590 w 2088356"/>
                <a:gd name="connsiteY2079" fmla="*/ 201930 h 1536858"/>
                <a:gd name="connsiteX2080" fmla="*/ 2061210 w 2088356"/>
                <a:gd name="connsiteY2080" fmla="*/ 195739 h 1536858"/>
                <a:gd name="connsiteX2081" fmla="*/ 2085023 w 2088356"/>
                <a:gd name="connsiteY2081" fmla="*/ 186690 h 1536858"/>
                <a:gd name="connsiteX2082" fmla="*/ 2088356 w 2088356"/>
                <a:gd name="connsiteY2082" fmla="*/ 183833 h 1536858"/>
                <a:gd name="connsiteX2083" fmla="*/ 2088356 w 2088356"/>
                <a:gd name="connsiteY2083" fmla="*/ 181928 h 1536858"/>
                <a:gd name="connsiteX2084" fmla="*/ 2085023 w 2088356"/>
                <a:gd name="connsiteY2084" fmla="*/ 175260 h 1536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</a:cxnLst>
              <a:rect l="l" t="t" r="r" b="b"/>
              <a:pathLst>
                <a:path w="2088356" h="1536858">
                  <a:moveTo>
                    <a:pt x="649605" y="1020604"/>
                  </a:moveTo>
                  <a:lnTo>
                    <a:pt x="655796" y="1020604"/>
                  </a:lnTo>
                  <a:lnTo>
                    <a:pt x="675323" y="1015365"/>
                  </a:lnTo>
                  <a:lnTo>
                    <a:pt x="683419" y="1013936"/>
                  </a:lnTo>
                  <a:lnTo>
                    <a:pt x="705803" y="1006316"/>
                  </a:lnTo>
                  <a:lnTo>
                    <a:pt x="710089" y="1002506"/>
                  </a:lnTo>
                  <a:lnTo>
                    <a:pt x="712946" y="999173"/>
                  </a:lnTo>
                  <a:lnTo>
                    <a:pt x="712470" y="997268"/>
                  </a:lnTo>
                  <a:lnTo>
                    <a:pt x="710089" y="995839"/>
                  </a:lnTo>
                  <a:lnTo>
                    <a:pt x="709136" y="994410"/>
                  </a:lnTo>
                  <a:lnTo>
                    <a:pt x="710089" y="993458"/>
                  </a:lnTo>
                  <a:lnTo>
                    <a:pt x="710565" y="992505"/>
                  </a:lnTo>
                  <a:lnTo>
                    <a:pt x="710565" y="991076"/>
                  </a:lnTo>
                  <a:lnTo>
                    <a:pt x="709613" y="988695"/>
                  </a:lnTo>
                  <a:lnTo>
                    <a:pt x="708660" y="987266"/>
                  </a:lnTo>
                  <a:lnTo>
                    <a:pt x="696754" y="983933"/>
                  </a:lnTo>
                  <a:lnTo>
                    <a:pt x="685324" y="979170"/>
                  </a:lnTo>
                  <a:lnTo>
                    <a:pt x="672465" y="967264"/>
                  </a:lnTo>
                  <a:lnTo>
                    <a:pt x="665798" y="963454"/>
                  </a:lnTo>
                  <a:lnTo>
                    <a:pt x="662940" y="962501"/>
                  </a:lnTo>
                  <a:lnTo>
                    <a:pt x="641509" y="957739"/>
                  </a:lnTo>
                  <a:lnTo>
                    <a:pt x="629126" y="956310"/>
                  </a:lnTo>
                  <a:lnTo>
                    <a:pt x="617696" y="960120"/>
                  </a:lnTo>
                  <a:lnTo>
                    <a:pt x="614839" y="962501"/>
                  </a:lnTo>
                  <a:lnTo>
                    <a:pt x="613886" y="964406"/>
                  </a:lnTo>
                  <a:lnTo>
                    <a:pt x="613410" y="966311"/>
                  </a:lnTo>
                  <a:lnTo>
                    <a:pt x="613410" y="968216"/>
                  </a:lnTo>
                  <a:lnTo>
                    <a:pt x="614363" y="971074"/>
                  </a:lnTo>
                  <a:lnTo>
                    <a:pt x="615792" y="972979"/>
                  </a:lnTo>
                  <a:lnTo>
                    <a:pt x="620078" y="975360"/>
                  </a:lnTo>
                  <a:lnTo>
                    <a:pt x="631508" y="979646"/>
                  </a:lnTo>
                  <a:lnTo>
                    <a:pt x="630079" y="980599"/>
                  </a:lnTo>
                  <a:lnTo>
                    <a:pt x="619601" y="978218"/>
                  </a:lnTo>
                  <a:lnTo>
                    <a:pt x="615315" y="979170"/>
                  </a:lnTo>
                  <a:lnTo>
                    <a:pt x="613410" y="982028"/>
                  </a:lnTo>
                  <a:lnTo>
                    <a:pt x="610553" y="993458"/>
                  </a:lnTo>
                  <a:lnTo>
                    <a:pt x="612458" y="996315"/>
                  </a:lnTo>
                  <a:lnTo>
                    <a:pt x="614363" y="998220"/>
                  </a:lnTo>
                  <a:lnTo>
                    <a:pt x="616744" y="999649"/>
                  </a:lnTo>
                  <a:lnTo>
                    <a:pt x="624840" y="1001554"/>
                  </a:lnTo>
                  <a:lnTo>
                    <a:pt x="637223" y="1002030"/>
                  </a:lnTo>
                  <a:lnTo>
                    <a:pt x="641985" y="1002983"/>
                  </a:lnTo>
                  <a:lnTo>
                    <a:pt x="644367" y="1003935"/>
                  </a:lnTo>
                  <a:lnTo>
                    <a:pt x="647700" y="1003459"/>
                  </a:lnTo>
                  <a:lnTo>
                    <a:pt x="649129" y="1005364"/>
                  </a:lnTo>
                  <a:lnTo>
                    <a:pt x="651034" y="1006316"/>
                  </a:lnTo>
                  <a:lnTo>
                    <a:pt x="653415" y="1007745"/>
                  </a:lnTo>
                  <a:lnTo>
                    <a:pt x="645319" y="1009650"/>
                  </a:lnTo>
                  <a:lnTo>
                    <a:pt x="640080" y="1009650"/>
                  </a:lnTo>
                  <a:lnTo>
                    <a:pt x="636270" y="1010126"/>
                  </a:lnTo>
                  <a:lnTo>
                    <a:pt x="635318" y="1011555"/>
                  </a:lnTo>
                  <a:lnTo>
                    <a:pt x="637223" y="1013936"/>
                  </a:lnTo>
                  <a:lnTo>
                    <a:pt x="639604" y="1015365"/>
                  </a:lnTo>
                  <a:lnTo>
                    <a:pt x="644843" y="1017270"/>
                  </a:lnTo>
                  <a:lnTo>
                    <a:pt x="648653" y="1019651"/>
                  </a:lnTo>
                  <a:lnTo>
                    <a:pt x="649605" y="1020604"/>
                  </a:lnTo>
                  <a:close/>
                  <a:moveTo>
                    <a:pt x="887730" y="105728"/>
                  </a:moveTo>
                  <a:lnTo>
                    <a:pt x="907733" y="111443"/>
                  </a:lnTo>
                  <a:lnTo>
                    <a:pt x="930593" y="120015"/>
                  </a:lnTo>
                  <a:lnTo>
                    <a:pt x="944880" y="128588"/>
                  </a:lnTo>
                  <a:lnTo>
                    <a:pt x="951548" y="127159"/>
                  </a:lnTo>
                  <a:lnTo>
                    <a:pt x="954405" y="113824"/>
                  </a:lnTo>
                  <a:lnTo>
                    <a:pt x="955358" y="100489"/>
                  </a:lnTo>
                  <a:lnTo>
                    <a:pt x="949643" y="93821"/>
                  </a:lnTo>
                  <a:lnTo>
                    <a:pt x="932974" y="85725"/>
                  </a:lnTo>
                  <a:lnTo>
                    <a:pt x="899160" y="76200"/>
                  </a:lnTo>
                  <a:lnTo>
                    <a:pt x="885825" y="78581"/>
                  </a:lnTo>
                  <a:lnTo>
                    <a:pt x="869156" y="79534"/>
                  </a:lnTo>
                  <a:lnTo>
                    <a:pt x="866299" y="84296"/>
                  </a:lnTo>
                  <a:lnTo>
                    <a:pt x="867728" y="90011"/>
                  </a:lnTo>
                  <a:lnTo>
                    <a:pt x="887730" y="105728"/>
                  </a:lnTo>
                  <a:close/>
                  <a:moveTo>
                    <a:pt x="746284" y="990600"/>
                  </a:moveTo>
                  <a:lnTo>
                    <a:pt x="751523" y="988219"/>
                  </a:lnTo>
                  <a:lnTo>
                    <a:pt x="753428" y="986314"/>
                  </a:lnTo>
                  <a:lnTo>
                    <a:pt x="753904" y="985361"/>
                  </a:lnTo>
                  <a:lnTo>
                    <a:pt x="744855" y="981551"/>
                  </a:lnTo>
                  <a:lnTo>
                    <a:pt x="739617" y="980599"/>
                  </a:lnTo>
                  <a:lnTo>
                    <a:pt x="735806" y="981075"/>
                  </a:lnTo>
                  <a:lnTo>
                    <a:pt x="731044" y="984885"/>
                  </a:lnTo>
                  <a:lnTo>
                    <a:pt x="731996" y="987743"/>
                  </a:lnTo>
                  <a:lnTo>
                    <a:pt x="731520" y="992029"/>
                  </a:lnTo>
                  <a:lnTo>
                    <a:pt x="732473" y="995363"/>
                  </a:lnTo>
                  <a:lnTo>
                    <a:pt x="735330" y="1002506"/>
                  </a:lnTo>
                  <a:lnTo>
                    <a:pt x="736283" y="1003935"/>
                  </a:lnTo>
                  <a:lnTo>
                    <a:pt x="737235" y="1004411"/>
                  </a:lnTo>
                  <a:lnTo>
                    <a:pt x="742474" y="1002506"/>
                  </a:lnTo>
                  <a:lnTo>
                    <a:pt x="743903" y="1000601"/>
                  </a:lnTo>
                  <a:lnTo>
                    <a:pt x="743426" y="998696"/>
                  </a:lnTo>
                  <a:lnTo>
                    <a:pt x="743903" y="995839"/>
                  </a:lnTo>
                  <a:lnTo>
                    <a:pt x="746284" y="990600"/>
                  </a:lnTo>
                  <a:close/>
                  <a:moveTo>
                    <a:pt x="1527810" y="938689"/>
                  </a:moveTo>
                  <a:lnTo>
                    <a:pt x="1526858" y="940118"/>
                  </a:lnTo>
                  <a:lnTo>
                    <a:pt x="1524476" y="944880"/>
                  </a:lnTo>
                  <a:lnTo>
                    <a:pt x="1524476" y="946785"/>
                  </a:lnTo>
                  <a:lnTo>
                    <a:pt x="1525429" y="948214"/>
                  </a:lnTo>
                  <a:lnTo>
                    <a:pt x="1528763" y="949166"/>
                  </a:lnTo>
                  <a:lnTo>
                    <a:pt x="1535906" y="947738"/>
                  </a:lnTo>
                  <a:lnTo>
                    <a:pt x="1555909" y="944404"/>
                  </a:lnTo>
                  <a:lnTo>
                    <a:pt x="1573054" y="942975"/>
                  </a:lnTo>
                  <a:lnTo>
                    <a:pt x="1582103" y="945356"/>
                  </a:lnTo>
                  <a:lnTo>
                    <a:pt x="1584484" y="948690"/>
                  </a:lnTo>
                  <a:lnTo>
                    <a:pt x="1586389" y="948690"/>
                  </a:lnTo>
                  <a:lnTo>
                    <a:pt x="1592104" y="945356"/>
                  </a:lnTo>
                  <a:lnTo>
                    <a:pt x="1596867" y="941546"/>
                  </a:lnTo>
                  <a:lnTo>
                    <a:pt x="1600676" y="940118"/>
                  </a:lnTo>
                  <a:lnTo>
                    <a:pt x="1614011" y="936784"/>
                  </a:lnTo>
                  <a:lnTo>
                    <a:pt x="1615917" y="934403"/>
                  </a:lnTo>
                  <a:lnTo>
                    <a:pt x="1615917" y="932974"/>
                  </a:lnTo>
                  <a:lnTo>
                    <a:pt x="1614964" y="931545"/>
                  </a:lnTo>
                  <a:lnTo>
                    <a:pt x="1612106" y="929164"/>
                  </a:lnTo>
                  <a:lnTo>
                    <a:pt x="1613535" y="928211"/>
                  </a:lnTo>
                  <a:lnTo>
                    <a:pt x="1614011" y="927259"/>
                  </a:lnTo>
                  <a:lnTo>
                    <a:pt x="1614488" y="925830"/>
                  </a:lnTo>
                  <a:lnTo>
                    <a:pt x="1614488" y="923925"/>
                  </a:lnTo>
                  <a:lnTo>
                    <a:pt x="1613059" y="920115"/>
                  </a:lnTo>
                  <a:lnTo>
                    <a:pt x="1612106" y="918686"/>
                  </a:lnTo>
                  <a:lnTo>
                    <a:pt x="1606868" y="916781"/>
                  </a:lnTo>
                  <a:lnTo>
                    <a:pt x="1605439" y="915353"/>
                  </a:lnTo>
                  <a:lnTo>
                    <a:pt x="1603058" y="912495"/>
                  </a:lnTo>
                  <a:lnTo>
                    <a:pt x="1599724" y="912495"/>
                  </a:lnTo>
                  <a:lnTo>
                    <a:pt x="1582103" y="920115"/>
                  </a:lnTo>
                  <a:lnTo>
                    <a:pt x="1572578" y="922973"/>
                  </a:lnTo>
                  <a:lnTo>
                    <a:pt x="1560671" y="923925"/>
                  </a:lnTo>
                  <a:lnTo>
                    <a:pt x="1551623" y="923449"/>
                  </a:lnTo>
                  <a:lnTo>
                    <a:pt x="1546384" y="922973"/>
                  </a:lnTo>
                  <a:lnTo>
                    <a:pt x="1538764" y="920591"/>
                  </a:lnTo>
                  <a:lnTo>
                    <a:pt x="1535430" y="921544"/>
                  </a:lnTo>
                  <a:lnTo>
                    <a:pt x="1534001" y="928211"/>
                  </a:lnTo>
                  <a:lnTo>
                    <a:pt x="1534954" y="932974"/>
                  </a:lnTo>
                  <a:lnTo>
                    <a:pt x="1531620" y="937260"/>
                  </a:lnTo>
                  <a:lnTo>
                    <a:pt x="1527810" y="938689"/>
                  </a:lnTo>
                  <a:close/>
                  <a:moveTo>
                    <a:pt x="2085023" y="175260"/>
                  </a:moveTo>
                  <a:lnTo>
                    <a:pt x="2075498" y="169069"/>
                  </a:lnTo>
                  <a:lnTo>
                    <a:pt x="2063592" y="163354"/>
                  </a:lnTo>
                  <a:lnTo>
                    <a:pt x="2055495" y="160496"/>
                  </a:lnTo>
                  <a:lnTo>
                    <a:pt x="2037874" y="157639"/>
                  </a:lnTo>
                  <a:lnTo>
                    <a:pt x="2012632" y="151924"/>
                  </a:lnTo>
                  <a:lnTo>
                    <a:pt x="1994535" y="150019"/>
                  </a:lnTo>
                  <a:lnTo>
                    <a:pt x="1961198" y="149543"/>
                  </a:lnTo>
                  <a:lnTo>
                    <a:pt x="1953578" y="148114"/>
                  </a:lnTo>
                  <a:lnTo>
                    <a:pt x="1950244" y="148590"/>
                  </a:lnTo>
                  <a:lnTo>
                    <a:pt x="1935956" y="152400"/>
                  </a:lnTo>
                  <a:lnTo>
                    <a:pt x="1930718" y="153353"/>
                  </a:lnTo>
                  <a:lnTo>
                    <a:pt x="1925955" y="155258"/>
                  </a:lnTo>
                  <a:lnTo>
                    <a:pt x="1922622" y="157163"/>
                  </a:lnTo>
                  <a:lnTo>
                    <a:pt x="1913097" y="165735"/>
                  </a:lnTo>
                  <a:lnTo>
                    <a:pt x="1903095" y="172403"/>
                  </a:lnTo>
                  <a:lnTo>
                    <a:pt x="1895475" y="180023"/>
                  </a:lnTo>
                  <a:lnTo>
                    <a:pt x="1893094" y="181451"/>
                  </a:lnTo>
                  <a:lnTo>
                    <a:pt x="1885474" y="184309"/>
                  </a:lnTo>
                  <a:lnTo>
                    <a:pt x="1876425" y="181928"/>
                  </a:lnTo>
                  <a:lnTo>
                    <a:pt x="1867853" y="180975"/>
                  </a:lnTo>
                  <a:lnTo>
                    <a:pt x="1862614" y="179070"/>
                  </a:lnTo>
                  <a:lnTo>
                    <a:pt x="1851184" y="176689"/>
                  </a:lnTo>
                  <a:lnTo>
                    <a:pt x="1844040" y="177165"/>
                  </a:lnTo>
                  <a:lnTo>
                    <a:pt x="1827372" y="175736"/>
                  </a:lnTo>
                  <a:lnTo>
                    <a:pt x="1824990" y="165259"/>
                  </a:lnTo>
                  <a:lnTo>
                    <a:pt x="1811179" y="165259"/>
                  </a:lnTo>
                  <a:lnTo>
                    <a:pt x="1797844" y="171450"/>
                  </a:lnTo>
                  <a:lnTo>
                    <a:pt x="1772603" y="191929"/>
                  </a:lnTo>
                  <a:lnTo>
                    <a:pt x="1767840" y="194786"/>
                  </a:lnTo>
                  <a:lnTo>
                    <a:pt x="1759268" y="198596"/>
                  </a:lnTo>
                  <a:lnTo>
                    <a:pt x="1748790" y="202406"/>
                  </a:lnTo>
                  <a:lnTo>
                    <a:pt x="1732598" y="212408"/>
                  </a:lnTo>
                  <a:lnTo>
                    <a:pt x="1727359" y="214789"/>
                  </a:lnTo>
                  <a:lnTo>
                    <a:pt x="1702118" y="223361"/>
                  </a:lnTo>
                  <a:lnTo>
                    <a:pt x="1698784" y="226695"/>
                  </a:lnTo>
                  <a:lnTo>
                    <a:pt x="1696879" y="230029"/>
                  </a:lnTo>
                  <a:lnTo>
                    <a:pt x="1692117" y="234315"/>
                  </a:lnTo>
                  <a:lnTo>
                    <a:pt x="1689259" y="233363"/>
                  </a:lnTo>
                  <a:lnTo>
                    <a:pt x="1689735" y="228600"/>
                  </a:lnTo>
                  <a:lnTo>
                    <a:pt x="1694022" y="222409"/>
                  </a:lnTo>
                  <a:lnTo>
                    <a:pt x="1711167" y="208598"/>
                  </a:lnTo>
                  <a:lnTo>
                    <a:pt x="1716405" y="205264"/>
                  </a:lnTo>
                  <a:lnTo>
                    <a:pt x="1731645" y="193358"/>
                  </a:lnTo>
                  <a:lnTo>
                    <a:pt x="1739742" y="188119"/>
                  </a:lnTo>
                  <a:lnTo>
                    <a:pt x="1747361" y="180975"/>
                  </a:lnTo>
                  <a:lnTo>
                    <a:pt x="1756886" y="167640"/>
                  </a:lnTo>
                  <a:lnTo>
                    <a:pt x="1759744" y="160020"/>
                  </a:lnTo>
                  <a:lnTo>
                    <a:pt x="1760697" y="152400"/>
                  </a:lnTo>
                  <a:lnTo>
                    <a:pt x="1760697" y="145733"/>
                  </a:lnTo>
                  <a:lnTo>
                    <a:pt x="1760220" y="140494"/>
                  </a:lnTo>
                  <a:lnTo>
                    <a:pt x="1758792" y="136208"/>
                  </a:lnTo>
                  <a:lnTo>
                    <a:pt x="1753076" y="129064"/>
                  </a:lnTo>
                  <a:lnTo>
                    <a:pt x="1744980" y="128588"/>
                  </a:lnTo>
                  <a:lnTo>
                    <a:pt x="1711167" y="130493"/>
                  </a:lnTo>
                  <a:lnTo>
                    <a:pt x="1698307" y="132398"/>
                  </a:lnTo>
                  <a:lnTo>
                    <a:pt x="1692593" y="133826"/>
                  </a:lnTo>
                  <a:lnTo>
                    <a:pt x="1690211" y="135731"/>
                  </a:lnTo>
                  <a:lnTo>
                    <a:pt x="1687830" y="139065"/>
                  </a:lnTo>
                  <a:lnTo>
                    <a:pt x="1685925" y="144304"/>
                  </a:lnTo>
                  <a:lnTo>
                    <a:pt x="1683068" y="149066"/>
                  </a:lnTo>
                  <a:lnTo>
                    <a:pt x="1679734" y="153353"/>
                  </a:lnTo>
                  <a:lnTo>
                    <a:pt x="1674972" y="155734"/>
                  </a:lnTo>
                  <a:lnTo>
                    <a:pt x="1652588" y="159068"/>
                  </a:lnTo>
                  <a:lnTo>
                    <a:pt x="1642586" y="144304"/>
                  </a:lnTo>
                  <a:lnTo>
                    <a:pt x="1623536" y="134779"/>
                  </a:lnTo>
                  <a:lnTo>
                    <a:pt x="1558767" y="130969"/>
                  </a:lnTo>
                  <a:lnTo>
                    <a:pt x="1531620" y="130969"/>
                  </a:lnTo>
                  <a:lnTo>
                    <a:pt x="1494949" y="135255"/>
                  </a:lnTo>
                  <a:lnTo>
                    <a:pt x="1473518" y="140018"/>
                  </a:lnTo>
                  <a:lnTo>
                    <a:pt x="1464469" y="138589"/>
                  </a:lnTo>
                  <a:lnTo>
                    <a:pt x="1462088" y="130493"/>
                  </a:lnTo>
                  <a:lnTo>
                    <a:pt x="1465898" y="124301"/>
                  </a:lnTo>
                  <a:lnTo>
                    <a:pt x="1472565" y="121920"/>
                  </a:lnTo>
                  <a:lnTo>
                    <a:pt x="1666875" y="111443"/>
                  </a:lnTo>
                  <a:lnTo>
                    <a:pt x="1692117" y="108109"/>
                  </a:lnTo>
                  <a:lnTo>
                    <a:pt x="1714024" y="103346"/>
                  </a:lnTo>
                  <a:lnTo>
                    <a:pt x="1730217" y="96679"/>
                  </a:lnTo>
                  <a:lnTo>
                    <a:pt x="1743075" y="89535"/>
                  </a:lnTo>
                  <a:lnTo>
                    <a:pt x="1746409" y="85725"/>
                  </a:lnTo>
                  <a:lnTo>
                    <a:pt x="1744504" y="82391"/>
                  </a:lnTo>
                  <a:lnTo>
                    <a:pt x="1740694" y="78105"/>
                  </a:lnTo>
                  <a:lnTo>
                    <a:pt x="1733074" y="75248"/>
                  </a:lnTo>
                  <a:lnTo>
                    <a:pt x="1712595" y="69056"/>
                  </a:lnTo>
                  <a:lnTo>
                    <a:pt x="1682592" y="65723"/>
                  </a:lnTo>
                  <a:lnTo>
                    <a:pt x="1672590" y="66675"/>
                  </a:lnTo>
                  <a:lnTo>
                    <a:pt x="1667828" y="65246"/>
                  </a:lnTo>
                  <a:lnTo>
                    <a:pt x="1664970" y="61436"/>
                  </a:lnTo>
                  <a:lnTo>
                    <a:pt x="1656398" y="60960"/>
                  </a:lnTo>
                  <a:lnTo>
                    <a:pt x="1646397" y="62389"/>
                  </a:lnTo>
                  <a:lnTo>
                    <a:pt x="1633538" y="50483"/>
                  </a:lnTo>
                  <a:lnTo>
                    <a:pt x="1624013" y="38576"/>
                  </a:lnTo>
                  <a:lnTo>
                    <a:pt x="1589246" y="43815"/>
                  </a:lnTo>
                  <a:lnTo>
                    <a:pt x="1559719" y="46196"/>
                  </a:lnTo>
                  <a:lnTo>
                    <a:pt x="1534478" y="45244"/>
                  </a:lnTo>
                  <a:lnTo>
                    <a:pt x="1520190" y="46196"/>
                  </a:lnTo>
                  <a:lnTo>
                    <a:pt x="1485424" y="42863"/>
                  </a:lnTo>
                  <a:lnTo>
                    <a:pt x="1458754" y="41910"/>
                  </a:lnTo>
                  <a:lnTo>
                    <a:pt x="1444467" y="43339"/>
                  </a:lnTo>
                  <a:lnTo>
                    <a:pt x="1405890" y="51911"/>
                  </a:lnTo>
                  <a:lnTo>
                    <a:pt x="1394936" y="52864"/>
                  </a:lnTo>
                  <a:lnTo>
                    <a:pt x="1388269" y="52388"/>
                  </a:lnTo>
                  <a:lnTo>
                    <a:pt x="1389698" y="43815"/>
                  </a:lnTo>
                  <a:lnTo>
                    <a:pt x="1405414" y="43339"/>
                  </a:lnTo>
                  <a:lnTo>
                    <a:pt x="1454468" y="37624"/>
                  </a:lnTo>
                  <a:lnTo>
                    <a:pt x="1540193" y="34766"/>
                  </a:lnTo>
                  <a:lnTo>
                    <a:pt x="1587342" y="32385"/>
                  </a:lnTo>
                  <a:lnTo>
                    <a:pt x="1596390" y="30956"/>
                  </a:lnTo>
                  <a:lnTo>
                    <a:pt x="1600200" y="29051"/>
                  </a:lnTo>
                  <a:lnTo>
                    <a:pt x="1594961" y="26670"/>
                  </a:lnTo>
                  <a:lnTo>
                    <a:pt x="1557814" y="19050"/>
                  </a:lnTo>
                  <a:lnTo>
                    <a:pt x="1535430" y="16193"/>
                  </a:lnTo>
                  <a:lnTo>
                    <a:pt x="1512094" y="13811"/>
                  </a:lnTo>
                  <a:lnTo>
                    <a:pt x="1508284" y="13811"/>
                  </a:lnTo>
                  <a:lnTo>
                    <a:pt x="1491139" y="7620"/>
                  </a:lnTo>
                  <a:lnTo>
                    <a:pt x="1459230" y="2858"/>
                  </a:lnTo>
                  <a:lnTo>
                    <a:pt x="1433513" y="476"/>
                  </a:lnTo>
                  <a:lnTo>
                    <a:pt x="1355884" y="0"/>
                  </a:lnTo>
                  <a:lnTo>
                    <a:pt x="1341596" y="1905"/>
                  </a:lnTo>
                  <a:lnTo>
                    <a:pt x="1326833" y="6191"/>
                  </a:lnTo>
                  <a:lnTo>
                    <a:pt x="1316831" y="6191"/>
                  </a:lnTo>
                  <a:lnTo>
                    <a:pt x="1306830" y="3334"/>
                  </a:lnTo>
                  <a:lnTo>
                    <a:pt x="1298734" y="2381"/>
                  </a:lnTo>
                  <a:lnTo>
                    <a:pt x="1289209" y="2381"/>
                  </a:lnTo>
                  <a:lnTo>
                    <a:pt x="1281589" y="4286"/>
                  </a:lnTo>
                  <a:lnTo>
                    <a:pt x="1272064" y="4763"/>
                  </a:lnTo>
                  <a:lnTo>
                    <a:pt x="1233011" y="4763"/>
                  </a:lnTo>
                  <a:lnTo>
                    <a:pt x="1231583" y="5239"/>
                  </a:lnTo>
                  <a:lnTo>
                    <a:pt x="1230630" y="7620"/>
                  </a:lnTo>
                  <a:lnTo>
                    <a:pt x="1230154" y="10001"/>
                  </a:lnTo>
                  <a:lnTo>
                    <a:pt x="1225868" y="11430"/>
                  </a:lnTo>
                  <a:lnTo>
                    <a:pt x="1214914" y="11430"/>
                  </a:lnTo>
                  <a:lnTo>
                    <a:pt x="1203008" y="8573"/>
                  </a:lnTo>
                  <a:lnTo>
                    <a:pt x="1194911" y="8573"/>
                  </a:lnTo>
                  <a:lnTo>
                    <a:pt x="1191578" y="9525"/>
                  </a:lnTo>
                  <a:lnTo>
                    <a:pt x="1187292" y="13811"/>
                  </a:lnTo>
                  <a:lnTo>
                    <a:pt x="1183005" y="16193"/>
                  </a:lnTo>
                  <a:lnTo>
                    <a:pt x="1179195" y="17145"/>
                  </a:lnTo>
                  <a:lnTo>
                    <a:pt x="1167289" y="16193"/>
                  </a:lnTo>
                  <a:lnTo>
                    <a:pt x="1163479" y="17145"/>
                  </a:lnTo>
                  <a:lnTo>
                    <a:pt x="1160145" y="19526"/>
                  </a:lnTo>
                  <a:lnTo>
                    <a:pt x="1160145" y="22860"/>
                  </a:lnTo>
                  <a:lnTo>
                    <a:pt x="1163479" y="26670"/>
                  </a:lnTo>
                  <a:lnTo>
                    <a:pt x="1166813" y="29051"/>
                  </a:lnTo>
                  <a:lnTo>
                    <a:pt x="1185386" y="35243"/>
                  </a:lnTo>
                  <a:lnTo>
                    <a:pt x="1187292" y="37148"/>
                  </a:lnTo>
                  <a:lnTo>
                    <a:pt x="1184434" y="42863"/>
                  </a:lnTo>
                  <a:lnTo>
                    <a:pt x="1183481" y="47149"/>
                  </a:lnTo>
                  <a:lnTo>
                    <a:pt x="1181576" y="50006"/>
                  </a:lnTo>
                  <a:lnTo>
                    <a:pt x="1179671" y="51435"/>
                  </a:lnTo>
                  <a:lnTo>
                    <a:pt x="1175385" y="51435"/>
                  </a:lnTo>
                  <a:lnTo>
                    <a:pt x="1153001" y="36195"/>
                  </a:lnTo>
                  <a:lnTo>
                    <a:pt x="1140143" y="33814"/>
                  </a:lnTo>
                  <a:lnTo>
                    <a:pt x="1131094" y="29528"/>
                  </a:lnTo>
                  <a:lnTo>
                    <a:pt x="1121093" y="25718"/>
                  </a:lnTo>
                  <a:lnTo>
                    <a:pt x="1105376" y="22860"/>
                  </a:lnTo>
                  <a:lnTo>
                    <a:pt x="1093946" y="27623"/>
                  </a:lnTo>
                  <a:lnTo>
                    <a:pt x="1083945" y="35243"/>
                  </a:lnTo>
                  <a:lnTo>
                    <a:pt x="1072992" y="42386"/>
                  </a:lnTo>
                  <a:lnTo>
                    <a:pt x="1065371" y="40005"/>
                  </a:lnTo>
                  <a:lnTo>
                    <a:pt x="1059656" y="39529"/>
                  </a:lnTo>
                  <a:lnTo>
                    <a:pt x="1054894" y="38100"/>
                  </a:lnTo>
                  <a:lnTo>
                    <a:pt x="1046798" y="33338"/>
                  </a:lnTo>
                  <a:lnTo>
                    <a:pt x="1039654" y="30956"/>
                  </a:lnTo>
                  <a:lnTo>
                    <a:pt x="1022033" y="28575"/>
                  </a:lnTo>
                  <a:lnTo>
                    <a:pt x="1013936" y="28099"/>
                  </a:lnTo>
                  <a:lnTo>
                    <a:pt x="1007745" y="29051"/>
                  </a:lnTo>
                  <a:lnTo>
                    <a:pt x="973455" y="38100"/>
                  </a:lnTo>
                  <a:lnTo>
                    <a:pt x="959168" y="40005"/>
                  </a:lnTo>
                  <a:lnTo>
                    <a:pt x="943451" y="44291"/>
                  </a:lnTo>
                  <a:lnTo>
                    <a:pt x="933450" y="49530"/>
                  </a:lnTo>
                  <a:lnTo>
                    <a:pt x="916305" y="46196"/>
                  </a:lnTo>
                  <a:lnTo>
                    <a:pt x="907256" y="46196"/>
                  </a:lnTo>
                  <a:lnTo>
                    <a:pt x="896779" y="55721"/>
                  </a:lnTo>
                  <a:lnTo>
                    <a:pt x="908209" y="63818"/>
                  </a:lnTo>
                  <a:lnTo>
                    <a:pt x="917258" y="64294"/>
                  </a:lnTo>
                  <a:lnTo>
                    <a:pt x="936784" y="63341"/>
                  </a:lnTo>
                  <a:lnTo>
                    <a:pt x="946309" y="61436"/>
                  </a:lnTo>
                  <a:lnTo>
                    <a:pt x="955358" y="61436"/>
                  </a:lnTo>
                  <a:lnTo>
                    <a:pt x="972979" y="63818"/>
                  </a:lnTo>
                  <a:lnTo>
                    <a:pt x="1068229" y="70485"/>
                  </a:lnTo>
                  <a:lnTo>
                    <a:pt x="1070610" y="72866"/>
                  </a:lnTo>
                  <a:lnTo>
                    <a:pt x="1071086" y="76676"/>
                  </a:lnTo>
                  <a:lnTo>
                    <a:pt x="1053465" y="78581"/>
                  </a:lnTo>
                  <a:lnTo>
                    <a:pt x="1050131" y="77629"/>
                  </a:lnTo>
                  <a:lnTo>
                    <a:pt x="1047274" y="75724"/>
                  </a:lnTo>
                  <a:lnTo>
                    <a:pt x="1041083" y="74295"/>
                  </a:lnTo>
                  <a:lnTo>
                    <a:pt x="1026795" y="72866"/>
                  </a:lnTo>
                  <a:lnTo>
                    <a:pt x="944880" y="69533"/>
                  </a:lnTo>
                  <a:lnTo>
                    <a:pt x="934879" y="70485"/>
                  </a:lnTo>
                  <a:lnTo>
                    <a:pt x="928211" y="72390"/>
                  </a:lnTo>
                  <a:lnTo>
                    <a:pt x="928211" y="74295"/>
                  </a:lnTo>
                  <a:lnTo>
                    <a:pt x="961549" y="89535"/>
                  </a:lnTo>
                  <a:lnTo>
                    <a:pt x="970121" y="95250"/>
                  </a:lnTo>
                  <a:lnTo>
                    <a:pt x="972979" y="103823"/>
                  </a:lnTo>
                  <a:lnTo>
                    <a:pt x="969645" y="108585"/>
                  </a:lnTo>
                  <a:lnTo>
                    <a:pt x="962501" y="112871"/>
                  </a:lnTo>
                  <a:lnTo>
                    <a:pt x="959644" y="125730"/>
                  </a:lnTo>
                  <a:lnTo>
                    <a:pt x="960120" y="132398"/>
                  </a:lnTo>
                  <a:lnTo>
                    <a:pt x="961549" y="138113"/>
                  </a:lnTo>
                  <a:lnTo>
                    <a:pt x="963930" y="142875"/>
                  </a:lnTo>
                  <a:lnTo>
                    <a:pt x="963930" y="146685"/>
                  </a:lnTo>
                  <a:lnTo>
                    <a:pt x="961549" y="149543"/>
                  </a:lnTo>
                  <a:lnTo>
                    <a:pt x="957263" y="152400"/>
                  </a:lnTo>
                  <a:lnTo>
                    <a:pt x="951548" y="151924"/>
                  </a:lnTo>
                  <a:lnTo>
                    <a:pt x="937736" y="148590"/>
                  </a:lnTo>
                  <a:lnTo>
                    <a:pt x="892493" y="126683"/>
                  </a:lnTo>
                  <a:lnTo>
                    <a:pt x="867251" y="120491"/>
                  </a:lnTo>
                  <a:lnTo>
                    <a:pt x="816293" y="101441"/>
                  </a:lnTo>
                  <a:lnTo>
                    <a:pt x="776288" y="95726"/>
                  </a:lnTo>
                  <a:lnTo>
                    <a:pt x="749618" y="95726"/>
                  </a:lnTo>
                  <a:lnTo>
                    <a:pt x="743903" y="96679"/>
                  </a:lnTo>
                  <a:lnTo>
                    <a:pt x="745808" y="103346"/>
                  </a:lnTo>
                  <a:lnTo>
                    <a:pt x="753428" y="115253"/>
                  </a:lnTo>
                  <a:lnTo>
                    <a:pt x="764381" y="124778"/>
                  </a:lnTo>
                  <a:lnTo>
                    <a:pt x="788194" y="137160"/>
                  </a:lnTo>
                  <a:lnTo>
                    <a:pt x="793433" y="141446"/>
                  </a:lnTo>
                  <a:lnTo>
                    <a:pt x="789623" y="142875"/>
                  </a:lnTo>
                  <a:lnTo>
                    <a:pt x="782003" y="143351"/>
                  </a:lnTo>
                  <a:lnTo>
                    <a:pt x="765334" y="141923"/>
                  </a:lnTo>
                  <a:lnTo>
                    <a:pt x="747236" y="142875"/>
                  </a:lnTo>
                  <a:lnTo>
                    <a:pt x="731520" y="132398"/>
                  </a:lnTo>
                  <a:lnTo>
                    <a:pt x="717709" y="128111"/>
                  </a:lnTo>
                  <a:lnTo>
                    <a:pt x="682943" y="108109"/>
                  </a:lnTo>
                  <a:lnTo>
                    <a:pt x="674370" y="108109"/>
                  </a:lnTo>
                  <a:lnTo>
                    <a:pt x="671513" y="113824"/>
                  </a:lnTo>
                  <a:lnTo>
                    <a:pt x="671989" y="124778"/>
                  </a:lnTo>
                  <a:lnTo>
                    <a:pt x="678180" y="131445"/>
                  </a:lnTo>
                  <a:lnTo>
                    <a:pt x="676751" y="137160"/>
                  </a:lnTo>
                  <a:lnTo>
                    <a:pt x="674370" y="145256"/>
                  </a:lnTo>
                  <a:lnTo>
                    <a:pt x="671036" y="150971"/>
                  </a:lnTo>
                  <a:lnTo>
                    <a:pt x="666274" y="154781"/>
                  </a:lnTo>
                  <a:lnTo>
                    <a:pt x="661035" y="160020"/>
                  </a:lnTo>
                  <a:lnTo>
                    <a:pt x="656749" y="162878"/>
                  </a:lnTo>
                  <a:lnTo>
                    <a:pt x="655320" y="160973"/>
                  </a:lnTo>
                  <a:lnTo>
                    <a:pt x="655320" y="156210"/>
                  </a:lnTo>
                  <a:lnTo>
                    <a:pt x="655796" y="129540"/>
                  </a:lnTo>
                  <a:lnTo>
                    <a:pt x="652939" y="120968"/>
                  </a:lnTo>
                  <a:lnTo>
                    <a:pt x="646748" y="114776"/>
                  </a:lnTo>
                  <a:lnTo>
                    <a:pt x="641985" y="111443"/>
                  </a:lnTo>
                  <a:lnTo>
                    <a:pt x="631984" y="107633"/>
                  </a:lnTo>
                  <a:lnTo>
                    <a:pt x="622935" y="105728"/>
                  </a:lnTo>
                  <a:lnTo>
                    <a:pt x="616744" y="105728"/>
                  </a:lnTo>
                  <a:lnTo>
                    <a:pt x="595789" y="110014"/>
                  </a:lnTo>
                  <a:lnTo>
                    <a:pt x="591026" y="111443"/>
                  </a:lnTo>
                  <a:lnTo>
                    <a:pt x="589121" y="114300"/>
                  </a:lnTo>
                  <a:lnTo>
                    <a:pt x="566738" y="116205"/>
                  </a:lnTo>
                  <a:lnTo>
                    <a:pt x="553879" y="115729"/>
                  </a:lnTo>
                  <a:lnTo>
                    <a:pt x="515303" y="120491"/>
                  </a:lnTo>
                  <a:lnTo>
                    <a:pt x="481489" y="126683"/>
                  </a:lnTo>
                  <a:lnTo>
                    <a:pt x="462915" y="133826"/>
                  </a:lnTo>
                  <a:lnTo>
                    <a:pt x="462915" y="135731"/>
                  </a:lnTo>
                  <a:lnTo>
                    <a:pt x="478155" y="140970"/>
                  </a:lnTo>
                  <a:lnTo>
                    <a:pt x="486728" y="146209"/>
                  </a:lnTo>
                  <a:lnTo>
                    <a:pt x="498158" y="154781"/>
                  </a:lnTo>
                  <a:lnTo>
                    <a:pt x="511016" y="162401"/>
                  </a:lnTo>
                  <a:lnTo>
                    <a:pt x="534353" y="172879"/>
                  </a:lnTo>
                  <a:lnTo>
                    <a:pt x="544830" y="178594"/>
                  </a:lnTo>
                  <a:lnTo>
                    <a:pt x="551498" y="183833"/>
                  </a:lnTo>
                  <a:lnTo>
                    <a:pt x="552926" y="186214"/>
                  </a:lnTo>
                  <a:lnTo>
                    <a:pt x="549117" y="186214"/>
                  </a:lnTo>
                  <a:lnTo>
                    <a:pt x="544830" y="184785"/>
                  </a:lnTo>
                  <a:lnTo>
                    <a:pt x="537210" y="180975"/>
                  </a:lnTo>
                  <a:lnTo>
                    <a:pt x="522923" y="171926"/>
                  </a:lnTo>
                  <a:lnTo>
                    <a:pt x="513398" y="167640"/>
                  </a:lnTo>
                  <a:lnTo>
                    <a:pt x="503396" y="165259"/>
                  </a:lnTo>
                  <a:lnTo>
                    <a:pt x="491490" y="159544"/>
                  </a:lnTo>
                  <a:lnTo>
                    <a:pt x="473393" y="148590"/>
                  </a:lnTo>
                  <a:lnTo>
                    <a:pt x="462439" y="143828"/>
                  </a:lnTo>
                  <a:lnTo>
                    <a:pt x="450056" y="142399"/>
                  </a:lnTo>
                  <a:lnTo>
                    <a:pt x="441008" y="140018"/>
                  </a:lnTo>
                  <a:lnTo>
                    <a:pt x="434340" y="139541"/>
                  </a:lnTo>
                  <a:lnTo>
                    <a:pt x="422910" y="140970"/>
                  </a:lnTo>
                  <a:lnTo>
                    <a:pt x="409099" y="146209"/>
                  </a:lnTo>
                  <a:lnTo>
                    <a:pt x="403384" y="150019"/>
                  </a:lnTo>
                  <a:lnTo>
                    <a:pt x="397193" y="155258"/>
                  </a:lnTo>
                  <a:lnTo>
                    <a:pt x="396240" y="159544"/>
                  </a:lnTo>
                  <a:lnTo>
                    <a:pt x="398145" y="164783"/>
                  </a:lnTo>
                  <a:lnTo>
                    <a:pt x="399574" y="172879"/>
                  </a:lnTo>
                  <a:lnTo>
                    <a:pt x="400526" y="183833"/>
                  </a:lnTo>
                  <a:lnTo>
                    <a:pt x="398621" y="192881"/>
                  </a:lnTo>
                  <a:lnTo>
                    <a:pt x="393383" y="200501"/>
                  </a:lnTo>
                  <a:lnTo>
                    <a:pt x="389096" y="204788"/>
                  </a:lnTo>
                  <a:lnTo>
                    <a:pt x="386239" y="206216"/>
                  </a:lnTo>
                  <a:lnTo>
                    <a:pt x="382429" y="206216"/>
                  </a:lnTo>
                  <a:lnTo>
                    <a:pt x="374809" y="204311"/>
                  </a:lnTo>
                  <a:lnTo>
                    <a:pt x="368141" y="201454"/>
                  </a:lnTo>
                  <a:lnTo>
                    <a:pt x="359569" y="199549"/>
                  </a:lnTo>
                  <a:lnTo>
                    <a:pt x="346710" y="198120"/>
                  </a:lnTo>
                  <a:lnTo>
                    <a:pt x="338614" y="197644"/>
                  </a:lnTo>
                  <a:lnTo>
                    <a:pt x="335280" y="199073"/>
                  </a:lnTo>
                  <a:lnTo>
                    <a:pt x="327660" y="204311"/>
                  </a:lnTo>
                  <a:lnTo>
                    <a:pt x="326708" y="209074"/>
                  </a:lnTo>
                  <a:lnTo>
                    <a:pt x="331470" y="220504"/>
                  </a:lnTo>
                  <a:lnTo>
                    <a:pt x="333851" y="224314"/>
                  </a:lnTo>
                  <a:lnTo>
                    <a:pt x="332899" y="224790"/>
                  </a:lnTo>
                  <a:lnTo>
                    <a:pt x="320040" y="214789"/>
                  </a:lnTo>
                  <a:lnTo>
                    <a:pt x="315278" y="212408"/>
                  </a:lnTo>
                  <a:lnTo>
                    <a:pt x="310515" y="211455"/>
                  </a:lnTo>
                  <a:lnTo>
                    <a:pt x="304800" y="211455"/>
                  </a:lnTo>
                  <a:lnTo>
                    <a:pt x="283369" y="215741"/>
                  </a:lnTo>
                  <a:lnTo>
                    <a:pt x="277178" y="218599"/>
                  </a:lnTo>
                  <a:lnTo>
                    <a:pt x="264795" y="229076"/>
                  </a:lnTo>
                  <a:lnTo>
                    <a:pt x="254794" y="234791"/>
                  </a:lnTo>
                  <a:lnTo>
                    <a:pt x="244793" y="241459"/>
                  </a:lnTo>
                  <a:lnTo>
                    <a:pt x="239554" y="243364"/>
                  </a:lnTo>
                  <a:lnTo>
                    <a:pt x="233839" y="244316"/>
                  </a:lnTo>
                  <a:lnTo>
                    <a:pt x="228124" y="246221"/>
                  </a:lnTo>
                  <a:lnTo>
                    <a:pt x="220028" y="249555"/>
                  </a:lnTo>
                  <a:lnTo>
                    <a:pt x="211931" y="253841"/>
                  </a:lnTo>
                  <a:lnTo>
                    <a:pt x="198596" y="262890"/>
                  </a:lnTo>
                  <a:lnTo>
                    <a:pt x="196691" y="265271"/>
                  </a:lnTo>
                  <a:lnTo>
                    <a:pt x="191929" y="273368"/>
                  </a:lnTo>
                  <a:lnTo>
                    <a:pt x="191453" y="277654"/>
                  </a:lnTo>
                  <a:lnTo>
                    <a:pt x="193358" y="281940"/>
                  </a:lnTo>
                  <a:lnTo>
                    <a:pt x="196215" y="285274"/>
                  </a:lnTo>
                  <a:lnTo>
                    <a:pt x="199549" y="287655"/>
                  </a:lnTo>
                  <a:lnTo>
                    <a:pt x="203359" y="289084"/>
                  </a:lnTo>
                  <a:lnTo>
                    <a:pt x="216694" y="288608"/>
                  </a:lnTo>
                  <a:lnTo>
                    <a:pt x="221933" y="289084"/>
                  </a:lnTo>
                  <a:lnTo>
                    <a:pt x="232410" y="292418"/>
                  </a:lnTo>
                  <a:lnTo>
                    <a:pt x="238125" y="292894"/>
                  </a:lnTo>
                  <a:lnTo>
                    <a:pt x="246698" y="290989"/>
                  </a:lnTo>
                  <a:lnTo>
                    <a:pt x="251936" y="288608"/>
                  </a:lnTo>
                  <a:lnTo>
                    <a:pt x="257651" y="288131"/>
                  </a:lnTo>
                  <a:lnTo>
                    <a:pt x="265748" y="288608"/>
                  </a:lnTo>
                  <a:lnTo>
                    <a:pt x="274320" y="286703"/>
                  </a:lnTo>
                  <a:lnTo>
                    <a:pt x="280988" y="284321"/>
                  </a:lnTo>
                  <a:lnTo>
                    <a:pt x="284321" y="283845"/>
                  </a:lnTo>
                  <a:lnTo>
                    <a:pt x="288131" y="284321"/>
                  </a:lnTo>
                  <a:lnTo>
                    <a:pt x="292418" y="286226"/>
                  </a:lnTo>
                  <a:lnTo>
                    <a:pt x="293370" y="287179"/>
                  </a:lnTo>
                  <a:lnTo>
                    <a:pt x="283845" y="289084"/>
                  </a:lnTo>
                  <a:lnTo>
                    <a:pt x="278130" y="291465"/>
                  </a:lnTo>
                  <a:lnTo>
                    <a:pt x="272891" y="294323"/>
                  </a:lnTo>
                  <a:lnTo>
                    <a:pt x="271463" y="296704"/>
                  </a:lnTo>
                  <a:lnTo>
                    <a:pt x="269081" y="303371"/>
                  </a:lnTo>
                  <a:lnTo>
                    <a:pt x="266224" y="314325"/>
                  </a:lnTo>
                  <a:lnTo>
                    <a:pt x="261938" y="325755"/>
                  </a:lnTo>
                  <a:lnTo>
                    <a:pt x="256223" y="337185"/>
                  </a:lnTo>
                  <a:lnTo>
                    <a:pt x="251936" y="344805"/>
                  </a:lnTo>
                  <a:lnTo>
                    <a:pt x="247174" y="349568"/>
                  </a:lnTo>
                  <a:lnTo>
                    <a:pt x="238125" y="357188"/>
                  </a:lnTo>
                  <a:lnTo>
                    <a:pt x="233363" y="360521"/>
                  </a:lnTo>
                  <a:lnTo>
                    <a:pt x="229553" y="361474"/>
                  </a:lnTo>
                  <a:lnTo>
                    <a:pt x="223838" y="361474"/>
                  </a:lnTo>
                  <a:lnTo>
                    <a:pt x="212408" y="360045"/>
                  </a:lnTo>
                  <a:lnTo>
                    <a:pt x="186214" y="360998"/>
                  </a:lnTo>
                  <a:lnTo>
                    <a:pt x="181928" y="361474"/>
                  </a:lnTo>
                  <a:lnTo>
                    <a:pt x="174308" y="364331"/>
                  </a:lnTo>
                  <a:lnTo>
                    <a:pt x="169069" y="365284"/>
                  </a:lnTo>
                  <a:lnTo>
                    <a:pt x="162401" y="365284"/>
                  </a:lnTo>
                  <a:lnTo>
                    <a:pt x="151924" y="367189"/>
                  </a:lnTo>
                  <a:lnTo>
                    <a:pt x="136684" y="371475"/>
                  </a:lnTo>
                  <a:lnTo>
                    <a:pt x="130016" y="374333"/>
                  </a:lnTo>
                  <a:lnTo>
                    <a:pt x="130493" y="375761"/>
                  </a:lnTo>
                  <a:lnTo>
                    <a:pt x="133350" y="378619"/>
                  </a:lnTo>
                  <a:lnTo>
                    <a:pt x="133350" y="379571"/>
                  </a:lnTo>
                  <a:lnTo>
                    <a:pt x="130969" y="380048"/>
                  </a:lnTo>
                  <a:lnTo>
                    <a:pt x="97631" y="386239"/>
                  </a:lnTo>
                  <a:lnTo>
                    <a:pt x="82868" y="390049"/>
                  </a:lnTo>
                  <a:lnTo>
                    <a:pt x="75724" y="392430"/>
                  </a:lnTo>
                  <a:lnTo>
                    <a:pt x="71438" y="394811"/>
                  </a:lnTo>
                  <a:lnTo>
                    <a:pt x="66199" y="396240"/>
                  </a:lnTo>
                  <a:lnTo>
                    <a:pt x="49530" y="395764"/>
                  </a:lnTo>
                  <a:lnTo>
                    <a:pt x="45244" y="396240"/>
                  </a:lnTo>
                  <a:lnTo>
                    <a:pt x="40481" y="397193"/>
                  </a:lnTo>
                  <a:lnTo>
                    <a:pt x="27623" y="402431"/>
                  </a:lnTo>
                  <a:lnTo>
                    <a:pt x="14764" y="406241"/>
                  </a:lnTo>
                  <a:lnTo>
                    <a:pt x="12383" y="407670"/>
                  </a:lnTo>
                  <a:lnTo>
                    <a:pt x="5239" y="413861"/>
                  </a:lnTo>
                  <a:lnTo>
                    <a:pt x="3810" y="416719"/>
                  </a:lnTo>
                  <a:lnTo>
                    <a:pt x="5239" y="418624"/>
                  </a:lnTo>
                  <a:lnTo>
                    <a:pt x="8573" y="421481"/>
                  </a:lnTo>
                  <a:lnTo>
                    <a:pt x="8096" y="422910"/>
                  </a:lnTo>
                  <a:lnTo>
                    <a:pt x="0" y="429101"/>
                  </a:lnTo>
                  <a:lnTo>
                    <a:pt x="953" y="431959"/>
                  </a:lnTo>
                  <a:lnTo>
                    <a:pt x="8096" y="437198"/>
                  </a:lnTo>
                  <a:lnTo>
                    <a:pt x="19526" y="444341"/>
                  </a:lnTo>
                  <a:lnTo>
                    <a:pt x="22384" y="446723"/>
                  </a:lnTo>
                  <a:lnTo>
                    <a:pt x="25718" y="448151"/>
                  </a:lnTo>
                  <a:lnTo>
                    <a:pt x="40005" y="451009"/>
                  </a:lnTo>
                  <a:lnTo>
                    <a:pt x="44768" y="452914"/>
                  </a:lnTo>
                  <a:lnTo>
                    <a:pt x="49054" y="456248"/>
                  </a:lnTo>
                  <a:lnTo>
                    <a:pt x="52864" y="457676"/>
                  </a:lnTo>
                  <a:lnTo>
                    <a:pt x="62389" y="459105"/>
                  </a:lnTo>
                  <a:lnTo>
                    <a:pt x="71438" y="459105"/>
                  </a:lnTo>
                  <a:lnTo>
                    <a:pt x="75248" y="458629"/>
                  </a:lnTo>
                  <a:lnTo>
                    <a:pt x="82868" y="456248"/>
                  </a:lnTo>
                  <a:lnTo>
                    <a:pt x="92869" y="456248"/>
                  </a:lnTo>
                  <a:lnTo>
                    <a:pt x="93821" y="457200"/>
                  </a:lnTo>
                  <a:lnTo>
                    <a:pt x="86678" y="459581"/>
                  </a:lnTo>
                  <a:lnTo>
                    <a:pt x="77153" y="465296"/>
                  </a:lnTo>
                  <a:lnTo>
                    <a:pt x="78105" y="466725"/>
                  </a:lnTo>
                  <a:lnTo>
                    <a:pt x="85725" y="467201"/>
                  </a:lnTo>
                  <a:lnTo>
                    <a:pt x="92393" y="471011"/>
                  </a:lnTo>
                  <a:lnTo>
                    <a:pt x="92869" y="474821"/>
                  </a:lnTo>
                  <a:lnTo>
                    <a:pt x="97631" y="477203"/>
                  </a:lnTo>
                  <a:lnTo>
                    <a:pt x="119063" y="482918"/>
                  </a:lnTo>
                  <a:lnTo>
                    <a:pt x="124301" y="483394"/>
                  </a:lnTo>
                  <a:lnTo>
                    <a:pt x="128111" y="482918"/>
                  </a:lnTo>
                  <a:lnTo>
                    <a:pt x="131921" y="481489"/>
                  </a:lnTo>
                  <a:lnTo>
                    <a:pt x="136208" y="479108"/>
                  </a:lnTo>
                  <a:lnTo>
                    <a:pt x="140494" y="475298"/>
                  </a:lnTo>
                  <a:lnTo>
                    <a:pt x="144304" y="473869"/>
                  </a:lnTo>
                  <a:lnTo>
                    <a:pt x="147161" y="474345"/>
                  </a:lnTo>
                  <a:lnTo>
                    <a:pt x="155258" y="477679"/>
                  </a:lnTo>
                  <a:lnTo>
                    <a:pt x="160496" y="478631"/>
                  </a:lnTo>
                  <a:lnTo>
                    <a:pt x="165735" y="479584"/>
                  </a:lnTo>
                  <a:lnTo>
                    <a:pt x="175736" y="479108"/>
                  </a:lnTo>
                  <a:lnTo>
                    <a:pt x="181451" y="477679"/>
                  </a:lnTo>
                  <a:lnTo>
                    <a:pt x="193834" y="471011"/>
                  </a:lnTo>
                  <a:lnTo>
                    <a:pt x="200025" y="468154"/>
                  </a:lnTo>
                  <a:lnTo>
                    <a:pt x="205264" y="467201"/>
                  </a:lnTo>
                  <a:lnTo>
                    <a:pt x="209550" y="467678"/>
                  </a:lnTo>
                  <a:lnTo>
                    <a:pt x="218123" y="472440"/>
                  </a:lnTo>
                  <a:lnTo>
                    <a:pt x="222885" y="476250"/>
                  </a:lnTo>
                  <a:lnTo>
                    <a:pt x="224314" y="479584"/>
                  </a:lnTo>
                  <a:lnTo>
                    <a:pt x="222409" y="482918"/>
                  </a:lnTo>
                  <a:lnTo>
                    <a:pt x="218123" y="488156"/>
                  </a:lnTo>
                  <a:lnTo>
                    <a:pt x="218123" y="491490"/>
                  </a:lnTo>
                  <a:lnTo>
                    <a:pt x="220504" y="495300"/>
                  </a:lnTo>
                  <a:lnTo>
                    <a:pt x="220028" y="496729"/>
                  </a:lnTo>
                  <a:lnTo>
                    <a:pt x="209074" y="492443"/>
                  </a:lnTo>
                  <a:lnTo>
                    <a:pt x="200978" y="490538"/>
                  </a:lnTo>
                  <a:lnTo>
                    <a:pt x="184309" y="489109"/>
                  </a:lnTo>
                  <a:lnTo>
                    <a:pt x="160496" y="489585"/>
                  </a:lnTo>
                  <a:lnTo>
                    <a:pt x="144780" y="492443"/>
                  </a:lnTo>
                  <a:lnTo>
                    <a:pt x="139541" y="494824"/>
                  </a:lnTo>
                  <a:lnTo>
                    <a:pt x="131921" y="502920"/>
                  </a:lnTo>
                  <a:lnTo>
                    <a:pt x="109061" y="500539"/>
                  </a:lnTo>
                  <a:lnTo>
                    <a:pt x="76676" y="502920"/>
                  </a:lnTo>
                  <a:lnTo>
                    <a:pt x="67628" y="504349"/>
                  </a:lnTo>
                  <a:lnTo>
                    <a:pt x="64294" y="505778"/>
                  </a:lnTo>
                  <a:lnTo>
                    <a:pt x="60960" y="508159"/>
                  </a:lnTo>
                  <a:lnTo>
                    <a:pt x="57626" y="511493"/>
                  </a:lnTo>
                  <a:lnTo>
                    <a:pt x="58103" y="514826"/>
                  </a:lnTo>
                  <a:lnTo>
                    <a:pt x="62389" y="518160"/>
                  </a:lnTo>
                  <a:lnTo>
                    <a:pt x="71914" y="521970"/>
                  </a:lnTo>
                  <a:lnTo>
                    <a:pt x="70485" y="522923"/>
                  </a:lnTo>
                  <a:lnTo>
                    <a:pt x="70009" y="524351"/>
                  </a:lnTo>
                  <a:lnTo>
                    <a:pt x="70009" y="526256"/>
                  </a:lnTo>
                  <a:lnTo>
                    <a:pt x="71914" y="528161"/>
                  </a:lnTo>
                  <a:lnTo>
                    <a:pt x="76200" y="529590"/>
                  </a:lnTo>
                  <a:lnTo>
                    <a:pt x="81915" y="530543"/>
                  </a:lnTo>
                  <a:lnTo>
                    <a:pt x="89059" y="527209"/>
                  </a:lnTo>
                  <a:lnTo>
                    <a:pt x="107156" y="517684"/>
                  </a:lnTo>
                  <a:lnTo>
                    <a:pt x="106680" y="519113"/>
                  </a:lnTo>
                  <a:lnTo>
                    <a:pt x="104775" y="521970"/>
                  </a:lnTo>
                  <a:lnTo>
                    <a:pt x="101441" y="525780"/>
                  </a:lnTo>
                  <a:lnTo>
                    <a:pt x="100965" y="529114"/>
                  </a:lnTo>
                  <a:lnTo>
                    <a:pt x="103346" y="532448"/>
                  </a:lnTo>
                  <a:lnTo>
                    <a:pt x="105728" y="534829"/>
                  </a:lnTo>
                  <a:lnTo>
                    <a:pt x="108109" y="535781"/>
                  </a:lnTo>
                  <a:lnTo>
                    <a:pt x="122396" y="539115"/>
                  </a:lnTo>
                  <a:lnTo>
                    <a:pt x="139065" y="540544"/>
                  </a:lnTo>
                  <a:lnTo>
                    <a:pt x="157639" y="540068"/>
                  </a:lnTo>
                  <a:lnTo>
                    <a:pt x="161449" y="541973"/>
                  </a:lnTo>
                  <a:lnTo>
                    <a:pt x="160496" y="542925"/>
                  </a:lnTo>
                  <a:lnTo>
                    <a:pt x="157163" y="544354"/>
                  </a:lnTo>
                  <a:lnTo>
                    <a:pt x="142875" y="546259"/>
                  </a:lnTo>
                  <a:lnTo>
                    <a:pt x="135731" y="548164"/>
                  </a:lnTo>
                  <a:lnTo>
                    <a:pt x="117634" y="556736"/>
                  </a:lnTo>
                  <a:lnTo>
                    <a:pt x="114776" y="559118"/>
                  </a:lnTo>
                  <a:lnTo>
                    <a:pt x="115729" y="561023"/>
                  </a:lnTo>
                  <a:lnTo>
                    <a:pt x="118586" y="563880"/>
                  </a:lnTo>
                  <a:lnTo>
                    <a:pt x="127635" y="567690"/>
                  </a:lnTo>
                  <a:lnTo>
                    <a:pt x="139541" y="574358"/>
                  </a:lnTo>
                  <a:lnTo>
                    <a:pt x="146209" y="576739"/>
                  </a:lnTo>
                  <a:lnTo>
                    <a:pt x="154305" y="581025"/>
                  </a:lnTo>
                  <a:lnTo>
                    <a:pt x="160020" y="582454"/>
                  </a:lnTo>
                  <a:lnTo>
                    <a:pt x="204788" y="589121"/>
                  </a:lnTo>
                  <a:lnTo>
                    <a:pt x="210026" y="588645"/>
                  </a:lnTo>
                  <a:lnTo>
                    <a:pt x="203835" y="583406"/>
                  </a:lnTo>
                  <a:lnTo>
                    <a:pt x="197168" y="576263"/>
                  </a:lnTo>
                  <a:lnTo>
                    <a:pt x="196215" y="573405"/>
                  </a:lnTo>
                  <a:lnTo>
                    <a:pt x="199073" y="571976"/>
                  </a:lnTo>
                  <a:lnTo>
                    <a:pt x="202883" y="571500"/>
                  </a:lnTo>
                  <a:lnTo>
                    <a:pt x="210026" y="575310"/>
                  </a:lnTo>
                  <a:lnTo>
                    <a:pt x="213836" y="576739"/>
                  </a:lnTo>
                  <a:lnTo>
                    <a:pt x="216694" y="577215"/>
                  </a:lnTo>
                  <a:lnTo>
                    <a:pt x="220028" y="576263"/>
                  </a:lnTo>
                  <a:lnTo>
                    <a:pt x="227648" y="571500"/>
                  </a:lnTo>
                  <a:lnTo>
                    <a:pt x="233839" y="570071"/>
                  </a:lnTo>
                  <a:lnTo>
                    <a:pt x="236696" y="570071"/>
                  </a:lnTo>
                  <a:lnTo>
                    <a:pt x="239554" y="571500"/>
                  </a:lnTo>
                  <a:lnTo>
                    <a:pt x="242888" y="574358"/>
                  </a:lnTo>
                  <a:lnTo>
                    <a:pt x="246698" y="576263"/>
                  </a:lnTo>
                  <a:lnTo>
                    <a:pt x="250508" y="577215"/>
                  </a:lnTo>
                  <a:lnTo>
                    <a:pt x="253365" y="577215"/>
                  </a:lnTo>
                  <a:lnTo>
                    <a:pt x="255270" y="576263"/>
                  </a:lnTo>
                  <a:lnTo>
                    <a:pt x="262890" y="575786"/>
                  </a:lnTo>
                  <a:lnTo>
                    <a:pt x="269081" y="574358"/>
                  </a:lnTo>
                  <a:lnTo>
                    <a:pt x="276701" y="571500"/>
                  </a:lnTo>
                  <a:lnTo>
                    <a:pt x="281940" y="569119"/>
                  </a:lnTo>
                  <a:lnTo>
                    <a:pt x="287179" y="565785"/>
                  </a:lnTo>
                  <a:lnTo>
                    <a:pt x="290036" y="564833"/>
                  </a:lnTo>
                  <a:lnTo>
                    <a:pt x="292894" y="565785"/>
                  </a:lnTo>
                  <a:lnTo>
                    <a:pt x="295751" y="568643"/>
                  </a:lnTo>
                  <a:lnTo>
                    <a:pt x="301466" y="572453"/>
                  </a:lnTo>
                  <a:lnTo>
                    <a:pt x="305276" y="571976"/>
                  </a:lnTo>
                  <a:lnTo>
                    <a:pt x="312896" y="567690"/>
                  </a:lnTo>
                  <a:lnTo>
                    <a:pt x="319088" y="563404"/>
                  </a:lnTo>
                  <a:lnTo>
                    <a:pt x="324326" y="562451"/>
                  </a:lnTo>
                  <a:lnTo>
                    <a:pt x="333851" y="564833"/>
                  </a:lnTo>
                  <a:lnTo>
                    <a:pt x="340043" y="568643"/>
                  </a:lnTo>
                  <a:lnTo>
                    <a:pt x="342900" y="569119"/>
                  </a:lnTo>
                  <a:lnTo>
                    <a:pt x="351473" y="568643"/>
                  </a:lnTo>
                  <a:lnTo>
                    <a:pt x="365284" y="570071"/>
                  </a:lnTo>
                  <a:lnTo>
                    <a:pt x="381476" y="573881"/>
                  </a:lnTo>
                  <a:lnTo>
                    <a:pt x="390049" y="574358"/>
                  </a:lnTo>
                  <a:lnTo>
                    <a:pt x="396240" y="575786"/>
                  </a:lnTo>
                  <a:lnTo>
                    <a:pt x="406718" y="580073"/>
                  </a:lnTo>
                  <a:lnTo>
                    <a:pt x="430530" y="587216"/>
                  </a:lnTo>
                  <a:lnTo>
                    <a:pt x="446246" y="593884"/>
                  </a:lnTo>
                  <a:lnTo>
                    <a:pt x="455295" y="596265"/>
                  </a:lnTo>
                  <a:lnTo>
                    <a:pt x="461486" y="599123"/>
                  </a:lnTo>
                  <a:lnTo>
                    <a:pt x="467678" y="602933"/>
                  </a:lnTo>
                  <a:lnTo>
                    <a:pt x="474345" y="605314"/>
                  </a:lnTo>
                  <a:lnTo>
                    <a:pt x="481965" y="606266"/>
                  </a:lnTo>
                  <a:lnTo>
                    <a:pt x="486728" y="608171"/>
                  </a:lnTo>
                  <a:lnTo>
                    <a:pt x="491490" y="613410"/>
                  </a:lnTo>
                  <a:lnTo>
                    <a:pt x="495776" y="620554"/>
                  </a:lnTo>
                  <a:lnTo>
                    <a:pt x="494824" y="622935"/>
                  </a:lnTo>
                  <a:lnTo>
                    <a:pt x="483870" y="628650"/>
                  </a:lnTo>
                  <a:lnTo>
                    <a:pt x="485299" y="631031"/>
                  </a:lnTo>
                  <a:lnTo>
                    <a:pt x="495776" y="636270"/>
                  </a:lnTo>
                  <a:lnTo>
                    <a:pt x="498158" y="638651"/>
                  </a:lnTo>
                  <a:lnTo>
                    <a:pt x="500539" y="641509"/>
                  </a:lnTo>
                  <a:lnTo>
                    <a:pt x="505301" y="648176"/>
                  </a:lnTo>
                  <a:lnTo>
                    <a:pt x="510540" y="652463"/>
                  </a:lnTo>
                  <a:lnTo>
                    <a:pt x="525780" y="658654"/>
                  </a:lnTo>
                  <a:lnTo>
                    <a:pt x="531495" y="661988"/>
                  </a:lnTo>
                  <a:lnTo>
                    <a:pt x="535781" y="665798"/>
                  </a:lnTo>
                  <a:lnTo>
                    <a:pt x="538639" y="669608"/>
                  </a:lnTo>
                  <a:lnTo>
                    <a:pt x="540544" y="673418"/>
                  </a:lnTo>
                  <a:lnTo>
                    <a:pt x="542449" y="675799"/>
                  </a:lnTo>
                  <a:lnTo>
                    <a:pt x="544830" y="677228"/>
                  </a:lnTo>
                  <a:lnTo>
                    <a:pt x="554355" y="681038"/>
                  </a:lnTo>
                  <a:lnTo>
                    <a:pt x="563404" y="686753"/>
                  </a:lnTo>
                  <a:lnTo>
                    <a:pt x="560070" y="689134"/>
                  </a:lnTo>
                  <a:lnTo>
                    <a:pt x="556736" y="689610"/>
                  </a:lnTo>
                  <a:lnTo>
                    <a:pt x="549593" y="691515"/>
                  </a:lnTo>
                  <a:lnTo>
                    <a:pt x="547688" y="693420"/>
                  </a:lnTo>
                  <a:lnTo>
                    <a:pt x="550069" y="696754"/>
                  </a:lnTo>
                  <a:lnTo>
                    <a:pt x="549593" y="700088"/>
                  </a:lnTo>
                  <a:lnTo>
                    <a:pt x="550545" y="703421"/>
                  </a:lnTo>
                  <a:lnTo>
                    <a:pt x="548164" y="707231"/>
                  </a:lnTo>
                  <a:lnTo>
                    <a:pt x="540068" y="708660"/>
                  </a:lnTo>
                  <a:lnTo>
                    <a:pt x="534353" y="711041"/>
                  </a:lnTo>
                  <a:lnTo>
                    <a:pt x="530543" y="713423"/>
                  </a:lnTo>
                  <a:lnTo>
                    <a:pt x="531971" y="713899"/>
                  </a:lnTo>
                  <a:lnTo>
                    <a:pt x="540068" y="712946"/>
                  </a:lnTo>
                  <a:lnTo>
                    <a:pt x="550069" y="711041"/>
                  </a:lnTo>
                  <a:lnTo>
                    <a:pt x="555784" y="709613"/>
                  </a:lnTo>
                  <a:lnTo>
                    <a:pt x="559118" y="709613"/>
                  </a:lnTo>
                  <a:lnTo>
                    <a:pt x="562451" y="710565"/>
                  </a:lnTo>
                  <a:lnTo>
                    <a:pt x="564833" y="712946"/>
                  </a:lnTo>
                  <a:lnTo>
                    <a:pt x="568167" y="719138"/>
                  </a:lnTo>
                  <a:lnTo>
                    <a:pt x="570071" y="721043"/>
                  </a:lnTo>
                  <a:lnTo>
                    <a:pt x="571976" y="723900"/>
                  </a:lnTo>
                  <a:lnTo>
                    <a:pt x="572453" y="724853"/>
                  </a:lnTo>
                  <a:lnTo>
                    <a:pt x="572453" y="725805"/>
                  </a:lnTo>
                  <a:lnTo>
                    <a:pt x="574834" y="728186"/>
                  </a:lnTo>
                  <a:lnTo>
                    <a:pt x="576739" y="732473"/>
                  </a:lnTo>
                  <a:lnTo>
                    <a:pt x="577692" y="737235"/>
                  </a:lnTo>
                  <a:lnTo>
                    <a:pt x="575786" y="737711"/>
                  </a:lnTo>
                  <a:lnTo>
                    <a:pt x="573405" y="737235"/>
                  </a:lnTo>
                  <a:lnTo>
                    <a:pt x="571024" y="742950"/>
                  </a:lnTo>
                  <a:lnTo>
                    <a:pt x="569119" y="745808"/>
                  </a:lnTo>
                  <a:lnTo>
                    <a:pt x="568167" y="748189"/>
                  </a:lnTo>
                  <a:lnTo>
                    <a:pt x="568167" y="750094"/>
                  </a:lnTo>
                  <a:lnTo>
                    <a:pt x="571976" y="751523"/>
                  </a:lnTo>
                  <a:lnTo>
                    <a:pt x="575786" y="753428"/>
                  </a:lnTo>
                  <a:lnTo>
                    <a:pt x="578644" y="756285"/>
                  </a:lnTo>
                  <a:lnTo>
                    <a:pt x="579596" y="758190"/>
                  </a:lnTo>
                  <a:lnTo>
                    <a:pt x="580073" y="761048"/>
                  </a:lnTo>
                  <a:lnTo>
                    <a:pt x="582930" y="760095"/>
                  </a:lnTo>
                  <a:lnTo>
                    <a:pt x="590074" y="756285"/>
                  </a:lnTo>
                  <a:lnTo>
                    <a:pt x="593884" y="760571"/>
                  </a:lnTo>
                  <a:lnTo>
                    <a:pt x="595313" y="765334"/>
                  </a:lnTo>
                  <a:lnTo>
                    <a:pt x="594836" y="769620"/>
                  </a:lnTo>
                  <a:lnTo>
                    <a:pt x="592931" y="773430"/>
                  </a:lnTo>
                  <a:lnTo>
                    <a:pt x="589598" y="776288"/>
                  </a:lnTo>
                  <a:lnTo>
                    <a:pt x="584835" y="777716"/>
                  </a:lnTo>
                  <a:lnTo>
                    <a:pt x="581501" y="779621"/>
                  </a:lnTo>
                  <a:lnTo>
                    <a:pt x="581501" y="783431"/>
                  </a:lnTo>
                  <a:lnTo>
                    <a:pt x="582454" y="786289"/>
                  </a:lnTo>
                  <a:lnTo>
                    <a:pt x="583406" y="787241"/>
                  </a:lnTo>
                  <a:lnTo>
                    <a:pt x="586264" y="787718"/>
                  </a:lnTo>
                  <a:lnTo>
                    <a:pt x="589121" y="789146"/>
                  </a:lnTo>
                  <a:lnTo>
                    <a:pt x="591979" y="789623"/>
                  </a:lnTo>
                  <a:lnTo>
                    <a:pt x="594836" y="791051"/>
                  </a:lnTo>
                  <a:lnTo>
                    <a:pt x="597694" y="790575"/>
                  </a:lnTo>
                  <a:lnTo>
                    <a:pt x="600075" y="789146"/>
                  </a:lnTo>
                  <a:lnTo>
                    <a:pt x="601980" y="785813"/>
                  </a:lnTo>
                  <a:lnTo>
                    <a:pt x="609124" y="789146"/>
                  </a:lnTo>
                  <a:lnTo>
                    <a:pt x="612458" y="792480"/>
                  </a:lnTo>
                  <a:lnTo>
                    <a:pt x="613886" y="795338"/>
                  </a:lnTo>
                  <a:lnTo>
                    <a:pt x="612934" y="798195"/>
                  </a:lnTo>
                  <a:lnTo>
                    <a:pt x="612934" y="801053"/>
                  </a:lnTo>
                  <a:lnTo>
                    <a:pt x="613886" y="803434"/>
                  </a:lnTo>
                  <a:lnTo>
                    <a:pt x="613410" y="806768"/>
                  </a:lnTo>
                  <a:lnTo>
                    <a:pt x="611505" y="810578"/>
                  </a:lnTo>
                  <a:lnTo>
                    <a:pt x="606743" y="814864"/>
                  </a:lnTo>
                  <a:lnTo>
                    <a:pt x="602456" y="817245"/>
                  </a:lnTo>
                  <a:lnTo>
                    <a:pt x="600075" y="819626"/>
                  </a:lnTo>
                  <a:lnTo>
                    <a:pt x="588645" y="819626"/>
                  </a:lnTo>
                  <a:lnTo>
                    <a:pt x="583883" y="822960"/>
                  </a:lnTo>
                  <a:lnTo>
                    <a:pt x="584835" y="823913"/>
                  </a:lnTo>
                  <a:lnTo>
                    <a:pt x="589598" y="824865"/>
                  </a:lnTo>
                  <a:lnTo>
                    <a:pt x="593884" y="829151"/>
                  </a:lnTo>
                  <a:lnTo>
                    <a:pt x="591026" y="832009"/>
                  </a:lnTo>
                  <a:lnTo>
                    <a:pt x="583883" y="831533"/>
                  </a:lnTo>
                  <a:lnTo>
                    <a:pt x="582454" y="832485"/>
                  </a:lnTo>
                  <a:lnTo>
                    <a:pt x="581501" y="837248"/>
                  </a:lnTo>
                  <a:lnTo>
                    <a:pt x="584359" y="840105"/>
                  </a:lnTo>
                  <a:lnTo>
                    <a:pt x="593408" y="838676"/>
                  </a:lnTo>
                  <a:lnTo>
                    <a:pt x="607695" y="826294"/>
                  </a:lnTo>
                  <a:lnTo>
                    <a:pt x="609600" y="827246"/>
                  </a:lnTo>
                  <a:lnTo>
                    <a:pt x="609600" y="828675"/>
                  </a:lnTo>
                  <a:lnTo>
                    <a:pt x="608648" y="830580"/>
                  </a:lnTo>
                  <a:lnTo>
                    <a:pt x="605314" y="834390"/>
                  </a:lnTo>
                  <a:lnTo>
                    <a:pt x="593408" y="844391"/>
                  </a:lnTo>
                  <a:lnTo>
                    <a:pt x="588645" y="853916"/>
                  </a:lnTo>
                  <a:lnTo>
                    <a:pt x="585311" y="865823"/>
                  </a:lnTo>
                  <a:lnTo>
                    <a:pt x="582454" y="867728"/>
                  </a:lnTo>
                  <a:lnTo>
                    <a:pt x="581025" y="870585"/>
                  </a:lnTo>
                  <a:lnTo>
                    <a:pt x="581025" y="874871"/>
                  </a:lnTo>
                  <a:lnTo>
                    <a:pt x="583406" y="879634"/>
                  </a:lnTo>
                  <a:lnTo>
                    <a:pt x="588169" y="884873"/>
                  </a:lnTo>
                  <a:lnTo>
                    <a:pt x="591979" y="887730"/>
                  </a:lnTo>
                  <a:lnTo>
                    <a:pt x="601504" y="888683"/>
                  </a:lnTo>
                  <a:lnTo>
                    <a:pt x="609600" y="890588"/>
                  </a:lnTo>
                  <a:lnTo>
                    <a:pt x="613886" y="891064"/>
                  </a:lnTo>
                  <a:lnTo>
                    <a:pt x="626745" y="890111"/>
                  </a:lnTo>
                  <a:lnTo>
                    <a:pt x="631508" y="888206"/>
                  </a:lnTo>
                  <a:lnTo>
                    <a:pt x="633889" y="888206"/>
                  </a:lnTo>
                  <a:lnTo>
                    <a:pt x="638651" y="885825"/>
                  </a:lnTo>
                  <a:lnTo>
                    <a:pt x="640556" y="881539"/>
                  </a:lnTo>
                  <a:lnTo>
                    <a:pt x="639128" y="877253"/>
                  </a:lnTo>
                  <a:lnTo>
                    <a:pt x="636746" y="872966"/>
                  </a:lnTo>
                  <a:lnTo>
                    <a:pt x="638651" y="872966"/>
                  </a:lnTo>
                  <a:lnTo>
                    <a:pt x="641033" y="873919"/>
                  </a:lnTo>
                  <a:lnTo>
                    <a:pt x="644843" y="871538"/>
                  </a:lnTo>
                  <a:lnTo>
                    <a:pt x="645319" y="869156"/>
                  </a:lnTo>
                  <a:lnTo>
                    <a:pt x="646748" y="866775"/>
                  </a:lnTo>
                  <a:lnTo>
                    <a:pt x="651510" y="863918"/>
                  </a:lnTo>
                  <a:lnTo>
                    <a:pt x="654844" y="861060"/>
                  </a:lnTo>
                  <a:lnTo>
                    <a:pt x="655320" y="858203"/>
                  </a:lnTo>
                  <a:lnTo>
                    <a:pt x="653415" y="852964"/>
                  </a:lnTo>
                  <a:lnTo>
                    <a:pt x="649605" y="848201"/>
                  </a:lnTo>
                  <a:lnTo>
                    <a:pt x="647224" y="846296"/>
                  </a:lnTo>
                  <a:lnTo>
                    <a:pt x="644367" y="842963"/>
                  </a:lnTo>
                  <a:lnTo>
                    <a:pt x="643414" y="839629"/>
                  </a:lnTo>
                  <a:lnTo>
                    <a:pt x="642938" y="835819"/>
                  </a:lnTo>
                  <a:lnTo>
                    <a:pt x="641985" y="832961"/>
                  </a:lnTo>
                  <a:lnTo>
                    <a:pt x="640556" y="830580"/>
                  </a:lnTo>
                  <a:lnTo>
                    <a:pt x="641509" y="829151"/>
                  </a:lnTo>
                  <a:lnTo>
                    <a:pt x="650081" y="827723"/>
                  </a:lnTo>
                  <a:lnTo>
                    <a:pt x="649605" y="828675"/>
                  </a:lnTo>
                  <a:lnTo>
                    <a:pt x="646271" y="830104"/>
                  </a:lnTo>
                  <a:lnTo>
                    <a:pt x="645319" y="832009"/>
                  </a:lnTo>
                  <a:lnTo>
                    <a:pt x="649129" y="840581"/>
                  </a:lnTo>
                  <a:lnTo>
                    <a:pt x="651034" y="842963"/>
                  </a:lnTo>
                  <a:lnTo>
                    <a:pt x="653415" y="844391"/>
                  </a:lnTo>
                  <a:lnTo>
                    <a:pt x="658654" y="850583"/>
                  </a:lnTo>
                  <a:lnTo>
                    <a:pt x="660083" y="854393"/>
                  </a:lnTo>
                  <a:lnTo>
                    <a:pt x="660559" y="858679"/>
                  </a:lnTo>
                  <a:lnTo>
                    <a:pt x="660559" y="862013"/>
                  </a:lnTo>
                  <a:lnTo>
                    <a:pt x="661511" y="863918"/>
                  </a:lnTo>
                  <a:lnTo>
                    <a:pt x="668179" y="862965"/>
                  </a:lnTo>
                  <a:lnTo>
                    <a:pt x="668179" y="864870"/>
                  </a:lnTo>
                  <a:lnTo>
                    <a:pt x="664369" y="869156"/>
                  </a:lnTo>
                  <a:lnTo>
                    <a:pt x="662464" y="870585"/>
                  </a:lnTo>
                  <a:lnTo>
                    <a:pt x="656749" y="873443"/>
                  </a:lnTo>
                  <a:lnTo>
                    <a:pt x="657225" y="875348"/>
                  </a:lnTo>
                  <a:lnTo>
                    <a:pt x="658178" y="877253"/>
                  </a:lnTo>
                  <a:lnTo>
                    <a:pt x="663417" y="879634"/>
                  </a:lnTo>
                  <a:lnTo>
                    <a:pt x="667226" y="880110"/>
                  </a:lnTo>
                  <a:lnTo>
                    <a:pt x="675799" y="875824"/>
                  </a:lnTo>
                  <a:lnTo>
                    <a:pt x="681990" y="872014"/>
                  </a:lnTo>
                  <a:lnTo>
                    <a:pt x="684371" y="871538"/>
                  </a:lnTo>
                  <a:lnTo>
                    <a:pt x="700088" y="874395"/>
                  </a:lnTo>
                  <a:lnTo>
                    <a:pt x="703898" y="873919"/>
                  </a:lnTo>
                  <a:lnTo>
                    <a:pt x="709613" y="872014"/>
                  </a:lnTo>
                  <a:lnTo>
                    <a:pt x="714375" y="871061"/>
                  </a:lnTo>
                  <a:lnTo>
                    <a:pt x="714851" y="871538"/>
                  </a:lnTo>
                  <a:lnTo>
                    <a:pt x="708184" y="876300"/>
                  </a:lnTo>
                  <a:lnTo>
                    <a:pt x="681514" y="882491"/>
                  </a:lnTo>
                  <a:lnTo>
                    <a:pt x="676751" y="885349"/>
                  </a:lnTo>
                  <a:lnTo>
                    <a:pt x="675323" y="888206"/>
                  </a:lnTo>
                  <a:lnTo>
                    <a:pt x="672942" y="891064"/>
                  </a:lnTo>
                  <a:lnTo>
                    <a:pt x="670084" y="892016"/>
                  </a:lnTo>
                  <a:lnTo>
                    <a:pt x="669131" y="894398"/>
                  </a:lnTo>
                  <a:lnTo>
                    <a:pt x="672942" y="902494"/>
                  </a:lnTo>
                  <a:lnTo>
                    <a:pt x="676751" y="902970"/>
                  </a:lnTo>
                  <a:lnTo>
                    <a:pt x="681038" y="902970"/>
                  </a:lnTo>
                  <a:lnTo>
                    <a:pt x="689134" y="901541"/>
                  </a:lnTo>
                  <a:lnTo>
                    <a:pt x="692944" y="902018"/>
                  </a:lnTo>
                  <a:lnTo>
                    <a:pt x="699135" y="904399"/>
                  </a:lnTo>
                  <a:lnTo>
                    <a:pt x="704850" y="905828"/>
                  </a:lnTo>
                  <a:lnTo>
                    <a:pt x="713899" y="905351"/>
                  </a:lnTo>
                  <a:lnTo>
                    <a:pt x="728186" y="905828"/>
                  </a:lnTo>
                  <a:lnTo>
                    <a:pt x="734854" y="910590"/>
                  </a:lnTo>
                  <a:lnTo>
                    <a:pt x="740093" y="912971"/>
                  </a:lnTo>
                  <a:lnTo>
                    <a:pt x="739617" y="913924"/>
                  </a:lnTo>
                  <a:lnTo>
                    <a:pt x="736283" y="914876"/>
                  </a:lnTo>
                  <a:lnTo>
                    <a:pt x="731520" y="914400"/>
                  </a:lnTo>
                  <a:lnTo>
                    <a:pt x="722471" y="912019"/>
                  </a:lnTo>
                  <a:lnTo>
                    <a:pt x="718185" y="911543"/>
                  </a:lnTo>
                  <a:lnTo>
                    <a:pt x="713899" y="912019"/>
                  </a:lnTo>
                  <a:lnTo>
                    <a:pt x="714851" y="912971"/>
                  </a:lnTo>
                  <a:lnTo>
                    <a:pt x="723900" y="917734"/>
                  </a:lnTo>
                  <a:lnTo>
                    <a:pt x="727234" y="918686"/>
                  </a:lnTo>
                  <a:lnTo>
                    <a:pt x="731996" y="922020"/>
                  </a:lnTo>
                  <a:lnTo>
                    <a:pt x="731044" y="927259"/>
                  </a:lnTo>
                  <a:lnTo>
                    <a:pt x="729615" y="928688"/>
                  </a:lnTo>
                  <a:lnTo>
                    <a:pt x="729139" y="932021"/>
                  </a:lnTo>
                  <a:lnTo>
                    <a:pt x="729615" y="938213"/>
                  </a:lnTo>
                  <a:lnTo>
                    <a:pt x="734854" y="942023"/>
                  </a:lnTo>
                  <a:lnTo>
                    <a:pt x="742950" y="946785"/>
                  </a:lnTo>
                  <a:lnTo>
                    <a:pt x="750094" y="947738"/>
                  </a:lnTo>
                  <a:lnTo>
                    <a:pt x="752475" y="949166"/>
                  </a:lnTo>
                  <a:lnTo>
                    <a:pt x="751999" y="950595"/>
                  </a:lnTo>
                  <a:lnTo>
                    <a:pt x="745331" y="952500"/>
                  </a:lnTo>
                  <a:lnTo>
                    <a:pt x="742950" y="952500"/>
                  </a:lnTo>
                  <a:lnTo>
                    <a:pt x="727234" y="948214"/>
                  </a:lnTo>
                  <a:lnTo>
                    <a:pt x="723424" y="947738"/>
                  </a:lnTo>
                  <a:lnTo>
                    <a:pt x="714375" y="943928"/>
                  </a:lnTo>
                  <a:lnTo>
                    <a:pt x="693420" y="932498"/>
                  </a:lnTo>
                  <a:lnTo>
                    <a:pt x="685800" y="929640"/>
                  </a:lnTo>
                  <a:lnTo>
                    <a:pt x="680085" y="928211"/>
                  </a:lnTo>
                  <a:lnTo>
                    <a:pt x="670084" y="927259"/>
                  </a:lnTo>
                  <a:lnTo>
                    <a:pt x="660559" y="927735"/>
                  </a:lnTo>
                  <a:lnTo>
                    <a:pt x="655796" y="927259"/>
                  </a:lnTo>
                  <a:lnTo>
                    <a:pt x="649605" y="925354"/>
                  </a:lnTo>
                  <a:lnTo>
                    <a:pt x="643890" y="924401"/>
                  </a:lnTo>
                  <a:lnTo>
                    <a:pt x="633413" y="923925"/>
                  </a:lnTo>
                  <a:lnTo>
                    <a:pt x="627221" y="925830"/>
                  </a:lnTo>
                  <a:lnTo>
                    <a:pt x="623888" y="928211"/>
                  </a:lnTo>
                  <a:lnTo>
                    <a:pt x="620554" y="931545"/>
                  </a:lnTo>
                  <a:lnTo>
                    <a:pt x="621506" y="933926"/>
                  </a:lnTo>
                  <a:lnTo>
                    <a:pt x="626745" y="939165"/>
                  </a:lnTo>
                  <a:lnTo>
                    <a:pt x="633889" y="945356"/>
                  </a:lnTo>
                  <a:lnTo>
                    <a:pt x="638175" y="948214"/>
                  </a:lnTo>
                  <a:lnTo>
                    <a:pt x="646748" y="950119"/>
                  </a:lnTo>
                  <a:lnTo>
                    <a:pt x="660559" y="952500"/>
                  </a:lnTo>
                  <a:lnTo>
                    <a:pt x="671989" y="955834"/>
                  </a:lnTo>
                  <a:lnTo>
                    <a:pt x="680561" y="960120"/>
                  </a:lnTo>
                  <a:lnTo>
                    <a:pt x="687229" y="963930"/>
                  </a:lnTo>
                  <a:lnTo>
                    <a:pt x="695325" y="969645"/>
                  </a:lnTo>
                  <a:lnTo>
                    <a:pt x="698183" y="970598"/>
                  </a:lnTo>
                  <a:lnTo>
                    <a:pt x="720567" y="973931"/>
                  </a:lnTo>
                  <a:lnTo>
                    <a:pt x="723900" y="974884"/>
                  </a:lnTo>
                  <a:lnTo>
                    <a:pt x="726758" y="974884"/>
                  </a:lnTo>
                  <a:lnTo>
                    <a:pt x="734378" y="971074"/>
                  </a:lnTo>
                  <a:lnTo>
                    <a:pt x="737235" y="970598"/>
                  </a:lnTo>
                  <a:lnTo>
                    <a:pt x="741521" y="971550"/>
                  </a:lnTo>
                  <a:lnTo>
                    <a:pt x="747236" y="973931"/>
                  </a:lnTo>
                  <a:lnTo>
                    <a:pt x="753904" y="973455"/>
                  </a:lnTo>
                  <a:lnTo>
                    <a:pt x="759619" y="972026"/>
                  </a:lnTo>
                  <a:lnTo>
                    <a:pt x="763429" y="972979"/>
                  </a:lnTo>
                  <a:lnTo>
                    <a:pt x="764381" y="973931"/>
                  </a:lnTo>
                  <a:lnTo>
                    <a:pt x="762953" y="975360"/>
                  </a:lnTo>
                  <a:lnTo>
                    <a:pt x="758667" y="977265"/>
                  </a:lnTo>
                  <a:lnTo>
                    <a:pt x="757238" y="979170"/>
                  </a:lnTo>
                  <a:lnTo>
                    <a:pt x="762476" y="985838"/>
                  </a:lnTo>
                  <a:lnTo>
                    <a:pt x="762476" y="987743"/>
                  </a:lnTo>
                  <a:lnTo>
                    <a:pt x="758667" y="989171"/>
                  </a:lnTo>
                  <a:lnTo>
                    <a:pt x="749618" y="992029"/>
                  </a:lnTo>
                  <a:lnTo>
                    <a:pt x="746760" y="995839"/>
                  </a:lnTo>
                  <a:lnTo>
                    <a:pt x="746760" y="999649"/>
                  </a:lnTo>
                  <a:lnTo>
                    <a:pt x="744379" y="1007269"/>
                  </a:lnTo>
                  <a:lnTo>
                    <a:pt x="743903" y="1011079"/>
                  </a:lnTo>
                  <a:lnTo>
                    <a:pt x="738188" y="1019175"/>
                  </a:lnTo>
                  <a:lnTo>
                    <a:pt x="737711" y="1022985"/>
                  </a:lnTo>
                  <a:lnTo>
                    <a:pt x="745331" y="1022985"/>
                  </a:lnTo>
                  <a:lnTo>
                    <a:pt x="751523" y="1021080"/>
                  </a:lnTo>
                  <a:lnTo>
                    <a:pt x="756285" y="1020128"/>
                  </a:lnTo>
                  <a:lnTo>
                    <a:pt x="759143" y="1022509"/>
                  </a:lnTo>
                  <a:lnTo>
                    <a:pt x="764381" y="1023938"/>
                  </a:lnTo>
                  <a:lnTo>
                    <a:pt x="764381" y="1024890"/>
                  </a:lnTo>
                  <a:lnTo>
                    <a:pt x="763905" y="1027748"/>
                  </a:lnTo>
                  <a:lnTo>
                    <a:pt x="750094" y="1029176"/>
                  </a:lnTo>
                  <a:lnTo>
                    <a:pt x="740093" y="1028700"/>
                  </a:lnTo>
                  <a:lnTo>
                    <a:pt x="739140" y="1031081"/>
                  </a:lnTo>
                  <a:lnTo>
                    <a:pt x="737711" y="1040130"/>
                  </a:lnTo>
                  <a:lnTo>
                    <a:pt x="734378" y="1052036"/>
                  </a:lnTo>
                  <a:lnTo>
                    <a:pt x="737711" y="1052036"/>
                  </a:lnTo>
                  <a:lnTo>
                    <a:pt x="741521" y="1051084"/>
                  </a:lnTo>
                  <a:lnTo>
                    <a:pt x="749142" y="1047274"/>
                  </a:lnTo>
                  <a:lnTo>
                    <a:pt x="749618" y="1048703"/>
                  </a:lnTo>
                  <a:lnTo>
                    <a:pt x="744855" y="1054894"/>
                  </a:lnTo>
                  <a:lnTo>
                    <a:pt x="740569" y="1058704"/>
                  </a:lnTo>
                  <a:lnTo>
                    <a:pt x="738188" y="1060133"/>
                  </a:lnTo>
                  <a:lnTo>
                    <a:pt x="726281" y="1062990"/>
                  </a:lnTo>
                  <a:lnTo>
                    <a:pt x="721519" y="1063943"/>
                  </a:lnTo>
                  <a:lnTo>
                    <a:pt x="716280" y="1062990"/>
                  </a:lnTo>
                  <a:lnTo>
                    <a:pt x="698659" y="1053941"/>
                  </a:lnTo>
                  <a:lnTo>
                    <a:pt x="688181" y="1053465"/>
                  </a:lnTo>
                  <a:lnTo>
                    <a:pt x="678180" y="1056323"/>
                  </a:lnTo>
                  <a:lnTo>
                    <a:pt x="673418" y="1059180"/>
                  </a:lnTo>
                  <a:lnTo>
                    <a:pt x="667703" y="1070610"/>
                  </a:lnTo>
                  <a:lnTo>
                    <a:pt x="663417" y="1073944"/>
                  </a:lnTo>
                  <a:lnTo>
                    <a:pt x="661988" y="1077278"/>
                  </a:lnTo>
                  <a:lnTo>
                    <a:pt x="665321" y="1077754"/>
                  </a:lnTo>
                  <a:lnTo>
                    <a:pt x="669131" y="1077278"/>
                  </a:lnTo>
                  <a:lnTo>
                    <a:pt x="682467" y="1076801"/>
                  </a:lnTo>
                  <a:lnTo>
                    <a:pt x="683419" y="1078706"/>
                  </a:lnTo>
                  <a:lnTo>
                    <a:pt x="684848" y="1079659"/>
                  </a:lnTo>
                  <a:lnTo>
                    <a:pt x="695801" y="1082040"/>
                  </a:lnTo>
                  <a:lnTo>
                    <a:pt x="701993" y="1082040"/>
                  </a:lnTo>
                  <a:lnTo>
                    <a:pt x="715328" y="1080135"/>
                  </a:lnTo>
                  <a:lnTo>
                    <a:pt x="721043" y="1078706"/>
                  </a:lnTo>
                  <a:lnTo>
                    <a:pt x="726281" y="1073468"/>
                  </a:lnTo>
                  <a:lnTo>
                    <a:pt x="726281" y="1072515"/>
                  </a:lnTo>
                  <a:lnTo>
                    <a:pt x="727234" y="1072039"/>
                  </a:lnTo>
                  <a:lnTo>
                    <a:pt x="732949" y="1070610"/>
                  </a:lnTo>
                  <a:lnTo>
                    <a:pt x="735806" y="1070610"/>
                  </a:lnTo>
                  <a:lnTo>
                    <a:pt x="737235" y="1072515"/>
                  </a:lnTo>
                  <a:lnTo>
                    <a:pt x="735806" y="1075849"/>
                  </a:lnTo>
                  <a:lnTo>
                    <a:pt x="731520" y="1080611"/>
                  </a:lnTo>
                  <a:lnTo>
                    <a:pt x="729615" y="1082040"/>
                  </a:lnTo>
                  <a:lnTo>
                    <a:pt x="729139" y="1082993"/>
                  </a:lnTo>
                  <a:lnTo>
                    <a:pt x="728663" y="1086326"/>
                  </a:lnTo>
                  <a:lnTo>
                    <a:pt x="727710" y="1087755"/>
                  </a:lnTo>
                  <a:lnTo>
                    <a:pt x="725805" y="1090136"/>
                  </a:lnTo>
                  <a:lnTo>
                    <a:pt x="722948" y="1091565"/>
                  </a:lnTo>
                  <a:lnTo>
                    <a:pt x="716756" y="1091565"/>
                  </a:lnTo>
                  <a:lnTo>
                    <a:pt x="707231" y="1090613"/>
                  </a:lnTo>
                  <a:lnTo>
                    <a:pt x="694373" y="1086326"/>
                  </a:lnTo>
                  <a:lnTo>
                    <a:pt x="679133" y="1082993"/>
                  </a:lnTo>
                  <a:lnTo>
                    <a:pt x="673894" y="1082040"/>
                  </a:lnTo>
                  <a:lnTo>
                    <a:pt x="670084" y="1082516"/>
                  </a:lnTo>
                  <a:lnTo>
                    <a:pt x="668179" y="1087755"/>
                  </a:lnTo>
                  <a:lnTo>
                    <a:pt x="663417" y="1096328"/>
                  </a:lnTo>
                  <a:lnTo>
                    <a:pt x="655796" y="1103948"/>
                  </a:lnTo>
                  <a:lnTo>
                    <a:pt x="654368" y="1108234"/>
                  </a:lnTo>
                  <a:lnTo>
                    <a:pt x="654368" y="1111091"/>
                  </a:lnTo>
                  <a:lnTo>
                    <a:pt x="653415" y="1113949"/>
                  </a:lnTo>
                  <a:lnTo>
                    <a:pt x="650081" y="1120616"/>
                  </a:lnTo>
                  <a:lnTo>
                    <a:pt x="654368" y="1121569"/>
                  </a:lnTo>
                  <a:lnTo>
                    <a:pt x="660559" y="1119188"/>
                  </a:lnTo>
                  <a:lnTo>
                    <a:pt x="675323" y="1108710"/>
                  </a:lnTo>
                  <a:lnTo>
                    <a:pt x="678180" y="1107758"/>
                  </a:lnTo>
                  <a:lnTo>
                    <a:pt x="685800" y="1106329"/>
                  </a:lnTo>
                  <a:lnTo>
                    <a:pt x="690086" y="1104900"/>
                  </a:lnTo>
                  <a:lnTo>
                    <a:pt x="696754" y="1103948"/>
                  </a:lnTo>
                  <a:lnTo>
                    <a:pt x="704850" y="1107281"/>
                  </a:lnTo>
                  <a:lnTo>
                    <a:pt x="710089" y="1108234"/>
                  </a:lnTo>
                  <a:lnTo>
                    <a:pt x="716280" y="1109663"/>
                  </a:lnTo>
                  <a:lnTo>
                    <a:pt x="727710" y="1108710"/>
                  </a:lnTo>
                  <a:lnTo>
                    <a:pt x="731044" y="1106805"/>
                  </a:lnTo>
                  <a:lnTo>
                    <a:pt x="742950" y="1105853"/>
                  </a:lnTo>
                  <a:lnTo>
                    <a:pt x="745808" y="1107281"/>
                  </a:lnTo>
                  <a:lnTo>
                    <a:pt x="741045" y="1109663"/>
                  </a:lnTo>
                  <a:lnTo>
                    <a:pt x="736283" y="1110139"/>
                  </a:lnTo>
                  <a:lnTo>
                    <a:pt x="736283" y="1112520"/>
                  </a:lnTo>
                  <a:lnTo>
                    <a:pt x="754380" y="1120140"/>
                  </a:lnTo>
                  <a:lnTo>
                    <a:pt x="755333" y="1122045"/>
                  </a:lnTo>
                  <a:lnTo>
                    <a:pt x="751999" y="1122998"/>
                  </a:lnTo>
                  <a:lnTo>
                    <a:pt x="735806" y="1115854"/>
                  </a:lnTo>
                  <a:lnTo>
                    <a:pt x="726758" y="1113949"/>
                  </a:lnTo>
                  <a:lnTo>
                    <a:pt x="719614" y="1115378"/>
                  </a:lnTo>
                  <a:lnTo>
                    <a:pt x="711518" y="1114425"/>
                  </a:lnTo>
                  <a:lnTo>
                    <a:pt x="695325" y="1109186"/>
                  </a:lnTo>
                  <a:lnTo>
                    <a:pt x="691039" y="1108710"/>
                  </a:lnTo>
                  <a:lnTo>
                    <a:pt x="685800" y="1109186"/>
                  </a:lnTo>
                  <a:lnTo>
                    <a:pt x="675323" y="1112996"/>
                  </a:lnTo>
                  <a:lnTo>
                    <a:pt x="666750" y="1118711"/>
                  </a:lnTo>
                  <a:lnTo>
                    <a:pt x="660083" y="1122045"/>
                  </a:lnTo>
                  <a:lnTo>
                    <a:pt x="655320" y="1123474"/>
                  </a:lnTo>
                  <a:lnTo>
                    <a:pt x="646748" y="1128236"/>
                  </a:lnTo>
                  <a:lnTo>
                    <a:pt x="646748" y="1133475"/>
                  </a:lnTo>
                  <a:lnTo>
                    <a:pt x="643890" y="1144429"/>
                  </a:lnTo>
                  <a:lnTo>
                    <a:pt x="650558" y="1153001"/>
                  </a:lnTo>
                  <a:lnTo>
                    <a:pt x="654844" y="1155383"/>
                  </a:lnTo>
                  <a:lnTo>
                    <a:pt x="658654" y="1156811"/>
                  </a:lnTo>
                  <a:lnTo>
                    <a:pt x="661035" y="1156335"/>
                  </a:lnTo>
                  <a:lnTo>
                    <a:pt x="665798" y="1157288"/>
                  </a:lnTo>
                  <a:lnTo>
                    <a:pt x="676751" y="1157764"/>
                  </a:lnTo>
                  <a:lnTo>
                    <a:pt x="688658" y="1157764"/>
                  </a:lnTo>
                  <a:lnTo>
                    <a:pt x="692944" y="1158240"/>
                  </a:lnTo>
                  <a:lnTo>
                    <a:pt x="694373" y="1159193"/>
                  </a:lnTo>
                  <a:lnTo>
                    <a:pt x="692944" y="1160621"/>
                  </a:lnTo>
                  <a:lnTo>
                    <a:pt x="692468" y="1161098"/>
                  </a:lnTo>
                  <a:lnTo>
                    <a:pt x="688658" y="1161098"/>
                  </a:lnTo>
                  <a:lnTo>
                    <a:pt x="673894" y="1162526"/>
                  </a:lnTo>
                  <a:lnTo>
                    <a:pt x="671513" y="1166813"/>
                  </a:lnTo>
                  <a:lnTo>
                    <a:pt x="667703" y="1168718"/>
                  </a:lnTo>
                  <a:lnTo>
                    <a:pt x="661035" y="1173004"/>
                  </a:lnTo>
                  <a:lnTo>
                    <a:pt x="660559" y="1174433"/>
                  </a:lnTo>
                  <a:lnTo>
                    <a:pt x="659130" y="1176814"/>
                  </a:lnTo>
                  <a:lnTo>
                    <a:pt x="655796" y="1180624"/>
                  </a:lnTo>
                  <a:lnTo>
                    <a:pt x="653415" y="1186339"/>
                  </a:lnTo>
                  <a:lnTo>
                    <a:pt x="653892" y="1190149"/>
                  </a:lnTo>
                  <a:lnTo>
                    <a:pt x="652939" y="1193959"/>
                  </a:lnTo>
                  <a:lnTo>
                    <a:pt x="653892" y="1200626"/>
                  </a:lnTo>
                  <a:lnTo>
                    <a:pt x="656273" y="1201579"/>
                  </a:lnTo>
                  <a:lnTo>
                    <a:pt x="660559" y="1200626"/>
                  </a:lnTo>
                  <a:lnTo>
                    <a:pt x="669131" y="1199674"/>
                  </a:lnTo>
                  <a:lnTo>
                    <a:pt x="673418" y="1198245"/>
                  </a:lnTo>
                  <a:lnTo>
                    <a:pt x="677228" y="1195864"/>
                  </a:lnTo>
                  <a:lnTo>
                    <a:pt x="681038" y="1192530"/>
                  </a:lnTo>
                  <a:lnTo>
                    <a:pt x="685800" y="1189196"/>
                  </a:lnTo>
                  <a:lnTo>
                    <a:pt x="694373" y="1183958"/>
                  </a:lnTo>
                  <a:lnTo>
                    <a:pt x="714851" y="1169670"/>
                  </a:lnTo>
                  <a:lnTo>
                    <a:pt x="721043" y="1166336"/>
                  </a:lnTo>
                  <a:lnTo>
                    <a:pt x="729615" y="1160621"/>
                  </a:lnTo>
                  <a:lnTo>
                    <a:pt x="733901" y="1158716"/>
                  </a:lnTo>
                  <a:lnTo>
                    <a:pt x="735806" y="1159193"/>
                  </a:lnTo>
                  <a:lnTo>
                    <a:pt x="734854" y="1161574"/>
                  </a:lnTo>
                  <a:lnTo>
                    <a:pt x="726281" y="1167765"/>
                  </a:lnTo>
                  <a:lnTo>
                    <a:pt x="721043" y="1170623"/>
                  </a:lnTo>
                  <a:lnTo>
                    <a:pt x="716280" y="1172528"/>
                  </a:lnTo>
                  <a:lnTo>
                    <a:pt x="713899" y="1173956"/>
                  </a:lnTo>
                  <a:lnTo>
                    <a:pt x="712470" y="1175861"/>
                  </a:lnTo>
                  <a:lnTo>
                    <a:pt x="708184" y="1180624"/>
                  </a:lnTo>
                  <a:lnTo>
                    <a:pt x="704850" y="1182529"/>
                  </a:lnTo>
                  <a:lnTo>
                    <a:pt x="700088" y="1184434"/>
                  </a:lnTo>
                  <a:lnTo>
                    <a:pt x="692468" y="1188720"/>
                  </a:lnTo>
                  <a:lnTo>
                    <a:pt x="675323" y="1199674"/>
                  </a:lnTo>
                  <a:lnTo>
                    <a:pt x="663893" y="1205389"/>
                  </a:lnTo>
                  <a:lnTo>
                    <a:pt x="662464" y="1206818"/>
                  </a:lnTo>
                  <a:lnTo>
                    <a:pt x="663893" y="1207770"/>
                  </a:lnTo>
                  <a:lnTo>
                    <a:pt x="666274" y="1210628"/>
                  </a:lnTo>
                  <a:lnTo>
                    <a:pt x="667226" y="1211104"/>
                  </a:lnTo>
                  <a:lnTo>
                    <a:pt x="671989" y="1211104"/>
                  </a:lnTo>
                  <a:lnTo>
                    <a:pt x="667703" y="1222534"/>
                  </a:lnTo>
                  <a:lnTo>
                    <a:pt x="668655" y="1232535"/>
                  </a:lnTo>
                  <a:lnTo>
                    <a:pt x="670084" y="1233488"/>
                  </a:lnTo>
                  <a:lnTo>
                    <a:pt x="675323" y="1233964"/>
                  </a:lnTo>
                  <a:lnTo>
                    <a:pt x="683419" y="1232535"/>
                  </a:lnTo>
                  <a:lnTo>
                    <a:pt x="690563" y="1239679"/>
                  </a:lnTo>
                  <a:lnTo>
                    <a:pt x="697706" y="1239679"/>
                  </a:lnTo>
                  <a:lnTo>
                    <a:pt x="708184" y="1233488"/>
                  </a:lnTo>
                  <a:lnTo>
                    <a:pt x="711994" y="1230630"/>
                  </a:lnTo>
                  <a:lnTo>
                    <a:pt x="716756" y="1225868"/>
                  </a:lnTo>
                  <a:lnTo>
                    <a:pt x="718661" y="1224915"/>
                  </a:lnTo>
                  <a:lnTo>
                    <a:pt x="730092" y="1221581"/>
                  </a:lnTo>
                  <a:lnTo>
                    <a:pt x="738664" y="1221105"/>
                  </a:lnTo>
                  <a:lnTo>
                    <a:pt x="740569" y="1221581"/>
                  </a:lnTo>
                  <a:lnTo>
                    <a:pt x="740569" y="1223010"/>
                  </a:lnTo>
                  <a:lnTo>
                    <a:pt x="734854" y="1223486"/>
                  </a:lnTo>
                  <a:lnTo>
                    <a:pt x="722471" y="1225391"/>
                  </a:lnTo>
                  <a:lnTo>
                    <a:pt x="719138" y="1227773"/>
                  </a:lnTo>
                  <a:lnTo>
                    <a:pt x="710565" y="1235393"/>
                  </a:lnTo>
                  <a:lnTo>
                    <a:pt x="703421" y="1240155"/>
                  </a:lnTo>
                  <a:lnTo>
                    <a:pt x="693896" y="1244441"/>
                  </a:lnTo>
                  <a:lnTo>
                    <a:pt x="692468" y="1245394"/>
                  </a:lnTo>
                  <a:lnTo>
                    <a:pt x="691515" y="1246346"/>
                  </a:lnTo>
                  <a:lnTo>
                    <a:pt x="692944" y="1249204"/>
                  </a:lnTo>
                  <a:lnTo>
                    <a:pt x="694849" y="1252061"/>
                  </a:lnTo>
                  <a:lnTo>
                    <a:pt x="694849" y="1253014"/>
                  </a:lnTo>
                  <a:lnTo>
                    <a:pt x="701040" y="1255871"/>
                  </a:lnTo>
                  <a:lnTo>
                    <a:pt x="701993" y="1261110"/>
                  </a:lnTo>
                  <a:lnTo>
                    <a:pt x="705803" y="1275874"/>
                  </a:lnTo>
                  <a:lnTo>
                    <a:pt x="707231" y="1282065"/>
                  </a:lnTo>
                  <a:lnTo>
                    <a:pt x="706755" y="1286828"/>
                  </a:lnTo>
                  <a:lnTo>
                    <a:pt x="706755" y="1296829"/>
                  </a:lnTo>
                  <a:lnTo>
                    <a:pt x="707708" y="1300639"/>
                  </a:lnTo>
                  <a:lnTo>
                    <a:pt x="710089" y="1305401"/>
                  </a:lnTo>
                  <a:lnTo>
                    <a:pt x="712470" y="1307306"/>
                  </a:lnTo>
                  <a:lnTo>
                    <a:pt x="715328" y="1306354"/>
                  </a:lnTo>
                  <a:lnTo>
                    <a:pt x="717709" y="1303973"/>
                  </a:lnTo>
                  <a:lnTo>
                    <a:pt x="720567" y="1298734"/>
                  </a:lnTo>
                  <a:lnTo>
                    <a:pt x="727710" y="1289209"/>
                  </a:lnTo>
                  <a:lnTo>
                    <a:pt x="730092" y="1285399"/>
                  </a:lnTo>
                  <a:lnTo>
                    <a:pt x="731520" y="1281113"/>
                  </a:lnTo>
                  <a:lnTo>
                    <a:pt x="735330" y="1278255"/>
                  </a:lnTo>
                  <a:lnTo>
                    <a:pt x="739140" y="1276826"/>
                  </a:lnTo>
                  <a:lnTo>
                    <a:pt x="738188" y="1281113"/>
                  </a:lnTo>
                  <a:lnTo>
                    <a:pt x="736283" y="1285399"/>
                  </a:lnTo>
                  <a:lnTo>
                    <a:pt x="744379" y="1283494"/>
                  </a:lnTo>
                  <a:lnTo>
                    <a:pt x="747713" y="1282065"/>
                  </a:lnTo>
                  <a:lnTo>
                    <a:pt x="751523" y="1279208"/>
                  </a:lnTo>
                  <a:lnTo>
                    <a:pt x="753428" y="1276350"/>
                  </a:lnTo>
                  <a:lnTo>
                    <a:pt x="751999" y="1273016"/>
                  </a:lnTo>
                  <a:lnTo>
                    <a:pt x="749142" y="1263968"/>
                  </a:lnTo>
                  <a:lnTo>
                    <a:pt x="747236" y="1260158"/>
                  </a:lnTo>
                  <a:lnTo>
                    <a:pt x="745808" y="1254443"/>
                  </a:lnTo>
                  <a:lnTo>
                    <a:pt x="747236" y="1254919"/>
                  </a:lnTo>
                  <a:lnTo>
                    <a:pt x="749618" y="1259681"/>
                  </a:lnTo>
                  <a:lnTo>
                    <a:pt x="751046" y="1263015"/>
                  </a:lnTo>
                  <a:lnTo>
                    <a:pt x="755333" y="1269683"/>
                  </a:lnTo>
                  <a:lnTo>
                    <a:pt x="755333" y="1272064"/>
                  </a:lnTo>
                  <a:lnTo>
                    <a:pt x="756285" y="1273969"/>
                  </a:lnTo>
                  <a:lnTo>
                    <a:pt x="760571" y="1278731"/>
                  </a:lnTo>
                  <a:lnTo>
                    <a:pt x="768192" y="1278255"/>
                  </a:lnTo>
                  <a:lnTo>
                    <a:pt x="771049" y="1279684"/>
                  </a:lnTo>
                  <a:lnTo>
                    <a:pt x="774383" y="1282541"/>
                  </a:lnTo>
                  <a:lnTo>
                    <a:pt x="775335" y="1289209"/>
                  </a:lnTo>
                  <a:lnTo>
                    <a:pt x="778193" y="1293495"/>
                  </a:lnTo>
                  <a:lnTo>
                    <a:pt x="778193" y="1296829"/>
                  </a:lnTo>
                  <a:lnTo>
                    <a:pt x="772954" y="1294448"/>
                  </a:lnTo>
                  <a:lnTo>
                    <a:pt x="769144" y="1287780"/>
                  </a:lnTo>
                  <a:lnTo>
                    <a:pt x="766286" y="1283970"/>
                  </a:lnTo>
                  <a:lnTo>
                    <a:pt x="761524" y="1283494"/>
                  </a:lnTo>
                  <a:lnTo>
                    <a:pt x="754856" y="1284446"/>
                  </a:lnTo>
                  <a:lnTo>
                    <a:pt x="749142" y="1286351"/>
                  </a:lnTo>
                  <a:lnTo>
                    <a:pt x="748665" y="1287780"/>
                  </a:lnTo>
                  <a:lnTo>
                    <a:pt x="749618" y="1291114"/>
                  </a:lnTo>
                  <a:lnTo>
                    <a:pt x="747236" y="1290638"/>
                  </a:lnTo>
                  <a:lnTo>
                    <a:pt x="740093" y="1290161"/>
                  </a:lnTo>
                  <a:lnTo>
                    <a:pt x="735806" y="1290638"/>
                  </a:lnTo>
                  <a:lnTo>
                    <a:pt x="730092" y="1295876"/>
                  </a:lnTo>
                  <a:lnTo>
                    <a:pt x="725805" y="1303973"/>
                  </a:lnTo>
                  <a:lnTo>
                    <a:pt x="720090" y="1309688"/>
                  </a:lnTo>
                  <a:lnTo>
                    <a:pt x="721043" y="1312069"/>
                  </a:lnTo>
                  <a:lnTo>
                    <a:pt x="724376" y="1315403"/>
                  </a:lnTo>
                  <a:lnTo>
                    <a:pt x="725805" y="1315879"/>
                  </a:lnTo>
                  <a:lnTo>
                    <a:pt x="727710" y="1315403"/>
                  </a:lnTo>
                  <a:lnTo>
                    <a:pt x="731044" y="1314450"/>
                  </a:lnTo>
                  <a:lnTo>
                    <a:pt x="732473" y="1314450"/>
                  </a:lnTo>
                  <a:lnTo>
                    <a:pt x="741998" y="1312545"/>
                  </a:lnTo>
                  <a:lnTo>
                    <a:pt x="753904" y="1309211"/>
                  </a:lnTo>
                  <a:lnTo>
                    <a:pt x="762000" y="1304925"/>
                  </a:lnTo>
                  <a:lnTo>
                    <a:pt x="763429" y="1304449"/>
                  </a:lnTo>
                  <a:lnTo>
                    <a:pt x="762476" y="1306830"/>
                  </a:lnTo>
                  <a:lnTo>
                    <a:pt x="761524" y="1308735"/>
                  </a:lnTo>
                  <a:lnTo>
                    <a:pt x="761524" y="1309688"/>
                  </a:lnTo>
                  <a:lnTo>
                    <a:pt x="764381" y="1310164"/>
                  </a:lnTo>
                  <a:lnTo>
                    <a:pt x="769144" y="1309688"/>
                  </a:lnTo>
                  <a:lnTo>
                    <a:pt x="766286" y="1312069"/>
                  </a:lnTo>
                  <a:lnTo>
                    <a:pt x="758190" y="1312545"/>
                  </a:lnTo>
                  <a:lnTo>
                    <a:pt x="754380" y="1313021"/>
                  </a:lnTo>
                  <a:lnTo>
                    <a:pt x="747713" y="1315403"/>
                  </a:lnTo>
                  <a:lnTo>
                    <a:pt x="734854" y="1318260"/>
                  </a:lnTo>
                  <a:lnTo>
                    <a:pt x="725805" y="1320641"/>
                  </a:lnTo>
                  <a:lnTo>
                    <a:pt x="729139" y="1325880"/>
                  </a:lnTo>
                  <a:lnTo>
                    <a:pt x="726281" y="1333976"/>
                  </a:lnTo>
                  <a:lnTo>
                    <a:pt x="728663" y="1340168"/>
                  </a:lnTo>
                  <a:lnTo>
                    <a:pt x="738188" y="1351121"/>
                  </a:lnTo>
                  <a:lnTo>
                    <a:pt x="743903" y="1360646"/>
                  </a:lnTo>
                  <a:lnTo>
                    <a:pt x="748189" y="1365409"/>
                  </a:lnTo>
                  <a:lnTo>
                    <a:pt x="751046" y="1369695"/>
                  </a:lnTo>
                  <a:lnTo>
                    <a:pt x="752951" y="1371600"/>
                  </a:lnTo>
                  <a:lnTo>
                    <a:pt x="757714" y="1374458"/>
                  </a:lnTo>
                  <a:lnTo>
                    <a:pt x="758667" y="1375886"/>
                  </a:lnTo>
                  <a:lnTo>
                    <a:pt x="761048" y="1377315"/>
                  </a:lnTo>
                  <a:lnTo>
                    <a:pt x="764381" y="1382554"/>
                  </a:lnTo>
                  <a:lnTo>
                    <a:pt x="764858" y="1383983"/>
                  </a:lnTo>
                  <a:lnTo>
                    <a:pt x="766763" y="1383506"/>
                  </a:lnTo>
                  <a:lnTo>
                    <a:pt x="775335" y="1375886"/>
                  </a:lnTo>
                  <a:lnTo>
                    <a:pt x="785336" y="1372076"/>
                  </a:lnTo>
                  <a:lnTo>
                    <a:pt x="775811" y="1379696"/>
                  </a:lnTo>
                  <a:lnTo>
                    <a:pt x="771525" y="1384935"/>
                  </a:lnTo>
                  <a:lnTo>
                    <a:pt x="768192" y="1389698"/>
                  </a:lnTo>
                  <a:lnTo>
                    <a:pt x="769620" y="1392079"/>
                  </a:lnTo>
                  <a:lnTo>
                    <a:pt x="769620" y="1397318"/>
                  </a:lnTo>
                  <a:lnTo>
                    <a:pt x="768668" y="1399699"/>
                  </a:lnTo>
                  <a:lnTo>
                    <a:pt x="767239" y="1402556"/>
                  </a:lnTo>
                  <a:lnTo>
                    <a:pt x="768192" y="1403033"/>
                  </a:lnTo>
                  <a:lnTo>
                    <a:pt x="772001" y="1405890"/>
                  </a:lnTo>
                  <a:lnTo>
                    <a:pt x="775811" y="1408271"/>
                  </a:lnTo>
                  <a:lnTo>
                    <a:pt x="780098" y="1410176"/>
                  </a:lnTo>
                  <a:lnTo>
                    <a:pt x="784860" y="1412081"/>
                  </a:lnTo>
                  <a:lnTo>
                    <a:pt x="789146" y="1412558"/>
                  </a:lnTo>
                  <a:lnTo>
                    <a:pt x="793433" y="1414463"/>
                  </a:lnTo>
                  <a:lnTo>
                    <a:pt x="789623" y="1418749"/>
                  </a:lnTo>
                  <a:lnTo>
                    <a:pt x="789146" y="1421606"/>
                  </a:lnTo>
                  <a:lnTo>
                    <a:pt x="789623" y="1425416"/>
                  </a:lnTo>
                  <a:lnTo>
                    <a:pt x="791051" y="1426369"/>
                  </a:lnTo>
                  <a:lnTo>
                    <a:pt x="800576" y="1425893"/>
                  </a:lnTo>
                  <a:lnTo>
                    <a:pt x="802958" y="1423988"/>
                  </a:lnTo>
                  <a:lnTo>
                    <a:pt x="805339" y="1421130"/>
                  </a:lnTo>
                  <a:lnTo>
                    <a:pt x="808196" y="1420654"/>
                  </a:lnTo>
                  <a:lnTo>
                    <a:pt x="812006" y="1420654"/>
                  </a:lnTo>
                  <a:lnTo>
                    <a:pt x="818198" y="1422083"/>
                  </a:lnTo>
                  <a:lnTo>
                    <a:pt x="811054" y="1423988"/>
                  </a:lnTo>
                  <a:lnTo>
                    <a:pt x="810101" y="1425416"/>
                  </a:lnTo>
                  <a:lnTo>
                    <a:pt x="808196" y="1426369"/>
                  </a:lnTo>
                  <a:lnTo>
                    <a:pt x="802005" y="1429226"/>
                  </a:lnTo>
                  <a:lnTo>
                    <a:pt x="799624" y="1431608"/>
                  </a:lnTo>
                  <a:lnTo>
                    <a:pt x="800100" y="1434465"/>
                  </a:lnTo>
                  <a:lnTo>
                    <a:pt x="802005" y="1437799"/>
                  </a:lnTo>
                  <a:lnTo>
                    <a:pt x="802005" y="1439228"/>
                  </a:lnTo>
                  <a:lnTo>
                    <a:pt x="803434" y="1441133"/>
                  </a:lnTo>
                  <a:lnTo>
                    <a:pt x="805815" y="1442561"/>
                  </a:lnTo>
                  <a:lnTo>
                    <a:pt x="804863" y="1445419"/>
                  </a:lnTo>
                  <a:lnTo>
                    <a:pt x="802481" y="1447800"/>
                  </a:lnTo>
                  <a:lnTo>
                    <a:pt x="805339" y="1449705"/>
                  </a:lnTo>
                  <a:lnTo>
                    <a:pt x="810578" y="1451134"/>
                  </a:lnTo>
                  <a:lnTo>
                    <a:pt x="812483" y="1455896"/>
                  </a:lnTo>
                  <a:lnTo>
                    <a:pt x="813435" y="1459706"/>
                  </a:lnTo>
                  <a:lnTo>
                    <a:pt x="814864" y="1463516"/>
                  </a:lnTo>
                  <a:lnTo>
                    <a:pt x="825818" y="1464945"/>
                  </a:lnTo>
                  <a:lnTo>
                    <a:pt x="827246" y="1465421"/>
                  </a:lnTo>
                  <a:lnTo>
                    <a:pt x="829628" y="1465898"/>
                  </a:lnTo>
                  <a:lnTo>
                    <a:pt x="832009" y="1467803"/>
                  </a:lnTo>
                  <a:lnTo>
                    <a:pt x="832009" y="1468755"/>
                  </a:lnTo>
                  <a:lnTo>
                    <a:pt x="833438" y="1470660"/>
                  </a:lnTo>
                  <a:lnTo>
                    <a:pt x="832961" y="1477328"/>
                  </a:lnTo>
                  <a:lnTo>
                    <a:pt x="839629" y="1476851"/>
                  </a:lnTo>
                  <a:lnTo>
                    <a:pt x="841058" y="1477328"/>
                  </a:lnTo>
                  <a:lnTo>
                    <a:pt x="851059" y="1476375"/>
                  </a:lnTo>
                  <a:lnTo>
                    <a:pt x="853917" y="1477328"/>
                  </a:lnTo>
                  <a:lnTo>
                    <a:pt x="849154" y="1480185"/>
                  </a:lnTo>
                  <a:lnTo>
                    <a:pt x="839153" y="1484948"/>
                  </a:lnTo>
                  <a:lnTo>
                    <a:pt x="837724" y="1487329"/>
                  </a:lnTo>
                  <a:lnTo>
                    <a:pt x="839629" y="1489234"/>
                  </a:lnTo>
                  <a:lnTo>
                    <a:pt x="842010" y="1490663"/>
                  </a:lnTo>
                  <a:lnTo>
                    <a:pt x="845344" y="1491615"/>
                  </a:lnTo>
                  <a:lnTo>
                    <a:pt x="851535" y="1491615"/>
                  </a:lnTo>
                  <a:lnTo>
                    <a:pt x="854869" y="1491139"/>
                  </a:lnTo>
                  <a:lnTo>
                    <a:pt x="852964" y="1487329"/>
                  </a:lnTo>
                  <a:lnTo>
                    <a:pt x="852488" y="1485900"/>
                  </a:lnTo>
                  <a:lnTo>
                    <a:pt x="855345" y="1485900"/>
                  </a:lnTo>
                  <a:lnTo>
                    <a:pt x="859631" y="1484948"/>
                  </a:lnTo>
                  <a:lnTo>
                    <a:pt x="863442" y="1485424"/>
                  </a:lnTo>
                  <a:lnTo>
                    <a:pt x="866775" y="1487805"/>
                  </a:lnTo>
                  <a:lnTo>
                    <a:pt x="871538" y="1488758"/>
                  </a:lnTo>
                  <a:lnTo>
                    <a:pt x="874871" y="1487329"/>
                  </a:lnTo>
                  <a:lnTo>
                    <a:pt x="879634" y="1486853"/>
                  </a:lnTo>
                  <a:lnTo>
                    <a:pt x="883444" y="1486853"/>
                  </a:lnTo>
                  <a:lnTo>
                    <a:pt x="885825" y="1484471"/>
                  </a:lnTo>
                  <a:lnTo>
                    <a:pt x="888683" y="1482090"/>
                  </a:lnTo>
                  <a:lnTo>
                    <a:pt x="893445" y="1479233"/>
                  </a:lnTo>
                  <a:lnTo>
                    <a:pt x="902970" y="1475899"/>
                  </a:lnTo>
                  <a:lnTo>
                    <a:pt x="912495" y="1472089"/>
                  </a:lnTo>
                  <a:lnTo>
                    <a:pt x="913924" y="1470660"/>
                  </a:lnTo>
                  <a:lnTo>
                    <a:pt x="913924" y="1468279"/>
                  </a:lnTo>
                  <a:lnTo>
                    <a:pt x="914876" y="1466850"/>
                  </a:lnTo>
                  <a:lnTo>
                    <a:pt x="917258" y="1466374"/>
                  </a:lnTo>
                  <a:lnTo>
                    <a:pt x="917734" y="1468279"/>
                  </a:lnTo>
                  <a:lnTo>
                    <a:pt x="916781" y="1472565"/>
                  </a:lnTo>
                  <a:lnTo>
                    <a:pt x="914876" y="1475899"/>
                  </a:lnTo>
                  <a:lnTo>
                    <a:pt x="912019" y="1478756"/>
                  </a:lnTo>
                  <a:lnTo>
                    <a:pt x="907733" y="1488758"/>
                  </a:lnTo>
                  <a:lnTo>
                    <a:pt x="911067" y="1496854"/>
                  </a:lnTo>
                  <a:lnTo>
                    <a:pt x="913448" y="1497806"/>
                  </a:lnTo>
                  <a:lnTo>
                    <a:pt x="914876" y="1498759"/>
                  </a:lnTo>
                  <a:lnTo>
                    <a:pt x="922973" y="1500664"/>
                  </a:lnTo>
                  <a:lnTo>
                    <a:pt x="926306" y="1501616"/>
                  </a:lnTo>
                  <a:lnTo>
                    <a:pt x="932021" y="1503998"/>
                  </a:lnTo>
                  <a:lnTo>
                    <a:pt x="933450" y="1504950"/>
                  </a:lnTo>
                  <a:lnTo>
                    <a:pt x="936784" y="1504474"/>
                  </a:lnTo>
                  <a:lnTo>
                    <a:pt x="943451" y="1501616"/>
                  </a:lnTo>
                  <a:lnTo>
                    <a:pt x="954405" y="1493520"/>
                  </a:lnTo>
                  <a:lnTo>
                    <a:pt x="954881" y="1493996"/>
                  </a:lnTo>
                  <a:lnTo>
                    <a:pt x="951071" y="1500188"/>
                  </a:lnTo>
                  <a:lnTo>
                    <a:pt x="946785" y="1503998"/>
                  </a:lnTo>
                  <a:lnTo>
                    <a:pt x="942975" y="1505903"/>
                  </a:lnTo>
                  <a:lnTo>
                    <a:pt x="938689" y="1507808"/>
                  </a:lnTo>
                  <a:lnTo>
                    <a:pt x="932974" y="1508284"/>
                  </a:lnTo>
                  <a:lnTo>
                    <a:pt x="932974" y="1512094"/>
                  </a:lnTo>
                  <a:lnTo>
                    <a:pt x="932498" y="1516856"/>
                  </a:lnTo>
                  <a:lnTo>
                    <a:pt x="952024" y="1524476"/>
                  </a:lnTo>
                  <a:lnTo>
                    <a:pt x="958692" y="1526381"/>
                  </a:lnTo>
                  <a:lnTo>
                    <a:pt x="961549" y="1525905"/>
                  </a:lnTo>
                  <a:lnTo>
                    <a:pt x="963454" y="1522571"/>
                  </a:lnTo>
                  <a:lnTo>
                    <a:pt x="967740" y="1516856"/>
                  </a:lnTo>
                  <a:lnTo>
                    <a:pt x="972026" y="1513523"/>
                  </a:lnTo>
                  <a:lnTo>
                    <a:pt x="973455" y="1514951"/>
                  </a:lnTo>
                  <a:lnTo>
                    <a:pt x="971550" y="1518285"/>
                  </a:lnTo>
                  <a:lnTo>
                    <a:pt x="965835" y="1524476"/>
                  </a:lnTo>
                  <a:lnTo>
                    <a:pt x="964406" y="1526858"/>
                  </a:lnTo>
                  <a:lnTo>
                    <a:pt x="965835" y="1531620"/>
                  </a:lnTo>
                  <a:lnTo>
                    <a:pt x="966788" y="1532573"/>
                  </a:lnTo>
                  <a:lnTo>
                    <a:pt x="968693" y="1532573"/>
                  </a:lnTo>
                  <a:lnTo>
                    <a:pt x="970598" y="1533049"/>
                  </a:lnTo>
                  <a:lnTo>
                    <a:pt x="974408" y="1531620"/>
                  </a:lnTo>
                  <a:lnTo>
                    <a:pt x="977742" y="1531144"/>
                  </a:lnTo>
                  <a:lnTo>
                    <a:pt x="976313" y="1533525"/>
                  </a:lnTo>
                  <a:lnTo>
                    <a:pt x="975836" y="1535906"/>
                  </a:lnTo>
                  <a:lnTo>
                    <a:pt x="982980" y="1536859"/>
                  </a:lnTo>
                  <a:lnTo>
                    <a:pt x="986790" y="1535430"/>
                  </a:lnTo>
                  <a:lnTo>
                    <a:pt x="989648" y="1535430"/>
                  </a:lnTo>
                  <a:lnTo>
                    <a:pt x="991076" y="1534954"/>
                  </a:lnTo>
                  <a:lnTo>
                    <a:pt x="988695" y="1532573"/>
                  </a:lnTo>
                  <a:lnTo>
                    <a:pt x="981551" y="1527810"/>
                  </a:lnTo>
                  <a:lnTo>
                    <a:pt x="981075" y="1526381"/>
                  </a:lnTo>
                  <a:lnTo>
                    <a:pt x="990600" y="1529715"/>
                  </a:lnTo>
                  <a:lnTo>
                    <a:pt x="992505" y="1530668"/>
                  </a:lnTo>
                  <a:lnTo>
                    <a:pt x="1002506" y="1531144"/>
                  </a:lnTo>
                  <a:lnTo>
                    <a:pt x="1005364" y="1527810"/>
                  </a:lnTo>
                  <a:lnTo>
                    <a:pt x="1009174" y="1524476"/>
                  </a:lnTo>
                  <a:lnTo>
                    <a:pt x="1007745" y="1513999"/>
                  </a:lnTo>
                  <a:lnTo>
                    <a:pt x="1007745" y="1512094"/>
                  </a:lnTo>
                  <a:lnTo>
                    <a:pt x="1008221" y="1510665"/>
                  </a:lnTo>
                  <a:lnTo>
                    <a:pt x="1006317" y="1507808"/>
                  </a:lnTo>
                  <a:lnTo>
                    <a:pt x="1003459" y="1504950"/>
                  </a:lnTo>
                  <a:lnTo>
                    <a:pt x="995363" y="1503521"/>
                  </a:lnTo>
                  <a:lnTo>
                    <a:pt x="991076" y="1502093"/>
                  </a:lnTo>
                  <a:lnTo>
                    <a:pt x="985361" y="1501140"/>
                  </a:lnTo>
                  <a:lnTo>
                    <a:pt x="981551" y="1498759"/>
                  </a:lnTo>
                  <a:lnTo>
                    <a:pt x="982028" y="1497330"/>
                  </a:lnTo>
                  <a:lnTo>
                    <a:pt x="986314" y="1497330"/>
                  </a:lnTo>
                  <a:lnTo>
                    <a:pt x="992981" y="1498283"/>
                  </a:lnTo>
                  <a:lnTo>
                    <a:pt x="1001554" y="1501140"/>
                  </a:lnTo>
                  <a:lnTo>
                    <a:pt x="1006793" y="1501616"/>
                  </a:lnTo>
                  <a:lnTo>
                    <a:pt x="1007745" y="1501140"/>
                  </a:lnTo>
                  <a:lnTo>
                    <a:pt x="1011555" y="1500664"/>
                  </a:lnTo>
                  <a:lnTo>
                    <a:pt x="1022509" y="1488281"/>
                  </a:lnTo>
                  <a:lnTo>
                    <a:pt x="1024890" y="1473041"/>
                  </a:lnTo>
                  <a:lnTo>
                    <a:pt x="1030129" y="1457801"/>
                  </a:lnTo>
                  <a:lnTo>
                    <a:pt x="1032510" y="1448753"/>
                  </a:lnTo>
                  <a:lnTo>
                    <a:pt x="1034892" y="1444466"/>
                  </a:lnTo>
                  <a:lnTo>
                    <a:pt x="1035844" y="1441133"/>
                  </a:lnTo>
                  <a:lnTo>
                    <a:pt x="1026795" y="1439228"/>
                  </a:lnTo>
                  <a:lnTo>
                    <a:pt x="1028700" y="1437323"/>
                  </a:lnTo>
                  <a:lnTo>
                    <a:pt x="1034415" y="1436370"/>
                  </a:lnTo>
                  <a:lnTo>
                    <a:pt x="1038225" y="1436370"/>
                  </a:lnTo>
                  <a:lnTo>
                    <a:pt x="1042988" y="1432084"/>
                  </a:lnTo>
                  <a:lnTo>
                    <a:pt x="1041559" y="1426845"/>
                  </a:lnTo>
                  <a:lnTo>
                    <a:pt x="1042035" y="1423511"/>
                  </a:lnTo>
                  <a:lnTo>
                    <a:pt x="1038701" y="1421130"/>
                  </a:lnTo>
                  <a:lnTo>
                    <a:pt x="1035844" y="1416368"/>
                  </a:lnTo>
                  <a:lnTo>
                    <a:pt x="1038225" y="1409224"/>
                  </a:lnTo>
                  <a:lnTo>
                    <a:pt x="1038701" y="1406366"/>
                  </a:lnTo>
                  <a:lnTo>
                    <a:pt x="1040130" y="1403985"/>
                  </a:lnTo>
                  <a:lnTo>
                    <a:pt x="1038701" y="1400175"/>
                  </a:lnTo>
                  <a:lnTo>
                    <a:pt x="1041559" y="1397794"/>
                  </a:lnTo>
                  <a:lnTo>
                    <a:pt x="1042035" y="1394936"/>
                  </a:lnTo>
                  <a:lnTo>
                    <a:pt x="1031558" y="1393508"/>
                  </a:lnTo>
                  <a:lnTo>
                    <a:pt x="1024414" y="1391603"/>
                  </a:lnTo>
                  <a:lnTo>
                    <a:pt x="1018223" y="1389698"/>
                  </a:lnTo>
                  <a:lnTo>
                    <a:pt x="1015365" y="1387316"/>
                  </a:lnTo>
                  <a:lnTo>
                    <a:pt x="1018699" y="1386840"/>
                  </a:lnTo>
                  <a:lnTo>
                    <a:pt x="1022509" y="1387793"/>
                  </a:lnTo>
                  <a:lnTo>
                    <a:pt x="1033463" y="1387316"/>
                  </a:lnTo>
                  <a:lnTo>
                    <a:pt x="1037273" y="1388269"/>
                  </a:lnTo>
                  <a:lnTo>
                    <a:pt x="1045845" y="1388745"/>
                  </a:lnTo>
                  <a:lnTo>
                    <a:pt x="1048703" y="1386840"/>
                  </a:lnTo>
                  <a:lnTo>
                    <a:pt x="1051084" y="1386840"/>
                  </a:lnTo>
                  <a:lnTo>
                    <a:pt x="1057275" y="1378744"/>
                  </a:lnTo>
                  <a:lnTo>
                    <a:pt x="1060133" y="1377315"/>
                  </a:lnTo>
                  <a:lnTo>
                    <a:pt x="1060609" y="1374458"/>
                  </a:lnTo>
                  <a:lnTo>
                    <a:pt x="1050608" y="1370171"/>
                  </a:lnTo>
                  <a:lnTo>
                    <a:pt x="1044893" y="1366838"/>
                  </a:lnTo>
                  <a:lnTo>
                    <a:pt x="1043464" y="1364933"/>
                  </a:lnTo>
                  <a:lnTo>
                    <a:pt x="1042511" y="1362075"/>
                  </a:lnTo>
                  <a:lnTo>
                    <a:pt x="1045369" y="1363028"/>
                  </a:lnTo>
                  <a:lnTo>
                    <a:pt x="1047750" y="1364456"/>
                  </a:lnTo>
                  <a:lnTo>
                    <a:pt x="1053942" y="1369219"/>
                  </a:lnTo>
                  <a:lnTo>
                    <a:pt x="1061085" y="1369695"/>
                  </a:lnTo>
                  <a:lnTo>
                    <a:pt x="1067276" y="1369695"/>
                  </a:lnTo>
                  <a:lnTo>
                    <a:pt x="1069181" y="1370171"/>
                  </a:lnTo>
                  <a:lnTo>
                    <a:pt x="1072992" y="1366361"/>
                  </a:lnTo>
                  <a:lnTo>
                    <a:pt x="1075849" y="1362075"/>
                  </a:lnTo>
                  <a:lnTo>
                    <a:pt x="1078706" y="1358741"/>
                  </a:lnTo>
                  <a:lnTo>
                    <a:pt x="1077754" y="1356836"/>
                  </a:lnTo>
                  <a:lnTo>
                    <a:pt x="1077278" y="1354931"/>
                  </a:lnTo>
                  <a:lnTo>
                    <a:pt x="1080611" y="1351598"/>
                  </a:lnTo>
                  <a:lnTo>
                    <a:pt x="1081088" y="1346359"/>
                  </a:lnTo>
                  <a:lnTo>
                    <a:pt x="1085850" y="1346835"/>
                  </a:lnTo>
                  <a:lnTo>
                    <a:pt x="1090136" y="1345406"/>
                  </a:lnTo>
                  <a:lnTo>
                    <a:pt x="1090136" y="1340644"/>
                  </a:lnTo>
                  <a:lnTo>
                    <a:pt x="1097756" y="1335405"/>
                  </a:lnTo>
                  <a:lnTo>
                    <a:pt x="1097280" y="1333500"/>
                  </a:lnTo>
                  <a:lnTo>
                    <a:pt x="1093946" y="1324451"/>
                  </a:lnTo>
                  <a:lnTo>
                    <a:pt x="1094899" y="1313498"/>
                  </a:lnTo>
                  <a:lnTo>
                    <a:pt x="1087755" y="1312069"/>
                  </a:lnTo>
                  <a:lnTo>
                    <a:pt x="1082993" y="1312545"/>
                  </a:lnTo>
                  <a:lnTo>
                    <a:pt x="1080611" y="1314450"/>
                  </a:lnTo>
                  <a:lnTo>
                    <a:pt x="1075849" y="1311593"/>
                  </a:lnTo>
                  <a:lnTo>
                    <a:pt x="1062038" y="1304925"/>
                  </a:lnTo>
                  <a:lnTo>
                    <a:pt x="1075849" y="1305878"/>
                  </a:lnTo>
                  <a:lnTo>
                    <a:pt x="1079183" y="1306830"/>
                  </a:lnTo>
                  <a:lnTo>
                    <a:pt x="1082517" y="1308735"/>
                  </a:lnTo>
                  <a:lnTo>
                    <a:pt x="1089184" y="1309688"/>
                  </a:lnTo>
                  <a:lnTo>
                    <a:pt x="1092518" y="1307306"/>
                  </a:lnTo>
                  <a:lnTo>
                    <a:pt x="1092042" y="1303973"/>
                  </a:lnTo>
                  <a:lnTo>
                    <a:pt x="1099661" y="1303020"/>
                  </a:lnTo>
                  <a:lnTo>
                    <a:pt x="1106329" y="1298734"/>
                  </a:lnTo>
                  <a:lnTo>
                    <a:pt x="1109663" y="1295876"/>
                  </a:lnTo>
                  <a:lnTo>
                    <a:pt x="1108710" y="1293019"/>
                  </a:lnTo>
                  <a:lnTo>
                    <a:pt x="1106329" y="1289685"/>
                  </a:lnTo>
                  <a:lnTo>
                    <a:pt x="1101090" y="1285399"/>
                  </a:lnTo>
                  <a:lnTo>
                    <a:pt x="1098233" y="1277303"/>
                  </a:lnTo>
                  <a:lnTo>
                    <a:pt x="1093470" y="1272540"/>
                  </a:lnTo>
                  <a:lnTo>
                    <a:pt x="1087755" y="1274445"/>
                  </a:lnTo>
                  <a:lnTo>
                    <a:pt x="1082993" y="1274921"/>
                  </a:lnTo>
                  <a:lnTo>
                    <a:pt x="1081088" y="1268254"/>
                  </a:lnTo>
                  <a:lnTo>
                    <a:pt x="1079183" y="1265396"/>
                  </a:lnTo>
                  <a:lnTo>
                    <a:pt x="1079183" y="1261586"/>
                  </a:lnTo>
                  <a:lnTo>
                    <a:pt x="1086326" y="1262539"/>
                  </a:lnTo>
                  <a:lnTo>
                    <a:pt x="1093470" y="1261110"/>
                  </a:lnTo>
                  <a:lnTo>
                    <a:pt x="1107758" y="1264444"/>
                  </a:lnTo>
                  <a:lnTo>
                    <a:pt x="1115378" y="1261586"/>
                  </a:lnTo>
                  <a:lnTo>
                    <a:pt x="1118235" y="1259205"/>
                  </a:lnTo>
                  <a:lnTo>
                    <a:pt x="1123950" y="1253014"/>
                  </a:lnTo>
                  <a:lnTo>
                    <a:pt x="1127760" y="1251109"/>
                  </a:lnTo>
                  <a:lnTo>
                    <a:pt x="1130142" y="1248251"/>
                  </a:lnTo>
                  <a:lnTo>
                    <a:pt x="1127284" y="1246823"/>
                  </a:lnTo>
                  <a:lnTo>
                    <a:pt x="1109186" y="1238250"/>
                  </a:lnTo>
                  <a:lnTo>
                    <a:pt x="1109663" y="1236345"/>
                  </a:lnTo>
                  <a:lnTo>
                    <a:pt x="1116806" y="1236345"/>
                  </a:lnTo>
                  <a:lnTo>
                    <a:pt x="1135380" y="1234440"/>
                  </a:lnTo>
                  <a:lnTo>
                    <a:pt x="1146334" y="1233011"/>
                  </a:lnTo>
                  <a:lnTo>
                    <a:pt x="1161574" y="1232059"/>
                  </a:lnTo>
                  <a:lnTo>
                    <a:pt x="1176338" y="1227296"/>
                  </a:lnTo>
                  <a:lnTo>
                    <a:pt x="1176338" y="1221581"/>
                  </a:lnTo>
                  <a:lnTo>
                    <a:pt x="1175861" y="1220153"/>
                  </a:lnTo>
                  <a:lnTo>
                    <a:pt x="1168242" y="1215390"/>
                  </a:lnTo>
                  <a:lnTo>
                    <a:pt x="1165384" y="1210628"/>
                  </a:lnTo>
                  <a:lnTo>
                    <a:pt x="1169670" y="1212056"/>
                  </a:lnTo>
                  <a:lnTo>
                    <a:pt x="1178243" y="1216343"/>
                  </a:lnTo>
                  <a:lnTo>
                    <a:pt x="1180624" y="1212533"/>
                  </a:lnTo>
                  <a:lnTo>
                    <a:pt x="1183958" y="1203008"/>
                  </a:lnTo>
                  <a:lnTo>
                    <a:pt x="1187292" y="1199674"/>
                  </a:lnTo>
                  <a:lnTo>
                    <a:pt x="1191101" y="1196340"/>
                  </a:lnTo>
                  <a:lnTo>
                    <a:pt x="1183005" y="1193006"/>
                  </a:lnTo>
                  <a:lnTo>
                    <a:pt x="1177290" y="1189673"/>
                  </a:lnTo>
                  <a:lnTo>
                    <a:pt x="1181100" y="1188720"/>
                  </a:lnTo>
                  <a:lnTo>
                    <a:pt x="1189196" y="1189673"/>
                  </a:lnTo>
                  <a:lnTo>
                    <a:pt x="1197293" y="1191578"/>
                  </a:lnTo>
                  <a:lnTo>
                    <a:pt x="1206818" y="1193006"/>
                  </a:lnTo>
                  <a:lnTo>
                    <a:pt x="1207294" y="1193959"/>
                  </a:lnTo>
                  <a:lnTo>
                    <a:pt x="1200150" y="1200150"/>
                  </a:lnTo>
                  <a:lnTo>
                    <a:pt x="1189673" y="1212533"/>
                  </a:lnTo>
                  <a:lnTo>
                    <a:pt x="1188244" y="1216343"/>
                  </a:lnTo>
                  <a:lnTo>
                    <a:pt x="1189196" y="1219200"/>
                  </a:lnTo>
                  <a:lnTo>
                    <a:pt x="1187768" y="1221581"/>
                  </a:lnTo>
                  <a:lnTo>
                    <a:pt x="1182529" y="1227296"/>
                  </a:lnTo>
                  <a:lnTo>
                    <a:pt x="1183958" y="1231583"/>
                  </a:lnTo>
                  <a:lnTo>
                    <a:pt x="1190625" y="1233964"/>
                  </a:lnTo>
                  <a:lnTo>
                    <a:pt x="1193483" y="1232059"/>
                  </a:lnTo>
                  <a:lnTo>
                    <a:pt x="1198721" y="1232059"/>
                  </a:lnTo>
                  <a:lnTo>
                    <a:pt x="1202531" y="1230630"/>
                  </a:lnTo>
                  <a:lnTo>
                    <a:pt x="1205389" y="1227296"/>
                  </a:lnTo>
                  <a:lnTo>
                    <a:pt x="1205865" y="1223486"/>
                  </a:lnTo>
                  <a:lnTo>
                    <a:pt x="1208723" y="1223486"/>
                  </a:lnTo>
                  <a:lnTo>
                    <a:pt x="1214438" y="1218724"/>
                  </a:lnTo>
                  <a:lnTo>
                    <a:pt x="1215867" y="1220629"/>
                  </a:lnTo>
                  <a:lnTo>
                    <a:pt x="1219200" y="1223963"/>
                  </a:lnTo>
                  <a:lnTo>
                    <a:pt x="1223010" y="1224439"/>
                  </a:lnTo>
                  <a:lnTo>
                    <a:pt x="1226820" y="1223010"/>
                  </a:lnTo>
                  <a:lnTo>
                    <a:pt x="1228725" y="1223486"/>
                  </a:lnTo>
                  <a:lnTo>
                    <a:pt x="1229678" y="1222058"/>
                  </a:lnTo>
                  <a:lnTo>
                    <a:pt x="1233011" y="1214914"/>
                  </a:lnTo>
                  <a:lnTo>
                    <a:pt x="1233488" y="1213009"/>
                  </a:lnTo>
                  <a:lnTo>
                    <a:pt x="1233488" y="1211104"/>
                  </a:lnTo>
                  <a:lnTo>
                    <a:pt x="1238250" y="1213961"/>
                  </a:lnTo>
                  <a:lnTo>
                    <a:pt x="1237774" y="1215390"/>
                  </a:lnTo>
                  <a:lnTo>
                    <a:pt x="1238250" y="1221105"/>
                  </a:lnTo>
                  <a:lnTo>
                    <a:pt x="1241108" y="1219200"/>
                  </a:lnTo>
                  <a:lnTo>
                    <a:pt x="1249204" y="1212533"/>
                  </a:lnTo>
                  <a:lnTo>
                    <a:pt x="1256824" y="1208246"/>
                  </a:lnTo>
                  <a:lnTo>
                    <a:pt x="1259681" y="1205865"/>
                  </a:lnTo>
                  <a:lnTo>
                    <a:pt x="1263015" y="1203960"/>
                  </a:lnTo>
                  <a:lnTo>
                    <a:pt x="1258729" y="1193483"/>
                  </a:lnTo>
                  <a:lnTo>
                    <a:pt x="1256824" y="1191578"/>
                  </a:lnTo>
                  <a:lnTo>
                    <a:pt x="1255871" y="1190149"/>
                  </a:lnTo>
                  <a:lnTo>
                    <a:pt x="1254919" y="1189196"/>
                  </a:lnTo>
                  <a:lnTo>
                    <a:pt x="1254919" y="1187291"/>
                  </a:lnTo>
                  <a:lnTo>
                    <a:pt x="1260634" y="1191101"/>
                  </a:lnTo>
                  <a:lnTo>
                    <a:pt x="1262063" y="1193006"/>
                  </a:lnTo>
                  <a:lnTo>
                    <a:pt x="1270635" y="1197769"/>
                  </a:lnTo>
                  <a:lnTo>
                    <a:pt x="1274921" y="1197293"/>
                  </a:lnTo>
                  <a:lnTo>
                    <a:pt x="1278255" y="1198245"/>
                  </a:lnTo>
                  <a:lnTo>
                    <a:pt x="1282065" y="1196816"/>
                  </a:lnTo>
                  <a:lnTo>
                    <a:pt x="1297305" y="1188244"/>
                  </a:lnTo>
                  <a:lnTo>
                    <a:pt x="1299210" y="1186339"/>
                  </a:lnTo>
                  <a:lnTo>
                    <a:pt x="1301115" y="1183481"/>
                  </a:lnTo>
                  <a:lnTo>
                    <a:pt x="1302544" y="1179671"/>
                  </a:lnTo>
                  <a:lnTo>
                    <a:pt x="1304449" y="1177290"/>
                  </a:lnTo>
                  <a:lnTo>
                    <a:pt x="1308259" y="1176814"/>
                  </a:lnTo>
                  <a:lnTo>
                    <a:pt x="1309688" y="1177290"/>
                  </a:lnTo>
                  <a:lnTo>
                    <a:pt x="1312069" y="1175385"/>
                  </a:lnTo>
                  <a:lnTo>
                    <a:pt x="1315403" y="1171575"/>
                  </a:lnTo>
                  <a:lnTo>
                    <a:pt x="1323023" y="1159193"/>
                  </a:lnTo>
                  <a:lnTo>
                    <a:pt x="1332548" y="1145858"/>
                  </a:lnTo>
                  <a:lnTo>
                    <a:pt x="1335405" y="1141095"/>
                  </a:lnTo>
                  <a:lnTo>
                    <a:pt x="1336358" y="1137761"/>
                  </a:lnTo>
                  <a:lnTo>
                    <a:pt x="1335881" y="1135856"/>
                  </a:lnTo>
                  <a:lnTo>
                    <a:pt x="1336358" y="1134428"/>
                  </a:lnTo>
                  <a:lnTo>
                    <a:pt x="1337786" y="1133951"/>
                  </a:lnTo>
                  <a:lnTo>
                    <a:pt x="1341596" y="1130618"/>
                  </a:lnTo>
                  <a:lnTo>
                    <a:pt x="1343501" y="1128236"/>
                  </a:lnTo>
                  <a:lnTo>
                    <a:pt x="1348264" y="1120140"/>
                  </a:lnTo>
                  <a:lnTo>
                    <a:pt x="1349693" y="1118235"/>
                  </a:lnTo>
                  <a:lnTo>
                    <a:pt x="1351598" y="1116806"/>
                  </a:lnTo>
                  <a:lnTo>
                    <a:pt x="1355884" y="1115378"/>
                  </a:lnTo>
                  <a:lnTo>
                    <a:pt x="1372076" y="1105376"/>
                  </a:lnTo>
                  <a:lnTo>
                    <a:pt x="1374934" y="1104900"/>
                  </a:lnTo>
                  <a:lnTo>
                    <a:pt x="1378268" y="1102519"/>
                  </a:lnTo>
                  <a:lnTo>
                    <a:pt x="1382078" y="1098709"/>
                  </a:lnTo>
                  <a:lnTo>
                    <a:pt x="1382554" y="1094423"/>
                  </a:lnTo>
                  <a:lnTo>
                    <a:pt x="1379220" y="1090136"/>
                  </a:lnTo>
                  <a:lnTo>
                    <a:pt x="1375410" y="1085850"/>
                  </a:lnTo>
                  <a:lnTo>
                    <a:pt x="1375886" y="1085374"/>
                  </a:lnTo>
                  <a:lnTo>
                    <a:pt x="1378268" y="1085374"/>
                  </a:lnTo>
                  <a:lnTo>
                    <a:pt x="1380173" y="1084898"/>
                  </a:lnTo>
                  <a:lnTo>
                    <a:pt x="1381601" y="1083469"/>
                  </a:lnTo>
                  <a:lnTo>
                    <a:pt x="1381125" y="1081564"/>
                  </a:lnTo>
                  <a:lnTo>
                    <a:pt x="1378744" y="1078706"/>
                  </a:lnTo>
                  <a:lnTo>
                    <a:pt x="1377315" y="1075849"/>
                  </a:lnTo>
                  <a:lnTo>
                    <a:pt x="1376839" y="1072991"/>
                  </a:lnTo>
                  <a:lnTo>
                    <a:pt x="1383506" y="1075849"/>
                  </a:lnTo>
                  <a:lnTo>
                    <a:pt x="1396842" y="1084898"/>
                  </a:lnTo>
                  <a:lnTo>
                    <a:pt x="1407795" y="1090613"/>
                  </a:lnTo>
                  <a:lnTo>
                    <a:pt x="1416368" y="1093470"/>
                  </a:lnTo>
                  <a:lnTo>
                    <a:pt x="1423035" y="1094423"/>
                  </a:lnTo>
                  <a:lnTo>
                    <a:pt x="1427321" y="1093946"/>
                  </a:lnTo>
                  <a:lnTo>
                    <a:pt x="1435418" y="1091089"/>
                  </a:lnTo>
                  <a:lnTo>
                    <a:pt x="1435418" y="1088708"/>
                  </a:lnTo>
                  <a:lnTo>
                    <a:pt x="1431608" y="1084898"/>
                  </a:lnTo>
                  <a:lnTo>
                    <a:pt x="1431131" y="1083469"/>
                  </a:lnTo>
                  <a:lnTo>
                    <a:pt x="1444943" y="1086803"/>
                  </a:lnTo>
                  <a:lnTo>
                    <a:pt x="1449229" y="1086326"/>
                  </a:lnTo>
                  <a:lnTo>
                    <a:pt x="1453992" y="1082040"/>
                  </a:lnTo>
                  <a:lnTo>
                    <a:pt x="1456849" y="1080611"/>
                  </a:lnTo>
                  <a:lnTo>
                    <a:pt x="1460183" y="1079659"/>
                  </a:lnTo>
                  <a:lnTo>
                    <a:pt x="1465421" y="1079659"/>
                  </a:lnTo>
                  <a:lnTo>
                    <a:pt x="1475423" y="1081088"/>
                  </a:lnTo>
                  <a:lnTo>
                    <a:pt x="1481614" y="1080611"/>
                  </a:lnTo>
                  <a:lnTo>
                    <a:pt x="1487329" y="1078706"/>
                  </a:lnTo>
                  <a:lnTo>
                    <a:pt x="1495425" y="1077278"/>
                  </a:lnTo>
                  <a:lnTo>
                    <a:pt x="1512094" y="1072039"/>
                  </a:lnTo>
                  <a:lnTo>
                    <a:pt x="1520190" y="1070134"/>
                  </a:lnTo>
                  <a:lnTo>
                    <a:pt x="1529715" y="1069181"/>
                  </a:lnTo>
                  <a:lnTo>
                    <a:pt x="1549718" y="1063943"/>
                  </a:lnTo>
                  <a:lnTo>
                    <a:pt x="1555909" y="1062990"/>
                  </a:lnTo>
                  <a:lnTo>
                    <a:pt x="1564958" y="1060133"/>
                  </a:lnTo>
                  <a:lnTo>
                    <a:pt x="1570673" y="1059180"/>
                  </a:lnTo>
                  <a:lnTo>
                    <a:pt x="1576388" y="1059180"/>
                  </a:lnTo>
                  <a:lnTo>
                    <a:pt x="1581150" y="1057751"/>
                  </a:lnTo>
                  <a:lnTo>
                    <a:pt x="1584960" y="1054894"/>
                  </a:lnTo>
                  <a:lnTo>
                    <a:pt x="1587818" y="1052989"/>
                  </a:lnTo>
                  <a:lnTo>
                    <a:pt x="1594009" y="1051084"/>
                  </a:lnTo>
                  <a:lnTo>
                    <a:pt x="1602581" y="1046798"/>
                  </a:lnTo>
                  <a:lnTo>
                    <a:pt x="1604963" y="1044416"/>
                  </a:lnTo>
                  <a:lnTo>
                    <a:pt x="1605439" y="1042988"/>
                  </a:lnTo>
                  <a:lnTo>
                    <a:pt x="1606392" y="1039178"/>
                  </a:lnTo>
                  <a:lnTo>
                    <a:pt x="1607820" y="1037749"/>
                  </a:lnTo>
                  <a:lnTo>
                    <a:pt x="1616869" y="1034891"/>
                  </a:lnTo>
                  <a:lnTo>
                    <a:pt x="1623060" y="1030605"/>
                  </a:lnTo>
                  <a:lnTo>
                    <a:pt x="1623536" y="1029176"/>
                  </a:lnTo>
                  <a:lnTo>
                    <a:pt x="1619726" y="1024890"/>
                  </a:lnTo>
                  <a:lnTo>
                    <a:pt x="1621631" y="1024414"/>
                  </a:lnTo>
                  <a:lnTo>
                    <a:pt x="1630680" y="1022985"/>
                  </a:lnTo>
                  <a:lnTo>
                    <a:pt x="1634967" y="1021556"/>
                  </a:lnTo>
                  <a:lnTo>
                    <a:pt x="1644968" y="1016318"/>
                  </a:lnTo>
                  <a:lnTo>
                    <a:pt x="1650206" y="1014413"/>
                  </a:lnTo>
                  <a:lnTo>
                    <a:pt x="1652588" y="1012031"/>
                  </a:lnTo>
                  <a:lnTo>
                    <a:pt x="1652588" y="1009174"/>
                  </a:lnTo>
                  <a:lnTo>
                    <a:pt x="1651635" y="1007269"/>
                  </a:lnTo>
                  <a:lnTo>
                    <a:pt x="1650206" y="1005840"/>
                  </a:lnTo>
                  <a:lnTo>
                    <a:pt x="1652111" y="1005364"/>
                  </a:lnTo>
                  <a:lnTo>
                    <a:pt x="1662589" y="1007269"/>
                  </a:lnTo>
                  <a:lnTo>
                    <a:pt x="1665447" y="1006793"/>
                  </a:lnTo>
                  <a:lnTo>
                    <a:pt x="1669256" y="1005364"/>
                  </a:lnTo>
                  <a:lnTo>
                    <a:pt x="1670209" y="1002983"/>
                  </a:lnTo>
                  <a:lnTo>
                    <a:pt x="1668304" y="999649"/>
                  </a:lnTo>
                  <a:lnTo>
                    <a:pt x="1666399" y="997268"/>
                  </a:lnTo>
                  <a:lnTo>
                    <a:pt x="1664494" y="996315"/>
                  </a:lnTo>
                  <a:lnTo>
                    <a:pt x="1666399" y="995839"/>
                  </a:lnTo>
                  <a:lnTo>
                    <a:pt x="1675448" y="995839"/>
                  </a:lnTo>
                  <a:lnTo>
                    <a:pt x="1686401" y="992981"/>
                  </a:lnTo>
                  <a:lnTo>
                    <a:pt x="1692593" y="992981"/>
                  </a:lnTo>
                  <a:lnTo>
                    <a:pt x="1694022" y="992029"/>
                  </a:lnTo>
                  <a:lnTo>
                    <a:pt x="1691640" y="987266"/>
                  </a:lnTo>
                  <a:lnTo>
                    <a:pt x="1693545" y="986314"/>
                  </a:lnTo>
                  <a:lnTo>
                    <a:pt x="1700689" y="984885"/>
                  </a:lnTo>
                  <a:lnTo>
                    <a:pt x="1704023" y="983456"/>
                  </a:lnTo>
                  <a:lnTo>
                    <a:pt x="1707832" y="982980"/>
                  </a:lnTo>
                  <a:lnTo>
                    <a:pt x="1714024" y="981075"/>
                  </a:lnTo>
                  <a:lnTo>
                    <a:pt x="1719263" y="978218"/>
                  </a:lnTo>
                  <a:lnTo>
                    <a:pt x="1721168" y="976313"/>
                  </a:lnTo>
                  <a:lnTo>
                    <a:pt x="1722120" y="973931"/>
                  </a:lnTo>
                  <a:lnTo>
                    <a:pt x="1719263" y="972979"/>
                  </a:lnTo>
                  <a:lnTo>
                    <a:pt x="1689259" y="973455"/>
                  </a:lnTo>
                  <a:lnTo>
                    <a:pt x="1672590" y="972026"/>
                  </a:lnTo>
                  <a:lnTo>
                    <a:pt x="1659731" y="969645"/>
                  </a:lnTo>
                  <a:lnTo>
                    <a:pt x="1635443" y="962501"/>
                  </a:lnTo>
                  <a:lnTo>
                    <a:pt x="1608773" y="959168"/>
                  </a:lnTo>
                  <a:lnTo>
                    <a:pt x="1605439" y="959644"/>
                  </a:lnTo>
                  <a:lnTo>
                    <a:pt x="1587342" y="965835"/>
                  </a:lnTo>
                  <a:lnTo>
                    <a:pt x="1578293" y="967264"/>
                  </a:lnTo>
                  <a:lnTo>
                    <a:pt x="1566863" y="965835"/>
                  </a:lnTo>
                  <a:lnTo>
                    <a:pt x="1557338" y="968216"/>
                  </a:lnTo>
                  <a:lnTo>
                    <a:pt x="1553528" y="972026"/>
                  </a:lnTo>
                  <a:lnTo>
                    <a:pt x="1549242" y="978218"/>
                  </a:lnTo>
                  <a:lnTo>
                    <a:pt x="1545431" y="981075"/>
                  </a:lnTo>
                  <a:lnTo>
                    <a:pt x="1537335" y="978694"/>
                  </a:lnTo>
                  <a:lnTo>
                    <a:pt x="1539717" y="972979"/>
                  </a:lnTo>
                  <a:lnTo>
                    <a:pt x="1547813" y="967264"/>
                  </a:lnTo>
                  <a:lnTo>
                    <a:pt x="1552099" y="964883"/>
                  </a:lnTo>
                  <a:lnTo>
                    <a:pt x="1556385" y="963454"/>
                  </a:lnTo>
                  <a:lnTo>
                    <a:pt x="1566863" y="961073"/>
                  </a:lnTo>
                  <a:lnTo>
                    <a:pt x="1573530" y="958691"/>
                  </a:lnTo>
                  <a:lnTo>
                    <a:pt x="1575911" y="956310"/>
                  </a:lnTo>
                  <a:lnTo>
                    <a:pt x="1574006" y="953929"/>
                  </a:lnTo>
                  <a:lnTo>
                    <a:pt x="1572101" y="952500"/>
                  </a:lnTo>
                  <a:lnTo>
                    <a:pt x="1570196" y="952024"/>
                  </a:lnTo>
                  <a:lnTo>
                    <a:pt x="1567815" y="952024"/>
                  </a:lnTo>
                  <a:lnTo>
                    <a:pt x="1538764" y="956310"/>
                  </a:lnTo>
                  <a:lnTo>
                    <a:pt x="1524476" y="956786"/>
                  </a:lnTo>
                  <a:lnTo>
                    <a:pt x="1506379" y="952024"/>
                  </a:lnTo>
                  <a:lnTo>
                    <a:pt x="1503045" y="952024"/>
                  </a:lnTo>
                  <a:lnTo>
                    <a:pt x="1492092" y="953929"/>
                  </a:lnTo>
                  <a:lnTo>
                    <a:pt x="1488281" y="953929"/>
                  </a:lnTo>
                  <a:lnTo>
                    <a:pt x="1489710" y="952976"/>
                  </a:lnTo>
                  <a:lnTo>
                    <a:pt x="1506855" y="947738"/>
                  </a:lnTo>
                  <a:lnTo>
                    <a:pt x="1510665" y="946309"/>
                  </a:lnTo>
                  <a:lnTo>
                    <a:pt x="1519714" y="941070"/>
                  </a:lnTo>
                  <a:lnTo>
                    <a:pt x="1522095" y="938213"/>
                  </a:lnTo>
                  <a:lnTo>
                    <a:pt x="1523524" y="934879"/>
                  </a:lnTo>
                  <a:lnTo>
                    <a:pt x="1524953" y="929640"/>
                  </a:lnTo>
                  <a:lnTo>
                    <a:pt x="1524476" y="926306"/>
                  </a:lnTo>
                  <a:lnTo>
                    <a:pt x="1520190" y="924401"/>
                  </a:lnTo>
                  <a:lnTo>
                    <a:pt x="1513999" y="922973"/>
                  </a:lnTo>
                  <a:lnTo>
                    <a:pt x="1510189" y="920115"/>
                  </a:lnTo>
                  <a:lnTo>
                    <a:pt x="1513523" y="919163"/>
                  </a:lnTo>
                  <a:lnTo>
                    <a:pt x="1527810" y="919639"/>
                  </a:lnTo>
                  <a:lnTo>
                    <a:pt x="1534478" y="920115"/>
                  </a:lnTo>
                  <a:lnTo>
                    <a:pt x="1546384" y="922496"/>
                  </a:lnTo>
                  <a:lnTo>
                    <a:pt x="1555433" y="922973"/>
                  </a:lnTo>
                  <a:lnTo>
                    <a:pt x="1567339" y="922496"/>
                  </a:lnTo>
                  <a:lnTo>
                    <a:pt x="1572101" y="921544"/>
                  </a:lnTo>
                  <a:lnTo>
                    <a:pt x="1586389" y="916305"/>
                  </a:lnTo>
                  <a:lnTo>
                    <a:pt x="1591151" y="913448"/>
                  </a:lnTo>
                  <a:lnTo>
                    <a:pt x="1600200" y="907733"/>
                  </a:lnTo>
                  <a:lnTo>
                    <a:pt x="1602581" y="902494"/>
                  </a:lnTo>
                  <a:lnTo>
                    <a:pt x="1601629" y="896303"/>
                  </a:lnTo>
                  <a:lnTo>
                    <a:pt x="1599724" y="892016"/>
                  </a:lnTo>
                  <a:lnTo>
                    <a:pt x="1596867" y="889635"/>
                  </a:lnTo>
                  <a:lnTo>
                    <a:pt x="1588770" y="888683"/>
                  </a:lnTo>
                  <a:lnTo>
                    <a:pt x="1575911" y="889159"/>
                  </a:lnTo>
                  <a:lnTo>
                    <a:pt x="1566386" y="888683"/>
                  </a:lnTo>
                  <a:lnTo>
                    <a:pt x="1554004" y="886778"/>
                  </a:lnTo>
                  <a:lnTo>
                    <a:pt x="1552099" y="882491"/>
                  </a:lnTo>
                  <a:lnTo>
                    <a:pt x="1554480" y="881063"/>
                  </a:lnTo>
                  <a:lnTo>
                    <a:pt x="1556861" y="880586"/>
                  </a:lnTo>
                  <a:lnTo>
                    <a:pt x="1567815" y="883444"/>
                  </a:lnTo>
                  <a:lnTo>
                    <a:pt x="1584008" y="882968"/>
                  </a:lnTo>
                  <a:lnTo>
                    <a:pt x="1594961" y="883920"/>
                  </a:lnTo>
                  <a:lnTo>
                    <a:pt x="1602581" y="886778"/>
                  </a:lnTo>
                  <a:lnTo>
                    <a:pt x="1609725" y="890588"/>
                  </a:lnTo>
                  <a:lnTo>
                    <a:pt x="1616393" y="895350"/>
                  </a:lnTo>
                  <a:lnTo>
                    <a:pt x="1624013" y="899160"/>
                  </a:lnTo>
                  <a:lnTo>
                    <a:pt x="1632585" y="902018"/>
                  </a:lnTo>
                  <a:lnTo>
                    <a:pt x="1640205" y="905828"/>
                  </a:lnTo>
                  <a:lnTo>
                    <a:pt x="1646397" y="910590"/>
                  </a:lnTo>
                  <a:lnTo>
                    <a:pt x="1650206" y="916781"/>
                  </a:lnTo>
                  <a:lnTo>
                    <a:pt x="1651635" y="924401"/>
                  </a:lnTo>
                  <a:lnTo>
                    <a:pt x="1654969" y="932498"/>
                  </a:lnTo>
                  <a:lnTo>
                    <a:pt x="1660207" y="941070"/>
                  </a:lnTo>
                  <a:lnTo>
                    <a:pt x="1666399" y="946785"/>
                  </a:lnTo>
                  <a:lnTo>
                    <a:pt x="1682115" y="952976"/>
                  </a:lnTo>
                  <a:lnTo>
                    <a:pt x="1686878" y="953453"/>
                  </a:lnTo>
                  <a:lnTo>
                    <a:pt x="1695450" y="952976"/>
                  </a:lnTo>
                  <a:lnTo>
                    <a:pt x="1704023" y="953929"/>
                  </a:lnTo>
                  <a:lnTo>
                    <a:pt x="1706880" y="950595"/>
                  </a:lnTo>
                  <a:lnTo>
                    <a:pt x="1708785" y="936784"/>
                  </a:lnTo>
                  <a:lnTo>
                    <a:pt x="1709738" y="933926"/>
                  </a:lnTo>
                  <a:lnTo>
                    <a:pt x="1709738" y="931069"/>
                  </a:lnTo>
                  <a:lnTo>
                    <a:pt x="1712595" y="927735"/>
                  </a:lnTo>
                  <a:lnTo>
                    <a:pt x="1713072" y="940594"/>
                  </a:lnTo>
                  <a:lnTo>
                    <a:pt x="1714024" y="942975"/>
                  </a:lnTo>
                  <a:lnTo>
                    <a:pt x="1714024" y="945356"/>
                  </a:lnTo>
                  <a:lnTo>
                    <a:pt x="1714500" y="948690"/>
                  </a:lnTo>
                  <a:lnTo>
                    <a:pt x="1714500" y="952024"/>
                  </a:lnTo>
                  <a:lnTo>
                    <a:pt x="1724978" y="951548"/>
                  </a:lnTo>
                  <a:lnTo>
                    <a:pt x="1729264" y="953453"/>
                  </a:lnTo>
                  <a:lnTo>
                    <a:pt x="1740218" y="952024"/>
                  </a:lnTo>
                  <a:lnTo>
                    <a:pt x="1743551" y="948690"/>
                  </a:lnTo>
                  <a:lnTo>
                    <a:pt x="1741647" y="944880"/>
                  </a:lnTo>
                  <a:lnTo>
                    <a:pt x="1739742" y="931545"/>
                  </a:lnTo>
                  <a:lnTo>
                    <a:pt x="1737836" y="928211"/>
                  </a:lnTo>
                  <a:lnTo>
                    <a:pt x="1738313" y="924401"/>
                  </a:lnTo>
                  <a:lnTo>
                    <a:pt x="1737360" y="913448"/>
                  </a:lnTo>
                  <a:lnTo>
                    <a:pt x="1737836" y="906304"/>
                  </a:lnTo>
                  <a:lnTo>
                    <a:pt x="1736884" y="898208"/>
                  </a:lnTo>
                  <a:lnTo>
                    <a:pt x="1734979" y="889635"/>
                  </a:lnTo>
                  <a:lnTo>
                    <a:pt x="1727835" y="887730"/>
                  </a:lnTo>
                  <a:lnTo>
                    <a:pt x="1720692" y="891064"/>
                  </a:lnTo>
                  <a:lnTo>
                    <a:pt x="1718310" y="891064"/>
                  </a:lnTo>
                  <a:lnTo>
                    <a:pt x="1715929" y="892016"/>
                  </a:lnTo>
                  <a:lnTo>
                    <a:pt x="1714500" y="895826"/>
                  </a:lnTo>
                  <a:lnTo>
                    <a:pt x="1712119" y="903446"/>
                  </a:lnTo>
                  <a:lnTo>
                    <a:pt x="1710214" y="894874"/>
                  </a:lnTo>
                  <a:lnTo>
                    <a:pt x="1709738" y="890111"/>
                  </a:lnTo>
                  <a:lnTo>
                    <a:pt x="1709261" y="887254"/>
                  </a:lnTo>
                  <a:lnTo>
                    <a:pt x="1710690" y="885825"/>
                  </a:lnTo>
                  <a:lnTo>
                    <a:pt x="1715929" y="883444"/>
                  </a:lnTo>
                  <a:lnTo>
                    <a:pt x="1725930" y="875824"/>
                  </a:lnTo>
                  <a:lnTo>
                    <a:pt x="1727835" y="872490"/>
                  </a:lnTo>
                  <a:lnTo>
                    <a:pt x="1717357" y="872014"/>
                  </a:lnTo>
                  <a:lnTo>
                    <a:pt x="1713548" y="871061"/>
                  </a:lnTo>
                  <a:lnTo>
                    <a:pt x="1709261" y="862013"/>
                  </a:lnTo>
                  <a:lnTo>
                    <a:pt x="1706880" y="861060"/>
                  </a:lnTo>
                  <a:lnTo>
                    <a:pt x="1696403" y="858203"/>
                  </a:lnTo>
                  <a:lnTo>
                    <a:pt x="1693545" y="856298"/>
                  </a:lnTo>
                  <a:lnTo>
                    <a:pt x="1682115" y="851059"/>
                  </a:lnTo>
                  <a:lnTo>
                    <a:pt x="1672114" y="847249"/>
                  </a:lnTo>
                  <a:lnTo>
                    <a:pt x="1664970" y="843439"/>
                  </a:lnTo>
                  <a:lnTo>
                    <a:pt x="1649730" y="836295"/>
                  </a:lnTo>
                  <a:lnTo>
                    <a:pt x="1644015" y="833914"/>
                  </a:lnTo>
                  <a:lnTo>
                    <a:pt x="1638776" y="829151"/>
                  </a:lnTo>
                  <a:lnTo>
                    <a:pt x="1635443" y="828199"/>
                  </a:lnTo>
                  <a:lnTo>
                    <a:pt x="1629251" y="831056"/>
                  </a:lnTo>
                  <a:lnTo>
                    <a:pt x="1619726" y="833914"/>
                  </a:lnTo>
                  <a:lnTo>
                    <a:pt x="1616869" y="831056"/>
                  </a:lnTo>
                  <a:lnTo>
                    <a:pt x="1619250" y="829151"/>
                  </a:lnTo>
                  <a:lnTo>
                    <a:pt x="1629251" y="825818"/>
                  </a:lnTo>
                  <a:lnTo>
                    <a:pt x="1634014" y="823913"/>
                  </a:lnTo>
                  <a:lnTo>
                    <a:pt x="1635919" y="819150"/>
                  </a:lnTo>
                  <a:lnTo>
                    <a:pt x="1631633" y="800576"/>
                  </a:lnTo>
                  <a:lnTo>
                    <a:pt x="1631156" y="799148"/>
                  </a:lnTo>
                  <a:lnTo>
                    <a:pt x="1630204" y="798195"/>
                  </a:lnTo>
                  <a:lnTo>
                    <a:pt x="1624489" y="799148"/>
                  </a:lnTo>
                  <a:lnTo>
                    <a:pt x="1615917" y="802005"/>
                  </a:lnTo>
                  <a:lnTo>
                    <a:pt x="1611630" y="803910"/>
                  </a:lnTo>
                  <a:lnTo>
                    <a:pt x="1600200" y="804863"/>
                  </a:lnTo>
                  <a:lnTo>
                    <a:pt x="1586389" y="809625"/>
                  </a:lnTo>
                  <a:lnTo>
                    <a:pt x="1582579" y="811530"/>
                  </a:lnTo>
                  <a:lnTo>
                    <a:pt x="1576388" y="812959"/>
                  </a:lnTo>
                  <a:lnTo>
                    <a:pt x="1573530" y="812483"/>
                  </a:lnTo>
                  <a:lnTo>
                    <a:pt x="1567339" y="810101"/>
                  </a:lnTo>
                  <a:lnTo>
                    <a:pt x="1582579" y="804863"/>
                  </a:lnTo>
                  <a:lnTo>
                    <a:pt x="1586865" y="804863"/>
                  </a:lnTo>
                  <a:lnTo>
                    <a:pt x="1594485" y="801529"/>
                  </a:lnTo>
                  <a:lnTo>
                    <a:pt x="1614964" y="796766"/>
                  </a:lnTo>
                  <a:lnTo>
                    <a:pt x="1617821" y="792956"/>
                  </a:lnTo>
                  <a:lnTo>
                    <a:pt x="1624013" y="791051"/>
                  </a:lnTo>
                  <a:lnTo>
                    <a:pt x="1631156" y="789146"/>
                  </a:lnTo>
                  <a:lnTo>
                    <a:pt x="1636395" y="789623"/>
                  </a:lnTo>
                  <a:lnTo>
                    <a:pt x="1639253" y="797243"/>
                  </a:lnTo>
                  <a:lnTo>
                    <a:pt x="1645444" y="812483"/>
                  </a:lnTo>
                  <a:lnTo>
                    <a:pt x="1655445" y="824389"/>
                  </a:lnTo>
                  <a:lnTo>
                    <a:pt x="1662589" y="827246"/>
                  </a:lnTo>
                  <a:lnTo>
                    <a:pt x="1668780" y="831056"/>
                  </a:lnTo>
                  <a:lnTo>
                    <a:pt x="1684497" y="835343"/>
                  </a:lnTo>
                  <a:lnTo>
                    <a:pt x="1701642" y="842010"/>
                  </a:lnTo>
                  <a:lnTo>
                    <a:pt x="1708785" y="846296"/>
                  </a:lnTo>
                  <a:lnTo>
                    <a:pt x="1715929" y="848678"/>
                  </a:lnTo>
                  <a:lnTo>
                    <a:pt x="1717834" y="842486"/>
                  </a:lnTo>
                  <a:lnTo>
                    <a:pt x="1716405" y="834390"/>
                  </a:lnTo>
                  <a:lnTo>
                    <a:pt x="1723549" y="831056"/>
                  </a:lnTo>
                  <a:lnTo>
                    <a:pt x="1725930" y="815816"/>
                  </a:lnTo>
                  <a:lnTo>
                    <a:pt x="1725454" y="810101"/>
                  </a:lnTo>
                  <a:lnTo>
                    <a:pt x="1724978" y="797243"/>
                  </a:lnTo>
                  <a:lnTo>
                    <a:pt x="1719739" y="794385"/>
                  </a:lnTo>
                  <a:lnTo>
                    <a:pt x="1711167" y="792956"/>
                  </a:lnTo>
                  <a:lnTo>
                    <a:pt x="1697355" y="786765"/>
                  </a:lnTo>
                  <a:lnTo>
                    <a:pt x="1692593" y="781050"/>
                  </a:lnTo>
                  <a:lnTo>
                    <a:pt x="1684020" y="779621"/>
                  </a:lnTo>
                  <a:lnTo>
                    <a:pt x="1676876" y="775335"/>
                  </a:lnTo>
                  <a:lnTo>
                    <a:pt x="1668304" y="771525"/>
                  </a:lnTo>
                  <a:lnTo>
                    <a:pt x="1661636" y="766286"/>
                  </a:lnTo>
                  <a:lnTo>
                    <a:pt x="1653540" y="765334"/>
                  </a:lnTo>
                  <a:lnTo>
                    <a:pt x="1638300" y="764381"/>
                  </a:lnTo>
                  <a:lnTo>
                    <a:pt x="1622108" y="766286"/>
                  </a:lnTo>
                  <a:lnTo>
                    <a:pt x="1614964" y="768668"/>
                  </a:lnTo>
                  <a:lnTo>
                    <a:pt x="1610678" y="774383"/>
                  </a:lnTo>
                  <a:lnTo>
                    <a:pt x="1589246" y="779621"/>
                  </a:lnTo>
                  <a:lnTo>
                    <a:pt x="1583531" y="780098"/>
                  </a:lnTo>
                  <a:lnTo>
                    <a:pt x="1575911" y="781526"/>
                  </a:lnTo>
                  <a:lnTo>
                    <a:pt x="1564958" y="784860"/>
                  </a:lnTo>
                  <a:lnTo>
                    <a:pt x="1554004" y="783908"/>
                  </a:lnTo>
                  <a:lnTo>
                    <a:pt x="1549718" y="784384"/>
                  </a:lnTo>
                  <a:lnTo>
                    <a:pt x="1544479" y="788670"/>
                  </a:lnTo>
                  <a:lnTo>
                    <a:pt x="1542098" y="788670"/>
                  </a:lnTo>
                  <a:lnTo>
                    <a:pt x="1539717" y="787241"/>
                  </a:lnTo>
                  <a:lnTo>
                    <a:pt x="1537811" y="785813"/>
                  </a:lnTo>
                  <a:lnTo>
                    <a:pt x="1536859" y="783908"/>
                  </a:lnTo>
                  <a:lnTo>
                    <a:pt x="1539717" y="782479"/>
                  </a:lnTo>
                  <a:lnTo>
                    <a:pt x="1546860" y="781526"/>
                  </a:lnTo>
                  <a:lnTo>
                    <a:pt x="1554004" y="781526"/>
                  </a:lnTo>
                  <a:lnTo>
                    <a:pt x="1560671" y="782479"/>
                  </a:lnTo>
                  <a:lnTo>
                    <a:pt x="1565434" y="782003"/>
                  </a:lnTo>
                  <a:lnTo>
                    <a:pt x="1567815" y="780574"/>
                  </a:lnTo>
                  <a:lnTo>
                    <a:pt x="1571625" y="776764"/>
                  </a:lnTo>
                  <a:lnTo>
                    <a:pt x="1569720" y="774859"/>
                  </a:lnTo>
                  <a:lnTo>
                    <a:pt x="1550670" y="768668"/>
                  </a:lnTo>
                  <a:lnTo>
                    <a:pt x="1547336" y="764381"/>
                  </a:lnTo>
                  <a:lnTo>
                    <a:pt x="1557338" y="768191"/>
                  </a:lnTo>
                  <a:lnTo>
                    <a:pt x="1564481" y="770096"/>
                  </a:lnTo>
                  <a:lnTo>
                    <a:pt x="1576864" y="772478"/>
                  </a:lnTo>
                  <a:lnTo>
                    <a:pt x="1584960" y="775811"/>
                  </a:lnTo>
                  <a:lnTo>
                    <a:pt x="1588770" y="776288"/>
                  </a:lnTo>
                  <a:lnTo>
                    <a:pt x="1599724" y="774859"/>
                  </a:lnTo>
                  <a:lnTo>
                    <a:pt x="1602105" y="773906"/>
                  </a:lnTo>
                  <a:lnTo>
                    <a:pt x="1609249" y="767715"/>
                  </a:lnTo>
                  <a:lnTo>
                    <a:pt x="1614011" y="764858"/>
                  </a:lnTo>
                  <a:lnTo>
                    <a:pt x="1623536" y="761048"/>
                  </a:lnTo>
                  <a:lnTo>
                    <a:pt x="1631633" y="759143"/>
                  </a:lnTo>
                  <a:lnTo>
                    <a:pt x="1632109" y="757238"/>
                  </a:lnTo>
                  <a:lnTo>
                    <a:pt x="1627823" y="754380"/>
                  </a:lnTo>
                  <a:lnTo>
                    <a:pt x="1614964" y="743903"/>
                  </a:lnTo>
                  <a:lnTo>
                    <a:pt x="1610201" y="740569"/>
                  </a:lnTo>
                  <a:lnTo>
                    <a:pt x="1606868" y="737235"/>
                  </a:lnTo>
                  <a:lnTo>
                    <a:pt x="1606868" y="736759"/>
                  </a:lnTo>
                  <a:lnTo>
                    <a:pt x="1612583" y="739140"/>
                  </a:lnTo>
                  <a:lnTo>
                    <a:pt x="1620679" y="744379"/>
                  </a:lnTo>
                  <a:lnTo>
                    <a:pt x="1627823" y="749618"/>
                  </a:lnTo>
                  <a:lnTo>
                    <a:pt x="1632109" y="751999"/>
                  </a:lnTo>
                  <a:lnTo>
                    <a:pt x="1635919" y="752951"/>
                  </a:lnTo>
                  <a:lnTo>
                    <a:pt x="1639729" y="752951"/>
                  </a:lnTo>
                  <a:lnTo>
                    <a:pt x="1643539" y="751523"/>
                  </a:lnTo>
                  <a:lnTo>
                    <a:pt x="1647349" y="748665"/>
                  </a:lnTo>
                  <a:lnTo>
                    <a:pt x="1653540" y="742474"/>
                  </a:lnTo>
                  <a:lnTo>
                    <a:pt x="1666875" y="757238"/>
                  </a:lnTo>
                  <a:lnTo>
                    <a:pt x="1684973" y="766763"/>
                  </a:lnTo>
                  <a:lnTo>
                    <a:pt x="1693545" y="770096"/>
                  </a:lnTo>
                  <a:lnTo>
                    <a:pt x="1715453" y="775335"/>
                  </a:lnTo>
                  <a:lnTo>
                    <a:pt x="1721168" y="775335"/>
                  </a:lnTo>
                  <a:lnTo>
                    <a:pt x="1731645" y="769620"/>
                  </a:lnTo>
                  <a:lnTo>
                    <a:pt x="1742599" y="764858"/>
                  </a:lnTo>
                  <a:lnTo>
                    <a:pt x="1750219" y="763429"/>
                  </a:lnTo>
                  <a:lnTo>
                    <a:pt x="1773555" y="762953"/>
                  </a:lnTo>
                  <a:lnTo>
                    <a:pt x="1777842" y="761048"/>
                  </a:lnTo>
                  <a:lnTo>
                    <a:pt x="1779747" y="750570"/>
                  </a:lnTo>
                  <a:lnTo>
                    <a:pt x="1783556" y="739616"/>
                  </a:lnTo>
                  <a:lnTo>
                    <a:pt x="1782604" y="737711"/>
                  </a:lnTo>
                  <a:lnTo>
                    <a:pt x="1760220" y="731520"/>
                  </a:lnTo>
                  <a:lnTo>
                    <a:pt x="1750695" y="730091"/>
                  </a:lnTo>
                  <a:lnTo>
                    <a:pt x="1727359" y="729615"/>
                  </a:lnTo>
                  <a:lnTo>
                    <a:pt x="1722120" y="728186"/>
                  </a:lnTo>
                  <a:lnTo>
                    <a:pt x="1717357" y="725805"/>
                  </a:lnTo>
                  <a:lnTo>
                    <a:pt x="1714976" y="723424"/>
                  </a:lnTo>
                  <a:lnTo>
                    <a:pt x="1714976" y="721519"/>
                  </a:lnTo>
                  <a:lnTo>
                    <a:pt x="1716405" y="719138"/>
                  </a:lnTo>
                  <a:lnTo>
                    <a:pt x="1718786" y="716280"/>
                  </a:lnTo>
                  <a:lnTo>
                    <a:pt x="1719739" y="713423"/>
                  </a:lnTo>
                  <a:lnTo>
                    <a:pt x="1718786" y="710565"/>
                  </a:lnTo>
                  <a:lnTo>
                    <a:pt x="1717357" y="708660"/>
                  </a:lnTo>
                  <a:lnTo>
                    <a:pt x="1714976" y="707708"/>
                  </a:lnTo>
                  <a:lnTo>
                    <a:pt x="1715453" y="706755"/>
                  </a:lnTo>
                  <a:lnTo>
                    <a:pt x="1720215" y="704850"/>
                  </a:lnTo>
                  <a:lnTo>
                    <a:pt x="1727359" y="701040"/>
                  </a:lnTo>
                  <a:lnTo>
                    <a:pt x="1729264" y="697706"/>
                  </a:lnTo>
                  <a:lnTo>
                    <a:pt x="1727359" y="689134"/>
                  </a:lnTo>
                  <a:lnTo>
                    <a:pt x="1728788" y="689134"/>
                  </a:lnTo>
                  <a:lnTo>
                    <a:pt x="1734979" y="694849"/>
                  </a:lnTo>
                  <a:lnTo>
                    <a:pt x="1732598" y="703421"/>
                  </a:lnTo>
                  <a:lnTo>
                    <a:pt x="1728311" y="711041"/>
                  </a:lnTo>
                  <a:lnTo>
                    <a:pt x="1741170" y="716280"/>
                  </a:lnTo>
                  <a:lnTo>
                    <a:pt x="1756410" y="719614"/>
                  </a:lnTo>
                  <a:lnTo>
                    <a:pt x="1772603" y="717709"/>
                  </a:lnTo>
                  <a:lnTo>
                    <a:pt x="1786890" y="713423"/>
                  </a:lnTo>
                  <a:lnTo>
                    <a:pt x="1785938" y="708184"/>
                  </a:lnTo>
                  <a:lnTo>
                    <a:pt x="1793081" y="708184"/>
                  </a:lnTo>
                  <a:lnTo>
                    <a:pt x="1806893" y="709613"/>
                  </a:lnTo>
                  <a:lnTo>
                    <a:pt x="1813084" y="708660"/>
                  </a:lnTo>
                  <a:lnTo>
                    <a:pt x="1816418" y="707708"/>
                  </a:lnTo>
                  <a:lnTo>
                    <a:pt x="1818323" y="706279"/>
                  </a:lnTo>
                  <a:lnTo>
                    <a:pt x="1819751" y="703898"/>
                  </a:lnTo>
                  <a:lnTo>
                    <a:pt x="1820704" y="700088"/>
                  </a:lnTo>
                  <a:lnTo>
                    <a:pt x="1821180" y="694849"/>
                  </a:lnTo>
                  <a:lnTo>
                    <a:pt x="1819275" y="690563"/>
                  </a:lnTo>
                  <a:lnTo>
                    <a:pt x="1814513" y="686753"/>
                  </a:lnTo>
                  <a:lnTo>
                    <a:pt x="1810703" y="685324"/>
                  </a:lnTo>
                  <a:lnTo>
                    <a:pt x="1801654" y="670084"/>
                  </a:lnTo>
                  <a:lnTo>
                    <a:pt x="1795463" y="661511"/>
                  </a:lnTo>
                  <a:lnTo>
                    <a:pt x="1787843" y="658654"/>
                  </a:lnTo>
                  <a:lnTo>
                    <a:pt x="1781175" y="661511"/>
                  </a:lnTo>
                  <a:lnTo>
                    <a:pt x="1777365" y="670560"/>
                  </a:lnTo>
                  <a:lnTo>
                    <a:pt x="1774507" y="678180"/>
                  </a:lnTo>
                  <a:lnTo>
                    <a:pt x="1765935" y="684371"/>
                  </a:lnTo>
                  <a:lnTo>
                    <a:pt x="1759744" y="682943"/>
                  </a:lnTo>
                  <a:lnTo>
                    <a:pt x="1759744" y="681990"/>
                  </a:lnTo>
                  <a:lnTo>
                    <a:pt x="1762125" y="680561"/>
                  </a:lnTo>
                  <a:lnTo>
                    <a:pt x="1764982" y="677704"/>
                  </a:lnTo>
                  <a:lnTo>
                    <a:pt x="1768317" y="672941"/>
                  </a:lnTo>
                  <a:lnTo>
                    <a:pt x="1768793" y="667226"/>
                  </a:lnTo>
                  <a:lnTo>
                    <a:pt x="1766411" y="660559"/>
                  </a:lnTo>
                  <a:lnTo>
                    <a:pt x="1764030" y="656273"/>
                  </a:lnTo>
                  <a:lnTo>
                    <a:pt x="1762125" y="654844"/>
                  </a:lnTo>
                  <a:lnTo>
                    <a:pt x="1759744" y="654368"/>
                  </a:lnTo>
                  <a:lnTo>
                    <a:pt x="1756886" y="655320"/>
                  </a:lnTo>
                  <a:lnTo>
                    <a:pt x="1745932" y="660083"/>
                  </a:lnTo>
                  <a:lnTo>
                    <a:pt x="1741170" y="661988"/>
                  </a:lnTo>
                  <a:lnTo>
                    <a:pt x="1737836" y="662464"/>
                  </a:lnTo>
                  <a:lnTo>
                    <a:pt x="1734979" y="661988"/>
                  </a:lnTo>
                  <a:lnTo>
                    <a:pt x="1730693" y="659606"/>
                  </a:lnTo>
                  <a:lnTo>
                    <a:pt x="1724025" y="655320"/>
                  </a:lnTo>
                  <a:lnTo>
                    <a:pt x="1719263" y="651510"/>
                  </a:lnTo>
                  <a:lnTo>
                    <a:pt x="1732122" y="656749"/>
                  </a:lnTo>
                  <a:lnTo>
                    <a:pt x="1739265" y="657701"/>
                  </a:lnTo>
                  <a:lnTo>
                    <a:pt x="1747361" y="654844"/>
                  </a:lnTo>
                  <a:lnTo>
                    <a:pt x="1753076" y="650081"/>
                  </a:lnTo>
                  <a:lnTo>
                    <a:pt x="1758315" y="649129"/>
                  </a:lnTo>
                  <a:lnTo>
                    <a:pt x="1764506" y="648653"/>
                  </a:lnTo>
                  <a:lnTo>
                    <a:pt x="1778794" y="637699"/>
                  </a:lnTo>
                  <a:lnTo>
                    <a:pt x="1788319" y="638175"/>
                  </a:lnTo>
                  <a:lnTo>
                    <a:pt x="1794034" y="641985"/>
                  </a:lnTo>
                  <a:lnTo>
                    <a:pt x="1798797" y="645319"/>
                  </a:lnTo>
                  <a:lnTo>
                    <a:pt x="1802130" y="648653"/>
                  </a:lnTo>
                  <a:lnTo>
                    <a:pt x="1806417" y="649129"/>
                  </a:lnTo>
                  <a:lnTo>
                    <a:pt x="1811655" y="647224"/>
                  </a:lnTo>
                  <a:lnTo>
                    <a:pt x="1814989" y="643890"/>
                  </a:lnTo>
                  <a:lnTo>
                    <a:pt x="1816894" y="639128"/>
                  </a:lnTo>
                  <a:lnTo>
                    <a:pt x="1817370" y="632936"/>
                  </a:lnTo>
                  <a:lnTo>
                    <a:pt x="1816418" y="625316"/>
                  </a:lnTo>
                  <a:lnTo>
                    <a:pt x="1815465" y="620554"/>
                  </a:lnTo>
                  <a:lnTo>
                    <a:pt x="1814513" y="618173"/>
                  </a:lnTo>
                  <a:lnTo>
                    <a:pt x="1814036" y="615315"/>
                  </a:lnTo>
                  <a:lnTo>
                    <a:pt x="1814036" y="612458"/>
                  </a:lnTo>
                  <a:lnTo>
                    <a:pt x="1813084" y="607695"/>
                  </a:lnTo>
                  <a:lnTo>
                    <a:pt x="1811179" y="605314"/>
                  </a:lnTo>
                  <a:lnTo>
                    <a:pt x="1803082" y="598170"/>
                  </a:lnTo>
                  <a:lnTo>
                    <a:pt x="1797844" y="591503"/>
                  </a:lnTo>
                  <a:lnTo>
                    <a:pt x="1801178" y="582930"/>
                  </a:lnTo>
                  <a:lnTo>
                    <a:pt x="1793081" y="576263"/>
                  </a:lnTo>
                  <a:lnTo>
                    <a:pt x="1786890" y="575310"/>
                  </a:lnTo>
                  <a:lnTo>
                    <a:pt x="1781651" y="575310"/>
                  </a:lnTo>
                  <a:lnTo>
                    <a:pt x="1777365" y="574834"/>
                  </a:lnTo>
                  <a:lnTo>
                    <a:pt x="1769745" y="572453"/>
                  </a:lnTo>
                  <a:lnTo>
                    <a:pt x="1766411" y="570548"/>
                  </a:lnTo>
                  <a:lnTo>
                    <a:pt x="1756410" y="572929"/>
                  </a:lnTo>
                  <a:lnTo>
                    <a:pt x="1748314" y="573405"/>
                  </a:lnTo>
                  <a:lnTo>
                    <a:pt x="1745932" y="572929"/>
                  </a:lnTo>
                  <a:lnTo>
                    <a:pt x="1743075" y="571500"/>
                  </a:lnTo>
                  <a:lnTo>
                    <a:pt x="1736407" y="563880"/>
                  </a:lnTo>
                  <a:lnTo>
                    <a:pt x="1732122" y="551498"/>
                  </a:lnTo>
                  <a:lnTo>
                    <a:pt x="1727835" y="550545"/>
                  </a:lnTo>
                  <a:lnTo>
                    <a:pt x="1717834" y="549593"/>
                  </a:lnTo>
                  <a:lnTo>
                    <a:pt x="1714976" y="548640"/>
                  </a:lnTo>
                  <a:lnTo>
                    <a:pt x="1712595" y="547688"/>
                  </a:lnTo>
                  <a:lnTo>
                    <a:pt x="1706880" y="543878"/>
                  </a:lnTo>
                  <a:lnTo>
                    <a:pt x="1706880" y="542449"/>
                  </a:lnTo>
                  <a:lnTo>
                    <a:pt x="1708785" y="540544"/>
                  </a:lnTo>
                  <a:lnTo>
                    <a:pt x="1716405" y="535781"/>
                  </a:lnTo>
                  <a:lnTo>
                    <a:pt x="1721644" y="535781"/>
                  </a:lnTo>
                  <a:lnTo>
                    <a:pt x="1730217" y="539591"/>
                  </a:lnTo>
                  <a:lnTo>
                    <a:pt x="1736407" y="543401"/>
                  </a:lnTo>
                  <a:lnTo>
                    <a:pt x="1741170" y="543401"/>
                  </a:lnTo>
                  <a:lnTo>
                    <a:pt x="1763554" y="532448"/>
                  </a:lnTo>
                  <a:lnTo>
                    <a:pt x="1764030" y="529114"/>
                  </a:lnTo>
                  <a:lnTo>
                    <a:pt x="1779747" y="526733"/>
                  </a:lnTo>
                  <a:lnTo>
                    <a:pt x="1794034" y="526256"/>
                  </a:lnTo>
                  <a:lnTo>
                    <a:pt x="1800701" y="527209"/>
                  </a:lnTo>
                  <a:lnTo>
                    <a:pt x="1812607" y="531019"/>
                  </a:lnTo>
                  <a:lnTo>
                    <a:pt x="1824514" y="532924"/>
                  </a:lnTo>
                  <a:lnTo>
                    <a:pt x="1830705" y="534353"/>
                  </a:lnTo>
                  <a:lnTo>
                    <a:pt x="1834515" y="536258"/>
                  </a:lnTo>
                  <a:lnTo>
                    <a:pt x="1838801" y="537686"/>
                  </a:lnTo>
                  <a:lnTo>
                    <a:pt x="1843564" y="538163"/>
                  </a:lnTo>
                  <a:lnTo>
                    <a:pt x="1846898" y="537210"/>
                  </a:lnTo>
                  <a:lnTo>
                    <a:pt x="1850707" y="531495"/>
                  </a:lnTo>
                  <a:lnTo>
                    <a:pt x="1852613" y="527209"/>
                  </a:lnTo>
                  <a:lnTo>
                    <a:pt x="1853565" y="520541"/>
                  </a:lnTo>
                  <a:lnTo>
                    <a:pt x="1854042" y="511969"/>
                  </a:lnTo>
                  <a:lnTo>
                    <a:pt x="1852613" y="506254"/>
                  </a:lnTo>
                  <a:lnTo>
                    <a:pt x="1849279" y="502920"/>
                  </a:lnTo>
                  <a:lnTo>
                    <a:pt x="1844517" y="501015"/>
                  </a:lnTo>
                  <a:lnTo>
                    <a:pt x="1833563" y="501015"/>
                  </a:lnTo>
                  <a:lnTo>
                    <a:pt x="1825943" y="504349"/>
                  </a:lnTo>
                  <a:lnTo>
                    <a:pt x="1820228" y="505301"/>
                  </a:lnTo>
                  <a:lnTo>
                    <a:pt x="1815942" y="503396"/>
                  </a:lnTo>
                  <a:lnTo>
                    <a:pt x="1810226" y="500063"/>
                  </a:lnTo>
                  <a:lnTo>
                    <a:pt x="1802606" y="497205"/>
                  </a:lnTo>
                  <a:lnTo>
                    <a:pt x="1788319" y="494824"/>
                  </a:lnTo>
                  <a:lnTo>
                    <a:pt x="1780223" y="489109"/>
                  </a:lnTo>
                  <a:lnTo>
                    <a:pt x="1772603" y="476726"/>
                  </a:lnTo>
                  <a:lnTo>
                    <a:pt x="1780699" y="473869"/>
                  </a:lnTo>
                  <a:lnTo>
                    <a:pt x="1790224" y="471964"/>
                  </a:lnTo>
                  <a:lnTo>
                    <a:pt x="1797368" y="473869"/>
                  </a:lnTo>
                  <a:lnTo>
                    <a:pt x="1812131" y="480536"/>
                  </a:lnTo>
                  <a:lnTo>
                    <a:pt x="1814036" y="481013"/>
                  </a:lnTo>
                  <a:lnTo>
                    <a:pt x="1819751" y="479584"/>
                  </a:lnTo>
                  <a:lnTo>
                    <a:pt x="1819751" y="477203"/>
                  </a:lnTo>
                  <a:lnTo>
                    <a:pt x="1816418" y="472916"/>
                  </a:lnTo>
                  <a:lnTo>
                    <a:pt x="1813084" y="470059"/>
                  </a:lnTo>
                  <a:lnTo>
                    <a:pt x="1804988" y="466725"/>
                  </a:lnTo>
                  <a:lnTo>
                    <a:pt x="1795939" y="463868"/>
                  </a:lnTo>
                  <a:lnTo>
                    <a:pt x="1784985" y="459581"/>
                  </a:lnTo>
                  <a:lnTo>
                    <a:pt x="1776413" y="457200"/>
                  </a:lnTo>
                  <a:lnTo>
                    <a:pt x="1766411" y="455771"/>
                  </a:lnTo>
                  <a:lnTo>
                    <a:pt x="1757363" y="460534"/>
                  </a:lnTo>
                  <a:lnTo>
                    <a:pt x="1748790" y="471488"/>
                  </a:lnTo>
                  <a:lnTo>
                    <a:pt x="1742123" y="474821"/>
                  </a:lnTo>
                  <a:lnTo>
                    <a:pt x="1736884" y="470535"/>
                  </a:lnTo>
                  <a:lnTo>
                    <a:pt x="1736407" y="464344"/>
                  </a:lnTo>
                  <a:lnTo>
                    <a:pt x="1740218" y="456724"/>
                  </a:lnTo>
                  <a:lnTo>
                    <a:pt x="1744028" y="450056"/>
                  </a:lnTo>
                  <a:lnTo>
                    <a:pt x="1747838" y="443865"/>
                  </a:lnTo>
                  <a:lnTo>
                    <a:pt x="1750695" y="436721"/>
                  </a:lnTo>
                  <a:lnTo>
                    <a:pt x="1752600" y="428149"/>
                  </a:lnTo>
                  <a:lnTo>
                    <a:pt x="1754981" y="421958"/>
                  </a:lnTo>
                  <a:lnTo>
                    <a:pt x="1763078" y="409099"/>
                  </a:lnTo>
                  <a:lnTo>
                    <a:pt x="1763554" y="406241"/>
                  </a:lnTo>
                  <a:lnTo>
                    <a:pt x="1756886" y="402908"/>
                  </a:lnTo>
                  <a:lnTo>
                    <a:pt x="1757363" y="401479"/>
                  </a:lnTo>
                  <a:lnTo>
                    <a:pt x="1774984" y="390525"/>
                  </a:lnTo>
                  <a:lnTo>
                    <a:pt x="1782604" y="388620"/>
                  </a:lnTo>
                  <a:lnTo>
                    <a:pt x="1789272" y="388620"/>
                  </a:lnTo>
                  <a:lnTo>
                    <a:pt x="1794510" y="387668"/>
                  </a:lnTo>
                  <a:lnTo>
                    <a:pt x="1797368" y="385763"/>
                  </a:lnTo>
                  <a:lnTo>
                    <a:pt x="1800225" y="382429"/>
                  </a:lnTo>
                  <a:lnTo>
                    <a:pt x="1802130" y="378619"/>
                  </a:lnTo>
                  <a:lnTo>
                    <a:pt x="1803082" y="374809"/>
                  </a:lnTo>
                  <a:lnTo>
                    <a:pt x="1804511" y="371951"/>
                  </a:lnTo>
                  <a:lnTo>
                    <a:pt x="1805940" y="370523"/>
                  </a:lnTo>
                  <a:lnTo>
                    <a:pt x="1821656" y="366236"/>
                  </a:lnTo>
                  <a:lnTo>
                    <a:pt x="1827848" y="363855"/>
                  </a:lnTo>
                  <a:lnTo>
                    <a:pt x="1830705" y="361950"/>
                  </a:lnTo>
                  <a:lnTo>
                    <a:pt x="1831657" y="359569"/>
                  </a:lnTo>
                  <a:lnTo>
                    <a:pt x="1830229" y="356711"/>
                  </a:lnTo>
                  <a:lnTo>
                    <a:pt x="1828324" y="353854"/>
                  </a:lnTo>
                  <a:lnTo>
                    <a:pt x="1825467" y="350996"/>
                  </a:lnTo>
                  <a:lnTo>
                    <a:pt x="1823085" y="349568"/>
                  </a:lnTo>
                  <a:lnTo>
                    <a:pt x="1821180" y="350044"/>
                  </a:lnTo>
                  <a:lnTo>
                    <a:pt x="1816894" y="349091"/>
                  </a:lnTo>
                  <a:lnTo>
                    <a:pt x="1816418" y="345281"/>
                  </a:lnTo>
                  <a:lnTo>
                    <a:pt x="1817370" y="338614"/>
                  </a:lnTo>
                  <a:lnTo>
                    <a:pt x="1818799" y="332423"/>
                  </a:lnTo>
                  <a:lnTo>
                    <a:pt x="1820704" y="327184"/>
                  </a:lnTo>
                  <a:lnTo>
                    <a:pt x="1821180" y="323374"/>
                  </a:lnTo>
                  <a:lnTo>
                    <a:pt x="1818799" y="319564"/>
                  </a:lnTo>
                  <a:lnTo>
                    <a:pt x="1817370" y="318135"/>
                  </a:lnTo>
                  <a:lnTo>
                    <a:pt x="1813084" y="317659"/>
                  </a:lnTo>
                  <a:lnTo>
                    <a:pt x="1802130" y="318135"/>
                  </a:lnTo>
                  <a:lnTo>
                    <a:pt x="1797368" y="317183"/>
                  </a:lnTo>
                  <a:lnTo>
                    <a:pt x="1794510" y="315754"/>
                  </a:lnTo>
                  <a:lnTo>
                    <a:pt x="1792129" y="313373"/>
                  </a:lnTo>
                  <a:lnTo>
                    <a:pt x="1790700" y="309086"/>
                  </a:lnTo>
                  <a:lnTo>
                    <a:pt x="1790224" y="302895"/>
                  </a:lnTo>
                  <a:lnTo>
                    <a:pt x="1791653" y="297180"/>
                  </a:lnTo>
                  <a:lnTo>
                    <a:pt x="1795463" y="291941"/>
                  </a:lnTo>
                  <a:lnTo>
                    <a:pt x="1801178" y="286703"/>
                  </a:lnTo>
                  <a:lnTo>
                    <a:pt x="1813084" y="279083"/>
                  </a:lnTo>
                  <a:lnTo>
                    <a:pt x="1815942" y="277654"/>
                  </a:lnTo>
                  <a:lnTo>
                    <a:pt x="1823561" y="277178"/>
                  </a:lnTo>
                  <a:lnTo>
                    <a:pt x="1829753" y="278130"/>
                  </a:lnTo>
                  <a:lnTo>
                    <a:pt x="1841182" y="281464"/>
                  </a:lnTo>
                  <a:lnTo>
                    <a:pt x="1862138" y="284321"/>
                  </a:lnTo>
                  <a:lnTo>
                    <a:pt x="1874044" y="283845"/>
                  </a:lnTo>
                  <a:lnTo>
                    <a:pt x="1886426" y="281940"/>
                  </a:lnTo>
                  <a:lnTo>
                    <a:pt x="1892142" y="281940"/>
                  </a:lnTo>
                  <a:lnTo>
                    <a:pt x="1898332" y="282893"/>
                  </a:lnTo>
                  <a:lnTo>
                    <a:pt x="1903095" y="282416"/>
                  </a:lnTo>
                  <a:lnTo>
                    <a:pt x="1915954" y="278130"/>
                  </a:lnTo>
                  <a:lnTo>
                    <a:pt x="1926907" y="271939"/>
                  </a:lnTo>
                  <a:lnTo>
                    <a:pt x="1935004" y="266700"/>
                  </a:lnTo>
                  <a:lnTo>
                    <a:pt x="1935004" y="264319"/>
                  </a:lnTo>
                  <a:lnTo>
                    <a:pt x="1918335" y="260033"/>
                  </a:lnTo>
                  <a:lnTo>
                    <a:pt x="1913097" y="258128"/>
                  </a:lnTo>
                  <a:lnTo>
                    <a:pt x="1907381" y="253365"/>
                  </a:lnTo>
                  <a:lnTo>
                    <a:pt x="1922622" y="247174"/>
                  </a:lnTo>
                  <a:lnTo>
                    <a:pt x="1933575" y="247650"/>
                  </a:lnTo>
                  <a:lnTo>
                    <a:pt x="1948815" y="247174"/>
                  </a:lnTo>
                  <a:lnTo>
                    <a:pt x="1960722" y="241459"/>
                  </a:lnTo>
                  <a:lnTo>
                    <a:pt x="1984057" y="238125"/>
                  </a:lnTo>
                  <a:lnTo>
                    <a:pt x="1986439" y="237173"/>
                  </a:lnTo>
                  <a:lnTo>
                    <a:pt x="1993106" y="232886"/>
                  </a:lnTo>
                  <a:lnTo>
                    <a:pt x="1993582" y="230029"/>
                  </a:lnTo>
                  <a:lnTo>
                    <a:pt x="1990725" y="226695"/>
                  </a:lnTo>
                  <a:lnTo>
                    <a:pt x="1984534" y="221933"/>
                  </a:lnTo>
                  <a:lnTo>
                    <a:pt x="1985963" y="220504"/>
                  </a:lnTo>
                  <a:lnTo>
                    <a:pt x="1994535" y="219075"/>
                  </a:lnTo>
                  <a:lnTo>
                    <a:pt x="2007870" y="218599"/>
                  </a:lnTo>
                  <a:lnTo>
                    <a:pt x="2019776" y="217170"/>
                  </a:lnTo>
                  <a:lnTo>
                    <a:pt x="2030730" y="213360"/>
                  </a:lnTo>
                  <a:lnTo>
                    <a:pt x="2053590" y="201930"/>
                  </a:lnTo>
                  <a:lnTo>
                    <a:pt x="2061210" y="195739"/>
                  </a:lnTo>
                  <a:lnTo>
                    <a:pt x="2085023" y="186690"/>
                  </a:lnTo>
                  <a:lnTo>
                    <a:pt x="2088356" y="183833"/>
                  </a:lnTo>
                  <a:lnTo>
                    <a:pt x="2088356" y="181928"/>
                  </a:lnTo>
                  <a:lnTo>
                    <a:pt x="2085023" y="175260"/>
                  </a:lnTo>
                  <a:close/>
                </a:path>
              </a:pathLst>
            </a:custGeom>
            <a:grpFill/>
            <a:ln w="3175" cap="flat">
              <a:solidFill>
                <a:schemeClr val="bg1">
                  <a:lumMod val="75000"/>
                </a:scheme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" name="Freeform: Shape 400">
              <a:extLst>
                <a:ext uri="{FF2B5EF4-FFF2-40B4-BE49-F238E27FC236}">
                  <a16:creationId xmlns:a16="http://schemas.microsoft.com/office/drawing/2014/main" id="{5310F862-C0BD-5E13-884E-BB6F6F8FACFF}"/>
                </a:ext>
              </a:extLst>
            </p:cNvPr>
            <p:cNvSpPr/>
            <p:nvPr/>
          </p:nvSpPr>
          <p:spPr>
            <a:xfrm>
              <a:off x="5609272" y="3922394"/>
              <a:ext cx="150494" cy="216693"/>
            </a:xfrm>
            <a:custGeom>
              <a:avLst/>
              <a:gdLst>
                <a:gd name="connsiteX0" fmla="*/ 150495 w 150494"/>
                <a:gd name="connsiteY0" fmla="*/ 170021 h 216693"/>
                <a:gd name="connsiteX1" fmla="*/ 149066 w 150494"/>
                <a:gd name="connsiteY1" fmla="*/ 169545 h 216693"/>
                <a:gd name="connsiteX2" fmla="*/ 147161 w 150494"/>
                <a:gd name="connsiteY2" fmla="*/ 169069 h 216693"/>
                <a:gd name="connsiteX3" fmla="*/ 146209 w 150494"/>
                <a:gd name="connsiteY3" fmla="*/ 168116 h 216693"/>
                <a:gd name="connsiteX4" fmla="*/ 144303 w 150494"/>
                <a:gd name="connsiteY4" fmla="*/ 165735 h 216693"/>
                <a:gd name="connsiteX5" fmla="*/ 143827 w 150494"/>
                <a:gd name="connsiteY5" fmla="*/ 164306 h 216693"/>
                <a:gd name="connsiteX6" fmla="*/ 141446 w 150494"/>
                <a:gd name="connsiteY6" fmla="*/ 163830 h 216693"/>
                <a:gd name="connsiteX7" fmla="*/ 138113 w 150494"/>
                <a:gd name="connsiteY7" fmla="*/ 161925 h 216693"/>
                <a:gd name="connsiteX8" fmla="*/ 135255 w 150494"/>
                <a:gd name="connsiteY8" fmla="*/ 159544 h 216693"/>
                <a:gd name="connsiteX9" fmla="*/ 134302 w 150494"/>
                <a:gd name="connsiteY9" fmla="*/ 157639 h 216693"/>
                <a:gd name="connsiteX10" fmla="*/ 134778 w 150494"/>
                <a:gd name="connsiteY10" fmla="*/ 156210 h 216693"/>
                <a:gd name="connsiteX11" fmla="*/ 134302 w 150494"/>
                <a:gd name="connsiteY11" fmla="*/ 155258 h 216693"/>
                <a:gd name="connsiteX12" fmla="*/ 133350 w 150494"/>
                <a:gd name="connsiteY12" fmla="*/ 154781 h 216693"/>
                <a:gd name="connsiteX13" fmla="*/ 130492 w 150494"/>
                <a:gd name="connsiteY13" fmla="*/ 150019 h 216693"/>
                <a:gd name="connsiteX14" fmla="*/ 129064 w 150494"/>
                <a:gd name="connsiteY14" fmla="*/ 147638 h 216693"/>
                <a:gd name="connsiteX15" fmla="*/ 128111 w 150494"/>
                <a:gd name="connsiteY15" fmla="*/ 146209 h 216693"/>
                <a:gd name="connsiteX16" fmla="*/ 128588 w 150494"/>
                <a:gd name="connsiteY16" fmla="*/ 144780 h 216693"/>
                <a:gd name="connsiteX17" fmla="*/ 128111 w 150494"/>
                <a:gd name="connsiteY17" fmla="*/ 143351 h 216693"/>
                <a:gd name="connsiteX18" fmla="*/ 128588 w 150494"/>
                <a:gd name="connsiteY18" fmla="*/ 141923 h 216693"/>
                <a:gd name="connsiteX19" fmla="*/ 130016 w 150494"/>
                <a:gd name="connsiteY19" fmla="*/ 140970 h 216693"/>
                <a:gd name="connsiteX20" fmla="*/ 130492 w 150494"/>
                <a:gd name="connsiteY20" fmla="*/ 140018 h 216693"/>
                <a:gd name="connsiteX21" fmla="*/ 130492 w 150494"/>
                <a:gd name="connsiteY21" fmla="*/ 138113 h 216693"/>
                <a:gd name="connsiteX22" fmla="*/ 131445 w 150494"/>
                <a:gd name="connsiteY22" fmla="*/ 133350 h 216693"/>
                <a:gd name="connsiteX23" fmla="*/ 131921 w 150494"/>
                <a:gd name="connsiteY23" fmla="*/ 129064 h 216693"/>
                <a:gd name="connsiteX24" fmla="*/ 130492 w 150494"/>
                <a:gd name="connsiteY24" fmla="*/ 128111 h 216693"/>
                <a:gd name="connsiteX25" fmla="*/ 128588 w 150494"/>
                <a:gd name="connsiteY25" fmla="*/ 127635 h 216693"/>
                <a:gd name="connsiteX26" fmla="*/ 127635 w 150494"/>
                <a:gd name="connsiteY26" fmla="*/ 126683 h 216693"/>
                <a:gd name="connsiteX27" fmla="*/ 127159 w 150494"/>
                <a:gd name="connsiteY27" fmla="*/ 124301 h 216693"/>
                <a:gd name="connsiteX28" fmla="*/ 127159 w 150494"/>
                <a:gd name="connsiteY28" fmla="*/ 122873 h 216693"/>
                <a:gd name="connsiteX29" fmla="*/ 130969 w 150494"/>
                <a:gd name="connsiteY29" fmla="*/ 116681 h 216693"/>
                <a:gd name="connsiteX30" fmla="*/ 130016 w 150494"/>
                <a:gd name="connsiteY30" fmla="*/ 102394 h 216693"/>
                <a:gd name="connsiteX31" fmla="*/ 130492 w 150494"/>
                <a:gd name="connsiteY31" fmla="*/ 100489 h 216693"/>
                <a:gd name="connsiteX32" fmla="*/ 132397 w 150494"/>
                <a:gd name="connsiteY32" fmla="*/ 99060 h 216693"/>
                <a:gd name="connsiteX33" fmla="*/ 133826 w 150494"/>
                <a:gd name="connsiteY33" fmla="*/ 97155 h 216693"/>
                <a:gd name="connsiteX34" fmla="*/ 133826 w 150494"/>
                <a:gd name="connsiteY34" fmla="*/ 95250 h 216693"/>
                <a:gd name="connsiteX35" fmla="*/ 131445 w 150494"/>
                <a:gd name="connsiteY35" fmla="*/ 91440 h 216693"/>
                <a:gd name="connsiteX36" fmla="*/ 126682 w 150494"/>
                <a:gd name="connsiteY36" fmla="*/ 88106 h 216693"/>
                <a:gd name="connsiteX37" fmla="*/ 124301 w 150494"/>
                <a:gd name="connsiteY37" fmla="*/ 85249 h 216693"/>
                <a:gd name="connsiteX38" fmla="*/ 123348 w 150494"/>
                <a:gd name="connsiteY38" fmla="*/ 82868 h 216693"/>
                <a:gd name="connsiteX39" fmla="*/ 122872 w 150494"/>
                <a:gd name="connsiteY39" fmla="*/ 81915 h 216693"/>
                <a:gd name="connsiteX40" fmla="*/ 125730 w 150494"/>
                <a:gd name="connsiteY40" fmla="*/ 80010 h 216693"/>
                <a:gd name="connsiteX41" fmla="*/ 127159 w 150494"/>
                <a:gd name="connsiteY41" fmla="*/ 78581 h 216693"/>
                <a:gd name="connsiteX42" fmla="*/ 127159 w 150494"/>
                <a:gd name="connsiteY42" fmla="*/ 77153 h 216693"/>
                <a:gd name="connsiteX43" fmla="*/ 126206 w 150494"/>
                <a:gd name="connsiteY43" fmla="*/ 74295 h 216693"/>
                <a:gd name="connsiteX44" fmla="*/ 126206 w 150494"/>
                <a:gd name="connsiteY44" fmla="*/ 69533 h 216693"/>
                <a:gd name="connsiteX45" fmla="*/ 127159 w 150494"/>
                <a:gd name="connsiteY45" fmla="*/ 66199 h 216693"/>
                <a:gd name="connsiteX46" fmla="*/ 128111 w 150494"/>
                <a:gd name="connsiteY46" fmla="*/ 61436 h 216693"/>
                <a:gd name="connsiteX47" fmla="*/ 128111 w 150494"/>
                <a:gd name="connsiteY47" fmla="*/ 60008 h 216693"/>
                <a:gd name="connsiteX48" fmla="*/ 125730 w 150494"/>
                <a:gd name="connsiteY48" fmla="*/ 57150 h 216693"/>
                <a:gd name="connsiteX49" fmla="*/ 124301 w 150494"/>
                <a:gd name="connsiteY49" fmla="*/ 57150 h 216693"/>
                <a:gd name="connsiteX50" fmla="*/ 122872 w 150494"/>
                <a:gd name="connsiteY50" fmla="*/ 57150 h 216693"/>
                <a:gd name="connsiteX51" fmla="*/ 120015 w 150494"/>
                <a:gd name="connsiteY51" fmla="*/ 59055 h 216693"/>
                <a:gd name="connsiteX52" fmla="*/ 119063 w 150494"/>
                <a:gd name="connsiteY52" fmla="*/ 59055 h 216693"/>
                <a:gd name="connsiteX53" fmla="*/ 118586 w 150494"/>
                <a:gd name="connsiteY53" fmla="*/ 58579 h 216693"/>
                <a:gd name="connsiteX54" fmla="*/ 118110 w 150494"/>
                <a:gd name="connsiteY54" fmla="*/ 58103 h 216693"/>
                <a:gd name="connsiteX55" fmla="*/ 119063 w 150494"/>
                <a:gd name="connsiteY55" fmla="*/ 56674 h 216693"/>
                <a:gd name="connsiteX56" fmla="*/ 119063 w 150494"/>
                <a:gd name="connsiteY56" fmla="*/ 55721 h 216693"/>
                <a:gd name="connsiteX57" fmla="*/ 119539 w 150494"/>
                <a:gd name="connsiteY57" fmla="*/ 54293 h 216693"/>
                <a:gd name="connsiteX58" fmla="*/ 121444 w 150494"/>
                <a:gd name="connsiteY58" fmla="*/ 53816 h 216693"/>
                <a:gd name="connsiteX59" fmla="*/ 121920 w 150494"/>
                <a:gd name="connsiteY59" fmla="*/ 53340 h 216693"/>
                <a:gd name="connsiteX60" fmla="*/ 119539 w 150494"/>
                <a:gd name="connsiteY60" fmla="*/ 52388 h 216693"/>
                <a:gd name="connsiteX61" fmla="*/ 119539 w 150494"/>
                <a:gd name="connsiteY61" fmla="*/ 51911 h 216693"/>
                <a:gd name="connsiteX62" fmla="*/ 119539 w 150494"/>
                <a:gd name="connsiteY62" fmla="*/ 50959 h 216693"/>
                <a:gd name="connsiteX63" fmla="*/ 120015 w 150494"/>
                <a:gd name="connsiteY63" fmla="*/ 50959 h 216693"/>
                <a:gd name="connsiteX64" fmla="*/ 120967 w 150494"/>
                <a:gd name="connsiteY64" fmla="*/ 50959 h 216693"/>
                <a:gd name="connsiteX65" fmla="*/ 121444 w 150494"/>
                <a:gd name="connsiteY65" fmla="*/ 50483 h 216693"/>
                <a:gd name="connsiteX66" fmla="*/ 121920 w 150494"/>
                <a:gd name="connsiteY66" fmla="*/ 46196 h 216693"/>
                <a:gd name="connsiteX67" fmla="*/ 121920 w 150494"/>
                <a:gd name="connsiteY67" fmla="*/ 45244 h 216693"/>
                <a:gd name="connsiteX68" fmla="*/ 122396 w 150494"/>
                <a:gd name="connsiteY68" fmla="*/ 42386 h 216693"/>
                <a:gd name="connsiteX69" fmla="*/ 122872 w 150494"/>
                <a:gd name="connsiteY69" fmla="*/ 31909 h 216693"/>
                <a:gd name="connsiteX70" fmla="*/ 123348 w 150494"/>
                <a:gd name="connsiteY70" fmla="*/ 30480 h 216693"/>
                <a:gd name="connsiteX71" fmla="*/ 123348 w 150494"/>
                <a:gd name="connsiteY71" fmla="*/ 30004 h 216693"/>
                <a:gd name="connsiteX72" fmla="*/ 121444 w 150494"/>
                <a:gd name="connsiteY72" fmla="*/ 29528 h 216693"/>
                <a:gd name="connsiteX73" fmla="*/ 117634 w 150494"/>
                <a:gd name="connsiteY73" fmla="*/ 26670 h 216693"/>
                <a:gd name="connsiteX74" fmla="*/ 115252 w 150494"/>
                <a:gd name="connsiteY74" fmla="*/ 24289 h 216693"/>
                <a:gd name="connsiteX75" fmla="*/ 113347 w 150494"/>
                <a:gd name="connsiteY75" fmla="*/ 21908 h 216693"/>
                <a:gd name="connsiteX76" fmla="*/ 111442 w 150494"/>
                <a:gd name="connsiteY76" fmla="*/ 20479 h 216693"/>
                <a:gd name="connsiteX77" fmla="*/ 108585 w 150494"/>
                <a:gd name="connsiteY77" fmla="*/ 18574 h 216693"/>
                <a:gd name="connsiteX78" fmla="*/ 107156 w 150494"/>
                <a:gd name="connsiteY78" fmla="*/ 17145 h 216693"/>
                <a:gd name="connsiteX79" fmla="*/ 107156 w 150494"/>
                <a:gd name="connsiteY79" fmla="*/ 15716 h 216693"/>
                <a:gd name="connsiteX80" fmla="*/ 108109 w 150494"/>
                <a:gd name="connsiteY80" fmla="*/ 12383 h 216693"/>
                <a:gd name="connsiteX81" fmla="*/ 110014 w 150494"/>
                <a:gd name="connsiteY81" fmla="*/ 9525 h 216693"/>
                <a:gd name="connsiteX82" fmla="*/ 110490 w 150494"/>
                <a:gd name="connsiteY82" fmla="*/ 5239 h 216693"/>
                <a:gd name="connsiteX83" fmla="*/ 110014 w 150494"/>
                <a:gd name="connsiteY83" fmla="*/ 3810 h 216693"/>
                <a:gd name="connsiteX84" fmla="*/ 108109 w 150494"/>
                <a:gd name="connsiteY84" fmla="*/ 1905 h 216693"/>
                <a:gd name="connsiteX85" fmla="*/ 100013 w 150494"/>
                <a:gd name="connsiteY85" fmla="*/ 0 h 216693"/>
                <a:gd name="connsiteX86" fmla="*/ 99536 w 150494"/>
                <a:gd name="connsiteY86" fmla="*/ 1905 h 216693"/>
                <a:gd name="connsiteX87" fmla="*/ 98584 w 150494"/>
                <a:gd name="connsiteY87" fmla="*/ 2858 h 216693"/>
                <a:gd name="connsiteX88" fmla="*/ 96678 w 150494"/>
                <a:gd name="connsiteY88" fmla="*/ 2858 h 216693"/>
                <a:gd name="connsiteX89" fmla="*/ 95726 w 150494"/>
                <a:gd name="connsiteY89" fmla="*/ 2858 h 216693"/>
                <a:gd name="connsiteX90" fmla="*/ 94773 w 150494"/>
                <a:gd name="connsiteY90" fmla="*/ 3810 h 216693"/>
                <a:gd name="connsiteX91" fmla="*/ 93821 w 150494"/>
                <a:gd name="connsiteY91" fmla="*/ 5715 h 216693"/>
                <a:gd name="connsiteX92" fmla="*/ 91916 w 150494"/>
                <a:gd name="connsiteY92" fmla="*/ 6191 h 216693"/>
                <a:gd name="connsiteX93" fmla="*/ 90011 w 150494"/>
                <a:gd name="connsiteY93" fmla="*/ 7620 h 216693"/>
                <a:gd name="connsiteX94" fmla="*/ 89059 w 150494"/>
                <a:gd name="connsiteY94" fmla="*/ 8096 h 216693"/>
                <a:gd name="connsiteX95" fmla="*/ 88106 w 150494"/>
                <a:gd name="connsiteY95" fmla="*/ 8096 h 216693"/>
                <a:gd name="connsiteX96" fmla="*/ 86677 w 150494"/>
                <a:gd name="connsiteY96" fmla="*/ 6191 h 216693"/>
                <a:gd name="connsiteX97" fmla="*/ 84296 w 150494"/>
                <a:gd name="connsiteY97" fmla="*/ 6191 h 216693"/>
                <a:gd name="connsiteX98" fmla="*/ 79534 w 150494"/>
                <a:gd name="connsiteY98" fmla="*/ 6191 h 216693"/>
                <a:gd name="connsiteX99" fmla="*/ 77628 w 150494"/>
                <a:gd name="connsiteY99" fmla="*/ 5715 h 216693"/>
                <a:gd name="connsiteX100" fmla="*/ 74771 w 150494"/>
                <a:gd name="connsiteY100" fmla="*/ 5715 h 216693"/>
                <a:gd name="connsiteX101" fmla="*/ 68580 w 150494"/>
                <a:gd name="connsiteY101" fmla="*/ 5715 h 216693"/>
                <a:gd name="connsiteX102" fmla="*/ 58102 w 150494"/>
                <a:gd name="connsiteY102" fmla="*/ 5239 h 216693"/>
                <a:gd name="connsiteX103" fmla="*/ 56197 w 150494"/>
                <a:gd name="connsiteY103" fmla="*/ 5715 h 216693"/>
                <a:gd name="connsiteX104" fmla="*/ 55721 w 150494"/>
                <a:gd name="connsiteY104" fmla="*/ 5715 h 216693"/>
                <a:gd name="connsiteX105" fmla="*/ 45720 w 150494"/>
                <a:gd name="connsiteY105" fmla="*/ 6191 h 216693"/>
                <a:gd name="connsiteX106" fmla="*/ 34290 w 150494"/>
                <a:gd name="connsiteY106" fmla="*/ 6191 h 216693"/>
                <a:gd name="connsiteX107" fmla="*/ 24765 w 150494"/>
                <a:gd name="connsiteY107" fmla="*/ 6191 h 216693"/>
                <a:gd name="connsiteX108" fmla="*/ 16669 w 150494"/>
                <a:gd name="connsiteY108" fmla="*/ 6191 h 216693"/>
                <a:gd name="connsiteX109" fmla="*/ 16669 w 150494"/>
                <a:gd name="connsiteY109" fmla="*/ 5715 h 216693"/>
                <a:gd name="connsiteX110" fmla="*/ 13811 w 150494"/>
                <a:gd name="connsiteY110" fmla="*/ 5715 h 216693"/>
                <a:gd name="connsiteX111" fmla="*/ 13811 w 150494"/>
                <a:gd name="connsiteY111" fmla="*/ 6668 h 216693"/>
                <a:gd name="connsiteX112" fmla="*/ 11430 w 150494"/>
                <a:gd name="connsiteY112" fmla="*/ 15240 h 216693"/>
                <a:gd name="connsiteX113" fmla="*/ 10953 w 150494"/>
                <a:gd name="connsiteY113" fmla="*/ 19526 h 216693"/>
                <a:gd name="connsiteX114" fmla="*/ 12382 w 150494"/>
                <a:gd name="connsiteY114" fmla="*/ 22384 h 216693"/>
                <a:gd name="connsiteX115" fmla="*/ 13811 w 150494"/>
                <a:gd name="connsiteY115" fmla="*/ 24289 h 216693"/>
                <a:gd name="connsiteX116" fmla="*/ 15240 w 150494"/>
                <a:gd name="connsiteY116" fmla="*/ 25241 h 216693"/>
                <a:gd name="connsiteX117" fmla="*/ 15716 w 150494"/>
                <a:gd name="connsiteY117" fmla="*/ 26194 h 216693"/>
                <a:gd name="connsiteX118" fmla="*/ 14288 w 150494"/>
                <a:gd name="connsiteY118" fmla="*/ 27623 h 216693"/>
                <a:gd name="connsiteX119" fmla="*/ 14288 w 150494"/>
                <a:gd name="connsiteY119" fmla="*/ 29051 h 216693"/>
                <a:gd name="connsiteX120" fmla="*/ 15716 w 150494"/>
                <a:gd name="connsiteY120" fmla="*/ 30004 h 216693"/>
                <a:gd name="connsiteX121" fmla="*/ 16192 w 150494"/>
                <a:gd name="connsiteY121" fmla="*/ 31909 h 216693"/>
                <a:gd name="connsiteX122" fmla="*/ 15240 w 150494"/>
                <a:gd name="connsiteY122" fmla="*/ 33338 h 216693"/>
                <a:gd name="connsiteX123" fmla="*/ 15716 w 150494"/>
                <a:gd name="connsiteY123" fmla="*/ 37148 h 216693"/>
                <a:gd name="connsiteX124" fmla="*/ 16669 w 150494"/>
                <a:gd name="connsiteY124" fmla="*/ 42863 h 216693"/>
                <a:gd name="connsiteX125" fmla="*/ 16669 w 150494"/>
                <a:gd name="connsiteY125" fmla="*/ 46673 h 216693"/>
                <a:gd name="connsiteX126" fmla="*/ 15716 w 150494"/>
                <a:gd name="connsiteY126" fmla="*/ 48578 h 216693"/>
                <a:gd name="connsiteX127" fmla="*/ 16192 w 150494"/>
                <a:gd name="connsiteY127" fmla="*/ 51435 h 216693"/>
                <a:gd name="connsiteX128" fmla="*/ 18097 w 150494"/>
                <a:gd name="connsiteY128" fmla="*/ 55721 h 216693"/>
                <a:gd name="connsiteX129" fmla="*/ 18573 w 150494"/>
                <a:gd name="connsiteY129" fmla="*/ 57150 h 216693"/>
                <a:gd name="connsiteX130" fmla="*/ 19050 w 150494"/>
                <a:gd name="connsiteY130" fmla="*/ 59055 h 216693"/>
                <a:gd name="connsiteX131" fmla="*/ 18097 w 150494"/>
                <a:gd name="connsiteY131" fmla="*/ 61913 h 216693"/>
                <a:gd name="connsiteX132" fmla="*/ 18573 w 150494"/>
                <a:gd name="connsiteY132" fmla="*/ 63341 h 216693"/>
                <a:gd name="connsiteX133" fmla="*/ 19526 w 150494"/>
                <a:gd name="connsiteY133" fmla="*/ 64294 h 216693"/>
                <a:gd name="connsiteX134" fmla="*/ 19050 w 150494"/>
                <a:gd name="connsiteY134" fmla="*/ 66199 h 216693"/>
                <a:gd name="connsiteX135" fmla="*/ 16669 w 150494"/>
                <a:gd name="connsiteY135" fmla="*/ 70009 h 216693"/>
                <a:gd name="connsiteX136" fmla="*/ 16669 w 150494"/>
                <a:gd name="connsiteY136" fmla="*/ 71914 h 216693"/>
                <a:gd name="connsiteX137" fmla="*/ 18573 w 150494"/>
                <a:gd name="connsiteY137" fmla="*/ 72866 h 216693"/>
                <a:gd name="connsiteX138" fmla="*/ 20002 w 150494"/>
                <a:gd name="connsiteY138" fmla="*/ 75248 h 216693"/>
                <a:gd name="connsiteX139" fmla="*/ 20955 w 150494"/>
                <a:gd name="connsiteY139" fmla="*/ 79058 h 216693"/>
                <a:gd name="connsiteX140" fmla="*/ 21907 w 150494"/>
                <a:gd name="connsiteY140" fmla="*/ 80486 h 216693"/>
                <a:gd name="connsiteX141" fmla="*/ 21907 w 150494"/>
                <a:gd name="connsiteY141" fmla="*/ 81439 h 216693"/>
                <a:gd name="connsiteX142" fmla="*/ 23336 w 150494"/>
                <a:gd name="connsiteY142" fmla="*/ 90964 h 216693"/>
                <a:gd name="connsiteX143" fmla="*/ 25241 w 150494"/>
                <a:gd name="connsiteY143" fmla="*/ 100489 h 216693"/>
                <a:gd name="connsiteX144" fmla="*/ 23813 w 150494"/>
                <a:gd name="connsiteY144" fmla="*/ 101441 h 216693"/>
                <a:gd name="connsiteX145" fmla="*/ 22384 w 150494"/>
                <a:gd name="connsiteY145" fmla="*/ 101918 h 216693"/>
                <a:gd name="connsiteX146" fmla="*/ 21431 w 150494"/>
                <a:gd name="connsiteY146" fmla="*/ 102394 h 216693"/>
                <a:gd name="connsiteX147" fmla="*/ 20955 w 150494"/>
                <a:gd name="connsiteY147" fmla="*/ 103346 h 216693"/>
                <a:gd name="connsiteX148" fmla="*/ 21907 w 150494"/>
                <a:gd name="connsiteY148" fmla="*/ 104775 h 216693"/>
                <a:gd name="connsiteX149" fmla="*/ 21431 w 150494"/>
                <a:gd name="connsiteY149" fmla="*/ 105728 h 216693"/>
                <a:gd name="connsiteX150" fmla="*/ 19526 w 150494"/>
                <a:gd name="connsiteY150" fmla="*/ 106680 h 216693"/>
                <a:gd name="connsiteX151" fmla="*/ 15240 w 150494"/>
                <a:gd name="connsiteY151" fmla="*/ 109538 h 216693"/>
                <a:gd name="connsiteX152" fmla="*/ 15240 w 150494"/>
                <a:gd name="connsiteY152" fmla="*/ 110966 h 216693"/>
                <a:gd name="connsiteX153" fmla="*/ 13811 w 150494"/>
                <a:gd name="connsiteY153" fmla="*/ 113348 h 216693"/>
                <a:gd name="connsiteX154" fmla="*/ 13335 w 150494"/>
                <a:gd name="connsiteY154" fmla="*/ 115253 h 216693"/>
                <a:gd name="connsiteX155" fmla="*/ 11906 w 150494"/>
                <a:gd name="connsiteY155" fmla="*/ 118110 h 216693"/>
                <a:gd name="connsiteX156" fmla="*/ 9525 w 150494"/>
                <a:gd name="connsiteY156" fmla="*/ 125730 h 216693"/>
                <a:gd name="connsiteX157" fmla="*/ 9048 w 150494"/>
                <a:gd name="connsiteY157" fmla="*/ 132398 h 216693"/>
                <a:gd name="connsiteX158" fmla="*/ 8572 w 150494"/>
                <a:gd name="connsiteY158" fmla="*/ 134303 h 216693"/>
                <a:gd name="connsiteX159" fmla="*/ 8096 w 150494"/>
                <a:gd name="connsiteY159" fmla="*/ 135731 h 216693"/>
                <a:gd name="connsiteX160" fmla="*/ 7144 w 150494"/>
                <a:gd name="connsiteY160" fmla="*/ 137636 h 216693"/>
                <a:gd name="connsiteX161" fmla="*/ 2381 w 150494"/>
                <a:gd name="connsiteY161" fmla="*/ 143351 h 216693"/>
                <a:gd name="connsiteX162" fmla="*/ 476 w 150494"/>
                <a:gd name="connsiteY162" fmla="*/ 147638 h 216693"/>
                <a:gd name="connsiteX163" fmla="*/ 476 w 150494"/>
                <a:gd name="connsiteY163" fmla="*/ 149543 h 216693"/>
                <a:gd name="connsiteX164" fmla="*/ 476 w 150494"/>
                <a:gd name="connsiteY164" fmla="*/ 151448 h 216693"/>
                <a:gd name="connsiteX165" fmla="*/ 0 w 150494"/>
                <a:gd name="connsiteY165" fmla="*/ 152876 h 216693"/>
                <a:gd name="connsiteX166" fmla="*/ 0 w 150494"/>
                <a:gd name="connsiteY166" fmla="*/ 156686 h 216693"/>
                <a:gd name="connsiteX167" fmla="*/ 476 w 150494"/>
                <a:gd name="connsiteY167" fmla="*/ 160020 h 216693"/>
                <a:gd name="connsiteX168" fmla="*/ 1428 w 150494"/>
                <a:gd name="connsiteY168" fmla="*/ 163354 h 216693"/>
                <a:gd name="connsiteX169" fmla="*/ 4763 w 150494"/>
                <a:gd name="connsiteY169" fmla="*/ 171926 h 216693"/>
                <a:gd name="connsiteX170" fmla="*/ 6191 w 150494"/>
                <a:gd name="connsiteY170" fmla="*/ 177165 h 216693"/>
                <a:gd name="connsiteX171" fmla="*/ 7620 w 150494"/>
                <a:gd name="connsiteY171" fmla="*/ 181928 h 216693"/>
                <a:gd name="connsiteX172" fmla="*/ 8096 w 150494"/>
                <a:gd name="connsiteY172" fmla="*/ 184785 h 216693"/>
                <a:gd name="connsiteX173" fmla="*/ 9048 w 150494"/>
                <a:gd name="connsiteY173" fmla="*/ 185738 h 216693"/>
                <a:gd name="connsiteX174" fmla="*/ 9525 w 150494"/>
                <a:gd name="connsiteY174" fmla="*/ 186690 h 216693"/>
                <a:gd name="connsiteX175" fmla="*/ 14288 w 150494"/>
                <a:gd name="connsiteY175" fmla="*/ 187643 h 216693"/>
                <a:gd name="connsiteX176" fmla="*/ 15240 w 150494"/>
                <a:gd name="connsiteY176" fmla="*/ 188119 h 216693"/>
                <a:gd name="connsiteX177" fmla="*/ 16669 w 150494"/>
                <a:gd name="connsiteY177" fmla="*/ 193834 h 216693"/>
                <a:gd name="connsiteX178" fmla="*/ 16192 w 150494"/>
                <a:gd name="connsiteY178" fmla="*/ 196691 h 216693"/>
                <a:gd name="connsiteX179" fmla="*/ 15240 w 150494"/>
                <a:gd name="connsiteY179" fmla="*/ 197644 h 216693"/>
                <a:gd name="connsiteX180" fmla="*/ 15240 w 150494"/>
                <a:gd name="connsiteY180" fmla="*/ 199549 h 216693"/>
                <a:gd name="connsiteX181" fmla="*/ 15240 w 150494"/>
                <a:gd name="connsiteY181" fmla="*/ 202406 h 216693"/>
                <a:gd name="connsiteX182" fmla="*/ 14764 w 150494"/>
                <a:gd name="connsiteY182" fmla="*/ 203359 h 216693"/>
                <a:gd name="connsiteX183" fmla="*/ 11906 w 150494"/>
                <a:gd name="connsiteY183" fmla="*/ 203359 h 216693"/>
                <a:gd name="connsiteX184" fmla="*/ 10001 w 150494"/>
                <a:gd name="connsiteY184" fmla="*/ 204788 h 216693"/>
                <a:gd name="connsiteX185" fmla="*/ 7620 w 150494"/>
                <a:gd name="connsiteY185" fmla="*/ 204311 h 216693"/>
                <a:gd name="connsiteX186" fmla="*/ 5239 w 150494"/>
                <a:gd name="connsiteY186" fmla="*/ 204311 h 216693"/>
                <a:gd name="connsiteX187" fmla="*/ 4286 w 150494"/>
                <a:gd name="connsiteY187" fmla="*/ 205740 h 216693"/>
                <a:gd name="connsiteX188" fmla="*/ 5239 w 150494"/>
                <a:gd name="connsiteY188" fmla="*/ 205740 h 216693"/>
                <a:gd name="connsiteX189" fmla="*/ 9525 w 150494"/>
                <a:gd name="connsiteY189" fmla="*/ 207169 h 216693"/>
                <a:gd name="connsiteX190" fmla="*/ 17621 w 150494"/>
                <a:gd name="connsiteY190" fmla="*/ 208121 h 216693"/>
                <a:gd name="connsiteX191" fmla="*/ 28575 w 150494"/>
                <a:gd name="connsiteY191" fmla="*/ 210979 h 216693"/>
                <a:gd name="connsiteX192" fmla="*/ 33338 w 150494"/>
                <a:gd name="connsiteY192" fmla="*/ 212884 h 216693"/>
                <a:gd name="connsiteX193" fmla="*/ 39052 w 150494"/>
                <a:gd name="connsiteY193" fmla="*/ 216694 h 216693"/>
                <a:gd name="connsiteX194" fmla="*/ 42386 w 150494"/>
                <a:gd name="connsiteY194" fmla="*/ 216694 h 216693"/>
                <a:gd name="connsiteX195" fmla="*/ 50006 w 150494"/>
                <a:gd name="connsiteY195" fmla="*/ 212408 h 216693"/>
                <a:gd name="connsiteX196" fmla="*/ 54769 w 150494"/>
                <a:gd name="connsiteY196" fmla="*/ 209074 h 216693"/>
                <a:gd name="connsiteX197" fmla="*/ 59055 w 150494"/>
                <a:gd name="connsiteY197" fmla="*/ 207169 h 216693"/>
                <a:gd name="connsiteX198" fmla="*/ 74295 w 150494"/>
                <a:gd name="connsiteY198" fmla="*/ 202406 h 216693"/>
                <a:gd name="connsiteX199" fmla="*/ 83344 w 150494"/>
                <a:gd name="connsiteY199" fmla="*/ 200978 h 216693"/>
                <a:gd name="connsiteX200" fmla="*/ 87630 w 150494"/>
                <a:gd name="connsiteY200" fmla="*/ 197644 h 216693"/>
                <a:gd name="connsiteX201" fmla="*/ 93821 w 150494"/>
                <a:gd name="connsiteY201" fmla="*/ 195263 h 216693"/>
                <a:gd name="connsiteX202" fmla="*/ 98584 w 150494"/>
                <a:gd name="connsiteY202" fmla="*/ 191929 h 216693"/>
                <a:gd name="connsiteX203" fmla="*/ 106203 w 150494"/>
                <a:gd name="connsiteY203" fmla="*/ 189548 h 216693"/>
                <a:gd name="connsiteX204" fmla="*/ 119063 w 150494"/>
                <a:gd name="connsiteY204" fmla="*/ 182880 h 216693"/>
                <a:gd name="connsiteX205" fmla="*/ 133350 w 150494"/>
                <a:gd name="connsiteY205" fmla="*/ 182880 h 216693"/>
                <a:gd name="connsiteX206" fmla="*/ 135731 w 150494"/>
                <a:gd name="connsiteY206" fmla="*/ 182880 h 216693"/>
                <a:gd name="connsiteX207" fmla="*/ 142398 w 150494"/>
                <a:gd name="connsiteY207" fmla="*/ 181451 h 216693"/>
                <a:gd name="connsiteX208" fmla="*/ 144780 w 150494"/>
                <a:gd name="connsiteY208" fmla="*/ 178118 h 216693"/>
                <a:gd name="connsiteX209" fmla="*/ 146209 w 150494"/>
                <a:gd name="connsiteY209" fmla="*/ 175260 h 216693"/>
                <a:gd name="connsiteX210" fmla="*/ 148114 w 150494"/>
                <a:gd name="connsiteY210" fmla="*/ 173355 h 216693"/>
                <a:gd name="connsiteX211" fmla="*/ 150495 w 150494"/>
                <a:gd name="connsiteY211" fmla="*/ 171926 h 216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</a:cxnLst>
              <a:rect l="l" t="t" r="r" b="b"/>
              <a:pathLst>
                <a:path w="150494" h="216693">
                  <a:moveTo>
                    <a:pt x="150495" y="170021"/>
                  </a:moveTo>
                  <a:lnTo>
                    <a:pt x="149066" y="169545"/>
                  </a:lnTo>
                  <a:lnTo>
                    <a:pt x="147161" y="169069"/>
                  </a:lnTo>
                  <a:lnTo>
                    <a:pt x="146209" y="168116"/>
                  </a:lnTo>
                  <a:lnTo>
                    <a:pt x="144303" y="165735"/>
                  </a:lnTo>
                  <a:lnTo>
                    <a:pt x="143827" y="164306"/>
                  </a:lnTo>
                  <a:lnTo>
                    <a:pt x="141446" y="163830"/>
                  </a:lnTo>
                  <a:lnTo>
                    <a:pt x="138113" y="161925"/>
                  </a:lnTo>
                  <a:lnTo>
                    <a:pt x="135255" y="159544"/>
                  </a:lnTo>
                  <a:lnTo>
                    <a:pt x="134302" y="157639"/>
                  </a:lnTo>
                  <a:lnTo>
                    <a:pt x="134778" y="156210"/>
                  </a:lnTo>
                  <a:lnTo>
                    <a:pt x="134302" y="155258"/>
                  </a:lnTo>
                  <a:lnTo>
                    <a:pt x="133350" y="154781"/>
                  </a:lnTo>
                  <a:lnTo>
                    <a:pt x="130492" y="150019"/>
                  </a:lnTo>
                  <a:lnTo>
                    <a:pt x="129064" y="147638"/>
                  </a:lnTo>
                  <a:lnTo>
                    <a:pt x="128111" y="146209"/>
                  </a:lnTo>
                  <a:lnTo>
                    <a:pt x="128588" y="144780"/>
                  </a:lnTo>
                  <a:lnTo>
                    <a:pt x="128111" y="143351"/>
                  </a:lnTo>
                  <a:lnTo>
                    <a:pt x="128588" y="141923"/>
                  </a:lnTo>
                  <a:lnTo>
                    <a:pt x="130016" y="140970"/>
                  </a:lnTo>
                  <a:lnTo>
                    <a:pt x="130492" y="140018"/>
                  </a:lnTo>
                  <a:lnTo>
                    <a:pt x="130492" y="138113"/>
                  </a:lnTo>
                  <a:lnTo>
                    <a:pt x="131445" y="133350"/>
                  </a:lnTo>
                  <a:lnTo>
                    <a:pt x="131921" y="129064"/>
                  </a:lnTo>
                  <a:lnTo>
                    <a:pt x="130492" y="128111"/>
                  </a:lnTo>
                  <a:lnTo>
                    <a:pt x="128588" y="127635"/>
                  </a:lnTo>
                  <a:lnTo>
                    <a:pt x="127635" y="126683"/>
                  </a:lnTo>
                  <a:lnTo>
                    <a:pt x="127159" y="124301"/>
                  </a:lnTo>
                  <a:lnTo>
                    <a:pt x="127159" y="122873"/>
                  </a:lnTo>
                  <a:lnTo>
                    <a:pt x="130969" y="116681"/>
                  </a:lnTo>
                  <a:lnTo>
                    <a:pt x="130016" y="102394"/>
                  </a:lnTo>
                  <a:lnTo>
                    <a:pt x="130492" y="100489"/>
                  </a:lnTo>
                  <a:lnTo>
                    <a:pt x="132397" y="99060"/>
                  </a:lnTo>
                  <a:lnTo>
                    <a:pt x="133826" y="97155"/>
                  </a:lnTo>
                  <a:lnTo>
                    <a:pt x="133826" y="95250"/>
                  </a:lnTo>
                  <a:lnTo>
                    <a:pt x="131445" y="91440"/>
                  </a:lnTo>
                  <a:lnTo>
                    <a:pt x="126682" y="88106"/>
                  </a:lnTo>
                  <a:lnTo>
                    <a:pt x="124301" y="85249"/>
                  </a:lnTo>
                  <a:lnTo>
                    <a:pt x="123348" y="82868"/>
                  </a:lnTo>
                  <a:lnTo>
                    <a:pt x="122872" y="81915"/>
                  </a:lnTo>
                  <a:lnTo>
                    <a:pt x="125730" y="80010"/>
                  </a:lnTo>
                  <a:lnTo>
                    <a:pt x="127159" y="78581"/>
                  </a:lnTo>
                  <a:lnTo>
                    <a:pt x="127159" y="77153"/>
                  </a:lnTo>
                  <a:lnTo>
                    <a:pt x="126206" y="74295"/>
                  </a:lnTo>
                  <a:lnTo>
                    <a:pt x="126206" y="69533"/>
                  </a:lnTo>
                  <a:lnTo>
                    <a:pt x="127159" y="66199"/>
                  </a:lnTo>
                  <a:lnTo>
                    <a:pt x="128111" y="61436"/>
                  </a:lnTo>
                  <a:lnTo>
                    <a:pt x="128111" y="60008"/>
                  </a:lnTo>
                  <a:lnTo>
                    <a:pt x="125730" y="57150"/>
                  </a:lnTo>
                  <a:lnTo>
                    <a:pt x="124301" y="57150"/>
                  </a:lnTo>
                  <a:lnTo>
                    <a:pt x="122872" y="57150"/>
                  </a:lnTo>
                  <a:lnTo>
                    <a:pt x="120015" y="59055"/>
                  </a:lnTo>
                  <a:lnTo>
                    <a:pt x="119063" y="59055"/>
                  </a:lnTo>
                  <a:lnTo>
                    <a:pt x="118586" y="58579"/>
                  </a:lnTo>
                  <a:lnTo>
                    <a:pt x="118110" y="58103"/>
                  </a:lnTo>
                  <a:lnTo>
                    <a:pt x="119063" y="56674"/>
                  </a:lnTo>
                  <a:lnTo>
                    <a:pt x="119063" y="55721"/>
                  </a:lnTo>
                  <a:lnTo>
                    <a:pt x="119539" y="54293"/>
                  </a:lnTo>
                  <a:lnTo>
                    <a:pt x="121444" y="53816"/>
                  </a:lnTo>
                  <a:lnTo>
                    <a:pt x="121920" y="53340"/>
                  </a:lnTo>
                  <a:lnTo>
                    <a:pt x="119539" y="52388"/>
                  </a:lnTo>
                  <a:lnTo>
                    <a:pt x="119539" y="51911"/>
                  </a:lnTo>
                  <a:lnTo>
                    <a:pt x="119539" y="50959"/>
                  </a:lnTo>
                  <a:lnTo>
                    <a:pt x="120015" y="50959"/>
                  </a:lnTo>
                  <a:lnTo>
                    <a:pt x="120967" y="50959"/>
                  </a:lnTo>
                  <a:lnTo>
                    <a:pt x="121444" y="50483"/>
                  </a:lnTo>
                  <a:lnTo>
                    <a:pt x="121920" y="46196"/>
                  </a:lnTo>
                  <a:lnTo>
                    <a:pt x="121920" y="45244"/>
                  </a:lnTo>
                  <a:lnTo>
                    <a:pt x="122396" y="42386"/>
                  </a:lnTo>
                  <a:lnTo>
                    <a:pt x="122872" y="31909"/>
                  </a:lnTo>
                  <a:lnTo>
                    <a:pt x="123348" y="30480"/>
                  </a:lnTo>
                  <a:lnTo>
                    <a:pt x="123348" y="30004"/>
                  </a:lnTo>
                  <a:lnTo>
                    <a:pt x="121444" y="29528"/>
                  </a:lnTo>
                  <a:lnTo>
                    <a:pt x="117634" y="26670"/>
                  </a:lnTo>
                  <a:lnTo>
                    <a:pt x="115252" y="24289"/>
                  </a:lnTo>
                  <a:lnTo>
                    <a:pt x="113347" y="21908"/>
                  </a:lnTo>
                  <a:lnTo>
                    <a:pt x="111442" y="20479"/>
                  </a:lnTo>
                  <a:lnTo>
                    <a:pt x="108585" y="18574"/>
                  </a:lnTo>
                  <a:lnTo>
                    <a:pt x="107156" y="17145"/>
                  </a:lnTo>
                  <a:lnTo>
                    <a:pt x="107156" y="15716"/>
                  </a:lnTo>
                  <a:lnTo>
                    <a:pt x="108109" y="12383"/>
                  </a:lnTo>
                  <a:lnTo>
                    <a:pt x="110014" y="9525"/>
                  </a:lnTo>
                  <a:lnTo>
                    <a:pt x="110490" y="5239"/>
                  </a:lnTo>
                  <a:lnTo>
                    <a:pt x="110014" y="3810"/>
                  </a:lnTo>
                  <a:lnTo>
                    <a:pt x="108109" y="1905"/>
                  </a:lnTo>
                  <a:lnTo>
                    <a:pt x="100013" y="0"/>
                  </a:lnTo>
                  <a:lnTo>
                    <a:pt x="99536" y="1905"/>
                  </a:lnTo>
                  <a:lnTo>
                    <a:pt x="98584" y="2858"/>
                  </a:lnTo>
                  <a:lnTo>
                    <a:pt x="96678" y="2858"/>
                  </a:lnTo>
                  <a:lnTo>
                    <a:pt x="95726" y="2858"/>
                  </a:lnTo>
                  <a:lnTo>
                    <a:pt x="94773" y="3810"/>
                  </a:lnTo>
                  <a:lnTo>
                    <a:pt x="93821" y="5715"/>
                  </a:lnTo>
                  <a:lnTo>
                    <a:pt x="91916" y="6191"/>
                  </a:lnTo>
                  <a:lnTo>
                    <a:pt x="90011" y="7620"/>
                  </a:lnTo>
                  <a:lnTo>
                    <a:pt x="89059" y="8096"/>
                  </a:lnTo>
                  <a:lnTo>
                    <a:pt x="88106" y="8096"/>
                  </a:lnTo>
                  <a:lnTo>
                    <a:pt x="86677" y="6191"/>
                  </a:lnTo>
                  <a:lnTo>
                    <a:pt x="84296" y="6191"/>
                  </a:lnTo>
                  <a:lnTo>
                    <a:pt x="79534" y="6191"/>
                  </a:lnTo>
                  <a:lnTo>
                    <a:pt x="77628" y="5715"/>
                  </a:lnTo>
                  <a:lnTo>
                    <a:pt x="74771" y="5715"/>
                  </a:lnTo>
                  <a:lnTo>
                    <a:pt x="68580" y="5715"/>
                  </a:lnTo>
                  <a:lnTo>
                    <a:pt x="58102" y="5239"/>
                  </a:lnTo>
                  <a:lnTo>
                    <a:pt x="56197" y="5715"/>
                  </a:lnTo>
                  <a:lnTo>
                    <a:pt x="55721" y="5715"/>
                  </a:lnTo>
                  <a:lnTo>
                    <a:pt x="45720" y="6191"/>
                  </a:lnTo>
                  <a:lnTo>
                    <a:pt x="34290" y="6191"/>
                  </a:lnTo>
                  <a:lnTo>
                    <a:pt x="24765" y="6191"/>
                  </a:lnTo>
                  <a:lnTo>
                    <a:pt x="16669" y="6191"/>
                  </a:lnTo>
                  <a:lnTo>
                    <a:pt x="16669" y="5715"/>
                  </a:lnTo>
                  <a:lnTo>
                    <a:pt x="13811" y="5715"/>
                  </a:lnTo>
                  <a:lnTo>
                    <a:pt x="13811" y="6668"/>
                  </a:lnTo>
                  <a:lnTo>
                    <a:pt x="11430" y="15240"/>
                  </a:lnTo>
                  <a:lnTo>
                    <a:pt x="10953" y="19526"/>
                  </a:lnTo>
                  <a:lnTo>
                    <a:pt x="12382" y="22384"/>
                  </a:lnTo>
                  <a:lnTo>
                    <a:pt x="13811" y="24289"/>
                  </a:lnTo>
                  <a:lnTo>
                    <a:pt x="15240" y="25241"/>
                  </a:lnTo>
                  <a:lnTo>
                    <a:pt x="15716" y="26194"/>
                  </a:lnTo>
                  <a:lnTo>
                    <a:pt x="14288" y="27623"/>
                  </a:lnTo>
                  <a:lnTo>
                    <a:pt x="14288" y="29051"/>
                  </a:lnTo>
                  <a:lnTo>
                    <a:pt x="15716" y="30004"/>
                  </a:lnTo>
                  <a:lnTo>
                    <a:pt x="16192" y="31909"/>
                  </a:lnTo>
                  <a:lnTo>
                    <a:pt x="15240" y="33338"/>
                  </a:lnTo>
                  <a:lnTo>
                    <a:pt x="15716" y="37148"/>
                  </a:lnTo>
                  <a:lnTo>
                    <a:pt x="16669" y="42863"/>
                  </a:lnTo>
                  <a:lnTo>
                    <a:pt x="16669" y="46673"/>
                  </a:lnTo>
                  <a:lnTo>
                    <a:pt x="15716" y="48578"/>
                  </a:lnTo>
                  <a:lnTo>
                    <a:pt x="16192" y="51435"/>
                  </a:lnTo>
                  <a:lnTo>
                    <a:pt x="18097" y="55721"/>
                  </a:lnTo>
                  <a:lnTo>
                    <a:pt x="18573" y="57150"/>
                  </a:lnTo>
                  <a:lnTo>
                    <a:pt x="19050" y="59055"/>
                  </a:lnTo>
                  <a:lnTo>
                    <a:pt x="18097" y="61913"/>
                  </a:lnTo>
                  <a:lnTo>
                    <a:pt x="18573" y="63341"/>
                  </a:lnTo>
                  <a:lnTo>
                    <a:pt x="19526" y="64294"/>
                  </a:lnTo>
                  <a:lnTo>
                    <a:pt x="19050" y="66199"/>
                  </a:lnTo>
                  <a:lnTo>
                    <a:pt x="16669" y="70009"/>
                  </a:lnTo>
                  <a:lnTo>
                    <a:pt x="16669" y="71914"/>
                  </a:lnTo>
                  <a:lnTo>
                    <a:pt x="18573" y="72866"/>
                  </a:lnTo>
                  <a:lnTo>
                    <a:pt x="20002" y="75248"/>
                  </a:lnTo>
                  <a:lnTo>
                    <a:pt x="20955" y="79058"/>
                  </a:lnTo>
                  <a:lnTo>
                    <a:pt x="21907" y="80486"/>
                  </a:lnTo>
                  <a:lnTo>
                    <a:pt x="21907" y="81439"/>
                  </a:lnTo>
                  <a:lnTo>
                    <a:pt x="23336" y="90964"/>
                  </a:lnTo>
                  <a:lnTo>
                    <a:pt x="25241" y="100489"/>
                  </a:lnTo>
                  <a:lnTo>
                    <a:pt x="23813" y="101441"/>
                  </a:lnTo>
                  <a:lnTo>
                    <a:pt x="22384" y="101918"/>
                  </a:lnTo>
                  <a:lnTo>
                    <a:pt x="21431" y="102394"/>
                  </a:lnTo>
                  <a:lnTo>
                    <a:pt x="20955" y="103346"/>
                  </a:lnTo>
                  <a:lnTo>
                    <a:pt x="21907" y="104775"/>
                  </a:lnTo>
                  <a:lnTo>
                    <a:pt x="21431" y="105728"/>
                  </a:lnTo>
                  <a:lnTo>
                    <a:pt x="19526" y="106680"/>
                  </a:lnTo>
                  <a:lnTo>
                    <a:pt x="15240" y="109538"/>
                  </a:lnTo>
                  <a:lnTo>
                    <a:pt x="15240" y="110966"/>
                  </a:lnTo>
                  <a:lnTo>
                    <a:pt x="13811" y="113348"/>
                  </a:lnTo>
                  <a:lnTo>
                    <a:pt x="13335" y="115253"/>
                  </a:lnTo>
                  <a:lnTo>
                    <a:pt x="11906" y="118110"/>
                  </a:lnTo>
                  <a:lnTo>
                    <a:pt x="9525" y="125730"/>
                  </a:lnTo>
                  <a:lnTo>
                    <a:pt x="9048" y="132398"/>
                  </a:lnTo>
                  <a:lnTo>
                    <a:pt x="8572" y="134303"/>
                  </a:lnTo>
                  <a:lnTo>
                    <a:pt x="8096" y="135731"/>
                  </a:lnTo>
                  <a:lnTo>
                    <a:pt x="7144" y="137636"/>
                  </a:lnTo>
                  <a:lnTo>
                    <a:pt x="2381" y="143351"/>
                  </a:lnTo>
                  <a:lnTo>
                    <a:pt x="476" y="147638"/>
                  </a:lnTo>
                  <a:lnTo>
                    <a:pt x="476" y="149543"/>
                  </a:lnTo>
                  <a:lnTo>
                    <a:pt x="476" y="151448"/>
                  </a:lnTo>
                  <a:lnTo>
                    <a:pt x="0" y="152876"/>
                  </a:lnTo>
                  <a:lnTo>
                    <a:pt x="0" y="156686"/>
                  </a:lnTo>
                  <a:lnTo>
                    <a:pt x="476" y="160020"/>
                  </a:lnTo>
                  <a:lnTo>
                    <a:pt x="1428" y="163354"/>
                  </a:lnTo>
                  <a:lnTo>
                    <a:pt x="4763" y="171926"/>
                  </a:lnTo>
                  <a:lnTo>
                    <a:pt x="6191" y="177165"/>
                  </a:lnTo>
                  <a:lnTo>
                    <a:pt x="7620" y="181928"/>
                  </a:lnTo>
                  <a:lnTo>
                    <a:pt x="8096" y="184785"/>
                  </a:lnTo>
                  <a:lnTo>
                    <a:pt x="9048" y="185738"/>
                  </a:lnTo>
                  <a:lnTo>
                    <a:pt x="9525" y="186690"/>
                  </a:lnTo>
                  <a:lnTo>
                    <a:pt x="14288" y="187643"/>
                  </a:lnTo>
                  <a:lnTo>
                    <a:pt x="15240" y="188119"/>
                  </a:lnTo>
                  <a:lnTo>
                    <a:pt x="16669" y="193834"/>
                  </a:lnTo>
                  <a:lnTo>
                    <a:pt x="16192" y="196691"/>
                  </a:lnTo>
                  <a:lnTo>
                    <a:pt x="15240" y="197644"/>
                  </a:lnTo>
                  <a:lnTo>
                    <a:pt x="15240" y="199549"/>
                  </a:lnTo>
                  <a:lnTo>
                    <a:pt x="15240" y="202406"/>
                  </a:lnTo>
                  <a:lnTo>
                    <a:pt x="14764" y="203359"/>
                  </a:lnTo>
                  <a:lnTo>
                    <a:pt x="11906" y="203359"/>
                  </a:lnTo>
                  <a:lnTo>
                    <a:pt x="10001" y="204788"/>
                  </a:lnTo>
                  <a:lnTo>
                    <a:pt x="7620" y="204311"/>
                  </a:lnTo>
                  <a:lnTo>
                    <a:pt x="5239" y="204311"/>
                  </a:lnTo>
                  <a:lnTo>
                    <a:pt x="4286" y="205740"/>
                  </a:lnTo>
                  <a:lnTo>
                    <a:pt x="5239" y="205740"/>
                  </a:lnTo>
                  <a:lnTo>
                    <a:pt x="9525" y="207169"/>
                  </a:lnTo>
                  <a:lnTo>
                    <a:pt x="17621" y="208121"/>
                  </a:lnTo>
                  <a:lnTo>
                    <a:pt x="28575" y="210979"/>
                  </a:lnTo>
                  <a:lnTo>
                    <a:pt x="33338" y="212884"/>
                  </a:lnTo>
                  <a:lnTo>
                    <a:pt x="39052" y="216694"/>
                  </a:lnTo>
                  <a:lnTo>
                    <a:pt x="42386" y="216694"/>
                  </a:lnTo>
                  <a:lnTo>
                    <a:pt x="50006" y="212408"/>
                  </a:lnTo>
                  <a:lnTo>
                    <a:pt x="54769" y="209074"/>
                  </a:lnTo>
                  <a:lnTo>
                    <a:pt x="59055" y="207169"/>
                  </a:lnTo>
                  <a:lnTo>
                    <a:pt x="74295" y="202406"/>
                  </a:lnTo>
                  <a:lnTo>
                    <a:pt x="83344" y="200978"/>
                  </a:lnTo>
                  <a:lnTo>
                    <a:pt x="87630" y="197644"/>
                  </a:lnTo>
                  <a:lnTo>
                    <a:pt x="93821" y="195263"/>
                  </a:lnTo>
                  <a:lnTo>
                    <a:pt x="98584" y="191929"/>
                  </a:lnTo>
                  <a:lnTo>
                    <a:pt x="106203" y="189548"/>
                  </a:lnTo>
                  <a:lnTo>
                    <a:pt x="119063" y="182880"/>
                  </a:lnTo>
                  <a:lnTo>
                    <a:pt x="133350" y="182880"/>
                  </a:lnTo>
                  <a:lnTo>
                    <a:pt x="135731" y="182880"/>
                  </a:lnTo>
                  <a:lnTo>
                    <a:pt x="142398" y="181451"/>
                  </a:lnTo>
                  <a:lnTo>
                    <a:pt x="144780" y="178118"/>
                  </a:lnTo>
                  <a:lnTo>
                    <a:pt x="146209" y="175260"/>
                  </a:lnTo>
                  <a:lnTo>
                    <a:pt x="148114" y="173355"/>
                  </a:lnTo>
                  <a:lnTo>
                    <a:pt x="150495" y="171926"/>
                  </a:lnTo>
                  <a:close/>
                </a:path>
              </a:pathLst>
            </a:custGeom>
            <a:grpFill/>
            <a:ln w="3175" cap="flat">
              <a:solidFill>
                <a:schemeClr val="bg1">
                  <a:lumMod val="75000"/>
                </a:scheme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" name="Freeform: Shape 401">
              <a:extLst>
                <a:ext uri="{FF2B5EF4-FFF2-40B4-BE49-F238E27FC236}">
                  <a16:creationId xmlns:a16="http://schemas.microsoft.com/office/drawing/2014/main" id="{1343A912-F7C0-696A-4CF9-D69FBC12DEF3}"/>
                </a:ext>
              </a:extLst>
            </p:cNvPr>
            <p:cNvSpPr/>
            <p:nvPr/>
          </p:nvSpPr>
          <p:spPr>
            <a:xfrm>
              <a:off x="3861434" y="4104798"/>
              <a:ext cx="100965" cy="122872"/>
            </a:xfrm>
            <a:custGeom>
              <a:avLst/>
              <a:gdLst>
                <a:gd name="connsiteX0" fmla="*/ 100965 w 100965"/>
                <a:gd name="connsiteY0" fmla="*/ 55245 h 122872"/>
                <a:gd name="connsiteX1" fmla="*/ 100489 w 100965"/>
                <a:gd name="connsiteY1" fmla="*/ 51911 h 122872"/>
                <a:gd name="connsiteX2" fmla="*/ 99060 w 100965"/>
                <a:gd name="connsiteY2" fmla="*/ 50006 h 122872"/>
                <a:gd name="connsiteX3" fmla="*/ 96203 w 100965"/>
                <a:gd name="connsiteY3" fmla="*/ 40481 h 122872"/>
                <a:gd name="connsiteX4" fmla="*/ 94774 w 100965"/>
                <a:gd name="connsiteY4" fmla="*/ 38576 h 122872"/>
                <a:gd name="connsiteX5" fmla="*/ 92869 w 100965"/>
                <a:gd name="connsiteY5" fmla="*/ 38576 h 122872"/>
                <a:gd name="connsiteX6" fmla="*/ 91916 w 100965"/>
                <a:gd name="connsiteY6" fmla="*/ 41910 h 122872"/>
                <a:gd name="connsiteX7" fmla="*/ 91440 w 100965"/>
                <a:gd name="connsiteY7" fmla="*/ 45244 h 122872"/>
                <a:gd name="connsiteX8" fmla="*/ 90488 w 100965"/>
                <a:gd name="connsiteY8" fmla="*/ 46196 h 122872"/>
                <a:gd name="connsiteX9" fmla="*/ 89059 w 100965"/>
                <a:gd name="connsiteY9" fmla="*/ 48101 h 122872"/>
                <a:gd name="connsiteX10" fmla="*/ 89059 w 100965"/>
                <a:gd name="connsiteY10" fmla="*/ 46672 h 122872"/>
                <a:gd name="connsiteX11" fmla="*/ 89535 w 100965"/>
                <a:gd name="connsiteY11" fmla="*/ 45244 h 122872"/>
                <a:gd name="connsiteX12" fmla="*/ 90488 w 100965"/>
                <a:gd name="connsiteY12" fmla="*/ 42386 h 122872"/>
                <a:gd name="connsiteX13" fmla="*/ 88583 w 100965"/>
                <a:gd name="connsiteY13" fmla="*/ 38100 h 122872"/>
                <a:gd name="connsiteX14" fmla="*/ 87154 w 100965"/>
                <a:gd name="connsiteY14" fmla="*/ 35719 h 122872"/>
                <a:gd name="connsiteX15" fmla="*/ 81439 w 100965"/>
                <a:gd name="connsiteY15" fmla="*/ 30956 h 122872"/>
                <a:gd name="connsiteX16" fmla="*/ 78105 w 100965"/>
                <a:gd name="connsiteY16" fmla="*/ 33814 h 122872"/>
                <a:gd name="connsiteX17" fmla="*/ 79058 w 100965"/>
                <a:gd name="connsiteY17" fmla="*/ 30480 h 122872"/>
                <a:gd name="connsiteX18" fmla="*/ 79058 w 100965"/>
                <a:gd name="connsiteY18" fmla="*/ 28099 h 122872"/>
                <a:gd name="connsiteX19" fmla="*/ 73819 w 100965"/>
                <a:gd name="connsiteY19" fmla="*/ 25241 h 122872"/>
                <a:gd name="connsiteX20" fmla="*/ 62865 w 100965"/>
                <a:gd name="connsiteY20" fmla="*/ 17145 h 122872"/>
                <a:gd name="connsiteX21" fmla="*/ 58579 w 100965"/>
                <a:gd name="connsiteY21" fmla="*/ 11906 h 122872"/>
                <a:gd name="connsiteX22" fmla="*/ 45720 w 100965"/>
                <a:gd name="connsiteY22" fmla="*/ 8096 h 122872"/>
                <a:gd name="connsiteX23" fmla="*/ 39529 w 100965"/>
                <a:gd name="connsiteY23" fmla="*/ 7144 h 122872"/>
                <a:gd name="connsiteX24" fmla="*/ 26194 w 100965"/>
                <a:gd name="connsiteY24" fmla="*/ 0 h 122872"/>
                <a:gd name="connsiteX25" fmla="*/ 23813 w 100965"/>
                <a:gd name="connsiteY25" fmla="*/ 476 h 122872"/>
                <a:gd name="connsiteX26" fmla="*/ 21431 w 100965"/>
                <a:gd name="connsiteY26" fmla="*/ 3334 h 122872"/>
                <a:gd name="connsiteX27" fmla="*/ 18097 w 100965"/>
                <a:gd name="connsiteY27" fmla="*/ 12382 h 122872"/>
                <a:gd name="connsiteX28" fmla="*/ 15716 w 100965"/>
                <a:gd name="connsiteY28" fmla="*/ 14288 h 122872"/>
                <a:gd name="connsiteX29" fmla="*/ 12859 w 100965"/>
                <a:gd name="connsiteY29" fmla="*/ 16669 h 122872"/>
                <a:gd name="connsiteX30" fmla="*/ 9525 w 100965"/>
                <a:gd name="connsiteY30" fmla="*/ 20002 h 122872"/>
                <a:gd name="connsiteX31" fmla="*/ 5715 w 100965"/>
                <a:gd name="connsiteY31" fmla="*/ 25717 h 122872"/>
                <a:gd name="connsiteX32" fmla="*/ 5715 w 100965"/>
                <a:gd name="connsiteY32" fmla="*/ 27622 h 122872"/>
                <a:gd name="connsiteX33" fmla="*/ 4763 w 100965"/>
                <a:gd name="connsiteY33" fmla="*/ 29051 h 122872"/>
                <a:gd name="connsiteX34" fmla="*/ 4763 w 100965"/>
                <a:gd name="connsiteY34" fmla="*/ 31432 h 122872"/>
                <a:gd name="connsiteX35" fmla="*/ 4763 w 100965"/>
                <a:gd name="connsiteY35" fmla="*/ 34766 h 122872"/>
                <a:gd name="connsiteX36" fmla="*/ 6191 w 100965"/>
                <a:gd name="connsiteY36" fmla="*/ 36671 h 122872"/>
                <a:gd name="connsiteX37" fmla="*/ 6668 w 100965"/>
                <a:gd name="connsiteY37" fmla="*/ 40005 h 122872"/>
                <a:gd name="connsiteX38" fmla="*/ 5715 w 100965"/>
                <a:gd name="connsiteY38" fmla="*/ 43339 h 122872"/>
                <a:gd name="connsiteX39" fmla="*/ 6191 w 100965"/>
                <a:gd name="connsiteY39" fmla="*/ 45244 h 122872"/>
                <a:gd name="connsiteX40" fmla="*/ 6668 w 100965"/>
                <a:gd name="connsiteY40" fmla="*/ 48577 h 122872"/>
                <a:gd name="connsiteX41" fmla="*/ 7620 w 100965"/>
                <a:gd name="connsiteY41" fmla="*/ 51435 h 122872"/>
                <a:gd name="connsiteX42" fmla="*/ 7620 w 100965"/>
                <a:gd name="connsiteY42" fmla="*/ 52864 h 122872"/>
                <a:gd name="connsiteX43" fmla="*/ 8572 w 100965"/>
                <a:gd name="connsiteY43" fmla="*/ 53816 h 122872"/>
                <a:gd name="connsiteX44" fmla="*/ 9525 w 100965"/>
                <a:gd name="connsiteY44" fmla="*/ 55245 h 122872"/>
                <a:gd name="connsiteX45" fmla="*/ 9049 w 100965"/>
                <a:gd name="connsiteY45" fmla="*/ 58102 h 122872"/>
                <a:gd name="connsiteX46" fmla="*/ 12383 w 100965"/>
                <a:gd name="connsiteY46" fmla="*/ 62865 h 122872"/>
                <a:gd name="connsiteX47" fmla="*/ 14288 w 100965"/>
                <a:gd name="connsiteY47" fmla="*/ 65246 h 122872"/>
                <a:gd name="connsiteX48" fmla="*/ 17145 w 100965"/>
                <a:gd name="connsiteY48" fmla="*/ 67627 h 122872"/>
                <a:gd name="connsiteX49" fmla="*/ 18097 w 100965"/>
                <a:gd name="connsiteY49" fmla="*/ 69532 h 122872"/>
                <a:gd name="connsiteX50" fmla="*/ 20003 w 100965"/>
                <a:gd name="connsiteY50" fmla="*/ 72390 h 122872"/>
                <a:gd name="connsiteX51" fmla="*/ 20955 w 100965"/>
                <a:gd name="connsiteY51" fmla="*/ 72390 h 122872"/>
                <a:gd name="connsiteX52" fmla="*/ 21431 w 100965"/>
                <a:gd name="connsiteY52" fmla="*/ 73342 h 122872"/>
                <a:gd name="connsiteX53" fmla="*/ 20955 w 100965"/>
                <a:gd name="connsiteY53" fmla="*/ 75724 h 122872"/>
                <a:gd name="connsiteX54" fmla="*/ 20479 w 100965"/>
                <a:gd name="connsiteY54" fmla="*/ 78105 h 122872"/>
                <a:gd name="connsiteX55" fmla="*/ 19050 w 100965"/>
                <a:gd name="connsiteY55" fmla="*/ 81439 h 122872"/>
                <a:gd name="connsiteX56" fmla="*/ 14764 w 100965"/>
                <a:gd name="connsiteY56" fmla="*/ 87154 h 122872"/>
                <a:gd name="connsiteX57" fmla="*/ 14288 w 100965"/>
                <a:gd name="connsiteY57" fmla="*/ 88582 h 122872"/>
                <a:gd name="connsiteX58" fmla="*/ 15240 w 100965"/>
                <a:gd name="connsiteY58" fmla="*/ 93821 h 122872"/>
                <a:gd name="connsiteX59" fmla="*/ 14764 w 100965"/>
                <a:gd name="connsiteY59" fmla="*/ 97631 h 122872"/>
                <a:gd name="connsiteX60" fmla="*/ 14288 w 100965"/>
                <a:gd name="connsiteY60" fmla="*/ 99536 h 122872"/>
                <a:gd name="connsiteX61" fmla="*/ 12383 w 100965"/>
                <a:gd name="connsiteY61" fmla="*/ 102870 h 122872"/>
                <a:gd name="connsiteX62" fmla="*/ 7144 w 100965"/>
                <a:gd name="connsiteY62" fmla="*/ 111442 h 122872"/>
                <a:gd name="connsiteX63" fmla="*/ 4286 w 100965"/>
                <a:gd name="connsiteY63" fmla="*/ 112871 h 122872"/>
                <a:gd name="connsiteX64" fmla="*/ 2858 w 100965"/>
                <a:gd name="connsiteY64" fmla="*/ 115252 h 122872"/>
                <a:gd name="connsiteX65" fmla="*/ 1429 w 100965"/>
                <a:gd name="connsiteY65" fmla="*/ 115252 h 122872"/>
                <a:gd name="connsiteX66" fmla="*/ 476 w 100965"/>
                <a:gd name="connsiteY66" fmla="*/ 115729 h 122872"/>
                <a:gd name="connsiteX67" fmla="*/ 0 w 100965"/>
                <a:gd name="connsiteY67" fmla="*/ 116205 h 122872"/>
                <a:gd name="connsiteX68" fmla="*/ 953 w 100965"/>
                <a:gd name="connsiteY68" fmla="*/ 116205 h 122872"/>
                <a:gd name="connsiteX69" fmla="*/ 2381 w 100965"/>
                <a:gd name="connsiteY69" fmla="*/ 117157 h 122872"/>
                <a:gd name="connsiteX70" fmla="*/ 3334 w 100965"/>
                <a:gd name="connsiteY70" fmla="*/ 118586 h 122872"/>
                <a:gd name="connsiteX71" fmla="*/ 6191 w 100965"/>
                <a:gd name="connsiteY71" fmla="*/ 120015 h 122872"/>
                <a:gd name="connsiteX72" fmla="*/ 10954 w 100965"/>
                <a:gd name="connsiteY72" fmla="*/ 121920 h 122872"/>
                <a:gd name="connsiteX73" fmla="*/ 13335 w 100965"/>
                <a:gd name="connsiteY73" fmla="*/ 121920 h 122872"/>
                <a:gd name="connsiteX74" fmla="*/ 15240 w 100965"/>
                <a:gd name="connsiteY74" fmla="*/ 122396 h 122872"/>
                <a:gd name="connsiteX75" fmla="*/ 16669 w 100965"/>
                <a:gd name="connsiteY75" fmla="*/ 122872 h 122872"/>
                <a:gd name="connsiteX76" fmla="*/ 18097 w 100965"/>
                <a:gd name="connsiteY76" fmla="*/ 121920 h 122872"/>
                <a:gd name="connsiteX77" fmla="*/ 22860 w 100965"/>
                <a:gd name="connsiteY77" fmla="*/ 119063 h 122872"/>
                <a:gd name="connsiteX78" fmla="*/ 25241 w 100965"/>
                <a:gd name="connsiteY78" fmla="*/ 117634 h 122872"/>
                <a:gd name="connsiteX79" fmla="*/ 26670 w 100965"/>
                <a:gd name="connsiteY79" fmla="*/ 116681 h 122872"/>
                <a:gd name="connsiteX80" fmla="*/ 28099 w 100965"/>
                <a:gd name="connsiteY80" fmla="*/ 115252 h 122872"/>
                <a:gd name="connsiteX81" fmla="*/ 29051 w 100965"/>
                <a:gd name="connsiteY81" fmla="*/ 115252 h 122872"/>
                <a:gd name="connsiteX82" fmla="*/ 29528 w 100965"/>
                <a:gd name="connsiteY82" fmla="*/ 115729 h 122872"/>
                <a:gd name="connsiteX83" fmla="*/ 30004 w 100965"/>
                <a:gd name="connsiteY83" fmla="*/ 116681 h 122872"/>
                <a:gd name="connsiteX84" fmla="*/ 31909 w 100965"/>
                <a:gd name="connsiteY84" fmla="*/ 117157 h 122872"/>
                <a:gd name="connsiteX85" fmla="*/ 35719 w 100965"/>
                <a:gd name="connsiteY85" fmla="*/ 118110 h 122872"/>
                <a:gd name="connsiteX86" fmla="*/ 37624 w 100965"/>
                <a:gd name="connsiteY86" fmla="*/ 118586 h 122872"/>
                <a:gd name="connsiteX87" fmla="*/ 40481 w 100965"/>
                <a:gd name="connsiteY87" fmla="*/ 117634 h 122872"/>
                <a:gd name="connsiteX88" fmla="*/ 42386 w 100965"/>
                <a:gd name="connsiteY88" fmla="*/ 116205 h 122872"/>
                <a:gd name="connsiteX89" fmla="*/ 43815 w 100965"/>
                <a:gd name="connsiteY89" fmla="*/ 115729 h 122872"/>
                <a:gd name="connsiteX90" fmla="*/ 45244 w 100965"/>
                <a:gd name="connsiteY90" fmla="*/ 117157 h 122872"/>
                <a:gd name="connsiteX91" fmla="*/ 46196 w 100965"/>
                <a:gd name="connsiteY91" fmla="*/ 119063 h 122872"/>
                <a:gd name="connsiteX92" fmla="*/ 47149 w 100965"/>
                <a:gd name="connsiteY92" fmla="*/ 120015 h 122872"/>
                <a:gd name="connsiteX93" fmla="*/ 49054 w 100965"/>
                <a:gd name="connsiteY93" fmla="*/ 120015 h 122872"/>
                <a:gd name="connsiteX94" fmla="*/ 52388 w 100965"/>
                <a:gd name="connsiteY94" fmla="*/ 120015 h 122872"/>
                <a:gd name="connsiteX95" fmla="*/ 54769 w 100965"/>
                <a:gd name="connsiteY95" fmla="*/ 120967 h 122872"/>
                <a:gd name="connsiteX96" fmla="*/ 56197 w 100965"/>
                <a:gd name="connsiteY96" fmla="*/ 120967 h 122872"/>
                <a:gd name="connsiteX97" fmla="*/ 58103 w 100965"/>
                <a:gd name="connsiteY97" fmla="*/ 120015 h 122872"/>
                <a:gd name="connsiteX98" fmla="*/ 59531 w 100965"/>
                <a:gd name="connsiteY98" fmla="*/ 118110 h 122872"/>
                <a:gd name="connsiteX99" fmla="*/ 62389 w 100965"/>
                <a:gd name="connsiteY99" fmla="*/ 116205 h 122872"/>
                <a:gd name="connsiteX100" fmla="*/ 65246 w 100965"/>
                <a:gd name="connsiteY100" fmla="*/ 114776 h 122872"/>
                <a:gd name="connsiteX101" fmla="*/ 66675 w 100965"/>
                <a:gd name="connsiteY101" fmla="*/ 112871 h 122872"/>
                <a:gd name="connsiteX102" fmla="*/ 69056 w 100965"/>
                <a:gd name="connsiteY102" fmla="*/ 109061 h 122872"/>
                <a:gd name="connsiteX103" fmla="*/ 70009 w 100965"/>
                <a:gd name="connsiteY103" fmla="*/ 107632 h 122872"/>
                <a:gd name="connsiteX104" fmla="*/ 70009 w 100965"/>
                <a:gd name="connsiteY104" fmla="*/ 105251 h 122872"/>
                <a:gd name="connsiteX105" fmla="*/ 73343 w 100965"/>
                <a:gd name="connsiteY105" fmla="*/ 98107 h 122872"/>
                <a:gd name="connsiteX106" fmla="*/ 74771 w 100965"/>
                <a:gd name="connsiteY106" fmla="*/ 96679 h 122872"/>
                <a:gd name="connsiteX107" fmla="*/ 75724 w 100965"/>
                <a:gd name="connsiteY107" fmla="*/ 94297 h 122872"/>
                <a:gd name="connsiteX108" fmla="*/ 76676 w 100965"/>
                <a:gd name="connsiteY108" fmla="*/ 91440 h 122872"/>
                <a:gd name="connsiteX109" fmla="*/ 76676 w 100965"/>
                <a:gd name="connsiteY109" fmla="*/ 89535 h 122872"/>
                <a:gd name="connsiteX110" fmla="*/ 78105 w 100965"/>
                <a:gd name="connsiteY110" fmla="*/ 87154 h 122872"/>
                <a:gd name="connsiteX111" fmla="*/ 80010 w 100965"/>
                <a:gd name="connsiteY111" fmla="*/ 85249 h 122872"/>
                <a:gd name="connsiteX112" fmla="*/ 81439 w 100965"/>
                <a:gd name="connsiteY112" fmla="*/ 84296 h 122872"/>
                <a:gd name="connsiteX113" fmla="*/ 83344 w 100965"/>
                <a:gd name="connsiteY113" fmla="*/ 80963 h 122872"/>
                <a:gd name="connsiteX114" fmla="*/ 85249 w 100965"/>
                <a:gd name="connsiteY114" fmla="*/ 78105 h 122872"/>
                <a:gd name="connsiteX115" fmla="*/ 89059 w 100965"/>
                <a:gd name="connsiteY115" fmla="*/ 71438 h 122872"/>
                <a:gd name="connsiteX116" fmla="*/ 89535 w 100965"/>
                <a:gd name="connsiteY116" fmla="*/ 70009 h 122872"/>
                <a:gd name="connsiteX117" fmla="*/ 90964 w 100965"/>
                <a:gd name="connsiteY117" fmla="*/ 68580 h 122872"/>
                <a:gd name="connsiteX118" fmla="*/ 91440 w 100965"/>
                <a:gd name="connsiteY118" fmla="*/ 67151 h 122872"/>
                <a:gd name="connsiteX119" fmla="*/ 93345 w 100965"/>
                <a:gd name="connsiteY119" fmla="*/ 65722 h 122872"/>
                <a:gd name="connsiteX120" fmla="*/ 94774 w 100965"/>
                <a:gd name="connsiteY120" fmla="*/ 64294 h 122872"/>
                <a:gd name="connsiteX121" fmla="*/ 95726 w 100965"/>
                <a:gd name="connsiteY121" fmla="*/ 61913 h 122872"/>
                <a:gd name="connsiteX122" fmla="*/ 97155 w 100965"/>
                <a:gd name="connsiteY122" fmla="*/ 60007 h 122872"/>
                <a:gd name="connsiteX123" fmla="*/ 100013 w 100965"/>
                <a:gd name="connsiteY123" fmla="*/ 58579 h 122872"/>
                <a:gd name="connsiteX124" fmla="*/ 100965 w 100965"/>
                <a:gd name="connsiteY124" fmla="*/ 57626 h 122872"/>
                <a:gd name="connsiteX125" fmla="*/ 100489 w 100965"/>
                <a:gd name="connsiteY125" fmla="*/ 56674 h 122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</a:cxnLst>
              <a:rect l="l" t="t" r="r" b="b"/>
              <a:pathLst>
                <a:path w="100965" h="122872">
                  <a:moveTo>
                    <a:pt x="100965" y="55245"/>
                  </a:moveTo>
                  <a:lnTo>
                    <a:pt x="100489" y="51911"/>
                  </a:lnTo>
                  <a:lnTo>
                    <a:pt x="99060" y="50006"/>
                  </a:lnTo>
                  <a:lnTo>
                    <a:pt x="96203" y="40481"/>
                  </a:lnTo>
                  <a:lnTo>
                    <a:pt x="94774" y="38576"/>
                  </a:lnTo>
                  <a:lnTo>
                    <a:pt x="92869" y="38576"/>
                  </a:lnTo>
                  <a:lnTo>
                    <a:pt x="91916" y="41910"/>
                  </a:lnTo>
                  <a:lnTo>
                    <a:pt x="91440" y="45244"/>
                  </a:lnTo>
                  <a:lnTo>
                    <a:pt x="90488" y="46196"/>
                  </a:lnTo>
                  <a:lnTo>
                    <a:pt x="89059" y="48101"/>
                  </a:lnTo>
                  <a:lnTo>
                    <a:pt x="89059" y="46672"/>
                  </a:lnTo>
                  <a:lnTo>
                    <a:pt x="89535" y="45244"/>
                  </a:lnTo>
                  <a:lnTo>
                    <a:pt x="90488" y="42386"/>
                  </a:lnTo>
                  <a:lnTo>
                    <a:pt x="88583" y="38100"/>
                  </a:lnTo>
                  <a:lnTo>
                    <a:pt x="87154" y="35719"/>
                  </a:lnTo>
                  <a:lnTo>
                    <a:pt x="81439" y="30956"/>
                  </a:lnTo>
                  <a:lnTo>
                    <a:pt x="78105" y="33814"/>
                  </a:lnTo>
                  <a:lnTo>
                    <a:pt x="79058" y="30480"/>
                  </a:lnTo>
                  <a:lnTo>
                    <a:pt x="79058" y="28099"/>
                  </a:lnTo>
                  <a:lnTo>
                    <a:pt x="73819" y="25241"/>
                  </a:lnTo>
                  <a:lnTo>
                    <a:pt x="62865" y="17145"/>
                  </a:lnTo>
                  <a:lnTo>
                    <a:pt x="58579" y="11906"/>
                  </a:lnTo>
                  <a:lnTo>
                    <a:pt x="45720" y="8096"/>
                  </a:lnTo>
                  <a:lnTo>
                    <a:pt x="39529" y="7144"/>
                  </a:lnTo>
                  <a:lnTo>
                    <a:pt x="26194" y="0"/>
                  </a:lnTo>
                  <a:lnTo>
                    <a:pt x="23813" y="476"/>
                  </a:lnTo>
                  <a:lnTo>
                    <a:pt x="21431" y="3334"/>
                  </a:lnTo>
                  <a:lnTo>
                    <a:pt x="18097" y="12382"/>
                  </a:lnTo>
                  <a:lnTo>
                    <a:pt x="15716" y="14288"/>
                  </a:lnTo>
                  <a:lnTo>
                    <a:pt x="12859" y="16669"/>
                  </a:lnTo>
                  <a:lnTo>
                    <a:pt x="9525" y="20002"/>
                  </a:lnTo>
                  <a:lnTo>
                    <a:pt x="5715" y="25717"/>
                  </a:lnTo>
                  <a:lnTo>
                    <a:pt x="5715" y="27622"/>
                  </a:lnTo>
                  <a:lnTo>
                    <a:pt x="4763" y="29051"/>
                  </a:lnTo>
                  <a:lnTo>
                    <a:pt x="4763" y="31432"/>
                  </a:lnTo>
                  <a:lnTo>
                    <a:pt x="4763" y="34766"/>
                  </a:lnTo>
                  <a:lnTo>
                    <a:pt x="6191" y="36671"/>
                  </a:lnTo>
                  <a:lnTo>
                    <a:pt x="6668" y="40005"/>
                  </a:lnTo>
                  <a:lnTo>
                    <a:pt x="5715" y="43339"/>
                  </a:lnTo>
                  <a:lnTo>
                    <a:pt x="6191" y="45244"/>
                  </a:lnTo>
                  <a:lnTo>
                    <a:pt x="6668" y="48577"/>
                  </a:lnTo>
                  <a:lnTo>
                    <a:pt x="7620" y="51435"/>
                  </a:lnTo>
                  <a:lnTo>
                    <a:pt x="7620" y="52864"/>
                  </a:lnTo>
                  <a:lnTo>
                    <a:pt x="8572" y="53816"/>
                  </a:lnTo>
                  <a:lnTo>
                    <a:pt x="9525" y="55245"/>
                  </a:lnTo>
                  <a:lnTo>
                    <a:pt x="9049" y="58102"/>
                  </a:lnTo>
                  <a:lnTo>
                    <a:pt x="12383" y="62865"/>
                  </a:lnTo>
                  <a:lnTo>
                    <a:pt x="14288" y="65246"/>
                  </a:lnTo>
                  <a:lnTo>
                    <a:pt x="17145" y="67627"/>
                  </a:lnTo>
                  <a:lnTo>
                    <a:pt x="18097" y="69532"/>
                  </a:lnTo>
                  <a:lnTo>
                    <a:pt x="20003" y="72390"/>
                  </a:lnTo>
                  <a:lnTo>
                    <a:pt x="20955" y="72390"/>
                  </a:lnTo>
                  <a:lnTo>
                    <a:pt x="21431" y="73342"/>
                  </a:lnTo>
                  <a:lnTo>
                    <a:pt x="20955" y="75724"/>
                  </a:lnTo>
                  <a:lnTo>
                    <a:pt x="20479" y="78105"/>
                  </a:lnTo>
                  <a:lnTo>
                    <a:pt x="19050" y="81439"/>
                  </a:lnTo>
                  <a:lnTo>
                    <a:pt x="14764" y="87154"/>
                  </a:lnTo>
                  <a:lnTo>
                    <a:pt x="14288" y="88582"/>
                  </a:lnTo>
                  <a:lnTo>
                    <a:pt x="15240" y="93821"/>
                  </a:lnTo>
                  <a:lnTo>
                    <a:pt x="14764" y="97631"/>
                  </a:lnTo>
                  <a:lnTo>
                    <a:pt x="14288" y="99536"/>
                  </a:lnTo>
                  <a:lnTo>
                    <a:pt x="12383" y="102870"/>
                  </a:lnTo>
                  <a:lnTo>
                    <a:pt x="7144" y="111442"/>
                  </a:lnTo>
                  <a:lnTo>
                    <a:pt x="4286" y="112871"/>
                  </a:lnTo>
                  <a:lnTo>
                    <a:pt x="2858" y="115252"/>
                  </a:lnTo>
                  <a:lnTo>
                    <a:pt x="1429" y="115252"/>
                  </a:lnTo>
                  <a:lnTo>
                    <a:pt x="476" y="115729"/>
                  </a:lnTo>
                  <a:lnTo>
                    <a:pt x="0" y="116205"/>
                  </a:lnTo>
                  <a:lnTo>
                    <a:pt x="953" y="116205"/>
                  </a:lnTo>
                  <a:lnTo>
                    <a:pt x="2381" y="117157"/>
                  </a:lnTo>
                  <a:lnTo>
                    <a:pt x="3334" y="118586"/>
                  </a:lnTo>
                  <a:lnTo>
                    <a:pt x="6191" y="120015"/>
                  </a:lnTo>
                  <a:lnTo>
                    <a:pt x="10954" y="121920"/>
                  </a:lnTo>
                  <a:lnTo>
                    <a:pt x="13335" y="121920"/>
                  </a:lnTo>
                  <a:lnTo>
                    <a:pt x="15240" y="122396"/>
                  </a:lnTo>
                  <a:lnTo>
                    <a:pt x="16669" y="122872"/>
                  </a:lnTo>
                  <a:lnTo>
                    <a:pt x="18097" y="121920"/>
                  </a:lnTo>
                  <a:lnTo>
                    <a:pt x="22860" y="119063"/>
                  </a:lnTo>
                  <a:lnTo>
                    <a:pt x="25241" y="117634"/>
                  </a:lnTo>
                  <a:lnTo>
                    <a:pt x="26670" y="116681"/>
                  </a:lnTo>
                  <a:lnTo>
                    <a:pt x="28099" y="115252"/>
                  </a:lnTo>
                  <a:lnTo>
                    <a:pt x="29051" y="115252"/>
                  </a:lnTo>
                  <a:lnTo>
                    <a:pt x="29528" y="115729"/>
                  </a:lnTo>
                  <a:lnTo>
                    <a:pt x="30004" y="116681"/>
                  </a:lnTo>
                  <a:lnTo>
                    <a:pt x="31909" y="117157"/>
                  </a:lnTo>
                  <a:lnTo>
                    <a:pt x="35719" y="118110"/>
                  </a:lnTo>
                  <a:lnTo>
                    <a:pt x="37624" y="118586"/>
                  </a:lnTo>
                  <a:lnTo>
                    <a:pt x="40481" y="117634"/>
                  </a:lnTo>
                  <a:lnTo>
                    <a:pt x="42386" y="116205"/>
                  </a:lnTo>
                  <a:lnTo>
                    <a:pt x="43815" y="115729"/>
                  </a:lnTo>
                  <a:lnTo>
                    <a:pt x="45244" y="117157"/>
                  </a:lnTo>
                  <a:lnTo>
                    <a:pt x="46196" y="119063"/>
                  </a:lnTo>
                  <a:lnTo>
                    <a:pt x="47149" y="120015"/>
                  </a:lnTo>
                  <a:lnTo>
                    <a:pt x="49054" y="120015"/>
                  </a:lnTo>
                  <a:lnTo>
                    <a:pt x="52388" y="120015"/>
                  </a:lnTo>
                  <a:lnTo>
                    <a:pt x="54769" y="120967"/>
                  </a:lnTo>
                  <a:lnTo>
                    <a:pt x="56197" y="120967"/>
                  </a:lnTo>
                  <a:lnTo>
                    <a:pt x="58103" y="120015"/>
                  </a:lnTo>
                  <a:lnTo>
                    <a:pt x="59531" y="118110"/>
                  </a:lnTo>
                  <a:lnTo>
                    <a:pt x="62389" y="116205"/>
                  </a:lnTo>
                  <a:lnTo>
                    <a:pt x="65246" y="114776"/>
                  </a:lnTo>
                  <a:lnTo>
                    <a:pt x="66675" y="112871"/>
                  </a:lnTo>
                  <a:lnTo>
                    <a:pt x="69056" y="109061"/>
                  </a:lnTo>
                  <a:lnTo>
                    <a:pt x="70009" y="107632"/>
                  </a:lnTo>
                  <a:lnTo>
                    <a:pt x="70009" y="105251"/>
                  </a:lnTo>
                  <a:lnTo>
                    <a:pt x="73343" y="98107"/>
                  </a:lnTo>
                  <a:lnTo>
                    <a:pt x="74771" y="96679"/>
                  </a:lnTo>
                  <a:lnTo>
                    <a:pt x="75724" y="94297"/>
                  </a:lnTo>
                  <a:lnTo>
                    <a:pt x="76676" y="91440"/>
                  </a:lnTo>
                  <a:lnTo>
                    <a:pt x="76676" y="89535"/>
                  </a:lnTo>
                  <a:lnTo>
                    <a:pt x="78105" y="87154"/>
                  </a:lnTo>
                  <a:lnTo>
                    <a:pt x="80010" y="85249"/>
                  </a:lnTo>
                  <a:lnTo>
                    <a:pt x="81439" y="84296"/>
                  </a:lnTo>
                  <a:lnTo>
                    <a:pt x="83344" y="80963"/>
                  </a:lnTo>
                  <a:lnTo>
                    <a:pt x="85249" y="78105"/>
                  </a:lnTo>
                  <a:lnTo>
                    <a:pt x="89059" y="71438"/>
                  </a:lnTo>
                  <a:lnTo>
                    <a:pt x="89535" y="70009"/>
                  </a:lnTo>
                  <a:lnTo>
                    <a:pt x="90964" y="68580"/>
                  </a:lnTo>
                  <a:lnTo>
                    <a:pt x="91440" y="67151"/>
                  </a:lnTo>
                  <a:lnTo>
                    <a:pt x="93345" y="65722"/>
                  </a:lnTo>
                  <a:lnTo>
                    <a:pt x="94774" y="64294"/>
                  </a:lnTo>
                  <a:lnTo>
                    <a:pt x="95726" y="61913"/>
                  </a:lnTo>
                  <a:lnTo>
                    <a:pt x="97155" y="60007"/>
                  </a:lnTo>
                  <a:lnTo>
                    <a:pt x="100013" y="58579"/>
                  </a:lnTo>
                  <a:lnTo>
                    <a:pt x="100965" y="57626"/>
                  </a:lnTo>
                  <a:lnTo>
                    <a:pt x="100489" y="56674"/>
                  </a:lnTo>
                  <a:close/>
                </a:path>
              </a:pathLst>
            </a:custGeom>
            <a:grpFill/>
            <a:ln w="3175" cap="flat">
              <a:solidFill>
                <a:schemeClr val="bg1">
                  <a:lumMod val="75000"/>
                </a:scheme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" name="Freeform: Shape 402">
              <a:extLst>
                <a:ext uri="{FF2B5EF4-FFF2-40B4-BE49-F238E27FC236}">
                  <a16:creationId xmlns:a16="http://schemas.microsoft.com/office/drawing/2014/main" id="{18F12CE4-CBF3-4E9A-DD3F-DA23078638EA}"/>
                </a:ext>
              </a:extLst>
            </p:cNvPr>
            <p:cNvSpPr/>
            <p:nvPr/>
          </p:nvSpPr>
          <p:spPr>
            <a:xfrm>
              <a:off x="7079932" y="2734627"/>
              <a:ext cx="227647" cy="101441"/>
            </a:xfrm>
            <a:custGeom>
              <a:avLst/>
              <a:gdLst>
                <a:gd name="connsiteX0" fmla="*/ 225743 w 227647"/>
                <a:gd name="connsiteY0" fmla="*/ 90488 h 101441"/>
                <a:gd name="connsiteX1" fmla="*/ 221932 w 227647"/>
                <a:gd name="connsiteY1" fmla="*/ 88106 h 101441"/>
                <a:gd name="connsiteX2" fmla="*/ 217647 w 227647"/>
                <a:gd name="connsiteY2" fmla="*/ 85725 h 101441"/>
                <a:gd name="connsiteX3" fmla="*/ 215265 w 227647"/>
                <a:gd name="connsiteY3" fmla="*/ 83820 h 101441"/>
                <a:gd name="connsiteX4" fmla="*/ 213360 w 227647"/>
                <a:gd name="connsiteY4" fmla="*/ 80010 h 101441"/>
                <a:gd name="connsiteX5" fmla="*/ 211455 w 227647"/>
                <a:gd name="connsiteY5" fmla="*/ 79534 h 101441"/>
                <a:gd name="connsiteX6" fmla="*/ 210979 w 227647"/>
                <a:gd name="connsiteY6" fmla="*/ 79057 h 101441"/>
                <a:gd name="connsiteX7" fmla="*/ 210979 w 227647"/>
                <a:gd name="connsiteY7" fmla="*/ 77629 h 101441"/>
                <a:gd name="connsiteX8" fmla="*/ 210979 w 227647"/>
                <a:gd name="connsiteY8" fmla="*/ 76200 h 101441"/>
                <a:gd name="connsiteX9" fmla="*/ 211455 w 227647"/>
                <a:gd name="connsiteY9" fmla="*/ 74771 h 101441"/>
                <a:gd name="connsiteX10" fmla="*/ 213360 w 227647"/>
                <a:gd name="connsiteY10" fmla="*/ 73819 h 101441"/>
                <a:gd name="connsiteX11" fmla="*/ 214789 w 227647"/>
                <a:gd name="connsiteY11" fmla="*/ 73819 h 101441"/>
                <a:gd name="connsiteX12" fmla="*/ 216694 w 227647"/>
                <a:gd name="connsiteY12" fmla="*/ 72390 h 101441"/>
                <a:gd name="connsiteX13" fmla="*/ 218599 w 227647"/>
                <a:gd name="connsiteY13" fmla="*/ 70009 h 101441"/>
                <a:gd name="connsiteX14" fmla="*/ 219075 w 227647"/>
                <a:gd name="connsiteY14" fmla="*/ 68580 h 101441"/>
                <a:gd name="connsiteX15" fmla="*/ 218599 w 227647"/>
                <a:gd name="connsiteY15" fmla="*/ 67627 h 101441"/>
                <a:gd name="connsiteX16" fmla="*/ 213836 w 227647"/>
                <a:gd name="connsiteY16" fmla="*/ 65722 h 101441"/>
                <a:gd name="connsiteX17" fmla="*/ 211931 w 227647"/>
                <a:gd name="connsiteY17" fmla="*/ 64294 h 101441"/>
                <a:gd name="connsiteX18" fmla="*/ 210026 w 227647"/>
                <a:gd name="connsiteY18" fmla="*/ 64294 h 101441"/>
                <a:gd name="connsiteX19" fmla="*/ 206216 w 227647"/>
                <a:gd name="connsiteY19" fmla="*/ 63817 h 101441"/>
                <a:gd name="connsiteX20" fmla="*/ 202882 w 227647"/>
                <a:gd name="connsiteY20" fmla="*/ 62389 h 101441"/>
                <a:gd name="connsiteX21" fmla="*/ 201454 w 227647"/>
                <a:gd name="connsiteY21" fmla="*/ 60960 h 101441"/>
                <a:gd name="connsiteX22" fmla="*/ 199549 w 227647"/>
                <a:gd name="connsiteY22" fmla="*/ 59531 h 101441"/>
                <a:gd name="connsiteX23" fmla="*/ 195263 w 227647"/>
                <a:gd name="connsiteY23" fmla="*/ 57626 h 101441"/>
                <a:gd name="connsiteX24" fmla="*/ 192405 w 227647"/>
                <a:gd name="connsiteY24" fmla="*/ 55721 h 101441"/>
                <a:gd name="connsiteX25" fmla="*/ 192405 w 227647"/>
                <a:gd name="connsiteY25" fmla="*/ 54292 h 101441"/>
                <a:gd name="connsiteX26" fmla="*/ 193834 w 227647"/>
                <a:gd name="connsiteY26" fmla="*/ 49530 h 101441"/>
                <a:gd name="connsiteX27" fmla="*/ 195263 w 227647"/>
                <a:gd name="connsiteY27" fmla="*/ 44767 h 101441"/>
                <a:gd name="connsiteX28" fmla="*/ 194786 w 227647"/>
                <a:gd name="connsiteY28" fmla="*/ 43815 h 101441"/>
                <a:gd name="connsiteX29" fmla="*/ 192881 w 227647"/>
                <a:gd name="connsiteY29" fmla="*/ 42863 h 101441"/>
                <a:gd name="connsiteX30" fmla="*/ 190024 w 227647"/>
                <a:gd name="connsiteY30" fmla="*/ 42386 h 101441"/>
                <a:gd name="connsiteX31" fmla="*/ 182404 w 227647"/>
                <a:gd name="connsiteY31" fmla="*/ 42386 h 101441"/>
                <a:gd name="connsiteX32" fmla="*/ 177641 w 227647"/>
                <a:gd name="connsiteY32" fmla="*/ 37624 h 101441"/>
                <a:gd name="connsiteX33" fmla="*/ 176213 w 227647"/>
                <a:gd name="connsiteY33" fmla="*/ 36671 h 101441"/>
                <a:gd name="connsiteX34" fmla="*/ 172879 w 227647"/>
                <a:gd name="connsiteY34" fmla="*/ 35719 h 101441"/>
                <a:gd name="connsiteX35" fmla="*/ 168593 w 227647"/>
                <a:gd name="connsiteY35" fmla="*/ 34290 h 101441"/>
                <a:gd name="connsiteX36" fmla="*/ 166211 w 227647"/>
                <a:gd name="connsiteY36" fmla="*/ 33338 h 101441"/>
                <a:gd name="connsiteX37" fmla="*/ 165735 w 227647"/>
                <a:gd name="connsiteY37" fmla="*/ 33814 h 101441"/>
                <a:gd name="connsiteX38" fmla="*/ 162878 w 227647"/>
                <a:gd name="connsiteY38" fmla="*/ 39052 h 101441"/>
                <a:gd name="connsiteX39" fmla="*/ 160020 w 227647"/>
                <a:gd name="connsiteY39" fmla="*/ 35242 h 101441"/>
                <a:gd name="connsiteX40" fmla="*/ 158591 w 227647"/>
                <a:gd name="connsiteY40" fmla="*/ 34290 h 101441"/>
                <a:gd name="connsiteX41" fmla="*/ 156210 w 227647"/>
                <a:gd name="connsiteY41" fmla="*/ 33814 h 101441"/>
                <a:gd name="connsiteX42" fmla="*/ 153829 w 227647"/>
                <a:gd name="connsiteY42" fmla="*/ 33814 h 101441"/>
                <a:gd name="connsiteX43" fmla="*/ 147638 w 227647"/>
                <a:gd name="connsiteY43" fmla="*/ 35242 h 101441"/>
                <a:gd name="connsiteX44" fmla="*/ 143351 w 227647"/>
                <a:gd name="connsiteY44" fmla="*/ 37624 h 101441"/>
                <a:gd name="connsiteX45" fmla="*/ 140018 w 227647"/>
                <a:gd name="connsiteY45" fmla="*/ 39052 h 101441"/>
                <a:gd name="connsiteX46" fmla="*/ 136684 w 227647"/>
                <a:gd name="connsiteY46" fmla="*/ 40005 h 101441"/>
                <a:gd name="connsiteX47" fmla="*/ 135255 w 227647"/>
                <a:gd name="connsiteY47" fmla="*/ 40957 h 101441"/>
                <a:gd name="connsiteX48" fmla="*/ 130493 w 227647"/>
                <a:gd name="connsiteY48" fmla="*/ 40957 h 101441"/>
                <a:gd name="connsiteX49" fmla="*/ 128588 w 227647"/>
                <a:gd name="connsiteY49" fmla="*/ 40005 h 101441"/>
                <a:gd name="connsiteX50" fmla="*/ 127635 w 227647"/>
                <a:gd name="connsiteY50" fmla="*/ 39052 h 101441"/>
                <a:gd name="connsiteX51" fmla="*/ 128111 w 227647"/>
                <a:gd name="connsiteY51" fmla="*/ 37147 h 101441"/>
                <a:gd name="connsiteX52" fmla="*/ 129540 w 227647"/>
                <a:gd name="connsiteY52" fmla="*/ 35242 h 101441"/>
                <a:gd name="connsiteX53" fmla="*/ 129540 w 227647"/>
                <a:gd name="connsiteY53" fmla="*/ 34290 h 101441"/>
                <a:gd name="connsiteX54" fmla="*/ 129064 w 227647"/>
                <a:gd name="connsiteY54" fmla="*/ 33814 h 101441"/>
                <a:gd name="connsiteX55" fmla="*/ 123825 w 227647"/>
                <a:gd name="connsiteY55" fmla="*/ 30956 h 101441"/>
                <a:gd name="connsiteX56" fmla="*/ 121444 w 227647"/>
                <a:gd name="connsiteY56" fmla="*/ 29527 h 101441"/>
                <a:gd name="connsiteX57" fmla="*/ 114300 w 227647"/>
                <a:gd name="connsiteY57" fmla="*/ 27622 h 101441"/>
                <a:gd name="connsiteX58" fmla="*/ 105728 w 227647"/>
                <a:gd name="connsiteY58" fmla="*/ 23813 h 101441"/>
                <a:gd name="connsiteX59" fmla="*/ 102394 w 227647"/>
                <a:gd name="connsiteY59" fmla="*/ 21431 h 101441"/>
                <a:gd name="connsiteX60" fmla="*/ 102394 w 227647"/>
                <a:gd name="connsiteY60" fmla="*/ 19526 h 101441"/>
                <a:gd name="connsiteX61" fmla="*/ 99060 w 227647"/>
                <a:gd name="connsiteY61" fmla="*/ 18097 h 101441"/>
                <a:gd name="connsiteX62" fmla="*/ 94298 w 227647"/>
                <a:gd name="connsiteY62" fmla="*/ 16192 h 101441"/>
                <a:gd name="connsiteX63" fmla="*/ 90964 w 227647"/>
                <a:gd name="connsiteY63" fmla="*/ 16669 h 101441"/>
                <a:gd name="connsiteX64" fmla="*/ 87630 w 227647"/>
                <a:gd name="connsiteY64" fmla="*/ 17145 h 101441"/>
                <a:gd name="connsiteX65" fmla="*/ 82868 w 227647"/>
                <a:gd name="connsiteY65" fmla="*/ 14288 h 101441"/>
                <a:gd name="connsiteX66" fmla="*/ 78105 w 227647"/>
                <a:gd name="connsiteY66" fmla="*/ 13811 h 101441"/>
                <a:gd name="connsiteX67" fmla="*/ 72866 w 227647"/>
                <a:gd name="connsiteY67" fmla="*/ 14764 h 101441"/>
                <a:gd name="connsiteX68" fmla="*/ 71438 w 227647"/>
                <a:gd name="connsiteY68" fmla="*/ 15240 h 101441"/>
                <a:gd name="connsiteX69" fmla="*/ 70485 w 227647"/>
                <a:gd name="connsiteY69" fmla="*/ 15716 h 101441"/>
                <a:gd name="connsiteX70" fmla="*/ 54293 w 227647"/>
                <a:gd name="connsiteY70" fmla="*/ 14288 h 101441"/>
                <a:gd name="connsiteX71" fmla="*/ 50006 w 227647"/>
                <a:gd name="connsiteY71" fmla="*/ 11906 h 101441"/>
                <a:gd name="connsiteX72" fmla="*/ 46673 w 227647"/>
                <a:gd name="connsiteY72" fmla="*/ 9525 h 101441"/>
                <a:gd name="connsiteX73" fmla="*/ 37148 w 227647"/>
                <a:gd name="connsiteY73" fmla="*/ 8096 h 101441"/>
                <a:gd name="connsiteX74" fmla="*/ 32385 w 227647"/>
                <a:gd name="connsiteY74" fmla="*/ 6191 h 101441"/>
                <a:gd name="connsiteX75" fmla="*/ 27623 w 227647"/>
                <a:gd name="connsiteY75" fmla="*/ 3810 h 101441"/>
                <a:gd name="connsiteX76" fmla="*/ 22384 w 227647"/>
                <a:gd name="connsiteY76" fmla="*/ 1429 h 101441"/>
                <a:gd name="connsiteX77" fmla="*/ 18098 w 227647"/>
                <a:gd name="connsiteY77" fmla="*/ 2381 h 101441"/>
                <a:gd name="connsiteX78" fmla="*/ 12382 w 227647"/>
                <a:gd name="connsiteY78" fmla="*/ 952 h 101441"/>
                <a:gd name="connsiteX79" fmla="*/ 5715 w 227647"/>
                <a:gd name="connsiteY79" fmla="*/ 0 h 101441"/>
                <a:gd name="connsiteX80" fmla="*/ 3334 w 227647"/>
                <a:gd name="connsiteY80" fmla="*/ 476 h 101441"/>
                <a:gd name="connsiteX81" fmla="*/ 1429 w 227647"/>
                <a:gd name="connsiteY81" fmla="*/ 3334 h 101441"/>
                <a:gd name="connsiteX82" fmla="*/ 0 w 227647"/>
                <a:gd name="connsiteY82" fmla="*/ 6191 h 101441"/>
                <a:gd name="connsiteX83" fmla="*/ 7144 w 227647"/>
                <a:gd name="connsiteY83" fmla="*/ 10477 h 101441"/>
                <a:gd name="connsiteX84" fmla="*/ 16193 w 227647"/>
                <a:gd name="connsiteY84" fmla="*/ 17145 h 101441"/>
                <a:gd name="connsiteX85" fmla="*/ 18574 w 227647"/>
                <a:gd name="connsiteY85" fmla="*/ 18574 h 101441"/>
                <a:gd name="connsiteX86" fmla="*/ 29051 w 227647"/>
                <a:gd name="connsiteY86" fmla="*/ 20955 h 101441"/>
                <a:gd name="connsiteX87" fmla="*/ 36672 w 227647"/>
                <a:gd name="connsiteY87" fmla="*/ 26194 h 101441"/>
                <a:gd name="connsiteX88" fmla="*/ 39053 w 227647"/>
                <a:gd name="connsiteY88" fmla="*/ 30480 h 101441"/>
                <a:gd name="connsiteX89" fmla="*/ 49054 w 227647"/>
                <a:gd name="connsiteY89" fmla="*/ 33814 h 101441"/>
                <a:gd name="connsiteX90" fmla="*/ 50959 w 227647"/>
                <a:gd name="connsiteY90" fmla="*/ 37147 h 101441"/>
                <a:gd name="connsiteX91" fmla="*/ 54293 w 227647"/>
                <a:gd name="connsiteY91" fmla="*/ 47625 h 101441"/>
                <a:gd name="connsiteX92" fmla="*/ 57150 w 227647"/>
                <a:gd name="connsiteY92" fmla="*/ 58102 h 101441"/>
                <a:gd name="connsiteX93" fmla="*/ 60484 w 227647"/>
                <a:gd name="connsiteY93" fmla="*/ 65246 h 101441"/>
                <a:gd name="connsiteX94" fmla="*/ 60484 w 227647"/>
                <a:gd name="connsiteY94" fmla="*/ 68580 h 101441"/>
                <a:gd name="connsiteX95" fmla="*/ 60484 w 227647"/>
                <a:gd name="connsiteY95" fmla="*/ 71438 h 101441"/>
                <a:gd name="connsiteX96" fmla="*/ 58579 w 227647"/>
                <a:gd name="connsiteY96" fmla="*/ 75724 h 101441"/>
                <a:gd name="connsiteX97" fmla="*/ 51911 w 227647"/>
                <a:gd name="connsiteY97" fmla="*/ 83344 h 101441"/>
                <a:gd name="connsiteX98" fmla="*/ 54293 w 227647"/>
                <a:gd name="connsiteY98" fmla="*/ 84296 h 101441"/>
                <a:gd name="connsiteX99" fmla="*/ 58579 w 227647"/>
                <a:gd name="connsiteY99" fmla="*/ 85249 h 101441"/>
                <a:gd name="connsiteX100" fmla="*/ 60960 w 227647"/>
                <a:gd name="connsiteY100" fmla="*/ 86677 h 101441"/>
                <a:gd name="connsiteX101" fmla="*/ 62389 w 227647"/>
                <a:gd name="connsiteY101" fmla="*/ 86677 h 101441"/>
                <a:gd name="connsiteX102" fmla="*/ 66199 w 227647"/>
                <a:gd name="connsiteY102" fmla="*/ 84296 h 101441"/>
                <a:gd name="connsiteX103" fmla="*/ 71438 w 227647"/>
                <a:gd name="connsiteY103" fmla="*/ 84296 h 101441"/>
                <a:gd name="connsiteX104" fmla="*/ 75724 w 227647"/>
                <a:gd name="connsiteY104" fmla="*/ 84772 h 101441"/>
                <a:gd name="connsiteX105" fmla="*/ 78105 w 227647"/>
                <a:gd name="connsiteY105" fmla="*/ 85249 h 101441"/>
                <a:gd name="connsiteX106" fmla="*/ 80963 w 227647"/>
                <a:gd name="connsiteY106" fmla="*/ 86201 h 101441"/>
                <a:gd name="connsiteX107" fmla="*/ 84297 w 227647"/>
                <a:gd name="connsiteY107" fmla="*/ 86677 h 101441"/>
                <a:gd name="connsiteX108" fmla="*/ 85725 w 227647"/>
                <a:gd name="connsiteY108" fmla="*/ 85249 h 101441"/>
                <a:gd name="connsiteX109" fmla="*/ 88106 w 227647"/>
                <a:gd name="connsiteY109" fmla="*/ 81915 h 101441"/>
                <a:gd name="connsiteX110" fmla="*/ 88582 w 227647"/>
                <a:gd name="connsiteY110" fmla="*/ 81439 h 101441"/>
                <a:gd name="connsiteX111" fmla="*/ 89059 w 227647"/>
                <a:gd name="connsiteY111" fmla="*/ 80963 h 101441"/>
                <a:gd name="connsiteX112" fmla="*/ 91916 w 227647"/>
                <a:gd name="connsiteY112" fmla="*/ 80486 h 101441"/>
                <a:gd name="connsiteX113" fmla="*/ 94298 w 227647"/>
                <a:gd name="connsiteY113" fmla="*/ 80963 h 101441"/>
                <a:gd name="connsiteX114" fmla="*/ 95250 w 227647"/>
                <a:gd name="connsiteY114" fmla="*/ 81439 h 101441"/>
                <a:gd name="connsiteX115" fmla="*/ 96679 w 227647"/>
                <a:gd name="connsiteY115" fmla="*/ 84296 h 101441"/>
                <a:gd name="connsiteX116" fmla="*/ 99536 w 227647"/>
                <a:gd name="connsiteY116" fmla="*/ 85725 h 101441"/>
                <a:gd name="connsiteX117" fmla="*/ 104775 w 227647"/>
                <a:gd name="connsiteY117" fmla="*/ 90011 h 101441"/>
                <a:gd name="connsiteX118" fmla="*/ 107632 w 227647"/>
                <a:gd name="connsiteY118" fmla="*/ 91916 h 101441"/>
                <a:gd name="connsiteX119" fmla="*/ 108585 w 227647"/>
                <a:gd name="connsiteY119" fmla="*/ 92869 h 101441"/>
                <a:gd name="connsiteX120" fmla="*/ 107632 w 227647"/>
                <a:gd name="connsiteY120" fmla="*/ 93821 h 101441"/>
                <a:gd name="connsiteX121" fmla="*/ 107632 w 227647"/>
                <a:gd name="connsiteY121" fmla="*/ 94774 h 101441"/>
                <a:gd name="connsiteX122" fmla="*/ 109538 w 227647"/>
                <a:gd name="connsiteY122" fmla="*/ 96202 h 101441"/>
                <a:gd name="connsiteX123" fmla="*/ 111919 w 227647"/>
                <a:gd name="connsiteY123" fmla="*/ 96679 h 101441"/>
                <a:gd name="connsiteX124" fmla="*/ 114776 w 227647"/>
                <a:gd name="connsiteY124" fmla="*/ 96679 h 101441"/>
                <a:gd name="connsiteX125" fmla="*/ 116205 w 227647"/>
                <a:gd name="connsiteY125" fmla="*/ 97155 h 101441"/>
                <a:gd name="connsiteX126" fmla="*/ 117157 w 227647"/>
                <a:gd name="connsiteY126" fmla="*/ 98107 h 101441"/>
                <a:gd name="connsiteX127" fmla="*/ 117634 w 227647"/>
                <a:gd name="connsiteY127" fmla="*/ 99060 h 101441"/>
                <a:gd name="connsiteX128" fmla="*/ 117634 w 227647"/>
                <a:gd name="connsiteY128" fmla="*/ 100013 h 101441"/>
                <a:gd name="connsiteX129" fmla="*/ 119539 w 227647"/>
                <a:gd name="connsiteY129" fmla="*/ 99536 h 101441"/>
                <a:gd name="connsiteX130" fmla="*/ 124778 w 227647"/>
                <a:gd name="connsiteY130" fmla="*/ 99536 h 101441"/>
                <a:gd name="connsiteX131" fmla="*/ 129540 w 227647"/>
                <a:gd name="connsiteY131" fmla="*/ 99060 h 101441"/>
                <a:gd name="connsiteX132" fmla="*/ 133350 w 227647"/>
                <a:gd name="connsiteY132" fmla="*/ 97631 h 101441"/>
                <a:gd name="connsiteX133" fmla="*/ 139065 w 227647"/>
                <a:gd name="connsiteY133" fmla="*/ 97155 h 101441"/>
                <a:gd name="connsiteX134" fmla="*/ 141447 w 227647"/>
                <a:gd name="connsiteY134" fmla="*/ 96202 h 101441"/>
                <a:gd name="connsiteX135" fmla="*/ 144304 w 227647"/>
                <a:gd name="connsiteY135" fmla="*/ 95726 h 101441"/>
                <a:gd name="connsiteX136" fmla="*/ 152876 w 227647"/>
                <a:gd name="connsiteY136" fmla="*/ 96679 h 101441"/>
                <a:gd name="connsiteX137" fmla="*/ 155734 w 227647"/>
                <a:gd name="connsiteY137" fmla="*/ 95726 h 101441"/>
                <a:gd name="connsiteX138" fmla="*/ 165259 w 227647"/>
                <a:gd name="connsiteY138" fmla="*/ 95726 h 101441"/>
                <a:gd name="connsiteX139" fmla="*/ 165259 w 227647"/>
                <a:gd name="connsiteY139" fmla="*/ 95250 h 101441"/>
                <a:gd name="connsiteX140" fmla="*/ 164306 w 227647"/>
                <a:gd name="connsiteY140" fmla="*/ 94297 h 101441"/>
                <a:gd name="connsiteX141" fmla="*/ 164306 w 227647"/>
                <a:gd name="connsiteY141" fmla="*/ 93821 h 101441"/>
                <a:gd name="connsiteX142" fmla="*/ 170022 w 227647"/>
                <a:gd name="connsiteY142" fmla="*/ 92869 h 101441"/>
                <a:gd name="connsiteX143" fmla="*/ 170498 w 227647"/>
                <a:gd name="connsiteY143" fmla="*/ 92392 h 101441"/>
                <a:gd name="connsiteX144" fmla="*/ 178118 w 227647"/>
                <a:gd name="connsiteY144" fmla="*/ 87154 h 101441"/>
                <a:gd name="connsiteX145" fmla="*/ 180023 w 227647"/>
                <a:gd name="connsiteY145" fmla="*/ 86201 h 101441"/>
                <a:gd name="connsiteX146" fmla="*/ 184785 w 227647"/>
                <a:gd name="connsiteY146" fmla="*/ 87154 h 101441"/>
                <a:gd name="connsiteX147" fmla="*/ 194786 w 227647"/>
                <a:gd name="connsiteY147" fmla="*/ 90488 h 101441"/>
                <a:gd name="connsiteX148" fmla="*/ 194310 w 227647"/>
                <a:gd name="connsiteY148" fmla="*/ 92869 h 101441"/>
                <a:gd name="connsiteX149" fmla="*/ 195263 w 227647"/>
                <a:gd name="connsiteY149" fmla="*/ 93821 h 101441"/>
                <a:gd name="connsiteX150" fmla="*/ 197644 w 227647"/>
                <a:gd name="connsiteY150" fmla="*/ 95250 h 101441"/>
                <a:gd name="connsiteX151" fmla="*/ 201930 w 227647"/>
                <a:gd name="connsiteY151" fmla="*/ 96679 h 101441"/>
                <a:gd name="connsiteX152" fmla="*/ 205740 w 227647"/>
                <a:gd name="connsiteY152" fmla="*/ 97631 h 101441"/>
                <a:gd name="connsiteX153" fmla="*/ 207645 w 227647"/>
                <a:gd name="connsiteY153" fmla="*/ 96679 h 101441"/>
                <a:gd name="connsiteX154" fmla="*/ 210503 w 227647"/>
                <a:gd name="connsiteY154" fmla="*/ 96202 h 101441"/>
                <a:gd name="connsiteX155" fmla="*/ 214313 w 227647"/>
                <a:gd name="connsiteY155" fmla="*/ 98107 h 101441"/>
                <a:gd name="connsiteX156" fmla="*/ 217647 w 227647"/>
                <a:gd name="connsiteY156" fmla="*/ 100489 h 101441"/>
                <a:gd name="connsiteX157" fmla="*/ 219551 w 227647"/>
                <a:gd name="connsiteY157" fmla="*/ 100965 h 101441"/>
                <a:gd name="connsiteX158" fmla="*/ 220028 w 227647"/>
                <a:gd name="connsiteY158" fmla="*/ 101441 h 101441"/>
                <a:gd name="connsiteX159" fmla="*/ 222885 w 227647"/>
                <a:gd name="connsiteY159" fmla="*/ 100489 h 101441"/>
                <a:gd name="connsiteX160" fmla="*/ 225743 w 227647"/>
                <a:gd name="connsiteY160" fmla="*/ 97631 h 101441"/>
                <a:gd name="connsiteX161" fmla="*/ 227172 w 227647"/>
                <a:gd name="connsiteY161" fmla="*/ 94297 h 101441"/>
                <a:gd name="connsiteX162" fmla="*/ 227648 w 227647"/>
                <a:gd name="connsiteY162" fmla="*/ 92869 h 101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</a:cxnLst>
              <a:rect l="l" t="t" r="r" b="b"/>
              <a:pathLst>
                <a:path w="227647" h="101441">
                  <a:moveTo>
                    <a:pt x="225743" y="90488"/>
                  </a:moveTo>
                  <a:lnTo>
                    <a:pt x="221932" y="88106"/>
                  </a:lnTo>
                  <a:lnTo>
                    <a:pt x="217647" y="85725"/>
                  </a:lnTo>
                  <a:lnTo>
                    <a:pt x="215265" y="83820"/>
                  </a:lnTo>
                  <a:lnTo>
                    <a:pt x="213360" y="80010"/>
                  </a:lnTo>
                  <a:lnTo>
                    <a:pt x="211455" y="79534"/>
                  </a:lnTo>
                  <a:lnTo>
                    <a:pt x="210979" y="79057"/>
                  </a:lnTo>
                  <a:lnTo>
                    <a:pt x="210979" y="77629"/>
                  </a:lnTo>
                  <a:lnTo>
                    <a:pt x="210979" y="76200"/>
                  </a:lnTo>
                  <a:lnTo>
                    <a:pt x="211455" y="74771"/>
                  </a:lnTo>
                  <a:lnTo>
                    <a:pt x="213360" y="73819"/>
                  </a:lnTo>
                  <a:lnTo>
                    <a:pt x="214789" y="73819"/>
                  </a:lnTo>
                  <a:lnTo>
                    <a:pt x="216694" y="72390"/>
                  </a:lnTo>
                  <a:lnTo>
                    <a:pt x="218599" y="70009"/>
                  </a:lnTo>
                  <a:lnTo>
                    <a:pt x="219075" y="68580"/>
                  </a:lnTo>
                  <a:lnTo>
                    <a:pt x="218599" y="67627"/>
                  </a:lnTo>
                  <a:lnTo>
                    <a:pt x="213836" y="65722"/>
                  </a:lnTo>
                  <a:lnTo>
                    <a:pt x="211931" y="64294"/>
                  </a:lnTo>
                  <a:lnTo>
                    <a:pt x="210026" y="64294"/>
                  </a:lnTo>
                  <a:lnTo>
                    <a:pt x="206216" y="63817"/>
                  </a:lnTo>
                  <a:lnTo>
                    <a:pt x="202882" y="62389"/>
                  </a:lnTo>
                  <a:lnTo>
                    <a:pt x="201454" y="60960"/>
                  </a:lnTo>
                  <a:lnTo>
                    <a:pt x="199549" y="59531"/>
                  </a:lnTo>
                  <a:lnTo>
                    <a:pt x="195263" y="57626"/>
                  </a:lnTo>
                  <a:lnTo>
                    <a:pt x="192405" y="55721"/>
                  </a:lnTo>
                  <a:lnTo>
                    <a:pt x="192405" y="54292"/>
                  </a:lnTo>
                  <a:lnTo>
                    <a:pt x="193834" y="49530"/>
                  </a:lnTo>
                  <a:lnTo>
                    <a:pt x="195263" y="44767"/>
                  </a:lnTo>
                  <a:lnTo>
                    <a:pt x="194786" y="43815"/>
                  </a:lnTo>
                  <a:lnTo>
                    <a:pt x="192881" y="42863"/>
                  </a:lnTo>
                  <a:lnTo>
                    <a:pt x="190024" y="42386"/>
                  </a:lnTo>
                  <a:lnTo>
                    <a:pt x="182404" y="42386"/>
                  </a:lnTo>
                  <a:lnTo>
                    <a:pt x="177641" y="37624"/>
                  </a:lnTo>
                  <a:lnTo>
                    <a:pt x="176213" y="36671"/>
                  </a:lnTo>
                  <a:lnTo>
                    <a:pt x="172879" y="35719"/>
                  </a:lnTo>
                  <a:lnTo>
                    <a:pt x="168593" y="34290"/>
                  </a:lnTo>
                  <a:lnTo>
                    <a:pt x="166211" y="33338"/>
                  </a:lnTo>
                  <a:lnTo>
                    <a:pt x="165735" y="33814"/>
                  </a:lnTo>
                  <a:lnTo>
                    <a:pt x="162878" y="39052"/>
                  </a:lnTo>
                  <a:lnTo>
                    <a:pt x="160020" y="35242"/>
                  </a:lnTo>
                  <a:lnTo>
                    <a:pt x="158591" y="34290"/>
                  </a:lnTo>
                  <a:lnTo>
                    <a:pt x="156210" y="33814"/>
                  </a:lnTo>
                  <a:lnTo>
                    <a:pt x="153829" y="33814"/>
                  </a:lnTo>
                  <a:lnTo>
                    <a:pt x="147638" y="35242"/>
                  </a:lnTo>
                  <a:lnTo>
                    <a:pt x="143351" y="37624"/>
                  </a:lnTo>
                  <a:lnTo>
                    <a:pt x="140018" y="39052"/>
                  </a:lnTo>
                  <a:lnTo>
                    <a:pt x="136684" y="40005"/>
                  </a:lnTo>
                  <a:lnTo>
                    <a:pt x="135255" y="40957"/>
                  </a:lnTo>
                  <a:lnTo>
                    <a:pt x="130493" y="40957"/>
                  </a:lnTo>
                  <a:lnTo>
                    <a:pt x="128588" y="40005"/>
                  </a:lnTo>
                  <a:lnTo>
                    <a:pt x="127635" y="39052"/>
                  </a:lnTo>
                  <a:lnTo>
                    <a:pt x="128111" y="37147"/>
                  </a:lnTo>
                  <a:lnTo>
                    <a:pt x="129540" y="35242"/>
                  </a:lnTo>
                  <a:lnTo>
                    <a:pt x="129540" y="34290"/>
                  </a:lnTo>
                  <a:lnTo>
                    <a:pt x="129064" y="33814"/>
                  </a:lnTo>
                  <a:lnTo>
                    <a:pt x="123825" y="30956"/>
                  </a:lnTo>
                  <a:lnTo>
                    <a:pt x="121444" y="29527"/>
                  </a:lnTo>
                  <a:lnTo>
                    <a:pt x="114300" y="27622"/>
                  </a:lnTo>
                  <a:lnTo>
                    <a:pt x="105728" y="23813"/>
                  </a:lnTo>
                  <a:lnTo>
                    <a:pt x="102394" y="21431"/>
                  </a:lnTo>
                  <a:lnTo>
                    <a:pt x="102394" y="19526"/>
                  </a:lnTo>
                  <a:lnTo>
                    <a:pt x="99060" y="18097"/>
                  </a:lnTo>
                  <a:lnTo>
                    <a:pt x="94298" y="16192"/>
                  </a:lnTo>
                  <a:lnTo>
                    <a:pt x="90964" y="16669"/>
                  </a:lnTo>
                  <a:lnTo>
                    <a:pt x="87630" y="17145"/>
                  </a:lnTo>
                  <a:lnTo>
                    <a:pt x="82868" y="14288"/>
                  </a:lnTo>
                  <a:lnTo>
                    <a:pt x="78105" y="13811"/>
                  </a:lnTo>
                  <a:lnTo>
                    <a:pt x="72866" y="14764"/>
                  </a:lnTo>
                  <a:lnTo>
                    <a:pt x="71438" y="15240"/>
                  </a:lnTo>
                  <a:lnTo>
                    <a:pt x="70485" y="15716"/>
                  </a:lnTo>
                  <a:lnTo>
                    <a:pt x="54293" y="14288"/>
                  </a:lnTo>
                  <a:lnTo>
                    <a:pt x="50006" y="11906"/>
                  </a:lnTo>
                  <a:lnTo>
                    <a:pt x="46673" y="9525"/>
                  </a:lnTo>
                  <a:lnTo>
                    <a:pt x="37148" y="8096"/>
                  </a:lnTo>
                  <a:lnTo>
                    <a:pt x="32385" y="6191"/>
                  </a:lnTo>
                  <a:lnTo>
                    <a:pt x="27623" y="3810"/>
                  </a:lnTo>
                  <a:lnTo>
                    <a:pt x="22384" y="1429"/>
                  </a:lnTo>
                  <a:lnTo>
                    <a:pt x="18098" y="2381"/>
                  </a:lnTo>
                  <a:lnTo>
                    <a:pt x="12382" y="952"/>
                  </a:lnTo>
                  <a:lnTo>
                    <a:pt x="5715" y="0"/>
                  </a:lnTo>
                  <a:lnTo>
                    <a:pt x="3334" y="476"/>
                  </a:lnTo>
                  <a:lnTo>
                    <a:pt x="1429" y="3334"/>
                  </a:lnTo>
                  <a:lnTo>
                    <a:pt x="0" y="6191"/>
                  </a:lnTo>
                  <a:lnTo>
                    <a:pt x="7144" y="10477"/>
                  </a:lnTo>
                  <a:lnTo>
                    <a:pt x="16193" y="17145"/>
                  </a:lnTo>
                  <a:lnTo>
                    <a:pt x="18574" y="18574"/>
                  </a:lnTo>
                  <a:lnTo>
                    <a:pt x="29051" y="20955"/>
                  </a:lnTo>
                  <a:lnTo>
                    <a:pt x="36672" y="26194"/>
                  </a:lnTo>
                  <a:lnTo>
                    <a:pt x="39053" y="30480"/>
                  </a:lnTo>
                  <a:lnTo>
                    <a:pt x="49054" y="33814"/>
                  </a:lnTo>
                  <a:lnTo>
                    <a:pt x="50959" y="37147"/>
                  </a:lnTo>
                  <a:lnTo>
                    <a:pt x="54293" y="47625"/>
                  </a:lnTo>
                  <a:lnTo>
                    <a:pt x="57150" y="58102"/>
                  </a:lnTo>
                  <a:lnTo>
                    <a:pt x="60484" y="65246"/>
                  </a:lnTo>
                  <a:lnTo>
                    <a:pt x="60484" y="68580"/>
                  </a:lnTo>
                  <a:lnTo>
                    <a:pt x="60484" y="71438"/>
                  </a:lnTo>
                  <a:lnTo>
                    <a:pt x="58579" y="75724"/>
                  </a:lnTo>
                  <a:lnTo>
                    <a:pt x="51911" y="83344"/>
                  </a:lnTo>
                  <a:lnTo>
                    <a:pt x="54293" y="84296"/>
                  </a:lnTo>
                  <a:lnTo>
                    <a:pt x="58579" y="85249"/>
                  </a:lnTo>
                  <a:lnTo>
                    <a:pt x="60960" y="86677"/>
                  </a:lnTo>
                  <a:lnTo>
                    <a:pt x="62389" y="86677"/>
                  </a:lnTo>
                  <a:lnTo>
                    <a:pt x="66199" y="84296"/>
                  </a:lnTo>
                  <a:lnTo>
                    <a:pt x="71438" y="84296"/>
                  </a:lnTo>
                  <a:lnTo>
                    <a:pt x="75724" y="84772"/>
                  </a:lnTo>
                  <a:lnTo>
                    <a:pt x="78105" y="85249"/>
                  </a:lnTo>
                  <a:lnTo>
                    <a:pt x="80963" y="86201"/>
                  </a:lnTo>
                  <a:lnTo>
                    <a:pt x="84297" y="86677"/>
                  </a:lnTo>
                  <a:lnTo>
                    <a:pt x="85725" y="85249"/>
                  </a:lnTo>
                  <a:lnTo>
                    <a:pt x="88106" y="81915"/>
                  </a:lnTo>
                  <a:lnTo>
                    <a:pt x="88582" y="81439"/>
                  </a:lnTo>
                  <a:lnTo>
                    <a:pt x="89059" y="80963"/>
                  </a:lnTo>
                  <a:lnTo>
                    <a:pt x="91916" y="80486"/>
                  </a:lnTo>
                  <a:lnTo>
                    <a:pt x="94298" y="80963"/>
                  </a:lnTo>
                  <a:lnTo>
                    <a:pt x="95250" y="81439"/>
                  </a:lnTo>
                  <a:lnTo>
                    <a:pt x="96679" y="84296"/>
                  </a:lnTo>
                  <a:lnTo>
                    <a:pt x="99536" y="85725"/>
                  </a:lnTo>
                  <a:lnTo>
                    <a:pt x="104775" y="90011"/>
                  </a:lnTo>
                  <a:lnTo>
                    <a:pt x="107632" y="91916"/>
                  </a:lnTo>
                  <a:lnTo>
                    <a:pt x="108585" y="92869"/>
                  </a:lnTo>
                  <a:lnTo>
                    <a:pt x="107632" y="93821"/>
                  </a:lnTo>
                  <a:lnTo>
                    <a:pt x="107632" y="94774"/>
                  </a:lnTo>
                  <a:lnTo>
                    <a:pt x="109538" y="96202"/>
                  </a:lnTo>
                  <a:lnTo>
                    <a:pt x="111919" y="96679"/>
                  </a:lnTo>
                  <a:lnTo>
                    <a:pt x="114776" y="96679"/>
                  </a:lnTo>
                  <a:lnTo>
                    <a:pt x="116205" y="97155"/>
                  </a:lnTo>
                  <a:lnTo>
                    <a:pt x="117157" y="98107"/>
                  </a:lnTo>
                  <a:lnTo>
                    <a:pt x="117634" y="99060"/>
                  </a:lnTo>
                  <a:lnTo>
                    <a:pt x="117634" y="100013"/>
                  </a:lnTo>
                  <a:lnTo>
                    <a:pt x="119539" y="99536"/>
                  </a:lnTo>
                  <a:lnTo>
                    <a:pt x="124778" y="99536"/>
                  </a:lnTo>
                  <a:lnTo>
                    <a:pt x="129540" y="99060"/>
                  </a:lnTo>
                  <a:lnTo>
                    <a:pt x="133350" y="97631"/>
                  </a:lnTo>
                  <a:lnTo>
                    <a:pt x="139065" y="97155"/>
                  </a:lnTo>
                  <a:lnTo>
                    <a:pt x="141447" y="96202"/>
                  </a:lnTo>
                  <a:lnTo>
                    <a:pt x="144304" y="95726"/>
                  </a:lnTo>
                  <a:lnTo>
                    <a:pt x="152876" y="96679"/>
                  </a:lnTo>
                  <a:lnTo>
                    <a:pt x="155734" y="95726"/>
                  </a:lnTo>
                  <a:lnTo>
                    <a:pt x="165259" y="95726"/>
                  </a:lnTo>
                  <a:lnTo>
                    <a:pt x="165259" y="95250"/>
                  </a:lnTo>
                  <a:lnTo>
                    <a:pt x="164306" y="94297"/>
                  </a:lnTo>
                  <a:lnTo>
                    <a:pt x="164306" y="93821"/>
                  </a:lnTo>
                  <a:lnTo>
                    <a:pt x="170022" y="92869"/>
                  </a:lnTo>
                  <a:lnTo>
                    <a:pt x="170498" y="92392"/>
                  </a:lnTo>
                  <a:lnTo>
                    <a:pt x="178118" y="87154"/>
                  </a:lnTo>
                  <a:lnTo>
                    <a:pt x="180023" y="86201"/>
                  </a:lnTo>
                  <a:lnTo>
                    <a:pt x="184785" y="87154"/>
                  </a:lnTo>
                  <a:lnTo>
                    <a:pt x="194786" y="90488"/>
                  </a:lnTo>
                  <a:lnTo>
                    <a:pt x="194310" y="92869"/>
                  </a:lnTo>
                  <a:lnTo>
                    <a:pt x="195263" y="93821"/>
                  </a:lnTo>
                  <a:lnTo>
                    <a:pt x="197644" y="95250"/>
                  </a:lnTo>
                  <a:lnTo>
                    <a:pt x="201930" y="96679"/>
                  </a:lnTo>
                  <a:lnTo>
                    <a:pt x="205740" y="97631"/>
                  </a:lnTo>
                  <a:lnTo>
                    <a:pt x="207645" y="96679"/>
                  </a:lnTo>
                  <a:lnTo>
                    <a:pt x="210503" y="96202"/>
                  </a:lnTo>
                  <a:lnTo>
                    <a:pt x="214313" y="98107"/>
                  </a:lnTo>
                  <a:lnTo>
                    <a:pt x="217647" y="100489"/>
                  </a:lnTo>
                  <a:lnTo>
                    <a:pt x="219551" y="100965"/>
                  </a:lnTo>
                  <a:lnTo>
                    <a:pt x="220028" y="101441"/>
                  </a:lnTo>
                  <a:lnTo>
                    <a:pt x="222885" y="100489"/>
                  </a:lnTo>
                  <a:lnTo>
                    <a:pt x="225743" y="97631"/>
                  </a:lnTo>
                  <a:lnTo>
                    <a:pt x="227172" y="94297"/>
                  </a:lnTo>
                  <a:lnTo>
                    <a:pt x="227648" y="92869"/>
                  </a:lnTo>
                  <a:close/>
                </a:path>
              </a:pathLst>
            </a:custGeom>
            <a:grpFill/>
            <a:ln w="3175" cap="flat">
              <a:solidFill>
                <a:schemeClr val="bg1">
                  <a:lumMod val="75000"/>
                </a:scheme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" name="Freeform: Shape 403">
              <a:extLst>
                <a:ext uri="{FF2B5EF4-FFF2-40B4-BE49-F238E27FC236}">
                  <a16:creationId xmlns:a16="http://schemas.microsoft.com/office/drawing/2014/main" id="{2AB191A4-80CE-38DB-4911-86997C719610}"/>
                </a:ext>
              </a:extLst>
            </p:cNvPr>
            <p:cNvSpPr/>
            <p:nvPr/>
          </p:nvSpPr>
          <p:spPr>
            <a:xfrm>
              <a:off x="3617594" y="3886199"/>
              <a:ext cx="6191" cy="7619"/>
            </a:xfrm>
            <a:custGeom>
              <a:avLst/>
              <a:gdLst>
                <a:gd name="connsiteX0" fmla="*/ 4286 w 6191"/>
                <a:gd name="connsiteY0" fmla="*/ 0 h 7619"/>
                <a:gd name="connsiteX1" fmla="*/ 2381 w 6191"/>
                <a:gd name="connsiteY1" fmla="*/ 1905 h 7619"/>
                <a:gd name="connsiteX2" fmla="*/ 953 w 6191"/>
                <a:gd name="connsiteY2" fmla="*/ 4286 h 7619"/>
                <a:gd name="connsiteX3" fmla="*/ 953 w 6191"/>
                <a:gd name="connsiteY3" fmla="*/ 6668 h 7619"/>
                <a:gd name="connsiteX4" fmla="*/ 0 w 6191"/>
                <a:gd name="connsiteY4" fmla="*/ 7620 h 7619"/>
                <a:gd name="connsiteX5" fmla="*/ 2381 w 6191"/>
                <a:gd name="connsiteY5" fmla="*/ 7620 h 7619"/>
                <a:gd name="connsiteX6" fmla="*/ 5239 w 6191"/>
                <a:gd name="connsiteY6" fmla="*/ 6191 h 7619"/>
                <a:gd name="connsiteX7" fmla="*/ 6191 w 6191"/>
                <a:gd name="connsiteY7" fmla="*/ 476 h 7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191" h="7619">
                  <a:moveTo>
                    <a:pt x="4286" y="0"/>
                  </a:moveTo>
                  <a:lnTo>
                    <a:pt x="2381" y="1905"/>
                  </a:lnTo>
                  <a:lnTo>
                    <a:pt x="953" y="4286"/>
                  </a:lnTo>
                  <a:lnTo>
                    <a:pt x="953" y="6668"/>
                  </a:lnTo>
                  <a:lnTo>
                    <a:pt x="0" y="7620"/>
                  </a:lnTo>
                  <a:lnTo>
                    <a:pt x="2381" y="7620"/>
                  </a:lnTo>
                  <a:lnTo>
                    <a:pt x="5239" y="6191"/>
                  </a:lnTo>
                  <a:lnTo>
                    <a:pt x="6191" y="476"/>
                  </a:lnTo>
                  <a:close/>
                </a:path>
              </a:pathLst>
            </a:custGeom>
            <a:grpFill/>
            <a:ln w="3175" cap="flat">
              <a:solidFill>
                <a:schemeClr val="bg1">
                  <a:lumMod val="75000"/>
                </a:scheme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6" name="Freeform: Shape 404">
              <a:extLst>
                <a:ext uri="{FF2B5EF4-FFF2-40B4-BE49-F238E27FC236}">
                  <a16:creationId xmlns:a16="http://schemas.microsoft.com/office/drawing/2014/main" id="{34B88AC5-2180-BC68-2C3F-20E2A89C5614}"/>
                </a:ext>
              </a:extLst>
            </p:cNvPr>
            <p:cNvSpPr/>
            <p:nvPr/>
          </p:nvSpPr>
          <p:spPr>
            <a:xfrm>
              <a:off x="6015513" y="4221479"/>
              <a:ext cx="196691" cy="209073"/>
            </a:xfrm>
            <a:custGeom>
              <a:avLst/>
              <a:gdLst>
                <a:gd name="connsiteX0" fmla="*/ 194786 w 196691"/>
                <a:gd name="connsiteY0" fmla="*/ 114300 h 209073"/>
                <a:gd name="connsiteX1" fmla="*/ 194310 w 196691"/>
                <a:gd name="connsiteY1" fmla="*/ 110014 h 209073"/>
                <a:gd name="connsiteX2" fmla="*/ 195739 w 196691"/>
                <a:gd name="connsiteY2" fmla="*/ 104299 h 209073"/>
                <a:gd name="connsiteX3" fmla="*/ 196691 w 196691"/>
                <a:gd name="connsiteY3" fmla="*/ 98107 h 209073"/>
                <a:gd name="connsiteX4" fmla="*/ 196691 w 196691"/>
                <a:gd name="connsiteY4" fmla="*/ 96679 h 209073"/>
                <a:gd name="connsiteX5" fmla="*/ 194786 w 196691"/>
                <a:gd name="connsiteY5" fmla="*/ 94774 h 209073"/>
                <a:gd name="connsiteX6" fmla="*/ 192881 w 196691"/>
                <a:gd name="connsiteY6" fmla="*/ 93345 h 209073"/>
                <a:gd name="connsiteX7" fmla="*/ 187643 w 196691"/>
                <a:gd name="connsiteY7" fmla="*/ 91916 h 209073"/>
                <a:gd name="connsiteX8" fmla="*/ 185261 w 196691"/>
                <a:gd name="connsiteY8" fmla="*/ 89535 h 209073"/>
                <a:gd name="connsiteX9" fmla="*/ 183832 w 196691"/>
                <a:gd name="connsiteY9" fmla="*/ 87154 h 209073"/>
                <a:gd name="connsiteX10" fmla="*/ 182880 w 196691"/>
                <a:gd name="connsiteY10" fmla="*/ 86677 h 209073"/>
                <a:gd name="connsiteX11" fmla="*/ 176689 w 196691"/>
                <a:gd name="connsiteY11" fmla="*/ 85725 h 209073"/>
                <a:gd name="connsiteX12" fmla="*/ 175736 w 196691"/>
                <a:gd name="connsiteY12" fmla="*/ 84296 h 209073"/>
                <a:gd name="connsiteX13" fmla="*/ 176213 w 196691"/>
                <a:gd name="connsiteY13" fmla="*/ 80486 h 209073"/>
                <a:gd name="connsiteX14" fmla="*/ 176689 w 196691"/>
                <a:gd name="connsiteY14" fmla="*/ 74771 h 209073"/>
                <a:gd name="connsiteX15" fmla="*/ 176689 w 196691"/>
                <a:gd name="connsiteY15" fmla="*/ 70961 h 209073"/>
                <a:gd name="connsiteX16" fmla="*/ 177641 w 196691"/>
                <a:gd name="connsiteY16" fmla="*/ 67627 h 209073"/>
                <a:gd name="connsiteX17" fmla="*/ 178594 w 196691"/>
                <a:gd name="connsiteY17" fmla="*/ 65722 h 209073"/>
                <a:gd name="connsiteX18" fmla="*/ 181451 w 196691"/>
                <a:gd name="connsiteY18" fmla="*/ 62865 h 209073"/>
                <a:gd name="connsiteX19" fmla="*/ 182404 w 196691"/>
                <a:gd name="connsiteY19" fmla="*/ 60007 h 209073"/>
                <a:gd name="connsiteX20" fmla="*/ 183356 w 196691"/>
                <a:gd name="connsiteY20" fmla="*/ 59531 h 209073"/>
                <a:gd name="connsiteX21" fmla="*/ 188119 w 196691"/>
                <a:gd name="connsiteY21" fmla="*/ 59055 h 209073"/>
                <a:gd name="connsiteX22" fmla="*/ 190024 w 196691"/>
                <a:gd name="connsiteY22" fmla="*/ 57626 h 209073"/>
                <a:gd name="connsiteX23" fmla="*/ 191453 w 196691"/>
                <a:gd name="connsiteY23" fmla="*/ 56674 h 209073"/>
                <a:gd name="connsiteX24" fmla="*/ 191929 w 196691"/>
                <a:gd name="connsiteY24" fmla="*/ 54769 h 209073"/>
                <a:gd name="connsiteX25" fmla="*/ 193834 w 196691"/>
                <a:gd name="connsiteY25" fmla="*/ 51911 h 209073"/>
                <a:gd name="connsiteX26" fmla="*/ 195263 w 196691"/>
                <a:gd name="connsiteY26" fmla="*/ 50006 h 209073"/>
                <a:gd name="connsiteX27" fmla="*/ 195263 w 196691"/>
                <a:gd name="connsiteY27" fmla="*/ 49054 h 209073"/>
                <a:gd name="connsiteX28" fmla="*/ 194786 w 196691"/>
                <a:gd name="connsiteY28" fmla="*/ 47149 h 209073"/>
                <a:gd name="connsiteX29" fmla="*/ 193357 w 196691"/>
                <a:gd name="connsiteY29" fmla="*/ 43815 h 209073"/>
                <a:gd name="connsiteX30" fmla="*/ 191929 w 196691"/>
                <a:gd name="connsiteY30" fmla="*/ 40957 h 209073"/>
                <a:gd name="connsiteX31" fmla="*/ 190500 w 196691"/>
                <a:gd name="connsiteY31" fmla="*/ 40005 h 209073"/>
                <a:gd name="connsiteX32" fmla="*/ 188595 w 196691"/>
                <a:gd name="connsiteY32" fmla="*/ 32861 h 209073"/>
                <a:gd name="connsiteX33" fmla="*/ 186690 w 196691"/>
                <a:gd name="connsiteY33" fmla="*/ 31432 h 209073"/>
                <a:gd name="connsiteX34" fmla="*/ 182404 w 196691"/>
                <a:gd name="connsiteY34" fmla="*/ 30480 h 209073"/>
                <a:gd name="connsiteX35" fmla="*/ 175260 w 196691"/>
                <a:gd name="connsiteY35" fmla="*/ 30004 h 209073"/>
                <a:gd name="connsiteX36" fmla="*/ 170974 w 196691"/>
                <a:gd name="connsiteY36" fmla="*/ 30956 h 209073"/>
                <a:gd name="connsiteX37" fmla="*/ 164306 w 196691"/>
                <a:gd name="connsiteY37" fmla="*/ 33338 h 209073"/>
                <a:gd name="connsiteX38" fmla="*/ 159068 w 196691"/>
                <a:gd name="connsiteY38" fmla="*/ 34766 h 209073"/>
                <a:gd name="connsiteX39" fmla="*/ 155734 w 196691"/>
                <a:gd name="connsiteY39" fmla="*/ 35719 h 209073"/>
                <a:gd name="connsiteX40" fmla="*/ 153829 w 196691"/>
                <a:gd name="connsiteY40" fmla="*/ 35719 h 209073"/>
                <a:gd name="connsiteX41" fmla="*/ 152876 w 196691"/>
                <a:gd name="connsiteY41" fmla="*/ 34290 h 209073"/>
                <a:gd name="connsiteX42" fmla="*/ 154305 w 196691"/>
                <a:gd name="connsiteY42" fmla="*/ 33814 h 209073"/>
                <a:gd name="connsiteX43" fmla="*/ 154781 w 196691"/>
                <a:gd name="connsiteY43" fmla="*/ 31432 h 209073"/>
                <a:gd name="connsiteX44" fmla="*/ 153829 w 196691"/>
                <a:gd name="connsiteY44" fmla="*/ 28575 h 209073"/>
                <a:gd name="connsiteX45" fmla="*/ 152876 w 196691"/>
                <a:gd name="connsiteY45" fmla="*/ 25717 h 209073"/>
                <a:gd name="connsiteX46" fmla="*/ 151924 w 196691"/>
                <a:gd name="connsiteY46" fmla="*/ 21907 h 209073"/>
                <a:gd name="connsiteX47" fmla="*/ 152400 w 196691"/>
                <a:gd name="connsiteY47" fmla="*/ 17145 h 209073"/>
                <a:gd name="connsiteX48" fmla="*/ 153353 w 196691"/>
                <a:gd name="connsiteY48" fmla="*/ 12859 h 209073"/>
                <a:gd name="connsiteX49" fmla="*/ 156210 w 196691"/>
                <a:gd name="connsiteY49" fmla="*/ 7144 h 209073"/>
                <a:gd name="connsiteX50" fmla="*/ 156210 w 196691"/>
                <a:gd name="connsiteY50" fmla="*/ 4763 h 209073"/>
                <a:gd name="connsiteX51" fmla="*/ 155734 w 196691"/>
                <a:gd name="connsiteY51" fmla="*/ 2857 h 209073"/>
                <a:gd name="connsiteX52" fmla="*/ 153829 w 196691"/>
                <a:gd name="connsiteY52" fmla="*/ 1429 h 209073"/>
                <a:gd name="connsiteX53" fmla="*/ 150972 w 196691"/>
                <a:gd name="connsiteY53" fmla="*/ 1429 h 209073"/>
                <a:gd name="connsiteX54" fmla="*/ 141923 w 196691"/>
                <a:gd name="connsiteY54" fmla="*/ 1905 h 209073"/>
                <a:gd name="connsiteX55" fmla="*/ 134779 w 196691"/>
                <a:gd name="connsiteY55" fmla="*/ 1429 h 209073"/>
                <a:gd name="connsiteX56" fmla="*/ 132874 w 196691"/>
                <a:gd name="connsiteY56" fmla="*/ 1429 h 209073"/>
                <a:gd name="connsiteX57" fmla="*/ 130493 w 196691"/>
                <a:gd name="connsiteY57" fmla="*/ 952 h 209073"/>
                <a:gd name="connsiteX58" fmla="*/ 124778 w 196691"/>
                <a:gd name="connsiteY58" fmla="*/ 476 h 209073"/>
                <a:gd name="connsiteX59" fmla="*/ 117634 w 196691"/>
                <a:gd name="connsiteY59" fmla="*/ 952 h 209073"/>
                <a:gd name="connsiteX60" fmla="*/ 115729 w 196691"/>
                <a:gd name="connsiteY60" fmla="*/ 476 h 209073"/>
                <a:gd name="connsiteX61" fmla="*/ 110490 w 196691"/>
                <a:gd name="connsiteY61" fmla="*/ 476 h 209073"/>
                <a:gd name="connsiteX62" fmla="*/ 97155 w 196691"/>
                <a:gd name="connsiteY62" fmla="*/ 0 h 209073"/>
                <a:gd name="connsiteX63" fmla="*/ 90011 w 196691"/>
                <a:gd name="connsiteY63" fmla="*/ 0 h 209073"/>
                <a:gd name="connsiteX64" fmla="*/ 90488 w 196691"/>
                <a:gd name="connsiteY64" fmla="*/ 1429 h 209073"/>
                <a:gd name="connsiteX65" fmla="*/ 90011 w 196691"/>
                <a:gd name="connsiteY65" fmla="*/ 2381 h 209073"/>
                <a:gd name="connsiteX66" fmla="*/ 89535 w 196691"/>
                <a:gd name="connsiteY66" fmla="*/ 4763 h 209073"/>
                <a:gd name="connsiteX67" fmla="*/ 89535 w 196691"/>
                <a:gd name="connsiteY67" fmla="*/ 12382 h 209073"/>
                <a:gd name="connsiteX68" fmla="*/ 89535 w 196691"/>
                <a:gd name="connsiteY68" fmla="*/ 19050 h 209073"/>
                <a:gd name="connsiteX69" fmla="*/ 89535 w 196691"/>
                <a:gd name="connsiteY69" fmla="*/ 26194 h 209073"/>
                <a:gd name="connsiteX70" fmla="*/ 89535 w 196691"/>
                <a:gd name="connsiteY70" fmla="*/ 33338 h 209073"/>
                <a:gd name="connsiteX71" fmla="*/ 89535 w 196691"/>
                <a:gd name="connsiteY71" fmla="*/ 40005 h 209073"/>
                <a:gd name="connsiteX72" fmla="*/ 89535 w 196691"/>
                <a:gd name="connsiteY72" fmla="*/ 43815 h 209073"/>
                <a:gd name="connsiteX73" fmla="*/ 82868 w 196691"/>
                <a:gd name="connsiteY73" fmla="*/ 43815 h 209073"/>
                <a:gd name="connsiteX74" fmla="*/ 73343 w 196691"/>
                <a:gd name="connsiteY74" fmla="*/ 43815 h 209073"/>
                <a:gd name="connsiteX75" fmla="*/ 64294 w 196691"/>
                <a:gd name="connsiteY75" fmla="*/ 43815 h 209073"/>
                <a:gd name="connsiteX76" fmla="*/ 55245 w 196691"/>
                <a:gd name="connsiteY76" fmla="*/ 43815 h 209073"/>
                <a:gd name="connsiteX77" fmla="*/ 50482 w 196691"/>
                <a:gd name="connsiteY77" fmla="*/ 43815 h 209073"/>
                <a:gd name="connsiteX78" fmla="*/ 45244 w 196691"/>
                <a:gd name="connsiteY78" fmla="*/ 43815 h 209073"/>
                <a:gd name="connsiteX79" fmla="*/ 43815 w 196691"/>
                <a:gd name="connsiteY79" fmla="*/ 43815 h 209073"/>
                <a:gd name="connsiteX80" fmla="*/ 42386 w 196691"/>
                <a:gd name="connsiteY80" fmla="*/ 44767 h 209073"/>
                <a:gd name="connsiteX81" fmla="*/ 40957 w 196691"/>
                <a:gd name="connsiteY81" fmla="*/ 45244 h 209073"/>
                <a:gd name="connsiteX82" fmla="*/ 39529 w 196691"/>
                <a:gd name="connsiteY82" fmla="*/ 44291 h 209073"/>
                <a:gd name="connsiteX83" fmla="*/ 37624 w 196691"/>
                <a:gd name="connsiteY83" fmla="*/ 43815 h 209073"/>
                <a:gd name="connsiteX84" fmla="*/ 37148 w 196691"/>
                <a:gd name="connsiteY84" fmla="*/ 42863 h 209073"/>
                <a:gd name="connsiteX85" fmla="*/ 36195 w 196691"/>
                <a:gd name="connsiteY85" fmla="*/ 41434 h 209073"/>
                <a:gd name="connsiteX86" fmla="*/ 34290 w 196691"/>
                <a:gd name="connsiteY86" fmla="*/ 40957 h 209073"/>
                <a:gd name="connsiteX87" fmla="*/ 33338 w 196691"/>
                <a:gd name="connsiteY87" fmla="*/ 41434 h 209073"/>
                <a:gd name="connsiteX88" fmla="*/ 31909 w 196691"/>
                <a:gd name="connsiteY88" fmla="*/ 42386 h 209073"/>
                <a:gd name="connsiteX89" fmla="*/ 30480 w 196691"/>
                <a:gd name="connsiteY89" fmla="*/ 42863 h 209073"/>
                <a:gd name="connsiteX90" fmla="*/ 30004 w 196691"/>
                <a:gd name="connsiteY90" fmla="*/ 44291 h 209073"/>
                <a:gd name="connsiteX91" fmla="*/ 31432 w 196691"/>
                <a:gd name="connsiteY91" fmla="*/ 51435 h 209073"/>
                <a:gd name="connsiteX92" fmla="*/ 31432 w 196691"/>
                <a:gd name="connsiteY92" fmla="*/ 56197 h 209073"/>
                <a:gd name="connsiteX93" fmla="*/ 31432 w 196691"/>
                <a:gd name="connsiteY93" fmla="*/ 58102 h 209073"/>
                <a:gd name="connsiteX94" fmla="*/ 30956 w 196691"/>
                <a:gd name="connsiteY94" fmla="*/ 58579 h 209073"/>
                <a:gd name="connsiteX95" fmla="*/ 29051 w 196691"/>
                <a:gd name="connsiteY95" fmla="*/ 57626 h 209073"/>
                <a:gd name="connsiteX96" fmla="*/ 28575 w 196691"/>
                <a:gd name="connsiteY96" fmla="*/ 55245 h 209073"/>
                <a:gd name="connsiteX97" fmla="*/ 27147 w 196691"/>
                <a:gd name="connsiteY97" fmla="*/ 55245 h 209073"/>
                <a:gd name="connsiteX98" fmla="*/ 21431 w 196691"/>
                <a:gd name="connsiteY98" fmla="*/ 56674 h 209073"/>
                <a:gd name="connsiteX99" fmla="*/ 21431 w 196691"/>
                <a:gd name="connsiteY99" fmla="*/ 59055 h 209073"/>
                <a:gd name="connsiteX100" fmla="*/ 23813 w 196691"/>
                <a:gd name="connsiteY100" fmla="*/ 60960 h 209073"/>
                <a:gd name="connsiteX101" fmla="*/ 26194 w 196691"/>
                <a:gd name="connsiteY101" fmla="*/ 65246 h 209073"/>
                <a:gd name="connsiteX102" fmla="*/ 29051 w 196691"/>
                <a:gd name="connsiteY102" fmla="*/ 67627 h 209073"/>
                <a:gd name="connsiteX103" fmla="*/ 36672 w 196691"/>
                <a:gd name="connsiteY103" fmla="*/ 70961 h 209073"/>
                <a:gd name="connsiteX104" fmla="*/ 42386 w 196691"/>
                <a:gd name="connsiteY104" fmla="*/ 70009 h 209073"/>
                <a:gd name="connsiteX105" fmla="*/ 44291 w 196691"/>
                <a:gd name="connsiteY105" fmla="*/ 70961 h 209073"/>
                <a:gd name="connsiteX106" fmla="*/ 38100 w 196691"/>
                <a:gd name="connsiteY106" fmla="*/ 73342 h 209073"/>
                <a:gd name="connsiteX107" fmla="*/ 37624 w 196691"/>
                <a:gd name="connsiteY107" fmla="*/ 75724 h 209073"/>
                <a:gd name="connsiteX108" fmla="*/ 35243 w 196691"/>
                <a:gd name="connsiteY108" fmla="*/ 74771 h 209073"/>
                <a:gd name="connsiteX109" fmla="*/ 30004 w 196691"/>
                <a:gd name="connsiteY109" fmla="*/ 72390 h 209073"/>
                <a:gd name="connsiteX110" fmla="*/ 26194 w 196691"/>
                <a:gd name="connsiteY110" fmla="*/ 71914 h 209073"/>
                <a:gd name="connsiteX111" fmla="*/ 24289 w 196691"/>
                <a:gd name="connsiteY111" fmla="*/ 70485 h 209073"/>
                <a:gd name="connsiteX112" fmla="*/ 23336 w 196691"/>
                <a:gd name="connsiteY112" fmla="*/ 69056 h 209073"/>
                <a:gd name="connsiteX113" fmla="*/ 22860 w 196691"/>
                <a:gd name="connsiteY113" fmla="*/ 67151 h 209073"/>
                <a:gd name="connsiteX114" fmla="*/ 22384 w 196691"/>
                <a:gd name="connsiteY114" fmla="*/ 65722 h 209073"/>
                <a:gd name="connsiteX115" fmla="*/ 20479 w 196691"/>
                <a:gd name="connsiteY115" fmla="*/ 67627 h 209073"/>
                <a:gd name="connsiteX116" fmla="*/ 21431 w 196691"/>
                <a:gd name="connsiteY116" fmla="*/ 73342 h 209073"/>
                <a:gd name="connsiteX117" fmla="*/ 21907 w 196691"/>
                <a:gd name="connsiteY117" fmla="*/ 79534 h 209073"/>
                <a:gd name="connsiteX118" fmla="*/ 20479 w 196691"/>
                <a:gd name="connsiteY118" fmla="*/ 89059 h 209073"/>
                <a:gd name="connsiteX119" fmla="*/ 14764 w 196691"/>
                <a:gd name="connsiteY119" fmla="*/ 96679 h 209073"/>
                <a:gd name="connsiteX120" fmla="*/ 12859 w 196691"/>
                <a:gd name="connsiteY120" fmla="*/ 98107 h 209073"/>
                <a:gd name="connsiteX121" fmla="*/ 11430 w 196691"/>
                <a:gd name="connsiteY121" fmla="*/ 98584 h 209073"/>
                <a:gd name="connsiteX122" fmla="*/ 10001 w 196691"/>
                <a:gd name="connsiteY122" fmla="*/ 98584 h 209073"/>
                <a:gd name="connsiteX123" fmla="*/ 8573 w 196691"/>
                <a:gd name="connsiteY123" fmla="*/ 100489 h 209073"/>
                <a:gd name="connsiteX124" fmla="*/ 4286 w 196691"/>
                <a:gd name="connsiteY124" fmla="*/ 100965 h 209073"/>
                <a:gd name="connsiteX125" fmla="*/ 1905 w 196691"/>
                <a:gd name="connsiteY125" fmla="*/ 98107 h 209073"/>
                <a:gd name="connsiteX126" fmla="*/ 0 w 196691"/>
                <a:gd name="connsiteY126" fmla="*/ 97155 h 209073"/>
                <a:gd name="connsiteX127" fmla="*/ 4763 w 196691"/>
                <a:gd name="connsiteY127" fmla="*/ 108109 h 209073"/>
                <a:gd name="connsiteX128" fmla="*/ 6191 w 196691"/>
                <a:gd name="connsiteY128" fmla="*/ 109061 h 209073"/>
                <a:gd name="connsiteX129" fmla="*/ 7144 w 196691"/>
                <a:gd name="connsiteY129" fmla="*/ 111919 h 209073"/>
                <a:gd name="connsiteX130" fmla="*/ 8097 w 196691"/>
                <a:gd name="connsiteY130" fmla="*/ 113347 h 209073"/>
                <a:gd name="connsiteX131" fmla="*/ 12382 w 196691"/>
                <a:gd name="connsiteY131" fmla="*/ 120967 h 209073"/>
                <a:gd name="connsiteX132" fmla="*/ 17145 w 196691"/>
                <a:gd name="connsiteY132" fmla="*/ 123825 h 209073"/>
                <a:gd name="connsiteX133" fmla="*/ 19050 w 196691"/>
                <a:gd name="connsiteY133" fmla="*/ 123349 h 209073"/>
                <a:gd name="connsiteX134" fmla="*/ 20479 w 196691"/>
                <a:gd name="connsiteY134" fmla="*/ 122872 h 209073"/>
                <a:gd name="connsiteX135" fmla="*/ 20955 w 196691"/>
                <a:gd name="connsiteY135" fmla="*/ 121920 h 209073"/>
                <a:gd name="connsiteX136" fmla="*/ 21907 w 196691"/>
                <a:gd name="connsiteY136" fmla="*/ 121920 h 209073"/>
                <a:gd name="connsiteX137" fmla="*/ 20003 w 196691"/>
                <a:gd name="connsiteY137" fmla="*/ 127159 h 209073"/>
                <a:gd name="connsiteX138" fmla="*/ 20479 w 196691"/>
                <a:gd name="connsiteY138" fmla="*/ 128111 h 209073"/>
                <a:gd name="connsiteX139" fmla="*/ 21431 w 196691"/>
                <a:gd name="connsiteY139" fmla="*/ 129064 h 209073"/>
                <a:gd name="connsiteX140" fmla="*/ 23813 w 196691"/>
                <a:gd name="connsiteY140" fmla="*/ 128588 h 209073"/>
                <a:gd name="connsiteX141" fmla="*/ 25718 w 196691"/>
                <a:gd name="connsiteY141" fmla="*/ 128111 h 209073"/>
                <a:gd name="connsiteX142" fmla="*/ 27147 w 196691"/>
                <a:gd name="connsiteY142" fmla="*/ 129540 h 209073"/>
                <a:gd name="connsiteX143" fmla="*/ 28099 w 196691"/>
                <a:gd name="connsiteY143" fmla="*/ 130969 h 209073"/>
                <a:gd name="connsiteX144" fmla="*/ 24289 w 196691"/>
                <a:gd name="connsiteY144" fmla="*/ 132397 h 209073"/>
                <a:gd name="connsiteX145" fmla="*/ 22384 w 196691"/>
                <a:gd name="connsiteY145" fmla="*/ 132397 h 209073"/>
                <a:gd name="connsiteX146" fmla="*/ 20955 w 196691"/>
                <a:gd name="connsiteY146" fmla="*/ 132397 h 209073"/>
                <a:gd name="connsiteX147" fmla="*/ 11430 w 196691"/>
                <a:gd name="connsiteY147" fmla="*/ 121444 h 209073"/>
                <a:gd name="connsiteX148" fmla="*/ 11906 w 196691"/>
                <a:gd name="connsiteY148" fmla="*/ 123825 h 209073"/>
                <a:gd name="connsiteX149" fmla="*/ 15716 w 196691"/>
                <a:gd name="connsiteY149" fmla="*/ 128588 h 209073"/>
                <a:gd name="connsiteX150" fmla="*/ 19050 w 196691"/>
                <a:gd name="connsiteY150" fmla="*/ 135255 h 209073"/>
                <a:gd name="connsiteX151" fmla="*/ 18574 w 196691"/>
                <a:gd name="connsiteY151" fmla="*/ 137160 h 209073"/>
                <a:gd name="connsiteX152" fmla="*/ 19526 w 196691"/>
                <a:gd name="connsiteY152" fmla="*/ 138589 h 209073"/>
                <a:gd name="connsiteX153" fmla="*/ 21907 w 196691"/>
                <a:gd name="connsiteY153" fmla="*/ 138589 h 209073"/>
                <a:gd name="connsiteX154" fmla="*/ 26670 w 196691"/>
                <a:gd name="connsiteY154" fmla="*/ 140970 h 209073"/>
                <a:gd name="connsiteX155" fmla="*/ 27147 w 196691"/>
                <a:gd name="connsiteY155" fmla="*/ 142399 h 209073"/>
                <a:gd name="connsiteX156" fmla="*/ 26670 w 196691"/>
                <a:gd name="connsiteY156" fmla="*/ 143351 h 209073"/>
                <a:gd name="connsiteX157" fmla="*/ 21907 w 196691"/>
                <a:gd name="connsiteY157" fmla="*/ 140970 h 209073"/>
                <a:gd name="connsiteX158" fmla="*/ 20479 w 196691"/>
                <a:gd name="connsiteY158" fmla="*/ 141446 h 209073"/>
                <a:gd name="connsiteX159" fmla="*/ 22860 w 196691"/>
                <a:gd name="connsiteY159" fmla="*/ 143827 h 209073"/>
                <a:gd name="connsiteX160" fmla="*/ 23813 w 196691"/>
                <a:gd name="connsiteY160" fmla="*/ 145256 h 209073"/>
                <a:gd name="connsiteX161" fmla="*/ 28575 w 196691"/>
                <a:gd name="connsiteY161" fmla="*/ 150019 h 209073"/>
                <a:gd name="connsiteX162" fmla="*/ 30004 w 196691"/>
                <a:gd name="connsiteY162" fmla="*/ 152400 h 209073"/>
                <a:gd name="connsiteX163" fmla="*/ 30480 w 196691"/>
                <a:gd name="connsiteY163" fmla="*/ 154305 h 209073"/>
                <a:gd name="connsiteX164" fmla="*/ 31432 w 196691"/>
                <a:gd name="connsiteY164" fmla="*/ 156686 h 209073"/>
                <a:gd name="connsiteX165" fmla="*/ 33338 w 196691"/>
                <a:gd name="connsiteY165" fmla="*/ 158591 h 209073"/>
                <a:gd name="connsiteX166" fmla="*/ 36195 w 196691"/>
                <a:gd name="connsiteY166" fmla="*/ 158591 h 209073"/>
                <a:gd name="connsiteX167" fmla="*/ 39529 w 196691"/>
                <a:gd name="connsiteY167" fmla="*/ 159544 h 209073"/>
                <a:gd name="connsiteX168" fmla="*/ 42863 w 196691"/>
                <a:gd name="connsiteY168" fmla="*/ 160972 h 209073"/>
                <a:gd name="connsiteX169" fmla="*/ 46197 w 196691"/>
                <a:gd name="connsiteY169" fmla="*/ 162877 h 209073"/>
                <a:gd name="connsiteX170" fmla="*/ 45244 w 196691"/>
                <a:gd name="connsiteY170" fmla="*/ 163830 h 209073"/>
                <a:gd name="connsiteX171" fmla="*/ 44291 w 196691"/>
                <a:gd name="connsiteY171" fmla="*/ 164306 h 209073"/>
                <a:gd name="connsiteX172" fmla="*/ 36195 w 196691"/>
                <a:gd name="connsiteY172" fmla="*/ 160496 h 209073"/>
                <a:gd name="connsiteX173" fmla="*/ 34766 w 196691"/>
                <a:gd name="connsiteY173" fmla="*/ 160020 h 209073"/>
                <a:gd name="connsiteX174" fmla="*/ 36195 w 196691"/>
                <a:gd name="connsiteY174" fmla="*/ 161925 h 209073"/>
                <a:gd name="connsiteX175" fmla="*/ 44291 w 196691"/>
                <a:gd name="connsiteY175" fmla="*/ 169545 h 209073"/>
                <a:gd name="connsiteX176" fmla="*/ 56198 w 196691"/>
                <a:gd name="connsiteY176" fmla="*/ 178594 h 209073"/>
                <a:gd name="connsiteX177" fmla="*/ 64294 w 196691"/>
                <a:gd name="connsiteY177" fmla="*/ 187642 h 209073"/>
                <a:gd name="connsiteX178" fmla="*/ 66199 w 196691"/>
                <a:gd name="connsiteY178" fmla="*/ 191452 h 209073"/>
                <a:gd name="connsiteX179" fmla="*/ 73343 w 196691"/>
                <a:gd name="connsiteY179" fmla="*/ 197167 h 209073"/>
                <a:gd name="connsiteX180" fmla="*/ 76676 w 196691"/>
                <a:gd name="connsiteY180" fmla="*/ 200501 h 209073"/>
                <a:gd name="connsiteX181" fmla="*/ 79534 w 196691"/>
                <a:gd name="connsiteY181" fmla="*/ 205740 h 209073"/>
                <a:gd name="connsiteX182" fmla="*/ 82868 w 196691"/>
                <a:gd name="connsiteY182" fmla="*/ 209074 h 209073"/>
                <a:gd name="connsiteX183" fmla="*/ 84773 w 196691"/>
                <a:gd name="connsiteY183" fmla="*/ 203835 h 209073"/>
                <a:gd name="connsiteX184" fmla="*/ 86201 w 196691"/>
                <a:gd name="connsiteY184" fmla="*/ 201454 h 209073"/>
                <a:gd name="connsiteX185" fmla="*/ 88106 w 196691"/>
                <a:gd name="connsiteY185" fmla="*/ 199549 h 209073"/>
                <a:gd name="connsiteX186" fmla="*/ 95250 w 196691"/>
                <a:gd name="connsiteY186" fmla="*/ 195739 h 209073"/>
                <a:gd name="connsiteX187" fmla="*/ 96679 w 196691"/>
                <a:gd name="connsiteY187" fmla="*/ 195739 h 209073"/>
                <a:gd name="connsiteX188" fmla="*/ 101441 w 196691"/>
                <a:gd name="connsiteY188" fmla="*/ 200977 h 209073"/>
                <a:gd name="connsiteX189" fmla="*/ 103347 w 196691"/>
                <a:gd name="connsiteY189" fmla="*/ 201454 h 209073"/>
                <a:gd name="connsiteX190" fmla="*/ 105251 w 196691"/>
                <a:gd name="connsiteY190" fmla="*/ 201454 h 209073"/>
                <a:gd name="connsiteX191" fmla="*/ 107156 w 196691"/>
                <a:gd name="connsiteY191" fmla="*/ 201454 h 209073"/>
                <a:gd name="connsiteX192" fmla="*/ 108109 w 196691"/>
                <a:gd name="connsiteY192" fmla="*/ 200501 h 209073"/>
                <a:gd name="connsiteX193" fmla="*/ 108585 w 196691"/>
                <a:gd name="connsiteY193" fmla="*/ 199072 h 209073"/>
                <a:gd name="connsiteX194" fmla="*/ 106680 w 196691"/>
                <a:gd name="connsiteY194" fmla="*/ 197644 h 209073"/>
                <a:gd name="connsiteX195" fmla="*/ 106680 w 196691"/>
                <a:gd name="connsiteY195" fmla="*/ 195739 h 209073"/>
                <a:gd name="connsiteX196" fmla="*/ 107632 w 196691"/>
                <a:gd name="connsiteY196" fmla="*/ 194310 h 209073"/>
                <a:gd name="connsiteX197" fmla="*/ 108585 w 196691"/>
                <a:gd name="connsiteY197" fmla="*/ 192405 h 209073"/>
                <a:gd name="connsiteX198" fmla="*/ 110014 w 196691"/>
                <a:gd name="connsiteY198" fmla="*/ 190024 h 209073"/>
                <a:gd name="connsiteX199" fmla="*/ 110014 w 196691"/>
                <a:gd name="connsiteY199" fmla="*/ 188595 h 209073"/>
                <a:gd name="connsiteX200" fmla="*/ 108585 w 196691"/>
                <a:gd name="connsiteY200" fmla="*/ 187642 h 209073"/>
                <a:gd name="connsiteX201" fmla="*/ 104775 w 196691"/>
                <a:gd name="connsiteY201" fmla="*/ 185738 h 209073"/>
                <a:gd name="connsiteX202" fmla="*/ 102870 w 196691"/>
                <a:gd name="connsiteY202" fmla="*/ 183832 h 209073"/>
                <a:gd name="connsiteX203" fmla="*/ 101918 w 196691"/>
                <a:gd name="connsiteY203" fmla="*/ 182404 h 209073"/>
                <a:gd name="connsiteX204" fmla="*/ 102394 w 196691"/>
                <a:gd name="connsiteY204" fmla="*/ 180022 h 209073"/>
                <a:gd name="connsiteX205" fmla="*/ 104299 w 196691"/>
                <a:gd name="connsiteY205" fmla="*/ 178594 h 209073"/>
                <a:gd name="connsiteX206" fmla="*/ 104299 w 196691"/>
                <a:gd name="connsiteY206" fmla="*/ 177641 h 209073"/>
                <a:gd name="connsiteX207" fmla="*/ 102394 w 196691"/>
                <a:gd name="connsiteY207" fmla="*/ 175736 h 209073"/>
                <a:gd name="connsiteX208" fmla="*/ 101441 w 196691"/>
                <a:gd name="connsiteY208" fmla="*/ 174307 h 209073"/>
                <a:gd name="connsiteX209" fmla="*/ 100013 w 196691"/>
                <a:gd name="connsiteY209" fmla="*/ 173355 h 209073"/>
                <a:gd name="connsiteX210" fmla="*/ 96679 w 196691"/>
                <a:gd name="connsiteY210" fmla="*/ 172402 h 209073"/>
                <a:gd name="connsiteX211" fmla="*/ 97155 w 196691"/>
                <a:gd name="connsiteY211" fmla="*/ 170497 h 209073"/>
                <a:gd name="connsiteX212" fmla="*/ 98584 w 196691"/>
                <a:gd name="connsiteY212" fmla="*/ 167164 h 209073"/>
                <a:gd name="connsiteX213" fmla="*/ 99060 w 196691"/>
                <a:gd name="connsiteY213" fmla="*/ 164306 h 209073"/>
                <a:gd name="connsiteX214" fmla="*/ 98107 w 196691"/>
                <a:gd name="connsiteY214" fmla="*/ 157639 h 209073"/>
                <a:gd name="connsiteX215" fmla="*/ 98107 w 196691"/>
                <a:gd name="connsiteY215" fmla="*/ 156686 h 209073"/>
                <a:gd name="connsiteX216" fmla="*/ 99060 w 196691"/>
                <a:gd name="connsiteY216" fmla="*/ 156210 h 209073"/>
                <a:gd name="connsiteX217" fmla="*/ 100965 w 196691"/>
                <a:gd name="connsiteY217" fmla="*/ 156686 h 209073"/>
                <a:gd name="connsiteX218" fmla="*/ 102870 w 196691"/>
                <a:gd name="connsiteY218" fmla="*/ 157639 h 209073"/>
                <a:gd name="connsiteX219" fmla="*/ 108585 w 196691"/>
                <a:gd name="connsiteY219" fmla="*/ 156210 h 209073"/>
                <a:gd name="connsiteX220" fmla="*/ 110490 w 196691"/>
                <a:gd name="connsiteY220" fmla="*/ 156210 h 209073"/>
                <a:gd name="connsiteX221" fmla="*/ 112395 w 196691"/>
                <a:gd name="connsiteY221" fmla="*/ 157163 h 209073"/>
                <a:gd name="connsiteX222" fmla="*/ 114776 w 196691"/>
                <a:gd name="connsiteY222" fmla="*/ 158591 h 209073"/>
                <a:gd name="connsiteX223" fmla="*/ 127635 w 196691"/>
                <a:gd name="connsiteY223" fmla="*/ 155734 h 209073"/>
                <a:gd name="connsiteX224" fmla="*/ 127635 w 196691"/>
                <a:gd name="connsiteY224" fmla="*/ 152876 h 209073"/>
                <a:gd name="connsiteX225" fmla="*/ 128588 w 196691"/>
                <a:gd name="connsiteY225" fmla="*/ 150019 h 209073"/>
                <a:gd name="connsiteX226" fmla="*/ 128588 w 196691"/>
                <a:gd name="connsiteY226" fmla="*/ 148114 h 209073"/>
                <a:gd name="connsiteX227" fmla="*/ 128111 w 196691"/>
                <a:gd name="connsiteY227" fmla="*/ 147161 h 209073"/>
                <a:gd name="connsiteX228" fmla="*/ 127635 w 196691"/>
                <a:gd name="connsiteY228" fmla="*/ 146209 h 209073"/>
                <a:gd name="connsiteX229" fmla="*/ 127159 w 196691"/>
                <a:gd name="connsiteY229" fmla="*/ 144304 h 209073"/>
                <a:gd name="connsiteX230" fmla="*/ 127159 w 196691"/>
                <a:gd name="connsiteY230" fmla="*/ 141922 h 209073"/>
                <a:gd name="connsiteX231" fmla="*/ 128111 w 196691"/>
                <a:gd name="connsiteY231" fmla="*/ 140970 h 209073"/>
                <a:gd name="connsiteX232" fmla="*/ 132398 w 196691"/>
                <a:gd name="connsiteY232" fmla="*/ 138589 h 209073"/>
                <a:gd name="connsiteX233" fmla="*/ 133826 w 196691"/>
                <a:gd name="connsiteY233" fmla="*/ 138589 h 209073"/>
                <a:gd name="connsiteX234" fmla="*/ 136684 w 196691"/>
                <a:gd name="connsiteY234" fmla="*/ 140017 h 209073"/>
                <a:gd name="connsiteX235" fmla="*/ 139541 w 196691"/>
                <a:gd name="connsiteY235" fmla="*/ 142399 h 209073"/>
                <a:gd name="connsiteX236" fmla="*/ 141923 w 196691"/>
                <a:gd name="connsiteY236" fmla="*/ 146685 h 209073"/>
                <a:gd name="connsiteX237" fmla="*/ 143351 w 196691"/>
                <a:gd name="connsiteY237" fmla="*/ 150495 h 209073"/>
                <a:gd name="connsiteX238" fmla="*/ 146209 w 196691"/>
                <a:gd name="connsiteY238" fmla="*/ 155257 h 209073"/>
                <a:gd name="connsiteX239" fmla="*/ 151924 w 196691"/>
                <a:gd name="connsiteY239" fmla="*/ 156686 h 209073"/>
                <a:gd name="connsiteX240" fmla="*/ 158591 w 196691"/>
                <a:gd name="connsiteY240" fmla="*/ 158115 h 209073"/>
                <a:gd name="connsiteX241" fmla="*/ 162401 w 196691"/>
                <a:gd name="connsiteY241" fmla="*/ 157639 h 209073"/>
                <a:gd name="connsiteX242" fmla="*/ 167640 w 196691"/>
                <a:gd name="connsiteY242" fmla="*/ 153829 h 209073"/>
                <a:gd name="connsiteX243" fmla="*/ 170498 w 196691"/>
                <a:gd name="connsiteY243" fmla="*/ 150971 h 209073"/>
                <a:gd name="connsiteX244" fmla="*/ 171450 w 196691"/>
                <a:gd name="connsiteY244" fmla="*/ 149066 h 209073"/>
                <a:gd name="connsiteX245" fmla="*/ 172879 w 196691"/>
                <a:gd name="connsiteY245" fmla="*/ 150019 h 209073"/>
                <a:gd name="connsiteX246" fmla="*/ 174784 w 196691"/>
                <a:gd name="connsiteY246" fmla="*/ 153829 h 209073"/>
                <a:gd name="connsiteX247" fmla="*/ 176213 w 196691"/>
                <a:gd name="connsiteY247" fmla="*/ 155734 h 209073"/>
                <a:gd name="connsiteX248" fmla="*/ 176689 w 196691"/>
                <a:gd name="connsiteY248" fmla="*/ 157163 h 209073"/>
                <a:gd name="connsiteX249" fmla="*/ 175736 w 196691"/>
                <a:gd name="connsiteY249" fmla="*/ 159067 h 209073"/>
                <a:gd name="connsiteX250" fmla="*/ 176689 w 196691"/>
                <a:gd name="connsiteY250" fmla="*/ 160020 h 209073"/>
                <a:gd name="connsiteX251" fmla="*/ 180023 w 196691"/>
                <a:gd name="connsiteY251" fmla="*/ 160972 h 209073"/>
                <a:gd name="connsiteX252" fmla="*/ 183356 w 196691"/>
                <a:gd name="connsiteY252" fmla="*/ 160020 h 209073"/>
                <a:gd name="connsiteX253" fmla="*/ 184785 w 196691"/>
                <a:gd name="connsiteY253" fmla="*/ 158591 h 209073"/>
                <a:gd name="connsiteX254" fmla="*/ 187166 w 196691"/>
                <a:gd name="connsiteY254" fmla="*/ 156210 h 209073"/>
                <a:gd name="connsiteX255" fmla="*/ 187166 w 196691"/>
                <a:gd name="connsiteY255" fmla="*/ 154781 h 209073"/>
                <a:gd name="connsiteX256" fmla="*/ 185738 w 196691"/>
                <a:gd name="connsiteY256" fmla="*/ 153352 h 209073"/>
                <a:gd name="connsiteX257" fmla="*/ 185738 w 196691"/>
                <a:gd name="connsiteY257" fmla="*/ 151924 h 209073"/>
                <a:gd name="connsiteX258" fmla="*/ 187166 w 196691"/>
                <a:gd name="connsiteY258" fmla="*/ 150495 h 209073"/>
                <a:gd name="connsiteX259" fmla="*/ 188595 w 196691"/>
                <a:gd name="connsiteY259" fmla="*/ 147161 h 209073"/>
                <a:gd name="connsiteX260" fmla="*/ 189072 w 196691"/>
                <a:gd name="connsiteY260" fmla="*/ 144780 h 209073"/>
                <a:gd name="connsiteX261" fmla="*/ 190024 w 196691"/>
                <a:gd name="connsiteY261" fmla="*/ 142875 h 209073"/>
                <a:gd name="connsiteX262" fmla="*/ 192405 w 196691"/>
                <a:gd name="connsiteY262" fmla="*/ 141922 h 209073"/>
                <a:gd name="connsiteX263" fmla="*/ 193357 w 196691"/>
                <a:gd name="connsiteY263" fmla="*/ 140970 h 209073"/>
                <a:gd name="connsiteX264" fmla="*/ 194786 w 196691"/>
                <a:gd name="connsiteY264" fmla="*/ 134779 h 209073"/>
                <a:gd name="connsiteX265" fmla="*/ 194310 w 196691"/>
                <a:gd name="connsiteY265" fmla="*/ 132874 h 209073"/>
                <a:gd name="connsiteX266" fmla="*/ 194310 w 196691"/>
                <a:gd name="connsiteY266" fmla="*/ 130969 h 209073"/>
                <a:gd name="connsiteX267" fmla="*/ 195739 w 196691"/>
                <a:gd name="connsiteY267" fmla="*/ 128588 h 209073"/>
                <a:gd name="connsiteX268" fmla="*/ 195739 w 196691"/>
                <a:gd name="connsiteY268" fmla="*/ 124777 h 209073"/>
                <a:gd name="connsiteX269" fmla="*/ 195263 w 196691"/>
                <a:gd name="connsiteY269" fmla="*/ 118586 h 2090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</a:cxnLst>
              <a:rect l="l" t="t" r="r" b="b"/>
              <a:pathLst>
                <a:path w="196691" h="209073">
                  <a:moveTo>
                    <a:pt x="194786" y="114300"/>
                  </a:moveTo>
                  <a:lnTo>
                    <a:pt x="194310" y="110014"/>
                  </a:lnTo>
                  <a:lnTo>
                    <a:pt x="195739" y="104299"/>
                  </a:lnTo>
                  <a:lnTo>
                    <a:pt x="196691" y="98107"/>
                  </a:lnTo>
                  <a:lnTo>
                    <a:pt x="196691" y="96679"/>
                  </a:lnTo>
                  <a:lnTo>
                    <a:pt x="194786" y="94774"/>
                  </a:lnTo>
                  <a:lnTo>
                    <a:pt x="192881" y="93345"/>
                  </a:lnTo>
                  <a:lnTo>
                    <a:pt x="187643" y="91916"/>
                  </a:lnTo>
                  <a:lnTo>
                    <a:pt x="185261" y="89535"/>
                  </a:lnTo>
                  <a:lnTo>
                    <a:pt x="183832" y="87154"/>
                  </a:lnTo>
                  <a:lnTo>
                    <a:pt x="182880" y="86677"/>
                  </a:lnTo>
                  <a:lnTo>
                    <a:pt x="176689" y="85725"/>
                  </a:lnTo>
                  <a:lnTo>
                    <a:pt x="175736" y="84296"/>
                  </a:lnTo>
                  <a:lnTo>
                    <a:pt x="176213" y="80486"/>
                  </a:lnTo>
                  <a:lnTo>
                    <a:pt x="176689" y="74771"/>
                  </a:lnTo>
                  <a:lnTo>
                    <a:pt x="176689" y="70961"/>
                  </a:lnTo>
                  <a:lnTo>
                    <a:pt x="177641" y="67627"/>
                  </a:lnTo>
                  <a:lnTo>
                    <a:pt x="178594" y="65722"/>
                  </a:lnTo>
                  <a:lnTo>
                    <a:pt x="181451" y="62865"/>
                  </a:lnTo>
                  <a:lnTo>
                    <a:pt x="182404" y="60007"/>
                  </a:lnTo>
                  <a:lnTo>
                    <a:pt x="183356" y="59531"/>
                  </a:lnTo>
                  <a:lnTo>
                    <a:pt x="188119" y="59055"/>
                  </a:lnTo>
                  <a:lnTo>
                    <a:pt x="190024" y="57626"/>
                  </a:lnTo>
                  <a:lnTo>
                    <a:pt x="191453" y="56674"/>
                  </a:lnTo>
                  <a:lnTo>
                    <a:pt x="191929" y="54769"/>
                  </a:lnTo>
                  <a:lnTo>
                    <a:pt x="193834" y="51911"/>
                  </a:lnTo>
                  <a:lnTo>
                    <a:pt x="195263" y="50006"/>
                  </a:lnTo>
                  <a:lnTo>
                    <a:pt x="195263" y="49054"/>
                  </a:lnTo>
                  <a:lnTo>
                    <a:pt x="194786" y="47149"/>
                  </a:lnTo>
                  <a:lnTo>
                    <a:pt x="193357" y="43815"/>
                  </a:lnTo>
                  <a:lnTo>
                    <a:pt x="191929" y="40957"/>
                  </a:lnTo>
                  <a:lnTo>
                    <a:pt x="190500" y="40005"/>
                  </a:lnTo>
                  <a:lnTo>
                    <a:pt x="188595" y="32861"/>
                  </a:lnTo>
                  <a:lnTo>
                    <a:pt x="186690" y="31432"/>
                  </a:lnTo>
                  <a:lnTo>
                    <a:pt x="182404" y="30480"/>
                  </a:lnTo>
                  <a:lnTo>
                    <a:pt x="175260" y="30004"/>
                  </a:lnTo>
                  <a:lnTo>
                    <a:pt x="170974" y="30956"/>
                  </a:lnTo>
                  <a:lnTo>
                    <a:pt x="164306" y="33338"/>
                  </a:lnTo>
                  <a:lnTo>
                    <a:pt x="159068" y="34766"/>
                  </a:lnTo>
                  <a:lnTo>
                    <a:pt x="155734" y="35719"/>
                  </a:lnTo>
                  <a:lnTo>
                    <a:pt x="153829" y="35719"/>
                  </a:lnTo>
                  <a:lnTo>
                    <a:pt x="152876" y="34290"/>
                  </a:lnTo>
                  <a:lnTo>
                    <a:pt x="154305" y="33814"/>
                  </a:lnTo>
                  <a:lnTo>
                    <a:pt x="154781" y="31432"/>
                  </a:lnTo>
                  <a:lnTo>
                    <a:pt x="153829" y="28575"/>
                  </a:lnTo>
                  <a:lnTo>
                    <a:pt x="152876" y="25717"/>
                  </a:lnTo>
                  <a:lnTo>
                    <a:pt x="151924" y="21907"/>
                  </a:lnTo>
                  <a:lnTo>
                    <a:pt x="152400" y="17145"/>
                  </a:lnTo>
                  <a:lnTo>
                    <a:pt x="153353" y="12859"/>
                  </a:lnTo>
                  <a:lnTo>
                    <a:pt x="156210" y="7144"/>
                  </a:lnTo>
                  <a:lnTo>
                    <a:pt x="156210" y="4763"/>
                  </a:lnTo>
                  <a:lnTo>
                    <a:pt x="155734" y="2857"/>
                  </a:lnTo>
                  <a:lnTo>
                    <a:pt x="153829" y="1429"/>
                  </a:lnTo>
                  <a:lnTo>
                    <a:pt x="150972" y="1429"/>
                  </a:lnTo>
                  <a:lnTo>
                    <a:pt x="141923" y="1905"/>
                  </a:lnTo>
                  <a:lnTo>
                    <a:pt x="134779" y="1429"/>
                  </a:lnTo>
                  <a:lnTo>
                    <a:pt x="132874" y="1429"/>
                  </a:lnTo>
                  <a:lnTo>
                    <a:pt x="130493" y="952"/>
                  </a:lnTo>
                  <a:lnTo>
                    <a:pt x="124778" y="476"/>
                  </a:lnTo>
                  <a:lnTo>
                    <a:pt x="117634" y="952"/>
                  </a:lnTo>
                  <a:lnTo>
                    <a:pt x="115729" y="476"/>
                  </a:lnTo>
                  <a:lnTo>
                    <a:pt x="110490" y="476"/>
                  </a:lnTo>
                  <a:lnTo>
                    <a:pt x="97155" y="0"/>
                  </a:lnTo>
                  <a:lnTo>
                    <a:pt x="90011" y="0"/>
                  </a:lnTo>
                  <a:lnTo>
                    <a:pt x="90488" y="1429"/>
                  </a:lnTo>
                  <a:lnTo>
                    <a:pt x="90011" y="2381"/>
                  </a:lnTo>
                  <a:lnTo>
                    <a:pt x="89535" y="4763"/>
                  </a:lnTo>
                  <a:lnTo>
                    <a:pt x="89535" y="12382"/>
                  </a:lnTo>
                  <a:lnTo>
                    <a:pt x="89535" y="19050"/>
                  </a:lnTo>
                  <a:lnTo>
                    <a:pt x="89535" y="26194"/>
                  </a:lnTo>
                  <a:lnTo>
                    <a:pt x="89535" y="33338"/>
                  </a:lnTo>
                  <a:lnTo>
                    <a:pt x="89535" y="40005"/>
                  </a:lnTo>
                  <a:lnTo>
                    <a:pt x="89535" y="43815"/>
                  </a:lnTo>
                  <a:lnTo>
                    <a:pt x="82868" y="43815"/>
                  </a:lnTo>
                  <a:lnTo>
                    <a:pt x="73343" y="43815"/>
                  </a:lnTo>
                  <a:lnTo>
                    <a:pt x="64294" y="43815"/>
                  </a:lnTo>
                  <a:lnTo>
                    <a:pt x="55245" y="43815"/>
                  </a:lnTo>
                  <a:lnTo>
                    <a:pt x="50482" y="43815"/>
                  </a:lnTo>
                  <a:lnTo>
                    <a:pt x="45244" y="43815"/>
                  </a:lnTo>
                  <a:lnTo>
                    <a:pt x="43815" y="43815"/>
                  </a:lnTo>
                  <a:lnTo>
                    <a:pt x="42386" y="44767"/>
                  </a:lnTo>
                  <a:lnTo>
                    <a:pt x="40957" y="45244"/>
                  </a:lnTo>
                  <a:lnTo>
                    <a:pt x="39529" y="44291"/>
                  </a:lnTo>
                  <a:lnTo>
                    <a:pt x="37624" y="43815"/>
                  </a:lnTo>
                  <a:lnTo>
                    <a:pt x="37148" y="42863"/>
                  </a:lnTo>
                  <a:lnTo>
                    <a:pt x="36195" y="41434"/>
                  </a:lnTo>
                  <a:lnTo>
                    <a:pt x="34290" y="40957"/>
                  </a:lnTo>
                  <a:lnTo>
                    <a:pt x="33338" y="41434"/>
                  </a:lnTo>
                  <a:lnTo>
                    <a:pt x="31909" y="42386"/>
                  </a:lnTo>
                  <a:lnTo>
                    <a:pt x="30480" y="42863"/>
                  </a:lnTo>
                  <a:lnTo>
                    <a:pt x="30004" y="44291"/>
                  </a:lnTo>
                  <a:lnTo>
                    <a:pt x="31432" y="51435"/>
                  </a:lnTo>
                  <a:lnTo>
                    <a:pt x="31432" y="56197"/>
                  </a:lnTo>
                  <a:lnTo>
                    <a:pt x="31432" y="58102"/>
                  </a:lnTo>
                  <a:lnTo>
                    <a:pt x="30956" y="58579"/>
                  </a:lnTo>
                  <a:lnTo>
                    <a:pt x="29051" y="57626"/>
                  </a:lnTo>
                  <a:lnTo>
                    <a:pt x="28575" y="55245"/>
                  </a:lnTo>
                  <a:lnTo>
                    <a:pt x="27147" y="55245"/>
                  </a:lnTo>
                  <a:lnTo>
                    <a:pt x="21431" y="56674"/>
                  </a:lnTo>
                  <a:lnTo>
                    <a:pt x="21431" y="59055"/>
                  </a:lnTo>
                  <a:lnTo>
                    <a:pt x="23813" y="60960"/>
                  </a:lnTo>
                  <a:lnTo>
                    <a:pt x="26194" y="65246"/>
                  </a:lnTo>
                  <a:lnTo>
                    <a:pt x="29051" y="67627"/>
                  </a:lnTo>
                  <a:lnTo>
                    <a:pt x="36672" y="70961"/>
                  </a:lnTo>
                  <a:lnTo>
                    <a:pt x="42386" y="70009"/>
                  </a:lnTo>
                  <a:lnTo>
                    <a:pt x="44291" y="70961"/>
                  </a:lnTo>
                  <a:lnTo>
                    <a:pt x="38100" y="73342"/>
                  </a:lnTo>
                  <a:lnTo>
                    <a:pt x="37624" y="75724"/>
                  </a:lnTo>
                  <a:lnTo>
                    <a:pt x="35243" y="74771"/>
                  </a:lnTo>
                  <a:lnTo>
                    <a:pt x="30004" y="72390"/>
                  </a:lnTo>
                  <a:lnTo>
                    <a:pt x="26194" y="71914"/>
                  </a:lnTo>
                  <a:lnTo>
                    <a:pt x="24289" y="70485"/>
                  </a:lnTo>
                  <a:lnTo>
                    <a:pt x="23336" y="69056"/>
                  </a:lnTo>
                  <a:lnTo>
                    <a:pt x="22860" y="67151"/>
                  </a:lnTo>
                  <a:lnTo>
                    <a:pt x="22384" y="65722"/>
                  </a:lnTo>
                  <a:lnTo>
                    <a:pt x="20479" y="67627"/>
                  </a:lnTo>
                  <a:lnTo>
                    <a:pt x="21431" y="73342"/>
                  </a:lnTo>
                  <a:lnTo>
                    <a:pt x="21907" y="79534"/>
                  </a:lnTo>
                  <a:lnTo>
                    <a:pt x="20479" y="89059"/>
                  </a:lnTo>
                  <a:lnTo>
                    <a:pt x="14764" y="96679"/>
                  </a:lnTo>
                  <a:lnTo>
                    <a:pt x="12859" y="98107"/>
                  </a:lnTo>
                  <a:lnTo>
                    <a:pt x="11430" y="98584"/>
                  </a:lnTo>
                  <a:lnTo>
                    <a:pt x="10001" y="98584"/>
                  </a:lnTo>
                  <a:lnTo>
                    <a:pt x="8573" y="100489"/>
                  </a:lnTo>
                  <a:lnTo>
                    <a:pt x="4286" y="100965"/>
                  </a:lnTo>
                  <a:lnTo>
                    <a:pt x="1905" y="98107"/>
                  </a:lnTo>
                  <a:lnTo>
                    <a:pt x="0" y="97155"/>
                  </a:lnTo>
                  <a:lnTo>
                    <a:pt x="4763" y="108109"/>
                  </a:lnTo>
                  <a:lnTo>
                    <a:pt x="6191" y="109061"/>
                  </a:lnTo>
                  <a:lnTo>
                    <a:pt x="7144" y="111919"/>
                  </a:lnTo>
                  <a:lnTo>
                    <a:pt x="8097" y="113347"/>
                  </a:lnTo>
                  <a:lnTo>
                    <a:pt x="12382" y="120967"/>
                  </a:lnTo>
                  <a:lnTo>
                    <a:pt x="17145" y="123825"/>
                  </a:lnTo>
                  <a:lnTo>
                    <a:pt x="19050" y="123349"/>
                  </a:lnTo>
                  <a:lnTo>
                    <a:pt x="20479" y="122872"/>
                  </a:lnTo>
                  <a:lnTo>
                    <a:pt x="20955" y="121920"/>
                  </a:lnTo>
                  <a:lnTo>
                    <a:pt x="21907" y="121920"/>
                  </a:lnTo>
                  <a:lnTo>
                    <a:pt x="20003" y="127159"/>
                  </a:lnTo>
                  <a:lnTo>
                    <a:pt x="20479" y="128111"/>
                  </a:lnTo>
                  <a:lnTo>
                    <a:pt x="21431" y="129064"/>
                  </a:lnTo>
                  <a:lnTo>
                    <a:pt x="23813" y="128588"/>
                  </a:lnTo>
                  <a:lnTo>
                    <a:pt x="25718" y="128111"/>
                  </a:lnTo>
                  <a:lnTo>
                    <a:pt x="27147" y="129540"/>
                  </a:lnTo>
                  <a:lnTo>
                    <a:pt x="28099" y="130969"/>
                  </a:lnTo>
                  <a:lnTo>
                    <a:pt x="24289" y="132397"/>
                  </a:lnTo>
                  <a:lnTo>
                    <a:pt x="22384" y="132397"/>
                  </a:lnTo>
                  <a:lnTo>
                    <a:pt x="20955" y="132397"/>
                  </a:lnTo>
                  <a:lnTo>
                    <a:pt x="11430" y="121444"/>
                  </a:lnTo>
                  <a:lnTo>
                    <a:pt x="11906" y="123825"/>
                  </a:lnTo>
                  <a:lnTo>
                    <a:pt x="15716" y="128588"/>
                  </a:lnTo>
                  <a:lnTo>
                    <a:pt x="19050" y="135255"/>
                  </a:lnTo>
                  <a:lnTo>
                    <a:pt x="18574" y="137160"/>
                  </a:lnTo>
                  <a:lnTo>
                    <a:pt x="19526" y="138589"/>
                  </a:lnTo>
                  <a:lnTo>
                    <a:pt x="21907" y="138589"/>
                  </a:lnTo>
                  <a:lnTo>
                    <a:pt x="26670" y="140970"/>
                  </a:lnTo>
                  <a:lnTo>
                    <a:pt x="27147" y="142399"/>
                  </a:lnTo>
                  <a:lnTo>
                    <a:pt x="26670" y="143351"/>
                  </a:lnTo>
                  <a:lnTo>
                    <a:pt x="21907" y="140970"/>
                  </a:lnTo>
                  <a:lnTo>
                    <a:pt x="20479" y="141446"/>
                  </a:lnTo>
                  <a:lnTo>
                    <a:pt x="22860" y="143827"/>
                  </a:lnTo>
                  <a:lnTo>
                    <a:pt x="23813" y="145256"/>
                  </a:lnTo>
                  <a:lnTo>
                    <a:pt x="28575" y="150019"/>
                  </a:lnTo>
                  <a:lnTo>
                    <a:pt x="30004" y="152400"/>
                  </a:lnTo>
                  <a:lnTo>
                    <a:pt x="30480" y="154305"/>
                  </a:lnTo>
                  <a:lnTo>
                    <a:pt x="31432" y="156686"/>
                  </a:lnTo>
                  <a:lnTo>
                    <a:pt x="33338" y="158591"/>
                  </a:lnTo>
                  <a:lnTo>
                    <a:pt x="36195" y="158591"/>
                  </a:lnTo>
                  <a:lnTo>
                    <a:pt x="39529" y="159544"/>
                  </a:lnTo>
                  <a:lnTo>
                    <a:pt x="42863" y="160972"/>
                  </a:lnTo>
                  <a:lnTo>
                    <a:pt x="46197" y="162877"/>
                  </a:lnTo>
                  <a:lnTo>
                    <a:pt x="45244" y="163830"/>
                  </a:lnTo>
                  <a:lnTo>
                    <a:pt x="44291" y="164306"/>
                  </a:lnTo>
                  <a:lnTo>
                    <a:pt x="36195" y="160496"/>
                  </a:lnTo>
                  <a:lnTo>
                    <a:pt x="34766" y="160020"/>
                  </a:lnTo>
                  <a:lnTo>
                    <a:pt x="36195" y="161925"/>
                  </a:lnTo>
                  <a:lnTo>
                    <a:pt x="44291" y="169545"/>
                  </a:lnTo>
                  <a:lnTo>
                    <a:pt x="56198" y="178594"/>
                  </a:lnTo>
                  <a:lnTo>
                    <a:pt x="64294" y="187642"/>
                  </a:lnTo>
                  <a:lnTo>
                    <a:pt x="66199" y="191452"/>
                  </a:lnTo>
                  <a:lnTo>
                    <a:pt x="73343" y="197167"/>
                  </a:lnTo>
                  <a:lnTo>
                    <a:pt x="76676" y="200501"/>
                  </a:lnTo>
                  <a:lnTo>
                    <a:pt x="79534" y="205740"/>
                  </a:lnTo>
                  <a:lnTo>
                    <a:pt x="82868" y="209074"/>
                  </a:lnTo>
                  <a:lnTo>
                    <a:pt x="84773" y="203835"/>
                  </a:lnTo>
                  <a:lnTo>
                    <a:pt x="86201" y="201454"/>
                  </a:lnTo>
                  <a:lnTo>
                    <a:pt x="88106" y="199549"/>
                  </a:lnTo>
                  <a:lnTo>
                    <a:pt x="95250" y="195739"/>
                  </a:lnTo>
                  <a:lnTo>
                    <a:pt x="96679" y="195739"/>
                  </a:lnTo>
                  <a:lnTo>
                    <a:pt x="101441" y="200977"/>
                  </a:lnTo>
                  <a:lnTo>
                    <a:pt x="103347" y="201454"/>
                  </a:lnTo>
                  <a:lnTo>
                    <a:pt x="105251" y="201454"/>
                  </a:lnTo>
                  <a:lnTo>
                    <a:pt x="107156" y="201454"/>
                  </a:lnTo>
                  <a:lnTo>
                    <a:pt x="108109" y="200501"/>
                  </a:lnTo>
                  <a:lnTo>
                    <a:pt x="108585" y="199072"/>
                  </a:lnTo>
                  <a:lnTo>
                    <a:pt x="106680" y="197644"/>
                  </a:lnTo>
                  <a:lnTo>
                    <a:pt x="106680" y="195739"/>
                  </a:lnTo>
                  <a:lnTo>
                    <a:pt x="107632" y="194310"/>
                  </a:lnTo>
                  <a:lnTo>
                    <a:pt x="108585" y="192405"/>
                  </a:lnTo>
                  <a:lnTo>
                    <a:pt x="110014" y="190024"/>
                  </a:lnTo>
                  <a:lnTo>
                    <a:pt x="110014" y="188595"/>
                  </a:lnTo>
                  <a:lnTo>
                    <a:pt x="108585" y="187642"/>
                  </a:lnTo>
                  <a:lnTo>
                    <a:pt x="104775" y="185738"/>
                  </a:lnTo>
                  <a:lnTo>
                    <a:pt x="102870" y="183832"/>
                  </a:lnTo>
                  <a:lnTo>
                    <a:pt x="101918" y="182404"/>
                  </a:lnTo>
                  <a:lnTo>
                    <a:pt x="102394" y="180022"/>
                  </a:lnTo>
                  <a:lnTo>
                    <a:pt x="104299" y="178594"/>
                  </a:lnTo>
                  <a:lnTo>
                    <a:pt x="104299" y="177641"/>
                  </a:lnTo>
                  <a:lnTo>
                    <a:pt x="102394" y="175736"/>
                  </a:lnTo>
                  <a:lnTo>
                    <a:pt x="101441" y="174307"/>
                  </a:lnTo>
                  <a:lnTo>
                    <a:pt x="100013" y="173355"/>
                  </a:lnTo>
                  <a:lnTo>
                    <a:pt x="96679" y="172402"/>
                  </a:lnTo>
                  <a:lnTo>
                    <a:pt x="97155" y="170497"/>
                  </a:lnTo>
                  <a:lnTo>
                    <a:pt x="98584" y="167164"/>
                  </a:lnTo>
                  <a:lnTo>
                    <a:pt x="99060" y="164306"/>
                  </a:lnTo>
                  <a:lnTo>
                    <a:pt x="98107" y="157639"/>
                  </a:lnTo>
                  <a:lnTo>
                    <a:pt x="98107" y="156686"/>
                  </a:lnTo>
                  <a:lnTo>
                    <a:pt x="99060" y="156210"/>
                  </a:lnTo>
                  <a:lnTo>
                    <a:pt x="100965" y="156686"/>
                  </a:lnTo>
                  <a:lnTo>
                    <a:pt x="102870" y="157639"/>
                  </a:lnTo>
                  <a:lnTo>
                    <a:pt x="108585" y="156210"/>
                  </a:lnTo>
                  <a:lnTo>
                    <a:pt x="110490" y="156210"/>
                  </a:lnTo>
                  <a:lnTo>
                    <a:pt x="112395" y="157163"/>
                  </a:lnTo>
                  <a:lnTo>
                    <a:pt x="114776" y="158591"/>
                  </a:lnTo>
                  <a:lnTo>
                    <a:pt x="127635" y="155734"/>
                  </a:lnTo>
                  <a:lnTo>
                    <a:pt x="127635" y="152876"/>
                  </a:lnTo>
                  <a:lnTo>
                    <a:pt x="128588" y="150019"/>
                  </a:lnTo>
                  <a:lnTo>
                    <a:pt x="128588" y="148114"/>
                  </a:lnTo>
                  <a:lnTo>
                    <a:pt x="128111" y="147161"/>
                  </a:lnTo>
                  <a:lnTo>
                    <a:pt x="127635" y="146209"/>
                  </a:lnTo>
                  <a:lnTo>
                    <a:pt x="127159" y="144304"/>
                  </a:lnTo>
                  <a:lnTo>
                    <a:pt x="127159" y="141922"/>
                  </a:lnTo>
                  <a:lnTo>
                    <a:pt x="128111" y="140970"/>
                  </a:lnTo>
                  <a:lnTo>
                    <a:pt x="132398" y="138589"/>
                  </a:lnTo>
                  <a:lnTo>
                    <a:pt x="133826" y="138589"/>
                  </a:lnTo>
                  <a:lnTo>
                    <a:pt x="136684" y="140017"/>
                  </a:lnTo>
                  <a:lnTo>
                    <a:pt x="139541" y="142399"/>
                  </a:lnTo>
                  <a:lnTo>
                    <a:pt x="141923" y="146685"/>
                  </a:lnTo>
                  <a:lnTo>
                    <a:pt x="143351" y="150495"/>
                  </a:lnTo>
                  <a:lnTo>
                    <a:pt x="146209" y="155257"/>
                  </a:lnTo>
                  <a:lnTo>
                    <a:pt x="151924" y="156686"/>
                  </a:lnTo>
                  <a:lnTo>
                    <a:pt x="158591" y="158115"/>
                  </a:lnTo>
                  <a:lnTo>
                    <a:pt x="162401" y="157639"/>
                  </a:lnTo>
                  <a:lnTo>
                    <a:pt x="167640" y="153829"/>
                  </a:lnTo>
                  <a:lnTo>
                    <a:pt x="170498" y="150971"/>
                  </a:lnTo>
                  <a:lnTo>
                    <a:pt x="171450" y="149066"/>
                  </a:lnTo>
                  <a:lnTo>
                    <a:pt x="172879" y="150019"/>
                  </a:lnTo>
                  <a:lnTo>
                    <a:pt x="174784" y="153829"/>
                  </a:lnTo>
                  <a:lnTo>
                    <a:pt x="176213" y="155734"/>
                  </a:lnTo>
                  <a:lnTo>
                    <a:pt x="176689" y="157163"/>
                  </a:lnTo>
                  <a:lnTo>
                    <a:pt x="175736" y="159067"/>
                  </a:lnTo>
                  <a:lnTo>
                    <a:pt x="176689" y="160020"/>
                  </a:lnTo>
                  <a:lnTo>
                    <a:pt x="180023" y="160972"/>
                  </a:lnTo>
                  <a:lnTo>
                    <a:pt x="183356" y="160020"/>
                  </a:lnTo>
                  <a:lnTo>
                    <a:pt x="184785" y="158591"/>
                  </a:lnTo>
                  <a:lnTo>
                    <a:pt x="187166" y="156210"/>
                  </a:lnTo>
                  <a:lnTo>
                    <a:pt x="187166" y="154781"/>
                  </a:lnTo>
                  <a:lnTo>
                    <a:pt x="185738" y="153352"/>
                  </a:lnTo>
                  <a:lnTo>
                    <a:pt x="185738" y="151924"/>
                  </a:lnTo>
                  <a:lnTo>
                    <a:pt x="187166" y="150495"/>
                  </a:lnTo>
                  <a:lnTo>
                    <a:pt x="188595" y="147161"/>
                  </a:lnTo>
                  <a:lnTo>
                    <a:pt x="189072" y="144780"/>
                  </a:lnTo>
                  <a:lnTo>
                    <a:pt x="190024" y="142875"/>
                  </a:lnTo>
                  <a:lnTo>
                    <a:pt x="192405" y="141922"/>
                  </a:lnTo>
                  <a:lnTo>
                    <a:pt x="193357" y="140970"/>
                  </a:lnTo>
                  <a:lnTo>
                    <a:pt x="194786" y="134779"/>
                  </a:lnTo>
                  <a:lnTo>
                    <a:pt x="194310" y="132874"/>
                  </a:lnTo>
                  <a:lnTo>
                    <a:pt x="194310" y="130969"/>
                  </a:lnTo>
                  <a:lnTo>
                    <a:pt x="195739" y="128588"/>
                  </a:lnTo>
                  <a:lnTo>
                    <a:pt x="195739" y="124777"/>
                  </a:lnTo>
                  <a:lnTo>
                    <a:pt x="195263" y="118586"/>
                  </a:lnTo>
                  <a:close/>
                </a:path>
              </a:pathLst>
            </a:custGeom>
            <a:grpFill/>
            <a:ln w="3175" cap="flat">
              <a:solidFill>
                <a:schemeClr val="bg1">
                  <a:lumMod val="75000"/>
                </a:scheme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7" name="Freeform: Shape 405">
              <a:extLst>
                <a:ext uri="{FF2B5EF4-FFF2-40B4-BE49-F238E27FC236}">
                  <a16:creationId xmlns:a16="http://schemas.microsoft.com/office/drawing/2014/main" id="{4544C9BD-5D00-F3D0-CB65-58039A986C77}"/>
                </a:ext>
              </a:extLst>
            </p:cNvPr>
            <p:cNvSpPr/>
            <p:nvPr/>
          </p:nvSpPr>
          <p:spPr>
            <a:xfrm>
              <a:off x="5558313" y="2414587"/>
              <a:ext cx="485298" cy="408146"/>
            </a:xfrm>
            <a:custGeom>
              <a:avLst/>
              <a:gdLst>
                <a:gd name="connsiteX0" fmla="*/ 436245 w 485298"/>
                <a:gd name="connsiteY0" fmla="*/ 90964 h 408146"/>
                <a:gd name="connsiteX1" fmla="*/ 433388 w 485298"/>
                <a:gd name="connsiteY1" fmla="*/ 90011 h 408146"/>
                <a:gd name="connsiteX2" fmla="*/ 426720 w 485298"/>
                <a:gd name="connsiteY2" fmla="*/ 88583 h 408146"/>
                <a:gd name="connsiteX3" fmla="*/ 420529 w 485298"/>
                <a:gd name="connsiteY3" fmla="*/ 87630 h 408146"/>
                <a:gd name="connsiteX4" fmla="*/ 417672 w 485298"/>
                <a:gd name="connsiteY4" fmla="*/ 86678 h 408146"/>
                <a:gd name="connsiteX5" fmla="*/ 415290 w 485298"/>
                <a:gd name="connsiteY5" fmla="*/ 83820 h 408146"/>
                <a:gd name="connsiteX6" fmla="*/ 413861 w 485298"/>
                <a:gd name="connsiteY6" fmla="*/ 83820 h 408146"/>
                <a:gd name="connsiteX7" fmla="*/ 411004 w 485298"/>
                <a:gd name="connsiteY7" fmla="*/ 84772 h 408146"/>
                <a:gd name="connsiteX8" fmla="*/ 407194 w 485298"/>
                <a:gd name="connsiteY8" fmla="*/ 85249 h 408146"/>
                <a:gd name="connsiteX9" fmla="*/ 404336 w 485298"/>
                <a:gd name="connsiteY9" fmla="*/ 84772 h 408146"/>
                <a:gd name="connsiteX10" fmla="*/ 402431 w 485298"/>
                <a:gd name="connsiteY10" fmla="*/ 84772 h 408146"/>
                <a:gd name="connsiteX11" fmla="*/ 401479 w 485298"/>
                <a:gd name="connsiteY11" fmla="*/ 85249 h 408146"/>
                <a:gd name="connsiteX12" fmla="*/ 401003 w 485298"/>
                <a:gd name="connsiteY12" fmla="*/ 84772 h 408146"/>
                <a:gd name="connsiteX13" fmla="*/ 400526 w 485298"/>
                <a:gd name="connsiteY13" fmla="*/ 82391 h 408146"/>
                <a:gd name="connsiteX14" fmla="*/ 399098 w 485298"/>
                <a:gd name="connsiteY14" fmla="*/ 81915 h 408146"/>
                <a:gd name="connsiteX15" fmla="*/ 396716 w 485298"/>
                <a:gd name="connsiteY15" fmla="*/ 81439 h 408146"/>
                <a:gd name="connsiteX16" fmla="*/ 395288 w 485298"/>
                <a:gd name="connsiteY16" fmla="*/ 81915 h 408146"/>
                <a:gd name="connsiteX17" fmla="*/ 394335 w 485298"/>
                <a:gd name="connsiteY17" fmla="*/ 83344 h 408146"/>
                <a:gd name="connsiteX18" fmla="*/ 392906 w 485298"/>
                <a:gd name="connsiteY18" fmla="*/ 84296 h 408146"/>
                <a:gd name="connsiteX19" fmla="*/ 391478 w 485298"/>
                <a:gd name="connsiteY19" fmla="*/ 83820 h 408146"/>
                <a:gd name="connsiteX20" fmla="*/ 387191 w 485298"/>
                <a:gd name="connsiteY20" fmla="*/ 78105 h 408146"/>
                <a:gd name="connsiteX21" fmla="*/ 386239 w 485298"/>
                <a:gd name="connsiteY21" fmla="*/ 76676 h 408146"/>
                <a:gd name="connsiteX22" fmla="*/ 385763 w 485298"/>
                <a:gd name="connsiteY22" fmla="*/ 75724 h 408146"/>
                <a:gd name="connsiteX23" fmla="*/ 384810 w 485298"/>
                <a:gd name="connsiteY23" fmla="*/ 73819 h 408146"/>
                <a:gd name="connsiteX24" fmla="*/ 382429 w 485298"/>
                <a:gd name="connsiteY24" fmla="*/ 71914 h 408146"/>
                <a:gd name="connsiteX25" fmla="*/ 380048 w 485298"/>
                <a:gd name="connsiteY25" fmla="*/ 71438 h 408146"/>
                <a:gd name="connsiteX26" fmla="*/ 378619 w 485298"/>
                <a:gd name="connsiteY26" fmla="*/ 71438 h 408146"/>
                <a:gd name="connsiteX27" fmla="*/ 376238 w 485298"/>
                <a:gd name="connsiteY27" fmla="*/ 70485 h 408146"/>
                <a:gd name="connsiteX28" fmla="*/ 374809 w 485298"/>
                <a:gd name="connsiteY28" fmla="*/ 69533 h 408146"/>
                <a:gd name="connsiteX29" fmla="*/ 372904 w 485298"/>
                <a:gd name="connsiteY29" fmla="*/ 69533 h 408146"/>
                <a:gd name="connsiteX30" fmla="*/ 370999 w 485298"/>
                <a:gd name="connsiteY30" fmla="*/ 70009 h 408146"/>
                <a:gd name="connsiteX31" fmla="*/ 369570 w 485298"/>
                <a:gd name="connsiteY31" fmla="*/ 71438 h 408146"/>
                <a:gd name="connsiteX32" fmla="*/ 367665 w 485298"/>
                <a:gd name="connsiteY32" fmla="*/ 71914 h 408146"/>
                <a:gd name="connsiteX33" fmla="*/ 365760 w 485298"/>
                <a:gd name="connsiteY33" fmla="*/ 71438 h 408146"/>
                <a:gd name="connsiteX34" fmla="*/ 364807 w 485298"/>
                <a:gd name="connsiteY34" fmla="*/ 70485 h 408146"/>
                <a:gd name="connsiteX35" fmla="*/ 363855 w 485298"/>
                <a:gd name="connsiteY35" fmla="*/ 70009 h 408146"/>
                <a:gd name="connsiteX36" fmla="*/ 360998 w 485298"/>
                <a:gd name="connsiteY36" fmla="*/ 69533 h 408146"/>
                <a:gd name="connsiteX37" fmla="*/ 360045 w 485298"/>
                <a:gd name="connsiteY37" fmla="*/ 68104 h 408146"/>
                <a:gd name="connsiteX38" fmla="*/ 357188 w 485298"/>
                <a:gd name="connsiteY38" fmla="*/ 68104 h 408146"/>
                <a:gd name="connsiteX39" fmla="*/ 353854 w 485298"/>
                <a:gd name="connsiteY39" fmla="*/ 68580 h 408146"/>
                <a:gd name="connsiteX40" fmla="*/ 351473 w 485298"/>
                <a:gd name="connsiteY40" fmla="*/ 69533 h 408146"/>
                <a:gd name="connsiteX41" fmla="*/ 350044 w 485298"/>
                <a:gd name="connsiteY41" fmla="*/ 69533 h 408146"/>
                <a:gd name="connsiteX42" fmla="*/ 347663 w 485298"/>
                <a:gd name="connsiteY42" fmla="*/ 67628 h 408146"/>
                <a:gd name="connsiteX43" fmla="*/ 344805 w 485298"/>
                <a:gd name="connsiteY43" fmla="*/ 64770 h 408146"/>
                <a:gd name="connsiteX44" fmla="*/ 342900 w 485298"/>
                <a:gd name="connsiteY44" fmla="*/ 63341 h 408146"/>
                <a:gd name="connsiteX45" fmla="*/ 341948 w 485298"/>
                <a:gd name="connsiteY45" fmla="*/ 62389 h 408146"/>
                <a:gd name="connsiteX46" fmla="*/ 339566 w 485298"/>
                <a:gd name="connsiteY46" fmla="*/ 61913 h 408146"/>
                <a:gd name="connsiteX47" fmla="*/ 336709 w 485298"/>
                <a:gd name="connsiteY47" fmla="*/ 60484 h 408146"/>
                <a:gd name="connsiteX48" fmla="*/ 334328 w 485298"/>
                <a:gd name="connsiteY48" fmla="*/ 59055 h 408146"/>
                <a:gd name="connsiteX49" fmla="*/ 332423 w 485298"/>
                <a:gd name="connsiteY49" fmla="*/ 58103 h 408146"/>
                <a:gd name="connsiteX50" fmla="*/ 330041 w 485298"/>
                <a:gd name="connsiteY50" fmla="*/ 57626 h 408146"/>
                <a:gd name="connsiteX51" fmla="*/ 328136 w 485298"/>
                <a:gd name="connsiteY51" fmla="*/ 57626 h 408146"/>
                <a:gd name="connsiteX52" fmla="*/ 327660 w 485298"/>
                <a:gd name="connsiteY52" fmla="*/ 55245 h 408146"/>
                <a:gd name="connsiteX53" fmla="*/ 327184 w 485298"/>
                <a:gd name="connsiteY53" fmla="*/ 52388 h 408146"/>
                <a:gd name="connsiteX54" fmla="*/ 325279 w 485298"/>
                <a:gd name="connsiteY54" fmla="*/ 50483 h 408146"/>
                <a:gd name="connsiteX55" fmla="*/ 327660 w 485298"/>
                <a:gd name="connsiteY55" fmla="*/ 42863 h 408146"/>
                <a:gd name="connsiteX56" fmla="*/ 326231 w 485298"/>
                <a:gd name="connsiteY56" fmla="*/ 41910 h 408146"/>
                <a:gd name="connsiteX57" fmla="*/ 324803 w 485298"/>
                <a:gd name="connsiteY57" fmla="*/ 42386 h 408146"/>
                <a:gd name="connsiteX58" fmla="*/ 322422 w 485298"/>
                <a:gd name="connsiteY58" fmla="*/ 44291 h 408146"/>
                <a:gd name="connsiteX59" fmla="*/ 321469 w 485298"/>
                <a:gd name="connsiteY59" fmla="*/ 46672 h 408146"/>
                <a:gd name="connsiteX60" fmla="*/ 320993 w 485298"/>
                <a:gd name="connsiteY60" fmla="*/ 48578 h 408146"/>
                <a:gd name="connsiteX61" fmla="*/ 317182 w 485298"/>
                <a:gd name="connsiteY61" fmla="*/ 50483 h 408146"/>
                <a:gd name="connsiteX62" fmla="*/ 310991 w 485298"/>
                <a:gd name="connsiteY62" fmla="*/ 50959 h 408146"/>
                <a:gd name="connsiteX63" fmla="*/ 304324 w 485298"/>
                <a:gd name="connsiteY63" fmla="*/ 50483 h 408146"/>
                <a:gd name="connsiteX64" fmla="*/ 303372 w 485298"/>
                <a:gd name="connsiteY64" fmla="*/ 50006 h 408146"/>
                <a:gd name="connsiteX65" fmla="*/ 302895 w 485298"/>
                <a:gd name="connsiteY65" fmla="*/ 49530 h 408146"/>
                <a:gd name="connsiteX66" fmla="*/ 302895 w 485298"/>
                <a:gd name="connsiteY66" fmla="*/ 49054 h 408146"/>
                <a:gd name="connsiteX67" fmla="*/ 303372 w 485298"/>
                <a:gd name="connsiteY67" fmla="*/ 48101 h 408146"/>
                <a:gd name="connsiteX68" fmla="*/ 304324 w 485298"/>
                <a:gd name="connsiteY68" fmla="*/ 46672 h 408146"/>
                <a:gd name="connsiteX69" fmla="*/ 304800 w 485298"/>
                <a:gd name="connsiteY69" fmla="*/ 44767 h 408146"/>
                <a:gd name="connsiteX70" fmla="*/ 303848 w 485298"/>
                <a:gd name="connsiteY70" fmla="*/ 43339 h 408146"/>
                <a:gd name="connsiteX71" fmla="*/ 302895 w 485298"/>
                <a:gd name="connsiteY71" fmla="*/ 42863 h 408146"/>
                <a:gd name="connsiteX72" fmla="*/ 303372 w 485298"/>
                <a:gd name="connsiteY72" fmla="*/ 41434 h 408146"/>
                <a:gd name="connsiteX73" fmla="*/ 304324 w 485298"/>
                <a:gd name="connsiteY73" fmla="*/ 39529 h 408146"/>
                <a:gd name="connsiteX74" fmla="*/ 304324 w 485298"/>
                <a:gd name="connsiteY74" fmla="*/ 38576 h 408146"/>
                <a:gd name="connsiteX75" fmla="*/ 300038 w 485298"/>
                <a:gd name="connsiteY75" fmla="*/ 35242 h 408146"/>
                <a:gd name="connsiteX76" fmla="*/ 296704 w 485298"/>
                <a:gd name="connsiteY76" fmla="*/ 34766 h 408146"/>
                <a:gd name="connsiteX77" fmla="*/ 293370 w 485298"/>
                <a:gd name="connsiteY77" fmla="*/ 34766 h 408146"/>
                <a:gd name="connsiteX78" fmla="*/ 290989 w 485298"/>
                <a:gd name="connsiteY78" fmla="*/ 34290 h 408146"/>
                <a:gd name="connsiteX79" fmla="*/ 289560 w 485298"/>
                <a:gd name="connsiteY79" fmla="*/ 34290 h 408146"/>
                <a:gd name="connsiteX80" fmla="*/ 288607 w 485298"/>
                <a:gd name="connsiteY80" fmla="*/ 35242 h 408146"/>
                <a:gd name="connsiteX81" fmla="*/ 287655 w 485298"/>
                <a:gd name="connsiteY81" fmla="*/ 35719 h 408146"/>
                <a:gd name="connsiteX82" fmla="*/ 286703 w 485298"/>
                <a:gd name="connsiteY82" fmla="*/ 34766 h 408146"/>
                <a:gd name="connsiteX83" fmla="*/ 285274 w 485298"/>
                <a:gd name="connsiteY83" fmla="*/ 29051 h 408146"/>
                <a:gd name="connsiteX84" fmla="*/ 284322 w 485298"/>
                <a:gd name="connsiteY84" fmla="*/ 28099 h 408146"/>
                <a:gd name="connsiteX85" fmla="*/ 280511 w 485298"/>
                <a:gd name="connsiteY85" fmla="*/ 27146 h 408146"/>
                <a:gd name="connsiteX86" fmla="*/ 275273 w 485298"/>
                <a:gd name="connsiteY86" fmla="*/ 26670 h 408146"/>
                <a:gd name="connsiteX87" fmla="*/ 273844 w 485298"/>
                <a:gd name="connsiteY87" fmla="*/ 25717 h 408146"/>
                <a:gd name="connsiteX88" fmla="*/ 272891 w 485298"/>
                <a:gd name="connsiteY88" fmla="*/ 22860 h 408146"/>
                <a:gd name="connsiteX89" fmla="*/ 272415 w 485298"/>
                <a:gd name="connsiteY89" fmla="*/ 19526 h 408146"/>
                <a:gd name="connsiteX90" fmla="*/ 270510 w 485298"/>
                <a:gd name="connsiteY90" fmla="*/ 16669 h 408146"/>
                <a:gd name="connsiteX91" fmla="*/ 269557 w 485298"/>
                <a:gd name="connsiteY91" fmla="*/ 15716 h 408146"/>
                <a:gd name="connsiteX92" fmla="*/ 268129 w 485298"/>
                <a:gd name="connsiteY92" fmla="*/ 14288 h 408146"/>
                <a:gd name="connsiteX93" fmla="*/ 265272 w 485298"/>
                <a:gd name="connsiteY93" fmla="*/ 14764 h 408146"/>
                <a:gd name="connsiteX94" fmla="*/ 261938 w 485298"/>
                <a:gd name="connsiteY94" fmla="*/ 16669 h 408146"/>
                <a:gd name="connsiteX95" fmla="*/ 260032 w 485298"/>
                <a:gd name="connsiteY95" fmla="*/ 17145 h 408146"/>
                <a:gd name="connsiteX96" fmla="*/ 259080 w 485298"/>
                <a:gd name="connsiteY96" fmla="*/ 17145 h 408146"/>
                <a:gd name="connsiteX97" fmla="*/ 256223 w 485298"/>
                <a:gd name="connsiteY97" fmla="*/ 15240 h 408146"/>
                <a:gd name="connsiteX98" fmla="*/ 253365 w 485298"/>
                <a:gd name="connsiteY98" fmla="*/ 12383 h 408146"/>
                <a:gd name="connsiteX99" fmla="*/ 250984 w 485298"/>
                <a:gd name="connsiteY99" fmla="*/ 9525 h 408146"/>
                <a:gd name="connsiteX100" fmla="*/ 250507 w 485298"/>
                <a:gd name="connsiteY100" fmla="*/ 8096 h 408146"/>
                <a:gd name="connsiteX101" fmla="*/ 251460 w 485298"/>
                <a:gd name="connsiteY101" fmla="*/ 6191 h 408146"/>
                <a:gd name="connsiteX102" fmla="*/ 250507 w 485298"/>
                <a:gd name="connsiteY102" fmla="*/ 4763 h 408146"/>
                <a:gd name="connsiteX103" fmla="*/ 249079 w 485298"/>
                <a:gd name="connsiteY103" fmla="*/ 1905 h 408146"/>
                <a:gd name="connsiteX104" fmla="*/ 248603 w 485298"/>
                <a:gd name="connsiteY104" fmla="*/ 0 h 408146"/>
                <a:gd name="connsiteX105" fmla="*/ 245745 w 485298"/>
                <a:gd name="connsiteY105" fmla="*/ 1429 h 408146"/>
                <a:gd name="connsiteX106" fmla="*/ 227648 w 485298"/>
                <a:gd name="connsiteY106" fmla="*/ 4763 h 408146"/>
                <a:gd name="connsiteX107" fmla="*/ 222885 w 485298"/>
                <a:gd name="connsiteY107" fmla="*/ 7144 h 408146"/>
                <a:gd name="connsiteX108" fmla="*/ 219551 w 485298"/>
                <a:gd name="connsiteY108" fmla="*/ 9525 h 408146"/>
                <a:gd name="connsiteX109" fmla="*/ 217647 w 485298"/>
                <a:gd name="connsiteY109" fmla="*/ 12383 h 408146"/>
                <a:gd name="connsiteX110" fmla="*/ 216694 w 485298"/>
                <a:gd name="connsiteY110" fmla="*/ 15716 h 408146"/>
                <a:gd name="connsiteX111" fmla="*/ 215741 w 485298"/>
                <a:gd name="connsiteY111" fmla="*/ 35242 h 408146"/>
                <a:gd name="connsiteX112" fmla="*/ 217170 w 485298"/>
                <a:gd name="connsiteY112" fmla="*/ 37147 h 408146"/>
                <a:gd name="connsiteX113" fmla="*/ 215741 w 485298"/>
                <a:gd name="connsiteY113" fmla="*/ 38100 h 408146"/>
                <a:gd name="connsiteX114" fmla="*/ 214789 w 485298"/>
                <a:gd name="connsiteY114" fmla="*/ 39053 h 408146"/>
                <a:gd name="connsiteX115" fmla="*/ 210979 w 485298"/>
                <a:gd name="connsiteY115" fmla="*/ 44291 h 408146"/>
                <a:gd name="connsiteX116" fmla="*/ 205264 w 485298"/>
                <a:gd name="connsiteY116" fmla="*/ 48101 h 408146"/>
                <a:gd name="connsiteX117" fmla="*/ 194310 w 485298"/>
                <a:gd name="connsiteY117" fmla="*/ 51911 h 408146"/>
                <a:gd name="connsiteX118" fmla="*/ 183832 w 485298"/>
                <a:gd name="connsiteY118" fmla="*/ 53816 h 408146"/>
                <a:gd name="connsiteX119" fmla="*/ 169069 w 485298"/>
                <a:gd name="connsiteY119" fmla="*/ 60960 h 408146"/>
                <a:gd name="connsiteX120" fmla="*/ 167164 w 485298"/>
                <a:gd name="connsiteY120" fmla="*/ 65246 h 408146"/>
                <a:gd name="connsiteX121" fmla="*/ 166688 w 485298"/>
                <a:gd name="connsiteY121" fmla="*/ 67151 h 408146"/>
                <a:gd name="connsiteX122" fmla="*/ 167164 w 485298"/>
                <a:gd name="connsiteY122" fmla="*/ 69533 h 408146"/>
                <a:gd name="connsiteX123" fmla="*/ 172403 w 485298"/>
                <a:gd name="connsiteY123" fmla="*/ 71438 h 408146"/>
                <a:gd name="connsiteX124" fmla="*/ 178118 w 485298"/>
                <a:gd name="connsiteY124" fmla="*/ 70961 h 408146"/>
                <a:gd name="connsiteX125" fmla="*/ 177165 w 485298"/>
                <a:gd name="connsiteY125" fmla="*/ 71914 h 408146"/>
                <a:gd name="connsiteX126" fmla="*/ 167640 w 485298"/>
                <a:gd name="connsiteY126" fmla="*/ 73819 h 408146"/>
                <a:gd name="connsiteX127" fmla="*/ 162401 w 485298"/>
                <a:gd name="connsiteY127" fmla="*/ 77153 h 408146"/>
                <a:gd name="connsiteX128" fmla="*/ 157163 w 485298"/>
                <a:gd name="connsiteY128" fmla="*/ 78581 h 408146"/>
                <a:gd name="connsiteX129" fmla="*/ 144780 w 485298"/>
                <a:gd name="connsiteY129" fmla="*/ 76200 h 408146"/>
                <a:gd name="connsiteX130" fmla="*/ 136684 w 485298"/>
                <a:gd name="connsiteY130" fmla="*/ 76200 h 408146"/>
                <a:gd name="connsiteX131" fmla="*/ 130016 w 485298"/>
                <a:gd name="connsiteY131" fmla="*/ 74771 h 408146"/>
                <a:gd name="connsiteX132" fmla="*/ 123825 w 485298"/>
                <a:gd name="connsiteY132" fmla="*/ 74771 h 408146"/>
                <a:gd name="connsiteX133" fmla="*/ 121920 w 485298"/>
                <a:gd name="connsiteY133" fmla="*/ 72390 h 408146"/>
                <a:gd name="connsiteX134" fmla="*/ 120491 w 485298"/>
                <a:gd name="connsiteY134" fmla="*/ 70009 h 408146"/>
                <a:gd name="connsiteX135" fmla="*/ 119539 w 485298"/>
                <a:gd name="connsiteY135" fmla="*/ 65246 h 408146"/>
                <a:gd name="connsiteX136" fmla="*/ 119539 w 485298"/>
                <a:gd name="connsiteY136" fmla="*/ 61436 h 408146"/>
                <a:gd name="connsiteX137" fmla="*/ 115729 w 485298"/>
                <a:gd name="connsiteY137" fmla="*/ 60484 h 408146"/>
                <a:gd name="connsiteX138" fmla="*/ 108109 w 485298"/>
                <a:gd name="connsiteY138" fmla="*/ 62389 h 408146"/>
                <a:gd name="connsiteX139" fmla="*/ 104299 w 485298"/>
                <a:gd name="connsiteY139" fmla="*/ 61913 h 408146"/>
                <a:gd name="connsiteX140" fmla="*/ 99060 w 485298"/>
                <a:gd name="connsiteY140" fmla="*/ 61913 h 408146"/>
                <a:gd name="connsiteX141" fmla="*/ 98584 w 485298"/>
                <a:gd name="connsiteY141" fmla="*/ 64294 h 408146"/>
                <a:gd name="connsiteX142" fmla="*/ 98584 w 485298"/>
                <a:gd name="connsiteY142" fmla="*/ 65722 h 408146"/>
                <a:gd name="connsiteX143" fmla="*/ 100489 w 485298"/>
                <a:gd name="connsiteY143" fmla="*/ 70485 h 408146"/>
                <a:gd name="connsiteX144" fmla="*/ 104775 w 485298"/>
                <a:gd name="connsiteY144" fmla="*/ 78105 h 408146"/>
                <a:gd name="connsiteX145" fmla="*/ 108585 w 485298"/>
                <a:gd name="connsiteY145" fmla="*/ 82867 h 408146"/>
                <a:gd name="connsiteX146" fmla="*/ 109061 w 485298"/>
                <a:gd name="connsiteY146" fmla="*/ 100013 h 408146"/>
                <a:gd name="connsiteX147" fmla="*/ 111919 w 485298"/>
                <a:gd name="connsiteY147" fmla="*/ 104775 h 408146"/>
                <a:gd name="connsiteX148" fmla="*/ 115253 w 485298"/>
                <a:gd name="connsiteY148" fmla="*/ 106680 h 408146"/>
                <a:gd name="connsiteX149" fmla="*/ 113348 w 485298"/>
                <a:gd name="connsiteY149" fmla="*/ 107156 h 408146"/>
                <a:gd name="connsiteX150" fmla="*/ 100013 w 485298"/>
                <a:gd name="connsiteY150" fmla="*/ 107633 h 408146"/>
                <a:gd name="connsiteX151" fmla="*/ 99060 w 485298"/>
                <a:gd name="connsiteY151" fmla="*/ 106204 h 408146"/>
                <a:gd name="connsiteX152" fmla="*/ 97155 w 485298"/>
                <a:gd name="connsiteY152" fmla="*/ 104775 h 408146"/>
                <a:gd name="connsiteX153" fmla="*/ 94774 w 485298"/>
                <a:gd name="connsiteY153" fmla="*/ 107633 h 408146"/>
                <a:gd name="connsiteX154" fmla="*/ 93822 w 485298"/>
                <a:gd name="connsiteY154" fmla="*/ 110014 h 408146"/>
                <a:gd name="connsiteX155" fmla="*/ 91440 w 485298"/>
                <a:gd name="connsiteY155" fmla="*/ 107156 h 408146"/>
                <a:gd name="connsiteX156" fmla="*/ 79057 w 485298"/>
                <a:gd name="connsiteY156" fmla="*/ 107156 h 408146"/>
                <a:gd name="connsiteX157" fmla="*/ 70485 w 485298"/>
                <a:gd name="connsiteY157" fmla="*/ 111919 h 408146"/>
                <a:gd name="connsiteX158" fmla="*/ 67151 w 485298"/>
                <a:gd name="connsiteY158" fmla="*/ 109061 h 408146"/>
                <a:gd name="connsiteX159" fmla="*/ 60007 w 485298"/>
                <a:gd name="connsiteY159" fmla="*/ 100965 h 408146"/>
                <a:gd name="connsiteX160" fmla="*/ 52388 w 485298"/>
                <a:gd name="connsiteY160" fmla="*/ 98584 h 408146"/>
                <a:gd name="connsiteX161" fmla="*/ 44291 w 485298"/>
                <a:gd name="connsiteY161" fmla="*/ 100013 h 408146"/>
                <a:gd name="connsiteX162" fmla="*/ 41910 w 485298"/>
                <a:gd name="connsiteY162" fmla="*/ 101917 h 408146"/>
                <a:gd name="connsiteX163" fmla="*/ 36195 w 485298"/>
                <a:gd name="connsiteY163" fmla="*/ 104299 h 408146"/>
                <a:gd name="connsiteX164" fmla="*/ 31432 w 485298"/>
                <a:gd name="connsiteY164" fmla="*/ 104775 h 408146"/>
                <a:gd name="connsiteX165" fmla="*/ 24289 w 485298"/>
                <a:gd name="connsiteY165" fmla="*/ 104299 h 408146"/>
                <a:gd name="connsiteX166" fmla="*/ 8097 w 485298"/>
                <a:gd name="connsiteY166" fmla="*/ 108109 h 408146"/>
                <a:gd name="connsiteX167" fmla="*/ 1429 w 485298"/>
                <a:gd name="connsiteY167" fmla="*/ 111442 h 408146"/>
                <a:gd name="connsiteX168" fmla="*/ 0 w 485298"/>
                <a:gd name="connsiteY168" fmla="*/ 115253 h 408146"/>
                <a:gd name="connsiteX169" fmla="*/ 476 w 485298"/>
                <a:gd name="connsiteY169" fmla="*/ 117158 h 408146"/>
                <a:gd name="connsiteX170" fmla="*/ 1429 w 485298"/>
                <a:gd name="connsiteY170" fmla="*/ 119063 h 408146"/>
                <a:gd name="connsiteX171" fmla="*/ 6191 w 485298"/>
                <a:gd name="connsiteY171" fmla="*/ 119539 h 408146"/>
                <a:gd name="connsiteX172" fmla="*/ 8097 w 485298"/>
                <a:gd name="connsiteY172" fmla="*/ 119063 h 408146"/>
                <a:gd name="connsiteX173" fmla="*/ 12382 w 485298"/>
                <a:gd name="connsiteY173" fmla="*/ 119063 h 408146"/>
                <a:gd name="connsiteX174" fmla="*/ 13335 w 485298"/>
                <a:gd name="connsiteY174" fmla="*/ 119539 h 408146"/>
                <a:gd name="connsiteX175" fmla="*/ 15240 w 485298"/>
                <a:gd name="connsiteY175" fmla="*/ 120015 h 408146"/>
                <a:gd name="connsiteX176" fmla="*/ 17145 w 485298"/>
                <a:gd name="connsiteY176" fmla="*/ 121920 h 408146"/>
                <a:gd name="connsiteX177" fmla="*/ 11430 w 485298"/>
                <a:gd name="connsiteY177" fmla="*/ 122396 h 408146"/>
                <a:gd name="connsiteX178" fmla="*/ 8097 w 485298"/>
                <a:gd name="connsiteY178" fmla="*/ 121920 h 408146"/>
                <a:gd name="connsiteX179" fmla="*/ 7144 w 485298"/>
                <a:gd name="connsiteY179" fmla="*/ 121444 h 408146"/>
                <a:gd name="connsiteX180" fmla="*/ 5715 w 485298"/>
                <a:gd name="connsiteY180" fmla="*/ 122396 h 408146"/>
                <a:gd name="connsiteX181" fmla="*/ 6668 w 485298"/>
                <a:gd name="connsiteY181" fmla="*/ 124301 h 408146"/>
                <a:gd name="connsiteX182" fmla="*/ 7620 w 485298"/>
                <a:gd name="connsiteY182" fmla="*/ 125254 h 408146"/>
                <a:gd name="connsiteX183" fmla="*/ 10478 w 485298"/>
                <a:gd name="connsiteY183" fmla="*/ 125730 h 408146"/>
                <a:gd name="connsiteX184" fmla="*/ 14288 w 485298"/>
                <a:gd name="connsiteY184" fmla="*/ 127635 h 408146"/>
                <a:gd name="connsiteX185" fmla="*/ 12859 w 485298"/>
                <a:gd name="connsiteY185" fmla="*/ 129540 h 408146"/>
                <a:gd name="connsiteX186" fmla="*/ 8097 w 485298"/>
                <a:gd name="connsiteY186" fmla="*/ 130969 h 408146"/>
                <a:gd name="connsiteX187" fmla="*/ 4286 w 485298"/>
                <a:gd name="connsiteY187" fmla="*/ 131445 h 408146"/>
                <a:gd name="connsiteX188" fmla="*/ 2381 w 485298"/>
                <a:gd name="connsiteY188" fmla="*/ 133350 h 408146"/>
                <a:gd name="connsiteX189" fmla="*/ 10954 w 485298"/>
                <a:gd name="connsiteY189" fmla="*/ 136208 h 408146"/>
                <a:gd name="connsiteX190" fmla="*/ 12859 w 485298"/>
                <a:gd name="connsiteY190" fmla="*/ 140017 h 408146"/>
                <a:gd name="connsiteX191" fmla="*/ 14764 w 485298"/>
                <a:gd name="connsiteY191" fmla="*/ 142399 h 408146"/>
                <a:gd name="connsiteX192" fmla="*/ 17622 w 485298"/>
                <a:gd name="connsiteY192" fmla="*/ 142875 h 408146"/>
                <a:gd name="connsiteX193" fmla="*/ 22860 w 485298"/>
                <a:gd name="connsiteY193" fmla="*/ 141446 h 408146"/>
                <a:gd name="connsiteX194" fmla="*/ 28575 w 485298"/>
                <a:gd name="connsiteY194" fmla="*/ 141922 h 408146"/>
                <a:gd name="connsiteX195" fmla="*/ 41910 w 485298"/>
                <a:gd name="connsiteY195" fmla="*/ 145733 h 408146"/>
                <a:gd name="connsiteX196" fmla="*/ 44291 w 485298"/>
                <a:gd name="connsiteY196" fmla="*/ 147638 h 408146"/>
                <a:gd name="connsiteX197" fmla="*/ 45720 w 485298"/>
                <a:gd name="connsiteY197" fmla="*/ 147161 h 408146"/>
                <a:gd name="connsiteX198" fmla="*/ 48101 w 485298"/>
                <a:gd name="connsiteY198" fmla="*/ 147638 h 408146"/>
                <a:gd name="connsiteX199" fmla="*/ 50482 w 485298"/>
                <a:gd name="connsiteY199" fmla="*/ 149066 h 408146"/>
                <a:gd name="connsiteX200" fmla="*/ 51911 w 485298"/>
                <a:gd name="connsiteY200" fmla="*/ 148590 h 408146"/>
                <a:gd name="connsiteX201" fmla="*/ 53816 w 485298"/>
                <a:gd name="connsiteY201" fmla="*/ 148590 h 408146"/>
                <a:gd name="connsiteX202" fmla="*/ 57150 w 485298"/>
                <a:gd name="connsiteY202" fmla="*/ 151924 h 408146"/>
                <a:gd name="connsiteX203" fmla="*/ 60484 w 485298"/>
                <a:gd name="connsiteY203" fmla="*/ 152876 h 408146"/>
                <a:gd name="connsiteX204" fmla="*/ 63818 w 485298"/>
                <a:gd name="connsiteY204" fmla="*/ 152400 h 408146"/>
                <a:gd name="connsiteX205" fmla="*/ 66199 w 485298"/>
                <a:gd name="connsiteY205" fmla="*/ 151924 h 408146"/>
                <a:gd name="connsiteX206" fmla="*/ 68104 w 485298"/>
                <a:gd name="connsiteY206" fmla="*/ 152876 h 408146"/>
                <a:gd name="connsiteX207" fmla="*/ 65723 w 485298"/>
                <a:gd name="connsiteY207" fmla="*/ 155734 h 408146"/>
                <a:gd name="connsiteX208" fmla="*/ 66675 w 485298"/>
                <a:gd name="connsiteY208" fmla="*/ 156686 h 408146"/>
                <a:gd name="connsiteX209" fmla="*/ 70009 w 485298"/>
                <a:gd name="connsiteY209" fmla="*/ 156210 h 408146"/>
                <a:gd name="connsiteX210" fmla="*/ 73819 w 485298"/>
                <a:gd name="connsiteY210" fmla="*/ 156210 h 408146"/>
                <a:gd name="connsiteX211" fmla="*/ 76200 w 485298"/>
                <a:gd name="connsiteY211" fmla="*/ 156686 h 408146"/>
                <a:gd name="connsiteX212" fmla="*/ 78105 w 485298"/>
                <a:gd name="connsiteY212" fmla="*/ 158591 h 408146"/>
                <a:gd name="connsiteX213" fmla="*/ 76676 w 485298"/>
                <a:gd name="connsiteY213" fmla="*/ 160972 h 408146"/>
                <a:gd name="connsiteX214" fmla="*/ 74772 w 485298"/>
                <a:gd name="connsiteY214" fmla="*/ 162401 h 408146"/>
                <a:gd name="connsiteX215" fmla="*/ 75724 w 485298"/>
                <a:gd name="connsiteY215" fmla="*/ 165259 h 408146"/>
                <a:gd name="connsiteX216" fmla="*/ 78105 w 485298"/>
                <a:gd name="connsiteY216" fmla="*/ 166211 h 408146"/>
                <a:gd name="connsiteX217" fmla="*/ 80963 w 485298"/>
                <a:gd name="connsiteY217" fmla="*/ 166688 h 408146"/>
                <a:gd name="connsiteX218" fmla="*/ 93822 w 485298"/>
                <a:gd name="connsiteY218" fmla="*/ 165259 h 408146"/>
                <a:gd name="connsiteX219" fmla="*/ 101918 w 485298"/>
                <a:gd name="connsiteY219" fmla="*/ 169069 h 408146"/>
                <a:gd name="connsiteX220" fmla="*/ 99060 w 485298"/>
                <a:gd name="connsiteY220" fmla="*/ 168592 h 408146"/>
                <a:gd name="connsiteX221" fmla="*/ 95726 w 485298"/>
                <a:gd name="connsiteY221" fmla="*/ 167164 h 408146"/>
                <a:gd name="connsiteX222" fmla="*/ 91916 w 485298"/>
                <a:gd name="connsiteY222" fmla="*/ 166688 h 408146"/>
                <a:gd name="connsiteX223" fmla="*/ 89059 w 485298"/>
                <a:gd name="connsiteY223" fmla="*/ 167164 h 408146"/>
                <a:gd name="connsiteX224" fmla="*/ 87630 w 485298"/>
                <a:gd name="connsiteY224" fmla="*/ 168592 h 408146"/>
                <a:gd name="connsiteX225" fmla="*/ 86201 w 485298"/>
                <a:gd name="connsiteY225" fmla="*/ 170974 h 408146"/>
                <a:gd name="connsiteX226" fmla="*/ 88106 w 485298"/>
                <a:gd name="connsiteY226" fmla="*/ 172403 h 408146"/>
                <a:gd name="connsiteX227" fmla="*/ 90011 w 485298"/>
                <a:gd name="connsiteY227" fmla="*/ 172879 h 408146"/>
                <a:gd name="connsiteX228" fmla="*/ 92393 w 485298"/>
                <a:gd name="connsiteY228" fmla="*/ 176213 h 408146"/>
                <a:gd name="connsiteX229" fmla="*/ 90011 w 485298"/>
                <a:gd name="connsiteY229" fmla="*/ 180975 h 408146"/>
                <a:gd name="connsiteX230" fmla="*/ 90011 w 485298"/>
                <a:gd name="connsiteY230" fmla="*/ 183356 h 408146"/>
                <a:gd name="connsiteX231" fmla="*/ 90964 w 485298"/>
                <a:gd name="connsiteY231" fmla="*/ 185738 h 408146"/>
                <a:gd name="connsiteX232" fmla="*/ 95726 w 485298"/>
                <a:gd name="connsiteY232" fmla="*/ 190976 h 408146"/>
                <a:gd name="connsiteX233" fmla="*/ 100489 w 485298"/>
                <a:gd name="connsiteY233" fmla="*/ 198120 h 408146"/>
                <a:gd name="connsiteX234" fmla="*/ 113824 w 485298"/>
                <a:gd name="connsiteY234" fmla="*/ 205264 h 408146"/>
                <a:gd name="connsiteX235" fmla="*/ 116681 w 485298"/>
                <a:gd name="connsiteY235" fmla="*/ 206216 h 408146"/>
                <a:gd name="connsiteX236" fmla="*/ 119063 w 485298"/>
                <a:gd name="connsiteY236" fmla="*/ 206216 h 408146"/>
                <a:gd name="connsiteX237" fmla="*/ 122397 w 485298"/>
                <a:gd name="connsiteY237" fmla="*/ 206692 h 408146"/>
                <a:gd name="connsiteX238" fmla="*/ 122873 w 485298"/>
                <a:gd name="connsiteY238" fmla="*/ 209074 h 408146"/>
                <a:gd name="connsiteX239" fmla="*/ 122873 w 485298"/>
                <a:gd name="connsiteY239" fmla="*/ 210979 h 408146"/>
                <a:gd name="connsiteX240" fmla="*/ 123825 w 485298"/>
                <a:gd name="connsiteY240" fmla="*/ 222885 h 408146"/>
                <a:gd name="connsiteX241" fmla="*/ 125254 w 485298"/>
                <a:gd name="connsiteY241" fmla="*/ 228124 h 408146"/>
                <a:gd name="connsiteX242" fmla="*/ 126206 w 485298"/>
                <a:gd name="connsiteY242" fmla="*/ 229553 h 408146"/>
                <a:gd name="connsiteX243" fmla="*/ 126682 w 485298"/>
                <a:gd name="connsiteY243" fmla="*/ 230981 h 408146"/>
                <a:gd name="connsiteX244" fmla="*/ 123825 w 485298"/>
                <a:gd name="connsiteY244" fmla="*/ 230029 h 408146"/>
                <a:gd name="connsiteX245" fmla="*/ 120491 w 485298"/>
                <a:gd name="connsiteY245" fmla="*/ 230029 h 408146"/>
                <a:gd name="connsiteX246" fmla="*/ 120968 w 485298"/>
                <a:gd name="connsiteY246" fmla="*/ 232410 h 408146"/>
                <a:gd name="connsiteX247" fmla="*/ 121920 w 485298"/>
                <a:gd name="connsiteY247" fmla="*/ 233839 h 408146"/>
                <a:gd name="connsiteX248" fmla="*/ 131922 w 485298"/>
                <a:gd name="connsiteY248" fmla="*/ 240030 h 408146"/>
                <a:gd name="connsiteX249" fmla="*/ 134779 w 485298"/>
                <a:gd name="connsiteY249" fmla="*/ 242888 h 408146"/>
                <a:gd name="connsiteX250" fmla="*/ 136684 w 485298"/>
                <a:gd name="connsiteY250" fmla="*/ 246221 h 408146"/>
                <a:gd name="connsiteX251" fmla="*/ 140018 w 485298"/>
                <a:gd name="connsiteY251" fmla="*/ 258604 h 408146"/>
                <a:gd name="connsiteX252" fmla="*/ 141923 w 485298"/>
                <a:gd name="connsiteY252" fmla="*/ 260033 h 408146"/>
                <a:gd name="connsiteX253" fmla="*/ 142875 w 485298"/>
                <a:gd name="connsiteY253" fmla="*/ 261938 h 408146"/>
                <a:gd name="connsiteX254" fmla="*/ 140018 w 485298"/>
                <a:gd name="connsiteY254" fmla="*/ 260033 h 408146"/>
                <a:gd name="connsiteX255" fmla="*/ 138113 w 485298"/>
                <a:gd name="connsiteY255" fmla="*/ 258128 h 408146"/>
                <a:gd name="connsiteX256" fmla="*/ 135731 w 485298"/>
                <a:gd name="connsiteY256" fmla="*/ 249079 h 408146"/>
                <a:gd name="connsiteX257" fmla="*/ 133826 w 485298"/>
                <a:gd name="connsiteY257" fmla="*/ 246221 h 408146"/>
                <a:gd name="connsiteX258" fmla="*/ 130016 w 485298"/>
                <a:gd name="connsiteY258" fmla="*/ 242888 h 408146"/>
                <a:gd name="connsiteX259" fmla="*/ 125254 w 485298"/>
                <a:gd name="connsiteY259" fmla="*/ 239554 h 408146"/>
                <a:gd name="connsiteX260" fmla="*/ 122873 w 485298"/>
                <a:gd name="connsiteY260" fmla="*/ 247650 h 408146"/>
                <a:gd name="connsiteX261" fmla="*/ 121444 w 485298"/>
                <a:gd name="connsiteY261" fmla="*/ 255270 h 408146"/>
                <a:gd name="connsiteX262" fmla="*/ 119539 w 485298"/>
                <a:gd name="connsiteY262" fmla="*/ 275749 h 408146"/>
                <a:gd name="connsiteX263" fmla="*/ 120491 w 485298"/>
                <a:gd name="connsiteY263" fmla="*/ 274796 h 408146"/>
                <a:gd name="connsiteX264" fmla="*/ 120968 w 485298"/>
                <a:gd name="connsiteY264" fmla="*/ 273367 h 408146"/>
                <a:gd name="connsiteX265" fmla="*/ 122397 w 485298"/>
                <a:gd name="connsiteY265" fmla="*/ 271939 h 408146"/>
                <a:gd name="connsiteX266" fmla="*/ 124778 w 485298"/>
                <a:gd name="connsiteY266" fmla="*/ 274796 h 408146"/>
                <a:gd name="connsiteX267" fmla="*/ 121444 w 485298"/>
                <a:gd name="connsiteY267" fmla="*/ 275749 h 408146"/>
                <a:gd name="connsiteX268" fmla="*/ 119063 w 485298"/>
                <a:gd name="connsiteY268" fmla="*/ 280035 h 408146"/>
                <a:gd name="connsiteX269" fmla="*/ 115729 w 485298"/>
                <a:gd name="connsiteY269" fmla="*/ 302419 h 408146"/>
                <a:gd name="connsiteX270" fmla="*/ 110966 w 485298"/>
                <a:gd name="connsiteY270" fmla="*/ 320992 h 408146"/>
                <a:gd name="connsiteX271" fmla="*/ 106204 w 485298"/>
                <a:gd name="connsiteY271" fmla="*/ 326231 h 408146"/>
                <a:gd name="connsiteX272" fmla="*/ 100489 w 485298"/>
                <a:gd name="connsiteY272" fmla="*/ 327660 h 408146"/>
                <a:gd name="connsiteX273" fmla="*/ 100489 w 485298"/>
                <a:gd name="connsiteY273" fmla="*/ 329089 h 408146"/>
                <a:gd name="connsiteX274" fmla="*/ 101918 w 485298"/>
                <a:gd name="connsiteY274" fmla="*/ 330994 h 408146"/>
                <a:gd name="connsiteX275" fmla="*/ 103347 w 485298"/>
                <a:gd name="connsiteY275" fmla="*/ 331946 h 408146"/>
                <a:gd name="connsiteX276" fmla="*/ 106204 w 485298"/>
                <a:gd name="connsiteY276" fmla="*/ 332899 h 408146"/>
                <a:gd name="connsiteX277" fmla="*/ 108585 w 485298"/>
                <a:gd name="connsiteY277" fmla="*/ 332899 h 408146"/>
                <a:gd name="connsiteX278" fmla="*/ 111443 w 485298"/>
                <a:gd name="connsiteY278" fmla="*/ 333375 h 408146"/>
                <a:gd name="connsiteX279" fmla="*/ 113348 w 485298"/>
                <a:gd name="connsiteY279" fmla="*/ 334328 h 408146"/>
                <a:gd name="connsiteX280" fmla="*/ 113348 w 485298"/>
                <a:gd name="connsiteY280" fmla="*/ 336233 h 408146"/>
                <a:gd name="connsiteX281" fmla="*/ 112872 w 485298"/>
                <a:gd name="connsiteY281" fmla="*/ 338138 h 408146"/>
                <a:gd name="connsiteX282" fmla="*/ 111443 w 485298"/>
                <a:gd name="connsiteY282" fmla="*/ 340042 h 408146"/>
                <a:gd name="connsiteX283" fmla="*/ 110490 w 485298"/>
                <a:gd name="connsiteY283" fmla="*/ 341471 h 408146"/>
                <a:gd name="connsiteX284" fmla="*/ 110966 w 485298"/>
                <a:gd name="connsiteY284" fmla="*/ 342424 h 408146"/>
                <a:gd name="connsiteX285" fmla="*/ 111919 w 485298"/>
                <a:gd name="connsiteY285" fmla="*/ 342900 h 408146"/>
                <a:gd name="connsiteX286" fmla="*/ 112872 w 485298"/>
                <a:gd name="connsiteY286" fmla="*/ 342900 h 408146"/>
                <a:gd name="connsiteX287" fmla="*/ 113824 w 485298"/>
                <a:gd name="connsiteY287" fmla="*/ 342900 h 408146"/>
                <a:gd name="connsiteX288" fmla="*/ 114300 w 485298"/>
                <a:gd name="connsiteY288" fmla="*/ 341947 h 408146"/>
                <a:gd name="connsiteX289" fmla="*/ 115253 w 485298"/>
                <a:gd name="connsiteY289" fmla="*/ 340519 h 408146"/>
                <a:gd name="connsiteX290" fmla="*/ 115729 w 485298"/>
                <a:gd name="connsiteY290" fmla="*/ 340519 h 408146"/>
                <a:gd name="connsiteX291" fmla="*/ 115729 w 485298"/>
                <a:gd name="connsiteY291" fmla="*/ 341471 h 408146"/>
                <a:gd name="connsiteX292" fmla="*/ 116205 w 485298"/>
                <a:gd name="connsiteY292" fmla="*/ 342424 h 408146"/>
                <a:gd name="connsiteX293" fmla="*/ 120015 w 485298"/>
                <a:gd name="connsiteY293" fmla="*/ 343853 h 408146"/>
                <a:gd name="connsiteX294" fmla="*/ 128111 w 485298"/>
                <a:gd name="connsiteY294" fmla="*/ 346710 h 408146"/>
                <a:gd name="connsiteX295" fmla="*/ 131445 w 485298"/>
                <a:gd name="connsiteY295" fmla="*/ 346710 h 408146"/>
                <a:gd name="connsiteX296" fmla="*/ 133826 w 485298"/>
                <a:gd name="connsiteY296" fmla="*/ 347186 h 408146"/>
                <a:gd name="connsiteX297" fmla="*/ 134779 w 485298"/>
                <a:gd name="connsiteY297" fmla="*/ 348615 h 408146"/>
                <a:gd name="connsiteX298" fmla="*/ 140018 w 485298"/>
                <a:gd name="connsiteY298" fmla="*/ 352901 h 408146"/>
                <a:gd name="connsiteX299" fmla="*/ 141447 w 485298"/>
                <a:gd name="connsiteY299" fmla="*/ 352901 h 408146"/>
                <a:gd name="connsiteX300" fmla="*/ 143828 w 485298"/>
                <a:gd name="connsiteY300" fmla="*/ 352901 h 408146"/>
                <a:gd name="connsiteX301" fmla="*/ 146685 w 485298"/>
                <a:gd name="connsiteY301" fmla="*/ 352425 h 408146"/>
                <a:gd name="connsiteX302" fmla="*/ 148590 w 485298"/>
                <a:gd name="connsiteY302" fmla="*/ 351472 h 408146"/>
                <a:gd name="connsiteX303" fmla="*/ 150019 w 485298"/>
                <a:gd name="connsiteY303" fmla="*/ 351472 h 408146"/>
                <a:gd name="connsiteX304" fmla="*/ 151448 w 485298"/>
                <a:gd name="connsiteY304" fmla="*/ 352425 h 408146"/>
                <a:gd name="connsiteX305" fmla="*/ 153353 w 485298"/>
                <a:gd name="connsiteY305" fmla="*/ 353378 h 408146"/>
                <a:gd name="connsiteX306" fmla="*/ 155734 w 485298"/>
                <a:gd name="connsiteY306" fmla="*/ 354806 h 408146"/>
                <a:gd name="connsiteX307" fmla="*/ 157639 w 485298"/>
                <a:gd name="connsiteY307" fmla="*/ 356711 h 408146"/>
                <a:gd name="connsiteX308" fmla="*/ 159068 w 485298"/>
                <a:gd name="connsiteY308" fmla="*/ 357188 h 408146"/>
                <a:gd name="connsiteX309" fmla="*/ 167164 w 485298"/>
                <a:gd name="connsiteY309" fmla="*/ 355759 h 408146"/>
                <a:gd name="connsiteX310" fmla="*/ 169069 w 485298"/>
                <a:gd name="connsiteY310" fmla="*/ 356711 h 408146"/>
                <a:gd name="connsiteX311" fmla="*/ 170974 w 485298"/>
                <a:gd name="connsiteY311" fmla="*/ 356711 h 408146"/>
                <a:gd name="connsiteX312" fmla="*/ 173355 w 485298"/>
                <a:gd name="connsiteY312" fmla="*/ 356235 h 408146"/>
                <a:gd name="connsiteX313" fmla="*/ 178118 w 485298"/>
                <a:gd name="connsiteY313" fmla="*/ 356711 h 408146"/>
                <a:gd name="connsiteX314" fmla="*/ 181928 w 485298"/>
                <a:gd name="connsiteY314" fmla="*/ 356711 h 408146"/>
                <a:gd name="connsiteX315" fmla="*/ 182404 w 485298"/>
                <a:gd name="connsiteY315" fmla="*/ 356235 h 408146"/>
                <a:gd name="connsiteX316" fmla="*/ 182880 w 485298"/>
                <a:gd name="connsiteY316" fmla="*/ 351949 h 408146"/>
                <a:gd name="connsiteX317" fmla="*/ 183356 w 485298"/>
                <a:gd name="connsiteY317" fmla="*/ 350520 h 408146"/>
                <a:gd name="connsiteX318" fmla="*/ 184309 w 485298"/>
                <a:gd name="connsiteY318" fmla="*/ 350044 h 408146"/>
                <a:gd name="connsiteX319" fmla="*/ 186690 w 485298"/>
                <a:gd name="connsiteY319" fmla="*/ 350520 h 408146"/>
                <a:gd name="connsiteX320" fmla="*/ 195263 w 485298"/>
                <a:gd name="connsiteY320" fmla="*/ 352901 h 408146"/>
                <a:gd name="connsiteX321" fmla="*/ 198597 w 485298"/>
                <a:gd name="connsiteY321" fmla="*/ 354330 h 408146"/>
                <a:gd name="connsiteX322" fmla="*/ 201930 w 485298"/>
                <a:gd name="connsiteY322" fmla="*/ 355283 h 408146"/>
                <a:gd name="connsiteX323" fmla="*/ 204788 w 485298"/>
                <a:gd name="connsiteY323" fmla="*/ 355283 h 408146"/>
                <a:gd name="connsiteX324" fmla="*/ 206693 w 485298"/>
                <a:gd name="connsiteY324" fmla="*/ 356235 h 408146"/>
                <a:gd name="connsiteX325" fmla="*/ 209550 w 485298"/>
                <a:gd name="connsiteY325" fmla="*/ 360045 h 408146"/>
                <a:gd name="connsiteX326" fmla="*/ 210503 w 485298"/>
                <a:gd name="connsiteY326" fmla="*/ 359092 h 408146"/>
                <a:gd name="connsiteX327" fmla="*/ 211931 w 485298"/>
                <a:gd name="connsiteY327" fmla="*/ 358140 h 408146"/>
                <a:gd name="connsiteX328" fmla="*/ 214313 w 485298"/>
                <a:gd name="connsiteY328" fmla="*/ 358616 h 408146"/>
                <a:gd name="connsiteX329" fmla="*/ 219075 w 485298"/>
                <a:gd name="connsiteY329" fmla="*/ 360045 h 408146"/>
                <a:gd name="connsiteX330" fmla="*/ 220028 w 485298"/>
                <a:gd name="connsiteY330" fmla="*/ 360997 h 408146"/>
                <a:gd name="connsiteX331" fmla="*/ 220028 w 485298"/>
                <a:gd name="connsiteY331" fmla="*/ 361950 h 408146"/>
                <a:gd name="connsiteX332" fmla="*/ 219075 w 485298"/>
                <a:gd name="connsiteY332" fmla="*/ 363379 h 408146"/>
                <a:gd name="connsiteX333" fmla="*/ 218599 w 485298"/>
                <a:gd name="connsiteY333" fmla="*/ 364331 h 408146"/>
                <a:gd name="connsiteX334" fmla="*/ 223838 w 485298"/>
                <a:gd name="connsiteY334" fmla="*/ 366236 h 408146"/>
                <a:gd name="connsiteX335" fmla="*/ 226219 w 485298"/>
                <a:gd name="connsiteY335" fmla="*/ 367665 h 408146"/>
                <a:gd name="connsiteX336" fmla="*/ 227172 w 485298"/>
                <a:gd name="connsiteY336" fmla="*/ 369094 h 408146"/>
                <a:gd name="connsiteX337" fmla="*/ 228600 w 485298"/>
                <a:gd name="connsiteY337" fmla="*/ 370522 h 408146"/>
                <a:gd name="connsiteX338" fmla="*/ 230029 w 485298"/>
                <a:gd name="connsiteY338" fmla="*/ 370522 h 408146"/>
                <a:gd name="connsiteX339" fmla="*/ 232410 w 485298"/>
                <a:gd name="connsiteY339" fmla="*/ 369094 h 408146"/>
                <a:gd name="connsiteX340" fmla="*/ 235744 w 485298"/>
                <a:gd name="connsiteY340" fmla="*/ 367665 h 408146"/>
                <a:gd name="connsiteX341" fmla="*/ 241459 w 485298"/>
                <a:gd name="connsiteY341" fmla="*/ 369094 h 408146"/>
                <a:gd name="connsiteX342" fmla="*/ 248126 w 485298"/>
                <a:gd name="connsiteY342" fmla="*/ 370999 h 408146"/>
                <a:gd name="connsiteX343" fmla="*/ 250984 w 485298"/>
                <a:gd name="connsiteY343" fmla="*/ 370999 h 408146"/>
                <a:gd name="connsiteX344" fmla="*/ 250984 w 485298"/>
                <a:gd name="connsiteY344" fmla="*/ 370046 h 408146"/>
                <a:gd name="connsiteX345" fmla="*/ 251460 w 485298"/>
                <a:gd name="connsiteY345" fmla="*/ 368617 h 408146"/>
                <a:gd name="connsiteX346" fmla="*/ 252413 w 485298"/>
                <a:gd name="connsiteY346" fmla="*/ 368141 h 408146"/>
                <a:gd name="connsiteX347" fmla="*/ 253841 w 485298"/>
                <a:gd name="connsiteY347" fmla="*/ 368141 h 408146"/>
                <a:gd name="connsiteX348" fmla="*/ 256223 w 485298"/>
                <a:gd name="connsiteY348" fmla="*/ 367665 h 408146"/>
                <a:gd name="connsiteX349" fmla="*/ 258604 w 485298"/>
                <a:gd name="connsiteY349" fmla="*/ 366713 h 408146"/>
                <a:gd name="connsiteX350" fmla="*/ 261461 w 485298"/>
                <a:gd name="connsiteY350" fmla="*/ 366236 h 408146"/>
                <a:gd name="connsiteX351" fmla="*/ 264319 w 485298"/>
                <a:gd name="connsiteY351" fmla="*/ 367189 h 408146"/>
                <a:gd name="connsiteX352" fmla="*/ 267653 w 485298"/>
                <a:gd name="connsiteY352" fmla="*/ 367665 h 408146"/>
                <a:gd name="connsiteX353" fmla="*/ 269557 w 485298"/>
                <a:gd name="connsiteY353" fmla="*/ 367665 h 408146"/>
                <a:gd name="connsiteX354" fmla="*/ 269081 w 485298"/>
                <a:gd name="connsiteY354" fmla="*/ 366236 h 408146"/>
                <a:gd name="connsiteX355" fmla="*/ 265272 w 485298"/>
                <a:gd name="connsiteY355" fmla="*/ 360997 h 408146"/>
                <a:gd name="connsiteX356" fmla="*/ 263843 w 485298"/>
                <a:gd name="connsiteY356" fmla="*/ 350996 h 408146"/>
                <a:gd name="connsiteX357" fmla="*/ 264319 w 485298"/>
                <a:gd name="connsiteY357" fmla="*/ 347663 h 408146"/>
                <a:gd name="connsiteX358" fmla="*/ 268129 w 485298"/>
                <a:gd name="connsiteY358" fmla="*/ 340995 h 408146"/>
                <a:gd name="connsiteX359" fmla="*/ 271463 w 485298"/>
                <a:gd name="connsiteY359" fmla="*/ 336233 h 408146"/>
                <a:gd name="connsiteX360" fmla="*/ 289560 w 485298"/>
                <a:gd name="connsiteY360" fmla="*/ 325279 h 408146"/>
                <a:gd name="connsiteX361" fmla="*/ 291941 w 485298"/>
                <a:gd name="connsiteY361" fmla="*/ 322897 h 408146"/>
                <a:gd name="connsiteX362" fmla="*/ 293847 w 485298"/>
                <a:gd name="connsiteY362" fmla="*/ 320992 h 408146"/>
                <a:gd name="connsiteX363" fmla="*/ 298609 w 485298"/>
                <a:gd name="connsiteY363" fmla="*/ 319564 h 408146"/>
                <a:gd name="connsiteX364" fmla="*/ 299561 w 485298"/>
                <a:gd name="connsiteY364" fmla="*/ 320040 h 408146"/>
                <a:gd name="connsiteX365" fmla="*/ 300990 w 485298"/>
                <a:gd name="connsiteY365" fmla="*/ 320992 h 408146"/>
                <a:gd name="connsiteX366" fmla="*/ 302895 w 485298"/>
                <a:gd name="connsiteY366" fmla="*/ 323374 h 408146"/>
                <a:gd name="connsiteX367" fmla="*/ 304800 w 485298"/>
                <a:gd name="connsiteY367" fmla="*/ 324326 h 408146"/>
                <a:gd name="connsiteX368" fmla="*/ 310039 w 485298"/>
                <a:gd name="connsiteY368" fmla="*/ 325279 h 408146"/>
                <a:gd name="connsiteX369" fmla="*/ 310991 w 485298"/>
                <a:gd name="connsiteY369" fmla="*/ 325755 h 408146"/>
                <a:gd name="connsiteX370" fmla="*/ 318611 w 485298"/>
                <a:gd name="connsiteY370" fmla="*/ 328136 h 408146"/>
                <a:gd name="connsiteX371" fmla="*/ 321469 w 485298"/>
                <a:gd name="connsiteY371" fmla="*/ 328613 h 408146"/>
                <a:gd name="connsiteX372" fmla="*/ 323850 w 485298"/>
                <a:gd name="connsiteY372" fmla="*/ 328613 h 408146"/>
                <a:gd name="connsiteX373" fmla="*/ 323850 w 485298"/>
                <a:gd name="connsiteY373" fmla="*/ 327660 h 408146"/>
                <a:gd name="connsiteX374" fmla="*/ 324326 w 485298"/>
                <a:gd name="connsiteY374" fmla="*/ 327660 h 408146"/>
                <a:gd name="connsiteX375" fmla="*/ 325755 w 485298"/>
                <a:gd name="connsiteY375" fmla="*/ 328136 h 408146"/>
                <a:gd name="connsiteX376" fmla="*/ 326707 w 485298"/>
                <a:gd name="connsiteY376" fmla="*/ 327184 h 408146"/>
                <a:gd name="connsiteX377" fmla="*/ 328136 w 485298"/>
                <a:gd name="connsiteY377" fmla="*/ 326708 h 408146"/>
                <a:gd name="connsiteX378" fmla="*/ 330518 w 485298"/>
                <a:gd name="connsiteY378" fmla="*/ 326708 h 408146"/>
                <a:gd name="connsiteX379" fmla="*/ 333375 w 485298"/>
                <a:gd name="connsiteY379" fmla="*/ 325755 h 408146"/>
                <a:gd name="connsiteX380" fmla="*/ 333375 w 485298"/>
                <a:gd name="connsiteY380" fmla="*/ 327184 h 408146"/>
                <a:gd name="connsiteX381" fmla="*/ 333851 w 485298"/>
                <a:gd name="connsiteY381" fmla="*/ 328613 h 408146"/>
                <a:gd name="connsiteX382" fmla="*/ 335280 w 485298"/>
                <a:gd name="connsiteY382" fmla="*/ 329565 h 408146"/>
                <a:gd name="connsiteX383" fmla="*/ 338138 w 485298"/>
                <a:gd name="connsiteY383" fmla="*/ 329565 h 408146"/>
                <a:gd name="connsiteX384" fmla="*/ 342424 w 485298"/>
                <a:gd name="connsiteY384" fmla="*/ 330041 h 408146"/>
                <a:gd name="connsiteX385" fmla="*/ 345281 w 485298"/>
                <a:gd name="connsiteY385" fmla="*/ 334804 h 408146"/>
                <a:gd name="connsiteX386" fmla="*/ 354330 w 485298"/>
                <a:gd name="connsiteY386" fmla="*/ 336709 h 408146"/>
                <a:gd name="connsiteX387" fmla="*/ 359093 w 485298"/>
                <a:gd name="connsiteY387" fmla="*/ 340042 h 408146"/>
                <a:gd name="connsiteX388" fmla="*/ 366713 w 485298"/>
                <a:gd name="connsiteY388" fmla="*/ 340042 h 408146"/>
                <a:gd name="connsiteX389" fmla="*/ 369570 w 485298"/>
                <a:gd name="connsiteY389" fmla="*/ 340995 h 408146"/>
                <a:gd name="connsiteX390" fmla="*/ 376238 w 485298"/>
                <a:gd name="connsiteY390" fmla="*/ 338138 h 408146"/>
                <a:gd name="connsiteX391" fmla="*/ 382429 w 485298"/>
                <a:gd name="connsiteY391" fmla="*/ 336709 h 408146"/>
                <a:gd name="connsiteX392" fmla="*/ 384810 w 485298"/>
                <a:gd name="connsiteY392" fmla="*/ 335280 h 408146"/>
                <a:gd name="connsiteX393" fmla="*/ 387668 w 485298"/>
                <a:gd name="connsiteY393" fmla="*/ 332899 h 408146"/>
                <a:gd name="connsiteX394" fmla="*/ 388620 w 485298"/>
                <a:gd name="connsiteY394" fmla="*/ 330041 h 408146"/>
                <a:gd name="connsiteX395" fmla="*/ 389573 w 485298"/>
                <a:gd name="connsiteY395" fmla="*/ 328613 h 408146"/>
                <a:gd name="connsiteX396" fmla="*/ 394811 w 485298"/>
                <a:gd name="connsiteY396" fmla="*/ 325755 h 408146"/>
                <a:gd name="connsiteX397" fmla="*/ 405765 w 485298"/>
                <a:gd name="connsiteY397" fmla="*/ 316706 h 408146"/>
                <a:gd name="connsiteX398" fmla="*/ 408623 w 485298"/>
                <a:gd name="connsiteY398" fmla="*/ 315278 h 408146"/>
                <a:gd name="connsiteX399" fmla="*/ 412432 w 485298"/>
                <a:gd name="connsiteY399" fmla="*/ 313849 h 408146"/>
                <a:gd name="connsiteX400" fmla="*/ 412432 w 485298"/>
                <a:gd name="connsiteY400" fmla="*/ 312896 h 408146"/>
                <a:gd name="connsiteX401" fmla="*/ 412909 w 485298"/>
                <a:gd name="connsiteY401" fmla="*/ 312420 h 408146"/>
                <a:gd name="connsiteX402" fmla="*/ 413385 w 485298"/>
                <a:gd name="connsiteY402" fmla="*/ 312420 h 408146"/>
                <a:gd name="connsiteX403" fmla="*/ 414338 w 485298"/>
                <a:gd name="connsiteY403" fmla="*/ 312896 h 408146"/>
                <a:gd name="connsiteX404" fmla="*/ 414338 w 485298"/>
                <a:gd name="connsiteY404" fmla="*/ 313372 h 408146"/>
                <a:gd name="connsiteX405" fmla="*/ 416243 w 485298"/>
                <a:gd name="connsiteY405" fmla="*/ 312896 h 408146"/>
                <a:gd name="connsiteX406" fmla="*/ 416243 w 485298"/>
                <a:gd name="connsiteY406" fmla="*/ 310515 h 408146"/>
                <a:gd name="connsiteX407" fmla="*/ 415766 w 485298"/>
                <a:gd name="connsiteY407" fmla="*/ 308610 h 408146"/>
                <a:gd name="connsiteX408" fmla="*/ 417195 w 485298"/>
                <a:gd name="connsiteY408" fmla="*/ 306705 h 408146"/>
                <a:gd name="connsiteX409" fmla="*/ 419576 w 485298"/>
                <a:gd name="connsiteY409" fmla="*/ 304324 h 408146"/>
                <a:gd name="connsiteX410" fmla="*/ 421481 w 485298"/>
                <a:gd name="connsiteY410" fmla="*/ 301466 h 408146"/>
                <a:gd name="connsiteX411" fmla="*/ 422434 w 485298"/>
                <a:gd name="connsiteY411" fmla="*/ 299561 h 408146"/>
                <a:gd name="connsiteX412" fmla="*/ 421957 w 485298"/>
                <a:gd name="connsiteY412" fmla="*/ 298133 h 408146"/>
                <a:gd name="connsiteX413" fmla="*/ 421005 w 485298"/>
                <a:gd name="connsiteY413" fmla="*/ 296228 h 408146"/>
                <a:gd name="connsiteX414" fmla="*/ 419576 w 485298"/>
                <a:gd name="connsiteY414" fmla="*/ 296228 h 408146"/>
                <a:gd name="connsiteX415" fmla="*/ 411956 w 485298"/>
                <a:gd name="connsiteY415" fmla="*/ 298133 h 408146"/>
                <a:gd name="connsiteX416" fmla="*/ 410051 w 485298"/>
                <a:gd name="connsiteY416" fmla="*/ 297656 h 408146"/>
                <a:gd name="connsiteX417" fmla="*/ 404336 w 485298"/>
                <a:gd name="connsiteY417" fmla="*/ 294799 h 408146"/>
                <a:gd name="connsiteX418" fmla="*/ 398145 w 485298"/>
                <a:gd name="connsiteY418" fmla="*/ 291465 h 408146"/>
                <a:gd name="connsiteX419" fmla="*/ 395764 w 485298"/>
                <a:gd name="connsiteY419" fmla="*/ 289084 h 408146"/>
                <a:gd name="connsiteX420" fmla="*/ 394811 w 485298"/>
                <a:gd name="connsiteY420" fmla="*/ 286703 h 408146"/>
                <a:gd name="connsiteX421" fmla="*/ 395288 w 485298"/>
                <a:gd name="connsiteY421" fmla="*/ 285274 h 408146"/>
                <a:gd name="connsiteX422" fmla="*/ 394811 w 485298"/>
                <a:gd name="connsiteY422" fmla="*/ 283845 h 408146"/>
                <a:gd name="connsiteX423" fmla="*/ 393382 w 485298"/>
                <a:gd name="connsiteY423" fmla="*/ 281940 h 408146"/>
                <a:gd name="connsiteX424" fmla="*/ 394335 w 485298"/>
                <a:gd name="connsiteY424" fmla="*/ 279559 h 408146"/>
                <a:gd name="connsiteX425" fmla="*/ 396240 w 485298"/>
                <a:gd name="connsiteY425" fmla="*/ 276701 h 408146"/>
                <a:gd name="connsiteX426" fmla="*/ 397193 w 485298"/>
                <a:gd name="connsiteY426" fmla="*/ 274796 h 408146"/>
                <a:gd name="connsiteX427" fmla="*/ 398622 w 485298"/>
                <a:gd name="connsiteY427" fmla="*/ 274320 h 408146"/>
                <a:gd name="connsiteX428" fmla="*/ 399574 w 485298"/>
                <a:gd name="connsiteY428" fmla="*/ 273367 h 408146"/>
                <a:gd name="connsiteX429" fmla="*/ 398145 w 485298"/>
                <a:gd name="connsiteY429" fmla="*/ 268605 h 408146"/>
                <a:gd name="connsiteX430" fmla="*/ 397669 w 485298"/>
                <a:gd name="connsiteY430" fmla="*/ 267653 h 408146"/>
                <a:gd name="connsiteX431" fmla="*/ 396716 w 485298"/>
                <a:gd name="connsiteY431" fmla="*/ 267176 h 408146"/>
                <a:gd name="connsiteX432" fmla="*/ 394811 w 485298"/>
                <a:gd name="connsiteY432" fmla="*/ 267176 h 408146"/>
                <a:gd name="connsiteX433" fmla="*/ 391954 w 485298"/>
                <a:gd name="connsiteY433" fmla="*/ 266224 h 408146"/>
                <a:gd name="connsiteX434" fmla="*/ 390049 w 485298"/>
                <a:gd name="connsiteY434" fmla="*/ 264795 h 408146"/>
                <a:gd name="connsiteX435" fmla="*/ 389573 w 485298"/>
                <a:gd name="connsiteY435" fmla="*/ 262414 h 408146"/>
                <a:gd name="connsiteX436" fmla="*/ 388620 w 485298"/>
                <a:gd name="connsiteY436" fmla="*/ 260509 h 408146"/>
                <a:gd name="connsiteX437" fmla="*/ 386715 w 485298"/>
                <a:gd name="connsiteY437" fmla="*/ 258604 h 408146"/>
                <a:gd name="connsiteX438" fmla="*/ 386239 w 485298"/>
                <a:gd name="connsiteY438" fmla="*/ 256699 h 408146"/>
                <a:gd name="connsiteX439" fmla="*/ 388620 w 485298"/>
                <a:gd name="connsiteY439" fmla="*/ 255746 h 408146"/>
                <a:gd name="connsiteX440" fmla="*/ 391478 w 485298"/>
                <a:gd name="connsiteY440" fmla="*/ 255746 h 408146"/>
                <a:gd name="connsiteX441" fmla="*/ 393382 w 485298"/>
                <a:gd name="connsiteY441" fmla="*/ 256222 h 408146"/>
                <a:gd name="connsiteX442" fmla="*/ 398145 w 485298"/>
                <a:gd name="connsiteY442" fmla="*/ 252889 h 408146"/>
                <a:gd name="connsiteX443" fmla="*/ 400050 w 485298"/>
                <a:gd name="connsiteY443" fmla="*/ 252413 h 408146"/>
                <a:gd name="connsiteX444" fmla="*/ 401479 w 485298"/>
                <a:gd name="connsiteY444" fmla="*/ 251460 h 408146"/>
                <a:gd name="connsiteX445" fmla="*/ 402907 w 485298"/>
                <a:gd name="connsiteY445" fmla="*/ 246697 h 408146"/>
                <a:gd name="connsiteX446" fmla="*/ 403860 w 485298"/>
                <a:gd name="connsiteY446" fmla="*/ 245269 h 408146"/>
                <a:gd name="connsiteX447" fmla="*/ 404336 w 485298"/>
                <a:gd name="connsiteY447" fmla="*/ 244316 h 408146"/>
                <a:gd name="connsiteX448" fmla="*/ 403384 w 485298"/>
                <a:gd name="connsiteY448" fmla="*/ 243364 h 408146"/>
                <a:gd name="connsiteX449" fmla="*/ 399574 w 485298"/>
                <a:gd name="connsiteY449" fmla="*/ 240030 h 408146"/>
                <a:gd name="connsiteX450" fmla="*/ 397669 w 485298"/>
                <a:gd name="connsiteY450" fmla="*/ 236696 h 408146"/>
                <a:gd name="connsiteX451" fmla="*/ 394811 w 485298"/>
                <a:gd name="connsiteY451" fmla="*/ 232886 h 408146"/>
                <a:gd name="connsiteX452" fmla="*/ 392430 w 485298"/>
                <a:gd name="connsiteY452" fmla="*/ 231458 h 408146"/>
                <a:gd name="connsiteX453" fmla="*/ 391954 w 485298"/>
                <a:gd name="connsiteY453" fmla="*/ 230029 h 408146"/>
                <a:gd name="connsiteX454" fmla="*/ 391954 w 485298"/>
                <a:gd name="connsiteY454" fmla="*/ 228600 h 408146"/>
                <a:gd name="connsiteX455" fmla="*/ 392430 w 485298"/>
                <a:gd name="connsiteY455" fmla="*/ 227171 h 408146"/>
                <a:gd name="connsiteX456" fmla="*/ 397193 w 485298"/>
                <a:gd name="connsiteY456" fmla="*/ 224790 h 408146"/>
                <a:gd name="connsiteX457" fmla="*/ 400050 w 485298"/>
                <a:gd name="connsiteY457" fmla="*/ 222409 h 408146"/>
                <a:gd name="connsiteX458" fmla="*/ 399574 w 485298"/>
                <a:gd name="connsiteY458" fmla="*/ 220980 h 408146"/>
                <a:gd name="connsiteX459" fmla="*/ 397669 w 485298"/>
                <a:gd name="connsiteY459" fmla="*/ 218599 h 408146"/>
                <a:gd name="connsiteX460" fmla="*/ 395764 w 485298"/>
                <a:gd name="connsiteY460" fmla="*/ 217170 h 408146"/>
                <a:gd name="connsiteX461" fmla="*/ 394335 w 485298"/>
                <a:gd name="connsiteY461" fmla="*/ 215741 h 408146"/>
                <a:gd name="connsiteX462" fmla="*/ 392430 w 485298"/>
                <a:gd name="connsiteY462" fmla="*/ 213836 h 408146"/>
                <a:gd name="connsiteX463" fmla="*/ 391478 w 485298"/>
                <a:gd name="connsiteY463" fmla="*/ 212408 h 408146"/>
                <a:gd name="connsiteX464" fmla="*/ 392906 w 485298"/>
                <a:gd name="connsiteY464" fmla="*/ 207645 h 408146"/>
                <a:gd name="connsiteX465" fmla="*/ 391954 w 485298"/>
                <a:gd name="connsiteY465" fmla="*/ 206216 h 408146"/>
                <a:gd name="connsiteX466" fmla="*/ 391478 w 485298"/>
                <a:gd name="connsiteY466" fmla="*/ 203835 h 408146"/>
                <a:gd name="connsiteX467" fmla="*/ 391954 w 485298"/>
                <a:gd name="connsiteY467" fmla="*/ 202406 h 408146"/>
                <a:gd name="connsiteX468" fmla="*/ 391478 w 485298"/>
                <a:gd name="connsiteY468" fmla="*/ 201930 h 408146"/>
                <a:gd name="connsiteX469" fmla="*/ 385286 w 485298"/>
                <a:gd name="connsiteY469" fmla="*/ 200978 h 408146"/>
                <a:gd name="connsiteX470" fmla="*/ 380048 w 485298"/>
                <a:gd name="connsiteY470" fmla="*/ 201454 h 408146"/>
                <a:gd name="connsiteX471" fmla="*/ 376238 w 485298"/>
                <a:gd name="connsiteY471" fmla="*/ 202883 h 408146"/>
                <a:gd name="connsiteX472" fmla="*/ 373380 w 485298"/>
                <a:gd name="connsiteY472" fmla="*/ 205264 h 408146"/>
                <a:gd name="connsiteX473" fmla="*/ 372904 w 485298"/>
                <a:gd name="connsiteY473" fmla="*/ 205740 h 408146"/>
                <a:gd name="connsiteX474" fmla="*/ 372904 w 485298"/>
                <a:gd name="connsiteY474" fmla="*/ 206216 h 408146"/>
                <a:gd name="connsiteX475" fmla="*/ 374332 w 485298"/>
                <a:gd name="connsiteY475" fmla="*/ 208597 h 408146"/>
                <a:gd name="connsiteX476" fmla="*/ 371951 w 485298"/>
                <a:gd name="connsiteY476" fmla="*/ 210979 h 408146"/>
                <a:gd name="connsiteX477" fmla="*/ 368141 w 485298"/>
                <a:gd name="connsiteY477" fmla="*/ 212884 h 408146"/>
                <a:gd name="connsiteX478" fmla="*/ 365284 w 485298"/>
                <a:gd name="connsiteY478" fmla="*/ 212884 h 408146"/>
                <a:gd name="connsiteX479" fmla="*/ 363855 w 485298"/>
                <a:gd name="connsiteY479" fmla="*/ 212408 h 408146"/>
                <a:gd name="connsiteX480" fmla="*/ 363855 w 485298"/>
                <a:gd name="connsiteY480" fmla="*/ 209550 h 408146"/>
                <a:gd name="connsiteX481" fmla="*/ 366236 w 485298"/>
                <a:gd name="connsiteY481" fmla="*/ 208597 h 408146"/>
                <a:gd name="connsiteX482" fmla="*/ 368141 w 485298"/>
                <a:gd name="connsiteY482" fmla="*/ 206692 h 408146"/>
                <a:gd name="connsiteX483" fmla="*/ 368618 w 485298"/>
                <a:gd name="connsiteY483" fmla="*/ 204311 h 408146"/>
                <a:gd name="connsiteX484" fmla="*/ 369094 w 485298"/>
                <a:gd name="connsiteY484" fmla="*/ 202406 h 408146"/>
                <a:gd name="connsiteX485" fmla="*/ 366713 w 485298"/>
                <a:gd name="connsiteY485" fmla="*/ 200501 h 408146"/>
                <a:gd name="connsiteX486" fmla="*/ 367189 w 485298"/>
                <a:gd name="connsiteY486" fmla="*/ 199072 h 408146"/>
                <a:gd name="connsiteX487" fmla="*/ 368618 w 485298"/>
                <a:gd name="connsiteY487" fmla="*/ 196691 h 408146"/>
                <a:gd name="connsiteX488" fmla="*/ 369570 w 485298"/>
                <a:gd name="connsiteY488" fmla="*/ 194310 h 408146"/>
                <a:gd name="connsiteX489" fmla="*/ 370523 w 485298"/>
                <a:gd name="connsiteY489" fmla="*/ 192405 h 408146"/>
                <a:gd name="connsiteX490" fmla="*/ 374809 w 485298"/>
                <a:gd name="connsiteY490" fmla="*/ 189547 h 408146"/>
                <a:gd name="connsiteX491" fmla="*/ 379095 w 485298"/>
                <a:gd name="connsiteY491" fmla="*/ 186690 h 408146"/>
                <a:gd name="connsiteX492" fmla="*/ 379572 w 485298"/>
                <a:gd name="connsiteY492" fmla="*/ 183356 h 408146"/>
                <a:gd name="connsiteX493" fmla="*/ 380048 w 485298"/>
                <a:gd name="connsiteY493" fmla="*/ 179546 h 408146"/>
                <a:gd name="connsiteX494" fmla="*/ 380524 w 485298"/>
                <a:gd name="connsiteY494" fmla="*/ 178594 h 408146"/>
                <a:gd name="connsiteX495" fmla="*/ 386239 w 485298"/>
                <a:gd name="connsiteY495" fmla="*/ 176213 h 408146"/>
                <a:gd name="connsiteX496" fmla="*/ 387668 w 485298"/>
                <a:gd name="connsiteY496" fmla="*/ 175260 h 408146"/>
                <a:gd name="connsiteX497" fmla="*/ 388620 w 485298"/>
                <a:gd name="connsiteY497" fmla="*/ 173831 h 408146"/>
                <a:gd name="connsiteX498" fmla="*/ 392906 w 485298"/>
                <a:gd name="connsiteY498" fmla="*/ 169545 h 408146"/>
                <a:gd name="connsiteX499" fmla="*/ 397193 w 485298"/>
                <a:gd name="connsiteY499" fmla="*/ 165259 h 408146"/>
                <a:gd name="connsiteX500" fmla="*/ 398145 w 485298"/>
                <a:gd name="connsiteY500" fmla="*/ 163830 h 408146"/>
                <a:gd name="connsiteX501" fmla="*/ 399098 w 485298"/>
                <a:gd name="connsiteY501" fmla="*/ 162878 h 408146"/>
                <a:gd name="connsiteX502" fmla="*/ 399098 w 485298"/>
                <a:gd name="connsiteY502" fmla="*/ 161925 h 408146"/>
                <a:gd name="connsiteX503" fmla="*/ 398622 w 485298"/>
                <a:gd name="connsiteY503" fmla="*/ 161449 h 408146"/>
                <a:gd name="connsiteX504" fmla="*/ 396716 w 485298"/>
                <a:gd name="connsiteY504" fmla="*/ 160972 h 408146"/>
                <a:gd name="connsiteX505" fmla="*/ 395764 w 485298"/>
                <a:gd name="connsiteY505" fmla="*/ 159544 h 408146"/>
                <a:gd name="connsiteX506" fmla="*/ 398145 w 485298"/>
                <a:gd name="connsiteY506" fmla="*/ 157163 h 408146"/>
                <a:gd name="connsiteX507" fmla="*/ 401003 w 485298"/>
                <a:gd name="connsiteY507" fmla="*/ 155734 h 408146"/>
                <a:gd name="connsiteX508" fmla="*/ 403860 w 485298"/>
                <a:gd name="connsiteY508" fmla="*/ 155734 h 408146"/>
                <a:gd name="connsiteX509" fmla="*/ 404813 w 485298"/>
                <a:gd name="connsiteY509" fmla="*/ 156210 h 408146"/>
                <a:gd name="connsiteX510" fmla="*/ 404813 w 485298"/>
                <a:gd name="connsiteY510" fmla="*/ 157163 h 408146"/>
                <a:gd name="connsiteX511" fmla="*/ 406241 w 485298"/>
                <a:gd name="connsiteY511" fmla="*/ 158115 h 408146"/>
                <a:gd name="connsiteX512" fmla="*/ 408147 w 485298"/>
                <a:gd name="connsiteY512" fmla="*/ 158591 h 408146"/>
                <a:gd name="connsiteX513" fmla="*/ 411004 w 485298"/>
                <a:gd name="connsiteY513" fmla="*/ 158115 h 408146"/>
                <a:gd name="connsiteX514" fmla="*/ 413385 w 485298"/>
                <a:gd name="connsiteY514" fmla="*/ 157163 h 408146"/>
                <a:gd name="connsiteX515" fmla="*/ 414814 w 485298"/>
                <a:gd name="connsiteY515" fmla="*/ 154781 h 408146"/>
                <a:gd name="connsiteX516" fmla="*/ 415766 w 485298"/>
                <a:gd name="connsiteY516" fmla="*/ 152876 h 408146"/>
                <a:gd name="connsiteX517" fmla="*/ 420053 w 485298"/>
                <a:gd name="connsiteY517" fmla="*/ 150971 h 408146"/>
                <a:gd name="connsiteX518" fmla="*/ 418148 w 485298"/>
                <a:gd name="connsiteY518" fmla="*/ 150495 h 408146"/>
                <a:gd name="connsiteX519" fmla="*/ 416719 w 485298"/>
                <a:gd name="connsiteY519" fmla="*/ 147638 h 408146"/>
                <a:gd name="connsiteX520" fmla="*/ 417195 w 485298"/>
                <a:gd name="connsiteY520" fmla="*/ 143351 h 408146"/>
                <a:gd name="connsiteX521" fmla="*/ 419100 w 485298"/>
                <a:gd name="connsiteY521" fmla="*/ 137636 h 408146"/>
                <a:gd name="connsiteX522" fmla="*/ 419576 w 485298"/>
                <a:gd name="connsiteY522" fmla="*/ 133350 h 408146"/>
                <a:gd name="connsiteX523" fmla="*/ 418624 w 485298"/>
                <a:gd name="connsiteY523" fmla="*/ 130492 h 408146"/>
                <a:gd name="connsiteX524" fmla="*/ 419576 w 485298"/>
                <a:gd name="connsiteY524" fmla="*/ 126683 h 408146"/>
                <a:gd name="connsiteX525" fmla="*/ 422434 w 485298"/>
                <a:gd name="connsiteY525" fmla="*/ 121444 h 408146"/>
                <a:gd name="connsiteX526" fmla="*/ 424339 w 485298"/>
                <a:gd name="connsiteY526" fmla="*/ 115729 h 408146"/>
                <a:gd name="connsiteX527" fmla="*/ 425291 w 485298"/>
                <a:gd name="connsiteY527" fmla="*/ 110014 h 408146"/>
                <a:gd name="connsiteX528" fmla="*/ 426720 w 485298"/>
                <a:gd name="connsiteY528" fmla="*/ 106204 h 408146"/>
                <a:gd name="connsiteX529" fmla="*/ 429578 w 485298"/>
                <a:gd name="connsiteY529" fmla="*/ 103346 h 408146"/>
                <a:gd name="connsiteX530" fmla="*/ 436245 w 485298"/>
                <a:gd name="connsiteY530" fmla="*/ 95726 h 408146"/>
                <a:gd name="connsiteX531" fmla="*/ 436722 w 485298"/>
                <a:gd name="connsiteY531" fmla="*/ 95250 h 408146"/>
                <a:gd name="connsiteX532" fmla="*/ 436722 w 485298"/>
                <a:gd name="connsiteY532" fmla="*/ 91440 h 408146"/>
                <a:gd name="connsiteX533" fmla="*/ 436245 w 485298"/>
                <a:gd name="connsiteY533" fmla="*/ 90964 h 408146"/>
                <a:gd name="connsiteX534" fmla="*/ 484823 w 485298"/>
                <a:gd name="connsiteY534" fmla="*/ 360045 h 408146"/>
                <a:gd name="connsiteX535" fmla="*/ 483394 w 485298"/>
                <a:gd name="connsiteY535" fmla="*/ 358616 h 408146"/>
                <a:gd name="connsiteX536" fmla="*/ 482918 w 485298"/>
                <a:gd name="connsiteY536" fmla="*/ 356711 h 408146"/>
                <a:gd name="connsiteX537" fmla="*/ 483870 w 485298"/>
                <a:gd name="connsiteY537" fmla="*/ 350520 h 408146"/>
                <a:gd name="connsiteX538" fmla="*/ 483870 w 485298"/>
                <a:gd name="connsiteY538" fmla="*/ 348139 h 408146"/>
                <a:gd name="connsiteX539" fmla="*/ 483394 w 485298"/>
                <a:gd name="connsiteY539" fmla="*/ 344805 h 408146"/>
                <a:gd name="connsiteX540" fmla="*/ 483394 w 485298"/>
                <a:gd name="connsiteY540" fmla="*/ 343376 h 408146"/>
                <a:gd name="connsiteX541" fmla="*/ 481965 w 485298"/>
                <a:gd name="connsiteY541" fmla="*/ 341947 h 408146"/>
                <a:gd name="connsiteX542" fmla="*/ 480060 w 485298"/>
                <a:gd name="connsiteY542" fmla="*/ 341947 h 408146"/>
                <a:gd name="connsiteX543" fmla="*/ 479107 w 485298"/>
                <a:gd name="connsiteY543" fmla="*/ 344805 h 408146"/>
                <a:gd name="connsiteX544" fmla="*/ 478631 w 485298"/>
                <a:gd name="connsiteY544" fmla="*/ 350044 h 408146"/>
                <a:gd name="connsiteX545" fmla="*/ 479107 w 485298"/>
                <a:gd name="connsiteY545" fmla="*/ 351949 h 408146"/>
                <a:gd name="connsiteX546" fmla="*/ 478155 w 485298"/>
                <a:gd name="connsiteY546" fmla="*/ 354330 h 408146"/>
                <a:gd name="connsiteX547" fmla="*/ 477203 w 485298"/>
                <a:gd name="connsiteY547" fmla="*/ 355283 h 408146"/>
                <a:gd name="connsiteX548" fmla="*/ 476250 w 485298"/>
                <a:gd name="connsiteY548" fmla="*/ 354330 h 408146"/>
                <a:gd name="connsiteX549" fmla="*/ 474345 w 485298"/>
                <a:gd name="connsiteY549" fmla="*/ 353854 h 408146"/>
                <a:gd name="connsiteX550" fmla="*/ 472440 w 485298"/>
                <a:gd name="connsiteY550" fmla="*/ 353854 h 408146"/>
                <a:gd name="connsiteX551" fmla="*/ 470535 w 485298"/>
                <a:gd name="connsiteY551" fmla="*/ 354806 h 408146"/>
                <a:gd name="connsiteX552" fmla="*/ 469106 w 485298"/>
                <a:gd name="connsiteY552" fmla="*/ 356711 h 408146"/>
                <a:gd name="connsiteX553" fmla="*/ 467678 w 485298"/>
                <a:gd name="connsiteY553" fmla="*/ 357188 h 408146"/>
                <a:gd name="connsiteX554" fmla="*/ 461486 w 485298"/>
                <a:gd name="connsiteY554" fmla="*/ 358616 h 408146"/>
                <a:gd name="connsiteX555" fmla="*/ 458153 w 485298"/>
                <a:gd name="connsiteY555" fmla="*/ 360997 h 408146"/>
                <a:gd name="connsiteX556" fmla="*/ 455772 w 485298"/>
                <a:gd name="connsiteY556" fmla="*/ 366236 h 408146"/>
                <a:gd name="connsiteX557" fmla="*/ 453866 w 485298"/>
                <a:gd name="connsiteY557" fmla="*/ 368141 h 408146"/>
                <a:gd name="connsiteX558" fmla="*/ 452914 w 485298"/>
                <a:gd name="connsiteY558" fmla="*/ 369094 h 408146"/>
                <a:gd name="connsiteX559" fmla="*/ 453866 w 485298"/>
                <a:gd name="connsiteY559" fmla="*/ 369570 h 408146"/>
                <a:gd name="connsiteX560" fmla="*/ 454819 w 485298"/>
                <a:gd name="connsiteY560" fmla="*/ 369570 h 408146"/>
                <a:gd name="connsiteX561" fmla="*/ 456724 w 485298"/>
                <a:gd name="connsiteY561" fmla="*/ 371951 h 408146"/>
                <a:gd name="connsiteX562" fmla="*/ 454343 w 485298"/>
                <a:gd name="connsiteY562" fmla="*/ 372904 h 408146"/>
                <a:gd name="connsiteX563" fmla="*/ 452914 w 485298"/>
                <a:gd name="connsiteY563" fmla="*/ 374333 h 408146"/>
                <a:gd name="connsiteX564" fmla="*/ 453866 w 485298"/>
                <a:gd name="connsiteY564" fmla="*/ 376714 h 408146"/>
                <a:gd name="connsiteX565" fmla="*/ 455772 w 485298"/>
                <a:gd name="connsiteY565" fmla="*/ 378619 h 408146"/>
                <a:gd name="connsiteX566" fmla="*/ 457676 w 485298"/>
                <a:gd name="connsiteY566" fmla="*/ 379571 h 408146"/>
                <a:gd name="connsiteX567" fmla="*/ 457676 w 485298"/>
                <a:gd name="connsiteY567" fmla="*/ 381476 h 408146"/>
                <a:gd name="connsiteX568" fmla="*/ 455772 w 485298"/>
                <a:gd name="connsiteY568" fmla="*/ 383381 h 408146"/>
                <a:gd name="connsiteX569" fmla="*/ 454343 w 485298"/>
                <a:gd name="connsiteY569" fmla="*/ 384810 h 408146"/>
                <a:gd name="connsiteX570" fmla="*/ 454343 w 485298"/>
                <a:gd name="connsiteY570" fmla="*/ 385763 h 408146"/>
                <a:gd name="connsiteX571" fmla="*/ 456248 w 485298"/>
                <a:gd name="connsiteY571" fmla="*/ 386239 h 408146"/>
                <a:gd name="connsiteX572" fmla="*/ 458629 w 485298"/>
                <a:gd name="connsiteY572" fmla="*/ 386239 h 408146"/>
                <a:gd name="connsiteX573" fmla="*/ 459105 w 485298"/>
                <a:gd name="connsiteY573" fmla="*/ 388620 h 408146"/>
                <a:gd name="connsiteX574" fmla="*/ 457676 w 485298"/>
                <a:gd name="connsiteY574" fmla="*/ 391478 h 408146"/>
                <a:gd name="connsiteX575" fmla="*/ 457676 w 485298"/>
                <a:gd name="connsiteY575" fmla="*/ 393383 h 408146"/>
                <a:gd name="connsiteX576" fmla="*/ 459581 w 485298"/>
                <a:gd name="connsiteY576" fmla="*/ 394335 h 408146"/>
                <a:gd name="connsiteX577" fmla="*/ 463391 w 485298"/>
                <a:gd name="connsiteY577" fmla="*/ 395764 h 408146"/>
                <a:gd name="connsiteX578" fmla="*/ 462915 w 485298"/>
                <a:gd name="connsiteY578" fmla="*/ 397192 h 408146"/>
                <a:gd name="connsiteX579" fmla="*/ 461010 w 485298"/>
                <a:gd name="connsiteY579" fmla="*/ 398621 h 408146"/>
                <a:gd name="connsiteX580" fmla="*/ 460057 w 485298"/>
                <a:gd name="connsiteY580" fmla="*/ 400050 h 408146"/>
                <a:gd name="connsiteX581" fmla="*/ 461010 w 485298"/>
                <a:gd name="connsiteY581" fmla="*/ 401003 h 408146"/>
                <a:gd name="connsiteX582" fmla="*/ 462915 w 485298"/>
                <a:gd name="connsiteY582" fmla="*/ 402908 h 408146"/>
                <a:gd name="connsiteX583" fmla="*/ 466725 w 485298"/>
                <a:gd name="connsiteY583" fmla="*/ 404336 h 408146"/>
                <a:gd name="connsiteX584" fmla="*/ 472916 w 485298"/>
                <a:gd name="connsiteY584" fmla="*/ 408146 h 408146"/>
                <a:gd name="connsiteX585" fmla="*/ 475298 w 485298"/>
                <a:gd name="connsiteY585" fmla="*/ 405289 h 408146"/>
                <a:gd name="connsiteX586" fmla="*/ 478155 w 485298"/>
                <a:gd name="connsiteY586" fmla="*/ 398621 h 408146"/>
                <a:gd name="connsiteX587" fmla="*/ 479584 w 485298"/>
                <a:gd name="connsiteY587" fmla="*/ 396716 h 408146"/>
                <a:gd name="connsiteX588" fmla="*/ 480060 w 485298"/>
                <a:gd name="connsiteY588" fmla="*/ 394811 h 408146"/>
                <a:gd name="connsiteX589" fmla="*/ 480060 w 485298"/>
                <a:gd name="connsiteY589" fmla="*/ 386715 h 408146"/>
                <a:gd name="connsiteX590" fmla="*/ 481013 w 485298"/>
                <a:gd name="connsiteY590" fmla="*/ 384810 h 408146"/>
                <a:gd name="connsiteX591" fmla="*/ 485299 w 485298"/>
                <a:gd name="connsiteY591" fmla="*/ 378619 h 408146"/>
                <a:gd name="connsiteX592" fmla="*/ 485299 w 485298"/>
                <a:gd name="connsiteY592" fmla="*/ 377190 h 408146"/>
                <a:gd name="connsiteX593" fmla="*/ 484347 w 485298"/>
                <a:gd name="connsiteY593" fmla="*/ 361474 h 408146"/>
                <a:gd name="connsiteX594" fmla="*/ 484823 w 485298"/>
                <a:gd name="connsiteY594" fmla="*/ 360045 h 408146"/>
                <a:gd name="connsiteX595" fmla="*/ 120015 w 485298"/>
                <a:gd name="connsiteY595" fmla="*/ 226695 h 408146"/>
                <a:gd name="connsiteX596" fmla="*/ 121444 w 485298"/>
                <a:gd name="connsiteY596" fmla="*/ 222885 h 408146"/>
                <a:gd name="connsiteX597" fmla="*/ 117634 w 485298"/>
                <a:gd name="connsiteY597" fmla="*/ 218599 h 408146"/>
                <a:gd name="connsiteX598" fmla="*/ 114300 w 485298"/>
                <a:gd name="connsiteY598" fmla="*/ 216694 h 408146"/>
                <a:gd name="connsiteX599" fmla="*/ 114300 w 485298"/>
                <a:gd name="connsiteY599" fmla="*/ 217646 h 408146"/>
                <a:gd name="connsiteX600" fmla="*/ 114776 w 485298"/>
                <a:gd name="connsiteY600" fmla="*/ 220504 h 408146"/>
                <a:gd name="connsiteX601" fmla="*/ 117634 w 485298"/>
                <a:gd name="connsiteY601" fmla="*/ 223361 h 408146"/>
                <a:gd name="connsiteX602" fmla="*/ 120015 w 485298"/>
                <a:gd name="connsiteY602" fmla="*/ 226695 h 4081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</a:cxnLst>
              <a:rect l="l" t="t" r="r" b="b"/>
              <a:pathLst>
                <a:path w="485298" h="408146">
                  <a:moveTo>
                    <a:pt x="436245" y="90964"/>
                  </a:moveTo>
                  <a:lnTo>
                    <a:pt x="433388" y="90011"/>
                  </a:lnTo>
                  <a:lnTo>
                    <a:pt x="426720" y="88583"/>
                  </a:lnTo>
                  <a:lnTo>
                    <a:pt x="420529" y="87630"/>
                  </a:lnTo>
                  <a:lnTo>
                    <a:pt x="417672" y="86678"/>
                  </a:lnTo>
                  <a:lnTo>
                    <a:pt x="415290" y="83820"/>
                  </a:lnTo>
                  <a:lnTo>
                    <a:pt x="413861" y="83820"/>
                  </a:lnTo>
                  <a:lnTo>
                    <a:pt x="411004" y="84772"/>
                  </a:lnTo>
                  <a:lnTo>
                    <a:pt x="407194" y="85249"/>
                  </a:lnTo>
                  <a:lnTo>
                    <a:pt x="404336" y="84772"/>
                  </a:lnTo>
                  <a:lnTo>
                    <a:pt x="402431" y="84772"/>
                  </a:lnTo>
                  <a:lnTo>
                    <a:pt x="401479" y="85249"/>
                  </a:lnTo>
                  <a:lnTo>
                    <a:pt x="401003" y="84772"/>
                  </a:lnTo>
                  <a:lnTo>
                    <a:pt x="400526" y="82391"/>
                  </a:lnTo>
                  <a:lnTo>
                    <a:pt x="399098" y="81915"/>
                  </a:lnTo>
                  <a:lnTo>
                    <a:pt x="396716" y="81439"/>
                  </a:lnTo>
                  <a:lnTo>
                    <a:pt x="395288" y="81915"/>
                  </a:lnTo>
                  <a:lnTo>
                    <a:pt x="394335" y="83344"/>
                  </a:lnTo>
                  <a:lnTo>
                    <a:pt x="392906" y="84296"/>
                  </a:lnTo>
                  <a:lnTo>
                    <a:pt x="391478" y="83820"/>
                  </a:lnTo>
                  <a:lnTo>
                    <a:pt x="387191" y="78105"/>
                  </a:lnTo>
                  <a:lnTo>
                    <a:pt x="386239" y="76676"/>
                  </a:lnTo>
                  <a:lnTo>
                    <a:pt x="385763" y="75724"/>
                  </a:lnTo>
                  <a:lnTo>
                    <a:pt x="384810" y="73819"/>
                  </a:lnTo>
                  <a:lnTo>
                    <a:pt x="382429" y="71914"/>
                  </a:lnTo>
                  <a:lnTo>
                    <a:pt x="380048" y="71438"/>
                  </a:lnTo>
                  <a:lnTo>
                    <a:pt x="378619" y="71438"/>
                  </a:lnTo>
                  <a:lnTo>
                    <a:pt x="376238" y="70485"/>
                  </a:lnTo>
                  <a:lnTo>
                    <a:pt x="374809" y="69533"/>
                  </a:lnTo>
                  <a:lnTo>
                    <a:pt x="372904" y="69533"/>
                  </a:lnTo>
                  <a:lnTo>
                    <a:pt x="370999" y="70009"/>
                  </a:lnTo>
                  <a:lnTo>
                    <a:pt x="369570" y="71438"/>
                  </a:lnTo>
                  <a:lnTo>
                    <a:pt x="367665" y="71914"/>
                  </a:lnTo>
                  <a:lnTo>
                    <a:pt x="365760" y="71438"/>
                  </a:lnTo>
                  <a:lnTo>
                    <a:pt x="364807" y="70485"/>
                  </a:lnTo>
                  <a:lnTo>
                    <a:pt x="363855" y="70009"/>
                  </a:lnTo>
                  <a:lnTo>
                    <a:pt x="360998" y="69533"/>
                  </a:lnTo>
                  <a:lnTo>
                    <a:pt x="360045" y="68104"/>
                  </a:lnTo>
                  <a:lnTo>
                    <a:pt x="357188" y="68104"/>
                  </a:lnTo>
                  <a:lnTo>
                    <a:pt x="353854" y="68580"/>
                  </a:lnTo>
                  <a:lnTo>
                    <a:pt x="351473" y="69533"/>
                  </a:lnTo>
                  <a:lnTo>
                    <a:pt x="350044" y="69533"/>
                  </a:lnTo>
                  <a:lnTo>
                    <a:pt x="347663" y="67628"/>
                  </a:lnTo>
                  <a:lnTo>
                    <a:pt x="344805" y="64770"/>
                  </a:lnTo>
                  <a:lnTo>
                    <a:pt x="342900" y="63341"/>
                  </a:lnTo>
                  <a:lnTo>
                    <a:pt x="341948" y="62389"/>
                  </a:lnTo>
                  <a:lnTo>
                    <a:pt x="339566" y="61913"/>
                  </a:lnTo>
                  <a:lnTo>
                    <a:pt x="336709" y="60484"/>
                  </a:lnTo>
                  <a:lnTo>
                    <a:pt x="334328" y="59055"/>
                  </a:lnTo>
                  <a:lnTo>
                    <a:pt x="332423" y="58103"/>
                  </a:lnTo>
                  <a:lnTo>
                    <a:pt x="330041" y="57626"/>
                  </a:lnTo>
                  <a:lnTo>
                    <a:pt x="328136" y="57626"/>
                  </a:lnTo>
                  <a:lnTo>
                    <a:pt x="327660" y="55245"/>
                  </a:lnTo>
                  <a:lnTo>
                    <a:pt x="327184" y="52388"/>
                  </a:lnTo>
                  <a:lnTo>
                    <a:pt x="325279" y="50483"/>
                  </a:lnTo>
                  <a:lnTo>
                    <a:pt x="327660" y="42863"/>
                  </a:lnTo>
                  <a:lnTo>
                    <a:pt x="326231" y="41910"/>
                  </a:lnTo>
                  <a:lnTo>
                    <a:pt x="324803" y="42386"/>
                  </a:lnTo>
                  <a:lnTo>
                    <a:pt x="322422" y="44291"/>
                  </a:lnTo>
                  <a:lnTo>
                    <a:pt x="321469" y="46672"/>
                  </a:lnTo>
                  <a:lnTo>
                    <a:pt x="320993" y="48578"/>
                  </a:lnTo>
                  <a:lnTo>
                    <a:pt x="317182" y="50483"/>
                  </a:lnTo>
                  <a:lnTo>
                    <a:pt x="310991" y="50959"/>
                  </a:lnTo>
                  <a:lnTo>
                    <a:pt x="304324" y="50483"/>
                  </a:lnTo>
                  <a:lnTo>
                    <a:pt x="303372" y="50006"/>
                  </a:lnTo>
                  <a:lnTo>
                    <a:pt x="302895" y="49530"/>
                  </a:lnTo>
                  <a:lnTo>
                    <a:pt x="302895" y="49054"/>
                  </a:lnTo>
                  <a:lnTo>
                    <a:pt x="303372" y="48101"/>
                  </a:lnTo>
                  <a:lnTo>
                    <a:pt x="304324" y="46672"/>
                  </a:lnTo>
                  <a:lnTo>
                    <a:pt x="304800" y="44767"/>
                  </a:lnTo>
                  <a:lnTo>
                    <a:pt x="303848" y="43339"/>
                  </a:lnTo>
                  <a:lnTo>
                    <a:pt x="302895" y="42863"/>
                  </a:lnTo>
                  <a:lnTo>
                    <a:pt x="303372" y="41434"/>
                  </a:lnTo>
                  <a:lnTo>
                    <a:pt x="304324" y="39529"/>
                  </a:lnTo>
                  <a:lnTo>
                    <a:pt x="304324" y="38576"/>
                  </a:lnTo>
                  <a:lnTo>
                    <a:pt x="300038" y="35242"/>
                  </a:lnTo>
                  <a:lnTo>
                    <a:pt x="296704" y="34766"/>
                  </a:lnTo>
                  <a:lnTo>
                    <a:pt x="293370" y="34766"/>
                  </a:lnTo>
                  <a:lnTo>
                    <a:pt x="290989" y="34290"/>
                  </a:lnTo>
                  <a:lnTo>
                    <a:pt x="289560" y="34290"/>
                  </a:lnTo>
                  <a:lnTo>
                    <a:pt x="288607" y="35242"/>
                  </a:lnTo>
                  <a:lnTo>
                    <a:pt x="287655" y="35719"/>
                  </a:lnTo>
                  <a:lnTo>
                    <a:pt x="286703" y="34766"/>
                  </a:lnTo>
                  <a:lnTo>
                    <a:pt x="285274" y="29051"/>
                  </a:lnTo>
                  <a:lnTo>
                    <a:pt x="284322" y="28099"/>
                  </a:lnTo>
                  <a:lnTo>
                    <a:pt x="280511" y="27146"/>
                  </a:lnTo>
                  <a:lnTo>
                    <a:pt x="275273" y="26670"/>
                  </a:lnTo>
                  <a:lnTo>
                    <a:pt x="273844" y="25717"/>
                  </a:lnTo>
                  <a:lnTo>
                    <a:pt x="272891" y="22860"/>
                  </a:lnTo>
                  <a:lnTo>
                    <a:pt x="272415" y="19526"/>
                  </a:lnTo>
                  <a:lnTo>
                    <a:pt x="270510" y="16669"/>
                  </a:lnTo>
                  <a:lnTo>
                    <a:pt x="269557" y="15716"/>
                  </a:lnTo>
                  <a:lnTo>
                    <a:pt x="268129" y="14288"/>
                  </a:lnTo>
                  <a:lnTo>
                    <a:pt x="265272" y="14764"/>
                  </a:lnTo>
                  <a:lnTo>
                    <a:pt x="261938" y="16669"/>
                  </a:lnTo>
                  <a:lnTo>
                    <a:pt x="260032" y="17145"/>
                  </a:lnTo>
                  <a:lnTo>
                    <a:pt x="259080" y="17145"/>
                  </a:lnTo>
                  <a:lnTo>
                    <a:pt x="256223" y="15240"/>
                  </a:lnTo>
                  <a:lnTo>
                    <a:pt x="253365" y="12383"/>
                  </a:lnTo>
                  <a:lnTo>
                    <a:pt x="250984" y="9525"/>
                  </a:lnTo>
                  <a:lnTo>
                    <a:pt x="250507" y="8096"/>
                  </a:lnTo>
                  <a:lnTo>
                    <a:pt x="251460" y="6191"/>
                  </a:lnTo>
                  <a:lnTo>
                    <a:pt x="250507" y="4763"/>
                  </a:lnTo>
                  <a:lnTo>
                    <a:pt x="249079" y="1905"/>
                  </a:lnTo>
                  <a:lnTo>
                    <a:pt x="248603" y="0"/>
                  </a:lnTo>
                  <a:lnTo>
                    <a:pt x="245745" y="1429"/>
                  </a:lnTo>
                  <a:lnTo>
                    <a:pt x="227648" y="4763"/>
                  </a:lnTo>
                  <a:lnTo>
                    <a:pt x="222885" y="7144"/>
                  </a:lnTo>
                  <a:lnTo>
                    <a:pt x="219551" y="9525"/>
                  </a:lnTo>
                  <a:lnTo>
                    <a:pt x="217647" y="12383"/>
                  </a:lnTo>
                  <a:lnTo>
                    <a:pt x="216694" y="15716"/>
                  </a:lnTo>
                  <a:lnTo>
                    <a:pt x="215741" y="35242"/>
                  </a:lnTo>
                  <a:lnTo>
                    <a:pt x="217170" y="37147"/>
                  </a:lnTo>
                  <a:lnTo>
                    <a:pt x="215741" y="38100"/>
                  </a:lnTo>
                  <a:lnTo>
                    <a:pt x="214789" y="39053"/>
                  </a:lnTo>
                  <a:lnTo>
                    <a:pt x="210979" y="44291"/>
                  </a:lnTo>
                  <a:lnTo>
                    <a:pt x="205264" y="48101"/>
                  </a:lnTo>
                  <a:lnTo>
                    <a:pt x="194310" y="51911"/>
                  </a:lnTo>
                  <a:lnTo>
                    <a:pt x="183832" y="53816"/>
                  </a:lnTo>
                  <a:lnTo>
                    <a:pt x="169069" y="60960"/>
                  </a:lnTo>
                  <a:lnTo>
                    <a:pt x="167164" y="65246"/>
                  </a:lnTo>
                  <a:lnTo>
                    <a:pt x="166688" y="67151"/>
                  </a:lnTo>
                  <a:lnTo>
                    <a:pt x="167164" y="69533"/>
                  </a:lnTo>
                  <a:lnTo>
                    <a:pt x="172403" y="71438"/>
                  </a:lnTo>
                  <a:lnTo>
                    <a:pt x="178118" y="70961"/>
                  </a:lnTo>
                  <a:lnTo>
                    <a:pt x="177165" y="71914"/>
                  </a:lnTo>
                  <a:lnTo>
                    <a:pt x="167640" y="73819"/>
                  </a:lnTo>
                  <a:lnTo>
                    <a:pt x="162401" y="77153"/>
                  </a:lnTo>
                  <a:lnTo>
                    <a:pt x="157163" y="78581"/>
                  </a:lnTo>
                  <a:lnTo>
                    <a:pt x="144780" y="76200"/>
                  </a:lnTo>
                  <a:lnTo>
                    <a:pt x="136684" y="76200"/>
                  </a:lnTo>
                  <a:lnTo>
                    <a:pt x="130016" y="74771"/>
                  </a:lnTo>
                  <a:lnTo>
                    <a:pt x="123825" y="74771"/>
                  </a:lnTo>
                  <a:lnTo>
                    <a:pt x="121920" y="72390"/>
                  </a:lnTo>
                  <a:lnTo>
                    <a:pt x="120491" y="70009"/>
                  </a:lnTo>
                  <a:lnTo>
                    <a:pt x="119539" y="65246"/>
                  </a:lnTo>
                  <a:lnTo>
                    <a:pt x="119539" y="61436"/>
                  </a:lnTo>
                  <a:lnTo>
                    <a:pt x="115729" y="60484"/>
                  </a:lnTo>
                  <a:lnTo>
                    <a:pt x="108109" y="62389"/>
                  </a:lnTo>
                  <a:lnTo>
                    <a:pt x="104299" y="61913"/>
                  </a:lnTo>
                  <a:lnTo>
                    <a:pt x="99060" y="61913"/>
                  </a:lnTo>
                  <a:lnTo>
                    <a:pt x="98584" y="64294"/>
                  </a:lnTo>
                  <a:lnTo>
                    <a:pt x="98584" y="65722"/>
                  </a:lnTo>
                  <a:lnTo>
                    <a:pt x="100489" y="70485"/>
                  </a:lnTo>
                  <a:lnTo>
                    <a:pt x="104775" y="78105"/>
                  </a:lnTo>
                  <a:lnTo>
                    <a:pt x="108585" y="82867"/>
                  </a:lnTo>
                  <a:lnTo>
                    <a:pt x="109061" y="100013"/>
                  </a:lnTo>
                  <a:lnTo>
                    <a:pt x="111919" y="104775"/>
                  </a:lnTo>
                  <a:lnTo>
                    <a:pt x="115253" y="106680"/>
                  </a:lnTo>
                  <a:lnTo>
                    <a:pt x="113348" y="107156"/>
                  </a:lnTo>
                  <a:lnTo>
                    <a:pt x="100013" y="107633"/>
                  </a:lnTo>
                  <a:lnTo>
                    <a:pt x="99060" y="106204"/>
                  </a:lnTo>
                  <a:lnTo>
                    <a:pt x="97155" y="104775"/>
                  </a:lnTo>
                  <a:lnTo>
                    <a:pt x="94774" y="107633"/>
                  </a:lnTo>
                  <a:lnTo>
                    <a:pt x="93822" y="110014"/>
                  </a:lnTo>
                  <a:lnTo>
                    <a:pt x="91440" y="107156"/>
                  </a:lnTo>
                  <a:lnTo>
                    <a:pt x="79057" y="107156"/>
                  </a:lnTo>
                  <a:lnTo>
                    <a:pt x="70485" y="111919"/>
                  </a:lnTo>
                  <a:lnTo>
                    <a:pt x="67151" y="109061"/>
                  </a:lnTo>
                  <a:lnTo>
                    <a:pt x="60007" y="100965"/>
                  </a:lnTo>
                  <a:lnTo>
                    <a:pt x="52388" y="98584"/>
                  </a:lnTo>
                  <a:lnTo>
                    <a:pt x="44291" y="100013"/>
                  </a:lnTo>
                  <a:lnTo>
                    <a:pt x="41910" y="101917"/>
                  </a:lnTo>
                  <a:lnTo>
                    <a:pt x="36195" y="104299"/>
                  </a:lnTo>
                  <a:lnTo>
                    <a:pt x="31432" y="104775"/>
                  </a:lnTo>
                  <a:lnTo>
                    <a:pt x="24289" y="104299"/>
                  </a:lnTo>
                  <a:lnTo>
                    <a:pt x="8097" y="108109"/>
                  </a:lnTo>
                  <a:lnTo>
                    <a:pt x="1429" y="111442"/>
                  </a:lnTo>
                  <a:lnTo>
                    <a:pt x="0" y="115253"/>
                  </a:lnTo>
                  <a:lnTo>
                    <a:pt x="476" y="117158"/>
                  </a:lnTo>
                  <a:lnTo>
                    <a:pt x="1429" y="119063"/>
                  </a:lnTo>
                  <a:lnTo>
                    <a:pt x="6191" y="119539"/>
                  </a:lnTo>
                  <a:lnTo>
                    <a:pt x="8097" y="119063"/>
                  </a:lnTo>
                  <a:lnTo>
                    <a:pt x="12382" y="119063"/>
                  </a:lnTo>
                  <a:lnTo>
                    <a:pt x="13335" y="119539"/>
                  </a:lnTo>
                  <a:lnTo>
                    <a:pt x="15240" y="120015"/>
                  </a:lnTo>
                  <a:lnTo>
                    <a:pt x="17145" y="121920"/>
                  </a:lnTo>
                  <a:lnTo>
                    <a:pt x="11430" y="122396"/>
                  </a:lnTo>
                  <a:lnTo>
                    <a:pt x="8097" y="121920"/>
                  </a:lnTo>
                  <a:lnTo>
                    <a:pt x="7144" y="121444"/>
                  </a:lnTo>
                  <a:lnTo>
                    <a:pt x="5715" y="122396"/>
                  </a:lnTo>
                  <a:lnTo>
                    <a:pt x="6668" y="124301"/>
                  </a:lnTo>
                  <a:lnTo>
                    <a:pt x="7620" y="125254"/>
                  </a:lnTo>
                  <a:lnTo>
                    <a:pt x="10478" y="125730"/>
                  </a:lnTo>
                  <a:lnTo>
                    <a:pt x="14288" y="127635"/>
                  </a:lnTo>
                  <a:lnTo>
                    <a:pt x="12859" y="129540"/>
                  </a:lnTo>
                  <a:lnTo>
                    <a:pt x="8097" y="130969"/>
                  </a:lnTo>
                  <a:lnTo>
                    <a:pt x="4286" y="131445"/>
                  </a:lnTo>
                  <a:lnTo>
                    <a:pt x="2381" y="133350"/>
                  </a:lnTo>
                  <a:lnTo>
                    <a:pt x="10954" y="136208"/>
                  </a:lnTo>
                  <a:lnTo>
                    <a:pt x="12859" y="140017"/>
                  </a:lnTo>
                  <a:lnTo>
                    <a:pt x="14764" y="142399"/>
                  </a:lnTo>
                  <a:lnTo>
                    <a:pt x="17622" y="142875"/>
                  </a:lnTo>
                  <a:lnTo>
                    <a:pt x="22860" y="141446"/>
                  </a:lnTo>
                  <a:lnTo>
                    <a:pt x="28575" y="141922"/>
                  </a:lnTo>
                  <a:lnTo>
                    <a:pt x="41910" y="145733"/>
                  </a:lnTo>
                  <a:lnTo>
                    <a:pt x="44291" y="147638"/>
                  </a:lnTo>
                  <a:lnTo>
                    <a:pt x="45720" y="147161"/>
                  </a:lnTo>
                  <a:lnTo>
                    <a:pt x="48101" y="147638"/>
                  </a:lnTo>
                  <a:lnTo>
                    <a:pt x="50482" y="149066"/>
                  </a:lnTo>
                  <a:lnTo>
                    <a:pt x="51911" y="148590"/>
                  </a:lnTo>
                  <a:lnTo>
                    <a:pt x="53816" y="148590"/>
                  </a:lnTo>
                  <a:lnTo>
                    <a:pt x="57150" y="151924"/>
                  </a:lnTo>
                  <a:lnTo>
                    <a:pt x="60484" y="152876"/>
                  </a:lnTo>
                  <a:lnTo>
                    <a:pt x="63818" y="152400"/>
                  </a:lnTo>
                  <a:lnTo>
                    <a:pt x="66199" y="151924"/>
                  </a:lnTo>
                  <a:lnTo>
                    <a:pt x="68104" y="152876"/>
                  </a:lnTo>
                  <a:lnTo>
                    <a:pt x="65723" y="155734"/>
                  </a:lnTo>
                  <a:lnTo>
                    <a:pt x="66675" y="156686"/>
                  </a:lnTo>
                  <a:lnTo>
                    <a:pt x="70009" y="156210"/>
                  </a:lnTo>
                  <a:lnTo>
                    <a:pt x="73819" y="156210"/>
                  </a:lnTo>
                  <a:lnTo>
                    <a:pt x="76200" y="156686"/>
                  </a:lnTo>
                  <a:lnTo>
                    <a:pt x="78105" y="158591"/>
                  </a:lnTo>
                  <a:lnTo>
                    <a:pt x="76676" y="160972"/>
                  </a:lnTo>
                  <a:lnTo>
                    <a:pt x="74772" y="162401"/>
                  </a:lnTo>
                  <a:lnTo>
                    <a:pt x="75724" y="165259"/>
                  </a:lnTo>
                  <a:lnTo>
                    <a:pt x="78105" y="166211"/>
                  </a:lnTo>
                  <a:lnTo>
                    <a:pt x="80963" y="166688"/>
                  </a:lnTo>
                  <a:lnTo>
                    <a:pt x="93822" y="165259"/>
                  </a:lnTo>
                  <a:lnTo>
                    <a:pt x="101918" y="169069"/>
                  </a:lnTo>
                  <a:lnTo>
                    <a:pt x="99060" y="168592"/>
                  </a:lnTo>
                  <a:lnTo>
                    <a:pt x="95726" y="167164"/>
                  </a:lnTo>
                  <a:lnTo>
                    <a:pt x="91916" y="166688"/>
                  </a:lnTo>
                  <a:lnTo>
                    <a:pt x="89059" y="167164"/>
                  </a:lnTo>
                  <a:lnTo>
                    <a:pt x="87630" y="168592"/>
                  </a:lnTo>
                  <a:lnTo>
                    <a:pt x="86201" y="170974"/>
                  </a:lnTo>
                  <a:lnTo>
                    <a:pt x="88106" y="172403"/>
                  </a:lnTo>
                  <a:lnTo>
                    <a:pt x="90011" y="172879"/>
                  </a:lnTo>
                  <a:lnTo>
                    <a:pt x="92393" y="176213"/>
                  </a:lnTo>
                  <a:lnTo>
                    <a:pt x="90011" y="180975"/>
                  </a:lnTo>
                  <a:lnTo>
                    <a:pt x="90011" y="183356"/>
                  </a:lnTo>
                  <a:lnTo>
                    <a:pt x="90964" y="185738"/>
                  </a:lnTo>
                  <a:lnTo>
                    <a:pt x="95726" y="190976"/>
                  </a:lnTo>
                  <a:lnTo>
                    <a:pt x="100489" y="198120"/>
                  </a:lnTo>
                  <a:lnTo>
                    <a:pt x="113824" y="205264"/>
                  </a:lnTo>
                  <a:lnTo>
                    <a:pt x="116681" y="206216"/>
                  </a:lnTo>
                  <a:lnTo>
                    <a:pt x="119063" y="206216"/>
                  </a:lnTo>
                  <a:lnTo>
                    <a:pt x="122397" y="206692"/>
                  </a:lnTo>
                  <a:lnTo>
                    <a:pt x="122873" y="209074"/>
                  </a:lnTo>
                  <a:lnTo>
                    <a:pt x="122873" y="210979"/>
                  </a:lnTo>
                  <a:lnTo>
                    <a:pt x="123825" y="222885"/>
                  </a:lnTo>
                  <a:lnTo>
                    <a:pt x="125254" y="228124"/>
                  </a:lnTo>
                  <a:lnTo>
                    <a:pt x="126206" y="229553"/>
                  </a:lnTo>
                  <a:lnTo>
                    <a:pt x="126682" y="230981"/>
                  </a:lnTo>
                  <a:lnTo>
                    <a:pt x="123825" y="230029"/>
                  </a:lnTo>
                  <a:lnTo>
                    <a:pt x="120491" y="230029"/>
                  </a:lnTo>
                  <a:lnTo>
                    <a:pt x="120968" y="232410"/>
                  </a:lnTo>
                  <a:lnTo>
                    <a:pt x="121920" y="233839"/>
                  </a:lnTo>
                  <a:lnTo>
                    <a:pt x="131922" y="240030"/>
                  </a:lnTo>
                  <a:lnTo>
                    <a:pt x="134779" y="242888"/>
                  </a:lnTo>
                  <a:lnTo>
                    <a:pt x="136684" y="246221"/>
                  </a:lnTo>
                  <a:lnTo>
                    <a:pt x="140018" y="258604"/>
                  </a:lnTo>
                  <a:lnTo>
                    <a:pt x="141923" y="260033"/>
                  </a:lnTo>
                  <a:lnTo>
                    <a:pt x="142875" y="261938"/>
                  </a:lnTo>
                  <a:lnTo>
                    <a:pt x="140018" y="260033"/>
                  </a:lnTo>
                  <a:lnTo>
                    <a:pt x="138113" y="258128"/>
                  </a:lnTo>
                  <a:lnTo>
                    <a:pt x="135731" y="249079"/>
                  </a:lnTo>
                  <a:lnTo>
                    <a:pt x="133826" y="246221"/>
                  </a:lnTo>
                  <a:lnTo>
                    <a:pt x="130016" y="242888"/>
                  </a:lnTo>
                  <a:lnTo>
                    <a:pt x="125254" y="239554"/>
                  </a:lnTo>
                  <a:lnTo>
                    <a:pt x="122873" y="247650"/>
                  </a:lnTo>
                  <a:lnTo>
                    <a:pt x="121444" y="255270"/>
                  </a:lnTo>
                  <a:lnTo>
                    <a:pt x="119539" y="275749"/>
                  </a:lnTo>
                  <a:lnTo>
                    <a:pt x="120491" y="274796"/>
                  </a:lnTo>
                  <a:lnTo>
                    <a:pt x="120968" y="273367"/>
                  </a:lnTo>
                  <a:lnTo>
                    <a:pt x="122397" y="271939"/>
                  </a:lnTo>
                  <a:lnTo>
                    <a:pt x="124778" y="274796"/>
                  </a:lnTo>
                  <a:lnTo>
                    <a:pt x="121444" y="275749"/>
                  </a:lnTo>
                  <a:lnTo>
                    <a:pt x="119063" y="280035"/>
                  </a:lnTo>
                  <a:lnTo>
                    <a:pt x="115729" y="302419"/>
                  </a:lnTo>
                  <a:lnTo>
                    <a:pt x="110966" y="320992"/>
                  </a:lnTo>
                  <a:lnTo>
                    <a:pt x="106204" y="326231"/>
                  </a:lnTo>
                  <a:lnTo>
                    <a:pt x="100489" y="327660"/>
                  </a:lnTo>
                  <a:lnTo>
                    <a:pt x="100489" y="329089"/>
                  </a:lnTo>
                  <a:lnTo>
                    <a:pt x="101918" y="330994"/>
                  </a:lnTo>
                  <a:lnTo>
                    <a:pt x="103347" y="331946"/>
                  </a:lnTo>
                  <a:lnTo>
                    <a:pt x="106204" y="332899"/>
                  </a:lnTo>
                  <a:lnTo>
                    <a:pt x="108585" y="332899"/>
                  </a:lnTo>
                  <a:lnTo>
                    <a:pt x="111443" y="333375"/>
                  </a:lnTo>
                  <a:lnTo>
                    <a:pt x="113348" y="334328"/>
                  </a:lnTo>
                  <a:lnTo>
                    <a:pt x="113348" y="336233"/>
                  </a:lnTo>
                  <a:lnTo>
                    <a:pt x="112872" y="338138"/>
                  </a:lnTo>
                  <a:lnTo>
                    <a:pt x="111443" y="340042"/>
                  </a:lnTo>
                  <a:lnTo>
                    <a:pt x="110490" y="341471"/>
                  </a:lnTo>
                  <a:lnTo>
                    <a:pt x="110966" y="342424"/>
                  </a:lnTo>
                  <a:lnTo>
                    <a:pt x="111919" y="342900"/>
                  </a:lnTo>
                  <a:lnTo>
                    <a:pt x="112872" y="342900"/>
                  </a:lnTo>
                  <a:lnTo>
                    <a:pt x="113824" y="342900"/>
                  </a:lnTo>
                  <a:lnTo>
                    <a:pt x="114300" y="341947"/>
                  </a:lnTo>
                  <a:lnTo>
                    <a:pt x="115253" y="340519"/>
                  </a:lnTo>
                  <a:lnTo>
                    <a:pt x="115729" y="340519"/>
                  </a:lnTo>
                  <a:lnTo>
                    <a:pt x="115729" y="341471"/>
                  </a:lnTo>
                  <a:lnTo>
                    <a:pt x="116205" y="342424"/>
                  </a:lnTo>
                  <a:lnTo>
                    <a:pt x="120015" y="343853"/>
                  </a:lnTo>
                  <a:lnTo>
                    <a:pt x="128111" y="346710"/>
                  </a:lnTo>
                  <a:lnTo>
                    <a:pt x="131445" y="346710"/>
                  </a:lnTo>
                  <a:lnTo>
                    <a:pt x="133826" y="347186"/>
                  </a:lnTo>
                  <a:lnTo>
                    <a:pt x="134779" y="348615"/>
                  </a:lnTo>
                  <a:lnTo>
                    <a:pt x="140018" y="352901"/>
                  </a:lnTo>
                  <a:lnTo>
                    <a:pt x="141447" y="352901"/>
                  </a:lnTo>
                  <a:lnTo>
                    <a:pt x="143828" y="352901"/>
                  </a:lnTo>
                  <a:lnTo>
                    <a:pt x="146685" y="352425"/>
                  </a:lnTo>
                  <a:lnTo>
                    <a:pt x="148590" y="351472"/>
                  </a:lnTo>
                  <a:lnTo>
                    <a:pt x="150019" y="351472"/>
                  </a:lnTo>
                  <a:lnTo>
                    <a:pt x="151448" y="352425"/>
                  </a:lnTo>
                  <a:lnTo>
                    <a:pt x="153353" y="353378"/>
                  </a:lnTo>
                  <a:lnTo>
                    <a:pt x="155734" y="354806"/>
                  </a:lnTo>
                  <a:lnTo>
                    <a:pt x="157639" y="356711"/>
                  </a:lnTo>
                  <a:lnTo>
                    <a:pt x="159068" y="357188"/>
                  </a:lnTo>
                  <a:lnTo>
                    <a:pt x="167164" y="355759"/>
                  </a:lnTo>
                  <a:lnTo>
                    <a:pt x="169069" y="356711"/>
                  </a:lnTo>
                  <a:lnTo>
                    <a:pt x="170974" y="356711"/>
                  </a:lnTo>
                  <a:lnTo>
                    <a:pt x="173355" y="356235"/>
                  </a:lnTo>
                  <a:lnTo>
                    <a:pt x="178118" y="356711"/>
                  </a:lnTo>
                  <a:lnTo>
                    <a:pt x="181928" y="356711"/>
                  </a:lnTo>
                  <a:lnTo>
                    <a:pt x="182404" y="356235"/>
                  </a:lnTo>
                  <a:lnTo>
                    <a:pt x="182880" y="351949"/>
                  </a:lnTo>
                  <a:lnTo>
                    <a:pt x="183356" y="350520"/>
                  </a:lnTo>
                  <a:lnTo>
                    <a:pt x="184309" y="350044"/>
                  </a:lnTo>
                  <a:lnTo>
                    <a:pt x="186690" y="350520"/>
                  </a:lnTo>
                  <a:lnTo>
                    <a:pt x="195263" y="352901"/>
                  </a:lnTo>
                  <a:lnTo>
                    <a:pt x="198597" y="354330"/>
                  </a:lnTo>
                  <a:lnTo>
                    <a:pt x="201930" y="355283"/>
                  </a:lnTo>
                  <a:lnTo>
                    <a:pt x="204788" y="355283"/>
                  </a:lnTo>
                  <a:lnTo>
                    <a:pt x="206693" y="356235"/>
                  </a:lnTo>
                  <a:lnTo>
                    <a:pt x="209550" y="360045"/>
                  </a:lnTo>
                  <a:lnTo>
                    <a:pt x="210503" y="359092"/>
                  </a:lnTo>
                  <a:lnTo>
                    <a:pt x="211931" y="358140"/>
                  </a:lnTo>
                  <a:lnTo>
                    <a:pt x="214313" y="358616"/>
                  </a:lnTo>
                  <a:lnTo>
                    <a:pt x="219075" y="360045"/>
                  </a:lnTo>
                  <a:lnTo>
                    <a:pt x="220028" y="360997"/>
                  </a:lnTo>
                  <a:lnTo>
                    <a:pt x="220028" y="361950"/>
                  </a:lnTo>
                  <a:lnTo>
                    <a:pt x="219075" y="363379"/>
                  </a:lnTo>
                  <a:lnTo>
                    <a:pt x="218599" y="364331"/>
                  </a:lnTo>
                  <a:lnTo>
                    <a:pt x="223838" y="366236"/>
                  </a:lnTo>
                  <a:lnTo>
                    <a:pt x="226219" y="367665"/>
                  </a:lnTo>
                  <a:lnTo>
                    <a:pt x="227172" y="369094"/>
                  </a:lnTo>
                  <a:lnTo>
                    <a:pt x="228600" y="370522"/>
                  </a:lnTo>
                  <a:lnTo>
                    <a:pt x="230029" y="370522"/>
                  </a:lnTo>
                  <a:lnTo>
                    <a:pt x="232410" y="369094"/>
                  </a:lnTo>
                  <a:lnTo>
                    <a:pt x="235744" y="367665"/>
                  </a:lnTo>
                  <a:lnTo>
                    <a:pt x="241459" y="369094"/>
                  </a:lnTo>
                  <a:lnTo>
                    <a:pt x="248126" y="370999"/>
                  </a:lnTo>
                  <a:lnTo>
                    <a:pt x="250984" y="370999"/>
                  </a:lnTo>
                  <a:lnTo>
                    <a:pt x="250984" y="370046"/>
                  </a:lnTo>
                  <a:lnTo>
                    <a:pt x="251460" y="368617"/>
                  </a:lnTo>
                  <a:lnTo>
                    <a:pt x="252413" y="368141"/>
                  </a:lnTo>
                  <a:lnTo>
                    <a:pt x="253841" y="368141"/>
                  </a:lnTo>
                  <a:lnTo>
                    <a:pt x="256223" y="367665"/>
                  </a:lnTo>
                  <a:lnTo>
                    <a:pt x="258604" y="366713"/>
                  </a:lnTo>
                  <a:lnTo>
                    <a:pt x="261461" y="366236"/>
                  </a:lnTo>
                  <a:lnTo>
                    <a:pt x="264319" y="367189"/>
                  </a:lnTo>
                  <a:lnTo>
                    <a:pt x="267653" y="367665"/>
                  </a:lnTo>
                  <a:lnTo>
                    <a:pt x="269557" y="367665"/>
                  </a:lnTo>
                  <a:lnTo>
                    <a:pt x="269081" y="366236"/>
                  </a:lnTo>
                  <a:lnTo>
                    <a:pt x="265272" y="360997"/>
                  </a:lnTo>
                  <a:lnTo>
                    <a:pt x="263843" y="350996"/>
                  </a:lnTo>
                  <a:lnTo>
                    <a:pt x="264319" y="347663"/>
                  </a:lnTo>
                  <a:lnTo>
                    <a:pt x="268129" y="340995"/>
                  </a:lnTo>
                  <a:lnTo>
                    <a:pt x="271463" y="336233"/>
                  </a:lnTo>
                  <a:lnTo>
                    <a:pt x="289560" y="325279"/>
                  </a:lnTo>
                  <a:lnTo>
                    <a:pt x="291941" y="322897"/>
                  </a:lnTo>
                  <a:lnTo>
                    <a:pt x="293847" y="320992"/>
                  </a:lnTo>
                  <a:lnTo>
                    <a:pt x="298609" y="319564"/>
                  </a:lnTo>
                  <a:lnTo>
                    <a:pt x="299561" y="320040"/>
                  </a:lnTo>
                  <a:lnTo>
                    <a:pt x="300990" y="320992"/>
                  </a:lnTo>
                  <a:lnTo>
                    <a:pt x="302895" y="323374"/>
                  </a:lnTo>
                  <a:lnTo>
                    <a:pt x="304800" y="324326"/>
                  </a:lnTo>
                  <a:lnTo>
                    <a:pt x="310039" y="325279"/>
                  </a:lnTo>
                  <a:lnTo>
                    <a:pt x="310991" y="325755"/>
                  </a:lnTo>
                  <a:lnTo>
                    <a:pt x="318611" y="328136"/>
                  </a:lnTo>
                  <a:lnTo>
                    <a:pt x="321469" y="328613"/>
                  </a:lnTo>
                  <a:lnTo>
                    <a:pt x="323850" y="328613"/>
                  </a:lnTo>
                  <a:lnTo>
                    <a:pt x="323850" y="327660"/>
                  </a:lnTo>
                  <a:lnTo>
                    <a:pt x="324326" y="327660"/>
                  </a:lnTo>
                  <a:lnTo>
                    <a:pt x="325755" y="328136"/>
                  </a:lnTo>
                  <a:lnTo>
                    <a:pt x="326707" y="327184"/>
                  </a:lnTo>
                  <a:lnTo>
                    <a:pt x="328136" y="326708"/>
                  </a:lnTo>
                  <a:lnTo>
                    <a:pt x="330518" y="326708"/>
                  </a:lnTo>
                  <a:lnTo>
                    <a:pt x="333375" y="325755"/>
                  </a:lnTo>
                  <a:lnTo>
                    <a:pt x="333375" y="327184"/>
                  </a:lnTo>
                  <a:lnTo>
                    <a:pt x="333851" y="328613"/>
                  </a:lnTo>
                  <a:lnTo>
                    <a:pt x="335280" y="329565"/>
                  </a:lnTo>
                  <a:lnTo>
                    <a:pt x="338138" y="329565"/>
                  </a:lnTo>
                  <a:lnTo>
                    <a:pt x="342424" y="330041"/>
                  </a:lnTo>
                  <a:lnTo>
                    <a:pt x="345281" y="334804"/>
                  </a:lnTo>
                  <a:lnTo>
                    <a:pt x="354330" y="336709"/>
                  </a:lnTo>
                  <a:lnTo>
                    <a:pt x="359093" y="340042"/>
                  </a:lnTo>
                  <a:lnTo>
                    <a:pt x="366713" y="340042"/>
                  </a:lnTo>
                  <a:lnTo>
                    <a:pt x="369570" y="340995"/>
                  </a:lnTo>
                  <a:lnTo>
                    <a:pt x="376238" y="338138"/>
                  </a:lnTo>
                  <a:lnTo>
                    <a:pt x="382429" y="336709"/>
                  </a:lnTo>
                  <a:lnTo>
                    <a:pt x="384810" y="335280"/>
                  </a:lnTo>
                  <a:lnTo>
                    <a:pt x="387668" y="332899"/>
                  </a:lnTo>
                  <a:lnTo>
                    <a:pt x="388620" y="330041"/>
                  </a:lnTo>
                  <a:lnTo>
                    <a:pt x="389573" y="328613"/>
                  </a:lnTo>
                  <a:lnTo>
                    <a:pt x="394811" y="325755"/>
                  </a:lnTo>
                  <a:lnTo>
                    <a:pt x="405765" y="316706"/>
                  </a:lnTo>
                  <a:lnTo>
                    <a:pt x="408623" y="315278"/>
                  </a:lnTo>
                  <a:lnTo>
                    <a:pt x="412432" y="313849"/>
                  </a:lnTo>
                  <a:lnTo>
                    <a:pt x="412432" y="312896"/>
                  </a:lnTo>
                  <a:lnTo>
                    <a:pt x="412909" y="312420"/>
                  </a:lnTo>
                  <a:lnTo>
                    <a:pt x="413385" y="312420"/>
                  </a:lnTo>
                  <a:lnTo>
                    <a:pt x="414338" y="312896"/>
                  </a:lnTo>
                  <a:lnTo>
                    <a:pt x="414338" y="313372"/>
                  </a:lnTo>
                  <a:lnTo>
                    <a:pt x="416243" y="312896"/>
                  </a:lnTo>
                  <a:lnTo>
                    <a:pt x="416243" y="310515"/>
                  </a:lnTo>
                  <a:lnTo>
                    <a:pt x="415766" y="308610"/>
                  </a:lnTo>
                  <a:lnTo>
                    <a:pt x="417195" y="306705"/>
                  </a:lnTo>
                  <a:lnTo>
                    <a:pt x="419576" y="304324"/>
                  </a:lnTo>
                  <a:lnTo>
                    <a:pt x="421481" y="301466"/>
                  </a:lnTo>
                  <a:lnTo>
                    <a:pt x="422434" y="299561"/>
                  </a:lnTo>
                  <a:lnTo>
                    <a:pt x="421957" y="298133"/>
                  </a:lnTo>
                  <a:lnTo>
                    <a:pt x="421005" y="296228"/>
                  </a:lnTo>
                  <a:lnTo>
                    <a:pt x="419576" y="296228"/>
                  </a:lnTo>
                  <a:lnTo>
                    <a:pt x="411956" y="298133"/>
                  </a:lnTo>
                  <a:lnTo>
                    <a:pt x="410051" y="297656"/>
                  </a:lnTo>
                  <a:lnTo>
                    <a:pt x="404336" y="294799"/>
                  </a:lnTo>
                  <a:lnTo>
                    <a:pt x="398145" y="291465"/>
                  </a:lnTo>
                  <a:lnTo>
                    <a:pt x="395764" y="289084"/>
                  </a:lnTo>
                  <a:lnTo>
                    <a:pt x="394811" y="286703"/>
                  </a:lnTo>
                  <a:lnTo>
                    <a:pt x="395288" y="285274"/>
                  </a:lnTo>
                  <a:lnTo>
                    <a:pt x="394811" y="283845"/>
                  </a:lnTo>
                  <a:lnTo>
                    <a:pt x="393382" y="281940"/>
                  </a:lnTo>
                  <a:lnTo>
                    <a:pt x="394335" y="279559"/>
                  </a:lnTo>
                  <a:lnTo>
                    <a:pt x="396240" y="276701"/>
                  </a:lnTo>
                  <a:lnTo>
                    <a:pt x="397193" y="274796"/>
                  </a:lnTo>
                  <a:lnTo>
                    <a:pt x="398622" y="274320"/>
                  </a:lnTo>
                  <a:lnTo>
                    <a:pt x="399574" y="273367"/>
                  </a:lnTo>
                  <a:lnTo>
                    <a:pt x="398145" y="268605"/>
                  </a:lnTo>
                  <a:lnTo>
                    <a:pt x="397669" y="267653"/>
                  </a:lnTo>
                  <a:lnTo>
                    <a:pt x="396716" y="267176"/>
                  </a:lnTo>
                  <a:lnTo>
                    <a:pt x="394811" y="267176"/>
                  </a:lnTo>
                  <a:lnTo>
                    <a:pt x="391954" y="266224"/>
                  </a:lnTo>
                  <a:lnTo>
                    <a:pt x="390049" y="264795"/>
                  </a:lnTo>
                  <a:lnTo>
                    <a:pt x="389573" y="262414"/>
                  </a:lnTo>
                  <a:lnTo>
                    <a:pt x="388620" y="260509"/>
                  </a:lnTo>
                  <a:lnTo>
                    <a:pt x="386715" y="258604"/>
                  </a:lnTo>
                  <a:lnTo>
                    <a:pt x="386239" y="256699"/>
                  </a:lnTo>
                  <a:lnTo>
                    <a:pt x="388620" y="255746"/>
                  </a:lnTo>
                  <a:lnTo>
                    <a:pt x="391478" y="255746"/>
                  </a:lnTo>
                  <a:lnTo>
                    <a:pt x="393382" y="256222"/>
                  </a:lnTo>
                  <a:lnTo>
                    <a:pt x="398145" y="252889"/>
                  </a:lnTo>
                  <a:lnTo>
                    <a:pt x="400050" y="252413"/>
                  </a:lnTo>
                  <a:lnTo>
                    <a:pt x="401479" y="251460"/>
                  </a:lnTo>
                  <a:lnTo>
                    <a:pt x="402907" y="246697"/>
                  </a:lnTo>
                  <a:lnTo>
                    <a:pt x="403860" y="245269"/>
                  </a:lnTo>
                  <a:lnTo>
                    <a:pt x="404336" y="244316"/>
                  </a:lnTo>
                  <a:lnTo>
                    <a:pt x="403384" y="243364"/>
                  </a:lnTo>
                  <a:lnTo>
                    <a:pt x="399574" y="240030"/>
                  </a:lnTo>
                  <a:lnTo>
                    <a:pt x="397669" y="236696"/>
                  </a:lnTo>
                  <a:lnTo>
                    <a:pt x="394811" y="232886"/>
                  </a:lnTo>
                  <a:lnTo>
                    <a:pt x="392430" y="231458"/>
                  </a:lnTo>
                  <a:lnTo>
                    <a:pt x="391954" y="230029"/>
                  </a:lnTo>
                  <a:lnTo>
                    <a:pt x="391954" y="228600"/>
                  </a:lnTo>
                  <a:lnTo>
                    <a:pt x="392430" y="227171"/>
                  </a:lnTo>
                  <a:lnTo>
                    <a:pt x="397193" y="224790"/>
                  </a:lnTo>
                  <a:lnTo>
                    <a:pt x="400050" y="222409"/>
                  </a:lnTo>
                  <a:lnTo>
                    <a:pt x="399574" y="220980"/>
                  </a:lnTo>
                  <a:lnTo>
                    <a:pt x="397669" y="218599"/>
                  </a:lnTo>
                  <a:lnTo>
                    <a:pt x="395764" y="217170"/>
                  </a:lnTo>
                  <a:lnTo>
                    <a:pt x="394335" y="215741"/>
                  </a:lnTo>
                  <a:lnTo>
                    <a:pt x="392430" y="213836"/>
                  </a:lnTo>
                  <a:lnTo>
                    <a:pt x="391478" y="212408"/>
                  </a:lnTo>
                  <a:lnTo>
                    <a:pt x="392906" y="207645"/>
                  </a:lnTo>
                  <a:lnTo>
                    <a:pt x="391954" y="206216"/>
                  </a:lnTo>
                  <a:lnTo>
                    <a:pt x="391478" y="203835"/>
                  </a:lnTo>
                  <a:lnTo>
                    <a:pt x="391954" y="202406"/>
                  </a:lnTo>
                  <a:lnTo>
                    <a:pt x="391478" y="201930"/>
                  </a:lnTo>
                  <a:lnTo>
                    <a:pt x="385286" y="200978"/>
                  </a:lnTo>
                  <a:lnTo>
                    <a:pt x="380048" y="201454"/>
                  </a:lnTo>
                  <a:lnTo>
                    <a:pt x="376238" y="202883"/>
                  </a:lnTo>
                  <a:lnTo>
                    <a:pt x="373380" y="205264"/>
                  </a:lnTo>
                  <a:lnTo>
                    <a:pt x="372904" y="205740"/>
                  </a:lnTo>
                  <a:lnTo>
                    <a:pt x="372904" y="206216"/>
                  </a:lnTo>
                  <a:lnTo>
                    <a:pt x="374332" y="208597"/>
                  </a:lnTo>
                  <a:lnTo>
                    <a:pt x="371951" y="210979"/>
                  </a:lnTo>
                  <a:lnTo>
                    <a:pt x="368141" y="212884"/>
                  </a:lnTo>
                  <a:lnTo>
                    <a:pt x="365284" y="212884"/>
                  </a:lnTo>
                  <a:lnTo>
                    <a:pt x="363855" y="212408"/>
                  </a:lnTo>
                  <a:lnTo>
                    <a:pt x="363855" y="209550"/>
                  </a:lnTo>
                  <a:lnTo>
                    <a:pt x="366236" y="208597"/>
                  </a:lnTo>
                  <a:lnTo>
                    <a:pt x="368141" y="206692"/>
                  </a:lnTo>
                  <a:lnTo>
                    <a:pt x="368618" y="204311"/>
                  </a:lnTo>
                  <a:lnTo>
                    <a:pt x="369094" y="202406"/>
                  </a:lnTo>
                  <a:lnTo>
                    <a:pt x="366713" y="200501"/>
                  </a:lnTo>
                  <a:lnTo>
                    <a:pt x="367189" y="199072"/>
                  </a:lnTo>
                  <a:lnTo>
                    <a:pt x="368618" y="196691"/>
                  </a:lnTo>
                  <a:lnTo>
                    <a:pt x="369570" y="194310"/>
                  </a:lnTo>
                  <a:lnTo>
                    <a:pt x="370523" y="192405"/>
                  </a:lnTo>
                  <a:lnTo>
                    <a:pt x="374809" y="189547"/>
                  </a:lnTo>
                  <a:lnTo>
                    <a:pt x="379095" y="186690"/>
                  </a:lnTo>
                  <a:lnTo>
                    <a:pt x="379572" y="183356"/>
                  </a:lnTo>
                  <a:lnTo>
                    <a:pt x="380048" y="179546"/>
                  </a:lnTo>
                  <a:lnTo>
                    <a:pt x="380524" y="178594"/>
                  </a:lnTo>
                  <a:lnTo>
                    <a:pt x="386239" y="176213"/>
                  </a:lnTo>
                  <a:lnTo>
                    <a:pt x="387668" y="175260"/>
                  </a:lnTo>
                  <a:lnTo>
                    <a:pt x="388620" y="173831"/>
                  </a:lnTo>
                  <a:lnTo>
                    <a:pt x="392906" y="169545"/>
                  </a:lnTo>
                  <a:lnTo>
                    <a:pt x="397193" y="165259"/>
                  </a:lnTo>
                  <a:lnTo>
                    <a:pt x="398145" y="163830"/>
                  </a:lnTo>
                  <a:lnTo>
                    <a:pt x="399098" y="162878"/>
                  </a:lnTo>
                  <a:lnTo>
                    <a:pt x="399098" y="161925"/>
                  </a:lnTo>
                  <a:lnTo>
                    <a:pt x="398622" y="161449"/>
                  </a:lnTo>
                  <a:lnTo>
                    <a:pt x="396716" y="160972"/>
                  </a:lnTo>
                  <a:lnTo>
                    <a:pt x="395764" y="159544"/>
                  </a:lnTo>
                  <a:lnTo>
                    <a:pt x="398145" y="157163"/>
                  </a:lnTo>
                  <a:lnTo>
                    <a:pt x="401003" y="155734"/>
                  </a:lnTo>
                  <a:lnTo>
                    <a:pt x="403860" y="155734"/>
                  </a:lnTo>
                  <a:lnTo>
                    <a:pt x="404813" y="156210"/>
                  </a:lnTo>
                  <a:lnTo>
                    <a:pt x="404813" y="157163"/>
                  </a:lnTo>
                  <a:lnTo>
                    <a:pt x="406241" y="158115"/>
                  </a:lnTo>
                  <a:lnTo>
                    <a:pt x="408147" y="158591"/>
                  </a:lnTo>
                  <a:lnTo>
                    <a:pt x="411004" y="158115"/>
                  </a:lnTo>
                  <a:lnTo>
                    <a:pt x="413385" y="157163"/>
                  </a:lnTo>
                  <a:lnTo>
                    <a:pt x="414814" y="154781"/>
                  </a:lnTo>
                  <a:lnTo>
                    <a:pt x="415766" y="152876"/>
                  </a:lnTo>
                  <a:lnTo>
                    <a:pt x="420053" y="150971"/>
                  </a:lnTo>
                  <a:lnTo>
                    <a:pt x="418148" y="150495"/>
                  </a:lnTo>
                  <a:lnTo>
                    <a:pt x="416719" y="147638"/>
                  </a:lnTo>
                  <a:lnTo>
                    <a:pt x="417195" y="143351"/>
                  </a:lnTo>
                  <a:lnTo>
                    <a:pt x="419100" y="137636"/>
                  </a:lnTo>
                  <a:lnTo>
                    <a:pt x="419576" y="133350"/>
                  </a:lnTo>
                  <a:lnTo>
                    <a:pt x="418624" y="130492"/>
                  </a:lnTo>
                  <a:lnTo>
                    <a:pt x="419576" y="126683"/>
                  </a:lnTo>
                  <a:lnTo>
                    <a:pt x="422434" y="121444"/>
                  </a:lnTo>
                  <a:lnTo>
                    <a:pt x="424339" y="115729"/>
                  </a:lnTo>
                  <a:lnTo>
                    <a:pt x="425291" y="110014"/>
                  </a:lnTo>
                  <a:lnTo>
                    <a:pt x="426720" y="106204"/>
                  </a:lnTo>
                  <a:lnTo>
                    <a:pt x="429578" y="103346"/>
                  </a:lnTo>
                  <a:lnTo>
                    <a:pt x="436245" y="95726"/>
                  </a:lnTo>
                  <a:lnTo>
                    <a:pt x="436722" y="95250"/>
                  </a:lnTo>
                  <a:lnTo>
                    <a:pt x="436722" y="91440"/>
                  </a:lnTo>
                  <a:lnTo>
                    <a:pt x="436245" y="90964"/>
                  </a:lnTo>
                  <a:close/>
                  <a:moveTo>
                    <a:pt x="484823" y="360045"/>
                  </a:moveTo>
                  <a:lnTo>
                    <a:pt x="483394" y="358616"/>
                  </a:lnTo>
                  <a:lnTo>
                    <a:pt x="482918" y="356711"/>
                  </a:lnTo>
                  <a:lnTo>
                    <a:pt x="483870" y="350520"/>
                  </a:lnTo>
                  <a:lnTo>
                    <a:pt x="483870" y="348139"/>
                  </a:lnTo>
                  <a:lnTo>
                    <a:pt x="483394" y="344805"/>
                  </a:lnTo>
                  <a:lnTo>
                    <a:pt x="483394" y="343376"/>
                  </a:lnTo>
                  <a:lnTo>
                    <a:pt x="481965" y="341947"/>
                  </a:lnTo>
                  <a:lnTo>
                    <a:pt x="480060" y="341947"/>
                  </a:lnTo>
                  <a:lnTo>
                    <a:pt x="479107" y="344805"/>
                  </a:lnTo>
                  <a:lnTo>
                    <a:pt x="478631" y="350044"/>
                  </a:lnTo>
                  <a:lnTo>
                    <a:pt x="479107" y="351949"/>
                  </a:lnTo>
                  <a:lnTo>
                    <a:pt x="478155" y="354330"/>
                  </a:lnTo>
                  <a:lnTo>
                    <a:pt x="477203" y="355283"/>
                  </a:lnTo>
                  <a:lnTo>
                    <a:pt x="476250" y="354330"/>
                  </a:lnTo>
                  <a:lnTo>
                    <a:pt x="474345" y="353854"/>
                  </a:lnTo>
                  <a:lnTo>
                    <a:pt x="472440" y="353854"/>
                  </a:lnTo>
                  <a:lnTo>
                    <a:pt x="470535" y="354806"/>
                  </a:lnTo>
                  <a:lnTo>
                    <a:pt x="469106" y="356711"/>
                  </a:lnTo>
                  <a:lnTo>
                    <a:pt x="467678" y="357188"/>
                  </a:lnTo>
                  <a:lnTo>
                    <a:pt x="461486" y="358616"/>
                  </a:lnTo>
                  <a:lnTo>
                    <a:pt x="458153" y="360997"/>
                  </a:lnTo>
                  <a:lnTo>
                    <a:pt x="455772" y="366236"/>
                  </a:lnTo>
                  <a:lnTo>
                    <a:pt x="453866" y="368141"/>
                  </a:lnTo>
                  <a:lnTo>
                    <a:pt x="452914" y="369094"/>
                  </a:lnTo>
                  <a:lnTo>
                    <a:pt x="453866" y="369570"/>
                  </a:lnTo>
                  <a:lnTo>
                    <a:pt x="454819" y="369570"/>
                  </a:lnTo>
                  <a:lnTo>
                    <a:pt x="456724" y="371951"/>
                  </a:lnTo>
                  <a:lnTo>
                    <a:pt x="454343" y="372904"/>
                  </a:lnTo>
                  <a:lnTo>
                    <a:pt x="452914" y="374333"/>
                  </a:lnTo>
                  <a:lnTo>
                    <a:pt x="453866" y="376714"/>
                  </a:lnTo>
                  <a:lnTo>
                    <a:pt x="455772" y="378619"/>
                  </a:lnTo>
                  <a:lnTo>
                    <a:pt x="457676" y="379571"/>
                  </a:lnTo>
                  <a:lnTo>
                    <a:pt x="457676" y="381476"/>
                  </a:lnTo>
                  <a:lnTo>
                    <a:pt x="455772" y="383381"/>
                  </a:lnTo>
                  <a:lnTo>
                    <a:pt x="454343" y="384810"/>
                  </a:lnTo>
                  <a:lnTo>
                    <a:pt x="454343" y="385763"/>
                  </a:lnTo>
                  <a:lnTo>
                    <a:pt x="456248" y="386239"/>
                  </a:lnTo>
                  <a:lnTo>
                    <a:pt x="458629" y="386239"/>
                  </a:lnTo>
                  <a:lnTo>
                    <a:pt x="459105" y="388620"/>
                  </a:lnTo>
                  <a:lnTo>
                    <a:pt x="457676" y="391478"/>
                  </a:lnTo>
                  <a:lnTo>
                    <a:pt x="457676" y="393383"/>
                  </a:lnTo>
                  <a:lnTo>
                    <a:pt x="459581" y="394335"/>
                  </a:lnTo>
                  <a:lnTo>
                    <a:pt x="463391" y="395764"/>
                  </a:lnTo>
                  <a:lnTo>
                    <a:pt x="462915" y="397192"/>
                  </a:lnTo>
                  <a:lnTo>
                    <a:pt x="461010" y="398621"/>
                  </a:lnTo>
                  <a:lnTo>
                    <a:pt x="460057" y="400050"/>
                  </a:lnTo>
                  <a:lnTo>
                    <a:pt x="461010" y="401003"/>
                  </a:lnTo>
                  <a:lnTo>
                    <a:pt x="462915" y="402908"/>
                  </a:lnTo>
                  <a:lnTo>
                    <a:pt x="466725" y="404336"/>
                  </a:lnTo>
                  <a:lnTo>
                    <a:pt x="472916" y="408146"/>
                  </a:lnTo>
                  <a:lnTo>
                    <a:pt x="475298" y="405289"/>
                  </a:lnTo>
                  <a:lnTo>
                    <a:pt x="478155" y="398621"/>
                  </a:lnTo>
                  <a:lnTo>
                    <a:pt x="479584" y="396716"/>
                  </a:lnTo>
                  <a:lnTo>
                    <a:pt x="480060" y="394811"/>
                  </a:lnTo>
                  <a:lnTo>
                    <a:pt x="480060" y="386715"/>
                  </a:lnTo>
                  <a:lnTo>
                    <a:pt x="481013" y="384810"/>
                  </a:lnTo>
                  <a:lnTo>
                    <a:pt x="485299" y="378619"/>
                  </a:lnTo>
                  <a:lnTo>
                    <a:pt x="485299" y="377190"/>
                  </a:lnTo>
                  <a:lnTo>
                    <a:pt x="484347" y="361474"/>
                  </a:lnTo>
                  <a:lnTo>
                    <a:pt x="484823" y="360045"/>
                  </a:lnTo>
                  <a:close/>
                  <a:moveTo>
                    <a:pt x="120015" y="226695"/>
                  </a:moveTo>
                  <a:lnTo>
                    <a:pt x="121444" y="222885"/>
                  </a:lnTo>
                  <a:lnTo>
                    <a:pt x="117634" y="218599"/>
                  </a:lnTo>
                  <a:lnTo>
                    <a:pt x="114300" y="216694"/>
                  </a:lnTo>
                  <a:lnTo>
                    <a:pt x="114300" y="217646"/>
                  </a:lnTo>
                  <a:lnTo>
                    <a:pt x="114776" y="220504"/>
                  </a:lnTo>
                  <a:lnTo>
                    <a:pt x="117634" y="223361"/>
                  </a:lnTo>
                  <a:lnTo>
                    <a:pt x="120015" y="226695"/>
                  </a:lnTo>
                  <a:close/>
                </a:path>
              </a:pathLst>
            </a:custGeom>
            <a:grpFill/>
            <a:ln w="3175" cap="flat">
              <a:solidFill>
                <a:schemeClr val="bg1">
                  <a:lumMod val="75000"/>
                </a:scheme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8" name="Freeform: Shape 406">
              <a:extLst>
                <a:ext uri="{FF2B5EF4-FFF2-40B4-BE49-F238E27FC236}">
                  <a16:creationId xmlns:a16="http://schemas.microsoft.com/office/drawing/2014/main" id="{3818B952-9245-D93D-2952-DFECB1F6EB93}"/>
                </a:ext>
              </a:extLst>
            </p:cNvPr>
            <p:cNvSpPr/>
            <p:nvPr/>
          </p:nvSpPr>
          <p:spPr>
            <a:xfrm>
              <a:off x="11750992" y="4886324"/>
              <a:ext cx="48578" cy="33813"/>
            </a:xfrm>
            <a:custGeom>
              <a:avLst/>
              <a:gdLst>
                <a:gd name="connsiteX0" fmla="*/ 45244 w 48578"/>
                <a:gd name="connsiteY0" fmla="*/ 17621 h 33813"/>
                <a:gd name="connsiteX1" fmla="*/ 44291 w 48578"/>
                <a:gd name="connsiteY1" fmla="*/ 14288 h 33813"/>
                <a:gd name="connsiteX2" fmla="*/ 44768 w 48578"/>
                <a:gd name="connsiteY2" fmla="*/ 12382 h 33813"/>
                <a:gd name="connsiteX3" fmla="*/ 44768 w 48578"/>
                <a:gd name="connsiteY3" fmla="*/ 10954 h 33813"/>
                <a:gd name="connsiteX4" fmla="*/ 42387 w 48578"/>
                <a:gd name="connsiteY4" fmla="*/ 9049 h 33813"/>
                <a:gd name="connsiteX5" fmla="*/ 38577 w 48578"/>
                <a:gd name="connsiteY5" fmla="*/ 6668 h 33813"/>
                <a:gd name="connsiteX6" fmla="*/ 36195 w 48578"/>
                <a:gd name="connsiteY6" fmla="*/ 3810 h 33813"/>
                <a:gd name="connsiteX7" fmla="*/ 35243 w 48578"/>
                <a:gd name="connsiteY7" fmla="*/ 3810 h 33813"/>
                <a:gd name="connsiteX8" fmla="*/ 34291 w 48578"/>
                <a:gd name="connsiteY8" fmla="*/ 3334 h 33813"/>
                <a:gd name="connsiteX9" fmla="*/ 34291 w 48578"/>
                <a:gd name="connsiteY9" fmla="*/ 1905 h 33813"/>
                <a:gd name="connsiteX10" fmla="*/ 33338 w 48578"/>
                <a:gd name="connsiteY10" fmla="*/ 476 h 33813"/>
                <a:gd name="connsiteX11" fmla="*/ 31433 w 48578"/>
                <a:gd name="connsiteY11" fmla="*/ 0 h 33813"/>
                <a:gd name="connsiteX12" fmla="*/ 29528 w 48578"/>
                <a:gd name="connsiteY12" fmla="*/ 953 h 33813"/>
                <a:gd name="connsiteX13" fmla="*/ 23337 w 48578"/>
                <a:gd name="connsiteY13" fmla="*/ 2857 h 33813"/>
                <a:gd name="connsiteX14" fmla="*/ 19050 w 48578"/>
                <a:gd name="connsiteY14" fmla="*/ 2857 h 33813"/>
                <a:gd name="connsiteX15" fmla="*/ 12383 w 48578"/>
                <a:gd name="connsiteY15" fmla="*/ 5239 h 33813"/>
                <a:gd name="connsiteX16" fmla="*/ 8573 w 48578"/>
                <a:gd name="connsiteY16" fmla="*/ 8096 h 33813"/>
                <a:gd name="connsiteX17" fmla="*/ 5239 w 48578"/>
                <a:gd name="connsiteY17" fmla="*/ 11430 h 33813"/>
                <a:gd name="connsiteX18" fmla="*/ 5239 w 48578"/>
                <a:gd name="connsiteY18" fmla="*/ 13335 h 33813"/>
                <a:gd name="connsiteX19" fmla="*/ 5716 w 48578"/>
                <a:gd name="connsiteY19" fmla="*/ 15240 h 33813"/>
                <a:gd name="connsiteX20" fmla="*/ 5239 w 48578"/>
                <a:gd name="connsiteY20" fmla="*/ 15716 h 33813"/>
                <a:gd name="connsiteX21" fmla="*/ 4287 w 48578"/>
                <a:gd name="connsiteY21" fmla="*/ 16193 h 33813"/>
                <a:gd name="connsiteX22" fmla="*/ 3810 w 48578"/>
                <a:gd name="connsiteY22" fmla="*/ 17145 h 33813"/>
                <a:gd name="connsiteX23" fmla="*/ 3810 w 48578"/>
                <a:gd name="connsiteY23" fmla="*/ 18097 h 33813"/>
                <a:gd name="connsiteX24" fmla="*/ 2381 w 48578"/>
                <a:gd name="connsiteY24" fmla="*/ 19050 h 33813"/>
                <a:gd name="connsiteX25" fmla="*/ 477 w 48578"/>
                <a:gd name="connsiteY25" fmla="*/ 19526 h 33813"/>
                <a:gd name="connsiteX26" fmla="*/ 0 w 48578"/>
                <a:gd name="connsiteY26" fmla="*/ 21431 h 33813"/>
                <a:gd name="connsiteX27" fmla="*/ 477 w 48578"/>
                <a:gd name="connsiteY27" fmla="*/ 23336 h 33813"/>
                <a:gd name="connsiteX28" fmla="*/ 2381 w 48578"/>
                <a:gd name="connsiteY28" fmla="*/ 27146 h 33813"/>
                <a:gd name="connsiteX29" fmla="*/ 4287 w 48578"/>
                <a:gd name="connsiteY29" fmla="*/ 28575 h 33813"/>
                <a:gd name="connsiteX30" fmla="*/ 6668 w 48578"/>
                <a:gd name="connsiteY30" fmla="*/ 29528 h 33813"/>
                <a:gd name="connsiteX31" fmla="*/ 12860 w 48578"/>
                <a:gd name="connsiteY31" fmla="*/ 30480 h 33813"/>
                <a:gd name="connsiteX32" fmla="*/ 17622 w 48578"/>
                <a:gd name="connsiteY32" fmla="*/ 31909 h 33813"/>
                <a:gd name="connsiteX33" fmla="*/ 20003 w 48578"/>
                <a:gd name="connsiteY33" fmla="*/ 33338 h 33813"/>
                <a:gd name="connsiteX34" fmla="*/ 23813 w 48578"/>
                <a:gd name="connsiteY34" fmla="*/ 33814 h 33813"/>
                <a:gd name="connsiteX35" fmla="*/ 27623 w 48578"/>
                <a:gd name="connsiteY35" fmla="*/ 33338 h 33813"/>
                <a:gd name="connsiteX36" fmla="*/ 30956 w 48578"/>
                <a:gd name="connsiteY36" fmla="*/ 33338 h 33813"/>
                <a:gd name="connsiteX37" fmla="*/ 33814 w 48578"/>
                <a:gd name="connsiteY37" fmla="*/ 30956 h 33813"/>
                <a:gd name="connsiteX38" fmla="*/ 36672 w 48578"/>
                <a:gd name="connsiteY38" fmla="*/ 29051 h 33813"/>
                <a:gd name="connsiteX39" fmla="*/ 40006 w 48578"/>
                <a:gd name="connsiteY39" fmla="*/ 28575 h 33813"/>
                <a:gd name="connsiteX40" fmla="*/ 41435 w 48578"/>
                <a:gd name="connsiteY40" fmla="*/ 29051 h 33813"/>
                <a:gd name="connsiteX41" fmla="*/ 42387 w 48578"/>
                <a:gd name="connsiteY41" fmla="*/ 28099 h 33813"/>
                <a:gd name="connsiteX42" fmla="*/ 46197 w 48578"/>
                <a:gd name="connsiteY42" fmla="*/ 28099 h 33813"/>
                <a:gd name="connsiteX43" fmla="*/ 48578 w 48578"/>
                <a:gd name="connsiteY43" fmla="*/ 27146 h 33813"/>
                <a:gd name="connsiteX44" fmla="*/ 46673 w 48578"/>
                <a:gd name="connsiteY44" fmla="*/ 21907 h 33813"/>
                <a:gd name="connsiteX45" fmla="*/ 45244 w 48578"/>
                <a:gd name="connsiteY45" fmla="*/ 17621 h 33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48578" h="33813">
                  <a:moveTo>
                    <a:pt x="45244" y="17621"/>
                  </a:moveTo>
                  <a:lnTo>
                    <a:pt x="44291" y="14288"/>
                  </a:lnTo>
                  <a:lnTo>
                    <a:pt x="44768" y="12382"/>
                  </a:lnTo>
                  <a:lnTo>
                    <a:pt x="44768" y="10954"/>
                  </a:lnTo>
                  <a:lnTo>
                    <a:pt x="42387" y="9049"/>
                  </a:lnTo>
                  <a:lnTo>
                    <a:pt x="38577" y="6668"/>
                  </a:lnTo>
                  <a:lnTo>
                    <a:pt x="36195" y="3810"/>
                  </a:lnTo>
                  <a:lnTo>
                    <a:pt x="35243" y="3810"/>
                  </a:lnTo>
                  <a:lnTo>
                    <a:pt x="34291" y="3334"/>
                  </a:lnTo>
                  <a:lnTo>
                    <a:pt x="34291" y="1905"/>
                  </a:lnTo>
                  <a:lnTo>
                    <a:pt x="33338" y="476"/>
                  </a:lnTo>
                  <a:lnTo>
                    <a:pt x="31433" y="0"/>
                  </a:lnTo>
                  <a:lnTo>
                    <a:pt x="29528" y="953"/>
                  </a:lnTo>
                  <a:lnTo>
                    <a:pt x="23337" y="2857"/>
                  </a:lnTo>
                  <a:lnTo>
                    <a:pt x="19050" y="2857"/>
                  </a:lnTo>
                  <a:lnTo>
                    <a:pt x="12383" y="5239"/>
                  </a:lnTo>
                  <a:lnTo>
                    <a:pt x="8573" y="8096"/>
                  </a:lnTo>
                  <a:lnTo>
                    <a:pt x="5239" y="11430"/>
                  </a:lnTo>
                  <a:lnTo>
                    <a:pt x="5239" y="13335"/>
                  </a:lnTo>
                  <a:lnTo>
                    <a:pt x="5716" y="15240"/>
                  </a:lnTo>
                  <a:lnTo>
                    <a:pt x="5239" y="15716"/>
                  </a:lnTo>
                  <a:lnTo>
                    <a:pt x="4287" y="16193"/>
                  </a:lnTo>
                  <a:lnTo>
                    <a:pt x="3810" y="17145"/>
                  </a:lnTo>
                  <a:lnTo>
                    <a:pt x="3810" y="18097"/>
                  </a:lnTo>
                  <a:lnTo>
                    <a:pt x="2381" y="19050"/>
                  </a:lnTo>
                  <a:lnTo>
                    <a:pt x="477" y="19526"/>
                  </a:lnTo>
                  <a:lnTo>
                    <a:pt x="0" y="21431"/>
                  </a:lnTo>
                  <a:lnTo>
                    <a:pt x="477" y="23336"/>
                  </a:lnTo>
                  <a:lnTo>
                    <a:pt x="2381" y="27146"/>
                  </a:lnTo>
                  <a:lnTo>
                    <a:pt x="4287" y="28575"/>
                  </a:lnTo>
                  <a:lnTo>
                    <a:pt x="6668" y="29528"/>
                  </a:lnTo>
                  <a:lnTo>
                    <a:pt x="12860" y="30480"/>
                  </a:lnTo>
                  <a:lnTo>
                    <a:pt x="17622" y="31909"/>
                  </a:lnTo>
                  <a:lnTo>
                    <a:pt x="20003" y="33338"/>
                  </a:lnTo>
                  <a:lnTo>
                    <a:pt x="23813" y="33814"/>
                  </a:lnTo>
                  <a:lnTo>
                    <a:pt x="27623" y="33338"/>
                  </a:lnTo>
                  <a:lnTo>
                    <a:pt x="30956" y="33338"/>
                  </a:lnTo>
                  <a:lnTo>
                    <a:pt x="33814" y="30956"/>
                  </a:lnTo>
                  <a:lnTo>
                    <a:pt x="36672" y="29051"/>
                  </a:lnTo>
                  <a:lnTo>
                    <a:pt x="40006" y="28575"/>
                  </a:lnTo>
                  <a:lnTo>
                    <a:pt x="41435" y="29051"/>
                  </a:lnTo>
                  <a:lnTo>
                    <a:pt x="42387" y="28099"/>
                  </a:lnTo>
                  <a:lnTo>
                    <a:pt x="46197" y="28099"/>
                  </a:lnTo>
                  <a:lnTo>
                    <a:pt x="48578" y="27146"/>
                  </a:lnTo>
                  <a:lnTo>
                    <a:pt x="46673" y="21907"/>
                  </a:lnTo>
                  <a:lnTo>
                    <a:pt x="45244" y="17621"/>
                  </a:lnTo>
                  <a:close/>
                </a:path>
              </a:pathLst>
            </a:custGeom>
            <a:grpFill/>
            <a:ln w="3175" cap="flat">
              <a:solidFill>
                <a:schemeClr val="bg1">
                  <a:lumMod val="75000"/>
                </a:scheme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9" name="Freeform: Shape 407">
              <a:extLst>
                <a:ext uri="{FF2B5EF4-FFF2-40B4-BE49-F238E27FC236}">
                  <a16:creationId xmlns:a16="http://schemas.microsoft.com/office/drawing/2014/main" id="{20D98BEC-A287-9703-ED40-72149BE5CCE0}"/>
                </a:ext>
              </a:extLst>
            </p:cNvPr>
            <p:cNvSpPr/>
            <p:nvPr/>
          </p:nvSpPr>
          <p:spPr>
            <a:xfrm>
              <a:off x="6422707" y="1435416"/>
              <a:ext cx="370998" cy="565785"/>
            </a:xfrm>
            <a:custGeom>
              <a:avLst/>
              <a:gdLst>
                <a:gd name="connsiteX0" fmla="*/ 369094 w 370998"/>
                <a:gd name="connsiteY0" fmla="*/ 402431 h 565785"/>
                <a:gd name="connsiteX1" fmla="*/ 366713 w 370998"/>
                <a:gd name="connsiteY1" fmla="*/ 399574 h 565785"/>
                <a:gd name="connsiteX2" fmla="*/ 363379 w 370998"/>
                <a:gd name="connsiteY2" fmla="*/ 396240 h 565785"/>
                <a:gd name="connsiteX3" fmla="*/ 360522 w 370998"/>
                <a:gd name="connsiteY3" fmla="*/ 392430 h 565785"/>
                <a:gd name="connsiteX4" fmla="*/ 358140 w 370998"/>
                <a:gd name="connsiteY4" fmla="*/ 389096 h 565785"/>
                <a:gd name="connsiteX5" fmla="*/ 350997 w 370998"/>
                <a:gd name="connsiteY5" fmla="*/ 384334 h 565785"/>
                <a:gd name="connsiteX6" fmla="*/ 340043 w 370998"/>
                <a:gd name="connsiteY6" fmla="*/ 378142 h 565785"/>
                <a:gd name="connsiteX7" fmla="*/ 331947 w 370998"/>
                <a:gd name="connsiteY7" fmla="*/ 373380 h 565785"/>
                <a:gd name="connsiteX8" fmla="*/ 319564 w 370998"/>
                <a:gd name="connsiteY8" fmla="*/ 363379 h 565785"/>
                <a:gd name="connsiteX9" fmla="*/ 317182 w 370998"/>
                <a:gd name="connsiteY9" fmla="*/ 360998 h 565785"/>
                <a:gd name="connsiteX10" fmla="*/ 317659 w 370998"/>
                <a:gd name="connsiteY10" fmla="*/ 360521 h 565785"/>
                <a:gd name="connsiteX11" fmla="*/ 324803 w 370998"/>
                <a:gd name="connsiteY11" fmla="*/ 357664 h 565785"/>
                <a:gd name="connsiteX12" fmla="*/ 331947 w 370998"/>
                <a:gd name="connsiteY12" fmla="*/ 350044 h 565785"/>
                <a:gd name="connsiteX13" fmla="*/ 334804 w 370998"/>
                <a:gd name="connsiteY13" fmla="*/ 346234 h 565785"/>
                <a:gd name="connsiteX14" fmla="*/ 335756 w 370998"/>
                <a:gd name="connsiteY14" fmla="*/ 343376 h 565785"/>
                <a:gd name="connsiteX15" fmla="*/ 335756 w 370998"/>
                <a:gd name="connsiteY15" fmla="*/ 340042 h 565785"/>
                <a:gd name="connsiteX16" fmla="*/ 335280 w 370998"/>
                <a:gd name="connsiteY16" fmla="*/ 336709 h 565785"/>
                <a:gd name="connsiteX17" fmla="*/ 334328 w 370998"/>
                <a:gd name="connsiteY17" fmla="*/ 334804 h 565785"/>
                <a:gd name="connsiteX18" fmla="*/ 330994 w 370998"/>
                <a:gd name="connsiteY18" fmla="*/ 332423 h 565785"/>
                <a:gd name="connsiteX19" fmla="*/ 321469 w 370998"/>
                <a:gd name="connsiteY19" fmla="*/ 327660 h 565785"/>
                <a:gd name="connsiteX20" fmla="*/ 319088 w 370998"/>
                <a:gd name="connsiteY20" fmla="*/ 323374 h 565785"/>
                <a:gd name="connsiteX21" fmla="*/ 317182 w 370998"/>
                <a:gd name="connsiteY21" fmla="*/ 319088 h 565785"/>
                <a:gd name="connsiteX22" fmla="*/ 317182 w 370998"/>
                <a:gd name="connsiteY22" fmla="*/ 317183 h 565785"/>
                <a:gd name="connsiteX23" fmla="*/ 321945 w 370998"/>
                <a:gd name="connsiteY23" fmla="*/ 312420 h 565785"/>
                <a:gd name="connsiteX24" fmla="*/ 321945 w 370998"/>
                <a:gd name="connsiteY24" fmla="*/ 310039 h 565785"/>
                <a:gd name="connsiteX25" fmla="*/ 321469 w 370998"/>
                <a:gd name="connsiteY25" fmla="*/ 307658 h 565785"/>
                <a:gd name="connsiteX26" fmla="*/ 320040 w 370998"/>
                <a:gd name="connsiteY26" fmla="*/ 305753 h 565785"/>
                <a:gd name="connsiteX27" fmla="*/ 310039 w 370998"/>
                <a:gd name="connsiteY27" fmla="*/ 303371 h 565785"/>
                <a:gd name="connsiteX28" fmla="*/ 307181 w 370998"/>
                <a:gd name="connsiteY28" fmla="*/ 300990 h 565785"/>
                <a:gd name="connsiteX29" fmla="*/ 304800 w 370998"/>
                <a:gd name="connsiteY29" fmla="*/ 297180 h 565785"/>
                <a:gd name="connsiteX30" fmla="*/ 303848 w 370998"/>
                <a:gd name="connsiteY30" fmla="*/ 293846 h 565785"/>
                <a:gd name="connsiteX31" fmla="*/ 303848 w 370998"/>
                <a:gd name="connsiteY31" fmla="*/ 291941 h 565785"/>
                <a:gd name="connsiteX32" fmla="*/ 304800 w 370998"/>
                <a:gd name="connsiteY32" fmla="*/ 290036 h 565785"/>
                <a:gd name="connsiteX33" fmla="*/ 308134 w 370998"/>
                <a:gd name="connsiteY33" fmla="*/ 287655 h 565785"/>
                <a:gd name="connsiteX34" fmla="*/ 310991 w 370998"/>
                <a:gd name="connsiteY34" fmla="*/ 286226 h 565785"/>
                <a:gd name="connsiteX35" fmla="*/ 311468 w 370998"/>
                <a:gd name="connsiteY35" fmla="*/ 284321 h 565785"/>
                <a:gd name="connsiteX36" fmla="*/ 311468 w 370998"/>
                <a:gd name="connsiteY36" fmla="*/ 281940 h 565785"/>
                <a:gd name="connsiteX37" fmla="*/ 310991 w 370998"/>
                <a:gd name="connsiteY37" fmla="*/ 280988 h 565785"/>
                <a:gd name="connsiteX38" fmla="*/ 304800 w 370998"/>
                <a:gd name="connsiteY38" fmla="*/ 280035 h 565785"/>
                <a:gd name="connsiteX39" fmla="*/ 304324 w 370998"/>
                <a:gd name="connsiteY39" fmla="*/ 279559 h 565785"/>
                <a:gd name="connsiteX40" fmla="*/ 304324 w 370998"/>
                <a:gd name="connsiteY40" fmla="*/ 278606 h 565785"/>
                <a:gd name="connsiteX41" fmla="*/ 304800 w 370998"/>
                <a:gd name="connsiteY41" fmla="*/ 277654 h 565785"/>
                <a:gd name="connsiteX42" fmla="*/ 308134 w 370998"/>
                <a:gd name="connsiteY42" fmla="*/ 273844 h 565785"/>
                <a:gd name="connsiteX43" fmla="*/ 308610 w 370998"/>
                <a:gd name="connsiteY43" fmla="*/ 266224 h 565785"/>
                <a:gd name="connsiteX44" fmla="*/ 311944 w 370998"/>
                <a:gd name="connsiteY44" fmla="*/ 260985 h 565785"/>
                <a:gd name="connsiteX45" fmla="*/ 308610 w 370998"/>
                <a:gd name="connsiteY45" fmla="*/ 257651 h 565785"/>
                <a:gd name="connsiteX46" fmla="*/ 309086 w 370998"/>
                <a:gd name="connsiteY46" fmla="*/ 257175 h 565785"/>
                <a:gd name="connsiteX47" fmla="*/ 314325 w 370998"/>
                <a:gd name="connsiteY47" fmla="*/ 255746 h 565785"/>
                <a:gd name="connsiteX48" fmla="*/ 319088 w 370998"/>
                <a:gd name="connsiteY48" fmla="*/ 255270 h 565785"/>
                <a:gd name="connsiteX49" fmla="*/ 321469 w 370998"/>
                <a:gd name="connsiteY49" fmla="*/ 254794 h 565785"/>
                <a:gd name="connsiteX50" fmla="*/ 321945 w 370998"/>
                <a:gd name="connsiteY50" fmla="*/ 252413 h 565785"/>
                <a:gd name="connsiteX51" fmla="*/ 321469 w 370998"/>
                <a:gd name="connsiteY51" fmla="*/ 249079 h 565785"/>
                <a:gd name="connsiteX52" fmla="*/ 316230 w 370998"/>
                <a:gd name="connsiteY52" fmla="*/ 235744 h 565785"/>
                <a:gd name="connsiteX53" fmla="*/ 315278 w 370998"/>
                <a:gd name="connsiteY53" fmla="*/ 231934 h 565785"/>
                <a:gd name="connsiteX54" fmla="*/ 311944 w 370998"/>
                <a:gd name="connsiteY54" fmla="*/ 227171 h 565785"/>
                <a:gd name="connsiteX55" fmla="*/ 309086 w 370998"/>
                <a:gd name="connsiteY55" fmla="*/ 223838 h 565785"/>
                <a:gd name="connsiteX56" fmla="*/ 307181 w 370998"/>
                <a:gd name="connsiteY56" fmla="*/ 221456 h 565785"/>
                <a:gd name="connsiteX57" fmla="*/ 304324 w 370998"/>
                <a:gd name="connsiteY57" fmla="*/ 216694 h 565785"/>
                <a:gd name="connsiteX58" fmla="*/ 302895 w 370998"/>
                <a:gd name="connsiteY58" fmla="*/ 211931 h 565785"/>
                <a:gd name="connsiteX59" fmla="*/ 300038 w 370998"/>
                <a:gd name="connsiteY59" fmla="*/ 206693 h 565785"/>
                <a:gd name="connsiteX60" fmla="*/ 296704 w 370998"/>
                <a:gd name="connsiteY60" fmla="*/ 201930 h 565785"/>
                <a:gd name="connsiteX61" fmla="*/ 293847 w 370998"/>
                <a:gd name="connsiteY61" fmla="*/ 197644 h 565785"/>
                <a:gd name="connsiteX62" fmla="*/ 287179 w 370998"/>
                <a:gd name="connsiteY62" fmla="*/ 189071 h 565785"/>
                <a:gd name="connsiteX63" fmla="*/ 286226 w 370998"/>
                <a:gd name="connsiteY63" fmla="*/ 186690 h 565785"/>
                <a:gd name="connsiteX64" fmla="*/ 286226 w 370998"/>
                <a:gd name="connsiteY64" fmla="*/ 184309 h 565785"/>
                <a:gd name="connsiteX65" fmla="*/ 286703 w 370998"/>
                <a:gd name="connsiteY65" fmla="*/ 181928 h 565785"/>
                <a:gd name="connsiteX66" fmla="*/ 291941 w 370998"/>
                <a:gd name="connsiteY66" fmla="*/ 174784 h 565785"/>
                <a:gd name="connsiteX67" fmla="*/ 296704 w 370998"/>
                <a:gd name="connsiteY67" fmla="*/ 168593 h 565785"/>
                <a:gd name="connsiteX68" fmla="*/ 302895 w 370998"/>
                <a:gd name="connsiteY68" fmla="*/ 161449 h 565785"/>
                <a:gd name="connsiteX69" fmla="*/ 309086 w 370998"/>
                <a:gd name="connsiteY69" fmla="*/ 155734 h 565785"/>
                <a:gd name="connsiteX70" fmla="*/ 315754 w 370998"/>
                <a:gd name="connsiteY70" fmla="*/ 148590 h 565785"/>
                <a:gd name="connsiteX71" fmla="*/ 317182 w 370998"/>
                <a:gd name="connsiteY71" fmla="*/ 141446 h 565785"/>
                <a:gd name="connsiteX72" fmla="*/ 316706 w 370998"/>
                <a:gd name="connsiteY72" fmla="*/ 140494 h 565785"/>
                <a:gd name="connsiteX73" fmla="*/ 311468 w 370998"/>
                <a:gd name="connsiteY73" fmla="*/ 136684 h 565785"/>
                <a:gd name="connsiteX74" fmla="*/ 301466 w 370998"/>
                <a:gd name="connsiteY74" fmla="*/ 126683 h 565785"/>
                <a:gd name="connsiteX75" fmla="*/ 295275 w 370998"/>
                <a:gd name="connsiteY75" fmla="*/ 119063 h 565785"/>
                <a:gd name="connsiteX76" fmla="*/ 285750 w 370998"/>
                <a:gd name="connsiteY76" fmla="*/ 115729 h 565785"/>
                <a:gd name="connsiteX77" fmla="*/ 272891 w 370998"/>
                <a:gd name="connsiteY77" fmla="*/ 111443 h 565785"/>
                <a:gd name="connsiteX78" fmla="*/ 268605 w 370998"/>
                <a:gd name="connsiteY78" fmla="*/ 101918 h 565785"/>
                <a:gd name="connsiteX79" fmla="*/ 265748 w 370998"/>
                <a:gd name="connsiteY79" fmla="*/ 93821 h 565785"/>
                <a:gd name="connsiteX80" fmla="*/ 266224 w 370998"/>
                <a:gd name="connsiteY80" fmla="*/ 90964 h 565785"/>
                <a:gd name="connsiteX81" fmla="*/ 275273 w 370998"/>
                <a:gd name="connsiteY81" fmla="*/ 77153 h 565785"/>
                <a:gd name="connsiteX82" fmla="*/ 276225 w 370998"/>
                <a:gd name="connsiteY82" fmla="*/ 74771 h 565785"/>
                <a:gd name="connsiteX83" fmla="*/ 276225 w 370998"/>
                <a:gd name="connsiteY83" fmla="*/ 73343 h 565785"/>
                <a:gd name="connsiteX84" fmla="*/ 275273 w 370998"/>
                <a:gd name="connsiteY84" fmla="*/ 72390 h 565785"/>
                <a:gd name="connsiteX85" fmla="*/ 273844 w 370998"/>
                <a:gd name="connsiteY85" fmla="*/ 71914 h 565785"/>
                <a:gd name="connsiteX86" fmla="*/ 265272 w 370998"/>
                <a:gd name="connsiteY86" fmla="*/ 71438 h 565785"/>
                <a:gd name="connsiteX87" fmla="*/ 263843 w 370998"/>
                <a:gd name="connsiteY87" fmla="*/ 69533 h 565785"/>
                <a:gd name="connsiteX88" fmla="*/ 269081 w 370998"/>
                <a:gd name="connsiteY88" fmla="*/ 68104 h 565785"/>
                <a:gd name="connsiteX89" fmla="*/ 273368 w 370998"/>
                <a:gd name="connsiteY89" fmla="*/ 66199 h 565785"/>
                <a:gd name="connsiteX90" fmla="*/ 280511 w 370998"/>
                <a:gd name="connsiteY90" fmla="*/ 63341 h 565785"/>
                <a:gd name="connsiteX91" fmla="*/ 282893 w 370998"/>
                <a:gd name="connsiteY91" fmla="*/ 62389 h 565785"/>
                <a:gd name="connsiteX92" fmla="*/ 280511 w 370998"/>
                <a:gd name="connsiteY92" fmla="*/ 60008 h 565785"/>
                <a:gd name="connsiteX93" fmla="*/ 278606 w 370998"/>
                <a:gd name="connsiteY93" fmla="*/ 56674 h 565785"/>
                <a:gd name="connsiteX94" fmla="*/ 279082 w 370998"/>
                <a:gd name="connsiteY94" fmla="*/ 53340 h 565785"/>
                <a:gd name="connsiteX95" fmla="*/ 285274 w 370998"/>
                <a:gd name="connsiteY95" fmla="*/ 46673 h 565785"/>
                <a:gd name="connsiteX96" fmla="*/ 290989 w 370998"/>
                <a:gd name="connsiteY96" fmla="*/ 41910 h 565785"/>
                <a:gd name="connsiteX97" fmla="*/ 292418 w 370998"/>
                <a:gd name="connsiteY97" fmla="*/ 40481 h 565785"/>
                <a:gd name="connsiteX98" fmla="*/ 295751 w 370998"/>
                <a:gd name="connsiteY98" fmla="*/ 35719 h 565785"/>
                <a:gd name="connsiteX99" fmla="*/ 289084 w 370998"/>
                <a:gd name="connsiteY99" fmla="*/ 23813 h 565785"/>
                <a:gd name="connsiteX100" fmla="*/ 277654 w 370998"/>
                <a:gd name="connsiteY100" fmla="*/ 20003 h 565785"/>
                <a:gd name="connsiteX101" fmla="*/ 264319 w 370998"/>
                <a:gd name="connsiteY101" fmla="*/ 14288 h 565785"/>
                <a:gd name="connsiteX102" fmla="*/ 259556 w 370998"/>
                <a:gd name="connsiteY102" fmla="*/ 11430 h 565785"/>
                <a:gd name="connsiteX103" fmla="*/ 251936 w 370998"/>
                <a:gd name="connsiteY103" fmla="*/ 5239 h 565785"/>
                <a:gd name="connsiteX104" fmla="*/ 246698 w 370998"/>
                <a:gd name="connsiteY104" fmla="*/ 0 h 565785"/>
                <a:gd name="connsiteX105" fmla="*/ 241935 w 370998"/>
                <a:gd name="connsiteY105" fmla="*/ 0 h 565785"/>
                <a:gd name="connsiteX106" fmla="*/ 236697 w 370998"/>
                <a:gd name="connsiteY106" fmla="*/ 1429 h 565785"/>
                <a:gd name="connsiteX107" fmla="*/ 228600 w 370998"/>
                <a:gd name="connsiteY107" fmla="*/ 6191 h 565785"/>
                <a:gd name="connsiteX108" fmla="*/ 223838 w 370998"/>
                <a:gd name="connsiteY108" fmla="*/ 8573 h 565785"/>
                <a:gd name="connsiteX109" fmla="*/ 220980 w 370998"/>
                <a:gd name="connsiteY109" fmla="*/ 9525 h 565785"/>
                <a:gd name="connsiteX110" fmla="*/ 220504 w 370998"/>
                <a:gd name="connsiteY110" fmla="*/ 9525 h 565785"/>
                <a:gd name="connsiteX111" fmla="*/ 214789 w 370998"/>
                <a:gd name="connsiteY111" fmla="*/ 8096 h 565785"/>
                <a:gd name="connsiteX112" fmla="*/ 208122 w 370998"/>
                <a:gd name="connsiteY112" fmla="*/ 7620 h 565785"/>
                <a:gd name="connsiteX113" fmla="*/ 202882 w 370998"/>
                <a:gd name="connsiteY113" fmla="*/ 8096 h 565785"/>
                <a:gd name="connsiteX114" fmla="*/ 200978 w 370998"/>
                <a:gd name="connsiteY114" fmla="*/ 8573 h 565785"/>
                <a:gd name="connsiteX115" fmla="*/ 193357 w 370998"/>
                <a:gd name="connsiteY115" fmla="*/ 16669 h 565785"/>
                <a:gd name="connsiteX116" fmla="*/ 188119 w 370998"/>
                <a:gd name="connsiteY116" fmla="*/ 20955 h 565785"/>
                <a:gd name="connsiteX117" fmla="*/ 185261 w 370998"/>
                <a:gd name="connsiteY117" fmla="*/ 22384 h 565785"/>
                <a:gd name="connsiteX118" fmla="*/ 183356 w 370998"/>
                <a:gd name="connsiteY118" fmla="*/ 24765 h 565785"/>
                <a:gd name="connsiteX119" fmla="*/ 181451 w 370998"/>
                <a:gd name="connsiteY119" fmla="*/ 28575 h 565785"/>
                <a:gd name="connsiteX120" fmla="*/ 177641 w 370998"/>
                <a:gd name="connsiteY120" fmla="*/ 41910 h 565785"/>
                <a:gd name="connsiteX121" fmla="*/ 174784 w 370998"/>
                <a:gd name="connsiteY121" fmla="*/ 47149 h 565785"/>
                <a:gd name="connsiteX122" fmla="*/ 174307 w 370998"/>
                <a:gd name="connsiteY122" fmla="*/ 50006 h 565785"/>
                <a:gd name="connsiteX123" fmla="*/ 174784 w 370998"/>
                <a:gd name="connsiteY123" fmla="*/ 59055 h 565785"/>
                <a:gd name="connsiteX124" fmla="*/ 174307 w 370998"/>
                <a:gd name="connsiteY124" fmla="*/ 64294 h 565785"/>
                <a:gd name="connsiteX125" fmla="*/ 170974 w 370998"/>
                <a:gd name="connsiteY125" fmla="*/ 68580 h 565785"/>
                <a:gd name="connsiteX126" fmla="*/ 168593 w 370998"/>
                <a:gd name="connsiteY126" fmla="*/ 70485 h 565785"/>
                <a:gd name="connsiteX127" fmla="*/ 165259 w 370998"/>
                <a:gd name="connsiteY127" fmla="*/ 70961 h 565785"/>
                <a:gd name="connsiteX128" fmla="*/ 160973 w 370998"/>
                <a:gd name="connsiteY128" fmla="*/ 71914 h 565785"/>
                <a:gd name="connsiteX129" fmla="*/ 157163 w 370998"/>
                <a:gd name="connsiteY129" fmla="*/ 74295 h 565785"/>
                <a:gd name="connsiteX130" fmla="*/ 154781 w 370998"/>
                <a:gd name="connsiteY130" fmla="*/ 77629 h 565785"/>
                <a:gd name="connsiteX131" fmla="*/ 151924 w 370998"/>
                <a:gd name="connsiteY131" fmla="*/ 85249 h 565785"/>
                <a:gd name="connsiteX132" fmla="*/ 147161 w 370998"/>
                <a:gd name="connsiteY132" fmla="*/ 88106 h 565785"/>
                <a:gd name="connsiteX133" fmla="*/ 142399 w 370998"/>
                <a:gd name="connsiteY133" fmla="*/ 87154 h 565785"/>
                <a:gd name="connsiteX134" fmla="*/ 139065 w 370998"/>
                <a:gd name="connsiteY134" fmla="*/ 84296 h 565785"/>
                <a:gd name="connsiteX135" fmla="*/ 131922 w 370998"/>
                <a:gd name="connsiteY135" fmla="*/ 82391 h 565785"/>
                <a:gd name="connsiteX136" fmla="*/ 126682 w 370998"/>
                <a:gd name="connsiteY136" fmla="*/ 80963 h 565785"/>
                <a:gd name="connsiteX137" fmla="*/ 120491 w 370998"/>
                <a:gd name="connsiteY137" fmla="*/ 78105 h 565785"/>
                <a:gd name="connsiteX138" fmla="*/ 115253 w 370998"/>
                <a:gd name="connsiteY138" fmla="*/ 75724 h 565785"/>
                <a:gd name="connsiteX139" fmla="*/ 110490 w 370998"/>
                <a:gd name="connsiteY139" fmla="*/ 75248 h 565785"/>
                <a:gd name="connsiteX140" fmla="*/ 107632 w 370998"/>
                <a:gd name="connsiteY140" fmla="*/ 78105 h 565785"/>
                <a:gd name="connsiteX141" fmla="*/ 105251 w 370998"/>
                <a:gd name="connsiteY141" fmla="*/ 80963 h 565785"/>
                <a:gd name="connsiteX142" fmla="*/ 97155 w 370998"/>
                <a:gd name="connsiteY142" fmla="*/ 82868 h 565785"/>
                <a:gd name="connsiteX143" fmla="*/ 92393 w 370998"/>
                <a:gd name="connsiteY143" fmla="*/ 84773 h 565785"/>
                <a:gd name="connsiteX144" fmla="*/ 86201 w 370998"/>
                <a:gd name="connsiteY144" fmla="*/ 85249 h 565785"/>
                <a:gd name="connsiteX145" fmla="*/ 83820 w 370998"/>
                <a:gd name="connsiteY145" fmla="*/ 83344 h 565785"/>
                <a:gd name="connsiteX146" fmla="*/ 74772 w 370998"/>
                <a:gd name="connsiteY146" fmla="*/ 81915 h 565785"/>
                <a:gd name="connsiteX147" fmla="*/ 64294 w 370998"/>
                <a:gd name="connsiteY147" fmla="*/ 80486 h 565785"/>
                <a:gd name="connsiteX148" fmla="*/ 61436 w 370998"/>
                <a:gd name="connsiteY148" fmla="*/ 80486 h 565785"/>
                <a:gd name="connsiteX149" fmla="*/ 60484 w 370998"/>
                <a:gd name="connsiteY149" fmla="*/ 77153 h 565785"/>
                <a:gd name="connsiteX150" fmla="*/ 57626 w 370998"/>
                <a:gd name="connsiteY150" fmla="*/ 72390 h 565785"/>
                <a:gd name="connsiteX151" fmla="*/ 50006 w 370998"/>
                <a:gd name="connsiteY151" fmla="*/ 64294 h 565785"/>
                <a:gd name="connsiteX152" fmla="*/ 47149 w 370998"/>
                <a:gd name="connsiteY152" fmla="*/ 61436 h 565785"/>
                <a:gd name="connsiteX153" fmla="*/ 41434 w 370998"/>
                <a:gd name="connsiteY153" fmla="*/ 54769 h 565785"/>
                <a:gd name="connsiteX154" fmla="*/ 34766 w 370998"/>
                <a:gd name="connsiteY154" fmla="*/ 47625 h 565785"/>
                <a:gd name="connsiteX155" fmla="*/ 33814 w 370998"/>
                <a:gd name="connsiteY155" fmla="*/ 47625 h 565785"/>
                <a:gd name="connsiteX156" fmla="*/ 29528 w 370998"/>
                <a:gd name="connsiteY156" fmla="*/ 47625 h 565785"/>
                <a:gd name="connsiteX157" fmla="*/ 22860 w 370998"/>
                <a:gd name="connsiteY157" fmla="*/ 47625 h 565785"/>
                <a:gd name="connsiteX158" fmla="*/ 18574 w 370998"/>
                <a:gd name="connsiteY158" fmla="*/ 49054 h 565785"/>
                <a:gd name="connsiteX159" fmla="*/ 15716 w 370998"/>
                <a:gd name="connsiteY159" fmla="*/ 50959 h 565785"/>
                <a:gd name="connsiteX160" fmla="*/ 15240 w 370998"/>
                <a:gd name="connsiteY160" fmla="*/ 52388 h 565785"/>
                <a:gd name="connsiteX161" fmla="*/ 17622 w 370998"/>
                <a:gd name="connsiteY161" fmla="*/ 58579 h 565785"/>
                <a:gd name="connsiteX162" fmla="*/ 16669 w 370998"/>
                <a:gd name="connsiteY162" fmla="*/ 60008 h 565785"/>
                <a:gd name="connsiteX163" fmla="*/ 15240 w 370998"/>
                <a:gd name="connsiteY163" fmla="*/ 60960 h 565785"/>
                <a:gd name="connsiteX164" fmla="*/ 9049 w 370998"/>
                <a:gd name="connsiteY164" fmla="*/ 59055 h 565785"/>
                <a:gd name="connsiteX165" fmla="*/ 1905 w 370998"/>
                <a:gd name="connsiteY165" fmla="*/ 59055 h 565785"/>
                <a:gd name="connsiteX166" fmla="*/ 0 w 370998"/>
                <a:gd name="connsiteY166" fmla="*/ 60960 h 565785"/>
                <a:gd name="connsiteX167" fmla="*/ 9525 w 370998"/>
                <a:gd name="connsiteY167" fmla="*/ 64294 h 565785"/>
                <a:gd name="connsiteX168" fmla="*/ 10001 w 370998"/>
                <a:gd name="connsiteY168" fmla="*/ 65246 h 565785"/>
                <a:gd name="connsiteX169" fmla="*/ 10001 w 370998"/>
                <a:gd name="connsiteY169" fmla="*/ 67151 h 565785"/>
                <a:gd name="connsiteX170" fmla="*/ 10478 w 370998"/>
                <a:gd name="connsiteY170" fmla="*/ 69056 h 565785"/>
                <a:gd name="connsiteX171" fmla="*/ 19526 w 370998"/>
                <a:gd name="connsiteY171" fmla="*/ 73819 h 565785"/>
                <a:gd name="connsiteX172" fmla="*/ 21907 w 370998"/>
                <a:gd name="connsiteY172" fmla="*/ 76200 h 565785"/>
                <a:gd name="connsiteX173" fmla="*/ 27623 w 370998"/>
                <a:gd name="connsiteY173" fmla="*/ 80010 h 565785"/>
                <a:gd name="connsiteX174" fmla="*/ 29051 w 370998"/>
                <a:gd name="connsiteY174" fmla="*/ 81915 h 565785"/>
                <a:gd name="connsiteX175" fmla="*/ 34290 w 370998"/>
                <a:gd name="connsiteY175" fmla="*/ 84296 h 565785"/>
                <a:gd name="connsiteX176" fmla="*/ 38100 w 370998"/>
                <a:gd name="connsiteY176" fmla="*/ 86678 h 565785"/>
                <a:gd name="connsiteX177" fmla="*/ 42386 w 370998"/>
                <a:gd name="connsiteY177" fmla="*/ 88583 h 565785"/>
                <a:gd name="connsiteX178" fmla="*/ 47625 w 370998"/>
                <a:gd name="connsiteY178" fmla="*/ 91916 h 565785"/>
                <a:gd name="connsiteX179" fmla="*/ 54293 w 370998"/>
                <a:gd name="connsiteY179" fmla="*/ 94298 h 565785"/>
                <a:gd name="connsiteX180" fmla="*/ 60007 w 370998"/>
                <a:gd name="connsiteY180" fmla="*/ 95250 h 565785"/>
                <a:gd name="connsiteX181" fmla="*/ 74295 w 370998"/>
                <a:gd name="connsiteY181" fmla="*/ 99536 h 565785"/>
                <a:gd name="connsiteX182" fmla="*/ 76676 w 370998"/>
                <a:gd name="connsiteY182" fmla="*/ 100965 h 565785"/>
                <a:gd name="connsiteX183" fmla="*/ 80963 w 370998"/>
                <a:gd name="connsiteY183" fmla="*/ 103823 h 565785"/>
                <a:gd name="connsiteX184" fmla="*/ 85249 w 370998"/>
                <a:gd name="connsiteY184" fmla="*/ 107156 h 565785"/>
                <a:gd name="connsiteX185" fmla="*/ 88106 w 370998"/>
                <a:gd name="connsiteY185" fmla="*/ 114300 h 565785"/>
                <a:gd name="connsiteX186" fmla="*/ 92869 w 370998"/>
                <a:gd name="connsiteY186" fmla="*/ 114776 h 565785"/>
                <a:gd name="connsiteX187" fmla="*/ 94298 w 370998"/>
                <a:gd name="connsiteY187" fmla="*/ 117158 h 565785"/>
                <a:gd name="connsiteX188" fmla="*/ 98107 w 370998"/>
                <a:gd name="connsiteY188" fmla="*/ 121444 h 565785"/>
                <a:gd name="connsiteX189" fmla="*/ 103823 w 370998"/>
                <a:gd name="connsiteY189" fmla="*/ 125254 h 565785"/>
                <a:gd name="connsiteX190" fmla="*/ 103823 w 370998"/>
                <a:gd name="connsiteY190" fmla="*/ 126683 h 565785"/>
                <a:gd name="connsiteX191" fmla="*/ 99536 w 370998"/>
                <a:gd name="connsiteY191" fmla="*/ 130016 h 565785"/>
                <a:gd name="connsiteX192" fmla="*/ 99060 w 370998"/>
                <a:gd name="connsiteY192" fmla="*/ 134779 h 565785"/>
                <a:gd name="connsiteX193" fmla="*/ 99536 w 370998"/>
                <a:gd name="connsiteY193" fmla="*/ 140494 h 565785"/>
                <a:gd name="connsiteX194" fmla="*/ 100965 w 370998"/>
                <a:gd name="connsiteY194" fmla="*/ 145256 h 565785"/>
                <a:gd name="connsiteX195" fmla="*/ 100965 w 370998"/>
                <a:gd name="connsiteY195" fmla="*/ 146685 h 565785"/>
                <a:gd name="connsiteX196" fmla="*/ 100013 w 370998"/>
                <a:gd name="connsiteY196" fmla="*/ 148114 h 565785"/>
                <a:gd name="connsiteX197" fmla="*/ 98584 w 370998"/>
                <a:gd name="connsiteY197" fmla="*/ 150495 h 565785"/>
                <a:gd name="connsiteX198" fmla="*/ 98107 w 370998"/>
                <a:gd name="connsiteY198" fmla="*/ 152876 h 565785"/>
                <a:gd name="connsiteX199" fmla="*/ 98107 w 370998"/>
                <a:gd name="connsiteY199" fmla="*/ 153829 h 565785"/>
                <a:gd name="connsiteX200" fmla="*/ 98584 w 370998"/>
                <a:gd name="connsiteY200" fmla="*/ 154305 h 565785"/>
                <a:gd name="connsiteX201" fmla="*/ 100965 w 370998"/>
                <a:gd name="connsiteY201" fmla="*/ 154305 h 565785"/>
                <a:gd name="connsiteX202" fmla="*/ 105251 w 370998"/>
                <a:gd name="connsiteY202" fmla="*/ 154781 h 565785"/>
                <a:gd name="connsiteX203" fmla="*/ 107632 w 370998"/>
                <a:gd name="connsiteY203" fmla="*/ 155734 h 565785"/>
                <a:gd name="connsiteX204" fmla="*/ 109061 w 370998"/>
                <a:gd name="connsiteY204" fmla="*/ 160973 h 565785"/>
                <a:gd name="connsiteX205" fmla="*/ 108585 w 370998"/>
                <a:gd name="connsiteY205" fmla="*/ 161925 h 565785"/>
                <a:gd name="connsiteX206" fmla="*/ 105251 w 370998"/>
                <a:gd name="connsiteY206" fmla="*/ 164306 h 565785"/>
                <a:gd name="connsiteX207" fmla="*/ 104299 w 370998"/>
                <a:gd name="connsiteY207" fmla="*/ 166211 h 565785"/>
                <a:gd name="connsiteX208" fmla="*/ 104299 w 370998"/>
                <a:gd name="connsiteY208" fmla="*/ 169069 h 565785"/>
                <a:gd name="connsiteX209" fmla="*/ 104775 w 370998"/>
                <a:gd name="connsiteY209" fmla="*/ 172403 h 565785"/>
                <a:gd name="connsiteX210" fmla="*/ 106204 w 370998"/>
                <a:gd name="connsiteY210" fmla="*/ 175736 h 565785"/>
                <a:gd name="connsiteX211" fmla="*/ 109061 w 370998"/>
                <a:gd name="connsiteY211" fmla="*/ 179546 h 565785"/>
                <a:gd name="connsiteX212" fmla="*/ 112872 w 370998"/>
                <a:gd name="connsiteY212" fmla="*/ 183356 h 565785"/>
                <a:gd name="connsiteX213" fmla="*/ 115253 w 370998"/>
                <a:gd name="connsiteY213" fmla="*/ 186690 h 565785"/>
                <a:gd name="connsiteX214" fmla="*/ 116205 w 370998"/>
                <a:gd name="connsiteY214" fmla="*/ 189071 h 565785"/>
                <a:gd name="connsiteX215" fmla="*/ 116681 w 370998"/>
                <a:gd name="connsiteY215" fmla="*/ 190500 h 565785"/>
                <a:gd name="connsiteX216" fmla="*/ 114776 w 370998"/>
                <a:gd name="connsiteY216" fmla="*/ 192405 h 565785"/>
                <a:gd name="connsiteX217" fmla="*/ 113348 w 370998"/>
                <a:gd name="connsiteY217" fmla="*/ 196215 h 565785"/>
                <a:gd name="connsiteX218" fmla="*/ 112872 w 370998"/>
                <a:gd name="connsiteY218" fmla="*/ 200501 h 565785"/>
                <a:gd name="connsiteX219" fmla="*/ 112395 w 370998"/>
                <a:gd name="connsiteY219" fmla="*/ 203359 h 565785"/>
                <a:gd name="connsiteX220" fmla="*/ 109061 w 370998"/>
                <a:gd name="connsiteY220" fmla="*/ 207169 h 565785"/>
                <a:gd name="connsiteX221" fmla="*/ 106680 w 370998"/>
                <a:gd name="connsiteY221" fmla="*/ 208598 h 565785"/>
                <a:gd name="connsiteX222" fmla="*/ 106204 w 370998"/>
                <a:gd name="connsiteY222" fmla="*/ 210503 h 565785"/>
                <a:gd name="connsiteX223" fmla="*/ 105728 w 370998"/>
                <a:gd name="connsiteY223" fmla="*/ 213836 h 565785"/>
                <a:gd name="connsiteX224" fmla="*/ 106204 w 370998"/>
                <a:gd name="connsiteY224" fmla="*/ 218123 h 565785"/>
                <a:gd name="connsiteX225" fmla="*/ 106204 w 370998"/>
                <a:gd name="connsiteY225" fmla="*/ 220980 h 565785"/>
                <a:gd name="connsiteX226" fmla="*/ 106680 w 370998"/>
                <a:gd name="connsiteY226" fmla="*/ 222885 h 565785"/>
                <a:gd name="connsiteX227" fmla="*/ 107632 w 370998"/>
                <a:gd name="connsiteY227" fmla="*/ 224314 h 565785"/>
                <a:gd name="connsiteX228" fmla="*/ 112872 w 370998"/>
                <a:gd name="connsiteY228" fmla="*/ 226695 h 565785"/>
                <a:gd name="connsiteX229" fmla="*/ 115729 w 370998"/>
                <a:gd name="connsiteY229" fmla="*/ 231458 h 565785"/>
                <a:gd name="connsiteX230" fmla="*/ 117634 w 370998"/>
                <a:gd name="connsiteY230" fmla="*/ 235268 h 565785"/>
                <a:gd name="connsiteX231" fmla="*/ 121444 w 370998"/>
                <a:gd name="connsiteY231" fmla="*/ 245745 h 565785"/>
                <a:gd name="connsiteX232" fmla="*/ 124301 w 370998"/>
                <a:gd name="connsiteY232" fmla="*/ 245269 h 565785"/>
                <a:gd name="connsiteX233" fmla="*/ 130016 w 370998"/>
                <a:gd name="connsiteY233" fmla="*/ 247174 h 565785"/>
                <a:gd name="connsiteX234" fmla="*/ 134303 w 370998"/>
                <a:gd name="connsiteY234" fmla="*/ 244793 h 565785"/>
                <a:gd name="connsiteX235" fmla="*/ 136207 w 370998"/>
                <a:gd name="connsiteY235" fmla="*/ 242888 h 565785"/>
                <a:gd name="connsiteX236" fmla="*/ 137636 w 370998"/>
                <a:gd name="connsiteY236" fmla="*/ 242888 h 565785"/>
                <a:gd name="connsiteX237" fmla="*/ 137636 w 370998"/>
                <a:gd name="connsiteY237" fmla="*/ 244316 h 565785"/>
                <a:gd name="connsiteX238" fmla="*/ 136207 w 370998"/>
                <a:gd name="connsiteY238" fmla="*/ 248603 h 565785"/>
                <a:gd name="connsiteX239" fmla="*/ 139541 w 370998"/>
                <a:gd name="connsiteY239" fmla="*/ 253365 h 565785"/>
                <a:gd name="connsiteX240" fmla="*/ 142399 w 370998"/>
                <a:gd name="connsiteY240" fmla="*/ 254317 h 565785"/>
                <a:gd name="connsiteX241" fmla="*/ 144780 w 370998"/>
                <a:gd name="connsiteY241" fmla="*/ 254317 h 565785"/>
                <a:gd name="connsiteX242" fmla="*/ 158591 w 370998"/>
                <a:gd name="connsiteY242" fmla="*/ 260509 h 565785"/>
                <a:gd name="connsiteX243" fmla="*/ 162401 w 370998"/>
                <a:gd name="connsiteY243" fmla="*/ 264319 h 565785"/>
                <a:gd name="connsiteX244" fmla="*/ 160973 w 370998"/>
                <a:gd name="connsiteY244" fmla="*/ 271463 h 565785"/>
                <a:gd name="connsiteX245" fmla="*/ 160497 w 370998"/>
                <a:gd name="connsiteY245" fmla="*/ 277654 h 565785"/>
                <a:gd name="connsiteX246" fmla="*/ 159068 w 370998"/>
                <a:gd name="connsiteY246" fmla="*/ 283369 h 565785"/>
                <a:gd name="connsiteX247" fmla="*/ 161925 w 370998"/>
                <a:gd name="connsiteY247" fmla="*/ 285750 h 565785"/>
                <a:gd name="connsiteX248" fmla="*/ 162878 w 370998"/>
                <a:gd name="connsiteY248" fmla="*/ 287655 h 565785"/>
                <a:gd name="connsiteX249" fmla="*/ 163354 w 370998"/>
                <a:gd name="connsiteY249" fmla="*/ 290513 h 565785"/>
                <a:gd name="connsiteX250" fmla="*/ 160020 w 370998"/>
                <a:gd name="connsiteY250" fmla="*/ 291941 h 565785"/>
                <a:gd name="connsiteX251" fmla="*/ 158591 w 370998"/>
                <a:gd name="connsiteY251" fmla="*/ 293846 h 565785"/>
                <a:gd name="connsiteX252" fmla="*/ 160497 w 370998"/>
                <a:gd name="connsiteY252" fmla="*/ 295751 h 565785"/>
                <a:gd name="connsiteX253" fmla="*/ 160973 w 370998"/>
                <a:gd name="connsiteY253" fmla="*/ 298609 h 565785"/>
                <a:gd name="connsiteX254" fmla="*/ 158591 w 370998"/>
                <a:gd name="connsiteY254" fmla="*/ 299085 h 565785"/>
                <a:gd name="connsiteX255" fmla="*/ 155734 w 370998"/>
                <a:gd name="connsiteY255" fmla="*/ 298133 h 565785"/>
                <a:gd name="connsiteX256" fmla="*/ 149066 w 370998"/>
                <a:gd name="connsiteY256" fmla="*/ 297656 h 565785"/>
                <a:gd name="connsiteX257" fmla="*/ 142399 w 370998"/>
                <a:gd name="connsiteY257" fmla="*/ 299561 h 565785"/>
                <a:gd name="connsiteX258" fmla="*/ 139541 w 370998"/>
                <a:gd name="connsiteY258" fmla="*/ 301942 h 565785"/>
                <a:gd name="connsiteX259" fmla="*/ 136207 w 370998"/>
                <a:gd name="connsiteY259" fmla="*/ 302419 h 565785"/>
                <a:gd name="connsiteX260" fmla="*/ 135255 w 370998"/>
                <a:gd name="connsiteY260" fmla="*/ 305753 h 565785"/>
                <a:gd name="connsiteX261" fmla="*/ 132398 w 370998"/>
                <a:gd name="connsiteY261" fmla="*/ 309086 h 565785"/>
                <a:gd name="connsiteX262" fmla="*/ 126682 w 370998"/>
                <a:gd name="connsiteY262" fmla="*/ 318135 h 565785"/>
                <a:gd name="connsiteX263" fmla="*/ 118110 w 370998"/>
                <a:gd name="connsiteY263" fmla="*/ 325279 h 565785"/>
                <a:gd name="connsiteX264" fmla="*/ 114776 w 370998"/>
                <a:gd name="connsiteY264" fmla="*/ 331470 h 565785"/>
                <a:gd name="connsiteX265" fmla="*/ 112395 w 370998"/>
                <a:gd name="connsiteY265" fmla="*/ 332423 h 565785"/>
                <a:gd name="connsiteX266" fmla="*/ 105251 w 370998"/>
                <a:gd name="connsiteY266" fmla="*/ 339090 h 565785"/>
                <a:gd name="connsiteX267" fmla="*/ 103347 w 370998"/>
                <a:gd name="connsiteY267" fmla="*/ 344329 h 565785"/>
                <a:gd name="connsiteX268" fmla="*/ 99536 w 370998"/>
                <a:gd name="connsiteY268" fmla="*/ 344805 h 565785"/>
                <a:gd name="connsiteX269" fmla="*/ 90964 w 370998"/>
                <a:gd name="connsiteY269" fmla="*/ 352425 h 565785"/>
                <a:gd name="connsiteX270" fmla="*/ 87154 w 370998"/>
                <a:gd name="connsiteY270" fmla="*/ 354330 h 565785"/>
                <a:gd name="connsiteX271" fmla="*/ 82868 w 370998"/>
                <a:gd name="connsiteY271" fmla="*/ 356711 h 565785"/>
                <a:gd name="connsiteX272" fmla="*/ 74295 w 370998"/>
                <a:gd name="connsiteY272" fmla="*/ 364331 h 565785"/>
                <a:gd name="connsiteX273" fmla="*/ 66675 w 370998"/>
                <a:gd name="connsiteY273" fmla="*/ 366236 h 565785"/>
                <a:gd name="connsiteX274" fmla="*/ 66675 w 370998"/>
                <a:gd name="connsiteY274" fmla="*/ 370046 h 565785"/>
                <a:gd name="connsiteX275" fmla="*/ 62389 w 370998"/>
                <a:gd name="connsiteY275" fmla="*/ 374809 h 565785"/>
                <a:gd name="connsiteX276" fmla="*/ 59531 w 370998"/>
                <a:gd name="connsiteY276" fmla="*/ 374333 h 565785"/>
                <a:gd name="connsiteX277" fmla="*/ 59531 w 370998"/>
                <a:gd name="connsiteY277" fmla="*/ 376238 h 565785"/>
                <a:gd name="connsiteX278" fmla="*/ 60484 w 370998"/>
                <a:gd name="connsiteY278" fmla="*/ 377666 h 565785"/>
                <a:gd name="connsiteX279" fmla="*/ 58103 w 370998"/>
                <a:gd name="connsiteY279" fmla="*/ 377190 h 565785"/>
                <a:gd name="connsiteX280" fmla="*/ 57150 w 370998"/>
                <a:gd name="connsiteY280" fmla="*/ 378142 h 565785"/>
                <a:gd name="connsiteX281" fmla="*/ 58579 w 370998"/>
                <a:gd name="connsiteY281" fmla="*/ 381476 h 565785"/>
                <a:gd name="connsiteX282" fmla="*/ 59531 w 370998"/>
                <a:gd name="connsiteY282" fmla="*/ 383381 h 565785"/>
                <a:gd name="connsiteX283" fmla="*/ 59531 w 370998"/>
                <a:gd name="connsiteY283" fmla="*/ 385286 h 565785"/>
                <a:gd name="connsiteX284" fmla="*/ 52864 w 370998"/>
                <a:gd name="connsiteY284" fmla="*/ 388620 h 565785"/>
                <a:gd name="connsiteX285" fmla="*/ 45244 w 370998"/>
                <a:gd name="connsiteY285" fmla="*/ 390525 h 565785"/>
                <a:gd name="connsiteX286" fmla="*/ 41910 w 370998"/>
                <a:gd name="connsiteY286" fmla="*/ 389096 h 565785"/>
                <a:gd name="connsiteX287" fmla="*/ 33338 w 370998"/>
                <a:gd name="connsiteY287" fmla="*/ 391001 h 565785"/>
                <a:gd name="connsiteX288" fmla="*/ 33338 w 370998"/>
                <a:gd name="connsiteY288" fmla="*/ 393383 h 565785"/>
                <a:gd name="connsiteX289" fmla="*/ 33814 w 370998"/>
                <a:gd name="connsiteY289" fmla="*/ 395764 h 565785"/>
                <a:gd name="connsiteX290" fmla="*/ 36672 w 370998"/>
                <a:gd name="connsiteY290" fmla="*/ 399574 h 565785"/>
                <a:gd name="connsiteX291" fmla="*/ 30480 w 370998"/>
                <a:gd name="connsiteY291" fmla="*/ 400050 h 565785"/>
                <a:gd name="connsiteX292" fmla="*/ 30004 w 370998"/>
                <a:gd name="connsiteY292" fmla="*/ 404336 h 565785"/>
                <a:gd name="connsiteX293" fmla="*/ 20955 w 370998"/>
                <a:gd name="connsiteY293" fmla="*/ 412909 h 565785"/>
                <a:gd name="connsiteX294" fmla="*/ 19050 w 370998"/>
                <a:gd name="connsiteY294" fmla="*/ 415766 h 565785"/>
                <a:gd name="connsiteX295" fmla="*/ 18098 w 370998"/>
                <a:gd name="connsiteY295" fmla="*/ 418624 h 565785"/>
                <a:gd name="connsiteX296" fmla="*/ 17622 w 370998"/>
                <a:gd name="connsiteY296" fmla="*/ 421958 h 565785"/>
                <a:gd name="connsiteX297" fmla="*/ 19050 w 370998"/>
                <a:gd name="connsiteY297" fmla="*/ 427673 h 565785"/>
                <a:gd name="connsiteX298" fmla="*/ 20003 w 370998"/>
                <a:gd name="connsiteY298" fmla="*/ 432911 h 565785"/>
                <a:gd name="connsiteX299" fmla="*/ 25241 w 370998"/>
                <a:gd name="connsiteY299" fmla="*/ 436721 h 565785"/>
                <a:gd name="connsiteX300" fmla="*/ 25718 w 370998"/>
                <a:gd name="connsiteY300" fmla="*/ 440055 h 565785"/>
                <a:gd name="connsiteX301" fmla="*/ 26194 w 370998"/>
                <a:gd name="connsiteY301" fmla="*/ 442913 h 565785"/>
                <a:gd name="connsiteX302" fmla="*/ 24289 w 370998"/>
                <a:gd name="connsiteY302" fmla="*/ 448628 h 565785"/>
                <a:gd name="connsiteX303" fmla="*/ 22860 w 370998"/>
                <a:gd name="connsiteY303" fmla="*/ 454819 h 565785"/>
                <a:gd name="connsiteX304" fmla="*/ 27147 w 370998"/>
                <a:gd name="connsiteY304" fmla="*/ 458629 h 565785"/>
                <a:gd name="connsiteX305" fmla="*/ 30004 w 370998"/>
                <a:gd name="connsiteY305" fmla="*/ 463867 h 565785"/>
                <a:gd name="connsiteX306" fmla="*/ 32385 w 370998"/>
                <a:gd name="connsiteY306" fmla="*/ 469583 h 565785"/>
                <a:gd name="connsiteX307" fmla="*/ 32385 w 370998"/>
                <a:gd name="connsiteY307" fmla="*/ 471488 h 565785"/>
                <a:gd name="connsiteX308" fmla="*/ 34290 w 370998"/>
                <a:gd name="connsiteY308" fmla="*/ 475298 h 565785"/>
                <a:gd name="connsiteX309" fmla="*/ 33814 w 370998"/>
                <a:gd name="connsiteY309" fmla="*/ 475774 h 565785"/>
                <a:gd name="connsiteX310" fmla="*/ 33814 w 370998"/>
                <a:gd name="connsiteY310" fmla="*/ 476250 h 565785"/>
                <a:gd name="connsiteX311" fmla="*/ 31432 w 370998"/>
                <a:gd name="connsiteY311" fmla="*/ 476250 h 565785"/>
                <a:gd name="connsiteX312" fmla="*/ 30480 w 370998"/>
                <a:gd name="connsiteY312" fmla="*/ 477203 h 565785"/>
                <a:gd name="connsiteX313" fmla="*/ 31432 w 370998"/>
                <a:gd name="connsiteY313" fmla="*/ 478631 h 565785"/>
                <a:gd name="connsiteX314" fmla="*/ 32385 w 370998"/>
                <a:gd name="connsiteY314" fmla="*/ 479108 h 565785"/>
                <a:gd name="connsiteX315" fmla="*/ 32861 w 370998"/>
                <a:gd name="connsiteY315" fmla="*/ 480536 h 565785"/>
                <a:gd name="connsiteX316" fmla="*/ 30956 w 370998"/>
                <a:gd name="connsiteY316" fmla="*/ 480536 h 565785"/>
                <a:gd name="connsiteX317" fmla="*/ 30956 w 370998"/>
                <a:gd name="connsiteY317" fmla="*/ 481965 h 565785"/>
                <a:gd name="connsiteX318" fmla="*/ 31432 w 370998"/>
                <a:gd name="connsiteY318" fmla="*/ 484346 h 565785"/>
                <a:gd name="connsiteX319" fmla="*/ 30956 w 370998"/>
                <a:gd name="connsiteY319" fmla="*/ 491014 h 565785"/>
                <a:gd name="connsiteX320" fmla="*/ 30004 w 370998"/>
                <a:gd name="connsiteY320" fmla="*/ 496729 h 565785"/>
                <a:gd name="connsiteX321" fmla="*/ 29051 w 370998"/>
                <a:gd name="connsiteY321" fmla="*/ 499110 h 565785"/>
                <a:gd name="connsiteX322" fmla="*/ 26670 w 370998"/>
                <a:gd name="connsiteY322" fmla="*/ 502444 h 565785"/>
                <a:gd name="connsiteX323" fmla="*/ 26194 w 370998"/>
                <a:gd name="connsiteY323" fmla="*/ 507206 h 565785"/>
                <a:gd name="connsiteX324" fmla="*/ 26670 w 370998"/>
                <a:gd name="connsiteY324" fmla="*/ 513398 h 565785"/>
                <a:gd name="connsiteX325" fmla="*/ 27623 w 370998"/>
                <a:gd name="connsiteY325" fmla="*/ 517684 h 565785"/>
                <a:gd name="connsiteX326" fmla="*/ 28099 w 370998"/>
                <a:gd name="connsiteY326" fmla="*/ 521494 h 565785"/>
                <a:gd name="connsiteX327" fmla="*/ 28099 w 370998"/>
                <a:gd name="connsiteY327" fmla="*/ 524351 h 565785"/>
                <a:gd name="connsiteX328" fmla="*/ 29051 w 370998"/>
                <a:gd name="connsiteY328" fmla="*/ 526256 h 565785"/>
                <a:gd name="connsiteX329" fmla="*/ 32385 w 370998"/>
                <a:gd name="connsiteY329" fmla="*/ 527685 h 565785"/>
                <a:gd name="connsiteX330" fmla="*/ 35243 w 370998"/>
                <a:gd name="connsiteY330" fmla="*/ 529590 h 565785"/>
                <a:gd name="connsiteX331" fmla="*/ 39053 w 370998"/>
                <a:gd name="connsiteY331" fmla="*/ 526733 h 565785"/>
                <a:gd name="connsiteX332" fmla="*/ 41910 w 370998"/>
                <a:gd name="connsiteY332" fmla="*/ 526256 h 565785"/>
                <a:gd name="connsiteX333" fmla="*/ 43815 w 370998"/>
                <a:gd name="connsiteY333" fmla="*/ 530543 h 565785"/>
                <a:gd name="connsiteX334" fmla="*/ 46673 w 370998"/>
                <a:gd name="connsiteY334" fmla="*/ 531019 h 565785"/>
                <a:gd name="connsiteX335" fmla="*/ 57626 w 370998"/>
                <a:gd name="connsiteY335" fmla="*/ 536258 h 565785"/>
                <a:gd name="connsiteX336" fmla="*/ 66675 w 370998"/>
                <a:gd name="connsiteY336" fmla="*/ 537686 h 565785"/>
                <a:gd name="connsiteX337" fmla="*/ 68104 w 370998"/>
                <a:gd name="connsiteY337" fmla="*/ 537210 h 565785"/>
                <a:gd name="connsiteX338" fmla="*/ 69056 w 370998"/>
                <a:gd name="connsiteY338" fmla="*/ 537210 h 565785"/>
                <a:gd name="connsiteX339" fmla="*/ 68580 w 370998"/>
                <a:gd name="connsiteY339" fmla="*/ 538163 h 565785"/>
                <a:gd name="connsiteX340" fmla="*/ 66199 w 370998"/>
                <a:gd name="connsiteY340" fmla="*/ 541973 h 565785"/>
                <a:gd name="connsiteX341" fmla="*/ 66199 w 370998"/>
                <a:gd name="connsiteY341" fmla="*/ 542925 h 565785"/>
                <a:gd name="connsiteX342" fmla="*/ 68580 w 370998"/>
                <a:gd name="connsiteY342" fmla="*/ 543401 h 565785"/>
                <a:gd name="connsiteX343" fmla="*/ 68580 w 370998"/>
                <a:gd name="connsiteY343" fmla="*/ 544830 h 565785"/>
                <a:gd name="connsiteX344" fmla="*/ 67628 w 370998"/>
                <a:gd name="connsiteY344" fmla="*/ 545783 h 565785"/>
                <a:gd name="connsiteX345" fmla="*/ 65723 w 370998"/>
                <a:gd name="connsiteY345" fmla="*/ 546259 h 565785"/>
                <a:gd name="connsiteX346" fmla="*/ 64294 w 370998"/>
                <a:gd name="connsiteY346" fmla="*/ 546259 h 565785"/>
                <a:gd name="connsiteX347" fmla="*/ 63341 w 370998"/>
                <a:gd name="connsiteY347" fmla="*/ 548640 h 565785"/>
                <a:gd name="connsiteX348" fmla="*/ 64294 w 370998"/>
                <a:gd name="connsiteY348" fmla="*/ 549116 h 565785"/>
                <a:gd name="connsiteX349" fmla="*/ 63341 w 370998"/>
                <a:gd name="connsiteY349" fmla="*/ 551974 h 565785"/>
                <a:gd name="connsiteX350" fmla="*/ 63341 w 370998"/>
                <a:gd name="connsiteY350" fmla="*/ 552926 h 565785"/>
                <a:gd name="connsiteX351" fmla="*/ 64294 w 370998"/>
                <a:gd name="connsiteY351" fmla="*/ 555308 h 565785"/>
                <a:gd name="connsiteX352" fmla="*/ 70485 w 370998"/>
                <a:gd name="connsiteY352" fmla="*/ 555308 h 565785"/>
                <a:gd name="connsiteX353" fmla="*/ 72390 w 370998"/>
                <a:gd name="connsiteY353" fmla="*/ 554831 h 565785"/>
                <a:gd name="connsiteX354" fmla="*/ 74295 w 370998"/>
                <a:gd name="connsiteY354" fmla="*/ 553879 h 565785"/>
                <a:gd name="connsiteX355" fmla="*/ 75724 w 370998"/>
                <a:gd name="connsiteY355" fmla="*/ 552926 h 565785"/>
                <a:gd name="connsiteX356" fmla="*/ 76676 w 370998"/>
                <a:gd name="connsiteY356" fmla="*/ 551498 h 565785"/>
                <a:gd name="connsiteX357" fmla="*/ 77629 w 370998"/>
                <a:gd name="connsiteY357" fmla="*/ 547211 h 565785"/>
                <a:gd name="connsiteX358" fmla="*/ 78581 w 370998"/>
                <a:gd name="connsiteY358" fmla="*/ 545783 h 565785"/>
                <a:gd name="connsiteX359" fmla="*/ 80010 w 370998"/>
                <a:gd name="connsiteY359" fmla="*/ 546259 h 565785"/>
                <a:gd name="connsiteX360" fmla="*/ 82868 w 370998"/>
                <a:gd name="connsiteY360" fmla="*/ 551974 h 565785"/>
                <a:gd name="connsiteX361" fmla="*/ 85725 w 370998"/>
                <a:gd name="connsiteY361" fmla="*/ 554355 h 565785"/>
                <a:gd name="connsiteX362" fmla="*/ 88106 w 370998"/>
                <a:gd name="connsiteY362" fmla="*/ 554831 h 565785"/>
                <a:gd name="connsiteX363" fmla="*/ 90011 w 370998"/>
                <a:gd name="connsiteY363" fmla="*/ 555784 h 565785"/>
                <a:gd name="connsiteX364" fmla="*/ 89535 w 370998"/>
                <a:gd name="connsiteY364" fmla="*/ 558165 h 565785"/>
                <a:gd name="connsiteX365" fmla="*/ 87154 w 370998"/>
                <a:gd name="connsiteY365" fmla="*/ 561023 h 565785"/>
                <a:gd name="connsiteX366" fmla="*/ 83344 w 370998"/>
                <a:gd name="connsiteY366" fmla="*/ 563404 h 565785"/>
                <a:gd name="connsiteX367" fmla="*/ 81915 w 370998"/>
                <a:gd name="connsiteY367" fmla="*/ 565309 h 565785"/>
                <a:gd name="connsiteX368" fmla="*/ 83820 w 370998"/>
                <a:gd name="connsiteY368" fmla="*/ 565785 h 565785"/>
                <a:gd name="connsiteX369" fmla="*/ 89059 w 370998"/>
                <a:gd name="connsiteY369" fmla="*/ 564356 h 565785"/>
                <a:gd name="connsiteX370" fmla="*/ 93822 w 370998"/>
                <a:gd name="connsiteY370" fmla="*/ 560070 h 565785"/>
                <a:gd name="connsiteX371" fmla="*/ 98584 w 370998"/>
                <a:gd name="connsiteY371" fmla="*/ 557213 h 565785"/>
                <a:gd name="connsiteX372" fmla="*/ 102870 w 370998"/>
                <a:gd name="connsiteY372" fmla="*/ 558165 h 565785"/>
                <a:gd name="connsiteX373" fmla="*/ 107156 w 370998"/>
                <a:gd name="connsiteY373" fmla="*/ 558165 h 565785"/>
                <a:gd name="connsiteX374" fmla="*/ 117634 w 370998"/>
                <a:gd name="connsiteY374" fmla="*/ 555784 h 565785"/>
                <a:gd name="connsiteX375" fmla="*/ 128588 w 370998"/>
                <a:gd name="connsiteY375" fmla="*/ 553879 h 565785"/>
                <a:gd name="connsiteX376" fmla="*/ 131922 w 370998"/>
                <a:gd name="connsiteY376" fmla="*/ 554831 h 565785"/>
                <a:gd name="connsiteX377" fmla="*/ 134303 w 370998"/>
                <a:gd name="connsiteY377" fmla="*/ 553403 h 565785"/>
                <a:gd name="connsiteX378" fmla="*/ 137160 w 370998"/>
                <a:gd name="connsiteY378" fmla="*/ 550069 h 565785"/>
                <a:gd name="connsiteX379" fmla="*/ 145732 w 370998"/>
                <a:gd name="connsiteY379" fmla="*/ 547688 h 565785"/>
                <a:gd name="connsiteX380" fmla="*/ 149543 w 370998"/>
                <a:gd name="connsiteY380" fmla="*/ 547688 h 565785"/>
                <a:gd name="connsiteX381" fmla="*/ 156210 w 370998"/>
                <a:gd name="connsiteY381" fmla="*/ 545783 h 565785"/>
                <a:gd name="connsiteX382" fmla="*/ 160020 w 370998"/>
                <a:gd name="connsiteY382" fmla="*/ 542925 h 565785"/>
                <a:gd name="connsiteX383" fmla="*/ 166211 w 370998"/>
                <a:gd name="connsiteY383" fmla="*/ 542449 h 565785"/>
                <a:gd name="connsiteX384" fmla="*/ 169545 w 370998"/>
                <a:gd name="connsiteY384" fmla="*/ 540544 h 565785"/>
                <a:gd name="connsiteX385" fmla="*/ 173355 w 370998"/>
                <a:gd name="connsiteY385" fmla="*/ 539115 h 565785"/>
                <a:gd name="connsiteX386" fmla="*/ 175260 w 370998"/>
                <a:gd name="connsiteY386" fmla="*/ 542449 h 565785"/>
                <a:gd name="connsiteX387" fmla="*/ 176689 w 370998"/>
                <a:gd name="connsiteY387" fmla="*/ 542449 h 565785"/>
                <a:gd name="connsiteX388" fmla="*/ 179547 w 370998"/>
                <a:gd name="connsiteY388" fmla="*/ 540068 h 565785"/>
                <a:gd name="connsiteX389" fmla="*/ 182880 w 370998"/>
                <a:gd name="connsiteY389" fmla="*/ 538639 h 565785"/>
                <a:gd name="connsiteX390" fmla="*/ 185738 w 370998"/>
                <a:gd name="connsiteY390" fmla="*/ 539115 h 565785"/>
                <a:gd name="connsiteX391" fmla="*/ 185738 w 370998"/>
                <a:gd name="connsiteY391" fmla="*/ 537686 h 565785"/>
                <a:gd name="connsiteX392" fmla="*/ 184785 w 370998"/>
                <a:gd name="connsiteY392" fmla="*/ 534829 h 565785"/>
                <a:gd name="connsiteX393" fmla="*/ 182880 w 370998"/>
                <a:gd name="connsiteY393" fmla="*/ 532448 h 565785"/>
                <a:gd name="connsiteX394" fmla="*/ 185738 w 370998"/>
                <a:gd name="connsiteY394" fmla="*/ 532448 h 565785"/>
                <a:gd name="connsiteX395" fmla="*/ 191453 w 370998"/>
                <a:gd name="connsiteY395" fmla="*/ 535781 h 565785"/>
                <a:gd name="connsiteX396" fmla="*/ 197168 w 370998"/>
                <a:gd name="connsiteY396" fmla="*/ 534829 h 565785"/>
                <a:gd name="connsiteX397" fmla="*/ 200025 w 370998"/>
                <a:gd name="connsiteY397" fmla="*/ 532448 h 565785"/>
                <a:gd name="connsiteX398" fmla="*/ 201454 w 370998"/>
                <a:gd name="connsiteY398" fmla="*/ 528161 h 565785"/>
                <a:gd name="connsiteX399" fmla="*/ 203835 w 370998"/>
                <a:gd name="connsiteY399" fmla="*/ 524351 h 565785"/>
                <a:gd name="connsiteX400" fmla="*/ 205264 w 370998"/>
                <a:gd name="connsiteY400" fmla="*/ 524351 h 565785"/>
                <a:gd name="connsiteX401" fmla="*/ 205264 w 370998"/>
                <a:gd name="connsiteY401" fmla="*/ 525780 h 565785"/>
                <a:gd name="connsiteX402" fmla="*/ 203359 w 370998"/>
                <a:gd name="connsiteY402" fmla="*/ 528161 h 565785"/>
                <a:gd name="connsiteX403" fmla="*/ 202406 w 370998"/>
                <a:gd name="connsiteY403" fmla="*/ 531971 h 565785"/>
                <a:gd name="connsiteX404" fmla="*/ 202882 w 370998"/>
                <a:gd name="connsiteY404" fmla="*/ 534829 h 565785"/>
                <a:gd name="connsiteX405" fmla="*/ 205264 w 370998"/>
                <a:gd name="connsiteY405" fmla="*/ 533400 h 565785"/>
                <a:gd name="connsiteX406" fmla="*/ 209074 w 370998"/>
                <a:gd name="connsiteY406" fmla="*/ 532448 h 565785"/>
                <a:gd name="connsiteX407" fmla="*/ 216694 w 370998"/>
                <a:gd name="connsiteY407" fmla="*/ 531495 h 565785"/>
                <a:gd name="connsiteX408" fmla="*/ 220980 w 370998"/>
                <a:gd name="connsiteY408" fmla="*/ 528638 h 565785"/>
                <a:gd name="connsiteX409" fmla="*/ 225266 w 370998"/>
                <a:gd name="connsiteY409" fmla="*/ 527685 h 565785"/>
                <a:gd name="connsiteX410" fmla="*/ 226695 w 370998"/>
                <a:gd name="connsiteY410" fmla="*/ 528161 h 565785"/>
                <a:gd name="connsiteX411" fmla="*/ 234315 w 370998"/>
                <a:gd name="connsiteY411" fmla="*/ 531971 h 565785"/>
                <a:gd name="connsiteX412" fmla="*/ 236220 w 370998"/>
                <a:gd name="connsiteY412" fmla="*/ 530543 h 565785"/>
                <a:gd name="connsiteX413" fmla="*/ 240982 w 370998"/>
                <a:gd name="connsiteY413" fmla="*/ 530066 h 565785"/>
                <a:gd name="connsiteX414" fmla="*/ 244316 w 370998"/>
                <a:gd name="connsiteY414" fmla="*/ 528161 h 565785"/>
                <a:gd name="connsiteX415" fmla="*/ 245745 w 370998"/>
                <a:gd name="connsiteY415" fmla="*/ 528161 h 565785"/>
                <a:gd name="connsiteX416" fmla="*/ 257651 w 370998"/>
                <a:gd name="connsiteY416" fmla="*/ 517684 h 565785"/>
                <a:gd name="connsiteX417" fmla="*/ 266224 w 370998"/>
                <a:gd name="connsiteY417" fmla="*/ 510064 h 565785"/>
                <a:gd name="connsiteX418" fmla="*/ 267653 w 370998"/>
                <a:gd name="connsiteY418" fmla="*/ 509111 h 565785"/>
                <a:gd name="connsiteX419" fmla="*/ 271463 w 370998"/>
                <a:gd name="connsiteY419" fmla="*/ 507206 h 565785"/>
                <a:gd name="connsiteX420" fmla="*/ 274797 w 370998"/>
                <a:gd name="connsiteY420" fmla="*/ 504825 h 565785"/>
                <a:gd name="connsiteX421" fmla="*/ 277178 w 370998"/>
                <a:gd name="connsiteY421" fmla="*/ 501967 h 565785"/>
                <a:gd name="connsiteX422" fmla="*/ 285750 w 370998"/>
                <a:gd name="connsiteY422" fmla="*/ 496253 h 565785"/>
                <a:gd name="connsiteX423" fmla="*/ 294323 w 370998"/>
                <a:gd name="connsiteY423" fmla="*/ 490061 h 565785"/>
                <a:gd name="connsiteX424" fmla="*/ 302419 w 370998"/>
                <a:gd name="connsiteY424" fmla="*/ 481965 h 565785"/>
                <a:gd name="connsiteX425" fmla="*/ 305276 w 370998"/>
                <a:gd name="connsiteY425" fmla="*/ 479584 h 565785"/>
                <a:gd name="connsiteX426" fmla="*/ 309086 w 370998"/>
                <a:gd name="connsiteY426" fmla="*/ 476726 h 565785"/>
                <a:gd name="connsiteX427" fmla="*/ 317182 w 370998"/>
                <a:gd name="connsiteY427" fmla="*/ 468154 h 565785"/>
                <a:gd name="connsiteX428" fmla="*/ 319564 w 370998"/>
                <a:gd name="connsiteY428" fmla="*/ 465773 h 565785"/>
                <a:gd name="connsiteX429" fmla="*/ 329565 w 370998"/>
                <a:gd name="connsiteY429" fmla="*/ 454819 h 565785"/>
                <a:gd name="connsiteX430" fmla="*/ 335280 w 370998"/>
                <a:gd name="connsiteY430" fmla="*/ 449580 h 565785"/>
                <a:gd name="connsiteX431" fmla="*/ 338138 w 370998"/>
                <a:gd name="connsiteY431" fmla="*/ 446246 h 565785"/>
                <a:gd name="connsiteX432" fmla="*/ 350520 w 370998"/>
                <a:gd name="connsiteY432" fmla="*/ 435769 h 565785"/>
                <a:gd name="connsiteX433" fmla="*/ 359093 w 370998"/>
                <a:gd name="connsiteY433" fmla="*/ 427673 h 565785"/>
                <a:gd name="connsiteX434" fmla="*/ 362426 w 370998"/>
                <a:gd name="connsiteY434" fmla="*/ 422910 h 565785"/>
                <a:gd name="connsiteX435" fmla="*/ 365760 w 370998"/>
                <a:gd name="connsiteY435" fmla="*/ 416242 h 565785"/>
                <a:gd name="connsiteX436" fmla="*/ 367665 w 370998"/>
                <a:gd name="connsiteY436" fmla="*/ 411956 h 565785"/>
                <a:gd name="connsiteX437" fmla="*/ 370999 w 370998"/>
                <a:gd name="connsiteY437" fmla="*/ 406241 h 565785"/>
                <a:gd name="connsiteX438" fmla="*/ 370999 w 370998"/>
                <a:gd name="connsiteY438" fmla="*/ 404336 h 565785"/>
                <a:gd name="connsiteX439" fmla="*/ 369094 w 370998"/>
                <a:gd name="connsiteY439" fmla="*/ 402431 h 565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</a:cxnLst>
              <a:rect l="l" t="t" r="r" b="b"/>
              <a:pathLst>
                <a:path w="370998" h="565785">
                  <a:moveTo>
                    <a:pt x="369094" y="402431"/>
                  </a:moveTo>
                  <a:lnTo>
                    <a:pt x="366713" y="399574"/>
                  </a:lnTo>
                  <a:lnTo>
                    <a:pt x="363379" y="396240"/>
                  </a:lnTo>
                  <a:lnTo>
                    <a:pt x="360522" y="392430"/>
                  </a:lnTo>
                  <a:lnTo>
                    <a:pt x="358140" y="389096"/>
                  </a:lnTo>
                  <a:lnTo>
                    <a:pt x="350997" y="384334"/>
                  </a:lnTo>
                  <a:lnTo>
                    <a:pt x="340043" y="378142"/>
                  </a:lnTo>
                  <a:lnTo>
                    <a:pt x="331947" y="373380"/>
                  </a:lnTo>
                  <a:lnTo>
                    <a:pt x="319564" y="363379"/>
                  </a:lnTo>
                  <a:lnTo>
                    <a:pt x="317182" y="360998"/>
                  </a:lnTo>
                  <a:lnTo>
                    <a:pt x="317659" y="360521"/>
                  </a:lnTo>
                  <a:lnTo>
                    <a:pt x="324803" y="357664"/>
                  </a:lnTo>
                  <a:lnTo>
                    <a:pt x="331947" y="350044"/>
                  </a:lnTo>
                  <a:lnTo>
                    <a:pt x="334804" y="346234"/>
                  </a:lnTo>
                  <a:lnTo>
                    <a:pt x="335756" y="343376"/>
                  </a:lnTo>
                  <a:lnTo>
                    <a:pt x="335756" y="340042"/>
                  </a:lnTo>
                  <a:lnTo>
                    <a:pt x="335280" y="336709"/>
                  </a:lnTo>
                  <a:lnTo>
                    <a:pt x="334328" y="334804"/>
                  </a:lnTo>
                  <a:lnTo>
                    <a:pt x="330994" y="332423"/>
                  </a:lnTo>
                  <a:lnTo>
                    <a:pt x="321469" y="327660"/>
                  </a:lnTo>
                  <a:lnTo>
                    <a:pt x="319088" y="323374"/>
                  </a:lnTo>
                  <a:lnTo>
                    <a:pt x="317182" y="319088"/>
                  </a:lnTo>
                  <a:lnTo>
                    <a:pt x="317182" y="317183"/>
                  </a:lnTo>
                  <a:lnTo>
                    <a:pt x="321945" y="312420"/>
                  </a:lnTo>
                  <a:lnTo>
                    <a:pt x="321945" y="310039"/>
                  </a:lnTo>
                  <a:lnTo>
                    <a:pt x="321469" y="307658"/>
                  </a:lnTo>
                  <a:lnTo>
                    <a:pt x="320040" y="305753"/>
                  </a:lnTo>
                  <a:lnTo>
                    <a:pt x="310039" y="303371"/>
                  </a:lnTo>
                  <a:lnTo>
                    <a:pt x="307181" y="300990"/>
                  </a:lnTo>
                  <a:lnTo>
                    <a:pt x="304800" y="297180"/>
                  </a:lnTo>
                  <a:lnTo>
                    <a:pt x="303848" y="293846"/>
                  </a:lnTo>
                  <a:lnTo>
                    <a:pt x="303848" y="291941"/>
                  </a:lnTo>
                  <a:lnTo>
                    <a:pt x="304800" y="290036"/>
                  </a:lnTo>
                  <a:lnTo>
                    <a:pt x="308134" y="287655"/>
                  </a:lnTo>
                  <a:lnTo>
                    <a:pt x="310991" y="286226"/>
                  </a:lnTo>
                  <a:lnTo>
                    <a:pt x="311468" y="284321"/>
                  </a:lnTo>
                  <a:lnTo>
                    <a:pt x="311468" y="281940"/>
                  </a:lnTo>
                  <a:lnTo>
                    <a:pt x="310991" y="280988"/>
                  </a:lnTo>
                  <a:lnTo>
                    <a:pt x="304800" y="280035"/>
                  </a:lnTo>
                  <a:lnTo>
                    <a:pt x="304324" y="279559"/>
                  </a:lnTo>
                  <a:lnTo>
                    <a:pt x="304324" y="278606"/>
                  </a:lnTo>
                  <a:lnTo>
                    <a:pt x="304800" y="277654"/>
                  </a:lnTo>
                  <a:lnTo>
                    <a:pt x="308134" y="273844"/>
                  </a:lnTo>
                  <a:lnTo>
                    <a:pt x="308610" y="266224"/>
                  </a:lnTo>
                  <a:lnTo>
                    <a:pt x="311944" y="260985"/>
                  </a:lnTo>
                  <a:lnTo>
                    <a:pt x="308610" y="257651"/>
                  </a:lnTo>
                  <a:lnTo>
                    <a:pt x="309086" y="257175"/>
                  </a:lnTo>
                  <a:lnTo>
                    <a:pt x="314325" y="255746"/>
                  </a:lnTo>
                  <a:lnTo>
                    <a:pt x="319088" y="255270"/>
                  </a:lnTo>
                  <a:lnTo>
                    <a:pt x="321469" y="254794"/>
                  </a:lnTo>
                  <a:lnTo>
                    <a:pt x="321945" y="252413"/>
                  </a:lnTo>
                  <a:lnTo>
                    <a:pt x="321469" y="249079"/>
                  </a:lnTo>
                  <a:lnTo>
                    <a:pt x="316230" y="235744"/>
                  </a:lnTo>
                  <a:lnTo>
                    <a:pt x="315278" y="231934"/>
                  </a:lnTo>
                  <a:lnTo>
                    <a:pt x="311944" y="227171"/>
                  </a:lnTo>
                  <a:lnTo>
                    <a:pt x="309086" y="223838"/>
                  </a:lnTo>
                  <a:lnTo>
                    <a:pt x="307181" y="221456"/>
                  </a:lnTo>
                  <a:lnTo>
                    <a:pt x="304324" y="216694"/>
                  </a:lnTo>
                  <a:lnTo>
                    <a:pt x="302895" y="211931"/>
                  </a:lnTo>
                  <a:lnTo>
                    <a:pt x="300038" y="206693"/>
                  </a:lnTo>
                  <a:lnTo>
                    <a:pt x="296704" y="201930"/>
                  </a:lnTo>
                  <a:lnTo>
                    <a:pt x="293847" y="197644"/>
                  </a:lnTo>
                  <a:lnTo>
                    <a:pt x="287179" y="189071"/>
                  </a:lnTo>
                  <a:lnTo>
                    <a:pt x="286226" y="186690"/>
                  </a:lnTo>
                  <a:lnTo>
                    <a:pt x="286226" y="184309"/>
                  </a:lnTo>
                  <a:lnTo>
                    <a:pt x="286703" y="181928"/>
                  </a:lnTo>
                  <a:lnTo>
                    <a:pt x="291941" y="174784"/>
                  </a:lnTo>
                  <a:lnTo>
                    <a:pt x="296704" y="168593"/>
                  </a:lnTo>
                  <a:lnTo>
                    <a:pt x="302895" y="161449"/>
                  </a:lnTo>
                  <a:lnTo>
                    <a:pt x="309086" y="155734"/>
                  </a:lnTo>
                  <a:lnTo>
                    <a:pt x="315754" y="148590"/>
                  </a:lnTo>
                  <a:lnTo>
                    <a:pt x="317182" y="141446"/>
                  </a:lnTo>
                  <a:lnTo>
                    <a:pt x="316706" y="140494"/>
                  </a:lnTo>
                  <a:lnTo>
                    <a:pt x="311468" y="136684"/>
                  </a:lnTo>
                  <a:lnTo>
                    <a:pt x="301466" y="126683"/>
                  </a:lnTo>
                  <a:lnTo>
                    <a:pt x="295275" y="119063"/>
                  </a:lnTo>
                  <a:lnTo>
                    <a:pt x="285750" y="115729"/>
                  </a:lnTo>
                  <a:lnTo>
                    <a:pt x="272891" y="111443"/>
                  </a:lnTo>
                  <a:lnTo>
                    <a:pt x="268605" y="101918"/>
                  </a:lnTo>
                  <a:lnTo>
                    <a:pt x="265748" y="93821"/>
                  </a:lnTo>
                  <a:lnTo>
                    <a:pt x="266224" y="90964"/>
                  </a:lnTo>
                  <a:lnTo>
                    <a:pt x="275273" y="77153"/>
                  </a:lnTo>
                  <a:lnTo>
                    <a:pt x="276225" y="74771"/>
                  </a:lnTo>
                  <a:lnTo>
                    <a:pt x="276225" y="73343"/>
                  </a:lnTo>
                  <a:lnTo>
                    <a:pt x="275273" y="72390"/>
                  </a:lnTo>
                  <a:lnTo>
                    <a:pt x="273844" y="71914"/>
                  </a:lnTo>
                  <a:lnTo>
                    <a:pt x="265272" y="71438"/>
                  </a:lnTo>
                  <a:lnTo>
                    <a:pt x="263843" y="69533"/>
                  </a:lnTo>
                  <a:lnTo>
                    <a:pt x="269081" y="68104"/>
                  </a:lnTo>
                  <a:lnTo>
                    <a:pt x="273368" y="66199"/>
                  </a:lnTo>
                  <a:lnTo>
                    <a:pt x="280511" y="63341"/>
                  </a:lnTo>
                  <a:lnTo>
                    <a:pt x="282893" y="62389"/>
                  </a:lnTo>
                  <a:lnTo>
                    <a:pt x="280511" y="60008"/>
                  </a:lnTo>
                  <a:lnTo>
                    <a:pt x="278606" y="56674"/>
                  </a:lnTo>
                  <a:lnTo>
                    <a:pt x="279082" y="53340"/>
                  </a:lnTo>
                  <a:lnTo>
                    <a:pt x="285274" y="46673"/>
                  </a:lnTo>
                  <a:lnTo>
                    <a:pt x="290989" y="41910"/>
                  </a:lnTo>
                  <a:lnTo>
                    <a:pt x="292418" y="40481"/>
                  </a:lnTo>
                  <a:lnTo>
                    <a:pt x="295751" y="35719"/>
                  </a:lnTo>
                  <a:lnTo>
                    <a:pt x="289084" y="23813"/>
                  </a:lnTo>
                  <a:lnTo>
                    <a:pt x="277654" y="20003"/>
                  </a:lnTo>
                  <a:lnTo>
                    <a:pt x="264319" y="14288"/>
                  </a:lnTo>
                  <a:lnTo>
                    <a:pt x="259556" y="11430"/>
                  </a:lnTo>
                  <a:lnTo>
                    <a:pt x="251936" y="5239"/>
                  </a:lnTo>
                  <a:lnTo>
                    <a:pt x="246698" y="0"/>
                  </a:lnTo>
                  <a:lnTo>
                    <a:pt x="241935" y="0"/>
                  </a:lnTo>
                  <a:lnTo>
                    <a:pt x="236697" y="1429"/>
                  </a:lnTo>
                  <a:lnTo>
                    <a:pt x="228600" y="6191"/>
                  </a:lnTo>
                  <a:lnTo>
                    <a:pt x="223838" y="8573"/>
                  </a:lnTo>
                  <a:lnTo>
                    <a:pt x="220980" y="9525"/>
                  </a:lnTo>
                  <a:lnTo>
                    <a:pt x="220504" y="9525"/>
                  </a:lnTo>
                  <a:lnTo>
                    <a:pt x="214789" y="8096"/>
                  </a:lnTo>
                  <a:lnTo>
                    <a:pt x="208122" y="7620"/>
                  </a:lnTo>
                  <a:lnTo>
                    <a:pt x="202882" y="8096"/>
                  </a:lnTo>
                  <a:lnTo>
                    <a:pt x="200978" y="8573"/>
                  </a:lnTo>
                  <a:lnTo>
                    <a:pt x="193357" y="16669"/>
                  </a:lnTo>
                  <a:lnTo>
                    <a:pt x="188119" y="20955"/>
                  </a:lnTo>
                  <a:lnTo>
                    <a:pt x="185261" y="22384"/>
                  </a:lnTo>
                  <a:lnTo>
                    <a:pt x="183356" y="24765"/>
                  </a:lnTo>
                  <a:lnTo>
                    <a:pt x="181451" y="28575"/>
                  </a:lnTo>
                  <a:lnTo>
                    <a:pt x="177641" y="41910"/>
                  </a:lnTo>
                  <a:lnTo>
                    <a:pt x="174784" y="47149"/>
                  </a:lnTo>
                  <a:lnTo>
                    <a:pt x="174307" y="50006"/>
                  </a:lnTo>
                  <a:lnTo>
                    <a:pt x="174784" y="59055"/>
                  </a:lnTo>
                  <a:lnTo>
                    <a:pt x="174307" y="64294"/>
                  </a:lnTo>
                  <a:lnTo>
                    <a:pt x="170974" y="68580"/>
                  </a:lnTo>
                  <a:lnTo>
                    <a:pt x="168593" y="70485"/>
                  </a:lnTo>
                  <a:lnTo>
                    <a:pt x="165259" y="70961"/>
                  </a:lnTo>
                  <a:lnTo>
                    <a:pt x="160973" y="71914"/>
                  </a:lnTo>
                  <a:lnTo>
                    <a:pt x="157163" y="74295"/>
                  </a:lnTo>
                  <a:lnTo>
                    <a:pt x="154781" y="77629"/>
                  </a:lnTo>
                  <a:lnTo>
                    <a:pt x="151924" y="85249"/>
                  </a:lnTo>
                  <a:lnTo>
                    <a:pt x="147161" y="88106"/>
                  </a:lnTo>
                  <a:lnTo>
                    <a:pt x="142399" y="87154"/>
                  </a:lnTo>
                  <a:lnTo>
                    <a:pt x="139065" y="84296"/>
                  </a:lnTo>
                  <a:lnTo>
                    <a:pt x="131922" y="82391"/>
                  </a:lnTo>
                  <a:lnTo>
                    <a:pt x="126682" y="80963"/>
                  </a:lnTo>
                  <a:lnTo>
                    <a:pt x="120491" y="78105"/>
                  </a:lnTo>
                  <a:lnTo>
                    <a:pt x="115253" y="75724"/>
                  </a:lnTo>
                  <a:lnTo>
                    <a:pt x="110490" y="75248"/>
                  </a:lnTo>
                  <a:lnTo>
                    <a:pt x="107632" y="78105"/>
                  </a:lnTo>
                  <a:lnTo>
                    <a:pt x="105251" y="80963"/>
                  </a:lnTo>
                  <a:lnTo>
                    <a:pt x="97155" y="82868"/>
                  </a:lnTo>
                  <a:lnTo>
                    <a:pt x="92393" y="84773"/>
                  </a:lnTo>
                  <a:lnTo>
                    <a:pt x="86201" y="85249"/>
                  </a:lnTo>
                  <a:lnTo>
                    <a:pt x="83820" y="83344"/>
                  </a:lnTo>
                  <a:lnTo>
                    <a:pt x="74772" y="81915"/>
                  </a:lnTo>
                  <a:lnTo>
                    <a:pt x="64294" y="80486"/>
                  </a:lnTo>
                  <a:lnTo>
                    <a:pt x="61436" y="80486"/>
                  </a:lnTo>
                  <a:lnTo>
                    <a:pt x="60484" y="77153"/>
                  </a:lnTo>
                  <a:lnTo>
                    <a:pt x="57626" y="72390"/>
                  </a:lnTo>
                  <a:lnTo>
                    <a:pt x="50006" y="64294"/>
                  </a:lnTo>
                  <a:lnTo>
                    <a:pt x="47149" y="61436"/>
                  </a:lnTo>
                  <a:lnTo>
                    <a:pt x="41434" y="54769"/>
                  </a:lnTo>
                  <a:lnTo>
                    <a:pt x="34766" y="47625"/>
                  </a:lnTo>
                  <a:lnTo>
                    <a:pt x="33814" y="47625"/>
                  </a:lnTo>
                  <a:lnTo>
                    <a:pt x="29528" y="47625"/>
                  </a:lnTo>
                  <a:lnTo>
                    <a:pt x="22860" y="47625"/>
                  </a:lnTo>
                  <a:lnTo>
                    <a:pt x="18574" y="49054"/>
                  </a:lnTo>
                  <a:lnTo>
                    <a:pt x="15716" y="50959"/>
                  </a:lnTo>
                  <a:lnTo>
                    <a:pt x="15240" y="52388"/>
                  </a:lnTo>
                  <a:lnTo>
                    <a:pt x="17622" y="58579"/>
                  </a:lnTo>
                  <a:lnTo>
                    <a:pt x="16669" y="60008"/>
                  </a:lnTo>
                  <a:lnTo>
                    <a:pt x="15240" y="60960"/>
                  </a:lnTo>
                  <a:lnTo>
                    <a:pt x="9049" y="59055"/>
                  </a:lnTo>
                  <a:lnTo>
                    <a:pt x="1905" y="59055"/>
                  </a:lnTo>
                  <a:lnTo>
                    <a:pt x="0" y="60960"/>
                  </a:lnTo>
                  <a:lnTo>
                    <a:pt x="9525" y="64294"/>
                  </a:lnTo>
                  <a:lnTo>
                    <a:pt x="10001" y="65246"/>
                  </a:lnTo>
                  <a:lnTo>
                    <a:pt x="10001" y="67151"/>
                  </a:lnTo>
                  <a:lnTo>
                    <a:pt x="10478" y="69056"/>
                  </a:lnTo>
                  <a:lnTo>
                    <a:pt x="19526" y="73819"/>
                  </a:lnTo>
                  <a:lnTo>
                    <a:pt x="21907" y="76200"/>
                  </a:lnTo>
                  <a:lnTo>
                    <a:pt x="27623" y="80010"/>
                  </a:lnTo>
                  <a:lnTo>
                    <a:pt x="29051" y="81915"/>
                  </a:lnTo>
                  <a:lnTo>
                    <a:pt x="34290" y="84296"/>
                  </a:lnTo>
                  <a:lnTo>
                    <a:pt x="38100" y="86678"/>
                  </a:lnTo>
                  <a:lnTo>
                    <a:pt x="42386" y="88583"/>
                  </a:lnTo>
                  <a:lnTo>
                    <a:pt x="47625" y="91916"/>
                  </a:lnTo>
                  <a:lnTo>
                    <a:pt x="54293" y="94298"/>
                  </a:lnTo>
                  <a:lnTo>
                    <a:pt x="60007" y="95250"/>
                  </a:lnTo>
                  <a:lnTo>
                    <a:pt x="74295" y="99536"/>
                  </a:lnTo>
                  <a:lnTo>
                    <a:pt x="76676" y="100965"/>
                  </a:lnTo>
                  <a:lnTo>
                    <a:pt x="80963" y="103823"/>
                  </a:lnTo>
                  <a:lnTo>
                    <a:pt x="85249" y="107156"/>
                  </a:lnTo>
                  <a:lnTo>
                    <a:pt x="88106" y="114300"/>
                  </a:lnTo>
                  <a:lnTo>
                    <a:pt x="92869" y="114776"/>
                  </a:lnTo>
                  <a:lnTo>
                    <a:pt x="94298" y="117158"/>
                  </a:lnTo>
                  <a:lnTo>
                    <a:pt x="98107" y="121444"/>
                  </a:lnTo>
                  <a:lnTo>
                    <a:pt x="103823" y="125254"/>
                  </a:lnTo>
                  <a:lnTo>
                    <a:pt x="103823" y="126683"/>
                  </a:lnTo>
                  <a:lnTo>
                    <a:pt x="99536" y="130016"/>
                  </a:lnTo>
                  <a:lnTo>
                    <a:pt x="99060" y="134779"/>
                  </a:lnTo>
                  <a:lnTo>
                    <a:pt x="99536" y="140494"/>
                  </a:lnTo>
                  <a:lnTo>
                    <a:pt x="100965" y="145256"/>
                  </a:lnTo>
                  <a:lnTo>
                    <a:pt x="100965" y="146685"/>
                  </a:lnTo>
                  <a:lnTo>
                    <a:pt x="100013" y="148114"/>
                  </a:lnTo>
                  <a:lnTo>
                    <a:pt x="98584" y="150495"/>
                  </a:lnTo>
                  <a:lnTo>
                    <a:pt x="98107" y="152876"/>
                  </a:lnTo>
                  <a:lnTo>
                    <a:pt x="98107" y="153829"/>
                  </a:lnTo>
                  <a:lnTo>
                    <a:pt x="98584" y="154305"/>
                  </a:lnTo>
                  <a:lnTo>
                    <a:pt x="100965" y="154305"/>
                  </a:lnTo>
                  <a:lnTo>
                    <a:pt x="105251" y="154781"/>
                  </a:lnTo>
                  <a:lnTo>
                    <a:pt x="107632" y="155734"/>
                  </a:lnTo>
                  <a:lnTo>
                    <a:pt x="109061" y="160973"/>
                  </a:lnTo>
                  <a:lnTo>
                    <a:pt x="108585" y="161925"/>
                  </a:lnTo>
                  <a:lnTo>
                    <a:pt x="105251" y="164306"/>
                  </a:lnTo>
                  <a:lnTo>
                    <a:pt x="104299" y="166211"/>
                  </a:lnTo>
                  <a:lnTo>
                    <a:pt x="104299" y="169069"/>
                  </a:lnTo>
                  <a:lnTo>
                    <a:pt x="104775" y="172403"/>
                  </a:lnTo>
                  <a:lnTo>
                    <a:pt x="106204" y="175736"/>
                  </a:lnTo>
                  <a:lnTo>
                    <a:pt x="109061" y="179546"/>
                  </a:lnTo>
                  <a:lnTo>
                    <a:pt x="112872" y="183356"/>
                  </a:lnTo>
                  <a:lnTo>
                    <a:pt x="115253" y="186690"/>
                  </a:lnTo>
                  <a:lnTo>
                    <a:pt x="116205" y="189071"/>
                  </a:lnTo>
                  <a:lnTo>
                    <a:pt x="116681" y="190500"/>
                  </a:lnTo>
                  <a:lnTo>
                    <a:pt x="114776" y="192405"/>
                  </a:lnTo>
                  <a:lnTo>
                    <a:pt x="113348" y="196215"/>
                  </a:lnTo>
                  <a:lnTo>
                    <a:pt x="112872" y="200501"/>
                  </a:lnTo>
                  <a:lnTo>
                    <a:pt x="112395" y="203359"/>
                  </a:lnTo>
                  <a:lnTo>
                    <a:pt x="109061" y="207169"/>
                  </a:lnTo>
                  <a:lnTo>
                    <a:pt x="106680" y="208598"/>
                  </a:lnTo>
                  <a:lnTo>
                    <a:pt x="106204" y="210503"/>
                  </a:lnTo>
                  <a:lnTo>
                    <a:pt x="105728" y="213836"/>
                  </a:lnTo>
                  <a:lnTo>
                    <a:pt x="106204" y="218123"/>
                  </a:lnTo>
                  <a:lnTo>
                    <a:pt x="106204" y="220980"/>
                  </a:lnTo>
                  <a:lnTo>
                    <a:pt x="106680" y="222885"/>
                  </a:lnTo>
                  <a:lnTo>
                    <a:pt x="107632" y="224314"/>
                  </a:lnTo>
                  <a:lnTo>
                    <a:pt x="112872" y="226695"/>
                  </a:lnTo>
                  <a:lnTo>
                    <a:pt x="115729" y="231458"/>
                  </a:lnTo>
                  <a:lnTo>
                    <a:pt x="117634" y="235268"/>
                  </a:lnTo>
                  <a:lnTo>
                    <a:pt x="121444" y="245745"/>
                  </a:lnTo>
                  <a:lnTo>
                    <a:pt x="124301" y="245269"/>
                  </a:lnTo>
                  <a:lnTo>
                    <a:pt x="130016" y="247174"/>
                  </a:lnTo>
                  <a:lnTo>
                    <a:pt x="134303" y="244793"/>
                  </a:lnTo>
                  <a:lnTo>
                    <a:pt x="136207" y="242888"/>
                  </a:lnTo>
                  <a:lnTo>
                    <a:pt x="137636" y="242888"/>
                  </a:lnTo>
                  <a:lnTo>
                    <a:pt x="137636" y="244316"/>
                  </a:lnTo>
                  <a:lnTo>
                    <a:pt x="136207" y="248603"/>
                  </a:lnTo>
                  <a:lnTo>
                    <a:pt x="139541" y="253365"/>
                  </a:lnTo>
                  <a:lnTo>
                    <a:pt x="142399" y="254317"/>
                  </a:lnTo>
                  <a:lnTo>
                    <a:pt x="144780" y="254317"/>
                  </a:lnTo>
                  <a:lnTo>
                    <a:pt x="158591" y="260509"/>
                  </a:lnTo>
                  <a:lnTo>
                    <a:pt x="162401" y="264319"/>
                  </a:lnTo>
                  <a:lnTo>
                    <a:pt x="160973" y="271463"/>
                  </a:lnTo>
                  <a:lnTo>
                    <a:pt x="160497" y="277654"/>
                  </a:lnTo>
                  <a:lnTo>
                    <a:pt x="159068" y="283369"/>
                  </a:lnTo>
                  <a:lnTo>
                    <a:pt x="161925" y="285750"/>
                  </a:lnTo>
                  <a:lnTo>
                    <a:pt x="162878" y="287655"/>
                  </a:lnTo>
                  <a:lnTo>
                    <a:pt x="163354" y="290513"/>
                  </a:lnTo>
                  <a:lnTo>
                    <a:pt x="160020" y="291941"/>
                  </a:lnTo>
                  <a:lnTo>
                    <a:pt x="158591" y="293846"/>
                  </a:lnTo>
                  <a:lnTo>
                    <a:pt x="160497" y="295751"/>
                  </a:lnTo>
                  <a:lnTo>
                    <a:pt x="160973" y="298609"/>
                  </a:lnTo>
                  <a:lnTo>
                    <a:pt x="158591" y="299085"/>
                  </a:lnTo>
                  <a:lnTo>
                    <a:pt x="155734" y="298133"/>
                  </a:lnTo>
                  <a:lnTo>
                    <a:pt x="149066" y="297656"/>
                  </a:lnTo>
                  <a:lnTo>
                    <a:pt x="142399" y="299561"/>
                  </a:lnTo>
                  <a:lnTo>
                    <a:pt x="139541" y="301942"/>
                  </a:lnTo>
                  <a:lnTo>
                    <a:pt x="136207" y="302419"/>
                  </a:lnTo>
                  <a:lnTo>
                    <a:pt x="135255" y="305753"/>
                  </a:lnTo>
                  <a:lnTo>
                    <a:pt x="132398" y="309086"/>
                  </a:lnTo>
                  <a:lnTo>
                    <a:pt x="126682" y="318135"/>
                  </a:lnTo>
                  <a:lnTo>
                    <a:pt x="118110" y="325279"/>
                  </a:lnTo>
                  <a:lnTo>
                    <a:pt x="114776" y="331470"/>
                  </a:lnTo>
                  <a:lnTo>
                    <a:pt x="112395" y="332423"/>
                  </a:lnTo>
                  <a:lnTo>
                    <a:pt x="105251" y="339090"/>
                  </a:lnTo>
                  <a:lnTo>
                    <a:pt x="103347" y="344329"/>
                  </a:lnTo>
                  <a:lnTo>
                    <a:pt x="99536" y="344805"/>
                  </a:lnTo>
                  <a:lnTo>
                    <a:pt x="90964" y="352425"/>
                  </a:lnTo>
                  <a:lnTo>
                    <a:pt x="87154" y="354330"/>
                  </a:lnTo>
                  <a:lnTo>
                    <a:pt x="82868" y="356711"/>
                  </a:lnTo>
                  <a:lnTo>
                    <a:pt x="74295" y="364331"/>
                  </a:lnTo>
                  <a:lnTo>
                    <a:pt x="66675" y="366236"/>
                  </a:lnTo>
                  <a:lnTo>
                    <a:pt x="66675" y="370046"/>
                  </a:lnTo>
                  <a:lnTo>
                    <a:pt x="62389" y="374809"/>
                  </a:lnTo>
                  <a:lnTo>
                    <a:pt x="59531" y="374333"/>
                  </a:lnTo>
                  <a:lnTo>
                    <a:pt x="59531" y="376238"/>
                  </a:lnTo>
                  <a:lnTo>
                    <a:pt x="60484" y="377666"/>
                  </a:lnTo>
                  <a:lnTo>
                    <a:pt x="58103" y="377190"/>
                  </a:lnTo>
                  <a:lnTo>
                    <a:pt x="57150" y="378142"/>
                  </a:lnTo>
                  <a:lnTo>
                    <a:pt x="58579" y="381476"/>
                  </a:lnTo>
                  <a:lnTo>
                    <a:pt x="59531" y="383381"/>
                  </a:lnTo>
                  <a:lnTo>
                    <a:pt x="59531" y="385286"/>
                  </a:lnTo>
                  <a:lnTo>
                    <a:pt x="52864" y="388620"/>
                  </a:lnTo>
                  <a:lnTo>
                    <a:pt x="45244" y="390525"/>
                  </a:lnTo>
                  <a:lnTo>
                    <a:pt x="41910" y="389096"/>
                  </a:lnTo>
                  <a:lnTo>
                    <a:pt x="33338" y="391001"/>
                  </a:lnTo>
                  <a:lnTo>
                    <a:pt x="33338" y="393383"/>
                  </a:lnTo>
                  <a:lnTo>
                    <a:pt x="33814" y="395764"/>
                  </a:lnTo>
                  <a:lnTo>
                    <a:pt x="36672" y="399574"/>
                  </a:lnTo>
                  <a:lnTo>
                    <a:pt x="30480" y="400050"/>
                  </a:lnTo>
                  <a:lnTo>
                    <a:pt x="30004" y="404336"/>
                  </a:lnTo>
                  <a:lnTo>
                    <a:pt x="20955" y="412909"/>
                  </a:lnTo>
                  <a:lnTo>
                    <a:pt x="19050" y="415766"/>
                  </a:lnTo>
                  <a:lnTo>
                    <a:pt x="18098" y="418624"/>
                  </a:lnTo>
                  <a:lnTo>
                    <a:pt x="17622" y="421958"/>
                  </a:lnTo>
                  <a:lnTo>
                    <a:pt x="19050" y="427673"/>
                  </a:lnTo>
                  <a:lnTo>
                    <a:pt x="20003" y="432911"/>
                  </a:lnTo>
                  <a:lnTo>
                    <a:pt x="25241" y="436721"/>
                  </a:lnTo>
                  <a:lnTo>
                    <a:pt x="25718" y="440055"/>
                  </a:lnTo>
                  <a:lnTo>
                    <a:pt x="26194" y="442913"/>
                  </a:lnTo>
                  <a:lnTo>
                    <a:pt x="24289" y="448628"/>
                  </a:lnTo>
                  <a:lnTo>
                    <a:pt x="22860" y="454819"/>
                  </a:lnTo>
                  <a:lnTo>
                    <a:pt x="27147" y="458629"/>
                  </a:lnTo>
                  <a:lnTo>
                    <a:pt x="30004" y="463867"/>
                  </a:lnTo>
                  <a:lnTo>
                    <a:pt x="32385" y="469583"/>
                  </a:lnTo>
                  <a:lnTo>
                    <a:pt x="32385" y="471488"/>
                  </a:lnTo>
                  <a:lnTo>
                    <a:pt x="34290" y="475298"/>
                  </a:lnTo>
                  <a:lnTo>
                    <a:pt x="33814" y="475774"/>
                  </a:lnTo>
                  <a:lnTo>
                    <a:pt x="33814" y="476250"/>
                  </a:lnTo>
                  <a:lnTo>
                    <a:pt x="31432" y="476250"/>
                  </a:lnTo>
                  <a:lnTo>
                    <a:pt x="30480" y="477203"/>
                  </a:lnTo>
                  <a:lnTo>
                    <a:pt x="31432" y="478631"/>
                  </a:lnTo>
                  <a:lnTo>
                    <a:pt x="32385" y="479108"/>
                  </a:lnTo>
                  <a:lnTo>
                    <a:pt x="32861" y="480536"/>
                  </a:lnTo>
                  <a:lnTo>
                    <a:pt x="30956" y="480536"/>
                  </a:lnTo>
                  <a:lnTo>
                    <a:pt x="30956" y="481965"/>
                  </a:lnTo>
                  <a:lnTo>
                    <a:pt x="31432" y="484346"/>
                  </a:lnTo>
                  <a:lnTo>
                    <a:pt x="30956" y="491014"/>
                  </a:lnTo>
                  <a:lnTo>
                    <a:pt x="30004" y="496729"/>
                  </a:lnTo>
                  <a:lnTo>
                    <a:pt x="29051" y="499110"/>
                  </a:lnTo>
                  <a:lnTo>
                    <a:pt x="26670" y="502444"/>
                  </a:lnTo>
                  <a:lnTo>
                    <a:pt x="26194" y="507206"/>
                  </a:lnTo>
                  <a:lnTo>
                    <a:pt x="26670" y="513398"/>
                  </a:lnTo>
                  <a:lnTo>
                    <a:pt x="27623" y="517684"/>
                  </a:lnTo>
                  <a:lnTo>
                    <a:pt x="28099" y="521494"/>
                  </a:lnTo>
                  <a:lnTo>
                    <a:pt x="28099" y="524351"/>
                  </a:lnTo>
                  <a:lnTo>
                    <a:pt x="29051" y="526256"/>
                  </a:lnTo>
                  <a:lnTo>
                    <a:pt x="32385" y="527685"/>
                  </a:lnTo>
                  <a:lnTo>
                    <a:pt x="35243" y="529590"/>
                  </a:lnTo>
                  <a:lnTo>
                    <a:pt x="39053" y="526733"/>
                  </a:lnTo>
                  <a:lnTo>
                    <a:pt x="41910" y="526256"/>
                  </a:lnTo>
                  <a:lnTo>
                    <a:pt x="43815" y="530543"/>
                  </a:lnTo>
                  <a:lnTo>
                    <a:pt x="46673" y="531019"/>
                  </a:lnTo>
                  <a:lnTo>
                    <a:pt x="57626" y="536258"/>
                  </a:lnTo>
                  <a:lnTo>
                    <a:pt x="66675" y="537686"/>
                  </a:lnTo>
                  <a:lnTo>
                    <a:pt x="68104" y="537210"/>
                  </a:lnTo>
                  <a:lnTo>
                    <a:pt x="69056" y="537210"/>
                  </a:lnTo>
                  <a:lnTo>
                    <a:pt x="68580" y="538163"/>
                  </a:lnTo>
                  <a:lnTo>
                    <a:pt x="66199" y="541973"/>
                  </a:lnTo>
                  <a:lnTo>
                    <a:pt x="66199" y="542925"/>
                  </a:lnTo>
                  <a:lnTo>
                    <a:pt x="68580" y="543401"/>
                  </a:lnTo>
                  <a:lnTo>
                    <a:pt x="68580" y="544830"/>
                  </a:lnTo>
                  <a:lnTo>
                    <a:pt x="67628" y="545783"/>
                  </a:lnTo>
                  <a:lnTo>
                    <a:pt x="65723" y="546259"/>
                  </a:lnTo>
                  <a:lnTo>
                    <a:pt x="64294" y="546259"/>
                  </a:lnTo>
                  <a:lnTo>
                    <a:pt x="63341" y="548640"/>
                  </a:lnTo>
                  <a:lnTo>
                    <a:pt x="64294" y="549116"/>
                  </a:lnTo>
                  <a:lnTo>
                    <a:pt x="63341" y="551974"/>
                  </a:lnTo>
                  <a:lnTo>
                    <a:pt x="63341" y="552926"/>
                  </a:lnTo>
                  <a:lnTo>
                    <a:pt x="64294" y="555308"/>
                  </a:lnTo>
                  <a:lnTo>
                    <a:pt x="70485" y="555308"/>
                  </a:lnTo>
                  <a:lnTo>
                    <a:pt x="72390" y="554831"/>
                  </a:lnTo>
                  <a:lnTo>
                    <a:pt x="74295" y="553879"/>
                  </a:lnTo>
                  <a:lnTo>
                    <a:pt x="75724" y="552926"/>
                  </a:lnTo>
                  <a:lnTo>
                    <a:pt x="76676" y="551498"/>
                  </a:lnTo>
                  <a:lnTo>
                    <a:pt x="77629" y="547211"/>
                  </a:lnTo>
                  <a:lnTo>
                    <a:pt x="78581" y="545783"/>
                  </a:lnTo>
                  <a:lnTo>
                    <a:pt x="80010" y="546259"/>
                  </a:lnTo>
                  <a:lnTo>
                    <a:pt x="82868" y="551974"/>
                  </a:lnTo>
                  <a:lnTo>
                    <a:pt x="85725" y="554355"/>
                  </a:lnTo>
                  <a:lnTo>
                    <a:pt x="88106" y="554831"/>
                  </a:lnTo>
                  <a:lnTo>
                    <a:pt x="90011" y="555784"/>
                  </a:lnTo>
                  <a:lnTo>
                    <a:pt x="89535" y="558165"/>
                  </a:lnTo>
                  <a:lnTo>
                    <a:pt x="87154" y="561023"/>
                  </a:lnTo>
                  <a:lnTo>
                    <a:pt x="83344" y="563404"/>
                  </a:lnTo>
                  <a:lnTo>
                    <a:pt x="81915" y="565309"/>
                  </a:lnTo>
                  <a:lnTo>
                    <a:pt x="83820" y="565785"/>
                  </a:lnTo>
                  <a:lnTo>
                    <a:pt x="89059" y="564356"/>
                  </a:lnTo>
                  <a:lnTo>
                    <a:pt x="93822" y="560070"/>
                  </a:lnTo>
                  <a:lnTo>
                    <a:pt x="98584" y="557213"/>
                  </a:lnTo>
                  <a:lnTo>
                    <a:pt x="102870" y="558165"/>
                  </a:lnTo>
                  <a:lnTo>
                    <a:pt x="107156" y="558165"/>
                  </a:lnTo>
                  <a:lnTo>
                    <a:pt x="117634" y="555784"/>
                  </a:lnTo>
                  <a:lnTo>
                    <a:pt x="128588" y="553879"/>
                  </a:lnTo>
                  <a:lnTo>
                    <a:pt x="131922" y="554831"/>
                  </a:lnTo>
                  <a:lnTo>
                    <a:pt x="134303" y="553403"/>
                  </a:lnTo>
                  <a:lnTo>
                    <a:pt x="137160" y="550069"/>
                  </a:lnTo>
                  <a:lnTo>
                    <a:pt x="145732" y="547688"/>
                  </a:lnTo>
                  <a:lnTo>
                    <a:pt x="149543" y="547688"/>
                  </a:lnTo>
                  <a:lnTo>
                    <a:pt x="156210" y="545783"/>
                  </a:lnTo>
                  <a:lnTo>
                    <a:pt x="160020" y="542925"/>
                  </a:lnTo>
                  <a:lnTo>
                    <a:pt x="166211" y="542449"/>
                  </a:lnTo>
                  <a:lnTo>
                    <a:pt x="169545" y="540544"/>
                  </a:lnTo>
                  <a:lnTo>
                    <a:pt x="173355" y="539115"/>
                  </a:lnTo>
                  <a:lnTo>
                    <a:pt x="175260" y="542449"/>
                  </a:lnTo>
                  <a:lnTo>
                    <a:pt x="176689" y="542449"/>
                  </a:lnTo>
                  <a:lnTo>
                    <a:pt x="179547" y="540068"/>
                  </a:lnTo>
                  <a:lnTo>
                    <a:pt x="182880" y="538639"/>
                  </a:lnTo>
                  <a:lnTo>
                    <a:pt x="185738" y="539115"/>
                  </a:lnTo>
                  <a:lnTo>
                    <a:pt x="185738" y="537686"/>
                  </a:lnTo>
                  <a:lnTo>
                    <a:pt x="184785" y="534829"/>
                  </a:lnTo>
                  <a:lnTo>
                    <a:pt x="182880" y="532448"/>
                  </a:lnTo>
                  <a:lnTo>
                    <a:pt x="185738" y="532448"/>
                  </a:lnTo>
                  <a:lnTo>
                    <a:pt x="191453" y="535781"/>
                  </a:lnTo>
                  <a:lnTo>
                    <a:pt x="197168" y="534829"/>
                  </a:lnTo>
                  <a:lnTo>
                    <a:pt x="200025" y="532448"/>
                  </a:lnTo>
                  <a:lnTo>
                    <a:pt x="201454" y="528161"/>
                  </a:lnTo>
                  <a:lnTo>
                    <a:pt x="203835" y="524351"/>
                  </a:lnTo>
                  <a:lnTo>
                    <a:pt x="205264" y="524351"/>
                  </a:lnTo>
                  <a:lnTo>
                    <a:pt x="205264" y="525780"/>
                  </a:lnTo>
                  <a:lnTo>
                    <a:pt x="203359" y="528161"/>
                  </a:lnTo>
                  <a:lnTo>
                    <a:pt x="202406" y="531971"/>
                  </a:lnTo>
                  <a:lnTo>
                    <a:pt x="202882" y="534829"/>
                  </a:lnTo>
                  <a:lnTo>
                    <a:pt x="205264" y="533400"/>
                  </a:lnTo>
                  <a:lnTo>
                    <a:pt x="209074" y="532448"/>
                  </a:lnTo>
                  <a:lnTo>
                    <a:pt x="216694" y="531495"/>
                  </a:lnTo>
                  <a:lnTo>
                    <a:pt x="220980" y="528638"/>
                  </a:lnTo>
                  <a:lnTo>
                    <a:pt x="225266" y="527685"/>
                  </a:lnTo>
                  <a:lnTo>
                    <a:pt x="226695" y="528161"/>
                  </a:lnTo>
                  <a:lnTo>
                    <a:pt x="234315" y="531971"/>
                  </a:lnTo>
                  <a:lnTo>
                    <a:pt x="236220" y="530543"/>
                  </a:lnTo>
                  <a:lnTo>
                    <a:pt x="240982" y="530066"/>
                  </a:lnTo>
                  <a:lnTo>
                    <a:pt x="244316" y="528161"/>
                  </a:lnTo>
                  <a:lnTo>
                    <a:pt x="245745" y="528161"/>
                  </a:lnTo>
                  <a:lnTo>
                    <a:pt x="257651" y="517684"/>
                  </a:lnTo>
                  <a:lnTo>
                    <a:pt x="266224" y="510064"/>
                  </a:lnTo>
                  <a:lnTo>
                    <a:pt x="267653" y="509111"/>
                  </a:lnTo>
                  <a:lnTo>
                    <a:pt x="271463" y="507206"/>
                  </a:lnTo>
                  <a:lnTo>
                    <a:pt x="274797" y="504825"/>
                  </a:lnTo>
                  <a:lnTo>
                    <a:pt x="277178" y="501967"/>
                  </a:lnTo>
                  <a:lnTo>
                    <a:pt x="285750" y="496253"/>
                  </a:lnTo>
                  <a:lnTo>
                    <a:pt x="294323" y="490061"/>
                  </a:lnTo>
                  <a:lnTo>
                    <a:pt x="302419" y="481965"/>
                  </a:lnTo>
                  <a:lnTo>
                    <a:pt x="305276" y="479584"/>
                  </a:lnTo>
                  <a:lnTo>
                    <a:pt x="309086" y="476726"/>
                  </a:lnTo>
                  <a:lnTo>
                    <a:pt x="317182" y="468154"/>
                  </a:lnTo>
                  <a:lnTo>
                    <a:pt x="319564" y="465773"/>
                  </a:lnTo>
                  <a:lnTo>
                    <a:pt x="329565" y="454819"/>
                  </a:lnTo>
                  <a:lnTo>
                    <a:pt x="335280" y="449580"/>
                  </a:lnTo>
                  <a:lnTo>
                    <a:pt x="338138" y="446246"/>
                  </a:lnTo>
                  <a:lnTo>
                    <a:pt x="350520" y="435769"/>
                  </a:lnTo>
                  <a:lnTo>
                    <a:pt x="359093" y="427673"/>
                  </a:lnTo>
                  <a:lnTo>
                    <a:pt x="362426" y="422910"/>
                  </a:lnTo>
                  <a:lnTo>
                    <a:pt x="365760" y="416242"/>
                  </a:lnTo>
                  <a:lnTo>
                    <a:pt x="367665" y="411956"/>
                  </a:lnTo>
                  <a:lnTo>
                    <a:pt x="370999" y="406241"/>
                  </a:lnTo>
                  <a:lnTo>
                    <a:pt x="370999" y="404336"/>
                  </a:lnTo>
                  <a:lnTo>
                    <a:pt x="369094" y="402431"/>
                  </a:lnTo>
                  <a:close/>
                </a:path>
              </a:pathLst>
            </a:custGeom>
            <a:grpFill/>
            <a:ln w="3175" cap="flat">
              <a:solidFill>
                <a:schemeClr val="bg1">
                  <a:lumMod val="75000"/>
                </a:scheme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0" name="Freeform: Shape 408">
              <a:extLst>
                <a:ext uri="{FF2B5EF4-FFF2-40B4-BE49-F238E27FC236}">
                  <a16:creationId xmlns:a16="http://schemas.microsoft.com/office/drawing/2014/main" id="{B689010D-DC29-990D-3DEB-342770A4D433}"/>
                </a:ext>
              </a:extLst>
            </p:cNvPr>
            <p:cNvSpPr/>
            <p:nvPr/>
          </p:nvSpPr>
          <p:spPr>
            <a:xfrm>
              <a:off x="6842283" y="3796664"/>
              <a:ext cx="509587" cy="386238"/>
            </a:xfrm>
            <a:custGeom>
              <a:avLst/>
              <a:gdLst>
                <a:gd name="connsiteX0" fmla="*/ 498158 w 509587"/>
                <a:gd name="connsiteY0" fmla="*/ 233363 h 386238"/>
                <a:gd name="connsiteX1" fmla="*/ 486728 w 509587"/>
                <a:gd name="connsiteY1" fmla="*/ 233363 h 386238"/>
                <a:gd name="connsiteX2" fmla="*/ 475774 w 509587"/>
                <a:gd name="connsiteY2" fmla="*/ 233363 h 386238"/>
                <a:gd name="connsiteX3" fmla="*/ 473393 w 509587"/>
                <a:gd name="connsiteY3" fmla="*/ 232410 h 386238"/>
                <a:gd name="connsiteX4" fmla="*/ 464344 w 509587"/>
                <a:gd name="connsiteY4" fmla="*/ 229076 h 386238"/>
                <a:gd name="connsiteX5" fmla="*/ 452438 w 509587"/>
                <a:gd name="connsiteY5" fmla="*/ 225266 h 386238"/>
                <a:gd name="connsiteX6" fmla="*/ 437674 w 509587"/>
                <a:gd name="connsiteY6" fmla="*/ 220504 h 386238"/>
                <a:gd name="connsiteX7" fmla="*/ 427197 w 509587"/>
                <a:gd name="connsiteY7" fmla="*/ 216694 h 386238"/>
                <a:gd name="connsiteX8" fmla="*/ 416243 w 509587"/>
                <a:gd name="connsiteY8" fmla="*/ 213360 h 386238"/>
                <a:gd name="connsiteX9" fmla="*/ 404813 w 509587"/>
                <a:gd name="connsiteY9" fmla="*/ 209550 h 386238"/>
                <a:gd name="connsiteX10" fmla="*/ 395764 w 509587"/>
                <a:gd name="connsiteY10" fmla="*/ 206692 h 386238"/>
                <a:gd name="connsiteX11" fmla="*/ 384810 w 509587"/>
                <a:gd name="connsiteY11" fmla="*/ 202882 h 386238"/>
                <a:gd name="connsiteX12" fmla="*/ 375285 w 509587"/>
                <a:gd name="connsiteY12" fmla="*/ 200025 h 386238"/>
                <a:gd name="connsiteX13" fmla="*/ 373856 w 509587"/>
                <a:gd name="connsiteY13" fmla="*/ 199072 h 386238"/>
                <a:gd name="connsiteX14" fmla="*/ 368141 w 509587"/>
                <a:gd name="connsiteY14" fmla="*/ 194310 h 386238"/>
                <a:gd name="connsiteX15" fmla="*/ 361474 w 509587"/>
                <a:gd name="connsiteY15" fmla="*/ 188119 h 386238"/>
                <a:gd name="connsiteX16" fmla="*/ 360045 w 509587"/>
                <a:gd name="connsiteY16" fmla="*/ 187642 h 386238"/>
                <a:gd name="connsiteX17" fmla="*/ 356711 w 509587"/>
                <a:gd name="connsiteY17" fmla="*/ 186690 h 386238"/>
                <a:gd name="connsiteX18" fmla="*/ 353854 w 509587"/>
                <a:gd name="connsiteY18" fmla="*/ 182880 h 386238"/>
                <a:gd name="connsiteX19" fmla="*/ 350520 w 509587"/>
                <a:gd name="connsiteY19" fmla="*/ 178594 h 386238"/>
                <a:gd name="connsiteX20" fmla="*/ 347663 w 509587"/>
                <a:gd name="connsiteY20" fmla="*/ 173355 h 386238"/>
                <a:gd name="connsiteX21" fmla="*/ 346234 w 509587"/>
                <a:gd name="connsiteY21" fmla="*/ 169545 h 386238"/>
                <a:gd name="connsiteX22" fmla="*/ 342424 w 509587"/>
                <a:gd name="connsiteY22" fmla="*/ 168116 h 386238"/>
                <a:gd name="connsiteX23" fmla="*/ 340519 w 509587"/>
                <a:gd name="connsiteY23" fmla="*/ 165259 h 386238"/>
                <a:gd name="connsiteX24" fmla="*/ 337185 w 509587"/>
                <a:gd name="connsiteY24" fmla="*/ 160496 h 386238"/>
                <a:gd name="connsiteX25" fmla="*/ 334804 w 509587"/>
                <a:gd name="connsiteY25" fmla="*/ 158591 h 386238"/>
                <a:gd name="connsiteX26" fmla="*/ 333852 w 509587"/>
                <a:gd name="connsiteY26" fmla="*/ 156686 h 386238"/>
                <a:gd name="connsiteX27" fmla="*/ 332899 w 509587"/>
                <a:gd name="connsiteY27" fmla="*/ 152876 h 386238"/>
                <a:gd name="connsiteX28" fmla="*/ 330994 w 509587"/>
                <a:gd name="connsiteY28" fmla="*/ 148590 h 386238"/>
                <a:gd name="connsiteX29" fmla="*/ 329089 w 509587"/>
                <a:gd name="connsiteY29" fmla="*/ 146209 h 386238"/>
                <a:gd name="connsiteX30" fmla="*/ 328613 w 509587"/>
                <a:gd name="connsiteY30" fmla="*/ 145256 h 386238"/>
                <a:gd name="connsiteX31" fmla="*/ 328613 w 509587"/>
                <a:gd name="connsiteY31" fmla="*/ 144304 h 386238"/>
                <a:gd name="connsiteX32" fmla="*/ 332423 w 509587"/>
                <a:gd name="connsiteY32" fmla="*/ 138589 h 386238"/>
                <a:gd name="connsiteX33" fmla="*/ 333852 w 509587"/>
                <a:gd name="connsiteY33" fmla="*/ 136684 h 386238"/>
                <a:gd name="connsiteX34" fmla="*/ 335756 w 509587"/>
                <a:gd name="connsiteY34" fmla="*/ 134779 h 386238"/>
                <a:gd name="connsiteX35" fmla="*/ 337185 w 509587"/>
                <a:gd name="connsiteY35" fmla="*/ 132874 h 386238"/>
                <a:gd name="connsiteX36" fmla="*/ 337661 w 509587"/>
                <a:gd name="connsiteY36" fmla="*/ 131445 h 386238"/>
                <a:gd name="connsiteX37" fmla="*/ 334804 w 509587"/>
                <a:gd name="connsiteY37" fmla="*/ 131445 h 386238"/>
                <a:gd name="connsiteX38" fmla="*/ 332899 w 509587"/>
                <a:gd name="connsiteY38" fmla="*/ 131445 h 386238"/>
                <a:gd name="connsiteX39" fmla="*/ 331470 w 509587"/>
                <a:gd name="connsiteY39" fmla="*/ 130016 h 386238"/>
                <a:gd name="connsiteX40" fmla="*/ 328613 w 509587"/>
                <a:gd name="connsiteY40" fmla="*/ 129064 h 386238"/>
                <a:gd name="connsiteX41" fmla="*/ 325279 w 509587"/>
                <a:gd name="connsiteY41" fmla="*/ 129064 h 386238"/>
                <a:gd name="connsiteX42" fmla="*/ 321945 w 509587"/>
                <a:gd name="connsiteY42" fmla="*/ 130016 h 386238"/>
                <a:gd name="connsiteX43" fmla="*/ 316706 w 509587"/>
                <a:gd name="connsiteY43" fmla="*/ 131445 h 386238"/>
                <a:gd name="connsiteX44" fmla="*/ 311944 w 509587"/>
                <a:gd name="connsiteY44" fmla="*/ 131921 h 386238"/>
                <a:gd name="connsiteX45" fmla="*/ 308134 w 509587"/>
                <a:gd name="connsiteY45" fmla="*/ 132874 h 386238"/>
                <a:gd name="connsiteX46" fmla="*/ 304800 w 509587"/>
                <a:gd name="connsiteY46" fmla="*/ 133350 h 386238"/>
                <a:gd name="connsiteX47" fmla="*/ 301943 w 509587"/>
                <a:gd name="connsiteY47" fmla="*/ 132874 h 386238"/>
                <a:gd name="connsiteX48" fmla="*/ 299561 w 509587"/>
                <a:gd name="connsiteY48" fmla="*/ 132397 h 386238"/>
                <a:gd name="connsiteX49" fmla="*/ 298609 w 509587"/>
                <a:gd name="connsiteY49" fmla="*/ 125254 h 386238"/>
                <a:gd name="connsiteX50" fmla="*/ 298133 w 509587"/>
                <a:gd name="connsiteY50" fmla="*/ 117634 h 386238"/>
                <a:gd name="connsiteX51" fmla="*/ 298133 w 509587"/>
                <a:gd name="connsiteY51" fmla="*/ 111442 h 386238"/>
                <a:gd name="connsiteX52" fmla="*/ 299085 w 509587"/>
                <a:gd name="connsiteY52" fmla="*/ 108109 h 386238"/>
                <a:gd name="connsiteX53" fmla="*/ 300038 w 509587"/>
                <a:gd name="connsiteY53" fmla="*/ 107156 h 386238"/>
                <a:gd name="connsiteX54" fmla="*/ 304324 w 509587"/>
                <a:gd name="connsiteY54" fmla="*/ 102394 h 386238"/>
                <a:gd name="connsiteX55" fmla="*/ 306229 w 509587"/>
                <a:gd name="connsiteY55" fmla="*/ 100489 h 386238"/>
                <a:gd name="connsiteX56" fmla="*/ 311468 w 509587"/>
                <a:gd name="connsiteY56" fmla="*/ 92869 h 386238"/>
                <a:gd name="connsiteX57" fmla="*/ 315754 w 509587"/>
                <a:gd name="connsiteY57" fmla="*/ 86678 h 386238"/>
                <a:gd name="connsiteX58" fmla="*/ 319088 w 509587"/>
                <a:gd name="connsiteY58" fmla="*/ 81439 h 386238"/>
                <a:gd name="connsiteX59" fmla="*/ 316230 w 509587"/>
                <a:gd name="connsiteY59" fmla="*/ 78105 h 386238"/>
                <a:gd name="connsiteX60" fmla="*/ 313849 w 509587"/>
                <a:gd name="connsiteY60" fmla="*/ 74771 h 386238"/>
                <a:gd name="connsiteX61" fmla="*/ 310991 w 509587"/>
                <a:gd name="connsiteY61" fmla="*/ 71438 h 386238"/>
                <a:gd name="connsiteX62" fmla="*/ 307658 w 509587"/>
                <a:gd name="connsiteY62" fmla="*/ 69532 h 386238"/>
                <a:gd name="connsiteX63" fmla="*/ 304800 w 509587"/>
                <a:gd name="connsiteY63" fmla="*/ 67628 h 386238"/>
                <a:gd name="connsiteX64" fmla="*/ 301466 w 509587"/>
                <a:gd name="connsiteY64" fmla="*/ 62389 h 386238"/>
                <a:gd name="connsiteX65" fmla="*/ 298133 w 509587"/>
                <a:gd name="connsiteY65" fmla="*/ 57150 h 386238"/>
                <a:gd name="connsiteX66" fmla="*/ 293370 w 509587"/>
                <a:gd name="connsiteY66" fmla="*/ 52864 h 386238"/>
                <a:gd name="connsiteX67" fmla="*/ 284322 w 509587"/>
                <a:gd name="connsiteY67" fmla="*/ 46196 h 386238"/>
                <a:gd name="connsiteX68" fmla="*/ 276225 w 509587"/>
                <a:gd name="connsiteY68" fmla="*/ 38100 h 386238"/>
                <a:gd name="connsiteX69" fmla="*/ 270034 w 509587"/>
                <a:gd name="connsiteY69" fmla="*/ 30004 h 386238"/>
                <a:gd name="connsiteX70" fmla="*/ 266224 w 509587"/>
                <a:gd name="connsiteY70" fmla="*/ 25241 h 386238"/>
                <a:gd name="connsiteX71" fmla="*/ 264319 w 509587"/>
                <a:gd name="connsiteY71" fmla="*/ 24289 h 386238"/>
                <a:gd name="connsiteX72" fmla="*/ 256223 w 509587"/>
                <a:gd name="connsiteY72" fmla="*/ 21431 h 386238"/>
                <a:gd name="connsiteX73" fmla="*/ 250031 w 509587"/>
                <a:gd name="connsiteY73" fmla="*/ 17621 h 386238"/>
                <a:gd name="connsiteX74" fmla="*/ 245745 w 509587"/>
                <a:gd name="connsiteY74" fmla="*/ 14764 h 386238"/>
                <a:gd name="connsiteX75" fmla="*/ 242888 w 509587"/>
                <a:gd name="connsiteY75" fmla="*/ 13811 h 386238"/>
                <a:gd name="connsiteX76" fmla="*/ 240506 w 509587"/>
                <a:gd name="connsiteY76" fmla="*/ 13335 h 386238"/>
                <a:gd name="connsiteX77" fmla="*/ 234791 w 509587"/>
                <a:gd name="connsiteY77" fmla="*/ 14288 h 386238"/>
                <a:gd name="connsiteX78" fmla="*/ 230029 w 509587"/>
                <a:gd name="connsiteY78" fmla="*/ 12382 h 386238"/>
                <a:gd name="connsiteX79" fmla="*/ 228124 w 509587"/>
                <a:gd name="connsiteY79" fmla="*/ 12382 h 386238"/>
                <a:gd name="connsiteX80" fmla="*/ 224790 w 509587"/>
                <a:gd name="connsiteY80" fmla="*/ 11430 h 386238"/>
                <a:gd name="connsiteX81" fmla="*/ 222409 w 509587"/>
                <a:gd name="connsiteY81" fmla="*/ 10954 h 386238"/>
                <a:gd name="connsiteX82" fmla="*/ 219552 w 509587"/>
                <a:gd name="connsiteY82" fmla="*/ 11906 h 386238"/>
                <a:gd name="connsiteX83" fmla="*/ 213360 w 509587"/>
                <a:gd name="connsiteY83" fmla="*/ 13335 h 386238"/>
                <a:gd name="connsiteX84" fmla="*/ 210979 w 509587"/>
                <a:gd name="connsiteY84" fmla="*/ 12859 h 386238"/>
                <a:gd name="connsiteX85" fmla="*/ 209550 w 509587"/>
                <a:gd name="connsiteY85" fmla="*/ 10954 h 386238"/>
                <a:gd name="connsiteX86" fmla="*/ 208598 w 509587"/>
                <a:gd name="connsiteY86" fmla="*/ 9525 h 386238"/>
                <a:gd name="connsiteX87" fmla="*/ 206693 w 509587"/>
                <a:gd name="connsiteY87" fmla="*/ 7620 h 386238"/>
                <a:gd name="connsiteX88" fmla="*/ 204788 w 509587"/>
                <a:gd name="connsiteY88" fmla="*/ 7620 h 386238"/>
                <a:gd name="connsiteX89" fmla="*/ 203835 w 509587"/>
                <a:gd name="connsiteY89" fmla="*/ 9049 h 386238"/>
                <a:gd name="connsiteX90" fmla="*/ 197644 w 509587"/>
                <a:gd name="connsiteY90" fmla="*/ 12859 h 386238"/>
                <a:gd name="connsiteX91" fmla="*/ 187166 w 509587"/>
                <a:gd name="connsiteY91" fmla="*/ 14764 h 386238"/>
                <a:gd name="connsiteX92" fmla="*/ 184785 w 509587"/>
                <a:gd name="connsiteY92" fmla="*/ 14764 h 386238"/>
                <a:gd name="connsiteX93" fmla="*/ 182880 w 509587"/>
                <a:gd name="connsiteY93" fmla="*/ 13335 h 386238"/>
                <a:gd name="connsiteX94" fmla="*/ 177641 w 509587"/>
                <a:gd name="connsiteY94" fmla="*/ 7144 h 386238"/>
                <a:gd name="connsiteX95" fmla="*/ 176213 w 509587"/>
                <a:gd name="connsiteY95" fmla="*/ 6191 h 386238"/>
                <a:gd name="connsiteX96" fmla="*/ 174784 w 509587"/>
                <a:gd name="connsiteY96" fmla="*/ 5715 h 386238"/>
                <a:gd name="connsiteX97" fmla="*/ 172403 w 509587"/>
                <a:gd name="connsiteY97" fmla="*/ 5239 h 386238"/>
                <a:gd name="connsiteX98" fmla="*/ 170022 w 509587"/>
                <a:gd name="connsiteY98" fmla="*/ 3810 h 386238"/>
                <a:gd name="connsiteX99" fmla="*/ 168116 w 509587"/>
                <a:gd name="connsiteY99" fmla="*/ 1429 h 386238"/>
                <a:gd name="connsiteX100" fmla="*/ 166211 w 509587"/>
                <a:gd name="connsiteY100" fmla="*/ 0 h 386238"/>
                <a:gd name="connsiteX101" fmla="*/ 163830 w 509587"/>
                <a:gd name="connsiteY101" fmla="*/ 5239 h 386238"/>
                <a:gd name="connsiteX102" fmla="*/ 160020 w 509587"/>
                <a:gd name="connsiteY102" fmla="*/ 13811 h 386238"/>
                <a:gd name="connsiteX103" fmla="*/ 158115 w 509587"/>
                <a:gd name="connsiteY103" fmla="*/ 18097 h 386238"/>
                <a:gd name="connsiteX104" fmla="*/ 155734 w 509587"/>
                <a:gd name="connsiteY104" fmla="*/ 24289 h 386238"/>
                <a:gd name="connsiteX105" fmla="*/ 154781 w 509587"/>
                <a:gd name="connsiteY105" fmla="*/ 24289 h 386238"/>
                <a:gd name="connsiteX106" fmla="*/ 153353 w 509587"/>
                <a:gd name="connsiteY106" fmla="*/ 23813 h 386238"/>
                <a:gd name="connsiteX107" fmla="*/ 148114 w 509587"/>
                <a:gd name="connsiteY107" fmla="*/ 16669 h 386238"/>
                <a:gd name="connsiteX108" fmla="*/ 144780 w 509587"/>
                <a:gd name="connsiteY108" fmla="*/ 13811 h 386238"/>
                <a:gd name="connsiteX109" fmla="*/ 142399 w 509587"/>
                <a:gd name="connsiteY109" fmla="*/ 13811 h 386238"/>
                <a:gd name="connsiteX110" fmla="*/ 140494 w 509587"/>
                <a:gd name="connsiteY110" fmla="*/ 15240 h 386238"/>
                <a:gd name="connsiteX111" fmla="*/ 139541 w 509587"/>
                <a:gd name="connsiteY111" fmla="*/ 17621 h 386238"/>
                <a:gd name="connsiteX112" fmla="*/ 138113 w 509587"/>
                <a:gd name="connsiteY112" fmla="*/ 19526 h 386238"/>
                <a:gd name="connsiteX113" fmla="*/ 137160 w 509587"/>
                <a:gd name="connsiteY113" fmla="*/ 20003 h 386238"/>
                <a:gd name="connsiteX114" fmla="*/ 134303 w 509587"/>
                <a:gd name="connsiteY114" fmla="*/ 19526 h 386238"/>
                <a:gd name="connsiteX115" fmla="*/ 129540 w 509587"/>
                <a:gd name="connsiteY115" fmla="*/ 18574 h 386238"/>
                <a:gd name="connsiteX116" fmla="*/ 125254 w 509587"/>
                <a:gd name="connsiteY116" fmla="*/ 18574 h 386238"/>
                <a:gd name="connsiteX117" fmla="*/ 120491 w 509587"/>
                <a:gd name="connsiteY117" fmla="*/ 20479 h 386238"/>
                <a:gd name="connsiteX118" fmla="*/ 120015 w 509587"/>
                <a:gd name="connsiteY118" fmla="*/ 20479 h 386238"/>
                <a:gd name="connsiteX119" fmla="*/ 117158 w 509587"/>
                <a:gd name="connsiteY119" fmla="*/ 29528 h 386238"/>
                <a:gd name="connsiteX120" fmla="*/ 117158 w 509587"/>
                <a:gd name="connsiteY120" fmla="*/ 34766 h 386238"/>
                <a:gd name="connsiteX121" fmla="*/ 115253 w 509587"/>
                <a:gd name="connsiteY121" fmla="*/ 41910 h 386238"/>
                <a:gd name="connsiteX122" fmla="*/ 113824 w 509587"/>
                <a:gd name="connsiteY122" fmla="*/ 45720 h 386238"/>
                <a:gd name="connsiteX123" fmla="*/ 112395 w 509587"/>
                <a:gd name="connsiteY123" fmla="*/ 47625 h 386238"/>
                <a:gd name="connsiteX124" fmla="*/ 111443 w 509587"/>
                <a:gd name="connsiteY124" fmla="*/ 49530 h 386238"/>
                <a:gd name="connsiteX125" fmla="*/ 109538 w 509587"/>
                <a:gd name="connsiteY125" fmla="*/ 54292 h 386238"/>
                <a:gd name="connsiteX126" fmla="*/ 107633 w 509587"/>
                <a:gd name="connsiteY126" fmla="*/ 60484 h 386238"/>
                <a:gd name="connsiteX127" fmla="*/ 106680 w 509587"/>
                <a:gd name="connsiteY127" fmla="*/ 66675 h 386238"/>
                <a:gd name="connsiteX128" fmla="*/ 106680 w 509587"/>
                <a:gd name="connsiteY128" fmla="*/ 70009 h 386238"/>
                <a:gd name="connsiteX129" fmla="*/ 106204 w 509587"/>
                <a:gd name="connsiteY129" fmla="*/ 71914 h 386238"/>
                <a:gd name="connsiteX130" fmla="*/ 105728 w 509587"/>
                <a:gd name="connsiteY130" fmla="*/ 72866 h 386238"/>
                <a:gd name="connsiteX131" fmla="*/ 101441 w 509587"/>
                <a:gd name="connsiteY131" fmla="*/ 73342 h 386238"/>
                <a:gd name="connsiteX132" fmla="*/ 96203 w 509587"/>
                <a:gd name="connsiteY132" fmla="*/ 74295 h 386238"/>
                <a:gd name="connsiteX133" fmla="*/ 92869 w 509587"/>
                <a:gd name="connsiteY133" fmla="*/ 75247 h 386238"/>
                <a:gd name="connsiteX134" fmla="*/ 90964 w 509587"/>
                <a:gd name="connsiteY134" fmla="*/ 76200 h 386238"/>
                <a:gd name="connsiteX135" fmla="*/ 88583 w 509587"/>
                <a:gd name="connsiteY135" fmla="*/ 79057 h 386238"/>
                <a:gd name="connsiteX136" fmla="*/ 83344 w 509587"/>
                <a:gd name="connsiteY136" fmla="*/ 87154 h 386238"/>
                <a:gd name="connsiteX137" fmla="*/ 80963 w 509587"/>
                <a:gd name="connsiteY137" fmla="*/ 92392 h 386238"/>
                <a:gd name="connsiteX138" fmla="*/ 76677 w 509587"/>
                <a:gd name="connsiteY138" fmla="*/ 99060 h 386238"/>
                <a:gd name="connsiteX139" fmla="*/ 71914 w 509587"/>
                <a:gd name="connsiteY139" fmla="*/ 103822 h 386238"/>
                <a:gd name="connsiteX140" fmla="*/ 70961 w 509587"/>
                <a:gd name="connsiteY140" fmla="*/ 106204 h 386238"/>
                <a:gd name="connsiteX141" fmla="*/ 70009 w 509587"/>
                <a:gd name="connsiteY141" fmla="*/ 110490 h 386238"/>
                <a:gd name="connsiteX142" fmla="*/ 68580 w 509587"/>
                <a:gd name="connsiteY142" fmla="*/ 117157 h 386238"/>
                <a:gd name="connsiteX143" fmla="*/ 66675 w 509587"/>
                <a:gd name="connsiteY143" fmla="*/ 122396 h 386238"/>
                <a:gd name="connsiteX144" fmla="*/ 67152 w 509587"/>
                <a:gd name="connsiteY144" fmla="*/ 126206 h 386238"/>
                <a:gd name="connsiteX145" fmla="*/ 65723 w 509587"/>
                <a:gd name="connsiteY145" fmla="*/ 132874 h 386238"/>
                <a:gd name="connsiteX146" fmla="*/ 65723 w 509587"/>
                <a:gd name="connsiteY146" fmla="*/ 136207 h 386238"/>
                <a:gd name="connsiteX147" fmla="*/ 64294 w 509587"/>
                <a:gd name="connsiteY147" fmla="*/ 138113 h 386238"/>
                <a:gd name="connsiteX148" fmla="*/ 61913 w 509587"/>
                <a:gd name="connsiteY148" fmla="*/ 139541 h 386238"/>
                <a:gd name="connsiteX149" fmla="*/ 60484 w 509587"/>
                <a:gd name="connsiteY149" fmla="*/ 140017 h 386238"/>
                <a:gd name="connsiteX150" fmla="*/ 57150 w 509587"/>
                <a:gd name="connsiteY150" fmla="*/ 138113 h 386238"/>
                <a:gd name="connsiteX151" fmla="*/ 54293 w 509587"/>
                <a:gd name="connsiteY151" fmla="*/ 136207 h 386238"/>
                <a:gd name="connsiteX152" fmla="*/ 53340 w 509587"/>
                <a:gd name="connsiteY152" fmla="*/ 135731 h 386238"/>
                <a:gd name="connsiteX153" fmla="*/ 51435 w 509587"/>
                <a:gd name="connsiteY153" fmla="*/ 136684 h 386238"/>
                <a:gd name="connsiteX154" fmla="*/ 48578 w 509587"/>
                <a:gd name="connsiteY154" fmla="*/ 138589 h 386238"/>
                <a:gd name="connsiteX155" fmla="*/ 45720 w 509587"/>
                <a:gd name="connsiteY155" fmla="*/ 143351 h 386238"/>
                <a:gd name="connsiteX156" fmla="*/ 43339 w 509587"/>
                <a:gd name="connsiteY156" fmla="*/ 147638 h 386238"/>
                <a:gd name="connsiteX157" fmla="*/ 44768 w 509587"/>
                <a:gd name="connsiteY157" fmla="*/ 157163 h 386238"/>
                <a:gd name="connsiteX158" fmla="*/ 44768 w 509587"/>
                <a:gd name="connsiteY158" fmla="*/ 159067 h 386238"/>
                <a:gd name="connsiteX159" fmla="*/ 43815 w 509587"/>
                <a:gd name="connsiteY159" fmla="*/ 161449 h 386238"/>
                <a:gd name="connsiteX160" fmla="*/ 40481 w 509587"/>
                <a:gd name="connsiteY160" fmla="*/ 168116 h 386238"/>
                <a:gd name="connsiteX161" fmla="*/ 39529 w 509587"/>
                <a:gd name="connsiteY161" fmla="*/ 170497 h 386238"/>
                <a:gd name="connsiteX162" fmla="*/ 38100 w 509587"/>
                <a:gd name="connsiteY162" fmla="*/ 174784 h 386238"/>
                <a:gd name="connsiteX163" fmla="*/ 36672 w 509587"/>
                <a:gd name="connsiteY163" fmla="*/ 181928 h 386238"/>
                <a:gd name="connsiteX164" fmla="*/ 36672 w 509587"/>
                <a:gd name="connsiteY164" fmla="*/ 183832 h 386238"/>
                <a:gd name="connsiteX165" fmla="*/ 36672 w 509587"/>
                <a:gd name="connsiteY165" fmla="*/ 185261 h 386238"/>
                <a:gd name="connsiteX166" fmla="*/ 37148 w 509587"/>
                <a:gd name="connsiteY166" fmla="*/ 191929 h 386238"/>
                <a:gd name="connsiteX167" fmla="*/ 37148 w 509587"/>
                <a:gd name="connsiteY167" fmla="*/ 198120 h 386238"/>
                <a:gd name="connsiteX168" fmla="*/ 37624 w 509587"/>
                <a:gd name="connsiteY168" fmla="*/ 207645 h 386238"/>
                <a:gd name="connsiteX169" fmla="*/ 37624 w 509587"/>
                <a:gd name="connsiteY169" fmla="*/ 210503 h 386238"/>
                <a:gd name="connsiteX170" fmla="*/ 37148 w 509587"/>
                <a:gd name="connsiteY170" fmla="*/ 213360 h 386238"/>
                <a:gd name="connsiteX171" fmla="*/ 36672 w 509587"/>
                <a:gd name="connsiteY171" fmla="*/ 214789 h 386238"/>
                <a:gd name="connsiteX172" fmla="*/ 34766 w 509587"/>
                <a:gd name="connsiteY172" fmla="*/ 216694 h 386238"/>
                <a:gd name="connsiteX173" fmla="*/ 32385 w 509587"/>
                <a:gd name="connsiteY173" fmla="*/ 218122 h 386238"/>
                <a:gd name="connsiteX174" fmla="*/ 26670 w 509587"/>
                <a:gd name="connsiteY174" fmla="*/ 218599 h 386238"/>
                <a:gd name="connsiteX175" fmla="*/ 21908 w 509587"/>
                <a:gd name="connsiteY175" fmla="*/ 218599 h 386238"/>
                <a:gd name="connsiteX176" fmla="*/ 18574 w 509587"/>
                <a:gd name="connsiteY176" fmla="*/ 218122 h 386238"/>
                <a:gd name="connsiteX177" fmla="*/ 13811 w 509587"/>
                <a:gd name="connsiteY177" fmla="*/ 218122 h 386238"/>
                <a:gd name="connsiteX178" fmla="*/ 9525 w 509587"/>
                <a:gd name="connsiteY178" fmla="*/ 218599 h 386238"/>
                <a:gd name="connsiteX179" fmla="*/ 8097 w 509587"/>
                <a:gd name="connsiteY179" fmla="*/ 219551 h 386238"/>
                <a:gd name="connsiteX180" fmla="*/ 5715 w 509587"/>
                <a:gd name="connsiteY180" fmla="*/ 224790 h 386238"/>
                <a:gd name="connsiteX181" fmla="*/ 2381 w 509587"/>
                <a:gd name="connsiteY181" fmla="*/ 231934 h 386238"/>
                <a:gd name="connsiteX182" fmla="*/ 477 w 509587"/>
                <a:gd name="connsiteY182" fmla="*/ 234791 h 386238"/>
                <a:gd name="connsiteX183" fmla="*/ 0 w 509587"/>
                <a:gd name="connsiteY183" fmla="*/ 236696 h 386238"/>
                <a:gd name="connsiteX184" fmla="*/ 477 w 509587"/>
                <a:gd name="connsiteY184" fmla="*/ 237649 h 386238"/>
                <a:gd name="connsiteX185" fmla="*/ 2858 w 509587"/>
                <a:gd name="connsiteY185" fmla="*/ 239078 h 386238"/>
                <a:gd name="connsiteX186" fmla="*/ 7620 w 509587"/>
                <a:gd name="connsiteY186" fmla="*/ 241459 h 386238"/>
                <a:gd name="connsiteX187" fmla="*/ 13335 w 509587"/>
                <a:gd name="connsiteY187" fmla="*/ 242411 h 386238"/>
                <a:gd name="connsiteX188" fmla="*/ 17622 w 509587"/>
                <a:gd name="connsiteY188" fmla="*/ 242888 h 386238"/>
                <a:gd name="connsiteX189" fmla="*/ 20479 w 509587"/>
                <a:gd name="connsiteY189" fmla="*/ 243840 h 386238"/>
                <a:gd name="connsiteX190" fmla="*/ 22860 w 509587"/>
                <a:gd name="connsiteY190" fmla="*/ 244316 h 386238"/>
                <a:gd name="connsiteX191" fmla="*/ 30956 w 509587"/>
                <a:gd name="connsiteY191" fmla="*/ 249555 h 386238"/>
                <a:gd name="connsiteX192" fmla="*/ 33338 w 509587"/>
                <a:gd name="connsiteY192" fmla="*/ 252413 h 386238"/>
                <a:gd name="connsiteX193" fmla="*/ 34766 w 509587"/>
                <a:gd name="connsiteY193" fmla="*/ 254317 h 386238"/>
                <a:gd name="connsiteX194" fmla="*/ 35243 w 509587"/>
                <a:gd name="connsiteY194" fmla="*/ 256699 h 386238"/>
                <a:gd name="connsiteX195" fmla="*/ 36195 w 509587"/>
                <a:gd name="connsiteY195" fmla="*/ 259080 h 386238"/>
                <a:gd name="connsiteX196" fmla="*/ 40958 w 509587"/>
                <a:gd name="connsiteY196" fmla="*/ 263842 h 386238"/>
                <a:gd name="connsiteX197" fmla="*/ 43339 w 509587"/>
                <a:gd name="connsiteY197" fmla="*/ 266700 h 386238"/>
                <a:gd name="connsiteX198" fmla="*/ 50483 w 509587"/>
                <a:gd name="connsiteY198" fmla="*/ 270510 h 386238"/>
                <a:gd name="connsiteX199" fmla="*/ 53340 w 509587"/>
                <a:gd name="connsiteY199" fmla="*/ 274320 h 386238"/>
                <a:gd name="connsiteX200" fmla="*/ 55722 w 509587"/>
                <a:gd name="connsiteY200" fmla="*/ 276225 h 386238"/>
                <a:gd name="connsiteX201" fmla="*/ 58103 w 509587"/>
                <a:gd name="connsiteY201" fmla="*/ 278606 h 386238"/>
                <a:gd name="connsiteX202" fmla="*/ 59531 w 509587"/>
                <a:gd name="connsiteY202" fmla="*/ 281464 h 386238"/>
                <a:gd name="connsiteX203" fmla="*/ 62389 w 509587"/>
                <a:gd name="connsiteY203" fmla="*/ 290513 h 386238"/>
                <a:gd name="connsiteX204" fmla="*/ 64770 w 509587"/>
                <a:gd name="connsiteY204" fmla="*/ 295275 h 386238"/>
                <a:gd name="connsiteX205" fmla="*/ 66675 w 509587"/>
                <a:gd name="connsiteY205" fmla="*/ 299085 h 386238"/>
                <a:gd name="connsiteX206" fmla="*/ 67628 w 509587"/>
                <a:gd name="connsiteY206" fmla="*/ 305276 h 386238"/>
                <a:gd name="connsiteX207" fmla="*/ 69056 w 509587"/>
                <a:gd name="connsiteY207" fmla="*/ 308134 h 386238"/>
                <a:gd name="connsiteX208" fmla="*/ 70961 w 509587"/>
                <a:gd name="connsiteY208" fmla="*/ 311467 h 386238"/>
                <a:gd name="connsiteX209" fmla="*/ 73819 w 509587"/>
                <a:gd name="connsiteY209" fmla="*/ 314801 h 386238"/>
                <a:gd name="connsiteX210" fmla="*/ 76677 w 509587"/>
                <a:gd name="connsiteY210" fmla="*/ 317182 h 386238"/>
                <a:gd name="connsiteX211" fmla="*/ 77153 w 509587"/>
                <a:gd name="connsiteY211" fmla="*/ 317659 h 386238"/>
                <a:gd name="connsiteX212" fmla="*/ 77153 w 509587"/>
                <a:gd name="connsiteY212" fmla="*/ 319088 h 386238"/>
                <a:gd name="connsiteX213" fmla="*/ 77153 w 509587"/>
                <a:gd name="connsiteY213" fmla="*/ 320516 h 386238"/>
                <a:gd name="connsiteX214" fmla="*/ 77629 w 509587"/>
                <a:gd name="connsiteY214" fmla="*/ 321469 h 386238"/>
                <a:gd name="connsiteX215" fmla="*/ 79058 w 509587"/>
                <a:gd name="connsiteY215" fmla="*/ 321945 h 386238"/>
                <a:gd name="connsiteX216" fmla="*/ 80963 w 509587"/>
                <a:gd name="connsiteY216" fmla="*/ 321469 h 386238"/>
                <a:gd name="connsiteX217" fmla="*/ 82391 w 509587"/>
                <a:gd name="connsiteY217" fmla="*/ 320516 h 386238"/>
                <a:gd name="connsiteX218" fmla="*/ 83820 w 509587"/>
                <a:gd name="connsiteY218" fmla="*/ 320040 h 386238"/>
                <a:gd name="connsiteX219" fmla="*/ 93345 w 509587"/>
                <a:gd name="connsiteY219" fmla="*/ 322897 h 386238"/>
                <a:gd name="connsiteX220" fmla="*/ 94774 w 509587"/>
                <a:gd name="connsiteY220" fmla="*/ 324803 h 386238"/>
                <a:gd name="connsiteX221" fmla="*/ 94774 w 509587"/>
                <a:gd name="connsiteY221" fmla="*/ 327184 h 386238"/>
                <a:gd name="connsiteX222" fmla="*/ 95250 w 509587"/>
                <a:gd name="connsiteY222" fmla="*/ 329089 h 386238"/>
                <a:gd name="connsiteX223" fmla="*/ 94774 w 509587"/>
                <a:gd name="connsiteY223" fmla="*/ 330517 h 386238"/>
                <a:gd name="connsiteX224" fmla="*/ 93822 w 509587"/>
                <a:gd name="connsiteY224" fmla="*/ 335756 h 386238"/>
                <a:gd name="connsiteX225" fmla="*/ 93822 w 509587"/>
                <a:gd name="connsiteY225" fmla="*/ 340519 h 386238"/>
                <a:gd name="connsiteX226" fmla="*/ 96679 w 509587"/>
                <a:gd name="connsiteY226" fmla="*/ 344329 h 386238"/>
                <a:gd name="connsiteX227" fmla="*/ 99536 w 509587"/>
                <a:gd name="connsiteY227" fmla="*/ 347186 h 386238"/>
                <a:gd name="connsiteX228" fmla="*/ 101441 w 509587"/>
                <a:gd name="connsiteY228" fmla="*/ 350996 h 386238"/>
                <a:gd name="connsiteX229" fmla="*/ 102870 w 509587"/>
                <a:gd name="connsiteY229" fmla="*/ 351949 h 386238"/>
                <a:gd name="connsiteX230" fmla="*/ 104775 w 509587"/>
                <a:gd name="connsiteY230" fmla="*/ 352901 h 386238"/>
                <a:gd name="connsiteX231" fmla="*/ 111443 w 509587"/>
                <a:gd name="connsiteY231" fmla="*/ 352901 h 386238"/>
                <a:gd name="connsiteX232" fmla="*/ 120968 w 509587"/>
                <a:gd name="connsiteY232" fmla="*/ 353378 h 386238"/>
                <a:gd name="connsiteX233" fmla="*/ 130016 w 509587"/>
                <a:gd name="connsiteY233" fmla="*/ 353378 h 386238"/>
                <a:gd name="connsiteX234" fmla="*/ 130969 w 509587"/>
                <a:gd name="connsiteY234" fmla="*/ 353378 h 386238"/>
                <a:gd name="connsiteX235" fmla="*/ 132874 w 509587"/>
                <a:gd name="connsiteY235" fmla="*/ 353854 h 386238"/>
                <a:gd name="connsiteX236" fmla="*/ 141447 w 509587"/>
                <a:gd name="connsiteY236" fmla="*/ 359569 h 386238"/>
                <a:gd name="connsiteX237" fmla="*/ 149066 w 509587"/>
                <a:gd name="connsiteY237" fmla="*/ 364331 h 386238"/>
                <a:gd name="connsiteX238" fmla="*/ 155734 w 509587"/>
                <a:gd name="connsiteY238" fmla="*/ 368141 h 386238"/>
                <a:gd name="connsiteX239" fmla="*/ 161925 w 509587"/>
                <a:gd name="connsiteY239" fmla="*/ 372428 h 386238"/>
                <a:gd name="connsiteX240" fmla="*/ 168116 w 509587"/>
                <a:gd name="connsiteY240" fmla="*/ 376238 h 386238"/>
                <a:gd name="connsiteX241" fmla="*/ 172879 w 509587"/>
                <a:gd name="connsiteY241" fmla="*/ 379571 h 386238"/>
                <a:gd name="connsiteX242" fmla="*/ 177641 w 509587"/>
                <a:gd name="connsiteY242" fmla="*/ 380524 h 386238"/>
                <a:gd name="connsiteX243" fmla="*/ 185738 w 509587"/>
                <a:gd name="connsiteY243" fmla="*/ 381000 h 386238"/>
                <a:gd name="connsiteX244" fmla="*/ 190977 w 509587"/>
                <a:gd name="connsiteY244" fmla="*/ 381476 h 386238"/>
                <a:gd name="connsiteX245" fmla="*/ 195739 w 509587"/>
                <a:gd name="connsiteY245" fmla="*/ 382905 h 386238"/>
                <a:gd name="connsiteX246" fmla="*/ 202883 w 509587"/>
                <a:gd name="connsiteY246" fmla="*/ 383857 h 386238"/>
                <a:gd name="connsiteX247" fmla="*/ 208598 w 509587"/>
                <a:gd name="connsiteY247" fmla="*/ 384810 h 386238"/>
                <a:gd name="connsiteX248" fmla="*/ 211931 w 509587"/>
                <a:gd name="connsiteY248" fmla="*/ 385286 h 386238"/>
                <a:gd name="connsiteX249" fmla="*/ 220980 w 509587"/>
                <a:gd name="connsiteY249" fmla="*/ 386239 h 386238"/>
                <a:gd name="connsiteX250" fmla="*/ 222409 w 509587"/>
                <a:gd name="connsiteY250" fmla="*/ 385763 h 386238"/>
                <a:gd name="connsiteX251" fmla="*/ 226695 w 509587"/>
                <a:gd name="connsiteY251" fmla="*/ 381953 h 386238"/>
                <a:gd name="connsiteX252" fmla="*/ 230981 w 509587"/>
                <a:gd name="connsiteY252" fmla="*/ 376238 h 386238"/>
                <a:gd name="connsiteX253" fmla="*/ 232886 w 509587"/>
                <a:gd name="connsiteY253" fmla="*/ 372904 h 386238"/>
                <a:gd name="connsiteX254" fmla="*/ 238602 w 509587"/>
                <a:gd name="connsiteY254" fmla="*/ 369570 h 386238"/>
                <a:gd name="connsiteX255" fmla="*/ 249079 w 509587"/>
                <a:gd name="connsiteY255" fmla="*/ 365284 h 386238"/>
                <a:gd name="connsiteX256" fmla="*/ 256223 w 509587"/>
                <a:gd name="connsiteY256" fmla="*/ 361950 h 386238"/>
                <a:gd name="connsiteX257" fmla="*/ 264319 w 509587"/>
                <a:gd name="connsiteY257" fmla="*/ 358616 h 386238"/>
                <a:gd name="connsiteX258" fmla="*/ 267653 w 509587"/>
                <a:gd name="connsiteY258" fmla="*/ 361474 h 386238"/>
                <a:gd name="connsiteX259" fmla="*/ 272891 w 509587"/>
                <a:gd name="connsiteY259" fmla="*/ 365760 h 386238"/>
                <a:gd name="connsiteX260" fmla="*/ 275273 w 509587"/>
                <a:gd name="connsiteY260" fmla="*/ 368141 h 386238"/>
                <a:gd name="connsiteX261" fmla="*/ 277178 w 509587"/>
                <a:gd name="connsiteY261" fmla="*/ 369094 h 386238"/>
                <a:gd name="connsiteX262" fmla="*/ 279559 w 509587"/>
                <a:gd name="connsiteY262" fmla="*/ 369570 h 386238"/>
                <a:gd name="connsiteX263" fmla="*/ 282893 w 509587"/>
                <a:gd name="connsiteY263" fmla="*/ 370046 h 386238"/>
                <a:gd name="connsiteX264" fmla="*/ 284798 w 509587"/>
                <a:gd name="connsiteY264" fmla="*/ 369570 h 386238"/>
                <a:gd name="connsiteX265" fmla="*/ 288608 w 509587"/>
                <a:gd name="connsiteY265" fmla="*/ 369094 h 386238"/>
                <a:gd name="connsiteX266" fmla="*/ 297180 w 509587"/>
                <a:gd name="connsiteY266" fmla="*/ 368617 h 386238"/>
                <a:gd name="connsiteX267" fmla="*/ 302419 w 509587"/>
                <a:gd name="connsiteY267" fmla="*/ 368617 h 386238"/>
                <a:gd name="connsiteX268" fmla="*/ 303372 w 509587"/>
                <a:gd name="connsiteY268" fmla="*/ 366713 h 386238"/>
                <a:gd name="connsiteX269" fmla="*/ 307181 w 509587"/>
                <a:gd name="connsiteY269" fmla="*/ 363379 h 386238"/>
                <a:gd name="connsiteX270" fmla="*/ 313849 w 509587"/>
                <a:gd name="connsiteY270" fmla="*/ 360997 h 386238"/>
                <a:gd name="connsiteX271" fmla="*/ 318135 w 509587"/>
                <a:gd name="connsiteY271" fmla="*/ 360997 h 386238"/>
                <a:gd name="connsiteX272" fmla="*/ 333375 w 509587"/>
                <a:gd name="connsiteY272" fmla="*/ 358140 h 386238"/>
                <a:gd name="connsiteX273" fmla="*/ 335280 w 509587"/>
                <a:gd name="connsiteY273" fmla="*/ 357188 h 386238"/>
                <a:gd name="connsiteX274" fmla="*/ 336709 w 509587"/>
                <a:gd name="connsiteY274" fmla="*/ 355759 h 386238"/>
                <a:gd name="connsiteX275" fmla="*/ 338138 w 509587"/>
                <a:gd name="connsiteY275" fmla="*/ 352901 h 386238"/>
                <a:gd name="connsiteX276" fmla="*/ 340995 w 509587"/>
                <a:gd name="connsiteY276" fmla="*/ 349091 h 386238"/>
                <a:gd name="connsiteX277" fmla="*/ 344329 w 509587"/>
                <a:gd name="connsiteY277" fmla="*/ 346234 h 386238"/>
                <a:gd name="connsiteX278" fmla="*/ 351473 w 509587"/>
                <a:gd name="connsiteY278" fmla="*/ 342900 h 386238"/>
                <a:gd name="connsiteX279" fmla="*/ 358616 w 509587"/>
                <a:gd name="connsiteY279" fmla="*/ 339566 h 386238"/>
                <a:gd name="connsiteX280" fmla="*/ 360045 w 509587"/>
                <a:gd name="connsiteY280" fmla="*/ 339090 h 386238"/>
                <a:gd name="connsiteX281" fmla="*/ 368618 w 509587"/>
                <a:gd name="connsiteY281" fmla="*/ 337185 h 386238"/>
                <a:gd name="connsiteX282" fmla="*/ 370523 w 509587"/>
                <a:gd name="connsiteY282" fmla="*/ 336709 h 386238"/>
                <a:gd name="connsiteX283" fmla="*/ 373856 w 509587"/>
                <a:gd name="connsiteY283" fmla="*/ 335756 h 386238"/>
                <a:gd name="connsiteX284" fmla="*/ 375285 w 509587"/>
                <a:gd name="connsiteY284" fmla="*/ 335756 h 386238"/>
                <a:gd name="connsiteX285" fmla="*/ 386715 w 509587"/>
                <a:gd name="connsiteY285" fmla="*/ 336709 h 386238"/>
                <a:gd name="connsiteX286" fmla="*/ 395764 w 509587"/>
                <a:gd name="connsiteY286" fmla="*/ 337185 h 386238"/>
                <a:gd name="connsiteX287" fmla="*/ 405289 w 509587"/>
                <a:gd name="connsiteY287" fmla="*/ 337661 h 386238"/>
                <a:gd name="connsiteX288" fmla="*/ 406241 w 509587"/>
                <a:gd name="connsiteY288" fmla="*/ 337185 h 386238"/>
                <a:gd name="connsiteX289" fmla="*/ 412909 w 509587"/>
                <a:gd name="connsiteY289" fmla="*/ 330041 h 386238"/>
                <a:gd name="connsiteX290" fmla="*/ 423386 w 509587"/>
                <a:gd name="connsiteY290" fmla="*/ 319088 h 386238"/>
                <a:gd name="connsiteX291" fmla="*/ 430054 w 509587"/>
                <a:gd name="connsiteY291" fmla="*/ 311944 h 386238"/>
                <a:gd name="connsiteX292" fmla="*/ 440055 w 509587"/>
                <a:gd name="connsiteY292" fmla="*/ 300514 h 386238"/>
                <a:gd name="connsiteX293" fmla="*/ 448152 w 509587"/>
                <a:gd name="connsiteY293" fmla="*/ 292894 h 386238"/>
                <a:gd name="connsiteX294" fmla="*/ 456724 w 509587"/>
                <a:gd name="connsiteY294" fmla="*/ 283845 h 386238"/>
                <a:gd name="connsiteX295" fmla="*/ 465297 w 509587"/>
                <a:gd name="connsiteY295" fmla="*/ 275749 h 386238"/>
                <a:gd name="connsiteX296" fmla="*/ 475298 w 509587"/>
                <a:gd name="connsiteY296" fmla="*/ 266224 h 386238"/>
                <a:gd name="connsiteX297" fmla="*/ 481965 w 509587"/>
                <a:gd name="connsiteY297" fmla="*/ 260032 h 386238"/>
                <a:gd name="connsiteX298" fmla="*/ 491966 w 509587"/>
                <a:gd name="connsiteY298" fmla="*/ 250507 h 386238"/>
                <a:gd name="connsiteX299" fmla="*/ 501015 w 509587"/>
                <a:gd name="connsiteY299" fmla="*/ 241459 h 386238"/>
                <a:gd name="connsiteX300" fmla="*/ 509588 w 509587"/>
                <a:gd name="connsiteY300" fmla="*/ 233363 h 386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</a:cxnLst>
              <a:rect l="l" t="t" r="r" b="b"/>
              <a:pathLst>
                <a:path w="509587" h="386238">
                  <a:moveTo>
                    <a:pt x="498158" y="233363"/>
                  </a:moveTo>
                  <a:lnTo>
                    <a:pt x="486728" y="233363"/>
                  </a:lnTo>
                  <a:lnTo>
                    <a:pt x="475774" y="233363"/>
                  </a:lnTo>
                  <a:lnTo>
                    <a:pt x="473393" y="232410"/>
                  </a:lnTo>
                  <a:lnTo>
                    <a:pt x="464344" y="229076"/>
                  </a:lnTo>
                  <a:lnTo>
                    <a:pt x="452438" y="225266"/>
                  </a:lnTo>
                  <a:lnTo>
                    <a:pt x="437674" y="220504"/>
                  </a:lnTo>
                  <a:lnTo>
                    <a:pt x="427197" y="216694"/>
                  </a:lnTo>
                  <a:lnTo>
                    <a:pt x="416243" y="213360"/>
                  </a:lnTo>
                  <a:lnTo>
                    <a:pt x="404813" y="209550"/>
                  </a:lnTo>
                  <a:lnTo>
                    <a:pt x="395764" y="206692"/>
                  </a:lnTo>
                  <a:lnTo>
                    <a:pt x="384810" y="202882"/>
                  </a:lnTo>
                  <a:lnTo>
                    <a:pt x="375285" y="200025"/>
                  </a:lnTo>
                  <a:lnTo>
                    <a:pt x="373856" y="199072"/>
                  </a:lnTo>
                  <a:lnTo>
                    <a:pt x="368141" y="194310"/>
                  </a:lnTo>
                  <a:lnTo>
                    <a:pt x="361474" y="188119"/>
                  </a:lnTo>
                  <a:lnTo>
                    <a:pt x="360045" y="187642"/>
                  </a:lnTo>
                  <a:lnTo>
                    <a:pt x="356711" y="186690"/>
                  </a:lnTo>
                  <a:lnTo>
                    <a:pt x="353854" y="182880"/>
                  </a:lnTo>
                  <a:lnTo>
                    <a:pt x="350520" y="178594"/>
                  </a:lnTo>
                  <a:lnTo>
                    <a:pt x="347663" y="173355"/>
                  </a:lnTo>
                  <a:lnTo>
                    <a:pt x="346234" y="169545"/>
                  </a:lnTo>
                  <a:lnTo>
                    <a:pt x="342424" y="168116"/>
                  </a:lnTo>
                  <a:lnTo>
                    <a:pt x="340519" y="165259"/>
                  </a:lnTo>
                  <a:lnTo>
                    <a:pt x="337185" y="160496"/>
                  </a:lnTo>
                  <a:lnTo>
                    <a:pt x="334804" y="158591"/>
                  </a:lnTo>
                  <a:lnTo>
                    <a:pt x="333852" y="156686"/>
                  </a:lnTo>
                  <a:lnTo>
                    <a:pt x="332899" y="152876"/>
                  </a:lnTo>
                  <a:lnTo>
                    <a:pt x="330994" y="148590"/>
                  </a:lnTo>
                  <a:lnTo>
                    <a:pt x="329089" y="146209"/>
                  </a:lnTo>
                  <a:lnTo>
                    <a:pt x="328613" y="145256"/>
                  </a:lnTo>
                  <a:lnTo>
                    <a:pt x="328613" y="144304"/>
                  </a:lnTo>
                  <a:lnTo>
                    <a:pt x="332423" y="138589"/>
                  </a:lnTo>
                  <a:lnTo>
                    <a:pt x="333852" y="136684"/>
                  </a:lnTo>
                  <a:lnTo>
                    <a:pt x="335756" y="134779"/>
                  </a:lnTo>
                  <a:lnTo>
                    <a:pt x="337185" y="132874"/>
                  </a:lnTo>
                  <a:lnTo>
                    <a:pt x="337661" y="131445"/>
                  </a:lnTo>
                  <a:lnTo>
                    <a:pt x="334804" y="131445"/>
                  </a:lnTo>
                  <a:lnTo>
                    <a:pt x="332899" y="131445"/>
                  </a:lnTo>
                  <a:lnTo>
                    <a:pt x="331470" y="130016"/>
                  </a:lnTo>
                  <a:lnTo>
                    <a:pt x="328613" y="129064"/>
                  </a:lnTo>
                  <a:lnTo>
                    <a:pt x="325279" y="129064"/>
                  </a:lnTo>
                  <a:lnTo>
                    <a:pt x="321945" y="130016"/>
                  </a:lnTo>
                  <a:lnTo>
                    <a:pt x="316706" y="131445"/>
                  </a:lnTo>
                  <a:lnTo>
                    <a:pt x="311944" y="131921"/>
                  </a:lnTo>
                  <a:lnTo>
                    <a:pt x="308134" y="132874"/>
                  </a:lnTo>
                  <a:lnTo>
                    <a:pt x="304800" y="133350"/>
                  </a:lnTo>
                  <a:lnTo>
                    <a:pt x="301943" y="132874"/>
                  </a:lnTo>
                  <a:lnTo>
                    <a:pt x="299561" y="132397"/>
                  </a:lnTo>
                  <a:lnTo>
                    <a:pt x="298609" y="125254"/>
                  </a:lnTo>
                  <a:lnTo>
                    <a:pt x="298133" y="117634"/>
                  </a:lnTo>
                  <a:lnTo>
                    <a:pt x="298133" y="111442"/>
                  </a:lnTo>
                  <a:lnTo>
                    <a:pt x="299085" y="108109"/>
                  </a:lnTo>
                  <a:lnTo>
                    <a:pt x="300038" y="107156"/>
                  </a:lnTo>
                  <a:lnTo>
                    <a:pt x="304324" y="102394"/>
                  </a:lnTo>
                  <a:lnTo>
                    <a:pt x="306229" y="100489"/>
                  </a:lnTo>
                  <a:lnTo>
                    <a:pt x="311468" y="92869"/>
                  </a:lnTo>
                  <a:lnTo>
                    <a:pt x="315754" y="86678"/>
                  </a:lnTo>
                  <a:lnTo>
                    <a:pt x="319088" y="81439"/>
                  </a:lnTo>
                  <a:lnTo>
                    <a:pt x="316230" y="78105"/>
                  </a:lnTo>
                  <a:lnTo>
                    <a:pt x="313849" y="74771"/>
                  </a:lnTo>
                  <a:lnTo>
                    <a:pt x="310991" y="71438"/>
                  </a:lnTo>
                  <a:lnTo>
                    <a:pt x="307658" y="69532"/>
                  </a:lnTo>
                  <a:lnTo>
                    <a:pt x="304800" y="67628"/>
                  </a:lnTo>
                  <a:lnTo>
                    <a:pt x="301466" y="62389"/>
                  </a:lnTo>
                  <a:lnTo>
                    <a:pt x="298133" y="57150"/>
                  </a:lnTo>
                  <a:lnTo>
                    <a:pt x="293370" y="52864"/>
                  </a:lnTo>
                  <a:lnTo>
                    <a:pt x="284322" y="46196"/>
                  </a:lnTo>
                  <a:lnTo>
                    <a:pt x="276225" y="38100"/>
                  </a:lnTo>
                  <a:lnTo>
                    <a:pt x="270034" y="30004"/>
                  </a:lnTo>
                  <a:lnTo>
                    <a:pt x="266224" y="25241"/>
                  </a:lnTo>
                  <a:lnTo>
                    <a:pt x="264319" y="24289"/>
                  </a:lnTo>
                  <a:lnTo>
                    <a:pt x="256223" y="21431"/>
                  </a:lnTo>
                  <a:lnTo>
                    <a:pt x="250031" y="17621"/>
                  </a:lnTo>
                  <a:lnTo>
                    <a:pt x="245745" y="14764"/>
                  </a:lnTo>
                  <a:lnTo>
                    <a:pt x="242888" y="13811"/>
                  </a:lnTo>
                  <a:lnTo>
                    <a:pt x="240506" y="13335"/>
                  </a:lnTo>
                  <a:lnTo>
                    <a:pt x="234791" y="14288"/>
                  </a:lnTo>
                  <a:lnTo>
                    <a:pt x="230029" y="12382"/>
                  </a:lnTo>
                  <a:lnTo>
                    <a:pt x="228124" y="12382"/>
                  </a:lnTo>
                  <a:lnTo>
                    <a:pt x="224790" y="11430"/>
                  </a:lnTo>
                  <a:lnTo>
                    <a:pt x="222409" y="10954"/>
                  </a:lnTo>
                  <a:lnTo>
                    <a:pt x="219552" y="11906"/>
                  </a:lnTo>
                  <a:lnTo>
                    <a:pt x="213360" y="13335"/>
                  </a:lnTo>
                  <a:lnTo>
                    <a:pt x="210979" y="12859"/>
                  </a:lnTo>
                  <a:lnTo>
                    <a:pt x="209550" y="10954"/>
                  </a:lnTo>
                  <a:lnTo>
                    <a:pt x="208598" y="9525"/>
                  </a:lnTo>
                  <a:lnTo>
                    <a:pt x="206693" y="7620"/>
                  </a:lnTo>
                  <a:lnTo>
                    <a:pt x="204788" y="7620"/>
                  </a:lnTo>
                  <a:lnTo>
                    <a:pt x="203835" y="9049"/>
                  </a:lnTo>
                  <a:lnTo>
                    <a:pt x="197644" y="12859"/>
                  </a:lnTo>
                  <a:lnTo>
                    <a:pt x="187166" y="14764"/>
                  </a:lnTo>
                  <a:lnTo>
                    <a:pt x="184785" y="14764"/>
                  </a:lnTo>
                  <a:lnTo>
                    <a:pt x="182880" y="13335"/>
                  </a:lnTo>
                  <a:lnTo>
                    <a:pt x="177641" y="7144"/>
                  </a:lnTo>
                  <a:lnTo>
                    <a:pt x="176213" y="6191"/>
                  </a:lnTo>
                  <a:lnTo>
                    <a:pt x="174784" y="5715"/>
                  </a:lnTo>
                  <a:lnTo>
                    <a:pt x="172403" y="5239"/>
                  </a:lnTo>
                  <a:lnTo>
                    <a:pt x="170022" y="3810"/>
                  </a:lnTo>
                  <a:lnTo>
                    <a:pt x="168116" y="1429"/>
                  </a:lnTo>
                  <a:lnTo>
                    <a:pt x="166211" y="0"/>
                  </a:lnTo>
                  <a:lnTo>
                    <a:pt x="163830" y="5239"/>
                  </a:lnTo>
                  <a:lnTo>
                    <a:pt x="160020" y="13811"/>
                  </a:lnTo>
                  <a:lnTo>
                    <a:pt x="158115" y="18097"/>
                  </a:lnTo>
                  <a:lnTo>
                    <a:pt x="155734" y="24289"/>
                  </a:lnTo>
                  <a:lnTo>
                    <a:pt x="154781" y="24289"/>
                  </a:lnTo>
                  <a:lnTo>
                    <a:pt x="153353" y="23813"/>
                  </a:lnTo>
                  <a:lnTo>
                    <a:pt x="148114" y="16669"/>
                  </a:lnTo>
                  <a:lnTo>
                    <a:pt x="144780" y="13811"/>
                  </a:lnTo>
                  <a:lnTo>
                    <a:pt x="142399" y="13811"/>
                  </a:lnTo>
                  <a:lnTo>
                    <a:pt x="140494" y="15240"/>
                  </a:lnTo>
                  <a:lnTo>
                    <a:pt x="139541" y="17621"/>
                  </a:lnTo>
                  <a:lnTo>
                    <a:pt x="138113" y="19526"/>
                  </a:lnTo>
                  <a:lnTo>
                    <a:pt x="137160" y="20003"/>
                  </a:lnTo>
                  <a:lnTo>
                    <a:pt x="134303" y="19526"/>
                  </a:lnTo>
                  <a:lnTo>
                    <a:pt x="129540" y="18574"/>
                  </a:lnTo>
                  <a:lnTo>
                    <a:pt x="125254" y="18574"/>
                  </a:lnTo>
                  <a:lnTo>
                    <a:pt x="120491" y="20479"/>
                  </a:lnTo>
                  <a:lnTo>
                    <a:pt x="120015" y="20479"/>
                  </a:lnTo>
                  <a:lnTo>
                    <a:pt x="117158" y="29528"/>
                  </a:lnTo>
                  <a:lnTo>
                    <a:pt x="117158" y="34766"/>
                  </a:lnTo>
                  <a:lnTo>
                    <a:pt x="115253" y="41910"/>
                  </a:lnTo>
                  <a:lnTo>
                    <a:pt x="113824" y="45720"/>
                  </a:lnTo>
                  <a:lnTo>
                    <a:pt x="112395" y="47625"/>
                  </a:lnTo>
                  <a:lnTo>
                    <a:pt x="111443" y="49530"/>
                  </a:lnTo>
                  <a:lnTo>
                    <a:pt x="109538" y="54292"/>
                  </a:lnTo>
                  <a:lnTo>
                    <a:pt x="107633" y="60484"/>
                  </a:lnTo>
                  <a:lnTo>
                    <a:pt x="106680" y="66675"/>
                  </a:lnTo>
                  <a:lnTo>
                    <a:pt x="106680" y="70009"/>
                  </a:lnTo>
                  <a:lnTo>
                    <a:pt x="106204" y="71914"/>
                  </a:lnTo>
                  <a:lnTo>
                    <a:pt x="105728" y="72866"/>
                  </a:lnTo>
                  <a:lnTo>
                    <a:pt x="101441" y="73342"/>
                  </a:lnTo>
                  <a:lnTo>
                    <a:pt x="96203" y="74295"/>
                  </a:lnTo>
                  <a:lnTo>
                    <a:pt x="92869" y="75247"/>
                  </a:lnTo>
                  <a:lnTo>
                    <a:pt x="90964" y="76200"/>
                  </a:lnTo>
                  <a:lnTo>
                    <a:pt x="88583" y="79057"/>
                  </a:lnTo>
                  <a:lnTo>
                    <a:pt x="83344" y="87154"/>
                  </a:lnTo>
                  <a:lnTo>
                    <a:pt x="80963" y="92392"/>
                  </a:lnTo>
                  <a:lnTo>
                    <a:pt x="76677" y="99060"/>
                  </a:lnTo>
                  <a:lnTo>
                    <a:pt x="71914" y="103822"/>
                  </a:lnTo>
                  <a:lnTo>
                    <a:pt x="70961" y="106204"/>
                  </a:lnTo>
                  <a:lnTo>
                    <a:pt x="70009" y="110490"/>
                  </a:lnTo>
                  <a:lnTo>
                    <a:pt x="68580" y="117157"/>
                  </a:lnTo>
                  <a:lnTo>
                    <a:pt x="66675" y="122396"/>
                  </a:lnTo>
                  <a:lnTo>
                    <a:pt x="67152" y="126206"/>
                  </a:lnTo>
                  <a:lnTo>
                    <a:pt x="65723" y="132874"/>
                  </a:lnTo>
                  <a:lnTo>
                    <a:pt x="65723" y="136207"/>
                  </a:lnTo>
                  <a:lnTo>
                    <a:pt x="64294" y="138113"/>
                  </a:lnTo>
                  <a:lnTo>
                    <a:pt x="61913" y="139541"/>
                  </a:lnTo>
                  <a:lnTo>
                    <a:pt x="60484" y="140017"/>
                  </a:lnTo>
                  <a:lnTo>
                    <a:pt x="57150" y="138113"/>
                  </a:lnTo>
                  <a:lnTo>
                    <a:pt x="54293" y="136207"/>
                  </a:lnTo>
                  <a:lnTo>
                    <a:pt x="53340" y="135731"/>
                  </a:lnTo>
                  <a:lnTo>
                    <a:pt x="51435" y="136684"/>
                  </a:lnTo>
                  <a:lnTo>
                    <a:pt x="48578" y="138589"/>
                  </a:lnTo>
                  <a:lnTo>
                    <a:pt x="45720" y="143351"/>
                  </a:lnTo>
                  <a:lnTo>
                    <a:pt x="43339" y="147638"/>
                  </a:lnTo>
                  <a:lnTo>
                    <a:pt x="44768" y="157163"/>
                  </a:lnTo>
                  <a:lnTo>
                    <a:pt x="44768" y="159067"/>
                  </a:lnTo>
                  <a:lnTo>
                    <a:pt x="43815" y="161449"/>
                  </a:lnTo>
                  <a:lnTo>
                    <a:pt x="40481" y="168116"/>
                  </a:lnTo>
                  <a:lnTo>
                    <a:pt x="39529" y="170497"/>
                  </a:lnTo>
                  <a:lnTo>
                    <a:pt x="38100" y="174784"/>
                  </a:lnTo>
                  <a:lnTo>
                    <a:pt x="36672" y="181928"/>
                  </a:lnTo>
                  <a:lnTo>
                    <a:pt x="36672" y="183832"/>
                  </a:lnTo>
                  <a:lnTo>
                    <a:pt x="36672" y="185261"/>
                  </a:lnTo>
                  <a:lnTo>
                    <a:pt x="37148" y="191929"/>
                  </a:lnTo>
                  <a:lnTo>
                    <a:pt x="37148" y="198120"/>
                  </a:lnTo>
                  <a:lnTo>
                    <a:pt x="37624" y="207645"/>
                  </a:lnTo>
                  <a:lnTo>
                    <a:pt x="37624" y="210503"/>
                  </a:lnTo>
                  <a:lnTo>
                    <a:pt x="37148" y="213360"/>
                  </a:lnTo>
                  <a:lnTo>
                    <a:pt x="36672" y="214789"/>
                  </a:lnTo>
                  <a:lnTo>
                    <a:pt x="34766" y="216694"/>
                  </a:lnTo>
                  <a:lnTo>
                    <a:pt x="32385" y="218122"/>
                  </a:lnTo>
                  <a:lnTo>
                    <a:pt x="26670" y="218599"/>
                  </a:lnTo>
                  <a:lnTo>
                    <a:pt x="21908" y="218599"/>
                  </a:lnTo>
                  <a:lnTo>
                    <a:pt x="18574" y="218122"/>
                  </a:lnTo>
                  <a:lnTo>
                    <a:pt x="13811" y="218122"/>
                  </a:lnTo>
                  <a:lnTo>
                    <a:pt x="9525" y="218599"/>
                  </a:lnTo>
                  <a:lnTo>
                    <a:pt x="8097" y="219551"/>
                  </a:lnTo>
                  <a:lnTo>
                    <a:pt x="5715" y="224790"/>
                  </a:lnTo>
                  <a:lnTo>
                    <a:pt x="2381" y="231934"/>
                  </a:lnTo>
                  <a:lnTo>
                    <a:pt x="477" y="234791"/>
                  </a:lnTo>
                  <a:lnTo>
                    <a:pt x="0" y="236696"/>
                  </a:lnTo>
                  <a:lnTo>
                    <a:pt x="477" y="237649"/>
                  </a:lnTo>
                  <a:lnTo>
                    <a:pt x="2858" y="239078"/>
                  </a:lnTo>
                  <a:lnTo>
                    <a:pt x="7620" y="241459"/>
                  </a:lnTo>
                  <a:lnTo>
                    <a:pt x="13335" y="242411"/>
                  </a:lnTo>
                  <a:lnTo>
                    <a:pt x="17622" y="242888"/>
                  </a:lnTo>
                  <a:lnTo>
                    <a:pt x="20479" y="243840"/>
                  </a:lnTo>
                  <a:lnTo>
                    <a:pt x="22860" y="244316"/>
                  </a:lnTo>
                  <a:lnTo>
                    <a:pt x="30956" y="249555"/>
                  </a:lnTo>
                  <a:lnTo>
                    <a:pt x="33338" y="252413"/>
                  </a:lnTo>
                  <a:lnTo>
                    <a:pt x="34766" y="254317"/>
                  </a:lnTo>
                  <a:lnTo>
                    <a:pt x="35243" y="256699"/>
                  </a:lnTo>
                  <a:lnTo>
                    <a:pt x="36195" y="259080"/>
                  </a:lnTo>
                  <a:lnTo>
                    <a:pt x="40958" y="263842"/>
                  </a:lnTo>
                  <a:lnTo>
                    <a:pt x="43339" y="266700"/>
                  </a:lnTo>
                  <a:lnTo>
                    <a:pt x="50483" y="270510"/>
                  </a:lnTo>
                  <a:lnTo>
                    <a:pt x="53340" y="274320"/>
                  </a:lnTo>
                  <a:lnTo>
                    <a:pt x="55722" y="276225"/>
                  </a:lnTo>
                  <a:lnTo>
                    <a:pt x="58103" y="278606"/>
                  </a:lnTo>
                  <a:lnTo>
                    <a:pt x="59531" y="281464"/>
                  </a:lnTo>
                  <a:lnTo>
                    <a:pt x="62389" y="290513"/>
                  </a:lnTo>
                  <a:lnTo>
                    <a:pt x="64770" y="295275"/>
                  </a:lnTo>
                  <a:lnTo>
                    <a:pt x="66675" y="299085"/>
                  </a:lnTo>
                  <a:lnTo>
                    <a:pt x="67628" y="305276"/>
                  </a:lnTo>
                  <a:lnTo>
                    <a:pt x="69056" y="308134"/>
                  </a:lnTo>
                  <a:lnTo>
                    <a:pt x="70961" y="311467"/>
                  </a:lnTo>
                  <a:lnTo>
                    <a:pt x="73819" y="314801"/>
                  </a:lnTo>
                  <a:lnTo>
                    <a:pt x="76677" y="317182"/>
                  </a:lnTo>
                  <a:lnTo>
                    <a:pt x="77153" y="317659"/>
                  </a:lnTo>
                  <a:lnTo>
                    <a:pt x="77153" y="319088"/>
                  </a:lnTo>
                  <a:lnTo>
                    <a:pt x="77153" y="320516"/>
                  </a:lnTo>
                  <a:lnTo>
                    <a:pt x="77629" y="321469"/>
                  </a:lnTo>
                  <a:lnTo>
                    <a:pt x="79058" y="321945"/>
                  </a:lnTo>
                  <a:lnTo>
                    <a:pt x="80963" y="321469"/>
                  </a:lnTo>
                  <a:lnTo>
                    <a:pt x="82391" y="320516"/>
                  </a:lnTo>
                  <a:lnTo>
                    <a:pt x="83820" y="320040"/>
                  </a:lnTo>
                  <a:lnTo>
                    <a:pt x="93345" y="322897"/>
                  </a:lnTo>
                  <a:lnTo>
                    <a:pt x="94774" y="324803"/>
                  </a:lnTo>
                  <a:lnTo>
                    <a:pt x="94774" y="327184"/>
                  </a:lnTo>
                  <a:lnTo>
                    <a:pt x="95250" y="329089"/>
                  </a:lnTo>
                  <a:lnTo>
                    <a:pt x="94774" y="330517"/>
                  </a:lnTo>
                  <a:lnTo>
                    <a:pt x="93822" y="335756"/>
                  </a:lnTo>
                  <a:lnTo>
                    <a:pt x="93822" y="340519"/>
                  </a:lnTo>
                  <a:lnTo>
                    <a:pt x="96679" y="344329"/>
                  </a:lnTo>
                  <a:lnTo>
                    <a:pt x="99536" y="347186"/>
                  </a:lnTo>
                  <a:lnTo>
                    <a:pt x="101441" y="350996"/>
                  </a:lnTo>
                  <a:lnTo>
                    <a:pt x="102870" y="351949"/>
                  </a:lnTo>
                  <a:lnTo>
                    <a:pt x="104775" y="352901"/>
                  </a:lnTo>
                  <a:lnTo>
                    <a:pt x="111443" y="352901"/>
                  </a:lnTo>
                  <a:lnTo>
                    <a:pt x="120968" y="353378"/>
                  </a:lnTo>
                  <a:lnTo>
                    <a:pt x="130016" y="353378"/>
                  </a:lnTo>
                  <a:lnTo>
                    <a:pt x="130969" y="353378"/>
                  </a:lnTo>
                  <a:lnTo>
                    <a:pt x="132874" y="353854"/>
                  </a:lnTo>
                  <a:lnTo>
                    <a:pt x="141447" y="359569"/>
                  </a:lnTo>
                  <a:lnTo>
                    <a:pt x="149066" y="364331"/>
                  </a:lnTo>
                  <a:lnTo>
                    <a:pt x="155734" y="368141"/>
                  </a:lnTo>
                  <a:lnTo>
                    <a:pt x="161925" y="372428"/>
                  </a:lnTo>
                  <a:lnTo>
                    <a:pt x="168116" y="376238"/>
                  </a:lnTo>
                  <a:lnTo>
                    <a:pt x="172879" y="379571"/>
                  </a:lnTo>
                  <a:lnTo>
                    <a:pt x="177641" y="380524"/>
                  </a:lnTo>
                  <a:lnTo>
                    <a:pt x="185738" y="381000"/>
                  </a:lnTo>
                  <a:lnTo>
                    <a:pt x="190977" y="381476"/>
                  </a:lnTo>
                  <a:lnTo>
                    <a:pt x="195739" y="382905"/>
                  </a:lnTo>
                  <a:lnTo>
                    <a:pt x="202883" y="383857"/>
                  </a:lnTo>
                  <a:lnTo>
                    <a:pt x="208598" y="384810"/>
                  </a:lnTo>
                  <a:lnTo>
                    <a:pt x="211931" y="385286"/>
                  </a:lnTo>
                  <a:lnTo>
                    <a:pt x="220980" y="386239"/>
                  </a:lnTo>
                  <a:lnTo>
                    <a:pt x="222409" y="385763"/>
                  </a:lnTo>
                  <a:lnTo>
                    <a:pt x="226695" y="381953"/>
                  </a:lnTo>
                  <a:lnTo>
                    <a:pt x="230981" y="376238"/>
                  </a:lnTo>
                  <a:lnTo>
                    <a:pt x="232886" y="372904"/>
                  </a:lnTo>
                  <a:lnTo>
                    <a:pt x="238602" y="369570"/>
                  </a:lnTo>
                  <a:lnTo>
                    <a:pt x="249079" y="365284"/>
                  </a:lnTo>
                  <a:lnTo>
                    <a:pt x="256223" y="361950"/>
                  </a:lnTo>
                  <a:lnTo>
                    <a:pt x="264319" y="358616"/>
                  </a:lnTo>
                  <a:lnTo>
                    <a:pt x="267653" y="361474"/>
                  </a:lnTo>
                  <a:lnTo>
                    <a:pt x="272891" y="365760"/>
                  </a:lnTo>
                  <a:lnTo>
                    <a:pt x="275273" y="368141"/>
                  </a:lnTo>
                  <a:lnTo>
                    <a:pt x="277178" y="369094"/>
                  </a:lnTo>
                  <a:lnTo>
                    <a:pt x="279559" y="369570"/>
                  </a:lnTo>
                  <a:lnTo>
                    <a:pt x="282893" y="370046"/>
                  </a:lnTo>
                  <a:lnTo>
                    <a:pt x="284798" y="369570"/>
                  </a:lnTo>
                  <a:lnTo>
                    <a:pt x="288608" y="369094"/>
                  </a:lnTo>
                  <a:lnTo>
                    <a:pt x="297180" y="368617"/>
                  </a:lnTo>
                  <a:lnTo>
                    <a:pt x="302419" y="368617"/>
                  </a:lnTo>
                  <a:lnTo>
                    <a:pt x="303372" y="366713"/>
                  </a:lnTo>
                  <a:lnTo>
                    <a:pt x="307181" y="363379"/>
                  </a:lnTo>
                  <a:lnTo>
                    <a:pt x="313849" y="360997"/>
                  </a:lnTo>
                  <a:lnTo>
                    <a:pt x="318135" y="360997"/>
                  </a:lnTo>
                  <a:lnTo>
                    <a:pt x="333375" y="358140"/>
                  </a:lnTo>
                  <a:lnTo>
                    <a:pt x="335280" y="357188"/>
                  </a:lnTo>
                  <a:lnTo>
                    <a:pt x="336709" y="355759"/>
                  </a:lnTo>
                  <a:lnTo>
                    <a:pt x="338138" y="352901"/>
                  </a:lnTo>
                  <a:lnTo>
                    <a:pt x="340995" y="349091"/>
                  </a:lnTo>
                  <a:lnTo>
                    <a:pt x="344329" y="346234"/>
                  </a:lnTo>
                  <a:lnTo>
                    <a:pt x="351473" y="342900"/>
                  </a:lnTo>
                  <a:lnTo>
                    <a:pt x="358616" y="339566"/>
                  </a:lnTo>
                  <a:lnTo>
                    <a:pt x="360045" y="339090"/>
                  </a:lnTo>
                  <a:lnTo>
                    <a:pt x="368618" y="337185"/>
                  </a:lnTo>
                  <a:lnTo>
                    <a:pt x="370523" y="336709"/>
                  </a:lnTo>
                  <a:lnTo>
                    <a:pt x="373856" y="335756"/>
                  </a:lnTo>
                  <a:lnTo>
                    <a:pt x="375285" y="335756"/>
                  </a:lnTo>
                  <a:lnTo>
                    <a:pt x="386715" y="336709"/>
                  </a:lnTo>
                  <a:lnTo>
                    <a:pt x="395764" y="337185"/>
                  </a:lnTo>
                  <a:lnTo>
                    <a:pt x="405289" y="337661"/>
                  </a:lnTo>
                  <a:lnTo>
                    <a:pt x="406241" y="337185"/>
                  </a:lnTo>
                  <a:lnTo>
                    <a:pt x="412909" y="330041"/>
                  </a:lnTo>
                  <a:lnTo>
                    <a:pt x="423386" y="319088"/>
                  </a:lnTo>
                  <a:lnTo>
                    <a:pt x="430054" y="311944"/>
                  </a:lnTo>
                  <a:lnTo>
                    <a:pt x="440055" y="300514"/>
                  </a:lnTo>
                  <a:lnTo>
                    <a:pt x="448152" y="292894"/>
                  </a:lnTo>
                  <a:lnTo>
                    <a:pt x="456724" y="283845"/>
                  </a:lnTo>
                  <a:lnTo>
                    <a:pt x="465297" y="275749"/>
                  </a:lnTo>
                  <a:lnTo>
                    <a:pt x="475298" y="266224"/>
                  </a:lnTo>
                  <a:lnTo>
                    <a:pt x="481965" y="260032"/>
                  </a:lnTo>
                  <a:lnTo>
                    <a:pt x="491966" y="250507"/>
                  </a:lnTo>
                  <a:lnTo>
                    <a:pt x="501015" y="241459"/>
                  </a:lnTo>
                  <a:lnTo>
                    <a:pt x="509588" y="233363"/>
                  </a:lnTo>
                  <a:close/>
                </a:path>
              </a:pathLst>
            </a:custGeom>
            <a:grpFill/>
            <a:ln w="3175" cap="flat">
              <a:solidFill>
                <a:schemeClr val="bg1">
                  <a:lumMod val="75000"/>
                </a:scheme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1" name="Freeform: Shape 409">
              <a:extLst>
                <a:ext uri="{FF2B5EF4-FFF2-40B4-BE49-F238E27FC236}">
                  <a16:creationId xmlns:a16="http://schemas.microsoft.com/office/drawing/2014/main" id="{423F5E44-319C-A8F2-A007-4A8A948B4AF3}"/>
                </a:ext>
              </a:extLst>
            </p:cNvPr>
            <p:cNvSpPr/>
            <p:nvPr/>
          </p:nvSpPr>
          <p:spPr>
            <a:xfrm>
              <a:off x="5405437" y="2727483"/>
              <a:ext cx="425767" cy="305276"/>
            </a:xfrm>
            <a:custGeom>
              <a:avLst/>
              <a:gdLst>
                <a:gd name="connsiteX0" fmla="*/ 421005 w 425767"/>
                <a:gd name="connsiteY0" fmla="*/ 76676 h 305276"/>
                <a:gd name="connsiteX1" fmla="*/ 424339 w 425767"/>
                <a:gd name="connsiteY1" fmla="*/ 73342 h 305276"/>
                <a:gd name="connsiteX2" fmla="*/ 423863 w 425767"/>
                <a:gd name="connsiteY2" fmla="*/ 67627 h 305276"/>
                <a:gd name="connsiteX3" fmla="*/ 423386 w 425767"/>
                <a:gd name="connsiteY3" fmla="*/ 66675 h 305276"/>
                <a:gd name="connsiteX4" fmla="*/ 421481 w 425767"/>
                <a:gd name="connsiteY4" fmla="*/ 65722 h 305276"/>
                <a:gd name="connsiteX5" fmla="*/ 420529 w 425767"/>
                <a:gd name="connsiteY5" fmla="*/ 64770 h 305276"/>
                <a:gd name="connsiteX6" fmla="*/ 421005 w 425767"/>
                <a:gd name="connsiteY6" fmla="*/ 60960 h 305276"/>
                <a:gd name="connsiteX7" fmla="*/ 422910 w 425767"/>
                <a:gd name="connsiteY7" fmla="*/ 60960 h 305276"/>
                <a:gd name="connsiteX8" fmla="*/ 425768 w 425767"/>
                <a:gd name="connsiteY8" fmla="*/ 60007 h 305276"/>
                <a:gd name="connsiteX9" fmla="*/ 425291 w 425767"/>
                <a:gd name="connsiteY9" fmla="*/ 57626 h 305276"/>
                <a:gd name="connsiteX10" fmla="*/ 423863 w 425767"/>
                <a:gd name="connsiteY10" fmla="*/ 56674 h 305276"/>
                <a:gd name="connsiteX11" fmla="*/ 422910 w 425767"/>
                <a:gd name="connsiteY11" fmla="*/ 54292 h 305276"/>
                <a:gd name="connsiteX12" fmla="*/ 421005 w 425767"/>
                <a:gd name="connsiteY12" fmla="*/ 54292 h 305276"/>
                <a:gd name="connsiteX13" fmla="*/ 417671 w 425767"/>
                <a:gd name="connsiteY13" fmla="*/ 53816 h 305276"/>
                <a:gd name="connsiteX14" fmla="*/ 414814 w 425767"/>
                <a:gd name="connsiteY14" fmla="*/ 52864 h 305276"/>
                <a:gd name="connsiteX15" fmla="*/ 411956 w 425767"/>
                <a:gd name="connsiteY15" fmla="*/ 53340 h 305276"/>
                <a:gd name="connsiteX16" fmla="*/ 409575 w 425767"/>
                <a:gd name="connsiteY16" fmla="*/ 54292 h 305276"/>
                <a:gd name="connsiteX17" fmla="*/ 407194 w 425767"/>
                <a:gd name="connsiteY17" fmla="*/ 54769 h 305276"/>
                <a:gd name="connsiteX18" fmla="*/ 405765 w 425767"/>
                <a:gd name="connsiteY18" fmla="*/ 54769 h 305276"/>
                <a:gd name="connsiteX19" fmla="*/ 404813 w 425767"/>
                <a:gd name="connsiteY19" fmla="*/ 55245 h 305276"/>
                <a:gd name="connsiteX20" fmla="*/ 404336 w 425767"/>
                <a:gd name="connsiteY20" fmla="*/ 56674 h 305276"/>
                <a:gd name="connsiteX21" fmla="*/ 404336 w 425767"/>
                <a:gd name="connsiteY21" fmla="*/ 57626 h 305276"/>
                <a:gd name="connsiteX22" fmla="*/ 401479 w 425767"/>
                <a:gd name="connsiteY22" fmla="*/ 57626 h 305276"/>
                <a:gd name="connsiteX23" fmla="*/ 394811 w 425767"/>
                <a:gd name="connsiteY23" fmla="*/ 55721 h 305276"/>
                <a:gd name="connsiteX24" fmla="*/ 389096 w 425767"/>
                <a:gd name="connsiteY24" fmla="*/ 54292 h 305276"/>
                <a:gd name="connsiteX25" fmla="*/ 385763 w 425767"/>
                <a:gd name="connsiteY25" fmla="*/ 55721 h 305276"/>
                <a:gd name="connsiteX26" fmla="*/ 383381 w 425767"/>
                <a:gd name="connsiteY26" fmla="*/ 57150 h 305276"/>
                <a:gd name="connsiteX27" fmla="*/ 381952 w 425767"/>
                <a:gd name="connsiteY27" fmla="*/ 57150 h 305276"/>
                <a:gd name="connsiteX28" fmla="*/ 380524 w 425767"/>
                <a:gd name="connsiteY28" fmla="*/ 55721 h 305276"/>
                <a:gd name="connsiteX29" fmla="*/ 379571 w 425767"/>
                <a:gd name="connsiteY29" fmla="*/ 54292 h 305276"/>
                <a:gd name="connsiteX30" fmla="*/ 377190 w 425767"/>
                <a:gd name="connsiteY30" fmla="*/ 52864 h 305276"/>
                <a:gd name="connsiteX31" fmla="*/ 371951 w 425767"/>
                <a:gd name="connsiteY31" fmla="*/ 50959 h 305276"/>
                <a:gd name="connsiteX32" fmla="*/ 370999 w 425767"/>
                <a:gd name="connsiteY32" fmla="*/ 51435 h 305276"/>
                <a:gd name="connsiteX33" fmla="*/ 367665 w 425767"/>
                <a:gd name="connsiteY33" fmla="*/ 52864 h 305276"/>
                <a:gd name="connsiteX34" fmla="*/ 365760 w 425767"/>
                <a:gd name="connsiteY34" fmla="*/ 53340 h 305276"/>
                <a:gd name="connsiteX35" fmla="*/ 364331 w 425767"/>
                <a:gd name="connsiteY35" fmla="*/ 53816 h 305276"/>
                <a:gd name="connsiteX36" fmla="*/ 362902 w 425767"/>
                <a:gd name="connsiteY36" fmla="*/ 53816 h 305276"/>
                <a:gd name="connsiteX37" fmla="*/ 362426 w 425767"/>
                <a:gd name="connsiteY37" fmla="*/ 52864 h 305276"/>
                <a:gd name="connsiteX38" fmla="*/ 362426 w 425767"/>
                <a:gd name="connsiteY38" fmla="*/ 51435 h 305276"/>
                <a:gd name="connsiteX39" fmla="*/ 361950 w 425767"/>
                <a:gd name="connsiteY39" fmla="*/ 50006 h 305276"/>
                <a:gd name="connsiteX40" fmla="*/ 361474 w 425767"/>
                <a:gd name="connsiteY40" fmla="*/ 49054 h 305276"/>
                <a:gd name="connsiteX41" fmla="*/ 361950 w 425767"/>
                <a:gd name="connsiteY41" fmla="*/ 47149 h 305276"/>
                <a:gd name="connsiteX42" fmla="*/ 359093 w 425767"/>
                <a:gd name="connsiteY42" fmla="*/ 43339 h 305276"/>
                <a:gd name="connsiteX43" fmla="*/ 357188 w 425767"/>
                <a:gd name="connsiteY43" fmla="*/ 42386 h 305276"/>
                <a:gd name="connsiteX44" fmla="*/ 354330 w 425767"/>
                <a:gd name="connsiteY44" fmla="*/ 42386 h 305276"/>
                <a:gd name="connsiteX45" fmla="*/ 350996 w 425767"/>
                <a:gd name="connsiteY45" fmla="*/ 41434 h 305276"/>
                <a:gd name="connsiteX46" fmla="*/ 347663 w 425767"/>
                <a:gd name="connsiteY46" fmla="*/ 40005 h 305276"/>
                <a:gd name="connsiteX47" fmla="*/ 339090 w 425767"/>
                <a:gd name="connsiteY47" fmla="*/ 37624 h 305276"/>
                <a:gd name="connsiteX48" fmla="*/ 336709 w 425767"/>
                <a:gd name="connsiteY48" fmla="*/ 37147 h 305276"/>
                <a:gd name="connsiteX49" fmla="*/ 335756 w 425767"/>
                <a:gd name="connsiteY49" fmla="*/ 37624 h 305276"/>
                <a:gd name="connsiteX50" fmla="*/ 335280 w 425767"/>
                <a:gd name="connsiteY50" fmla="*/ 39052 h 305276"/>
                <a:gd name="connsiteX51" fmla="*/ 334804 w 425767"/>
                <a:gd name="connsiteY51" fmla="*/ 43339 h 305276"/>
                <a:gd name="connsiteX52" fmla="*/ 334327 w 425767"/>
                <a:gd name="connsiteY52" fmla="*/ 43815 h 305276"/>
                <a:gd name="connsiteX53" fmla="*/ 330518 w 425767"/>
                <a:gd name="connsiteY53" fmla="*/ 43815 h 305276"/>
                <a:gd name="connsiteX54" fmla="*/ 325755 w 425767"/>
                <a:gd name="connsiteY54" fmla="*/ 43339 h 305276"/>
                <a:gd name="connsiteX55" fmla="*/ 323374 w 425767"/>
                <a:gd name="connsiteY55" fmla="*/ 43815 h 305276"/>
                <a:gd name="connsiteX56" fmla="*/ 321469 w 425767"/>
                <a:gd name="connsiteY56" fmla="*/ 43815 h 305276"/>
                <a:gd name="connsiteX57" fmla="*/ 319564 w 425767"/>
                <a:gd name="connsiteY57" fmla="*/ 42863 h 305276"/>
                <a:gd name="connsiteX58" fmla="*/ 311468 w 425767"/>
                <a:gd name="connsiteY58" fmla="*/ 44291 h 305276"/>
                <a:gd name="connsiteX59" fmla="*/ 310039 w 425767"/>
                <a:gd name="connsiteY59" fmla="*/ 43815 h 305276"/>
                <a:gd name="connsiteX60" fmla="*/ 308134 w 425767"/>
                <a:gd name="connsiteY60" fmla="*/ 41910 h 305276"/>
                <a:gd name="connsiteX61" fmla="*/ 305752 w 425767"/>
                <a:gd name="connsiteY61" fmla="*/ 40481 h 305276"/>
                <a:gd name="connsiteX62" fmla="*/ 303848 w 425767"/>
                <a:gd name="connsiteY62" fmla="*/ 39529 h 305276"/>
                <a:gd name="connsiteX63" fmla="*/ 302419 w 425767"/>
                <a:gd name="connsiteY63" fmla="*/ 38576 h 305276"/>
                <a:gd name="connsiteX64" fmla="*/ 300990 w 425767"/>
                <a:gd name="connsiteY64" fmla="*/ 38576 h 305276"/>
                <a:gd name="connsiteX65" fmla="*/ 299085 w 425767"/>
                <a:gd name="connsiteY65" fmla="*/ 39529 h 305276"/>
                <a:gd name="connsiteX66" fmla="*/ 296227 w 425767"/>
                <a:gd name="connsiteY66" fmla="*/ 40005 h 305276"/>
                <a:gd name="connsiteX67" fmla="*/ 293846 w 425767"/>
                <a:gd name="connsiteY67" fmla="*/ 40005 h 305276"/>
                <a:gd name="connsiteX68" fmla="*/ 292418 w 425767"/>
                <a:gd name="connsiteY68" fmla="*/ 40005 h 305276"/>
                <a:gd name="connsiteX69" fmla="*/ 287179 w 425767"/>
                <a:gd name="connsiteY69" fmla="*/ 35719 h 305276"/>
                <a:gd name="connsiteX70" fmla="*/ 286226 w 425767"/>
                <a:gd name="connsiteY70" fmla="*/ 34290 h 305276"/>
                <a:gd name="connsiteX71" fmla="*/ 283845 w 425767"/>
                <a:gd name="connsiteY71" fmla="*/ 33814 h 305276"/>
                <a:gd name="connsiteX72" fmla="*/ 280511 w 425767"/>
                <a:gd name="connsiteY72" fmla="*/ 33814 h 305276"/>
                <a:gd name="connsiteX73" fmla="*/ 272415 w 425767"/>
                <a:gd name="connsiteY73" fmla="*/ 30956 h 305276"/>
                <a:gd name="connsiteX74" fmla="*/ 268605 w 425767"/>
                <a:gd name="connsiteY74" fmla="*/ 29527 h 305276"/>
                <a:gd name="connsiteX75" fmla="*/ 268129 w 425767"/>
                <a:gd name="connsiteY75" fmla="*/ 28575 h 305276"/>
                <a:gd name="connsiteX76" fmla="*/ 268129 w 425767"/>
                <a:gd name="connsiteY76" fmla="*/ 27622 h 305276"/>
                <a:gd name="connsiteX77" fmla="*/ 267652 w 425767"/>
                <a:gd name="connsiteY77" fmla="*/ 27622 h 305276"/>
                <a:gd name="connsiteX78" fmla="*/ 266700 w 425767"/>
                <a:gd name="connsiteY78" fmla="*/ 29051 h 305276"/>
                <a:gd name="connsiteX79" fmla="*/ 266224 w 425767"/>
                <a:gd name="connsiteY79" fmla="*/ 30004 h 305276"/>
                <a:gd name="connsiteX80" fmla="*/ 265271 w 425767"/>
                <a:gd name="connsiteY80" fmla="*/ 30004 h 305276"/>
                <a:gd name="connsiteX81" fmla="*/ 264319 w 425767"/>
                <a:gd name="connsiteY81" fmla="*/ 30004 h 305276"/>
                <a:gd name="connsiteX82" fmla="*/ 263366 w 425767"/>
                <a:gd name="connsiteY82" fmla="*/ 29527 h 305276"/>
                <a:gd name="connsiteX83" fmla="*/ 262890 w 425767"/>
                <a:gd name="connsiteY83" fmla="*/ 28575 h 305276"/>
                <a:gd name="connsiteX84" fmla="*/ 263843 w 425767"/>
                <a:gd name="connsiteY84" fmla="*/ 27146 h 305276"/>
                <a:gd name="connsiteX85" fmla="*/ 265271 w 425767"/>
                <a:gd name="connsiteY85" fmla="*/ 25241 h 305276"/>
                <a:gd name="connsiteX86" fmla="*/ 265748 w 425767"/>
                <a:gd name="connsiteY86" fmla="*/ 23336 h 305276"/>
                <a:gd name="connsiteX87" fmla="*/ 265748 w 425767"/>
                <a:gd name="connsiteY87" fmla="*/ 21431 h 305276"/>
                <a:gd name="connsiteX88" fmla="*/ 263843 w 425767"/>
                <a:gd name="connsiteY88" fmla="*/ 20479 h 305276"/>
                <a:gd name="connsiteX89" fmla="*/ 260985 w 425767"/>
                <a:gd name="connsiteY89" fmla="*/ 20002 h 305276"/>
                <a:gd name="connsiteX90" fmla="*/ 258604 w 425767"/>
                <a:gd name="connsiteY90" fmla="*/ 20002 h 305276"/>
                <a:gd name="connsiteX91" fmla="*/ 255746 w 425767"/>
                <a:gd name="connsiteY91" fmla="*/ 19050 h 305276"/>
                <a:gd name="connsiteX92" fmla="*/ 254318 w 425767"/>
                <a:gd name="connsiteY92" fmla="*/ 18097 h 305276"/>
                <a:gd name="connsiteX93" fmla="*/ 252889 w 425767"/>
                <a:gd name="connsiteY93" fmla="*/ 16192 h 305276"/>
                <a:gd name="connsiteX94" fmla="*/ 252889 w 425767"/>
                <a:gd name="connsiteY94" fmla="*/ 14764 h 305276"/>
                <a:gd name="connsiteX95" fmla="*/ 251936 w 425767"/>
                <a:gd name="connsiteY95" fmla="*/ 15240 h 305276"/>
                <a:gd name="connsiteX96" fmla="*/ 246221 w 425767"/>
                <a:gd name="connsiteY96" fmla="*/ 17621 h 305276"/>
                <a:gd name="connsiteX97" fmla="*/ 239077 w 425767"/>
                <a:gd name="connsiteY97" fmla="*/ 18574 h 305276"/>
                <a:gd name="connsiteX98" fmla="*/ 234315 w 425767"/>
                <a:gd name="connsiteY98" fmla="*/ 18097 h 305276"/>
                <a:gd name="connsiteX99" fmla="*/ 225266 w 425767"/>
                <a:gd name="connsiteY99" fmla="*/ 14764 h 305276"/>
                <a:gd name="connsiteX100" fmla="*/ 216218 w 425767"/>
                <a:gd name="connsiteY100" fmla="*/ 12859 h 305276"/>
                <a:gd name="connsiteX101" fmla="*/ 213836 w 425767"/>
                <a:gd name="connsiteY101" fmla="*/ 13335 h 305276"/>
                <a:gd name="connsiteX102" fmla="*/ 210502 w 425767"/>
                <a:gd name="connsiteY102" fmla="*/ 16192 h 305276"/>
                <a:gd name="connsiteX103" fmla="*/ 197644 w 425767"/>
                <a:gd name="connsiteY103" fmla="*/ 12859 h 305276"/>
                <a:gd name="connsiteX104" fmla="*/ 193834 w 425767"/>
                <a:gd name="connsiteY104" fmla="*/ 10477 h 305276"/>
                <a:gd name="connsiteX105" fmla="*/ 190976 w 425767"/>
                <a:gd name="connsiteY105" fmla="*/ 10001 h 305276"/>
                <a:gd name="connsiteX106" fmla="*/ 185261 w 425767"/>
                <a:gd name="connsiteY106" fmla="*/ 11906 h 305276"/>
                <a:gd name="connsiteX107" fmla="*/ 181451 w 425767"/>
                <a:gd name="connsiteY107" fmla="*/ 10954 h 305276"/>
                <a:gd name="connsiteX108" fmla="*/ 177165 w 425767"/>
                <a:gd name="connsiteY108" fmla="*/ 12382 h 305276"/>
                <a:gd name="connsiteX109" fmla="*/ 167164 w 425767"/>
                <a:gd name="connsiteY109" fmla="*/ 14288 h 305276"/>
                <a:gd name="connsiteX110" fmla="*/ 160020 w 425767"/>
                <a:gd name="connsiteY110" fmla="*/ 14288 h 305276"/>
                <a:gd name="connsiteX111" fmla="*/ 140018 w 425767"/>
                <a:gd name="connsiteY111" fmla="*/ 10954 h 305276"/>
                <a:gd name="connsiteX112" fmla="*/ 132874 w 425767"/>
                <a:gd name="connsiteY112" fmla="*/ 9049 h 305276"/>
                <a:gd name="connsiteX113" fmla="*/ 120968 w 425767"/>
                <a:gd name="connsiteY113" fmla="*/ 7620 h 305276"/>
                <a:gd name="connsiteX114" fmla="*/ 114776 w 425767"/>
                <a:gd name="connsiteY114" fmla="*/ 5239 h 305276"/>
                <a:gd name="connsiteX115" fmla="*/ 106680 w 425767"/>
                <a:gd name="connsiteY115" fmla="*/ 7144 h 305276"/>
                <a:gd name="connsiteX116" fmla="*/ 101918 w 425767"/>
                <a:gd name="connsiteY116" fmla="*/ 6667 h 305276"/>
                <a:gd name="connsiteX117" fmla="*/ 93345 w 425767"/>
                <a:gd name="connsiteY117" fmla="*/ 7620 h 305276"/>
                <a:gd name="connsiteX118" fmla="*/ 88582 w 425767"/>
                <a:gd name="connsiteY118" fmla="*/ 7144 h 305276"/>
                <a:gd name="connsiteX119" fmla="*/ 79057 w 425767"/>
                <a:gd name="connsiteY119" fmla="*/ 7620 h 305276"/>
                <a:gd name="connsiteX120" fmla="*/ 73819 w 425767"/>
                <a:gd name="connsiteY120" fmla="*/ 9049 h 305276"/>
                <a:gd name="connsiteX121" fmla="*/ 67151 w 425767"/>
                <a:gd name="connsiteY121" fmla="*/ 7144 h 305276"/>
                <a:gd name="connsiteX122" fmla="*/ 62389 w 425767"/>
                <a:gd name="connsiteY122" fmla="*/ 2857 h 305276"/>
                <a:gd name="connsiteX123" fmla="*/ 59055 w 425767"/>
                <a:gd name="connsiteY123" fmla="*/ 952 h 305276"/>
                <a:gd name="connsiteX124" fmla="*/ 55721 w 425767"/>
                <a:gd name="connsiteY124" fmla="*/ 1429 h 305276"/>
                <a:gd name="connsiteX125" fmla="*/ 52388 w 425767"/>
                <a:gd name="connsiteY125" fmla="*/ 0 h 305276"/>
                <a:gd name="connsiteX126" fmla="*/ 47149 w 425767"/>
                <a:gd name="connsiteY126" fmla="*/ 2381 h 305276"/>
                <a:gd name="connsiteX127" fmla="*/ 41910 w 425767"/>
                <a:gd name="connsiteY127" fmla="*/ 2857 h 305276"/>
                <a:gd name="connsiteX128" fmla="*/ 37624 w 425767"/>
                <a:gd name="connsiteY128" fmla="*/ 5715 h 305276"/>
                <a:gd name="connsiteX129" fmla="*/ 33338 w 425767"/>
                <a:gd name="connsiteY129" fmla="*/ 7620 h 305276"/>
                <a:gd name="connsiteX130" fmla="*/ 32385 w 425767"/>
                <a:gd name="connsiteY130" fmla="*/ 9049 h 305276"/>
                <a:gd name="connsiteX131" fmla="*/ 33814 w 425767"/>
                <a:gd name="connsiteY131" fmla="*/ 10954 h 305276"/>
                <a:gd name="connsiteX132" fmla="*/ 33814 w 425767"/>
                <a:gd name="connsiteY132" fmla="*/ 13335 h 305276"/>
                <a:gd name="connsiteX133" fmla="*/ 30004 w 425767"/>
                <a:gd name="connsiteY133" fmla="*/ 15240 h 305276"/>
                <a:gd name="connsiteX134" fmla="*/ 27623 w 425767"/>
                <a:gd name="connsiteY134" fmla="*/ 15716 h 305276"/>
                <a:gd name="connsiteX135" fmla="*/ 23813 w 425767"/>
                <a:gd name="connsiteY135" fmla="*/ 17621 h 305276"/>
                <a:gd name="connsiteX136" fmla="*/ 19526 w 425767"/>
                <a:gd name="connsiteY136" fmla="*/ 18574 h 305276"/>
                <a:gd name="connsiteX137" fmla="*/ 12382 w 425767"/>
                <a:gd name="connsiteY137" fmla="*/ 17621 h 305276"/>
                <a:gd name="connsiteX138" fmla="*/ 7144 w 425767"/>
                <a:gd name="connsiteY138" fmla="*/ 21431 h 305276"/>
                <a:gd name="connsiteX139" fmla="*/ 4763 w 425767"/>
                <a:gd name="connsiteY139" fmla="*/ 22384 h 305276"/>
                <a:gd name="connsiteX140" fmla="*/ 1905 w 425767"/>
                <a:gd name="connsiteY140" fmla="*/ 23813 h 305276"/>
                <a:gd name="connsiteX141" fmla="*/ 0 w 425767"/>
                <a:gd name="connsiteY141" fmla="*/ 29527 h 305276"/>
                <a:gd name="connsiteX142" fmla="*/ 0 w 425767"/>
                <a:gd name="connsiteY142" fmla="*/ 31909 h 305276"/>
                <a:gd name="connsiteX143" fmla="*/ 1905 w 425767"/>
                <a:gd name="connsiteY143" fmla="*/ 34766 h 305276"/>
                <a:gd name="connsiteX144" fmla="*/ 3810 w 425767"/>
                <a:gd name="connsiteY144" fmla="*/ 36671 h 305276"/>
                <a:gd name="connsiteX145" fmla="*/ 6668 w 425767"/>
                <a:gd name="connsiteY145" fmla="*/ 38576 h 305276"/>
                <a:gd name="connsiteX146" fmla="*/ 10477 w 425767"/>
                <a:gd name="connsiteY146" fmla="*/ 39052 h 305276"/>
                <a:gd name="connsiteX147" fmla="*/ 10001 w 425767"/>
                <a:gd name="connsiteY147" fmla="*/ 40481 h 305276"/>
                <a:gd name="connsiteX148" fmla="*/ 6668 w 425767"/>
                <a:gd name="connsiteY148" fmla="*/ 44767 h 305276"/>
                <a:gd name="connsiteX149" fmla="*/ 6668 w 425767"/>
                <a:gd name="connsiteY149" fmla="*/ 47625 h 305276"/>
                <a:gd name="connsiteX150" fmla="*/ 8096 w 425767"/>
                <a:gd name="connsiteY150" fmla="*/ 48101 h 305276"/>
                <a:gd name="connsiteX151" fmla="*/ 14288 w 425767"/>
                <a:gd name="connsiteY151" fmla="*/ 45720 h 305276"/>
                <a:gd name="connsiteX152" fmla="*/ 14764 w 425767"/>
                <a:gd name="connsiteY152" fmla="*/ 47149 h 305276"/>
                <a:gd name="connsiteX153" fmla="*/ 14288 w 425767"/>
                <a:gd name="connsiteY153" fmla="*/ 48577 h 305276"/>
                <a:gd name="connsiteX154" fmla="*/ 14288 w 425767"/>
                <a:gd name="connsiteY154" fmla="*/ 52388 h 305276"/>
                <a:gd name="connsiteX155" fmla="*/ 15716 w 425767"/>
                <a:gd name="connsiteY155" fmla="*/ 53816 h 305276"/>
                <a:gd name="connsiteX156" fmla="*/ 17145 w 425767"/>
                <a:gd name="connsiteY156" fmla="*/ 54769 h 305276"/>
                <a:gd name="connsiteX157" fmla="*/ 15716 w 425767"/>
                <a:gd name="connsiteY157" fmla="*/ 57150 h 305276"/>
                <a:gd name="connsiteX158" fmla="*/ 14288 w 425767"/>
                <a:gd name="connsiteY158" fmla="*/ 58102 h 305276"/>
                <a:gd name="connsiteX159" fmla="*/ 14288 w 425767"/>
                <a:gd name="connsiteY159" fmla="*/ 60007 h 305276"/>
                <a:gd name="connsiteX160" fmla="*/ 17145 w 425767"/>
                <a:gd name="connsiteY160" fmla="*/ 60007 h 305276"/>
                <a:gd name="connsiteX161" fmla="*/ 18574 w 425767"/>
                <a:gd name="connsiteY161" fmla="*/ 60484 h 305276"/>
                <a:gd name="connsiteX162" fmla="*/ 15716 w 425767"/>
                <a:gd name="connsiteY162" fmla="*/ 62865 h 305276"/>
                <a:gd name="connsiteX163" fmla="*/ 11906 w 425767"/>
                <a:gd name="connsiteY163" fmla="*/ 67151 h 305276"/>
                <a:gd name="connsiteX164" fmla="*/ 12382 w 425767"/>
                <a:gd name="connsiteY164" fmla="*/ 73342 h 305276"/>
                <a:gd name="connsiteX165" fmla="*/ 13335 w 425767"/>
                <a:gd name="connsiteY165" fmla="*/ 74295 h 305276"/>
                <a:gd name="connsiteX166" fmla="*/ 15716 w 425767"/>
                <a:gd name="connsiteY166" fmla="*/ 73819 h 305276"/>
                <a:gd name="connsiteX167" fmla="*/ 19050 w 425767"/>
                <a:gd name="connsiteY167" fmla="*/ 70961 h 305276"/>
                <a:gd name="connsiteX168" fmla="*/ 22384 w 425767"/>
                <a:gd name="connsiteY168" fmla="*/ 69056 h 305276"/>
                <a:gd name="connsiteX169" fmla="*/ 24289 w 425767"/>
                <a:gd name="connsiteY169" fmla="*/ 68580 h 305276"/>
                <a:gd name="connsiteX170" fmla="*/ 31432 w 425767"/>
                <a:gd name="connsiteY170" fmla="*/ 66675 h 305276"/>
                <a:gd name="connsiteX171" fmla="*/ 33338 w 425767"/>
                <a:gd name="connsiteY171" fmla="*/ 65722 h 305276"/>
                <a:gd name="connsiteX172" fmla="*/ 35243 w 425767"/>
                <a:gd name="connsiteY172" fmla="*/ 65722 h 305276"/>
                <a:gd name="connsiteX173" fmla="*/ 35719 w 425767"/>
                <a:gd name="connsiteY173" fmla="*/ 66675 h 305276"/>
                <a:gd name="connsiteX174" fmla="*/ 36671 w 425767"/>
                <a:gd name="connsiteY174" fmla="*/ 68580 h 305276"/>
                <a:gd name="connsiteX175" fmla="*/ 37624 w 425767"/>
                <a:gd name="connsiteY175" fmla="*/ 70009 h 305276"/>
                <a:gd name="connsiteX176" fmla="*/ 38100 w 425767"/>
                <a:gd name="connsiteY176" fmla="*/ 70961 h 305276"/>
                <a:gd name="connsiteX177" fmla="*/ 35243 w 425767"/>
                <a:gd name="connsiteY177" fmla="*/ 74771 h 305276"/>
                <a:gd name="connsiteX178" fmla="*/ 34766 w 425767"/>
                <a:gd name="connsiteY178" fmla="*/ 76200 h 305276"/>
                <a:gd name="connsiteX179" fmla="*/ 36195 w 425767"/>
                <a:gd name="connsiteY179" fmla="*/ 78581 h 305276"/>
                <a:gd name="connsiteX180" fmla="*/ 36671 w 425767"/>
                <a:gd name="connsiteY180" fmla="*/ 79057 h 305276"/>
                <a:gd name="connsiteX181" fmla="*/ 37624 w 425767"/>
                <a:gd name="connsiteY181" fmla="*/ 79534 h 305276"/>
                <a:gd name="connsiteX182" fmla="*/ 39529 w 425767"/>
                <a:gd name="connsiteY182" fmla="*/ 79534 h 305276"/>
                <a:gd name="connsiteX183" fmla="*/ 42863 w 425767"/>
                <a:gd name="connsiteY183" fmla="*/ 78105 h 305276"/>
                <a:gd name="connsiteX184" fmla="*/ 45244 w 425767"/>
                <a:gd name="connsiteY184" fmla="*/ 76676 h 305276"/>
                <a:gd name="connsiteX185" fmla="*/ 46196 w 425767"/>
                <a:gd name="connsiteY185" fmla="*/ 77152 h 305276"/>
                <a:gd name="connsiteX186" fmla="*/ 53340 w 425767"/>
                <a:gd name="connsiteY186" fmla="*/ 76200 h 305276"/>
                <a:gd name="connsiteX187" fmla="*/ 54769 w 425767"/>
                <a:gd name="connsiteY187" fmla="*/ 76676 h 305276"/>
                <a:gd name="connsiteX188" fmla="*/ 55721 w 425767"/>
                <a:gd name="connsiteY188" fmla="*/ 77152 h 305276"/>
                <a:gd name="connsiteX189" fmla="*/ 59055 w 425767"/>
                <a:gd name="connsiteY189" fmla="*/ 78105 h 305276"/>
                <a:gd name="connsiteX190" fmla="*/ 62865 w 425767"/>
                <a:gd name="connsiteY190" fmla="*/ 78105 h 305276"/>
                <a:gd name="connsiteX191" fmla="*/ 67627 w 425767"/>
                <a:gd name="connsiteY191" fmla="*/ 76676 h 305276"/>
                <a:gd name="connsiteX192" fmla="*/ 69532 w 425767"/>
                <a:gd name="connsiteY192" fmla="*/ 75247 h 305276"/>
                <a:gd name="connsiteX193" fmla="*/ 70009 w 425767"/>
                <a:gd name="connsiteY193" fmla="*/ 73819 h 305276"/>
                <a:gd name="connsiteX194" fmla="*/ 70009 w 425767"/>
                <a:gd name="connsiteY194" fmla="*/ 72866 h 305276"/>
                <a:gd name="connsiteX195" fmla="*/ 70485 w 425767"/>
                <a:gd name="connsiteY195" fmla="*/ 72390 h 305276"/>
                <a:gd name="connsiteX196" fmla="*/ 71438 w 425767"/>
                <a:gd name="connsiteY196" fmla="*/ 71914 h 305276"/>
                <a:gd name="connsiteX197" fmla="*/ 72866 w 425767"/>
                <a:gd name="connsiteY197" fmla="*/ 72390 h 305276"/>
                <a:gd name="connsiteX198" fmla="*/ 75248 w 425767"/>
                <a:gd name="connsiteY198" fmla="*/ 72866 h 305276"/>
                <a:gd name="connsiteX199" fmla="*/ 80963 w 425767"/>
                <a:gd name="connsiteY199" fmla="*/ 72866 h 305276"/>
                <a:gd name="connsiteX200" fmla="*/ 81915 w 425767"/>
                <a:gd name="connsiteY200" fmla="*/ 71914 h 305276"/>
                <a:gd name="connsiteX201" fmla="*/ 83820 w 425767"/>
                <a:gd name="connsiteY201" fmla="*/ 71914 h 305276"/>
                <a:gd name="connsiteX202" fmla="*/ 86201 w 425767"/>
                <a:gd name="connsiteY202" fmla="*/ 72866 h 305276"/>
                <a:gd name="connsiteX203" fmla="*/ 89059 w 425767"/>
                <a:gd name="connsiteY203" fmla="*/ 72390 h 305276"/>
                <a:gd name="connsiteX204" fmla="*/ 90488 w 425767"/>
                <a:gd name="connsiteY204" fmla="*/ 73342 h 305276"/>
                <a:gd name="connsiteX205" fmla="*/ 90964 w 425767"/>
                <a:gd name="connsiteY205" fmla="*/ 74771 h 305276"/>
                <a:gd name="connsiteX206" fmla="*/ 90964 w 425767"/>
                <a:gd name="connsiteY206" fmla="*/ 78105 h 305276"/>
                <a:gd name="connsiteX207" fmla="*/ 90964 w 425767"/>
                <a:gd name="connsiteY207" fmla="*/ 81439 h 305276"/>
                <a:gd name="connsiteX208" fmla="*/ 91440 w 425767"/>
                <a:gd name="connsiteY208" fmla="*/ 82867 h 305276"/>
                <a:gd name="connsiteX209" fmla="*/ 93345 w 425767"/>
                <a:gd name="connsiteY209" fmla="*/ 83344 h 305276"/>
                <a:gd name="connsiteX210" fmla="*/ 96679 w 425767"/>
                <a:gd name="connsiteY210" fmla="*/ 83344 h 305276"/>
                <a:gd name="connsiteX211" fmla="*/ 99536 w 425767"/>
                <a:gd name="connsiteY211" fmla="*/ 84296 h 305276"/>
                <a:gd name="connsiteX212" fmla="*/ 101918 w 425767"/>
                <a:gd name="connsiteY212" fmla="*/ 85725 h 305276"/>
                <a:gd name="connsiteX213" fmla="*/ 102870 w 425767"/>
                <a:gd name="connsiteY213" fmla="*/ 87154 h 305276"/>
                <a:gd name="connsiteX214" fmla="*/ 103346 w 425767"/>
                <a:gd name="connsiteY214" fmla="*/ 88106 h 305276"/>
                <a:gd name="connsiteX215" fmla="*/ 102394 w 425767"/>
                <a:gd name="connsiteY215" fmla="*/ 88582 h 305276"/>
                <a:gd name="connsiteX216" fmla="*/ 100965 w 425767"/>
                <a:gd name="connsiteY216" fmla="*/ 90964 h 305276"/>
                <a:gd name="connsiteX217" fmla="*/ 97155 w 425767"/>
                <a:gd name="connsiteY217" fmla="*/ 94297 h 305276"/>
                <a:gd name="connsiteX218" fmla="*/ 91440 w 425767"/>
                <a:gd name="connsiteY218" fmla="*/ 97155 h 305276"/>
                <a:gd name="connsiteX219" fmla="*/ 87154 w 425767"/>
                <a:gd name="connsiteY219" fmla="*/ 100965 h 305276"/>
                <a:gd name="connsiteX220" fmla="*/ 84296 w 425767"/>
                <a:gd name="connsiteY220" fmla="*/ 105251 h 305276"/>
                <a:gd name="connsiteX221" fmla="*/ 80486 w 425767"/>
                <a:gd name="connsiteY221" fmla="*/ 107156 h 305276"/>
                <a:gd name="connsiteX222" fmla="*/ 79534 w 425767"/>
                <a:gd name="connsiteY222" fmla="*/ 108109 h 305276"/>
                <a:gd name="connsiteX223" fmla="*/ 79057 w 425767"/>
                <a:gd name="connsiteY223" fmla="*/ 109061 h 305276"/>
                <a:gd name="connsiteX224" fmla="*/ 81439 w 425767"/>
                <a:gd name="connsiteY224" fmla="*/ 114300 h 305276"/>
                <a:gd name="connsiteX225" fmla="*/ 82391 w 425767"/>
                <a:gd name="connsiteY225" fmla="*/ 118110 h 305276"/>
                <a:gd name="connsiteX226" fmla="*/ 82868 w 425767"/>
                <a:gd name="connsiteY226" fmla="*/ 122872 h 305276"/>
                <a:gd name="connsiteX227" fmla="*/ 82391 w 425767"/>
                <a:gd name="connsiteY227" fmla="*/ 124301 h 305276"/>
                <a:gd name="connsiteX228" fmla="*/ 82391 w 425767"/>
                <a:gd name="connsiteY228" fmla="*/ 129540 h 305276"/>
                <a:gd name="connsiteX229" fmla="*/ 81915 w 425767"/>
                <a:gd name="connsiteY229" fmla="*/ 130969 h 305276"/>
                <a:gd name="connsiteX230" fmla="*/ 81915 w 425767"/>
                <a:gd name="connsiteY230" fmla="*/ 132397 h 305276"/>
                <a:gd name="connsiteX231" fmla="*/ 82868 w 425767"/>
                <a:gd name="connsiteY231" fmla="*/ 133826 h 305276"/>
                <a:gd name="connsiteX232" fmla="*/ 83344 w 425767"/>
                <a:gd name="connsiteY232" fmla="*/ 135255 h 305276"/>
                <a:gd name="connsiteX233" fmla="*/ 81915 w 425767"/>
                <a:gd name="connsiteY233" fmla="*/ 137160 h 305276"/>
                <a:gd name="connsiteX234" fmla="*/ 79057 w 425767"/>
                <a:gd name="connsiteY234" fmla="*/ 139065 h 305276"/>
                <a:gd name="connsiteX235" fmla="*/ 76676 w 425767"/>
                <a:gd name="connsiteY235" fmla="*/ 140970 h 305276"/>
                <a:gd name="connsiteX236" fmla="*/ 76200 w 425767"/>
                <a:gd name="connsiteY236" fmla="*/ 142399 h 305276"/>
                <a:gd name="connsiteX237" fmla="*/ 76200 w 425767"/>
                <a:gd name="connsiteY237" fmla="*/ 143351 h 305276"/>
                <a:gd name="connsiteX238" fmla="*/ 80010 w 425767"/>
                <a:gd name="connsiteY238" fmla="*/ 146685 h 305276"/>
                <a:gd name="connsiteX239" fmla="*/ 80486 w 425767"/>
                <a:gd name="connsiteY239" fmla="*/ 148114 h 305276"/>
                <a:gd name="connsiteX240" fmla="*/ 80010 w 425767"/>
                <a:gd name="connsiteY240" fmla="*/ 151447 h 305276"/>
                <a:gd name="connsiteX241" fmla="*/ 77629 w 425767"/>
                <a:gd name="connsiteY241" fmla="*/ 157163 h 305276"/>
                <a:gd name="connsiteX242" fmla="*/ 75724 w 425767"/>
                <a:gd name="connsiteY242" fmla="*/ 160496 h 305276"/>
                <a:gd name="connsiteX243" fmla="*/ 75248 w 425767"/>
                <a:gd name="connsiteY243" fmla="*/ 160972 h 305276"/>
                <a:gd name="connsiteX244" fmla="*/ 72866 w 425767"/>
                <a:gd name="connsiteY244" fmla="*/ 161925 h 305276"/>
                <a:gd name="connsiteX245" fmla="*/ 61436 w 425767"/>
                <a:gd name="connsiteY245" fmla="*/ 161925 h 305276"/>
                <a:gd name="connsiteX246" fmla="*/ 58579 w 425767"/>
                <a:gd name="connsiteY246" fmla="*/ 162877 h 305276"/>
                <a:gd name="connsiteX247" fmla="*/ 59055 w 425767"/>
                <a:gd name="connsiteY247" fmla="*/ 163354 h 305276"/>
                <a:gd name="connsiteX248" fmla="*/ 61913 w 425767"/>
                <a:gd name="connsiteY248" fmla="*/ 167640 h 305276"/>
                <a:gd name="connsiteX249" fmla="*/ 64770 w 425767"/>
                <a:gd name="connsiteY249" fmla="*/ 170021 h 305276"/>
                <a:gd name="connsiteX250" fmla="*/ 65723 w 425767"/>
                <a:gd name="connsiteY250" fmla="*/ 170497 h 305276"/>
                <a:gd name="connsiteX251" fmla="*/ 66675 w 425767"/>
                <a:gd name="connsiteY251" fmla="*/ 175736 h 305276"/>
                <a:gd name="connsiteX252" fmla="*/ 71438 w 425767"/>
                <a:gd name="connsiteY252" fmla="*/ 183832 h 305276"/>
                <a:gd name="connsiteX253" fmla="*/ 75724 w 425767"/>
                <a:gd name="connsiteY253" fmla="*/ 184785 h 305276"/>
                <a:gd name="connsiteX254" fmla="*/ 77152 w 425767"/>
                <a:gd name="connsiteY254" fmla="*/ 186690 h 305276"/>
                <a:gd name="connsiteX255" fmla="*/ 76676 w 425767"/>
                <a:gd name="connsiteY255" fmla="*/ 189547 h 305276"/>
                <a:gd name="connsiteX256" fmla="*/ 75248 w 425767"/>
                <a:gd name="connsiteY256" fmla="*/ 192405 h 305276"/>
                <a:gd name="connsiteX257" fmla="*/ 72390 w 425767"/>
                <a:gd name="connsiteY257" fmla="*/ 195739 h 305276"/>
                <a:gd name="connsiteX258" fmla="*/ 69056 w 425767"/>
                <a:gd name="connsiteY258" fmla="*/ 198120 h 305276"/>
                <a:gd name="connsiteX259" fmla="*/ 67151 w 425767"/>
                <a:gd name="connsiteY259" fmla="*/ 200501 h 305276"/>
                <a:gd name="connsiteX260" fmla="*/ 67151 w 425767"/>
                <a:gd name="connsiteY260" fmla="*/ 202882 h 305276"/>
                <a:gd name="connsiteX261" fmla="*/ 66675 w 425767"/>
                <a:gd name="connsiteY261" fmla="*/ 206216 h 305276"/>
                <a:gd name="connsiteX262" fmla="*/ 65723 w 425767"/>
                <a:gd name="connsiteY262" fmla="*/ 208597 h 305276"/>
                <a:gd name="connsiteX263" fmla="*/ 65246 w 425767"/>
                <a:gd name="connsiteY263" fmla="*/ 210503 h 305276"/>
                <a:gd name="connsiteX264" fmla="*/ 73343 w 425767"/>
                <a:gd name="connsiteY264" fmla="*/ 221456 h 305276"/>
                <a:gd name="connsiteX265" fmla="*/ 77629 w 425767"/>
                <a:gd name="connsiteY265" fmla="*/ 220980 h 305276"/>
                <a:gd name="connsiteX266" fmla="*/ 78105 w 425767"/>
                <a:gd name="connsiteY266" fmla="*/ 221456 h 305276"/>
                <a:gd name="connsiteX267" fmla="*/ 77152 w 425767"/>
                <a:gd name="connsiteY267" fmla="*/ 223838 h 305276"/>
                <a:gd name="connsiteX268" fmla="*/ 75724 w 425767"/>
                <a:gd name="connsiteY268" fmla="*/ 226695 h 305276"/>
                <a:gd name="connsiteX269" fmla="*/ 73819 w 425767"/>
                <a:gd name="connsiteY269" fmla="*/ 227171 h 305276"/>
                <a:gd name="connsiteX270" fmla="*/ 70009 w 425767"/>
                <a:gd name="connsiteY270" fmla="*/ 228124 h 305276"/>
                <a:gd name="connsiteX271" fmla="*/ 66199 w 425767"/>
                <a:gd name="connsiteY271" fmla="*/ 231934 h 305276"/>
                <a:gd name="connsiteX272" fmla="*/ 63341 w 425767"/>
                <a:gd name="connsiteY272" fmla="*/ 236696 h 305276"/>
                <a:gd name="connsiteX273" fmla="*/ 60960 w 425767"/>
                <a:gd name="connsiteY273" fmla="*/ 239078 h 305276"/>
                <a:gd name="connsiteX274" fmla="*/ 59055 w 425767"/>
                <a:gd name="connsiteY274" fmla="*/ 244792 h 305276"/>
                <a:gd name="connsiteX275" fmla="*/ 59531 w 425767"/>
                <a:gd name="connsiteY275" fmla="*/ 247174 h 305276"/>
                <a:gd name="connsiteX276" fmla="*/ 60484 w 425767"/>
                <a:gd name="connsiteY276" fmla="*/ 250984 h 305276"/>
                <a:gd name="connsiteX277" fmla="*/ 62389 w 425767"/>
                <a:gd name="connsiteY277" fmla="*/ 260509 h 305276"/>
                <a:gd name="connsiteX278" fmla="*/ 70485 w 425767"/>
                <a:gd name="connsiteY278" fmla="*/ 259556 h 305276"/>
                <a:gd name="connsiteX279" fmla="*/ 77152 w 425767"/>
                <a:gd name="connsiteY279" fmla="*/ 260032 h 305276"/>
                <a:gd name="connsiteX280" fmla="*/ 78581 w 425767"/>
                <a:gd name="connsiteY280" fmla="*/ 259556 h 305276"/>
                <a:gd name="connsiteX281" fmla="*/ 80963 w 425767"/>
                <a:gd name="connsiteY281" fmla="*/ 257175 h 305276"/>
                <a:gd name="connsiteX282" fmla="*/ 80963 w 425767"/>
                <a:gd name="connsiteY282" fmla="*/ 258128 h 305276"/>
                <a:gd name="connsiteX283" fmla="*/ 80010 w 425767"/>
                <a:gd name="connsiteY283" fmla="*/ 260032 h 305276"/>
                <a:gd name="connsiteX284" fmla="*/ 93345 w 425767"/>
                <a:gd name="connsiteY284" fmla="*/ 269081 h 305276"/>
                <a:gd name="connsiteX285" fmla="*/ 96679 w 425767"/>
                <a:gd name="connsiteY285" fmla="*/ 273844 h 305276"/>
                <a:gd name="connsiteX286" fmla="*/ 99060 w 425767"/>
                <a:gd name="connsiteY286" fmla="*/ 270986 h 305276"/>
                <a:gd name="connsiteX287" fmla="*/ 102394 w 425767"/>
                <a:gd name="connsiteY287" fmla="*/ 270986 h 305276"/>
                <a:gd name="connsiteX288" fmla="*/ 100965 w 425767"/>
                <a:gd name="connsiteY288" fmla="*/ 271463 h 305276"/>
                <a:gd name="connsiteX289" fmla="*/ 98584 w 425767"/>
                <a:gd name="connsiteY289" fmla="*/ 273367 h 305276"/>
                <a:gd name="connsiteX290" fmla="*/ 95726 w 425767"/>
                <a:gd name="connsiteY290" fmla="*/ 278130 h 305276"/>
                <a:gd name="connsiteX291" fmla="*/ 96679 w 425767"/>
                <a:gd name="connsiteY291" fmla="*/ 281464 h 305276"/>
                <a:gd name="connsiteX292" fmla="*/ 100489 w 425767"/>
                <a:gd name="connsiteY292" fmla="*/ 282892 h 305276"/>
                <a:gd name="connsiteX293" fmla="*/ 100965 w 425767"/>
                <a:gd name="connsiteY293" fmla="*/ 284321 h 305276"/>
                <a:gd name="connsiteX294" fmla="*/ 100489 w 425767"/>
                <a:gd name="connsiteY294" fmla="*/ 285750 h 305276"/>
                <a:gd name="connsiteX295" fmla="*/ 101918 w 425767"/>
                <a:gd name="connsiteY295" fmla="*/ 289560 h 305276"/>
                <a:gd name="connsiteX296" fmla="*/ 103823 w 425767"/>
                <a:gd name="connsiteY296" fmla="*/ 292894 h 305276"/>
                <a:gd name="connsiteX297" fmla="*/ 108109 w 425767"/>
                <a:gd name="connsiteY297" fmla="*/ 298609 h 305276"/>
                <a:gd name="connsiteX298" fmla="*/ 110966 w 425767"/>
                <a:gd name="connsiteY298" fmla="*/ 299085 h 305276"/>
                <a:gd name="connsiteX299" fmla="*/ 116205 w 425767"/>
                <a:gd name="connsiteY299" fmla="*/ 302895 h 305276"/>
                <a:gd name="connsiteX300" fmla="*/ 122396 w 425767"/>
                <a:gd name="connsiteY300" fmla="*/ 305276 h 305276"/>
                <a:gd name="connsiteX301" fmla="*/ 124777 w 425767"/>
                <a:gd name="connsiteY301" fmla="*/ 304800 h 305276"/>
                <a:gd name="connsiteX302" fmla="*/ 127635 w 425767"/>
                <a:gd name="connsiteY302" fmla="*/ 303371 h 305276"/>
                <a:gd name="connsiteX303" fmla="*/ 128111 w 425767"/>
                <a:gd name="connsiteY303" fmla="*/ 300514 h 305276"/>
                <a:gd name="connsiteX304" fmla="*/ 129540 w 425767"/>
                <a:gd name="connsiteY304" fmla="*/ 300038 h 305276"/>
                <a:gd name="connsiteX305" fmla="*/ 130493 w 425767"/>
                <a:gd name="connsiteY305" fmla="*/ 300990 h 305276"/>
                <a:gd name="connsiteX306" fmla="*/ 130969 w 425767"/>
                <a:gd name="connsiteY306" fmla="*/ 300990 h 305276"/>
                <a:gd name="connsiteX307" fmla="*/ 131921 w 425767"/>
                <a:gd name="connsiteY307" fmla="*/ 297180 h 305276"/>
                <a:gd name="connsiteX308" fmla="*/ 135255 w 425767"/>
                <a:gd name="connsiteY308" fmla="*/ 291941 h 305276"/>
                <a:gd name="connsiteX309" fmla="*/ 137160 w 425767"/>
                <a:gd name="connsiteY309" fmla="*/ 290036 h 305276"/>
                <a:gd name="connsiteX310" fmla="*/ 145256 w 425767"/>
                <a:gd name="connsiteY310" fmla="*/ 287179 h 305276"/>
                <a:gd name="connsiteX311" fmla="*/ 154305 w 425767"/>
                <a:gd name="connsiteY311" fmla="*/ 287179 h 305276"/>
                <a:gd name="connsiteX312" fmla="*/ 160020 w 425767"/>
                <a:gd name="connsiteY312" fmla="*/ 282416 h 305276"/>
                <a:gd name="connsiteX313" fmla="*/ 162401 w 425767"/>
                <a:gd name="connsiteY313" fmla="*/ 279559 h 305276"/>
                <a:gd name="connsiteX314" fmla="*/ 164782 w 425767"/>
                <a:gd name="connsiteY314" fmla="*/ 279082 h 305276"/>
                <a:gd name="connsiteX315" fmla="*/ 183356 w 425767"/>
                <a:gd name="connsiteY315" fmla="*/ 277654 h 305276"/>
                <a:gd name="connsiteX316" fmla="*/ 191929 w 425767"/>
                <a:gd name="connsiteY316" fmla="*/ 278130 h 305276"/>
                <a:gd name="connsiteX317" fmla="*/ 197168 w 425767"/>
                <a:gd name="connsiteY317" fmla="*/ 279559 h 305276"/>
                <a:gd name="connsiteX318" fmla="*/ 202882 w 425767"/>
                <a:gd name="connsiteY318" fmla="*/ 277654 h 305276"/>
                <a:gd name="connsiteX319" fmla="*/ 206693 w 425767"/>
                <a:gd name="connsiteY319" fmla="*/ 277654 h 305276"/>
                <a:gd name="connsiteX320" fmla="*/ 215265 w 425767"/>
                <a:gd name="connsiteY320" fmla="*/ 278130 h 305276"/>
                <a:gd name="connsiteX321" fmla="*/ 219075 w 425767"/>
                <a:gd name="connsiteY321" fmla="*/ 279082 h 305276"/>
                <a:gd name="connsiteX322" fmla="*/ 222885 w 425767"/>
                <a:gd name="connsiteY322" fmla="*/ 277654 h 305276"/>
                <a:gd name="connsiteX323" fmla="*/ 225266 w 425767"/>
                <a:gd name="connsiteY323" fmla="*/ 275272 h 305276"/>
                <a:gd name="connsiteX324" fmla="*/ 230029 w 425767"/>
                <a:gd name="connsiteY324" fmla="*/ 274320 h 305276"/>
                <a:gd name="connsiteX325" fmla="*/ 235268 w 425767"/>
                <a:gd name="connsiteY325" fmla="*/ 274796 h 305276"/>
                <a:gd name="connsiteX326" fmla="*/ 239077 w 425767"/>
                <a:gd name="connsiteY326" fmla="*/ 277654 h 305276"/>
                <a:gd name="connsiteX327" fmla="*/ 241459 w 425767"/>
                <a:gd name="connsiteY327" fmla="*/ 276225 h 305276"/>
                <a:gd name="connsiteX328" fmla="*/ 247174 w 425767"/>
                <a:gd name="connsiteY328" fmla="*/ 269557 h 305276"/>
                <a:gd name="connsiteX329" fmla="*/ 251936 w 425767"/>
                <a:gd name="connsiteY329" fmla="*/ 258604 h 305276"/>
                <a:gd name="connsiteX330" fmla="*/ 257175 w 425767"/>
                <a:gd name="connsiteY330" fmla="*/ 252413 h 305276"/>
                <a:gd name="connsiteX331" fmla="*/ 267652 w 425767"/>
                <a:gd name="connsiteY331" fmla="*/ 245745 h 305276"/>
                <a:gd name="connsiteX332" fmla="*/ 280988 w 425767"/>
                <a:gd name="connsiteY332" fmla="*/ 245269 h 305276"/>
                <a:gd name="connsiteX333" fmla="*/ 284798 w 425767"/>
                <a:gd name="connsiteY333" fmla="*/ 244792 h 305276"/>
                <a:gd name="connsiteX334" fmla="*/ 286702 w 425767"/>
                <a:gd name="connsiteY334" fmla="*/ 244316 h 305276"/>
                <a:gd name="connsiteX335" fmla="*/ 288607 w 425767"/>
                <a:gd name="connsiteY335" fmla="*/ 242888 h 305276"/>
                <a:gd name="connsiteX336" fmla="*/ 285274 w 425767"/>
                <a:gd name="connsiteY336" fmla="*/ 239554 h 305276"/>
                <a:gd name="connsiteX337" fmla="*/ 285750 w 425767"/>
                <a:gd name="connsiteY337" fmla="*/ 237172 h 305276"/>
                <a:gd name="connsiteX338" fmla="*/ 287655 w 425767"/>
                <a:gd name="connsiteY338" fmla="*/ 233839 h 305276"/>
                <a:gd name="connsiteX339" fmla="*/ 288131 w 425767"/>
                <a:gd name="connsiteY339" fmla="*/ 232410 h 305276"/>
                <a:gd name="connsiteX340" fmla="*/ 290036 w 425767"/>
                <a:gd name="connsiteY340" fmla="*/ 228124 h 305276"/>
                <a:gd name="connsiteX341" fmla="*/ 291465 w 425767"/>
                <a:gd name="connsiteY341" fmla="*/ 221932 h 305276"/>
                <a:gd name="connsiteX342" fmla="*/ 294799 w 425767"/>
                <a:gd name="connsiteY342" fmla="*/ 220028 h 305276"/>
                <a:gd name="connsiteX343" fmla="*/ 295751 w 425767"/>
                <a:gd name="connsiteY343" fmla="*/ 215741 h 305276"/>
                <a:gd name="connsiteX344" fmla="*/ 300514 w 425767"/>
                <a:gd name="connsiteY344" fmla="*/ 210979 h 305276"/>
                <a:gd name="connsiteX345" fmla="*/ 311468 w 425767"/>
                <a:gd name="connsiteY345" fmla="*/ 205264 h 305276"/>
                <a:gd name="connsiteX346" fmla="*/ 318135 w 425767"/>
                <a:gd name="connsiteY346" fmla="*/ 200978 h 305276"/>
                <a:gd name="connsiteX347" fmla="*/ 320516 w 425767"/>
                <a:gd name="connsiteY347" fmla="*/ 198596 h 305276"/>
                <a:gd name="connsiteX348" fmla="*/ 319088 w 425767"/>
                <a:gd name="connsiteY348" fmla="*/ 196215 h 305276"/>
                <a:gd name="connsiteX349" fmla="*/ 312420 w 425767"/>
                <a:gd name="connsiteY349" fmla="*/ 193834 h 305276"/>
                <a:gd name="connsiteX350" fmla="*/ 309086 w 425767"/>
                <a:gd name="connsiteY350" fmla="*/ 190976 h 305276"/>
                <a:gd name="connsiteX351" fmla="*/ 306705 w 425767"/>
                <a:gd name="connsiteY351" fmla="*/ 187166 h 305276"/>
                <a:gd name="connsiteX352" fmla="*/ 302419 w 425767"/>
                <a:gd name="connsiteY352" fmla="*/ 173355 h 305276"/>
                <a:gd name="connsiteX353" fmla="*/ 302419 w 425767"/>
                <a:gd name="connsiteY353" fmla="*/ 169069 h 305276"/>
                <a:gd name="connsiteX354" fmla="*/ 310991 w 425767"/>
                <a:gd name="connsiteY354" fmla="*/ 154781 h 305276"/>
                <a:gd name="connsiteX355" fmla="*/ 314801 w 425767"/>
                <a:gd name="connsiteY355" fmla="*/ 149066 h 305276"/>
                <a:gd name="connsiteX356" fmla="*/ 318611 w 425767"/>
                <a:gd name="connsiteY356" fmla="*/ 145256 h 305276"/>
                <a:gd name="connsiteX357" fmla="*/ 325755 w 425767"/>
                <a:gd name="connsiteY357" fmla="*/ 136684 h 305276"/>
                <a:gd name="connsiteX358" fmla="*/ 333851 w 425767"/>
                <a:gd name="connsiteY358" fmla="*/ 124777 h 305276"/>
                <a:gd name="connsiteX359" fmla="*/ 334804 w 425767"/>
                <a:gd name="connsiteY359" fmla="*/ 124301 h 305276"/>
                <a:gd name="connsiteX360" fmla="*/ 335756 w 425767"/>
                <a:gd name="connsiteY360" fmla="*/ 124777 h 305276"/>
                <a:gd name="connsiteX361" fmla="*/ 337661 w 425767"/>
                <a:gd name="connsiteY361" fmla="*/ 124301 h 305276"/>
                <a:gd name="connsiteX362" fmla="*/ 342424 w 425767"/>
                <a:gd name="connsiteY362" fmla="*/ 121920 h 305276"/>
                <a:gd name="connsiteX363" fmla="*/ 343376 w 425767"/>
                <a:gd name="connsiteY363" fmla="*/ 120491 h 305276"/>
                <a:gd name="connsiteX364" fmla="*/ 340043 w 425767"/>
                <a:gd name="connsiteY364" fmla="*/ 117157 h 305276"/>
                <a:gd name="connsiteX365" fmla="*/ 337185 w 425767"/>
                <a:gd name="connsiteY365" fmla="*/ 116205 h 305276"/>
                <a:gd name="connsiteX366" fmla="*/ 340519 w 425767"/>
                <a:gd name="connsiteY366" fmla="*/ 113347 h 305276"/>
                <a:gd name="connsiteX367" fmla="*/ 347663 w 425767"/>
                <a:gd name="connsiteY367" fmla="*/ 106680 h 305276"/>
                <a:gd name="connsiteX368" fmla="*/ 353377 w 425767"/>
                <a:gd name="connsiteY368" fmla="*/ 105251 h 305276"/>
                <a:gd name="connsiteX369" fmla="*/ 365760 w 425767"/>
                <a:gd name="connsiteY369" fmla="*/ 101441 h 305276"/>
                <a:gd name="connsiteX370" fmla="*/ 383381 w 425767"/>
                <a:gd name="connsiteY370" fmla="*/ 97631 h 305276"/>
                <a:gd name="connsiteX371" fmla="*/ 385286 w 425767"/>
                <a:gd name="connsiteY371" fmla="*/ 96202 h 305276"/>
                <a:gd name="connsiteX372" fmla="*/ 391001 w 425767"/>
                <a:gd name="connsiteY372" fmla="*/ 90488 h 305276"/>
                <a:gd name="connsiteX373" fmla="*/ 414814 w 425767"/>
                <a:gd name="connsiteY373" fmla="*/ 78581 h 305276"/>
                <a:gd name="connsiteX374" fmla="*/ 421005 w 425767"/>
                <a:gd name="connsiteY374" fmla="*/ 76676 h 3052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</a:cxnLst>
              <a:rect l="l" t="t" r="r" b="b"/>
              <a:pathLst>
                <a:path w="425767" h="305276">
                  <a:moveTo>
                    <a:pt x="421005" y="76676"/>
                  </a:moveTo>
                  <a:lnTo>
                    <a:pt x="424339" y="73342"/>
                  </a:lnTo>
                  <a:lnTo>
                    <a:pt x="423863" y="67627"/>
                  </a:lnTo>
                  <a:lnTo>
                    <a:pt x="423386" y="66675"/>
                  </a:lnTo>
                  <a:lnTo>
                    <a:pt x="421481" y="65722"/>
                  </a:lnTo>
                  <a:lnTo>
                    <a:pt x="420529" y="64770"/>
                  </a:lnTo>
                  <a:lnTo>
                    <a:pt x="421005" y="60960"/>
                  </a:lnTo>
                  <a:lnTo>
                    <a:pt x="422910" y="60960"/>
                  </a:lnTo>
                  <a:lnTo>
                    <a:pt x="425768" y="60007"/>
                  </a:lnTo>
                  <a:lnTo>
                    <a:pt x="425291" y="57626"/>
                  </a:lnTo>
                  <a:lnTo>
                    <a:pt x="423863" y="56674"/>
                  </a:lnTo>
                  <a:lnTo>
                    <a:pt x="422910" y="54292"/>
                  </a:lnTo>
                  <a:lnTo>
                    <a:pt x="421005" y="54292"/>
                  </a:lnTo>
                  <a:lnTo>
                    <a:pt x="417671" y="53816"/>
                  </a:lnTo>
                  <a:lnTo>
                    <a:pt x="414814" y="52864"/>
                  </a:lnTo>
                  <a:lnTo>
                    <a:pt x="411956" y="53340"/>
                  </a:lnTo>
                  <a:lnTo>
                    <a:pt x="409575" y="54292"/>
                  </a:lnTo>
                  <a:lnTo>
                    <a:pt x="407194" y="54769"/>
                  </a:lnTo>
                  <a:lnTo>
                    <a:pt x="405765" y="54769"/>
                  </a:lnTo>
                  <a:lnTo>
                    <a:pt x="404813" y="55245"/>
                  </a:lnTo>
                  <a:lnTo>
                    <a:pt x="404336" y="56674"/>
                  </a:lnTo>
                  <a:lnTo>
                    <a:pt x="404336" y="57626"/>
                  </a:lnTo>
                  <a:lnTo>
                    <a:pt x="401479" y="57626"/>
                  </a:lnTo>
                  <a:lnTo>
                    <a:pt x="394811" y="55721"/>
                  </a:lnTo>
                  <a:lnTo>
                    <a:pt x="389096" y="54292"/>
                  </a:lnTo>
                  <a:lnTo>
                    <a:pt x="385763" y="55721"/>
                  </a:lnTo>
                  <a:lnTo>
                    <a:pt x="383381" y="57150"/>
                  </a:lnTo>
                  <a:lnTo>
                    <a:pt x="381952" y="57150"/>
                  </a:lnTo>
                  <a:lnTo>
                    <a:pt x="380524" y="55721"/>
                  </a:lnTo>
                  <a:lnTo>
                    <a:pt x="379571" y="54292"/>
                  </a:lnTo>
                  <a:lnTo>
                    <a:pt x="377190" y="52864"/>
                  </a:lnTo>
                  <a:lnTo>
                    <a:pt x="371951" y="50959"/>
                  </a:lnTo>
                  <a:lnTo>
                    <a:pt x="370999" y="51435"/>
                  </a:lnTo>
                  <a:lnTo>
                    <a:pt x="367665" y="52864"/>
                  </a:lnTo>
                  <a:lnTo>
                    <a:pt x="365760" y="53340"/>
                  </a:lnTo>
                  <a:lnTo>
                    <a:pt x="364331" y="53816"/>
                  </a:lnTo>
                  <a:lnTo>
                    <a:pt x="362902" y="53816"/>
                  </a:lnTo>
                  <a:lnTo>
                    <a:pt x="362426" y="52864"/>
                  </a:lnTo>
                  <a:lnTo>
                    <a:pt x="362426" y="51435"/>
                  </a:lnTo>
                  <a:lnTo>
                    <a:pt x="361950" y="50006"/>
                  </a:lnTo>
                  <a:lnTo>
                    <a:pt x="361474" y="49054"/>
                  </a:lnTo>
                  <a:lnTo>
                    <a:pt x="361950" y="47149"/>
                  </a:lnTo>
                  <a:lnTo>
                    <a:pt x="359093" y="43339"/>
                  </a:lnTo>
                  <a:lnTo>
                    <a:pt x="357188" y="42386"/>
                  </a:lnTo>
                  <a:lnTo>
                    <a:pt x="354330" y="42386"/>
                  </a:lnTo>
                  <a:lnTo>
                    <a:pt x="350996" y="41434"/>
                  </a:lnTo>
                  <a:lnTo>
                    <a:pt x="347663" y="40005"/>
                  </a:lnTo>
                  <a:lnTo>
                    <a:pt x="339090" y="37624"/>
                  </a:lnTo>
                  <a:lnTo>
                    <a:pt x="336709" y="37147"/>
                  </a:lnTo>
                  <a:lnTo>
                    <a:pt x="335756" y="37624"/>
                  </a:lnTo>
                  <a:lnTo>
                    <a:pt x="335280" y="39052"/>
                  </a:lnTo>
                  <a:lnTo>
                    <a:pt x="334804" y="43339"/>
                  </a:lnTo>
                  <a:lnTo>
                    <a:pt x="334327" y="43815"/>
                  </a:lnTo>
                  <a:lnTo>
                    <a:pt x="330518" y="43815"/>
                  </a:lnTo>
                  <a:lnTo>
                    <a:pt x="325755" y="43339"/>
                  </a:lnTo>
                  <a:lnTo>
                    <a:pt x="323374" y="43815"/>
                  </a:lnTo>
                  <a:lnTo>
                    <a:pt x="321469" y="43815"/>
                  </a:lnTo>
                  <a:lnTo>
                    <a:pt x="319564" y="42863"/>
                  </a:lnTo>
                  <a:lnTo>
                    <a:pt x="311468" y="44291"/>
                  </a:lnTo>
                  <a:lnTo>
                    <a:pt x="310039" y="43815"/>
                  </a:lnTo>
                  <a:lnTo>
                    <a:pt x="308134" y="41910"/>
                  </a:lnTo>
                  <a:lnTo>
                    <a:pt x="305752" y="40481"/>
                  </a:lnTo>
                  <a:lnTo>
                    <a:pt x="303848" y="39529"/>
                  </a:lnTo>
                  <a:lnTo>
                    <a:pt x="302419" y="38576"/>
                  </a:lnTo>
                  <a:lnTo>
                    <a:pt x="300990" y="38576"/>
                  </a:lnTo>
                  <a:lnTo>
                    <a:pt x="299085" y="39529"/>
                  </a:lnTo>
                  <a:lnTo>
                    <a:pt x="296227" y="40005"/>
                  </a:lnTo>
                  <a:lnTo>
                    <a:pt x="293846" y="40005"/>
                  </a:lnTo>
                  <a:lnTo>
                    <a:pt x="292418" y="40005"/>
                  </a:lnTo>
                  <a:lnTo>
                    <a:pt x="287179" y="35719"/>
                  </a:lnTo>
                  <a:lnTo>
                    <a:pt x="286226" y="34290"/>
                  </a:lnTo>
                  <a:lnTo>
                    <a:pt x="283845" y="33814"/>
                  </a:lnTo>
                  <a:lnTo>
                    <a:pt x="280511" y="33814"/>
                  </a:lnTo>
                  <a:lnTo>
                    <a:pt x="272415" y="30956"/>
                  </a:lnTo>
                  <a:lnTo>
                    <a:pt x="268605" y="29527"/>
                  </a:lnTo>
                  <a:lnTo>
                    <a:pt x="268129" y="28575"/>
                  </a:lnTo>
                  <a:lnTo>
                    <a:pt x="268129" y="27622"/>
                  </a:lnTo>
                  <a:lnTo>
                    <a:pt x="267652" y="27622"/>
                  </a:lnTo>
                  <a:lnTo>
                    <a:pt x="266700" y="29051"/>
                  </a:lnTo>
                  <a:lnTo>
                    <a:pt x="266224" y="30004"/>
                  </a:lnTo>
                  <a:lnTo>
                    <a:pt x="265271" y="30004"/>
                  </a:lnTo>
                  <a:lnTo>
                    <a:pt x="264319" y="30004"/>
                  </a:lnTo>
                  <a:lnTo>
                    <a:pt x="263366" y="29527"/>
                  </a:lnTo>
                  <a:lnTo>
                    <a:pt x="262890" y="28575"/>
                  </a:lnTo>
                  <a:lnTo>
                    <a:pt x="263843" y="27146"/>
                  </a:lnTo>
                  <a:lnTo>
                    <a:pt x="265271" y="25241"/>
                  </a:lnTo>
                  <a:lnTo>
                    <a:pt x="265748" y="23336"/>
                  </a:lnTo>
                  <a:lnTo>
                    <a:pt x="265748" y="21431"/>
                  </a:lnTo>
                  <a:lnTo>
                    <a:pt x="263843" y="20479"/>
                  </a:lnTo>
                  <a:lnTo>
                    <a:pt x="260985" y="20002"/>
                  </a:lnTo>
                  <a:lnTo>
                    <a:pt x="258604" y="20002"/>
                  </a:lnTo>
                  <a:lnTo>
                    <a:pt x="255746" y="19050"/>
                  </a:lnTo>
                  <a:lnTo>
                    <a:pt x="254318" y="18097"/>
                  </a:lnTo>
                  <a:lnTo>
                    <a:pt x="252889" y="16192"/>
                  </a:lnTo>
                  <a:lnTo>
                    <a:pt x="252889" y="14764"/>
                  </a:lnTo>
                  <a:lnTo>
                    <a:pt x="251936" y="15240"/>
                  </a:lnTo>
                  <a:lnTo>
                    <a:pt x="246221" y="17621"/>
                  </a:lnTo>
                  <a:lnTo>
                    <a:pt x="239077" y="18574"/>
                  </a:lnTo>
                  <a:lnTo>
                    <a:pt x="234315" y="18097"/>
                  </a:lnTo>
                  <a:lnTo>
                    <a:pt x="225266" y="14764"/>
                  </a:lnTo>
                  <a:lnTo>
                    <a:pt x="216218" y="12859"/>
                  </a:lnTo>
                  <a:lnTo>
                    <a:pt x="213836" y="13335"/>
                  </a:lnTo>
                  <a:lnTo>
                    <a:pt x="210502" y="16192"/>
                  </a:lnTo>
                  <a:lnTo>
                    <a:pt x="197644" y="12859"/>
                  </a:lnTo>
                  <a:lnTo>
                    <a:pt x="193834" y="10477"/>
                  </a:lnTo>
                  <a:lnTo>
                    <a:pt x="190976" y="10001"/>
                  </a:lnTo>
                  <a:lnTo>
                    <a:pt x="185261" y="11906"/>
                  </a:lnTo>
                  <a:lnTo>
                    <a:pt x="181451" y="10954"/>
                  </a:lnTo>
                  <a:lnTo>
                    <a:pt x="177165" y="12382"/>
                  </a:lnTo>
                  <a:lnTo>
                    <a:pt x="167164" y="14288"/>
                  </a:lnTo>
                  <a:lnTo>
                    <a:pt x="160020" y="14288"/>
                  </a:lnTo>
                  <a:lnTo>
                    <a:pt x="140018" y="10954"/>
                  </a:lnTo>
                  <a:lnTo>
                    <a:pt x="132874" y="9049"/>
                  </a:lnTo>
                  <a:lnTo>
                    <a:pt x="120968" y="7620"/>
                  </a:lnTo>
                  <a:lnTo>
                    <a:pt x="114776" y="5239"/>
                  </a:lnTo>
                  <a:lnTo>
                    <a:pt x="106680" y="7144"/>
                  </a:lnTo>
                  <a:lnTo>
                    <a:pt x="101918" y="6667"/>
                  </a:lnTo>
                  <a:lnTo>
                    <a:pt x="93345" y="7620"/>
                  </a:lnTo>
                  <a:lnTo>
                    <a:pt x="88582" y="7144"/>
                  </a:lnTo>
                  <a:lnTo>
                    <a:pt x="79057" y="7620"/>
                  </a:lnTo>
                  <a:lnTo>
                    <a:pt x="73819" y="9049"/>
                  </a:lnTo>
                  <a:lnTo>
                    <a:pt x="67151" y="7144"/>
                  </a:lnTo>
                  <a:lnTo>
                    <a:pt x="62389" y="2857"/>
                  </a:lnTo>
                  <a:lnTo>
                    <a:pt x="59055" y="952"/>
                  </a:lnTo>
                  <a:lnTo>
                    <a:pt x="55721" y="1429"/>
                  </a:lnTo>
                  <a:lnTo>
                    <a:pt x="52388" y="0"/>
                  </a:lnTo>
                  <a:lnTo>
                    <a:pt x="47149" y="2381"/>
                  </a:lnTo>
                  <a:lnTo>
                    <a:pt x="41910" y="2857"/>
                  </a:lnTo>
                  <a:lnTo>
                    <a:pt x="37624" y="5715"/>
                  </a:lnTo>
                  <a:lnTo>
                    <a:pt x="33338" y="7620"/>
                  </a:lnTo>
                  <a:lnTo>
                    <a:pt x="32385" y="9049"/>
                  </a:lnTo>
                  <a:lnTo>
                    <a:pt x="33814" y="10954"/>
                  </a:lnTo>
                  <a:lnTo>
                    <a:pt x="33814" y="13335"/>
                  </a:lnTo>
                  <a:lnTo>
                    <a:pt x="30004" y="15240"/>
                  </a:lnTo>
                  <a:lnTo>
                    <a:pt x="27623" y="15716"/>
                  </a:lnTo>
                  <a:lnTo>
                    <a:pt x="23813" y="17621"/>
                  </a:lnTo>
                  <a:lnTo>
                    <a:pt x="19526" y="18574"/>
                  </a:lnTo>
                  <a:lnTo>
                    <a:pt x="12382" y="17621"/>
                  </a:lnTo>
                  <a:lnTo>
                    <a:pt x="7144" y="21431"/>
                  </a:lnTo>
                  <a:lnTo>
                    <a:pt x="4763" y="22384"/>
                  </a:lnTo>
                  <a:lnTo>
                    <a:pt x="1905" y="23813"/>
                  </a:lnTo>
                  <a:lnTo>
                    <a:pt x="0" y="29527"/>
                  </a:lnTo>
                  <a:lnTo>
                    <a:pt x="0" y="31909"/>
                  </a:lnTo>
                  <a:lnTo>
                    <a:pt x="1905" y="34766"/>
                  </a:lnTo>
                  <a:lnTo>
                    <a:pt x="3810" y="36671"/>
                  </a:lnTo>
                  <a:lnTo>
                    <a:pt x="6668" y="38576"/>
                  </a:lnTo>
                  <a:lnTo>
                    <a:pt x="10477" y="39052"/>
                  </a:lnTo>
                  <a:lnTo>
                    <a:pt x="10001" y="40481"/>
                  </a:lnTo>
                  <a:lnTo>
                    <a:pt x="6668" y="44767"/>
                  </a:lnTo>
                  <a:lnTo>
                    <a:pt x="6668" y="47625"/>
                  </a:lnTo>
                  <a:lnTo>
                    <a:pt x="8096" y="48101"/>
                  </a:lnTo>
                  <a:lnTo>
                    <a:pt x="14288" y="45720"/>
                  </a:lnTo>
                  <a:lnTo>
                    <a:pt x="14764" y="47149"/>
                  </a:lnTo>
                  <a:lnTo>
                    <a:pt x="14288" y="48577"/>
                  </a:lnTo>
                  <a:lnTo>
                    <a:pt x="14288" y="52388"/>
                  </a:lnTo>
                  <a:lnTo>
                    <a:pt x="15716" y="53816"/>
                  </a:lnTo>
                  <a:lnTo>
                    <a:pt x="17145" y="54769"/>
                  </a:lnTo>
                  <a:lnTo>
                    <a:pt x="15716" y="57150"/>
                  </a:lnTo>
                  <a:lnTo>
                    <a:pt x="14288" y="58102"/>
                  </a:lnTo>
                  <a:lnTo>
                    <a:pt x="14288" y="60007"/>
                  </a:lnTo>
                  <a:lnTo>
                    <a:pt x="17145" y="60007"/>
                  </a:lnTo>
                  <a:lnTo>
                    <a:pt x="18574" y="60484"/>
                  </a:lnTo>
                  <a:lnTo>
                    <a:pt x="15716" y="62865"/>
                  </a:lnTo>
                  <a:lnTo>
                    <a:pt x="11906" y="67151"/>
                  </a:lnTo>
                  <a:lnTo>
                    <a:pt x="12382" y="73342"/>
                  </a:lnTo>
                  <a:lnTo>
                    <a:pt x="13335" y="74295"/>
                  </a:lnTo>
                  <a:lnTo>
                    <a:pt x="15716" y="73819"/>
                  </a:lnTo>
                  <a:lnTo>
                    <a:pt x="19050" y="70961"/>
                  </a:lnTo>
                  <a:lnTo>
                    <a:pt x="22384" y="69056"/>
                  </a:lnTo>
                  <a:lnTo>
                    <a:pt x="24289" y="68580"/>
                  </a:lnTo>
                  <a:lnTo>
                    <a:pt x="31432" y="66675"/>
                  </a:lnTo>
                  <a:lnTo>
                    <a:pt x="33338" y="65722"/>
                  </a:lnTo>
                  <a:lnTo>
                    <a:pt x="35243" y="65722"/>
                  </a:lnTo>
                  <a:lnTo>
                    <a:pt x="35719" y="66675"/>
                  </a:lnTo>
                  <a:lnTo>
                    <a:pt x="36671" y="68580"/>
                  </a:lnTo>
                  <a:lnTo>
                    <a:pt x="37624" y="70009"/>
                  </a:lnTo>
                  <a:lnTo>
                    <a:pt x="38100" y="70961"/>
                  </a:lnTo>
                  <a:lnTo>
                    <a:pt x="35243" y="74771"/>
                  </a:lnTo>
                  <a:lnTo>
                    <a:pt x="34766" y="76200"/>
                  </a:lnTo>
                  <a:lnTo>
                    <a:pt x="36195" y="78581"/>
                  </a:lnTo>
                  <a:lnTo>
                    <a:pt x="36671" y="79057"/>
                  </a:lnTo>
                  <a:lnTo>
                    <a:pt x="37624" y="79534"/>
                  </a:lnTo>
                  <a:lnTo>
                    <a:pt x="39529" y="79534"/>
                  </a:lnTo>
                  <a:lnTo>
                    <a:pt x="42863" y="78105"/>
                  </a:lnTo>
                  <a:lnTo>
                    <a:pt x="45244" y="76676"/>
                  </a:lnTo>
                  <a:lnTo>
                    <a:pt x="46196" y="77152"/>
                  </a:lnTo>
                  <a:lnTo>
                    <a:pt x="53340" y="76200"/>
                  </a:lnTo>
                  <a:lnTo>
                    <a:pt x="54769" y="76676"/>
                  </a:lnTo>
                  <a:lnTo>
                    <a:pt x="55721" y="77152"/>
                  </a:lnTo>
                  <a:lnTo>
                    <a:pt x="59055" y="78105"/>
                  </a:lnTo>
                  <a:lnTo>
                    <a:pt x="62865" y="78105"/>
                  </a:lnTo>
                  <a:lnTo>
                    <a:pt x="67627" y="76676"/>
                  </a:lnTo>
                  <a:lnTo>
                    <a:pt x="69532" y="75247"/>
                  </a:lnTo>
                  <a:lnTo>
                    <a:pt x="70009" y="73819"/>
                  </a:lnTo>
                  <a:lnTo>
                    <a:pt x="70009" y="72866"/>
                  </a:lnTo>
                  <a:lnTo>
                    <a:pt x="70485" y="72390"/>
                  </a:lnTo>
                  <a:lnTo>
                    <a:pt x="71438" y="71914"/>
                  </a:lnTo>
                  <a:lnTo>
                    <a:pt x="72866" y="72390"/>
                  </a:lnTo>
                  <a:lnTo>
                    <a:pt x="75248" y="72866"/>
                  </a:lnTo>
                  <a:lnTo>
                    <a:pt x="80963" y="72866"/>
                  </a:lnTo>
                  <a:lnTo>
                    <a:pt x="81915" y="71914"/>
                  </a:lnTo>
                  <a:lnTo>
                    <a:pt x="83820" y="71914"/>
                  </a:lnTo>
                  <a:lnTo>
                    <a:pt x="86201" y="72866"/>
                  </a:lnTo>
                  <a:lnTo>
                    <a:pt x="89059" y="72390"/>
                  </a:lnTo>
                  <a:lnTo>
                    <a:pt x="90488" y="73342"/>
                  </a:lnTo>
                  <a:lnTo>
                    <a:pt x="90964" y="74771"/>
                  </a:lnTo>
                  <a:lnTo>
                    <a:pt x="90964" y="78105"/>
                  </a:lnTo>
                  <a:lnTo>
                    <a:pt x="90964" y="81439"/>
                  </a:lnTo>
                  <a:lnTo>
                    <a:pt x="91440" y="82867"/>
                  </a:lnTo>
                  <a:lnTo>
                    <a:pt x="93345" y="83344"/>
                  </a:lnTo>
                  <a:lnTo>
                    <a:pt x="96679" y="83344"/>
                  </a:lnTo>
                  <a:lnTo>
                    <a:pt x="99536" y="84296"/>
                  </a:lnTo>
                  <a:lnTo>
                    <a:pt x="101918" y="85725"/>
                  </a:lnTo>
                  <a:lnTo>
                    <a:pt x="102870" y="87154"/>
                  </a:lnTo>
                  <a:lnTo>
                    <a:pt x="103346" y="88106"/>
                  </a:lnTo>
                  <a:lnTo>
                    <a:pt x="102394" y="88582"/>
                  </a:lnTo>
                  <a:lnTo>
                    <a:pt x="100965" y="90964"/>
                  </a:lnTo>
                  <a:lnTo>
                    <a:pt x="97155" y="94297"/>
                  </a:lnTo>
                  <a:lnTo>
                    <a:pt x="91440" y="97155"/>
                  </a:lnTo>
                  <a:lnTo>
                    <a:pt x="87154" y="100965"/>
                  </a:lnTo>
                  <a:lnTo>
                    <a:pt x="84296" y="105251"/>
                  </a:lnTo>
                  <a:lnTo>
                    <a:pt x="80486" y="107156"/>
                  </a:lnTo>
                  <a:lnTo>
                    <a:pt x="79534" y="108109"/>
                  </a:lnTo>
                  <a:lnTo>
                    <a:pt x="79057" y="109061"/>
                  </a:lnTo>
                  <a:lnTo>
                    <a:pt x="81439" y="114300"/>
                  </a:lnTo>
                  <a:lnTo>
                    <a:pt x="82391" y="118110"/>
                  </a:lnTo>
                  <a:lnTo>
                    <a:pt x="82868" y="122872"/>
                  </a:lnTo>
                  <a:lnTo>
                    <a:pt x="82391" y="124301"/>
                  </a:lnTo>
                  <a:lnTo>
                    <a:pt x="82391" y="129540"/>
                  </a:lnTo>
                  <a:lnTo>
                    <a:pt x="81915" y="130969"/>
                  </a:lnTo>
                  <a:lnTo>
                    <a:pt x="81915" y="132397"/>
                  </a:lnTo>
                  <a:lnTo>
                    <a:pt x="82868" y="133826"/>
                  </a:lnTo>
                  <a:lnTo>
                    <a:pt x="83344" y="135255"/>
                  </a:lnTo>
                  <a:lnTo>
                    <a:pt x="81915" y="137160"/>
                  </a:lnTo>
                  <a:lnTo>
                    <a:pt x="79057" y="139065"/>
                  </a:lnTo>
                  <a:lnTo>
                    <a:pt x="76676" y="140970"/>
                  </a:lnTo>
                  <a:lnTo>
                    <a:pt x="76200" y="142399"/>
                  </a:lnTo>
                  <a:lnTo>
                    <a:pt x="76200" y="143351"/>
                  </a:lnTo>
                  <a:lnTo>
                    <a:pt x="80010" y="146685"/>
                  </a:lnTo>
                  <a:lnTo>
                    <a:pt x="80486" y="148114"/>
                  </a:lnTo>
                  <a:lnTo>
                    <a:pt x="80010" y="151447"/>
                  </a:lnTo>
                  <a:lnTo>
                    <a:pt x="77629" y="157163"/>
                  </a:lnTo>
                  <a:lnTo>
                    <a:pt x="75724" y="160496"/>
                  </a:lnTo>
                  <a:lnTo>
                    <a:pt x="75248" y="160972"/>
                  </a:lnTo>
                  <a:lnTo>
                    <a:pt x="72866" y="161925"/>
                  </a:lnTo>
                  <a:lnTo>
                    <a:pt x="61436" y="161925"/>
                  </a:lnTo>
                  <a:lnTo>
                    <a:pt x="58579" y="162877"/>
                  </a:lnTo>
                  <a:lnTo>
                    <a:pt x="59055" y="163354"/>
                  </a:lnTo>
                  <a:lnTo>
                    <a:pt x="61913" y="167640"/>
                  </a:lnTo>
                  <a:lnTo>
                    <a:pt x="64770" y="170021"/>
                  </a:lnTo>
                  <a:lnTo>
                    <a:pt x="65723" y="170497"/>
                  </a:lnTo>
                  <a:lnTo>
                    <a:pt x="66675" y="175736"/>
                  </a:lnTo>
                  <a:lnTo>
                    <a:pt x="71438" y="183832"/>
                  </a:lnTo>
                  <a:lnTo>
                    <a:pt x="75724" y="184785"/>
                  </a:lnTo>
                  <a:lnTo>
                    <a:pt x="77152" y="186690"/>
                  </a:lnTo>
                  <a:lnTo>
                    <a:pt x="76676" y="189547"/>
                  </a:lnTo>
                  <a:lnTo>
                    <a:pt x="75248" y="192405"/>
                  </a:lnTo>
                  <a:lnTo>
                    <a:pt x="72390" y="195739"/>
                  </a:lnTo>
                  <a:lnTo>
                    <a:pt x="69056" y="198120"/>
                  </a:lnTo>
                  <a:lnTo>
                    <a:pt x="67151" y="200501"/>
                  </a:lnTo>
                  <a:lnTo>
                    <a:pt x="67151" y="202882"/>
                  </a:lnTo>
                  <a:lnTo>
                    <a:pt x="66675" y="206216"/>
                  </a:lnTo>
                  <a:lnTo>
                    <a:pt x="65723" y="208597"/>
                  </a:lnTo>
                  <a:lnTo>
                    <a:pt x="65246" y="210503"/>
                  </a:lnTo>
                  <a:lnTo>
                    <a:pt x="73343" y="221456"/>
                  </a:lnTo>
                  <a:lnTo>
                    <a:pt x="77629" y="220980"/>
                  </a:lnTo>
                  <a:lnTo>
                    <a:pt x="78105" y="221456"/>
                  </a:lnTo>
                  <a:lnTo>
                    <a:pt x="77152" y="223838"/>
                  </a:lnTo>
                  <a:lnTo>
                    <a:pt x="75724" y="226695"/>
                  </a:lnTo>
                  <a:lnTo>
                    <a:pt x="73819" y="227171"/>
                  </a:lnTo>
                  <a:lnTo>
                    <a:pt x="70009" y="228124"/>
                  </a:lnTo>
                  <a:lnTo>
                    <a:pt x="66199" y="231934"/>
                  </a:lnTo>
                  <a:lnTo>
                    <a:pt x="63341" y="236696"/>
                  </a:lnTo>
                  <a:lnTo>
                    <a:pt x="60960" y="239078"/>
                  </a:lnTo>
                  <a:lnTo>
                    <a:pt x="59055" y="244792"/>
                  </a:lnTo>
                  <a:lnTo>
                    <a:pt x="59531" y="247174"/>
                  </a:lnTo>
                  <a:lnTo>
                    <a:pt x="60484" y="250984"/>
                  </a:lnTo>
                  <a:lnTo>
                    <a:pt x="62389" y="260509"/>
                  </a:lnTo>
                  <a:lnTo>
                    <a:pt x="70485" y="259556"/>
                  </a:lnTo>
                  <a:lnTo>
                    <a:pt x="77152" y="260032"/>
                  </a:lnTo>
                  <a:lnTo>
                    <a:pt x="78581" y="259556"/>
                  </a:lnTo>
                  <a:lnTo>
                    <a:pt x="80963" y="257175"/>
                  </a:lnTo>
                  <a:lnTo>
                    <a:pt x="80963" y="258128"/>
                  </a:lnTo>
                  <a:lnTo>
                    <a:pt x="80010" y="260032"/>
                  </a:lnTo>
                  <a:lnTo>
                    <a:pt x="93345" y="269081"/>
                  </a:lnTo>
                  <a:lnTo>
                    <a:pt x="96679" y="273844"/>
                  </a:lnTo>
                  <a:lnTo>
                    <a:pt x="99060" y="270986"/>
                  </a:lnTo>
                  <a:lnTo>
                    <a:pt x="102394" y="270986"/>
                  </a:lnTo>
                  <a:lnTo>
                    <a:pt x="100965" y="271463"/>
                  </a:lnTo>
                  <a:lnTo>
                    <a:pt x="98584" y="273367"/>
                  </a:lnTo>
                  <a:lnTo>
                    <a:pt x="95726" y="278130"/>
                  </a:lnTo>
                  <a:lnTo>
                    <a:pt x="96679" y="281464"/>
                  </a:lnTo>
                  <a:lnTo>
                    <a:pt x="100489" y="282892"/>
                  </a:lnTo>
                  <a:lnTo>
                    <a:pt x="100965" y="284321"/>
                  </a:lnTo>
                  <a:lnTo>
                    <a:pt x="100489" y="285750"/>
                  </a:lnTo>
                  <a:lnTo>
                    <a:pt x="101918" y="289560"/>
                  </a:lnTo>
                  <a:lnTo>
                    <a:pt x="103823" y="292894"/>
                  </a:lnTo>
                  <a:lnTo>
                    <a:pt x="108109" y="298609"/>
                  </a:lnTo>
                  <a:lnTo>
                    <a:pt x="110966" y="299085"/>
                  </a:lnTo>
                  <a:lnTo>
                    <a:pt x="116205" y="302895"/>
                  </a:lnTo>
                  <a:lnTo>
                    <a:pt x="122396" y="305276"/>
                  </a:lnTo>
                  <a:lnTo>
                    <a:pt x="124777" y="304800"/>
                  </a:lnTo>
                  <a:lnTo>
                    <a:pt x="127635" y="303371"/>
                  </a:lnTo>
                  <a:lnTo>
                    <a:pt x="128111" y="300514"/>
                  </a:lnTo>
                  <a:lnTo>
                    <a:pt x="129540" y="300038"/>
                  </a:lnTo>
                  <a:lnTo>
                    <a:pt x="130493" y="300990"/>
                  </a:lnTo>
                  <a:lnTo>
                    <a:pt x="130969" y="300990"/>
                  </a:lnTo>
                  <a:lnTo>
                    <a:pt x="131921" y="297180"/>
                  </a:lnTo>
                  <a:lnTo>
                    <a:pt x="135255" y="291941"/>
                  </a:lnTo>
                  <a:lnTo>
                    <a:pt x="137160" y="290036"/>
                  </a:lnTo>
                  <a:lnTo>
                    <a:pt x="145256" y="287179"/>
                  </a:lnTo>
                  <a:lnTo>
                    <a:pt x="154305" y="287179"/>
                  </a:lnTo>
                  <a:lnTo>
                    <a:pt x="160020" y="282416"/>
                  </a:lnTo>
                  <a:lnTo>
                    <a:pt x="162401" y="279559"/>
                  </a:lnTo>
                  <a:lnTo>
                    <a:pt x="164782" y="279082"/>
                  </a:lnTo>
                  <a:lnTo>
                    <a:pt x="183356" y="277654"/>
                  </a:lnTo>
                  <a:lnTo>
                    <a:pt x="191929" y="278130"/>
                  </a:lnTo>
                  <a:lnTo>
                    <a:pt x="197168" y="279559"/>
                  </a:lnTo>
                  <a:lnTo>
                    <a:pt x="202882" y="277654"/>
                  </a:lnTo>
                  <a:lnTo>
                    <a:pt x="206693" y="277654"/>
                  </a:lnTo>
                  <a:lnTo>
                    <a:pt x="215265" y="278130"/>
                  </a:lnTo>
                  <a:lnTo>
                    <a:pt x="219075" y="279082"/>
                  </a:lnTo>
                  <a:lnTo>
                    <a:pt x="222885" y="277654"/>
                  </a:lnTo>
                  <a:lnTo>
                    <a:pt x="225266" y="275272"/>
                  </a:lnTo>
                  <a:lnTo>
                    <a:pt x="230029" y="274320"/>
                  </a:lnTo>
                  <a:lnTo>
                    <a:pt x="235268" y="274796"/>
                  </a:lnTo>
                  <a:lnTo>
                    <a:pt x="239077" y="277654"/>
                  </a:lnTo>
                  <a:lnTo>
                    <a:pt x="241459" y="276225"/>
                  </a:lnTo>
                  <a:lnTo>
                    <a:pt x="247174" y="269557"/>
                  </a:lnTo>
                  <a:lnTo>
                    <a:pt x="251936" y="258604"/>
                  </a:lnTo>
                  <a:lnTo>
                    <a:pt x="257175" y="252413"/>
                  </a:lnTo>
                  <a:lnTo>
                    <a:pt x="267652" y="245745"/>
                  </a:lnTo>
                  <a:lnTo>
                    <a:pt x="280988" y="245269"/>
                  </a:lnTo>
                  <a:lnTo>
                    <a:pt x="284798" y="244792"/>
                  </a:lnTo>
                  <a:lnTo>
                    <a:pt x="286702" y="244316"/>
                  </a:lnTo>
                  <a:lnTo>
                    <a:pt x="288607" y="242888"/>
                  </a:lnTo>
                  <a:lnTo>
                    <a:pt x="285274" y="239554"/>
                  </a:lnTo>
                  <a:lnTo>
                    <a:pt x="285750" y="237172"/>
                  </a:lnTo>
                  <a:lnTo>
                    <a:pt x="287655" y="233839"/>
                  </a:lnTo>
                  <a:lnTo>
                    <a:pt x="288131" y="232410"/>
                  </a:lnTo>
                  <a:lnTo>
                    <a:pt x="290036" y="228124"/>
                  </a:lnTo>
                  <a:lnTo>
                    <a:pt x="291465" y="221932"/>
                  </a:lnTo>
                  <a:lnTo>
                    <a:pt x="294799" y="220028"/>
                  </a:lnTo>
                  <a:lnTo>
                    <a:pt x="295751" y="215741"/>
                  </a:lnTo>
                  <a:lnTo>
                    <a:pt x="300514" y="210979"/>
                  </a:lnTo>
                  <a:lnTo>
                    <a:pt x="311468" y="205264"/>
                  </a:lnTo>
                  <a:lnTo>
                    <a:pt x="318135" y="200978"/>
                  </a:lnTo>
                  <a:lnTo>
                    <a:pt x="320516" y="198596"/>
                  </a:lnTo>
                  <a:lnTo>
                    <a:pt x="319088" y="196215"/>
                  </a:lnTo>
                  <a:lnTo>
                    <a:pt x="312420" y="193834"/>
                  </a:lnTo>
                  <a:lnTo>
                    <a:pt x="309086" y="190976"/>
                  </a:lnTo>
                  <a:lnTo>
                    <a:pt x="306705" y="187166"/>
                  </a:lnTo>
                  <a:lnTo>
                    <a:pt x="302419" y="173355"/>
                  </a:lnTo>
                  <a:lnTo>
                    <a:pt x="302419" y="169069"/>
                  </a:lnTo>
                  <a:lnTo>
                    <a:pt x="310991" y="154781"/>
                  </a:lnTo>
                  <a:lnTo>
                    <a:pt x="314801" y="149066"/>
                  </a:lnTo>
                  <a:lnTo>
                    <a:pt x="318611" y="145256"/>
                  </a:lnTo>
                  <a:lnTo>
                    <a:pt x="325755" y="136684"/>
                  </a:lnTo>
                  <a:lnTo>
                    <a:pt x="333851" y="124777"/>
                  </a:lnTo>
                  <a:lnTo>
                    <a:pt x="334804" y="124301"/>
                  </a:lnTo>
                  <a:lnTo>
                    <a:pt x="335756" y="124777"/>
                  </a:lnTo>
                  <a:lnTo>
                    <a:pt x="337661" y="124301"/>
                  </a:lnTo>
                  <a:lnTo>
                    <a:pt x="342424" y="121920"/>
                  </a:lnTo>
                  <a:lnTo>
                    <a:pt x="343376" y="120491"/>
                  </a:lnTo>
                  <a:lnTo>
                    <a:pt x="340043" y="117157"/>
                  </a:lnTo>
                  <a:lnTo>
                    <a:pt x="337185" y="116205"/>
                  </a:lnTo>
                  <a:lnTo>
                    <a:pt x="340519" y="113347"/>
                  </a:lnTo>
                  <a:lnTo>
                    <a:pt x="347663" y="106680"/>
                  </a:lnTo>
                  <a:lnTo>
                    <a:pt x="353377" y="105251"/>
                  </a:lnTo>
                  <a:lnTo>
                    <a:pt x="365760" y="101441"/>
                  </a:lnTo>
                  <a:lnTo>
                    <a:pt x="383381" y="97631"/>
                  </a:lnTo>
                  <a:lnTo>
                    <a:pt x="385286" y="96202"/>
                  </a:lnTo>
                  <a:lnTo>
                    <a:pt x="391001" y="90488"/>
                  </a:lnTo>
                  <a:lnTo>
                    <a:pt x="414814" y="78581"/>
                  </a:lnTo>
                  <a:lnTo>
                    <a:pt x="421005" y="76676"/>
                  </a:lnTo>
                  <a:close/>
                </a:path>
              </a:pathLst>
            </a:custGeom>
            <a:grpFill/>
            <a:ln w="3175" cap="flat">
              <a:solidFill>
                <a:schemeClr val="bg1">
                  <a:lumMod val="75000"/>
                </a:scheme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2" name="Freeform: Shape 410">
              <a:extLst>
                <a:ext uri="{FF2B5EF4-FFF2-40B4-BE49-F238E27FC236}">
                  <a16:creationId xmlns:a16="http://schemas.microsoft.com/office/drawing/2014/main" id="{1F65177E-E2C0-27E8-2132-AD02B0B7C21A}"/>
                </a:ext>
              </a:extLst>
            </p:cNvPr>
            <p:cNvSpPr/>
            <p:nvPr/>
          </p:nvSpPr>
          <p:spPr>
            <a:xfrm>
              <a:off x="6958964" y="3688079"/>
              <a:ext cx="229076" cy="192404"/>
            </a:xfrm>
            <a:custGeom>
              <a:avLst/>
              <a:gdLst>
                <a:gd name="connsiteX0" fmla="*/ 226219 w 229076"/>
                <a:gd name="connsiteY0" fmla="*/ 178117 h 192404"/>
                <a:gd name="connsiteX1" fmla="*/ 223361 w 229076"/>
                <a:gd name="connsiteY1" fmla="*/ 175736 h 192404"/>
                <a:gd name="connsiteX2" fmla="*/ 222409 w 229076"/>
                <a:gd name="connsiteY2" fmla="*/ 179070 h 192404"/>
                <a:gd name="connsiteX3" fmla="*/ 216694 w 229076"/>
                <a:gd name="connsiteY3" fmla="*/ 177165 h 192404"/>
                <a:gd name="connsiteX4" fmla="*/ 214789 w 229076"/>
                <a:gd name="connsiteY4" fmla="*/ 171926 h 192404"/>
                <a:gd name="connsiteX5" fmla="*/ 207645 w 229076"/>
                <a:gd name="connsiteY5" fmla="*/ 164782 h 192404"/>
                <a:gd name="connsiteX6" fmla="*/ 203359 w 229076"/>
                <a:gd name="connsiteY6" fmla="*/ 165259 h 192404"/>
                <a:gd name="connsiteX7" fmla="*/ 201454 w 229076"/>
                <a:gd name="connsiteY7" fmla="*/ 159067 h 192404"/>
                <a:gd name="connsiteX8" fmla="*/ 198120 w 229076"/>
                <a:gd name="connsiteY8" fmla="*/ 152400 h 192404"/>
                <a:gd name="connsiteX9" fmla="*/ 178118 w 229076"/>
                <a:gd name="connsiteY9" fmla="*/ 139065 h 192404"/>
                <a:gd name="connsiteX10" fmla="*/ 171927 w 229076"/>
                <a:gd name="connsiteY10" fmla="*/ 130016 h 192404"/>
                <a:gd name="connsiteX11" fmla="*/ 161449 w 229076"/>
                <a:gd name="connsiteY11" fmla="*/ 117157 h 192404"/>
                <a:gd name="connsiteX12" fmla="*/ 148590 w 229076"/>
                <a:gd name="connsiteY12" fmla="*/ 112871 h 192404"/>
                <a:gd name="connsiteX13" fmla="*/ 142875 w 229076"/>
                <a:gd name="connsiteY13" fmla="*/ 108109 h 192404"/>
                <a:gd name="connsiteX14" fmla="*/ 140018 w 229076"/>
                <a:gd name="connsiteY14" fmla="*/ 106204 h 192404"/>
                <a:gd name="connsiteX15" fmla="*/ 136208 w 229076"/>
                <a:gd name="connsiteY15" fmla="*/ 105251 h 192404"/>
                <a:gd name="connsiteX16" fmla="*/ 131922 w 229076"/>
                <a:gd name="connsiteY16" fmla="*/ 104775 h 192404"/>
                <a:gd name="connsiteX17" fmla="*/ 128588 w 229076"/>
                <a:gd name="connsiteY17" fmla="*/ 103346 h 192404"/>
                <a:gd name="connsiteX18" fmla="*/ 124302 w 229076"/>
                <a:gd name="connsiteY18" fmla="*/ 98584 h 192404"/>
                <a:gd name="connsiteX19" fmla="*/ 123349 w 229076"/>
                <a:gd name="connsiteY19" fmla="*/ 96202 h 192404"/>
                <a:gd name="connsiteX20" fmla="*/ 122873 w 229076"/>
                <a:gd name="connsiteY20" fmla="*/ 92392 h 192404"/>
                <a:gd name="connsiteX21" fmla="*/ 120968 w 229076"/>
                <a:gd name="connsiteY21" fmla="*/ 90488 h 192404"/>
                <a:gd name="connsiteX22" fmla="*/ 117158 w 229076"/>
                <a:gd name="connsiteY22" fmla="*/ 87630 h 192404"/>
                <a:gd name="connsiteX23" fmla="*/ 115253 w 229076"/>
                <a:gd name="connsiteY23" fmla="*/ 89535 h 192404"/>
                <a:gd name="connsiteX24" fmla="*/ 114300 w 229076"/>
                <a:gd name="connsiteY24" fmla="*/ 92869 h 192404"/>
                <a:gd name="connsiteX25" fmla="*/ 115253 w 229076"/>
                <a:gd name="connsiteY25" fmla="*/ 95250 h 192404"/>
                <a:gd name="connsiteX26" fmla="*/ 115253 w 229076"/>
                <a:gd name="connsiteY26" fmla="*/ 96679 h 192404"/>
                <a:gd name="connsiteX27" fmla="*/ 114300 w 229076"/>
                <a:gd name="connsiteY27" fmla="*/ 99536 h 192404"/>
                <a:gd name="connsiteX28" fmla="*/ 111919 w 229076"/>
                <a:gd name="connsiteY28" fmla="*/ 96679 h 192404"/>
                <a:gd name="connsiteX29" fmla="*/ 109061 w 229076"/>
                <a:gd name="connsiteY29" fmla="*/ 88582 h 192404"/>
                <a:gd name="connsiteX30" fmla="*/ 107156 w 229076"/>
                <a:gd name="connsiteY30" fmla="*/ 86201 h 192404"/>
                <a:gd name="connsiteX31" fmla="*/ 104775 w 229076"/>
                <a:gd name="connsiteY31" fmla="*/ 85725 h 192404"/>
                <a:gd name="connsiteX32" fmla="*/ 101918 w 229076"/>
                <a:gd name="connsiteY32" fmla="*/ 77152 h 192404"/>
                <a:gd name="connsiteX33" fmla="*/ 97631 w 229076"/>
                <a:gd name="connsiteY33" fmla="*/ 72390 h 192404"/>
                <a:gd name="connsiteX34" fmla="*/ 95250 w 229076"/>
                <a:gd name="connsiteY34" fmla="*/ 62865 h 192404"/>
                <a:gd name="connsiteX35" fmla="*/ 92393 w 229076"/>
                <a:gd name="connsiteY35" fmla="*/ 44291 h 192404"/>
                <a:gd name="connsiteX36" fmla="*/ 88583 w 229076"/>
                <a:gd name="connsiteY36" fmla="*/ 31909 h 192404"/>
                <a:gd name="connsiteX37" fmla="*/ 84297 w 229076"/>
                <a:gd name="connsiteY37" fmla="*/ 20002 h 192404"/>
                <a:gd name="connsiteX38" fmla="*/ 73819 w 229076"/>
                <a:gd name="connsiteY38" fmla="*/ 0 h 192404"/>
                <a:gd name="connsiteX39" fmla="*/ 70961 w 229076"/>
                <a:gd name="connsiteY39" fmla="*/ 2381 h 192404"/>
                <a:gd name="connsiteX40" fmla="*/ 67628 w 229076"/>
                <a:gd name="connsiteY40" fmla="*/ 6191 h 192404"/>
                <a:gd name="connsiteX41" fmla="*/ 66675 w 229076"/>
                <a:gd name="connsiteY41" fmla="*/ 7620 h 192404"/>
                <a:gd name="connsiteX42" fmla="*/ 66199 w 229076"/>
                <a:gd name="connsiteY42" fmla="*/ 8572 h 192404"/>
                <a:gd name="connsiteX43" fmla="*/ 65723 w 229076"/>
                <a:gd name="connsiteY43" fmla="*/ 9525 h 192404"/>
                <a:gd name="connsiteX44" fmla="*/ 64770 w 229076"/>
                <a:gd name="connsiteY44" fmla="*/ 10477 h 192404"/>
                <a:gd name="connsiteX45" fmla="*/ 62865 w 229076"/>
                <a:gd name="connsiteY45" fmla="*/ 11906 h 192404"/>
                <a:gd name="connsiteX46" fmla="*/ 61913 w 229076"/>
                <a:gd name="connsiteY46" fmla="*/ 12382 h 192404"/>
                <a:gd name="connsiteX47" fmla="*/ 61436 w 229076"/>
                <a:gd name="connsiteY47" fmla="*/ 13335 h 192404"/>
                <a:gd name="connsiteX48" fmla="*/ 60484 w 229076"/>
                <a:gd name="connsiteY48" fmla="*/ 14288 h 192404"/>
                <a:gd name="connsiteX49" fmla="*/ 59055 w 229076"/>
                <a:gd name="connsiteY49" fmla="*/ 14288 h 192404"/>
                <a:gd name="connsiteX50" fmla="*/ 58103 w 229076"/>
                <a:gd name="connsiteY50" fmla="*/ 14764 h 192404"/>
                <a:gd name="connsiteX51" fmla="*/ 56198 w 229076"/>
                <a:gd name="connsiteY51" fmla="*/ 15716 h 192404"/>
                <a:gd name="connsiteX52" fmla="*/ 53816 w 229076"/>
                <a:gd name="connsiteY52" fmla="*/ 15240 h 192404"/>
                <a:gd name="connsiteX53" fmla="*/ 51435 w 229076"/>
                <a:gd name="connsiteY53" fmla="*/ 15716 h 192404"/>
                <a:gd name="connsiteX54" fmla="*/ 50483 w 229076"/>
                <a:gd name="connsiteY54" fmla="*/ 16669 h 192404"/>
                <a:gd name="connsiteX55" fmla="*/ 48578 w 229076"/>
                <a:gd name="connsiteY55" fmla="*/ 17621 h 192404"/>
                <a:gd name="connsiteX56" fmla="*/ 46673 w 229076"/>
                <a:gd name="connsiteY56" fmla="*/ 17621 h 192404"/>
                <a:gd name="connsiteX57" fmla="*/ 46197 w 229076"/>
                <a:gd name="connsiteY57" fmla="*/ 18097 h 192404"/>
                <a:gd name="connsiteX58" fmla="*/ 44291 w 229076"/>
                <a:gd name="connsiteY58" fmla="*/ 19526 h 192404"/>
                <a:gd name="connsiteX59" fmla="*/ 41910 w 229076"/>
                <a:gd name="connsiteY59" fmla="*/ 21431 h 192404"/>
                <a:gd name="connsiteX60" fmla="*/ 39053 w 229076"/>
                <a:gd name="connsiteY60" fmla="*/ 22384 h 192404"/>
                <a:gd name="connsiteX61" fmla="*/ 38100 w 229076"/>
                <a:gd name="connsiteY61" fmla="*/ 22860 h 192404"/>
                <a:gd name="connsiteX62" fmla="*/ 36672 w 229076"/>
                <a:gd name="connsiteY62" fmla="*/ 24289 h 192404"/>
                <a:gd name="connsiteX63" fmla="*/ 34766 w 229076"/>
                <a:gd name="connsiteY63" fmla="*/ 30480 h 192404"/>
                <a:gd name="connsiteX64" fmla="*/ 33338 w 229076"/>
                <a:gd name="connsiteY64" fmla="*/ 31909 h 192404"/>
                <a:gd name="connsiteX65" fmla="*/ 30956 w 229076"/>
                <a:gd name="connsiteY65" fmla="*/ 31909 h 192404"/>
                <a:gd name="connsiteX66" fmla="*/ 27623 w 229076"/>
                <a:gd name="connsiteY66" fmla="*/ 31909 h 192404"/>
                <a:gd name="connsiteX67" fmla="*/ 24765 w 229076"/>
                <a:gd name="connsiteY67" fmla="*/ 32385 h 192404"/>
                <a:gd name="connsiteX68" fmla="*/ 20955 w 229076"/>
                <a:gd name="connsiteY68" fmla="*/ 31909 h 192404"/>
                <a:gd name="connsiteX69" fmla="*/ 19050 w 229076"/>
                <a:gd name="connsiteY69" fmla="*/ 31909 h 192404"/>
                <a:gd name="connsiteX70" fmla="*/ 18574 w 229076"/>
                <a:gd name="connsiteY70" fmla="*/ 33338 h 192404"/>
                <a:gd name="connsiteX71" fmla="*/ 18098 w 229076"/>
                <a:gd name="connsiteY71" fmla="*/ 38576 h 192404"/>
                <a:gd name="connsiteX72" fmla="*/ 18098 w 229076"/>
                <a:gd name="connsiteY72" fmla="*/ 40957 h 192404"/>
                <a:gd name="connsiteX73" fmla="*/ 16669 w 229076"/>
                <a:gd name="connsiteY73" fmla="*/ 43815 h 192404"/>
                <a:gd name="connsiteX74" fmla="*/ 15240 w 229076"/>
                <a:gd name="connsiteY74" fmla="*/ 47149 h 192404"/>
                <a:gd name="connsiteX75" fmla="*/ 15716 w 229076"/>
                <a:gd name="connsiteY75" fmla="*/ 52864 h 192404"/>
                <a:gd name="connsiteX76" fmla="*/ 16193 w 229076"/>
                <a:gd name="connsiteY76" fmla="*/ 58579 h 192404"/>
                <a:gd name="connsiteX77" fmla="*/ 13335 w 229076"/>
                <a:gd name="connsiteY77" fmla="*/ 67151 h 192404"/>
                <a:gd name="connsiteX78" fmla="*/ 12859 w 229076"/>
                <a:gd name="connsiteY78" fmla="*/ 69056 h 192404"/>
                <a:gd name="connsiteX79" fmla="*/ 10002 w 229076"/>
                <a:gd name="connsiteY79" fmla="*/ 75724 h 192404"/>
                <a:gd name="connsiteX80" fmla="*/ 8573 w 229076"/>
                <a:gd name="connsiteY80" fmla="*/ 78105 h 192404"/>
                <a:gd name="connsiteX81" fmla="*/ 4763 w 229076"/>
                <a:gd name="connsiteY81" fmla="*/ 90488 h 192404"/>
                <a:gd name="connsiteX82" fmla="*/ 3334 w 229076"/>
                <a:gd name="connsiteY82" fmla="*/ 94297 h 192404"/>
                <a:gd name="connsiteX83" fmla="*/ 0 w 229076"/>
                <a:gd name="connsiteY83" fmla="*/ 98584 h 192404"/>
                <a:gd name="connsiteX84" fmla="*/ 953 w 229076"/>
                <a:gd name="connsiteY84" fmla="*/ 105251 h 192404"/>
                <a:gd name="connsiteX85" fmla="*/ 1905 w 229076"/>
                <a:gd name="connsiteY85" fmla="*/ 112395 h 192404"/>
                <a:gd name="connsiteX86" fmla="*/ 2858 w 229076"/>
                <a:gd name="connsiteY86" fmla="*/ 119063 h 192404"/>
                <a:gd name="connsiteX87" fmla="*/ 3810 w 229076"/>
                <a:gd name="connsiteY87" fmla="*/ 129064 h 192404"/>
                <a:gd name="connsiteX88" fmla="*/ 4286 w 229076"/>
                <a:gd name="connsiteY88" fmla="*/ 129064 h 192404"/>
                <a:gd name="connsiteX89" fmla="*/ 9049 w 229076"/>
                <a:gd name="connsiteY89" fmla="*/ 127159 h 192404"/>
                <a:gd name="connsiteX90" fmla="*/ 13335 w 229076"/>
                <a:gd name="connsiteY90" fmla="*/ 126682 h 192404"/>
                <a:gd name="connsiteX91" fmla="*/ 17622 w 229076"/>
                <a:gd name="connsiteY91" fmla="*/ 127635 h 192404"/>
                <a:gd name="connsiteX92" fmla="*/ 20479 w 229076"/>
                <a:gd name="connsiteY92" fmla="*/ 128111 h 192404"/>
                <a:gd name="connsiteX93" fmla="*/ 21908 w 229076"/>
                <a:gd name="connsiteY93" fmla="*/ 127635 h 192404"/>
                <a:gd name="connsiteX94" fmla="*/ 23336 w 229076"/>
                <a:gd name="connsiteY94" fmla="*/ 126206 h 192404"/>
                <a:gd name="connsiteX95" fmla="*/ 24289 w 229076"/>
                <a:gd name="connsiteY95" fmla="*/ 123825 h 192404"/>
                <a:gd name="connsiteX96" fmla="*/ 26194 w 229076"/>
                <a:gd name="connsiteY96" fmla="*/ 122396 h 192404"/>
                <a:gd name="connsiteX97" fmla="*/ 28575 w 229076"/>
                <a:gd name="connsiteY97" fmla="*/ 121920 h 192404"/>
                <a:gd name="connsiteX98" fmla="*/ 31909 w 229076"/>
                <a:gd name="connsiteY98" fmla="*/ 124777 h 192404"/>
                <a:gd name="connsiteX99" fmla="*/ 37148 w 229076"/>
                <a:gd name="connsiteY99" fmla="*/ 132397 h 192404"/>
                <a:gd name="connsiteX100" fmla="*/ 38577 w 229076"/>
                <a:gd name="connsiteY100" fmla="*/ 132874 h 192404"/>
                <a:gd name="connsiteX101" fmla="*/ 39529 w 229076"/>
                <a:gd name="connsiteY101" fmla="*/ 132874 h 192404"/>
                <a:gd name="connsiteX102" fmla="*/ 42386 w 229076"/>
                <a:gd name="connsiteY102" fmla="*/ 127159 h 192404"/>
                <a:gd name="connsiteX103" fmla="*/ 44291 w 229076"/>
                <a:gd name="connsiteY103" fmla="*/ 122396 h 192404"/>
                <a:gd name="connsiteX104" fmla="*/ 48102 w 229076"/>
                <a:gd name="connsiteY104" fmla="*/ 113824 h 192404"/>
                <a:gd name="connsiteX105" fmla="*/ 50483 w 229076"/>
                <a:gd name="connsiteY105" fmla="*/ 109061 h 192404"/>
                <a:gd name="connsiteX106" fmla="*/ 52388 w 229076"/>
                <a:gd name="connsiteY106" fmla="*/ 110490 h 192404"/>
                <a:gd name="connsiteX107" fmla="*/ 54293 w 229076"/>
                <a:gd name="connsiteY107" fmla="*/ 112871 h 192404"/>
                <a:gd name="connsiteX108" fmla="*/ 56674 w 229076"/>
                <a:gd name="connsiteY108" fmla="*/ 113824 h 192404"/>
                <a:gd name="connsiteX109" fmla="*/ 59055 w 229076"/>
                <a:gd name="connsiteY109" fmla="*/ 114776 h 192404"/>
                <a:gd name="connsiteX110" fmla="*/ 60484 w 229076"/>
                <a:gd name="connsiteY110" fmla="*/ 114776 h 192404"/>
                <a:gd name="connsiteX111" fmla="*/ 61913 w 229076"/>
                <a:gd name="connsiteY111" fmla="*/ 115729 h 192404"/>
                <a:gd name="connsiteX112" fmla="*/ 67152 w 229076"/>
                <a:gd name="connsiteY112" fmla="*/ 121920 h 192404"/>
                <a:gd name="connsiteX113" fmla="*/ 69056 w 229076"/>
                <a:gd name="connsiteY113" fmla="*/ 123349 h 192404"/>
                <a:gd name="connsiteX114" fmla="*/ 71438 w 229076"/>
                <a:gd name="connsiteY114" fmla="*/ 123349 h 192404"/>
                <a:gd name="connsiteX115" fmla="*/ 81915 w 229076"/>
                <a:gd name="connsiteY115" fmla="*/ 121444 h 192404"/>
                <a:gd name="connsiteX116" fmla="*/ 88106 w 229076"/>
                <a:gd name="connsiteY116" fmla="*/ 117634 h 192404"/>
                <a:gd name="connsiteX117" fmla="*/ 89059 w 229076"/>
                <a:gd name="connsiteY117" fmla="*/ 116205 h 192404"/>
                <a:gd name="connsiteX118" fmla="*/ 90964 w 229076"/>
                <a:gd name="connsiteY118" fmla="*/ 116205 h 192404"/>
                <a:gd name="connsiteX119" fmla="*/ 92869 w 229076"/>
                <a:gd name="connsiteY119" fmla="*/ 117634 h 192404"/>
                <a:gd name="connsiteX120" fmla="*/ 93822 w 229076"/>
                <a:gd name="connsiteY120" fmla="*/ 119063 h 192404"/>
                <a:gd name="connsiteX121" fmla="*/ 95250 w 229076"/>
                <a:gd name="connsiteY121" fmla="*/ 120967 h 192404"/>
                <a:gd name="connsiteX122" fmla="*/ 97631 w 229076"/>
                <a:gd name="connsiteY122" fmla="*/ 121444 h 192404"/>
                <a:gd name="connsiteX123" fmla="*/ 103823 w 229076"/>
                <a:gd name="connsiteY123" fmla="*/ 120015 h 192404"/>
                <a:gd name="connsiteX124" fmla="*/ 106680 w 229076"/>
                <a:gd name="connsiteY124" fmla="*/ 119063 h 192404"/>
                <a:gd name="connsiteX125" fmla="*/ 109061 w 229076"/>
                <a:gd name="connsiteY125" fmla="*/ 119539 h 192404"/>
                <a:gd name="connsiteX126" fmla="*/ 112395 w 229076"/>
                <a:gd name="connsiteY126" fmla="*/ 120015 h 192404"/>
                <a:gd name="connsiteX127" fmla="*/ 114300 w 229076"/>
                <a:gd name="connsiteY127" fmla="*/ 120015 h 192404"/>
                <a:gd name="connsiteX128" fmla="*/ 119063 w 229076"/>
                <a:gd name="connsiteY128" fmla="*/ 121920 h 192404"/>
                <a:gd name="connsiteX129" fmla="*/ 124778 w 229076"/>
                <a:gd name="connsiteY129" fmla="*/ 121444 h 192404"/>
                <a:gd name="connsiteX130" fmla="*/ 127635 w 229076"/>
                <a:gd name="connsiteY130" fmla="*/ 121444 h 192404"/>
                <a:gd name="connsiteX131" fmla="*/ 130493 w 229076"/>
                <a:gd name="connsiteY131" fmla="*/ 122396 h 192404"/>
                <a:gd name="connsiteX132" fmla="*/ 134779 w 229076"/>
                <a:gd name="connsiteY132" fmla="*/ 125730 h 192404"/>
                <a:gd name="connsiteX133" fmla="*/ 140494 w 229076"/>
                <a:gd name="connsiteY133" fmla="*/ 129540 h 192404"/>
                <a:gd name="connsiteX134" fmla="*/ 149066 w 229076"/>
                <a:gd name="connsiteY134" fmla="*/ 132397 h 192404"/>
                <a:gd name="connsiteX135" fmla="*/ 150972 w 229076"/>
                <a:gd name="connsiteY135" fmla="*/ 133350 h 192404"/>
                <a:gd name="connsiteX136" fmla="*/ 154781 w 229076"/>
                <a:gd name="connsiteY136" fmla="*/ 137636 h 192404"/>
                <a:gd name="connsiteX137" fmla="*/ 160973 w 229076"/>
                <a:gd name="connsiteY137" fmla="*/ 146209 h 192404"/>
                <a:gd name="connsiteX138" fmla="*/ 169069 w 229076"/>
                <a:gd name="connsiteY138" fmla="*/ 154305 h 192404"/>
                <a:gd name="connsiteX139" fmla="*/ 178118 w 229076"/>
                <a:gd name="connsiteY139" fmla="*/ 160496 h 192404"/>
                <a:gd name="connsiteX140" fmla="*/ 182880 w 229076"/>
                <a:gd name="connsiteY140" fmla="*/ 164782 h 192404"/>
                <a:gd name="connsiteX141" fmla="*/ 186214 w 229076"/>
                <a:gd name="connsiteY141" fmla="*/ 170021 h 192404"/>
                <a:gd name="connsiteX142" fmla="*/ 189548 w 229076"/>
                <a:gd name="connsiteY142" fmla="*/ 174784 h 192404"/>
                <a:gd name="connsiteX143" fmla="*/ 192881 w 229076"/>
                <a:gd name="connsiteY143" fmla="*/ 176689 h 192404"/>
                <a:gd name="connsiteX144" fmla="*/ 195739 w 229076"/>
                <a:gd name="connsiteY144" fmla="*/ 178594 h 192404"/>
                <a:gd name="connsiteX145" fmla="*/ 198597 w 229076"/>
                <a:gd name="connsiteY145" fmla="*/ 182404 h 192404"/>
                <a:gd name="connsiteX146" fmla="*/ 200978 w 229076"/>
                <a:gd name="connsiteY146" fmla="*/ 185738 h 192404"/>
                <a:gd name="connsiteX147" fmla="*/ 203835 w 229076"/>
                <a:gd name="connsiteY147" fmla="*/ 189071 h 192404"/>
                <a:gd name="connsiteX148" fmla="*/ 204788 w 229076"/>
                <a:gd name="connsiteY148" fmla="*/ 188119 h 192404"/>
                <a:gd name="connsiteX149" fmla="*/ 206216 w 229076"/>
                <a:gd name="connsiteY149" fmla="*/ 187166 h 192404"/>
                <a:gd name="connsiteX150" fmla="*/ 207169 w 229076"/>
                <a:gd name="connsiteY150" fmla="*/ 187642 h 192404"/>
                <a:gd name="connsiteX151" fmla="*/ 213836 w 229076"/>
                <a:gd name="connsiteY151" fmla="*/ 192405 h 192404"/>
                <a:gd name="connsiteX152" fmla="*/ 214789 w 229076"/>
                <a:gd name="connsiteY152" fmla="*/ 192405 h 192404"/>
                <a:gd name="connsiteX153" fmla="*/ 217170 w 229076"/>
                <a:gd name="connsiteY153" fmla="*/ 190976 h 192404"/>
                <a:gd name="connsiteX154" fmla="*/ 219075 w 229076"/>
                <a:gd name="connsiteY154" fmla="*/ 186214 h 192404"/>
                <a:gd name="connsiteX155" fmla="*/ 220504 w 229076"/>
                <a:gd name="connsiteY155" fmla="*/ 184309 h 192404"/>
                <a:gd name="connsiteX156" fmla="*/ 220980 w 229076"/>
                <a:gd name="connsiteY156" fmla="*/ 184309 h 192404"/>
                <a:gd name="connsiteX157" fmla="*/ 225266 w 229076"/>
                <a:gd name="connsiteY157" fmla="*/ 182880 h 192404"/>
                <a:gd name="connsiteX158" fmla="*/ 229077 w 229076"/>
                <a:gd name="connsiteY158" fmla="*/ 181451 h 192404"/>
                <a:gd name="connsiteX159" fmla="*/ 226219 w 229076"/>
                <a:gd name="connsiteY159" fmla="*/ 178117 h 192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</a:cxnLst>
              <a:rect l="l" t="t" r="r" b="b"/>
              <a:pathLst>
                <a:path w="229076" h="192404">
                  <a:moveTo>
                    <a:pt x="226219" y="178117"/>
                  </a:moveTo>
                  <a:lnTo>
                    <a:pt x="223361" y="175736"/>
                  </a:lnTo>
                  <a:lnTo>
                    <a:pt x="222409" y="179070"/>
                  </a:lnTo>
                  <a:lnTo>
                    <a:pt x="216694" y="177165"/>
                  </a:lnTo>
                  <a:lnTo>
                    <a:pt x="214789" y="171926"/>
                  </a:lnTo>
                  <a:lnTo>
                    <a:pt x="207645" y="164782"/>
                  </a:lnTo>
                  <a:lnTo>
                    <a:pt x="203359" y="165259"/>
                  </a:lnTo>
                  <a:lnTo>
                    <a:pt x="201454" y="159067"/>
                  </a:lnTo>
                  <a:lnTo>
                    <a:pt x="198120" y="152400"/>
                  </a:lnTo>
                  <a:lnTo>
                    <a:pt x="178118" y="139065"/>
                  </a:lnTo>
                  <a:lnTo>
                    <a:pt x="171927" y="130016"/>
                  </a:lnTo>
                  <a:lnTo>
                    <a:pt x="161449" y="117157"/>
                  </a:lnTo>
                  <a:lnTo>
                    <a:pt x="148590" y="112871"/>
                  </a:lnTo>
                  <a:lnTo>
                    <a:pt x="142875" y="108109"/>
                  </a:lnTo>
                  <a:lnTo>
                    <a:pt x="140018" y="106204"/>
                  </a:lnTo>
                  <a:lnTo>
                    <a:pt x="136208" y="105251"/>
                  </a:lnTo>
                  <a:lnTo>
                    <a:pt x="131922" y="104775"/>
                  </a:lnTo>
                  <a:lnTo>
                    <a:pt x="128588" y="103346"/>
                  </a:lnTo>
                  <a:lnTo>
                    <a:pt x="124302" y="98584"/>
                  </a:lnTo>
                  <a:lnTo>
                    <a:pt x="123349" y="96202"/>
                  </a:lnTo>
                  <a:lnTo>
                    <a:pt x="122873" y="92392"/>
                  </a:lnTo>
                  <a:lnTo>
                    <a:pt x="120968" y="90488"/>
                  </a:lnTo>
                  <a:lnTo>
                    <a:pt x="117158" y="87630"/>
                  </a:lnTo>
                  <a:lnTo>
                    <a:pt x="115253" y="89535"/>
                  </a:lnTo>
                  <a:lnTo>
                    <a:pt x="114300" y="92869"/>
                  </a:lnTo>
                  <a:lnTo>
                    <a:pt x="115253" y="95250"/>
                  </a:lnTo>
                  <a:lnTo>
                    <a:pt x="115253" y="96679"/>
                  </a:lnTo>
                  <a:lnTo>
                    <a:pt x="114300" y="99536"/>
                  </a:lnTo>
                  <a:lnTo>
                    <a:pt x="111919" y="96679"/>
                  </a:lnTo>
                  <a:lnTo>
                    <a:pt x="109061" y="88582"/>
                  </a:lnTo>
                  <a:lnTo>
                    <a:pt x="107156" y="86201"/>
                  </a:lnTo>
                  <a:lnTo>
                    <a:pt x="104775" y="85725"/>
                  </a:lnTo>
                  <a:lnTo>
                    <a:pt x="101918" y="77152"/>
                  </a:lnTo>
                  <a:lnTo>
                    <a:pt x="97631" y="72390"/>
                  </a:lnTo>
                  <a:lnTo>
                    <a:pt x="95250" y="62865"/>
                  </a:lnTo>
                  <a:lnTo>
                    <a:pt x="92393" y="44291"/>
                  </a:lnTo>
                  <a:lnTo>
                    <a:pt x="88583" y="31909"/>
                  </a:lnTo>
                  <a:lnTo>
                    <a:pt x="84297" y="20002"/>
                  </a:lnTo>
                  <a:lnTo>
                    <a:pt x="73819" y="0"/>
                  </a:lnTo>
                  <a:lnTo>
                    <a:pt x="70961" y="2381"/>
                  </a:lnTo>
                  <a:lnTo>
                    <a:pt x="67628" y="6191"/>
                  </a:lnTo>
                  <a:lnTo>
                    <a:pt x="66675" y="7620"/>
                  </a:lnTo>
                  <a:lnTo>
                    <a:pt x="66199" y="8572"/>
                  </a:lnTo>
                  <a:lnTo>
                    <a:pt x="65723" y="9525"/>
                  </a:lnTo>
                  <a:lnTo>
                    <a:pt x="64770" y="10477"/>
                  </a:lnTo>
                  <a:lnTo>
                    <a:pt x="62865" y="11906"/>
                  </a:lnTo>
                  <a:lnTo>
                    <a:pt x="61913" y="12382"/>
                  </a:lnTo>
                  <a:lnTo>
                    <a:pt x="61436" y="13335"/>
                  </a:lnTo>
                  <a:lnTo>
                    <a:pt x="60484" y="14288"/>
                  </a:lnTo>
                  <a:lnTo>
                    <a:pt x="59055" y="14288"/>
                  </a:lnTo>
                  <a:lnTo>
                    <a:pt x="58103" y="14764"/>
                  </a:lnTo>
                  <a:lnTo>
                    <a:pt x="56198" y="15716"/>
                  </a:lnTo>
                  <a:lnTo>
                    <a:pt x="53816" y="15240"/>
                  </a:lnTo>
                  <a:lnTo>
                    <a:pt x="51435" y="15716"/>
                  </a:lnTo>
                  <a:lnTo>
                    <a:pt x="50483" y="16669"/>
                  </a:lnTo>
                  <a:lnTo>
                    <a:pt x="48578" y="17621"/>
                  </a:lnTo>
                  <a:lnTo>
                    <a:pt x="46673" y="17621"/>
                  </a:lnTo>
                  <a:lnTo>
                    <a:pt x="46197" y="18097"/>
                  </a:lnTo>
                  <a:lnTo>
                    <a:pt x="44291" y="19526"/>
                  </a:lnTo>
                  <a:lnTo>
                    <a:pt x="41910" y="21431"/>
                  </a:lnTo>
                  <a:lnTo>
                    <a:pt x="39053" y="22384"/>
                  </a:lnTo>
                  <a:lnTo>
                    <a:pt x="38100" y="22860"/>
                  </a:lnTo>
                  <a:lnTo>
                    <a:pt x="36672" y="24289"/>
                  </a:lnTo>
                  <a:lnTo>
                    <a:pt x="34766" y="30480"/>
                  </a:lnTo>
                  <a:lnTo>
                    <a:pt x="33338" y="31909"/>
                  </a:lnTo>
                  <a:lnTo>
                    <a:pt x="30956" y="31909"/>
                  </a:lnTo>
                  <a:lnTo>
                    <a:pt x="27623" y="31909"/>
                  </a:lnTo>
                  <a:lnTo>
                    <a:pt x="24765" y="32385"/>
                  </a:lnTo>
                  <a:lnTo>
                    <a:pt x="20955" y="31909"/>
                  </a:lnTo>
                  <a:lnTo>
                    <a:pt x="19050" y="31909"/>
                  </a:lnTo>
                  <a:lnTo>
                    <a:pt x="18574" y="33338"/>
                  </a:lnTo>
                  <a:lnTo>
                    <a:pt x="18098" y="38576"/>
                  </a:lnTo>
                  <a:lnTo>
                    <a:pt x="18098" y="40957"/>
                  </a:lnTo>
                  <a:lnTo>
                    <a:pt x="16669" y="43815"/>
                  </a:lnTo>
                  <a:lnTo>
                    <a:pt x="15240" y="47149"/>
                  </a:lnTo>
                  <a:lnTo>
                    <a:pt x="15716" y="52864"/>
                  </a:lnTo>
                  <a:lnTo>
                    <a:pt x="16193" y="58579"/>
                  </a:lnTo>
                  <a:lnTo>
                    <a:pt x="13335" y="67151"/>
                  </a:lnTo>
                  <a:lnTo>
                    <a:pt x="12859" y="69056"/>
                  </a:lnTo>
                  <a:lnTo>
                    <a:pt x="10002" y="75724"/>
                  </a:lnTo>
                  <a:lnTo>
                    <a:pt x="8573" y="78105"/>
                  </a:lnTo>
                  <a:lnTo>
                    <a:pt x="4763" y="90488"/>
                  </a:lnTo>
                  <a:lnTo>
                    <a:pt x="3334" y="94297"/>
                  </a:lnTo>
                  <a:lnTo>
                    <a:pt x="0" y="98584"/>
                  </a:lnTo>
                  <a:lnTo>
                    <a:pt x="953" y="105251"/>
                  </a:lnTo>
                  <a:lnTo>
                    <a:pt x="1905" y="112395"/>
                  </a:lnTo>
                  <a:lnTo>
                    <a:pt x="2858" y="119063"/>
                  </a:lnTo>
                  <a:lnTo>
                    <a:pt x="3810" y="129064"/>
                  </a:lnTo>
                  <a:lnTo>
                    <a:pt x="4286" y="129064"/>
                  </a:lnTo>
                  <a:lnTo>
                    <a:pt x="9049" y="127159"/>
                  </a:lnTo>
                  <a:lnTo>
                    <a:pt x="13335" y="126682"/>
                  </a:lnTo>
                  <a:lnTo>
                    <a:pt x="17622" y="127635"/>
                  </a:lnTo>
                  <a:lnTo>
                    <a:pt x="20479" y="128111"/>
                  </a:lnTo>
                  <a:lnTo>
                    <a:pt x="21908" y="127635"/>
                  </a:lnTo>
                  <a:lnTo>
                    <a:pt x="23336" y="126206"/>
                  </a:lnTo>
                  <a:lnTo>
                    <a:pt x="24289" y="123825"/>
                  </a:lnTo>
                  <a:lnTo>
                    <a:pt x="26194" y="122396"/>
                  </a:lnTo>
                  <a:lnTo>
                    <a:pt x="28575" y="121920"/>
                  </a:lnTo>
                  <a:lnTo>
                    <a:pt x="31909" y="124777"/>
                  </a:lnTo>
                  <a:lnTo>
                    <a:pt x="37148" y="132397"/>
                  </a:lnTo>
                  <a:lnTo>
                    <a:pt x="38577" y="132874"/>
                  </a:lnTo>
                  <a:lnTo>
                    <a:pt x="39529" y="132874"/>
                  </a:lnTo>
                  <a:lnTo>
                    <a:pt x="42386" y="127159"/>
                  </a:lnTo>
                  <a:lnTo>
                    <a:pt x="44291" y="122396"/>
                  </a:lnTo>
                  <a:lnTo>
                    <a:pt x="48102" y="113824"/>
                  </a:lnTo>
                  <a:lnTo>
                    <a:pt x="50483" y="109061"/>
                  </a:lnTo>
                  <a:lnTo>
                    <a:pt x="52388" y="110490"/>
                  </a:lnTo>
                  <a:lnTo>
                    <a:pt x="54293" y="112871"/>
                  </a:lnTo>
                  <a:lnTo>
                    <a:pt x="56674" y="113824"/>
                  </a:lnTo>
                  <a:lnTo>
                    <a:pt x="59055" y="114776"/>
                  </a:lnTo>
                  <a:lnTo>
                    <a:pt x="60484" y="114776"/>
                  </a:lnTo>
                  <a:lnTo>
                    <a:pt x="61913" y="115729"/>
                  </a:lnTo>
                  <a:lnTo>
                    <a:pt x="67152" y="121920"/>
                  </a:lnTo>
                  <a:lnTo>
                    <a:pt x="69056" y="123349"/>
                  </a:lnTo>
                  <a:lnTo>
                    <a:pt x="71438" y="123349"/>
                  </a:lnTo>
                  <a:lnTo>
                    <a:pt x="81915" y="121444"/>
                  </a:lnTo>
                  <a:lnTo>
                    <a:pt x="88106" y="117634"/>
                  </a:lnTo>
                  <a:lnTo>
                    <a:pt x="89059" y="116205"/>
                  </a:lnTo>
                  <a:lnTo>
                    <a:pt x="90964" y="116205"/>
                  </a:lnTo>
                  <a:lnTo>
                    <a:pt x="92869" y="117634"/>
                  </a:lnTo>
                  <a:lnTo>
                    <a:pt x="93822" y="119063"/>
                  </a:lnTo>
                  <a:lnTo>
                    <a:pt x="95250" y="120967"/>
                  </a:lnTo>
                  <a:lnTo>
                    <a:pt x="97631" y="121444"/>
                  </a:lnTo>
                  <a:lnTo>
                    <a:pt x="103823" y="120015"/>
                  </a:lnTo>
                  <a:lnTo>
                    <a:pt x="106680" y="119063"/>
                  </a:lnTo>
                  <a:lnTo>
                    <a:pt x="109061" y="119539"/>
                  </a:lnTo>
                  <a:lnTo>
                    <a:pt x="112395" y="120015"/>
                  </a:lnTo>
                  <a:lnTo>
                    <a:pt x="114300" y="120015"/>
                  </a:lnTo>
                  <a:lnTo>
                    <a:pt x="119063" y="121920"/>
                  </a:lnTo>
                  <a:lnTo>
                    <a:pt x="124778" y="121444"/>
                  </a:lnTo>
                  <a:lnTo>
                    <a:pt x="127635" y="121444"/>
                  </a:lnTo>
                  <a:lnTo>
                    <a:pt x="130493" y="122396"/>
                  </a:lnTo>
                  <a:lnTo>
                    <a:pt x="134779" y="125730"/>
                  </a:lnTo>
                  <a:lnTo>
                    <a:pt x="140494" y="129540"/>
                  </a:lnTo>
                  <a:lnTo>
                    <a:pt x="149066" y="132397"/>
                  </a:lnTo>
                  <a:lnTo>
                    <a:pt x="150972" y="133350"/>
                  </a:lnTo>
                  <a:lnTo>
                    <a:pt x="154781" y="137636"/>
                  </a:lnTo>
                  <a:lnTo>
                    <a:pt x="160973" y="146209"/>
                  </a:lnTo>
                  <a:lnTo>
                    <a:pt x="169069" y="154305"/>
                  </a:lnTo>
                  <a:lnTo>
                    <a:pt x="178118" y="160496"/>
                  </a:lnTo>
                  <a:lnTo>
                    <a:pt x="182880" y="164782"/>
                  </a:lnTo>
                  <a:lnTo>
                    <a:pt x="186214" y="170021"/>
                  </a:lnTo>
                  <a:lnTo>
                    <a:pt x="189548" y="174784"/>
                  </a:lnTo>
                  <a:lnTo>
                    <a:pt x="192881" y="176689"/>
                  </a:lnTo>
                  <a:lnTo>
                    <a:pt x="195739" y="178594"/>
                  </a:lnTo>
                  <a:lnTo>
                    <a:pt x="198597" y="182404"/>
                  </a:lnTo>
                  <a:lnTo>
                    <a:pt x="200978" y="185738"/>
                  </a:lnTo>
                  <a:lnTo>
                    <a:pt x="203835" y="189071"/>
                  </a:lnTo>
                  <a:lnTo>
                    <a:pt x="204788" y="188119"/>
                  </a:lnTo>
                  <a:lnTo>
                    <a:pt x="206216" y="187166"/>
                  </a:lnTo>
                  <a:lnTo>
                    <a:pt x="207169" y="187642"/>
                  </a:lnTo>
                  <a:lnTo>
                    <a:pt x="213836" y="192405"/>
                  </a:lnTo>
                  <a:lnTo>
                    <a:pt x="214789" y="192405"/>
                  </a:lnTo>
                  <a:lnTo>
                    <a:pt x="217170" y="190976"/>
                  </a:lnTo>
                  <a:lnTo>
                    <a:pt x="219075" y="186214"/>
                  </a:lnTo>
                  <a:lnTo>
                    <a:pt x="220504" y="184309"/>
                  </a:lnTo>
                  <a:lnTo>
                    <a:pt x="220980" y="184309"/>
                  </a:lnTo>
                  <a:lnTo>
                    <a:pt x="225266" y="182880"/>
                  </a:lnTo>
                  <a:lnTo>
                    <a:pt x="229077" y="181451"/>
                  </a:lnTo>
                  <a:lnTo>
                    <a:pt x="226219" y="178117"/>
                  </a:lnTo>
                  <a:close/>
                </a:path>
              </a:pathLst>
            </a:custGeom>
            <a:grpFill/>
            <a:ln w="3175" cap="flat">
              <a:solidFill>
                <a:schemeClr val="bg1">
                  <a:lumMod val="75000"/>
                </a:scheme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3" name="Freeform: Shape 411">
              <a:extLst>
                <a:ext uri="{FF2B5EF4-FFF2-40B4-BE49-F238E27FC236}">
                  <a16:creationId xmlns:a16="http://schemas.microsoft.com/office/drawing/2014/main" id="{EE978E89-5BD7-76E2-E7B0-9B724CE3852F}"/>
                </a:ext>
              </a:extLst>
            </p:cNvPr>
            <p:cNvSpPr/>
            <p:nvPr/>
          </p:nvSpPr>
          <p:spPr>
            <a:xfrm>
              <a:off x="5137785" y="3346131"/>
              <a:ext cx="286226" cy="244316"/>
            </a:xfrm>
            <a:custGeom>
              <a:avLst/>
              <a:gdLst>
                <a:gd name="connsiteX0" fmla="*/ 1905 w 286226"/>
                <a:gd name="connsiteY0" fmla="*/ 237173 h 244316"/>
                <a:gd name="connsiteX1" fmla="*/ 1905 w 286226"/>
                <a:gd name="connsiteY1" fmla="*/ 237173 h 244316"/>
                <a:gd name="connsiteX2" fmla="*/ 1428 w 286226"/>
                <a:gd name="connsiteY2" fmla="*/ 240983 h 244316"/>
                <a:gd name="connsiteX3" fmla="*/ 1905 w 286226"/>
                <a:gd name="connsiteY3" fmla="*/ 244316 h 244316"/>
                <a:gd name="connsiteX4" fmla="*/ 0 w 286226"/>
                <a:gd name="connsiteY4" fmla="*/ 242411 h 244316"/>
                <a:gd name="connsiteX5" fmla="*/ 3334 w 286226"/>
                <a:gd name="connsiteY5" fmla="*/ 224314 h 244316"/>
                <a:gd name="connsiteX6" fmla="*/ 5715 w 286226"/>
                <a:gd name="connsiteY6" fmla="*/ 205740 h 244316"/>
                <a:gd name="connsiteX7" fmla="*/ 10477 w 286226"/>
                <a:gd name="connsiteY7" fmla="*/ 196691 h 244316"/>
                <a:gd name="connsiteX8" fmla="*/ 14288 w 286226"/>
                <a:gd name="connsiteY8" fmla="*/ 192405 h 244316"/>
                <a:gd name="connsiteX9" fmla="*/ 20002 w 286226"/>
                <a:gd name="connsiteY9" fmla="*/ 190500 h 244316"/>
                <a:gd name="connsiteX10" fmla="*/ 25241 w 286226"/>
                <a:gd name="connsiteY10" fmla="*/ 181451 h 244316"/>
                <a:gd name="connsiteX11" fmla="*/ 27146 w 286226"/>
                <a:gd name="connsiteY11" fmla="*/ 172879 h 244316"/>
                <a:gd name="connsiteX12" fmla="*/ 30480 w 286226"/>
                <a:gd name="connsiteY12" fmla="*/ 169069 h 244316"/>
                <a:gd name="connsiteX13" fmla="*/ 31909 w 286226"/>
                <a:gd name="connsiteY13" fmla="*/ 165735 h 244316"/>
                <a:gd name="connsiteX14" fmla="*/ 30480 w 286226"/>
                <a:gd name="connsiteY14" fmla="*/ 163354 h 244316"/>
                <a:gd name="connsiteX15" fmla="*/ 33814 w 286226"/>
                <a:gd name="connsiteY15" fmla="*/ 159068 h 244316"/>
                <a:gd name="connsiteX16" fmla="*/ 37623 w 286226"/>
                <a:gd name="connsiteY16" fmla="*/ 151924 h 244316"/>
                <a:gd name="connsiteX17" fmla="*/ 39528 w 286226"/>
                <a:gd name="connsiteY17" fmla="*/ 147161 h 244316"/>
                <a:gd name="connsiteX18" fmla="*/ 44291 w 286226"/>
                <a:gd name="connsiteY18" fmla="*/ 140494 h 244316"/>
                <a:gd name="connsiteX19" fmla="*/ 44767 w 286226"/>
                <a:gd name="connsiteY19" fmla="*/ 138589 h 244316"/>
                <a:gd name="connsiteX20" fmla="*/ 44291 w 286226"/>
                <a:gd name="connsiteY20" fmla="*/ 137160 h 244316"/>
                <a:gd name="connsiteX21" fmla="*/ 42386 w 286226"/>
                <a:gd name="connsiteY21" fmla="*/ 138589 h 244316"/>
                <a:gd name="connsiteX22" fmla="*/ 40481 w 286226"/>
                <a:gd name="connsiteY22" fmla="*/ 140970 h 244316"/>
                <a:gd name="connsiteX23" fmla="*/ 38100 w 286226"/>
                <a:gd name="connsiteY23" fmla="*/ 143351 h 244316"/>
                <a:gd name="connsiteX24" fmla="*/ 39052 w 286226"/>
                <a:gd name="connsiteY24" fmla="*/ 140494 h 244316"/>
                <a:gd name="connsiteX25" fmla="*/ 40957 w 286226"/>
                <a:gd name="connsiteY25" fmla="*/ 137160 h 244316"/>
                <a:gd name="connsiteX26" fmla="*/ 45244 w 286226"/>
                <a:gd name="connsiteY26" fmla="*/ 132874 h 244316"/>
                <a:gd name="connsiteX27" fmla="*/ 51435 w 286226"/>
                <a:gd name="connsiteY27" fmla="*/ 129064 h 244316"/>
                <a:gd name="connsiteX28" fmla="*/ 65246 w 286226"/>
                <a:gd name="connsiteY28" fmla="*/ 114300 h 244316"/>
                <a:gd name="connsiteX29" fmla="*/ 70009 w 286226"/>
                <a:gd name="connsiteY29" fmla="*/ 111919 h 244316"/>
                <a:gd name="connsiteX30" fmla="*/ 74771 w 286226"/>
                <a:gd name="connsiteY30" fmla="*/ 105728 h 244316"/>
                <a:gd name="connsiteX31" fmla="*/ 76200 w 286226"/>
                <a:gd name="connsiteY31" fmla="*/ 100489 h 244316"/>
                <a:gd name="connsiteX32" fmla="*/ 76676 w 286226"/>
                <a:gd name="connsiteY32" fmla="*/ 87630 h 244316"/>
                <a:gd name="connsiteX33" fmla="*/ 78581 w 286226"/>
                <a:gd name="connsiteY33" fmla="*/ 81439 h 244316"/>
                <a:gd name="connsiteX34" fmla="*/ 81439 w 286226"/>
                <a:gd name="connsiteY34" fmla="*/ 76200 h 244316"/>
                <a:gd name="connsiteX35" fmla="*/ 85248 w 286226"/>
                <a:gd name="connsiteY35" fmla="*/ 66675 h 244316"/>
                <a:gd name="connsiteX36" fmla="*/ 87630 w 286226"/>
                <a:gd name="connsiteY36" fmla="*/ 62389 h 244316"/>
                <a:gd name="connsiteX37" fmla="*/ 89535 w 286226"/>
                <a:gd name="connsiteY37" fmla="*/ 53816 h 244316"/>
                <a:gd name="connsiteX38" fmla="*/ 91440 w 286226"/>
                <a:gd name="connsiteY38" fmla="*/ 50959 h 244316"/>
                <a:gd name="connsiteX39" fmla="*/ 94773 w 286226"/>
                <a:gd name="connsiteY39" fmla="*/ 49054 h 244316"/>
                <a:gd name="connsiteX40" fmla="*/ 100013 w 286226"/>
                <a:gd name="connsiteY40" fmla="*/ 44768 h 244316"/>
                <a:gd name="connsiteX41" fmla="*/ 107156 w 286226"/>
                <a:gd name="connsiteY41" fmla="*/ 42386 h 244316"/>
                <a:gd name="connsiteX42" fmla="*/ 115728 w 286226"/>
                <a:gd name="connsiteY42" fmla="*/ 36671 h 244316"/>
                <a:gd name="connsiteX43" fmla="*/ 120015 w 286226"/>
                <a:gd name="connsiteY43" fmla="*/ 33338 h 244316"/>
                <a:gd name="connsiteX44" fmla="*/ 122872 w 286226"/>
                <a:gd name="connsiteY44" fmla="*/ 28575 h 244316"/>
                <a:gd name="connsiteX45" fmla="*/ 125730 w 286226"/>
                <a:gd name="connsiteY45" fmla="*/ 18574 h 244316"/>
                <a:gd name="connsiteX46" fmla="*/ 130969 w 286226"/>
                <a:gd name="connsiteY46" fmla="*/ 8096 h 244316"/>
                <a:gd name="connsiteX47" fmla="*/ 133350 w 286226"/>
                <a:gd name="connsiteY47" fmla="*/ 0 h 244316"/>
                <a:gd name="connsiteX48" fmla="*/ 142875 w 286226"/>
                <a:gd name="connsiteY48" fmla="*/ 0 h 244316"/>
                <a:gd name="connsiteX49" fmla="*/ 152876 w 286226"/>
                <a:gd name="connsiteY49" fmla="*/ 0 h 244316"/>
                <a:gd name="connsiteX50" fmla="*/ 162401 w 286226"/>
                <a:gd name="connsiteY50" fmla="*/ 0 h 244316"/>
                <a:gd name="connsiteX51" fmla="*/ 171926 w 286226"/>
                <a:gd name="connsiteY51" fmla="*/ 0 h 244316"/>
                <a:gd name="connsiteX52" fmla="*/ 181451 w 286226"/>
                <a:gd name="connsiteY52" fmla="*/ 0 h 244316"/>
                <a:gd name="connsiteX53" fmla="*/ 190976 w 286226"/>
                <a:gd name="connsiteY53" fmla="*/ 0 h 244316"/>
                <a:gd name="connsiteX54" fmla="*/ 200501 w 286226"/>
                <a:gd name="connsiteY54" fmla="*/ 0 h 244316"/>
                <a:gd name="connsiteX55" fmla="*/ 210026 w 286226"/>
                <a:gd name="connsiteY55" fmla="*/ 0 h 244316"/>
                <a:gd name="connsiteX56" fmla="*/ 219551 w 286226"/>
                <a:gd name="connsiteY56" fmla="*/ 0 h 244316"/>
                <a:gd name="connsiteX57" fmla="*/ 229076 w 286226"/>
                <a:gd name="connsiteY57" fmla="*/ 0 h 244316"/>
                <a:gd name="connsiteX58" fmla="*/ 238601 w 286226"/>
                <a:gd name="connsiteY58" fmla="*/ 0 h 244316"/>
                <a:gd name="connsiteX59" fmla="*/ 248126 w 286226"/>
                <a:gd name="connsiteY59" fmla="*/ 0 h 244316"/>
                <a:gd name="connsiteX60" fmla="*/ 257651 w 286226"/>
                <a:gd name="connsiteY60" fmla="*/ 0 h 244316"/>
                <a:gd name="connsiteX61" fmla="*/ 267176 w 286226"/>
                <a:gd name="connsiteY61" fmla="*/ 0 h 244316"/>
                <a:gd name="connsiteX62" fmla="*/ 276701 w 286226"/>
                <a:gd name="connsiteY62" fmla="*/ 0 h 244316"/>
                <a:gd name="connsiteX63" fmla="*/ 286226 w 286226"/>
                <a:gd name="connsiteY63" fmla="*/ 0 h 244316"/>
                <a:gd name="connsiteX64" fmla="*/ 286226 w 286226"/>
                <a:gd name="connsiteY64" fmla="*/ 6191 h 244316"/>
                <a:gd name="connsiteX65" fmla="*/ 286226 w 286226"/>
                <a:gd name="connsiteY65" fmla="*/ 13335 h 244316"/>
                <a:gd name="connsiteX66" fmla="*/ 286226 w 286226"/>
                <a:gd name="connsiteY66" fmla="*/ 19526 h 244316"/>
                <a:gd name="connsiteX67" fmla="*/ 286226 w 286226"/>
                <a:gd name="connsiteY67" fmla="*/ 26670 h 244316"/>
                <a:gd name="connsiteX68" fmla="*/ 286226 w 286226"/>
                <a:gd name="connsiteY68" fmla="*/ 33814 h 244316"/>
                <a:gd name="connsiteX69" fmla="*/ 286226 w 286226"/>
                <a:gd name="connsiteY69" fmla="*/ 41910 h 244316"/>
                <a:gd name="connsiteX70" fmla="*/ 286226 w 286226"/>
                <a:gd name="connsiteY70" fmla="*/ 50006 h 244316"/>
                <a:gd name="connsiteX71" fmla="*/ 286226 w 286226"/>
                <a:gd name="connsiteY71" fmla="*/ 55721 h 244316"/>
                <a:gd name="connsiteX72" fmla="*/ 286226 w 286226"/>
                <a:gd name="connsiteY72" fmla="*/ 60008 h 244316"/>
                <a:gd name="connsiteX73" fmla="*/ 279559 w 286226"/>
                <a:gd name="connsiteY73" fmla="*/ 60008 h 244316"/>
                <a:gd name="connsiteX74" fmla="*/ 273367 w 286226"/>
                <a:gd name="connsiteY74" fmla="*/ 60008 h 244316"/>
                <a:gd name="connsiteX75" fmla="*/ 266700 w 286226"/>
                <a:gd name="connsiteY75" fmla="*/ 60008 h 244316"/>
                <a:gd name="connsiteX76" fmla="*/ 260509 w 286226"/>
                <a:gd name="connsiteY76" fmla="*/ 60008 h 244316"/>
                <a:gd name="connsiteX77" fmla="*/ 254317 w 286226"/>
                <a:gd name="connsiteY77" fmla="*/ 60008 h 244316"/>
                <a:gd name="connsiteX78" fmla="*/ 247650 w 286226"/>
                <a:gd name="connsiteY78" fmla="*/ 60008 h 244316"/>
                <a:gd name="connsiteX79" fmla="*/ 241459 w 286226"/>
                <a:gd name="connsiteY79" fmla="*/ 60008 h 244316"/>
                <a:gd name="connsiteX80" fmla="*/ 235267 w 286226"/>
                <a:gd name="connsiteY80" fmla="*/ 60008 h 244316"/>
                <a:gd name="connsiteX81" fmla="*/ 228600 w 286226"/>
                <a:gd name="connsiteY81" fmla="*/ 60008 h 244316"/>
                <a:gd name="connsiteX82" fmla="*/ 222409 w 286226"/>
                <a:gd name="connsiteY82" fmla="*/ 60008 h 244316"/>
                <a:gd name="connsiteX83" fmla="*/ 216217 w 286226"/>
                <a:gd name="connsiteY83" fmla="*/ 60008 h 244316"/>
                <a:gd name="connsiteX84" fmla="*/ 209550 w 286226"/>
                <a:gd name="connsiteY84" fmla="*/ 60008 h 244316"/>
                <a:gd name="connsiteX85" fmla="*/ 203359 w 286226"/>
                <a:gd name="connsiteY85" fmla="*/ 60008 h 244316"/>
                <a:gd name="connsiteX86" fmla="*/ 197167 w 286226"/>
                <a:gd name="connsiteY86" fmla="*/ 60008 h 244316"/>
                <a:gd name="connsiteX87" fmla="*/ 190976 w 286226"/>
                <a:gd name="connsiteY87" fmla="*/ 60008 h 244316"/>
                <a:gd name="connsiteX88" fmla="*/ 184309 w 286226"/>
                <a:gd name="connsiteY88" fmla="*/ 60008 h 244316"/>
                <a:gd name="connsiteX89" fmla="*/ 178117 w 286226"/>
                <a:gd name="connsiteY89" fmla="*/ 60008 h 244316"/>
                <a:gd name="connsiteX90" fmla="*/ 172878 w 286226"/>
                <a:gd name="connsiteY90" fmla="*/ 60008 h 244316"/>
                <a:gd name="connsiteX91" fmla="*/ 172878 w 286226"/>
                <a:gd name="connsiteY91" fmla="*/ 64294 h 244316"/>
                <a:gd name="connsiteX92" fmla="*/ 172878 w 286226"/>
                <a:gd name="connsiteY92" fmla="*/ 69056 h 244316"/>
                <a:gd name="connsiteX93" fmla="*/ 172878 w 286226"/>
                <a:gd name="connsiteY93" fmla="*/ 74295 h 244316"/>
                <a:gd name="connsiteX94" fmla="*/ 172878 w 286226"/>
                <a:gd name="connsiteY94" fmla="*/ 79058 h 244316"/>
                <a:gd name="connsiteX95" fmla="*/ 172878 w 286226"/>
                <a:gd name="connsiteY95" fmla="*/ 83820 h 244316"/>
                <a:gd name="connsiteX96" fmla="*/ 172878 w 286226"/>
                <a:gd name="connsiteY96" fmla="*/ 88583 h 244316"/>
                <a:gd name="connsiteX97" fmla="*/ 172878 w 286226"/>
                <a:gd name="connsiteY97" fmla="*/ 93821 h 244316"/>
                <a:gd name="connsiteX98" fmla="*/ 172878 w 286226"/>
                <a:gd name="connsiteY98" fmla="*/ 98584 h 244316"/>
                <a:gd name="connsiteX99" fmla="*/ 172878 w 286226"/>
                <a:gd name="connsiteY99" fmla="*/ 103346 h 244316"/>
                <a:gd name="connsiteX100" fmla="*/ 172878 w 286226"/>
                <a:gd name="connsiteY100" fmla="*/ 108109 h 244316"/>
                <a:gd name="connsiteX101" fmla="*/ 172878 w 286226"/>
                <a:gd name="connsiteY101" fmla="*/ 112871 h 244316"/>
                <a:gd name="connsiteX102" fmla="*/ 172878 w 286226"/>
                <a:gd name="connsiteY102" fmla="*/ 118110 h 244316"/>
                <a:gd name="connsiteX103" fmla="*/ 172878 w 286226"/>
                <a:gd name="connsiteY103" fmla="*/ 122873 h 244316"/>
                <a:gd name="connsiteX104" fmla="*/ 172878 w 286226"/>
                <a:gd name="connsiteY104" fmla="*/ 127635 h 244316"/>
                <a:gd name="connsiteX105" fmla="*/ 172878 w 286226"/>
                <a:gd name="connsiteY105" fmla="*/ 132398 h 244316"/>
                <a:gd name="connsiteX106" fmla="*/ 172878 w 286226"/>
                <a:gd name="connsiteY106" fmla="*/ 137160 h 244316"/>
                <a:gd name="connsiteX107" fmla="*/ 172878 w 286226"/>
                <a:gd name="connsiteY107" fmla="*/ 141923 h 244316"/>
                <a:gd name="connsiteX108" fmla="*/ 172878 w 286226"/>
                <a:gd name="connsiteY108" fmla="*/ 146685 h 244316"/>
                <a:gd name="connsiteX109" fmla="*/ 172878 w 286226"/>
                <a:gd name="connsiteY109" fmla="*/ 150495 h 244316"/>
                <a:gd name="connsiteX110" fmla="*/ 170497 w 286226"/>
                <a:gd name="connsiteY110" fmla="*/ 151448 h 244316"/>
                <a:gd name="connsiteX111" fmla="*/ 165735 w 286226"/>
                <a:gd name="connsiteY111" fmla="*/ 153353 h 244316"/>
                <a:gd name="connsiteX112" fmla="*/ 160972 w 286226"/>
                <a:gd name="connsiteY112" fmla="*/ 155734 h 244316"/>
                <a:gd name="connsiteX113" fmla="*/ 154305 w 286226"/>
                <a:gd name="connsiteY113" fmla="*/ 156686 h 244316"/>
                <a:gd name="connsiteX114" fmla="*/ 152400 w 286226"/>
                <a:gd name="connsiteY114" fmla="*/ 157163 h 244316"/>
                <a:gd name="connsiteX115" fmla="*/ 148590 w 286226"/>
                <a:gd name="connsiteY115" fmla="*/ 160020 h 244316"/>
                <a:gd name="connsiteX116" fmla="*/ 142875 w 286226"/>
                <a:gd name="connsiteY116" fmla="*/ 163830 h 244316"/>
                <a:gd name="connsiteX117" fmla="*/ 138589 w 286226"/>
                <a:gd name="connsiteY117" fmla="*/ 166688 h 244316"/>
                <a:gd name="connsiteX118" fmla="*/ 135255 w 286226"/>
                <a:gd name="connsiteY118" fmla="*/ 170974 h 244316"/>
                <a:gd name="connsiteX119" fmla="*/ 134302 w 286226"/>
                <a:gd name="connsiteY119" fmla="*/ 173355 h 244316"/>
                <a:gd name="connsiteX120" fmla="*/ 133826 w 286226"/>
                <a:gd name="connsiteY120" fmla="*/ 175736 h 244316"/>
                <a:gd name="connsiteX121" fmla="*/ 134302 w 286226"/>
                <a:gd name="connsiteY121" fmla="*/ 178118 h 244316"/>
                <a:gd name="connsiteX122" fmla="*/ 135731 w 286226"/>
                <a:gd name="connsiteY122" fmla="*/ 182404 h 244316"/>
                <a:gd name="connsiteX123" fmla="*/ 136207 w 286226"/>
                <a:gd name="connsiteY123" fmla="*/ 184785 h 244316"/>
                <a:gd name="connsiteX124" fmla="*/ 136684 w 286226"/>
                <a:gd name="connsiteY124" fmla="*/ 188595 h 244316"/>
                <a:gd name="connsiteX125" fmla="*/ 136684 w 286226"/>
                <a:gd name="connsiteY125" fmla="*/ 192881 h 244316"/>
                <a:gd name="connsiteX126" fmla="*/ 137160 w 286226"/>
                <a:gd name="connsiteY126" fmla="*/ 197644 h 244316"/>
                <a:gd name="connsiteX127" fmla="*/ 137636 w 286226"/>
                <a:gd name="connsiteY127" fmla="*/ 202406 h 244316"/>
                <a:gd name="connsiteX128" fmla="*/ 137636 w 286226"/>
                <a:gd name="connsiteY128" fmla="*/ 207169 h 244316"/>
                <a:gd name="connsiteX129" fmla="*/ 138113 w 286226"/>
                <a:gd name="connsiteY129" fmla="*/ 212408 h 244316"/>
                <a:gd name="connsiteX130" fmla="*/ 138589 w 286226"/>
                <a:gd name="connsiteY130" fmla="*/ 217170 h 244316"/>
                <a:gd name="connsiteX131" fmla="*/ 138589 w 286226"/>
                <a:gd name="connsiteY131" fmla="*/ 220980 h 244316"/>
                <a:gd name="connsiteX132" fmla="*/ 139065 w 286226"/>
                <a:gd name="connsiteY132" fmla="*/ 225743 h 244316"/>
                <a:gd name="connsiteX133" fmla="*/ 133826 w 286226"/>
                <a:gd name="connsiteY133" fmla="*/ 225743 h 244316"/>
                <a:gd name="connsiteX134" fmla="*/ 126206 w 286226"/>
                <a:gd name="connsiteY134" fmla="*/ 225743 h 244316"/>
                <a:gd name="connsiteX135" fmla="*/ 118110 w 286226"/>
                <a:gd name="connsiteY135" fmla="*/ 225743 h 244316"/>
                <a:gd name="connsiteX136" fmla="*/ 110490 w 286226"/>
                <a:gd name="connsiteY136" fmla="*/ 225743 h 244316"/>
                <a:gd name="connsiteX137" fmla="*/ 102394 w 286226"/>
                <a:gd name="connsiteY137" fmla="*/ 225743 h 244316"/>
                <a:gd name="connsiteX138" fmla="*/ 94773 w 286226"/>
                <a:gd name="connsiteY138" fmla="*/ 225743 h 244316"/>
                <a:gd name="connsiteX139" fmla="*/ 87153 w 286226"/>
                <a:gd name="connsiteY139" fmla="*/ 225743 h 244316"/>
                <a:gd name="connsiteX140" fmla="*/ 79057 w 286226"/>
                <a:gd name="connsiteY140" fmla="*/ 225743 h 244316"/>
                <a:gd name="connsiteX141" fmla="*/ 71438 w 286226"/>
                <a:gd name="connsiteY141" fmla="*/ 225743 h 244316"/>
                <a:gd name="connsiteX142" fmla="*/ 63817 w 286226"/>
                <a:gd name="connsiteY142" fmla="*/ 225743 h 244316"/>
                <a:gd name="connsiteX143" fmla="*/ 55721 w 286226"/>
                <a:gd name="connsiteY143" fmla="*/ 225743 h 244316"/>
                <a:gd name="connsiteX144" fmla="*/ 48101 w 286226"/>
                <a:gd name="connsiteY144" fmla="*/ 225743 h 244316"/>
                <a:gd name="connsiteX145" fmla="*/ 40005 w 286226"/>
                <a:gd name="connsiteY145" fmla="*/ 225743 h 244316"/>
                <a:gd name="connsiteX146" fmla="*/ 32385 w 286226"/>
                <a:gd name="connsiteY146" fmla="*/ 225743 h 244316"/>
                <a:gd name="connsiteX147" fmla="*/ 24765 w 286226"/>
                <a:gd name="connsiteY147" fmla="*/ 225743 h 244316"/>
                <a:gd name="connsiteX148" fmla="*/ 16669 w 286226"/>
                <a:gd name="connsiteY148" fmla="*/ 225743 h 244316"/>
                <a:gd name="connsiteX149" fmla="*/ 9048 w 286226"/>
                <a:gd name="connsiteY149" fmla="*/ 225743 h 244316"/>
                <a:gd name="connsiteX150" fmla="*/ 4763 w 286226"/>
                <a:gd name="connsiteY150" fmla="*/ 225743 h 244316"/>
                <a:gd name="connsiteX151" fmla="*/ 3334 w 286226"/>
                <a:gd name="connsiteY151" fmla="*/ 232410 h 244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</a:cxnLst>
              <a:rect l="l" t="t" r="r" b="b"/>
              <a:pathLst>
                <a:path w="286226" h="244316">
                  <a:moveTo>
                    <a:pt x="1905" y="237173"/>
                  </a:moveTo>
                  <a:lnTo>
                    <a:pt x="1905" y="237173"/>
                  </a:lnTo>
                  <a:lnTo>
                    <a:pt x="1428" y="240983"/>
                  </a:lnTo>
                  <a:lnTo>
                    <a:pt x="1905" y="244316"/>
                  </a:lnTo>
                  <a:lnTo>
                    <a:pt x="0" y="242411"/>
                  </a:lnTo>
                  <a:lnTo>
                    <a:pt x="3334" y="224314"/>
                  </a:lnTo>
                  <a:lnTo>
                    <a:pt x="5715" y="205740"/>
                  </a:lnTo>
                  <a:lnTo>
                    <a:pt x="10477" y="196691"/>
                  </a:lnTo>
                  <a:lnTo>
                    <a:pt x="14288" y="192405"/>
                  </a:lnTo>
                  <a:lnTo>
                    <a:pt x="20002" y="190500"/>
                  </a:lnTo>
                  <a:lnTo>
                    <a:pt x="25241" y="181451"/>
                  </a:lnTo>
                  <a:lnTo>
                    <a:pt x="27146" y="172879"/>
                  </a:lnTo>
                  <a:lnTo>
                    <a:pt x="30480" y="169069"/>
                  </a:lnTo>
                  <a:lnTo>
                    <a:pt x="31909" y="165735"/>
                  </a:lnTo>
                  <a:lnTo>
                    <a:pt x="30480" y="163354"/>
                  </a:lnTo>
                  <a:lnTo>
                    <a:pt x="33814" y="159068"/>
                  </a:lnTo>
                  <a:lnTo>
                    <a:pt x="37623" y="151924"/>
                  </a:lnTo>
                  <a:lnTo>
                    <a:pt x="39528" y="147161"/>
                  </a:lnTo>
                  <a:lnTo>
                    <a:pt x="44291" y="140494"/>
                  </a:lnTo>
                  <a:lnTo>
                    <a:pt x="44767" y="138589"/>
                  </a:lnTo>
                  <a:lnTo>
                    <a:pt x="44291" y="137160"/>
                  </a:lnTo>
                  <a:lnTo>
                    <a:pt x="42386" y="138589"/>
                  </a:lnTo>
                  <a:lnTo>
                    <a:pt x="40481" y="140970"/>
                  </a:lnTo>
                  <a:lnTo>
                    <a:pt x="38100" y="143351"/>
                  </a:lnTo>
                  <a:lnTo>
                    <a:pt x="39052" y="140494"/>
                  </a:lnTo>
                  <a:lnTo>
                    <a:pt x="40957" y="137160"/>
                  </a:lnTo>
                  <a:lnTo>
                    <a:pt x="45244" y="132874"/>
                  </a:lnTo>
                  <a:lnTo>
                    <a:pt x="51435" y="129064"/>
                  </a:lnTo>
                  <a:lnTo>
                    <a:pt x="65246" y="114300"/>
                  </a:lnTo>
                  <a:lnTo>
                    <a:pt x="70009" y="111919"/>
                  </a:lnTo>
                  <a:lnTo>
                    <a:pt x="74771" y="105728"/>
                  </a:lnTo>
                  <a:lnTo>
                    <a:pt x="76200" y="100489"/>
                  </a:lnTo>
                  <a:lnTo>
                    <a:pt x="76676" y="87630"/>
                  </a:lnTo>
                  <a:lnTo>
                    <a:pt x="78581" y="81439"/>
                  </a:lnTo>
                  <a:lnTo>
                    <a:pt x="81439" y="76200"/>
                  </a:lnTo>
                  <a:lnTo>
                    <a:pt x="85248" y="66675"/>
                  </a:lnTo>
                  <a:lnTo>
                    <a:pt x="87630" y="62389"/>
                  </a:lnTo>
                  <a:lnTo>
                    <a:pt x="89535" y="53816"/>
                  </a:lnTo>
                  <a:lnTo>
                    <a:pt x="91440" y="50959"/>
                  </a:lnTo>
                  <a:lnTo>
                    <a:pt x="94773" y="49054"/>
                  </a:lnTo>
                  <a:lnTo>
                    <a:pt x="100013" y="44768"/>
                  </a:lnTo>
                  <a:lnTo>
                    <a:pt x="107156" y="42386"/>
                  </a:lnTo>
                  <a:lnTo>
                    <a:pt x="115728" y="36671"/>
                  </a:lnTo>
                  <a:lnTo>
                    <a:pt x="120015" y="33338"/>
                  </a:lnTo>
                  <a:lnTo>
                    <a:pt x="122872" y="28575"/>
                  </a:lnTo>
                  <a:lnTo>
                    <a:pt x="125730" y="18574"/>
                  </a:lnTo>
                  <a:lnTo>
                    <a:pt x="130969" y="8096"/>
                  </a:lnTo>
                  <a:lnTo>
                    <a:pt x="133350" y="0"/>
                  </a:lnTo>
                  <a:lnTo>
                    <a:pt x="142875" y="0"/>
                  </a:lnTo>
                  <a:lnTo>
                    <a:pt x="152876" y="0"/>
                  </a:lnTo>
                  <a:lnTo>
                    <a:pt x="162401" y="0"/>
                  </a:lnTo>
                  <a:lnTo>
                    <a:pt x="171926" y="0"/>
                  </a:lnTo>
                  <a:lnTo>
                    <a:pt x="181451" y="0"/>
                  </a:lnTo>
                  <a:lnTo>
                    <a:pt x="190976" y="0"/>
                  </a:lnTo>
                  <a:lnTo>
                    <a:pt x="200501" y="0"/>
                  </a:lnTo>
                  <a:lnTo>
                    <a:pt x="210026" y="0"/>
                  </a:lnTo>
                  <a:lnTo>
                    <a:pt x="219551" y="0"/>
                  </a:lnTo>
                  <a:lnTo>
                    <a:pt x="229076" y="0"/>
                  </a:lnTo>
                  <a:lnTo>
                    <a:pt x="238601" y="0"/>
                  </a:lnTo>
                  <a:lnTo>
                    <a:pt x="248126" y="0"/>
                  </a:lnTo>
                  <a:lnTo>
                    <a:pt x="257651" y="0"/>
                  </a:lnTo>
                  <a:lnTo>
                    <a:pt x="267176" y="0"/>
                  </a:lnTo>
                  <a:lnTo>
                    <a:pt x="276701" y="0"/>
                  </a:lnTo>
                  <a:lnTo>
                    <a:pt x="286226" y="0"/>
                  </a:lnTo>
                  <a:lnTo>
                    <a:pt x="286226" y="6191"/>
                  </a:lnTo>
                  <a:lnTo>
                    <a:pt x="286226" y="13335"/>
                  </a:lnTo>
                  <a:lnTo>
                    <a:pt x="286226" y="19526"/>
                  </a:lnTo>
                  <a:lnTo>
                    <a:pt x="286226" y="26670"/>
                  </a:lnTo>
                  <a:lnTo>
                    <a:pt x="286226" y="33814"/>
                  </a:lnTo>
                  <a:lnTo>
                    <a:pt x="286226" y="41910"/>
                  </a:lnTo>
                  <a:lnTo>
                    <a:pt x="286226" y="50006"/>
                  </a:lnTo>
                  <a:lnTo>
                    <a:pt x="286226" y="55721"/>
                  </a:lnTo>
                  <a:lnTo>
                    <a:pt x="286226" y="60008"/>
                  </a:lnTo>
                  <a:lnTo>
                    <a:pt x="279559" y="60008"/>
                  </a:lnTo>
                  <a:lnTo>
                    <a:pt x="273367" y="60008"/>
                  </a:lnTo>
                  <a:lnTo>
                    <a:pt x="266700" y="60008"/>
                  </a:lnTo>
                  <a:lnTo>
                    <a:pt x="260509" y="60008"/>
                  </a:lnTo>
                  <a:lnTo>
                    <a:pt x="254317" y="60008"/>
                  </a:lnTo>
                  <a:lnTo>
                    <a:pt x="247650" y="60008"/>
                  </a:lnTo>
                  <a:lnTo>
                    <a:pt x="241459" y="60008"/>
                  </a:lnTo>
                  <a:lnTo>
                    <a:pt x="235267" y="60008"/>
                  </a:lnTo>
                  <a:lnTo>
                    <a:pt x="228600" y="60008"/>
                  </a:lnTo>
                  <a:lnTo>
                    <a:pt x="222409" y="60008"/>
                  </a:lnTo>
                  <a:lnTo>
                    <a:pt x="216217" y="60008"/>
                  </a:lnTo>
                  <a:lnTo>
                    <a:pt x="209550" y="60008"/>
                  </a:lnTo>
                  <a:lnTo>
                    <a:pt x="203359" y="60008"/>
                  </a:lnTo>
                  <a:lnTo>
                    <a:pt x="197167" y="60008"/>
                  </a:lnTo>
                  <a:lnTo>
                    <a:pt x="190976" y="60008"/>
                  </a:lnTo>
                  <a:lnTo>
                    <a:pt x="184309" y="60008"/>
                  </a:lnTo>
                  <a:lnTo>
                    <a:pt x="178117" y="60008"/>
                  </a:lnTo>
                  <a:lnTo>
                    <a:pt x="172878" y="60008"/>
                  </a:lnTo>
                  <a:lnTo>
                    <a:pt x="172878" y="64294"/>
                  </a:lnTo>
                  <a:lnTo>
                    <a:pt x="172878" y="69056"/>
                  </a:lnTo>
                  <a:lnTo>
                    <a:pt x="172878" y="74295"/>
                  </a:lnTo>
                  <a:lnTo>
                    <a:pt x="172878" y="79058"/>
                  </a:lnTo>
                  <a:lnTo>
                    <a:pt x="172878" y="83820"/>
                  </a:lnTo>
                  <a:lnTo>
                    <a:pt x="172878" y="88583"/>
                  </a:lnTo>
                  <a:lnTo>
                    <a:pt x="172878" y="93821"/>
                  </a:lnTo>
                  <a:lnTo>
                    <a:pt x="172878" y="98584"/>
                  </a:lnTo>
                  <a:lnTo>
                    <a:pt x="172878" y="103346"/>
                  </a:lnTo>
                  <a:lnTo>
                    <a:pt x="172878" y="108109"/>
                  </a:lnTo>
                  <a:lnTo>
                    <a:pt x="172878" y="112871"/>
                  </a:lnTo>
                  <a:lnTo>
                    <a:pt x="172878" y="118110"/>
                  </a:lnTo>
                  <a:lnTo>
                    <a:pt x="172878" y="122873"/>
                  </a:lnTo>
                  <a:lnTo>
                    <a:pt x="172878" y="127635"/>
                  </a:lnTo>
                  <a:lnTo>
                    <a:pt x="172878" y="132398"/>
                  </a:lnTo>
                  <a:lnTo>
                    <a:pt x="172878" y="137160"/>
                  </a:lnTo>
                  <a:lnTo>
                    <a:pt x="172878" y="141923"/>
                  </a:lnTo>
                  <a:lnTo>
                    <a:pt x="172878" y="146685"/>
                  </a:lnTo>
                  <a:lnTo>
                    <a:pt x="172878" y="150495"/>
                  </a:lnTo>
                  <a:lnTo>
                    <a:pt x="170497" y="151448"/>
                  </a:lnTo>
                  <a:lnTo>
                    <a:pt x="165735" y="153353"/>
                  </a:lnTo>
                  <a:lnTo>
                    <a:pt x="160972" y="155734"/>
                  </a:lnTo>
                  <a:lnTo>
                    <a:pt x="154305" y="156686"/>
                  </a:lnTo>
                  <a:lnTo>
                    <a:pt x="152400" y="157163"/>
                  </a:lnTo>
                  <a:lnTo>
                    <a:pt x="148590" y="160020"/>
                  </a:lnTo>
                  <a:lnTo>
                    <a:pt x="142875" y="163830"/>
                  </a:lnTo>
                  <a:lnTo>
                    <a:pt x="138589" y="166688"/>
                  </a:lnTo>
                  <a:lnTo>
                    <a:pt x="135255" y="170974"/>
                  </a:lnTo>
                  <a:lnTo>
                    <a:pt x="134302" y="173355"/>
                  </a:lnTo>
                  <a:lnTo>
                    <a:pt x="133826" y="175736"/>
                  </a:lnTo>
                  <a:lnTo>
                    <a:pt x="134302" y="178118"/>
                  </a:lnTo>
                  <a:lnTo>
                    <a:pt x="135731" y="182404"/>
                  </a:lnTo>
                  <a:lnTo>
                    <a:pt x="136207" y="184785"/>
                  </a:lnTo>
                  <a:lnTo>
                    <a:pt x="136684" y="188595"/>
                  </a:lnTo>
                  <a:lnTo>
                    <a:pt x="136684" y="192881"/>
                  </a:lnTo>
                  <a:lnTo>
                    <a:pt x="137160" y="197644"/>
                  </a:lnTo>
                  <a:lnTo>
                    <a:pt x="137636" y="202406"/>
                  </a:lnTo>
                  <a:lnTo>
                    <a:pt x="137636" y="207169"/>
                  </a:lnTo>
                  <a:lnTo>
                    <a:pt x="138113" y="212408"/>
                  </a:lnTo>
                  <a:lnTo>
                    <a:pt x="138589" y="217170"/>
                  </a:lnTo>
                  <a:lnTo>
                    <a:pt x="138589" y="220980"/>
                  </a:lnTo>
                  <a:lnTo>
                    <a:pt x="139065" y="225743"/>
                  </a:lnTo>
                  <a:lnTo>
                    <a:pt x="133826" y="225743"/>
                  </a:lnTo>
                  <a:lnTo>
                    <a:pt x="126206" y="225743"/>
                  </a:lnTo>
                  <a:lnTo>
                    <a:pt x="118110" y="225743"/>
                  </a:lnTo>
                  <a:lnTo>
                    <a:pt x="110490" y="225743"/>
                  </a:lnTo>
                  <a:lnTo>
                    <a:pt x="102394" y="225743"/>
                  </a:lnTo>
                  <a:lnTo>
                    <a:pt x="94773" y="225743"/>
                  </a:lnTo>
                  <a:lnTo>
                    <a:pt x="87153" y="225743"/>
                  </a:lnTo>
                  <a:lnTo>
                    <a:pt x="79057" y="225743"/>
                  </a:lnTo>
                  <a:lnTo>
                    <a:pt x="71438" y="225743"/>
                  </a:lnTo>
                  <a:lnTo>
                    <a:pt x="63817" y="225743"/>
                  </a:lnTo>
                  <a:lnTo>
                    <a:pt x="55721" y="225743"/>
                  </a:lnTo>
                  <a:lnTo>
                    <a:pt x="48101" y="225743"/>
                  </a:lnTo>
                  <a:lnTo>
                    <a:pt x="40005" y="225743"/>
                  </a:lnTo>
                  <a:lnTo>
                    <a:pt x="32385" y="225743"/>
                  </a:lnTo>
                  <a:lnTo>
                    <a:pt x="24765" y="225743"/>
                  </a:lnTo>
                  <a:lnTo>
                    <a:pt x="16669" y="225743"/>
                  </a:lnTo>
                  <a:lnTo>
                    <a:pt x="9048" y="225743"/>
                  </a:lnTo>
                  <a:lnTo>
                    <a:pt x="4763" y="225743"/>
                  </a:lnTo>
                  <a:lnTo>
                    <a:pt x="3334" y="232410"/>
                  </a:lnTo>
                  <a:close/>
                </a:path>
              </a:pathLst>
            </a:custGeom>
            <a:grpFill/>
            <a:ln w="3175" cap="flat">
              <a:solidFill>
                <a:schemeClr val="bg1">
                  <a:lumMod val="75000"/>
                </a:scheme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4" name="Freeform: Shape 412">
              <a:extLst>
                <a:ext uri="{FF2B5EF4-FFF2-40B4-BE49-F238E27FC236}">
                  <a16:creationId xmlns:a16="http://schemas.microsoft.com/office/drawing/2014/main" id="{9B18C8D5-274E-7FAA-7D88-4D42EA725DAE}"/>
                </a:ext>
              </a:extLst>
            </p:cNvPr>
            <p:cNvSpPr/>
            <p:nvPr/>
          </p:nvSpPr>
          <p:spPr>
            <a:xfrm>
              <a:off x="6559867" y="3199446"/>
              <a:ext cx="414337" cy="349091"/>
            </a:xfrm>
            <a:custGeom>
              <a:avLst/>
              <a:gdLst>
                <a:gd name="connsiteX0" fmla="*/ 414338 w 414337"/>
                <a:gd name="connsiteY0" fmla="*/ 348615 h 349091"/>
                <a:gd name="connsiteX1" fmla="*/ 412909 w 414337"/>
                <a:gd name="connsiteY1" fmla="*/ 345281 h 349091"/>
                <a:gd name="connsiteX2" fmla="*/ 398621 w 414337"/>
                <a:gd name="connsiteY2" fmla="*/ 334804 h 349091"/>
                <a:gd name="connsiteX3" fmla="*/ 392430 w 414337"/>
                <a:gd name="connsiteY3" fmla="*/ 326708 h 349091"/>
                <a:gd name="connsiteX4" fmla="*/ 381476 w 414337"/>
                <a:gd name="connsiteY4" fmla="*/ 322897 h 349091"/>
                <a:gd name="connsiteX5" fmla="*/ 379095 w 414337"/>
                <a:gd name="connsiteY5" fmla="*/ 320993 h 349091"/>
                <a:gd name="connsiteX6" fmla="*/ 377666 w 414337"/>
                <a:gd name="connsiteY6" fmla="*/ 319088 h 349091"/>
                <a:gd name="connsiteX7" fmla="*/ 374332 w 414337"/>
                <a:gd name="connsiteY7" fmla="*/ 315278 h 349091"/>
                <a:gd name="connsiteX8" fmla="*/ 369570 w 414337"/>
                <a:gd name="connsiteY8" fmla="*/ 303847 h 349091"/>
                <a:gd name="connsiteX9" fmla="*/ 368141 w 414337"/>
                <a:gd name="connsiteY9" fmla="*/ 298133 h 349091"/>
                <a:gd name="connsiteX10" fmla="*/ 367665 w 414337"/>
                <a:gd name="connsiteY10" fmla="*/ 285750 h 349091"/>
                <a:gd name="connsiteX11" fmla="*/ 368141 w 414337"/>
                <a:gd name="connsiteY11" fmla="*/ 283845 h 349091"/>
                <a:gd name="connsiteX12" fmla="*/ 369094 w 414337"/>
                <a:gd name="connsiteY12" fmla="*/ 280988 h 349091"/>
                <a:gd name="connsiteX13" fmla="*/ 370522 w 414337"/>
                <a:gd name="connsiteY13" fmla="*/ 280035 h 349091"/>
                <a:gd name="connsiteX14" fmla="*/ 371951 w 414337"/>
                <a:gd name="connsiteY14" fmla="*/ 280035 h 349091"/>
                <a:gd name="connsiteX15" fmla="*/ 377190 w 414337"/>
                <a:gd name="connsiteY15" fmla="*/ 280511 h 349091"/>
                <a:gd name="connsiteX16" fmla="*/ 371951 w 414337"/>
                <a:gd name="connsiteY16" fmla="*/ 275749 h 349091"/>
                <a:gd name="connsiteX17" fmla="*/ 366713 w 414337"/>
                <a:gd name="connsiteY17" fmla="*/ 272415 h 349091"/>
                <a:gd name="connsiteX18" fmla="*/ 363855 w 414337"/>
                <a:gd name="connsiteY18" fmla="*/ 268605 h 349091"/>
                <a:gd name="connsiteX19" fmla="*/ 357188 w 414337"/>
                <a:gd name="connsiteY19" fmla="*/ 260985 h 349091"/>
                <a:gd name="connsiteX20" fmla="*/ 345281 w 414337"/>
                <a:gd name="connsiteY20" fmla="*/ 237649 h 349091"/>
                <a:gd name="connsiteX21" fmla="*/ 339566 w 414337"/>
                <a:gd name="connsiteY21" fmla="*/ 226695 h 349091"/>
                <a:gd name="connsiteX22" fmla="*/ 335756 w 414337"/>
                <a:gd name="connsiteY22" fmla="*/ 217646 h 349091"/>
                <a:gd name="connsiteX23" fmla="*/ 327660 w 414337"/>
                <a:gd name="connsiteY23" fmla="*/ 205740 h 349091"/>
                <a:gd name="connsiteX24" fmla="*/ 318135 w 414337"/>
                <a:gd name="connsiteY24" fmla="*/ 186690 h 349091"/>
                <a:gd name="connsiteX25" fmla="*/ 315277 w 414337"/>
                <a:gd name="connsiteY25" fmla="*/ 183356 h 349091"/>
                <a:gd name="connsiteX26" fmla="*/ 312896 w 414337"/>
                <a:gd name="connsiteY26" fmla="*/ 168593 h 349091"/>
                <a:gd name="connsiteX27" fmla="*/ 311468 w 414337"/>
                <a:gd name="connsiteY27" fmla="*/ 163830 h 349091"/>
                <a:gd name="connsiteX28" fmla="*/ 309563 w 414337"/>
                <a:gd name="connsiteY28" fmla="*/ 160972 h 349091"/>
                <a:gd name="connsiteX29" fmla="*/ 306228 w 414337"/>
                <a:gd name="connsiteY29" fmla="*/ 158115 h 349091"/>
                <a:gd name="connsiteX30" fmla="*/ 304800 w 414337"/>
                <a:gd name="connsiteY30" fmla="*/ 154781 h 349091"/>
                <a:gd name="connsiteX31" fmla="*/ 300990 w 414337"/>
                <a:gd name="connsiteY31" fmla="*/ 148590 h 349091"/>
                <a:gd name="connsiteX32" fmla="*/ 301466 w 414337"/>
                <a:gd name="connsiteY32" fmla="*/ 145256 h 349091"/>
                <a:gd name="connsiteX33" fmla="*/ 300990 w 414337"/>
                <a:gd name="connsiteY33" fmla="*/ 138113 h 349091"/>
                <a:gd name="connsiteX34" fmla="*/ 299085 w 414337"/>
                <a:gd name="connsiteY34" fmla="*/ 135255 h 349091"/>
                <a:gd name="connsiteX35" fmla="*/ 295275 w 414337"/>
                <a:gd name="connsiteY35" fmla="*/ 132397 h 349091"/>
                <a:gd name="connsiteX36" fmla="*/ 289560 w 414337"/>
                <a:gd name="connsiteY36" fmla="*/ 126683 h 349091"/>
                <a:gd name="connsiteX37" fmla="*/ 283369 w 414337"/>
                <a:gd name="connsiteY37" fmla="*/ 118110 h 349091"/>
                <a:gd name="connsiteX38" fmla="*/ 279082 w 414337"/>
                <a:gd name="connsiteY38" fmla="*/ 113824 h 349091"/>
                <a:gd name="connsiteX39" fmla="*/ 277653 w 414337"/>
                <a:gd name="connsiteY39" fmla="*/ 111443 h 349091"/>
                <a:gd name="connsiteX40" fmla="*/ 276701 w 414337"/>
                <a:gd name="connsiteY40" fmla="*/ 108585 h 349091"/>
                <a:gd name="connsiteX41" fmla="*/ 275272 w 414337"/>
                <a:gd name="connsiteY41" fmla="*/ 105728 h 349091"/>
                <a:gd name="connsiteX42" fmla="*/ 270986 w 414337"/>
                <a:gd name="connsiteY42" fmla="*/ 100489 h 349091"/>
                <a:gd name="connsiteX43" fmla="*/ 270034 w 414337"/>
                <a:gd name="connsiteY43" fmla="*/ 98108 h 349091"/>
                <a:gd name="connsiteX44" fmla="*/ 270034 w 414337"/>
                <a:gd name="connsiteY44" fmla="*/ 90964 h 349091"/>
                <a:gd name="connsiteX45" fmla="*/ 268605 w 414337"/>
                <a:gd name="connsiteY45" fmla="*/ 86201 h 349091"/>
                <a:gd name="connsiteX46" fmla="*/ 267652 w 414337"/>
                <a:gd name="connsiteY46" fmla="*/ 83820 h 349091"/>
                <a:gd name="connsiteX47" fmla="*/ 261938 w 414337"/>
                <a:gd name="connsiteY47" fmla="*/ 78105 h 349091"/>
                <a:gd name="connsiteX48" fmla="*/ 260509 w 414337"/>
                <a:gd name="connsiteY48" fmla="*/ 74771 h 349091"/>
                <a:gd name="connsiteX49" fmla="*/ 262414 w 414337"/>
                <a:gd name="connsiteY49" fmla="*/ 70485 h 349091"/>
                <a:gd name="connsiteX50" fmla="*/ 265271 w 414337"/>
                <a:gd name="connsiteY50" fmla="*/ 66675 h 349091"/>
                <a:gd name="connsiteX51" fmla="*/ 264319 w 414337"/>
                <a:gd name="connsiteY51" fmla="*/ 63818 h 349091"/>
                <a:gd name="connsiteX52" fmla="*/ 267652 w 414337"/>
                <a:gd name="connsiteY52" fmla="*/ 61913 h 349091"/>
                <a:gd name="connsiteX53" fmla="*/ 270510 w 414337"/>
                <a:gd name="connsiteY53" fmla="*/ 68580 h 349091"/>
                <a:gd name="connsiteX54" fmla="*/ 272891 w 414337"/>
                <a:gd name="connsiteY54" fmla="*/ 78581 h 349091"/>
                <a:gd name="connsiteX55" fmla="*/ 274320 w 414337"/>
                <a:gd name="connsiteY55" fmla="*/ 81439 h 349091"/>
                <a:gd name="connsiteX56" fmla="*/ 276225 w 414337"/>
                <a:gd name="connsiteY56" fmla="*/ 82868 h 349091"/>
                <a:gd name="connsiteX57" fmla="*/ 278130 w 414337"/>
                <a:gd name="connsiteY57" fmla="*/ 87154 h 349091"/>
                <a:gd name="connsiteX58" fmla="*/ 284797 w 414337"/>
                <a:gd name="connsiteY58" fmla="*/ 95250 h 349091"/>
                <a:gd name="connsiteX59" fmla="*/ 286702 w 414337"/>
                <a:gd name="connsiteY59" fmla="*/ 98584 h 349091"/>
                <a:gd name="connsiteX60" fmla="*/ 289560 w 414337"/>
                <a:gd name="connsiteY60" fmla="*/ 105728 h 349091"/>
                <a:gd name="connsiteX61" fmla="*/ 289084 w 414337"/>
                <a:gd name="connsiteY61" fmla="*/ 109061 h 349091"/>
                <a:gd name="connsiteX62" fmla="*/ 290989 w 414337"/>
                <a:gd name="connsiteY62" fmla="*/ 113347 h 349091"/>
                <a:gd name="connsiteX63" fmla="*/ 296703 w 414337"/>
                <a:gd name="connsiteY63" fmla="*/ 120015 h 349091"/>
                <a:gd name="connsiteX64" fmla="*/ 302895 w 414337"/>
                <a:gd name="connsiteY64" fmla="*/ 124778 h 349091"/>
                <a:gd name="connsiteX65" fmla="*/ 308134 w 414337"/>
                <a:gd name="connsiteY65" fmla="*/ 132397 h 349091"/>
                <a:gd name="connsiteX66" fmla="*/ 318135 w 414337"/>
                <a:gd name="connsiteY66" fmla="*/ 140494 h 349091"/>
                <a:gd name="connsiteX67" fmla="*/ 323850 w 414337"/>
                <a:gd name="connsiteY67" fmla="*/ 142875 h 349091"/>
                <a:gd name="connsiteX68" fmla="*/ 327184 w 414337"/>
                <a:gd name="connsiteY68" fmla="*/ 138113 h 349091"/>
                <a:gd name="connsiteX69" fmla="*/ 330041 w 414337"/>
                <a:gd name="connsiteY69" fmla="*/ 133826 h 349091"/>
                <a:gd name="connsiteX70" fmla="*/ 330994 w 414337"/>
                <a:gd name="connsiteY70" fmla="*/ 130493 h 349091"/>
                <a:gd name="connsiteX71" fmla="*/ 331470 w 414337"/>
                <a:gd name="connsiteY71" fmla="*/ 121444 h 349091"/>
                <a:gd name="connsiteX72" fmla="*/ 337661 w 414337"/>
                <a:gd name="connsiteY72" fmla="*/ 106680 h 349091"/>
                <a:gd name="connsiteX73" fmla="*/ 341471 w 414337"/>
                <a:gd name="connsiteY73" fmla="*/ 87630 h 349091"/>
                <a:gd name="connsiteX74" fmla="*/ 345281 w 414337"/>
                <a:gd name="connsiteY74" fmla="*/ 81915 h 349091"/>
                <a:gd name="connsiteX75" fmla="*/ 347186 w 414337"/>
                <a:gd name="connsiteY75" fmla="*/ 80486 h 349091"/>
                <a:gd name="connsiteX76" fmla="*/ 346234 w 414337"/>
                <a:gd name="connsiteY76" fmla="*/ 77153 h 349091"/>
                <a:gd name="connsiteX77" fmla="*/ 343376 w 414337"/>
                <a:gd name="connsiteY77" fmla="*/ 68104 h 349091"/>
                <a:gd name="connsiteX78" fmla="*/ 341471 w 414337"/>
                <a:gd name="connsiteY78" fmla="*/ 61913 h 349091"/>
                <a:gd name="connsiteX79" fmla="*/ 339090 w 414337"/>
                <a:gd name="connsiteY79" fmla="*/ 53816 h 349091"/>
                <a:gd name="connsiteX80" fmla="*/ 334327 w 414337"/>
                <a:gd name="connsiteY80" fmla="*/ 44768 h 349091"/>
                <a:gd name="connsiteX81" fmla="*/ 333851 w 414337"/>
                <a:gd name="connsiteY81" fmla="*/ 42386 h 349091"/>
                <a:gd name="connsiteX82" fmla="*/ 333375 w 414337"/>
                <a:gd name="connsiteY82" fmla="*/ 39053 h 349091"/>
                <a:gd name="connsiteX83" fmla="*/ 330041 w 414337"/>
                <a:gd name="connsiteY83" fmla="*/ 30480 h 349091"/>
                <a:gd name="connsiteX84" fmla="*/ 327660 w 414337"/>
                <a:gd name="connsiteY84" fmla="*/ 24289 h 349091"/>
                <a:gd name="connsiteX85" fmla="*/ 324802 w 414337"/>
                <a:gd name="connsiteY85" fmla="*/ 16193 h 349091"/>
                <a:gd name="connsiteX86" fmla="*/ 323850 w 414337"/>
                <a:gd name="connsiteY86" fmla="*/ 13335 h 349091"/>
                <a:gd name="connsiteX87" fmla="*/ 323374 w 414337"/>
                <a:gd name="connsiteY87" fmla="*/ 12383 h 349091"/>
                <a:gd name="connsiteX88" fmla="*/ 322421 w 414337"/>
                <a:gd name="connsiteY88" fmla="*/ 12859 h 349091"/>
                <a:gd name="connsiteX89" fmla="*/ 313372 w 414337"/>
                <a:gd name="connsiteY89" fmla="*/ 17621 h 349091"/>
                <a:gd name="connsiteX90" fmla="*/ 305276 w 414337"/>
                <a:gd name="connsiteY90" fmla="*/ 19050 h 349091"/>
                <a:gd name="connsiteX91" fmla="*/ 295275 w 414337"/>
                <a:gd name="connsiteY91" fmla="*/ 19050 h 349091"/>
                <a:gd name="connsiteX92" fmla="*/ 289084 w 414337"/>
                <a:gd name="connsiteY92" fmla="*/ 20955 h 349091"/>
                <a:gd name="connsiteX93" fmla="*/ 287655 w 414337"/>
                <a:gd name="connsiteY93" fmla="*/ 19526 h 349091"/>
                <a:gd name="connsiteX94" fmla="*/ 286702 w 414337"/>
                <a:gd name="connsiteY94" fmla="*/ 18097 h 349091"/>
                <a:gd name="connsiteX95" fmla="*/ 279082 w 414337"/>
                <a:gd name="connsiteY95" fmla="*/ 20003 h 349091"/>
                <a:gd name="connsiteX96" fmla="*/ 277653 w 414337"/>
                <a:gd name="connsiteY96" fmla="*/ 19526 h 349091"/>
                <a:gd name="connsiteX97" fmla="*/ 271939 w 414337"/>
                <a:gd name="connsiteY97" fmla="*/ 21431 h 349091"/>
                <a:gd name="connsiteX98" fmla="*/ 269081 w 414337"/>
                <a:gd name="connsiteY98" fmla="*/ 21431 h 349091"/>
                <a:gd name="connsiteX99" fmla="*/ 266700 w 414337"/>
                <a:gd name="connsiteY99" fmla="*/ 20479 h 349091"/>
                <a:gd name="connsiteX100" fmla="*/ 259556 w 414337"/>
                <a:gd name="connsiteY100" fmla="*/ 14764 h 349091"/>
                <a:gd name="connsiteX101" fmla="*/ 257175 w 414337"/>
                <a:gd name="connsiteY101" fmla="*/ 13335 h 349091"/>
                <a:gd name="connsiteX102" fmla="*/ 255746 w 414337"/>
                <a:gd name="connsiteY102" fmla="*/ 13335 h 349091"/>
                <a:gd name="connsiteX103" fmla="*/ 256699 w 414337"/>
                <a:gd name="connsiteY103" fmla="*/ 14764 h 349091"/>
                <a:gd name="connsiteX104" fmla="*/ 258127 w 414337"/>
                <a:gd name="connsiteY104" fmla="*/ 16669 h 349091"/>
                <a:gd name="connsiteX105" fmla="*/ 255270 w 414337"/>
                <a:gd name="connsiteY105" fmla="*/ 19526 h 349091"/>
                <a:gd name="connsiteX106" fmla="*/ 251936 w 414337"/>
                <a:gd name="connsiteY106" fmla="*/ 20479 h 349091"/>
                <a:gd name="connsiteX107" fmla="*/ 250507 w 414337"/>
                <a:gd name="connsiteY107" fmla="*/ 18574 h 349091"/>
                <a:gd name="connsiteX108" fmla="*/ 248602 w 414337"/>
                <a:gd name="connsiteY108" fmla="*/ 15716 h 349091"/>
                <a:gd name="connsiteX109" fmla="*/ 245269 w 414337"/>
                <a:gd name="connsiteY109" fmla="*/ 15240 h 349091"/>
                <a:gd name="connsiteX110" fmla="*/ 240506 w 414337"/>
                <a:gd name="connsiteY110" fmla="*/ 13335 h 349091"/>
                <a:gd name="connsiteX111" fmla="*/ 244316 w 414337"/>
                <a:gd name="connsiteY111" fmla="*/ 8572 h 349091"/>
                <a:gd name="connsiteX112" fmla="*/ 244793 w 414337"/>
                <a:gd name="connsiteY112" fmla="*/ 6191 h 349091"/>
                <a:gd name="connsiteX113" fmla="*/ 250984 w 414337"/>
                <a:gd name="connsiteY113" fmla="*/ 11430 h 349091"/>
                <a:gd name="connsiteX114" fmla="*/ 252889 w 414337"/>
                <a:gd name="connsiteY114" fmla="*/ 11430 h 349091"/>
                <a:gd name="connsiteX115" fmla="*/ 247174 w 414337"/>
                <a:gd name="connsiteY115" fmla="*/ 5715 h 349091"/>
                <a:gd name="connsiteX116" fmla="*/ 244793 w 414337"/>
                <a:gd name="connsiteY116" fmla="*/ 3810 h 349091"/>
                <a:gd name="connsiteX117" fmla="*/ 242888 w 414337"/>
                <a:gd name="connsiteY117" fmla="*/ 4763 h 349091"/>
                <a:gd name="connsiteX118" fmla="*/ 235268 w 414337"/>
                <a:gd name="connsiteY118" fmla="*/ 7144 h 349091"/>
                <a:gd name="connsiteX119" fmla="*/ 232410 w 414337"/>
                <a:gd name="connsiteY119" fmla="*/ 7144 h 349091"/>
                <a:gd name="connsiteX120" fmla="*/ 220980 w 414337"/>
                <a:gd name="connsiteY120" fmla="*/ 2381 h 349091"/>
                <a:gd name="connsiteX121" fmla="*/ 217170 w 414337"/>
                <a:gd name="connsiteY121" fmla="*/ 1905 h 349091"/>
                <a:gd name="connsiteX122" fmla="*/ 216218 w 414337"/>
                <a:gd name="connsiteY122" fmla="*/ 2381 h 349091"/>
                <a:gd name="connsiteX123" fmla="*/ 215265 w 414337"/>
                <a:gd name="connsiteY123" fmla="*/ 5239 h 349091"/>
                <a:gd name="connsiteX124" fmla="*/ 214313 w 414337"/>
                <a:gd name="connsiteY124" fmla="*/ 7144 h 349091"/>
                <a:gd name="connsiteX125" fmla="*/ 209074 w 414337"/>
                <a:gd name="connsiteY125" fmla="*/ 7620 h 349091"/>
                <a:gd name="connsiteX126" fmla="*/ 204311 w 414337"/>
                <a:gd name="connsiteY126" fmla="*/ 9049 h 349091"/>
                <a:gd name="connsiteX127" fmla="*/ 199549 w 414337"/>
                <a:gd name="connsiteY127" fmla="*/ 8572 h 349091"/>
                <a:gd name="connsiteX128" fmla="*/ 210502 w 414337"/>
                <a:gd name="connsiteY128" fmla="*/ 4763 h 349091"/>
                <a:gd name="connsiteX129" fmla="*/ 211931 w 414337"/>
                <a:gd name="connsiteY129" fmla="*/ 2858 h 349091"/>
                <a:gd name="connsiteX130" fmla="*/ 200025 w 414337"/>
                <a:gd name="connsiteY130" fmla="*/ 6668 h 349091"/>
                <a:gd name="connsiteX131" fmla="*/ 193834 w 414337"/>
                <a:gd name="connsiteY131" fmla="*/ 7144 h 349091"/>
                <a:gd name="connsiteX132" fmla="*/ 191928 w 414337"/>
                <a:gd name="connsiteY132" fmla="*/ 9049 h 349091"/>
                <a:gd name="connsiteX133" fmla="*/ 190976 w 414337"/>
                <a:gd name="connsiteY133" fmla="*/ 10954 h 349091"/>
                <a:gd name="connsiteX134" fmla="*/ 189071 w 414337"/>
                <a:gd name="connsiteY134" fmla="*/ 12383 h 349091"/>
                <a:gd name="connsiteX135" fmla="*/ 188119 w 414337"/>
                <a:gd name="connsiteY135" fmla="*/ 14764 h 349091"/>
                <a:gd name="connsiteX136" fmla="*/ 184785 w 414337"/>
                <a:gd name="connsiteY136" fmla="*/ 14764 h 349091"/>
                <a:gd name="connsiteX137" fmla="*/ 181927 w 414337"/>
                <a:gd name="connsiteY137" fmla="*/ 14288 h 349091"/>
                <a:gd name="connsiteX138" fmla="*/ 178118 w 414337"/>
                <a:gd name="connsiteY138" fmla="*/ 15716 h 349091"/>
                <a:gd name="connsiteX139" fmla="*/ 166688 w 414337"/>
                <a:gd name="connsiteY139" fmla="*/ 23813 h 349091"/>
                <a:gd name="connsiteX140" fmla="*/ 160972 w 414337"/>
                <a:gd name="connsiteY140" fmla="*/ 26670 h 349091"/>
                <a:gd name="connsiteX141" fmla="*/ 155734 w 414337"/>
                <a:gd name="connsiteY141" fmla="*/ 29051 h 349091"/>
                <a:gd name="connsiteX142" fmla="*/ 151924 w 414337"/>
                <a:gd name="connsiteY142" fmla="*/ 30004 h 349091"/>
                <a:gd name="connsiteX143" fmla="*/ 148590 w 414337"/>
                <a:gd name="connsiteY143" fmla="*/ 30480 h 349091"/>
                <a:gd name="connsiteX144" fmla="*/ 145256 w 414337"/>
                <a:gd name="connsiteY144" fmla="*/ 29528 h 349091"/>
                <a:gd name="connsiteX145" fmla="*/ 140018 w 414337"/>
                <a:gd name="connsiteY145" fmla="*/ 26194 h 349091"/>
                <a:gd name="connsiteX146" fmla="*/ 130016 w 414337"/>
                <a:gd name="connsiteY146" fmla="*/ 22384 h 349091"/>
                <a:gd name="connsiteX147" fmla="*/ 111443 w 414337"/>
                <a:gd name="connsiteY147" fmla="*/ 20479 h 349091"/>
                <a:gd name="connsiteX148" fmla="*/ 106680 w 414337"/>
                <a:gd name="connsiteY148" fmla="*/ 16669 h 349091"/>
                <a:gd name="connsiteX149" fmla="*/ 99536 w 414337"/>
                <a:gd name="connsiteY149" fmla="*/ 17145 h 349091"/>
                <a:gd name="connsiteX150" fmla="*/ 96678 w 414337"/>
                <a:gd name="connsiteY150" fmla="*/ 16193 h 349091"/>
                <a:gd name="connsiteX151" fmla="*/ 86677 w 414337"/>
                <a:gd name="connsiteY151" fmla="*/ 10001 h 349091"/>
                <a:gd name="connsiteX152" fmla="*/ 70485 w 414337"/>
                <a:gd name="connsiteY152" fmla="*/ 6668 h 349091"/>
                <a:gd name="connsiteX153" fmla="*/ 60007 w 414337"/>
                <a:gd name="connsiteY153" fmla="*/ 5239 h 349091"/>
                <a:gd name="connsiteX154" fmla="*/ 40481 w 414337"/>
                <a:gd name="connsiteY154" fmla="*/ 953 h 349091"/>
                <a:gd name="connsiteX155" fmla="*/ 23336 w 414337"/>
                <a:gd name="connsiteY155" fmla="*/ 5239 h 349091"/>
                <a:gd name="connsiteX156" fmla="*/ 18097 w 414337"/>
                <a:gd name="connsiteY156" fmla="*/ 4286 h 349091"/>
                <a:gd name="connsiteX157" fmla="*/ 15240 w 414337"/>
                <a:gd name="connsiteY157" fmla="*/ 0 h 349091"/>
                <a:gd name="connsiteX158" fmla="*/ 14288 w 414337"/>
                <a:gd name="connsiteY158" fmla="*/ 953 h 349091"/>
                <a:gd name="connsiteX159" fmla="*/ 12382 w 414337"/>
                <a:gd name="connsiteY159" fmla="*/ 2858 h 349091"/>
                <a:gd name="connsiteX160" fmla="*/ 10953 w 414337"/>
                <a:gd name="connsiteY160" fmla="*/ 5239 h 349091"/>
                <a:gd name="connsiteX161" fmla="*/ 8096 w 414337"/>
                <a:gd name="connsiteY161" fmla="*/ 8096 h 349091"/>
                <a:gd name="connsiteX162" fmla="*/ 5239 w 414337"/>
                <a:gd name="connsiteY162" fmla="*/ 11906 h 349091"/>
                <a:gd name="connsiteX163" fmla="*/ 5715 w 414337"/>
                <a:gd name="connsiteY163" fmla="*/ 16669 h 349091"/>
                <a:gd name="connsiteX164" fmla="*/ 6191 w 414337"/>
                <a:gd name="connsiteY164" fmla="*/ 21908 h 349091"/>
                <a:gd name="connsiteX165" fmla="*/ 8096 w 414337"/>
                <a:gd name="connsiteY165" fmla="*/ 26670 h 349091"/>
                <a:gd name="connsiteX166" fmla="*/ 9525 w 414337"/>
                <a:gd name="connsiteY166" fmla="*/ 32385 h 349091"/>
                <a:gd name="connsiteX167" fmla="*/ 9049 w 414337"/>
                <a:gd name="connsiteY167" fmla="*/ 36195 h 349091"/>
                <a:gd name="connsiteX168" fmla="*/ 7620 w 414337"/>
                <a:gd name="connsiteY168" fmla="*/ 40481 h 349091"/>
                <a:gd name="connsiteX169" fmla="*/ 6191 w 414337"/>
                <a:gd name="connsiteY169" fmla="*/ 44291 h 349091"/>
                <a:gd name="connsiteX170" fmla="*/ 952 w 414337"/>
                <a:gd name="connsiteY170" fmla="*/ 51911 h 349091"/>
                <a:gd name="connsiteX171" fmla="*/ 0 w 414337"/>
                <a:gd name="connsiteY171" fmla="*/ 53816 h 349091"/>
                <a:gd name="connsiteX172" fmla="*/ 476 w 414337"/>
                <a:gd name="connsiteY172" fmla="*/ 56197 h 349091"/>
                <a:gd name="connsiteX173" fmla="*/ 3810 w 414337"/>
                <a:gd name="connsiteY173" fmla="*/ 65246 h 349091"/>
                <a:gd name="connsiteX174" fmla="*/ 3810 w 414337"/>
                <a:gd name="connsiteY174" fmla="*/ 68104 h 349091"/>
                <a:gd name="connsiteX175" fmla="*/ 5715 w 414337"/>
                <a:gd name="connsiteY175" fmla="*/ 76676 h 349091"/>
                <a:gd name="connsiteX176" fmla="*/ 7620 w 414337"/>
                <a:gd name="connsiteY176" fmla="*/ 83820 h 349091"/>
                <a:gd name="connsiteX177" fmla="*/ 9525 w 414337"/>
                <a:gd name="connsiteY177" fmla="*/ 89535 h 349091"/>
                <a:gd name="connsiteX178" fmla="*/ 9525 w 414337"/>
                <a:gd name="connsiteY178" fmla="*/ 90964 h 349091"/>
                <a:gd name="connsiteX179" fmla="*/ 9525 w 414337"/>
                <a:gd name="connsiteY179" fmla="*/ 99536 h 349091"/>
                <a:gd name="connsiteX180" fmla="*/ 9525 w 414337"/>
                <a:gd name="connsiteY180" fmla="*/ 107633 h 349091"/>
                <a:gd name="connsiteX181" fmla="*/ 9525 w 414337"/>
                <a:gd name="connsiteY181" fmla="*/ 115729 h 349091"/>
                <a:gd name="connsiteX182" fmla="*/ 9525 w 414337"/>
                <a:gd name="connsiteY182" fmla="*/ 123825 h 349091"/>
                <a:gd name="connsiteX183" fmla="*/ 9525 w 414337"/>
                <a:gd name="connsiteY183" fmla="*/ 131921 h 349091"/>
                <a:gd name="connsiteX184" fmla="*/ 9525 w 414337"/>
                <a:gd name="connsiteY184" fmla="*/ 140018 h 349091"/>
                <a:gd name="connsiteX185" fmla="*/ 9525 w 414337"/>
                <a:gd name="connsiteY185" fmla="*/ 148590 h 349091"/>
                <a:gd name="connsiteX186" fmla="*/ 9525 w 414337"/>
                <a:gd name="connsiteY186" fmla="*/ 156686 h 349091"/>
                <a:gd name="connsiteX187" fmla="*/ 9525 w 414337"/>
                <a:gd name="connsiteY187" fmla="*/ 164783 h 349091"/>
                <a:gd name="connsiteX188" fmla="*/ 9525 w 414337"/>
                <a:gd name="connsiteY188" fmla="*/ 172879 h 349091"/>
                <a:gd name="connsiteX189" fmla="*/ 9525 w 414337"/>
                <a:gd name="connsiteY189" fmla="*/ 180975 h 349091"/>
                <a:gd name="connsiteX190" fmla="*/ 9525 w 414337"/>
                <a:gd name="connsiteY190" fmla="*/ 189071 h 349091"/>
                <a:gd name="connsiteX191" fmla="*/ 9525 w 414337"/>
                <a:gd name="connsiteY191" fmla="*/ 197168 h 349091"/>
                <a:gd name="connsiteX192" fmla="*/ 9525 w 414337"/>
                <a:gd name="connsiteY192" fmla="*/ 205264 h 349091"/>
                <a:gd name="connsiteX193" fmla="*/ 9525 w 414337"/>
                <a:gd name="connsiteY193" fmla="*/ 213360 h 349091"/>
                <a:gd name="connsiteX194" fmla="*/ 9525 w 414337"/>
                <a:gd name="connsiteY194" fmla="*/ 221456 h 349091"/>
                <a:gd name="connsiteX195" fmla="*/ 9525 w 414337"/>
                <a:gd name="connsiteY195" fmla="*/ 229553 h 349091"/>
                <a:gd name="connsiteX196" fmla="*/ 9525 w 414337"/>
                <a:gd name="connsiteY196" fmla="*/ 237649 h 349091"/>
                <a:gd name="connsiteX197" fmla="*/ 9525 w 414337"/>
                <a:gd name="connsiteY197" fmla="*/ 245269 h 349091"/>
                <a:gd name="connsiteX198" fmla="*/ 9525 w 414337"/>
                <a:gd name="connsiteY198" fmla="*/ 253365 h 349091"/>
                <a:gd name="connsiteX199" fmla="*/ 9525 w 414337"/>
                <a:gd name="connsiteY199" fmla="*/ 261461 h 349091"/>
                <a:gd name="connsiteX200" fmla="*/ 9525 w 414337"/>
                <a:gd name="connsiteY200" fmla="*/ 269558 h 349091"/>
                <a:gd name="connsiteX201" fmla="*/ 9525 w 414337"/>
                <a:gd name="connsiteY201" fmla="*/ 277654 h 349091"/>
                <a:gd name="connsiteX202" fmla="*/ 9525 w 414337"/>
                <a:gd name="connsiteY202" fmla="*/ 285274 h 349091"/>
                <a:gd name="connsiteX203" fmla="*/ 9525 w 414337"/>
                <a:gd name="connsiteY203" fmla="*/ 293370 h 349091"/>
                <a:gd name="connsiteX204" fmla="*/ 9525 w 414337"/>
                <a:gd name="connsiteY204" fmla="*/ 301466 h 349091"/>
                <a:gd name="connsiteX205" fmla="*/ 9525 w 414337"/>
                <a:gd name="connsiteY205" fmla="*/ 309563 h 349091"/>
                <a:gd name="connsiteX206" fmla="*/ 9525 w 414337"/>
                <a:gd name="connsiteY206" fmla="*/ 317183 h 349091"/>
                <a:gd name="connsiteX207" fmla="*/ 9525 w 414337"/>
                <a:gd name="connsiteY207" fmla="*/ 325279 h 349091"/>
                <a:gd name="connsiteX208" fmla="*/ 9525 w 414337"/>
                <a:gd name="connsiteY208" fmla="*/ 333375 h 349091"/>
                <a:gd name="connsiteX209" fmla="*/ 9525 w 414337"/>
                <a:gd name="connsiteY209" fmla="*/ 340995 h 349091"/>
                <a:gd name="connsiteX210" fmla="*/ 9525 w 414337"/>
                <a:gd name="connsiteY210" fmla="*/ 349091 h 349091"/>
                <a:gd name="connsiteX211" fmla="*/ 22384 w 414337"/>
                <a:gd name="connsiteY211" fmla="*/ 349091 h 349091"/>
                <a:gd name="connsiteX212" fmla="*/ 35719 w 414337"/>
                <a:gd name="connsiteY212" fmla="*/ 349091 h 349091"/>
                <a:gd name="connsiteX213" fmla="*/ 48577 w 414337"/>
                <a:gd name="connsiteY213" fmla="*/ 349091 h 349091"/>
                <a:gd name="connsiteX214" fmla="*/ 61436 w 414337"/>
                <a:gd name="connsiteY214" fmla="*/ 349091 h 349091"/>
                <a:gd name="connsiteX215" fmla="*/ 74771 w 414337"/>
                <a:gd name="connsiteY215" fmla="*/ 349091 h 349091"/>
                <a:gd name="connsiteX216" fmla="*/ 87630 w 414337"/>
                <a:gd name="connsiteY216" fmla="*/ 349091 h 349091"/>
                <a:gd name="connsiteX217" fmla="*/ 100489 w 414337"/>
                <a:gd name="connsiteY217" fmla="*/ 349091 h 349091"/>
                <a:gd name="connsiteX218" fmla="*/ 113347 w 414337"/>
                <a:gd name="connsiteY218" fmla="*/ 349091 h 349091"/>
                <a:gd name="connsiteX219" fmla="*/ 126682 w 414337"/>
                <a:gd name="connsiteY219" fmla="*/ 349091 h 349091"/>
                <a:gd name="connsiteX220" fmla="*/ 139541 w 414337"/>
                <a:gd name="connsiteY220" fmla="*/ 349091 h 349091"/>
                <a:gd name="connsiteX221" fmla="*/ 152400 w 414337"/>
                <a:gd name="connsiteY221" fmla="*/ 349091 h 349091"/>
                <a:gd name="connsiteX222" fmla="*/ 165735 w 414337"/>
                <a:gd name="connsiteY222" fmla="*/ 349091 h 349091"/>
                <a:gd name="connsiteX223" fmla="*/ 178594 w 414337"/>
                <a:gd name="connsiteY223" fmla="*/ 349091 h 349091"/>
                <a:gd name="connsiteX224" fmla="*/ 191452 w 414337"/>
                <a:gd name="connsiteY224" fmla="*/ 349091 h 349091"/>
                <a:gd name="connsiteX225" fmla="*/ 204788 w 414337"/>
                <a:gd name="connsiteY225" fmla="*/ 349091 h 349091"/>
                <a:gd name="connsiteX226" fmla="*/ 217646 w 414337"/>
                <a:gd name="connsiteY226" fmla="*/ 349091 h 349091"/>
                <a:gd name="connsiteX227" fmla="*/ 221456 w 414337"/>
                <a:gd name="connsiteY227" fmla="*/ 349091 h 349091"/>
                <a:gd name="connsiteX228" fmla="*/ 223361 w 414337"/>
                <a:gd name="connsiteY228" fmla="*/ 348615 h 349091"/>
                <a:gd name="connsiteX229" fmla="*/ 226695 w 414337"/>
                <a:gd name="connsiteY229" fmla="*/ 342424 h 349091"/>
                <a:gd name="connsiteX230" fmla="*/ 228124 w 414337"/>
                <a:gd name="connsiteY230" fmla="*/ 341947 h 349091"/>
                <a:gd name="connsiteX231" fmla="*/ 230028 w 414337"/>
                <a:gd name="connsiteY231" fmla="*/ 341947 h 349091"/>
                <a:gd name="connsiteX232" fmla="*/ 230981 w 414337"/>
                <a:gd name="connsiteY232" fmla="*/ 343853 h 349091"/>
                <a:gd name="connsiteX233" fmla="*/ 230505 w 414337"/>
                <a:gd name="connsiteY233" fmla="*/ 345758 h 349091"/>
                <a:gd name="connsiteX234" fmla="*/ 229076 w 414337"/>
                <a:gd name="connsiteY234" fmla="*/ 349091 h 349091"/>
                <a:gd name="connsiteX235" fmla="*/ 235744 w 414337"/>
                <a:gd name="connsiteY235" fmla="*/ 349091 h 349091"/>
                <a:gd name="connsiteX236" fmla="*/ 246697 w 414337"/>
                <a:gd name="connsiteY236" fmla="*/ 349091 h 349091"/>
                <a:gd name="connsiteX237" fmla="*/ 257651 w 414337"/>
                <a:gd name="connsiteY237" fmla="*/ 349091 h 349091"/>
                <a:gd name="connsiteX238" fmla="*/ 269081 w 414337"/>
                <a:gd name="connsiteY238" fmla="*/ 349091 h 349091"/>
                <a:gd name="connsiteX239" fmla="*/ 280035 w 414337"/>
                <a:gd name="connsiteY239" fmla="*/ 349091 h 349091"/>
                <a:gd name="connsiteX240" fmla="*/ 291465 w 414337"/>
                <a:gd name="connsiteY240" fmla="*/ 349091 h 349091"/>
                <a:gd name="connsiteX241" fmla="*/ 302419 w 414337"/>
                <a:gd name="connsiteY241" fmla="*/ 349091 h 349091"/>
                <a:gd name="connsiteX242" fmla="*/ 313849 w 414337"/>
                <a:gd name="connsiteY242" fmla="*/ 349091 h 349091"/>
                <a:gd name="connsiteX243" fmla="*/ 324802 w 414337"/>
                <a:gd name="connsiteY243" fmla="*/ 349091 h 349091"/>
                <a:gd name="connsiteX244" fmla="*/ 336232 w 414337"/>
                <a:gd name="connsiteY244" fmla="*/ 349091 h 349091"/>
                <a:gd name="connsiteX245" fmla="*/ 347186 w 414337"/>
                <a:gd name="connsiteY245" fmla="*/ 349091 h 349091"/>
                <a:gd name="connsiteX246" fmla="*/ 358140 w 414337"/>
                <a:gd name="connsiteY246" fmla="*/ 349091 h 349091"/>
                <a:gd name="connsiteX247" fmla="*/ 369570 w 414337"/>
                <a:gd name="connsiteY247" fmla="*/ 349091 h 349091"/>
                <a:gd name="connsiteX248" fmla="*/ 380524 w 414337"/>
                <a:gd name="connsiteY248" fmla="*/ 349091 h 349091"/>
                <a:gd name="connsiteX249" fmla="*/ 391953 w 414337"/>
                <a:gd name="connsiteY249" fmla="*/ 349091 h 349091"/>
                <a:gd name="connsiteX250" fmla="*/ 402907 w 414337"/>
                <a:gd name="connsiteY250" fmla="*/ 349091 h 349091"/>
                <a:gd name="connsiteX251" fmla="*/ 414338 w 414337"/>
                <a:gd name="connsiteY251" fmla="*/ 349091 h 349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</a:cxnLst>
              <a:rect l="l" t="t" r="r" b="b"/>
              <a:pathLst>
                <a:path w="414337" h="349091">
                  <a:moveTo>
                    <a:pt x="414338" y="348615"/>
                  </a:moveTo>
                  <a:lnTo>
                    <a:pt x="412909" y="345281"/>
                  </a:lnTo>
                  <a:lnTo>
                    <a:pt x="398621" y="334804"/>
                  </a:lnTo>
                  <a:lnTo>
                    <a:pt x="392430" y="326708"/>
                  </a:lnTo>
                  <a:lnTo>
                    <a:pt x="381476" y="322897"/>
                  </a:lnTo>
                  <a:lnTo>
                    <a:pt x="379095" y="320993"/>
                  </a:lnTo>
                  <a:lnTo>
                    <a:pt x="377666" y="319088"/>
                  </a:lnTo>
                  <a:lnTo>
                    <a:pt x="374332" y="315278"/>
                  </a:lnTo>
                  <a:lnTo>
                    <a:pt x="369570" y="303847"/>
                  </a:lnTo>
                  <a:lnTo>
                    <a:pt x="368141" y="298133"/>
                  </a:lnTo>
                  <a:lnTo>
                    <a:pt x="367665" y="285750"/>
                  </a:lnTo>
                  <a:lnTo>
                    <a:pt x="368141" y="283845"/>
                  </a:lnTo>
                  <a:lnTo>
                    <a:pt x="369094" y="280988"/>
                  </a:lnTo>
                  <a:lnTo>
                    <a:pt x="370522" y="280035"/>
                  </a:lnTo>
                  <a:lnTo>
                    <a:pt x="371951" y="280035"/>
                  </a:lnTo>
                  <a:lnTo>
                    <a:pt x="377190" y="280511"/>
                  </a:lnTo>
                  <a:lnTo>
                    <a:pt x="371951" y="275749"/>
                  </a:lnTo>
                  <a:lnTo>
                    <a:pt x="366713" y="272415"/>
                  </a:lnTo>
                  <a:lnTo>
                    <a:pt x="363855" y="268605"/>
                  </a:lnTo>
                  <a:lnTo>
                    <a:pt x="357188" y="260985"/>
                  </a:lnTo>
                  <a:lnTo>
                    <a:pt x="345281" y="237649"/>
                  </a:lnTo>
                  <a:lnTo>
                    <a:pt x="339566" y="226695"/>
                  </a:lnTo>
                  <a:lnTo>
                    <a:pt x="335756" y="217646"/>
                  </a:lnTo>
                  <a:lnTo>
                    <a:pt x="327660" y="205740"/>
                  </a:lnTo>
                  <a:lnTo>
                    <a:pt x="318135" y="186690"/>
                  </a:lnTo>
                  <a:lnTo>
                    <a:pt x="315277" y="183356"/>
                  </a:lnTo>
                  <a:lnTo>
                    <a:pt x="312896" y="168593"/>
                  </a:lnTo>
                  <a:lnTo>
                    <a:pt x="311468" y="163830"/>
                  </a:lnTo>
                  <a:lnTo>
                    <a:pt x="309563" y="160972"/>
                  </a:lnTo>
                  <a:lnTo>
                    <a:pt x="306228" y="158115"/>
                  </a:lnTo>
                  <a:lnTo>
                    <a:pt x="304800" y="154781"/>
                  </a:lnTo>
                  <a:lnTo>
                    <a:pt x="300990" y="148590"/>
                  </a:lnTo>
                  <a:lnTo>
                    <a:pt x="301466" y="145256"/>
                  </a:lnTo>
                  <a:lnTo>
                    <a:pt x="300990" y="138113"/>
                  </a:lnTo>
                  <a:lnTo>
                    <a:pt x="299085" y="135255"/>
                  </a:lnTo>
                  <a:lnTo>
                    <a:pt x="295275" y="132397"/>
                  </a:lnTo>
                  <a:lnTo>
                    <a:pt x="289560" y="126683"/>
                  </a:lnTo>
                  <a:lnTo>
                    <a:pt x="283369" y="118110"/>
                  </a:lnTo>
                  <a:lnTo>
                    <a:pt x="279082" y="113824"/>
                  </a:lnTo>
                  <a:lnTo>
                    <a:pt x="277653" y="111443"/>
                  </a:lnTo>
                  <a:lnTo>
                    <a:pt x="276701" y="108585"/>
                  </a:lnTo>
                  <a:lnTo>
                    <a:pt x="275272" y="105728"/>
                  </a:lnTo>
                  <a:lnTo>
                    <a:pt x="270986" y="100489"/>
                  </a:lnTo>
                  <a:lnTo>
                    <a:pt x="270034" y="98108"/>
                  </a:lnTo>
                  <a:lnTo>
                    <a:pt x="270034" y="90964"/>
                  </a:lnTo>
                  <a:lnTo>
                    <a:pt x="268605" y="86201"/>
                  </a:lnTo>
                  <a:lnTo>
                    <a:pt x="267652" y="83820"/>
                  </a:lnTo>
                  <a:lnTo>
                    <a:pt x="261938" y="78105"/>
                  </a:lnTo>
                  <a:lnTo>
                    <a:pt x="260509" y="74771"/>
                  </a:lnTo>
                  <a:lnTo>
                    <a:pt x="262414" y="70485"/>
                  </a:lnTo>
                  <a:lnTo>
                    <a:pt x="265271" y="66675"/>
                  </a:lnTo>
                  <a:lnTo>
                    <a:pt x="264319" y="63818"/>
                  </a:lnTo>
                  <a:lnTo>
                    <a:pt x="267652" y="61913"/>
                  </a:lnTo>
                  <a:lnTo>
                    <a:pt x="270510" y="68580"/>
                  </a:lnTo>
                  <a:lnTo>
                    <a:pt x="272891" y="78581"/>
                  </a:lnTo>
                  <a:lnTo>
                    <a:pt x="274320" y="81439"/>
                  </a:lnTo>
                  <a:lnTo>
                    <a:pt x="276225" y="82868"/>
                  </a:lnTo>
                  <a:lnTo>
                    <a:pt x="278130" y="87154"/>
                  </a:lnTo>
                  <a:lnTo>
                    <a:pt x="284797" y="95250"/>
                  </a:lnTo>
                  <a:lnTo>
                    <a:pt x="286702" y="98584"/>
                  </a:lnTo>
                  <a:lnTo>
                    <a:pt x="289560" y="105728"/>
                  </a:lnTo>
                  <a:lnTo>
                    <a:pt x="289084" y="109061"/>
                  </a:lnTo>
                  <a:lnTo>
                    <a:pt x="290989" y="113347"/>
                  </a:lnTo>
                  <a:lnTo>
                    <a:pt x="296703" y="120015"/>
                  </a:lnTo>
                  <a:lnTo>
                    <a:pt x="302895" y="124778"/>
                  </a:lnTo>
                  <a:lnTo>
                    <a:pt x="308134" y="132397"/>
                  </a:lnTo>
                  <a:lnTo>
                    <a:pt x="318135" y="140494"/>
                  </a:lnTo>
                  <a:lnTo>
                    <a:pt x="323850" y="142875"/>
                  </a:lnTo>
                  <a:lnTo>
                    <a:pt x="327184" y="138113"/>
                  </a:lnTo>
                  <a:lnTo>
                    <a:pt x="330041" y="133826"/>
                  </a:lnTo>
                  <a:lnTo>
                    <a:pt x="330994" y="130493"/>
                  </a:lnTo>
                  <a:lnTo>
                    <a:pt x="331470" y="121444"/>
                  </a:lnTo>
                  <a:lnTo>
                    <a:pt x="337661" y="106680"/>
                  </a:lnTo>
                  <a:lnTo>
                    <a:pt x="341471" y="87630"/>
                  </a:lnTo>
                  <a:lnTo>
                    <a:pt x="345281" y="81915"/>
                  </a:lnTo>
                  <a:lnTo>
                    <a:pt x="347186" y="80486"/>
                  </a:lnTo>
                  <a:lnTo>
                    <a:pt x="346234" y="77153"/>
                  </a:lnTo>
                  <a:lnTo>
                    <a:pt x="343376" y="68104"/>
                  </a:lnTo>
                  <a:lnTo>
                    <a:pt x="341471" y="61913"/>
                  </a:lnTo>
                  <a:lnTo>
                    <a:pt x="339090" y="53816"/>
                  </a:lnTo>
                  <a:lnTo>
                    <a:pt x="334327" y="44768"/>
                  </a:lnTo>
                  <a:lnTo>
                    <a:pt x="333851" y="42386"/>
                  </a:lnTo>
                  <a:lnTo>
                    <a:pt x="333375" y="39053"/>
                  </a:lnTo>
                  <a:lnTo>
                    <a:pt x="330041" y="30480"/>
                  </a:lnTo>
                  <a:lnTo>
                    <a:pt x="327660" y="24289"/>
                  </a:lnTo>
                  <a:lnTo>
                    <a:pt x="324802" y="16193"/>
                  </a:lnTo>
                  <a:lnTo>
                    <a:pt x="323850" y="13335"/>
                  </a:lnTo>
                  <a:lnTo>
                    <a:pt x="323374" y="12383"/>
                  </a:lnTo>
                  <a:lnTo>
                    <a:pt x="322421" y="12859"/>
                  </a:lnTo>
                  <a:lnTo>
                    <a:pt x="313372" y="17621"/>
                  </a:lnTo>
                  <a:lnTo>
                    <a:pt x="305276" y="19050"/>
                  </a:lnTo>
                  <a:lnTo>
                    <a:pt x="295275" y="19050"/>
                  </a:lnTo>
                  <a:lnTo>
                    <a:pt x="289084" y="20955"/>
                  </a:lnTo>
                  <a:lnTo>
                    <a:pt x="287655" y="19526"/>
                  </a:lnTo>
                  <a:lnTo>
                    <a:pt x="286702" y="18097"/>
                  </a:lnTo>
                  <a:lnTo>
                    <a:pt x="279082" y="20003"/>
                  </a:lnTo>
                  <a:lnTo>
                    <a:pt x="277653" y="19526"/>
                  </a:lnTo>
                  <a:lnTo>
                    <a:pt x="271939" y="21431"/>
                  </a:lnTo>
                  <a:lnTo>
                    <a:pt x="269081" y="21431"/>
                  </a:lnTo>
                  <a:lnTo>
                    <a:pt x="266700" y="20479"/>
                  </a:lnTo>
                  <a:lnTo>
                    <a:pt x="259556" y="14764"/>
                  </a:lnTo>
                  <a:lnTo>
                    <a:pt x="257175" y="13335"/>
                  </a:lnTo>
                  <a:lnTo>
                    <a:pt x="255746" y="13335"/>
                  </a:lnTo>
                  <a:lnTo>
                    <a:pt x="256699" y="14764"/>
                  </a:lnTo>
                  <a:lnTo>
                    <a:pt x="258127" y="16669"/>
                  </a:lnTo>
                  <a:lnTo>
                    <a:pt x="255270" y="19526"/>
                  </a:lnTo>
                  <a:lnTo>
                    <a:pt x="251936" y="20479"/>
                  </a:lnTo>
                  <a:lnTo>
                    <a:pt x="250507" y="18574"/>
                  </a:lnTo>
                  <a:lnTo>
                    <a:pt x="248602" y="15716"/>
                  </a:lnTo>
                  <a:lnTo>
                    <a:pt x="245269" y="15240"/>
                  </a:lnTo>
                  <a:lnTo>
                    <a:pt x="240506" y="13335"/>
                  </a:lnTo>
                  <a:lnTo>
                    <a:pt x="244316" y="8572"/>
                  </a:lnTo>
                  <a:lnTo>
                    <a:pt x="244793" y="6191"/>
                  </a:lnTo>
                  <a:lnTo>
                    <a:pt x="250984" y="11430"/>
                  </a:lnTo>
                  <a:lnTo>
                    <a:pt x="252889" y="11430"/>
                  </a:lnTo>
                  <a:lnTo>
                    <a:pt x="247174" y="5715"/>
                  </a:lnTo>
                  <a:lnTo>
                    <a:pt x="244793" y="3810"/>
                  </a:lnTo>
                  <a:lnTo>
                    <a:pt x="242888" y="4763"/>
                  </a:lnTo>
                  <a:lnTo>
                    <a:pt x="235268" y="7144"/>
                  </a:lnTo>
                  <a:lnTo>
                    <a:pt x="232410" y="7144"/>
                  </a:lnTo>
                  <a:lnTo>
                    <a:pt x="220980" y="2381"/>
                  </a:lnTo>
                  <a:lnTo>
                    <a:pt x="217170" y="1905"/>
                  </a:lnTo>
                  <a:lnTo>
                    <a:pt x="216218" y="2381"/>
                  </a:lnTo>
                  <a:lnTo>
                    <a:pt x="215265" y="5239"/>
                  </a:lnTo>
                  <a:lnTo>
                    <a:pt x="214313" y="7144"/>
                  </a:lnTo>
                  <a:lnTo>
                    <a:pt x="209074" y="7620"/>
                  </a:lnTo>
                  <a:lnTo>
                    <a:pt x="204311" y="9049"/>
                  </a:lnTo>
                  <a:lnTo>
                    <a:pt x="199549" y="8572"/>
                  </a:lnTo>
                  <a:lnTo>
                    <a:pt x="210502" y="4763"/>
                  </a:lnTo>
                  <a:lnTo>
                    <a:pt x="211931" y="2858"/>
                  </a:lnTo>
                  <a:lnTo>
                    <a:pt x="200025" y="6668"/>
                  </a:lnTo>
                  <a:lnTo>
                    <a:pt x="193834" y="7144"/>
                  </a:lnTo>
                  <a:lnTo>
                    <a:pt x="191928" y="9049"/>
                  </a:lnTo>
                  <a:lnTo>
                    <a:pt x="190976" y="10954"/>
                  </a:lnTo>
                  <a:lnTo>
                    <a:pt x="189071" y="12383"/>
                  </a:lnTo>
                  <a:lnTo>
                    <a:pt x="188119" y="14764"/>
                  </a:lnTo>
                  <a:lnTo>
                    <a:pt x="184785" y="14764"/>
                  </a:lnTo>
                  <a:lnTo>
                    <a:pt x="181927" y="14288"/>
                  </a:lnTo>
                  <a:lnTo>
                    <a:pt x="178118" y="15716"/>
                  </a:lnTo>
                  <a:lnTo>
                    <a:pt x="166688" y="23813"/>
                  </a:lnTo>
                  <a:lnTo>
                    <a:pt x="160972" y="26670"/>
                  </a:lnTo>
                  <a:lnTo>
                    <a:pt x="155734" y="29051"/>
                  </a:lnTo>
                  <a:lnTo>
                    <a:pt x="151924" y="30004"/>
                  </a:lnTo>
                  <a:lnTo>
                    <a:pt x="148590" y="30480"/>
                  </a:lnTo>
                  <a:lnTo>
                    <a:pt x="145256" y="29528"/>
                  </a:lnTo>
                  <a:lnTo>
                    <a:pt x="140018" y="26194"/>
                  </a:lnTo>
                  <a:lnTo>
                    <a:pt x="130016" y="22384"/>
                  </a:lnTo>
                  <a:lnTo>
                    <a:pt x="111443" y="20479"/>
                  </a:lnTo>
                  <a:lnTo>
                    <a:pt x="106680" y="16669"/>
                  </a:lnTo>
                  <a:lnTo>
                    <a:pt x="99536" y="17145"/>
                  </a:lnTo>
                  <a:lnTo>
                    <a:pt x="96678" y="16193"/>
                  </a:lnTo>
                  <a:lnTo>
                    <a:pt x="86677" y="10001"/>
                  </a:lnTo>
                  <a:lnTo>
                    <a:pt x="70485" y="6668"/>
                  </a:lnTo>
                  <a:lnTo>
                    <a:pt x="60007" y="5239"/>
                  </a:lnTo>
                  <a:lnTo>
                    <a:pt x="40481" y="953"/>
                  </a:lnTo>
                  <a:lnTo>
                    <a:pt x="23336" y="5239"/>
                  </a:lnTo>
                  <a:lnTo>
                    <a:pt x="18097" y="4286"/>
                  </a:lnTo>
                  <a:lnTo>
                    <a:pt x="15240" y="0"/>
                  </a:lnTo>
                  <a:lnTo>
                    <a:pt x="14288" y="953"/>
                  </a:lnTo>
                  <a:lnTo>
                    <a:pt x="12382" y="2858"/>
                  </a:lnTo>
                  <a:lnTo>
                    <a:pt x="10953" y="5239"/>
                  </a:lnTo>
                  <a:lnTo>
                    <a:pt x="8096" y="8096"/>
                  </a:lnTo>
                  <a:lnTo>
                    <a:pt x="5239" y="11906"/>
                  </a:lnTo>
                  <a:lnTo>
                    <a:pt x="5715" y="16669"/>
                  </a:lnTo>
                  <a:lnTo>
                    <a:pt x="6191" y="21908"/>
                  </a:lnTo>
                  <a:lnTo>
                    <a:pt x="8096" y="26670"/>
                  </a:lnTo>
                  <a:lnTo>
                    <a:pt x="9525" y="32385"/>
                  </a:lnTo>
                  <a:lnTo>
                    <a:pt x="9049" y="36195"/>
                  </a:lnTo>
                  <a:lnTo>
                    <a:pt x="7620" y="40481"/>
                  </a:lnTo>
                  <a:lnTo>
                    <a:pt x="6191" y="44291"/>
                  </a:lnTo>
                  <a:lnTo>
                    <a:pt x="952" y="51911"/>
                  </a:lnTo>
                  <a:lnTo>
                    <a:pt x="0" y="53816"/>
                  </a:lnTo>
                  <a:lnTo>
                    <a:pt x="476" y="56197"/>
                  </a:lnTo>
                  <a:lnTo>
                    <a:pt x="3810" y="65246"/>
                  </a:lnTo>
                  <a:lnTo>
                    <a:pt x="3810" y="68104"/>
                  </a:lnTo>
                  <a:lnTo>
                    <a:pt x="5715" y="76676"/>
                  </a:lnTo>
                  <a:lnTo>
                    <a:pt x="7620" y="83820"/>
                  </a:lnTo>
                  <a:lnTo>
                    <a:pt x="9525" y="89535"/>
                  </a:lnTo>
                  <a:lnTo>
                    <a:pt x="9525" y="90964"/>
                  </a:lnTo>
                  <a:lnTo>
                    <a:pt x="9525" y="99536"/>
                  </a:lnTo>
                  <a:lnTo>
                    <a:pt x="9525" y="107633"/>
                  </a:lnTo>
                  <a:lnTo>
                    <a:pt x="9525" y="115729"/>
                  </a:lnTo>
                  <a:lnTo>
                    <a:pt x="9525" y="123825"/>
                  </a:lnTo>
                  <a:lnTo>
                    <a:pt x="9525" y="131921"/>
                  </a:lnTo>
                  <a:lnTo>
                    <a:pt x="9525" y="140018"/>
                  </a:lnTo>
                  <a:lnTo>
                    <a:pt x="9525" y="148590"/>
                  </a:lnTo>
                  <a:lnTo>
                    <a:pt x="9525" y="156686"/>
                  </a:lnTo>
                  <a:lnTo>
                    <a:pt x="9525" y="164783"/>
                  </a:lnTo>
                  <a:lnTo>
                    <a:pt x="9525" y="172879"/>
                  </a:lnTo>
                  <a:lnTo>
                    <a:pt x="9525" y="180975"/>
                  </a:lnTo>
                  <a:lnTo>
                    <a:pt x="9525" y="189071"/>
                  </a:lnTo>
                  <a:lnTo>
                    <a:pt x="9525" y="197168"/>
                  </a:lnTo>
                  <a:lnTo>
                    <a:pt x="9525" y="205264"/>
                  </a:lnTo>
                  <a:lnTo>
                    <a:pt x="9525" y="213360"/>
                  </a:lnTo>
                  <a:lnTo>
                    <a:pt x="9525" y="221456"/>
                  </a:lnTo>
                  <a:lnTo>
                    <a:pt x="9525" y="229553"/>
                  </a:lnTo>
                  <a:lnTo>
                    <a:pt x="9525" y="237649"/>
                  </a:lnTo>
                  <a:lnTo>
                    <a:pt x="9525" y="245269"/>
                  </a:lnTo>
                  <a:lnTo>
                    <a:pt x="9525" y="253365"/>
                  </a:lnTo>
                  <a:lnTo>
                    <a:pt x="9525" y="261461"/>
                  </a:lnTo>
                  <a:lnTo>
                    <a:pt x="9525" y="269558"/>
                  </a:lnTo>
                  <a:lnTo>
                    <a:pt x="9525" y="277654"/>
                  </a:lnTo>
                  <a:lnTo>
                    <a:pt x="9525" y="285274"/>
                  </a:lnTo>
                  <a:lnTo>
                    <a:pt x="9525" y="293370"/>
                  </a:lnTo>
                  <a:lnTo>
                    <a:pt x="9525" y="301466"/>
                  </a:lnTo>
                  <a:lnTo>
                    <a:pt x="9525" y="309563"/>
                  </a:lnTo>
                  <a:lnTo>
                    <a:pt x="9525" y="317183"/>
                  </a:lnTo>
                  <a:lnTo>
                    <a:pt x="9525" y="325279"/>
                  </a:lnTo>
                  <a:lnTo>
                    <a:pt x="9525" y="333375"/>
                  </a:lnTo>
                  <a:lnTo>
                    <a:pt x="9525" y="340995"/>
                  </a:lnTo>
                  <a:lnTo>
                    <a:pt x="9525" y="349091"/>
                  </a:lnTo>
                  <a:lnTo>
                    <a:pt x="22384" y="349091"/>
                  </a:lnTo>
                  <a:lnTo>
                    <a:pt x="35719" y="349091"/>
                  </a:lnTo>
                  <a:lnTo>
                    <a:pt x="48577" y="349091"/>
                  </a:lnTo>
                  <a:lnTo>
                    <a:pt x="61436" y="349091"/>
                  </a:lnTo>
                  <a:lnTo>
                    <a:pt x="74771" y="349091"/>
                  </a:lnTo>
                  <a:lnTo>
                    <a:pt x="87630" y="349091"/>
                  </a:lnTo>
                  <a:lnTo>
                    <a:pt x="100489" y="349091"/>
                  </a:lnTo>
                  <a:lnTo>
                    <a:pt x="113347" y="349091"/>
                  </a:lnTo>
                  <a:lnTo>
                    <a:pt x="126682" y="349091"/>
                  </a:lnTo>
                  <a:lnTo>
                    <a:pt x="139541" y="349091"/>
                  </a:lnTo>
                  <a:lnTo>
                    <a:pt x="152400" y="349091"/>
                  </a:lnTo>
                  <a:lnTo>
                    <a:pt x="165735" y="349091"/>
                  </a:lnTo>
                  <a:lnTo>
                    <a:pt x="178594" y="349091"/>
                  </a:lnTo>
                  <a:lnTo>
                    <a:pt x="191452" y="349091"/>
                  </a:lnTo>
                  <a:lnTo>
                    <a:pt x="204788" y="349091"/>
                  </a:lnTo>
                  <a:lnTo>
                    <a:pt x="217646" y="349091"/>
                  </a:lnTo>
                  <a:lnTo>
                    <a:pt x="221456" y="349091"/>
                  </a:lnTo>
                  <a:lnTo>
                    <a:pt x="223361" y="348615"/>
                  </a:lnTo>
                  <a:lnTo>
                    <a:pt x="226695" y="342424"/>
                  </a:lnTo>
                  <a:lnTo>
                    <a:pt x="228124" y="341947"/>
                  </a:lnTo>
                  <a:lnTo>
                    <a:pt x="230028" y="341947"/>
                  </a:lnTo>
                  <a:lnTo>
                    <a:pt x="230981" y="343853"/>
                  </a:lnTo>
                  <a:lnTo>
                    <a:pt x="230505" y="345758"/>
                  </a:lnTo>
                  <a:lnTo>
                    <a:pt x="229076" y="349091"/>
                  </a:lnTo>
                  <a:lnTo>
                    <a:pt x="235744" y="349091"/>
                  </a:lnTo>
                  <a:lnTo>
                    <a:pt x="246697" y="349091"/>
                  </a:lnTo>
                  <a:lnTo>
                    <a:pt x="257651" y="349091"/>
                  </a:lnTo>
                  <a:lnTo>
                    <a:pt x="269081" y="349091"/>
                  </a:lnTo>
                  <a:lnTo>
                    <a:pt x="280035" y="349091"/>
                  </a:lnTo>
                  <a:lnTo>
                    <a:pt x="291465" y="349091"/>
                  </a:lnTo>
                  <a:lnTo>
                    <a:pt x="302419" y="349091"/>
                  </a:lnTo>
                  <a:lnTo>
                    <a:pt x="313849" y="349091"/>
                  </a:lnTo>
                  <a:lnTo>
                    <a:pt x="324802" y="349091"/>
                  </a:lnTo>
                  <a:lnTo>
                    <a:pt x="336232" y="349091"/>
                  </a:lnTo>
                  <a:lnTo>
                    <a:pt x="347186" y="349091"/>
                  </a:lnTo>
                  <a:lnTo>
                    <a:pt x="358140" y="349091"/>
                  </a:lnTo>
                  <a:lnTo>
                    <a:pt x="369570" y="349091"/>
                  </a:lnTo>
                  <a:lnTo>
                    <a:pt x="380524" y="349091"/>
                  </a:lnTo>
                  <a:lnTo>
                    <a:pt x="391953" y="349091"/>
                  </a:lnTo>
                  <a:lnTo>
                    <a:pt x="402907" y="349091"/>
                  </a:lnTo>
                  <a:lnTo>
                    <a:pt x="414338" y="349091"/>
                  </a:lnTo>
                  <a:close/>
                </a:path>
              </a:pathLst>
            </a:custGeom>
            <a:grpFill/>
            <a:ln w="3175" cap="flat">
              <a:solidFill>
                <a:schemeClr val="bg1">
                  <a:lumMod val="75000"/>
                </a:scheme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5" name="Freeform: Shape 413">
              <a:extLst>
                <a:ext uri="{FF2B5EF4-FFF2-40B4-BE49-F238E27FC236}">
                  <a16:creationId xmlns:a16="http://schemas.microsoft.com/office/drawing/2014/main" id="{CBE98EBB-A785-67C8-5A8B-73855DC4E7F8}"/>
                </a:ext>
              </a:extLst>
            </p:cNvPr>
            <p:cNvSpPr/>
            <p:nvPr/>
          </p:nvSpPr>
          <p:spPr>
            <a:xfrm>
              <a:off x="6515100" y="2009298"/>
              <a:ext cx="163353" cy="102870"/>
            </a:xfrm>
            <a:custGeom>
              <a:avLst/>
              <a:gdLst>
                <a:gd name="connsiteX0" fmla="*/ 161449 w 163353"/>
                <a:gd name="connsiteY0" fmla="*/ 11430 h 102870"/>
                <a:gd name="connsiteX1" fmla="*/ 159068 w 163353"/>
                <a:gd name="connsiteY1" fmla="*/ 9049 h 102870"/>
                <a:gd name="connsiteX2" fmla="*/ 157163 w 163353"/>
                <a:gd name="connsiteY2" fmla="*/ 7620 h 102870"/>
                <a:gd name="connsiteX3" fmla="*/ 156686 w 163353"/>
                <a:gd name="connsiteY3" fmla="*/ 8573 h 102870"/>
                <a:gd name="connsiteX4" fmla="*/ 152876 w 163353"/>
                <a:gd name="connsiteY4" fmla="*/ 11430 h 102870"/>
                <a:gd name="connsiteX5" fmla="*/ 133826 w 163353"/>
                <a:gd name="connsiteY5" fmla="*/ 9525 h 102870"/>
                <a:gd name="connsiteX6" fmla="*/ 121444 w 163353"/>
                <a:gd name="connsiteY6" fmla="*/ 9525 h 102870"/>
                <a:gd name="connsiteX7" fmla="*/ 117157 w 163353"/>
                <a:gd name="connsiteY7" fmla="*/ 8573 h 102870"/>
                <a:gd name="connsiteX8" fmla="*/ 109538 w 163353"/>
                <a:gd name="connsiteY8" fmla="*/ 4286 h 102870"/>
                <a:gd name="connsiteX9" fmla="*/ 103823 w 163353"/>
                <a:gd name="connsiteY9" fmla="*/ 4286 h 102870"/>
                <a:gd name="connsiteX10" fmla="*/ 80963 w 163353"/>
                <a:gd name="connsiteY10" fmla="*/ 0 h 102870"/>
                <a:gd name="connsiteX11" fmla="*/ 74771 w 163353"/>
                <a:gd name="connsiteY11" fmla="*/ 476 h 102870"/>
                <a:gd name="connsiteX12" fmla="*/ 70961 w 163353"/>
                <a:gd name="connsiteY12" fmla="*/ 0 h 102870"/>
                <a:gd name="connsiteX13" fmla="*/ 70961 w 163353"/>
                <a:gd name="connsiteY13" fmla="*/ 1905 h 102870"/>
                <a:gd name="connsiteX14" fmla="*/ 71438 w 163353"/>
                <a:gd name="connsiteY14" fmla="*/ 3810 h 102870"/>
                <a:gd name="connsiteX15" fmla="*/ 68580 w 163353"/>
                <a:gd name="connsiteY15" fmla="*/ 5715 h 102870"/>
                <a:gd name="connsiteX16" fmla="*/ 49530 w 163353"/>
                <a:gd name="connsiteY16" fmla="*/ 5715 h 102870"/>
                <a:gd name="connsiteX17" fmla="*/ 39529 w 163353"/>
                <a:gd name="connsiteY17" fmla="*/ 9049 h 102870"/>
                <a:gd name="connsiteX18" fmla="*/ 32385 w 163353"/>
                <a:gd name="connsiteY18" fmla="*/ 8096 h 102870"/>
                <a:gd name="connsiteX19" fmla="*/ 25241 w 163353"/>
                <a:gd name="connsiteY19" fmla="*/ 12859 h 102870"/>
                <a:gd name="connsiteX20" fmla="*/ 20955 w 163353"/>
                <a:gd name="connsiteY20" fmla="*/ 12859 h 102870"/>
                <a:gd name="connsiteX21" fmla="*/ 21907 w 163353"/>
                <a:gd name="connsiteY21" fmla="*/ 16669 h 102870"/>
                <a:gd name="connsiteX22" fmla="*/ 11906 w 163353"/>
                <a:gd name="connsiteY22" fmla="*/ 17621 h 102870"/>
                <a:gd name="connsiteX23" fmla="*/ 7144 w 163353"/>
                <a:gd name="connsiteY23" fmla="*/ 19050 h 102870"/>
                <a:gd name="connsiteX24" fmla="*/ 2381 w 163353"/>
                <a:gd name="connsiteY24" fmla="*/ 21431 h 102870"/>
                <a:gd name="connsiteX25" fmla="*/ 3334 w 163353"/>
                <a:gd name="connsiteY25" fmla="*/ 25717 h 102870"/>
                <a:gd name="connsiteX26" fmla="*/ 1905 w 163353"/>
                <a:gd name="connsiteY26" fmla="*/ 27623 h 102870"/>
                <a:gd name="connsiteX27" fmla="*/ 1429 w 163353"/>
                <a:gd name="connsiteY27" fmla="*/ 29528 h 102870"/>
                <a:gd name="connsiteX28" fmla="*/ 2857 w 163353"/>
                <a:gd name="connsiteY28" fmla="*/ 30956 h 102870"/>
                <a:gd name="connsiteX29" fmla="*/ 1905 w 163353"/>
                <a:gd name="connsiteY29" fmla="*/ 32861 h 102870"/>
                <a:gd name="connsiteX30" fmla="*/ 0 w 163353"/>
                <a:gd name="connsiteY30" fmla="*/ 34766 h 102870"/>
                <a:gd name="connsiteX31" fmla="*/ 2381 w 163353"/>
                <a:gd name="connsiteY31" fmla="*/ 40005 h 102870"/>
                <a:gd name="connsiteX32" fmla="*/ 2381 w 163353"/>
                <a:gd name="connsiteY32" fmla="*/ 41434 h 102870"/>
                <a:gd name="connsiteX33" fmla="*/ 3334 w 163353"/>
                <a:gd name="connsiteY33" fmla="*/ 41910 h 102870"/>
                <a:gd name="connsiteX34" fmla="*/ 8573 w 163353"/>
                <a:gd name="connsiteY34" fmla="*/ 41434 h 102870"/>
                <a:gd name="connsiteX35" fmla="*/ 7620 w 163353"/>
                <a:gd name="connsiteY35" fmla="*/ 42863 h 102870"/>
                <a:gd name="connsiteX36" fmla="*/ 3810 w 163353"/>
                <a:gd name="connsiteY36" fmla="*/ 44767 h 102870"/>
                <a:gd name="connsiteX37" fmla="*/ 2857 w 163353"/>
                <a:gd name="connsiteY37" fmla="*/ 47625 h 102870"/>
                <a:gd name="connsiteX38" fmla="*/ 4763 w 163353"/>
                <a:gd name="connsiteY38" fmla="*/ 51911 h 102870"/>
                <a:gd name="connsiteX39" fmla="*/ 9049 w 163353"/>
                <a:gd name="connsiteY39" fmla="*/ 55245 h 102870"/>
                <a:gd name="connsiteX40" fmla="*/ 9525 w 163353"/>
                <a:gd name="connsiteY40" fmla="*/ 59055 h 102870"/>
                <a:gd name="connsiteX41" fmla="*/ 11430 w 163353"/>
                <a:gd name="connsiteY41" fmla="*/ 62389 h 102870"/>
                <a:gd name="connsiteX42" fmla="*/ 19526 w 163353"/>
                <a:gd name="connsiteY42" fmla="*/ 65246 h 102870"/>
                <a:gd name="connsiteX43" fmla="*/ 22860 w 163353"/>
                <a:gd name="connsiteY43" fmla="*/ 67151 h 102870"/>
                <a:gd name="connsiteX44" fmla="*/ 27146 w 163353"/>
                <a:gd name="connsiteY44" fmla="*/ 66199 h 102870"/>
                <a:gd name="connsiteX45" fmla="*/ 29051 w 163353"/>
                <a:gd name="connsiteY45" fmla="*/ 64294 h 102870"/>
                <a:gd name="connsiteX46" fmla="*/ 30956 w 163353"/>
                <a:gd name="connsiteY46" fmla="*/ 61436 h 102870"/>
                <a:gd name="connsiteX47" fmla="*/ 32861 w 163353"/>
                <a:gd name="connsiteY47" fmla="*/ 61436 h 102870"/>
                <a:gd name="connsiteX48" fmla="*/ 37624 w 163353"/>
                <a:gd name="connsiteY48" fmla="*/ 62865 h 102870"/>
                <a:gd name="connsiteX49" fmla="*/ 38100 w 163353"/>
                <a:gd name="connsiteY49" fmla="*/ 65246 h 102870"/>
                <a:gd name="connsiteX50" fmla="*/ 37624 w 163353"/>
                <a:gd name="connsiteY50" fmla="*/ 66199 h 102870"/>
                <a:gd name="connsiteX51" fmla="*/ 36195 w 163353"/>
                <a:gd name="connsiteY51" fmla="*/ 67151 h 102870"/>
                <a:gd name="connsiteX52" fmla="*/ 35243 w 163353"/>
                <a:gd name="connsiteY52" fmla="*/ 74771 h 102870"/>
                <a:gd name="connsiteX53" fmla="*/ 30956 w 163353"/>
                <a:gd name="connsiteY53" fmla="*/ 84296 h 102870"/>
                <a:gd name="connsiteX54" fmla="*/ 30480 w 163353"/>
                <a:gd name="connsiteY54" fmla="*/ 86201 h 102870"/>
                <a:gd name="connsiteX55" fmla="*/ 31909 w 163353"/>
                <a:gd name="connsiteY55" fmla="*/ 86201 h 102870"/>
                <a:gd name="connsiteX56" fmla="*/ 35243 w 163353"/>
                <a:gd name="connsiteY56" fmla="*/ 84296 h 102870"/>
                <a:gd name="connsiteX57" fmla="*/ 46196 w 163353"/>
                <a:gd name="connsiteY57" fmla="*/ 80486 h 102870"/>
                <a:gd name="connsiteX58" fmla="*/ 48577 w 163353"/>
                <a:gd name="connsiteY58" fmla="*/ 80486 h 102870"/>
                <a:gd name="connsiteX59" fmla="*/ 50959 w 163353"/>
                <a:gd name="connsiteY59" fmla="*/ 79534 h 102870"/>
                <a:gd name="connsiteX60" fmla="*/ 57626 w 163353"/>
                <a:gd name="connsiteY60" fmla="*/ 76676 h 102870"/>
                <a:gd name="connsiteX61" fmla="*/ 60007 w 163353"/>
                <a:gd name="connsiteY61" fmla="*/ 78105 h 102870"/>
                <a:gd name="connsiteX62" fmla="*/ 61913 w 163353"/>
                <a:gd name="connsiteY62" fmla="*/ 80010 h 102870"/>
                <a:gd name="connsiteX63" fmla="*/ 62865 w 163353"/>
                <a:gd name="connsiteY63" fmla="*/ 80010 h 102870"/>
                <a:gd name="connsiteX64" fmla="*/ 63341 w 163353"/>
                <a:gd name="connsiteY64" fmla="*/ 79534 h 102870"/>
                <a:gd name="connsiteX65" fmla="*/ 63341 w 163353"/>
                <a:gd name="connsiteY65" fmla="*/ 78581 h 102870"/>
                <a:gd name="connsiteX66" fmla="*/ 63818 w 163353"/>
                <a:gd name="connsiteY66" fmla="*/ 77629 h 102870"/>
                <a:gd name="connsiteX67" fmla="*/ 65723 w 163353"/>
                <a:gd name="connsiteY67" fmla="*/ 78105 h 102870"/>
                <a:gd name="connsiteX68" fmla="*/ 73819 w 163353"/>
                <a:gd name="connsiteY68" fmla="*/ 82867 h 102870"/>
                <a:gd name="connsiteX69" fmla="*/ 76676 w 163353"/>
                <a:gd name="connsiteY69" fmla="*/ 83820 h 102870"/>
                <a:gd name="connsiteX70" fmla="*/ 78581 w 163353"/>
                <a:gd name="connsiteY70" fmla="*/ 84296 h 102870"/>
                <a:gd name="connsiteX71" fmla="*/ 80963 w 163353"/>
                <a:gd name="connsiteY71" fmla="*/ 86678 h 102870"/>
                <a:gd name="connsiteX72" fmla="*/ 87630 w 163353"/>
                <a:gd name="connsiteY72" fmla="*/ 88106 h 102870"/>
                <a:gd name="connsiteX73" fmla="*/ 88582 w 163353"/>
                <a:gd name="connsiteY73" fmla="*/ 89059 h 102870"/>
                <a:gd name="connsiteX74" fmla="*/ 89059 w 163353"/>
                <a:gd name="connsiteY74" fmla="*/ 90488 h 102870"/>
                <a:gd name="connsiteX75" fmla="*/ 95250 w 163353"/>
                <a:gd name="connsiteY75" fmla="*/ 96679 h 102870"/>
                <a:gd name="connsiteX76" fmla="*/ 98107 w 163353"/>
                <a:gd name="connsiteY76" fmla="*/ 99536 h 102870"/>
                <a:gd name="connsiteX77" fmla="*/ 103823 w 163353"/>
                <a:gd name="connsiteY77" fmla="*/ 102394 h 102870"/>
                <a:gd name="connsiteX78" fmla="*/ 106204 w 163353"/>
                <a:gd name="connsiteY78" fmla="*/ 102870 h 102870"/>
                <a:gd name="connsiteX79" fmla="*/ 116205 w 163353"/>
                <a:gd name="connsiteY79" fmla="*/ 100013 h 102870"/>
                <a:gd name="connsiteX80" fmla="*/ 119063 w 163353"/>
                <a:gd name="connsiteY80" fmla="*/ 99060 h 102870"/>
                <a:gd name="connsiteX81" fmla="*/ 121444 w 163353"/>
                <a:gd name="connsiteY81" fmla="*/ 99060 h 102870"/>
                <a:gd name="connsiteX82" fmla="*/ 123825 w 163353"/>
                <a:gd name="connsiteY82" fmla="*/ 100489 h 102870"/>
                <a:gd name="connsiteX83" fmla="*/ 129064 w 163353"/>
                <a:gd name="connsiteY83" fmla="*/ 102394 h 102870"/>
                <a:gd name="connsiteX84" fmla="*/ 133826 w 163353"/>
                <a:gd name="connsiteY84" fmla="*/ 102870 h 102870"/>
                <a:gd name="connsiteX85" fmla="*/ 134779 w 163353"/>
                <a:gd name="connsiteY85" fmla="*/ 102870 h 102870"/>
                <a:gd name="connsiteX86" fmla="*/ 134779 w 163353"/>
                <a:gd name="connsiteY86" fmla="*/ 101917 h 102870"/>
                <a:gd name="connsiteX87" fmla="*/ 135255 w 163353"/>
                <a:gd name="connsiteY87" fmla="*/ 99060 h 102870"/>
                <a:gd name="connsiteX88" fmla="*/ 136207 w 163353"/>
                <a:gd name="connsiteY88" fmla="*/ 96203 h 102870"/>
                <a:gd name="connsiteX89" fmla="*/ 139541 w 163353"/>
                <a:gd name="connsiteY89" fmla="*/ 93345 h 102870"/>
                <a:gd name="connsiteX90" fmla="*/ 140494 w 163353"/>
                <a:gd name="connsiteY90" fmla="*/ 91440 h 102870"/>
                <a:gd name="connsiteX91" fmla="*/ 141446 w 163353"/>
                <a:gd name="connsiteY91" fmla="*/ 89535 h 102870"/>
                <a:gd name="connsiteX92" fmla="*/ 148590 w 163353"/>
                <a:gd name="connsiteY92" fmla="*/ 87630 h 102870"/>
                <a:gd name="connsiteX93" fmla="*/ 149543 w 163353"/>
                <a:gd name="connsiteY93" fmla="*/ 86678 h 102870"/>
                <a:gd name="connsiteX94" fmla="*/ 149543 w 163353"/>
                <a:gd name="connsiteY94" fmla="*/ 86201 h 102870"/>
                <a:gd name="connsiteX95" fmla="*/ 149066 w 163353"/>
                <a:gd name="connsiteY95" fmla="*/ 85725 h 102870"/>
                <a:gd name="connsiteX96" fmla="*/ 147638 w 163353"/>
                <a:gd name="connsiteY96" fmla="*/ 84773 h 102870"/>
                <a:gd name="connsiteX97" fmla="*/ 146209 w 163353"/>
                <a:gd name="connsiteY97" fmla="*/ 83344 h 102870"/>
                <a:gd name="connsiteX98" fmla="*/ 145256 w 163353"/>
                <a:gd name="connsiteY98" fmla="*/ 79534 h 102870"/>
                <a:gd name="connsiteX99" fmla="*/ 145256 w 163353"/>
                <a:gd name="connsiteY99" fmla="*/ 79534 h 102870"/>
                <a:gd name="connsiteX100" fmla="*/ 144780 w 163353"/>
                <a:gd name="connsiteY100" fmla="*/ 79534 h 102870"/>
                <a:gd name="connsiteX101" fmla="*/ 140494 w 163353"/>
                <a:gd name="connsiteY101" fmla="*/ 70961 h 102870"/>
                <a:gd name="connsiteX102" fmla="*/ 139541 w 163353"/>
                <a:gd name="connsiteY102" fmla="*/ 69533 h 102870"/>
                <a:gd name="connsiteX103" fmla="*/ 138113 w 163353"/>
                <a:gd name="connsiteY103" fmla="*/ 65246 h 102870"/>
                <a:gd name="connsiteX104" fmla="*/ 134779 w 163353"/>
                <a:gd name="connsiteY104" fmla="*/ 60484 h 102870"/>
                <a:gd name="connsiteX105" fmla="*/ 131921 w 163353"/>
                <a:gd name="connsiteY105" fmla="*/ 58103 h 102870"/>
                <a:gd name="connsiteX106" fmla="*/ 129064 w 163353"/>
                <a:gd name="connsiteY106" fmla="*/ 48578 h 102870"/>
                <a:gd name="connsiteX107" fmla="*/ 122396 w 163353"/>
                <a:gd name="connsiteY107" fmla="*/ 40958 h 102870"/>
                <a:gd name="connsiteX108" fmla="*/ 122873 w 163353"/>
                <a:gd name="connsiteY108" fmla="*/ 37148 h 102870"/>
                <a:gd name="connsiteX109" fmla="*/ 127635 w 163353"/>
                <a:gd name="connsiteY109" fmla="*/ 33814 h 102870"/>
                <a:gd name="connsiteX110" fmla="*/ 134302 w 163353"/>
                <a:gd name="connsiteY110" fmla="*/ 31909 h 102870"/>
                <a:gd name="connsiteX111" fmla="*/ 141923 w 163353"/>
                <a:gd name="connsiteY111" fmla="*/ 31433 h 102870"/>
                <a:gd name="connsiteX112" fmla="*/ 146685 w 163353"/>
                <a:gd name="connsiteY112" fmla="*/ 32861 h 102870"/>
                <a:gd name="connsiteX113" fmla="*/ 149543 w 163353"/>
                <a:gd name="connsiteY113" fmla="*/ 29528 h 102870"/>
                <a:gd name="connsiteX114" fmla="*/ 152876 w 163353"/>
                <a:gd name="connsiteY114" fmla="*/ 22384 h 102870"/>
                <a:gd name="connsiteX115" fmla="*/ 154305 w 163353"/>
                <a:gd name="connsiteY115" fmla="*/ 18098 h 102870"/>
                <a:gd name="connsiteX116" fmla="*/ 155734 w 163353"/>
                <a:gd name="connsiteY116" fmla="*/ 17145 h 102870"/>
                <a:gd name="connsiteX117" fmla="*/ 158591 w 163353"/>
                <a:gd name="connsiteY117" fmla="*/ 17145 h 102870"/>
                <a:gd name="connsiteX118" fmla="*/ 159544 w 163353"/>
                <a:gd name="connsiteY118" fmla="*/ 15716 h 102870"/>
                <a:gd name="connsiteX119" fmla="*/ 160020 w 163353"/>
                <a:gd name="connsiteY119" fmla="*/ 14764 h 102870"/>
                <a:gd name="connsiteX120" fmla="*/ 162401 w 163353"/>
                <a:gd name="connsiteY120" fmla="*/ 13811 h 102870"/>
                <a:gd name="connsiteX121" fmla="*/ 163354 w 163353"/>
                <a:gd name="connsiteY121" fmla="*/ 12859 h 102870"/>
                <a:gd name="connsiteX122" fmla="*/ 161449 w 163353"/>
                <a:gd name="connsiteY122" fmla="*/ 11430 h 1028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</a:cxnLst>
              <a:rect l="l" t="t" r="r" b="b"/>
              <a:pathLst>
                <a:path w="163353" h="102870">
                  <a:moveTo>
                    <a:pt x="161449" y="11430"/>
                  </a:moveTo>
                  <a:lnTo>
                    <a:pt x="159068" y="9049"/>
                  </a:lnTo>
                  <a:lnTo>
                    <a:pt x="157163" y="7620"/>
                  </a:lnTo>
                  <a:lnTo>
                    <a:pt x="156686" y="8573"/>
                  </a:lnTo>
                  <a:lnTo>
                    <a:pt x="152876" y="11430"/>
                  </a:lnTo>
                  <a:lnTo>
                    <a:pt x="133826" y="9525"/>
                  </a:lnTo>
                  <a:lnTo>
                    <a:pt x="121444" y="9525"/>
                  </a:lnTo>
                  <a:lnTo>
                    <a:pt x="117157" y="8573"/>
                  </a:lnTo>
                  <a:lnTo>
                    <a:pt x="109538" y="4286"/>
                  </a:lnTo>
                  <a:lnTo>
                    <a:pt x="103823" y="4286"/>
                  </a:lnTo>
                  <a:lnTo>
                    <a:pt x="80963" y="0"/>
                  </a:lnTo>
                  <a:lnTo>
                    <a:pt x="74771" y="476"/>
                  </a:lnTo>
                  <a:lnTo>
                    <a:pt x="70961" y="0"/>
                  </a:lnTo>
                  <a:lnTo>
                    <a:pt x="70961" y="1905"/>
                  </a:lnTo>
                  <a:lnTo>
                    <a:pt x="71438" y="3810"/>
                  </a:lnTo>
                  <a:lnTo>
                    <a:pt x="68580" y="5715"/>
                  </a:lnTo>
                  <a:lnTo>
                    <a:pt x="49530" y="5715"/>
                  </a:lnTo>
                  <a:lnTo>
                    <a:pt x="39529" y="9049"/>
                  </a:lnTo>
                  <a:lnTo>
                    <a:pt x="32385" y="8096"/>
                  </a:lnTo>
                  <a:lnTo>
                    <a:pt x="25241" y="12859"/>
                  </a:lnTo>
                  <a:lnTo>
                    <a:pt x="20955" y="12859"/>
                  </a:lnTo>
                  <a:lnTo>
                    <a:pt x="21907" y="16669"/>
                  </a:lnTo>
                  <a:lnTo>
                    <a:pt x="11906" y="17621"/>
                  </a:lnTo>
                  <a:lnTo>
                    <a:pt x="7144" y="19050"/>
                  </a:lnTo>
                  <a:lnTo>
                    <a:pt x="2381" y="21431"/>
                  </a:lnTo>
                  <a:lnTo>
                    <a:pt x="3334" y="25717"/>
                  </a:lnTo>
                  <a:lnTo>
                    <a:pt x="1905" y="27623"/>
                  </a:lnTo>
                  <a:lnTo>
                    <a:pt x="1429" y="29528"/>
                  </a:lnTo>
                  <a:lnTo>
                    <a:pt x="2857" y="30956"/>
                  </a:lnTo>
                  <a:lnTo>
                    <a:pt x="1905" y="32861"/>
                  </a:lnTo>
                  <a:lnTo>
                    <a:pt x="0" y="34766"/>
                  </a:lnTo>
                  <a:lnTo>
                    <a:pt x="2381" y="40005"/>
                  </a:lnTo>
                  <a:lnTo>
                    <a:pt x="2381" y="41434"/>
                  </a:lnTo>
                  <a:lnTo>
                    <a:pt x="3334" y="41910"/>
                  </a:lnTo>
                  <a:lnTo>
                    <a:pt x="8573" y="41434"/>
                  </a:lnTo>
                  <a:lnTo>
                    <a:pt x="7620" y="42863"/>
                  </a:lnTo>
                  <a:lnTo>
                    <a:pt x="3810" y="44767"/>
                  </a:lnTo>
                  <a:lnTo>
                    <a:pt x="2857" y="47625"/>
                  </a:lnTo>
                  <a:lnTo>
                    <a:pt x="4763" y="51911"/>
                  </a:lnTo>
                  <a:lnTo>
                    <a:pt x="9049" y="55245"/>
                  </a:lnTo>
                  <a:lnTo>
                    <a:pt x="9525" y="59055"/>
                  </a:lnTo>
                  <a:lnTo>
                    <a:pt x="11430" y="62389"/>
                  </a:lnTo>
                  <a:lnTo>
                    <a:pt x="19526" y="65246"/>
                  </a:lnTo>
                  <a:lnTo>
                    <a:pt x="22860" y="67151"/>
                  </a:lnTo>
                  <a:lnTo>
                    <a:pt x="27146" y="66199"/>
                  </a:lnTo>
                  <a:lnTo>
                    <a:pt x="29051" y="64294"/>
                  </a:lnTo>
                  <a:lnTo>
                    <a:pt x="30956" y="61436"/>
                  </a:lnTo>
                  <a:lnTo>
                    <a:pt x="32861" y="61436"/>
                  </a:lnTo>
                  <a:lnTo>
                    <a:pt x="37624" y="62865"/>
                  </a:lnTo>
                  <a:lnTo>
                    <a:pt x="38100" y="65246"/>
                  </a:lnTo>
                  <a:lnTo>
                    <a:pt x="37624" y="66199"/>
                  </a:lnTo>
                  <a:lnTo>
                    <a:pt x="36195" y="67151"/>
                  </a:lnTo>
                  <a:lnTo>
                    <a:pt x="35243" y="74771"/>
                  </a:lnTo>
                  <a:lnTo>
                    <a:pt x="30956" y="84296"/>
                  </a:lnTo>
                  <a:lnTo>
                    <a:pt x="30480" y="86201"/>
                  </a:lnTo>
                  <a:lnTo>
                    <a:pt x="31909" y="86201"/>
                  </a:lnTo>
                  <a:lnTo>
                    <a:pt x="35243" y="84296"/>
                  </a:lnTo>
                  <a:lnTo>
                    <a:pt x="46196" y="80486"/>
                  </a:lnTo>
                  <a:lnTo>
                    <a:pt x="48577" y="80486"/>
                  </a:lnTo>
                  <a:lnTo>
                    <a:pt x="50959" y="79534"/>
                  </a:lnTo>
                  <a:lnTo>
                    <a:pt x="57626" y="76676"/>
                  </a:lnTo>
                  <a:lnTo>
                    <a:pt x="60007" y="78105"/>
                  </a:lnTo>
                  <a:lnTo>
                    <a:pt x="61913" y="80010"/>
                  </a:lnTo>
                  <a:lnTo>
                    <a:pt x="62865" y="80010"/>
                  </a:lnTo>
                  <a:lnTo>
                    <a:pt x="63341" y="79534"/>
                  </a:lnTo>
                  <a:lnTo>
                    <a:pt x="63341" y="78581"/>
                  </a:lnTo>
                  <a:lnTo>
                    <a:pt x="63818" y="77629"/>
                  </a:lnTo>
                  <a:lnTo>
                    <a:pt x="65723" y="78105"/>
                  </a:lnTo>
                  <a:lnTo>
                    <a:pt x="73819" y="82867"/>
                  </a:lnTo>
                  <a:lnTo>
                    <a:pt x="76676" y="83820"/>
                  </a:lnTo>
                  <a:lnTo>
                    <a:pt x="78581" y="84296"/>
                  </a:lnTo>
                  <a:lnTo>
                    <a:pt x="80963" y="86678"/>
                  </a:lnTo>
                  <a:lnTo>
                    <a:pt x="87630" y="88106"/>
                  </a:lnTo>
                  <a:lnTo>
                    <a:pt x="88582" y="89059"/>
                  </a:lnTo>
                  <a:lnTo>
                    <a:pt x="89059" y="90488"/>
                  </a:lnTo>
                  <a:lnTo>
                    <a:pt x="95250" y="96679"/>
                  </a:lnTo>
                  <a:lnTo>
                    <a:pt x="98107" y="99536"/>
                  </a:lnTo>
                  <a:lnTo>
                    <a:pt x="103823" y="102394"/>
                  </a:lnTo>
                  <a:lnTo>
                    <a:pt x="106204" y="102870"/>
                  </a:lnTo>
                  <a:lnTo>
                    <a:pt x="116205" y="100013"/>
                  </a:lnTo>
                  <a:lnTo>
                    <a:pt x="119063" y="99060"/>
                  </a:lnTo>
                  <a:lnTo>
                    <a:pt x="121444" y="99060"/>
                  </a:lnTo>
                  <a:lnTo>
                    <a:pt x="123825" y="100489"/>
                  </a:lnTo>
                  <a:lnTo>
                    <a:pt x="129064" y="102394"/>
                  </a:lnTo>
                  <a:lnTo>
                    <a:pt x="133826" y="102870"/>
                  </a:lnTo>
                  <a:lnTo>
                    <a:pt x="134779" y="102870"/>
                  </a:lnTo>
                  <a:lnTo>
                    <a:pt x="134779" y="101917"/>
                  </a:lnTo>
                  <a:lnTo>
                    <a:pt x="135255" y="99060"/>
                  </a:lnTo>
                  <a:lnTo>
                    <a:pt x="136207" y="96203"/>
                  </a:lnTo>
                  <a:lnTo>
                    <a:pt x="139541" y="93345"/>
                  </a:lnTo>
                  <a:lnTo>
                    <a:pt x="140494" y="91440"/>
                  </a:lnTo>
                  <a:lnTo>
                    <a:pt x="141446" y="89535"/>
                  </a:lnTo>
                  <a:lnTo>
                    <a:pt x="148590" y="87630"/>
                  </a:lnTo>
                  <a:lnTo>
                    <a:pt x="149543" y="86678"/>
                  </a:lnTo>
                  <a:lnTo>
                    <a:pt x="149543" y="86201"/>
                  </a:lnTo>
                  <a:lnTo>
                    <a:pt x="149066" y="85725"/>
                  </a:lnTo>
                  <a:lnTo>
                    <a:pt x="147638" y="84773"/>
                  </a:lnTo>
                  <a:lnTo>
                    <a:pt x="146209" y="83344"/>
                  </a:lnTo>
                  <a:lnTo>
                    <a:pt x="145256" y="79534"/>
                  </a:lnTo>
                  <a:lnTo>
                    <a:pt x="145256" y="79534"/>
                  </a:lnTo>
                  <a:lnTo>
                    <a:pt x="144780" y="79534"/>
                  </a:lnTo>
                  <a:lnTo>
                    <a:pt x="140494" y="70961"/>
                  </a:lnTo>
                  <a:lnTo>
                    <a:pt x="139541" y="69533"/>
                  </a:lnTo>
                  <a:lnTo>
                    <a:pt x="138113" y="65246"/>
                  </a:lnTo>
                  <a:lnTo>
                    <a:pt x="134779" y="60484"/>
                  </a:lnTo>
                  <a:lnTo>
                    <a:pt x="131921" y="58103"/>
                  </a:lnTo>
                  <a:lnTo>
                    <a:pt x="129064" y="48578"/>
                  </a:lnTo>
                  <a:lnTo>
                    <a:pt x="122396" y="40958"/>
                  </a:lnTo>
                  <a:lnTo>
                    <a:pt x="122873" y="37148"/>
                  </a:lnTo>
                  <a:lnTo>
                    <a:pt x="127635" y="33814"/>
                  </a:lnTo>
                  <a:lnTo>
                    <a:pt x="134302" y="31909"/>
                  </a:lnTo>
                  <a:lnTo>
                    <a:pt x="141923" y="31433"/>
                  </a:lnTo>
                  <a:lnTo>
                    <a:pt x="146685" y="32861"/>
                  </a:lnTo>
                  <a:lnTo>
                    <a:pt x="149543" y="29528"/>
                  </a:lnTo>
                  <a:lnTo>
                    <a:pt x="152876" y="22384"/>
                  </a:lnTo>
                  <a:lnTo>
                    <a:pt x="154305" y="18098"/>
                  </a:lnTo>
                  <a:lnTo>
                    <a:pt x="155734" y="17145"/>
                  </a:lnTo>
                  <a:lnTo>
                    <a:pt x="158591" y="17145"/>
                  </a:lnTo>
                  <a:lnTo>
                    <a:pt x="159544" y="15716"/>
                  </a:lnTo>
                  <a:lnTo>
                    <a:pt x="160020" y="14764"/>
                  </a:lnTo>
                  <a:lnTo>
                    <a:pt x="162401" y="13811"/>
                  </a:lnTo>
                  <a:lnTo>
                    <a:pt x="163354" y="12859"/>
                  </a:lnTo>
                  <a:lnTo>
                    <a:pt x="161449" y="11430"/>
                  </a:lnTo>
                  <a:close/>
                </a:path>
              </a:pathLst>
            </a:custGeom>
            <a:grpFill/>
            <a:ln w="3175" cap="flat">
              <a:solidFill>
                <a:schemeClr val="bg1">
                  <a:lumMod val="75000"/>
                </a:scheme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6" name="Freeform: Shape 414">
              <a:extLst>
                <a:ext uri="{FF2B5EF4-FFF2-40B4-BE49-F238E27FC236}">
                  <a16:creationId xmlns:a16="http://schemas.microsoft.com/office/drawing/2014/main" id="{805A9560-28DE-F192-FE33-C03DD62604E3}"/>
                </a:ext>
              </a:extLst>
            </p:cNvPr>
            <p:cNvSpPr/>
            <p:nvPr/>
          </p:nvSpPr>
          <p:spPr>
            <a:xfrm>
              <a:off x="2964656" y="4251959"/>
              <a:ext cx="194309" cy="212883"/>
            </a:xfrm>
            <a:custGeom>
              <a:avLst/>
              <a:gdLst>
                <a:gd name="connsiteX0" fmla="*/ 193834 w 194309"/>
                <a:gd name="connsiteY0" fmla="*/ 70485 h 212883"/>
                <a:gd name="connsiteX1" fmla="*/ 193834 w 194309"/>
                <a:gd name="connsiteY1" fmla="*/ 68580 h 212883"/>
                <a:gd name="connsiteX2" fmla="*/ 194310 w 194309"/>
                <a:gd name="connsiteY2" fmla="*/ 66675 h 212883"/>
                <a:gd name="connsiteX3" fmla="*/ 194310 w 194309"/>
                <a:gd name="connsiteY3" fmla="*/ 65722 h 212883"/>
                <a:gd name="connsiteX4" fmla="*/ 192405 w 194309"/>
                <a:gd name="connsiteY4" fmla="*/ 64294 h 212883"/>
                <a:gd name="connsiteX5" fmla="*/ 189071 w 194309"/>
                <a:gd name="connsiteY5" fmla="*/ 60960 h 212883"/>
                <a:gd name="connsiteX6" fmla="*/ 187643 w 194309"/>
                <a:gd name="connsiteY6" fmla="*/ 58103 h 212883"/>
                <a:gd name="connsiteX7" fmla="*/ 186690 w 194309"/>
                <a:gd name="connsiteY7" fmla="*/ 55721 h 212883"/>
                <a:gd name="connsiteX8" fmla="*/ 184309 w 194309"/>
                <a:gd name="connsiteY8" fmla="*/ 54293 h 212883"/>
                <a:gd name="connsiteX9" fmla="*/ 181928 w 194309"/>
                <a:gd name="connsiteY9" fmla="*/ 52864 h 212883"/>
                <a:gd name="connsiteX10" fmla="*/ 181928 w 194309"/>
                <a:gd name="connsiteY10" fmla="*/ 51911 h 212883"/>
                <a:gd name="connsiteX11" fmla="*/ 183356 w 194309"/>
                <a:gd name="connsiteY11" fmla="*/ 51911 h 212883"/>
                <a:gd name="connsiteX12" fmla="*/ 187166 w 194309"/>
                <a:gd name="connsiteY12" fmla="*/ 52864 h 212883"/>
                <a:gd name="connsiteX13" fmla="*/ 190024 w 194309"/>
                <a:gd name="connsiteY13" fmla="*/ 52388 h 212883"/>
                <a:gd name="connsiteX14" fmla="*/ 191929 w 194309"/>
                <a:gd name="connsiteY14" fmla="*/ 52388 h 212883"/>
                <a:gd name="connsiteX15" fmla="*/ 193834 w 194309"/>
                <a:gd name="connsiteY15" fmla="*/ 50959 h 212883"/>
                <a:gd name="connsiteX16" fmla="*/ 187643 w 194309"/>
                <a:gd name="connsiteY16" fmla="*/ 48578 h 212883"/>
                <a:gd name="connsiteX17" fmla="*/ 182404 w 194309"/>
                <a:gd name="connsiteY17" fmla="*/ 45244 h 212883"/>
                <a:gd name="connsiteX18" fmla="*/ 177165 w 194309"/>
                <a:gd name="connsiteY18" fmla="*/ 44291 h 212883"/>
                <a:gd name="connsiteX19" fmla="*/ 173831 w 194309"/>
                <a:gd name="connsiteY19" fmla="*/ 42386 h 212883"/>
                <a:gd name="connsiteX20" fmla="*/ 170497 w 194309"/>
                <a:gd name="connsiteY20" fmla="*/ 39053 h 212883"/>
                <a:gd name="connsiteX21" fmla="*/ 168593 w 194309"/>
                <a:gd name="connsiteY21" fmla="*/ 36671 h 212883"/>
                <a:gd name="connsiteX22" fmla="*/ 167164 w 194309"/>
                <a:gd name="connsiteY22" fmla="*/ 35719 h 212883"/>
                <a:gd name="connsiteX23" fmla="*/ 160496 w 194309"/>
                <a:gd name="connsiteY23" fmla="*/ 32385 h 212883"/>
                <a:gd name="connsiteX24" fmla="*/ 159068 w 194309"/>
                <a:gd name="connsiteY24" fmla="*/ 31909 h 212883"/>
                <a:gd name="connsiteX25" fmla="*/ 156210 w 194309"/>
                <a:gd name="connsiteY25" fmla="*/ 33338 h 212883"/>
                <a:gd name="connsiteX26" fmla="*/ 155257 w 194309"/>
                <a:gd name="connsiteY26" fmla="*/ 34290 h 212883"/>
                <a:gd name="connsiteX27" fmla="*/ 155257 w 194309"/>
                <a:gd name="connsiteY27" fmla="*/ 36671 h 212883"/>
                <a:gd name="connsiteX28" fmla="*/ 154781 w 194309"/>
                <a:gd name="connsiteY28" fmla="*/ 38100 h 212883"/>
                <a:gd name="connsiteX29" fmla="*/ 152400 w 194309"/>
                <a:gd name="connsiteY29" fmla="*/ 39053 h 212883"/>
                <a:gd name="connsiteX30" fmla="*/ 148590 w 194309"/>
                <a:gd name="connsiteY30" fmla="*/ 39053 h 212883"/>
                <a:gd name="connsiteX31" fmla="*/ 146209 w 194309"/>
                <a:gd name="connsiteY31" fmla="*/ 38100 h 212883"/>
                <a:gd name="connsiteX32" fmla="*/ 144304 w 194309"/>
                <a:gd name="connsiteY32" fmla="*/ 38100 h 212883"/>
                <a:gd name="connsiteX33" fmla="*/ 143828 w 194309"/>
                <a:gd name="connsiteY33" fmla="*/ 38576 h 212883"/>
                <a:gd name="connsiteX34" fmla="*/ 142875 w 194309"/>
                <a:gd name="connsiteY34" fmla="*/ 39053 h 212883"/>
                <a:gd name="connsiteX35" fmla="*/ 140970 w 194309"/>
                <a:gd name="connsiteY35" fmla="*/ 39053 h 212883"/>
                <a:gd name="connsiteX36" fmla="*/ 138113 w 194309"/>
                <a:gd name="connsiteY36" fmla="*/ 38576 h 212883"/>
                <a:gd name="connsiteX37" fmla="*/ 135255 w 194309"/>
                <a:gd name="connsiteY37" fmla="*/ 37624 h 212883"/>
                <a:gd name="connsiteX38" fmla="*/ 131445 w 194309"/>
                <a:gd name="connsiteY38" fmla="*/ 35719 h 212883"/>
                <a:gd name="connsiteX39" fmla="*/ 129540 w 194309"/>
                <a:gd name="connsiteY39" fmla="*/ 36195 h 212883"/>
                <a:gd name="connsiteX40" fmla="*/ 125254 w 194309"/>
                <a:gd name="connsiteY40" fmla="*/ 35719 h 212883"/>
                <a:gd name="connsiteX41" fmla="*/ 121920 w 194309"/>
                <a:gd name="connsiteY41" fmla="*/ 34766 h 212883"/>
                <a:gd name="connsiteX42" fmla="*/ 120968 w 194309"/>
                <a:gd name="connsiteY42" fmla="*/ 33814 h 212883"/>
                <a:gd name="connsiteX43" fmla="*/ 119539 w 194309"/>
                <a:gd name="connsiteY43" fmla="*/ 26670 h 212883"/>
                <a:gd name="connsiteX44" fmla="*/ 119063 w 194309"/>
                <a:gd name="connsiteY44" fmla="*/ 26194 h 212883"/>
                <a:gd name="connsiteX45" fmla="*/ 117634 w 194309"/>
                <a:gd name="connsiteY45" fmla="*/ 25718 h 212883"/>
                <a:gd name="connsiteX46" fmla="*/ 115253 w 194309"/>
                <a:gd name="connsiteY46" fmla="*/ 24765 h 212883"/>
                <a:gd name="connsiteX47" fmla="*/ 113824 w 194309"/>
                <a:gd name="connsiteY47" fmla="*/ 23813 h 212883"/>
                <a:gd name="connsiteX48" fmla="*/ 112871 w 194309"/>
                <a:gd name="connsiteY48" fmla="*/ 21908 h 212883"/>
                <a:gd name="connsiteX49" fmla="*/ 111919 w 194309"/>
                <a:gd name="connsiteY49" fmla="*/ 20003 h 212883"/>
                <a:gd name="connsiteX50" fmla="*/ 107632 w 194309"/>
                <a:gd name="connsiteY50" fmla="*/ 20479 h 212883"/>
                <a:gd name="connsiteX51" fmla="*/ 100489 w 194309"/>
                <a:gd name="connsiteY51" fmla="*/ 18097 h 212883"/>
                <a:gd name="connsiteX52" fmla="*/ 95726 w 194309"/>
                <a:gd name="connsiteY52" fmla="*/ 15716 h 212883"/>
                <a:gd name="connsiteX53" fmla="*/ 91440 w 194309"/>
                <a:gd name="connsiteY53" fmla="*/ 13335 h 212883"/>
                <a:gd name="connsiteX54" fmla="*/ 84772 w 194309"/>
                <a:gd name="connsiteY54" fmla="*/ 8096 h 212883"/>
                <a:gd name="connsiteX55" fmla="*/ 82391 w 194309"/>
                <a:gd name="connsiteY55" fmla="*/ 6668 h 212883"/>
                <a:gd name="connsiteX56" fmla="*/ 79057 w 194309"/>
                <a:gd name="connsiteY56" fmla="*/ 5239 h 212883"/>
                <a:gd name="connsiteX57" fmla="*/ 77153 w 194309"/>
                <a:gd name="connsiteY57" fmla="*/ 2858 h 212883"/>
                <a:gd name="connsiteX58" fmla="*/ 73819 w 194309"/>
                <a:gd name="connsiteY58" fmla="*/ 476 h 212883"/>
                <a:gd name="connsiteX59" fmla="*/ 72866 w 194309"/>
                <a:gd name="connsiteY59" fmla="*/ 0 h 212883"/>
                <a:gd name="connsiteX60" fmla="*/ 73819 w 194309"/>
                <a:gd name="connsiteY60" fmla="*/ 5239 h 212883"/>
                <a:gd name="connsiteX61" fmla="*/ 71438 w 194309"/>
                <a:gd name="connsiteY61" fmla="*/ 8096 h 212883"/>
                <a:gd name="connsiteX62" fmla="*/ 60007 w 194309"/>
                <a:gd name="connsiteY62" fmla="*/ 11430 h 212883"/>
                <a:gd name="connsiteX63" fmla="*/ 51911 w 194309"/>
                <a:gd name="connsiteY63" fmla="*/ 12859 h 212883"/>
                <a:gd name="connsiteX64" fmla="*/ 46672 w 194309"/>
                <a:gd name="connsiteY64" fmla="*/ 15716 h 212883"/>
                <a:gd name="connsiteX65" fmla="*/ 42386 w 194309"/>
                <a:gd name="connsiteY65" fmla="*/ 15240 h 212883"/>
                <a:gd name="connsiteX66" fmla="*/ 40481 w 194309"/>
                <a:gd name="connsiteY66" fmla="*/ 17145 h 212883"/>
                <a:gd name="connsiteX67" fmla="*/ 36671 w 194309"/>
                <a:gd name="connsiteY67" fmla="*/ 19050 h 212883"/>
                <a:gd name="connsiteX68" fmla="*/ 32385 w 194309"/>
                <a:gd name="connsiteY68" fmla="*/ 20003 h 212883"/>
                <a:gd name="connsiteX69" fmla="*/ 30480 w 194309"/>
                <a:gd name="connsiteY69" fmla="*/ 21908 h 212883"/>
                <a:gd name="connsiteX70" fmla="*/ 31432 w 194309"/>
                <a:gd name="connsiteY70" fmla="*/ 28575 h 212883"/>
                <a:gd name="connsiteX71" fmla="*/ 32861 w 194309"/>
                <a:gd name="connsiteY71" fmla="*/ 34766 h 212883"/>
                <a:gd name="connsiteX72" fmla="*/ 31909 w 194309"/>
                <a:gd name="connsiteY72" fmla="*/ 43339 h 212883"/>
                <a:gd name="connsiteX73" fmla="*/ 29051 w 194309"/>
                <a:gd name="connsiteY73" fmla="*/ 48578 h 212883"/>
                <a:gd name="connsiteX74" fmla="*/ 25718 w 194309"/>
                <a:gd name="connsiteY74" fmla="*/ 52388 h 212883"/>
                <a:gd name="connsiteX75" fmla="*/ 22860 w 194309"/>
                <a:gd name="connsiteY75" fmla="*/ 54293 h 212883"/>
                <a:gd name="connsiteX76" fmla="*/ 17145 w 194309"/>
                <a:gd name="connsiteY76" fmla="*/ 60960 h 212883"/>
                <a:gd name="connsiteX77" fmla="*/ 17621 w 194309"/>
                <a:gd name="connsiteY77" fmla="*/ 63341 h 212883"/>
                <a:gd name="connsiteX78" fmla="*/ 20479 w 194309"/>
                <a:gd name="connsiteY78" fmla="*/ 68104 h 212883"/>
                <a:gd name="connsiteX79" fmla="*/ 23813 w 194309"/>
                <a:gd name="connsiteY79" fmla="*/ 69533 h 212883"/>
                <a:gd name="connsiteX80" fmla="*/ 21431 w 194309"/>
                <a:gd name="connsiteY80" fmla="*/ 69533 h 212883"/>
                <a:gd name="connsiteX81" fmla="*/ 18097 w 194309"/>
                <a:gd name="connsiteY81" fmla="*/ 68104 h 212883"/>
                <a:gd name="connsiteX82" fmla="*/ 16193 w 194309"/>
                <a:gd name="connsiteY82" fmla="*/ 71438 h 212883"/>
                <a:gd name="connsiteX83" fmla="*/ 14764 w 194309"/>
                <a:gd name="connsiteY83" fmla="*/ 77153 h 212883"/>
                <a:gd name="connsiteX84" fmla="*/ 11906 w 194309"/>
                <a:gd name="connsiteY84" fmla="*/ 77153 h 212883"/>
                <a:gd name="connsiteX85" fmla="*/ 4286 w 194309"/>
                <a:gd name="connsiteY85" fmla="*/ 79534 h 212883"/>
                <a:gd name="connsiteX86" fmla="*/ 2381 w 194309"/>
                <a:gd name="connsiteY86" fmla="*/ 82868 h 212883"/>
                <a:gd name="connsiteX87" fmla="*/ 5239 w 194309"/>
                <a:gd name="connsiteY87" fmla="*/ 90011 h 212883"/>
                <a:gd name="connsiteX88" fmla="*/ 5715 w 194309"/>
                <a:gd name="connsiteY88" fmla="*/ 93345 h 212883"/>
                <a:gd name="connsiteX89" fmla="*/ 4763 w 194309"/>
                <a:gd name="connsiteY89" fmla="*/ 101918 h 212883"/>
                <a:gd name="connsiteX90" fmla="*/ 7144 w 194309"/>
                <a:gd name="connsiteY90" fmla="*/ 108109 h 212883"/>
                <a:gd name="connsiteX91" fmla="*/ 7144 w 194309"/>
                <a:gd name="connsiteY91" fmla="*/ 111919 h 212883"/>
                <a:gd name="connsiteX92" fmla="*/ 6668 w 194309"/>
                <a:gd name="connsiteY92" fmla="*/ 116681 h 212883"/>
                <a:gd name="connsiteX93" fmla="*/ 3334 w 194309"/>
                <a:gd name="connsiteY93" fmla="*/ 119063 h 212883"/>
                <a:gd name="connsiteX94" fmla="*/ 0 w 194309"/>
                <a:gd name="connsiteY94" fmla="*/ 120491 h 212883"/>
                <a:gd name="connsiteX95" fmla="*/ 476 w 194309"/>
                <a:gd name="connsiteY95" fmla="*/ 121920 h 212883"/>
                <a:gd name="connsiteX96" fmla="*/ 953 w 194309"/>
                <a:gd name="connsiteY96" fmla="*/ 122872 h 212883"/>
                <a:gd name="connsiteX97" fmla="*/ 4286 w 194309"/>
                <a:gd name="connsiteY97" fmla="*/ 125730 h 212883"/>
                <a:gd name="connsiteX98" fmla="*/ 9525 w 194309"/>
                <a:gd name="connsiteY98" fmla="*/ 127159 h 212883"/>
                <a:gd name="connsiteX99" fmla="*/ 17621 w 194309"/>
                <a:gd name="connsiteY99" fmla="*/ 134779 h 212883"/>
                <a:gd name="connsiteX100" fmla="*/ 20003 w 194309"/>
                <a:gd name="connsiteY100" fmla="*/ 136208 h 212883"/>
                <a:gd name="connsiteX101" fmla="*/ 23336 w 194309"/>
                <a:gd name="connsiteY101" fmla="*/ 137636 h 212883"/>
                <a:gd name="connsiteX102" fmla="*/ 24289 w 194309"/>
                <a:gd name="connsiteY102" fmla="*/ 136208 h 212883"/>
                <a:gd name="connsiteX103" fmla="*/ 24289 w 194309"/>
                <a:gd name="connsiteY103" fmla="*/ 135255 h 212883"/>
                <a:gd name="connsiteX104" fmla="*/ 28575 w 194309"/>
                <a:gd name="connsiteY104" fmla="*/ 131921 h 212883"/>
                <a:gd name="connsiteX105" fmla="*/ 30956 w 194309"/>
                <a:gd name="connsiteY105" fmla="*/ 127159 h 212883"/>
                <a:gd name="connsiteX106" fmla="*/ 32385 w 194309"/>
                <a:gd name="connsiteY106" fmla="*/ 125730 h 212883"/>
                <a:gd name="connsiteX107" fmla="*/ 31432 w 194309"/>
                <a:gd name="connsiteY107" fmla="*/ 132397 h 212883"/>
                <a:gd name="connsiteX108" fmla="*/ 32861 w 194309"/>
                <a:gd name="connsiteY108" fmla="*/ 133350 h 212883"/>
                <a:gd name="connsiteX109" fmla="*/ 35243 w 194309"/>
                <a:gd name="connsiteY109" fmla="*/ 132397 h 212883"/>
                <a:gd name="connsiteX110" fmla="*/ 36671 w 194309"/>
                <a:gd name="connsiteY110" fmla="*/ 128111 h 212883"/>
                <a:gd name="connsiteX111" fmla="*/ 36195 w 194309"/>
                <a:gd name="connsiteY111" fmla="*/ 118586 h 212883"/>
                <a:gd name="connsiteX112" fmla="*/ 38100 w 194309"/>
                <a:gd name="connsiteY112" fmla="*/ 115729 h 212883"/>
                <a:gd name="connsiteX113" fmla="*/ 38576 w 194309"/>
                <a:gd name="connsiteY113" fmla="*/ 117158 h 212883"/>
                <a:gd name="connsiteX114" fmla="*/ 38100 w 194309"/>
                <a:gd name="connsiteY114" fmla="*/ 119063 h 212883"/>
                <a:gd name="connsiteX115" fmla="*/ 38576 w 194309"/>
                <a:gd name="connsiteY115" fmla="*/ 125254 h 212883"/>
                <a:gd name="connsiteX116" fmla="*/ 40957 w 194309"/>
                <a:gd name="connsiteY116" fmla="*/ 129540 h 212883"/>
                <a:gd name="connsiteX117" fmla="*/ 41434 w 194309"/>
                <a:gd name="connsiteY117" fmla="*/ 132874 h 212883"/>
                <a:gd name="connsiteX118" fmla="*/ 38100 w 194309"/>
                <a:gd name="connsiteY118" fmla="*/ 139541 h 212883"/>
                <a:gd name="connsiteX119" fmla="*/ 34766 w 194309"/>
                <a:gd name="connsiteY119" fmla="*/ 150019 h 212883"/>
                <a:gd name="connsiteX120" fmla="*/ 33338 w 194309"/>
                <a:gd name="connsiteY120" fmla="*/ 152400 h 212883"/>
                <a:gd name="connsiteX121" fmla="*/ 30956 w 194309"/>
                <a:gd name="connsiteY121" fmla="*/ 154781 h 212883"/>
                <a:gd name="connsiteX122" fmla="*/ 28575 w 194309"/>
                <a:gd name="connsiteY122" fmla="*/ 156210 h 212883"/>
                <a:gd name="connsiteX123" fmla="*/ 26670 w 194309"/>
                <a:gd name="connsiteY123" fmla="*/ 158115 h 212883"/>
                <a:gd name="connsiteX124" fmla="*/ 21907 w 194309"/>
                <a:gd name="connsiteY124" fmla="*/ 160020 h 212883"/>
                <a:gd name="connsiteX125" fmla="*/ 20955 w 194309"/>
                <a:gd name="connsiteY125" fmla="*/ 160496 h 212883"/>
                <a:gd name="connsiteX126" fmla="*/ 21907 w 194309"/>
                <a:gd name="connsiteY126" fmla="*/ 160972 h 212883"/>
                <a:gd name="connsiteX127" fmla="*/ 22860 w 194309"/>
                <a:gd name="connsiteY127" fmla="*/ 161449 h 212883"/>
                <a:gd name="connsiteX128" fmla="*/ 22860 w 194309"/>
                <a:gd name="connsiteY128" fmla="*/ 162878 h 212883"/>
                <a:gd name="connsiteX129" fmla="*/ 22860 w 194309"/>
                <a:gd name="connsiteY129" fmla="*/ 163830 h 212883"/>
                <a:gd name="connsiteX130" fmla="*/ 23336 w 194309"/>
                <a:gd name="connsiteY130" fmla="*/ 164783 h 212883"/>
                <a:gd name="connsiteX131" fmla="*/ 23336 w 194309"/>
                <a:gd name="connsiteY131" fmla="*/ 166688 h 212883"/>
                <a:gd name="connsiteX132" fmla="*/ 24289 w 194309"/>
                <a:gd name="connsiteY132" fmla="*/ 168116 h 212883"/>
                <a:gd name="connsiteX133" fmla="*/ 24289 w 194309"/>
                <a:gd name="connsiteY133" fmla="*/ 169545 h 212883"/>
                <a:gd name="connsiteX134" fmla="*/ 24289 w 194309"/>
                <a:gd name="connsiteY134" fmla="*/ 171450 h 212883"/>
                <a:gd name="connsiteX135" fmla="*/ 23813 w 194309"/>
                <a:gd name="connsiteY135" fmla="*/ 172403 h 212883"/>
                <a:gd name="connsiteX136" fmla="*/ 24289 w 194309"/>
                <a:gd name="connsiteY136" fmla="*/ 173831 h 212883"/>
                <a:gd name="connsiteX137" fmla="*/ 25718 w 194309"/>
                <a:gd name="connsiteY137" fmla="*/ 176689 h 212883"/>
                <a:gd name="connsiteX138" fmla="*/ 25241 w 194309"/>
                <a:gd name="connsiteY138" fmla="*/ 177641 h 212883"/>
                <a:gd name="connsiteX139" fmla="*/ 23813 w 194309"/>
                <a:gd name="connsiteY139" fmla="*/ 178118 h 212883"/>
                <a:gd name="connsiteX140" fmla="*/ 22384 w 194309"/>
                <a:gd name="connsiteY140" fmla="*/ 179070 h 212883"/>
                <a:gd name="connsiteX141" fmla="*/ 20955 w 194309"/>
                <a:gd name="connsiteY141" fmla="*/ 180975 h 212883"/>
                <a:gd name="connsiteX142" fmla="*/ 19050 w 194309"/>
                <a:gd name="connsiteY142" fmla="*/ 180975 h 212883"/>
                <a:gd name="connsiteX143" fmla="*/ 16193 w 194309"/>
                <a:gd name="connsiteY143" fmla="*/ 180022 h 212883"/>
                <a:gd name="connsiteX144" fmla="*/ 14288 w 194309"/>
                <a:gd name="connsiteY144" fmla="*/ 180975 h 212883"/>
                <a:gd name="connsiteX145" fmla="*/ 13811 w 194309"/>
                <a:gd name="connsiteY145" fmla="*/ 182880 h 212883"/>
                <a:gd name="connsiteX146" fmla="*/ 14288 w 194309"/>
                <a:gd name="connsiteY146" fmla="*/ 184785 h 212883"/>
                <a:gd name="connsiteX147" fmla="*/ 14288 w 194309"/>
                <a:gd name="connsiteY147" fmla="*/ 186214 h 212883"/>
                <a:gd name="connsiteX148" fmla="*/ 15240 w 194309"/>
                <a:gd name="connsiteY148" fmla="*/ 187643 h 212883"/>
                <a:gd name="connsiteX149" fmla="*/ 18574 w 194309"/>
                <a:gd name="connsiteY149" fmla="*/ 187643 h 212883"/>
                <a:gd name="connsiteX150" fmla="*/ 15240 w 194309"/>
                <a:gd name="connsiteY150" fmla="*/ 191929 h 212883"/>
                <a:gd name="connsiteX151" fmla="*/ 13811 w 194309"/>
                <a:gd name="connsiteY151" fmla="*/ 193834 h 212883"/>
                <a:gd name="connsiteX152" fmla="*/ 14288 w 194309"/>
                <a:gd name="connsiteY152" fmla="*/ 195263 h 212883"/>
                <a:gd name="connsiteX153" fmla="*/ 16193 w 194309"/>
                <a:gd name="connsiteY153" fmla="*/ 196215 h 212883"/>
                <a:gd name="connsiteX154" fmla="*/ 17621 w 194309"/>
                <a:gd name="connsiteY154" fmla="*/ 196215 h 212883"/>
                <a:gd name="connsiteX155" fmla="*/ 20479 w 194309"/>
                <a:gd name="connsiteY155" fmla="*/ 194786 h 212883"/>
                <a:gd name="connsiteX156" fmla="*/ 22384 w 194309"/>
                <a:gd name="connsiteY156" fmla="*/ 192405 h 212883"/>
                <a:gd name="connsiteX157" fmla="*/ 23336 w 194309"/>
                <a:gd name="connsiteY157" fmla="*/ 190976 h 212883"/>
                <a:gd name="connsiteX158" fmla="*/ 25241 w 194309"/>
                <a:gd name="connsiteY158" fmla="*/ 190500 h 212883"/>
                <a:gd name="connsiteX159" fmla="*/ 27622 w 194309"/>
                <a:gd name="connsiteY159" fmla="*/ 191453 h 212883"/>
                <a:gd name="connsiteX160" fmla="*/ 30956 w 194309"/>
                <a:gd name="connsiteY160" fmla="*/ 193358 h 212883"/>
                <a:gd name="connsiteX161" fmla="*/ 34766 w 194309"/>
                <a:gd name="connsiteY161" fmla="*/ 195263 h 212883"/>
                <a:gd name="connsiteX162" fmla="*/ 36195 w 194309"/>
                <a:gd name="connsiteY162" fmla="*/ 196215 h 212883"/>
                <a:gd name="connsiteX163" fmla="*/ 39053 w 194309"/>
                <a:gd name="connsiteY163" fmla="*/ 195739 h 212883"/>
                <a:gd name="connsiteX164" fmla="*/ 41434 w 194309"/>
                <a:gd name="connsiteY164" fmla="*/ 195263 h 212883"/>
                <a:gd name="connsiteX165" fmla="*/ 43339 w 194309"/>
                <a:gd name="connsiteY165" fmla="*/ 196691 h 212883"/>
                <a:gd name="connsiteX166" fmla="*/ 45244 w 194309"/>
                <a:gd name="connsiteY166" fmla="*/ 198120 h 212883"/>
                <a:gd name="connsiteX167" fmla="*/ 45720 w 194309"/>
                <a:gd name="connsiteY167" fmla="*/ 202406 h 212883"/>
                <a:gd name="connsiteX168" fmla="*/ 47149 w 194309"/>
                <a:gd name="connsiteY168" fmla="*/ 205740 h 212883"/>
                <a:gd name="connsiteX169" fmla="*/ 49054 w 194309"/>
                <a:gd name="connsiteY169" fmla="*/ 208121 h 212883"/>
                <a:gd name="connsiteX170" fmla="*/ 51435 w 194309"/>
                <a:gd name="connsiteY170" fmla="*/ 210979 h 212883"/>
                <a:gd name="connsiteX171" fmla="*/ 53340 w 194309"/>
                <a:gd name="connsiteY171" fmla="*/ 211931 h 212883"/>
                <a:gd name="connsiteX172" fmla="*/ 56197 w 194309"/>
                <a:gd name="connsiteY172" fmla="*/ 211931 h 212883"/>
                <a:gd name="connsiteX173" fmla="*/ 60007 w 194309"/>
                <a:gd name="connsiteY173" fmla="*/ 212884 h 212883"/>
                <a:gd name="connsiteX174" fmla="*/ 61436 w 194309"/>
                <a:gd name="connsiteY174" fmla="*/ 211931 h 212883"/>
                <a:gd name="connsiteX175" fmla="*/ 62865 w 194309"/>
                <a:gd name="connsiteY175" fmla="*/ 210026 h 212883"/>
                <a:gd name="connsiteX176" fmla="*/ 63341 w 194309"/>
                <a:gd name="connsiteY176" fmla="*/ 209074 h 212883"/>
                <a:gd name="connsiteX177" fmla="*/ 65246 w 194309"/>
                <a:gd name="connsiteY177" fmla="*/ 208597 h 212883"/>
                <a:gd name="connsiteX178" fmla="*/ 65246 w 194309"/>
                <a:gd name="connsiteY178" fmla="*/ 207169 h 212883"/>
                <a:gd name="connsiteX179" fmla="*/ 64770 w 194309"/>
                <a:gd name="connsiteY179" fmla="*/ 205740 h 212883"/>
                <a:gd name="connsiteX180" fmla="*/ 65246 w 194309"/>
                <a:gd name="connsiteY180" fmla="*/ 203835 h 212883"/>
                <a:gd name="connsiteX181" fmla="*/ 66675 w 194309"/>
                <a:gd name="connsiteY181" fmla="*/ 202406 h 212883"/>
                <a:gd name="connsiteX182" fmla="*/ 70485 w 194309"/>
                <a:gd name="connsiteY182" fmla="*/ 200025 h 212883"/>
                <a:gd name="connsiteX183" fmla="*/ 72390 w 194309"/>
                <a:gd name="connsiteY183" fmla="*/ 199072 h 212883"/>
                <a:gd name="connsiteX184" fmla="*/ 72866 w 194309"/>
                <a:gd name="connsiteY184" fmla="*/ 197644 h 212883"/>
                <a:gd name="connsiteX185" fmla="*/ 73819 w 194309"/>
                <a:gd name="connsiteY185" fmla="*/ 195739 h 212883"/>
                <a:gd name="connsiteX186" fmla="*/ 73343 w 194309"/>
                <a:gd name="connsiteY186" fmla="*/ 194786 h 212883"/>
                <a:gd name="connsiteX187" fmla="*/ 72390 w 194309"/>
                <a:gd name="connsiteY187" fmla="*/ 193358 h 212883"/>
                <a:gd name="connsiteX188" fmla="*/ 72390 w 194309"/>
                <a:gd name="connsiteY188" fmla="*/ 191453 h 212883"/>
                <a:gd name="connsiteX189" fmla="*/ 73343 w 194309"/>
                <a:gd name="connsiteY189" fmla="*/ 189071 h 212883"/>
                <a:gd name="connsiteX190" fmla="*/ 74771 w 194309"/>
                <a:gd name="connsiteY190" fmla="*/ 186214 h 212883"/>
                <a:gd name="connsiteX191" fmla="*/ 76200 w 194309"/>
                <a:gd name="connsiteY191" fmla="*/ 182404 h 212883"/>
                <a:gd name="connsiteX192" fmla="*/ 76676 w 194309"/>
                <a:gd name="connsiteY192" fmla="*/ 180499 h 212883"/>
                <a:gd name="connsiteX193" fmla="*/ 78105 w 194309"/>
                <a:gd name="connsiteY193" fmla="*/ 179546 h 212883"/>
                <a:gd name="connsiteX194" fmla="*/ 78581 w 194309"/>
                <a:gd name="connsiteY194" fmla="*/ 177641 h 212883"/>
                <a:gd name="connsiteX195" fmla="*/ 79534 w 194309"/>
                <a:gd name="connsiteY195" fmla="*/ 175736 h 212883"/>
                <a:gd name="connsiteX196" fmla="*/ 81439 w 194309"/>
                <a:gd name="connsiteY196" fmla="*/ 173355 h 212883"/>
                <a:gd name="connsiteX197" fmla="*/ 81439 w 194309"/>
                <a:gd name="connsiteY197" fmla="*/ 170974 h 212883"/>
                <a:gd name="connsiteX198" fmla="*/ 82391 w 194309"/>
                <a:gd name="connsiteY198" fmla="*/ 170021 h 212883"/>
                <a:gd name="connsiteX199" fmla="*/ 82391 w 194309"/>
                <a:gd name="connsiteY199" fmla="*/ 167164 h 212883"/>
                <a:gd name="connsiteX200" fmla="*/ 84296 w 194309"/>
                <a:gd name="connsiteY200" fmla="*/ 161449 h 212883"/>
                <a:gd name="connsiteX201" fmla="*/ 84296 w 194309"/>
                <a:gd name="connsiteY201" fmla="*/ 160496 h 212883"/>
                <a:gd name="connsiteX202" fmla="*/ 85249 w 194309"/>
                <a:gd name="connsiteY202" fmla="*/ 160020 h 212883"/>
                <a:gd name="connsiteX203" fmla="*/ 86678 w 194309"/>
                <a:gd name="connsiteY203" fmla="*/ 160496 h 212883"/>
                <a:gd name="connsiteX204" fmla="*/ 87630 w 194309"/>
                <a:gd name="connsiteY204" fmla="*/ 161925 h 212883"/>
                <a:gd name="connsiteX205" fmla="*/ 88106 w 194309"/>
                <a:gd name="connsiteY205" fmla="*/ 163354 h 212883"/>
                <a:gd name="connsiteX206" fmla="*/ 88582 w 194309"/>
                <a:gd name="connsiteY206" fmla="*/ 163830 h 212883"/>
                <a:gd name="connsiteX207" fmla="*/ 89535 w 194309"/>
                <a:gd name="connsiteY207" fmla="*/ 163830 h 212883"/>
                <a:gd name="connsiteX208" fmla="*/ 90964 w 194309"/>
                <a:gd name="connsiteY208" fmla="*/ 163354 h 212883"/>
                <a:gd name="connsiteX209" fmla="*/ 90964 w 194309"/>
                <a:gd name="connsiteY209" fmla="*/ 162401 h 212883"/>
                <a:gd name="connsiteX210" fmla="*/ 90011 w 194309"/>
                <a:gd name="connsiteY210" fmla="*/ 161449 h 212883"/>
                <a:gd name="connsiteX211" fmla="*/ 89535 w 194309"/>
                <a:gd name="connsiteY211" fmla="*/ 160972 h 212883"/>
                <a:gd name="connsiteX212" fmla="*/ 90011 w 194309"/>
                <a:gd name="connsiteY212" fmla="*/ 160020 h 212883"/>
                <a:gd name="connsiteX213" fmla="*/ 91916 w 194309"/>
                <a:gd name="connsiteY213" fmla="*/ 157639 h 212883"/>
                <a:gd name="connsiteX214" fmla="*/ 93821 w 194309"/>
                <a:gd name="connsiteY214" fmla="*/ 155258 h 212883"/>
                <a:gd name="connsiteX215" fmla="*/ 98107 w 194309"/>
                <a:gd name="connsiteY215" fmla="*/ 150019 h 212883"/>
                <a:gd name="connsiteX216" fmla="*/ 100965 w 194309"/>
                <a:gd name="connsiteY216" fmla="*/ 147638 h 212883"/>
                <a:gd name="connsiteX217" fmla="*/ 107632 w 194309"/>
                <a:gd name="connsiteY217" fmla="*/ 145256 h 212883"/>
                <a:gd name="connsiteX218" fmla="*/ 112871 w 194309"/>
                <a:gd name="connsiteY218" fmla="*/ 143351 h 212883"/>
                <a:gd name="connsiteX219" fmla="*/ 117634 w 194309"/>
                <a:gd name="connsiteY219" fmla="*/ 141446 h 212883"/>
                <a:gd name="connsiteX220" fmla="*/ 124301 w 194309"/>
                <a:gd name="connsiteY220" fmla="*/ 139065 h 212883"/>
                <a:gd name="connsiteX221" fmla="*/ 133826 w 194309"/>
                <a:gd name="connsiteY221" fmla="*/ 135731 h 212883"/>
                <a:gd name="connsiteX222" fmla="*/ 140494 w 194309"/>
                <a:gd name="connsiteY222" fmla="*/ 133350 h 212883"/>
                <a:gd name="connsiteX223" fmla="*/ 146685 w 194309"/>
                <a:gd name="connsiteY223" fmla="*/ 129064 h 212883"/>
                <a:gd name="connsiteX224" fmla="*/ 151447 w 194309"/>
                <a:gd name="connsiteY224" fmla="*/ 125730 h 212883"/>
                <a:gd name="connsiteX225" fmla="*/ 155734 w 194309"/>
                <a:gd name="connsiteY225" fmla="*/ 122872 h 212883"/>
                <a:gd name="connsiteX226" fmla="*/ 160972 w 194309"/>
                <a:gd name="connsiteY226" fmla="*/ 119063 h 212883"/>
                <a:gd name="connsiteX227" fmla="*/ 168116 w 194309"/>
                <a:gd name="connsiteY227" fmla="*/ 110966 h 212883"/>
                <a:gd name="connsiteX228" fmla="*/ 172879 w 194309"/>
                <a:gd name="connsiteY228" fmla="*/ 105251 h 212883"/>
                <a:gd name="connsiteX229" fmla="*/ 176213 w 194309"/>
                <a:gd name="connsiteY229" fmla="*/ 100965 h 212883"/>
                <a:gd name="connsiteX230" fmla="*/ 178594 w 194309"/>
                <a:gd name="connsiteY230" fmla="*/ 98584 h 212883"/>
                <a:gd name="connsiteX231" fmla="*/ 180499 w 194309"/>
                <a:gd name="connsiteY231" fmla="*/ 91440 h 212883"/>
                <a:gd name="connsiteX232" fmla="*/ 182880 w 194309"/>
                <a:gd name="connsiteY232" fmla="*/ 83344 h 212883"/>
                <a:gd name="connsiteX233" fmla="*/ 183832 w 194309"/>
                <a:gd name="connsiteY233" fmla="*/ 79534 h 212883"/>
                <a:gd name="connsiteX234" fmla="*/ 184309 w 194309"/>
                <a:gd name="connsiteY234" fmla="*/ 78105 h 212883"/>
                <a:gd name="connsiteX235" fmla="*/ 185261 w 194309"/>
                <a:gd name="connsiteY235" fmla="*/ 78581 h 212883"/>
                <a:gd name="connsiteX236" fmla="*/ 186214 w 194309"/>
                <a:gd name="connsiteY236" fmla="*/ 79534 h 212883"/>
                <a:gd name="connsiteX237" fmla="*/ 187643 w 194309"/>
                <a:gd name="connsiteY237" fmla="*/ 79534 h 212883"/>
                <a:gd name="connsiteX238" fmla="*/ 189071 w 194309"/>
                <a:gd name="connsiteY238" fmla="*/ 79534 h 212883"/>
                <a:gd name="connsiteX239" fmla="*/ 190024 w 194309"/>
                <a:gd name="connsiteY239" fmla="*/ 79058 h 212883"/>
                <a:gd name="connsiteX240" fmla="*/ 193834 w 194309"/>
                <a:gd name="connsiteY240" fmla="*/ 70485 h 2128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</a:cxnLst>
              <a:rect l="l" t="t" r="r" b="b"/>
              <a:pathLst>
                <a:path w="194309" h="212883">
                  <a:moveTo>
                    <a:pt x="193834" y="70485"/>
                  </a:moveTo>
                  <a:lnTo>
                    <a:pt x="193834" y="68580"/>
                  </a:lnTo>
                  <a:lnTo>
                    <a:pt x="194310" y="66675"/>
                  </a:lnTo>
                  <a:lnTo>
                    <a:pt x="194310" y="65722"/>
                  </a:lnTo>
                  <a:lnTo>
                    <a:pt x="192405" y="64294"/>
                  </a:lnTo>
                  <a:lnTo>
                    <a:pt x="189071" y="60960"/>
                  </a:lnTo>
                  <a:lnTo>
                    <a:pt x="187643" y="58103"/>
                  </a:lnTo>
                  <a:lnTo>
                    <a:pt x="186690" y="55721"/>
                  </a:lnTo>
                  <a:lnTo>
                    <a:pt x="184309" y="54293"/>
                  </a:lnTo>
                  <a:lnTo>
                    <a:pt x="181928" y="52864"/>
                  </a:lnTo>
                  <a:lnTo>
                    <a:pt x="181928" y="51911"/>
                  </a:lnTo>
                  <a:lnTo>
                    <a:pt x="183356" y="51911"/>
                  </a:lnTo>
                  <a:lnTo>
                    <a:pt x="187166" y="52864"/>
                  </a:lnTo>
                  <a:lnTo>
                    <a:pt x="190024" y="52388"/>
                  </a:lnTo>
                  <a:lnTo>
                    <a:pt x="191929" y="52388"/>
                  </a:lnTo>
                  <a:lnTo>
                    <a:pt x="193834" y="50959"/>
                  </a:lnTo>
                  <a:lnTo>
                    <a:pt x="187643" y="48578"/>
                  </a:lnTo>
                  <a:lnTo>
                    <a:pt x="182404" y="45244"/>
                  </a:lnTo>
                  <a:lnTo>
                    <a:pt x="177165" y="44291"/>
                  </a:lnTo>
                  <a:lnTo>
                    <a:pt x="173831" y="42386"/>
                  </a:lnTo>
                  <a:lnTo>
                    <a:pt x="170497" y="39053"/>
                  </a:lnTo>
                  <a:lnTo>
                    <a:pt x="168593" y="36671"/>
                  </a:lnTo>
                  <a:lnTo>
                    <a:pt x="167164" y="35719"/>
                  </a:lnTo>
                  <a:lnTo>
                    <a:pt x="160496" y="32385"/>
                  </a:lnTo>
                  <a:lnTo>
                    <a:pt x="159068" y="31909"/>
                  </a:lnTo>
                  <a:lnTo>
                    <a:pt x="156210" y="33338"/>
                  </a:lnTo>
                  <a:lnTo>
                    <a:pt x="155257" y="34290"/>
                  </a:lnTo>
                  <a:lnTo>
                    <a:pt x="155257" y="36671"/>
                  </a:lnTo>
                  <a:lnTo>
                    <a:pt x="154781" y="38100"/>
                  </a:lnTo>
                  <a:lnTo>
                    <a:pt x="152400" y="39053"/>
                  </a:lnTo>
                  <a:lnTo>
                    <a:pt x="148590" y="39053"/>
                  </a:lnTo>
                  <a:lnTo>
                    <a:pt x="146209" y="38100"/>
                  </a:lnTo>
                  <a:lnTo>
                    <a:pt x="144304" y="38100"/>
                  </a:lnTo>
                  <a:lnTo>
                    <a:pt x="143828" y="38576"/>
                  </a:lnTo>
                  <a:lnTo>
                    <a:pt x="142875" y="39053"/>
                  </a:lnTo>
                  <a:lnTo>
                    <a:pt x="140970" y="39053"/>
                  </a:lnTo>
                  <a:lnTo>
                    <a:pt x="138113" y="38576"/>
                  </a:lnTo>
                  <a:lnTo>
                    <a:pt x="135255" y="37624"/>
                  </a:lnTo>
                  <a:lnTo>
                    <a:pt x="131445" y="35719"/>
                  </a:lnTo>
                  <a:lnTo>
                    <a:pt x="129540" y="36195"/>
                  </a:lnTo>
                  <a:lnTo>
                    <a:pt x="125254" y="35719"/>
                  </a:lnTo>
                  <a:lnTo>
                    <a:pt x="121920" y="34766"/>
                  </a:lnTo>
                  <a:lnTo>
                    <a:pt x="120968" y="33814"/>
                  </a:lnTo>
                  <a:lnTo>
                    <a:pt x="119539" y="26670"/>
                  </a:lnTo>
                  <a:lnTo>
                    <a:pt x="119063" y="26194"/>
                  </a:lnTo>
                  <a:lnTo>
                    <a:pt x="117634" y="25718"/>
                  </a:lnTo>
                  <a:lnTo>
                    <a:pt x="115253" y="24765"/>
                  </a:lnTo>
                  <a:lnTo>
                    <a:pt x="113824" y="23813"/>
                  </a:lnTo>
                  <a:lnTo>
                    <a:pt x="112871" y="21908"/>
                  </a:lnTo>
                  <a:lnTo>
                    <a:pt x="111919" y="20003"/>
                  </a:lnTo>
                  <a:lnTo>
                    <a:pt x="107632" y="20479"/>
                  </a:lnTo>
                  <a:lnTo>
                    <a:pt x="100489" y="18097"/>
                  </a:lnTo>
                  <a:lnTo>
                    <a:pt x="95726" y="15716"/>
                  </a:lnTo>
                  <a:lnTo>
                    <a:pt x="91440" y="13335"/>
                  </a:lnTo>
                  <a:lnTo>
                    <a:pt x="84772" y="8096"/>
                  </a:lnTo>
                  <a:lnTo>
                    <a:pt x="82391" y="6668"/>
                  </a:lnTo>
                  <a:lnTo>
                    <a:pt x="79057" y="5239"/>
                  </a:lnTo>
                  <a:lnTo>
                    <a:pt x="77153" y="2858"/>
                  </a:lnTo>
                  <a:lnTo>
                    <a:pt x="73819" y="476"/>
                  </a:lnTo>
                  <a:lnTo>
                    <a:pt x="72866" y="0"/>
                  </a:lnTo>
                  <a:lnTo>
                    <a:pt x="73819" y="5239"/>
                  </a:lnTo>
                  <a:lnTo>
                    <a:pt x="71438" y="8096"/>
                  </a:lnTo>
                  <a:lnTo>
                    <a:pt x="60007" y="11430"/>
                  </a:lnTo>
                  <a:lnTo>
                    <a:pt x="51911" y="12859"/>
                  </a:lnTo>
                  <a:lnTo>
                    <a:pt x="46672" y="15716"/>
                  </a:lnTo>
                  <a:lnTo>
                    <a:pt x="42386" y="15240"/>
                  </a:lnTo>
                  <a:lnTo>
                    <a:pt x="40481" y="17145"/>
                  </a:lnTo>
                  <a:lnTo>
                    <a:pt x="36671" y="19050"/>
                  </a:lnTo>
                  <a:lnTo>
                    <a:pt x="32385" y="20003"/>
                  </a:lnTo>
                  <a:lnTo>
                    <a:pt x="30480" y="21908"/>
                  </a:lnTo>
                  <a:lnTo>
                    <a:pt x="31432" y="28575"/>
                  </a:lnTo>
                  <a:lnTo>
                    <a:pt x="32861" y="34766"/>
                  </a:lnTo>
                  <a:lnTo>
                    <a:pt x="31909" y="43339"/>
                  </a:lnTo>
                  <a:lnTo>
                    <a:pt x="29051" y="48578"/>
                  </a:lnTo>
                  <a:lnTo>
                    <a:pt x="25718" y="52388"/>
                  </a:lnTo>
                  <a:lnTo>
                    <a:pt x="22860" y="54293"/>
                  </a:lnTo>
                  <a:lnTo>
                    <a:pt x="17145" y="60960"/>
                  </a:lnTo>
                  <a:lnTo>
                    <a:pt x="17621" y="63341"/>
                  </a:lnTo>
                  <a:lnTo>
                    <a:pt x="20479" y="68104"/>
                  </a:lnTo>
                  <a:lnTo>
                    <a:pt x="23813" y="69533"/>
                  </a:lnTo>
                  <a:lnTo>
                    <a:pt x="21431" y="69533"/>
                  </a:lnTo>
                  <a:lnTo>
                    <a:pt x="18097" y="68104"/>
                  </a:lnTo>
                  <a:lnTo>
                    <a:pt x="16193" y="71438"/>
                  </a:lnTo>
                  <a:lnTo>
                    <a:pt x="14764" y="77153"/>
                  </a:lnTo>
                  <a:lnTo>
                    <a:pt x="11906" y="77153"/>
                  </a:lnTo>
                  <a:lnTo>
                    <a:pt x="4286" y="79534"/>
                  </a:lnTo>
                  <a:lnTo>
                    <a:pt x="2381" y="82868"/>
                  </a:lnTo>
                  <a:lnTo>
                    <a:pt x="5239" y="90011"/>
                  </a:lnTo>
                  <a:lnTo>
                    <a:pt x="5715" y="93345"/>
                  </a:lnTo>
                  <a:lnTo>
                    <a:pt x="4763" y="101918"/>
                  </a:lnTo>
                  <a:lnTo>
                    <a:pt x="7144" y="108109"/>
                  </a:lnTo>
                  <a:lnTo>
                    <a:pt x="7144" y="111919"/>
                  </a:lnTo>
                  <a:lnTo>
                    <a:pt x="6668" y="116681"/>
                  </a:lnTo>
                  <a:lnTo>
                    <a:pt x="3334" y="119063"/>
                  </a:lnTo>
                  <a:lnTo>
                    <a:pt x="0" y="120491"/>
                  </a:lnTo>
                  <a:lnTo>
                    <a:pt x="476" y="121920"/>
                  </a:lnTo>
                  <a:lnTo>
                    <a:pt x="953" y="122872"/>
                  </a:lnTo>
                  <a:lnTo>
                    <a:pt x="4286" y="125730"/>
                  </a:lnTo>
                  <a:lnTo>
                    <a:pt x="9525" y="127159"/>
                  </a:lnTo>
                  <a:lnTo>
                    <a:pt x="17621" y="134779"/>
                  </a:lnTo>
                  <a:lnTo>
                    <a:pt x="20003" y="136208"/>
                  </a:lnTo>
                  <a:lnTo>
                    <a:pt x="23336" y="137636"/>
                  </a:lnTo>
                  <a:lnTo>
                    <a:pt x="24289" y="136208"/>
                  </a:lnTo>
                  <a:lnTo>
                    <a:pt x="24289" y="135255"/>
                  </a:lnTo>
                  <a:lnTo>
                    <a:pt x="28575" y="131921"/>
                  </a:lnTo>
                  <a:lnTo>
                    <a:pt x="30956" y="127159"/>
                  </a:lnTo>
                  <a:lnTo>
                    <a:pt x="32385" y="125730"/>
                  </a:lnTo>
                  <a:lnTo>
                    <a:pt x="31432" y="132397"/>
                  </a:lnTo>
                  <a:lnTo>
                    <a:pt x="32861" y="133350"/>
                  </a:lnTo>
                  <a:lnTo>
                    <a:pt x="35243" y="132397"/>
                  </a:lnTo>
                  <a:lnTo>
                    <a:pt x="36671" y="128111"/>
                  </a:lnTo>
                  <a:lnTo>
                    <a:pt x="36195" y="118586"/>
                  </a:lnTo>
                  <a:lnTo>
                    <a:pt x="38100" y="115729"/>
                  </a:lnTo>
                  <a:lnTo>
                    <a:pt x="38576" y="117158"/>
                  </a:lnTo>
                  <a:lnTo>
                    <a:pt x="38100" y="119063"/>
                  </a:lnTo>
                  <a:lnTo>
                    <a:pt x="38576" y="125254"/>
                  </a:lnTo>
                  <a:lnTo>
                    <a:pt x="40957" y="129540"/>
                  </a:lnTo>
                  <a:lnTo>
                    <a:pt x="41434" y="132874"/>
                  </a:lnTo>
                  <a:lnTo>
                    <a:pt x="38100" y="139541"/>
                  </a:lnTo>
                  <a:lnTo>
                    <a:pt x="34766" y="150019"/>
                  </a:lnTo>
                  <a:lnTo>
                    <a:pt x="33338" y="152400"/>
                  </a:lnTo>
                  <a:lnTo>
                    <a:pt x="30956" y="154781"/>
                  </a:lnTo>
                  <a:lnTo>
                    <a:pt x="28575" y="156210"/>
                  </a:lnTo>
                  <a:lnTo>
                    <a:pt x="26670" y="158115"/>
                  </a:lnTo>
                  <a:lnTo>
                    <a:pt x="21907" y="160020"/>
                  </a:lnTo>
                  <a:lnTo>
                    <a:pt x="20955" y="160496"/>
                  </a:lnTo>
                  <a:lnTo>
                    <a:pt x="21907" y="160972"/>
                  </a:lnTo>
                  <a:lnTo>
                    <a:pt x="22860" y="161449"/>
                  </a:lnTo>
                  <a:lnTo>
                    <a:pt x="22860" y="162878"/>
                  </a:lnTo>
                  <a:lnTo>
                    <a:pt x="22860" y="163830"/>
                  </a:lnTo>
                  <a:lnTo>
                    <a:pt x="23336" y="164783"/>
                  </a:lnTo>
                  <a:lnTo>
                    <a:pt x="23336" y="166688"/>
                  </a:lnTo>
                  <a:lnTo>
                    <a:pt x="24289" y="168116"/>
                  </a:lnTo>
                  <a:lnTo>
                    <a:pt x="24289" y="169545"/>
                  </a:lnTo>
                  <a:lnTo>
                    <a:pt x="24289" y="171450"/>
                  </a:lnTo>
                  <a:lnTo>
                    <a:pt x="23813" y="172403"/>
                  </a:lnTo>
                  <a:lnTo>
                    <a:pt x="24289" y="173831"/>
                  </a:lnTo>
                  <a:lnTo>
                    <a:pt x="25718" y="176689"/>
                  </a:lnTo>
                  <a:lnTo>
                    <a:pt x="25241" y="177641"/>
                  </a:lnTo>
                  <a:lnTo>
                    <a:pt x="23813" y="178118"/>
                  </a:lnTo>
                  <a:lnTo>
                    <a:pt x="22384" y="179070"/>
                  </a:lnTo>
                  <a:lnTo>
                    <a:pt x="20955" y="180975"/>
                  </a:lnTo>
                  <a:lnTo>
                    <a:pt x="19050" y="180975"/>
                  </a:lnTo>
                  <a:lnTo>
                    <a:pt x="16193" y="180022"/>
                  </a:lnTo>
                  <a:lnTo>
                    <a:pt x="14288" y="180975"/>
                  </a:lnTo>
                  <a:lnTo>
                    <a:pt x="13811" y="182880"/>
                  </a:lnTo>
                  <a:lnTo>
                    <a:pt x="14288" y="184785"/>
                  </a:lnTo>
                  <a:lnTo>
                    <a:pt x="14288" y="186214"/>
                  </a:lnTo>
                  <a:lnTo>
                    <a:pt x="15240" y="187643"/>
                  </a:lnTo>
                  <a:lnTo>
                    <a:pt x="18574" y="187643"/>
                  </a:lnTo>
                  <a:lnTo>
                    <a:pt x="15240" y="191929"/>
                  </a:lnTo>
                  <a:lnTo>
                    <a:pt x="13811" y="193834"/>
                  </a:lnTo>
                  <a:lnTo>
                    <a:pt x="14288" y="195263"/>
                  </a:lnTo>
                  <a:lnTo>
                    <a:pt x="16193" y="196215"/>
                  </a:lnTo>
                  <a:lnTo>
                    <a:pt x="17621" y="196215"/>
                  </a:lnTo>
                  <a:lnTo>
                    <a:pt x="20479" y="194786"/>
                  </a:lnTo>
                  <a:lnTo>
                    <a:pt x="22384" y="192405"/>
                  </a:lnTo>
                  <a:lnTo>
                    <a:pt x="23336" y="190976"/>
                  </a:lnTo>
                  <a:lnTo>
                    <a:pt x="25241" y="190500"/>
                  </a:lnTo>
                  <a:lnTo>
                    <a:pt x="27622" y="191453"/>
                  </a:lnTo>
                  <a:lnTo>
                    <a:pt x="30956" y="193358"/>
                  </a:lnTo>
                  <a:lnTo>
                    <a:pt x="34766" y="195263"/>
                  </a:lnTo>
                  <a:lnTo>
                    <a:pt x="36195" y="196215"/>
                  </a:lnTo>
                  <a:lnTo>
                    <a:pt x="39053" y="195739"/>
                  </a:lnTo>
                  <a:lnTo>
                    <a:pt x="41434" y="195263"/>
                  </a:lnTo>
                  <a:lnTo>
                    <a:pt x="43339" y="196691"/>
                  </a:lnTo>
                  <a:lnTo>
                    <a:pt x="45244" y="198120"/>
                  </a:lnTo>
                  <a:lnTo>
                    <a:pt x="45720" y="202406"/>
                  </a:lnTo>
                  <a:lnTo>
                    <a:pt x="47149" y="205740"/>
                  </a:lnTo>
                  <a:lnTo>
                    <a:pt x="49054" y="208121"/>
                  </a:lnTo>
                  <a:lnTo>
                    <a:pt x="51435" y="210979"/>
                  </a:lnTo>
                  <a:lnTo>
                    <a:pt x="53340" y="211931"/>
                  </a:lnTo>
                  <a:lnTo>
                    <a:pt x="56197" y="211931"/>
                  </a:lnTo>
                  <a:lnTo>
                    <a:pt x="60007" y="212884"/>
                  </a:lnTo>
                  <a:lnTo>
                    <a:pt x="61436" y="211931"/>
                  </a:lnTo>
                  <a:lnTo>
                    <a:pt x="62865" y="210026"/>
                  </a:lnTo>
                  <a:lnTo>
                    <a:pt x="63341" y="209074"/>
                  </a:lnTo>
                  <a:lnTo>
                    <a:pt x="65246" y="208597"/>
                  </a:lnTo>
                  <a:lnTo>
                    <a:pt x="65246" y="207169"/>
                  </a:lnTo>
                  <a:lnTo>
                    <a:pt x="64770" y="205740"/>
                  </a:lnTo>
                  <a:lnTo>
                    <a:pt x="65246" y="203835"/>
                  </a:lnTo>
                  <a:lnTo>
                    <a:pt x="66675" y="202406"/>
                  </a:lnTo>
                  <a:lnTo>
                    <a:pt x="70485" y="200025"/>
                  </a:lnTo>
                  <a:lnTo>
                    <a:pt x="72390" y="199072"/>
                  </a:lnTo>
                  <a:lnTo>
                    <a:pt x="72866" y="197644"/>
                  </a:lnTo>
                  <a:lnTo>
                    <a:pt x="73819" y="195739"/>
                  </a:lnTo>
                  <a:lnTo>
                    <a:pt x="73343" y="194786"/>
                  </a:lnTo>
                  <a:lnTo>
                    <a:pt x="72390" y="193358"/>
                  </a:lnTo>
                  <a:lnTo>
                    <a:pt x="72390" y="191453"/>
                  </a:lnTo>
                  <a:lnTo>
                    <a:pt x="73343" y="189071"/>
                  </a:lnTo>
                  <a:lnTo>
                    <a:pt x="74771" y="186214"/>
                  </a:lnTo>
                  <a:lnTo>
                    <a:pt x="76200" y="182404"/>
                  </a:lnTo>
                  <a:lnTo>
                    <a:pt x="76676" y="180499"/>
                  </a:lnTo>
                  <a:lnTo>
                    <a:pt x="78105" y="179546"/>
                  </a:lnTo>
                  <a:lnTo>
                    <a:pt x="78581" y="177641"/>
                  </a:lnTo>
                  <a:lnTo>
                    <a:pt x="79534" y="175736"/>
                  </a:lnTo>
                  <a:lnTo>
                    <a:pt x="81439" y="173355"/>
                  </a:lnTo>
                  <a:lnTo>
                    <a:pt x="81439" y="170974"/>
                  </a:lnTo>
                  <a:lnTo>
                    <a:pt x="82391" y="170021"/>
                  </a:lnTo>
                  <a:lnTo>
                    <a:pt x="82391" y="167164"/>
                  </a:lnTo>
                  <a:lnTo>
                    <a:pt x="84296" y="161449"/>
                  </a:lnTo>
                  <a:lnTo>
                    <a:pt x="84296" y="160496"/>
                  </a:lnTo>
                  <a:lnTo>
                    <a:pt x="85249" y="160020"/>
                  </a:lnTo>
                  <a:lnTo>
                    <a:pt x="86678" y="160496"/>
                  </a:lnTo>
                  <a:lnTo>
                    <a:pt x="87630" y="161925"/>
                  </a:lnTo>
                  <a:lnTo>
                    <a:pt x="88106" y="163354"/>
                  </a:lnTo>
                  <a:lnTo>
                    <a:pt x="88582" y="163830"/>
                  </a:lnTo>
                  <a:lnTo>
                    <a:pt x="89535" y="163830"/>
                  </a:lnTo>
                  <a:lnTo>
                    <a:pt x="90964" y="163354"/>
                  </a:lnTo>
                  <a:lnTo>
                    <a:pt x="90964" y="162401"/>
                  </a:lnTo>
                  <a:lnTo>
                    <a:pt x="90011" y="161449"/>
                  </a:lnTo>
                  <a:lnTo>
                    <a:pt x="89535" y="160972"/>
                  </a:lnTo>
                  <a:lnTo>
                    <a:pt x="90011" y="160020"/>
                  </a:lnTo>
                  <a:lnTo>
                    <a:pt x="91916" y="157639"/>
                  </a:lnTo>
                  <a:lnTo>
                    <a:pt x="93821" y="155258"/>
                  </a:lnTo>
                  <a:lnTo>
                    <a:pt x="98107" y="150019"/>
                  </a:lnTo>
                  <a:lnTo>
                    <a:pt x="100965" y="147638"/>
                  </a:lnTo>
                  <a:lnTo>
                    <a:pt x="107632" y="145256"/>
                  </a:lnTo>
                  <a:lnTo>
                    <a:pt x="112871" y="143351"/>
                  </a:lnTo>
                  <a:lnTo>
                    <a:pt x="117634" y="141446"/>
                  </a:lnTo>
                  <a:lnTo>
                    <a:pt x="124301" y="139065"/>
                  </a:lnTo>
                  <a:lnTo>
                    <a:pt x="133826" y="135731"/>
                  </a:lnTo>
                  <a:lnTo>
                    <a:pt x="140494" y="133350"/>
                  </a:lnTo>
                  <a:lnTo>
                    <a:pt x="146685" y="129064"/>
                  </a:lnTo>
                  <a:lnTo>
                    <a:pt x="151447" y="125730"/>
                  </a:lnTo>
                  <a:lnTo>
                    <a:pt x="155734" y="122872"/>
                  </a:lnTo>
                  <a:lnTo>
                    <a:pt x="160972" y="119063"/>
                  </a:lnTo>
                  <a:lnTo>
                    <a:pt x="168116" y="110966"/>
                  </a:lnTo>
                  <a:lnTo>
                    <a:pt x="172879" y="105251"/>
                  </a:lnTo>
                  <a:lnTo>
                    <a:pt x="176213" y="100965"/>
                  </a:lnTo>
                  <a:lnTo>
                    <a:pt x="178594" y="98584"/>
                  </a:lnTo>
                  <a:lnTo>
                    <a:pt x="180499" y="91440"/>
                  </a:lnTo>
                  <a:lnTo>
                    <a:pt x="182880" y="83344"/>
                  </a:lnTo>
                  <a:lnTo>
                    <a:pt x="183832" y="79534"/>
                  </a:lnTo>
                  <a:lnTo>
                    <a:pt x="184309" y="78105"/>
                  </a:lnTo>
                  <a:lnTo>
                    <a:pt x="185261" y="78581"/>
                  </a:lnTo>
                  <a:lnTo>
                    <a:pt x="186214" y="79534"/>
                  </a:lnTo>
                  <a:lnTo>
                    <a:pt x="187643" y="79534"/>
                  </a:lnTo>
                  <a:lnTo>
                    <a:pt x="189071" y="79534"/>
                  </a:lnTo>
                  <a:lnTo>
                    <a:pt x="190024" y="79058"/>
                  </a:lnTo>
                  <a:lnTo>
                    <a:pt x="193834" y="70485"/>
                  </a:lnTo>
                  <a:close/>
                </a:path>
              </a:pathLst>
            </a:custGeom>
            <a:grpFill/>
            <a:ln w="3175" cap="flat">
              <a:solidFill>
                <a:schemeClr val="bg1">
                  <a:lumMod val="75000"/>
                </a:scheme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7" name="Freeform: Shape 415">
              <a:extLst>
                <a:ext uri="{FF2B5EF4-FFF2-40B4-BE49-F238E27FC236}">
                  <a16:creationId xmlns:a16="http://schemas.microsoft.com/office/drawing/2014/main" id="{39BA2A0D-976D-E300-19D2-B1D309CF7CEB}"/>
                </a:ext>
              </a:extLst>
            </p:cNvPr>
            <p:cNvSpPr/>
            <p:nvPr/>
          </p:nvSpPr>
          <p:spPr>
            <a:xfrm>
              <a:off x="5424011" y="2992754"/>
              <a:ext cx="702944" cy="661034"/>
            </a:xfrm>
            <a:custGeom>
              <a:avLst/>
              <a:gdLst>
                <a:gd name="connsiteX0" fmla="*/ 699611 w 702944"/>
                <a:gd name="connsiteY0" fmla="*/ 495776 h 661034"/>
                <a:gd name="connsiteX1" fmla="*/ 695801 w 702944"/>
                <a:gd name="connsiteY1" fmla="*/ 488632 h 661034"/>
                <a:gd name="connsiteX2" fmla="*/ 691039 w 702944"/>
                <a:gd name="connsiteY2" fmla="*/ 479584 h 661034"/>
                <a:gd name="connsiteX3" fmla="*/ 688181 w 702944"/>
                <a:gd name="connsiteY3" fmla="*/ 474345 h 661034"/>
                <a:gd name="connsiteX4" fmla="*/ 687228 w 702944"/>
                <a:gd name="connsiteY4" fmla="*/ 473392 h 661034"/>
                <a:gd name="connsiteX5" fmla="*/ 673418 w 702944"/>
                <a:gd name="connsiteY5" fmla="*/ 469106 h 661034"/>
                <a:gd name="connsiteX6" fmla="*/ 659130 w 702944"/>
                <a:gd name="connsiteY6" fmla="*/ 465296 h 661034"/>
                <a:gd name="connsiteX7" fmla="*/ 650557 w 702944"/>
                <a:gd name="connsiteY7" fmla="*/ 467677 h 661034"/>
                <a:gd name="connsiteX8" fmla="*/ 649128 w 702944"/>
                <a:gd name="connsiteY8" fmla="*/ 467677 h 661034"/>
                <a:gd name="connsiteX9" fmla="*/ 646747 w 702944"/>
                <a:gd name="connsiteY9" fmla="*/ 465772 h 661034"/>
                <a:gd name="connsiteX10" fmla="*/ 644366 w 702944"/>
                <a:gd name="connsiteY10" fmla="*/ 463867 h 661034"/>
                <a:gd name="connsiteX11" fmla="*/ 643414 w 702944"/>
                <a:gd name="connsiteY11" fmla="*/ 460534 h 661034"/>
                <a:gd name="connsiteX12" fmla="*/ 640080 w 702944"/>
                <a:gd name="connsiteY12" fmla="*/ 456724 h 661034"/>
                <a:gd name="connsiteX13" fmla="*/ 636746 w 702944"/>
                <a:gd name="connsiteY13" fmla="*/ 447199 h 661034"/>
                <a:gd name="connsiteX14" fmla="*/ 636270 w 702944"/>
                <a:gd name="connsiteY14" fmla="*/ 440055 h 661034"/>
                <a:gd name="connsiteX15" fmla="*/ 635794 w 702944"/>
                <a:gd name="connsiteY15" fmla="*/ 437197 h 661034"/>
                <a:gd name="connsiteX16" fmla="*/ 628174 w 702944"/>
                <a:gd name="connsiteY16" fmla="*/ 426720 h 661034"/>
                <a:gd name="connsiteX17" fmla="*/ 621506 w 702944"/>
                <a:gd name="connsiteY17" fmla="*/ 417195 h 661034"/>
                <a:gd name="connsiteX18" fmla="*/ 617220 w 702944"/>
                <a:gd name="connsiteY18" fmla="*/ 411004 h 661034"/>
                <a:gd name="connsiteX19" fmla="*/ 616268 w 702944"/>
                <a:gd name="connsiteY19" fmla="*/ 408146 h 661034"/>
                <a:gd name="connsiteX20" fmla="*/ 616744 w 702944"/>
                <a:gd name="connsiteY20" fmla="*/ 404336 h 661034"/>
                <a:gd name="connsiteX21" fmla="*/ 618649 w 702944"/>
                <a:gd name="connsiteY21" fmla="*/ 401002 h 661034"/>
                <a:gd name="connsiteX22" fmla="*/ 625316 w 702944"/>
                <a:gd name="connsiteY22" fmla="*/ 397669 h 661034"/>
                <a:gd name="connsiteX23" fmla="*/ 631031 w 702944"/>
                <a:gd name="connsiteY23" fmla="*/ 393382 h 661034"/>
                <a:gd name="connsiteX24" fmla="*/ 631984 w 702944"/>
                <a:gd name="connsiteY24" fmla="*/ 390525 h 661034"/>
                <a:gd name="connsiteX25" fmla="*/ 631984 w 702944"/>
                <a:gd name="connsiteY25" fmla="*/ 382905 h 661034"/>
                <a:gd name="connsiteX26" fmla="*/ 630078 w 702944"/>
                <a:gd name="connsiteY26" fmla="*/ 380047 h 661034"/>
                <a:gd name="connsiteX27" fmla="*/ 628650 w 702944"/>
                <a:gd name="connsiteY27" fmla="*/ 375761 h 661034"/>
                <a:gd name="connsiteX28" fmla="*/ 627221 w 702944"/>
                <a:gd name="connsiteY28" fmla="*/ 369094 h 661034"/>
                <a:gd name="connsiteX29" fmla="*/ 627221 w 702944"/>
                <a:gd name="connsiteY29" fmla="*/ 365284 h 661034"/>
                <a:gd name="connsiteX30" fmla="*/ 630078 w 702944"/>
                <a:gd name="connsiteY30" fmla="*/ 357188 h 661034"/>
                <a:gd name="connsiteX31" fmla="*/ 632936 w 702944"/>
                <a:gd name="connsiteY31" fmla="*/ 348615 h 661034"/>
                <a:gd name="connsiteX32" fmla="*/ 631031 w 702944"/>
                <a:gd name="connsiteY32" fmla="*/ 339566 h 661034"/>
                <a:gd name="connsiteX33" fmla="*/ 629602 w 702944"/>
                <a:gd name="connsiteY33" fmla="*/ 320516 h 661034"/>
                <a:gd name="connsiteX34" fmla="*/ 630555 w 702944"/>
                <a:gd name="connsiteY34" fmla="*/ 305752 h 661034"/>
                <a:gd name="connsiteX35" fmla="*/ 629602 w 702944"/>
                <a:gd name="connsiteY35" fmla="*/ 300038 h 661034"/>
                <a:gd name="connsiteX36" fmla="*/ 629126 w 702944"/>
                <a:gd name="connsiteY36" fmla="*/ 298132 h 661034"/>
                <a:gd name="connsiteX37" fmla="*/ 627221 w 702944"/>
                <a:gd name="connsiteY37" fmla="*/ 290989 h 661034"/>
                <a:gd name="connsiteX38" fmla="*/ 624840 w 702944"/>
                <a:gd name="connsiteY38" fmla="*/ 283845 h 661034"/>
                <a:gd name="connsiteX39" fmla="*/ 623411 w 702944"/>
                <a:gd name="connsiteY39" fmla="*/ 280988 h 661034"/>
                <a:gd name="connsiteX40" fmla="*/ 620553 w 702944"/>
                <a:gd name="connsiteY40" fmla="*/ 275272 h 661034"/>
                <a:gd name="connsiteX41" fmla="*/ 615315 w 702944"/>
                <a:gd name="connsiteY41" fmla="*/ 268129 h 661034"/>
                <a:gd name="connsiteX42" fmla="*/ 612457 w 702944"/>
                <a:gd name="connsiteY42" fmla="*/ 263366 h 661034"/>
                <a:gd name="connsiteX43" fmla="*/ 616268 w 702944"/>
                <a:gd name="connsiteY43" fmla="*/ 260985 h 661034"/>
                <a:gd name="connsiteX44" fmla="*/ 619601 w 702944"/>
                <a:gd name="connsiteY44" fmla="*/ 259080 h 661034"/>
                <a:gd name="connsiteX45" fmla="*/ 617220 w 702944"/>
                <a:gd name="connsiteY45" fmla="*/ 250507 h 661034"/>
                <a:gd name="connsiteX46" fmla="*/ 615791 w 702944"/>
                <a:gd name="connsiteY46" fmla="*/ 243364 h 661034"/>
                <a:gd name="connsiteX47" fmla="*/ 614363 w 702944"/>
                <a:gd name="connsiteY47" fmla="*/ 237172 h 661034"/>
                <a:gd name="connsiteX48" fmla="*/ 611505 w 702944"/>
                <a:gd name="connsiteY48" fmla="*/ 226219 h 661034"/>
                <a:gd name="connsiteX49" fmla="*/ 609600 w 702944"/>
                <a:gd name="connsiteY49" fmla="*/ 217170 h 661034"/>
                <a:gd name="connsiteX50" fmla="*/ 607219 w 702944"/>
                <a:gd name="connsiteY50" fmla="*/ 207645 h 661034"/>
                <a:gd name="connsiteX51" fmla="*/ 605314 w 702944"/>
                <a:gd name="connsiteY51" fmla="*/ 199549 h 661034"/>
                <a:gd name="connsiteX52" fmla="*/ 603409 w 702944"/>
                <a:gd name="connsiteY52" fmla="*/ 190976 h 661034"/>
                <a:gd name="connsiteX53" fmla="*/ 602456 w 702944"/>
                <a:gd name="connsiteY53" fmla="*/ 189547 h 661034"/>
                <a:gd name="connsiteX54" fmla="*/ 596265 w 702944"/>
                <a:gd name="connsiteY54" fmla="*/ 185738 h 661034"/>
                <a:gd name="connsiteX55" fmla="*/ 591026 w 702944"/>
                <a:gd name="connsiteY55" fmla="*/ 181927 h 661034"/>
                <a:gd name="connsiteX56" fmla="*/ 585311 w 702944"/>
                <a:gd name="connsiteY56" fmla="*/ 177641 h 661034"/>
                <a:gd name="connsiteX57" fmla="*/ 579120 w 702944"/>
                <a:gd name="connsiteY57" fmla="*/ 173355 h 661034"/>
                <a:gd name="connsiteX58" fmla="*/ 578168 w 702944"/>
                <a:gd name="connsiteY58" fmla="*/ 167640 h 661034"/>
                <a:gd name="connsiteX59" fmla="*/ 574834 w 702944"/>
                <a:gd name="connsiteY59" fmla="*/ 159067 h 661034"/>
                <a:gd name="connsiteX60" fmla="*/ 571500 w 702944"/>
                <a:gd name="connsiteY60" fmla="*/ 154305 h 661034"/>
                <a:gd name="connsiteX61" fmla="*/ 570547 w 702944"/>
                <a:gd name="connsiteY61" fmla="*/ 152876 h 661034"/>
                <a:gd name="connsiteX62" fmla="*/ 563403 w 702944"/>
                <a:gd name="connsiteY62" fmla="*/ 149542 h 661034"/>
                <a:gd name="connsiteX63" fmla="*/ 559594 w 702944"/>
                <a:gd name="connsiteY63" fmla="*/ 147638 h 661034"/>
                <a:gd name="connsiteX64" fmla="*/ 558641 w 702944"/>
                <a:gd name="connsiteY64" fmla="*/ 146209 h 661034"/>
                <a:gd name="connsiteX65" fmla="*/ 557689 w 702944"/>
                <a:gd name="connsiteY65" fmla="*/ 142399 h 661034"/>
                <a:gd name="connsiteX66" fmla="*/ 555307 w 702944"/>
                <a:gd name="connsiteY66" fmla="*/ 135731 h 661034"/>
                <a:gd name="connsiteX67" fmla="*/ 551974 w 702944"/>
                <a:gd name="connsiteY67" fmla="*/ 129064 h 661034"/>
                <a:gd name="connsiteX68" fmla="*/ 550545 w 702944"/>
                <a:gd name="connsiteY68" fmla="*/ 124777 h 661034"/>
                <a:gd name="connsiteX69" fmla="*/ 550545 w 702944"/>
                <a:gd name="connsiteY69" fmla="*/ 119539 h 661034"/>
                <a:gd name="connsiteX70" fmla="*/ 551021 w 702944"/>
                <a:gd name="connsiteY70" fmla="*/ 115252 h 661034"/>
                <a:gd name="connsiteX71" fmla="*/ 552450 w 702944"/>
                <a:gd name="connsiteY71" fmla="*/ 113824 h 661034"/>
                <a:gd name="connsiteX72" fmla="*/ 559118 w 702944"/>
                <a:gd name="connsiteY72" fmla="*/ 109061 h 661034"/>
                <a:gd name="connsiteX73" fmla="*/ 562451 w 702944"/>
                <a:gd name="connsiteY73" fmla="*/ 102870 h 661034"/>
                <a:gd name="connsiteX74" fmla="*/ 566261 w 702944"/>
                <a:gd name="connsiteY74" fmla="*/ 100489 h 661034"/>
                <a:gd name="connsiteX75" fmla="*/ 569119 w 702944"/>
                <a:gd name="connsiteY75" fmla="*/ 99060 h 661034"/>
                <a:gd name="connsiteX76" fmla="*/ 571976 w 702944"/>
                <a:gd name="connsiteY76" fmla="*/ 97155 h 661034"/>
                <a:gd name="connsiteX77" fmla="*/ 574357 w 702944"/>
                <a:gd name="connsiteY77" fmla="*/ 93821 h 661034"/>
                <a:gd name="connsiteX78" fmla="*/ 576263 w 702944"/>
                <a:gd name="connsiteY78" fmla="*/ 90488 h 661034"/>
                <a:gd name="connsiteX79" fmla="*/ 576263 w 702944"/>
                <a:gd name="connsiteY79" fmla="*/ 87154 h 661034"/>
                <a:gd name="connsiteX80" fmla="*/ 577215 w 702944"/>
                <a:gd name="connsiteY80" fmla="*/ 81439 h 661034"/>
                <a:gd name="connsiteX81" fmla="*/ 578168 w 702944"/>
                <a:gd name="connsiteY81" fmla="*/ 77152 h 661034"/>
                <a:gd name="connsiteX82" fmla="*/ 581025 w 702944"/>
                <a:gd name="connsiteY82" fmla="*/ 72866 h 661034"/>
                <a:gd name="connsiteX83" fmla="*/ 580072 w 702944"/>
                <a:gd name="connsiteY83" fmla="*/ 69056 h 661034"/>
                <a:gd name="connsiteX84" fmla="*/ 578644 w 702944"/>
                <a:gd name="connsiteY84" fmla="*/ 65246 h 661034"/>
                <a:gd name="connsiteX85" fmla="*/ 579120 w 702944"/>
                <a:gd name="connsiteY85" fmla="*/ 58102 h 661034"/>
                <a:gd name="connsiteX86" fmla="*/ 578644 w 702944"/>
                <a:gd name="connsiteY86" fmla="*/ 55245 h 661034"/>
                <a:gd name="connsiteX87" fmla="*/ 577215 w 702944"/>
                <a:gd name="connsiteY87" fmla="*/ 52864 h 661034"/>
                <a:gd name="connsiteX88" fmla="*/ 576263 w 702944"/>
                <a:gd name="connsiteY88" fmla="*/ 50006 h 661034"/>
                <a:gd name="connsiteX89" fmla="*/ 576263 w 702944"/>
                <a:gd name="connsiteY89" fmla="*/ 47149 h 661034"/>
                <a:gd name="connsiteX90" fmla="*/ 577215 w 702944"/>
                <a:gd name="connsiteY90" fmla="*/ 40481 h 661034"/>
                <a:gd name="connsiteX91" fmla="*/ 578168 w 702944"/>
                <a:gd name="connsiteY91" fmla="*/ 34766 h 661034"/>
                <a:gd name="connsiteX92" fmla="*/ 579596 w 702944"/>
                <a:gd name="connsiteY92" fmla="*/ 28099 h 661034"/>
                <a:gd name="connsiteX93" fmla="*/ 579120 w 702944"/>
                <a:gd name="connsiteY93" fmla="*/ 26194 h 661034"/>
                <a:gd name="connsiteX94" fmla="*/ 578168 w 702944"/>
                <a:gd name="connsiteY94" fmla="*/ 24765 h 661034"/>
                <a:gd name="connsiteX95" fmla="*/ 574834 w 702944"/>
                <a:gd name="connsiteY95" fmla="*/ 23336 h 661034"/>
                <a:gd name="connsiteX96" fmla="*/ 574834 w 702944"/>
                <a:gd name="connsiteY96" fmla="*/ 22384 h 661034"/>
                <a:gd name="connsiteX97" fmla="*/ 575786 w 702944"/>
                <a:gd name="connsiteY97" fmla="*/ 21431 h 661034"/>
                <a:gd name="connsiteX98" fmla="*/ 580549 w 702944"/>
                <a:gd name="connsiteY98" fmla="*/ 18097 h 661034"/>
                <a:gd name="connsiteX99" fmla="*/ 582930 w 702944"/>
                <a:gd name="connsiteY99" fmla="*/ 12859 h 661034"/>
                <a:gd name="connsiteX100" fmla="*/ 584835 w 702944"/>
                <a:gd name="connsiteY100" fmla="*/ 11906 h 661034"/>
                <a:gd name="connsiteX101" fmla="*/ 588169 w 702944"/>
                <a:gd name="connsiteY101" fmla="*/ 10001 h 661034"/>
                <a:gd name="connsiteX102" fmla="*/ 588169 w 702944"/>
                <a:gd name="connsiteY102" fmla="*/ 8096 h 661034"/>
                <a:gd name="connsiteX103" fmla="*/ 587216 w 702944"/>
                <a:gd name="connsiteY103" fmla="*/ 6191 h 661034"/>
                <a:gd name="connsiteX104" fmla="*/ 571976 w 702944"/>
                <a:gd name="connsiteY104" fmla="*/ 7144 h 661034"/>
                <a:gd name="connsiteX105" fmla="*/ 564832 w 702944"/>
                <a:gd name="connsiteY105" fmla="*/ 9049 h 661034"/>
                <a:gd name="connsiteX106" fmla="*/ 560546 w 702944"/>
                <a:gd name="connsiteY106" fmla="*/ 8096 h 661034"/>
                <a:gd name="connsiteX107" fmla="*/ 554355 w 702944"/>
                <a:gd name="connsiteY107" fmla="*/ 3810 h 661034"/>
                <a:gd name="connsiteX108" fmla="*/ 548640 w 702944"/>
                <a:gd name="connsiteY108" fmla="*/ 1429 h 661034"/>
                <a:gd name="connsiteX109" fmla="*/ 540544 w 702944"/>
                <a:gd name="connsiteY109" fmla="*/ 0 h 661034"/>
                <a:gd name="connsiteX110" fmla="*/ 541972 w 702944"/>
                <a:gd name="connsiteY110" fmla="*/ 4763 h 661034"/>
                <a:gd name="connsiteX111" fmla="*/ 538639 w 702944"/>
                <a:gd name="connsiteY111" fmla="*/ 5715 h 661034"/>
                <a:gd name="connsiteX112" fmla="*/ 531495 w 702944"/>
                <a:gd name="connsiteY112" fmla="*/ 6667 h 661034"/>
                <a:gd name="connsiteX113" fmla="*/ 519113 w 702944"/>
                <a:gd name="connsiteY113" fmla="*/ 3334 h 661034"/>
                <a:gd name="connsiteX114" fmla="*/ 516255 w 702944"/>
                <a:gd name="connsiteY114" fmla="*/ 476 h 661034"/>
                <a:gd name="connsiteX115" fmla="*/ 511016 w 702944"/>
                <a:gd name="connsiteY115" fmla="*/ 1905 h 661034"/>
                <a:gd name="connsiteX116" fmla="*/ 508159 w 702944"/>
                <a:gd name="connsiteY116" fmla="*/ 6191 h 661034"/>
                <a:gd name="connsiteX117" fmla="*/ 501968 w 702944"/>
                <a:gd name="connsiteY117" fmla="*/ 9049 h 661034"/>
                <a:gd name="connsiteX118" fmla="*/ 490538 w 702944"/>
                <a:gd name="connsiteY118" fmla="*/ 11430 h 661034"/>
                <a:gd name="connsiteX119" fmla="*/ 480060 w 702944"/>
                <a:gd name="connsiteY119" fmla="*/ 16192 h 661034"/>
                <a:gd name="connsiteX120" fmla="*/ 475774 w 702944"/>
                <a:gd name="connsiteY120" fmla="*/ 17145 h 661034"/>
                <a:gd name="connsiteX121" fmla="*/ 472440 w 702944"/>
                <a:gd name="connsiteY121" fmla="*/ 16192 h 661034"/>
                <a:gd name="connsiteX122" fmla="*/ 465772 w 702944"/>
                <a:gd name="connsiteY122" fmla="*/ 10954 h 661034"/>
                <a:gd name="connsiteX123" fmla="*/ 461486 w 702944"/>
                <a:gd name="connsiteY123" fmla="*/ 9049 h 661034"/>
                <a:gd name="connsiteX124" fmla="*/ 457676 w 702944"/>
                <a:gd name="connsiteY124" fmla="*/ 7620 h 661034"/>
                <a:gd name="connsiteX125" fmla="*/ 424339 w 702944"/>
                <a:gd name="connsiteY125" fmla="*/ 7620 h 661034"/>
                <a:gd name="connsiteX126" fmla="*/ 415290 w 702944"/>
                <a:gd name="connsiteY126" fmla="*/ 11430 h 661034"/>
                <a:gd name="connsiteX127" fmla="*/ 396716 w 702944"/>
                <a:gd name="connsiteY127" fmla="*/ 11906 h 661034"/>
                <a:gd name="connsiteX128" fmla="*/ 392430 w 702944"/>
                <a:gd name="connsiteY128" fmla="*/ 13811 h 661034"/>
                <a:gd name="connsiteX129" fmla="*/ 383857 w 702944"/>
                <a:gd name="connsiteY129" fmla="*/ 19050 h 661034"/>
                <a:gd name="connsiteX130" fmla="*/ 375285 w 702944"/>
                <a:gd name="connsiteY130" fmla="*/ 18574 h 661034"/>
                <a:gd name="connsiteX131" fmla="*/ 362902 w 702944"/>
                <a:gd name="connsiteY131" fmla="*/ 20479 h 661034"/>
                <a:gd name="connsiteX132" fmla="*/ 338138 w 702944"/>
                <a:gd name="connsiteY132" fmla="*/ 22384 h 661034"/>
                <a:gd name="connsiteX133" fmla="*/ 328613 w 702944"/>
                <a:gd name="connsiteY133" fmla="*/ 25241 h 661034"/>
                <a:gd name="connsiteX134" fmla="*/ 322421 w 702944"/>
                <a:gd name="connsiteY134" fmla="*/ 28575 h 661034"/>
                <a:gd name="connsiteX135" fmla="*/ 312896 w 702944"/>
                <a:gd name="connsiteY135" fmla="*/ 32385 h 661034"/>
                <a:gd name="connsiteX136" fmla="*/ 306228 w 702944"/>
                <a:gd name="connsiteY136" fmla="*/ 36195 h 661034"/>
                <a:gd name="connsiteX137" fmla="*/ 300514 w 702944"/>
                <a:gd name="connsiteY137" fmla="*/ 40005 h 661034"/>
                <a:gd name="connsiteX138" fmla="*/ 297180 w 702944"/>
                <a:gd name="connsiteY138" fmla="*/ 46196 h 661034"/>
                <a:gd name="connsiteX139" fmla="*/ 293846 w 702944"/>
                <a:gd name="connsiteY139" fmla="*/ 48577 h 661034"/>
                <a:gd name="connsiteX140" fmla="*/ 289084 w 702944"/>
                <a:gd name="connsiteY140" fmla="*/ 49054 h 661034"/>
                <a:gd name="connsiteX141" fmla="*/ 283845 w 702944"/>
                <a:gd name="connsiteY141" fmla="*/ 47625 h 661034"/>
                <a:gd name="connsiteX142" fmla="*/ 280988 w 702944"/>
                <a:gd name="connsiteY142" fmla="*/ 47625 h 661034"/>
                <a:gd name="connsiteX143" fmla="*/ 264319 w 702944"/>
                <a:gd name="connsiteY143" fmla="*/ 54769 h 661034"/>
                <a:gd name="connsiteX144" fmla="*/ 258603 w 702944"/>
                <a:gd name="connsiteY144" fmla="*/ 58579 h 661034"/>
                <a:gd name="connsiteX145" fmla="*/ 254794 w 702944"/>
                <a:gd name="connsiteY145" fmla="*/ 61436 h 661034"/>
                <a:gd name="connsiteX146" fmla="*/ 250031 w 702944"/>
                <a:gd name="connsiteY146" fmla="*/ 66675 h 661034"/>
                <a:gd name="connsiteX147" fmla="*/ 245269 w 702944"/>
                <a:gd name="connsiteY147" fmla="*/ 69056 h 661034"/>
                <a:gd name="connsiteX148" fmla="*/ 238601 w 702944"/>
                <a:gd name="connsiteY148" fmla="*/ 73342 h 661034"/>
                <a:gd name="connsiteX149" fmla="*/ 230505 w 702944"/>
                <a:gd name="connsiteY149" fmla="*/ 76676 h 661034"/>
                <a:gd name="connsiteX150" fmla="*/ 227171 w 702944"/>
                <a:gd name="connsiteY150" fmla="*/ 77152 h 661034"/>
                <a:gd name="connsiteX151" fmla="*/ 220027 w 702944"/>
                <a:gd name="connsiteY151" fmla="*/ 76676 h 661034"/>
                <a:gd name="connsiteX152" fmla="*/ 220980 w 702944"/>
                <a:gd name="connsiteY152" fmla="*/ 79534 h 661034"/>
                <a:gd name="connsiteX153" fmla="*/ 222885 w 702944"/>
                <a:gd name="connsiteY153" fmla="*/ 81439 h 661034"/>
                <a:gd name="connsiteX154" fmla="*/ 230028 w 702944"/>
                <a:gd name="connsiteY154" fmla="*/ 86677 h 661034"/>
                <a:gd name="connsiteX155" fmla="*/ 234315 w 702944"/>
                <a:gd name="connsiteY155" fmla="*/ 90011 h 661034"/>
                <a:gd name="connsiteX156" fmla="*/ 234791 w 702944"/>
                <a:gd name="connsiteY156" fmla="*/ 90964 h 661034"/>
                <a:gd name="connsiteX157" fmla="*/ 233363 w 702944"/>
                <a:gd name="connsiteY157" fmla="*/ 93821 h 661034"/>
                <a:gd name="connsiteX158" fmla="*/ 232886 w 702944"/>
                <a:gd name="connsiteY158" fmla="*/ 95250 h 661034"/>
                <a:gd name="connsiteX159" fmla="*/ 233839 w 702944"/>
                <a:gd name="connsiteY159" fmla="*/ 97155 h 661034"/>
                <a:gd name="connsiteX160" fmla="*/ 236220 w 702944"/>
                <a:gd name="connsiteY160" fmla="*/ 99536 h 661034"/>
                <a:gd name="connsiteX161" fmla="*/ 236696 w 702944"/>
                <a:gd name="connsiteY161" fmla="*/ 100965 h 661034"/>
                <a:gd name="connsiteX162" fmla="*/ 236220 w 702944"/>
                <a:gd name="connsiteY162" fmla="*/ 101917 h 661034"/>
                <a:gd name="connsiteX163" fmla="*/ 234791 w 702944"/>
                <a:gd name="connsiteY163" fmla="*/ 104775 h 661034"/>
                <a:gd name="connsiteX164" fmla="*/ 237649 w 702944"/>
                <a:gd name="connsiteY164" fmla="*/ 111919 h 661034"/>
                <a:gd name="connsiteX165" fmla="*/ 238125 w 702944"/>
                <a:gd name="connsiteY165" fmla="*/ 119063 h 661034"/>
                <a:gd name="connsiteX166" fmla="*/ 237172 w 702944"/>
                <a:gd name="connsiteY166" fmla="*/ 123825 h 661034"/>
                <a:gd name="connsiteX167" fmla="*/ 237172 w 702944"/>
                <a:gd name="connsiteY167" fmla="*/ 126682 h 661034"/>
                <a:gd name="connsiteX168" fmla="*/ 237649 w 702944"/>
                <a:gd name="connsiteY168" fmla="*/ 129064 h 661034"/>
                <a:gd name="connsiteX169" fmla="*/ 240030 w 702944"/>
                <a:gd name="connsiteY169" fmla="*/ 134779 h 661034"/>
                <a:gd name="connsiteX170" fmla="*/ 238601 w 702944"/>
                <a:gd name="connsiteY170" fmla="*/ 144304 h 661034"/>
                <a:gd name="connsiteX171" fmla="*/ 240506 w 702944"/>
                <a:gd name="connsiteY171" fmla="*/ 149066 h 661034"/>
                <a:gd name="connsiteX172" fmla="*/ 242888 w 702944"/>
                <a:gd name="connsiteY172" fmla="*/ 153352 h 661034"/>
                <a:gd name="connsiteX173" fmla="*/ 244316 w 702944"/>
                <a:gd name="connsiteY173" fmla="*/ 160972 h 661034"/>
                <a:gd name="connsiteX174" fmla="*/ 246221 w 702944"/>
                <a:gd name="connsiteY174" fmla="*/ 164306 h 661034"/>
                <a:gd name="connsiteX175" fmla="*/ 249555 w 702944"/>
                <a:gd name="connsiteY175" fmla="*/ 167164 h 661034"/>
                <a:gd name="connsiteX176" fmla="*/ 251460 w 702944"/>
                <a:gd name="connsiteY176" fmla="*/ 168592 h 661034"/>
                <a:gd name="connsiteX177" fmla="*/ 255270 w 702944"/>
                <a:gd name="connsiteY177" fmla="*/ 170974 h 661034"/>
                <a:gd name="connsiteX178" fmla="*/ 257651 w 702944"/>
                <a:gd name="connsiteY178" fmla="*/ 172879 h 661034"/>
                <a:gd name="connsiteX179" fmla="*/ 259556 w 702944"/>
                <a:gd name="connsiteY179" fmla="*/ 176213 h 661034"/>
                <a:gd name="connsiteX180" fmla="*/ 256222 w 702944"/>
                <a:gd name="connsiteY180" fmla="*/ 178594 h 661034"/>
                <a:gd name="connsiteX181" fmla="*/ 253365 w 702944"/>
                <a:gd name="connsiteY181" fmla="*/ 180975 h 661034"/>
                <a:gd name="connsiteX182" fmla="*/ 252413 w 702944"/>
                <a:gd name="connsiteY182" fmla="*/ 183356 h 661034"/>
                <a:gd name="connsiteX183" fmla="*/ 253841 w 702944"/>
                <a:gd name="connsiteY183" fmla="*/ 187642 h 661034"/>
                <a:gd name="connsiteX184" fmla="*/ 253841 w 702944"/>
                <a:gd name="connsiteY184" fmla="*/ 189547 h 661034"/>
                <a:gd name="connsiteX185" fmla="*/ 252413 w 702944"/>
                <a:gd name="connsiteY185" fmla="*/ 190500 h 661034"/>
                <a:gd name="connsiteX186" fmla="*/ 245269 w 702944"/>
                <a:gd name="connsiteY186" fmla="*/ 190024 h 661034"/>
                <a:gd name="connsiteX187" fmla="*/ 240030 w 702944"/>
                <a:gd name="connsiteY187" fmla="*/ 190024 h 661034"/>
                <a:gd name="connsiteX188" fmla="*/ 233839 w 702944"/>
                <a:gd name="connsiteY188" fmla="*/ 189547 h 661034"/>
                <a:gd name="connsiteX189" fmla="*/ 225266 w 702944"/>
                <a:gd name="connsiteY189" fmla="*/ 189547 h 661034"/>
                <a:gd name="connsiteX190" fmla="*/ 219551 w 702944"/>
                <a:gd name="connsiteY190" fmla="*/ 189071 h 661034"/>
                <a:gd name="connsiteX191" fmla="*/ 212407 w 702944"/>
                <a:gd name="connsiteY191" fmla="*/ 188595 h 661034"/>
                <a:gd name="connsiteX192" fmla="*/ 209550 w 702944"/>
                <a:gd name="connsiteY192" fmla="*/ 189071 h 661034"/>
                <a:gd name="connsiteX193" fmla="*/ 202882 w 702944"/>
                <a:gd name="connsiteY193" fmla="*/ 190024 h 661034"/>
                <a:gd name="connsiteX194" fmla="*/ 198120 w 702944"/>
                <a:gd name="connsiteY194" fmla="*/ 190976 h 661034"/>
                <a:gd name="connsiteX195" fmla="*/ 197168 w 702944"/>
                <a:gd name="connsiteY195" fmla="*/ 190976 h 661034"/>
                <a:gd name="connsiteX196" fmla="*/ 195739 w 702944"/>
                <a:gd name="connsiteY196" fmla="*/ 191929 h 661034"/>
                <a:gd name="connsiteX197" fmla="*/ 194786 w 702944"/>
                <a:gd name="connsiteY197" fmla="*/ 194786 h 661034"/>
                <a:gd name="connsiteX198" fmla="*/ 193834 w 702944"/>
                <a:gd name="connsiteY198" fmla="*/ 198120 h 661034"/>
                <a:gd name="connsiteX199" fmla="*/ 192881 w 702944"/>
                <a:gd name="connsiteY199" fmla="*/ 200025 h 661034"/>
                <a:gd name="connsiteX200" fmla="*/ 178594 w 702944"/>
                <a:gd name="connsiteY200" fmla="*/ 204788 h 661034"/>
                <a:gd name="connsiteX201" fmla="*/ 172878 w 702944"/>
                <a:gd name="connsiteY201" fmla="*/ 205264 h 661034"/>
                <a:gd name="connsiteX202" fmla="*/ 169545 w 702944"/>
                <a:gd name="connsiteY202" fmla="*/ 204788 h 661034"/>
                <a:gd name="connsiteX203" fmla="*/ 167164 w 702944"/>
                <a:gd name="connsiteY203" fmla="*/ 205264 h 661034"/>
                <a:gd name="connsiteX204" fmla="*/ 165259 w 702944"/>
                <a:gd name="connsiteY204" fmla="*/ 206216 h 661034"/>
                <a:gd name="connsiteX205" fmla="*/ 164782 w 702944"/>
                <a:gd name="connsiteY205" fmla="*/ 207645 h 661034"/>
                <a:gd name="connsiteX206" fmla="*/ 164782 w 702944"/>
                <a:gd name="connsiteY206" fmla="*/ 209550 h 661034"/>
                <a:gd name="connsiteX207" fmla="*/ 165259 w 702944"/>
                <a:gd name="connsiteY207" fmla="*/ 211931 h 661034"/>
                <a:gd name="connsiteX208" fmla="*/ 166211 w 702944"/>
                <a:gd name="connsiteY208" fmla="*/ 214789 h 661034"/>
                <a:gd name="connsiteX209" fmla="*/ 166688 w 702944"/>
                <a:gd name="connsiteY209" fmla="*/ 217170 h 661034"/>
                <a:gd name="connsiteX210" fmla="*/ 165735 w 702944"/>
                <a:gd name="connsiteY210" fmla="*/ 219551 h 661034"/>
                <a:gd name="connsiteX211" fmla="*/ 165735 w 702944"/>
                <a:gd name="connsiteY211" fmla="*/ 221456 h 661034"/>
                <a:gd name="connsiteX212" fmla="*/ 165259 w 702944"/>
                <a:gd name="connsiteY212" fmla="*/ 223361 h 661034"/>
                <a:gd name="connsiteX213" fmla="*/ 165735 w 702944"/>
                <a:gd name="connsiteY213" fmla="*/ 224790 h 661034"/>
                <a:gd name="connsiteX214" fmla="*/ 167164 w 702944"/>
                <a:gd name="connsiteY214" fmla="*/ 224790 h 661034"/>
                <a:gd name="connsiteX215" fmla="*/ 168593 w 702944"/>
                <a:gd name="connsiteY215" fmla="*/ 225742 h 661034"/>
                <a:gd name="connsiteX216" fmla="*/ 170497 w 702944"/>
                <a:gd name="connsiteY216" fmla="*/ 226695 h 661034"/>
                <a:gd name="connsiteX217" fmla="*/ 172402 w 702944"/>
                <a:gd name="connsiteY217" fmla="*/ 228600 h 661034"/>
                <a:gd name="connsiteX218" fmla="*/ 172402 w 702944"/>
                <a:gd name="connsiteY218" fmla="*/ 230981 h 661034"/>
                <a:gd name="connsiteX219" fmla="*/ 170974 w 702944"/>
                <a:gd name="connsiteY219" fmla="*/ 231934 h 661034"/>
                <a:gd name="connsiteX220" fmla="*/ 169545 w 702944"/>
                <a:gd name="connsiteY220" fmla="*/ 232886 h 661034"/>
                <a:gd name="connsiteX221" fmla="*/ 164306 w 702944"/>
                <a:gd name="connsiteY221" fmla="*/ 233363 h 661034"/>
                <a:gd name="connsiteX222" fmla="*/ 160020 w 702944"/>
                <a:gd name="connsiteY222" fmla="*/ 233839 h 661034"/>
                <a:gd name="connsiteX223" fmla="*/ 154305 w 702944"/>
                <a:gd name="connsiteY223" fmla="*/ 237649 h 661034"/>
                <a:gd name="connsiteX224" fmla="*/ 148590 w 702944"/>
                <a:gd name="connsiteY224" fmla="*/ 241935 h 661034"/>
                <a:gd name="connsiteX225" fmla="*/ 141446 w 702944"/>
                <a:gd name="connsiteY225" fmla="*/ 244792 h 661034"/>
                <a:gd name="connsiteX226" fmla="*/ 138589 w 702944"/>
                <a:gd name="connsiteY226" fmla="*/ 245269 h 661034"/>
                <a:gd name="connsiteX227" fmla="*/ 132874 w 702944"/>
                <a:gd name="connsiteY227" fmla="*/ 247174 h 661034"/>
                <a:gd name="connsiteX228" fmla="*/ 126682 w 702944"/>
                <a:gd name="connsiteY228" fmla="*/ 250507 h 661034"/>
                <a:gd name="connsiteX229" fmla="*/ 123349 w 702944"/>
                <a:gd name="connsiteY229" fmla="*/ 255746 h 661034"/>
                <a:gd name="connsiteX230" fmla="*/ 119539 w 702944"/>
                <a:gd name="connsiteY230" fmla="*/ 261461 h 661034"/>
                <a:gd name="connsiteX231" fmla="*/ 115252 w 702944"/>
                <a:gd name="connsiteY231" fmla="*/ 265747 h 661034"/>
                <a:gd name="connsiteX232" fmla="*/ 110014 w 702944"/>
                <a:gd name="connsiteY232" fmla="*/ 269557 h 661034"/>
                <a:gd name="connsiteX233" fmla="*/ 105251 w 702944"/>
                <a:gd name="connsiteY233" fmla="*/ 270986 h 661034"/>
                <a:gd name="connsiteX234" fmla="*/ 99060 w 702944"/>
                <a:gd name="connsiteY234" fmla="*/ 272415 h 661034"/>
                <a:gd name="connsiteX235" fmla="*/ 91440 w 702944"/>
                <a:gd name="connsiteY235" fmla="*/ 273844 h 661034"/>
                <a:gd name="connsiteX236" fmla="*/ 85725 w 702944"/>
                <a:gd name="connsiteY236" fmla="*/ 274320 h 661034"/>
                <a:gd name="connsiteX237" fmla="*/ 84296 w 702944"/>
                <a:gd name="connsiteY237" fmla="*/ 274796 h 661034"/>
                <a:gd name="connsiteX238" fmla="*/ 79057 w 702944"/>
                <a:gd name="connsiteY238" fmla="*/ 274796 h 661034"/>
                <a:gd name="connsiteX239" fmla="*/ 76676 w 702944"/>
                <a:gd name="connsiteY239" fmla="*/ 274320 h 661034"/>
                <a:gd name="connsiteX240" fmla="*/ 75247 w 702944"/>
                <a:gd name="connsiteY240" fmla="*/ 274320 h 661034"/>
                <a:gd name="connsiteX241" fmla="*/ 74295 w 702944"/>
                <a:gd name="connsiteY241" fmla="*/ 274796 h 661034"/>
                <a:gd name="connsiteX242" fmla="*/ 74295 w 702944"/>
                <a:gd name="connsiteY242" fmla="*/ 275749 h 661034"/>
                <a:gd name="connsiteX243" fmla="*/ 74295 w 702944"/>
                <a:gd name="connsiteY243" fmla="*/ 277654 h 661034"/>
                <a:gd name="connsiteX244" fmla="*/ 73819 w 702944"/>
                <a:gd name="connsiteY244" fmla="*/ 280035 h 661034"/>
                <a:gd name="connsiteX245" fmla="*/ 72390 w 702944"/>
                <a:gd name="connsiteY245" fmla="*/ 282416 h 661034"/>
                <a:gd name="connsiteX246" fmla="*/ 70961 w 702944"/>
                <a:gd name="connsiteY246" fmla="*/ 283369 h 661034"/>
                <a:gd name="connsiteX247" fmla="*/ 70009 w 702944"/>
                <a:gd name="connsiteY247" fmla="*/ 283369 h 661034"/>
                <a:gd name="connsiteX248" fmla="*/ 65722 w 702944"/>
                <a:gd name="connsiteY248" fmla="*/ 282892 h 661034"/>
                <a:gd name="connsiteX249" fmla="*/ 62389 w 702944"/>
                <a:gd name="connsiteY249" fmla="*/ 282416 h 661034"/>
                <a:gd name="connsiteX250" fmla="*/ 54293 w 702944"/>
                <a:gd name="connsiteY250" fmla="*/ 281464 h 661034"/>
                <a:gd name="connsiteX251" fmla="*/ 52388 w 702944"/>
                <a:gd name="connsiteY251" fmla="*/ 281940 h 661034"/>
                <a:gd name="connsiteX252" fmla="*/ 51911 w 702944"/>
                <a:gd name="connsiteY252" fmla="*/ 281940 h 661034"/>
                <a:gd name="connsiteX253" fmla="*/ 49530 w 702944"/>
                <a:gd name="connsiteY253" fmla="*/ 283369 h 661034"/>
                <a:gd name="connsiteX254" fmla="*/ 45720 w 702944"/>
                <a:gd name="connsiteY254" fmla="*/ 286226 h 661034"/>
                <a:gd name="connsiteX255" fmla="*/ 42863 w 702944"/>
                <a:gd name="connsiteY255" fmla="*/ 289084 h 661034"/>
                <a:gd name="connsiteX256" fmla="*/ 40957 w 702944"/>
                <a:gd name="connsiteY256" fmla="*/ 290036 h 661034"/>
                <a:gd name="connsiteX257" fmla="*/ 36195 w 702944"/>
                <a:gd name="connsiteY257" fmla="*/ 290513 h 661034"/>
                <a:gd name="connsiteX258" fmla="*/ 34290 w 702944"/>
                <a:gd name="connsiteY258" fmla="*/ 291465 h 661034"/>
                <a:gd name="connsiteX259" fmla="*/ 25241 w 702944"/>
                <a:gd name="connsiteY259" fmla="*/ 298132 h 661034"/>
                <a:gd name="connsiteX260" fmla="*/ 23336 w 702944"/>
                <a:gd name="connsiteY260" fmla="*/ 299561 h 661034"/>
                <a:gd name="connsiteX261" fmla="*/ 14288 w 702944"/>
                <a:gd name="connsiteY261" fmla="*/ 305276 h 661034"/>
                <a:gd name="connsiteX262" fmla="*/ 11906 w 702944"/>
                <a:gd name="connsiteY262" fmla="*/ 307181 h 661034"/>
                <a:gd name="connsiteX263" fmla="*/ 10001 w 702944"/>
                <a:gd name="connsiteY263" fmla="*/ 308610 h 661034"/>
                <a:gd name="connsiteX264" fmla="*/ 4286 w 702944"/>
                <a:gd name="connsiteY264" fmla="*/ 312896 h 661034"/>
                <a:gd name="connsiteX265" fmla="*/ 952 w 702944"/>
                <a:gd name="connsiteY265" fmla="*/ 314801 h 661034"/>
                <a:gd name="connsiteX266" fmla="*/ 476 w 702944"/>
                <a:gd name="connsiteY266" fmla="*/ 315754 h 661034"/>
                <a:gd name="connsiteX267" fmla="*/ 0 w 702944"/>
                <a:gd name="connsiteY267" fmla="*/ 318135 h 661034"/>
                <a:gd name="connsiteX268" fmla="*/ 0 w 702944"/>
                <a:gd name="connsiteY268" fmla="*/ 323850 h 661034"/>
                <a:gd name="connsiteX269" fmla="*/ 0 w 702944"/>
                <a:gd name="connsiteY269" fmla="*/ 329089 h 661034"/>
                <a:gd name="connsiteX270" fmla="*/ 0 w 702944"/>
                <a:gd name="connsiteY270" fmla="*/ 336709 h 661034"/>
                <a:gd name="connsiteX271" fmla="*/ 0 w 702944"/>
                <a:gd name="connsiteY271" fmla="*/ 344329 h 661034"/>
                <a:gd name="connsiteX272" fmla="*/ 0 w 702944"/>
                <a:gd name="connsiteY272" fmla="*/ 353377 h 661034"/>
                <a:gd name="connsiteX273" fmla="*/ 0 w 702944"/>
                <a:gd name="connsiteY273" fmla="*/ 359569 h 661034"/>
                <a:gd name="connsiteX274" fmla="*/ 0 w 702944"/>
                <a:gd name="connsiteY274" fmla="*/ 366713 h 661034"/>
                <a:gd name="connsiteX275" fmla="*/ 6668 w 702944"/>
                <a:gd name="connsiteY275" fmla="*/ 370999 h 661034"/>
                <a:gd name="connsiteX276" fmla="*/ 12859 w 702944"/>
                <a:gd name="connsiteY276" fmla="*/ 374809 h 661034"/>
                <a:gd name="connsiteX277" fmla="*/ 19526 w 702944"/>
                <a:gd name="connsiteY277" fmla="*/ 378619 h 661034"/>
                <a:gd name="connsiteX278" fmla="*/ 25718 w 702944"/>
                <a:gd name="connsiteY278" fmla="*/ 382905 h 661034"/>
                <a:gd name="connsiteX279" fmla="*/ 32385 w 702944"/>
                <a:gd name="connsiteY279" fmla="*/ 386715 h 661034"/>
                <a:gd name="connsiteX280" fmla="*/ 38576 w 702944"/>
                <a:gd name="connsiteY280" fmla="*/ 391001 h 661034"/>
                <a:gd name="connsiteX281" fmla="*/ 44768 w 702944"/>
                <a:gd name="connsiteY281" fmla="*/ 394811 h 661034"/>
                <a:gd name="connsiteX282" fmla="*/ 51435 w 702944"/>
                <a:gd name="connsiteY282" fmla="*/ 398621 h 661034"/>
                <a:gd name="connsiteX283" fmla="*/ 57626 w 702944"/>
                <a:gd name="connsiteY283" fmla="*/ 402907 h 661034"/>
                <a:gd name="connsiteX284" fmla="*/ 64294 w 702944"/>
                <a:gd name="connsiteY284" fmla="*/ 406717 h 661034"/>
                <a:gd name="connsiteX285" fmla="*/ 70485 w 702944"/>
                <a:gd name="connsiteY285" fmla="*/ 410527 h 661034"/>
                <a:gd name="connsiteX286" fmla="*/ 77152 w 702944"/>
                <a:gd name="connsiteY286" fmla="*/ 414814 h 661034"/>
                <a:gd name="connsiteX287" fmla="*/ 83344 w 702944"/>
                <a:gd name="connsiteY287" fmla="*/ 418624 h 661034"/>
                <a:gd name="connsiteX288" fmla="*/ 89535 w 702944"/>
                <a:gd name="connsiteY288" fmla="*/ 422910 h 661034"/>
                <a:gd name="connsiteX289" fmla="*/ 96202 w 702944"/>
                <a:gd name="connsiteY289" fmla="*/ 426720 h 661034"/>
                <a:gd name="connsiteX290" fmla="*/ 102394 w 702944"/>
                <a:gd name="connsiteY290" fmla="*/ 430530 h 661034"/>
                <a:gd name="connsiteX291" fmla="*/ 108109 w 702944"/>
                <a:gd name="connsiteY291" fmla="*/ 433864 h 661034"/>
                <a:gd name="connsiteX292" fmla="*/ 116205 w 702944"/>
                <a:gd name="connsiteY292" fmla="*/ 439102 h 661034"/>
                <a:gd name="connsiteX293" fmla="*/ 123825 w 702944"/>
                <a:gd name="connsiteY293" fmla="*/ 444341 h 661034"/>
                <a:gd name="connsiteX294" fmla="*/ 131445 w 702944"/>
                <a:gd name="connsiteY294" fmla="*/ 449104 h 661034"/>
                <a:gd name="connsiteX295" fmla="*/ 141922 w 702944"/>
                <a:gd name="connsiteY295" fmla="*/ 456247 h 661034"/>
                <a:gd name="connsiteX296" fmla="*/ 151447 w 702944"/>
                <a:gd name="connsiteY296" fmla="*/ 462439 h 661034"/>
                <a:gd name="connsiteX297" fmla="*/ 162401 w 702944"/>
                <a:gd name="connsiteY297" fmla="*/ 470059 h 661034"/>
                <a:gd name="connsiteX298" fmla="*/ 173831 w 702944"/>
                <a:gd name="connsiteY298" fmla="*/ 477679 h 661034"/>
                <a:gd name="connsiteX299" fmla="*/ 184785 w 702944"/>
                <a:gd name="connsiteY299" fmla="*/ 485299 h 661034"/>
                <a:gd name="connsiteX300" fmla="*/ 195739 w 702944"/>
                <a:gd name="connsiteY300" fmla="*/ 492919 h 661034"/>
                <a:gd name="connsiteX301" fmla="*/ 207169 w 702944"/>
                <a:gd name="connsiteY301" fmla="*/ 500539 h 661034"/>
                <a:gd name="connsiteX302" fmla="*/ 218122 w 702944"/>
                <a:gd name="connsiteY302" fmla="*/ 508159 h 661034"/>
                <a:gd name="connsiteX303" fmla="*/ 229552 w 702944"/>
                <a:gd name="connsiteY303" fmla="*/ 515779 h 661034"/>
                <a:gd name="connsiteX304" fmla="*/ 240506 w 702944"/>
                <a:gd name="connsiteY304" fmla="*/ 523399 h 661034"/>
                <a:gd name="connsiteX305" fmla="*/ 251460 w 702944"/>
                <a:gd name="connsiteY305" fmla="*/ 531019 h 661034"/>
                <a:gd name="connsiteX306" fmla="*/ 262890 w 702944"/>
                <a:gd name="connsiteY306" fmla="*/ 538639 h 661034"/>
                <a:gd name="connsiteX307" fmla="*/ 273844 w 702944"/>
                <a:gd name="connsiteY307" fmla="*/ 546259 h 661034"/>
                <a:gd name="connsiteX308" fmla="*/ 284797 w 702944"/>
                <a:gd name="connsiteY308" fmla="*/ 553879 h 661034"/>
                <a:gd name="connsiteX309" fmla="*/ 296227 w 702944"/>
                <a:gd name="connsiteY309" fmla="*/ 561499 h 661034"/>
                <a:gd name="connsiteX310" fmla="*/ 307181 w 702944"/>
                <a:gd name="connsiteY310" fmla="*/ 568642 h 661034"/>
                <a:gd name="connsiteX311" fmla="*/ 318611 w 702944"/>
                <a:gd name="connsiteY311" fmla="*/ 576263 h 661034"/>
                <a:gd name="connsiteX312" fmla="*/ 329565 w 702944"/>
                <a:gd name="connsiteY312" fmla="*/ 583882 h 661034"/>
                <a:gd name="connsiteX313" fmla="*/ 334327 w 702944"/>
                <a:gd name="connsiteY313" fmla="*/ 587216 h 661034"/>
                <a:gd name="connsiteX314" fmla="*/ 334803 w 702944"/>
                <a:gd name="connsiteY314" fmla="*/ 588645 h 661034"/>
                <a:gd name="connsiteX315" fmla="*/ 335280 w 702944"/>
                <a:gd name="connsiteY315" fmla="*/ 591502 h 661034"/>
                <a:gd name="connsiteX316" fmla="*/ 335280 w 702944"/>
                <a:gd name="connsiteY316" fmla="*/ 594836 h 661034"/>
                <a:gd name="connsiteX317" fmla="*/ 335280 w 702944"/>
                <a:gd name="connsiteY317" fmla="*/ 597217 h 661034"/>
                <a:gd name="connsiteX318" fmla="*/ 336709 w 702944"/>
                <a:gd name="connsiteY318" fmla="*/ 599122 h 661034"/>
                <a:gd name="connsiteX319" fmla="*/ 339566 w 702944"/>
                <a:gd name="connsiteY319" fmla="*/ 601027 h 661034"/>
                <a:gd name="connsiteX320" fmla="*/ 350520 w 702944"/>
                <a:gd name="connsiteY320" fmla="*/ 606266 h 661034"/>
                <a:gd name="connsiteX321" fmla="*/ 351472 w 702944"/>
                <a:gd name="connsiteY321" fmla="*/ 607695 h 661034"/>
                <a:gd name="connsiteX322" fmla="*/ 351472 w 702944"/>
                <a:gd name="connsiteY322" fmla="*/ 609600 h 661034"/>
                <a:gd name="connsiteX323" fmla="*/ 352901 w 702944"/>
                <a:gd name="connsiteY323" fmla="*/ 612457 h 661034"/>
                <a:gd name="connsiteX324" fmla="*/ 355282 w 702944"/>
                <a:gd name="connsiteY324" fmla="*/ 614363 h 661034"/>
                <a:gd name="connsiteX325" fmla="*/ 358140 w 702944"/>
                <a:gd name="connsiteY325" fmla="*/ 615315 h 661034"/>
                <a:gd name="connsiteX326" fmla="*/ 360997 w 702944"/>
                <a:gd name="connsiteY326" fmla="*/ 616267 h 661034"/>
                <a:gd name="connsiteX327" fmla="*/ 370999 w 702944"/>
                <a:gd name="connsiteY327" fmla="*/ 617220 h 661034"/>
                <a:gd name="connsiteX328" fmla="*/ 373380 w 702944"/>
                <a:gd name="connsiteY328" fmla="*/ 618649 h 661034"/>
                <a:gd name="connsiteX329" fmla="*/ 377666 w 702944"/>
                <a:gd name="connsiteY329" fmla="*/ 623411 h 661034"/>
                <a:gd name="connsiteX330" fmla="*/ 379571 w 702944"/>
                <a:gd name="connsiteY330" fmla="*/ 624364 h 661034"/>
                <a:gd name="connsiteX331" fmla="*/ 386239 w 702944"/>
                <a:gd name="connsiteY331" fmla="*/ 626269 h 661034"/>
                <a:gd name="connsiteX332" fmla="*/ 391001 w 702944"/>
                <a:gd name="connsiteY332" fmla="*/ 626745 h 661034"/>
                <a:gd name="connsiteX333" fmla="*/ 392906 w 702944"/>
                <a:gd name="connsiteY333" fmla="*/ 627221 h 661034"/>
                <a:gd name="connsiteX334" fmla="*/ 397193 w 702944"/>
                <a:gd name="connsiteY334" fmla="*/ 628650 h 661034"/>
                <a:gd name="connsiteX335" fmla="*/ 401955 w 702944"/>
                <a:gd name="connsiteY335" fmla="*/ 631031 h 661034"/>
                <a:gd name="connsiteX336" fmla="*/ 404813 w 702944"/>
                <a:gd name="connsiteY336" fmla="*/ 632936 h 661034"/>
                <a:gd name="connsiteX337" fmla="*/ 404336 w 702944"/>
                <a:gd name="connsiteY337" fmla="*/ 633889 h 661034"/>
                <a:gd name="connsiteX338" fmla="*/ 404336 w 702944"/>
                <a:gd name="connsiteY338" fmla="*/ 635794 h 661034"/>
                <a:gd name="connsiteX339" fmla="*/ 404336 w 702944"/>
                <a:gd name="connsiteY339" fmla="*/ 641032 h 661034"/>
                <a:gd name="connsiteX340" fmla="*/ 405289 w 702944"/>
                <a:gd name="connsiteY340" fmla="*/ 644366 h 661034"/>
                <a:gd name="connsiteX341" fmla="*/ 406241 w 702944"/>
                <a:gd name="connsiteY341" fmla="*/ 646271 h 661034"/>
                <a:gd name="connsiteX342" fmla="*/ 406241 w 702944"/>
                <a:gd name="connsiteY342" fmla="*/ 647700 h 661034"/>
                <a:gd name="connsiteX343" fmla="*/ 405289 w 702944"/>
                <a:gd name="connsiteY343" fmla="*/ 648652 h 661034"/>
                <a:gd name="connsiteX344" fmla="*/ 404336 w 702944"/>
                <a:gd name="connsiteY344" fmla="*/ 649605 h 661034"/>
                <a:gd name="connsiteX345" fmla="*/ 403860 w 702944"/>
                <a:gd name="connsiteY345" fmla="*/ 651510 h 661034"/>
                <a:gd name="connsiteX346" fmla="*/ 402431 w 702944"/>
                <a:gd name="connsiteY346" fmla="*/ 653415 h 661034"/>
                <a:gd name="connsiteX347" fmla="*/ 401478 w 702944"/>
                <a:gd name="connsiteY347" fmla="*/ 655320 h 661034"/>
                <a:gd name="connsiteX348" fmla="*/ 401955 w 702944"/>
                <a:gd name="connsiteY348" fmla="*/ 657225 h 661034"/>
                <a:gd name="connsiteX349" fmla="*/ 403384 w 702944"/>
                <a:gd name="connsiteY349" fmla="*/ 658177 h 661034"/>
                <a:gd name="connsiteX350" fmla="*/ 406241 w 702944"/>
                <a:gd name="connsiteY350" fmla="*/ 660082 h 661034"/>
                <a:gd name="connsiteX351" fmla="*/ 408622 w 702944"/>
                <a:gd name="connsiteY351" fmla="*/ 661035 h 661034"/>
                <a:gd name="connsiteX352" fmla="*/ 409575 w 702944"/>
                <a:gd name="connsiteY352" fmla="*/ 661035 h 661034"/>
                <a:gd name="connsiteX353" fmla="*/ 411480 w 702944"/>
                <a:gd name="connsiteY353" fmla="*/ 661035 h 661034"/>
                <a:gd name="connsiteX354" fmla="*/ 412432 w 702944"/>
                <a:gd name="connsiteY354" fmla="*/ 661035 h 661034"/>
                <a:gd name="connsiteX355" fmla="*/ 421005 w 702944"/>
                <a:gd name="connsiteY355" fmla="*/ 659130 h 661034"/>
                <a:gd name="connsiteX356" fmla="*/ 428625 w 702944"/>
                <a:gd name="connsiteY356" fmla="*/ 657701 h 661034"/>
                <a:gd name="connsiteX357" fmla="*/ 439578 w 702944"/>
                <a:gd name="connsiteY357" fmla="*/ 655796 h 661034"/>
                <a:gd name="connsiteX358" fmla="*/ 446722 w 702944"/>
                <a:gd name="connsiteY358" fmla="*/ 654367 h 661034"/>
                <a:gd name="connsiteX359" fmla="*/ 454343 w 702944"/>
                <a:gd name="connsiteY359" fmla="*/ 652939 h 661034"/>
                <a:gd name="connsiteX360" fmla="*/ 465772 w 702944"/>
                <a:gd name="connsiteY360" fmla="*/ 650557 h 661034"/>
                <a:gd name="connsiteX361" fmla="*/ 477678 w 702944"/>
                <a:gd name="connsiteY361" fmla="*/ 648176 h 661034"/>
                <a:gd name="connsiteX362" fmla="*/ 491014 w 702944"/>
                <a:gd name="connsiteY362" fmla="*/ 645795 h 661034"/>
                <a:gd name="connsiteX363" fmla="*/ 494347 w 702944"/>
                <a:gd name="connsiteY363" fmla="*/ 643890 h 661034"/>
                <a:gd name="connsiteX364" fmla="*/ 504349 w 702944"/>
                <a:gd name="connsiteY364" fmla="*/ 635317 h 661034"/>
                <a:gd name="connsiteX365" fmla="*/ 508635 w 702944"/>
                <a:gd name="connsiteY365" fmla="*/ 631031 h 661034"/>
                <a:gd name="connsiteX366" fmla="*/ 517684 w 702944"/>
                <a:gd name="connsiteY366" fmla="*/ 623411 h 661034"/>
                <a:gd name="connsiteX367" fmla="*/ 524351 w 702944"/>
                <a:gd name="connsiteY367" fmla="*/ 617220 h 661034"/>
                <a:gd name="connsiteX368" fmla="*/ 533400 w 702944"/>
                <a:gd name="connsiteY368" fmla="*/ 609124 h 661034"/>
                <a:gd name="connsiteX369" fmla="*/ 542925 w 702944"/>
                <a:gd name="connsiteY369" fmla="*/ 601504 h 661034"/>
                <a:gd name="connsiteX370" fmla="*/ 550069 w 702944"/>
                <a:gd name="connsiteY370" fmla="*/ 595313 h 661034"/>
                <a:gd name="connsiteX371" fmla="*/ 561975 w 702944"/>
                <a:gd name="connsiteY371" fmla="*/ 588169 h 661034"/>
                <a:gd name="connsiteX372" fmla="*/ 579596 w 702944"/>
                <a:gd name="connsiteY372" fmla="*/ 577215 h 661034"/>
                <a:gd name="connsiteX373" fmla="*/ 597218 w 702944"/>
                <a:gd name="connsiteY373" fmla="*/ 566738 h 661034"/>
                <a:gd name="connsiteX374" fmla="*/ 614839 w 702944"/>
                <a:gd name="connsiteY374" fmla="*/ 555784 h 661034"/>
                <a:gd name="connsiteX375" fmla="*/ 632460 w 702944"/>
                <a:gd name="connsiteY375" fmla="*/ 545306 h 661034"/>
                <a:gd name="connsiteX376" fmla="*/ 650081 w 702944"/>
                <a:gd name="connsiteY376" fmla="*/ 534352 h 661034"/>
                <a:gd name="connsiteX377" fmla="*/ 667702 w 702944"/>
                <a:gd name="connsiteY377" fmla="*/ 523399 h 661034"/>
                <a:gd name="connsiteX378" fmla="*/ 685324 w 702944"/>
                <a:gd name="connsiteY378" fmla="*/ 512921 h 661034"/>
                <a:gd name="connsiteX379" fmla="*/ 702945 w 702944"/>
                <a:gd name="connsiteY379" fmla="*/ 501967 h 6610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</a:cxnLst>
              <a:rect l="l" t="t" r="r" b="b"/>
              <a:pathLst>
                <a:path w="702944" h="661034">
                  <a:moveTo>
                    <a:pt x="699611" y="495776"/>
                  </a:moveTo>
                  <a:lnTo>
                    <a:pt x="695801" y="488632"/>
                  </a:lnTo>
                  <a:lnTo>
                    <a:pt x="691039" y="479584"/>
                  </a:lnTo>
                  <a:lnTo>
                    <a:pt x="688181" y="474345"/>
                  </a:lnTo>
                  <a:lnTo>
                    <a:pt x="687228" y="473392"/>
                  </a:lnTo>
                  <a:lnTo>
                    <a:pt x="673418" y="469106"/>
                  </a:lnTo>
                  <a:lnTo>
                    <a:pt x="659130" y="465296"/>
                  </a:lnTo>
                  <a:lnTo>
                    <a:pt x="650557" y="467677"/>
                  </a:lnTo>
                  <a:lnTo>
                    <a:pt x="649128" y="467677"/>
                  </a:lnTo>
                  <a:lnTo>
                    <a:pt x="646747" y="465772"/>
                  </a:lnTo>
                  <a:lnTo>
                    <a:pt x="644366" y="463867"/>
                  </a:lnTo>
                  <a:lnTo>
                    <a:pt x="643414" y="460534"/>
                  </a:lnTo>
                  <a:lnTo>
                    <a:pt x="640080" y="456724"/>
                  </a:lnTo>
                  <a:lnTo>
                    <a:pt x="636746" y="447199"/>
                  </a:lnTo>
                  <a:lnTo>
                    <a:pt x="636270" y="440055"/>
                  </a:lnTo>
                  <a:lnTo>
                    <a:pt x="635794" y="437197"/>
                  </a:lnTo>
                  <a:lnTo>
                    <a:pt x="628174" y="426720"/>
                  </a:lnTo>
                  <a:lnTo>
                    <a:pt x="621506" y="417195"/>
                  </a:lnTo>
                  <a:lnTo>
                    <a:pt x="617220" y="411004"/>
                  </a:lnTo>
                  <a:lnTo>
                    <a:pt x="616268" y="408146"/>
                  </a:lnTo>
                  <a:lnTo>
                    <a:pt x="616744" y="404336"/>
                  </a:lnTo>
                  <a:lnTo>
                    <a:pt x="618649" y="401002"/>
                  </a:lnTo>
                  <a:lnTo>
                    <a:pt x="625316" y="397669"/>
                  </a:lnTo>
                  <a:lnTo>
                    <a:pt x="631031" y="393382"/>
                  </a:lnTo>
                  <a:lnTo>
                    <a:pt x="631984" y="390525"/>
                  </a:lnTo>
                  <a:lnTo>
                    <a:pt x="631984" y="382905"/>
                  </a:lnTo>
                  <a:lnTo>
                    <a:pt x="630078" y="380047"/>
                  </a:lnTo>
                  <a:lnTo>
                    <a:pt x="628650" y="375761"/>
                  </a:lnTo>
                  <a:lnTo>
                    <a:pt x="627221" y="369094"/>
                  </a:lnTo>
                  <a:lnTo>
                    <a:pt x="627221" y="365284"/>
                  </a:lnTo>
                  <a:lnTo>
                    <a:pt x="630078" y="357188"/>
                  </a:lnTo>
                  <a:lnTo>
                    <a:pt x="632936" y="348615"/>
                  </a:lnTo>
                  <a:lnTo>
                    <a:pt x="631031" y="339566"/>
                  </a:lnTo>
                  <a:lnTo>
                    <a:pt x="629602" y="320516"/>
                  </a:lnTo>
                  <a:lnTo>
                    <a:pt x="630555" y="305752"/>
                  </a:lnTo>
                  <a:lnTo>
                    <a:pt x="629602" y="300038"/>
                  </a:lnTo>
                  <a:lnTo>
                    <a:pt x="629126" y="298132"/>
                  </a:lnTo>
                  <a:lnTo>
                    <a:pt x="627221" y="290989"/>
                  </a:lnTo>
                  <a:lnTo>
                    <a:pt x="624840" y="283845"/>
                  </a:lnTo>
                  <a:lnTo>
                    <a:pt x="623411" y="280988"/>
                  </a:lnTo>
                  <a:lnTo>
                    <a:pt x="620553" y="275272"/>
                  </a:lnTo>
                  <a:lnTo>
                    <a:pt x="615315" y="268129"/>
                  </a:lnTo>
                  <a:lnTo>
                    <a:pt x="612457" y="263366"/>
                  </a:lnTo>
                  <a:lnTo>
                    <a:pt x="616268" y="260985"/>
                  </a:lnTo>
                  <a:lnTo>
                    <a:pt x="619601" y="259080"/>
                  </a:lnTo>
                  <a:lnTo>
                    <a:pt x="617220" y="250507"/>
                  </a:lnTo>
                  <a:lnTo>
                    <a:pt x="615791" y="243364"/>
                  </a:lnTo>
                  <a:lnTo>
                    <a:pt x="614363" y="237172"/>
                  </a:lnTo>
                  <a:lnTo>
                    <a:pt x="611505" y="226219"/>
                  </a:lnTo>
                  <a:lnTo>
                    <a:pt x="609600" y="217170"/>
                  </a:lnTo>
                  <a:lnTo>
                    <a:pt x="607219" y="207645"/>
                  </a:lnTo>
                  <a:lnTo>
                    <a:pt x="605314" y="199549"/>
                  </a:lnTo>
                  <a:lnTo>
                    <a:pt x="603409" y="190976"/>
                  </a:lnTo>
                  <a:lnTo>
                    <a:pt x="602456" y="189547"/>
                  </a:lnTo>
                  <a:lnTo>
                    <a:pt x="596265" y="185738"/>
                  </a:lnTo>
                  <a:lnTo>
                    <a:pt x="591026" y="181927"/>
                  </a:lnTo>
                  <a:lnTo>
                    <a:pt x="585311" y="177641"/>
                  </a:lnTo>
                  <a:lnTo>
                    <a:pt x="579120" y="173355"/>
                  </a:lnTo>
                  <a:lnTo>
                    <a:pt x="578168" y="167640"/>
                  </a:lnTo>
                  <a:lnTo>
                    <a:pt x="574834" y="159067"/>
                  </a:lnTo>
                  <a:lnTo>
                    <a:pt x="571500" y="154305"/>
                  </a:lnTo>
                  <a:lnTo>
                    <a:pt x="570547" y="152876"/>
                  </a:lnTo>
                  <a:lnTo>
                    <a:pt x="563403" y="149542"/>
                  </a:lnTo>
                  <a:lnTo>
                    <a:pt x="559594" y="147638"/>
                  </a:lnTo>
                  <a:lnTo>
                    <a:pt x="558641" y="146209"/>
                  </a:lnTo>
                  <a:lnTo>
                    <a:pt x="557689" y="142399"/>
                  </a:lnTo>
                  <a:lnTo>
                    <a:pt x="555307" y="135731"/>
                  </a:lnTo>
                  <a:lnTo>
                    <a:pt x="551974" y="129064"/>
                  </a:lnTo>
                  <a:lnTo>
                    <a:pt x="550545" y="124777"/>
                  </a:lnTo>
                  <a:lnTo>
                    <a:pt x="550545" y="119539"/>
                  </a:lnTo>
                  <a:lnTo>
                    <a:pt x="551021" y="115252"/>
                  </a:lnTo>
                  <a:lnTo>
                    <a:pt x="552450" y="113824"/>
                  </a:lnTo>
                  <a:lnTo>
                    <a:pt x="559118" y="109061"/>
                  </a:lnTo>
                  <a:lnTo>
                    <a:pt x="562451" y="102870"/>
                  </a:lnTo>
                  <a:lnTo>
                    <a:pt x="566261" y="100489"/>
                  </a:lnTo>
                  <a:lnTo>
                    <a:pt x="569119" y="99060"/>
                  </a:lnTo>
                  <a:lnTo>
                    <a:pt x="571976" y="97155"/>
                  </a:lnTo>
                  <a:lnTo>
                    <a:pt x="574357" y="93821"/>
                  </a:lnTo>
                  <a:lnTo>
                    <a:pt x="576263" y="90488"/>
                  </a:lnTo>
                  <a:lnTo>
                    <a:pt x="576263" y="87154"/>
                  </a:lnTo>
                  <a:lnTo>
                    <a:pt x="577215" y="81439"/>
                  </a:lnTo>
                  <a:lnTo>
                    <a:pt x="578168" y="77152"/>
                  </a:lnTo>
                  <a:lnTo>
                    <a:pt x="581025" y="72866"/>
                  </a:lnTo>
                  <a:lnTo>
                    <a:pt x="580072" y="69056"/>
                  </a:lnTo>
                  <a:lnTo>
                    <a:pt x="578644" y="65246"/>
                  </a:lnTo>
                  <a:lnTo>
                    <a:pt x="579120" y="58102"/>
                  </a:lnTo>
                  <a:lnTo>
                    <a:pt x="578644" y="55245"/>
                  </a:lnTo>
                  <a:lnTo>
                    <a:pt x="577215" y="52864"/>
                  </a:lnTo>
                  <a:lnTo>
                    <a:pt x="576263" y="50006"/>
                  </a:lnTo>
                  <a:lnTo>
                    <a:pt x="576263" y="47149"/>
                  </a:lnTo>
                  <a:lnTo>
                    <a:pt x="577215" y="40481"/>
                  </a:lnTo>
                  <a:lnTo>
                    <a:pt x="578168" y="34766"/>
                  </a:lnTo>
                  <a:lnTo>
                    <a:pt x="579596" y="28099"/>
                  </a:lnTo>
                  <a:lnTo>
                    <a:pt x="579120" y="26194"/>
                  </a:lnTo>
                  <a:lnTo>
                    <a:pt x="578168" y="24765"/>
                  </a:lnTo>
                  <a:lnTo>
                    <a:pt x="574834" y="23336"/>
                  </a:lnTo>
                  <a:lnTo>
                    <a:pt x="574834" y="22384"/>
                  </a:lnTo>
                  <a:lnTo>
                    <a:pt x="575786" y="21431"/>
                  </a:lnTo>
                  <a:lnTo>
                    <a:pt x="580549" y="18097"/>
                  </a:lnTo>
                  <a:lnTo>
                    <a:pt x="582930" y="12859"/>
                  </a:lnTo>
                  <a:lnTo>
                    <a:pt x="584835" y="11906"/>
                  </a:lnTo>
                  <a:lnTo>
                    <a:pt x="588169" y="10001"/>
                  </a:lnTo>
                  <a:lnTo>
                    <a:pt x="588169" y="8096"/>
                  </a:lnTo>
                  <a:lnTo>
                    <a:pt x="587216" y="6191"/>
                  </a:lnTo>
                  <a:lnTo>
                    <a:pt x="571976" y="7144"/>
                  </a:lnTo>
                  <a:lnTo>
                    <a:pt x="564832" y="9049"/>
                  </a:lnTo>
                  <a:lnTo>
                    <a:pt x="560546" y="8096"/>
                  </a:lnTo>
                  <a:lnTo>
                    <a:pt x="554355" y="3810"/>
                  </a:lnTo>
                  <a:lnTo>
                    <a:pt x="548640" y="1429"/>
                  </a:lnTo>
                  <a:lnTo>
                    <a:pt x="540544" y="0"/>
                  </a:lnTo>
                  <a:lnTo>
                    <a:pt x="541972" y="4763"/>
                  </a:lnTo>
                  <a:lnTo>
                    <a:pt x="538639" y="5715"/>
                  </a:lnTo>
                  <a:lnTo>
                    <a:pt x="531495" y="6667"/>
                  </a:lnTo>
                  <a:lnTo>
                    <a:pt x="519113" y="3334"/>
                  </a:lnTo>
                  <a:lnTo>
                    <a:pt x="516255" y="476"/>
                  </a:lnTo>
                  <a:lnTo>
                    <a:pt x="511016" y="1905"/>
                  </a:lnTo>
                  <a:lnTo>
                    <a:pt x="508159" y="6191"/>
                  </a:lnTo>
                  <a:lnTo>
                    <a:pt x="501968" y="9049"/>
                  </a:lnTo>
                  <a:lnTo>
                    <a:pt x="490538" y="11430"/>
                  </a:lnTo>
                  <a:lnTo>
                    <a:pt x="480060" y="16192"/>
                  </a:lnTo>
                  <a:lnTo>
                    <a:pt x="475774" y="17145"/>
                  </a:lnTo>
                  <a:lnTo>
                    <a:pt x="472440" y="16192"/>
                  </a:lnTo>
                  <a:lnTo>
                    <a:pt x="465772" y="10954"/>
                  </a:lnTo>
                  <a:lnTo>
                    <a:pt x="461486" y="9049"/>
                  </a:lnTo>
                  <a:lnTo>
                    <a:pt x="457676" y="7620"/>
                  </a:lnTo>
                  <a:lnTo>
                    <a:pt x="424339" y="7620"/>
                  </a:lnTo>
                  <a:lnTo>
                    <a:pt x="415290" y="11430"/>
                  </a:lnTo>
                  <a:lnTo>
                    <a:pt x="396716" y="11906"/>
                  </a:lnTo>
                  <a:lnTo>
                    <a:pt x="392430" y="13811"/>
                  </a:lnTo>
                  <a:lnTo>
                    <a:pt x="383857" y="19050"/>
                  </a:lnTo>
                  <a:lnTo>
                    <a:pt x="375285" y="18574"/>
                  </a:lnTo>
                  <a:lnTo>
                    <a:pt x="362902" y="20479"/>
                  </a:lnTo>
                  <a:lnTo>
                    <a:pt x="338138" y="22384"/>
                  </a:lnTo>
                  <a:lnTo>
                    <a:pt x="328613" y="25241"/>
                  </a:lnTo>
                  <a:lnTo>
                    <a:pt x="322421" y="28575"/>
                  </a:lnTo>
                  <a:lnTo>
                    <a:pt x="312896" y="32385"/>
                  </a:lnTo>
                  <a:lnTo>
                    <a:pt x="306228" y="36195"/>
                  </a:lnTo>
                  <a:lnTo>
                    <a:pt x="300514" y="40005"/>
                  </a:lnTo>
                  <a:lnTo>
                    <a:pt x="297180" y="46196"/>
                  </a:lnTo>
                  <a:lnTo>
                    <a:pt x="293846" y="48577"/>
                  </a:lnTo>
                  <a:lnTo>
                    <a:pt x="289084" y="49054"/>
                  </a:lnTo>
                  <a:lnTo>
                    <a:pt x="283845" y="47625"/>
                  </a:lnTo>
                  <a:lnTo>
                    <a:pt x="280988" y="47625"/>
                  </a:lnTo>
                  <a:lnTo>
                    <a:pt x="264319" y="54769"/>
                  </a:lnTo>
                  <a:lnTo>
                    <a:pt x="258603" y="58579"/>
                  </a:lnTo>
                  <a:lnTo>
                    <a:pt x="254794" y="61436"/>
                  </a:lnTo>
                  <a:lnTo>
                    <a:pt x="250031" y="66675"/>
                  </a:lnTo>
                  <a:lnTo>
                    <a:pt x="245269" y="69056"/>
                  </a:lnTo>
                  <a:lnTo>
                    <a:pt x="238601" y="73342"/>
                  </a:lnTo>
                  <a:lnTo>
                    <a:pt x="230505" y="76676"/>
                  </a:lnTo>
                  <a:lnTo>
                    <a:pt x="227171" y="77152"/>
                  </a:lnTo>
                  <a:lnTo>
                    <a:pt x="220027" y="76676"/>
                  </a:lnTo>
                  <a:lnTo>
                    <a:pt x="220980" y="79534"/>
                  </a:lnTo>
                  <a:lnTo>
                    <a:pt x="222885" y="81439"/>
                  </a:lnTo>
                  <a:lnTo>
                    <a:pt x="230028" y="86677"/>
                  </a:lnTo>
                  <a:lnTo>
                    <a:pt x="234315" y="90011"/>
                  </a:lnTo>
                  <a:lnTo>
                    <a:pt x="234791" y="90964"/>
                  </a:lnTo>
                  <a:lnTo>
                    <a:pt x="233363" y="93821"/>
                  </a:lnTo>
                  <a:lnTo>
                    <a:pt x="232886" y="95250"/>
                  </a:lnTo>
                  <a:lnTo>
                    <a:pt x="233839" y="97155"/>
                  </a:lnTo>
                  <a:lnTo>
                    <a:pt x="236220" y="99536"/>
                  </a:lnTo>
                  <a:lnTo>
                    <a:pt x="236696" y="100965"/>
                  </a:lnTo>
                  <a:lnTo>
                    <a:pt x="236220" y="101917"/>
                  </a:lnTo>
                  <a:lnTo>
                    <a:pt x="234791" y="104775"/>
                  </a:lnTo>
                  <a:lnTo>
                    <a:pt x="237649" y="111919"/>
                  </a:lnTo>
                  <a:lnTo>
                    <a:pt x="238125" y="119063"/>
                  </a:lnTo>
                  <a:lnTo>
                    <a:pt x="237172" y="123825"/>
                  </a:lnTo>
                  <a:lnTo>
                    <a:pt x="237172" y="126682"/>
                  </a:lnTo>
                  <a:lnTo>
                    <a:pt x="237649" y="129064"/>
                  </a:lnTo>
                  <a:lnTo>
                    <a:pt x="240030" y="134779"/>
                  </a:lnTo>
                  <a:lnTo>
                    <a:pt x="238601" y="144304"/>
                  </a:lnTo>
                  <a:lnTo>
                    <a:pt x="240506" y="149066"/>
                  </a:lnTo>
                  <a:lnTo>
                    <a:pt x="242888" y="153352"/>
                  </a:lnTo>
                  <a:lnTo>
                    <a:pt x="244316" y="160972"/>
                  </a:lnTo>
                  <a:lnTo>
                    <a:pt x="246221" y="164306"/>
                  </a:lnTo>
                  <a:lnTo>
                    <a:pt x="249555" y="167164"/>
                  </a:lnTo>
                  <a:lnTo>
                    <a:pt x="251460" y="168592"/>
                  </a:lnTo>
                  <a:lnTo>
                    <a:pt x="255270" y="170974"/>
                  </a:lnTo>
                  <a:lnTo>
                    <a:pt x="257651" y="172879"/>
                  </a:lnTo>
                  <a:lnTo>
                    <a:pt x="259556" y="176213"/>
                  </a:lnTo>
                  <a:lnTo>
                    <a:pt x="256222" y="178594"/>
                  </a:lnTo>
                  <a:lnTo>
                    <a:pt x="253365" y="180975"/>
                  </a:lnTo>
                  <a:lnTo>
                    <a:pt x="252413" y="183356"/>
                  </a:lnTo>
                  <a:lnTo>
                    <a:pt x="253841" y="187642"/>
                  </a:lnTo>
                  <a:lnTo>
                    <a:pt x="253841" y="189547"/>
                  </a:lnTo>
                  <a:lnTo>
                    <a:pt x="252413" y="190500"/>
                  </a:lnTo>
                  <a:lnTo>
                    <a:pt x="245269" y="190024"/>
                  </a:lnTo>
                  <a:lnTo>
                    <a:pt x="240030" y="190024"/>
                  </a:lnTo>
                  <a:lnTo>
                    <a:pt x="233839" y="189547"/>
                  </a:lnTo>
                  <a:lnTo>
                    <a:pt x="225266" y="189547"/>
                  </a:lnTo>
                  <a:lnTo>
                    <a:pt x="219551" y="189071"/>
                  </a:lnTo>
                  <a:lnTo>
                    <a:pt x="212407" y="188595"/>
                  </a:lnTo>
                  <a:lnTo>
                    <a:pt x="209550" y="189071"/>
                  </a:lnTo>
                  <a:lnTo>
                    <a:pt x="202882" y="190024"/>
                  </a:lnTo>
                  <a:lnTo>
                    <a:pt x="198120" y="190976"/>
                  </a:lnTo>
                  <a:lnTo>
                    <a:pt x="197168" y="190976"/>
                  </a:lnTo>
                  <a:lnTo>
                    <a:pt x="195739" y="191929"/>
                  </a:lnTo>
                  <a:lnTo>
                    <a:pt x="194786" y="194786"/>
                  </a:lnTo>
                  <a:lnTo>
                    <a:pt x="193834" y="198120"/>
                  </a:lnTo>
                  <a:lnTo>
                    <a:pt x="192881" y="200025"/>
                  </a:lnTo>
                  <a:lnTo>
                    <a:pt x="178594" y="204788"/>
                  </a:lnTo>
                  <a:lnTo>
                    <a:pt x="172878" y="205264"/>
                  </a:lnTo>
                  <a:lnTo>
                    <a:pt x="169545" y="204788"/>
                  </a:lnTo>
                  <a:lnTo>
                    <a:pt x="167164" y="205264"/>
                  </a:lnTo>
                  <a:lnTo>
                    <a:pt x="165259" y="206216"/>
                  </a:lnTo>
                  <a:lnTo>
                    <a:pt x="164782" y="207645"/>
                  </a:lnTo>
                  <a:lnTo>
                    <a:pt x="164782" y="209550"/>
                  </a:lnTo>
                  <a:lnTo>
                    <a:pt x="165259" y="211931"/>
                  </a:lnTo>
                  <a:lnTo>
                    <a:pt x="166211" y="214789"/>
                  </a:lnTo>
                  <a:lnTo>
                    <a:pt x="166688" y="217170"/>
                  </a:lnTo>
                  <a:lnTo>
                    <a:pt x="165735" y="219551"/>
                  </a:lnTo>
                  <a:lnTo>
                    <a:pt x="165735" y="221456"/>
                  </a:lnTo>
                  <a:lnTo>
                    <a:pt x="165259" y="223361"/>
                  </a:lnTo>
                  <a:lnTo>
                    <a:pt x="165735" y="224790"/>
                  </a:lnTo>
                  <a:lnTo>
                    <a:pt x="167164" y="224790"/>
                  </a:lnTo>
                  <a:lnTo>
                    <a:pt x="168593" y="225742"/>
                  </a:lnTo>
                  <a:lnTo>
                    <a:pt x="170497" y="226695"/>
                  </a:lnTo>
                  <a:lnTo>
                    <a:pt x="172402" y="228600"/>
                  </a:lnTo>
                  <a:lnTo>
                    <a:pt x="172402" y="230981"/>
                  </a:lnTo>
                  <a:lnTo>
                    <a:pt x="170974" y="231934"/>
                  </a:lnTo>
                  <a:lnTo>
                    <a:pt x="169545" y="232886"/>
                  </a:lnTo>
                  <a:lnTo>
                    <a:pt x="164306" y="233363"/>
                  </a:lnTo>
                  <a:lnTo>
                    <a:pt x="160020" y="233839"/>
                  </a:lnTo>
                  <a:lnTo>
                    <a:pt x="154305" y="237649"/>
                  </a:lnTo>
                  <a:lnTo>
                    <a:pt x="148590" y="241935"/>
                  </a:lnTo>
                  <a:lnTo>
                    <a:pt x="141446" y="244792"/>
                  </a:lnTo>
                  <a:lnTo>
                    <a:pt x="138589" y="245269"/>
                  </a:lnTo>
                  <a:lnTo>
                    <a:pt x="132874" y="247174"/>
                  </a:lnTo>
                  <a:lnTo>
                    <a:pt x="126682" y="250507"/>
                  </a:lnTo>
                  <a:lnTo>
                    <a:pt x="123349" y="255746"/>
                  </a:lnTo>
                  <a:lnTo>
                    <a:pt x="119539" y="261461"/>
                  </a:lnTo>
                  <a:lnTo>
                    <a:pt x="115252" y="265747"/>
                  </a:lnTo>
                  <a:lnTo>
                    <a:pt x="110014" y="269557"/>
                  </a:lnTo>
                  <a:lnTo>
                    <a:pt x="105251" y="270986"/>
                  </a:lnTo>
                  <a:lnTo>
                    <a:pt x="99060" y="272415"/>
                  </a:lnTo>
                  <a:lnTo>
                    <a:pt x="91440" y="273844"/>
                  </a:lnTo>
                  <a:lnTo>
                    <a:pt x="85725" y="274320"/>
                  </a:lnTo>
                  <a:lnTo>
                    <a:pt x="84296" y="274796"/>
                  </a:lnTo>
                  <a:lnTo>
                    <a:pt x="79057" y="274796"/>
                  </a:lnTo>
                  <a:lnTo>
                    <a:pt x="76676" y="274320"/>
                  </a:lnTo>
                  <a:lnTo>
                    <a:pt x="75247" y="274320"/>
                  </a:lnTo>
                  <a:lnTo>
                    <a:pt x="74295" y="274796"/>
                  </a:lnTo>
                  <a:lnTo>
                    <a:pt x="74295" y="275749"/>
                  </a:lnTo>
                  <a:lnTo>
                    <a:pt x="74295" y="277654"/>
                  </a:lnTo>
                  <a:lnTo>
                    <a:pt x="73819" y="280035"/>
                  </a:lnTo>
                  <a:lnTo>
                    <a:pt x="72390" y="282416"/>
                  </a:lnTo>
                  <a:lnTo>
                    <a:pt x="70961" y="283369"/>
                  </a:lnTo>
                  <a:lnTo>
                    <a:pt x="70009" y="283369"/>
                  </a:lnTo>
                  <a:lnTo>
                    <a:pt x="65722" y="282892"/>
                  </a:lnTo>
                  <a:lnTo>
                    <a:pt x="62389" y="282416"/>
                  </a:lnTo>
                  <a:lnTo>
                    <a:pt x="54293" y="281464"/>
                  </a:lnTo>
                  <a:lnTo>
                    <a:pt x="52388" y="281940"/>
                  </a:lnTo>
                  <a:lnTo>
                    <a:pt x="51911" y="281940"/>
                  </a:lnTo>
                  <a:lnTo>
                    <a:pt x="49530" y="283369"/>
                  </a:lnTo>
                  <a:lnTo>
                    <a:pt x="45720" y="286226"/>
                  </a:lnTo>
                  <a:lnTo>
                    <a:pt x="42863" y="289084"/>
                  </a:lnTo>
                  <a:lnTo>
                    <a:pt x="40957" y="290036"/>
                  </a:lnTo>
                  <a:lnTo>
                    <a:pt x="36195" y="290513"/>
                  </a:lnTo>
                  <a:lnTo>
                    <a:pt x="34290" y="291465"/>
                  </a:lnTo>
                  <a:lnTo>
                    <a:pt x="25241" y="298132"/>
                  </a:lnTo>
                  <a:lnTo>
                    <a:pt x="23336" y="299561"/>
                  </a:lnTo>
                  <a:lnTo>
                    <a:pt x="14288" y="305276"/>
                  </a:lnTo>
                  <a:lnTo>
                    <a:pt x="11906" y="307181"/>
                  </a:lnTo>
                  <a:lnTo>
                    <a:pt x="10001" y="308610"/>
                  </a:lnTo>
                  <a:lnTo>
                    <a:pt x="4286" y="312896"/>
                  </a:lnTo>
                  <a:lnTo>
                    <a:pt x="952" y="314801"/>
                  </a:lnTo>
                  <a:lnTo>
                    <a:pt x="476" y="315754"/>
                  </a:lnTo>
                  <a:lnTo>
                    <a:pt x="0" y="318135"/>
                  </a:lnTo>
                  <a:lnTo>
                    <a:pt x="0" y="323850"/>
                  </a:lnTo>
                  <a:lnTo>
                    <a:pt x="0" y="329089"/>
                  </a:lnTo>
                  <a:lnTo>
                    <a:pt x="0" y="336709"/>
                  </a:lnTo>
                  <a:lnTo>
                    <a:pt x="0" y="344329"/>
                  </a:lnTo>
                  <a:lnTo>
                    <a:pt x="0" y="353377"/>
                  </a:lnTo>
                  <a:lnTo>
                    <a:pt x="0" y="359569"/>
                  </a:lnTo>
                  <a:lnTo>
                    <a:pt x="0" y="366713"/>
                  </a:lnTo>
                  <a:lnTo>
                    <a:pt x="6668" y="370999"/>
                  </a:lnTo>
                  <a:lnTo>
                    <a:pt x="12859" y="374809"/>
                  </a:lnTo>
                  <a:lnTo>
                    <a:pt x="19526" y="378619"/>
                  </a:lnTo>
                  <a:lnTo>
                    <a:pt x="25718" y="382905"/>
                  </a:lnTo>
                  <a:lnTo>
                    <a:pt x="32385" y="386715"/>
                  </a:lnTo>
                  <a:lnTo>
                    <a:pt x="38576" y="391001"/>
                  </a:lnTo>
                  <a:lnTo>
                    <a:pt x="44768" y="394811"/>
                  </a:lnTo>
                  <a:lnTo>
                    <a:pt x="51435" y="398621"/>
                  </a:lnTo>
                  <a:lnTo>
                    <a:pt x="57626" y="402907"/>
                  </a:lnTo>
                  <a:lnTo>
                    <a:pt x="64294" y="406717"/>
                  </a:lnTo>
                  <a:lnTo>
                    <a:pt x="70485" y="410527"/>
                  </a:lnTo>
                  <a:lnTo>
                    <a:pt x="77152" y="414814"/>
                  </a:lnTo>
                  <a:lnTo>
                    <a:pt x="83344" y="418624"/>
                  </a:lnTo>
                  <a:lnTo>
                    <a:pt x="89535" y="422910"/>
                  </a:lnTo>
                  <a:lnTo>
                    <a:pt x="96202" y="426720"/>
                  </a:lnTo>
                  <a:lnTo>
                    <a:pt x="102394" y="430530"/>
                  </a:lnTo>
                  <a:lnTo>
                    <a:pt x="108109" y="433864"/>
                  </a:lnTo>
                  <a:lnTo>
                    <a:pt x="116205" y="439102"/>
                  </a:lnTo>
                  <a:lnTo>
                    <a:pt x="123825" y="444341"/>
                  </a:lnTo>
                  <a:lnTo>
                    <a:pt x="131445" y="449104"/>
                  </a:lnTo>
                  <a:lnTo>
                    <a:pt x="141922" y="456247"/>
                  </a:lnTo>
                  <a:lnTo>
                    <a:pt x="151447" y="462439"/>
                  </a:lnTo>
                  <a:lnTo>
                    <a:pt x="162401" y="470059"/>
                  </a:lnTo>
                  <a:lnTo>
                    <a:pt x="173831" y="477679"/>
                  </a:lnTo>
                  <a:lnTo>
                    <a:pt x="184785" y="485299"/>
                  </a:lnTo>
                  <a:lnTo>
                    <a:pt x="195739" y="492919"/>
                  </a:lnTo>
                  <a:lnTo>
                    <a:pt x="207169" y="500539"/>
                  </a:lnTo>
                  <a:lnTo>
                    <a:pt x="218122" y="508159"/>
                  </a:lnTo>
                  <a:lnTo>
                    <a:pt x="229552" y="515779"/>
                  </a:lnTo>
                  <a:lnTo>
                    <a:pt x="240506" y="523399"/>
                  </a:lnTo>
                  <a:lnTo>
                    <a:pt x="251460" y="531019"/>
                  </a:lnTo>
                  <a:lnTo>
                    <a:pt x="262890" y="538639"/>
                  </a:lnTo>
                  <a:lnTo>
                    <a:pt x="273844" y="546259"/>
                  </a:lnTo>
                  <a:lnTo>
                    <a:pt x="284797" y="553879"/>
                  </a:lnTo>
                  <a:lnTo>
                    <a:pt x="296227" y="561499"/>
                  </a:lnTo>
                  <a:lnTo>
                    <a:pt x="307181" y="568642"/>
                  </a:lnTo>
                  <a:lnTo>
                    <a:pt x="318611" y="576263"/>
                  </a:lnTo>
                  <a:lnTo>
                    <a:pt x="329565" y="583882"/>
                  </a:lnTo>
                  <a:lnTo>
                    <a:pt x="334327" y="587216"/>
                  </a:lnTo>
                  <a:lnTo>
                    <a:pt x="334803" y="588645"/>
                  </a:lnTo>
                  <a:lnTo>
                    <a:pt x="335280" y="591502"/>
                  </a:lnTo>
                  <a:lnTo>
                    <a:pt x="335280" y="594836"/>
                  </a:lnTo>
                  <a:lnTo>
                    <a:pt x="335280" y="597217"/>
                  </a:lnTo>
                  <a:lnTo>
                    <a:pt x="336709" y="599122"/>
                  </a:lnTo>
                  <a:lnTo>
                    <a:pt x="339566" y="601027"/>
                  </a:lnTo>
                  <a:lnTo>
                    <a:pt x="350520" y="606266"/>
                  </a:lnTo>
                  <a:lnTo>
                    <a:pt x="351472" y="607695"/>
                  </a:lnTo>
                  <a:lnTo>
                    <a:pt x="351472" y="609600"/>
                  </a:lnTo>
                  <a:lnTo>
                    <a:pt x="352901" y="612457"/>
                  </a:lnTo>
                  <a:lnTo>
                    <a:pt x="355282" y="614363"/>
                  </a:lnTo>
                  <a:lnTo>
                    <a:pt x="358140" y="615315"/>
                  </a:lnTo>
                  <a:lnTo>
                    <a:pt x="360997" y="616267"/>
                  </a:lnTo>
                  <a:lnTo>
                    <a:pt x="370999" y="617220"/>
                  </a:lnTo>
                  <a:lnTo>
                    <a:pt x="373380" y="618649"/>
                  </a:lnTo>
                  <a:lnTo>
                    <a:pt x="377666" y="623411"/>
                  </a:lnTo>
                  <a:lnTo>
                    <a:pt x="379571" y="624364"/>
                  </a:lnTo>
                  <a:lnTo>
                    <a:pt x="386239" y="626269"/>
                  </a:lnTo>
                  <a:lnTo>
                    <a:pt x="391001" y="626745"/>
                  </a:lnTo>
                  <a:lnTo>
                    <a:pt x="392906" y="627221"/>
                  </a:lnTo>
                  <a:lnTo>
                    <a:pt x="397193" y="628650"/>
                  </a:lnTo>
                  <a:lnTo>
                    <a:pt x="401955" y="631031"/>
                  </a:lnTo>
                  <a:lnTo>
                    <a:pt x="404813" y="632936"/>
                  </a:lnTo>
                  <a:lnTo>
                    <a:pt x="404336" y="633889"/>
                  </a:lnTo>
                  <a:lnTo>
                    <a:pt x="404336" y="635794"/>
                  </a:lnTo>
                  <a:lnTo>
                    <a:pt x="404336" y="641032"/>
                  </a:lnTo>
                  <a:lnTo>
                    <a:pt x="405289" y="644366"/>
                  </a:lnTo>
                  <a:lnTo>
                    <a:pt x="406241" y="646271"/>
                  </a:lnTo>
                  <a:lnTo>
                    <a:pt x="406241" y="647700"/>
                  </a:lnTo>
                  <a:lnTo>
                    <a:pt x="405289" y="648652"/>
                  </a:lnTo>
                  <a:lnTo>
                    <a:pt x="404336" y="649605"/>
                  </a:lnTo>
                  <a:lnTo>
                    <a:pt x="403860" y="651510"/>
                  </a:lnTo>
                  <a:lnTo>
                    <a:pt x="402431" y="653415"/>
                  </a:lnTo>
                  <a:lnTo>
                    <a:pt x="401478" y="655320"/>
                  </a:lnTo>
                  <a:lnTo>
                    <a:pt x="401955" y="657225"/>
                  </a:lnTo>
                  <a:lnTo>
                    <a:pt x="403384" y="658177"/>
                  </a:lnTo>
                  <a:lnTo>
                    <a:pt x="406241" y="660082"/>
                  </a:lnTo>
                  <a:lnTo>
                    <a:pt x="408622" y="661035"/>
                  </a:lnTo>
                  <a:lnTo>
                    <a:pt x="409575" y="661035"/>
                  </a:lnTo>
                  <a:lnTo>
                    <a:pt x="411480" y="661035"/>
                  </a:lnTo>
                  <a:lnTo>
                    <a:pt x="412432" y="661035"/>
                  </a:lnTo>
                  <a:lnTo>
                    <a:pt x="421005" y="659130"/>
                  </a:lnTo>
                  <a:lnTo>
                    <a:pt x="428625" y="657701"/>
                  </a:lnTo>
                  <a:lnTo>
                    <a:pt x="439578" y="655796"/>
                  </a:lnTo>
                  <a:lnTo>
                    <a:pt x="446722" y="654367"/>
                  </a:lnTo>
                  <a:lnTo>
                    <a:pt x="454343" y="652939"/>
                  </a:lnTo>
                  <a:lnTo>
                    <a:pt x="465772" y="650557"/>
                  </a:lnTo>
                  <a:lnTo>
                    <a:pt x="477678" y="648176"/>
                  </a:lnTo>
                  <a:lnTo>
                    <a:pt x="491014" y="645795"/>
                  </a:lnTo>
                  <a:lnTo>
                    <a:pt x="494347" y="643890"/>
                  </a:lnTo>
                  <a:lnTo>
                    <a:pt x="504349" y="635317"/>
                  </a:lnTo>
                  <a:lnTo>
                    <a:pt x="508635" y="631031"/>
                  </a:lnTo>
                  <a:lnTo>
                    <a:pt x="517684" y="623411"/>
                  </a:lnTo>
                  <a:lnTo>
                    <a:pt x="524351" y="617220"/>
                  </a:lnTo>
                  <a:lnTo>
                    <a:pt x="533400" y="609124"/>
                  </a:lnTo>
                  <a:lnTo>
                    <a:pt x="542925" y="601504"/>
                  </a:lnTo>
                  <a:lnTo>
                    <a:pt x="550069" y="595313"/>
                  </a:lnTo>
                  <a:lnTo>
                    <a:pt x="561975" y="588169"/>
                  </a:lnTo>
                  <a:lnTo>
                    <a:pt x="579596" y="577215"/>
                  </a:lnTo>
                  <a:lnTo>
                    <a:pt x="597218" y="566738"/>
                  </a:lnTo>
                  <a:lnTo>
                    <a:pt x="614839" y="555784"/>
                  </a:lnTo>
                  <a:lnTo>
                    <a:pt x="632460" y="545306"/>
                  </a:lnTo>
                  <a:lnTo>
                    <a:pt x="650081" y="534352"/>
                  </a:lnTo>
                  <a:lnTo>
                    <a:pt x="667702" y="523399"/>
                  </a:lnTo>
                  <a:lnTo>
                    <a:pt x="685324" y="512921"/>
                  </a:lnTo>
                  <a:lnTo>
                    <a:pt x="702945" y="501967"/>
                  </a:lnTo>
                  <a:close/>
                </a:path>
              </a:pathLst>
            </a:custGeom>
            <a:grpFill/>
            <a:ln w="3175" cap="flat">
              <a:solidFill>
                <a:schemeClr val="bg1">
                  <a:lumMod val="75000"/>
                </a:scheme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8" name="Freeform: Shape 416">
              <a:extLst>
                <a:ext uri="{FF2B5EF4-FFF2-40B4-BE49-F238E27FC236}">
                  <a16:creationId xmlns:a16="http://schemas.microsoft.com/office/drawing/2014/main" id="{D0DCFEFE-E9F3-392D-320B-BE32286AA009}"/>
                </a:ext>
              </a:extLst>
            </p:cNvPr>
            <p:cNvSpPr/>
            <p:nvPr/>
          </p:nvSpPr>
          <p:spPr>
            <a:xfrm>
              <a:off x="3269932" y="3621404"/>
              <a:ext cx="124777" cy="79533"/>
            </a:xfrm>
            <a:custGeom>
              <a:avLst/>
              <a:gdLst>
                <a:gd name="connsiteX0" fmla="*/ 123349 w 124777"/>
                <a:gd name="connsiteY0" fmla="*/ 43339 h 79533"/>
                <a:gd name="connsiteX1" fmla="*/ 120968 w 124777"/>
                <a:gd name="connsiteY1" fmla="*/ 41910 h 79533"/>
                <a:gd name="connsiteX2" fmla="*/ 112871 w 124777"/>
                <a:gd name="connsiteY2" fmla="*/ 35242 h 79533"/>
                <a:gd name="connsiteX3" fmla="*/ 105728 w 124777"/>
                <a:gd name="connsiteY3" fmla="*/ 32385 h 79533"/>
                <a:gd name="connsiteX4" fmla="*/ 100965 w 124777"/>
                <a:gd name="connsiteY4" fmla="*/ 31432 h 79533"/>
                <a:gd name="connsiteX5" fmla="*/ 96679 w 124777"/>
                <a:gd name="connsiteY5" fmla="*/ 30956 h 79533"/>
                <a:gd name="connsiteX6" fmla="*/ 92869 w 124777"/>
                <a:gd name="connsiteY6" fmla="*/ 30004 h 79533"/>
                <a:gd name="connsiteX7" fmla="*/ 88583 w 124777"/>
                <a:gd name="connsiteY7" fmla="*/ 29051 h 79533"/>
                <a:gd name="connsiteX8" fmla="*/ 84773 w 124777"/>
                <a:gd name="connsiteY8" fmla="*/ 28099 h 79533"/>
                <a:gd name="connsiteX9" fmla="*/ 80963 w 124777"/>
                <a:gd name="connsiteY9" fmla="*/ 28099 h 79533"/>
                <a:gd name="connsiteX10" fmla="*/ 80963 w 124777"/>
                <a:gd name="connsiteY10" fmla="*/ 26670 h 79533"/>
                <a:gd name="connsiteX11" fmla="*/ 81439 w 124777"/>
                <a:gd name="connsiteY11" fmla="*/ 24765 h 79533"/>
                <a:gd name="connsiteX12" fmla="*/ 84296 w 124777"/>
                <a:gd name="connsiteY12" fmla="*/ 24765 h 79533"/>
                <a:gd name="connsiteX13" fmla="*/ 90964 w 124777"/>
                <a:gd name="connsiteY13" fmla="*/ 25241 h 79533"/>
                <a:gd name="connsiteX14" fmla="*/ 93345 w 124777"/>
                <a:gd name="connsiteY14" fmla="*/ 24289 h 79533"/>
                <a:gd name="connsiteX15" fmla="*/ 94298 w 124777"/>
                <a:gd name="connsiteY15" fmla="*/ 22384 h 79533"/>
                <a:gd name="connsiteX16" fmla="*/ 90964 w 124777"/>
                <a:gd name="connsiteY16" fmla="*/ 20479 h 79533"/>
                <a:gd name="connsiteX17" fmla="*/ 77153 w 124777"/>
                <a:gd name="connsiteY17" fmla="*/ 21431 h 79533"/>
                <a:gd name="connsiteX18" fmla="*/ 74295 w 124777"/>
                <a:gd name="connsiteY18" fmla="*/ 19050 h 79533"/>
                <a:gd name="connsiteX19" fmla="*/ 72390 w 124777"/>
                <a:gd name="connsiteY19" fmla="*/ 15716 h 79533"/>
                <a:gd name="connsiteX20" fmla="*/ 71914 w 124777"/>
                <a:gd name="connsiteY20" fmla="*/ 11430 h 79533"/>
                <a:gd name="connsiteX21" fmla="*/ 69533 w 124777"/>
                <a:gd name="connsiteY21" fmla="*/ 8572 h 79533"/>
                <a:gd name="connsiteX22" fmla="*/ 67628 w 124777"/>
                <a:gd name="connsiteY22" fmla="*/ 8572 h 79533"/>
                <a:gd name="connsiteX23" fmla="*/ 63818 w 124777"/>
                <a:gd name="connsiteY23" fmla="*/ 10001 h 79533"/>
                <a:gd name="connsiteX24" fmla="*/ 61436 w 124777"/>
                <a:gd name="connsiteY24" fmla="*/ 10001 h 79533"/>
                <a:gd name="connsiteX25" fmla="*/ 57626 w 124777"/>
                <a:gd name="connsiteY25" fmla="*/ 8572 h 79533"/>
                <a:gd name="connsiteX26" fmla="*/ 53340 w 124777"/>
                <a:gd name="connsiteY26" fmla="*/ 5239 h 79533"/>
                <a:gd name="connsiteX27" fmla="*/ 51911 w 124777"/>
                <a:gd name="connsiteY27" fmla="*/ 4763 h 79533"/>
                <a:gd name="connsiteX28" fmla="*/ 46673 w 124777"/>
                <a:gd name="connsiteY28" fmla="*/ 5239 h 79533"/>
                <a:gd name="connsiteX29" fmla="*/ 44768 w 124777"/>
                <a:gd name="connsiteY29" fmla="*/ 4286 h 79533"/>
                <a:gd name="connsiteX30" fmla="*/ 41434 w 124777"/>
                <a:gd name="connsiteY30" fmla="*/ 2381 h 79533"/>
                <a:gd name="connsiteX31" fmla="*/ 40005 w 124777"/>
                <a:gd name="connsiteY31" fmla="*/ 952 h 79533"/>
                <a:gd name="connsiteX32" fmla="*/ 35719 w 124777"/>
                <a:gd name="connsiteY32" fmla="*/ 0 h 79533"/>
                <a:gd name="connsiteX33" fmla="*/ 31433 w 124777"/>
                <a:gd name="connsiteY33" fmla="*/ 952 h 79533"/>
                <a:gd name="connsiteX34" fmla="*/ 26194 w 124777"/>
                <a:gd name="connsiteY34" fmla="*/ 2381 h 79533"/>
                <a:gd name="connsiteX35" fmla="*/ 24765 w 124777"/>
                <a:gd name="connsiteY35" fmla="*/ 2381 h 79533"/>
                <a:gd name="connsiteX36" fmla="*/ 19050 w 124777"/>
                <a:gd name="connsiteY36" fmla="*/ 952 h 79533"/>
                <a:gd name="connsiteX37" fmla="*/ 15240 w 124777"/>
                <a:gd name="connsiteY37" fmla="*/ 952 h 79533"/>
                <a:gd name="connsiteX38" fmla="*/ 13335 w 124777"/>
                <a:gd name="connsiteY38" fmla="*/ 1429 h 79533"/>
                <a:gd name="connsiteX39" fmla="*/ 11430 w 124777"/>
                <a:gd name="connsiteY39" fmla="*/ 2381 h 79533"/>
                <a:gd name="connsiteX40" fmla="*/ 10001 w 124777"/>
                <a:gd name="connsiteY40" fmla="*/ 4286 h 79533"/>
                <a:gd name="connsiteX41" fmla="*/ 9049 w 124777"/>
                <a:gd name="connsiteY41" fmla="*/ 6191 h 79533"/>
                <a:gd name="connsiteX42" fmla="*/ 7620 w 124777"/>
                <a:gd name="connsiteY42" fmla="*/ 7144 h 79533"/>
                <a:gd name="connsiteX43" fmla="*/ 8573 w 124777"/>
                <a:gd name="connsiteY43" fmla="*/ 8096 h 79533"/>
                <a:gd name="connsiteX44" fmla="*/ 10001 w 124777"/>
                <a:gd name="connsiteY44" fmla="*/ 15240 h 79533"/>
                <a:gd name="connsiteX45" fmla="*/ 10001 w 124777"/>
                <a:gd name="connsiteY45" fmla="*/ 17145 h 79533"/>
                <a:gd name="connsiteX46" fmla="*/ 8573 w 124777"/>
                <a:gd name="connsiteY46" fmla="*/ 20955 h 79533"/>
                <a:gd name="connsiteX47" fmla="*/ 8573 w 124777"/>
                <a:gd name="connsiteY47" fmla="*/ 21907 h 79533"/>
                <a:gd name="connsiteX48" fmla="*/ 11906 w 124777"/>
                <a:gd name="connsiteY48" fmla="*/ 25241 h 79533"/>
                <a:gd name="connsiteX49" fmla="*/ 12383 w 124777"/>
                <a:gd name="connsiteY49" fmla="*/ 26194 h 79533"/>
                <a:gd name="connsiteX50" fmla="*/ 11906 w 124777"/>
                <a:gd name="connsiteY50" fmla="*/ 27622 h 79533"/>
                <a:gd name="connsiteX51" fmla="*/ 9049 w 124777"/>
                <a:gd name="connsiteY51" fmla="*/ 30480 h 79533"/>
                <a:gd name="connsiteX52" fmla="*/ 6668 w 124777"/>
                <a:gd name="connsiteY52" fmla="*/ 32385 h 79533"/>
                <a:gd name="connsiteX53" fmla="*/ 7144 w 124777"/>
                <a:gd name="connsiteY53" fmla="*/ 34766 h 79533"/>
                <a:gd name="connsiteX54" fmla="*/ 9049 w 124777"/>
                <a:gd name="connsiteY54" fmla="*/ 37147 h 79533"/>
                <a:gd name="connsiteX55" fmla="*/ 9525 w 124777"/>
                <a:gd name="connsiteY55" fmla="*/ 39052 h 79533"/>
                <a:gd name="connsiteX56" fmla="*/ 9049 w 124777"/>
                <a:gd name="connsiteY56" fmla="*/ 41434 h 79533"/>
                <a:gd name="connsiteX57" fmla="*/ 6191 w 124777"/>
                <a:gd name="connsiteY57" fmla="*/ 44291 h 79533"/>
                <a:gd name="connsiteX58" fmla="*/ 4763 w 124777"/>
                <a:gd name="connsiteY58" fmla="*/ 45244 h 79533"/>
                <a:gd name="connsiteX59" fmla="*/ 476 w 124777"/>
                <a:gd name="connsiteY59" fmla="*/ 45720 h 79533"/>
                <a:gd name="connsiteX60" fmla="*/ 0 w 124777"/>
                <a:gd name="connsiteY60" fmla="*/ 46196 h 79533"/>
                <a:gd name="connsiteX61" fmla="*/ 1905 w 124777"/>
                <a:gd name="connsiteY61" fmla="*/ 49054 h 79533"/>
                <a:gd name="connsiteX62" fmla="*/ 4286 w 124777"/>
                <a:gd name="connsiteY62" fmla="*/ 52388 h 79533"/>
                <a:gd name="connsiteX63" fmla="*/ 8096 w 124777"/>
                <a:gd name="connsiteY63" fmla="*/ 54769 h 79533"/>
                <a:gd name="connsiteX64" fmla="*/ 9049 w 124777"/>
                <a:gd name="connsiteY64" fmla="*/ 57626 h 79533"/>
                <a:gd name="connsiteX65" fmla="*/ 8096 w 124777"/>
                <a:gd name="connsiteY65" fmla="*/ 59531 h 79533"/>
                <a:gd name="connsiteX66" fmla="*/ 8096 w 124777"/>
                <a:gd name="connsiteY66" fmla="*/ 65246 h 79533"/>
                <a:gd name="connsiteX67" fmla="*/ 10001 w 124777"/>
                <a:gd name="connsiteY67" fmla="*/ 66675 h 79533"/>
                <a:gd name="connsiteX68" fmla="*/ 11430 w 124777"/>
                <a:gd name="connsiteY68" fmla="*/ 68580 h 79533"/>
                <a:gd name="connsiteX69" fmla="*/ 11906 w 124777"/>
                <a:gd name="connsiteY69" fmla="*/ 70485 h 79533"/>
                <a:gd name="connsiteX70" fmla="*/ 11906 w 124777"/>
                <a:gd name="connsiteY70" fmla="*/ 72866 h 79533"/>
                <a:gd name="connsiteX71" fmla="*/ 12859 w 124777"/>
                <a:gd name="connsiteY71" fmla="*/ 74771 h 79533"/>
                <a:gd name="connsiteX72" fmla="*/ 14764 w 124777"/>
                <a:gd name="connsiteY72" fmla="*/ 75247 h 79533"/>
                <a:gd name="connsiteX73" fmla="*/ 16669 w 124777"/>
                <a:gd name="connsiteY73" fmla="*/ 76200 h 79533"/>
                <a:gd name="connsiteX74" fmla="*/ 19050 w 124777"/>
                <a:gd name="connsiteY74" fmla="*/ 79534 h 79533"/>
                <a:gd name="connsiteX75" fmla="*/ 20479 w 124777"/>
                <a:gd name="connsiteY75" fmla="*/ 79057 h 79533"/>
                <a:gd name="connsiteX76" fmla="*/ 21908 w 124777"/>
                <a:gd name="connsiteY76" fmla="*/ 77152 h 79533"/>
                <a:gd name="connsiteX77" fmla="*/ 25241 w 124777"/>
                <a:gd name="connsiteY77" fmla="*/ 71914 h 79533"/>
                <a:gd name="connsiteX78" fmla="*/ 30480 w 124777"/>
                <a:gd name="connsiteY78" fmla="*/ 64294 h 79533"/>
                <a:gd name="connsiteX79" fmla="*/ 31433 w 124777"/>
                <a:gd name="connsiteY79" fmla="*/ 62389 h 79533"/>
                <a:gd name="connsiteX80" fmla="*/ 31433 w 124777"/>
                <a:gd name="connsiteY80" fmla="*/ 59055 h 79533"/>
                <a:gd name="connsiteX81" fmla="*/ 31909 w 124777"/>
                <a:gd name="connsiteY81" fmla="*/ 58102 h 79533"/>
                <a:gd name="connsiteX82" fmla="*/ 33338 w 124777"/>
                <a:gd name="connsiteY82" fmla="*/ 57150 h 79533"/>
                <a:gd name="connsiteX83" fmla="*/ 36671 w 124777"/>
                <a:gd name="connsiteY83" fmla="*/ 56674 h 79533"/>
                <a:gd name="connsiteX84" fmla="*/ 42386 w 124777"/>
                <a:gd name="connsiteY84" fmla="*/ 54769 h 79533"/>
                <a:gd name="connsiteX85" fmla="*/ 46196 w 124777"/>
                <a:gd name="connsiteY85" fmla="*/ 55245 h 79533"/>
                <a:gd name="connsiteX86" fmla="*/ 49054 w 124777"/>
                <a:gd name="connsiteY86" fmla="*/ 57626 h 79533"/>
                <a:gd name="connsiteX87" fmla="*/ 51911 w 124777"/>
                <a:gd name="connsiteY87" fmla="*/ 59055 h 79533"/>
                <a:gd name="connsiteX88" fmla="*/ 61913 w 124777"/>
                <a:gd name="connsiteY88" fmla="*/ 58102 h 79533"/>
                <a:gd name="connsiteX89" fmla="*/ 63341 w 124777"/>
                <a:gd name="connsiteY89" fmla="*/ 57150 h 79533"/>
                <a:gd name="connsiteX90" fmla="*/ 66199 w 124777"/>
                <a:gd name="connsiteY90" fmla="*/ 54769 h 79533"/>
                <a:gd name="connsiteX91" fmla="*/ 67628 w 124777"/>
                <a:gd name="connsiteY91" fmla="*/ 53816 h 79533"/>
                <a:gd name="connsiteX92" fmla="*/ 71438 w 124777"/>
                <a:gd name="connsiteY92" fmla="*/ 52388 h 79533"/>
                <a:gd name="connsiteX93" fmla="*/ 75724 w 124777"/>
                <a:gd name="connsiteY93" fmla="*/ 51435 h 79533"/>
                <a:gd name="connsiteX94" fmla="*/ 80010 w 124777"/>
                <a:gd name="connsiteY94" fmla="*/ 51435 h 79533"/>
                <a:gd name="connsiteX95" fmla="*/ 84296 w 124777"/>
                <a:gd name="connsiteY95" fmla="*/ 52388 h 79533"/>
                <a:gd name="connsiteX96" fmla="*/ 88583 w 124777"/>
                <a:gd name="connsiteY96" fmla="*/ 52388 h 79533"/>
                <a:gd name="connsiteX97" fmla="*/ 92869 w 124777"/>
                <a:gd name="connsiteY97" fmla="*/ 51435 h 79533"/>
                <a:gd name="connsiteX98" fmla="*/ 99536 w 124777"/>
                <a:gd name="connsiteY98" fmla="*/ 52864 h 79533"/>
                <a:gd name="connsiteX99" fmla="*/ 104299 w 124777"/>
                <a:gd name="connsiteY99" fmla="*/ 52864 h 79533"/>
                <a:gd name="connsiteX100" fmla="*/ 108109 w 124777"/>
                <a:gd name="connsiteY100" fmla="*/ 55245 h 79533"/>
                <a:gd name="connsiteX101" fmla="*/ 109538 w 124777"/>
                <a:gd name="connsiteY101" fmla="*/ 57626 h 79533"/>
                <a:gd name="connsiteX102" fmla="*/ 111443 w 124777"/>
                <a:gd name="connsiteY102" fmla="*/ 59055 h 79533"/>
                <a:gd name="connsiteX103" fmla="*/ 112871 w 124777"/>
                <a:gd name="connsiteY103" fmla="*/ 59531 h 79533"/>
                <a:gd name="connsiteX104" fmla="*/ 113824 w 124777"/>
                <a:gd name="connsiteY104" fmla="*/ 59055 h 79533"/>
                <a:gd name="connsiteX105" fmla="*/ 115253 w 124777"/>
                <a:gd name="connsiteY105" fmla="*/ 56197 h 79533"/>
                <a:gd name="connsiteX106" fmla="*/ 117158 w 124777"/>
                <a:gd name="connsiteY106" fmla="*/ 54292 h 79533"/>
                <a:gd name="connsiteX107" fmla="*/ 119539 w 124777"/>
                <a:gd name="connsiteY107" fmla="*/ 53816 h 79533"/>
                <a:gd name="connsiteX108" fmla="*/ 120968 w 124777"/>
                <a:gd name="connsiteY108" fmla="*/ 52388 h 79533"/>
                <a:gd name="connsiteX109" fmla="*/ 123825 w 124777"/>
                <a:gd name="connsiteY109" fmla="*/ 48101 h 79533"/>
                <a:gd name="connsiteX110" fmla="*/ 124778 w 124777"/>
                <a:gd name="connsiteY110" fmla="*/ 45720 h 795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</a:cxnLst>
              <a:rect l="l" t="t" r="r" b="b"/>
              <a:pathLst>
                <a:path w="124777" h="79533">
                  <a:moveTo>
                    <a:pt x="123349" y="43339"/>
                  </a:moveTo>
                  <a:lnTo>
                    <a:pt x="120968" y="41910"/>
                  </a:lnTo>
                  <a:lnTo>
                    <a:pt x="112871" y="35242"/>
                  </a:lnTo>
                  <a:lnTo>
                    <a:pt x="105728" y="32385"/>
                  </a:lnTo>
                  <a:lnTo>
                    <a:pt x="100965" y="31432"/>
                  </a:lnTo>
                  <a:lnTo>
                    <a:pt x="96679" y="30956"/>
                  </a:lnTo>
                  <a:lnTo>
                    <a:pt x="92869" y="30004"/>
                  </a:lnTo>
                  <a:lnTo>
                    <a:pt x="88583" y="29051"/>
                  </a:lnTo>
                  <a:lnTo>
                    <a:pt x="84773" y="28099"/>
                  </a:lnTo>
                  <a:lnTo>
                    <a:pt x="80963" y="28099"/>
                  </a:lnTo>
                  <a:lnTo>
                    <a:pt x="80963" y="26670"/>
                  </a:lnTo>
                  <a:lnTo>
                    <a:pt x="81439" y="24765"/>
                  </a:lnTo>
                  <a:lnTo>
                    <a:pt x="84296" y="24765"/>
                  </a:lnTo>
                  <a:lnTo>
                    <a:pt x="90964" y="25241"/>
                  </a:lnTo>
                  <a:lnTo>
                    <a:pt x="93345" y="24289"/>
                  </a:lnTo>
                  <a:lnTo>
                    <a:pt x="94298" y="22384"/>
                  </a:lnTo>
                  <a:lnTo>
                    <a:pt x="90964" y="20479"/>
                  </a:lnTo>
                  <a:lnTo>
                    <a:pt x="77153" y="21431"/>
                  </a:lnTo>
                  <a:lnTo>
                    <a:pt x="74295" y="19050"/>
                  </a:lnTo>
                  <a:lnTo>
                    <a:pt x="72390" y="15716"/>
                  </a:lnTo>
                  <a:lnTo>
                    <a:pt x="71914" y="11430"/>
                  </a:lnTo>
                  <a:lnTo>
                    <a:pt x="69533" y="8572"/>
                  </a:lnTo>
                  <a:lnTo>
                    <a:pt x="67628" y="8572"/>
                  </a:lnTo>
                  <a:lnTo>
                    <a:pt x="63818" y="10001"/>
                  </a:lnTo>
                  <a:lnTo>
                    <a:pt x="61436" y="10001"/>
                  </a:lnTo>
                  <a:lnTo>
                    <a:pt x="57626" y="8572"/>
                  </a:lnTo>
                  <a:lnTo>
                    <a:pt x="53340" y="5239"/>
                  </a:lnTo>
                  <a:lnTo>
                    <a:pt x="51911" y="4763"/>
                  </a:lnTo>
                  <a:lnTo>
                    <a:pt x="46673" y="5239"/>
                  </a:lnTo>
                  <a:lnTo>
                    <a:pt x="44768" y="4286"/>
                  </a:lnTo>
                  <a:lnTo>
                    <a:pt x="41434" y="2381"/>
                  </a:lnTo>
                  <a:lnTo>
                    <a:pt x="40005" y="952"/>
                  </a:lnTo>
                  <a:lnTo>
                    <a:pt x="35719" y="0"/>
                  </a:lnTo>
                  <a:lnTo>
                    <a:pt x="31433" y="952"/>
                  </a:lnTo>
                  <a:lnTo>
                    <a:pt x="26194" y="2381"/>
                  </a:lnTo>
                  <a:lnTo>
                    <a:pt x="24765" y="2381"/>
                  </a:lnTo>
                  <a:lnTo>
                    <a:pt x="19050" y="952"/>
                  </a:lnTo>
                  <a:lnTo>
                    <a:pt x="15240" y="952"/>
                  </a:lnTo>
                  <a:lnTo>
                    <a:pt x="13335" y="1429"/>
                  </a:lnTo>
                  <a:lnTo>
                    <a:pt x="11430" y="2381"/>
                  </a:lnTo>
                  <a:lnTo>
                    <a:pt x="10001" y="4286"/>
                  </a:lnTo>
                  <a:lnTo>
                    <a:pt x="9049" y="6191"/>
                  </a:lnTo>
                  <a:lnTo>
                    <a:pt x="7620" y="7144"/>
                  </a:lnTo>
                  <a:lnTo>
                    <a:pt x="8573" y="8096"/>
                  </a:lnTo>
                  <a:lnTo>
                    <a:pt x="10001" y="15240"/>
                  </a:lnTo>
                  <a:lnTo>
                    <a:pt x="10001" y="17145"/>
                  </a:lnTo>
                  <a:lnTo>
                    <a:pt x="8573" y="20955"/>
                  </a:lnTo>
                  <a:lnTo>
                    <a:pt x="8573" y="21907"/>
                  </a:lnTo>
                  <a:lnTo>
                    <a:pt x="11906" y="25241"/>
                  </a:lnTo>
                  <a:lnTo>
                    <a:pt x="12383" y="26194"/>
                  </a:lnTo>
                  <a:lnTo>
                    <a:pt x="11906" y="27622"/>
                  </a:lnTo>
                  <a:lnTo>
                    <a:pt x="9049" y="30480"/>
                  </a:lnTo>
                  <a:lnTo>
                    <a:pt x="6668" y="32385"/>
                  </a:lnTo>
                  <a:lnTo>
                    <a:pt x="7144" y="34766"/>
                  </a:lnTo>
                  <a:lnTo>
                    <a:pt x="9049" y="37147"/>
                  </a:lnTo>
                  <a:lnTo>
                    <a:pt x="9525" y="39052"/>
                  </a:lnTo>
                  <a:lnTo>
                    <a:pt x="9049" y="41434"/>
                  </a:lnTo>
                  <a:lnTo>
                    <a:pt x="6191" y="44291"/>
                  </a:lnTo>
                  <a:lnTo>
                    <a:pt x="4763" y="45244"/>
                  </a:lnTo>
                  <a:lnTo>
                    <a:pt x="476" y="45720"/>
                  </a:lnTo>
                  <a:lnTo>
                    <a:pt x="0" y="46196"/>
                  </a:lnTo>
                  <a:lnTo>
                    <a:pt x="1905" y="49054"/>
                  </a:lnTo>
                  <a:lnTo>
                    <a:pt x="4286" y="52388"/>
                  </a:lnTo>
                  <a:lnTo>
                    <a:pt x="8096" y="54769"/>
                  </a:lnTo>
                  <a:lnTo>
                    <a:pt x="9049" y="57626"/>
                  </a:lnTo>
                  <a:lnTo>
                    <a:pt x="8096" y="59531"/>
                  </a:lnTo>
                  <a:lnTo>
                    <a:pt x="8096" y="65246"/>
                  </a:lnTo>
                  <a:lnTo>
                    <a:pt x="10001" y="66675"/>
                  </a:lnTo>
                  <a:lnTo>
                    <a:pt x="11430" y="68580"/>
                  </a:lnTo>
                  <a:lnTo>
                    <a:pt x="11906" y="70485"/>
                  </a:lnTo>
                  <a:lnTo>
                    <a:pt x="11906" y="72866"/>
                  </a:lnTo>
                  <a:lnTo>
                    <a:pt x="12859" y="74771"/>
                  </a:lnTo>
                  <a:lnTo>
                    <a:pt x="14764" y="75247"/>
                  </a:lnTo>
                  <a:lnTo>
                    <a:pt x="16669" y="76200"/>
                  </a:lnTo>
                  <a:lnTo>
                    <a:pt x="19050" y="79534"/>
                  </a:lnTo>
                  <a:lnTo>
                    <a:pt x="20479" y="79057"/>
                  </a:lnTo>
                  <a:lnTo>
                    <a:pt x="21908" y="77152"/>
                  </a:lnTo>
                  <a:lnTo>
                    <a:pt x="25241" y="71914"/>
                  </a:lnTo>
                  <a:lnTo>
                    <a:pt x="30480" y="64294"/>
                  </a:lnTo>
                  <a:lnTo>
                    <a:pt x="31433" y="62389"/>
                  </a:lnTo>
                  <a:lnTo>
                    <a:pt x="31433" y="59055"/>
                  </a:lnTo>
                  <a:lnTo>
                    <a:pt x="31909" y="58102"/>
                  </a:lnTo>
                  <a:lnTo>
                    <a:pt x="33338" y="57150"/>
                  </a:lnTo>
                  <a:lnTo>
                    <a:pt x="36671" y="56674"/>
                  </a:lnTo>
                  <a:lnTo>
                    <a:pt x="42386" y="54769"/>
                  </a:lnTo>
                  <a:lnTo>
                    <a:pt x="46196" y="55245"/>
                  </a:lnTo>
                  <a:lnTo>
                    <a:pt x="49054" y="57626"/>
                  </a:lnTo>
                  <a:lnTo>
                    <a:pt x="51911" y="59055"/>
                  </a:lnTo>
                  <a:lnTo>
                    <a:pt x="61913" y="58102"/>
                  </a:lnTo>
                  <a:lnTo>
                    <a:pt x="63341" y="57150"/>
                  </a:lnTo>
                  <a:lnTo>
                    <a:pt x="66199" y="54769"/>
                  </a:lnTo>
                  <a:lnTo>
                    <a:pt x="67628" y="53816"/>
                  </a:lnTo>
                  <a:lnTo>
                    <a:pt x="71438" y="52388"/>
                  </a:lnTo>
                  <a:lnTo>
                    <a:pt x="75724" y="51435"/>
                  </a:lnTo>
                  <a:lnTo>
                    <a:pt x="80010" y="51435"/>
                  </a:lnTo>
                  <a:lnTo>
                    <a:pt x="84296" y="52388"/>
                  </a:lnTo>
                  <a:lnTo>
                    <a:pt x="88583" y="52388"/>
                  </a:lnTo>
                  <a:lnTo>
                    <a:pt x="92869" y="51435"/>
                  </a:lnTo>
                  <a:lnTo>
                    <a:pt x="99536" y="52864"/>
                  </a:lnTo>
                  <a:lnTo>
                    <a:pt x="104299" y="52864"/>
                  </a:lnTo>
                  <a:lnTo>
                    <a:pt x="108109" y="55245"/>
                  </a:lnTo>
                  <a:lnTo>
                    <a:pt x="109538" y="57626"/>
                  </a:lnTo>
                  <a:lnTo>
                    <a:pt x="111443" y="59055"/>
                  </a:lnTo>
                  <a:lnTo>
                    <a:pt x="112871" y="59531"/>
                  </a:lnTo>
                  <a:lnTo>
                    <a:pt x="113824" y="59055"/>
                  </a:lnTo>
                  <a:lnTo>
                    <a:pt x="115253" y="56197"/>
                  </a:lnTo>
                  <a:lnTo>
                    <a:pt x="117158" y="54292"/>
                  </a:lnTo>
                  <a:lnTo>
                    <a:pt x="119539" y="53816"/>
                  </a:lnTo>
                  <a:lnTo>
                    <a:pt x="120968" y="52388"/>
                  </a:lnTo>
                  <a:lnTo>
                    <a:pt x="123825" y="48101"/>
                  </a:lnTo>
                  <a:lnTo>
                    <a:pt x="124778" y="45720"/>
                  </a:lnTo>
                  <a:close/>
                </a:path>
              </a:pathLst>
            </a:custGeom>
            <a:grpFill/>
            <a:ln w="3175" cap="flat">
              <a:solidFill>
                <a:schemeClr val="bg1">
                  <a:lumMod val="75000"/>
                </a:scheme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9" name="Freeform: Shape 417">
              <a:extLst>
                <a:ext uri="{FF2B5EF4-FFF2-40B4-BE49-F238E27FC236}">
                  <a16:creationId xmlns:a16="http://schemas.microsoft.com/office/drawing/2014/main" id="{ABAED049-BB89-7B8A-6712-DD2D45D148A9}"/>
                </a:ext>
              </a:extLst>
            </p:cNvPr>
            <p:cNvSpPr/>
            <p:nvPr/>
          </p:nvSpPr>
          <p:spPr>
            <a:xfrm>
              <a:off x="3628072" y="3769994"/>
              <a:ext cx="7620" cy="13811"/>
            </a:xfrm>
            <a:custGeom>
              <a:avLst/>
              <a:gdLst>
                <a:gd name="connsiteX0" fmla="*/ 6668 w 7620"/>
                <a:gd name="connsiteY0" fmla="*/ 3810 h 13811"/>
                <a:gd name="connsiteX1" fmla="*/ 5239 w 7620"/>
                <a:gd name="connsiteY1" fmla="*/ 1429 h 13811"/>
                <a:gd name="connsiteX2" fmla="*/ 476 w 7620"/>
                <a:gd name="connsiteY2" fmla="*/ 0 h 13811"/>
                <a:gd name="connsiteX3" fmla="*/ 0 w 7620"/>
                <a:gd name="connsiteY3" fmla="*/ 953 h 13811"/>
                <a:gd name="connsiteX4" fmla="*/ 0 w 7620"/>
                <a:gd name="connsiteY4" fmla="*/ 3810 h 13811"/>
                <a:gd name="connsiteX5" fmla="*/ 1905 w 7620"/>
                <a:gd name="connsiteY5" fmla="*/ 8096 h 13811"/>
                <a:gd name="connsiteX6" fmla="*/ 3334 w 7620"/>
                <a:gd name="connsiteY6" fmla="*/ 13811 h 13811"/>
                <a:gd name="connsiteX7" fmla="*/ 6668 w 7620"/>
                <a:gd name="connsiteY7" fmla="*/ 13335 h 13811"/>
                <a:gd name="connsiteX8" fmla="*/ 7620 w 7620"/>
                <a:gd name="connsiteY8" fmla="*/ 9049 h 13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620" h="13811">
                  <a:moveTo>
                    <a:pt x="6668" y="3810"/>
                  </a:moveTo>
                  <a:lnTo>
                    <a:pt x="5239" y="1429"/>
                  </a:lnTo>
                  <a:lnTo>
                    <a:pt x="476" y="0"/>
                  </a:lnTo>
                  <a:lnTo>
                    <a:pt x="0" y="953"/>
                  </a:lnTo>
                  <a:lnTo>
                    <a:pt x="0" y="3810"/>
                  </a:lnTo>
                  <a:lnTo>
                    <a:pt x="1905" y="8096"/>
                  </a:lnTo>
                  <a:lnTo>
                    <a:pt x="3334" y="13811"/>
                  </a:lnTo>
                  <a:lnTo>
                    <a:pt x="6668" y="13335"/>
                  </a:lnTo>
                  <a:lnTo>
                    <a:pt x="7620" y="9049"/>
                  </a:lnTo>
                  <a:close/>
                </a:path>
              </a:pathLst>
            </a:custGeom>
            <a:grpFill/>
            <a:ln w="3175" cap="flat">
              <a:solidFill>
                <a:schemeClr val="bg1">
                  <a:lumMod val="75000"/>
                </a:scheme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0" name="Freeform: Shape 418">
              <a:extLst>
                <a:ext uri="{FF2B5EF4-FFF2-40B4-BE49-F238E27FC236}">
                  <a16:creationId xmlns:a16="http://schemas.microsoft.com/office/drawing/2014/main" id="{3DB2514E-1730-8324-224D-3A1751C3F061}"/>
                </a:ext>
              </a:extLst>
            </p:cNvPr>
            <p:cNvSpPr/>
            <p:nvPr/>
          </p:nvSpPr>
          <p:spPr>
            <a:xfrm>
              <a:off x="5995035" y="2104071"/>
              <a:ext cx="153828" cy="147161"/>
            </a:xfrm>
            <a:custGeom>
              <a:avLst/>
              <a:gdLst>
                <a:gd name="connsiteX0" fmla="*/ 55721 w 153828"/>
                <a:gd name="connsiteY0" fmla="*/ 131445 h 147161"/>
                <a:gd name="connsiteX1" fmla="*/ 54292 w 153828"/>
                <a:gd name="connsiteY1" fmla="*/ 130016 h 147161"/>
                <a:gd name="connsiteX2" fmla="*/ 52864 w 153828"/>
                <a:gd name="connsiteY2" fmla="*/ 129064 h 147161"/>
                <a:gd name="connsiteX3" fmla="*/ 50482 w 153828"/>
                <a:gd name="connsiteY3" fmla="*/ 128111 h 147161"/>
                <a:gd name="connsiteX4" fmla="*/ 46672 w 153828"/>
                <a:gd name="connsiteY4" fmla="*/ 128111 h 147161"/>
                <a:gd name="connsiteX5" fmla="*/ 48577 w 153828"/>
                <a:gd name="connsiteY5" fmla="*/ 124301 h 147161"/>
                <a:gd name="connsiteX6" fmla="*/ 53340 w 153828"/>
                <a:gd name="connsiteY6" fmla="*/ 120015 h 147161"/>
                <a:gd name="connsiteX7" fmla="*/ 54292 w 153828"/>
                <a:gd name="connsiteY7" fmla="*/ 117158 h 147161"/>
                <a:gd name="connsiteX8" fmla="*/ 53340 w 153828"/>
                <a:gd name="connsiteY8" fmla="*/ 113348 h 147161"/>
                <a:gd name="connsiteX9" fmla="*/ 52864 w 153828"/>
                <a:gd name="connsiteY9" fmla="*/ 110014 h 147161"/>
                <a:gd name="connsiteX10" fmla="*/ 51911 w 153828"/>
                <a:gd name="connsiteY10" fmla="*/ 106204 h 147161"/>
                <a:gd name="connsiteX11" fmla="*/ 54292 w 153828"/>
                <a:gd name="connsiteY11" fmla="*/ 103346 h 147161"/>
                <a:gd name="connsiteX12" fmla="*/ 58102 w 153828"/>
                <a:gd name="connsiteY12" fmla="*/ 100965 h 147161"/>
                <a:gd name="connsiteX13" fmla="*/ 59531 w 153828"/>
                <a:gd name="connsiteY13" fmla="*/ 99060 h 147161"/>
                <a:gd name="connsiteX14" fmla="*/ 62389 w 153828"/>
                <a:gd name="connsiteY14" fmla="*/ 96203 h 147161"/>
                <a:gd name="connsiteX15" fmla="*/ 65722 w 153828"/>
                <a:gd name="connsiteY15" fmla="*/ 94774 h 147161"/>
                <a:gd name="connsiteX16" fmla="*/ 66675 w 153828"/>
                <a:gd name="connsiteY16" fmla="*/ 93345 h 147161"/>
                <a:gd name="connsiteX17" fmla="*/ 64770 w 153828"/>
                <a:gd name="connsiteY17" fmla="*/ 90964 h 147161"/>
                <a:gd name="connsiteX18" fmla="*/ 62865 w 153828"/>
                <a:gd name="connsiteY18" fmla="*/ 89535 h 147161"/>
                <a:gd name="connsiteX19" fmla="*/ 66675 w 153828"/>
                <a:gd name="connsiteY19" fmla="*/ 88106 h 147161"/>
                <a:gd name="connsiteX20" fmla="*/ 69532 w 153828"/>
                <a:gd name="connsiteY20" fmla="*/ 88106 h 147161"/>
                <a:gd name="connsiteX21" fmla="*/ 71438 w 153828"/>
                <a:gd name="connsiteY21" fmla="*/ 89059 h 147161"/>
                <a:gd name="connsiteX22" fmla="*/ 72390 w 153828"/>
                <a:gd name="connsiteY22" fmla="*/ 88583 h 147161"/>
                <a:gd name="connsiteX23" fmla="*/ 73819 w 153828"/>
                <a:gd name="connsiteY23" fmla="*/ 81915 h 147161"/>
                <a:gd name="connsiteX24" fmla="*/ 77152 w 153828"/>
                <a:gd name="connsiteY24" fmla="*/ 71914 h 147161"/>
                <a:gd name="connsiteX25" fmla="*/ 79057 w 153828"/>
                <a:gd name="connsiteY25" fmla="*/ 70009 h 147161"/>
                <a:gd name="connsiteX26" fmla="*/ 80963 w 153828"/>
                <a:gd name="connsiteY26" fmla="*/ 69056 h 147161"/>
                <a:gd name="connsiteX27" fmla="*/ 84772 w 153828"/>
                <a:gd name="connsiteY27" fmla="*/ 72866 h 147161"/>
                <a:gd name="connsiteX28" fmla="*/ 87630 w 153828"/>
                <a:gd name="connsiteY28" fmla="*/ 72866 h 147161"/>
                <a:gd name="connsiteX29" fmla="*/ 91916 w 153828"/>
                <a:gd name="connsiteY29" fmla="*/ 70961 h 147161"/>
                <a:gd name="connsiteX30" fmla="*/ 95250 w 153828"/>
                <a:gd name="connsiteY30" fmla="*/ 68580 h 147161"/>
                <a:gd name="connsiteX31" fmla="*/ 96678 w 153828"/>
                <a:gd name="connsiteY31" fmla="*/ 65723 h 147161"/>
                <a:gd name="connsiteX32" fmla="*/ 97631 w 153828"/>
                <a:gd name="connsiteY32" fmla="*/ 61913 h 147161"/>
                <a:gd name="connsiteX33" fmla="*/ 96202 w 153828"/>
                <a:gd name="connsiteY33" fmla="*/ 59531 h 147161"/>
                <a:gd name="connsiteX34" fmla="*/ 94773 w 153828"/>
                <a:gd name="connsiteY34" fmla="*/ 58103 h 147161"/>
                <a:gd name="connsiteX35" fmla="*/ 82867 w 153828"/>
                <a:gd name="connsiteY35" fmla="*/ 58103 h 147161"/>
                <a:gd name="connsiteX36" fmla="*/ 79057 w 153828"/>
                <a:gd name="connsiteY36" fmla="*/ 56674 h 147161"/>
                <a:gd name="connsiteX37" fmla="*/ 75723 w 153828"/>
                <a:gd name="connsiteY37" fmla="*/ 53340 h 147161"/>
                <a:gd name="connsiteX38" fmla="*/ 76200 w 153828"/>
                <a:gd name="connsiteY38" fmla="*/ 45720 h 147161"/>
                <a:gd name="connsiteX39" fmla="*/ 75723 w 153828"/>
                <a:gd name="connsiteY39" fmla="*/ 43815 h 147161"/>
                <a:gd name="connsiteX40" fmla="*/ 76200 w 153828"/>
                <a:gd name="connsiteY40" fmla="*/ 35243 h 147161"/>
                <a:gd name="connsiteX41" fmla="*/ 77628 w 153828"/>
                <a:gd name="connsiteY41" fmla="*/ 34290 h 147161"/>
                <a:gd name="connsiteX42" fmla="*/ 80963 w 153828"/>
                <a:gd name="connsiteY42" fmla="*/ 27146 h 147161"/>
                <a:gd name="connsiteX43" fmla="*/ 83820 w 153828"/>
                <a:gd name="connsiteY43" fmla="*/ 23813 h 147161"/>
                <a:gd name="connsiteX44" fmla="*/ 83820 w 153828"/>
                <a:gd name="connsiteY44" fmla="*/ 17145 h 147161"/>
                <a:gd name="connsiteX45" fmla="*/ 84296 w 153828"/>
                <a:gd name="connsiteY45" fmla="*/ 13811 h 147161"/>
                <a:gd name="connsiteX46" fmla="*/ 80963 w 153828"/>
                <a:gd name="connsiteY46" fmla="*/ 8096 h 147161"/>
                <a:gd name="connsiteX47" fmla="*/ 81439 w 153828"/>
                <a:gd name="connsiteY47" fmla="*/ 5715 h 147161"/>
                <a:gd name="connsiteX48" fmla="*/ 81915 w 153828"/>
                <a:gd name="connsiteY48" fmla="*/ 4286 h 147161"/>
                <a:gd name="connsiteX49" fmla="*/ 86201 w 153828"/>
                <a:gd name="connsiteY49" fmla="*/ 0 h 147161"/>
                <a:gd name="connsiteX50" fmla="*/ 83820 w 153828"/>
                <a:gd name="connsiteY50" fmla="*/ 0 h 147161"/>
                <a:gd name="connsiteX51" fmla="*/ 74295 w 153828"/>
                <a:gd name="connsiteY51" fmla="*/ 5715 h 147161"/>
                <a:gd name="connsiteX52" fmla="*/ 64294 w 153828"/>
                <a:gd name="connsiteY52" fmla="*/ 7620 h 147161"/>
                <a:gd name="connsiteX53" fmla="*/ 59055 w 153828"/>
                <a:gd name="connsiteY53" fmla="*/ 12383 h 147161"/>
                <a:gd name="connsiteX54" fmla="*/ 50006 w 153828"/>
                <a:gd name="connsiteY54" fmla="*/ 24289 h 147161"/>
                <a:gd name="connsiteX55" fmla="*/ 45720 w 153828"/>
                <a:gd name="connsiteY55" fmla="*/ 27146 h 147161"/>
                <a:gd name="connsiteX56" fmla="*/ 40957 w 153828"/>
                <a:gd name="connsiteY56" fmla="*/ 28575 h 147161"/>
                <a:gd name="connsiteX57" fmla="*/ 31909 w 153828"/>
                <a:gd name="connsiteY57" fmla="*/ 28099 h 147161"/>
                <a:gd name="connsiteX58" fmla="*/ 29051 w 153828"/>
                <a:gd name="connsiteY58" fmla="*/ 28099 h 147161"/>
                <a:gd name="connsiteX59" fmla="*/ 24289 w 153828"/>
                <a:gd name="connsiteY59" fmla="*/ 30004 h 147161"/>
                <a:gd name="connsiteX60" fmla="*/ 17621 w 153828"/>
                <a:gd name="connsiteY60" fmla="*/ 30004 h 147161"/>
                <a:gd name="connsiteX61" fmla="*/ 10953 w 153828"/>
                <a:gd name="connsiteY61" fmla="*/ 36195 h 147161"/>
                <a:gd name="connsiteX62" fmla="*/ 6191 w 153828"/>
                <a:gd name="connsiteY62" fmla="*/ 42386 h 147161"/>
                <a:gd name="connsiteX63" fmla="*/ 5715 w 153828"/>
                <a:gd name="connsiteY63" fmla="*/ 44291 h 147161"/>
                <a:gd name="connsiteX64" fmla="*/ 5715 w 153828"/>
                <a:gd name="connsiteY64" fmla="*/ 47149 h 147161"/>
                <a:gd name="connsiteX65" fmla="*/ 8572 w 153828"/>
                <a:gd name="connsiteY65" fmla="*/ 49054 h 147161"/>
                <a:gd name="connsiteX66" fmla="*/ 12859 w 153828"/>
                <a:gd name="connsiteY66" fmla="*/ 51435 h 147161"/>
                <a:gd name="connsiteX67" fmla="*/ 17621 w 153828"/>
                <a:gd name="connsiteY67" fmla="*/ 49054 h 147161"/>
                <a:gd name="connsiteX68" fmla="*/ 23336 w 153828"/>
                <a:gd name="connsiteY68" fmla="*/ 48101 h 147161"/>
                <a:gd name="connsiteX69" fmla="*/ 26670 w 153828"/>
                <a:gd name="connsiteY69" fmla="*/ 40481 h 147161"/>
                <a:gd name="connsiteX70" fmla="*/ 30480 w 153828"/>
                <a:gd name="connsiteY70" fmla="*/ 34290 h 147161"/>
                <a:gd name="connsiteX71" fmla="*/ 34290 w 153828"/>
                <a:gd name="connsiteY71" fmla="*/ 32861 h 147161"/>
                <a:gd name="connsiteX72" fmla="*/ 39052 w 153828"/>
                <a:gd name="connsiteY72" fmla="*/ 34290 h 147161"/>
                <a:gd name="connsiteX73" fmla="*/ 37623 w 153828"/>
                <a:gd name="connsiteY73" fmla="*/ 44291 h 147161"/>
                <a:gd name="connsiteX74" fmla="*/ 37147 w 153828"/>
                <a:gd name="connsiteY74" fmla="*/ 49530 h 147161"/>
                <a:gd name="connsiteX75" fmla="*/ 35242 w 153828"/>
                <a:gd name="connsiteY75" fmla="*/ 47149 h 147161"/>
                <a:gd name="connsiteX76" fmla="*/ 32861 w 153828"/>
                <a:gd name="connsiteY76" fmla="*/ 45244 h 147161"/>
                <a:gd name="connsiteX77" fmla="*/ 30480 w 153828"/>
                <a:gd name="connsiteY77" fmla="*/ 46196 h 147161"/>
                <a:gd name="connsiteX78" fmla="*/ 26670 w 153828"/>
                <a:gd name="connsiteY78" fmla="*/ 48101 h 147161"/>
                <a:gd name="connsiteX79" fmla="*/ 21431 w 153828"/>
                <a:gd name="connsiteY79" fmla="*/ 53340 h 147161"/>
                <a:gd name="connsiteX80" fmla="*/ 20955 w 153828"/>
                <a:gd name="connsiteY80" fmla="*/ 57150 h 147161"/>
                <a:gd name="connsiteX81" fmla="*/ 19526 w 153828"/>
                <a:gd name="connsiteY81" fmla="*/ 59531 h 147161"/>
                <a:gd name="connsiteX82" fmla="*/ 17145 w 153828"/>
                <a:gd name="connsiteY82" fmla="*/ 58579 h 147161"/>
                <a:gd name="connsiteX83" fmla="*/ 15240 w 153828"/>
                <a:gd name="connsiteY83" fmla="*/ 56198 h 147161"/>
                <a:gd name="connsiteX84" fmla="*/ 12382 w 153828"/>
                <a:gd name="connsiteY84" fmla="*/ 55721 h 147161"/>
                <a:gd name="connsiteX85" fmla="*/ 5715 w 153828"/>
                <a:gd name="connsiteY85" fmla="*/ 53340 h 147161"/>
                <a:gd name="connsiteX86" fmla="*/ 3810 w 153828"/>
                <a:gd name="connsiteY86" fmla="*/ 53340 h 147161"/>
                <a:gd name="connsiteX87" fmla="*/ 1428 w 153828"/>
                <a:gd name="connsiteY87" fmla="*/ 53816 h 147161"/>
                <a:gd name="connsiteX88" fmla="*/ 476 w 153828"/>
                <a:gd name="connsiteY88" fmla="*/ 67628 h 147161"/>
                <a:gd name="connsiteX89" fmla="*/ 0 w 153828"/>
                <a:gd name="connsiteY89" fmla="*/ 76200 h 147161"/>
                <a:gd name="connsiteX90" fmla="*/ 2857 w 153828"/>
                <a:gd name="connsiteY90" fmla="*/ 83820 h 147161"/>
                <a:gd name="connsiteX91" fmla="*/ 2381 w 153828"/>
                <a:gd name="connsiteY91" fmla="*/ 87630 h 147161"/>
                <a:gd name="connsiteX92" fmla="*/ 476 w 153828"/>
                <a:gd name="connsiteY92" fmla="*/ 101918 h 147161"/>
                <a:gd name="connsiteX93" fmla="*/ 7620 w 153828"/>
                <a:gd name="connsiteY93" fmla="*/ 106204 h 147161"/>
                <a:gd name="connsiteX94" fmla="*/ 16669 w 153828"/>
                <a:gd name="connsiteY94" fmla="*/ 110490 h 147161"/>
                <a:gd name="connsiteX95" fmla="*/ 18097 w 153828"/>
                <a:gd name="connsiteY95" fmla="*/ 114776 h 147161"/>
                <a:gd name="connsiteX96" fmla="*/ 18573 w 153828"/>
                <a:gd name="connsiteY96" fmla="*/ 122873 h 147161"/>
                <a:gd name="connsiteX97" fmla="*/ 15240 w 153828"/>
                <a:gd name="connsiteY97" fmla="*/ 123825 h 147161"/>
                <a:gd name="connsiteX98" fmla="*/ 17621 w 153828"/>
                <a:gd name="connsiteY98" fmla="*/ 128111 h 147161"/>
                <a:gd name="connsiteX99" fmla="*/ 18573 w 153828"/>
                <a:gd name="connsiteY99" fmla="*/ 130969 h 147161"/>
                <a:gd name="connsiteX100" fmla="*/ 19050 w 153828"/>
                <a:gd name="connsiteY100" fmla="*/ 134779 h 147161"/>
                <a:gd name="connsiteX101" fmla="*/ 19050 w 153828"/>
                <a:gd name="connsiteY101" fmla="*/ 134779 h 147161"/>
                <a:gd name="connsiteX102" fmla="*/ 25241 w 153828"/>
                <a:gd name="connsiteY102" fmla="*/ 134779 h 147161"/>
                <a:gd name="connsiteX103" fmla="*/ 26670 w 153828"/>
                <a:gd name="connsiteY103" fmla="*/ 134779 h 147161"/>
                <a:gd name="connsiteX104" fmla="*/ 36195 w 153828"/>
                <a:gd name="connsiteY104" fmla="*/ 137160 h 147161"/>
                <a:gd name="connsiteX105" fmla="*/ 38576 w 153828"/>
                <a:gd name="connsiteY105" fmla="*/ 139065 h 147161"/>
                <a:gd name="connsiteX106" fmla="*/ 41434 w 153828"/>
                <a:gd name="connsiteY106" fmla="*/ 139065 h 147161"/>
                <a:gd name="connsiteX107" fmla="*/ 46672 w 153828"/>
                <a:gd name="connsiteY107" fmla="*/ 137636 h 147161"/>
                <a:gd name="connsiteX108" fmla="*/ 50482 w 153828"/>
                <a:gd name="connsiteY108" fmla="*/ 137160 h 147161"/>
                <a:gd name="connsiteX109" fmla="*/ 51911 w 153828"/>
                <a:gd name="connsiteY109" fmla="*/ 138113 h 147161"/>
                <a:gd name="connsiteX110" fmla="*/ 54292 w 153828"/>
                <a:gd name="connsiteY110" fmla="*/ 138589 h 147161"/>
                <a:gd name="connsiteX111" fmla="*/ 54769 w 153828"/>
                <a:gd name="connsiteY111" fmla="*/ 138589 h 147161"/>
                <a:gd name="connsiteX112" fmla="*/ 53816 w 153828"/>
                <a:gd name="connsiteY112" fmla="*/ 133826 h 147161"/>
                <a:gd name="connsiteX113" fmla="*/ 55721 w 153828"/>
                <a:gd name="connsiteY113" fmla="*/ 131445 h 147161"/>
                <a:gd name="connsiteX114" fmla="*/ 90011 w 153828"/>
                <a:gd name="connsiteY114" fmla="*/ 109061 h 147161"/>
                <a:gd name="connsiteX115" fmla="*/ 88106 w 153828"/>
                <a:gd name="connsiteY115" fmla="*/ 103823 h 147161"/>
                <a:gd name="connsiteX116" fmla="*/ 86677 w 153828"/>
                <a:gd name="connsiteY116" fmla="*/ 101441 h 147161"/>
                <a:gd name="connsiteX117" fmla="*/ 85725 w 153828"/>
                <a:gd name="connsiteY117" fmla="*/ 101441 h 147161"/>
                <a:gd name="connsiteX118" fmla="*/ 81915 w 153828"/>
                <a:gd name="connsiteY118" fmla="*/ 103823 h 147161"/>
                <a:gd name="connsiteX119" fmla="*/ 79057 w 153828"/>
                <a:gd name="connsiteY119" fmla="*/ 103823 h 147161"/>
                <a:gd name="connsiteX120" fmla="*/ 76676 w 153828"/>
                <a:gd name="connsiteY120" fmla="*/ 101918 h 147161"/>
                <a:gd name="connsiteX121" fmla="*/ 74295 w 153828"/>
                <a:gd name="connsiteY121" fmla="*/ 101441 h 147161"/>
                <a:gd name="connsiteX122" fmla="*/ 64294 w 153828"/>
                <a:gd name="connsiteY122" fmla="*/ 105251 h 147161"/>
                <a:gd name="connsiteX123" fmla="*/ 59531 w 153828"/>
                <a:gd name="connsiteY123" fmla="*/ 106204 h 147161"/>
                <a:gd name="connsiteX124" fmla="*/ 59531 w 153828"/>
                <a:gd name="connsiteY124" fmla="*/ 113824 h 147161"/>
                <a:gd name="connsiteX125" fmla="*/ 61913 w 153828"/>
                <a:gd name="connsiteY125" fmla="*/ 120015 h 147161"/>
                <a:gd name="connsiteX126" fmla="*/ 63341 w 153828"/>
                <a:gd name="connsiteY126" fmla="*/ 120968 h 147161"/>
                <a:gd name="connsiteX127" fmla="*/ 64294 w 153828"/>
                <a:gd name="connsiteY127" fmla="*/ 122873 h 147161"/>
                <a:gd name="connsiteX128" fmla="*/ 73342 w 153828"/>
                <a:gd name="connsiteY128" fmla="*/ 126206 h 147161"/>
                <a:gd name="connsiteX129" fmla="*/ 79534 w 153828"/>
                <a:gd name="connsiteY129" fmla="*/ 128111 h 147161"/>
                <a:gd name="connsiteX130" fmla="*/ 85725 w 153828"/>
                <a:gd name="connsiteY130" fmla="*/ 128111 h 147161"/>
                <a:gd name="connsiteX131" fmla="*/ 91440 w 153828"/>
                <a:gd name="connsiteY131" fmla="*/ 124301 h 147161"/>
                <a:gd name="connsiteX132" fmla="*/ 92392 w 153828"/>
                <a:gd name="connsiteY132" fmla="*/ 120968 h 147161"/>
                <a:gd name="connsiteX133" fmla="*/ 91440 w 153828"/>
                <a:gd name="connsiteY133" fmla="*/ 117634 h 147161"/>
                <a:gd name="connsiteX134" fmla="*/ 92392 w 153828"/>
                <a:gd name="connsiteY134" fmla="*/ 115253 h 147161"/>
                <a:gd name="connsiteX135" fmla="*/ 90011 w 153828"/>
                <a:gd name="connsiteY135" fmla="*/ 109061 h 147161"/>
                <a:gd name="connsiteX136" fmla="*/ 123825 w 153828"/>
                <a:gd name="connsiteY136" fmla="*/ 139065 h 147161"/>
                <a:gd name="connsiteX137" fmla="*/ 120967 w 153828"/>
                <a:gd name="connsiteY137" fmla="*/ 137636 h 147161"/>
                <a:gd name="connsiteX138" fmla="*/ 116681 w 153828"/>
                <a:gd name="connsiteY138" fmla="*/ 137636 h 147161"/>
                <a:gd name="connsiteX139" fmla="*/ 110490 w 153828"/>
                <a:gd name="connsiteY139" fmla="*/ 134779 h 147161"/>
                <a:gd name="connsiteX140" fmla="*/ 107156 w 153828"/>
                <a:gd name="connsiteY140" fmla="*/ 131921 h 147161"/>
                <a:gd name="connsiteX141" fmla="*/ 100489 w 153828"/>
                <a:gd name="connsiteY141" fmla="*/ 132398 h 147161"/>
                <a:gd name="connsiteX142" fmla="*/ 100013 w 153828"/>
                <a:gd name="connsiteY142" fmla="*/ 134779 h 147161"/>
                <a:gd name="connsiteX143" fmla="*/ 100013 w 153828"/>
                <a:gd name="connsiteY143" fmla="*/ 140494 h 147161"/>
                <a:gd name="connsiteX144" fmla="*/ 114300 w 153828"/>
                <a:gd name="connsiteY144" fmla="*/ 147161 h 147161"/>
                <a:gd name="connsiteX145" fmla="*/ 118586 w 153828"/>
                <a:gd name="connsiteY145" fmla="*/ 145733 h 147161"/>
                <a:gd name="connsiteX146" fmla="*/ 121920 w 153828"/>
                <a:gd name="connsiteY146" fmla="*/ 146209 h 147161"/>
                <a:gd name="connsiteX147" fmla="*/ 124777 w 153828"/>
                <a:gd name="connsiteY147" fmla="*/ 144780 h 147161"/>
                <a:gd name="connsiteX148" fmla="*/ 124777 w 153828"/>
                <a:gd name="connsiteY148" fmla="*/ 140494 h 147161"/>
                <a:gd name="connsiteX149" fmla="*/ 123825 w 153828"/>
                <a:gd name="connsiteY149" fmla="*/ 139065 h 147161"/>
                <a:gd name="connsiteX150" fmla="*/ 143827 w 153828"/>
                <a:gd name="connsiteY150" fmla="*/ 118586 h 147161"/>
                <a:gd name="connsiteX151" fmla="*/ 146685 w 153828"/>
                <a:gd name="connsiteY151" fmla="*/ 116205 h 147161"/>
                <a:gd name="connsiteX152" fmla="*/ 145732 w 153828"/>
                <a:gd name="connsiteY152" fmla="*/ 111443 h 147161"/>
                <a:gd name="connsiteX153" fmla="*/ 141922 w 153828"/>
                <a:gd name="connsiteY153" fmla="*/ 110014 h 147161"/>
                <a:gd name="connsiteX154" fmla="*/ 140017 w 153828"/>
                <a:gd name="connsiteY154" fmla="*/ 107633 h 147161"/>
                <a:gd name="connsiteX155" fmla="*/ 140970 w 153828"/>
                <a:gd name="connsiteY155" fmla="*/ 104299 h 147161"/>
                <a:gd name="connsiteX156" fmla="*/ 143827 w 153828"/>
                <a:gd name="connsiteY156" fmla="*/ 101918 h 147161"/>
                <a:gd name="connsiteX157" fmla="*/ 146685 w 153828"/>
                <a:gd name="connsiteY157" fmla="*/ 100489 h 147161"/>
                <a:gd name="connsiteX158" fmla="*/ 150019 w 153828"/>
                <a:gd name="connsiteY158" fmla="*/ 99536 h 147161"/>
                <a:gd name="connsiteX159" fmla="*/ 151447 w 153828"/>
                <a:gd name="connsiteY159" fmla="*/ 98584 h 147161"/>
                <a:gd name="connsiteX160" fmla="*/ 152400 w 153828"/>
                <a:gd name="connsiteY160" fmla="*/ 97155 h 147161"/>
                <a:gd name="connsiteX161" fmla="*/ 152400 w 153828"/>
                <a:gd name="connsiteY161" fmla="*/ 92393 h 147161"/>
                <a:gd name="connsiteX162" fmla="*/ 150971 w 153828"/>
                <a:gd name="connsiteY162" fmla="*/ 86201 h 147161"/>
                <a:gd name="connsiteX163" fmla="*/ 151447 w 153828"/>
                <a:gd name="connsiteY163" fmla="*/ 84296 h 147161"/>
                <a:gd name="connsiteX164" fmla="*/ 153828 w 153828"/>
                <a:gd name="connsiteY164" fmla="*/ 80963 h 147161"/>
                <a:gd name="connsiteX165" fmla="*/ 152876 w 153828"/>
                <a:gd name="connsiteY165" fmla="*/ 79534 h 147161"/>
                <a:gd name="connsiteX166" fmla="*/ 150971 w 153828"/>
                <a:gd name="connsiteY166" fmla="*/ 78581 h 147161"/>
                <a:gd name="connsiteX167" fmla="*/ 147638 w 153828"/>
                <a:gd name="connsiteY167" fmla="*/ 77629 h 147161"/>
                <a:gd name="connsiteX168" fmla="*/ 144303 w 153828"/>
                <a:gd name="connsiteY168" fmla="*/ 76676 h 147161"/>
                <a:gd name="connsiteX169" fmla="*/ 140970 w 153828"/>
                <a:gd name="connsiteY169" fmla="*/ 76676 h 147161"/>
                <a:gd name="connsiteX170" fmla="*/ 134778 w 153828"/>
                <a:gd name="connsiteY170" fmla="*/ 80010 h 147161"/>
                <a:gd name="connsiteX171" fmla="*/ 129064 w 153828"/>
                <a:gd name="connsiteY171" fmla="*/ 83820 h 147161"/>
                <a:gd name="connsiteX172" fmla="*/ 130492 w 153828"/>
                <a:gd name="connsiteY172" fmla="*/ 85249 h 147161"/>
                <a:gd name="connsiteX173" fmla="*/ 131445 w 153828"/>
                <a:gd name="connsiteY173" fmla="*/ 87154 h 147161"/>
                <a:gd name="connsiteX174" fmla="*/ 130969 w 153828"/>
                <a:gd name="connsiteY174" fmla="*/ 90488 h 147161"/>
                <a:gd name="connsiteX175" fmla="*/ 129540 w 153828"/>
                <a:gd name="connsiteY175" fmla="*/ 91440 h 147161"/>
                <a:gd name="connsiteX176" fmla="*/ 128588 w 153828"/>
                <a:gd name="connsiteY176" fmla="*/ 93345 h 147161"/>
                <a:gd name="connsiteX177" fmla="*/ 127159 w 153828"/>
                <a:gd name="connsiteY177" fmla="*/ 96679 h 147161"/>
                <a:gd name="connsiteX178" fmla="*/ 125730 w 153828"/>
                <a:gd name="connsiteY178" fmla="*/ 96679 h 147161"/>
                <a:gd name="connsiteX179" fmla="*/ 122396 w 153828"/>
                <a:gd name="connsiteY179" fmla="*/ 95250 h 147161"/>
                <a:gd name="connsiteX180" fmla="*/ 121920 w 153828"/>
                <a:gd name="connsiteY180" fmla="*/ 90488 h 147161"/>
                <a:gd name="connsiteX181" fmla="*/ 122396 w 153828"/>
                <a:gd name="connsiteY181" fmla="*/ 86678 h 147161"/>
                <a:gd name="connsiteX182" fmla="*/ 120015 w 153828"/>
                <a:gd name="connsiteY182" fmla="*/ 84296 h 147161"/>
                <a:gd name="connsiteX183" fmla="*/ 114776 w 153828"/>
                <a:gd name="connsiteY183" fmla="*/ 84773 h 147161"/>
                <a:gd name="connsiteX184" fmla="*/ 114300 w 153828"/>
                <a:gd name="connsiteY184" fmla="*/ 86678 h 147161"/>
                <a:gd name="connsiteX185" fmla="*/ 114300 w 153828"/>
                <a:gd name="connsiteY185" fmla="*/ 88106 h 147161"/>
                <a:gd name="connsiteX186" fmla="*/ 109538 w 153828"/>
                <a:gd name="connsiteY186" fmla="*/ 94298 h 147161"/>
                <a:gd name="connsiteX187" fmla="*/ 108109 w 153828"/>
                <a:gd name="connsiteY187" fmla="*/ 95250 h 147161"/>
                <a:gd name="connsiteX188" fmla="*/ 106203 w 153828"/>
                <a:gd name="connsiteY188" fmla="*/ 95726 h 147161"/>
                <a:gd name="connsiteX189" fmla="*/ 100489 w 153828"/>
                <a:gd name="connsiteY189" fmla="*/ 95250 h 147161"/>
                <a:gd name="connsiteX190" fmla="*/ 98107 w 153828"/>
                <a:gd name="connsiteY190" fmla="*/ 96203 h 147161"/>
                <a:gd name="connsiteX191" fmla="*/ 99060 w 153828"/>
                <a:gd name="connsiteY191" fmla="*/ 100013 h 147161"/>
                <a:gd name="connsiteX192" fmla="*/ 100965 w 153828"/>
                <a:gd name="connsiteY192" fmla="*/ 100965 h 147161"/>
                <a:gd name="connsiteX193" fmla="*/ 102870 w 153828"/>
                <a:gd name="connsiteY193" fmla="*/ 102394 h 147161"/>
                <a:gd name="connsiteX194" fmla="*/ 102870 w 153828"/>
                <a:gd name="connsiteY194" fmla="*/ 103823 h 147161"/>
                <a:gd name="connsiteX195" fmla="*/ 103346 w 153828"/>
                <a:gd name="connsiteY195" fmla="*/ 105251 h 147161"/>
                <a:gd name="connsiteX196" fmla="*/ 105251 w 153828"/>
                <a:gd name="connsiteY196" fmla="*/ 108585 h 147161"/>
                <a:gd name="connsiteX197" fmla="*/ 104775 w 153828"/>
                <a:gd name="connsiteY197" fmla="*/ 115253 h 147161"/>
                <a:gd name="connsiteX198" fmla="*/ 108585 w 153828"/>
                <a:gd name="connsiteY198" fmla="*/ 120968 h 147161"/>
                <a:gd name="connsiteX199" fmla="*/ 109538 w 153828"/>
                <a:gd name="connsiteY199" fmla="*/ 121444 h 147161"/>
                <a:gd name="connsiteX200" fmla="*/ 112871 w 153828"/>
                <a:gd name="connsiteY200" fmla="*/ 120491 h 147161"/>
                <a:gd name="connsiteX201" fmla="*/ 115252 w 153828"/>
                <a:gd name="connsiteY201" fmla="*/ 120491 h 147161"/>
                <a:gd name="connsiteX202" fmla="*/ 121444 w 153828"/>
                <a:gd name="connsiteY202" fmla="*/ 121444 h 147161"/>
                <a:gd name="connsiteX203" fmla="*/ 122872 w 153828"/>
                <a:gd name="connsiteY203" fmla="*/ 125730 h 147161"/>
                <a:gd name="connsiteX204" fmla="*/ 122872 w 153828"/>
                <a:gd name="connsiteY204" fmla="*/ 128588 h 147161"/>
                <a:gd name="connsiteX205" fmla="*/ 124301 w 153828"/>
                <a:gd name="connsiteY205" fmla="*/ 131921 h 147161"/>
                <a:gd name="connsiteX206" fmla="*/ 124301 w 153828"/>
                <a:gd name="connsiteY206" fmla="*/ 134779 h 147161"/>
                <a:gd name="connsiteX207" fmla="*/ 128588 w 153828"/>
                <a:gd name="connsiteY207" fmla="*/ 141446 h 147161"/>
                <a:gd name="connsiteX208" fmla="*/ 134778 w 153828"/>
                <a:gd name="connsiteY208" fmla="*/ 139541 h 147161"/>
                <a:gd name="connsiteX209" fmla="*/ 135255 w 153828"/>
                <a:gd name="connsiteY209" fmla="*/ 135255 h 147161"/>
                <a:gd name="connsiteX210" fmla="*/ 135255 w 153828"/>
                <a:gd name="connsiteY210" fmla="*/ 131921 h 147161"/>
                <a:gd name="connsiteX211" fmla="*/ 134778 w 153828"/>
                <a:gd name="connsiteY211" fmla="*/ 127635 h 147161"/>
                <a:gd name="connsiteX212" fmla="*/ 135731 w 153828"/>
                <a:gd name="connsiteY212" fmla="*/ 121920 h 147161"/>
                <a:gd name="connsiteX213" fmla="*/ 143827 w 153828"/>
                <a:gd name="connsiteY213" fmla="*/ 118586 h 1471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</a:cxnLst>
              <a:rect l="l" t="t" r="r" b="b"/>
              <a:pathLst>
                <a:path w="153828" h="147161">
                  <a:moveTo>
                    <a:pt x="55721" y="131445"/>
                  </a:moveTo>
                  <a:lnTo>
                    <a:pt x="54292" y="130016"/>
                  </a:lnTo>
                  <a:lnTo>
                    <a:pt x="52864" y="129064"/>
                  </a:lnTo>
                  <a:lnTo>
                    <a:pt x="50482" y="128111"/>
                  </a:lnTo>
                  <a:lnTo>
                    <a:pt x="46672" y="128111"/>
                  </a:lnTo>
                  <a:lnTo>
                    <a:pt x="48577" y="124301"/>
                  </a:lnTo>
                  <a:lnTo>
                    <a:pt x="53340" y="120015"/>
                  </a:lnTo>
                  <a:lnTo>
                    <a:pt x="54292" y="117158"/>
                  </a:lnTo>
                  <a:lnTo>
                    <a:pt x="53340" y="113348"/>
                  </a:lnTo>
                  <a:lnTo>
                    <a:pt x="52864" y="110014"/>
                  </a:lnTo>
                  <a:lnTo>
                    <a:pt x="51911" y="106204"/>
                  </a:lnTo>
                  <a:lnTo>
                    <a:pt x="54292" y="103346"/>
                  </a:lnTo>
                  <a:lnTo>
                    <a:pt x="58102" y="100965"/>
                  </a:lnTo>
                  <a:lnTo>
                    <a:pt x="59531" y="99060"/>
                  </a:lnTo>
                  <a:lnTo>
                    <a:pt x="62389" y="96203"/>
                  </a:lnTo>
                  <a:lnTo>
                    <a:pt x="65722" y="94774"/>
                  </a:lnTo>
                  <a:lnTo>
                    <a:pt x="66675" y="93345"/>
                  </a:lnTo>
                  <a:lnTo>
                    <a:pt x="64770" y="90964"/>
                  </a:lnTo>
                  <a:lnTo>
                    <a:pt x="62865" y="89535"/>
                  </a:lnTo>
                  <a:lnTo>
                    <a:pt x="66675" y="88106"/>
                  </a:lnTo>
                  <a:lnTo>
                    <a:pt x="69532" y="88106"/>
                  </a:lnTo>
                  <a:lnTo>
                    <a:pt x="71438" y="89059"/>
                  </a:lnTo>
                  <a:lnTo>
                    <a:pt x="72390" y="88583"/>
                  </a:lnTo>
                  <a:lnTo>
                    <a:pt x="73819" y="81915"/>
                  </a:lnTo>
                  <a:lnTo>
                    <a:pt x="77152" y="71914"/>
                  </a:lnTo>
                  <a:lnTo>
                    <a:pt x="79057" y="70009"/>
                  </a:lnTo>
                  <a:lnTo>
                    <a:pt x="80963" y="69056"/>
                  </a:lnTo>
                  <a:lnTo>
                    <a:pt x="84772" y="72866"/>
                  </a:lnTo>
                  <a:lnTo>
                    <a:pt x="87630" y="72866"/>
                  </a:lnTo>
                  <a:lnTo>
                    <a:pt x="91916" y="70961"/>
                  </a:lnTo>
                  <a:lnTo>
                    <a:pt x="95250" y="68580"/>
                  </a:lnTo>
                  <a:lnTo>
                    <a:pt x="96678" y="65723"/>
                  </a:lnTo>
                  <a:lnTo>
                    <a:pt x="97631" y="61913"/>
                  </a:lnTo>
                  <a:lnTo>
                    <a:pt x="96202" y="59531"/>
                  </a:lnTo>
                  <a:lnTo>
                    <a:pt x="94773" y="58103"/>
                  </a:lnTo>
                  <a:lnTo>
                    <a:pt x="82867" y="58103"/>
                  </a:lnTo>
                  <a:lnTo>
                    <a:pt x="79057" y="56674"/>
                  </a:lnTo>
                  <a:lnTo>
                    <a:pt x="75723" y="53340"/>
                  </a:lnTo>
                  <a:lnTo>
                    <a:pt x="76200" y="45720"/>
                  </a:lnTo>
                  <a:lnTo>
                    <a:pt x="75723" y="43815"/>
                  </a:lnTo>
                  <a:lnTo>
                    <a:pt x="76200" y="35243"/>
                  </a:lnTo>
                  <a:lnTo>
                    <a:pt x="77628" y="34290"/>
                  </a:lnTo>
                  <a:lnTo>
                    <a:pt x="80963" y="27146"/>
                  </a:lnTo>
                  <a:lnTo>
                    <a:pt x="83820" y="23813"/>
                  </a:lnTo>
                  <a:lnTo>
                    <a:pt x="83820" y="17145"/>
                  </a:lnTo>
                  <a:lnTo>
                    <a:pt x="84296" y="13811"/>
                  </a:lnTo>
                  <a:lnTo>
                    <a:pt x="80963" y="8096"/>
                  </a:lnTo>
                  <a:lnTo>
                    <a:pt x="81439" y="5715"/>
                  </a:lnTo>
                  <a:lnTo>
                    <a:pt x="81915" y="4286"/>
                  </a:lnTo>
                  <a:lnTo>
                    <a:pt x="86201" y="0"/>
                  </a:lnTo>
                  <a:lnTo>
                    <a:pt x="83820" y="0"/>
                  </a:lnTo>
                  <a:lnTo>
                    <a:pt x="74295" y="5715"/>
                  </a:lnTo>
                  <a:lnTo>
                    <a:pt x="64294" y="7620"/>
                  </a:lnTo>
                  <a:lnTo>
                    <a:pt x="59055" y="12383"/>
                  </a:lnTo>
                  <a:lnTo>
                    <a:pt x="50006" y="24289"/>
                  </a:lnTo>
                  <a:lnTo>
                    <a:pt x="45720" y="27146"/>
                  </a:lnTo>
                  <a:lnTo>
                    <a:pt x="40957" y="28575"/>
                  </a:lnTo>
                  <a:lnTo>
                    <a:pt x="31909" y="28099"/>
                  </a:lnTo>
                  <a:lnTo>
                    <a:pt x="29051" y="28099"/>
                  </a:lnTo>
                  <a:lnTo>
                    <a:pt x="24289" y="30004"/>
                  </a:lnTo>
                  <a:lnTo>
                    <a:pt x="17621" y="30004"/>
                  </a:lnTo>
                  <a:lnTo>
                    <a:pt x="10953" y="36195"/>
                  </a:lnTo>
                  <a:lnTo>
                    <a:pt x="6191" y="42386"/>
                  </a:lnTo>
                  <a:lnTo>
                    <a:pt x="5715" y="44291"/>
                  </a:lnTo>
                  <a:lnTo>
                    <a:pt x="5715" y="47149"/>
                  </a:lnTo>
                  <a:lnTo>
                    <a:pt x="8572" y="49054"/>
                  </a:lnTo>
                  <a:lnTo>
                    <a:pt x="12859" y="51435"/>
                  </a:lnTo>
                  <a:lnTo>
                    <a:pt x="17621" y="49054"/>
                  </a:lnTo>
                  <a:lnTo>
                    <a:pt x="23336" y="48101"/>
                  </a:lnTo>
                  <a:lnTo>
                    <a:pt x="26670" y="40481"/>
                  </a:lnTo>
                  <a:lnTo>
                    <a:pt x="30480" y="34290"/>
                  </a:lnTo>
                  <a:lnTo>
                    <a:pt x="34290" y="32861"/>
                  </a:lnTo>
                  <a:lnTo>
                    <a:pt x="39052" y="34290"/>
                  </a:lnTo>
                  <a:lnTo>
                    <a:pt x="37623" y="44291"/>
                  </a:lnTo>
                  <a:lnTo>
                    <a:pt x="37147" y="49530"/>
                  </a:lnTo>
                  <a:lnTo>
                    <a:pt x="35242" y="47149"/>
                  </a:lnTo>
                  <a:lnTo>
                    <a:pt x="32861" y="45244"/>
                  </a:lnTo>
                  <a:lnTo>
                    <a:pt x="30480" y="46196"/>
                  </a:lnTo>
                  <a:lnTo>
                    <a:pt x="26670" y="48101"/>
                  </a:lnTo>
                  <a:lnTo>
                    <a:pt x="21431" y="53340"/>
                  </a:lnTo>
                  <a:lnTo>
                    <a:pt x="20955" y="57150"/>
                  </a:lnTo>
                  <a:lnTo>
                    <a:pt x="19526" y="59531"/>
                  </a:lnTo>
                  <a:lnTo>
                    <a:pt x="17145" y="58579"/>
                  </a:lnTo>
                  <a:lnTo>
                    <a:pt x="15240" y="56198"/>
                  </a:lnTo>
                  <a:lnTo>
                    <a:pt x="12382" y="55721"/>
                  </a:lnTo>
                  <a:lnTo>
                    <a:pt x="5715" y="53340"/>
                  </a:lnTo>
                  <a:lnTo>
                    <a:pt x="3810" y="53340"/>
                  </a:lnTo>
                  <a:lnTo>
                    <a:pt x="1428" y="53816"/>
                  </a:lnTo>
                  <a:lnTo>
                    <a:pt x="476" y="67628"/>
                  </a:lnTo>
                  <a:lnTo>
                    <a:pt x="0" y="76200"/>
                  </a:lnTo>
                  <a:lnTo>
                    <a:pt x="2857" y="83820"/>
                  </a:lnTo>
                  <a:lnTo>
                    <a:pt x="2381" y="87630"/>
                  </a:lnTo>
                  <a:lnTo>
                    <a:pt x="476" y="101918"/>
                  </a:lnTo>
                  <a:lnTo>
                    <a:pt x="7620" y="106204"/>
                  </a:lnTo>
                  <a:lnTo>
                    <a:pt x="16669" y="110490"/>
                  </a:lnTo>
                  <a:lnTo>
                    <a:pt x="18097" y="114776"/>
                  </a:lnTo>
                  <a:lnTo>
                    <a:pt x="18573" y="122873"/>
                  </a:lnTo>
                  <a:lnTo>
                    <a:pt x="15240" y="123825"/>
                  </a:lnTo>
                  <a:lnTo>
                    <a:pt x="17621" y="128111"/>
                  </a:lnTo>
                  <a:lnTo>
                    <a:pt x="18573" y="130969"/>
                  </a:lnTo>
                  <a:lnTo>
                    <a:pt x="19050" y="134779"/>
                  </a:lnTo>
                  <a:lnTo>
                    <a:pt x="19050" y="134779"/>
                  </a:lnTo>
                  <a:lnTo>
                    <a:pt x="25241" y="134779"/>
                  </a:lnTo>
                  <a:lnTo>
                    <a:pt x="26670" y="134779"/>
                  </a:lnTo>
                  <a:lnTo>
                    <a:pt x="36195" y="137160"/>
                  </a:lnTo>
                  <a:lnTo>
                    <a:pt x="38576" y="139065"/>
                  </a:lnTo>
                  <a:lnTo>
                    <a:pt x="41434" y="139065"/>
                  </a:lnTo>
                  <a:lnTo>
                    <a:pt x="46672" y="137636"/>
                  </a:lnTo>
                  <a:lnTo>
                    <a:pt x="50482" y="137160"/>
                  </a:lnTo>
                  <a:lnTo>
                    <a:pt x="51911" y="138113"/>
                  </a:lnTo>
                  <a:lnTo>
                    <a:pt x="54292" y="138589"/>
                  </a:lnTo>
                  <a:lnTo>
                    <a:pt x="54769" y="138589"/>
                  </a:lnTo>
                  <a:lnTo>
                    <a:pt x="53816" y="133826"/>
                  </a:lnTo>
                  <a:lnTo>
                    <a:pt x="55721" y="131445"/>
                  </a:lnTo>
                  <a:close/>
                  <a:moveTo>
                    <a:pt x="90011" y="109061"/>
                  </a:moveTo>
                  <a:lnTo>
                    <a:pt x="88106" y="103823"/>
                  </a:lnTo>
                  <a:lnTo>
                    <a:pt x="86677" y="101441"/>
                  </a:lnTo>
                  <a:lnTo>
                    <a:pt x="85725" y="101441"/>
                  </a:lnTo>
                  <a:lnTo>
                    <a:pt x="81915" y="103823"/>
                  </a:lnTo>
                  <a:lnTo>
                    <a:pt x="79057" y="103823"/>
                  </a:lnTo>
                  <a:lnTo>
                    <a:pt x="76676" y="101918"/>
                  </a:lnTo>
                  <a:lnTo>
                    <a:pt x="74295" y="101441"/>
                  </a:lnTo>
                  <a:lnTo>
                    <a:pt x="64294" y="105251"/>
                  </a:lnTo>
                  <a:lnTo>
                    <a:pt x="59531" y="106204"/>
                  </a:lnTo>
                  <a:lnTo>
                    <a:pt x="59531" y="113824"/>
                  </a:lnTo>
                  <a:lnTo>
                    <a:pt x="61913" y="120015"/>
                  </a:lnTo>
                  <a:lnTo>
                    <a:pt x="63341" y="120968"/>
                  </a:lnTo>
                  <a:lnTo>
                    <a:pt x="64294" y="122873"/>
                  </a:lnTo>
                  <a:lnTo>
                    <a:pt x="73342" y="126206"/>
                  </a:lnTo>
                  <a:lnTo>
                    <a:pt x="79534" y="128111"/>
                  </a:lnTo>
                  <a:lnTo>
                    <a:pt x="85725" y="128111"/>
                  </a:lnTo>
                  <a:lnTo>
                    <a:pt x="91440" y="124301"/>
                  </a:lnTo>
                  <a:lnTo>
                    <a:pt x="92392" y="120968"/>
                  </a:lnTo>
                  <a:lnTo>
                    <a:pt x="91440" y="117634"/>
                  </a:lnTo>
                  <a:lnTo>
                    <a:pt x="92392" y="115253"/>
                  </a:lnTo>
                  <a:lnTo>
                    <a:pt x="90011" y="109061"/>
                  </a:lnTo>
                  <a:close/>
                  <a:moveTo>
                    <a:pt x="123825" y="139065"/>
                  </a:moveTo>
                  <a:lnTo>
                    <a:pt x="120967" y="137636"/>
                  </a:lnTo>
                  <a:lnTo>
                    <a:pt x="116681" y="137636"/>
                  </a:lnTo>
                  <a:lnTo>
                    <a:pt x="110490" y="134779"/>
                  </a:lnTo>
                  <a:lnTo>
                    <a:pt x="107156" y="131921"/>
                  </a:lnTo>
                  <a:lnTo>
                    <a:pt x="100489" y="132398"/>
                  </a:lnTo>
                  <a:lnTo>
                    <a:pt x="100013" y="134779"/>
                  </a:lnTo>
                  <a:lnTo>
                    <a:pt x="100013" y="140494"/>
                  </a:lnTo>
                  <a:lnTo>
                    <a:pt x="114300" y="147161"/>
                  </a:lnTo>
                  <a:lnTo>
                    <a:pt x="118586" y="145733"/>
                  </a:lnTo>
                  <a:lnTo>
                    <a:pt x="121920" y="146209"/>
                  </a:lnTo>
                  <a:lnTo>
                    <a:pt x="124777" y="144780"/>
                  </a:lnTo>
                  <a:lnTo>
                    <a:pt x="124777" y="140494"/>
                  </a:lnTo>
                  <a:lnTo>
                    <a:pt x="123825" y="139065"/>
                  </a:lnTo>
                  <a:close/>
                  <a:moveTo>
                    <a:pt x="143827" y="118586"/>
                  </a:moveTo>
                  <a:lnTo>
                    <a:pt x="146685" y="116205"/>
                  </a:lnTo>
                  <a:lnTo>
                    <a:pt x="145732" y="111443"/>
                  </a:lnTo>
                  <a:lnTo>
                    <a:pt x="141922" y="110014"/>
                  </a:lnTo>
                  <a:lnTo>
                    <a:pt x="140017" y="107633"/>
                  </a:lnTo>
                  <a:lnTo>
                    <a:pt x="140970" y="104299"/>
                  </a:lnTo>
                  <a:lnTo>
                    <a:pt x="143827" y="101918"/>
                  </a:lnTo>
                  <a:lnTo>
                    <a:pt x="146685" y="100489"/>
                  </a:lnTo>
                  <a:lnTo>
                    <a:pt x="150019" y="99536"/>
                  </a:lnTo>
                  <a:lnTo>
                    <a:pt x="151447" y="98584"/>
                  </a:lnTo>
                  <a:lnTo>
                    <a:pt x="152400" y="97155"/>
                  </a:lnTo>
                  <a:lnTo>
                    <a:pt x="152400" y="92393"/>
                  </a:lnTo>
                  <a:lnTo>
                    <a:pt x="150971" y="86201"/>
                  </a:lnTo>
                  <a:lnTo>
                    <a:pt x="151447" y="84296"/>
                  </a:lnTo>
                  <a:lnTo>
                    <a:pt x="153828" y="80963"/>
                  </a:lnTo>
                  <a:lnTo>
                    <a:pt x="152876" y="79534"/>
                  </a:lnTo>
                  <a:lnTo>
                    <a:pt x="150971" y="78581"/>
                  </a:lnTo>
                  <a:lnTo>
                    <a:pt x="147638" y="77629"/>
                  </a:lnTo>
                  <a:lnTo>
                    <a:pt x="144303" y="76676"/>
                  </a:lnTo>
                  <a:lnTo>
                    <a:pt x="140970" y="76676"/>
                  </a:lnTo>
                  <a:lnTo>
                    <a:pt x="134778" y="80010"/>
                  </a:lnTo>
                  <a:lnTo>
                    <a:pt x="129064" y="83820"/>
                  </a:lnTo>
                  <a:lnTo>
                    <a:pt x="130492" y="85249"/>
                  </a:lnTo>
                  <a:lnTo>
                    <a:pt x="131445" y="87154"/>
                  </a:lnTo>
                  <a:lnTo>
                    <a:pt x="130969" y="90488"/>
                  </a:lnTo>
                  <a:lnTo>
                    <a:pt x="129540" y="91440"/>
                  </a:lnTo>
                  <a:lnTo>
                    <a:pt x="128588" y="93345"/>
                  </a:lnTo>
                  <a:lnTo>
                    <a:pt x="127159" y="96679"/>
                  </a:lnTo>
                  <a:lnTo>
                    <a:pt x="125730" y="96679"/>
                  </a:lnTo>
                  <a:lnTo>
                    <a:pt x="122396" y="95250"/>
                  </a:lnTo>
                  <a:lnTo>
                    <a:pt x="121920" y="90488"/>
                  </a:lnTo>
                  <a:lnTo>
                    <a:pt x="122396" y="86678"/>
                  </a:lnTo>
                  <a:lnTo>
                    <a:pt x="120015" y="84296"/>
                  </a:lnTo>
                  <a:lnTo>
                    <a:pt x="114776" y="84773"/>
                  </a:lnTo>
                  <a:lnTo>
                    <a:pt x="114300" y="86678"/>
                  </a:lnTo>
                  <a:lnTo>
                    <a:pt x="114300" y="88106"/>
                  </a:lnTo>
                  <a:lnTo>
                    <a:pt x="109538" y="94298"/>
                  </a:lnTo>
                  <a:lnTo>
                    <a:pt x="108109" y="95250"/>
                  </a:lnTo>
                  <a:lnTo>
                    <a:pt x="106203" y="95726"/>
                  </a:lnTo>
                  <a:lnTo>
                    <a:pt x="100489" y="95250"/>
                  </a:lnTo>
                  <a:lnTo>
                    <a:pt x="98107" y="96203"/>
                  </a:lnTo>
                  <a:lnTo>
                    <a:pt x="99060" y="100013"/>
                  </a:lnTo>
                  <a:lnTo>
                    <a:pt x="100965" y="100965"/>
                  </a:lnTo>
                  <a:lnTo>
                    <a:pt x="102870" y="102394"/>
                  </a:lnTo>
                  <a:lnTo>
                    <a:pt x="102870" y="103823"/>
                  </a:lnTo>
                  <a:lnTo>
                    <a:pt x="103346" y="105251"/>
                  </a:lnTo>
                  <a:lnTo>
                    <a:pt x="105251" y="108585"/>
                  </a:lnTo>
                  <a:lnTo>
                    <a:pt x="104775" y="115253"/>
                  </a:lnTo>
                  <a:lnTo>
                    <a:pt x="108585" y="120968"/>
                  </a:lnTo>
                  <a:lnTo>
                    <a:pt x="109538" y="121444"/>
                  </a:lnTo>
                  <a:lnTo>
                    <a:pt x="112871" y="120491"/>
                  </a:lnTo>
                  <a:lnTo>
                    <a:pt x="115252" y="120491"/>
                  </a:lnTo>
                  <a:lnTo>
                    <a:pt x="121444" y="121444"/>
                  </a:lnTo>
                  <a:lnTo>
                    <a:pt x="122872" y="125730"/>
                  </a:lnTo>
                  <a:lnTo>
                    <a:pt x="122872" y="128588"/>
                  </a:lnTo>
                  <a:lnTo>
                    <a:pt x="124301" y="131921"/>
                  </a:lnTo>
                  <a:lnTo>
                    <a:pt x="124301" y="134779"/>
                  </a:lnTo>
                  <a:lnTo>
                    <a:pt x="128588" y="141446"/>
                  </a:lnTo>
                  <a:lnTo>
                    <a:pt x="134778" y="139541"/>
                  </a:lnTo>
                  <a:lnTo>
                    <a:pt x="135255" y="135255"/>
                  </a:lnTo>
                  <a:lnTo>
                    <a:pt x="135255" y="131921"/>
                  </a:lnTo>
                  <a:lnTo>
                    <a:pt x="134778" y="127635"/>
                  </a:lnTo>
                  <a:lnTo>
                    <a:pt x="135731" y="121920"/>
                  </a:lnTo>
                  <a:lnTo>
                    <a:pt x="143827" y="118586"/>
                  </a:lnTo>
                  <a:close/>
                </a:path>
              </a:pathLst>
            </a:custGeom>
            <a:grpFill/>
            <a:ln w="3175" cap="flat">
              <a:solidFill>
                <a:schemeClr val="bg1">
                  <a:lumMod val="75000"/>
                </a:scheme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1" name="Freeform: Shape 419">
              <a:extLst>
                <a:ext uri="{FF2B5EF4-FFF2-40B4-BE49-F238E27FC236}">
                  <a16:creationId xmlns:a16="http://schemas.microsoft.com/office/drawing/2014/main" id="{F52DCBAA-86A5-8CA3-7A74-CC2E4FCDDEB4}"/>
                </a:ext>
              </a:extLst>
            </p:cNvPr>
            <p:cNvSpPr/>
            <p:nvPr/>
          </p:nvSpPr>
          <p:spPr>
            <a:xfrm>
              <a:off x="7140416" y="3870006"/>
              <a:ext cx="56197" cy="60007"/>
            </a:xfrm>
            <a:custGeom>
              <a:avLst/>
              <a:gdLst>
                <a:gd name="connsiteX0" fmla="*/ 54292 w 56197"/>
                <a:gd name="connsiteY0" fmla="*/ 11906 h 60007"/>
                <a:gd name="connsiteX1" fmla="*/ 52388 w 56197"/>
                <a:gd name="connsiteY1" fmla="*/ 8573 h 60007"/>
                <a:gd name="connsiteX2" fmla="*/ 46672 w 56197"/>
                <a:gd name="connsiteY2" fmla="*/ 1905 h 60007"/>
                <a:gd name="connsiteX3" fmla="*/ 46196 w 56197"/>
                <a:gd name="connsiteY3" fmla="*/ 0 h 60007"/>
                <a:gd name="connsiteX4" fmla="*/ 42386 w 56197"/>
                <a:gd name="connsiteY4" fmla="*/ 1429 h 60007"/>
                <a:gd name="connsiteX5" fmla="*/ 38100 w 56197"/>
                <a:gd name="connsiteY5" fmla="*/ 2858 h 60007"/>
                <a:gd name="connsiteX6" fmla="*/ 37623 w 56197"/>
                <a:gd name="connsiteY6" fmla="*/ 2858 h 60007"/>
                <a:gd name="connsiteX7" fmla="*/ 36195 w 56197"/>
                <a:gd name="connsiteY7" fmla="*/ 4763 h 60007"/>
                <a:gd name="connsiteX8" fmla="*/ 34290 w 56197"/>
                <a:gd name="connsiteY8" fmla="*/ 10001 h 60007"/>
                <a:gd name="connsiteX9" fmla="*/ 31909 w 56197"/>
                <a:gd name="connsiteY9" fmla="*/ 11430 h 60007"/>
                <a:gd name="connsiteX10" fmla="*/ 30956 w 56197"/>
                <a:gd name="connsiteY10" fmla="*/ 11430 h 60007"/>
                <a:gd name="connsiteX11" fmla="*/ 24289 w 56197"/>
                <a:gd name="connsiteY11" fmla="*/ 6668 h 60007"/>
                <a:gd name="connsiteX12" fmla="*/ 23336 w 56197"/>
                <a:gd name="connsiteY12" fmla="*/ 6668 h 60007"/>
                <a:gd name="connsiteX13" fmla="*/ 21907 w 56197"/>
                <a:gd name="connsiteY13" fmla="*/ 7144 h 60007"/>
                <a:gd name="connsiteX14" fmla="*/ 20955 w 56197"/>
                <a:gd name="connsiteY14" fmla="*/ 8096 h 60007"/>
                <a:gd name="connsiteX15" fmla="*/ 17621 w 56197"/>
                <a:gd name="connsiteY15" fmla="*/ 13335 h 60007"/>
                <a:gd name="connsiteX16" fmla="*/ 13335 w 56197"/>
                <a:gd name="connsiteY16" fmla="*/ 19526 h 60007"/>
                <a:gd name="connsiteX17" fmla="*/ 8096 w 56197"/>
                <a:gd name="connsiteY17" fmla="*/ 27146 h 60007"/>
                <a:gd name="connsiteX18" fmla="*/ 6191 w 56197"/>
                <a:gd name="connsiteY18" fmla="*/ 29051 h 60007"/>
                <a:gd name="connsiteX19" fmla="*/ 1905 w 56197"/>
                <a:gd name="connsiteY19" fmla="*/ 33814 h 60007"/>
                <a:gd name="connsiteX20" fmla="*/ 952 w 56197"/>
                <a:gd name="connsiteY20" fmla="*/ 34766 h 60007"/>
                <a:gd name="connsiteX21" fmla="*/ 0 w 56197"/>
                <a:gd name="connsiteY21" fmla="*/ 38100 h 60007"/>
                <a:gd name="connsiteX22" fmla="*/ 0 w 56197"/>
                <a:gd name="connsiteY22" fmla="*/ 44291 h 60007"/>
                <a:gd name="connsiteX23" fmla="*/ 476 w 56197"/>
                <a:gd name="connsiteY23" fmla="*/ 51911 h 60007"/>
                <a:gd name="connsiteX24" fmla="*/ 1428 w 56197"/>
                <a:gd name="connsiteY24" fmla="*/ 59055 h 60007"/>
                <a:gd name="connsiteX25" fmla="*/ 3810 w 56197"/>
                <a:gd name="connsiteY25" fmla="*/ 59531 h 60007"/>
                <a:gd name="connsiteX26" fmla="*/ 6667 w 56197"/>
                <a:gd name="connsiteY26" fmla="*/ 60008 h 60007"/>
                <a:gd name="connsiteX27" fmla="*/ 10001 w 56197"/>
                <a:gd name="connsiteY27" fmla="*/ 59531 h 60007"/>
                <a:gd name="connsiteX28" fmla="*/ 13811 w 56197"/>
                <a:gd name="connsiteY28" fmla="*/ 58579 h 60007"/>
                <a:gd name="connsiteX29" fmla="*/ 18573 w 56197"/>
                <a:gd name="connsiteY29" fmla="*/ 58103 h 60007"/>
                <a:gd name="connsiteX30" fmla="*/ 23813 w 56197"/>
                <a:gd name="connsiteY30" fmla="*/ 56674 h 60007"/>
                <a:gd name="connsiteX31" fmla="*/ 27146 w 56197"/>
                <a:gd name="connsiteY31" fmla="*/ 55721 h 60007"/>
                <a:gd name="connsiteX32" fmla="*/ 30480 w 56197"/>
                <a:gd name="connsiteY32" fmla="*/ 55721 h 60007"/>
                <a:gd name="connsiteX33" fmla="*/ 33338 w 56197"/>
                <a:gd name="connsiteY33" fmla="*/ 56674 h 60007"/>
                <a:gd name="connsiteX34" fmla="*/ 34766 w 56197"/>
                <a:gd name="connsiteY34" fmla="*/ 58103 h 60007"/>
                <a:gd name="connsiteX35" fmla="*/ 36671 w 56197"/>
                <a:gd name="connsiteY35" fmla="*/ 58103 h 60007"/>
                <a:gd name="connsiteX36" fmla="*/ 39528 w 56197"/>
                <a:gd name="connsiteY36" fmla="*/ 58103 h 60007"/>
                <a:gd name="connsiteX37" fmla="*/ 43815 w 56197"/>
                <a:gd name="connsiteY37" fmla="*/ 51435 h 60007"/>
                <a:gd name="connsiteX38" fmla="*/ 47625 w 56197"/>
                <a:gd name="connsiteY38" fmla="*/ 45720 h 60007"/>
                <a:gd name="connsiteX39" fmla="*/ 50482 w 56197"/>
                <a:gd name="connsiteY39" fmla="*/ 41434 h 60007"/>
                <a:gd name="connsiteX40" fmla="*/ 47625 w 56197"/>
                <a:gd name="connsiteY40" fmla="*/ 39053 h 60007"/>
                <a:gd name="connsiteX41" fmla="*/ 43339 w 56197"/>
                <a:gd name="connsiteY41" fmla="*/ 38100 h 60007"/>
                <a:gd name="connsiteX42" fmla="*/ 39052 w 56197"/>
                <a:gd name="connsiteY42" fmla="*/ 38100 h 60007"/>
                <a:gd name="connsiteX43" fmla="*/ 34766 w 56197"/>
                <a:gd name="connsiteY43" fmla="*/ 39053 h 60007"/>
                <a:gd name="connsiteX44" fmla="*/ 30480 w 56197"/>
                <a:gd name="connsiteY44" fmla="*/ 40958 h 60007"/>
                <a:gd name="connsiteX45" fmla="*/ 28098 w 56197"/>
                <a:gd name="connsiteY45" fmla="*/ 41434 h 60007"/>
                <a:gd name="connsiteX46" fmla="*/ 26670 w 56197"/>
                <a:gd name="connsiteY46" fmla="*/ 40958 h 60007"/>
                <a:gd name="connsiteX47" fmla="*/ 25717 w 56197"/>
                <a:gd name="connsiteY47" fmla="*/ 38576 h 60007"/>
                <a:gd name="connsiteX48" fmla="*/ 30003 w 56197"/>
                <a:gd name="connsiteY48" fmla="*/ 39053 h 60007"/>
                <a:gd name="connsiteX49" fmla="*/ 35242 w 56197"/>
                <a:gd name="connsiteY49" fmla="*/ 32861 h 60007"/>
                <a:gd name="connsiteX50" fmla="*/ 43815 w 56197"/>
                <a:gd name="connsiteY50" fmla="*/ 30004 h 60007"/>
                <a:gd name="connsiteX51" fmla="*/ 51435 w 56197"/>
                <a:gd name="connsiteY51" fmla="*/ 25241 h 60007"/>
                <a:gd name="connsiteX52" fmla="*/ 53340 w 56197"/>
                <a:gd name="connsiteY52" fmla="*/ 23336 h 60007"/>
                <a:gd name="connsiteX53" fmla="*/ 55245 w 56197"/>
                <a:gd name="connsiteY53" fmla="*/ 20955 h 60007"/>
                <a:gd name="connsiteX54" fmla="*/ 56197 w 56197"/>
                <a:gd name="connsiteY54" fmla="*/ 17621 h 60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56197" h="60007">
                  <a:moveTo>
                    <a:pt x="54292" y="11906"/>
                  </a:moveTo>
                  <a:lnTo>
                    <a:pt x="52388" y="8573"/>
                  </a:lnTo>
                  <a:lnTo>
                    <a:pt x="46672" y="1905"/>
                  </a:lnTo>
                  <a:lnTo>
                    <a:pt x="46196" y="0"/>
                  </a:lnTo>
                  <a:lnTo>
                    <a:pt x="42386" y="1429"/>
                  </a:lnTo>
                  <a:lnTo>
                    <a:pt x="38100" y="2858"/>
                  </a:lnTo>
                  <a:lnTo>
                    <a:pt x="37623" y="2858"/>
                  </a:lnTo>
                  <a:lnTo>
                    <a:pt x="36195" y="4763"/>
                  </a:lnTo>
                  <a:lnTo>
                    <a:pt x="34290" y="10001"/>
                  </a:lnTo>
                  <a:lnTo>
                    <a:pt x="31909" y="11430"/>
                  </a:lnTo>
                  <a:lnTo>
                    <a:pt x="30956" y="11430"/>
                  </a:lnTo>
                  <a:lnTo>
                    <a:pt x="24289" y="6668"/>
                  </a:lnTo>
                  <a:lnTo>
                    <a:pt x="23336" y="6668"/>
                  </a:lnTo>
                  <a:lnTo>
                    <a:pt x="21907" y="7144"/>
                  </a:lnTo>
                  <a:lnTo>
                    <a:pt x="20955" y="8096"/>
                  </a:lnTo>
                  <a:lnTo>
                    <a:pt x="17621" y="13335"/>
                  </a:lnTo>
                  <a:lnTo>
                    <a:pt x="13335" y="19526"/>
                  </a:lnTo>
                  <a:lnTo>
                    <a:pt x="8096" y="27146"/>
                  </a:lnTo>
                  <a:lnTo>
                    <a:pt x="6191" y="29051"/>
                  </a:lnTo>
                  <a:lnTo>
                    <a:pt x="1905" y="33814"/>
                  </a:lnTo>
                  <a:lnTo>
                    <a:pt x="952" y="34766"/>
                  </a:lnTo>
                  <a:lnTo>
                    <a:pt x="0" y="38100"/>
                  </a:lnTo>
                  <a:lnTo>
                    <a:pt x="0" y="44291"/>
                  </a:lnTo>
                  <a:lnTo>
                    <a:pt x="476" y="51911"/>
                  </a:lnTo>
                  <a:lnTo>
                    <a:pt x="1428" y="59055"/>
                  </a:lnTo>
                  <a:lnTo>
                    <a:pt x="3810" y="59531"/>
                  </a:lnTo>
                  <a:lnTo>
                    <a:pt x="6667" y="60008"/>
                  </a:lnTo>
                  <a:lnTo>
                    <a:pt x="10001" y="59531"/>
                  </a:lnTo>
                  <a:lnTo>
                    <a:pt x="13811" y="58579"/>
                  </a:lnTo>
                  <a:lnTo>
                    <a:pt x="18573" y="58103"/>
                  </a:lnTo>
                  <a:lnTo>
                    <a:pt x="23813" y="56674"/>
                  </a:lnTo>
                  <a:lnTo>
                    <a:pt x="27146" y="55721"/>
                  </a:lnTo>
                  <a:lnTo>
                    <a:pt x="30480" y="55721"/>
                  </a:lnTo>
                  <a:lnTo>
                    <a:pt x="33338" y="56674"/>
                  </a:lnTo>
                  <a:lnTo>
                    <a:pt x="34766" y="58103"/>
                  </a:lnTo>
                  <a:lnTo>
                    <a:pt x="36671" y="58103"/>
                  </a:lnTo>
                  <a:lnTo>
                    <a:pt x="39528" y="58103"/>
                  </a:lnTo>
                  <a:lnTo>
                    <a:pt x="43815" y="51435"/>
                  </a:lnTo>
                  <a:lnTo>
                    <a:pt x="47625" y="45720"/>
                  </a:lnTo>
                  <a:lnTo>
                    <a:pt x="50482" y="41434"/>
                  </a:lnTo>
                  <a:lnTo>
                    <a:pt x="47625" y="39053"/>
                  </a:lnTo>
                  <a:lnTo>
                    <a:pt x="43339" y="38100"/>
                  </a:lnTo>
                  <a:lnTo>
                    <a:pt x="39052" y="38100"/>
                  </a:lnTo>
                  <a:lnTo>
                    <a:pt x="34766" y="39053"/>
                  </a:lnTo>
                  <a:lnTo>
                    <a:pt x="30480" y="40958"/>
                  </a:lnTo>
                  <a:lnTo>
                    <a:pt x="28098" y="41434"/>
                  </a:lnTo>
                  <a:lnTo>
                    <a:pt x="26670" y="40958"/>
                  </a:lnTo>
                  <a:lnTo>
                    <a:pt x="25717" y="38576"/>
                  </a:lnTo>
                  <a:lnTo>
                    <a:pt x="30003" y="39053"/>
                  </a:lnTo>
                  <a:lnTo>
                    <a:pt x="35242" y="32861"/>
                  </a:lnTo>
                  <a:lnTo>
                    <a:pt x="43815" y="30004"/>
                  </a:lnTo>
                  <a:lnTo>
                    <a:pt x="51435" y="25241"/>
                  </a:lnTo>
                  <a:lnTo>
                    <a:pt x="53340" y="23336"/>
                  </a:lnTo>
                  <a:lnTo>
                    <a:pt x="55245" y="20955"/>
                  </a:lnTo>
                  <a:lnTo>
                    <a:pt x="56197" y="17621"/>
                  </a:lnTo>
                  <a:close/>
                </a:path>
              </a:pathLst>
            </a:custGeom>
            <a:grpFill/>
            <a:ln w="3175" cap="flat">
              <a:solidFill>
                <a:schemeClr val="bg1">
                  <a:lumMod val="75000"/>
                </a:scheme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2" name="Freeform: Shape 420">
              <a:extLst>
                <a:ext uri="{FF2B5EF4-FFF2-40B4-BE49-F238E27FC236}">
                  <a16:creationId xmlns:a16="http://schemas.microsoft.com/office/drawing/2014/main" id="{FE13F87F-130F-1B26-D167-5317F9283060}"/>
                </a:ext>
              </a:extLst>
            </p:cNvPr>
            <p:cNvSpPr/>
            <p:nvPr/>
          </p:nvSpPr>
          <p:spPr>
            <a:xfrm>
              <a:off x="5919311" y="2239327"/>
              <a:ext cx="309086" cy="341947"/>
            </a:xfrm>
            <a:custGeom>
              <a:avLst/>
              <a:gdLst>
                <a:gd name="connsiteX0" fmla="*/ 272415 w 309086"/>
                <a:gd name="connsiteY0" fmla="*/ 39529 h 341947"/>
                <a:gd name="connsiteX1" fmla="*/ 274320 w 309086"/>
                <a:gd name="connsiteY1" fmla="*/ 41434 h 341947"/>
                <a:gd name="connsiteX2" fmla="*/ 273844 w 309086"/>
                <a:gd name="connsiteY2" fmla="*/ 44291 h 341947"/>
                <a:gd name="connsiteX3" fmla="*/ 274796 w 309086"/>
                <a:gd name="connsiteY3" fmla="*/ 47149 h 341947"/>
                <a:gd name="connsiteX4" fmla="*/ 279082 w 309086"/>
                <a:gd name="connsiteY4" fmla="*/ 48101 h 341947"/>
                <a:gd name="connsiteX5" fmla="*/ 283369 w 309086"/>
                <a:gd name="connsiteY5" fmla="*/ 47625 h 341947"/>
                <a:gd name="connsiteX6" fmla="*/ 284797 w 309086"/>
                <a:gd name="connsiteY6" fmla="*/ 47625 h 341947"/>
                <a:gd name="connsiteX7" fmla="*/ 284321 w 309086"/>
                <a:gd name="connsiteY7" fmla="*/ 45244 h 341947"/>
                <a:gd name="connsiteX8" fmla="*/ 284797 w 309086"/>
                <a:gd name="connsiteY8" fmla="*/ 43815 h 341947"/>
                <a:gd name="connsiteX9" fmla="*/ 279082 w 309086"/>
                <a:gd name="connsiteY9" fmla="*/ 40005 h 341947"/>
                <a:gd name="connsiteX10" fmla="*/ 271939 w 309086"/>
                <a:gd name="connsiteY10" fmla="*/ 35719 h 341947"/>
                <a:gd name="connsiteX11" fmla="*/ 271463 w 309086"/>
                <a:gd name="connsiteY11" fmla="*/ 37147 h 341947"/>
                <a:gd name="connsiteX12" fmla="*/ 271463 w 309086"/>
                <a:gd name="connsiteY12" fmla="*/ 38576 h 341947"/>
                <a:gd name="connsiteX13" fmla="*/ 272415 w 309086"/>
                <a:gd name="connsiteY13" fmla="*/ 39529 h 341947"/>
                <a:gd name="connsiteX14" fmla="*/ 309086 w 309086"/>
                <a:gd name="connsiteY14" fmla="*/ 160972 h 341947"/>
                <a:gd name="connsiteX15" fmla="*/ 308610 w 309086"/>
                <a:gd name="connsiteY15" fmla="*/ 158591 h 341947"/>
                <a:gd name="connsiteX16" fmla="*/ 307657 w 309086"/>
                <a:gd name="connsiteY16" fmla="*/ 157163 h 341947"/>
                <a:gd name="connsiteX17" fmla="*/ 301466 w 309086"/>
                <a:gd name="connsiteY17" fmla="*/ 154305 h 341947"/>
                <a:gd name="connsiteX18" fmla="*/ 300990 w 309086"/>
                <a:gd name="connsiteY18" fmla="*/ 153352 h 341947"/>
                <a:gd name="connsiteX19" fmla="*/ 301943 w 309086"/>
                <a:gd name="connsiteY19" fmla="*/ 149542 h 341947"/>
                <a:gd name="connsiteX20" fmla="*/ 301466 w 309086"/>
                <a:gd name="connsiteY20" fmla="*/ 148114 h 341947"/>
                <a:gd name="connsiteX21" fmla="*/ 300038 w 309086"/>
                <a:gd name="connsiteY21" fmla="*/ 146685 h 341947"/>
                <a:gd name="connsiteX22" fmla="*/ 298132 w 309086"/>
                <a:gd name="connsiteY22" fmla="*/ 143351 h 341947"/>
                <a:gd name="connsiteX23" fmla="*/ 297180 w 309086"/>
                <a:gd name="connsiteY23" fmla="*/ 140494 h 341947"/>
                <a:gd name="connsiteX24" fmla="*/ 299561 w 309086"/>
                <a:gd name="connsiteY24" fmla="*/ 137160 h 341947"/>
                <a:gd name="connsiteX25" fmla="*/ 300038 w 309086"/>
                <a:gd name="connsiteY25" fmla="*/ 134779 h 341947"/>
                <a:gd name="connsiteX26" fmla="*/ 300990 w 309086"/>
                <a:gd name="connsiteY26" fmla="*/ 131445 h 341947"/>
                <a:gd name="connsiteX27" fmla="*/ 301943 w 309086"/>
                <a:gd name="connsiteY27" fmla="*/ 129540 h 341947"/>
                <a:gd name="connsiteX28" fmla="*/ 301943 w 309086"/>
                <a:gd name="connsiteY28" fmla="*/ 129064 h 341947"/>
                <a:gd name="connsiteX29" fmla="*/ 300514 w 309086"/>
                <a:gd name="connsiteY29" fmla="*/ 127635 h 341947"/>
                <a:gd name="connsiteX30" fmla="*/ 300038 w 309086"/>
                <a:gd name="connsiteY30" fmla="*/ 125730 h 341947"/>
                <a:gd name="connsiteX31" fmla="*/ 300514 w 309086"/>
                <a:gd name="connsiteY31" fmla="*/ 123349 h 341947"/>
                <a:gd name="connsiteX32" fmla="*/ 299561 w 309086"/>
                <a:gd name="connsiteY32" fmla="*/ 121444 h 341947"/>
                <a:gd name="connsiteX33" fmla="*/ 297180 w 309086"/>
                <a:gd name="connsiteY33" fmla="*/ 120015 h 341947"/>
                <a:gd name="connsiteX34" fmla="*/ 295751 w 309086"/>
                <a:gd name="connsiteY34" fmla="*/ 118586 h 341947"/>
                <a:gd name="connsiteX35" fmla="*/ 295275 w 309086"/>
                <a:gd name="connsiteY35" fmla="*/ 116681 h 341947"/>
                <a:gd name="connsiteX36" fmla="*/ 295751 w 309086"/>
                <a:gd name="connsiteY36" fmla="*/ 113347 h 341947"/>
                <a:gd name="connsiteX37" fmla="*/ 297656 w 309086"/>
                <a:gd name="connsiteY37" fmla="*/ 109061 h 341947"/>
                <a:gd name="connsiteX38" fmla="*/ 293846 w 309086"/>
                <a:gd name="connsiteY38" fmla="*/ 103822 h 341947"/>
                <a:gd name="connsiteX39" fmla="*/ 284797 w 309086"/>
                <a:gd name="connsiteY39" fmla="*/ 97631 h 341947"/>
                <a:gd name="connsiteX40" fmla="*/ 280511 w 309086"/>
                <a:gd name="connsiteY40" fmla="*/ 93345 h 341947"/>
                <a:gd name="connsiteX41" fmla="*/ 280988 w 309086"/>
                <a:gd name="connsiteY41" fmla="*/ 90964 h 341947"/>
                <a:gd name="connsiteX42" fmla="*/ 282893 w 309086"/>
                <a:gd name="connsiteY42" fmla="*/ 88582 h 341947"/>
                <a:gd name="connsiteX43" fmla="*/ 286226 w 309086"/>
                <a:gd name="connsiteY43" fmla="*/ 86677 h 341947"/>
                <a:gd name="connsiteX44" fmla="*/ 288607 w 309086"/>
                <a:gd name="connsiteY44" fmla="*/ 82867 h 341947"/>
                <a:gd name="connsiteX45" fmla="*/ 290036 w 309086"/>
                <a:gd name="connsiteY45" fmla="*/ 78581 h 341947"/>
                <a:gd name="connsiteX46" fmla="*/ 290036 w 309086"/>
                <a:gd name="connsiteY46" fmla="*/ 77629 h 341947"/>
                <a:gd name="connsiteX47" fmla="*/ 290036 w 309086"/>
                <a:gd name="connsiteY47" fmla="*/ 74771 h 341947"/>
                <a:gd name="connsiteX48" fmla="*/ 286226 w 309086"/>
                <a:gd name="connsiteY48" fmla="*/ 62389 h 341947"/>
                <a:gd name="connsiteX49" fmla="*/ 285750 w 309086"/>
                <a:gd name="connsiteY49" fmla="*/ 59055 h 341947"/>
                <a:gd name="connsiteX50" fmla="*/ 285274 w 309086"/>
                <a:gd name="connsiteY50" fmla="*/ 55245 h 341947"/>
                <a:gd name="connsiteX51" fmla="*/ 284797 w 309086"/>
                <a:gd name="connsiteY51" fmla="*/ 54292 h 341947"/>
                <a:gd name="connsiteX52" fmla="*/ 284321 w 309086"/>
                <a:gd name="connsiteY52" fmla="*/ 54292 h 341947"/>
                <a:gd name="connsiteX53" fmla="*/ 276701 w 309086"/>
                <a:gd name="connsiteY53" fmla="*/ 52864 h 341947"/>
                <a:gd name="connsiteX54" fmla="*/ 274320 w 309086"/>
                <a:gd name="connsiteY54" fmla="*/ 51435 h 341947"/>
                <a:gd name="connsiteX55" fmla="*/ 271463 w 309086"/>
                <a:gd name="connsiteY55" fmla="*/ 49054 h 341947"/>
                <a:gd name="connsiteX56" fmla="*/ 270034 w 309086"/>
                <a:gd name="connsiteY56" fmla="*/ 41434 h 341947"/>
                <a:gd name="connsiteX57" fmla="*/ 266700 w 309086"/>
                <a:gd name="connsiteY57" fmla="*/ 35242 h 341947"/>
                <a:gd name="connsiteX58" fmla="*/ 257175 w 309086"/>
                <a:gd name="connsiteY58" fmla="*/ 35719 h 341947"/>
                <a:gd name="connsiteX59" fmla="*/ 247174 w 309086"/>
                <a:gd name="connsiteY59" fmla="*/ 29051 h 341947"/>
                <a:gd name="connsiteX60" fmla="*/ 243364 w 309086"/>
                <a:gd name="connsiteY60" fmla="*/ 22860 h 341947"/>
                <a:gd name="connsiteX61" fmla="*/ 239077 w 309086"/>
                <a:gd name="connsiteY61" fmla="*/ 22384 h 341947"/>
                <a:gd name="connsiteX62" fmla="*/ 235268 w 309086"/>
                <a:gd name="connsiteY62" fmla="*/ 21431 h 341947"/>
                <a:gd name="connsiteX63" fmla="*/ 228124 w 309086"/>
                <a:gd name="connsiteY63" fmla="*/ 20479 h 341947"/>
                <a:gd name="connsiteX64" fmla="*/ 221456 w 309086"/>
                <a:gd name="connsiteY64" fmla="*/ 26194 h 341947"/>
                <a:gd name="connsiteX65" fmla="*/ 218599 w 309086"/>
                <a:gd name="connsiteY65" fmla="*/ 29051 h 341947"/>
                <a:gd name="connsiteX66" fmla="*/ 214313 w 309086"/>
                <a:gd name="connsiteY66" fmla="*/ 31909 h 341947"/>
                <a:gd name="connsiteX67" fmla="*/ 212407 w 309086"/>
                <a:gd name="connsiteY67" fmla="*/ 34766 h 341947"/>
                <a:gd name="connsiteX68" fmla="*/ 201453 w 309086"/>
                <a:gd name="connsiteY68" fmla="*/ 35719 h 341947"/>
                <a:gd name="connsiteX69" fmla="*/ 198120 w 309086"/>
                <a:gd name="connsiteY69" fmla="*/ 37147 h 341947"/>
                <a:gd name="connsiteX70" fmla="*/ 190024 w 309086"/>
                <a:gd name="connsiteY70" fmla="*/ 43815 h 341947"/>
                <a:gd name="connsiteX71" fmla="*/ 188119 w 309086"/>
                <a:gd name="connsiteY71" fmla="*/ 44767 h 341947"/>
                <a:gd name="connsiteX72" fmla="*/ 178118 w 309086"/>
                <a:gd name="connsiteY72" fmla="*/ 41910 h 341947"/>
                <a:gd name="connsiteX73" fmla="*/ 171926 w 309086"/>
                <a:gd name="connsiteY73" fmla="*/ 42386 h 341947"/>
                <a:gd name="connsiteX74" fmla="*/ 169545 w 309086"/>
                <a:gd name="connsiteY74" fmla="*/ 41910 h 341947"/>
                <a:gd name="connsiteX75" fmla="*/ 168116 w 309086"/>
                <a:gd name="connsiteY75" fmla="*/ 39052 h 341947"/>
                <a:gd name="connsiteX76" fmla="*/ 174784 w 309086"/>
                <a:gd name="connsiteY76" fmla="*/ 34290 h 341947"/>
                <a:gd name="connsiteX77" fmla="*/ 176689 w 309086"/>
                <a:gd name="connsiteY77" fmla="*/ 29527 h 341947"/>
                <a:gd name="connsiteX78" fmla="*/ 174784 w 309086"/>
                <a:gd name="connsiteY78" fmla="*/ 24765 h 341947"/>
                <a:gd name="connsiteX79" fmla="*/ 172878 w 309086"/>
                <a:gd name="connsiteY79" fmla="*/ 24765 h 341947"/>
                <a:gd name="connsiteX80" fmla="*/ 165259 w 309086"/>
                <a:gd name="connsiteY80" fmla="*/ 27622 h 341947"/>
                <a:gd name="connsiteX81" fmla="*/ 152400 w 309086"/>
                <a:gd name="connsiteY81" fmla="*/ 21907 h 341947"/>
                <a:gd name="connsiteX82" fmla="*/ 147161 w 309086"/>
                <a:gd name="connsiteY82" fmla="*/ 23336 h 341947"/>
                <a:gd name="connsiteX83" fmla="*/ 145732 w 309086"/>
                <a:gd name="connsiteY83" fmla="*/ 21431 h 341947"/>
                <a:gd name="connsiteX84" fmla="*/ 144780 w 309086"/>
                <a:gd name="connsiteY84" fmla="*/ 19526 h 341947"/>
                <a:gd name="connsiteX85" fmla="*/ 135255 w 309086"/>
                <a:gd name="connsiteY85" fmla="*/ 20479 h 341947"/>
                <a:gd name="connsiteX86" fmla="*/ 137636 w 309086"/>
                <a:gd name="connsiteY86" fmla="*/ 18574 h 341947"/>
                <a:gd name="connsiteX87" fmla="*/ 140494 w 309086"/>
                <a:gd name="connsiteY87" fmla="*/ 15240 h 341947"/>
                <a:gd name="connsiteX88" fmla="*/ 140494 w 309086"/>
                <a:gd name="connsiteY88" fmla="*/ 10954 h 341947"/>
                <a:gd name="connsiteX89" fmla="*/ 138113 w 309086"/>
                <a:gd name="connsiteY89" fmla="*/ 8096 h 341947"/>
                <a:gd name="connsiteX90" fmla="*/ 136207 w 309086"/>
                <a:gd name="connsiteY90" fmla="*/ 6191 h 341947"/>
                <a:gd name="connsiteX91" fmla="*/ 131445 w 309086"/>
                <a:gd name="connsiteY91" fmla="*/ 4763 h 341947"/>
                <a:gd name="connsiteX92" fmla="*/ 131445 w 309086"/>
                <a:gd name="connsiteY92" fmla="*/ 3810 h 341947"/>
                <a:gd name="connsiteX93" fmla="*/ 130969 w 309086"/>
                <a:gd name="connsiteY93" fmla="*/ 3810 h 341947"/>
                <a:gd name="connsiteX94" fmla="*/ 128588 w 309086"/>
                <a:gd name="connsiteY94" fmla="*/ 3334 h 341947"/>
                <a:gd name="connsiteX95" fmla="*/ 127159 w 309086"/>
                <a:gd name="connsiteY95" fmla="*/ 2381 h 341947"/>
                <a:gd name="connsiteX96" fmla="*/ 123349 w 309086"/>
                <a:gd name="connsiteY96" fmla="*/ 2857 h 341947"/>
                <a:gd name="connsiteX97" fmla="*/ 118110 w 309086"/>
                <a:gd name="connsiteY97" fmla="*/ 4286 h 341947"/>
                <a:gd name="connsiteX98" fmla="*/ 115252 w 309086"/>
                <a:gd name="connsiteY98" fmla="*/ 4286 h 341947"/>
                <a:gd name="connsiteX99" fmla="*/ 112871 w 309086"/>
                <a:gd name="connsiteY99" fmla="*/ 2381 h 341947"/>
                <a:gd name="connsiteX100" fmla="*/ 103346 w 309086"/>
                <a:gd name="connsiteY100" fmla="*/ 0 h 341947"/>
                <a:gd name="connsiteX101" fmla="*/ 101918 w 309086"/>
                <a:gd name="connsiteY101" fmla="*/ 0 h 341947"/>
                <a:gd name="connsiteX102" fmla="*/ 95726 w 309086"/>
                <a:gd name="connsiteY102" fmla="*/ 0 h 341947"/>
                <a:gd name="connsiteX103" fmla="*/ 95726 w 309086"/>
                <a:gd name="connsiteY103" fmla="*/ 0 h 341947"/>
                <a:gd name="connsiteX104" fmla="*/ 96202 w 309086"/>
                <a:gd name="connsiteY104" fmla="*/ 5239 h 341947"/>
                <a:gd name="connsiteX105" fmla="*/ 100013 w 309086"/>
                <a:gd name="connsiteY105" fmla="*/ 9525 h 341947"/>
                <a:gd name="connsiteX106" fmla="*/ 103346 w 309086"/>
                <a:gd name="connsiteY106" fmla="*/ 14288 h 341947"/>
                <a:gd name="connsiteX107" fmla="*/ 105727 w 309086"/>
                <a:gd name="connsiteY107" fmla="*/ 16669 h 341947"/>
                <a:gd name="connsiteX108" fmla="*/ 105727 w 309086"/>
                <a:gd name="connsiteY108" fmla="*/ 20002 h 341947"/>
                <a:gd name="connsiteX109" fmla="*/ 101441 w 309086"/>
                <a:gd name="connsiteY109" fmla="*/ 21907 h 341947"/>
                <a:gd name="connsiteX110" fmla="*/ 95250 w 309086"/>
                <a:gd name="connsiteY110" fmla="*/ 23336 h 341947"/>
                <a:gd name="connsiteX111" fmla="*/ 94297 w 309086"/>
                <a:gd name="connsiteY111" fmla="*/ 25241 h 341947"/>
                <a:gd name="connsiteX112" fmla="*/ 94774 w 309086"/>
                <a:gd name="connsiteY112" fmla="*/ 28099 h 341947"/>
                <a:gd name="connsiteX113" fmla="*/ 98107 w 309086"/>
                <a:gd name="connsiteY113" fmla="*/ 28099 h 341947"/>
                <a:gd name="connsiteX114" fmla="*/ 99536 w 309086"/>
                <a:gd name="connsiteY114" fmla="*/ 27146 h 341947"/>
                <a:gd name="connsiteX115" fmla="*/ 101918 w 309086"/>
                <a:gd name="connsiteY115" fmla="*/ 27622 h 341947"/>
                <a:gd name="connsiteX116" fmla="*/ 103822 w 309086"/>
                <a:gd name="connsiteY116" fmla="*/ 29527 h 341947"/>
                <a:gd name="connsiteX117" fmla="*/ 103822 w 309086"/>
                <a:gd name="connsiteY117" fmla="*/ 41434 h 341947"/>
                <a:gd name="connsiteX118" fmla="*/ 104299 w 309086"/>
                <a:gd name="connsiteY118" fmla="*/ 42863 h 341947"/>
                <a:gd name="connsiteX119" fmla="*/ 106203 w 309086"/>
                <a:gd name="connsiteY119" fmla="*/ 44767 h 341947"/>
                <a:gd name="connsiteX120" fmla="*/ 109538 w 309086"/>
                <a:gd name="connsiteY120" fmla="*/ 45720 h 341947"/>
                <a:gd name="connsiteX121" fmla="*/ 114300 w 309086"/>
                <a:gd name="connsiteY121" fmla="*/ 46196 h 341947"/>
                <a:gd name="connsiteX122" fmla="*/ 117634 w 309086"/>
                <a:gd name="connsiteY122" fmla="*/ 47625 h 341947"/>
                <a:gd name="connsiteX123" fmla="*/ 128588 w 309086"/>
                <a:gd name="connsiteY123" fmla="*/ 59531 h 341947"/>
                <a:gd name="connsiteX124" fmla="*/ 133826 w 309086"/>
                <a:gd name="connsiteY124" fmla="*/ 61436 h 341947"/>
                <a:gd name="connsiteX125" fmla="*/ 130016 w 309086"/>
                <a:gd name="connsiteY125" fmla="*/ 60960 h 341947"/>
                <a:gd name="connsiteX126" fmla="*/ 127159 w 309086"/>
                <a:gd name="connsiteY126" fmla="*/ 59531 h 341947"/>
                <a:gd name="connsiteX127" fmla="*/ 118110 w 309086"/>
                <a:gd name="connsiteY127" fmla="*/ 49530 h 341947"/>
                <a:gd name="connsiteX128" fmla="*/ 114300 w 309086"/>
                <a:gd name="connsiteY128" fmla="*/ 47625 h 341947"/>
                <a:gd name="connsiteX129" fmla="*/ 103822 w 309086"/>
                <a:gd name="connsiteY129" fmla="*/ 48577 h 341947"/>
                <a:gd name="connsiteX130" fmla="*/ 94297 w 309086"/>
                <a:gd name="connsiteY130" fmla="*/ 46672 h 341947"/>
                <a:gd name="connsiteX131" fmla="*/ 92869 w 309086"/>
                <a:gd name="connsiteY131" fmla="*/ 48577 h 341947"/>
                <a:gd name="connsiteX132" fmla="*/ 91440 w 309086"/>
                <a:gd name="connsiteY132" fmla="*/ 51435 h 341947"/>
                <a:gd name="connsiteX133" fmla="*/ 90488 w 309086"/>
                <a:gd name="connsiteY133" fmla="*/ 56674 h 341947"/>
                <a:gd name="connsiteX134" fmla="*/ 91440 w 309086"/>
                <a:gd name="connsiteY134" fmla="*/ 61913 h 341947"/>
                <a:gd name="connsiteX135" fmla="*/ 90011 w 309086"/>
                <a:gd name="connsiteY135" fmla="*/ 69532 h 341947"/>
                <a:gd name="connsiteX136" fmla="*/ 90011 w 309086"/>
                <a:gd name="connsiteY136" fmla="*/ 63817 h 341947"/>
                <a:gd name="connsiteX137" fmla="*/ 88582 w 309086"/>
                <a:gd name="connsiteY137" fmla="*/ 61913 h 341947"/>
                <a:gd name="connsiteX138" fmla="*/ 84772 w 309086"/>
                <a:gd name="connsiteY138" fmla="*/ 59531 h 341947"/>
                <a:gd name="connsiteX139" fmla="*/ 83820 w 309086"/>
                <a:gd name="connsiteY139" fmla="*/ 60484 h 341947"/>
                <a:gd name="connsiteX140" fmla="*/ 82868 w 309086"/>
                <a:gd name="connsiteY140" fmla="*/ 63817 h 341947"/>
                <a:gd name="connsiteX141" fmla="*/ 81915 w 309086"/>
                <a:gd name="connsiteY141" fmla="*/ 66675 h 341947"/>
                <a:gd name="connsiteX142" fmla="*/ 80486 w 309086"/>
                <a:gd name="connsiteY142" fmla="*/ 67151 h 341947"/>
                <a:gd name="connsiteX143" fmla="*/ 77152 w 309086"/>
                <a:gd name="connsiteY143" fmla="*/ 65722 h 341947"/>
                <a:gd name="connsiteX144" fmla="*/ 79057 w 309086"/>
                <a:gd name="connsiteY144" fmla="*/ 62389 h 341947"/>
                <a:gd name="connsiteX145" fmla="*/ 73819 w 309086"/>
                <a:gd name="connsiteY145" fmla="*/ 55721 h 341947"/>
                <a:gd name="connsiteX146" fmla="*/ 60960 w 309086"/>
                <a:gd name="connsiteY146" fmla="*/ 55245 h 341947"/>
                <a:gd name="connsiteX147" fmla="*/ 49053 w 309086"/>
                <a:gd name="connsiteY147" fmla="*/ 56197 h 341947"/>
                <a:gd name="connsiteX148" fmla="*/ 46196 w 309086"/>
                <a:gd name="connsiteY148" fmla="*/ 57626 h 341947"/>
                <a:gd name="connsiteX149" fmla="*/ 42863 w 309086"/>
                <a:gd name="connsiteY149" fmla="*/ 61913 h 341947"/>
                <a:gd name="connsiteX150" fmla="*/ 41910 w 309086"/>
                <a:gd name="connsiteY150" fmla="*/ 65722 h 341947"/>
                <a:gd name="connsiteX151" fmla="*/ 40957 w 309086"/>
                <a:gd name="connsiteY151" fmla="*/ 70485 h 341947"/>
                <a:gd name="connsiteX152" fmla="*/ 44291 w 309086"/>
                <a:gd name="connsiteY152" fmla="*/ 72866 h 341947"/>
                <a:gd name="connsiteX153" fmla="*/ 45720 w 309086"/>
                <a:gd name="connsiteY153" fmla="*/ 74771 h 341947"/>
                <a:gd name="connsiteX154" fmla="*/ 45244 w 309086"/>
                <a:gd name="connsiteY154" fmla="*/ 79057 h 341947"/>
                <a:gd name="connsiteX155" fmla="*/ 45244 w 309086"/>
                <a:gd name="connsiteY155" fmla="*/ 87630 h 341947"/>
                <a:gd name="connsiteX156" fmla="*/ 44768 w 309086"/>
                <a:gd name="connsiteY156" fmla="*/ 89059 h 341947"/>
                <a:gd name="connsiteX157" fmla="*/ 42863 w 309086"/>
                <a:gd name="connsiteY157" fmla="*/ 92869 h 341947"/>
                <a:gd name="connsiteX158" fmla="*/ 40481 w 309086"/>
                <a:gd name="connsiteY158" fmla="*/ 99536 h 341947"/>
                <a:gd name="connsiteX159" fmla="*/ 40005 w 309086"/>
                <a:gd name="connsiteY159" fmla="*/ 103822 h 341947"/>
                <a:gd name="connsiteX160" fmla="*/ 39528 w 309086"/>
                <a:gd name="connsiteY160" fmla="*/ 104775 h 341947"/>
                <a:gd name="connsiteX161" fmla="*/ 30480 w 309086"/>
                <a:gd name="connsiteY161" fmla="*/ 104775 h 341947"/>
                <a:gd name="connsiteX162" fmla="*/ 29051 w 309086"/>
                <a:gd name="connsiteY162" fmla="*/ 105727 h 341947"/>
                <a:gd name="connsiteX163" fmla="*/ 29051 w 309086"/>
                <a:gd name="connsiteY163" fmla="*/ 106680 h 341947"/>
                <a:gd name="connsiteX164" fmla="*/ 29527 w 309086"/>
                <a:gd name="connsiteY164" fmla="*/ 107632 h 341947"/>
                <a:gd name="connsiteX165" fmla="*/ 29527 w 309086"/>
                <a:gd name="connsiteY165" fmla="*/ 108585 h 341947"/>
                <a:gd name="connsiteX166" fmla="*/ 29051 w 309086"/>
                <a:gd name="connsiteY166" fmla="*/ 109538 h 341947"/>
                <a:gd name="connsiteX167" fmla="*/ 29527 w 309086"/>
                <a:gd name="connsiteY167" fmla="*/ 110966 h 341947"/>
                <a:gd name="connsiteX168" fmla="*/ 30956 w 309086"/>
                <a:gd name="connsiteY168" fmla="*/ 112395 h 341947"/>
                <a:gd name="connsiteX169" fmla="*/ 33814 w 309086"/>
                <a:gd name="connsiteY169" fmla="*/ 113347 h 341947"/>
                <a:gd name="connsiteX170" fmla="*/ 36671 w 309086"/>
                <a:gd name="connsiteY170" fmla="*/ 113347 h 341947"/>
                <a:gd name="connsiteX171" fmla="*/ 38100 w 309086"/>
                <a:gd name="connsiteY171" fmla="*/ 113347 h 341947"/>
                <a:gd name="connsiteX172" fmla="*/ 39052 w 309086"/>
                <a:gd name="connsiteY172" fmla="*/ 114300 h 341947"/>
                <a:gd name="connsiteX173" fmla="*/ 40005 w 309086"/>
                <a:gd name="connsiteY173" fmla="*/ 116205 h 341947"/>
                <a:gd name="connsiteX174" fmla="*/ 40005 w 309086"/>
                <a:gd name="connsiteY174" fmla="*/ 118586 h 341947"/>
                <a:gd name="connsiteX175" fmla="*/ 39528 w 309086"/>
                <a:gd name="connsiteY175" fmla="*/ 121444 h 341947"/>
                <a:gd name="connsiteX176" fmla="*/ 38100 w 309086"/>
                <a:gd name="connsiteY176" fmla="*/ 124301 h 341947"/>
                <a:gd name="connsiteX177" fmla="*/ 33814 w 309086"/>
                <a:gd name="connsiteY177" fmla="*/ 127635 h 341947"/>
                <a:gd name="connsiteX178" fmla="*/ 31909 w 309086"/>
                <a:gd name="connsiteY178" fmla="*/ 128588 h 341947"/>
                <a:gd name="connsiteX179" fmla="*/ 30003 w 309086"/>
                <a:gd name="connsiteY179" fmla="*/ 129064 h 341947"/>
                <a:gd name="connsiteX180" fmla="*/ 29051 w 309086"/>
                <a:gd name="connsiteY180" fmla="*/ 130016 h 341947"/>
                <a:gd name="connsiteX181" fmla="*/ 28575 w 309086"/>
                <a:gd name="connsiteY181" fmla="*/ 130969 h 341947"/>
                <a:gd name="connsiteX182" fmla="*/ 28575 w 309086"/>
                <a:gd name="connsiteY182" fmla="*/ 131921 h 341947"/>
                <a:gd name="connsiteX183" fmla="*/ 31432 w 309086"/>
                <a:gd name="connsiteY183" fmla="*/ 134302 h 341947"/>
                <a:gd name="connsiteX184" fmla="*/ 31432 w 309086"/>
                <a:gd name="connsiteY184" fmla="*/ 134779 h 341947"/>
                <a:gd name="connsiteX185" fmla="*/ 30480 w 309086"/>
                <a:gd name="connsiteY185" fmla="*/ 136207 h 341947"/>
                <a:gd name="connsiteX186" fmla="*/ 29527 w 309086"/>
                <a:gd name="connsiteY186" fmla="*/ 137636 h 341947"/>
                <a:gd name="connsiteX187" fmla="*/ 21907 w 309086"/>
                <a:gd name="connsiteY187" fmla="*/ 140017 h 341947"/>
                <a:gd name="connsiteX188" fmla="*/ 18574 w 309086"/>
                <a:gd name="connsiteY188" fmla="*/ 140017 h 341947"/>
                <a:gd name="connsiteX189" fmla="*/ 16669 w 309086"/>
                <a:gd name="connsiteY189" fmla="*/ 141446 h 341947"/>
                <a:gd name="connsiteX190" fmla="*/ 16193 w 309086"/>
                <a:gd name="connsiteY190" fmla="*/ 141922 h 341947"/>
                <a:gd name="connsiteX191" fmla="*/ 14288 w 309086"/>
                <a:gd name="connsiteY191" fmla="*/ 140970 h 341947"/>
                <a:gd name="connsiteX192" fmla="*/ 10001 w 309086"/>
                <a:gd name="connsiteY192" fmla="*/ 139541 h 341947"/>
                <a:gd name="connsiteX193" fmla="*/ 8096 w 309086"/>
                <a:gd name="connsiteY193" fmla="*/ 140017 h 341947"/>
                <a:gd name="connsiteX194" fmla="*/ 7144 w 309086"/>
                <a:gd name="connsiteY194" fmla="*/ 140970 h 341947"/>
                <a:gd name="connsiteX195" fmla="*/ 4286 w 309086"/>
                <a:gd name="connsiteY195" fmla="*/ 141922 h 341947"/>
                <a:gd name="connsiteX196" fmla="*/ 2381 w 309086"/>
                <a:gd name="connsiteY196" fmla="*/ 143351 h 341947"/>
                <a:gd name="connsiteX197" fmla="*/ 2381 w 309086"/>
                <a:gd name="connsiteY197" fmla="*/ 145256 h 341947"/>
                <a:gd name="connsiteX198" fmla="*/ 5715 w 309086"/>
                <a:gd name="connsiteY198" fmla="*/ 150019 h 341947"/>
                <a:gd name="connsiteX199" fmla="*/ 7144 w 309086"/>
                <a:gd name="connsiteY199" fmla="*/ 150971 h 341947"/>
                <a:gd name="connsiteX200" fmla="*/ 7144 w 309086"/>
                <a:gd name="connsiteY200" fmla="*/ 152876 h 341947"/>
                <a:gd name="connsiteX201" fmla="*/ 9049 w 309086"/>
                <a:gd name="connsiteY201" fmla="*/ 155257 h 341947"/>
                <a:gd name="connsiteX202" fmla="*/ 10953 w 309086"/>
                <a:gd name="connsiteY202" fmla="*/ 158115 h 341947"/>
                <a:gd name="connsiteX203" fmla="*/ 10953 w 309086"/>
                <a:gd name="connsiteY203" fmla="*/ 160020 h 341947"/>
                <a:gd name="connsiteX204" fmla="*/ 10953 w 309086"/>
                <a:gd name="connsiteY204" fmla="*/ 161925 h 341947"/>
                <a:gd name="connsiteX205" fmla="*/ 10001 w 309086"/>
                <a:gd name="connsiteY205" fmla="*/ 164306 h 341947"/>
                <a:gd name="connsiteX206" fmla="*/ 7144 w 309086"/>
                <a:gd name="connsiteY206" fmla="*/ 170021 h 341947"/>
                <a:gd name="connsiteX207" fmla="*/ 7144 w 309086"/>
                <a:gd name="connsiteY207" fmla="*/ 170974 h 341947"/>
                <a:gd name="connsiteX208" fmla="*/ 7620 w 309086"/>
                <a:gd name="connsiteY208" fmla="*/ 171926 h 341947"/>
                <a:gd name="connsiteX209" fmla="*/ 8572 w 309086"/>
                <a:gd name="connsiteY209" fmla="*/ 172402 h 341947"/>
                <a:gd name="connsiteX210" fmla="*/ 9525 w 309086"/>
                <a:gd name="connsiteY210" fmla="*/ 172879 h 341947"/>
                <a:gd name="connsiteX211" fmla="*/ 9525 w 309086"/>
                <a:gd name="connsiteY211" fmla="*/ 173831 h 341947"/>
                <a:gd name="connsiteX212" fmla="*/ 3810 w 309086"/>
                <a:gd name="connsiteY212" fmla="*/ 178117 h 341947"/>
                <a:gd name="connsiteX213" fmla="*/ 2857 w 309086"/>
                <a:gd name="connsiteY213" fmla="*/ 178594 h 341947"/>
                <a:gd name="connsiteX214" fmla="*/ 476 w 309086"/>
                <a:gd name="connsiteY214" fmla="*/ 178594 h 341947"/>
                <a:gd name="connsiteX215" fmla="*/ 0 w 309086"/>
                <a:gd name="connsiteY215" fmla="*/ 179070 h 341947"/>
                <a:gd name="connsiteX216" fmla="*/ 476 w 309086"/>
                <a:gd name="connsiteY216" fmla="*/ 180022 h 341947"/>
                <a:gd name="connsiteX217" fmla="*/ 1428 w 309086"/>
                <a:gd name="connsiteY217" fmla="*/ 180975 h 341947"/>
                <a:gd name="connsiteX218" fmla="*/ 3334 w 309086"/>
                <a:gd name="connsiteY218" fmla="*/ 181451 h 341947"/>
                <a:gd name="connsiteX219" fmla="*/ 5239 w 309086"/>
                <a:gd name="connsiteY219" fmla="*/ 182404 h 341947"/>
                <a:gd name="connsiteX220" fmla="*/ 6668 w 309086"/>
                <a:gd name="connsiteY220" fmla="*/ 184309 h 341947"/>
                <a:gd name="connsiteX221" fmla="*/ 4763 w 309086"/>
                <a:gd name="connsiteY221" fmla="*/ 190976 h 341947"/>
                <a:gd name="connsiteX222" fmla="*/ 5239 w 309086"/>
                <a:gd name="connsiteY222" fmla="*/ 191929 h 341947"/>
                <a:gd name="connsiteX223" fmla="*/ 9049 w 309086"/>
                <a:gd name="connsiteY223" fmla="*/ 194310 h 341947"/>
                <a:gd name="connsiteX224" fmla="*/ 10477 w 309086"/>
                <a:gd name="connsiteY224" fmla="*/ 196215 h 341947"/>
                <a:gd name="connsiteX225" fmla="*/ 13335 w 309086"/>
                <a:gd name="connsiteY225" fmla="*/ 198120 h 341947"/>
                <a:gd name="connsiteX226" fmla="*/ 10953 w 309086"/>
                <a:gd name="connsiteY226" fmla="*/ 200501 h 341947"/>
                <a:gd name="connsiteX227" fmla="*/ 11430 w 309086"/>
                <a:gd name="connsiteY227" fmla="*/ 201454 h 341947"/>
                <a:gd name="connsiteX228" fmla="*/ 12382 w 309086"/>
                <a:gd name="connsiteY228" fmla="*/ 202406 h 341947"/>
                <a:gd name="connsiteX229" fmla="*/ 15716 w 309086"/>
                <a:gd name="connsiteY229" fmla="*/ 202882 h 341947"/>
                <a:gd name="connsiteX230" fmla="*/ 17145 w 309086"/>
                <a:gd name="connsiteY230" fmla="*/ 204311 h 341947"/>
                <a:gd name="connsiteX231" fmla="*/ 17145 w 309086"/>
                <a:gd name="connsiteY231" fmla="*/ 206692 h 341947"/>
                <a:gd name="connsiteX232" fmla="*/ 17621 w 309086"/>
                <a:gd name="connsiteY232" fmla="*/ 210502 h 341947"/>
                <a:gd name="connsiteX233" fmla="*/ 10953 w 309086"/>
                <a:gd name="connsiteY233" fmla="*/ 214313 h 341947"/>
                <a:gd name="connsiteX234" fmla="*/ 9049 w 309086"/>
                <a:gd name="connsiteY234" fmla="*/ 218599 h 341947"/>
                <a:gd name="connsiteX235" fmla="*/ 9049 w 309086"/>
                <a:gd name="connsiteY235" fmla="*/ 219551 h 341947"/>
                <a:gd name="connsiteX236" fmla="*/ 8572 w 309086"/>
                <a:gd name="connsiteY236" fmla="*/ 220504 h 341947"/>
                <a:gd name="connsiteX237" fmla="*/ 8572 w 309086"/>
                <a:gd name="connsiteY237" fmla="*/ 223361 h 341947"/>
                <a:gd name="connsiteX238" fmla="*/ 9525 w 309086"/>
                <a:gd name="connsiteY238" fmla="*/ 226219 h 341947"/>
                <a:gd name="connsiteX239" fmla="*/ 11906 w 309086"/>
                <a:gd name="connsiteY239" fmla="*/ 228600 h 341947"/>
                <a:gd name="connsiteX240" fmla="*/ 13811 w 309086"/>
                <a:gd name="connsiteY240" fmla="*/ 230505 h 341947"/>
                <a:gd name="connsiteX241" fmla="*/ 16193 w 309086"/>
                <a:gd name="connsiteY241" fmla="*/ 231934 h 341947"/>
                <a:gd name="connsiteX242" fmla="*/ 20002 w 309086"/>
                <a:gd name="connsiteY242" fmla="*/ 233363 h 341947"/>
                <a:gd name="connsiteX243" fmla="*/ 21431 w 309086"/>
                <a:gd name="connsiteY243" fmla="*/ 233839 h 341947"/>
                <a:gd name="connsiteX244" fmla="*/ 21431 w 309086"/>
                <a:gd name="connsiteY244" fmla="*/ 235744 h 341947"/>
                <a:gd name="connsiteX245" fmla="*/ 20955 w 309086"/>
                <a:gd name="connsiteY245" fmla="*/ 237649 h 341947"/>
                <a:gd name="connsiteX246" fmla="*/ 19526 w 309086"/>
                <a:gd name="connsiteY246" fmla="*/ 238601 h 341947"/>
                <a:gd name="connsiteX247" fmla="*/ 18097 w 309086"/>
                <a:gd name="connsiteY247" fmla="*/ 240030 h 341947"/>
                <a:gd name="connsiteX248" fmla="*/ 17145 w 309086"/>
                <a:gd name="connsiteY248" fmla="*/ 241935 h 341947"/>
                <a:gd name="connsiteX249" fmla="*/ 16193 w 309086"/>
                <a:gd name="connsiteY249" fmla="*/ 245745 h 341947"/>
                <a:gd name="connsiteX250" fmla="*/ 16193 w 309086"/>
                <a:gd name="connsiteY250" fmla="*/ 248602 h 341947"/>
                <a:gd name="connsiteX251" fmla="*/ 17621 w 309086"/>
                <a:gd name="connsiteY251" fmla="*/ 248602 h 341947"/>
                <a:gd name="connsiteX252" fmla="*/ 20002 w 309086"/>
                <a:gd name="connsiteY252" fmla="*/ 249079 h 341947"/>
                <a:gd name="connsiteX253" fmla="*/ 22384 w 309086"/>
                <a:gd name="connsiteY253" fmla="*/ 250984 h 341947"/>
                <a:gd name="connsiteX254" fmla="*/ 23336 w 309086"/>
                <a:gd name="connsiteY254" fmla="*/ 252889 h 341947"/>
                <a:gd name="connsiteX255" fmla="*/ 23813 w 309086"/>
                <a:gd name="connsiteY255" fmla="*/ 253841 h 341947"/>
                <a:gd name="connsiteX256" fmla="*/ 24765 w 309086"/>
                <a:gd name="connsiteY256" fmla="*/ 255270 h 341947"/>
                <a:gd name="connsiteX257" fmla="*/ 29051 w 309086"/>
                <a:gd name="connsiteY257" fmla="*/ 260985 h 341947"/>
                <a:gd name="connsiteX258" fmla="*/ 30480 w 309086"/>
                <a:gd name="connsiteY258" fmla="*/ 261461 h 341947"/>
                <a:gd name="connsiteX259" fmla="*/ 31909 w 309086"/>
                <a:gd name="connsiteY259" fmla="*/ 260509 h 341947"/>
                <a:gd name="connsiteX260" fmla="*/ 32861 w 309086"/>
                <a:gd name="connsiteY260" fmla="*/ 259080 h 341947"/>
                <a:gd name="connsiteX261" fmla="*/ 34290 w 309086"/>
                <a:gd name="connsiteY261" fmla="*/ 258604 h 341947"/>
                <a:gd name="connsiteX262" fmla="*/ 36671 w 309086"/>
                <a:gd name="connsiteY262" fmla="*/ 259080 h 341947"/>
                <a:gd name="connsiteX263" fmla="*/ 38100 w 309086"/>
                <a:gd name="connsiteY263" fmla="*/ 259556 h 341947"/>
                <a:gd name="connsiteX264" fmla="*/ 38576 w 309086"/>
                <a:gd name="connsiteY264" fmla="*/ 261938 h 341947"/>
                <a:gd name="connsiteX265" fmla="*/ 39052 w 309086"/>
                <a:gd name="connsiteY265" fmla="*/ 262414 h 341947"/>
                <a:gd name="connsiteX266" fmla="*/ 40005 w 309086"/>
                <a:gd name="connsiteY266" fmla="*/ 261938 h 341947"/>
                <a:gd name="connsiteX267" fmla="*/ 41910 w 309086"/>
                <a:gd name="connsiteY267" fmla="*/ 261938 h 341947"/>
                <a:gd name="connsiteX268" fmla="*/ 44768 w 309086"/>
                <a:gd name="connsiteY268" fmla="*/ 262414 h 341947"/>
                <a:gd name="connsiteX269" fmla="*/ 48577 w 309086"/>
                <a:gd name="connsiteY269" fmla="*/ 261938 h 341947"/>
                <a:gd name="connsiteX270" fmla="*/ 51435 w 309086"/>
                <a:gd name="connsiteY270" fmla="*/ 260985 h 341947"/>
                <a:gd name="connsiteX271" fmla="*/ 52864 w 309086"/>
                <a:gd name="connsiteY271" fmla="*/ 260985 h 341947"/>
                <a:gd name="connsiteX272" fmla="*/ 55245 w 309086"/>
                <a:gd name="connsiteY272" fmla="*/ 263842 h 341947"/>
                <a:gd name="connsiteX273" fmla="*/ 58102 w 309086"/>
                <a:gd name="connsiteY273" fmla="*/ 264795 h 341947"/>
                <a:gd name="connsiteX274" fmla="*/ 64294 w 309086"/>
                <a:gd name="connsiteY274" fmla="*/ 265747 h 341947"/>
                <a:gd name="connsiteX275" fmla="*/ 70961 w 309086"/>
                <a:gd name="connsiteY275" fmla="*/ 267176 h 341947"/>
                <a:gd name="connsiteX276" fmla="*/ 73819 w 309086"/>
                <a:gd name="connsiteY276" fmla="*/ 268129 h 341947"/>
                <a:gd name="connsiteX277" fmla="*/ 75724 w 309086"/>
                <a:gd name="connsiteY277" fmla="*/ 268605 h 341947"/>
                <a:gd name="connsiteX278" fmla="*/ 75724 w 309086"/>
                <a:gd name="connsiteY278" fmla="*/ 272415 h 341947"/>
                <a:gd name="connsiteX279" fmla="*/ 75247 w 309086"/>
                <a:gd name="connsiteY279" fmla="*/ 272891 h 341947"/>
                <a:gd name="connsiteX280" fmla="*/ 68580 w 309086"/>
                <a:gd name="connsiteY280" fmla="*/ 280511 h 341947"/>
                <a:gd name="connsiteX281" fmla="*/ 65722 w 309086"/>
                <a:gd name="connsiteY281" fmla="*/ 283369 h 341947"/>
                <a:gd name="connsiteX282" fmla="*/ 64294 w 309086"/>
                <a:gd name="connsiteY282" fmla="*/ 287179 h 341947"/>
                <a:gd name="connsiteX283" fmla="*/ 63341 w 309086"/>
                <a:gd name="connsiteY283" fmla="*/ 292894 h 341947"/>
                <a:gd name="connsiteX284" fmla="*/ 61436 w 309086"/>
                <a:gd name="connsiteY284" fmla="*/ 298609 h 341947"/>
                <a:gd name="connsiteX285" fmla="*/ 58578 w 309086"/>
                <a:gd name="connsiteY285" fmla="*/ 303847 h 341947"/>
                <a:gd name="connsiteX286" fmla="*/ 57626 w 309086"/>
                <a:gd name="connsiteY286" fmla="*/ 307657 h 341947"/>
                <a:gd name="connsiteX287" fmla="*/ 58578 w 309086"/>
                <a:gd name="connsiteY287" fmla="*/ 310515 h 341947"/>
                <a:gd name="connsiteX288" fmla="*/ 58102 w 309086"/>
                <a:gd name="connsiteY288" fmla="*/ 314801 h 341947"/>
                <a:gd name="connsiteX289" fmla="*/ 56197 w 309086"/>
                <a:gd name="connsiteY289" fmla="*/ 320516 h 341947"/>
                <a:gd name="connsiteX290" fmla="*/ 55721 w 309086"/>
                <a:gd name="connsiteY290" fmla="*/ 324802 h 341947"/>
                <a:gd name="connsiteX291" fmla="*/ 57150 w 309086"/>
                <a:gd name="connsiteY291" fmla="*/ 327660 h 341947"/>
                <a:gd name="connsiteX292" fmla="*/ 59055 w 309086"/>
                <a:gd name="connsiteY292" fmla="*/ 328136 h 341947"/>
                <a:gd name="connsiteX293" fmla="*/ 61913 w 309086"/>
                <a:gd name="connsiteY293" fmla="*/ 329089 h 341947"/>
                <a:gd name="connsiteX294" fmla="*/ 69532 w 309086"/>
                <a:gd name="connsiteY294" fmla="*/ 329565 h 341947"/>
                <a:gd name="connsiteX295" fmla="*/ 75247 w 309086"/>
                <a:gd name="connsiteY295" fmla="*/ 329089 h 341947"/>
                <a:gd name="connsiteX296" fmla="*/ 78581 w 309086"/>
                <a:gd name="connsiteY296" fmla="*/ 327660 h 341947"/>
                <a:gd name="connsiteX297" fmla="*/ 82868 w 309086"/>
                <a:gd name="connsiteY297" fmla="*/ 327660 h 341947"/>
                <a:gd name="connsiteX298" fmla="*/ 85725 w 309086"/>
                <a:gd name="connsiteY298" fmla="*/ 328613 h 341947"/>
                <a:gd name="connsiteX299" fmla="*/ 86201 w 309086"/>
                <a:gd name="connsiteY299" fmla="*/ 328613 h 341947"/>
                <a:gd name="connsiteX300" fmla="*/ 87153 w 309086"/>
                <a:gd name="connsiteY300" fmla="*/ 328613 h 341947"/>
                <a:gd name="connsiteX301" fmla="*/ 88106 w 309086"/>
                <a:gd name="connsiteY301" fmla="*/ 328136 h 341947"/>
                <a:gd name="connsiteX302" fmla="*/ 90964 w 309086"/>
                <a:gd name="connsiteY302" fmla="*/ 327660 h 341947"/>
                <a:gd name="connsiteX303" fmla="*/ 91440 w 309086"/>
                <a:gd name="connsiteY303" fmla="*/ 327184 h 341947"/>
                <a:gd name="connsiteX304" fmla="*/ 91440 w 309086"/>
                <a:gd name="connsiteY304" fmla="*/ 326707 h 341947"/>
                <a:gd name="connsiteX305" fmla="*/ 90964 w 309086"/>
                <a:gd name="connsiteY305" fmla="*/ 326231 h 341947"/>
                <a:gd name="connsiteX306" fmla="*/ 87630 w 309086"/>
                <a:gd name="connsiteY306" fmla="*/ 326707 h 341947"/>
                <a:gd name="connsiteX307" fmla="*/ 86201 w 309086"/>
                <a:gd name="connsiteY307" fmla="*/ 326231 h 341947"/>
                <a:gd name="connsiteX308" fmla="*/ 85725 w 309086"/>
                <a:gd name="connsiteY308" fmla="*/ 325279 h 341947"/>
                <a:gd name="connsiteX309" fmla="*/ 86677 w 309086"/>
                <a:gd name="connsiteY309" fmla="*/ 323374 h 341947"/>
                <a:gd name="connsiteX310" fmla="*/ 89059 w 309086"/>
                <a:gd name="connsiteY310" fmla="*/ 321945 h 341947"/>
                <a:gd name="connsiteX311" fmla="*/ 90964 w 309086"/>
                <a:gd name="connsiteY311" fmla="*/ 321469 h 341947"/>
                <a:gd name="connsiteX312" fmla="*/ 92393 w 309086"/>
                <a:gd name="connsiteY312" fmla="*/ 321945 h 341947"/>
                <a:gd name="connsiteX313" fmla="*/ 96202 w 309086"/>
                <a:gd name="connsiteY313" fmla="*/ 324802 h 341947"/>
                <a:gd name="connsiteX314" fmla="*/ 97155 w 309086"/>
                <a:gd name="connsiteY314" fmla="*/ 324802 h 341947"/>
                <a:gd name="connsiteX315" fmla="*/ 97631 w 309086"/>
                <a:gd name="connsiteY315" fmla="*/ 324326 h 341947"/>
                <a:gd name="connsiteX316" fmla="*/ 98584 w 309086"/>
                <a:gd name="connsiteY316" fmla="*/ 323850 h 341947"/>
                <a:gd name="connsiteX317" fmla="*/ 100013 w 309086"/>
                <a:gd name="connsiteY317" fmla="*/ 324326 h 341947"/>
                <a:gd name="connsiteX318" fmla="*/ 101441 w 309086"/>
                <a:gd name="connsiteY318" fmla="*/ 326231 h 341947"/>
                <a:gd name="connsiteX319" fmla="*/ 101918 w 309086"/>
                <a:gd name="connsiteY319" fmla="*/ 326707 h 341947"/>
                <a:gd name="connsiteX320" fmla="*/ 110490 w 309086"/>
                <a:gd name="connsiteY320" fmla="*/ 326231 h 341947"/>
                <a:gd name="connsiteX321" fmla="*/ 112395 w 309086"/>
                <a:gd name="connsiteY321" fmla="*/ 326231 h 341947"/>
                <a:gd name="connsiteX322" fmla="*/ 110014 w 309086"/>
                <a:gd name="connsiteY322" fmla="*/ 321945 h 341947"/>
                <a:gd name="connsiteX323" fmla="*/ 110490 w 309086"/>
                <a:gd name="connsiteY323" fmla="*/ 321469 h 341947"/>
                <a:gd name="connsiteX324" fmla="*/ 113824 w 309086"/>
                <a:gd name="connsiteY324" fmla="*/ 323374 h 341947"/>
                <a:gd name="connsiteX325" fmla="*/ 118586 w 309086"/>
                <a:gd name="connsiteY325" fmla="*/ 325755 h 341947"/>
                <a:gd name="connsiteX326" fmla="*/ 123349 w 309086"/>
                <a:gd name="connsiteY326" fmla="*/ 328136 h 341947"/>
                <a:gd name="connsiteX327" fmla="*/ 127635 w 309086"/>
                <a:gd name="connsiteY327" fmla="*/ 330517 h 341947"/>
                <a:gd name="connsiteX328" fmla="*/ 129540 w 309086"/>
                <a:gd name="connsiteY328" fmla="*/ 331470 h 341947"/>
                <a:gd name="connsiteX329" fmla="*/ 130016 w 309086"/>
                <a:gd name="connsiteY329" fmla="*/ 330994 h 341947"/>
                <a:gd name="connsiteX330" fmla="*/ 130969 w 309086"/>
                <a:gd name="connsiteY330" fmla="*/ 330041 h 341947"/>
                <a:gd name="connsiteX331" fmla="*/ 133826 w 309086"/>
                <a:gd name="connsiteY331" fmla="*/ 330994 h 341947"/>
                <a:gd name="connsiteX332" fmla="*/ 138113 w 309086"/>
                <a:gd name="connsiteY332" fmla="*/ 332899 h 341947"/>
                <a:gd name="connsiteX333" fmla="*/ 140018 w 309086"/>
                <a:gd name="connsiteY333" fmla="*/ 334327 h 341947"/>
                <a:gd name="connsiteX334" fmla="*/ 140970 w 309086"/>
                <a:gd name="connsiteY334" fmla="*/ 335280 h 341947"/>
                <a:gd name="connsiteX335" fmla="*/ 141446 w 309086"/>
                <a:gd name="connsiteY335" fmla="*/ 336232 h 341947"/>
                <a:gd name="connsiteX336" fmla="*/ 140970 w 309086"/>
                <a:gd name="connsiteY336" fmla="*/ 337661 h 341947"/>
                <a:gd name="connsiteX337" fmla="*/ 141922 w 309086"/>
                <a:gd name="connsiteY337" fmla="*/ 338138 h 341947"/>
                <a:gd name="connsiteX338" fmla="*/ 143827 w 309086"/>
                <a:gd name="connsiteY338" fmla="*/ 338138 h 341947"/>
                <a:gd name="connsiteX339" fmla="*/ 145256 w 309086"/>
                <a:gd name="connsiteY339" fmla="*/ 338614 h 341947"/>
                <a:gd name="connsiteX340" fmla="*/ 144780 w 309086"/>
                <a:gd name="connsiteY340" fmla="*/ 340519 h 341947"/>
                <a:gd name="connsiteX341" fmla="*/ 144780 w 309086"/>
                <a:gd name="connsiteY341" fmla="*/ 341947 h 341947"/>
                <a:gd name="connsiteX342" fmla="*/ 146685 w 309086"/>
                <a:gd name="connsiteY342" fmla="*/ 341947 h 341947"/>
                <a:gd name="connsiteX343" fmla="*/ 149066 w 309086"/>
                <a:gd name="connsiteY343" fmla="*/ 340519 h 341947"/>
                <a:gd name="connsiteX344" fmla="*/ 150971 w 309086"/>
                <a:gd name="connsiteY344" fmla="*/ 338138 h 341947"/>
                <a:gd name="connsiteX345" fmla="*/ 151924 w 309086"/>
                <a:gd name="connsiteY345" fmla="*/ 335756 h 341947"/>
                <a:gd name="connsiteX346" fmla="*/ 152876 w 309086"/>
                <a:gd name="connsiteY346" fmla="*/ 330517 h 341947"/>
                <a:gd name="connsiteX347" fmla="*/ 153352 w 309086"/>
                <a:gd name="connsiteY347" fmla="*/ 330041 h 341947"/>
                <a:gd name="connsiteX348" fmla="*/ 154781 w 309086"/>
                <a:gd name="connsiteY348" fmla="*/ 330517 h 341947"/>
                <a:gd name="connsiteX349" fmla="*/ 160972 w 309086"/>
                <a:gd name="connsiteY349" fmla="*/ 330517 h 341947"/>
                <a:gd name="connsiteX350" fmla="*/ 163830 w 309086"/>
                <a:gd name="connsiteY350" fmla="*/ 331470 h 341947"/>
                <a:gd name="connsiteX351" fmla="*/ 168116 w 309086"/>
                <a:gd name="connsiteY351" fmla="*/ 331470 h 341947"/>
                <a:gd name="connsiteX352" fmla="*/ 168116 w 309086"/>
                <a:gd name="connsiteY352" fmla="*/ 332422 h 341947"/>
                <a:gd name="connsiteX353" fmla="*/ 169069 w 309086"/>
                <a:gd name="connsiteY353" fmla="*/ 333851 h 341947"/>
                <a:gd name="connsiteX354" fmla="*/ 170974 w 309086"/>
                <a:gd name="connsiteY354" fmla="*/ 335756 h 341947"/>
                <a:gd name="connsiteX355" fmla="*/ 171926 w 309086"/>
                <a:gd name="connsiteY355" fmla="*/ 337185 h 341947"/>
                <a:gd name="connsiteX356" fmla="*/ 173831 w 309086"/>
                <a:gd name="connsiteY356" fmla="*/ 337185 h 341947"/>
                <a:gd name="connsiteX357" fmla="*/ 177165 w 309086"/>
                <a:gd name="connsiteY357" fmla="*/ 336709 h 341947"/>
                <a:gd name="connsiteX358" fmla="*/ 179070 w 309086"/>
                <a:gd name="connsiteY358" fmla="*/ 336232 h 341947"/>
                <a:gd name="connsiteX359" fmla="*/ 179546 w 309086"/>
                <a:gd name="connsiteY359" fmla="*/ 336709 h 341947"/>
                <a:gd name="connsiteX360" fmla="*/ 182403 w 309086"/>
                <a:gd name="connsiteY360" fmla="*/ 336232 h 341947"/>
                <a:gd name="connsiteX361" fmla="*/ 184785 w 309086"/>
                <a:gd name="connsiteY361" fmla="*/ 334804 h 341947"/>
                <a:gd name="connsiteX362" fmla="*/ 185261 w 309086"/>
                <a:gd name="connsiteY362" fmla="*/ 333851 h 341947"/>
                <a:gd name="connsiteX363" fmla="*/ 187643 w 309086"/>
                <a:gd name="connsiteY363" fmla="*/ 332899 h 341947"/>
                <a:gd name="connsiteX364" fmla="*/ 190976 w 309086"/>
                <a:gd name="connsiteY364" fmla="*/ 330994 h 341947"/>
                <a:gd name="connsiteX365" fmla="*/ 195739 w 309086"/>
                <a:gd name="connsiteY365" fmla="*/ 329565 h 341947"/>
                <a:gd name="connsiteX366" fmla="*/ 211455 w 309086"/>
                <a:gd name="connsiteY366" fmla="*/ 328136 h 341947"/>
                <a:gd name="connsiteX367" fmla="*/ 211931 w 309086"/>
                <a:gd name="connsiteY367" fmla="*/ 327184 h 341947"/>
                <a:gd name="connsiteX368" fmla="*/ 211931 w 309086"/>
                <a:gd name="connsiteY368" fmla="*/ 324326 h 341947"/>
                <a:gd name="connsiteX369" fmla="*/ 212407 w 309086"/>
                <a:gd name="connsiteY369" fmla="*/ 323850 h 341947"/>
                <a:gd name="connsiteX370" fmla="*/ 214313 w 309086"/>
                <a:gd name="connsiteY370" fmla="*/ 324326 h 341947"/>
                <a:gd name="connsiteX371" fmla="*/ 217646 w 309086"/>
                <a:gd name="connsiteY371" fmla="*/ 324802 h 341947"/>
                <a:gd name="connsiteX372" fmla="*/ 220027 w 309086"/>
                <a:gd name="connsiteY372" fmla="*/ 325755 h 341947"/>
                <a:gd name="connsiteX373" fmla="*/ 221456 w 309086"/>
                <a:gd name="connsiteY373" fmla="*/ 327184 h 341947"/>
                <a:gd name="connsiteX374" fmla="*/ 222885 w 309086"/>
                <a:gd name="connsiteY374" fmla="*/ 327184 h 341947"/>
                <a:gd name="connsiteX375" fmla="*/ 225266 w 309086"/>
                <a:gd name="connsiteY375" fmla="*/ 326231 h 341947"/>
                <a:gd name="connsiteX376" fmla="*/ 228600 w 309086"/>
                <a:gd name="connsiteY376" fmla="*/ 325755 h 341947"/>
                <a:gd name="connsiteX377" fmla="*/ 231457 w 309086"/>
                <a:gd name="connsiteY377" fmla="*/ 327184 h 341947"/>
                <a:gd name="connsiteX378" fmla="*/ 232410 w 309086"/>
                <a:gd name="connsiteY378" fmla="*/ 328613 h 341947"/>
                <a:gd name="connsiteX379" fmla="*/ 231934 w 309086"/>
                <a:gd name="connsiteY379" fmla="*/ 329089 h 341947"/>
                <a:gd name="connsiteX380" fmla="*/ 231934 w 309086"/>
                <a:gd name="connsiteY380" fmla="*/ 330041 h 341947"/>
                <a:gd name="connsiteX381" fmla="*/ 232886 w 309086"/>
                <a:gd name="connsiteY381" fmla="*/ 330994 h 341947"/>
                <a:gd name="connsiteX382" fmla="*/ 235268 w 309086"/>
                <a:gd name="connsiteY382" fmla="*/ 332422 h 341947"/>
                <a:gd name="connsiteX383" fmla="*/ 238125 w 309086"/>
                <a:gd name="connsiteY383" fmla="*/ 333851 h 341947"/>
                <a:gd name="connsiteX384" fmla="*/ 239553 w 309086"/>
                <a:gd name="connsiteY384" fmla="*/ 333851 h 341947"/>
                <a:gd name="connsiteX385" fmla="*/ 240030 w 309086"/>
                <a:gd name="connsiteY385" fmla="*/ 332422 h 341947"/>
                <a:gd name="connsiteX386" fmla="*/ 240506 w 309086"/>
                <a:gd name="connsiteY386" fmla="*/ 329565 h 341947"/>
                <a:gd name="connsiteX387" fmla="*/ 240506 w 309086"/>
                <a:gd name="connsiteY387" fmla="*/ 326231 h 341947"/>
                <a:gd name="connsiteX388" fmla="*/ 240030 w 309086"/>
                <a:gd name="connsiteY388" fmla="*/ 324326 h 341947"/>
                <a:gd name="connsiteX389" fmla="*/ 238601 w 309086"/>
                <a:gd name="connsiteY389" fmla="*/ 323850 h 341947"/>
                <a:gd name="connsiteX390" fmla="*/ 236696 w 309086"/>
                <a:gd name="connsiteY390" fmla="*/ 323850 h 341947"/>
                <a:gd name="connsiteX391" fmla="*/ 235744 w 309086"/>
                <a:gd name="connsiteY391" fmla="*/ 323374 h 341947"/>
                <a:gd name="connsiteX392" fmla="*/ 236220 w 309086"/>
                <a:gd name="connsiteY392" fmla="*/ 322421 h 341947"/>
                <a:gd name="connsiteX393" fmla="*/ 237649 w 309086"/>
                <a:gd name="connsiteY393" fmla="*/ 319564 h 341947"/>
                <a:gd name="connsiteX394" fmla="*/ 237649 w 309086"/>
                <a:gd name="connsiteY394" fmla="*/ 316230 h 341947"/>
                <a:gd name="connsiteX395" fmla="*/ 234315 w 309086"/>
                <a:gd name="connsiteY395" fmla="*/ 311944 h 341947"/>
                <a:gd name="connsiteX396" fmla="*/ 231457 w 309086"/>
                <a:gd name="connsiteY396" fmla="*/ 308134 h 341947"/>
                <a:gd name="connsiteX397" fmla="*/ 231457 w 309086"/>
                <a:gd name="connsiteY397" fmla="*/ 306705 h 341947"/>
                <a:gd name="connsiteX398" fmla="*/ 233363 w 309086"/>
                <a:gd name="connsiteY398" fmla="*/ 304324 h 341947"/>
                <a:gd name="connsiteX399" fmla="*/ 236220 w 309086"/>
                <a:gd name="connsiteY399" fmla="*/ 302419 h 341947"/>
                <a:gd name="connsiteX400" fmla="*/ 242411 w 309086"/>
                <a:gd name="connsiteY400" fmla="*/ 299561 h 341947"/>
                <a:gd name="connsiteX401" fmla="*/ 244316 w 309086"/>
                <a:gd name="connsiteY401" fmla="*/ 299085 h 341947"/>
                <a:gd name="connsiteX402" fmla="*/ 246697 w 309086"/>
                <a:gd name="connsiteY402" fmla="*/ 298609 h 341947"/>
                <a:gd name="connsiteX403" fmla="*/ 250507 w 309086"/>
                <a:gd name="connsiteY403" fmla="*/ 297180 h 341947"/>
                <a:gd name="connsiteX404" fmla="*/ 252413 w 309086"/>
                <a:gd name="connsiteY404" fmla="*/ 295751 h 341947"/>
                <a:gd name="connsiteX405" fmla="*/ 253365 w 309086"/>
                <a:gd name="connsiteY405" fmla="*/ 294322 h 341947"/>
                <a:gd name="connsiteX406" fmla="*/ 255270 w 309086"/>
                <a:gd name="connsiteY406" fmla="*/ 287179 h 341947"/>
                <a:gd name="connsiteX407" fmla="*/ 255746 w 309086"/>
                <a:gd name="connsiteY407" fmla="*/ 286702 h 341947"/>
                <a:gd name="connsiteX408" fmla="*/ 256222 w 309086"/>
                <a:gd name="connsiteY408" fmla="*/ 286226 h 341947"/>
                <a:gd name="connsiteX409" fmla="*/ 262414 w 309086"/>
                <a:gd name="connsiteY409" fmla="*/ 288607 h 341947"/>
                <a:gd name="connsiteX410" fmla="*/ 262890 w 309086"/>
                <a:gd name="connsiteY410" fmla="*/ 288131 h 341947"/>
                <a:gd name="connsiteX411" fmla="*/ 263843 w 309086"/>
                <a:gd name="connsiteY411" fmla="*/ 287655 h 341947"/>
                <a:gd name="connsiteX412" fmla="*/ 265747 w 309086"/>
                <a:gd name="connsiteY412" fmla="*/ 285750 h 341947"/>
                <a:gd name="connsiteX413" fmla="*/ 266224 w 309086"/>
                <a:gd name="connsiteY413" fmla="*/ 284321 h 341947"/>
                <a:gd name="connsiteX414" fmla="*/ 266224 w 309086"/>
                <a:gd name="connsiteY414" fmla="*/ 281464 h 341947"/>
                <a:gd name="connsiteX415" fmla="*/ 266224 w 309086"/>
                <a:gd name="connsiteY415" fmla="*/ 278606 h 341947"/>
                <a:gd name="connsiteX416" fmla="*/ 266700 w 309086"/>
                <a:gd name="connsiteY416" fmla="*/ 277654 h 341947"/>
                <a:gd name="connsiteX417" fmla="*/ 265271 w 309086"/>
                <a:gd name="connsiteY417" fmla="*/ 275749 h 341947"/>
                <a:gd name="connsiteX418" fmla="*/ 262414 w 309086"/>
                <a:gd name="connsiteY418" fmla="*/ 272891 h 341947"/>
                <a:gd name="connsiteX419" fmla="*/ 257651 w 309086"/>
                <a:gd name="connsiteY419" fmla="*/ 269081 h 341947"/>
                <a:gd name="connsiteX420" fmla="*/ 253841 w 309086"/>
                <a:gd name="connsiteY420" fmla="*/ 269081 h 341947"/>
                <a:gd name="connsiteX421" fmla="*/ 252413 w 309086"/>
                <a:gd name="connsiteY421" fmla="*/ 268129 h 341947"/>
                <a:gd name="connsiteX422" fmla="*/ 251936 w 309086"/>
                <a:gd name="connsiteY422" fmla="*/ 266700 h 341947"/>
                <a:gd name="connsiteX423" fmla="*/ 250507 w 309086"/>
                <a:gd name="connsiteY423" fmla="*/ 264319 h 341947"/>
                <a:gd name="connsiteX424" fmla="*/ 248602 w 309086"/>
                <a:gd name="connsiteY424" fmla="*/ 262890 h 341947"/>
                <a:gd name="connsiteX425" fmla="*/ 246697 w 309086"/>
                <a:gd name="connsiteY425" fmla="*/ 262414 h 341947"/>
                <a:gd name="connsiteX426" fmla="*/ 243840 w 309086"/>
                <a:gd name="connsiteY426" fmla="*/ 260509 h 341947"/>
                <a:gd name="connsiteX427" fmla="*/ 240030 w 309086"/>
                <a:gd name="connsiteY427" fmla="*/ 256222 h 341947"/>
                <a:gd name="connsiteX428" fmla="*/ 236220 w 309086"/>
                <a:gd name="connsiteY428" fmla="*/ 253365 h 341947"/>
                <a:gd name="connsiteX429" fmla="*/ 232886 w 309086"/>
                <a:gd name="connsiteY429" fmla="*/ 253365 h 341947"/>
                <a:gd name="connsiteX430" fmla="*/ 230505 w 309086"/>
                <a:gd name="connsiteY430" fmla="*/ 251936 h 341947"/>
                <a:gd name="connsiteX431" fmla="*/ 228124 w 309086"/>
                <a:gd name="connsiteY431" fmla="*/ 250031 h 341947"/>
                <a:gd name="connsiteX432" fmla="*/ 226219 w 309086"/>
                <a:gd name="connsiteY432" fmla="*/ 248126 h 341947"/>
                <a:gd name="connsiteX433" fmla="*/ 223838 w 309086"/>
                <a:gd name="connsiteY433" fmla="*/ 243364 h 341947"/>
                <a:gd name="connsiteX434" fmla="*/ 221932 w 309086"/>
                <a:gd name="connsiteY434" fmla="*/ 240506 h 341947"/>
                <a:gd name="connsiteX435" fmla="*/ 220503 w 309086"/>
                <a:gd name="connsiteY435" fmla="*/ 238601 h 341947"/>
                <a:gd name="connsiteX436" fmla="*/ 219075 w 309086"/>
                <a:gd name="connsiteY436" fmla="*/ 237172 h 341947"/>
                <a:gd name="connsiteX437" fmla="*/ 218599 w 309086"/>
                <a:gd name="connsiteY437" fmla="*/ 236220 h 341947"/>
                <a:gd name="connsiteX438" fmla="*/ 220503 w 309086"/>
                <a:gd name="connsiteY438" fmla="*/ 233363 h 341947"/>
                <a:gd name="connsiteX439" fmla="*/ 221456 w 309086"/>
                <a:gd name="connsiteY439" fmla="*/ 231934 h 341947"/>
                <a:gd name="connsiteX440" fmla="*/ 222409 w 309086"/>
                <a:gd name="connsiteY440" fmla="*/ 230981 h 341947"/>
                <a:gd name="connsiteX441" fmla="*/ 222885 w 309086"/>
                <a:gd name="connsiteY441" fmla="*/ 230029 h 341947"/>
                <a:gd name="connsiteX442" fmla="*/ 222885 w 309086"/>
                <a:gd name="connsiteY442" fmla="*/ 229076 h 341947"/>
                <a:gd name="connsiteX443" fmla="*/ 220980 w 309086"/>
                <a:gd name="connsiteY443" fmla="*/ 226219 h 341947"/>
                <a:gd name="connsiteX444" fmla="*/ 218599 w 309086"/>
                <a:gd name="connsiteY444" fmla="*/ 224314 h 341947"/>
                <a:gd name="connsiteX445" fmla="*/ 214789 w 309086"/>
                <a:gd name="connsiteY445" fmla="*/ 222409 h 341947"/>
                <a:gd name="connsiteX446" fmla="*/ 212407 w 309086"/>
                <a:gd name="connsiteY446" fmla="*/ 220027 h 341947"/>
                <a:gd name="connsiteX447" fmla="*/ 211455 w 309086"/>
                <a:gd name="connsiteY447" fmla="*/ 217646 h 341947"/>
                <a:gd name="connsiteX448" fmla="*/ 210978 w 309086"/>
                <a:gd name="connsiteY448" fmla="*/ 216217 h 341947"/>
                <a:gd name="connsiteX449" fmla="*/ 209550 w 309086"/>
                <a:gd name="connsiteY449" fmla="*/ 214789 h 341947"/>
                <a:gd name="connsiteX450" fmla="*/ 208121 w 309086"/>
                <a:gd name="connsiteY450" fmla="*/ 212407 h 341947"/>
                <a:gd name="connsiteX451" fmla="*/ 208121 w 309086"/>
                <a:gd name="connsiteY451" fmla="*/ 210979 h 341947"/>
                <a:gd name="connsiteX452" fmla="*/ 208597 w 309086"/>
                <a:gd name="connsiteY452" fmla="*/ 210502 h 341947"/>
                <a:gd name="connsiteX453" fmla="*/ 210026 w 309086"/>
                <a:gd name="connsiteY453" fmla="*/ 210502 h 341947"/>
                <a:gd name="connsiteX454" fmla="*/ 211455 w 309086"/>
                <a:gd name="connsiteY454" fmla="*/ 211455 h 341947"/>
                <a:gd name="connsiteX455" fmla="*/ 213360 w 309086"/>
                <a:gd name="connsiteY455" fmla="*/ 213360 h 341947"/>
                <a:gd name="connsiteX456" fmla="*/ 214789 w 309086"/>
                <a:gd name="connsiteY456" fmla="*/ 216217 h 341947"/>
                <a:gd name="connsiteX457" fmla="*/ 215741 w 309086"/>
                <a:gd name="connsiteY457" fmla="*/ 215265 h 341947"/>
                <a:gd name="connsiteX458" fmla="*/ 217646 w 309086"/>
                <a:gd name="connsiteY458" fmla="*/ 212407 h 341947"/>
                <a:gd name="connsiteX459" fmla="*/ 220980 w 309086"/>
                <a:gd name="connsiteY459" fmla="*/ 209074 h 341947"/>
                <a:gd name="connsiteX460" fmla="*/ 224314 w 309086"/>
                <a:gd name="connsiteY460" fmla="*/ 207169 h 341947"/>
                <a:gd name="connsiteX461" fmla="*/ 227171 w 309086"/>
                <a:gd name="connsiteY461" fmla="*/ 207169 h 341947"/>
                <a:gd name="connsiteX462" fmla="*/ 229552 w 309086"/>
                <a:gd name="connsiteY462" fmla="*/ 206692 h 341947"/>
                <a:gd name="connsiteX463" fmla="*/ 231457 w 309086"/>
                <a:gd name="connsiteY463" fmla="*/ 205740 h 341947"/>
                <a:gd name="connsiteX464" fmla="*/ 234791 w 309086"/>
                <a:gd name="connsiteY464" fmla="*/ 206216 h 341947"/>
                <a:gd name="connsiteX465" fmla="*/ 237172 w 309086"/>
                <a:gd name="connsiteY465" fmla="*/ 206692 h 341947"/>
                <a:gd name="connsiteX466" fmla="*/ 238125 w 309086"/>
                <a:gd name="connsiteY466" fmla="*/ 206216 h 341947"/>
                <a:gd name="connsiteX467" fmla="*/ 239077 w 309086"/>
                <a:gd name="connsiteY467" fmla="*/ 204311 h 341947"/>
                <a:gd name="connsiteX468" fmla="*/ 239553 w 309086"/>
                <a:gd name="connsiteY468" fmla="*/ 202882 h 341947"/>
                <a:gd name="connsiteX469" fmla="*/ 245269 w 309086"/>
                <a:gd name="connsiteY469" fmla="*/ 201930 h 341947"/>
                <a:gd name="connsiteX470" fmla="*/ 247174 w 309086"/>
                <a:gd name="connsiteY470" fmla="*/ 199072 h 341947"/>
                <a:gd name="connsiteX471" fmla="*/ 248126 w 309086"/>
                <a:gd name="connsiteY471" fmla="*/ 199072 h 341947"/>
                <a:gd name="connsiteX472" fmla="*/ 249555 w 309086"/>
                <a:gd name="connsiteY472" fmla="*/ 198596 h 341947"/>
                <a:gd name="connsiteX473" fmla="*/ 250507 w 309086"/>
                <a:gd name="connsiteY473" fmla="*/ 197644 h 341947"/>
                <a:gd name="connsiteX474" fmla="*/ 251460 w 309086"/>
                <a:gd name="connsiteY474" fmla="*/ 197167 h 341947"/>
                <a:gd name="connsiteX475" fmla="*/ 252413 w 309086"/>
                <a:gd name="connsiteY475" fmla="*/ 197644 h 341947"/>
                <a:gd name="connsiteX476" fmla="*/ 253365 w 309086"/>
                <a:gd name="connsiteY476" fmla="*/ 198120 h 341947"/>
                <a:gd name="connsiteX477" fmla="*/ 254794 w 309086"/>
                <a:gd name="connsiteY477" fmla="*/ 197644 h 341947"/>
                <a:gd name="connsiteX478" fmla="*/ 256699 w 309086"/>
                <a:gd name="connsiteY478" fmla="*/ 194310 h 341947"/>
                <a:gd name="connsiteX479" fmla="*/ 257651 w 309086"/>
                <a:gd name="connsiteY479" fmla="*/ 193834 h 341947"/>
                <a:gd name="connsiteX480" fmla="*/ 262414 w 309086"/>
                <a:gd name="connsiteY480" fmla="*/ 193357 h 341947"/>
                <a:gd name="connsiteX481" fmla="*/ 269081 w 309086"/>
                <a:gd name="connsiteY481" fmla="*/ 191452 h 341947"/>
                <a:gd name="connsiteX482" fmla="*/ 272415 w 309086"/>
                <a:gd name="connsiteY482" fmla="*/ 189547 h 341947"/>
                <a:gd name="connsiteX483" fmla="*/ 275749 w 309086"/>
                <a:gd name="connsiteY483" fmla="*/ 188595 h 341947"/>
                <a:gd name="connsiteX484" fmla="*/ 279559 w 309086"/>
                <a:gd name="connsiteY484" fmla="*/ 186690 h 341947"/>
                <a:gd name="connsiteX485" fmla="*/ 285274 w 309086"/>
                <a:gd name="connsiteY485" fmla="*/ 184785 h 341947"/>
                <a:gd name="connsiteX486" fmla="*/ 285750 w 309086"/>
                <a:gd name="connsiteY486" fmla="*/ 184309 h 341947"/>
                <a:gd name="connsiteX487" fmla="*/ 282893 w 309086"/>
                <a:gd name="connsiteY487" fmla="*/ 182404 h 341947"/>
                <a:gd name="connsiteX488" fmla="*/ 281940 w 309086"/>
                <a:gd name="connsiteY488" fmla="*/ 181451 h 341947"/>
                <a:gd name="connsiteX489" fmla="*/ 281464 w 309086"/>
                <a:gd name="connsiteY489" fmla="*/ 180499 h 341947"/>
                <a:gd name="connsiteX490" fmla="*/ 282416 w 309086"/>
                <a:gd name="connsiteY490" fmla="*/ 179070 h 341947"/>
                <a:gd name="connsiteX491" fmla="*/ 283845 w 309086"/>
                <a:gd name="connsiteY491" fmla="*/ 178594 h 341947"/>
                <a:gd name="connsiteX492" fmla="*/ 285274 w 309086"/>
                <a:gd name="connsiteY492" fmla="*/ 179070 h 341947"/>
                <a:gd name="connsiteX493" fmla="*/ 290036 w 309086"/>
                <a:gd name="connsiteY493" fmla="*/ 180022 h 341947"/>
                <a:gd name="connsiteX494" fmla="*/ 291465 w 309086"/>
                <a:gd name="connsiteY494" fmla="*/ 180499 h 341947"/>
                <a:gd name="connsiteX495" fmla="*/ 291941 w 309086"/>
                <a:gd name="connsiteY495" fmla="*/ 182404 h 341947"/>
                <a:gd name="connsiteX496" fmla="*/ 293370 w 309086"/>
                <a:gd name="connsiteY496" fmla="*/ 183832 h 341947"/>
                <a:gd name="connsiteX497" fmla="*/ 294322 w 309086"/>
                <a:gd name="connsiteY497" fmla="*/ 183832 h 341947"/>
                <a:gd name="connsiteX498" fmla="*/ 293846 w 309086"/>
                <a:gd name="connsiteY498" fmla="*/ 186690 h 341947"/>
                <a:gd name="connsiteX499" fmla="*/ 295275 w 309086"/>
                <a:gd name="connsiteY499" fmla="*/ 187642 h 341947"/>
                <a:gd name="connsiteX500" fmla="*/ 297656 w 309086"/>
                <a:gd name="connsiteY500" fmla="*/ 188595 h 341947"/>
                <a:gd name="connsiteX501" fmla="*/ 299085 w 309086"/>
                <a:gd name="connsiteY501" fmla="*/ 188595 h 341947"/>
                <a:gd name="connsiteX502" fmla="*/ 300038 w 309086"/>
                <a:gd name="connsiteY502" fmla="*/ 187642 h 341947"/>
                <a:gd name="connsiteX503" fmla="*/ 300514 w 309086"/>
                <a:gd name="connsiteY503" fmla="*/ 186690 h 341947"/>
                <a:gd name="connsiteX504" fmla="*/ 300514 w 309086"/>
                <a:gd name="connsiteY504" fmla="*/ 186214 h 341947"/>
                <a:gd name="connsiteX505" fmla="*/ 303847 w 309086"/>
                <a:gd name="connsiteY505" fmla="*/ 180022 h 341947"/>
                <a:gd name="connsiteX506" fmla="*/ 305276 w 309086"/>
                <a:gd name="connsiteY506" fmla="*/ 176213 h 341947"/>
                <a:gd name="connsiteX507" fmla="*/ 307181 w 309086"/>
                <a:gd name="connsiteY507" fmla="*/ 169069 h 341947"/>
                <a:gd name="connsiteX508" fmla="*/ 309086 w 309086"/>
                <a:gd name="connsiteY508" fmla="*/ 160972 h 341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</a:cxnLst>
              <a:rect l="l" t="t" r="r" b="b"/>
              <a:pathLst>
                <a:path w="309086" h="341947">
                  <a:moveTo>
                    <a:pt x="272415" y="39529"/>
                  </a:moveTo>
                  <a:lnTo>
                    <a:pt x="274320" y="41434"/>
                  </a:lnTo>
                  <a:lnTo>
                    <a:pt x="273844" y="44291"/>
                  </a:lnTo>
                  <a:lnTo>
                    <a:pt x="274796" y="47149"/>
                  </a:lnTo>
                  <a:lnTo>
                    <a:pt x="279082" y="48101"/>
                  </a:lnTo>
                  <a:lnTo>
                    <a:pt x="283369" y="47625"/>
                  </a:lnTo>
                  <a:lnTo>
                    <a:pt x="284797" y="47625"/>
                  </a:lnTo>
                  <a:lnTo>
                    <a:pt x="284321" y="45244"/>
                  </a:lnTo>
                  <a:lnTo>
                    <a:pt x="284797" y="43815"/>
                  </a:lnTo>
                  <a:lnTo>
                    <a:pt x="279082" y="40005"/>
                  </a:lnTo>
                  <a:lnTo>
                    <a:pt x="271939" y="35719"/>
                  </a:lnTo>
                  <a:lnTo>
                    <a:pt x="271463" y="37147"/>
                  </a:lnTo>
                  <a:lnTo>
                    <a:pt x="271463" y="38576"/>
                  </a:lnTo>
                  <a:lnTo>
                    <a:pt x="272415" y="39529"/>
                  </a:lnTo>
                  <a:close/>
                  <a:moveTo>
                    <a:pt x="309086" y="160972"/>
                  </a:moveTo>
                  <a:lnTo>
                    <a:pt x="308610" y="158591"/>
                  </a:lnTo>
                  <a:lnTo>
                    <a:pt x="307657" y="157163"/>
                  </a:lnTo>
                  <a:lnTo>
                    <a:pt x="301466" y="154305"/>
                  </a:lnTo>
                  <a:lnTo>
                    <a:pt x="300990" y="153352"/>
                  </a:lnTo>
                  <a:lnTo>
                    <a:pt x="301943" y="149542"/>
                  </a:lnTo>
                  <a:lnTo>
                    <a:pt x="301466" y="148114"/>
                  </a:lnTo>
                  <a:lnTo>
                    <a:pt x="300038" y="146685"/>
                  </a:lnTo>
                  <a:lnTo>
                    <a:pt x="298132" y="143351"/>
                  </a:lnTo>
                  <a:lnTo>
                    <a:pt x="297180" y="140494"/>
                  </a:lnTo>
                  <a:lnTo>
                    <a:pt x="299561" y="137160"/>
                  </a:lnTo>
                  <a:lnTo>
                    <a:pt x="300038" y="134779"/>
                  </a:lnTo>
                  <a:lnTo>
                    <a:pt x="300990" y="131445"/>
                  </a:lnTo>
                  <a:lnTo>
                    <a:pt x="301943" y="129540"/>
                  </a:lnTo>
                  <a:lnTo>
                    <a:pt x="301943" y="129064"/>
                  </a:lnTo>
                  <a:lnTo>
                    <a:pt x="300514" y="127635"/>
                  </a:lnTo>
                  <a:lnTo>
                    <a:pt x="300038" y="125730"/>
                  </a:lnTo>
                  <a:lnTo>
                    <a:pt x="300514" y="123349"/>
                  </a:lnTo>
                  <a:lnTo>
                    <a:pt x="299561" y="121444"/>
                  </a:lnTo>
                  <a:lnTo>
                    <a:pt x="297180" y="120015"/>
                  </a:lnTo>
                  <a:lnTo>
                    <a:pt x="295751" y="118586"/>
                  </a:lnTo>
                  <a:lnTo>
                    <a:pt x="295275" y="116681"/>
                  </a:lnTo>
                  <a:lnTo>
                    <a:pt x="295751" y="113347"/>
                  </a:lnTo>
                  <a:lnTo>
                    <a:pt x="297656" y="109061"/>
                  </a:lnTo>
                  <a:lnTo>
                    <a:pt x="293846" y="103822"/>
                  </a:lnTo>
                  <a:lnTo>
                    <a:pt x="284797" y="97631"/>
                  </a:lnTo>
                  <a:lnTo>
                    <a:pt x="280511" y="93345"/>
                  </a:lnTo>
                  <a:lnTo>
                    <a:pt x="280988" y="90964"/>
                  </a:lnTo>
                  <a:lnTo>
                    <a:pt x="282893" y="88582"/>
                  </a:lnTo>
                  <a:lnTo>
                    <a:pt x="286226" y="86677"/>
                  </a:lnTo>
                  <a:lnTo>
                    <a:pt x="288607" y="82867"/>
                  </a:lnTo>
                  <a:lnTo>
                    <a:pt x="290036" y="78581"/>
                  </a:lnTo>
                  <a:lnTo>
                    <a:pt x="290036" y="77629"/>
                  </a:lnTo>
                  <a:lnTo>
                    <a:pt x="290036" y="74771"/>
                  </a:lnTo>
                  <a:lnTo>
                    <a:pt x="286226" y="62389"/>
                  </a:lnTo>
                  <a:lnTo>
                    <a:pt x="285750" y="59055"/>
                  </a:lnTo>
                  <a:lnTo>
                    <a:pt x="285274" y="55245"/>
                  </a:lnTo>
                  <a:lnTo>
                    <a:pt x="284797" y="54292"/>
                  </a:lnTo>
                  <a:lnTo>
                    <a:pt x="284321" y="54292"/>
                  </a:lnTo>
                  <a:lnTo>
                    <a:pt x="276701" y="52864"/>
                  </a:lnTo>
                  <a:lnTo>
                    <a:pt x="274320" y="51435"/>
                  </a:lnTo>
                  <a:lnTo>
                    <a:pt x="271463" y="49054"/>
                  </a:lnTo>
                  <a:lnTo>
                    <a:pt x="270034" y="41434"/>
                  </a:lnTo>
                  <a:lnTo>
                    <a:pt x="266700" y="35242"/>
                  </a:lnTo>
                  <a:lnTo>
                    <a:pt x="257175" y="35719"/>
                  </a:lnTo>
                  <a:lnTo>
                    <a:pt x="247174" y="29051"/>
                  </a:lnTo>
                  <a:lnTo>
                    <a:pt x="243364" y="22860"/>
                  </a:lnTo>
                  <a:lnTo>
                    <a:pt x="239077" y="22384"/>
                  </a:lnTo>
                  <a:lnTo>
                    <a:pt x="235268" y="21431"/>
                  </a:lnTo>
                  <a:lnTo>
                    <a:pt x="228124" y="20479"/>
                  </a:lnTo>
                  <a:lnTo>
                    <a:pt x="221456" y="26194"/>
                  </a:lnTo>
                  <a:lnTo>
                    <a:pt x="218599" y="29051"/>
                  </a:lnTo>
                  <a:lnTo>
                    <a:pt x="214313" y="31909"/>
                  </a:lnTo>
                  <a:lnTo>
                    <a:pt x="212407" y="34766"/>
                  </a:lnTo>
                  <a:lnTo>
                    <a:pt x="201453" y="35719"/>
                  </a:lnTo>
                  <a:lnTo>
                    <a:pt x="198120" y="37147"/>
                  </a:lnTo>
                  <a:lnTo>
                    <a:pt x="190024" y="43815"/>
                  </a:lnTo>
                  <a:lnTo>
                    <a:pt x="188119" y="44767"/>
                  </a:lnTo>
                  <a:lnTo>
                    <a:pt x="178118" y="41910"/>
                  </a:lnTo>
                  <a:lnTo>
                    <a:pt x="171926" y="42386"/>
                  </a:lnTo>
                  <a:lnTo>
                    <a:pt x="169545" y="41910"/>
                  </a:lnTo>
                  <a:lnTo>
                    <a:pt x="168116" y="39052"/>
                  </a:lnTo>
                  <a:lnTo>
                    <a:pt x="174784" y="34290"/>
                  </a:lnTo>
                  <a:lnTo>
                    <a:pt x="176689" y="29527"/>
                  </a:lnTo>
                  <a:lnTo>
                    <a:pt x="174784" y="24765"/>
                  </a:lnTo>
                  <a:lnTo>
                    <a:pt x="172878" y="24765"/>
                  </a:lnTo>
                  <a:lnTo>
                    <a:pt x="165259" y="27622"/>
                  </a:lnTo>
                  <a:lnTo>
                    <a:pt x="152400" y="21907"/>
                  </a:lnTo>
                  <a:lnTo>
                    <a:pt x="147161" y="23336"/>
                  </a:lnTo>
                  <a:lnTo>
                    <a:pt x="145732" y="21431"/>
                  </a:lnTo>
                  <a:lnTo>
                    <a:pt x="144780" y="19526"/>
                  </a:lnTo>
                  <a:lnTo>
                    <a:pt x="135255" y="20479"/>
                  </a:lnTo>
                  <a:lnTo>
                    <a:pt x="137636" y="18574"/>
                  </a:lnTo>
                  <a:lnTo>
                    <a:pt x="140494" y="15240"/>
                  </a:lnTo>
                  <a:lnTo>
                    <a:pt x="140494" y="10954"/>
                  </a:lnTo>
                  <a:lnTo>
                    <a:pt x="138113" y="8096"/>
                  </a:lnTo>
                  <a:lnTo>
                    <a:pt x="136207" y="6191"/>
                  </a:lnTo>
                  <a:lnTo>
                    <a:pt x="131445" y="4763"/>
                  </a:lnTo>
                  <a:lnTo>
                    <a:pt x="131445" y="3810"/>
                  </a:lnTo>
                  <a:lnTo>
                    <a:pt x="130969" y="3810"/>
                  </a:lnTo>
                  <a:lnTo>
                    <a:pt x="128588" y="3334"/>
                  </a:lnTo>
                  <a:lnTo>
                    <a:pt x="127159" y="2381"/>
                  </a:lnTo>
                  <a:lnTo>
                    <a:pt x="123349" y="2857"/>
                  </a:lnTo>
                  <a:lnTo>
                    <a:pt x="118110" y="4286"/>
                  </a:lnTo>
                  <a:lnTo>
                    <a:pt x="115252" y="4286"/>
                  </a:lnTo>
                  <a:lnTo>
                    <a:pt x="112871" y="2381"/>
                  </a:lnTo>
                  <a:lnTo>
                    <a:pt x="103346" y="0"/>
                  </a:lnTo>
                  <a:lnTo>
                    <a:pt x="101918" y="0"/>
                  </a:lnTo>
                  <a:lnTo>
                    <a:pt x="95726" y="0"/>
                  </a:lnTo>
                  <a:lnTo>
                    <a:pt x="95726" y="0"/>
                  </a:lnTo>
                  <a:lnTo>
                    <a:pt x="96202" y="5239"/>
                  </a:lnTo>
                  <a:lnTo>
                    <a:pt x="100013" y="9525"/>
                  </a:lnTo>
                  <a:lnTo>
                    <a:pt x="103346" y="14288"/>
                  </a:lnTo>
                  <a:lnTo>
                    <a:pt x="105727" y="16669"/>
                  </a:lnTo>
                  <a:lnTo>
                    <a:pt x="105727" y="20002"/>
                  </a:lnTo>
                  <a:lnTo>
                    <a:pt x="101441" y="21907"/>
                  </a:lnTo>
                  <a:lnTo>
                    <a:pt x="95250" y="23336"/>
                  </a:lnTo>
                  <a:lnTo>
                    <a:pt x="94297" y="25241"/>
                  </a:lnTo>
                  <a:lnTo>
                    <a:pt x="94774" y="28099"/>
                  </a:lnTo>
                  <a:lnTo>
                    <a:pt x="98107" y="28099"/>
                  </a:lnTo>
                  <a:lnTo>
                    <a:pt x="99536" y="27146"/>
                  </a:lnTo>
                  <a:lnTo>
                    <a:pt x="101918" y="27622"/>
                  </a:lnTo>
                  <a:lnTo>
                    <a:pt x="103822" y="29527"/>
                  </a:lnTo>
                  <a:lnTo>
                    <a:pt x="103822" y="41434"/>
                  </a:lnTo>
                  <a:lnTo>
                    <a:pt x="104299" y="42863"/>
                  </a:lnTo>
                  <a:lnTo>
                    <a:pt x="106203" y="44767"/>
                  </a:lnTo>
                  <a:lnTo>
                    <a:pt x="109538" y="45720"/>
                  </a:lnTo>
                  <a:lnTo>
                    <a:pt x="114300" y="46196"/>
                  </a:lnTo>
                  <a:lnTo>
                    <a:pt x="117634" y="47625"/>
                  </a:lnTo>
                  <a:lnTo>
                    <a:pt x="128588" y="59531"/>
                  </a:lnTo>
                  <a:lnTo>
                    <a:pt x="133826" y="61436"/>
                  </a:lnTo>
                  <a:lnTo>
                    <a:pt x="130016" y="60960"/>
                  </a:lnTo>
                  <a:lnTo>
                    <a:pt x="127159" y="59531"/>
                  </a:lnTo>
                  <a:lnTo>
                    <a:pt x="118110" y="49530"/>
                  </a:lnTo>
                  <a:lnTo>
                    <a:pt x="114300" y="47625"/>
                  </a:lnTo>
                  <a:lnTo>
                    <a:pt x="103822" y="48577"/>
                  </a:lnTo>
                  <a:lnTo>
                    <a:pt x="94297" y="46672"/>
                  </a:lnTo>
                  <a:lnTo>
                    <a:pt x="92869" y="48577"/>
                  </a:lnTo>
                  <a:lnTo>
                    <a:pt x="91440" y="51435"/>
                  </a:lnTo>
                  <a:lnTo>
                    <a:pt x="90488" y="56674"/>
                  </a:lnTo>
                  <a:lnTo>
                    <a:pt x="91440" y="61913"/>
                  </a:lnTo>
                  <a:lnTo>
                    <a:pt x="90011" y="69532"/>
                  </a:lnTo>
                  <a:lnTo>
                    <a:pt x="90011" y="63817"/>
                  </a:lnTo>
                  <a:lnTo>
                    <a:pt x="88582" y="61913"/>
                  </a:lnTo>
                  <a:lnTo>
                    <a:pt x="84772" y="59531"/>
                  </a:lnTo>
                  <a:lnTo>
                    <a:pt x="83820" y="60484"/>
                  </a:lnTo>
                  <a:lnTo>
                    <a:pt x="82868" y="63817"/>
                  </a:lnTo>
                  <a:lnTo>
                    <a:pt x="81915" y="66675"/>
                  </a:lnTo>
                  <a:lnTo>
                    <a:pt x="80486" y="67151"/>
                  </a:lnTo>
                  <a:lnTo>
                    <a:pt x="77152" y="65722"/>
                  </a:lnTo>
                  <a:lnTo>
                    <a:pt x="79057" y="62389"/>
                  </a:lnTo>
                  <a:lnTo>
                    <a:pt x="73819" y="55721"/>
                  </a:lnTo>
                  <a:lnTo>
                    <a:pt x="60960" y="55245"/>
                  </a:lnTo>
                  <a:lnTo>
                    <a:pt x="49053" y="56197"/>
                  </a:lnTo>
                  <a:lnTo>
                    <a:pt x="46196" y="57626"/>
                  </a:lnTo>
                  <a:lnTo>
                    <a:pt x="42863" y="61913"/>
                  </a:lnTo>
                  <a:lnTo>
                    <a:pt x="41910" y="65722"/>
                  </a:lnTo>
                  <a:lnTo>
                    <a:pt x="40957" y="70485"/>
                  </a:lnTo>
                  <a:lnTo>
                    <a:pt x="44291" y="72866"/>
                  </a:lnTo>
                  <a:lnTo>
                    <a:pt x="45720" y="74771"/>
                  </a:lnTo>
                  <a:lnTo>
                    <a:pt x="45244" y="79057"/>
                  </a:lnTo>
                  <a:lnTo>
                    <a:pt x="45244" y="87630"/>
                  </a:lnTo>
                  <a:lnTo>
                    <a:pt x="44768" y="89059"/>
                  </a:lnTo>
                  <a:lnTo>
                    <a:pt x="42863" y="92869"/>
                  </a:lnTo>
                  <a:lnTo>
                    <a:pt x="40481" y="99536"/>
                  </a:lnTo>
                  <a:lnTo>
                    <a:pt x="40005" y="103822"/>
                  </a:lnTo>
                  <a:lnTo>
                    <a:pt x="39528" y="104775"/>
                  </a:lnTo>
                  <a:lnTo>
                    <a:pt x="30480" y="104775"/>
                  </a:lnTo>
                  <a:lnTo>
                    <a:pt x="29051" y="105727"/>
                  </a:lnTo>
                  <a:lnTo>
                    <a:pt x="29051" y="106680"/>
                  </a:lnTo>
                  <a:lnTo>
                    <a:pt x="29527" y="107632"/>
                  </a:lnTo>
                  <a:lnTo>
                    <a:pt x="29527" y="108585"/>
                  </a:lnTo>
                  <a:lnTo>
                    <a:pt x="29051" y="109538"/>
                  </a:lnTo>
                  <a:lnTo>
                    <a:pt x="29527" y="110966"/>
                  </a:lnTo>
                  <a:lnTo>
                    <a:pt x="30956" y="112395"/>
                  </a:lnTo>
                  <a:lnTo>
                    <a:pt x="33814" y="113347"/>
                  </a:lnTo>
                  <a:lnTo>
                    <a:pt x="36671" y="113347"/>
                  </a:lnTo>
                  <a:lnTo>
                    <a:pt x="38100" y="113347"/>
                  </a:lnTo>
                  <a:lnTo>
                    <a:pt x="39052" y="114300"/>
                  </a:lnTo>
                  <a:lnTo>
                    <a:pt x="40005" y="116205"/>
                  </a:lnTo>
                  <a:lnTo>
                    <a:pt x="40005" y="118586"/>
                  </a:lnTo>
                  <a:lnTo>
                    <a:pt x="39528" y="121444"/>
                  </a:lnTo>
                  <a:lnTo>
                    <a:pt x="38100" y="124301"/>
                  </a:lnTo>
                  <a:lnTo>
                    <a:pt x="33814" y="127635"/>
                  </a:lnTo>
                  <a:lnTo>
                    <a:pt x="31909" y="128588"/>
                  </a:lnTo>
                  <a:lnTo>
                    <a:pt x="30003" y="129064"/>
                  </a:lnTo>
                  <a:lnTo>
                    <a:pt x="29051" y="130016"/>
                  </a:lnTo>
                  <a:lnTo>
                    <a:pt x="28575" y="130969"/>
                  </a:lnTo>
                  <a:lnTo>
                    <a:pt x="28575" y="131921"/>
                  </a:lnTo>
                  <a:lnTo>
                    <a:pt x="31432" y="134302"/>
                  </a:lnTo>
                  <a:lnTo>
                    <a:pt x="31432" y="134779"/>
                  </a:lnTo>
                  <a:lnTo>
                    <a:pt x="30480" y="136207"/>
                  </a:lnTo>
                  <a:lnTo>
                    <a:pt x="29527" y="137636"/>
                  </a:lnTo>
                  <a:lnTo>
                    <a:pt x="21907" y="140017"/>
                  </a:lnTo>
                  <a:lnTo>
                    <a:pt x="18574" y="140017"/>
                  </a:lnTo>
                  <a:lnTo>
                    <a:pt x="16669" y="141446"/>
                  </a:lnTo>
                  <a:lnTo>
                    <a:pt x="16193" y="141922"/>
                  </a:lnTo>
                  <a:lnTo>
                    <a:pt x="14288" y="140970"/>
                  </a:lnTo>
                  <a:lnTo>
                    <a:pt x="10001" y="139541"/>
                  </a:lnTo>
                  <a:lnTo>
                    <a:pt x="8096" y="140017"/>
                  </a:lnTo>
                  <a:lnTo>
                    <a:pt x="7144" y="140970"/>
                  </a:lnTo>
                  <a:lnTo>
                    <a:pt x="4286" y="141922"/>
                  </a:lnTo>
                  <a:lnTo>
                    <a:pt x="2381" y="143351"/>
                  </a:lnTo>
                  <a:lnTo>
                    <a:pt x="2381" y="145256"/>
                  </a:lnTo>
                  <a:lnTo>
                    <a:pt x="5715" y="150019"/>
                  </a:lnTo>
                  <a:lnTo>
                    <a:pt x="7144" y="150971"/>
                  </a:lnTo>
                  <a:lnTo>
                    <a:pt x="7144" y="152876"/>
                  </a:lnTo>
                  <a:lnTo>
                    <a:pt x="9049" y="155257"/>
                  </a:lnTo>
                  <a:lnTo>
                    <a:pt x="10953" y="158115"/>
                  </a:lnTo>
                  <a:lnTo>
                    <a:pt x="10953" y="160020"/>
                  </a:lnTo>
                  <a:lnTo>
                    <a:pt x="10953" y="161925"/>
                  </a:lnTo>
                  <a:lnTo>
                    <a:pt x="10001" y="164306"/>
                  </a:lnTo>
                  <a:lnTo>
                    <a:pt x="7144" y="170021"/>
                  </a:lnTo>
                  <a:lnTo>
                    <a:pt x="7144" y="170974"/>
                  </a:lnTo>
                  <a:lnTo>
                    <a:pt x="7620" y="171926"/>
                  </a:lnTo>
                  <a:lnTo>
                    <a:pt x="8572" y="172402"/>
                  </a:lnTo>
                  <a:lnTo>
                    <a:pt x="9525" y="172879"/>
                  </a:lnTo>
                  <a:lnTo>
                    <a:pt x="9525" y="173831"/>
                  </a:lnTo>
                  <a:lnTo>
                    <a:pt x="3810" y="178117"/>
                  </a:lnTo>
                  <a:lnTo>
                    <a:pt x="2857" y="178594"/>
                  </a:lnTo>
                  <a:lnTo>
                    <a:pt x="476" y="178594"/>
                  </a:lnTo>
                  <a:lnTo>
                    <a:pt x="0" y="179070"/>
                  </a:lnTo>
                  <a:lnTo>
                    <a:pt x="476" y="180022"/>
                  </a:lnTo>
                  <a:lnTo>
                    <a:pt x="1428" y="180975"/>
                  </a:lnTo>
                  <a:lnTo>
                    <a:pt x="3334" y="181451"/>
                  </a:lnTo>
                  <a:lnTo>
                    <a:pt x="5239" y="182404"/>
                  </a:lnTo>
                  <a:lnTo>
                    <a:pt x="6668" y="184309"/>
                  </a:lnTo>
                  <a:lnTo>
                    <a:pt x="4763" y="190976"/>
                  </a:lnTo>
                  <a:lnTo>
                    <a:pt x="5239" y="191929"/>
                  </a:lnTo>
                  <a:lnTo>
                    <a:pt x="9049" y="194310"/>
                  </a:lnTo>
                  <a:lnTo>
                    <a:pt x="10477" y="196215"/>
                  </a:lnTo>
                  <a:lnTo>
                    <a:pt x="13335" y="198120"/>
                  </a:lnTo>
                  <a:lnTo>
                    <a:pt x="10953" y="200501"/>
                  </a:lnTo>
                  <a:lnTo>
                    <a:pt x="11430" y="201454"/>
                  </a:lnTo>
                  <a:lnTo>
                    <a:pt x="12382" y="202406"/>
                  </a:lnTo>
                  <a:lnTo>
                    <a:pt x="15716" y="202882"/>
                  </a:lnTo>
                  <a:lnTo>
                    <a:pt x="17145" y="204311"/>
                  </a:lnTo>
                  <a:lnTo>
                    <a:pt x="17145" y="206692"/>
                  </a:lnTo>
                  <a:lnTo>
                    <a:pt x="17621" y="210502"/>
                  </a:lnTo>
                  <a:lnTo>
                    <a:pt x="10953" y="214313"/>
                  </a:lnTo>
                  <a:lnTo>
                    <a:pt x="9049" y="218599"/>
                  </a:lnTo>
                  <a:lnTo>
                    <a:pt x="9049" y="219551"/>
                  </a:lnTo>
                  <a:lnTo>
                    <a:pt x="8572" y="220504"/>
                  </a:lnTo>
                  <a:lnTo>
                    <a:pt x="8572" y="223361"/>
                  </a:lnTo>
                  <a:lnTo>
                    <a:pt x="9525" y="226219"/>
                  </a:lnTo>
                  <a:lnTo>
                    <a:pt x="11906" y="228600"/>
                  </a:lnTo>
                  <a:lnTo>
                    <a:pt x="13811" y="230505"/>
                  </a:lnTo>
                  <a:lnTo>
                    <a:pt x="16193" y="231934"/>
                  </a:lnTo>
                  <a:lnTo>
                    <a:pt x="20002" y="233363"/>
                  </a:lnTo>
                  <a:lnTo>
                    <a:pt x="21431" y="233839"/>
                  </a:lnTo>
                  <a:lnTo>
                    <a:pt x="21431" y="235744"/>
                  </a:lnTo>
                  <a:lnTo>
                    <a:pt x="20955" y="237649"/>
                  </a:lnTo>
                  <a:lnTo>
                    <a:pt x="19526" y="238601"/>
                  </a:lnTo>
                  <a:lnTo>
                    <a:pt x="18097" y="240030"/>
                  </a:lnTo>
                  <a:lnTo>
                    <a:pt x="17145" y="241935"/>
                  </a:lnTo>
                  <a:lnTo>
                    <a:pt x="16193" y="245745"/>
                  </a:lnTo>
                  <a:lnTo>
                    <a:pt x="16193" y="248602"/>
                  </a:lnTo>
                  <a:lnTo>
                    <a:pt x="17621" y="248602"/>
                  </a:lnTo>
                  <a:lnTo>
                    <a:pt x="20002" y="249079"/>
                  </a:lnTo>
                  <a:lnTo>
                    <a:pt x="22384" y="250984"/>
                  </a:lnTo>
                  <a:lnTo>
                    <a:pt x="23336" y="252889"/>
                  </a:lnTo>
                  <a:lnTo>
                    <a:pt x="23813" y="253841"/>
                  </a:lnTo>
                  <a:lnTo>
                    <a:pt x="24765" y="255270"/>
                  </a:lnTo>
                  <a:lnTo>
                    <a:pt x="29051" y="260985"/>
                  </a:lnTo>
                  <a:lnTo>
                    <a:pt x="30480" y="261461"/>
                  </a:lnTo>
                  <a:lnTo>
                    <a:pt x="31909" y="260509"/>
                  </a:lnTo>
                  <a:lnTo>
                    <a:pt x="32861" y="259080"/>
                  </a:lnTo>
                  <a:lnTo>
                    <a:pt x="34290" y="258604"/>
                  </a:lnTo>
                  <a:lnTo>
                    <a:pt x="36671" y="259080"/>
                  </a:lnTo>
                  <a:lnTo>
                    <a:pt x="38100" y="259556"/>
                  </a:lnTo>
                  <a:lnTo>
                    <a:pt x="38576" y="261938"/>
                  </a:lnTo>
                  <a:lnTo>
                    <a:pt x="39052" y="262414"/>
                  </a:lnTo>
                  <a:lnTo>
                    <a:pt x="40005" y="261938"/>
                  </a:lnTo>
                  <a:lnTo>
                    <a:pt x="41910" y="261938"/>
                  </a:lnTo>
                  <a:lnTo>
                    <a:pt x="44768" y="262414"/>
                  </a:lnTo>
                  <a:lnTo>
                    <a:pt x="48577" y="261938"/>
                  </a:lnTo>
                  <a:lnTo>
                    <a:pt x="51435" y="260985"/>
                  </a:lnTo>
                  <a:lnTo>
                    <a:pt x="52864" y="260985"/>
                  </a:lnTo>
                  <a:lnTo>
                    <a:pt x="55245" y="263842"/>
                  </a:lnTo>
                  <a:lnTo>
                    <a:pt x="58102" y="264795"/>
                  </a:lnTo>
                  <a:lnTo>
                    <a:pt x="64294" y="265747"/>
                  </a:lnTo>
                  <a:lnTo>
                    <a:pt x="70961" y="267176"/>
                  </a:lnTo>
                  <a:lnTo>
                    <a:pt x="73819" y="268129"/>
                  </a:lnTo>
                  <a:lnTo>
                    <a:pt x="75724" y="268605"/>
                  </a:lnTo>
                  <a:lnTo>
                    <a:pt x="75724" y="272415"/>
                  </a:lnTo>
                  <a:lnTo>
                    <a:pt x="75247" y="272891"/>
                  </a:lnTo>
                  <a:lnTo>
                    <a:pt x="68580" y="280511"/>
                  </a:lnTo>
                  <a:lnTo>
                    <a:pt x="65722" y="283369"/>
                  </a:lnTo>
                  <a:lnTo>
                    <a:pt x="64294" y="287179"/>
                  </a:lnTo>
                  <a:lnTo>
                    <a:pt x="63341" y="292894"/>
                  </a:lnTo>
                  <a:lnTo>
                    <a:pt x="61436" y="298609"/>
                  </a:lnTo>
                  <a:lnTo>
                    <a:pt x="58578" y="303847"/>
                  </a:lnTo>
                  <a:lnTo>
                    <a:pt x="57626" y="307657"/>
                  </a:lnTo>
                  <a:lnTo>
                    <a:pt x="58578" y="310515"/>
                  </a:lnTo>
                  <a:lnTo>
                    <a:pt x="58102" y="314801"/>
                  </a:lnTo>
                  <a:lnTo>
                    <a:pt x="56197" y="320516"/>
                  </a:lnTo>
                  <a:lnTo>
                    <a:pt x="55721" y="324802"/>
                  </a:lnTo>
                  <a:lnTo>
                    <a:pt x="57150" y="327660"/>
                  </a:lnTo>
                  <a:lnTo>
                    <a:pt x="59055" y="328136"/>
                  </a:lnTo>
                  <a:lnTo>
                    <a:pt x="61913" y="329089"/>
                  </a:lnTo>
                  <a:lnTo>
                    <a:pt x="69532" y="329565"/>
                  </a:lnTo>
                  <a:lnTo>
                    <a:pt x="75247" y="329089"/>
                  </a:lnTo>
                  <a:lnTo>
                    <a:pt x="78581" y="327660"/>
                  </a:lnTo>
                  <a:lnTo>
                    <a:pt x="82868" y="327660"/>
                  </a:lnTo>
                  <a:lnTo>
                    <a:pt x="85725" y="328613"/>
                  </a:lnTo>
                  <a:lnTo>
                    <a:pt x="86201" y="328613"/>
                  </a:lnTo>
                  <a:lnTo>
                    <a:pt x="87153" y="328613"/>
                  </a:lnTo>
                  <a:lnTo>
                    <a:pt x="88106" y="328136"/>
                  </a:lnTo>
                  <a:lnTo>
                    <a:pt x="90964" y="327660"/>
                  </a:lnTo>
                  <a:lnTo>
                    <a:pt x="91440" y="327184"/>
                  </a:lnTo>
                  <a:lnTo>
                    <a:pt x="91440" y="326707"/>
                  </a:lnTo>
                  <a:lnTo>
                    <a:pt x="90964" y="326231"/>
                  </a:lnTo>
                  <a:lnTo>
                    <a:pt x="87630" y="326707"/>
                  </a:lnTo>
                  <a:lnTo>
                    <a:pt x="86201" y="326231"/>
                  </a:lnTo>
                  <a:lnTo>
                    <a:pt x="85725" y="325279"/>
                  </a:lnTo>
                  <a:lnTo>
                    <a:pt x="86677" y="323374"/>
                  </a:lnTo>
                  <a:lnTo>
                    <a:pt x="89059" y="321945"/>
                  </a:lnTo>
                  <a:lnTo>
                    <a:pt x="90964" y="321469"/>
                  </a:lnTo>
                  <a:lnTo>
                    <a:pt x="92393" y="321945"/>
                  </a:lnTo>
                  <a:lnTo>
                    <a:pt x="96202" y="324802"/>
                  </a:lnTo>
                  <a:lnTo>
                    <a:pt x="97155" y="324802"/>
                  </a:lnTo>
                  <a:lnTo>
                    <a:pt x="97631" y="324326"/>
                  </a:lnTo>
                  <a:lnTo>
                    <a:pt x="98584" y="323850"/>
                  </a:lnTo>
                  <a:lnTo>
                    <a:pt x="100013" y="324326"/>
                  </a:lnTo>
                  <a:lnTo>
                    <a:pt x="101441" y="326231"/>
                  </a:lnTo>
                  <a:lnTo>
                    <a:pt x="101918" y="326707"/>
                  </a:lnTo>
                  <a:lnTo>
                    <a:pt x="110490" y="326231"/>
                  </a:lnTo>
                  <a:lnTo>
                    <a:pt x="112395" y="326231"/>
                  </a:lnTo>
                  <a:lnTo>
                    <a:pt x="110014" y="321945"/>
                  </a:lnTo>
                  <a:lnTo>
                    <a:pt x="110490" y="321469"/>
                  </a:lnTo>
                  <a:lnTo>
                    <a:pt x="113824" y="323374"/>
                  </a:lnTo>
                  <a:lnTo>
                    <a:pt x="118586" y="325755"/>
                  </a:lnTo>
                  <a:lnTo>
                    <a:pt x="123349" y="328136"/>
                  </a:lnTo>
                  <a:lnTo>
                    <a:pt x="127635" y="330517"/>
                  </a:lnTo>
                  <a:lnTo>
                    <a:pt x="129540" y="331470"/>
                  </a:lnTo>
                  <a:lnTo>
                    <a:pt x="130016" y="330994"/>
                  </a:lnTo>
                  <a:lnTo>
                    <a:pt x="130969" y="330041"/>
                  </a:lnTo>
                  <a:lnTo>
                    <a:pt x="133826" y="330994"/>
                  </a:lnTo>
                  <a:lnTo>
                    <a:pt x="138113" y="332899"/>
                  </a:lnTo>
                  <a:lnTo>
                    <a:pt x="140018" y="334327"/>
                  </a:lnTo>
                  <a:lnTo>
                    <a:pt x="140970" y="335280"/>
                  </a:lnTo>
                  <a:lnTo>
                    <a:pt x="141446" y="336232"/>
                  </a:lnTo>
                  <a:lnTo>
                    <a:pt x="140970" y="337661"/>
                  </a:lnTo>
                  <a:lnTo>
                    <a:pt x="141922" y="338138"/>
                  </a:lnTo>
                  <a:lnTo>
                    <a:pt x="143827" y="338138"/>
                  </a:lnTo>
                  <a:lnTo>
                    <a:pt x="145256" y="338614"/>
                  </a:lnTo>
                  <a:lnTo>
                    <a:pt x="144780" y="340519"/>
                  </a:lnTo>
                  <a:lnTo>
                    <a:pt x="144780" y="341947"/>
                  </a:lnTo>
                  <a:lnTo>
                    <a:pt x="146685" y="341947"/>
                  </a:lnTo>
                  <a:lnTo>
                    <a:pt x="149066" y="340519"/>
                  </a:lnTo>
                  <a:lnTo>
                    <a:pt x="150971" y="338138"/>
                  </a:lnTo>
                  <a:lnTo>
                    <a:pt x="151924" y="335756"/>
                  </a:lnTo>
                  <a:lnTo>
                    <a:pt x="152876" y="330517"/>
                  </a:lnTo>
                  <a:lnTo>
                    <a:pt x="153352" y="330041"/>
                  </a:lnTo>
                  <a:lnTo>
                    <a:pt x="154781" y="330517"/>
                  </a:lnTo>
                  <a:lnTo>
                    <a:pt x="160972" y="330517"/>
                  </a:lnTo>
                  <a:lnTo>
                    <a:pt x="163830" y="331470"/>
                  </a:lnTo>
                  <a:lnTo>
                    <a:pt x="168116" y="331470"/>
                  </a:lnTo>
                  <a:lnTo>
                    <a:pt x="168116" y="332422"/>
                  </a:lnTo>
                  <a:lnTo>
                    <a:pt x="169069" y="333851"/>
                  </a:lnTo>
                  <a:lnTo>
                    <a:pt x="170974" y="335756"/>
                  </a:lnTo>
                  <a:lnTo>
                    <a:pt x="171926" y="337185"/>
                  </a:lnTo>
                  <a:lnTo>
                    <a:pt x="173831" y="337185"/>
                  </a:lnTo>
                  <a:lnTo>
                    <a:pt x="177165" y="336709"/>
                  </a:lnTo>
                  <a:lnTo>
                    <a:pt x="179070" y="336232"/>
                  </a:lnTo>
                  <a:lnTo>
                    <a:pt x="179546" y="336709"/>
                  </a:lnTo>
                  <a:lnTo>
                    <a:pt x="182403" y="336232"/>
                  </a:lnTo>
                  <a:lnTo>
                    <a:pt x="184785" y="334804"/>
                  </a:lnTo>
                  <a:lnTo>
                    <a:pt x="185261" y="333851"/>
                  </a:lnTo>
                  <a:lnTo>
                    <a:pt x="187643" y="332899"/>
                  </a:lnTo>
                  <a:lnTo>
                    <a:pt x="190976" y="330994"/>
                  </a:lnTo>
                  <a:lnTo>
                    <a:pt x="195739" y="329565"/>
                  </a:lnTo>
                  <a:lnTo>
                    <a:pt x="211455" y="328136"/>
                  </a:lnTo>
                  <a:lnTo>
                    <a:pt x="211931" y="327184"/>
                  </a:lnTo>
                  <a:lnTo>
                    <a:pt x="211931" y="324326"/>
                  </a:lnTo>
                  <a:lnTo>
                    <a:pt x="212407" y="323850"/>
                  </a:lnTo>
                  <a:lnTo>
                    <a:pt x="214313" y="324326"/>
                  </a:lnTo>
                  <a:lnTo>
                    <a:pt x="217646" y="324802"/>
                  </a:lnTo>
                  <a:lnTo>
                    <a:pt x="220027" y="325755"/>
                  </a:lnTo>
                  <a:lnTo>
                    <a:pt x="221456" y="327184"/>
                  </a:lnTo>
                  <a:lnTo>
                    <a:pt x="222885" y="327184"/>
                  </a:lnTo>
                  <a:lnTo>
                    <a:pt x="225266" y="326231"/>
                  </a:lnTo>
                  <a:lnTo>
                    <a:pt x="228600" y="325755"/>
                  </a:lnTo>
                  <a:lnTo>
                    <a:pt x="231457" y="327184"/>
                  </a:lnTo>
                  <a:lnTo>
                    <a:pt x="232410" y="328613"/>
                  </a:lnTo>
                  <a:lnTo>
                    <a:pt x="231934" y="329089"/>
                  </a:lnTo>
                  <a:lnTo>
                    <a:pt x="231934" y="330041"/>
                  </a:lnTo>
                  <a:lnTo>
                    <a:pt x="232886" y="330994"/>
                  </a:lnTo>
                  <a:lnTo>
                    <a:pt x="235268" y="332422"/>
                  </a:lnTo>
                  <a:lnTo>
                    <a:pt x="238125" y="333851"/>
                  </a:lnTo>
                  <a:lnTo>
                    <a:pt x="239553" y="333851"/>
                  </a:lnTo>
                  <a:lnTo>
                    <a:pt x="240030" y="332422"/>
                  </a:lnTo>
                  <a:lnTo>
                    <a:pt x="240506" y="329565"/>
                  </a:lnTo>
                  <a:lnTo>
                    <a:pt x="240506" y="326231"/>
                  </a:lnTo>
                  <a:lnTo>
                    <a:pt x="240030" y="324326"/>
                  </a:lnTo>
                  <a:lnTo>
                    <a:pt x="238601" y="323850"/>
                  </a:lnTo>
                  <a:lnTo>
                    <a:pt x="236696" y="323850"/>
                  </a:lnTo>
                  <a:lnTo>
                    <a:pt x="235744" y="323374"/>
                  </a:lnTo>
                  <a:lnTo>
                    <a:pt x="236220" y="322421"/>
                  </a:lnTo>
                  <a:lnTo>
                    <a:pt x="237649" y="319564"/>
                  </a:lnTo>
                  <a:lnTo>
                    <a:pt x="237649" y="316230"/>
                  </a:lnTo>
                  <a:lnTo>
                    <a:pt x="234315" y="311944"/>
                  </a:lnTo>
                  <a:lnTo>
                    <a:pt x="231457" y="308134"/>
                  </a:lnTo>
                  <a:lnTo>
                    <a:pt x="231457" y="306705"/>
                  </a:lnTo>
                  <a:lnTo>
                    <a:pt x="233363" y="304324"/>
                  </a:lnTo>
                  <a:lnTo>
                    <a:pt x="236220" y="302419"/>
                  </a:lnTo>
                  <a:lnTo>
                    <a:pt x="242411" y="299561"/>
                  </a:lnTo>
                  <a:lnTo>
                    <a:pt x="244316" y="299085"/>
                  </a:lnTo>
                  <a:lnTo>
                    <a:pt x="246697" y="298609"/>
                  </a:lnTo>
                  <a:lnTo>
                    <a:pt x="250507" y="297180"/>
                  </a:lnTo>
                  <a:lnTo>
                    <a:pt x="252413" y="295751"/>
                  </a:lnTo>
                  <a:lnTo>
                    <a:pt x="253365" y="294322"/>
                  </a:lnTo>
                  <a:lnTo>
                    <a:pt x="255270" y="287179"/>
                  </a:lnTo>
                  <a:lnTo>
                    <a:pt x="255746" y="286702"/>
                  </a:lnTo>
                  <a:lnTo>
                    <a:pt x="256222" y="286226"/>
                  </a:lnTo>
                  <a:lnTo>
                    <a:pt x="262414" y="288607"/>
                  </a:lnTo>
                  <a:lnTo>
                    <a:pt x="262890" y="288131"/>
                  </a:lnTo>
                  <a:lnTo>
                    <a:pt x="263843" y="287655"/>
                  </a:lnTo>
                  <a:lnTo>
                    <a:pt x="265747" y="285750"/>
                  </a:lnTo>
                  <a:lnTo>
                    <a:pt x="266224" y="284321"/>
                  </a:lnTo>
                  <a:lnTo>
                    <a:pt x="266224" y="281464"/>
                  </a:lnTo>
                  <a:lnTo>
                    <a:pt x="266224" y="278606"/>
                  </a:lnTo>
                  <a:lnTo>
                    <a:pt x="266700" y="277654"/>
                  </a:lnTo>
                  <a:lnTo>
                    <a:pt x="265271" y="275749"/>
                  </a:lnTo>
                  <a:lnTo>
                    <a:pt x="262414" y="272891"/>
                  </a:lnTo>
                  <a:lnTo>
                    <a:pt x="257651" y="269081"/>
                  </a:lnTo>
                  <a:lnTo>
                    <a:pt x="253841" y="269081"/>
                  </a:lnTo>
                  <a:lnTo>
                    <a:pt x="252413" y="268129"/>
                  </a:lnTo>
                  <a:lnTo>
                    <a:pt x="251936" y="266700"/>
                  </a:lnTo>
                  <a:lnTo>
                    <a:pt x="250507" y="264319"/>
                  </a:lnTo>
                  <a:lnTo>
                    <a:pt x="248602" y="262890"/>
                  </a:lnTo>
                  <a:lnTo>
                    <a:pt x="246697" y="262414"/>
                  </a:lnTo>
                  <a:lnTo>
                    <a:pt x="243840" y="260509"/>
                  </a:lnTo>
                  <a:lnTo>
                    <a:pt x="240030" y="256222"/>
                  </a:lnTo>
                  <a:lnTo>
                    <a:pt x="236220" y="253365"/>
                  </a:lnTo>
                  <a:lnTo>
                    <a:pt x="232886" y="253365"/>
                  </a:lnTo>
                  <a:lnTo>
                    <a:pt x="230505" y="251936"/>
                  </a:lnTo>
                  <a:lnTo>
                    <a:pt x="228124" y="250031"/>
                  </a:lnTo>
                  <a:lnTo>
                    <a:pt x="226219" y="248126"/>
                  </a:lnTo>
                  <a:lnTo>
                    <a:pt x="223838" y="243364"/>
                  </a:lnTo>
                  <a:lnTo>
                    <a:pt x="221932" y="240506"/>
                  </a:lnTo>
                  <a:lnTo>
                    <a:pt x="220503" y="238601"/>
                  </a:lnTo>
                  <a:lnTo>
                    <a:pt x="219075" y="237172"/>
                  </a:lnTo>
                  <a:lnTo>
                    <a:pt x="218599" y="236220"/>
                  </a:lnTo>
                  <a:lnTo>
                    <a:pt x="220503" y="233363"/>
                  </a:lnTo>
                  <a:lnTo>
                    <a:pt x="221456" y="231934"/>
                  </a:lnTo>
                  <a:lnTo>
                    <a:pt x="222409" y="230981"/>
                  </a:lnTo>
                  <a:lnTo>
                    <a:pt x="222885" y="230029"/>
                  </a:lnTo>
                  <a:lnTo>
                    <a:pt x="222885" y="229076"/>
                  </a:lnTo>
                  <a:lnTo>
                    <a:pt x="220980" y="226219"/>
                  </a:lnTo>
                  <a:lnTo>
                    <a:pt x="218599" y="224314"/>
                  </a:lnTo>
                  <a:lnTo>
                    <a:pt x="214789" y="222409"/>
                  </a:lnTo>
                  <a:lnTo>
                    <a:pt x="212407" y="220027"/>
                  </a:lnTo>
                  <a:lnTo>
                    <a:pt x="211455" y="217646"/>
                  </a:lnTo>
                  <a:lnTo>
                    <a:pt x="210978" y="216217"/>
                  </a:lnTo>
                  <a:lnTo>
                    <a:pt x="209550" y="214789"/>
                  </a:lnTo>
                  <a:lnTo>
                    <a:pt x="208121" y="212407"/>
                  </a:lnTo>
                  <a:lnTo>
                    <a:pt x="208121" y="210979"/>
                  </a:lnTo>
                  <a:lnTo>
                    <a:pt x="208597" y="210502"/>
                  </a:lnTo>
                  <a:lnTo>
                    <a:pt x="210026" y="210502"/>
                  </a:lnTo>
                  <a:lnTo>
                    <a:pt x="211455" y="211455"/>
                  </a:lnTo>
                  <a:lnTo>
                    <a:pt x="213360" y="213360"/>
                  </a:lnTo>
                  <a:lnTo>
                    <a:pt x="214789" y="216217"/>
                  </a:lnTo>
                  <a:lnTo>
                    <a:pt x="215741" y="215265"/>
                  </a:lnTo>
                  <a:lnTo>
                    <a:pt x="217646" y="212407"/>
                  </a:lnTo>
                  <a:lnTo>
                    <a:pt x="220980" y="209074"/>
                  </a:lnTo>
                  <a:lnTo>
                    <a:pt x="224314" y="207169"/>
                  </a:lnTo>
                  <a:lnTo>
                    <a:pt x="227171" y="207169"/>
                  </a:lnTo>
                  <a:lnTo>
                    <a:pt x="229552" y="206692"/>
                  </a:lnTo>
                  <a:lnTo>
                    <a:pt x="231457" y="205740"/>
                  </a:lnTo>
                  <a:lnTo>
                    <a:pt x="234791" y="206216"/>
                  </a:lnTo>
                  <a:lnTo>
                    <a:pt x="237172" y="206692"/>
                  </a:lnTo>
                  <a:lnTo>
                    <a:pt x="238125" y="206216"/>
                  </a:lnTo>
                  <a:lnTo>
                    <a:pt x="239077" y="204311"/>
                  </a:lnTo>
                  <a:lnTo>
                    <a:pt x="239553" y="202882"/>
                  </a:lnTo>
                  <a:lnTo>
                    <a:pt x="245269" y="201930"/>
                  </a:lnTo>
                  <a:lnTo>
                    <a:pt x="247174" y="199072"/>
                  </a:lnTo>
                  <a:lnTo>
                    <a:pt x="248126" y="199072"/>
                  </a:lnTo>
                  <a:lnTo>
                    <a:pt x="249555" y="198596"/>
                  </a:lnTo>
                  <a:lnTo>
                    <a:pt x="250507" y="197644"/>
                  </a:lnTo>
                  <a:lnTo>
                    <a:pt x="251460" y="197167"/>
                  </a:lnTo>
                  <a:lnTo>
                    <a:pt x="252413" y="197644"/>
                  </a:lnTo>
                  <a:lnTo>
                    <a:pt x="253365" y="198120"/>
                  </a:lnTo>
                  <a:lnTo>
                    <a:pt x="254794" y="197644"/>
                  </a:lnTo>
                  <a:lnTo>
                    <a:pt x="256699" y="194310"/>
                  </a:lnTo>
                  <a:lnTo>
                    <a:pt x="257651" y="193834"/>
                  </a:lnTo>
                  <a:lnTo>
                    <a:pt x="262414" y="193357"/>
                  </a:lnTo>
                  <a:lnTo>
                    <a:pt x="269081" y="191452"/>
                  </a:lnTo>
                  <a:lnTo>
                    <a:pt x="272415" y="189547"/>
                  </a:lnTo>
                  <a:lnTo>
                    <a:pt x="275749" y="188595"/>
                  </a:lnTo>
                  <a:lnTo>
                    <a:pt x="279559" y="186690"/>
                  </a:lnTo>
                  <a:lnTo>
                    <a:pt x="285274" y="184785"/>
                  </a:lnTo>
                  <a:lnTo>
                    <a:pt x="285750" y="184309"/>
                  </a:lnTo>
                  <a:lnTo>
                    <a:pt x="282893" y="182404"/>
                  </a:lnTo>
                  <a:lnTo>
                    <a:pt x="281940" y="181451"/>
                  </a:lnTo>
                  <a:lnTo>
                    <a:pt x="281464" y="180499"/>
                  </a:lnTo>
                  <a:lnTo>
                    <a:pt x="282416" y="179070"/>
                  </a:lnTo>
                  <a:lnTo>
                    <a:pt x="283845" y="178594"/>
                  </a:lnTo>
                  <a:lnTo>
                    <a:pt x="285274" y="179070"/>
                  </a:lnTo>
                  <a:lnTo>
                    <a:pt x="290036" y="180022"/>
                  </a:lnTo>
                  <a:lnTo>
                    <a:pt x="291465" y="180499"/>
                  </a:lnTo>
                  <a:lnTo>
                    <a:pt x="291941" y="182404"/>
                  </a:lnTo>
                  <a:lnTo>
                    <a:pt x="293370" y="183832"/>
                  </a:lnTo>
                  <a:lnTo>
                    <a:pt x="294322" y="183832"/>
                  </a:lnTo>
                  <a:lnTo>
                    <a:pt x="293846" y="186690"/>
                  </a:lnTo>
                  <a:lnTo>
                    <a:pt x="295275" y="187642"/>
                  </a:lnTo>
                  <a:lnTo>
                    <a:pt x="297656" y="188595"/>
                  </a:lnTo>
                  <a:lnTo>
                    <a:pt x="299085" y="188595"/>
                  </a:lnTo>
                  <a:lnTo>
                    <a:pt x="300038" y="187642"/>
                  </a:lnTo>
                  <a:lnTo>
                    <a:pt x="300514" y="186690"/>
                  </a:lnTo>
                  <a:lnTo>
                    <a:pt x="300514" y="186214"/>
                  </a:lnTo>
                  <a:lnTo>
                    <a:pt x="303847" y="180022"/>
                  </a:lnTo>
                  <a:lnTo>
                    <a:pt x="305276" y="176213"/>
                  </a:lnTo>
                  <a:lnTo>
                    <a:pt x="307181" y="169069"/>
                  </a:lnTo>
                  <a:lnTo>
                    <a:pt x="309086" y="160972"/>
                  </a:lnTo>
                  <a:close/>
                </a:path>
              </a:pathLst>
            </a:custGeom>
            <a:grpFill/>
            <a:ln w="3175" cap="flat">
              <a:solidFill>
                <a:schemeClr val="bg1">
                  <a:lumMod val="75000"/>
                </a:scheme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3" name="Freeform: Shape 421">
              <a:extLst>
                <a:ext uri="{FF2B5EF4-FFF2-40B4-BE49-F238E27FC236}">
                  <a16:creationId xmlns:a16="http://schemas.microsoft.com/office/drawing/2014/main" id="{D3DF1374-1E12-03EA-DEE1-6528BFAA4191}"/>
                </a:ext>
              </a:extLst>
            </p:cNvPr>
            <p:cNvSpPr/>
            <p:nvPr/>
          </p:nvSpPr>
          <p:spPr>
            <a:xfrm>
              <a:off x="6130766" y="2415063"/>
              <a:ext cx="229552" cy="108584"/>
            </a:xfrm>
            <a:custGeom>
              <a:avLst/>
              <a:gdLst>
                <a:gd name="connsiteX0" fmla="*/ 229552 w 229552"/>
                <a:gd name="connsiteY0" fmla="*/ 66675 h 108584"/>
                <a:gd name="connsiteX1" fmla="*/ 228600 w 229552"/>
                <a:gd name="connsiteY1" fmla="*/ 63341 h 108584"/>
                <a:gd name="connsiteX2" fmla="*/ 221456 w 229552"/>
                <a:gd name="connsiteY2" fmla="*/ 56674 h 108584"/>
                <a:gd name="connsiteX3" fmla="*/ 220503 w 229552"/>
                <a:gd name="connsiteY3" fmla="*/ 54292 h 108584"/>
                <a:gd name="connsiteX4" fmla="*/ 220980 w 229552"/>
                <a:gd name="connsiteY4" fmla="*/ 53340 h 108584"/>
                <a:gd name="connsiteX5" fmla="*/ 220503 w 229552"/>
                <a:gd name="connsiteY5" fmla="*/ 51435 h 108584"/>
                <a:gd name="connsiteX6" fmla="*/ 218598 w 229552"/>
                <a:gd name="connsiteY6" fmla="*/ 50483 h 108584"/>
                <a:gd name="connsiteX7" fmla="*/ 212884 w 229552"/>
                <a:gd name="connsiteY7" fmla="*/ 49530 h 108584"/>
                <a:gd name="connsiteX8" fmla="*/ 211455 w 229552"/>
                <a:gd name="connsiteY8" fmla="*/ 50006 h 108584"/>
                <a:gd name="connsiteX9" fmla="*/ 210502 w 229552"/>
                <a:gd name="connsiteY9" fmla="*/ 49530 h 108584"/>
                <a:gd name="connsiteX10" fmla="*/ 208121 w 229552"/>
                <a:gd name="connsiteY10" fmla="*/ 47625 h 108584"/>
                <a:gd name="connsiteX11" fmla="*/ 204788 w 229552"/>
                <a:gd name="connsiteY11" fmla="*/ 46672 h 108584"/>
                <a:gd name="connsiteX12" fmla="*/ 204311 w 229552"/>
                <a:gd name="connsiteY12" fmla="*/ 45720 h 108584"/>
                <a:gd name="connsiteX13" fmla="*/ 202882 w 229552"/>
                <a:gd name="connsiteY13" fmla="*/ 44767 h 108584"/>
                <a:gd name="connsiteX14" fmla="*/ 202406 w 229552"/>
                <a:gd name="connsiteY14" fmla="*/ 44767 h 108584"/>
                <a:gd name="connsiteX15" fmla="*/ 201930 w 229552"/>
                <a:gd name="connsiteY15" fmla="*/ 45244 h 108584"/>
                <a:gd name="connsiteX16" fmla="*/ 200501 w 229552"/>
                <a:gd name="connsiteY16" fmla="*/ 46196 h 108584"/>
                <a:gd name="connsiteX17" fmla="*/ 197167 w 229552"/>
                <a:gd name="connsiteY17" fmla="*/ 47625 h 108584"/>
                <a:gd name="connsiteX18" fmla="*/ 195263 w 229552"/>
                <a:gd name="connsiteY18" fmla="*/ 47149 h 108584"/>
                <a:gd name="connsiteX19" fmla="*/ 194310 w 229552"/>
                <a:gd name="connsiteY19" fmla="*/ 45720 h 108584"/>
                <a:gd name="connsiteX20" fmla="*/ 192405 w 229552"/>
                <a:gd name="connsiteY20" fmla="*/ 43815 h 108584"/>
                <a:gd name="connsiteX21" fmla="*/ 190500 w 229552"/>
                <a:gd name="connsiteY21" fmla="*/ 41910 h 108584"/>
                <a:gd name="connsiteX22" fmla="*/ 188595 w 229552"/>
                <a:gd name="connsiteY22" fmla="*/ 40958 h 108584"/>
                <a:gd name="connsiteX23" fmla="*/ 187642 w 229552"/>
                <a:gd name="connsiteY23" fmla="*/ 40005 h 108584"/>
                <a:gd name="connsiteX24" fmla="*/ 187166 w 229552"/>
                <a:gd name="connsiteY24" fmla="*/ 39529 h 108584"/>
                <a:gd name="connsiteX25" fmla="*/ 191452 w 229552"/>
                <a:gd name="connsiteY25" fmla="*/ 37624 h 108584"/>
                <a:gd name="connsiteX26" fmla="*/ 192405 w 229552"/>
                <a:gd name="connsiteY26" fmla="*/ 36195 h 108584"/>
                <a:gd name="connsiteX27" fmla="*/ 191928 w 229552"/>
                <a:gd name="connsiteY27" fmla="*/ 32861 h 108584"/>
                <a:gd name="connsiteX28" fmla="*/ 190976 w 229552"/>
                <a:gd name="connsiteY28" fmla="*/ 32861 h 108584"/>
                <a:gd name="connsiteX29" fmla="*/ 189547 w 229552"/>
                <a:gd name="connsiteY29" fmla="*/ 33814 h 108584"/>
                <a:gd name="connsiteX30" fmla="*/ 186214 w 229552"/>
                <a:gd name="connsiteY30" fmla="*/ 34766 h 108584"/>
                <a:gd name="connsiteX31" fmla="*/ 182880 w 229552"/>
                <a:gd name="connsiteY31" fmla="*/ 34766 h 108584"/>
                <a:gd name="connsiteX32" fmla="*/ 181451 w 229552"/>
                <a:gd name="connsiteY32" fmla="*/ 34766 h 108584"/>
                <a:gd name="connsiteX33" fmla="*/ 172402 w 229552"/>
                <a:gd name="connsiteY33" fmla="*/ 29527 h 108584"/>
                <a:gd name="connsiteX34" fmla="*/ 166688 w 229552"/>
                <a:gd name="connsiteY34" fmla="*/ 27622 h 108584"/>
                <a:gd name="connsiteX35" fmla="*/ 163353 w 229552"/>
                <a:gd name="connsiteY35" fmla="*/ 27146 h 108584"/>
                <a:gd name="connsiteX36" fmla="*/ 162877 w 229552"/>
                <a:gd name="connsiteY36" fmla="*/ 28099 h 108584"/>
                <a:gd name="connsiteX37" fmla="*/ 164306 w 229552"/>
                <a:gd name="connsiteY37" fmla="*/ 30956 h 108584"/>
                <a:gd name="connsiteX38" fmla="*/ 167164 w 229552"/>
                <a:gd name="connsiteY38" fmla="*/ 34766 h 108584"/>
                <a:gd name="connsiteX39" fmla="*/ 166688 w 229552"/>
                <a:gd name="connsiteY39" fmla="*/ 35719 h 108584"/>
                <a:gd name="connsiteX40" fmla="*/ 163830 w 229552"/>
                <a:gd name="connsiteY40" fmla="*/ 37147 h 108584"/>
                <a:gd name="connsiteX41" fmla="*/ 161925 w 229552"/>
                <a:gd name="connsiteY41" fmla="*/ 38100 h 108584"/>
                <a:gd name="connsiteX42" fmla="*/ 159544 w 229552"/>
                <a:gd name="connsiteY42" fmla="*/ 39529 h 108584"/>
                <a:gd name="connsiteX43" fmla="*/ 157639 w 229552"/>
                <a:gd name="connsiteY43" fmla="*/ 40958 h 108584"/>
                <a:gd name="connsiteX44" fmla="*/ 156210 w 229552"/>
                <a:gd name="connsiteY44" fmla="*/ 41910 h 108584"/>
                <a:gd name="connsiteX45" fmla="*/ 154781 w 229552"/>
                <a:gd name="connsiteY45" fmla="*/ 41910 h 108584"/>
                <a:gd name="connsiteX46" fmla="*/ 153352 w 229552"/>
                <a:gd name="connsiteY46" fmla="*/ 40958 h 108584"/>
                <a:gd name="connsiteX47" fmla="*/ 149542 w 229552"/>
                <a:gd name="connsiteY47" fmla="*/ 35242 h 108584"/>
                <a:gd name="connsiteX48" fmla="*/ 145256 w 229552"/>
                <a:gd name="connsiteY48" fmla="*/ 30956 h 108584"/>
                <a:gd name="connsiteX49" fmla="*/ 144780 w 229552"/>
                <a:gd name="connsiteY49" fmla="*/ 30004 h 108584"/>
                <a:gd name="connsiteX50" fmla="*/ 142875 w 229552"/>
                <a:gd name="connsiteY50" fmla="*/ 30004 h 108584"/>
                <a:gd name="connsiteX51" fmla="*/ 140970 w 229552"/>
                <a:gd name="connsiteY51" fmla="*/ 29051 h 108584"/>
                <a:gd name="connsiteX52" fmla="*/ 140494 w 229552"/>
                <a:gd name="connsiteY52" fmla="*/ 27622 h 108584"/>
                <a:gd name="connsiteX53" fmla="*/ 141446 w 229552"/>
                <a:gd name="connsiteY53" fmla="*/ 26194 h 108584"/>
                <a:gd name="connsiteX54" fmla="*/ 142875 w 229552"/>
                <a:gd name="connsiteY54" fmla="*/ 24765 h 108584"/>
                <a:gd name="connsiteX55" fmla="*/ 145256 w 229552"/>
                <a:gd name="connsiteY55" fmla="*/ 24289 h 108584"/>
                <a:gd name="connsiteX56" fmla="*/ 146209 w 229552"/>
                <a:gd name="connsiteY56" fmla="*/ 23336 h 108584"/>
                <a:gd name="connsiteX57" fmla="*/ 146685 w 229552"/>
                <a:gd name="connsiteY57" fmla="*/ 22384 h 108584"/>
                <a:gd name="connsiteX58" fmla="*/ 147638 w 229552"/>
                <a:gd name="connsiteY58" fmla="*/ 20955 h 108584"/>
                <a:gd name="connsiteX59" fmla="*/ 147161 w 229552"/>
                <a:gd name="connsiteY59" fmla="*/ 20479 h 108584"/>
                <a:gd name="connsiteX60" fmla="*/ 145256 w 229552"/>
                <a:gd name="connsiteY60" fmla="*/ 18574 h 108584"/>
                <a:gd name="connsiteX61" fmla="*/ 142875 w 229552"/>
                <a:gd name="connsiteY61" fmla="*/ 17145 h 108584"/>
                <a:gd name="connsiteX62" fmla="*/ 135255 w 229552"/>
                <a:gd name="connsiteY62" fmla="*/ 18574 h 108584"/>
                <a:gd name="connsiteX63" fmla="*/ 133350 w 229552"/>
                <a:gd name="connsiteY63" fmla="*/ 19050 h 108584"/>
                <a:gd name="connsiteX64" fmla="*/ 132397 w 229552"/>
                <a:gd name="connsiteY64" fmla="*/ 18097 h 108584"/>
                <a:gd name="connsiteX65" fmla="*/ 131445 w 229552"/>
                <a:gd name="connsiteY65" fmla="*/ 16669 h 108584"/>
                <a:gd name="connsiteX66" fmla="*/ 129540 w 229552"/>
                <a:gd name="connsiteY66" fmla="*/ 16192 h 108584"/>
                <a:gd name="connsiteX67" fmla="*/ 127159 w 229552"/>
                <a:gd name="connsiteY67" fmla="*/ 14764 h 108584"/>
                <a:gd name="connsiteX68" fmla="*/ 123825 w 229552"/>
                <a:gd name="connsiteY68" fmla="*/ 13335 h 108584"/>
                <a:gd name="connsiteX69" fmla="*/ 120967 w 229552"/>
                <a:gd name="connsiteY69" fmla="*/ 12859 h 108584"/>
                <a:gd name="connsiteX70" fmla="*/ 114776 w 229552"/>
                <a:gd name="connsiteY70" fmla="*/ 10954 h 108584"/>
                <a:gd name="connsiteX71" fmla="*/ 112395 w 229552"/>
                <a:gd name="connsiteY71" fmla="*/ 10954 h 108584"/>
                <a:gd name="connsiteX72" fmla="*/ 111442 w 229552"/>
                <a:gd name="connsiteY72" fmla="*/ 10477 h 108584"/>
                <a:gd name="connsiteX73" fmla="*/ 110014 w 229552"/>
                <a:gd name="connsiteY73" fmla="*/ 8572 h 108584"/>
                <a:gd name="connsiteX74" fmla="*/ 108585 w 229552"/>
                <a:gd name="connsiteY74" fmla="*/ 7144 h 108584"/>
                <a:gd name="connsiteX75" fmla="*/ 108109 w 229552"/>
                <a:gd name="connsiteY75" fmla="*/ 3810 h 108584"/>
                <a:gd name="connsiteX76" fmla="*/ 103346 w 229552"/>
                <a:gd name="connsiteY76" fmla="*/ 2381 h 108584"/>
                <a:gd name="connsiteX77" fmla="*/ 99060 w 229552"/>
                <a:gd name="connsiteY77" fmla="*/ 1429 h 108584"/>
                <a:gd name="connsiteX78" fmla="*/ 98584 w 229552"/>
                <a:gd name="connsiteY78" fmla="*/ 1905 h 108584"/>
                <a:gd name="connsiteX79" fmla="*/ 98584 w 229552"/>
                <a:gd name="connsiteY79" fmla="*/ 5239 h 108584"/>
                <a:gd name="connsiteX80" fmla="*/ 98584 w 229552"/>
                <a:gd name="connsiteY80" fmla="*/ 7144 h 108584"/>
                <a:gd name="connsiteX81" fmla="*/ 95726 w 229552"/>
                <a:gd name="connsiteY81" fmla="*/ 8096 h 108584"/>
                <a:gd name="connsiteX82" fmla="*/ 92869 w 229552"/>
                <a:gd name="connsiteY82" fmla="*/ 8096 h 108584"/>
                <a:gd name="connsiteX83" fmla="*/ 92392 w 229552"/>
                <a:gd name="connsiteY83" fmla="*/ 9049 h 108584"/>
                <a:gd name="connsiteX84" fmla="*/ 91440 w 229552"/>
                <a:gd name="connsiteY84" fmla="*/ 10001 h 108584"/>
                <a:gd name="connsiteX85" fmla="*/ 89535 w 229552"/>
                <a:gd name="connsiteY85" fmla="*/ 10001 h 108584"/>
                <a:gd name="connsiteX86" fmla="*/ 87630 w 229552"/>
                <a:gd name="connsiteY86" fmla="*/ 9525 h 108584"/>
                <a:gd name="connsiteX87" fmla="*/ 86201 w 229552"/>
                <a:gd name="connsiteY87" fmla="*/ 8572 h 108584"/>
                <a:gd name="connsiteX88" fmla="*/ 86201 w 229552"/>
                <a:gd name="connsiteY88" fmla="*/ 5715 h 108584"/>
                <a:gd name="connsiteX89" fmla="*/ 85248 w 229552"/>
                <a:gd name="connsiteY89" fmla="*/ 5715 h 108584"/>
                <a:gd name="connsiteX90" fmla="*/ 84296 w 229552"/>
                <a:gd name="connsiteY90" fmla="*/ 3810 h 108584"/>
                <a:gd name="connsiteX91" fmla="*/ 83820 w 229552"/>
                <a:gd name="connsiteY91" fmla="*/ 2381 h 108584"/>
                <a:gd name="connsiteX92" fmla="*/ 82391 w 229552"/>
                <a:gd name="connsiteY92" fmla="*/ 1429 h 108584"/>
                <a:gd name="connsiteX93" fmla="*/ 77628 w 229552"/>
                <a:gd name="connsiteY93" fmla="*/ 952 h 108584"/>
                <a:gd name="connsiteX94" fmla="*/ 76200 w 229552"/>
                <a:gd name="connsiteY94" fmla="*/ 0 h 108584"/>
                <a:gd name="connsiteX95" fmla="*/ 74771 w 229552"/>
                <a:gd name="connsiteY95" fmla="*/ 476 h 108584"/>
                <a:gd name="connsiteX96" fmla="*/ 73819 w 229552"/>
                <a:gd name="connsiteY96" fmla="*/ 1905 h 108584"/>
                <a:gd name="connsiteX97" fmla="*/ 74295 w 229552"/>
                <a:gd name="connsiteY97" fmla="*/ 2858 h 108584"/>
                <a:gd name="connsiteX98" fmla="*/ 75247 w 229552"/>
                <a:gd name="connsiteY98" fmla="*/ 3810 h 108584"/>
                <a:gd name="connsiteX99" fmla="*/ 78105 w 229552"/>
                <a:gd name="connsiteY99" fmla="*/ 5715 h 108584"/>
                <a:gd name="connsiteX100" fmla="*/ 77628 w 229552"/>
                <a:gd name="connsiteY100" fmla="*/ 6191 h 108584"/>
                <a:gd name="connsiteX101" fmla="*/ 71914 w 229552"/>
                <a:gd name="connsiteY101" fmla="*/ 8096 h 108584"/>
                <a:gd name="connsiteX102" fmla="*/ 68580 w 229552"/>
                <a:gd name="connsiteY102" fmla="*/ 10001 h 108584"/>
                <a:gd name="connsiteX103" fmla="*/ 65246 w 229552"/>
                <a:gd name="connsiteY103" fmla="*/ 10954 h 108584"/>
                <a:gd name="connsiteX104" fmla="*/ 61913 w 229552"/>
                <a:gd name="connsiteY104" fmla="*/ 12383 h 108584"/>
                <a:gd name="connsiteX105" fmla="*/ 54769 w 229552"/>
                <a:gd name="connsiteY105" fmla="*/ 14764 h 108584"/>
                <a:gd name="connsiteX106" fmla="*/ 50006 w 229552"/>
                <a:gd name="connsiteY106" fmla="*/ 15240 h 108584"/>
                <a:gd name="connsiteX107" fmla="*/ 49053 w 229552"/>
                <a:gd name="connsiteY107" fmla="*/ 15716 h 108584"/>
                <a:gd name="connsiteX108" fmla="*/ 47148 w 229552"/>
                <a:gd name="connsiteY108" fmla="*/ 19050 h 108584"/>
                <a:gd name="connsiteX109" fmla="*/ 45720 w 229552"/>
                <a:gd name="connsiteY109" fmla="*/ 19526 h 108584"/>
                <a:gd name="connsiteX110" fmla="*/ 44767 w 229552"/>
                <a:gd name="connsiteY110" fmla="*/ 19526 h 108584"/>
                <a:gd name="connsiteX111" fmla="*/ 43815 w 229552"/>
                <a:gd name="connsiteY111" fmla="*/ 18574 h 108584"/>
                <a:gd name="connsiteX112" fmla="*/ 42863 w 229552"/>
                <a:gd name="connsiteY112" fmla="*/ 19050 h 108584"/>
                <a:gd name="connsiteX113" fmla="*/ 41434 w 229552"/>
                <a:gd name="connsiteY113" fmla="*/ 20479 h 108584"/>
                <a:gd name="connsiteX114" fmla="*/ 40481 w 229552"/>
                <a:gd name="connsiteY114" fmla="*/ 20955 h 108584"/>
                <a:gd name="connsiteX115" fmla="*/ 39052 w 229552"/>
                <a:gd name="connsiteY115" fmla="*/ 20955 h 108584"/>
                <a:gd name="connsiteX116" fmla="*/ 37147 w 229552"/>
                <a:gd name="connsiteY116" fmla="*/ 23813 h 108584"/>
                <a:gd name="connsiteX117" fmla="*/ 31909 w 229552"/>
                <a:gd name="connsiteY117" fmla="*/ 24765 h 108584"/>
                <a:gd name="connsiteX118" fmla="*/ 30956 w 229552"/>
                <a:gd name="connsiteY118" fmla="*/ 26194 h 108584"/>
                <a:gd name="connsiteX119" fmla="*/ 30003 w 229552"/>
                <a:gd name="connsiteY119" fmla="*/ 27622 h 108584"/>
                <a:gd name="connsiteX120" fmla="*/ 29051 w 229552"/>
                <a:gd name="connsiteY120" fmla="*/ 28099 h 108584"/>
                <a:gd name="connsiteX121" fmla="*/ 26670 w 229552"/>
                <a:gd name="connsiteY121" fmla="*/ 27622 h 108584"/>
                <a:gd name="connsiteX122" fmla="*/ 23336 w 229552"/>
                <a:gd name="connsiteY122" fmla="*/ 27146 h 108584"/>
                <a:gd name="connsiteX123" fmla="*/ 20955 w 229552"/>
                <a:gd name="connsiteY123" fmla="*/ 28099 h 108584"/>
                <a:gd name="connsiteX124" fmla="*/ 18573 w 229552"/>
                <a:gd name="connsiteY124" fmla="*/ 28575 h 108584"/>
                <a:gd name="connsiteX125" fmla="*/ 15716 w 229552"/>
                <a:gd name="connsiteY125" fmla="*/ 29051 h 108584"/>
                <a:gd name="connsiteX126" fmla="*/ 12382 w 229552"/>
                <a:gd name="connsiteY126" fmla="*/ 30956 h 108584"/>
                <a:gd name="connsiteX127" fmla="*/ 9525 w 229552"/>
                <a:gd name="connsiteY127" fmla="*/ 34290 h 108584"/>
                <a:gd name="connsiteX128" fmla="*/ 7620 w 229552"/>
                <a:gd name="connsiteY128" fmla="*/ 37147 h 108584"/>
                <a:gd name="connsiteX129" fmla="*/ 6667 w 229552"/>
                <a:gd name="connsiteY129" fmla="*/ 38100 h 108584"/>
                <a:gd name="connsiteX130" fmla="*/ 4763 w 229552"/>
                <a:gd name="connsiteY130" fmla="*/ 35242 h 108584"/>
                <a:gd name="connsiteX131" fmla="*/ 2857 w 229552"/>
                <a:gd name="connsiteY131" fmla="*/ 33338 h 108584"/>
                <a:gd name="connsiteX132" fmla="*/ 1905 w 229552"/>
                <a:gd name="connsiteY132" fmla="*/ 32385 h 108584"/>
                <a:gd name="connsiteX133" fmla="*/ 476 w 229552"/>
                <a:gd name="connsiteY133" fmla="*/ 32385 h 108584"/>
                <a:gd name="connsiteX134" fmla="*/ 0 w 229552"/>
                <a:gd name="connsiteY134" fmla="*/ 32861 h 108584"/>
                <a:gd name="connsiteX135" fmla="*/ 0 w 229552"/>
                <a:gd name="connsiteY135" fmla="*/ 34290 h 108584"/>
                <a:gd name="connsiteX136" fmla="*/ 1428 w 229552"/>
                <a:gd name="connsiteY136" fmla="*/ 36671 h 108584"/>
                <a:gd name="connsiteX137" fmla="*/ 2857 w 229552"/>
                <a:gd name="connsiteY137" fmla="*/ 38576 h 108584"/>
                <a:gd name="connsiteX138" fmla="*/ 3334 w 229552"/>
                <a:gd name="connsiteY138" fmla="*/ 39529 h 108584"/>
                <a:gd name="connsiteX139" fmla="*/ 4286 w 229552"/>
                <a:gd name="connsiteY139" fmla="*/ 41910 h 108584"/>
                <a:gd name="connsiteX140" fmla="*/ 6667 w 229552"/>
                <a:gd name="connsiteY140" fmla="*/ 44291 h 108584"/>
                <a:gd name="connsiteX141" fmla="*/ 10001 w 229552"/>
                <a:gd name="connsiteY141" fmla="*/ 46196 h 108584"/>
                <a:gd name="connsiteX142" fmla="*/ 12859 w 229552"/>
                <a:gd name="connsiteY142" fmla="*/ 48101 h 108584"/>
                <a:gd name="connsiteX143" fmla="*/ 14288 w 229552"/>
                <a:gd name="connsiteY143" fmla="*/ 50959 h 108584"/>
                <a:gd name="connsiteX144" fmla="*/ 14764 w 229552"/>
                <a:gd name="connsiteY144" fmla="*/ 51435 h 108584"/>
                <a:gd name="connsiteX145" fmla="*/ 13811 w 229552"/>
                <a:gd name="connsiteY145" fmla="*/ 52864 h 108584"/>
                <a:gd name="connsiteX146" fmla="*/ 13335 w 229552"/>
                <a:gd name="connsiteY146" fmla="*/ 53816 h 108584"/>
                <a:gd name="connsiteX147" fmla="*/ 12382 w 229552"/>
                <a:gd name="connsiteY147" fmla="*/ 55245 h 108584"/>
                <a:gd name="connsiteX148" fmla="*/ 10477 w 229552"/>
                <a:gd name="connsiteY148" fmla="*/ 57626 h 108584"/>
                <a:gd name="connsiteX149" fmla="*/ 10953 w 229552"/>
                <a:gd name="connsiteY149" fmla="*/ 59055 h 108584"/>
                <a:gd name="connsiteX150" fmla="*/ 12859 w 229552"/>
                <a:gd name="connsiteY150" fmla="*/ 60484 h 108584"/>
                <a:gd name="connsiteX151" fmla="*/ 14288 w 229552"/>
                <a:gd name="connsiteY151" fmla="*/ 61913 h 108584"/>
                <a:gd name="connsiteX152" fmla="*/ 16192 w 229552"/>
                <a:gd name="connsiteY152" fmla="*/ 64770 h 108584"/>
                <a:gd name="connsiteX153" fmla="*/ 18573 w 229552"/>
                <a:gd name="connsiteY153" fmla="*/ 70009 h 108584"/>
                <a:gd name="connsiteX154" fmla="*/ 20478 w 229552"/>
                <a:gd name="connsiteY154" fmla="*/ 71914 h 108584"/>
                <a:gd name="connsiteX155" fmla="*/ 22384 w 229552"/>
                <a:gd name="connsiteY155" fmla="*/ 73819 h 108584"/>
                <a:gd name="connsiteX156" fmla="*/ 24765 w 229552"/>
                <a:gd name="connsiteY156" fmla="*/ 75724 h 108584"/>
                <a:gd name="connsiteX157" fmla="*/ 28098 w 229552"/>
                <a:gd name="connsiteY157" fmla="*/ 75724 h 108584"/>
                <a:gd name="connsiteX158" fmla="*/ 31909 w 229552"/>
                <a:gd name="connsiteY158" fmla="*/ 78581 h 108584"/>
                <a:gd name="connsiteX159" fmla="*/ 35719 w 229552"/>
                <a:gd name="connsiteY159" fmla="*/ 83344 h 108584"/>
                <a:gd name="connsiteX160" fmla="*/ 39052 w 229552"/>
                <a:gd name="connsiteY160" fmla="*/ 85249 h 108584"/>
                <a:gd name="connsiteX161" fmla="*/ 40957 w 229552"/>
                <a:gd name="connsiteY161" fmla="*/ 85725 h 108584"/>
                <a:gd name="connsiteX162" fmla="*/ 42863 w 229552"/>
                <a:gd name="connsiteY162" fmla="*/ 87154 h 108584"/>
                <a:gd name="connsiteX163" fmla="*/ 44291 w 229552"/>
                <a:gd name="connsiteY163" fmla="*/ 89535 h 108584"/>
                <a:gd name="connsiteX164" fmla="*/ 44767 w 229552"/>
                <a:gd name="connsiteY164" fmla="*/ 90964 h 108584"/>
                <a:gd name="connsiteX165" fmla="*/ 46196 w 229552"/>
                <a:gd name="connsiteY165" fmla="*/ 91916 h 108584"/>
                <a:gd name="connsiteX166" fmla="*/ 49530 w 229552"/>
                <a:gd name="connsiteY166" fmla="*/ 91916 h 108584"/>
                <a:gd name="connsiteX167" fmla="*/ 54292 w 229552"/>
                <a:gd name="connsiteY167" fmla="*/ 95250 h 108584"/>
                <a:gd name="connsiteX168" fmla="*/ 57150 w 229552"/>
                <a:gd name="connsiteY168" fmla="*/ 98108 h 108584"/>
                <a:gd name="connsiteX169" fmla="*/ 59055 w 229552"/>
                <a:gd name="connsiteY169" fmla="*/ 100013 h 108584"/>
                <a:gd name="connsiteX170" fmla="*/ 60007 w 229552"/>
                <a:gd name="connsiteY170" fmla="*/ 100489 h 108584"/>
                <a:gd name="connsiteX171" fmla="*/ 62389 w 229552"/>
                <a:gd name="connsiteY171" fmla="*/ 101917 h 108584"/>
                <a:gd name="connsiteX172" fmla="*/ 64770 w 229552"/>
                <a:gd name="connsiteY172" fmla="*/ 103346 h 108584"/>
                <a:gd name="connsiteX173" fmla="*/ 66675 w 229552"/>
                <a:gd name="connsiteY173" fmla="*/ 107156 h 108584"/>
                <a:gd name="connsiteX174" fmla="*/ 71438 w 229552"/>
                <a:gd name="connsiteY174" fmla="*/ 108109 h 108584"/>
                <a:gd name="connsiteX175" fmla="*/ 77628 w 229552"/>
                <a:gd name="connsiteY175" fmla="*/ 108585 h 108584"/>
                <a:gd name="connsiteX176" fmla="*/ 80010 w 229552"/>
                <a:gd name="connsiteY176" fmla="*/ 106680 h 108584"/>
                <a:gd name="connsiteX177" fmla="*/ 81915 w 229552"/>
                <a:gd name="connsiteY177" fmla="*/ 106204 h 108584"/>
                <a:gd name="connsiteX178" fmla="*/ 83820 w 229552"/>
                <a:gd name="connsiteY178" fmla="*/ 106680 h 108584"/>
                <a:gd name="connsiteX179" fmla="*/ 88582 w 229552"/>
                <a:gd name="connsiteY179" fmla="*/ 107633 h 108584"/>
                <a:gd name="connsiteX180" fmla="*/ 89059 w 229552"/>
                <a:gd name="connsiteY180" fmla="*/ 104299 h 108584"/>
                <a:gd name="connsiteX181" fmla="*/ 91916 w 229552"/>
                <a:gd name="connsiteY181" fmla="*/ 100965 h 108584"/>
                <a:gd name="connsiteX182" fmla="*/ 92869 w 229552"/>
                <a:gd name="connsiteY182" fmla="*/ 100013 h 108584"/>
                <a:gd name="connsiteX183" fmla="*/ 96678 w 229552"/>
                <a:gd name="connsiteY183" fmla="*/ 100013 h 108584"/>
                <a:gd name="connsiteX184" fmla="*/ 97155 w 229552"/>
                <a:gd name="connsiteY184" fmla="*/ 97631 h 108584"/>
                <a:gd name="connsiteX185" fmla="*/ 98107 w 229552"/>
                <a:gd name="connsiteY185" fmla="*/ 90964 h 108584"/>
                <a:gd name="connsiteX186" fmla="*/ 99060 w 229552"/>
                <a:gd name="connsiteY186" fmla="*/ 90011 h 108584"/>
                <a:gd name="connsiteX187" fmla="*/ 101441 w 229552"/>
                <a:gd name="connsiteY187" fmla="*/ 90011 h 108584"/>
                <a:gd name="connsiteX188" fmla="*/ 103822 w 229552"/>
                <a:gd name="connsiteY188" fmla="*/ 91440 h 108584"/>
                <a:gd name="connsiteX189" fmla="*/ 104775 w 229552"/>
                <a:gd name="connsiteY189" fmla="*/ 92392 h 108584"/>
                <a:gd name="connsiteX190" fmla="*/ 105727 w 229552"/>
                <a:gd name="connsiteY190" fmla="*/ 92392 h 108584"/>
                <a:gd name="connsiteX191" fmla="*/ 107632 w 229552"/>
                <a:gd name="connsiteY191" fmla="*/ 91440 h 108584"/>
                <a:gd name="connsiteX192" fmla="*/ 109538 w 229552"/>
                <a:gd name="connsiteY192" fmla="*/ 90964 h 108584"/>
                <a:gd name="connsiteX193" fmla="*/ 112871 w 229552"/>
                <a:gd name="connsiteY193" fmla="*/ 91916 h 108584"/>
                <a:gd name="connsiteX194" fmla="*/ 119539 w 229552"/>
                <a:gd name="connsiteY194" fmla="*/ 94774 h 108584"/>
                <a:gd name="connsiteX195" fmla="*/ 122872 w 229552"/>
                <a:gd name="connsiteY195" fmla="*/ 96202 h 108584"/>
                <a:gd name="connsiteX196" fmla="*/ 125253 w 229552"/>
                <a:gd name="connsiteY196" fmla="*/ 95726 h 108584"/>
                <a:gd name="connsiteX197" fmla="*/ 127159 w 229552"/>
                <a:gd name="connsiteY197" fmla="*/ 95726 h 108584"/>
                <a:gd name="connsiteX198" fmla="*/ 135255 w 229552"/>
                <a:gd name="connsiteY198" fmla="*/ 100489 h 108584"/>
                <a:gd name="connsiteX199" fmla="*/ 140494 w 229552"/>
                <a:gd name="connsiteY199" fmla="*/ 101441 h 108584"/>
                <a:gd name="connsiteX200" fmla="*/ 145732 w 229552"/>
                <a:gd name="connsiteY200" fmla="*/ 101441 h 108584"/>
                <a:gd name="connsiteX201" fmla="*/ 147161 w 229552"/>
                <a:gd name="connsiteY201" fmla="*/ 100013 h 108584"/>
                <a:gd name="connsiteX202" fmla="*/ 149542 w 229552"/>
                <a:gd name="connsiteY202" fmla="*/ 98584 h 108584"/>
                <a:gd name="connsiteX203" fmla="*/ 151447 w 229552"/>
                <a:gd name="connsiteY203" fmla="*/ 99060 h 108584"/>
                <a:gd name="connsiteX204" fmla="*/ 153828 w 229552"/>
                <a:gd name="connsiteY204" fmla="*/ 99536 h 108584"/>
                <a:gd name="connsiteX205" fmla="*/ 157639 w 229552"/>
                <a:gd name="connsiteY205" fmla="*/ 101441 h 108584"/>
                <a:gd name="connsiteX206" fmla="*/ 159067 w 229552"/>
                <a:gd name="connsiteY206" fmla="*/ 101917 h 108584"/>
                <a:gd name="connsiteX207" fmla="*/ 161448 w 229552"/>
                <a:gd name="connsiteY207" fmla="*/ 102394 h 108584"/>
                <a:gd name="connsiteX208" fmla="*/ 163353 w 229552"/>
                <a:gd name="connsiteY208" fmla="*/ 102870 h 108584"/>
                <a:gd name="connsiteX209" fmla="*/ 164782 w 229552"/>
                <a:gd name="connsiteY209" fmla="*/ 106680 h 108584"/>
                <a:gd name="connsiteX210" fmla="*/ 165735 w 229552"/>
                <a:gd name="connsiteY210" fmla="*/ 107633 h 108584"/>
                <a:gd name="connsiteX211" fmla="*/ 166688 w 229552"/>
                <a:gd name="connsiteY211" fmla="*/ 104299 h 108584"/>
                <a:gd name="connsiteX212" fmla="*/ 169545 w 229552"/>
                <a:gd name="connsiteY212" fmla="*/ 99536 h 108584"/>
                <a:gd name="connsiteX213" fmla="*/ 171926 w 229552"/>
                <a:gd name="connsiteY213" fmla="*/ 97155 h 108584"/>
                <a:gd name="connsiteX214" fmla="*/ 173831 w 229552"/>
                <a:gd name="connsiteY214" fmla="*/ 96202 h 108584"/>
                <a:gd name="connsiteX215" fmla="*/ 177165 w 229552"/>
                <a:gd name="connsiteY215" fmla="*/ 96679 h 108584"/>
                <a:gd name="connsiteX216" fmla="*/ 183832 w 229552"/>
                <a:gd name="connsiteY216" fmla="*/ 97631 h 108584"/>
                <a:gd name="connsiteX217" fmla="*/ 188595 w 229552"/>
                <a:gd name="connsiteY217" fmla="*/ 96679 h 108584"/>
                <a:gd name="connsiteX218" fmla="*/ 192881 w 229552"/>
                <a:gd name="connsiteY218" fmla="*/ 94774 h 108584"/>
                <a:gd name="connsiteX219" fmla="*/ 195263 w 229552"/>
                <a:gd name="connsiteY219" fmla="*/ 93345 h 108584"/>
                <a:gd name="connsiteX220" fmla="*/ 197644 w 229552"/>
                <a:gd name="connsiteY220" fmla="*/ 91440 h 108584"/>
                <a:gd name="connsiteX221" fmla="*/ 198120 w 229552"/>
                <a:gd name="connsiteY221" fmla="*/ 90011 h 108584"/>
                <a:gd name="connsiteX222" fmla="*/ 199072 w 229552"/>
                <a:gd name="connsiteY222" fmla="*/ 89535 h 108584"/>
                <a:gd name="connsiteX223" fmla="*/ 202882 w 229552"/>
                <a:gd name="connsiteY223" fmla="*/ 88583 h 108584"/>
                <a:gd name="connsiteX224" fmla="*/ 204311 w 229552"/>
                <a:gd name="connsiteY224" fmla="*/ 87154 h 108584"/>
                <a:gd name="connsiteX225" fmla="*/ 204788 w 229552"/>
                <a:gd name="connsiteY225" fmla="*/ 84772 h 108584"/>
                <a:gd name="connsiteX226" fmla="*/ 204788 w 229552"/>
                <a:gd name="connsiteY226" fmla="*/ 82391 h 108584"/>
                <a:gd name="connsiteX227" fmla="*/ 205740 w 229552"/>
                <a:gd name="connsiteY227" fmla="*/ 80010 h 108584"/>
                <a:gd name="connsiteX228" fmla="*/ 206692 w 229552"/>
                <a:gd name="connsiteY228" fmla="*/ 78581 h 108584"/>
                <a:gd name="connsiteX229" fmla="*/ 213836 w 229552"/>
                <a:gd name="connsiteY229" fmla="*/ 75247 h 108584"/>
                <a:gd name="connsiteX230" fmla="*/ 214313 w 229552"/>
                <a:gd name="connsiteY230" fmla="*/ 74295 h 108584"/>
                <a:gd name="connsiteX231" fmla="*/ 215265 w 229552"/>
                <a:gd name="connsiteY231" fmla="*/ 72866 h 108584"/>
                <a:gd name="connsiteX232" fmla="*/ 217646 w 229552"/>
                <a:gd name="connsiteY232" fmla="*/ 71438 h 108584"/>
                <a:gd name="connsiteX233" fmla="*/ 219551 w 229552"/>
                <a:gd name="connsiteY233" fmla="*/ 69533 h 108584"/>
                <a:gd name="connsiteX234" fmla="*/ 221456 w 229552"/>
                <a:gd name="connsiteY234" fmla="*/ 68580 h 108584"/>
                <a:gd name="connsiteX235" fmla="*/ 224314 w 229552"/>
                <a:gd name="connsiteY235" fmla="*/ 68580 h 108584"/>
                <a:gd name="connsiteX236" fmla="*/ 226695 w 229552"/>
                <a:gd name="connsiteY236" fmla="*/ 68580 h 108584"/>
                <a:gd name="connsiteX237" fmla="*/ 228600 w 229552"/>
                <a:gd name="connsiteY237" fmla="*/ 67627 h 108584"/>
                <a:gd name="connsiteX238" fmla="*/ 229552 w 229552"/>
                <a:gd name="connsiteY238" fmla="*/ 67627 h 1085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</a:cxnLst>
              <a:rect l="l" t="t" r="r" b="b"/>
              <a:pathLst>
                <a:path w="229552" h="108584">
                  <a:moveTo>
                    <a:pt x="229552" y="66675"/>
                  </a:moveTo>
                  <a:lnTo>
                    <a:pt x="228600" y="63341"/>
                  </a:lnTo>
                  <a:lnTo>
                    <a:pt x="221456" y="56674"/>
                  </a:lnTo>
                  <a:lnTo>
                    <a:pt x="220503" y="54292"/>
                  </a:lnTo>
                  <a:lnTo>
                    <a:pt x="220980" y="53340"/>
                  </a:lnTo>
                  <a:lnTo>
                    <a:pt x="220503" y="51435"/>
                  </a:lnTo>
                  <a:lnTo>
                    <a:pt x="218598" y="50483"/>
                  </a:lnTo>
                  <a:lnTo>
                    <a:pt x="212884" y="49530"/>
                  </a:lnTo>
                  <a:lnTo>
                    <a:pt x="211455" y="50006"/>
                  </a:lnTo>
                  <a:lnTo>
                    <a:pt x="210502" y="49530"/>
                  </a:lnTo>
                  <a:lnTo>
                    <a:pt x="208121" y="47625"/>
                  </a:lnTo>
                  <a:lnTo>
                    <a:pt x="204788" y="46672"/>
                  </a:lnTo>
                  <a:lnTo>
                    <a:pt x="204311" y="45720"/>
                  </a:lnTo>
                  <a:lnTo>
                    <a:pt x="202882" y="44767"/>
                  </a:lnTo>
                  <a:lnTo>
                    <a:pt x="202406" y="44767"/>
                  </a:lnTo>
                  <a:lnTo>
                    <a:pt x="201930" y="45244"/>
                  </a:lnTo>
                  <a:lnTo>
                    <a:pt x="200501" y="46196"/>
                  </a:lnTo>
                  <a:lnTo>
                    <a:pt x="197167" y="47625"/>
                  </a:lnTo>
                  <a:lnTo>
                    <a:pt x="195263" y="47149"/>
                  </a:lnTo>
                  <a:lnTo>
                    <a:pt x="194310" y="45720"/>
                  </a:lnTo>
                  <a:lnTo>
                    <a:pt x="192405" y="43815"/>
                  </a:lnTo>
                  <a:lnTo>
                    <a:pt x="190500" y="41910"/>
                  </a:lnTo>
                  <a:lnTo>
                    <a:pt x="188595" y="40958"/>
                  </a:lnTo>
                  <a:lnTo>
                    <a:pt x="187642" y="40005"/>
                  </a:lnTo>
                  <a:lnTo>
                    <a:pt x="187166" y="39529"/>
                  </a:lnTo>
                  <a:lnTo>
                    <a:pt x="191452" y="37624"/>
                  </a:lnTo>
                  <a:lnTo>
                    <a:pt x="192405" y="36195"/>
                  </a:lnTo>
                  <a:lnTo>
                    <a:pt x="191928" y="32861"/>
                  </a:lnTo>
                  <a:lnTo>
                    <a:pt x="190976" y="32861"/>
                  </a:lnTo>
                  <a:lnTo>
                    <a:pt x="189547" y="33814"/>
                  </a:lnTo>
                  <a:lnTo>
                    <a:pt x="186214" y="34766"/>
                  </a:lnTo>
                  <a:lnTo>
                    <a:pt x="182880" y="34766"/>
                  </a:lnTo>
                  <a:lnTo>
                    <a:pt x="181451" y="34766"/>
                  </a:lnTo>
                  <a:lnTo>
                    <a:pt x="172402" y="29527"/>
                  </a:lnTo>
                  <a:lnTo>
                    <a:pt x="166688" y="27622"/>
                  </a:lnTo>
                  <a:lnTo>
                    <a:pt x="163353" y="27146"/>
                  </a:lnTo>
                  <a:lnTo>
                    <a:pt x="162877" y="28099"/>
                  </a:lnTo>
                  <a:lnTo>
                    <a:pt x="164306" y="30956"/>
                  </a:lnTo>
                  <a:lnTo>
                    <a:pt x="167164" y="34766"/>
                  </a:lnTo>
                  <a:lnTo>
                    <a:pt x="166688" y="35719"/>
                  </a:lnTo>
                  <a:lnTo>
                    <a:pt x="163830" y="37147"/>
                  </a:lnTo>
                  <a:lnTo>
                    <a:pt x="161925" y="38100"/>
                  </a:lnTo>
                  <a:lnTo>
                    <a:pt x="159544" y="39529"/>
                  </a:lnTo>
                  <a:lnTo>
                    <a:pt x="157639" y="40958"/>
                  </a:lnTo>
                  <a:lnTo>
                    <a:pt x="156210" y="41910"/>
                  </a:lnTo>
                  <a:lnTo>
                    <a:pt x="154781" y="41910"/>
                  </a:lnTo>
                  <a:lnTo>
                    <a:pt x="153352" y="40958"/>
                  </a:lnTo>
                  <a:lnTo>
                    <a:pt x="149542" y="35242"/>
                  </a:lnTo>
                  <a:lnTo>
                    <a:pt x="145256" y="30956"/>
                  </a:lnTo>
                  <a:lnTo>
                    <a:pt x="144780" y="30004"/>
                  </a:lnTo>
                  <a:lnTo>
                    <a:pt x="142875" y="30004"/>
                  </a:lnTo>
                  <a:lnTo>
                    <a:pt x="140970" y="29051"/>
                  </a:lnTo>
                  <a:lnTo>
                    <a:pt x="140494" y="27622"/>
                  </a:lnTo>
                  <a:lnTo>
                    <a:pt x="141446" y="26194"/>
                  </a:lnTo>
                  <a:lnTo>
                    <a:pt x="142875" y="24765"/>
                  </a:lnTo>
                  <a:lnTo>
                    <a:pt x="145256" y="24289"/>
                  </a:lnTo>
                  <a:lnTo>
                    <a:pt x="146209" y="23336"/>
                  </a:lnTo>
                  <a:lnTo>
                    <a:pt x="146685" y="22384"/>
                  </a:lnTo>
                  <a:lnTo>
                    <a:pt x="147638" y="20955"/>
                  </a:lnTo>
                  <a:lnTo>
                    <a:pt x="147161" y="20479"/>
                  </a:lnTo>
                  <a:lnTo>
                    <a:pt x="145256" y="18574"/>
                  </a:lnTo>
                  <a:lnTo>
                    <a:pt x="142875" y="17145"/>
                  </a:lnTo>
                  <a:lnTo>
                    <a:pt x="135255" y="18574"/>
                  </a:lnTo>
                  <a:lnTo>
                    <a:pt x="133350" y="19050"/>
                  </a:lnTo>
                  <a:lnTo>
                    <a:pt x="132397" y="18097"/>
                  </a:lnTo>
                  <a:lnTo>
                    <a:pt x="131445" y="16669"/>
                  </a:lnTo>
                  <a:lnTo>
                    <a:pt x="129540" y="16192"/>
                  </a:lnTo>
                  <a:lnTo>
                    <a:pt x="127159" y="14764"/>
                  </a:lnTo>
                  <a:lnTo>
                    <a:pt x="123825" y="13335"/>
                  </a:lnTo>
                  <a:lnTo>
                    <a:pt x="120967" y="12859"/>
                  </a:lnTo>
                  <a:lnTo>
                    <a:pt x="114776" y="10954"/>
                  </a:lnTo>
                  <a:lnTo>
                    <a:pt x="112395" y="10954"/>
                  </a:lnTo>
                  <a:lnTo>
                    <a:pt x="111442" y="10477"/>
                  </a:lnTo>
                  <a:lnTo>
                    <a:pt x="110014" y="8572"/>
                  </a:lnTo>
                  <a:lnTo>
                    <a:pt x="108585" y="7144"/>
                  </a:lnTo>
                  <a:lnTo>
                    <a:pt x="108109" y="3810"/>
                  </a:lnTo>
                  <a:lnTo>
                    <a:pt x="103346" y="2381"/>
                  </a:lnTo>
                  <a:lnTo>
                    <a:pt x="99060" y="1429"/>
                  </a:lnTo>
                  <a:lnTo>
                    <a:pt x="98584" y="1905"/>
                  </a:lnTo>
                  <a:lnTo>
                    <a:pt x="98584" y="5239"/>
                  </a:lnTo>
                  <a:lnTo>
                    <a:pt x="98584" y="7144"/>
                  </a:lnTo>
                  <a:lnTo>
                    <a:pt x="95726" y="8096"/>
                  </a:lnTo>
                  <a:lnTo>
                    <a:pt x="92869" y="8096"/>
                  </a:lnTo>
                  <a:lnTo>
                    <a:pt x="92392" y="9049"/>
                  </a:lnTo>
                  <a:lnTo>
                    <a:pt x="91440" y="10001"/>
                  </a:lnTo>
                  <a:lnTo>
                    <a:pt x="89535" y="10001"/>
                  </a:lnTo>
                  <a:lnTo>
                    <a:pt x="87630" y="9525"/>
                  </a:lnTo>
                  <a:lnTo>
                    <a:pt x="86201" y="8572"/>
                  </a:lnTo>
                  <a:lnTo>
                    <a:pt x="86201" y="5715"/>
                  </a:lnTo>
                  <a:lnTo>
                    <a:pt x="85248" y="5715"/>
                  </a:lnTo>
                  <a:lnTo>
                    <a:pt x="84296" y="3810"/>
                  </a:lnTo>
                  <a:lnTo>
                    <a:pt x="83820" y="2381"/>
                  </a:lnTo>
                  <a:lnTo>
                    <a:pt x="82391" y="1429"/>
                  </a:lnTo>
                  <a:lnTo>
                    <a:pt x="77628" y="952"/>
                  </a:lnTo>
                  <a:lnTo>
                    <a:pt x="76200" y="0"/>
                  </a:lnTo>
                  <a:lnTo>
                    <a:pt x="74771" y="476"/>
                  </a:lnTo>
                  <a:lnTo>
                    <a:pt x="73819" y="1905"/>
                  </a:lnTo>
                  <a:lnTo>
                    <a:pt x="74295" y="2858"/>
                  </a:lnTo>
                  <a:lnTo>
                    <a:pt x="75247" y="3810"/>
                  </a:lnTo>
                  <a:lnTo>
                    <a:pt x="78105" y="5715"/>
                  </a:lnTo>
                  <a:lnTo>
                    <a:pt x="77628" y="6191"/>
                  </a:lnTo>
                  <a:lnTo>
                    <a:pt x="71914" y="8096"/>
                  </a:lnTo>
                  <a:lnTo>
                    <a:pt x="68580" y="10001"/>
                  </a:lnTo>
                  <a:lnTo>
                    <a:pt x="65246" y="10954"/>
                  </a:lnTo>
                  <a:lnTo>
                    <a:pt x="61913" y="12383"/>
                  </a:lnTo>
                  <a:lnTo>
                    <a:pt x="54769" y="14764"/>
                  </a:lnTo>
                  <a:lnTo>
                    <a:pt x="50006" y="15240"/>
                  </a:lnTo>
                  <a:lnTo>
                    <a:pt x="49053" y="15716"/>
                  </a:lnTo>
                  <a:lnTo>
                    <a:pt x="47148" y="19050"/>
                  </a:lnTo>
                  <a:lnTo>
                    <a:pt x="45720" y="19526"/>
                  </a:lnTo>
                  <a:lnTo>
                    <a:pt x="44767" y="19526"/>
                  </a:lnTo>
                  <a:lnTo>
                    <a:pt x="43815" y="18574"/>
                  </a:lnTo>
                  <a:lnTo>
                    <a:pt x="42863" y="19050"/>
                  </a:lnTo>
                  <a:lnTo>
                    <a:pt x="41434" y="20479"/>
                  </a:lnTo>
                  <a:lnTo>
                    <a:pt x="40481" y="20955"/>
                  </a:lnTo>
                  <a:lnTo>
                    <a:pt x="39052" y="20955"/>
                  </a:lnTo>
                  <a:lnTo>
                    <a:pt x="37147" y="23813"/>
                  </a:lnTo>
                  <a:lnTo>
                    <a:pt x="31909" y="24765"/>
                  </a:lnTo>
                  <a:lnTo>
                    <a:pt x="30956" y="26194"/>
                  </a:lnTo>
                  <a:lnTo>
                    <a:pt x="30003" y="27622"/>
                  </a:lnTo>
                  <a:lnTo>
                    <a:pt x="29051" y="28099"/>
                  </a:lnTo>
                  <a:lnTo>
                    <a:pt x="26670" y="27622"/>
                  </a:lnTo>
                  <a:lnTo>
                    <a:pt x="23336" y="27146"/>
                  </a:lnTo>
                  <a:lnTo>
                    <a:pt x="20955" y="28099"/>
                  </a:lnTo>
                  <a:lnTo>
                    <a:pt x="18573" y="28575"/>
                  </a:lnTo>
                  <a:lnTo>
                    <a:pt x="15716" y="29051"/>
                  </a:lnTo>
                  <a:lnTo>
                    <a:pt x="12382" y="30956"/>
                  </a:lnTo>
                  <a:lnTo>
                    <a:pt x="9525" y="34290"/>
                  </a:lnTo>
                  <a:lnTo>
                    <a:pt x="7620" y="37147"/>
                  </a:lnTo>
                  <a:lnTo>
                    <a:pt x="6667" y="38100"/>
                  </a:lnTo>
                  <a:lnTo>
                    <a:pt x="4763" y="35242"/>
                  </a:lnTo>
                  <a:lnTo>
                    <a:pt x="2857" y="33338"/>
                  </a:lnTo>
                  <a:lnTo>
                    <a:pt x="1905" y="32385"/>
                  </a:lnTo>
                  <a:lnTo>
                    <a:pt x="476" y="32385"/>
                  </a:lnTo>
                  <a:lnTo>
                    <a:pt x="0" y="32861"/>
                  </a:lnTo>
                  <a:lnTo>
                    <a:pt x="0" y="34290"/>
                  </a:lnTo>
                  <a:lnTo>
                    <a:pt x="1428" y="36671"/>
                  </a:lnTo>
                  <a:lnTo>
                    <a:pt x="2857" y="38576"/>
                  </a:lnTo>
                  <a:lnTo>
                    <a:pt x="3334" y="39529"/>
                  </a:lnTo>
                  <a:lnTo>
                    <a:pt x="4286" y="41910"/>
                  </a:lnTo>
                  <a:lnTo>
                    <a:pt x="6667" y="44291"/>
                  </a:lnTo>
                  <a:lnTo>
                    <a:pt x="10001" y="46196"/>
                  </a:lnTo>
                  <a:lnTo>
                    <a:pt x="12859" y="48101"/>
                  </a:lnTo>
                  <a:lnTo>
                    <a:pt x="14288" y="50959"/>
                  </a:lnTo>
                  <a:lnTo>
                    <a:pt x="14764" y="51435"/>
                  </a:lnTo>
                  <a:lnTo>
                    <a:pt x="13811" y="52864"/>
                  </a:lnTo>
                  <a:lnTo>
                    <a:pt x="13335" y="53816"/>
                  </a:lnTo>
                  <a:lnTo>
                    <a:pt x="12382" y="55245"/>
                  </a:lnTo>
                  <a:lnTo>
                    <a:pt x="10477" y="57626"/>
                  </a:lnTo>
                  <a:lnTo>
                    <a:pt x="10953" y="59055"/>
                  </a:lnTo>
                  <a:lnTo>
                    <a:pt x="12859" y="60484"/>
                  </a:lnTo>
                  <a:lnTo>
                    <a:pt x="14288" y="61913"/>
                  </a:lnTo>
                  <a:lnTo>
                    <a:pt x="16192" y="64770"/>
                  </a:lnTo>
                  <a:lnTo>
                    <a:pt x="18573" y="70009"/>
                  </a:lnTo>
                  <a:lnTo>
                    <a:pt x="20478" y="71914"/>
                  </a:lnTo>
                  <a:lnTo>
                    <a:pt x="22384" y="73819"/>
                  </a:lnTo>
                  <a:lnTo>
                    <a:pt x="24765" y="75724"/>
                  </a:lnTo>
                  <a:lnTo>
                    <a:pt x="28098" y="75724"/>
                  </a:lnTo>
                  <a:lnTo>
                    <a:pt x="31909" y="78581"/>
                  </a:lnTo>
                  <a:lnTo>
                    <a:pt x="35719" y="83344"/>
                  </a:lnTo>
                  <a:lnTo>
                    <a:pt x="39052" y="85249"/>
                  </a:lnTo>
                  <a:lnTo>
                    <a:pt x="40957" y="85725"/>
                  </a:lnTo>
                  <a:lnTo>
                    <a:pt x="42863" y="87154"/>
                  </a:lnTo>
                  <a:lnTo>
                    <a:pt x="44291" y="89535"/>
                  </a:lnTo>
                  <a:lnTo>
                    <a:pt x="44767" y="90964"/>
                  </a:lnTo>
                  <a:lnTo>
                    <a:pt x="46196" y="91916"/>
                  </a:lnTo>
                  <a:lnTo>
                    <a:pt x="49530" y="91916"/>
                  </a:lnTo>
                  <a:lnTo>
                    <a:pt x="54292" y="95250"/>
                  </a:lnTo>
                  <a:lnTo>
                    <a:pt x="57150" y="98108"/>
                  </a:lnTo>
                  <a:lnTo>
                    <a:pt x="59055" y="100013"/>
                  </a:lnTo>
                  <a:lnTo>
                    <a:pt x="60007" y="100489"/>
                  </a:lnTo>
                  <a:lnTo>
                    <a:pt x="62389" y="101917"/>
                  </a:lnTo>
                  <a:lnTo>
                    <a:pt x="64770" y="103346"/>
                  </a:lnTo>
                  <a:lnTo>
                    <a:pt x="66675" y="107156"/>
                  </a:lnTo>
                  <a:lnTo>
                    <a:pt x="71438" y="108109"/>
                  </a:lnTo>
                  <a:lnTo>
                    <a:pt x="77628" y="108585"/>
                  </a:lnTo>
                  <a:lnTo>
                    <a:pt x="80010" y="106680"/>
                  </a:lnTo>
                  <a:lnTo>
                    <a:pt x="81915" y="106204"/>
                  </a:lnTo>
                  <a:lnTo>
                    <a:pt x="83820" y="106680"/>
                  </a:lnTo>
                  <a:lnTo>
                    <a:pt x="88582" y="107633"/>
                  </a:lnTo>
                  <a:lnTo>
                    <a:pt x="89059" y="104299"/>
                  </a:lnTo>
                  <a:lnTo>
                    <a:pt x="91916" y="100965"/>
                  </a:lnTo>
                  <a:lnTo>
                    <a:pt x="92869" y="100013"/>
                  </a:lnTo>
                  <a:lnTo>
                    <a:pt x="96678" y="100013"/>
                  </a:lnTo>
                  <a:lnTo>
                    <a:pt x="97155" y="97631"/>
                  </a:lnTo>
                  <a:lnTo>
                    <a:pt x="98107" y="90964"/>
                  </a:lnTo>
                  <a:lnTo>
                    <a:pt x="99060" y="90011"/>
                  </a:lnTo>
                  <a:lnTo>
                    <a:pt x="101441" y="90011"/>
                  </a:lnTo>
                  <a:lnTo>
                    <a:pt x="103822" y="91440"/>
                  </a:lnTo>
                  <a:lnTo>
                    <a:pt x="104775" y="92392"/>
                  </a:lnTo>
                  <a:lnTo>
                    <a:pt x="105727" y="92392"/>
                  </a:lnTo>
                  <a:lnTo>
                    <a:pt x="107632" y="91440"/>
                  </a:lnTo>
                  <a:lnTo>
                    <a:pt x="109538" y="90964"/>
                  </a:lnTo>
                  <a:lnTo>
                    <a:pt x="112871" y="91916"/>
                  </a:lnTo>
                  <a:lnTo>
                    <a:pt x="119539" y="94774"/>
                  </a:lnTo>
                  <a:lnTo>
                    <a:pt x="122872" y="96202"/>
                  </a:lnTo>
                  <a:lnTo>
                    <a:pt x="125253" y="95726"/>
                  </a:lnTo>
                  <a:lnTo>
                    <a:pt x="127159" y="95726"/>
                  </a:lnTo>
                  <a:lnTo>
                    <a:pt x="135255" y="100489"/>
                  </a:lnTo>
                  <a:lnTo>
                    <a:pt x="140494" y="101441"/>
                  </a:lnTo>
                  <a:lnTo>
                    <a:pt x="145732" y="101441"/>
                  </a:lnTo>
                  <a:lnTo>
                    <a:pt x="147161" y="100013"/>
                  </a:lnTo>
                  <a:lnTo>
                    <a:pt x="149542" y="98584"/>
                  </a:lnTo>
                  <a:lnTo>
                    <a:pt x="151447" y="99060"/>
                  </a:lnTo>
                  <a:lnTo>
                    <a:pt x="153828" y="99536"/>
                  </a:lnTo>
                  <a:lnTo>
                    <a:pt x="157639" y="101441"/>
                  </a:lnTo>
                  <a:lnTo>
                    <a:pt x="159067" y="101917"/>
                  </a:lnTo>
                  <a:lnTo>
                    <a:pt x="161448" y="102394"/>
                  </a:lnTo>
                  <a:lnTo>
                    <a:pt x="163353" y="102870"/>
                  </a:lnTo>
                  <a:lnTo>
                    <a:pt x="164782" y="106680"/>
                  </a:lnTo>
                  <a:lnTo>
                    <a:pt x="165735" y="107633"/>
                  </a:lnTo>
                  <a:lnTo>
                    <a:pt x="166688" y="104299"/>
                  </a:lnTo>
                  <a:lnTo>
                    <a:pt x="169545" y="99536"/>
                  </a:lnTo>
                  <a:lnTo>
                    <a:pt x="171926" y="97155"/>
                  </a:lnTo>
                  <a:lnTo>
                    <a:pt x="173831" y="96202"/>
                  </a:lnTo>
                  <a:lnTo>
                    <a:pt x="177165" y="96679"/>
                  </a:lnTo>
                  <a:lnTo>
                    <a:pt x="183832" y="97631"/>
                  </a:lnTo>
                  <a:lnTo>
                    <a:pt x="188595" y="96679"/>
                  </a:lnTo>
                  <a:lnTo>
                    <a:pt x="192881" y="94774"/>
                  </a:lnTo>
                  <a:lnTo>
                    <a:pt x="195263" y="93345"/>
                  </a:lnTo>
                  <a:lnTo>
                    <a:pt x="197644" y="91440"/>
                  </a:lnTo>
                  <a:lnTo>
                    <a:pt x="198120" y="90011"/>
                  </a:lnTo>
                  <a:lnTo>
                    <a:pt x="199072" y="89535"/>
                  </a:lnTo>
                  <a:lnTo>
                    <a:pt x="202882" y="88583"/>
                  </a:lnTo>
                  <a:lnTo>
                    <a:pt x="204311" y="87154"/>
                  </a:lnTo>
                  <a:lnTo>
                    <a:pt x="204788" y="84772"/>
                  </a:lnTo>
                  <a:lnTo>
                    <a:pt x="204788" y="82391"/>
                  </a:lnTo>
                  <a:lnTo>
                    <a:pt x="205740" y="80010"/>
                  </a:lnTo>
                  <a:lnTo>
                    <a:pt x="206692" y="78581"/>
                  </a:lnTo>
                  <a:lnTo>
                    <a:pt x="213836" y="75247"/>
                  </a:lnTo>
                  <a:lnTo>
                    <a:pt x="214313" y="74295"/>
                  </a:lnTo>
                  <a:lnTo>
                    <a:pt x="215265" y="72866"/>
                  </a:lnTo>
                  <a:lnTo>
                    <a:pt x="217646" y="71438"/>
                  </a:lnTo>
                  <a:lnTo>
                    <a:pt x="219551" y="69533"/>
                  </a:lnTo>
                  <a:lnTo>
                    <a:pt x="221456" y="68580"/>
                  </a:lnTo>
                  <a:lnTo>
                    <a:pt x="224314" y="68580"/>
                  </a:lnTo>
                  <a:lnTo>
                    <a:pt x="226695" y="68580"/>
                  </a:lnTo>
                  <a:lnTo>
                    <a:pt x="228600" y="67627"/>
                  </a:lnTo>
                  <a:lnTo>
                    <a:pt x="229552" y="67627"/>
                  </a:lnTo>
                  <a:close/>
                </a:path>
              </a:pathLst>
            </a:custGeom>
            <a:grpFill/>
            <a:ln w="3175" cap="flat">
              <a:solidFill>
                <a:schemeClr val="bg1">
                  <a:lumMod val="75000"/>
                </a:scheme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4" name="Freeform: Shape 422">
              <a:extLst>
                <a:ext uri="{FF2B5EF4-FFF2-40B4-BE49-F238E27FC236}">
                  <a16:creationId xmlns:a16="http://schemas.microsoft.com/office/drawing/2014/main" id="{541D14FC-E319-F936-CD66-CC1D762649D4}"/>
                </a:ext>
              </a:extLst>
            </p:cNvPr>
            <p:cNvSpPr/>
            <p:nvPr/>
          </p:nvSpPr>
          <p:spPr>
            <a:xfrm>
              <a:off x="6818471" y="3047999"/>
              <a:ext cx="76676" cy="41433"/>
            </a:xfrm>
            <a:custGeom>
              <a:avLst/>
              <a:gdLst>
                <a:gd name="connsiteX0" fmla="*/ 73819 w 76676"/>
                <a:gd name="connsiteY0" fmla="*/ 2381 h 41433"/>
                <a:gd name="connsiteX1" fmla="*/ 76677 w 76676"/>
                <a:gd name="connsiteY1" fmla="*/ 0 h 41433"/>
                <a:gd name="connsiteX2" fmla="*/ 71914 w 76676"/>
                <a:gd name="connsiteY2" fmla="*/ 1429 h 41433"/>
                <a:gd name="connsiteX3" fmla="*/ 67152 w 76676"/>
                <a:gd name="connsiteY3" fmla="*/ 3334 h 41433"/>
                <a:gd name="connsiteX4" fmla="*/ 64294 w 76676"/>
                <a:gd name="connsiteY4" fmla="*/ 4286 h 41433"/>
                <a:gd name="connsiteX5" fmla="*/ 60008 w 76676"/>
                <a:gd name="connsiteY5" fmla="*/ 7144 h 41433"/>
                <a:gd name="connsiteX6" fmla="*/ 44291 w 76676"/>
                <a:gd name="connsiteY6" fmla="*/ 11906 h 41433"/>
                <a:gd name="connsiteX7" fmla="*/ 39529 w 76676"/>
                <a:gd name="connsiteY7" fmla="*/ 12382 h 41433"/>
                <a:gd name="connsiteX8" fmla="*/ 34290 w 76676"/>
                <a:gd name="connsiteY8" fmla="*/ 12382 h 41433"/>
                <a:gd name="connsiteX9" fmla="*/ 28099 w 76676"/>
                <a:gd name="connsiteY9" fmla="*/ 11430 h 41433"/>
                <a:gd name="connsiteX10" fmla="*/ 21908 w 76676"/>
                <a:gd name="connsiteY10" fmla="*/ 10478 h 41433"/>
                <a:gd name="connsiteX11" fmla="*/ 21431 w 76676"/>
                <a:gd name="connsiteY11" fmla="*/ 14764 h 41433"/>
                <a:gd name="connsiteX12" fmla="*/ 19527 w 76676"/>
                <a:gd name="connsiteY12" fmla="*/ 18574 h 41433"/>
                <a:gd name="connsiteX13" fmla="*/ 16193 w 76676"/>
                <a:gd name="connsiteY13" fmla="*/ 19050 h 41433"/>
                <a:gd name="connsiteX14" fmla="*/ 14288 w 76676"/>
                <a:gd name="connsiteY14" fmla="*/ 18574 h 41433"/>
                <a:gd name="connsiteX15" fmla="*/ 11906 w 76676"/>
                <a:gd name="connsiteY15" fmla="*/ 18097 h 41433"/>
                <a:gd name="connsiteX16" fmla="*/ 8573 w 76676"/>
                <a:gd name="connsiteY16" fmla="*/ 19526 h 41433"/>
                <a:gd name="connsiteX17" fmla="*/ 6191 w 76676"/>
                <a:gd name="connsiteY17" fmla="*/ 21907 h 41433"/>
                <a:gd name="connsiteX18" fmla="*/ 3334 w 76676"/>
                <a:gd name="connsiteY18" fmla="*/ 23336 h 41433"/>
                <a:gd name="connsiteX19" fmla="*/ 0 w 76676"/>
                <a:gd name="connsiteY19" fmla="*/ 21907 h 41433"/>
                <a:gd name="connsiteX20" fmla="*/ 477 w 76676"/>
                <a:gd name="connsiteY20" fmla="*/ 27146 h 41433"/>
                <a:gd name="connsiteX21" fmla="*/ 3810 w 76676"/>
                <a:gd name="connsiteY21" fmla="*/ 33814 h 41433"/>
                <a:gd name="connsiteX22" fmla="*/ 5239 w 76676"/>
                <a:gd name="connsiteY22" fmla="*/ 35719 h 41433"/>
                <a:gd name="connsiteX23" fmla="*/ 7144 w 76676"/>
                <a:gd name="connsiteY23" fmla="*/ 36671 h 41433"/>
                <a:gd name="connsiteX24" fmla="*/ 13335 w 76676"/>
                <a:gd name="connsiteY24" fmla="*/ 38576 h 41433"/>
                <a:gd name="connsiteX25" fmla="*/ 15240 w 76676"/>
                <a:gd name="connsiteY25" fmla="*/ 38576 h 41433"/>
                <a:gd name="connsiteX26" fmla="*/ 19527 w 76676"/>
                <a:gd name="connsiteY26" fmla="*/ 38100 h 41433"/>
                <a:gd name="connsiteX27" fmla="*/ 20955 w 76676"/>
                <a:gd name="connsiteY27" fmla="*/ 39053 h 41433"/>
                <a:gd name="connsiteX28" fmla="*/ 21908 w 76676"/>
                <a:gd name="connsiteY28" fmla="*/ 41434 h 41433"/>
                <a:gd name="connsiteX29" fmla="*/ 24289 w 76676"/>
                <a:gd name="connsiteY29" fmla="*/ 41434 h 41433"/>
                <a:gd name="connsiteX30" fmla="*/ 24765 w 76676"/>
                <a:gd name="connsiteY30" fmla="*/ 40481 h 41433"/>
                <a:gd name="connsiteX31" fmla="*/ 24765 w 76676"/>
                <a:gd name="connsiteY31" fmla="*/ 39053 h 41433"/>
                <a:gd name="connsiteX32" fmla="*/ 26194 w 76676"/>
                <a:gd name="connsiteY32" fmla="*/ 37624 h 41433"/>
                <a:gd name="connsiteX33" fmla="*/ 27623 w 76676"/>
                <a:gd name="connsiteY33" fmla="*/ 36671 h 41433"/>
                <a:gd name="connsiteX34" fmla="*/ 30004 w 76676"/>
                <a:gd name="connsiteY34" fmla="*/ 36671 h 41433"/>
                <a:gd name="connsiteX35" fmla="*/ 33814 w 76676"/>
                <a:gd name="connsiteY35" fmla="*/ 36195 h 41433"/>
                <a:gd name="connsiteX36" fmla="*/ 38100 w 76676"/>
                <a:gd name="connsiteY36" fmla="*/ 34766 h 41433"/>
                <a:gd name="connsiteX37" fmla="*/ 41434 w 76676"/>
                <a:gd name="connsiteY37" fmla="*/ 32861 h 41433"/>
                <a:gd name="connsiteX38" fmla="*/ 47625 w 76676"/>
                <a:gd name="connsiteY38" fmla="*/ 26194 h 41433"/>
                <a:gd name="connsiteX39" fmla="*/ 49530 w 76676"/>
                <a:gd name="connsiteY39" fmla="*/ 26194 h 41433"/>
                <a:gd name="connsiteX40" fmla="*/ 51911 w 76676"/>
                <a:gd name="connsiteY40" fmla="*/ 26670 h 41433"/>
                <a:gd name="connsiteX41" fmla="*/ 55722 w 76676"/>
                <a:gd name="connsiteY41" fmla="*/ 26194 h 41433"/>
                <a:gd name="connsiteX42" fmla="*/ 59531 w 76676"/>
                <a:gd name="connsiteY42" fmla="*/ 25718 h 41433"/>
                <a:gd name="connsiteX43" fmla="*/ 58579 w 76676"/>
                <a:gd name="connsiteY43" fmla="*/ 23336 h 41433"/>
                <a:gd name="connsiteX44" fmla="*/ 58103 w 76676"/>
                <a:gd name="connsiteY44" fmla="*/ 22860 h 41433"/>
                <a:gd name="connsiteX45" fmla="*/ 55722 w 76676"/>
                <a:gd name="connsiteY45" fmla="*/ 20003 h 41433"/>
                <a:gd name="connsiteX46" fmla="*/ 54769 w 76676"/>
                <a:gd name="connsiteY46" fmla="*/ 17621 h 41433"/>
                <a:gd name="connsiteX47" fmla="*/ 55722 w 76676"/>
                <a:gd name="connsiteY47" fmla="*/ 14288 h 41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76676" h="41433">
                  <a:moveTo>
                    <a:pt x="73819" y="2381"/>
                  </a:moveTo>
                  <a:lnTo>
                    <a:pt x="76677" y="0"/>
                  </a:lnTo>
                  <a:lnTo>
                    <a:pt x="71914" y="1429"/>
                  </a:lnTo>
                  <a:lnTo>
                    <a:pt x="67152" y="3334"/>
                  </a:lnTo>
                  <a:lnTo>
                    <a:pt x="64294" y="4286"/>
                  </a:lnTo>
                  <a:lnTo>
                    <a:pt x="60008" y="7144"/>
                  </a:lnTo>
                  <a:lnTo>
                    <a:pt x="44291" y="11906"/>
                  </a:lnTo>
                  <a:lnTo>
                    <a:pt x="39529" y="12382"/>
                  </a:lnTo>
                  <a:lnTo>
                    <a:pt x="34290" y="12382"/>
                  </a:lnTo>
                  <a:lnTo>
                    <a:pt x="28099" y="11430"/>
                  </a:lnTo>
                  <a:lnTo>
                    <a:pt x="21908" y="10478"/>
                  </a:lnTo>
                  <a:lnTo>
                    <a:pt x="21431" y="14764"/>
                  </a:lnTo>
                  <a:lnTo>
                    <a:pt x="19527" y="18574"/>
                  </a:lnTo>
                  <a:lnTo>
                    <a:pt x="16193" y="19050"/>
                  </a:lnTo>
                  <a:lnTo>
                    <a:pt x="14288" y="18574"/>
                  </a:lnTo>
                  <a:lnTo>
                    <a:pt x="11906" y="18097"/>
                  </a:lnTo>
                  <a:lnTo>
                    <a:pt x="8573" y="19526"/>
                  </a:lnTo>
                  <a:lnTo>
                    <a:pt x="6191" y="21907"/>
                  </a:lnTo>
                  <a:lnTo>
                    <a:pt x="3334" y="23336"/>
                  </a:lnTo>
                  <a:lnTo>
                    <a:pt x="0" y="21907"/>
                  </a:lnTo>
                  <a:lnTo>
                    <a:pt x="477" y="27146"/>
                  </a:lnTo>
                  <a:lnTo>
                    <a:pt x="3810" y="33814"/>
                  </a:lnTo>
                  <a:lnTo>
                    <a:pt x="5239" y="35719"/>
                  </a:lnTo>
                  <a:lnTo>
                    <a:pt x="7144" y="36671"/>
                  </a:lnTo>
                  <a:lnTo>
                    <a:pt x="13335" y="38576"/>
                  </a:lnTo>
                  <a:lnTo>
                    <a:pt x="15240" y="38576"/>
                  </a:lnTo>
                  <a:lnTo>
                    <a:pt x="19527" y="38100"/>
                  </a:lnTo>
                  <a:lnTo>
                    <a:pt x="20955" y="39053"/>
                  </a:lnTo>
                  <a:lnTo>
                    <a:pt x="21908" y="41434"/>
                  </a:lnTo>
                  <a:lnTo>
                    <a:pt x="24289" y="41434"/>
                  </a:lnTo>
                  <a:lnTo>
                    <a:pt x="24765" y="40481"/>
                  </a:lnTo>
                  <a:lnTo>
                    <a:pt x="24765" y="39053"/>
                  </a:lnTo>
                  <a:lnTo>
                    <a:pt x="26194" y="37624"/>
                  </a:lnTo>
                  <a:lnTo>
                    <a:pt x="27623" y="36671"/>
                  </a:lnTo>
                  <a:lnTo>
                    <a:pt x="30004" y="36671"/>
                  </a:lnTo>
                  <a:lnTo>
                    <a:pt x="33814" y="36195"/>
                  </a:lnTo>
                  <a:lnTo>
                    <a:pt x="38100" y="34766"/>
                  </a:lnTo>
                  <a:lnTo>
                    <a:pt x="41434" y="32861"/>
                  </a:lnTo>
                  <a:lnTo>
                    <a:pt x="47625" y="26194"/>
                  </a:lnTo>
                  <a:lnTo>
                    <a:pt x="49530" y="26194"/>
                  </a:lnTo>
                  <a:lnTo>
                    <a:pt x="51911" y="26670"/>
                  </a:lnTo>
                  <a:lnTo>
                    <a:pt x="55722" y="26194"/>
                  </a:lnTo>
                  <a:lnTo>
                    <a:pt x="59531" y="25718"/>
                  </a:lnTo>
                  <a:lnTo>
                    <a:pt x="58579" y="23336"/>
                  </a:lnTo>
                  <a:lnTo>
                    <a:pt x="58103" y="22860"/>
                  </a:lnTo>
                  <a:lnTo>
                    <a:pt x="55722" y="20003"/>
                  </a:lnTo>
                  <a:lnTo>
                    <a:pt x="54769" y="17621"/>
                  </a:lnTo>
                  <a:lnTo>
                    <a:pt x="55722" y="14288"/>
                  </a:lnTo>
                  <a:close/>
                </a:path>
              </a:pathLst>
            </a:custGeom>
            <a:grpFill/>
            <a:ln w="3175" cap="flat">
              <a:solidFill>
                <a:schemeClr val="bg1">
                  <a:lumMod val="75000"/>
                </a:scheme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5" name="Freeform: Shape 423">
              <a:extLst>
                <a:ext uri="{FF2B5EF4-FFF2-40B4-BE49-F238E27FC236}">
                  <a16:creationId xmlns:a16="http://schemas.microsoft.com/office/drawing/2014/main" id="{220C8F70-ABF4-5796-44DE-4B28E9D99BB2}"/>
                </a:ext>
              </a:extLst>
            </p:cNvPr>
            <p:cNvSpPr/>
            <p:nvPr/>
          </p:nvSpPr>
          <p:spPr>
            <a:xfrm>
              <a:off x="2830830" y="3507104"/>
              <a:ext cx="366236" cy="118586"/>
            </a:xfrm>
            <a:custGeom>
              <a:avLst/>
              <a:gdLst>
                <a:gd name="connsiteX0" fmla="*/ 365284 w 366236"/>
                <a:gd name="connsiteY0" fmla="*/ 101441 h 118586"/>
                <a:gd name="connsiteX1" fmla="*/ 364331 w 366236"/>
                <a:gd name="connsiteY1" fmla="*/ 100965 h 118586"/>
                <a:gd name="connsiteX2" fmla="*/ 362902 w 366236"/>
                <a:gd name="connsiteY2" fmla="*/ 100489 h 118586"/>
                <a:gd name="connsiteX3" fmla="*/ 361474 w 366236"/>
                <a:gd name="connsiteY3" fmla="*/ 100965 h 118586"/>
                <a:gd name="connsiteX4" fmla="*/ 357664 w 366236"/>
                <a:gd name="connsiteY4" fmla="*/ 100489 h 118586"/>
                <a:gd name="connsiteX5" fmla="*/ 353377 w 366236"/>
                <a:gd name="connsiteY5" fmla="*/ 98584 h 118586"/>
                <a:gd name="connsiteX6" fmla="*/ 348139 w 366236"/>
                <a:gd name="connsiteY6" fmla="*/ 93821 h 118586"/>
                <a:gd name="connsiteX7" fmla="*/ 345757 w 366236"/>
                <a:gd name="connsiteY7" fmla="*/ 91916 h 118586"/>
                <a:gd name="connsiteX8" fmla="*/ 340995 w 366236"/>
                <a:gd name="connsiteY8" fmla="*/ 88582 h 118586"/>
                <a:gd name="connsiteX9" fmla="*/ 338138 w 366236"/>
                <a:gd name="connsiteY9" fmla="*/ 87630 h 118586"/>
                <a:gd name="connsiteX10" fmla="*/ 329565 w 366236"/>
                <a:gd name="connsiteY10" fmla="*/ 86201 h 118586"/>
                <a:gd name="connsiteX11" fmla="*/ 325279 w 366236"/>
                <a:gd name="connsiteY11" fmla="*/ 86677 h 118586"/>
                <a:gd name="connsiteX12" fmla="*/ 319088 w 366236"/>
                <a:gd name="connsiteY12" fmla="*/ 86201 h 118586"/>
                <a:gd name="connsiteX13" fmla="*/ 315277 w 366236"/>
                <a:gd name="connsiteY13" fmla="*/ 85725 h 118586"/>
                <a:gd name="connsiteX14" fmla="*/ 312420 w 366236"/>
                <a:gd name="connsiteY14" fmla="*/ 86201 h 118586"/>
                <a:gd name="connsiteX15" fmla="*/ 311467 w 366236"/>
                <a:gd name="connsiteY15" fmla="*/ 85249 h 118586"/>
                <a:gd name="connsiteX16" fmla="*/ 310991 w 366236"/>
                <a:gd name="connsiteY16" fmla="*/ 83820 h 118586"/>
                <a:gd name="connsiteX17" fmla="*/ 311467 w 366236"/>
                <a:gd name="connsiteY17" fmla="*/ 82391 h 118586"/>
                <a:gd name="connsiteX18" fmla="*/ 316230 w 366236"/>
                <a:gd name="connsiteY18" fmla="*/ 81439 h 118586"/>
                <a:gd name="connsiteX19" fmla="*/ 313849 w 366236"/>
                <a:gd name="connsiteY19" fmla="*/ 79534 h 118586"/>
                <a:gd name="connsiteX20" fmla="*/ 314801 w 366236"/>
                <a:gd name="connsiteY20" fmla="*/ 77629 h 118586"/>
                <a:gd name="connsiteX21" fmla="*/ 316230 w 366236"/>
                <a:gd name="connsiteY21" fmla="*/ 76200 h 118586"/>
                <a:gd name="connsiteX22" fmla="*/ 314801 w 366236"/>
                <a:gd name="connsiteY22" fmla="*/ 73819 h 118586"/>
                <a:gd name="connsiteX23" fmla="*/ 311944 w 366236"/>
                <a:gd name="connsiteY23" fmla="*/ 71914 h 118586"/>
                <a:gd name="connsiteX24" fmla="*/ 305752 w 366236"/>
                <a:gd name="connsiteY24" fmla="*/ 71914 h 118586"/>
                <a:gd name="connsiteX25" fmla="*/ 300038 w 366236"/>
                <a:gd name="connsiteY25" fmla="*/ 71438 h 118586"/>
                <a:gd name="connsiteX26" fmla="*/ 293846 w 366236"/>
                <a:gd name="connsiteY26" fmla="*/ 68104 h 118586"/>
                <a:gd name="connsiteX27" fmla="*/ 287179 w 366236"/>
                <a:gd name="connsiteY27" fmla="*/ 66675 h 118586"/>
                <a:gd name="connsiteX28" fmla="*/ 283845 w 366236"/>
                <a:gd name="connsiteY28" fmla="*/ 66675 h 118586"/>
                <a:gd name="connsiteX29" fmla="*/ 280511 w 366236"/>
                <a:gd name="connsiteY29" fmla="*/ 66199 h 118586"/>
                <a:gd name="connsiteX30" fmla="*/ 279082 w 366236"/>
                <a:gd name="connsiteY30" fmla="*/ 64294 h 118586"/>
                <a:gd name="connsiteX31" fmla="*/ 277654 w 366236"/>
                <a:gd name="connsiteY31" fmla="*/ 63817 h 118586"/>
                <a:gd name="connsiteX32" fmla="*/ 276225 w 366236"/>
                <a:gd name="connsiteY32" fmla="*/ 63817 h 118586"/>
                <a:gd name="connsiteX33" fmla="*/ 272891 w 366236"/>
                <a:gd name="connsiteY33" fmla="*/ 64770 h 118586"/>
                <a:gd name="connsiteX34" fmla="*/ 273367 w 366236"/>
                <a:gd name="connsiteY34" fmla="*/ 63341 h 118586"/>
                <a:gd name="connsiteX35" fmla="*/ 274320 w 366236"/>
                <a:gd name="connsiteY35" fmla="*/ 61913 h 118586"/>
                <a:gd name="connsiteX36" fmla="*/ 270986 w 366236"/>
                <a:gd name="connsiteY36" fmla="*/ 60007 h 118586"/>
                <a:gd name="connsiteX37" fmla="*/ 265271 w 366236"/>
                <a:gd name="connsiteY37" fmla="*/ 55245 h 118586"/>
                <a:gd name="connsiteX38" fmla="*/ 263842 w 366236"/>
                <a:gd name="connsiteY38" fmla="*/ 57150 h 118586"/>
                <a:gd name="connsiteX39" fmla="*/ 261461 w 366236"/>
                <a:gd name="connsiteY39" fmla="*/ 59055 h 118586"/>
                <a:gd name="connsiteX40" fmla="*/ 260032 w 366236"/>
                <a:gd name="connsiteY40" fmla="*/ 59055 h 118586"/>
                <a:gd name="connsiteX41" fmla="*/ 259556 w 366236"/>
                <a:gd name="connsiteY41" fmla="*/ 57150 h 118586"/>
                <a:gd name="connsiteX42" fmla="*/ 256222 w 366236"/>
                <a:gd name="connsiteY42" fmla="*/ 54292 h 118586"/>
                <a:gd name="connsiteX43" fmla="*/ 260509 w 366236"/>
                <a:gd name="connsiteY43" fmla="*/ 54769 h 118586"/>
                <a:gd name="connsiteX44" fmla="*/ 262890 w 366236"/>
                <a:gd name="connsiteY44" fmla="*/ 54769 h 118586"/>
                <a:gd name="connsiteX45" fmla="*/ 264319 w 366236"/>
                <a:gd name="connsiteY45" fmla="*/ 53340 h 118586"/>
                <a:gd name="connsiteX46" fmla="*/ 261461 w 366236"/>
                <a:gd name="connsiteY46" fmla="*/ 52388 h 118586"/>
                <a:gd name="connsiteX47" fmla="*/ 258604 w 366236"/>
                <a:gd name="connsiteY47" fmla="*/ 50959 h 118586"/>
                <a:gd name="connsiteX48" fmla="*/ 257175 w 366236"/>
                <a:gd name="connsiteY48" fmla="*/ 49530 h 118586"/>
                <a:gd name="connsiteX49" fmla="*/ 251936 w 366236"/>
                <a:gd name="connsiteY49" fmla="*/ 45244 h 118586"/>
                <a:gd name="connsiteX50" fmla="*/ 249079 w 366236"/>
                <a:gd name="connsiteY50" fmla="*/ 44767 h 118586"/>
                <a:gd name="connsiteX51" fmla="*/ 249555 w 366236"/>
                <a:gd name="connsiteY51" fmla="*/ 45720 h 118586"/>
                <a:gd name="connsiteX52" fmla="*/ 251936 w 366236"/>
                <a:gd name="connsiteY52" fmla="*/ 47625 h 118586"/>
                <a:gd name="connsiteX53" fmla="*/ 252413 w 366236"/>
                <a:gd name="connsiteY53" fmla="*/ 48577 h 118586"/>
                <a:gd name="connsiteX54" fmla="*/ 250984 w 366236"/>
                <a:gd name="connsiteY54" fmla="*/ 49054 h 118586"/>
                <a:gd name="connsiteX55" fmla="*/ 247650 w 366236"/>
                <a:gd name="connsiteY55" fmla="*/ 48101 h 118586"/>
                <a:gd name="connsiteX56" fmla="*/ 240030 w 366236"/>
                <a:gd name="connsiteY56" fmla="*/ 44291 h 118586"/>
                <a:gd name="connsiteX57" fmla="*/ 236220 w 366236"/>
                <a:gd name="connsiteY57" fmla="*/ 41910 h 118586"/>
                <a:gd name="connsiteX58" fmla="*/ 230505 w 366236"/>
                <a:gd name="connsiteY58" fmla="*/ 37147 h 118586"/>
                <a:gd name="connsiteX59" fmla="*/ 211931 w 366236"/>
                <a:gd name="connsiteY59" fmla="*/ 28099 h 118586"/>
                <a:gd name="connsiteX60" fmla="*/ 210979 w 366236"/>
                <a:gd name="connsiteY60" fmla="*/ 28575 h 118586"/>
                <a:gd name="connsiteX61" fmla="*/ 209074 w 366236"/>
                <a:gd name="connsiteY61" fmla="*/ 28099 h 118586"/>
                <a:gd name="connsiteX62" fmla="*/ 207169 w 366236"/>
                <a:gd name="connsiteY62" fmla="*/ 27146 h 118586"/>
                <a:gd name="connsiteX63" fmla="*/ 204788 w 366236"/>
                <a:gd name="connsiteY63" fmla="*/ 27146 h 118586"/>
                <a:gd name="connsiteX64" fmla="*/ 195263 w 366236"/>
                <a:gd name="connsiteY64" fmla="*/ 27622 h 118586"/>
                <a:gd name="connsiteX65" fmla="*/ 191929 w 366236"/>
                <a:gd name="connsiteY65" fmla="*/ 27146 h 118586"/>
                <a:gd name="connsiteX66" fmla="*/ 189071 w 366236"/>
                <a:gd name="connsiteY66" fmla="*/ 25717 h 118586"/>
                <a:gd name="connsiteX67" fmla="*/ 185738 w 366236"/>
                <a:gd name="connsiteY67" fmla="*/ 23336 h 118586"/>
                <a:gd name="connsiteX68" fmla="*/ 182404 w 366236"/>
                <a:gd name="connsiteY68" fmla="*/ 20955 h 118586"/>
                <a:gd name="connsiteX69" fmla="*/ 178117 w 366236"/>
                <a:gd name="connsiteY69" fmla="*/ 15240 h 118586"/>
                <a:gd name="connsiteX70" fmla="*/ 172402 w 366236"/>
                <a:gd name="connsiteY70" fmla="*/ 12382 h 118586"/>
                <a:gd name="connsiteX71" fmla="*/ 173355 w 366236"/>
                <a:gd name="connsiteY71" fmla="*/ 10477 h 118586"/>
                <a:gd name="connsiteX72" fmla="*/ 170021 w 366236"/>
                <a:gd name="connsiteY72" fmla="*/ 10954 h 118586"/>
                <a:gd name="connsiteX73" fmla="*/ 168592 w 366236"/>
                <a:gd name="connsiteY73" fmla="*/ 10477 h 118586"/>
                <a:gd name="connsiteX74" fmla="*/ 164782 w 366236"/>
                <a:gd name="connsiteY74" fmla="*/ 8096 h 118586"/>
                <a:gd name="connsiteX75" fmla="*/ 161449 w 366236"/>
                <a:gd name="connsiteY75" fmla="*/ 7620 h 118586"/>
                <a:gd name="connsiteX76" fmla="*/ 158115 w 366236"/>
                <a:gd name="connsiteY76" fmla="*/ 8096 h 118586"/>
                <a:gd name="connsiteX77" fmla="*/ 154781 w 366236"/>
                <a:gd name="connsiteY77" fmla="*/ 7620 h 118586"/>
                <a:gd name="connsiteX78" fmla="*/ 151447 w 366236"/>
                <a:gd name="connsiteY78" fmla="*/ 6667 h 118586"/>
                <a:gd name="connsiteX79" fmla="*/ 148114 w 366236"/>
                <a:gd name="connsiteY79" fmla="*/ 5239 h 118586"/>
                <a:gd name="connsiteX80" fmla="*/ 146209 w 366236"/>
                <a:gd name="connsiteY80" fmla="*/ 2857 h 118586"/>
                <a:gd name="connsiteX81" fmla="*/ 144780 w 366236"/>
                <a:gd name="connsiteY81" fmla="*/ 2381 h 118586"/>
                <a:gd name="connsiteX82" fmla="*/ 132397 w 366236"/>
                <a:gd name="connsiteY82" fmla="*/ 2857 h 118586"/>
                <a:gd name="connsiteX83" fmla="*/ 127635 w 366236"/>
                <a:gd name="connsiteY83" fmla="*/ 4286 h 118586"/>
                <a:gd name="connsiteX84" fmla="*/ 126682 w 366236"/>
                <a:gd name="connsiteY84" fmla="*/ 4286 h 118586"/>
                <a:gd name="connsiteX85" fmla="*/ 123349 w 366236"/>
                <a:gd name="connsiteY85" fmla="*/ 1905 h 118586"/>
                <a:gd name="connsiteX86" fmla="*/ 123825 w 366236"/>
                <a:gd name="connsiteY86" fmla="*/ 952 h 118586"/>
                <a:gd name="connsiteX87" fmla="*/ 120491 w 366236"/>
                <a:gd name="connsiteY87" fmla="*/ 1905 h 118586"/>
                <a:gd name="connsiteX88" fmla="*/ 113347 w 366236"/>
                <a:gd name="connsiteY88" fmla="*/ 2381 h 118586"/>
                <a:gd name="connsiteX89" fmla="*/ 104299 w 366236"/>
                <a:gd name="connsiteY89" fmla="*/ 952 h 118586"/>
                <a:gd name="connsiteX90" fmla="*/ 95250 w 366236"/>
                <a:gd name="connsiteY90" fmla="*/ 0 h 118586"/>
                <a:gd name="connsiteX91" fmla="*/ 86677 w 366236"/>
                <a:gd name="connsiteY91" fmla="*/ 1429 h 118586"/>
                <a:gd name="connsiteX92" fmla="*/ 78581 w 366236"/>
                <a:gd name="connsiteY92" fmla="*/ 4763 h 118586"/>
                <a:gd name="connsiteX93" fmla="*/ 75724 w 366236"/>
                <a:gd name="connsiteY93" fmla="*/ 5715 h 118586"/>
                <a:gd name="connsiteX94" fmla="*/ 58102 w 366236"/>
                <a:gd name="connsiteY94" fmla="*/ 8096 h 118586"/>
                <a:gd name="connsiteX95" fmla="*/ 55245 w 366236"/>
                <a:gd name="connsiteY95" fmla="*/ 8572 h 118586"/>
                <a:gd name="connsiteX96" fmla="*/ 28575 w 366236"/>
                <a:gd name="connsiteY96" fmla="*/ 19050 h 118586"/>
                <a:gd name="connsiteX97" fmla="*/ 26194 w 366236"/>
                <a:gd name="connsiteY97" fmla="*/ 20955 h 118586"/>
                <a:gd name="connsiteX98" fmla="*/ 20955 w 366236"/>
                <a:gd name="connsiteY98" fmla="*/ 26194 h 118586"/>
                <a:gd name="connsiteX99" fmla="*/ 18097 w 366236"/>
                <a:gd name="connsiteY99" fmla="*/ 29527 h 118586"/>
                <a:gd name="connsiteX100" fmla="*/ 17145 w 366236"/>
                <a:gd name="connsiteY100" fmla="*/ 33814 h 118586"/>
                <a:gd name="connsiteX101" fmla="*/ 19050 w 366236"/>
                <a:gd name="connsiteY101" fmla="*/ 40005 h 118586"/>
                <a:gd name="connsiteX102" fmla="*/ 17621 w 366236"/>
                <a:gd name="connsiteY102" fmla="*/ 41434 h 118586"/>
                <a:gd name="connsiteX103" fmla="*/ 15716 w 366236"/>
                <a:gd name="connsiteY103" fmla="*/ 41434 h 118586"/>
                <a:gd name="connsiteX104" fmla="*/ 13811 w 366236"/>
                <a:gd name="connsiteY104" fmla="*/ 40957 h 118586"/>
                <a:gd name="connsiteX105" fmla="*/ 12382 w 366236"/>
                <a:gd name="connsiteY105" fmla="*/ 41434 h 118586"/>
                <a:gd name="connsiteX106" fmla="*/ 476 w 366236"/>
                <a:gd name="connsiteY106" fmla="*/ 46196 h 118586"/>
                <a:gd name="connsiteX107" fmla="*/ 0 w 366236"/>
                <a:gd name="connsiteY107" fmla="*/ 47625 h 118586"/>
                <a:gd name="connsiteX108" fmla="*/ 1429 w 366236"/>
                <a:gd name="connsiteY108" fmla="*/ 48577 h 118586"/>
                <a:gd name="connsiteX109" fmla="*/ 3334 w 366236"/>
                <a:gd name="connsiteY109" fmla="*/ 48101 h 118586"/>
                <a:gd name="connsiteX110" fmla="*/ 6667 w 366236"/>
                <a:gd name="connsiteY110" fmla="*/ 46196 h 118586"/>
                <a:gd name="connsiteX111" fmla="*/ 8572 w 366236"/>
                <a:gd name="connsiteY111" fmla="*/ 45244 h 118586"/>
                <a:gd name="connsiteX112" fmla="*/ 10954 w 366236"/>
                <a:gd name="connsiteY112" fmla="*/ 44767 h 118586"/>
                <a:gd name="connsiteX113" fmla="*/ 12859 w 366236"/>
                <a:gd name="connsiteY113" fmla="*/ 44767 h 118586"/>
                <a:gd name="connsiteX114" fmla="*/ 13335 w 366236"/>
                <a:gd name="connsiteY114" fmla="*/ 47625 h 118586"/>
                <a:gd name="connsiteX115" fmla="*/ 12859 w 366236"/>
                <a:gd name="connsiteY115" fmla="*/ 50482 h 118586"/>
                <a:gd name="connsiteX116" fmla="*/ 14764 w 366236"/>
                <a:gd name="connsiteY116" fmla="*/ 50006 h 118586"/>
                <a:gd name="connsiteX117" fmla="*/ 21907 w 366236"/>
                <a:gd name="connsiteY117" fmla="*/ 46196 h 118586"/>
                <a:gd name="connsiteX118" fmla="*/ 25241 w 366236"/>
                <a:gd name="connsiteY118" fmla="*/ 45244 h 118586"/>
                <a:gd name="connsiteX119" fmla="*/ 29051 w 366236"/>
                <a:gd name="connsiteY119" fmla="*/ 44767 h 118586"/>
                <a:gd name="connsiteX120" fmla="*/ 30004 w 366236"/>
                <a:gd name="connsiteY120" fmla="*/ 43339 h 118586"/>
                <a:gd name="connsiteX121" fmla="*/ 30956 w 366236"/>
                <a:gd name="connsiteY121" fmla="*/ 39529 h 118586"/>
                <a:gd name="connsiteX122" fmla="*/ 31909 w 366236"/>
                <a:gd name="connsiteY122" fmla="*/ 37624 h 118586"/>
                <a:gd name="connsiteX123" fmla="*/ 32861 w 366236"/>
                <a:gd name="connsiteY123" fmla="*/ 36671 h 118586"/>
                <a:gd name="connsiteX124" fmla="*/ 40005 w 366236"/>
                <a:gd name="connsiteY124" fmla="*/ 36195 h 118586"/>
                <a:gd name="connsiteX125" fmla="*/ 41434 w 366236"/>
                <a:gd name="connsiteY125" fmla="*/ 35719 h 118586"/>
                <a:gd name="connsiteX126" fmla="*/ 42863 w 366236"/>
                <a:gd name="connsiteY126" fmla="*/ 35242 h 118586"/>
                <a:gd name="connsiteX127" fmla="*/ 44767 w 366236"/>
                <a:gd name="connsiteY127" fmla="*/ 35242 h 118586"/>
                <a:gd name="connsiteX128" fmla="*/ 46672 w 366236"/>
                <a:gd name="connsiteY128" fmla="*/ 36195 h 118586"/>
                <a:gd name="connsiteX129" fmla="*/ 50482 w 366236"/>
                <a:gd name="connsiteY129" fmla="*/ 34766 h 118586"/>
                <a:gd name="connsiteX130" fmla="*/ 53340 w 366236"/>
                <a:gd name="connsiteY130" fmla="*/ 31909 h 118586"/>
                <a:gd name="connsiteX131" fmla="*/ 56674 w 366236"/>
                <a:gd name="connsiteY131" fmla="*/ 30004 h 118586"/>
                <a:gd name="connsiteX132" fmla="*/ 58102 w 366236"/>
                <a:gd name="connsiteY132" fmla="*/ 29051 h 118586"/>
                <a:gd name="connsiteX133" fmla="*/ 59531 w 366236"/>
                <a:gd name="connsiteY133" fmla="*/ 27622 h 118586"/>
                <a:gd name="connsiteX134" fmla="*/ 62865 w 366236"/>
                <a:gd name="connsiteY134" fmla="*/ 24765 h 118586"/>
                <a:gd name="connsiteX135" fmla="*/ 68104 w 366236"/>
                <a:gd name="connsiteY135" fmla="*/ 21907 h 118586"/>
                <a:gd name="connsiteX136" fmla="*/ 70485 w 366236"/>
                <a:gd name="connsiteY136" fmla="*/ 19526 h 118586"/>
                <a:gd name="connsiteX137" fmla="*/ 71914 w 366236"/>
                <a:gd name="connsiteY137" fmla="*/ 18574 h 118586"/>
                <a:gd name="connsiteX138" fmla="*/ 100489 w 366236"/>
                <a:gd name="connsiteY138" fmla="*/ 19050 h 118586"/>
                <a:gd name="connsiteX139" fmla="*/ 102870 w 366236"/>
                <a:gd name="connsiteY139" fmla="*/ 19050 h 118586"/>
                <a:gd name="connsiteX140" fmla="*/ 104299 w 366236"/>
                <a:gd name="connsiteY140" fmla="*/ 19526 h 118586"/>
                <a:gd name="connsiteX141" fmla="*/ 105727 w 366236"/>
                <a:gd name="connsiteY141" fmla="*/ 20479 h 118586"/>
                <a:gd name="connsiteX142" fmla="*/ 107156 w 366236"/>
                <a:gd name="connsiteY142" fmla="*/ 21907 h 118586"/>
                <a:gd name="connsiteX143" fmla="*/ 107632 w 366236"/>
                <a:gd name="connsiteY143" fmla="*/ 23813 h 118586"/>
                <a:gd name="connsiteX144" fmla="*/ 106680 w 366236"/>
                <a:gd name="connsiteY144" fmla="*/ 25241 h 118586"/>
                <a:gd name="connsiteX145" fmla="*/ 105251 w 366236"/>
                <a:gd name="connsiteY145" fmla="*/ 26194 h 118586"/>
                <a:gd name="connsiteX146" fmla="*/ 98107 w 366236"/>
                <a:gd name="connsiteY146" fmla="*/ 27622 h 118586"/>
                <a:gd name="connsiteX147" fmla="*/ 94774 w 366236"/>
                <a:gd name="connsiteY147" fmla="*/ 29051 h 118586"/>
                <a:gd name="connsiteX148" fmla="*/ 98584 w 366236"/>
                <a:gd name="connsiteY148" fmla="*/ 32385 h 118586"/>
                <a:gd name="connsiteX149" fmla="*/ 102870 w 366236"/>
                <a:gd name="connsiteY149" fmla="*/ 35242 h 118586"/>
                <a:gd name="connsiteX150" fmla="*/ 103822 w 366236"/>
                <a:gd name="connsiteY150" fmla="*/ 35719 h 118586"/>
                <a:gd name="connsiteX151" fmla="*/ 116681 w 366236"/>
                <a:gd name="connsiteY151" fmla="*/ 36195 h 118586"/>
                <a:gd name="connsiteX152" fmla="*/ 119539 w 366236"/>
                <a:gd name="connsiteY152" fmla="*/ 39052 h 118586"/>
                <a:gd name="connsiteX153" fmla="*/ 121920 w 366236"/>
                <a:gd name="connsiteY153" fmla="*/ 39052 h 118586"/>
                <a:gd name="connsiteX154" fmla="*/ 123825 w 366236"/>
                <a:gd name="connsiteY154" fmla="*/ 38100 h 118586"/>
                <a:gd name="connsiteX155" fmla="*/ 124777 w 366236"/>
                <a:gd name="connsiteY155" fmla="*/ 36195 h 118586"/>
                <a:gd name="connsiteX156" fmla="*/ 125254 w 366236"/>
                <a:gd name="connsiteY156" fmla="*/ 33814 h 118586"/>
                <a:gd name="connsiteX157" fmla="*/ 126682 w 366236"/>
                <a:gd name="connsiteY157" fmla="*/ 36195 h 118586"/>
                <a:gd name="connsiteX158" fmla="*/ 127635 w 366236"/>
                <a:gd name="connsiteY158" fmla="*/ 38576 h 118586"/>
                <a:gd name="connsiteX159" fmla="*/ 128588 w 366236"/>
                <a:gd name="connsiteY159" fmla="*/ 40005 h 118586"/>
                <a:gd name="connsiteX160" fmla="*/ 130016 w 366236"/>
                <a:gd name="connsiteY160" fmla="*/ 40957 h 118586"/>
                <a:gd name="connsiteX161" fmla="*/ 132397 w 366236"/>
                <a:gd name="connsiteY161" fmla="*/ 41910 h 118586"/>
                <a:gd name="connsiteX162" fmla="*/ 148114 w 366236"/>
                <a:gd name="connsiteY162" fmla="*/ 41434 h 118586"/>
                <a:gd name="connsiteX163" fmla="*/ 148590 w 366236"/>
                <a:gd name="connsiteY163" fmla="*/ 40481 h 118586"/>
                <a:gd name="connsiteX164" fmla="*/ 148590 w 366236"/>
                <a:gd name="connsiteY164" fmla="*/ 39052 h 118586"/>
                <a:gd name="connsiteX165" fmla="*/ 151924 w 366236"/>
                <a:gd name="connsiteY165" fmla="*/ 42386 h 118586"/>
                <a:gd name="connsiteX166" fmla="*/ 154781 w 366236"/>
                <a:gd name="connsiteY166" fmla="*/ 45720 h 118586"/>
                <a:gd name="connsiteX167" fmla="*/ 157639 w 366236"/>
                <a:gd name="connsiteY167" fmla="*/ 48101 h 118586"/>
                <a:gd name="connsiteX168" fmla="*/ 160972 w 366236"/>
                <a:gd name="connsiteY168" fmla="*/ 49530 h 118586"/>
                <a:gd name="connsiteX169" fmla="*/ 168592 w 366236"/>
                <a:gd name="connsiteY169" fmla="*/ 52388 h 118586"/>
                <a:gd name="connsiteX170" fmla="*/ 187166 w 366236"/>
                <a:gd name="connsiteY170" fmla="*/ 58102 h 118586"/>
                <a:gd name="connsiteX171" fmla="*/ 190024 w 366236"/>
                <a:gd name="connsiteY171" fmla="*/ 59055 h 118586"/>
                <a:gd name="connsiteX172" fmla="*/ 192881 w 366236"/>
                <a:gd name="connsiteY172" fmla="*/ 59531 h 118586"/>
                <a:gd name="connsiteX173" fmla="*/ 205264 w 366236"/>
                <a:gd name="connsiteY173" fmla="*/ 57150 h 118586"/>
                <a:gd name="connsiteX174" fmla="*/ 208597 w 366236"/>
                <a:gd name="connsiteY174" fmla="*/ 58102 h 118586"/>
                <a:gd name="connsiteX175" fmla="*/ 211931 w 366236"/>
                <a:gd name="connsiteY175" fmla="*/ 60960 h 118586"/>
                <a:gd name="connsiteX176" fmla="*/ 213836 w 366236"/>
                <a:gd name="connsiteY176" fmla="*/ 64770 h 118586"/>
                <a:gd name="connsiteX177" fmla="*/ 215265 w 366236"/>
                <a:gd name="connsiteY177" fmla="*/ 69056 h 118586"/>
                <a:gd name="connsiteX178" fmla="*/ 216694 w 366236"/>
                <a:gd name="connsiteY178" fmla="*/ 77629 h 118586"/>
                <a:gd name="connsiteX179" fmla="*/ 218122 w 366236"/>
                <a:gd name="connsiteY179" fmla="*/ 79057 h 118586"/>
                <a:gd name="connsiteX180" fmla="*/ 219551 w 366236"/>
                <a:gd name="connsiteY180" fmla="*/ 80486 h 118586"/>
                <a:gd name="connsiteX181" fmla="*/ 222885 w 366236"/>
                <a:gd name="connsiteY181" fmla="*/ 81915 h 118586"/>
                <a:gd name="connsiteX182" fmla="*/ 229552 w 366236"/>
                <a:gd name="connsiteY182" fmla="*/ 87630 h 118586"/>
                <a:gd name="connsiteX183" fmla="*/ 233839 w 366236"/>
                <a:gd name="connsiteY183" fmla="*/ 89059 h 118586"/>
                <a:gd name="connsiteX184" fmla="*/ 238601 w 366236"/>
                <a:gd name="connsiteY184" fmla="*/ 89059 h 118586"/>
                <a:gd name="connsiteX185" fmla="*/ 247650 w 366236"/>
                <a:gd name="connsiteY185" fmla="*/ 90011 h 118586"/>
                <a:gd name="connsiteX186" fmla="*/ 251936 w 366236"/>
                <a:gd name="connsiteY186" fmla="*/ 90011 h 118586"/>
                <a:gd name="connsiteX187" fmla="*/ 256222 w 366236"/>
                <a:gd name="connsiteY187" fmla="*/ 90488 h 118586"/>
                <a:gd name="connsiteX188" fmla="*/ 260032 w 366236"/>
                <a:gd name="connsiteY188" fmla="*/ 91440 h 118586"/>
                <a:gd name="connsiteX189" fmla="*/ 260985 w 366236"/>
                <a:gd name="connsiteY189" fmla="*/ 92392 h 118586"/>
                <a:gd name="connsiteX190" fmla="*/ 261461 w 366236"/>
                <a:gd name="connsiteY190" fmla="*/ 94297 h 118586"/>
                <a:gd name="connsiteX191" fmla="*/ 264319 w 366236"/>
                <a:gd name="connsiteY191" fmla="*/ 96679 h 118586"/>
                <a:gd name="connsiteX192" fmla="*/ 264795 w 366236"/>
                <a:gd name="connsiteY192" fmla="*/ 98107 h 118586"/>
                <a:gd name="connsiteX193" fmla="*/ 264319 w 366236"/>
                <a:gd name="connsiteY193" fmla="*/ 99536 h 118586"/>
                <a:gd name="connsiteX194" fmla="*/ 262890 w 366236"/>
                <a:gd name="connsiteY194" fmla="*/ 101441 h 118586"/>
                <a:gd name="connsiteX195" fmla="*/ 260509 w 366236"/>
                <a:gd name="connsiteY195" fmla="*/ 102870 h 118586"/>
                <a:gd name="connsiteX196" fmla="*/ 249079 w 366236"/>
                <a:gd name="connsiteY196" fmla="*/ 110490 h 118586"/>
                <a:gd name="connsiteX197" fmla="*/ 243364 w 366236"/>
                <a:gd name="connsiteY197" fmla="*/ 118586 h 118586"/>
                <a:gd name="connsiteX198" fmla="*/ 251936 w 366236"/>
                <a:gd name="connsiteY198" fmla="*/ 118586 h 118586"/>
                <a:gd name="connsiteX199" fmla="*/ 260509 w 366236"/>
                <a:gd name="connsiteY199" fmla="*/ 117634 h 118586"/>
                <a:gd name="connsiteX200" fmla="*/ 267652 w 366236"/>
                <a:gd name="connsiteY200" fmla="*/ 117634 h 118586"/>
                <a:gd name="connsiteX201" fmla="*/ 271463 w 366236"/>
                <a:gd name="connsiteY201" fmla="*/ 116681 h 118586"/>
                <a:gd name="connsiteX202" fmla="*/ 275272 w 366236"/>
                <a:gd name="connsiteY202" fmla="*/ 116205 h 118586"/>
                <a:gd name="connsiteX203" fmla="*/ 284321 w 366236"/>
                <a:gd name="connsiteY203" fmla="*/ 115729 h 118586"/>
                <a:gd name="connsiteX204" fmla="*/ 293370 w 366236"/>
                <a:gd name="connsiteY204" fmla="*/ 114776 h 118586"/>
                <a:gd name="connsiteX205" fmla="*/ 296704 w 366236"/>
                <a:gd name="connsiteY205" fmla="*/ 114776 h 118586"/>
                <a:gd name="connsiteX206" fmla="*/ 310039 w 366236"/>
                <a:gd name="connsiteY206" fmla="*/ 115729 h 118586"/>
                <a:gd name="connsiteX207" fmla="*/ 313849 w 366236"/>
                <a:gd name="connsiteY207" fmla="*/ 116681 h 118586"/>
                <a:gd name="connsiteX208" fmla="*/ 317659 w 366236"/>
                <a:gd name="connsiteY208" fmla="*/ 118110 h 118586"/>
                <a:gd name="connsiteX209" fmla="*/ 326707 w 366236"/>
                <a:gd name="connsiteY209" fmla="*/ 118110 h 118586"/>
                <a:gd name="connsiteX210" fmla="*/ 329089 w 366236"/>
                <a:gd name="connsiteY210" fmla="*/ 117157 h 118586"/>
                <a:gd name="connsiteX211" fmla="*/ 330517 w 366236"/>
                <a:gd name="connsiteY211" fmla="*/ 115729 h 118586"/>
                <a:gd name="connsiteX212" fmla="*/ 331470 w 366236"/>
                <a:gd name="connsiteY212" fmla="*/ 113824 h 118586"/>
                <a:gd name="connsiteX213" fmla="*/ 332422 w 366236"/>
                <a:gd name="connsiteY213" fmla="*/ 115729 h 118586"/>
                <a:gd name="connsiteX214" fmla="*/ 332422 w 366236"/>
                <a:gd name="connsiteY214" fmla="*/ 116681 h 118586"/>
                <a:gd name="connsiteX215" fmla="*/ 332899 w 366236"/>
                <a:gd name="connsiteY215" fmla="*/ 117634 h 118586"/>
                <a:gd name="connsiteX216" fmla="*/ 336709 w 366236"/>
                <a:gd name="connsiteY216" fmla="*/ 116681 h 118586"/>
                <a:gd name="connsiteX217" fmla="*/ 338138 w 366236"/>
                <a:gd name="connsiteY217" fmla="*/ 115729 h 118586"/>
                <a:gd name="connsiteX218" fmla="*/ 341947 w 366236"/>
                <a:gd name="connsiteY218" fmla="*/ 114300 h 118586"/>
                <a:gd name="connsiteX219" fmla="*/ 349091 w 366236"/>
                <a:gd name="connsiteY219" fmla="*/ 112395 h 118586"/>
                <a:gd name="connsiteX220" fmla="*/ 356711 w 366236"/>
                <a:gd name="connsiteY220" fmla="*/ 111919 h 118586"/>
                <a:gd name="connsiteX221" fmla="*/ 361950 w 366236"/>
                <a:gd name="connsiteY221" fmla="*/ 111919 h 118586"/>
                <a:gd name="connsiteX222" fmla="*/ 363379 w 366236"/>
                <a:gd name="connsiteY222" fmla="*/ 110490 h 118586"/>
                <a:gd name="connsiteX223" fmla="*/ 365760 w 366236"/>
                <a:gd name="connsiteY223" fmla="*/ 108585 h 118586"/>
                <a:gd name="connsiteX224" fmla="*/ 366236 w 366236"/>
                <a:gd name="connsiteY224" fmla="*/ 106204 h 118586"/>
                <a:gd name="connsiteX225" fmla="*/ 365284 w 366236"/>
                <a:gd name="connsiteY225" fmla="*/ 101441 h 118586"/>
                <a:gd name="connsiteX226" fmla="*/ 77629 w 366236"/>
                <a:gd name="connsiteY226" fmla="*/ 49530 h 118586"/>
                <a:gd name="connsiteX227" fmla="*/ 75724 w 366236"/>
                <a:gd name="connsiteY227" fmla="*/ 47625 h 118586"/>
                <a:gd name="connsiteX228" fmla="*/ 74771 w 366236"/>
                <a:gd name="connsiteY228" fmla="*/ 45244 h 118586"/>
                <a:gd name="connsiteX229" fmla="*/ 73342 w 366236"/>
                <a:gd name="connsiteY229" fmla="*/ 44767 h 118586"/>
                <a:gd name="connsiteX230" fmla="*/ 65246 w 366236"/>
                <a:gd name="connsiteY230" fmla="*/ 43815 h 118586"/>
                <a:gd name="connsiteX231" fmla="*/ 62389 w 366236"/>
                <a:gd name="connsiteY231" fmla="*/ 47625 h 118586"/>
                <a:gd name="connsiteX232" fmla="*/ 62389 w 366236"/>
                <a:gd name="connsiteY232" fmla="*/ 49054 h 118586"/>
                <a:gd name="connsiteX233" fmla="*/ 66199 w 366236"/>
                <a:gd name="connsiteY233" fmla="*/ 56197 h 118586"/>
                <a:gd name="connsiteX234" fmla="*/ 65246 w 366236"/>
                <a:gd name="connsiteY234" fmla="*/ 57150 h 118586"/>
                <a:gd name="connsiteX235" fmla="*/ 63817 w 366236"/>
                <a:gd name="connsiteY235" fmla="*/ 57626 h 118586"/>
                <a:gd name="connsiteX236" fmla="*/ 61913 w 366236"/>
                <a:gd name="connsiteY236" fmla="*/ 56674 h 118586"/>
                <a:gd name="connsiteX237" fmla="*/ 59531 w 366236"/>
                <a:gd name="connsiteY237" fmla="*/ 54769 h 118586"/>
                <a:gd name="connsiteX238" fmla="*/ 59531 w 366236"/>
                <a:gd name="connsiteY238" fmla="*/ 55721 h 118586"/>
                <a:gd name="connsiteX239" fmla="*/ 60960 w 366236"/>
                <a:gd name="connsiteY239" fmla="*/ 58102 h 118586"/>
                <a:gd name="connsiteX240" fmla="*/ 63341 w 366236"/>
                <a:gd name="connsiteY240" fmla="*/ 60484 h 118586"/>
                <a:gd name="connsiteX241" fmla="*/ 67151 w 366236"/>
                <a:gd name="connsiteY241" fmla="*/ 61436 h 118586"/>
                <a:gd name="connsiteX242" fmla="*/ 70961 w 366236"/>
                <a:gd name="connsiteY242" fmla="*/ 61436 h 118586"/>
                <a:gd name="connsiteX243" fmla="*/ 77629 w 366236"/>
                <a:gd name="connsiteY243" fmla="*/ 58579 h 118586"/>
                <a:gd name="connsiteX244" fmla="*/ 80963 w 366236"/>
                <a:gd name="connsiteY244" fmla="*/ 56674 h 118586"/>
                <a:gd name="connsiteX245" fmla="*/ 80963 w 366236"/>
                <a:gd name="connsiteY245" fmla="*/ 54769 h 118586"/>
                <a:gd name="connsiteX246" fmla="*/ 77629 w 366236"/>
                <a:gd name="connsiteY246" fmla="*/ 49530 h 118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</a:cxnLst>
              <a:rect l="l" t="t" r="r" b="b"/>
              <a:pathLst>
                <a:path w="366236" h="118586">
                  <a:moveTo>
                    <a:pt x="365284" y="101441"/>
                  </a:moveTo>
                  <a:lnTo>
                    <a:pt x="364331" y="100965"/>
                  </a:lnTo>
                  <a:lnTo>
                    <a:pt x="362902" y="100489"/>
                  </a:lnTo>
                  <a:lnTo>
                    <a:pt x="361474" y="100965"/>
                  </a:lnTo>
                  <a:lnTo>
                    <a:pt x="357664" y="100489"/>
                  </a:lnTo>
                  <a:lnTo>
                    <a:pt x="353377" y="98584"/>
                  </a:lnTo>
                  <a:lnTo>
                    <a:pt x="348139" y="93821"/>
                  </a:lnTo>
                  <a:lnTo>
                    <a:pt x="345757" y="91916"/>
                  </a:lnTo>
                  <a:lnTo>
                    <a:pt x="340995" y="88582"/>
                  </a:lnTo>
                  <a:lnTo>
                    <a:pt x="338138" y="87630"/>
                  </a:lnTo>
                  <a:lnTo>
                    <a:pt x="329565" y="86201"/>
                  </a:lnTo>
                  <a:lnTo>
                    <a:pt x="325279" y="86677"/>
                  </a:lnTo>
                  <a:lnTo>
                    <a:pt x="319088" y="86201"/>
                  </a:lnTo>
                  <a:lnTo>
                    <a:pt x="315277" y="85725"/>
                  </a:lnTo>
                  <a:lnTo>
                    <a:pt x="312420" y="86201"/>
                  </a:lnTo>
                  <a:lnTo>
                    <a:pt x="311467" y="85249"/>
                  </a:lnTo>
                  <a:lnTo>
                    <a:pt x="310991" y="83820"/>
                  </a:lnTo>
                  <a:lnTo>
                    <a:pt x="311467" y="82391"/>
                  </a:lnTo>
                  <a:lnTo>
                    <a:pt x="316230" y="81439"/>
                  </a:lnTo>
                  <a:lnTo>
                    <a:pt x="313849" y="79534"/>
                  </a:lnTo>
                  <a:lnTo>
                    <a:pt x="314801" y="77629"/>
                  </a:lnTo>
                  <a:lnTo>
                    <a:pt x="316230" y="76200"/>
                  </a:lnTo>
                  <a:lnTo>
                    <a:pt x="314801" y="73819"/>
                  </a:lnTo>
                  <a:lnTo>
                    <a:pt x="311944" y="71914"/>
                  </a:lnTo>
                  <a:lnTo>
                    <a:pt x="305752" y="71914"/>
                  </a:lnTo>
                  <a:lnTo>
                    <a:pt x="300038" y="71438"/>
                  </a:lnTo>
                  <a:lnTo>
                    <a:pt x="293846" y="68104"/>
                  </a:lnTo>
                  <a:lnTo>
                    <a:pt x="287179" y="66675"/>
                  </a:lnTo>
                  <a:lnTo>
                    <a:pt x="283845" y="66675"/>
                  </a:lnTo>
                  <a:lnTo>
                    <a:pt x="280511" y="66199"/>
                  </a:lnTo>
                  <a:lnTo>
                    <a:pt x="279082" y="64294"/>
                  </a:lnTo>
                  <a:lnTo>
                    <a:pt x="277654" y="63817"/>
                  </a:lnTo>
                  <a:lnTo>
                    <a:pt x="276225" y="63817"/>
                  </a:lnTo>
                  <a:lnTo>
                    <a:pt x="272891" y="64770"/>
                  </a:lnTo>
                  <a:lnTo>
                    <a:pt x="273367" y="63341"/>
                  </a:lnTo>
                  <a:lnTo>
                    <a:pt x="274320" y="61913"/>
                  </a:lnTo>
                  <a:lnTo>
                    <a:pt x="270986" y="60007"/>
                  </a:lnTo>
                  <a:lnTo>
                    <a:pt x="265271" y="55245"/>
                  </a:lnTo>
                  <a:lnTo>
                    <a:pt x="263842" y="57150"/>
                  </a:lnTo>
                  <a:lnTo>
                    <a:pt x="261461" y="59055"/>
                  </a:lnTo>
                  <a:lnTo>
                    <a:pt x="260032" y="59055"/>
                  </a:lnTo>
                  <a:lnTo>
                    <a:pt x="259556" y="57150"/>
                  </a:lnTo>
                  <a:lnTo>
                    <a:pt x="256222" y="54292"/>
                  </a:lnTo>
                  <a:lnTo>
                    <a:pt x="260509" y="54769"/>
                  </a:lnTo>
                  <a:lnTo>
                    <a:pt x="262890" y="54769"/>
                  </a:lnTo>
                  <a:lnTo>
                    <a:pt x="264319" y="53340"/>
                  </a:lnTo>
                  <a:lnTo>
                    <a:pt x="261461" y="52388"/>
                  </a:lnTo>
                  <a:lnTo>
                    <a:pt x="258604" y="50959"/>
                  </a:lnTo>
                  <a:lnTo>
                    <a:pt x="257175" y="49530"/>
                  </a:lnTo>
                  <a:lnTo>
                    <a:pt x="251936" y="45244"/>
                  </a:lnTo>
                  <a:lnTo>
                    <a:pt x="249079" y="44767"/>
                  </a:lnTo>
                  <a:lnTo>
                    <a:pt x="249555" y="45720"/>
                  </a:lnTo>
                  <a:lnTo>
                    <a:pt x="251936" y="47625"/>
                  </a:lnTo>
                  <a:lnTo>
                    <a:pt x="252413" y="48577"/>
                  </a:lnTo>
                  <a:lnTo>
                    <a:pt x="250984" y="49054"/>
                  </a:lnTo>
                  <a:lnTo>
                    <a:pt x="247650" y="48101"/>
                  </a:lnTo>
                  <a:lnTo>
                    <a:pt x="240030" y="44291"/>
                  </a:lnTo>
                  <a:lnTo>
                    <a:pt x="236220" y="41910"/>
                  </a:lnTo>
                  <a:lnTo>
                    <a:pt x="230505" y="37147"/>
                  </a:lnTo>
                  <a:lnTo>
                    <a:pt x="211931" y="28099"/>
                  </a:lnTo>
                  <a:lnTo>
                    <a:pt x="210979" y="28575"/>
                  </a:lnTo>
                  <a:lnTo>
                    <a:pt x="209074" y="28099"/>
                  </a:lnTo>
                  <a:lnTo>
                    <a:pt x="207169" y="27146"/>
                  </a:lnTo>
                  <a:lnTo>
                    <a:pt x="204788" y="27146"/>
                  </a:lnTo>
                  <a:lnTo>
                    <a:pt x="195263" y="27622"/>
                  </a:lnTo>
                  <a:lnTo>
                    <a:pt x="191929" y="27146"/>
                  </a:lnTo>
                  <a:lnTo>
                    <a:pt x="189071" y="25717"/>
                  </a:lnTo>
                  <a:lnTo>
                    <a:pt x="185738" y="23336"/>
                  </a:lnTo>
                  <a:lnTo>
                    <a:pt x="182404" y="20955"/>
                  </a:lnTo>
                  <a:lnTo>
                    <a:pt x="178117" y="15240"/>
                  </a:lnTo>
                  <a:lnTo>
                    <a:pt x="172402" y="12382"/>
                  </a:lnTo>
                  <a:lnTo>
                    <a:pt x="173355" y="10477"/>
                  </a:lnTo>
                  <a:lnTo>
                    <a:pt x="170021" y="10954"/>
                  </a:lnTo>
                  <a:lnTo>
                    <a:pt x="168592" y="10477"/>
                  </a:lnTo>
                  <a:lnTo>
                    <a:pt x="164782" y="8096"/>
                  </a:lnTo>
                  <a:lnTo>
                    <a:pt x="161449" y="7620"/>
                  </a:lnTo>
                  <a:lnTo>
                    <a:pt x="158115" y="8096"/>
                  </a:lnTo>
                  <a:lnTo>
                    <a:pt x="154781" y="7620"/>
                  </a:lnTo>
                  <a:lnTo>
                    <a:pt x="151447" y="6667"/>
                  </a:lnTo>
                  <a:lnTo>
                    <a:pt x="148114" y="5239"/>
                  </a:lnTo>
                  <a:lnTo>
                    <a:pt x="146209" y="2857"/>
                  </a:lnTo>
                  <a:lnTo>
                    <a:pt x="144780" y="2381"/>
                  </a:lnTo>
                  <a:lnTo>
                    <a:pt x="132397" y="2857"/>
                  </a:lnTo>
                  <a:lnTo>
                    <a:pt x="127635" y="4286"/>
                  </a:lnTo>
                  <a:lnTo>
                    <a:pt x="126682" y="4286"/>
                  </a:lnTo>
                  <a:lnTo>
                    <a:pt x="123349" y="1905"/>
                  </a:lnTo>
                  <a:lnTo>
                    <a:pt x="123825" y="952"/>
                  </a:lnTo>
                  <a:lnTo>
                    <a:pt x="120491" y="1905"/>
                  </a:lnTo>
                  <a:lnTo>
                    <a:pt x="113347" y="2381"/>
                  </a:lnTo>
                  <a:lnTo>
                    <a:pt x="104299" y="952"/>
                  </a:lnTo>
                  <a:lnTo>
                    <a:pt x="95250" y="0"/>
                  </a:lnTo>
                  <a:lnTo>
                    <a:pt x="86677" y="1429"/>
                  </a:lnTo>
                  <a:lnTo>
                    <a:pt x="78581" y="4763"/>
                  </a:lnTo>
                  <a:lnTo>
                    <a:pt x="75724" y="5715"/>
                  </a:lnTo>
                  <a:lnTo>
                    <a:pt x="58102" y="8096"/>
                  </a:lnTo>
                  <a:lnTo>
                    <a:pt x="55245" y="8572"/>
                  </a:lnTo>
                  <a:lnTo>
                    <a:pt x="28575" y="19050"/>
                  </a:lnTo>
                  <a:lnTo>
                    <a:pt x="26194" y="20955"/>
                  </a:lnTo>
                  <a:lnTo>
                    <a:pt x="20955" y="26194"/>
                  </a:lnTo>
                  <a:lnTo>
                    <a:pt x="18097" y="29527"/>
                  </a:lnTo>
                  <a:lnTo>
                    <a:pt x="17145" y="33814"/>
                  </a:lnTo>
                  <a:lnTo>
                    <a:pt x="19050" y="40005"/>
                  </a:lnTo>
                  <a:lnTo>
                    <a:pt x="17621" y="41434"/>
                  </a:lnTo>
                  <a:lnTo>
                    <a:pt x="15716" y="41434"/>
                  </a:lnTo>
                  <a:lnTo>
                    <a:pt x="13811" y="40957"/>
                  </a:lnTo>
                  <a:lnTo>
                    <a:pt x="12382" y="41434"/>
                  </a:lnTo>
                  <a:lnTo>
                    <a:pt x="476" y="46196"/>
                  </a:lnTo>
                  <a:lnTo>
                    <a:pt x="0" y="47625"/>
                  </a:lnTo>
                  <a:lnTo>
                    <a:pt x="1429" y="48577"/>
                  </a:lnTo>
                  <a:lnTo>
                    <a:pt x="3334" y="48101"/>
                  </a:lnTo>
                  <a:lnTo>
                    <a:pt x="6667" y="46196"/>
                  </a:lnTo>
                  <a:lnTo>
                    <a:pt x="8572" y="45244"/>
                  </a:lnTo>
                  <a:lnTo>
                    <a:pt x="10954" y="44767"/>
                  </a:lnTo>
                  <a:lnTo>
                    <a:pt x="12859" y="44767"/>
                  </a:lnTo>
                  <a:lnTo>
                    <a:pt x="13335" y="47625"/>
                  </a:lnTo>
                  <a:lnTo>
                    <a:pt x="12859" y="50482"/>
                  </a:lnTo>
                  <a:lnTo>
                    <a:pt x="14764" y="50006"/>
                  </a:lnTo>
                  <a:lnTo>
                    <a:pt x="21907" y="46196"/>
                  </a:lnTo>
                  <a:lnTo>
                    <a:pt x="25241" y="45244"/>
                  </a:lnTo>
                  <a:lnTo>
                    <a:pt x="29051" y="44767"/>
                  </a:lnTo>
                  <a:lnTo>
                    <a:pt x="30004" y="43339"/>
                  </a:lnTo>
                  <a:lnTo>
                    <a:pt x="30956" y="39529"/>
                  </a:lnTo>
                  <a:lnTo>
                    <a:pt x="31909" y="37624"/>
                  </a:lnTo>
                  <a:lnTo>
                    <a:pt x="32861" y="36671"/>
                  </a:lnTo>
                  <a:lnTo>
                    <a:pt x="40005" y="36195"/>
                  </a:lnTo>
                  <a:lnTo>
                    <a:pt x="41434" y="35719"/>
                  </a:lnTo>
                  <a:lnTo>
                    <a:pt x="42863" y="35242"/>
                  </a:lnTo>
                  <a:lnTo>
                    <a:pt x="44767" y="35242"/>
                  </a:lnTo>
                  <a:lnTo>
                    <a:pt x="46672" y="36195"/>
                  </a:lnTo>
                  <a:lnTo>
                    <a:pt x="50482" y="34766"/>
                  </a:lnTo>
                  <a:lnTo>
                    <a:pt x="53340" y="31909"/>
                  </a:lnTo>
                  <a:lnTo>
                    <a:pt x="56674" y="30004"/>
                  </a:lnTo>
                  <a:lnTo>
                    <a:pt x="58102" y="29051"/>
                  </a:lnTo>
                  <a:lnTo>
                    <a:pt x="59531" y="27622"/>
                  </a:lnTo>
                  <a:lnTo>
                    <a:pt x="62865" y="24765"/>
                  </a:lnTo>
                  <a:lnTo>
                    <a:pt x="68104" y="21907"/>
                  </a:lnTo>
                  <a:lnTo>
                    <a:pt x="70485" y="19526"/>
                  </a:lnTo>
                  <a:lnTo>
                    <a:pt x="71914" y="18574"/>
                  </a:lnTo>
                  <a:lnTo>
                    <a:pt x="100489" y="19050"/>
                  </a:lnTo>
                  <a:lnTo>
                    <a:pt x="102870" y="19050"/>
                  </a:lnTo>
                  <a:lnTo>
                    <a:pt x="104299" y="19526"/>
                  </a:lnTo>
                  <a:lnTo>
                    <a:pt x="105727" y="20479"/>
                  </a:lnTo>
                  <a:lnTo>
                    <a:pt x="107156" y="21907"/>
                  </a:lnTo>
                  <a:lnTo>
                    <a:pt x="107632" y="23813"/>
                  </a:lnTo>
                  <a:lnTo>
                    <a:pt x="106680" y="25241"/>
                  </a:lnTo>
                  <a:lnTo>
                    <a:pt x="105251" y="26194"/>
                  </a:lnTo>
                  <a:lnTo>
                    <a:pt x="98107" y="27622"/>
                  </a:lnTo>
                  <a:lnTo>
                    <a:pt x="94774" y="29051"/>
                  </a:lnTo>
                  <a:lnTo>
                    <a:pt x="98584" y="32385"/>
                  </a:lnTo>
                  <a:lnTo>
                    <a:pt x="102870" y="35242"/>
                  </a:lnTo>
                  <a:lnTo>
                    <a:pt x="103822" y="35719"/>
                  </a:lnTo>
                  <a:lnTo>
                    <a:pt x="116681" y="36195"/>
                  </a:lnTo>
                  <a:lnTo>
                    <a:pt x="119539" y="39052"/>
                  </a:lnTo>
                  <a:lnTo>
                    <a:pt x="121920" y="39052"/>
                  </a:lnTo>
                  <a:lnTo>
                    <a:pt x="123825" y="38100"/>
                  </a:lnTo>
                  <a:lnTo>
                    <a:pt x="124777" y="36195"/>
                  </a:lnTo>
                  <a:lnTo>
                    <a:pt x="125254" y="33814"/>
                  </a:lnTo>
                  <a:lnTo>
                    <a:pt x="126682" y="36195"/>
                  </a:lnTo>
                  <a:lnTo>
                    <a:pt x="127635" y="38576"/>
                  </a:lnTo>
                  <a:lnTo>
                    <a:pt x="128588" y="40005"/>
                  </a:lnTo>
                  <a:lnTo>
                    <a:pt x="130016" y="40957"/>
                  </a:lnTo>
                  <a:lnTo>
                    <a:pt x="132397" y="41910"/>
                  </a:lnTo>
                  <a:lnTo>
                    <a:pt x="148114" y="41434"/>
                  </a:lnTo>
                  <a:lnTo>
                    <a:pt x="148590" y="40481"/>
                  </a:lnTo>
                  <a:lnTo>
                    <a:pt x="148590" y="39052"/>
                  </a:lnTo>
                  <a:lnTo>
                    <a:pt x="151924" y="42386"/>
                  </a:lnTo>
                  <a:lnTo>
                    <a:pt x="154781" y="45720"/>
                  </a:lnTo>
                  <a:lnTo>
                    <a:pt x="157639" y="48101"/>
                  </a:lnTo>
                  <a:lnTo>
                    <a:pt x="160972" y="49530"/>
                  </a:lnTo>
                  <a:lnTo>
                    <a:pt x="168592" y="52388"/>
                  </a:lnTo>
                  <a:lnTo>
                    <a:pt x="187166" y="58102"/>
                  </a:lnTo>
                  <a:lnTo>
                    <a:pt x="190024" y="59055"/>
                  </a:lnTo>
                  <a:lnTo>
                    <a:pt x="192881" y="59531"/>
                  </a:lnTo>
                  <a:lnTo>
                    <a:pt x="205264" y="57150"/>
                  </a:lnTo>
                  <a:lnTo>
                    <a:pt x="208597" y="58102"/>
                  </a:lnTo>
                  <a:lnTo>
                    <a:pt x="211931" y="60960"/>
                  </a:lnTo>
                  <a:lnTo>
                    <a:pt x="213836" y="64770"/>
                  </a:lnTo>
                  <a:lnTo>
                    <a:pt x="215265" y="69056"/>
                  </a:lnTo>
                  <a:lnTo>
                    <a:pt x="216694" y="77629"/>
                  </a:lnTo>
                  <a:lnTo>
                    <a:pt x="218122" y="79057"/>
                  </a:lnTo>
                  <a:lnTo>
                    <a:pt x="219551" y="80486"/>
                  </a:lnTo>
                  <a:lnTo>
                    <a:pt x="222885" y="81915"/>
                  </a:lnTo>
                  <a:lnTo>
                    <a:pt x="229552" y="87630"/>
                  </a:lnTo>
                  <a:lnTo>
                    <a:pt x="233839" y="89059"/>
                  </a:lnTo>
                  <a:lnTo>
                    <a:pt x="238601" y="89059"/>
                  </a:lnTo>
                  <a:lnTo>
                    <a:pt x="247650" y="90011"/>
                  </a:lnTo>
                  <a:lnTo>
                    <a:pt x="251936" y="90011"/>
                  </a:lnTo>
                  <a:lnTo>
                    <a:pt x="256222" y="90488"/>
                  </a:lnTo>
                  <a:lnTo>
                    <a:pt x="260032" y="91440"/>
                  </a:lnTo>
                  <a:lnTo>
                    <a:pt x="260985" y="92392"/>
                  </a:lnTo>
                  <a:lnTo>
                    <a:pt x="261461" y="94297"/>
                  </a:lnTo>
                  <a:lnTo>
                    <a:pt x="264319" y="96679"/>
                  </a:lnTo>
                  <a:lnTo>
                    <a:pt x="264795" y="98107"/>
                  </a:lnTo>
                  <a:lnTo>
                    <a:pt x="264319" y="99536"/>
                  </a:lnTo>
                  <a:lnTo>
                    <a:pt x="262890" y="101441"/>
                  </a:lnTo>
                  <a:lnTo>
                    <a:pt x="260509" y="102870"/>
                  </a:lnTo>
                  <a:lnTo>
                    <a:pt x="249079" y="110490"/>
                  </a:lnTo>
                  <a:lnTo>
                    <a:pt x="243364" y="118586"/>
                  </a:lnTo>
                  <a:lnTo>
                    <a:pt x="251936" y="118586"/>
                  </a:lnTo>
                  <a:lnTo>
                    <a:pt x="260509" y="117634"/>
                  </a:lnTo>
                  <a:lnTo>
                    <a:pt x="267652" y="117634"/>
                  </a:lnTo>
                  <a:lnTo>
                    <a:pt x="271463" y="116681"/>
                  </a:lnTo>
                  <a:lnTo>
                    <a:pt x="275272" y="116205"/>
                  </a:lnTo>
                  <a:lnTo>
                    <a:pt x="284321" y="115729"/>
                  </a:lnTo>
                  <a:lnTo>
                    <a:pt x="293370" y="114776"/>
                  </a:lnTo>
                  <a:lnTo>
                    <a:pt x="296704" y="114776"/>
                  </a:lnTo>
                  <a:lnTo>
                    <a:pt x="310039" y="115729"/>
                  </a:lnTo>
                  <a:lnTo>
                    <a:pt x="313849" y="116681"/>
                  </a:lnTo>
                  <a:lnTo>
                    <a:pt x="317659" y="118110"/>
                  </a:lnTo>
                  <a:lnTo>
                    <a:pt x="326707" y="118110"/>
                  </a:lnTo>
                  <a:lnTo>
                    <a:pt x="329089" y="117157"/>
                  </a:lnTo>
                  <a:lnTo>
                    <a:pt x="330517" y="115729"/>
                  </a:lnTo>
                  <a:lnTo>
                    <a:pt x="331470" y="113824"/>
                  </a:lnTo>
                  <a:lnTo>
                    <a:pt x="332422" y="115729"/>
                  </a:lnTo>
                  <a:lnTo>
                    <a:pt x="332422" y="116681"/>
                  </a:lnTo>
                  <a:lnTo>
                    <a:pt x="332899" y="117634"/>
                  </a:lnTo>
                  <a:lnTo>
                    <a:pt x="336709" y="116681"/>
                  </a:lnTo>
                  <a:lnTo>
                    <a:pt x="338138" y="115729"/>
                  </a:lnTo>
                  <a:lnTo>
                    <a:pt x="341947" y="114300"/>
                  </a:lnTo>
                  <a:lnTo>
                    <a:pt x="349091" y="112395"/>
                  </a:lnTo>
                  <a:lnTo>
                    <a:pt x="356711" y="111919"/>
                  </a:lnTo>
                  <a:lnTo>
                    <a:pt x="361950" y="111919"/>
                  </a:lnTo>
                  <a:lnTo>
                    <a:pt x="363379" y="110490"/>
                  </a:lnTo>
                  <a:lnTo>
                    <a:pt x="365760" y="108585"/>
                  </a:lnTo>
                  <a:lnTo>
                    <a:pt x="366236" y="106204"/>
                  </a:lnTo>
                  <a:lnTo>
                    <a:pt x="365284" y="101441"/>
                  </a:lnTo>
                  <a:close/>
                  <a:moveTo>
                    <a:pt x="77629" y="49530"/>
                  </a:moveTo>
                  <a:lnTo>
                    <a:pt x="75724" y="47625"/>
                  </a:lnTo>
                  <a:lnTo>
                    <a:pt x="74771" y="45244"/>
                  </a:lnTo>
                  <a:lnTo>
                    <a:pt x="73342" y="44767"/>
                  </a:lnTo>
                  <a:lnTo>
                    <a:pt x="65246" y="43815"/>
                  </a:lnTo>
                  <a:lnTo>
                    <a:pt x="62389" y="47625"/>
                  </a:lnTo>
                  <a:lnTo>
                    <a:pt x="62389" y="49054"/>
                  </a:lnTo>
                  <a:lnTo>
                    <a:pt x="66199" y="56197"/>
                  </a:lnTo>
                  <a:lnTo>
                    <a:pt x="65246" y="57150"/>
                  </a:lnTo>
                  <a:lnTo>
                    <a:pt x="63817" y="57626"/>
                  </a:lnTo>
                  <a:lnTo>
                    <a:pt x="61913" y="56674"/>
                  </a:lnTo>
                  <a:lnTo>
                    <a:pt x="59531" y="54769"/>
                  </a:lnTo>
                  <a:lnTo>
                    <a:pt x="59531" y="55721"/>
                  </a:lnTo>
                  <a:lnTo>
                    <a:pt x="60960" y="58102"/>
                  </a:lnTo>
                  <a:lnTo>
                    <a:pt x="63341" y="60484"/>
                  </a:lnTo>
                  <a:lnTo>
                    <a:pt x="67151" y="61436"/>
                  </a:lnTo>
                  <a:lnTo>
                    <a:pt x="70961" y="61436"/>
                  </a:lnTo>
                  <a:lnTo>
                    <a:pt x="77629" y="58579"/>
                  </a:lnTo>
                  <a:lnTo>
                    <a:pt x="80963" y="56674"/>
                  </a:lnTo>
                  <a:lnTo>
                    <a:pt x="80963" y="54769"/>
                  </a:lnTo>
                  <a:lnTo>
                    <a:pt x="77629" y="49530"/>
                  </a:lnTo>
                  <a:close/>
                </a:path>
              </a:pathLst>
            </a:custGeom>
            <a:grpFill/>
            <a:ln w="3175" cap="flat">
              <a:solidFill>
                <a:schemeClr val="bg1">
                  <a:lumMod val="75000"/>
                </a:scheme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6" name="Freeform: Shape 424">
              <a:extLst>
                <a:ext uri="{FF2B5EF4-FFF2-40B4-BE49-F238E27FC236}">
                  <a16:creationId xmlns:a16="http://schemas.microsoft.com/office/drawing/2014/main" id="{E030B5EA-955C-173E-C926-12874287CA8A}"/>
                </a:ext>
              </a:extLst>
            </p:cNvPr>
            <p:cNvSpPr/>
            <p:nvPr/>
          </p:nvSpPr>
          <p:spPr>
            <a:xfrm>
              <a:off x="2797016" y="3921918"/>
              <a:ext cx="113823" cy="105727"/>
            </a:xfrm>
            <a:custGeom>
              <a:avLst/>
              <a:gdLst>
                <a:gd name="connsiteX0" fmla="*/ 111919 w 113823"/>
                <a:gd name="connsiteY0" fmla="*/ 53340 h 105727"/>
                <a:gd name="connsiteX1" fmla="*/ 106204 w 113823"/>
                <a:gd name="connsiteY1" fmla="*/ 51435 h 105727"/>
                <a:gd name="connsiteX2" fmla="*/ 105251 w 113823"/>
                <a:gd name="connsiteY2" fmla="*/ 49054 h 105727"/>
                <a:gd name="connsiteX3" fmla="*/ 103346 w 113823"/>
                <a:gd name="connsiteY3" fmla="*/ 48101 h 105727"/>
                <a:gd name="connsiteX4" fmla="*/ 97631 w 113823"/>
                <a:gd name="connsiteY4" fmla="*/ 40481 h 105727"/>
                <a:gd name="connsiteX5" fmla="*/ 94774 w 113823"/>
                <a:gd name="connsiteY5" fmla="*/ 39053 h 105727"/>
                <a:gd name="connsiteX6" fmla="*/ 87154 w 113823"/>
                <a:gd name="connsiteY6" fmla="*/ 29528 h 105727"/>
                <a:gd name="connsiteX7" fmla="*/ 83344 w 113823"/>
                <a:gd name="connsiteY7" fmla="*/ 24289 h 105727"/>
                <a:gd name="connsiteX8" fmla="*/ 79058 w 113823"/>
                <a:gd name="connsiteY8" fmla="*/ 15240 h 105727"/>
                <a:gd name="connsiteX9" fmla="*/ 78581 w 113823"/>
                <a:gd name="connsiteY9" fmla="*/ 12382 h 105727"/>
                <a:gd name="connsiteX10" fmla="*/ 77629 w 113823"/>
                <a:gd name="connsiteY10" fmla="*/ 10478 h 105727"/>
                <a:gd name="connsiteX11" fmla="*/ 77153 w 113823"/>
                <a:gd name="connsiteY11" fmla="*/ 9049 h 105727"/>
                <a:gd name="connsiteX12" fmla="*/ 76200 w 113823"/>
                <a:gd name="connsiteY12" fmla="*/ 11906 h 105727"/>
                <a:gd name="connsiteX13" fmla="*/ 74295 w 113823"/>
                <a:gd name="connsiteY13" fmla="*/ 13811 h 105727"/>
                <a:gd name="connsiteX14" fmla="*/ 70961 w 113823"/>
                <a:gd name="connsiteY14" fmla="*/ 15240 h 105727"/>
                <a:gd name="connsiteX15" fmla="*/ 67628 w 113823"/>
                <a:gd name="connsiteY15" fmla="*/ 15240 h 105727"/>
                <a:gd name="connsiteX16" fmla="*/ 61436 w 113823"/>
                <a:gd name="connsiteY16" fmla="*/ 13811 h 105727"/>
                <a:gd name="connsiteX17" fmla="*/ 59055 w 113823"/>
                <a:gd name="connsiteY17" fmla="*/ 13811 h 105727"/>
                <a:gd name="connsiteX18" fmla="*/ 58103 w 113823"/>
                <a:gd name="connsiteY18" fmla="*/ 12859 h 105727"/>
                <a:gd name="connsiteX19" fmla="*/ 57626 w 113823"/>
                <a:gd name="connsiteY19" fmla="*/ 11906 h 105727"/>
                <a:gd name="connsiteX20" fmla="*/ 56197 w 113823"/>
                <a:gd name="connsiteY20" fmla="*/ 9525 h 105727"/>
                <a:gd name="connsiteX21" fmla="*/ 52864 w 113823"/>
                <a:gd name="connsiteY21" fmla="*/ 7144 h 105727"/>
                <a:gd name="connsiteX22" fmla="*/ 50959 w 113823"/>
                <a:gd name="connsiteY22" fmla="*/ 7144 h 105727"/>
                <a:gd name="connsiteX23" fmla="*/ 48101 w 113823"/>
                <a:gd name="connsiteY23" fmla="*/ 6668 h 105727"/>
                <a:gd name="connsiteX24" fmla="*/ 43339 w 113823"/>
                <a:gd name="connsiteY24" fmla="*/ 4763 h 105727"/>
                <a:gd name="connsiteX25" fmla="*/ 40958 w 113823"/>
                <a:gd name="connsiteY25" fmla="*/ 4763 h 105727"/>
                <a:gd name="connsiteX26" fmla="*/ 37624 w 113823"/>
                <a:gd name="connsiteY26" fmla="*/ 6191 h 105727"/>
                <a:gd name="connsiteX27" fmla="*/ 33814 w 113823"/>
                <a:gd name="connsiteY27" fmla="*/ 8096 h 105727"/>
                <a:gd name="connsiteX28" fmla="*/ 24765 w 113823"/>
                <a:gd name="connsiteY28" fmla="*/ 4763 h 105727"/>
                <a:gd name="connsiteX29" fmla="*/ 18097 w 113823"/>
                <a:gd name="connsiteY29" fmla="*/ 2857 h 105727"/>
                <a:gd name="connsiteX30" fmla="*/ 12383 w 113823"/>
                <a:gd name="connsiteY30" fmla="*/ 476 h 105727"/>
                <a:gd name="connsiteX31" fmla="*/ 10954 w 113823"/>
                <a:gd name="connsiteY31" fmla="*/ 0 h 105727"/>
                <a:gd name="connsiteX32" fmla="*/ 9525 w 113823"/>
                <a:gd name="connsiteY32" fmla="*/ 0 h 105727"/>
                <a:gd name="connsiteX33" fmla="*/ 8572 w 113823"/>
                <a:gd name="connsiteY33" fmla="*/ 953 h 105727"/>
                <a:gd name="connsiteX34" fmla="*/ 7144 w 113823"/>
                <a:gd name="connsiteY34" fmla="*/ 2857 h 105727"/>
                <a:gd name="connsiteX35" fmla="*/ 6668 w 113823"/>
                <a:gd name="connsiteY35" fmla="*/ 3334 h 105727"/>
                <a:gd name="connsiteX36" fmla="*/ 6191 w 113823"/>
                <a:gd name="connsiteY36" fmla="*/ 4286 h 105727"/>
                <a:gd name="connsiteX37" fmla="*/ 5239 w 113823"/>
                <a:gd name="connsiteY37" fmla="*/ 4286 h 105727"/>
                <a:gd name="connsiteX38" fmla="*/ 5239 w 113823"/>
                <a:gd name="connsiteY38" fmla="*/ 4763 h 105727"/>
                <a:gd name="connsiteX39" fmla="*/ 5239 w 113823"/>
                <a:gd name="connsiteY39" fmla="*/ 6668 h 105727"/>
                <a:gd name="connsiteX40" fmla="*/ 476 w 113823"/>
                <a:gd name="connsiteY40" fmla="*/ 9049 h 105727"/>
                <a:gd name="connsiteX41" fmla="*/ 0 w 113823"/>
                <a:gd name="connsiteY41" fmla="*/ 10001 h 105727"/>
                <a:gd name="connsiteX42" fmla="*/ 2381 w 113823"/>
                <a:gd name="connsiteY42" fmla="*/ 11430 h 105727"/>
                <a:gd name="connsiteX43" fmla="*/ 6191 w 113823"/>
                <a:gd name="connsiteY43" fmla="*/ 13335 h 105727"/>
                <a:gd name="connsiteX44" fmla="*/ 8096 w 113823"/>
                <a:gd name="connsiteY44" fmla="*/ 14764 h 105727"/>
                <a:gd name="connsiteX45" fmla="*/ 8096 w 113823"/>
                <a:gd name="connsiteY45" fmla="*/ 17145 h 105727"/>
                <a:gd name="connsiteX46" fmla="*/ 8096 w 113823"/>
                <a:gd name="connsiteY46" fmla="*/ 18574 h 105727"/>
                <a:gd name="connsiteX47" fmla="*/ 6668 w 113823"/>
                <a:gd name="connsiteY47" fmla="*/ 20955 h 105727"/>
                <a:gd name="connsiteX48" fmla="*/ 2381 w 113823"/>
                <a:gd name="connsiteY48" fmla="*/ 26670 h 105727"/>
                <a:gd name="connsiteX49" fmla="*/ 1905 w 113823"/>
                <a:gd name="connsiteY49" fmla="*/ 30480 h 105727"/>
                <a:gd name="connsiteX50" fmla="*/ 3810 w 113823"/>
                <a:gd name="connsiteY50" fmla="*/ 35719 h 105727"/>
                <a:gd name="connsiteX51" fmla="*/ 7620 w 113823"/>
                <a:gd name="connsiteY51" fmla="*/ 41434 h 105727"/>
                <a:gd name="connsiteX52" fmla="*/ 9525 w 113823"/>
                <a:gd name="connsiteY52" fmla="*/ 43339 h 105727"/>
                <a:gd name="connsiteX53" fmla="*/ 20003 w 113823"/>
                <a:gd name="connsiteY53" fmla="*/ 46672 h 105727"/>
                <a:gd name="connsiteX54" fmla="*/ 25718 w 113823"/>
                <a:gd name="connsiteY54" fmla="*/ 53340 h 105727"/>
                <a:gd name="connsiteX55" fmla="*/ 26670 w 113823"/>
                <a:gd name="connsiteY55" fmla="*/ 54293 h 105727"/>
                <a:gd name="connsiteX56" fmla="*/ 28099 w 113823"/>
                <a:gd name="connsiteY56" fmla="*/ 53816 h 105727"/>
                <a:gd name="connsiteX57" fmla="*/ 28575 w 113823"/>
                <a:gd name="connsiteY57" fmla="*/ 51435 h 105727"/>
                <a:gd name="connsiteX58" fmla="*/ 30480 w 113823"/>
                <a:gd name="connsiteY58" fmla="*/ 50482 h 105727"/>
                <a:gd name="connsiteX59" fmla="*/ 34766 w 113823"/>
                <a:gd name="connsiteY59" fmla="*/ 46196 h 105727"/>
                <a:gd name="connsiteX60" fmla="*/ 33814 w 113823"/>
                <a:gd name="connsiteY60" fmla="*/ 44291 h 105727"/>
                <a:gd name="connsiteX61" fmla="*/ 31909 w 113823"/>
                <a:gd name="connsiteY61" fmla="*/ 42386 h 105727"/>
                <a:gd name="connsiteX62" fmla="*/ 25241 w 113823"/>
                <a:gd name="connsiteY62" fmla="*/ 39529 h 105727"/>
                <a:gd name="connsiteX63" fmla="*/ 22860 w 113823"/>
                <a:gd name="connsiteY63" fmla="*/ 36671 h 105727"/>
                <a:gd name="connsiteX64" fmla="*/ 21908 w 113823"/>
                <a:gd name="connsiteY64" fmla="*/ 31432 h 105727"/>
                <a:gd name="connsiteX65" fmla="*/ 22860 w 113823"/>
                <a:gd name="connsiteY65" fmla="*/ 31909 h 105727"/>
                <a:gd name="connsiteX66" fmla="*/ 23813 w 113823"/>
                <a:gd name="connsiteY66" fmla="*/ 33814 h 105727"/>
                <a:gd name="connsiteX67" fmla="*/ 30004 w 113823"/>
                <a:gd name="connsiteY67" fmla="*/ 36195 h 105727"/>
                <a:gd name="connsiteX68" fmla="*/ 40481 w 113823"/>
                <a:gd name="connsiteY68" fmla="*/ 43815 h 105727"/>
                <a:gd name="connsiteX69" fmla="*/ 42863 w 113823"/>
                <a:gd name="connsiteY69" fmla="*/ 47625 h 105727"/>
                <a:gd name="connsiteX70" fmla="*/ 41910 w 113823"/>
                <a:gd name="connsiteY70" fmla="*/ 50482 h 105727"/>
                <a:gd name="connsiteX71" fmla="*/ 42386 w 113823"/>
                <a:gd name="connsiteY71" fmla="*/ 52388 h 105727"/>
                <a:gd name="connsiteX72" fmla="*/ 44768 w 113823"/>
                <a:gd name="connsiteY72" fmla="*/ 54769 h 105727"/>
                <a:gd name="connsiteX73" fmla="*/ 48101 w 113823"/>
                <a:gd name="connsiteY73" fmla="*/ 56197 h 105727"/>
                <a:gd name="connsiteX74" fmla="*/ 57150 w 113823"/>
                <a:gd name="connsiteY74" fmla="*/ 58579 h 105727"/>
                <a:gd name="connsiteX75" fmla="*/ 60960 w 113823"/>
                <a:gd name="connsiteY75" fmla="*/ 61436 h 105727"/>
                <a:gd name="connsiteX76" fmla="*/ 68104 w 113823"/>
                <a:gd name="connsiteY76" fmla="*/ 64770 h 105727"/>
                <a:gd name="connsiteX77" fmla="*/ 73819 w 113823"/>
                <a:gd name="connsiteY77" fmla="*/ 69056 h 105727"/>
                <a:gd name="connsiteX78" fmla="*/ 77153 w 113823"/>
                <a:gd name="connsiteY78" fmla="*/ 72866 h 105727"/>
                <a:gd name="connsiteX79" fmla="*/ 77629 w 113823"/>
                <a:gd name="connsiteY79" fmla="*/ 75247 h 105727"/>
                <a:gd name="connsiteX80" fmla="*/ 78105 w 113823"/>
                <a:gd name="connsiteY80" fmla="*/ 80963 h 105727"/>
                <a:gd name="connsiteX81" fmla="*/ 77153 w 113823"/>
                <a:gd name="connsiteY81" fmla="*/ 83344 h 105727"/>
                <a:gd name="connsiteX82" fmla="*/ 73819 w 113823"/>
                <a:gd name="connsiteY82" fmla="*/ 87154 h 105727"/>
                <a:gd name="connsiteX83" fmla="*/ 78105 w 113823"/>
                <a:gd name="connsiteY83" fmla="*/ 91916 h 105727"/>
                <a:gd name="connsiteX84" fmla="*/ 80486 w 113823"/>
                <a:gd name="connsiteY84" fmla="*/ 92869 h 105727"/>
                <a:gd name="connsiteX85" fmla="*/ 83344 w 113823"/>
                <a:gd name="connsiteY85" fmla="*/ 92869 h 105727"/>
                <a:gd name="connsiteX86" fmla="*/ 85725 w 113823"/>
                <a:gd name="connsiteY86" fmla="*/ 93821 h 105727"/>
                <a:gd name="connsiteX87" fmla="*/ 89059 w 113823"/>
                <a:gd name="connsiteY87" fmla="*/ 94297 h 105727"/>
                <a:gd name="connsiteX88" fmla="*/ 89059 w 113823"/>
                <a:gd name="connsiteY88" fmla="*/ 92393 h 105727"/>
                <a:gd name="connsiteX89" fmla="*/ 88583 w 113823"/>
                <a:gd name="connsiteY89" fmla="*/ 90964 h 105727"/>
                <a:gd name="connsiteX90" fmla="*/ 84296 w 113823"/>
                <a:gd name="connsiteY90" fmla="*/ 87154 h 105727"/>
                <a:gd name="connsiteX91" fmla="*/ 82868 w 113823"/>
                <a:gd name="connsiteY91" fmla="*/ 83820 h 105727"/>
                <a:gd name="connsiteX92" fmla="*/ 85249 w 113823"/>
                <a:gd name="connsiteY92" fmla="*/ 83820 h 105727"/>
                <a:gd name="connsiteX93" fmla="*/ 89059 w 113823"/>
                <a:gd name="connsiteY93" fmla="*/ 85249 h 105727"/>
                <a:gd name="connsiteX94" fmla="*/ 93345 w 113823"/>
                <a:gd name="connsiteY94" fmla="*/ 88106 h 105727"/>
                <a:gd name="connsiteX95" fmla="*/ 94297 w 113823"/>
                <a:gd name="connsiteY95" fmla="*/ 90964 h 105727"/>
                <a:gd name="connsiteX96" fmla="*/ 94774 w 113823"/>
                <a:gd name="connsiteY96" fmla="*/ 96203 h 105727"/>
                <a:gd name="connsiteX97" fmla="*/ 97155 w 113823"/>
                <a:gd name="connsiteY97" fmla="*/ 98107 h 105727"/>
                <a:gd name="connsiteX98" fmla="*/ 100489 w 113823"/>
                <a:gd name="connsiteY98" fmla="*/ 101918 h 105727"/>
                <a:gd name="connsiteX99" fmla="*/ 102870 w 113823"/>
                <a:gd name="connsiteY99" fmla="*/ 105728 h 105727"/>
                <a:gd name="connsiteX100" fmla="*/ 102870 w 113823"/>
                <a:gd name="connsiteY100" fmla="*/ 103346 h 105727"/>
                <a:gd name="connsiteX101" fmla="*/ 101918 w 113823"/>
                <a:gd name="connsiteY101" fmla="*/ 100965 h 105727"/>
                <a:gd name="connsiteX102" fmla="*/ 100489 w 113823"/>
                <a:gd name="connsiteY102" fmla="*/ 99060 h 105727"/>
                <a:gd name="connsiteX103" fmla="*/ 98108 w 113823"/>
                <a:gd name="connsiteY103" fmla="*/ 97155 h 105727"/>
                <a:gd name="connsiteX104" fmla="*/ 97631 w 113823"/>
                <a:gd name="connsiteY104" fmla="*/ 96679 h 105727"/>
                <a:gd name="connsiteX105" fmla="*/ 99060 w 113823"/>
                <a:gd name="connsiteY105" fmla="*/ 95726 h 105727"/>
                <a:gd name="connsiteX106" fmla="*/ 103346 w 113823"/>
                <a:gd name="connsiteY106" fmla="*/ 92393 h 105727"/>
                <a:gd name="connsiteX107" fmla="*/ 103822 w 113823"/>
                <a:gd name="connsiteY107" fmla="*/ 91440 h 105727"/>
                <a:gd name="connsiteX108" fmla="*/ 104299 w 113823"/>
                <a:gd name="connsiteY108" fmla="*/ 89059 h 105727"/>
                <a:gd name="connsiteX109" fmla="*/ 103822 w 113823"/>
                <a:gd name="connsiteY109" fmla="*/ 86678 h 105727"/>
                <a:gd name="connsiteX110" fmla="*/ 101441 w 113823"/>
                <a:gd name="connsiteY110" fmla="*/ 82868 h 105727"/>
                <a:gd name="connsiteX111" fmla="*/ 102870 w 113823"/>
                <a:gd name="connsiteY111" fmla="*/ 80486 h 105727"/>
                <a:gd name="connsiteX112" fmla="*/ 105251 w 113823"/>
                <a:gd name="connsiteY112" fmla="*/ 79057 h 105727"/>
                <a:gd name="connsiteX113" fmla="*/ 107633 w 113823"/>
                <a:gd name="connsiteY113" fmla="*/ 77629 h 105727"/>
                <a:gd name="connsiteX114" fmla="*/ 108109 w 113823"/>
                <a:gd name="connsiteY114" fmla="*/ 77153 h 105727"/>
                <a:gd name="connsiteX115" fmla="*/ 107633 w 113823"/>
                <a:gd name="connsiteY115" fmla="*/ 75724 h 105727"/>
                <a:gd name="connsiteX116" fmla="*/ 106204 w 113823"/>
                <a:gd name="connsiteY116" fmla="*/ 74295 h 105727"/>
                <a:gd name="connsiteX117" fmla="*/ 102870 w 113823"/>
                <a:gd name="connsiteY117" fmla="*/ 72390 h 105727"/>
                <a:gd name="connsiteX118" fmla="*/ 100965 w 113823"/>
                <a:gd name="connsiteY118" fmla="*/ 71914 h 105727"/>
                <a:gd name="connsiteX119" fmla="*/ 100489 w 113823"/>
                <a:gd name="connsiteY119" fmla="*/ 65722 h 105727"/>
                <a:gd name="connsiteX120" fmla="*/ 100965 w 113823"/>
                <a:gd name="connsiteY120" fmla="*/ 59055 h 105727"/>
                <a:gd name="connsiteX121" fmla="*/ 101441 w 113823"/>
                <a:gd name="connsiteY121" fmla="*/ 58103 h 105727"/>
                <a:gd name="connsiteX122" fmla="*/ 102394 w 113823"/>
                <a:gd name="connsiteY122" fmla="*/ 57626 h 105727"/>
                <a:gd name="connsiteX123" fmla="*/ 103346 w 113823"/>
                <a:gd name="connsiteY123" fmla="*/ 56674 h 105727"/>
                <a:gd name="connsiteX124" fmla="*/ 104299 w 113823"/>
                <a:gd name="connsiteY124" fmla="*/ 54769 h 105727"/>
                <a:gd name="connsiteX125" fmla="*/ 105728 w 113823"/>
                <a:gd name="connsiteY125" fmla="*/ 54293 h 105727"/>
                <a:gd name="connsiteX126" fmla="*/ 108109 w 113823"/>
                <a:gd name="connsiteY126" fmla="*/ 55721 h 105727"/>
                <a:gd name="connsiteX127" fmla="*/ 110966 w 113823"/>
                <a:gd name="connsiteY127" fmla="*/ 57150 h 105727"/>
                <a:gd name="connsiteX128" fmla="*/ 111919 w 113823"/>
                <a:gd name="connsiteY128" fmla="*/ 56674 h 105727"/>
                <a:gd name="connsiteX129" fmla="*/ 112871 w 113823"/>
                <a:gd name="connsiteY129" fmla="*/ 55721 h 105727"/>
                <a:gd name="connsiteX130" fmla="*/ 113347 w 113823"/>
                <a:gd name="connsiteY130" fmla="*/ 55245 h 105727"/>
                <a:gd name="connsiteX131" fmla="*/ 113824 w 113823"/>
                <a:gd name="connsiteY131" fmla="*/ 54769 h 105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</a:cxnLst>
              <a:rect l="l" t="t" r="r" b="b"/>
              <a:pathLst>
                <a:path w="113823" h="105727">
                  <a:moveTo>
                    <a:pt x="111919" y="53340"/>
                  </a:moveTo>
                  <a:lnTo>
                    <a:pt x="106204" y="51435"/>
                  </a:lnTo>
                  <a:lnTo>
                    <a:pt x="105251" y="49054"/>
                  </a:lnTo>
                  <a:lnTo>
                    <a:pt x="103346" y="48101"/>
                  </a:lnTo>
                  <a:lnTo>
                    <a:pt x="97631" y="40481"/>
                  </a:lnTo>
                  <a:lnTo>
                    <a:pt x="94774" y="39053"/>
                  </a:lnTo>
                  <a:lnTo>
                    <a:pt x="87154" y="29528"/>
                  </a:lnTo>
                  <a:lnTo>
                    <a:pt x="83344" y="24289"/>
                  </a:lnTo>
                  <a:lnTo>
                    <a:pt x="79058" y="15240"/>
                  </a:lnTo>
                  <a:lnTo>
                    <a:pt x="78581" y="12382"/>
                  </a:lnTo>
                  <a:lnTo>
                    <a:pt x="77629" y="10478"/>
                  </a:lnTo>
                  <a:lnTo>
                    <a:pt x="77153" y="9049"/>
                  </a:lnTo>
                  <a:lnTo>
                    <a:pt x="76200" y="11906"/>
                  </a:lnTo>
                  <a:lnTo>
                    <a:pt x="74295" y="13811"/>
                  </a:lnTo>
                  <a:lnTo>
                    <a:pt x="70961" y="15240"/>
                  </a:lnTo>
                  <a:lnTo>
                    <a:pt x="67628" y="15240"/>
                  </a:lnTo>
                  <a:lnTo>
                    <a:pt x="61436" y="13811"/>
                  </a:lnTo>
                  <a:lnTo>
                    <a:pt x="59055" y="13811"/>
                  </a:lnTo>
                  <a:lnTo>
                    <a:pt x="58103" y="12859"/>
                  </a:lnTo>
                  <a:lnTo>
                    <a:pt x="57626" y="11906"/>
                  </a:lnTo>
                  <a:lnTo>
                    <a:pt x="56197" y="9525"/>
                  </a:lnTo>
                  <a:lnTo>
                    <a:pt x="52864" y="7144"/>
                  </a:lnTo>
                  <a:lnTo>
                    <a:pt x="50959" y="7144"/>
                  </a:lnTo>
                  <a:lnTo>
                    <a:pt x="48101" y="6668"/>
                  </a:lnTo>
                  <a:lnTo>
                    <a:pt x="43339" y="4763"/>
                  </a:lnTo>
                  <a:lnTo>
                    <a:pt x="40958" y="4763"/>
                  </a:lnTo>
                  <a:lnTo>
                    <a:pt x="37624" y="6191"/>
                  </a:lnTo>
                  <a:lnTo>
                    <a:pt x="33814" y="8096"/>
                  </a:lnTo>
                  <a:lnTo>
                    <a:pt x="24765" y="4763"/>
                  </a:lnTo>
                  <a:lnTo>
                    <a:pt x="18097" y="2857"/>
                  </a:lnTo>
                  <a:lnTo>
                    <a:pt x="12383" y="476"/>
                  </a:lnTo>
                  <a:lnTo>
                    <a:pt x="10954" y="0"/>
                  </a:lnTo>
                  <a:lnTo>
                    <a:pt x="9525" y="0"/>
                  </a:lnTo>
                  <a:lnTo>
                    <a:pt x="8572" y="953"/>
                  </a:lnTo>
                  <a:lnTo>
                    <a:pt x="7144" y="2857"/>
                  </a:lnTo>
                  <a:lnTo>
                    <a:pt x="6668" y="3334"/>
                  </a:lnTo>
                  <a:lnTo>
                    <a:pt x="6191" y="4286"/>
                  </a:lnTo>
                  <a:lnTo>
                    <a:pt x="5239" y="4286"/>
                  </a:lnTo>
                  <a:lnTo>
                    <a:pt x="5239" y="4763"/>
                  </a:lnTo>
                  <a:lnTo>
                    <a:pt x="5239" y="6668"/>
                  </a:lnTo>
                  <a:lnTo>
                    <a:pt x="476" y="9049"/>
                  </a:lnTo>
                  <a:lnTo>
                    <a:pt x="0" y="10001"/>
                  </a:lnTo>
                  <a:lnTo>
                    <a:pt x="2381" y="11430"/>
                  </a:lnTo>
                  <a:lnTo>
                    <a:pt x="6191" y="13335"/>
                  </a:lnTo>
                  <a:lnTo>
                    <a:pt x="8096" y="14764"/>
                  </a:lnTo>
                  <a:lnTo>
                    <a:pt x="8096" y="17145"/>
                  </a:lnTo>
                  <a:lnTo>
                    <a:pt x="8096" y="18574"/>
                  </a:lnTo>
                  <a:lnTo>
                    <a:pt x="6668" y="20955"/>
                  </a:lnTo>
                  <a:lnTo>
                    <a:pt x="2381" y="26670"/>
                  </a:lnTo>
                  <a:lnTo>
                    <a:pt x="1905" y="30480"/>
                  </a:lnTo>
                  <a:lnTo>
                    <a:pt x="3810" y="35719"/>
                  </a:lnTo>
                  <a:lnTo>
                    <a:pt x="7620" y="41434"/>
                  </a:lnTo>
                  <a:lnTo>
                    <a:pt x="9525" y="43339"/>
                  </a:lnTo>
                  <a:lnTo>
                    <a:pt x="20003" y="46672"/>
                  </a:lnTo>
                  <a:lnTo>
                    <a:pt x="25718" y="53340"/>
                  </a:lnTo>
                  <a:lnTo>
                    <a:pt x="26670" y="54293"/>
                  </a:lnTo>
                  <a:lnTo>
                    <a:pt x="28099" y="53816"/>
                  </a:lnTo>
                  <a:lnTo>
                    <a:pt x="28575" y="51435"/>
                  </a:lnTo>
                  <a:lnTo>
                    <a:pt x="30480" y="50482"/>
                  </a:lnTo>
                  <a:lnTo>
                    <a:pt x="34766" y="46196"/>
                  </a:lnTo>
                  <a:lnTo>
                    <a:pt x="33814" y="44291"/>
                  </a:lnTo>
                  <a:lnTo>
                    <a:pt x="31909" y="42386"/>
                  </a:lnTo>
                  <a:lnTo>
                    <a:pt x="25241" y="39529"/>
                  </a:lnTo>
                  <a:lnTo>
                    <a:pt x="22860" y="36671"/>
                  </a:lnTo>
                  <a:lnTo>
                    <a:pt x="21908" y="31432"/>
                  </a:lnTo>
                  <a:lnTo>
                    <a:pt x="22860" y="31909"/>
                  </a:lnTo>
                  <a:lnTo>
                    <a:pt x="23813" y="33814"/>
                  </a:lnTo>
                  <a:lnTo>
                    <a:pt x="30004" y="36195"/>
                  </a:lnTo>
                  <a:lnTo>
                    <a:pt x="40481" y="43815"/>
                  </a:lnTo>
                  <a:lnTo>
                    <a:pt x="42863" y="47625"/>
                  </a:lnTo>
                  <a:lnTo>
                    <a:pt x="41910" y="50482"/>
                  </a:lnTo>
                  <a:lnTo>
                    <a:pt x="42386" y="52388"/>
                  </a:lnTo>
                  <a:lnTo>
                    <a:pt x="44768" y="54769"/>
                  </a:lnTo>
                  <a:lnTo>
                    <a:pt x="48101" y="56197"/>
                  </a:lnTo>
                  <a:lnTo>
                    <a:pt x="57150" y="58579"/>
                  </a:lnTo>
                  <a:lnTo>
                    <a:pt x="60960" y="61436"/>
                  </a:lnTo>
                  <a:lnTo>
                    <a:pt x="68104" y="64770"/>
                  </a:lnTo>
                  <a:lnTo>
                    <a:pt x="73819" y="69056"/>
                  </a:lnTo>
                  <a:lnTo>
                    <a:pt x="77153" y="72866"/>
                  </a:lnTo>
                  <a:lnTo>
                    <a:pt x="77629" y="75247"/>
                  </a:lnTo>
                  <a:lnTo>
                    <a:pt x="78105" y="80963"/>
                  </a:lnTo>
                  <a:lnTo>
                    <a:pt x="77153" y="83344"/>
                  </a:lnTo>
                  <a:lnTo>
                    <a:pt x="73819" y="87154"/>
                  </a:lnTo>
                  <a:lnTo>
                    <a:pt x="78105" y="91916"/>
                  </a:lnTo>
                  <a:lnTo>
                    <a:pt x="80486" y="92869"/>
                  </a:lnTo>
                  <a:lnTo>
                    <a:pt x="83344" y="92869"/>
                  </a:lnTo>
                  <a:lnTo>
                    <a:pt x="85725" y="93821"/>
                  </a:lnTo>
                  <a:lnTo>
                    <a:pt x="89059" y="94297"/>
                  </a:lnTo>
                  <a:lnTo>
                    <a:pt x="89059" y="92393"/>
                  </a:lnTo>
                  <a:lnTo>
                    <a:pt x="88583" y="90964"/>
                  </a:lnTo>
                  <a:lnTo>
                    <a:pt x="84296" y="87154"/>
                  </a:lnTo>
                  <a:lnTo>
                    <a:pt x="82868" y="83820"/>
                  </a:lnTo>
                  <a:lnTo>
                    <a:pt x="85249" y="83820"/>
                  </a:lnTo>
                  <a:lnTo>
                    <a:pt x="89059" y="85249"/>
                  </a:lnTo>
                  <a:lnTo>
                    <a:pt x="93345" y="88106"/>
                  </a:lnTo>
                  <a:lnTo>
                    <a:pt x="94297" y="90964"/>
                  </a:lnTo>
                  <a:lnTo>
                    <a:pt x="94774" y="96203"/>
                  </a:lnTo>
                  <a:lnTo>
                    <a:pt x="97155" y="98107"/>
                  </a:lnTo>
                  <a:lnTo>
                    <a:pt x="100489" y="101918"/>
                  </a:lnTo>
                  <a:lnTo>
                    <a:pt x="102870" y="105728"/>
                  </a:lnTo>
                  <a:lnTo>
                    <a:pt x="102870" y="103346"/>
                  </a:lnTo>
                  <a:lnTo>
                    <a:pt x="101918" y="100965"/>
                  </a:lnTo>
                  <a:lnTo>
                    <a:pt x="100489" y="99060"/>
                  </a:lnTo>
                  <a:lnTo>
                    <a:pt x="98108" y="97155"/>
                  </a:lnTo>
                  <a:lnTo>
                    <a:pt x="97631" y="96679"/>
                  </a:lnTo>
                  <a:lnTo>
                    <a:pt x="99060" y="95726"/>
                  </a:lnTo>
                  <a:lnTo>
                    <a:pt x="103346" y="92393"/>
                  </a:lnTo>
                  <a:lnTo>
                    <a:pt x="103822" y="91440"/>
                  </a:lnTo>
                  <a:lnTo>
                    <a:pt x="104299" y="89059"/>
                  </a:lnTo>
                  <a:lnTo>
                    <a:pt x="103822" y="86678"/>
                  </a:lnTo>
                  <a:lnTo>
                    <a:pt x="101441" y="82868"/>
                  </a:lnTo>
                  <a:lnTo>
                    <a:pt x="102870" y="80486"/>
                  </a:lnTo>
                  <a:lnTo>
                    <a:pt x="105251" y="79057"/>
                  </a:lnTo>
                  <a:lnTo>
                    <a:pt x="107633" y="77629"/>
                  </a:lnTo>
                  <a:lnTo>
                    <a:pt x="108109" y="77153"/>
                  </a:lnTo>
                  <a:lnTo>
                    <a:pt x="107633" y="75724"/>
                  </a:lnTo>
                  <a:lnTo>
                    <a:pt x="106204" y="74295"/>
                  </a:lnTo>
                  <a:lnTo>
                    <a:pt x="102870" y="72390"/>
                  </a:lnTo>
                  <a:lnTo>
                    <a:pt x="100965" y="71914"/>
                  </a:lnTo>
                  <a:lnTo>
                    <a:pt x="100489" y="65722"/>
                  </a:lnTo>
                  <a:lnTo>
                    <a:pt x="100965" y="59055"/>
                  </a:lnTo>
                  <a:lnTo>
                    <a:pt x="101441" y="58103"/>
                  </a:lnTo>
                  <a:lnTo>
                    <a:pt x="102394" y="57626"/>
                  </a:lnTo>
                  <a:lnTo>
                    <a:pt x="103346" y="56674"/>
                  </a:lnTo>
                  <a:lnTo>
                    <a:pt x="104299" y="54769"/>
                  </a:lnTo>
                  <a:lnTo>
                    <a:pt x="105728" y="54293"/>
                  </a:lnTo>
                  <a:lnTo>
                    <a:pt x="108109" y="55721"/>
                  </a:lnTo>
                  <a:lnTo>
                    <a:pt x="110966" y="57150"/>
                  </a:lnTo>
                  <a:lnTo>
                    <a:pt x="111919" y="56674"/>
                  </a:lnTo>
                  <a:lnTo>
                    <a:pt x="112871" y="55721"/>
                  </a:lnTo>
                  <a:lnTo>
                    <a:pt x="113347" y="55245"/>
                  </a:lnTo>
                  <a:lnTo>
                    <a:pt x="113824" y="54769"/>
                  </a:lnTo>
                  <a:close/>
                </a:path>
              </a:pathLst>
            </a:custGeom>
            <a:grpFill/>
            <a:ln w="3175" cap="flat">
              <a:solidFill>
                <a:schemeClr val="bg1">
                  <a:lumMod val="75000"/>
                </a:scheme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7" name="Freeform: Shape 425">
              <a:extLst>
                <a:ext uri="{FF2B5EF4-FFF2-40B4-BE49-F238E27FC236}">
                  <a16:creationId xmlns:a16="http://schemas.microsoft.com/office/drawing/2014/main" id="{600C2AF6-4ECC-DD7D-7CF2-A49682FA2FAA}"/>
                </a:ext>
              </a:extLst>
            </p:cNvPr>
            <p:cNvSpPr/>
            <p:nvPr/>
          </p:nvSpPr>
          <p:spPr>
            <a:xfrm>
              <a:off x="3035617" y="3878103"/>
              <a:ext cx="413861" cy="556259"/>
            </a:xfrm>
            <a:custGeom>
              <a:avLst/>
              <a:gdLst>
                <a:gd name="connsiteX0" fmla="*/ 408146 w 413861"/>
                <a:gd name="connsiteY0" fmla="*/ 377666 h 556259"/>
                <a:gd name="connsiteX1" fmla="*/ 408622 w 413861"/>
                <a:gd name="connsiteY1" fmla="*/ 375285 h 556259"/>
                <a:gd name="connsiteX2" fmla="*/ 407194 w 413861"/>
                <a:gd name="connsiteY2" fmla="*/ 371951 h 556259"/>
                <a:gd name="connsiteX3" fmla="*/ 406241 w 413861"/>
                <a:gd name="connsiteY3" fmla="*/ 368618 h 556259"/>
                <a:gd name="connsiteX4" fmla="*/ 405289 w 413861"/>
                <a:gd name="connsiteY4" fmla="*/ 367189 h 556259"/>
                <a:gd name="connsiteX5" fmla="*/ 405289 w 413861"/>
                <a:gd name="connsiteY5" fmla="*/ 364331 h 556259"/>
                <a:gd name="connsiteX6" fmla="*/ 403384 w 413861"/>
                <a:gd name="connsiteY6" fmla="*/ 359569 h 556259"/>
                <a:gd name="connsiteX7" fmla="*/ 401955 w 413861"/>
                <a:gd name="connsiteY7" fmla="*/ 355759 h 556259"/>
                <a:gd name="connsiteX8" fmla="*/ 400526 w 413861"/>
                <a:gd name="connsiteY8" fmla="*/ 353854 h 556259"/>
                <a:gd name="connsiteX9" fmla="*/ 401002 w 413861"/>
                <a:gd name="connsiteY9" fmla="*/ 351949 h 556259"/>
                <a:gd name="connsiteX10" fmla="*/ 400526 w 413861"/>
                <a:gd name="connsiteY10" fmla="*/ 350044 h 556259"/>
                <a:gd name="connsiteX11" fmla="*/ 399574 w 413861"/>
                <a:gd name="connsiteY11" fmla="*/ 348615 h 556259"/>
                <a:gd name="connsiteX12" fmla="*/ 397669 w 413861"/>
                <a:gd name="connsiteY12" fmla="*/ 344329 h 556259"/>
                <a:gd name="connsiteX13" fmla="*/ 398145 w 413861"/>
                <a:gd name="connsiteY13" fmla="*/ 342424 h 556259"/>
                <a:gd name="connsiteX14" fmla="*/ 397669 w 413861"/>
                <a:gd name="connsiteY14" fmla="*/ 340519 h 556259"/>
                <a:gd name="connsiteX15" fmla="*/ 396240 w 413861"/>
                <a:gd name="connsiteY15" fmla="*/ 339090 h 556259"/>
                <a:gd name="connsiteX16" fmla="*/ 394335 w 413861"/>
                <a:gd name="connsiteY16" fmla="*/ 337661 h 556259"/>
                <a:gd name="connsiteX17" fmla="*/ 391477 w 413861"/>
                <a:gd name="connsiteY17" fmla="*/ 334804 h 556259"/>
                <a:gd name="connsiteX18" fmla="*/ 388144 w 413861"/>
                <a:gd name="connsiteY18" fmla="*/ 331946 h 556259"/>
                <a:gd name="connsiteX19" fmla="*/ 386715 w 413861"/>
                <a:gd name="connsiteY19" fmla="*/ 330994 h 556259"/>
                <a:gd name="connsiteX20" fmla="*/ 385763 w 413861"/>
                <a:gd name="connsiteY20" fmla="*/ 330518 h 556259"/>
                <a:gd name="connsiteX21" fmla="*/ 384810 w 413861"/>
                <a:gd name="connsiteY21" fmla="*/ 327660 h 556259"/>
                <a:gd name="connsiteX22" fmla="*/ 383857 w 413861"/>
                <a:gd name="connsiteY22" fmla="*/ 326708 h 556259"/>
                <a:gd name="connsiteX23" fmla="*/ 382429 w 413861"/>
                <a:gd name="connsiteY23" fmla="*/ 326708 h 556259"/>
                <a:gd name="connsiteX24" fmla="*/ 379095 w 413861"/>
                <a:gd name="connsiteY24" fmla="*/ 325755 h 556259"/>
                <a:gd name="connsiteX25" fmla="*/ 375761 w 413861"/>
                <a:gd name="connsiteY25" fmla="*/ 327184 h 556259"/>
                <a:gd name="connsiteX26" fmla="*/ 375761 w 413861"/>
                <a:gd name="connsiteY26" fmla="*/ 325279 h 556259"/>
                <a:gd name="connsiteX27" fmla="*/ 376714 w 413861"/>
                <a:gd name="connsiteY27" fmla="*/ 323850 h 556259"/>
                <a:gd name="connsiteX28" fmla="*/ 387667 w 413861"/>
                <a:gd name="connsiteY28" fmla="*/ 313849 h 556259"/>
                <a:gd name="connsiteX29" fmla="*/ 393382 w 413861"/>
                <a:gd name="connsiteY29" fmla="*/ 309086 h 556259"/>
                <a:gd name="connsiteX30" fmla="*/ 393859 w 413861"/>
                <a:gd name="connsiteY30" fmla="*/ 308610 h 556259"/>
                <a:gd name="connsiteX31" fmla="*/ 394335 w 413861"/>
                <a:gd name="connsiteY31" fmla="*/ 307658 h 556259"/>
                <a:gd name="connsiteX32" fmla="*/ 394811 w 413861"/>
                <a:gd name="connsiteY32" fmla="*/ 306229 h 556259"/>
                <a:gd name="connsiteX33" fmla="*/ 393382 w 413861"/>
                <a:gd name="connsiteY33" fmla="*/ 304800 h 556259"/>
                <a:gd name="connsiteX34" fmla="*/ 388144 w 413861"/>
                <a:gd name="connsiteY34" fmla="*/ 297180 h 556259"/>
                <a:gd name="connsiteX35" fmla="*/ 386239 w 413861"/>
                <a:gd name="connsiteY35" fmla="*/ 295751 h 556259"/>
                <a:gd name="connsiteX36" fmla="*/ 384334 w 413861"/>
                <a:gd name="connsiteY36" fmla="*/ 294799 h 556259"/>
                <a:gd name="connsiteX37" fmla="*/ 382429 w 413861"/>
                <a:gd name="connsiteY37" fmla="*/ 291465 h 556259"/>
                <a:gd name="connsiteX38" fmla="*/ 380047 w 413861"/>
                <a:gd name="connsiteY38" fmla="*/ 283845 h 556259"/>
                <a:gd name="connsiteX39" fmla="*/ 378142 w 413861"/>
                <a:gd name="connsiteY39" fmla="*/ 280035 h 556259"/>
                <a:gd name="connsiteX40" fmla="*/ 377666 w 413861"/>
                <a:gd name="connsiteY40" fmla="*/ 277178 h 556259"/>
                <a:gd name="connsiteX41" fmla="*/ 377666 w 413861"/>
                <a:gd name="connsiteY41" fmla="*/ 273844 h 556259"/>
                <a:gd name="connsiteX42" fmla="*/ 377190 w 413861"/>
                <a:gd name="connsiteY42" fmla="*/ 271463 h 556259"/>
                <a:gd name="connsiteX43" fmla="*/ 375761 w 413861"/>
                <a:gd name="connsiteY43" fmla="*/ 269558 h 556259"/>
                <a:gd name="connsiteX44" fmla="*/ 375761 w 413861"/>
                <a:gd name="connsiteY44" fmla="*/ 264319 h 556259"/>
                <a:gd name="connsiteX45" fmla="*/ 377190 w 413861"/>
                <a:gd name="connsiteY45" fmla="*/ 255270 h 556259"/>
                <a:gd name="connsiteX46" fmla="*/ 377666 w 413861"/>
                <a:gd name="connsiteY46" fmla="*/ 248603 h 556259"/>
                <a:gd name="connsiteX47" fmla="*/ 377190 w 413861"/>
                <a:gd name="connsiteY47" fmla="*/ 243840 h 556259"/>
                <a:gd name="connsiteX48" fmla="*/ 378619 w 413861"/>
                <a:gd name="connsiteY48" fmla="*/ 240506 h 556259"/>
                <a:gd name="connsiteX49" fmla="*/ 381952 w 413861"/>
                <a:gd name="connsiteY49" fmla="*/ 238125 h 556259"/>
                <a:gd name="connsiteX50" fmla="*/ 383857 w 413861"/>
                <a:gd name="connsiteY50" fmla="*/ 234315 h 556259"/>
                <a:gd name="connsiteX51" fmla="*/ 384334 w 413861"/>
                <a:gd name="connsiteY51" fmla="*/ 229076 h 556259"/>
                <a:gd name="connsiteX52" fmla="*/ 386239 w 413861"/>
                <a:gd name="connsiteY52" fmla="*/ 224790 h 556259"/>
                <a:gd name="connsiteX53" fmla="*/ 389572 w 413861"/>
                <a:gd name="connsiteY53" fmla="*/ 221456 h 556259"/>
                <a:gd name="connsiteX54" fmla="*/ 390525 w 413861"/>
                <a:gd name="connsiteY54" fmla="*/ 218122 h 556259"/>
                <a:gd name="connsiteX55" fmla="*/ 389572 w 413861"/>
                <a:gd name="connsiteY55" fmla="*/ 214789 h 556259"/>
                <a:gd name="connsiteX56" fmla="*/ 389096 w 413861"/>
                <a:gd name="connsiteY56" fmla="*/ 212884 h 556259"/>
                <a:gd name="connsiteX57" fmla="*/ 386239 w 413861"/>
                <a:gd name="connsiteY57" fmla="*/ 210979 h 556259"/>
                <a:gd name="connsiteX58" fmla="*/ 381000 w 413861"/>
                <a:gd name="connsiteY58" fmla="*/ 209550 h 556259"/>
                <a:gd name="connsiteX59" fmla="*/ 376714 w 413861"/>
                <a:gd name="connsiteY59" fmla="*/ 209550 h 556259"/>
                <a:gd name="connsiteX60" fmla="*/ 373856 w 413861"/>
                <a:gd name="connsiteY60" fmla="*/ 210979 h 556259"/>
                <a:gd name="connsiteX61" fmla="*/ 366713 w 413861"/>
                <a:gd name="connsiteY61" fmla="*/ 212408 h 556259"/>
                <a:gd name="connsiteX62" fmla="*/ 355759 w 413861"/>
                <a:gd name="connsiteY62" fmla="*/ 213836 h 556259"/>
                <a:gd name="connsiteX63" fmla="*/ 346710 w 413861"/>
                <a:gd name="connsiteY63" fmla="*/ 213836 h 556259"/>
                <a:gd name="connsiteX64" fmla="*/ 340042 w 413861"/>
                <a:gd name="connsiteY64" fmla="*/ 212408 h 556259"/>
                <a:gd name="connsiteX65" fmla="*/ 334804 w 413861"/>
                <a:gd name="connsiteY65" fmla="*/ 212884 h 556259"/>
                <a:gd name="connsiteX66" fmla="*/ 331470 w 413861"/>
                <a:gd name="connsiteY66" fmla="*/ 215265 h 556259"/>
                <a:gd name="connsiteX67" fmla="*/ 329089 w 413861"/>
                <a:gd name="connsiteY67" fmla="*/ 215741 h 556259"/>
                <a:gd name="connsiteX68" fmla="*/ 327660 w 413861"/>
                <a:gd name="connsiteY68" fmla="*/ 214313 h 556259"/>
                <a:gd name="connsiteX69" fmla="*/ 326231 w 413861"/>
                <a:gd name="connsiteY69" fmla="*/ 213836 h 556259"/>
                <a:gd name="connsiteX70" fmla="*/ 323850 w 413861"/>
                <a:gd name="connsiteY70" fmla="*/ 214789 h 556259"/>
                <a:gd name="connsiteX71" fmla="*/ 323374 w 413861"/>
                <a:gd name="connsiteY71" fmla="*/ 214313 h 556259"/>
                <a:gd name="connsiteX72" fmla="*/ 318135 w 413861"/>
                <a:gd name="connsiteY72" fmla="*/ 208121 h 556259"/>
                <a:gd name="connsiteX73" fmla="*/ 313372 w 413861"/>
                <a:gd name="connsiteY73" fmla="*/ 202406 h 556259"/>
                <a:gd name="connsiteX74" fmla="*/ 307657 w 413861"/>
                <a:gd name="connsiteY74" fmla="*/ 195263 h 556259"/>
                <a:gd name="connsiteX75" fmla="*/ 300990 w 413861"/>
                <a:gd name="connsiteY75" fmla="*/ 187166 h 556259"/>
                <a:gd name="connsiteX76" fmla="*/ 300038 w 413861"/>
                <a:gd name="connsiteY76" fmla="*/ 186690 h 556259"/>
                <a:gd name="connsiteX77" fmla="*/ 298132 w 413861"/>
                <a:gd name="connsiteY77" fmla="*/ 186690 h 556259"/>
                <a:gd name="connsiteX78" fmla="*/ 295275 w 413861"/>
                <a:gd name="connsiteY78" fmla="*/ 186690 h 556259"/>
                <a:gd name="connsiteX79" fmla="*/ 290989 w 413861"/>
                <a:gd name="connsiteY79" fmla="*/ 185738 h 556259"/>
                <a:gd name="connsiteX80" fmla="*/ 288131 w 413861"/>
                <a:gd name="connsiteY80" fmla="*/ 184785 h 556259"/>
                <a:gd name="connsiteX81" fmla="*/ 285750 w 413861"/>
                <a:gd name="connsiteY81" fmla="*/ 183833 h 556259"/>
                <a:gd name="connsiteX82" fmla="*/ 281464 w 413861"/>
                <a:gd name="connsiteY82" fmla="*/ 182404 h 556259"/>
                <a:gd name="connsiteX83" fmla="*/ 278606 w 413861"/>
                <a:gd name="connsiteY83" fmla="*/ 181928 h 556259"/>
                <a:gd name="connsiteX84" fmla="*/ 276225 w 413861"/>
                <a:gd name="connsiteY84" fmla="*/ 182404 h 556259"/>
                <a:gd name="connsiteX85" fmla="*/ 269557 w 413861"/>
                <a:gd name="connsiteY85" fmla="*/ 185261 h 556259"/>
                <a:gd name="connsiteX86" fmla="*/ 265747 w 413861"/>
                <a:gd name="connsiteY86" fmla="*/ 185738 h 556259"/>
                <a:gd name="connsiteX87" fmla="*/ 262890 w 413861"/>
                <a:gd name="connsiteY87" fmla="*/ 185738 h 556259"/>
                <a:gd name="connsiteX88" fmla="*/ 254794 w 413861"/>
                <a:gd name="connsiteY88" fmla="*/ 184309 h 556259"/>
                <a:gd name="connsiteX89" fmla="*/ 249079 w 413861"/>
                <a:gd name="connsiteY89" fmla="*/ 184309 h 556259"/>
                <a:gd name="connsiteX90" fmla="*/ 242411 w 413861"/>
                <a:gd name="connsiteY90" fmla="*/ 185261 h 556259"/>
                <a:gd name="connsiteX91" fmla="*/ 239554 w 413861"/>
                <a:gd name="connsiteY91" fmla="*/ 185738 h 556259"/>
                <a:gd name="connsiteX92" fmla="*/ 235744 w 413861"/>
                <a:gd name="connsiteY92" fmla="*/ 184309 h 556259"/>
                <a:gd name="connsiteX93" fmla="*/ 232886 w 413861"/>
                <a:gd name="connsiteY93" fmla="*/ 181928 h 556259"/>
                <a:gd name="connsiteX94" fmla="*/ 230505 w 413861"/>
                <a:gd name="connsiteY94" fmla="*/ 176689 h 556259"/>
                <a:gd name="connsiteX95" fmla="*/ 228600 w 413861"/>
                <a:gd name="connsiteY95" fmla="*/ 172403 h 556259"/>
                <a:gd name="connsiteX96" fmla="*/ 225742 w 413861"/>
                <a:gd name="connsiteY96" fmla="*/ 171450 h 556259"/>
                <a:gd name="connsiteX97" fmla="*/ 222409 w 413861"/>
                <a:gd name="connsiteY97" fmla="*/ 170974 h 556259"/>
                <a:gd name="connsiteX98" fmla="*/ 220980 w 413861"/>
                <a:gd name="connsiteY98" fmla="*/ 169545 h 556259"/>
                <a:gd name="connsiteX99" fmla="*/ 220027 w 413861"/>
                <a:gd name="connsiteY99" fmla="*/ 167164 h 556259"/>
                <a:gd name="connsiteX100" fmla="*/ 220027 w 413861"/>
                <a:gd name="connsiteY100" fmla="*/ 164306 h 556259"/>
                <a:gd name="connsiteX101" fmla="*/ 220504 w 413861"/>
                <a:gd name="connsiteY101" fmla="*/ 159544 h 556259"/>
                <a:gd name="connsiteX102" fmla="*/ 220980 w 413861"/>
                <a:gd name="connsiteY102" fmla="*/ 157639 h 556259"/>
                <a:gd name="connsiteX103" fmla="*/ 221456 w 413861"/>
                <a:gd name="connsiteY103" fmla="*/ 152400 h 556259"/>
                <a:gd name="connsiteX104" fmla="*/ 223361 w 413861"/>
                <a:gd name="connsiteY104" fmla="*/ 149543 h 556259"/>
                <a:gd name="connsiteX105" fmla="*/ 224314 w 413861"/>
                <a:gd name="connsiteY105" fmla="*/ 148114 h 556259"/>
                <a:gd name="connsiteX106" fmla="*/ 224314 w 413861"/>
                <a:gd name="connsiteY106" fmla="*/ 145733 h 556259"/>
                <a:gd name="connsiteX107" fmla="*/ 223361 w 413861"/>
                <a:gd name="connsiteY107" fmla="*/ 140970 h 556259"/>
                <a:gd name="connsiteX108" fmla="*/ 222409 w 413861"/>
                <a:gd name="connsiteY108" fmla="*/ 137636 h 556259"/>
                <a:gd name="connsiteX109" fmla="*/ 218599 w 413861"/>
                <a:gd name="connsiteY109" fmla="*/ 133826 h 556259"/>
                <a:gd name="connsiteX110" fmla="*/ 213836 w 413861"/>
                <a:gd name="connsiteY110" fmla="*/ 129064 h 556259"/>
                <a:gd name="connsiteX111" fmla="*/ 211931 w 413861"/>
                <a:gd name="connsiteY111" fmla="*/ 121444 h 556259"/>
                <a:gd name="connsiteX112" fmla="*/ 209550 w 413861"/>
                <a:gd name="connsiteY112" fmla="*/ 112395 h 556259"/>
                <a:gd name="connsiteX113" fmla="*/ 207645 w 413861"/>
                <a:gd name="connsiteY113" fmla="*/ 111443 h 556259"/>
                <a:gd name="connsiteX114" fmla="*/ 205740 w 413861"/>
                <a:gd name="connsiteY114" fmla="*/ 111919 h 556259"/>
                <a:gd name="connsiteX115" fmla="*/ 203835 w 413861"/>
                <a:gd name="connsiteY115" fmla="*/ 111443 h 556259"/>
                <a:gd name="connsiteX116" fmla="*/ 201930 w 413861"/>
                <a:gd name="connsiteY116" fmla="*/ 108109 h 556259"/>
                <a:gd name="connsiteX117" fmla="*/ 200025 w 413861"/>
                <a:gd name="connsiteY117" fmla="*/ 107633 h 556259"/>
                <a:gd name="connsiteX118" fmla="*/ 197167 w 413861"/>
                <a:gd name="connsiteY118" fmla="*/ 109061 h 556259"/>
                <a:gd name="connsiteX119" fmla="*/ 195263 w 413861"/>
                <a:gd name="connsiteY119" fmla="*/ 110014 h 556259"/>
                <a:gd name="connsiteX120" fmla="*/ 190500 w 413861"/>
                <a:gd name="connsiteY120" fmla="*/ 110966 h 556259"/>
                <a:gd name="connsiteX121" fmla="*/ 189547 w 413861"/>
                <a:gd name="connsiteY121" fmla="*/ 110014 h 556259"/>
                <a:gd name="connsiteX122" fmla="*/ 190024 w 413861"/>
                <a:gd name="connsiteY122" fmla="*/ 109061 h 556259"/>
                <a:gd name="connsiteX123" fmla="*/ 191929 w 413861"/>
                <a:gd name="connsiteY123" fmla="*/ 105728 h 556259"/>
                <a:gd name="connsiteX124" fmla="*/ 194310 w 413861"/>
                <a:gd name="connsiteY124" fmla="*/ 101441 h 556259"/>
                <a:gd name="connsiteX125" fmla="*/ 197167 w 413861"/>
                <a:gd name="connsiteY125" fmla="*/ 97631 h 556259"/>
                <a:gd name="connsiteX126" fmla="*/ 200025 w 413861"/>
                <a:gd name="connsiteY126" fmla="*/ 93821 h 556259"/>
                <a:gd name="connsiteX127" fmla="*/ 201930 w 413861"/>
                <a:gd name="connsiteY127" fmla="*/ 89535 h 556259"/>
                <a:gd name="connsiteX128" fmla="*/ 203359 w 413861"/>
                <a:gd name="connsiteY128" fmla="*/ 81439 h 556259"/>
                <a:gd name="connsiteX129" fmla="*/ 204311 w 413861"/>
                <a:gd name="connsiteY129" fmla="*/ 75724 h 556259"/>
                <a:gd name="connsiteX130" fmla="*/ 206692 w 413861"/>
                <a:gd name="connsiteY130" fmla="*/ 65722 h 556259"/>
                <a:gd name="connsiteX131" fmla="*/ 210979 w 413861"/>
                <a:gd name="connsiteY131" fmla="*/ 57626 h 556259"/>
                <a:gd name="connsiteX132" fmla="*/ 212884 w 413861"/>
                <a:gd name="connsiteY132" fmla="*/ 53816 h 556259"/>
                <a:gd name="connsiteX133" fmla="*/ 216694 w 413861"/>
                <a:gd name="connsiteY133" fmla="*/ 49054 h 556259"/>
                <a:gd name="connsiteX134" fmla="*/ 218599 w 413861"/>
                <a:gd name="connsiteY134" fmla="*/ 46672 h 556259"/>
                <a:gd name="connsiteX135" fmla="*/ 220980 w 413861"/>
                <a:gd name="connsiteY135" fmla="*/ 44768 h 556259"/>
                <a:gd name="connsiteX136" fmla="*/ 227647 w 413861"/>
                <a:gd name="connsiteY136" fmla="*/ 41910 h 556259"/>
                <a:gd name="connsiteX137" fmla="*/ 235744 w 413861"/>
                <a:gd name="connsiteY137" fmla="*/ 28099 h 556259"/>
                <a:gd name="connsiteX138" fmla="*/ 237649 w 413861"/>
                <a:gd name="connsiteY138" fmla="*/ 25718 h 556259"/>
                <a:gd name="connsiteX139" fmla="*/ 245745 w 413861"/>
                <a:gd name="connsiteY139" fmla="*/ 23813 h 556259"/>
                <a:gd name="connsiteX140" fmla="*/ 251936 w 413861"/>
                <a:gd name="connsiteY140" fmla="*/ 22384 h 556259"/>
                <a:gd name="connsiteX141" fmla="*/ 256699 w 413861"/>
                <a:gd name="connsiteY141" fmla="*/ 20479 h 556259"/>
                <a:gd name="connsiteX142" fmla="*/ 258127 w 413861"/>
                <a:gd name="connsiteY142" fmla="*/ 19526 h 556259"/>
                <a:gd name="connsiteX143" fmla="*/ 259556 w 413861"/>
                <a:gd name="connsiteY143" fmla="*/ 19050 h 556259"/>
                <a:gd name="connsiteX144" fmla="*/ 260985 w 413861"/>
                <a:gd name="connsiteY144" fmla="*/ 17145 h 556259"/>
                <a:gd name="connsiteX145" fmla="*/ 265747 w 413861"/>
                <a:gd name="connsiteY145" fmla="*/ 12859 h 556259"/>
                <a:gd name="connsiteX146" fmla="*/ 265271 w 413861"/>
                <a:gd name="connsiteY146" fmla="*/ 9049 h 556259"/>
                <a:gd name="connsiteX147" fmla="*/ 261461 w 413861"/>
                <a:gd name="connsiteY147" fmla="*/ 3334 h 556259"/>
                <a:gd name="connsiteX148" fmla="*/ 253365 w 413861"/>
                <a:gd name="connsiteY148" fmla="*/ 0 h 556259"/>
                <a:gd name="connsiteX149" fmla="*/ 250031 w 413861"/>
                <a:gd name="connsiteY149" fmla="*/ 0 h 556259"/>
                <a:gd name="connsiteX150" fmla="*/ 246221 w 413861"/>
                <a:gd name="connsiteY150" fmla="*/ 476 h 556259"/>
                <a:gd name="connsiteX151" fmla="*/ 239077 w 413861"/>
                <a:gd name="connsiteY151" fmla="*/ 4286 h 556259"/>
                <a:gd name="connsiteX152" fmla="*/ 238601 w 413861"/>
                <a:gd name="connsiteY152" fmla="*/ 5715 h 556259"/>
                <a:gd name="connsiteX153" fmla="*/ 237172 w 413861"/>
                <a:gd name="connsiteY153" fmla="*/ 6668 h 556259"/>
                <a:gd name="connsiteX154" fmla="*/ 234315 w 413861"/>
                <a:gd name="connsiteY154" fmla="*/ 6668 h 556259"/>
                <a:gd name="connsiteX155" fmla="*/ 231457 w 413861"/>
                <a:gd name="connsiteY155" fmla="*/ 8572 h 556259"/>
                <a:gd name="connsiteX156" fmla="*/ 230505 w 413861"/>
                <a:gd name="connsiteY156" fmla="*/ 12859 h 556259"/>
                <a:gd name="connsiteX157" fmla="*/ 226695 w 413861"/>
                <a:gd name="connsiteY157" fmla="*/ 18574 h 556259"/>
                <a:gd name="connsiteX158" fmla="*/ 220980 w 413861"/>
                <a:gd name="connsiteY158" fmla="*/ 21431 h 556259"/>
                <a:gd name="connsiteX159" fmla="*/ 211455 w 413861"/>
                <a:gd name="connsiteY159" fmla="*/ 24289 h 556259"/>
                <a:gd name="connsiteX160" fmla="*/ 191452 w 413861"/>
                <a:gd name="connsiteY160" fmla="*/ 38576 h 556259"/>
                <a:gd name="connsiteX161" fmla="*/ 179070 w 413861"/>
                <a:gd name="connsiteY161" fmla="*/ 39529 h 556259"/>
                <a:gd name="connsiteX162" fmla="*/ 175260 w 413861"/>
                <a:gd name="connsiteY162" fmla="*/ 39529 h 556259"/>
                <a:gd name="connsiteX163" fmla="*/ 171450 w 413861"/>
                <a:gd name="connsiteY163" fmla="*/ 38576 h 556259"/>
                <a:gd name="connsiteX164" fmla="*/ 166211 w 413861"/>
                <a:gd name="connsiteY164" fmla="*/ 37624 h 556259"/>
                <a:gd name="connsiteX165" fmla="*/ 163354 w 413861"/>
                <a:gd name="connsiteY165" fmla="*/ 38100 h 556259"/>
                <a:gd name="connsiteX166" fmla="*/ 161449 w 413861"/>
                <a:gd name="connsiteY166" fmla="*/ 40005 h 556259"/>
                <a:gd name="connsiteX167" fmla="*/ 160972 w 413861"/>
                <a:gd name="connsiteY167" fmla="*/ 45244 h 556259"/>
                <a:gd name="connsiteX168" fmla="*/ 158115 w 413861"/>
                <a:gd name="connsiteY168" fmla="*/ 50483 h 556259"/>
                <a:gd name="connsiteX169" fmla="*/ 156210 w 413861"/>
                <a:gd name="connsiteY169" fmla="*/ 55245 h 556259"/>
                <a:gd name="connsiteX170" fmla="*/ 154305 w 413861"/>
                <a:gd name="connsiteY170" fmla="*/ 56674 h 556259"/>
                <a:gd name="connsiteX171" fmla="*/ 152400 w 413861"/>
                <a:gd name="connsiteY171" fmla="*/ 55721 h 556259"/>
                <a:gd name="connsiteX172" fmla="*/ 150495 w 413861"/>
                <a:gd name="connsiteY172" fmla="*/ 53340 h 556259"/>
                <a:gd name="connsiteX173" fmla="*/ 151447 w 413861"/>
                <a:gd name="connsiteY173" fmla="*/ 50959 h 556259"/>
                <a:gd name="connsiteX174" fmla="*/ 154305 w 413861"/>
                <a:gd name="connsiteY174" fmla="*/ 50006 h 556259"/>
                <a:gd name="connsiteX175" fmla="*/ 156210 w 413861"/>
                <a:gd name="connsiteY175" fmla="*/ 49530 h 556259"/>
                <a:gd name="connsiteX176" fmla="*/ 157163 w 413861"/>
                <a:gd name="connsiteY176" fmla="*/ 48578 h 556259"/>
                <a:gd name="connsiteX177" fmla="*/ 152876 w 413861"/>
                <a:gd name="connsiteY177" fmla="*/ 49054 h 556259"/>
                <a:gd name="connsiteX178" fmla="*/ 139541 w 413861"/>
                <a:gd name="connsiteY178" fmla="*/ 44768 h 556259"/>
                <a:gd name="connsiteX179" fmla="*/ 137160 w 413861"/>
                <a:gd name="connsiteY179" fmla="*/ 46672 h 556259"/>
                <a:gd name="connsiteX180" fmla="*/ 130492 w 413861"/>
                <a:gd name="connsiteY180" fmla="*/ 52864 h 556259"/>
                <a:gd name="connsiteX181" fmla="*/ 126206 w 413861"/>
                <a:gd name="connsiteY181" fmla="*/ 55721 h 556259"/>
                <a:gd name="connsiteX182" fmla="*/ 125254 w 413861"/>
                <a:gd name="connsiteY182" fmla="*/ 57626 h 556259"/>
                <a:gd name="connsiteX183" fmla="*/ 119539 w 413861"/>
                <a:gd name="connsiteY183" fmla="*/ 61436 h 556259"/>
                <a:gd name="connsiteX184" fmla="*/ 118110 w 413861"/>
                <a:gd name="connsiteY184" fmla="*/ 64294 h 556259"/>
                <a:gd name="connsiteX185" fmla="*/ 116205 w 413861"/>
                <a:gd name="connsiteY185" fmla="*/ 70961 h 556259"/>
                <a:gd name="connsiteX186" fmla="*/ 112395 w 413861"/>
                <a:gd name="connsiteY186" fmla="*/ 75247 h 556259"/>
                <a:gd name="connsiteX187" fmla="*/ 110966 w 413861"/>
                <a:gd name="connsiteY187" fmla="*/ 77153 h 556259"/>
                <a:gd name="connsiteX188" fmla="*/ 113347 w 413861"/>
                <a:gd name="connsiteY188" fmla="*/ 76200 h 556259"/>
                <a:gd name="connsiteX189" fmla="*/ 116205 w 413861"/>
                <a:gd name="connsiteY189" fmla="*/ 73819 h 556259"/>
                <a:gd name="connsiteX190" fmla="*/ 116681 w 413861"/>
                <a:gd name="connsiteY190" fmla="*/ 74771 h 556259"/>
                <a:gd name="connsiteX191" fmla="*/ 114776 w 413861"/>
                <a:gd name="connsiteY191" fmla="*/ 77629 h 556259"/>
                <a:gd name="connsiteX192" fmla="*/ 114776 w 413861"/>
                <a:gd name="connsiteY192" fmla="*/ 81915 h 556259"/>
                <a:gd name="connsiteX193" fmla="*/ 113347 w 413861"/>
                <a:gd name="connsiteY193" fmla="*/ 87154 h 556259"/>
                <a:gd name="connsiteX194" fmla="*/ 111919 w 413861"/>
                <a:gd name="connsiteY194" fmla="*/ 90488 h 556259"/>
                <a:gd name="connsiteX195" fmla="*/ 113347 w 413861"/>
                <a:gd name="connsiteY195" fmla="*/ 92869 h 556259"/>
                <a:gd name="connsiteX196" fmla="*/ 114300 w 413861"/>
                <a:gd name="connsiteY196" fmla="*/ 96679 h 556259"/>
                <a:gd name="connsiteX197" fmla="*/ 112871 w 413861"/>
                <a:gd name="connsiteY197" fmla="*/ 99536 h 556259"/>
                <a:gd name="connsiteX198" fmla="*/ 109061 w 413861"/>
                <a:gd name="connsiteY198" fmla="*/ 100489 h 556259"/>
                <a:gd name="connsiteX199" fmla="*/ 103822 w 413861"/>
                <a:gd name="connsiteY199" fmla="*/ 100013 h 556259"/>
                <a:gd name="connsiteX200" fmla="*/ 99536 w 413861"/>
                <a:gd name="connsiteY200" fmla="*/ 102394 h 556259"/>
                <a:gd name="connsiteX201" fmla="*/ 95726 w 413861"/>
                <a:gd name="connsiteY201" fmla="*/ 105728 h 556259"/>
                <a:gd name="connsiteX202" fmla="*/ 90964 w 413861"/>
                <a:gd name="connsiteY202" fmla="*/ 115253 h 556259"/>
                <a:gd name="connsiteX203" fmla="*/ 77152 w 413861"/>
                <a:gd name="connsiteY203" fmla="*/ 125254 h 556259"/>
                <a:gd name="connsiteX204" fmla="*/ 73342 w 413861"/>
                <a:gd name="connsiteY204" fmla="*/ 127159 h 556259"/>
                <a:gd name="connsiteX205" fmla="*/ 70485 w 413861"/>
                <a:gd name="connsiteY205" fmla="*/ 127635 h 556259"/>
                <a:gd name="connsiteX206" fmla="*/ 69532 w 413861"/>
                <a:gd name="connsiteY206" fmla="*/ 129064 h 556259"/>
                <a:gd name="connsiteX207" fmla="*/ 70961 w 413861"/>
                <a:gd name="connsiteY207" fmla="*/ 130969 h 556259"/>
                <a:gd name="connsiteX208" fmla="*/ 72866 w 413861"/>
                <a:gd name="connsiteY208" fmla="*/ 132397 h 556259"/>
                <a:gd name="connsiteX209" fmla="*/ 74295 w 413861"/>
                <a:gd name="connsiteY209" fmla="*/ 137636 h 556259"/>
                <a:gd name="connsiteX210" fmla="*/ 75247 w 413861"/>
                <a:gd name="connsiteY210" fmla="*/ 148114 h 556259"/>
                <a:gd name="connsiteX211" fmla="*/ 73819 w 413861"/>
                <a:gd name="connsiteY211" fmla="*/ 150495 h 556259"/>
                <a:gd name="connsiteX212" fmla="*/ 70961 w 413861"/>
                <a:gd name="connsiteY212" fmla="*/ 150971 h 556259"/>
                <a:gd name="connsiteX213" fmla="*/ 70009 w 413861"/>
                <a:gd name="connsiteY213" fmla="*/ 150019 h 556259"/>
                <a:gd name="connsiteX214" fmla="*/ 69056 w 413861"/>
                <a:gd name="connsiteY214" fmla="*/ 149066 h 556259"/>
                <a:gd name="connsiteX215" fmla="*/ 69532 w 413861"/>
                <a:gd name="connsiteY215" fmla="*/ 147161 h 556259"/>
                <a:gd name="connsiteX216" fmla="*/ 70961 w 413861"/>
                <a:gd name="connsiteY216" fmla="*/ 146209 h 556259"/>
                <a:gd name="connsiteX217" fmla="*/ 71438 w 413861"/>
                <a:gd name="connsiteY217" fmla="*/ 145256 h 556259"/>
                <a:gd name="connsiteX218" fmla="*/ 70009 w 413861"/>
                <a:gd name="connsiteY218" fmla="*/ 143828 h 556259"/>
                <a:gd name="connsiteX219" fmla="*/ 68580 w 413861"/>
                <a:gd name="connsiteY219" fmla="*/ 143351 h 556259"/>
                <a:gd name="connsiteX220" fmla="*/ 66675 w 413861"/>
                <a:gd name="connsiteY220" fmla="*/ 140018 h 556259"/>
                <a:gd name="connsiteX221" fmla="*/ 61913 w 413861"/>
                <a:gd name="connsiteY221" fmla="*/ 134779 h 556259"/>
                <a:gd name="connsiteX222" fmla="*/ 57626 w 413861"/>
                <a:gd name="connsiteY222" fmla="*/ 131445 h 556259"/>
                <a:gd name="connsiteX223" fmla="*/ 54769 w 413861"/>
                <a:gd name="connsiteY223" fmla="*/ 126683 h 556259"/>
                <a:gd name="connsiteX224" fmla="*/ 53816 w 413861"/>
                <a:gd name="connsiteY224" fmla="*/ 125730 h 556259"/>
                <a:gd name="connsiteX225" fmla="*/ 53340 w 413861"/>
                <a:gd name="connsiteY225" fmla="*/ 126206 h 556259"/>
                <a:gd name="connsiteX226" fmla="*/ 51435 w 413861"/>
                <a:gd name="connsiteY226" fmla="*/ 129064 h 556259"/>
                <a:gd name="connsiteX227" fmla="*/ 50482 w 413861"/>
                <a:gd name="connsiteY227" fmla="*/ 131445 h 556259"/>
                <a:gd name="connsiteX228" fmla="*/ 52864 w 413861"/>
                <a:gd name="connsiteY228" fmla="*/ 133826 h 556259"/>
                <a:gd name="connsiteX229" fmla="*/ 53816 w 413861"/>
                <a:gd name="connsiteY229" fmla="*/ 136208 h 556259"/>
                <a:gd name="connsiteX230" fmla="*/ 55245 w 413861"/>
                <a:gd name="connsiteY230" fmla="*/ 139065 h 556259"/>
                <a:gd name="connsiteX231" fmla="*/ 57150 w 413861"/>
                <a:gd name="connsiteY231" fmla="*/ 141922 h 556259"/>
                <a:gd name="connsiteX232" fmla="*/ 59531 w 413861"/>
                <a:gd name="connsiteY232" fmla="*/ 147161 h 556259"/>
                <a:gd name="connsiteX233" fmla="*/ 60007 w 413861"/>
                <a:gd name="connsiteY233" fmla="*/ 149066 h 556259"/>
                <a:gd name="connsiteX234" fmla="*/ 59531 w 413861"/>
                <a:gd name="connsiteY234" fmla="*/ 150495 h 556259"/>
                <a:gd name="connsiteX235" fmla="*/ 57150 w 413861"/>
                <a:gd name="connsiteY235" fmla="*/ 151447 h 556259"/>
                <a:gd name="connsiteX236" fmla="*/ 55245 w 413861"/>
                <a:gd name="connsiteY236" fmla="*/ 153829 h 556259"/>
                <a:gd name="connsiteX237" fmla="*/ 54769 w 413861"/>
                <a:gd name="connsiteY237" fmla="*/ 156686 h 556259"/>
                <a:gd name="connsiteX238" fmla="*/ 55245 w 413861"/>
                <a:gd name="connsiteY238" fmla="*/ 158115 h 556259"/>
                <a:gd name="connsiteX239" fmla="*/ 49054 w 413861"/>
                <a:gd name="connsiteY239" fmla="*/ 162878 h 556259"/>
                <a:gd name="connsiteX240" fmla="*/ 47625 w 413861"/>
                <a:gd name="connsiteY240" fmla="*/ 163830 h 556259"/>
                <a:gd name="connsiteX241" fmla="*/ 46672 w 413861"/>
                <a:gd name="connsiteY241" fmla="*/ 162878 h 556259"/>
                <a:gd name="connsiteX242" fmla="*/ 45244 w 413861"/>
                <a:gd name="connsiteY242" fmla="*/ 160496 h 556259"/>
                <a:gd name="connsiteX243" fmla="*/ 43815 w 413861"/>
                <a:gd name="connsiteY243" fmla="*/ 158591 h 556259"/>
                <a:gd name="connsiteX244" fmla="*/ 42863 w 413861"/>
                <a:gd name="connsiteY244" fmla="*/ 158115 h 556259"/>
                <a:gd name="connsiteX245" fmla="*/ 42386 w 413861"/>
                <a:gd name="connsiteY245" fmla="*/ 158115 h 556259"/>
                <a:gd name="connsiteX246" fmla="*/ 41910 w 413861"/>
                <a:gd name="connsiteY246" fmla="*/ 158591 h 556259"/>
                <a:gd name="connsiteX247" fmla="*/ 41910 w 413861"/>
                <a:gd name="connsiteY247" fmla="*/ 159544 h 556259"/>
                <a:gd name="connsiteX248" fmla="*/ 42863 w 413861"/>
                <a:gd name="connsiteY248" fmla="*/ 163830 h 556259"/>
                <a:gd name="connsiteX249" fmla="*/ 42386 w 413861"/>
                <a:gd name="connsiteY249" fmla="*/ 165735 h 556259"/>
                <a:gd name="connsiteX250" fmla="*/ 40005 w 413861"/>
                <a:gd name="connsiteY250" fmla="*/ 167164 h 556259"/>
                <a:gd name="connsiteX251" fmla="*/ 37624 w 413861"/>
                <a:gd name="connsiteY251" fmla="*/ 174308 h 556259"/>
                <a:gd name="connsiteX252" fmla="*/ 40957 w 413861"/>
                <a:gd name="connsiteY252" fmla="*/ 177641 h 556259"/>
                <a:gd name="connsiteX253" fmla="*/ 45244 w 413861"/>
                <a:gd name="connsiteY253" fmla="*/ 183833 h 556259"/>
                <a:gd name="connsiteX254" fmla="*/ 46672 w 413861"/>
                <a:gd name="connsiteY254" fmla="*/ 186690 h 556259"/>
                <a:gd name="connsiteX255" fmla="*/ 48101 w 413861"/>
                <a:gd name="connsiteY255" fmla="*/ 187643 h 556259"/>
                <a:gd name="connsiteX256" fmla="*/ 50482 w 413861"/>
                <a:gd name="connsiteY256" fmla="*/ 192405 h 556259"/>
                <a:gd name="connsiteX257" fmla="*/ 53340 w 413861"/>
                <a:gd name="connsiteY257" fmla="*/ 192405 h 556259"/>
                <a:gd name="connsiteX258" fmla="*/ 55721 w 413861"/>
                <a:gd name="connsiteY258" fmla="*/ 196215 h 556259"/>
                <a:gd name="connsiteX259" fmla="*/ 56197 w 413861"/>
                <a:gd name="connsiteY259" fmla="*/ 198596 h 556259"/>
                <a:gd name="connsiteX260" fmla="*/ 54769 w 413861"/>
                <a:gd name="connsiteY260" fmla="*/ 206216 h 556259"/>
                <a:gd name="connsiteX261" fmla="*/ 53340 w 413861"/>
                <a:gd name="connsiteY261" fmla="*/ 206216 h 556259"/>
                <a:gd name="connsiteX262" fmla="*/ 52388 w 413861"/>
                <a:gd name="connsiteY262" fmla="*/ 205740 h 556259"/>
                <a:gd name="connsiteX263" fmla="*/ 52388 w 413861"/>
                <a:gd name="connsiteY263" fmla="*/ 209550 h 556259"/>
                <a:gd name="connsiteX264" fmla="*/ 56674 w 413861"/>
                <a:gd name="connsiteY264" fmla="*/ 215741 h 556259"/>
                <a:gd name="connsiteX265" fmla="*/ 60007 w 413861"/>
                <a:gd name="connsiteY265" fmla="*/ 222885 h 556259"/>
                <a:gd name="connsiteX266" fmla="*/ 57626 w 413861"/>
                <a:gd name="connsiteY266" fmla="*/ 226219 h 556259"/>
                <a:gd name="connsiteX267" fmla="*/ 50482 w 413861"/>
                <a:gd name="connsiteY267" fmla="*/ 230981 h 556259"/>
                <a:gd name="connsiteX268" fmla="*/ 54769 w 413861"/>
                <a:gd name="connsiteY268" fmla="*/ 235268 h 556259"/>
                <a:gd name="connsiteX269" fmla="*/ 55721 w 413861"/>
                <a:gd name="connsiteY269" fmla="*/ 238601 h 556259"/>
                <a:gd name="connsiteX270" fmla="*/ 56197 w 413861"/>
                <a:gd name="connsiteY270" fmla="*/ 242411 h 556259"/>
                <a:gd name="connsiteX271" fmla="*/ 55721 w 413861"/>
                <a:gd name="connsiteY271" fmla="*/ 247174 h 556259"/>
                <a:gd name="connsiteX272" fmla="*/ 56674 w 413861"/>
                <a:gd name="connsiteY272" fmla="*/ 255270 h 556259"/>
                <a:gd name="connsiteX273" fmla="*/ 57626 w 413861"/>
                <a:gd name="connsiteY273" fmla="*/ 257175 h 556259"/>
                <a:gd name="connsiteX274" fmla="*/ 58102 w 413861"/>
                <a:gd name="connsiteY274" fmla="*/ 259080 h 556259"/>
                <a:gd name="connsiteX275" fmla="*/ 57150 w 413861"/>
                <a:gd name="connsiteY275" fmla="*/ 263366 h 556259"/>
                <a:gd name="connsiteX276" fmla="*/ 56674 w 413861"/>
                <a:gd name="connsiteY276" fmla="*/ 267176 h 556259"/>
                <a:gd name="connsiteX277" fmla="*/ 55721 w 413861"/>
                <a:gd name="connsiteY277" fmla="*/ 269558 h 556259"/>
                <a:gd name="connsiteX278" fmla="*/ 53816 w 413861"/>
                <a:gd name="connsiteY278" fmla="*/ 271463 h 556259"/>
                <a:gd name="connsiteX279" fmla="*/ 52864 w 413861"/>
                <a:gd name="connsiteY279" fmla="*/ 272891 h 556259"/>
                <a:gd name="connsiteX280" fmla="*/ 50482 w 413861"/>
                <a:gd name="connsiteY280" fmla="*/ 274320 h 556259"/>
                <a:gd name="connsiteX281" fmla="*/ 50482 w 413861"/>
                <a:gd name="connsiteY281" fmla="*/ 275749 h 556259"/>
                <a:gd name="connsiteX282" fmla="*/ 54292 w 413861"/>
                <a:gd name="connsiteY282" fmla="*/ 274796 h 556259"/>
                <a:gd name="connsiteX283" fmla="*/ 54292 w 413861"/>
                <a:gd name="connsiteY283" fmla="*/ 276225 h 556259"/>
                <a:gd name="connsiteX284" fmla="*/ 53340 w 413861"/>
                <a:gd name="connsiteY284" fmla="*/ 278606 h 556259"/>
                <a:gd name="connsiteX285" fmla="*/ 53340 w 413861"/>
                <a:gd name="connsiteY285" fmla="*/ 280988 h 556259"/>
                <a:gd name="connsiteX286" fmla="*/ 55721 w 413861"/>
                <a:gd name="connsiteY286" fmla="*/ 284797 h 556259"/>
                <a:gd name="connsiteX287" fmla="*/ 58579 w 413861"/>
                <a:gd name="connsiteY287" fmla="*/ 280988 h 556259"/>
                <a:gd name="connsiteX288" fmla="*/ 59531 w 413861"/>
                <a:gd name="connsiteY288" fmla="*/ 281464 h 556259"/>
                <a:gd name="connsiteX289" fmla="*/ 59055 w 413861"/>
                <a:gd name="connsiteY289" fmla="*/ 286226 h 556259"/>
                <a:gd name="connsiteX290" fmla="*/ 60960 w 413861"/>
                <a:gd name="connsiteY290" fmla="*/ 287179 h 556259"/>
                <a:gd name="connsiteX291" fmla="*/ 62389 w 413861"/>
                <a:gd name="connsiteY291" fmla="*/ 287179 h 556259"/>
                <a:gd name="connsiteX292" fmla="*/ 63817 w 413861"/>
                <a:gd name="connsiteY292" fmla="*/ 285750 h 556259"/>
                <a:gd name="connsiteX293" fmla="*/ 65722 w 413861"/>
                <a:gd name="connsiteY293" fmla="*/ 285274 h 556259"/>
                <a:gd name="connsiteX294" fmla="*/ 60007 w 413861"/>
                <a:gd name="connsiteY294" fmla="*/ 296228 h 556259"/>
                <a:gd name="connsiteX295" fmla="*/ 57150 w 413861"/>
                <a:gd name="connsiteY295" fmla="*/ 300038 h 556259"/>
                <a:gd name="connsiteX296" fmla="*/ 56197 w 413861"/>
                <a:gd name="connsiteY296" fmla="*/ 304324 h 556259"/>
                <a:gd name="connsiteX297" fmla="*/ 54292 w 413861"/>
                <a:gd name="connsiteY297" fmla="*/ 304324 h 556259"/>
                <a:gd name="connsiteX298" fmla="*/ 52388 w 413861"/>
                <a:gd name="connsiteY298" fmla="*/ 308134 h 556259"/>
                <a:gd name="connsiteX299" fmla="*/ 50959 w 413861"/>
                <a:gd name="connsiteY299" fmla="*/ 310515 h 556259"/>
                <a:gd name="connsiteX300" fmla="*/ 49530 w 413861"/>
                <a:gd name="connsiteY300" fmla="*/ 313372 h 556259"/>
                <a:gd name="connsiteX301" fmla="*/ 47149 w 413861"/>
                <a:gd name="connsiteY301" fmla="*/ 314325 h 556259"/>
                <a:gd name="connsiteX302" fmla="*/ 45244 w 413861"/>
                <a:gd name="connsiteY302" fmla="*/ 314801 h 556259"/>
                <a:gd name="connsiteX303" fmla="*/ 44767 w 413861"/>
                <a:gd name="connsiteY303" fmla="*/ 315754 h 556259"/>
                <a:gd name="connsiteX304" fmla="*/ 45720 w 413861"/>
                <a:gd name="connsiteY304" fmla="*/ 318611 h 556259"/>
                <a:gd name="connsiteX305" fmla="*/ 45720 w 413861"/>
                <a:gd name="connsiteY305" fmla="*/ 320040 h 556259"/>
                <a:gd name="connsiteX306" fmla="*/ 41910 w 413861"/>
                <a:gd name="connsiteY306" fmla="*/ 322897 h 556259"/>
                <a:gd name="connsiteX307" fmla="*/ 40957 w 413861"/>
                <a:gd name="connsiteY307" fmla="*/ 324326 h 556259"/>
                <a:gd name="connsiteX308" fmla="*/ 40957 w 413861"/>
                <a:gd name="connsiteY308" fmla="*/ 325279 h 556259"/>
                <a:gd name="connsiteX309" fmla="*/ 39052 w 413861"/>
                <a:gd name="connsiteY309" fmla="*/ 324803 h 556259"/>
                <a:gd name="connsiteX310" fmla="*/ 38100 w 413861"/>
                <a:gd name="connsiteY310" fmla="*/ 325755 h 556259"/>
                <a:gd name="connsiteX311" fmla="*/ 37147 w 413861"/>
                <a:gd name="connsiteY311" fmla="*/ 328136 h 556259"/>
                <a:gd name="connsiteX312" fmla="*/ 35242 w 413861"/>
                <a:gd name="connsiteY312" fmla="*/ 330041 h 556259"/>
                <a:gd name="connsiteX313" fmla="*/ 33814 w 413861"/>
                <a:gd name="connsiteY313" fmla="*/ 330994 h 556259"/>
                <a:gd name="connsiteX314" fmla="*/ 32385 w 413861"/>
                <a:gd name="connsiteY314" fmla="*/ 331946 h 556259"/>
                <a:gd name="connsiteX315" fmla="*/ 30480 w 413861"/>
                <a:gd name="connsiteY315" fmla="*/ 332422 h 556259"/>
                <a:gd name="connsiteX316" fmla="*/ 24289 w 413861"/>
                <a:gd name="connsiteY316" fmla="*/ 331470 h 556259"/>
                <a:gd name="connsiteX317" fmla="*/ 22860 w 413861"/>
                <a:gd name="connsiteY317" fmla="*/ 333375 h 556259"/>
                <a:gd name="connsiteX318" fmla="*/ 20479 w 413861"/>
                <a:gd name="connsiteY318" fmla="*/ 332422 h 556259"/>
                <a:gd name="connsiteX319" fmla="*/ 19050 w 413861"/>
                <a:gd name="connsiteY319" fmla="*/ 332899 h 556259"/>
                <a:gd name="connsiteX320" fmla="*/ 16669 w 413861"/>
                <a:gd name="connsiteY320" fmla="*/ 334328 h 556259"/>
                <a:gd name="connsiteX321" fmla="*/ 14764 w 413861"/>
                <a:gd name="connsiteY321" fmla="*/ 336709 h 556259"/>
                <a:gd name="connsiteX322" fmla="*/ 13811 w 413861"/>
                <a:gd name="connsiteY322" fmla="*/ 338614 h 556259"/>
                <a:gd name="connsiteX323" fmla="*/ 13335 w 413861"/>
                <a:gd name="connsiteY323" fmla="*/ 347186 h 556259"/>
                <a:gd name="connsiteX324" fmla="*/ 16192 w 413861"/>
                <a:gd name="connsiteY324" fmla="*/ 351472 h 556259"/>
                <a:gd name="connsiteX325" fmla="*/ 15240 w 413861"/>
                <a:gd name="connsiteY325" fmla="*/ 356711 h 556259"/>
                <a:gd name="connsiteX326" fmla="*/ 8096 w 413861"/>
                <a:gd name="connsiteY326" fmla="*/ 354330 h 556259"/>
                <a:gd name="connsiteX327" fmla="*/ 2381 w 413861"/>
                <a:gd name="connsiteY327" fmla="*/ 357664 h 556259"/>
                <a:gd name="connsiteX328" fmla="*/ 0 w 413861"/>
                <a:gd name="connsiteY328" fmla="*/ 361950 h 556259"/>
                <a:gd name="connsiteX329" fmla="*/ 4763 w 413861"/>
                <a:gd name="connsiteY329" fmla="*/ 365284 h 556259"/>
                <a:gd name="connsiteX330" fmla="*/ 5715 w 413861"/>
                <a:gd name="connsiteY330" fmla="*/ 367665 h 556259"/>
                <a:gd name="connsiteX331" fmla="*/ 6667 w 413861"/>
                <a:gd name="connsiteY331" fmla="*/ 368141 h 556259"/>
                <a:gd name="connsiteX332" fmla="*/ 10001 w 413861"/>
                <a:gd name="connsiteY332" fmla="*/ 370522 h 556259"/>
                <a:gd name="connsiteX333" fmla="*/ 11906 w 413861"/>
                <a:gd name="connsiteY333" fmla="*/ 372904 h 556259"/>
                <a:gd name="connsiteX334" fmla="*/ 15240 w 413861"/>
                <a:gd name="connsiteY334" fmla="*/ 374333 h 556259"/>
                <a:gd name="connsiteX335" fmla="*/ 17621 w 413861"/>
                <a:gd name="connsiteY335" fmla="*/ 375761 h 556259"/>
                <a:gd name="connsiteX336" fmla="*/ 24289 w 413861"/>
                <a:gd name="connsiteY336" fmla="*/ 381000 h 556259"/>
                <a:gd name="connsiteX337" fmla="*/ 28575 w 413861"/>
                <a:gd name="connsiteY337" fmla="*/ 383381 h 556259"/>
                <a:gd name="connsiteX338" fmla="*/ 33338 w 413861"/>
                <a:gd name="connsiteY338" fmla="*/ 385763 h 556259"/>
                <a:gd name="connsiteX339" fmla="*/ 40481 w 413861"/>
                <a:gd name="connsiteY339" fmla="*/ 388144 h 556259"/>
                <a:gd name="connsiteX340" fmla="*/ 44767 w 413861"/>
                <a:gd name="connsiteY340" fmla="*/ 387668 h 556259"/>
                <a:gd name="connsiteX341" fmla="*/ 45720 w 413861"/>
                <a:gd name="connsiteY341" fmla="*/ 389572 h 556259"/>
                <a:gd name="connsiteX342" fmla="*/ 46672 w 413861"/>
                <a:gd name="connsiteY342" fmla="*/ 391478 h 556259"/>
                <a:gd name="connsiteX343" fmla="*/ 48101 w 413861"/>
                <a:gd name="connsiteY343" fmla="*/ 392430 h 556259"/>
                <a:gd name="connsiteX344" fmla="*/ 50482 w 413861"/>
                <a:gd name="connsiteY344" fmla="*/ 393383 h 556259"/>
                <a:gd name="connsiteX345" fmla="*/ 51911 w 413861"/>
                <a:gd name="connsiteY345" fmla="*/ 393859 h 556259"/>
                <a:gd name="connsiteX346" fmla="*/ 52388 w 413861"/>
                <a:gd name="connsiteY346" fmla="*/ 394335 h 556259"/>
                <a:gd name="connsiteX347" fmla="*/ 53816 w 413861"/>
                <a:gd name="connsiteY347" fmla="*/ 401479 h 556259"/>
                <a:gd name="connsiteX348" fmla="*/ 54769 w 413861"/>
                <a:gd name="connsiteY348" fmla="*/ 402431 h 556259"/>
                <a:gd name="connsiteX349" fmla="*/ 58102 w 413861"/>
                <a:gd name="connsiteY349" fmla="*/ 403384 h 556259"/>
                <a:gd name="connsiteX350" fmla="*/ 62389 w 413861"/>
                <a:gd name="connsiteY350" fmla="*/ 403860 h 556259"/>
                <a:gd name="connsiteX351" fmla="*/ 64294 w 413861"/>
                <a:gd name="connsiteY351" fmla="*/ 403384 h 556259"/>
                <a:gd name="connsiteX352" fmla="*/ 68104 w 413861"/>
                <a:gd name="connsiteY352" fmla="*/ 405289 h 556259"/>
                <a:gd name="connsiteX353" fmla="*/ 70961 w 413861"/>
                <a:gd name="connsiteY353" fmla="*/ 406241 h 556259"/>
                <a:gd name="connsiteX354" fmla="*/ 73819 w 413861"/>
                <a:gd name="connsiteY354" fmla="*/ 406718 h 556259"/>
                <a:gd name="connsiteX355" fmla="*/ 75724 w 413861"/>
                <a:gd name="connsiteY355" fmla="*/ 406718 h 556259"/>
                <a:gd name="connsiteX356" fmla="*/ 76676 w 413861"/>
                <a:gd name="connsiteY356" fmla="*/ 406241 h 556259"/>
                <a:gd name="connsiteX357" fmla="*/ 77152 w 413861"/>
                <a:gd name="connsiteY357" fmla="*/ 405765 h 556259"/>
                <a:gd name="connsiteX358" fmla="*/ 79057 w 413861"/>
                <a:gd name="connsiteY358" fmla="*/ 405765 h 556259"/>
                <a:gd name="connsiteX359" fmla="*/ 81439 w 413861"/>
                <a:gd name="connsiteY359" fmla="*/ 406718 h 556259"/>
                <a:gd name="connsiteX360" fmla="*/ 85249 w 413861"/>
                <a:gd name="connsiteY360" fmla="*/ 406718 h 556259"/>
                <a:gd name="connsiteX361" fmla="*/ 87630 w 413861"/>
                <a:gd name="connsiteY361" fmla="*/ 405765 h 556259"/>
                <a:gd name="connsiteX362" fmla="*/ 88106 w 413861"/>
                <a:gd name="connsiteY362" fmla="*/ 404336 h 556259"/>
                <a:gd name="connsiteX363" fmla="*/ 88106 w 413861"/>
                <a:gd name="connsiteY363" fmla="*/ 401955 h 556259"/>
                <a:gd name="connsiteX364" fmla="*/ 89059 w 413861"/>
                <a:gd name="connsiteY364" fmla="*/ 401003 h 556259"/>
                <a:gd name="connsiteX365" fmla="*/ 91916 w 413861"/>
                <a:gd name="connsiteY365" fmla="*/ 399574 h 556259"/>
                <a:gd name="connsiteX366" fmla="*/ 93345 w 413861"/>
                <a:gd name="connsiteY366" fmla="*/ 400050 h 556259"/>
                <a:gd name="connsiteX367" fmla="*/ 100013 w 413861"/>
                <a:gd name="connsiteY367" fmla="*/ 403384 h 556259"/>
                <a:gd name="connsiteX368" fmla="*/ 101441 w 413861"/>
                <a:gd name="connsiteY368" fmla="*/ 404336 h 556259"/>
                <a:gd name="connsiteX369" fmla="*/ 103346 w 413861"/>
                <a:gd name="connsiteY369" fmla="*/ 406718 h 556259"/>
                <a:gd name="connsiteX370" fmla="*/ 106680 w 413861"/>
                <a:gd name="connsiteY370" fmla="*/ 410051 h 556259"/>
                <a:gd name="connsiteX371" fmla="*/ 110014 w 413861"/>
                <a:gd name="connsiteY371" fmla="*/ 411956 h 556259"/>
                <a:gd name="connsiteX372" fmla="*/ 115252 w 413861"/>
                <a:gd name="connsiteY372" fmla="*/ 412909 h 556259"/>
                <a:gd name="connsiteX373" fmla="*/ 120491 w 413861"/>
                <a:gd name="connsiteY373" fmla="*/ 416243 h 556259"/>
                <a:gd name="connsiteX374" fmla="*/ 126682 w 413861"/>
                <a:gd name="connsiteY374" fmla="*/ 418624 h 556259"/>
                <a:gd name="connsiteX375" fmla="*/ 128588 w 413861"/>
                <a:gd name="connsiteY375" fmla="*/ 416243 h 556259"/>
                <a:gd name="connsiteX376" fmla="*/ 130016 w 413861"/>
                <a:gd name="connsiteY376" fmla="*/ 416243 h 556259"/>
                <a:gd name="connsiteX377" fmla="*/ 131445 w 413861"/>
                <a:gd name="connsiteY377" fmla="*/ 416719 h 556259"/>
                <a:gd name="connsiteX378" fmla="*/ 134302 w 413861"/>
                <a:gd name="connsiteY378" fmla="*/ 419100 h 556259"/>
                <a:gd name="connsiteX379" fmla="*/ 136207 w 413861"/>
                <a:gd name="connsiteY379" fmla="*/ 420529 h 556259"/>
                <a:gd name="connsiteX380" fmla="*/ 138113 w 413861"/>
                <a:gd name="connsiteY380" fmla="*/ 421481 h 556259"/>
                <a:gd name="connsiteX381" fmla="*/ 140017 w 413861"/>
                <a:gd name="connsiteY381" fmla="*/ 421958 h 556259"/>
                <a:gd name="connsiteX382" fmla="*/ 141922 w 413861"/>
                <a:gd name="connsiteY382" fmla="*/ 421958 h 556259"/>
                <a:gd name="connsiteX383" fmla="*/ 143351 w 413861"/>
                <a:gd name="connsiteY383" fmla="*/ 421958 h 556259"/>
                <a:gd name="connsiteX384" fmla="*/ 144304 w 413861"/>
                <a:gd name="connsiteY384" fmla="*/ 423386 h 556259"/>
                <a:gd name="connsiteX385" fmla="*/ 145256 w 413861"/>
                <a:gd name="connsiteY385" fmla="*/ 425291 h 556259"/>
                <a:gd name="connsiteX386" fmla="*/ 147638 w 413861"/>
                <a:gd name="connsiteY386" fmla="*/ 426720 h 556259"/>
                <a:gd name="connsiteX387" fmla="*/ 150019 w 413861"/>
                <a:gd name="connsiteY387" fmla="*/ 427672 h 556259"/>
                <a:gd name="connsiteX388" fmla="*/ 151924 w 413861"/>
                <a:gd name="connsiteY388" fmla="*/ 429578 h 556259"/>
                <a:gd name="connsiteX389" fmla="*/ 153352 w 413861"/>
                <a:gd name="connsiteY389" fmla="*/ 431006 h 556259"/>
                <a:gd name="connsiteX390" fmla="*/ 154781 w 413861"/>
                <a:gd name="connsiteY390" fmla="*/ 432435 h 556259"/>
                <a:gd name="connsiteX391" fmla="*/ 156210 w 413861"/>
                <a:gd name="connsiteY391" fmla="*/ 434340 h 556259"/>
                <a:gd name="connsiteX392" fmla="*/ 157639 w 413861"/>
                <a:gd name="connsiteY392" fmla="*/ 438150 h 556259"/>
                <a:gd name="connsiteX393" fmla="*/ 158591 w 413861"/>
                <a:gd name="connsiteY393" fmla="*/ 440531 h 556259"/>
                <a:gd name="connsiteX394" fmla="*/ 159544 w 413861"/>
                <a:gd name="connsiteY394" fmla="*/ 441960 h 556259"/>
                <a:gd name="connsiteX395" fmla="*/ 159544 w 413861"/>
                <a:gd name="connsiteY395" fmla="*/ 443389 h 556259"/>
                <a:gd name="connsiteX396" fmla="*/ 161449 w 413861"/>
                <a:gd name="connsiteY396" fmla="*/ 445770 h 556259"/>
                <a:gd name="connsiteX397" fmla="*/ 162877 w 413861"/>
                <a:gd name="connsiteY397" fmla="*/ 447199 h 556259"/>
                <a:gd name="connsiteX398" fmla="*/ 165259 w 413861"/>
                <a:gd name="connsiteY398" fmla="*/ 448151 h 556259"/>
                <a:gd name="connsiteX399" fmla="*/ 169545 w 413861"/>
                <a:gd name="connsiteY399" fmla="*/ 449104 h 556259"/>
                <a:gd name="connsiteX400" fmla="*/ 171926 w 413861"/>
                <a:gd name="connsiteY400" fmla="*/ 451485 h 556259"/>
                <a:gd name="connsiteX401" fmla="*/ 173831 w 413861"/>
                <a:gd name="connsiteY401" fmla="*/ 452438 h 556259"/>
                <a:gd name="connsiteX402" fmla="*/ 176213 w 413861"/>
                <a:gd name="connsiteY402" fmla="*/ 454819 h 556259"/>
                <a:gd name="connsiteX403" fmla="*/ 178117 w 413861"/>
                <a:gd name="connsiteY403" fmla="*/ 455295 h 556259"/>
                <a:gd name="connsiteX404" fmla="*/ 180499 w 413861"/>
                <a:gd name="connsiteY404" fmla="*/ 455295 h 556259"/>
                <a:gd name="connsiteX405" fmla="*/ 182880 w 413861"/>
                <a:gd name="connsiteY405" fmla="*/ 456247 h 556259"/>
                <a:gd name="connsiteX406" fmla="*/ 184785 w 413861"/>
                <a:gd name="connsiteY406" fmla="*/ 458629 h 556259"/>
                <a:gd name="connsiteX407" fmla="*/ 185738 w 413861"/>
                <a:gd name="connsiteY407" fmla="*/ 461486 h 556259"/>
                <a:gd name="connsiteX408" fmla="*/ 187642 w 413861"/>
                <a:gd name="connsiteY408" fmla="*/ 462915 h 556259"/>
                <a:gd name="connsiteX409" fmla="*/ 188595 w 413861"/>
                <a:gd name="connsiteY409" fmla="*/ 465772 h 556259"/>
                <a:gd name="connsiteX410" fmla="*/ 187642 w 413861"/>
                <a:gd name="connsiteY410" fmla="*/ 469106 h 556259"/>
                <a:gd name="connsiteX411" fmla="*/ 188595 w 413861"/>
                <a:gd name="connsiteY411" fmla="*/ 471011 h 556259"/>
                <a:gd name="connsiteX412" fmla="*/ 190500 w 413861"/>
                <a:gd name="connsiteY412" fmla="*/ 472440 h 556259"/>
                <a:gd name="connsiteX413" fmla="*/ 193357 w 413861"/>
                <a:gd name="connsiteY413" fmla="*/ 473869 h 556259"/>
                <a:gd name="connsiteX414" fmla="*/ 196215 w 413861"/>
                <a:gd name="connsiteY414" fmla="*/ 473393 h 556259"/>
                <a:gd name="connsiteX415" fmla="*/ 197644 w 413861"/>
                <a:gd name="connsiteY415" fmla="*/ 473869 h 556259"/>
                <a:gd name="connsiteX416" fmla="*/ 198596 w 413861"/>
                <a:gd name="connsiteY416" fmla="*/ 475297 h 556259"/>
                <a:gd name="connsiteX417" fmla="*/ 199072 w 413861"/>
                <a:gd name="connsiteY417" fmla="*/ 477203 h 556259"/>
                <a:gd name="connsiteX418" fmla="*/ 200501 w 413861"/>
                <a:gd name="connsiteY418" fmla="*/ 481489 h 556259"/>
                <a:gd name="connsiteX419" fmla="*/ 200977 w 413861"/>
                <a:gd name="connsiteY419" fmla="*/ 483870 h 556259"/>
                <a:gd name="connsiteX420" fmla="*/ 200025 w 413861"/>
                <a:gd name="connsiteY420" fmla="*/ 486251 h 556259"/>
                <a:gd name="connsiteX421" fmla="*/ 199549 w 413861"/>
                <a:gd name="connsiteY421" fmla="*/ 488156 h 556259"/>
                <a:gd name="connsiteX422" fmla="*/ 200025 w 413861"/>
                <a:gd name="connsiteY422" fmla="*/ 490538 h 556259"/>
                <a:gd name="connsiteX423" fmla="*/ 202882 w 413861"/>
                <a:gd name="connsiteY423" fmla="*/ 491490 h 556259"/>
                <a:gd name="connsiteX424" fmla="*/ 205740 w 413861"/>
                <a:gd name="connsiteY424" fmla="*/ 492443 h 556259"/>
                <a:gd name="connsiteX425" fmla="*/ 207169 w 413861"/>
                <a:gd name="connsiteY425" fmla="*/ 494347 h 556259"/>
                <a:gd name="connsiteX426" fmla="*/ 209074 w 413861"/>
                <a:gd name="connsiteY426" fmla="*/ 494824 h 556259"/>
                <a:gd name="connsiteX427" fmla="*/ 211455 w 413861"/>
                <a:gd name="connsiteY427" fmla="*/ 494824 h 556259"/>
                <a:gd name="connsiteX428" fmla="*/ 214789 w 413861"/>
                <a:gd name="connsiteY428" fmla="*/ 494347 h 556259"/>
                <a:gd name="connsiteX429" fmla="*/ 216694 w 413861"/>
                <a:gd name="connsiteY429" fmla="*/ 493395 h 556259"/>
                <a:gd name="connsiteX430" fmla="*/ 217646 w 413861"/>
                <a:gd name="connsiteY430" fmla="*/ 492919 h 556259"/>
                <a:gd name="connsiteX431" fmla="*/ 219075 w 413861"/>
                <a:gd name="connsiteY431" fmla="*/ 493395 h 556259"/>
                <a:gd name="connsiteX432" fmla="*/ 221932 w 413861"/>
                <a:gd name="connsiteY432" fmla="*/ 494347 h 556259"/>
                <a:gd name="connsiteX433" fmla="*/ 225742 w 413861"/>
                <a:gd name="connsiteY433" fmla="*/ 495300 h 556259"/>
                <a:gd name="connsiteX434" fmla="*/ 229076 w 413861"/>
                <a:gd name="connsiteY434" fmla="*/ 494824 h 556259"/>
                <a:gd name="connsiteX435" fmla="*/ 231934 w 413861"/>
                <a:gd name="connsiteY435" fmla="*/ 494347 h 556259"/>
                <a:gd name="connsiteX436" fmla="*/ 234791 w 413861"/>
                <a:gd name="connsiteY436" fmla="*/ 493871 h 556259"/>
                <a:gd name="connsiteX437" fmla="*/ 237649 w 413861"/>
                <a:gd name="connsiteY437" fmla="*/ 491966 h 556259"/>
                <a:gd name="connsiteX438" fmla="*/ 240030 w 413861"/>
                <a:gd name="connsiteY438" fmla="*/ 491966 h 556259"/>
                <a:gd name="connsiteX439" fmla="*/ 241935 w 413861"/>
                <a:gd name="connsiteY439" fmla="*/ 490538 h 556259"/>
                <a:gd name="connsiteX440" fmla="*/ 244316 w 413861"/>
                <a:gd name="connsiteY440" fmla="*/ 488633 h 556259"/>
                <a:gd name="connsiteX441" fmla="*/ 246697 w 413861"/>
                <a:gd name="connsiteY441" fmla="*/ 486728 h 556259"/>
                <a:gd name="connsiteX442" fmla="*/ 248602 w 413861"/>
                <a:gd name="connsiteY442" fmla="*/ 486251 h 556259"/>
                <a:gd name="connsiteX443" fmla="*/ 251460 w 413861"/>
                <a:gd name="connsiteY443" fmla="*/ 487204 h 556259"/>
                <a:gd name="connsiteX444" fmla="*/ 255270 w 413861"/>
                <a:gd name="connsiteY444" fmla="*/ 488633 h 556259"/>
                <a:gd name="connsiteX445" fmla="*/ 257651 w 413861"/>
                <a:gd name="connsiteY445" fmla="*/ 490538 h 556259"/>
                <a:gd name="connsiteX446" fmla="*/ 259080 w 413861"/>
                <a:gd name="connsiteY446" fmla="*/ 491014 h 556259"/>
                <a:gd name="connsiteX447" fmla="*/ 260985 w 413861"/>
                <a:gd name="connsiteY447" fmla="*/ 492443 h 556259"/>
                <a:gd name="connsiteX448" fmla="*/ 264319 w 413861"/>
                <a:gd name="connsiteY448" fmla="*/ 492443 h 556259"/>
                <a:gd name="connsiteX449" fmla="*/ 267652 w 413861"/>
                <a:gd name="connsiteY449" fmla="*/ 491490 h 556259"/>
                <a:gd name="connsiteX450" fmla="*/ 270510 w 413861"/>
                <a:gd name="connsiteY450" fmla="*/ 489109 h 556259"/>
                <a:gd name="connsiteX451" fmla="*/ 273367 w 413861"/>
                <a:gd name="connsiteY451" fmla="*/ 488633 h 556259"/>
                <a:gd name="connsiteX452" fmla="*/ 275272 w 413861"/>
                <a:gd name="connsiteY452" fmla="*/ 488156 h 556259"/>
                <a:gd name="connsiteX453" fmla="*/ 277177 w 413861"/>
                <a:gd name="connsiteY453" fmla="*/ 488633 h 556259"/>
                <a:gd name="connsiteX454" fmla="*/ 284321 w 413861"/>
                <a:gd name="connsiteY454" fmla="*/ 492919 h 556259"/>
                <a:gd name="connsiteX455" fmla="*/ 286226 w 413861"/>
                <a:gd name="connsiteY455" fmla="*/ 494824 h 556259"/>
                <a:gd name="connsiteX456" fmla="*/ 288607 w 413861"/>
                <a:gd name="connsiteY456" fmla="*/ 495300 h 556259"/>
                <a:gd name="connsiteX457" fmla="*/ 290513 w 413861"/>
                <a:gd name="connsiteY457" fmla="*/ 496253 h 556259"/>
                <a:gd name="connsiteX458" fmla="*/ 293846 w 413861"/>
                <a:gd name="connsiteY458" fmla="*/ 497681 h 556259"/>
                <a:gd name="connsiteX459" fmla="*/ 295751 w 413861"/>
                <a:gd name="connsiteY459" fmla="*/ 499110 h 556259"/>
                <a:gd name="connsiteX460" fmla="*/ 298132 w 413861"/>
                <a:gd name="connsiteY460" fmla="*/ 500063 h 556259"/>
                <a:gd name="connsiteX461" fmla="*/ 300038 w 413861"/>
                <a:gd name="connsiteY461" fmla="*/ 501968 h 556259"/>
                <a:gd name="connsiteX462" fmla="*/ 302895 w 413861"/>
                <a:gd name="connsiteY462" fmla="*/ 502920 h 556259"/>
                <a:gd name="connsiteX463" fmla="*/ 305276 w 413861"/>
                <a:gd name="connsiteY463" fmla="*/ 503396 h 556259"/>
                <a:gd name="connsiteX464" fmla="*/ 306229 w 413861"/>
                <a:gd name="connsiteY464" fmla="*/ 504825 h 556259"/>
                <a:gd name="connsiteX465" fmla="*/ 306229 w 413861"/>
                <a:gd name="connsiteY465" fmla="*/ 505778 h 556259"/>
                <a:gd name="connsiteX466" fmla="*/ 305752 w 413861"/>
                <a:gd name="connsiteY466" fmla="*/ 506254 h 556259"/>
                <a:gd name="connsiteX467" fmla="*/ 303371 w 413861"/>
                <a:gd name="connsiteY467" fmla="*/ 510064 h 556259"/>
                <a:gd name="connsiteX468" fmla="*/ 298609 w 413861"/>
                <a:gd name="connsiteY468" fmla="*/ 517684 h 556259"/>
                <a:gd name="connsiteX469" fmla="*/ 294322 w 413861"/>
                <a:gd name="connsiteY469" fmla="*/ 524351 h 556259"/>
                <a:gd name="connsiteX470" fmla="*/ 287655 w 413861"/>
                <a:gd name="connsiteY470" fmla="*/ 534829 h 556259"/>
                <a:gd name="connsiteX471" fmla="*/ 283845 w 413861"/>
                <a:gd name="connsiteY471" fmla="*/ 540544 h 556259"/>
                <a:gd name="connsiteX472" fmla="*/ 284797 w 413861"/>
                <a:gd name="connsiteY472" fmla="*/ 541020 h 556259"/>
                <a:gd name="connsiteX473" fmla="*/ 290989 w 413861"/>
                <a:gd name="connsiteY473" fmla="*/ 543401 h 556259"/>
                <a:gd name="connsiteX474" fmla="*/ 292417 w 413861"/>
                <a:gd name="connsiteY474" fmla="*/ 543401 h 556259"/>
                <a:gd name="connsiteX475" fmla="*/ 294799 w 413861"/>
                <a:gd name="connsiteY475" fmla="*/ 542925 h 556259"/>
                <a:gd name="connsiteX476" fmla="*/ 296227 w 413861"/>
                <a:gd name="connsiteY476" fmla="*/ 541972 h 556259"/>
                <a:gd name="connsiteX477" fmla="*/ 297656 w 413861"/>
                <a:gd name="connsiteY477" fmla="*/ 541972 h 556259"/>
                <a:gd name="connsiteX478" fmla="*/ 299085 w 413861"/>
                <a:gd name="connsiteY478" fmla="*/ 542925 h 556259"/>
                <a:gd name="connsiteX479" fmla="*/ 300990 w 413861"/>
                <a:gd name="connsiteY479" fmla="*/ 544354 h 556259"/>
                <a:gd name="connsiteX480" fmla="*/ 302419 w 413861"/>
                <a:gd name="connsiteY480" fmla="*/ 548164 h 556259"/>
                <a:gd name="connsiteX481" fmla="*/ 303371 w 413861"/>
                <a:gd name="connsiteY481" fmla="*/ 550069 h 556259"/>
                <a:gd name="connsiteX482" fmla="*/ 305752 w 413861"/>
                <a:gd name="connsiteY482" fmla="*/ 551497 h 556259"/>
                <a:gd name="connsiteX483" fmla="*/ 308610 w 413861"/>
                <a:gd name="connsiteY483" fmla="*/ 553879 h 556259"/>
                <a:gd name="connsiteX484" fmla="*/ 310515 w 413861"/>
                <a:gd name="connsiteY484" fmla="*/ 556260 h 556259"/>
                <a:gd name="connsiteX485" fmla="*/ 310991 w 413861"/>
                <a:gd name="connsiteY485" fmla="*/ 555308 h 556259"/>
                <a:gd name="connsiteX486" fmla="*/ 312420 w 413861"/>
                <a:gd name="connsiteY486" fmla="*/ 548640 h 556259"/>
                <a:gd name="connsiteX487" fmla="*/ 314325 w 413861"/>
                <a:gd name="connsiteY487" fmla="*/ 537210 h 556259"/>
                <a:gd name="connsiteX488" fmla="*/ 316230 w 413861"/>
                <a:gd name="connsiteY488" fmla="*/ 526733 h 556259"/>
                <a:gd name="connsiteX489" fmla="*/ 318135 w 413861"/>
                <a:gd name="connsiteY489" fmla="*/ 515303 h 556259"/>
                <a:gd name="connsiteX490" fmla="*/ 320516 w 413861"/>
                <a:gd name="connsiteY490" fmla="*/ 503396 h 556259"/>
                <a:gd name="connsiteX491" fmla="*/ 322897 w 413861"/>
                <a:gd name="connsiteY491" fmla="*/ 491490 h 556259"/>
                <a:gd name="connsiteX492" fmla="*/ 324802 w 413861"/>
                <a:gd name="connsiteY492" fmla="*/ 481965 h 556259"/>
                <a:gd name="connsiteX493" fmla="*/ 326231 w 413861"/>
                <a:gd name="connsiteY493" fmla="*/ 473393 h 556259"/>
                <a:gd name="connsiteX494" fmla="*/ 327184 w 413861"/>
                <a:gd name="connsiteY494" fmla="*/ 468154 h 556259"/>
                <a:gd name="connsiteX495" fmla="*/ 328613 w 413861"/>
                <a:gd name="connsiteY495" fmla="*/ 461486 h 556259"/>
                <a:gd name="connsiteX496" fmla="*/ 329089 w 413861"/>
                <a:gd name="connsiteY496" fmla="*/ 455771 h 556259"/>
                <a:gd name="connsiteX497" fmla="*/ 329565 w 413861"/>
                <a:gd name="connsiteY497" fmla="*/ 453866 h 556259"/>
                <a:gd name="connsiteX498" fmla="*/ 329089 w 413861"/>
                <a:gd name="connsiteY498" fmla="*/ 452438 h 556259"/>
                <a:gd name="connsiteX499" fmla="*/ 327660 w 413861"/>
                <a:gd name="connsiteY499" fmla="*/ 450533 h 556259"/>
                <a:gd name="connsiteX500" fmla="*/ 327660 w 413861"/>
                <a:gd name="connsiteY500" fmla="*/ 449580 h 556259"/>
                <a:gd name="connsiteX501" fmla="*/ 327660 w 413861"/>
                <a:gd name="connsiteY501" fmla="*/ 448628 h 556259"/>
                <a:gd name="connsiteX502" fmla="*/ 327660 w 413861"/>
                <a:gd name="connsiteY502" fmla="*/ 447675 h 556259"/>
                <a:gd name="connsiteX503" fmla="*/ 326231 w 413861"/>
                <a:gd name="connsiteY503" fmla="*/ 446722 h 556259"/>
                <a:gd name="connsiteX504" fmla="*/ 325279 w 413861"/>
                <a:gd name="connsiteY504" fmla="*/ 446246 h 556259"/>
                <a:gd name="connsiteX505" fmla="*/ 324326 w 413861"/>
                <a:gd name="connsiteY505" fmla="*/ 445294 h 556259"/>
                <a:gd name="connsiteX506" fmla="*/ 323850 w 413861"/>
                <a:gd name="connsiteY506" fmla="*/ 443865 h 556259"/>
                <a:gd name="connsiteX507" fmla="*/ 323374 w 413861"/>
                <a:gd name="connsiteY507" fmla="*/ 442436 h 556259"/>
                <a:gd name="connsiteX508" fmla="*/ 322897 w 413861"/>
                <a:gd name="connsiteY508" fmla="*/ 441008 h 556259"/>
                <a:gd name="connsiteX509" fmla="*/ 321945 w 413861"/>
                <a:gd name="connsiteY509" fmla="*/ 440055 h 556259"/>
                <a:gd name="connsiteX510" fmla="*/ 321469 w 413861"/>
                <a:gd name="connsiteY510" fmla="*/ 438626 h 556259"/>
                <a:gd name="connsiteX511" fmla="*/ 321945 w 413861"/>
                <a:gd name="connsiteY511" fmla="*/ 437197 h 556259"/>
                <a:gd name="connsiteX512" fmla="*/ 322421 w 413861"/>
                <a:gd name="connsiteY512" fmla="*/ 435769 h 556259"/>
                <a:gd name="connsiteX513" fmla="*/ 321945 w 413861"/>
                <a:gd name="connsiteY513" fmla="*/ 434340 h 556259"/>
                <a:gd name="connsiteX514" fmla="*/ 321469 w 413861"/>
                <a:gd name="connsiteY514" fmla="*/ 432911 h 556259"/>
                <a:gd name="connsiteX515" fmla="*/ 320516 w 413861"/>
                <a:gd name="connsiteY515" fmla="*/ 431483 h 556259"/>
                <a:gd name="connsiteX516" fmla="*/ 319564 w 413861"/>
                <a:gd name="connsiteY516" fmla="*/ 430530 h 556259"/>
                <a:gd name="connsiteX517" fmla="*/ 316706 w 413861"/>
                <a:gd name="connsiteY517" fmla="*/ 429578 h 556259"/>
                <a:gd name="connsiteX518" fmla="*/ 313849 w 413861"/>
                <a:gd name="connsiteY518" fmla="*/ 427196 h 556259"/>
                <a:gd name="connsiteX519" fmla="*/ 310515 w 413861"/>
                <a:gd name="connsiteY519" fmla="*/ 424815 h 556259"/>
                <a:gd name="connsiteX520" fmla="*/ 306229 w 413861"/>
                <a:gd name="connsiteY520" fmla="*/ 420529 h 556259"/>
                <a:gd name="connsiteX521" fmla="*/ 305276 w 413861"/>
                <a:gd name="connsiteY521" fmla="*/ 418624 h 556259"/>
                <a:gd name="connsiteX522" fmla="*/ 305276 w 413861"/>
                <a:gd name="connsiteY522" fmla="*/ 413385 h 556259"/>
                <a:gd name="connsiteX523" fmla="*/ 305276 w 413861"/>
                <a:gd name="connsiteY523" fmla="*/ 407670 h 556259"/>
                <a:gd name="connsiteX524" fmla="*/ 305752 w 413861"/>
                <a:gd name="connsiteY524" fmla="*/ 399097 h 556259"/>
                <a:gd name="connsiteX525" fmla="*/ 305752 w 413861"/>
                <a:gd name="connsiteY525" fmla="*/ 394811 h 556259"/>
                <a:gd name="connsiteX526" fmla="*/ 308134 w 413861"/>
                <a:gd name="connsiteY526" fmla="*/ 394335 h 556259"/>
                <a:gd name="connsiteX527" fmla="*/ 310039 w 413861"/>
                <a:gd name="connsiteY527" fmla="*/ 394335 h 556259"/>
                <a:gd name="connsiteX528" fmla="*/ 312420 w 413861"/>
                <a:gd name="connsiteY528" fmla="*/ 393859 h 556259"/>
                <a:gd name="connsiteX529" fmla="*/ 314325 w 413861"/>
                <a:gd name="connsiteY529" fmla="*/ 393383 h 556259"/>
                <a:gd name="connsiteX530" fmla="*/ 316230 w 413861"/>
                <a:gd name="connsiteY530" fmla="*/ 392906 h 556259"/>
                <a:gd name="connsiteX531" fmla="*/ 317659 w 413861"/>
                <a:gd name="connsiteY531" fmla="*/ 391954 h 556259"/>
                <a:gd name="connsiteX532" fmla="*/ 319088 w 413861"/>
                <a:gd name="connsiteY532" fmla="*/ 391478 h 556259"/>
                <a:gd name="connsiteX533" fmla="*/ 320516 w 413861"/>
                <a:gd name="connsiteY533" fmla="*/ 391478 h 556259"/>
                <a:gd name="connsiteX534" fmla="*/ 321945 w 413861"/>
                <a:gd name="connsiteY534" fmla="*/ 391001 h 556259"/>
                <a:gd name="connsiteX535" fmla="*/ 323374 w 413861"/>
                <a:gd name="connsiteY535" fmla="*/ 390525 h 556259"/>
                <a:gd name="connsiteX536" fmla="*/ 324802 w 413861"/>
                <a:gd name="connsiteY536" fmla="*/ 390049 h 556259"/>
                <a:gd name="connsiteX537" fmla="*/ 326707 w 413861"/>
                <a:gd name="connsiteY537" fmla="*/ 389572 h 556259"/>
                <a:gd name="connsiteX538" fmla="*/ 328613 w 413861"/>
                <a:gd name="connsiteY538" fmla="*/ 390525 h 556259"/>
                <a:gd name="connsiteX539" fmla="*/ 329565 w 413861"/>
                <a:gd name="connsiteY539" fmla="*/ 391478 h 556259"/>
                <a:gd name="connsiteX540" fmla="*/ 330517 w 413861"/>
                <a:gd name="connsiteY540" fmla="*/ 391954 h 556259"/>
                <a:gd name="connsiteX541" fmla="*/ 331470 w 413861"/>
                <a:gd name="connsiteY541" fmla="*/ 391954 h 556259"/>
                <a:gd name="connsiteX542" fmla="*/ 332422 w 413861"/>
                <a:gd name="connsiteY542" fmla="*/ 391954 h 556259"/>
                <a:gd name="connsiteX543" fmla="*/ 333375 w 413861"/>
                <a:gd name="connsiteY543" fmla="*/ 392906 h 556259"/>
                <a:gd name="connsiteX544" fmla="*/ 334327 w 413861"/>
                <a:gd name="connsiteY544" fmla="*/ 392906 h 556259"/>
                <a:gd name="connsiteX545" fmla="*/ 335756 w 413861"/>
                <a:gd name="connsiteY545" fmla="*/ 392906 h 556259"/>
                <a:gd name="connsiteX546" fmla="*/ 337185 w 413861"/>
                <a:gd name="connsiteY546" fmla="*/ 392906 h 556259"/>
                <a:gd name="connsiteX547" fmla="*/ 337661 w 413861"/>
                <a:gd name="connsiteY547" fmla="*/ 392430 h 556259"/>
                <a:gd name="connsiteX548" fmla="*/ 337661 w 413861"/>
                <a:gd name="connsiteY548" fmla="*/ 391954 h 556259"/>
                <a:gd name="connsiteX549" fmla="*/ 337185 w 413861"/>
                <a:gd name="connsiteY549" fmla="*/ 391001 h 556259"/>
                <a:gd name="connsiteX550" fmla="*/ 336709 w 413861"/>
                <a:gd name="connsiteY550" fmla="*/ 390049 h 556259"/>
                <a:gd name="connsiteX551" fmla="*/ 337185 w 413861"/>
                <a:gd name="connsiteY551" fmla="*/ 388620 h 556259"/>
                <a:gd name="connsiteX552" fmla="*/ 337185 w 413861"/>
                <a:gd name="connsiteY552" fmla="*/ 387191 h 556259"/>
                <a:gd name="connsiteX553" fmla="*/ 337185 w 413861"/>
                <a:gd name="connsiteY553" fmla="*/ 385286 h 556259"/>
                <a:gd name="connsiteX554" fmla="*/ 336232 w 413861"/>
                <a:gd name="connsiteY554" fmla="*/ 384334 h 556259"/>
                <a:gd name="connsiteX555" fmla="*/ 335280 w 413861"/>
                <a:gd name="connsiteY555" fmla="*/ 381953 h 556259"/>
                <a:gd name="connsiteX556" fmla="*/ 334327 w 413861"/>
                <a:gd name="connsiteY556" fmla="*/ 380047 h 556259"/>
                <a:gd name="connsiteX557" fmla="*/ 332422 w 413861"/>
                <a:gd name="connsiteY557" fmla="*/ 379095 h 556259"/>
                <a:gd name="connsiteX558" fmla="*/ 330517 w 413861"/>
                <a:gd name="connsiteY558" fmla="*/ 378619 h 556259"/>
                <a:gd name="connsiteX559" fmla="*/ 329089 w 413861"/>
                <a:gd name="connsiteY559" fmla="*/ 379571 h 556259"/>
                <a:gd name="connsiteX560" fmla="*/ 327660 w 413861"/>
                <a:gd name="connsiteY560" fmla="*/ 379571 h 556259"/>
                <a:gd name="connsiteX561" fmla="*/ 326707 w 413861"/>
                <a:gd name="connsiteY561" fmla="*/ 379095 h 556259"/>
                <a:gd name="connsiteX562" fmla="*/ 325279 w 413861"/>
                <a:gd name="connsiteY562" fmla="*/ 379095 h 556259"/>
                <a:gd name="connsiteX563" fmla="*/ 323374 w 413861"/>
                <a:gd name="connsiteY563" fmla="*/ 379095 h 556259"/>
                <a:gd name="connsiteX564" fmla="*/ 321469 w 413861"/>
                <a:gd name="connsiteY564" fmla="*/ 378619 h 556259"/>
                <a:gd name="connsiteX565" fmla="*/ 318135 w 413861"/>
                <a:gd name="connsiteY565" fmla="*/ 379095 h 556259"/>
                <a:gd name="connsiteX566" fmla="*/ 317182 w 413861"/>
                <a:gd name="connsiteY566" fmla="*/ 378619 h 556259"/>
                <a:gd name="connsiteX567" fmla="*/ 315754 w 413861"/>
                <a:gd name="connsiteY567" fmla="*/ 378619 h 556259"/>
                <a:gd name="connsiteX568" fmla="*/ 313849 w 413861"/>
                <a:gd name="connsiteY568" fmla="*/ 379095 h 556259"/>
                <a:gd name="connsiteX569" fmla="*/ 313849 w 413861"/>
                <a:gd name="connsiteY569" fmla="*/ 370522 h 556259"/>
                <a:gd name="connsiteX570" fmla="*/ 313849 w 413861"/>
                <a:gd name="connsiteY570" fmla="*/ 362426 h 556259"/>
                <a:gd name="connsiteX571" fmla="*/ 313849 w 413861"/>
                <a:gd name="connsiteY571" fmla="*/ 356711 h 556259"/>
                <a:gd name="connsiteX572" fmla="*/ 315277 w 413861"/>
                <a:gd name="connsiteY572" fmla="*/ 356711 h 556259"/>
                <a:gd name="connsiteX573" fmla="*/ 317182 w 413861"/>
                <a:gd name="connsiteY573" fmla="*/ 355759 h 556259"/>
                <a:gd name="connsiteX574" fmla="*/ 320040 w 413861"/>
                <a:gd name="connsiteY574" fmla="*/ 355759 h 556259"/>
                <a:gd name="connsiteX575" fmla="*/ 322421 w 413861"/>
                <a:gd name="connsiteY575" fmla="*/ 354806 h 556259"/>
                <a:gd name="connsiteX576" fmla="*/ 323850 w 413861"/>
                <a:gd name="connsiteY576" fmla="*/ 354806 h 556259"/>
                <a:gd name="connsiteX577" fmla="*/ 326231 w 413861"/>
                <a:gd name="connsiteY577" fmla="*/ 355283 h 556259"/>
                <a:gd name="connsiteX578" fmla="*/ 328613 w 413861"/>
                <a:gd name="connsiteY578" fmla="*/ 356235 h 556259"/>
                <a:gd name="connsiteX579" fmla="*/ 330994 w 413861"/>
                <a:gd name="connsiteY579" fmla="*/ 356235 h 556259"/>
                <a:gd name="connsiteX580" fmla="*/ 337661 w 413861"/>
                <a:gd name="connsiteY580" fmla="*/ 356235 h 556259"/>
                <a:gd name="connsiteX581" fmla="*/ 344805 w 413861"/>
                <a:gd name="connsiteY581" fmla="*/ 356235 h 556259"/>
                <a:gd name="connsiteX582" fmla="*/ 352901 w 413861"/>
                <a:gd name="connsiteY582" fmla="*/ 356235 h 556259"/>
                <a:gd name="connsiteX583" fmla="*/ 360997 w 413861"/>
                <a:gd name="connsiteY583" fmla="*/ 356235 h 556259"/>
                <a:gd name="connsiteX584" fmla="*/ 368141 w 413861"/>
                <a:gd name="connsiteY584" fmla="*/ 356235 h 556259"/>
                <a:gd name="connsiteX585" fmla="*/ 370046 w 413861"/>
                <a:gd name="connsiteY585" fmla="*/ 356235 h 556259"/>
                <a:gd name="connsiteX586" fmla="*/ 368617 w 413861"/>
                <a:gd name="connsiteY586" fmla="*/ 354330 h 556259"/>
                <a:gd name="connsiteX587" fmla="*/ 367189 w 413861"/>
                <a:gd name="connsiteY587" fmla="*/ 351949 h 556259"/>
                <a:gd name="connsiteX588" fmla="*/ 367665 w 413861"/>
                <a:gd name="connsiteY588" fmla="*/ 350044 h 556259"/>
                <a:gd name="connsiteX589" fmla="*/ 368617 w 413861"/>
                <a:gd name="connsiteY589" fmla="*/ 348139 h 556259"/>
                <a:gd name="connsiteX590" fmla="*/ 369570 w 413861"/>
                <a:gd name="connsiteY590" fmla="*/ 347186 h 556259"/>
                <a:gd name="connsiteX591" fmla="*/ 371951 w 413861"/>
                <a:gd name="connsiteY591" fmla="*/ 348139 h 556259"/>
                <a:gd name="connsiteX592" fmla="*/ 373856 w 413861"/>
                <a:gd name="connsiteY592" fmla="*/ 351472 h 556259"/>
                <a:gd name="connsiteX593" fmla="*/ 375285 w 413861"/>
                <a:gd name="connsiteY593" fmla="*/ 353854 h 556259"/>
                <a:gd name="connsiteX594" fmla="*/ 376714 w 413861"/>
                <a:gd name="connsiteY594" fmla="*/ 355283 h 556259"/>
                <a:gd name="connsiteX595" fmla="*/ 378619 w 413861"/>
                <a:gd name="connsiteY595" fmla="*/ 355283 h 556259"/>
                <a:gd name="connsiteX596" fmla="*/ 380524 w 413861"/>
                <a:gd name="connsiteY596" fmla="*/ 354806 h 556259"/>
                <a:gd name="connsiteX597" fmla="*/ 382429 w 413861"/>
                <a:gd name="connsiteY597" fmla="*/ 353854 h 556259"/>
                <a:gd name="connsiteX598" fmla="*/ 385763 w 413861"/>
                <a:gd name="connsiteY598" fmla="*/ 349568 h 556259"/>
                <a:gd name="connsiteX599" fmla="*/ 389096 w 413861"/>
                <a:gd name="connsiteY599" fmla="*/ 345758 h 556259"/>
                <a:gd name="connsiteX600" fmla="*/ 391001 w 413861"/>
                <a:gd name="connsiteY600" fmla="*/ 344329 h 556259"/>
                <a:gd name="connsiteX601" fmla="*/ 392906 w 413861"/>
                <a:gd name="connsiteY601" fmla="*/ 343376 h 556259"/>
                <a:gd name="connsiteX602" fmla="*/ 394335 w 413861"/>
                <a:gd name="connsiteY602" fmla="*/ 342900 h 556259"/>
                <a:gd name="connsiteX603" fmla="*/ 396240 w 413861"/>
                <a:gd name="connsiteY603" fmla="*/ 342900 h 556259"/>
                <a:gd name="connsiteX604" fmla="*/ 397669 w 413861"/>
                <a:gd name="connsiteY604" fmla="*/ 343853 h 556259"/>
                <a:gd name="connsiteX605" fmla="*/ 398621 w 413861"/>
                <a:gd name="connsiteY605" fmla="*/ 345758 h 556259"/>
                <a:gd name="connsiteX606" fmla="*/ 402431 w 413861"/>
                <a:gd name="connsiteY606" fmla="*/ 351949 h 556259"/>
                <a:gd name="connsiteX607" fmla="*/ 405289 w 413861"/>
                <a:gd name="connsiteY607" fmla="*/ 356711 h 556259"/>
                <a:gd name="connsiteX608" fmla="*/ 406241 w 413861"/>
                <a:gd name="connsiteY608" fmla="*/ 359569 h 556259"/>
                <a:gd name="connsiteX609" fmla="*/ 406241 w 413861"/>
                <a:gd name="connsiteY609" fmla="*/ 366713 h 556259"/>
                <a:gd name="connsiteX610" fmla="*/ 406241 w 413861"/>
                <a:gd name="connsiteY610" fmla="*/ 372904 h 556259"/>
                <a:gd name="connsiteX611" fmla="*/ 406717 w 413861"/>
                <a:gd name="connsiteY611" fmla="*/ 373856 h 556259"/>
                <a:gd name="connsiteX612" fmla="*/ 407194 w 413861"/>
                <a:gd name="connsiteY612" fmla="*/ 373856 h 556259"/>
                <a:gd name="connsiteX613" fmla="*/ 413861 w 413861"/>
                <a:gd name="connsiteY613" fmla="*/ 372428 h 556259"/>
                <a:gd name="connsiteX614" fmla="*/ 408146 w 413861"/>
                <a:gd name="connsiteY614" fmla="*/ 377666 h 556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</a:cxnLst>
              <a:rect l="l" t="t" r="r" b="b"/>
              <a:pathLst>
                <a:path w="413861" h="556259">
                  <a:moveTo>
                    <a:pt x="408146" y="377666"/>
                  </a:moveTo>
                  <a:lnTo>
                    <a:pt x="408622" y="375285"/>
                  </a:lnTo>
                  <a:lnTo>
                    <a:pt x="407194" y="371951"/>
                  </a:lnTo>
                  <a:lnTo>
                    <a:pt x="406241" y="368618"/>
                  </a:lnTo>
                  <a:lnTo>
                    <a:pt x="405289" y="367189"/>
                  </a:lnTo>
                  <a:lnTo>
                    <a:pt x="405289" y="364331"/>
                  </a:lnTo>
                  <a:lnTo>
                    <a:pt x="403384" y="359569"/>
                  </a:lnTo>
                  <a:lnTo>
                    <a:pt x="401955" y="355759"/>
                  </a:lnTo>
                  <a:lnTo>
                    <a:pt x="400526" y="353854"/>
                  </a:lnTo>
                  <a:lnTo>
                    <a:pt x="401002" y="351949"/>
                  </a:lnTo>
                  <a:lnTo>
                    <a:pt x="400526" y="350044"/>
                  </a:lnTo>
                  <a:lnTo>
                    <a:pt x="399574" y="348615"/>
                  </a:lnTo>
                  <a:lnTo>
                    <a:pt x="397669" y="344329"/>
                  </a:lnTo>
                  <a:lnTo>
                    <a:pt x="398145" y="342424"/>
                  </a:lnTo>
                  <a:lnTo>
                    <a:pt x="397669" y="340519"/>
                  </a:lnTo>
                  <a:lnTo>
                    <a:pt x="396240" y="339090"/>
                  </a:lnTo>
                  <a:lnTo>
                    <a:pt x="394335" y="337661"/>
                  </a:lnTo>
                  <a:lnTo>
                    <a:pt x="391477" y="334804"/>
                  </a:lnTo>
                  <a:lnTo>
                    <a:pt x="388144" y="331946"/>
                  </a:lnTo>
                  <a:lnTo>
                    <a:pt x="386715" y="330994"/>
                  </a:lnTo>
                  <a:lnTo>
                    <a:pt x="385763" y="330518"/>
                  </a:lnTo>
                  <a:lnTo>
                    <a:pt x="384810" y="327660"/>
                  </a:lnTo>
                  <a:lnTo>
                    <a:pt x="383857" y="326708"/>
                  </a:lnTo>
                  <a:lnTo>
                    <a:pt x="382429" y="326708"/>
                  </a:lnTo>
                  <a:lnTo>
                    <a:pt x="379095" y="325755"/>
                  </a:lnTo>
                  <a:lnTo>
                    <a:pt x="375761" y="327184"/>
                  </a:lnTo>
                  <a:lnTo>
                    <a:pt x="375761" y="325279"/>
                  </a:lnTo>
                  <a:lnTo>
                    <a:pt x="376714" y="323850"/>
                  </a:lnTo>
                  <a:lnTo>
                    <a:pt x="387667" y="313849"/>
                  </a:lnTo>
                  <a:lnTo>
                    <a:pt x="393382" y="309086"/>
                  </a:lnTo>
                  <a:lnTo>
                    <a:pt x="393859" y="308610"/>
                  </a:lnTo>
                  <a:lnTo>
                    <a:pt x="394335" y="307658"/>
                  </a:lnTo>
                  <a:lnTo>
                    <a:pt x="394811" y="306229"/>
                  </a:lnTo>
                  <a:lnTo>
                    <a:pt x="393382" y="304800"/>
                  </a:lnTo>
                  <a:lnTo>
                    <a:pt x="388144" y="297180"/>
                  </a:lnTo>
                  <a:lnTo>
                    <a:pt x="386239" y="295751"/>
                  </a:lnTo>
                  <a:lnTo>
                    <a:pt x="384334" y="294799"/>
                  </a:lnTo>
                  <a:lnTo>
                    <a:pt x="382429" y="291465"/>
                  </a:lnTo>
                  <a:lnTo>
                    <a:pt x="380047" y="283845"/>
                  </a:lnTo>
                  <a:lnTo>
                    <a:pt x="378142" y="280035"/>
                  </a:lnTo>
                  <a:lnTo>
                    <a:pt x="377666" y="277178"/>
                  </a:lnTo>
                  <a:lnTo>
                    <a:pt x="377666" y="273844"/>
                  </a:lnTo>
                  <a:lnTo>
                    <a:pt x="377190" y="271463"/>
                  </a:lnTo>
                  <a:lnTo>
                    <a:pt x="375761" y="269558"/>
                  </a:lnTo>
                  <a:lnTo>
                    <a:pt x="375761" y="264319"/>
                  </a:lnTo>
                  <a:lnTo>
                    <a:pt x="377190" y="255270"/>
                  </a:lnTo>
                  <a:lnTo>
                    <a:pt x="377666" y="248603"/>
                  </a:lnTo>
                  <a:lnTo>
                    <a:pt x="377190" y="243840"/>
                  </a:lnTo>
                  <a:lnTo>
                    <a:pt x="378619" y="240506"/>
                  </a:lnTo>
                  <a:lnTo>
                    <a:pt x="381952" y="238125"/>
                  </a:lnTo>
                  <a:lnTo>
                    <a:pt x="383857" y="234315"/>
                  </a:lnTo>
                  <a:lnTo>
                    <a:pt x="384334" y="229076"/>
                  </a:lnTo>
                  <a:lnTo>
                    <a:pt x="386239" y="224790"/>
                  </a:lnTo>
                  <a:lnTo>
                    <a:pt x="389572" y="221456"/>
                  </a:lnTo>
                  <a:lnTo>
                    <a:pt x="390525" y="218122"/>
                  </a:lnTo>
                  <a:lnTo>
                    <a:pt x="389572" y="214789"/>
                  </a:lnTo>
                  <a:lnTo>
                    <a:pt x="389096" y="212884"/>
                  </a:lnTo>
                  <a:lnTo>
                    <a:pt x="386239" y="210979"/>
                  </a:lnTo>
                  <a:lnTo>
                    <a:pt x="381000" y="209550"/>
                  </a:lnTo>
                  <a:lnTo>
                    <a:pt x="376714" y="209550"/>
                  </a:lnTo>
                  <a:lnTo>
                    <a:pt x="373856" y="210979"/>
                  </a:lnTo>
                  <a:lnTo>
                    <a:pt x="366713" y="212408"/>
                  </a:lnTo>
                  <a:lnTo>
                    <a:pt x="355759" y="213836"/>
                  </a:lnTo>
                  <a:lnTo>
                    <a:pt x="346710" y="213836"/>
                  </a:lnTo>
                  <a:lnTo>
                    <a:pt x="340042" y="212408"/>
                  </a:lnTo>
                  <a:lnTo>
                    <a:pt x="334804" y="212884"/>
                  </a:lnTo>
                  <a:lnTo>
                    <a:pt x="331470" y="215265"/>
                  </a:lnTo>
                  <a:lnTo>
                    <a:pt x="329089" y="215741"/>
                  </a:lnTo>
                  <a:lnTo>
                    <a:pt x="327660" y="214313"/>
                  </a:lnTo>
                  <a:lnTo>
                    <a:pt x="326231" y="213836"/>
                  </a:lnTo>
                  <a:lnTo>
                    <a:pt x="323850" y="214789"/>
                  </a:lnTo>
                  <a:lnTo>
                    <a:pt x="323374" y="214313"/>
                  </a:lnTo>
                  <a:lnTo>
                    <a:pt x="318135" y="208121"/>
                  </a:lnTo>
                  <a:lnTo>
                    <a:pt x="313372" y="202406"/>
                  </a:lnTo>
                  <a:lnTo>
                    <a:pt x="307657" y="195263"/>
                  </a:lnTo>
                  <a:lnTo>
                    <a:pt x="300990" y="187166"/>
                  </a:lnTo>
                  <a:lnTo>
                    <a:pt x="300038" y="186690"/>
                  </a:lnTo>
                  <a:lnTo>
                    <a:pt x="298132" y="186690"/>
                  </a:lnTo>
                  <a:lnTo>
                    <a:pt x="295275" y="186690"/>
                  </a:lnTo>
                  <a:lnTo>
                    <a:pt x="290989" y="185738"/>
                  </a:lnTo>
                  <a:lnTo>
                    <a:pt x="288131" y="184785"/>
                  </a:lnTo>
                  <a:lnTo>
                    <a:pt x="285750" y="183833"/>
                  </a:lnTo>
                  <a:lnTo>
                    <a:pt x="281464" y="182404"/>
                  </a:lnTo>
                  <a:lnTo>
                    <a:pt x="278606" y="181928"/>
                  </a:lnTo>
                  <a:lnTo>
                    <a:pt x="276225" y="182404"/>
                  </a:lnTo>
                  <a:lnTo>
                    <a:pt x="269557" y="185261"/>
                  </a:lnTo>
                  <a:lnTo>
                    <a:pt x="265747" y="185738"/>
                  </a:lnTo>
                  <a:lnTo>
                    <a:pt x="262890" y="185738"/>
                  </a:lnTo>
                  <a:lnTo>
                    <a:pt x="254794" y="184309"/>
                  </a:lnTo>
                  <a:lnTo>
                    <a:pt x="249079" y="184309"/>
                  </a:lnTo>
                  <a:lnTo>
                    <a:pt x="242411" y="185261"/>
                  </a:lnTo>
                  <a:lnTo>
                    <a:pt x="239554" y="185738"/>
                  </a:lnTo>
                  <a:lnTo>
                    <a:pt x="235744" y="184309"/>
                  </a:lnTo>
                  <a:lnTo>
                    <a:pt x="232886" y="181928"/>
                  </a:lnTo>
                  <a:lnTo>
                    <a:pt x="230505" y="176689"/>
                  </a:lnTo>
                  <a:lnTo>
                    <a:pt x="228600" y="172403"/>
                  </a:lnTo>
                  <a:lnTo>
                    <a:pt x="225742" y="171450"/>
                  </a:lnTo>
                  <a:lnTo>
                    <a:pt x="222409" y="170974"/>
                  </a:lnTo>
                  <a:lnTo>
                    <a:pt x="220980" y="169545"/>
                  </a:lnTo>
                  <a:lnTo>
                    <a:pt x="220027" y="167164"/>
                  </a:lnTo>
                  <a:lnTo>
                    <a:pt x="220027" y="164306"/>
                  </a:lnTo>
                  <a:lnTo>
                    <a:pt x="220504" y="159544"/>
                  </a:lnTo>
                  <a:lnTo>
                    <a:pt x="220980" y="157639"/>
                  </a:lnTo>
                  <a:lnTo>
                    <a:pt x="221456" y="152400"/>
                  </a:lnTo>
                  <a:lnTo>
                    <a:pt x="223361" y="149543"/>
                  </a:lnTo>
                  <a:lnTo>
                    <a:pt x="224314" y="148114"/>
                  </a:lnTo>
                  <a:lnTo>
                    <a:pt x="224314" y="145733"/>
                  </a:lnTo>
                  <a:lnTo>
                    <a:pt x="223361" y="140970"/>
                  </a:lnTo>
                  <a:lnTo>
                    <a:pt x="222409" y="137636"/>
                  </a:lnTo>
                  <a:lnTo>
                    <a:pt x="218599" y="133826"/>
                  </a:lnTo>
                  <a:lnTo>
                    <a:pt x="213836" y="129064"/>
                  </a:lnTo>
                  <a:lnTo>
                    <a:pt x="211931" y="121444"/>
                  </a:lnTo>
                  <a:lnTo>
                    <a:pt x="209550" y="112395"/>
                  </a:lnTo>
                  <a:lnTo>
                    <a:pt x="207645" y="111443"/>
                  </a:lnTo>
                  <a:lnTo>
                    <a:pt x="205740" y="111919"/>
                  </a:lnTo>
                  <a:lnTo>
                    <a:pt x="203835" y="111443"/>
                  </a:lnTo>
                  <a:lnTo>
                    <a:pt x="201930" y="108109"/>
                  </a:lnTo>
                  <a:lnTo>
                    <a:pt x="200025" y="107633"/>
                  </a:lnTo>
                  <a:lnTo>
                    <a:pt x="197167" y="109061"/>
                  </a:lnTo>
                  <a:lnTo>
                    <a:pt x="195263" y="110014"/>
                  </a:lnTo>
                  <a:lnTo>
                    <a:pt x="190500" y="110966"/>
                  </a:lnTo>
                  <a:lnTo>
                    <a:pt x="189547" y="110014"/>
                  </a:lnTo>
                  <a:lnTo>
                    <a:pt x="190024" y="109061"/>
                  </a:lnTo>
                  <a:lnTo>
                    <a:pt x="191929" y="105728"/>
                  </a:lnTo>
                  <a:lnTo>
                    <a:pt x="194310" y="101441"/>
                  </a:lnTo>
                  <a:lnTo>
                    <a:pt x="197167" y="97631"/>
                  </a:lnTo>
                  <a:lnTo>
                    <a:pt x="200025" y="93821"/>
                  </a:lnTo>
                  <a:lnTo>
                    <a:pt x="201930" y="89535"/>
                  </a:lnTo>
                  <a:lnTo>
                    <a:pt x="203359" y="81439"/>
                  </a:lnTo>
                  <a:lnTo>
                    <a:pt x="204311" y="75724"/>
                  </a:lnTo>
                  <a:lnTo>
                    <a:pt x="206692" y="65722"/>
                  </a:lnTo>
                  <a:lnTo>
                    <a:pt x="210979" y="57626"/>
                  </a:lnTo>
                  <a:lnTo>
                    <a:pt x="212884" y="53816"/>
                  </a:lnTo>
                  <a:lnTo>
                    <a:pt x="216694" y="49054"/>
                  </a:lnTo>
                  <a:lnTo>
                    <a:pt x="218599" y="46672"/>
                  </a:lnTo>
                  <a:lnTo>
                    <a:pt x="220980" y="44768"/>
                  </a:lnTo>
                  <a:lnTo>
                    <a:pt x="227647" y="41910"/>
                  </a:lnTo>
                  <a:lnTo>
                    <a:pt x="235744" y="28099"/>
                  </a:lnTo>
                  <a:lnTo>
                    <a:pt x="237649" y="25718"/>
                  </a:lnTo>
                  <a:lnTo>
                    <a:pt x="245745" y="23813"/>
                  </a:lnTo>
                  <a:lnTo>
                    <a:pt x="251936" y="22384"/>
                  </a:lnTo>
                  <a:lnTo>
                    <a:pt x="256699" y="20479"/>
                  </a:lnTo>
                  <a:lnTo>
                    <a:pt x="258127" y="19526"/>
                  </a:lnTo>
                  <a:lnTo>
                    <a:pt x="259556" y="19050"/>
                  </a:lnTo>
                  <a:lnTo>
                    <a:pt x="260985" y="17145"/>
                  </a:lnTo>
                  <a:lnTo>
                    <a:pt x="265747" y="12859"/>
                  </a:lnTo>
                  <a:lnTo>
                    <a:pt x="265271" y="9049"/>
                  </a:lnTo>
                  <a:lnTo>
                    <a:pt x="261461" y="3334"/>
                  </a:lnTo>
                  <a:lnTo>
                    <a:pt x="253365" y="0"/>
                  </a:lnTo>
                  <a:lnTo>
                    <a:pt x="250031" y="0"/>
                  </a:lnTo>
                  <a:lnTo>
                    <a:pt x="246221" y="476"/>
                  </a:lnTo>
                  <a:lnTo>
                    <a:pt x="239077" y="4286"/>
                  </a:lnTo>
                  <a:lnTo>
                    <a:pt x="238601" y="5715"/>
                  </a:lnTo>
                  <a:lnTo>
                    <a:pt x="237172" y="6668"/>
                  </a:lnTo>
                  <a:lnTo>
                    <a:pt x="234315" y="6668"/>
                  </a:lnTo>
                  <a:lnTo>
                    <a:pt x="231457" y="8572"/>
                  </a:lnTo>
                  <a:lnTo>
                    <a:pt x="230505" y="12859"/>
                  </a:lnTo>
                  <a:lnTo>
                    <a:pt x="226695" y="18574"/>
                  </a:lnTo>
                  <a:lnTo>
                    <a:pt x="220980" y="21431"/>
                  </a:lnTo>
                  <a:lnTo>
                    <a:pt x="211455" y="24289"/>
                  </a:lnTo>
                  <a:lnTo>
                    <a:pt x="191452" y="38576"/>
                  </a:lnTo>
                  <a:lnTo>
                    <a:pt x="179070" y="39529"/>
                  </a:lnTo>
                  <a:lnTo>
                    <a:pt x="175260" y="39529"/>
                  </a:lnTo>
                  <a:lnTo>
                    <a:pt x="171450" y="38576"/>
                  </a:lnTo>
                  <a:lnTo>
                    <a:pt x="166211" y="37624"/>
                  </a:lnTo>
                  <a:lnTo>
                    <a:pt x="163354" y="38100"/>
                  </a:lnTo>
                  <a:lnTo>
                    <a:pt x="161449" y="40005"/>
                  </a:lnTo>
                  <a:lnTo>
                    <a:pt x="160972" y="45244"/>
                  </a:lnTo>
                  <a:lnTo>
                    <a:pt x="158115" y="50483"/>
                  </a:lnTo>
                  <a:lnTo>
                    <a:pt x="156210" y="55245"/>
                  </a:lnTo>
                  <a:lnTo>
                    <a:pt x="154305" y="56674"/>
                  </a:lnTo>
                  <a:lnTo>
                    <a:pt x="152400" y="55721"/>
                  </a:lnTo>
                  <a:lnTo>
                    <a:pt x="150495" y="53340"/>
                  </a:lnTo>
                  <a:lnTo>
                    <a:pt x="151447" y="50959"/>
                  </a:lnTo>
                  <a:lnTo>
                    <a:pt x="154305" y="50006"/>
                  </a:lnTo>
                  <a:lnTo>
                    <a:pt x="156210" y="49530"/>
                  </a:lnTo>
                  <a:lnTo>
                    <a:pt x="157163" y="48578"/>
                  </a:lnTo>
                  <a:lnTo>
                    <a:pt x="152876" y="49054"/>
                  </a:lnTo>
                  <a:lnTo>
                    <a:pt x="139541" y="44768"/>
                  </a:lnTo>
                  <a:lnTo>
                    <a:pt x="137160" y="46672"/>
                  </a:lnTo>
                  <a:lnTo>
                    <a:pt x="130492" y="52864"/>
                  </a:lnTo>
                  <a:lnTo>
                    <a:pt x="126206" y="55721"/>
                  </a:lnTo>
                  <a:lnTo>
                    <a:pt x="125254" y="57626"/>
                  </a:lnTo>
                  <a:lnTo>
                    <a:pt x="119539" y="61436"/>
                  </a:lnTo>
                  <a:lnTo>
                    <a:pt x="118110" y="64294"/>
                  </a:lnTo>
                  <a:lnTo>
                    <a:pt x="116205" y="70961"/>
                  </a:lnTo>
                  <a:lnTo>
                    <a:pt x="112395" y="75247"/>
                  </a:lnTo>
                  <a:lnTo>
                    <a:pt x="110966" y="77153"/>
                  </a:lnTo>
                  <a:lnTo>
                    <a:pt x="113347" y="76200"/>
                  </a:lnTo>
                  <a:lnTo>
                    <a:pt x="116205" y="73819"/>
                  </a:lnTo>
                  <a:lnTo>
                    <a:pt x="116681" y="74771"/>
                  </a:lnTo>
                  <a:lnTo>
                    <a:pt x="114776" y="77629"/>
                  </a:lnTo>
                  <a:lnTo>
                    <a:pt x="114776" y="81915"/>
                  </a:lnTo>
                  <a:lnTo>
                    <a:pt x="113347" y="87154"/>
                  </a:lnTo>
                  <a:lnTo>
                    <a:pt x="111919" y="90488"/>
                  </a:lnTo>
                  <a:lnTo>
                    <a:pt x="113347" y="92869"/>
                  </a:lnTo>
                  <a:lnTo>
                    <a:pt x="114300" y="96679"/>
                  </a:lnTo>
                  <a:lnTo>
                    <a:pt x="112871" y="99536"/>
                  </a:lnTo>
                  <a:lnTo>
                    <a:pt x="109061" y="100489"/>
                  </a:lnTo>
                  <a:lnTo>
                    <a:pt x="103822" y="100013"/>
                  </a:lnTo>
                  <a:lnTo>
                    <a:pt x="99536" y="102394"/>
                  </a:lnTo>
                  <a:lnTo>
                    <a:pt x="95726" y="105728"/>
                  </a:lnTo>
                  <a:lnTo>
                    <a:pt x="90964" y="115253"/>
                  </a:lnTo>
                  <a:lnTo>
                    <a:pt x="77152" y="125254"/>
                  </a:lnTo>
                  <a:lnTo>
                    <a:pt x="73342" y="127159"/>
                  </a:lnTo>
                  <a:lnTo>
                    <a:pt x="70485" y="127635"/>
                  </a:lnTo>
                  <a:lnTo>
                    <a:pt x="69532" y="129064"/>
                  </a:lnTo>
                  <a:lnTo>
                    <a:pt x="70961" y="130969"/>
                  </a:lnTo>
                  <a:lnTo>
                    <a:pt x="72866" y="132397"/>
                  </a:lnTo>
                  <a:lnTo>
                    <a:pt x="74295" y="137636"/>
                  </a:lnTo>
                  <a:lnTo>
                    <a:pt x="75247" y="148114"/>
                  </a:lnTo>
                  <a:lnTo>
                    <a:pt x="73819" y="150495"/>
                  </a:lnTo>
                  <a:lnTo>
                    <a:pt x="70961" y="150971"/>
                  </a:lnTo>
                  <a:lnTo>
                    <a:pt x="70009" y="150019"/>
                  </a:lnTo>
                  <a:lnTo>
                    <a:pt x="69056" y="149066"/>
                  </a:lnTo>
                  <a:lnTo>
                    <a:pt x="69532" y="147161"/>
                  </a:lnTo>
                  <a:lnTo>
                    <a:pt x="70961" y="146209"/>
                  </a:lnTo>
                  <a:lnTo>
                    <a:pt x="71438" y="145256"/>
                  </a:lnTo>
                  <a:lnTo>
                    <a:pt x="70009" y="143828"/>
                  </a:lnTo>
                  <a:lnTo>
                    <a:pt x="68580" y="143351"/>
                  </a:lnTo>
                  <a:lnTo>
                    <a:pt x="66675" y="140018"/>
                  </a:lnTo>
                  <a:lnTo>
                    <a:pt x="61913" y="134779"/>
                  </a:lnTo>
                  <a:lnTo>
                    <a:pt x="57626" y="131445"/>
                  </a:lnTo>
                  <a:lnTo>
                    <a:pt x="54769" y="126683"/>
                  </a:lnTo>
                  <a:lnTo>
                    <a:pt x="53816" y="125730"/>
                  </a:lnTo>
                  <a:lnTo>
                    <a:pt x="53340" y="126206"/>
                  </a:lnTo>
                  <a:lnTo>
                    <a:pt x="51435" y="129064"/>
                  </a:lnTo>
                  <a:lnTo>
                    <a:pt x="50482" y="131445"/>
                  </a:lnTo>
                  <a:lnTo>
                    <a:pt x="52864" y="133826"/>
                  </a:lnTo>
                  <a:lnTo>
                    <a:pt x="53816" y="136208"/>
                  </a:lnTo>
                  <a:lnTo>
                    <a:pt x="55245" y="139065"/>
                  </a:lnTo>
                  <a:lnTo>
                    <a:pt x="57150" y="141922"/>
                  </a:lnTo>
                  <a:lnTo>
                    <a:pt x="59531" y="147161"/>
                  </a:lnTo>
                  <a:lnTo>
                    <a:pt x="60007" y="149066"/>
                  </a:lnTo>
                  <a:lnTo>
                    <a:pt x="59531" y="150495"/>
                  </a:lnTo>
                  <a:lnTo>
                    <a:pt x="57150" y="151447"/>
                  </a:lnTo>
                  <a:lnTo>
                    <a:pt x="55245" y="153829"/>
                  </a:lnTo>
                  <a:lnTo>
                    <a:pt x="54769" y="156686"/>
                  </a:lnTo>
                  <a:lnTo>
                    <a:pt x="55245" y="158115"/>
                  </a:lnTo>
                  <a:lnTo>
                    <a:pt x="49054" y="162878"/>
                  </a:lnTo>
                  <a:lnTo>
                    <a:pt x="47625" y="163830"/>
                  </a:lnTo>
                  <a:lnTo>
                    <a:pt x="46672" y="162878"/>
                  </a:lnTo>
                  <a:lnTo>
                    <a:pt x="45244" y="160496"/>
                  </a:lnTo>
                  <a:lnTo>
                    <a:pt x="43815" y="158591"/>
                  </a:lnTo>
                  <a:lnTo>
                    <a:pt x="42863" y="158115"/>
                  </a:lnTo>
                  <a:lnTo>
                    <a:pt x="42386" y="158115"/>
                  </a:lnTo>
                  <a:lnTo>
                    <a:pt x="41910" y="158591"/>
                  </a:lnTo>
                  <a:lnTo>
                    <a:pt x="41910" y="159544"/>
                  </a:lnTo>
                  <a:lnTo>
                    <a:pt x="42863" y="163830"/>
                  </a:lnTo>
                  <a:lnTo>
                    <a:pt x="42386" y="165735"/>
                  </a:lnTo>
                  <a:lnTo>
                    <a:pt x="40005" y="167164"/>
                  </a:lnTo>
                  <a:lnTo>
                    <a:pt x="37624" y="174308"/>
                  </a:lnTo>
                  <a:lnTo>
                    <a:pt x="40957" y="177641"/>
                  </a:lnTo>
                  <a:lnTo>
                    <a:pt x="45244" y="183833"/>
                  </a:lnTo>
                  <a:lnTo>
                    <a:pt x="46672" y="186690"/>
                  </a:lnTo>
                  <a:lnTo>
                    <a:pt x="48101" y="187643"/>
                  </a:lnTo>
                  <a:lnTo>
                    <a:pt x="50482" y="192405"/>
                  </a:lnTo>
                  <a:lnTo>
                    <a:pt x="53340" y="192405"/>
                  </a:lnTo>
                  <a:lnTo>
                    <a:pt x="55721" y="196215"/>
                  </a:lnTo>
                  <a:lnTo>
                    <a:pt x="56197" y="198596"/>
                  </a:lnTo>
                  <a:lnTo>
                    <a:pt x="54769" y="206216"/>
                  </a:lnTo>
                  <a:lnTo>
                    <a:pt x="53340" y="206216"/>
                  </a:lnTo>
                  <a:lnTo>
                    <a:pt x="52388" y="205740"/>
                  </a:lnTo>
                  <a:lnTo>
                    <a:pt x="52388" y="209550"/>
                  </a:lnTo>
                  <a:lnTo>
                    <a:pt x="56674" y="215741"/>
                  </a:lnTo>
                  <a:lnTo>
                    <a:pt x="60007" y="222885"/>
                  </a:lnTo>
                  <a:lnTo>
                    <a:pt x="57626" y="226219"/>
                  </a:lnTo>
                  <a:lnTo>
                    <a:pt x="50482" y="230981"/>
                  </a:lnTo>
                  <a:lnTo>
                    <a:pt x="54769" y="235268"/>
                  </a:lnTo>
                  <a:lnTo>
                    <a:pt x="55721" y="238601"/>
                  </a:lnTo>
                  <a:lnTo>
                    <a:pt x="56197" y="242411"/>
                  </a:lnTo>
                  <a:lnTo>
                    <a:pt x="55721" y="247174"/>
                  </a:lnTo>
                  <a:lnTo>
                    <a:pt x="56674" y="255270"/>
                  </a:lnTo>
                  <a:lnTo>
                    <a:pt x="57626" y="257175"/>
                  </a:lnTo>
                  <a:lnTo>
                    <a:pt x="58102" y="259080"/>
                  </a:lnTo>
                  <a:lnTo>
                    <a:pt x="57150" y="263366"/>
                  </a:lnTo>
                  <a:lnTo>
                    <a:pt x="56674" y="267176"/>
                  </a:lnTo>
                  <a:lnTo>
                    <a:pt x="55721" y="269558"/>
                  </a:lnTo>
                  <a:lnTo>
                    <a:pt x="53816" y="271463"/>
                  </a:lnTo>
                  <a:lnTo>
                    <a:pt x="52864" y="272891"/>
                  </a:lnTo>
                  <a:lnTo>
                    <a:pt x="50482" y="274320"/>
                  </a:lnTo>
                  <a:lnTo>
                    <a:pt x="50482" y="275749"/>
                  </a:lnTo>
                  <a:lnTo>
                    <a:pt x="54292" y="274796"/>
                  </a:lnTo>
                  <a:lnTo>
                    <a:pt x="54292" y="276225"/>
                  </a:lnTo>
                  <a:lnTo>
                    <a:pt x="53340" y="278606"/>
                  </a:lnTo>
                  <a:lnTo>
                    <a:pt x="53340" y="280988"/>
                  </a:lnTo>
                  <a:lnTo>
                    <a:pt x="55721" y="284797"/>
                  </a:lnTo>
                  <a:lnTo>
                    <a:pt x="58579" y="280988"/>
                  </a:lnTo>
                  <a:lnTo>
                    <a:pt x="59531" y="281464"/>
                  </a:lnTo>
                  <a:lnTo>
                    <a:pt x="59055" y="286226"/>
                  </a:lnTo>
                  <a:lnTo>
                    <a:pt x="60960" y="287179"/>
                  </a:lnTo>
                  <a:lnTo>
                    <a:pt x="62389" y="287179"/>
                  </a:lnTo>
                  <a:lnTo>
                    <a:pt x="63817" y="285750"/>
                  </a:lnTo>
                  <a:lnTo>
                    <a:pt x="65722" y="285274"/>
                  </a:lnTo>
                  <a:lnTo>
                    <a:pt x="60007" y="296228"/>
                  </a:lnTo>
                  <a:lnTo>
                    <a:pt x="57150" y="300038"/>
                  </a:lnTo>
                  <a:lnTo>
                    <a:pt x="56197" y="304324"/>
                  </a:lnTo>
                  <a:lnTo>
                    <a:pt x="54292" y="304324"/>
                  </a:lnTo>
                  <a:lnTo>
                    <a:pt x="52388" y="308134"/>
                  </a:lnTo>
                  <a:lnTo>
                    <a:pt x="50959" y="310515"/>
                  </a:lnTo>
                  <a:lnTo>
                    <a:pt x="49530" y="313372"/>
                  </a:lnTo>
                  <a:lnTo>
                    <a:pt x="47149" y="314325"/>
                  </a:lnTo>
                  <a:lnTo>
                    <a:pt x="45244" y="314801"/>
                  </a:lnTo>
                  <a:lnTo>
                    <a:pt x="44767" y="315754"/>
                  </a:lnTo>
                  <a:lnTo>
                    <a:pt x="45720" y="318611"/>
                  </a:lnTo>
                  <a:lnTo>
                    <a:pt x="45720" y="320040"/>
                  </a:lnTo>
                  <a:lnTo>
                    <a:pt x="41910" y="322897"/>
                  </a:lnTo>
                  <a:lnTo>
                    <a:pt x="40957" y="324326"/>
                  </a:lnTo>
                  <a:lnTo>
                    <a:pt x="40957" y="325279"/>
                  </a:lnTo>
                  <a:lnTo>
                    <a:pt x="39052" y="324803"/>
                  </a:lnTo>
                  <a:lnTo>
                    <a:pt x="38100" y="325755"/>
                  </a:lnTo>
                  <a:lnTo>
                    <a:pt x="37147" y="328136"/>
                  </a:lnTo>
                  <a:lnTo>
                    <a:pt x="35242" y="330041"/>
                  </a:lnTo>
                  <a:lnTo>
                    <a:pt x="33814" y="330994"/>
                  </a:lnTo>
                  <a:lnTo>
                    <a:pt x="32385" y="331946"/>
                  </a:lnTo>
                  <a:lnTo>
                    <a:pt x="30480" y="332422"/>
                  </a:lnTo>
                  <a:lnTo>
                    <a:pt x="24289" y="331470"/>
                  </a:lnTo>
                  <a:lnTo>
                    <a:pt x="22860" y="333375"/>
                  </a:lnTo>
                  <a:lnTo>
                    <a:pt x="20479" y="332422"/>
                  </a:lnTo>
                  <a:lnTo>
                    <a:pt x="19050" y="332899"/>
                  </a:lnTo>
                  <a:lnTo>
                    <a:pt x="16669" y="334328"/>
                  </a:lnTo>
                  <a:lnTo>
                    <a:pt x="14764" y="336709"/>
                  </a:lnTo>
                  <a:lnTo>
                    <a:pt x="13811" y="338614"/>
                  </a:lnTo>
                  <a:lnTo>
                    <a:pt x="13335" y="347186"/>
                  </a:lnTo>
                  <a:lnTo>
                    <a:pt x="16192" y="351472"/>
                  </a:lnTo>
                  <a:lnTo>
                    <a:pt x="15240" y="356711"/>
                  </a:lnTo>
                  <a:lnTo>
                    <a:pt x="8096" y="354330"/>
                  </a:lnTo>
                  <a:lnTo>
                    <a:pt x="2381" y="357664"/>
                  </a:lnTo>
                  <a:lnTo>
                    <a:pt x="0" y="361950"/>
                  </a:lnTo>
                  <a:lnTo>
                    <a:pt x="4763" y="365284"/>
                  </a:lnTo>
                  <a:lnTo>
                    <a:pt x="5715" y="367665"/>
                  </a:lnTo>
                  <a:lnTo>
                    <a:pt x="6667" y="368141"/>
                  </a:lnTo>
                  <a:lnTo>
                    <a:pt x="10001" y="370522"/>
                  </a:lnTo>
                  <a:lnTo>
                    <a:pt x="11906" y="372904"/>
                  </a:lnTo>
                  <a:lnTo>
                    <a:pt x="15240" y="374333"/>
                  </a:lnTo>
                  <a:lnTo>
                    <a:pt x="17621" y="375761"/>
                  </a:lnTo>
                  <a:lnTo>
                    <a:pt x="24289" y="381000"/>
                  </a:lnTo>
                  <a:lnTo>
                    <a:pt x="28575" y="383381"/>
                  </a:lnTo>
                  <a:lnTo>
                    <a:pt x="33338" y="385763"/>
                  </a:lnTo>
                  <a:lnTo>
                    <a:pt x="40481" y="388144"/>
                  </a:lnTo>
                  <a:lnTo>
                    <a:pt x="44767" y="387668"/>
                  </a:lnTo>
                  <a:lnTo>
                    <a:pt x="45720" y="389572"/>
                  </a:lnTo>
                  <a:lnTo>
                    <a:pt x="46672" y="391478"/>
                  </a:lnTo>
                  <a:lnTo>
                    <a:pt x="48101" y="392430"/>
                  </a:lnTo>
                  <a:lnTo>
                    <a:pt x="50482" y="393383"/>
                  </a:lnTo>
                  <a:lnTo>
                    <a:pt x="51911" y="393859"/>
                  </a:lnTo>
                  <a:lnTo>
                    <a:pt x="52388" y="394335"/>
                  </a:lnTo>
                  <a:lnTo>
                    <a:pt x="53816" y="401479"/>
                  </a:lnTo>
                  <a:lnTo>
                    <a:pt x="54769" y="402431"/>
                  </a:lnTo>
                  <a:lnTo>
                    <a:pt x="58102" y="403384"/>
                  </a:lnTo>
                  <a:lnTo>
                    <a:pt x="62389" y="403860"/>
                  </a:lnTo>
                  <a:lnTo>
                    <a:pt x="64294" y="403384"/>
                  </a:lnTo>
                  <a:lnTo>
                    <a:pt x="68104" y="405289"/>
                  </a:lnTo>
                  <a:lnTo>
                    <a:pt x="70961" y="406241"/>
                  </a:lnTo>
                  <a:lnTo>
                    <a:pt x="73819" y="406718"/>
                  </a:lnTo>
                  <a:lnTo>
                    <a:pt x="75724" y="406718"/>
                  </a:lnTo>
                  <a:lnTo>
                    <a:pt x="76676" y="406241"/>
                  </a:lnTo>
                  <a:lnTo>
                    <a:pt x="77152" y="405765"/>
                  </a:lnTo>
                  <a:lnTo>
                    <a:pt x="79057" y="405765"/>
                  </a:lnTo>
                  <a:lnTo>
                    <a:pt x="81439" y="406718"/>
                  </a:lnTo>
                  <a:lnTo>
                    <a:pt x="85249" y="406718"/>
                  </a:lnTo>
                  <a:lnTo>
                    <a:pt x="87630" y="405765"/>
                  </a:lnTo>
                  <a:lnTo>
                    <a:pt x="88106" y="404336"/>
                  </a:lnTo>
                  <a:lnTo>
                    <a:pt x="88106" y="401955"/>
                  </a:lnTo>
                  <a:lnTo>
                    <a:pt x="89059" y="401003"/>
                  </a:lnTo>
                  <a:lnTo>
                    <a:pt x="91916" y="399574"/>
                  </a:lnTo>
                  <a:lnTo>
                    <a:pt x="93345" y="400050"/>
                  </a:lnTo>
                  <a:lnTo>
                    <a:pt x="100013" y="403384"/>
                  </a:lnTo>
                  <a:lnTo>
                    <a:pt x="101441" y="404336"/>
                  </a:lnTo>
                  <a:lnTo>
                    <a:pt x="103346" y="406718"/>
                  </a:lnTo>
                  <a:lnTo>
                    <a:pt x="106680" y="410051"/>
                  </a:lnTo>
                  <a:lnTo>
                    <a:pt x="110014" y="411956"/>
                  </a:lnTo>
                  <a:lnTo>
                    <a:pt x="115252" y="412909"/>
                  </a:lnTo>
                  <a:lnTo>
                    <a:pt x="120491" y="416243"/>
                  </a:lnTo>
                  <a:lnTo>
                    <a:pt x="126682" y="418624"/>
                  </a:lnTo>
                  <a:lnTo>
                    <a:pt x="128588" y="416243"/>
                  </a:lnTo>
                  <a:lnTo>
                    <a:pt x="130016" y="416243"/>
                  </a:lnTo>
                  <a:lnTo>
                    <a:pt x="131445" y="416719"/>
                  </a:lnTo>
                  <a:lnTo>
                    <a:pt x="134302" y="419100"/>
                  </a:lnTo>
                  <a:lnTo>
                    <a:pt x="136207" y="420529"/>
                  </a:lnTo>
                  <a:lnTo>
                    <a:pt x="138113" y="421481"/>
                  </a:lnTo>
                  <a:lnTo>
                    <a:pt x="140017" y="421958"/>
                  </a:lnTo>
                  <a:lnTo>
                    <a:pt x="141922" y="421958"/>
                  </a:lnTo>
                  <a:lnTo>
                    <a:pt x="143351" y="421958"/>
                  </a:lnTo>
                  <a:lnTo>
                    <a:pt x="144304" y="423386"/>
                  </a:lnTo>
                  <a:lnTo>
                    <a:pt x="145256" y="425291"/>
                  </a:lnTo>
                  <a:lnTo>
                    <a:pt x="147638" y="426720"/>
                  </a:lnTo>
                  <a:lnTo>
                    <a:pt x="150019" y="427672"/>
                  </a:lnTo>
                  <a:lnTo>
                    <a:pt x="151924" y="429578"/>
                  </a:lnTo>
                  <a:lnTo>
                    <a:pt x="153352" y="431006"/>
                  </a:lnTo>
                  <a:lnTo>
                    <a:pt x="154781" y="432435"/>
                  </a:lnTo>
                  <a:lnTo>
                    <a:pt x="156210" y="434340"/>
                  </a:lnTo>
                  <a:lnTo>
                    <a:pt x="157639" y="438150"/>
                  </a:lnTo>
                  <a:lnTo>
                    <a:pt x="158591" y="440531"/>
                  </a:lnTo>
                  <a:lnTo>
                    <a:pt x="159544" y="441960"/>
                  </a:lnTo>
                  <a:lnTo>
                    <a:pt x="159544" y="443389"/>
                  </a:lnTo>
                  <a:lnTo>
                    <a:pt x="161449" y="445770"/>
                  </a:lnTo>
                  <a:lnTo>
                    <a:pt x="162877" y="447199"/>
                  </a:lnTo>
                  <a:lnTo>
                    <a:pt x="165259" y="448151"/>
                  </a:lnTo>
                  <a:lnTo>
                    <a:pt x="169545" y="449104"/>
                  </a:lnTo>
                  <a:lnTo>
                    <a:pt x="171926" y="451485"/>
                  </a:lnTo>
                  <a:lnTo>
                    <a:pt x="173831" y="452438"/>
                  </a:lnTo>
                  <a:lnTo>
                    <a:pt x="176213" y="454819"/>
                  </a:lnTo>
                  <a:lnTo>
                    <a:pt x="178117" y="455295"/>
                  </a:lnTo>
                  <a:lnTo>
                    <a:pt x="180499" y="455295"/>
                  </a:lnTo>
                  <a:lnTo>
                    <a:pt x="182880" y="456247"/>
                  </a:lnTo>
                  <a:lnTo>
                    <a:pt x="184785" y="458629"/>
                  </a:lnTo>
                  <a:lnTo>
                    <a:pt x="185738" y="461486"/>
                  </a:lnTo>
                  <a:lnTo>
                    <a:pt x="187642" y="462915"/>
                  </a:lnTo>
                  <a:lnTo>
                    <a:pt x="188595" y="465772"/>
                  </a:lnTo>
                  <a:lnTo>
                    <a:pt x="187642" y="469106"/>
                  </a:lnTo>
                  <a:lnTo>
                    <a:pt x="188595" y="471011"/>
                  </a:lnTo>
                  <a:lnTo>
                    <a:pt x="190500" y="472440"/>
                  </a:lnTo>
                  <a:lnTo>
                    <a:pt x="193357" y="473869"/>
                  </a:lnTo>
                  <a:lnTo>
                    <a:pt x="196215" y="473393"/>
                  </a:lnTo>
                  <a:lnTo>
                    <a:pt x="197644" y="473869"/>
                  </a:lnTo>
                  <a:lnTo>
                    <a:pt x="198596" y="475297"/>
                  </a:lnTo>
                  <a:lnTo>
                    <a:pt x="199072" y="477203"/>
                  </a:lnTo>
                  <a:lnTo>
                    <a:pt x="200501" y="481489"/>
                  </a:lnTo>
                  <a:lnTo>
                    <a:pt x="200977" y="483870"/>
                  </a:lnTo>
                  <a:lnTo>
                    <a:pt x="200025" y="486251"/>
                  </a:lnTo>
                  <a:lnTo>
                    <a:pt x="199549" y="488156"/>
                  </a:lnTo>
                  <a:lnTo>
                    <a:pt x="200025" y="490538"/>
                  </a:lnTo>
                  <a:lnTo>
                    <a:pt x="202882" y="491490"/>
                  </a:lnTo>
                  <a:lnTo>
                    <a:pt x="205740" y="492443"/>
                  </a:lnTo>
                  <a:lnTo>
                    <a:pt x="207169" y="494347"/>
                  </a:lnTo>
                  <a:lnTo>
                    <a:pt x="209074" y="494824"/>
                  </a:lnTo>
                  <a:lnTo>
                    <a:pt x="211455" y="494824"/>
                  </a:lnTo>
                  <a:lnTo>
                    <a:pt x="214789" y="494347"/>
                  </a:lnTo>
                  <a:lnTo>
                    <a:pt x="216694" y="493395"/>
                  </a:lnTo>
                  <a:lnTo>
                    <a:pt x="217646" y="492919"/>
                  </a:lnTo>
                  <a:lnTo>
                    <a:pt x="219075" y="493395"/>
                  </a:lnTo>
                  <a:lnTo>
                    <a:pt x="221932" y="494347"/>
                  </a:lnTo>
                  <a:lnTo>
                    <a:pt x="225742" y="495300"/>
                  </a:lnTo>
                  <a:lnTo>
                    <a:pt x="229076" y="494824"/>
                  </a:lnTo>
                  <a:lnTo>
                    <a:pt x="231934" y="494347"/>
                  </a:lnTo>
                  <a:lnTo>
                    <a:pt x="234791" y="493871"/>
                  </a:lnTo>
                  <a:lnTo>
                    <a:pt x="237649" y="491966"/>
                  </a:lnTo>
                  <a:lnTo>
                    <a:pt x="240030" y="491966"/>
                  </a:lnTo>
                  <a:lnTo>
                    <a:pt x="241935" y="490538"/>
                  </a:lnTo>
                  <a:lnTo>
                    <a:pt x="244316" y="488633"/>
                  </a:lnTo>
                  <a:lnTo>
                    <a:pt x="246697" y="486728"/>
                  </a:lnTo>
                  <a:lnTo>
                    <a:pt x="248602" y="486251"/>
                  </a:lnTo>
                  <a:lnTo>
                    <a:pt x="251460" y="487204"/>
                  </a:lnTo>
                  <a:lnTo>
                    <a:pt x="255270" y="488633"/>
                  </a:lnTo>
                  <a:lnTo>
                    <a:pt x="257651" y="490538"/>
                  </a:lnTo>
                  <a:lnTo>
                    <a:pt x="259080" y="491014"/>
                  </a:lnTo>
                  <a:lnTo>
                    <a:pt x="260985" y="492443"/>
                  </a:lnTo>
                  <a:lnTo>
                    <a:pt x="264319" y="492443"/>
                  </a:lnTo>
                  <a:lnTo>
                    <a:pt x="267652" y="491490"/>
                  </a:lnTo>
                  <a:lnTo>
                    <a:pt x="270510" y="489109"/>
                  </a:lnTo>
                  <a:lnTo>
                    <a:pt x="273367" y="488633"/>
                  </a:lnTo>
                  <a:lnTo>
                    <a:pt x="275272" y="488156"/>
                  </a:lnTo>
                  <a:lnTo>
                    <a:pt x="277177" y="488633"/>
                  </a:lnTo>
                  <a:lnTo>
                    <a:pt x="284321" y="492919"/>
                  </a:lnTo>
                  <a:lnTo>
                    <a:pt x="286226" y="494824"/>
                  </a:lnTo>
                  <a:lnTo>
                    <a:pt x="288607" y="495300"/>
                  </a:lnTo>
                  <a:lnTo>
                    <a:pt x="290513" y="496253"/>
                  </a:lnTo>
                  <a:lnTo>
                    <a:pt x="293846" y="497681"/>
                  </a:lnTo>
                  <a:lnTo>
                    <a:pt x="295751" y="499110"/>
                  </a:lnTo>
                  <a:lnTo>
                    <a:pt x="298132" y="500063"/>
                  </a:lnTo>
                  <a:lnTo>
                    <a:pt x="300038" y="501968"/>
                  </a:lnTo>
                  <a:lnTo>
                    <a:pt x="302895" y="502920"/>
                  </a:lnTo>
                  <a:lnTo>
                    <a:pt x="305276" y="503396"/>
                  </a:lnTo>
                  <a:lnTo>
                    <a:pt x="306229" y="504825"/>
                  </a:lnTo>
                  <a:lnTo>
                    <a:pt x="306229" y="505778"/>
                  </a:lnTo>
                  <a:lnTo>
                    <a:pt x="305752" y="506254"/>
                  </a:lnTo>
                  <a:lnTo>
                    <a:pt x="303371" y="510064"/>
                  </a:lnTo>
                  <a:lnTo>
                    <a:pt x="298609" y="517684"/>
                  </a:lnTo>
                  <a:lnTo>
                    <a:pt x="294322" y="524351"/>
                  </a:lnTo>
                  <a:lnTo>
                    <a:pt x="287655" y="534829"/>
                  </a:lnTo>
                  <a:lnTo>
                    <a:pt x="283845" y="540544"/>
                  </a:lnTo>
                  <a:lnTo>
                    <a:pt x="284797" y="541020"/>
                  </a:lnTo>
                  <a:lnTo>
                    <a:pt x="290989" y="543401"/>
                  </a:lnTo>
                  <a:lnTo>
                    <a:pt x="292417" y="543401"/>
                  </a:lnTo>
                  <a:lnTo>
                    <a:pt x="294799" y="542925"/>
                  </a:lnTo>
                  <a:lnTo>
                    <a:pt x="296227" y="541972"/>
                  </a:lnTo>
                  <a:lnTo>
                    <a:pt x="297656" y="541972"/>
                  </a:lnTo>
                  <a:lnTo>
                    <a:pt x="299085" y="542925"/>
                  </a:lnTo>
                  <a:lnTo>
                    <a:pt x="300990" y="544354"/>
                  </a:lnTo>
                  <a:lnTo>
                    <a:pt x="302419" y="548164"/>
                  </a:lnTo>
                  <a:lnTo>
                    <a:pt x="303371" y="550069"/>
                  </a:lnTo>
                  <a:lnTo>
                    <a:pt x="305752" y="551497"/>
                  </a:lnTo>
                  <a:lnTo>
                    <a:pt x="308610" y="553879"/>
                  </a:lnTo>
                  <a:lnTo>
                    <a:pt x="310515" y="556260"/>
                  </a:lnTo>
                  <a:lnTo>
                    <a:pt x="310991" y="555308"/>
                  </a:lnTo>
                  <a:lnTo>
                    <a:pt x="312420" y="548640"/>
                  </a:lnTo>
                  <a:lnTo>
                    <a:pt x="314325" y="537210"/>
                  </a:lnTo>
                  <a:lnTo>
                    <a:pt x="316230" y="526733"/>
                  </a:lnTo>
                  <a:lnTo>
                    <a:pt x="318135" y="515303"/>
                  </a:lnTo>
                  <a:lnTo>
                    <a:pt x="320516" y="503396"/>
                  </a:lnTo>
                  <a:lnTo>
                    <a:pt x="322897" y="491490"/>
                  </a:lnTo>
                  <a:lnTo>
                    <a:pt x="324802" y="481965"/>
                  </a:lnTo>
                  <a:lnTo>
                    <a:pt x="326231" y="473393"/>
                  </a:lnTo>
                  <a:lnTo>
                    <a:pt x="327184" y="468154"/>
                  </a:lnTo>
                  <a:lnTo>
                    <a:pt x="328613" y="461486"/>
                  </a:lnTo>
                  <a:lnTo>
                    <a:pt x="329089" y="455771"/>
                  </a:lnTo>
                  <a:lnTo>
                    <a:pt x="329565" y="453866"/>
                  </a:lnTo>
                  <a:lnTo>
                    <a:pt x="329089" y="452438"/>
                  </a:lnTo>
                  <a:lnTo>
                    <a:pt x="327660" y="450533"/>
                  </a:lnTo>
                  <a:lnTo>
                    <a:pt x="327660" y="449580"/>
                  </a:lnTo>
                  <a:lnTo>
                    <a:pt x="327660" y="448628"/>
                  </a:lnTo>
                  <a:lnTo>
                    <a:pt x="327660" y="447675"/>
                  </a:lnTo>
                  <a:lnTo>
                    <a:pt x="326231" y="446722"/>
                  </a:lnTo>
                  <a:lnTo>
                    <a:pt x="325279" y="446246"/>
                  </a:lnTo>
                  <a:lnTo>
                    <a:pt x="324326" y="445294"/>
                  </a:lnTo>
                  <a:lnTo>
                    <a:pt x="323850" y="443865"/>
                  </a:lnTo>
                  <a:lnTo>
                    <a:pt x="323374" y="442436"/>
                  </a:lnTo>
                  <a:lnTo>
                    <a:pt x="322897" y="441008"/>
                  </a:lnTo>
                  <a:lnTo>
                    <a:pt x="321945" y="440055"/>
                  </a:lnTo>
                  <a:lnTo>
                    <a:pt x="321469" y="438626"/>
                  </a:lnTo>
                  <a:lnTo>
                    <a:pt x="321945" y="437197"/>
                  </a:lnTo>
                  <a:lnTo>
                    <a:pt x="322421" y="435769"/>
                  </a:lnTo>
                  <a:lnTo>
                    <a:pt x="321945" y="434340"/>
                  </a:lnTo>
                  <a:lnTo>
                    <a:pt x="321469" y="432911"/>
                  </a:lnTo>
                  <a:lnTo>
                    <a:pt x="320516" y="431483"/>
                  </a:lnTo>
                  <a:lnTo>
                    <a:pt x="319564" y="430530"/>
                  </a:lnTo>
                  <a:lnTo>
                    <a:pt x="316706" y="429578"/>
                  </a:lnTo>
                  <a:lnTo>
                    <a:pt x="313849" y="427196"/>
                  </a:lnTo>
                  <a:lnTo>
                    <a:pt x="310515" y="424815"/>
                  </a:lnTo>
                  <a:lnTo>
                    <a:pt x="306229" y="420529"/>
                  </a:lnTo>
                  <a:lnTo>
                    <a:pt x="305276" y="418624"/>
                  </a:lnTo>
                  <a:lnTo>
                    <a:pt x="305276" y="413385"/>
                  </a:lnTo>
                  <a:lnTo>
                    <a:pt x="305276" y="407670"/>
                  </a:lnTo>
                  <a:lnTo>
                    <a:pt x="305752" y="399097"/>
                  </a:lnTo>
                  <a:lnTo>
                    <a:pt x="305752" y="394811"/>
                  </a:lnTo>
                  <a:lnTo>
                    <a:pt x="308134" y="394335"/>
                  </a:lnTo>
                  <a:lnTo>
                    <a:pt x="310039" y="394335"/>
                  </a:lnTo>
                  <a:lnTo>
                    <a:pt x="312420" y="393859"/>
                  </a:lnTo>
                  <a:lnTo>
                    <a:pt x="314325" y="393383"/>
                  </a:lnTo>
                  <a:lnTo>
                    <a:pt x="316230" y="392906"/>
                  </a:lnTo>
                  <a:lnTo>
                    <a:pt x="317659" y="391954"/>
                  </a:lnTo>
                  <a:lnTo>
                    <a:pt x="319088" y="391478"/>
                  </a:lnTo>
                  <a:lnTo>
                    <a:pt x="320516" y="391478"/>
                  </a:lnTo>
                  <a:lnTo>
                    <a:pt x="321945" y="391001"/>
                  </a:lnTo>
                  <a:lnTo>
                    <a:pt x="323374" y="390525"/>
                  </a:lnTo>
                  <a:lnTo>
                    <a:pt x="324802" y="390049"/>
                  </a:lnTo>
                  <a:lnTo>
                    <a:pt x="326707" y="389572"/>
                  </a:lnTo>
                  <a:lnTo>
                    <a:pt x="328613" y="390525"/>
                  </a:lnTo>
                  <a:lnTo>
                    <a:pt x="329565" y="391478"/>
                  </a:lnTo>
                  <a:lnTo>
                    <a:pt x="330517" y="391954"/>
                  </a:lnTo>
                  <a:lnTo>
                    <a:pt x="331470" y="391954"/>
                  </a:lnTo>
                  <a:lnTo>
                    <a:pt x="332422" y="391954"/>
                  </a:lnTo>
                  <a:lnTo>
                    <a:pt x="333375" y="392906"/>
                  </a:lnTo>
                  <a:lnTo>
                    <a:pt x="334327" y="392906"/>
                  </a:lnTo>
                  <a:lnTo>
                    <a:pt x="335756" y="392906"/>
                  </a:lnTo>
                  <a:lnTo>
                    <a:pt x="337185" y="392906"/>
                  </a:lnTo>
                  <a:lnTo>
                    <a:pt x="337661" y="392430"/>
                  </a:lnTo>
                  <a:lnTo>
                    <a:pt x="337661" y="391954"/>
                  </a:lnTo>
                  <a:lnTo>
                    <a:pt x="337185" y="391001"/>
                  </a:lnTo>
                  <a:lnTo>
                    <a:pt x="336709" y="390049"/>
                  </a:lnTo>
                  <a:lnTo>
                    <a:pt x="337185" y="388620"/>
                  </a:lnTo>
                  <a:lnTo>
                    <a:pt x="337185" y="387191"/>
                  </a:lnTo>
                  <a:lnTo>
                    <a:pt x="337185" y="385286"/>
                  </a:lnTo>
                  <a:lnTo>
                    <a:pt x="336232" y="384334"/>
                  </a:lnTo>
                  <a:lnTo>
                    <a:pt x="335280" y="381953"/>
                  </a:lnTo>
                  <a:lnTo>
                    <a:pt x="334327" y="380047"/>
                  </a:lnTo>
                  <a:lnTo>
                    <a:pt x="332422" y="379095"/>
                  </a:lnTo>
                  <a:lnTo>
                    <a:pt x="330517" y="378619"/>
                  </a:lnTo>
                  <a:lnTo>
                    <a:pt x="329089" y="379571"/>
                  </a:lnTo>
                  <a:lnTo>
                    <a:pt x="327660" y="379571"/>
                  </a:lnTo>
                  <a:lnTo>
                    <a:pt x="326707" y="379095"/>
                  </a:lnTo>
                  <a:lnTo>
                    <a:pt x="325279" y="379095"/>
                  </a:lnTo>
                  <a:lnTo>
                    <a:pt x="323374" y="379095"/>
                  </a:lnTo>
                  <a:lnTo>
                    <a:pt x="321469" y="378619"/>
                  </a:lnTo>
                  <a:lnTo>
                    <a:pt x="318135" y="379095"/>
                  </a:lnTo>
                  <a:lnTo>
                    <a:pt x="317182" y="378619"/>
                  </a:lnTo>
                  <a:lnTo>
                    <a:pt x="315754" y="378619"/>
                  </a:lnTo>
                  <a:lnTo>
                    <a:pt x="313849" y="379095"/>
                  </a:lnTo>
                  <a:lnTo>
                    <a:pt x="313849" y="370522"/>
                  </a:lnTo>
                  <a:lnTo>
                    <a:pt x="313849" y="362426"/>
                  </a:lnTo>
                  <a:lnTo>
                    <a:pt x="313849" y="356711"/>
                  </a:lnTo>
                  <a:lnTo>
                    <a:pt x="315277" y="356711"/>
                  </a:lnTo>
                  <a:lnTo>
                    <a:pt x="317182" y="355759"/>
                  </a:lnTo>
                  <a:lnTo>
                    <a:pt x="320040" y="355759"/>
                  </a:lnTo>
                  <a:lnTo>
                    <a:pt x="322421" y="354806"/>
                  </a:lnTo>
                  <a:lnTo>
                    <a:pt x="323850" y="354806"/>
                  </a:lnTo>
                  <a:lnTo>
                    <a:pt x="326231" y="355283"/>
                  </a:lnTo>
                  <a:lnTo>
                    <a:pt x="328613" y="356235"/>
                  </a:lnTo>
                  <a:lnTo>
                    <a:pt x="330994" y="356235"/>
                  </a:lnTo>
                  <a:lnTo>
                    <a:pt x="337661" y="356235"/>
                  </a:lnTo>
                  <a:lnTo>
                    <a:pt x="344805" y="356235"/>
                  </a:lnTo>
                  <a:lnTo>
                    <a:pt x="352901" y="356235"/>
                  </a:lnTo>
                  <a:lnTo>
                    <a:pt x="360997" y="356235"/>
                  </a:lnTo>
                  <a:lnTo>
                    <a:pt x="368141" y="356235"/>
                  </a:lnTo>
                  <a:lnTo>
                    <a:pt x="370046" y="356235"/>
                  </a:lnTo>
                  <a:lnTo>
                    <a:pt x="368617" y="354330"/>
                  </a:lnTo>
                  <a:lnTo>
                    <a:pt x="367189" y="351949"/>
                  </a:lnTo>
                  <a:lnTo>
                    <a:pt x="367665" y="350044"/>
                  </a:lnTo>
                  <a:lnTo>
                    <a:pt x="368617" y="348139"/>
                  </a:lnTo>
                  <a:lnTo>
                    <a:pt x="369570" y="347186"/>
                  </a:lnTo>
                  <a:lnTo>
                    <a:pt x="371951" y="348139"/>
                  </a:lnTo>
                  <a:lnTo>
                    <a:pt x="373856" y="351472"/>
                  </a:lnTo>
                  <a:lnTo>
                    <a:pt x="375285" y="353854"/>
                  </a:lnTo>
                  <a:lnTo>
                    <a:pt x="376714" y="355283"/>
                  </a:lnTo>
                  <a:lnTo>
                    <a:pt x="378619" y="355283"/>
                  </a:lnTo>
                  <a:lnTo>
                    <a:pt x="380524" y="354806"/>
                  </a:lnTo>
                  <a:lnTo>
                    <a:pt x="382429" y="353854"/>
                  </a:lnTo>
                  <a:lnTo>
                    <a:pt x="385763" y="349568"/>
                  </a:lnTo>
                  <a:lnTo>
                    <a:pt x="389096" y="345758"/>
                  </a:lnTo>
                  <a:lnTo>
                    <a:pt x="391001" y="344329"/>
                  </a:lnTo>
                  <a:lnTo>
                    <a:pt x="392906" y="343376"/>
                  </a:lnTo>
                  <a:lnTo>
                    <a:pt x="394335" y="342900"/>
                  </a:lnTo>
                  <a:lnTo>
                    <a:pt x="396240" y="342900"/>
                  </a:lnTo>
                  <a:lnTo>
                    <a:pt x="397669" y="343853"/>
                  </a:lnTo>
                  <a:lnTo>
                    <a:pt x="398621" y="345758"/>
                  </a:lnTo>
                  <a:lnTo>
                    <a:pt x="402431" y="351949"/>
                  </a:lnTo>
                  <a:lnTo>
                    <a:pt x="405289" y="356711"/>
                  </a:lnTo>
                  <a:lnTo>
                    <a:pt x="406241" y="359569"/>
                  </a:lnTo>
                  <a:lnTo>
                    <a:pt x="406241" y="366713"/>
                  </a:lnTo>
                  <a:lnTo>
                    <a:pt x="406241" y="372904"/>
                  </a:lnTo>
                  <a:lnTo>
                    <a:pt x="406717" y="373856"/>
                  </a:lnTo>
                  <a:lnTo>
                    <a:pt x="407194" y="373856"/>
                  </a:lnTo>
                  <a:lnTo>
                    <a:pt x="413861" y="372428"/>
                  </a:lnTo>
                  <a:lnTo>
                    <a:pt x="408146" y="377666"/>
                  </a:lnTo>
                  <a:close/>
                </a:path>
              </a:pathLst>
            </a:custGeom>
            <a:grpFill/>
            <a:ln w="3175" cap="flat">
              <a:solidFill>
                <a:schemeClr val="bg1">
                  <a:lumMod val="75000"/>
                </a:scheme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8" name="Freeform: Shape 426">
              <a:extLst>
                <a:ext uri="{FF2B5EF4-FFF2-40B4-BE49-F238E27FC236}">
                  <a16:creationId xmlns:a16="http://schemas.microsoft.com/office/drawing/2014/main" id="{87E31558-8131-75F0-E314-BC5A38258A02}"/>
                </a:ext>
              </a:extLst>
            </p:cNvPr>
            <p:cNvSpPr/>
            <p:nvPr/>
          </p:nvSpPr>
          <p:spPr>
            <a:xfrm>
              <a:off x="8224361" y="2303620"/>
              <a:ext cx="2081211" cy="1377315"/>
            </a:xfrm>
            <a:custGeom>
              <a:avLst/>
              <a:gdLst>
                <a:gd name="connsiteX0" fmla="*/ 1270635 w 2081211"/>
                <a:gd name="connsiteY0" fmla="*/ 1319213 h 1377315"/>
                <a:gd name="connsiteX1" fmla="*/ 1269682 w 2081211"/>
                <a:gd name="connsiteY1" fmla="*/ 1316831 h 1377315"/>
                <a:gd name="connsiteX2" fmla="*/ 1267777 w 2081211"/>
                <a:gd name="connsiteY2" fmla="*/ 1315403 h 1377315"/>
                <a:gd name="connsiteX3" fmla="*/ 1264920 w 2081211"/>
                <a:gd name="connsiteY3" fmla="*/ 1314450 h 1377315"/>
                <a:gd name="connsiteX4" fmla="*/ 1262539 w 2081211"/>
                <a:gd name="connsiteY4" fmla="*/ 1313021 h 1377315"/>
                <a:gd name="connsiteX5" fmla="*/ 1260157 w 2081211"/>
                <a:gd name="connsiteY5" fmla="*/ 1310164 h 1377315"/>
                <a:gd name="connsiteX6" fmla="*/ 1259205 w 2081211"/>
                <a:gd name="connsiteY6" fmla="*/ 1310164 h 1377315"/>
                <a:gd name="connsiteX7" fmla="*/ 1257300 w 2081211"/>
                <a:gd name="connsiteY7" fmla="*/ 1311592 h 1377315"/>
                <a:gd name="connsiteX8" fmla="*/ 1256824 w 2081211"/>
                <a:gd name="connsiteY8" fmla="*/ 1312545 h 1377315"/>
                <a:gd name="connsiteX9" fmla="*/ 1256824 w 2081211"/>
                <a:gd name="connsiteY9" fmla="*/ 1315879 h 1377315"/>
                <a:gd name="connsiteX10" fmla="*/ 1251109 w 2081211"/>
                <a:gd name="connsiteY10" fmla="*/ 1313021 h 1377315"/>
                <a:gd name="connsiteX11" fmla="*/ 1250156 w 2081211"/>
                <a:gd name="connsiteY11" fmla="*/ 1313021 h 1377315"/>
                <a:gd name="connsiteX12" fmla="*/ 1250156 w 2081211"/>
                <a:gd name="connsiteY12" fmla="*/ 1314450 h 1377315"/>
                <a:gd name="connsiteX13" fmla="*/ 1250156 w 2081211"/>
                <a:gd name="connsiteY13" fmla="*/ 1315879 h 1377315"/>
                <a:gd name="connsiteX14" fmla="*/ 1248727 w 2081211"/>
                <a:gd name="connsiteY14" fmla="*/ 1313498 h 1377315"/>
                <a:gd name="connsiteX15" fmla="*/ 1244441 w 2081211"/>
                <a:gd name="connsiteY15" fmla="*/ 1313021 h 1377315"/>
                <a:gd name="connsiteX16" fmla="*/ 1243013 w 2081211"/>
                <a:gd name="connsiteY16" fmla="*/ 1313021 h 1377315"/>
                <a:gd name="connsiteX17" fmla="*/ 1240155 w 2081211"/>
                <a:gd name="connsiteY17" fmla="*/ 1314926 h 1377315"/>
                <a:gd name="connsiteX18" fmla="*/ 1233964 w 2081211"/>
                <a:gd name="connsiteY18" fmla="*/ 1315879 h 1377315"/>
                <a:gd name="connsiteX19" fmla="*/ 1225391 w 2081211"/>
                <a:gd name="connsiteY19" fmla="*/ 1314926 h 1377315"/>
                <a:gd name="connsiteX20" fmla="*/ 1223010 w 2081211"/>
                <a:gd name="connsiteY20" fmla="*/ 1315403 h 1377315"/>
                <a:gd name="connsiteX21" fmla="*/ 1220628 w 2081211"/>
                <a:gd name="connsiteY21" fmla="*/ 1317784 h 1377315"/>
                <a:gd name="connsiteX22" fmla="*/ 1217295 w 2081211"/>
                <a:gd name="connsiteY22" fmla="*/ 1318260 h 1377315"/>
                <a:gd name="connsiteX23" fmla="*/ 1213961 w 2081211"/>
                <a:gd name="connsiteY23" fmla="*/ 1317784 h 1377315"/>
                <a:gd name="connsiteX24" fmla="*/ 1212056 w 2081211"/>
                <a:gd name="connsiteY24" fmla="*/ 1318736 h 1377315"/>
                <a:gd name="connsiteX25" fmla="*/ 1210627 w 2081211"/>
                <a:gd name="connsiteY25" fmla="*/ 1320165 h 1377315"/>
                <a:gd name="connsiteX26" fmla="*/ 1209199 w 2081211"/>
                <a:gd name="connsiteY26" fmla="*/ 1322546 h 1377315"/>
                <a:gd name="connsiteX27" fmla="*/ 1210627 w 2081211"/>
                <a:gd name="connsiteY27" fmla="*/ 1323023 h 1377315"/>
                <a:gd name="connsiteX28" fmla="*/ 1212532 w 2081211"/>
                <a:gd name="connsiteY28" fmla="*/ 1323023 h 1377315"/>
                <a:gd name="connsiteX29" fmla="*/ 1209199 w 2081211"/>
                <a:gd name="connsiteY29" fmla="*/ 1325880 h 1377315"/>
                <a:gd name="connsiteX30" fmla="*/ 1205389 w 2081211"/>
                <a:gd name="connsiteY30" fmla="*/ 1327785 h 1377315"/>
                <a:gd name="connsiteX31" fmla="*/ 1200150 w 2081211"/>
                <a:gd name="connsiteY31" fmla="*/ 1332548 h 1377315"/>
                <a:gd name="connsiteX32" fmla="*/ 1196340 w 2081211"/>
                <a:gd name="connsiteY32" fmla="*/ 1334929 h 1377315"/>
                <a:gd name="connsiteX33" fmla="*/ 1193006 w 2081211"/>
                <a:gd name="connsiteY33" fmla="*/ 1337786 h 1377315"/>
                <a:gd name="connsiteX34" fmla="*/ 1192053 w 2081211"/>
                <a:gd name="connsiteY34" fmla="*/ 1339215 h 1377315"/>
                <a:gd name="connsiteX35" fmla="*/ 1191577 w 2081211"/>
                <a:gd name="connsiteY35" fmla="*/ 1340644 h 1377315"/>
                <a:gd name="connsiteX36" fmla="*/ 1191101 w 2081211"/>
                <a:gd name="connsiteY36" fmla="*/ 1353026 h 1377315"/>
                <a:gd name="connsiteX37" fmla="*/ 1191101 w 2081211"/>
                <a:gd name="connsiteY37" fmla="*/ 1354455 h 1377315"/>
                <a:gd name="connsiteX38" fmla="*/ 1192530 w 2081211"/>
                <a:gd name="connsiteY38" fmla="*/ 1358265 h 1377315"/>
                <a:gd name="connsiteX39" fmla="*/ 1193482 w 2081211"/>
                <a:gd name="connsiteY39" fmla="*/ 1365885 h 1377315"/>
                <a:gd name="connsiteX40" fmla="*/ 1201102 w 2081211"/>
                <a:gd name="connsiteY40" fmla="*/ 1370171 h 1377315"/>
                <a:gd name="connsiteX41" fmla="*/ 1204913 w 2081211"/>
                <a:gd name="connsiteY41" fmla="*/ 1372076 h 1377315"/>
                <a:gd name="connsiteX42" fmla="*/ 1210151 w 2081211"/>
                <a:gd name="connsiteY42" fmla="*/ 1373505 h 1377315"/>
                <a:gd name="connsiteX43" fmla="*/ 1215390 w 2081211"/>
                <a:gd name="connsiteY43" fmla="*/ 1374457 h 1377315"/>
                <a:gd name="connsiteX44" fmla="*/ 1217295 w 2081211"/>
                <a:gd name="connsiteY44" fmla="*/ 1374934 h 1377315"/>
                <a:gd name="connsiteX45" fmla="*/ 1221581 w 2081211"/>
                <a:gd name="connsiteY45" fmla="*/ 1377315 h 1377315"/>
                <a:gd name="connsiteX46" fmla="*/ 1223963 w 2081211"/>
                <a:gd name="connsiteY46" fmla="*/ 1376839 h 1377315"/>
                <a:gd name="connsiteX47" fmla="*/ 1227296 w 2081211"/>
                <a:gd name="connsiteY47" fmla="*/ 1375886 h 1377315"/>
                <a:gd name="connsiteX48" fmla="*/ 1228249 w 2081211"/>
                <a:gd name="connsiteY48" fmla="*/ 1375410 h 1377315"/>
                <a:gd name="connsiteX49" fmla="*/ 1230153 w 2081211"/>
                <a:gd name="connsiteY49" fmla="*/ 1372553 h 1377315"/>
                <a:gd name="connsiteX50" fmla="*/ 1232059 w 2081211"/>
                <a:gd name="connsiteY50" fmla="*/ 1370648 h 1377315"/>
                <a:gd name="connsiteX51" fmla="*/ 1237297 w 2081211"/>
                <a:gd name="connsiteY51" fmla="*/ 1369695 h 1377315"/>
                <a:gd name="connsiteX52" fmla="*/ 1239202 w 2081211"/>
                <a:gd name="connsiteY52" fmla="*/ 1369695 h 1377315"/>
                <a:gd name="connsiteX53" fmla="*/ 1240631 w 2081211"/>
                <a:gd name="connsiteY53" fmla="*/ 1368742 h 1377315"/>
                <a:gd name="connsiteX54" fmla="*/ 1240631 w 2081211"/>
                <a:gd name="connsiteY54" fmla="*/ 1367790 h 1377315"/>
                <a:gd name="connsiteX55" fmla="*/ 1240155 w 2081211"/>
                <a:gd name="connsiteY55" fmla="*/ 1366838 h 1377315"/>
                <a:gd name="connsiteX56" fmla="*/ 1243965 w 2081211"/>
                <a:gd name="connsiteY56" fmla="*/ 1364456 h 1377315"/>
                <a:gd name="connsiteX57" fmla="*/ 1247299 w 2081211"/>
                <a:gd name="connsiteY57" fmla="*/ 1361599 h 1377315"/>
                <a:gd name="connsiteX58" fmla="*/ 1248727 w 2081211"/>
                <a:gd name="connsiteY58" fmla="*/ 1361123 h 1377315"/>
                <a:gd name="connsiteX59" fmla="*/ 1250156 w 2081211"/>
                <a:gd name="connsiteY59" fmla="*/ 1361123 h 1377315"/>
                <a:gd name="connsiteX60" fmla="*/ 1252538 w 2081211"/>
                <a:gd name="connsiteY60" fmla="*/ 1360170 h 1377315"/>
                <a:gd name="connsiteX61" fmla="*/ 1254443 w 2081211"/>
                <a:gd name="connsiteY61" fmla="*/ 1358265 h 1377315"/>
                <a:gd name="connsiteX62" fmla="*/ 1255395 w 2081211"/>
                <a:gd name="connsiteY62" fmla="*/ 1355884 h 1377315"/>
                <a:gd name="connsiteX63" fmla="*/ 1256824 w 2081211"/>
                <a:gd name="connsiteY63" fmla="*/ 1350169 h 1377315"/>
                <a:gd name="connsiteX64" fmla="*/ 1258252 w 2081211"/>
                <a:gd name="connsiteY64" fmla="*/ 1345882 h 1377315"/>
                <a:gd name="connsiteX65" fmla="*/ 1258252 w 2081211"/>
                <a:gd name="connsiteY65" fmla="*/ 1344454 h 1377315"/>
                <a:gd name="connsiteX66" fmla="*/ 1258728 w 2081211"/>
                <a:gd name="connsiteY66" fmla="*/ 1343025 h 1377315"/>
                <a:gd name="connsiteX67" fmla="*/ 1259681 w 2081211"/>
                <a:gd name="connsiteY67" fmla="*/ 1341596 h 1377315"/>
                <a:gd name="connsiteX68" fmla="*/ 1261110 w 2081211"/>
                <a:gd name="connsiteY68" fmla="*/ 1338739 h 1377315"/>
                <a:gd name="connsiteX69" fmla="*/ 1267301 w 2081211"/>
                <a:gd name="connsiteY69" fmla="*/ 1329214 h 1377315"/>
                <a:gd name="connsiteX70" fmla="*/ 1270159 w 2081211"/>
                <a:gd name="connsiteY70" fmla="*/ 1328261 h 1377315"/>
                <a:gd name="connsiteX71" fmla="*/ 1273493 w 2081211"/>
                <a:gd name="connsiteY71" fmla="*/ 1325880 h 1377315"/>
                <a:gd name="connsiteX72" fmla="*/ 1273016 w 2081211"/>
                <a:gd name="connsiteY72" fmla="*/ 1322070 h 1377315"/>
                <a:gd name="connsiteX73" fmla="*/ 1270635 w 2081211"/>
                <a:gd name="connsiteY73" fmla="*/ 1319213 h 1377315"/>
                <a:gd name="connsiteX74" fmla="*/ 2077878 w 2081211"/>
                <a:gd name="connsiteY74" fmla="*/ 253365 h 1377315"/>
                <a:gd name="connsiteX75" fmla="*/ 2076449 w 2081211"/>
                <a:gd name="connsiteY75" fmla="*/ 250031 h 1377315"/>
                <a:gd name="connsiteX76" fmla="*/ 2074545 w 2081211"/>
                <a:gd name="connsiteY76" fmla="*/ 245745 h 1377315"/>
                <a:gd name="connsiteX77" fmla="*/ 2073593 w 2081211"/>
                <a:gd name="connsiteY77" fmla="*/ 243840 h 1377315"/>
                <a:gd name="connsiteX78" fmla="*/ 2075022 w 2081211"/>
                <a:gd name="connsiteY78" fmla="*/ 241459 h 1377315"/>
                <a:gd name="connsiteX79" fmla="*/ 2076449 w 2081211"/>
                <a:gd name="connsiteY79" fmla="*/ 240030 h 1377315"/>
                <a:gd name="connsiteX80" fmla="*/ 2077403 w 2081211"/>
                <a:gd name="connsiteY80" fmla="*/ 238601 h 1377315"/>
                <a:gd name="connsiteX81" fmla="*/ 2077878 w 2081211"/>
                <a:gd name="connsiteY81" fmla="*/ 236220 h 1377315"/>
                <a:gd name="connsiteX82" fmla="*/ 2077403 w 2081211"/>
                <a:gd name="connsiteY82" fmla="*/ 234315 h 1377315"/>
                <a:gd name="connsiteX83" fmla="*/ 2074068 w 2081211"/>
                <a:gd name="connsiteY83" fmla="*/ 231457 h 1377315"/>
                <a:gd name="connsiteX84" fmla="*/ 2070259 w 2081211"/>
                <a:gd name="connsiteY84" fmla="*/ 230029 h 1377315"/>
                <a:gd name="connsiteX85" fmla="*/ 2065972 w 2081211"/>
                <a:gd name="connsiteY85" fmla="*/ 229552 h 1377315"/>
                <a:gd name="connsiteX86" fmla="*/ 2064543 w 2081211"/>
                <a:gd name="connsiteY86" fmla="*/ 229552 h 1377315"/>
                <a:gd name="connsiteX87" fmla="*/ 2061686 w 2081211"/>
                <a:gd name="connsiteY87" fmla="*/ 230029 h 1377315"/>
                <a:gd name="connsiteX88" fmla="*/ 2049303 w 2081211"/>
                <a:gd name="connsiteY88" fmla="*/ 233839 h 1377315"/>
                <a:gd name="connsiteX89" fmla="*/ 2043589 w 2081211"/>
                <a:gd name="connsiteY89" fmla="*/ 236696 h 1377315"/>
                <a:gd name="connsiteX90" fmla="*/ 2040255 w 2081211"/>
                <a:gd name="connsiteY90" fmla="*/ 240030 h 1377315"/>
                <a:gd name="connsiteX91" fmla="*/ 2036922 w 2081211"/>
                <a:gd name="connsiteY91" fmla="*/ 241459 h 1377315"/>
                <a:gd name="connsiteX92" fmla="*/ 2031206 w 2081211"/>
                <a:gd name="connsiteY92" fmla="*/ 241459 h 1377315"/>
                <a:gd name="connsiteX93" fmla="*/ 2025968 w 2081211"/>
                <a:gd name="connsiteY93" fmla="*/ 241459 h 1377315"/>
                <a:gd name="connsiteX94" fmla="*/ 2021681 w 2081211"/>
                <a:gd name="connsiteY94" fmla="*/ 243364 h 1377315"/>
                <a:gd name="connsiteX95" fmla="*/ 2016918 w 2081211"/>
                <a:gd name="connsiteY95" fmla="*/ 247174 h 1377315"/>
                <a:gd name="connsiteX96" fmla="*/ 2013585 w 2081211"/>
                <a:gd name="connsiteY96" fmla="*/ 249079 h 1377315"/>
                <a:gd name="connsiteX97" fmla="*/ 2011203 w 2081211"/>
                <a:gd name="connsiteY97" fmla="*/ 248602 h 1377315"/>
                <a:gd name="connsiteX98" fmla="*/ 2008822 w 2081211"/>
                <a:gd name="connsiteY98" fmla="*/ 250984 h 1377315"/>
                <a:gd name="connsiteX99" fmla="*/ 2006441 w 2081211"/>
                <a:gd name="connsiteY99" fmla="*/ 256222 h 1377315"/>
                <a:gd name="connsiteX100" fmla="*/ 2003584 w 2081211"/>
                <a:gd name="connsiteY100" fmla="*/ 258604 h 1377315"/>
                <a:gd name="connsiteX101" fmla="*/ 2000249 w 2081211"/>
                <a:gd name="connsiteY101" fmla="*/ 258127 h 1377315"/>
                <a:gd name="connsiteX102" fmla="*/ 1992630 w 2081211"/>
                <a:gd name="connsiteY102" fmla="*/ 258604 h 1377315"/>
                <a:gd name="connsiteX103" fmla="*/ 1980247 w 2081211"/>
                <a:gd name="connsiteY103" fmla="*/ 260032 h 1377315"/>
                <a:gd name="connsiteX104" fmla="*/ 1972628 w 2081211"/>
                <a:gd name="connsiteY104" fmla="*/ 260032 h 1377315"/>
                <a:gd name="connsiteX105" fmla="*/ 1969293 w 2081211"/>
                <a:gd name="connsiteY105" fmla="*/ 258127 h 1377315"/>
                <a:gd name="connsiteX106" fmla="*/ 1964531 w 2081211"/>
                <a:gd name="connsiteY106" fmla="*/ 258127 h 1377315"/>
                <a:gd name="connsiteX107" fmla="*/ 1957864 w 2081211"/>
                <a:gd name="connsiteY107" fmla="*/ 259556 h 1377315"/>
                <a:gd name="connsiteX108" fmla="*/ 1953578 w 2081211"/>
                <a:gd name="connsiteY108" fmla="*/ 260032 h 1377315"/>
                <a:gd name="connsiteX109" fmla="*/ 1952149 w 2081211"/>
                <a:gd name="connsiteY109" fmla="*/ 259080 h 1377315"/>
                <a:gd name="connsiteX110" fmla="*/ 1951197 w 2081211"/>
                <a:gd name="connsiteY110" fmla="*/ 256699 h 1377315"/>
                <a:gd name="connsiteX111" fmla="*/ 1950720 w 2081211"/>
                <a:gd name="connsiteY111" fmla="*/ 253365 h 1377315"/>
                <a:gd name="connsiteX112" fmla="*/ 1948339 w 2081211"/>
                <a:gd name="connsiteY112" fmla="*/ 249555 h 1377315"/>
                <a:gd name="connsiteX113" fmla="*/ 1944528 w 2081211"/>
                <a:gd name="connsiteY113" fmla="*/ 245745 h 1377315"/>
                <a:gd name="connsiteX114" fmla="*/ 1944053 w 2081211"/>
                <a:gd name="connsiteY114" fmla="*/ 240982 h 1377315"/>
                <a:gd name="connsiteX115" fmla="*/ 1946434 w 2081211"/>
                <a:gd name="connsiteY115" fmla="*/ 235267 h 1377315"/>
                <a:gd name="connsiteX116" fmla="*/ 1946910 w 2081211"/>
                <a:gd name="connsiteY116" fmla="*/ 231457 h 1377315"/>
                <a:gd name="connsiteX117" fmla="*/ 1945481 w 2081211"/>
                <a:gd name="connsiteY117" fmla="*/ 229552 h 1377315"/>
                <a:gd name="connsiteX118" fmla="*/ 1945005 w 2081211"/>
                <a:gd name="connsiteY118" fmla="*/ 227647 h 1377315"/>
                <a:gd name="connsiteX119" fmla="*/ 1942147 w 2081211"/>
                <a:gd name="connsiteY119" fmla="*/ 225266 h 1377315"/>
                <a:gd name="connsiteX120" fmla="*/ 1940243 w 2081211"/>
                <a:gd name="connsiteY120" fmla="*/ 221456 h 1377315"/>
                <a:gd name="connsiteX121" fmla="*/ 1938814 w 2081211"/>
                <a:gd name="connsiteY121" fmla="*/ 220027 h 1377315"/>
                <a:gd name="connsiteX122" fmla="*/ 1939290 w 2081211"/>
                <a:gd name="connsiteY122" fmla="*/ 216694 h 1377315"/>
                <a:gd name="connsiteX123" fmla="*/ 1941195 w 2081211"/>
                <a:gd name="connsiteY123" fmla="*/ 212884 h 1377315"/>
                <a:gd name="connsiteX124" fmla="*/ 1938814 w 2081211"/>
                <a:gd name="connsiteY124" fmla="*/ 209074 h 1377315"/>
                <a:gd name="connsiteX125" fmla="*/ 1932147 w 2081211"/>
                <a:gd name="connsiteY125" fmla="*/ 209074 h 1377315"/>
                <a:gd name="connsiteX126" fmla="*/ 1926907 w 2081211"/>
                <a:gd name="connsiteY126" fmla="*/ 208121 h 1377315"/>
                <a:gd name="connsiteX127" fmla="*/ 1921668 w 2081211"/>
                <a:gd name="connsiteY127" fmla="*/ 204788 h 1377315"/>
                <a:gd name="connsiteX128" fmla="*/ 1913572 w 2081211"/>
                <a:gd name="connsiteY128" fmla="*/ 194786 h 1377315"/>
                <a:gd name="connsiteX129" fmla="*/ 1909286 w 2081211"/>
                <a:gd name="connsiteY129" fmla="*/ 191452 h 1377315"/>
                <a:gd name="connsiteX130" fmla="*/ 1906428 w 2081211"/>
                <a:gd name="connsiteY130" fmla="*/ 190976 h 1377315"/>
                <a:gd name="connsiteX131" fmla="*/ 1904524 w 2081211"/>
                <a:gd name="connsiteY131" fmla="*/ 189547 h 1377315"/>
                <a:gd name="connsiteX132" fmla="*/ 1903095 w 2081211"/>
                <a:gd name="connsiteY132" fmla="*/ 186690 h 1377315"/>
                <a:gd name="connsiteX133" fmla="*/ 1901190 w 2081211"/>
                <a:gd name="connsiteY133" fmla="*/ 186690 h 1377315"/>
                <a:gd name="connsiteX134" fmla="*/ 1899285 w 2081211"/>
                <a:gd name="connsiteY134" fmla="*/ 186690 h 1377315"/>
                <a:gd name="connsiteX135" fmla="*/ 1898332 w 2081211"/>
                <a:gd name="connsiteY135" fmla="*/ 187642 h 1377315"/>
                <a:gd name="connsiteX136" fmla="*/ 1896903 w 2081211"/>
                <a:gd name="connsiteY136" fmla="*/ 188119 h 1377315"/>
                <a:gd name="connsiteX137" fmla="*/ 1894999 w 2081211"/>
                <a:gd name="connsiteY137" fmla="*/ 187166 h 1377315"/>
                <a:gd name="connsiteX138" fmla="*/ 1892618 w 2081211"/>
                <a:gd name="connsiteY138" fmla="*/ 187166 h 1377315"/>
                <a:gd name="connsiteX139" fmla="*/ 1890236 w 2081211"/>
                <a:gd name="connsiteY139" fmla="*/ 188119 h 1377315"/>
                <a:gd name="connsiteX140" fmla="*/ 1888331 w 2081211"/>
                <a:gd name="connsiteY140" fmla="*/ 187642 h 1377315"/>
                <a:gd name="connsiteX141" fmla="*/ 1886903 w 2081211"/>
                <a:gd name="connsiteY141" fmla="*/ 185738 h 1377315"/>
                <a:gd name="connsiteX142" fmla="*/ 1884045 w 2081211"/>
                <a:gd name="connsiteY142" fmla="*/ 184309 h 1377315"/>
                <a:gd name="connsiteX143" fmla="*/ 1880235 w 2081211"/>
                <a:gd name="connsiteY143" fmla="*/ 183832 h 1377315"/>
                <a:gd name="connsiteX144" fmla="*/ 1878806 w 2081211"/>
                <a:gd name="connsiteY144" fmla="*/ 182404 h 1377315"/>
                <a:gd name="connsiteX145" fmla="*/ 1879282 w 2081211"/>
                <a:gd name="connsiteY145" fmla="*/ 180499 h 1377315"/>
                <a:gd name="connsiteX146" fmla="*/ 1878330 w 2081211"/>
                <a:gd name="connsiteY146" fmla="*/ 179070 h 1377315"/>
                <a:gd name="connsiteX147" fmla="*/ 1875949 w 2081211"/>
                <a:gd name="connsiteY147" fmla="*/ 178117 h 1377315"/>
                <a:gd name="connsiteX148" fmla="*/ 1869757 w 2081211"/>
                <a:gd name="connsiteY148" fmla="*/ 178594 h 1377315"/>
                <a:gd name="connsiteX149" fmla="*/ 1859756 w 2081211"/>
                <a:gd name="connsiteY149" fmla="*/ 180022 h 1377315"/>
                <a:gd name="connsiteX150" fmla="*/ 1851660 w 2081211"/>
                <a:gd name="connsiteY150" fmla="*/ 179546 h 1377315"/>
                <a:gd name="connsiteX151" fmla="*/ 1845468 w 2081211"/>
                <a:gd name="connsiteY151" fmla="*/ 177165 h 1377315"/>
                <a:gd name="connsiteX152" fmla="*/ 1842135 w 2081211"/>
                <a:gd name="connsiteY152" fmla="*/ 174784 h 1377315"/>
                <a:gd name="connsiteX153" fmla="*/ 1841182 w 2081211"/>
                <a:gd name="connsiteY153" fmla="*/ 172879 h 1377315"/>
                <a:gd name="connsiteX154" fmla="*/ 1839278 w 2081211"/>
                <a:gd name="connsiteY154" fmla="*/ 170974 h 1377315"/>
                <a:gd name="connsiteX155" fmla="*/ 1836420 w 2081211"/>
                <a:gd name="connsiteY155" fmla="*/ 169069 h 1377315"/>
                <a:gd name="connsiteX156" fmla="*/ 1834991 w 2081211"/>
                <a:gd name="connsiteY156" fmla="*/ 165735 h 1377315"/>
                <a:gd name="connsiteX157" fmla="*/ 1834515 w 2081211"/>
                <a:gd name="connsiteY157" fmla="*/ 161449 h 1377315"/>
                <a:gd name="connsiteX158" fmla="*/ 1834991 w 2081211"/>
                <a:gd name="connsiteY158" fmla="*/ 157163 h 1377315"/>
                <a:gd name="connsiteX159" fmla="*/ 1837849 w 2081211"/>
                <a:gd name="connsiteY159" fmla="*/ 150971 h 1377315"/>
                <a:gd name="connsiteX160" fmla="*/ 1831181 w 2081211"/>
                <a:gd name="connsiteY160" fmla="*/ 147161 h 1377315"/>
                <a:gd name="connsiteX161" fmla="*/ 1829276 w 2081211"/>
                <a:gd name="connsiteY161" fmla="*/ 144780 h 1377315"/>
                <a:gd name="connsiteX162" fmla="*/ 1829753 w 2081211"/>
                <a:gd name="connsiteY162" fmla="*/ 142875 h 1377315"/>
                <a:gd name="connsiteX163" fmla="*/ 1829276 w 2081211"/>
                <a:gd name="connsiteY163" fmla="*/ 141446 h 1377315"/>
                <a:gd name="connsiteX164" fmla="*/ 1828324 w 2081211"/>
                <a:gd name="connsiteY164" fmla="*/ 140494 h 1377315"/>
                <a:gd name="connsiteX165" fmla="*/ 1828324 w 2081211"/>
                <a:gd name="connsiteY165" fmla="*/ 138589 h 1377315"/>
                <a:gd name="connsiteX166" fmla="*/ 1829753 w 2081211"/>
                <a:gd name="connsiteY166" fmla="*/ 136207 h 1377315"/>
                <a:gd name="connsiteX167" fmla="*/ 1829753 w 2081211"/>
                <a:gd name="connsiteY167" fmla="*/ 132874 h 1377315"/>
                <a:gd name="connsiteX168" fmla="*/ 1828324 w 2081211"/>
                <a:gd name="connsiteY168" fmla="*/ 129064 h 1377315"/>
                <a:gd name="connsiteX169" fmla="*/ 1824514 w 2081211"/>
                <a:gd name="connsiteY169" fmla="*/ 123825 h 1377315"/>
                <a:gd name="connsiteX170" fmla="*/ 1818322 w 2081211"/>
                <a:gd name="connsiteY170" fmla="*/ 116681 h 1377315"/>
                <a:gd name="connsiteX171" fmla="*/ 1814989 w 2081211"/>
                <a:gd name="connsiteY171" fmla="*/ 111442 h 1377315"/>
                <a:gd name="connsiteX172" fmla="*/ 1814512 w 2081211"/>
                <a:gd name="connsiteY172" fmla="*/ 108109 h 1377315"/>
                <a:gd name="connsiteX173" fmla="*/ 1813560 w 2081211"/>
                <a:gd name="connsiteY173" fmla="*/ 105727 h 1377315"/>
                <a:gd name="connsiteX174" fmla="*/ 1812607 w 2081211"/>
                <a:gd name="connsiteY174" fmla="*/ 104299 h 1377315"/>
                <a:gd name="connsiteX175" fmla="*/ 1812131 w 2081211"/>
                <a:gd name="connsiteY175" fmla="*/ 101917 h 1377315"/>
                <a:gd name="connsiteX176" fmla="*/ 1812607 w 2081211"/>
                <a:gd name="connsiteY176" fmla="*/ 99060 h 1377315"/>
                <a:gd name="connsiteX177" fmla="*/ 1812131 w 2081211"/>
                <a:gd name="connsiteY177" fmla="*/ 97155 h 1377315"/>
                <a:gd name="connsiteX178" fmla="*/ 1811178 w 2081211"/>
                <a:gd name="connsiteY178" fmla="*/ 95726 h 1377315"/>
                <a:gd name="connsiteX179" fmla="*/ 1811178 w 2081211"/>
                <a:gd name="connsiteY179" fmla="*/ 93345 h 1377315"/>
                <a:gd name="connsiteX180" fmla="*/ 1810226 w 2081211"/>
                <a:gd name="connsiteY180" fmla="*/ 91440 h 1377315"/>
                <a:gd name="connsiteX181" fmla="*/ 1807845 w 2081211"/>
                <a:gd name="connsiteY181" fmla="*/ 90488 h 1377315"/>
                <a:gd name="connsiteX182" fmla="*/ 1807368 w 2081211"/>
                <a:gd name="connsiteY182" fmla="*/ 88582 h 1377315"/>
                <a:gd name="connsiteX183" fmla="*/ 1807845 w 2081211"/>
                <a:gd name="connsiteY183" fmla="*/ 84296 h 1377315"/>
                <a:gd name="connsiteX184" fmla="*/ 1806416 w 2081211"/>
                <a:gd name="connsiteY184" fmla="*/ 80963 h 1377315"/>
                <a:gd name="connsiteX185" fmla="*/ 1801653 w 2081211"/>
                <a:gd name="connsiteY185" fmla="*/ 74295 h 1377315"/>
                <a:gd name="connsiteX186" fmla="*/ 1800224 w 2081211"/>
                <a:gd name="connsiteY186" fmla="*/ 69532 h 1377315"/>
                <a:gd name="connsiteX187" fmla="*/ 1799749 w 2081211"/>
                <a:gd name="connsiteY187" fmla="*/ 65246 h 1377315"/>
                <a:gd name="connsiteX188" fmla="*/ 1797843 w 2081211"/>
                <a:gd name="connsiteY188" fmla="*/ 63341 h 1377315"/>
                <a:gd name="connsiteX189" fmla="*/ 1797843 w 2081211"/>
                <a:gd name="connsiteY189" fmla="*/ 61436 h 1377315"/>
                <a:gd name="connsiteX190" fmla="*/ 1797368 w 2081211"/>
                <a:gd name="connsiteY190" fmla="*/ 58102 h 1377315"/>
                <a:gd name="connsiteX191" fmla="*/ 1795939 w 2081211"/>
                <a:gd name="connsiteY191" fmla="*/ 57150 h 1377315"/>
                <a:gd name="connsiteX192" fmla="*/ 1794986 w 2081211"/>
                <a:gd name="connsiteY192" fmla="*/ 56197 h 1377315"/>
                <a:gd name="connsiteX193" fmla="*/ 1795462 w 2081211"/>
                <a:gd name="connsiteY193" fmla="*/ 54769 h 1377315"/>
                <a:gd name="connsiteX194" fmla="*/ 1794510 w 2081211"/>
                <a:gd name="connsiteY194" fmla="*/ 52864 h 1377315"/>
                <a:gd name="connsiteX195" fmla="*/ 1792128 w 2081211"/>
                <a:gd name="connsiteY195" fmla="*/ 50959 h 1377315"/>
                <a:gd name="connsiteX196" fmla="*/ 1791176 w 2081211"/>
                <a:gd name="connsiteY196" fmla="*/ 49054 h 1377315"/>
                <a:gd name="connsiteX197" fmla="*/ 1790699 w 2081211"/>
                <a:gd name="connsiteY197" fmla="*/ 47625 h 1377315"/>
                <a:gd name="connsiteX198" fmla="*/ 1789272 w 2081211"/>
                <a:gd name="connsiteY198" fmla="*/ 46196 h 1377315"/>
                <a:gd name="connsiteX199" fmla="*/ 1785461 w 2081211"/>
                <a:gd name="connsiteY199" fmla="*/ 44767 h 1377315"/>
                <a:gd name="connsiteX200" fmla="*/ 1784509 w 2081211"/>
                <a:gd name="connsiteY200" fmla="*/ 42863 h 1377315"/>
                <a:gd name="connsiteX201" fmla="*/ 1784985 w 2081211"/>
                <a:gd name="connsiteY201" fmla="*/ 41434 h 1377315"/>
                <a:gd name="connsiteX202" fmla="*/ 1785937 w 2081211"/>
                <a:gd name="connsiteY202" fmla="*/ 40005 h 1377315"/>
                <a:gd name="connsiteX203" fmla="*/ 1786414 w 2081211"/>
                <a:gd name="connsiteY203" fmla="*/ 39052 h 1377315"/>
                <a:gd name="connsiteX204" fmla="*/ 1786414 w 2081211"/>
                <a:gd name="connsiteY204" fmla="*/ 38100 h 1377315"/>
                <a:gd name="connsiteX205" fmla="*/ 1785937 w 2081211"/>
                <a:gd name="connsiteY205" fmla="*/ 37147 h 1377315"/>
                <a:gd name="connsiteX206" fmla="*/ 1784509 w 2081211"/>
                <a:gd name="connsiteY206" fmla="*/ 35719 h 1377315"/>
                <a:gd name="connsiteX207" fmla="*/ 1782603 w 2081211"/>
                <a:gd name="connsiteY207" fmla="*/ 34290 h 1377315"/>
                <a:gd name="connsiteX208" fmla="*/ 1780222 w 2081211"/>
                <a:gd name="connsiteY208" fmla="*/ 30956 h 1377315"/>
                <a:gd name="connsiteX209" fmla="*/ 1777365 w 2081211"/>
                <a:gd name="connsiteY209" fmla="*/ 30004 h 1377315"/>
                <a:gd name="connsiteX210" fmla="*/ 1775460 w 2081211"/>
                <a:gd name="connsiteY210" fmla="*/ 30004 h 1377315"/>
                <a:gd name="connsiteX211" fmla="*/ 1774031 w 2081211"/>
                <a:gd name="connsiteY211" fmla="*/ 28099 h 1377315"/>
                <a:gd name="connsiteX212" fmla="*/ 1774507 w 2081211"/>
                <a:gd name="connsiteY212" fmla="*/ 27146 h 1377315"/>
                <a:gd name="connsiteX213" fmla="*/ 1774507 w 2081211"/>
                <a:gd name="connsiteY213" fmla="*/ 24765 h 1377315"/>
                <a:gd name="connsiteX214" fmla="*/ 1773078 w 2081211"/>
                <a:gd name="connsiteY214" fmla="*/ 22860 h 1377315"/>
                <a:gd name="connsiteX215" fmla="*/ 1771174 w 2081211"/>
                <a:gd name="connsiteY215" fmla="*/ 22384 h 1377315"/>
                <a:gd name="connsiteX216" fmla="*/ 1769268 w 2081211"/>
                <a:gd name="connsiteY216" fmla="*/ 22860 h 1377315"/>
                <a:gd name="connsiteX217" fmla="*/ 1764982 w 2081211"/>
                <a:gd name="connsiteY217" fmla="*/ 21431 h 1377315"/>
                <a:gd name="connsiteX218" fmla="*/ 1758315 w 2081211"/>
                <a:gd name="connsiteY218" fmla="*/ 17621 h 1377315"/>
                <a:gd name="connsiteX219" fmla="*/ 1753076 w 2081211"/>
                <a:gd name="connsiteY219" fmla="*/ 15716 h 1377315"/>
                <a:gd name="connsiteX220" fmla="*/ 1749743 w 2081211"/>
                <a:gd name="connsiteY220" fmla="*/ 16192 h 1377315"/>
                <a:gd name="connsiteX221" fmla="*/ 1747361 w 2081211"/>
                <a:gd name="connsiteY221" fmla="*/ 17145 h 1377315"/>
                <a:gd name="connsiteX222" fmla="*/ 1746409 w 2081211"/>
                <a:gd name="connsiteY222" fmla="*/ 19050 h 1377315"/>
                <a:gd name="connsiteX223" fmla="*/ 1744028 w 2081211"/>
                <a:gd name="connsiteY223" fmla="*/ 19050 h 1377315"/>
                <a:gd name="connsiteX224" fmla="*/ 1738312 w 2081211"/>
                <a:gd name="connsiteY224" fmla="*/ 15716 h 1377315"/>
                <a:gd name="connsiteX225" fmla="*/ 1732597 w 2081211"/>
                <a:gd name="connsiteY225" fmla="*/ 14764 h 1377315"/>
                <a:gd name="connsiteX226" fmla="*/ 1729264 w 2081211"/>
                <a:gd name="connsiteY226" fmla="*/ 12859 h 1377315"/>
                <a:gd name="connsiteX227" fmla="*/ 1726406 w 2081211"/>
                <a:gd name="connsiteY227" fmla="*/ 9525 h 1377315"/>
                <a:gd name="connsiteX228" fmla="*/ 1724024 w 2081211"/>
                <a:gd name="connsiteY228" fmla="*/ 8096 h 1377315"/>
                <a:gd name="connsiteX229" fmla="*/ 1721643 w 2081211"/>
                <a:gd name="connsiteY229" fmla="*/ 8572 h 1377315"/>
                <a:gd name="connsiteX230" fmla="*/ 1716405 w 2081211"/>
                <a:gd name="connsiteY230" fmla="*/ 6191 h 1377315"/>
                <a:gd name="connsiteX231" fmla="*/ 1707832 w 2081211"/>
                <a:gd name="connsiteY231" fmla="*/ 1429 h 1377315"/>
                <a:gd name="connsiteX232" fmla="*/ 1703070 w 2081211"/>
                <a:gd name="connsiteY232" fmla="*/ 0 h 1377315"/>
                <a:gd name="connsiteX233" fmla="*/ 1701641 w 2081211"/>
                <a:gd name="connsiteY233" fmla="*/ 952 h 1377315"/>
                <a:gd name="connsiteX234" fmla="*/ 1700689 w 2081211"/>
                <a:gd name="connsiteY234" fmla="*/ 952 h 1377315"/>
                <a:gd name="connsiteX235" fmla="*/ 1699260 w 2081211"/>
                <a:gd name="connsiteY235" fmla="*/ 952 h 1377315"/>
                <a:gd name="connsiteX236" fmla="*/ 1696878 w 2081211"/>
                <a:gd name="connsiteY236" fmla="*/ 952 h 1377315"/>
                <a:gd name="connsiteX237" fmla="*/ 1693068 w 2081211"/>
                <a:gd name="connsiteY237" fmla="*/ 0 h 1377315"/>
                <a:gd name="connsiteX238" fmla="*/ 1687830 w 2081211"/>
                <a:gd name="connsiteY238" fmla="*/ 476 h 1377315"/>
                <a:gd name="connsiteX239" fmla="*/ 1681162 w 2081211"/>
                <a:gd name="connsiteY239" fmla="*/ 2857 h 1377315"/>
                <a:gd name="connsiteX240" fmla="*/ 1674018 w 2081211"/>
                <a:gd name="connsiteY240" fmla="*/ 4286 h 1377315"/>
                <a:gd name="connsiteX241" fmla="*/ 1666399 w 2081211"/>
                <a:gd name="connsiteY241" fmla="*/ 4763 h 1377315"/>
                <a:gd name="connsiteX242" fmla="*/ 1661636 w 2081211"/>
                <a:gd name="connsiteY242" fmla="*/ 4286 h 1377315"/>
                <a:gd name="connsiteX243" fmla="*/ 1660207 w 2081211"/>
                <a:gd name="connsiteY243" fmla="*/ 3334 h 1377315"/>
                <a:gd name="connsiteX244" fmla="*/ 1651635 w 2081211"/>
                <a:gd name="connsiteY244" fmla="*/ 4763 h 1377315"/>
                <a:gd name="connsiteX245" fmla="*/ 1639728 w 2081211"/>
                <a:gd name="connsiteY245" fmla="*/ 8096 h 1377315"/>
                <a:gd name="connsiteX246" fmla="*/ 1628299 w 2081211"/>
                <a:gd name="connsiteY246" fmla="*/ 10954 h 1377315"/>
                <a:gd name="connsiteX247" fmla="*/ 1614011 w 2081211"/>
                <a:gd name="connsiteY247" fmla="*/ 12382 h 1377315"/>
                <a:gd name="connsiteX248" fmla="*/ 1604486 w 2081211"/>
                <a:gd name="connsiteY248" fmla="*/ 17621 h 1377315"/>
                <a:gd name="connsiteX249" fmla="*/ 1594961 w 2081211"/>
                <a:gd name="connsiteY249" fmla="*/ 27146 h 1377315"/>
                <a:gd name="connsiteX250" fmla="*/ 1587818 w 2081211"/>
                <a:gd name="connsiteY250" fmla="*/ 32861 h 1377315"/>
                <a:gd name="connsiteX251" fmla="*/ 1583531 w 2081211"/>
                <a:gd name="connsiteY251" fmla="*/ 35242 h 1377315"/>
                <a:gd name="connsiteX252" fmla="*/ 1581626 w 2081211"/>
                <a:gd name="connsiteY252" fmla="*/ 38576 h 1377315"/>
                <a:gd name="connsiteX253" fmla="*/ 1582578 w 2081211"/>
                <a:gd name="connsiteY253" fmla="*/ 42386 h 1377315"/>
                <a:gd name="connsiteX254" fmla="*/ 1586389 w 2081211"/>
                <a:gd name="connsiteY254" fmla="*/ 43815 h 1377315"/>
                <a:gd name="connsiteX255" fmla="*/ 1592580 w 2081211"/>
                <a:gd name="connsiteY255" fmla="*/ 42863 h 1377315"/>
                <a:gd name="connsiteX256" fmla="*/ 1598295 w 2081211"/>
                <a:gd name="connsiteY256" fmla="*/ 43339 h 1377315"/>
                <a:gd name="connsiteX257" fmla="*/ 1603057 w 2081211"/>
                <a:gd name="connsiteY257" fmla="*/ 45720 h 1377315"/>
                <a:gd name="connsiteX258" fmla="*/ 1604486 w 2081211"/>
                <a:gd name="connsiteY258" fmla="*/ 49054 h 1377315"/>
                <a:gd name="connsiteX259" fmla="*/ 1603057 w 2081211"/>
                <a:gd name="connsiteY259" fmla="*/ 53340 h 1377315"/>
                <a:gd name="connsiteX260" fmla="*/ 1603534 w 2081211"/>
                <a:gd name="connsiteY260" fmla="*/ 57626 h 1377315"/>
                <a:gd name="connsiteX261" fmla="*/ 1606391 w 2081211"/>
                <a:gd name="connsiteY261" fmla="*/ 61913 h 1377315"/>
                <a:gd name="connsiteX262" fmla="*/ 1606391 w 2081211"/>
                <a:gd name="connsiteY262" fmla="*/ 66675 h 1377315"/>
                <a:gd name="connsiteX263" fmla="*/ 1604010 w 2081211"/>
                <a:gd name="connsiteY263" fmla="*/ 72390 h 1377315"/>
                <a:gd name="connsiteX264" fmla="*/ 1598295 w 2081211"/>
                <a:gd name="connsiteY264" fmla="*/ 78105 h 1377315"/>
                <a:gd name="connsiteX265" fmla="*/ 1588770 w 2081211"/>
                <a:gd name="connsiteY265" fmla="*/ 83820 h 1377315"/>
                <a:gd name="connsiteX266" fmla="*/ 1583055 w 2081211"/>
                <a:gd name="connsiteY266" fmla="*/ 89535 h 1377315"/>
                <a:gd name="connsiteX267" fmla="*/ 1579722 w 2081211"/>
                <a:gd name="connsiteY267" fmla="*/ 97631 h 1377315"/>
                <a:gd name="connsiteX268" fmla="*/ 1574482 w 2081211"/>
                <a:gd name="connsiteY268" fmla="*/ 104775 h 1377315"/>
                <a:gd name="connsiteX269" fmla="*/ 1572578 w 2081211"/>
                <a:gd name="connsiteY269" fmla="*/ 108585 h 1377315"/>
                <a:gd name="connsiteX270" fmla="*/ 1572101 w 2081211"/>
                <a:gd name="connsiteY270" fmla="*/ 111919 h 1377315"/>
                <a:gd name="connsiteX271" fmla="*/ 1570197 w 2081211"/>
                <a:gd name="connsiteY271" fmla="*/ 115252 h 1377315"/>
                <a:gd name="connsiteX272" fmla="*/ 1566386 w 2081211"/>
                <a:gd name="connsiteY272" fmla="*/ 119063 h 1377315"/>
                <a:gd name="connsiteX273" fmla="*/ 1564481 w 2081211"/>
                <a:gd name="connsiteY273" fmla="*/ 122872 h 1377315"/>
                <a:gd name="connsiteX274" fmla="*/ 1564005 w 2081211"/>
                <a:gd name="connsiteY274" fmla="*/ 126682 h 1377315"/>
                <a:gd name="connsiteX275" fmla="*/ 1562099 w 2081211"/>
                <a:gd name="connsiteY275" fmla="*/ 130016 h 1377315"/>
                <a:gd name="connsiteX276" fmla="*/ 1558766 w 2081211"/>
                <a:gd name="connsiteY276" fmla="*/ 132874 h 1377315"/>
                <a:gd name="connsiteX277" fmla="*/ 1556385 w 2081211"/>
                <a:gd name="connsiteY277" fmla="*/ 136207 h 1377315"/>
                <a:gd name="connsiteX278" fmla="*/ 1555432 w 2081211"/>
                <a:gd name="connsiteY278" fmla="*/ 139541 h 1377315"/>
                <a:gd name="connsiteX279" fmla="*/ 1554003 w 2081211"/>
                <a:gd name="connsiteY279" fmla="*/ 141922 h 1377315"/>
                <a:gd name="connsiteX280" fmla="*/ 1552099 w 2081211"/>
                <a:gd name="connsiteY280" fmla="*/ 142875 h 1377315"/>
                <a:gd name="connsiteX281" fmla="*/ 1553051 w 2081211"/>
                <a:gd name="connsiteY281" fmla="*/ 143827 h 1377315"/>
                <a:gd name="connsiteX282" fmla="*/ 1556861 w 2081211"/>
                <a:gd name="connsiteY282" fmla="*/ 144780 h 1377315"/>
                <a:gd name="connsiteX283" fmla="*/ 1558290 w 2081211"/>
                <a:gd name="connsiteY283" fmla="*/ 148114 h 1377315"/>
                <a:gd name="connsiteX284" fmla="*/ 1557814 w 2081211"/>
                <a:gd name="connsiteY284" fmla="*/ 153829 h 1377315"/>
                <a:gd name="connsiteX285" fmla="*/ 1555432 w 2081211"/>
                <a:gd name="connsiteY285" fmla="*/ 157639 h 1377315"/>
                <a:gd name="connsiteX286" fmla="*/ 1551622 w 2081211"/>
                <a:gd name="connsiteY286" fmla="*/ 160020 h 1377315"/>
                <a:gd name="connsiteX287" fmla="*/ 1545907 w 2081211"/>
                <a:gd name="connsiteY287" fmla="*/ 161449 h 1377315"/>
                <a:gd name="connsiteX288" fmla="*/ 1538287 w 2081211"/>
                <a:gd name="connsiteY288" fmla="*/ 161925 h 1377315"/>
                <a:gd name="connsiteX289" fmla="*/ 1527810 w 2081211"/>
                <a:gd name="connsiteY289" fmla="*/ 167164 h 1377315"/>
                <a:gd name="connsiteX290" fmla="*/ 1518761 w 2081211"/>
                <a:gd name="connsiteY290" fmla="*/ 173831 h 1377315"/>
                <a:gd name="connsiteX291" fmla="*/ 1508284 w 2081211"/>
                <a:gd name="connsiteY291" fmla="*/ 181927 h 1377315"/>
                <a:gd name="connsiteX292" fmla="*/ 1506378 w 2081211"/>
                <a:gd name="connsiteY292" fmla="*/ 181927 h 1377315"/>
                <a:gd name="connsiteX293" fmla="*/ 1502569 w 2081211"/>
                <a:gd name="connsiteY293" fmla="*/ 180975 h 1377315"/>
                <a:gd name="connsiteX294" fmla="*/ 1494949 w 2081211"/>
                <a:gd name="connsiteY294" fmla="*/ 177641 h 1377315"/>
                <a:gd name="connsiteX295" fmla="*/ 1486852 w 2081211"/>
                <a:gd name="connsiteY295" fmla="*/ 177165 h 1377315"/>
                <a:gd name="connsiteX296" fmla="*/ 1479232 w 2081211"/>
                <a:gd name="connsiteY296" fmla="*/ 174307 h 1377315"/>
                <a:gd name="connsiteX297" fmla="*/ 1474946 w 2081211"/>
                <a:gd name="connsiteY297" fmla="*/ 172402 h 1377315"/>
                <a:gd name="connsiteX298" fmla="*/ 1467802 w 2081211"/>
                <a:gd name="connsiteY298" fmla="*/ 168592 h 1377315"/>
                <a:gd name="connsiteX299" fmla="*/ 1464469 w 2081211"/>
                <a:gd name="connsiteY299" fmla="*/ 174784 h 1377315"/>
                <a:gd name="connsiteX300" fmla="*/ 1458277 w 2081211"/>
                <a:gd name="connsiteY300" fmla="*/ 187166 h 1377315"/>
                <a:gd name="connsiteX301" fmla="*/ 1453039 w 2081211"/>
                <a:gd name="connsiteY301" fmla="*/ 197644 h 1377315"/>
                <a:gd name="connsiteX302" fmla="*/ 1450181 w 2081211"/>
                <a:gd name="connsiteY302" fmla="*/ 203359 h 1377315"/>
                <a:gd name="connsiteX303" fmla="*/ 1448276 w 2081211"/>
                <a:gd name="connsiteY303" fmla="*/ 207645 h 1377315"/>
                <a:gd name="connsiteX304" fmla="*/ 1445895 w 2081211"/>
                <a:gd name="connsiteY304" fmla="*/ 211931 h 1377315"/>
                <a:gd name="connsiteX305" fmla="*/ 1445419 w 2081211"/>
                <a:gd name="connsiteY305" fmla="*/ 214313 h 1377315"/>
                <a:gd name="connsiteX306" fmla="*/ 1443038 w 2081211"/>
                <a:gd name="connsiteY306" fmla="*/ 218122 h 1377315"/>
                <a:gd name="connsiteX307" fmla="*/ 1438275 w 2081211"/>
                <a:gd name="connsiteY307" fmla="*/ 222885 h 1377315"/>
                <a:gd name="connsiteX308" fmla="*/ 1437322 w 2081211"/>
                <a:gd name="connsiteY308" fmla="*/ 228124 h 1377315"/>
                <a:gd name="connsiteX309" fmla="*/ 1437322 w 2081211"/>
                <a:gd name="connsiteY309" fmla="*/ 232886 h 1377315"/>
                <a:gd name="connsiteX310" fmla="*/ 1436846 w 2081211"/>
                <a:gd name="connsiteY310" fmla="*/ 237172 h 1377315"/>
                <a:gd name="connsiteX311" fmla="*/ 1432084 w 2081211"/>
                <a:gd name="connsiteY311" fmla="*/ 240030 h 1377315"/>
                <a:gd name="connsiteX312" fmla="*/ 1428274 w 2081211"/>
                <a:gd name="connsiteY312" fmla="*/ 242411 h 1377315"/>
                <a:gd name="connsiteX313" fmla="*/ 1429226 w 2081211"/>
                <a:gd name="connsiteY313" fmla="*/ 250507 h 1377315"/>
                <a:gd name="connsiteX314" fmla="*/ 1431131 w 2081211"/>
                <a:gd name="connsiteY314" fmla="*/ 253365 h 1377315"/>
                <a:gd name="connsiteX315" fmla="*/ 1434465 w 2081211"/>
                <a:gd name="connsiteY315" fmla="*/ 256699 h 1377315"/>
                <a:gd name="connsiteX316" fmla="*/ 1437799 w 2081211"/>
                <a:gd name="connsiteY316" fmla="*/ 259080 h 1377315"/>
                <a:gd name="connsiteX317" fmla="*/ 1440656 w 2081211"/>
                <a:gd name="connsiteY317" fmla="*/ 261461 h 1377315"/>
                <a:gd name="connsiteX318" fmla="*/ 1443990 w 2081211"/>
                <a:gd name="connsiteY318" fmla="*/ 260509 h 1377315"/>
                <a:gd name="connsiteX319" fmla="*/ 1446847 w 2081211"/>
                <a:gd name="connsiteY319" fmla="*/ 257175 h 1377315"/>
                <a:gd name="connsiteX320" fmla="*/ 1452086 w 2081211"/>
                <a:gd name="connsiteY320" fmla="*/ 254317 h 1377315"/>
                <a:gd name="connsiteX321" fmla="*/ 1454944 w 2081211"/>
                <a:gd name="connsiteY321" fmla="*/ 254317 h 1377315"/>
                <a:gd name="connsiteX322" fmla="*/ 1456849 w 2081211"/>
                <a:gd name="connsiteY322" fmla="*/ 254794 h 1377315"/>
                <a:gd name="connsiteX323" fmla="*/ 1461611 w 2081211"/>
                <a:gd name="connsiteY323" fmla="*/ 254794 h 1377315"/>
                <a:gd name="connsiteX324" fmla="*/ 1466374 w 2081211"/>
                <a:gd name="connsiteY324" fmla="*/ 253841 h 1377315"/>
                <a:gd name="connsiteX325" fmla="*/ 1470184 w 2081211"/>
                <a:gd name="connsiteY325" fmla="*/ 253841 h 1377315"/>
                <a:gd name="connsiteX326" fmla="*/ 1474946 w 2081211"/>
                <a:gd name="connsiteY326" fmla="*/ 254794 h 1377315"/>
                <a:gd name="connsiteX327" fmla="*/ 1476851 w 2081211"/>
                <a:gd name="connsiteY327" fmla="*/ 255270 h 1377315"/>
                <a:gd name="connsiteX328" fmla="*/ 1480661 w 2081211"/>
                <a:gd name="connsiteY328" fmla="*/ 256699 h 1377315"/>
                <a:gd name="connsiteX329" fmla="*/ 1484947 w 2081211"/>
                <a:gd name="connsiteY329" fmla="*/ 259556 h 1377315"/>
                <a:gd name="connsiteX330" fmla="*/ 1487805 w 2081211"/>
                <a:gd name="connsiteY330" fmla="*/ 262890 h 1377315"/>
                <a:gd name="connsiteX331" fmla="*/ 1490186 w 2081211"/>
                <a:gd name="connsiteY331" fmla="*/ 263366 h 1377315"/>
                <a:gd name="connsiteX332" fmla="*/ 1491139 w 2081211"/>
                <a:gd name="connsiteY332" fmla="*/ 262414 h 1377315"/>
                <a:gd name="connsiteX333" fmla="*/ 1493520 w 2081211"/>
                <a:gd name="connsiteY333" fmla="*/ 259556 h 1377315"/>
                <a:gd name="connsiteX334" fmla="*/ 1496853 w 2081211"/>
                <a:gd name="connsiteY334" fmla="*/ 256699 h 1377315"/>
                <a:gd name="connsiteX335" fmla="*/ 1501140 w 2081211"/>
                <a:gd name="connsiteY335" fmla="*/ 252413 h 1377315"/>
                <a:gd name="connsiteX336" fmla="*/ 1504474 w 2081211"/>
                <a:gd name="connsiteY336" fmla="*/ 249079 h 1377315"/>
                <a:gd name="connsiteX337" fmla="*/ 1506855 w 2081211"/>
                <a:gd name="connsiteY337" fmla="*/ 248602 h 1377315"/>
                <a:gd name="connsiteX338" fmla="*/ 1511618 w 2081211"/>
                <a:gd name="connsiteY338" fmla="*/ 248602 h 1377315"/>
                <a:gd name="connsiteX339" fmla="*/ 1513522 w 2081211"/>
                <a:gd name="connsiteY339" fmla="*/ 247650 h 1377315"/>
                <a:gd name="connsiteX340" fmla="*/ 1517332 w 2081211"/>
                <a:gd name="connsiteY340" fmla="*/ 247174 h 1377315"/>
                <a:gd name="connsiteX341" fmla="*/ 1520666 w 2081211"/>
                <a:gd name="connsiteY341" fmla="*/ 248602 h 1377315"/>
                <a:gd name="connsiteX342" fmla="*/ 1529239 w 2081211"/>
                <a:gd name="connsiteY342" fmla="*/ 249079 h 1377315"/>
                <a:gd name="connsiteX343" fmla="*/ 1531620 w 2081211"/>
                <a:gd name="connsiteY343" fmla="*/ 250984 h 1377315"/>
                <a:gd name="connsiteX344" fmla="*/ 1535906 w 2081211"/>
                <a:gd name="connsiteY344" fmla="*/ 256222 h 1377315"/>
                <a:gd name="connsiteX345" fmla="*/ 1538287 w 2081211"/>
                <a:gd name="connsiteY345" fmla="*/ 259080 h 1377315"/>
                <a:gd name="connsiteX346" fmla="*/ 1542574 w 2081211"/>
                <a:gd name="connsiteY346" fmla="*/ 260509 h 1377315"/>
                <a:gd name="connsiteX347" fmla="*/ 1544955 w 2081211"/>
                <a:gd name="connsiteY347" fmla="*/ 261461 h 1377315"/>
                <a:gd name="connsiteX348" fmla="*/ 1547336 w 2081211"/>
                <a:gd name="connsiteY348" fmla="*/ 262414 h 1377315"/>
                <a:gd name="connsiteX349" fmla="*/ 1549718 w 2081211"/>
                <a:gd name="connsiteY349" fmla="*/ 263842 h 1377315"/>
                <a:gd name="connsiteX350" fmla="*/ 1550193 w 2081211"/>
                <a:gd name="connsiteY350" fmla="*/ 265271 h 1377315"/>
                <a:gd name="connsiteX351" fmla="*/ 1551147 w 2081211"/>
                <a:gd name="connsiteY351" fmla="*/ 267652 h 1377315"/>
                <a:gd name="connsiteX352" fmla="*/ 1552574 w 2081211"/>
                <a:gd name="connsiteY352" fmla="*/ 269081 h 1377315"/>
                <a:gd name="connsiteX353" fmla="*/ 1554956 w 2081211"/>
                <a:gd name="connsiteY353" fmla="*/ 270510 h 1377315"/>
                <a:gd name="connsiteX354" fmla="*/ 1556861 w 2081211"/>
                <a:gd name="connsiteY354" fmla="*/ 271463 h 1377315"/>
                <a:gd name="connsiteX355" fmla="*/ 1557337 w 2081211"/>
                <a:gd name="connsiteY355" fmla="*/ 273367 h 1377315"/>
                <a:gd name="connsiteX356" fmla="*/ 1557814 w 2081211"/>
                <a:gd name="connsiteY356" fmla="*/ 274320 h 1377315"/>
                <a:gd name="connsiteX357" fmla="*/ 1559718 w 2081211"/>
                <a:gd name="connsiteY357" fmla="*/ 275749 h 1377315"/>
                <a:gd name="connsiteX358" fmla="*/ 1564957 w 2081211"/>
                <a:gd name="connsiteY358" fmla="*/ 280988 h 1377315"/>
                <a:gd name="connsiteX359" fmla="*/ 1567339 w 2081211"/>
                <a:gd name="connsiteY359" fmla="*/ 282416 h 1377315"/>
                <a:gd name="connsiteX360" fmla="*/ 1571149 w 2081211"/>
                <a:gd name="connsiteY360" fmla="*/ 285274 h 1377315"/>
                <a:gd name="connsiteX361" fmla="*/ 1572578 w 2081211"/>
                <a:gd name="connsiteY361" fmla="*/ 287655 h 1377315"/>
                <a:gd name="connsiteX362" fmla="*/ 1572578 w 2081211"/>
                <a:gd name="connsiteY362" fmla="*/ 290513 h 1377315"/>
                <a:gd name="connsiteX363" fmla="*/ 1573530 w 2081211"/>
                <a:gd name="connsiteY363" fmla="*/ 292417 h 1377315"/>
                <a:gd name="connsiteX364" fmla="*/ 1575911 w 2081211"/>
                <a:gd name="connsiteY364" fmla="*/ 295275 h 1377315"/>
                <a:gd name="connsiteX365" fmla="*/ 1577340 w 2081211"/>
                <a:gd name="connsiteY365" fmla="*/ 297180 h 1377315"/>
                <a:gd name="connsiteX366" fmla="*/ 1576864 w 2081211"/>
                <a:gd name="connsiteY366" fmla="*/ 300038 h 1377315"/>
                <a:gd name="connsiteX367" fmla="*/ 1577340 w 2081211"/>
                <a:gd name="connsiteY367" fmla="*/ 302419 h 1377315"/>
                <a:gd name="connsiteX368" fmla="*/ 1576387 w 2081211"/>
                <a:gd name="connsiteY368" fmla="*/ 304800 h 1377315"/>
                <a:gd name="connsiteX369" fmla="*/ 1572101 w 2081211"/>
                <a:gd name="connsiteY369" fmla="*/ 306705 h 1377315"/>
                <a:gd name="connsiteX370" fmla="*/ 1570672 w 2081211"/>
                <a:gd name="connsiteY370" fmla="*/ 307657 h 1377315"/>
                <a:gd name="connsiteX371" fmla="*/ 1567815 w 2081211"/>
                <a:gd name="connsiteY371" fmla="*/ 307657 h 1377315"/>
                <a:gd name="connsiteX372" fmla="*/ 1563053 w 2081211"/>
                <a:gd name="connsiteY372" fmla="*/ 306705 h 1377315"/>
                <a:gd name="connsiteX373" fmla="*/ 1558290 w 2081211"/>
                <a:gd name="connsiteY373" fmla="*/ 307181 h 1377315"/>
                <a:gd name="connsiteX374" fmla="*/ 1552574 w 2081211"/>
                <a:gd name="connsiteY374" fmla="*/ 306229 h 1377315"/>
                <a:gd name="connsiteX375" fmla="*/ 1547812 w 2081211"/>
                <a:gd name="connsiteY375" fmla="*/ 303847 h 1377315"/>
                <a:gd name="connsiteX376" fmla="*/ 1545431 w 2081211"/>
                <a:gd name="connsiteY376" fmla="*/ 301942 h 1377315"/>
                <a:gd name="connsiteX377" fmla="*/ 1541622 w 2081211"/>
                <a:gd name="connsiteY377" fmla="*/ 300990 h 1377315"/>
                <a:gd name="connsiteX378" fmla="*/ 1539716 w 2081211"/>
                <a:gd name="connsiteY378" fmla="*/ 301466 h 1377315"/>
                <a:gd name="connsiteX379" fmla="*/ 1537335 w 2081211"/>
                <a:gd name="connsiteY379" fmla="*/ 303847 h 1377315"/>
                <a:gd name="connsiteX380" fmla="*/ 1534953 w 2081211"/>
                <a:gd name="connsiteY380" fmla="*/ 303371 h 1377315"/>
                <a:gd name="connsiteX381" fmla="*/ 1532572 w 2081211"/>
                <a:gd name="connsiteY381" fmla="*/ 303847 h 1377315"/>
                <a:gd name="connsiteX382" fmla="*/ 1526381 w 2081211"/>
                <a:gd name="connsiteY382" fmla="*/ 303371 h 1377315"/>
                <a:gd name="connsiteX383" fmla="*/ 1523047 w 2081211"/>
                <a:gd name="connsiteY383" fmla="*/ 302895 h 1377315"/>
                <a:gd name="connsiteX384" fmla="*/ 1517809 w 2081211"/>
                <a:gd name="connsiteY384" fmla="*/ 304324 h 1377315"/>
                <a:gd name="connsiteX385" fmla="*/ 1514951 w 2081211"/>
                <a:gd name="connsiteY385" fmla="*/ 304800 h 1377315"/>
                <a:gd name="connsiteX386" fmla="*/ 1509713 w 2081211"/>
                <a:gd name="connsiteY386" fmla="*/ 306705 h 1377315"/>
                <a:gd name="connsiteX387" fmla="*/ 1506378 w 2081211"/>
                <a:gd name="connsiteY387" fmla="*/ 310039 h 1377315"/>
                <a:gd name="connsiteX388" fmla="*/ 1503997 w 2081211"/>
                <a:gd name="connsiteY388" fmla="*/ 310991 h 1377315"/>
                <a:gd name="connsiteX389" fmla="*/ 1501616 w 2081211"/>
                <a:gd name="connsiteY389" fmla="*/ 310991 h 1377315"/>
                <a:gd name="connsiteX390" fmla="*/ 1499711 w 2081211"/>
                <a:gd name="connsiteY390" fmla="*/ 309563 h 1377315"/>
                <a:gd name="connsiteX391" fmla="*/ 1497330 w 2081211"/>
                <a:gd name="connsiteY391" fmla="*/ 308134 h 1377315"/>
                <a:gd name="connsiteX392" fmla="*/ 1493520 w 2081211"/>
                <a:gd name="connsiteY392" fmla="*/ 308134 h 1377315"/>
                <a:gd name="connsiteX393" fmla="*/ 1492568 w 2081211"/>
                <a:gd name="connsiteY393" fmla="*/ 308610 h 1377315"/>
                <a:gd name="connsiteX394" fmla="*/ 1492091 w 2081211"/>
                <a:gd name="connsiteY394" fmla="*/ 310039 h 1377315"/>
                <a:gd name="connsiteX395" fmla="*/ 1490663 w 2081211"/>
                <a:gd name="connsiteY395" fmla="*/ 314325 h 1377315"/>
                <a:gd name="connsiteX396" fmla="*/ 1490663 w 2081211"/>
                <a:gd name="connsiteY396" fmla="*/ 316230 h 1377315"/>
                <a:gd name="connsiteX397" fmla="*/ 1489710 w 2081211"/>
                <a:gd name="connsiteY397" fmla="*/ 317659 h 1377315"/>
                <a:gd name="connsiteX398" fmla="*/ 1487328 w 2081211"/>
                <a:gd name="connsiteY398" fmla="*/ 318135 h 1377315"/>
                <a:gd name="connsiteX399" fmla="*/ 1483519 w 2081211"/>
                <a:gd name="connsiteY399" fmla="*/ 318135 h 1377315"/>
                <a:gd name="connsiteX400" fmla="*/ 1477327 w 2081211"/>
                <a:gd name="connsiteY400" fmla="*/ 317659 h 1377315"/>
                <a:gd name="connsiteX401" fmla="*/ 1473041 w 2081211"/>
                <a:gd name="connsiteY401" fmla="*/ 316706 h 1377315"/>
                <a:gd name="connsiteX402" fmla="*/ 1470660 w 2081211"/>
                <a:gd name="connsiteY402" fmla="*/ 317182 h 1377315"/>
                <a:gd name="connsiteX403" fmla="*/ 1467326 w 2081211"/>
                <a:gd name="connsiteY403" fmla="*/ 319564 h 1377315"/>
                <a:gd name="connsiteX404" fmla="*/ 1464945 w 2081211"/>
                <a:gd name="connsiteY404" fmla="*/ 320040 h 1377315"/>
                <a:gd name="connsiteX405" fmla="*/ 1463040 w 2081211"/>
                <a:gd name="connsiteY405" fmla="*/ 320992 h 1377315"/>
                <a:gd name="connsiteX406" fmla="*/ 1461611 w 2081211"/>
                <a:gd name="connsiteY406" fmla="*/ 324326 h 1377315"/>
                <a:gd name="connsiteX407" fmla="*/ 1459230 w 2081211"/>
                <a:gd name="connsiteY407" fmla="*/ 326231 h 1377315"/>
                <a:gd name="connsiteX408" fmla="*/ 1456372 w 2081211"/>
                <a:gd name="connsiteY408" fmla="*/ 329089 h 1377315"/>
                <a:gd name="connsiteX409" fmla="*/ 1453039 w 2081211"/>
                <a:gd name="connsiteY409" fmla="*/ 334804 h 1377315"/>
                <a:gd name="connsiteX410" fmla="*/ 1451134 w 2081211"/>
                <a:gd name="connsiteY410" fmla="*/ 338138 h 1377315"/>
                <a:gd name="connsiteX411" fmla="*/ 1451610 w 2081211"/>
                <a:gd name="connsiteY411" fmla="*/ 340042 h 1377315"/>
                <a:gd name="connsiteX412" fmla="*/ 1452086 w 2081211"/>
                <a:gd name="connsiteY412" fmla="*/ 341947 h 1377315"/>
                <a:gd name="connsiteX413" fmla="*/ 1450657 w 2081211"/>
                <a:gd name="connsiteY413" fmla="*/ 344329 h 1377315"/>
                <a:gd name="connsiteX414" fmla="*/ 1447800 w 2081211"/>
                <a:gd name="connsiteY414" fmla="*/ 346710 h 1377315"/>
                <a:gd name="connsiteX415" fmla="*/ 1445419 w 2081211"/>
                <a:gd name="connsiteY415" fmla="*/ 347186 h 1377315"/>
                <a:gd name="connsiteX416" fmla="*/ 1441609 w 2081211"/>
                <a:gd name="connsiteY416" fmla="*/ 349091 h 1377315"/>
                <a:gd name="connsiteX417" fmla="*/ 1436846 w 2081211"/>
                <a:gd name="connsiteY417" fmla="*/ 352901 h 1377315"/>
                <a:gd name="connsiteX418" fmla="*/ 1433036 w 2081211"/>
                <a:gd name="connsiteY418" fmla="*/ 356235 h 1377315"/>
                <a:gd name="connsiteX419" fmla="*/ 1428274 w 2081211"/>
                <a:gd name="connsiteY419" fmla="*/ 357188 h 1377315"/>
                <a:gd name="connsiteX420" fmla="*/ 1424940 w 2081211"/>
                <a:gd name="connsiteY420" fmla="*/ 358140 h 1377315"/>
                <a:gd name="connsiteX421" fmla="*/ 1417320 w 2081211"/>
                <a:gd name="connsiteY421" fmla="*/ 359092 h 1377315"/>
                <a:gd name="connsiteX422" fmla="*/ 1415415 w 2081211"/>
                <a:gd name="connsiteY422" fmla="*/ 359569 h 1377315"/>
                <a:gd name="connsiteX423" fmla="*/ 1407319 w 2081211"/>
                <a:gd name="connsiteY423" fmla="*/ 360045 h 1377315"/>
                <a:gd name="connsiteX424" fmla="*/ 1401127 w 2081211"/>
                <a:gd name="connsiteY424" fmla="*/ 358140 h 1377315"/>
                <a:gd name="connsiteX425" fmla="*/ 1397794 w 2081211"/>
                <a:gd name="connsiteY425" fmla="*/ 358616 h 1377315"/>
                <a:gd name="connsiteX426" fmla="*/ 1394936 w 2081211"/>
                <a:gd name="connsiteY426" fmla="*/ 359569 h 1377315"/>
                <a:gd name="connsiteX427" fmla="*/ 1393507 w 2081211"/>
                <a:gd name="connsiteY427" fmla="*/ 360521 h 1377315"/>
                <a:gd name="connsiteX428" fmla="*/ 1393031 w 2081211"/>
                <a:gd name="connsiteY428" fmla="*/ 362426 h 1377315"/>
                <a:gd name="connsiteX429" fmla="*/ 1392555 w 2081211"/>
                <a:gd name="connsiteY429" fmla="*/ 364331 h 1377315"/>
                <a:gd name="connsiteX430" fmla="*/ 1390174 w 2081211"/>
                <a:gd name="connsiteY430" fmla="*/ 367189 h 1377315"/>
                <a:gd name="connsiteX431" fmla="*/ 1385411 w 2081211"/>
                <a:gd name="connsiteY431" fmla="*/ 370999 h 1377315"/>
                <a:gd name="connsiteX432" fmla="*/ 1381601 w 2081211"/>
                <a:gd name="connsiteY432" fmla="*/ 373380 h 1377315"/>
                <a:gd name="connsiteX433" fmla="*/ 1378744 w 2081211"/>
                <a:gd name="connsiteY433" fmla="*/ 376714 h 1377315"/>
                <a:gd name="connsiteX434" fmla="*/ 1376839 w 2081211"/>
                <a:gd name="connsiteY434" fmla="*/ 377666 h 1377315"/>
                <a:gd name="connsiteX435" fmla="*/ 1373505 w 2081211"/>
                <a:gd name="connsiteY435" fmla="*/ 379095 h 1377315"/>
                <a:gd name="connsiteX436" fmla="*/ 1371600 w 2081211"/>
                <a:gd name="connsiteY436" fmla="*/ 379571 h 1377315"/>
                <a:gd name="connsiteX437" fmla="*/ 1367314 w 2081211"/>
                <a:gd name="connsiteY437" fmla="*/ 382429 h 1377315"/>
                <a:gd name="connsiteX438" fmla="*/ 1363980 w 2081211"/>
                <a:gd name="connsiteY438" fmla="*/ 384810 h 1377315"/>
                <a:gd name="connsiteX439" fmla="*/ 1361599 w 2081211"/>
                <a:gd name="connsiteY439" fmla="*/ 385763 h 1377315"/>
                <a:gd name="connsiteX440" fmla="*/ 1358741 w 2081211"/>
                <a:gd name="connsiteY440" fmla="*/ 385286 h 1377315"/>
                <a:gd name="connsiteX441" fmla="*/ 1356836 w 2081211"/>
                <a:gd name="connsiteY441" fmla="*/ 385286 h 1377315"/>
                <a:gd name="connsiteX442" fmla="*/ 1351597 w 2081211"/>
                <a:gd name="connsiteY442" fmla="*/ 384334 h 1377315"/>
                <a:gd name="connsiteX443" fmla="*/ 1348264 w 2081211"/>
                <a:gd name="connsiteY443" fmla="*/ 384334 h 1377315"/>
                <a:gd name="connsiteX444" fmla="*/ 1343501 w 2081211"/>
                <a:gd name="connsiteY444" fmla="*/ 383857 h 1377315"/>
                <a:gd name="connsiteX445" fmla="*/ 1332071 w 2081211"/>
                <a:gd name="connsiteY445" fmla="*/ 381000 h 1377315"/>
                <a:gd name="connsiteX446" fmla="*/ 1328261 w 2081211"/>
                <a:gd name="connsiteY446" fmla="*/ 379571 h 1377315"/>
                <a:gd name="connsiteX447" fmla="*/ 1324927 w 2081211"/>
                <a:gd name="connsiteY447" fmla="*/ 375761 h 1377315"/>
                <a:gd name="connsiteX448" fmla="*/ 1322070 w 2081211"/>
                <a:gd name="connsiteY448" fmla="*/ 373856 h 1377315"/>
                <a:gd name="connsiteX449" fmla="*/ 1317784 w 2081211"/>
                <a:gd name="connsiteY449" fmla="*/ 373856 h 1377315"/>
                <a:gd name="connsiteX450" fmla="*/ 1311593 w 2081211"/>
                <a:gd name="connsiteY450" fmla="*/ 373856 h 1377315"/>
                <a:gd name="connsiteX451" fmla="*/ 1308735 w 2081211"/>
                <a:gd name="connsiteY451" fmla="*/ 372904 h 1377315"/>
                <a:gd name="connsiteX452" fmla="*/ 1303972 w 2081211"/>
                <a:gd name="connsiteY452" fmla="*/ 373856 h 1377315"/>
                <a:gd name="connsiteX453" fmla="*/ 1299210 w 2081211"/>
                <a:gd name="connsiteY453" fmla="*/ 377666 h 1377315"/>
                <a:gd name="connsiteX454" fmla="*/ 1296828 w 2081211"/>
                <a:gd name="connsiteY454" fmla="*/ 380524 h 1377315"/>
                <a:gd name="connsiteX455" fmla="*/ 1294924 w 2081211"/>
                <a:gd name="connsiteY455" fmla="*/ 383381 h 1377315"/>
                <a:gd name="connsiteX456" fmla="*/ 1292543 w 2081211"/>
                <a:gd name="connsiteY456" fmla="*/ 389572 h 1377315"/>
                <a:gd name="connsiteX457" fmla="*/ 1291590 w 2081211"/>
                <a:gd name="connsiteY457" fmla="*/ 393859 h 1377315"/>
                <a:gd name="connsiteX458" fmla="*/ 1290638 w 2081211"/>
                <a:gd name="connsiteY458" fmla="*/ 396240 h 1377315"/>
                <a:gd name="connsiteX459" fmla="*/ 1287780 w 2081211"/>
                <a:gd name="connsiteY459" fmla="*/ 400050 h 1377315"/>
                <a:gd name="connsiteX460" fmla="*/ 1287303 w 2081211"/>
                <a:gd name="connsiteY460" fmla="*/ 402431 h 1377315"/>
                <a:gd name="connsiteX461" fmla="*/ 1288256 w 2081211"/>
                <a:gd name="connsiteY461" fmla="*/ 404336 h 1377315"/>
                <a:gd name="connsiteX462" fmla="*/ 1290161 w 2081211"/>
                <a:gd name="connsiteY462" fmla="*/ 406241 h 1377315"/>
                <a:gd name="connsiteX463" fmla="*/ 1291114 w 2081211"/>
                <a:gd name="connsiteY463" fmla="*/ 409575 h 1377315"/>
                <a:gd name="connsiteX464" fmla="*/ 1293971 w 2081211"/>
                <a:gd name="connsiteY464" fmla="*/ 412909 h 1377315"/>
                <a:gd name="connsiteX465" fmla="*/ 1296828 w 2081211"/>
                <a:gd name="connsiteY465" fmla="*/ 415766 h 1377315"/>
                <a:gd name="connsiteX466" fmla="*/ 1302068 w 2081211"/>
                <a:gd name="connsiteY466" fmla="*/ 420052 h 1377315"/>
                <a:gd name="connsiteX467" fmla="*/ 1303496 w 2081211"/>
                <a:gd name="connsiteY467" fmla="*/ 422434 h 1377315"/>
                <a:gd name="connsiteX468" fmla="*/ 1305401 w 2081211"/>
                <a:gd name="connsiteY468" fmla="*/ 425291 h 1377315"/>
                <a:gd name="connsiteX469" fmla="*/ 1305877 w 2081211"/>
                <a:gd name="connsiteY469" fmla="*/ 427672 h 1377315"/>
                <a:gd name="connsiteX470" fmla="*/ 1305401 w 2081211"/>
                <a:gd name="connsiteY470" fmla="*/ 429577 h 1377315"/>
                <a:gd name="connsiteX471" fmla="*/ 1303496 w 2081211"/>
                <a:gd name="connsiteY471" fmla="*/ 431006 h 1377315"/>
                <a:gd name="connsiteX472" fmla="*/ 1299686 w 2081211"/>
                <a:gd name="connsiteY472" fmla="*/ 431482 h 1377315"/>
                <a:gd name="connsiteX473" fmla="*/ 1297781 w 2081211"/>
                <a:gd name="connsiteY473" fmla="*/ 433388 h 1377315"/>
                <a:gd name="connsiteX474" fmla="*/ 1294924 w 2081211"/>
                <a:gd name="connsiteY474" fmla="*/ 435769 h 1377315"/>
                <a:gd name="connsiteX475" fmla="*/ 1291590 w 2081211"/>
                <a:gd name="connsiteY475" fmla="*/ 438626 h 1377315"/>
                <a:gd name="connsiteX476" fmla="*/ 1290161 w 2081211"/>
                <a:gd name="connsiteY476" fmla="*/ 438626 h 1377315"/>
                <a:gd name="connsiteX477" fmla="*/ 1288256 w 2081211"/>
                <a:gd name="connsiteY477" fmla="*/ 439579 h 1377315"/>
                <a:gd name="connsiteX478" fmla="*/ 1279207 w 2081211"/>
                <a:gd name="connsiteY478" fmla="*/ 442913 h 1377315"/>
                <a:gd name="connsiteX479" fmla="*/ 1275874 w 2081211"/>
                <a:gd name="connsiteY479" fmla="*/ 443865 h 1377315"/>
                <a:gd name="connsiteX480" fmla="*/ 1273016 w 2081211"/>
                <a:gd name="connsiteY480" fmla="*/ 444817 h 1377315"/>
                <a:gd name="connsiteX481" fmla="*/ 1269682 w 2081211"/>
                <a:gd name="connsiteY481" fmla="*/ 448151 h 1377315"/>
                <a:gd name="connsiteX482" fmla="*/ 1267301 w 2081211"/>
                <a:gd name="connsiteY482" fmla="*/ 450532 h 1377315"/>
                <a:gd name="connsiteX483" fmla="*/ 1264444 w 2081211"/>
                <a:gd name="connsiteY483" fmla="*/ 453866 h 1377315"/>
                <a:gd name="connsiteX484" fmla="*/ 1263015 w 2081211"/>
                <a:gd name="connsiteY484" fmla="*/ 455295 h 1377315"/>
                <a:gd name="connsiteX485" fmla="*/ 1260157 w 2081211"/>
                <a:gd name="connsiteY485" fmla="*/ 458629 h 1377315"/>
                <a:gd name="connsiteX486" fmla="*/ 1256347 w 2081211"/>
                <a:gd name="connsiteY486" fmla="*/ 462439 h 1377315"/>
                <a:gd name="connsiteX487" fmla="*/ 1254443 w 2081211"/>
                <a:gd name="connsiteY487" fmla="*/ 464344 h 1377315"/>
                <a:gd name="connsiteX488" fmla="*/ 1253490 w 2081211"/>
                <a:gd name="connsiteY488" fmla="*/ 465772 h 1377315"/>
                <a:gd name="connsiteX489" fmla="*/ 1252538 w 2081211"/>
                <a:gd name="connsiteY489" fmla="*/ 467201 h 1377315"/>
                <a:gd name="connsiteX490" fmla="*/ 1248727 w 2081211"/>
                <a:gd name="connsiteY490" fmla="*/ 468630 h 1377315"/>
                <a:gd name="connsiteX491" fmla="*/ 1245394 w 2081211"/>
                <a:gd name="connsiteY491" fmla="*/ 470059 h 1377315"/>
                <a:gd name="connsiteX492" fmla="*/ 1240631 w 2081211"/>
                <a:gd name="connsiteY492" fmla="*/ 471964 h 1377315"/>
                <a:gd name="connsiteX493" fmla="*/ 1233964 w 2081211"/>
                <a:gd name="connsiteY493" fmla="*/ 474345 h 1377315"/>
                <a:gd name="connsiteX494" fmla="*/ 1228725 w 2081211"/>
                <a:gd name="connsiteY494" fmla="*/ 476250 h 1377315"/>
                <a:gd name="connsiteX495" fmla="*/ 1225391 w 2081211"/>
                <a:gd name="connsiteY495" fmla="*/ 478155 h 1377315"/>
                <a:gd name="connsiteX496" fmla="*/ 1220152 w 2081211"/>
                <a:gd name="connsiteY496" fmla="*/ 480536 h 1377315"/>
                <a:gd name="connsiteX497" fmla="*/ 1216819 w 2081211"/>
                <a:gd name="connsiteY497" fmla="*/ 481489 h 1377315"/>
                <a:gd name="connsiteX498" fmla="*/ 1209675 w 2081211"/>
                <a:gd name="connsiteY498" fmla="*/ 481489 h 1377315"/>
                <a:gd name="connsiteX499" fmla="*/ 1201102 w 2081211"/>
                <a:gd name="connsiteY499" fmla="*/ 481965 h 1377315"/>
                <a:gd name="connsiteX500" fmla="*/ 1194911 w 2081211"/>
                <a:gd name="connsiteY500" fmla="*/ 482441 h 1377315"/>
                <a:gd name="connsiteX501" fmla="*/ 1190149 w 2081211"/>
                <a:gd name="connsiteY501" fmla="*/ 481965 h 1377315"/>
                <a:gd name="connsiteX502" fmla="*/ 1183005 w 2081211"/>
                <a:gd name="connsiteY502" fmla="*/ 481489 h 1377315"/>
                <a:gd name="connsiteX503" fmla="*/ 1177290 w 2081211"/>
                <a:gd name="connsiteY503" fmla="*/ 481013 h 1377315"/>
                <a:gd name="connsiteX504" fmla="*/ 1173480 w 2081211"/>
                <a:gd name="connsiteY504" fmla="*/ 481965 h 1377315"/>
                <a:gd name="connsiteX505" fmla="*/ 1164907 w 2081211"/>
                <a:gd name="connsiteY505" fmla="*/ 482917 h 1377315"/>
                <a:gd name="connsiteX506" fmla="*/ 1163002 w 2081211"/>
                <a:gd name="connsiteY506" fmla="*/ 482917 h 1377315"/>
                <a:gd name="connsiteX507" fmla="*/ 1147286 w 2081211"/>
                <a:gd name="connsiteY507" fmla="*/ 484822 h 1377315"/>
                <a:gd name="connsiteX508" fmla="*/ 1140619 w 2081211"/>
                <a:gd name="connsiteY508" fmla="*/ 485775 h 1377315"/>
                <a:gd name="connsiteX509" fmla="*/ 1134427 w 2081211"/>
                <a:gd name="connsiteY509" fmla="*/ 486251 h 1377315"/>
                <a:gd name="connsiteX510" fmla="*/ 1129665 w 2081211"/>
                <a:gd name="connsiteY510" fmla="*/ 487204 h 1377315"/>
                <a:gd name="connsiteX511" fmla="*/ 1127284 w 2081211"/>
                <a:gd name="connsiteY511" fmla="*/ 488156 h 1377315"/>
                <a:gd name="connsiteX512" fmla="*/ 1123474 w 2081211"/>
                <a:gd name="connsiteY512" fmla="*/ 489585 h 1377315"/>
                <a:gd name="connsiteX513" fmla="*/ 1121569 w 2081211"/>
                <a:gd name="connsiteY513" fmla="*/ 490061 h 1377315"/>
                <a:gd name="connsiteX514" fmla="*/ 1114901 w 2081211"/>
                <a:gd name="connsiteY514" fmla="*/ 492919 h 1377315"/>
                <a:gd name="connsiteX515" fmla="*/ 1099661 w 2081211"/>
                <a:gd name="connsiteY515" fmla="*/ 498634 h 1377315"/>
                <a:gd name="connsiteX516" fmla="*/ 1089184 w 2081211"/>
                <a:gd name="connsiteY516" fmla="*/ 503396 h 1377315"/>
                <a:gd name="connsiteX517" fmla="*/ 1087278 w 2081211"/>
                <a:gd name="connsiteY517" fmla="*/ 504349 h 1377315"/>
                <a:gd name="connsiteX518" fmla="*/ 1080611 w 2081211"/>
                <a:gd name="connsiteY518" fmla="*/ 507682 h 1377315"/>
                <a:gd name="connsiteX519" fmla="*/ 1076801 w 2081211"/>
                <a:gd name="connsiteY519" fmla="*/ 509111 h 1377315"/>
                <a:gd name="connsiteX520" fmla="*/ 1073944 w 2081211"/>
                <a:gd name="connsiteY520" fmla="*/ 511969 h 1377315"/>
                <a:gd name="connsiteX521" fmla="*/ 1071563 w 2081211"/>
                <a:gd name="connsiteY521" fmla="*/ 513874 h 1377315"/>
                <a:gd name="connsiteX522" fmla="*/ 1069181 w 2081211"/>
                <a:gd name="connsiteY522" fmla="*/ 514826 h 1377315"/>
                <a:gd name="connsiteX523" fmla="*/ 1064895 w 2081211"/>
                <a:gd name="connsiteY523" fmla="*/ 512921 h 1377315"/>
                <a:gd name="connsiteX524" fmla="*/ 1062038 w 2081211"/>
                <a:gd name="connsiteY524" fmla="*/ 512921 h 1377315"/>
                <a:gd name="connsiteX525" fmla="*/ 1052513 w 2081211"/>
                <a:gd name="connsiteY525" fmla="*/ 512445 h 1377315"/>
                <a:gd name="connsiteX526" fmla="*/ 1052513 w 2081211"/>
                <a:gd name="connsiteY526" fmla="*/ 503396 h 1377315"/>
                <a:gd name="connsiteX527" fmla="*/ 1045845 w 2081211"/>
                <a:gd name="connsiteY527" fmla="*/ 504825 h 1377315"/>
                <a:gd name="connsiteX528" fmla="*/ 1035368 w 2081211"/>
                <a:gd name="connsiteY528" fmla="*/ 506730 h 1377315"/>
                <a:gd name="connsiteX529" fmla="*/ 1025843 w 2081211"/>
                <a:gd name="connsiteY529" fmla="*/ 508635 h 1377315"/>
                <a:gd name="connsiteX530" fmla="*/ 1016794 w 2081211"/>
                <a:gd name="connsiteY530" fmla="*/ 504349 h 1377315"/>
                <a:gd name="connsiteX531" fmla="*/ 1010126 w 2081211"/>
                <a:gd name="connsiteY531" fmla="*/ 501015 h 1377315"/>
                <a:gd name="connsiteX532" fmla="*/ 1003935 w 2081211"/>
                <a:gd name="connsiteY532" fmla="*/ 498157 h 1377315"/>
                <a:gd name="connsiteX533" fmla="*/ 994886 w 2081211"/>
                <a:gd name="connsiteY533" fmla="*/ 496252 h 1377315"/>
                <a:gd name="connsiteX534" fmla="*/ 986790 w 2081211"/>
                <a:gd name="connsiteY534" fmla="*/ 494824 h 1377315"/>
                <a:gd name="connsiteX535" fmla="*/ 972502 w 2081211"/>
                <a:gd name="connsiteY535" fmla="*/ 491966 h 1377315"/>
                <a:gd name="connsiteX536" fmla="*/ 966311 w 2081211"/>
                <a:gd name="connsiteY536" fmla="*/ 489585 h 1377315"/>
                <a:gd name="connsiteX537" fmla="*/ 962977 w 2081211"/>
                <a:gd name="connsiteY537" fmla="*/ 486251 h 1377315"/>
                <a:gd name="connsiteX538" fmla="*/ 957263 w 2081211"/>
                <a:gd name="connsiteY538" fmla="*/ 479107 h 1377315"/>
                <a:gd name="connsiteX539" fmla="*/ 955357 w 2081211"/>
                <a:gd name="connsiteY539" fmla="*/ 477679 h 1377315"/>
                <a:gd name="connsiteX540" fmla="*/ 952500 w 2081211"/>
                <a:gd name="connsiteY540" fmla="*/ 476726 h 1377315"/>
                <a:gd name="connsiteX541" fmla="*/ 949643 w 2081211"/>
                <a:gd name="connsiteY541" fmla="*/ 476250 h 1377315"/>
                <a:gd name="connsiteX542" fmla="*/ 943451 w 2081211"/>
                <a:gd name="connsiteY542" fmla="*/ 476250 h 1377315"/>
                <a:gd name="connsiteX543" fmla="*/ 935831 w 2081211"/>
                <a:gd name="connsiteY543" fmla="*/ 475774 h 1377315"/>
                <a:gd name="connsiteX544" fmla="*/ 924877 w 2081211"/>
                <a:gd name="connsiteY544" fmla="*/ 474345 h 1377315"/>
                <a:gd name="connsiteX545" fmla="*/ 916305 w 2081211"/>
                <a:gd name="connsiteY545" fmla="*/ 473392 h 1377315"/>
                <a:gd name="connsiteX546" fmla="*/ 901541 w 2081211"/>
                <a:gd name="connsiteY546" fmla="*/ 471011 h 1377315"/>
                <a:gd name="connsiteX547" fmla="*/ 898207 w 2081211"/>
                <a:gd name="connsiteY547" fmla="*/ 470535 h 1377315"/>
                <a:gd name="connsiteX548" fmla="*/ 890588 w 2081211"/>
                <a:gd name="connsiteY548" fmla="*/ 472440 h 1377315"/>
                <a:gd name="connsiteX549" fmla="*/ 880586 w 2081211"/>
                <a:gd name="connsiteY549" fmla="*/ 474821 h 1377315"/>
                <a:gd name="connsiteX550" fmla="*/ 862965 w 2081211"/>
                <a:gd name="connsiteY550" fmla="*/ 472916 h 1377315"/>
                <a:gd name="connsiteX551" fmla="*/ 855345 w 2081211"/>
                <a:gd name="connsiteY551" fmla="*/ 471964 h 1377315"/>
                <a:gd name="connsiteX552" fmla="*/ 839628 w 2081211"/>
                <a:gd name="connsiteY552" fmla="*/ 470059 h 1377315"/>
                <a:gd name="connsiteX553" fmla="*/ 821531 w 2081211"/>
                <a:gd name="connsiteY553" fmla="*/ 468154 h 1377315"/>
                <a:gd name="connsiteX554" fmla="*/ 803910 w 2081211"/>
                <a:gd name="connsiteY554" fmla="*/ 465772 h 1377315"/>
                <a:gd name="connsiteX555" fmla="*/ 791051 w 2081211"/>
                <a:gd name="connsiteY555" fmla="*/ 467201 h 1377315"/>
                <a:gd name="connsiteX556" fmla="*/ 783907 w 2081211"/>
                <a:gd name="connsiteY556" fmla="*/ 467677 h 1377315"/>
                <a:gd name="connsiteX557" fmla="*/ 775811 w 2081211"/>
                <a:gd name="connsiteY557" fmla="*/ 468630 h 1377315"/>
                <a:gd name="connsiteX558" fmla="*/ 774859 w 2081211"/>
                <a:gd name="connsiteY558" fmla="*/ 467677 h 1377315"/>
                <a:gd name="connsiteX559" fmla="*/ 774382 w 2081211"/>
                <a:gd name="connsiteY559" fmla="*/ 463391 h 1377315"/>
                <a:gd name="connsiteX560" fmla="*/ 772953 w 2081211"/>
                <a:gd name="connsiteY560" fmla="*/ 460057 h 1377315"/>
                <a:gd name="connsiteX561" fmla="*/ 768668 w 2081211"/>
                <a:gd name="connsiteY561" fmla="*/ 456724 h 1377315"/>
                <a:gd name="connsiteX562" fmla="*/ 765810 w 2081211"/>
                <a:gd name="connsiteY562" fmla="*/ 453390 h 1377315"/>
                <a:gd name="connsiteX563" fmla="*/ 760095 w 2081211"/>
                <a:gd name="connsiteY563" fmla="*/ 449104 h 1377315"/>
                <a:gd name="connsiteX564" fmla="*/ 758190 w 2081211"/>
                <a:gd name="connsiteY564" fmla="*/ 446246 h 1377315"/>
                <a:gd name="connsiteX565" fmla="*/ 757714 w 2081211"/>
                <a:gd name="connsiteY565" fmla="*/ 441960 h 1377315"/>
                <a:gd name="connsiteX566" fmla="*/ 752475 w 2081211"/>
                <a:gd name="connsiteY566" fmla="*/ 430530 h 1377315"/>
                <a:gd name="connsiteX567" fmla="*/ 749141 w 2081211"/>
                <a:gd name="connsiteY567" fmla="*/ 422910 h 1377315"/>
                <a:gd name="connsiteX568" fmla="*/ 748189 w 2081211"/>
                <a:gd name="connsiteY568" fmla="*/ 421481 h 1377315"/>
                <a:gd name="connsiteX569" fmla="*/ 746760 w 2081211"/>
                <a:gd name="connsiteY569" fmla="*/ 419100 h 1377315"/>
                <a:gd name="connsiteX570" fmla="*/ 744855 w 2081211"/>
                <a:gd name="connsiteY570" fmla="*/ 417671 h 1377315"/>
                <a:gd name="connsiteX571" fmla="*/ 741045 w 2081211"/>
                <a:gd name="connsiteY571" fmla="*/ 416719 h 1377315"/>
                <a:gd name="connsiteX572" fmla="*/ 740093 w 2081211"/>
                <a:gd name="connsiteY572" fmla="*/ 415290 h 1377315"/>
                <a:gd name="connsiteX573" fmla="*/ 740093 w 2081211"/>
                <a:gd name="connsiteY573" fmla="*/ 412432 h 1377315"/>
                <a:gd name="connsiteX574" fmla="*/ 740569 w 2081211"/>
                <a:gd name="connsiteY574" fmla="*/ 408622 h 1377315"/>
                <a:gd name="connsiteX575" fmla="*/ 741521 w 2081211"/>
                <a:gd name="connsiteY575" fmla="*/ 405765 h 1377315"/>
                <a:gd name="connsiteX576" fmla="*/ 741045 w 2081211"/>
                <a:gd name="connsiteY576" fmla="*/ 405289 h 1377315"/>
                <a:gd name="connsiteX577" fmla="*/ 731044 w 2081211"/>
                <a:gd name="connsiteY577" fmla="*/ 406241 h 1377315"/>
                <a:gd name="connsiteX578" fmla="*/ 724852 w 2081211"/>
                <a:gd name="connsiteY578" fmla="*/ 404336 h 1377315"/>
                <a:gd name="connsiteX579" fmla="*/ 719614 w 2081211"/>
                <a:gd name="connsiteY579" fmla="*/ 402431 h 1377315"/>
                <a:gd name="connsiteX580" fmla="*/ 711994 w 2081211"/>
                <a:gd name="connsiteY580" fmla="*/ 397192 h 1377315"/>
                <a:gd name="connsiteX581" fmla="*/ 707707 w 2081211"/>
                <a:gd name="connsiteY581" fmla="*/ 395288 h 1377315"/>
                <a:gd name="connsiteX582" fmla="*/ 701993 w 2081211"/>
                <a:gd name="connsiteY582" fmla="*/ 390049 h 1377315"/>
                <a:gd name="connsiteX583" fmla="*/ 693896 w 2081211"/>
                <a:gd name="connsiteY583" fmla="*/ 388620 h 1377315"/>
                <a:gd name="connsiteX584" fmla="*/ 691039 w 2081211"/>
                <a:gd name="connsiteY584" fmla="*/ 386715 h 1377315"/>
                <a:gd name="connsiteX585" fmla="*/ 687228 w 2081211"/>
                <a:gd name="connsiteY585" fmla="*/ 382429 h 1377315"/>
                <a:gd name="connsiteX586" fmla="*/ 683895 w 2081211"/>
                <a:gd name="connsiteY586" fmla="*/ 379571 h 1377315"/>
                <a:gd name="connsiteX587" fmla="*/ 679132 w 2081211"/>
                <a:gd name="connsiteY587" fmla="*/ 377666 h 1377315"/>
                <a:gd name="connsiteX588" fmla="*/ 671513 w 2081211"/>
                <a:gd name="connsiteY588" fmla="*/ 376238 h 1377315"/>
                <a:gd name="connsiteX589" fmla="*/ 658653 w 2081211"/>
                <a:gd name="connsiteY589" fmla="*/ 374809 h 1377315"/>
                <a:gd name="connsiteX590" fmla="*/ 654368 w 2081211"/>
                <a:gd name="connsiteY590" fmla="*/ 374332 h 1377315"/>
                <a:gd name="connsiteX591" fmla="*/ 647224 w 2081211"/>
                <a:gd name="connsiteY591" fmla="*/ 375285 h 1377315"/>
                <a:gd name="connsiteX592" fmla="*/ 641985 w 2081211"/>
                <a:gd name="connsiteY592" fmla="*/ 375285 h 1377315"/>
                <a:gd name="connsiteX593" fmla="*/ 633413 w 2081211"/>
                <a:gd name="connsiteY593" fmla="*/ 374332 h 1377315"/>
                <a:gd name="connsiteX594" fmla="*/ 628650 w 2081211"/>
                <a:gd name="connsiteY594" fmla="*/ 372904 h 1377315"/>
                <a:gd name="connsiteX595" fmla="*/ 622459 w 2081211"/>
                <a:gd name="connsiteY595" fmla="*/ 372904 h 1377315"/>
                <a:gd name="connsiteX596" fmla="*/ 618649 w 2081211"/>
                <a:gd name="connsiteY596" fmla="*/ 372904 h 1377315"/>
                <a:gd name="connsiteX597" fmla="*/ 613410 w 2081211"/>
                <a:gd name="connsiteY597" fmla="*/ 372427 h 1377315"/>
                <a:gd name="connsiteX598" fmla="*/ 611028 w 2081211"/>
                <a:gd name="connsiteY598" fmla="*/ 371475 h 1377315"/>
                <a:gd name="connsiteX599" fmla="*/ 608647 w 2081211"/>
                <a:gd name="connsiteY599" fmla="*/ 370522 h 1377315"/>
                <a:gd name="connsiteX600" fmla="*/ 604361 w 2081211"/>
                <a:gd name="connsiteY600" fmla="*/ 370999 h 1377315"/>
                <a:gd name="connsiteX601" fmla="*/ 601503 w 2081211"/>
                <a:gd name="connsiteY601" fmla="*/ 370046 h 1377315"/>
                <a:gd name="connsiteX602" fmla="*/ 598646 w 2081211"/>
                <a:gd name="connsiteY602" fmla="*/ 368141 h 1377315"/>
                <a:gd name="connsiteX603" fmla="*/ 595789 w 2081211"/>
                <a:gd name="connsiteY603" fmla="*/ 367189 h 1377315"/>
                <a:gd name="connsiteX604" fmla="*/ 592455 w 2081211"/>
                <a:gd name="connsiteY604" fmla="*/ 367189 h 1377315"/>
                <a:gd name="connsiteX605" fmla="*/ 591026 w 2081211"/>
                <a:gd name="connsiteY605" fmla="*/ 368141 h 1377315"/>
                <a:gd name="connsiteX606" fmla="*/ 589597 w 2081211"/>
                <a:gd name="connsiteY606" fmla="*/ 368141 h 1377315"/>
                <a:gd name="connsiteX607" fmla="*/ 588645 w 2081211"/>
                <a:gd name="connsiteY607" fmla="*/ 365284 h 1377315"/>
                <a:gd name="connsiteX608" fmla="*/ 585788 w 2081211"/>
                <a:gd name="connsiteY608" fmla="*/ 360997 h 1377315"/>
                <a:gd name="connsiteX609" fmla="*/ 585311 w 2081211"/>
                <a:gd name="connsiteY609" fmla="*/ 359092 h 1377315"/>
                <a:gd name="connsiteX610" fmla="*/ 583406 w 2081211"/>
                <a:gd name="connsiteY610" fmla="*/ 356711 h 1377315"/>
                <a:gd name="connsiteX611" fmla="*/ 582453 w 2081211"/>
                <a:gd name="connsiteY611" fmla="*/ 354806 h 1377315"/>
                <a:gd name="connsiteX612" fmla="*/ 582930 w 2081211"/>
                <a:gd name="connsiteY612" fmla="*/ 351949 h 1377315"/>
                <a:gd name="connsiteX613" fmla="*/ 584359 w 2081211"/>
                <a:gd name="connsiteY613" fmla="*/ 346234 h 1377315"/>
                <a:gd name="connsiteX614" fmla="*/ 587216 w 2081211"/>
                <a:gd name="connsiteY614" fmla="*/ 340995 h 1377315"/>
                <a:gd name="connsiteX615" fmla="*/ 589121 w 2081211"/>
                <a:gd name="connsiteY615" fmla="*/ 339566 h 1377315"/>
                <a:gd name="connsiteX616" fmla="*/ 590074 w 2081211"/>
                <a:gd name="connsiteY616" fmla="*/ 338138 h 1377315"/>
                <a:gd name="connsiteX617" fmla="*/ 592455 w 2081211"/>
                <a:gd name="connsiteY617" fmla="*/ 335280 h 1377315"/>
                <a:gd name="connsiteX618" fmla="*/ 593884 w 2081211"/>
                <a:gd name="connsiteY618" fmla="*/ 333375 h 1377315"/>
                <a:gd name="connsiteX619" fmla="*/ 593884 w 2081211"/>
                <a:gd name="connsiteY619" fmla="*/ 330517 h 1377315"/>
                <a:gd name="connsiteX620" fmla="*/ 591978 w 2081211"/>
                <a:gd name="connsiteY620" fmla="*/ 327660 h 1377315"/>
                <a:gd name="connsiteX621" fmla="*/ 590550 w 2081211"/>
                <a:gd name="connsiteY621" fmla="*/ 323850 h 1377315"/>
                <a:gd name="connsiteX622" fmla="*/ 590550 w 2081211"/>
                <a:gd name="connsiteY622" fmla="*/ 321469 h 1377315"/>
                <a:gd name="connsiteX623" fmla="*/ 592455 w 2081211"/>
                <a:gd name="connsiteY623" fmla="*/ 318611 h 1377315"/>
                <a:gd name="connsiteX624" fmla="*/ 594360 w 2081211"/>
                <a:gd name="connsiteY624" fmla="*/ 312420 h 1377315"/>
                <a:gd name="connsiteX625" fmla="*/ 594360 w 2081211"/>
                <a:gd name="connsiteY625" fmla="*/ 310991 h 1377315"/>
                <a:gd name="connsiteX626" fmla="*/ 593407 w 2081211"/>
                <a:gd name="connsiteY626" fmla="*/ 309563 h 1377315"/>
                <a:gd name="connsiteX627" fmla="*/ 593407 w 2081211"/>
                <a:gd name="connsiteY627" fmla="*/ 306705 h 1377315"/>
                <a:gd name="connsiteX628" fmla="*/ 592931 w 2081211"/>
                <a:gd name="connsiteY628" fmla="*/ 302895 h 1377315"/>
                <a:gd name="connsiteX629" fmla="*/ 590550 w 2081211"/>
                <a:gd name="connsiteY629" fmla="*/ 297180 h 1377315"/>
                <a:gd name="connsiteX630" fmla="*/ 589121 w 2081211"/>
                <a:gd name="connsiteY630" fmla="*/ 294322 h 1377315"/>
                <a:gd name="connsiteX631" fmla="*/ 586740 w 2081211"/>
                <a:gd name="connsiteY631" fmla="*/ 292894 h 1377315"/>
                <a:gd name="connsiteX632" fmla="*/ 583882 w 2081211"/>
                <a:gd name="connsiteY632" fmla="*/ 291941 h 1377315"/>
                <a:gd name="connsiteX633" fmla="*/ 581501 w 2081211"/>
                <a:gd name="connsiteY633" fmla="*/ 287655 h 1377315"/>
                <a:gd name="connsiteX634" fmla="*/ 578644 w 2081211"/>
                <a:gd name="connsiteY634" fmla="*/ 282892 h 1377315"/>
                <a:gd name="connsiteX635" fmla="*/ 576739 w 2081211"/>
                <a:gd name="connsiteY635" fmla="*/ 280035 h 1377315"/>
                <a:gd name="connsiteX636" fmla="*/ 576263 w 2081211"/>
                <a:gd name="connsiteY636" fmla="*/ 278130 h 1377315"/>
                <a:gd name="connsiteX637" fmla="*/ 575786 w 2081211"/>
                <a:gd name="connsiteY637" fmla="*/ 274796 h 1377315"/>
                <a:gd name="connsiteX638" fmla="*/ 574357 w 2081211"/>
                <a:gd name="connsiteY638" fmla="*/ 270510 h 1377315"/>
                <a:gd name="connsiteX639" fmla="*/ 572928 w 2081211"/>
                <a:gd name="connsiteY639" fmla="*/ 268129 h 1377315"/>
                <a:gd name="connsiteX640" fmla="*/ 571976 w 2081211"/>
                <a:gd name="connsiteY640" fmla="*/ 266224 h 1377315"/>
                <a:gd name="connsiteX641" fmla="*/ 571500 w 2081211"/>
                <a:gd name="connsiteY641" fmla="*/ 263842 h 1377315"/>
                <a:gd name="connsiteX642" fmla="*/ 571024 w 2081211"/>
                <a:gd name="connsiteY642" fmla="*/ 262890 h 1377315"/>
                <a:gd name="connsiteX643" fmla="*/ 566738 w 2081211"/>
                <a:gd name="connsiteY643" fmla="*/ 261938 h 1377315"/>
                <a:gd name="connsiteX644" fmla="*/ 563880 w 2081211"/>
                <a:gd name="connsiteY644" fmla="*/ 260032 h 1377315"/>
                <a:gd name="connsiteX645" fmla="*/ 562451 w 2081211"/>
                <a:gd name="connsiteY645" fmla="*/ 257651 h 1377315"/>
                <a:gd name="connsiteX646" fmla="*/ 561975 w 2081211"/>
                <a:gd name="connsiteY646" fmla="*/ 255746 h 1377315"/>
                <a:gd name="connsiteX647" fmla="*/ 561022 w 2081211"/>
                <a:gd name="connsiteY647" fmla="*/ 254794 h 1377315"/>
                <a:gd name="connsiteX648" fmla="*/ 558641 w 2081211"/>
                <a:gd name="connsiteY648" fmla="*/ 254317 h 1377315"/>
                <a:gd name="connsiteX649" fmla="*/ 557213 w 2081211"/>
                <a:gd name="connsiteY649" fmla="*/ 256222 h 1377315"/>
                <a:gd name="connsiteX650" fmla="*/ 554355 w 2081211"/>
                <a:gd name="connsiteY650" fmla="*/ 257175 h 1377315"/>
                <a:gd name="connsiteX651" fmla="*/ 552450 w 2081211"/>
                <a:gd name="connsiteY651" fmla="*/ 257175 h 1377315"/>
                <a:gd name="connsiteX652" fmla="*/ 550545 w 2081211"/>
                <a:gd name="connsiteY652" fmla="*/ 256222 h 1377315"/>
                <a:gd name="connsiteX653" fmla="*/ 549593 w 2081211"/>
                <a:gd name="connsiteY653" fmla="*/ 255270 h 1377315"/>
                <a:gd name="connsiteX654" fmla="*/ 547688 w 2081211"/>
                <a:gd name="connsiteY654" fmla="*/ 253841 h 1377315"/>
                <a:gd name="connsiteX655" fmla="*/ 544830 w 2081211"/>
                <a:gd name="connsiteY655" fmla="*/ 249555 h 1377315"/>
                <a:gd name="connsiteX656" fmla="*/ 541972 w 2081211"/>
                <a:gd name="connsiteY656" fmla="*/ 248602 h 1377315"/>
                <a:gd name="connsiteX657" fmla="*/ 536734 w 2081211"/>
                <a:gd name="connsiteY657" fmla="*/ 248602 h 1377315"/>
                <a:gd name="connsiteX658" fmla="*/ 531971 w 2081211"/>
                <a:gd name="connsiteY658" fmla="*/ 250507 h 1377315"/>
                <a:gd name="connsiteX659" fmla="*/ 529114 w 2081211"/>
                <a:gd name="connsiteY659" fmla="*/ 250031 h 1377315"/>
                <a:gd name="connsiteX660" fmla="*/ 526732 w 2081211"/>
                <a:gd name="connsiteY660" fmla="*/ 249555 h 1377315"/>
                <a:gd name="connsiteX661" fmla="*/ 524351 w 2081211"/>
                <a:gd name="connsiteY661" fmla="*/ 247650 h 1377315"/>
                <a:gd name="connsiteX662" fmla="*/ 522446 w 2081211"/>
                <a:gd name="connsiteY662" fmla="*/ 245745 h 1377315"/>
                <a:gd name="connsiteX663" fmla="*/ 519589 w 2081211"/>
                <a:gd name="connsiteY663" fmla="*/ 245269 h 1377315"/>
                <a:gd name="connsiteX664" fmla="*/ 514350 w 2081211"/>
                <a:gd name="connsiteY664" fmla="*/ 242411 h 1377315"/>
                <a:gd name="connsiteX665" fmla="*/ 510540 w 2081211"/>
                <a:gd name="connsiteY665" fmla="*/ 240506 h 1377315"/>
                <a:gd name="connsiteX666" fmla="*/ 510064 w 2081211"/>
                <a:gd name="connsiteY666" fmla="*/ 236220 h 1377315"/>
                <a:gd name="connsiteX667" fmla="*/ 508159 w 2081211"/>
                <a:gd name="connsiteY667" fmla="*/ 233363 h 1377315"/>
                <a:gd name="connsiteX668" fmla="*/ 504825 w 2081211"/>
                <a:gd name="connsiteY668" fmla="*/ 232410 h 1377315"/>
                <a:gd name="connsiteX669" fmla="*/ 501491 w 2081211"/>
                <a:gd name="connsiteY669" fmla="*/ 229552 h 1377315"/>
                <a:gd name="connsiteX670" fmla="*/ 496252 w 2081211"/>
                <a:gd name="connsiteY670" fmla="*/ 228124 h 1377315"/>
                <a:gd name="connsiteX671" fmla="*/ 492919 w 2081211"/>
                <a:gd name="connsiteY671" fmla="*/ 226695 h 1377315"/>
                <a:gd name="connsiteX672" fmla="*/ 490061 w 2081211"/>
                <a:gd name="connsiteY672" fmla="*/ 225742 h 1377315"/>
                <a:gd name="connsiteX673" fmla="*/ 489585 w 2081211"/>
                <a:gd name="connsiteY673" fmla="*/ 224790 h 1377315"/>
                <a:gd name="connsiteX674" fmla="*/ 489585 w 2081211"/>
                <a:gd name="connsiteY674" fmla="*/ 223838 h 1377315"/>
                <a:gd name="connsiteX675" fmla="*/ 491014 w 2081211"/>
                <a:gd name="connsiteY675" fmla="*/ 222409 h 1377315"/>
                <a:gd name="connsiteX676" fmla="*/ 492443 w 2081211"/>
                <a:gd name="connsiteY676" fmla="*/ 220980 h 1377315"/>
                <a:gd name="connsiteX677" fmla="*/ 492919 w 2081211"/>
                <a:gd name="connsiteY677" fmla="*/ 219551 h 1377315"/>
                <a:gd name="connsiteX678" fmla="*/ 491966 w 2081211"/>
                <a:gd name="connsiteY678" fmla="*/ 218122 h 1377315"/>
                <a:gd name="connsiteX679" fmla="*/ 489109 w 2081211"/>
                <a:gd name="connsiteY679" fmla="*/ 216694 h 1377315"/>
                <a:gd name="connsiteX680" fmla="*/ 485299 w 2081211"/>
                <a:gd name="connsiteY680" fmla="*/ 215741 h 1377315"/>
                <a:gd name="connsiteX681" fmla="*/ 484346 w 2081211"/>
                <a:gd name="connsiteY681" fmla="*/ 213836 h 1377315"/>
                <a:gd name="connsiteX682" fmla="*/ 481965 w 2081211"/>
                <a:gd name="connsiteY682" fmla="*/ 211931 h 1377315"/>
                <a:gd name="connsiteX683" fmla="*/ 482441 w 2081211"/>
                <a:gd name="connsiteY683" fmla="*/ 210502 h 1377315"/>
                <a:gd name="connsiteX684" fmla="*/ 484346 w 2081211"/>
                <a:gd name="connsiteY684" fmla="*/ 209550 h 1377315"/>
                <a:gd name="connsiteX685" fmla="*/ 486251 w 2081211"/>
                <a:gd name="connsiteY685" fmla="*/ 208597 h 1377315"/>
                <a:gd name="connsiteX686" fmla="*/ 486727 w 2081211"/>
                <a:gd name="connsiteY686" fmla="*/ 207169 h 1377315"/>
                <a:gd name="connsiteX687" fmla="*/ 485299 w 2081211"/>
                <a:gd name="connsiteY687" fmla="*/ 205740 h 1377315"/>
                <a:gd name="connsiteX688" fmla="*/ 484822 w 2081211"/>
                <a:gd name="connsiteY688" fmla="*/ 203835 h 1377315"/>
                <a:gd name="connsiteX689" fmla="*/ 485299 w 2081211"/>
                <a:gd name="connsiteY689" fmla="*/ 202406 h 1377315"/>
                <a:gd name="connsiteX690" fmla="*/ 484822 w 2081211"/>
                <a:gd name="connsiteY690" fmla="*/ 200501 h 1377315"/>
                <a:gd name="connsiteX691" fmla="*/ 482918 w 2081211"/>
                <a:gd name="connsiteY691" fmla="*/ 200501 h 1377315"/>
                <a:gd name="connsiteX692" fmla="*/ 479584 w 2081211"/>
                <a:gd name="connsiteY692" fmla="*/ 201454 h 1377315"/>
                <a:gd name="connsiteX693" fmla="*/ 476250 w 2081211"/>
                <a:gd name="connsiteY693" fmla="*/ 201930 h 1377315"/>
                <a:gd name="connsiteX694" fmla="*/ 474345 w 2081211"/>
                <a:gd name="connsiteY694" fmla="*/ 202406 h 1377315"/>
                <a:gd name="connsiteX695" fmla="*/ 472916 w 2081211"/>
                <a:gd name="connsiteY695" fmla="*/ 203835 h 1377315"/>
                <a:gd name="connsiteX696" fmla="*/ 471011 w 2081211"/>
                <a:gd name="connsiteY696" fmla="*/ 204311 h 1377315"/>
                <a:gd name="connsiteX697" fmla="*/ 467677 w 2081211"/>
                <a:gd name="connsiteY697" fmla="*/ 203835 h 1377315"/>
                <a:gd name="connsiteX698" fmla="*/ 464344 w 2081211"/>
                <a:gd name="connsiteY698" fmla="*/ 202882 h 1377315"/>
                <a:gd name="connsiteX699" fmla="*/ 458152 w 2081211"/>
                <a:gd name="connsiteY699" fmla="*/ 202882 h 1377315"/>
                <a:gd name="connsiteX700" fmla="*/ 454343 w 2081211"/>
                <a:gd name="connsiteY700" fmla="*/ 203359 h 1377315"/>
                <a:gd name="connsiteX701" fmla="*/ 452438 w 2081211"/>
                <a:gd name="connsiteY701" fmla="*/ 203835 h 1377315"/>
                <a:gd name="connsiteX702" fmla="*/ 449580 w 2081211"/>
                <a:gd name="connsiteY702" fmla="*/ 205740 h 1377315"/>
                <a:gd name="connsiteX703" fmla="*/ 447675 w 2081211"/>
                <a:gd name="connsiteY703" fmla="*/ 207645 h 1377315"/>
                <a:gd name="connsiteX704" fmla="*/ 446722 w 2081211"/>
                <a:gd name="connsiteY704" fmla="*/ 210502 h 1377315"/>
                <a:gd name="connsiteX705" fmla="*/ 447675 w 2081211"/>
                <a:gd name="connsiteY705" fmla="*/ 213836 h 1377315"/>
                <a:gd name="connsiteX706" fmla="*/ 446246 w 2081211"/>
                <a:gd name="connsiteY706" fmla="*/ 220980 h 1377315"/>
                <a:gd name="connsiteX707" fmla="*/ 444341 w 2081211"/>
                <a:gd name="connsiteY707" fmla="*/ 223838 h 1377315"/>
                <a:gd name="connsiteX708" fmla="*/ 440531 w 2081211"/>
                <a:gd name="connsiteY708" fmla="*/ 228600 h 1377315"/>
                <a:gd name="connsiteX709" fmla="*/ 438150 w 2081211"/>
                <a:gd name="connsiteY709" fmla="*/ 229552 h 1377315"/>
                <a:gd name="connsiteX710" fmla="*/ 434340 w 2081211"/>
                <a:gd name="connsiteY710" fmla="*/ 230505 h 1377315"/>
                <a:gd name="connsiteX711" fmla="*/ 430530 w 2081211"/>
                <a:gd name="connsiteY711" fmla="*/ 231934 h 1377315"/>
                <a:gd name="connsiteX712" fmla="*/ 423386 w 2081211"/>
                <a:gd name="connsiteY712" fmla="*/ 233363 h 1377315"/>
                <a:gd name="connsiteX713" fmla="*/ 415766 w 2081211"/>
                <a:gd name="connsiteY713" fmla="*/ 233839 h 1377315"/>
                <a:gd name="connsiteX714" fmla="*/ 412909 w 2081211"/>
                <a:gd name="connsiteY714" fmla="*/ 234791 h 1377315"/>
                <a:gd name="connsiteX715" fmla="*/ 411003 w 2081211"/>
                <a:gd name="connsiteY715" fmla="*/ 238125 h 1377315"/>
                <a:gd name="connsiteX716" fmla="*/ 409575 w 2081211"/>
                <a:gd name="connsiteY716" fmla="*/ 240982 h 1377315"/>
                <a:gd name="connsiteX717" fmla="*/ 408622 w 2081211"/>
                <a:gd name="connsiteY717" fmla="*/ 242888 h 1377315"/>
                <a:gd name="connsiteX718" fmla="*/ 406241 w 2081211"/>
                <a:gd name="connsiteY718" fmla="*/ 249555 h 1377315"/>
                <a:gd name="connsiteX719" fmla="*/ 404813 w 2081211"/>
                <a:gd name="connsiteY719" fmla="*/ 255270 h 1377315"/>
                <a:gd name="connsiteX720" fmla="*/ 406241 w 2081211"/>
                <a:gd name="connsiteY720" fmla="*/ 262414 h 1377315"/>
                <a:gd name="connsiteX721" fmla="*/ 407194 w 2081211"/>
                <a:gd name="connsiteY721" fmla="*/ 270510 h 1377315"/>
                <a:gd name="connsiteX722" fmla="*/ 407194 w 2081211"/>
                <a:gd name="connsiteY722" fmla="*/ 273367 h 1377315"/>
                <a:gd name="connsiteX723" fmla="*/ 409099 w 2081211"/>
                <a:gd name="connsiteY723" fmla="*/ 277654 h 1377315"/>
                <a:gd name="connsiteX724" fmla="*/ 410051 w 2081211"/>
                <a:gd name="connsiteY724" fmla="*/ 280035 h 1377315"/>
                <a:gd name="connsiteX725" fmla="*/ 409575 w 2081211"/>
                <a:gd name="connsiteY725" fmla="*/ 283845 h 1377315"/>
                <a:gd name="connsiteX726" fmla="*/ 406718 w 2081211"/>
                <a:gd name="connsiteY726" fmla="*/ 286702 h 1377315"/>
                <a:gd name="connsiteX727" fmla="*/ 405289 w 2081211"/>
                <a:gd name="connsiteY727" fmla="*/ 290513 h 1377315"/>
                <a:gd name="connsiteX728" fmla="*/ 403860 w 2081211"/>
                <a:gd name="connsiteY728" fmla="*/ 291941 h 1377315"/>
                <a:gd name="connsiteX729" fmla="*/ 399574 w 2081211"/>
                <a:gd name="connsiteY729" fmla="*/ 292894 h 1377315"/>
                <a:gd name="connsiteX730" fmla="*/ 395288 w 2081211"/>
                <a:gd name="connsiteY730" fmla="*/ 293370 h 1377315"/>
                <a:gd name="connsiteX731" fmla="*/ 391001 w 2081211"/>
                <a:gd name="connsiteY731" fmla="*/ 296704 h 1377315"/>
                <a:gd name="connsiteX732" fmla="*/ 387668 w 2081211"/>
                <a:gd name="connsiteY732" fmla="*/ 299085 h 1377315"/>
                <a:gd name="connsiteX733" fmla="*/ 382428 w 2081211"/>
                <a:gd name="connsiteY733" fmla="*/ 301942 h 1377315"/>
                <a:gd name="connsiteX734" fmla="*/ 380047 w 2081211"/>
                <a:gd name="connsiteY734" fmla="*/ 302419 h 1377315"/>
                <a:gd name="connsiteX735" fmla="*/ 378619 w 2081211"/>
                <a:gd name="connsiteY735" fmla="*/ 300990 h 1377315"/>
                <a:gd name="connsiteX736" fmla="*/ 377666 w 2081211"/>
                <a:gd name="connsiteY736" fmla="*/ 297656 h 1377315"/>
                <a:gd name="connsiteX737" fmla="*/ 375761 w 2081211"/>
                <a:gd name="connsiteY737" fmla="*/ 296227 h 1377315"/>
                <a:gd name="connsiteX738" fmla="*/ 373380 w 2081211"/>
                <a:gd name="connsiteY738" fmla="*/ 296227 h 1377315"/>
                <a:gd name="connsiteX739" fmla="*/ 371475 w 2081211"/>
                <a:gd name="connsiteY739" fmla="*/ 296227 h 1377315"/>
                <a:gd name="connsiteX740" fmla="*/ 364807 w 2081211"/>
                <a:gd name="connsiteY740" fmla="*/ 295275 h 1377315"/>
                <a:gd name="connsiteX741" fmla="*/ 360521 w 2081211"/>
                <a:gd name="connsiteY741" fmla="*/ 295275 h 1377315"/>
                <a:gd name="connsiteX742" fmla="*/ 357188 w 2081211"/>
                <a:gd name="connsiteY742" fmla="*/ 295751 h 1377315"/>
                <a:gd name="connsiteX743" fmla="*/ 353377 w 2081211"/>
                <a:gd name="connsiteY743" fmla="*/ 296227 h 1377315"/>
                <a:gd name="connsiteX744" fmla="*/ 347186 w 2081211"/>
                <a:gd name="connsiteY744" fmla="*/ 295275 h 1377315"/>
                <a:gd name="connsiteX745" fmla="*/ 343376 w 2081211"/>
                <a:gd name="connsiteY745" fmla="*/ 294322 h 1377315"/>
                <a:gd name="connsiteX746" fmla="*/ 340519 w 2081211"/>
                <a:gd name="connsiteY746" fmla="*/ 293370 h 1377315"/>
                <a:gd name="connsiteX747" fmla="*/ 333851 w 2081211"/>
                <a:gd name="connsiteY747" fmla="*/ 290513 h 1377315"/>
                <a:gd name="connsiteX748" fmla="*/ 325278 w 2081211"/>
                <a:gd name="connsiteY748" fmla="*/ 287179 h 1377315"/>
                <a:gd name="connsiteX749" fmla="*/ 321945 w 2081211"/>
                <a:gd name="connsiteY749" fmla="*/ 286226 h 1377315"/>
                <a:gd name="connsiteX750" fmla="*/ 320040 w 2081211"/>
                <a:gd name="connsiteY750" fmla="*/ 287179 h 1377315"/>
                <a:gd name="connsiteX751" fmla="*/ 319564 w 2081211"/>
                <a:gd name="connsiteY751" fmla="*/ 289084 h 1377315"/>
                <a:gd name="connsiteX752" fmla="*/ 319088 w 2081211"/>
                <a:gd name="connsiteY752" fmla="*/ 293846 h 1377315"/>
                <a:gd name="connsiteX753" fmla="*/ 318135 w 2081211"/>
                <a:gd name="connsiteY753" fmla="*/ 296704 h 1377315"/>
                <a:gd name="connsiteX754" fmla="*/ 312420 w 2081211"/>
                <a:gd name="connsiteY754" fmla="*/ 310991 h 1377315"/>
                <a:gd name="connsiteX755" fmla="*/ 308610 w 2081211"/>
                <a:gd name="connsiteY755" fmla="*/ 320992 h 1377315"/>
                <a:gd name="connsiteX756" fmla="*/ 303847 w 2081211"/>
                <a:gd name="connsiteY756" fmla="*/ 330517 h 1377315"/>
                <a:gd name="connsiteX757" fmla="*/ 302419 w 2081211"/>
                <a:gd name="connsiteY757" fmla="*/ 337185 h 1377315"/>
                <a:gd name="connsiteX758" fmla="*/ 299561 w 2081211"/>
                <a:gd name="connsiteY758" fmla="*/ 345281 h 1377315"/>
                <a:gd name="connsiteX759" fmla="*/ 296703 w 2081211"/>
                <a:gd name="connsiteY759" fmla="*/ 350996 h 1377315"/>
                <a:gd name="connsiteX760" fmla="*/ 295751 w 2081211"/>
                <a:gd name="connsiteY760" fmla="*/ 354330 h 1377315"/>
                <a:gd name="connsiteX761" fmla="*/ 295751 w 2081211"/>
                <a:gd name="connsiteY761" fmla="*/ 355759 h 1377315"/>
                <a:gd name="connsiteX762" fmla="*/ 296227 w 2081211"/>
                <a:gd name="connsiteY762" fmla="*/ 357664 h 1377315"/>
                <a:gd name="connsiteX763" fmla="*/ 300514 w 2081211"/>
                <a:gd name="connsiteY763" fmla="*/ 359569 h 1377315"/>
                <a:gd name="connsiteX764" fmla="*/ 304800 w 2081211"/>
                <a:gd name="connsiteY764" fmla="*/ 360997 h 1377315"/>
                <a:gd name="connsiteX765" fmla="*/ 305752 w 2081211"/>
                <a:gd name="connsiteY765" fmla="*/ 361950 h 1377315"/>
                <a:gd name="connsiteX766" fmla="*/ 306228 w 2081211"/>
                <a:gd name="connsiteY766" fmla="*/ 363855 h 1377315"/>
                <a:gd name="connsiteX767" fmla="*/ 306228 w 2081211"/>
                <a:gd name="connsiteY767" fmla="*/ 367189 h 1377315"/>
                <a:gd name="connsiteX768" fmla="*/ 305276 w 2081211"/>
                <a:gd name="connsiteY768" fmla="*/ 370522 h 1377315"/>
                <a:gd name="connsiteX769" fmla="*/ 303847 w 2081211"/>
                <a:gd name="connsiteY769" fmla="*/ 372904 h 1377315"/>
                <a:gd name="connsiteX770" fmla="*/ 302419 w 2081211"/>
                <a:gd name="connsiteY770" fmla="*/ 374332 h 1377315"/>
                <a:gd name="connsiteX771" fmla="*/ 300990 w 2081211"/>
                <a:gd name="connsiteY771" fmla="*/ 374332 h 1377315"/>
                <a:gd name="connsiteX772" fmla="*/ 298132 w 2081211"/>
                <a:gd name="connsiteY772" fmla="*/ 372904 h 1377315"/>
                <a:gd name="connsiteX773" fmla="*/ 295751 w 2081211"/>
                <a:gd name="connsiteY773" fmla="*/ 370999 h 1377315"/>
                <a:gd name="connsiteX774" fmla="*/ 293846 w 2081211"/>
                <a:gd name="connsiteY774" fmla="*/ 370522 h 1377315"/>
                <a:gd name="connsiteX775" fmla="*/ 289084 w 2081211"/>
                <a:gd name="connsiteY775" fmla="*/ 371475 h 1377315"/>
                <a:gd name="connsiteX776" fmla="*/ 284321 w 2081211"/>
                <a:gd name="connsiteY776" fmla="*/ 372904 h 1377315"/>
                <a:gd name="connsiteX777" fmla="*/ 282893 w 2081211"/>
                <a:gd name="connsiteY777" fmla="*/ 372904 h 1377315"/>
                <a:gd name="connsiteX778" fmla="*/ 280035 w 2081211"/>
                <a:gd name="connsiteY778" fmla="*/ 371951 h 1377315"/>
                <a:gd name="connsiteX779" fmla="*/ 277177 w 2081211"/>
                <a:gd name="connsiteY779" fmla="*/ 370046 h 1377315"/>
                <a:gd name="connsiteX780" fmla="*/ 276225 w 2081211"/>
                <a:gd name="connsiteY780" fmla="*/ 366713 h 1377315"/>
                <a:gd name="connsiteX781" fmla="*/ 273844 w 2081211"/>
                <a:gd name="connsiteY781" fmla="*/ 365284 h 1377315"/>
                <a:gd name="connsiteX782" fmla="*/ 270986 w 2081211"/>
                <a:gd name="connsiteY782" fmla="*/ 366713 h 1377315"/>
                <a:gd name="connsiteX783" fmla="*/ 261938 w 2081211"/>
                <a:gd name="connsiteY783" fmla="*/ 369570 h 1377315"/>
                <a:gd name="connsiteX784" fmla="*/ 251936 w 2081211"/>
                <a:gd name="connsiteY784" fmla="*/ 372904 h 1377315"/>
                <a:gd name="connsiteX785" fmla="*/ 245745 w 2081211"/>
                <a:gd name="connsiteY785" fmla="*/ 374332 h 1377315"/>
                <a:gd name="connsiteX786" fmla="*/ 243364 w 2081211"/>
                <a:gd name="connsiteY786" fmla="*/ 373856 h 1377315"/>
                <a:gd name="connsiteX787" fmla="*/ 238601 w 2081211"/>
                <a:gd name="connsiteY787" fmla="*/ 374332 h 1377315"/>
                <a:gd name="connsiteX788" fmla="*/ 234315 w 2081211"/>
                <a:gd name="connsiteY788" fmla="*/ 375285 h 1377315"/>
                <a:gd name="connsiteX789" fmla="*/ 230981 w 2081211"/>
                <a:gd name="connsiteY789" fmla="*/ 376714 h 1377315"/>
                <a:gd name="connsiteX790" fmla="*/ 224790 w 2081211"/>
                <a:gd name="connsiteY790" fmla="*/ 378619 h 1377315"/>
                <a:gd name="connsiteX791" fmla="*/ 219075 w 2081211"/>
                <a:gd name="connsiteY791" fmla="*/ 379571 h 1377315"/>
                <a:gd name="connsiteX792" fmla="*/ 215265 w 2081211"/>
                <a:gd name="connsiteY792" fmla="*/ 381952 h 1377315"/>
                <a:gd name="connsiteX793" fmla="*/ 212407 w 2081211"/>
                <a:gd name="connsiteY793" fmla="*/ 384334 h 1377315"/>
                <a:gd name="connsiteX794" fmla="*/ 212407 w 2081211"/>
                <a:gd name="connsiteY794" fmla="*/ 385286 h 1377315"/>
                <a:gd name="connsiteX795" fmla="*/ 214313 w 2081211"/>
                <a:gd name="connsiteY795" fmla="*/ 386715 h 1377315"/>
                <a:gd name="connsiteX796" fmla="*/ 216694 w 2081211"/>
                <a:gd name="connsiteY796" fmla="*/ 387667 h 1377315"/>
                <a:gd name="connsiteX797" fmla="*/ 220980 w 2081211"/>
                <a:gd name="connsiteY797" fmla="*/ 387191 h 1377315"/>
                <a:gd name="connsiteX798" fmla="*/ 225266 w 2081211"/>
                <a:gd name="connsiteY798" fmla="*/ 387191 h 1377315"/>
                <a:gd name="connsiteX799" fmla="*/ 229076 w 2081211"/>
                <a:gd name="connsiteY799" fmla="*/ 388620 h 1377315"/>
                <a:gd name="connsiteX800" fmla="*/ 232410 w 2081211"/>
                <a:gd name="connsiteY800" fmla="*/ 389572 h 1377315"/>
                <a:gd name="connsiteX801" fmla="*/ 233363 w 2081211"/>
                <a:gd name="connsiteY801" fmla="*/ 391001 h 1377315"/>
                <a:gd name="connsiteX802" fmla="*/ 232410 w 2081211"/>
                <a:gd name="connsiteY802" fmla="*/ 392430 h 1377315"/>
                <a:gd name="connsiteX803" fmla="*/ 230505 w 2081211"/>
                <a:gd name="connsiteY803" fmla="*/ 392906 h 1377315"/>
                <a:gd name="connsiteX804" fmla="*/ 230028 w 2081211"/>
                <a:gd name="connsiteY804" fmla="*/ 393859 h 1377315"/>
                <a:gd name="connsiteX805" fmla="*/ 230505 w 2081211"/>
                <a:gd name="connsiteY805" fmla="*/ 394811 h 1377315"/>
                <a:gd name="connsiteX806" fmla="*/ 229076 w 2081211"/>
                <a:gd name="connsiteY806" fmla="*/ 398145 h 1377315"/>
                <a:gd name="connsiteX807" fmla="*/ 228600 w 2081211"/>
                <a:gd name="connsiteY807" fmla="*/ 402907 h 1377315"/>
                <a:gd name="connsiteX808" fmla="*/ 229076 w 2081211"/>
                <a:gd name="connsiteY808" fmla="*/ 407670 h 1377315"/>
                <a:gd name="connsiteX809" fmla="*/ 229552 w 2081211"/>
                <a:gd name="connsiteY809" fmla="*/ 411956 h 1377315"/>
                <a:gd name="connsiteX810" fmla="*/ 229552 w 2081211"/>
                <a:gd name="connsiteY810" fmla="*/ 414338 h 1377315"/>
                <a:gd name="connsiteX811" fmla="*/ 229552 w 2081211"/>
                <a:gd name="connsiteY811" fmla="*/ 417195 h 1377315"/>
                <a:gd name="connsiteX812" fmla="*/ 230981 w 2081211"/>
                <a:gd name="connsiteY812" fmla="*/ 419100 h 1377315"/>
                <a:gd name="connsiteX813" fmla="*/ 232410 w 2081211"/>
                <a:gd name="connsiteY813" fmla="*/ 422910 h 1377315"/>
                <a:gd name="connsiteX814" fmla="*/ 234791 w 2081211"/>
                <a:gd name="connsiteY814" fmla="*/ 425291 h 1377315"/>
                <a:gd name="connsiteX815" fmla="*/ 238125 w 2081211"/>
                <a:gd name="connsiteY815" fmla="*/ 433864 h 1377315"/>
                <a:gd name="connsiteX816" fmla="*/ 240030 w 2081211"/>
                <a:gd name="connsiteY816" fmla="*/ 438626 h 1377315"/>
                <a:gd name="connsiteX817" fmla="*/ 241935 w 2081211"/>
                <a:gd name="connsiteY817" fmla="*/ 444341 h 1377315"/>
                <a:gd name="connsiteX818" fmla="*/ 240506 w 2081211"/>
                <a:gd name="connsiteY818" fmla="*/ 447199 h 1377315"/>
                <a:gd name="connsiteX819" fmla="*/ 240506 w 2081211"/>
                <a:gd name="connsiteY819" fmla="*/ 449104 h 1377315"/>
                <a:gd name="connsiteX820" fmla="*/ 242411 w 2081211"/>
                <a:gd name="connsiteY820" fmla="*/ 450532 h 1377315"/>
                <a:gd name="connsiteX821" fmla="*/ 243364 w 2081211"/>
                <a:gd name="connsiteY821" fmla="*/ 453390 h 1377315"/>
                <a:gd name="connsiteX822" fmla="*/ 244316 w 2081211"/>
                <a:gd name="connsiteY822" fmla="*/ 455295 h 1377315"/>
                <a:gd name="connsiteX823" fmla="*/ 243840 w 2081211"/>
                <a:gd name="connsiteY823" fmla="*/ 457200 h 1377315"/>
                <a:gd name="connsiteX824" fmla="*/ 242888 w 2081211"/>
                <a:gd name="connsiteY824" fmla="*/ 457676 h 1377315"/>
                <a:gd name="connsiteX825" fmla="*/ 238125 w 2081211"/>
                <a:gd name="connsiteY825" fmla="*/ 456724 h 1377315"/>
                <a:gd name="connsiteX826" fmla="*/ 234315 w 2081211"/>
                <a:gd name="connsiteY826" fmla="*/ 458629 h 1377315"/>
                <a:gd name="connsiteX827" fmla="*/ 230505 w 2081211"/>
                <a:gd name="connsiteY827" fmla="*/ 460534 h 1377315"/>
                <a:gd name="connsiteX828" fmla="*/ 230028 w 2081211"/>
                <a:gd name="connsiteY828" fmla="*/ 461486 h 1377315"/>
                <a:gd name="connsiteX829" fmla="*/ 230028 w 2081211"/>
                <a:gd name="connsiteY829" fmla="*/ 462439 h 1377315"/>
                <a:gd name="connsiteX830" fmla="*/ 230505 w 2081211"/>
                <a:gd name="connsiteY830" fmla="*/ 463391 h 1377315"/>
                <a:gd name="connsiteX831" fmla="*/ 232886 w 2081211"/>
                <a:gd name="connsiteY831" fmla="*/ 464820 h 1377315"/>
                <a:gd name="connsiteX832" fmla="*/ 236220 w 2081211"/>
                <a:gd name="connsiteY832" fmla="*/ 465772 h 1377315"/>
                <a:gd name="connsiteX833" fmla="*/ 236220 w 2081211"/>
                <a:gd name="connsiteY833" fmla="*/ 467201 h 1377315"/>
                <a:gd name="connsiteX834" fmla="*/ 232410 w 2081211"/>
                <a:gd name="connsiteY834" fmla="*/ 468154 h 1377315"/>
                <a:gd name="connsiteX835" fmla="*/ 226695 w 2081211"/>
                <a:gd name="connsiteY835" fmla="*/ 470535 h 1377315"/>
                <a:gd name="connsiteX836" fmla="*/ 225266 w 2081211"/>
                <a:gd name="connsiteY836" fmla="*/ 472916 h 1377315"/>
                <a:gd name="connsiteX837" fmla="*/ 223838 w 2081211"/>
                <a:gd name="connsiteY837" fmla="*/ 475774 h 1377315"/>
                <a:gd name="connsiteX838" fmla="*/ 223838 w 2081211"/>
                <a:gd name="connsiteY838" fmla="*/ 477202 h 1377315"/>
                <a:gd name="connsiteX839" fmla="*/ 224314 w 2081211"/>
                <a:gd name="connsiteY839" fmla="*/ 481489 h 1377315"/>
                <a:gd name="connsiteX840" fmla="*/ 225266 w 2081211"/>
                <a:gd name="connsiteY840" fmla="*/ 486251 h 1377315"/>
                <a:gd name="connsiteX841" fmla="*/ 227171 w 2081211"/>
                <a:gd name="connsiteY841" fmla="*/ 491490 h 1377315"/>
                <a:gd name="connsiteX842" fmla="*/ 227171 w 2081211"/>
                <a:gd name="connsiteY842" fmla="*/ 492919 h 1377315"/>
                <a:gd name="connsiteX843" fmla="*/ 226219 w 2081211"/>
                <a:gd name="connsiteY843" fmla="*/ 493871 h 1377315"/>
                <a:gd name="connsiteX844" fmla="*/ 225266 w 2081211"/>
                <a:gd name="connsiteY844" fmla="*/ 494824 h 1377315"/>
                <a:gd name="connsiteX845" fmla="*/ 225743 w 2081211"/>
                <a:gd name="connsiteY845" fmla="*/ 497205 h 1377315"/>
                <a:gd name="connsiteX846" fmla="*/ 226219 w 2081211"/>
                <a:gd name="connsiteY846" fmla="*/ 500063 h 1377315"/>
                <a:gd name="connsiteX847" fmla="*/ 225743 w 2081211"/>
                <a:gd name="connsiteY847" fmla="*/ 500539 h 1377315"/>
                <a:gd name="connsiteX848" fmla="*/ 225266 w 2081211"/>
                <a:gd name="connsiteY848" fmla="*/ 501015 h 1377315"/>
                <a:gd name="connsiteX849" fmla="*/ 214789 w 2081211"/>
                <a:gd name="connsiteY849" fmla="*/ 501491 h 1377315"/>
                <a:gd name="connsiteX850" fmla="*/ 212407 w 2081211"/>
                <a:gd name="connsiteY850" fmla="*/ 502444 h 1377315"/>
                <a:gd name="connsiteX851" fmla="*/ 210026 w 2081211"/>
                <a:gd name="connsiteY851" fmla="*/ 506254 h 1377315"/>
                <a:gd name="connsiteX852" fmla="*/ 200977 w 2081211"/>
                <a:gd name="connsiteY852" fmla="*/ 509588 h 1377315"/>
                <a:gd name="connsiteX853" fmla="*/ 195739 w 2081211"/>
                <a:gd name="connsiteY853" fmla="*/ 511016 h 1377315"/>
                <a:gd name="connsiteX854" fmla="*/ 193834 w 2081211"/>
                <a:gd name="connsiteY854" fmla="*/ 511016 h 1377315"/>
                <a:gd name="connsiteX855" fmla="*/ 189071 w 2081211"/>
                <a:gd name="connsiteY855" fmla="*/ 513397 h 1377315"/>
                <a:gd name="connsiteX856" fmla="*/ 175260 w 2081211"/>
                <a:gd name="connsiteY856" fmla="*/ 519589 h 1377315"/>
                <a:gd name="connsiteX857" fmla="*/ 168593 w 2081211"/>
                <a:gd name="connsiteY857" fmla="*/ 523875 h 1377315"/>
                <a:gd name="connsiteX858" fmla="*/ 165259 w 2081211"/>
                <a:gd name="connsiteY858" fmla="*/ 525780 h 1377315"/>
                <a:gd name="connsiteX859" fmla="*/ 162401 w 2081211"/>
                <a:gd name="connsiteY859" fmla="*/ 527685 h 1377315"/>
                <a:gd name="connsiteX860" fmla="*/ 161925 w 2081211"/>
                <a:gd name="connsiteY860" fmla="*/ 529590 h 1377315"/>
                <a:gd name="connsiteX861" fmla="*/ 161925 w 2081211"/>
                <a:gd name="connsiteY861" fmla="*/ 531495 h 1377315"/>
                <a:gd name="connsiteX862" fmla="*/ 154305 w 2081211"/>
                <a:gd name="connsiteY862" fmla="*/ 539591 h 1377315"/>
                <a:gd name="connsiteX863" fmla="*/ 148590 w 2081211"/>
                <a:gd name="connsiteY863" fmla="*/ 540544 h 1377315"/>
                <a:gd name="connsiteX864" fmla="*/ 143827 w 2081211"/>
                <a:gd name="connsiteY864" fmla="*/ 540544 h 1377315"/>
                <a:gd name="connsiteX865" fmla="*/ 140494 w 2081211"/>
                <a:gd name="connsiteY865" fmla="*/ 541972 h 1377315"/>
                <a:gd name="connsiteX866" fmla="*/ 135731 w 2081211"/>
                <a:gd name="connsiteY866" fmla="*/ 543401 h 1377315"/>
                <a:gd name="connsiteX867" fmla="*/ 125730 w 2081211"/>
                <a:gd name="connsiteY867" fmla="*/ 542449 h 1377315"/>
                <a:gd name="connsiteX868" fmla="*/ 122396 w 2081211"/>
                <a:gd name="connsiteY868" fmla="*/ 542449 h 1377315"/>
                <a:gd name="connsiteX869" fmla="*/ 115728 w 2081211"/>
                <a:gd name="connsiteY869" fmla="*/ 541496 h 1377315"/>
                <a:gd name="connsiteX870" fmla="*/ 112871 w 2081211"/>
                <a:gd name="connsiteY870" fmla="*/ 541972 h 1377315"/>
                <a:gd name="connsiteX871" fmla="*/ 110014 w 2081211"/>
                <a:gd name="connsiteY871" fmla="*/ 543877 h 1377315"/>
                <a:gd name="connsiteX872" fmla="*/ 106203 w 2081211"/>
                <a:gd name="connsiteY872" fmla="*/ 550545 h 1377315"/>
                <a:gd name="connsiteX873" fmla="*/ 104775 w 2081211"/>
                <a:gd name="connsiteY873" fmla="*/ 551974 h 1377315"/>
                <a:gd name="connsiteX874" fmla="*/ 103822 w 2081211"/>
                <a:gd name="connsiteY874" fmla="*/ 553402 h 1377315"/>
                <a:gd name="connsiteX875" fmla="*/ 103346 w 2081211"/>
                <a:gd name="connsiteY875" fmla="*/ 556736 h 1377315"/>
                <a:gd name="connsiteX876" fmla="*/ 101918 w 2081211"/>
                <a:gd name="connsiteY876" fmla="*/ 560070 h 1377315"/>
                <a:gd name="connsiteX877" fmla="*/ 100013 w 2081211"/>
                <a:gd name="connsiteY877" fmla="*/ 562927 h 1377315"/>
                <a:gd name="connsiteX878" fmla="*/ 98584 w 2081211"/>
                <a:gd name="connsiteY878" fmla="*/ 565309 h 1377315"/>
                <a:gd name="connsiteX879" fmla="*/ 95726 w 2081211"/>
                <a:gd name="connsiteY879" fmla="*/ 567690 h 1377315"/>
                <a:gd name="connsiteX880" fmla="*/ 92869 w 2081211"/>
                <a:gd name="connsiteY880" fmla="*/ 569119 h 1377315"/>
                <a:gd name="connsiteX881" fmla="*/ 90964 w 2081211"/>
                <a:gd name="connsiteY881" fmla="*/ 565785 h 1377315"/>
                <a:gd name="connsiteX882" fmla="*/ 89059 w 2081211"/>
                <a:gd name="connsiteY882" fmla="*/ 566738 h 1377315"/>
                <a:gd name="connsiteX883" fmla="*/ 87153 w 2081211"/>
                <a:gd name="connsiteY883" fmla="*/ 568166 h 1377315"/>
                <a:gd name="connsiteX884" fmla="*/ 83820 w 2081211"/>
                <a:gd name="connsiteY884" fmla="*/ 567690 h 1377315"/>
                <a:gd name="connsiteX885" fmla="*/ 81915 w 2081211"/>
                <a:gd name="connsiteY885" fmla="*/ 568166 h 1377315"/>
                <a:gd name="connsiteX886" fmla="*/ 77628 w 2081211"/>
                <a:gd name="connsiteY886" fmla="*/ 571024 h 1377315"/>
                <a:gd name="connsiteX887" fmla="*/ 70961 w 2081211"/>
                <a:gd name="connsiteY887" fmla="*/ 571024 h 1377315"/>
                <a:gd name="connsiteX888" fmla="*/ 70009 w 2081211"/>
                <a:gd name="connsiteY888" fmla="*/ 570071 h 1377315"/>
                <a:gd name="connsiteX889" fmla="*/ 68580 w 2081211"/>
                <a:gd name="connsiteY889" fmla="*/ 562451 h 1377315"/>
                <a:gd name="connsiteX890" fmla="*/ 67627 w 2081211"/>
                <a:gd name="connsiteY890" fmla="*/ 559118 h 1377315"/>
                <a:gd name="connsiteX891" fmla="*/ 66675 w 2081211"/>
                <a:gd name="connsiteY891" fmla="*/ 558165 h 1377315"/>
                <a:gd name="connsiteX892" fmla="*/ 65722 w 2081211"/>
                <a:gd name="connsiteY892" fmla="*/ 558165 h 1377315"/>
                <a:gd name="connsiteX893" fmla="*/ 56197 w 2081211"/>
                <a:gd name="connsiteY893" fmla="*/ 563880 h 1377315"/>
                <a:gd name="connsiteX894" fmla="*/ 51911 w 2081211"/>
                <a:gd name="connsiteY894" fmla="*/ 564832 h 1377315"/>
                <a:gd name="connsiteX895" fmla="*/ 48101 w 2081211"/>
                <a:gd name="connsiteY895" fmla="*/ 564832 h 1377315"/>
                <a:gd name="connsiteX896" fmla="*/ 43339 w 2081211"/>
                <a:gd name="connsiteY896" fmla="*/ 562927 h 1377315"/>
                <a:gd name="connsiteX897" fmla="*/ 42386 w 2081211"/>
                <a:gd name="connsiteY897" fmla="*/ 563404 h 1377315"/>
                <a:gd name="connsiteX898" fmla="*/ 41434 w 2081211"/>
                <a:gd name="connsiteY898" fmla="*/ 564356 h 1377315"/>
                <a:gd name="connsiteX899" fmla="*/ 40957 w 2081211"/>
                <a:gd name="connsiteY899" fmla="*/ 565785 h 1377315"/>
                <a:gd name="connsiteX900" fmla="*/ 42386 w 2081211"/>
                <a:gd name="connsiteY900" fmla="*/ 569119 h 1377315"/>
                <a:gd name="connsiteX901" fmla="*/ 41910 w 2081211"/>
                <a:gd name="connsiteY901" fmla="*/ 569595 h 1377315"/>
                <a:gd name="connsiteX902" fmla="*/ 40005 w 2081211"/>
                <a:gd name="connsiteY902" fmla="*/ 569595 h 1377315"/>
                <a:gd name="connsiteX903" fmla="*/ 37147 w 2081211"/>
                <a:gd name="connsiteY903" fmla="*/ 570547 h 1377315"/>
                <a:gd name="connsiteX904" fmla="*/ 34766 w 2081211"/>
                <a:gd name="connsiteY904" fmla="*/ 571976 h 1377315"/>
                <a:gd name="connsiteX905" fmla="*/ 28099 w 2081211"/>
                <a:gd name="connsiteY905" fmla="*/ 577215 h 1377315"/>
                <a:gd name="connsiteX906" fmla="*/ 22384 w 2081211"/>
                <a:gd name="connsiteY906" fmla="*/ 579120 h 1377315"/>
                <a:gd name="connsiteX907" fmla="*/ 17145 w 2081211"/>
                <a:gd name="connsiteY907" fmla="*/ 579596 h 1377315"/>
                <a:gd name="connsiteX908" fmla="*/ 14764 w 2081211"/>
                <a:gd name="connsiteY908" fmla="*/ 580072 h 1377315"/>
                <a:gd name="connsiteX909" fmla="*/ 13811 w 2081211"/>
                <a:gd name="connsiteY909" fmla="*/ 580549 h 1377315"/>
                <a:gd name="connsiteX910" fmla="*/ 11906 w 2081211"/>
                <a:gd name="connsiteY910" fmla="*/ 582930 h 1377315"/>
                <a:gd name="connsiteX911" fmla="*/ 10001 w 2081211"/>
                <a:gd name="connsiteY911" fmla="*/ 586740 h 1377315"/>
                <a:gd name="connsiteX912" fmla="*/ 9049 w 2081211"/>
                <a:gd name="connsiteY912" fmla="*/ 588645 h 1377315"/>
                <a:gd name="connsiteX913" fmla="*/ 8572 w 2081211"/>
                <a:gd name="connsiteY913" fmla="*/ 589597 h 1377315"/>
                <a:gd name="connsiteX914" fmla="*/ 8572 w 2081211"/>
                <a:gd name="connsiteY914" fmla="*/ 591026 h 1377315"/>
                <a:gd name="connsiteX915" fmla="*/ 10001 w 2081211"/>
                <a:gd name="connsiteY915" fmla="*/ 592931 h 1377315"/>
                <a:gd name="connsiteX916" fmla="*/ 10953 w 2081211"/>
                <a:gd name="connsiteY916" fmla="*/ 597217 h 1377315"/>
                <a:gd name="connsiteX917" fmla="*/ 10477 w 2081211"/>
                <a:gd name="connsiteY917" fmla="*/ 598170 h 1377315"/>
                <a:gd name="connsiteX918" fmla="*/ 9525 w 2081211"/>
                <a:gd name="connsiteY918" fmla="*/ 600075 h 1377315"/>
                <a:gd name="connsiteX919" fmla="*/ 7620 w 2081211"/>
                <a:gd name="connsiteY919" fmla="*/ 601980 h 1377315"/>
                <a:gd name="connsiteX920" fmla="*/ 3810 w 2081211"/>
                <a:gd name="connsiteY920" fmla="*/ 602932 h 1377315"/>
                <a:gd name="connsiteX921" fmla="*/ 952 w 2081211"/>
                <a:gd name="connsiteY921" fmla="*/ 603409 h 1377315"/>
                <a:gd name="connsiteX922" fmla="*/ 952 w 2081211"/>
                <a:gd name="connsiteY922" fmla="*/ 605314 h 1377315"/>
                <a:gd name="connsiteX923" fmla="*/ 476 w 2081211"/>
                <a:gd name="connsiteY923" fmla="*/ 609124 h 1377315"/>
                <a:gd name="connsiteX924" fmla="*/ 0 w 2081211"/>
                <a:gd name="connsiteY924" fmla="*/ 611981 h 1377315"/>
                <a:gd name="connsiteX925" fmla="*/ 2857 w 2081211"/>
                <a:gd name="connsiteY925" fmla="*/ 616744 h 1377315"/>
                <a:gd name="connsiteX926" fmla="*/ 4763 w 2081211"/>
                <a:gd name="connsiteY926" fmla="*/ 619125 h 1377315"/>
                <a:gd name="connsiteX927" fmla="*/ 6668 w 2081211"/>
                <a:gd name="connsiteY927" fmla="*/ 621030 h 1377315"/>
                <a:gd name="connsiteX928" fmla="*/ 7144 w 2081211"/>
                <a:gd name="connsiteY928" fmla="*/ 622459 h 1377315"/>
                <a:gd name="connsiteX929" fmla="*/ 6668 w 2081211"/>
                <a:gd name="connsiteY929" fmla="*/ 623411 h 1377315"/>
                <a:gd name="connsiteX930" fmla="*/ 4286 w 2081211"/>
                <a:gd name="connsiteY930" fmla="*/ 624364 h 1377315"/>
                <a:gd name="connsiteX931" fmla="*/ 3334 w 2081211"/>
                <a:gd name="connsiteY931" fmla="*/ 625316 h 1377315"/>
                <a:gd name="connsiteX932" fmla="*/ 2857 w 2081211"/>
                <a:gd name="connsiteY932" fmla="*/ 626745 h 1377315"/>
                <a:gd name="connsiteX933" fmla="*/ 3334 w 2081211"/>
                <a:gd name="connsiteY933" fmla="*/ 628174 h 1377315"/>
                <a:gd name="connsiteX934" fmla="*/ 4763 w 2081211"/>
                <a:gd name="connsiteY934" fmla="*/ 632936 h 1377315"/>
                <a:gd name="connsiteX935" fmla="*/ 6191 w 2081211"/>
                <a:gd name="connsiteY935" fmla="*/ 636746 h 1377315"/>
                <a:gd name="connsiteX936" fmla="*/ 8572 w 2081211"/>
                <a:gd name="connsiteY936" fmla="*/ 638651 h 1377315"/>
                <a:gd name="connsiteX937" fmla="*/ 11906 w 2081211"/>
                <a:gd name="connsiteY937" fmla="*/ 639604 h 1377315"/>
                <a:gd name="connsiteX938" fmla="*/ 13811 w 2081211"/>
                <a:gd name="connsiteY938" fmla="*/ 639128 h 1377315"/>
                <a:gd name="connsiteX939" fmla="*/ 15240 w 2081211"/>
                <a:gd name="connsiteY939" fmla="*/ 636270 h 1377315"/>
                <a:gd name="connsiteX940" fmla="*/ 17621 w 2081211"/>
                <a:gd name="connsiteY940" fmla="*/ 634365 h 1377315"/>
                <a:gd name="connsiteX941" fmla="*/ 19526 w 2081211"/>
                <a:gd name="connsiteY941" fmla="*/ 634365 h 1377315"/>
                <a:gd name="connsiteX942" fmla="*/ 22384 w 2081211"/>
                <a:gd name="connsiteY942" fmla="*/ 634365 h 1377315"/>
                <a:gd name="connsiteX943" fmla="*/ 30480 w 2081211"/>
                <a:gd name="connsiteY943" fmla="*/ 636746 h 1377315"/>
                <a:gd name="connsiteX944" fmla="*/ 38100 w 2081211"/>
                <a:gd name="connsiteY944" fmla="*/ 640080 h 1377315"/>
                <a:gd name="connsiteX945" fmla="*/ 40481 w 2081211"/>
                <a:gd name="connsiteY945" fmla="*/ 641985 h 1377315"/>
                <a:gd name="connsiteX946" fmla="*/ 41434 w 2081211"/>
                <a:gd name="connsiteY946" fmla="*/ 644366 h 1377315"/>
                <a:gd name="connsiteX947" fmla="*/ 39052 w 2081211"/>
                <a:gd name="connsiteY947" fmla="*/ 649605 h 1377315"/>
                <a:gd name="connsiteX948" fmla="*/ 39052 w 2081211"/>
                <a:gd name="connsiteY948" fmla="*/ 652939 h 1377315"/>
                <a:gd name="connsiteX949" fmla="*/ 39528 w 2081211"/>
                <a:gd name="connsiteY949" fmla="*/ 656272 h 1377315"/>
                <a:gd name="connsiteX950" fmla="*/ 41434 w 2081211"/>
                <a:gd name="connsiteY950" fmla="*/ 658654 h 1377315"/>
                <a:gd name="connsiteX951" fmla="*/ 42863 w 2081211"/>
                <a:gd name="connsiteY951" fmla="*/ 662940 h 1377315"/>
                <a:gd name="connsiteX952" fmla="*/ 43339 w 2081211"/>
                <a:gd name="connsiteY952" fmla="*/ 666750 h 1377315"/>
                <a:gd name="connsiteX953" fmla="*/ 44291 w 2081211"/>
                <a:gd name="connsiteY953" fmla="*/ 667703 h 1377315"/>
                <a:gd name="connsiteX954" fmla="*/ 44768 w 2081211"/>
                <a:gd name="connsiteY954" fmla="*/ 669131 h 1377315"/>
                <a:gd name="connsiteX955" fmla="*/ 43815 w 2081211"/>
                <a:gd name="connsiteY955" fmla="*/ 672465 h 1377315"/>
                <a:gd name="connsiteX956" fmla="*/ 43339 w 2081211"/>
                <a:gd name="connsiteY956" fmla="*/ 675799 h 1377315"/>
                <a:gd name="connsiteX957" fmla="*/ 44291 w 2081211"/>
                <a:gd name="connsiteY957" fmla="*/ 676751 h 1377315"/>
                <a:gd name="connsiteX958" fmla="*/ 46672 w 2081211"/>
                <a:gd name="connsiteY958" fmla="*/ 678180 h 1377315"/>
                <a:gd name="connsiteX959" fmla="*/ 50482 w 2081211"/>
                <a:gd name="connsiteY959" fmla="*/ 681038 h 1377315"/>
                <a:gd name="connsiteX960" fmla="*/ 51435 w 2081211"/>
                <a:gd name="connsiteY960" fmla="*/ 683419 h 1377315"/>
                <a:gd name="connsiteX961" fmla="*/ 50006 w 2081211"/>
                <a:gd name="connsiteY961" fmla="*/ 684847 h 1377315"/>
                <a:gd name="connsiteX962" fmla="*/ 47625 w 2081211"/>
                <a:gd name="connsiteY962" fmla="*/ 686753 h 1377315"/>
                <a:gd name="connsiteX963" fmla="*/ 44768 w 2081211"/>
                <a:gd name="connsiteY963" fmla="*/ 688657 h 1377315"/>
                <a:gd name="connsiteX964" fmla="*/ 43815 w 2081211"/>
                <a:gd name="connsiteY964" fmla="*/ 689134 h 1377315"/>
                <a:gd name="connsiteX965" fmla="*/ 41910 w 2081211"/>
                <a:gd name="connsiteY965" fmla="*/ 689610 h 1377315"/>
                <a:gd name="connsiteX966" fmla="*/ 39528 w 2081211"/>
                <a:gd name="connsiteY966" fmla="*/ 688657 h 1377315"/>
                <a:gd name="connsiteX967" fmla="*/ 38576 w 2081211"/>
                <a:gd name="connsiteY967" fmla="*/ 687229 h 1377315"/>
                <a:gd name="connsiteX968" fmla="*/ 38100 w 2081211"/>
                <a:gd name="connsiteY968" fmla="*/ 687229 h 1377315"/>
                <a:gd name="connsiteX969" fmla="*/ 36195 w 2081211"/>
                <a:gd name="connsiteY969" fmla="*/ 688181 h 1377315"/>
                <a:gd name="connsiteX970" fmla="*/ 32385 w 2081211"/>
                <a:gd name="connsiteY970" fmla="*/ 689134 h 1377315"/>
                <a:gd name="connsiteX971" fmla="*/ 26194 w 2081211"/>
                <a:gd name="connsiteY971" fmla="*/ 691991 h 1377315"/>
                <a:gd name="connsiteX972" fmla="*/ 26194 w 2081211"/>
                <a:gd name="connsiteY972" fmla="*/ 692944 h 1377315"/>
                <a:gd name="connsiteX973" fmla="*/ 30480 w 2081211"/>
                <a:gd name="connsiteY973" fmla="*/ 696278 h 1377315"/>
                <a:gd name="connsiteX974" fmla="*/ 31432 w 2081211"/>
                <a:gd name="connsiteY974" fmla="*/ 697230 h 1377315"/>
                <a:gd name="connsiteX975" fmla="*/ 31909 w 2081211"/>
                <a:gd name="connsiteY975" fmla="*/ 697706 h 1377315"/>
                <a:gd name="connsiteX976" fmla="*/ 33814 w 2081211"/>
                <a:gd name="connsiteY976" fmla="*/ 697230 h 1377315"/>
                <a:gd name="connsiteX977" fmla="*/ 37147 w 2081211"/>
                <a:gd name="connsiteY977" fmla="*/ 697230 h 1377315"/>
                <a:gd name="connsiteX978" fmla="*/ 39528 w 2081211"/>
                <a:gd name="connsiteY978" fmla="*/ 698182 h 1377315"/>
                <a:gd name="connsiteX979" fmla="*/ 41910 w 2081211"/>
                <a:gd name="connsiteY979" fmla="*/ 699611 h 1377315"/>
                <a:gd name="connsiteX980" fmla="*/ 43339 w 2081211"/>
                <a:gd name="connsiteY980" fmla="*/ 700564 h 1377315"/>
                <a:gd name="connsiteX981" fmla="*/ 45244 w 2081211"/>
                <a:gd name="connsiteY981" fmla="*/ 700088 h 1377315"/>
                <a:gd name="connsiteX982" fmla="*/ 48577 w 2081211"/>
                <a:gd name="connsiteY982" fmla="*/ 699135 h 1377315"/>
                <a:gd name="connsiteX983" fmla="*/ 51911 w 2081211"/>
                <a:gd name="connsiteY983" fmla="*/ 699611 h 1377315"/>
                <a:gd name="connsiteX984" fmla="*/ 58578 w 2081211"/>
                <a:gd name="connsiteY984" fmla="*/ 701992 h 1377315"/>
                <a:gd name="connsiteX985" fmla="*/ 59531 w 2081211"/>
                <a:gd name="connsiteY985" fmla="*/ 702945 h 1377315"/>
                <a:gd name="connsiteX986" fmla="*/ 60960 w 2081211"/>
                <a:gd name="connsiteY986" fmla="*/ 708660 h 1377315"/>
                <a:gd name="connsiteX987" fmla="*/ 62389 w 2081211"/>
                <a:gd name="connsiteY987" fmla="*/ 709136 h 1377315"/>
                <a:gd name="connsiteX988" fmla="*/ 66199 w 2081211"/>
                <a:gd name="connsiteY988" fmla="*/ 707707 h 1377315"/>
                <a:gd name="connsiteX989" fmla="*/ 69532 w 2081211"/>
                <a:gd name="connsiteY989" fmla="*/ 708184 h 1377315"/>
                <a:gd name="connsiteX990" fmla="*/ 73343 w 2081211"/>
                <a:gd name="connsiteY990" fmla="*/ 710089 h 1377315"/>
                <a:gd name="connsiteX991" fmla="*/ 75724 w 2081211"/>
                <a:gd name="connsiteY991" fmla="*/ 711994 h 1377315"/>
                <a:gd name="connsiteX992" fmla="*/ 77152 w 2081211"/>
                <a:gd name="connsiteY992" fmla="*/ 713899 h 1377315"/>
                <a:gd name="connsiteX993" fmla="*/ 78581 w 2081211"/>
                <a:gd name="connsiteY993" fmla="*/ 716756 h 1377315"/>
                <a:gd name="connsiteX994" fmla="*/ 79057 w 2081211"/>
                <a:gd name="connsiteY994" fmla="*/ 719138 h 1377315"/>
                <a:gd name="connsiteX995" fmla="*/ 80010 w 2081211"/>
                <a:gd name="connsiteY995" fmla="*/ 721995 h 1377315"/>
                <a:gd name="connsiteX996" fmla="*/ 80010 w 2081211"/>
                <a:gd name="connsiteY996" fmla="*/ 730091 h 1377315"/>
                <a:gd name="connsiteX997" fmla="*/ 79057 w 2081211"/>
                <a:gd name="connsiteY997" fmla="*/ 731520 h 1377315"/>
                <a:gd name="connsiteX998" fmla="*/ 78105 w 2081211"/>
                <a:gd name="connsiteY998" fmla="*/ 733425 h 1377315"/>
                <a:gd name="connsiteX999" fmla="*/ 78581 w 2081211"/>
                <a:gd name="connsiteY999" fmla="*/ 734854 h 1377315"/>
                <a:gd name="connsiteX1000" fmla="*/ 79534 w 2081211"/>
                <a:gd name="connsiteY1000" fmla="*/ 736282 h 1377315"/>
                <a:gd name="connsiteX1001" fmla="*/ 81915 w 2081211"/>
                <a:gd name="connsiteY1001" fmla="*/ 737235 h 1377315"/>
                <a:gd name="connsiteX1002" fmla="*/ 83820 w 2081211"/>
                <a:gd name="connsiteY1002" fmla="*/ 737711 h 1377315"/>
                <a:gd name="connsiteX1003" fmla="*/ 84772 w 2081211"/>
                <a:gd name="connsiteY1003" fmla="*/ 739140 h 1377315"/>
                <a:gd name="connsiteX1004" fmla="*/ 86201 w 2081211"/>
                <a:gd name="connsiteY1004" fmla="*/ 743903 h 1377315"/>
                <a:gd name="connsiteX1005" fmla="*/ 87153 w 2081211"/>
                <a:gd name="connsiteY1005" fmla="*/ 744379 h 1377315"/>
                <a:gd name="connsiteX1006" fmla="*/ 89535 w 2081211"/>
                <a:gd name="connsiteY1006" fmla="*/ 744379 h 1377315"/>
                <a:gd name="connsiteX1007" fmla="*/ 94297 w 2081211"/>
                <a:gd name="connsiteY1007" fmla="*/ 743426 h 1377315"/>
                <a:gd name="connsiteX1008" fmla="*/ 98107 w 2081211"/>
                <a:gd name="connsiteY1008" fmla="*/ 741997 h 1377315"/>
                <a:gd name="connsiteX1009" fmla="*/ 100013 w 2081211"/>
                <a:gd name="connsiteY1009" fmla="*/ 741521 h 1377315"/>
                <a:gd name="connsiteX1010" fmla="*/ 100489 w 2081211"/>
                <a:gd name="connsiteY1010" fmla="*/ 745807 h 1377315"/>
                <a:gd name="connsiteX1011" fmla="*/ 102870 w 2081211"/>
                <a:gd name="connsiteY1011" fmla="*/ 747713 h 1377315"/>
                <a:gd name="connsiteX1012" fmla="*/ 106203 w 2081211"/>
                <a:gd name="connsiteY1012" fmla="*/ 749617 h 1377315"/>
                <a:gd name="connsiteX1013" fmla="*/ 107632 w 2081211"/>
                <a:gd name="connsiteY1013" fmla="*/ 750094 h 1377315"/>
                <a:gd name="connsiteX1014" fmla="*/ 111443 w 2081211"/>
                <a:gd name="connsiteY1014" fmla="*/ 751999 h 1377315"/>
                <a:gd name="connsiteX1015" fmla="*/ 118586 w 2081211"/>
                <a:gd name="connsiteY1015" fmla="*/ 754380 h 1377315"/>
                <a:gd name="connsiteX1016" fmla="*/ 125730 w 2081211"/>
                <a:gd name="connsiteY1016" fmla="*/ 756285 h 1377315"/>
                <a:gd name="connsiteX1017" fmla="*/ 130969 w 2081211"/>
                <a:gd name="connsiteY1017" fmla="*/ 757714 h 1377315"/>
                <a:gd name="connsiteX1018" fmla="*/ 133350 w 2081211"/>
                <a:gd name="connsiteY1018" fmla="*/ 757714 h 1377315"/>
                <a:gd name="connsiteX1019" fmla="*/ 135255 w 2081211"/>
                <a:gd name="connsiteY1019" fmla="*/ 757714 h 1377315"/>
                <a:gd name="connsiteX1020" fmla="*/ 140494 w 2081211"/>
                <a:gd name="connsiteY1020" fmla="*/ 757238 h 1377315"/>
                <a:gd name="connsiteX1021" fmla="*/ 142875 w 2081211"/>
                <a:gd name="connsiteY1021" fmla="*/ 756761 h 1377315"/>
                <a:gd name="connsiteX1022" fmla="*/ 142875 w 2081211"/>
                <a:gd name="connsiteY1022" fmla="*/ 756761 h 1377315"/>
                <a:gd name="connsiteX1023" fmla="*/ 143351 w 2081211"/>
                <a:gd name="connsiteY1023" fmla="*/ 757238 h 1377315"/>
                <a:gd name="connsiteX1024" fmla="*/ 144780 w 2081211"/>
                <a:gd name="connsiteY1024" fmla="*/ 758190 h 1377315"/>
                <a:gd name="connsiteX1025" fmla="*/ 146209 w 2081211"/>
                <a:gd name="connsiteY1025" fmla="*/ 758666 h 1377315"/>
                <a:gd name="connsiteX1026" fmla="*/ 148114 w 2081211"/>
                <a:gd name="connsiteY1026" fmla="*/ 757714 h 1377315"/>
                <a:gd name="connsiteX1027" fmla="*/ 150495 w 2081211"/>
                <a:gd name="connsiteY1027" fmla="*/ 757238 h 1377315"/>
                <a:gd name="connsiteX1028" fmla="*/ 151447 w 2081211"/>
                <a:gd name="connsiteY1028" fmla="*/ 757714 h 1377315"/>
                <a:gd name="connsiteX1029" fmla="*/ 151447 w 2081211"/>
                <a:gd name="connsiteY1029" fmla="*/ 758666 h 1377315"/>
                <a:gd name="connsiteX1030" fmla="*/ 150019 w 2081211"/>
                <a:gd name="connsiteY1030" fmla="*/ 763905 h 1377315"/>
                <a:gd name="connsiteX1031" fmla="*/ 150019 w 2081211"/>
                <a:gd name="connsiteY1031" fmla="*/ 765810 h 1377315"/>
                <a:gd name="connsiteX1032" fmla="*/ 152400 w 2081211"/>
                <a:gd name="connsiteY1032" fmla="*/ 770096 h 1377315"/>
                <a:gd name="connsiteX1033" fmla="*/ 155257 w 2081211"/>
                <a:gd name="connsiteY1033" fmla="*/ 777240 h 1377315"/>
                <a:gd name="connsiteX1034" fmla="*/ 158115 w 2081211"/>
                <a:gd name="connsiteY1034" fmla="*/ 783907 h 1377315"/>
                <a:gd name="connsiteX1035" fmla="*/ 159544 w 2081211"/>
                <a:gd name="connsiteY1035" fmla="*/ 788194 h 1377315"/>
                <a:gd name="connsiteX1036" fmla="*/ 160972 w 2081211"/>
                <a:gd name="connsiteY1036" fmla="*/ 790099 h 1377315"/>
                <a:gd name="connsiteX1037" fmla="*/ 167164 w 2081211"/>
                <a:gd name="connsiteY1037" fmla="*/ 792004 h 1377315"/>
                <a:gd name="connsiteX1038" fmla="*/ 172402 w 2081211"/>
                <a:gd name="connsiteY1038" fmla="*/ 793432 h 1377315"/>
                <a:gd name="connsiteX1039" fmla="*/ 175736 w 2081211"/>
                <a:gd name="connsiteY1039" fmla="*/ 795814 h 1377315"/>
                <a:gd name="connsiteX1040" fmla="*/ 179070 w 2081211"/>
                <a:gd name="connsiteY1040" fmla="*/ 798195 h 1377315"/>
                <a:gd name="connsiteX1041" fmla="*/ 181451 w 2081211"/>
                <a:gd name="connsiteY1041" fmla="*/ 799624 h 1377315"/>
                <a:gd name="connsiteX1042" fmla="*/ 182403 w 2081211"/>
                <a:gd name="connsiteY1042" fmla="*/ 801529 h 1377315"/>
                <a:gd name="connsiteX1043" fmla="*/ 182403 w 2081211"/>
                <a:gd name="connsiteY1043" fmla="*/ 803434 h 1377315"/>
                <a:gd name="connsiteX1044" fmla="*/ 182403 w 2081211"/>
                <a:gd name="connsiteY1044" fmla="*/ 804386 h 1377315"/>
                <a:gd name="connsiteX1045" fmla="*/ 180975 w 2081211"/>
                <a:gd name="connsiteY1045" fmla="*/ 805815 h 1377315"/>
                <a:gd name="connsiteX1046" fmla="*/ 174784 w 2081211"/>
                <a:gd name="connsiteY1046" fmla="*/ 809625 h 1377315"/>
                <a:gd name="connsiteX1047" fmla="*/ 173831 w 2081211"/>
                <a:gd name="connsiteY1047" fmla="*/ 811054 h 1377315"/>
                <a:gd name="connsiteX1048" fmla="*/ 173831 w 2081211"/>
                <a:gd name="connsiteY1048" fmla="*/ 812482 h 1377315"/>
                <a:gd name="connsiteX1049" fmla="*/ 175260 w 2081211"/>
                <a:gd name="connsiteY1049" fmla="*/ 817245 h 1377315"/>
                <a:gd name="connsiteX1050" fmla="*/ 176213 w 2081211"/>
                <a:gd name="connsiteY1050" fmla="*/ 820103 h 1377315"/>
                <a:gd name="connsiteX1051" fmla="*/ 176213 w 2081211"/>
                <a:gd name="connsiteY1051" fmla="*/ 826294 h 1377315"/>
                <a:gd name="connsiteX1052" fmla="*/ 176689 w 2081211"/>
                <a:gd name="connsiteY1052" fmla="*/ 832009 h 1377315"/>
                <a:gd name="connsiteX1053" fmla="*/ 179070 w 2081211"/>
                <a:gd name="connsiteY1053" fmla="*/ 834390 h 1377315"/>
                <a:gd name="connsiteX1054" fmla="*/ 180975 w 2081211"/>
                <a:gd name="connsiteY1054" fmla="*/ 836295 h 1377315"/>
                <a:gd name="connsiteX1055" fmla="*/ 181927 w 2081211"/>
                <a:gd name="connsiteY1055" fmla="*/ 837724 h 1377315"/>
                <a:gd name="connsiteX1056" fmla="*/ 184309 w 2081211"/>
                <a:gd name="connsiteY1056" fmla="*/ 839629 h 1377315"/>
                <a:gd name="connsiteX1057" fmla="*/ 186214 w 2081211"/>
                <a:gd name="connsiteY1057" fmla="*/ 841057 h 1377315"/>
                <a:gd name="connsiteX1058" fmla="*/ 187643 w 2081211"/>
                <a:gd name="connsiteY1058" fmla="*/ 842010 h 1377315"/>
                <a:gd name="connsiteX1059" fmla="*/ 187643 w 2081211"/>
                <a:gd name="connsiteY1059" fmla="*/ 842486 h 1377315"/>
                <a:gd name="connsiteX1060" fmla="*/ 188119 w 2081211"/>
                <a:gd name="connsiteY1060" fmla="*/ 844391 h 1377315"/>
                <a:gd name="connsiteX1061" fmla="*/ 187643 w 2081211"/>
                <a:gd name="connsiteY1061" fmla="*/ 846772 h 1377315"/>
                <a:gd name="connsiteX1062" fmla="*/ 187166 w 2081211"/>
                <a:gd name="connsiteY1062" fmla="*/ 848678 h 1377315"/>
                <a:gd name="connsiteX1063" fmla="*/ 187166 w 2081211"/>
                <a:gd name="connsiteY1063" fmla="*/ 849630 h 1377315"/>
                <a:gd name="connsiteX1064" fmla="*/ 188595 w 2081211"/>
                <a:gd name="connsiteY1064" fmla="*/ 850582 h 1377315"/>
                <a:gd name="connsiteX1065" fmla="*/ 190500 w 2081211"/>
                <a:gd name="connsiteY1065" fmla="*/ 852488 h 1377315"/>
                <a:gd name="connsiteX1066" fmla="*/ 190976 w 2081211"/>
                <a:gd name="connsiteY1066" fmla="*/ 855345 h 1377315"/>
                <a:gd name="connsiteX1067" fmla="*/ 190976 w 2081211"/>
                <a:gd name="connsiteY1067" fmla="*/ 857250 h 1377315"/>
                <a:gd name="connsiteX1068" fmla="*/ 191928 w 2081211"/>
                <a:gd name="connsiteY1068" fmla="*/ 859155 h 1377315"/>
                <a:gd name="connsiteX1069" fmla="*/ 191928 w 2081211"/>
                <a:gd name="connsiteY1069" fmla="*/ 861060 h 1377315"/>
                <a:gd name="connsiteX1070" fmla="*/ 191452 w 2081211"/>
                <a:gd name="connsiteY1070" fmla="*/ 866299 h 1377315"/>
                <a:gd name="connsiteX1071" fmla="*/ 191452 w 2081211"/>
                <a:gd name="connsiteY1071" fmla="*/ 868204 h 1377315"/>
                <a:gd name="connsiteX1072" fmla="*/ 191452 w 2081211"/>
                <a:gd name="connsiteY1072" fmla="*/ 868680 h 1377315"/>
                <a:gd name="connsiteX1073" fmla="*/ 189547 w 2081211"/>
                <a:gd name="connsiteY1073" fmla="*/ 868680 h 1377315"/>
                <a:gd name="connsiteX1074" fmla="*/ 188119 w 2081211"/>
                <a:gd name="connsiteY1074" fmla="*/ 869632 h 1377315"/>
                <a:gd name="connsiteX1075" fmla="*/ 186214 w 2081211"/>
                <a:gd name="connsiteY1075" fmla="*/ 872966 h 1377315"/>
                <a:gd name="connsiteX1076" fmla="*/ 183832 w 2081211"/>
                <a:gd name="connsiteY1076" fmla="*/ 873919 h 1377315"/>
                <a:gd name="connsiteX1077" fmla="*/ 180975 w 2081211"/>
                <a:gd name="connsiteY1077" fmla="*/ 874395 h 1377315"/>
                <a:gd name="connsiteX1078" fmla="*/ 178118 w 2081211"/>
                <a:gd name="connsiteY1078" fmla="*/ 872490 h 1377315"/>
                <a:gd name="connsiteX1079" fmla="*/ 175736 w 2081211"/>
                <a:gd name="connsiteY1079" fmla="*/ 870585 h 1377315"/>
                <a:gd name="connsiteX1080" fmla="*/ 175260 w 2081211"/>
                <a:gd name="connsiteY1080" fmla="*/ 869632 h 1377315"/>
                <a:gd name="connsiteX1081" fmla="*/ 174784 w 2081211"/>
                <a:gd name="connsiteY1081" fmla="*/ 867251 h 1377315"/>
                <a:gd name="connsiteX1082" fmla="*/ 173355 w 2081211"/>
                <a:gd name="connsiteY1082" fmla="*/ 865822 h 1377315"/>
                <a:gd name="connsiteX1083" fmla="*/ 170974 w 2081211"/>
                <a:gd name="connsiteY1083" fmla="*/ 866299 h 1377315"/>
                <a:gd name="connsiteX1084" fmla="*/ 167164 w 2081211"/>
                <a:gd name="connsiteY1084" fmla="*/ 866775 h 1377315"/>
                <a:gd name="connsiteX1085" fmla="*/ 163353 w 2081211"/>
                <a:gd name="connsiteY1085" fmla="*/ 867251 h 1377315"/>
                <a:gd name="connsiteX1086" fmla="*/ 162877 w 2081211"/>
                <a:gd name="connsiteY1086" fmla="*/ 867728 h 1377315"/>
                <a:gd name="connsiteX1087" fmla="*/ 162877 w 2081211"/>
                <a:gd name="connsiteY1087" fmla="*/ 868680 h 1377315"/>
                <a:gd name="connsiteX1088" fmla="*/ 163830 w 2081211"/>
                <a:gd name="connsiteY1088" fmla="*/ 870585 h 1377315"/>
                <a:gd name="connsiteX1089" fmla="*/ 164782 w 2081211"/>
                <a:gd name="connsiteY1089" fmla="*/ 872966 h 1377315"/>
                <a:gd name="connsiteX1090" fmla="*/ 165259 w 2081211"/>
                <a:gd name="connsiteY1090" fmla="*/ 876776 h 1377315"/>
                <a:gd name="connsiteX1091" fmla="*/ 166211 w 2081211"/>
                <a:gd name="connsiteY1091" fmla="*/ 879157 h 1377315"/>
                <a:gd name="connsiteX1092" fmla="*/ 166688 w 2081211"/>
                <a:gd name="connsiteY1092" fmla="*/ 880110 h 1377315"/>
                <a:gd name="connsiteX1093" fmla="*/ 172878 w 2081211"/>
                <a:gd name="connsiteY1093" fmla="*/ 887254 h 1377315"/>
                <a:gd name="connsiteX1094" fmla="*/ 174307 w 2081211"/>
                <a:gd name="connsiteY1094" fmla="*/ 888682 h 1377315"/>
                <a:gd name="connsiteX1095" fmla="*/ 174784 w 2081211"/>
                <a:gd name="connsiteY1095" fmla="*/ 889635 h 1377315"/>
                <a:gd name="connsiteX1096" fmla="*/ 174307 w 2081211"/>
                <a:gd name="connsiteY1096" fmla="*/ 892492 h 1377315"/>
                <a:gd name="connsiteX1097" fmla="*/ 173355 w 2081211"/>
                <a:gd name="connsiteY1097" fmla="*/ 895350 h 1377315"/>
                <a:gd name="connsiteX1098" fmla="*/ 173355 w 2081211"/>
                <a:gd name="connsiteY1098" fmla="*/ 897731 h 1377315"/>
                <a:gd name="connsiteX1099" fmla="*/ 175260 w 2081211"/>
                <a:gd name="connsiteY1099" fmla="*/ 900589 h 1377315"/>
                <a:gd name="connsiteX1100" fmla="*/ 177165 w 2081211"/>
                <a:gd name="connsiteY1100" fmla="*/ 902494 h 1377315"/>
                <a:gd name="connsiteX1101" fmla="*/ 175736 w 2081211"/>
                <a:gd name="connsiteY1101" fmla="*/ 904875 h 1377315"/>
                <a:gd name="connsiteX1102" fmla="*/ 174784 w 2081211"/>
                <a:gd name="connsiteY1102" fmla="*/ 907732 h 1377315"/>
                <a:gd name="connsiteX1103" fmla="*/ 175736 w 2081211"/>
                <a:gd name="connsiteY1103" fmla="*/ 909161 h 1377315"/>
                <a:gd name="connsiteX1104" fmla="*/ 175260 w 2081211"/>
                <a:gd name="connsiteY1104" fmla="*/ 913447 h 1377315"/>
                <a:gd name="connsiteX1105" fmla="*/ 175736 w 2081211"/>
                <a:gd name="connsiteY1105" fmla="*/ 914400 h 1377315"/>
                <a:gd name="connsiteX1106" fmla="*/ 176689 w 2081211"/>
                <a:gd name="connsiteY1106" fmla="*/ 914876 h 1377315"/>
                <a:gd name="connsiteX1107" fmla="*/ 178594 w 2081211"/>
                <a:gd name="connsiteY1107" fmla="*/ 914400 h 1377315"/>
                <a:gd name="connsiteX1108" fmla="*/ 180499 w 2081211"/>
                <a:gd name="connsiteY1108" fmla="*/ 913447 h 1377315"/>
                <a:gd name="connsiteX1109" fmla="*/ 181927 w 2081211"/>
                <a:gd name="connsiteY1109" fmla="*/ 913447 h 1377315"/>
                <a:gd name="connsiteX1110" fmla="*/ 182880 w 2081211"/>
                <a:gd name="connsiteY1110" fmla="*/ 913924 h 1377315"/>
                <a:gd name="connsiteX1111" fmla="*/ 184309 w 2081211"/>
                <a:gd name="connsiteY1111" fmla="*/ 910590 h 1377315"/>
                <a:gd name="connsiteX1112" fmla="*/ 185261 w 2081211"/>
                <a:gd name="connsiteY1112" fmla="*/ 910114 h 1377315"/>
                <a:gd name="connsiteX1113" fmla="*/ 187643 w 2081211"/>
                <a:gd name="connsiteY1113" fmla="*/ 911066 h 1377315"/>
                <a:gd name="connsiteX1114" fmla="*/ 191928 w 2081211"/>
                <a:gd name="connsiteY1114" fmla="*/ 917257 h 1377315"/>
                <a:gd name="connsiteX1115" fmla="*/ 195739 w 2081211"/>
                <a:gd name="connsiteY1115" fmla="*/ 922496 h 1377315"/>
                <a:gd name="connsiteX1116" fmla="*/ 196691 w 2081211"/>
                <a:gd name="connsiteY1116" fmla="*/ 923449 h 1377315"/>
                <a:gd name="connsiteX1117" fmla="*/ 197168 w 2081211"/>
                <a:gd name="connsiteY1117" fmla="*/ 923925 h 1377315"/>
                <a:gd name="connsiteX1118" fmla="*/ 200501 w 2081211"/>
                <a:gd name="connsiteY1118" fmla="*/ 926306 h 1377315"/>
                <a:gd name="connsiteX1119" fmla="*/ 202882 w 2081211"/>
                <a:gd name="connsiteY1119" fmla="*/ 927735 h 1377315"/>
                <a:gd name="connsiteX1120" fmla="*/ 206216 w 2081211"/>
                <a:gd name="connsiteY1120" fmla="*/ 927259 h 1377315"/>
                <a:gd name="connsiteX1121" fmla="*/ 210502 w 2081211"/>
                <a:gd name="connsiteY1121" fmla="*/ 927259 h 1377315"/>
                <a:gd name="connsiteX1122" fmla="*/ 213360 w 2081211"/>
                <a:gd name="connsiteY1122" fmla="*/ 928688 h 1377315"/>
                <a:gd name="connsiteX1123" fmla="*/ 214789 w 2081211"/>
                <a:gd name="connsiteY1123" fmla="*/ 929640 h 1377315"/>
                <a:gd name="connsiteX1124" fmla="*/ 215265 w 2081211"/>
                <a:gd name="connsiteY1124" fmla="*/ 929640 h 1377315"/>
                <a:gd name="connsiteX1125" fmla="*/ 220503 w 2081211"/>
                <a:gd name="connsiteY1125" fmla="*/ 933450 h 1377315"/>
                <a:gd name="connsiteX1126" fmla="*/ 222885 w 2081211"/>
                <a:gd name="connsiteY1126" fmla="*/ 932974 h 1377315"/>
                <a:gd name="connsiteX1127" fmla="*/ 224314 w 2081211"/>
                <a:gd name="connsiteY1127" fmla="*/ 933926 h 1377315"/>
                <a:gd name="connsiteX1128" fmla="*/ 224790 w 2081211"/>
                <a:gd name="connsiteY1128" fmla="*/ 936784 h 1377315"/>
                <a:gd name="connsiteX1129" fmla="*/ 224314 w 2081211"/>
                <a:gd name="connsiteY1129" fmla="*/ 939641 h 1377315"/>
                <a:gd name="connsiteX1130" fmla="*/ 224314 w 2081211"/>
                <a:gd name="connsiteY1130" fmla="*/ 941070 h 1377315"/>
                <a:gd name="connsiteX1131" fmla="*/ 226695 w 2081211"/>
                <a:gd name="connsiteY1131" fmla="*/ 941546 h 1377315"/>
                <a:gd name="connsiteX1132" fmla="*/ 231934 w 2081211"/>
                <a:gd name="connsiteY1132" fmla="*/ 943451 h 1377315"/>
                <a:gd name="connsiteX1133" fmla="*/ 236220 w 2081211"/>
                <a:gd name="connsiteY1133" fmla="*/ 945356 h 1377315"/>
                <a:gd name="connsiteX1134" fmla="*/ 238601 w 2081211"/>
                <a:gd name="connsiteY1134" fmla="*/ 945832 h 1377315"/>
                <a:gd name="connsiteX1135" fmla="*/ 240982 w 2081211"/>
                <a:gd name="connsiteY1135" fmla="*/ 947261 h 1377315"/>
                <a:gd name="connsiteX1136" fmla="*/ 243364 w 2081211"/>
                <a:gd name="connsiteY1136" fmla="*/ 949166 h 1377315"/>
                <a:gd name="connsiteX1137" fmla="*/ 247650 w 2081211"/>
                <a:gd name="connsiteY1137" fmla="*/ 951547 h 1377315"/>
                <a:gd name="connsiteX1138" fmla="*/ 251460 w 2081211"/>
                <a:gd name="connsiteY1138" fmla="*/ 953453 h 1377315"/>
                <a:gd name="connsiteX1139" fmla="*/ 252413 w 2081211"/>
                <a:gd name="connsiteY1139" fmla="*/ 956310 h 1377315"/>
                <a:gd name="connsiteX1140" fmla="*/ 253841 w 2081211"/>
                <a:gd name="connsiteY1140" fmla="*/ 958691 h 1377315"/>
                <a:gd name="connsiteX1141" fmla="*/ 255746 w 2081211"/>
                <a:gd name="connsiteY1141" fmla="*/ 961072 h 1377315"/>
                <a:gd name="connsiteX1142" fmla="*/ 258127 w 2081211"/>
                <a:gd name="connsiteY1142" fmla="*/ 961072 h 1377315"/>
                <a:gd name="connsiteX1143" fmla="*/ 260985 w 2081211"/>
                <a:gd name="connsiteY1143" fmla="*/ 959167 h 1377315"/>
                <a:gd name="connsiteX1144" fmla="*/ 266700 w 2081211"/>
                <a:gd name="connsiteY1144" fmla="*/ 950119 h 1377315"/>
                <a:gd name="connsiteX1145" fmla="*/ 274320 w 2081211"/>
                <a:gd name="connsiteY1145" fmla="*/ 948214 h 1377315"/>
                <a:gd name="connsiteX1146" fmla="*/ 281464 w 2081211"/>
                <a:gd name="connsiteY1146" fmla="*/ 949166 h 1377315"/>
                <a:gd name="connsiteX1147" fmla="*/ 287655 w 2081211"/>
                <a:gd name="connsiteY1147" fmla="*/ 950595 h 1377315"/>
                <a:gd name="connsiteX1148" fmla="*/ 289560 w 2081211"/>
                <a:gd name="connsiteY1148" fmla="*/ 953453 h 1377315"/>
                <a:gd name="connsiteX1149" fmla="*/ 290989 w 2081211"/>
                <a:gd name="connsiteY1149" fmla="*/ 956786 h 1377315"/>
                <a:gd name="connsiteX1150" fmla="*/ 291941 w 2081211"/>
                <a:gd name="connsiteY1150" fmla="*/ 958215 h 1377315"/>
                <a:gd name="connsiteX1151" fmla="*/ 293846 w 2081211"/>
                <a:gd name="connsiteY1151" fmla="*/ 960120 h 1377315"/>
                <a:gd name="connsiteX1152" fmla="*/ 302895 w 2081211"/>
                <a:gd name="connsiteY1152" fmla="*/ 964406 h 1377315"/>
                <a:gd name="connsiteX1153" fmla="*/ 308134 w 2081211"/>
                <a:gd name="connsiteY1153" fmla="*/ 968692 h 1377315"/>
                <a:gd name="connsiteX1154" fmla="*/ 315277 w 2081211"/>
                <a:gd name="connsiteY1154" fmla="*/ 973931 h 1377315"/>
                <a:gd name="connsiteX1155" fmla="*/ 320516 w 2081211"/>
                <a:gd name="connsiteY1155" fmla="*/ 976313 h 1377315"/>
                <a:gd name="connsiteX1156" fmla="*/ 325278 w 2081211"/>
                <a:gd name="connsiteY1156" fmla="*/ 976313 h 1377315"/>
                <a:gd name="connsiteX1157" fmla="*/ 328136 w 2081211"/>
                <a:gd name="connsiteY1157" fmla="*/ 978217 h 1377315"/>
                <a:gd name="connsiteX1158" fmla="*/ 332422 w 2081211"/>
                <a:gd name="connsiteY1158" fmla="*/ 982504 h 1377315"/>
                <a:gd name="connsiteX1159" fmla="*/ 335756 w 2081211"/>
                <a:gd name="connsiteY1159" fmla="*/ 987266 h 1377315"/>
                <a:gd name="connsiteX1160" fmla="*/ 340043 w 2081211"/>
                <a:gd name="connsiteY1160" fmla="*/ 991553 h 1377315"/>
                <a:gd name="connsiteX1161" fmla="*/ 342900 w 2081211"/>
                <a:gd name="connsiteY1161" fmla="*/ 991553 h 1377315"/>
                <a:gd name="connsiteX1162" fmla="*/ 347186 w 2081211"/>
                <a:gd name="connsiteY1162" fmla="*/ 990124 h 1377315"/>
                <a:gd name="connsiteX1163" fmla="*/ 351949 w 2081211"/>
                <a:gd name="connsiteY1163" fmla="*/ 988219 h 1377315"/>
                <a:gd name="connsiteX1164" fmla="*/ 354806 w 2081211"/>
                <a:gd name="connsiteY1164" fmla="*/ 989171 h 1377315"/>
                <a:gd name="connsiteX1165" fmla="*/ 357664 w 2081211"/>
                <a:gd name="connsiteY1165" fmla="*/ 990600 h 1377315"/>
                <a:gd name="connsiteX1166" fmla="*/ 358616 w 2081211"/>
                <a:gd name="connsiteY1166" fmla="*/ 992981 h 1377315"/>
                <a:gd name="connsiteX1167" fmla="*/ 360045 w 2081211"/>
                <a:gd name="connsiteY1167" fmla="*/ 997267 h 1377315"/>
                <a:gd name="connsiteX1168" fmla="*/ 361950 w 2081211"/>
                <a:gd name="connsiteY1168" fmla="*/ 1002030 h 1377315"/>
                <a:gd name="connsiteX1169" fmla="*/ 364807 w 2081211"/>
                <a:gd name="connsiteY1169" fmla="*/ 1003459 h 1377315"/>
                <a:gd name="connsiteX1170" fmla="*/ 368141 w 2081211"/>
                <a:gd name="connsiteY1170" fmla="*/ 1005840 h 1377315"/>
                <a:gd name="connsiteX1171" fmla="*/ 370046 w 2081211"/>
                <a:gd name="connsiteY1171" fmla="*/ 1007745 h 1377315"/>
                <a:gd name="connsiteX1172" fmla="*/ 376238 w 2081211"/>
                <a:gd name="connsiteY1172" fmla="*/ 1011079 h 1377315"/>
                <a:gd name="connsiteX1173" fmla="*/ 377190 w 2081211"/>
                <a:gd name="connsiteY1173" fmla="*/ 1012507 h 1377315"/>
                <a:gd name="connsiteX1174" fmla="*/ 378619 w 2081211"/>
                <a:gd name="connsiteY1174" fmla="*/ 1013460 h 1377315"/>
                <a:gd name="connsiteX1175" fmla="*/ 380047 w 2081211"/>
                <a:gd name="connsiteY1175" fmla="*/ 1013936 h 1377315"/>
                <a:gd name="connsiteX1176" fmla="*/ 381476 w 2081211"/>
                <a:gd name="connsiteY1176" fmla="*/ 1014413 h 1377315"/>
                <a:gd name="connsiteX1177" fmla="*/ 383381 w 2081211"/>
                <a:gd name="connsiteY1177" fmla="*/ 1014889 h 1377315"/>
                <a:gd name="connsiteX1178" fmla="*/ 390525 w 2081211"/>
                <a:gd name="connsiteY1178" fmla="*/ 1012984 h 1377315"/>
                <a:gd name="connsiteX1179" fmla="*/ 392430 w 2081211"/>
                <a:gd name="connsiteY1179" fmla="*/ 1013460 h 1377315"/>
                <a:gd name="connsiteX1180" fmla="*/ 393382 w 2081211"/>
                <a:gd name="connsiteY1180" fmla="*/ 1013936 h 1377315"/>
                <a:gd name="connsiteX1181" fmla="*/ 393382 w 2081211"/>
                <a:gd name="connsiteY1181" fmla="*/ 1014889 h 1377315"/>
                <a:gd name="connsiteX1182" fmla="*/ 391953 w 2081211"/>
                <a:gd name="connsiteY1182" fmla="*/ 1018222 h 1377315"/>
                <a:gd name="connsiteX1183" fmla="*/ 391001 w 2081211"/>
                <a:gd name="connsiteY1183" fmla="*/ 1022509 h 1377315"/>
                <a:gd name="connsiteX1184" fmla="*/ 391953 w 2081211"/>
                <a:gd name="connsiteY1184" fmla="*/ 1024414 h 1377315"/>
                <a:gd name="connsiteX1185" fmla="*/ 394811 w 2081211"/>
                <a:gd name="connsiteY1185" fmla="*/ 1025366 h 1377315"/>
                <a:gd name="connsiteX1186" fmla="*/ 401478 w 2081211"/>
                <a:gd name="connsiteY1186" fmla="*/ 1025842 h 1377315"/>
                <a:gd name="connsiteX1187" fmla="*/ 410527 w 2081211"/>
                <a:gd name="connsiteY1187" fmla="*/ 1025842 h 1377315"/>
                <a:gd name="connsiteX1188" fmla="*/ 413385 w 2081211"/>
                <a:gd name="connsiteY1188" fmla="*/ 1027747 h 1377315"/>
                <a:gd name="connsiteX1189" fmla="*/ 416243 w 2081211"/>
                <a:gd name="connsiteY1189" fmla="*/ 1031081 h 1377315"/>
                <a:gd name="connsiteX1190" fmla="*/ 419100 w 2081211"/>
                <a:gd name="connsiteY1190" fmla="*/ 1036320 h 1377315"/>
                <a:gd name="connsiteX1191" fmla="*/ 420052 w 2081211"/>
                <a:gd name="connsiteY1191" fmla="*/ 1038701 h 1377315"/>
                <a:gd name="connsiteX1192" fmla="*/ 421481 w 2081211"/>
                <a:gd name="connsiteY1192" fmla="*/ 1039178 h 1377315"/>
                <a:gd name="connsiteX1193" fmla="*/ 423863 w 2081211"/>
                <a:gd name="connsiteY1193" fmla="*/ 1038225 h 1377315"/>
                <a:gd name="connsiteX1194" fmla="*/ 424339 w 2081211"/>
                <a:gd name="connsiteY1194" fmla="*/ 1035844 h 1377315"/>
                <a:gd name="connsiteX1195" fmla="*/ 424339 w 2081211"/>
                <a:gd name="connsiteY1195" fmla="*/ 1032510 h 1377315"/>
                <a:gd name="connsiteX1196" fmla="*/ 426244 w 2081211"/>
                <a:gd name="connsiteY1196" fmla="*/ 1031557 h 1377315"/>
                <a:gd name="connsiteX1197" fmla="*/ 427672 w 2081211"/>
                <a:gd name="connsiteY1197" fmla="*/ 1032510 h 1377315"/>
                <a:gd name="connsiteX1198" fmla="*/ 429101 w 2081211"/>
                <a:gd name="connsiteY1198" fmla="*/ 1034891 h 1377315"/>
                <a:gd name="connsiteX1199" fmla="*/ 432911 w 2081211"/>
                <a:gd name="connsiteY1199" fmla="*/ 1037272 h 1377315"/>
                <a:gd name="connsiteX1200" fmla="*/ 435769 w 2081211"/>
                <a:gd name="connsiteY1200" fmla="*/ 1038225 h 1377315"/>
                <a:gd name="connsiteX1201" fmla="*/ 438150 w 2081211"/>
                <a:gd name="connsiteY1201" fmla="*/ 1037749 h 1377315"/>
                <a:gd name="connsiteX1202" fmla="*/ 439102 w 2081211"/>
                <a:gd name="connsiteY1202" fmla="*/ 1036796 h 1377315"/>
                <a:gd name="connsiteX1203" fmla="*/ 440531 w 2081211"/>
                <a:gd name="connsiteY1203" fmla="*/ 1032510 h 1377315"/>
                <a:gd name="connsiteX1204" fmla="*/ 442436 w 2081211"/>
                <a:gd name="connsiteY1204" fmla="*/ 1032034 h 1377315"/>
                <a:gd name="connsiteX1205" fmla="*/ 444818 w 2081211"/>
                <a:gd name="connsiteY1205" fmla="*/ 1032510 h 1377315"/>
                <a:gd name="connsiteX1206" fmla="*/ 445770 w 2081211"/>
                <a:gd name="connsiteY1206" fmla="*/ 1033463 h 1377315"/>
                <a:gd name="connsiteX1207" fmla="*/ 446722 w 2081211"/>
                <a:gd name="connsiteY1207" fmla="*/ 1035367 h 1377315"/>
                <a:gd name="connsiteX1208" fmla="*/ 450056 w 2081211"/>
                <a:gd name="connsiteY1208" fmla="*/ 1036320 h 1377315"/>
                <a:gd name="connsiteX1209" fmla="*/ 453390 w 2081211"/>
                <a:gd name="connsiteY1209" fmla="*/ 1037272 h 1377315"/>
                <a:gd name="connsiteX1210" fmla="*/ 456247 w 2081211"/>
                <a:gd name="connsiteY1210" fmla="*/ 1038701 h 1377315"/>
                <a:gd name="connsiteX1211" fmla="*/ 460534 w 2081211"/>
                <a:gd name="connsiteY1211" fmla="*/ 1042035 h 1377315"/>
                <a:gd name="connsiteX1212" fmla="*/ 465772 w 2081211"/>
                <a:gd name="connsiteY1212" fmla="*/ 1042511 h 1377315"/>
                <a:gd name="connsiteX1213" fmla="*/ 471488 w 2081211"/>
                <a:gd name="connsiteY1213" fmla="*/ 1042511 h 1377315"/>
                <a:gd name="connsiteX1214" fmla="*/ 474821 w 2081211"/>
                <a:gd name="connsiteY1214" fmla="*/ 1042511 h 1377315"/>
                <a:gd name="connsiteX1215" fmla="*/ 477202 w 2081211"/>
                <a:gd name="connsiteY1215" fmla="*/ 1042988 h 1377315"/>
                <a:gd name="connsiteX1216" fmla="*/ 479107 w 2081211"/>
                <a:gd name="connsiteY1216" fmla="*/ 1042988 h 1377315"/>
                <a:gd name="connsiteX1217" fmla="*/ 485299 w 2081211"/>
                <a:gd name="connsiteY1217" fmla="*/ 1040606 h 1377315"/>
                <a:gd name="connsiteX1218" fmla="*/ 487680 w 2081211"/>
                <a:gd name="connsiteY1218" fmla="*/ 1040606 h 1377315"/>
                <a:gd name="connsiteX1219" fmla="*/ 490538 w 2081211"/>
                <a:gd name="connsiteY1219" fmla="*/ 1041082 h 1377315"/>
                <a:gd name="connsiteX1220" fmla="*/ 493395 w 2081211"/>
                <a:gd name="connsiteY1220" fmla="*/ 1041559 h 1377315"/>
                <a:gd name="connsiteX1221" fmla="*/ 492919 w 2081211"/>
                <a:gd name="connsiteY1221" fmla="*/ 1040130 h 1377315"/>
                <a:gd name="connsiteX1222" fmla="*/ 493395 w 2081211"/>
                <a:gd name="connsiteY1222" fmla="*/ 1039178 h 1377315"/>
                <a:gd name="connsiteX1223" fmla="*/ 494347 w 2081211"/>
                <a:gd name="connsiteY1223" fmla="*/ 1038701 h 1377315"/>
                <a:gd name="connsiteX1224" fmla="*/ 499110 w 2081211"/>
                <a:gd name="connsiteY1224" fmla="*/ 1037749 h 1377315"/>
                <a:gd name="connsiteX1225" fmla="*/ 504349 w 2081211"/>
                <a:gd name="connsiteY1225" fmla="*/ 1036320 h 1377315"/>
                <a:gd name="connsiteX1226" fmla="*/ 506253 w 2081211"/>
                <a:gd name="connsiteY1226" fmla="*/ 1035367 h 1377315"/>
                <a:gd name="connsiteX1227" fmla="*/ 507682 w 2081211"/>
                <a:gd name="connsiteY1227" fmla="*/ 1034415 h 1377315"/>
                <a:gd name="connsiteX1228" fmla="*/ 509111 w 2081211"/>
                <a:gd name="connsiteY1228" fmla="*/ 1032986 h 1377315"/>
                <a:gd name="connsiteX1229" fmla="*/ 510540 w 2081211"/>
                <a:gd name="connsiteY1229" fmla="*/ 1032986 h 1377315"/>
                <a:gd name="connsiteX1230" fmla="*/ 515302 w 2081211"/>
                <a:gd name="connsiteY1230" fmla="*/ 1034891 h 1377315"/>
                <a:gd name="connsiteX1231" fmla="*/ 516731 w 2081211"/>
                <a:gd name="connsiteY1231" fmla="*/ 1036320 h 1377315"/>
                <a:gd name="connsiteX1232" fmla="*/ 517684 w 2081211"/>
                <a:gd name="connsiteY1232" fmla="*/ 1040130 h 1377315"/>
                <a:gd name="connsiteX1233" fmla="*/ 518160 w 2081211"/>
                <a:gd name="connsiteY1233" fmla="*/ 1041559 h 1377315"/>
                <a:gd name="connsiteX1234" fmla="*/ 517684 w 2081211"/>
                <a:gd name="connsiteY1234" fmla="*/ 1045369 h 1377315"/>
                <a:gd name="connsiteX1235" fmla="*/ 514826 w 2081211"/>
                <a:gd name="connsiteY1235" fmla="*/ 1054417 h 1377315"/>
                <a:gd name="connsiteX1236" fmla="*/ 515302 w 2081211"/>
                <a:gd name="connsiteY1236" fmla="*/ 1057751 h 1377315"/>
                <a:gd name="connsiteX1237" fmla="*/ 517684 w 2081211"/>
                <a:gd name="connsiteY1237" fmla="*/ 1060132 h 1377315"/>
                <a:gd name="connsiteX1238" fmla="*/ 519589 w 2081211"/>
                <a:gd name="connsiteY1238" fmla="*/ 1062038 h 1377315"/>
                <a:gd name="connsiteX1239" fmla="*/ 521494 w 2081211"/>
                <a:gd name="connsiteY1239" fmla="*/ 1056799 h 1377315"/>
                <a:gd name="connsiteX1240" fmla="*/ 524351 w 2081211"/>
                <a:gd name="connsiteY1240" fmla="*/ 1054894 h 1377315"/>
                <a:gd name="connsiteX1241" fmla="*/ 526732 w 2081211"/>
                <a:gd name="connsiteY1241" fmla="*/ 1052036 h 1377315"/>
                <a:gd name="connsiteX1242" fmla="*/ 528638 w 2081211"/>
                <a:gd name="connsiteY1242" fmla="*/ 1047750 h 1377315"/>
                <a:gd name="connsiteX1243" fmla="*/ 532447 w 2081211"/>
                <a:gd name="connsiteY1243" fmla="*/ 1043464 h 1377315"/>
                <a:gd name="connsiteX1244" fmla="*/ 536734 w 2081211"/>
                <a:gd name="connsiteY1244" fmla="*/ 1038701 h 1377315"/>
                <a:gd name="connsiteX1245" fmla="*/ 539591 w 2081211"/>
                <a:gd name="connsiteY1245" fmla="*/ 1034891 h 1377315"/>
                <a:gd name="connsiteX1246" fmla="*/ 541496 w 2081211"/>
                <a:gd name="connsiteY1246" fmla="*/ 1032986 h 1377315"/>
                <a:gd name="connsiteX1247" fmla="*/ 545306 w 2081211"/>
                <a:gd name="connsiteY1247" fmla="*/ 1031081 h 1377315"/>
                <a:gd name="connsiteX1248" fmla="*/ 548640 w 2081211"/>
                <a:gd name="connsiteY1248" fmla="*/ 1030129 h 1377315"/>
                <a:gd name="connsiteX1249" fmla="*/ 551021 w 2081211"/>
                <a:gd name="connsiteY1249" fmla="*/ 1027747 h 1377315"/>
                <a:gd name="connsiteX1250" fmla="*/ 553878 w 2081211"/>
                <a:gd name="connsiteY1250" fmla="*/ 1026319 h 1377315"/>
                <a:gd name="connsiteX1251" fmla="*/ 556736 w 2081211"/>
                <a:gd name="connsiteY1251" fmla="*/ 1025842 h 1377315"/>
                <a:gd name="connsiteX1252" fmla="*/ 561022 w 2081211"/>
                <a:gd name="connsiteY1252" fmla="*/ 1026319 h 1377315"/>
                <a:gd name="connsiteX1253" fmla="*/ 564832 w 2081211"/>
                <a:gd name="connsiteY1253" fmla="*/ 1027271 h 1377315"/>
                <a:gd name="connsiteX1254" fmla="*/ 569119 w 2081211"/>
                <a:gd name="connsiteY1254" fmla="*/ 1028700 h 1377315"/>
                <a:gd name="connsiteX1255" fmla="*/ 569595 w 2081211"/>
                <a:gd name="connsiteY1255" fmla="*/ 1029653 h 1377315"/>
                <a:gd name="connsiteX1256" fmla="*/ 569119 w 2081211"/>
                <a:gd name="connsiteY1256" fmla="*/ 1031557 h 1377315"/>
                <a:gd name="connsiteX1257" fmla="*/ 568643 w 2081211"/>
                <a:gd name="connsiteY1257" fmla="*/ 1033463 h 1377315"/>
                <a:gd name="connsiteX1258" fmla="*/ 568643 w 2081211"/>
                <a:gd name="connsiteY1258" fmla="*/ 1034415 h 1377315"/>
                <a:gd name="connsiteX1259" fmla="*/ 569119 w 2081211"/>
                <a:gd name="connsiteY1259" fmla="*/ 1034891 h 1377315"/>
                <a:gd name="connsiteX1260" fmla="*/ 573405 w 2081211"/>
                <a:gd name="connsiteY1260" fmla="*/ 1035367 h 1377315"/>
                <a:gd name="connsiteX1261" fmla="*/ 578644 w 2081211"/>
                <a:gd name="connsiteY1261" fmla="*/ 1034891 h 1377315"/>
                <a:gd name="connsiteX1262" fmla="*/ 581501 w 2081211"/>
                <a:gd name="connsiteY1262" fmla="*/ 1035367 h 1377315"/>
                <a:gd name="connsiteX1263" fmla="*/ 588169 w 2081211"/>
                <a:gd name="connsiteY1263" fmla="*/ 1036796 h 1377315"/>
                <a:gd name="connsiteX1264" fmla="*/ 590074 w 2081211"/>
                <a:gd name="connsiteY1264" fmla="*/ 1037749 h 1377315"/>
                <a:gd name="connsiteX1265" fmla="*/ 591978 w 2081211"/>
                <a:gd name="connsiteY1265" fmla="*/ 1038701 h 1377315"/>
                <a:gd name="connsiteX1266" fmla="*/ 593884 w 2081211"/>
                <a:gd name="connsiteY1266" fmla="*/ 1038701 h 1377315"/>
                <a:gd name="connsiteX1267" fmla="*/ 596265 w 2081211"/>
                <a:gd name="connsiteY1267" fmla="*/ 1036796 h 1377315"/>
                <a:gd name="connsiteX1268" fmla="*/ 598646 w 2081211"/>
                <a:gd name="connsiteY1268" fmla="*/ 1035367 h 1377315"/>
                <a:gd name="connsiteX1269" fmla="*/ 600075 w 2081211"/>
                <a:gd name="connsiteY1269" fmla="*/ 1034891 h 1377315"/>
                <a:gd name="connsiteX1270" fmla="*/ 601027 w 2081211"/>
                <a:gd name="connsiteY1270" fmla="*/ 1035367 h 1377315"/>
                <a:gd name="connsiteX1271" fmla="*/ 602932 w 2081211"/>
                <a:gd name="connsiteY1271" fmla="*/ 1036796 h 1377315"/>
                <a:gd name="connsiteX1272" fmla="*/ 607219 w 2081211"/>
                <a:gd name="connsiteY1272" fmla="*/ 1038225 h 1377315"/>
                <a:gd name="connsiteX1273" fmla="*/ 611028 w 2081211"/>
                <a:gd name="connsiteY1273" fmla="*/ 1039178 h 1377315"/>
                <a:gd name="connsiteX1274" fmla="*/ 612457 w 2081211"/>
                <a:gd name="connsiteY1274" fmla="*/ 1040130 h 1377315"/>
                <a:gd name="connsiteX1275" fmla="*/ 611981 w 2081211"/>
                <a:gd name="connsiteY1275" fmla="*/ 1044416 h 1377315"/>
                <a:gd name="connsiteX1276" fmla="*/ 611981 w 2081211"/>
                <a:gd name="connsiteY1276" fmla="*/ 1045845 h 1377315"/>
                <a:gd name="connsiteX1277" fmla="*/ 614839 w 2081211"/>
                <a:gd name="connsiteY1277" fmla="*/ 1045845 h 1377315"/>
                <a:gd name="connsiteX1278" fmla="*/ 618649 w 2081211"/>
                <a:gd name="connsiteY1278" fmla="*/ 1046321 h 1377315"/>
                <a:gd name="connsiteX1279" fmla="*/ 621506 w 2081211"/>
                <a:gd name="connsiteY1279" fmla="*/ 1046797 h 1377315"/>
                <a:gd name="connsiteX1280" fmla="*/ 623888 w 2081211"/>
                <a:gd name="connsiteY1280" fmla="*/ 1046797 h 1377315"/>
                <a:gd name="connsiteX1281" fmla="*/ 628174 w 2081211"/>
                <a:gd name="connsiteY1281" fmla="*/ 1043940 h 1377315"/>
                <a:gd name="connsiteX1282" fmla="*/ 630078 w 2081211"/>
                <a:gd name="connsiteY1282" fmla="*/ 1043940 h 1377315"/>
                <a:gd name="connsiteX1283" fmla="*/ 632460 w 2081211"/>
                <a:gd name="connsiteY1283" fmla="*/ 1043464 h 1377315"/>
                <a:gd name="connsiteX1284" fmla="*/ 633413 w 2081211"/>
                <a:gd name="connsiteY1284" fmla="*/ 1042988 h 1377315"/>
                <a:gd name="connsiteX1285" fmla="*/ 633889 w 2081211"/>
                <a:gd name="connsiteY1285" fmla="*/ 1043464 h 1377315"/>
                <a:gd name="connsiteX1286" fmla="*/ 636270 w 2081211"/>
                <a:gd name="connsiteY1286" fmla="*/ 1043940 h 1377315"/>
                <a:gd name="connsiteX1287" fmla="*/ 638651 w 2081211"/>
                <a:gd name="connsiteY1287" fmla="*/ 1043940 h 1377315"/>
                <a:gd name="connsiteX1288" fmla="*/ 641032 w 2081211"/>
                <a:gd name="connsiteY1288" fmla="*/ 1042988 h 1377315"/>
                <a:gd name="connsiteX1289" fmla="*/ 643414 w 2081211"/>
                <a:gd name="connsiteY1289" fmla="*/ 1041559 h 1377315"/>
                <a:gd name="connsiteX1290" fmla="*/ 647224 w 2081211"/>
                <a:gd name="connsiteY1290" fmla="*/ 1039178 h 1377315"/>
                <a:gd name="connsiteX1291" fmla="*/ 648176 w 2081211"/>
                <a:gd name="connsiteY1291" fmla="*/ 1037749 h 1377315"/>
                <a:gd name="connsiteX1292" fmla="*/ 648176 w 2081211"/>
                <a:gd name="connsiteY1292" fmla="*/ 1036320 h 1377315"/>
                <a:gd name="connsiteX1293" fmla="*/ 647224 w 2081211"/>
                <a:gd name="connsiteY1293" fmla="*/ 1035367 h 1377315"/>
                <a:gd name="connsiteX1294" fmla="*/ 646271 w 2081211"/>
                <a:gd name="connsiteY1294" fmla="*/ 1034891 h 1377315"/>
                <a:gd name="connsiteX1295" fmla="*/ 646747 w 2081211"/>
                <a:gd name="connsiteY1295" fmla="*/ 1033939 h 1377315"/>
                <a:gd name="connsiteX1296" fmla="*/ 648652 w 2081211"/>
                <a:gd name="connsiteY1296" fmla="*/ 1032034 h 1377315"/>
                <a:gd name="connsiteX1297" fmla="*/ 654844 w 2081211"/>
                <a:gd name="connsiteY1297" fmla="*/ 1029176 h 1377315"/>
                <a:gd name="connsiteX1298" fmla="*/ 660082 w 2081211"/>
                <a:gd name="connsiteY1298" fmla="*/ 1025366 h 1377315"/>
                <a:gd name="connsiteX1299" fmla="*/ 662940 w 2081211"/>
                <a:gd name="connsiteY1299" fmla="*/ 1022509 h 1377315"/>
                <a:gd name="connsiteX1300" fmla="*/ 664369 w 2081211"/>
                <a:gd name="connsiteY1300" fmla="*/ 1019175 h 1377315"/>
                <a:gd name="connsiteX1301" fmla="*/ 665797 w 2081211"/>
                <a:gd name="connsiteY1301" fmla="*/ 1015365 h 1377315"/>
                <a:gd name="connsiteX1302" fmla="*/ 667226 w 2081211"/>
                <a:gd name="connsiteY1302" fmla="*/ 1013936 h 1377315"/>
                <a:gd name="connsiteX1303" fmla="*/ 671036 w 2081211"/>
                <a:gd name="connsiteY1303" fmla="*/ 1012984 h 1377315"/>
                <a:gd name="connsiteX1304" fmla="*/ 681514 w 2081211"/>
                <a:gd name="connsiteY1304" fmla="*/ 1011555 h 1377315"/>
                <a:gd name="connsiteX1305" fmla="*/ 684847 w 2081211"/>
                <a:gd name="connsiteY1305" fmla="*/ 1010126 h 1377315"/>
                <a:gd name="connsiteX1306" fmla="*/ 689610 w 2081211"/>
                <a:gd name="connsiteY1306" fmla="*/ 1007269 h 1377315"/>
                <a:gd name="connsiteX1307" fmla="*/ 691991 w 2081211"/>
                <a:gd name="connsiteY1307" fmla="*/ 1005364 h 1377315"/>
                <a:gd name="connsiteX1308" fmla="*/ 693420 w 2081211"/>
                <a:gd name="connsiteY1308" fmla="*/ 1003459 h 1377315"/>
                <a:gd name="connsiteX1309" fmla="*/ 693420 w 2081211"/>
                <a:gd name="connsiteY1309" fmla="*/ 1001554 h 1377315"/>
                <a:gd name="connsiteX1310" fmla="*/ 696753 w 2081211"/>
                <a:gd name="connsiteY1310" fmla="*/ 1001078 h 1377315"/>
                <a:gd name="connsiteX1311" fmla="*/ 699611 w 2081211"/>
                <a:gd name="connsiteY1311" fmla="*/ 998220 h 1377315"/>
                <a:gd name="connsiteX1312" fmla="*/ 702945 w 2081211"/>
                <a:gd name="connsiteY1312" fmla="*/ 994886 h 1377315"/>
                <a:gd name="connsiteX1313" fmla="*/ 708660 w 2081211"/>
                <a:gd name="connsiteY1313" fmla="*/ 992029 h 1377315"/>
                <a:gd name="connsiteX1314" fmla="*/ 713899 w 2081211"/>
                <a:gd name="connsiteY1314" fmla="*/ 988695 h 1377315"/>
                <a:gd name="connsiteX1315" fmla="*/ 715803 w 2081211"/>
                <a:gd name="connsiteY1315" fmla="*/ 989171 h 1377315"/>
                <a:gd name="connsiteX1316" fmla="*/ 717709 w 2081211"/>
                <a:gd name="connsiteY1316" fmla="*/ 990600 h 1377315"/>
                <a:gd name="connsiteX1317" fmla="*/ 718661 w 2081211"/>
                <a:gd name="connsiteY1317" fmla="*/ 992505 h 1377315"/>
                <a:gd name="connsiteX1318" fmla="*/ 718661 w 2081211"/>
                <a:gd name="connsiteY1318" fmla="*/ 993457 h 1377315"/>
                <a:gd name="connsiteX1319" fmla="*/ 725328 w 2081211"/>
                <a:gd name="connsiteY1319" fmla="*/ 994410 h 1377315"/>
                <a:gd name="connsiteX1320" fmla="*/ 726281 w 2081211"/>
                <a:gd name="connsiteY1320" fmla="*/ 994410 h 1377315"/>
                <a:gd name="connsiteX1321" fmla="*/ 731044 w 2081211"/>
                <a:gd name="connsiteY1321" fmla="*/ 995839 h 1377315"/>
                <a:gd name="connsiteX1322" fmla="*/ 735806 w 2081211"/>
                <a:gd name="connsiteY1322" fmla="*/ 997744 h 1377315"/>
                <a:gd name="connsiteX1323" fmla="*/ 738188 w 2081211"/>
                <a:gd name="connsiteY1323" fmla="*/ 998220 h 1377315"/>
                <a:gd name="connsiteX1324" fmla="*/ 739616 w 2081211"/>
                <a:gd name="connsiteY1324" fmla="*/ 998220 h 1377315"/>
                <a:gd name="connsiteX1325" fmla="*/ 740569 w 2081211"/>
                <a:gd name="connsiteY1325" fmla="*/ 997744 h 1377315"/>
                <a:gd name="connsiteX1326" fmla="*/ 741997 w 2081211"/>
                <a:gd name="connsiteY1326" fmla="*/ 995839 h 1377315"/>
                <a:gd name="connsiteX1327" fmla="*/ 743426 w 2081211"/>
                <a:gd name="connsiteY1327" fmla="*/ 994410 h 1377315"/>
                <a:gd name="connsiteX1328" fmla="*/ 744378 w 2081211"/>
                <a:gd name="connsiteY1328" fmla="*/ 993934 h 1377315"/>
                <a:gd name="connsiteX1329" fmla="*/ 744378 w 2081211"/>
                <a:gd name="connsiteY1329" fmla="*/ 992029 h 1377315"/>
                <a:gd name="connsiteX1330" fmla="*/ 751046 w 2081211"/>
                <a:gd name="connsiteY1330" fmla="*/ 988219 h 1377315"/>
                <a:gd name="connsiteX1331" fmla="*/ 756761 w 2081211"/>
                <a:gd name="connsiteY1331" fmla="*/ 985361 h 1377315"/>
                <a:gd name="connsiteX1332" fmla="*/ 762000 w 2081211"/>
                <a:gd name="connsiteY1332" fmla="*/ 983456 h 1377315"/>
                <a:gd name="connsiteX1333" fmla="*/ 763428 w 2081211"/>
                <a:gd name="connsiteY1333" fmla="*/ 984409 h 1377315"/>
                <a:gd name="connsiteX1334" fmla="*/ 764857 w 2081211"/>
                <a:gd name="connsiteY1334" fmla="*/ 985838 h 1377315"/>
                <a:gd name="connsiteX1335" fmla="*/ 767239 w 2081211"/>
                <a:gd name="connsiteY1335" fmla="*/ 989647 h 1377315"/>
                <a:gd name="connsiteX1336" fmla="*/ 768668 w 2081211"/>
                <a:gd name="connsiteY1336" fmla="*/ 990600 h 1377315"/>
                <a:gd name="connsiteX1337" fmla="*/ 772001 w 2081211"/>
                <a:gd name="connsiteY1337" fmla="*/ 990124 h 1377315"/>
                <a:gd name="connsiteX1338" fmla="*/ 772477 w 2081211"/>
                <a:gd name="connsiteY1338" fmla="*/ 990600 h 1377315"/>
                <a:gd name="connsiteX1339" fmla="*/ 772001 w 2081211"/>
                <a:gd name="connsiteY1339" fmla="*/ 992029 h 1377315"/>
                <a:gd name="connsiteX1340" fmla="*/ 769620 w 2081211"/>
                <a:gd name="connsiteY1340" fmla="*/ 993934 h 1377315"/>
                <a:gd name="connsiteX1341" fmla="*/ 766763 w 2081211"/>
                <a:gd name="connsiteY1341" fmla="*/ 995363 h 1377315"/>
                <a:gd name="connsiteX1342" fmla="*/ 764857 w 2081211"/>
                <a:gd name="connsiteY1342" fmla="*/ 996791 h 1377315"/>
                <a:gd name="connsiteX1343" fmla="*/ 765334 w 2081211"/>
                <a:gd name="connsiteY1343" fmla="*/ 1001078 h 1377315"/>
                <a:gd name="connsiteX1344" fmla="*/ 765334 w 2081211"/>
                <a:gd name="connsiteY1344" fmla="*/ 1002506 h 1377315"/>
                <a:gd name="connsiteX1345" fmla="*/ 766286 w 2081211"/>
                <a:gd name="connsiteY1345" fmla="*/ 1002982 h 1377315"/>
                <a:gd name="connsiteX1346" fmla="*/ 772477 w 2081211"/>
                <a:gd name="connsiteY1346" fmla="*/ 998696 h 1377315"/>
                <a:gd name="connsiteX1347" fmla="*/ 775335 w 2081211"/>
                <a:gd name="connsiteY1347" fmla="*/ 997744 h 1377315"/>
                <a:gd name="connsiteX1348" fmla="*/ 776288 w 2081211"/>
                <a:gd name="connsiteY1348" fmla="*/ 998696 h 1377315"/>
                <a:gd name="connsiteX1349" fmla="*/ 776764 w 2081211"/>
                <a:gd name="connsiteY1349" fmla="*/ 1001078 h 1377315"/>
                <a:gd name="connsiteX1350" fmla="*/ 779145 w 2081211"/>
                <a:gd name="connsiteY1350" fmla="*/ 1005840 h 1377315"/>
                <a:gd name="connsiteX1351" fmla="*/ 780097 w 2081211"/>
                <a:gd name="connsiteY1351" fmla="*/ 1008221 h 1377315"/>
                <a:gd name="connsiteX1352" fmla="*/ 773906 w 2081211"/>
                <a:gd name="connsiteY1352" fmla="*/ 1013936 h 1377315"/>
                <a:gd name="connsiteX1353" fmla="*/ 771525 w 2081211"/>
                <a:gd name="connsiteY1353" fmla="*/ 1016794 h 1377315"/>
                <a:gd name="connsiteX1354" fmla="*/ 771525 w 2081211"/>
                <a:gd name="connsiteY1354" fmla="*/ 1017746 h 1377315"/>
                <a:gd name="connsiteX1355" fmla="*/ 771525 w 2081211"/>
                <a:gd name="connsiteY1355" fmla="*/ 1018699 h 1377315"/>
                <a:gd name="connsiteX1356" fmla="*/ 770096 w 2081211"/>
                <a:gd name="connsiteY1356" fmla="*/ 1020128 h 1377315"/>
                <a:gd name="connsiteX1357" fmla="*/ 770096 w 2081211"/>
                <a:gd name="connsiteY1357" fmla="*/ 1020604 h 1377315"/>
                <a:gd name="connsiteX1358" fmla="*/ 771525 w 2081211"/>
                <a:gd name="connsiteY1358" fmla="*/ 1021556 h 1377315"/>
                <a:gd name="connsiteX1359" fmla="*/ 772953 w 2081211"/>
                <a:gd name="connsiteY1359" fmla="*/ 1022032 h 1377315"/>
                <a:gd name="connsiteX1360" fmla="*/ 773906 w 2081211"/>
                <a:gd name="connsiteY1360" fmla="*/ 1022032 h 1377315"/>
                <a:gd name="connsiteX1361" fmla="*/ 775335 w 2081211"/>
                <a:gd name="connsiteY1361" fmla="*/ 1020604 h 1377315"/>
                <a:gd name="connsiteX1362" fmla="*/ 781050 w 2081211"/>
                <a:gd name="connsiteY1362" fmla="*/ 1018699 h 1377315"/>
                <a:gd name="connsiteX1363" fmla="*/ 782955 w 2081211"/>
                <a:gd name="connsiteY1363" fmla="*/ 1019175 h 1377315"/>
                <a:gd name="connsiteX1364" fmla="*/ 787241 w 2081211"/>
                <a:gd name="connsiteY1364" fmla="*/ 1022032 h 1377315"/>
                <a:gd name="connsiteX1365" fmla="*/ 789146 w 2081211"/>
                <a:gd name="connsiteY1365" fmla="*/ 1022032 h 1377315"/>
                <a:gd name="connsiteX1366" fmla="*/ 794385 w 2081211"/>
                <a:gd name="connsiteY1366" fmla="*/ 1022985 h 1377315"/>
                <a:gd name="connsiteX1367" fmla="*/ 797719 w 2081211"/>
                <a:gd name="connsiteY1367" fmla="*/ 1022032 h 1377315"/>
                <a:gd name="connsiteX1368" fmla="*/ 800100 w 2081211"/>
                <a:gd name="connsiteY1368" fmla="*/ 1022985 h 1377315"/>
                <a:gd name="connsiteX1369" fmla="*/ 804863 w 2081211"/>
                <a:gd name="connsiteY1369" fmla="*/ 1026795 h 1377315"/>
                <a:gd name="connsiteX1370" fmla="*/ 805815 w 2081211"/>
                <a:gd name="connsiteY1370" fmla="*/ 1027271 h 1377315"/>
                <a:gd name="connsiteX1371" fmla="*/ 806768 w 2081211"/>
                <a:gd name="connsiteY1371" fmla="*/ 1025842 h 1377315"/>
                <a:gd name="connsiteX1372" fmla="*/ 809149 w 2081211"/>
                <a:gd name="connsiteY1372" fmla="*/ 1022032 h 1377315"/>
                <a:gd name="connsiteX1373" fmla="*/ 810577 w 2081211"/>
                <a:gd name="connsiteY1373" fmla="*/ 1019651 h 1377315"/>
                <a:gd name="connsiteX1374" fmla="*/ 811530 w 2081211"/>
                <a:gd name="connsiteY1374" fmla="*/ 1018699 h 1377315"/>
                <a:gd name="connsiteX1375" fmla="*/ 812959 w 2081211"/>
                <a:gd name="connsiteY1375" fmla="*/ 1016794 h 1377315"/>
                <a:gd name="connsiteX1376" fmla="*/ 814864 w 2081211"/>
                <a:gd name="connsiteY1376" fmla="*/ 1016317 h 1377315"/>
                <a:gd name="connsiteX1377" fmla="*/ 816769 w 2081211"/>
                <a:gd name="connsiteY1377" fmla="*/ 1016794 h 1377315"/>
                <a:gd name="connsiteX1378" fmla="*/ 818197 w 2081211"/>
                <a:gd name="connsiteY1378" fmla="*/ 1017746 h 1377315"/>
                <a:gd name="connsiteX1379" fmla="*/ 819626 w 2081211"/>
                <a:gd name="connsiteY1379" fmla="*/ 1020128 h 1377315"/>
                <a:gd name="connsiteX1380" fmla="*/ 821055 w 2081211"/>
                <a:gd name="connsiteY1380" fmla="*/ 1022032 h 1377315"/>
                <a:gd name="connsiteX1381" fmla="*/ 822484 w 2081211"/>
                <a:gd name="connsiteY1381" fmla="*/ 1022032 h 1377315"/>
                <a:gd name="connsiteX1382" fmla="*/ 823913 w 2081211"/>
                <a:gd name="connsiteY1382" fmla="*/ 1021556 h 1377315"/>
                <a:gd name="connsiteX1383" fmla="*/ 824865 w 2081211"/>
                <a:gd name="connsiteY1383" fmla="*/ 1022032 h 1377315"/>
                <a:gd name="connsiteX1384" fmla="*/ 826294 w 2081211"/>
                <a:gd name="connsiteY1384" fmla="*/ 1023461 h 1377315"/>
                <a:gd name="connsiteX1385" fmla="*/ 829151 w 2081211"/>
                <a:gd name="connsiteY1385" fmla="*/ 1027271 h 1377315"/>
                <a:gd name="connsiteX1386" fmla="*/ 830580 w 2081211"/>
                <a:gd name="connsiteY1386" fmla="*/ 1028224 h 1377315"/>
                <a:gd name="connsiteX1387" fmla="*/ 832009 w 2081211"/>
                <a:gd name="connsiteY1387" fmla="*/ 1029653 h 1377315"/>
                <a:gd name="connsiteX1388" fmla="*/ 832485 w 2081211"/>
                <a:gd name="connsiteY1388" fmla="*/ 1032986 h 1377315"/>
                <a:gd name="connsiteX1389" fmla="*/ 832961 w 2081211"/>
                <a:gd name="connsiteY1389" fmla="*/ 1036320 h 1377315"/>
                <a:gd name="connsiteX1390" fmla="*/ 836771 w 2081211"/>
                <a:gd name="connsiteY1390" fmla="*/ 1047274 h 1377315"/>
                <a:gd name="connsiteX1391" fmla="*/ 837724 w 2081211"/>
                <a:gd name="connsiteY1391" fmla="*/ 1049655 h 1377315"/>
                <a:gd name="connsiteX1392" fmla="*/ 838676 w 2081211"/>
                <a:gd name="connsiteY1392" fmla="*/ 1051560 h 1377315"/>
                <a:gd name="connsiteX1393" fmla="*/ 840581 w 2081211"/>
                <a:gd name="connsiteY1393" fmla="*/ 1052036 h 1377315"/>
                <a:gd name="connsiteX1394" fmla="*/ 842010 w 2081211"/>
                <a:gd name="connsiteY1394" fmla="*/ 1050131 h 1377315"/>
                <a:gd name="connsiteX1395" fmla="*/ 842486 w 2081211"/>
                <a:gd name="connsiteY1395" fmla="*/ 1048226 h 1377315"/>
                <a:gd name="connsiteX1396" fmla="*/ 843915 w 2081211"/>
                <a:gd name="connsiteY1396" fmla="*/ 1047750 h 1377315"/>
                <a:gd name="connsiteX1397" fmla="*/ 845820 w 2081211"/>
                <a:gd name="connsiteY1397" fmla="*/ 1048226 h 1377315"/>
                <a:gd name="connsiteX1398" fmla="*/ 849153 w 2081211"/>
                <a:gd name="connsiteY1398" fmla="*/ 1050131 h 1377315"/>
                <a:gd name="connsiteX1399" fmla="*/ 851059 w 2081211"/>
                <a:gd name="connsiteY1399" fmla="*/ 1051084 h 1377315"/>
                <a:gd name="connsiteX1400" fmla="*/ 852011 w 2081211"/>
                <a:gd name="connsiteY1400" fmla="*/ 1056323 h 1377315"/>
                <a:gd name="connsiteX1401" fmla="*/ 852011 w 2081211"/>
                <a:gd name="connsiteY1401" fmla="*/ 1062514 h 1377315"/>
                <a:gd name="connsiteX1402" fmla="*/ 851535 w 2081211"/>
                <a:gd name="connsiteY1402" fmla="*/ 1064419 h 1377315"/>
                <a:gd name="connsiteX1403" fmla="*/ 852964 w 2081211"/>
                <a:gd name="connsiteY1403" fmla="*/ 1069657 h 1377315"/>
                <a:gd name="connsiteX1404" fmla="*/ 853440 w 2081211"/>
                <a:gd name="connsiteY1404" fmla="*/ 1075849 h 1377315"/>
                <a:gd name="connsiteX1405" fmla="*/ 853916 w 2081211"/>
                <a:gd name="connsiteY1405" fmla="*/ 1079182 h 1377315"/>
                <a:gd name="connsiteX1406" fmla="*/ 853916 w 2081211"/>
                <a:gd name="connsiteY1406" fmla="*/ 1082516 h 1377315"/>
                <a:gd name="connsiteX1407" fmla="*/ 853440 w 2081211"/>
                <a:gd name="connsiteY1407" fmla="*/ 1086803 h 1377315"/>
                <a:gd name="connsiteX1408" fmla="*/ 852488 w 2081211"/>
                <a:gd name="connsiteY1408" fmla="*/ 1092517 h 1377315"/>
                <a:gd name="connsiteX1409" fmla="*/ 851059 w 2081211"/>
                <a:gd name="connsiteY1409" fmla="*/ 1097280 h 1377315"/>
                <a:gd name="connsiteX1410" fmla="*/ 851535 w 2081211"/>
                <a:gd name="connsiteY1410" fmla="*/ 1101090 h 1377315"/>
                <a:gd name="connsiteX1411" fmla="*/ 850582 w 2081211"/>
                <a:gd name="connsiteY1411" fmla="*/ 1102995 h 1377315"/>
                <a:gd name="connsiteX1412" fmla="*/ 847249 w 2081211"/>
                <a:gd name="connsiteY1412" fmla="*/ 1103948 h 1377315"/>
                <a:gd name="connsiteX1413" fmla="*/ 846772 w 2081211"/>
                <a:gd name="connsiteY1413" fmla="*/ 1105376 h 1377315"/>
                <a:gd name="connsiteX1414" fmla="*/ 847725 w 2081211"/>
                <a:gd name="connsiteY1414" fmla="*/ 1107757 h 1377315"/>
                <a:gd name="connsiteX1415" fmla="*/ 850106 w 2081211"/>
                <a:gd name="connsiteY1415" fmla="*/ 1110615 h 1377315"/>
                <a:gd name="connsiteX1416" fmla="*/ 850106 w 2081211"/>
                <a:gd name="connsiteY1416" fmla="*/ 1112520 h 1377315"/>
                <a:gd name="connsiteX1417" fmla="*/ 849153 w 2081211"/>
                <a:gd name="connsiteY1417" fmla="*/ 1113949 h 1377315"/>
                <a:gd name="connsiteX1418" fmla="*/ 846772 w 2081211"/>
                <a:gd name="connsiteY1418" fmla="*/ 1113949 h 1377315"/>
                <a:gd name="connsiteX1419" fmla="*/ 843439 w 2081211"/>
                <a:gd name="connsiteY1419" fmla="*/ 1115378 h 1377315"/>
                <a:gd name="connsiteX1420" fmla="*/ 841057 w 2081211"/>
                <a:gd name="connsiteY1420" fmla="*/ 1119188 h 1377315"/>
                <a:gd name="connsiteX1421" fmla="*/ 838676 w 2081211"/>
                <a:gd name="connsiteY1421" fmla="*/ 1122521 h 1377315"/>
                <a:gd name="connsiteX1422" fmla="*/ 837247 w 2081211"/>
                <a:gd name="connsiteY1422" fmla="*/ 1122998 h 1377315"/>
                <a:gd name="connsiteX1423" fmla="*/ 832961 w 2081211"/>
                <a:gd name="connsiteY1423" fmla="*/ 1122045 h 1377315"/>
                <a:gd name="connsiteX1424" fmla="*/ 832009 w 2081211"/>
                <a:gd name="connsiteY1424" fmla="*/ 1122998 h 1377315"/>
                <a:gd name="connsiteX1425" fmla="*/ 830580 w 2081211"/>
                <a:gd name="connsiteY1425" fmla="*/ 1128713 h 1377315"/>
                <a:gd name="connsiteX1426" fmla="*/ 829151 w 2081211"/>
                <a:gd name="connsiteY1426" fmla="*/ 1131094 h 1377315"/>
                <a:gd name="connsiteX1427" fmla="*/ 827246 w 2081211"/>
                <a:gd name="connsiteY1427" fmla="*/ 1132999 h 1377315"/>
                <a:gd name="connsiteX1428" fmla="*/ 825818 w 2081211"/>
                <a:gd name="connsiteY1428" fmla="*/ 1133951 h 1377315"/>
                <a:gd name="connsiteX1429" fmla="*/ 824389 w 2081211"/>
                <a:gd name="connsiteY1429" fmla="*/ 1134904 h 1377315"/>
                <a:gd name="connsiteX1430" fmla="*/ 821055 w 2081211"/>
                <a:gd name="connsiteY1430" fmla="*/ 1134428 h 1377315"/>
                <a:gd name="connsiteX1431" fmla="*/ 819150 w 2081211"/>
                <a:gd name="connsiteY1431" fmla="*/ 1137761 h 1377315"/>
                <a:gd name="connsiteX1432" fmla="*/ 817245 w 2081211"/>
                <a:gd name="connsiteY1432" fmla="*/ 1142048 h 1377315"/>
                <a:gd name="connsiteX1433" fmla="*/ 817245 w 2081211"/>
                <a:gd name="connsiteY1433" fmla="*/ 1144429 h 1377315"/>
                <a:gd name="connsiteX1434" fmla="*/ 818197 w 2081211"/>
                <a:gd name="connsiteY1434" fmla="*/ 1148239 h 1377315"/>
                <a:gd name="connsiteX1435" fmla="*/ 817721 w 2081211"/>
                <a:gd name="connsiteY1435" fmla="*/ 1149191 h 1377315"/>
                <a:gd name="connsiteX1436" fmla="*/ 815816 w 2081211"/>
                <a:gd name="connsiteY1436" fmla="*/ 1150144 h 1377315"/>
                <a:gd name="connsiteX1437" fmla="*/ 812959 w 2081211"/>
                <a:gd name="connsiteY1437" fmla="*/ 1151573 h 1377315"/>
                <a:gd name="connsiteX1438" fmla="*/ 811053 w 2081211"/>
                <a:gd name="connsiteY1438" fmla="*/ 1156811 h 1377315"/>
                <a:gd name="connsiteX1439" fmla="*/ 811053 w 2081211"/>
                <a:gd name="connsiteY1439" fmla="*/ 1161574 h 1377315"/>
                <a:gd name="connsiteX1440" fmla="*/ 812006 w 2081211"/>
                <a:gd name="connsiteY1440" fmla="*/ 1163479 h 1377315"/>
                <a:gd name="connsiteX1441" fmla="*/ 813911 w 2081211"/>
                <a:gd name="connsiteY1441" fmla="*/ 1164431 h 1377315"/>
                <a:gd name="connsiteX1442" fmla="*/ 815340 w 2081211"/>
                <a:gd name="connsiteY1442" fmla="*/ 1165860 h 1377315"/>
                <a:gd name="connsiteX1443" fmla="*/ 815340 w 2081211"/>
                <a:gd name="connsiteY1443" fmla="*/ 1168241 h 1377315"/>
                <a:gd name="connsiteX1444" fmla="*/ 816769 w 2081211"/>
                <a:gd name="connsiteY1444" fmla="*/ 1171099 h 1377315"/>
                <a:gd name="connsiteX1445" fmla="*/ 816293 w 2081211"/>
                <a:gd name="connsiteY1445" fmla="*/ 1174432 h 1377315"/>
                <a:gd name="connsiteX1446" fmla="*/ 812006 w 2081211"/>
                <a:gd name="connsiteY1446" fmla="*/ 1179671 h 1377315"/>
                <a:gd name="connsiteX1447" fmla="*/ 812006 w 2081211"/>
                <a:gd name="connsiteY1447" fmla="*/ 1182529 h 1377315"/>
                <a:gd name="connsiteX1448" fmla="*/ 814388 w 2081211"/>
                <a:gd name="connsiteY1448" fmla="*/ 1183481 h 1377315"/>
                <a:gd name="connsiteX1449" fmla="*/ 816293 w 2081211"/>
                <a:gd name="connsiteY1449" fmla="*/ 1183005 h 1377315"/>
                <a:gd name="connsiteX1450" fmla="*/ 818674 w 2081211"/>
                <a:gd name="connsiteY1450" fmla="*/ 1181576 h 1377315"/>
                <a:gd name="connsiteX1451" fmla="*/ 821531 w 2081211"/>
                <a:gd name="connsiteY1451" fmla="*/ 1179671 h 1377315"/>
                <a:gd name="connsiteX1452" fmla="*/ 827722 w 2081211"/>
                <a:gd name="connsiteY1452" fmla="*/ 1176814 h 1377315"/>
                <a:gd name="connsiteX1453" fmla="*/ 834390 w 2081211"/>
                <a:gd name="connsiteY1453" fmla="*/ 1175385 h 1377315"/>
                <a:gd name="connsiteX1454" fmla="*/ 839628 w 2081211"/>
                <a:gd name="connsiteY1454" fmla="*/ 1174909 h 1377315"/>
                <a:gd name="connsiteX1455" fmla="*/ 843915 w 2081211"/>
                <a:gd name="connsiteY1455" fmla="*/ 1174909 h 1377315"/>
                <a:gd name="connsiteX1456" fmla="*/ 846296 w 2081211"/>
                <a:gd name="connsiteY1456" fmla="*/ 1175385 h 1377315"/>
                <a:gd name="connsiteX1457" fmla="*/ 846772 w 2081211"/>
                <a:gd name="connsiteY1457" fmla="*/ 1176338 h 1377315"/>
                <a:gd name="connsiteX1458" fmla="*/ 852964 w 2081211"/>
                <a:gd name="connsiteY1458" fmla="*/ 1174909 h 1377315"/>
                <a:gd name="connsiteX1459" fmla="*/ 854393 w 2081211"/>
                <a:gd name="connsiteY1459" fmla="*/ 1174909 h 1377315"/>
                <a:gd name="connsiteX1460" fmla="*/ 855345 w 2081211"/>
                <a:gd name="connsiteY1460" fmla="*/ 1174909 h 1377315"/>
                <a:gd name="connsiteX1461" fmla="*/ 855345 w 2081211"/>
                <a:gd name="connsiteY1461" fmla="*/ 1175861 h 1377315"/>
                <a:gd name="connsiteX1462" fmla="*/ 851059 w 2081211"/>
                <a:gd name="connsiteY1462" fmla="*/ 1180148 h 1377315"/>
                <a:gd name="connsiteX1463" fmla="*/ 850106 w 2081211"/>
                <a:gd name="connsiteY1463" fmla="*/ 1182053 h 1377315"/>
                <a:gd name="connsiteX1464" fmla="*/ 850106 w 2081211"/>
                <a:gd name="connsiteY1464" fmla="*/ 1184434 h 1377315"/>
                <a:gd name="connsiteX1465" fmla="*/ 852011 w 2081211"/>
                <a:gd name="connsiteY1465" fmla="*/ 1186339 h 1377315"/>
                <a:gd name="connsiteX1466" fmla="*/ 853916 w 2081211"/>
                <a:gd name="connsiteY1466" fmla="*/ 1187767 h 1377315"/>
                <a:gd name="connsiteX1467" fmla="*/ 855345 w 2081211"/>
                <a:gd name="connsiteY1467" fmla="*/ 1191578 h 1377315"/>
                <a:gd name="connsiteX1468" fmla="*/ 854393 w 2081211"/>
                <a:gd name="connsiteY1468" fmla="*/ 1195388 h 1377315"/>
                <a:gd name="connsiteX1469" fmla="*/ 855345 w 2081211"/>
                <a:gd name="connsiteY1469" fmla="*/ 1196816 h 1377315"/>
                <a:gd name="connsiteX1470" fmla="*/ 856774 w 2081211"/>
                <a:gd name="connsiteY1470" fmla="*/ 1198245 h 1377315"/>
                <a:gd name="connsiteX1471" fmla="*/ 857726 w 2081211"/>
                <a:gd name="connsiteY1471" fmla="*/ 1200150 h 1377315"/>
                <a:gd name="connsiteX1472" fmla="*/ 857726 w 2081211"/>
                <a:gd name="connsiteY1472" fmla="*/ 1202531 h 1377315"/>
                <a:gd name="connsiteX1473" fmla="*/ 856774 w 2081211"/>
                <a:gd name="connsiteY1473" fmla="*/ 1206817 h 1377315"/>
                <a:gd name="connsiteX1474" fmla="*/ 863441 w 2081211"/>
                <a:gd name="connsiteY1474" fmla="*/ 1209199 h 1377315"/>
                <a:gd name="connsiteX1475" fmla="*/ 869156 w 2081211"/>
                <a:gd name="connsiteY1475" fmla="*/ 1210151 h 1377315"/>
                <a:gd name="connsiteX1476" fmla="*/ 873443 w 2081211"/>
                <a:gd name="connsiteY1476" fmla="*/ 1210628 h 1377315"/>
                <a:gd name="connsiteX1477" fmla="*/ 876300 w 2081211"/>
                <a:gd name="connsiteY1477" fmla="*/ 1211580 h 1377315"/>
                <a:gd name="connsiteX1478" fmla="*/ 877728 w 2081211"/>
                <a:gd name="connsiteY1478" fmla="*/ 1212532 h 1377315"/>
                <a:gd name="connsiteX1479" fmla="*/ 878681 w 2081211"/>
                <a:gd name="connsiteY1479" fmla="*/ 1213961 h 1377315"/>
                <a:gd name="connsiteX1480" fmla="*/ 879157 w 2081211"/>
                <a:gd name="connsiteY1480" fmla="*/ 1215390 h 1377315"/>
                <a:gd name="connsiteX1481" fmla="*/ 877728 w 2081211"/>
                <a:gd name="connsiteY1481" fmla="*/ 1216342 h 1377315"/>
                <a:gd name="connsiteX1482" fmla="*/ 874871 w 2081211"/>
                <a:gd name="connsiteY1482" fmla="*/ 1220153 h 1377315"/>
                <a:gd name="connsiteX1483" fmla="*/ 873443 w 2081211"/>
                <a:gd name="connsiteY1483" fmla="*/ 1224915 h 1377315"/>
                <a:gd name="connsiteX1484" fmla="*/ 873443 w 2081211"/>
                <a:gd name="connsiteY1484" fmla="*/ 1228725 h 1377315"/>
                <a:gd name="connsiteX1485" fmla="*/ 873443 w 2081211"/>
                <a:gd name="connsiteY1485" fmla="*/ 1232059 h 1377315"/>
                <a:gd name="connsiteX1486" fmla="*/ 870109 w 2081211"/>
                <a:gd name="connsiteY1486" fmla="*/ 1236345 h 1377315"/>
                <a:gd name="connsiteX1487" fmla="*/ 868680 w 2081211"/>
                <a:gd name="connsiteY1487" fmla="*/ 1239679 h 1377315"/>
                <a:gd name="connsiteX1488" fmla="*/ 867727 w 2081211"/>
                <a:gd name="connsiteY1488" fmla="*/ 1243013 h 1377315"/>
                <a:gd name="connsiteX1489" fmla="*/ 867727 w 2081211"/>
                <a:gd name="connsiteY1489" fmla="*/ 1244441 h 1377315"/>
                <a:gd name="connsiteX1490" fmla="*/ 868203 w 2081211"/>
                <a:gd name="connsiteY1490" fmla="*/ 1245394 h 1377315"/>
                <a:gd name="connsiteX1491" fmla="*/ 869632 w 2081211"/>
                <a:gd name="connsiteY1491" fmla="*/ 1245870 h 1377315"/>
                <a:gd name="connsiteX1492" fmla="*/ 872014 w 2081211"/>
                <a:gd name="connsiteY1492" fmla="*/ 1246346 h 1377315"/>
                <a:gd name="connsiteX1493" fmla="*/ 874871 w 2081211"/>
                <a:gd name="connsiteY1493" fmla="*/ 1245870 h 1377315"/>
                <a:gd name="connsiteX1494" fmla="*/ 882015 w 2081211"/>
                <a:gd name="connsiteY1494" fmla="*/ 1246823 h 1377315"/>
                <a:gd name="connsiteX1495" fmla="*/ 890111 w 2081211"/>
                <a:gd name="connsiteY1495" fmla="*/ 1248251 h 1377315"/>
                <a:gd name="connsiteX1496" fmla="*/ 893445 w 2081211"/>
                <a:gd name="connsiteY1496" fmla="*/ 1249204 h 1377315"/>
                <a:gd name="connsiteX1497" fmla="*/ 894397 w 2081211"/>
                <a:gd name="connsiteY1497" fmla="*/ 1250632 h 1377315"/>
                <a:gd name="connsiteX1498" fmla="*/ 893921 w 2081211"/>
                <a:gd name="connsiteY1498" fmla="*/ 1253490 h 1377315"/>
                <a:gd name="connsiteX1499" fmla="*/ 893445 w 2081211"/>
                <a:gd name="connsiteY1499" fmla="*/ 1256348 h 1377315"/>
                <a:gd name="connsiteX1500" fmla="*/ 893921 w 2081211"/>
                <a:gd name="connsiteY1500" fmla="*/ 1258729 h 1377315"/>
                <a:gd name="connsiteX1501" fmla="*/ 895350 w 2081211"/>
                <a:gd name="connsiteY1501" fmla="*/ 1260634 h 1377315"/>
                <a:gd name="connsiteX1502" fmla="*/ 897255 w 2081211"/>
                <a:gd name="connsiteY1502" fmla="*/ 1261110 h 1377315"/>
                <a:gd name="connsiteX1503" fmla="*/ 899160 w 2081211"/>
                <a:gd name="connsiteY1503" fmla="*/ 1262063 h 1377315"/>
                <a:gd name="connsiteX1504" fmla="*/ 899636 w 2081211"/>
                <a:gd name="connsiteY1504" fmla="*/ 1263491 h 1377315"/>
                <a:gd name="connsiteX1505" fmla="*/ 899160 w 2081211"/>
                <a:gd name="connsiteY1505" fmla="*/ 1265396 h 1377315"/>
                <a:gd name="connsiteX1506" fmla="*/ 900113 w 2081211"/>
                <a:gd name="connsiteY1506" fmla="*/ 1266825 h 1377315"/>
                <a:gd name="connsiteX1507" fmla="*/ 901065 w 2081211"/>
                <a:gd name="connsiteY1507" fmla="*/ 1267778 h 1377315"/>
                <a:gd name="connsiteX1508" fmla="*/ 903446 w 2081211"/>
                <a:gd name="connsiteY1508" fmla="*/ 1268254 h 1377315"/>
                <a:gd name="connsiteX1509" fmla="*/ 908209 w 2081211"/>
                <a:gd name="connsiteY1509" fmla="*/ 1266825 h 1377315"/>
                <a:gd name="connsiteX1510" fmla="*/ 911543 w 2081211"/>
                <a:gd name="connsiteY1510" fmla="*/ 1267301 h 1377315"/>
                <a:gd name="connsiteX1511" fmla="*/ 914400 w 2081211"/>
                <a:gd name="connsiteY1511" fmla="*/ 1268254 h 1377315"/>
                <a:gd name="connsiteX1512" fmla="*/ 916781 w 2081211"/>
                <a:gd name="connsiteY1512" fmla="*/ 1267778 h 1377315"/>
                <a:gd name="connsiteX1513" fmla="*/ 919163 w 2081211"/>
                <a:gd name="connsiteY1513" fmla="*/ 1266825 h 1377315"/>
                <a:gd name="connsiteX1514" fmla="*/ 924401 w 2081211"/>
                <a:gd name="connsiteY1514" fmla="*/ 1261586 h 1377315"/>
                <a:gd name="connsiteX1515" fmla="*/ 930593 w 2081211"/>
                <a:gd name="connsiteY1515" fmla="*/ 1258729 h 1377315"/>
                <a:gd name="connsiteX1516" fmla="*/ 932497 w 2081211"/>
                <a:gd name="connsiteY1516" fmla="*/ 1258253 h 1377315"/>
                <a:gd name="connsiteX1517" fmla="*/ 933926 w 2081211"/>
                <a:gd name="connsiteY1517" fmla="*/ 1258729 h 1377315"/>
                <a:gd name="connsiteX1518" fmla="*/ 934402 w 2081211"/>
                <a:gd name="connsiteY1518" fmla="*/ 1259205 h 1377315"/>
                <a:gd name="connsiteX1519" fmla="*/ 934402 w 2081211"/>
                <a:gd name="connsiteY1519" fmla="*/ 1260157 h 1377315"/>
                <a:gd name="connsiteX1520" fmla="*/ 934878 w 2081211"/>
                <a:gd name="connsiteY1520" fmla="*/ 1264444 h 1377315"/>
                <a:gd name="connsiteX1521" fmla="*/ 934402 w 2081211"/>
                <a:gd name="connsiteY1521" fmla="*/ 1264920 h 1377315"/>
                <a:gd name="connsiteX1522" fmla="*/ 936307 w 2081211"/>
                <a:gd name="connsiteY1522" fmla="*/ 1266349 h 1377315"/>
                <a:gd name="connsiteX1523" fmla="*/ 935355 w 2081211"/>
                <a:gd name="connsiteY1523" fmla="*/ 1270159 h 1377315"/>
                <a:gd name="connsiteX1524" fmla="*/ 936307 w 2081211"/>
                <a:gd name="connsiteY1524" fmla="*/ 1271111 h 1377315"/>
                <a:gd name="connsiteX1525" fmla="*/ 936784 w 2081211"/>
                <a:gd name="connsiteY1525" fmla="*/ 1272540 h 1377315"/>
                <a:gd name="connsiteX1526" fmla="*/ 936307 w 2081211"/>
                <a:gd name="connsiteY1526" fmla="*/ 1274921 h 1377315"/>
                <a:gd name="connsiteX1527" fmla="*/ 936784 w 2081211"/>
                <a:gd name="connsiteY1527" fmla="*/ 1276826 h 1377315"/>
                <a:gd name="connsiteX1528" fmla="*/ 937736 w 2081211"/>
                <a:gd name="connsiteY1528" fmla="*/ 1277779 h 1377315"/>
                <a:gd name="connsiteX1529" fmla="*/ 938689 w 2081211"/>
                <a:gd name="connsiteY1529" fmla="*/ 1278255 h 1377315"/>
                <a:gd name="connsiteX1530" fmla="*/ 944403 w 2081211"/>
                <a:gd name="connsiteY1530" fmla="*/ 1276826 h 1377315"/>
                <a:gd name="connsiteX1531" fmla="*/ 947738 w 2081211"/>
                <a:gd name="connsiteY1531" fmla="*/ 1276826 h 1377315"/>
                <a:gd name="connsiteX1532" fmla="*/ 949166 w 2081211"/>
                <a:gd name="connsiteY1532" fmla="*/ 1277779 h 1377315"/>
                <a:gd name="connsiteX1533" fmla="*/ 950595 w 2081211"/>
                <a:gd name="connsiteY1533" fmla="*/ 1278255 h 1377315"/>
                <a:gd name="connsiteX1534" fmla="*/ 952024 w 2081211"/>
                <a:gd name="connsiteY1534" fmla="*/ 1278731 h 1377315"/>
                <a:gd name="connsiteX1535" fmla="*/ 953452 w 2081211"/>
                <a:gd name="connsiteY1535" fmla="*/ 1279207 h 1377315"/>
                <a:gd name="connsiteX1536" fmla="*/ 954405 w 2081211"/>
                <a:gd name="connsiteY1536" fmla="*/ 1279207 h 1377315"/>
                <a:gd name="connsiteX1537" fmla="*/ 956310 w 2081211"/>
                <a:gd name="connsiteY1537" fmla="*/ 1277303 h 1377315"/>
                <a:gd name="connsiteX1538" fmla="*/ 956786 w 2081211"/>
                <a:gd name="connsiteY1538" fmla="*/ 1276826 h 1377315"/>
                <a:gd name="connsiteX1539" fmla="*/ 956786 w 2081211"/>
                <a:gd name="connsiteY1539" fmla="*/ 1275874 h 1377315"/>
                <a:gd name="connsiteX1540" fmla="*/ 955357 w 2081211"/>
                <a:gd name="connsiteY1540" fmla="*/ 1274445 h 1377315"/>
                <a:gd name="connsiteX1541" fmla="*/ 953928 w 2081211"/>
                <a:gd name="connsiteY1541" fmla="*/ 1273016 h 1377315"/>
                <a:gd name="connsiteX1542" fmla="*/ 953928 w 2081211"/>
                <a:gd name="connsiteY1542" fmla="*/ 1270159 h 1377315"/>
                <a:gd name="connsiteX1543" fmla="*/ 954405 w 2081211"/>
                <a:gd name="connsiteY1543" fmla="*/ 1265396 h 1377315"/>
                <a:gd name="connsiteX1544" fmla="*/ 954405 w 2081211"/>
                <a:gd name="connsiteY1544" fmla="*/ 1263015 h 1377315"/>
                <a:gd name="connsiteX1545" fmla="*/ 954405 w 2081211"/>
                <a:gd name="connsiteY1545" fmla="*/ 1256824 h 1377315"/>
                <a:gd name="connsiteX1546" fmla="*/ 953928 w 2081211"/>
                <a:gd name="connsiteY1546" fmla="*/ 1254919 h 1377315"/>
                <a:gd name="connsiteX1547" fmla="*/ 952500 w 2081211"/>
                <a:gd name="connsiteY1547" fmla="*/ 1253014 h 1377315"/>
                <a:gd name="connsiteX1548" fmla="*/ 949166 w 2081211"/>
                <a:gd name="connsiteY1548" fmla="*/ 1249204 h 1377315"/>
                <a:gd name="connsiteX1549" fmla="*/ 948214 w 2081211"/>
                <a:gd name="connsiteY1549" fmla="*/ 1246823 h 1377315"/>
                <a:gd name="connsiteX1550" fmla="*/ 947738 w 2081211"/>
                <a:gd name="connsiteY1550" fmla="*/ 1244441 h 1377315"/>
                <a:gd name="connsiteX1551" fmla="*/ 947738 w 2081211"/>
                <a:gd name="connsiteY1551" fmla="*/ 1243013 h 1377315"/>
                <a:gd name="connsiteX1552" fmla="*/ 946785 w 2081211"/>
                <a:gd name="connsiteY1552" fmla="*/ 1241107 h 1377315"/>
                <a:gd name="connsiteX1553" fmla="*/ 946309 w 2081211"/>
                <a:gd name="connsiteY1553" fmla="*/ 1239679 h 1377315"/>
                <a:gd name="connsiteX1554" fmla="*/ 947738 w 2081211"/>
                <a:gd name="connsiteY1554" fmla="*/ 1238726 h 1377315"/>
                <a:gd name="connsiteX1555" fmla="*/ 949643 w 2081211"/>
                <a:gd name="connsiteY1555" fmla="*/ 1236821 h 1377315"/>
                <a:gd name="connsiteX1556" fmla="*/ 950595 w 2081211"/>
                <a:gd name="connsiteY1556" fmla="*/ 1233964 h 1377315"/>
                <a:gd name="connsiteX1557" fmla="*/ 951547 w 2081211"/>
                <a:gd name="connsiteY1557" fmla="*/ 1232059 h 1377315"/>
                <a:gd name="connsiteX1558" fmla="*/ 952976 w 2081211"/>
                <a:gd name="connsiteY1558" fmla="*/ 1231106 h 1377315"/>
                <a:gd name="connsiteX1559" fmla="*/ 953928 w 2081211"/>
                <a:gd name="connsiteY1559" fmla="*/ 1230630 h 1377315"/>
                <a:gd name="connsiteX1560" fmla="*/ 954881 w 2081211"/>
                <a:gd name="connsiteY1560" fmla="*/ 1230630 h 1377315"/>
                <a:gd name="connsiteX1561" fmla="*/ 957739 w 2081211"/>
                <a:gd name="connsiteY1561" fmla="*/ 1234440 h 1377315"/>
                <a:gd name="connsiteX1562" fmla="*/ 961072 w 2081211"/>
                <a:gd name="connsiteY1562" fmla="*/ 1232535 h 1377315"/>
                <a:gd name="connsiteX1563" fmla="*/ 963930 w 2081211"/>
                <a:gd name="connsiteY1563" fmla="*/ 1232535 h 1377315"/>
                <a:gd name="connsiteX1564" fmla="*/ 966311 w 2081211"/>
                <a:gd name="connsiteY1564" fmla="*/ 1233488 h 1377315"/>
                <a:gd name="connsiteX1565" fmla="*/ 967740 w 2081211"/>
                <a:gd name="connsiteY1565" fmla="*/ 1234440 h 1377315"/>
                <a:gd name="connsiteX1566" fmla="*/ 969169 w 2081211"/>
                <a:gd name="connsiteY1566" fmla="*/ 1233011 h 1377315"/>
                <a:gd name="connsiteX1567" fmla="*/ 971074 w 2081211"/>
                <a:gd name="connsiteY1567" fmla="*/ 1231106 h 1377315"/>
                <a:gd name="connsiteX1568" fmla="*/ 973455 w 2081211"/>
                <a:gd name="connsiteY1568" fmla="*/ 1228249 h 1377315"/>
                <a:gd name="connsiteX1569" fmla="*/ 975836 w 2081211"/>
                <a:gd name="connsiteY1569" fmla="*/ 1224915 h 1377315"/>
                <a:gd name="connsiteX1570" fmla="*/ 976789 w 2081211"/>
                <a:gd name="connsiteY1570" fmla="*/ 1222534 h 1377315"/>
                <a:gd name="connsiteX1571" fmla="*/ 977741 w 2081211"/>
                <a:gd name="connsiteY1571" fmla="*/ 1221581 h 1377315"/>
                <a:gd name="connsiteX1572" fmla="*/ 979170 w 2081211"/>
                <a:gd name="connsiteY1572" fmla="*/ 1221105 h 1377315"/>
                <a:gd name="connsiteX1573" fmla="*/ 980599 w 2081211"/>
                <a:gd name="connsiteY1573" fmla="*/ 1221581 h 1377315"/>
                <a:gd name="connsiteX1574" fmla="*/ 983456 w 2081211"/>
                <a:gd name="connsiteY1574" fmla="*/ 1223010 h 1377315"/>
                <a:gd name="connsiteX1575" fmla="*/ 987743 w 2081211"/>
                <a:gd name="connsiteY1575" fmla="*/ 1224915 h 1377315"/>
                <a:gd name="connsiteX1576" fmla="*/ 991552 w 2081211"/>
                <a:gd name="connsiteY1576" fmla="*/ 1227296 h 1377315"/>
                <a:gd name="connsiteX1577" fmla="*/ 992981 w 2081211"/>
                <a:gd name="connsiteY1577" fmla="*/ 1229678 h 1377315"/>
                <a:gd name="connsiteX1578" fmla="*/ 994886 w 2081211"/>
                <a:gd name="connsiteY1578" fmla="*/ 1231582 h 1377315"/>
                <a:gd name="connsiteX1579" fmla="*/ 996315 w 2081211"/>
                <a:gd name="connsiteY1579" fmla="*/ 1232059 h 1377315"/>
                <a:gd name="connsiteX1580" fmla="*/ 997268 w 2081211"/>
                <a:gd name="connsiteY1580" fmla="*/ 1232059 h 1377315"/>
                <a:gd name="connsiteX1581" fmla="*/ 999649 w 2081211"/>
                <a:gd name="connsiteY1581" fmla="*/ 1230630 h 1377315"/>
                <a:gd name="connsiteX1582" fmla="*/ 1001553 w 2081211"/>
                <a:gd name="connsiteY1582" fmla="*/ 1229201 h 1377315"/>
                <a:gd name="connsiteX1583" fmla="*/ 1001553 w 2081211"/>
                <a:gd name="connsiteY1583" fmla="*/ 1227296 h 1377315"/>
                <a:gd name="connsiteX1584" fmla="*/ 1003459 w 2081211"/>
                <a:gd name="connsiteY1584" fmla="*/ 1225867 h 1377315"/>
                <a:gd name="connsiteX1585" fmla="*/ 1005840 w 2081211"/>
                <a:gd name="connsiteY1585" fmla="*/ 1223010 h 1377315"/>
                <a:gd name="connsiteX1586" fmla="*/ 1006793 w 2081211"/>
                <a:gd name="connsiteY1586" fmla="*/ 1221105 h 1377315"/>
                <a:gd name="connsiteX1587" fmla="*/ 1007745 w 2081211"/>
                <a:gd name="connsiteY1587" fmla="*/ 1221105 h 1377315"/>
                <a:gd name="connsiteX1588" fmla="*/ 1008697 w 2081211"/>
                <a:gd name="connsiteY1588" fmla="*/ 1221581 h 1377315"/>
                <a:gd name="connsiteX1589" fmla="*/ 1012507 w 2081211"/>
                <a:gd name="connsiteY1589" fmla="*/ 1227296 h 1377315"/>
                <a:gd name="connsiteX1590" fmla="*/ 1013460 w 2081211"/>
                <a:gd name="connsiteY1590" fmla="*/ 1227773 h 1377315"/>
                <a:gd name="connsiteX1591" fmla="*/ 1014413 w 2081211"/>
                <a:gd name="connsiteY1591" fmla="*/ 1226820 h 1377315"/>
                <a:gd name="connsiteX1592" fmla="*/ 1015841 w 2081211"/>
                <a:gd name="connsiteY1592" fmla="*/ 1222534 h 1377315"/>
                <a:gd name="connsiteX1593" fmla="*/ 1017746 w 2081211"/>
                <a:gd name="connsiteY1593" fmla="*/ 1220629 h 1377315"/>
                <a:gd name="connsiteX1594" fmla="*/ 1018222 w 2081211"/>
                <a:gd name="connsiteY1594" fmla="*/ 1221105 h 1377315"/>
                <a:gd name="connsiteX1595" fmla="*/ 1027747 w 2081211"/>
                <a:gd name="connsiteY1595" fmla="*/ 1229201 h 1377315"/>
                <a:gd name="connsiteX1596" fmla="*/ 1028700 w 2081211"/>
                <a:gd name="connsiteY1596" fmla="*/ 1229201 h 1377315"/>
                <a:gd name="connsiteX1597" fmla="*/ 1029652 w 2081211"/>
                <a:gd name="connsiteY1597" fmla="*/ 1228725 h 1377315"/>
                <a:gd name="connsiteX1598" fmla="*/ 1030128 w 2081211"/>
                <a:gd name="connsiteY1598" fmla="*/ 1227296 h 1377315"/>
                <a:gd name="connsiteX1599" fmla="*/ 1031081 w 2081211"/>
                <a:gd name="connsiteY1599" fmla="*/ 1224439 h 1377315"/>
                <a:gd name="connsiteX1600" fmla="*/ 1032510 w 2081211"/>
                <a:gd name="connsiteY1600" fmla="*/ 1221581 h 1377315"/>
                <a:gd name="connsiteX1601" fmla="*/ 1035368 w 2081211"/>
                <a:gd name="connsiteY1601" fmla="*/ 1219676 h 1377315"/>
                <a:gd name="connsiteX1602" fmla="*/ 1037749 w 2081211"/>
                <a:gd name="connsiteY1602" fmla="*/ 1219200 h 1377315"/>
                <a:gd name="connsiteX1603" fmla="*/ 1038701 w 2081211"/>
                <a:gd name="connsiteY1603" fmla="*/ 1220629 h 1377315"/>
                <a:gd name="connsiteX1604" fmla="*/ 1040606 w 2081211"/>
                <a:gd name="connsiteY1604" fmla="*/ 1222534 h 1377315"/>
                <a:gd name="connsiteX1605" fmla="*/ 1042988 w 2081211"/>
                <a:gd name="connsiteY1605" fmla="*/ 1223010 h 1377315"/>
                <a:gd name="connsiteX1606" fmla="*/ 1048226 w 2081211"/>
                <a:gd name="connsiteY1606" fmla="*/ 1219676 h 1377315"/>
                <a:gd name="connsiteX1607" fmla="*/ 1050131 w 2081211"/>
                <a:gd name="connsiteY1607" fmla="*/ 1219200 h 1377315"/>
                <a:gd name="connsiteX1608" fmla="*/ 1052036 w 2081211"/>
                <a:gd name="connsiteY1608" fmla="*/ 1219200 h 1377315"/>
                <a:gd name="connsiteX1609" fmla="*/ 1053941 w 2081211"/>
                <a:gd name="connsiteY1609" fmla="*/ 1219200 h 1377315"/>
                <a:gd name="connsiteX1610" fmla="*/ 1055846 w 2081211"/>
                <a:gd name="connsiteY1610" fmla="*/ 1217771 h 1377315"/>
                <a:gd name="connsiteX1611" fmla="*/ 1057751 w 2081211"/>
                <a:gd name="connsiteY1611" fmla="*/ 1215866 h 1377315"/>
                <a:gd name="connsiteX1612" fmla="*/ 1058227 w 2081211"/>
                <a:gd name="connsiteY1612" fmla="*/ 1212532 h 1377315"/>
                <a:gd name="connsiteX1613" fmla="*/ 1058703 w 2081211"/>
                <a:gd name="connsiteY1613" fmla="*/ 1209199 h 1377315"/>
                <a:gd name="connsiteX1614" fmla="*/ 1060132 w 2081211"/>
                <a:gd name="connsiteY1614" fmla="*/ 1207770 h 1377315"/>
                <a:gd name="connsiteX1615" fmla="*/ 1061561 w 2081211"/>
                <a:gd name="connsiteY1615" fmla="*/ 1206817 h 1377315"/>
                <a:gd name="connsiteX1616" fmla="*/ 1064419 w 2081211"/>
                <a:gd name="connsiteY1616" fmla="*/ 1205389 h 1377315"/>
                <a:gd name="connsiteX1617" fmla="*/ 1071086 w 2081211"/>
                <a:gd name="connsiteY1617" fmla="*/ 1202531 h 1377315"/>
                <a:gd name="connsiteX1618" fmla="*/ 1072991 w 2081211"/>
                <a:gd name="connsiteY1618" fmla="*/ 1201103 h 1377315"/>
                <a:gd name="connsiteX1619" fmla="*/ 1074420 w 2081211"/>
                <a:gd name="connsiteY1619" fmla="*/ 1200150 h 1377315"/>
                <a:gd name="connsiteX1620" fmla="*/ 1076801 w 2081211"/>
                <a:gd name="connsiteY1620" fmla="*/ 1201579 h 1377315"/>
                <a:gd name="connsiteX1621" fmla="*/ 1079659 w 2081211"/>
                <a:gd name="connsiteY1621" fmla="*/ 1203960 h 1377315"/>
                <a:gd name="connsiteX1622" fmla="*/ 1081564 w 2081211"/>
                <a:gd name="connsiteY1622" fmla="*/ 1205865 h 1377315"/>
                <a:gd name="connsiteX1623" fmla="*/ 1082993 w 2081211"/>
                <a:gd name="connsiteY1623" fmla="*/ 1207770 h 1377315"/>
                <a:gd name="connsiteX1624" fmla="*/ 1083469 w 2081211"/>
                <a:gd name="connsiteY1624" fmla="*/ 1209675 h 1377315"/>
                <a:gd name="connsiteX1625" fmla="*/ 1088231 w 2081211"/>
                <a:gd name="connsiteY1625" fmla="*/ 1211104 h 1377315"/>
                <a:gd name="connsiteX1626" fmla="*/ 1091565 w 2081211"/>
                <a:gd name="connsiteY1626" fmla="*/ 1213485 h 1377315"/>
                <a:gd name="connsiteX1627" fmla="*/ 1093470 w 2081211"/>
                <a:gd name="connsiteY1627" fmla="*/ 1214914 h 1377315"/>
                <a:gd name="connsiteX1628" fmla="*/ 1095375 w 2081211"/>
                <a:gd name="connsiteY1628" fmla="*/ 1214914 h 1377315"/>
                <a:gd name="connsiteX1629" fmla="*/ 1097280 w 2081211"/>
                <a:gd name="connsiteY1629" fmla="*/ 1214438 h 1377315"/>
                <a:gd name="connsiteX1630" fmla="*/ 1098709 w 2081211"/>
                <a:gd name="connsiteY1630" fmla="*/ 1213009 h 1377315"/>
                <a:gd name="connsiteX1631" fmla="*/ 1101090 w 2081211"/>
                <a:gd name="connsiteY1631" fmla="*/ 1213009 h 1377315"/>
                <a:gd name="connsiteX1632" fmla="*/ 1103947 w 2081211"/>
                <a:gd name="connsiteY1632" fmla="*/ 1213009 h 1377315"/>
                <a:gd name="connsiteX1633" fmla="*/ 1105376 w 2081211"/>
                <a:gd name="connsiteY1633" fmla="*/ 1213485 h 1377315"/>
                <a:gd name="connsiteX1634" fmla="*/ 1107757 w 2081211"/>
                <a:gd name="connsiteY1634" fmla="*/ 1216342 h 1377315"/>
                <a:gd name="connsiteX1635" fmla="*/ 1108710 w 2081211"/>
                <a:gd name="connsiteY1635" fmla="*/ 1216819 h 1377315"/>
                <a:gd name="connsiteX1636" fmla="*/ 1110615 w 2081211"/>
                <a:gd name="connsiteY1636" fmla="*/ 1216819 h 1377315"/>
                <a:gd name="connsiteX1637" fmla="*/ 1114425 w 2081211"/>
                <a:gd name="connsiteY1637" fmla="*/ 1215866 h 1377315"/>
                <a:gd name="connsiteX1638" fmla="*/ 1117282 w 2081211"/>
                <a:gd name="connsiteY1638" fmla="*/ 1215390 h 1377315"/>
                <a:gd name="connsiteX1639" fmla="*/ 1120140 w 2081211"/>
                <a:gd name="connsiteY1639" fmla="*/ 1216819 h 1377315"/>
                <a:gd name="connsiteX1640" fmla="*/ 1125378 w 2081211"/>
                <a:gd name="connsiteY1640" fmla="*/ 1220153 h 1377315"/>
                <a:gd name="connsiteX1641" fmla="*/ 1123950 w 2081211"/>
                <a:gd name="connsiteY1641" fmla="*/ 1222534 h 1377315"/>
                <a:gd name="connsiteX1642" fmla="*/ 1122997 w 2081211"/>
                <a:gd name="connsiteY1642" fmla="*/ 1224915 h 1377315"/>
                <a:gd name="connsiteX1643" fmla="*/ 1120616 w 2081211"/>
                <a:gd name="connsiteY1643" fmla="*/ 1226820 h 1377315"/>
                <a:gd name="connsiteX1644" fmla="*/ 1118711 w 2081211"/>
                <a:gd name="connsiteY1644" fmla="*/ 1227296 h 1377315"/>
                <a:gd name="connsiteX1645" fmla="*/ 1117759 w 2081211"/>
                <a:gd name="connsiteY1645" fmla="*/ 1229678 h 1377315"/>
                <a:gd name="connsiteX1646" fmla="*/ 1117282 w 2081211"/>
                <a:gd name="connsiteY1646" fmla="*/ 1233488 h 1377315"/>
                <a:gd name="connsiteX1647" fmla="*/ 1117759 w 2081211"/>
                <a:gd name="connsiteY1647" fmla="*/ 1235392 h 1377315"/>
                <a:gd name="connsiteX1648" fmla="*/ 1119188 w 2081211"/>
                <a:gd name="connsiteY1648" fmla="*/ 1235869 h 1377315"/>
                <a:gd name="connsiteX1649" fmla="*/ 1120616 w 2081211"/>
                <a:gd name="connsiteY1649" fmla="*/ 1237298 h 1377315"/>
                <a:gd name="connsiteX1650" fmla="*/ 1121093 w 2081211"/>
                <a:gd name="connsiteY1650" fmla="*/ 1238726 h 1377315"/>
                <a:gd name="connsiteX1651" fmla="*/ 1121093 w 2081211"/>
                <a:gd name="connsiteY1651" fmla="*/ 1242536 h 1377315"/>
                <a:gd name="connsiteX1652" fmla="*/ 1121093 w 2081211"/>
                <a:gd name="connsiteY1652" fmla="*/ 1246823 h 1377315"/>
                <a:gd name="connsiteX1653" fmla="*/ 1121093 w 2081211"/>
                <a:gd name="connsiteY1653" fmla="*/ 1248251 h 1377315"/>
                <a:gd name="connsiteX1654" fmla="*/ 1122045 w 2081211"/>
                <a:gd name="connsiteY1654" fmla="*/ 1247775 h 1377315"/>
                <a:gd name="connsiteX1655" fmla="*/ 1122997 w 2081211"/>
                <a:gd name="connsiteY1655" fmla="*/ 1247299 h 1377315"/>
                <a:gd name="connsiteX1656" fmla="*/ 1125378 w 2081211"/>
                <a:gd name="connsiteY1656" fmla="*/ 1247775 h 1377315"/>
                <a:gd name="connsiteX1657" fmla="*/ 1128236 w 2081211"/>
                <a:gd name="connsiteY1657" fmla="*/ 1248728 h 1377315"/>
                <a:gd name="connsiteX1658" fmla="*/ 1130141 w 2081211"/>
                <a:gd name="connsiteY1658" fmla="*/ 1249680 h 1377315"/>
                <a:gd name="connsiteX1659" fmla="*/ 1131570 w 2081211"/>
                <a:gd name="connsiteY1659" fmla="*/ 1249680 h 1377315"/>
                <a:gd name="connsiteX1660" fmla="*/ 1132999 w 2081211"/>
                <a:gd name="connsiteY1660" fmla="*/ 1250632 h 1377315"/>
                <a:gd name="connsiteX1661" fmla="*/ 1133475 w 2081211"/>
                <a:gd name="connsiteY1661" fmla="*/ 1252538 h 1377315"/>
                <a:gd name="connsiteX1662" fmla="*/ 1134903 w 2081211"/>
                <a:gd name="connsiteY1662" fmla="*/ 1253966 h 1377315"/>
                <a:gd name="connsiteX1663" fmla="*/ 1138714 w 2081211"/>
                <a:gd name="connsiteY1663" fmla="*/ 1256824 h 1377315"/>
                <a:gd name="connsiteX1664" fmla="*/ 1142047 w 2081211"/>
                <a:gd name="connsiteY1664" fmla="*/ 1256824 h 1377315"/>
                <a:gd name="connsiteX1665" fmla="*/ 1144905 w 2081211"/>
                <a:gd name="connsiteY1665" fmla="*/ 1260634 h 1377315"/>
                <a:gd name="connsiteX1666" fmla="*/ 1147763 w 2081211"/>
                <a:gd name="connsiteY1666" fmla="*/ 1259681 h 1377315"/>
                <a:gd name="connsiteX1667" fmla="*/ 1149191 w 2081211"/>
                <a:gd name="connsiteY1667" fmla="*/ 1261110 h 1377315"/>
                <a:gd name="connsiteX1668" fmla="*/ 1154906 w 2081211"/>
                <a:gd name="connsiteY1668" fmla="*/ 1260634 h 1377315"/>
                <a:gd name="connsiteX1669" fmla="*/ 1158716 w 2081211"/>
                <a:gd name="connsiteY1669" fmla="*/ 1259205 h 1377315"/>
                <a:gd name="connsiteX1670" fmla="*/ 1160145 w 2081211"/>
                <a:gd name="connsiteY1670" fmla="*/ 1259681 h 1377315"/>
                <a:gd name="connsiteX1671" fmla="*/ 1163955 w 2081211"/>
                <a:gd name="connsiteY1671" fmla="*/ 1262539 h 1377315"/>
                <a:gd name="connsiteX1672" fmla="*/ 1166336 w 2081211"/>
                <a:gd name="connsiteY1672" fmla="*/ 1264444 h 1377315"/>
                <a:gd name="connsiteX1673" fmla="*/ 1169670 w 2081211"/>
                <a:gd name="connsiteY1673" fmla="*/ 1263967 h 1377315"/>
                <a:gd name="connsiteX1674" fmla="*/ 1172527 w 2081211"/>
                <a:gd name="connsiteY1674" fmla="*/ 1262539 h 1377315"/>
                <a:gd name="connsiteX1675" fmla="*/ 1175861 w 2081211"/>
                <a:gd name="connsiteY1675" fmla="*/ 1263015 h 1377315"/>
                <a:gd name="connsiteX1676" fmla="*/ 1177766 w 2081211"/>
                <a:gd name="connsiteY1676" fmla="*/ 1260634 h 1377315"/>
                <a:gd name="connsiteX1677" fmla="*/ 1178719 w 2081211"/>
                <a:gd name="connsiteY1677" fmla="*/ 1258253 h 1377315"/>
                <a:gd name="connsiteX1678" fmla="*/ 1179671 w 2081211"/>
                <a:gd name="connsiteY1678" fmla="*/ 1258253 h 1377315"/>
                <a:gd name="connsiteX1679" fmla="*/ 1180624 w 2081211"/>
                <a:gd name="connsiteY1679" fmla="*/ 1258729 h 1377315"/>
                <a:gd name="connsiteX1680" fmla="*/ 1182528 w 2081211"/>
                <a:gd name="connsiteY1680" fmla="*/ 1261110 h 1377315"/>
                <a:gd name="connsiteX1681" fmla="*/ 1184434 w 2081211"/>
                <a:gd name="connsiteY1681" fmla="*/ 1260157 h 1377315"/>
                <a:gd name="connsiteX1682" fmla="*/ 1185386 w 2081211"/>
                <a:gd name="connsiteY1682" fmla="*/ 1258729 h 1377315"/>
                <a:gd name="connsiteX1683" fmla="*/ 1184434 w 2081211"/>
                <a:gd name="connsiteY1683" fmla="*/ 1256348 h 1377315"/>
                <a:gd name="connsiteX1684" fmla="*/ 1183957 w 2081211"/>
                <a:gd name="connsiteY1684" fmla="*/ 1253014 h 1377315"/>
                <a:gd name="connsiteX1685" fmla="*/ 1183957 w 2081211"/>
                <a:gd name="connsiteY1685" fmla="*/ 1250156 h 1377315"/>
                <a:gd name="connsiteX1686" fmla="*/ 1187768 w 2081211"/>
                <a:gd name="connsiteY1686" fmla="*/ 1250156 h 1377315"/>
                <a:gd name="connsiteX1687" fmla="*/ 1188720 w 2081211"/>
                <a:gd name="connsiteY1687" fmla="*/ 1251109 h 1377315"/>
                <a:gd name="connsiteX1688" fmla="*/ 1187768 w 2081211"/>
                <a:gd name="connsiteY1688" fmla="*/ 1253014 h 1377315"/>
                <a:gd name="connsiteX1689" fmla="*/ 1188720 w 2081211"/>
                <a:gd name="connsiteY1689" fmla="*/ 1254442 h 1377315"/>
                <a:gd name="connsiteX1690" fmla="*/ 1190625 w 2081211"/>
                <a:gd name="connsiteY1690" fmla="*/ 1255871 h 1377315"/>
                <a:gd name="connsiteX1691" fmla="*/ 1193006 w 2081211"/>
                <a:gd name="connsiteY1691" fmla="*/ 1258253 h 1377315"/>
                <a:gd name="connsiteX1692" fmla="*/ 1193959 w 2081211"/>
                <a:gd name="connsiteY1692" fmla="*/ 1259205 h 1377315"/>
                <a:gd name="connsiteX1693" fmla="*/ 1196340 w 2081211"/>
                <a:gd name="connsiteY1693" fmla="*/ 1259205 h 1377315"/>
                <a:gd name="connsiteX1694" fmla="*/ 1198721 w 2081211"/>
                <a:gd name="connsiteY1694" fmla="*/ 1259681 h 1377315"/>
                <a:gd name="connsiteX1695" fmla="*/ 1202531 w 2081211"/>
                <a:gd name="connsiteY1695" fmla="*/ 1259681 h 1377315"/>
                <a:gd name="connsiteX1696" fmla="*/ 1204913 w 2081211"/>
                <a:gd name="connsiteY1696" fmla="*/ 1261110 h 1377315"/>
                <a:gd name="connsiteX1697" fmla="*/ 1205865 w 2081211"/>
                <a:gd name="connsiteY1697" fmla="*/ 1262539 h 1377315"/>
                <a:gd name="connsiteX1698" fmla="*/ 1204436 w 2081211"/>
                <a:gd name="connsiteY1698" fmla="*/ 1264444 h 1377315"/>
                <a:gd name="connsiteX1699" fmla="*/ 1203960 w 2081211"/>
                <a:gd name="connsiteY1699" fmla="*/ 1265873 h 1377315"/>
                <a:gd name="connsiteX1700" fmla="*/ 1206341 w 2081211"/>
                <a:gd name="connsiteY1700" fmla="*/ 1266349 h 1377315"/>
                <a:gd name="connsiteX1701" fmla="*/ 1208722 w 2081211"/>
                <a:gd name="connsiteY1701" fmla="*/ 1265873 h 1377315"/>
                <a:gd name="connsiteX1702" fmla="*/ 1213009 w 2081211"/>
                <a:gd name="connsiteY1702" fmla="*/ 1265396 h 1377315"/>
                <a:gd name="connsiteX1703" fmla="*/ 1215866 w 2081211"/>
                <a:gd name="connsiteY1703" fmla="*/ 1264444 h 1377315"/>
                <a:gd name="connsiteX1704" fmla="*/ 1219676 w 2081211"/>
                <a:gd name="connsiteY1704" fmla="*/ 1262539 h 1377315"/>
                <a:gd name="connsiteX1705" fmla="*/ 1218724 w 2081211"/>
                <a:gd name="connsiteY1705" fmla="*/ 1257300 h 1377315"/>
                <a:gd name="connsiteX1706" fmla="*/ 1220152 w 2081211"/>
                <a:gd name="connsiteY1706" fmla="*/ 1257300 h 1377315"/>
                <a:gd name="connsiteX1707" fmla="*/ 1221105 w 2081211"/>
                <a:gd name="connsiteY1707" fmla="*/ 1257776 h 1377315"/>
                <a:gd name="connsiteX1708" fmla="*/ 1224439 w 2081211"/>
                <a:gd name="connsiteY1708" fmla="*/ 1263015 h 1377315"/>
                <a:gd name="connsiteX1709" fmla="*/ 1226344 w 2081211"/>
                <a:gd name="connsiteY1709" fmla="*/ 1263015 h 1377315"/>
                <a:gd name="connsiteX1710" fmla="*/ 1226820 w 2081211"/>
                <a:gd name="connsiteY1710" fmla="*/ 1262063 h 1377315"/>
                <a:gd name="connsiteX1711" fmla="*/ 1229201 w 2081211"/>
                <a:gd name="connsiteY1711" fmla="*/ 1264920 h 1377315"/>
                <a:gd name="connsiteX1712" fmla="*/ 1232535 w 2081211"/>
                <a:gd name="connsiteY1712" fmla="*/ 1264920 h 1377315"/>
                <a:gd name="connsiteX1713" fmla="*/ 1232059 w 2081211"/>
                <a:gd name="connsiteY1713" fmla="*/ 1268730 h 1377315"/>
                <a:gd name="connsiteX1714" fmla="*/ 1227296 w 2081211"/>
                <a:gd name="connsiteY1714" fmla="*/ 1270159 h 1377315"/>
                <a:gd name="connsiteX1715" fmla="*/ 1226820 w 2081211"/>
                <a:gd name="connsiteY1715" fmla="*/ 1273969 h 1377315"/>
                <a:gd name="connsiteX1716" fmla="*/ 1223963 w 2081211"/>
                <a:gd name="connsiteY1716" fmla="*/ 1277303 h 1377315"/>
                <a:gd name="connsiteX1717" fmla="*/ 1224915 w 2081211"/>
                <a:gd name="connsiteY1717" fmla="*/ 1280160 h 1377315"/>
                <a:gd name="connsiteX1718" fmla="*/ 1223486 w 2081211"/>
                <a:gd name="connsiteY1718" fmla="*/ 1284923 h 1377315"/>
                <a:gd name="connsiteX1719" fmla="*/ 1224439 w 2081211"/>
                <a:gd name="connsiteY1719" fmla="*/ 1286351 h 1377315"/>
                <a:gd name="connsiteX1720" fmla="*/ 1225868 w 2081211"/>
                <a:gd name="connsiteY1720" fmla="*/ 1287780 h 1377315"/>
                <a:gd name="connsiteX1721" fmla="*/ 1227296 w 2081211"/>
                <a:gd name="connsiteY1721" fmla="*/ 1289685 h 1377315"/>
                <a:gd name="connsiteX1722" fmla="*/ 1228725 w 2081211"/>
                <a:gd name="connsiteY1722" fmla="*/ 1292066 h 1377315"/>
                <a:gd name="connsiteX1723" fmla="*/ 1228249 w 2081211"/>
                <a:gd name="connsiteY1723" fmla="*/ 1295400 h 1377315"/>
                <a:gd name="connsiteX1724" fmla="*/ 1230630 w 2081211"/>
                <a:gd name="connsiteY1724" fmla="*/ 1299210 h 1377315"/>
                <a:gd name="connsiteX1725" fmla="*/ 1233488 w 2081211"/>
                <a:gd name="connsiteY1725" fmla="*/ 1300639 h 1377315"/>
                <a:gd name="connsiteX1726" fmla="*/ 1234440 w 2081211"/>
                <a:gd name="connsiteY1726" fmla="*/ 1301591 h 1377315"/>
                <a:gd name="connsiteX1727" fmla="*/ 1234916 w 2081211"/>
                <a:gd name="connsiteY1727" fmla="*/ 1303020 h 1377315"/>
                <a:gd name="connsiteX1728" fmla="*/ 1233011 w 2081211"/>
                <a:gd name="connsiteY1728" fmla="*/ 1303020 h 1377315"/>
                <a:gd name="connsiteX1729" fmla="*/ 1231582 w 2081211"/>
                <a:gd name="connsiteY1729" fmla="*/ 1302544 h 1377315"/>
                <a:gd name="connsiteX1730" fmla="*/ 1231582 w 2081211"/>
                <a:gd name="connsiteY1730" fmla="*/ 1304449 h 1377315"/>
                <a:gd name="connsiteX1731" fmla="*/ 1233488 w 2081211"/>
                <a:gd name="connsiteY1731" fmla="*/ 1306830 h 1377315"/>
                <a:gd name="connsiteX1732" fmla="*/ 1239678 w 2081211"/>
                <a:gd name="connsiteY1732" fmla="*/ 1307782 h 1377315"/>
                <a:gd name="connsiteX1733" fmla="*/ 1247299 w 2081211"/>
                <a:gd name="connsiteY1733" fmla="*/ 1306830 h 1377315"/>
                <a:gd name="connsiteX1734" fmla="*/ 1250632 w 2081211"/>
                <a:gd name="connsiteY1734" fmla="*/ 1304925 h 1377315"/>
                <a:gd name="connsiteX1735" fmla="*/ 1252061 w 2081211"/>
                <a:gd name="connsiteY1735" fmla="*/ 1302544 h 1377315"/>
                <a:gd name="connsiteX1736" fmla="*/ 1253014 w 2081211"/>
                <a:gd name="connsiteY1736" fmla="*/ 1301591 h 1377315"/>
                <a:gd name="connsiteX1737" fmla="*/ 1253014 w 2081211"/>
                <a:gd name="connsiteY1737" fmla="*/ 1299686 h 1377315"/>
                <a:gd name="connsiteX1738" fmla="*/ 1246346 w 2081211"/>
                <a:gd name="connsiteY1738" fmla="*/ 1294448 h 1377315"/>
                <a:gd name="connsiteX1739" fmla="*/ 1246822 w 2081211"/>
                <a:gd name="connsiteY1739" fmla="*/ 1292542 h 1377315"/>
                <a:gd name="connsiteX1740" fmla="*/ 1248251 w 2081211"/>
                <a:gd name="connsiteY1740" fmla="*/ 1291590 h 1377315"/>
                <a:gd name="connsiteX1741" fmla="*/ 1248727 w 2081211"/>
                <a:gd name="connsiteY1741" fmla="*/ 1290161 h 1377315"/>
                <a:gd name="connsiteX1742" fmla="*/ 1247775 w 2081211"/>
                <a:gd name="connsiteY1742" fmla="*/ 1288732 h 1377315"/>
                <a:gd name="connsiteX1743" fmla="*/ 1241584 w 2081211"/>
                <a:gd name="connsiteY1743" fmla="*/ 1287780 h 1377315"/>
                <a:gd name="connsiteX1744" fmla="*/ 1240631 w 2081211"/>
                <a:gd name="connsiteY1744" fmla="*/ 1284923 h 1377315"/>
                <a:gd name="connsiteX1745" fmla="*/ 1242060 w 2081211"/>
                <a:gd name="connsiteY1745" fmla="*/ 1281589 h 1377315"/>
                <a:gd name="connsiteX1746" fmla="*/ 1246822 w 2081211"/>
                <a:gd name="connsiteY1746" fmla="*/ 1278255 h 1377315"/>
                <a:gd name="connsiteX1747" fmla="*/ 1248251 w 2081211"/>
                <a:gd name="connsiteY1747" fmla="*/ 1276826 h 1377315"/>
                <a:gd name="connsiteX1748" fmla="*/ 1249203 w 2081211"/>
                <a:gd name="connsiteY1748" fmla="*/ 1273969 h 1377315"/>
                <a:gd name="connsiteX1749" fmla="*/ 1249680 w 2081211"/>
                <a:gd name="connsiteY1749" fmla="*/ 1270635 h 1377315"/>
                <a:gd name="connsiteX1750" fmla="*/ 1250632 w 2081211"/>
                <a:gd name="connsiteY1750" fmla="*/ 1271111 h 1377315"/>
                <a:gd name="connsiteX1751" fmla="*/ 1251585 w 2081211"/>
                <a:gd name="connsiteY1751" fmla="*/ 1274445 h 1377315"/>
                <a:gd name="connsiteX1752" fmla="*/ 1253014 w 2081211"/>
                <a:gd name="connsiteY1752" fmla="*/ 1275398 h 1377315"/>
                <a:gd name="connsiteX1753" fmla="*/ 1254919 w 2081211"/>
                <a:gd name="connsiteY1753" fmla="*/ 1275398 h 1377315"/>
                <a:gd name="connsiteX1754" fmla="*/ 1257776 w 2081211"/>
                <a:gd name="connsiteY1754" fmla="*/ 1273016 h 1377315"/>
                <a:gd name="connsiteX1755" fmla="*/ 1261586 w 2081211"/>
                <a:gd name="connsiteY1755" fmla="*/ 1269206 h 1377315"/>
                <a:gd name="connsiteX1756" fmla="*/ 1265396 w 2081211"/>
                <a:gd name="connsiteY1756" fmla="*/ 1268730 h 1377315"/>
                <a:gd name="connsiteX1757" fmla="*/ 1269206 w 2081211"/>
                <a:gd name="connsiteY1757" fmla="*/ 1267301 h 1377315"/>
                <a:gd name="connsiteX1758" fmla="*/ 1269682 w 2081211"/>
                <a:gd name="connsiteY1758" fmla="*/ 1264444 h 1377315"/>
                <a:gd name="connsiteX1759" fmla="*/ 1271111 w 2081211"/>
                <a:gd name="connsiteY1759" fmla="*/ 1264444 h 1377315"/>
                <a:gd name="connsiteX1760" fmla="*/ 1272540 w 2081211"/>
                <a:gd name="connsiteY1760" fmla="*/ 1265396 h 1377315"/>
                <a:gd name="connsiteX1761" fmla="*/ 1273969 w 2081211"/>
                <a:gd name="connsiteY1761" fmla="*/ 1265396 h 1377315"/>
                <a:gd name="connsiteX1762" fmla="*/ 1276350 w 2081211"/>
                <a:gd name="connsiteY1762" fmla="*/ 1264920 h 1377315"/>
                <a:gd name="connsiteX1763" fmla="*/ 1279684 w 2081211"/>
                <a:gd name="connsiteY1763" fmla="*/ 1265396 h 1377315"/>
                <a:gd name="connsiteX1764" fmla="*/ 1282065 w 2081211"/>
                <a:gd name="connsiteY1764" fmla="*/ 1263491 h 1377315"/>
                <a:gd name="connsiteX1765" fmla="*/ 1289209 w 2081211"/>
                <a:gd name="connsiteY1765" fmla="*/ 1262539 h 1377315"/>
                <a:gd name="connsiteX1766" fmla="*/ 1292066 w 2081211"/>
                <a:gd name="connsiteY1766" fmla="*/ 1260634 h 1377315"/>
                <a:gd name="connsiteX1767" fmla="*/ 1293019 w 2081211"/>
                <a:gd name="connsiteY1767" fmla="*/ 1259205 h 1377315"/>
                <a:gd name="connsiteX1768" fmla="*/ 1295400 w 2081211"/>
                <a:gd name="connsiteY1768" fmla="*/ 1256824 h 1377315"/>
                <a:gd name="connsiteX1769" fmla="*/ 1296828 w 2081211"/>
                <a:gd name="connsiteY1769" fmla="*/ 1257300 h 1377315"/>
                <a:gd name="connsiteX1770" fmla="*/ 1298257 w 2081211"/>
                <a:gd name="connsiteY1770" fmla="*/ 1256824 h 1377315"/>
                <a:gd name="connsiteX1771" fmla="*/ 1300163 w 2081211"/>
                <a:gd name="connsiteY1771" fmla="*/ 1254919 h 1377315"/>
                <a:gd name="connsiteX1772" fmla="*/ 1300639 w 2081211"/>
                <a:gd name="connsiteY1772" fmla="*/ 1252538 h 1377315"/>
                <a:gd name="connsiteX1773" fmla="*/ 1303496 w 2081211"/>
                <a:gd name="connsiteY1773" fmla="*/ 1252538 h 1377315"/>
                <a:gd name="connsiteX1774" fmla="*/ 1306830 w 2081211"/>
                <a:gd name="connsiteY1774" fmla="*/ 1253966 h 1377315"/>
                <a:gd name="connsiteX1775" fmla="*/ 1309211 w 2081211"/>
                <a:gd name="connsiteY1775" fmla="*/ 1255395 h 1377315"/>
                <a:gd name="connsiteX1776" fmla="*/ 1313021 w 2081211"/>
                <a:gd name="connsiteY1776" fmla="*/ 1256348 h 1377315"/>
                <a:gd name="connsiteX1777" fmla="*/ 1314926 w 2081211"/>
                <a:gd name="connsiteY1777" fmla="*/ 1255395 h 1377315"/>
                <a:gd name="connsiteX1778" fmla="*/ 1315878 w 2081211"/>
                <a:gd name="connsiteY1778" fmla="*/ 1254442 h 1377315"/>
                <a:gd name="connsiteX1779" fmla="*/ 1315402 w 2081211"/>
                <a:gd name="connsiteY1779" fmla="*/ 1250156 h 1377315"/>
                <a:gd name="connsiteX1780" fmla="*/ 1314926 w 2081211"/>
                <a:gd name="connsiteY1780" fmla="*/ 1248251 h 1377315"/>
                <a:gd name="connsiteX1781" fmla="*/ 1316355 w 2081211"/>
                <a:gd name="connsiteY1781" fmla="*/ 1248251 h 1377315"/>
                <a:gd name="connsiteX1782" fmla="*/ 1317307 w 2081211"/>
                <a:gd name="connsiteY1782" fmla="*/ 1249204 h 1377315"/>
                <a:gd name="connsiteX1783" fmla="*/ 1317784 w 2081211"/>
                <a:gd name="connsiteY1783" fmla="*/ 1250156 h 1377315"/>
                <a:gd name="connsiteX1784" fmla="*/ 1317307 w 2081211"/>
                <a:gd name="connsiteY1784" fmla="*/ 1251585 h 1377315"/>
                <a:gd name="connsiteX1785" fmla="*/ 1319689 w 2081211"/>
                <a:gd name="connsiteY1785" fmla="*/ 1253966 h 1377315"/>
                <a:gd name="connsiteX1786" fmla="*/ 1323022 w 2081211"/>
                <a:gd name="connsiteY1786" fmla="*/ 1255395 h 1377315"/>
                <a:gd name="connsiteX1787" fmla="*/ 1324451 w 2081211"/>
                <a:gd name="connsiteY1787" fmla="*/ 1253966 h 1377315"/>
                <a:gd name="connsiteX1788" fmla="*/ 1325403 w 2081211"/>
                <a:gd name="connsiteY1788" fmla="*/ 1252538 h 1377315"/>
                <a:gd name="connsiteX1789" fmla="*/ 1327785 w 2081211"/>
                <a:gd name="connsiteY1789" fmla="*/ 1251109 h 1377315"/>
                <a:gd name="connsiteX1790" fmla="*/ 1330643 w 2081211"/>
                <a:gd name="connsiteY1790" fmla="*/ 1249680 h 1377315"/>
                <a:gd name="connsiteX1791" fmla="*/ 1333976 w 2081211"/>
                <a:gd name="connsiteY1791" fmla="*/ 1252061 h 1377315"/>
                <a:gd name="connsiteX1792" fmla="*/ 1335881 w 2081211"/>
                <a:gd name="connsiteY1792" fmla="*/ 1251109 h 1377315"/>
                <a:gd name="connsiteX1793" fmla="*/ 1336834 w 2081211"/>
                <a:gd name="connsiteY1793" fmla="*/ 1250156 h 1377315"/>
                <a:gd name="connsiteX1794" fmla="*/ 1337786 w 2081211"/>
                <a:gd name="connsiteY1794" fmla="*/ 1243965 h 1377315"/>
                <a:gd name="connsiteX1795" fmla="*/ 1340644 w 2081211"/>
                <a:gd name="connsiteY1795" fmla="*/ 1240631 h 1377315"/>
                <a:gd name="connsiteX1796" fmla="*/ 1342549 w 2081211"/>
                <a:gd name="connsiteY1796" fmla="*/ 1245394 h 1377315"/>
                <a:gd name="connsiteX1797" fmla="*/ 1346359 w 2081211"/>
                <a:gd name="connsiteY1797" fmla="*/ 1244917 h 1377315"/>
                <a:gd name="connsiteX1798" fmla="*/ 1348264 w 2081211"/>
                <a:gd name="connsiteY1798" fmla="*/ 1243013 h 1377315"/>
                <a:gd name="connsiteX1799" fmla="*/ 1349693 w 2081211"/>
                <a:gd name="connsiteY1799" fmla="*/ 1242536 h 1377315"/>
                <a:gd name="connsiteX1800" fmla="*/ 1351121 w 2081211"/>
                <a:gd name="connsiteY1800" fmla="*/ 1242060 h 1377315"/>
                <a:gd name="connsiteX1801" fmla="*/ 1353026 w 2081211"/>
                <a:gd name="connsiteY1801" fmla="*/ 1241584 h 1377315"/>
                <a:gd name="connsiteX1802" fmla="*/ 1353026 w 2081211"/>
                <a:gd name="connsiteY1802" fmla="*/ 1241584 h 1377315"/>
                <a:gd name="connsiteX1803" fmla="*/ 1353026 w 2081211"/>
                <a:gd name="connsiteY1803" fmla="*/ 1240631 h 1377315"/>
                <a:gd name="connsiteX1804" fmla="*/ 1353502 w 2081211"/>
                <a:gd name="connsiteY1804" fmla="*/ 1239679 h 1377315"/>
                <a:gd name="connsiteX1805" fmla="*/ 1354455 w 2081211"/>
                <a:gd name="connsiteY1805" fmla="*/ 1239679 h 1377315"/>
                <a:gd name="connsiteX1806" fmla="*/ 1354931 w 2081211"/>
                <a:gd name="connsiteY1806" fmla="*/ 1240631 h 1377315"/>
                <a:gd name="connsiteX1807" fmla="*/ 1354931 w 2081211"/>
                <a:gd name="connsiteY1807" fmla="*/ 1240631 h 1377315"/>
                <a:gd name="connsiteX1808" fmla="*/ 1355884 w 2081211"/>
                <a:gd name="connsiteY1808" fmla="*/ 1238250 h 1377315"/>
                <a:gd name="connsiteX1809" fmla="*/ 1356360 w 2081211"/>
                <a:gd name="connsiteY1809" fmla="*/ 1236345 h 1377315"/>
                <a:gd name="connsiteX1810" fmla="*/ 1354931 w 2081211"/>
                <a:gd name="connsiteY1810" fmla="*/ 1234440 h 1377315"/>
                <a:gd name="connsiteX1811" fmla="*/ 1354931 w 2081211"/>
                <a:gd name="connsiteY1811" fmla="*/ 1227773 h 1377315"/>
                <a:gd name="connsiteX1812" fmla="*/ 1352550 w 2081211"/>
                <a:gd name="connsiteY1812" fmla="*/ 1224439 h 1377315"/>
                <a:gd name="connsiteX1813" fmla="*/ 1351597 w 2081211"/>
                <a:gd name="connsiteY1813" fmla="*/ 1223010 h 1377315"/>
                <a:gd name="connsiteX1814" fmla="*/ 1351121 w 2081211"/>
                <a:gd name="connsiteY1814" fmla="*/ 1220629 h 1377315"/>
                <a:gd name="connsiteX1815" fmla="*/ 1348264 w 2081211"/>
                <a:gd name="connsiteY1815" fmla="*/ 1217771 h 1377315"/>
                <a:gd name="connsiteX1816" fmla="*/ 1347788 w 2081211"/>
                <a:gd name="connsiteY1816" fmla="*/ 1216819 h 1377315"/>
                <a:gd name="connsiteX1817" fmla="*/ 1347788 w 2081211"/>
                <a:gd name="connsiteY1817" fmla="*/ 1215866 h 1377315"/>
                <a:gd name="connsiteX1818" fmla="*/ 1351597 w 2081211"/>
                <a:gd name="connsiteY1818" fmla="*/ 1214914 h 1377315"/>
                <a:gd name="connsiteX1819" fmla="*/ 1352074 w 2081211"/>
                <a:gd name="connsiteY1819" fmla="*/ 1213009 h 1377315"/>
                <a:gd name="connsiteX1820" fmla="*/ 1351597 w 2081211"/>
                <a:gd name="connsiteY1820" fmla="*/ 1211104 h 1377315"/>
                <a:gd name="connsiteX1821" fmla="*/ 1353978 w 2081211"/>
                <a:gd name="connsiteY1821" fmla="*/ 1209675 h 1377315"/>
                <a:gd name="connsiteX1822" fmla="*/ 1357313 w 2081211"/>
                <a:gd name="connsiteY1822" fmla="*/ 1208723 h 1377315"/>
                <a:gd name="connsiteX1823" fmla="*/ 1356360 w 2081211"/>
                <a:gd name="connsiteY1823" fmla="*/ 1210628 h 1377315"/>
                <a:gd name="connsiteX1824" fmla="*/ 1356360 w 2081211"/>
                <a:gd name="connsiteY1824" fmla="*/ 1212532 h 1377315"/>
                <a:gd name="connsiteX1825" fmla="*/ 1356836 w 2081211"/>
                <a:gd name="connsiteY1825" fmla="*/ 1214438 h 1377315"/>
                <a:gd name="connsiteX1826" fmla="*/ 1357313 w 2081211"/>
                <a:gd name="connsiteY1826" fmla="*/ 1218248 h 1377315"/>
                <a:gd name="connsiteX1827" fmla="*/ 1358741 w 2081211"/>
                <a:gd name="connsiteY1827" fmla="*/ 1220153 h 1377315"/>
                <a:gd name="connsiteX1828" fmla="*/ 1362075 w 2081211"/>
                <a:gd name="connsiteY1828" fmla="*/ 1222534 h 1377315"/>
                <a:gd name="connsiteX1829" fmla="*/ 1364456 w 2081211"/>
                <a:gd name="connsiteY1829" fmla="*/ 1226820 h 1377315"/>
                <a:gd name="connsiteX1830" fmla="*/ 1367790 w 2081211"/>
                <a:gd name="connsiteY1830" fmla="*/ 1229678 h 1377315"/>
                <a:gd name="connsiteX1831" fmla="*/ 1370647 w 2081211"/>
                <a:gd name="connsiteY1831" fmla="*/ 1230154 h 1377315"/>
                <a:gd name="connsiteX1832" fmla="*/ 1370647 w 2081211"/>
                <a:gd name="connsiteY1832" fmla="*/ 1230154 h 1377315"/>
                <a:gd name="connsiteX1833" fmla="*/ 1371600 w 2081211"/>
                <a:gd name="connsiteY1833" fmla="*/ 1229201 h 1377315"/>
                <a:gd name="connsiteX1834" fmla="*/ 1373028 w 2081211"/>
                <a:gd name="connsiteY1834" fmla="*/ 1228725 h 1377315"/>
                <a:gd name="connsiteX1835" fmla="*/ 1373981 w 2081211"/>
                <a:gd name="connsiteY1835" fmla="*/ 1228249 h 1377315"/>
                <a:gd name="connsiteX1836" fmla="*/ 1376363 w 2081211"/>
                <a:gd name="connsiteY1836" fmla="*/ 1228249 h 1377315"/>
                <a:gd name="connsiteX1837" fmla="*/ 1377791 w 2081211"/>
                <a:gd name="connsiteY1837" fmla="*/ 1228725 h 1377315"/>
                <a:gd name="connsiteX1838" fmla="*/ 1379220 w 2081211"/>
                <a:gd name="connsiteY1838" fmla="*/ 1229201 h 1377315"/>
                <a:gd name="connsiteX1839" fmla="*/ 1381601 w 2081211"/>
                <a:gd name="connsiteY1839" fmla="*/ 1227296 h 1377315"/>
                <a:gd name="connsiteX1840" fmla="*/ 1384459 w 2081211"/>
                <a:gd name="connsiteY1840" fmla="*/ 1227773 h 1377315"/>
                <a:gd name="connsiteX1841" fmla="*/ 1386840 w 2081211"/>
                <a:gd name="connsiteY1841" fmla="*/ 1229678 h 1377315"/>
                <a:gd name="connsiteX1842" fmla="*/ 1388745 w 2081211"/>
                <a:gd name="connsiteY1842" fmla="*/ 1229678 h 1377315"/>
                <a:gd name="connsiteX1843" fmla="*/ 1388269 w 2081211"/>
                <a:gd name="connsiteY1843" fmla="*/ 1226344 h 1377315"/>
                <a:gd name="connsiteX1844" fmla="*/ 1389221 w 2081211"/>
                <a:gd name="connsiteY1844" fmla="*/ 1225391 h 1377315"/>
                <a:gd name="connsiteX1845" fmla="*/ 1389697 w 2081211"/>
                <a:gd name="connsiteY1845" fmla="*/ 1223963 h 1377315"/>
                <a:gd name="connsiteX1846" fmla="*/ 1391602 w 2081211"/>
                <a:gd name="connsiteY1846" fmla="*/ 1222057 h 1377315"/>
                <a:gd name="connsiteX1847" fmla="*/ 1393507 w 2081211"/>
                <a:gd name="connsiteY1847" fmla="*/ 1222534 h 1377315"/>
                <a:gd name="connsiteX1848" fmla="*/ 1394936 w 2081211"/>
                <a:gd name="connsiteY1848" fmla="*/ 1226344 h 1377315"/>
                <a:gd name="connsiteX1849" fmla="*/ 1398270 w 2081211"/>
                <a:gd name="connsiteY1849" fmla="*/ 1226820 h 1377315"/>
                <a:gd name="connsiteX1850" fmla="*/ 1399699 w 2081211"/>
                <a:gd name="connsiteY1850" fmla="*/ 1225867 h 1377315"/>
                <a:gd name="connsiteX1851" fmla="*/ 1400175 w 2081211"/>
                <a:gd name="connsiteY1851" fmla="*/ 1224439 h 1377315"/>
                <a:gd name="connsiteX1852" fmla="*/ 1403509 w 2081211"/>
                <a:gd name="connsiteY1852" fmla="*/ 1223486 h 1377315"/>
                <a:gd name="connsiteX1853" fmla="*/ 1406366 w 2081211"/>
                <a:gd name="connsiteY1853" fmla="*/ 1221105 h 1377315"/>
                <a:gd name="connsiteX1854" fmla="*/ 1409700 w 2081211"/>
                <a:gd name="connsiteY1854" fmla="*/ 1219676 h 1377315"/>
                <a:gd name="connsiteX1855" fmla="*/ 1413034 w 2081211"/>
                <a:gd name="connsiteY1855" fmla="*/ 1221105 h 1377315"/>
                <a:gd name="connsiteX1856" fmla="*/ 1416368 w 2081211"/>
                <a:gd name="connsiteY1856" fmla="*/ 1223010 h 1377315"/>
                <a:gd name="connsiteX1857" fmla="*/ 1420177 w 2081211"/>
                <a:gd name="connsiteY1857" fmla="*/ 1223010 h 1377315"/>
                <a:gd name="connsiteX1858" fmla="*/ 1421606 w 2081211"/>
                <a:gd name="connsiteY1858" fmla="*/ 1221581 h 1377315"/>
                <a:gd name="connsiteX1859" fmla="*/ 1422559 w 2081211"/>
                <a:gd name="connsiteY1859" fmla="*/ 1219676 h 1377315"/>
                <a:gd name="connsiteX1860" fmla="*/ 1425416 w 2081211"/>
                <a:gd name="connsiteY1860" fmla="*/ 1218724 h 1377315"/>
                <a:gd name="connsiteX1861" fmla="*/ 1429226 w 2081211"/>
                <a:gd name="connsiteY1861" fmla="*/ 1219676 h 1377315"/>
                <a:gd name="connsiteX1862" fmla="*/ 1432560 w 2081211"/>
                <a:gd name="connsiteY1862" fmla="*/ 1220629 h 1377315"/>
                <a:gd name="connsiteX1863" fmla="*/ 1439703 w 2081211"/>
                <a:gd name="connsiteY1863" fmla="*/ 1217771 h 1377315"/>
                <a:gd name="connsiteX1864" fmla="*/ 1443038 w 2081211"/>
                <a:gd name="connsiteY1864" fmla="*/ 1217295 h 1377315"/>
                <a:gd name="connsiteX1865" fmla="*/ 1444466 w 2081211"/>
                <a:gd name="connsiteY1865" fmla="*/ 1216342 h 1377315"/>
                <a:gd name="connsiteX1866" fmla="*/ 1444943 w 2081211"/>
                <a:gd name="connsiteY1866" fmla="*/ 1215390 h 1377315"/>
                <a:gd name="connsiteX1867" fmla="*/ 1445895 w 2081211"/>
                <a:gd name="connsiteY1867" fmla="*/ 1214438 h 1377315"/>
                <a:gd name="connsiteX1868" fmla="*/ 1449228 w 2081211"/>
                <a:gd name="connsiteY1868" fmla="*/ 1215866 h 1377315"/>
                <a:gd name="connsiteX1869" fmla="*/ 1453515 w 2081211"/>
                <a:gd name="connsiteY1869" fmla="*/ 1215866 h 1377315"/>
                <a:gd name="connsiteX1870" fmla="*/ 1455420 w 2081211"/>
                <a:gd name="connsiteY1870" fmla="*/ 1213485 h 1377315"/>
                <a:gd name="connsiteX1871" fmla="*/ 1455896 w 2081211"/>
                <a:gd name="connsiteY1871" fmla="*/ 1207294 h 1377315"/>
                <a:gd name="connsiteX1872" fmla="*/ 1457325 w 2081211"/>
                <a:gd name="connsiteY1872" fmla="*/ 1205865 h 1377315"/>
                <a:gd name="connsiteX1873" fmla="*/ 1460182 w 2081211"/>
                <a:gd name="connsiteY1873" fmla="*/ 1205389 h 1377315"/>
                <a:gd name="connsiteX1874" fmla="*/ 1461135 w 2081211"/>
                <a:gd name="connsiteY1874" fmla="*/ 1203484 h 1377315"/>
                <a:gd name="connsiteX1875" fmla="*/ 1460659 w 2081211"/>
                <a:gd name="connsiteY1875" fmla="*/ 1201579 h 1377315"/>
                <a:gd name="connsiteX1876" fmla="*/ 1458753 w 2081211"/>
                <a:gd name="connsiteY1876" fmla="*/ 1200626 h 1377315"/>
                <a:gd name="connsiteX1877" fmla="*/ 1461611 w 2081211"/>
                <a:gd name="connsiteY1877" fmla="*/ 1200626 h 1377315"/>
                <a:gd name="connsiteX1878" fmla="*/ 1463040 w 2081211"/>
                <a:gd name="connsiteY1878" fmla="*/ 1199674 h 1377315"/>
                <a:gd name="connsiteX1879" fmla="*/ 1466374 w 2081211"/>
                <a:gd name="connsiteY1879" fmla="*/ 1197292 h 1377315"/>
                <a:gd name="connsiteX1880" fmla="*/ 1468278 w 2081211"/>
                <a:gd name="connsiteY1880" fmla="*/ 1190625 h 1377315"/>
                <a:gd name="connsiteX1881" fmla="*/ 1472565 w 2081211"/>
                <a:gd name="connsiteY1881" fmla="*/ 1191578 h 1377315"/>
                <a:gd name="connsiteX1882" fmla="*/ 1474470 w 2081211"/>
                <a:gd name="connsiteY1882" fmla="*/ 1193006 h 1377315"/>
                <a:gd name="connsiteX1883" fmla="*/ 1476851 w 2081211"/>
                <a:gd name="connsiteY1883" fmla="*/ 1192530 h 1377315"/>
                <a:gd name="connsiteX1884" fmla="*/ 1479232 w 2081211"/>
                <a:gd name="connsiteY1884" fmla="*/ 1190625 h 1377315"/>
                <a:gd name="connsiteX1885" fmla="*/ 1481614 w 2081211"/>
                <a:gd name="connsiteY1885" fmla="*/ 1188244 h 1377315"/>
                <a:gd name="connsiteX1886" fmla="*/ 1483043 w 2081211"/>
                <a:gd name="connsiteY1886" fmla="*/ 1188244 h 1377315"/>
                <a:gd name="connsiteX1887" fmla="*/ 1483519 w 2081211"/>
                <a:gd name="connsiteY1887" fmla="*/ 1190625 h 1377315"/>
                <a:gd name="connsiteX1888" fmla="*/ 1483995 w 2081211"/>
                <a:gd name="connsiteY1888" fmla="*/ 1192530 h 1377315"/>
                <a:gd name="connsiteX1889" fmla="*/ 1485900 w 2081211"/>
                <a:gd name="connsiteY1889" fmla="*/ 1191578 h 1377315"/>
                <a:gd name="connsiteX1890" fmla="*/ 1487328 w 2081211"/>
                <a:gd name="connsiteY1890" fmla="*/ 1187291 h 1377315"/>
                <a:gd name="connsiteX1891" fmla="*/ 1487328 w 2081211"/>
                <a:gd name="connsiteY1891" fmla="*/ 1185863 h 1377315"/>
                <a:gd name="connsiteX1892" fmla="*/ 1486376 w 2081211"/>
                <a:gd name="connsiteY1892" fmla="*/ 1184910 h 1377315"/>
                <a:gd name="connsiteX1893" fmla="*/ 1487328 w 2081211"/>
                <a:gd name="connsiteY1893" fmla="*/ 1183005 h 1377315"/>
                <a:gd name="connsiteX1894" fmla="*/ 1491139 w 2081211"/>
                <a:gd name="connsiteY1894" fmla="*/ 1182529 h 1377315"/>
                <a:gd name="connsiteX1895" fmla="*/ 1493044 w 2081211"/>
                <a:gd name="connsiteY1895" fmla="*/ 1183481 h 1377315"/>
                <a:gd name="connsiteX1896" fmla="*/ 1494472 w 2081211"/>
                <a:gd name="connsiteY1896" fmla="*/ 1179671 h 1377315"/>
                <a:gd name="connsiteX1897" fmla="*/ 1496853 w 2081211"/>
                <a:gd name="connsiteY1897" fmla="*/ 1176814 h 1377315"/>
                <a:gd name="connsiteX1898" fmla="*/ 1500188 w 2081211"/>
                <a:gd name="connsiteY1898" fmla="*/ 1176814 h 1377315"/>
                <a:gd name="connsiteX1899" fmla="*/ 1502569 w 2081211"/>
                <a:gd name="connsiteY1899" fmla="*/ 1173480 h 1377315"/>
                <a:gd name="connsiteX1900" fmla="*/ 1507807 w 2081211"/>
                <a:gd name="connsiteY1900" fmla="*/ 1168717 h 1377315"/>
                <a:gd name="connsiteX1901" fmla="*/ 1507807 w 2081211"/>
                <a:gd name="connsiteY1901" fmla="*/ 1165860 h 1377315"/>
                <a:gd name="connsiteX1902" fmla="*/ 1506855 w 2081211"/>
                <a:gd name="connsiteY1902" fmla="*/ 1163955 h 1377315"/>
                <a:gd name="connsiteX1903" fmla="*/ 1502093 w 2081211"/>
                <a:gd name="connsiteY1903" fmla="*/ 1163479 h 1377315"/>
                <a:gd name="connsiteX1904" fmla="*/ 1501140 w 2081211"/>
                <a:gd name="connsiteY1904" fmla="*/ 1162050 h 1377315"/>
                <a:gd name="connsiteX1905" fmla="*/ 1501140 w 2081211"/>
                <a:gd name="connsiteY1905" fmla="*/ 1160621 h 1377315"/>
                <a:gd name="connsiteX1906" fmla="*/ 1503045 w 2081211"/>
                <a:gd name="connsiteY1906" fmla="*/ 1160621 h 1377315"/>
                <a:gd name="connsiteX1907" fmla="*/ 1504474 w 2081211"/>
                <a:gd name="connsiteY1907" fmla="*/ 1160621 h 1377315"/>
                <a:gd name="connsiteX1908" fmla="*/ 1506855 w 2081211"/>
                <a:gd name="connsiteY1908" fmla="*/ 1160145 h 1377315"/>
                <a:gd name="connsiteX1909" fmla="*/ 1507331 w 2081211"/>
                <a:gd name="connsiteY1909" fmla="*/ 1157288 h 1377315"/>
                <a:gd name="connsiteX1910" fmla="*/ 1509713 w 2081211"/>
                <a:gd name="connsiteY1910" fmla="*/ 1154906 h 1377315"/>
                <a:gd name="connsiteX1911" fmla="*/ 1513522 w 2081211"/>
                <a:gd name="connsiteY1911" fmla="*/ 1154906 h 1377315"/>
                <a:gd name="connsiteX1912" fmla="*/ 1516856 w 2081211"/>
                <a:gd name="connsiteY1912" fmla="*/ 1156811 h 1377315"/>
                <a:gd name="connsiteX1913" fmla="*/ 1520666 w 2081211"/>
                <a:gd name="connsiteY1913" fmla="*/ 1155859 h 1377315"/>
                <a:gd name="connsiteX1914" fmla="*/ 1525905 w 2081211"/>
                <a:gd name="connsiteY1914" fmla="*/ 1156811 h 1377315"/>
                <a:gd name="connsiteX1915" fmla="*/ 1529239 w 2081211"/>
                <a:gd name="connsiteY1915" fmla="*/ 1155382 h 1377315"/>
                <a:gd name="connsiteX1916" fmla="*/ 1531143 w 2081211"/>
                <a:gd name="connsiteY1916" fmla="*/ 1151096 h 1377315"/>
                <a:gd name="connsiteX1917" fmla="*/ 1530191 w 2081211"/>
                <a:gd name="connsiteY1917" fmla="*/ 1149667 h 1377315"/>
                <a:gd name="connsiteX1918" fmla="*/ 1528286 w 2081211"/>
                <a:gd name="connsiteY1918" fmla="*/ 1148715 h 1377315"/>
                <a:gd name="connsiteX1919" fmla="*/ 1528286 w 2081211"/>
                <a:gd name="connsiteY1919" fmla="*/ 1147763 h 1377315"/>
                <a:gd name="connsiteX1920" fmla="*/ 1530668 w 2081211"/>
                <a:gd name="connsiteY1920" fmla="*/ 1147286 h 1377315"/>
                <a:gd name="connsiteX1921" fmla="*/ 1534478 w 2081211"/>
                <a:gd name="connsiteY1921" fmla="*/ 1144905 h 1377315"/>
                <a:gd name="connsiteX1922" fmla="*/ 1537335 w 2081211"/>
                <a:gd name="connsiteY1922" fmla="*/ 1144429 h 1377315"/>
                <a:gd name="connsiteX1923" fmla="*/ 1538764 w 2081211"/>
                <a:gd name="connsiteY1923" fmla="*/ 1141571 h 1377315"/>
                <a:gd name="connsiteX1924" fmla="*/ 1537335 w 2081211"/>
                <a:gd name="connsiteY1924" fmla="*/ 1137285 h 1377315"/>
                <a:gd name="connsiteX1925" fmla="*/ 1539716 w 2081211"/>
                <a:gd name="connsiteY1925" fmla="*/ 1134428 h 1377315"/>
                <a:gd name="connsiteX1926" fmla="*/ 1541145 w 2081211"/>
                <a:gd name="connsiteY1926" fmla="*/ 1133951 h 1377315"/>
                <a:gd name="connsiteX1927" fmla="*/ 1548289 w 2081211"/>
                <a:gd name="connsiteY1927" fmla="*/ 1134428 h 1377315"/>
                <a:gd name="connsiteX1928" fmla="*/ 1550193 w 2081211"/>
                <a:gd name="connsiteY1928" fmla="*/ 1133475 h 1377315"/>
                <a:gd name="connsiteX1929" fmla="*/ 1548765 w 2081211"/>
                <a:gd name="connsiteY1929" fmla="*/ 1130617 h 1377315"/>
                <a:gd name="connsiteX1930" fmla="*/ 1546384 w 2081211"/>
                <a:gd name="connsiteY1930" fmla="*/ 1128713 h 1377315"/>
                <a:gd name="connsiteX1931" fmla="*/ 1545431 w 2081211"/>
                <a:gd name="connsiteY1931" fmla="*/ 1126807 h 1377315"/>
                <a:gd name="connsiteX1932" fmla="*/ 1546384 w 2081211"/>
                <a:gd name="connsiteY1932" fmla="*/ 1125379 h 1377315"/>
                <a:gd name="connsiteX1933" fmla="*/ 1549241 w 2081211"/>
                <a:gd name="connsiteY1933" fmla="*/ 1124903 h 1377315"/>
                <a:gd name="connsiteX1934" fmla="*/ 1552099 w 2081211"/>
                <a:gd name="connsiteY1934" fmla="*/ 1125855 h 1377315"/>
                <a:gd name="connsiteX1935" fmla="*/ 1554956 w 2081211"/>
                <a:gd name="connsiteY1935" fmla="*/ 1125379 h 1377315"/>
                <a:gd name="connsiteX1936" fmla="*/ 1557814 w 2081211"/>
                <a:gd name="connsiteY1936" fmla="*/ 1127284 h 1377315"/>
                <a:gd name="connsiteX1937" fmla="*/ 1561147 w 2081211"/>
                <a:gd name="connsiteY1937" fmla="*/ 1128713 h 1377315"/>
                <a:gd name="connsiteX1938" fmla="*/ 1562099 w 2081211"/>
                <a:gd name="connsiteY1938" fmla="*/ 1127760 h 1377315"/>
                <a:gd name="connsiteX1939" fmla="*/ 1562099 w 2081211"/>
                <a:gd name="connsiteY1939" fmla="*/ 1126331 h 1377315"/>
                <a:gd name="connsiteX1940" fmla="*/ 1559243 w 2081211"/>
                <a:gd name="connsiteY1940" fmla="*/ 1120616 h 1377315"/>
                <a:gd name="connsiteX1941" fmla="*/ 1559718 w 2081211"/>
                <a:gd name="connsiteY1941" fmla="*/ 1116806 h 1377315"/>
                <a:gd name="connsiteX1942" fmla="*/ 1562099 w 2081211"/>
                <a:gd name="connsiteY1942" fmla="*/ 1112520 h 1377315"/>
                <a:gd name="connsiteX1943" fmla="*/ 1563053 w 2081211"/>
                <a:gd name="connsiteY1943" fmla="*/ 1109186 h 1377315"/>
                <a:gd name="connsiteX1944" fmla="*/ 1562099 w 2081211"/>
                <a:gd name="connsiteY1944" fmla="*/ 1106329 h 1377315"/>
                <a:gd name="connsiteX1945" fmla="*/ 1558290 w 2081211"/>
                <a:gd name="connsiteY1945" fmla="*/ 1106329 h 1377315"/>
                <a:gd name="connsiteX1946" fmla="*/ 1555432 w 2081211"/>
                <a:gd name="connsiteY1946" fmla="*/ 1108234 h 1377315"/>
                <a:gd name="connsiteX1947" fmla="*/ 1552574 w 2081211"/>
                <a:gd name="connsiteY1947" fmla="*/ 1108234 h 1377315"/>
                <a:gd name="connsiteX1948" fmla="*/ 1550193 w 2081211"/>
                <a:gd name="connsiteY1948" fmla="*/ 1107281 h 1377315"/>
                <a:gd name="connsiteX1949" fmla="*/ 1545907 w 2081211"/>
                <a:gd name="connsiteY1949" fmla="*/ 1102042 h 1377315"/>
                <a:gd name="connsiteX1950" fmla="*/ 1549241 w 2081211"/>
                <a:gd name="connsiteY1950" fmla="*/ 1102519 h 1377315"/>
                <a:gd name="connsiteX1951" fmla="*/ 1552099 w 2081211"/>
                <a:gd name="connsiteY1951" fmla="*/ 1103948 h 1377315"/>
                <a:gd name="connsiteX1952" fmla="*/ 1554003 w 2081211"/>
                <a:gd name="connsiteY1952" fmla="*/ 1104424 h 1377315"/>
                <a:gd name="connsiteX1953" fmla="*/ 1557337 w 2081211"/>
                <a:gd name="connsiteY1953" fmla="*/ 1104424 h 1377315"/>
                <a:gd name="connsiteX1954" fmla="*/ 1560672 w 2081211"/>
                <a:gd name="connsiteY1954" fmla="*/ 1102042 h 1377315"/>
                <a:gd name="connsiteX1955" fmla="*/ 1564957 w 2081211"/>
                <a:gd name="connsiteY1955" fmla="*/ 1098232 h 1377315"/>
                <a:gd name="connsiteX1956" fmla="*/ 1568291 w 2081211"/>
                <a:gd name="connsiteY1956" fmla="*/ 1095851 h 1377315"/>
                <a:gd name="connsiteX1957" fmla="*/ 1571149 w 2081211"/>
                <a:gd name="connsiteY1957" fmla="*/ 1094423 h 1377315"/>
                <a:gd name="connsiteX1958" fmla="*/ 1571149 w 2081211"/>
                <a:gd name="connsiteY1958" fmla="*/ 1092994 h 1377315"/>
                <a:gd name="connsiteX1959" fmla="*/ 1569720 w 2081211"/>
                <a:gd name="connsiteY1959" fmla="*/ 1091565 h 1377315"/>
                <a:gd name="connsiteX1960" fmla="*/ 1569243 w 2081211"/>
                <a:gd name="connsiteY1960" fmla="*/ 1090136 h 1377315"/>
                <a:gd name="connsiteX1961" fmla="*/ 1567815 w 2081211"/>
                <a:gd name="connsiteY1961" fmla="*/ 1086803 h 1377315"/>
                <a:gd name="connsiteX1962" fmla="*/ 1565910 w 2081211"/>
                <a:gd name="connsiteY1962" fmla="*/ 1084421 h 1377315"/>
                <a:gd name="connsiteX1963" fmla="*/ 1563053 w 2081211"/>
                <a:gd name="connsiteY1963" fmla="*/ 1083945 h 1377315"/>
                <a:gd name="connsiteX1964" fmla="*/ 1562576 w 2081211"/>
                <a:gd name="connsiteY1964" fmla="*/ 1082040 h 1377315"/>
                <a:gd name="connsiteX1965" fmla="*/ 1561624 w 2081211"/>
                <a:gd name="connsiteY1965" fmla="*/ 1080135 h 1377315"/>
                <a:gd name="connsiteX1966" fmla="*/ 1561624 w 2081211"/>
                <a:gd name="connsiteY1966" fmla="*/ 1078230 h 1377315"/>
                <a:gd name="connsiteX1967" fmla="*/ 1564005 w 2081211"/>
                <a:gd name="connsiteY1967" fmla="*/ 1079659 h 1377315"/>
                <a:gd name="connsiteX1968" fmla="*/ 1565910 w 2081211"/>
                <a:gd name="connsiteY1968" fmla="*/ 1080135 h 1377315"/>
                <a:gd name="connsiteX1969" fmla="*/ 1567815 w 2081211"/>
                <a:gd name="connsiteY1969" fmla="*/ 1078706 h 1377315"/>
                <a:gd name="connsiteX1970" fmla="*/ 1568768 w 2081211"/>
                <a:gd name="connsiteY1970" fmla="*/ 1076801 h 1377315"/>
                <a:gd name="connsiteX1971" fmla="*/ 1570197 w 2081211"/>
                <a:gd name="connsiteY1971" fmla="*/ 1076325 h 1377315"/>
                <a:gd name="connsiteX1972" fmla="*/ 1569720 w 2081211"/>
                <a:gd name="connsiteY1972" fmla="*/ 1078230 h 1377315"/>
                <a:gd name="connsiteX1973" fmla="*/ 1569720 w 2081211"/>
                <a:gd name="connsiteY1973" fmla="*/ 1080611 h 1377315"/>
                <a:gd name="connsiteX1974" fmla="*/ 1570672 w 2081211"/>
                <a:gd name="connsiteY1974" fmla="*/ 1082516 h 1377315"/>
                <a:gd name="connsiteX1975" fmla="*/ 1572101 w 2081211"/>
                <a:gd name="connsiteY1975" fmla="*/ 1082516 h 1377315"/>
                <a:gd name="connsiteX1976" fmla="*/ 1572101 w 2081211"/>
                <a:gd name="connsiteY1976" fmla="*/ 1084898 h 1377315"/>
                <a:gd name="connsiteX1977" fmla="*/ 1574959 w 2081211"/>
                <a:gd name="connsiteY1977" fmla="*/ 1085850 h 1377315"/>
                <a:gd name="connsiteX1978" fmla="*/ 1577340 w 2081211"/>
                <a:gd name="connsiteY1978" fmla="*/ 1083945 h 1377315"/>
                <a:gd name="connsiteX1979" fmla="*/ 1578768 w 2081211"/>
                <a:gd name="connsiteY1979" fmla="*/ 1082516 h 1377315"/>
                <a:gd name="connsiteX1980" fmla="*/ 1579245 w 2081211"/>
                <a:gd name="connsiteY1980" fmla="*/ 1078706 h 1377315"/>
                <a:gd name="connsiteX1981" fmla="*/ 1580674 w 2081211"/>
                <a:gd name="connsiteY1981" fmla="*/ 1074896 h 1377315"/>
                <a:gd name="connsiteX1982" fmla="*/ 1585436 w 2081211"/>
                <a:gd name="connsiteY1982" fmla="*/ 1067276 h 1377315"/>
                <a:gd name="connsiteX1983" fmla="*/ 1589247 w 2081211"/>
                <a:gd name="connsiteY1983" fmla="*/ 1065371 h 1377315"/>
                <a:gd name="connsiteX1984" fmla="*/ 1592103 w 2081211"/>
                <a:gd name="connsiteY1984" fmla="*/ 1061561 h 1377315"/>
                <a:gd name="connsiteX1985" fmla="*/ 1594485 w 2081211"/>
                <a:gd name="connsiteY1985" fmla="*/ 1059180 h 1377315"/>
                <a:gd name="connsiteX1986" fmla="*/ 1596866 w 2081211"/>
                <a:gd name="connsiteY1986" fmla="*/ 1055846 h 1377315"/>
                <a:gd name="connsiteX1987" fmla="*/ 1597818 w 2081211"/>
                <a:gd name="connsiteY1987" fmla="*/ 1053465 h 1377315"/>
                <a:gd name="connsiteX1988" fmla="*/ 1596390 w 2081211"/>
                <a:gd name="connsiteY1988" fmla="*/ 1049655 h 1377315"/>
                <a:gd name="connsiteX1989" fmla="*/ 1599247 w 2081211"/>
                <a:gd name="connsiteY1989" fmla="*/ 1047750 h 1377315"/>
                <a:gd name="connsiteX1990" fmla="*/ 1599247 w 2081211"/>
                <a:gd name="connsiteY1990" fmla="*/ 1045845 h 1377315"/>
                <a:gd name="connsiteX1991" fmla="*/ 1600199 w 2081211"/>
                <a:gd name="connsiteY1991" fmla="*/ 1043940 h 1377315"/>
                <a:gd name="connsiteX1992" fmla="*/ 1605439 w 2081211"/>
                <a:gd name="connsiteY1992" fmla="*/ 1038701 h 1377315"/>
                <a:gd name="connsiteX1993" fmla="*/ 1605439 w 2081211"/>
                <a:gd name="connsiteY1993" fmla="*/ 1036796 h 1377315"/>
                <a:gd name="connsiteX1994" fmla="*/ 1603057 w 2081211"/>
                <a:gd name="connsiteY1994" fmla="*/ 1035367 h 1377315"/>
                <a:gd name="connsiteX1995" fmla="*/ 1602581 w 2081211"/>
                <a:gd name="connsiteY1995" fmla="*/ 1034415 h 1377315"/>
                <a:gd name="connsiteX1996" fmla="*/ 1604962 w 2081211"/>
                <a:gd name="connsiteY1996" fmla="*/ 1034415 h 1377315"/>
                <a:gd name="connsiteX1997" fmla="*/ 1607820 w 2081211"/>
                <a:gd name="connsiteY1997" fmla="*/ 1034891 h 1377315"/>
                <a:gd name="connsiteX1998" fmla="*/ 1610201 w 2081211"/>
                <a:gd name="connsiteY1998" fmla="*/ 1033463 h 1377315"/>
                <a:gd name="connsiteX1999" fmla="*/ 1612582 w 2081211"/>
                <a:gd name="connsiteY1999" fmla="*/ 1029176 h 1377315"/>
                <a:gd name="connsiteX2000" fmla="*/ 1614964 w 2081211"/>
                <a:gd name="connsiteY2000" fmla="*/ 1024414 h 1377315"/>
                <a:gd name="connsiteX2001" fmla="*/ 1616393 w 2081211"/>
                <a:gd name="connsiteY2001" fmla="*/ 1022985 h 1377315"/>
                <a:gd name="connsiteX2002" fmla="*/ 1618774 w 2081211"/>
                <a:gd name="connsiteY2002" fmla="*/ 1022509 h 1377315"/>
                <a:gd name="connsiteX2003" fmla="*/ 1620678 w 2081211"/>
                <a:gd name="connsiteY2003" fmla="*/ 1026795 h 1377315"/>
                <a:gd name="connsiteX2004" fmla="*/ 1623536 w 2081211"/>
                <a:gd name="connsiteY2004" fmla="*/ 1026319 h 1377315"/>
                <a:gd name="connsiteX2005" fmla="*/ 1628774 w 2081211"/>
                <a:gd name="connsiteY2005" fmla="*/ 1022985 h 1377315"/>
                <a:gd name="connsiteX2006" fmla="*/ 1632109 w 2081211"/>
                <a:gd name="connsiteY2006" fmla="*/ 1023938 h 1377315"/>
                <a:gd name="connsiteX2007" fmla="*/ 1631632 w 2081211"/>
                <a:gd name="connsiteY2007" fmla="*/ 1021080 h 1377315"/>
                <a:gd name="connsiteX2008" fmla="*/ 1629251 w 2081211"/>
                <a:gd name="connsiteY2008" fmla="*/ 1015365 h 1377315"/>
                <a:gd name="connsiteX2009" fmla="*/ 1627347 w 2081211"/>
                <a:gd name="connsiteY2009" fmla="*/ 1011079 h 1377315"/>
                <a:gd name="connsiteX2010" fmla="*/ 1628774 w 2081211"/>
                <a:gd name="connsiteY2010" fmla="*/ 1008221 h 1377315"/>
                <a:gd name="connsiteX2011" fmla="*/ 1631156 w 2081211"/>
                <a:gd name="connsiteY2011" fmla="*/ 1007269 h 1377315"/>
                <a:gd name="connsiteX2012" fmla="*/ 1632585 w 2081211"/>
                <a:gd name="connsiteY2012" fmla="*/ 1005840 h 1377315"/>
                <a:gd name="connsiteX2013" fmla="*/ 1633537 w 2081211"/>
                <a:gd name="connsiteY2013" fmla="*/ 1002982 h 1377315"/>
                <a:gd name="connsiteX2014" fmla="*/ 1629251 w 2081211"/>
                <a:gd name="connsiteY2014" fmla="*/ 1000125 h 1377315"/>
                <a:gd name="connsiteX2015" fmla="*/ 1632585 w 2081211"/>
                <a:gd name="connsiteY2015" fmla="*/ 1000601 h 1377315"/>
                <a:gd name="connsiteX2016" fmla="*/ 1634014 w 2081211"/>
                <a:gd name="connsiteY2016" fmla="*/ 999172 h 1377315"/>
                <a:gd name="connsiteX2017" fmla="*/ 1633537 w 2081211"/>
                <a:gd name="connsiteY2017" fmla="*/ 997267 h 1377315"/>
                <a:gd name="connsiteX2018" fmla="*/ 1628774 w 2081211"/>
                <a:gd name="connsiteY2018" fmla="*/ 993457 h 1377315"/>
                <a:gd name="connsiteX2019" fmla="*/ 1626393 w 2081211"/>
                <a:gd name="connsiteY2019" fmla="*/ 992981 h 1377315"/>
                <a:gd name="connsiteX2020" fmla="*/ 1627822 w 2081211"/>
                <a:gd name="connsiteY2020" fmla="*/ 990600 h 1377315"/>
                <a:gd name="connsiteX2021" fmla="*/ 1629251 w 2081211"/>
                <a:gd name="connsiteY2021" fmla="*/ 989171 h 1377315"/>
                <a:gd name="connsiteX2022" fmla="*/ 1633537 w 2081211"/>
                <a:gd name="connsiteY2022" fmla="*/ 989171 h 1377315"/>
                <a:gd name="connsiteX2023" fmla="*/ 1635443 w 2081211"/>
                <a:gd name="connsiteY2023" fmla="*/ 988219 h 1377315"/>
                <a:gd name="connsiteX2024" fmla="*/ 1637824 w 2081211"/>
                <a:gd name="connsiteY2024" fmla="*/ 989171 h 1377315"/>
                <a:gd name="connsiteX2025" fmla="*/ 1639728 w 2081211"/>
                <a:gd name="connsiteY2025" fmla="*/ 992505 h 1377315"/>
                <a:gd name="connsiteX2026" fmla="*/ 1642110 w 2081211"/>
                <a:gd name="connsiteY2026" fmla="*/ 992505 h 1377315"/>
                <a:gd name="connsiteX2027" fmla="*/ 1644015 w 2081211"/>
                <a:gd name="connsiteY2027" fmla="*/ 979646 h 1377315"/>
                <a:gd name="connsiteX2028" fmla="*/ 1643062 w 2081211"/>
                <a:gd name="connsiteY2028" fmla="*/ 975360 h 1377315"/>
                <a:gd name="connsiteX2029" fmla="*/ 1641157 w 2081211"/>
                <a:gd name="connsiteY2029" fmla="*/ 974407 h 1377315"/>
                <a:gd name="connsiteX2030" fmla="*/ 1638776 w 2081211"/>
                <a:gd name="connsiteY2030" fmla="*/ 975360 h 1377315"/>
                <a:gd name="connsiteX2031" fmla="*/ 1634490 w 2081211"/>
                <a:gd name="connsiteY2031" fmla="*/ 978694 h 1377315"/>
                <a:gd name="connsiteX2032" fmla="*/ 1628299 w 2081211"/>
                <a:gd name="connsiteY2032" fmla="*/ 979646 h 1377315"/>
                <a:gd name="connsiteX2033" fmla="*/ 1630680 w 2081211"/>
                <a:gd name="connsiteY2033" fmla="*/ 977741 h 1377315"/>
                <a:gd name="connsiteX2034" fmla="*/ 1634014 w 2081211"/>
                <a:gd name="connsiteY2034" fmla="*/ 975836 h 1377315"/>
                <a:gd name="connsiteX2035" fmla="*/ 1641634 w 2081211"/>
                <a:gd name="connsiteY2035" fmla="*/ 968692 h 1377315"/>
                <a:gd name="connsiteX2036" fmla="*/ 1647824 w 2081211"/>
                <a:gd name="connsiteY2036" fmla="*/ 965359 h 1377315"/>
                <a:gd name="connsiteX2037" fmla="*/ 1645443 w 2081211"/>
                <a:gd name="connsiteY2037" fmla="*/ 964882 h 1377315"/>
                <a:gd name="connsiteX2038" fmla="*/ 1643062 w 2081211"/>
                <a:gd name="connsiteY2038" fmla="*/ 964882 h 1377315"/>
                <a:gd name="connsiteX2039" fmla="*/ 1638776 w 2081211"/>
                <a:gd name="connsiteY2039" fmla="*/ 962978 h 1377315"/>
                <a:gd name="connsiteX2040" fmla="*/ 1634014 w 2081211"/>
                <a:gd name="connsiteY2040" fmla="*/ 962025 h 1377315"/>
                <a:gd name="connsiteX2041" fmla="*/ 1625441 w 2081211"/>
                <a:gd name="connsiteY2041" fmla="*/ 952976 h 1377315"/>
                <a:gd name="connsiteX2042" fmla="*/ 1622107 w 2081211"/>
                <a:gd name="connsiteY2042" fmla="*/ 951071 h 1377315"/>
                <a:gd name="connsiteX2043" fmla="*/ 1619249 w 2081211"/>
                <a:gd name="connsiteY2043" fmla="*/ 950119 h 1377315"/>
                <a:gd name="connsiteX2044" fmla="*/ 1615916 w 2081211"/>
                <a:gd name="connsiteY2044" fmla="*/ 950119 h 1377315"/>
                <a:gd name="connsiteX2045" fmla="*/ 1607343 w 2081211"/>
                <a:gd name="connsiteY2045" fmla="*/ 955357 h 1377315"/>
                <a:gd name="connsiteX2046" fmla="*/ 1598295 w 2081211"/>
                <a:gd name="connsiteY2046" fmla="*/ 956310 h 1377315"/>
                <a:gd name="connsiteX2047" fmla="*/ 1593532 w 2081211"/>
                <a:gd name="connsiteY2047" fmla="*/ 950119 h 1377315"/>
                <a:gd name="connsiteX2048" fmla="*/ 1588770 w 2081211"/>
                <a:gd name="connsiteY2048" fmla="*/ 952024 h 1377315"/>
                <a:gd name="connsiteX2049" fmla="*/ 1585436 w 2081211"/>
                <a:gd name="connsiteY2049" fmla="*/ 951547 h 1377315"/>
                <a:gd name="connsiteX2050" fmla="*/ 1584484 w 2081211"/>
                <a:gd name="connsiteY2050" fmla="*/ 952024 h 1377315"/>
                <a:gd name="connsiteX2051" fmla="*/ 1583531 w 2081211"/>
                <a:gd name="connsiteY2051" fmla="*/ 952500 h 1377315"/>
                <a:gd name="connsiteX2052" fmla="*/ 1585436 w 2081211"/>
                <a:gd name="connsiteY2052" fmla="*/ 951071 h 1377315"/>
                <a:gd name="connsiteX2053" fmla="*/ 1592580 w 2081211"/>
                <a:gd name="connsiteY2053" fmla="*/ 947261 h 1377315"/>
                <a:gd name="connsiteX2054" fmla="*/ 1598772 w 2081211"/>
                <a:gd name="connsiteY2054" fmla="*/ 947261 h 1377315"/>
                <a:gd name="connsiteX2055" fmla="*/ 1605439 w 2081211"/>
                <a:gd name="connsiteY2055" fmla="*/ 948690 h 1377315"/>
                <a:gd name="connsiteX2056" fmla="*/ 1607820 w 2081211"/>
                <a:gd name="connsiteY2056" fmla="*/ 947261 h 1377315"/>
                <a:gd name="connsiteX2057" fmla="*/ 1609249 w 2081211"/>
                <a:gd name="connsiteY2057" fmla="*/ 944404 h 1377315"/>
                <a:gd name="connsiteX2058" fmla="*/ 1611153 w 2081211"/>
                <a:gd name="connsiteY2058" fmla="*/ 941070 h 1377315"/>
                <a:gd name="connsiteX2059" fmla="*/ 1621631 w 2081211"/>
                <a:gd name="connsiteY2059" fmla="*/ 935831 h 1377315"/>
                <a:gd name="connsiteX2060" fmla="*/ 1625441 w 2081211"/>
                <a:gd name="connsiteY2060" fmla="*/ 932497 h 1377315"/>
                <a:gd name="connsiteX2061" fmla="*/ 1629251 w 2081211"/>
                <a:gd name="connsiteY2061" fmla="*/ 930592 h 1377315"/>
                <a:gd name="connsiteX2062" fmla="*/ 1634490 w 2081211"/>
                <a:gd name="connsiteY2062" fmla="*/ 929640 h 1377315"/>
                <a:gd name="connsiteX2063" fmla="*/ 1637824 w 2081211"/>
                <a:gd name="connsiteY2063" fmla="*/ 929164 h 1377315"/>
                <a:gd name="connsiteX2064" fmla="*/ 1641634 w 2081211"/>
                <a:gd name="connsiteY2064" fmla="*/ 927259 h 1377315"/>
                <a:gd name="connsiteX2065" fmla="*/ 1640205 w 2081211"/>
                <a:gd name="connsiteY2065" fmla="*/ 922020 h 1377315"/>
                <a:gd name="connsiteX2066" fmla="*/ 1638776 w 2081211"/>
                <a:gd name="connsiteY2066" fmla="*/ 918210 h 1377315"/>
                <a:gd name="connsiteX2067" fmla="*/ 1634490 w 2081211"/>
                <a:gd name="connsiteY2067" fmla="*/ 912495 h 1377315"/>
                <a:gd name="connsiteX2068" fmla="*/ 1624012 w 2081211"/>
                <a:gd name="connsiteY2068" fmla="*/ 906304 h 1377315"/>
                <a:gd name="connsiteX2069" fmla="*/ 1619249 w 2081211"/>
                <a:gd name="connsiteY2069" fmla="*/ 901065 h 1377315"/>
                <a:gd name="connsiteX2070" fmla="*/ 1614011 w 2081211"/>
                <a:gd name="connsiteY2070" fmla="*/ 897731 h 1377315"/>
                <a:gd name="connsiteX2071" fmla="*/ 1610201 w 2081211"/>
                <a:gd name="connsiteY2071" fmla="*/ 896779 h 1377315"/>
                <a:gd name="connsiteX2072" fmla="*/ 1604962 w 2081211"/>
                <a:gd name="connsiteY2072" fmla="*/ 894397 h 1377315"/>
                <a:gd name="connsiteX2073" fmla="*/ 1603534 w 2081211"/>
                <a:gd name="connsiteY2073" fmla="*/ 890588 h 1377315"/>
                <a:gd name="connsiteX2074" fmla="*/ 1602105 w 2081211"/>
                <a:gd name="connsiteY2074" fmla="*/ 888206 h 1377315"/>
                <a:gd name="connsiteX2075" fmla="*/ 1594485 w 2081211"/>
                <a:gd name="connsiteY2075" fmla="*/ 886778 h 1377315"/>
                <a:gd name="connsiteX2076" fmla="*/ 1589247 w 2081211"/>
                <a:gd name="connsiteY2076" fmla="*/ 889159 h 1377315"/>
                <a:gd name="connsiteX2077" fmla="*/ 1584007 w 2081211"/>
                <a:gd name="connsiteY2077" fmla="*/ 891064 h 1377315"/>
                <a:gd name="connsiteX2078" fmla="*/ 1578768 w 2081211"/>
                <a:gd name="connsiteY2078" fmla="*/ 890111 h 1377315"/>
                <a:gd name="connsiteX2079" fmla="*/ 1580197 w 2081211"/>
                <a:gd name="connsiteY2079" fmla="*/ 889159 h 1377315"/>
                <a:gd name="connsiteX2080" fmla="*/ 1581149 w 2081211"/>
                <a:gd name="connsiteY2080" fmla="*/ 888682 h 1377315"/>
                <a:gd name="connsiteX2081" fmla="*/ 1584007 w 2081211"/>
                <a:gd name="connsiteY2081" fmla="*/ 889159 h 1377315"/>
                <a:gd name="connsiteX2082" fmla="*/ 1595437 w 2081211"/>
                <a:gd name="connsiteY2082" fmla="*/ 883920 h 1377315"/>
                <a:gd name="connsiteX2083" fmla="*/ 1600199 w 2081211"/>
                <a:gd name="connsiteY2083" fmla="*/ 884872 h 1377315"/>
                <a:gd name="connsiteX2084" fmla="*/ 1604486 w 2081211"/>
                <a:gd name="connsiteY2084" fmla="*/ 886778 h 1377315"/>
                <a:gd name="connsiteX2085" fmla="*/ 1610678 w 2081211"/>
                <a:gd name="connsiteY2085" fmla="*/ 892969 h 1377315"/>
                <a:gd name="connsiteX2086" fmla="*/ 1616393 w 2081211"/>
                <a:gd name="connsiteY2086" fmla="*/ 893921 h 1377315"/>
                <a:gd name="connsiteX2087" fmla="*/ 1620678 w 2081211"/>
                <a:gd name="connsiteY2087" fmla="*/ 892969 h 1377315"/>
                <a:gd name="connsiteX2088" fmla="*/ 1623536 w 2081211"/>
                <a:gd name="connsiteY2088" fmla="*/ 892969 h 1377315"/>
                <a:gd name="connsiteX2089" fmla="*/ 1634490 w 2081211"/>
                <a:gd name="connsiteY2089" fmla="*/ 898207 h 1377315"/>
                <a:gd name="connsiteX2090" fmla="*/ 1637347 w 2081211"/>
                <a:gd name="connsiteY2090" fmla="*/ 898684 h 1377315"/>
                <a:gd name="connsiteX2091" fmla="*/ 1640681 w 2081211"/>
                <a:gd name="connsiteY2091" fmla="*/ 898684 h 1377315"/>
                <a:gd name="connsiteX2092" fmla="*/ 1640205 w 2081211"/>
                <a:gd name="connsiteY2092" fmla="*/ 894397 h 1377315"/>
                <a:gd name="connsiteX2093" fmla="*/ 1639253 w 2081211"/>
                <a:gd name="connsiteY2093" fmla="*/ 891064 h 1377315"/>
                <a:gd name="connsiteX2094" fmla="*/ 1636395 w 2081211"/>
                <a:gd name="connsiteY2094" fmla="*/ 887730 h 1377315"/>
                <a:gd name="connsiteX2095" fmla="*/ 1634014 w 2081211"/>
                <a:gd name="connsiteY2095" fmla="*/ 885349 h 1377315"/>
                <a:gd name="connsiteX2096" fmla="*/ 1627822 w 2081211"/>
                <a:gd name="connsiteY2096" fmla="*/ 882967 h 1377315"/>
                <a:gd name="connsiteX2097" fmla="*/ 1626393 w 2081211"/>
                <a:gd name="connsiteY2097" fmla="*/ 881539 h 1377315"/>
                <a:gd name="connsiteX2098" fmla="*/ 1624965 w 2081211"/>
                <a:gd name="connsiteY2098" fmla="*/ 879634 h 1377315"/>
                <a:gd name="connsiteX2099" fmla="*/ 1624965 w 2081211"/>
                <a:gd name="connsiteY2099" fmla="*/ 873442 h 1377315"/>
                <a:gd name="connsiteX2100" fmla="*/ 1623060 w 2081211"/>
                <a:gd name="connsiteY2100" fmla="*/ 871538 h 1377315"/>
                <a:gd name="connsiteX2101" fmla="*/ 1621631 w 2081211"/>
                <a:gd name="connsiteY2101" fmla="*/ 870109 h 1377315"/>
                <a:gd name="connsiteX2102" fmla="*/ 1611153 w 2081211"/>
                <a:gd name="connsiteY2102" fmla="*/ 865822 h 1377315"/>
                <a:gd name="connsiteX2103" fmla="*/ 1606391 w 2081211"/>
                <a:gd name="connsiteY2103" fmla="*/ 862489 h 1377315"/>
                <a:gd name="connsiteX2104" fmla="*/ 1606391 w 2081211"/>
                <a:gd name="connsiteY2104" fmla="*/ 858679 h 1377315"/>
                <a:gd name="connsiteX2105" fmla="*/ 1607820 w 2081211"/>
                <a:gd name="connsiteY2105" fmla="*/ 855821 h 1377315"/>
                <a:gd name="connsiteX2106" fmla="*/ 1606868 w 2081211"/>
                <a:gd name="connsiteY2106" fmla="*/ 849154 h 1377315"/>
                <a:gd name="connsiteX2107" fmla="*/ 1602105 w 2081211"/>
                <a:gd name="connsiteY2107" fmla="*/ 841057 h 1377315"/>
                <a:gd name="connsiteX2108" fmla="*/ 1598295 w 2081211"/>
                <a:gd name="connsiteY2108" fmla="*/ 831532 h 1377315"/>
                <a:gd name="connsiteX2109" fmla="*/ 1594485 w 2081211"/>
                <a:gd name="connsiteY2109" fmla="*/ 825817 h 1377315"/>
                <a:gd name="connsiteX2110" fmla="*/ 1594485 w 2081211"/>
                <a:gd name="connsiteY2110" fmla="*/ 822960 h 1377315"/>
                <a:gd name="connsiteX2111" fmla="*/ 1592103 w 2081211"/>
                <a:gd name="connsiteY2111" fmla="*/ 817245 h 1377315"/>
                <a:gd name="connsiteX2112" fmla="*/ 1588770 w 2081211"/>
                <a:gd name="connsiteY2112" fmla="*/ 805815 h 1377315"/>
                <a:gd name="connsiteX2113" fmla="*/ 1586865 w 2081211"/>
                <a:gd name="connsiteY2113" fmla="*/ 802005 h 1377315"/>
                <a:gd name="connsiteX2114" fmla="*/ 1584484 w 2081211"/>
                <a:gd name="connsiteY2114" fmla="*/ 800100 h 1377315"/>
                <a:gd name="connsiteX2115" fmla="*/ 1576387 w 2081211"/>
                <a:gd name="connsiteY2115" fmla="*/ 795338 h 1377315"/>
                <a:gd name="connsiteX2116" fmla="*/ 1569720 w 2081211"/>
                <a:gd name="connsiteY2116" fmla="*/ 793432 h 1377315"/>
                <a:gd name="connsiteX2117" fmla="*/ 1563528 w 2081211"/>
                <a:gd name="connsiteY2117" fmla="*/ 790099 h 1377315"/>
                <a:gd name="connsiteX2118" fmla="*/ 1558290 w 2081211"/>
                <a:gd name="connsiteY2118" fmla="*/ 784860 h 1377315"/>
                <a:gd name="connsiteX2119" fmla="*/ 1555909 w 2081211"/>
                <a:gd name="connsiteY2119" fmla="*/ 783431 h 1377315"/>
                <a:gd name="connsiteX2120" fmla="*/ 1550670 w 2081211"/>
                <a:gd name="connsiteY2120" fmla="*/ 783431 h 1377315"/>
                <a:gd name="connsiteX2121" fmla="*/ 1549241 w 2081211"/>
                <a:gd name="connsiteY2121" fmla="*/ 779621 h 1377315"/>
                <a:gd name="connsiteX2122" fmla="*/ 1551147 w 2081211"/>
                <a:gd name="connsiteY2122" fmla="*/ 773430 h 1377315"/>
                <a:gd name="connsiteX2123" fmla="*/ 1555909 w 2081211"/>
                <a:gd name="connsiteY2123" fmla="*/ 769620 h 1377315"/>
                <a:gd name="connsiteX2124" fmla="*/ 1558290 w 2081211"/>
                <a:gd name="connsiteY2124" fmla="*/ 762476 h 1377315"/>
                <a:gd name="connsiteX2125" fmla="*/ 1561624 w 2081211"/>
                <a:gd name="connsiteY2125" fmla="*/ 760095 h 1377315"/>
                <a:gd name="connsiteX2126" fmla="*/ 1564481 w 2081211"/>
                <a:gd name="connsiteY2126" fmla="*/ 755809 h 1377315"/>
                <a:gd name="connsiteX2127" fmla="*/ 1568291 w 2081211"/>
                <a:gd name="connsiteY2127" fmla="*/ 751046 h 1377315"/>
                <a:gd name="connsiteX2128" fmla="*/ 1571149 w 2081211"/>
                <a:gd name="connsiteY2128" fmla="*/ 750094 h 1377315"/>
                <a:gd name="connsiteX2129" fmla="*/ 1573053 w 2081211"/>
                <a:gd name="connsiteY2129" fmla="*/ 749141 h 1377315"/>
                <a:gd name="connsiteX2130" fmla="*/ 1574482 w 2081211"/>
                <a:gd name="connsiteY2130" fmla="*/ 747236 h 1377315"/>
                <a:gd name="connsiteX2131" fmla="*/ 1576864 w 2081211"/>
                <a:gd name="connsiteY2131" fmla="*/ 745331 h 1377315"/>
                <a:gd name="connsiteX2132" fmla="*/ 1578293 w 2081211"/>
                <a:gd name="connsiteY2132" fmla="*/ 742950 h 1377315"/>
                <a:gd name="connsiteX2133" fmla="*/ 1579245 w 2081211"/>
                <a:gd name="connsiteY2133" fmla="*/ 740569 h 1377315"/>
                <a:gd name="connsiteX2134" fmla="*/ 1584960 w 2081211"/>
                <a:gd name="connsiteY2134" fmla="*/ 737711 h 1377315"/>
                <a:gd name="connsiteX2135" fmla="*/ 1587341 w 2081211"/>
                <a:gd name="connsiteY2135" fmla="*/ 735806 h 1377315"/>
                <a:gd name="connsiteX2136" fmla="*/ 1586865 w 2081211"/>
                <a:gd name="connsiteY2136" fmla="*/ 734854 h 1377315"/>
                <a:gd name="connsiteX2137" fmla="*/ 1584007 w 2081211"/>
                <a:gd name="connsiteY2137" fmla="*/ 734378 h 1377315"/>
                <a:gd name="connsiteX2138" fmla="*/ 1581149 w 2081211"/>
                <a:gd name="connsiteY2138" fmla="*/ 730567 h 1377315"/>
                <a:gd name="connsiteX2139" fmla="*/ 1582103 w 2081211"/>
                <a:gd name="connsiteY2139" fmla="*/ 729139 h 1377315"/>
                <a:gd name="connsiteX2140" fmla="*/ 1584484 w 2081211"/>
                <a:gd name="connsiteY2140" fmla="*/ 727234 h 1377315"/>
                <a:gd name="connsiteX2141" fmla="*/ 1587341 w 2081211"/>
                <a:gd name="connsiteY2141" fmla="*/ 726281 h 1377315"/>
                <a:gd name="connsiteX2142" fmla="*/ 1589247 w 2081211"/>
                <a:gd name="connsiteY2142" fmla="*/ 726281 h 1377315"/>
                <a:gd name="connsiteX2143" fmla="*/ 1589722 w 2081211"/>
                <a:gd name="connsiteY2143" fmla="*/ 727710 h 1377315"/>
                <a:gd name="connsiteX2144" fmla="*/ 1589247 w 2081211"/>
                <a:gd name="connsiteY2144" fmla="*/ 730567 h 1377315"/>
                <a:gd name="connsiteX2145" fmla="*/ 1589722 w 2081211"/>
                <a:gd name="connsiteY2145" fmla="*/ 731520 h 1377315"/>
                <a:gd name="connsiteX2146" fmla="*/ 1591151 w 2081211"/>
                <a:gd name="connsiteY2146" fmla="*/ 732472 h 1377315"/>
                <a:gd name="connsiteX2147" fmla="*/ 1595437 w 2081211"/>
                <a:gd name="connsiteY2147" fmla="*/ 730567 h 1377315"/>
                <a:gd name="connsiteX2148" fmla="*/ 1599247 w 2081211"/>
                <a:gd name="connsiteY2148" fmla="*/ 729615 h 1377315"/>
                <a:gd name="connsiteX2149" fmla="*/ 1600676 w 2081211"/>
                <a:gd name="connsiteY2149" fmla="*/ 728186 h 1377315"/>
                <a:gd name="connsiteX2150" fmla="*/ 1600676 w 2081211"/>
                <a:gd name="connsiteY2150" fmla="*/ 721519 h 1377315"/>
                <a:gd name="connsiteX2151" fmla="*/ 1601628 w 2081211"/>
                <a:gd name="connsiteY2151" fmla="*/ 718661 h 1377315"/>
                <a:gd name="connsiteX2152" fmla="*/ 1604010 w 2081211"/>
                <a:gd name="connsiteY2152" fmla="*/ 717232 h 1377315"/>
                <a:gd name="connsiteX2153" fmla="*/ 1606391 w 2081211"/>
                <a:gd name="connsiteY2153" fmla="*/ 718185 h 1377315"/>
                <a:gd name="connsiteX2154" fmla="*/ 1607820 w 2081211"/>
                <a:gd name="connsiteY2154" fmla="*/ 717709 h 1377315"/>
                <a:gd name="connsiteX2155" fmla="*/ 1608297 w 2081211"/>
                <a:gd name="connsiteY2155" fmla="*/ 716280 h 1377315"/>
                <a:gd name="connsiteX2156" fmla="*/ 1607343 w 2081211"/>
                <a:gd name="connsiteY2156" fmla="*/ 714375 h 1377315"/>
                <a:gd name="connsiteX2157" fmla="*/ 1604486 w 2081211"/>
                <a:gd name="connsiteY2157" fmla="*/ 711517 h 1377315"/>
                <a:gd name="connsiteX2158" fmla="*/ 1604962 w 2081211"/>
                <a:gd name="connsiteY2158" fmla="*/ 710565 h 1377315"/>
                <a:gd name="connsiteX2159" fmla="*/ 1607343 w 2081211"/>
                <a:gd name="connsiteY2159" fmla="*/ 710565 h 1377315"/>
                <a:gd name="connsiteX2160" fmla="*/ 1611153 w 2081211"/>
                <a:gd name="connsiteY2160" fmla="*/ 711994 h 1377315"/>
                <a:gd name="connsiteX2161" fmla="*/ 1613535 w 2081211"/>
                <a:gd name="connsiteY2161" fmla="*/ 711517 h 1377315"/>
                <a:gd name="connsiteX2162" fmla="*/ 1616393 w 2081211"/>
                <a:gd name="connsiteY2162" fmla="*/ 709613 h 1377315"/>
                <a:gd name="connsiteX2163" fmla="*/ 1625441 w 2081211"/>
                <a:gd name="connsiteY2163" fmla="*/ 706755 h 1377315"/>
                <a:gd name="connsiteX2164" fmla="*/ 1634014 w 2081211"/>
                <a:gd name="connsiteY2164" fmla="*/ 702945 h 1377315"/>
                <a:gd name="connsiteX2165" fmla="*/ 1643062 w 2081211"/>
                <a:gd name="connsiteY2165" fmla="*/ 698182 h 1377315"/>
                <a:gd name="connsiteX2166" fmla="*/ 1646872 w 2081211"/>
                <a:gd name="connsiteY2166" fmla="*/ 697706 h 1377315"/>
                <a:gd name="connsiteX2167" fmla="*/ 1650682 w 2081211"/>
                <a:gd name="connsiteY2167" fmla="*/ 698182 h 1377315"/>
                <a:gd name="connsiteX2168" fmla="*/ 1652111 w 2081211"/>
                <a:gd name="connsiteY2168" fmla="*/ 699611 h 1377315"/>
                <a:gd name="connsiteX2169" fmla="*/ 1652587 w 2081211"/>
                <a:gd name="connsiteY2169" fmla="*/ 701516 h 1377315"/>
                <a:gd name="connsiteX2170" fmla="*/ 1653540 w 2081211"/>
                <a:gd name="connsiteY2170" fmla="*/ 702469 h 1377315"/>
                <a:gd name="connsiteX2171" fmla="*/ 1654493 w 2081211"/>
                <a:gd name="connsiteY2171" fmla="*/ 702945 h 1377315"/>
                <a:gd name="connsiteX2172" fmla="*/ 1656874 w 2081211"/>
                <a:gd name="connsiteY2172" fmla="*/ 702945 h 1377315"/>
                <a:gd name="connsiteX2173" fmla="*/ 1660684 w 2081211"/>
                <a:gd name="connsiteY2173" fmla="*/ 699611 h 1377315"/>
                <a:gd name="connsiteX2174" fmla="*/ 1662589 w 2081211"/>
                <a:gd name="connsiteY2174" fmla="*/ 698182 h 1377315"/>
                <a:gd name="connsiteX2175" fmla="*/ 1662589 w 2081211"/>
                <a:gd name="connsiteY2175" fmla="*/ 695801 h 1377315"/>
                <a:gd name="connsiteX2176" fmla="*/ 1661160 w 2081211"/>
                <a:gd name="connsiteY2176" fmla="*/ 694849 h 1377315"/>
                <a:gd name="connsiteX2177" fmla="*/ 1659731 w 2081211"/>
                <a:gd name="connsiteY2177" fmla="*/ 692944 h 1377315"/>
                <a:gd name="connsiteX2178" fmla="*/ 1662112 w 2081211"/>
                <a:gd name="connsiteY2178" fmla="*/ 690086 h 1377315"/>
                <a:gd name="connsiteX2179" fmla="*/ 1664493 w 2081211"/>
                <a:gd name="connsiteY2179" fmla="*/ 688181 h 1377315"/>
                <a:gd name="connsiteX2180" fmla="*/ 1664018 w 2081211"/>
                <a:gd name="connsiteY2180" fmla="*/ 682942 h 1377315"/>
                <a:gd name="connsiteX2181" fmla="*/ 1667351 w 2081211"/>
                <a:gd name="connsiteY2181" fmla="*/ 679609 h 1377315"/>
                <a:gd name="connsiteX2182" fmla="*/ 1664970 w 2081211"/>
                <a:gd name="connsiteY2182" fmla="*/ 678656 h 1377315"/>
                <a:gd name="connsiteX2183" fmla="*/ 1661160 w 2081211"/>
                <a:gd name="connsiteY2183" fmla="*/ 679609 h 1377315"/>
                <a:gd name="connsiteX2184" fmla="*/ 1655922 w 2081211"/>
                <a:gd name="connsiteY2184" fmla="*/ 679609 h 1377315"/>
                <a:gd name="connsiteX2185" fmla="*/ 1650206 w 2081211"/>
                <a:gd name="connsiteY2185" fmla="*/ 677704 h 1377315"/>
                <a:gd name="connsiteX2186" fmla="*/ 1648301 w 2081211"/>
                <a:gd name="connsiteY2186" fmla="*/ 675322 h 1377315"/>
                <a:gd name="connsiteX2187" fmla="*/ 1646397 w 2081211"/>
                <a:gd name="connsiteY2187" fmla="*/ 674846 h 1377315"/>
                <a:gd name="connsiteX2188" fmla="*/ 1644968 w 2081211"/>
                <a:gd name="connsiteY2188" fmla="*/ 676275 h 1377315"/>
                <a:gd name="connsiteX2189" fmla="*/ 1643539 w 2081211"/>
                <a:gd name="connsiteY2189" fmla="*/ 678180 h 1377315"/>
                <a:gd name="connsiteX2190" fmla="*/ 1638299 w 2081211"/>
                <a:gd name="connsiteY2190" fmla="*/ 677704 h 1377315"/>
                <a:gd name="connsiteX2191" fmla="*/ 1632109 w 2081211"/>
                <a:gd name="connsiteY2191" fmla="*/ 677704 h 1377315"/>
                <a:gd name="connsiteX2192" fmla="*/ 1627347 w 2081211"/>
                <a:gd name="connsiteY2192" fmla="*/ 675799 h 1377315"/>
                <a:gd name="connsiteX2193" fmla="*/ 1623536 w 2081211"/>
                <a:gd name="connsiteY2193" fmla="*/ 673417 h 1377315"/>
                <a:gd name="connsiteX2194" fmla="*/ 1617822 w 2081211"/>
                <a:gd name="connsiteY2194" fmla="*/ 672465 h 1377315"/>
                <a:gd name="connsiteX2195" fmla="*/ 1612106 w 2081211"/>
                <a:gd name="connsiteY2195" fmla="*/ 667703 h 1377315"/>
                <a:gd name="connsiteX2196" fmla="*/ 1602105 w 2081211"/>
                <a:gd name="connsiteY2196" fmla="*/ 663416 h 1377315"/>
                <a:gd name="connsiteX2197" fmla="*/ 1589247 w 2081211"/>
                <a:gd name="connsiteY2197" fmla="*/ 668655 h 1377315"/>
                <a:gd name="connsiteX2198" fmla="*/ 1586389 w 2081211"/>
                <a:gd name="connsiteY2198" fmla="*/ 669131 h 1377315"/>
                <a:gd name="connsiteX2199" fmla="*/ 1585436 w 2081211"/>
                <a:gd name="connsiteY2199" fmla="*/ 669607 h 1377315"/>
                <a:gd name="connsiteX2200" fmla="*/ 1586389 w 2081211"/>
                <a:gd name="connsiteY2200" fmla="*/ 670560 h 1377315"/>
                <a:gd name="connsiteX2201" fmla="*/ 1587341 w 2081211"/>
                <a:gd name="connsiteY2201" fmla="*/ 671989 h 1377315"/>
                <a:gd name="connsiteX2202" fmla="*/ 1582103 w 2081211"/>
                <a:gd name="connsiteY2202" fmla="*/ 676751 h 1377315"/>
                <a:gd name="connsiteX2203" fmla="*/ 1573053 w 2081211"/>
                <a:gd name="connsiteY2203" fmla="*/ 682466 h 1377315"/>
                <a:gd name="connsiteX2204" fmla="*/ 1573053 w 2081211"/>
                <a:gd name="connsiteY2204" fmla="*/ 684371 h 1377315"/>
                <a:gd name="connsiteX2205" fmla="*/ 1573530 w 2081211"/>
                <a:gd name="connsiteY2205" fmla="*/ 685800 h 1377315"/>
                <a:gd name="connsiteX2206" fmla="*/ 1569243 w 2081211"/>
                <a:gd name="connsiteY2206" fmla="*/ 689610 h 1377315"/>
                <a:gd name="connsiteX2207" fmla="*/ 1558766 w 2081211"/>
                <a:gd name="connsiteY2207" fmla="*/ 690563 h 1377315"/>
                <a:gd name="connsiteX2208" fmla="*/ 1553051 w 2081211"/>
                <a:gd name="connsiteY2208" fmla="*/ 690086 h 1377315"/>
                <a:gd name="connsiteX2209" fmla="*/ 1546860 w 2081211"/>
                <a:gd name="connsiteY2209" fmla="*/ 687705 h 1377315"/>
                <a:gd name="connsiteX2210" fmla="*/ 1543049 w 2081211"/>
                <a:gd name="connsiteY2210" fmla="*/ 684847 h 1377315"/>
                <a:gd name="connsiteX2211" fmla="*/ 1541622 w 2081211"/>
                <a:gd name="connsiteY2211" fmla="*/ 682942 h 1377315"/>
                <a:gd name="connsiteX2212" fmla="*/ 1541622 w 2081211"/>
                <a:gd name="connsiteY2212" fmla="*/ 676751 h 1377315"/>
                <a:gd name="connsiteX2213" fmla="*/ 1543049 w 2081211"/>
                <a:gd name="connsiteY2213" fmla="*/ 671036 h 1377315"/>
                <a:gd name="connsiteX2214" fmla="*/ 1544478 w 2081211"/>
                <a:gd name="connsiteY2214" fmla="*/ 670084 h 1377315"/>
                <a:gd name="connsiteX2215" fmla="*/ 1546384 w 2081211"/>
                <a:gd name="connsiteY2215" fmla="*/ 668655 h 1377315"/>
                <a:gd name="connsiteX2216" fmla="*/ 1545907 w 2081211"/>
                <a:gd name="connsiteY2216" fmla="*/ 666750 h 1377315"/>
                <a:gd name="connsiteX2217" fmla="*/ 1544955 w 2081211"/>
                <a:gd name="connsiteY2217" fmla="*/ 665797 h 1377315"/>
                <a:gd name="connsiteX2218" fmla="*/ 1544955 w 2081211"/>
                <a:gd name="connsiteY2218" fmla="*/ 664369 h 1377315"/>
                <a:gd name="connsiteX2219" fmla="*/ 1544478 w 2081211"/>
                <a:gd name="connsiteY2219" fmla="*/ 660559 h 1377315"/>
                <a:gd name="connsiteX2220" fmla="*/ 1541622 w 2081211"/>
                <a:gd name="connsiteY2220" fmla="*/ 655320 h 1377315"/>
                <a:gd name="connsiteX2221" fmla="*/ 1536859 w 2081211"/>
                <a:gd name="connsiteY2221" fmla="*/ 651986 h 1377315"/>
                <a:gd name="connsiteX2222" fmla="*/ 1532572 w 2081211"/>
                <a:gd name="connsiteY2222" fmla="*/ 651986 h 1377315"/>
                <a:gd name="connsiteX2223" fmla="*/ 1528286 w 2081211"/>
                <a:gd name="connsiteY2223" fmla="*/ 653415 h 1377315"/>
                <a:gd name="connsiteX2224" fmla="*/ 1510189 w 2081211"/>
                <a:gd name="connsiteY2224" fmla="*/ 650081 h 1377315"/>
                <a:gd name="connsiteX2225" fmla="*/ 1501616 w 2081211"/>
                <a:gd name="connsiteY2225" fmla="*/ 644842 h 1377315"/>
                <a:gd name="connsiteX2226" fmla="*/ 1497806 w 2081211"/>
                <a:gd name="connsiteY2226" fmla="*/ 640556 h 1377315"/>
                <a:gd name="connsiteX2227" fmla="*/ 1494472 w 2081211"/>
                <a:gd name="connsiteY2227" fmla="*/ 632460 h 1377315"/>
                <a:gd name="connsiteX2228" fmla="*/ 1494472 w 2081211"/>
                <a:gd name="connsiteY2228" fmla="*/ 630079 h 1377315"/>
                <a:gd name="connsiteX2229" fmla="*/ 1496377 w 2081211"/>
                <a:gd name="connsiteY2229" fmla="*/ 623888 h 1377315"/>
                <a:gd name="connsiteX2230" fmla="*/ 1502093 w 2081211"/>
                <a:gd name="connsiteY2230" fmla="*/ 612934 h 1377315"/>
                <a:gd name="connsiteX2231" fmla="*/ 1504950 w 2081211"/>
                <a:gd name="connsiteY2231" fmla="*/ 610553 h 1377315"/>
                <a:gd name="connsiteX2232" fmla="*/ 1511141 w 2081211"/>
                <a:gd name="connsiteY2232" fmla="*/ 609124 h 1377315"/>
                <a:gd name="connsiteX2233" fmla="*/ 1514951 w 2081211"/>
                <a:gd name="connsiteY2233" fmla="*/ 610553 h 1377315"/>
                <a:gd name="connsiteX2234" fmla="*/ 1520190 w 2081211"/>
                <a:gd name="connsiteY2234" fmla="*/ 615791 h 1377315"/>
                <a:gd name="connsiteX2235" fmla="*/ 1525905 w 2081211"/>
                <a:gd name="connsiteY2235" fmla="*/ 613886 h 1377315"/>
                <a:gd name="connsiteX2236" fmla="*/ 1531143 w 2081211"/>
                <a:gd name="connsiteY2236" fmla="*/ 611505 h 1377315"/>
                <a:gd name="connsiteX2237" fmla="*/ 1535430 w 2081211"/>
                <a:gd name="connsiteY2237" fmla="*/ 611981 h 1377315"/>
                <a:gd name="connsiteX2238" fmla="*/ 1537811 w 2081211"/>
                <a:gd name="connsiteY2238" fmla="*/ 611505 h 1377315"/>
                <a:gd name="connsiteX2239" fmla="*/ 1540668 w 2081211"/>
                <a:gd name="connsiteY2239" fmla="*/ 611505 h 1377315"/>
                <a:gd name="connsiteX2240" fmla="*/ 1543049 w 2081211"/>
                <a:gd name="connsiteY2240" fmla="*/ 611029 h 1377315"/>
                <a:gd name="connsiteX2241" fmla="*/ 1545431 w 2081211"/>
                <a:gd name="connsiteY2241" fmla="*/ 609600 h 1377315"/>
                <a:gd name="connsiteX2242" fmla="*/ 1551622 w 2081211"/>
                <a:gd name="connsiteY2242" fmla="*/ 602456 h 1377315"/>
                <a:gd name="connsiteX2243" fmla="*/ 1553051 w 2081211"/>
                <a:gd name="connsiteY2243" fmla="*/ 596265 h 1377315"/>
                <a:gd name="connsiteX2244" fmla="*/ 1554956 w 2081211"/>
                <a:gd name="connsiteY2244" fmla="*/ 592455 h 1377315"/>
                <a:gd name="connsiteX2245" fmla="*/ 1557337 w 2081211"/>
                <a:gd name="connsiteY2245" fmla="*/ 588645 h 1377315"/>
                <a:gd name="connsiteX2246" fmla="*/ 1564005 w 2081211"/>
                <a:gd name="connsiteY2246" fmla="*/ 582454 h 1377315"/>
                <a:gd name="connsiteX2247" fmla="*/ 1573053 w 2081211"/>
                <a:gd name="connsiteY2247" fmla="*/ 579120 h 1377315"/>
                <a:gd name="connsiteX2248" fmla="*/ 1590674 w 2081211"/>
                <a:gd name="connsiteY2248" fmla="*/ 570547 h 1377315"/>
                <a:gd name="connsiteX2249" fmla="*/ 1594485 w 2081211"/>
                <a:gd name="connsiteY2249" fmla="*/ 569595 h 1377315"/>
                <a:gd name="connsiteX2250" fmla="*/ 1604486 w 2081211"/>
                <a:gd name="connsiteY2250" fmla="*/ 555307 h 1377315"/>
                <a:gd name="connsiteX2251" fmla="*/ 1606868 w 2081211"/>
                <a:gd name="connsiteY2251" fmla="*/ 552926 h 1377315"/>
                <a:gd name="connsiteX2252" fmla="*/ 1609724 w 2081211"/>
                <a:gd name="connsiteY2252" fmla="*/ 551497 h 1377315"/>
                <a:gd name="connsiteX2253" fmla="*/ 1612582 w 2081211"/>
                <a:gd name="connsiteY2253" fmla="*/ 548640 h 1377315"/>
                <a:gd name="connsiteX2254" fmla="*/ 1615440 w 2081211"/>
                <a:gd name="connsiteY2254" fmla="*/ 544830 h 1377315"/>
                <a:gd name="connsiteX2255" fmla="*/ 1618297 w 2081211"/>
                <a:gd name="connsiteY2255" fmla="*/ 542449 h 1377315"/>
                <a:gd name="connsiteX2256" fmla="*/ 1630680 w 2081211"/>
                <a:gd name="connsiteY2256" fmla="*/ 543401 h 1377315"/>
                <a:gd name="connsiteX2257" fmla="*/ 1632585 w 2081211"/>
                <a:gd name="connsiteY2257" fmla="*/ 544830 h 1377315"/>
                <a:gd name="connsiteX2258" fmla="*/ 1636872 w 2081211"/>
                <a:gd name="connsiteY2258" fmla="*/ 544830 h 1377315"/>
                <a:gd name="connsiteX2259" fmla="*/ 1638299 w 2081211"/>
                <a:gd name="connsiteY2259" fmla="*/ 543877 h 1377315"/>
                <a:gd name="connsiteX2260" fmla="*/ 1639728 w 2081211"/>
                <a:gd name="connsiteY2260" fmla="*/ 540068 h 1377315"/>
                <a:gd name="connsiteX2261" fmla="*/ 1640681 w 2081211"/>
                <a:gd name="connsiteY2261" fmla="*/ 540068 h 1377315"/>
                <a:gd name="connsiteX2262" fmla="*/ 1641634 w 2081211"/>
                <a:gd name="connsiteY2262" fmla="*/ 545306 h 1377315"/>
                <a:gd name="connsiteX2263" fmla="*/ 1651159 w 2081211"/>
                <a:gd name="connsiteY2263" fmla="*/ 551497 h 1377315"/>
                <a:gd name="connsiteX2264" fmla="*/ 1652587 w 2081211"/>
                <a:gd name="connsiteY2264" fmla="*/ 554831 h 1377315"/>
                <a:gd name="connsiteX2265" fmla="*/ 1655922 w 2081211"/>
                <a:gd name="connsiteY2265" fmla="*/ 557213 h 1377315"/>
                <a:gd name="connsiteX2266" fmla="*/ 1655445 w 2081211"/>
                <a:gd name="connsiteY2266" fmla="*/ 558641 h 1377315"/>
                <a:gd name="connsiteX2267" fmla="*/ 1653540 w 2081211"/>
                <a:gd name="connsiteY2267" fmla="*/ 562927 h 1377315"/>
                <a:gd name="connsiteX2268" fmla="*/ 1653064 w 2081211"/>
                <a:gd name="connsiteY2268" fmla="*/ 564356 h 1377315"/>
                <a:gd name="connsiteX2269" fmla="*/ 1645920 w 2081211"/>
                <a:gd name="connsiteY2269" fmla="*/ 573405 h 1377315"/>
                <a:gd name="connsiteX2270" fmla="*/ 1642110 w 2081211"/>
                <a:gd name="connsiteY2270" fmla="*/ 576739 h 1377315"/>
                <a:gd name="connsiteX2271" fmla="*/ 1639728 w 2081211"/>
                <a:gd name="connsiteY2271" fmla="*/ 580549 h 1377315"/>
                <a:gd name="connsiteX2272" fmla="*/ 1630203 w 2081211"/>
                <a:gd name="connsiteY2272" fmla="*/ 584835 h 1377315"/>
                <a:gd name="connsiteX2273" fmla="*/ 1628774 w 2081211"/>
                <a:gd name="connsiteY2273" fmla="*/ 588169 h 1377315"/>
                <a:gd name="connsiteX2274" fmla="*/ 1630203 w 2081211"/>
                <a:gd name="connsiteY2274" fmla="*/ 591026 h 1377315"/>
                <a:gd name="connsiteX2275" fmla="*/ 1630203 w 2081211"/>
                <a:gd name="connsiteY2275" fmla="*/ 592931 h 1377315"/>
                <a:gd name="connsiteX2276" fmla="*/ 1628774 w 2081211"/>
                <a:gd name="connsiteY2276" fmla="*/ 592931 h 1377315"/>
                <a:gd name="connsiteX2277" fmla="*/ 1626393 w 2081211"/>
                <a:gd name="connsiteY2277" fmla="*/ 593884 h 1377315"/>
                <a:gd name="connsiteX2278" fmla="*/ 1621631 w 2081211"/>
                <a:gd name="connsiteY2278" fmla="*/ 596741 h 1377315"/>
                <a:gd name="connsiteX2279" fmla="*/ 1622107 w 2081211"/>
                <a:gd name="connsiteY2279" fmla="*/ 597694 h 1377315"/>
                <a:gd name="connsiteX2280" fmla="*/ 1622584 w 2081211"/>
                <a:gd name="connsiteY2280" fmla="*/ 600551 h 1377315"/>
                <a:gd name="connsiteX2281" fmla="*/ 1621631 w 2081211"/>
                <a:gd name="connsiteY2281" fmla="*/ 603409 h 1377315"/>
                <a:gd name="connsiteX2282" fmla="*/ 1624489 w 2081211"/>
                <a:gd name="connsiteY2282" fmla="*/ 603885 h 1377315"/>
                <a:gd name="connsiteX2283" fmla="*/ 1629728 w 2081211"/>
                <a:gd name="connsiteY2283" fmla="*/ 603885 h 1377315"/>
                <a:gd name="connsiteX2284" fmla="*/ 1638776 w 2081211"/>
                <a:gd name="connsiteY2284" fmla="*/ 602932 h 1377315"/>
                <a:gd name="connsiteX2285" fmla="*/ 1639728 w 2081211"/>
                <a:gd name="connsiteY2285" fmla="*/ 603409 h 1377315"/>
                <a:gd name="connsiteX2286" fmla="*/ 1637824 w 2081211"/>
                <a:gd name="connsiteY2286" fmla="*/ 604838 h 1377315"/>
                <a:gd name="connsiteX2287" fmla="*/ 1634490 w 2081211"/>
                <a:gd name="connsiteY2287" fmla="*/ 608171 h 1377315"/>
                <a:gd name="connsiteX2288" fmla="*/ 1633061 w 2081211"/>
                <a:gd name="connsiteY2288" fmla="*/ 610076 h 1377315"/>
                <a:gd name="connsiteX2289" fmla="*/ 1634966 w 2081211"/>
                <a:gd name="connsiteY2289" fmla="*/ 614363 h 1377315"/>
                <a:gd name="connsiteX2290" fmla="*/ 1620678 w 2081211"/>
                <a:gd name="connsiteY2290" fmla="*/ 620078 h 1377315"/>
                <a:gd name="connsiteX2291" fmla="*/ 1618297 w 2081211"/>
                <a:gd name="connsiteY2291" fmla="*/ 620554 h 1377315"/>
                <a:gd name="connsiteX2292" fmla="*/ 1615440 w 2081211"/>
                <a:gd name="connsiteY2292" fmla="*/ 621506 h 1377315"/>
                <a:gd name="connsiteX2293" fmla="*/ 1615916 w 2081211"/>
                <a:gd name="connsiteY2293" fmla="*/ 625792 h 1377315"/>
                <a:gd name="connsiteX2294" fmla="*/ 1617345 w 2081211"/>
                <a:gd name="connsiteY2294" fmla="*/ 629126 h 1377315"/>
                <a:gd name="connsiteX2295" fmla="*/ 1618774 w 2081211"/>
                <a:gd name="connsiteY2295" fmla="*/ 628650 h 1377315"/>
                <a:gd name="connsiteX2296" fmla="*/ 1619726 w 2081211"/>
                <a:gd name="connsiteY2296" fmla="*/ 627697 h 1377315"/>
                <a:gd name="connsiteX2297" fmla="*/ 1622584 w 2081211"/>
                <a:gd name="connsiteY2297" fmla="*/ 626269 h 1377315"/>
                <a:gd name="connsiteX2298" fmla="*/ 1629251 w 2081211"/>
                <a:gd name="connsiteY2298" fmla="*/ 625316 h 1377315"/>
                <a:gd name="connsiteX2299" fmla="*/ 1633537 w 2081211"/>
                <a:gd name="connsiteY2299" fmla="*/ 623888 h 1377315"/>
                <a:gd name="connsiteX2300" fmla="*/ 1634014 w 2081211"/>
                <a:gd name="connsiteY2300" fmla="*/ 622935 h 1377315"/>
                <a:gd name="connsiteX2301" fmla="*/ 1632585 w 2081211"/>
                <a:gd name="connsiteY2301" fmla="*/ 620554 h 1377315"/>
                <a:gd name="connsiteX2302" fmla="*/ 1634014 w 2081211"/>
                <a:gd name="connsiteY2302" fmla="*/ 618649 h 1377315"/>
                <a:gd name="connsiteX2303" fmla="*/ 1636395 w 2081211"/>
                <a:gd name="connsiteY2303" fmla="*/ 618172 h 1377315"/>
                <a:gd name="connsiteX2304" fmla="*/ 1638299 w 2081211"/>
                <a:gd name="connsiteY2304" fmla="*/ 619125 h 1377315"/>
                <a:gd name="connsiteX2305" fmla="*/ 1640205 w 2081211"/>
                <a:gd name="connsiteY2305" fmla="*/ 619125 h 1377315"/>
                <a:gd name="connsiteX2306" fmla="*/ 1642110 w 2081211"/>
                <a:gd name="connsiteY2306" fmla="*/ 617696 h 1377315"/>
                <a:gd name="connsiteX2307" fmla="*/ 1644015 w 2081211"/>
                <a:gd name="connsiteY2307" fmla="*/ 617220 h 1377315"/>
                <a:gd name="connsiteX2308" fmla="*/ 1646397 w 2081211"/>
                <a:gd name="connsiteY2308" fmla="*/ 615791 h 1377315"/>
                <a:gd name="connsiteX2309" fmla="*/ 1648778 w 2081211"/>
                <a:gd name="connsiteY2309" fmla="*/ 613410 h 1377315"/>
                <a:gd name="connsiteX2310" fmla="*/ 1652111 w 2081211"/>
                <a:gd name="connsiteY2310" fmla="*/ 608647 h 1377315"/>
                <a:gd name="connsiteX2311" fmla="*/ 1655922 w 2081211"/>
                <a:gd name="connsiteY2311" fmla="*/ 604838 h 1377315"/>
                <a:gd name="connsiteX2312" fmla="*/ 1673066 w 2081211"/>
                <a:gd name="connsiteY2312" fmla="*/ 595789 h 1377315"/>
                <a:gd name="connsiteX2313" fmla="*/ 1677353 w 2081211"/>
                <a:gd name="connsiteY2313" fmla="*/ 594836 h 1377315"/>
                <a:gd name="connsiteX2314" fmla="*/ 1679734 w 2081211"/>
                <a:gd name="connsiteY2314" fmla="*/ 592931 h 1377315"/>
                <a:gd name="connsiteX2315" fmla="*/ 1686401 w 2081211"/>
                <a:gd name="connsiteY2315" fmla="*/ 592455 h 1377315"/>
                <a:gd name="connsiteX2316" fmla="*/ 1687830 w 2081211"/>
                <a:gd name="connsiteY2316" fmla="*/ 591026 h 1377315"/>
                <a:gd name="connsiteX2317" fmla="*/ 1690687 w 2081211"/>
                <a:gd name="connsiteY2317" fmla="*/ 589597 h 1377315"/>
                <a:gd name="connsiteX2318" fmla="*/ 1695449 w 2081211"/>
                <a:gd name="connsiteY2318" fmla="*/ 589597 h 1377315"/>
                <a:gd name="connsiteX2319" fmla="*/ 1698307 w 2081211"/>
                <a:gd name="connsiteY2319" fmla="*/ 588645 h 1377315"/>
                <a:gd name="connsiteX2320" fmla="*/ 1699260 w 2081211"/>
                <a:gd name="connsiteY2320" fmla="*/ 586264 h 1377315"/>
                <a:gd name="connsiteX2321" fmla="*/ 1700689 w 2081211"/>
                <a:gd name="connsiteY2321" fmla="*/ 584835 h 1377315"/>
                <a:gd name="connsiteX2322" fmla="*/ 1704499 w 2081211"/>
                <a:gd name="connsiteY2322" fmla="*/ 587216 h 1377315"/>
                <a:gd name="connsiteX2323" fmla="*/ 1716405 w 2081211"/>
                <a:gd name="connsiteY2323" fmla="*/ 586264 h 1377315"/>
                <a:gd name="connsiteX2324" fmla="*/ 1722120 w 2081211"/>
                <a:gd name="connsiteY2324" fmla="*/ 582930 h 1377315"/>
                <a:gd name="connsiteX2325" fmla="*/ 1724978 w 2081211"/>
                <a:gd name="connsiteY2325" fmla="*/ 579596 h 1377315"/>
                <a:gd name="connsiteX2326" fmla="*/ 1725453 w 2081211"/>
                <a:gd name="connsiteY2326" fmla="*/ 580072 h 1377315"/>
                <a:gd name="connsiteX2327" fmla="*/ 1726406 w 2081211"/>
                <a:gd name="connsiteY2327" fmla="*/ 576263 h 1377315"/>
                <a:gd name="connsiteX2328" fmla="*/ 1729740 w 2081211"/>
                <a:gd name="connsiteY2328" fmla="*/ 573405 h 1377315"/>
                <a:gd name="connsiteX2329" fmla="*/ 1737836 w 2081211"/>
                <a:gd name="connsiteY2329" fmla="*/ 567690 h 1377315"/>
                <a:gd name="connsiteX2330" fmla="*/ 1739741 w 2081211"/>
                <a:gd name="connsiteY2330" fmla="*/ 565309 h 1377315"/>
                <a:gd name="connsiteX2331" fmla="*/ 1743551 w 2081211"/>
                <a:gd name="connsiteY2331" fmla="*/ 562451 h 1377315"/>
                <a:gd name="connsiteX2332" fmla="*/ 1745456 w 2081211"/>
                <a:gd name="connsiteY2332" fmla="*/ 562451 h 1377315"/>
                <a:gd name="connsiteX2333" fmla="*/ 1747361 w 2081211"/>
                <a:gd name="connsiteY2333" fmla="*/ 561975 h 1377315"/>
                <a:gd name="connsiteX2334" fmla="*/ 1747837 w 2081211"/>
                <a:gd name="connsiteY2334" fmla="*/ 560546 h 1377315"/>
                <a:gd name="connsiteX2335" fmla="*/ 1748314 w 2081211"/>
                <a:gd name="connsiteY2335" fmla="*/ 559594 h 1377315"/>
                <a:gd name="connsiteX2336" fmla="*/ 1749743 w 2081211"/>
                <a:gd name="connsiteY2336" fmla="*/ 558641 h 1377315"/>
                <a:gd name="connsiteX2337" fmla="*/ 1753553 w 2081211"/>
                <a:gd name="connsiteY2337" fmla="*/ 556736 h 1377315"/>
                <a:gd name="connsiteX2338" fmla="*/ 1757839 w 2081211"/>
                <a:gd name="connsiteY2338" fmla="*/ 554355 h 1377315"/>
                <a:gd name="connsiteX2339" fmla="*/ 1761172 w 2081211"/>
                <a:gd name="connsiteY2339" fmla="*/ 553879 h 1377315"/>
                <a:gd name="connsiteX2340" fmla="*/ 1765459 w 2081211"/>
                <a:gd name="connsiteY2340" fmla="*/ 550545 h 1377315"/>
                <a:gd name="connsiteX2341" fmla="*/ 1767364 w 2081211"/>
                <a:gd name="connsiteY2341" fmla="*/ 549116 h 1377315"/>
                <a:gd name="connsiteX2342" fmla="*/ 1769268 w 2081211"/>
                <a:gd name="connsiteY2342" fmla="*/ 549116 h 1377315"/>
                <a:gd name="connsiteX2343" fmla="*/ 1769745 w 2081211"/>
                <a:gd name="connsiteY2343" fmla="*/ 548640 h 1377315"/>
                <a:gd name="connsiteX2344" fmla="*/ 1770697 w 2081211"/>
                <a:gd name="connsiteY2344" fmla="*/ 546735 h 1377315"/>
                <a:gd name="connsiteX2345" fmla="*/ 1772126 w 2081211"/>
                <a:gd name="connsiteY2345" fmla="*/ 545782 h 1377315"/>
                <a:gd name="connsiteX2346" fmla="*/ 1774031 w 2081211"/>
                <a:gd name="connsiteY2346" fmla="*/ 545782 h 1377315"/>
                <a:gd name="connsiteX2347" fmla="*/ 1776889 w 2081211"/>
                <a:gd name="connsiteY2347" fmla="*/ 544830 h 1377315"/>
                <a:gd name="connsiteX2348" fmla="*/ 1780699 w 2081211"/>
                <a:gd name="connsiteY2348" fmla="*/ 544354 h 1377315"/>
                <a:gd name="connsiteX2349" fmla="*/ 1783556 w 2081211"/>
                <a:gd name="connsiteY2349" fmla="*/ 541496 h 1377315"/>
                <a:gd name="connsiteX2350" fmla="*/ 1784509 w 2081211"/>
                <a:gd name="connsiteY2350" fmla="*/ 539591 h 1377315"/>
                <a:gd name="connsiteX2351" fmla="*/ 1786414 w 2081211"/>
                <a:gd name="connsiteY2351" fmla="*/ 537210 h 1377315"/>
                <a:gd name="connsiteX2352" fmla="*/ 1790224 w 2081211"/>
                <a:gd name="connsiteY2352" fmla="*/ 534829 h 1377315"/>
                <a:gd name="connsiteX2353" fmla="*/ 1792605 w 2081211"/>
                <a:gd name="connsiteY2353" fmla="*/ 531495 h 1377315"/>
                <a:gd name="connsiteX2354" fmla="*/ 1795462 w 2081211"/>
                <a:gd name="connsiteY2354" fmla="*/ 527685 h 1377315"/>
                <a:gd name="connsiteX2355" fmla="*/ 1796891 w 2081211"/>
                <a:gd name="connsiteY2355" fmla="*/ 526256 h 1377315"/>
                <a:gd name="connsiteX2356" fmla="*/ 1798320 w 2081211"/>
                <a:gd name="connsiteY2356" fmla="*/ 525780 h 1377315"/>
                <a:gd name="connsiteX2357" fmla="*/ 1799272 w 2081211"/>
                <a:gd name="connsiteY2357" fmla="*/ 524351 h 1377315"/>
                <a:gd name="connsiteX2358" fmla="*/ 1800224 w 2081211"/>
                <a:gd name="connsiteY2358" fmla="*/ 520065 h 1377315"/>
                <a:gd name="connsiteX2359" fmla="*/ 1801653 w 2081211"/>
                <a:gd name="connsiteY2359" fmla="*/ 516255 h 1377315"/>
                <a:gd name="connsiteX2360" fmla="*/ 1802606 w 2081211"/>
                <a:gd name="connsiteY2360" fmla="*/ 514350 h 1377315"/>
                <a:gd name="connsiteX2361" fmla="*/ 1805940 w 2081211"/>
                <a:gd name="connsiteY2361" fmla="*/ 512445 h 1377315"/>
                <a:gd name="connsiteX2362" fmla="*/ 1806893 w 2081211"/>
                <a:gd name="connsiteY2362" fmla="*/ 511492 h 1377315"/>
                <a:gd name="connsiteX2363" fmla="*/ 1807845 w 2081211"/>
                <a:gd name="connsiteY2363" fmla="*/ 511016 h 1377315"/>
                <a:gd name="connsiteX2364" fmla="*/ 1809274 w 2081211"/>
                <a:gd name="connsiteY2364" fmla="*/ 511492 h 1377315"/>
                <a:gd name="connsiteX2365" fmla="*/ 1811178 w 2081211"/>
                <a:gd name="connsiteY2365" fmla="*/ 510064 h 1377315"/>
                <a:gd name="connsiteX2366" fmla="*/ 1813084 w 2081211"/>
                <a:gd name="connsiteY2366" fmla="*/ 508635 h 1377315"/>
                <a:gd name="connsiteX2367" fmla="*/ 1814989 w 2081211"/>
                <a:gd name="connsiteY2367" fmla="*/ 509111 h 1377315"/>
                <a:gd name="connsiteX2368" fmla="*/ 1816893 w 2081211"/>
                <a:gd name="connsiteY2368" fmla="*/ 510064 h 1377315"/>
                <a:gd name="connsiteX2369" fmla="*/ 1818799 w 2081211"/>
                <a:gd name="connsiteY2369" fmla="*/ 512445 h 1377315"/>
                <a:gd name="connsiteX2370" fmla="*/ 1819751 w 2081211"/>
                <a:gd name="connsiteY2370" fmla="*/ 514350 h 1377315"/>
                <a:gd name="connsiteX2371" fmla="*/ 1821180 w 2081211"/>
                <a:gd name="connsiteY2371" fmla="*/ 515779 h 1377315"/>
                <a:gd name="connsiteX2372" fmla="*/ 1821656 w 2081211"/>
                <a:gd name="connsiteY2372" fmla="*/ 517684 h 1377315"/>
                <a:gd name="connsiteX2373" fmla="*/ 1823085 w 2081211"/>
                <a:gd name="connsiteY2373" fmla="*/ 518636 h 1377315"/>
                <a:gd name="connsiteX2374" fmla="*/ 1826418 w 2081211"/>
                <a:gd name="connsiteY2374" fmla="*/ 519113 h 1377315"/>
                <a:gd name="connsiteX2375" fmla="*/ 1831657 w 2081211"/>
                <a:gd name="connsiteY2375" fmla="*/ 520541 h 1377315"/>
                <a:gd name="connsiteX2376" fmla="*/ 1834991 w 2081211"/>
                <a:gd name="connsiteY2376" fmla="*/ 520541 h 1377315"/>
                <a:gd name="connsiteX2377" fmla="*/ 1836897 w 2081211"/>
                <a:gd name="connsiteY2377" fmla="*/ 521494 h 1377315"/>
                <a:gd name="connsiteX2378" fmla="*/ 1840706 w 2081211"/>
                <a:gd name="connsiteY2378" fmla="*/ 521970 h 1377315"/>
                <a:gd name="connsiteX2379" fmla="*/ 1848326 w 2081211"/>
                <a:gd name="connsiteY2379" fmla="*/ 521017 h 1377315"/>
                <a:gd name="connsiteX2380" fmla="*/ 1851660 w 2081211"/>
                <a:gd name="connsiteY2380" fmla="*/ 521494 h 1377315"/>
                <a:gd name="connsiteX2381" fmla="*/ 1853089 w 2081211"/>
                <a:gd name="connsiteY2381" fmla="*/ 522922 h 1377315"/>
                <a:gd name="connsiteX2382" fmla="*/ 1854993 w 2081211"/>
                <a:gd name="connsiteY2382" fmla="*/ 523875 h 1377315"/>
                <a:gd name="connsiteX2383" fmla="*/ 1856422 w 2081211"/>
                <a:gd name="connsiteY2383" fmla="*/ 523875 h 1377315"/>
                <a:gd name="connsiteX2384" fmla="*/ 1858328 w 2081211"/>
                <a:gd name="connsiteY2384" fmla="*/ 521970 h 1377315"/>
                <a:gd name="connsiteX2385" fmla="*/ 1860232 w 2081211"/>
                <a:gd name="connsiteY2385" fmla="*/ 519113 h 1377315"/>
                <a:gd name="connsiteX2386" fmla="*/ 1861661 w 2081211"/>
                <a:gd name="connsiteY2386" fmla="*/ 516731 h 1377315"/>
                <a:gd name="connsiteX2387" fmla="*/ 1861661 w 2081211"/>
                <a:gd name="connsiteY2387" fmla="*/ 514826 h 1377315"/>
                <a:gd name="connsiteX2388" fmla="*/ 1860709 w 2081211"/>
                <a:gd name="connsiteY2388" fmla="*/ 512921 h 1377315"/>
                <a:gd name="connsiteX2389" fmla="*/ 1858328 w 2081211"/>
                <a:gd name="connsiteY2389" fmla="*/ 511016 h 1377315"/>
                <a:gd name="connsiteX2390" fmla="*/ 1856422 w 2081211"/>
                <a:gd name="connsiteY2390" fmla="*/ 508159 h 1377315"/>
                <a:gd name="connsiteX2391" fmla="*/ 1854993 w 2081211"/>
                <a:gd name="connsiteY2391" fmla="*/ 505301 h 1377315"/>
                <a:gd name="connsiteX2392" fmla="*/ 1854041 w 2081211"/>
                <a:gd name="connsiteY2392" fmla="*/ 504349 h 1377315"/>
                <a:gd name="connsiteX2393" fmla="*/ 1853089 w 2081211"/>
                <a:gd name="connsiteY2393" fmla="*/ 502920 h 1377315"/>
                <a:gd name="connsiteX2394" fmla="*/ 1853089 w 2081211"/>
                <a:gd name="connsiteY2394" fmla="*/ 500539 h 1377315"/>
                <a:gd name="connsiteX2395" fmla="*/ 1853565 w 2081211"/>
                <a:gd name="connsiteY2395" fmla="*/ 499110 h 1377315"/>
                <a:gd name="connsiteX2396" fmla="*/ 1857374 w 2081211"/>
                <a:gd name="connsiteY2396" fmla="*/ 498157 h 1377315"/>
                <a:gd name="connsiteX2397" fmla="*/ 1862614 w 2081211"/>
                <a:gd name="connsiteY2397" fmla="*/ 497681 h 1377315"/>
                <a:gd name="connsiteX2398" fmla="*/ 1866899 w 2081211"/>
                <a:gd name="connsiteY2398" fmla="*/ 498157 h 1377315"/>
                <a:gd name="connsiteX2399" fmla="*/ 1873568 w 2081211"/>
                <a:gd name="connsiteY2399" fmla="*/ 497681 h 1377315"/>
                <a:gd name="connsiteX2400" fmla="*/ 1877853 w 2081211"/>
                <a:gd name="connsiteY2400" fmla="*/ 496729 h 1377315"/>
                <a:gd name="connsiteX2401" fmla="*/ 1880711 w 2081211"/>
                <a:gd name="connsiteY2401" fmla="*/ 496729 h 1377315"/>
                <a:gd name="connsiteX2402" fmla="*/ 1883568 w 2081211"/>
                <a:gd name="connsiteY2402" fmla="*/ 496729 h 1377315"/>
                <a:gd name="connsiteX2403" fmla="*/ 1884997 w 2081211"/>
                <a:gd name="connsiteY2403" fmla="*/ 495300 h 1377315"/>
                <a:gd name="connsiteX2404" fmla="*/ 1888807 w 2081211"/>
                <a:gd name="connsiteY2404" fmla="*/ 492442 h 1377315"/>
                <a:gd name="connsiteX2405" fmla="*/ 1890712 w 2081211"/>
                <a:gd name="connsiteY2405" fmla="*/ 491490 h 1377315"/>
                <a:gd name="connsiteX2406" fmla="*/ 1892618 w 2081211"/>
                <a:gd name="connsiteY2406" fmla="*/ 489585 h 1377315"/>
                <a:gd name="connsiteX2407" fmla="*/ 1893093 w 2081211"/>
                <a:gd name="connsiteY2407" fmla="*/ 487680 h 1377315"/>
                <a:gd name="connsiteX2408" fmla="*/ 1893570 w 2081211"/>
                <a:gd name="connsiteY2408" fmla="*/ 485775 h 1377315"/>
                <a:gd name="connsiteX2409" fmla="*/ 1894522 w 2081211"/>
                <a:gd name="connsiteY2409" fmla="*/ 483870 h 1377315"/>
                <a:gd name="connsiteX2410" fmla="*/ 1896428 w 2081211"/>
                <a:gd name="connsiteY2410" fmla="*/ 481489 h 1377315"/>
                <a:gd name="connsiteX2411" fmla="*/ 1898332 w 2081211"/>
                <a:gd name="connsiteY2411" fmla="*/ 480536 h 1377315"/>
                <a:gd name="connsiteX2412" fmla="*/ 1900237 w 2081211"/>
                <a:gd name="connsiteY2412" fmla="*/ 480536 h 1377315"/>
                <a:gd name="connsiteX2413" fmla="*/ 1902143 w 2081211"/>
                <a:gd name="connsiteY2413" fmla="*/ 481489 h 1377315"/>
                <a:gd name="connsiteX2414" fmla="*/ 1903572 w 2081211"/>
                <a:gd name="connsiteY2414" fmla="*/ 482441 h 1377315"/>
                <a:gd name="connsiteX2415" fmla="*/ 1904999 w 2081211"/>
                <a:gd name="connsiteY2415" fmla="*/ 481965 h 1377315"/>
                <a:gd name="connsiteX2416" fmla="*/ 1906428 w 2081211"/>
                <a:gd name="connsiteY2416" fmla="*/ 480060 h 1377315"/>
                <a:gd name="connsiteX2417" fmla="*/ 1907381 w 2081211"/>
                <a:gd name="connsiteY2417" fmla="*/ 479584 h 1377315"/>
                <a:gd name="connsiteX2418" fmla="*/ 1909762 w 2081211"/>
                <a:gd name="connsiteY2418" fmla="*/ 479584 h 1377315"/>
                <a:gd name="connsiteX2419" fmla="*/ 1910715 w 2081211"/>
                <a:gd name="connsiteY2419" fmla="*/ 478631 h 1377315"/>
                <a:gd name="connsiteX2420" fmla="*/ 1911668 w 2081211"/>
                <a:gd name="connsiteY2420" fmla="*/ 473392 h 1377315"/>
                <a:gd name="connsiteX2421" fmla="*/ 1912620 w 2081211"/>
                <a:gd name="connsiteY2421" fmla="*/ 469106 h 1377315"/>
                <a:gd name="connsiteX2422" fmla="*/ 1912620 w 2081211"/>
                <a:gd name="connsiteY2422" fmla="*/ 466249 h 1377315"/>
                <a:gd name="connsiteX2423" fmla="*/ 1914524 w 2081211"/>
                <a:gd name="connsiteY2423" fmla="*/ 461486 h 1377315"/>
                <a:gd name="connsiteX2424" fmla="*/ 1915001 w 2081211"/>
                <a:gd name="connsiteY2424" fmla="*/ 458629 h 1377315"/>
                <a:gd name="connsiteX2425" fmla="*/ 1916430 w 2081211"/>
                <a:gd name="connsiteY2425" fmla="*/ 457200 h 1377315"/>
                <a:gd name="connsiteX2426" fmla="*/ 1917859 w 2081211"/>
                <a:gd name="connsiteY2426" fmla="*/ 457200 h 1377315"/>
                <a:gd name="connsiteX2427" fmla="*/ 1919287 w 2081211"/>
                <a:gd name="connsiteY2427" fmla="*/ 458152 h 1377315"/>
                <a:gd name="connsiteX2428" fmla="*/ 1920716 w 2081211"/>
                <a:gd name="connsiteY2428" fmla="*/ 458629 h 1377315"/>
                <a:gd name="connsiteX2429" fmla="*/ 1922622 w 2081211"/>
                <a:gd name="connsiteY2429" fmla="*/ 458152 h 1377315"/>
                <a:gd name="connsiteX2430" fmla="*/ 1924049 w 2081211"/>
                <a:gd name="connsiteY2430" fmla="*/ 459105 h 1377315"/>
                <a:gd name="connsiteX2431" fmla="*/ 1925003 w 2081211"/>
                <a:gd name="connsiteY2431" fmla="*/ 460534 h 1377315"/>
                <a:gd name="connsiteX2432" fmla="*/ 1927860 w 2081211"/>
                <a:gd name="connsiteY2432" fmla="*/ 461486 h 1377315"/>
                <a:gd name="connsiteX2433" fmla="*/ 1928336 w 2081211"/>
                <a:gd name="connsiteY2433" fmla="*/ 462439 h 1377315"/>
                <a:gd name="connsiteX2434" fmla="*/ 1928336 w 2081211"/>
                <a:gd name="connsiteY2434" fmla="*/ 467677 h 1377315"/>
                <a:gd name="connsiteX2435" fmla="*/ 1930241 w 2081211"/>
                <a:gd name="connsiteY2435" fmla="*/ 470059 h 1377315"/>
                <a:gd name="connsiteX2436" fmla="*/ 1932622 w 2081211"/>
                <a:gd name="connsiteY2436" fmla="*/ 472440 h 1377315"/>
                <a:gd name="connsiteX2437" fmla="*/ 1935480 w 2081211"/>
                <a:gd name="connsiteY2437" fmla="*/ 474345 h 1377315"/>
                <a:gd name="connsiteX2438" fmla="*/ 1936909 w 2081211"/>
                <a:gd name="connsiteY2438" fmla="*/ 474821 h 1377315"/>
                <a:gd name="connsiteX2439" fmla="*/ 1937861 w 2081211"/>
                <a:gd name="connsiteY2439" fmla="*/ 476250 h 1377315"/>
                <a:gd name="connsiteX2440" fmla="*/ 1939766 w 2081211"/>
                <a:gd name="connsiteY2440" fmla="*/ 474821 h 1377315"/>
                <a:gd name="connsiteX2441" fmla="*/ 1939290 w 2081211"/>
                <a:gd name="connsiteY2441" fmla="*/ 472440 h 1377315"/>
                <a:gd name="connsiteX2442" fmla="*/ 1937385 w 2081211"/>
                <a:gd name="connsiteY2442" fmla="*/ 470535 h 1377315"/>
                <a:gd name="connsiteX2443" fmla="*/ 1934528 w 2081211"/>
                <a:gd name="connsiteY2443" fmla="*/ 470059 h 1377315"/>
                <a:gd name="connsiteX2444" fmla="*/ 1934051 w 2081211"/>
                <a:gd name="connsiteY2444" fmla="*/ 469582 h 1377315"/>
                <a:gd name="connsiteX2445" fmla="*/ 1934051 w 2081211"/>
                <a:gd name="connsiteY2445" fmla="*/ 468630 h 1377315"/>
                <a:gd name="connsiteX2446" fmla="*/ 1935003 w 2081211"/>
                <a:gd name="connsiteY2446" fmla="*/ 467677 h 1377315"/>
                <a:gd name="connsiteX2447" fmla="*/ 1936432 w 2081211"/>
                <a:gd name="connsiteY2447" fmla="*/ 466725 h 1377315"/>
                <a:gd name="connsiteX2448" fmla="*/ 1939290 w 2081211"/>
                <a:gd name="connsiteY2448" fmla="*/ 465296 h 1377315"/>
                <a:gd name="connsiteX2449" fmla="*/ 1944053 w 2081211"/>
                <a:gd name="connsiteY2449" fmla="*/ 464344 h 1377315"/>
                <a:gd name="connsiteX2450" fmla="*/ 1946910 w 2081211"/>
                <a:gd name="connsiteY2450" fmla="*/ 463391 h 1377315"/>
                <a:gd name="connsiteX2451" fmla="*/ 1949291 w 2081211"/>
                <a:gd name="connsiteY2451" fmla="*/ 462915 h 1377315"/>
                <a:gd name="connsiteX2452" fmla="*/ 1951672 w 2081211"/>
                <a:gd name="connsiteY2452" fmla="*/ 463391 h 1377315"/>
                <a:gd name="connsiteX2453" fmla="*/ 1953578 w 2081211"/>
                <a:gd name="connsiteY2453" fmla="*/ 461963 h 1377315"/>
                <a:gd name="connsiteX2454" fmla="*/ 1955482 w 2081211"/>
                <a:gd name="connsiteY2454" fmla="*/ 461010 h 1377315"/>
                <a:gd name="connsiteX2455" fmla="*/ 1955959 w 2081211"/>
                <a:gd name="connsiteY2455" fmla="*/ 458629 h 1377315"/>
                <a:gd name="connsiteX2456" fmla="*/ 1955959 w 2081211"/>
                <a:gd name="connsiteY2456" fmla="*/ 455295 h 1377315"/>
                <a:gd name="connsiteX2457" fmla="*/ 1956911 w 2081211"/>
                <a:gd name="connsiteY2457" fmla="*/ 454342 h 1377315"/>
                <a:gd name="connsiteX2458" fmla="*/ 1957864 w 2081211"/>
                <a:gd name="connsiteY2458" fmla="*/ 452914 h 1377315"/>
                <a:gd name="connsiteX2459" fmla="*/ 1959293 w 2081211"/>
                <a:gd name="connsiteY2459" fmla="*/ 451009 h 1377315"/>
                <a:gd name="connsiteX2460" fmla="*/ 1960722 w 2081211"/>
                <a:gd name="connsiteY2460" fmla="*/ 446246 h 1377315"/>
                <a:gd name="connsiteX2461" fmla="*/ 1961674 w 2081211"/>
                <a:gd name="connsiteY2461" fmla="*/ 442913 h 1377315"/>
                <a:gd name="connsiteX2462" fmla="*/ 1962149 w 2081211"/>
                <a:gd name="connsiteY2462" fmla="*/ 441484 h 1377315"/>
                <a:gd name="connsiteX2463" fmla="*/ 1962149 w 2081211"/>
                <a:gd name="connsiteY2463" fmla="*/ 439102 h 1377315"/>
                <a:gd name="connsiteX2464" fmla="*/ 1961674 w 2081211"/>
                <a:gd name="connsiteY2464" fmla="*/ 437674 h 1377315"/>
                <a:gd name="connsiteX2465" fmla="*/ 1960722 w 2081211"/>
                <a:gd name="connsiteY2465" fmla="*/ 436721 h 1377315"/>
                <a:gd name="connsiteX2466" fmla="*/ 1959768 w 2081211"/>
                <a:gd name="connsiteY2466" fmla="*/ 436245 h 1377315"/>
                <a:gd name="connsiteX2467" fmla="*/ 1959768 w 2081211"/>
                <a:gd name="connsiteY2467" fmla="*/ 433864 h 1377315"/>
                <a:gd name="connsiteX2468" fmla="*/ 1959768 w 2081211"/>
                <a:gd name="connsiteY2468" fmla="*/ 430530 h 1377315"/>
                <a:gd name="connsiteX2469" fmla="*/ 1959293 w 2081211"/>
                <a:gd name="connsiteY2469" fmla="*/ 428149 h 1377315"/>
                <a:gd name="connsiteX2470" fmla="*/ 1960722 w 2081211"/>
                <a:gd name="connsiteY2470" fmla="*/ 415766 h 1377315"/>
                <a:gd name="connsiteX2471" fmla="*/ 1962149 w 2081211"/>
                <a:gd name="connsiteY2471" fmla="*/ 412909 h 1377315"/>
                <a:gd name="connsiteX2472" fmla="*/ 1957864 w 2081211"/>
                <a:gd name="connsiteY2472" fmla="*/ 396240 h 1377315"/>
                <a:gd name="connsiteX2473" fmla="*/ 1956435 w 2081211"/>
                <a:gd name="connsiteY2473" fmla="*/ 391001 h 1377315"/>
                <a:gd name="connsiteX2474" fmla="*/ 1955482 w 2081211"/>
                <a:gd name="connsiteY2474" fmla="*/ 388144 h 1377315"/>
                <a:gd name="connsiteX2475" fmla="*/ 1953578 w 2081211"/>
                <a:gd name="connsiteY2475" fmla="*/ 384334 h 1377315"/>
                <a:gd name="connsiteX2476" fmla="*/ 1952149 w 2081211"/>
                <a:gd name="connsiteY2476" fmla="*/ 382429 h 1377315"/>
                <a:gd name="connsiteX2477" fmla="*/ 1952624 w 2081211"/>
                <a:gd name="connsiteY2477" fmla="*/ 380524 h 1377315"/>
                <a:gd name="connsiteX2478" fmla="*/ 1954530 w 2081211"/>
                <a:gd name="connsiteY2478" fmla="*/ 378619 h 1377315"/>
                <a:gd name="connsiteX2479" fmla="*/ 1956435 w 2081211"/>
                <a:gd name="connsiteY2479" fmla="*/ 377666 h 1377315"/>
                <a:gd name="connsiteX2480" fmla="*/ 1961197 w 2081211"/>
                <a:gd name="connsiteY2480" fmla="*/ 377190 h 1377315"/>
                <a:gd name="connsiteX2481" fmla="*/ 1962626 w 2081211"/>
                <a:gd name="connsiteY2481" fmla="*/ 376714 h 1377315"/>
                <a:gd name="connsiteX2482" fmla="*/ 1968818 w 2081211"/>
                <a:gd name="connsiteY2482" fmla="*/ 374809 h 1377315"/>
                <a:gd name="connsiteX2483" fmla="*/ 1970247 w 2081211"/>
                <a:gd name="connsiteY2483" fmla="*/ 373380 h 1377315"/>
                <a:gd name="connsiteX2484" fmla="*/ 1973580 w 2081211"/>
                <a:gd name="connsiteY2484" fmla="*/ 370522 h 1377315"/>
                <a:gd name="connsiteX2485" fmla="*/ 1975009 w 2081211"/>
                <a:gd name="connsiteY2485" fmla="*/ 368141 h 1377315"/>
                <a:gd name="connsiteX2486" fmla="*/ 1976437 w 2081211"/>
                <a:gd name="connsiteY2486" fmla="*/ 365284 h 1377315"/>
                <a:gd name="connsiteX2487" fmla="*/ 1979295 w 2081211"/>
                <a:gd name="connsiteY2487" fmla="*/ 363855 h 1377315"/>
                <a:gd name="connsiteX2488" fmla="*/ 1981199 w 2081211"/>
                <a:gd name="connsiteY2488" fmla="*/ 360997 h 1377315"/>
                <a:gd name="connsiteX2489" fmla="*/ 1983105 w 2081211"/>
                <a:gd name="connsiteY2489" fmla="*/ 360045 h 1377315"/>
                <a:gd name="connsiteX2490" fmla="*/ 1985010 w 2081211"/>
                <a:gd name="connsiteY2490" fmla="*/ 362426 h 1377315"/>
                <a:gd name="connsiteX2491" fmla="*/ 1987391 w 2081211"/>
                <a:gd name="connsiteY2491" fmla="*/ 363855 h 1377315"/>
                <a:gd name="connsiteX2492" fmla="*/ 1988820 w 2081211"/>
                <a:gd name="connsiteY2492" fmla="*/ 364331 h 1377315"/>
                <a:gd name="connsiteX2493" fmla="*/ 1990249 w 2081211"/>
                <a:gd name="connsiteY2493" fmla="*/ 361950 h 1377315"/>
                <a:gd name="connsiteX2494" fmla="*/ 1995487 w 2081211"/>
                <a:gd name="connsiteY2494" fmla="*/ 360045 h 1377315"/>
                <a:gd name="connsiteX2495" fmla="*/ 2001203 w 2081211"/>
                <a:gd name="connsiteY2495" fmla="*/ 360045 h 1377315"/>
                <a:gd name="connsiteX2496" fmla="*/ 2007393 w 2081211"/>
                <a:gd name="connsiteY2496" fmla="*/ 361474 h 1377315"/>
                <a:gd name="connsiteX2497" fmla="*/ 2012156 w 2081211"/>
                <a:gd name="connsiteY2497" fmla="*/ 364331 h 1377315"/>
                <a:gd name="connsiteX2498" fmla="*/ 2015014 w 2081211"/>
                <a:gd name="connsiteY2498" fmla="*/ 367665 h 1377315"/>
                <a:gd name="connsiteX2499" fmla="*/ 2015014 w 2081211"/>
                <a:gd name="connsiteY2499" fmla="*/ 370999 h 1377315"/>
                <a:gd name="connsiteX2500" fmla="*/ 2015966 w 2081211"/>
                <a:gd name="connsiteY2500" fmla="*/ 370999 h 1377315"/>
                <a:gd name="connsiteX2501" fmla="*/ 2017872 w 2081211"/>
                <a:gd name="connsiteY2501" fmla="*/ 371475 h 1377315"/>
                <a:gd name="connsiteX2502" fmla="*/ 2019299 w 2081211"/>
                <a:gd name="connsiteY2502" fmla="*/ 371951 h 1377315"/>
                <a:gd name="connsiteX2503" fmla="*/ 2021681 w 2081211"/>
                <a:gd name="connsiteY2503" fmla="*/ 370046 h 1377315"/>
                <a:gd name="connsiteX2504" fmla="*/ 2025015 w 2081211"/>
                <a:gd name="connsiteY2504" fmla="*/ 367665 h 1377315"/>
                <a:gd name="connsiteX2505" fmla="*/ 2024539 w 2081211"/>
                <a:gd name="connsiteY2505" fmla="*/ 363855 h 1377315"/>
                <a:gd name="connsiteX2506" fmla="*/ 2025015 w 2081211"/>
                <a:gd name="connsiteY2506" fmla="*/ 359569 h 1377315"/>
                <a:gd name="connsiteX2507" fmla="*/ 2027397 w 2081211"/>
                <a:gd name="connsiteY2507" fmla="*/ 352425 h 1377315"/>
                <a:gd name="connsiteX2508" fmla="*/ 2030253 w 2081211"/>
                <a:gd name="connsiteY2508" fmla="*/ 350520 h 1377315"/>
                <a:gd name="connsiteX2509" fmla="*/ 2031682 w 2081211"/>
                <a:gd name="connsiteY2509" fmla="*/ 350044 h 1377315"/>
                <a:gd name="connsiteX2510" fmla="*/ 2033111 w 2081211"/>
                <a:gd name="connsiteY2510" fmla="*/ 349091 h 1377315"/>
                <a:gd name="connsiteX2511" fmla="*/ 2035968 w 2081211"/>
                <a:gd name="connsiteY2511" fmla="*/ 347663 h 1377315"/>
                <a:gd name="connsiteX2512" fmla="*/ 2036922 w 2081211"/>
                <a:gd name="connsiteY2512" fmla="*/ 345757 h 1377315"/>
                <a:gd name="connsiteX2513" fmla="*/ 2036445 w 2081211"/>
                <a:gd name="connsiteY2513" fmla="*/ 343376 h 1377315"/>
                <a:gd name="connsiteX2514" fmla="*/ 2037397 w 2081211"/>
                <a:gd name="connsiteY2514" fmla="*/ 340995 h 1377315"/>
                <a:gd name="connsiteX2515" fmla="*/ 2037874 w 2081211"/>
                <a:gd name="connsiteY2515" fmla="*/ 338614 h 1377315"/>
                <a:gd name="connsiteX2516" fmla="*/ 2038826 w 2081211"/>
                <a:gd name="connsiteY2516" fmla="*/ 335756 h 1377315"/>
                <a:gd name="connsiteX2517" fmla="*/ 2040255 w 2081211"/>
                <a:gd name="connsiteY2517" fmla="*/ 334804 h 1377315"/>
                <a:gd name="connsiteX2518" fmla="*/ 2042160 w 2081211"/>
                <a:gd name="connsiteY2518" fmla="*/ 333851 h 1377315"/>
                <a:gd name="connsiteX2519" fmla="*/ 2043589 w 2081211"/>
                <a:gd name="connsiteY2519" fmla="*/ 332422 h 1377315"/>
                <a:gd name="connsiteX2520" fmla="*/ 2045018 w 2081211"/>
                <a:gd name="connsiteY2520" fmla="*/ 330041 h 1377315"/>
                <a:gd name="connsiteX2521" fmla="*/ 2045970 w 2081211"/>
                <a:gd name="connsiteY2521" fmla="*/ 327660 h 1377315"/>
                <a:gd name="connsiteX2522" fmla="*/ 2045493 w 2081211"/>
                <a:gd name="connsiteY2522" fmla="*/ 324802 h 1377315"/>
                <a:gd name="connsiteX2523" fmla="*/ 2047399 w 2081211"/>
                <a:gd name="connsiteY2523" fmla="*/ 322897 h 1377315"/>
                <a:gd name="connsiteX2524" fmla="*/ 2050256 w 2081211"/>
                <a:gd name="connsiteY2524" fmla="*/ 321469 h 1377315"/>
                <a:gd name="connsiteX2525" fmla="*/ 2051209 w 2081211"/>
                <a:gd name="connsiteY2525" fmla="*/ 320516 h 1377315"/>
                <a:gd name="connsiteX2526" fmla="*/ 2051685 w 2081211"/>
                <a:gd name="connsiteY2526" fmla="*/ 318135 h 1377315"/>
                <a:gd name="connsiteX2527" fmla="*/ 2051685 w 2081211"/>
                <a:gd name="connsiteY2527" fmla="*/ 317182 h 1377315"/>
                <a:gd name="connsiteX2528" fmla="*/ 2052637 w 2081211"/>
                <a:gd name="connsiteY2528" fmla="*/ 315754 h 1377315"/>
                <a:gd name="connsiteX2529" fmla="*/ 2052161 w 2081211"/>
                <a:gd name="connsiteY2529" fmla="*/ 312896 h 1377315"/>
                <a:gd name="connsiteX2530" fmla="*/ 2051685 w 2081211"/>
                <a:gd name="connsiteY2530" fmla="*/ 310039 h 1377315"/>
                <a:gd name="connsiteX2531" fmla="*/ 2054543 w 2081211"/>
                <a:gd name="connsiteY2531" fmla="*/ 305276 h 1377315"/>
                <a:gd name="connsiteX2532" fmla="*/ 2056924 w 2081211"/>
                <a:gd name="connsiteY2532" fmla="*/ 300990 h 1377315"/>
                <a:gd name="connsiteX2533" fmla="*/ 2057399 w 2081211"/>
                <a:gd name="connsiteY2533" fmla="*/ 294799 h 1377315"/>
                <a:gd name="connsiteX2534" fmla="*/ 2057876 w 2081211"/>
                <a:gd name="connsiteY2534" fmla="*/ 293846 h 1377315"/>
                <a:gd name="connsiteX2535" fmla="*/ 2058828 w 2081211"/>
                <a:gd name="connsiteY2535" fmla="*/ 290989 h 1377315"/>
                <a:gd name="connsiteX2536" fmla="*/ 2059305 w 2081211"/>
                <a:gd name="connsiteY2536" fmla="*/ 290036 h 1377315"/>
                <a:gd name="connsiteX2537" fmla="*/ 2061210 w 2081211"/>
                <a:gd name="connsiteY2537" fmla="*/ 286226 h 1377315"/>
                <a:gd name="connsiteX2538" fmla="*/ 2063591 w 2081211"/>
                <a:gd name="connsiteY2538" fmla="*/ 283845 h 1377315"/>
                <a:gd name="connsiteX2539" fmla="*/ 2063115 w 2081211"/>
                <a:gd name="connsiteY2539" fmla="*/ 280988 h 1377315"/>
                <a:gd name="connsiteX2540" fmla="*/ 2062162 w 2081211"/>
                <a:gd name="connsiteY2540" fmla="*/ 278130 h 1377315"/>
                <a:gd name="connsiteX2541" fmla="*/ 2062162 w 2081211"/>
                <a:gd name="connsiteY2541" fmla="*/ 276225 h 1377315"/>
                <a:gd name="connsiteX2542" fmla="*/ 2064068 w 2081211"/>
                <a:gd name="connsiteY2542" fmla="*/ 273844 h 1377315"/>
                <a:gd name="connsiteX2543" fmla="*/ 2065020 w 2081211"/>
                <a:gd name="connsiteY2543" fmla="*/ 272891 h 1377315"/>
                <a:gd name="connsiteX2544" fmla="*/ 2065972 w 2081211"/>
                <a:gd name="connsiteY2544" fmla="*/ 271463 h 1377315"/>
                <a:gd name="connsiteX2545" fmla="*/ 2067401 w 2081211"/>
                <a:gd name="connsiteY2545" fmla="*/ 270986 h 1377315"/>
                <a:gd name="connsiteX2546" fmla="*/ 2068830 w 2081211"/>
                <a:gd name="connsiteY2546" fmla="*/ 270510 h 1377315"/>
                <a:gd name="connsiteX2547" fmla="*/ 2072164 w 2081211"/>
                <a:gd name="connsiteY2547" fmla="*/ 270034 h 1377315"/>
                <a:gd name="connsiteX2548" fmla="*/ 2074068 w 2081211"/>
                <a:gd name="connsiteY2548" fmla="*/ 268605 h 1377315"/>
                <a:gd name="connsiteX2549" fmla="*/ 2075974 w 2081211"/>
                <a:gd name="connsiteY2549" fmla="*/ 267176 h 1377315"/>
                <a:gd name="connsiteX2550" fmla="*/ 2079307 w 2081211"/>
                <a:gd name="connsiteY2550" fmla="*/ 262890 h 1377315"/>
                <a:gd name="connsiteX2551" fmla="*/ 2080260 w 2081211"/>
                <a:gd name="connsiteY2551" fmla="*/ 260509 h 1377315"/>
                <a:gd name="connsiteX2552" fmla="*/ 2081212 w 2081211"/>
                <a:gd name="connsiteY2552" fmla="*/ 259080 h 1377315"/>
                <a:gd name="connsiteX2553" fmla="*/ 2077878 w 2081211"/>
                <a:gd name="connsiteY2553" fmla="*/ 253365 h 1377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</a:cxnLst>
              <a:rect l="l" t="t" r="r" b="b"/>
              <a:pathLst>
                <a:path w="2081211" h="1377315">
                  <a:moveTo>
                    <a:pt x="1270635" y="1319213"/>
                  </a:moveTo>
                  <a:lnTo>
                    <a:pt x="1269682" y="1316831"/>
                  </a:lnTo>
                  <a:lnTo>
                    <a:pt x="1267777" y="1315403"/>
                  </a:lnTo>
                  <a:lnTo>
                    <a:pt x="1264920" y="1314450"/>
                  </a:lnTo>
                  <a:lnTo>
                    <a:pt x="1262539" y="1313021"/>
                  </a:lnTo>
                  <a:lnTo>
                    <a:pt x="1260157" y="1310164"/>
                  </a:lnTo>
                  <a:lnTo>
                    <a:pt x="1259205" y="1310164"/>
                  </a:lnTo>
                  <a:lnTo>
                    <a:pt x="1257300" y="1311592"/>
                  </a:lnTo>
                  <a:lnTo>
                    <a:pt x="1256824" y="1312545"/>
                  </a:lnTo>
                  <a:lnTo>
                    <a:pt x="1256824" y="1315879"/>
                  </a:lnTo>
                  <a:lnTo>
                    <a:pt x="1251109" y="1313021"/>
                  </a:lnTo>
                  <a:lnTo>
                    <a:pt x="1250156" y="1313021"/>
                  </a:lnTo>
                  <a:lnTo>
                    <a:pt x="1250156" y="1314450"/>
                  </a:lnTo>
                  <a:lnTo>
                    <a:pt x="1250156" y="1315879"/>
                  </a:lnTo>
                  <a:lnTo>
                    <a:pt x="1248727" y="1313498"/>
                  </a:lnTo>
                  <a:lnTo>
                    <a:pt x="1244441" y="1313021"/>
                  </a:lnTo>
                  <a:lnTo>
                    <a:pt x="1243013" y="1313021"/>
                  </a:lnTo>
                  <a:lnTo>
                    <a:pt x="1240155" y="1314926"/>
                  </a:lnTo>
                  <a:lnTo>
                    <a:pt x="1233964" y="1315879"/>
                  </a:lnTo>
                  <a:lnTo>
                    <a:pt x="1225391" y="1314926"/>
                  </a:lnTo>
                  <a:lnTo>
                    <a:pt x="1223010" y="1315403"/>
                  </a:lnTo>
                  <a:lnTo>
                    <a:pt x="1220628" y="1317784"/>
                  </a:lnTo>
                  <a:lnTo>
                    <a:pt x="1217295" y="1318260"/>
                  </a:lnTo>
                  <a:lnTo>
                    <a:pt x="1213961" y="1317784"/>
                  </a:lnTo>
                  <a:lnTo>
                    <a:pt x="1212056" y="1318736"/>
                  </a:lnTo>
                  <a:lnTo>
                    <a:pt x="1210627" y="1320165"/>
                  </a:lnTo>
                  <a:lnTo>
                    <a:pt x="1209199" y="1322546"/>
                  </a:lnTo>
                  <a:lnTo>
                    <a:pt x="1210627" y="1323023"/>
                  </a:lnTo>
                  <a:lnTo>
                    <a:pt x="1212532" y="1323023"/>
                  </a:lnTo>
                  <a:lnTo>
                    <a:pt x="1209199" y="1325880"/>
                  </a:lnTo>
                  <a:lnTo>
                    <a:pt x="1205389" y="1327785"/>
                  </a:lnTo>
                  <a:lnTo>
                    <a:pt x="1200150" y="1332548"/>
                  </a:lnTo>
                  <a:lnTo>
                    <a:pt x="1196340" y="1334929"/>
                  </a:lnTo>
                  <a:lnTo>
                    <a:pt x="1193006" y="1337786"/>
                  </a:lnTo>
                  <a:lnTo>
                    <a:pt x="1192053" y="1339215"/>
                  </a:lnTo>
                  <a:lnTo>
                    <a:pt x="1191577" y="1340644"/>
                  </a:lnTo>
                  <a:lnTo>
                    <a:pt x="1191101" y="1353026"/>
                  </a:lnTo>
                  <a:lnTo>
                    <a:pt x="1191101" y="1354455"/>
                  </a:lnTo>
                  <a:lnTo>
                    <a:pt x="1192530" y="1358265"/>
                  </a:lnTo>
                  <a:lnTo>
                    <a:pt x="1193482" y="1365885"/>
                  </a:lnTo>
                  <a:lnTo>
                    <a:pt x="1201102" y="1370171"/>
                  </a:lnTo>
                  <a:lnTo>
                    <a:pt x="1204913" y="1372076"/>
                  </a:lnTo>
                  <a:lnTo>
                    <a:pt x="1210151" y="1373505"/>
                  </a:lnTo>
                  <a:lnTo>
                    <a:pt x="1215390" y="1374457"/>
                  </a:lnTo>
                  <a:lnTo>
                    <a:pt x="1217295" y="1374934"/>
                  </a:lnTo>
                  <a:lnTo>
                    <a:pt x="1221581" y="1377315"/>
                  </a:lnTo>
                  <a:lnTo>
                    <a:pt x="1223963" y="1376839"/>
                  </a:lnTo>
                  <a:lnTo>
                    <a:pt x="1227296" y="1375886"/>
                  </a:lnTo>
                  <a:lnTo>
                    <a:pt x="1228249" y="1375410"/>
                  </a:lnTo>
                  <a:lnTo>
                    <a:pt x="1230153" y="1372553"/>
                  </a:lnTo>
                  <a:lnTo>
                    <a:pt x="1232059" y="1370648"/>
                  </a:lnTo>
                  <a:lnTo>
                    <a:pt x="1237297" y="1369695"/>
                  </a:lnTo>
                  <a:lnTo>
                    <a:pt x="1239202" y="1369695"/>
                  </a:lnTo>
                  <a:lnTo>
                    <a:pt x="1240631" y="1368742"/>
                  </a:lnTo>
                  <a:lnTo>
                    <a:pt x="1240631" y="1367790"/>
                  </a:lnTo>
                  <a:lnTo>
                    <a:pt x="1240155" y="1366838"/>
                  </a:lnTo>
                  <a:lnTo>
                    <a:pt x="1243965" y="1364456"/>
                  </a:lnTo>
                  <a:lnTo>
                    <a:pt x="1247299" y="1361599"/>
                  </a:lnTo>
                  <a:lnTo>
                    <a:pt x="1248727" y="1361123"/>
                  </a:lnTo>
                  <a:lnTo>
                    <a:pt x="1250156" y="1361123"/>
                  </a:lnTo>
                  <a:lnTo>
                    <a:pt x="1252538" y="1360170"/>
                  </a:lnTo>
                  <a:lnTo>
                    <a:pt x="1254443" y="1358265"/>
                  </a:lnTo>
                  <a:lnTo>
                    <a:pt x="1255395" y="1355884"/>
                  </a:lnTo>
                  <a:lnTo>
                    <a:pt x="1256824" y="1350169"/>
                  </a:lnTo>
                  <a:lnTo>
                    <a:pt x="1258252" y="1345882"/>
                  </a:lnTo>
                  <a:lnTo>
                    <a:pt x="1258252" y="1344454"/>
                  </a:lnTo>
                  <a:lnTo>
                    <a:pt x="1258728" y="1343025"/>
                  </a:lnTo>
                  <a:lnTo>
                    <a:pt x="1259681" y="1341596"/>
                  </a:lnTo>
                  <a:lnTo>
                    <a:pt x="1261110" y="1338739"/>
                  </a:lnTo>
                  <a:lnTo>
                    <a:pt x="1267301" y="1329214"/>
                  </a:lnTo>
                  <a:lnTo>
                    <a:pt x="1270159" y="1328261"/>
                  </a:lnTo>
                  <a:lnTo>
                    <a:pt x="1273493" y="1325880"/>
                  </a:lnTo>
                  <a:lnTo>
                    <a:pt x="1273016" y="1322070"/>
                  </a:lnTo>
                  <a:lnTo>
                    <a:pt x="1270635" y="1319213"/>
                  </a:lnTo>
                  <a:close/>
                  <a:moveTo>
                    <a:pt x="2077878" y="253365"/>
                  </a:moveTo>
                  <a:lnTo>
                    <a:pt x="2076449" y="250031"/>
                  </a:lnTo>
                  <a:lnTo>
                    <a:pt x="2074545" y="245745"/>
                  </a:lnTo>
                  <a:lnTo>
                    <a:pt x="2073593" y="243840"/>
                  </a:lnTo>
                  <a:lnTo>
                    <a:pt x="2075022" y="241459"/>
                  </a:lnTo>
                  <a:lnTo>
                    <a:pt x="2076449" y="240030"/>
                  </a:lnTo>
                  <a:lnTo>
                    <a:pt x="2077403" y="238601"/>
                  </a:lnTo>
                  <a:lnTo>
                    <a:pt x="2077878" y="236220"/>
                  </a:lnTo>
                  <a:lnTo>
                    <a:pt x="2077403" y="234315"/>
                  </a:lnTo>
                  <a:lnTo>
                    <a:pt x="2074068" y="231457"/>
                  </a:lnTo>
                  <a:lnTo>
                    <a:pt x="2070259" y="230029"/>
                  </a:lnTo>
                  <a:lnTo>
                    <a:pt x="2065972" y="229552"/>
                  </a:lnTo>
                  <a:lnTo>
                    <a:pt x="2064543" y="229552"/>
                  </a:lnTo>
                  <a:lnTo>
                    <a:pt x="2061686" y="230029"/>
                  </a:lnTo>
                  <a:lnTo>
                    <a:pt x="2049303" y="233839"/>
                  </a:lnTo>
                  <a:lnTo>
                    <a:pt x="2043589" y="236696"/>
                  </a:lnTo>
                  <a:lnTo>
                    <a:pt x="2040255" y="240030"/>
                  </a:lnTo>
                  <a:lnTo>
                    <a:pt x="2036922" y="241459"/>
                  </a:lnTo>
                  <a:lnTo>
                    <a:pt x="2031206" y="241459"/>
                  </a:lnTo>
                  <a:lnTo>
                    <a:pt x="2025968" y="241459"/>
                  </a:lnTo>
                  <a:lnTo>
                    <a:pt x="2021681" y="243364"/>
                  </a:lnTo>
                  <a:lnTo>
                    <a:pt x="2016918" y="247174"/>
                  </a:lnTo>
                  <a:lnTo>
                    <a:pt x="2013585" y="249079"/>
                  </a:lnTo>
                  <a:lnTo>
                    <a:pt x="2011203" y="248602"/>
                  </a:lnTo>
                  <a:lnTo>
                    <a:pt x="2008822" y="250984"/>
                  </a:lnTo>
                  <a:lnTo>
                    <a:pt x="2006441" y="256222"/>
                  </a:lnTo>
                  <a:lnTo>
                    <a:pt x="2003584" y="258604"/>
                  </a:lnTo>
                  <a:lnTo>
                    <a:pt x="2000249" y="258127"/>
                  </a:lnTo>
                  <a:lnTo>
                    <a:pt x="1992630" y="258604"/>
                  </a:lnTo>
                  <a:lnTo>
                    <a:pt x="1980247" y="260032"/>
                  </a:lnTo>
                  <a:lnTo>
                    <a:pt x="1972628" y="260032"/>
                  </a:lnTo>
                  <a:lnTo>
                    <a:pt x="1969293" y="258127"/>
                  </a:lnTo>
                  <a:lnTo>
                    <a:pt x="1964531" y="258127"/>
                  </a:lnTo>
                  <a:lnTo>
                    <a:pt x="1957864" y="259556"/>
                  </a:lnTo>
                  <a:lnTo>
                    <a:pt x="1953578" y="260032"/>
                  </a:lnTo>
                  <a:lnTo>
                    <a:pt x="1952149" y="259080"/>
                  </a:lnTo>
                  <a:lnTo>
                    <a:pt x="1951197" y="256699"/>
                  </a:lnTo>
                  <a:lnTo>
                    <a:pt x="1950720" y="253365"/>
                  </a:lnTo>
                  <a:lnTo>
                    <a:pt x="1948339" y="249555"/>
                  </a:lnTo>
                  <a:lnTo>
                    <a:pt x="1944528" y="245745"/>
                  </a:lnTo>
                  <a:lnTo>
                    <a:pt x="1944053" y="240982"/>
                  </a:lnTo>
                  <a:lnTo>
                    <a:pt x="1946434" y="235267"/>
                  </a:lnTo>
                  <a:lnTo>
                    <a:pt x="1946910" y="231457"/>
                  </a:lnTo>
                  <a:lnTo>
                    <a:pt x="1945481" y="229552"/>
                  </a:lnTo>
                  <a:lnTo>
                    <a:pt x="1945005" y="227647"/>
                  </a:lnTo>
                  <a:lnTo>
                    <a:pt x="1942147" y="225266"/>
                  </a:lnTo>
                  <a:lnTo>
                    <a:pt x="1940243" y="221456"/>
                  </a:lnTo>
                  <a:lnTo>
                    <a:pt x="1938814" y="220027"/>
                  </a:lnTo>
                  <a:lnTo>
                    <a:pt x="1939290" y="216694"/>
                  </a:lnTo>
                  <a:lnTo>
                    <a:pt x="1941195" y="212884"/>
                  </a:lnTo>
                  <a:lnTo>
                    <a:pt x="1938814" y="209074"/>
                  </a:lnTo>
                  <a:lnTo>
                    <a:pt x="1932147" y="209074"/>
                  </a:lnTo>
                  <a:lnTo>
                    <a:pt x="1926907" y="208121"/>
                  </a:lnTo>
                  <a:lnTo>
                    <a:pt x="1921668" y="204788"/>
                  </a:lnTo>
                  <a:lnTo>
                    <a:pt x="1913572" y="194786"/>
                  </a:lnTo>
                  <a:lnTo>
                    <a:pt x="1909286" y="191452"/>
                  </a:lnTo>
                  <a:lnTo>
                    <a:pt x="1906428" y="190976"/>
                  </a:lnTo>
                  <a:lnTo>
                    <a:pt x="1904524" y="189547"/>
                  </a:lnTo>
                  <a:lnTo>
                    <a:pt x="1903095" y="186690"/>
                  </a:lnTo>
                  <a:lnTo>
                    <a:pt x="1901190" y="186690"/>
                  </a:lnTo>
                  <a:lnTo>
                    <a:pt x="1899285" y="186690"/>
                  </a:lnTo>
                  <a:lnTo>
                    <a:pt x="1898332" y="187642"/>
                  </a:lnTo>
                  <a:lnTo>
                    <a:pt x="1896903" y="188119"/>
                  </a:lnTo>
                  <a:lnTo>
                    <a:pt x="1894999" y="187166"/>
                  </a:lnTo>
                  <a:lnTo>
                    <a:pt x="1892618" y="187166"/>
                  </a:lnTo>
                  <a:lnTo>
                    <a:pt x="1890236" y="188119"/>
                  </a:lnTo>
                  <a:lnTo>
                    <a:pt x="1888331" y="187642"/>
                  </a:lnTo>
                  <a:lnTo>
                    <a:pt x="1886903" y="185738"/>
                  </a:lnTo>
                  <a:lnTo>
                    <a:pt x="1884045" y="184309"/>
                  </a:lnTo>
                  <a:lnTo>
                    <a:pt x="1880235" y="183832"/>
                  </a:lnTo>
                  <a:lnTo>
                    <a:pt x="1878806" y="182404"/>
                  </a:lnTo>
                  <a:lnTo>
                    <a:pt x="1879282" y="180499"/>
                  </a:lnTo>
                  <a:lnTo>
                    <a:pt x="1878330" y="179070"/>
                  </a:lnTo>
                  <a:lnTo>
                    <a:pt x="1875949" y="178117"/>
                  </a:lnTo>
                  <a:lnTo>
                    <a:pt x="1869757" y="178594"/>
                  </a:lnTo>
                  <a:lnTo>
                    <a:pt x="1859756" y="180022"/>
                  </a:lnTo>
                  <a:lnTo>
                    <a:pt x="1851660" y="179546"/>
                  </a:lnTo>
                  <a:lnTo>
                    <a:pt x="1845468" y="177165"/>
                  </a:lnTo>
                  <a:lnTo>
                    <a:pt x="1842135" y="174784"/>
                  </a:lnTo>
                  <a:lnTo>
                    <a:pt x="1841182" y="172879"/>
                  </a:lnTo>
                  <a:lnTo>
                    <a:pt x="1839278" y="170974"/>
                  </a:lnTo>
                  <a:lnTo>
                    <a:pt x="1836420" y="169069"/>
                  </a:lnTo>
                  <a:lnTo>
                    <a:pt x="1834991" y="165735"/>
                  </a:lnTo>
                  <a:lnTo>
                    <a:pt x="1834515" y="161449"/>
                  </a:lnTo>
                  <a:lnTo>
                    <a:pt x="1834991" y="157163"/>
                  </a:lnTo>
                  <a:lnTo>
                    <a:pt x="1837849" y="150971"/>
                  </a:lnTo>
                  <a:lnTo>
                    <a:pt x="1831181" y="147161"/>
                  </a:lnTo>
                  <a:lnTo>
                    <a:pt x="1829276" y="144780"/>
                  </a:lnTo>
                  <a:lnTo>
                    <a:pt x="1829753" y="142875"/>
                  </a:lnTo>
                  <a:lnTo>
                    <a:pt x="1829276" y="141446"/>
                  </a:lnTo>
                  <a:lnTo>
                    <a:pt x="1828324" y="140494"/>
                  </a:lnTo>
                  <a:lnTo>
                    <a:pt x="1828324" y="138589"/>
                  </a:lnTo>
                  <a:lnTo>
                    <a:pt x="1829753" y="136207"/>
                  </a:lnTo>
                  <a:lnTo>
                    <a:pt x="1829753" y="132874"/>
                  </a:lnTo>
                  <a:lnTo>
                    <a:pt x="1828324" y="129064"/>
                  </a:lnTo>
                  <a:lnTo>
                    <a:pt x="1824514" y="123825"/>
                  </a:lnTo>
                  <a:lnTo>
                    <a:pt x="1818322" y="116681"/>
                  </a:lnTo>
                  <a:lnTo>
                    <a:pt x="1814989" y="111442"/>
                  </a:lnTo>
                  <a:lnTo>
                    <a:pt x="1814512" y="108109"/>
                  </a:lnTo>
                  <a:lnTo>
                    <a:pt x="1813560" y="105727"/>
                  </a:lnTo>
                  <a:lnTo>
                    <a:pt x="1812607" y="104299"/>
                  </a:lnTo>
                  <a:lnTo>
                    <a:pt x="1812131" y="101917"/>
                  </a:lnTo>
                  <a:lnTo>
                    <a:pt x="1812607" y="99060"/>
                  </a:lnTo>
                  <a:lnTo>
                    <a:pt x="1812131" y="97155"/>
                  </a:lnTo>
                  <a:lnTo>
                    <a:pt x="1811178" y="95726"/>
                  </a:lnTo>
                  <a:lnTo>
                    <a:pt x="1811178" y="93345"/>
                  </a:lnTo>
                  <a:lnTo>
                    <a:pt x="1810226" y="91440"/>
                  </a:lnTo>
                  <a:lnTo>
                    <a:pt x="1807845" y="90488"/>
                  </a:lnTo>
                  <a:lnTo>
                    <a:pt x="1807368" y="88582"/>
                  </a:lnTo>
                  <a:lnTo>
                    <a:pt x="1807845" y="84296"/>
                  </a:lnTo>
                  <a:lnTo>
                    <a:pt x="1806416" y="80963"/>
                  </a:lnTo>
                  <a:lnTo>
                    <a:pt x="1801653" y="74295"/>
                  </a:lnTo>
                  <a:lnTo>
                    <a:pt x="1800224" y="69532"/>
                  </a:lnTo>
                  <a:lnTo>
                    <a:pt x="1799749" y="65246"/>
                  </a:lnTo>
                  <a:lnTo>
                    <a:pt x="1797843" y="63341"/>
                  </a:lnTo>
                  <a:lnTo>
                    <a:pt x="1797843" y="61436"/>
                  </a:lnTo>
                  <a:lnTo>
                    <a:pt x="1797368" y="58102"/>
                  </a:lnTo>
                  <a:lnTo>
                    <a:pt x="1795939" y="57150"/>
                  </a:lnTo>
                  <a:lnTo>
                    <a:pt x="1794986" y="56197"/>
                  </a:lnTo>
                  <a:lnTo>
                    <a:pt x="1795462" y="54769"/>
                  </a:lnTo>
                  <a:lnTo>
                    <a:pt x="1794510" y="52864"/>
                  </a:lnTo>
                  <a:lnTo>
                    <a:pt x="1792128" y="50959"/>
                  </a:lnTo>
                  <a:lnTo>
                    <a:pt x="1791176" y="49054"/>
                  </a:lnTo>
                  <a:lnTo>
                    <a:pt x="1790699" y="47625"/>
                  </a:lnTo>
                  <a:lnTo>
                    <a:pt x="1789272" y="46196"/>
                  </a:lnTo>
                  <a:lnTo>
                    <a:pt x="1785461" y="44767"/>
                  </a:lnTo>
                  <a:lnTo>
                    <a:pt x="1784509" y="42863"/>
                  </a:lnTo>
                  <a:lnTo>
                    <a:pt x="1784985" y="41434"/>
                  </a:lnTo>
                  <a:lnTo>
                    <a:pt x="1785937" y="40005"/>
                  </a:lnTo>
                  <a:lnTo>
                    <a:pt x="1786414" y="39052"/>
                  </a:lnTo>
                  <a:lnTo>
                    <a:pt x="1786414" y="38100"/>
                  </a:lnTo>
                  <a:lnTo>
                    <a:pt x="1785937" y="37147"/>
                  </a:lnTo>
                  <a:lnTo>
                    <a:pt x="1784509" y="35719"/>
                  </a:lnTo>
                  <a:lnTo>
                    <a:pt x="1782603" y="34290"/>
                  </a:lnTo>
                  <a:lnTo>
                    <a:pt x="1780222" y="30956"/>
                  </a:lnTo>
                  <a:lnTo>
                    <a:pt x="1777365" y="30004"/>
                  </a:lnTo>
                  <a:lnTo>
                    <a:pt x="1775460" y="30004"/>
                  </a:lnTo>
                  <a:lnTo>
                    <a:pt x="1774031" y="28099"/>
                  </a:lnTo>
                  <a:lnTo>
                    <a:pt x="1774507" y="27146"/>
                  </a:lnTo>
                  <a:lnTo>
                    <a:pt x="1774507" y="24765"/>
                  </a:lnTo>
                  <a:lnTo>
                    <a:pt x="1773078" y="22860"/>
                  </a:lnTo>
                  <a:lnTo>
                    <a:pt x="1771174" y="22384"/>
                  </a:lnTo>
                  <a:lnTo>
                    <a:pt x="1769268" y="22860"/>
                  </a:lnTo>
                  <a:lnTo>
                    <a:pt x="1764982" y="21431"/>
                  </a:lnTo>
                  <a:lnTo>
                    <a:pt x="1758315" y="17621"/>
                  </a:lnTo>
                  <a:lnTo>
                    <a:pt x="1753076" y="15716"/>
                  </a:lnTo>
                  <a:lnTo>
                    <a:pt x="1749743" y="16192"/>
                  </a:lnTo>
                  <a:lnTo>
                    <a:pt x="1747361" y="17145"/>
                  </a:lnTo>
                  <a:lnTo>
                    <a:pt x="1746409" y="19050"/>
                  </a:lnTo>
                  <a:lnTo>
                    <a:pt x="1744028" y="19050"/>
                  </a:lnTo>
                  <a:lnTo>
                    <a:pt x="1738312" y="15716"/>
                  </a:lnTo>
                  <a:lnTo>
                    <a:pt x="1732597" y="14764"/>
                  </a:lnTo>
                  <a:lnTo>
                    <a:pt x="1729264" y="12859"/>
                  </a:lnTo>
                  <a:lnTo>
                    <a:pt x="1726406" y="9525"/>
                  </a:lnTo>
                  <a:lnTo>
                    <a:pt x="1724024" y="8096"/>
                  </a:lnTo>
                  <a:lnTo>
                    <a:pt x="1721643" y="8572"/>
                  </a:lnTo>
                  <a:lnTo>
                    <a:pt x="1716405" y="6191"/>
                  </a:lnTo>
                  <a:lnTo>
                    <a:pt x="1707832" y="1429"/>
                  </a:lnTo>
                  <a:lnTo>
                    <a:pt x="1703070" y="0"/>
                  </a:lnTo>
                  <a:lnTo>
                    <a:pt x="1701641" y="952"/>
                  </a:lnTo>
                  <a:lnTo>
                    <a:pt x="1700689" y="952"/>
                  </a:lnTo>
                  <a:lnTo>
                    <a:pt x="1699260" y="952"/>
                  </a:lnTo>
                  <a:lnTo>
                    <a:pt x="1696878" y="952"/>
                  </a:lnTo>
                  <a:lnTo>
                    <a:pt x="1693068" y="0"/>
                  </a:lnTo>
                  <a:lnTo>
                    <a:pt x="1687830" y="476"/>
                  </a:lnTo>
                  <a:lnTo>
                    <a:pt x="1681162" y="2857"/>
                  </a:lnTo>
                  <a:lnTo>
                    <a:pt x="1674018" y="4286"/>
                  </a:lnTo>
                  <a:lnTo>
                    <a:pt x="1666399" y="4763"/>
                  </a:lnTo>
                  <a:lnTo>
                    <a:pt x="1661636" y="4286"/>
                  </a:lnTo>
                  <a:lnTo>
                    <a:pt x="1660207" y="3334"/>
                  </a:lnTo>
                  <a:lnTo>
                    <a:pt x="1651635" y="4763"/>
                  </a:lnTo>
                  <a:lnTo>
                    <a:pt x="1639728" y="8096"/>
                  </a:lnTo>
                  <a:lnTo>
                    <a:pt x="1628299" y="10954"/>
                  </a:lnTo>
                  <a:lnTo>
                    <a:pt x="1614011" y="12382"/>
                  </a:lnTo>
                  <a:lnTo>
                    <a:pt x="1604486" y="17621"/>
                  </a:lnTo>
                  <a:lnTo>
                    <a:pt x="1594961" y="27146"/>
                  </a:lnTo>
                  <a:lnTo>
                    <a:pt x="1587818" y="32861"/>
                  </a:lnTo>
                  <a:lnTo>
                    <a:pt x="1583531" y="35242"/>
                  </a:lnTo>
                  <a:lnTo>
                    <a:pt x="1581626" y="38576"/>
                  </a:lnTo>
                  <a:lnTo>
                    <a:pt x="1582578" y="42386"/>
                  </a:lnTo>
                  <a:lnTo>
                    <a:pt x="1586389" y="43815"/>
                  </a:lnTo>
                  <a:lnTo>
                    <a:pt x="1592580" y="42863"/>
                  </a:lnTo>
                  <a:lnTo>
                    <a:pt x="1598295" y="43339"/>
                  </a:lnTo>
                  <a:lnTo>
                    <a:pt x="1603057" y="45720"/>
                  </a:lnTo>
                  <a:lnTo>
                    <a:pt x="1604486" y="49054"/>
                  </a:lnTo>
                  <a:lnTo>
                    <a:pt x="1603057" y="53340"/>
                  </a:lnTo>
                  <a:lnTo>
                    <a:pt x="1603534" y="57626"/>
                  </a:lnTo>
                  <a:lnTo>
                    <a:pt x="1606391" y="61913"/>
                  </a:lnTo>
                  <a:lnTo>
                    <a:pt x="1606391" y="66675"/>
                  </a:lnTo>
                  <a:lnTo>
                    <a:pt x="1604010" y="72390"/>
                  </a:lnTo>
                  <a:lnTo>
                    <a:pt x="1598295" y="78105"/>
                  </a:lnTo>
                  <a:lnTo>
                    <a:pt x="1588770" y="83820"/>
                  </a:lnTo>
                  <a:lnTo>
                    <a:pt x="1583055" y="89535"/>
                  </a:lnTo>
                  <a:lnTo>
                    <a:pt x="1579722" y="97631"/>
                  </a:lnTo>
                  <a:lnTo>
                    <a:pt x="1574482" y="104775"/>
                  </a:lnTo>
                  <a:lnTo>
                    <a:pt x="1572578" y="108585"/>
                  </a:lnTo>
                  <a:lnTo>
                    <a:pt x="1572101" y="111919"/>
                  </a:lnTo>
                  <a:lnTo>
                    <a:pt x="1570197" y="115252"/>
                  </a:lnTo>
                  <a:lnTo>
                    <a:pt x="1566386" y="119063"/>
                  </a:lnTo>
                  <a:lnTo>
                    <a:pt x="1564481" y="122872"/>
                  </a:lnTo>
                  <a:lnTo>
                    <a:pt x="1564005" y="126682"/>
                  </a:lnTo>
                  <a:lnTo>
                    <a:pt x="1562099" y="130016"/>
                  </a:lnTo>
                  <a:lnTo>
                    <a:pt x="1558766" y="132874"/>
                  </a:lnTo>
                  <a:lnTo>
                    <a:pt x="1556385" y="136207"/>
                  </a:lnTo>
                  <a:lnTo>
                    <a:pt x="1555432" y="139541"/>
                  </a:lnTo>
                  <a:lnTo>
                    <a:pt x="1554003" y="141922"/>
                  </a:lnTo>
                  <a:lnTo>
                    <a:pt x="1552099" y="142875"/>
                  </a:lnTo>
                  <a:lnTo>
                    <a:pt x="1553051" y="143827"/>
                  </a:lnTo>
                  <a:lnTo>
                    <a:pt x="1556861" y="144780"/>
                  </a:lnTo>
                  <a:lnTo>
                    <a:pt x="1558290" y="148114"/>
                  </a:lnTo>
                  <a:lnTo>
                    <a:pt x="1557814" y="153829"/>
                  </a:lnTo>
                  <a:lnTo>
                    <a:pt x="1555432" y="157639"/>
                  </a:lnTo>
                  <a:lnTo>
                    <a:pt x="1551622" y="160020"/>
                  </a:lnTo>
                  <a:lnTo>
                    <a:pt x="1545907" y="161449"/>
                  </a:lnTo>
                  <a:lnTo>
                    <a:pt x="1538287" y="161925"/>
                  </a:lnTo>
                  <a:lnTo>
                    <a:pt x="1527810" y="167164"/>
                  </a:lnTo>
                  <a:lnTo>
                    <a:pt x="1518761" y="173831"/>
                  </a:lnTo>
                  <a:lnTo>
                    <a:pt x="1508284" y="181927"/>
                  </a:lnTo>
                  <a:lnTo>
                    <a:pt x="1506378" y="181927"/>
                  </a:lnTo>
                  <a:lnTo>
                    <a:pt x="1502569" y="180975"/>
                  </a:lnTo>
                  <a:lnTo>
                    <a:pt x="1494949" y="177641"/>
                  </a:lnTo>
                  <a:lnTo>
                    <a:pt x="1486852" y="177165"/>
                  </a:lnTo>
                  <a:lnTo>
                    <a:pt x="1479232" y="174307"/>
                  </a:lnTo>
                  <a:lnTo>
                    <a:pt x="1474946" y="172402"/>
                  </a:lnTo>
                  <a:lnTo>
                    <a:pt x="1467802" y="168592"/>
                  </a:lnTo>
                  <a:lnTo>
                    <a:pt x="1464469" y="174784"/>
                  </a:lnTo>
                  <a:lnTo>
                    <a:pt x="1458277" y="187166"/>
                  </a:lnTo>
                  <a:lnTo>
                    <a:pt x="1453039" y="197644"/>
                  </a:lnTo>
                  <a:lnTo>
                    <a:pt x="1450181" y="203359"/>
                  </a:lnTo>
                  <a:lnTo>
                    <a:pt x="1448276" y="207645"/>
                  </a:lnTo>
                  <a:lnTo>
                    <a:pt x="1445895" y="211931"/>
                  </a:lnTo>
                  <a:lnTo>
                    <a:pt x="1445419" y="214313"/>
                  </a:lnTo>
                  <a:lnTo>
                    <a:pt x="1443038" y="218122"/>
                  </a:lnTo>
                  <a:lnTo>
                    <a:pt x="1438275" y="222885"/>
                  </a:lnTo>
                  <a:lnTo>
                    <a:pt x="1437322" y="228124"/>
                  </a:lnTo>
                  <a:lnTo>
                    <a:pt x="1437322" y="232886"/>
                  </a:lnTo>
                  <a:lnTo>
                    <a:pt x="1436846" y="237172"/>
                  </a:lnTo>
                  <a:lnTo>
                    <a:pt x="1432084" y="240030"/>
                  </a:lnTo>
                  <a:lnTo>
                    <a:pt x="1428274" y="242411"/>
                  </a:lnTo>
                  <a:lnTo>
                    <a:pt x="1429226" y="250507"/>
                  </a:lnTo>
                  <a:lnTo>
                    <a:pt x="1431131" y="253365"/>
                  </a:lnTo>
                  <a:lnTo>
                    <a:pt x="1434465" y="256699"/>
                  </a:lnTo>
                  <a:lnTo>
                    <a:pt x="1437799" y="259080"/>
                  </a:lnTo>
                  <a:lnTo>
                    <a:pt x="1440656" y="261461"/>
                  </a:lnTo>
                  <a:lnTo>
                    <a:pt x="1443990" y="260509"/>
                  </a:lnTo>
                  <a:lnTo>
                    <a:pt x="1446847" y="257175"/>
                  </a:lnTo>
                  <a:lnTo>
                    <a:pt x="1452086" y="254317"/>
                  </a:lnTo>
                  <a:lnTo>
                    <a:pt x="1454944" y="254317"/>
                  </a:lnTo>
                  <a:lnTo>
                    <a:pt x="1456849" y="254794"/>
                  </a:lnTo>
                  <a:lnTo>
                    <a:pt x="1461611" y="254794"/>
                  </a:lnTo>
                  <a:lnTo>
                    <a:pt x="1466374" y="253841"/>
                  </a:lnTo>
                  <a:lnTo>
                    <a:pt x="1470184" y="253841"/>
                  </a:lnTo>
                  <a:lnTo>
                    <a:pt x="1474946" y="254794"/>
                  </a:lnTo>
                  <a:lnTo>
                    <a:pt x="1476851" y="255270"/>
                  </a:lnTo>
                  <a:lnTo>
                    <a:pt x="1480661" y="256699"/>
                  </a:lnTo>
                  <a:lnTo>
                    <a:pt x="1484947" y="259556"/>
                  </a:lnTo>
                  <a:lnTo>
                    <a:pt x="1487805" y="262890"/>
                  </a:lnTo>
                  <a:lnTo>
                    <a:pt x="1490186" y="263366"/>
                  </a:lnTo>
                  <a:lnTo>
                    <a:pt x="1491139" y="262414"/>
                  </a:lnTo>
                  <a:lnTo>
                    <a:pt x="1493520" y="259556"/>
                  </a:lnTo>
                  <a:lnTo>
                    <a:pt x="1496853" y="256699"/>
                  </a:lnTo>
                  <a:lnTo>
                    <a:pt x="1501140" y="252413"/>
                  </a:lnTo>
                  <a:lnTo>
                    <a:pt x="1504474" y="249079"/>
                  </a:lnTo>
                  <a:lnTo>
                    <a:pt x="1506855" y="248602"/>
                  </a:lnTo>
                  <a:lnTo>
                    <a:pt x="1511618" y="248602"/>
                  </a:lnTo>
                  <a:lnTo>
                    <a:pt x="1513522" y="247650"/>
                  </a:lnTo>
                  <a:lnTo>
                    <a:pt x="1517332" y="247174"/>
                  </a:lnTo>
                  <a:lnTo>
                    <a:pt x="1520666" y="248602"/>
                  </a:lnTo>
                  <a:lnTo>
                    <a:pt x="1529239" y="249079"/>
                  </a:lnTo>
                  <a:lnTo>
                    <a:pt x="1531620" y="250984"/>
                  </a:lnTo>
                  <a:lnTo>
                    <a:pt x="1535906" y="256222"/>
                  </a:lnTo>
                  <a:lnTo>
                    <a:pt x="1538287" y="259080"/>
                  </a:lnTo>
                  <a:lnTo>
                    <a:pt x="1542574" y="260509"/>
                  </a:lnTo>
                  <a:lnTo>
                    <a:pt x="1544955" y="261461"/>
                  </a:lnTo>
                  <a:lnTo>
                    <a:pt x="1547336" y="262414"/>
                  </a:lnTo>
                  <a:lnTo>
                    <a:pt x="1549718" y="263842"/>
                  </a:lnTo>
                  <a:lnTo>
                    <a:pt x="1550193" y="265271"/>
                  </a:lnTo>
                  <a:lnTo>
                    <a:pt x="1551147" y="267652"/>
                  </a:lnTo>
                  <a:lnTo>
                    <a:pt x="1552574" y="269081"/>
                  </a:lnTo>
                  <a:lnTo>
                    <a:pt x="1554956" y="270510"/>
                  </a:lnTo>
                  <a:lnTo>
                    <a:pt x="1556861" y="271463"/>
                  </a:lnTo>
                  <a:lnTo>
                    <a:pt x="1557337" y="273367"/>
                  </a:lnTo>
                  <a:lnTo>
                    <a:pt x="1557814" y="274320"/>
                  </a:lnTo>
                  <a:lnTo>
                    <a:pt x="1559718" y="275749"/>
                  </a:lnTo>
                  <a:lnTo>
                    <a:pt x="1564957" y="280988"/>
                  </a:lnTo>
                  <a:lnTo>
                    <a:pt x="1567339" y="282416"/>
                  </a:lnTo>
                  <a:lnTo>
                    <a:pt x="1571149" y="285274"/>
                  </a:lnTo>
                  <a:lnTo>
                    <a:pt x="1572578" y="287655"/>
                  </a:lnTo>
                  <a:lnTo>
                    <a:pt x="1572578" y="290513"/>
                  </a:lnTo>
                  <a:lnTo>
                    <a:pt x="1573530" y="292417"/>
                  </a:lnTo>
                  <a:lnTo>
                    <a:pt x="1575911" y="295275"/>
                  </a:lnTo>
                  <a:lnTo>
                    <a:pt x="1577340" y="297180"/>
                  </a:lnTo>
                  <a:lnTo>
                    <a:pt x="1576864" y="300038"/>
                  </a:lnTo>
                  <a:lnTo>
                    <a:pt x="1577340" y="302419"/>
                  </a:lnTo>
                  <a:lnTo>
                    <a:pt x="1576387" y="304800"/>
                  </a:lnTo>
                  <a:lnTo>
                    <a:pt x="1572101" y="306705"/>
                  </a:lnTo>
                  <a:lnTo>
                    <a:pt x="1570672" y="307657"/>
                  </a:lnTo>
                  <a:lnTo>
                    <a:pt x="1567815" y="307657"/>
                  </a:lnTo>
                  <a:lnTo>
                    <a:pt x="1563053" y="306705"/>
                  </a:lnTo>
                  <a:lnTo>
                    <a:pt x="1558290" y="307181"/>
                  </a:lnTo>
                  <a:lnTo>
                    <a:pt x="1552574" y="306229"/>
                  </a:lnTo>
                  <a:lnTo>
                    <a:pt x="1547812" y="303847"/>
                  </a:lnTo>
                  <a:lnTo>
                    <a:pt x="1545431" y="301942"/>
                  </a:lnTo>
                  <a:lnTo>
                    <a:pt x="1541622" y="300990"/>
                  </a:lnTo>
                  <a:lnTo>
                    <a:pt x="1539716" y="301466"/>
                  </a:lnTo>
                  <a:lnTo>
                    <a:pt x="1537335" y="303847"/>
                  </a:lnTo>
                  <a:lnTo>
                    <a:pt x="1534953" y="303371"/>
                  </a:lnTo>
                  <a:lnTo>
                    <a:pt x="1532572" y="303847"/>
                  </a:lnTo>
                  <a:lnTo>
                    <a:pt x="1526381" y="303371"/>
                  </a:lnTo>
                  <a:lnTo>
                    <a:pt x="1523047" y="302895"/>
                  </a:lnTo>
                  <a:lnTo>
                    <a:pt x="1517809" y="304324"/>
                  </a:lnTo>
                  <a:lnTo>
                    <a:pt x="1514951" y="304800"/>
                  </a:lnTo>
                  <a:lnTo>
                    <a:pt x="1509713" y="306705"/>
                  </a:lnTo>
                  <a:lnTo>
                    <a:pt x="1506378" y="310039"/>
                  </a:lnTo>
                  <a:lnTo>
                    <a:pt x="1503997" y="310991"/>
                  </a:lnTo>
                  <a:lnTo>
                    <a:pt x="1501616" y="310991"/>
                  </a:lnTo>
                  <a:lnTo>
                    <a:pt x="1499711" y="309563"/>
                  </a:lnTo>
                  <a:lnTo>
                    <a:pt x="1497330" y="308134"/>
                  </a:lnTo>
                  <a:lnTo>
                    <a:pt x="1493520" y="308134"/>
                  </a:lnTo>
                  <a:lnTo>
                    <a:pt x="1492568" y="308610"/>
                  </a:lnTo>
                  <a:lnTo>
                    <a:pt x="1492091" y="310039"/>
                  </a:lnTo>
                  <a:lnTo>
                    <a:pt x="1490663" y="314325"/>
                  </a:lnTo>
                  <a:lnTo>
                    <a:pt x="1490663" y="316230"/>
                  </a:lnTo>
                  <a:lnTo>
                    <a:pt x="1489710" y="317659"/>
                  </a:lnTo>
                  <a:lnTo>
                    <a:pt x="1487328" y="318135"/>
                  </a:lnTo>
                  <a:lnTo>
                    <a:pt x="1483519" y="318135"/>
                  </a:lnTo>
                  <a:lnTo>
                    <a:pt x="1477327" y="317659"/>
                  </a:lnTo>
                  <a:lnTo>
                    <a:pt x="1473041" y="316706"/>
                  </a:lnTo>
                  <a:lnTo>
                    <a:pt x="1470660" y="317182"/>
                  </a:lnTo>
                  <a:lnTo>
                    <a:pt x="1467326" y="319564"/>
                  </a:lnTo>
                  <a:lnTo>
                    <a:pt x="1464945" y="320040"/>
                  </a:lnTo>
                  <a:lnTo>
                    <a:pt x="1463040" y="320992"/>
                  </a:lnTo>
                  <a:lnTo>
                    <a:pt x="1461611" y="324326"/>
                  </a:lnTo>
                  <a:lnTo>
                    <a:pt x="1459230" y="326231"/>
                  </a:lnTo>
                  <a:lnTo>
                    <a:pt x="1456372" y="329089"/>
                  </a:lnTo>
                  <a:lnTo>
                    <a:pt x="1453039" y="334804"/>
                  </a:lnTo>
                  <a:lnTo>
                    <a:pt x="1451134" y="338138"/>
                  </a:lnTo>
                  <a:lnTo>
                    <a:pt x="1451610" y="340042"/>
                  </a:lnTo>
                  <a:lnTo>
                    <a:pt x="1452086" y="341947"/>
                  </a:lnTo>
                  <a:lnTo>
                    <a:pt x="1450657" y="344329"/>
                  </a:lnTo>
                  <a:lnTo>
                    <a:pt x="1447800" y="346710"/>
                  </a:lnTo>
                  <a:lnTo>
                    <a:pt x="1445419" y="347186"/>
                  </a:lnTo>
                  <a:lnTo>
                    <a:pt x="1441609" y="349091"/>
                  </a:lnTo>
                  <a:lnTo>
                    <a:pt x="1436846" y="352901"/>
                  </a:lnTo>
                  <a:lnTo>
                    <a:pt x="1433036" y="356235"/>
                  </a:lnTo>
                  <a:lnTo>
                    <a:pt x="1428274" y="357188"/>
                  </a:lnTo>
                  <a:lnTo>
                    <a:pt x="1424940" y="358140"/>
                  </a:lnTo>
                  <a:lnTo>
                    <a:pt x="1417320" y="359092"/>
                  </a:lnTo>
                  <a:lnTo>
                    <a:pt x="1415415" y="359569"/>
                  </a:lnTo>
                  <a:lnTo>
                    <a:pt x="1407319" y="360045"/>
                  </a:lnTo>
                  <a:lnTo>
                    <a:pt x="1401127" y="358140"/>
                  </a:lnTo>
                  <a:lnTo>
                    <a:pt x="1397794" y="358616"/>
                  </a:lnTo>
                  <a:lnTo>
                    <a:pt x="1394936" y="359569"/>
                  </a:lnTo>
                  <a:lnTo>
                    <a:pt x="1393507" y="360521"/>
                  </a:lnTo>
                  <a:lnTo>
                    <a:pt x="1393031" y="362426"/>
                  </a:lnTo>
                  <a:lnTo>
                    <a:pt x="1392555" y="364331"/>
                  </a:lnTo>
                  <a:lnTo>
                    <a:pt x="1390174" y="367189"/>
                  </a:lnTo>
                  <a:lnTo>
                    <a:pt x="1385411" y="370999"/>
                  </a:lnTo>
                  <a:lnTo>
                    <a:pt x="1381601" y="373380"/>
                  </a:lnTo>
                  <a:lnTo>
                    <a:pt x="1378744" y="376714"/>
                  </a:lnTo>
                  <a:lnTo>
                    <a:pt x="1376839" y="377666"/>
                  </a:lnTo>
                  <a:lnTo>
                    <a:pt x="1373505" y="379095"/>
                  </a:lnTo>
                  <a:lnTo>
                    <a:pt x="1371600" y="379571"/>
                  </a:lnTo>
                  <a:lnTo>
                    <a:pt x="1367314" y="382429"/>
                  </a:lnTo>
                  <a:lnTo>
                    <a:pt x="1363980" y="384810"/>
                  </a:lnTo>
                  <a:lnTo>
                    <a:pt x="1361599" y="385763"/>
                  </a:lnTo>
                  <a:lnTo>
                    <a:pt x="1358741" y="385286"/>
                  </a:lnTo>
                  <a:lnTo>
                    <a:pt x="1356836" y="385286"/>
                  </a:lnTo>
                  <a:lnTo>
                    <a:pt x="1351597" y="384334"/>
                  </a:lnTo>
                  <a:lnTo>
                    <a:pt x="1348264" y="384334"/>
                  </a:lnTo>
                  <a:lnTo>
                    <a:pt x="1343501" y="383857"/>
                  </a:lnTo>
                  <a:lnTo>
                    <a:pt x="1332071" y="381000"/>
                  </a:lnTo>
                  <a:lnTo>
                    <a:pt x="1328261" y="379571"/>
                  </a:lnTo>
                  <a:lnTo>
                    <a:pt x="1324927" y="375761"/>
                  </a:lnTo>
                  <a:lnTo>
                    <a:pt x="1322070" y="373856"/>
                  </a:lnTo>
                  <a:lnTo>
                    <a:pt x="1317784" y="373856"/>
                  </a:lnTo>
                  <a:lnTo>
                    <a:pt x="1311593" y="373856"/>
                  </a:lnTo>
                  <a:lnTo>
                    <a:pt x="1308735" y="372904"/>
                  </a:lnTo>
                  <a:lnTo>
                    <a:pt x="1303972" y="373856"/>
                  </a:lnTo>
                  <a:lnTo>
                    <a:pt x="1299210" y="377666"/>
                  </a:lnTo>
                  <a:lnTo>
                    <a:pt x="1296828" y="380524"/>
                  </a:lnTo>
                  <a:lnTo>
                    <a:pt x="1294924" y="383381"/>
                  </a:lnTo>
                  <a:lnTo>
                    <a:pt x="1292543" y="389572"/>
                  </a:lnTo>
                  <a:lnTo>
                    <a:pt x="1291590" y="393859"/>
                  </a:lnTo>
                  <a:lnTo>
                    <a:pt x="1290638" y="396240"/>
                  </a:lnTo>
                  <a:lnTo>
                    <a:pt x="1287780" y="400050"/>
                  </a:lnTo>
                  <a:lnTo>
                    <a:pt x="1287303" y="402431"/>
                  </a:lnTo>
                  <a:lnTo>
                    <a:pt x="1288256" y="404336"/>
                  </a:lnTo>
                  <a:lnTo>
                    <a:pt x="1290161" y="406241"/>
                  </a:lnTo>
                  <a:lnTo>
                    <a:pt x="1291114" y="409575"/>
                  </a:lnTo>
                  <a:lnTo>
                    <a:pt x="1293971" y="412909"/>
                  </a:lnTo>
                  <a:lnTo>
                    <a:pt x="1296828" y="415766"/>
                  </a:lnTo>
                  <a:lnTo>
                    <a:pt x="1302068" y="420052"/>
                  </a:lnTo>
                  <a:lnTo>
                    <a:pt x="1303496" y="422434"/>
                  </a:lnTo>
                  <a:lnTo>
                    <a:pt x="1305401" y="425291"/>
                  </a:lnTo>
                  <a:lnTo>
                    <a:pt x="1305877" y="427672"/>
                  </a:lnTo>
                  <a:lnTo>
                    <a:pt x="1305401" y="429577"/>
                  </a:lnTo>
                  <a:lnTo>
                    <a:pt x="1303496" y="431006"/>
                  </a:lnTo>
                  <a:lnTo>
                    <a:pt x="1299686" y="431482"/>
                  </a:lnTo>
                  <a:lnTo>
                    <a:pt x="1297781" y="433388"/>
                  </a:lnTo>
                  <a:lnTo>
                    <a:pt x="1294924" y="435769"/>
                  </a:lnTo>
                  <a:lnTo>
                    <a:pt x="1291590" y="438626"/>
                  </a:lnTo>
                  <a:lnTo>
                    <a:pt x="1290161" y="438626"/>
                  </a:lnTo>
                  <a:lnTo>
                    <a:pt x="1288256" y="439579"/>
                  </a:lnTo>
                  <a:lnTo>
                    <a:pt x="1279207" y="442913"/>
                  </a:lnTo>
                  <a:lnTo>
                    <a:pt x="1275874" y="443865"/>
                  </a:lnTo>
                  <a:lnTo>
                    <a:pt x="1273016" y="444817"/>
                  </a:lnTo>
                  <a:lnTo>
                    <a:pt x="1269682" y="448151"/>
                  </a:lnTo>
                  <a:lnTo>
                    <a:pt x="1267301" y="450532"/>
                  </a:lnTo>
                  <a:lnTo>
                    <a:pt x="1264444" y="453866"/>
                  </a:lnTo>
                  <a:lnTo>
                    <a:pt x="1263015" y="455295"/>
                  </a:lnTo>
                  <a:lnTo>
                    <a:pt x="1260157" y="458629"/>
                  </a:lnTo>
                  <a:lnTo>
                    <a:pt x="1256347" y="462439"/>
                  </a:lnTo>
                  <a:lnTo>
                    <a:pt x="1254443" y="464344"/>
                  </a:lnTo>
                  <a:lnTo>
                    <a:pt x="1253490" y="465772"/>
                  </a:lnTo>
                  <a:lnTo>
                    <a:pt x="1252538" y="467201"/>
                  </a:lnTo>
                  <a:lnTo>
                    <a:pt x="1248727" y="468630"/>
                  </a:lnTo>
                  <a:lnTo>
                    <a:pt x="1245394" y="470059"/>
                  </a:lnTo>
                  <a:lnTo>
                    <a:pt x="1240631" y="471964"/>
                  </a:lnTo>
                  <a:lnTo>
                    <a:pt x="1233964" y="474345"/>
                  </a:lnTo>
                  <a:lnTo>
                    <a:pt x="1228725" y="476250"/>
                  </a:lnTo>
                  <a:lnTo>
                    <a:pt x="1225391" y="478155"/>
                  </a:lnTo>
                  <a:lnTo>
                    <a:pt x="1220152" y="480536"/>
                  </a:lnTo>
                  <a:lnTo>
                    <a:pt x="1216819" y="481489"/>
                  </a:lnTo>
                  <a:lnTo>
                    <a:pt x="1209675" y="481489"/>
                  </a:lnTo>
                  <a:lnTo>
                    <a:pt x="1201102" y="481965"/>
                  </a:lnTo>
                  <a:lnTo>
                    <a:pt x="1194911" y="482441"/>
                  </a:lnTo>
                  <a:lnTo>
                    <a:pt x="1190149" y="481965"/>
                  </a:lnTo>
                  <a:lnTo>
                    <a:pt x="1183005" y="481489"/>
                  </a:lnTo>
                  <a:lnTo>
                    <a:pt x="1177290" y="481013"/>
                  </a:lnTo>
                  <a:lnTo>
                    <a:pt x="1173480" y="481965"/>
                  </a:lnTo>
                  <a:lnTo>
                    <a:pt x="1164907" y="482917"/>
                  </a:lnTo>
                  <a:lnTo>
                    <a:pt x="1163002" y="482917"/>
                  </a:lnTo>
                  <a:lnTo>
                    <a:pt x="1147286" y="484822"/>
                  </a:lnTo>
                  <a:lnTo>
                    <a:pt x="1140619" y="485775"/>
                  </a:lnTo>
                  <a:lnTo>
                    <a:pt x="1134427" y="486251"/>
                  </a:lnTo>
                  <a:lnTo>
                    <a:pt x="1129665" y="487204"/>
                  </a:lnTo>
                  <a:lnTo>
                    <a:pt x="1127284" y="488156"/>
                  </a:lnTo>
                  <a:lnTo>
                    <a:pt x="1123474" y="489585"/>
                  </a:lnTo>
                  <a:lnTo>
                    <a:pt x="1121569" y="490061"/>
                  </a:lnTo>
                  <a:lnTo>
                    <a:pt x="1114901" y="492919"/>
                  </a:lnTo>
                  <a:lnTo>
                    <a:pt x="1099661" y="498634"/>
                  </a:lnTo>
                  <a:lnTo>
                    <a:pt x="1089184" y="503396"/>
                  </a:lnTo>
                  <a:lnTo>
                    <a:pt x="1087278" y="504349"/>
                  </a:lnTo>
                  <a:lnTo>
                    <a:pt x="1080611" y="507682"/>
                  </a:lnTo>
                  <a:lnTo>
                    <a:pt x="1076801" y="509111"/>
                  </a:lnTo>
                  <a:lnTo>
                    <a:pt x="1073944" y="511969"/>
                  </a:lnTo>
                  <a:lnTo>
                    <a:pt x="1071563" y="513874"/>
                  </a:lnTo>
                  <a:lnTo>
                    <a:pt x="1069181" y="514826"/>
                  </a:lnTo>
                  <a:lnTo>
                    <a:pt x="1064895" y="512921"/>
                  </a:lnTo>
                  <a:lnTo>
                    <a:pt x="1062038" y="512921"/>
                  </a:lnTo>
                  <a:lnTo>
                    <a:pt x="1052513" y="512445"/>
                  </a:lnTo>
                  <a:lnTo>
                    <a:pt x="1052513" y="503396"/>
                  </a:lnTo>
                  <a:lnTo>
                    <a:pt x="1045845" y="504825"/>
                  </a:lnTo>
                  <a:lnTo>
                    <a:pt x="1035368" y="506730"/>
                  </a:lnTo>
                  <a:lnTo>
                    <a:pt x="1025843" y="508635"/>
                  </a:lnTo>
                  <a:lnTo>
                    <a:pt x="1016794" y="504349"/>
                  </a:lnTo>
                  <a:lnTo>
                    <a:pt x="1010126" y="501015"/>
                  </a:lnTo>
                  <a:lnTo>
                    <a:pt x="1003935" y="498157"/>
                  </a:lnTo>
                  <a:lnTo>
                    <a:pt x="994886" y="496252"/>
                  </a:lnTo>
                  <a:lnTo>
                    <a:pt x="986790" y="494824"/>
                  </a:lnTo>
                  <a:lnTo>
                    <a:pt x="972502" y="491966"/>
                  </a:lnTo>
                  <a:lnTo>
                    <a:pt x="966311" y="489585"/>
                  </a:lnTo>
                  <a:lnTo>
                    <a:pt x="962977" y="486251"/>
                  </a:lnTo>
                  <a:lnTo>
                    <a:pt x="957263" y="479107"/>
                  </a:lnTo>
                  <a:lnTo>
                    <a:pt x="955357" y="477679"/>
                  </a:lnTo>
                  <a:lnTo>
                    <a:pt x="952500" y="476726"/>
                  </a:lnTo>
                  <a:lnTo>
                    <a:pt x="949643" y="476250"/>
                  </a:lnTo>
                  <a:lnTo>
                    <a:pt x="943451" y="476250"/>
                  </a:lnTo>
                  <a:lnTo>
                    <a:pt x="935831" y="475774"/>
                  </a:lnTo>
                  <a:lnTo>
                    <a:pt x="924877" y="474345"/>
                  </a:lnTo>
                  <a:lnTo>
                    <a:pt x="916305" y="473392"/>
                  </a:lnTo>
                  <a:lnTo>
                    <a:pt x="901541" y="471011"/>
                  </a:lnTo>
                  <a:lnTo>
                    <a:pt x="898207" y="470535"/>
                  </a:lnTo>
                  <a:lnTo>
                    <a:pt x="890588" y="472440"/>
                  </a:lnTo>
                  <a:lnTo>
                    <a:pt x="880586" y="474821"/>
                  </a:lnTo>
                  <a:lnTo>
                    <a:pt x="862965" y="472916"/>
                  </a:lnTo>
                  <a:lnTo>
                    <a:pt x="855345" y="471964"/>
                  </a:lnTo>
                  <a:lnTo>
                    <a:pt x="839628" y="470059"/>
                  </a:lnTo>
                  <a:lnTo>
                    <a:pt x="821531" y="468154"/>
                  </a:lnTo>
                  <a:lnTo>
                    <a:pt x="803910" y="465772"/>
                  </a:lnTo>
                  <a:lnTo>
                    <a:pt x="791051" y="467201"/>
                  </a:lnTo>
                  <a:lnTo>
                    <a:pt x="783907" y="467677"/>
                  </a:lnTo>
                  <a:lnTo>
                    <a:pt x="775811" y="468630"/>
                  </a:lnTo>
                  <a:lnTo>
                    <a:pt x="774859" y="467677"/>
                  </a:lnTo>
                  <a:lnTo>
                    <a:pt x="774382" y="463391"/>
                  </a:lnTo>
                  <a:lnTo>
                    <a:pt x="772953" y="460057"/>
                  </a:lnTo>
                  <a:lnTo>
                    <a:pt x="768668" y="456724"/>
                  </a:lnTo>
                  <a:lnTo>
                    <a:pt x="765810" y="453390"/>
                  </a:lnTo>
                  <a:lnTo>
                    <a:pt x="760095" y="449104"/>
                  </a:lnTo>
                  <a:lnTo>
                    <a:pt x="758190" y="446246"/>
                  </a:lnTo>
                  <a:lnTo>
                    <a:pt x="757714" y="441960"/>
                  </a:lnTo>
                  <a:lnTo>
                    <a:pt x="752475" y="430530"/>
                  </a:lnTo>
                  <a:lnTo>
                    <a:pt x="749141" y="422910"/>
                  </a:lnTo>
                  <a:lnTo>
                    <a:pt x="748189" y="421481"/>
                  </a:lnTo>
                  <a:lnTo>
                    <a:pt x="746760" y="419100"/>
                  </a:lnTo>
                  <a:lnTo>
                    <a:pt x="744855" y="417671"/>
                  </a:lnTo>
                  <a:lnTo>
                    <a:pt x="741045" y="416719"/>
                  </a:lnTo>
                  <a:lnTo>
                    <a:pt x="740093" y="415290"/>
                  </a:lnTo>
                  <a:lnTo>
                    <a:pt x="740093" y="412432"/>
                  </a:lnTo>
                  <a:lnTo>
                    <a:pt x="740569" y="408622"/>
                  </a:lnTo>
                  <a:lnTo>
                    <a:pt x="741521" y="405765"/>
                  </a:lnTo>
                  <a:lnTo>
                    <a:pt x="741045" y="405289"/>
                  </a:lnTo>
                  <a:lnTo>
                    <a:pt x="731044" y="406241"/>
                  </a:lnTo>
                  <a:lnTo>
                    <a:pt x="724852" y="404336"/>
                  </a:lnTo>
                  <a:lnTo>
                    <a:pt x="719614" y="402431"/>
                  </a:lnTo>
                  <a:lnTo>
                    <a:pt x="711994" y="397192"/>
                  </a:lnTo>
                  <a:lnTo>
                    <a:pt x="707707" y="395288"/>
                  </a:lnTo>
                  <a:lnTo>
                    <a:pt x="701993" y="390049"/>
                  </a:lnTo>
                  <a:lnTo>
                    <a:pt x="693896" y="388620"/>
                  </a:lnTo>
                  <a:lnTo>
                    <a:pt x="691039" y="386715"/>
                  </a:lnTo>
                  <a:lnTo>
                    <a:pt x="687228" y="382429"/>
                  </a:lnTo>
                  <a:lnTo>
                    <a:pt x="683895" y="379571"/>
                  </a:lnTo>
                  <a:lnTo>
                    <a:pt x="679132" y="377666"/>
                  </a:lnTo>
                  <a:lnTo>
                    <a:pt x="671513" y="376238"/>
                  </a:lnTo>
                  <a:lnTo>
                    <a:pt x="658653" y="374809"/>
                  </a:lnTo>
                  <a:lnTo>
                    <a:pt x="654368" y="374332"/>
                  </a:lnTo>
                  <a:lnTo>
                    <a:pt x="647224" y="375285"/>
                  </a:lnTo>
                  <a:lnTo>
                    <a:pt x="641985" y="375285"/>
                  </a:lnTo>
                  <a:lnTo>
                    <a:pt x="633413" y="374332"/>
                  </a:lnTo>
                  <a:lnTo>
                    <a:pt x="628650" y="372904"/>
                  </a:lnTo>
                  <a:lnTo>
                    <a:pt x="622459" y="372904"/>
                  </a:lnTo>
                  <a:lnTo>
                    <a:pt x="618649" y="372904"/>
                  </a:lnTo>
                  <a:lnTo>
                    <a:pt x="613410" y="372427"/>
                  </a:lnTo>
                  <a:lnTo>
                    <a:pt x="611028" y="371475"/>
                  </a:lnTo>
                  <a:lnTo>
                    <a:pt x="608647" y="370522"/>
                  </a:lnTo>
                  <a:lnTo>
                    <a:pt x="604361" y="370999"/>
                  </a:lnTo>
                  <a:lnTo>
                    <a:pt x="601503" y="370046"/>
                  </a:lnTo>
                  <a:lnTo>
                    <a:pt x="598646" y="368141"/>
                  </a:lnTo>
                  <a:lnTo>
                    <a:pt x="595789" y="367189"/>
                  </a:lnTo>
                  <a:lnTo>
                    <a:pt x="592455" y="367189"/>
                  </a:lnTo>
                  <a:lnTo>
                    <a:pt x="591026" y="368141"/>
                  </a:lnTo>
                  <a:lnTo>
                    <a:pt x="589597" y="368141"/>
                  </a:lnTo>
                  <a:lnTo>
                    <a:pt x="588645" y="365284"/>
                  </a:lnTo>
                  <a:lnTo>
                    <a:pt x="585788" y="360997"/>
                  </a:lnTo>
                  <a:lnTo>
                    <a:pt x="585311" y="359092"/>
                  </a:lnTo>
                  <a:lnTo>
                    <a:pt x="583406" y="356711"/>
                  </a:lnTo>
                  <a:lnTo>
                    <a:pt x="582453" y="354806"/>
                  </a:lnTo>
                  <a:lnTo>
                    <a:pt x="582930" y="351949"/>
                  </a:lnTo>
                  <a:lnTo>
                    <a:pt x="584359" y="346234"/>
                  </a:lnTo>
                  <a:lnTo>
                    <a:pt x="587216" y="340995"/>
                  </a:lnTo>
                  <a:lnTo>
                    <a:pt x="589121" y="339566"/>
                  </a:lnTo>
                  <a:lnTo>
                    <a:pt x="590074" y="338138"/>
                  </a:lnTo>
                  <a:lnTo>
                    <a:pt x="592455" y="335280"/>
                  </a:lnTo>
                  <a:lnTo>
                    <a:pt x="593884" y="333375"/>
                  </a:lnTo>
                  <a:lnTo>
                    <a:pt x="593884" y="330517"/>
                  </a:lnTo>
                  <a:lnTo>
                    <a:pt x="591978" y="327660"/>
                  </a:lnTo>
                  <a:lnTo>
                    <a:pt x="590550" y="323850"/>
                  </a:lnTo>
                  <a:lnTo>
                    <a:pt x="590550" y="321469"/>
                  </a:lnTo>
                  <a:lnTo>
                    <a:pt x="592455" y="318611"/>
                  </a:lnTo>
                  <a:lnTo>
                    <a:pt x="594360" y="312420"/>
                  </a:lnTo>
                  <a:lnTo>
                    <a:pt x="594360" y="310991"/>
                  </a:lnTo>
                  <a:lnTo>
                    <a:pt x="593407" y="309563"/>
                  </a:lnTo>
                  <a:lnTo>
                    <a:pt x="593407" y="306705"/>
                  </a:lnTo>
                  <a:lnTo>
                    <a:pt x="592931" y="302895"/>
                  </a:lnTo>
                  <a:lnTo>
                    <a:pt x="590550" y="297180"/>
                  </a:lnTo>
                  <a:lnTo>
                    <a:pt x="589121" y="294322"/>
                  </a:lnTo>
                  <a:lnTo>
                    <a:pt x="586740" y="292894"/>
                  </a:lnTo>
                  <a:lnTo>
                    <a:pt x="583882" y="291941"/>
                  </a:lnTo>
                  <a:lnTo>
                    <a:pt x="581501" y="287655"/>
                  </a:lnTo>
                  <a:lnTo>
                    <a:pt x="578644" y="282892"/>
                  </a:lnTo>
                  <a:lnTo>
                    <a:pt x="576739" y="280035"/>
                  </a:lnTo>
                  <a:lnTo>
                    <a:pt x="576263" y="278130"/>
                  </a:lnTo>
                  <a:lnTo>
                    <a:pt x="575786" y="274796"/>
                  </a:lnTo>
                  <a:lnTo>
                    <a:pt x="574357" y="270510"/>
                  </a:lnTo>
                  <a:lnTo>
                    <a:pt x="572928" y="268129"/>
                  </a:lnTo>
                  <a:lnTo>
                    <a:pt x="571976" y="266224"/>
                  </a:lnTo>
                  <a:lnTo>
                    <a:pt x="571500" y="263842"/>
                  </a:lnTo>
                  <a:lnTo>
                    <a:pt x="571024" y="262890"/>
                  </a:lnTo>
                  <a:lnTo>
                    <a:pt x="566738" y="261938"/>
                  </a:lnTo>
                  <a:lnTo>
                    <a:pt x="563880" y="260032"/>
                  </a:lnTo>
                  <a:lnTo>
                    <a:pt x="562451" y="257651"/>
                  </a:lnTo>
                  <a:lnTo>
                    <a:pt x="561975" y="255746"/>
                  </a:lnTo>
                  <a:lnTo>
                    <a:pt x="561022" y="254794"/>
                  </a:lnTo>
                  <a:lnTo>
                    <a:pt x="558641" y="254317"/>
                  </a:lnTo>
                  <a:lnTo>
                    <a:pt x="557213" y="256222"/>
                  </a:lnTo>
                  <a:lnTo>
                    <a:pt x="554355" y="257175"/>
                  </a:lnTo>
                  <a:lnTo>
                    <a:pt x="552450" y="257175"/>
                  </a:lnTo>
                  <a:lnTo>
                    <a:pt x="550545" y="256222"/>
                  </a:lnTo>
                  <a:lnTo>
                    <a:pt x="549593" y="255270"/>
                  </a:lnTo>
                  <a:lnTo>
                    <a:pt x="547688" y="253841"/>
                  </a:lnTo>
                  <a:lnTo>
                    <a:pt x="544830" y="249555"/>
                  </a:lnTo>
                  <a:lnTo>
                    <a:pt x="541972" y="248602"/>
                  </a:lnTo>
                  <a:lnTo>
                    <a:pt x="536734" y="248602"/>
                  </a:lnTo>
                  <a:lnTo>
                    <a:pt x="531971" y="250507"/>
                  </a:lnTo>
                  <a:lnTo>
                    <a:pt x="529114" y="250031"/>
                  </a:lnTo>
                  <a:lnTo>
                    <a:pt x="526732" y="249555"/>
                  </a:lnTo>
                  <a:lnTo>
                    <a:pt x="524351" y="247650"/>
                  </a:lnTo>
                  <a:lnTo>
                    <a:pt x="522446" y="245745"/>
                  </a:lnTo>
                  <a:lnTo>
                    <a:pt x="519589" y="245269"/>
                  </a:lnTo>
                  <a:lnTo>
                    <a:pt x="514350" y="242411"/>
                  </a:lnTo>
                  <a:lnTo>
                    <a:pt x="510540" y="240506"/>
                  </a:lnTo>
                  <a:lnTo>
                    <a:pt x="510064" y="236220"/>
                  </a:lnTo>
                  <a:lnTo>
                    <a:pt x="508159" y="233363"/>
                  </a:lnTo>
                  <a:lnTo>
                    <a:pt x="504825" y="232410"/>
                  </a:lnTo>
                  <a:lnTo>
                    <a:pt x="501491" y="229552"/>
                  </a:lnTo>
                  <a:lnTo>
                    <a:pt x="496252" y="228124"/>
                  </a:lnTo>
                  <a:lnTo>
                    <a:pt x="492919" y="226695"/>
                  </a:lnTo>
                  <a:lnTo>
                    <a:pt x="490061" y="225742"/>
                  </a:lnTo>
                  <a:lnTo>
                    <a:pt x="489585" y="224790"/>
                  </a:lnTo>
                  <a:lnTo>
                    <a:pt x="489585" y="223838"/>
                  </a:lnTo>
                  <a:lnTo>
                    <a:pt x="491014" y="222409"/>
                  </a:lnTo>
                  <a:lnTo>
                    <a:pt x="492443" y="220980"/>
                  </a:lnTo>
                  <a:lnTo>
                    <a:pt x="492919" y="219551"/>
                  </a:lnTo>
                  <a:lnTo>
                    <a:pt x="491966" y="218122"/>
                  </a:lnTo>
                  <a:lnTo>
                    <a:pt x="489109" y="216694"/>
                  </a:lnTo>
                  <a:lnTo>
                    <a:pt x="485299" y="215741"/>
                  </a:lnTo>
                  <a:lnTo>
                    <a:pt x="484346" y="213836"/>
                  </a:lnTo>
                  <a:lnTo>
                    <a:pt x="481965" y="211931"/>
                  </a:lnTo>
                  <a:lnTo>
                    <a:pt x="482441" y="210502"/>
                  </a:lnTo>
                  <a:lnTo>
                    <a:pt x="484346" y="209550"/>
                  </a:lnTo>
                  <a:lnTo>
                    <a:pt x="486251" y="208597"/>
                  </a:lnTo>
                  <a:lnTo>
                    <a:pt x="486727" y="207169"/>
                  </a:lnTo>
                  <a:lnTo>
                    <a:pt x="485299" y="205740"/>
                  </a:lnTo>
                  <a:lnTo>
                    <a:pt x="484822" y="203835"/>
                  </a:lnTo>
                  <a:lnTo>
                    <a:pt x="485299" y="202406"/>
                  </a:lnTo>
                  <a:lnTo>
                    <a:pt x="484822" y="200501"/>
                  </a:lnTo>
                  <a:lnTo>
                    <a:pt x="482918" y="200501"/>
                  </a:lnTo>
                  <a:lnTo>
                    <a:pt x="479584" y="201454"/>
                  </a:lnTo>
                  <a:lnTo>
                    <a:pt x="476250" y="201930"/>
                  </a:lnTo>
                  <a:lnTo>
                    <a:pt x="474345" y="202406"/>
                  </a:lnTo>
                  <a:lnTo>
                    <a:pt x="472916" y="203835"/>
                  </a:lnTo>
                  <a:lnTo>
                    <a:pt x="471011" y="204311"/>
                  </a:lnTo>
                  <a:lnTo>
                    <a:pt x="467677" y="203835"/>
                  </a:lnTo>
                  <a:lnTo>
                    <a:pt x="464344" y="202882"/>
                  </a:lnTo>
                  <a:lnTo>
                    <a:pt x="458152" y="202882"/>
                  </a:lnTo>
                  <a:lnTo>
                    <a:pt x="454343" y="203359"/>
                  </a:lnTo>
                  <a:lnTo>
                    <a:pt x="452438" y="203835"/>
                  </a:lnTo>
                  <a:lnTo>
                    <a:pt x="449580" y="205740"/>
                  </a:lnTo>
                  <a:lnTo>
                    <a:pt x="447675" y="207645"/>
                  </a:lnTo>
                  <a:lnTo>
                    <a:pt x="446722" y="210502"/>
                  </a:lnTo>
                  <a:lnTo>
                    <a:pt x="447675" y="213836"/>
                  </a:lnTo>
                  <a:lnTo>
                    <a:pt x="446246" y="220980"/>
                  </a:lnTo>
                  <a:lnTo>
                    <a:pt x="444341" y="223838"/>
                  </a:lnTo>
                  <a:lnTo>
                    <a:pt x="440531" y="228600"/>
                  </a:lnTo>
                  <a:lnTo>
                    <a:pt x="438150" y="229552"/>
                  </a:lnTo>
                  <a:lnTo>
                    <a:pt x="434340" y="230505"/>
                  </a:lnTo>
                  <a:lnTo>
                    <a:pt x="430530" y="231934"/>
                  </a:lnTo>
                  <a:lnTo>
                    <a:pt x="423386" y="233363"/>
                  </a:lnTo>
                  <a:lnTo>
                    <a:pt x="415766" y="233839"/>
                  </a:lnTo>
                  <a:lnTo>
                    <a:pt x="412909" y="234791"/>
                  </a:lnTo>
                  <a:lnTo>
                    <a:pt x="411003" y="238125"/>
                  </a:lnTo>
                  <a:lnTo>
                    <a:pt x="409575" y="240982"/>
                  </a:lnTo>
                  <a:lnTo>
                    <a:pt x="408622" y="242888"/>
                  </a:lnTo>
                  <a:lnTo>
                    <a:pt x="406241" y="249555"/>
                  </a:lnTo>
                  <a:lnTo>
                    <a:pt x="404813" y="255270"/>
                  </a:lnTo>
                  <a:lnTo>
                    <a:pt x="406241" y="262414"/>
                  </a:lnTo>
                  <a:lnTo>
                    <a:pt x="407194" y="270510"/>
                  </a:lnTo>
                  <a:lnTo>
                    <a:pt x="407194" y="273367"/>
                  </a:lnTo>
                  <a:lnTo>
                    <a:pt x="409099" y="277654"/>
                  </a:lnTo>
                  <a:lnTo>
                    <a:pt x="410051" y="280035"/>
                  </a:lnTo>
                  <a:lnTo>
                    <a:pt x="409575" y="283845"/>
                  </a:lnTo>
                  <a:lnTo>
                    <a:pt x="406718" y="286702"/>
                  </a:lnTo>
                  <a:lnTo>
                    <a:pt x="405289" y="290513"/>
                  </a:lnTo>
                  <a:lnTo>
                    <a:pt x="403860" y="291941"/>
                  </a:lnTo>
                  <a:lnTo>
                    <a:pt x="399574" y="292894"/>
                  </a:lnTo>
                  <a:lnTo>
                    <a:pt x="395288" y="293370"/>
                  </a:lnTo>
                  <a:lnTo>
                    <a:pt x="391001" y="296704"/>
                  </a:lnTo>
                  <a:lnTo>
                    <a:pt x="387668" y="299085"/>
                  </a:lnTo>
                  <a:lnTo>
                    <a:pt x="382428" y="301942"/>
                  </a:lnTo>
                  <a:lnTo>
                    <a:pt x="380047" y="302419"/>
                  </a:lnTo>
                  <a:lnTo>
                    <a:pt x="378619" y="300990"/>
                  </a:lnTo>
                  <a:lnTo>
                    <a:pt x="377666" y="297656"/>
                  </a:lnTo>
                  <a:lnTo>
                    <a:pt x="375761" y="296227"/>
                  </a:lnTo>
                  <a:lnTo>
                    <a:pt x="373380" y="296227"/>
                  </a:lnTo>
                  <a:lnTo>
                    <a:pt x="371475" y="296227"/>
                  </a:lnTo>
                  <a:lnTo>
                    <a:pt x="364807" y="295275"/>
                  </a:lnTo>
                  <a:lnTo>
                    <a:pt x="360521" y="295275"/>
                  </a:lnTo>
                  <a:lnTo>
                    <a:pt x="357188" y="295751"/>
                  </a:lnTo>
                  <a:lnTo>
                    <a:pt x="353377" y="296227"/>
                  </a:lnTo>
                  <a:lnTo>
                    <a:pt x="347186" y="295275"/>
                  </a:lnTo>
                  <a:lnTo>
                    <a:pt x="343376" y="294322"/>
                  </a:lnTo>
                  <a:lnTo>
                    <a:pt x="340519" y="293370"/>
                  </a:lnTo>
                  <a:lnTo>
                    <a:pt x="333851" y="290513"/>
                  </a:lnTo>
                  <a:lnTo>
                    <a:pt x="325278" y="287179"/>
                  </a:lnTo>
                  <a:lnTo>
                    <a:pt x="321945" y="286226"/>
                  </a:lnTo>
                  <a:lnTo>
                    <a:pt x="320040" y="287179"/>
                  </a:lnTo>
                  <a:lnTo>
                    <a:pt x="319564" y="289084"/>
                  </a:lnTo>
                  <a:lnTo>
                    <a:pt x="319088" y="293846"/>
                  </a:lnTo>
                  <a:lnTo>
                    <a:pt x="318135" y="296704"/>
                  </a:lnTo>
                  <a:lnTo>
                    <a:pt x="312420" y="310991"/>
                  </a:lnTo>
                  <a:lnTo>
                    <a:pt x="308610" y="320992"/>
                  </a:lnTo>
                  <a:lnTo>
                    <a:pt x="303847" y="330517"/>
                  </a:lnTo>
                  <a:lnTo>
                    <a:pt x="302419" y="337185"/>
                  </a:lnTo>
                  <a:lnTo>
                    <a:pt x="299561" y="345281"/>
                  </a:lnTo>
                  <a:lnTo>
                    <a:pt x="296703" y="350996"/>
                  </a:lnTo>
                  <a:lnTo>
                    <a:pt x="295751" y="354330"/>
                  </a:lnTo>
                  <a:lnTo>
                    <a:pt x="295751" y="355759"/>
                  </a:lnTo>
                  <a:lnTo>
                    <a:pt x="296227" y="357664"/>
                  </a:lnTo>
                  <a:lnTo>
                    <a:pt x="300514" y="359569"/>
                  </a:lnTo>
                  <a:lnTo>
                    <a:pt x="304800" y="360997"/>
                  </a:lnTo>
                  <a:lnTo>
                    <a:pt x="305752" y="361950"/>
                  </a:lnTo>
                  <a:lnTo>
                    <a:pt x="306228" y="363855"/>
                  </a:lnTo>
                  <a:lnTo>
                    <a:pt x="306228" y="367189"/>
                  </a:lnTo>
                  <a:lnTo>
                    <a:pt x="305276" y="370522"/>
                  </a:lnTo>
                  <a:lnTo>
                    <a:pt x="303847" y="372904"/>
                  </a:lnTo>
                  <a:lnTo>
                    <a:pt x="302419" y="374332"/>
                  </a:lnTo>
                  <a:lnTo>
                    <a:pt x="300990" y="374332"/>
                  </a:lnTo>
                  <a:lnTo>
                    <a:pt x="298132" y="372904"/>
                  </a:lnTo>
                  <a:lnTo>
                    <a:pt x="295751" y="370999"/>
                  </a:lnTo>
                  <a:lnTo>
                    <a:pt x="293846" y="370522"/>
                  </a:lnTo>
                  <a:lnTo>
                    <a:pt x="289084" y="371475"/>
                  </a:lnTo>
                  <a:lnTo>
                    <a:pt x="284321" y="372904"/>
                  </a:lnTo>
                  <a:lnTo>
                    <a:pt x="282893" y="372904"/>
                  </a:lnTo>
                  <a:lnTo>
                    <a:pt x="280035" y="371951"/>
                  </a:lnTo>
                  <a:lnTo>
                    <a:pt x="277177" y="370046"/>
                  </a:lnTo>
                  <a:lnTo>
                    <a:pt x="276225" y="366713"/>
                  </a:lnTo>
                  <a:lnTo>
                    <a:pt x="273844" y="365284"/>
                  </a:lnTo>
                  <a:lnTo>
                    <a:pt x="270986" y="366713"/>
                  </a:lnTo>
                  <a:lnTo>
                    <a:pt x="261938" y="369570"/>
                  </a:lnTo>
                  <a:lnTo>
                    <a:pt x="251936" y="372904"/>
                  </a:lnTo>
                  <a:lnTo>
                    <a:pt x="245745" y="374332"/>
                  </a:lnTo>
                  <a:lnTo>
                    <a:pt x="243364" y="373856"/>
                  </a:lnTo>
                  <a:lnTo>
                    <a:pt x="238601" y="374332"/>
                  </a:lnTo>
                  <a:lnTo>
                    <a:pt x="234315" y="375285"/>
                  </a:lnTo>
                  <a:lnTo>
                    <a:pt x="230981" y="376714"/>
                  </a:lnTo>
                  <a:lnTo>
                    <a:pt x="224790" y="378619"/>
                  </a:lnTo>
                  <a:lnTo>
                    <a:pt x="219075" y="379571"/>
                  </a:lnTo>
                  <a:lnTo>
                    <a:pt x="215265" y="381952"/>
                  </a:lnTo>
                  <a:lnTo>
                    <a:pt x="212407" y="384334"/>
                  </a:lnTo>
                  <a:lnTo>
                    <a:pt x="212407" y="385286"/>
                  </a:lnTo>
                  <a:lnTo>
                    <a:pt x="214313" y="386715"/>
                  </a:lnTo>
                  <a:lnTo>
                    <a:pt x="216694" y="387667"/>
                  </a:lnTo>
                  <a:lnTo>
                    <a:pt x="220980" y="387191"/>
                  </a:lnTo>
                  <a:lnTo>
                    <a:pt x="225266" y="387191"/>
                  </a:lnTo>
                  <a:lnTo>
                    <a:pt x="229076" y="388620"/>
                  </a:lnTo>
                  <a:lnTo>
                    <a:pt x="232410" y="389572"/>
                  </a:lnTo>
                  <a:lnTo>
                    <a:pt x="233363" y="391001"/>
                  </a:lnTo>
                  <a:lnTo>
                    <a:pt x="232410" y="392430"/>
                  </a:lnTo>
                  <a:lnTo>
                    <a:pt x="230505" y="392906"/>
                  </a:lnTo>
                  <a:lnTo>
                    <a:pt x="230028" y="393859"/>
                  </a:lnTo>
                  <a:lnTo>
                    <a:pt x="230505" y="394811"/>
                  </a:lnTo>
                  <a:lnTo>
                    <a:pt x="229076" y="398145"/>
                  </a:lnTo>
                  <a:lnTo>
                    <a:pt x="228600" y="402907"/>
                  </a:lnTo>
                  <a:lnTo>
                    <a:pt x="229076" y="407670"/>
                  </a:lnTo>
                  <a:lnTo>
                    <a:pt x="229552" y="411956"/>
                  </a:lnTo>
                  <a:lnTo>
                    <a:pt x="229552" y="414338"/>
                  </a:lnTo>
                  <a:lnTo>
                    <a:pt x="229552" y="417195"/>
                  </a:lnTo>
                  <a:lnTo>
                    <a:pt x="230981" y="419100"/>
                  </a:lnTo>
                  <a:lnTo>
                    <a:pt x="232410" y="422910"/>
                  </a:lnTo>
                  <a:lnTo>
                    <a:pt x="234791" y="425291"/>
                  </a:lnTo>
                  <a:lnTo>
                    <a:pt x="238125" y="433864"/>
                  </a:lnTo>
                  <a:lnTo>
                    <a:pt x="240030" y="438626"/>
                  </a:lnTo>
                  <a:lnTo>
                    <a:pt x="241935" y="444341"/>
                  </a:lnTo>
                  <a:lnTo>
                    <a:pt x="240506" y="447199"/>
                  </a:lnTo>
                  <a:lnTo>
                    <a:pt x="240506" y="449104"/>
                  </a:lnTo>
                  <a:lnTo>
                    <a:pt x="242411" y="450532"/>
                  </a:lnTo>
                  <a:lnTo>
                    <a:pt x="243364" y="453390"/>
                  </a:lnTo>
                  <a:lnTo>
                    <a:pt x="244316" y="455295"/>
                  </a:lnTo>
                  <a:lnTo>
                    <a:pt x="243840" y="457200"/>
                  </a:lnTo>
                  <a:lnTo>
                    <a:pt x="242888" y="457676"/>
                  </a:lnTo>
                  <a:lnTo>
                    <a:pt x="238125" y="456724"/>
                  </a:lnTo>
                  <a:lnTo>
                    <a:pt x="234315" y="458629"/>
                  </a:lnTo>
                  <a:lnTo>
                    <a:pt x="230505" y="460534"/>
                  </a:lnTo>
                  <a:lnTo>
                    <a:pt x="230028" y="461486"/>
                  </a:lnTo>
                  <a:lnTo>
                    <a:pt x="230028" y="462439"/>
                  </a:lnTo>
                  <a:lnTo>
                    <a:pt x="230505" y="463391"/>
                  </a:lnTo>
                  <a:lnTo>
                    <a:pt x="232886" y="464820"/>
                  </a:lnTo>
                  <a:lnTo>
                    <a:pt x="236220" y="465772"/>
                  </a:lnTo>
                  <a:lnTo>
                    <a:pt x="236220" y="467201"/>
                  </a:lnTo>
                  <a:lnTo>
                    <a:pt x="232410" y="468154"/>
                  </a:lnTo>
                  <a:lnTo>
                    <a:pt x="226695" y="470535"/>
                  </a:lnTo>
                  <a:lnTo>
                    <a:pt x="225266" y="472916"/>
                  </a:lnTo>
                  <a:lnTo>
                    <a:pt x="223838" y="475774"/>
                  </a:lnTo>
                  <a:lnTo>
                    <a:pt x="223838" y="477202"/>
                  </a:lnTo>
                  <a:lnTo>
                    <a:pt x="224314" y="481489"/>
                  </a:lnTo>
                  <a:lnTo>
                    <a:pt x="225266" y="486251"/>
                  </a:lnTo>
                  <a:lnTo>
                    <a:pt x="227171" y="491490"/>
                  </a:lnTo>
                  <a:lnTo>
                    <a:pt x="227171" y="492919"/>
                  </a:lnTo>
                  <a:lnTo>
                    <a:pt x="226219" y="493871"/>
                  </a:lnTo>
                  <a:lnTo>
                    <a:pt x="225266" y="494824"/>
                  </a:lnTo>
                  <a:lnTo>
                    <a:pt x="225743" y="497205"/>
                  </a:lnTo>
                  <a:lnTo>
                    <a:pt x="226219" y="500063"/>
                  </a:lnTo>
                  <a:lnTo>
                    <a:pt x="225743" y="500539"/>
                  </a:lnTo>
                  <a:lnTo>
                    <a:pt x="225266" y="501015"/>
                  </a:lnTo>
                  <a:lnTo>
                    <a:pt x="214789" y="501491"/>
                  </a:lnTo>
                  <a:lnTo>
                    <a:pt x="212407" y="502444"/>
                  </a:lnTo>
                  <a:lnTo>
                    <a:pt x="210026" y="506254"/>
                  </a:lnTo>
                  <a:lnTo>
                    <a:pt x="200977" y="509588"/>
                  </a:lnTo>
                  <a:lnTo>
                    <a:pt x="195739" y="511016"/>
                  </a:lnTo>
                  <a:lnTo>
                    <a:pt x="193834" y="511016"/>
                  </a:lnTo>
                  <a:lnTo>
                    <a:pt x="189071" y="513397"/>
                  </a:lnTo>
                  <a:lnTo>
                    <a:pt x="175260" y="519589"/>
                  </a:lnTo>
                  <a:lnTo>
                    <a:pt x="168593" y="523875"/>
                  </a:lnTo>
                  <a:lnTo>
                    <a:pt x="165259" y="525780"/>
                  </a:lnTo>
                  <a:lnTo>
                    <a:pt x="162401" y="527685"/>
                  </a:lnTo>
                  <a:lnTo>
                    <a:pt x="161925" y="529590"/>
                  </a:lnTo>
                  <a:lnTo>
                    <a:pt x="161925" y="531495"/>
                  </a:lnTo>
                  <a:lnTo>
                    <a:pt x="154305" y="539591"/>
                  </a:lnTo>
                  <a:lnTo>
                    <a:pt x="148590" y="540544"/>
                  </a:lnTo>
                  <a:lnTo>
                    <a:pt x="143827" y="540544"/>
                  </a:lnTo>
                  <a:lnTo>
                    <a:pt x="140494" y="541972"/>
                  </a:lnTo>
                  <a:lnTo>
                    <a:pt x="135731" y="543401"/>
                  </a:lnTo>
                  <a:lnTo>
                    <a:pt x="125730" y="542449"/>
                  </a:lnTo>
                  <a:lnTo>
                    <a:pt x="122396" y="542449"/>
                  </a:lnTo>
                  <a:lnTo>
                    <a:pt x="115728" y="541496"/>
                  </a:lnTo>
                  <a:lnTo>
                    <a:pt x="112871" y="541972"/>
                  </a:lnTo>
                  <a:lnTo>
                    <a:pt x="110014" y="543877"/>
                  </a:lnTo>
                  <a:lnTo>
                    <a:pt x="106203" y="550545"/>
                  </a:lnTo>
                  <a:lnTo>
                    <a:pt x="104775" y="551974"/>
                  </a:lnTo>
                  <a:lnTo>
                    <a:pt x="103822" y="553402"/>
                  </a:lnTo>
                  <a:lnTo>
                    <a:pt x="103346" y="556736"/>
                  </a:lnTo>
                  <a:lnTo>
                    <a:pt x="101918" y="560070"/>
                  </a:lnTo>
                  <a:lnTo>
                    <a:pt x="100013" y="562927"/>
                  </a:lnTo>
                  <a:lnTo>
                    <a:pt x="98584" y="565309"/>
                  </a:lnTo>
                  <a:lnTo>
                    <a:pt x="95726" y="567690"/>
                  </a:lnTo>
                  <a:lnTo>
                    <a:pt x="92869" y="569119"/>
                  </a:lnTo>
                  <a:lnTo>
                    <a:pt x="90964" y="565785"/>
                  </a:lnTo>
                  <a:lnTo>
                    <a:pt x="89059" y="566738"/>
                  </a:lnTo>
                  <a:lnTo>
                    <a:pt x="87153" y="568166"/>
                  </a:lnTo>
                  <a:lnTo>
                    <a:pt x="83820" y="567690"/>
                  </a:lnTo>
                  <a:lnTo>
                    <a:pt x="81915" y="568166"/>
                  </a:lnTo>
                  <a:lnTo>
                    <a:pt x="77628" y="571024"/>
                  </a:lnTo>
                  <a:lnTo>
                    <a:pt x="70961" y="571024"/>
                  </a:lnTo>
                  <a:lnTo>
                    <a:pt x="70009" y="570071"/>
                  </a:lnTo>
                  <a:lnTo>
                    <a:pt x="68580" y="562451"/>
                  </a:lnTo>
                  <a:lnTo>
                    <a:pt x="67627" y="559118"/>
                  </a:lnTo>
                  <a:lnTo>
                    <a:pt x="66675" y="558165"/>
                  </a:lnTo>
                  <a:lnTo>
                    <a:pt x="65722" y="558165"/>
                  </a:lnTo>
                  <a:lnTo>
                    <a:pt x="56197" y="563880"/>
                  </a:lnTo>
                  <a:lnTo>
                    <a:pt x="51911" y="564832"/>
                  </a:lnTo>
                  <a:lnTo>
                    <a:pt x="48101" y="564832"/>
                  </a:lnTo>
                  <a:lnTo>
                    <a:pt x="43339" y="562927"/>
                  </a:lnTo>
                  <a:lnTo>
                    <a:pt x="42386" y="563404"/>
                  </a:lnTo>
                  <a:lnTo>
                    <a:pt x="41434" y="564356"/>
                  </a:lnTo>
                  <a:lnTo>
                    <a:pt x="40957" y="565785"/>
                  </a:lnTo>
                  <a:lnTo>
                    <a:pt x="42386" y="569119"/>
                  </a:lnTo>
                  <a:lnTo>
                    <a:pt x="41910" y="569595"/>
                  </a:lnTo>
                  <a:lnTo>
                    <a:pt x="40005" y="569595"/>
                  </a:lnTo>
                  <a:lnTo>
                    <a:pt x="37147" y="570547"/>
                  </a:lnTo>
                  <a:lnTo>
                    <a:pt x="34766" y="571976"/>
                  </a:lnTo>
                  <a:lnTo>
                    <a:pt x="28099" y="577215"/>
                  </a:lnTo>
                  <a:lnTo>
                    <a:pt x="22384" y="579120"/>
                  </a:lnTo>
                  <a:lnTo>
                    <a:pt x="17145" y="579596"/>
                  </a:lnTo>
                  <a:lnTo>
                    <a:pt x="14764" y="580072"/>
                  </a:lnTo>
                  <a:lnTo>
                    <a:pt x="13811" y="580549"/>
                  </a:lnTo>
                  <a:lnTo>
                    <a:pt x="11906" y="582930"/>
                  </a:lnTo>
                  <a:lnTo>
                    <a:pt x="10001" y="586740"/>
                  </a:lnTo>
                  <a:lnTo>
                    <a:pt x="9049" y="588645"/>
                  </a:lnTo>
                  <a:lnTo>
                    <a:pt x="8572" y="589597"/>
                  </a:lnTo>
                  <a:lnTo>
                    <a:pt x="8572" y="591026"/>
                  </a:lnTo>
                  <a:lnTo>
                    <a:pt x="10001" y="592931"/>
                  </a:lnTo>
                  <a:lnTo>
                    <a:pt x="10953" y="597217"/>
                  </a:lnTo>
                  <a:lnTo>
                    <a:pt x="10477" y="598170"/>
                  </a:lnTo>
                  <a:lnTo>
                    <a:pt x="9525" y="600075"/>
                  </a:lnTo>
                  <a:lnTo>
                    <a:pt x="7620" y="601980"/>
                  </a:lnTo>
                  <a:lnTo>
                    <a:pt x="3810" y="602932"/>
                  </a:lnTo>
                  <a:lnTo>
                    <a:pt x="952" y="603409"/>
                  </a:lnTo>
                  <a:lnTo>
                    <a:pt x="952" y="605314"/>
                  </a:lnTo>
                  <a:lnTo>
                    <a:pt x="476" y="609124"/>
                  </a:lnTo>
                  <a:lnTo>
                    <a:pt x="0" y="611981"/>
                  </a:lnTo>
                  <a:lnTo>
                    <a:pt x="2857" y="616744"/>
                  </a:lnTo>
                  <a:lnTo>
                    <a:pt x="4763" y="619125"/>
                  </a:lnTo>
                  <a:lnTo>
                    <a:pt x="6668" y="621030"/>
                  </a:lnTo>
                  <a:lnTo>
                    <a:pt x="7144" y="622459"/>
                  </a:lnTo>
                  <a:lnTo>
                    <a:pt x="6668" y="623411"/>
                  </a:lnTo>
                  <a:lnTo>
                    <a:pt x="4286" y="624364"/>
                  </a:lnTo>
                  <a:lnTo>
                    <a:pt x="3334" y="625316"/>
                  </a:lnTo>
                  <a:lnTo>
                    <a:pt x="2857" y="626745"/>
                  </a:lnTo>
                  <a:lnTo>
                    <a:pt x="3334" y="628174"/>
                  </a:lnTo>
                  <a:lnTo>
                    <a:pt x="4763" y="632936"/>
                  </a:lnTo>
                  <a:lnTo>
                    <a:pt x="6191" y="636746"/>
                  </a:lnTo>
                  <a:lnTo>
                    <a:pt x="8572" y="638651"/>
                  </a:lnTo>
                  <a:lnTo>
                    <a:pt x="11906" y="639604"/>
                  </a:lnTo>
                  <a:lnTo>
                    <a:pt x="13811" y="639128"/>
                  </a:lnTo>
                  <a:lnTo>
                    <a:pt x="15240" y="636270"/>
                  </a:lnTo>
                  <a:lnTo>
                    <a:pt x="17621" y="634365"/>
                  </a:lnTo>
                  <a:lnTo>
                    <a:pt x="19526" y="634365"/>
                  </a:lnTo>
                  <a:lnTo>
                    <a:pt x="22384" y="634365"/>
                  </a:lnTo>
                  <a:lnTo>
                    <a:pt x="30480" y="636746"/>
                  </a:lnTo>
                  <a:lnTo>
                    <a:pt x="38100" y="640080"/>
                  </a:lnTo>
                  <a:lnTo>
                    <a:pt x="40481" y="641985"/>
                  </a:lnTo>
                  <a:lnTo>
                    <a:pt x="41434" y="644366"/>
                  </a:lnTo>
                  <a:lnTo>
                    <a:pt x="39052" y="649605"/>
                  </a:lnTo>
                  <a:lnTo>
                    <a:pt x="39052" y="652939"/>
                  </a:lnTo>
                  <a:lnTo>
                    <a:pt x="39528" y="656272"/>
                  </a:lnTo>
                  <a:lnTo>
                    <a:pt x="41434" y="658654"/>
                  </a:lnTo>
                  <a:lnTo>
                    <a:pt x="42863" y="662940"/>
                  </a:lnTo>
                  <a:lnTo>
                    <a:pt x="43339" y="666750"/>
                  </a:lnTo>
                  <a:lnTo>
                    <a:pt x="44291" y="667703"/>
                  </a:lnTo>
                  <a:lnTo>
                    <a:pt x="44768" y="669131"/>
                  </a:lnTo>
                  <a:lnTo>
                    <a:pt x="43815" y="672465"/>
                  </a:lnTo>
                  <a:lnTo>
                    <a:pt x="43339" y="675799"/>
                  </a:lnTo>
                  <a:lnTo>
                    <a:pt x="44291" y="676751"/>
                  </a:lnTo>
                  <a:lnTo>
                    <a:pt x="46672" y="678180"/>
                  </a:lnTo>
                  <a:lnTo>
                    <a:pt x="50482" y="681038"/>
                  </a:lnTo>
                  <a:lnTo>
                    <a:pt x="51435" y="683419"/>
                  </a:lnTo>
                  <a:lnTo>
                    <a:pt x="50006" y="684847"/>
                  </a:lnTo>
                  <a:lnTo>
                    <a:pt x="47625" y="686753"/>
                  </a:lnTo>
                  <a:lnTo>
                    <a:pt x="44768" y="688657"/>
                  </a:lnTo>
                  <a:lnTo>
                    <a:pt x="43815" y="689134"/>
                  </a:lnTo>
                  <a:lnTo>
                    <a:pt x="41910" y="689610"/>
                  </a:lnTo>
                  <a:lnTo>
                    <a:pt x="39528" y="688657"/>
                  </a:lnTo>
                  <a:lnTo>
                    <a:pt x="38576" y="687229"/>
                  </a:lnTo>
                  <a:lnTo>
                    <a:pt x="38100" y="687229"/>
                  </a:lnTo>
                  <a:lnTo>
                    <a:pt x="36195" y="688181"/>
                  </a:lnTo>
                  <a:lnTo>
                    <a:pt x="32385" y="689134"/>
                  </a:lnTo>
                  <a:lnTo>
                    <a:pt x="26194" y="691991"/>
                  </a:lnTo>
                  <a:lnTo>
                    <a:pt x="26194" y="692944"/>
                  </a:lnTo>
                  <a:lnTo>
                    <a:pt x="30480" y="696278"/>
                  </a:lnTo>
                  <a:lnTo>
                    <a:pt x="31432" y="697230"/>
                  </a:lnTo>
                  <a:lnTo>
                    <a:pt x="31909" y="697706"/>
                  </a:lnTo>
                  <a:lnTo>
                    <a:pt x="33814" y="697230"/>
                  </a:lnTo>
                  <a:lnTo>
                    <a:pt x="37147" y="697230"/>
                  </a:lnTo>
                  <a:lnTo>
                    <a:pt x="39528" y="698182"/>
                  </a:lnTo>
                  <a:lnTo>
                    <a:pt x="41910" y="699611"/>
                  </a:lnTo>
                  <a:lnTo>
                    <a:pt x="43339" y="700564"/>
                  </a:lnTo>
                  <a:lnTo>
                    <a:pt x="45244" y="700088"/>
                  </a:lnTo>
                  <a:lnTo>
                    <a:pt x="48577" y="699135"/>
                  </a:lnTo>
                  <a:lnTo>
                    <a:pt x="51911" y="699611"/>
                  </a:lnTo>
                  <a:lnTo>
                    <a:pt x="58578" y="701992"/>
                  </a:lnTo>
                  <a:lnTo>
                    <a:pt x="59531" y="702945"/>
                  </a:lnTo>
                  <a:lnTo>
                    <a:pt x="60960" y="708660"/>
                  </a:lnTo>
                  <a:lnTo>
                    <a:pt x="62389" y="709136"/>
                  </a:lnTo>
                  <a:lnTo>
                    <a:pt x="66199" y="707707"/>
                  </a:lnTo>
                  <a:lnTo>
                    <a:pt x="69532" y="708184"/>
                  </a:lnTo>
                  <a:lnTo>
                    <a:pt x="73343" y="710089"/>
                  </a:lnTo>
                  <a:lnTo>
                    <a:pt x="75724" y="711994"/>
                  </a:lnTo>
                  <a:lnTo>
                    <a:pt x="77152" y="713899"/>
                  </a:lnTo>
                  <a:lnTo>
                    <a:pt x="78581" y="716756"/>
                  </a:lnTo>
                  <a:lnTo>
                    <a:pt x="79057" y="719138"/>
                  </a:lnTo>
                  <a:lnTo>
                    <a:pt x="80010" y="721995"/>
                  </a:lnTo>
                  <a:lnTo>
                    <a:pt x="80010" y="730091"/>
                  </a:lnTo>
                  <a:lnTo>
                    <a:pt x="79057" y="731520"/>
                  </a:lnTo>
                  <a:lnTo>
                    <a:pt x="78105" y="733425"/>
                  </a:lnTo>
                  <a:lnTo>
                    <a:pt x="78581" y="734854"/>
                  </a:lnTo>
                  <a:lnTo>
                    <a:pt x="79534" y="736282"/>
                  </a:lnTo>
                  <a:lnTo>
                    <a:pt x="81915" y="737235"/>
                  </a:lnTo>
                  <a:lnTo>
                    <a:pt x="83820" y="737711"/>
                  </a:lnTo>
                  <a:lnTo>
                    <a:pt x="84772" y="739140"/>
                  </a:lnTo>
                  <a:lnTo>
                    <a:pt x="86201" y="743903"/>
                  </a:lnTo>
                  <a:lnTo>
                    <a:pt x="87153" y="744379"/>
                  </a:lnTo>
                  <a:lnTo>
                    <a:pt x="89535" y="744379"/>
                  </a:lnTo>
                  <a:lnTo>
                    <a:pt x="94297" y="743426"/>
                  </a:lnTo>
                  <a:lnTo>
                    <a:pt x="98107" y="741997"/>
                  </a:lnTo>
                  <a:lnTo>
                    <a:pt x="100013" y="741521"/>
                  </a:lnTo>
                  <a:lnTo>
                    <a:pt x="100489" y="745807"/>
                  </a:lnTo>
                  <a:lnTo>
                    <a:pt x="102870" y="747713"/>
                  </a:lnTo>
                  <a:lnTo>
                    <a:pt x="106203" y="749617"/>
                  </a:lnTo>
                  <a:lnTo>
                    <a:pt x="107632" y="750094"/>
                  </a:lnTo>
                  <a:lnTo>
                    <a:pt x="111443" y="751999"/>
                  </a:lnTo>
                  <a:lnTo>
                    <a:pt x="118586" y="754380"/>
                  </a:lnTo>
                  <a:lnTo>
                    <a:pt x="125730" y="756285"/>
                  </a:lnTo>
                  <a:lnTo>
                    <a:pt x="130969" y="757714"/>
                  </a:lnTo>
                  <a:lnTo>
                    <a:pt x="133350" y="757714"/>
                  </a:lnTo>
                  <a:lnTo>
                    <a:pt x="135255" y="757714"/>
                  </a:lnTo>
                  <a:lnTo>
                    <a:pt x="140494" y="757238"/>
                  </a:lnTo>
                  <a:lnTo>
                    <a:pt x="142875" y="756761"/>
                  </a:lnTo>
                  <a:lnTo>
                    <a:pt x="142875" y="756761"/>
                  </a:lnTo>
                  <a:lnTo>
                    <a:pt x="143351" y="757238"/>
                  </a:lnTo>
                  <a:lnTo>
                    <a:pt x="144780" y="758190"/>
                  </a:lnTo>
                  <a:lnTo>
                    <a:pt x="146209" y="758666"/>
                  </a:lnTo>
                  <a:lnTo>
                    <a:pt x="148114" y="757714"/>
                  </a:lnTo>
                  <a:lnTo>
                    <a:pt x="150495" y="757238"/>
                  </a:lnTo>
                  <a:lnTo>
                    <a:pt x="151447" y="757714"/>
                  </a:lnTo>
                  <a:lnTo>
                    <a:pt x="151447" y="758666"/>
                  </a:lnTo>
                  <a:lnTo>
                    <a:pt x="150019" y="763905"/>
                  </a:lnTo>
                  <a:lnTo>
                    <a:pt x="150019" y="765810"/>
                  </a:lnTo>
                  <a:lnTo>
                    <a:pt x="152400" y="770096"/>
                  </a:lnTo>
                  <a:lnTo>
                    <a:pt x="155257" y="777240"/>
                  </a:lnTo>
                  <a:lnTo>
                    <a:pt x="158115" y="783907"/>
                  </a:lnTo>
                  <a:lnTo>
                    <a:pt x="159544" y="788194"/>
                  </a:lnTo>
                  <a:lnTo>
                    <a:pt x="160972" y="790099"/>
                  </a:lnTo>
                  <a:lnTo>
                    <a:pt x="167164" y="792004"/>
                  </a:lnTo>
                  <a:lnTo>
                    <a:pt x="172402" y="793432"/>
                  </a:lnTo>
                  <a:lnTo>
                    <a:pt x="175736" y="795814"/>
                  </a:lnTo>
                  <a:lnTo>
                    <a:pt x="179070" y="798195"/>
                  </a:lnTo>
                  <a:lnTo>
                    <a:pt x="181451" y="799624"/>
                  </a:lnTo>
                  <a:lnTo>
                    <a:pt x="182403" y="801529"/>
                  </a:lnTo>
                  <a:lnTo>
                    <a:pt x="182403" y="803434"/>
                  </a:lnTo>
                  <a:lnTo>
                    <a:pt x="182403" y="804386"/>
                  </a:lnTo>
                  <a:lnTo>
                    <a:pt x="180975" y="805815"/>
                  </a:lnTo>
                  <a:lnTo>
                    <a:pt x="174784" y="809625"/>
                  </a:lnTo>
                  <a:lnTo>
                    <a:pt x="173831" y="811054"/>
                  </a:lnTo>
                  <a:lnTo>
                    <a:pt x="173831" y="812482"/>
                  </a:lnTo>
                  <a:lnTo>
                    <a:pt x="175260" y="817245"/>
                  </a:lnTo>
                  <a:lnTo>
                    <a:pt x="176213" y="820103"/>
                  </a:lnTo>
                  <a:lnTo>
                    <a:pt x="176213" y="826294"/>
                  </a:lnTo>
                  <a:lnTo>
                    <a:pt x="176689" y="832009"/>
                  </a:lnTo>
                  <a:lnTo>
                    <a:pt x="179070" y="834390"/>
                  </a:lnTo>
                  <a:lnTo>
                    <a:pt x="180975" y="836295"/>
                  </a:lnTo>
                  <a:lnTo>
                    <a:pt x="181927" y="837724"/>
                  </a:lnTo>
                  <a:lnTo>
                    <a:pt x="184309" y="839629"/>
                  </a:lnTo>
                  <a:lnTo>
                    <a:pt x="186214" y="841057"/>
                  </a:lnTo>
                  <a:lnTo>
                    <a:pt x="187643" y="842010"/>
                  </a:lnTo>
                  <a:lnTo>
                    <a:pt x="187643" y="842486"/>
                  </a:lnTo>
                  <a:lnTo>
                    <a:pt x="188119" y="844391"/>
                  </a:lnTo>
                  <a:lnTo>
                    <a:pt x="187643" y="846772"/>
                  </a:lnTo>
                  <a:lnTo>
                    <a:pt x="187166" y="848678"/>
                  </a:lnTo>
                  <a:lnTo>
                    <a:pt x="187166" y="849630"/>
                  </a:lnTo>
                  <a:lnTo>
                    <a:pt x="188595" y="850582"/>
                  </a:lnTo>
                  <a:lnTo>
                    <a:pt x="190500" y="852488"/>
                  </a:lnTo>
                  <a:lnTo>
                    <a:pt x="190976" y="855345"/>
                  </a:lnTo>
                  <a:lnTo>
                    <a:pt x="190976" y="857250"/>
                  </a:lnTo>
                  <a:lnTo>
                    <a:pt x="191928" y="859155"/>
                  </a:lnTo>
                  <a:lnTo>
                    <a:pt x="191928" y="861060"/>
                  </a:lnTo>
                  <a:lnTo>
                    <a:pt x="191452" y="866299"/>
                  </a:lnTo>
                  <a:lnTo>
                    <a:pt x="191452" y="868204"/>
                  </a:lnTo>
                  <a:lnTo>
                    <a:pt x="191452" y="868680"/>
                  </a:lnTo>
                  <a:lnTo>
                    <a:pt x="189547" y="868680"/>
                  </a:lnTo>
                  <a:lnTo>
                    <a:pt x="188119" y="869632"/>
                  </a:lnTo>
                  <a:lnTo>
                    <a:pt x="186214" y="872966"/>
                  </a:lnTo>
                  <a:lnTo>
                    <a:pt x="183832" y="873919"/>
                  </a:lnTo>
                  <a:lnTo>
                    <a:pt x="180975" y="874395"/>
                  </a:lnTo>
                  <a:lnTo>
                    <a:pt x="178118" y="872490"/>
                  </a:lnTo>
                  <a:lnTo>
                    <a:pt x="175736" y="870585"/>
                  </a:lnTo>
                  <a:lnTo>
                    <a:pt x="175260" y="869632"/>
                  </a:lnTo>
                  <a:lnTo>
                    <a:pt x="174784" y="867251"/>
                  </a:lnTo>
                  <a:lnTo>
                    <a:pt x="173355" y="865822"/>
                  </a:lnTo>
                  <a:lnTo>
                    <a:pt x="170974" y="866299"/>
                  </a:lnTo>
                  <a:lnTo>
                    <a:pt x="167164" y="866775"/>
                  </a:lnTo>
                  <a:lnTo>
                    <a:pt x="163353" y="867251"/>
                  </a:lnTo>
                  <a:lnTo>
                    <a:pt x="162877" y="867728"/>
                  </a:lnTo>
                  <a:lnTo>
                    <a:pt x="162877" y="868680"/>
                  </a:lnTo>
                  <a:lnTo>
                    <a:pt x="163830" y="870585"/>
                  </a:lnTo>
                  <a:lnTo>
                    <a:pt x="164782" y="872966"/>
                  </a:lnTo>
                  <a:lnTo>
                    <a:pt x="165259" y="876776"/>
                  </a:lnTo>
                  <a:lnTo>
                    <a:pt x="166211" y="879157"/>
                  </a:lnTo>
                  <a:lnTo>
                    <a:pt x="166688" y="880110"/>
                  </a:lnTo>
                  <a:lnTo>
                    <a:pt x="172878" y="887254"/>
                  </a:lnTo>
                  <a:lnTo>
                    <a:pt x="174307" y="888682"/>
                  </a:lnTo>
                  <a:lnTo>
                    <a:pt x="174784" y="889635"/>
                  </a:lnTo>
                  <a:lnTo>
                    <a:pt x="174307" y="892492"/>
                  </a:lnTo>
                  <a:lnTo>
                    <a:pt x="173355" y="895350"/>
                  </a:lnTo>
                  <a:lnTo>
                    <a:pt x="173355" y="897731"/>
                  </a:lnTo>
                  <a:lnTo>
                    <a:pt x="175260" y="900589"/>
                  </a:lnTo>
                  <a:lnTo>
                    <a:pt x="177165" y="902494"/>
                  </a:lnTo>
                  <a:lnTo>
                    <a:pt x="175736" y="904875"/>
                  </a:lnTo>
                  <a:lnTo>
                    <a:pt x="174784" y="907732"/>
                  </a:lnTo>
                  <a:lnTo>
                    <a:pt x="175736" y="909161"/>
                  </a:lnTo>
                  <a:lnTo>
                    <a:pt x="175260" y="913447"/>
                  </a:lnTo>
                  <a:lnTo>
                    <a:pt x="175736" y="914400"/>
                  </a:lnTo>
                  <a:lnTo>
                    <a:pt x="176689" y="914876"/>
                  </a:lnTo>
                  <a:lnTo>
                    <a:pt x="178594" y="914400"/>
                  </a:lnTo>
                  <a:lnTo>
                    <a:pt x="180499" y="913447"/>
                  </a:lnTo>
                  <a:lnTo>
                    <a:pt x="181927" y="913447"/>
                  </a:lnTo>
                  <a:lnTo>
                    <a:pt x="182880" y="913924"/>
                  </a:lnTo>
                  <a:lnTo>
                    <a:pt x="184309" y="910590"/>
                  </a:lnTo>
                  <a:lnTo>
                    <a:pt x="185261" y="910114"/>
                  </a:lnTo>
                  <a:lnTo>
                    <a:pt x="187643" y="911066"/>
                  </a:lnTo>
                  <a:lnTo>
                    <a:pt x="191928" y="917257"/>
                  </a:lnTo>
                  <a:lnTo>
                    <a:pt x="195739" y="922496"/>
                  </a:lnTo>
                  <a:lnTo>
                    <a:pt x="196691" y="923449"/>
                  </a:lnTo>
                  <a:lnTo>
                    <a:pt x="197168" y="923925"/>
                  </a:lnTo>
                  <a:lnTo>
                    <a:pt x="200501" y="926306"/>
                  </a:lnTo>
                  <a:lnTo>
                    <a:pt x="202882" y="927735"/>
                  </a:lnTo>
                  <a:lnTo>
                    <a:pt x="206216" y="927259"/>
                  </a:lnTo>
                  <a:lnTo>
                    <a:pt x="210502" y="927259"/>
                  </a:lnTo>
                  <a:lnTo>
                    <a:pt x="213360" y="928688"/>
                  </a:lnTo>
                  <a:lnTo>
                    <a:pt x="214789" y="929640"/>
                  </a:lnTo>
                  <a:lnTo>
                    <a:pt x="215265" y="929640"/>
                  </a:lnTo>
                  <a:lnTo>
                    <a:pt x="220503" y="933450"/>
                  </a:lnTo>
                  <a:lnTo>
                    <a:pt x="222885" y="932974"/>
                  </a:lnTo>
                  <a:lnTo>
                    <a:pt x="224314" y="933926"/>
                  </a:lnTo>
                  <a:lnTo>
                    <a:pt x="224790" y="936784"/>
                  </a:lnTo>
                  <a:lnTo>
                    <a:pt x="224314" y="939641"/>
                  </a:lnTo>
                  <a:lnTo>
                    <a:pt x="224314" y="941070"/>
                  </a:lnTo>
                  <a:lnTo>
                    <a:pt x="226695" y="941546"/>
                  </a:lnTo>
                  <a:lnTo>
                    <a:pt x="231934" y="943451"/>
                  </a:lnTo>
                  <a:lnTo>
                    <a:pt x="236220" y="945356"/>
                  </a:lnTo>
                  <a:lnTo>
                    <a:pt x="238601" y="945832"/>
                  </a:lnTo>
                  <a:lnTo>
                    <a:pt x="240982" y="947261"/>
                  </a:lnTo>
                  <a:lnTo>
                    <a:pt x="243364" y="949166"/>
                  </a:lnTo>
                  <a:lnTo>
                    <a:pt x="247650" y="951547"/>
                  </a:lnTo>
                  <a:lnTo>
                    <a:pt x="251460" y="953453"/>
                  </a:lnTo>
                  <a:lnTo>
                    <a:pt x="252413" y="956310"/>
                  </a:lnTo>
                  <a:lnTo>
                    <a:pt x="253841" y="958691"/>
                  </a:lnTo>
                  <a:lnTo>
                    <a:pt x="255746" y="961072"/>
                  </a:lnTo>
                  <a:lnTo>
                    <a:pt x="258127" y="961072"/>
                  </a:lnTo>
                  <a:lnTo>
                    <a:pt x="260985" y="959167"/>
                  </a:lnTo>
                  <a:lnTo>
                    <a:pt x="266700" y="950119"/>
                  </a:lnTo>
                  <a:lnTo>
                    <a:pt x="274320" y="948214"/>
                  </a:lnTo>
                  <a:lnTo>
                    <a:pt x="281464" y="949166"/>
                  </a:lnTo>
                  <a:lnTo>
                    <a:pt x="287655" y="950595"/>
                  </a:lnTo>
                  <a:lnTo>
                    <a:pt x="289560" y="953453"/>
                  </a:lnTo>
                  <a:lnTo>
                    <a:pt x="290989" y="956786"/>
                  </a:lnTo>
                  <a:lnTo>
                    <a:pt x="291941" y="958215"/>
                  </a:lnTo>
                  <a:lnTo>
                    <a:pt x="293846" y="960120"/>
                  </a:lnTo>
                  <a:lnTo>
                    <a:pt x="302895" y="964406"/>
                  </a:lnTo>
                  <a:lnTo>
                    <a:pt x="308134" y="968692"/>
                  </a:lnTo>
                  <a:lnTo>
                    <a:pt x="315277" y="973931"/>
                  </a:lnTo>
                  <a:lnTo>
                    <a:pt x="320516" y="976313"/>
                  </a:lnTo>
                  <a:lnTo>
                    <a:pt x="325278" y="976313"/>
                  </a:lnTo>
                  <a:lnTo>
                    <a:pt x="328136" y="978217"/>
                  </a:lnTo>
                  <a:lnTo>
                    <a:pt x="332422" y="982504"/>
                  </a:lnTo>
                  <a:lnTo>
                    <a:pt x="335756" y="987266"/>
                  </a:lnTo>
                  <a:lnTo>
                    <a:pt x="340043" y="991553"/>
                  </a:lnTo>
                  <a:lnTo>
                    <a:pt x="342900" y="991553"/>
                  </a:lnTo>
                  <a:lnTo>
                    <a:pt x="347186" y="990124"/>
                  </a:lnTo>
                  <a:lnTo>
                    <a:pt x="351949" y="988219"/>
                  </a:lnTo>
                  <a:lnTo>
                    <a:pt x="354806" y="989171"/>
                  </a:lnTo>
                  <a:lnTo>
                    <a:pt x="357664" y="990600"/>
                  </a:lnTo>
                  <a:lnTo>
                    <a:pt x="358616" y="992981"/>
                  </a:lnTo>
                  <a:lnTo>
                    <a:pt x="360045" y="997267"/>
                  </a:lnTo>
                  <a:lnTo>
                    <a:pt x="361950" y="1002030"/>
                  </a:lnTo>
                  <a:lnTo>
                    <a:pt x="364807" y="1003459"/>
                  </a:lnTo>
                  <a:lnTo>
                    <a:pt x="368141" y="1005840"/>
                  </a:lnTo>
                  <a:lnTo>
                    <a:pt x="370046" y="1007745"/>
                  </a:lnTo>
                  <a:lnTo>
                    <a:pt x="376238" y="1011079"/>
                  </a:lnTo>
                  <a:lnTo>
                    <a:pt x="377190" y="1012507"/>
                  </a:lnTo>
                  <a:lnTo>
                    <a:pt x="378619" y="1013460"/>
                  </a:lnTo>
                  <a:lnTo>
                    <a:pt x="380047" y="1013936"/>
                  </a:lnTo>
                  <a:lnTo>
                    <a:pt x="381476" y="1014413"/>
                  </a:lnTo>
                  <a:lnTo>
                    <a:pt x="383381" y="1014889"/>
                  </a:lnTo>
                  <a:lnTo>
                    <a:pt x="390525" y="1012984"/>
                  </a:lnTo>
                  <a:lnTo>
                    <a:pt x="392430" y="1013460"/>
                  </a:lnTo>
                  <a:lnTo>
                    <a:pt x="393382" y="1013936"/>
                  </a:lnTo>
                  <a:lnTo>
                    <a:pt x="393382" y="1014889"/>
                  </a:lnTo>
                  <a:lnTo>
                    <a:pt x="391953" y="1018222"/>
                  </a:lnTo>
                  <a:lnTo>
                    <a:pt x="391001" y="1022509"/>
                  </a:lnTo>
                  <a:lnTo>
                    <a:pt x="391953" y="1024414"/>
                  </a:lnTo>
                  <a:lnTo>
                    <a:pt x="394811" y="1025366"/>
                  </a:lnTo>
                  <a:lnTo>
                    <a:pt x="401478" y="1025842"/>
                  </a:lnTo>
                  <a:lnTo>
                    <a:pt x="410527" y="1025842"/>
                  </a:lnTo>
                  <a:lnTo>
                    <a:pt x="413385" y="1027747"/>
                  </a:lnTo>
                  <a:lnTo>
                    <a:pt x="416243" y="1031081"/>
                  </a:lnTo>
                  <a:lnTo>
                    <a:pt x="419100" y="1036320"/>
                  </a:lnTo>
                  <a:lnTo>
                    <a:pt x="420052" y="1038701"/>
                  </a:lnTo>
                  <a:lnTo>
                    <a:pt x="421481" y="1039178"/>
                  </a:lnTo>
                  <a:lnTo>
                    <a:pt x="423863" y="1038225"/>
                  </a:lnTo>
                  <a:lnTo>
                    <a:pt x="424339" y="1035844"/>
                  </a:lnTo>
                  <a:lnTo>
                    <a:pt x="424339" y="1032510"/>
                  </a:lnTo>
                  <a:lnTo>
                    <a:pt x="426244" y="1031557"/>
                  </a:lnTo>
                  <a:lnTo>
                    <a:pt x="427672" y="1032510"/>
                  </a:lnTo>
                  <a:lnTo>
                    <a:pt x="429101" y="1034891"/>
                  </a:lnTo>
                  <a:lnTo>
                    <a:pt x="432911" y="1037272"/>
                  </a:lnTo>
                  <a:lnTo>
                    <a:pt x="435769" y="1038225"/>
                  </a:lnTo>
                  <a:lnTo>
                    <a:pt x="438150" y="1037749"/>
                  </a:lnTo>
                  <a:lnTo>
                    <a:pt x="439102" y="1036796"/>
                  </a:lnTo>
                  <a:lnTo>
                    <a:pt x="440531" y="1032510"/>
                  </a:lnTo>
                  <a:lnTo>
                    <a:pt x="442436" y="1032034"/>
                  </a:lnTo>
                  <a:lnTo>
                    <a:pt x="444818" y="1032510"/>
                  </a:lnTo>
                  <a:lnTo>
                    <a:pt x="445770" y="1033463"/>
                  </a:lnTo>
                  <a:lnTo>
                    <a:pt x="446722" y="1035367"/>
                  </a:lnTo>
                  <a:lnTo>
                    <a:pt x="450056" y="1036320"/>
                  </a:lnTo>
                  <a:lnTo>
                    <a:pt x="453390" y="1037272"/>
                  </a:lnTo>
                  <a:lnTo>
                    <a:pt x="456247" y="1038701"/>
                  </a:lnTo>
                  <a:lnTo>
                    <a:pt x="460534" y="1042035"/>
                  </a:lnTo>
                  <a:lnTo>
                    <a:pt x="465772" y="1042511"/>
                  </a:lnTo>
                  <a:lnTo>
                    <a:pt x="471488" y="1042511"/>
                  </a:lnTo>
                  <a:lnTo>
                    <a:pt x="474821" y="1042511"/>
                  </a:lnTo>
                  <a:lnTo>
                    <a:pt x="477202" y="1042988"/>
                  </a:lnTo>
                  <a:lnTo>
                    <a:pt x="479107" y="1042988"/>
                  </a:lnTo>
                  <a:lnTo>
                    <a:pt x="485299" y="1040606"/>
                  </a:lnTo>
                  <a:lnTo>
                    <a:pt x="487680" y="1040606"/>
                  </a:lnTo>
                  <a:lnTo>
                    <a:pt x="490538" y="1041082"/>
                  </a:lnTo>
                  <a:lnTo>
                    <a:pt x="493395" y="1041559"/>
                  </a:lnTo>
                  <a:lnTo>
                    <a:pt x="492919" y="1040130"/>
                  </a:lnTo>
                  <a:lnTo>
                    <a:pt x="493395" y="1039178"/>
                  </a:lnTo>
                  <a:lnTo>
                    <a:pt x="494347" y="1038701"/>
                  </a:lnTo>
                  <a:lnTo>
                    <a:pt x="499110" y="1037749"/>
                  </a:lnTo>
                  <a:lnTo>
                    <a:pt x="504349" y="1036320"/>
                  </a:lnTo>
                  <a:lnTo>
                    <a:pt x="506253" y="1035367"/>
                  </a:lnTo>
                  <a:lnTo>
                    <a:pt x="507682" y="1034415"/>
                  </a:lnTo>
                  <a:lnTo>
                    <a:pt x="509111" y="1032986"/>
                  </a:lnTo>
                  <a:lnTo>
                    <a:pt x="510540" y="1032986"/>
                  </a:lnTo>
                  <a:lnTo>
                    <a:pt x="515302" y="1034891"/>
                  </a:lnTo>
                  <a:lnTo>
                    <a:pt x="516731" y="1036320"/>
                  </a:lnTo>
                  <a:lnTo>
                    <a:pt x="517684" y="1040130"/>
                  </a:lnTo>
                  <a:lnTo>
                    <a:pt x="518160" y="1041559"/>
                  </a:lnTo>
                  <a:lnTo>
                    <a:pt x="517684" y="1045369"/>
                  </a:lnTo>
                  <a:lnTo>
                    <a:pt x="514826" y="1054417"/>
                  </a:lnTo>
                  <a:lnTo>
                    <a:pt x="515302" y="1057751"/>
                  </a:lnTo>
                  <a:lnTo>
                    <a:pt x="517684" y="1060132"/>
                  </a:lnTo>
                  <a:lnTo>
                    <a:pt x="519589" y="1062038"/>
                  </a:lnTo>
                  <a:lnTo>
                    <a:pt x="521494" y="1056799"/>
                  </a:lnTo>
                  <a:lnTo>
                    <a:pt x="524351" y="1054894"/>
                  </a:lnTo>
                  <a:lnTo>
                    <a:pt x="526732" y="1052036"/>
                  </a:lnTo>
                  <a:lnTo>
                    <a:pt x="528638" y="1047750"/>
                  </a:lnTo>
                  <a:lnTo>
                    <a:pt x="532447" y="1043464"/>
                  </a:lnTo>
                  <a:lnTo>
                    <a:pt x="536734" y="1038701"/>
                  </a:lnTo>
                  <a:lnTo>
                    <a:pt x="539591" y="1034891"/>
                  </a:lnTo>
                  <a:lnTo>
                    <a:pt x="541496" y="1032986"/>
                  </a:lnTo>
                  <a:lnTo>
                    <a:pt x="545306" y="1031081"/>
                  </a:lnTo>
                  <a:lnTo>
                    <a:pt x="548640" y="1030129"/>
                  </a:lnTo>
                  <a:lnTo>
                    <a:pt x="551021" y="1027747"/>
                  </a:lnTo>
                  <a:lnTo>
                    <a:pt x="553878" y="1026319"/>
                  </a:lnTo>
                  <a:lnTo>
                    <a:pt x="556736" y="1025842"/>
                  </a:lnTo>
                  <a:lnTo>
                    <a:pt x="561022" y="1026319"/>
                  </a:lnTo>
                  <a:lnTo>
                    <a:pt x="564832" y="1027271"/>
                  </a:lnTo>
                  <a:lnTo>
                    <a:pt x="569119" y="1028700"/>
                  </a:lnTo>
                  <a:lnTo>
                    <a:pt x="569595" y="1029653"/>
                  </a:lnTo>
                  <a:lnTo>
                    <a:pt x="569119" y="1031557"/>
                  </a:lnTo>
                  <a:lnTo>
                    <a:pt x="568643" y="1033463"/>
                  </a:lnTo>
                  <a:lnTo>
                    <a:pt x="568643" y="1034415"/>
                  </a:lnTo>
                  <a:lnTo>
                    <a:pt x="569119" y="1034891"/>
                  </a:lnTo>
                  <a:lnTo>
                    <a:pt x="573405" y="1035367"/>
                  </a:lnTo>
                  <a:lnTo>
                    <a:pt x="578644" y="1034891"/>
                  </a:lnTo>
                  <a:lnTo>
                    <a:pt x="581501" y="1035367"/>
                  </a:lnTo>
                  <a:lnTo>
                    <a:pt x="588169" y="1036796"/>
                  </a:lnTo>
                  <a:lnTo>
                    <a:pt x="590074" y="1037749"/>
                  </a:lnTo>
                  <a:lnTo>
                    <a:pt x="591978" y="1038701"/>
                  </a:lnTo>
                  <a:lnTo>
                    <a:pt x="593884" y="1038701"/>
                  </a:lnTo>
                  <a:lnTo>
                    <a:pt x="596265" y="1036796"/>
                  </a:lnTo>
                  <a:lnTo>
                    <a:pt x="598646" y="1035367"/>
                  </a:lnTo>
                  <a:lnTo>
                    <a:pt x="600075" y="1034891"/>
                  </a:lnTo>
                  <a:lnTo>
                    <a:pt x="601027" y="1035367"/>
                  </a:lnTo>
                  <a:lnTo>
                    <a:pt x="602932" y="1036796"/>
                  </a:lnTo>
                  <a:lnTo>
                    <a:pt x="607219" y="1038225"/>
                  </a:lnTo>
                  <a:lnTo>
                    <a:pt x="611028" y="1039178"/>
                  </a:lnTo>
                  <a:lnTo>
                    <a:pt x="612457" y="1040130"/>
                  </a:lnTo>
                  <a:lnTo>
                    <a:pt x="611981" y="1044416"/>
                  </a:lnTo>
                  <a:lnTo>
                    <a:pt x="611981" y="1045845"/>
                  </a:lnTo>
                  <a:lnTo>
                    <a:pt x="614839" y="1045845"/>
                  </a:lnTo>
                  <a:lnTo>
                    <a:pt x="618649" y="1046321"/>
                  </a:lnTo>
                  <a:lnTo>
                    <a:pt x="621506" y="1046797"/>
                  </a:lnTo>
                  <a:lnTo>
                    <a:pt x="623888" y="1046797"/>
                  </a:lnTo>
                  <a:lnTo>
                    <a:pt x="628174" y="1043940"/>
                  </a:lnTo>
                  <a:lnTo>
                    <a:pt x="630078" y="1043940"/>
                  </a:lnTo>
                  <a:lnTo>
                    <a:pt x="632460" y="1043464"/>
                  </a:lnTo>
                  <a:lnTo>
                    <a:pt x="633413" y="1042988"/>
                  </a:lnTo>
                  <a:lnTo>
                    <a:pt x="633889" y="1043464"/>
                  </a:lnTo>
                  <a:lnTo>
                    <a:pt x="636270" y="1043940"/>
                  </a:lnTo>
                  <a:lnTo>
                    <a:pt x="638651" y="1043940"/>
                  </a:lnTo>
                  <a:lnTo>
                    <a:pt x="641032" y="1042988"/>
                  </a:lnTo>
                  <a:lnTo>
                    <a:pt x="643414" y="1041559"/>
                  </a:lnTo>
                  <a:lnTo>
                    <a:pt x="647224" y="1039178"/>
                  </a:lnTo>
                  <a:lnTo>
                    <a:pt x="648176" y="1037749"/>
                  </a:lnTo>
                  <a:lnTo>
                    <a:pt x="648176" y="1036320"/>
                  </a:lnTo>
                  <a:lnTo>
                    <a:pt x="647224" y="1035367"/>
                  </a:lnTo>
                  <a:lnTo>
                    <a:pt x="646271" y="1034891"/>
                  </a:lnTo>
                  <a:lnTo>
                    <a:pt x="646747" y="1033939"/>
                  </a:lnTo>
                  <a:lnTo>
                    <a:pt x="648652" y="1032034"/>
                  </a:lnTo>
                  <a:lnTo>
                    <a:pt x="654844" y="1029176"/>
                  </a:lnTo>
                  <a:lnTo>
                    <a:pt x="660082" y="1025366"/>
                  </a:lnTo>
                  <a:lnTo>
                    <a:pt x="662940" y="1022509"/>
                  </a:lnTo>
                  <a:lnTo>
                    <a:pt x="664369" y="1019175"/>
                  </a:lnTo>
                  <a:lnTo>
                    <a:pt x="665797" y="1015365"/>
                  </a:lnTo>
                  <a:lnTo>
                    <a:pt x="667226" y="1013936"/>
                  </a:lnTo>
                  <a:lnTo>
                    <a:pt x="671036" y="1012984"/>
                  </a:lnTo>
                  <a:lnTo>
                    <a:pt x="681514" y="1011555"/>
                  </a:lnTo>
                  <a:lnTo>
                    <a:pt x="684847" y="1010126"/>
                  </a:lnTo>
                  <a:lnTo>
                    <a:pt x="689610" y="1007269"/>
                  </a:lnTo>
                  <a:lnTo>
                    <a:pt x="691991" y="1005364"/>
                  </a:lnTo>
                  <a:lnTo>
                    <a:pt x="693420" y="1003459"/>
                  </a:lnTo>
                  <a:lnTo>
                    <a:pt x="693420" y="1001554"/>
                  </a:lnTo>
                  <a:lnTo>
                    <a:pt x="696753" y="1001078"/>
                  </a:lnTo>
                  <a:lnTo>
                    <a:pt x="699611" y="998220"/>
                  </a:lnTo>
                  <a:lnTo>
                    <a:pt x="702945" y="994886"/>
                  </a:lnTo>
                  <a:lnTo>
                    <a:pt x="708660" y="992029"/>
                  </a:lnTo>
                  <a:lnTo>
                    <a:pt x="713899" y="988695"/>
                  </a:lnTo>
                  <a:lnTo>
                    <a:pt x="715803" y="989171"/>
                  </a:lnTo>
                  <a:lnTo>
                    <a:pt x="717709" y="990600"/>
                  </a:lnTo>
                  <a:lnTo>
                    <a:pt x="718661" y="992505"/>
                  </a:lnTo>
                  <a:lnTo>
                    <a:pt x="718661" y="993457"/>
                  </a:lnTo>
                  <a:lnTo>
                    <a:pt x="725328" y="994410"/>
                  </a:lnTo>
                  <a:lnTo>
                    <a:pt x="726281" y="994410"/>
                  </a:lnTo>
                  <a:lnTo>
                    <a:pt x="731044" y="995839"/>
                  </a:lnTo>
                  <a:lnTo>
                    <a:pt x="735806" y="997744"/>
                  </a:lnTo>
                  <a:lnTo>
                    <a:pt x="738188" y="998220"/>
                  </a:lnTo>
                  <a:lnTo>
                    <a:pt x="739616" y="998220"/>
                  </a:lnTo>
                  <a:lnTo>
                    <a:pt x="740569" y="997744"/>
                  </a:lnTo>
                  <a:lnTo>
                    <a:pt x="741997" y="995839"/>
                  </a:lnTo>
                  <a:lnTo>
                    <a:pt x="743426" y="994410"/>
                  </a:lnTo>
                  <a:lnTo>
                    <a:pt x="744378" y="993934"/>
                  </a:lnTo>
                  <a:lnTo>
                    <a:pt x="744378" y="992029"/>
                  </a:lnTo>
                  <a:lnTo>
                    <a:pt x="751046" y="988219"/>
                  </a:lnTo>
                  <a:lnTo>
                    <a:pt x="756761" y="985361"/>
                  </a:lnTo>
                  <a:lnTo>
                    <a:pt x="762000" y="983456"/>
                  </a:lnTo>
                  <a:lnTo>
                    <a:pt x="763428" y="984409"/>
                  </a:lnTo>
                  <a:lnTo>
                    <a:pt x="764857" y="985838"/>
                  </a:lnTo>
                  <a:lnTo>
                    <a:pt x="767239" y="989647"/>
                  </a:lnTo>
                  <a:lnTo>
                    <a:pt x="768668" y="990600"/>
                  </a:lnTo>
                  <a:lnTo>
                    <a:pt x="772001" y="990124"/>
                  </a:lnTo>
                  <a:lnTo>
                    <a:pt x="772477" y="990600"/>
                  </a:lnTo>
                  <a:lnTo>
                    <a:pt x="772001" y="992029"/>
                  </a:lnTo>
                  <a:lnTo>
                    <a:pt x="769620" y="993934"/>
                  </a:lnTo>
                  <a:lnTo>
                    <a:pt x="766763" y="995363"/>
                  </a:lnTo>
                  <a:lnTo>
                    <a:pt x="764857" y="996791"/>
                  </a:lnTo>
                  <a:lnTo>
                    <a:pt x="765334" y="1001078"/>
                  </a:lnTo>
                  <a:lnTo>
                    <a:pt x="765334" y="1002506"/>
                  </a:lnTo>
                  <a:lnTo>
                    <a:pt x="766286" y="1002982"/>
                  </a:lnTo>
                  <a:lnTo>
                    <a:pt x="772477" y="998696"/>
                  </a:lnTo>
                  <a:lnTo>
                    <a:pt x="775335" y="997744"/>
                  </a:lnTo>
                  <a:lnTo>
                    <a:pt x="776288" y="998696"/>
                  </a:lnTo>
                  <a:lnTo>
                    <a:pt x="776764" y="1001078"/>
                  </a:lnTo>
                  <a:lnTo>
                    <a:pt x="779145" y="1005840"/>
                  </a:lnTo>
                  <a:lnTo>
                    <a:pt x="780097" y="1008221"/>
                  </a:lnTo>
                  <a:lnTo>
                    <a:pt x="773906" y="1013936"/>
                  </a:lnTo>
                  <a:lnTo>
                    <a:pt x="771525" y="1016794"/>
                  </a:lnTo>
                  <a:lnTo>
                    <a:pt x="771525" y="1017746"/>
                  </a:lnTo>
                  <a:lnTo>
                    <a:pt x="771525" y="1018699"/>
                  </a:lnTo>
                  <a:lnTo>
                    <a:pt x="770096" y="1020128"/>
                  </a:lnTo>
                  <a:lnTo>
                    <a:pt x="770096" y="1020604"/>
                  </a:lnTo>
                  <a:lnTo>
                    <a:pt x="771525" y="1021556"/>
                  </a:lnTo>
                  <a:lnTo>
                    <a:pt x="772953" y="1022032"/>
                  </a:lnTo>
                  <a:lnTo>
                    <a:pt x="773906" y="1022032"/>
                  </a:lnTo>
                  <a:lnTo>
                    <a:pt x="775335" y="1020604"/>
                  </a:lnTo>
                  <a:lnTo>
                    <a:pt x="781050" y="1018699"/>
                  </a:lnTo>
                  <a:lnTo>
                    <a:pt x="782955" y="1019175"/>
                  </a:lnTo>
                  <a:lnTo>
                    <a:pt x="787241" y="1022032"/>
                  </a:lnTo>
                  <a:lnTo>
                    <a:pt x="789146" y="1022032"/>
                  </a:lnTo>
                  <a:lnTo>
                    <a:pt x="794385" y="1022985"/>
                  </a:lnTo>
                  <a:lnTo>
                    <a:pt x="797719" y="1022032"/>
                  </a:lnTo>
                  <a:lnTo>
                    <a:pt x="800100" y="1022985"/>
                  </a:lnTo>
                  <a:lnTo>
                    <a:pt x="804863" y="1026795"/>
                  </a:lnTo>
                  <a:lnTo>
                    <a:pt x="805815" y="1027271"/>
                  </a:lnTo>
                  <a:lnTo>
                    <a:pt x="806768" y="1025842"/>
                  </a:lnTo>
                  <a:lnTo>
                    <a:pt x="809149" y="1022032"/>
                  </a:lnTo>
                  <a:lnTo>
                    <a:pt x="810577" y="1019651"/>
                  </a:lnTo>
                  <a:lnTo>
                    <a:pt x="811530" y="1018699"/>
                  </a:lnTo>
                  <a:lnTo>
                    <a:pt x="812959" y="1016794"/>
                  </a:lnTo>
                  <a:lnTo>
                    <a:pt x="814864" y="1016317"/>
                  </a:lnTo>
                  <a:lnTo>
                    <a:pt x="816769" y="1016794"/>
                  </a:lnTo>
                  <a:lnTo>
                    <a:pt x="818197" y="1017746"/>
                  </a:lnTo>
                  <a:lnTo>
                    <a:pt x="819626" y="1020128"/>
                  </a:lnTo>
                  <a:lnTo>
                    <a:pt x="821055" y="1022032"/>
                  </a:lnTo>
                  <a:lnTo>
                    <a:pt x="822484" y="1022032"/>
                  </a:lnTo>
                  <a:lnTo>
                    <a:pt x="823913" y="1021556"/>
                  </a:lnTo>
                  <a:lnTo>
                    <a:pt x="824865" y="1022032"/>
                  </a:lnTo>
                  <a:lnTo>
                    <a:pt x="826294" y="1023461"/>
                  </a:lnTo>
                  <a:lnTo>
                    <a:pt x="829151" y="1027271"/>
                  </a:lnTo>
                  <a:lnTo>
                    <a:pt x="830580" y="1028224"/>
                  </a:lnTo>
                  <a:lnTo>
                    <a:pt x="832009" y="1029653"/>
                  </a:lnTo>
                  <a:lnTo>
                    <a:pt x="832485" y="1032986"/>
                  </a:lnTo>
                  <a:lnTo>
                    <a:pt x="832961" y="1036320"/>
                  </a:lnTo>
                  <a:lnTo>
                    <a:pt x="836771" y="1047274"/>
                  </a:lnTo>
                  <a:lnTo>
                    <a:pt x="837724" y="1049655"/>
                  </a:lnTo>
                  <a:lnTo>
                    <a:pt x="838676" y="1051560"/>
                  </a:lnTo>
                  <a:lnTo>
                    <a:pt x="840581" y="1052036"/>
                  </a:lnTo>
                  <a:lnTo>
                    <a:pt x="842010" y="1050131"/>
                  </a:lnTo>
                  <a:lnTo>
                    <a:pt x="842486" y="1048226"/>
                  </a:lnTo>
                  <a:lnTo>
                    <a:pt x="843915" y="1047750"/>
                  </a:lnTo>
                  <a:lnTo>
                    <a:pt x="845820" y="1048226"/>
                  </a:lnTo>
                  <a:lnTo>
                    <a:pt x="849153" y="1050131"/>
                  </a:lnTo>
                  <a:lnTo>
                    <a:pt x="851059" y="1051084"/>
                  </a:lnTo>
                  <a:lnTo>
                    <a:pt x="852011" y="1056323"/>
                  </a:lnTo>
                  <a:lnTo>
                    <a:pt x="852011" y="1062514"/>
                  </a:lnTo>
                  <a:lnTo>
                    <a:pt x="851535" y="1064419"/>
                  </a:lnTo>
                  <a:lnTo>
                    <a:pt x="852964" y="1069657"/>
                  </a:lnTo>
                  <a:lnTo>
                    <a:pt x="853440" y="1075849"/>
                  </a:lnTo>
                  <a:lnTo>
                    <a:pt x="853916" y="1079182"/>
                  </a:lnTo>
                  <a:lnTo>
                    <a:pt x="853916" y="1082516"/>
                  </a:lnTo>
                  <a:lnTo>
                    <a:pt x="853440" y="1086803"/>
                  </a:lnTo>
                  <a:lnTo>
                    <a:pt x="852488" y="1092517"/>
                  </a:lnTo>
                  <a:lnTo>
                    <a:pt x="851059" y="1097280"/>
                  </a:lnTo>
                  <a:lnTo>
                    <a:pt x="851535" y="1101090"/>
                  </a:lnTo>
                  <a:lnTo>
                    <a:pt x="850582" y="1102995"/>
                  </a:lnTo>
                  <a:lnTo>
                    <a:pt x="847249" y="1103948"/>
                  </a:lnTo>
                  <a:lnTo>
                    <a:pt x="846772" y="1105376"/>
                  </a:lnTo>
                  <a:lnTo>
                    <a:pt x="847725" y="1107757"/>
                  </a:lnTo>
                  <a:lnTo>
                    <a:pt x="850106" y="1110615"/>
                  </a:lnTo>
                  <a:lnTo>
                    <a:pt x="850106" y="1112520"/>
                  </a:lnTo>
                  <a:lnTo>
                    <a:pt x="849153" y="1113949"/>
                  </a:lnTo>
                  <a:lnTo>
                    <a:pt x="846772" y="1113949"/>
                  </a:lnTo>
                  <a:lnTo>
                    <a:pt x="843439" y="1115378"/>
                  </a:lnTo>
                  <a:lnTo>
                    <a:pt x="841057" y="1119188"/>
                  </a:lnTo>
                  <a:lnTo>
                    <a:pt x="838676" y="1122521"/>
                  </a:lnTo>
                  <a:lnTo>
                    <a:pt x="837247" y="1122998"/>
                  </a:lnTo>
                  <a:lnTo>
                    <a:pt x="832961" y="1122045"/>
                  </a:lnTo>
                  <a:lnTo>
                    <a:pt x="832009" y="1122998"/>
                  </a:lnTo>
                  <a:lnTo>
                    <a:pt x="830580" y="1128713"/>
                  </a:lnTo>
                  <a:lnTo>
                    <a:pt x="829151" y="1131094"/>
                  </a:lnTo>
                  <a:lnTo>
                    <a:pt x="827246" y="1132999"/>
                  </a:lnTo>
                  <a:lnTo>
                    <a:pt x="825818" y="1133951"/>
                  </a:lnTo>
                  <a:lnTo>
                    <a:pt x="824389" y="1134904"/>
                  </a:lnTo>
                  <a:lnTo>
                    <a:pt x="821055" y="1134428"/>
                  </a:lnTo>
                  <a:lnTo>
                    <a:pt x="819150" y="1137761"/>
                  </a:lnTo>
                  <a:lnTo>
                    <a:pt x="817245" y="1142048"/>
                  </a:lnTo>
                  <a:lnTo>
                    <a:pt x="817245" y="1144429"/>
                  </a:lnTo>
                  <a:lnTo>
                    <a:pt x="818197" y="1148239"/>
                  </a:lnTo>
                  <a:lnTo>
                    <a:pt x="817721" y="1149191"/>
                  </a:lnTo>
                  <a:lnTo>
                    <a:pt x="815816" y="1150144"/>
                  </a:lnTo>
                  <a:lnTo>
                    <a:pt x="812959" y="1151573"/>
                  </a:lnTo>
                  <a:lnTo>
                    <a:pt x="811053" y="1156811"/>
                  </a:lnTo>
                  <a:lnTo>
                    <a:pt x="811053" y="1161574"/>
                  </a:lnTo>
                  <a:lnTo>
                    <a:pt x="812006" y="1163479"/>
                  </a:lnTo>
                  <a:lnTo>
                    <a:pt x="813911" y="1164431"/>
                  </a:lnTo>
                  <a:lnTo>
                    <a:pt x="815340" y="1165860"/>
                  </a:lnTo>
                  <a:lnTo>
                    <a:pt x="815340" y="1168241"/>
                  </a:lnTo>
                  <a:lnTo>
                    <a:pt x="816769" y="1171099"/>
                  </a:lnTo>
                  <a:lnTo>
                    <a:pt x="816293" y="1174432"/>
                  </a:lnTo>
                  <a:lnTo>
                    <a:pt x="812006" y="1179671"/>
                  </a:lnTo>
                  <a:lnTo>
                    <a:pt x="812006" y="1182529"/>
                  </a:lnTo>
                  <a:lnTo>
                    <a:pt x="814388" y="1183481"/>
                  </a:lnTo>
                  <a:lnTo>
                    <a:pt x="816293" y="1183005"/>
                  </a:lnTo>
                  <a:lnTo>
                    <a:pt x="818674" y="1181576"/>
                  </a:lnTo>
                  <a:lnTo>
                    <a:pt x="821531" y="1179671"/>
                  </a:lnTo>
                  <a:lnTo>
                    <a:pt x="827722" y="1176814"/>
                  </a:lnTo>
                  <a:lnTo>
                    <a:pt x="834390" y="1175385"/>
                  </a:lnTo>
                  <a:lnTo>
                    <a:pt x="839628" y="1174909"/>
                  </a:lnTo>
                  <a:lnTo>
                    <a:pt x="843915" y="1174909"/>
                  </a:lnTo>
                  <a:lnTo>
                    <a:pt x="846296" y="1175385"/>
                  </a:lnTo>
                  <a:lnTo>
                    <a:pt x="846772" y="1176338"/>
                  </a:lnTo>
                  <a:lnTo>
                    <a:pt x="852964" y="1174909"/>
                  </a:lnTo>
                  <a:lnTo>
                    <a:pt x="854393" y="1174909"/>
                  </a:lnTo>
                  <a:lnTo>
                    <a:pt x="855345" y="1174909"/>
                  </a:lnTo>
                  <a:lnTo>
                    <a:pt x="855345" y="1175861"/>
                  </a:lnTo>
                  <a:lnTo>
                    <a:pt x="851059" y="1180148"/>
                  </a:lnTo>
                  <a:lnTo>
                    <a:pt x="850106" y="1182053"/>
                  </a:lnTo>
                  <a:lnTo>
                    <a:pt x="850106" y="1184434"/>
                  </a:lnTo>
                  <a:lnTo>
                    <a:pt x="852011" y="1186339"/>
                  </a:lnTo>
                  <a:lnTo>
                    <a:pt x="853916" y="1187767"/>
                  </a:lnTo>
                  <a:lnTo>
                    <a:pt x="855345" y="1191578"/>
                  </a:lnTo>
                  <a:lnTo>
                    <a:pt x="854393" y="1195388"/>
                  </a:lnTo>
                  <a:lnTo>
                    <a:pt x="855345" y="1196816"/>
                  </a:lnTo>
                  <a:lnTo>
                    <a:pt x="856774" y="1198245"/>
                  </a:lnTo>
                  <a:lnTo>
                    <a:pt x="857726" y="1200150"/>
                  </a:lnTo>
                  <a:lnTo>
                    <a:pt x="857726" y="1202531"/>
                  </a:lnTo>
                  <a:lnTo>
                    <a:pt x="856774" y="1206817"/>
                  </a:lnTo>
                  <a:lnTo>
                    <a:pt x="863441" y="1209199"/>
                  </a:lnTo>
                  <a:lnTo>
                    <a:pt x="869156" y="1210151"/>
                  </a:lnTo>
                  <a:lnTo>
                    <a:pt x="873443" y="1210628"/>
                  </a:lnTo>
                  <a:lnTo>
                    <a:pt x="876300" y="1211580"/>
                  </a:lnTo>
                  <a:lnTo>
                    <a:pt x="877728" y="1212532"/>
                  </a:lnTo>
                  <a:lnTo>
                    <a:pt x="878681" y="1213961"/>
                  </a:lnTo>
                  <a:lnTo>
                    <a:pt x="879157" y="1215390"/>
                  </a:lnTo>
                  <a:lnTo>
                    <a:pt x="877728" y="1216342"/>
                  </a:lnTo>
                  <a:lnTo>
                    <a:pt x="874871" y="1220153"/>
                  </a:lnTo>
                  <a:lnTo>
                    <a:pt x="873443" y="1224915"/>
                  </a:lnTo>
                  <a:lnTo>
                    <a:pt x="873443" y="1228725"/>
                  </a:lnTo>
                  <a:lnTo>
                    <a:pt x="873443" y="1232059"/>
                  </a:lnTo>
                  <a:lnTo>
                    <a:pt x="870109" y="1236345"/>
                  </a:lnTo>
                  <a:lnTo>
                    <a:pt x="868680" y="1239679"/>
                  </a:lnTo>
                  <a:lnTo>
                    <a:pt x="867727" y="1243013"/>
                  </a:lnTo>
                  <a:lnTo>
                    <a:pt x="867727" y="1244441"/>
                  </a:lnTo>
                  <a:lnTo>
                    <a:pt x="868203" y="1245394"/>
                  </a:lnTo>
                  <a:lnTo>
                    <a:pt x="869632" y="1245870"/>
                  </a:lnTo>
                  <a:lnTo>
                    <a:pt x="872014" y="1246346"/>
                  </a:lnTo>
                  <a:lnTo>
                    <a:pt x="874871" y="1245870"/>
                  </a:lnTo>
                  <a:lnTo>
                    <a:pt x="882015" y="1246823"/>
                  </a:lnTo>
                  <a:lnTo>
                    <a:pt x="890111" y="1248251"/>
                  </a:lnTo>
                  <a:lnTo>
                    <a:pt x="893445" y="1249204"/>
                  </a:lnTo>
                  <a:lnTo>
                    <a:pt x="894397" y="1250632"/>
                  </a:lnTo>
                  <a:lnTo>
                    <a:pt x="893921" y="1253490"/>
                  </a:lnTo>
                  <a:lnTo>
                    <a:pt x="893445" y="1256348"/>
                  </a:lnTo>
                  <a:lnTo>
                    <a:pt x="893921" y="1258729"/>
                  </a:lnTo>
                  <a:lnTo>
                    <a:pt x="895350" y="1260634"/>
                  </a:lnTo>
                  <a:lnTo>
                    <a:pt x="897255" y="1261110"/>
                  </a:lnTo>
                  <a:lnTo>
                    <a:pt x="899160" y="1262063"/>
                  </a:lnTo>
                  <a:lnTo>
                    <a:pt x="899636" y="1263491"/>
                  </a:lnTo>
                  <a:lnTo>
                    <a:pt x="899160" y="1265396"/>
                  </a:lnTo>
                  <a:lnTo>
                    <a:pt x="900113" y="1266825"/>
                  </a:lnTo>
                  <a:lnTo>
                    <a:pt x="901065" y="1267778"/>
                  </a:lnTo>
                  <a:lnTo>
                    <a:pt x="903446" y="1268254"/>
                  </a:lnTo>
                  <a:lnTo>
                    <a:pt x="908209" y="1266825"/>
                  </a:lnTo>
                  <a:lnTo>
                    <a:pt x="911543" y="1267301"/>
                  </a:lnTo>
                  <a:lnTo>
                    <a:pt x="914400" y="1268254"/>
                  </a:lnTo>
                  <a:lnTo>
                    <a:pt x="916781" y="1267778"/>
                  </a:lnTo>
                  <a:lnTo>
                    <a:pt x="919163" y="1266825"/>
                  </a:lnTo>
                  <a:lnTo>
                    <a:pt x="924401" y="1261586"/>
                  </a:lnTo>
                  <a:lnTo>
                    <a:pt x="930593" y="1258729"/>
                  </a:lnTo>
                  <a:lnTo>
                    <a:pt x="932497" y="1258253"/>
                  </a:lnTo>
                  <a:lnTo>
                    <a:pt x="933926" y="1258729"/>
                  </a:lnTo>
                  <a:lnTo>
                    <a:pt x="934402" y="1259205"/>
                  </a:lnTo>
                  <a:lnTo>
                    <a:pt x="934402" y="1260157"/>
                  </a:lnTo>
                  <a:lnTo>
                    <a:pt x="934878" y="1264444"/>
                  </a:lnTo>
                  <a:lnTo>
                    <a:pt x="934402" y="1264920"/>
                  </a:lnTo>
                  <a:lnTo>
                    <a:pt x="936307" y="1266349"/>
                  </a:lnTo>
                  <a:lnTo>
                    <a:pt x="935355" y="1270159"/>
                  </a:lnTo>
                  <a:lnTo>
                    <a:pt x="936307" y="1271111"/>
                  </a:lnTo>
                  <a:lnTo>
                    <a:pt x="936784" y="1272540"/>
                  </a:lnTo>
                  <a:lnTo>
                    <a:pt x="936307" y="1274921"/>
                  </a:lnTo>
                  <a:lnTo>
                    <a:pt x="936784" y="1276826"/>
                  </a:lnTo>
                  <a:lnTo>
                    <a:pt x="937736" y="1277779"/>
                  </a:lnTo>
                  <a:lnTo>
                    <a:pt x="938689" y="1278255"/>
                  </a:lnTo>
                  <a:lnTo>
                    <a:pt x="944403" y="1276826"/>
                  </a:lnTo>
                  <a:lnTo>
                    <a:pt x="947738" y="1276826"/>
                  </a:lnTo>
                  <a:lnTo>
                    <a:pt x="949166" y="1277779"/>
                  </a:lnTo>
                  <a:lnTo>
                    <a:pt x="950595" y="1278255"/>
                  </a:lnTo>
                  <a:lnTo>
                    <a:pt x="952024" y="1278731"/>
                  </a:lnTo>
                  <a:lnTo>
                    <a:pt x="953452" y="1279207"/>
                  </a:lnTo>
                  <a:lnTo>
                    <a:pt x="954405" y="1279207"/>
                  </a:lnTo>
                  <a:lnTo>
                    <a:pt x="956310" y="1277303"/>
                  </a:lnTo>
                  <a:lnTo>
                    <a:pt x="956786" y="1276826"/>
                  </a:lnTo>
                  <a:lnTo>
                    <a:pt x="956786" y="1275874"/>
                  </a:lnTo>
                  <a:lnTo>
                    <a:pt x="955357" y="1274445"/>
                  </a:lnTo>
                  <a:lnTo>
                    <a:pt x="953928" y="1273016"/>
                  </a:lnTo>
                  <a:lnTo>
                    <a:pt x="953928" y="1270159"/>
                  </a:lnTo>
                  <a:lnTo>
                    <a:pt x="954405" y="1265396"/>
                  </a:lnTo>
                  <a:lnTo>
                    <a:pt x="954405" y="1263015"/>
                  </a:lnTo>
                  <a:lnTo>
                    <a:pt x="954405" y="1256824"/>
                  </a:lnTo>
                  <a:lnTo>
                    <a:pt x="953928" y="1254919"/>
                  </a:lnTo>
                  <a:lnTo>
                    <a:pt x="952500" y="1253014"/>
                  </a:lnTo>
                  <a:lnTo>
                    <a:pt x="949166" y="1249204"/>
                  </a:lnTo>
                  <a:lnTo>
                    <a:pt x="948214" y="1246823"/>
                  </a:lnTo>
                  <a:lnTo>
                    <a:pt x="947738" y="1244441"/>
                  </a:lnTo>
                  <a:lnTo>
                    <a:pt x="947738" y="1243013"/>
                  </a:lnTo>
                  <a:lnTo>
                    <a:pt x="946785" y="1241107"/>
                  </a:lnTo>
                  <a:lnTo>
                    <a:pt x="946309" y="1239679"/>
                  </a:lnTo>
                  <a:lnTo>
                    <a:pt x="947738" y="1238726"/>
                  </a:lnTo>
                  <a:lnTo>
                    <a:pt x="949643" y="1236821"/>
                  </a:lnTo>
                  <a:lnTo>
                    <a:pt x="950595" y="1233964"/>
                  </a:lnTo>
                  <a:lnTo>
                    <a:pt x="951547" y="1232059"/>
                  </a:lnTo>
                  <a:lnTo>
                    <a:pt x="952976" y="1231106"/>
                  </a:lnTo>
                  <a:lnTo>
                    <a:pt x="953928" y="1230630"/>
                  </a:lnTo>
                  <a:lnTo>
                    <a:pt x="954881" y="1230630"/>
                  </a:lnTo>
                  <a:lnTo>
                    <a:pt x="957739" y="1234440"/>
                  </a:lnTo>
                  <a:lnTo>
                    <a:pt x="961072" y="1232535"/>
                  </a:lnTo>
                  <a:lnTo>
                    <a:pt x="963930" y="1232535"/>
                  </a:lnTo>
                  <a:lnTo>
                    <a:pt x="966311" y="1233488"/>
                  </a:lnTo>
                  <a:lnTo>
                    <a:pt x="967740" y="1234440"/>
                  </a:lnTo>
                  <a:lnTo>
                    <a:pt x="969169" y="1233011"/>
                  </a:lnTo>
                  <a:lnTo>
                    <a:pt x="971074" y="1231106"/>
                  </a:lnTo>
                  <a:lnTo>
                    <a:pt x="973455" y="1228249"/>
                  </a:lnTo>
                  <a:lnTo>
                    <a:pt x="975836" y="1224915"/>
                  </a:lnTo>
                  <a:lnTo>
                    <a:pt x="976789" y="1222534"/>
                  </a:lnTo>
                  <a:lnTo>
                    <a:pt x="977741" y="1221581"/>
                  </a:lnTo>
                  <a:lnTo>
                    <a:pt x="979170" y="1221105"/>
                  </a:lnTo>
                  <a:lnTo>
                    <a:pt x="980599" y="1221581"/>
                  </a:lnTo>
                  <a:lnTo>
                    <a:pt x="983456" y="1223010"/>
                  </a:lnTo>
                  <a:lnTo>
                    <a:pt x="987743" y="1224915"/>
                  </a:lnTo>
                  <a:lnTo>
                    <a:pt x="991552" y="1227296"/>
                  </a:lnTo>
                  <a:lnTo>
                    <a:pt x="992981" y="1229678"/>
                  </a:lnTo>
                  <a:lnTo>
                    <a:pt x="994886" y="1231582"/>
                  </a:lnTo>
                  <a:lnTo>
                    <a:pt x="996315" y="1232059"/>
                  </a:lnTo>
                  <a:lnTo>
                    <a:pt x="997268" y="1232059"/>
                  </a:lnTo>
                  <a:lnTo>
                    <a:pt x="999649" y="1230630"/>
                  </a:lnTo>
                  <a:lnTo>
                    <a:pt x="1001553" y="1229201"/>
                  </a:lnTo>
                  <a:lnTo>
                    <a:pt x="1001553" y="1227296"/>
                  </a:lnTo>
                  <a:lnTo>
                    <a:pt x="1003459" y="1225867"/>
                  </a:lnTo>
                  <a:lnTo>
                    <a:pt x="1005840" y="1223010"/>
                  </a:lnTo>
                  <a:lnTo>
                    <a:pt x="1006793" y="1221105"/>
                  </a:lnTo>
                  <a:lnTo>
                    <a:pt x="1007745" y="1221105"/>
                  </a:lnTo>
                  <a:lnTo>
                    <a:pt x="1008697" y="1221581"/>
                  </a:lnTo>
                  <a:lnTo>
                    <a:pt x="1012507" y="1227296"/>
                  </a:lnTo>
                  <a:lnTo>
                    <a:pt x="1013460" y="1227773"/>
                  </a:lnTo>
                  <a:lnTo>
                    <a:pt x="1014413" y="1226820"/>
                  </a:lnTo>
                  <a:lnTo>
                    <a:pt x="1015841" y="1222534"/>
                  </a:lnTo>
                  <a:lnTo>
                    <a:pt x="1017746" y="1220629"/>
                  </a:lnTo>
                  <a:lnTo>
                    <a:pt x="1018222" y="1221105"/>
                  </a:lnTo>
                  <a:lnTo>
                    <a:pt x="1027747" y="1229201"/>
                  </a:lnTo>
                  <a:lnTo>
                    <a:pt x="1028700" y="1229201"/>
                  </a:lnTo>
                  <a:lnTo>
                    <a:pt x="1029652" y="1228725"/>
                  </a:lnTo>
                  <a:lnTo>
                    <a:pt x="1030128" y="1227296"/>
                  </a:lnTo>
                  <a:lnTo>
                    <a:pt x="1031081" y="1224439"/>
                  </a:lnTo>
                  <a:lnTo>
                    <a:pt x="1032510" y="1221581"/>
                  </a:lnTo>
                  <a:lnTo>
                    <a:pt x="1035368" y="1219676"/>
                  </a:lnTo>
                  <a:lnTo>
                    <a:pt x="1037749" y="1219200"/>
                  </a:lnTo>
                  <a:lnTo>
                    <a:pt x="1038701" y="1220629"/>
                  </a:lnTo>
                  <a:lnTo>
                    <a:pt x="1040606" y="1222534"/>
                  </a:lnTo>
                  <a:lnTo>
                    <a:pt x="1042988" y="1223010"/>
                  </a:lnTo>
                  <a:lnTo>
                    <a:pt x="1048226" y="1219676"/>
                  </a:lnTo>
                  <a:lnTo>
                    <a:pt x="1050131" y="1219200"/>
                  </a:lnTo>
                  <a:lnTo>
                    <a:pt x="1052036" y="1219200"/>
                  </a:lnTo>
                  <a:lnTo>
                    <a:pt x="1053941" y="1219200"/>
                  </a:lnTo>
                  <a:lnTo>
                    <a:pt x="1055846" y="1217771"/>
                  </a:lnTo>
                  <a:lnTo>
                    <a:pt x="1057751" y="1215866"/>
                  </a:lnTo>
                  <a:lnTo>
                    <a:pt x="1058227" y="1212532"/>
                  </a:lnTo>
                  <a:lnTo>
                    <a:pt x="1058703" y="1209199"/>
                  </a:lnTo>
                  <a:lnTo>
                    <a:pt x="1060132" y="1207770"/>
                  </a:lnTo>
                  <a:lnTo>
                    <a:pt x="1061561" y="1206817"/>
                  </a:lnTo>
                  <a:lnTo>
                    <a:pt x="1064419" y="1205389"/>
                  </a:lnTo>
                  <a:lnTo>
                    <a:pt x="1071086" y="1202531"/>
                  </a:lnTo>
                  <a:lnTo>
                    <a:pt x="1072991" y="1201103"/>
                  </a:lnTo>
                  <a:lnTo>
                    <a:pt x="1074420" y="1200150"/>
                  </a:lnTo>
                  <a:lnTo>
                    <a:pt x="1076801" y="1201579"/>
                  </a:lnTo>
                  <a:lnTo>
                    <a:pt x="1079659" y="1203960"/>
                  </a:lnTo>
                  <a:lnTo>
                    <a:pt x="1081564" y="1205865"/>
                  </a:lnTo>
                  <a:lnTo>
                    <a:pt x="1082993" y="1207770"/>
                  </a:lnTo>
                  <a:lnTo>
                    <a:pt x="1083469" y="1209675"/>
                  </a:lnTo>
                  <a:lnTo>
                    <a:pt x="1088231" y="1211104"/>
                  </a:lnTo>
                  <a:lnTo>
                    <a:pt x="1091565" y="1213485"/>
                  </a:lnTo>
                  <a:lnTo>
                    <a:pt x="1093470" y="1214914"/>
                  </a:lnTo>
                  <a:lnTo>
                    <a:pt x="1095375" y="1214914"/>
                  </a:lnTo>
                  <a:lnTo>
                    <a:pt x="1097280" y="1214438"/>
                  </a:lnTo>
                  <a:lnTo>
                    <a:pt x="1098709" y="1213009"/>
                  </a:lnTo>
                  <a:lnTo>
                    <a:pt x="1101090" y="1213009"/>
                  </a:lnTo>
                  <a:lnTo>
                    <a:pt x="1103947" y="1213009"/>
                  </a:lnTo>
                  <a:lnTo>
                    <a:pt x="1105376" y="1213485"/>
                  </a:lnTo>
                  <a:lnTo>
                    <a:pt x="1107757" y="1216342"/>
                  </a:lnTo>
                  <a:lnTo>
                    <a:pt x="1108710" y="1216819"/>
                  </a:lnTo>
                  <a:lnTo>
                    <a:pt x="1110615" y="1216819"/>
                  </a:lnTo>
                  <a:lnTo>
                    <a:pt x="1114425" y="1215866"/>
                  </a:lnTo>
                  <a:lnTo>
                    <a:pt x="1117282" y="1215390"/>
                  </a:lnTo>
                  <a:lnTo>
                    <a:pt x="1120140" y="1216819"/>
                  </a:lnTo>
                  <a:lnTo>
                    <a:pt x="1125378" y="1220153"/>
                  </a:lnTo>
                  <a:lnTo>
                    <a:pt x="1123950" y="1222534"/>
                  </a:lnTo>
                  <a:lnTo>
                    <a:pt x="1122997" y="1224915"/>
                  </a:lnTo>
                  <a:lnTo>
                    <a:pt x="1120616" y="1226820"/>
                  </a:lnTo>
                  <a:lnTo>
                    <a:pt x="1118711" y="1227296"/>
                  </a:lnTo>
                  <a:lnTo>
                    <a:pt x="1117759" y="1229678"/>
                  </a:lnTo>
                  <a:lnTo>
                    <a:pt x="1117282" y="1233488"/>
                  </a:lnTo>
                  <a:lnTo>
                    <a:pt x="1117759" y="1235392"/>
                  </a:lnTo>
                  <a:lnTo>
                    <a:pt x="1119188" y="1235869"/>
                  </a:lnTo>
                  <a:lnTo>
                    <a:pt x="1120616" y="1237298"/>
                  </a:lnTo>
                  <a:lnTo>
                    <a:pt x="1121093" y="1238726"/>
                  </a:lnTo>
                  <a:lnTo>
                    <a:pt x="1121093" y="1242536"/>
                  </a:lnTo>
                  <a:lnTo>
                    <a:pt x="1121093" y="1246823"/>
                  </a:lnTo>
                  <a:lnTo>
                    <a:pt x="1121093" y="1248251"/>
                  </a:lnTo>
                  <a:lnTo>
                    <a:pt x="1122045" y="1247775"/>
                  </a:lnTo>
                  <a:lnTo>
                    <a:pt x="1122997" y="1247299"/>
                  </a:lnTo>
                  <a:lnTo>
                    <a:pt x="1125378" y="1247775"/>
                  </a:lnTo>
                  <a:lnTo>
                    <a:pt x="1128236" y="1248728"/>
                  </a:lnTo>
                  <a:lnTo>
                    <a:pt x="1130141" y="1249680"/>
                  </a:lnTo>
                  <a:lnTo>
                    <a:pt x="1131570" y="1249680"/>
                  </a:lnTo>
                  <a:lnTo>
                    <a:pt x="1132999" y="1250632"/>
                  </a:lnTo>
                  <a:lnTo>
                    <a:pt x="1133475" y="1252538"/>
                  </a:lnTo>
                  <a:lnTo>
                    <a:pt x="1134903" y="1253966"/>
                  </a:lnTo>
                  <a:lnTo>
                    <a:pt x="1138714" y="1256824"/>
                  </a:lnTo>
                  <a:lnTo>
                    <a:pt x="1142047" y="1256824"/>
                  </a:lnTo>
                  <a:lnTo>
                    <a:pt x="1144905" y="1260634"/>
                  </a:lnTo>
                  <a:lnTo>
                    <a:pt x="1147763" y="1259681"/>
                  </a:lnTo>
                  <a:lnTo>
                    <a:pt x="1149191" y="1261110"/>
                  </a:lnTo>
                  <a:lnTo>
                    <a:pt x="1154906" y="1260634"/>
                  </a:lnTo>
                  <a:lnTo>
                    <a:pt x="1158716" y="1259205"/>
                  </a:lnTo>
                  <a:lnTo>
                    <a:pt x="1160145" y="1259681"/>
                  </a:lnTo>
                  <a:lnTo>
                    <a:pt x="1163955" y="1262539"/>
                  </a:lnTo>
                  <a:lnTo>
                    <a:pt x="1166336" y="1264444"/>
                  </a:lnTo>
                  <a:lnTo>
                    <a:pt x="1169670" y="1263967"/>
                  </a:lnTo>
                  <a:lnTo>
                    <a:pt x="1172527" y="1262539"/>
                  </a:lnTo>
                  <a:lnTo>
                    <a:pt x="1175861" y="1263015"/>
                  </a:lnTo>
                  <a:lnTo>
                    <a:pt x="1177766" y="1260634"/>
                  </a:lnTo>
                  <a:lnTo>
                    <a:pt x="1178719" y="1258253"/>
                  </a:lnTo>
                  <a:lnTo>
                    <a:pt x="1179671" y="1258253"/>
                  </a:lnTo>
                  <a:lnTo>
                    <a:pt x="1180624" y="1258729"/>
                  </a:lnTo>
                  <a:lnTo>
                    <a:pt x="1182528" y="1261110"/>
                  </a:lnTo>
                  <a:lnTo>
                    <a:pt x="1184434" y="1260157"/>
                  </a:lnTo>
                  <a:lnTo>
                    <a:pt x="1185386" y="1258729"/>
                  </a:lnTo>
                  <a:lnTo>
                    <a:pt x="1184434" y="1256348"/>
                  </a:lnTo>
                  <a:lnTo>
                    <a:pt x="1183957" y="1253014"/>
                  </a:lnTo>
                  <a:lnTo>
                    <a:pt x="1183957" y="1250156"/>
                  </a:lnTo>
                  <a:lnTo>
                    <a:pt x="1187768" y="1250156"/>
                  </a:lnTo>
                  <a:lnTo>
                    <a:pt x="1188720" y="1251109"/>
                  </a:lnTo>
                  <a:lnTo>
                    <a:pt x="1187768" y="1253014"/>
                  </a:lnTo>
                  <a:lnTo>
                    <a:pt x="1188720" y="1254442"/>
                  </a:lnTo>
                  <a:lnTo>
                    <a:pt x="1190625" y="1255871"/>
                  </a:lnTo>
                  <a:lnTo>
                    <a:pt x="1193006" y="1258253"/>
                  </a:lnTo>
                  <a:lnTo>
                    <a:pt x="1193959" y="1259205"/>
                  </a:lnTo>
                  <a:lnTo>
                    <a:pt x="1196340" y="1259205"/>
                  </a:lnTo>
                  <a:lnTo>
                    <a:pt x="1198721" y="1259681"/>
                  </a:lnTo>
                  <a:lnTo>
                    <a:pt x="1202531" y="1259681"/>
                  </a:lnTo>
                  <a:lnTo>
                    <a:pt x="1204913" y="1261110"/>
                  </a:lnTo>
                  <a:lnTo>
                    <a:pt x="1205865" y="1262539"/>
                  </a:lnTo>
                  <a:lnTo>
                    <a:pt x="1204436" y="1264444"/>
                  </a:lnTo>
                  <a:lnTo>
                    <a:pt x="1203960" y="1265873"/>
                  </a:lnTo>
                  <a:lnTo>
                    <a:pt x="1206341" y="1266349"/>
                  </a:lnTo>
                  <a:lnTo>
                    <a:pt x="1208722" y="1265873"/>
                  </a:lnTo>
                  <a:lnTo>
                    <a:pt x="1213009" y="1265396"/>
                  </a:lnTo>
                  <a:lnTo>
                    <a:pt x="1215866" y="1264444"/>
                  </a:lnTo>
                  <a:lnTo>
                    <a:pt x="1219676" y="1262539"/>
                  </a:lnTo>
                  <a:lnTo>
                    <a:pt x="1218724" y="1257300"/>
                  </a:lnTo>
                  <a:lnTo>
                    <a:pt x="1220152" y="1257300"/>
                  </a:lnTo>
                  <a:lnTo>
                    <a:pt x="1221105" y="1257776"/>
                  </a:lnTo>
                  <a:lnTo>
                    <a:pt x="1224439" y="1263015"/>
                  </a:lnTo>
                  <a:lnTo>
                    <a:pt x="1226344" y="1263015"/>
                  </a:lnTo>
                  <a:lnTo>
                    <a:pt x="1226820" y="1262063"/>
                  </a:lnTo>
                  <a:lnTo>
                    <a:pt x="1229201" y="1264920"/>
                  </a:lnTo>
                  <a:lnTo>
                    <a:pt x="1232535" y="1264920"/>
                  </a:lnTo>
                  <a:lnTo>
                    <a:pt x="1232059" y="1268730"/>
                  </a:lnTo>
                  <a:lnTo>
                    <a:pt x="1227296" y="1270159"/>
                  </a:lnTo>
                  <a:lnTo>
                    <a:pt x="1226820" y="1273969"/>
                  </a:lnTo>
                  <a:lnTo>
                    <a:pt x="1223963" y="1277303"/>
                  </a:lnTo>
                  <a:lnTo>
                    <a:pt x="1224915" y="1280160"/>
                  </a:lnTo>
                  <a:lnTo>
                    <a:pt x="1223486" y="1284923"/>
                  </a:lnTo>
                  <a:lnTo>
                    <a:pt x="1224439" y="1286351"/>
                  </a:lnTo>
                  <a:lnTo>
                    <a:pt x="1225868" y="1287780"/>
                  </a:lnTo>
                  <a:lnTo>
                    <a:pt x="1227296" y="1289685"/>
                  </a:lnTo>
                  <a:lnTo>
                    <a:pt x="1228725" y="1292066"/>
                  </a:lnTo>
                  <a:lnTo>
                    <a:pt x="1228249" y="1295400"/>
                  </a:lnTo>
                  <a:lnTo>
                    <a:pt x="1230630" y="1299210"/>
                  </a:lnTo>
                  <a:lnTo>
                    <a:pt x="1233488" y="1300639"/>
                  </a:lnTo>
                  <a:lnTo>
                    <a:pt x="1234440" y="1301591"/>
                  </a:lnTo>
                  <a:lnTo>
                    <a:pt x="1234916" y="1303020"/>
                  </a:lnTo>
                  <a:lnTo>
                    <a:pt x="1233011" y="1303020"/>
                  </a:lnTo>
                  <a:lnTo>
                    <a:pt x="1231582" y="1302544"/>
                  </a:lnTo>
                  <a:lnTo>
                    <a:pt x="1231582" y="1304449"/>
                  </a:lnTo>
                  <a:lnTo>
                    <a:pt x="1233488" y="1306830"/>
                  </a:lnTo>
                  <a:lnTo>
                    <a:pt x="1239678" y="1307782"/>
                  </a:lnTo>
                  <a:lnTo>
                    <a:pt x="1247299" y="1306830"/>
                  </a:lnTo>
                  <a:lnTo>
                    <a:pt x="1250632" y="1304925"/>
                  </a:lnTo>
                  <a:lnTo>
                    <a:pt x="1252061" y="1302544"/>
                  </a:lnTo>
                  <a:lnTo>
                    <a:pt x="1253014" y="1301591"/>
                  </a:lnTo>
                  <a:lnTo>
                    <a:pt x="1253014" y="1299686"/>
                  </a:lnTo>
                  <a:lnTo>
                    <a:pt x="1246346" y="1294448"/>
                  </a:lnTo>
                  <a:lnTo>
                    <a:pt x="1246822" y="1292542"/>
                  </a:lnTo>
                  <a:lnTo>
                    <a:pt x="1248251" y="1291590"/>
                  </a:lnTo>
                  <a:lnTo>
                    <a:pt x="1248727" y="1290161"/>
                  </a:lnTo>
                  <a:lnTo>
                    <a:pt x="1247775" y="1288732"/>
                  </a:lnTo>
                  <a:lnTo>
                    <a:pt x="1241584" y="1287780"/>
                  </a:lnTo>
                  <a:lnTo>
                    <a:pt x="1240631" y="1284923"/>
                  </a:lnTo>
                  <a:lnTo>
                    <a:pt x="1242060" y="1281589"/>
                  </a:lnTo>
                  <a:lnTo>
                    <a:pt x="1246822" y="1278255"/>
                  </a:lnTo>
                  <a:lnTo>
                    <a:pt x="1248251" y="1276826"/>
                  </a:lnTo>
                  <a:lnTo>
                    <a:pt x="1249203" y="1273969"/>
                  </a:lnTo>
                  <a:lnTo>
                    <a:pt x="1249680" y="1270635"/>
                  </a:lnTo>
                  <a:lnTo>
                    <a:pt x="1250632" y="1271111"/>
                  </a:lnTo>
                  <a:lnTo>
                    <a:pt x="1251585" y="1274445"/>
                  </a:lnTo>
                  <a:lnTo>
                    <a:pt x="1253014" y="1275398"/>
                  </a:lnTo>
                  <a:lnTo>
                    <a:pt x="1254919" y="1275398"/>
                  </a:lnTo>
                  <a:lnTo>
                    <a:pt x="1257776" y="1273016"/>
                  </a:lnTo>
                  <a:lnTo>
                    <a:pt x="1261586" y="1269206"/>
                  </a:lnTo>
                  <a:lnTo>
                    <a:pt x="1265396" y="1268730"/>
                  </a:lnTo>
                  <a:lnTo>
                    <a:pt x="1269206" y="1267301"/>
                  </a:lnTo>
                  <a:lnTo>
                    <a:pt x="1269682" y="1264444"/>
                  </a:lnTo>
                  <a:lnTo>
                    <a:pt x="1271111" y="1264444"/>
                  </a:lnTo>
                  <a:lnTo>
                    <a:pt x="1272540" y="1265396"/>
                  </a:lnTo>
                  <a:lnTo>
                    <a:pt x="1273969" y="1265396"/>
                  </a:lnTo>
                  <a:lnTo>
                    <a:pt x="1276350" y="1264920"/>
                  </a:lnTo>
                  <a:lnTo>
                    <a:pt x="1279684" y="1265396"/>
                  </a:lnTo>
                  <a:lnTo>
                    <a:pt x="1282065" y="1263491"/>
                  </a:lnTo>
                  <a:lnTo>
                    <a:pt x="1289209" y="1262539"/>
                  </a:lnTo>
                  <a:lnTo>
                    <a:pt x="1292066" y="1260634"/>
                  </a:lnTo>
                  <a:lnTo>
                    <a:pt x="1293019" y="1259205"/>
                  </a:lnTo>
                  <a:lnTo>
                    <a:pt x="1295400" y="1256824"/>
                  </a:lnTo>
                  <a:lnTo>
                    <a:pt x="1296828" y="1257300"/>
                  </a:lnTo>
                  <a:lnTo>
                    <a:pt x="1298257" y="1256824"/>
                  </a:lnTo>
                  <a:lnTo>
                    <a:pt x="1300163" y="1254919"/>
                  </a:lnTo>
                  <a:lnTo>
                    <a:pt x="1300639" y="1252538"/>
                  </a:lnTo>
                  <a:lnTo>
                    <a:pt x="1303496" y="1252538"/>
                  </a:lnTo>
                  <a:lnTo>
                    <a:pt x="1306830" y="1253966"/>
                  </a:lnTo>
                  <a:lnTo>
                    <a:pt x="1309211" y="1255395"/>
                  </a:lnTo>
                  <a:lnTo>
                    <a:pt x="1313021" y="1256348"/>
                  </a:lnTo>
                  <a:lnTo>
                    <a:pt x="1314926" y="1255395"/>
                  </a:lnTo>
                  <a:lnTo>
                    <a:pt x="1315878" y="1254442"/>
                  </a:lnTo>
                  <a:lnTo>
                    <a:pt x="1315402" y="1250156"/>
                  </a:lnTo>
                  <a:lnTo>
                    <a:pt x="1314926" y="1248251"/>
                  </a:lnTo>
                  <a:lnTo>
                    <a:pt x="1316355" y="1248251"/>
                  </a:lnTo>
                  <a:lnTo>
                    <a:pt x="1317307" y="1249204"/>
                  </a:lnTo>
                  <a:lnTo>
                    <a:pt x="1317784" y="1250156"/>
                  </a:lnTo>
                  <a:lnTo>
                    <a:pt x="1317307" y="1251585"/>
                  </a:lnTo>
                  <a:lnTo>
                    <a:pt x="1319689" y="1253966"/>
                  </a:lnTo>
                  <a:lnTo>
                    <a:pt x="1323022" y="1255395"/>
                  </a:lnTo>
                  <a:lnTo>
                    <a:pt x="1324451" y="1253966"/>
                  </a:lnTo>
                  <a:lnTo>
                    <a:pt x="1325403" y="1252538"/>
                  </a:lnTo>
                  <a:lnTo>
                    <a:pt x="1327785" y="1251109"/>
                  </a:lnTo>
                  <a:lnTo>
                    <a:pt x="1330643" y="1249680"/>
                  </a:lnTo>
                  <a:lnTo>
                    <a:pt x="1333976" y="1252061"/>
                  </a:lnTo>
                  <a:lnTo>
                    <a:pt x="1335881" y="1251109"/>
                  </a:lnTo>
                  <a:lnTo>
                    <a:pt x="1336834" y="1250156"/>
                  </a:lnTo>
                  <a:lnTo>
                    <a:pt x="1337786" y="1243965"/>
                  </a:lnTo>
                  <a:lnTo>
                    <a:pt x="1340644" y="1240631"/>
                  </a:lnTo>
                  <a:lnTo>
                    <a:pt x="1342549" y="1245394"/>
                  </a:lnTo>
                  <a:lnTo>
                    <a:pt x="1346359" y="1244917"/>
                  </a:lnTo>
                  <a:lnTo>
                    <a:pt x="1348264" y="1243013"/>
                  </a:lnTo>
                  <a:lnTo>
                    <a:pt x="1349693" y="1242536"/>
                  </a:lnTo>
                  <a:lnTo>
                    <a:pt x="1351121" y="1242060"/>
                  </a:lnTo>
                  <a:lnTo>
                    <a:pt x="1353026" y="1241584"/>
                  </a:lnTo>
                  <a:lnTo>
                    <a:pt x="1353026" y="1241584"/>
                  </a:lnTo>
                  <a:lnTo>
                    <a:pt x="1353026" y="1240631"/>
                  </a:lnTo>
                  <a:lnTo>
                    <a:pt x="1353502" y="1239679"/>
                  </a:lnTo>
                  <a:lnTo>
                    <a:pt x="1354455" y="1239679"/>
                  </a:lnTo>
                  <a:lnTo>
                    <a:pt x="1354931" y="1240631"/>
                  </a:lnTo>
                  <a:lnTo>
                    <a:pt x="1354931" y="1240631"/>
                  </a:lnTo>
                  <a:lnTo>
                    <a:pt x="1355884" y="1238250"/>
                  </a:lnTo>
                  <a:lnTo>
                    <a:pt x="1356360" y="1236345"/>
                  </a:lnTo>
                  <a:lnTo>
                    <a:pt x="1354931" y="1234440"/>
                  </a:lnTo>
                  <a:lnTo>
                    <a:pt x="1354931" y="1227773"/>
                  </a:lnTo>
                  <a:lnTo>
                    <a:pt x="1352550" y="1224439"/>
                  </a:lnTo>
                  <a:lnTo>
                    <a:pt x="1351597" y="1223010"/>
                  </a:lnTo>
                  <a:lnTo>
                    <a:pt x="1351121" y="1220629"/>
                  </a:lnTo>
                  <a:lnTo>
                    <a:pt x="1348264" y="1217771"/>
                  </a:lnTo>
                  <a:lnTo>
                    <a:pt x="1347788" y="1216819"/>
                  </a:lnTo>
                  <a:lnTo>
                    <a:pt x="1347788" y="1215866"/>
                  </a:lnTo>
                  <a:lnTo>
                    <a:pt x="1351597" y="1214914"/>
                  </a:lnTo>
                  <a:lnTo>
                    <a:pt x="1352074" y="1213009"/>
                  </a:lnTo>
                  <a:lnTo>
                    <a:pt x="1351597" y="1211104"/>
                  </a:lnTo>
                  <a:lnTo>
                    <a:pt x="1353978" y="1209675"/>
                  </a:lnTo>
                  <a:lnTo>
                    <a:pt x="1357313" y="1208723"/>
                  </a:lnTo>
                  <a:lnTo>
                    <a:pt x="1356360" y="1210628"/>
                  </a:lnTo>
                  <a:lnTo>
                    <a:pt x="1356360" y="1212532"/>
                  </a:lnTo>
                  <a:lnTo>
                    <a:pt x="1356836" y="1214438"/>
                  </a:lnTo>
                  <a:lnTo>
                    <a:pt x="1357313" y="1218248"/>
                  </a:lnTo>
                  <a:lnTo>
                    <a:pt x="1358741" y="1220153"/>
                  </a:lnTo>
                  <a:lnTo>
                    <a:pt x="1362075" y="1222534"/>
                  </a:lnTo>
                  <a:lnTo>
                    <a:pt x="1364456" y="1226820"/>
                  </a:lnTo>
                  <a:lnTo>
                    <a:pt x="1367790" y="1229678"/>
                  </a:lnTo>
                  <a:lnTo>
                    <a:pt x="1370647" y="1230154"/>
                  </a:lnTo>
                  <a:lnTo>
                    <a:pt x="1370647" y="1230154"/>
                  </a:lnTo>
                  <a:lnTo>
                    <a:pt x="1371600" y="1229201"/>
                  </a:lnTo>
                  <a:lnTo>
                    <a:pt x="1373028" y="1228725"/>
                  </a:lnTo>
                  <a:lnTo>
                    <a:pt x="1373981" y="1228249"/>
                  </a:lnTo>
                  <a:lnTo>
                    <a:pt x="1376363" y="1228249"/>
                  </a:lnTo>
                  <a:lnTo>
                    <a:pt x="1377791" y="1228725"/>
                  </a:lnTo>
                  <a:lnTo>
                    <a:pt x="1379220" y="1229201"/>
                  </a:lnTo>
                  <a:lnTo>
                    <a:pt x="1381601" y="1227296"/>
                  </a:lnTo>
                  <a:lnTo>
                    <a:pt x="1384459" y="1227773"/>
                  </a:lnTo>
                  <a:lnTo>
                    <a:pt x="1386840" y="1229678"/>
                  </a:lnTo>
                  <a:lnTo>
                    <a:pt x="1388745" y="1229678"/>
                  </a:lnTo>
                  <a:lnTo>
                    <a:pt x="1388269" y="1226344"/>
                  </a:lnTo>
                  <a:lnTo>
                    <a:pt x="1389221" y="1225391"/>
                  </a:lnTo>
                  <a:lnTo>
                    <a:pt x="1389697" y="1223963"/>
                  </a:lnTo>
                  <a:lnTo>
                    <a:pt x="1391602" y="1222057"/>
                  </a:lnTo>
                  <a:lnTo>
                    <a:pt x="1393507" y="1222534"/>
                  </a:lnTo>
                  <a:lnTo>
                    <a:pt x="1394936" y="1226344"/>
                  </a:lnTo>
                  <a:lnTo>
                    <a:pt x="1398270" y="1226820"/>
                  </a:lnTo>
                  <a:lnTo>
                    <a:pt x="1399699" y="1225867"/>
                  </a:lnTo>
                  <a:lnTo>
                    <a:pt x="1400175" y="1224439"/>
                  </a:lnTo>
                  <a:lnTo>
                    <a:pt x="1403509" y="1223486"/>
                  </a:lnTo>
                  <a:lnTo>
                    <a:pt x="1406366" y="1221105"/>
                  </a:lnTo>
                  <a:lnTo>
                    <a:pt x="1409700" y="1219676"/>
                  </a:lnTo>
                  <a:lnTo>
                    <a:pt x="1413034" y="1221105"/>
                  </a:lnTo>
                  <a:lnTo>
                    <a:pt x="1416368" y="1223010"/>
                  </a:lnTo>
                  <a:lnTo>
                    <a:pt x="1420177" y="1223010"/>
                  </a:lnTo>
                  <a:lnTo>
                    <a:pt x="1421606" y="1221581"/>
                  </a:lnTo>
                  <a:lnTo>
                    <a:pt x="1422559" y="1219676"/>
                  </a:lnTo>
                  <a:lnTo>
                    <a:pt x="1425416" y="1218724"/>
                  </a:lnTo>
                  <a:lnTo>
                    <a:pt x="1429226" y="1219676"/>
                  </a:lnTo>
                  <a:lnTo>
                    <a:pt x="1432560" y="1220629"/>
                  </a:lnTo>
                  <a:lnTo>
                    <a:pt x="1439703" y="1217771"/>
                  </a:lnTo>
                  <a:lnTo>
                    <a:pt x="1443038" y="1217295"/>
                  </a:lnTo>
                  <a:lnTo>
                    <a:pt x="1444466" y="1216342"/>
                  </a:lnTo>
                  <a:lnTo>
                    <a:pt x="1444943" y="1215390"/>
                  </a:lnTo>
                  <a:lnTo>
                    <a:pt x="1445895" y="1214438"/>
                  </a:lnTo>
                  <a:lnTo>
                    <a:pt x="1449228" y="1215866"/>
                  </a:lnTo>
                  <a:lnTo>
                    <a:pt x="1453515" y="1215866"/>
                  </a:lnTo>
                  <a:lnTo>
                    <a:pt x="1455420" y="1213485"/>
                  </a:lnTo>
                  <a:lnTo>
                    <a:pt x="1455896" y="1207294"/>
                  </a:lnTo>
                  <a:lnTo>
                    <a:pt x="1457325" y="1205865"/>
                  </a:lnTo>
                  <a:lnTo>
                    <a:pt x="1460182" y="1205389"/>
                  </a:lnTo>
                  <a:lnTo>
                    <a:pt x="1461135" y="1203484"/>
                  </a:lnTo>
                  <a:lnTo>
                    <a:pt x="1460659" y="1201579"/>
                  </a:lnTo>
                  <a:lnTo>
                    <a:pt x="1458753" y="1200626"/>
                  </a:lnTo>
                  <a:lnTo>
                    <a:pt x="1461611" y="1200626"/>
                  </a:lnTo>
                  <a:lnTo>
                    <a:pt x="1463040" y="1199674"/>
                  </a:lnTo>
                  <a:lnTo>
                    <a:pt x="1466374" y="1197292"/>
                  </a:lnTo>
                  <a:lnTo>
                    <a:pt x="1468278" y="1190625"/>
                  </a:lnTo>
                  <a:lnTo>
                    <a:pt x="1472565" y="1191578"/>
                  </a:lnTo>
                  <a:lnTo>
                    <a:pt x="1474470" y="1193006"/>
                  </a:lnTo>
                  <a:lnTo>
                    <a:pt x="1476851" y="1192530"/>
                  </a:lnTo>
                  <a:lnTo>
                    <a:pt x="1479232" y="1190625"/>
                  </a:lnTo>
                  <a:lnTo>
                    <a:pt x="1481614" y="1188244"/>
                  </a:lnTo>
                  <a:lnTo>
                    <a:pt x="1483043" y="1188244"/>
                  </a:lnTo>
                  <a:lnTo>
                    <a:pt x="1483519" y="1190625"/>
                  </a:lnTo>
                  <a:lnTo>
                    <a:pt x="1483995" y="1192530"/>
                  </a:lnTo>
                  <a:lnTo>
                    <a:pt x="1485900" y="1191578"/>
                  </a:lnTo>
                  <a:lnTo>
                    <a:pt x="1487328" y="1187291"/>
                  </a:lnTo>
                  <a:lnTo>
                    <a:pt x="1487328" y="1185863"/>
                  </a:lnTo>
                  <a:lnTo>
                    <a:pt x="1486376" y="1184910"/>
                  </a:lnTo>
                  <a:lnTo>
                    <a:pt x="1487328" y="1183005"/>
                  </a:lnTo>
                  <a:lnTo>
                    <a:pt x="1491139" y="1182529"/>
                  </a:lnTo>
                  <a:lnTo>
                    <a:pt x="1493044" y="1183481"/>
                  </a:lnTo>
                  <a:lnTo>
                    <a:pt x="1494472" y="1179671"/>
                  </a:lnTo>
                  <a:lnTo>
                    <a:pt x="1496853" y="1176814"/>
                  </a:lnTo>
                  <a:lnTo>
                    <a:pt x="1500188" y="1176814"/>
                  </a:lnTo>
                  <a:lnTo>
                    <a:pt x="1502569" y="1173480"/>
                  </a:lnTo>
                  <a:lnTo>
                    <a:pt x="1507807" y="1168717"/>
                  </a:lnTo>
                  <a:lnTo>
                    <a:pt x="1507807" y="1165860"/>
                  </a:lnTo>
                  <a:lnTo>
                    <a:pt x="1506855" y="1163955"/>
                  </a:lnTo>
                  <a:lnTo>
                    <a:pt x="1502093" y="1163479"/>
                  </a:lnTo>
                  <a:lnTo>
                    <a:pt x="1501140" y="1162050"/>
                  </a:lnTo>
                  <a:lnTo>
                    <a:pt x="1501140" y="1160621"/>
                  </a:lnTo>
                  <a:lnTo>
                    <a:pt x="1503045" y="1160621"/>
                  </a:lnTo>
                  <a:lnTo>
                    <a:pt x="1504474" y="1160621"/>
                  </a:lnTo>
                  <a:lnTo>
                    <a:pt x="1506855" y="1160145"/>
                  </a:lnTo>
                  <a:lnTo>
                    <a:pt x="1507331" y="1157288"/>
                  </a:lnTo>
                  <a:lnTo>
                    <a:pt x="1509713" y="1154906"/>
                  </a:lnTo>
                  <a:lnTo>
                    <a:pt x="1513522" y="1154906"/>
                  </a:lnTo>
                  <a:lnTo>
                    <a:pt x="1516856" y="1156811"/>
                  </a:lnTo>
                  <a:lnTo>
                    <a:pt x="1520666" y="1155859"/>
                  </a:lnTo>
                  <a:lnTo>
                    <a:pt x="1525905" y="1156811"/>
                  </a:lnTo>
                  <a:lnTo>
                    <a:pt x="1529239" y="1155382"/>
                  </a:lnTo>
                  <a:lnTo>
                    <a:pt x="1531143" y="1151096"/>
                  </a:lnTo>
                  <a:lnTo>
                    <a:pt x="1530191" y="1149667"/>
                  </a:lnTo>
                  <a:lnTo>
                    <a:pt x="1528286" y="1148715"/>
                  </a:lnTo>
                  <a:lnTo>
                    <a:pt x="1528286" y="1147763"/>
                  </a:lnTo>
                  <a:lnTo>
                    <a:pt x="1530668" y="1147286"/>
                  </a:lnTo>
                  <a:lnTo>
                    <a:pt x="1534478" y="1144905"/>
                  </a:lnTo>
                  <a:lnTo>
                    <a:pt x="1537335" y="1144429"/>
                  </a:lnTo>
                  <a:lnTo>
                    <a:pt x="1538764" y="1141571"/>
                  </a:lnTo>
                  <a:lnTo>
                    <a:pt x="1537335" y="1137285"/>
                  </a:lnTo>
                  <a:lnTo>
                    <a:pt x="1539716" y="1134428"/>
                  </a:lnTo>
                  <a:lnTo>
                    <a:pt x="1541145" y="1133951"/>
                  </a:lnTo>
                  <a:lnTo>
                    <a:pt x="1548289" y="1134428"/>
                  </a:lnTo>
                  <a:lnTo>
                    <a:pt x="1550193" y="1133475"/>
                  </a:lnTo>
                  <a:lnTo>
                    <a:pt x="1548765" y="1130617"/>
                  </a:lnTo>
                  <a:lnTo>
                    <a:pt x="1546384" y="1128713"/>
                  </a:lnTo>
                  <a:lnTo>
                    <a:pt x="1545431" y="1126807"/>
                  </a:lnTo>
                  <a:lnTo>
                    <a:pt x="1546384" y="1125379"/>
                  </a:lnTo>
                  <a:lnTo>
                    <a:pt x="1549241" y="1124903"/>
                  </a:lnTo>
                  <a:lnTo>
                    <a:pt x="1552099" y="1125855"/>
                  </a:lnTo>
                  <a:lnTo>
                    <a:pt x="1554956" y="1125379"/>
                  </a:lnTo>
                  <a:lnTo>
                    <a:pt x="1557814" y="1127284"/>
                  </a:lnTo>
                  <a:lnTo>
                    <a:pt x="1561147" y="1128713"/>
                  </a:lnTo>
                  <a:lnTo>
                    <a:pt x="1562099" y="1127760"/>
                  </a:lnTo>
                  <a:lnTo>
                    <a:pt x="1562099" y="1126331"/>
                  </a:lnTo>
                  <a:lnTo>
                    <a:pt x="1559243" y="1120616"/>
                  </a:lnTo>
                  <a:lnTo>
                    <a:pt x="1559718" y="1116806"/>
                  </a:lnTo>
                  <a:lnTo>
                    <a:pt x="1562099" y="1112520"/>
                  </a:lnTo>
                  <a:lnTo>
                    <a:pt x="1563053" y="1109186"/>
                  </a:lnTo>
                  <a:lnTo>
                    <a:pt x="1562099" y="1106329"/>
                  </a:lnTo>
                  <a:lnTo>
                    <a:pt x="1558290" y="1106329"/>
                  </a:lnTo>
                  <a:lnTo>
                    <a:pt x="1555432" y="1108234"/>
                  </a:lnTo>
                  <a:lnTo>
                    <a:pt x="1552574" y="1108234"/>
                  </a:lnTo>
                  <a:lnTo>
                    <a:pt x="1550193" y="1107281"/>
                  </a:lnTo>
                  <a:lnTo>
                    <a:pt x="1545907" y="1102042"/>
                  </a:lnTo>
                  <a:lnTo>
                    <a:pt x="1549241" y="1102519"/>
                  </a:lnTo>
                  <a:lnTo>
                    <a:pt x="1552099" y="1103948"/>
                  </a:lnTo>
                  <a:lnTo>
                    <a:pt x="1554003" y="1104424"/>
                  </a:lnTo>
                  <a:lnTo>
                    <a:pt x="1557337" y="1104424"/>
                  </a:lnTo>
                  <a:lnTo>
                    <a:pt x="1560672" y="1102042"/>
                  </a:lnTo>
                  <a:lnTo>
                    <a:pt x="1564957" y="1098232"/>
                  </a:lnTo>
                  <a:lnTo>
                    <a:pt x="1568291" y="1095851"/>
                  </a:lnTo>
                  <a:lnTo>
                    <a:pt x="1571149" y="1094423"/>
                  </a:lnTo>
                  <a:lnTo>
                    <a:pt x="1571149" y="1092994"/>
                  </a:lnTo>
                  <a:lnTo>
                    <a:pt x="1569720" y="1091565"/>
                  </a:lnTo>
                  <a:lnTo>
                    <a:pt x="1569243" y="1090136"/>
                  </a:lnTo>
                  <a:lnTo>
                    <a:pt x="1567815" y="1086803"/>
                  </a:lnTo>
                  <a:lnTo>
                    <a:pt x="1565910" y="1084421"/>
                  </a:lnTo>
                  <a:lnTo>
                    <a:pt x="1563053" y="1083945"/>
                  </a:lnTo>
                  <a:lnTo>
                    <a:pt x="1562576" y="1082040"/>
                  </a:lnTo>
                  <a:lnTo>
                    <a:pt x="1561624" y="1080135"/>
                  </a:lnTo>
                  <a:lnTo>
                    <a:pt x="1561624" y="1078230"/>
                  </a:lnTo>
                  <a:lnTo>
                    <a:pt x="1564005" y="1079659"/>
                  </a:lnTo>
                  <a:lnTo>
                    <a:pt x="1565910" y="1080135"/>
                  </a:lnTo>
                  <a:lnTo>
                    <a:pt x="1567815" y="1078706"/>
                  </a:lnTo>
                  <a:lnTo>
                    <a:pt x="1568768" y="1076801"/>
                  </a:lnTo>
                  <a:lnTo>
                    <a:pt x="1570197" y="1076325"/>
                  </a:lnTo>
                  <a:lnTo>
                    <a:pt x="1569720" y="1078230"/>
                  </a:lnTo>
                  <a:lnTo>
                    <a:pt x="1569720" y="1080611"/>
                  </a:lnTo>
                  <a:lnTo>
                    <a:pt x="1570672" y="1082516"/>
                  </a:lnTo>
                  <a:lnTo>
                    <a:pt x="1572101" y="1082516"/>
                  </a:lnTo>
                  <a:lnTo>
                    <a:pt x="1572101" y="1084898"/>
                  </a:lnTo>
                  <a:lnTo>
                    <a:pt x="1574959" y="1085850"/>
                  </a:lnTo>
                  <a:lnTo>
                    <a:pt x="1577340" y="1083945"/>
                  </a:lnTo>
                  <a:lnTo>
                    <a:pt x="1578768" y="1082516"/>
                  </a:lnTo>
                  <a:lnTo>
                    <a:pt x="1579245" y="1078706"/>
                  </a:lnTo>
                  <a:lnTo>
                    <a:pt x="1580674" y="1074896"/>
                  </a:lnTo>
                  <a:lnTo>
                    <a:pt x="1585436" y="1067276"/>
                  </a:lnTo>
                  <a:lnTo>
                    <a:pt x="1589247" y="1065371"/>
                  </a:lnTo>
                  <a:lnTo>
                    <a:pt x="1592103" y="1061561"/>
                  </a:lnTo>
                  <a:lnTo>
                    <a:pt x="1594485" y="1059180"/>
                  </a:lnTo>
                  <a:lnTo>
                    <a:pt x="1596866" y="1055846"/>
                  </a:lnTo>
                  <a:lnTo>
                    <a:pt x="1597818" y="1053465"/>
                  </a:lnTo>
                  <a:lnTo>
                    <a:pt x="1596390" y="1049655"/>
                  </a:lnTo>
                  <a:lnTo>
                    <a:pt x="1599247" y="1047750"/>
                  </a:lnTo>
                  <a:lnTo>
                    <a:pt x="1599247" y="1045845"/>
                  </a:lnTo>
                  <a:lnTo>
                    <a:pt x="1600199" y="1043940"/>
                  </a:lnTo>
                  <a:lnTo>
                    <a:pt x="1605439" y="1038701"/>
                  </a:lnTo>
                  <a:lnTo>
                    <a:pt x="1605439" y="1036796"/>
                  </a:lnTo>
                  <a:lnTo>
                    <a:pt x="1603057" y="1035367"/>
                  </a:lnTo>
                  <a:lnTo>
                    <a:pt x="1602581" y="1034415"/>
                  </a:lnTo>
                  <a:lnTo>
                    <a:pt x="1604962" y="1034415"/>
                  </a:lnTo>
                  <a:lnTo>
                    <a:pt x="1607820" y="1034891"/>
                  </a:lnTo>
                  <a:lnTo>
                    <a:pt x="1610201" y="1033463"/>
                  </a:lnTo>
                  <a:lnTo>
                    <a:pt x="1612582" y="1029176"/>
                  </a:lnTo>
                  <a:lnTo>
                    <a:pt x="1614964" y="1024414"/>
                  </a:lnTo>
                  <a:lnTo>
                    <a:pt x="1616393" y="1022985"/>
                  </a:lnTo>
                  <a:lnTo>
                    <a:pt x="1618774" y="1022509"/>
                  </a:lnTo>
                  <a:lnTo>
                    <a:pt x="1620678" y="1026795"/>
                  </a:lnTo>
                  <a:lnTo>
                    <a:pt x="1623536" y="1026319"/>
                  </a:lnTo>
                  <a:lnTo>
                    <a:pt x="1628774" y="1022985"/>
                  </a:lnTo>
                  <a:lnTo>
                    <a:pt x="1632109" y="1023938"/>
                  </a:lnTo>
                  <a:lnTo>
                    <a:pt x="1631632" y="1021080"/>
                  </a:lnTo>
                  <a:lnTo>
                    <a:pt x="1629251" y="1015365"/>
                  </a:lnTo>
                  <a:lnTo>
                    <a:pt x="1627347" y="1011079"/>
                  </a:lnTo>
                  <a:lnTo>
                    <a:pt x="1628774" y="1008221"/>
                  </a:lnTo>
                  <a:lnTo>
                    <a:pt x="1631156" y="1007269"/>
                  </a:lnTo>
                  <a:lnTo>
                    <a:pt x="1632585" y="1005840"/>
                  </a:lnTo>
                  <a:lnTo>
                    <a:pt x="1633537" y="1002982"/>
                  </a:lnTo>
                  <a:lnTo>
                    <a:pt x="1629251" y="1000125"/>
                  </a:lnTo>
                  <a:lnTo>
                    <a:pt x="1632585" y="1000601"/>
                  </a:lnTo>
                  <a:lnTo>
                    <a:pt x="1634014" y="999172"/>
                  </a:lnTo>
                  <a:lnTo>
                    <a:pt x="1633537" y="997267"/>
                  </a:lnTo>
                  <a:lnTo>
                    <a:pt x="1628774" y="993457"/>
                  </a:lnTo>
                  <a:lnTo>
                    <a:pt x="1626393" y="992981"/>
                  </a:lnTo>
                  <a:lnTo>
                    <a:pt x="1627822" y="990600"/>
                  </a:lnTo>
                  <a:lnTo>
                    <a:pt x="1629251" y="989171"/>
                  </a:lnTo>
                  <a:lnTo>
                    <a:pt x="1633537" y="989171"/>
                  </a:lnTo>
                  <a:lnTo>
                    <a:pt x="1635443" y="988219"/>
                  </a:lnTo>
                  <a:lnTo>
                    <a:pt x="1637824" y="989171"/>
                  </a:lnTo>
                  <a:lnTo>
                    <a:pt x="1639728" y="992505"/>
                  </a:lnTo>
                  <a:lnTo>
                    <a:pt x="1642110" y="992505"/>
                  </a:lnTo>
                  <a:lnTo>
                    <a:pt x="1644015" y="979646"/>
                  </a:lnTo>
                  <a:lnTo>
                    <a:pt x="1643062" y="975360"/>
                  </a:lnTo>
                  <a:lnTo>
                    <a:pt x="1641157" y="974407"/>
                  </a:lnTo>
                  <a:lnTo>
                    <a:pt x="1638776" y="975360"/>
                  </a:lnTo>
                  <a:lnTo>
                    <a:pt x="1634490" y="978694"/>
                  </a:lnTo>
                  <a:lnTo>
                    <a:pt x="1628299" y="979646"/>
                  </a:lnTo>
                  <a:lnTo>
                    <a:pt x="1630680" y="977741"/>
                  </a:lnTo>
                  <a:lnTo>
                    <a:pt x="1634014" y="975836"/>
                  </a:lnTo>
                  <a:lnTo>
                    <a:pt x="1641634" y="968692"/>
                  </a:lnTo>
                  <a:lnTo>
                    <a:pt x="1647824" y="965359"/>
                  </a:lnTo>
                  <a:lnTo>
                    <a:pt x="1645443" y="964882"/>
                  </a:lnTo>
                  <a:lnTo>
                    <a:pt x="1643062" y="964882"/>
                  </a:lnTo>
                  <a:lnTo>
                    <a:pt x="1638776" y="962978"/>
                  </a:lnTo>
                  <a:lnTo>
                    <a:pt x="1634014" y="962025"/>
                  </a:lnTo>
                  <a:lnTo>
                    <a:pt x="1625441" y="952976"/>
                  </a:lnTo>
                  <a:lnTo>
                    <a:pt x="1622107" y="951071"/>
                  </a:lnTo>
                  <a:lnTo>
                    <a:pt x="1619249" y="950119"/>
                  </a:lnTo>
                  <a:lnTo>
                    <a:pt x="1615916" y="950119"/>
                  </a:lnTo>
                  <a:lnTo>
                    <a:pt x="1607343" y="955357"/>
                  </a:lnTo>
                  <a:lnTo>
                    <a:pt x="1598295" y="956310"/>
                  </a:lnTo>
                  <a:lnTo>
                    <a:pt x="1593532" y="950119"/>
                  </a:lnTo>
                  <a:lnTo>
                    <a:pt x="1588770" y="952024"/>
                  </a:lnTo>
                  <a:lnTo>
                    <a:pt x="1585436" y="951547"/>
                  </a:lnTo>
                  <a:lnTo>
                    <a:pt x="1584484" y="952024"/>
                  </a:lnTo>
                  <a:lnTo>
                    <a:pt x="1583531" y="952500"/>
                  </a:lnTo>
                  <a:lnTo>
                    <a:pt x="1585436" y="951071"/>
                  </a:lnTo>
                  <a:lnTo>
                    <a:pt x="1592580" y="947261"/>
                  </a:lnTo>
                  <a:lnTo>
                    <a:pt x="1598772" y="947261"/>
                  </a:lnTo>
                  <a:lnTo>
                    <a:pt x="1605439" y="948690"/>
                  </a:lnTo>
                  <a:lnTo>
                    <a:pt x="1607820" y="947261"/>
                  </a:lnTo>
                  <a:lnTo>
                    <a:pt x="1609249" y="944404"/>
                  </a:lnTo>
                  <a:lnTo>
                    <a:pt x="1611153" y="941070"/>
                  </a:lnTo>
                  <a:lnTo>
                    <a:pt x="1621631" y="935831"/>
                  </a:lnTo>
                  <a:lnTo>
                    <a:pt x="1625441" y="932497"/>
                  </a:lnTo>
                  <a:lnTo>
                    <a:pt x="1629251" y="930592"/>
                  </a:lnTo>
                  <a:lnTo>
                    <a:pt x="1634490" y="929640"/>
                  </a:lnTo>
                  <a:lnTo>
                    <a:pt x="1637824" y="929164"/>
                  </a:lnTo>
                  <a:lnTo>
                    <a:pt x="1641634" y="927259"/>
                  </a:lnTo>
                  <a:lnTo>
                    <a:pt x="1640205" y="922020"/>
                  </a:lnTo>
                  <a:lnTo>
                    <a:pt x="1638776" y="918210"/>
                  </a:lnTo>
                  <a:lnTo>
                    <a:pt x="1634490" y="912495"/>
                  </a:lnTo>
                  <a:lnTo>
                    <a:pt x="1624012" y="906304"/>
                  </a:lnTo>
                  <a:lnTo>
                    <a:pt x="1619249" y="901065"/>
                  </a:lnTo>
                  <a:lnTo>
                    <a:pt x="1614011" y="897731"/>
                  </a:lnTo>
                  <a:lnTo>
                    <a:pt x="1610201" y="896779"/>
                  </a:lnTo>
                  <a:lnTo>
                    <a:pt x="1604962" y="894397"/>
                  </a:lnTo>
                  <a:lnTo>
                    <a:pt x="1603534" y="890588"/>
                  </a:lnTo>
                  <a:lnTo>
                    <a:pt x="1602105" y="888206"/>
                  </a:lnTo>
                  <a:lnTo>
                    <a:pt x="1594485" y="886778"/>
                  </a:lnTo>
                  <a:lnTo>
                    <a:pt x="1589247" y="889159"/>
                  </a:lnTo>
                  <a:lnTo>
                    <a:pt x="1584007" y="891064"/>
                  </a:lnTo>
                  <a:lnTo>
                    <a:pt x="1578768" y="890111"/>
                  </a:lnTo>
                  <a:lnTo>
                    <a:pt x="1580197" y="889159"/>
                  </a:lnTo>
                  <a:lnTo>
                    <a:pt x="1581149" y="888682"/>
                  </a:lnTo>
                  <a:lnTo>
                    <a:pt x="1584007" y="889159"/>
                  </a:lnTo>
                  <a:lnTo>
                    <a:pt x="1595437" y="883920"/>
                  </a:lnTo>
                  <a:lnTo>
                    <a:pt x="1600199" y="884872"/>
                  </a:lnTo>
                  <a:lnTo>
                    <a:pt x="1604486" y="886778"/>
                  </a:lnTo>
                  <a:lnTo>
                    <a:pt x="1610678" y="892969"/>
                  </a:lnTo>
                  <a:lnTo>
                    <a:pt x="1616393" y="893921"/>
                  </a:lnTo>
                  <a:lnTo>
                    <a:pt x="1620678" y="892969"/>
                  </a:lnTo>
                  <a:lnTo>
                    <a:pt x="1623536" y="892969"/>
                  </a:lnTo>
                  <a:lnTo>
                    <a:pt x="1634490" y="898207"/>
                  </a:lnTo>
                  <a:lnTo>
                    <a:pt x="1637347" y="898684"/>
                  </a:lnTo>
                  <a:lnTo>
                    <a:pt x="1640681" y="898684"/>
                  </a:lnTo>
                  <a:lnTo>
                    <a:pt x="1640205" y="894397"/>
                  </a:lnTo>
                  <a:lnTo>
                    <a:pt x="1639253" y="891064"/>
                  </a:lnTo>
                  <a:lnTo>
                    <a:pt x="1636395" y="887730"/>
                  </a:lnTo>
                  <a:lnTo>
                    <a:pt x="1634014" y="885349"/>
                  </a:lnTo>
                  <a:lnTo>
                    <a:pt x="1627822" y="882967"/>
                  </a:lnTo>
                  <a:lnTo>
                    <a:pt x="1626393" y="881539"/>
                  </a:lnTo>
                  <a:lnTo>
                    <a:pt x="1624965" y="879634"/>
                  </a:lnTo>
                  <a:lnTo>
                    <a:pt x="1624965" y="873442"/>
                  </a:lnTo>
                  <a:lnTo>
                    <a:pt x="1623060" y="871538"/>
                  </a:lnTo>
                  <a:lnTo>
                    <a:pt x="1621631" y="870109"/>
                  </a:lnTo>
                  <a:lnTo>
                    <a:pt x="1611153" y="865822"/>
                  </a:lnTo>
                  <a:lnTo>
                    <a:pt x="1606391" y="862489"/>
                  </a:lnTo>
                  <a:lnTo>
                    <a:pt x="1606391" y="858679"/>
                  </a:lnTo>
                  <a:lnTo>
                    <a:pt x="1607820" y="855821"/>
                  </a:lnTo>
                  <a:lnTo>
                    <a:pt x="1606868" y="849154"/>
                  </a:lnTo>
                  <a:lnTo>
                    <a:pt x="1602105" y="841057"/>
                  </a:lnTo>
                  <a:lnTo>
                    <a:pt x="1598295" y="831532"/>
                  </a:lnTo>
                  <a:lnTo>
                    <a:pt x="1594485" y="825817"/>
                  </a:lnTo>
                  <a:lnTo>
                    <a:pt x="1594485" y="822960"/>
                  </a:lnTo>
                  <a:lnTo>
                    <a:pt x="1592103" y="817245"/>
                  </a:lnTo>
                  <a:lnTo>
                    <a:pt x="1588770" y="805815"/>
                  </a:lnTo>
                  <a:lnTo>
                    <a:pt x="1586865" y="802005"/>
                  </a:lnTo>
                  <a:lnTo>
                    <a:pt x="1584484" y="800100"/>
                  </a:lnTo>
                  <a:lnTo>
                    <a:pt x="1576387" y="795338"/>
                  </a:lnTo>
                  <a:lnTo>
                    <a:pt x="1569720" y="793432"/>
                  </a:lnTo>
                  <a:lnTo>
                    <a:pt x="1563528" y="790099"/>
                  </a:lnTo>
                  <a:lnTo>
                    <a:pt x="1558290" y="784860"/>
                  </a:lnTo>
                  <a:lnTo>
                    <a:pt x="1555909" y="783431"/>
                  </a:lnTo>
                  <a:lnTo>
                    <a:pt x="1550670" y="783431"/>
                  </a:lnTo>
                  <a:lnTo>
                    <a:pt x="1549241" y="779621"/>
                  </a:lnTo>
                  <a:lnTo>
                    <a:pt x="1551147" y="773430"/>
                  </a:lnTo>
                  <a:lnTo>
                    <a:pt x="1555909" y="769620"/>
                  </a:lnTo>
                  <a:lnTo>
                    <a:pt x="1558290" y="762476"/>
                  </a:lnTo>
                  <a:lnTo>
                    <a:pt x="1561624" y="760095"/>
                  </a:lnTo>
                  <a:lnTo>
                    <a:pt x="1564481" y="755809"/>
                  </a:lnTo>
                  <a:lnTo>
                    <a:pt x="1568291" y="751046"/>
                  </a:lnTo>
                  <a:lnTo>
                    <a:pt x="1571149" y="750094"/>
                  </a:lnTo>
                  <a:lnTo>
                    <a:pt x="1573053" y="749141"/>
                  </a:lnTo>
                  <a:lnTo>
                    <a:pt x="1574482" y="747236"/>
                  </a:lnTo>
                  <a:lnTo>
                    <a:pt x="1576864" y="745331"/>
                  </a:lnTo>
                  <a:lnTo>
                    <a:pt x="1578293" y="742950"/>
                  </a:lnTo>
                  <a:lnTo>
                    <a:pt x="1579245" y="740569"/>
                  </a:lnTo>
                  <a:lnTo>
                    <a:pt x="1584960" y="737711"/>
                  </a:lnTo>
                  <a:lnTo>
                    <a:pt x="1587341" y="735806"/>
                  </a:lnTo>
                  <a:lnTo>
                    <a:pt x="1586865" y="734854"/>
                  </a:lnTo>
                  <a:lnTo>
                    <a:pt x="1584007" y="734378"/>
                  </a:lnTo>
                  <a:lnTo>
                    <a:pt x="1581149" y="730567"/>
                  </a:lnTo>
                  <a:lnTo>
                    <a:pt x="1582103" y="729139"/>
                  </a:lnTo>
                  <a:lnTo>
                    <a:pt x="1584484" y="727234"/>
                  </a:lnTo>
                  <a:lnTo>
                    <a:pt x="1587341" y="726281"/>
                  </a:lnTo>
                  <a:lnTo>
                    <a:pt x="1589247" y="726281"/>
                  </a:lnTo>
                  <a:lnTo>
                    <a:pt x="1589722" y="727710"/>
                  </a:lnTo>
                  <a:lnTo>
                    <a:pt x="1589247" y="730567"/>
                  </a:lnTo>
                  <a:lnTo>
                    <a:pt x="1589722" y="731520"/>
                  </a:lnTo>
                  <a:lnTo>
                    <a:pt x="1591151" y="732472"/>
                  </a:lnTo>
                  <a:lnTo>
                    <a:pt x="1595437" y="730567"/>
                  </a:lnTo>
                  <a:lnTo>
                    <a:pt x="1599247" y="729615"/>
                  </a:lnTo>
                  <a:lnTo>
                    <a:pt x="1600676" y="728186"/>
                  </a:lnTo>
                  <a:lnTo>
                    <a:pt x="1600676" y="721519"/>
                  </a:lnTo>
                  <a:lnTo>
                    <a:pt x="1601628" y="718661"/>
                  </a:lnTo>
                  <a:lnTo>
                    <a:pt x="1604010" y="717232"/>
                  </a:lnTo>
                  <a:lnTo>
                    <a:pt x="1606391" y="718185"/>
                  </a:lnTo>
                  <a:lnTo>
                    <a:pt x="1607820" y="717709"/>
                  </a:lnTo>
                  <a:lnTo>
                    <a:pt x="1608297" y="716280"/>
                  </a:lnTo>
                  <a:lnTo>
                    <a:pt x="1607343" y="714375"/>
                  </a:lnTo>
                  <a:lnTo>
                    <a:pt x="1604486" y="711517"/>
                  </a:lnTo>
                  <a:lnTo>
                    <a:pt x="1604962" y="710565"/>
                  </a:lnTo>
                  <a:lnTo>
                    <a:pt x="1607343" y="710565"/>
                  </a:lnTo>
                  <a:lnTo>
                    <a:pt x="1611153" y="711994"/>
                  </a:lnTo>
                  <a:lnTo>
                    <a:pt x="1613535" y="711517"/>
                  </a:lnTo>
                  <a:lnTo>
                    <a:pt x="1616393" y="709613"/>
                  </a:lnTo>
                  <a:lnTo>
                    <a:pt x="1625441" y="706755"/>
                  </a:lnTo>
                  <a:lnTo>
                    <a:pt x="1634014" y="702945"/>
                  </a:lnTo>
                  <a:lnTo>
                    <a:pt x="1643062" y="698182"/>
                  </a:lnTo>
                  <a:lnTo>
                    <a:pt x="1646872" y="697706"/>
                  </a:lnTo>
                  <a:lnTo>
                    <a:pt x="1650682" y="698182"/>
                  </a:lnTo>
                  <a:lnTo>
                    <a:pt x="1652111" y="699611"/>
                  </a:lnTo>
                  <a:lnTo>
                    <a:pt x="1652587" y="701516"/>
                  </a:lnTo>
                  <a:lnTo>
                    <a:pt x="1653540" y="702469"/>
                  </a:lnTo>
                  <a:lnTo>
                    <a:pt x="1654493" y="702945"/>
                  </a:lnTo>
                  <a:lnTo>
                    <a:pt x="1656874" y="702945"/>
                  </a:lnTo>
                  <a:lnTo>
                    <a:pt x="1660684" y="699611"/>
                  </a:lnTo>
                  <a:lnTo>
                    <a:pt x="1662589" y="698182"/>
                  </a:lnTo>
                  <a:lnTo>
                    <a:pt x="1662589" y="695801"/>
                  </a:lnTo>
                  <a:lnTo>
                    <a:pt x="1661160" y="694849"/>
                  </a:lnTo>
                  <a:lnTo>
                    <a:pt x="1659731" y="692944"/>
                  </a:lnTo>
                  <a:lnTo>
                    <a:pt x="1662112" y="690086"/>
                  </a:lnTo>
                  <a:lnTo>
                    <a:pt x="1664493" y="688181"/>
                  </a:lnTo>
                  <a:lnTo>
                    <a:pt x="1664018" y="682942"/>
                  </a:lnTo>
                  <a:lnTo>
                    <a:pt x="1667351" y="679609"/>
                  </a:lnTo>
                  <a:lnTo>
                    <a:pt x="1664970" y="678656"/>
                  </a:lnTo>
                  <a:lnTo>
                    <a:pt x="1661160" y="679609"/>
                  </a:lnTo>
                  <a:lnTo>
                    <a:pt x="1655922" y="679609"/>
                  </a:lnTo>
                  <a:lnTo>
                    <a:pt x="1650206" y="677704"/>
                  </a:lnTo>
                  <a:lnTo>
                    <a:pt x="1648301" y="675322"/>
                  </a:lnTo>
                  <a:lnTo>
                    <a:pt x="1646397" y="674846"/>
                  </a:lnTo>
                  <a:lnTo>
                    <a:pt x="1644968" y="676275"/>
                  </a:lnTo>
                  <a:lnTo>
                    <a:pt x="1643539" y="678180"/>
                  </a:lnTo>
                  <a:lnTo>
                    <a:pt x="1638299" y="677704"/>
                  </a:lnTo>
                  <a:lnTo>
                    <a:pt x="1632109" y="677704"/>
                  </a:lnTo>
                  <a:lnTo>
                    <a:pt x="1627347" y="675799"/>
                  </a:lnTo>
                  <a:lnTo>
                    <a:pt x="1623536" y="673417"/>
                  </a:lnTo>
                  <a:lnTo>
                    <a:pt x="1617822" y="672465"/>
                  </a:lnTo>
                  <a:lnTo>
                    <a:pt x="1612106" y="667703"/>
                  </a:lnTo>
                  <a:lnTo>
                    <a:pt x="1602105" y="663416"/>
                  </a:lnTo>
                  <a:lnTo>
                    <a:pt x="1589247" y="668655"/>
                  </a:lnTo>
                  <a:lnTo>
                    <a:pt x="1586389" y="669131"/>
                  </a:lnTo>
                  <a:lnTo>
                    <a:pt x="1585436" y="669607"/>
                  </a:lnTo>
                  <a:lnTo>
                    <a:pt x="1586389" y="670560"/>
                  </a:lnTo>
                  <a:lnTo>
                    <a:pt x="1587341" y="671989"/>
                  </a:lnTo>
                  <a:lnTo>
                    <a:pt x="1582103" y="676751"/>
                  </a:lnTo>
                  <a:lnTo>
                    <a:pt x="1573053" y="682466"/>
                  </a:lnTo>
                  <a:lnTo>
                    <a:pt x="1573053" y="684371"/>
                  </a:lnTo>
                  <a:lnTo>
                    <a:pt x="1573530" y="685800"/>
                  </a:lnTo>
                  <a:lnTo>
                    <a:pt x="1569243" y="689610"/>
                  </a:lnTo>
                  <a:lnTo>
                    <a:pt x="1558766" y="690563"/>
                  </a:lnTo>
                  <a:lnTo>
                    <a:pt x="1553051" y="690086"/>
                  </a:lnTo>
                  <a:lnTo>
                    <a:pt x="1546860" y="687705"/>
                  </a:lnTo>
                  <a:lnTo>
                    <a:pt x="1543049" y="684847"/>
                  </a:lnTo>
                  <a:lnTo>
                    <a:pt x="1541622" y="682942"/>
                  </a:lnTo>
                  <a:lnTo>
                    <a:pt x="1541622" y="676751"/>
                  </a:lnTo>
                  <a:lnTo>
                    <a:pt x="1543049" y="671036"/>
                  </a:lnTo>
                  <a:lnTo>
                    <a:pt x="1544478" y="670084"/>
                  </a:lnTo>
                  <a:lnTo>
                    <a:pt x="1546384" y="668655"/>
                  </a:lnTo>
                  <a:lnTo>
                    <a:pt x="1545907" y="666750"/>
                  </a:lnTo>
                  <a:lnTo>
                    <a:pt x="1544955" y="665797"/>
                  </a:lnTo>
                  <a:lnTo>
                    <a:pt x="1544955" y="664369"/>
                  </a:lnTo>
                  <a:lnTo>
                    <a:pt x="1544478" y="660559"/>
                  </a:lnTo>
                  <a:lnTo>
                    <a:pt x="1541622" y="655320"/>
                  </a:lnTo>
                  <a:lnTo>
                    <a:pt x="1536859" y="651986"/>
                  </a:lnTo>
                  <a:lnTo>
                    <a:pt x="1532572" y="651986"/>
                  </a:lnTo>
                  <a:lnTo>
                    <a:pt x="1528286" y="653415"/>
                  </a:lnTo>
                  <a:lnTo>
                    <a:pt x="1510189" y="650081"/>
                  </a:lnTo>
                  <a:lnTo>
                    <a:pt x="1501616" y="644842"/>
                  </a:lnTo>
                  <a:lnTo>
                    <a:pt x="1497806" y="640556"/>
                  </a:lnTo>
                  <a:lnTo>
                    <a:pt x="1494472" y="632460"/>
                  </a:lnTo>
                  <a:lnTo>
                    <a:pt x="1494472" y="630079"/>
                  </a:lnTo>
                  <a:lnTo>
                    <a:pt x="1496377" y="623888"/>
                  </a:lnTo>
                  <a:lnTo>
                    <a:pt x="1502093" y="612934"/>
                  </a:lnTo>
                  <a:lnTo>
                    <a:pt x="1504950" y="610553"/>
                  </a:lnTo>
                  <a:lnTo>
                    <a:pt x="1511141" y="609124"/>
                  </a:lnTo>
                  <a:lnTo>
                    <a:pt x="1514951" y="610553"/>
                  </a:lnTo>
                  <a:lnTo>
                    <a:pt x="1520190" y="615791"/>
                  </a:lnTo>
                  <a:lnTo>
                    <a:pt x="1525905" y="613886"/>
                  </a:lnTo>
                  <a:lnTo>
                    <a:pt x="1531143" y="611505"/>
                  </a:lnTo>
                  <a:lnTo>
                    <a:pt x="1535430" y="611981"/>
                  </a:lnTo>
                  <a:lnTo>
                    <a:pt x="1537811" y="611505"/>
                  </a:lnTo>
                  <a:lnTo>
                    <a:pt x="1540668" y="611505"/>
                  </a:lnTo>
                  <a:lnTo>
                    <a:pt x="1543049" y="611029"/>
                  </a:lnTo>
                  <a:lnTo>
                    <a:pt x="1545431" y="609600"/>
                  </a:lnTo>
                  <a:lnTo>
                    <a:pt x="1551622" y="602456"/>
                  </a:lnTo>
                  <a:lnTo>
                    <a:pt x="1553051" y="596265"/>
                  </a:lnTo>
                  <a:lnTo>
                    <a:pt x="1554956" y="592455"/>
                  </a:lnTo>
                  <a:lnTo>
                    <a:pt x="1557337" y="588645"/>
                  </a:lnTo>
                  <a:lnTo>
                    <a:pt x="1564005" y="582454"/>
                  </a:lnTo>
                  <a:lnTo>
                    <a:pt x="1573053" y="579120"/>
                  </a:lnTo>
                  <a:lnTo>
                    <a:pt x="1590674" y="570547"/>
                  </a:lnTo>
                  <a:lnTo>
                    <a:pt x="1594485" y="569595"/>
                  </a:lnTo>
                  <a:lnTo>
                    <a:pt x="1604486" y="555307"/>
                  </a:lnTo>
                  <a:lnTo>
                    <a:pt x="1606868" y="552926"/>
                  </a:lnTo>
                  <a:lnTo>
                    <a:pt x="1609724" y="551497"/>
                  </a:lnTo>
                  <a:lnTo>
                    <a:pt x="1612582" y="548640"/>
                  </a:lnTo>
                  <a:lnTo>
                    <a:pt x="1615440" y="544830"/>
                  </a:lnTo>
                  <a:lnTo>
                    <a:pt x="1618297" y="542449"/>
                  </a:lnTo>
                  <a:lnTo>
                    <a:pt x="1630680" y="543401"/>
                  </a:lnTo>
                  <a:lnTo>
                    <a:pt x="1632585" y="544830"/>
                  </a:lnTo>
                  <a:lnTo>
                    <a:pt x="1636872" y="544830"/>
                  </a:lnTo>
                  <a:lnTo>
                    <a:pt x="1638299" y="543877"/>
                  </a:lnTo>
                  <a:lnTo>
                    <a:pt x="1639728" y="540068"/>
                  </a:lnTo>
                  <a:lnTo>
                    <a:pt x="1640681" y="540068"/>
                  </a:lnTo>
                  <a:lnTo>
                    <a:pt x="1641634" y="545306"/>
                  </a:lnTo>
                  <a:lnTo>
                    <a:pt x="1651159" y="551497"/>
                  </a:lnTo>
                  <a:lnTo>
                    <a:pt x="1652587" y="554831"/>
                  </a:lnTo>
                  <a:lnTo>
                    <a:pt x="1655922" y="557213"/>
                  </a:lnTo>
                  <a:lnTo>
                    <a:pt x="1655445" y="558641"/>
                  </a:lnTo>
                  <a:lnTo>
                    <a:pt x="1653540" y="562927"/>
                  </a:lnTo>
                  <a:lnTo>
                    <a:pt x="1653064" y="564356"/>
                  </a:lnTo>
                  <a:lnTo>
                    <a:pt x="1645920" y="573405"/>
                  </a:lnTo>
                  <a:lnTo>
                    <a:pt x="1642110" y="576739"/>
                  </a:lnTo>
                  <a:lnTo>
                    <a:pt x="1639728" y="580549"/>
                  </a:lnTo>
                  <a:lnTo>
                    <a:pt x="1630203" y="584835"/>
                  </a:lnTo>
                  <a:lnTo>
                    <a:pt x="1628774" y="588169"/>
                  </a:lnTo>
                  <a:lnTo>
                    <a:pt x="1630203" y="591026"/>
                  </a:lnTo>
                  <a:lnTo>
                    <a:pt x="1630203" y="592931"/>
                  </a:lnTo>
                  <a:lnTo>
                    <a:pt x="1628774" y="592931"/>
                  </a:lnTo>
                  <a:lnTo>
                    <a:pt x="1626393" y="593884"/>
                  </a:lnTo>
                  <a:lnTo>
                    <a:pt x="1621631" y="596741"/>
                  </a:lnTo>
                  <a:lnTo>
                    <a:pt x="1622107" y="597694"/>
                  </a:lnTo>
                  <a:lnTo>
                    <a:pt x="1622584" y="600551"/>
                  </a:lnTo>
                  <a:lnTo>
                    <a:pt x="1621631" y="603409"/>
                  </a:lnTo>
                  <a:lnTo>
                    <a:pt x="1624489" y="603885"/>
                  </a:lnTo>
                  <a:lnTo>
                    <a:pt x="1629728" y="603885"/>
                  </a:lnTo>
                  <a:lnTo>
                    <a:pt x="1638776" y="602932"/>
                  </a:lnTo>
                  <a:lnTo>
                    <a:pt x="1639728" y="603409"/>
                  </a:lnTo>
                  <a:lnTo>
                    <a:pt x="1637824" y="604838"/>
                  </a:lnTo>
                  <a:lnTo>
                    <a:pt x="1634490" y="608171"/>
                  </a:lnTo>
                  <a:lnTo>
                    <a:pt x="1633061" y="610076"/>
                  </a:lnTo>
                  <a:lnTo>
                    <a:pt x="1634966" y="614363"/>
                  </a:lnTo>
                  <a:lnTo>
                    <a:pt x="1620678" y="620078"/>
                  </a:lnTo>
                  <a:lnTo>
                    <a:pt x="1618297" y="620554"/>
                  </a:lnTo>
                  <a:lnTo>
                    <a:pt x="1615440" y="621506"/>
                  </a:lnTo>
                  <a:lnTo>
                    <a:pt x="1615916" y="625792"/>
                  </a:lnTo>
                  <a:lnTo>
                    <a:pt x="1617345" y="629126"/>
                  </a:lnTo>
                  <a:lnTo>
                    <a:pt x="1618774" y="628650"/>
                  </a:lnTo>
                  <a:lnTo>
                    <a:pt x="1619726" y="627697"/>
                  </a:lnTo>
                  <a:lnTo>
                    <a:pt x="1622584" y="626269"/>
                  </a:lnTo>
                  <a:lnTo>
                    <a:pt x="1629251" y="625316"/>
                  </a:lnTo>
                  <a:lnTo>
                    <a:pt x="1633537" y="623888"/>
                  </a:lnTo>
                  <a:lnTo>
                    <a:pt x="1634014" y="622935"/>
                  </a:lnTo>
                  <a:lnTo>
                    <a:pt x="1632585" y="620554"/>
                  </a:lnTo>
                  <a:lnTo>
                    <a:pt x="1634014" y="618649"/>
                  </a:lnTo>
                  <a:lnTo>
                    <a:pt x="1636395" y="618172"/>
                  </a:lnTo>
                  <a:lnTo>
                    <a:pt x="1638299" y="619125"/>
                  </a:lnTo>
                  <a:lnTo>
                    <a:pt x="1640205" y="619125"/>
                  </a:lnTo>
                  <a:lnTo>
                    <a:pt x="1642110" y="617696"/>
                  </a:lnTo>
                  <a:lnTo>
                    <a:pt x="1644015" y="617220"/>
                  </a:lnTo>
                  <a:lnTo>
                    <a:pt x="1646397" y="615791"/>
                  </a:lnTo>
                  <a:lnTo>
                    <a:pt x="1648778" y="613410"/>
                  </a:lnTo>
                  <a:lnTo>
                    <a:pt x="1652111" y="608647"/>
                  </a:lnTo>
                  <a:lnTo>
                    <a:pt x="1655922" y="604838"/>
                  </a:lnTo>
                  <a:lnTo>
                    <a:pt x="1673066" y="595789"/>
                  </a:lnTo>
                  <a:lnTo>
                    <a:pt x="1677353" y="594836"/>
                  </a:lnTo>
                  <a:lnTo>
                    <a:pt x="1679734" y="592931"/>
                  </a:lnTo>
                  <a:lnTo>
                    <a:pt x="1686401" y="592455"/>
                  </a:lnTo>
                  <a:lnTo>
                    <a:pt x="1687830" y="591026"/>
                  </a:lnTo>
                  <a:lnTo>
                    <a:pt x="1690687" y="589597"/>
                  </a:lnTo>
                  <a:lnTo>
                    <a:pt x="1695449" y="589597"/>
                  </a:lnTo>
                  <a:lnTo>
                    <a:pt x="1698307" y="588645"/>
                  </a:lnTo>
                  <a:lnTo>
                    <a:pt x="1699260" y="586264"/>
                  </a:lnTo>
                  <a:lnTo>
                    <a:pt x="1700689" y="584835"/>
                  </a:lnTo>
                  <a:lnTo>
                    <a:pt x="1704499" y="587216"/>
                  </a:lnTo>
                  <a:lnTo>
                    <a:pt x="1716405" y="586264"/>
                  </a:lnTo>
                  <a:lnTo>
                    <a:pt x="1722120" y="582930"/>
                  </a:lnTo>
                  <a:lnTo>
                    <a:pt x="1724978" y="579596"/>
                  </a:lnTo>
                  <a:lnTo>
                    <a:pt x="1725453" y="580072"/>
                  </a:lnTo>
                  <a:lnTo>
                    <a:pt x="1726406" y="576263"/>
                  </a:lnTo>
                  <a:lnTo>
                    <a:pt x="1729740" y="573405"/>
                  </a:lnTo>
                  <a:lnTo>
                    <a:pt x="1737836" y="567690"/>
                  </a:lnTo>
                  <a:lnTo>
                    <a:pt x="1739741" y="565309"/>
                  </a:lnTo>
                  <a:lnTo>
                    <a:pt x="1743551" y="562451"/>
                  </a:lnTo>
                  <a:lnTo>
                    <a:pt x="1745456" y="562451"/>
                  </a:lnTo>
                  <a:lnTo>
                    <a:pt x="1747361" y="561975"/>
                  </a:lnTo>
                  <a:lnTo>
                    <a:pt x="1747837" y="560546"/>
                  </a:lnTo>
                  <a:lnTo>
                    <a:pt x="1748314" y="559594"/>
                  </a:lnTo>
                  <a:lnTo>
                    <a:pt x="1749743" y="558641"/>
                  </a:lnTo>
                  <a:lnTo>
                    <a:pt x="1753553" y="556736"/>
                  </a:lnTo>
                  <a:lnTo>
                    <a:pt x="1757839" y="554355"/>
                  </a:lnTo>
                  <a:lnTo>
                    <a:pt x="1761172" y="553879"/>
                  </a:lnTo>
                  <a:lnTo>
                    <a:pt x="1765459" y="550545"/>
                  </a:lnTo>
                  <a:lnTo>
                    <a:pt x="1767364" y="549116"/>
                  </a:lnTo>
                  <a:lnTo>
                    <a:pt x="1769268" y="549116"/>
                  </a:lnTo>
                  <a:lnTo>
                    <a:pt x="1769745" y="548640"/>
                  </a:lnTo>
                  <a:lnTo>
                    <a:pt x="1770697" y="546735"/>
                  </a:lnTo>
                  <a:lnTo>
                    <a:pt x="1772126" y="545782"/>
                  </a:lnTo>
                  <a:lnTo>
                    <a:pt x="1774031" y="545782"/>
                  </a:lnTo>
                  <a:lnTo>
                    <a:pt x="1776889" y="544830"/>
                  </a:lnTo>
                  <a:lnTo>
                    <a:pt x="1780699" y="544354"/>
                  </a:lnTo>
                  <a:lnTo>
                    <a:pt x="1783556" y="541496"/>
                  </a:lnTo>
                  <a:lnTo>
                    <a:pt x="1784509" y="539591"/>
                  </a:lnTo>
                  <a:lnTo>
                    <a:pt x="1786414" y="537210"/>
                  </a:lnTo>
                  <a:lnTo>
                    <a:pt x="1790224" y="534829"/>
                  </a:lnTo>
                  <a:lnTo>
                    <a:pt x="1792605" y="531495"/>
                  </a:lnTo>
                  <a:lnTo>
                    <a:pt x="1795462" y="527685"/>
                  </a:lnTo>
                  <a:lnTo>
                    <a:pt x="1796891" y="526256"/>
                  </a:lnTo>
                  <a:lnTo>
                    <a:pt x="1798320" y="525780"/>
                  </a:lnTo>
                  <a:lnTo>
                    <a:pt x="1799272" y="524351"/>
                  </a:lnTo>
                  <a:lnTo>
                    <a:pt x="1800224" y="520065"/>
                  </a:lnTo>
                  <a:lnTo>
                    <a:pt x="1801653" y="516255"/>
                  </a:lnTo>
                  <a:lnTo>
                    <a:pt x="1802606" y="514350"/>
                  </a:lnTo>
                  <a:lnTo>
                    <a:pt x="1805940" y="512445"/>
                  </a:lnTo>
                  <a:lnTo>
                    <a:pt x="1806893" y="511492"/>
                  </a:lnTo>
                  <a:lnTo>
                    <a:pt x="1807845" y="511016"/>
                  </a:lnTo>
                  <a:lnTo>
                    <a:pt x="1809274" y="511492"/>
                  </a:lnTo>
                  <a:lnTo>
                    <a:pt x="1811178" y="510064"/>
                  </a:lnTo>
                  <a:lnTo>
                    <a:pt x="1813084" y="508635"/>
                  </a:lnTo>
                  <a:lnTo>
                    <a:pt x="1814989" y="509111"/>
                  </a:lnTo>
                  <a:lnTo>
                    <a:pt x="1816893" y="510064"/>
                  </a:lnTo>
                  <a:lnTo>
                    <a:pt x="1818799" y="512445"/>
                  </a:lnTo>
                  <a:lnTo>
                    <a:pt x="1819751" y="514350"/>
                  </a:lnTo>
                  <a:lnTo>
                    <a:pt x="1821180" y="515779"/>
                  </a:lnTo>
                  <a:lnTo>
                    <a:pt x="1821656" y="517684"/>
                  </a:lnTo>
                  <a:lnTo>
                    <a:pt x="1823085" y="518636"/>
                  </a:lnTo>
                  <a:lnTo>
                    <a:pt x="1826418" y="519113"/>
                  </a:lnTo>
                  <a:lnTo>
                    <a:pt x="1831657" y="520541"/>
                  </a:lnTo>
                  <a:lnTo>
                    <a:pt x="1834991" y="520541"/>
                  </a:lnTo>
                  <a:lnTo>
                    <a:pt x="1836897" y="521494"/>
                  </a:lnTo>
                  <a:lnTo>
                    <a:pt x="1840706" y="521970"/>
                  </a:lnTo>
                  <a:lnTo>
                    <a:pt x="1848326" y="521017"/>
                  </a:lnTo>
                  <a:lnTo>
                    <a:pt x="1851660" y="521494"/>
                  </a:lnTo>
                  <a:lnTo>
                    <a:pt x="1853089" y="522922"/>
                  </a:lnTo>
                  <a:lnTo>
                    <a:pt x="1854993" y="523875"/>
                  </a:lnTo>
                  <a:lnTo>
                    <a:pt x="1856422" y="523875"/>
                  </a:lnTo>
                  <a:lnTo>
                    <a:pt x="1858328" y="521970"/>
                  </a:lnTo>
                  <a:lnTo>
                    <a:pt x="1860232" y="519113"/>
                  </a:lnTo>
                  <a:lnTo>
                    <a:pt x="1861661" y="516731"/>
                  </a:lnTo>
                  <a:lnTo>
                    <a:pt x="1861661" y="514826"/>
                  </a:lnTo>
                  <a:lnTo>
                    <a:pt x="1860709" y="512921"/>
                  </a:lnTo>
                  <a:lnTo>
                    <a:pt x="1858328" y="511016"/>
                  </a:lnTo>
                  <a:lnTo>
                    <a:pt x="1856422" y="508159"/>
                  </a:lnTo>
                  <a:lnTo>
                    <a:pt x="1854993" y="505301"/>
                  </a:lnTo>
                  <a:lnTo>
                    <a:pt x="1854041" y="504349"/>
                  </a:lnTo>
                  <a:lnTo>
                    <a:pt x="1853089" y="502920"/>
                  </a:lnTo>
                  <a:lnTo>
                    <a:pt x="1853089" y="500539"/>
                  </a:lnTo>
                  <a:lnTo>
                    <a:pt x="1853565" y="499110"/>
                  </a:lnTo>
                  <a:lnTo>
                    <a:pt x="1857374" y="498157"/>
                  </a:lnTo>
                  <a:lnTo>
                    <a:pt x="1862614" y="497681"/>
                  </a:lnTo>
                  <a:lnTo>
                    <a:pt x="1866899" y="498157"/>
                  </a:lnTo>
                  <a:lnTo>
                    <a:pt x="1873568" y="497681"/>
                  </a:lnTo>
                  <a:lnTo>
                    <a:pt x="1877853" y="496729"/>
                  </a:lnTo>
                  <a:lnTo>
                    <a:pt x="1880711" y="496729"/>
                  </a:lnTo>
                  <a:lnTo>
                    <a:pt x="1883568" y="496729"/>
                  </a:lnTo>
                  <a:lnTo>
                    <a:pt x="1884997" y="495300"/>
                  </a:lnTo>
                  <a:lnTo>
                    <a:pt x="1888807" y="492442"/>
                  </a:lnTo>
                  <a:lnTo>
                    <a:pt x="1890712" y="491490"/>
                  </a:lnTo>
                  <a:lnTo>
                    <a:pt x="1892618" y="489585"/>
                  </a:lnTo>
                  <a:lnTo>
                    <a:pt x="1893093" y="487680"/>
                  </a:lnTo>
                  <a:lnTo>
                    <a:pt x="1893570" y="485775"/>
                  </a:lnTo>
                  <a:lnTo>
                    <a:pt x="1894522" y="483870"/>
                  </a:lnTo>
                  <a:lnTo>
                    <a:pt x="1896428" y="481489"/>
                  </a:lnTo>
                  <a:lnTo>
                    <a:pt x="1898332" y="480536"/>
                  </a:lnTo>
                  <a:lnTo>
                    <a:pt x="1900237" y="480536"/>
                  </a:lnTo>
                  <a:lnTo>
                    <a:pt x="1902143" y="481489"/>
                  </a:lnTo>
                  <a:lnTo>
                    <a:pt x="1903572" y="482441"/>
                  </a:lnTo>
                  <a:lnTo>
                    <a:pt x="1904999" y="481965"/>
                  </a:lnTo>
                  <a:lnTo>
                    <a:pt x="1906428" y="480060"/>
                  </a:lnTo>
                  <a:lnTo>
                    <a:pt x="1907381" y="479584"/>
                  </a:lnTo>
                  <a:lnTo>
                    <a:pt x="1909762" y="479584"/>
                  </a:lnTo>
                  <a:lnTo>
                    <a:pt x="1910715" y="478631"/>
                  </a:lnTo>
                  <a:lnTo>
                    <a:pt x="1911668" y="473392"/>
                  </a:lnTo>
                  <a:lnTo>
                    <a:pt x="1912620" y="469106"/>
                  </a:lnTo>
                  <a:lnTo>
                    <a:pt x="1912620" y="466249"/>
                  </a:lnTo>
                  <a:lnTo>
                    <a:pt x="1914524" y="461486"/>
                  </a:lnTo>
                  <a:lnTo>
                    <a:pt x="1915001" y="458629"/>
                  </a:lnTo>
                  <a:lnTo>
                    <a:pt x="1916430" y="457200"/>
                  </a:lnTo>
                  <a:lnTo>
                    <a:pt x="1917859" y="457200"/>
                  </a:lnTo>
                  <a:lnTo>
                    <a:pt x="1919287" y="458152"/>
                  </a:lnTo>
                  <a:lnTo>
                    <a:pt x="1920716" y="458629"/>
                  </a:lnTo>
                  <a:lnTo>
                    <a:pt x="1922622" y="458152"/>
                  </a:lnTo>
                  <a:lnTo>
                    <a:pt x="1924049" y="459105"/>
                  </a:lnTo>
                  <a:lnTo>
                    <a:pt x="1925003" y="460534"/>
                  </a:lnTo>
                  <a:lnTo>
                    <a:pt x="1927860" y="461486"/>
                  </a:lnTo>
                  <a:lnTo>
                    <a:pt x="1928336" y="462439"/>
                  </a:lnTo>
                  <a:lnTo>
                    <a:pt x="1928336" y="467677"/>
                  </a:lnTo>
                  <a:lnTo>
                    <a:pt x="1930241" y="470059"/>
                  </a:lnTo>
                  <a:lnTo>
                    <a:pt x="1932622" y="472440"/>
                  </a:lnTo>
                  <a:lnTo>
                    <a:pt x="1935480" y="474345"/>
                  </a:lnTo>
                  <a:lnTo>
                    <a:pt x="1936909" y="474821"/>
                  </a:lnTo>
                  <a:lnTo>
                    <a:pt x="1937861" y="476250"/>
                  </a:lnTo>
                  <a:lnTo>
                    <a:pt x="1939766" y="474821"/>
                  </a:lnTo>
                  <a:lnTo>
                    <a:pt x="1939290" y="472440"/>
                  </a:lnTo>
                  <a:lnTo>
                    <a:pt x="1937385" y="470535"/>
                  </a:lnTo>
                  <a:lnTo>
                    <a:pt x="1934528" y="470059"/>
                  </a:lnTo>
                  <a:lnTo>
                    <a:pt x="1934051" y="469582"/>
                  </a:lnTo>
                  <a:lnTo>
                    <a:pt x="1934051" y="468630"/>
                  </a:lnTo>
                  <a:lnTo>
                    <a:pt x="1935003" y="467677"/>
                  </a:lnTo>
                  <a:lnTo>
                    <a:pt x="1936432" y="466725"/>
                  </a:lnTo>
                  <a:lnTo>
                    <a:pt x="1939290" y="465296"/>
                  </a:lnTo>
                  <a:lnTo>
                    <a:pt x="1944053" y="464344"/>
                  </a:lnTo>
                  <a:lnTo>
                    <a:pt x="1946910" y="463391"/>
                  </a:lnTo>
                  <a:lnTo>
                    <a:pt x="1949291" y="462915"/>
                  </a:lnTo>
                  <a:lnTo>
                    <a:pt x="1951672" y="463391"/>
                  </a:lnTo>
                  <a:lnTo>
                    <a:pt x="1953578" y="461963"/>
                  </a:lnTo>
                  <a:lnTo>
                    <a:pt x="1955482" y="461010"/>
                  </a:lnTo>
                  <a:lnTo>
                    <a:pt x="1955959" y="458629"/>
                  </a:lnTo>
                  <a:lnTo>
                    <a:pt x="1955959" y="455295"/>
                  </a:lnTo>
                  <a:lnTo>
                    <a:pt x="1956911" y="454342"/>
                  </a:lnTo>
                  <a:lnTo>
                    <a:pt x="1957864" y="452914"/>
                  </a:lnTo>
                  <a:lnTo>
                    <a:pt x="1959293" y="451009"/>
                  </a:lnTo>
                  <a:lnTo>
                    <a:pt x="1960722" y="446246"/>
                  </a:lnTo>
                  <a:lnTo>
                    <a:pt x="1961674" y="442913"/>
                  </a:lnTo>
                  <a:lnTo>
                    <a:pt x="1962149" y="441484"/>
                  </a:lnTo>
                  <a:lnTo>
                    <a:pt x="1962149" y="439102"/>
                  </a:lnTo>
                  <a:lnTo>
                    <a:pt x="1961674" y="437674"/>
                  </a:lnTo>
                  <a:lnTo>
                    <a:pt x="1960722" y="436721"/>
                  </a:lnTo>
                  <a:lnTo>
                    <a:pt x="1959768" y="436245"/>
                  </a:lnTo>
                  <a:lnTo>
                    <a:pt x="1959768" y="433864"/>
                  </a:lnTo>
                  <a:lnTo>
                    <a:pt x="1959768" y="430530"/>
                  </a:lnTo>
                  <a:lnTo>
                    <a:pt x="1959293" y="428149"/>
                  </a:lnTo>
                  <a:lnTo>
                    <a:pt x="1960722" y="415766"/>
                  </a:lnTo>
                  <a:lnTo>
                    <a:pt x="1962149" y="412909"/>
                  </a:lnTo>
                  <a:lnTo>
                    <a:pt x="1957864" y="396240"/>
                  </a:lnTo>
                  <a:lnTo>
                    <a:pt x="1956435" y="391001"/>
                  </a:lnTo>
                  <a:lnTo>
                    <a:pt x="1955482" y="388144"/>
                  </a:lnTo>
                  <a:lnTo>
                    <a:pt x="1953578" y="384334"/>
                  </a:lnTo>
                  <a:lnTo>
                    <a:pt x="1952149" y="382429"/>
                  </a:lnTo>
                  <a:lnTo>
                    <a:pt x="1952624" y="380524"/>
                  </a:lnTo>
                  <a:lnTo>
                    <a:pt x="1954530" y="378619"/>
                  </a:lnTo>
                  <a:lnTo>
                    <a:pt x="1956435" y="377666"/>
                  </a:lnTo>
                  <a:lnTo>
                    <a:pt x="1961197" y="377190"/>
                  </a:lnTo>
                  <a:lnTo>
                    <a:pt x="1962626" y="376714"/>
                  </a:lnTo>
                  <a:lnTo>
                    <a:pt x="1968818" y="374809"/>
                  </a:lnTo>
                  <a:lnTo>
                    <a:pt x="1970247" y="373380"/>
                  </a:lnTo>
                  <a:lnTo>
                    <a:pt x="1973580" y="370522"/>
                  </a:lnTo>
                  <a:lnTo>
                    <a:pt x="1975009" y="368141"/>
                  </a:lnTo>
                  <a:lnTo>
                    <a:pt x="1976437" y="365284"/>
                  </a:lnTo>
                  <a:lnTo>
                    <a:pt x="1979295" y="363855"/>
                  </a:lnTo>
                  <a:lnTo>
                    <a:pt x="1981199" y="360997"/>
                  </a:lnTo>
                  <a:lnTo>
                    <a:pt x="1983105" y="360045"/>
                  </a:lnTo>
                  <a:lnTo>
                    <a:pt x="1985010" y="362426"/>
                  </a:lnTo>
                  <a:lnTo>
                    <a:pt x="1987391" y="363855"/>
                  </a:lnTo>
                  <a:lnTo>
                    <a:pt x="1988820" y="364331"/>
                  </a:lnTo>
                  <a:lnTo>
                    <a:pt x="1990249" y="361950"/>
                  </a:lnTo>
                  <a:lnTo>
                    <a:pt x="1995487" y="360045"/>
                  </a:lnTo>
                  <a:lnTo>
                    <a:pt x="2001203" y="360045"/>
                  </a:lnTo>
                  <a:lnTo>
                    <a:pt x="2007393" y="361474"/>
                  </a:lnTo>
                  <a:lnTo>
                    <a:pt x="2012156" y="364331"/>
                  </a:lnTo>
                  <a:lnTo>
                    <a:pt x="2015014" y="367665"/>
                  </a:lnTo>
                  <a:lnTo>
                    <a:pt x="2015014" y="370999"/>
                  </a:lnTo>
                  <a:lnTo>
                    <a:pt x="2015966" y="370999"/>
                  </a:lnTo>
                  <a:lnTo>
                    <a:pt x="2017872" y="371475"/>
                  </a:lnTo>
                  <a:lnTo>
                    <a:pt x="2019299" y="371951"/>
                  </a:lnTo>
                  <a:lnTo>
                    <a:pt x="2021681" y="370046"/>
                  </a:lnTo>
                  <a:lnTo>
                    <a:pt x="2025015" y="367665"/>
                  </a:lnTo>
                  <a:lnTo>
                    <a:pt x="2024539" y="363855"/>
                  </a:lnTo>
                  <a:lnTo>
                    <a:pt x="2025015" y="359569"/>
                  </a:lnTo>
                  <a:lnTo>
                    <a:pt x="2027397" y="352425"/>
                  </a:lnTo>
                  <a:lnTo>
                    <a:pt x="2030253" y="350520"/>
                  </a:lnTo>
                  <a:lnTo>
                    <a:pt x="2031682" y="350044"/>
                  </a:lnTo>
                  <a:lnTo>
                    <a:pt x="2033111" y="349091"/>
                  </a:lnTo>
                  <a:lnTo>
                    <a:pt x="2035968" y="347663"/>
                  </a:lnTo>
                  <a:lnTo>
                    <a:pt x="2036922" y="345757"/>
                  </a:lnTo>
                  <a:lnTo>
                    <a:pt x="2036445" y="343376"/>
                  </a:lnTo>
                  <a:lnTo>
                    <a:pt x="2037397" y="340995"/>
                  </a:lnTo>
                  <a:lnTo>
                    <a:pt x="2037874" y="338614"/>
                  </a:lnTo>
                  <a:lnTo>
                    <a:pt x="2038826" y="335756"/>
                  </a:lnTo>
                  <a:lnTo>
                    <a:pt x="2040255" y="334804"/>
                  </a:lnTo>
                  <a:lnTo>
                    <a:pt x="2042160" y="333851"/>
                  </a:lnTo>
                  <a:lnTo>
                    <a:pt x="2043589" y="332422"/>
                  </a:lnTo>
                  <a:lnTo>
                    <a:pt x="2045018" y="330041"/>
                  </a:lnTo>
                  <a:lnTo>
                    <a:pt x="2045970" y="327660"/>
                  </a:lnTo>
                  <a:lnTo>
                    <a:pt x="2045493" y="324802"/>
                  </a:lnTo>
                  <a:lnTo>
                    <a:pt x="2047399" y="322897"/>
                  </a:lnTo>
                  <a:lnTo>
                    <a:pt x="2050256" y="321469"/>
                  </a:lnTo>
                  <a:lnTo>
                    <a:pt x="2051209" y="320516"/>
                  </a:lnTo>
                  <a:lnTo>
                    <a:pt x="2051685" y="318135"/>
                  </a:lnTo>
                  <a:lnTo>
                    <a:pt x="2051685" y="317182"/>
                  </a:lnTo>
                  <a:lnTo>
                    <a:pt x="2052637" y="315754"/>
                  </a:lnTo>
                  <a:lnTo>
                    <a:pt x="2052161" y="312896"/>
                  </a:lnTo>
                  <a:lnTo>
                    <a:pt x="2051685" y="310039"/>
                  </a:lnTo>
                  <a:lnTo>
                    <a:pt x="2054543" y="305276"/>
                  </a:lnTo>
                  <a:lnTo>
                    <a:pt x="2056924" y="300990"/>
                  </a:lnTo>
                  <a:lnTo>
                    <a:pt x="2057399" y="294799"/>
                  </a:lnTo>
                  <a:lnTo>
                    <a:pt x="2057876" y="293846"/>
                  </a:lnTo>
                  <a:lnTo>
                    <a:pt x="2058828" y="290989"/>
                  </a:lnTo>
                  <a:lnTo>
                    <a:pt x="2059305" y="290036"/>
                  </a:lnTo>
                  <a:lnTo>
                    <a:pt x="2061210" y="286226"/>
                  </a:lnTo>
                  <a:lnTo>
                    <a:pt x="2063591" y="283845"/>
                  </a:lnTo>
                  <a:lnTo>
                    <a:pt x="2063115" y="280988"/>
                  </a:lnTo>
                  <a:lnTo>
                    <a:pt x="2062162" y="278130"/>
                  </a:lnTo>
                  <a:lnTo>
                    <a:pt x="2062162" y="276225"/>
                  </a:lnTo>
                  <a:lnTo>
                    <a:pt x="2064068" y="273844"/>
                  </a:lnTo>
                  <a:lnTo>
                    <a:pt x="2065020" y="272891"/>
                  </a:lnTo>
                  <a:lnTo>
                    <a:pt x="2065972" y="271463"/>
                  </a:lnTo>
                  <a:lnTo>
                    <a:pt x="2067401" y="270986"/>
                  </a:lnTo>
                  <a:lnTo>
                    <a:pt x="2068830" y="270510"/>
                  </a:lnTo>
                  <a:lnTo>
                    <a:pt x="2072164" y="270034"/>
                  </a:lnTo>
                  <a:lnTo>
                    <a:pt x="2074068" y="268605"/>
                  </a:lnTo>
                  <a:lnTo>
                    <a:pt x="2075974" y="267176"/>
                  </a:lnTo>
                  <a:lnTo>
                    <a:pt x="2079307" y="262890"/>
                  </a:lnTo>
                  <a:lnTo>
                    <a:pt x="2080260" y="260509"/>
                  </a:lnTo>
                  <a:lnTo>
                    <a:pt x="2081212" y="259080"/>
                  </a:lnTo>
                  <a:lnTo>
                    <a:pt x="2077878" y="253365"/>
                  </a:lnTo>
                  <a:close/>
                </a:path>
              </a:pathLst>
            </a:custGeom>
            <a:grpFill/>
            <a:ln w="3175" cap="flat">
              <a:solidFill>
                <a:schemeClr val="bg1">
                  <a:lumMod val="75000"/>
                </a:scheme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9" name="Freeform: Shape 427">
              <a:extLst>
                <a:ext uri="{FF2B5EF4-FFF2-40B4-BE49-F238E27FC236}">
                  <a16:creationId xmlns:a16="http://schemas.microsoft.com/office/drawing/2014/main" id="{D5F61509-C684-A13C-F23C-A87F0506E626}"/>
                </a:ext>
              </a:extLst>
            </p:cNvPr>
            <p:cNvSpPr/>
            <p:nvPr/>
          </p:nvSpPr>
          <p:spPr>
            <a:xfrm>
              <a:off x="6009798" y="3857624"/>
              <a:ext cx="260508" cy="384809"/>
            </a:xfrm>
            <a:custGeom>
              <a:avLst/>
              <a:gdLst>
                <a:gd name="connsiteX0" fmla="*/ 258603 w 260508"/>
                <a:gd name="connsiteY0" fmla="*/ 361950 h 384809"/>
                <a:gd name="connsiteX1" fmla="*/ 257651 w 260508"/>
                <a:gd name="connsiteY1" fmla="*/ 358140 h 384809"/>
                <a:gd name="connsiteX2" fmla="*/ 257175 w 260508"/>
                <a:gd name="connsiteY2" fmla="*/ 353854 h 384809"/>
                <a:gd name="connsiteX3" fmla="*/ 257651 w 260508"/>
                <a:gd name="connsiteY3" fmla="*/ 352901 h 384809"/>
                <a:gd name="connsiteX4" fmla="*/ 257175 w 260508"/>
                <a:gd name="connsiteY4" fmla="*/ 351472 h 384809"/>
                <a:gd name="connsiteX5" fmla="*/ 257175 w 260508"/>
                <a:gd name="connsiteY5" fmla="*/ 351472 h 384809"/>
                <a:gd name="connsiteX6" fmla="*/ 256222 w 260508"/>
                <a:gd name="connsiteY6" fmla="*/ 348139 h 384809"/>
                <a:gd name="connsiteX7" fmla="*/ 257175 w 260508"/>
                <a:gd name="connsiteY7" fmla="*/ 345757 h 384809"/>
                <a:gd name="connsiteX8" fmla="*/ 256222 w 260508"/>
                <a:gd name="connsiteY8" fmla="*/ 343376 h 384809"/>
                <a:gd name="connsiteX9" fmla="*/ 254318 w 260508"/>
                <a:gd name="connsiteY9" fmla="*/ 341471 h 384809"/>
                <a:gd name="connsiteX10" fmla="*/ 252889 w 260508"/>
                <a:gd name="connsiteY10" fmla="*/ 339566 h 384809"/>
                <a:gd name="connsiteX11" fmla="*/ 251936 w 260508"/>
                <a:gd name="connsiteY11" fmla="*/ 338138 h 384809"/>
                <a:gd name="connsiteX12" fmla="*/ 250984 w 260508"/>
                <a:gd name="connsiteY12" fmla="*/ 337185 h 384809"/>
                <a:gd name="connsiteX13" fmla="*/ 249078 w 260508"/>
                <a:gd name="connsiteY13" fmla="*/ 337185 h 384809"/>
                <a:gd name="connsiteX14" fmla="*/ 246697 w 260508"/>
                <a:gd name="connsiteY14" fmla="*/ 336232 h 384809"/>
                <a:gd name="connsiteX15" fmla="*/ 243364 w 260508"/>
                <a:gd name="connsiteY15" fmla="*/ 332899 h 384809"/>
                <a:gd name="connsiteX16" fmla="*/ 240030 w 260508"/>
                <a:gd name="connsiteY16" fmla="*/ 329565 h 384809"/>
                <a:gd name="connsiteX17" fmla="*/ 235744 w 260508"/>
                <a:gd name="connsiteY17" fmla="*/ 325279 h 384809"/>
                <a:gd name="connsiteX18" fmla="*/ 232410 w 260508"/>
                <a:gd name="connsiteY18" fmla="*/ 321469 h 384809"/>
                <a:gd name="connsiteX19" fmla="*/ 228124 w 260508"/>
                <a:gd name="connsiteY19" fmla="*/ 317182 h 384809"/>
                <a:gd name="connsiteX20" fmla="*/ 224314 w 260508"/>
                <a:gd name="connsiteY20" fmla="*/ 312896 h 384809"/>
                <a:gd name="connsiteX21" fmla="*/ 222409 w 260508"/>
                <a:gd name="connsiteY21" fmla="*/ 308610 h 384809"/>
                <a:gd name="connsiteX22" fmla="*/ 221456 w 260508"/>
                <a:gd name="connsiteY22" fmla="*/ 306229 h 384809"/>
                <a:gd name="connsiteX23" fmla="*/ 222409 w 260508"/>
                <a:gd name="connsiteY23" fmla="*/ 306229 h 384809"/>
                <a:gd name="connsiteX24" fmla="*/ 223838 w 260508"/>
                <a:gd name="connsiteY24" fmla="*/ 306229 h 384809"/>
                <a:gd name="connsiteX25" fmla="*/ 224790 w 260508"/>
                <a:gd name="connsiteY25" fmla="*/ 305753 h 384809"/>
                <a:gd name="connsiteX26" fmla="*/ 224790 w 260508"/>
                <a:gd name="connsiteY26" fmla="*/ 304800 h 384809"/>
                <a:gd name="connsiteX27" fmla="*/ 222885 w 260508"/>
                <a:gd name="connsiteY27" fmla="*/ 301466 h 384809"/>
                <a:gd name="connsiteX28" fmla="*/ 222409 w 260508"/>
                <a:gd name="connsiteY28" fmla="*/ 297180 h 384809"/>
                <a:gd name="connsiteX29" fmla="*/ 220980 w 260508"/>
                <a:gd name="connsiteY29" fmla="*/ 294799 h 384809"/>
                <a:gd name="connsiteX30" fmla="*/ 216694 w 260508"/>
                <a:gd name="connsiteY30" fmla="*/ 290989 h 384809"/>
                <a:gd name="connsiteX31" fmla="*/ 212407 w 260508"/>
                <a:gd name="connsiteY31" fmla="*/ 288131 h 384809"/>
                <a:gd name="connsiteX32" fmla="*/ 210978 w 260508"/>
                <a:gd name="connsiteY32" fmla="*/ 286703 h 384809"/>
                <a:gd name="connsiteX33" fmla="*/ 210026 w 260508"/>
                <a:gd name="connsiteY33" fmla="*/ 284797 h 384809"/>
                <a:gd name="connsiteX34" fmla="*/ 208597 w 260508"/>
                <a:gd name="connsiteY34" fmla="*/ 270986 h 384809"/>
                <a:gd name="connsiteX35" fmla="*/ 208121 w 260508"/>
                <a:gd name="connsiteY35" fmla="*/ 267176 h 384809"/>
                <a:gd name="connsiteX36" fmla="*/ 206693 w 260508"/>
                <a:gd name="connsiteY36" fmla="*/ 265747 h 384809"/>
                <a:gd name="connsiteX37" fmla="*/ 205740 w 260508"/>
                <a:gd name="connsiteY37" fmla="*/ 264795 h 384809"/>
                <a:gd name="connsiteX38" fmla="*/ 205264 w 260508"/>
                <a:gd name="connsiteY38" fmla="*/ 263843 h 384809"/>
                <a:gd name="connsiteX39" fmla="*/ 205264 w 260508"/>
                <a:gd name="connsiteY39" fmla="*/ 261461 h 384809"/>
                <a:gd name="connsiteX40" fmla="*/ 206216 w 260508"/>
                <a:gd name="connsiteY40" fmla="*/ 259556 h 384809"/>
                <a:gd name="connsiteX41" fmla="*/ 205740 w 260508"/>
                <a:gd name="connsiteY41" fmla="*/ 258604 h 384809"/>
                <a:gd name="connsiteX42" fmla="*/ 207169 w 260508"/>
                <a:gd name="connsiteY42" fmla="*/ 256699 h 384809"/>
                <a:gd name="connsiteX43" fmla="*/ 207169 w 260508"/>
                <a:gd name="connsiteY43" fmla="*/ 244316 h 384809"/>
                <a:gd name="connsiteX44" fmla="*/ 206693 w 260508"/>
                <a:gd name="connsiteY44" fmla="*/ 243364 h 384809"/>
                <a:gd name="connsiteX45" fmla="*/ 205740 w 260508"/>
                <a:gd name="connsiteY45" fmla="*/ 242411 h 384809"/>
                <a:gd name="connsiteX46" fmla="*/ 204788 w 260508"/>
                <a:gd name="connsiteY46" fmla="*/ 242411 h 384809"/>
                <a:gd name="connsiteX47" fmla="*/ 203359 w 260508"/>
                <a:gd name="connsiteY47" fmla="*/ 242411 h 384809"/>
                <a:gd name="connsiteX48" fmla="*/ 201930 w 260508"/>
                <a:gd name="connsiteY48" fmla="*/ 240506 h 384809"/>
                <a:gd name="connsiteX49" fmla="*/ 200977 w 260508"/>
                <a:gd name="connsiteY49" fmla="*/ 238125 h 384809"/>
                <a:gd name="connsiteX50" fmla="*/ 200977 w 260508"/>
                <a:gd name="connsiteY50" fmla="*/ 236696 h 384809"/>
                <a:gd name="connsiteX51" fmla="*/ 202406 w 260508"/>
                <a:gd name="connsiteY51" fmla="*/ 235268 h 384809"/>
                <a:gd name="connsiteX52" fmla="*/ 203359 w 260508"/>
                <a:gd name="connsiteY52" fmla="*/ 234315 h 384809"/>
                <a:gd name="connsiteX53" fmla="*/ 205264 w 260508"/>
                <a:gd name="connsiteY53" fmla="*/ 233363 h 384809"/>
                <a:gd name="connsiteX54" fmla="*/ 210026 w 260508"/>
                <a:gd name="connsiteY54" fmla="*/ 231457 h 384809"/>
                <a:gd name="connsiteX55" fmla="*/ 211455 w 260508"/>
                <a:gd name="connsiteY55" fmla="*/ 230029 h 384809"/>
                <a:gd name="connsiteX56" fmla="*/ 211931 w 260508"/>
                <a:gd name="connsiteY56" fmla="*/ 229076 h 384809"/>
                <a:gd name="connsiteX57" fmla="*/ 212884 w 260508"/>
                <a:gd name="connsiteY57" fmla="*/ 227171 h 384809"/>
                <a:gd name="connsiteX58" fmla="*/ 215265 w 260508"/>
                <a:gd name="connsiteY58" fmla="*/ 220980 h 384809"/>
                <a:gd name="connsiteX59" fmla="*/ 219551 w 260508"/>
                <a:gd name="connsiteY59" fmla="*/ 214313 h 384809"/>
                <a:gd name="connsiteX60" fmla="*/ 221456 w 260508"/>
                <a:gd name="connsiteY60" fmla="*/ 213360 h 384809"/>
                <a:gd name="connsiteX61" fmla="*/ 222885 w 260508"/>
                <a:gd name="connsiteY61" fmla="*/ 209074 h 384809"/>
                <a:gd name="connsiteX62" fmla="*/ 225266 w 260508"/>
                <a:gd name="connsiteY62" fmla="*/ 203835 h 384809"/>
                <a:gd name="connsiteX63" fmla="*/ 226219 w 260508"/>
                <a:gd name="connsiteY63" fmla="*/ 201454 h 384809"/>
                <a:gd name="connsiteX64" fmla="*/ 227171 w 260508"/>
                <a:gd name="connsiteY64" fmla="*/ 199072 h 384809"/>
                <a:gd name="connsiteX65" fmla="*/ 228600 w 260508"/>
                <a:gd name="connsiteY65" fmla="*/ 197168 h 384809"/>
                <a:gd name="connsiteX66" fmla="*/ 232886 w 260508"/>
                <a:gd name="connsiteY66" fmla="*/ 193834 h 384809"/>
                <a:gd name="connsiteX67" fmla="*/ 236696 w 260508"/>
                <a:gd name="connsiteY67" fmla="*/ 188119 h 384809"/>
                <a:gd name="connsiteX68" fmla="*/ 238125 w 260508"/>
                <a:gd name="connsiteY68" fmla="*/ 185738 h 384809"/>
                <a:gd name="connsiteX69" fmla="*/ 239077 w 260508"/>
                <a:gd name="connsiteY69" fmla="*/ 183356 h 384809"/>
                <a:gd name="connsiteX70" fmla="*/ 239077 w 260508"/>
                <a:gd name="connsiteY70" fmla="*/ 180975 h 384809"/>
                <a:gd name="connsiteX71" fmla="*/ 238601 w 260508"/>
                <a:gd name="connsiteY71" fmla="*/ 179546 h 384809"/>
                <a:gd name="connsiteX72" fmla="*/ 236696 w 260508"/>
                <a:gd name="connsiteY72" fmla="*/ 178594 h 384809"/>
                <a:gd name="connsiteX73" fmla="*/ 235268 w 260508"/>
                <a:gd name="connsiteY73" fmla="*/ 177165 h 384809"/>
                <a:gd name="connsiteX74" fmla="*/ 231934 w 260508"/>
                <a:gd name="connsiteY74" fmla="*/ 169545 h 384809"/>
                <a:gd name="connsiteX75" fmla="*/ 228600 w 260508"/>
                <a:gd name="connsiteY75" fmla="*/ 161449 h 384809"/>
                <a:gd name="connsiteX76" fmla="*/ 224314 w 260508"/>
                <a:gd name="connsiteY76" fmla="*/ 153353 h 384809"/>
                <a:gd name="connsiteX77" fmla="*/ 219075 w 260508"/>
                <a:gd name="connsiteY77" fmla="*/ 148114 h 384809"/>
                <a:gd name="connsiteX78" fmla="*/ 215265 w 260508"/>
                <a:gd name="connsiteY78" fmla="*/ 145256 h 384809"/>
                <a:gd name="connsiteX79" fmla="*/ 214313 w 260508"/>
                <a:gd name="connsiteY79" fmla="*/ 144780 h 384809"/>
                <a:gd name="connsiteX80" fmla="*/ 212407 w 260508"/>
                <a:gd name="connsiteY80" fmla="*/ 143828 h 384809"/>
                <a:gd name="connsiteX81" fmla="*/ 210978 w 260508"/>
                <a:gd name="connsiteY81" fmla="*/ 142875 h 384809"/>
                <a:gd name="connsiteX82" fmla="*/ 204311 w 260508"/>
                <a:gd name="connsiteY82" fmla="*/ 137636 h 384809"/>
                <a:gd name="connsiteX83" fmla="*/ 197644 w 260508"/>
                <a:gd name="connsiteY83" fmla="*/ 131445 h 384809"/>
                <a:gd name="connsiteX84" fmla="*/ 195739 w 260508"/>
                <a:gd name="connsiteY84" fmla="*/ 128588 h 384809"/>
                <a:gd name="connsiteX85" fmla="*/ 191928 w 260508"/>
                <a:gd name="connsiteY85" fmla="*/ 124778 h 384809"/>
                <a:gd name="connsiteX86" fmla="*/ 188119 w 260508"/>
                <a:gd name="connsiteY86" fmla="*/ 120491 h 384809"/>
                <a:gd name="connsiteX87" fmla="*/ 186214 w 260508"/>
                <a:gd name="connsiteY87" fmla="*/ 118586 h 384809"/>
                <a:gd name="connsiteX88" fmla="*/ 185261 w 260508"/>
                <a:gd name="connsiteY88" fmla="*/ 114776 h 384809"/>
                <a:gd name="connsiteX89" fmla="*/ 188119 w 260508"/>
                <a:gd name="connsiteY89" fmla="*/ 111919 h 384809"/>
                <a:gd name="connsiteX90" fmla="*/ 190976 w 260508"/>
                <a:gd name="connsiteY90" fmla="*/ 108109 h 384809"/>
                <a:gd name="connsiteX91" fmla="*/ 194310 w 260508"/>
                <a:gd name="connsiteY91" fmla="*/ 105251 h 384809"/>
                <a:gd name="connsiteX92" fmla="*/ 199072 w 260508"/>
                <a:gd name="connsiteY92" fmla="*/ 105251 h 384809"/>
                <a:gd name="connsiteX93" fmla="*/ 206216 w 260508"/>
                <a:gd name="connsiteY93" fmla="*/ 106204 h 384809"/>
                <a:gd name="connsiteX94" fmla="*/ 214313 w 260508"/>
                <a:gd name="connsiteY94" fmla="*/ 106680 h 384809"/>
                <a:gd name="connsiteX95" fmla="*/ 222409 w 260508"/>
                <a:gd name="connsiteY95" fmla="*/ 105728 h 384809"/>
                <a:gd name="connsiteX96" fmla="*/ 224790 w 260508"/>
                <a:gd name="connsiteY96" fmla="*/ 105251 h 384809"/>
                <a:gd name="connsiteX97" fmla="*/ 226695 w 260508"/>
                <a:gd name="connsiteY97" fmla="*/ 105251 h 384809"/>
                <a:gd name="connsiteX98" fmla="*/ 230981 w 260508"/>
                <a:gd name="connsiteY98" fmla="*/ 106204 h 384809"/>
                <a:gd name="connsiteX99" fmla="*/ 238601 w 260508"/>
                <a:gd name="connsiteY99" fmla="*/ 105728 h 384809"/>
                <a:gd name="connsiteX100" fmla="*/ 242411 w 260508"/>
                <a:gd name="connsiteY100" fmla="*/ 104299 h 384809"/>
                <a:gd name="connsiteX101" fmla="*/ 238125 w 260508"/>
                <a:gd name="connsiteY101" fmla="*/ 101441 h 384809"/>
                <a:gd name="connsiteX102" fmla="*/ 233839 w 260508"/>
                <a:gd name="connsiteY102" fmla="*/ 97155 h 384809"/>
                <a:gd name="connsiteX103" fmla="*/ 229552 w 260508"/>
                <a:gd name="connsiteY103" fmla="*/ 92393 h 384809"/>
                <a:gd name="connsiteX104" fmla="*/ 227171 w 260508"/>
                <a:gd name="connsiteY104" fmla="*/ 88106 h 384809"/>
                <a:gd name="connsiteX105" fmla="*/ 224790 w 260508"/>
                <a:gd name="connsiteY105" fmla="*/ 82391 h 384809"/>
                <a:gd name="connsiteX106" fmla="*/ 222409 w 260508"/>
                <a:gd name="connsiteY106" fmla="*/ 75724 h 384809"/>
                <a:gd name="connsiteX107" fmla="*/ 220980 w 260508"/>
                <a:gd name="connsiteY107" fmla="*/ 66675 h 384809"/>
                <a:gd name="connsiteX108" fmla="*/ 221456 w 260508"/>
                <a:gd name="connsiteY108" fmla="*/ 61913 h 384809"/>
                <a:gd name="connsiteX109" fmla="*/ 221932 w 260508"/>
                <a:gd name="connsiteY109" fmla="*/ 58103 h 384809"/>
                <a:gd name="connsiteX110" fmla="*/ 224314 w 260508"/>
                <a:gd name="connsiteY110" fmla="*/ 52388 h 384809"/>
                <a:gd name="connsiteX111" fmla="*/ 222885 w 260508"/>
                <a:gd name="connsiteY111" fmla="*/ 48578 h 384809"/>
                <a:gd name="connsiteX112" fmla="*/ 222885 w 260508"/>
                <a:gd name="connsiteY112" fmla="*/ 46196 h 384809"/>
                <a:gd name="connsiteX113" fmla="*/ 222885 w 260508"/>
                <a:gd name="connsiteY113" fmla="*/ 41910 h 384809"/>
                <a:gd name="connsiteX114" fmla="*/ 221932 w 260508"/>
                <a:gd name="connsiteY114" fmla="*/ 39529 h 384809"/>
                <a:gd name="connsiteX115" fmla="*/ 219075 w 260508"/>
                <a:gd name="connsiteY115" fmla="*/ 32861 h 384809"/>
                <a:gd name="connsiteX116" fmla="*/ 218599 w 260508"/>
                <a:gd name="connsiteY116" fmla="*/ 32385 h 384809"/>
                <a:gd name="connsiteX117" fmla="*/ 216218 w 260508"/>
                <a:gd name="connsiteY117" fmla="*/ 27622 h 384809"/>
                <a:gd name="connsiteX118" fmla="*/ 214789 w 260508"/>
                <a:gd name="connsiteY118" fmla="*/ 19526 h 384809"/>
                <a:gd name="connsiteX119" fmla="*/ 211931 w 260508"/>
                <a:gd name="connsiteY119" fmla="*/ 14288 h 384809"/>
                <a:gd name="connsiteX120" fmla="*/ 207169 w 260508"/>
                <a:gd name="connsiteY120" fmla="*/ 11906 h 384809"/>
                <a:gd name="connsiteX121" fmla="*/ 204788 w 260508"/>
                <a:gd name="connsiteY121" fmla="*/ 8572 h 384809"/>
                <a:gd name="connsiteX122" fmla="*/ 203835 w 260508"/>
                <a:gd name="connsiteY122" fmla="*/ 3334 h 384809"/>
                <a:gd name="connsiteX123" fmla="*/ 201930 w 260508"/>
                <a:gd name="connsiteY123" fmla="*/ 1905 h 384809"/>
                <a:gd name="connsiteX124" fmla="*/ 194310 w 260508"/>
                <a:gd name="connsiteY124" fmla="*/ 0 h 384809"/>
                <a:gd name="connsiteX125" fmla="*/ 188119 w 260508"/>
                <a:gd name="connsiteY125" fmla="*/ 0 h 384809"/>
                <a:gd name="connsiteX126" fmla="*/ 191452 w 260508"/>
                <a:gd name="connsiteY126" fmla="*/ 15716 h 384809"/>
                <a:gd name="connsiteX127" fmla="*/ 191928 w 260508"/>
                <a:gd name="connsiteY127" fmla="*/ 18574 h 384809"/>
                <a:gd name="connsiteX128" fmla="*/ 191928 w 260508"/>
                <a:gd name="connsiteY128" fmla="*/ 20003 h 384809"/>
                <a:gd name="connsiteX129" fmla="*/ 192405 w 260508"/>
                <a:gd name="connsiteY129" fmla="*/ 21431 h 384809"/>
                <a:gd name="connsiteX130" fmla="*/ 192881 w 260508"/>
                <a:gd name="connsiteY130" fmla="*/ 23336 h 384809"/>
                <a:gd name="connsiteX131" fmla="*/ 195263 w 260508"/>
                <a:gd name="connsiteY131" fmla="*/ 24289 h 384809"/>
                <a:gd name="connsiteX132" fmla="*/ 200025 w 260508"/>
                <a:gd name="connsiteY132" fmla="*/ 24765 h 384809"/>
                <a:gd name="connsiteX133" fmla="*/ 203835 w 260508"/>
                <a:gd name="connsiteY133" fmla="*/ 26670 h 384809"/>
                <a:gd name="connsiteX134" fmla="*/ 205740 w 260508"/>
                <a:gd name="connsiteY134" fmla="*/ 29051 h 384809"/>
                <a:gd name="connsiteX135" fmla="*/ 206216 w 260508"/>
                <a:gd name="connsiteY135" fmla="*/ 29528 h 384809"/>
                <a:gd name="connsiteX136" fmla="*/ 207169 w 260508"/>
                <a:gd name="connsiteY136" fmla="*/ 31432 h 384809"/>
                <a:gd name="connsiteX137" fmla="*/ 207645 w 260508"/>
                <a:gd name="connsiteY137" fmla="*/ 32861 h 384809"/>
                <a:gd name="connsiteX138" fmla="*/ 207169 w 260508"/>
                <a:gd name="connsiteY138" fmla="*/ 37147 h 384809"/>
                <a:gd name="connsiteX139" fmla="*/ 206216 w 260508"/>
                <a:gd name="connsiteY139" fmla="*/ 42386 h 384809"/>
                <a:gd name="connsiteX140" fmla="*/ 205264 w 260508"/>
                <a:gd name="connsiteY140" fmla="*/ 45720 h 384809"/>
                <a:gd name="connsiteX141" fmla="*/ 205740 w 260508"/>
                <a:gd name="connsiteY141" fmla="*/ 50482 h 384809"/>
                <a:gd name="connsiteX142" fmla="*/ 205740 w 260508"/>
                <a:gd name="connsiteY142" fmla="*/ 52388 h 384809"/>
                <a:gd name="connsiteX143" fmla="*/ 205264 w 260508"/>
                <a:gd name="connsiteY143" fmla="*/ 53816 h 384809"/>
                <a:gd name="connsiteX144" fmla="*/ 202882 w 260508"/>
                <a:gd name="connsiteY144" fmla="*/ 55245 h 384809"/>
                <a:gd name="connsiteX145" fmla="*/ 200025 w 260508"/>
                <a:gd name="connsiteY145" fmla="*/ 57150 h 384809"/>
                <a:gd name="connsiteX146" fmla="*/ 192881 w 260508"/>
                <a:gd name="connsiteY146" fmla="*/ 61436 h 384809"/>
                <a:gd name="connsiteX147" fmla="*/ 190976 w 260508"/>
                <a:gd name="connsiteY147" fmla="*/ 62389 h 384809"/>
                <a:gd name="connsiteX148" fmla="*/ 188119 w 260508"/>
                <a:gd name="connsiteY148" fmla="*/ 62389 h 384809"/>
                <a:gd name="connsiteX149" fmla="*/ 185261 w 260508"/>
                <a:gd name="connsiteY149" fmla="*/ 63341 h 384809"/>
                <a:gd name="connsiteX150" fmla="*/ 182403 w 260508"/>
                <a:gd name="connsiteY150" fmla="*/ 65722 h 384809"/>
                <a:gd name="connsiteX151" fmla="*/ 175736 w 260508"/>
                <a:gd name="connsiteY151" fmla="*/ 74771 h 384809"/>
                <a:gd name="connsiteX152" fmla="*/ 170497 w 260508"/>
                <a:gd name="connsiteY152" fmla="*/ 83820 h 384809"/>
                <a:gd name="connsiteX153" fmla="*/ 168593 w 260508"/>
                <a:gd name="connsiteY153" fmla="*/ 91440 h 384809"/>
                <a:gd name="connsiteX154" fmla="*/ 166211 w 260508"/>
                <a:gd name="connsiteY154" fmla="*/ 98584 h 384809"/>
                <a:gd name="connsiteX155" fmla="*/ 161449 w 260508"/>
                <a:gd name="connsiteY155" fmla="*/ 103346 h 384809"/>
                <a:gd name="connsiteX156" fmla="*/ 160496 w 260508"/>
                <a:gd name="connsiteY156" fmla="*/ 105728 h 384809"/>
                <a:gd name="connsiteX157" fmla="*/ 160496 w 260508"/>
                <a:gd name="connsiteY157" fmla="*/ 107156 h 384809"/>
                <a:gd name="connsiteX158" fmla="*/ 160020 w 260508"/>
                <a:gd name="connsiteY158" fmla="*/ 110966 h 384809"/>
                <a:gd name="connsiteX159" fmla="*/ 159544 w 260508"/>
                <a:gd name="connsiteY159" fmla="*/ 116681 h 384809"/>
                <a:gd name="connsiteX160" fmla="*/ 159068 w 260508"/>
                <a:gd name="connsiteY160" fmla="*/ 119539 h 384809"/>
                <a:gd name="connsiteX161" fmla="*/ 158115 w 260508"/>
                <a:gd name="connsiteY161" fmla="*/ 120015 h 384809"/>
                <a:gd name="connsiteX162" fmla="*/ 152876 w 260508"/>
                <a:gd name="connsiteY162" fmla="*/ 121920 h 384809"/>
                <a:gd name="connsiteX163" fmla="*/ 149543 w 260508"/>
                <a:gd name="connsiteY163" fmla="*/ 123825 h 384809"/>
                <a:gd name="connsiteX164" fmla="*/ 147638 w 260508"/>
                <a:gd name="connsiteY164" fmla="*/ 128111 h 384809"/>
                <a:gd name="connsiteX165" fmla="*/ 147161 w 260508"/>
                <a:gd name="connsiteY165" fmla="*/ 132397 h 384809"/>
                <a:gd name="connsiteX166" fmla="*/ 146209 w 260508"/>
                <a:gd name="connsiteY166" fmla="*/ 137636 h 384809"/>
                <a:gd name="connsiteX167" fmla="*/ 145732 w 260508"/>
                <a:gd name="connsiteY167" fmla="*/ 142399 h 384809"/>
                <a:gd name="connsiteX168" fmla="*/ 144780 w 260508"/>
                <a:gd name="connsiteY168" fmla="*/ 144780 h 384809"/>
                <a:gd name="connsiteX169" fmla="*/ 142875 w 260508"/>
                <a:gd name="connsiteY169" fmla="*/ 147161 h 384809"/>
                <a:gd name="connsiteX170" fmla="*/ 140018 w 260508"/>
                <a:gd name="connsiteY170" fmla="*/ 149543 h 384809"/>
                <a:gd name="connsiteX171" fmla="*/ 138113 w 260508"/>
                <a:gd name="connsiteY171" fmla="*/ 150971 h 384809"/>
                <a:gd name="connsiteX172" fmla="*/ 131921 w 260508"/>
                <a:gd name="connsiteY172" fmla="*/ 151924 h 384809"/>
                <a:gd name="connsiteX173" fmla="*/ 128588 w 260508"/>
                <a:gd name="connsiteY173" fmla="*/ 158115 h 384809"/>
                <a:gd name="connsiteX174" fmla="*/ 126206 w 260508"/>
                <a:gd name="connsiteY174" fmla="*/ 162878 h 384809"/>
                <a:gd name="connsiteX175" fmla="*/ 125730 w 260508"/>
                <a:gd name="connsiteY175" fmla="*/ 164306 h 384809"/>
                <a:gd name="connsiteX176" fmla="*/ 123349 w 260508"/>
                <a:gd name="connsiteY176" fmla="*/ 174307 h 384809"/>
                <a:gd name="connsiteX177" fmla="*/ 119063 w 260508"/>
                <a:gd name="connsiteY177" fmla="*/ 181451 h 384809"/>
                <a:gd name="connsiteX178" fmla="*/ 118586 w 260508"/>
                <a:gd name="connsiteY178" fmla="*/ 183832 h 384809"/>
                <a:gd name="connsiteX179" fmla="*/ 118586 w 260508"/>
                <a:gd name="connsiteY179" fmla="*/ 186214 h 384809"/>
                <a:gd name="connsiteX180" fmla="*/ 112871 w 260508"/>
                <a:gd name="connsiteY180" fmla="*/ 192405 h 384809"/>
                <a:gd name="connsiteX181" fmla="*/ 111443 w 260508"/>
                <a:gd name="connsiteY181" fmla="*/ 194310 h 384809"/>
                <a:gd name="connsiteX182" fmla="*/ 110014 w 260508"/>
                <a:gd name="connsiteY182" fmla="*/ 196691 h 384809"/>
                <a:gd name="connsiteX183" fmla="*/ 111443 w 260508"/>
                <a:gd name="connsiteY183" fmla="*/ 199072 h 384809"/>
                <a:gd name="connsiteX184" fmla="*/ 113347 w 260508"/>
                <a:gd name="connsiteY184" fmla="*/ 201454 h 384809"/>
                <a:gd name="connsiteX185" fmla="*/ 113347 w 260508"/>
                <a:gd name="connsiteY185" fmla="*/ 201930 h 384809"/>
                <a:gd name="connsiteX186" fmla="*/ 110966 w 260508"/>
                <a:gd name="connsiteY186" fmla="*/ 203835 h 384809"/>
                <a:gd name="connsiteX187" fmla="*/ 106203 w 260508"/>
                <a:gd name="connsiteY187" fmla="*/ 207645 h 384809"/>
                <a:gd name="connsiteX188" fmla="*/ 103822 w 260508"/>
                <a:gd name="connsiteY188" fmla="*/ 209550 h 384809"/>
                <a:gd name="connsiteX189" fmla="*/ 103346 w 260508"/>
                <a:gd name="connsiteY189" fmla="*/ 210979 h 384809"/>
                <a:gd name="connsiteX190" fmla="*/ 102870 w 260508"/>
                <a:gd name="connsiteY190" fmla="*/ 216218 h 384809"/>
                <a:gd name="connsiteX191" fmla="*/ 101918 w 260508"/>
                <a:gd name="connsiteY191" fmla="*/ 217646 h 384809"/>
                <a:gd name="connsiteX192" fmla="*/ 100489 w 260508"/>
                <a:gd name="connsiteY192" fmla="*/ 219551 h 384809"/>
                <a:gd name="connsiteX193" fmla="*/ 97631 w 260508"/>
                <a:gd name="connsiteY193" fmla="*/ 221456 h 384809"/>
                <a:gd name="connsiteX194" fmla="*/ 95250 w 260508"/>
                <a:gd name="connsiteY194" fmla="*/ 223361 h 384809"/>
                <a:gd name="connsiteX195" fmla="*/ 91916 w 260508"/>
                <a:gd name="connsiteY195" fmla="*/ 224314 h 384809"/>
                <a:gd name="connsiteX196" fmla="*/ 89059 w 260508"/>
                <a:gd name="connsiteY196" fmla="*/ 224790 h 384809"/>
                <a:gd name="connsiteX197" fmla="*/ 87630 w 260508"/>
                <a:gd name="connsiteY197" fmla="*/ 224314 h 384809"/>
                <a:gd name="connsiteX198" fmla="*/ 86677 w 260508"/>
                <a:gd name="connsiteY198" fmla="*/ 222409 h 384809"/>
                <a:gd name="connsiteX199" fmla="*/ 85249 w 260508"/>
                <a:gd name="connsiteY199" fmla="*/ 216218 h 384809"/>
                <a:gd name="connsiteX200" fmla="*/ 84296 w 260508"/>
                <a:gd name="connsiteY200" fmla="*/ 214789 h 384809"/>
                <a:gd name="connsiteX201" fmla="*/ 82391 w 260508"/>
                <a:gd name="connsiteY201" fmla="*/ 213360 h 384809"/>
                <a:gd name="connsiteX202" fmla="*/ 78581 w 260508"/>
                <a:gd name="connsiteY202" fmla="*/ 210026 h 384809"/>
                <a:gd name="connsiteX203" fmla="*/ 75247 w 260508"/>
                <a:gd name="connsiteY203" fmla="*/ 206216 h 384809"/>
                <a:gd name="connsiteX204" fmla="*/ 70485 w 260508"/>
                <a:gd name="connsiteY204" fmla="*/ 203835 h 384809"/>
                <a:gd name="connsiteX205" fmla="*/ 69532 w 260508"/>
                <a:gd name="connsiteY205" fmla="*/ 203835 h 384809"/>
                <a:gd name="connsiteX206" fmla="*/ 69056 w 260508"/>
                <a:gd name="connsiteY206" fmla="*/ 204788 h 384809"/>
                <a:gd name="connsiteX207" fmla="*/ 67627 w 260508"/>
                <a:gd name="connsiteY207" fmla="*/ 208121 h 384809"/>
                <a:gd name="connsiteX208" fmla="*/ 66199 w 260508"/>
                <a:gd name="connsiteY208" fmla="*/ 209550 h 384809"/>
                <a:gd name="connsiteX209" fmla="*/ 64294 w 260508"/>
                <a:gd name="connsiteY209" fmla="*/ 210026 h 384809"/>
                <a:gd name="connsiteX210" fmla="*/ 60007 w 260508"/>
                <a:gd name="connsiteY210" fmla="*/ 210026 h 384809"/>
                <a:gd name="connsiteX211" fmla="*/ 57150 w 260508"/>
                <a:gd name="connsiteY211" fmla="*/ 209550 h 384809"/>
                <a:gd name="connsiteX212" fmla="*/ 56197 w 260508"/>
                <a:gd name="connsiteY212" fmla="*/ 209074 h 384809"/>
                <a:gd name="connsiteX213" fmla="*/ 55721 w 260508"/>
                <a:gd name="connsiteY213" fmla="*/ 207169 h 384809"/>
                <a:gd name="connsiteX214" fmla="*/ 54769 w 260508"/>
                <a:gd name="connsiteY214" fmla="*/ 206216 h 384809"/>
                <a:gd name="connsiteX215" fmla="*/ 51435 w 260508"/>
                <a:gd name="connsiteY215" fmla="*/ 208597 h 384809"/>
                <a:gd name="connsiteX216" fmla="*/ 45720 w 260508"/>
                <a:gd name="connsiteY216" fmla="*/ 212407 h 384809"/>
                <a:gd name="connsiteX217" fmla="*/ 43815 w 260508"/>
                <a:gd name="connsiteY217" fmla="*/ 213360 h 384809"/>
                <a:gd name="connsiteX218" fmla="*/ 42386 w 260508"/>
                <a:gd name="connsiteY218" fmla="*/ 213836 h 384809"/>
                <a:gd name="connsiteX219" fmla="*/ 40481 w 260508"/>
                <a:gd name="connsiteY219" fmla="*/ 217646 h 384809"/>
                <a:gd name="connsiteX220" fmla="*/ 38576 w 260508"/>
                <a:gd name="connsiteY220" fmla="*/ 221932 h 384809"/>
                <a:gd name="connsiteX221" fmla="*/ 35719 w 260508"/>
                <a:gd name="connsiteY221" fmla="*/ 223838 h 384809"/>
                <a:gd name="connsiteX222" fmla="*/ 32861 w 260508"/>
                <a:gd name="connsiteY222" fmla="*/ 225743 h 384809"/>
                <a:gd name="connsiteX223" fmla="*/ 30956 w 260508"/>
                <a:gd name="connsiteY223" fmla="*/ 227171 h 384809"/>
                <a:gd name="connsiteX224" fmla="*/ 28575 w 260508"/>
                <a:gd name="connsiteY224" fmla="*/ 229076 h 384809"/>
                <a:gd name="connsiteX225" fmla="*/ 24289 w 260508"/>
                <a:gd name="connsiteY225" fmla="*/ 233363 h 384809"/>
                <a:gd name="connsiteX226" fmla="*/ 18097 w 260508"/>
                <a:gd name="connsiteY226" fmla="*/ 239554 h 384809"/>
                <a:gd name="connsiteX227" fmla="*/ 15716 w 260508"/>
                <a:gd name="connsiteY227" fmla="*/ 242411 h 384809"/>
                <a:gd name="connsiteX228" fmla="*/ 13811 w 260508"/>
                <a:gd name="connsiteY228" fmla="*/ 247174 h 384809"/>
                <a:gd name="connsiteX229" fmla="*/ 12382 w 260508"/>
                <a:gd name="connsiteY229" fmla="*/ 251936 h 384809"/>
                <a:gd name="connsiteX230" fmla="*/ 11430 w 260508"/>
                <a:gd name="connsiteY230" fmla="*/ 257651 h 384809"/>
                <a:gd name="connsiteX231" fmla="*/ 9049 w 260508"/>
                <a:gd name="connsiteY231" fmla="*/ 266700 h 384809"/>
                <a:gd name="connsiteX232" fmla="*/ 6191 w 260508"/>
                <a:gd name="connsiteY232" fmla="*/ 271939 h 384809"/>
                <a:gd name="connsiteX233" fmla="*/ 3810 w 260508"/>
                <a:gd name="connsiteY233" fmla="*/ 275749 h 384809"/>
                <a:gd name="connsiteX234" fmla="*/ 1905 w 260508"/>
                <a:gd name="connsiteY234" fmla="*/ 279082 h 384809"/>
                <a:gd name="connsiteX235" fmla="*/ 952 w 260508"/>
                <a:gd name="connsiteY235" fmla="*/ 281464 h 384809"/>
                <a:gd name="connsiteX236" fmla="*/ 1428 w 260508"/>
                <a:gd name="connsiteY236" fmla="*/ 281464 h 384809"/>
                <a:gd name="connsiteX237" fmla="*/ 0 w 260508"/>
                <a:gd name="connsiteY237" fmla="*/ 286703 h 384809"/>
                <a:gd name="connsiteX238" fmla="*/ 476 w 260508"/>
                <a:gd name="connsiteY238" fmla="*/ 287655 h 384809"/>
                <a:gd name="connsiteX239" fmla="*/ 1428 w 260508"/>
                <a:gd name="connsiteY239" fmla="*/ 289084 h 384809"/>
                <a:gd name="connsiteX240" fmla="*/ 4286 w 260508"/>
                <a:gd name="connsiteY240" fmla="*/ 289560 h 384809"/>
                <a:gd name="connsiteX241" fmla="*/ 5239 w 260508"/>
                <a:gd name="connsiteY241" fmla="*/ 288607 h 384809"/>
                <a:gd name="connsiteX242" fmla="*/ 4286 w 260508"/>
                <a:gd name="connsiteY242" fmla="*/ 284321 h 384809"/>
                <a:gd name="connsiteX243" fmla="*/ 6191 w 260508"/>
                <a:gd name="connsiteY243" fmla="*/ 285274 h 384809"/>
                <a:gd name="connsiteX244" fmla="*/ 8096 w 260508"/>
                <a:gd name="connsiteY244" fmla="*/ 287655 h 384809"/>
                <a:gd name="connsiteX245" fmla="*/ 9525 w 260508"/>
                <a:gd name="connsiteY245" fmla="*/ 287655 h 384809"/>
                <a:gd name="connsiteX246" fmla="*/ 10953 w 260508"/>
                <a:gd name="connsiteY246" fmla="*/ 287655 h 384809"/>
                <a:gd name="connsiteX247" fmla="*/ 12382 w 260508"/>
                <a:gd name="connsiteY247" fmla="*/ 287655 h 384809"/>
                <a:gd name="connsiteX248" fmla="*/ 13335 w 260508"/>
                <a:gd name="connsiteY248" fmla="*/ 288131 h 384809"/>
                <a:gd name="connsiteX249" fmla="*/ 12859 w 260508"/>
                <a:gd name="connsiteY249" fmla="*/ 292418 h 384809"/>
                <a:gd name="connsiteX250" fmla="*/ 12859 w 260508"/>
                <a:gd name="connsiteY250" fmla="*/ 294799 h 384809"/>
                <a:gd name="connsiteX251" fmla="*/ 13811 w 260508"/>
                <a:gd name="connsiteY251" fmla="*/ 297180 h 384809"/>
                <a:gd name="connsiteX252" fmla="*/ 15240 w 260508"/>
                <a:gd name="connsiteY252" fmla="*/ 299085 h 384809"/>
                <a:gd name="connsiteX253" fmla="*/ 16193 w 260508"/>
                <a:gd name="connsiteY253" fmla="*/ 303847 h 384809"/>
                <a:gd name="connsiteX254" fmla="*/ 20002 w 260508"/>
                <a:gd name="connsiteY254" fmla="*/ 305753 h 384809"/>
                <a:gd name="connsiteX255" fmla="*/ 24289 w 260508"/>
                <a:gd name="connsiteY255" fmla="*/ 307181 h 384809"/>
                <a:gd name="connsiteX256" fmla="*/ 26194 w 260508"/>
                <a:gd name="connsiteY256" fmla="*/ 307657 h 384809"/>
                <a:gd name="connsiteX257" fmla="*/ 26670 w 260508"/>
                <a:gd name="connsiteY257" fmla="*/ 309086 h 384809"/>
                <a:gd name="connsiteX258" fmla="*/ 28099 w 260508"/>
                <a:gd name="connsiteY258" fmla="*/ 309563 h 384809"/>
                <a:gd name="connsiteX259" fmla="*/ 30480 w 260508"/>
                <a:gd name="connsiteY259" fmla="*/ 309563 h 384809"/>
                <a:gd name="connsiteX260" fmla="*/ 31909 w 260508"/>
                <a:gd name="connsiteY260" fmla="*/ 309086 h 384809"/>
                <a:gd name="connsiteX261" fmla="*/ 32861 w 260508"/>
                <a:gd name="connsiteY261" fmla="*/ 306705 h 384809"/>
                <a:gd name="connsiteX262" fmla="*/ 32385 w 260508"/>
                <a:gd name="connsiteY262" fmla="*/ 304800 h 384809"/>
                <a:gd name="connsiteX263" fmla="*/ 33338 w 260508"/>
                <a:gd name="connsiteY263" fmla="*/ 304800 h 384809"/>
                <a:gd name="connsiteX264" fmla="*/ 34766 w 260508"/>
                <a:gd name="connsiteY264" fmla="*/ 305753 h 384809"/>
                <a:gd name="connsiteX265" fmla="*/ 36195 w 260508"/>
                <a:gd name="connsiteY265" fmla="*/ 306229 h 384809"/>
                <a:gd name="connsiteX266" fmla="*/ 38576 w 260508"/>
                <a:gd name="connsiteY266" fmla="*/ 304324 h 384809"/>
                <a:gd name="connsiteX267" fmla="*/ 39528 w 260508"/>
                <a:gd name="connsiteY267" fmla="*/ 305276 h 384809"/>
                <a:gd name="connsiteX268" fmla="*/ 38100 w 260508"/>
                <a:gd name="connsiteY268" fmla="*/ 306705 h 384809"/>
                <a:gd name="connsiteX269" fmla="*/ 37624 w 260508"/>
                <a:gd name="connsiteY269" fmla="*/ 308134 h 384809"/>
                <a:gd name="connsiteX270" fmla="*/ 40957 w 260508"/>
                <a:gd name="connsiteY270" fmla="*/ 310991 h 384809"/>
                <a:gd name="connsiteX271" fmla="*/ 40957 w 260508"/>
                <a:gd name="connsiteY271" fmla="*/ 311944 h 384809"/>
                <a:gd name="connsiteX272" fmla="*/ 37147 w 260508"/>
                <a:gd name="connsiteY272" fmla="*/ 311468 h 384809"/>
                <a:gd name="connsiteX273" fmla="*/ 36195 w 260508"/>
                <a:gd name="connsiteY273" fmla="*/ 313372 h 384809"/>
                <a:gd name="connsiteX274" fmla="*/ 34766 w 260508"/>
                <a:gd name="connsiteY274" fmla="*/ 313849 h 384809"/>
                <a:gd name="connsiteX275" fmla="*/ 37147 w 260508"/>
                <a:gd name="connsiteY275" fmla="*/ 317182 h 384809"/>
                <a:gd name="connsiteX276" fmla="*/ 37624 w 260508"/>
                <a:gd name="connsiteY276" fmla="*/ 320040 h 384809"/>
                <a:gd name="connsiteX277" fmla="*/ 41910 w 260508"/>
                <a:gd name="connsiteY277" fmla="*/ 319564 h 384809"/>
                <a:gd name="connsiteX278" fmla="*/ 39052 w 260508"/>
                <a:gd name="connsiteY278" fmla="*/ 322421 h 384809"/>
                <a:gd name="connsiteX279" fmla="*/ 45720 w 260508"/>
                <a:gd name="connsiteY279" fmla="*/ 330041 h 384809"/>
                <a:gd name="connsiteX280" fmla="*/ 47149 w 260508"/>
                <a:gd name="connsiteY280" fmla="*/ 332422 h 384809"/>
                <a:gd name="connsiteX281" fmla="*/ 48101 w 260508"/>
                <a:gd name="connsiteY281" fmla="*/ 337661 h 384809"/>
                <a:gd name="connsiteX282" fmla="*/ 46196 w 260508"/>
                <a:gd name="connsiteY282" fmla="*/ 343376 h 384809"/>
                <a:gd name="connsiteX283" fmla="*/ 45720 w 260508"/>
                <a:gd name="connsiteY283" fmla="*/ 349568 h 384809"/>
                <a:gd name="connsiteX284" fmla="*/ 43815 w 260508"/>
                <a:gd name="connsiteY284" fmla="*/ 356235 h 384809"/>
                <a:gd name="connsiteX285" fmla="*/ 43339 w 260508"/>
                <a:gd name="connsiteY285" fmla="*/ 363855 h 384809"/>
                <a:gd name="connsiteX286" fmla="*/ 44291 w 260508"/>
                <a:gd name="connsiteY286" fmla="*/ 364331 h 384809"/>
                <a:gd name="connsiteX287" fmla="*/ 44291 w 260508"/>
                <a:gd name="connsiteY287" fmla="*/ 364807 h 384809"/>
                <a:gd name="connsiteX288" fmla="*/ 44291 w 260508"/>
                <a:gd name="connsiteY288" fmla="*/ 365760 h 384809"/>
                <a:gd name="connsiteX289" fmla="*/ 45720 w 260508"/>
                <a:gd name="connsiteY289" fmla="*/ 367189 h 384809"/>
                <a:gd name="connsiteX290" fmla="*/ 49530 w 260508"/>
                <a:gd name="connsiteY290" fmla="*/ 368618 h 384809"/>
                <a:gd name="connsiteX291" fmla="*/ 60484 w 260508"/>
                <a:gd name="connsiteY291" fmla="*/ 368618 h 384809"/>
                <a:gd name="connsiteX292" fmla="*/ 67151 w 260508"/>
                <a:gd name="connsiteY292" fmla="*/ 368618 h 384809"/>
                <a:gd name="connsiteX293" fmla="*/ 77152 w 260508"/>
                <a:gd name="connsiteY293" fmla="*/ 368618 h 384809"/>
                <a:gd name="connsiteX294" fmla="*/ 87153 w 260508"/>
                <a:gd name="connsiteY294" fmla="*/ 368618 h 384809"/>
                <a:gd name="connsiteX295" fmla="*/ 95250 w 260508"/>
                <a:gd name="connsiteY295" fmla="*/ 368618 h 384809"/>
                <a:gd name="connsiteX296" fmla="*/ 95726 w 260508"/>
                <a:gd name="connsiteY296" fmla="*/ 366236 h 384809"/>
                <a:gd name="connsiteX297" fmla="*/ 96202 w 260508"/>
                <a:gd name="connsiteY297" fmla="*/ 365284 h 384809"/>
                <a:gd name="connsiteX298" fmla="*/ 95726 w 260508"/>
                <a:gd name="connsiteY298" fmla="*/ 363855 h 384809"/>
                <a:gd name="connsiteX299" fmla="*/ 102870 w 260508"/>
                <a:gd name="connsiteY299" fmla="*/ 363855 h 384809"/>
                <a:gd name="connsiteX300" fmla="*/ 116205 w 260508"/>
                <a:gd name="connsiteY300" fmla="*/ 364331 h 384809"/>
                <a:gd name="connsiteX301" fmla="*/ 121444 w 260508"/>
                <a:gd name="connsiteY301" fmla="*/ 364331 h 384809"/>
                <a:gd name="connsiteX302" fmla="*/ 123349 w 260508"/>
                <a:gd name="connsiteY302" fmla="*/ 364807 h 384809"/>
                <a:gd name="connsiteX303" fmla="*/ 130493 w 260508"/>
                <a:gd name="connsiteY303" fmla="*/ 364331 h 384809"/>
                <a:gd name="connsiteX304" fmla="*/ 136207 w 260508"/>
                <a:gd name="connsiteY304" fmla="*/ 364807 h 384809"/>
                <a:gd name="connsiteX305" fmla="*/ 138589 w 260508"/>
                <a:gd name="connsiteY305" fmla="*/ 365284 h 384809"/>
                <a:gd name="connsiteX306" fmla="*/ 140494 w 260508"/>
                <a:gd name="connsiteY306" fmla="*/ 365284 h 384809"/>
                <a:gd name="connsiteX307" fmla="*/ 147638 w 260508"/>
                <a:gd name="connsiteY307" fmla="*/ 365760 h 384809"/>
                <a:gd name="connsiteX308" fmla="*/ 156686 w 260508"/>
                <a:gd name="connsiteY308" fmla="*/ 365284 h 384809"/>
                <a:gd name="connsiteX309" fmla="*/ 159544 w 260508"/>
                <a:gd name="connsiteY309" fmla="*/ 365284 h 384809"/>
                <a:gd name="connsiteX310" fmla="*/ 161449 w 260508"/>
                <a:gd name="connsiteY310" fmla="*/ 366713 h 384809"/>
                <a:gd name="connsiteX311" fmla="*/ 161925 w 260508"/>
                <a:gd name="connsiteY311" fmla="*/ 368618 h 384809"/>
                <a:gd name="connsiteX312" fmla="*/ 170021 w 260508"/>
                <a:gd name="connsiteY312" fmla="*/ 368618 h 384809"/>
                <a:gd name="connsiteX313" fmla="*/ 178594 w 260508"/>
                <a:gd name="connsiteY313" fmla="*/ 368618 h 384809"/>
                <a:gd name="connsiteX314" fmla="*/ 187166 w 260508"/>
                <a:gd name="connsiteY314" fmla="*/ 368618 h 384809"/>
                <a:gd name="connsiteX315" fmla="*/ 195739 w 260508"/>
                <a:gd name="connsiteY315" fmla="*/ 368618 h 384809"/>
                <a:gd name="connsiteX316" fmla="*/ 202406 w 260508"/>
                <a:gd name="connsiteY316" fmla="*/ 369094 h 384809"/>
                <a:gd name="connsiteX317" fmla="*/ 205740 w 260508"/>
                <a:gd name="connsiteY317" fmla="*/ 367665 h 384809"/>
                <a:gd name="connsiteX318" fmla="*/ 209074 w 260508"/>
                <a:gd name="connsiteY318" fmla="*/ 369570 h 384809"/>
                <a:gd name="connsiteX319" fmla="*/ 210502 w 260508"/>
                <a:gd name="connsiteY319" fmla="*/ 370046 h 384809"/>
                <a:gd name="connsiteX320" fmla="*/ 210978 w 260508"/>
                <a:gd name="connsiteY320" fmla="*/ 370046 h 384809"/>
                <a:gd name="connsiteX321" fmla="*/ 211931 w 260508"/>
                <a:gd name="connsiteY321" fmla="*/ 371475 h 384809"/>
                <a:gd name="connsiteX322" fmla="*/ 215741 w 260508"/>
                <a:gd name="connsiteY322" fmla="*/ 371475 h 384809"/>
                <a:gd name="connsiteX323" fmla="*/ 216694 w 260508"/>
                <a:gd name="connsiteY323" fmla="*/ 371951 h 384809"/>
                <a:gd name="connsiteX324" fmla="*/ 216694 w 260508"/>
                <a:gd name="connsiteY324" fmla="*/ 373856 h 384809"/>
                <a:gd name="connsiteX325" fmla="*/ 220503 w 260508"/>
                <a:gd name="connsiteY325" fmla="*/ 373856 h 384809"/>
                <a:gd name="connsiteX326" fmla="*/ 221932 w 260508"/>
                <a:gd name="connsiteY326" fmla="*/ 373856 h 384809"/>
                <a:gd name="connsiteX327" fmla="*/ 223361 w 260508"/>
                <a:gd name="connsiteY327" fmla="*/ 373856 h 384809"/>
                <a:gd name="connsiteX328" fmla="*/ 225743 w 260508"/>
                <a:gd name="connsiteY328" fmla="*/ 372904 h 384809"/>
                <a:gd name="connsiteX329" fmla="*/ 227171 w 260508"/>
                <a:gd name="connsiteY329" fmla="*/ 373380 h 384809"/>
                <a:gd name="connsiteX330" fmla="*/ 229552 w 260508"/>
                <a:gd name="connsiteY330" fmla="*/ 374809 h 384809"/>
                <a:gd name="connsiteX331" fmla="*/ 231457 w 260508"/>
                <a:gd name="connsiteY331" fmla="*/ 375761 h 384809"/>
                <a:gd name="connsiteX332" fmla="*/ 234315 w 260508"/>
                <a:gd name="connsiteY332" fmla="*/ 375761 h 384809"/>
                <a:gd name="connsiteX333" fmla="*/ 240506 w 260508"/>
                <a:gd name="connsiteY333" fmla="*/ 375761 h 384809"/>
                <a:gd name="connsiteX334" fmla="*/ 245269 w 260508"/>
                <a:gd name="connsiteY334" fmla="*/ 377190 h 384809"/>
                <a:gd name="connsiteX335" fmla="*/ 250031 w 260508"/>
                <a:gd name="connsiteY335" fmla="*/ 380047 h 384809"/>
                <a:gd name="connsiteX336" fmla="*/ 253365 w 260508"/>
                <a:gd name="connsiteY336" fmla="*/ 381953 h 384809"/>
                <a:gd name="connsiteX337" fmla="*/ 256222 w 260508"/>
                <a:gd name="connsiteY337" fmla="*/ 384810 h 384809"/>
                <a:gd name="connsiteX338" fmla="*/ 257175 w 260508"/>
                <a:gd name="connsiteY338" fmla="*/ 384334 h 384809"/>
                <a:gd name="connsiteX339" fmla="*/ 258127 w 260508"/>
                <a:gd name="connsiteY339" fmla="*/ 383857 h 384809"/>
                <a:gd name="connsiteX340" fmla="*/ 258603 w 260508"/>
                <a:gd name="connsiteY340" fmla="*/ 383381 h 384809"/>
                <a:gd name="connsiteX341" fmla="*/ 258603 w 260508"/>
                <a:gd name="connsiteY341" fmla="*/ 381000 h 384809"/>
                <a:gd name="connsiteX342" fmla="*/ 257175 w 260508"/>
                <a:gd name="connsiteY342" fmla="*/ 376714 h 384809"/>
                <a:gd name="connsiteX343" fmla="*/ 256699 w 260508"/>
                <a:gd name="connsiteY343" fmla="*/ 373380 h 384809"/>
                <a:gd name="connsiteX344" fmla="*/ 256699 w 260508"/>
                <a:gd name="connsiteY344" fmla="*/ 370522 h 384809"/>
                <a:gd name="connsiteX345" fmla="*/ 258127 w 260508"/>
                <a:gd name="connsiteY345" fmla="*/ 368618 h 384809"/>
                <a:gd name="connsiteX346" fmla="*/ 260032 w 260508"/>
                <a:gd name="connsiteY346" fmla="*/ 367189 h 384809"/>
                <a:gd name="connsiteX347" fmla="*/ 260509 w 260508"/>
                <a:gd name="connsiteY347" fmla="*/ 365284 h 384809"/>
                <a:gd name="connsiteX348" fmla="*/ 260509 w 260508"/>
                <a:gd name="connsiteY348" fmla="*/ 365284 h 384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</a:cxnLst>
              <a:rect l="l" t="t" r="r" b="b"/>
              <a:pathLst>
                <a:path w="260508" h="384809">
                  <a:moveTo>
                    <a:pt x="258603" y="361950"/>
                  </a:moveTo>
                  <a:lnTo>
                    <a:pt x="257651" y="358140"/>
                  </a:lnTo>
                  <a:lnTo>
                    <a:pt x="257175" y="353854"/>
                  </a:lnTo>
                  <a:lnTo>
                    <a:pt x="257651" y="352901"/>
                  </a:lnTo>
                  <a:lnTo>
                    <a:pt x="257175" y="351472"/>
                  </a:lnTo>
                  <a:lnTo>
                    <a:pt x="257175" y="351472"/>
                  </a:lnTo>
                  <a:lnTo>
                    <a:pt x="256222" y="348139"/>
                  </a:lnTo>
                  <a:lnTo>
                    <a:pt x="257175" y="345757"/>
                  </a:lnTo>
                  <a:lnTo>
                    <a:pt x="256222" y="343376"/>
                  </a:lnTo>
                  <a:lnTo>
                    <a:pt x="254318" y="341471"/>
                  </a:lnTo>
                  <a:lnTo>
                    <a:pt x="252889" y="339566"/>
                  </a:lnTo>
                  <a:lnTo>
                    <a:pt x="251936" y="338138"/>
                  </a:lnTo>
                  <a:lnTo>
                    <a:pt x="250984" y="337185"/>
                  </a:lnTo>
                  <a:lnTo>
                    <a:pt x="249078" y="337185"/>
                  </a:lnTo>
                  <a:lnTo>
                    <a:pt x="246697" y="336232"/>
                  </a:lnTo>
                  <a:lnTo>
                    <a:pt x="243364" y="332899"/>
                  </a:lnTo>
                  <a:lnTo>
                    <a:pt x="240030" y="329565"/>
                  </a:lnTo>
                  <a:lnTo>
                    <a:pt x="235744" y="325279"/>
                  </a:lnTo>
                  <a:lnTo>
                    <a:pt x="232410" y="321469"/>
                  </a:lnTo>
                  <a:lnTo>
                    <a:pt x="228124" y="317182"/>
                  </a:lnTo>
                  <a:lnTo>
                    <a:pt x="224314" y="312896"/>
                  </a:lnTo>
                  <a:lnTo>
                    <a:pt x="222409" y="308610"/>
                  </a:lnTo>
                  <a:lnTo>
                    <a:pt x="221456" y="306229"/>
                  </a:lnTo>
                  <a:lnTo>
                    <a:pt x="222409" y="306229"/>
                  </a:lnTo>
                  <a:lnTo>
                    <a:pt x="223838" y="306229"/>
                  </a:lnTo>
                  <a:lnTo>
                    <a:pt x="224790" y="305753"/>
                  </a:lnTo>
                  <a:lnTo>
                    <a:pt x="224790" y="304800"/>
                  </a:lnTo>
                  <a:lnTo>
                    <a:pt x="222885" y="301466"/>
                  </a:lnTo>
                  <a:lnTo>
                    <a:pt x="222409" y="297180"/>
                  </a:lnTo>
                  <a:lnTo>
                    <a:pt x="220980" y="294799"/>
                  </a:lnTo>
                  <a:lnTo>
                    <a:pt x="216694" y="290989"/>
                  </a:lnTo>
                  <a:lnTo>
                    <a:pt x="212407" y="288131"/>
                  </a:lnTo>
                  <a:lnTo>
                    <a:pt x="210978" y="286703"/>
                  </a:lnTo>
                  <a:lnTo>
                    <a:pt x="210026" y="284797"/>
                  </a:lnTo>
                  <a:lnTo>
                    <a:pt x="208597" y="270986"/>
                  </a:lnTo>
                  <a:lnTo>
                    <a:pt x="208121" y="267176"/>
                  </a:lnTo>
                  <a:lnTo>
                    <a:pt x="206693" y="265747"/>
                  </a:lnTo>
                  <a:lnTo>
                    <a:pt x="205740" y="264795"/>
                  </a:lnTo>
                  <a:lnTo>
                    <a:pt x="205264" y="263843"/>
                  </a:lnTo>
                  <a:lnTo>
                    <a:pt x="205264" y="261461"/>
                  </a:lnTo>
                  <a:lnTo>
                    <a:pt x="206216" y="259556"/>
                  </a:lnTo>
                  <a:lnTo>
                    <a:pt x="205740" y="258604"/>
                  </a:lnTo>
                  <a:lnTo>
                    <a:pt x="207169" y="256699"/>
                  </a:lnTo>
                  <a:lnTo>
                    <a:pt x="207169" y="244316"/>
                  </a:lnTo>
                  <a:lnTo>
                    <a:pt x="206693" y="243364"/>
                  </a:lnTo>
                  <a:lnTo>
                    <a:pt x="205740" y="242411"/>
                  </a:lnTo>
                  <a:lnTo>
                    <a:pt x="204788" y="242411"/>
                  </a:lnTo>
                  <a:lnTo>
                    <a:pt x="203359" y="242411"/>
                  </a:lnTo>
                  <a:lnTo>
                    <a:pt x="201930" y="240506"/>
                  </a:lnTo>
                  <a:lnTo>
                    <a:pt x="200977" y="238125"/>
                  </a:lnTo>
                  <a:lnTo>
                    <a:pt x="200977" y="236696"/>
                  </a:lnTo>
                  <a:lnTo>
                    <a:pt x="202406" y="235268"/>
                  </a:lnTo>
                  <a:lnTo>
                    <a:pt x="203359" y="234315"/>
                  </a:lnTo>
                  <a:lnTo>
                    <a:pt x="205264" y="233363"/>
                  </a:lnTo>
                  <a:lnTo>
                    <a:pt x="210026" y="231457"/>
                  </a:lnTo>
                  <a:lnTo>
                    <a:pt x="211455" y="230029"/>
                  </a:lnTo>
                  <a:lnTo>
                    <a:pt x="211931" y="229076"/>
                  </a:lnTo>
                  <a:lnTo>
                    <a:pt x="212884" y="227171"/>
                  </a:lnTo>
                  <a:lnTo>
                    <a:pt x="215265" y="220980"/>
                  </a:lnTo>
                  <a:lnTo>
                    <a:pt x="219551" y="214313"/>
                  </a:lnTo>
                  <a:lnTo>
                    <a:pt x="221456" y="213360"/>
                  </a:lnTo>
                  <a:lnTo>
                    <a:pt x="222885" y="209074"/>
                  </a:lnTo>
                  <a:lnTo>
                    <a:pt x="225266" y="203835"/>
                  </a:lnTo>
                  <a:lnTo>
                    <a:pt x="226219" y="201454"/>
                  </a:lnTo>
                  <a:lnTo>
                    <a:pt x="227171" y="199072"/>
                  </a:lnTo>
                  <a:lnTo>
                    <a:pt x="228600" y="197168"/>
                  </a:lnTo>
                  <a:lnTo>
                    <a:pt x="232886" y="193834"/>
                  </a:lnTo>
                  <a:lnTo>
                    <a:pt x="236696" y="188119"/>
                  </a:lnTo>
                  <a:lnTo>
                    <a:pt x="238125" y="185738"/>
                  </a:lnTo>
                  <a:lnTo>
                    <a:pt x="239077" y="183356"/>
                  </a:lnTo>
                  <a:lnTo>
                    <a:pt x="239077" y="180975"/>
                  </a:lnTo>
                  <a:lnTo>
                    <a:pt x="238601" y="179546"/>
                  </a:lnTo>
                  <a:lnTo>
                    <a:pt x="236696" y="178594"/>
                  </a:lnTo>
                  <a:lnTo>
                    <a:pt x="235268" y="177165"/>
                  </a:lnTo>
                  <a:lnTo>
                    <a:pt x="231934" y="169545"/>
                  </a:lnTo>
                  <a:lnTo>
                    <a:pt x="228600" y="161449"/>
                  </a:lnTo>
                  <a:lnTo>
                    <a:pt x="224314" y="153353"/>
                  </a:lnTo>
                  <a:lnTo>
                    <a:pt x="219075" y="148114"/>
                  </a:lnTo>
                  <a:lnTo>
                    <a:pt x="215265" y="145256"/>
                  </a:lnTo>
                  <a:lnTo>
                    <a:pt x="214313" y="144780"/>
                  </a:lnTo>
                  <a:lnTo>
                    <a:pt x="212407" y="143828"/>
                  </a:lnTo>
                  <a:lnTo>
                    <a:pt x="210978" y="142875"/>
                  </a:lnTo>
                  <a:lnTo>
                    <a:pt x="204311" y="137636"/>
                  </a:lnTo>
                  <a:lnTo>
                    <a:pt x="197644" y="131445"/>
                  </a:lnTo>
                  <a:lnTo>
                    <a:pt x="195739" y="128588"/>
                  </a:lnTo>
                  <a:lnTo>
                    <a:pt x="191928" y="124778"/>
                  </a:lnTo>
                  <a:lnTo>
                    <a:pt x="188119" y="120491"/>
                  </a:lnTo>
                  <a:lnTo>
                    <a:pt x="186214" y="118586"/>
                  </a:lnTo>
                  <a:lnTo>
                    <a:pt x="185261" y="114776"/>
                  </a:lnTo>
                  <a:lnTo>
                    <a:pt x="188119" y="111919"/>
                  </a:lnTo>
                  <a:lnTo>
                    <a:pt x="190976" y="108109"/>
                  </a:lnTo>
                  <a:lnTo>
                    <a:pt x="194310" y="105251"/>
                  </a:lnTo>
                  <a:lnTo>
                    <a:pt x="199072" y="105251"/>
                  </a:lnTo>
                  <a:lnTo>
                    <a:pt x="206216" y="106204"/>
                  </a:lnTo>
                  <a:lnTo>
                    <a:pt x="214313" y="106680"/>
                  </a:lnTo>
                  <a:lnTo>
                    <a:pt x="222409" y="105728"/>
                  </a:lnTo>
                  <a:lnTo>
                    <a:pt x="224790" y="105251"/>
                  </a:lnTo>
                  <a:lnTo>
                    <a:pt x="226695" y="105251"/>
                  </a:lnTo>
                  <a:lnTo>
                    <a:pt x="230981" y="106204"/>
                  </a:lnTo>
                  <a:lnTo>
                    <a:pt x="238601" y="105728"/>
                  </a:lnTo>
                  <a:lnTo>
                    <a:pt x="242411" y="104299"/>
                  </a:lnTo>
                  <a:lnTo>
                    <a:pt x="238125" y="101441"/>
                  </a:lnTo>
                  <a:lnTo>
                    <a:pt x="233839" y="97155"/>
                  </a:lnTo>
                  <a:lnTo>
                    <a:pt x="229552" y="92393"/>
                  </a:lnTo>
                  <a:lnTo>
                    <a:pt x="227171" y="88106"/>
                  </a:lnTo>
                  <a:lnTo>
                    <a:pt x="224790" y="82391"/>
                  </a:lnTo>
                  <a:lnTo>
                    <a:pt x="222409" y="75724"/>
                  </a:lnTo>
                  <a:lnTo>
                    <a:pt x="220980" y="66675"/>
                  </a:lnTo>
                  <a:lnTo>
                    <a:pt x="221456" y="61913"/>
                  </a:lnTo>
                  <a:lnTo>
                    <a:pt x="221932" y="58103"/>
                  </a:lnTo>
                  <a:lnTo>
                    <a:pt x="224314" y="52388"/>
                  </a:lnTo>
                  <a:lnTo>
                    <a:pt x="222885" y="48578"/>
                  </a:lnTo>
                  <a:lnTo>
                    <a:pt x="222885" y="46196"/>
                  </a:lnTo>
                  <a:lnTo>
                    <a:pt x="222885" y="41910"/>
                  </a:lnTo>
                  <a:lnTo>
                    <a:pt x="221932" y="39529"/>
                  </a:lnTo>
                  <a:lnTo>
                    <a:pt x="219075" y="32861"/>
                  </a:lnTo>
                  <a:lnTo>
                    <a:pt x="218599" y="32385"/>
                  </a:lnTo>
                  <a:lnTo>
                    <a:pt x="216218" y="27622"/>
                  </a:lnTo>
                  <a:lnTo>
                    <a:pt x="214789" y="19526"/>
                  </a:lnTo>
                  <a:lnTo>
                    <a:pt x="211931" y="14288"/>
                  </a:lnTo>
                  <a:lnTo>
                    <a:pt x="207169" y="11906"/>
                  </a:lnTo>
                  <a:lnTo>
                    <a:pt x="204788" y="8572"/>
                  </a:lnTo>
                  <a:lnTo>
                    <a:pt x="203835" y="3334"/>
                  </a:lnTo>
                  <a:lnTo>
                    <a:pt x="201930" y="1905"/>
                  </a:lnTo>
                  <a:lnTo>
                    <a:pt x="194310" y="0"/>
                  </a:lnTo>
                  <a:lnTo>
                    <a:pt x="188119" y="0"/>
                  </a:lnTo>
                  <a:lnTo>
                    <a:pt x="191452" y="15716"/>
                  </a:lnTo>
                  <a:lnTo>
                    <a:pt x="191928" y="18574"/>
                  </a:lnTo>
                  <a:lnTo>
                    <a:pt x="191928" y="20003"/>
                  </a:lnTo>
                  <a:lnTo>
                    <a:pt x="192405" y="21431"/>
                  </a:lnTo>
                  <a:lnTo>
                    <a:pt x="192881" y="23336"/>
                  </a:lnTo>
                  <a:lnTo>
                    <a:pt x="195263" y="24289"/>
                  </a:lnTo>
                  <a:lnTo>
                    <a:pt x="200025" y="24765"/>
                  </a:lnTo>
                  <a:lnTo>
                    <a:pt x="203835" y="26670"/>
                  </a:lnTo>
                  <a:lnTo>
                    <a:pt x="205740" y="29051"/>
                  </a:lnTo>
                  <a:lnTo>
                    <a:pt x="206216" y="29528"/>
                  </a:lnTo>
                  <a:lnTo>
                    <a:pt x="207169" y="31432"/>
                  </a:lnTo>
                  <a:lnTo>
                    <a:pt x="207645" y="32861"/>
                  </a:lnTo>
                  <a:lnTo>
                    <a:pt x="207169" y="37147"/>
                  </a:lnTo>
                  <a:lnTo>
                    <a:pt x="206216" y="42386"/>
                  </a:lnTo>
                  <a:lnTo>
                    <a:pt x="205264" y="45720"/>
                  </a:lnTo>
                  <a:lnTo>
                    <a:pt x="205740" y="50482"/>
                  </a:lnTo>
                  <a:lnTo>
                    <a:pt x="205740" y="52388"/>
                  </a:lnTo>
                  <a:lnTo>
                    <a:pt x="205264" y="53816"/>
                  </a:lnTo>
                  <a:lnTo>
                    <a:pt x="202882" y="55245"/>
                  </a:lnTo>
                  <a:lnTo>
                    <a:pt x="200025" y="57150"/>
                  </a:lnTo>
                  <a:lnTo>
                    <a:pt x="192881" y="61436"/>
                  </a:lnTo>
                  <a:lnTo>
                    <a:pt x="190976" y="62389"/>
                  </a:lnTo>
                  <a:lnTo>
                    <a:pt x="188119" y="62389"/>
                  </a:lnTo>
                  <a:lnTo>
                    <a:pt x="185261" y="63341"/>
                  </a:lnTo>
                  <a:lnTo>
                    <a:pt x="182403" y="65722"/>
                  </a:lnTo>
                  <a:lnTo>
                    <a:pt x="175736" y="74771"/>
                  </a:lnTo>
                  <a:lnTo>
                    <a:pt x="170497" y="83820"/>
                  </a:lnTo>
                  <a:lnTo>
                    <a:pt x="168593" y="91440"/>
                  </a:lnTo>
                  <a:lnTo>
                    <a:pt x="166211" y="98584"/>
                  </a:lnTo>
                  <a:lnTo>
                    <a:pt x="161449" y="103346"/>
                  </a:lnTo>
                  <a:lnTo>
                    <a:pt x="160496" y="105728"/>
                  </a:lnTo>
                  <a:lnTo>
                    <a:pt x="160496" y="107156"/>
                  </a:lnTo>
                  <a:lnTo>
                    <a:pt x="160020" y="110966"/>
                  </a:lnTo>
                  <a:lnTo>
                    <a:pt x="159544" y="116681"/>
                  </a:lnTo>
                  <a:lnTo>
                    <a:pt x="159068" y="119539"/>
                  </a:lnTo>
                  <a:lnTo>
                    <a:pt x="158115" y="120015"/>
                  </a:lnTo>
                  <a:lnTo>
                    <a:pt x="152876" y="121920"/>
                  </a:lnTo>
                  <a:lnTo>
                    <a:pt x="149543" y="123825"/>
                  </a:lnTo>
                  <a:lnTo>
                    <a:pt x="147638" y="128111"/>
                  </a:lnTo>
                  <a:lnTo>
                    <a:pt x="147161" y="132397"/>
                  </a:lnTo>
                  <a:lnTo>
                    <a:pt x="146209" y="137636"/>
                  </a:lnTo>
                  <a:lnTo>
                    <a:pt x="145732" y="142399"/>
                  </a:lnTo>
                  <a:lnTo>
                    <a:pt x="144780" y="144780"/>
                  </a:lnTo>
                  <a:lnTo>
                    <a:pt x="142875" y="147161"/>
                  </a:lnTo>
                  <a:lnTo>
                    <a:pt x="140018" y="149543"/>
                  </a:lnTo>
                  <a:lnTo>
                    <a:pt x="138113" y="150971"/>
                  </a:lnTo>
                  <a:lnTo>
                    <a:pt x="131921" y="151924"/>
                  </a:lnTo>
                  <a:lnTo>
                    <a:pt x="128588" y="158115"/>
                  </a:lnTo>
                  <a:lnTo>
                    <a:pt x="126206" y="162878"/>
                  </a:lnTo>
                  <a:lnTo>
                    <a:pt x="125730" y="164306"/>
                  </a:lnTo>
                  <a:lnTo>
                    <a:pt x="123349" y="174307"/>
                  </a:lnTo>
                  <a:lnTo>
                    <a:pt x="119063" y="181451"/>
                  </a:lnTo>
                  <a:lnTo>
                    <a:pt x="118586" y="183832"/>
                  </a:lnTo>
                  <a:lnTo>
                    <a:pt x="118586" y="186214"/>
                  </a:lnTo>
                  <a:lnTo>
                    <a:pt x="112871" y="192405"/>
                  </a:lnTo>
                  <a:lnTo>
                    <a:pt x="111443" y="194310"/>
                  </a:lnTo>
                  <a:lnTo>
                    <a:pt x="110014" y="196691"/>
                  </a:lnTo>
                  <a:lnTo>
                    <a:pt x="111443" y="199072"/>
                  </a:lnTo>
                  <a:lnTo>
                    <a:pt x="113347" y="201454"/>
                  </a:lnTo>
                  <a:lnTo>
                    <a:pt x="113347" y="201930"/>
                  </a:lnTo>
                  <a:lnTo>
                    <a:pt x="110966" y="203835"/>
                  </a:lnTo>
                  <a:lnTo>
                    <a:pt x="106203" y="207645"/>
                  </a:lnTo>
                  <a:lnTo>
                    <a:pt x="103822" y="209550"/>
                  </a:lnTo>
                  <a:lnTo>
                    <a:pt x="103346" y="210979"/>
                  </a:lnTo>
                  <a:lnTo>
                    <a:pt x="102870" y="216218"/>
                  </a:lnTo>
                  <a:lnTo>
                    <a:pt x="101918" y="217646"/>
                  </a:lnTo>
                  <a:lnTo>
                    <a:pt x="100489" y="219551"/>
                  </a:lnTo>
                  <a:lnTo>
                    <a:pt x="97631" y="221456"/>
                  </a:lnTo>
                  <a:lnTo>
                    <a:pt x="95250" y="223361"/>
                  </a:lnTo>
                  <a:lnTo>
                    <a:pt x="91916" y="224314"/>
                  </a:lnTo>
                  <a:lnTo>
                    <a:pt x="89059" y="224790"/>
                  </a:lnTo>
                  <a:lnTo>
                    <a:pt x="87630" y="224314"/>
                  </a:lnTo>
                  <a:lnTo>
                    <a:pt x="86677" y="222409"/>
                  </a:lnTo>
                  <a:lnTo>
                    <a:pt x="85249" y="216218"/>
                  </a:lnTo>
                  <a:lnTo>
                    <a:pt x="84296" y="214789"/>
                  </a:lnTo>
                  <a:lnTo>
                    <a:pt x="82391" y="213360"/>
                  </a:lnTo>
                  <a:lnTo>
                    <a:pt x="78581" y="210026"/>
                  </a:lnTo>
                  <a:lnTo>
                    <a:pt x="75247" y="206216"/>
                  </a:lnTo>
                  <a:lnTo>
                    <a:pt x="70485" y="203835"/>
                  </a:lnTo>
                  <a:lnTo>
                    <a:pt x="69532" y="203835"/>
                  </a:lnTo>
                  <a:lnTo>
                    <a:pt x="69056" y="204788"/>
                  </a:lnTo>
                  <a:lnTo>
                    <a:pt x="67627" y="208121"/>
                  </a:lnTo>
                  <a:lnTo>
                    <a:pt x="66199" y="209550"/>
                  </a:lnTo>
                  <a:lnTo>
                    <a:pt x="64294" y="210026"/>
                  </a:lnTo>
                  <a:lnTo>
                    <a:pt x="60007" y="210026"/>
                  </a:lnTo>
                  <a:lnTo>
                    <a:pt x="57150" y="209550"/>
                  </a:lnTo>
                  <a:lnTo>
                    <a:pt x="56197" y="209074"/>
                  </a:lnTo>
                  <a:lnTo>
                    <a:pt x="55721" y="207169"/>
                  </a:lnTo>
                  <a:lnTo>
                    <a:pt x="54769" y="206216"/>
                  </a:lnTo>
                  <a:lnTo>
                    <a:pt x="51435" y="208597"/>
                  </a:lnTo>
                  <a:lnTo>
                    <a:pt x="45720" y="212407"/>
                  </a:lnTo>
                  <a:lnTo>
                    <a:pt x="43815" y="213360"/>
                  </a:lnTo>
                  <a:lnTo>
                    <a:pt x="42386" y="213836"/>
                  </a:lnTo>
                  <a:lnTo>
                    <a:pt x="40481" y="217646"/>
                  </a:lnTo>
                  <a:lnTo>
                    <a:pt x="38576" y="221932"/>
                  </a:lnTo>
                  <a:lnTo>
                    <a:pt x="35719" y="223838"/>
                  </a:lnTo>
                  <a:lnTo>
                    <a:pt x="32861" y="225743"/>
                  </a:lnTo>
                  <a:lnTo>
                    <a:pt x="30956" y="227171"/>
                  </a:lnTo>
                  <a:lnTo>
                    <a:pt x="28575" y="229076"/>
                  </a:lnTo>
                  <a:lnTo>
                    <a:pt x="24289" y="233363"/>
                  </a:lnTo>
                  <a:lnTo>
                    <a:pt x="18097" y="239554"/>
                  </a:lnTo>
                  <a:lnTo>
                    <a:pt x="15716" y="242411"/>
                  </a:lnTo>
                  <a:lnTo>
                    <a:pt x="13811" y="247174"/>
                  </a:lnTo>
                  <a:lnTo>
                    <a:pt x="12382" y="251936"/>
                  </a:lnTo>
                  <a:lnTo>
                    <a:pt x="11430" y="257651"/>
                  </a:lnTo>
                  <a:lnTo>
                    <a:pt x="9049" y="266700"/>
                  </a:lnTo>
                  <a:lnTo>
                    <a:pt x="6191" y="271939"/>
                  </a:lnTo>
                  <a:lnTo>
                    <a:pt x="3810" y="275749"/>
                  </a:lnTo>
                  <a:lnTo>
                    <a:pt x="1905" y="279082"/>
                  </a:lnTo>
                  <a:lnTo>
                    <a:pt x="952" y="281464"/>
                  </a:lnTo>
                  <a:lnTo>
                    <a:pt x="1428" y="281464"/>
                  </a:lnTo>
                  <a:lnTo>
                    <a:pt x="0" y="286703"/>
                  </a:lnTo>
                  <a:lnTo>
                    <a:pt x="476" y="287655"/>
                  </a:lnTo>
                  <a:lnTo>
                    <a:pt x="1428" y="289084"/>
                  </a:lnTo>
                  <a:lnTo>
                    <a:pt x="4286" y="289560"/>
                  </a:lnTo>
                  <a:lnTo>
                    <a:pt x="5239" y="288607"/>
                  </a:lnTo>
                  <a:lnTo>
                    <a:pt x="4286" y="284321"/>
                  </a:lnTo>
                  <a:lnTo>
                    <a:pt x="6191" y="285274"/>
                  </a:lnTo>
                  <a:lnTo>
                    <a:pt x="8096" y="287655"/>
                  </a:lnTo>
                  <a:lnTo>
                    <a:pt x="9525" y="287655"/>
                  </a:lnTo>
                  <a:lnTo>
                    <a:pt x="10953" y="287655"/>
                  </a:lnTo>
                  <a:lnTo>
                    <a:pt x="12382" y="287655"/>
                  </a:lnTo>
                  <a:lnTo>
                    <a:pt x="13335" y="288131"/>
                  </a:lnTo>
                  <a:lnTo>
                    <a:pt x="12859" y="292418"/>
                  </a:lnTo>
                  <a:lnTo>
                    <a:pt x="12859" y="294799"/>
                  </a:lnTo>
                  <a:lnTo>
                    <a:pt x="13811" y="297180"/>
                  </a:lnTo>
                  <a:lnTo>
                    <a:pt x="15240" y="299085"/>
                  </a:lnTo>
                  <a:lnTo>
                    <a:pt x="16193" y="303847"/>
                  </a:lnTo>
                  <a:lnTo>
                    <a:pt x="20002" y="305753"/>
                  </a:lnTo>
                  <a:lnTo>
                    <a:pt x="24289" y="307181"/>
                  </a:lnTo>
                  <a:lnTo>
                    <a:pt x="26194" y="307657"/>
                  </a:lnTo>
                  <a:lnTo>
                    <a:pt x="26670" y="309086"/>
                  </a:lnTo>
                  <a:lnTo>
                    <a:pt x="28099" y="309563"/>
                  </a:lnTo>
                  <a:lnTo>
                    <a:pt x="30480" y="309563"/>
                  </a:lnTo>
                  <a:lnTo>
                    <a:pt x="31909" y="309086"/>
                  </a:lnTo>
                  <a:lnTo>
                    <a:pt x="32861" y="306705"/>
                  </a:lnTo>
                  <a:lnTo>
                    <a:pt x="32385" y="304800"/>
                  </a:lnTo>
                  <a:lnTo>
                    <a:pt x="33338" y="304800"/>
                  </a:lnTo>
                  <a:lnTo>
                    <a:pt x="34766" y="305753"/>
                  </a:lnTo>
                  <a:lnTo>
                    <a:pt x="36195" y="306229"/>
                  </a:lnTo>
                  <a:lnTo>
                    <a:pt x="38576" y="304324"/>
                  </a:lnTo>
                  <a:lnTo>
                    <a:pt x="39528" y="305276"/>
                  </a:lnTo>
                  <a:lnTo>
                    <a:pt x="38100" y="306705"/>
                  </a:lnTo>
                  <a:lnTo>
                    <a:pt x="37624" y="308134"/>
                  </a:lnTo>
                  <a:lnTo>
                    <a:pt x="40957" y="310991"/>
                  </a:lnTo>
                  <a:lnTo>
                    <a:pt x="40957" y="311944"/>
                  </a:lnTo>
                  <a:lnTo>
                    <a:pt x="37147" y="311468"/>
                  </a:lnTo>
                  <a:lnTo>
                    <a:pt x="36195" y="313372"/>
                  </a:lnTo>
                  <a:lnTo>
                    <a:pt x="34766" y="313849"/>
                  </a:lnTo>
                  <a:lnTo>
                    <a:pt x="37147" y="317182"/>
                  </a:lnTo>
                  <a:lnTo>
                    <a:pt x="37624" y="320040"/>
                  </a:lnTo>
                  <a:lnTo>
                    <a:pt x="41910" y="319564"/>
                  </a:lnTo>
                  <a:lnTo>
                    <a:pt x="39052" y="322421"/>
                  </a:lnTo>
                  <a:lnTo>
                    <a:pt x="45720" y="330041"/>
                  </a:lnTo>
                  <a:lnTo>
                    <a:pt x="47149" y="332422"/>
                  </a:lnTo>
                  <a:lnTo>
                    <a:pt x="48101" y="337661"/>
                  </a:lnTo>
                  <a:lnTo>
                    <a:pt x="46196" y="343376"/>
                  </a:lnTo>
                  <a:lnTo>
                    <a:pt x="45720" y="349568"/>
                  </a:lnTo>
                  <a:lnTo>
                    <a:pt x="43815" y="356235"/>
                  </a:lnTo>
                  <a:lnTo>
                    <a:pt x="43339" y="363855"/>
                  </a:lnTo>
                  <a:lnTo>
                    <a:pt x="44291" y="364331"/>
                  </a:lnTo>
                  <a:lnTo>
                    <a:pt x="44291" y="364807"/>
                  </a:lnTo>
                  <a:lnTo>
                    <a:pt x="44291" y="365760"/>
                  </a:lnTo>
                  <a:lnTo>
                    <a:pt x="45720" y="367189"/>
                  </a:lnTo>
                  <a:lnTo>
                    <a:pt x="49530" y="368618"/>
                  </a:lnTo>
                  <a:lnTo>
                    <a:pt x="60484" y="368618"/>
                  </a:lnTo>
                  <a:lnTo>
                    <a:pt x="67151" y="368618"/>
                  </a:lnTo>
                  <a:lnTo>
                    <a:pt x="77152" y="368618"/>
                  </a:lnTo>
                  <a:lnTo>
                    <a:pt x="87153" y="368618"/>
                  </a:lnTo>
                  <a:lnTo>
                    <a:pt x="95250" y="368618"/>
                  </a:lnTo>
                  <a:lnTo>
                    <a:pt x="95726" y="366236"/>
                  </a:lnTo>
                  <a:lnTo>
                    <a:pt x="96202" y="365284"/>
                  </a:lnTo>
                  <a:lnTo>
                    <a:pt x="95726" y="363855"/>
                  </a:lnTo>
                  <a:lnTo>
                    <a:pt x="102870" y="363855"/>
                  </a:lnTo>
                  <a:lnTo>
                    <a:pt x="116205" y="364331"/>
                  </a:lnTo>
                  <a:lnTo>
                    <a:pt x="121444" y="364331"/>
                  </a:lnTo>
                  <a:lnTo>
                    <a:pt x="123349" y="364807"/>
                  </a:lnTo>
                  <a:lnTo>
                    <a:pt x="130493" y="364331"/>
                  </a:lnTo>
                  <a:lnTo>
                    <a:pt x="136207" y="364807"/>
                  </a:lnTo>
                  <a:lnTo>
                    <a:pt x="138589" y="365284"/>
                  </a:lnTo>
                  <a:lnTo>
                    <a:pt x="140494" y="365284"/>
                  </a:lnTo>
                  <a:lnTo>
                    <a:pt x="147638" y="365760"/>
                  </a:lnTo>
                  <a:lnTo>
                    <a:pt x="156686" y="365284"/>
                  </a:lnTo>
                  <a:lnTo>
                    <a:pt x="159544" y="365284"/>
                  </a:lnTo>
                  <a:lnTo>
                    <a:pt x="161449" y="366713"/>
                  </a:lnTo>
                  <a:lnTo>
                    <a:pt x="161925" y="368618"/>
                  </a:lnTo>
                  <a:lnTo>
                    <a:pt x="170021" y="368618"/>
                  </a:lnTo>
                  <a:lnTo>
                    <a:pt x="178594" y="368618"/>
                  </a:lnTo>
                  <a:lnTo>
                    <a:pt x="187166" y="368618"/>
                  </a:lnTo>
                  <a:lnTo>
                    <a:pt x="195739" y="368618"/>
                  </a:lnTo>
                  <a:lnTo>
                    <a:pt x="202406" y="369094"/>
                  </a:lnTo>
                  <a:lnTo>
                    <a:pt x="205740" y="367665"/>
                  </a:lnTo>
                  <a:lnTo>
                    <a:pt x="209074" y="369570"/>
                  </a:lnTo>
                  <a:lnTo>
                    <a:pt x="210502" y="370046"/>
                  </a:lnTo>
                  <a:lnTo>
                    <a:pt x="210978" y="370046"/>
                  </a:lnTo>
                  <a:lnTo>
                    <a:pt x="211931" y="371475"/>
                  </a:lnTo>
                  <a:lnTo>
                    <a:pt x="215741" y="371475"/>
                  </a:lnTo>
                  <a:lnTo>
                    <a:pt x="216694" y="371951"/>
                  </a:lnTo>
                  <a:lnTo>
                    <a:pt x="216694" y="373856"/>
                  </a:lnTo>
                  <a:lnTo>
                    <a:pt x="220503" y="373856"/>
                  </a:lnTo>
                  <a:lnTo>
                    <a:pt x="221932" y="373856"/>
                  </a:lnTo>
                  <a:lnTo>
                    <a:pt x="223361" y="373856"/>
                  </a:lnTo>
                  <a:lnTo>
                    <a:pt x="225743" y="372904"/>
                  </a:lnTo>
                  <a:lnTo>
                    <a:pt x="227171" y="373380"/>
                  </a:lnTo>
                  <a:lnTo>
                    <a:pt x="229552" y="374809"/>
                  </a:lnTo>
                  <a:lnTo>
                    <a:pt x="231457" y="375761"/>
                  </a:lnTo>
                  <a:lnTo>
                    <a:pt x="234315" y="375761"/>
                  </a:lnTo>
                  <a:lnTo>
                    <a:pt x="240506" y="375761"/>
                  </a:lnTo>
                  <a:lnTo>
                    <a:pt x="245269" y="377190"/>
                  </a:lnTo>
                  <a:lnTo>
                    <a:pt x="250031" y="380047"/>
                  </a:lnTo>
                  <a:lnTo>
                    <a:pt x="253365" y="381953"/>
                  </a:lnTo>
                  <a:lnTo>
                    <a:pt x="256222" y="384810"/>
                  </a:lnTo>
                  <a:lnTo>
                    <a:pt x="257175" y="384334"/>
                  </a:lnTo>
                  <a:lnTo>
                    <a:pt x="258127" y="383857"/>
                  </a:lnTo>
                  <a:lnTo>
                    <a:pt x="258603" y="383381"/>
                  </a:lnTo>
                  <a:lnTo>
                    <a:pt x="258603" y="381000"/>
                  </a:lnTo>
                  <a:lnTo>
                    <a:pt x="257175" y="376714"/>
                  </a:lnTo>
                  <a:lnTo>
                    <a:pt x="256699" y="373380"/>
                  </a:lnTo>
                  <a:lnTo>
                    <a:pt x="256699" y="370522"/>
                  </a:lnTo>
                  <a:lnTo>
                    <a:pt x="258127" y="368618"/>
                  </a:lnTo>
                  <a:lnTo>
                    <a:pt x="260032" y="367189"/>
                  </a:lnTo>
                  <a:lnTo>
                    <a:pt x="260509" y="365284"/>
                  </a:lnTo>
                  <a:lnTo>
                    <a:pt x="260509" y="365284"/>
                  </a:lnTo>
                  <a:close/>
                </a:path>
              </a:pathLst>
            </a:custGeom>
            <a:grpFill/>
            <a:ln w="3175" cap="flat">
              <a:solidFill>
                <a:schemeClr val="bg1">
                  <a:lumMod val="75000"/>
                </a:scheme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0" name="Freeform: Shape 428">
              <a:extLst>
                <a:ext uri="{FF2B5EF4-FFF2-40B4-BE49-F238E27FC236}">
                  <a16:creationId xmlns:a16="http://schemas.microsoft.com/office/drawing/2014/main" id="{0C91D945-A41E-1BF5-47B5-C23C922DF57D}"/>
                </a:ext>
              </a:extLst>
            </p:cNvPr>
            <p:cNvSpPr/>
            <p:nvPr/>
          </p:nvSpPr>
          <p:spPr>
            <a:xfrm>
              <a:off x="3141344" y="4891087"/>
              <a:ext cx="299085" cy="1503997"/>
            </a:xfrm>
            <a:custGeom>
              <a:avLst/>
              <a:gdLst>
                <a:gd name="connsiteX0" fmla="*/ 30004 w 299085"/>
                <a:gd name="connsiteY0" fmla="*/ 1151573 h 1503997"/>
                <a:gd name="connsiteX1" fmla="*/ 27146 w 299085"/>
                <a:gd name="connsiteY1" fmla="*/ 1155382 h 1503997"/>
                <a:gd name="connsiteX2" fmla="*/ 19526 w 299085"/>
                <a:gd name="connsiteY2" fmla="*/ 1157764 h 1503997"/>
                <a:gd name="connsiteX3" fmla="*/ 18098 w 299085"/>
                <a:gd name="connsiteY3" fmla="*/ 1160145 h 1503997"/>
                <a:gd name="connsiteX4" fmla="*/ 18574 w 299085"/>
                <a:gd name="connsiteY4" fmla="*/ 1161098 h 1503997"/>
                <a:gd name="connsiteX5" fmla="*/ 19050 w 299085"/>
                <a:gd name="connsiteY5" fmla="*/ 1164907 h 1503997"/>
                <a:gd name="connsiteX6" fmla="*/ 20955 w 299085"/>
                <a:gd name="connsiteY6" fmla="*/ 1168718 h 1503997"/>
                <a:gd name="connsiteX7" fmla="*/ 21908 w 299085"/>
                <a:gd name="connsiteY7" fmla="*/ 1171099 h 1503997"/>
                <a:gd name="connsiteX8" fmla="*/ 23813 w 299085"/>
                <a:gd name="connsiteY8" fmla="*/ 1174432 h 1503997"/>
                <a:gd name="connsiteX9" fmla="*/ 24765 w 299085"/>
                <a:gd name="connsiteY9" fmla="*/ 1175861 h 1503997"/>
                <a:gd name="connsiteX10" fmla="*/ 26194 w 299085"/>
                <a:gd name="connsiteY10" fmla="*/ 1182052 h 1503997"/>
                <a:gd name="connsiteX11" fmla="*/ 29051 w 299085"/>
                <a:gd name="connsiteY11" fmla="*/ 1185863 h 1503997"/>
                <a:gd name="connsiteX12" fmla="*/ 36195 w 299085"/>
                <a:gd name="connsiteY12" fmla="*/ 1184910 h 1503997"/>
                <a:gd name="connsiteX13" fmla="*/ 40481 w 299085"/>
                <a:gd name="connsiteY13" fmla="*/ 1185386 h 1503997"/>
                <a:gd name="connsiteX14" fmla="*/ 40958 w 299085"/>
                <a:gd name="connsiteY14" fmla="*/ 1184434 h 1503997"/>
                <a:gd name="connsiteX15" fmla="*/ 39053 w 299085"/>
                <a:gd name="connsiteY15" fmla="*/ 1177290 h 1503997"/>
                <a:gd name="connsiteX16" fmla="*/ 39529 w 299085"/>
                <a:gd name="connsiteY16" fmla="*/ 1175861 h 1503997"/>
                <a:gd name="connsiteX17" fmla="*/ 39529 w 299085"/>
                <a:gd name="connsiteY17" fmla="*/ 1174909 h 1503997"/>
                <a:gd name="connsiteX18" fmla="*/ 39053 w 299085"/>
                <a:gd name="connsiteY18" fmla="*/ 1173956 h 1503997"/>
                <a:gd name="connsiteX19" fmla="*/ 37148 w 299085"/>
                <a:gd name="connsiteY19" fmla="*/ 1172051 h 1503997"/>
                <a:gd name="connsiteX20" fmla="*/ 35719 w 299085"/>
                <a:gd name="connsiteY20" fmla="*/ 1168242 h 1503997"/>
                <a:gd name="connsiteX21" fmla="*/ 35243 w 299085"/>
                <a:gd name="connsiteY21" fmla="*/ 1165860 h 1503997"/>
                <a:gd name="connsiteX22" fmla="*/ 34766 w 299085"/>
                <a:gd name="connsiteY22" fmla="*/ 1164907 h 1503997"/>
                <a:gd name="connsiteX23" fmla="*/ 32385 w 299085"/>
                <a:gd name="connsiteY23" fmla="*/ 1163002 h 1503997"/>
                <a:gd name="connsiteX24" fmla="*/ 30956 w 299085"/>
                <a:gd name="connsiteY24" fmla="*/ 1160621 h 1503997"/>
                <a:gd name="connsiteX25" fmla="*/ 31433 w 299085"/>
                <a:gd name="connsiteY25" fmla="*/ 1153477 h 1503997"/>
                <a:gd name="connsiteX26" fmla="*/ 30004 w 299085"/>
                <a:gd name="connsiteY26" fmla="*/ 1151573 h 1503997"/>
                <a:gd name="connsiteX27" fmla="*/ 16193 w 299085"/>
                <a:gd name="connsiteY27" fmla="*/ 1238726 h 1503997"/>
                <a:gd name="connsiteX28" fmla="*/ 20955 w 299085"/>
                <a:gd name="connsiteY28" fmla="*/ 1239202 h 1503997"/>
                <a:gd name="connsiteX29" fmla="*/ 24289 w 299085"/>
                <a:gd name="connsiteY29" fmla="*/ 1239202 h 1503997"/>
                <a:gd name="connsiteX30" fmla="*/ 25241 w 299085"/>
                <a:gd name="connsiteY30" fmla="*/ 1238726 h 1503997"/>
                <a:gd name="connsiteX31" fmla="*/ 26670 w 299085"/>
                <a:gd name="connsiteY31" fmla="*/ 1234917 h 1503997"/>
                <a:gd name="connsiteX32" fmla="*/ 26670 w 299085"/>
                <a:gd name="connsiteY32" fmla="*/ 1228725 h 1503997"/>
                <a:gd name="connsiteX33" fmla="*/ 27146 w 299085"/>
                <a:gd name="connsiteY33" fmla="*/ 1226820 h 1503997"/>
                <a:gd name="connsiteX34" fmla="*/ 28099 w 299085"/>
                <a:gd name="connsiteY34" fmla="*/ 1225392 h 1503997"/>
                <a:gd name="connsiteX35" fmla="*/ 35243 w 299085"/>
                <a:gd name="connsiteY35" fmla="*/ 1220629 h 1503997"/>
                <a:gd name="connsiteX36" fmla="*/ 35719 w 299085"/>
                <a:gd name="connsiteY36" fmla="*/ 1220629 h 1503997"/>
                <a:gd name="connsiteX37" fmla="*/ 35719 w 299085"/>
                <a:gd name="connsiteY37" fmla="*/ 1221105 h 1503997"/>
                <a:gd name="connsiteX38" fmla="*/ 35243 w 299085"/>
                <a:gd name="connsiteY38" fmla="*/ 1221581 h 1503997"/>
                <a:gd name="connsiteX39" fmla="*/ 33338 w 299085"/>
                <a:gd name="connsiteY39" fmla="*/ 1223010 h 1503997"/>
                <a:gd name="connsiteX40" fmla="*/ 32385 w 299085"/>
                <a:gd name="connsiteY40" fmla="*/ 1223963 h 1503997"/>
                <a:gd name="connsiteX41" fmla="*/ 31909 w 299085"/>
                <a:gd name="connsiteY41" fmla="*/ 1227773 h 1503997"/>
                <a:gd name="connsiteX42" fmla="*/ 30480 w 299085"/>
                <a:gd name="connsiteY42" fmla="*/ 1229201 h 1503997"/>
                <a:gd name="connsiteX43" fmla="*/ 29528 w 299085"/>
                <a:gd name="connsiteY43" fmla="*/ 1231582 h 1503997"/>
                <a:gd name="connsiteX44" fmla="*/ 29528 w 299085"/>
                <a:gd name="connsiteY44" fmla="*/ 1233011 h 1503997"/>
                <a:gd name="connsiteX45" fmla="*/ 31433 w 299085"/>
                <a:gd name="connsiteY45" fmla="*/ 1236821 h 1503997"/>
                <a:gd name="connsiteX46" fmla="*/ 31433 w 299085"/>
                <a:gd name="connsiteY46" fmla="*/ 1239679 h 1503997"/>
                <a:gd name="connsiteX47" fmla="*/ 31909 w 299085"/>
                <a:gd name="connsiteY47" fmla="*/ 1242060 h 1503997"/>
                <a:gd name="connsiteX48" fmla="*/ 33338 w 299085"/>
                <a:gd name="connsiteY48" fmla="*/ 1245870 h 1503997"/>
                <a:gd name="connsiteX49" fmla="*/ 35243 w 299085"/>
                <a:gd name="connsiteY49" fmla="*/ 1246346 h 1503997"/>
                <a:gd name="connsiteX50" fmla="*/ 39053 w 299085"/>
                <a:gd name="connsiteY50" fmla="*/ 1245870 h 1503997"/>
                <a:gd name="connsiteX51" fmla="*/ 40005 w 299085"/>
                <a:gd name="connsiteY51" fmla="*/ 1245394 h 1503997"/>
                <a:gd name="connsiteX52" fmla="*/ 40958 w 299085"/>
                <a:gd name="connsiteY52" fmla="*/ 1242060 h 1503997"/>
                <a:gd name="connsiteX53" fmla="*/ 42386 w 299085"/>
                <a:gd name="connsiteY53" fmla="*/ 1239202 h 1503997"/>
                <a:gd name="connsiteX54" fmla="*/ 43339 w 299085"/>
                <a:gd name="connsiteY54" fmla="*/ 1235869 h 1503997"/>
                <a:gd name="connsiteX55" fmla="*/ 43815 w 299085"/>
                <a:gd name="connsiteY55" fmla="*/ 1231582 h 1503997"/>
                <a:gd name="connsiteX56" fmla="*/ 43339 w 299085"/>
                <a:gd name="connsiteY56" fmla="*/ 1230630 h 1503997"/>
                <a:gd name="connsiteX57" fmla="*/ 41910 w 299085"/>
                <a:gd name="connsiteY57" fmla="*/ 1230154 h 1503997"/>
                <a:gd name="connsiteX58" fmla="*/ 41910 w 299085"/>
                <a:gd name="connsiteY58" fmla="*/ 1228725 h 1503997"/>
                <a:gd name="connsiteX59" fmla="*/ 43339 w 299085"/>
                <a:gd name="connsiteY59" fmla="*/ 1220629 h 1503997"/>
                <a:gd name="connsiteX60" fmla="*/ 43815 w 299085"/>
                <a:gd name="connsiteY60" fmla="*/ 1213961 h 1503997"/>
                <a:gd name="connsiteX61" fmla="*/ 43339 w 299085"/>
                <a:gd name="connsiteY61" fmla="*/ 1207770 h 1503997"/>
                <a:gd name="connsiteX62" fmla="*/ 41434 w 299085"/>
                <a:gd name="connsiteY62" fmla="*/ 1193006 h 1503997"/>
                <a:gd name="connsiteX63" fmla="*/ 40958 w 299085"/>
                <a:gd name="connsiteY63" fmla="*/ 1191101 h 1503997"/>
                <a:gd name="connsiteX64" fmla="*/ 40481 w 299085"/>
                <a:gd name="connsiteY64" fmla="*/ 1190625 h 1503997"/>
                <a:gd name="connsiteX65" fmla="*/ 37624 w 299085"/>
                <a:gd name="connsiteY65" fmla="*/ 1190625 h 1503997"/>
                <a:gd name="connsiteX66" fmla="*/ 34290 w 299085"/>
                <a:gd name="connsiteY66" fmla="*/ 1188720 h 1503997"/>
                <a:gd name="connsiteX67" fmla="*/ 32861 w 299085"/>
                <a:gd name="connsiteY67" fmla="*/ 1188720 h 1503997"/>
                <a:gd name="connsiteX68" fmla="*/ 29528 w 299085"/>
                <a:gd name="connsiteY68" fmla="*/ 1190149 h 1503997"/>
                <a:gd name="connsiteX69" fmla="*/ 27146 w 299085"/>
                <a:gd name="connsiteY69" fmla="*/ 1192530 h 1503997"/>
                <a:gd name="connsiteX70" fmla="*/ 26670 w 299085"/>
                <a:gd name="connsiteY70" fmla="*/ 1193959 h 1503997"/>
                <a:gd name="connsiteX71" fmla="*/ 28099 w 299085"/>
                <a:gd name="connsiteY71" fmla="*/ 1196817 h 1503997"/>
                <a:gd name="connsiteX72" fmla="*/ 28099 w 299085"/>
                <a:gd name="connsiteY72" fmla="*/ 1199674 h 1503997"/>
                <a:gd name="connsiteX73" fmla="*/ 25241 w 299085"/>
                <a:gd name="connsiteY73" fmla="*/ 1202531 h 1503997"/>
                <a:gd name="connsiteX74" fmla="*/ 20003 w 299085"/>
                <a:gd name="connsiteY74" fmla="*/ 1205389 h 1503997"/>
                <a:gd name="connsiteX75" fmla="*/ 19050 w 299085"/>
                <a:gd name="connsiteY75" fmla="*/ 1208246 h 1503997"/>
                <a:gd name="connsiteX76" fmla="*/ 22860 w 299085"/>
                <a:gd name="connsiteY76" fmla="*/ 1209675 h 1503997"/>
                <a:gd name="connsiteX77" fmla="*/ 23336 w 299085"/>
                <a:gd name="connsiteY77" fmla="*/ 1213485 h 1503997"/>
                <a:gd name="connsiteX78" fmla="*/ 19050 w 299085"/>
                <a:gd name="connsiteY78" fmla="*/ 1214438 h 1503997"/>
                <a:gd name="connsiteX79" fmla="*/ 17145 w 299085"/>
                <a:gd name="connsiteY79" fmla="*/ 1213009 h 1503997"/>
                <a:gd name="connsiteX80" fmla="*/ 15240 w 299085"/>
                <a:gd name="connsiteY80" fmla="*/ 1213485 h 1503997"/>
                <a:gd name="connsiteX81" fmla="*/ 11430 w 299085"/>
                <a:gd name="connsiteY81" fmla="*/ 1215867 h 1503997"/>
                <a:gd name="connsiteX82" fmla="*/ 10478 w 299085"/>
                <a:gd name="connsiteY82" fmla="*/ 1217295 h 1503997"/>
                <a:gd name="connsiteX83" fmla="*/ 11906 w 299085"/>
                <a:gd name="connsiteY83" fmla="*/ 1219676 h 1503997"/>
                <a:gd name="connsiteX84" fmla="*/ 14288 w 299085"/>
                <a:gd name="connsiteY84" fmla="*/ 1222057 h 1503997"/>
                <a:gd name="connsiteX85" fmla="*/ 16193 w 299085"/>
                <a:gd name="connsiteY85" fmla="*/ 1223486 h 1503997"/>
                <a:gd name="connsiteX86" fmla="*/ 15240 w 299085"/>
                <a:gd name="connsiteY86" fmla="*/ 1229201 h 1503997"/>
                <a:gd name="connsiteX87" fmla="*/ 9049 w 299085"/>
                <a:gd name="connsiteY87" fmla="*/ 1228725 h 1503997"/>
                <a:gd name="connsiteX88" fmla="*/ 7144 w 299085"/>
                <a:gd name="connsiteY88" fmla="*/ 1232059 h 1503997"/>
                <a:gd name="connsiteX89" fmla="*/ 7620 w 299085"/>
                <a:gd name="connsiteY89" fmla="*/ 1236345 h 1503997"/>
                <a:gd name="connsiteX90" fmla="*/ 10954 w 299085"/>
                <a:gd name="connsiteY90" fmla="*/ 1235393 h 1503997"/>
                <a:gd name="connsiteX91" fmla="*/ 16193 w 299085"/>
                <a:gd name="connsiteY91" fmla="*/ 1238726 h 1503997"/>
                <a:gd name="connsiteX92" fmla="*/ 13335 w 299085"/>
                <a:gd name="connsiteY92" fmla="*/ 1208723 h 1503997"/>
                <a:gd name="connsiteX93" fmla="*/ 17621 w 299085"/>
                <a:gd name="connsiteY93" fmla="*/ 1204913 h 1503997"/>
                <a:gd name="connsiteX94" fmla="*/ 22860 w 299085"/>
                <a:gd name="connsiteY94" fmla="*/ 1198245 h 1503997"/>
                <a:gd name="connsiteX95" fmla="*/ 23336 w 299085"/>
                <a:gd name="connsiteY95" fmla="*/ 1194911 h 1503997"/>
                <a:gd name="connsiteX96" fmla="*/ 22860 w 299085"/>
                <a:gd name="connsiteY96" fmla="*/ 1192054 h 1503997"/>
                <a:gd name="connsiteX97" fmla="*/ 19050 w 299085"/>
                <a:gd name="connsiteY97" fmla="*/ 1192530 h 1503997"/>
                <a:gd name="connsiteX98" fmla="*/ 17145 w 299085"/>
                <a:gd name="connsiteY98" fmla="*/ 1193959 h 1503997"/>
                <a:gd name="connsiteX99" fmla="*/ 10478 w 299085"/>
                <a:gd name="connsiteY99" fmla="*/ 1195864 h 1503997"/>
                <a:gd name="connsiteX100" fmla="*/ 9049 w 299085"/>
                <a:gd name="connsiteY100" fmla="*/ 1195388 h 1503997"/>
                <a:gd name="connsiteX101" fmla="*/ 7620 w 299085"/>
                <a:gd name="connsiteY101" fmla="*/ 1196340 h 1503997"/>
                <a:gd name="connsiteX102" fmla="*/ 6191 w 299085"/>
                <a:gd name="connsiteY102" fmla="*/ 1197293 h 1503997"/>
                <a:gd name="connsiteX103" fmla="*/ 5715 w 299085"/>
                <a:gd name="connsiteY103" fmla="*/ 1199674 h 1503997"/>
                <a:gd name="connsiteX104" fmla="*/ 7620 w 299085"/>
                <a:gd name="connsiteY104" fmla="*/ 1201102 h 1503997"/>
                <a:gd name="connsiteX105" fmla="*/ 9049 w 299085"/>
                <a:gd name="connsiteY105" fmla="*/ 1201579 h 1503997"/>
                <a:gd name="connsiteX106" fmla="*/ 10001 w 299085"/>
                <a:gd name="connsiteY106" fmla="*/ 1202531 h 1503997"/>
                <a:gd name="connsiteX107" fmla="*/ 10954 w 299085"/>
                <a:gd name="connsiteY107" fmla="*/ 1205865 h 1503997"/>
                <a:gd name="connsiteX108" fmla="*/ 8096 w 299085"/>
                <a:gd name="connsiteY108" fmla="*/ 1208246 h 1503997"/>
                <a:gd name="connsiteX109" fmla="*/ 5715 w 299085"/>
                <a:gd name="connsiteY109" fmla="*/ 1210627 h 1503997"/>
                <a:gd name="connsiteX110" fmla="*/ 7620 w 299085"/>
                <a:gd name="connsiteY110" fmla="*/ 1212056 h 1503997"/>
                <a:gd name="connsiteX111" fmla="*/ 10001 w 299085"/>
                <a:gd name="connsiteY111" fmla="*/ 1212056 h 1503997"/>
                <a:gd name="connsiteX112" fmla="*/ 13335 w 299085"/>
                <a:gd name="connsiteY112" fmla="*/ 1208723 h 1503997"/>
                <a:gd name="connsiteX113" fmla="*/ 52388 w 299085"/>
                <a:gd name="connsiteY113" fmla="*/ 961549 h 1503997"/>
                <a:gd name="connsiteX114" fmla="*/ 56674 w 299085"/>
                <a:gd name="connsiteY114" fmla="*/ 962977 h 1503997"/>
                <a:gd name="connsiteX115" fmla="*/ 60960 w 299085"/>
                <a:gd name="connsiteY115" fmla="*/ 962977 h 1503997"/>
                <a:gd name="connsiteX116" fmla="*/ 63341 w 299085"/>
                <a:gd name="connsiteY116" fmla="*/ 963454 h 1503997"/>
                <a:gd name="connsiteX117" fmla="*/ 65723 w 299085"/>
                <a:gd name="connsiteY117" fmla="*/ 963454 h 1503997"/>
                <a:gd name="connsiteX118" fmla="*/ 68104 w 299085"/>
                <a:gd name="connsiteY118" fmla="*/ 962501 h 1503997"/>
                <a:gd name="connsiteX119" fmla="*/ 69533 w 299085"/>
                <a:gd name="connsiteY119" fmla="*/ 960120 h 1503997"/>
                <a:gd name="connsiteX120" fmla="*/ 69056 w 299085"/>
                <a:gd name="connsiteY120" fmla="*/ 954881 h 1503997"/>
                <a:gd name="connsiteX121" fmla="*/ 72390 w 299085"/>
                <a:gd name="connsiteY121" fmla="*/ 953452 h 1503997"/>
                <a:gd name="connsiteX122" fmla="*/ 76200 w 299085"/>
                <a:gd name="connsiteY122" fmla="*/ 951071 h 1503997"/>
                <a:gd name="connsiteX123" fmla="*/ 78581 w 299085"/>
                <a:gd name="connsiteY123" fmla="*/ 947738 h 1503997"/>
                <a:gd name="connsiteX124" fmla="*/ 80010 w 299085"/>
                <a:gd name="connsiteY124" fmla="*/ 945356 h 1503997"/>
                <a:gd name="connsiteX125" fmla="*/ 77629 w 299085"/>
                <a:gd name="connsiteY125" fmla="*/ 941546 h 1503997"/>
                <a:gd name="connsiteX126" fmla="*/ 75724 w 299085"/>
                <a:gd name="connsiteY126" fmla="*/ 938213 h 1503997"/>
                <a:gd name="connsiteX127" fmla="*/ 72390 w 299085"/>
                <a:gd name="connsiteY127" fmla="*/ 935831 h 1503997"/>
                <a:gd name="connsiteX128" fmla="*/ 69056 w 299085"/>
                <a:gd name="connsiteY128" fmla="*/ 932498 h 1503997"/>
                <a:gd name="connsiteX129" fmla="*/ 68104 w 299085"/>
                <a:gd name="connsiteY129" fmla="*/ 931069 h 1503997"/>
                <a:gd name="connsiteX130" fmla="*/ 70485 w 299085"/>
                <a:gd name="connsiteY130" fmla="*/ 929164 h 1503997"/>
                <a:gd name="connsiteX131" fmla="*/ 72390 w 299085"/>
                <a:gd name="connsiteY131" fmla="*/ 928688 h 1503997"/>
                <a:gd name="connsiteX132" fmla="*/ 72866 w 299085"/>
                <a:gd name="connsiteY132" fmla="*/ 927735 h 1503997"/>
                <a:gd name="connsiteX133" fmla="*/ 75724 w 299085"/>
                <a:gd name="connsiteY133" fmla="*/ 927259 h 1503997"/>
                <a:gd name="connsiteX134" fmla="*/ 78581 w 299085"/>
                <a:gd name="connsiteY134" fmla="*/ 926306 h 1503997"/>
                <a:gd name="connsiteX135" fmla="*/ 76676 w 299085"/>
                <a:gd name="connsiteY135" fmla="*/ 923449 h 1503997"/>
                <a:gd name="connsiteX136" fmla="*/ 76200 w 299085"/>
                <a:gd name="connsiteY136" fmla="*/ 920115 h 1503997"/>
                <a:gd name="connsiteX137" fmla="*/ 79534 w 299085"/>
                <a:gd name="connsiteY137" fmla="*/ 918686 h 1503997"/>
                <a:gd name="connsiteX138" fmla="*/ 80010 w 299085"/>
                <a:gd name="connsiteY138" fmla="*/ 915352 h 1503997"/>
                <a:gd name="connsiteX139" fmla="*/ 79058 w 299085"/>
                <a:gd name="connsiteY139" fmla="*/ 914400 h 1503997"/>
                <a:gd name="connsiteX140" fmla="*/ 78105 w 299085"/>
                <a:gd name="connsiteY140" fmla="*/ 909638 h 1503997"/>
                <a:gd name="connsiteX141" fmla="*/ 76676 w 299085"/>
                <a:gd name="connsiteY141" fmla="*/ 906780 h 1503997"/>
                <a:gd name="connsiteX142" fmla="*/ 76200 w 299085"/>
                <a:gd name="connsiteY142" fmla="*/ 903446 h 1503997"/>
                <a:gd name="connsiteX143" fmla="*/ 69056 w 299085"/>
                <a:gd name="connsiteY143" fmla="*/ 902494 h 1503997"/>
                <a:gd name="connsiteX144" fmla="*/ 58579 w 299085"/>
                <a:gd name="connsiteY144" fmla="*/ 899160 h 1503997"/>
                <a:gd name="connsiteX145" fmla="*/ 57626 w 299085"/>
                <a:gd name="connsiteY145" fmla="*/ 900113 h 1503997"/>
                <a:gd name="connsiteX146" fmla="*/ 58579 w 299085"/>
                <a:gd name="connsiteY146" fmla="*/ 901542 h 1503997"/>
                <a:gd name="connsiteX147" fmla="*/ 59055 w 299085"/>
                <a:gd name="connsiteY147" fmla="*/ 902970 h 1503997"/>
                <a:gd name="connsiteX148" fmla="*/ 57626 w 299085"/>
                <a:gd name="connsiteY148" fmla="*/ 907256 h 1503997"/>
                <a:gd name="connsiteX149" fmla="*/ 57626 w 299085"/>
                <a:gd name="connsiteY149" fmla="*/ 909638 h 1503997"/>
                <a:gd name="connsiteX150" fmla="*/ 57150 w 299085"/>
                <a:gd name="connsiteY150" fmla="*/ 911543 h 1503997"/>
                <a:gd name="connsiteX151" fmla="*/ 54293 w 299085"/>
                <a:gd name="connsiteY151" fmla="*/ 915829 h 1503997"/>
                <a:gd name="connsiteX152" fmla="*/ 53816 w 299085"/>
                <a:gd name="connsiteY152" fmla="*/ 917734 h 1503997"/>
                <a:gd name="connsiteX153" fmla="*/ 53816 w 299085"/>
                <a:gd name="connsiteY153" fmla="*/ 920115 h 1503997"/>
                <a:gd name="connsiteX154" fmla="*/ 53340 w 299085"/>
                <a:gd name="connsiteY154" fmla="*/ 922496 h 1503997"/>
                <a:gd name="connsiteX155" fmla="*/ 52864 w 299085"/>
                <a:gd name="connsiteY155" fmla="*/ 924877 h 1503997"/>
                <a:gd name="connsiteX156" fmla="*/ 52864 w 299085"/>
                <a:gd name="connsiteY156" fmla="*/ 926782 h 1503997"/>
                <a:gd name="connsiteX157" fmla="*/ 54293 w 299085"/>
                <a:gd name="connsiteY157" fmla="*/ 931069 h 1503997"/>
                <a:gd name="connsiteX158" fmla="*/ 52388 w 299085"/>
                <a:gd name="connsiteY158" fmla="*/ 942975 h 1503997"/>
                <a:gd name="connsiteX159" fmla="*/ 49530 w 299085"/>
                <a:gd name="connsiteY159" fmla="*/ 951071 h 1503997"/>
                <a:gd name="connsiteX160" fmla="*/ 46673 w 299085"/>
                <a:gd name="connsiteY160" fmla="*/ 955357 h 1503997"/>
                <a:gd name="connsiteX161" fmla="*/ 46196 w 299085"/>
                <a:gd name="connsiteY161" fmla="*/ 957263 h 1503997"/>
                <a:gd name="connsiteX162" fmla="*/ 47149 w 299085"/>
                <a:gd name="connsiteY162" fmla="*/ 958692 h 1503997"/>
                <a:gd name="connsiteX163" fmla="*/ 52388 w 299085"/>
                <a:gd name="connsiteY163" fmla="*/ 961549 h 1503997"/>
                <a:gd name="connsiteX164" fmla="*/ 83820 w 299085"/>
                <a:gd name="connsiteY164" fmla="*/ 1011555 h 1503997"/>
                <a:gd name="connsiteX165" fmla="*/ 80963 w 299085"/>
                <a:gd name="connsiteY165" fmla="*/ 1014413 h 1503997"/>
                <a:gd name="connsiteX166" fmla="*/ 79534 w 299085"/>
                <a:gd name="connsiteY166" fmla="*/ 1016318 h 1503997"/>
                <a:gd name="connsiteX167" fmla="*/ 80486 w 299085"/>
                <a:gd name="connsiteY167" fmla="*/ 1019651 h 1503997"/>
                <a:gd name="connsiteX168" fmla="*/ 81439 w 299085"/>
                <a:gd name="connsiteY168" fmla="*/ 1021556 h 1503997"/>
                <a:gd name="connsiteX169" fmla="*/ 82868 w 299085"/>
                <a:gd name="connsiteY169" fmla="*/ 1023938 h 1503997"/>
                <a:gd name="connsiteX170" fmla="*/ 87154 w 299085"/>
                <a:gd name="connsiteY170" fmla="*/ 1024890 h 1503997"/>
                <a:gd name="connsiteX171" fmla="*/ 95250 w 299085"/>
                <a:gd name="connsiteY171" fmla="*/ 1021556 h 1503997"/>
                <a:gd name="connsiteX172" fmla="*/ 98108 w 299085"/>
                <a:gd name="connsiteY172" fmla="*/ 1018699 h 1503997"/>
                <a:gd name="connsiteX173" fmla="*/ 100013 w 299085"/>
                <a:gd name="connsiteY173" fmla="*/ 1015842 h 1503997"/>
                <a:gd name="connsiteX174" fmla="*/ 102870 w 299085"/>
                <a:gd name="connsiteY174" fmla="*/ 1012031 h 1503997"/>
                <a:gd name="connsiteX175" fmla="*/ 102394 w 299085"/>
                <a:gd name="connsiteY175" fmla="*/ 1010126 h 1503997"/>
                <a:gd name="connsiteX176" fmla="*/ 100013 w 299085"/>
                <a:gd name="connsiteY176" fmla="*/ 1008221 h 1503997"/>
                <a:gd name="connsiteX177" fmla="*/ 93821 w 299085"/>
                <a:gd name="connsiteY177" fmla="*/ 1005364 h 1503997"/>
                <a:gd name="connsiteX178" fmla="*/ 87630 w 299085"/>
                <a:gd name="connsiteY178" fmla="*/ 1003459 h 1503997"/>
                <a:gd name="connsiteX179" fmla="*/ 85725 w 299085"/>
                <a:gd name="connsiteY179" fmla="*/ 1003935 h 1503997"/>
                <a:gd name="connsiteX180" fmla="*/ 85249 w 299085"/>
                <a:gd name="connsiteY180" fmla="*/ 1005840 h 1503997"/>
                <a:gd name="connsiteX181" fmla="*/ 85249 w 299085"/>
                <a:gd name="connsiteY181" fmla="*/ 1007745 h 1503997"/>
                <a:gd name="connsiteX182" fmla="*/ 84773 w 299085"/>
                <a:gd name="connsiteY182" fmla="*/ 1009650 h 1503997"/>
                <a:gd name="connsiteX183" fmla="*/ 83820 w 299085"/>
                <a:gd name="connsiteY183" fmla="*/ 1011555 h 1503997"/>
                <a:gd name="connsiteX184" fmla="*/ 37624 w 299085"/>
                <a:gd name="connsiteY184" fmla="*/ 1062038 h 1503997"/>
                <a:gd name="connsiteX185" fmla="*/ 41434 w 299085"/>
                <a:gd name="connsiteY185" fmla="*/ 1061561 h 1503997"/>
                <a:gd name="connsiteX186" fmla="*/ 44768 w 299085"/>
                <a:gd name="connsiteY186" fmla="*/ 1062990 h 1503997"/>
                <a:gd name="connsiteX187" fmla="*/ 48101 w 299085"/>
                <a:gd name="connsiteY187" fmla="*/ 1062038 h 1503997"/>
                <a:gd name="connsiteX188" fmla="*/ 50006 w 299085"/>
                <a:gd name="connsiteY188" fmla="*/ 1060132 h 1503997"/>
                <a:gd name="connsiteX189" fmla="*/ 52388 w 299085"/>
                <a:gd name="connsiteY189" fmla="*/ 1058704 h 1503997"/>
                <a:gd name="connsiteX190" fmla="*/ 52864 w 299085"/>
                <a:gd name="connsiteY190" fmla="*/ 1056799 h 1503997"/>
                <a:gd name="connsiteX191" fmla="*/ 52388 w 299085"/>
                <a:gd name="connsiteY191" fmla="*/ 1055370 h 1503997"/>
                <a:gd name="connsiteX192" fmla="*/ 50006 w 299085"/>
                <a:gd name="connsiteY192" fmla="*/ 1050607 h 1503997"/>
                <a:gd name="connsiteX193" fmla="*/ 50959 w 299085"/>
                <a:gd name="connsiteY193" fmla="*/ 1042988 h 1503997"/>
                <a:gd name="connsiteX194" fmla="*/ 50006 w 299085"/>
                <a:gd name="connsiteY194" fmla="*/ 1038701 h 1503997"/>
                <a:gd name="connsiteX195" fmla="*/ 46196 w 299085"/>
                <a:gd name="connsiteY195" fmla="*/ 1040130 h 1503997"/>
                <a:gd name="connsiteX196" fmla="*/ 45244 w 299085"/>
                <a:gd name="connsiteY196" fmla="*/ 1042035 h 1503997"/>
                <a:gd name="connsiteX197" fmla="*/ 43339 w 299085"/>
                <a:gd name="connsiteY197" fmla="*/ 1043464 h 1503997"/>
                <a:gd name="connsiteX198" fmla="*/ 43815 w 299085"/>
                <a:gd name="connsiteY198" fmla="*/ 1049179 h 1503997"/>
                <a:gd name="connsiteX199" fmla="*/ 41434 w 299085"/>
                <a:gd name="connsiteY199" fmla="*/ 1053465 h 1503997"/>
                <a:gd name="connsiteX200" fmla="*/ 38576 w 299085"/>
                <a:gd name="connsiteY200" fmla="*/ 1056799 h 1503997"/>
                <a:gd name="connsiteX201" fmla="*/ 37148 w 299085"/>
                <a:gd name="connsiteY201" fmla="*/ 1059656 h 1503997"/>
                <a:gd name="connsiteX202" fmla="*/ 37624 w 299085"/>
                <a:gd name="connsiteY202" fmla="*/ 1062038 h 1503997"/>
                <a:gd name="connsiteX203" fmla="*/ 43815 w 299085"/>
                <a:gd name="connsiteY203" fmla="*/ 1020604 h 1503997"/>
                <a:gd name="connsiteX204" fmla="*/ 46673 w 299085"/>
                <a:gd name="connsiteY204" fmla="*/ 1025367 h 1503997"/>
                <a:gd name="connsiteX205" fmla="*/ 49054 w 299085"/>
                <a:gd name="connsiteY205" fmla="*/ 1027271 h 1503997"/>
                <a:gd name="connsiteX206" fmla="*/ 51911 w 299085"/>
                <a:gd name="connsiteY206" fmla="*/ 1033463 h 1503997"/>
                <a:gd name="connsiteX207" fmla="*/ 54293 w 299085"/>
                <a:gd name="connsiteY207" fmla="*/ 1037273 h 1503997"/>
                <a:gd name="connsiteX208" fmla="*/ 58103 w 299085"/>
                <a:gd name="connsiteY208" fmla="*/ 1039177 h 1503997"/>
                <a:gd name="connsiteX209" fmla="*/ 57626 w 299085"/>
                <a:gd name="connsiteY209" fmla="*/ 1044417 h 1503997"/>
                <a:gd name="connsiteX210" fmla="*/ 60484 w 299085"/>
                <a:gd name="connsiteY210" fmla="*/ 1045369 h 1503997"/>
                <a:gd name="connsiteX211" fmla="*/ 66199 w 299085"/>
                <a:gd name="connsiteY211" fmla="*/ 1045369 h 1503997"/>
                <a:gd name="connsiteX212" fmla="*/ 66675 w 299085"/>
                <a:gd name="connsiteY212" fmla="*/ 1044893 h 1503997"/>
                <a:gd name="connsiteX213" fmla="*/ 66675 w 299085"/>
                <a:gd name="connsiteY213" fmla="*/ 1042988 h 1503997"/>
                <a:gd name="connsiteX214" fmla="*/ 68580 w 299085"/>
                <a:gd name="connsiteY214" fmla="*/ 1042511 h 1503997"/>
                <a:gd name="connsiteX215" fmla="*/ 69056 w 299085"/>
                <a:gd name="connsiteY215" fmla="*/ 1042035 h 1503997"/>
                <a:gd name="connsiteX216" fmla="*/ 70009 w 299085"/>
                <a:gd name="connsiteY216" fmla="*/ 1039177 h 1503997"/>
                <a:gd name="connsiteX217" fmla="*/ 70009 w 299085"/>
                <a:gd name="connsiteY217" fmla="*/ 1037749 h 1503997"/>
                <a:gd name="connsiteX218" fmla="*/ 70009 w 299085"/>
                <a:gd name="connsiteY218" fmla="*/ 1036320 h 1503997"/>
                <a:gd name="connsiteX219" fmla="*/ 68104 w 299085"/>
                <a:gd name="connsiteY219" fmla="*/ 1032986 h 1503997"/>
                <a:gd name="connsiteX220" fmla="*/ 67628 w 299085"/>
                <a:gd name="connsiteY220" fmla="*/ 1030605 h 1503997"/>
                <a:gd name="connsiteX221" fmla="*/ 67628 w 299085"/>
                <a:gd name="connsiteY221" fmla="*/ 1029176 h 1503997"/>
                <a:gd name="connsiteX222" fmla="*/ 66199 w 299085"/>
                <a:gd name="connsiteY222" fmla="*/ 1024890 h 1503997"/>
                <a:gd name="connsiteX223" fmla="*/ 64294 w 299085"/>
                <a:gd name="connsiteY223" fmla="*/ 1020127 h 1503997"/>
                <a:gd name="connsiteX224" fmla="*/ 62865 w 299085"/>
                <a:gd name="connsiteY224" fmla="*/ 1017270 h 1503997"/>
                <a:gd name="connsiteX225" fmla="*/ 60008 w 299085"/>
                <a:gd name="connsiteY225" fmla="*/ 1014413 h 1503997"/>
                <a:gd name="connsiteX226" fmla="*/ 60008 w 299085"/>
                <a:gd name="connsiteY226" fmla="*/ 1012031 h 1503997"/>
                <a:gd name="connsiteX227" fmla="*/ 60484 w 299085"/>
                <a:gd name="connsiteY227" fmla="*/ 1010126 h 1503997"/>
                <a:gd name="connsiteX228" fmla="*/ 64770 w 299085"/>
                <a:gd name="connsiteY228" fmla="*/ 1008221 h 1503997"/>
                <a:gd name="connsiteX229" fmla="*/ 67628 w 299085"/>
                <a:gd name="connsiteY229" fmla="*/ 1007745 h 1503997"/>
                <a:gd name="connsiteX230" fmla="*/ 69533 w 299085"/>
                <a:gd name="connsiteY230" fmla="*/ 1005840 h 1503997"/>
                <a:gd name="connsiteX231" fmla="*/ 70485 w 299085"/>
                <a:gd name="connsiteY231" fmla="*/ 1002982 h 1503997"/>
                <a:gd name="connsiteX232" fmla="*/ 70485 w 299085"/>
                <a:gd name="connsiteY232" fmla="*/ 1001077 h 1503997"/>
                <a:gd name="connsiteX233" fmla="*/ 66675 w 299085"/>
                <a:gd name="connsiteY233" fmla="*/ 999649 h 1503997"/>
                <a:gd name="connsiteX234" fmla="*/ 65246 w 299085"/>
                <a:gd name="connsiteY234" fmla="*/ 997744 h 1503997"/>
                <a:gd name="connsiteX235" fmla="*/ 63818 w 299085"/>
                <a:gd name="connsiteY235" fmla="*/ 995839 h 1503997"/>
                <a:gd name="connsiteX236" fmla="*/ 60484 w 299085"/>
                <a:gd name="connsiteY236" fmla="*/ 995839 h 1503997"/>
                <a:gd name="connsiteX237" fmla="*/ 57626 w 299085"/>
                <a:gd name="connsiteY237" fmla="*/ 997744 h 1503997"/>
                <a:gd name="connsiteX238" fmla="*/ 56674 w 299085"/>
                <a:gd name="connsiteY238" fmla="*/ 1001554 h 1503997"/>
                <a:gd name="connsiteX239" fmla="*/ 57150 w 299085"/>
                <a:gd name="connsiteY239" fmla="*/ 1006317 h 1503997"/>
                <a:gd name="connsiteX240" fmla="*/ 55721 w 299085"/>
                <a:gd name="connsiteY240" fmla="*/ 1007269 h 1503997"/>
                <a:gd name="connsiteX241" fmla="*/ 52864 w 299085"/>
                <a:gd name="connsiteY241" fmla="*/ 1007745 h 1503997"/>
                <a:gd name="connsiteX242" fmla="*/ 50006 w 299085"/>
                <a:gd name="connsiteY242" fmla="*/ 1006317 h 1503997"/>
                <a:gd name="connsiteX243" fmla="*/ 45720 w 299085"/>
                <a:gd name="connsiteY243" fmla="*/ 1007745 h 1503997"/>
                <a:gd name="connsiteX244" fmla="*/ 42863 w 299085"/>
                <a:gd name="connsiteY244" fmla="*/ 1009174 h 1503997"/>
                <a:gd name="connsiteX245" fmla="*/ 43815 w 299085"/>
                <a:gd name="connsiteY245" fmla="*/ 1013936 h 1503997"/>
                <a:gd name="connsiteX246" fmla="*/ 39053 w 299085"/>
                <a:gd name="connsiteY246" fmla="*/ 1016794 h 1503997"/>
                <a:gd name="connsiteX247" fmla="*/ 43815 w 299085"/>
                <a:gd name="connsiteY247" fmla="*/ 1020604 h 1503997"/>
                <a:gd name="connsiteX248" fmla="*/ 4286 w 299085"/>
                <a:gd name="connsiteY248" fmla="*/ 1183481 h 1503997"/>
                <a:gd name="connsiteX249" fmla="*/ 5239 w 299085"/>
                <a:gd name="connsiteY249" fmla="*/ 1191101 h 1503997"/>
                <a:gd name="connsiteX250" fmla="*/ 9049 w 299085"/>
                <a:gd name="connsiteY250" fmla="*/ 1191101 h 1503997"/>
                <a:gd name="connsiteX251" fmla="*/ 11430 w 299085"/>
                <a:gd name="connsiteY251" fmla="*/ 1189196 h 1503997"/>
                <a:gd name="connsiteX252" fmla="*/ 18574 w 299085"/>
                <a:gd name="connsiteY252" fmla="*/ 1186815 h 1503997"/>
                <a:gd name="connsiteX253" fmla="*/ 20955 w 299085"/>
                <a:gd name="connsiteY253" fmla="*/ 1184910 h 1503997"/>
                <a:gd name="connsiteX254" fmla="*/ 20955 w 299085"/>
                <a:gd name="connsiteY254" fmla="*/ 1176338 h 1503997"/>
                <a:gd name="connsiteX255" fmla="*/ 16669 w 299085"/>
                <a:gd name="connsiteY255" fmla="*/ 1167289 h 1503997"/>
                <a:gd name="connsiteX256" fmla="*/ 14764 w 299085"/>
                <a:gd name="connsiteY256" fmla="*/ 1161098 h 1503997"/>
                <a:gd name="connsiteX257" fmla="*/ 12859 w 299085"/>
                <a:gd name="connsiteY257" fmla="*/ 1158717 h 1503997"/>
                <a:gd name="connsiteX258" fmla="*/ 7144 w 299085"/>
                <a:gd name="connsiteY258" fmla="*/ 1161098 h 1503997"/>
                <a:gd name="connsiteX259" fmla="*/ 6668 w 299085"/>
                <a:gd name="connsiteY259" fmla="*/ 1162050 h 1503997"/>
                <a:gd name="connsiteX260" fmla="*/ 7144 w 299085"/>
                <a:gd name="connsiteY260" fmla="*/ 1164907 h 1503997"/>
                <a:gd name="connsiteX261" fmla="*/ 8573 w 299085"/>
                <a:gd name="connsiteY261" fmla="*/ 1168242 h 1503997"/>
                <a:gd name="connsiteX262" fmla="*/ 8096 w 299085"/>
                <a:gd name="connsiteY262" fmla="*/ 1172527 h 1503997"/>
                <a:gd name="connsiteX263" fmla="*/ 4286 w 299085"/>
                <a:gd name="connsiteY263" fmla="*/ 1183481 h 1503997"/>
                <a:gd name="connsiteX264" fmla="*/ 204311 w 299085"/>
                <a:gd name="connsiteY264" fmla="*/ 1460182 h 1503997"/>
                <a:gd name="connsiteX265" fmla="*/ 205740 w 299085"/>
                <a:gd name="connsiteY265" fmla="*/ 1458754 h 1503997"/>
                <a:gd name="connsiteX266" fmla="*/ 210503 w 299085"/>
                <a:gd name="connsiteY266" fmla="*/ 1463517 h 1503997"/>
                <a:gd name="connsiteX267" fmla="*/ 213836 w 299085"/>
                <a:gd name="connsiteY267" fmla="*/ 1465898 h 1503997"/>
                <a:gd name="connsiteX268" fmla="*/ 227648 w 299085"/>
                <a:gd name="connsiteY268" fmla="*/ 1468279 h 1503997"/>
                <a:gd name="connsiteX269" fmla="*/ 235744 w 299085"/>
                <a:gd name="connsiteY269" fmla="*/ 1466850 h 1503997"/>
                <a:gd name="connsiteX270" fmla="*/ 237173 w 299085"/>
                <a:gd name="connsiteY270" fmla="*/ 1465898 h 1503997"/>
                <a:gd name="connsiteX271" fmla="*/ 242411 w 299085"/>
                <a:gd name="connsiteY271" fmla="*/ 1465898 h 1503997"/>
                <a:gd name="connsiteX272" fmla="*/ 242411 w 299085"/>
                <a:gd name="connsiteY272" fmla="*/ 1455420 h 1503997"/>
                <a:gd name="connsiteX273" fmla="*/ 242888 w 299085"/>
                <a:gd name="connsiteY273" fmla="*/ 1441132 h 1503997"/>
                <a:gd name="connsiteX274" fmla="*/ 242888 w 299085"/>
                <a:gd name="connsiteY274" fmla="*/ 1428750 h 1503997"/>
                <a:gd name="connsiteX275" fmla="*/ 242888 w 299085"/>
                <a:gd name="connsiteY275" fmla="*/ 1416368 h 1503997"/>
                <a:gd name="connsiteX276" fmla="*/ 242888 w 299085"/>
                <a:gd name="connsiteY276" fmla="*/ 1403985 h 1503997"/>
                <a:gd name="connsiteX277" fmla="*/ 242888 w 299085"/>
                <a:gd name="connsiteY277" fmla="*/ 1391602 h 1503997"/>
                <a:gd name="connsiteX278" fmla="*/ 242888 w 299085"/>
                <a:gd name="connsiteY278" fmla="*/ 1378268 h 1503997"/>
                <a:gd name="connsiteX279" fmla="*/ 242888 w 299085"/>
                <a:gd name="connsiteY279" fmla="*/ 1364932 h 1503997"/>
                <a:gd name="connsiteX280" fmla="*/ 241935 w 299085"/>
                <a:gd name="connsiteY280" fmla="*/ 1363980 h 1503997"/>
                <a:gd name="connsiteX281" fmla="*/ 238601 w 299085"/>
                <a:gd name="connsiteY281" fmla="*/ 1361599 h 1503997"/>
                <a:gd name="connsiteX282" fmla="*/ 237649 w 299085"/>
                <a:gd name="connsiteY282" fmla="*/ 1361123 h 1503997"/>
                <a:gd name="connsiteX283" fmla="*/ 227648 w 299085"/>
                <a:gd name="connsiteY283" fmla="*/ 1365409 h 1503997"/>
                <a:gd name="connsiteX284" fmla="*/ 224790 w 299085"/>
                <a:gd name="connsiteY284" fmla="*/ 1364932 h 1503997"/>
                <a:gd name="connsiteX285" fmla="*/ 216218 w 299085"/>
                <a:gd name="connsiteY285" fmla="*/ 1356836 h 1503997"/>
                <a:gd name="connsiteX286" fmla="*/ 213360 w 299085"/>
                <a:gd name="connsiteY286" fmla="*/ 1356836 h 1503997"/>
                <a:gd name="connsiteX287" fmla="*/ 210979 w 299085"/>
                <a:gd name="connsiteY287" fmla="*/ 1359694 h 1503997"/>
                <a:gd name="connsiteX288" fmla="*/ 207645 w 299085"/>
                <a:gd name="connsiteY288" fmla="*/ 1363980 h 1503997"/>
                <a:gd name="connsiteX289" fmla="*/ 204311 w 299085"/>
                <a:gd name="connsiteY289" fmla="*/ 1367790 h 1503997"/>
                <a:gd name="connsiteX290" fmla="*/ 200025 w 299085"/>
                <a:gd name="connsiteY290" fmla="*/ 1370648 h 1503997"/>
                <a:gd name="connsiteX291" fmla="*/ 198120 w 299085"/>
                <a:gd name="connsiteY291" fmla="*/ 1371600 h 1503997"/>
                <a:gd name="connsiteX292" fmla="*/ 196215 w 299085"/>
                <a:gd name="connsiteY292" fmla="*/ 1371600 h 1503997"/>
                <a:gd name="connsiteX293" fmla="*/ 192881 w 299085"/>
                <a:gd name="connsiteY293" fmla="*/ 1369219 h 1503997"/>
                <a:gd name="connsiteX294" fmla="*/ 189548 w 299085"/>
                <a:gd name="connsiteY294" fmla="*/ 1367314 h 1503997"/>
                <a:gd name="connsiteX295" fmla="*/ 184785 w 299085"/>
                <a:gd name="connsiteY295" fmla="*/ 1367790 h 1503997"/>
                <a:gd name="connsiteX296" fmla="*/ 183356 w 299085"/>
                <a:gd name="connsiteY296" fmla="*/ 1368743 h 1503997"/>
                <a:gd name="connsiteX297" fmla="*/ 186214 w 299085"/>
                <a:gd name="connsiteY297" fmla="*/ 1371600 h 1503997"/>
                <a:gd name="connsiteX298" fmla="*/ 187643 w 299085"/>
                <a:gd name="connsiteY298" fmla="*/ 1373505 h 1503997"/>
                <a:gd name="connsiteX299" fmla="*/ 190976 w 299085"/>
                <a:gd name="connsiteY299" fmla="*/ 1375410 h 1503997"/>
                <a:gd name="connsiteX300" fmla="*/ 191929 w 299085"/>
                <a:gd name="connsiteY300" fmla="*/ 1376363 h 1503997"/>
                <a:gd name="connsiteX301" fmla="*/ 192405 w 299085"/>
                <a:gd name="connsiteY301" fmla="*/ 1377315 h 1503997"/>
                <a:gd name="connsiteX302" fmla="*/ 191453 w 299085"/>
                <a:gd name="connsiteY302" fmla="*/ 1378744 h 1503997"/>
                <a:gd name="connsiteX303" fmla="*/ 190024 w 299085"/>
                <a:gd name="connsiteY303" fmla="*/ 1379696 h 1503997"/>
                <a:gd name="connsiteX304" fmla="*/ 188119 w 299085"/>
                <a:gd name="connsiteY304" fmla="*/ 1380173 h 1503997"/>
                <a:gd name="connsiteX305" fmla="*/ 185738 w 299085"/>
                <a:gd name="connsiteY305" fmla="*/ 1380173 h 1503997"/>
                <a:gd name="connsiteX306" fmla="*/ 183356 w 299085"/>
                <a:gd name="connsiteY306" fmla="*/ 1381125 h 1503997"/>
                <a:gd name="connsiteX307" fmla="*/ 181451 w 299085"/>
                <a:gd name="connsiteY307" fmla="*/ 1383982 h 1503997"/>
                <a:gd name="connsiteX308" fmla="*/ 180975 w 299085"/>
                <a:gd name="connsiteY308" fmla="*/ 1386840 h 1503997"/>
                <a:gd name="connsiteX309" fmla="*/ 180975 w 299085"/>
                <a:gd name="connsiteY309" fmla="*/ 1389698 h 1503997"/>
                <a:gd name="connsiteX310" fmla="*/ 182404 w 299085"/>
                <a:gd name="connsiteY310" fmla="*/ 1393984 h 1503997"/>
                <a:gd name="connsiteX311" fmla="*/ 185261 w 299085"/>
                <a:gd name="connsiteY311" fmla="*/ 1397318 h 1503997"/>
                <a:gd name="connsiteX312" fmla="*/ 189071 w 299085"/>
                <a:gd name="connsiteY312" fmla="*/ 1399223 h 1503997"/>
                <a:gd name="connsiteX313" fmla="*/ 193358 w 299085"/>
                <a:gd name="connsiteY313" fmla="*/ 1399223 h 1503997"/>
                <a:gd name="connsiteX314" fmla="*/ 200501 w 299085"/>
                <a:gd name="connsiteY314" fmla="*/ 1395889 h 1503997"/>
                <a:gd name="connsiteX315" fmla="*/ 204311 w 299085"/>
                <a:gd name="connsiteY315" fmla="*/ 1395413 h 1503997"/>
                <a:gd name="connsiteX316" fmla="*/ 208121 w 299085"/>
                <a:gd name="connsiteY316" fmla="*/ 1395413 h 1503997"/>
                <a:gd name="connsiteX317" fmla="*/ 212408 w 299085"/>
                <a:gd name="connsiteY317" fmla="*/ 1395889 h 1503997"/>
                <a:gd name="connsiteX318" fmla="*/ 216694 w 299085"/>
                <a:gd name="connsiteY318" fmla="*/ 1397318 h 1503997"/>
                <a:gd name="connsiteX319" fmla="*/ 218123 w 299085"/>
                <a:gd name="connsiteY319" fmla="*/ 1399223 h 1503997"/>
                <a:gd name="connsiteX320" fmla="*/ 218123 w 299085"/>
                <a:gd name="connsiteY320" fmla="*/ 1402080 h 1503997"/>
                <a:gd name="connsiteX321" fmla="*/ 216694 w 299085"/>
                <a:gd name="connsiteY321" fmla="*/ 1403032 h 1503997"/>
                <a:gd name="connsiteX322" fmla="*/ 206693 w 299085"/>
                <a:gd name="connsiteY322" fmla="*/ 1407795 h 1503997"/>
                <a:gd name="connsiteX323" fmla="*/ 197644 w 299085"/>
                <a:gd name="connsiteY323" fmla="*/ 1411129 h 1503997"/>
                <a:gd name="connsiteX324" fmla="*/ 192881 w 299085"/>
                <a:gd name="connsiteY324" fmla="*/ 1413510 h 1503997"/>
                <a:gd name="connsiteX325" fmla="*/ 190976 w 299085"/>
                <a:gd name="connsiteY325" fmla="*/ 1415415 h 1503997"/>
                <a:gd name="connsiteX326" fmla="*/ 190976 w 299085"/>
                <a:gd name="connsiteY326" fmla="*/ 1421130 h 1503997"/>
                <a:gd name="connsiteX327" fmla="*/ 193358 w 299085"/>
                <a:gd name="connsiteY327" fmla="*/ 1426845 h 1503997"/>
                <a:gd name="connsiteX328" fmla="*/ 196691 w 299085"/>
                <a:gd name="connsiteY328" fmla="*/ 1431607 h 1503997"/>
                <a:gd name="connsiteX329" fmla="*/ 223838 w 299085"/>
                <a:gd name="connsiteY329" fmla="*/ 1443038 h 1503997"/>
                <a:gd name="connsiteX330" fmla="*/ 229076 w 299085"/>
                <a:gd name="connsiteY330" fmla="*/ 1445419 h 1503997"/>
                <a:gd name="connsiteX331" fmla="*/ 229076 w 299085"/>
                <a:gd name="connsiteY331" fmla="*/ 1446371 h 1503997"/>
                <a:gd name="connsiteX332" fmla="*/ 228124 w 299085"/>
                <a:gd name="connsiteY332" fmla="*/ 1447324 h 1503997"/>
                <a:gd name="connsiteX333" fmla="*/ 226219 w 299085"/>
                <a:gd name="connsiteY333" fmla="*/ 1447800 h 1503997"/>
                <a:gd name="connsiteX334" fmla="*/ 224790 w 299085"/>
                <a:gd name="connsiteY334" fmla="*/ 1449229 h 1503997"/>
                <a:gd name="connsiteX335" fmla="*/ 221933 w 299085"/>
                <a:gd name="connsiteY335" fmla="*/ 1452563 h 1503997"/>
                <a:gd name="connsiteX336" fmla="*/ 220028 w 299085"/>
                <a:gd name="connsiteY336" fmla="*/ 1453039 h 1503997"/>
                <a:gd name="connsiteX337" fmla="*/ 219551 w 299085"/>
                <a:gd name="connsiteY337" fmla="*/ 1451610 h 1503997"/>
                <a:gd name="connsiteX338" fmla="*/ 219551 w 299085"/>
                <a:gd name="connsiteY338" fmla="*/ 1449229 h 1503997"/>
                <a:gd name="connsiteX339" fmla="*/ 218123 w 299085"/>
                <a:gd name="connsiteY339" fmla="*/ 1446848 h 1503997"/>
                <a:gd name="connsiteX340" fmla="*/ 216218 w 299085"/>
                <a:gd name="connsiteY340" fmla="*/ 1445419 h 1503997"/>
                <a:gd name="connsiteX341" fmla="*/ 209550 w 299085"/>
                <a:gd name="connsiteY341" fmla="*/ 1443514 h 1503997"/>
                <a:gd name="connsiteX342" fmla="*/ 205264 w 299085"/>
                <a:gd name="connsiteY342" fmla="*/ 1440656 h 1503997"/>
                <a:gd name="connsiteX343" fmla="*/ 202883 w 299085"/>
                <a:gd name="connsiteY343" fmla="*/ 1441132 h 1503997"/>
                <a:gd name="connsiteX344" fmla="*/ 200978 w 299085"/>
                <a:gd name="connsiteY344" fmla="*/ 1443514 h 1503997"/>
                <a:gd name="connsiteX345" fmla="*/ 196691 w 299085"/>
                <a:gd name="connsiteY345" fmla="*/ 1443990 h 1503997"/>
                <a:gd name="connsiteX346" fmla="*/ 190500 w 299085"/>
                <a:gd name="connsiteY346" fmla="*/ 1443990 h 1503997"/>
                <a:gd name="connsiteX347" fmla="*/ 188119 w 299085"/>
                <a:gd name="connsiteY347" fmla="*/ 1442561 h 1503997"/>
                <a:gd name="connsiteX348" fmla="*/ 188119 w 299085"/>
                <a:gd name="connsiteY348" fmla="*/ 1439227 h 1503997"/>
                <a:gd name="connsiteX349" fmla="*/ 183356 w 299085"/>
                <a:gd name="connsiteY349" fmla="*/ 1434942 h 1503997"/>
                <a:gd name="connsiteX350" fmla="*/ 178118 w 299085"/>
                <a:gd name="connsiteY350" fmla="*/ 1433036 h 1503997"/>
                <a:gd name="connsiteX351" fmla="*/ 174784 w 299085"/>
                <a:gd name="connsiteY351" fmla="*/ 1426845 h 1503997"/>
                <a:gd name="connsiteX352" fmla="*/ 180499 w 299085"/>
                <a:gd name="connsiteY352" fmla="*/ 1426845 h 1503997"/>
                <a:gd name="connsiteX353" fmla="*/ 183356 w 299085"/>
                <a:gd name="connsiteY353" fmla="*/ 1425893 h 1503997"/>
                <a:gd name="connsiteX354" fmla="*/ 180975 w 299085"/>
                <a:gd name="connsiteY354" fmla="*/ 1421606 h 1503997"/>
                <a:gd name="connsiteX355" fmla="*/ 178118 w 299085"/>
                <a:gd name="connsiteY355" fmla="*/ 1409224 h 1503997"/>
                <a:gd name="connsiteX356" fmla="*/ 175260 w 299085"/>
                <a:gd name="connsiteY356" fmla="*/ 1410652 h 1503997"/>
                <a:gd name="connsiteX357" fmla="*/ 172879 w 299085"/>
                <a:gd name="connsiteY357" fmla="*/ 1413986 h 1503997"/>
                <a:gd name="connsiteX358" fmla="*/ 174784 w 299085"/>
                <a:gd name="connsiteY358" fmla="*/ 1418273 h 1503997"/>
                <a:gd name="connsiteX359" fmla="*/ 167164 w 299085"/>
                <a:gd name="connsiteY359" fmla="*/ 1421130 h 1503997"/>
                <a:gd name="connsiteX360" fmla="*/ 167640 w 299085"/>
                <a:gd name="connsiteY360" fmla="*/ 1426369 h 1503997"/>
                <a:gd name="connsiteX361" fmla="*/ 167640 w 299085"/>
                <a:gd name="connsiteY361" fmla="*/ 1431607 h 1503997"/>
                <a:gd name="connsiteX362" fmla="*/ 170974 w 299085"/>
                <a:gd name="connsiteY362" fmla="*/ 1437799 h 1503997"/>
                <a:gd name="connsiteX363" fmla="*/ 175260 w 299085"/>
                <a:gd name="connsiteY363" fmla="*/ 1438751 h 1503997"/>
                <a:gd name="connsiteX364" fmla="*/ 178594 w 299085"/>
                <a:gd name="connsiteY364" fmla="*/ 1440656 h 1503997"/>
                <a:gd name="connsiteX365" fmla="*/ 180975 w 299085"/>
                <a:gd name="connsiteY365" fmla="*/ 1443990 h 1503997"/>
                <a:gd name="connsiteX366" fmla="*/ 186690 w 299085"/>
                <a:gd name="connsiteY366" fmla="*/ 1449229 h 1503997"/>
                <a:gd name="connsiteX367" fmla="*/ 186214 w 299085"/>
                <a:gd name="connsiteY367" fmla="*/ 1451134 h 1503997"/>
                <a:gd name="connsiteX368" fmla="*/ 182404 w 299085"/>
                <a:gd name="connsiteY368" fmla="*/ 1449705 h 1503997"/>
                <a:gd name="connsiteX369" fmla="*/ 177165 w 299085"/>
                <a:gd name="connsiteY369" fmla="*/ 1449705 h 1503997"/>
                <a:gd name="connsiteX370" fmla="*/ 172879 w 299085"/>
                <a:gd name="connsiteY370" fmla="*/ 1448752 h 1503997"/>
                <a:gd name="connsiteX371" fmla="*/ 173355 w 299085"/>
                <a:gd name="connsiteY371" fmla="*/ 1445419 h 1503997"/>
                <a:gd name="connsiteX372" fmla="*/ 172879 w 299085"/>
                <a:gd name="connsiteY372" fmla="*/ 1442561 h 1503997"/>
                <a:gd name="connsiteX373" fmla="*/ 169545 w 299085"/>
                <a:gd name="connsiteY373" fmla="*/ 1441609 h 1503997"/>
                <a:gd name="connsiteX374" fmla="*/ 166211 w 299085"/>
                <a:gd name="connsiteY374" fmla="*/ 1442085 h 1503997"/>
                <a:gd name="connsiteX375" fmla="*/ 165259 w 299085"/>
                <a:gd name="connsiteY375" fmla="*/ 1443038 h 1503997"/>
                <a:gd name="connsiteX376" fmla="*/ 164783 w 299085"/>
                <a:gd name="connsiteY376" fmla="*/ 1444943 h 1503997"/>
                <a:gd name="connsiteX377" fmla="*/ 164306 w 299085"/>
                <a:gd name="connsiteY377" fmla="*/ 1445895 h 1503997"/>
                <a:gd name="connsiteX378" fmla="*/ 160496 w 299085"/>
                <a:gd name="connsiteY378" fmla="*/ 1446848 h 1503997"/>
                <a:gd name="connsiteX379" fmla="*/ 157639 w 299085"/>
                <a:gd name="connsiteY379" fmla="*/ 1447324 h 1503997"/>
                <a:gd name="connsiteX380" fmla="*/ 150971 w 299085"/>
                <a:gd name="connsiteY380" fmla="*/ 1444943 h 1503997"/>
                <a:gd name="connsiteX381" fmla="*/ 149543 w 299085"/>
                <a:gd name="connsiteY381" fmla="*/ 1444943 h 1503997"/>
                <a:gd name="connsiteX382" fmla="*/ 145733 w 299085"/>
                <a:gd name="connsiteY382" fmla="*/ 1446848 h 1503997"/>
                <a:gd name="connsiteX383" fmla="*/ 143351 w 299085"/>
                <a:gd name="connsiteY383" fmla="*/ 1449229 h 1503997"/>
                <a:gd name="connsiteX384" fmla="*/ 142399 w 299085"/>
                <a:gd name="connsiteY384" fmla="*/ 1449229 h 1503997"/>
                <a:gd name="connsiteX385" fmla="*/ 138589 w 299085"/>
                <a:gd name="connsiteY385" fmla="*/ 1446848 h 1503997"/>
                <a:gd name="connsiteX386" fmla="*/ 135731 w 299085"/>
                <a:gd name="connsiteY386" fmla="*/ 1446371 h 1503997"/>
                <a:gd name="connsiteX387" fmla="*/ 134779 w 299085"/>
                <a:gd name="connsiteY387" fmla="*/ 1448276 h 1503997"/>
                <a:gd name="connsiteX388" fmla="*/ 131921 w 299085"/>
                <a:gd name="connsiteY388" fmla="*/ 1449229 h 1503997"/>
                <a:gd name="connsiteX389" fmla="*/ 131445 w 299085"/>
                <a:gd name="connsiteY389" fmla="*/ 1450657 h 1503997"/>
                <a:gd name="connsiteX390" fmla="*/ 132398 w 299085"/>
                <a:gd name="connsiteY390" fmla="*/ 1453992 h 1503997"/>
                <a:gd name="connsiteX391" fmla="*/ 134779 w 299085"/>
                <a:gd name="connsiteY391" fmla="*/ 1454944 h 1503997"/>
                <a:gd name="connsiteX392" fmla="*/ 148114 w 299085"/>
                <a:gd name="connsiteY392" fmla="*/ 1454468 h 1503997"/>
                <a:gd name="connsiteX393" fmla="*/ 155258 w 299085"/>
                <a:gd name="connsiteY393" fmla="*/ 1457801 h 1503997"/>
                <a:gd name="connsiteX394" fmla="*/ 165735 w 299085"/>
                <a:gd name="connsiteY394" fmla="*/ 1458754 h 1503997"/>
                <a:gd name="connsiteX395" fmla="*/ 172403 w 299085"/>
                <a:gd name="connsiteY395" fmla="*/ 1460659 h 1503997"/>
                <a:gd name="connsiteX396" fmla="*/ 180499 w 299085"/>
                <a:gd name="connsiteY396" fmla="*/ 1463517 h 1503997"/>
                <a:gd name="connsiteX397" fmla="*/ 187643 w 299085"/>
                <a:gd name="connsiteY397" fmla="*/ 1460659 h 1503997"/>
                <a:gd name="connsiteX398" fmla="*/ 188595 w 299085"/>
                <a:gd name="connsiteY398" fmla="*/ 1460659 h 1503997"/>
                <a:gd name="connsiteX399" fmla="*/ 189548 w 299085"/>
                <a:gd name="connsiteY399" fmla="*/ 1461611 h 1503997"/>
                <a:gd name="connsiteX400" fmla="*/ 192881 w 299085"/>
                <a:gd name="connsiteY400" fmla="*/ 1463517 h 1503997"/>
                <a:gd name="connsiteX401" fmla="*/ 196691 w 299085"/>
                <a:gd name="connsiteY401" fmla="*/ 1463517 h 1503997"/>
                <a:gd name="connsiteX402" fmla="*/ 200978 w 299085"/>
                <a:gd name="connsiteY402" fmla="*/ 1462088 h 1503997"/>
                <a:gd name="connsiteX403" fmla="*/ 204311 w 299085"/>
                <a:gd name="connsiteY403" fmla="*/ 1460182 h 1503997"/>
                <a:gd name="connsiteX404" fmla="*/ 261938 w 299085"/>
                <a:gd name="connsiteY404" fmla="*/ 1494949 h 1503997"/>
                <a:gd name="connsiteX405" fmla="*/ 260033 w 299085"/>
                <a:gd name="connsiteY405" fmla="*/ 1493044 h 1503997"/>
                <a:gd name="connsiteX406" fmla="*/ 254794 w 299085"/>
                <a:gd name="connsiteY406" fmla="*/ 1489234 h 1503997"/>
                <a:gd name="connsiteX407" fmla="*/ 253841 w 299085"/>
                <a:gd name="connsiteY407" fmla="*/ 1488281 h 1503997"/>
                <a:gd name="connsiteX408" fmla="*/ 253841 w 299085"/>
                <a:gd name="connsiteY408" fmla="*/ 1487329 h 1503997"/>
                <a:gd name="connsiteX409" fmla="*/ 255270 w 299085"/>
                <a:gd name="connsiteY409" fmla="*/ 1484948 h 1503997"/>
                <a:gd name="connsiteX410" fmla="*/ 253841 w 299085"/>
                <a:gd name="connsiteY410" fmla="*/ 1483043 h 1503997"/>
                <a:gd name="connsiteX411" fmla="*/ 251936 w 299085"/>
                <a:gd name="connsiteY411" fmla="*/ 1481614 h 1503997"/>
                <a:gd name="connsiteX412" fmla="*/ 244793 w 299085"/>
                <a:gd name="connsiteY412" fmla="*/ 1481138 h 1503997"/>
                <a:gd name="connsiteX413" fmla="*/ 243840 w 299085"/>
                <a:gd name="connsiteY413" fmla="*/ 1480185 h 1503997"/>
                <a:gd name="connsiteX414" fmla="*/ 244316 w 299085"/>
                <a:gd name="connsiteY414" fmla="*/ 1478756 h 1503997"/>
                <a:gd name="connsiteX415" fmla="*/ 250984 w 299085"/>
                <a:gd name="connsiteY415" fmla="*/ 1474470 h 1503997"/>
                <a:gd name="connsiteX416" fmla="*/ 249079 w 299085"/>
                <a:gd name="connsiteY416" fmla="*/ 1470660 h 1503997"/>
                <a:gd name="connsiteX417" fmla="*/ 242411 w 299085"/>
                <a:gd name="connsiteY417" fmla="*/ 1470660 h 1503997"/>
                <a:gd name="connsiteX418" fmla="*/ 233839 w 299085"/>
                <a:gd name="connsiteY418" fmla="*/ 1473518 h 1503997"/>
                <a:gd name="connsiteX419" fmla="*/ 206693 w 299085"/>
                <a:gd name="connsiteY419" fmla="*/ 1468755 h 1503997"/>
                <a:gd name="connsiteX420" fmla="*/ 200501 w 299085"/>
                <a:gd name="connsiteY420" fmla="*/ 1466850 h 1503997"/>
                <a:gd name="connsiteX421" fmla="*/ 199073 w 299085"/>
                <a:gd name="connsiteY421" fmla="*/ 1475423 h 1503997"/>
                <a:gd name="connsiteX422" fmla="*/ 198120 w 299085"/>
                <a:gd name="connsiteY422" fmla="*/ 1477804 h 1503997"/>
                <a:gd name="connsiteX423" fmla="*/ 196691 w 299085"/>
                <a:gd name="connsiteY423" fmla="*/ 1478756 h 1503997"/>
                <a:gd name="connsiteX424" fmla="*/ 197168 w 299085"/>
                <a:gd name="connsiteY424" fmla="*/ 1479709 h 1503997"/>
                <a:gd name="connsiteX425" fmla="*/ 200501 w 299085"/>
                <a:gd name="connsiteY425" fmla="*/ 1481138 h 1503997"/>
                <a:gd name="connsiteX426" fmla="*/ 200978 w 299085"/>
                <a:gd name="connsiteY426" fmla="*/ 1482090 h 1503997"/>
                <a:gd name="connsiteX427" fmla="*/ 201454 w 299085"/>
                <a:gd name="connsiteY427" fmla="*/ 1483519 h 1503997"/>
                <a:gd name="connsiteX428" fmla="*/ 202406 w 299085"/>
                <a:gd name="connsiteY428" fmla="*/ 1484471 h 1503997"/>
                <a:gd name="connsiteX429" fmla="*/ 207169 w 299085"/>
                <a:gd name="connsiteY429" fmla="*/ 1483519 h 1503997"/>
                <a:gd name="connsiteX430" fmla="*/ 208121 w 299085"/>
                <a:gd name="connsiteY430" fmla="*/ 1483995 h 1503997"/>
                <a:gd name="connsiteX431" fmla="*/ 208121 w 299085"/>
                <a:gd name="connsiteY431" fmla="*/ 1487329 h 1503997"/>
                <a:gd name="connsiteX432" fmla="*/ 208598 w 299085"/>
                <a:gd name="connsiteY432" fmla="*/ 1488281 h 1503997"/>
                <a:gd name="connsiteX433" fmla="*/ 210026 w 299085"/>
                <a:gd name="connsiteY433" fmla="*/ 1489234 h 1503997"/>
                <a:gd name="connsiteX434" fmla="*/ 213360 w 299085"/>
                <a:gd name="connsiteY434" fmla="*/ 1490663 h 1503997"/>
                <a:gd name="connsiteX435" fmla="*/ 215265 w 299085"/>
                <a:gd name="connsiteY435" fmla="*/ 1493044 h 1503997"/>
                <a:gd name="connsiteX436" fmla="*/ 216694 w 299085"/>
                <a:gd name="connsiteY436" fmla="*/ 1493996 h 1503997"/>
                <a:gd name="connsiteX437" fmla="*/ 222409 w 299085"/>
                <a:gd name="connsiteY437" fmla="*/ 1495425 h 1503997"/>
                <a:gd name="connsiteX438" fmla="*/ 224314 w 299085"/>
                <a:gd name="connsiteY438" fmla="*/ 1495425 h 1503997"/>
                <a:gd name="connsiteX439" fmla="*/ 220504 w 299085"/>
                <a:gd name="connsiteY439" fmla="*/ 1490663 h 1503997"/>
                <a:gd name="connsiteX440" fmla="*/ 218599 w 299085"/>
                <a:gd name="connsiteY440" fmla="*/ 1487329 h 1503997"/>
                <a:gd name="connsiteX441" fmla="*/ 218599 w 299085"/>
                <a:gd name="connsiteY441" fmla="*/ 1485900 h 1503997"/>
                <a:gd name="connsiteX442" fmla="*/ 220504 w 299085"/>
                <a:gd name="connsiteY442" fmla="*/ 1480661 h 1503997"/>
                <a:gd name="connsiteX443" fmla="*/ 223838 w 299085"/>
                <a:gd name="connsiteY443" fmla="*/ 1481138 h 1503997"/>
                <a:gd name="connsiteX444" fmla="*/ 225266 w 299085"/>
                <a:gd name="connsiteY444" fmla="*/ 1481614 h 1503997"/>
                <a:gd name="connsiteX445" fmla="*/ 228600 w 299085"/>
                <a:gd name="connsiteY445" fmla="*/ 1484471 h 1503997"/>
                <a:gd name="connsiteX446" fmla="*/ 230029 w 299085"/>
                <a:gd name="connsiteY446" fmla="*/ 1484948 h 1503997"/>
                <a:gd name="connsiteX447" fmla="*/ 233363 w 299085"/>
                <a:gd name="connsiteY447" fmla="*/ 1483995 h 1503997"/>
                <a:gd name="connsiteX448" fmla="*/ 234315 w 299085"/>
                <a:gd name="connsiteY448" fmla="*/ 1483995 h 1503997"/>
                <a:gd name="connsiteX449" fmla="*/ 234315 w 299085"/>
                <a:gd name="connsiteY449" fmla="*/ 1484948 h 1503997"/>
                <a:gd name="connsiteX450" fmla="*/ 232886 w 299085"/>
                <a:gd name="connsiteY450" fmla="*/ 1488757 h 1503997"/>
                <a:gd name="connsiteX451" fmla="*/ 232886 w 299085"/>
                <a:gd name="connsiteY451" fmla="*/ 1489710 h 1503997"/>
                <a:gd name="connsiteX452" fmla="*/ 234315 w 299085"/>
                <a:gd name="connsiteY452" fmla="*/ 1492092 h 1503997"/>
                <a:gd name="connsiteX453" fmla="*/ 235268 w 299085"/>
                <a:gd name="connsiteY453" fmla="*/ 1493520 h 1503997"/>
                <a:gd name="connsiteX454" fmla="*/ 238125 w 299085"/>
                <a:gd name="connsiteY454" fmla="*/ 1493044 h 1503997"/>
                <a:gd name="connsiteX455" fmla="*/ 241459 w 299085"/>
                <a:gd name="connsiteY455" fmla="*/ 1493996 h 1503997"/>
                <a:gd name="connsiteX456" fmla="*/ 244793 w 299085"/>
                <a:gd name="connsiteY456" fmla="*/ 1493996 h 1503997"/>
                <a:gd name="connsiteX457" fmla="*/ 249079 w 299085"/>
                <a:gd name="connsiteY457" fmla="*/ 1495901 h 1503997"/>
                <a:gd name="connsiteX458" fmla="*/ 253365 w 299085"/>
                <a:gd name="connsiteY458" fmla="*/ 1496854 h 1503997"/>
                <a:gd name="connsiteX459" fmla="*/ 254794 w 299085"/>
                <a:gd name="connsiteY459" fmla="*/ 1497806 h 1503997"/>
                <a:gd name="connsiteX460" fmla="*/ 257175 w 299085"/>
                <a:gd name="connsiteY460" fmla="*/ 1501617 h 1503997"/>
                <a:gd name="connsiteX461" fmla="*/ 259556 w 299085"/>
                <a:gd name="connsiteY461" fmla="*/ 1503045 h 1503997"/>
                <a:gd name="connsiteX462" fmla="*/ 261938 w 299085"/>
                <a:gd name="connsiteY462" fmla="*/ 1503998 h 1503997"/>
                <a:gd name="connsiteX463" fmla="*/ 262890 w 299085"/>
                <a:gd name="connsiteY463" fmla="*/ 1503521 h 1503997"/>
                <a:gd name="connsiteX464" fmla="*/ 262890 w 299085"/>
                <a:gd name="connsiteY464" fmla="*/ 1500664 h 1503997"/>
                <a:gd name="connsiteX465" fmla="*/ 262414 w 299085"/>
                <a:gd name="connsiteY465" fmla="*/ 1497330 h 1503997"/>
                <a:gd name="connsiteX466" fmla="*/ 261938 w 299085"/>
                <a:gd name="connsiteY466" fmla="*/ 1494949 h 1503997"/>
                <a:gd name="connsiteX467" fmla="*/ 286703 w 299085"/>
                <a:gd name="connsiteY467" fmla="*/ 188595 h 1503997"/>
                <a:gd name="connsiteX468" fmla="*/ 279083 w 299085"/>
                <a:gd name="connsiteY468" fmla="*/ 190024 h 1503997"/>
                <a:gd name="connsiteX469" fmla="*/ 274796 w 299085"/>
                <a:gd name="connsiteY469" fmla="*/ 190024 h 1503997"/>
                <a:gd name="connsiteX470" fmla="*/ 271939 w 299085"/>
                <a:gd name="connsiteY470" fmla="*/ 189547 h 1503997"/>
                <a:gd name="connsiteX471" fmla="*/ 270986 w 299085"/>
                <a:gd name="connsiteY471" fmla="*/ 188595 h 1503997"/>
                <a:gd name="connsiteX472" fmla="*/ 269081 w 299085"/>
                <a:gd name="connsiteY472" fmla="*/ 187166 h 1503997"/>
                <a:gd name="connsiteX473" fmla="*/ 268605 w 299085"/>
                <a:gd name="connsiteY473" fmla="*/ 185738 h 1503997"/>
                <a:gd name="connsiteX474" fmla="*/ 268605 w 299085"/>
                <a:gd name="connsiteY474" fmla="*/ 183832 h 1503997"/>
                <a:gd name="connsiteX475" fmla="*/ 269081 w 299085"/>
                <a:gd name="connsiteY475" fmla="*/ 180499 h 1503997"/>
                <a:gd name="connsiteX476" fmla="*/ 268605 w 299085"/>
                <a:gd name="connsiteY476" fmla="*/ 175736 h 1503997"/>
                <a:gd name="connsiteX477" fmla="*/ 266224 w 299085"/>
                <a:gd name="connsiteY477" fmla="*/ 170021 h 1503997"/>
                <a:gd name="connsiteX478" fmla="*/ 266224 w 299085"/>
                <a:gd name="connsiteY478" fmla="*/ 168116 h 1503997"/>
                <a:gd name="connsiteX479" fmla="*/ 265748 w 299085"/>
                <a:gd name="connsiteY479" fmla="*/ 165259 h 1503997"/>
                <a:gd name="connsiteX480" fmla="*/ 264795 w 299085"/>
                <a:gd name="connsiteY480" fmla="*/ 160020 h 1503997"/>
                <a:gd name="connsiteX481" fmla="*/ 261938 w 299085"/>
                <a:gd name="connsiteY481" fmla="*/ 157163 h 1503997"/>
                <a:gd name="connsiteX482" fmla="*/ 260985 w 299085"/>
                <a:gd name="connsiteY482" fmla="*/ 152876 h 1503997"/>
                <a:gd name="connsiteX483" fmla="*/ 260509 w 299085"/>
                <a:gd name="connsiteY483" fmla="*/ 149066 h 1503997"/>
                <a:gd name="connsiteX484" fmla="*/ 258128 w 299085"/>
                <a:gd name="connsiteY484" fmla="*/ 144304 h 1503997"/>
                <a:gd name="connsiteX485" fmla="*/ 257651 w 299085"/>
                <a:gd name="connsiteY485" fmla="*/ 138113 h 1503997"/>
                <a:gd name="connsiteX486" fmla="*/ 257651 w 299085"/>
                <a:gd name="connsiteY486" fmla="*/ 132874 h 1503997"/>
                <a:gd name="connsiteX487" fmla="*/ 253841 w 299085"/>
                <a:gd name="connsiteY487" fmla="*/ 126682 h 1503997"/>
                <a:gd name="connsiteX488" fmla="*/ 249555 w 299085"/>
                <a:gd name="connsiteY488" fmla="*/ 120491 h 1503997"/>
                <a:gd name="connsiteX489" fmla="*/ 246221 w 299085"/>
                <a:gd name="connsiteY489" fmla="*/ 119539 h 1503997"/>
                <a:gd name="connsiteX490" fmla="*/ 245269 w 299085"/>
                <a:gd name="connsiteY490" fmla="*/ 118586 h 1503997"/>
                <a:gd name="connsiteX491" fmla="*/ 244793 w 299085"/>
                <a:gd name="connsiteY491" fmla="*/ 116681 h 1503997"/>
                <a:gd name="connsiteX492" fmla="*/ 244793 w 299085"/>
                <a:gd name="connsiteY492" fmla="*/ 113824 h 1503997"/>
                <a:gd name="connsiteX493" fmla="*/ 245269 w 299085"/>
                <a:gd name="connsiteY493" fmla="*/ 111919 h 1503997"/>
                <a:gd name="connsiteX494" fmla="*/ 247650 w 299085"/>
                <a:gd name="connsiteY494" fmla="*/ 109061 h 1503997"/>
                <a:gd name="connsiteX495" fmla="*/ 247650 w 299085"/>
                <a:gd name="connsiteY495" fmla="*/ 108585 h 1503997"/>
                <a:gd name="connsiteX496" fmla="*/ 247174 w 299085"/>
                <a:gd name="connsiteY496" fmla="*/ 108109 h 1503997"/>
                <a:gd name="connsiteX497" fmla="*/ 240506 w 299085"/>
                <a:gd name="connsiteY497" fmla="*/ 103822 h 1503997"/>
                <a:gd name="connsiteX498" fmla="*/ 238601 w 299085"/>
                <a:gd name="connsiteY498" fmla="*/ 102394 h 1503997"/>
                <a:gd name="connsiteX499" fmla="*/ 238125 w 299085"/>
                <a:gd name="connsiteY499" fmla="*/ 100965 h 1503997"/>
                <a:gd name="connsiteX500" fmla="*/ 238125 w 299085"/>
                <a:gd name="connsiteY500" fmla="*/ 99536 h 1503997"/>
                <a:gd name="connsiteX501" fmla="*/ 239554 w 299085"/>
                <a:gd name="connsiteY501" fmla="*/ 98107 h 1503997"/>
                <a:gd name="connsiteX502" fmla="*/ 240506 w 299085"/>
                <a:gd name="connsiteY502" fmla="*/ 97155 h 1503997"/>
                <a:gd name="connsiteX503" fmla="*/ 239078 w 299085"/>
                <a:gd name="connsiteY503" fmla="*/ 94297 h 1503997"/>
                <a:gd name="connsiteX504" fmla="*/ 239078 w 299085"/>
                <a:gd name="connsiteY504" fmla="*/ 91440 h 1503997"/>
                <a:gd name="connsiteX505" fmla="*/ 238125 w 299085"/>
                <a:gd name="connsiteY505" fmla="*/ 90488 h 1503997"/>
                <a:gd name="connsiteX506" fmla="*/ 238125 w 299085"/>
                <a:gd name="connsiteY506" fmla="*/ 89535 h 1503997"/>
                <a:gd name="connsiteX507" fmla="*/ 239078 w 299085"/>
                <a:gd name="connsiteY507" fmla="*/ 88582 h 1503997"/>
                <a:gd name="connsiteX508" fmla="*/ 243364 w 299085"/>
                <a:gd name="connsiteY508" fmla="*/ 87630 h 1503997"/>
                <a:gd name="connsiteX509" fmla="*/ 244793 w 299085"/>
                <a:gd name="connsiteY509" fmla="*/ 84772 h 1503997"/>
                <a:gd name="connsiteX510" fmla="*/ 244793 w 299085"/>
                <a:gd name="connsiteY510" fmla="*/ 82391 h 1503997"/>
                <a:gd name="connsiteX511" fmla="*/ 244316 w 299085"/>
                <a:gd name="connsiteY511" fmla="*/ 80963 h 1503997"/>
                <a:gd name="connsiteX512" fmla="*/ 240506 w 299085"/>
                <a:gd name="connsiteY512" fmla="*/ 77153 h 1503997"/>
                <a:gd name="connsiteX513" fmla="*/ 240506 w 299085"/>
                <a:gd name="connsiteY513" fmla="*/ 76676 h 1503997"/>
                <a:gd name="connsiteX514" fmla="*/ 244793 w 299085"/>
                <a:gd name="connsiteY514" fmla="*/ 70961 h 1503997"/>
                <a:gd name="connsiteX515" fmla="*/ 247650 w 299085"/>
                <a:gd name="connsiteY515" fmla="*/ 67151 h 1503997"/>
                <a:gd name="connsiteX516" fmla="*/ 248603 w 299085"/>
                <a:gd name="connsiteY516" fmla="*/ 66199 h 1503997"/>
                <a:gd name="connsiteX517" fmla="*/ 248126 w 299085"/>
                <a:gd name="connsiteY517" fmla="*/ 65246 h 1503997"/>
                <a:gd name="connsiteX518" fmla="*/ 247174 w 299085"/>
                <a:gd name="connsiteY518" fmla="*/ 64294 h 1503997"/>
                <a:gd name="connsiteX519" fmla="*/ 245269 w 299085"/>
                <a:gd name="connsiteY519" fmla="*/ 62865 h 1503997"/>
                <a:gd name="connsiteX520" fmla="*/ 242888 w 299085"/>
                <a:gd name="connsiteY520" fmla="*/ 61436 h 1503997"/>
                <a:gd name="connsiteX521" fmla="*/ 240983 w 299085"/>
                <a:gd name="connsiteY521" fmla="*/ 59531 h 1503997"/>
                <a:gd name="connsiteX522" fmla="*/ 238125 w 299085"/>
                <a:gd name="connsiteY522" fmla="*/ 56674 h 1503997"/>
                <a:gd name="connsiteX523" fmla="*/ 234791 w 299085"/>
                <a:gd name="connsiteY523" fmla="*/ 54293 h 1503997"/>
                <a:gd name="connsiteX524" fmla="*/ 232410 w 299085"/>
                <a:gd name="connsiteY524" fmla="*/ 51911 h 1503997"/>
                <a:gd name="connsiteX525" fmla="*/ 230981 w 299085"/>
                <a:gd name="connsiteY525" fmla="*/ 50006 h 1503997"/>
                <a:gd name="connsiteX526" fmla="*/ 230981 w 299085"/>
                <a:gd name="connsiteY526" fmla="*/ 48101 h 1503997"/>
                <a:gd name="connsiteX527" fmla="*/ 230505 w 299085"/>
                <a:gd name="connsiteY527" fmla="*/ 44768 h 1503997"/>
                <a:gd name="connsiteX528" fmla="*/ 229076 w 299085"/>
                <a:gd name="connsiteY528" fmla="*/ 39529 h 1503997"/>
                <a:gd name="connsiteX529" fmla="*/ 228600 w 299085"/>
                <a:gd name="connsiteY529" fmla="*/ 35719 h 1503997"/>
                <a:gd name="connsiteX530" fmla="*/ 228124 w 299085"/>
                <a:gd name="connsiteY530" fmla="*/ 31432 h 1503997"/>
                <a:gd name="connsiteX531" fmla="*/ 227648 w 299085"/>
                <a:gd name="connsiteY531" fmla="*/ 28575 h 1503997"/>
                <a:gd name="connsiteX532" fmla="*/ 227171 w 299085"/>
                <a:gd name="connsiteY532" fmla="*/ 26194 h 1503997"/>
                <a:gd name="connsiteX533" fmla="*/ 226219 w 299085"/>
                <a:gd name="connsiteY533" fmla="*/ 23336 h 1503997"/>
                <a:gd name="connsiteX534" fmla="*/ 225743 w 299085"/>
                <a:gd name="connsiteY534" fmla="*/ 21431 h 1503997"/>
                <a:gd name="connsiteX535" fmla="*/ 226695 w 299085"/>
                <a:gd name="connsiteY535" fmla="*/ 20003 h 1503997"/>
                <a:gd name="connsiteX536" fmla="*/ 227648 w 299085"/>
                <a:gd name="connsiteY536" fmla="*/ 19050 h 1503997"/>
                <a:gd name="connsiteX537" fmla="*/ 227648 w 299085"/>
                <a:gd name="connsiteY537" fmla="*/ 18574 h 1503997"/>
                <a:gd name="connsiteX538" fmla="*/ 221456 w 299085"/>
                <a:gd name="connsiteY538" fmla="*/ 15716 h 1503997"/>
                <a:gd name="connsiteX539" fmla="*/ 220504 w 299085"/>
                <a:gd name="connsiteY539" fmla="*/ 14764 h 1503997"/>
                <a:gd name="connsiteX540" fmla="*/ 219075 w 299085"/>
                <a:gd name="connsiteY540" fmla="*/ 9049 h 1503997"/>
                <a:gd name="connsiteX541" fmla="*/ 214313 w 299085"/>
                <a:gd name="connsiteY541" fmla="*/ 3810 h 1503997"/>
                <a:gd name="connsiteX542" fmla="*/ 213836 w 299085"/>
                <a:gd name="connsiteY542" fmla="*/ 0 h 1503997"/>
                <a:gd name="connsiteX543" fmla="*/ 211455 w 299085"/>
                <a:gd name="connsiteY543" fmla="*/ 2381 h 1503997"/>
                <a:gd name="connsiteX544" fmla="*/ 208121 w 299085"/>
                <a:gd name="connsiteY544" fmla="*/ 5239 h 1503997"/>
                <a:gd name="connsiteX545" fmla="*/ 203835 w 299085"/>
                <a:gd name="connsiteY545" fmla="*/ 5715 h 1503997"/>
                <a:gd name="connsiteX546" fmla="*/ 202406 w 299085"/>
                <a:gd name="connsiteY546" fmla="*/ 7144 h 1503997"/>
                <a:gd name="connsiteX547" fmla="*/ 202883 w 299085"/>
                <a:gd name="connsiteY547" fmla="*/ 10001 h 1503997"/>
                <a:gd name="connsiteX548" fmla="*/ 204311 w 299085"/>
                <a:gd name="connsiteY548" fmla="*/ 13811 h 1503997"/>
                <a:gd name="connsiteX549" fmla="*/ 204311 w 299085"/>
                <a:gd name="connsiteY549" fmla="*/ 17145 h 1503997"/>
                <a:gd name="connsiteX550" fmla="*/ 202883 w 299085"/>
                <a:gd name="connsiteY550" fmla="*/ 20955 h 1503997"/>
                <a:gd name="connsiteX551" fmla="*/ 200025 w 299085"/>
                <a:gd name="connsiteY551" fmla="*/ 24765 h 1503997"/>
                <a:gd name="connsiteX552" fmla="*/ 195739 w 299085"/>
                <a:gd name="connsiteY552" fmla="*/ 27622 h 1503997"/>
                <a:gd name="connsiteX553" fmla="*/ 191453 w 299085"/>
                <a:gd name="connsiteY553" fmla="*/ 29051 h 1503997"/>
                <a:gd name="connsiteX554" fmla="*/ 188119 w 299085"/>
                <a:gd name="connsiteY554" fmla="*/ 29051 h 1503997"/>
                <a:gd name="connsiteX555" fmla="*/ 184785 w 299085"/>
                <a:gd name="connsiteY555" fmla="*/ 29528 h 1503997"/>
                <a:gd name="connsiteX556" fmla="*/ 183356 w 299085"/>
                <a:gd name="connsiteY556" fmla="*/ 30004 h 1503997"/>
                <a:gd name="connsiteX557" fmla="*/ 185261 w 299085"/>
                <a:gd name="connsiteY557" fmla="*/ 31909 h 1503997"/>
                <a:gd name="connsiteX558" fmla="*/ 186214 w 299085"/>
                <a:gd name="connsiteY558" fmla="*/ 38576 h 1503997"/>
                <a:gd name="connsiteX559" fmla="*/ 186214 w 299085"/>
                <a:gd name="connsiteY559" fmla="*/ 46672 h 1503997"/>
                <a:gd name="connsiteX560" fmla="*/ 188119 w 299085"/>
                <a:gd name="connsiteY560" fmla="*/ 61913 h 1503997"/>
                <a:gd name="connsiteX561" fmla="*/ 190500 w 299085"/>
                <a:gd name="connsiteY561" fmla="*/ 69532 h 1503997"/>
                <a:gd name="connsiteX562" fmla="*/ 190976 w 299085"/>
                <a:gd name="connsiteY562" fmla="*/ 73819 h 1503997"/>
                <a:gd name="connsiteX563" fmla="*/ 192405 w 299085"/>
                <a:gd name="connsiteY563" fmla="*/ 77153 h 1503997"/>
                <a:gd name="connsiteX564" fmla="*/ 192881 w 299085"/>
                <a:gd name="connsiteY564" fmla="*/ 80486 h 1503997"/>
                <a:gd name="connsiteX565" fmla="*/ 192881 w 299085"/>
                <a:gd name="connsiteY565" fmla="*/ 95250 h 1503997"/>
                <a:gd name="connsiteX566" fmla="*/ 191453 w 299085"/>
                <a:gd name="connsiteY566" fmla="*/ 105728 h 1503997"/>
                <a:gd name="connsiteX567" fmla="*/ 191453 w 299085"/>
                <a:gd name="connsiteY567" fmla="*/ 112395 h 1503997"/>
                <a:gd name="connsiteX568" fmla="*/ 195263 w 299085"/>
                <a:gd name="connsiteY568" fmla="*/ 130969 h 1503997"/>
                <a:gd name="connsiteX569" fmla="*/ 195739 w 299085"/>
                <a:gd name="connsiteY569" fmla="*/ 134779 h 1503997"/>
                <a:gd name="connsiteX570" fmla="*/ 195263 w 299085"/>
                <a:gd name="connsiteY570" fmla="*/ 139541 h 1503997"/>
                <a:gd name="connsiteX571" fmla="*/ 193834 w 299085"/>
                <a:gd name="connsiteY571" fmla="*/ 144780 h 1503997"/>
                <a:gd name="connsiteX572" fmla="*/ 192881 w 299085"/>
                <a:gd name="connsiteY572" fmla="*/ 152876 h 1503997"/>
                <a:gd name="connsiteX573" fmla="*/ 191929 w 299085"/>
                <a:gd name="connsiteY573" fmla="*/ 156686 h 1503997"/>
                <a:gd name="connsiteX574" fmla="*/ 190500 w 299085"/>
                <a:gd name="connsiteY574" fmla="*/ 164306 h 1503997"/>
                <a:gd name="connsiteX575" fmla="*/ 189548 w 299085"/>
                <a:gd name="connsiteY575" fmla="*/ 177165 h 1503997"/>
                <a:gd name="connsiteX576" fmla="*/ 187166 w 299085"/>
                <a:gd name="connsiteY576" fmla="*/ 187643 h 1503997"/>
                <a:gd name="connsiteX577" fmla="*/ 185261 w 299085"/>
                <a:gd name="connsiteY577" fmla="*/ 191929 h 1503997"/>
                <a:gd name="connsiteX578" fmla="*/ 183356 w 299085"/>
                <a:gd name="connsiteY578" fmla="*/ 194310 h 1503997"/>
                <a:gd name="connsiteX579" fmla="*/ 179546 w 299085"/>
                <a:gd name="connsiteY579" fmla="*/ 195263 h 1503997"/>
                <a:gd name="connsiteX580" fmla="*/ 179546 w 299085"/>
                <a:gd name="connsiteY580" fmla="*/ 199549 h 1503997"/>
                <a:gd name="connsiteX581" fmla="*/ 178594 w 299085"/>
                <a:gd name="connsiteY581" fmla="*/ 202406 h 1503997"/>
                <a:gd name="connsiteX582" fmla="*/ 178594 w 299085"/>
                <a:gd name="connsiteY582" fmla="*/ 206216 h 1503997"/>
                <a:gd name="connsiteX583" fmla="*/ 180975 w 299085"/>
                <a:gd name="connsiteY583" fmla="*/ 210503 h 1503997"/>
                <a:gd name="connsiteX584" fmla="*/ 184309 w 299085"/>
                <a:gd name="connsiteY584" fmla="*/ 211931 h 1503997"/>
                <a:gd name="connsiteX585" fmla="*/ 185261 w 299085"/>
                <a:gd name="connsiteY585" fmla="*/ 213360 h 1503997"/>
                <a:gd name="connsiteX586" fmla="*/ 184785 w 299085"/>
                <a:gd name="connsiteY586" fmla="*/ 216694 h 1503997"/>
                <a:gd name="connsiteX587" fmla="*/ 181928 w 299085"/>
                <a:gd name="connsiteY587" fmla="*/ 220980 h 1503997"/>
                <a:gd name="connsiteX588" fmla="*/ 181451 w 299085"/>
                <a:gd name="connsiteY588" fmla="*/ 224790 h 1503997"/>
                <a:gd name="connsiteX589" fmla="*/ 180975 w 299085"/>
                <a:gd name="connsiteY589" fmla="*/ 227647 h 1503997"/>
                <a:gd name="connsiteX590" fmla="*/ 181451 w 299085"/>
                <a:gd name="connsiteY590" fmla="*/ 233363 h 1503997"/>
                <a:gd name="connsiteX591" fmla="*/ 180023 w 299085"/>
                <a:gd name="connsiteY591" fmla="*/ 240506 h 1503997"/>
                <a:gd name="connsiteX592" fmla="*/ 179070 w 299085"/>
                <a:gd name="connsiteY592" fmla="*/ 251460 h 1503997"/>
                <a:gd name="connsiteX593" fmla="*/ 179546 w 299085"/>
                <a:gd name="connsiteY593" fmla="*/ 256222 h 1503997"/>
                <a:gd name="connsiteX594" fmla="*/ 183356 w 299085"/>
                <a:gd name="connsiteY594" fmla="*/ 270510 h 1503997"/>
                <a:gd name="connsiteX595" fmla="*/ 183356 w 299085"/>
                <a:gd name="connsiteY595" fmla="*/ 273368 h 1503997"/>
                <a:gd name="connsiteX596" fmla="*/ 181928 w 299085"/>
                <a:gd name="connsiteY596" fmla="*/ 277654 h 1503997"/>
                <a:gd name="connsiteX597" fmla="*/ 179070 w 299085"/>
                <a:gd name="connsiteY597" fmla="*/ 281464 h 1503997"/>
                <a:gd name="connsiteX598" fmla="*/ 177165 w 299085"/>
                <a:gd name="connsiteY598" fmla="*/ 283369 h 1503997"/>
                <a:gd name="connsiteX599" fmla="*/ 174308 w 299085"/>
                <a:gd name="connsiteY599" fmla="*/ 291941 h 1503997"/>
                <a:gd name="connsiteX600" fmla="*/ 174784 w 299085"/>
                <a:gd name="connsiteY600" fmla="*/ 294799 h 1503997"/>
                <a:gd name="connsiteX601" fmla="*/ 177165 w 299085"/>
                <a:gd name="connsiteY601" fmla="*/ 299561 h 1503997"/>
                <a:gd name="connsiteX602" fmla="*/ 176213 w 299085"/>
                <a:gd name="connsiteY602" fmla="*/ 308134 h 1503997"/>
                <a:gd name="connsiteX603" fmla="*/ 176689 w 299085"/>
                <a:gd name="connsiteY603" fmla="*/ 311944 h 1503997"/>
                <a:gd name="connsiteX604" fmla="*/ 175260 w 299085"/>
                <a:gd name="connsiteY604" fmla="*/ 315278 h 1503997"/>
                <a:gd name="connsiteX605" fmla="*/ 174308 w 299085"/>
                <a:gd name="connsiteY605" fmla="*/ 321469 h 1503997"/>
                <a:gd name="connsiteX606" fmla="*/ 170974 w 299085"/>
                <a:gd name="connsiteY606" fmla="*/ 330041 h 1503997"/>
                <a:gd name="connsiteX607" fmla="*/ 170498 w 299085"/>
                <a:gd name="connsiteY607" fmla="*/ 333851 h 1503997"/>
                <a:gd name="connsiteX608" fmla="*/ 167640 w 299085"/>
                <a:gd name="connsiteY608" fmla="*/ 342424 h 1503997"/>
                <a:gd name="connsiteX609" fmla="*/ 167164 w 299085"/>
                <a:gd name="connsiteY609" fmla="*/ 346710 h 1503997"/>
                <a:gd name="connsiteX610" fmla="*/ 167164 w 299085"/>
                <a:gd name="connsiteY610" fmla="*/ 353854 h 1503997"/>
                <a:gd name="connsiteX611" fmla="*/ 166688 w 299085"/>
                <a:gd name="connsiteY611" fmla="*/ 356711 h 1503997"/>
                <a:gd name="connsiteX612" fmla="*/ 166211 w 299085"/>
                <a:gd name="connsiteY612" fmla="*/ 357664 h 1503997"/>
                <a:gd name="connsiteX613" fmla="*/ 162401 w 299085"/>
                <a:gd name="connsiteY613" fmla="*/ 361474 h 1503997"/>
                <a:gd name="connsiteX614" fmla="*/ 161449 w 299085"/>
                <a:gd name="connsiteY614" fmla="*/ 364807 h 1503997"/>
                <a:gd name="connsiteX615" fmla="*/ 159068 w 299085"/>
                <a:gd name="connsiteY615" fmla="*/ 373856 h 1503997"/>
                <a:gd name="connsiteX616" fmla="*/ 158115 w 299085"/>
                <a:gd name="connsiteY616" fmla="*/ 385286 h 1503997"/>
                <a:gd name="connsiteX617" fmla="*/ 155258 w 299085"/>
                <a:gd name="connsiteY617" fmla="*/ 390049 h 1503997"/>
                <a:gd name="connsiteX618" fmla="*/ 153829 w 299085"/>
                <a:gd name="connsiteY618" fmla="*/ 396240 h 1503997"/>
                <a:gd name="connsiteX619" fmla="*/ 150971 w 299085"/>
                <a:gd name="connsiteY619" fmla="*/ 400050 h 1503997"/>
                <a:gd name="connsiteX620" fmla="*/ 147161 w 299085"/>
                <a:gd name="connsiteY620" fmla="*/ 402907 h 1503997"/>
                <a:gd name="connsiteX621" fmla="*/ 146209 w 299085"/>
                <a:gd name="connsiteY621" fmla="*/ 405289 h 1503997"/>
                <a:gd name="connsiteX622" fmla="*/ 147161 w 299085"/>
                <a:gd name="connsiteY622" fmla="*/ 415290 h 1503997"/>
                <a:gd name="connsiteX623" fmla="*/ 151448 w 299085"/>
                <a:gd name="connsiteY623" fmla="*/ 421005 h 1503997"/>
                <a:gd name="connsiteX624" fmla="*/ 152400 w 299085"/>
                <a:gd name="connsiteY624" fmla="*/ 424339 h 1503997"/>
                <a:gd name="connsiteX625" fmla="*/ 152876 w 299085"/>
                <a:gd name="connsiteY625" fmla="*/ 431959 h 1503997"/>
                <a:gd name="connsiteX626" fmla="*/ 151924 w 299085"/>
                <a:gd name="connsiteY626" fmla="*/ 442436 h 1503997"/>
                <a:gd name="connsiteX627" fmla="*/ 150019 w 299085"/>
                <a:gd name="connsiteY627" fmla="*/ 450056 h 1503997"/>
                <a:gd name="connsiteX628" fmla="*/ 140970 w 299085"/>
                <a:gd name="connsiteY628" fmla="*/ 457200 h 1503997"/>
                <a:gd name="connsiteX629" fmla="*/ 139541 w 299085"/>
                <a:gd name="connsiteY629" fmla="*/ 468154 h 1503997"/>
                <a:gd name="connsiteX630" fmla="*/ 139541 w 299085"/>
                <a:gd name="connsiteY630" fmla="*/ 472916 h 1503997"/>
                <a:gd name="connsiteX631" fmla="*/ 141446 w 299085"/>
                <a:gd name="connsiteY631" fmla="*/ 481489 h 1503997"/>
                <a:gd name="connsiteX632" fmla="*/ 140970 w 299085"/>
                <a:gd name="connsiteY632" fmla="*/ 488156 h 1503997"/>
                <a:gd name="connsiteX633" fmla="*/ 143828 w 299085"/>
                <a:gd name="connsiteY633" fmla="*/ 500063 h 1503997"/>
                <a:gd name="connsiteX634" fmla="*/ 145733 w 299085"/>
                <a:gd name="connsiteY634" fmla="*/ 511493 h 1503997"/>
                <a:gd name="connsiteX635" fmla="*/ 146209 w 299085"/>
                <a:gd name="connsiteY635" fmla="*/ 526732 h 1503997"/>
                <a:gd name="connsiteX636" fmla="*/ 149543 w 299085"/>
                <a:gd name="connsiteY636" fmla="*/ 533400 h 1503997"/>
                <a:gd name="connsiteX637" fmla="*/ 148114 w 299085"/>
                <a:gd name="connsiteY637" fmla="*/ 539115 h 1503997"/>
                <a:gd name="connsiteX638" fmla="*/ 148590 w 299085"/>
                <a:gd name="connsiteY638" fmla="*/ 543877 h 1503997"/>
                <a:gd name="connsiteX639" fmla="*/ 143828 w 299085"/>
                <a:gd name="connsiteY639" fmla="*/ 555307 h 1503997"/>
                <a:gd name="connsiteX640" fmla="*/ 142399 w 299085"/>
                <a:gd name="connsiteY640" fmla="*/ 557213 h 1503997"/>
                <a:gd name="connsiteX641" fmla="*/ 138589 w 299085"/>
                <a:gd name="connsiteY641" fmla="*/ 560070 h 1503997"/>
                <a:gd name="connsiteX642" fmla="*/ 140018 w 299085"/>
                <a:gd name="connsiteY642" fmla="*/ 567214 h 1503997"/>
                <a:gd name="connsiteX643" fmla="*/ 140018 w 299085"/>
                <a:gd name="connsiteY643" fmla="*/ 572452 h 1503997"/>
                <a:gd name="connsiteX644" fmla="*/ 141923 w 299085"/>
                <a:gd name="connsiteY644" fmla="*/ 575786 h 1503997"/>
                <a:gd name="connsiteX645" fmla="*/ 140970 w 299085"/>
                <a:gd name="connsiteY645" fmla="*/ 581025 h 1503997"/>
                <a:gd name="connsiteX646" fmla="*/ 135255 w 299085"/>
                <a:gd name="connsiteY646" fmla="*/ 587217 h 1503997"/>
                <a:gd name="connsiteX647" fmla="*/ 134303 w 299085"/>
                <a:gd name="connsiteY647" fmla="*/ 590074 h 1503997"/>
                <a:gd name="connsiteX648" fmla="*/ 131921 w 299085"/>
                <a:gd name="connsiteY648" fmla="*/ 594836 h 1503997"/>
                <a:gd name="connsiteX649" fmla="*/ 129540 w 299085"/>
                <a:gd name="connsiteY649" fmla="*/ 600551 h 1503997"/>
                <a:gd name="connsiteX650" fmla="*/ 130016 w 299085"/>
                <a:gd name="connsiteY650" fmla="*/ 605314 h 1503997"/>
                <a:gd name="connsiteX651" fmla="*/ 128588 w 299085"/>
                <a:gd name="connsiteY651" fmla="*/ 610552 h 1503997"/>
                <a:gd name="connsiteX652" fmla="*/ 127635 w 299085"/>
                <a:gd name="connsiteY652" fmla="*/ 618173 h 1503997"/>
                <a:gd name="connsiteX653" fmla="*/ 123349 w 299085"/>
                <a:gd name="connsiteY653" fmla="*/ 629602 h 1503997"/>
                <a:gd name="connsiteX654" fmla="*/ 121920 w 299085"/>
                <a:gd name="connsiteY654" fmla="*/ 636270 h 1503997"/>
                <a:gd name="connsiteX655" fmla="*/ 116205 w 299085"/>
                <a:gd name="connsiteY655" fmla="*/ 641985 h 1503997"/>
                <a:gd name="connsiteX656" fmla="*/ 113824 w 299085"/>
                <a:gd name="connsiteY656" fmla="*/ 645795 h 1503997"/>
                <a:gd name="connsiteX657" fmla="*/ 111919 w 299085"/>
                <a:gd name="connsiteY657" fmla="*/ 650081 h 1503997"/>
                <a:gd name="connsiteX658" fmla="*/ 110014 w 299085"/>
                <a:gd name="connsiteY658" fmla="*/ 652463 h 1503997"/>
                <a:gd name="connsiteX659" fmla="*/ 108109 w 299085"/>
                <a:gd name="connsiteY659" fmla="*/ 655320 h 1503997"/>
                <a:gd name="connsiteX660" fmla="*/ 109538 w 299085"/>
                <a:gd name="connsiteY660" fmla="*/ 661988 h 1503997"/>
                <a:gd name="connsiteX661" fmla="*/ 106204 w 299085"/>
                <a:gd name="connsiteY661" fmla="*/ 666274 h 1503997"/>
                <a:gd name="connsiteX662" fmla="*/ 102870 w 299085"/>
                <a:gd name="connsiteY662" fmla="*/ 670084 h 1503997"/>
                <a:gd name="connsiteX663" fmla="*/ 99536 w 299085"/>
                <a:gd name="connsiteY663" fmla="*/ 685800 h 1503997"/>
                <a:gd name="connsiteX664" fmla="*/ 96203 w 299085"/>
                <a:gd name="connsiteY664" fmla="*/ 691515 h 1503997"/>
                <a:gd name="connsiteX665" fmla="*/ 94774 w 299085"/>
                <a:gd name="connsiteY665" fmla="*/ 695801 h 1503997"/>
                <a:gd name="connsiteX666" fmla="*/ 90964 w 299085"/>
                <a:gd name="connsiteY666" fmla="*/ 697706 h 1503997"/>
                <a:gd name="connsiteX667" fmla="*/ 90488 w 299085"/>
                <a:gd name="connsiteY667" fmla="*/ 701993 h 1503997"/>
                <a:gd name="connsiteX668" fmla="*/ 90011 w 299085"/>
                <a:gd name="connsiteY668" fmla="*/ 704850 h 1503997"/>
                <a:gd name="connsiteX669" fmla="*/ 89059 w 299085"/>
                <a:gd name="connsiteY669" fmla="*/ 711518 h 1503997"/>
                <a:gd name="connsiteX670" fmla="*/ 87630 w 299085"/>
                <a:gd name="connsiteY670" fmla="*/ 715804 h 1503997"/>
                <a:gd name="connsiteX671" fmla="*/ 85725 w 299085"/>
                <a:gd name="connsiteY671" fmla="*/ 717232 h 1503997"/>
                <a:gd name="connsiteX672" fmla="*/ 82391 w 299085"/>
                <a:gd name="connsiteY672" fmla="*/ 717709 h 1503997"/>
                <a:gd name="connsiteX673" fmla="*/ 74771 w 299085"/>
                <a:gd name="connsiteY673" fmla="*/ 716280 h 1503997"/>
                <a:gd name="connsiteX674" fmla="*/ 73819 w 299085"/>
                <a:gd name="connsiteY674" fmla="*/ 718661 h 1503997"/>
                <a:gd name="connsiteX675" fmla="*/ 72866 w 299085"/>
                <a:gd name="connsiteY675" fmla="*/ 721995 h 1503997"/>
                <a:gd name="connsiteX676" fmla="*/ 74771 w 299085"/>
                <a:gd name="connsiteY676" fmla="*/ 727234 h 1503997"/>
                <a:gd name="connsiteX677" fmla="*/ 72866 w 299085"/>
                <a:gd name="connsiteY677" fmla="*/ 731520 h 1503997"/>
                <a:gd name="connsiteX678" fmla="*/ 72866 w 299085"/>
                <a:gd name="connsiteY678" fmla="*/ 735806 h 1503997"/>
                <a:gd name="connsiteX679" fmla="*/ 77629 w 299085"/>
                <a:gd name="connsiteY679" fmla="*/ 743902 h 1503997"/>
                <a:gd name="connsiteX680" fmla="*/ 79534 w 299085"/>
                <a:gd name="connsiteY680" fmla="*/ 749142 h 1503997"/>
                <a:gd name="connsiteX681" fmla="*/ 79058 w 299085"/>
                <a:gd name="connsiteY681" fmla="*/ 752475 h 1503997"/>
                <a:gd name="connsiteX682" fmla="*/ 77153 w 299085"/>
                <a:gd name="connsiteY682" fmla="*/ 761524 h 1503997"/>
                <a:gd name="connsiteX683" fmla="*/ 77629 w 299085"/>
                <a:gd name="connsiteY683" fmla="*/ 767239 h 1503997"/>
                <a:gd name="connsiteX684" fmla="*/ 79058 w 299085"/>
                <a:gd name="connsiteY684" fmla="*/ 771525 h 1503997"/>
                <a:gd name="connsiteX685" fmla="*/ 87630 w 299085"/>
                <a:gd name="connsiteY685" fmla="*/ 795338 h 1503997"/>
                <a:gd name="connsiteX686" fmla="*/ 86678 w 299085"/>
                <a:gd name="connsiteY686" fmla="*/ 802957 h 1503997"/>
                <a:gd name="connsiteX687" fmla="*/ 81439 w 299085"/>
                <a:gd name="connsiteY687" fmla="*/ 817245 h 1503997"/>
                <a:gd name="connsiteX688" fmla="*/ 79058 w 299085"/>
                <a:gd name="connsiteY688" fmla="*/ 819626 h 1503997"/>
                <a:gd name="connsiteX689" fmla="*/ 72866 w 299085"/>
                <a:gd name="connsiteY689" fmla="*/ 823913 h 1503997"/>
                <a:gd name="connsiteX690" fmla="*/ 72866 w 299085"/>
                <a:gd name="connsiteY690" fmla="*/ 828675 h 1503997"/>
                <a:gd name="connsiteX691" fmla="*/ 70485 w 299085"/>
                <a:gd name="connsiteY691" fmla="*/ 835819 h 1503997"/>
                <a:gd name="connsiteX692" fmla="*/ 69056 w 299085"/>
                <a:gd name="connsiteY692" fmla="*/ 843915 h 1503997"/>
                <a:gd name="connsiteX693" fmla="*/ 64294 w 299085"/>
                <a:gd name="connsiteY693" fmla="*/ 860107 h 1503997"/>
                <a:gd name="connsiteX694" fmla="*/ 61913 w 299085"/>
                <a:gd name="connsiteY694" fmla="*/ 864394 h 1503997"/>
                <a:gd name="connsiteX695" fmla="*/ 62389 w 299085"/>
                <a:gd name="connsiteY695" fmla="*/ 870109 h 1503997"/>
                <a:gd name="connsiteX696" fmla="*/ 65246 w 299085"/>
                <a:gd name="connsiteY696" fmla="*/ 878205 h 1503997"/>
                <a:gd name="connsiteX697" fmla="*/ 66199 w 299085"/>
                <a:gd name="connsiteY697" fmla="*/ 883444 h 1503997"/>
                <a:gd name="connsiteX698" fmla="*/ 67628 w 299085"/>
                <a:gd name="connsiteY698" fmla="*/ 886301 h 1503997"/>
                <a:gd name="connsiteX699" fmla="*/ 70961 w 299085"/>
                <a:gd name="connsiteY699" fmla="*/ 888682 h 1503997"/>
                <a:gd name="connsiteX700" fmla="*/ 73819 w 299085"/>
                <a:gd name="connsiteY700" fmla="*/ 889159 h 1503997"/>
                <a:gd name="connsiteX701" fmla="*/ 73819 w 299085"/>
                <a:gd name="connsiteY701" fmla="*/ 890588 h 1503997"/>
                <a:gd name="connsiteX702" fmla="*/ 71438 w 299085"/>
                <a:gd name="connsiteY702" fmla="*/ 891540 h 1503997"/>
                <a:gd name="connsiteX703" fmla="*/ 70485 w 299085"/>
                <a:gd name="connsiteY703" fmla="*/ 893921 h 1503997"/>
                <a:gd name="connsiteX704" fmla="*/ 70009 w 299085"/>
                <a:gd name="connsiteY704" fmla="*/ 895826 h 1503997"/>
                <a:gd name="connsiteX705" fmla="*/ 73819 w 299085"/>
                <a:gd name="connsiteY705" fmla="*/ 897255 h 1503997"/>
                <a:gd name="connsiteX706" fmla="*/ 77153 w 299085"/>
                <a:gd name="connsiteY706" fmla="*/ 898207 h 1503997"/>
                <a:gd name="connsiteX707" fmla="*/ 86678 w 299085"/>
                <a:gd name="connsiteY707" fmla="*/ 897731 h 1503997"/>
                <a:gd name="connsiteX708" fmla="*/ 89059 w 299085"/>
                <a:gd name="connsiteY708" fmla="*/ 896302 h 1503997"/>
                <a:gd name="connsiteX709" fmla="*/ 94298 w 299085"/>
                <a:gd name="connsiteY709" fmla="*/ 888206 h 1503997"/>
                <a:gd name="connsiteX710" fmla="*/ 96203 w 299085"/>
                <a:gd name="connsiteY710" fmla="*/ 887254 h 1503997"/>
                <a:gd name="connsiteX711" fmla="*/ 98584 w 299085"/>
                <a:gd name="connsiteY711" fmla="*/ 887254 h 1503997"/>
                <a:gd name="connsiteX712" fmla="*/ 100965 w 299085"/>
                <a:gd name="connsiteY712" fmla="*/ 888206 h 1503997"/>
                <a:gd name="connsiteX713" fmla="*/ 105728 w 299085"/>
                <a:gd name="connsiteY713" fmla="*/ 892969 h 1503997"/>
                <a:gd name="connsiteX714" fmla="*/ 108109 w 299085"/>
                <a:gd name="connsiteY714" fmla="*/ 893921 h 1503997"/>
                <a:gd name="connsiteX715" fmla="*/ 110014 w 299085"/>
                <a:gd name="connsiteY715" fmla="*/ 894398 h 1503997"/>
                <a:gd name="connsiteX716" fmla="*/ 113824 w 299085"/>
                <a:gd name="connsiteY716" fmla="*/ 892493 h 1503997"/>
                <a:gd name="connsiteX717" fmla="*/ 116205 w 299085"/>
                <a:gd name="connsiteY717" fmla="*/ 887254 h 1503997"/>
                <a:gd name="connsiteX718" fmla="*/ 117634 w 299085"/>
                <a:gd name="connsiteY718" fmla="*/ 886777 h 1503997"/>
                <a:gd name="connsiteX719" fmla="*/ 116205 w 299085"/>
                <a:gd name="connsiteY719" fmla="*/ 892969 h 1503997"/>
                <a:gd name="connsiteX720" fmla="*/ 111919 w 299085"/>
                <a:gd name="connsiteY720" fmla="*/ 895826 h 1503997"/>
                <a:gd name="connsiteX721" fmla="*/ 106204 w 299085"/>
                <a:gd name="connsiteY721" fmla="*/ 896779 h 1503997"/>
                <a:gd name="connsiteX722" fmla="*/ 103346 w 299085"/>
                <a:gd name="connsiteY722" fmla="*/ 899160 h 1503997"/>
                <a:gd name="connsiteX723" fmla="*/ 101918 w 299085"/>
                <a:gd name="connsiteY723" fmla="*/ 901065 h 1503997"/>
                <a:gd name="connsiteX724" fmla="*/ 100489 w 299085"/>
                <a:gd name="connsiteY724" fmla="*/ 903446 h 1503997"/>
                <a:gd name="connsiteX725" fmla="*/ 101918 w 299085"/>
                <a:gd name="connsiteY725" fmla="*/ 905351 h 1503997"/>
                <a:gd name="connsiteX726" fmla="*/ 103346 w 299085"/>
                <a:gd name="connsiteY726" fmla="*/ 906780 h 1503997"/>
                <a:gd name="connsiteX727" fmla="*/ 107156 w 299085"/>
                <a:gd name="connsiteY727" fmla="*/ 907256 h 1503997"/>
                <a:gd name="connsiteX728" fmla="*/ 111443 w 299085"/>
                <a:gd name="connsiteY728" fmla="*/ 905827 h 1503997"/>
                <a:gd name="connsiteX729" fmla="*/ 112871 w 299085"/>
                <a:gd name="connsiteY729" fmla="*/ 914876 h 1503997"/>
                <a:gd name="connsiteX730" fmla="*/ 114300 w 299085"/>
                <a:gd name="connsiteY730" fmla="*/ 922020 h 1503997"/>
                <a:gd name="connsiteX731" fmla="*/ 113824 w 299085"/>
                <a:gd name="connsiteY731" fmla="*/ 923925 h 1503997"/>
                <a:gd name="connsiteX732" fmla="*/ 110014 w 299085"/>
                <a:gd name="connsiteY732" fmla="*/ 916781 h 1503997"/>
                <a:gd name="connsiteX733" fmla="*/ 107156 w 299085"/>
                <a:gd name="connsiteY733" fmla="*/ 914400 h 1503997"/>
                <a:gd name="connsiteX734" fmla="*/ 104775 w 299085"/>
                <a:gd name="connsiteY734" fmla="*/ 915352 h 1503997"/>
                <a:gd name="connsiteX735" fmla="*/ 102394 w 299085"/>
                <a:gd name="connsiteY735" fmla="*/ 916781 h 1503997"/>
                <a:gd name="connsiteX736" fmla="*/ 101918 w 299085"/>
                <a:gd name="connsiteY736" fmla="*/ 918686 h 1503997"/>
                <a:gd name="connsiteX737" fmla="*/ 104299 w 299085"/>
                <a:gd name="connsiteY737" fmla="*/ 922973 h 1503997"/>
                <a:gd name="connsiteX738" fmla="*/ 107156 w 299085"/>
                <a:gd name="connsiteY738" fmla="*/ 926782 h 1503997"/>
                <a:gd name="connsiteX739" fmla="*/ 106204 w 299085"/>
                <a:gd name="connsiteY739" fmla="*/ 927259 h 1503997"/>
                <a:gd name="connsiteX740" fmla="*/ 101918 w 299085"/>
                <a:gd name="connsiteY740" fmla="*/ 926782 h 1503997"/>
                <a:gd name="connsiteX741" fmla="*/ 99536 w 299085"/>
                <a:gd name="connsiteY741" fmla="*/ 933450 h 1503997"/>
                <a:gd name="connsiteX742" fmla="*/ 99536 w 299085"/>
                <a:gd name="connsiteY742" fmla="*/ 939165 h 1503997"/>
                <a:gd name="connsiteX743" fmla="*/ 102394 w 299085"/>
                <a:gd name="connsiteY743" fmla="*/ 943451 h 1503997"/>
                <a:gd name="connsiteX744" fmla="*/ 102870 w 299085"/>
                <a:gd name="connsiteY744" fmla="*/ 946785 h 1503997"/>
                <a:gd name="connsiteX745" fmla="*/ 102870 w 299085"/>
                <a:gd name="connsiteY745" fmla="*/ 948690 h 1503997"/>
                <a:gd name="connsiteX746" fmla="*/ 98584 w 299085"/>
                <a:gd name="connsiteY746" fmla="*/ 949167 h 1503997"/>
                <a:gd name="connsiteX747" fmla="*/ 97155 w 299085"/>
                <a:gd name="connsiteY747" fmla="*/ 952500 h 1503997"/>
                <a:gd name="connsiteX748" fmla="*/ 96203 w 299085"/>
                <a:gd name="connsiteY748" fmla="*/ 955834 h 1503997"/>
                <a:gd name="connsiteX749" fmla="*/ 91440 w 299085"/>
                <a:gd name="connsiteY749" fmla="*/ 960596 h 1503997"/>
                <a:gd name="connsiteX750" fmla="*/ 90488 w 299085"/>
                <a:gd name="connsiteY750" fmla="*/ 965835 h 1503997"/>
                <a:gd name="connsiteX751" fmla="*/ 93821 w 299085"/>
                <a:gd name="connsiteY751" fmla="*/ 972979 h 1503997"/>
                <a:gd name="connsiteX752" fmla="*/ 91440 w 299085"/>
                <a:gd name="connsiteY752" fmla="*/ 982504 h 1503997"/>
                <a:gd name="connsiteX753" fmla="*/ 86201 w 299085"/>
                <a:gd name="connsiteY753" fmla="*/ 983932 h 1503997"/>
                <a:gd name="connsiteX754" fmla="*/ 85725 w 299085"/>
                <a:gd name="connsiteY754" fmla="*/ 991076 h 1503997"/>
                <a:gd name="connsiteX755" fmla="*/ 84773 w 299085"/>
                <a:gd name="connsiteY755" fmla="*/ 995363 h 1503997"/>
                <a:gd name="connsiteX756" fmla="*/ 89059 w 299085"/>
                <a:gd name="connsiteY756" fmla="*/ 998220 h 1503997"/>
                <a:gd name="connsiteX757" fmla="*/ 93821 w 299085"/>
                <a:gd name="connsiteY757" fmla="*/ 1000601 h 1503997"/>
                <a:gd name="connsiteX758" fmla="*/ 99536 w 299085"/>
                <a:gd name="connsiteY758" fmla="*/ 1004888 h 1503997"/>
                <a:gd name="connsiteX759" fmla="*/ 105251 w 299085"/>
                <a:gd name="connsiteY759" fmla="*/ 1006793 h 1503997"/>
                <a:gd name="connsiteX760" fmla="*/ 104775 w 299085"/>
                <a:gd name="connsiteY760" fmla="*/ 1013460 h 1503997"/>
                <a:gd name="connsiteX761" fmla="*/ 102870 w 299085"/>
                <a:gd name="connsiteY761" fmla="*/ 1019175 h 1503997"/>
                <a:gd name="connsiteX762" fmla="*/ 91440 w 299085"/>
                <a:gd name="connsiteY762" fmla="*/ 1026795 h 1503997"/>
                <a:gd name="connsiteX763" fmla="*/ 85249 w 299085"/>
                <a:gd name="connsiteY763" fmla="*/ 1028700 h 1503997"/>
                <a:gd name="connsiteX764" fmla="*/ 81439 w 299085"/>
                <a:gd name="connsiteY764" fmla="*/ 1029652 h 1503997"/>
                <a:gd name="connsiteX765" fmla="*/ 80010 w 299085"/>
                <a:gd name="connsiteY765" fmla="*/ 1034892 h 1503997"/>
                <a:gd name="connsiteX766" fmla="*/ 78581 w 299085"/>
                <a:gd name="connsiteY766" fmla="*/ 1040606 h 1503997"/>
                <a:gd name="connsiteX767" fmla="*/ 86201 w 299085"/>
                <a:gd name="connsiteY767" fmla="*/ 1041082 h 1503997"/>
                <a:gd name="connsiteX768" fmla="*/ 91916 w 299085"/>
                <a:gd name="connsiteY768" fmla="*/ 1045369 h 1503997"/>
                <a:gd name="connsiteX769" fmla="*/ 94774 w 299085"/>
                <a:gd name="connsiteY769" fmla="*/ 1046798 h 1503997"/>
                <a:gd name="connsiteX770" fmla="*/ 95726 w 299085"/>
                <a:gd name="connsiteY770" fmla="*/ 1047750 h 1503997"/>
                <a:gd name="connsiteX771" fmla="*/ 95726 w 299085"/>
                <a:gd name="connsiteY771" fmla="*/ 1049179 h 1503997"/>
                <a:gd name="connsiteX772" fmla="*/ 94298 w 299085"/>
                <a:gd name="connsiteY772" fmla="*/ 1049179 h 1503997"/>
                <a:gd name="connsiteX773" fmla="*/ 86678 w 299085"/>
                <a:gd name="connsiteY773" fmla="*/ 1044893 h 1503997"/>
                <a:gd name="connsiteX774" fmla="*/ 84296 w 299085"/>
                <a:gd name="connsiteY774" fmla="*/ 1044417 h 1503997"/>
                <a:gd name="connsiteX775" fmla="*/ 80486 w 299085"/>
                <a:gd name="connsiteY775" fmla="*/ 1045845 h 1503997"/>
                <a:gd name="connsiteX776" fmla="*/ 74771 w 299085"/>
                <a:gd name="connsiteY776" fmla="*/ 1050131 h 1503997"/>
                <a:gd name="connsiteX777" fmla="*/ 68580 w 299085"/>
                <a:gd name="connsiteY777" fmla="*/ 1050131 h 1503997"/>
                <a:gd name="connsiteX778" fmla="*/ 66675 w 299085"/>
                <a:gd name="connsiteY778" fmla="*/ 1056323 h 1503997"/>
                <a:gd name="connsiteX779" fmla="*/ 67628 w 299085"/>
                <a:gd name="connsiteY779" fmla="*/ 1059656 h 1503997"/>
                <a:gd name="connsiteX780" fmla="*/ 70961 w 299085"/>
                <a:gd name="connsiteY780" fmla="*/ 1060609 h 1503997"/>
                <a:gd name="connsiteX781" fmla="*/ 73343 w 299085"/>
                <a:gd name="connsiteY781" fmla="*/ 1062514 h 1503997"/>
                <a:gd name="connsiteX782" fmla="*/ 73343 w 299085"/>
                <a:gd name="connsiteY782" fmla="*/ 1067752 h 1503997"/>
                <a:gd name="connsiteX783" fmla="*/ 71914 w 299085"/>
                <a:gd name="connsiteY783" fmla="*/ 1071563 h 1503997"/>
                <a:gd name="connsiteX784" fmla="*/ 70961 w 299085"/>
                <a:gd name="connsiteY784" fmla="*/ 1078706 h 1503997"/>
                <a:gd name="connsiteX785" fmla="*/ 70485 w 299085"/>
                <a:gd name="connsiteY785" fmla="*/ 1081088 h 1503997"/>
                <a:gd name="connsiteX786" fmla="*/ 70485 w 299085"/>
                <a:gd name="connsiteY786" fmla="*/ 1084898 h 1503997"/>
                <a:gd name="connsiteX787" fmla="*/ 68580 w 299085"/>
                <a:gd name="connsiteY787" fmla="*/ 1089660 h 1503997"/>
                <a:gd name="connsiteX788" fmla="*/ 66675 w 299085"/>
                <a:gd name="connsiteY788" fmla="*/ 1093470 h 1503997"/>
                <a:gd name="connsiteX789" fmla="*/ 64294 w 299085"/>
                <a:gd name="connsiteY789" fmla="*/ 1096327 h 1503997"/>
                <a:gd name="connsiteX790" fmla="*/ 60960 w 299085"/>
                <a:gd name="connsiteY790" fmla="*/ 1096327 h 1503997"/>
                <a:gd name="connsiteX791" fmla="*/ 60960 w 299085"/>
                <a:gd name="connsiteY791" fmla="*/ 1094899 h 1503997"/>
                <a:gd name="connsiteX792" fmla="*/ 61436 w 299085"/>
                <a:gd name="connsiteY792" fmla="*/ 1093470 h 1503997"/>
                <a:gd name="connsiteX793" fmla="*/ 65723 w 299085"/>
                <a:gd name="connsiteY793" fmla="*/ 1088231 h 1503997"/>
                <a:gd name="connsiteX794" fmla="*/ 69056 w 299085"/>
                <a:gd name="connsiteY794" fmla="*/ 1075373 h 1503997"/>
                <a:gd name="connsiteX795" fmla="*/ 69056 w 299085"/>
                <a:gd name="connsiteY795" fmla="*/ 1071086 h 1503997"/>
                <a:gd name="connsiteX796" fmla="*/ 69533 w 299085"/>
                <a:gd name="connsiteY796" fmla="*/ 1066800 h 1503997"/>
                <a:gd name="connsiteX797" fmla="*/ 68104 w 299085"/>
                <a:gd name="connsiteY797" fmla="*/ 1064895 h 1503997"/>
                <a:gd name="connsiteX798" fmla="*/ 65246 w 299085"/>
                <a:gd name="connsiteY798" fmla="*/ 1065371 h 1503997"/>
                <a:gd name="connsiteX799" fmla="*/ 62865 w 299085"/>
                <a:gd name="connsiteY799" fmla="*/ 1066800 h 1503997"/>
                <a:gd name="connsiteX800" fmla="*/ 60960 w 299085"/>
                <a:gd name="connsiteY800" fmla="*/ 1075373 h 1503997"/>
                <a:gd name="connsiteX801" fmla="*/ 59531 w 299085"/>
                <a:gd name="connsiteY801" fmla="*/ 1079659 h 1503997"/>
                <a:gd name="connsiteX802" fmla="*/ 55245 w 299085"/>
                <a:gd name="connsiteY802" fmla="*/ 1082517 h 1503997"/>
                <a:gd name="connsiteX803" fmla="*/ 50959 w 299085"/>
                <a:gd name="connsiteY803" fmla="*/ 1083469 h 1503997"/>
                <a:gd name="connsiteX804" fmla="*/ 45720 w 299085"/>
                <a:gd name="connsiteY804" fmla="*/ 1083945 h 1503997"/>
                <a:gd name="connsiteX805" fmla="*/ 45244 w 299085"/>
                <a:gd name="connsiteY805" fmla="*/ 1082517 h 1503997"/>
                <a:gd name="connsiteX806" fmla="*/ 46673 w 299085"/>
                <a:gd name="connsiteY806" fmla="*/ 1082517 h 1503997"/>
                <a:gd name="connsiteX807" fmla="*/ 56198 w 299085"/>
                <a:gd name="connsiteY807" fmla="*/ 1079182 h 1503997"/>
                <a:gd name="connsiteX808" fmla="*/ 58103 w 299085"/>
                <a:gd name="connsiteY808" fmla="*/ 1075849 h 1503997"/>
                <a:gd name="connsiteX809" fmla="*/ 56674 w 299085"/>
                <a:gd name="connsiteY809" fmla="*/ 1071086 h 1503997"/>
                <a:gd name="connsiteX810" fmla="*/ 58579 w 299085"/>
                <a:gd name="connsiteY810" fmla="*/ 1068705 h 1503997"/>
                <a:gd name="connsiteX811" fmla="*/ 60008 w 299085"/>
                <a:gd name="connsiteY811" fmla="*/ 1066324 h 1503997"/>
                <a:gd name="connsiteX812" fmla="*/ 62865 w 299085"/>
                <a:gd name="connsiteY812" fmla="*/ 1055370 h 1503997"/>
                <a:gd name="connsiteX813" fmla="*/ 64294 w 299085"/>
                <a:gd name="connsiteY813" fmla="*/ 1052513 h 1503997"/>
                <a:gd name="connsiteX814" fmla="*/ 64770 w 299085"/>
                <a:gd name="connsiteY814" fmla="*/ 1050131 h 1503997"/>
                <a:gd name="connsiteX815" fmla="*/ 61436 w 299085"/>
                <a:gd name="connsiteY815" fmla="*/ 1048702 h 1503997"/>
                <a:gd name="connsiteX816" fmla="*/ 60008 w 299085"/>
                <a:gd name="connsiteY816" fmla="*/ 1048702 h 1503997"/>
                <a:gd name="connsiteX817" fmla="*/ 57150 w 299085"/>
                <a:gd name="connsiteY817" fmla="*/ 1049179 h 1503997"/>
                <a:gd name="connsiteX818" fmla="*/ 55245 w 299085"/>
                <a:gd name="connsiteY818" fmla="*/ 1051084 h 1503997"/>
                <a:gd name="connsiteX819" fmla="*/ 54293 w 299085"/>
                <a:gd name="connsiteY819" fmla="*/ 1052513 h 1503997"/>
                <a:gd name="connsiteX820" fmla="*/ 55245 w 299085"/>
                <a:gd name="connsiteY820" fmla="*/ 1056799 h 1503997"/>
                <a:gd name="connsiteX821" fmla="*/ 55721 w 299085"/>
                <a:gd name="connsiteY821" fmla="*/ 1058704 h 1503997"/>
                <a:gd name="connsiteX822" fmla="*/ 55721 w 299085"/>
                <a:gd name="connsiteY822" fmla="*/ 1060132 h 1503997"/>
                <a:gd name="connsiteX823" fmla="*/ 55245 w 299085"/>
                <a:gd name="connsiteY823" fmla="*/ 1061561 h 1503997"/>
                <a:gd name="connsiteX824" fmla="*/ 53340 w 299085"/>
                <a:gd name="connsiteY824" fmla="*/ 1063467 h 1503997"/>
                <a:gd name="connsiteX825" fmla="*/ 48578 w 299085"/>
                <a:gd name="connsiteY825" fmla="*/ 1064895 h 1503997"/>
                <a:gd name="connsiteX826" fmla="*/ 46196 w 299085"/>
                <a:gd name="connsiteY826" fmla="*/ 1065371 h 1503997"/>
                <a:gd name="connsiteX827" fmla="*/ 42863 w 299085"/>
                <a:gd name="connsiteY827" fmla="*/ 1066800 h 1503997"/>
                <a:gd name="connsiteX828" fmla="*/ 37148 w 299085"/>
                <a:gd name="connsiteY828" fmla="*/ 1066800 h 1503997"/>
                <a:gd name="connsiteX829" fmla="*/ 32861 w 299085"/>
                <a:gd name="connsiteY829" fmla="*/ 1065848 h 1503997"/>
                <a:gd name="connsiteX830" fmla="*/ 22384 w 299085"/>
                <a:gd name="connsiteY830" fmla="*/ 1068229 h 1503997"/>
                <a:gd name="connsiteX831" fmla="*/ 21908 w 299085"/>
                <a:gd name="connsiteY831" fmla="*/ 1073468 h 1503997"/>
                <a:gd name="connsiteX832" fmla="*/ 24289 w 299085"/>
                <a:gd name="connsiteY832" fmla="*/ 1077277 h 1503997"/>
                <a:gd name="connsiteX833" fmla="*/ 26670 w 299085"/>
                <a:gd name="connsiteY833" fmla="*/ 1079659 h 1503997"/>
                <a:gd name="connsiteX834" fmla="*/ 21431 w 299085"/>
                <a:gd name="connsiteY834" fmla="*/ 1082993 h 1503997"/>
                <a:gd name="connsiteX835" fmla="*/ 15716 w 299085"/>
                <a:gd name="connsiteY835" fmla="*/ 1088707 h 1503997"/>
                <a:gd name="connsiteX836" fmla="*/ 11430 w 299085"/>
                <a:gd name="connsiteY836" fmla="*/ 1091089 h 1503997"/>
                <a:gd name="connsiteX837" fmla="*/ 9525 w 299085"/>
                <a:gd name="connsiteY837" fmla="*/ 1093470 h 1503997"/>
                <a:gd name="connsiteX838" fmla="*/ 1905 w 299085"/>
                <a:gd name="connsiteY838" fmla="*/ 1098709 h 1503997"/>
                <a:gd name="connsiteX839" fmla="*/ 0 w 299085"/>
                <a:gd name="connsiteY839" fmla="*/ 1102519 h 1503997"/>
                <a:gd name="connsiteX840" fmla="*/ 0 w 299085"/>
                <a:gd name="connsiteY840" fmla="*/ 1105376 h 1503997"/>
                <a:gd name="connsiteX841" fmla="*/ 2381 w 299085"/>
                <a:gd name="connsiteY841" fmla="*/ 1109186 h 1503997"/>
                <a:gd name="connsiteX842" fmla="*/ 7144 w 299085"/>
                <a:gd name="connsiteY842" fmla="*/ 1112520 h 1503997"/>
                <a:gd name="connsiteX843" fmla="*/ 9525 w 299085"/>
                <a:gd name="connsiteY843" fmla="*/ 1112520 h 1503997"/>
                <a:gd name="connsiteX844" fmla="*/ 10478 w 299085"/>
                <a:gd name="connsiteY844" fmla="*/ 1111092 h 1503997"/>
                <a:gd name="connsiteX845" fmla="*/ 10954 w 299085"/>
                <a:gd name="connsiteY845" fmla="*/ 1109186 h 1503997"/>
                <a:gd name="connsiteX846" fmla="*/ 9049 w 299085"/>
                <a:gd name="connsiteY846" fmla="*/ 1104424 h 1503997"/>
                <a:gd name="connsiteX847" fmla="*/ 6191 w 299085"/>
                <a:gd name="connsiteY847" fmla="*/ 1104424 h 1503997"/>
                <a:gd name="connsiteX848" fmla="*/ 4763 w 299085"/>
                <a:gd name="connsiteY848" fmla="*/ 1103471 h 1503997"/>
                <a:gd name="connsiteX849" fmla="*/ 5715 w 299085"/>
                <a:gd name="connsiteY849" fmla="*/ 1102043 h 1503997"/>
                <a:gd name="connsiteX850" fmla="*/ 7620 w 299085"/>
                <a:gd name="connsiteY850" fmla="*/ 1100614 h 1503997"/>
                <a:gd name="connsiteX851" fmla="*/ 12383 w 299085"/>
                <a:gd name="connsiteY851" fmla="*/ 1100138 h 1503997"/>
                <a:gd name="connsiteX852" fmla="*/ 19050 w 299085"/>
                <a:gd name="connsiteY852" fmla="*/ 1098232 h 1503997"/>
                <a:gd name="connsiteX853" fmla="*/ 23336 w 299085"/>
                <a:gd name="connsiteY853" fmla="*/ 1094423 h 1503997"/>
                <a:gd name="connsiteX854" fmla="*/ 24289 w 299085"/>
                <a:gd name="connsiteY854" fmla="*/ 1094423 h 1503997"/>
                <a:gd name="connsiteX855" fmla="*/ 21908 w 299085"/>
                <a:gd name="connsiteY855" fmla="*/ 1099185 h 1503997"/>
                <a:gd name="connsiteX856" fmla="*/ 22860 w 299085"/>
                <a:gd name="connsiteY856" fmla="*/ 1102043 h 1503997"/>
                <a:gd name="connsiteX857" fmla="*/ 23813 w 299085"/>
                <a:gd name="connsiteY857" fmla="*/ 1103948 h 1503997"/>
                <a:gd name="connsiteX858" fmla="*/ 30480 w 299085"/>
                <a:gd name="connsiteY858" fmla="*/ 1106329 h 1503997"/>
                <a:gd name="connsiteX859" fmla="*/ 34766 w 299085"/>
                <a:gd name="connsiteY859" fmla="*/ 1109186 h 1503997"/>
                <a:gd name="connsiteX860" fmla="*/ 40958 w 299085"/>
                <a:gd name="connsiteY860" fmla="*/ 1110139 h 1503997"/>
                <a:gd name="connsiteX861" fmla="*/ 41910 w 299085"/>
                <a:gd name="connsiteY861" fmla="*/ 1110139 h 1503997"/>
                <a:gd name="connsiteX862" fmla="*/ 42386 w 299085"/>
                <a:gd name="connsiteY862" fmla="*/ 1109186 h 1503997"/>
                <a:gd name="connsiteX863" fmla="*/ 41434 w 299085"/>
                <a:gd name="connsiteY863" fmla="*/ 1107757 h 1503997"/>
                <a:gd name="connsiteX864" fmla="*/ 41434 w 299085"/>
                <a:gd name="connsiteY864" fmla="*/ 1105852 h 1503997"/>
                <a:gd name="connsiteX865" fmla="*/ 42386 w 299085"/>
                <a:gd name="connsiteY865" fmla="*/ 1104424 h 1503997"/>
                <a:gd name="connsiteX866" fmla="*/ 47149 w 299085"/>
                <a:gd name="connsiteY866" fmla="*/ 1105376 h 1503997"/>
                <a:gd name="connsiteX867" fmla="*/ 50483 w 299085"/>
                <a:gd name="connsiteY867" fmla="*/ 1109663 h 1503997"/>
                <a:gd name="connsiteX868" fmla="*/ 52388 w 299085"/>
                <a:gd name="connsiteY868" fmla="*/ 1113473 h 1503997"/>
                <a:gd name="connsiteX869" fmla="*/ 50483 w 299085"/>
                <a:gd name="connsiteY869" fmla="*/ 1118235 h 1503997"/>
                <a:gd name="connsiteX870" fmla="*/ 52388 w 299085"/>
                <a:gd name="connsiteY870" fmla="*/ 1122521 h 1503997"/>
                <a:gd name="connsiteX871" fmla="*/ 50483 w 299085"/>
                <a:gd name="connsiteY871" fmla="*/ 1123474 h 1503997"/>
                <a:gd name="connsiteX872" fmla="*/ 44291 w 299085"/>
                <a:gd name="connsiteY872" fmla="*/ 1128713 h 1503997"/>
                <a:gd name="connsiteX873" fmla="*/ 41434 w 299085"/>
                <a:gd name="connsiteY873" fmla="*/ 1132999 h 1503997"/>
                <a:gd name="connsiteX874" fmla="*/ 46673 w 299085"/>
                <a:gd name="connsiteY874" fmla="*/ 1137285 h 1503997"/>
                <a:gd name="connsiteX875" fmla="*/ 49530 w 299085"/>
                <a:gd name="connsiteY875" fmla="*/ 1138714 h 1503997"/>
                <a:gd name="connsiteX876" fmla="*/ 51435 w 299085"/>
                <a:gd name="connsiteY876" fmla="*/ 1139190 h 1503997"/>
                <a:gd name="connsiteX877" fmla="*/ 53340 w 299085"/>
                <a:gd name="connsiteY877" fmla="*/ 1140143 h 1503997"/>
                <a:gd name="connsiteX878" fmla="*/ 52864 w 299085"/>
                <a:gd name="connsiteY878" fmla="*/ 1141571 h 1503997"/>
                <a:gd name="connsiteX879" fmla="*/ 50006 w 299085"/>
                <a:gd name="connsiteY879" fmla="*/ 1143952 h 1503997"/>
                <a:gd name="connsiteX880" fmla="*/ 47149 w 299085"/>
                <a:gd name="connsiteY880" fmla="*/ 1143476 h 1503997"/>
                <a:gd name="connsiteX881" fmla="*/ 44291 w 299085"/>
                <a:gd name="connsiteY881" fmla="*/ 1140619 h 1503997"/>
                <a:gd name="connsiteX882" fmla="*/ 41910 w 299085"/>
                <a:gd name="connsiteY882" fmla="*/ 1139667 h 1503997"/>
                <a:gd name="connsiteX883" fmla="*/ 39529 w 299085"/>
                <a:gd name="connsiteY883" fmla="*/ 1139190 h 1503997"/>
                <a:gd name="connsiteX884" fmla="*/ 37624 w 299085"/>
                <a:gd name="connsiteY884" fmla="*/ 1141571 h 1503997"/>
                <a:gd name="connsiteX885" fmla="*/ 35243 w 299085"/>
                <a:gd name="connsiteY885" fmla="*/ 1145381 h 1503997"/>
                <a:gd name="connsiteX886" fmla="*/ 36671 w 299085"/>
                <a:gd name="connsiteY886" fmla="*/ 1147763 h 1503997"/>
                <a:gd name="connsiteX887" fmla="*/ 38100 w 299085"/>
                <a:gd name="connsiteY887" fmla="*/ 1148239 h 1503997"/>
                <a:gd name="connsiteX888" fmla="*/ 42863 w 299085"/>
                <a:gd name="connsiteY888" fmla="*/ 1149192 h 1503997"/>
                <a:gd name="connsiteX889" fmla="*/ 44768 w 299085"/>
                <a:gd name="connsiteY889" fmla="*/ 1150620 h 1503997"/>
                <a:gd name="connsiteX890" fmla="*/ 44768 w 299085"/>
                <a:gd name="connsiteY890" fmla="*/ 1153477 h 1503997"/>
                <a:gd name="connsiteX891" fmla="*/ 45720 w 299085"/>
                <a:gd name="connsiteY891" fmla="*/ 1155859 h 1503997"/>
                <a:gd name="connsiteX892" fmla="*/ 50006 w 299085"/>
                <a:gd name="connsiteY892" fmla="*/ 1156811 h 1503997"/>
                <a:gd name="connsiteX893" fmla="*/ 54769 w 299085"/>
                <a:gd name="connsiteY893" fmla="*/ 1156335 h 1503997"/>
                <a:gd name="connsiteX894" fmla="*/ 59531 w 299085"/>
                <a:gd name="connsiteY894" fmla="*/ 1155382 h 1503997"/>
                <a:gd name="connsiteX895" fmla="*/ 62865 w 299085"/>
                <a:gd name="connsiteY895" fmla="*/ 1152525 h 1503997"/>
                <a:gd name="connsiteX896" fmla="*/ 65246 w 299085"/>
                <a:gd name="connsiteY896" fmla="*/ 1146810 h 1503997"/>
                <a:gd name="connsiteX897" fmla="*/ 66199 w 299085"/>
                <a:gd name="connsiteY897" fmla="*/ 1143476 h 1503997"/>
                <a:gd name="connsiteX898" fmla="*/ 67151 w 299085"/>
                <a:gd name="connsiteY898" fmla="*/ 1143000 h 1503997"/>
                <a:gd name="connsiteX899" fmla="*/ 70009 w 299085"/>
                <a:gd name="connsiteY899" fmla="*/ 1152525 h 1503997"/>
                <a:gd name="connsiteX900" fmla="*/ 70009 w 299085"/>
                <a:gd name="connsiteY900" fmla="*/ 1155382 h 1503997"/>
                <a:gd name="connsiteX901" fmla="*/ 70485 w 299085"/>
                <a:gd name="connsiteY901" fmla="*/ 1157764 h 1503997"/>
                <a:gd name="connsiteX902" fmla="*/ 71914 w 299085"/>
                <a:gd name="connsiteY902" fmla="*/ 1158717 h 1503997"/>
                <a:gd name="connsiteX903" fmla="*/ 74295 w 299085"/>
                <a:gd name="connsiteY903" fmla="*/ 1162526 h 1503997"/>
                <a:gd name="connsiteX904" fmla="*/ 78105 w 299085"/>
                <a:gd name="connsiteY904" fmla="*/ 1164431 h 1503997"/>
                <a:gd name="connsiteX905" fmla="*/ 78105 w 299085"/>
                <a:gd name="connsiteY905" fmla="*/ 1165860 h 1503997"/>
                <a:gd name="connsiteX906" fmla="*/ 73343 w 299085"/>
                <a:gd name="connsiteY906" fmla="*/ 1166813 h 1503997"/>
                <a:gd name="connsiteX907" fmla="*/ 62389 w 299085"/>
                <a:gd name="connsiteY907" fmla="*/ 1160145 h 1503997"/>
                <a:gd name="connsiteX908" fmla="*/ 49054 w 299085"/>
                <a:gd name="connsiteY908" fmla="*/ 1160145 h 1503997"/>
                <a:gd name="connsiteX909" fmla="*/ 43815 w 299085"/>
                <a:gd name="connsiteY909" fmla="*/ 1158717 h 1503997"/>
                <a:gd name="connsiteX910" fmla="*/ 37624 w 299085"/>
                <a:gd name="connsiteY910" fmla="*/ 1158240 h 1503997"/>
                <a:gd name="connsiteX911" fmla="*/ 37624 w 299085"/>
                <a:gd name="connsiteY911" fmla="*/ 1165384 h 1503997"/>
                <a:gd name="connsiteX912" fmla="*/ 38100 w 299085"/>
                <a:gd name="connsiteY912" fmla="*/ 1170146 h 1503997"/>
                <a:gd name="connsiteX913" fmla="*/ 40958 w 299085"/>
                <a:gd name="connsiteY913" fmla="*/ 1173956 h 1503997"/>
                <a:gd name="connsiteX914" fmla="*/ 41910 w 299085"/>
                <a:gd name="connsiteY914" fmla="*/ 1178243 h 1503997"/>
                <a:gd name="connsiteX915" fmla="*/ 46196 w 299085"/>
                <a:gd name="connsiteY915" fmla="*/ 1179671 h 1503997"/>
                <a:gd name="connsiteX916" fmla="*/ 48578 w 299085"/>
                <a:gd name="connsiteY916" fmla="*/ 1178243 h 1503997"/>
                <a:gd name="connsiteX917" fmla="*/ 51911 w 299085"/>
                <a:gd name="connsiteY917" fmla="*/ 1177290 h 1503997"/>
                <a:gd name="connsiteX918" fmla="*/ 57626 w 299085"/>
                <a:gd name="connsiteY918" fmla="*/ 1179195 h 1503997"/>
                <a:gd name="connsiteX919" fmla="*/ 56198 w 299085"/>
                <a:gd name="connsiteY919" fmla="*/ 1180624 h 1503997"/>
                <a:gd name="connsiteX920" fmla="*/ 53816 w 299085"/>
                <a:gd name="connsiteY920" fmla="*/ 1180624 h 1503997"/>
                <a:gd name="connsiteX921" fmla="*/ 52388 w 299085"/>
                <a:gd name="connsiteY921" fmla="*/ 1180148 h 1503997"/>
                <a:gd name="connsiteX922" fmla="*/ 50483 w 299085"/>
                <a:gd name="connsiteY922" fmla="*/ 1181100 h 1503997"/>
                <a:gd name="connsiteX923" fmla="*/ 46673 w 299085"/>
                <a:gd name="connsiteY923" fmla="*/ 1184434 h 1503997"/>
                <a:gd name="connsiteX924" fmla="*/ 45244 w 299085"/>
                <a:gd name="connsiteY924" fmla="*/ 1193006 h 1503997"/>
                <a:gd name="connsiteX925" fmla="*/ 45244 w 299085"/>
                <a:gd name="connsiteY925" fmla="*/ 1203960 h 1503997"/>
                <a:gd name="connsiteX926" fmla="*/ 46196 w 299085"/>
                <a:gd name="connsiteY926" fmla="*/ 1217295 h 1503997"/>
                <a:gd name="connsiteX927" fmla="*/ 45720 w 299085"/>
                <a:gd name="connsiteY927" fmla="*/ 1219676 h 1503997"/>
                <a:gd name="connsiteX928" fmla="*/ 46196 w 299085"/>
                <a:gd name="connsiteY928" fmla="*/ 1220629 h 1503997"/>
                <a:gd name="connsiteX929" fmla="*/ 47625 w 299085"/>
                <a:gd name="connsiteY929" fmla="*/ 1222057 h 1503997"/>
                <a:gd name="connsiteX930" fmla="*/ 50483 w 299085"/>
                <a:gd name="connsiteY930" fmla="*/ 1223486 h 1503997"/>
                <a:gd name="connsiteX931" fmla="*/ 51911 w 299085"/>
                <a:gd name="connsiteY931" fmla="*/ 1219200 h 1503997"/>
                <a:gd name="connsiteX932" fmla="*/ 52388 w 299085"/>
                <a:gd name="connsiteY932" fmla="*/ 1215390 h 1503997"/>
                <a:gd name="connsiteX933" fmla="*/ 53340 w 299085"/>
                <a:gd name="connsiteY933" fmla="*/ 1212532 h 1503997"/>
                <a:gd name="connsiteX934" fmla="*/ 55721 w 299085"/>
                <a:gd name="connsiteY934" fmla="*/ 1209675 h 1503997"/>
                <a:gd name="connsiteX935" fmla="*/ 56198 w 299085"/>
                <a:gd name="connsiteY935" fmla="*/ 1206342 h 1503997"/>
                <a:gd name="connsiteX936" fmla="*/ 57150 w 299085"/>
                <a:gd name="connsiteY936" fmla="*/ 1202531 h 1503997"/>
                <a:gd name="connsiteX937" fmla="*/ 60484 w 299085"/>
                <a:gd name="connsiteY937" fmla="*/ 1202531 h 1503997"/>
                <a:gd name="connsiteX938" fmla="*/ 60484 w 299085"/>
                <a:gd name="connsiteY938" fmla="*/ 1203484 h 1503997"/>
                <a:gd name="connsiteX939" fmla="*/ 59055 w 299085"/>
                <a:gd name="connsiteY939" fmla="*/ 1203960 h 1503997"/>
                <a:gd name="connsiteX940" fmla="*/ 58103 w 299085"/>
                <a:gd name="connsiteY940" fmla="*/ 1205389 h 1503997"/>
                <a:gd name="connsiteX941" fmla="*/ 58579 w 299085"/>
                <a:gd name="connsiteY941" fmla="*/ 1208246 h 1503997"/>
                <a:gd name="connsiteX942" fmla="*/ 58103 w 299085"/>
                <a:gd name="connsiteY942" fmla="*/ 1212056 h 1503997"/>
                <a:gd name="connsiteX943" fmla="*/ 57150 w 299085"/>
                <a:gd name="connsiteY943" fmla="*/ 1214914 h 1503997"/>
                <a:gd name="connsiteX944" fmla="*/ 56198 w 299085"/>
                <a:gd name="connsiteY944" fmla="*/ 1217295 h 1503997"/>
                <a:gd name="connsiteX945" fmla="*/ 55721 w 299085"/>
                <a:gd name="connsiteY945" fmla="*/ 1220152 h 1503997"/>
                <a:gd name="connsiteX946" fmla="*/ 59531 w 299085"/>
                <a:gd name="connsiteY946" fmla="*/ 1223010 h 1503997"/>
                <a:gd name="connsiteX947" fmla="*/ 62865 w 299085"/>
                <a:gd name="connsiteY947" fmla="*/ 1224439 h 1503997"/>
                <a:gd name="connsiteX948" fmla="*/ 64770 w 299085"/>
                <a:gd name="connsiteY948" fmla="*/ 1228249 h 1503997"/>
                <a:gd name="connsiteX949" fmla="*/ 62865 w 299085"/>
                <a:gd name="connsiteY949" fmla="*/ 1228725 h 1503997"/>
                <a:gd name="connsiteX950" fmla="*/ 60484 w 299085"/>
                <a:gd name="connsiteY950" fmla="*/ 1227296 h 1503997"/>
                <a:gd name="connsiteX951" fmla="*/ 55721 w 299085"/>
                <a:gd name="connsiteY951" fmla="*/ 1225868 h 1503997"/>
                <a:gd name="connsiteX952" fmla="*/ 51435 w 299085"/>
                <a:gd name="connsiteY952" fmla="*/ 1226820 h 1503997"/>
                <a:gd name="connsiteX953" fmla="*/ 49530 w 299085"/>
                <a:gd name="connsiteY953" fmla="*/ 1227773 h 1503997"/>
                <a:gd name="connsiteX954" fmla="*/ 48578 w 299085"/>
                <a:gd name="connsiteY954" fmla="*/ 1233011 h 1503997"/>
                <a:gd name="connsiteX955" fmla="*/ 48578 w 299085"/>
                <a:gd name="connsiteY955" fmla="*/ 1235869 h 1503997"/>
                <a:gd name="connsiteX956" fmla="*/ 53816 w 299085"/>
                <a:gd name="connsiteY956" fmla="*/ 1241107 h 1503997"/>
                <a:gd name="connsiteX957" fmla="*/ 57150 w 299085"/>
                <a:gd name="connsiteY957" fmla="*/ 1243013 h 1503997"/>
                <a:gd name="connsiteX958" fmla="*/ 59055 w 299085"/>
                <a:gd name="connsiteY958" fmla="*/ 1242060 h 1503997"/>
                <a:gd name="connsiteX959" fmla="*/ 60960 w 299085"/>
                <a:gd name="connsiteY959" fmla="*/ 1244918 h 1503997"/>
                <a:gd name="connsiteX960" fmla="*/ 59055 w 299085"/>
                <a:gd name="connsiteY960" fmla="*/ 1246346 h 1503997"/>
                <a:gd name="connsiteX961" fmla="*/ 48578 w 299085"/>
                <a:gd name="connsiteY961" fmla="*/ 1244442 h 1503997"/>
                <a:gd name="connsiteX962" fmla="*/ 45244 w 299085"/>
                <a:gd name="connsiteY962" fmla="*/ 1248251 h 1503997"/>
                <a:gd name="connsiteX963" fmla="*/ 38576 w 299085"/>
                <a:gd name="connsiteY963" fmla="*/ 1253967 h 1503997"/>
                <a:gd name="connsiteX964" fmla="*/ 42386 w 299085"/>
                <a:gd name="connsiteY964" fmla="*/ 1257300 h 1503997"/>
                <a:gd name="connsiteX965" fmla="*/ 45720 w 299085"/>
                <a:gd name="connsiteY965" fmla="*/ 1261110 h 1503997"/>
                <a:gd name="connsiteX966" fmla="*/ 47625 w 299085"/>
                <a:gd name="connsiteY966" fmla="*/ 1261586 h 1503997"/>
                <a:gd name="connsiteX967" fmla="*/ 50006 w 299085"/>
                <a:gd name="connsiteY967" fmla="*/ 1263015 h 1503997"/>
                <a:gd name="connsiteX968" fmla="*/ 59531 w 299085"/>
                <a:gd name="connsiteY968" fmla="*/ 1266349 h 1503997"/>
                <a:gd name="connsiteX969" fmla="*/ 62389 w 299085"/>
                <a:gd name="connsiteY969" fmla="*/ 1268254 h 1503997"/>
                <a:gd name="connsiteX970" fmla="*/ 54293 w 299085"/>
                <a:gd name="connsiteY970" fmla="*/ 1267301 h 1503997"/>
                <a:gd name="connsiteX971" fmla="*/ 53816 w 299085"/>
                <a:gd name="connsiteY971" fmla="*/ 1273017 h 1503997"/>
                <a:gd name="connsiteX972" fmla="*/ 54769 w 299085"/>
                <a:gd name="connsiteY972" fmla="*/ 1274445 h 1503997"/>
                <a:gd name="connsiteX973" fmla="*/ 57150 w 299085"/>
                <a:gd name="connsiteY973" fmla="*/ 1277779 h 1503997"/>
                <a:gd name="connsiteX974" fmla="*/ 60960 w 299085"/>
                <a:gd name="connsiteY974" fmla="*/ 1282542 h 1503997"/>
                <a:gd name="connsiteX975" fmla="*/ 63818 w 299085"/>
                <a:gd name="connsiteY975" fmla="*/ 1280636 h 1503997"/>
                <a:gd name="connsiteX976" fmla="*/ 68580 w 299085"/>
                <a:gd name="connsiteY976" fmla="*/ 1269682 h 1503997"/>
                <a:gd name="connsiteX977" fmla="*/ 70961 w 299085"/>
                <a:gd name="connsiteY977" fmla="*/ 1267301 h 1503997"/>
                <a:gd name="connsiteX978" fmla="*/ 71914 w 299085"/>
                <a:gd name="connsiteY978" fmla="*/ 1267301 h 1503997"/>
                <a:gd name="connsiteX979" fmla="*/ 70485 w 299085"/>
                <a:gd name="connsiteY979" fmla="*/ 1270635 h 1503997"/>
                <a:gd name="connsiteX980" fmla="*/ 73343 w 299085"/>
                <a:gd name="connsiteY980" fmla="*/ 1273017 h 1503997"/>
                <a:gd name="connsiteX981" fmla="*/ 73343 w 299085"/>
                <a:gd name="connsiteY981" fmla="*/ 1273969 h 1503997"/>
                <a:gd name="connsiteX982" fmla="*/ 71914 w 299085"/>
                <a:gd name="connsiteY982" fmla="*/ 1273969 h 1503997"/>
                <a:gd name="connsiteX983" fmla="*/ 69056 w 299085"/>
                <a:gd name="connsiteY983" fmla="*/ 1275874 h 1503997"/>
                <a:gd name="connsiteX984" fmla="*/ 66199 w 299085"/>
                <a:gd name="connsiteY984" fmla="*/ 1282065 h 1503997"/>
                <a:gd name="connsiteX985" fmla="*/ 66675 w 299085"/>
                <a:gd name="connsiteY985" fmla="*/ 1286827 h 1503997"/>
                <a:gd name="connsiteX986" fmla="*/ 65246 w 299085"/>
                <a:gd name="connsiteY986" fmla="*/ 1286827 h 1503997"/>
                <a:gd name="connsiteX987" fmla="*/ 55245 w 299085"/>
                <a:gd name="connsiteY987" fmla="*/ 1281589 h 1503997"/>
                <a:gd name="connsiteX988" fmla="*/ 54769 w 299085"/>
                <a:gd name="connsiteY988" fmla="*/ 1280636 h 1503997"/>
                <a:gd name="connsiteX989" fmla="*/ 53816 w 299085"/>
                <a:gd name="connsiteY989" fmla="*/ 1279684 h 1503997"/>
                <a:gd name="connsiteX990" fmla="*/ 49054 w 299085"/>
                <a:gd name="connsiteY990" fmla="*/ 1270159 h 1503997"/>
                <a:gd name="connsiteX991" fmla="*/ 48101 w 299085"/>
                <a:gd name="connsiteY991" fmla="*/ 1266825 h 1503997"/>
                <a:gd name="connsiteX992" fmla="*/ 41434 w 299085"/>
                <a:gd name="connsiteY992" fmla="*/ 1262063 h 1503997"/>
                <a:gd name="connsiteX993" fmla="*/ 38576 w 299085"/>
                <a:gd name="connsiteY993" fmla="*/ 1261110 h 1503997"/>
                <a:gd name="connsiteX994" fmla="*/ 35719 w 299085"/>
                <a:gd name="connsiteY994" fmla="*/ 1263015 h 1503997"/>
                <a:gd name="connsiteX995" fmla="*/ 33814 w 299085"/>
                <a:gd name="connsiteY995" fmla="*/ 1265873 h 1503997"/>
                <a:gd name="connsiteX996" fmla="*/ 36195 w 299085"/>
                <a:gd name="connsiteY996" fmla="*/ 1268730 h 1503997"/>
                <a:gd name="connsiteX997" fmla="*/ 38100 w 299085"/>
                <a:gd name="connsiteY997" fmla="*/ 1272540 h 1503997"/>
                <a:gd name="connsiteX998" fmla="*/ 36671 w 299085"/>
                <a:gd name="connsiteY998" fmla="*/ 1274445 h 1503997"/>
                <a:gd name="connsiteX999" fmla="*/ 31433 w 299085"/>
                <a:gd name="connsiteY999" fmla="*/ 1275398 h 1503997"/>
                <a:gd name="connsiteX1000" fmla="*/ 22860 w 299085"/>
                <a:gd name="connsiteY1000" fmla="*/ 1275398 h 1503997"/>
                <a:gd name="connsiteX1001" fmla="*/ 24289 w 299085"/>
                <a:gd name="connsiteY1001" fmla="*/ 1280160 h 1503997"/>
                <a:gd name="connsiteX1002" fmla="*/ 26670 w 299085"/>
                <a:gd name="connsiteY1002" fmla="*/ 1284446 h 1503997"/>
                <a:gd name="connsiteX1003" fmla="*/ 32385 w 299085"/>
                <a:gd name="connsiteY1003" fmla="*/ 1292543 h 1503997"/>
                <a:gd name="connsiteX1004" fmla="*/ 36671 w 299085"/>
                <a:gd name="connsiteY1004" fmla="*/ 1293495 h 1503997"/>
                <a:gd name="connsiteX1005" fmla="*/ 40005 w 299085"/>
                <a:gd name="connsiteY1005" fmla="*/ 1295400 h 1503997"/>
                <a:gd name="connsiteX1006" fmla="*/ 42863 w 299085"/>
                <a:gd name="connsiteY1006" fmla="*/ 1296352 h 1503997"/>
                <a:gd name="connsiteX1007" fmla="*/ 46196 w 299085"/>
                <a:gd name="connsiteY1007" fmla="*/ 1296829 h 1503997"/>
                <a:gd name="connsiteX1008" fmla="*/ 49054 w 299085"/>
                <a:gd name="connsiteY1008" fmla="*/ 1298257 h 1503997"/>
                <a:gd name="connsiteX1009" fmla="*/ 53340 w 299085"/>
                <a:gd name="connsiteY1009" fmla="*/ 1298734 h 1503997"/>
                <a:gd name="connsiteX1010" fmla="*/ 56198 w 299085"/>
                <a:gd name="connsiteY1010" fmla="*/ 1298257 h 1503997"/>
                <a:gd name="connsiteX1011" fmla="*/ 62389 w 299085"/>
                <a:gd name="connsiteY1011" fmla="*/ 1301592 h 1503997"/>
                <a:gd name="connsiteX1012" fmla="*/ 63818 w 299085"/>
                <a:gd name="connsiteY1012" fmla="*/ 1304449 h 1503997"/>
                <a:gd name="connsiteX1013" fmla="*/ 62865 w 299085"/>
                <a:gd name="connsiteY1013" fmla="*/ 1317307 h 1503997"/>
                <a:gd name="connsiteX1014" fmla="*/ 58103 w 299085"/>
                <a:gd name="connsiteY1014" fmla="*/ 1315402 h 1503997"/>
                <a:gd name="connsiteX1015" fmla="*/ 53816 w 299085"/>
                <a:gd name="connsiteY1015" fmla="*/ 1320165 h 1503997"/>
                <a:gd name="connsiteX1016" fmla="*/ 55721 w 299085"/>
                <a:gd name="connsiteY1016" fmla="*/ 1321594 h 1503997"/>
                <a:gd name="connsiteX1017" fmla="*/ 61436 w 299085"/>
                <a:gd name="connsiteY1017" fmla="*/ 1324927 h 1503997"/>
                <a:gd name="connsiteX1018" fmla="*/ 64294 w 299085"/>
                <a:gd name="connsiteY1018" fmla="*/ 1323499 h 1503997"/>
                <a:gd name="connsiteX1019" fmla="*/ 65723 w 299085"/>
                <a:gd name="connsiteY1019" fmla="*/ 1324927 h 1503997"/>
                <a:gd name="connsiteX1020" fmla="*/ 67151 w 299085"/>
                <a:gd name="connsiteY1020" fmla="*/ 1325404 h 1503997"/>
                <a:gd name="connsiteX1021" fmla="*/ 69056 w 299085"/>
                <a:gd name="connsiteY1021" fmla="*/ 1324927 h 1503997"/>
                <a:gd name="connsiteX1022" fmla="*/ 72390 w 299085"/>
                <a:gd name="connsiteY1022" fmla="*/ 1327785 h 1503997"/>
                <a:gd name="connsiteX1023" fmla="*/ 74771 w 299085"/>
                <a:gd name="connsiteY1023" fmla="*/ 1332548 h 1503997"/>
                <a:gd name="connsiteX1024" fmla="*/ 77153 w 299085"/>
                <a:gd name="connsiteY1024" fmla="*/ 1336357 h 1503997"/>
                <a:gd name="connsiteX1025" fmla="*/ 81915 w 299085"/>
                <a:gd name="connsiteY1025" fmla="*/ 1337786 h 1503997"/>
                <a:gd name="connsiteX1026" fmla="*/ 88583 w 299085"/>
                <a:gd name="connsiteY1026" fmla="*/ 1333976 h 1503997"/>
                <a:gd name="connsiteX1027" fmla="*/ 97631 w 299085"/>
                <a:gd name="connsiteY1027" fmla="*/ 1328261 h 1503997"/>
                <a:gd name="connsiteX1028" fmla="*/ 108585 w 299085"/>
                <a:gd name="connsiteY1028" fmla="*/ 1325404 h 1503997"/>
                <a:gd name="connsiteX1029" fmla="*/ 109061 w 299085"/>
                <a:gd name="connsiteY1029" fmla="*/ 1322546 h 1503997"/>
                <a:gd name="connsiteX1030" fmla="*/ 106680 w 299085"/>
                <a:gd name="connsiteY1030" fmla="*/ 1320642 h 1503997"/>
                <a:gd name="connsiteX1031" fmla="*/ 104775 w 299085"/>
                <a:gd name="connsiteY1031" fmla="*/ 1319689 h 1503997"/>
                <a:gd name="connsiteX1032" fmla="*/ 101918 w 299085"/>
                <a:gd name="connsiteY1032" fmla="*/ 1316831 h 1503997"/>
                <a:gd name="connsiteX1033" fmla="*/ 90964 w 299085"/>
                <a:gd name="connsiteY1033" fmla="*/ 1312069 h 1503997"/>
                <a:gd name="connsiteX1034" fmla="*/ 89535 w 299085"/>
                <a:gd name="connsiteY1034" fmla="*/ 1311593 h 1503997"/>
                <a:gd name="connsiteX1035" fmla="*/ 88583 w 299085"/>
                <a:gd name="connsiteY1035" fmla="*/ 1310640 h 1503997"/>
                <a:gd name="connsiteX1036" fmla="*/ 89535 w 299085"/>
                <a:gd name="connsiteY1036" fmla="*/ 1309688 h 1503997"/>
                <a:gd name="connsiteX1037" fmla="*/ 90964 w 299085"/>
                <a:gd name="connsiteY1037" fmla="*/ 1309211 h 1503997"/>
                <a:gd name="connsiteX1038" fmla="*/ 103346 w 299085"/>
                <a:gd name="connsiteY1038" fmla="*/ 1315402 h 1503997"/>
                <a:gd name="connsiteX1039" fmla="*/ 110966 w 299085"/>
                <a:gd name="connsiteY1039" fmla="*/ 1321594 h 1503997"/>
                <a:gd name="connsiteX1040" fmla="*/ 112871 w 299085"/>
                <a:gd name="connsiteY1040" fmla="*/ 1323975 h 1503997"/>
                <a:gd name="connsiteX1041" fmla="*/ 112871 w 299085"/>
                <a:gd name="connsiteY1041" fmla="*/ 1327785 h 1503997"/>
                <a:gd name="connsiteX1042" fmla="*/ 111919 w 299085"/>
                <a:gd name="connsiteY1042" fmla="*/ 1329690 h 1503997"/>
                <a:gd name="connsiteX1043" fmla="*/ 108585 w 299085"/>
                <a:gd name="connsiteY1043" fmla="*/ 1332071 h 1503997"/>
                <a:gd name="connsiteX1044" fmla="*/ 108585 w 299085"/>
                <a:gd name="connsiteY1044" fmla="*/ 1334929 h 1503997"/>
                <a:gd name="connsiteX1045" fmla="*/ 109061 w 299085"/>
                <a:gd name="connsiteY1045" fmla="*/ 1336357 h 1503997"/>
                <a:gd name="connsiteX1046" fmla="*/ 111919 w 299085"/>
                <a:gd name="connsiteY1046" fmla="*/ 1342549 h 1503997"/>
                <a:gd name="connsiteX1047" fmla="*/ 111919 w 299085"/>
                <a:gd name="connsiteY1047" fmla="*/ 1344454 h 1503997"/>
                <a:gd name="connsiteX1048" fmla="*/ 111919 w 299085"/>
                <a:gd name="connsiteY1048" fmla="*/ 1346359 h 1503997"/>
                <a:gd name="connsiteX1049" fmla="*/ 111443 w 299085"/>
                <a:gd name="connsiteY1049" fmla="*/ 1347788 h 1503997"/>
                <a:gd name="connsiteX1050" fmla="*/ 110014 w 299085"/>
                <a:gd name="connsiteY1050" fmla="*/ 1350169 h 1503997"/>
                <a:gd name="connsiteX1051" fmla="*/ 108109 w 299085"/>
                <a:gd name="connsiteY1051" fmla="*/ 1352074 h 1503997"/>
                <a:gd name="connsiteX1052" fmla="*/ 106680 w 299085"/>
                <a:gd name="connsiteY1052" fmla="*/ 1352550 h 1503997"/>
                <a:gd name="connsiteX1053" fmla="*/ 105251 w 299085"/>
                <a:gd name="connsiteY1053" fmla="*/ 1351121 h 1503997"/>
                <a:gd name="connsiteX1054" fmla="*/ 105728 w 299085"/>
                <a:gd name="connsiteY1054" fmla="*/ 1349693 h 1503997"/>
                <a:gd name="connsiteX1055" fmla="*/ 109538 w 299085"/>
                <a:gd name="connsiteY1055" fmla="*/ 1346359 h 1503997"/>
                <a:gd name="connsiteX1056" fmla="*/ 110014 w 299085"/>
                <a:gd name="connsiteY1056" fmla="*/ 1343977 h 1503997"/>
                <a:gd name="connsiteX1057" fmla="*/ 109538 w 299085"/>
                <a:gd name="connsiteY1057" fmla="*/ 1341596 h 1503997"/>
                <a:gd name="connsiteX1058" fmla="*/ 107633 w 299085"/>
                <a:gd name="connsiteY1058" fmla="*/ 1339692 h 1503997"/>
                <a:gd name="connsiteX1059" fmla="*/ 106204 w 299085"/>
                <a:gd name="connsiteY1059" fmla="*/ 1337310 h 1503997"/>
                <a:gd name="connsiteX1060" fmla="*/ 106204 w 299085"/>
                <a:gd name="connsiteY1060" fmla="*/ 1334452 h 1503997"/>
                <a:gd name="connsiteX1061" fmla="*/ 104775 w 299085"/>
                <a:gd name="connsiteY1061" fmla="*/ 1333500 h 1503997"/>
                <a:gd name="connsiteX1062" fmla="*/ 102870 w 299085"/>
                <a:gd name="connsiteY1062" fmla="*/ 1333024 h 1503997"/>
                <a:gd name="connsiteX1063" fmla="*/ 101441 w 299085"/>
                <a:gd name="connsiteY1063" fmla="*/ 1333500 h 1503997"/>
                <a:gd name="connsiteX1064" fmla="*/ 98108 w 299085"/>
                <a:gd name="connsiteY1064" fmla="*/ 1337310 h 1503997"/>
                <a:gd name="connsiteX1065" fmla="*/ 91440 w 299085"/>
                <a:gd name="connsiteY1065" fmla="*/ 1341120 h 1503997"/>
                <a:gd name="connsiteX1066" fmla="*/ 87154 w 299085"/>
                <a:gd name="connsiteY1066" fmla="*/ 1342549 h 1503997"/>
                <a:gd name="connsiteX1067" fmla="*/ 84773 w 299085"/>
                <a:gd name="connsiteY1067" fmla="*/ 1343025 h 1503997"/>
                <a:gd name="connsiteX1068" fmla="*/ 80486 w 299085"/>
                <a:gd name="connsiteY1068" fmla="*/ 1342073 h 1503997"/>
                <a:gd name="connsiteX1069" fmla="*/ 78105 w 299085"/>
                <a:gd name="connsiteY1069" fmla="*/ 1342549 h 1503997"/>
                <a:gd name="connsiteX1070" fmla="*/ 74295 w 299085"/>
                <a:gd name="connsiteY1070" fmla="*/ 1339215 h 1503997"/>
                <a:gd name="connsiteX1071" fmla="*/ 72866 w 299085"/>
                <a:gd name="connsiteY1071" fmla="*/ 1339215 h 1503997"/>
                <a:gd name="connsiteX1072" fmla="*/ 72866 w 299085"/>
                <a:gd name="connsiteY1072" fmla="*/ 1342073 h 1503997"/>
                <a:gd name="connsiteX1073" fmla="*/ 72390 w 299085"/>
                <a:gd name="connsiteY1073" fmla="*/ 1344930 h 1503997"/>
                <a:gd name="connsiteX1074" fmla="*/ 70961 w 299085"/>
                <a:gd name="connsiteY1074" fmla="*/ 1345882 h 1503997"/>
                <a:gd name="connsiteX1075" fmla="*/ 68104 w 299085"/>
                <a:gd name="connsiteY1075" fmla="*/ 1346835 h 1503997"/>
                <a:gd name="connsiteX1076" fmla="*/ 60960 w 299085"/>
                <a:gd name="connsiteY1076" fmla="*/ 1343501 h 1503997"/>
                <a:gd name="connsiteX1077" fmla="*/ 57626 w 299085"/>
                <a:gd name="connsiteY1077" fmla="*/ 1343501 h 1503997"/>
                <a:gd name="connsiteX1078" fmla="*/ 55721 w 299085"/>
                <a:gd name="connsiteY1078" fmla="*/ 1342073 h 1503997"/>
                <a:gd name="connsiteX1079" fmla="*/ 53340 w 299085"/>
                <a:gd name="connsiteY1079" fmla="*/ 1341596 h 1503997"/>
                <a:gd name="connsiteX1080" fmla="*/ 52388 w 299085"/>
                <a:gd name="connsiteY1080" fmla="*/ 1342073 h 1503997"/>
                <a:gd name="connsiteX1081" fmla="*/ 53340 w 299085"/>
                <a:gd name="connsiteY1081" fmla="*/ 1344454 h 1503997"/>
                <a:gd name="connsiteX1082" fmla="*/ 54293 w 299085"/>
                <a:gd name="connsiteY1082" fmla="*/ 1345882 h 1503997"/>
                <a:gd name="connsiteX1083" fmla="*/ 56198 w 299085"/>
                <a:gd name="connsiteY1083" fmla="*/ 1351121 h 1503997"/>
                <a:gd name="connsiteX1084" fmla="*/ 57150 w 299085"/>
                <a:gd name="connsiteY1084" fmla="*/ 1353979 h 1503997"/>
                <a:gd name="connsiteX1085" fmla="*/ 59055 w 299085"/>
                <a:gd name="connsiteY1085" fmla="*/ 1353502 h 1503997"/>
                <a:gd name="connsiteX1086" fmla="*/ 60960 w 299085"/>
                <a:gd name="connsiteY1086" fmla="*/ 1354931 h 1503997"/>
                <a:gd name="connsiteX1087" fmla="*/ 62389 w 299085"/>
                <a:gd name="connsiteY1087" fmla="*/ 1359694 h 1503997"/>
                <a:gd name="connsiteX1088" fmla="*/ 60960 w 299085"/>
                <a:gd name="connsiteY1088" fmla="*/ 1362551 h 1503997"/>
                <a:gd name="connsiteX1089" fmla="*/ 61913 w 299085"/>
                <a:gd name="connsiteY1089" fmla="*/ 1365409 h 1503997"/>
                <a:gd name="connsiteX1090" fmla="*/ 65246 w 299085"/>
                <a:gd name="connsiteY1090" fmla="*/ 1367790 h 1503997"/>
                <a:gd name="connsiteX1091" fmla="*/ 72390 w 299085"/>
                <a:gd name="connsiteY1091" fmla="*/ 1366361 h 1503997"/>
                <a:gd name="connsiteX1092" fmla="*/ 76676 w 299085"/>
                <a:gd name="connsiteY1092" fmla="*/ 1367314 h 1503997"/>
                <a:gd name="connsiteX1093" fmla="*/ 83820 w 299085"/>
                <a:gd name="connsiteY1093" fmla="*/ 1363027 h 1503997"/>
                <a:gd name="connsiteX1094" fmla="*/ 88583 w 299085"/>
                <a:gd name="connsiteY1094" fmla="*/ 1364456 h 1503997"/>
                <a:gd name="connsiteX1095" fmla="*/ 90964 w 299085"/>
                <a:gd name="connsiteY1095" fmla="*/ 1361599 h 1503997"/>
                <a:gd name="connsiteX1096" fmla="*/ 90964 w 299085"/>
                <a:gd name="connsiteY1096" fmla="*/ 1358265 h 1503997"/>
                <a:gd name="connsiteX1097" fmla="*/ 92869 w 299085"/>
                <a:gd name="connsiteY1097" fmla="*/ 1358265 h 1503997"/>
                <a:gd name="connsiteX1098" fmla="*/ 94774 w 299085"/>
                <a:gd name="connsiteY1098" fmla="*/ 1360170 h 1503997"/>
                <a:gd name="connsiteX1099" fmla="*/ 92393 w 299085"/>
                <a:gd name="connsiteY1099" fmla="*/ 1363027 h 1503997"/>
                <a:gd name="connsiteX1100" fmla="*/ 89059 w 299085"/>
                <a:gd name="connsiteY1100" fmla="*/ 1367790 h 1503997"/>
                <a:gd name="connsiteX1101" fmla="*/ 85249 w 299085"/>
                <a:gd name="connsiteY1101" fmla="*/ 1370171 h 1503997"/>
                <a:gd name="connsiteX1102" fmla="*/ 75248 w 299085"/>
                <a:gd name="connsiteY1102" fmla="*/ 1373981 h 1503997"/>
                <a:gd name="connsiteX1103" fmla="*/ 80010 w 299085"/>
                <a:gd name="connsiteY1103" fmla="*/ 1376839 h 1503997"/>
                <a:gd name="connsiteX1104" fmla="*/ 81439 w 299085"/>
                <a:gd name="connsiteY1104" fmla="*/ 1379696 h 1503997"/>
                <a:gd name="connsiteX1105" fmla="*/ 85725 w 299085"/>
                <a:gd name="connsiteY1105" fmla="*/ 1383982 h 1503997"/>
                <a:gd name="connsiteX1106" fmla="*/ 92869 w 299085"/>
                <a:gd name="connsiteY1106" fmla="*/ 1384935 h 1503997"/>
                <a:gd name="connsiteX1107" fmla="*/ 95250 w 299085"/>
                <a:gd name="connsiteY1107" fmla="*/ 1383506 h 1503997"/>
                <a:gd name="connsiteX1108" fmla="*/ 96203 w 299085"/>
                <a:gd name="connsiteY1108" fmla="*/ 1382554 h 1503997"/>
                <a:gd name="connsiteX1109" fmla="*/ 96203 w 299085"/>
                <a:gd name="connsiteY1109" fmla="*/ 1380649 h 1503997"/>
                <a:gd name="connsiteX1110" fmla="*/ 96203 w 299085"/>
                <a:gd name="connsiteY1110" fmla="*/ 1376839 h 1503997"/>
                <a:gd name="connsiteX1111" fmla="*/ 99060 w 299085"/>
                <a:gd name="connsiteY1111" fmla="*/ 1371600 h 1503997"/>
                <a:gd name="connsiteX1112" fmla="*/ 103346 w 299085"/>
                <a:gd name="connsiteY1112" fmla="*/ 1368267 h 1503997"/>
                <a:gd name="connsiteX1113" fmla="*/ 104775 w 299085"/>
                <a:gd name="connsiteY1113" fmla="*/ 1364932 h 1503997"/>
                <a:gd name="connsiteX1114" fmla="*/ 104299 w 299085"/>
                <a:gd name="connsiteY1114" fmla="*/ 1362075 h 1503997"/>
                <a:gd name="connsiteX1115" fmla="*/ 106680 w 299085"/>
                <a:gd name="connsiteY1115" fmla="*/ 1360170 h 1503997"/>
                <a:gd name="connsiteX1116" fmla="*/ 109061 w 299085"/>
                <a:gd name="connsiteY1116" fmla="*/ 1359694 h 1503997"/>
                <a:gd name="connsiteX1117" fmla="*/ 113824 w 299085"/>
                <a:gd name="connsiteY1117" fmla="*/ 1361123 h 1503997"/>
                <a:gd name="connsiteX1118" fmla="*/ 114776 w 299085"/>
                <a:gd name="connsiteY1118" fmla="*/ 1363027 h 1503997"/>
                <a:gd name="connsiteX1119" fmla="*/ 116205 w 299085"/>
                <a:gd name="connsiteY1119" fmla="*/ 1363980 h 1503997"/>
                <a:gd name="connsiteX1120" fmla="*/ 120491 w 299085"/>
                <a:gd name="connsiteY1120" fmla="*/ 1360170 h 1503997"/>
                <a:gd name="connsiteX1121" fmla="*/ 123349 w 299085"/>
                <a:gd name="connsiteY1121" fmla="*/ 1359218 h 1503997"/>
                <a:gd name="connsiteX1122" fmla="*/ 137636 w 299085"/>
                <a:gd name="connsiteY1122" fmla="*/ 1360170 h 1503997"/>
                <a:gd name="connsiteX1123" fmla="*/ 142875 w 299085"/>
                <a:gd name="connsiteY1123" fmla="*/ 1361123 h 1503997"/>
                <a:gd name="connsiteX1124" fmla="*/ 148114 w 299085"/>
                <a:gd name="connsiteY1124" fmla="*/ 1363027 h 1503997"/>
                <a:gd name="connsiteX1125" fmla="*/ 146685 w 299085"/>
                <a:gd name="connsiteY1125" fmla="*/ 1364932 h 1503997"/>
                <a:gd name="connsiteX1126" fmla="*/ 145256 w 299085"/>
                <a:gd name="connsiteY1126" fmla="*/ 1365885 h 1503997"/>
                <a:gd name="connsiteX1127" fmla="*/ 138113 w 299085"/>
                <a:gd name="connsiteY1127" fmla="*/ 1366838 h 1503997"/>
                <a:gd name="connsiteX1128" fmla="*/ 131921 w 299085"/>
                <a:gd name="connsiteY1128" fmla="*/ 1364932 h 1503997"/>
                <a:gd name="connsiteX1129" fmla="*/ 127159 w 299085"/>
                <a:gd name="connsiteY1129" fmla="*/ 1364932 h 1503997"/>
                <a:gd name="connsiteX1130" fmla="*/ 115729 w 299085"/>
                <a:gd name="connsiteY1130" fmla="*/ 1372552 h 1503997"/>
                <a:gd name="connsiteX1131" fmla="*/ 110014 w 299085"/>
                <a:gd name="connsiteY1131" fmla="*/ 1372552 h 1503997"/>
                <a:gd name="connsiteX1132" fmla="*/ 110014 w 299085"/>
                <a:gd name="connsiteY1132" fmla="*/ 1370648 h 1503997"/>
                <a:gd name="connsiteX1133" fmla="*/ 108585 w 299085"/>
                <a:gd name="connsiteY1133" fmla="*/ 1369695 h 1503997"/>
                <a:gd name="connsiteX1134" fmla="*/ 106680 w 299085"/>
                <a:gd name="connsiteY1134" fmla="*/ 1370171 h 1503997"/>
                <a:gd name="connsiteX1135" fmla="*/ 103346 w 299085"/>
                <a:gd name="connsiteY1135" fmla="*/ 1372552 h 1503997"/>
                <a:gd name="connsiteX1136" fmla="*/ 101441 w 299085"/>
                <a:gd name="connsiteY1136" fmla="*/ 1374934 h 1503997"/>
                <a:gd name="connsiteX1137" fmla="*/ 100965 w 299085"/>
                <a:gd name="connsiteY1137" fmla="*/ 1377792 h 1503997"/>
                <a:gd name="connsiteX1138" fmla="*/ 100965 w 299085"/>
                <a:gd name="connsiteY1138" fmla="*/ 1386364 h 1503997"/>
                <a:gd name="connsiteX1139" fmla="*/ 98108 w 299085"/>
                <a:gd name="connsiteY1139" fmla="*/ 1388745 h 1503997"/>
                <a:gd name="connsiteX1140" fmla="*/ 96203 w 299085"/>
                <a:gd name="connsiteY1140" fmla="*/ 1391602 h 1503997"/>
                <a:gd name="connsiteX1141" fmla="*/ 98108 w 299085"/>
                <a:gd name="connsiteY1141" fmla="*/ 1393984 h 1503997"/>
                <a:gd name="connsiteX1142" fmla="*/ 107156 w 299085"/>
                <a:gd name="connsiteY1142" fmla="*/ 1399699 h 1503997"/>
                <a:gd name="connsiteX1143" fmla="*/ 113348 w 299085"/>
                <a:gd name="connsiteY1143" fmla="*/ 1401604 h 1503997"/>
                <a:gd name="connsiteX1144" fmla="*/ 113824 w 299085"/>
                <a:gd name="connsiteY1144" fmla="*/ 1397318 h 1503997"/>
                <a:gd name="connsiteX1145" fmla="*/ 115253 w 299085"/>
                <a:gd name="connsiteY1145" fmla="*/ 1393507 h 1503997"/>
                <a:gd name="connsiteX1146" fmla="*/ 116205 w 299085"/>
                <a:gd name="connsiteY1146" fmla="*/ 1392079 h 1503997"/>
                <a:gd name="connsiteX1147" fmla="*/ 122396 w 299085"/>
                <a:gd name="connsiteY1147" fmla="*/ 1386364 h 1503997"/>
                <a:gd name="connsiteX1148" fmla="*/ 127635 w 299085"/>
                <a:gd name="connsiteY1148" fmla="*/ 1383030 h 1503997"/>
                <a:gd name="connsiteX1149" fmla="*/ 135731 w 299085"/>
                <a:gd name="connsiteY1149" fmla="*/ 1380173 h 1503997"/>
                <a:gd name="connsiteX1150" fmla="*/ 152876 w 299085"/>
                <a:gd name="connsiteY1150" fmla="*/ 1369219 h 1503997"/>
                <a:gd name="connsiteX1151" fmla="*/ 158115 w 299085"/>
                <a:gd name="connsiteY1151" fmla="*/ 1371124 h 1503997"/>
                <a:gd name="connsiteX1152" fmla="*/ 160496 w 299085"/>
                <a:gd name="connsiteY1152" fmla="*/ 1372552 h 1503997"/>
                <a:gd name="connsiteX1153" fmla="*/ 160020 w 299085"/>
                <a:gd name="connsiteY1153" fmla="*/ 1374457 h 1503997"/>
                <a:gd name="connsiteX1154" fmla="*/ 159544 w 299085"/>
                <a:gd name="connsiteY1154" fmla="*/ 1375886 h 1503997"/>
                <a:gd name="connsiteX1155" fmla="*/ 155734 w 299085"/>
                <a:gd name="connsiteY1155" fmla="*/ 1381125 h 1503997"/>
                <a:gd name="connsiteX1156" fmla="*/ 151924 w 299085"/>
                <a:gd name="connsiteY1156" fmla="*/ 1384459 h 1503997"/>
                <a:gd name="connsiteX1157" fmla="*/ 140494 w 299085"/>
                <a:gd name="connsiteY1157" fmla="*/ 1390174 h 1503997"/>
                <a:gd name="connsiteX1158" fmla="*/ 138589 w 299085"/>
                <a:gd name="connsiteY1158" fmla="*/ 1401604 h 1503997"/>
                <a:gd name="connsiteX1159" fmla="*/ 135255 w 299085"/>
                <a:gd name="connsiteY1159" fmla="*/ 1403509 h 1503997"/>
                <a:gd name="connsiteX1160" fmla="*/ 134779 w 299085"/>
                <a:gd name="connsiteY1160" fmla="*/ 1402080 h 1503997"/>
                <a:gd name="connsiteX1161" fmla="*/ 136208 w 299085"/>
                <a:gd name="connsiteY1161" fmla="*/ 1400175 h 1503997"/>
                <a:gd name="connsiteX1162" fmla="*/ 137636 w 299085"/>
                <a:gd name="connsiteY1162" fmla="*/ 1397318 h 1503997"/>
                <a:gd name="connsiteX1163" fmla="*/ 136684 w 299085"/>
                <a:gd name="connsiteY1163" fmla="*/ 1392079 h 1503997"/>
                <a:gd name="connsiteX1164" fmla="*/ 133826 w 299085"/>
                <a:gd name="connsiteY1164" fmla="*/ 1389698 h 1503997"/>
                <a:gd name="connsiteX1165" fmla="*/ 129064 w 299085"/>
                <a:gd name="connsiteY1165" fmla="*/ 1390174 h 1503997"/>
                <a:gd name="connsiteX1166" fmla="*/ 123349 w 299085"/>
                <a:gd name="connsiteY1166" fmla="*/ 1390174 h 1503997"/>
                <a:gd name="connsiteX1167" fmla="*/ 121444 w 299085"/>
                <a:gd name="connsiteY1167" fmla="*/ 1390650 h 1503997"/>
                <a:gd name="connsiteX1168" fmla="*/ 117634 w 299085"/>
                <a:gd name="connsiteY1168" fmla="*/ 1394936 h 1503997"/>
                <a:gd name="connsiteX1169" fmla="*/ 118110 w 299085"/>
                <a:gd name="connsiteY1169" fmla="*/ 1398270 h 1503997"/>
                <a:gd name="connsiteX1170" fmla="*/ 119063 w 299085"/>
                <a:gd name="connsiteY1170" fmla="*/ 1400651 h 1503997"/>
                <a:gd name="connsiteX1171" fmla="*/ 125730 w 299085"/>
                <a:gd name="connsiteY1171" fmla="*/ 1408271 h 1503997"/>
                <a:gd name="connsiteX1172" fmla="*/ 128111 w 299085"/>
                <a:gd name="connsiteY1172" fmla="*/ 1409700 h 1503997"/>
                <a:gd name="connsiteX1173" fmla="*/ 135731 w 299085"/>
                <a:gd name="connsiteY1173" fmla="*/ 1412557 h 1503997"/>
                <a:gd name="connsiteX1174" fmla="*/ 141923 w 299085"/>
                <a:gd name="connsiteY1174" fmla="*/ 1416368 h 1503997"/>
                <a:gd name="connsiteX1175" fmla="*/ 150495 w 299085"/>
                <a:gd name="connsiteY1175" fmla="*/ 1418273 h 1503997"/>
                <a:gd name="connsiteX1176" fmla="*/ 155258 w 299085"/>
                <a:gd name="connsiteY1176" fmla="*/ 1420177 h 1503997"/>
                <a:gd name="connsiteX1177" fmla="*/ 162401 w 299085"/>
                <a:gd name="connsiteY1177" fmla="*/ 1417320 h 1503997"/>
                <a:gd name="connsiteX1178" fmla="*/ 165259 w 299085"/>
                <a:gd name="connsiteY1178" fmla="*/ 1415415 h 1503997"/>
                <a:gd name="connsiteX1179" fmla="*/ 166688 w 299085"/>
                <a:gd name="connsiteY1179" fmla="*/ 1405890 h 1503997"/>
                <a:gd name="connsiteX1180" fmla="*/ 165259 w 299085"/>
                <a:gd name="connsiteY1180" fmla="*/ 1400175 h 1503997"/>
                <a:gd name="connsiteX1181" fmla="*/ 165259 w 299085"/>
                <a:gd name="connsiteY1181" fmla="*/ 1396842 h 1503997"/>
                <a:gd name="connsiteX1182" fmla="*/ 166211 w 299085"/>
                <a:gd name="connsiteY1182" fmla="*/ 1390174 h 1503997"/>
                <a:gd name="connsiteX1183" fmla="*/ 170498 w 299085"/>
                <a:gd name="connsiteY1183" fmla="*/ 1378268 h 1503997"/>
                <a:gd name="connsiteX1184" fmla="*/ 170021 w 299085"/>
                <a:gd name="connsiteY1184" fmla="*/ 1374934 h 1503997"/>
                <a:gd name="connsiteX1185" fmla="*/ 171450 w 299085"/>
                <a:gd name="connsiteY1185" fmla="*/ 1369219 h 1503997"/>
                <a:gd name="connsiteX1186" fmla="*/ 175260 w 299085"/>
                <a:gd name="connsiteY1186" fmla="*/ 1366838 h 1503997"/>
                <a:gd name="connsiteX1187" fmla="*/ 179070 w 299085"/>
                <a:gd name="connsiteY1187" fmla="*/ 1364932 h 1503997"/>
                <a:gd name="connsiteX1188" fmla="*/ 184785 w 299085"/>
                <a:gd name="connsiteY1188" fmla="*/ 1364456 h 1503997"/>
                <a:gd name="connsiteX1189" fmla="*/ 201454 w 299085"/>
                <a:gd name="connsiteY1189" fmla="*/ 1357789 h 1503997"/>
                <a:gd name="connsiteX1190" fmla="*/ 206216 w 299085"/>
                <a:gd name="connsiteY1190" fmla="*/ 1357313 h 1503997"/>
                <a:gd name="connsiteX1191" fmla="*/ 210979 w 299085"/>
                <a:gd name="connsiteY1191" fmla="*/ 1355407 h 1503997"/>
                <a:gd name="connsiteX1192" fmla="*/ 212884 w 299085"/>
                <a:gd name="connsiteY1192" fmla="*/ 1353502 h 1503997"/>
                <a:gd name="connsiteX1193" fmla="*/ 216694 w 299085"/>
                <a:gd name="connsiteY1193" fmla="*/ 1346835 h 1503997"/>
                <a:gd name="connsiteX1194" fmla="*/ 223838 w 299085"/>
                <a:gd name="connsiteY1194" fmla="*/ 1343977 h 1503997"/>
                <a:gd name="connsiteX1195" fmla="*/ 227648 w 299085"/>
                <a:gd name="connsiteY1195" fmla="*/ 1344454 h 1503997"/>
                <a:gd name="connsiteX1196" fmla="*/ 231934 w 299085"/>
                <a:gd name="connsiteY1196" fmla="*/ 1346835 h 1503997"/>
                <a:gd name="connsiteX1197" fmla="*/ 250984 w 299085"/>
                <a:gd name="connsiteY1197" fmla="*/ 1351121 h 1503997"/>
                <a:gd name="connsiteX1198" fmla="*/ 250508 w 299085"/>
                <a:gd name="connsiteY1198" fmla="*/ 1348264 h 1503997"/>
                <a:gd name="connsiteX1199" fmla="*/ 246221 w 299085"/>
                <a:gd name="connsiteY1199" fmla="*/ 1347311 h 1503997"/>
                <a:gd name="connsiteX1200" fmla="*/ 241935 w 299085"/>
                <a:gd name="connsiteY1200" fmla="*/ 1346359 h 1503997"/>
                <a:gd name="connsiteX1201" fmla="*/ 234791 w 299085"/>
                <a:gd name="connsiteY1201" fmla="*/ 1344454 h 1503997"/>
                <a:gd name="connsiteX1202" fmla="*/ 225266 w 299085"/>
                <a:gd name="connsiteY1202" fmla="*/ 1341120 h 1503997"/>
                <a:gd name="connsiteX1203" fmla="*/ 215741 w 299085"/>
                <a:gd name="connsiteY1203" fmla="*/ 1341120 h 1503997"/>
                <a:gd name="connsiteX1204" fmla="*/ 208121 w 299085"/>
                <a:gd name="connsiteY1204" fmla="*/ 1338263 h 1503997"/>
                <a:gd name="connsiteX1205" fmla="*/ 199549 w 299085"/>
                <a:gd name="connsiteY1205" fmla="*/ 1335405 h 1503997"/>
                <a:gd name="connsiteX1206" fmla="*/ 181928 w 299085"/>
                <a:gd name="connsiteY1206" fmla="*/ 1334929 h 1503997"/>
                <a:gd name="connsiteX1207" fmla="*/ 166211 w 299085"/>
                <a:gd name="connsiteY1207" fmla="*/ 1334929 h 1503997"/>
                <a:gd name="connsiteX1208" fmla="*/ 150019 w 299085"/>
                <a:gd name="connsiteY1208" fmla="*/ 1334929 h 1503997"/>
                <a:gd name="connsiteX1209" fmla="*/ 139541 w 299085"/>
                <a:gd name="connsiteY1209" fmla="*/ 1334929 h 1503997"/>
                <a:gd name="connsiteX1210" fmla="*/ 132874 w 299085"/>
                <a:gd name="connsiteY1210" fmla="*/ 1334929 h 1503997"/>
                <a:gd name="connsiteX1211" fmla="*/ 130969 w 299085"/>
                <a:gd name="connsiteY1211" fmla="*/ 1333976 h 1503997"/>
                <a:gd name="connsiteX1212" fmla="*/ 131445 w 299085"/>
                <a:gd name="connsiteY1212" fmla="*/ 1330167 h 1503997"/>
                <a:gd name="connsiteX1213" fmla="*/ 129064 w 299085"/>
                <a:gd name="connsiteY1213" fmla="*/ 1327309 h 1503997"/>
                <a:gd name="connsiteX1214" fmla="*/ 125254 w 299085"/>
                <a:gd name="connsiteY1214" fmla="*/ 1323975 h 1503997"/>
                <a:gd name="connsiteX1215" fmla="*/ 120968 w 299085"/>
                <a:gd name="connsiteY1215" fmla="*/ 1321594 h 1503997"/>
                <a:gd name="connsiteX1216" fmla="*/ 118586 w 299085"/>
                <a:gd name="connsiteY1216" fmla="*/ 1318260 h 1503997"/>
                <a:gd name="connsiteX1217" fmla="*/ 116205 w 299085"/>
                <a:gd name="connsiteY1217" fmla="*/ 1314926 h 1503997"/>
                <a:gd name="connsiteX1218" fmla="*/ 117634 w 299085"/>
                <a:gd name="connsiteY1218" fmla="*/ 1311593 h 1503997"/>
                <a:gd name="connsiteX1219" fmla="*/ 120015 w 299085"/>
                <a:gd name="connsiteY1219" fmla="*/ 1303973 h 1503997"/>
                <a:gd name="connsiteX1220" fmla="*/ 120015 w 299085"/>
                <a:gd name="connsiteY1220" fmla="*/ 1300639 h 1503997"/>
                <a:gd name="connsiteX1221" fmla="*/ 118110 w 299085"/>
                <a:gd name="connsiteY1221" fmla="*/ 1298257 h 1503997"/>
                <a:gd name="connsiteX1222" fmla="*/ 117634 w 299085"/>
                <a:gd name="connsiteY1222" fmla="*/ 1294924 h 1503997"/>
                <a:gd name="connsiteX1223" fmla="*/ 118110 w 299085"/>
                <a:gd name="connsiteY1223" fmla="*/ 1293495 h 1503997"/>
                <a:gd name="connsiteX1224" fmla="*/ 120015 w 299085"/>
                <a:gd name="connsiteY1224" fmla="*/ 1292067 h 1503997"/>
                <a:gd name="connsiteX1225" fmla="*/ 120968 w 299085"/>
                <a:gd name="connsiteY1225" fmla="*/ 1286351 h 1503997"/>
                <a:gd name="connsiteX1226" fmla="*/ 120015 w 299085"/>
                <a:gd name="connsiteY1226" fmla="*/ 1281113 h 1503997"/>
                <a:gd name="connsiteX1227" fmla="*/ 118586 w 299085"/>
                <a:gd name="connsiteY1227" fmla="*/ 1276350 h 1503997"/>
                <a:gd name="connsiteX1228" fmla="*/ 116681 w 299085"/>
                <a:gd name="connsiteY1228" fmla="*/ 1274445 h 1503997"/>
                <a:gd name="connsiteX1229" fmla="*/ 114300 w 299085"/>
                <a:gd name="connsiteY1229" fmla="*/ 1273493 h 1503997"/>
                <a:gd name="connsiteX1230" fmla="*/ 112395 w 299085"/>
                <a:gd name="connsiteY1230" fmla="*/ 1273493 h 1503997"/>
                <a:gd name="connsiteX1231" fmla="*/ 108585 w 299085"/>
                <a:gd name="connsiteY1231" fmla="*/ 1275398 h 1503997"/>
                <a:gd name="connsiteX1232" fmla="*/ 102394 w 299085"/>
                <a:gd name="connsiteY1232" fmla="*/ 1274921 h 1503997"/>
                <a:gd name="connsiteX1233" fmla="*/ 100489 w 299085"/>
                <a:gd name="connsiteY1233" fmla="*/ 1275398 h 1503997"/>
                <a:gd name="connsiteX1234" fmla="*/ 97631 w 299085"/>
                <a:gd name="connsiteY1234" fmla="*/ 1277302 h 1503997"/>
                <a:gd name="connsiteX1235" fmla="*/ 93345 w 299085"/>
                <a:gd name="connsiteY1235" fmla="*/ 1280160 h 1503997"/>
                <a:gd name="connsiteX1236" fmla="*/ 90964 w 299085"/>
                <a:gd name="connsiteY1236" fmla="*/ 1279207 h 1503997"/>
                <a:gd name="connsiteX1237" fmla="*/ 90011 w 299085"/>
                <a:gd name="connsiteY1237" fmla="*/ 1276350 h 1503997"/>
                <a:gd name="connsiteX1238" fmla="*/ 88583 w 299085"/>
                <a:gd name="connsiteY1238" fmla="*/ 1273493 h 1503997"/>
                <a:gd name="connsiteX1239" fmla="*/ 87630 w 299085"/>
                <a:gd name="connsiteY1239" fmla="*/ 1271111 h 1503997"/>
                <a:gd name="connsiteX1240" fmla="*/ 86678 w 299085"/>
                <a:gd name="connsiteY1240" fmla="*/ 1267301 h 1503997"/>
                <a:gd name="connsiteX1241" fmla="*/ 85249 w 299085"/>
                <a:gd name="connsiteY1241" fmla="*/ 1262539 h 1503997"/>
                <a:gd name="connsiteX1242" fmla="*/ 82868 w 299085"/>
                <a:gd name="connsiteY1242" fmla="*/ 1256824 h 1503997"/>
                <a:gd name="connsiteX1243" fmla="*/ 79058 w 299085"/>
                <a:gd name="connsiteY1243" fmla="*/ 1252061 h 1503997"/>
                <a:gd name="connsiteX1244" fmla="*/ 79058 w 299085"/>
                <a:gd name="connsiteY1244" fmla="*/ 1247775 h 1503997"/>
                <a:gd name="connsiteX1245" fmla="*/ 78105 w 299085"/>
                <a:gd name="connsiteY1245" fmla="*/ 1242536 h 1503997"/>
                <a:gd name="connsiteX1246" fmla="*/ 80010 w 299085"/>
                <a:gd name="connsiteY1246" fmla="*/ 1237298 h 1503997"/>
                <a:gd name="connsiteX1247" fmla="*/ 79058 w 299085"/>
                <a:gd name="connsiteY1247" fmla="*/ 1233011 h 1503997"/>
                <a:gd name="connsiteX1248" fmla="*/ 76676 w 299085"/>
                <a:gd name="connsiteY1248" fmla="*/ 1227773 h 1503997"/>
                <a:gd name="connsiteX1249" fmla="*/ 77629 w 299085"/>
                <a:gd name="connsiteY1249" fmla="*/ 1222534 h 1503997"/>
                <a:gd name="connsiteX1250" fmla="*/ 80010 w 299085"/>
                <a:gd name="connsiteY1250" fmla="*/ 1219676 h 1503997"/>
                <a:gd name="connsiteX1251" fmla="*/ 80963 w 299085"/>
                <a:gd name="connsiteY1251" fmla="*/ 1215867 h 1503997"/>
                <a:gd name="connsiteX1252" fmla="*/ 91916 w 299085"/>
                <a:gd name="connsiteY1252" fmla="*/ 1215390 h 1503997"/>
                <a:gd name="connsiteX1253" fmla="*/ 91440 w 299085"/>
                <a:gd name="connsiteY1253" fmla="*/ 1210627 h 1503997"/>
                <a:gd name="connsiteX1254" fmla="*/ 93345 w 299085"/>
                <a:gd name="connsiteY1254" fmla="*/ 1206818 h 1503997"/>
                <a:gd name="connsiteX1255" fmla="*/ 95250 w 299085"/>
                <a:gd name="connsiteY1255" fmla="*/ 1203007 h 1503997"/>
                <a:gd name="connsiteX1256" fmla="*/ 97155 w 299085"/>
                <a:gd name="connsiteY1256" fmla="*/ 1201579 h 1503997"/>
                <a:gd name="connsiteX1257" fmla="*/ 100965 w 299085"/>
                <a:gd name="connsiteY1257" fmla="*/ 1200150 h 1503997"/>
                <a:gd name="connsiteX1258" fmla="*/ 105728 w 299085"/>
                <a:gd name="connsiteY1258" fmla="*/ 1198245 h 1503997"/>
                <a:gd name="connsiteX1259" fmla="*/ 108585 w 299085"/>
                <a:gd name="connsiteY1259" fmla="*/ 1195864 h 1503997"/>
                <a:gd name="connsiteX1260" fmla="*/ 110014 w 299085"/>
                <a:gd name="connsiteY1260" fmla="*/ 1193959 h 1503997"/>
                <a:gd name="connsiteX1261" fmla="*/ 110966 w 299085"/>
                <a:gd name="connsiteY1261" fmla="*/ 1191101 h 1503997"/>
                <a:gd name="connsiteX1262" fmla="*/ 110966 w 299085"/>
                <a:gd name="connsiteY1262" fmla="*/ 1188244 h 1503997"/>
                <a:gd name="connsiteX1263" fmla="*/ 110014 w 299085"/>
                <a:gd name="connsiteY1263" fmla="*/ 1182052 h 1503997"/>
                <a:gd name="connsiteX1264" fmla="*/ 110966 w 299085"/>
                <a:gd name="connsiteY1264" fmla="*/ 1180148 h 1503997"/>
                <a:gd name="connsiteX1265" fmla="*/ 113824 w 299085"/>
                <a:gd name="connsiteY1265" fmla="*/ 1177767 h 1503997"/>
                <a:gd name="connsiteX1266" fmla="*/ 118586 w 299085"/>
                <a:gd name="connsiteY1266" fmla="*/ 1175385 h 1503997"/>
                <a:gd name="connsiteX1267" fmla="*/ 120491 w 299085"/>
                <a:gd name="connsiteY1267" fmla="*/ 1169670 h 1503997"/>
                <a:gd name="connsiteX1268" fmla="*/ 119063 w 299085"/>
                <a:gd name="connsiteY1268" fmla="*/ 1164431 h 1503997"/>
                <a:gd name="connsiteX1269" fmla="*/ 116205 w 299085"/>
                <a:gd name="connsiteY1269" fmla="*/ 1160145 h 1503997"/>
                <a:gd name="connsiteX1270" fmla="*/ 112871 w 299085"/>
                <a:gd name="connsiteY1270" fmla="*/ 1158240 h 1503997"/>
                <a:gd name="connsiteX1271" fmla="*/ 112395 w 299085"/>
                <a:gd name="connsiteY1271" fmla="*/ 1153954 h 1503997"/>
                <a:gd name="connsiteX1272" fmla="*/ 113824 w 299085"/>
                <a:gd name="connsiteY1272" fmla="*/ 1150144 h 1503997"/>
                <a:gd name="connsiteX1273" fmla="*/ 115729 w 299085"/>
                <a:gd name="connsiteY1273" fmla="*/ 1145857 h 1503997"/>
                <a:gd name="connsiteX1274" fmla="*/ 118110 w 299085"/>
                <a:gd name="connsiteY1274" fmla="*/ 1141095 h 1503997"/>
                <a:gd name="connsiteX1275" fmla="*/ 118110 w 299085"/>
                <a:gd name="connsiteY1275" fmla="*/ 1137761 h 1503997"/>
                <a:gd name="connsiteX1276" fmla="*/ 120491 w 299085"/>
                <a:gd name="connsiteY1276" fmla="*/ 1135856 h 1503997"/>
                <a:gd name="connsiteX1277" fmla="*/ 126683 w 299085"/>
                <a:gd name="connsiteY1277" fmla="*/ 1131570 h 1503997"/>
                <a:gd name="connsiteX1278" fmla="*/ 128588 w 299085"/>
                <a:gd name="connsiteY1278" fmla="*/ 1127284 h 1503997"/>
                <a:gd name="connsiteX1279" fmla="*/ 130969 w 299085"/>
                <a:gd name="connsiteY1279" fmla="*/ 1126331 h 1503997"/>
                <a:gd name="connsiteX1280" fmla="*/ 133350 w 299085"/>
                <a:gd name="connsiteY1280" fmla="*/ 1125855 h 1503997"/>
                <a:gd name="connsiteX1281" fmla="*/ 133350 w 299085"/>
                <a:gd name="connsiteY1281" fmla="*/ 1123474 h 1503997"/>
                <a:gd name="connsiteX1282" fmla="*/ 131445 w 299085"/>
                <a:gd name="connsiteY1282" fmla="*/ 1121093 h 1503997"/>
                <a:gd name="connsiteX1283" fmla="*/ 130969 w 299085"/>
                <a:gd name="connsiteY1283" fmla="*/ 1118235 h 1503997"/>
                <a:gd name="connsiteX1284" fmla="*/ 130969 w 299085"/>
                <a:gd name="connsiteY1284" fmla="*/ 1114901 h 1503997"/>
                <a:gd name="connsiteX1285" fmla="*/ 131445 w 299085"/>
                <a:gd name="connsiteY1285" fmla="*/ 1110615 h 1503997"/>
                <a:gd name="connsiteX1286" fmla="*/ 134303 w 299085"/>
                <a:gd name="connsiteY1286" fmla="*/ 1108710 h 1503997"/>
                <a:gd name="connsiteX1287" fmla="*/ 138589 w 299085"/>
                <a:gd name="connsiteY1287" fmla="*/ 1104900 h 1503997"/>
                <a:gd name="connsiteX1288" fmla="*/ 139541 w 299085"/>
                <a:gd name="connsiteY1288" fmla="*/ 1102519 h 1503997"/>
                <a:gd name="connsiteX1289" fmla="*/ 139541 w 299085"/>
                <a:gd name="connsiteY1289" fmla="*/ 1099661 h 1503997"/>
                <a:gd name="connsiteX1290" fmla="*/ 138113 w 299085"/>
                <a:gd name="connsiteY1290" fmla="*/ 1093470 h 1503997"/>
                <a:gd name="connsiteX1291" fmla="*/ 137160 w 299085"/>
                <a:gd name="connsiteY1291" fmla="*/ 1088707 h 1503997"/>
                <a:gd name="connsiteX1292" fmla="*/ 136684 w 299085"/>
                <a:gd name="connsiteY1292" fmla="*/ 1086802 h 1503997"/>
                <a:gd name="connsiteX1293" fmla="*/ 134779 w 299085"/>
                <a:gd name="connsiteY1293" fmla="*/ 1083945 h 1503997"/>
                <a:gd name="connsiteX1294" fmla="*/ 133350 w 299085"/>
                <a:gd name="connsiteY1294" fmla="*/ 1082040 h 1503997"/>
                <a:gd name="connsiteX1295" fmla="*/ 135731 w 299085"/>
                <a:gd name="connsiteY1295" fmla="*/ 1079659 h 1503997"/>
                <a:gd name="connsiteX1296" fmla="*/ 140018 w 299085"/>
                <a:gd name="connsiteY1296" fmla="*/ 1077277 h 1503997"/>
                <a:gd name="connsiteX1297" fmla="*/ 141923 w 299085"/>
                <a:gd name="connsiteY1297" fmla="*/ 1073468 h 1503997"/>
                <a:gd name="connsiteX1298" fmla="*/ 140494 w 299085"/>
                <a:gd name="connsiteY1298" fmla="*/ 1070134 h 1503997"/>
                <a:gd name="connsiteX1299" fmla="*/ 138113 w 299085"/>
                <a:gd name="connsiteY1299" fmla="*/ 1068229 h 1503997"/>
                <a:gd name="connsiteX1300" fmla="*/ 137160 w 299085"/>
                <a:gd name="connsiteY1300" fmla="*/ 1063467 h 1503997"/>
                <a:gd name="connsiteX1301" fmla="*/ 138113 w 299085"/>
                <a:gd name="connsiteY1301" fmla="*/ 1057275 h 1503997"/>
                <a:gd name="connsiteX1302" fmla="*/ 140018 w 299085"/>
                <a:gd name="connsiteY1302" fmla="*/ 1055370 h 1503997"/>
                <a:gd name="connsiteX1303" fmla="*/ 146209 w 299085"/>
                <a:gd name="connsiteY1303" fmla="*/ 1054418 h 1503997"/>
                <a:gd name="connsiteX1304" fmla="*/ 146685 w 299085"/>
                <a:gd name="connsiteY1304" fmla="*/ 1051084 h 1503997"/>
                <a:gd name="connsiteX1305" fmla="*/ 151448 w 299085"/>
                <a:gd name="connsiteY1305" fmla="*/ 1046798 h 1503997"/>
                <a:gd name="connsiteX1306" fmla="*/ 151448 w 299085"/>
                <a:gd name="connsiteY1306" fmla="*/ 1042511 h 1503997"/>
                <a:gd name="connsiteX1307" fmla="*/ 148590 w 299085"/>
                <a:gd name="connsiteY1307" fmla="*/ 1040130 h 1503997"/>
                <a:gd name="connsiteX1308" fmla="*/ 145733 w 299085"/>
                <a:gd name="connsiteY1308" fmla="*/ 1035844 h 1503997"/>
                <a:gd name="connsiteX1309" fmla="*/ 143351 w 299085"/>
                <a:gd name="connsiteY1309" fmla="*/ 1032034 h 1503997"/>
                <a:gd name="connsiteX1310" fmla="*/ 136208 w 299085"/>
                <a:gd name="connsiteY1310" fmla="*/ 1030129 h 1503997"/>
                <a:gd name="connsiteX1311" fmla="*/ 128588 w 299085"/>
                <a:gd name="connsiteY1311" fmla="*/ 1029176 h 1503997"/>
                <a:gd name="connsiteX1312" fmla="*/ 127635 w 299085"/>
                <a:gd name="connsiteY1312" fmla="*/ 1025843 h 1503997"/>
                <a:gd name="connsiteX1313" fmla="*/ 128111 w 299085"/>
                <a:gd name="connsiteY1313" fmla="*/ 1023938 h 1503997"/>
                <a:gd name="connsiteX1314" fmla="*/ 131921 w 299085"/>
                <a:gd name="connsiteY1314" fmla="*/ 1024890 h 1503997"/>
                <a:gd name="connsiteX1315" fmla="*/ 137636 w 299085"/>
                <a:gd name="connsiteY1315" fmla="*/ 1024414 h 1503997"/>
                <a:gd name="connsiteX1316" fmla="*/ 141923 w 299085"/>
                <a:gd name="connsiteY1316" fmla="*/ 1024414 h 1503997"/>
                <a:gd name="connsiteX1317" fmla="*/ 145256 w 299085"/>
                <a:gd name="connsiteY1317" fmla="*/ 1023938 h 1503997"/>
                <a:gd name="connsiteX1318" fmla="*/ 149066 w 299085"/>
                <a:gd name="connsiteY1318" fmla="*/ 1023461 h 1503997"/>
                <a:gd name="connsiteX1319" fmla="*/ 152400 w 299085"/>
                <a:gd name="connsiteY1319" fmla="*/ 1024890 h 1503997"/>
                <a:gd name="connsiteX1320" fmla="*/ 155734 w 299085"/>
                <a:gd name="connsiteY1320" fmla="*/ 1023938 h 1503997"/>
                <a:gd name="connsiteX1321" fmla="*/ 157163 w 299085"/>
                <a:gd name="connsiteY1321" fmla="*/ 1018223 h 1503997"/>
                <a:gd name="connsiteX1322" fmla="*/ 159068 w 299085"/>
                <a:gd name="connsiteY1322" fmla="*/ 1015365 h 1503997"/>
                <a:gd name="connsiteX1323" fmla="*/ 159544 w 299085"/>
                <a:gd name="connsiteY1323" fmla="*/ 1012507 h 1503997"/>
                <a:gd name="connsiteX1324" fmla="*/ 157639 w 299085"/>
                <a:gd name="connsiteY1324" fmla="*/ 1010126 h 1503997"/>
                <a:gd name="connsiteX1325" fmla="*/ 153829 w 299085"/>
                <a:gd name="connsiteY1325" fmla="*/ 1009650 h 1503997"/>
                <a:gd name="connsiteX1326" fmla="*/ 137160 w 299085"/>
                <a:gd name="connsiteY1326" fmla="*/ 1007745 h 1503997"/>
                <a:gd name="connsiteX1327" fmla="*/ 136684 w 299085"/>
                <a:gd name="connsiteY1327" fmla="*/ 1005364 h 1503997"/>
                <a:gd name="connsiteX1328" fmla="*/ 136684 w 299085"/>
                <a:gd name="connsiteY1328" fmla="*/ 1001554 h 1503997"/>
                <a:gd name="connsiteX1329" fmla="*/ 137160 w 299085"/>
                <a:gd name="connsiteY1329" fmla="*/ 997744 h 1503997"/>
                <a:gd name="connsiteX1330" fmla="*/ 137160 w 299085"/>
                <a:gd name="connsiteY1330" fmla="*/ 995839 h 1503997"/>
                <a:gd name="connsiteX1331" fmla="*/ 138589 w 299085"/>
                <a:gd name="connsiteY1331" fmla="*/ 994410 h 1503997"/>
                <a:gd name="connsiteX1332" fmla="*/ 140494 w 299085"/>
                <a:gd name="connsiteY1332" fmla="*/ 991076 h 1503997"/>
                <a:gd name="connsiteX1333" fmla="*/ 141923 w 299085"/>
                <a:gd name="connsiteY1333" fmla="*/ 988695 h 1503997"/>
                <a:gd name="connsiteX1334" fmla="*/ 140494 w 299085"/>
                <a:gd name="connsiteY1334" fmla="*/ 985838 h 1503997"/>
                <a:gd name="connsiteX1335" fmla="*/ 137636 w 299085"/>
                <a:gd name="connsiteY1335" fmla="*/ 981551 h 1503997"/>
                <a:gd name="connsiteX1336" fmla="*/ 139541 w 299085"/>
                <a:gd name="connsiteY1336" fmla="*/ 979646 h 1503997"/>
                <a:gd name="connsiteX1337" fmla="*/ 139541 w 299085"/>
                <a:gd name="connsiteY1337" fmla="*/ 977265 h 1503997"/>
                <a:gd name="connsiteX1338" fmla="*/ 139065 w 299085"/>
                <a:gd name="connsiteY1338" fmla="*/ 974884 h 1503997"/>
                <a:gd name="connsiteX1339" fmla="*/ 136208 w 299085"/>
                <a:gd name="connsiteY1339" fmla="*/ 972502 h 1503997"/>
                <a:gd name="connsiteX1340" fmla="*/ 133826 w 299085"/>
                <a:gd name="connsiteY1340" fmla="*/ 969169 h 1503997"/>
                <a:gd name="connsiteX1341" fmla="*/ 133826 w 299085"/>
                <a:gd name="connsiteY1341" fmla="*/ 965359 h 1503997"/>
                <a:gd name="connsiteX1342" fmla="*/ 136684 w 299085"/>
                <a:gd name="connsiteY1342" fmla="*/ 964406 h 1503997"/>
                <a:gd name="connsiteX1343" fmla="*/ 138589 w 299085"/>
                <a:gd name="connsiteY1343" fmla="*/ 963454 h 1503997"/>
                <a:gd name="connsiteX1344" fmla="*/ 139065 w 299085"/>
                <a:gd name="connsiteY1344" fmla="*/ 961073 h 1503997"/>
                <a:gd name="connsiteX1345" fmla="*/ 138113 w 299085"/>
                <a:gd name="connsiteY1345" fmla="*/ 958215 h 1503997"/>
                <a:gd name="connsiteX1346" fmla="*/ 134303 w 299085"/>
                <a:gd name="connsiteY1346" fmla="*/ 957263 h 1503997"/>
                <a:gd name="connsiteX1347" fmla="*/ 129064 w 299085"/>
                <a:gd name="connsiteY1347" fmla="*/ 955357 h 1503997"/>
                <a:gd name="connsiteX1348" fmla="*/ 127635 w 299085"/>
                <a:gd name="connsiteY1348" fmla="*/ 953929 h 1503997"/>
                <a:gd name="connsiteX1349" fmla="*/ 126206 w 299085"/>
                <a:gd name="connsiteY1349" fmla="*/ 951071 h 1503997"/>
                <a:gd name="connsiteX1350" fmla="*/ 127159 w 299085"/>
                <a:gd name="connsiteY1350" fmla="*/ 942499 h 1503997"/>
                <a:gd name="connsiteX1351" fmla="*/ 126683 w 299085"/>
                <a:gd name="connsiteY1351" fmla="*/ 937260 h 1503997"/>
                <a:gd name="connsiteX1352" fmla="*/ 126206 w 299085"/>
                <a:gd name="connsiteY1352" fmla="*/ 934402 h 1503997"/>
                <a:gd name="connsiteX1353" fmla="*/ 127635 w 299085"/>
                <a:gd name="connsiteY1353" fmla="*/ 932021 h 1503997"/>
                <a:gd name="connsiteX1354" fmla="*/ 129540 w 299085"/>
                <a:gd name="connsiteY1354" fmla="*/ 930117 h 1503997"/>
                <a:gd name="connsiteX1355" fmla="*/ 128588 w 299085"/>
                <a:gd name="connsiteY1355" fmla="*/ 925354 h 1503997"/>
                <a:gd name="connsiteX1356" fmla="*/ 127159 w 299085"/>
                <a:gd name="connsiteY1356" fmla="*/ 922973 h 1503997"/>
                <a:gd name="connsiteX1357" fmla="*/ 127635 w 299085"/>
                <a:gd name="connsiteY1357" fmla="*/ 921068 h 1503997"/>
                <a:gd name="connsiteX1358" fmla="*/ 129064 w 299085"/>
                <a:gd name="connsiteY1358" fmla="*/ 919163 h 1503997"/>
                <a:gd name="connsiteX1359" fmla="*/ 130493 w 299085"/>
                <a:gd name="connsiteY1359" fmla="*/ 916781 h 1503997"/>
                <a:gd name="connsiteX1360" fmla="*/ 131445 w 299085"/>
                <a:gd name="connsiteY1360" fmla="*/ 916305 h 1503997"/>
                <a:gd name="connsiteX1361" fmla="*/ 133350 w 299085"/>
                <a:gd name="connsiteY1361" fmla="*/ 917734 h 1503997"/>
                <a:gd name="connsiteX1362" fmla="*/ 136208 w 299085"/>
                <a:gd name="connsiteY1362" fmla="*/ 916781 h 1503997"/>
                <a:gd name="connsiteX1363" fmla="*/ 139541 w 299085"/>
                <a:gd name="connsiteY1363" fmla="*/ 914876 h 1503997"/>
                <a:gd name="connsiteX1364" fmla="*/ 140018 w 299085"/>
                <a:gd name="connsiteY1364" fmla="*/ 912495 h 1503997"/>
                <a:gd name="connsiteX1365" fmla="*/ 139541 w 299085"/>
                <a:gd name="connsiteY1365" fmla="*/ 909161 h 1503997"/>
                <a:gd name="connsiteX1366" fmla="*/ 137160 w 299085"/>
                <a:gd name="connsiteY1366" fmla="*/ 901065 h 1503997"/>
                <a:gd name="connsiteX1367" fmla="*/ 134779 w 299085"/>
                <a:gd name="connsiteY1367" fmla="*/ 896302 h 1503997"/>
                <a:gd name="connsiteX1368" fmla="*/ 135255 w 299085"/>
                <a:gd name="connsiteY1368" fmla="*/ 894398 h 1503997"/>
                <a:gd name="connsiteX1369" fmla="*/ 136208 w 299085"/>
                <a:gd name="connsiteY1369" fmla="*/ 892493 h 1503997"/>
                <a:gd name="connsiteX1370" fmla="*/ 135255 w 299085"/>
                <a:gd name="connsiteY1370" fmla="*/ 885825 h 1503997"/>
                <a:gd name="connsiteX1371" fmla="*/ 135255 w 299085"/>
                <a:gd name="connsiteY1371" fmla="*/ 881539 h 1503997"/>
                <a:gd name="connsiteX1372" fmla="*/ 135255 w 299085"/>
                <a:gd name="connsiteY1372" fmla="*/ 869632 h 1503997"/>
                <a:gd name="connsiteX1373" fmla="*/ 135731 w 299085"/>
                <a:gd name="connsiteY1373" fmla="*/ 865346 h 1503997"/>
                <a:gd name="connsiteX1374" fmla="*/ 133350 w 299085"/>
                <a:gd name="connsiteY1374" fmla="*/ 861060 h 1503997"/>
                <a:gd name="connsiteX1375" fmla="*/ 133826 w 299085"/>
                <a:gd name="connsiteY1375" fmla="*/ 857250 h 1503997"/>
                <a:gd name="connsiteX1376" fmla="*/ 135255 w 299085"/>
                <a:gd name="connsiteY1376" fmla="*/ 854393 h 1503997"/>
                <a:gd name="connsiteX1377" fmla="*/ 136684 w 299085"/>
                <a:gd name="connsiteY1377" fmla="*/ 850582 h 1503997"/>
                <a:gd name="connsiteX1378" fmla="*/ 137636 w 299085"/>
                <a:gd name="connsiteY1378" fmla="*/ 847249 h 1503997"/>
                <a:gd name="connsiteX1379" fmla="*/ 139065 w 299085"/>
                <a:gd name="connsiteY1379" fmla="*/ 845820 h 1503997"/>
                <a:gd name="connsiteX1380" fmla="*/ 140970 w 299085"/>
                <a:gd name="connsiteY1380" fmla="*/ 844868 h 1503997"/>
                <a:gd name="connsiteX1381" fmla="*/ 141446 w 299085"/>
                <a:gd name="connsiteY1381" fmla="*/ 842963 h 1503997"/>
                <a:gd name="connsiteX1382" fmla="*/ 140494 w 299085"/>
                <a:gd name="connsiteY1382" fmla="*/ 841534 h 1503997"/>
                <a:gd name="connsiteX1383" fmla="*/ 137636 w 299085"/>
                <a:gd name="connsiteY1383" fmla="*/ 839152 h 1503997"/>
                <a:gd name="connsiteX1384" fmla="*/ 137160 w 299085"/>
                <a:gd name="connsiteY1384" fmla="*/ 836295 h 1503997"/>
                <a:gd name="connsiteX1385" fmla="*/ 137636 w 299085"/>
                <a:gd name="connsiteY1385" fmla="*/ 834390 h 1503997"/>
                <a:gd name="connsiteX1386" fmla="*/ 139065 w 299085"/>
                <a:gd name="connsiteY1386" fmla="*/ 832961 h 1503997"/>
                <a:gd name="connsiteX1387" fmla="*/ 140970 w 299085"/>
                <a:gd name="connsiteY1387" fmla="*/ 832961 h 1503997"/>
                <a:gd name="connsiteX1388" fmla="*/ 142399 w 299085"/>
                <a:gd name="connsiteY1388" fmla="*/ 830104 h 1503997"/>
                <a:gd name="connsiteX1389" fmla="*/ 142875 w 299085"/>
                <a:gd name="connsiteY1389" fmla="*/ 826294 h 1503997"/>
                <a:gd name="connsiteX1390" fmla="*/ 143351 w 299085"/>
                <a:gd name="connsiteY1390" fmla="*/ 824389 h 1503997"/>
                <a:gd name="connsiteX1391" fmla="*/ 142399 w 299085"/>
                <a:gd name="connsiteY1391" fmla="*/ 822484 h 1503997"/>
                <a:gd name="connsiteX1392" fmla="*/ 141446 w 299085"/>
                <a:gd name="connsiteY1392" fmla="*/ 817245 h 1503997"/>
                <a:gd name="connsiteX1393" fmla="*/ 140494 w 299085"/>
                <a:gd name="connsiteY1393" fmla="*/ 814388 h 1503997"/>
                <a:gd name="connsiteX1394" fmla="*/ 141446 w 299085"/>
                <a:gd name="connsiteY1394" fmla="*/ 812959 h 1503997"/>
                <a:gd name="connsiteX1395" fmla="*/ 142875 w 299085"/>
                <a:gd name="connsiteY1395" fmla="*/ 812482 h 1503997"/>
                <a:gd name="connsiteX1396" fmla="*/ 145256 w 299085"/>
                <a:gd name="connsiteY1396" fmla="*/ 812959 h 1503997"/>
                <a:gd name="connsiteX1397" fmla="*/ 146685 w 299085"/>
                <a:gd name="connsiteY1397" fmla="*/ 812482 h 1503997"/>
                <a:gd name="connsiteX1398" fmla="*/ 147161 w 299085"/>
                <a:gd name="connsiteY1398" fmla="*/ 811054 h 1503997"/>
                <a:gd name="connsiteX1399" fmla="*/ 147161 w 299085"/>
                <a:gd name="connsiteY1399" fmla="*/ 809625 h 1503997"/>
                <a:gd name="connsiteX1400" fmla="*/ 147638 w 299085"/>
                <a:gd name="connsiteY1400" fmla="*/ 808673 h 1503997"/>
                <a:gd name="connsiteX1401" fmla="*/ 149066 w 299085"/>
                <a:gd name="connsiteY1401" fmla="*/ 804863 h 1503997"/>
                <a:gd name="connsiteX1402" fmla="*/ 150495 w 299085"/>
                <a:gd name="connsiteY1402" fmla="*/ 800100 h 1503997"/>
                <a:gd name="connsiteX1403" fmla="*/ 150971 w 299085"/>
                <a:gd name="connsiteY1403" fmla="*/ 796767 h 1503997"/>
                <a:gd name="connsiteX1404" fmla="*/ 150495 w 299085"/>
                <a:gd name="connsiteY1404" fmla="*/ 788194 h 1503997"/>
                <a:gd name="connsiteX1405" fmla="*/ 151448 w 299085"/>
                <a:gd name="connsiteY1405" fmla="*/ 786289 h 1503997"/>
                <a:gd name="connsiteX1406" fmla="*/ 152876 w 299085"/>
                <a:gd name="connsiteY1406" fmla="*/ 784384 h 1503997"/>
                <a:gd name="connsiteX1407" fmla="*/ 155258 w 299085"/>
                <a:gd name="connsiteY1407" fmla="*/ 782479 h 1503997"/>
                <a:gd name="connsiteX1408" fmla="*/ 158115 w 299085"/>
                <a:gd name="connsiteY1408" fmla="*/ 781050 h 1503997"/>
                <a:gd name="connsiteX1409" fmla="*/ 161925 w 299085"/>
                <a:gd name="connsiteY1409" fmla="*/ 779145 h 1503997"/>
                <a:gd name="connsiteX1410" fmla="*/ 166688 w 299085"/>
                <a:gd name="connsiteY1410" fmla="*/ 778193 h 1503997"/>
                <a:gd name="connsiteX1411" fmla="*/ 168593 w 299085"/>
                <a:gd name="connsiteY1411" fmla="*/ 775811 h 1503997"/>
                <a:gd name="connsiteX1412" fmla="*/ 170021 w 299085"/>
                <a:gd name="connsiteY1412" fmla="*/ 772954 h 1503997"/>
                <a:gd name="connsiteX1413" fmla="*/ 170498 w 299085"/>
                <a:gd name="connsiteY1413" fmla="*/ 770573 h 1503997"/>
                <a:gd name="connsiteX1414" fmla="*/ 168593 w 299085"/>
                <a:gd name="connsiteY1414" fmla="*/ 768668 h 1503997"/>
                <a:gd name="connsiteX1415" fmla="*/ 166211 w 299085"/>
                <a:gd name="connsiteY1415" fmla="*/ 766763 h 1503997"/>
                <a:gd name="connsiteX1416" fmla="*/ 165259 w 299085"/>
                <a:gd name="connsiteY1416" fmla="*/ 761524 h 1503997"/>
                <a:gd name="connsiteX1417" fmla="*/ 164783 w 299085"/>
                <a:gd name="connsiteY1417" fmla="*/ 756761 h 1503997"/>
                <a:gd name="connsiteX1418" fmla="*/ 164306 w 299085"/>
                <a:gd name="connsiteY1418" fmla="*/ 750570 h 1503997"/>
                <a:gd name="connsiteX1419" fmla="*/ 161925 w 299085"/>
                <a:gd name="connsiteY1419" fmla="*/ 745331 h 1503997"/>
                <a:gd name="connsiteX1420" fmla="*/ 159544 w 299085"/>
                <a:gd name="connsiteY1420" fmla="*/ 739617 h 1503997"/>
                <a:gd name="connsiteX1421" fmla="*/ 159068 w 299085"/>
                <a:gd name="connsiteY1421" fmla="*/ 734377 h 1503997"/>
                <a:gd name="connsiteX1422" fmla="*/ 160020 w 299085"/>
                <a:gd name="connsiteY1422" fmla="*/ 731520 h 1503997"/>
                <a:gd name="connsiteX1423" fmla="*/ 160973 w 299085"/>
                <a:gd name="connsiteY1423" fmla="*/ 727234 h 1503997"/>
                <a:gd name="connsiteX1424" fmla="*/ 160020 w 299085"/>
                <a:gd name="connsiteY1424" fmla="*/ 725329 h 1503997"/>
                <a:gd name="connsiteX1425" fmla="*/ 158591 w 299085"/>
                <a:gd name="connsiteY1425" fmla="*/ 721519 h 1503997"/>
                <a:gd name="connsiteX1426" fmla="*/ 160020 w 299085"/>
                <a:gd name="connsiteY1426" fmla="*/ 718661 h 1503997"/>
                <a:gd name="connsiteX1427" fmla="*/ 161449 w 299085"/>
                <a:gd name="connsiteY1427" fmla="*/ 714375 h 1503997"/>
                <a:gd name="connsiteX1428" fmla="*/ 161449 w 299085"/>
                <a:gd name="connsiteY1428" fmla="*/ 711994 h 1503997"/>
                <a:gd name="connsiteX1429" fmla="*/ 160020 w 299085"/>
                <a:gd name="connsiteY1429" fmla="*/ 706755 h 1503997"/>
                <a:gd name="connsiteX1430" fmla="*/ 159068 w 299085"/>
                <a:gd name="connsiteY1430" fmla="*/ 703898 h 1503997"/>
                <a:gd name="connsiteX1431" fmla="*/ 160020 w 299085"/>
                <a:gd name="connsiteY1431" fmla="*/ 700564 h 1503997"/>
                <a:gd name="connsiteX1432" fmla="*/ 161925 w 299085"/>
                <a:gd name="connsiteY1432" fmla="*/ 697706 h 1503997"/>
                <a:gd name="connsiteX1433" fmla="*/ 163354 w 299085"/>
                <a:gd name="connsiteY1433" fmla="*/ 696277 h 1503997"/>
                <a:gd name="connsiteX1434" fmla="*/ 163354 w 299085"/>
                <a:gd name="connsiteY1434" fmla="*/ 693896 h 1503997"/>
                <a:gd name="connsiteX1435" fmla="*/ 163830 w 299085"/>
                <a:gd name="connsiteY1435" fmla="*/ 691992 h 1503997"/>
                <a:gd name="connsiteX1436" fmla="*/ 166688 w 299085"/>
                <a:gd name="connsiteY1436" fmla="*/ 690563 h 1503997"/>
                <a:gd name="connsiteX1437" fmla="*/ 169069 w 299085"/>
                <a:gd name="connsiteY1437" fmla="*/ 688181 h 1503997"/>
                <a:gd name="connsiteX1438" fmla="*/ 170974 w 299085"/>
                <a:gd name="connsiteY1438" fmla="*/ 687705 h 1503997"/>
                <a:gd name="connsiteX1439" fmla="*/ 172879 w 299085"/>
                <a:gd name="connsiteY1439" fmla="*/ 687705 h 1503997"/>
                <a:gd name="connsiteX1440" fmla="*/ 174308 w 299085"/>
                <a:gd name="connsiteY1440" fmla="*/ 686752 h 1503997"/>
                <a:gd name="connsiteX1441" fmla="*/ 174784 w 299085"/>
                <a:gd name="connsiteY1441" fmla="*/ 684848 h 1503997"/>
                <a:gd name="connsiteX1442" fmla="*/ 175260 w 299085"/>
                <a:gd name="connsiteY1442" fmla="*/ 682467 h 1503997"/>
                <a:gd name="connsiteX1443" fmla="*/ 178594 w 299085"/>
                <a:gd name="connsiteY1443" fmla="*/ 679609 h 1503997"/>
                <a:gd name="connsiteX1444" fmla="*/ 180499 w 299085"/>
                <a:gd name="connsiteY1444" fmla="*/ 677227 h 1503997"/>
                <a:gd name="connsiteX1445" fmla="*/ 184309 w 299085"/>
                <a:gd name="connsiteY1445" fmla="*/ 676751 h 1503997"/>
                <a:gd name="connsiteX1446" fmla="*/ 186214 w 299085"/>
                <a:gd name="connsiteY1446" fmla="*/ 673894 h 1503997"/>
                <a:gd name="connsiteX1447" fmla="*/ 186214 w 299085"/>
                <a:gd name="connsiteY1447" fmla="*/ 670560 h 1503997"/>
                <a:gd name="connsiteX1448" fmla="*/ 185738 w 299085"/>
                <a:gd name="connsiteY1448" fmla="*/ 667226 h 1503997"/>
                <a:gd name="connsiteX1449" fmla="*/ 187166 w 299085"/>
                <a:gd name="connsiteY1449" fmla="*/ 662940 h 1503997"/>
                <a:gd name="connsiteX1450" fmla="*/ 185738 w 299085"/>
                <a:gd name="connsiteY1450" fmla="*/ 656749 h 1503997"/>
                <a:gd name="connsiteX1451" fmla="*/ 185738 w 299085"/>
                <a:gd name="connsiteY1451" fmla="*/ 653415 h 1503997"/>
                <a:gd name="connsiteX1452" fmla="*/ 184309 w 299085"/>
                <a:gd name="connsiteY1452" fmla="*/ 650557 h 1503997"/>
                <a:gd name="connsiteX1453" fmla="*/ 184785 w 299085"/>
                <a:gd name="connsiteY1453" fmla="*/ 647700 h 1503997"/>
                <a:gd name="connsiteX1454" fmla="*/ 183833 w 299085"/>
                <a:gd name="connsiteY1454" fmla="*/ 645795 h 1503997"/>
                <a:gd name="connsiteX1455" fmla="*/ 181928 w 299085"/>
                <a:gd name="connsiteY1455" fmla="*/ 645319 h 1503997"/>
                <a:gd name="connsiteX1456" fmla="*/ 180975 w 299085"/>
                <a:gd name="connsiteY1456" fmla="*/ 642938 h 1503997"/>
                <a:gd name="connsiteX1457" fmla="*/ 181928 w 299085"/>
                <a:gd name="connsiteY1457" fmla="*/ 641985 h 1503997"/>
                <a:gd name="connsiteX1458" fmla="*/ 183833 w 299085"/>
                <a:gd name="connsiteY1458" fmla="*/ 641032 h 1503997"/>
                <a:gd name="connsiteX1459" fmla="*/ 186214 w 299085"/>
                <a:gd name="connsiteY1459" fmla="*/ 639127 h 1503997"/>
                <a:gd name="connsiteX1460" fmla="*/ 188119 w 299085"/>
                <a:gd name="connsiteY1460" fmla="*/ 630555 h 1503997"/>
                <a:gd name="connsiteX1461" fmla="*/ 189071 w 299085"/>
                <a:gd name="connsiteY1461" fmla="*/ 628174 h 1503997"/>
                <a:gd name="connsiteX1462" fmla="*/ 190024 w 299085"/>
                <a:gd name="connsiteY1462" fmla="*/ 625317 h 1503997"/>
                <a:gd name="connsiteX1463" fmla="*/ 190024 w 299085"/>
                <a:gd name="connsiteY1463" fmla="*/ 623888 h 1503997"/>
                <a:gd name="connsiteX1464" fmla="*/ 191453 w 299085"/>
                <a:gd name="connsiteY1464" fmla="*/ 621506 h 1503997"/>
                <a:gd name="connsiteX1465" fmla="*/ 192881 w 299085"/>
                <a:gd name="connsiteY1465" fmla="*/ 618173 h 1503997"/>
                <a:gd name="connsiteX1466" fmla="*/ 195263 w 299085"/>
                <a:gd name="connsiteY1466" fmla="*/ 614839 h 1503997"/>
                <a:gd name="connsiteX1467" fmla="*/ 196691 w 299085"/>
                <a:gd name="connsiteY1467" fmla="*/ 612457 h 1503997"/>
                <a:gd name="connsiteX1468" fmla="*/ 198120 w 299085"/>
                <a:gd name="connsiteY1468" fmla="*/ 609124 h 1503997"/>
                <a:gd name="connsiteX1469" fmla="*/ 198596 w 299085"/>
                <a:gd name="connsiteY1469" fmla="*/ 607219 h 1503997"/>
                <a:gd name="connsiteX1470" fmla="*/ 200501 w 299085"/>
                <a:gd name="connsiteY1470" fmla="*/ 606267 h 1503997"/>
                <a:gd name="connsiteX1471" fmla="*/ 202406 w 299085"/>
                <a:gd name="connsiteY1471" fmla="*/ 605790 h 1503997"/>
                <a:gd name="connsiteX1472" fmla="*/ 204788 w 299085"/>
                <a:gd name="connsiteY1472" fmla="*/ 605314 h 1503997"/>
                <a:gd name="connsiteX1473" fmla="*/ 205740 w 299085"/>
                <a:gd name="connsiteY1473" fmla="*/ 604361 h 1503997"/>
                <a:gd name="connsiteX1474" fmla="*/ 205740 w 299085"/>
                <a:gd name="connsiteY1474" fmla="*/ 602932 h 1503997"/>
                <a:gd name="connsiteX1475" fmla="*/ 205740 w 299085"/>
                <a:gd name="connsiteY1475" fmla="*/ 599123 h 1503997"/>
                <a:gd name="connsiteX1476" fmla="*/ 205264 w 299085"/>
                <a:gd name="connsiteY1476" fmla="*/ 593407 h 1503997"/>
                <a:gd name="connsiteX1477" fmla="*/ 204788 w 299085"/>
                <a:gd name="connsiteY1477" fmla="*/ 585788 h 1503997"/>
                <a:gd name="connsiteX1478" fmla="*/ 205264 w 299085"/>
                <a:gd name="connsiteY1478" fmla="*/ 581025 h 1503997"/>
                <a:gd name="connsiteX1479" fmla="*/ 206693 w 299085"/>
                <a:gd name="connsiteY1479" fmla="*/ 576263 h 1503997"/>
                <a:gd name="connsiteX1480" fmla="*/ 208121 w 299085"/>
                <a:gd name="connsiteY1480" fmla="*/ 573405 h 1503997"/>
                <a:gd name="connsiteX1481" fmla="*/ 207645 w 299085"/>
                <a:gd name="connsiteY1481" fmla="*/ 571500 h 1503997"/>
                <a:gd name="connsiteX1482" fmla="*/ 207169 w 299085"/>
                <a:gd name="connsiteY1482" fmla="*/ 569119 h 1503997"/>
                <a:gd name="connsiteX1483" fmla="*/ 204788 w 299085"/>
                <a:gd name="connsiteY1483" fmla="*/ 567690 h 1503997"/>
                <a:gd name="connsiteX1484" fmla="*/ 202406 w 299085"/>
                <a:gd name="connsiteY1484" fmla="*/ 568643 h 1503997"/>
                <a:gd name="connsiteX1485" fmla="*/ 200501 w 299085"/>
                <a:gd name="connsiteY1485" fmla="*/ 568167 h 1503997"/>
                <a:gd name="connsiteX1486" fmla="*/ 198120 w 299085"/>
                <a:gd name="connsiteY1486" fmla="*/ 565309 h 1503997"/>
                <a:gd name="connsiteX1487" fmla="*/ 197644 w 299085"/>
                <a:gd name="connsiteY1487" fmla="*/ 562451 h 1503997"/>
                <a:gd name="connsiteX1488" fmla="*/ 198120 w 299085"/>
                <a:gd name="connsiteY1488" fmla="*/ 558642 h 1503997"/>
                <a:gd name="connsiteX1489" fmla="*/ 200025 w 299085"/>
                <a:gd name="connsiteY1489" fmla="*/ 556260 h 1503997"/>
                <a:gd name="connsiteX1490" fmla="*/ 200501 w 299085"/>
                <a:gd name="connsiteY1490" fmla="*/ 553402 h 1503997"/>
                <a:gd name="connsiteX1491" fmla="*/ 199549 w 299085"/>
                <a:gd name="connsiteY1491" fmla="*/ 552450 h 1503997"/>
                <a:gd name="connsiteX1492" fmla="*/ 197168 w 299085"/>
                <a:gd name="connsiteY1492" fmla="*/ 550545 h 1503997"/>
                <a:gd name="connsiteX1493" fmla="*/ 195263 w 299085"/>
                <a:gd name="connsiteY1493" fmla="*/ 543877 h 1503997"/>
                <a:gd name="connsiteX1494" fmla="*/ 195739 w 299085"/>
                <a:gd name="connsiteY1494" fmla="*/ 538163 h 1503997"/>
                <a:gd name="connsiteX1495" fmla="*/ 193834 w 299085"/>
                <a:gd name="connsiteY1495" fmla="*/ 536734 h 1503997"/>
                <a:gd name="connsiteX1496" fmla="*/ 192881 w 299085"/>
                <a:gd name="connsiteY1496" fmla="*/ 532448 h 1503997"/>
                <a:gd name="connsiteX1497" fmla="*/ 190976 w 299085"/>
                <a:gd name="connsiteY1497" fmla="*/ 531019 h 1503997"/>
                <a:gd name="connsiteX1498" fmla="*/ 190024 w 299085"/>
                <a:gd name="connsiteY1498" fmla="*/ 527685 h 1503997"/>
                <a:gd name="connsiteX1499" fmla="*/ 189548 w 299085"/>
                <a:gd name="connsiteY1499" fmla="*/ 524351 h 1503997"/>
                <a:gd name="connsiteX1500" fmla="*/ 190024 w 299085"/>
                <a:gd name="connsiteY1500" fmla="*/ 522923 h 1503997"/>
                <a:gd name="connsiteX1501" fmla="*/ 192405 w 299085"/>
                <a:gd name="connsiteY1501" fmla="*/ 522446 h 1503997"/>
                <a:gd name="connsiteX1502" fmla="*/ 193834 w 299085"/>
                <a:gd name="connsiteY1502" fmla="*/ 519589 h 1503997"/>
                <a:gd name="connsiteX1503" fmla="*/ 192881 w 299085"/>
                <a:gd name="connsiteY1503" fmla="*/ 518160 h 1503997"/>
                <a:gd name="connsiteX1504" fmla="*/ 190976 w 299085"/>
                <a:gd name="connsiteY1504" fmla="*/ 516731 h 1503997"/>
                <a:gd name="connsiteX1505" fmla="*/ 189071 w 299085"/>
                <a:gd name="connsiteY1505" fmla="*/ 516731 h 1503997"/>
                <a:gd name="connsiteX1506" fmla="*/ 187166 w 299085"/>
                <a:gd name="connsiteY1506" fmla="*/ 515302 h 1503997"/>
                <a:gd name="connsiteX1507" fmla="*/ 184785 w 299085"/>
                <a:gd name="connsiteY1507" fmla="*/ 508635 h 1503997"/>
                <a:gd name="connsiteX1508" fmla="*/ 182880 w 299085"/>
                <a:gd name="connsiteY1508" fmla="*/ 504825 h 1503997"/>
                <a:gd name="connsiteX1509" fmla="*/ 183356 w 299085"/>
                <a:gd name="connsiteY1509" fmla="*/ 499586 h 1503997"/>
                <a:gd name="connsiteX1510" fmla="*/ 183833 w 299085"/>
                <a:gd name="connsiteY1510" fmla="*/ 495300 h 1503997"/>
                <a:gd name="connsiteX1511" fmla="*/ 184785 w 299085"/>
                <a:gd name="connsiteY1511" fmla="*/ 491966 h 1503997"/>
                <a:gd name="connsiteX1512" fmla="*/ 185261 w 299085"/>
                <a:gd name="connsiteY1512" fmla="*/ 489109 h 1503997"/>
                <a:gd name="connsiteX1513" fmla="*/ 186690 w 299085"/>
                <a:gd name="connsiteY1513" fmla="*/ 487680 h 1503997"/>
                <a:gd name="connsiteX1514" fmla="*/ 188119 w 299085"/>
                <a:gd name="connsiteY1514" fmla="*/ 488156 h 1503997"/>
                <a:gd name="connsiteX1515" fmla="*/ 189548 w 299085"/>
                <a:gd name="connsiteY1515" fmla="*/ 487680 h 1503997"/>
                <a:gd name="connsiteX1516" fmla="*/ 190976 w 299085"/>
                <a:gd name="connsiteY1516" fmla="*/ 485299 h 1503997"/>
                <a:gd name="connsiteX1517" fmla="*/ 192405 w 299085"/>
                <a:gd name="connsiteY1517" fmla="*/ 483870 h 1503997"/>
                <a:gd name="connsiteX1518" fmla="*/ 192405 w 299085"/>
                <a:gd name="connsiteY1518" fmla="*/ 482918 h 1503997"/>
                <a:gd name="connsiteX1519" fmla="*/ 191453 w 299085"/>
                <a:gd name="connsiteY1519" fmla="*/ 481489 h 1503997"/>
                <a:gd name="connsiteX1520" fmla="*/ 190976 w 299085"/>
                <a:gd name="connsiteY1520" fmla="*/ 479584 h 1503997"/>
                <a:gd name="connsiteX1521" fmla="*/ 191929 w 299085"/>
                <a:gd name="connsiteY1521" fmla="*/ 477202 h 1503997"/>
                <a:gd name="connsiteX1522" fmla="*/ 193834 w 299085"/>
                <a:gd name="connsiteY1522" fmla="*/ 471488 h 1503997"/>
                <a:gd name="connsiteX1523" fmla="*/ 196215 w 299085"/>
                <a:gd name="connsiteY1523" fmla="*/ 465296 h 1503997"/>
                <a:gd name="connsiteX1524" fmla="*/ 197168 w 299085"/>
                <a:gd name="connsiteY1524" fmla="*/ 462915 h 1503997"/>
                <a:gd name="connsiteX1525" fmla="*/ 196691 w 299085"/>
                <a:gd name="connsiteY1525" fmla="*/ 461010 h 1503997"/>
                <a:gd name="connsiteX1526" fmla="*/ 197168 w 299085"/>
                <a:gd name="connsiteY1526" fmla="*/ 460057 h 1503997"/>
                <a:gd name="connsiteX1527" fmla="*/ 199073 w 299085"/>
                <a:gd name="connsiteY1527" fmla="*/ 461010 h 1503997"/>
                <a:gd name="connsiteX1528" fmla="*/ 203835 w 299085"/>
                <a:gd name="connsiteY1528" fmla="*/ 460057 h 1503997"/>
                <a:gd name="connsiteX1529" fmla="*/ 205740 w 299085"/>
                <a:gd name="connsiteY1529" fmla="*/ 457200 h 1503997"/>
                <a:gd name="connsiteX1530" fmla="*/ 206216 w 299085"/>
                <a:gd name="connsiteY1530" fmla="*/ 454819 h 1503997"/>
                <a:gd name="connsiteX1531" fmla="*/ 207645 w 299085"/>
                <a:gd name="connsiteY1531" fmla="*/ 453390 h 1503997"/>
                <a:gd name="connsiteX1532" fmla="*/ 207169 w 299085"/>
                <a:gd name="connsiteY1532" fmla="*/ 451485 h 1503997"/>
                <a:gd name="connsiteX1533" fmla="*/ 205264 w 299085"/>
                <a:gd name="connsiteY1533" fmla="*/ 451009 h 1503997"/>
                <a:gd name="connsiteX1534" fmla="*/ 203835 w 299085"/>
                <a:gd name="connsiteY1534" fmla="*/ 450056 h 1503997"/>
                <a:gd name="connsiteX1535" fmla="*/ 204311 w 299085"/>
                <a:gd name="connsiteY1535" fmla="*/ 447675 h 1503997"/>
                <a:gd name="connsiteX1536" fmla="*/ 205264 w 299085"/>
                <a:gd name="connsiteY1536" fmla="*/ 442436 h 1503997"/>
                <a:gd name="connsiteX1537" fmla="*/ 205264 w 299085"/>
                <a:gd name="connsiteY1537" fmla="*/ 438626 h 1503997"/>
                <a:gd name="connsiteX1538" fmla="*/ 203359 w 299085"/>
                <a:gd name="connsiteY1538" fmla="*/ 430530 h 1503997"/>
                <a:gd name="connsiteX1539" fmla="*/ 201930 w 299085"/>
                <a:gd name="connsiteY1539" fmla="*/ 422434 h 1503997"/>
                <a:gd name="connsiteX1540" fmla="*/ 202883 w 299085"/>
                <a:gd name="connsiteY1540" fmla="*/ 419576 h 1503997"/>
                <a:gd name="connsiteX1541" fmla="*/ 206216 w 299085"/>
                <a:gd name="connsiteY1541" fmla="*/ 415766 h 1503997"/>
                <a:gd name="connsiteX1542" fmla="*/ 208598 w 299085"/>
                <a:gd name="connsiteY1542" fmla="*/ 413861 h 1503997"/>
                <a:gd name="connsiteX1543" fmla="*/ 209074 w 299085"/>
                <a:gd name="connsiteY1543" fmla="*/ 411956 h 1503997"/>
                <a:gd name="connsiteX1544" fmla="*/ 211455 w 299085"/>
                <a:gd name="connsiteY1544" fmla="*/ 402431 h 1503997"/>
                <a:gd name="connsiteX1545" fmla="*/ 211931 w 299085"/>
                <a:gd name="connsiteY1545" fmla="*/ 397193 h 1503997"/>
                <a:gd name="connsiteX1546" fmla="*/ 213360 w 299085"/>
                <a:gd name="connsiteY1546" fmla="*/ 394335 h 1503997"/>
                <a:gd name="connsiteX1547" fmla="*/ 214313 w 299085"/>
                <a:gd name="connsiteY1547" fmla="*/ 389096 h 1503997"/>
                <a:gd name="connsiteX1548" fmla="*/ 218599 w 299085"/>
                <a:gd name="connsiteY1548" fmla="*/ 384334 h 1503997"/>
                <a:gd name="connsiteX1549" fmla="*/ 220028 w 299085"/>
                <a:gd name="connsiteY1549" fmla="*/ 381476 h 1503997"/>
                <a:gd name="connsiteX1550" fmla="*/ 221933 w 299085"/>
                <a:gd name="connsiteY1550" fmla="*/ 381000 h 1503997"/>
                <a:gd name="connsiteX1551" fmla="*/ 222885 w 299085"/>
                <a:gd name="connsiteY1551" fmla="*/ 380047 h 1503997"/>
                <a:gd name="connsiteX1552" fmla="*/ 225266 w 299085"/>
                <a:gd name="connsiteY1552" fmla="*/ 376714 h 1503997"/>
                <a:gd name="connsiteX1553" fmla="*/ 228124 w 299085"/>
                <a:gd name="connsiteY1553" fmla="*/ 373380 h 1503997"/>
                <a:gd name="connsiteX1554" fmla="*/ 230505 w 299085"/>
                <a:gd name="connsiteY1554" fmla="*/ 371475 h 1503997"/>
                <a:gd name="connsiteX1555" fmla="*/ 230981 w 299085"/>
                <a:gd name="connsiteY1555" fmla="*/ 368618 h 1503997"/>
                <a:gd name="connsiteX1556" fmla="*/ 232410 w 299085"/>
                <a:gd name="connsiteY1556" fmla="*/ 364807 h 1503997"/>
                <a:gd name="connsiteX1557" fmla="*/ 234791 w 299085"/>
                <a:gd name="connsiteY1557" fmla="*/ 358616 h 1503997"/>
                <a:gd name="connsiteX1558" fmla="*/ 236220 w 299085"/>
                <a:gd name="connsiteY1558" fmla="*/ 354330 h 1503997"/>
                <a:gd name="connsiteX1559" fmla="*/ 238125 w 299085"/>
                <a:gd name="connsiteY1559" fmla="*/ 352901 h 1503997"/>
                <a:gd name="connsiteX1560" fmla="*/ 240506 w 299085"/>
                <a:gd name="connsiteY1560" fmla="*/ 347186 h 1503997"/>
                <a:gd name="connsiteX1561" fmla="*/ 241459 w 299085"/>
                <a:gd name="connsiteY1561" fmla="*/ 343853 h 1503997"/>
                <a:gd name="connsiteX1562" fmla="*/ 243840 w 299085"/>
                <a:gd name="connsiteY1562" fmla="*/ 342424 h 1503997"/>
                <a:gd name="connsiteX1563" fmla="*/ 245745 w 299085"/>
                <a:gd name="connsiteY1563" fmla="*/ 341947 h 1503997"/>
                <a:gd name="connsiteX1564" fmla="*/ 247650 w 299085"/>
                <a:gd name="connsiteY1564" fmla="*/ 343376 h 1503997"/>
                <a:gd name="connsiteX1565" fmla="*/ 249555 w 299085"/>
                <a:gd name="connsiteY1565" fmla="*/ 342900 h 1503997"/>
                <a:gd name="connsiteX1566" fmla="*/ 251460 w 299085"/>
                <a:gd name="connsiteY1566" fmla="*/ 340995 h 1503997"/>
                <a:gd name="connsiteX1567" fmla="*/ 255746 w 299085"/>
                <a:gd name="connsiteY1567" fmla="*/ 339566 h 1503997"/>
                <a:gd name="connsiteX1568" fmla="*/ 257651 w 299085"/>
                <a:gd name="connsiteY1568" fmla="*/ 338614 h 1503997"/>
                <a:gd name="connsiteX1569" fmla="*/ 258604 w 299085"/>
                <a:gd name="connsiteY1569" fmla="*/ 336709 h 1503997"/>
                <a:gd name="connsiteX1570" fmla="*/ 258604 w 299085"/>
                <a:gd name="connsiteY1570" fmla="*/ 333375 h 1503997"/>
                <a:gd name="connsiteX1571" fmla="*/ 256699 w 299085"/>
                <a:gd name="connsiteY1571" fmla="*/ 330994 h 1503997"/>
                <a:gd name="connsiteX1572" fmla="*/ 252889 w 299085"/>
                <a:gd name="connsiteY1572" fmla="*/ 326231 h 1503997"/>
                <a:gd name="connsiteX1573" fmla="*/ 244793 w 299085"/>
                <a:gd name="connsiteY1573" fmla="*/ 319088 h 1503997"/>
                <a:gd name="connsiteX1574" fmla="*/ 244316 w 299085"/>
                <a:gd name="connsiteY1574" fmla="*/ 317182 h 1503997"/>
                <a:gd name="connsiteX1575" fmla="*/ 244316 w 299085"/>
                <a:gd name="connsiteY1575" fmla="*/ 315278 h 1503997"/>
                <a:gd name="connsiteX1576" fmla="*/ 244793 w 299085"/>
                <a:gd name="connsiteY1576" fmla="*/ 312896 h 1503997"/>
                <a:gd name="connsiteX1577" fmla="*/ 246221 w 299085"/>
                <a:gd name="connsiteY1577" fmla="*/ 310039 h 1503997"/>
                <a:gd name="connsiteX1578" fmla="*/ 250031 w 299085"/>
                <a:gd name="connsiteY1578" fmla="*/ 305753 h 1503997"/>
                <a:gd name="connsiteX1579" fmla="*/ 249555 w 299085"/>
                <a:gd name="connsiteY1579" fmla="*/ 302419 h 1503997"/>
                <a:gd name="connsiteX1580" fmla="*/ 246698 w 299085"/>
                <a:gd name="connsiteY1580" fmla="*/ 290989 h 1503997"/>
                <a:gd name="connsiteX1581" fmla="*/ 245745 w 299085"/>
                <a:gd name="connsiteY1581" fmla="*/ 287655 h 1503997"/>
                <a:gd name="connsiteX1582" fmla="*/ 243840 w 299085"/>
                <a:gd name="connsiteY1582" fmla="*/ 281940 h 1503997"/>
                <a:gd name="connsiteX1583" fmla="*/ 244316 w 299085"/>
                <a:gd name="connsiteY1583" fmla="*/ 279559 h 1503997"/>
                <a:gd name="connsiteX1584" fmla="*/ 246221 w 299085"/>
                <a:gd name="connsiteY1584" fmla="*/ 272891 h 1503997"/>
                <a:gd name="connsiteX1585" fmla="*/ 247650 w 299085"/>
                <a:gd name="connsiteY1585" fmla="*/ 270034 h 1503997"/>
                <a:gd name="connsiteX1586" fmla="*/ 250031 w 299085"/>
                <a:gd name="connsiteY1586" fmla="*/ 269557 h 1503997"/>
                <a:gd name="connsiteX1587" fmla="*/ 251460 w 299085"/>
                <a:gd name="connsiteY1587" fmla="*/ 268605 h 1503997"/>
                <a:gd name="connsiteX1588" fmla="*/ 251936 w 299085"/>
                <a:gd name="connsiteY1588" fmla="*/ 267653 h 1503997"/>
                <a:gd name="connsiteX1589" fmla="*/ 250508 w 299085"/>
                <a:gd name="connsiteY1589" fmla="*/ 266224 h 1503997"/>
                <a:gd name="connsiteX1590" fmla="*/ 250031 w 299085"/>
                <a:gd name="connsiteY1590" fmla="*/ 264319 h 1503997"/>
                <a:gd name="connsiteX1591" fmla="*/ 249555 w 299085"/>
                <a:gd name="connsiteY1591" fmla="*/ 261461 h 1503997"/>
                <a:gd name="connsiteX1592" fmla="*/ 247650 w 299085"/>
                <a:gd name="connsiteY1592" fmla="*/ 260509 h 1503997"/>
                <a:gd name="connsiteX1593" fmla="*/ 246698 w 299085"/>
                <a:gd name="connsiteY1593" fmla="*/ 258128 h 1503997"/>
                <a:gd name="connsiteX1594" fmla="*/ 246698 w 299085"/>
                <a:gd name="connsiteY1594" fmla="*/ 254794 h 1503997"/>
                <a:gd name="connsiteX1595" fmla="*/ 248603 w 299085"/>
                <a:gd name="connsiteY1595" fmla="*/ 250507 h 1503997"/>
                <a:gd name="connsiteX1596" fmla="*/ 250508 w 299085"/>
                <a:gd name="connsiteY1596" fmla="*/ 249555 h 1503997"/>
                <a:gd name="connsiteX1597" fmla="*/ 251460 w 299085"/>
                <a:gd name="connsiteY1597" fmla="*/ 247650 h 1503997"/>
                <a:gd name="connsiteX1598" fmla="*/ 253841 w 299085"/>
                <a:gd name="connsiteY1598" fmla="*/ 245745 h 1503997"/>
                <a:gd name="connsiteX1599" fmla="*/ 255746 w 299085"/>
                <a:gd name="connsiteY1599" fmla="*/ 244316 h 1503997"/>
                <a:gd name="connsiteX1600" fmla="*/ 257651 w 299085"/>
                <a:gd name="connsiteY1600" fmla="*/ 241935 h 1503997"/>
                <a:gd name="connsiteX1601" fmla="*/ 264319 w 299085"/>
                <a:gd name="connsiteY1601" fmla="*/ 239078 h 1503997"/>
                <a:gd name="connsiteX1602" fmla="*/ 270034 w 299085"/>
                <a:gd name="connsiteY1602" fmla="*/ 236696 h 1503997"/>
                <a:gd name="connsiteX1603" fmla="*/ 280511 w 299085"/>
                <a:gd name="connsiteY1603" fmla="*/ 232410 h 1503997"/>
                <a:gd name="connsiteX1604" fmla="*/ 287655 w 299085"/>
                <a:gd name="connsiteY1604" fmla="*/ 229553 h 1503997"/>
                <a:gd name="connsiteX1605" fmla="*/ 288131 w 299085"/>
                <a:gd name="connsiteY1605" fmla="*/ 227647 h 1503997"/>
                <a:gd name="connsiteX1606" fmla="*/ 288608 w 299085"/>
                <a:gd name="connsiteY1606" fmla="*/ 226219 h 1503997"/>
                <a:gd name="connsiteX1607" fmla="*/ 291941 w 299085"/>
                <a:gd name="connsiteY1607" fmla="*/ 215741 h 1503997"/>
                <a:gd name="connsiteX1608" fmla="*/ 296228 w 299085"/>
                <a:gd name="connsiteY1608" fmla="*/ 201930 h 1503997"/>
                <a:gd name="connsiteX1609" fmla="*/ 299085 w 299085"/>
                <a:gd name="connsiteY1609" fmla="*/ 193357 h 1503997"/>
                <a:gd name="connsiteX1610" fmla="*/ 292894 w 299085"/>
                <a:gd name="connsiteY1610" fmla="*/ 187166 h 1503997"/>
                <a:gd name="connsiteX1611" fmla="*/ 286703 w 299085"/>
                <a:gd name="connsiteY1611" fmla="*/ 188595 h 1503997"/>
                <a:gd name="connsiteX1612" fmla="*/ 295275 w 299085"/>
                <a:gd name="connsiteY1612" fmla="*/ 1475423 h 1503997"/>
                <a:gd name="connsiteX1613" fmla="*/ 290513 w 299085"/>
                <a:gd name="connsiteY1613" fmla="*/ 1471613 h 1503997"/>
                <a:gd name="connsiteX1614" fmla="*/ 284321 w 299085"/>
                <a:gd name="connsiteY1614" fmla="*/ 1471136 h 1503997"/>
                <a:gd name="connsiteX1615" fmla="*/ 269081 w 299085"/>
                <a:gd name="connsiteY1615" fmla="*/ 1469231 h 1503997"/>
                <a:gd name="connsiteX1616" fmla="*/ 260985 w 299085"/>
                <a:gd name="connsiteY1616" fmla="*/ 1469231 h 1503997"/>
                <a:gd name="connsiteX1617" fmla="*/ 254318 w 299085"/>
                <a:gd name="connsiteY1617" fmla="*/ 1471613 h 1503997"/>
                <a:gd name="connsiteX1618" fmla="*/ 258604 w 299085"/>
                <a:gd name="connsiteY1618" fmla="*/ 1475899 h 1503997"/>
                <a:gd name="connsiteX1619" fmla="*/ 260033 w 299085"/>
                <a:gd name="connsiteY1619" fmla="*/ 1480661 h 1503997"/>
                <a:gd name="connsiteX1620" fmla="*/ 261461 w 299085"/>
                <a:gd name="connsiteY1620" fmla="*/ 1482090 h 1503997"/>
                <a:gd name="connsiteX1621" fmla="*/ 262414 w 299085"/>
                <a:gd name="connsiteY1621" fmla="*/ 1482567 h 1503997"/>
                <a:gd name="connsiteX1622" fmla="*/ 272891 w 299085"/>
                <a:gd name="connsiteY1622" fmla="*/ 1484471 h 1503997"/>
                <a:gd name="connsiteX1623" fmla="*/ 273844 w 299085"/>
                <a:gd name="connsiteY1623" fmla="*/ 1484471 h 1503997"/>
                <a:gd name="connsiteX1624" fmla="*/ 275273 w 299085"/>
                <a:gd name="connsiteY1624" fmla="*/ 1483995 h 1503997"/>
                <a:gd name="connsiteX1625" fmla="*/ 279083 w 299085"/>
                <a:gd name="connsiteY1625" fmla="*/ 1481614 h 1503997"/>
                <a:gd name="connsiteX1626" fmla="*/ 280988 w 299085"/>
                <a:gd name="connsiteY1626" fmla="*/ 1481138 h 1503997"/>
                <a:gd name="connsiteX1627" fmla="*/ 282416 w 299085"/>
                <a:gd name="connsiteY1627" fmla="*/ 1481138 h 1503997"/>
                <a:gd name="connsiteX1628" fmla="*/ 283369 w 299085"/>
                <a:gd name="connsiteY1628" fmla="*/ 1481138 h 1503997"/>
                <a:gd name="connsiteX1629" fmla="*/ 283845 w 299085"/>
                <a:gd name="connsiteY1629" fmla="*/ 1482090 h 1503997"/>
                <a:gd name="connsiteX1630" fmla="*/ 284321 w 299085"/>
                <a:gd name="connsiteY1630" fmla="*/ 1483519 h 1503997"/>
                <a:gd name="connsiteX1631" fmla="*/ 285274 w 299085"/>
                <a:gd name="connsiteY1631" fmla="*/ 1485424 h 1503997"/>
                <a:gd name="connsiteX1632" fmla="*/ 287179 w 299085"/>
                <a:gd name="connsiteY1632" fmla="*/ 1486376 h 1503997"/>
                <a:gd name="connsiteX1633" fmla="*/ 290036 w 299085"/>
                <a:gd name="connsiteY1633" fmla="*/ 1485900 h 1503997"/>
                <a:gd name="connsiteX1634" fmla="*/ 292894 w 299085"/>
                <a:gd name="connsiteY1634" fmla="*/ 1483995 h 1503997"/>
                <a:gd name="connsiteX1635" fmla="*/ 295275 w 299085"/>
                <a:gd name="connsiteY1635" fmla="*/ 1481614 h 1503997"/>
                <a:gd name="connsiteX1636" fmla="*/ 296228 w 299085"/>
                <a:gd name="connsiteY1636" fmla="*/ 1479709 h 1503997"/>
                <a:gd name="connsiteX1637" fmla="*/ 296228 w 299085"/>
                <a:gd name="connsiteY1637" fmla="*/ 1477804 h 1503997"/>
                <a:gd name="connsiteX1638" fmla="*/ 295275 w 299085"/>
                <a:gd name="connsiteY1638" fmla="*/ 1475423 h 1503997"/>
                <a:gd name="connsiteX1639" fmla="*/ 73819 w 299085"/>
                <a:gd name="connsiteY1639" fmla="*/ 1390650 h 1503997"/>
                <a:gd name="connsiteX1640" fmla="*/ 74771 w 299085"/>
                <a:gd name="connsiteY1640" fmla="*/ 1391602 h 1503997"/>
                <a:gd name="connsiteX1641" fmla="*/ 75248 w 299085"/>
                <a:gd name="connsiteY1641" fmla="*/ 1393984 h 1503997"/>
                <a:gd name="connsiteX1642" fmla="*/ 75724 w 299085"/>
                <a:gd name="connsiteY1642" fmla="*/ 1394460 h 1503997"/>
                <a:gd name="connsiteX1643" fmla="*/ 78105 w 299085"/>
                <a:gd name="connsiteY1643" fmla="*/ 1394936 h 1503997"/>
                <a:gd name="connsiteX1644" fmla="*/ 81439 w 299085"/>
                <a:gd name="connsiteY1644" fmla="*/ 1394936 h 1503997"/>
                <a:gd name="connsiteX1645" fmla="*/ 87630 w 299085"/>
                <a:gd name="connsiteY1645" fmla="*/ 1396842 h 1503997"/>
                <a:gd name="connsiteX1646" fmla="*/ 90488 w 299085"/>
                <a:gd name="connsiteY1646" fmla="*/ 1396842 h 1503997"/>
                <a:gd name="connsiteX1647" fmla="*/ 90011 w 299085"/>
                <a:gd name="connsiteY1647" fmla="*/ 1396365 h 1503997"/>
                <a:gd name="connsiteX1648" fmla="*/ 84773 w 299085"/>
                <a:gd name="connsiteY1648" fmla="*/ 1392555 h 1503997"/>
                <a:gd name="connsiteX1649" fmla="*/ 84296 w 299085"/>
                <a:gd name="connsiteY1649" fmla="*/ 1392079 h 1503997"/>
                <a:gd name="connsiteX1650" fmla="*/ 79534 w 299085"/>
                <a:gd name="connsiteY1650" fmla="*/ 1387317 h 1503997"/>
                <a:gd name="connsiteX1651" fmla="*/ 77629 w 299085"/>
                <a:gd name="connsiteY1651" fmla="*/ 1387317 h 1503997"/>
                <a:gd name="connsiteX1652" fmla="*/ 76200 w 299085"/>
                <a:gd name="connsiteY1652" fmla="*/ 1386840 h 1503997"/>
                <a:gd name="connsiteX1653" fmla="*/ 72866 w 299085"/>
                <a:gd name="connsiteY1653" fmla="*/ 1384459 h 1503997"/>
                <a:gd name="connsiteX1654" fmla="*/ 68580 w 299085"/>
                <a:gd name="connsiteY1654" fmla="*/ 1383982 h 1503997"/>
                <a:gd name="connsiteX1655" fmla="*/ 65246 w 299085"/>
                <a:gd name="connsiteY1655" fmla="*/ 1382077 h 1503997"/>
                <a:gd name="connsiteX1656" fmla="*/ 59055 w 299085"/>
                <a:gd name="connsiteY1656" fmla="*/ 1379696 h 1503997"/>
                <a:gd name="connsiteX1657" fmla="*/ 51911 w 299085"/>
                <a:gd name="connsiteY1657" fmla="*/ 1378744 h 1503997"/>
                <a:gd name="connsiteX1658" fmla="*/ 50006 w 299085"/>
                <a:gd name="connsiteY1658" fmla="*/ 1377792 h 1503997"/>
                <a:gd name="connsiteX1659" fmla="*/ 48578 w 299085"/>
                <a:gd name="connsiteY1659" fmla="*/ 1377792 h 1503997"/>
                <a:gd name="connsiteX1660" fmla="*/ 48101 w 299085"/>
                <a:gd name="connsiteY1660" fmla="*/ 1377315 h 1503997"/>
                <a:gd name="connsiteX1661" fmla="*/ 46673 w 299085"/>
                <a:gd name="connsiteY1661" fmla="*/ 1374457 h 1503997"/>
                <a:gd name="connsiteX1662" fmla="*/ 44768 w 299085"/>
                <a:gd name="connsiteY1662" fmla="*/ 1373505 h 1503997"/>
                <a:gd name="connsiteX1663" fmla="*/ 41434 w 299085"/>
                <a:gd name="connsiteY1663" fmla="*/ 1370648 h 1503997"/>
                <a:gd name="connsiteX1664" fmla="*/ 38100 w 299085"/>
                <a:gd name="connsiteY1664" fmla="*/ 1368743 h 1503997"/>
                <a:gd name="connsiteX1665" fmla="*/ 36671 w 299085"/>
                <a:gd name="connsiteY1665" fmla="*/ 1369219 h 1503997"/>
                <a:gd name="connsiteX1666" fmla="*/ 36671 w 299085"/>
                <a:gd name="connsiteY1666" fmla="*/ 1370171 h 1503997"/>
                <a:gd name="connsiteX1667" fmla="*/ 40005 w 299085"/>
                <a:gd name="connsiteY1667" fmla="*/ 1373029 h 1503997"/>
                <a:gd name="connsiteX1668" fmla="*/ 41910 w 299085"/>
                <a:gd name="connsiteY1668" fmla="*/ 1376839 h 1503997"/>
                <a:gd name="connsiteX1669" fmla="*/ 46673 w 299085"/>
                <a:gd name="connsiteY1669" fmla="*/ 1380173 h 1503997"/>
                <a:gd name="connsiteX1670" fmla="*/ 51435 w 299085"/>
                <a:gd name="connsiteY1670" fmla="*/ 1383982 h 1503997"/>
                <a:gd name="connsiteX1671" fmla="*/ 52388 w 299085"/>
                <a:gd name="connsiteY1671" fmla="*/ 1383982 h 1503997"/>
                <a:gd name="connsiteX1672" fmla="*/ 55721 w 299085"/>
                <a:gd name="connsiteY1672" fmla="*/ 1384459 h 1503997"/>
                <a:gd name="connsiteX1673" fmla="*/ 60484 w 299085"/>
                <a:gd name="connsiteY1673" fmla="*/ 1383982 h 1503997"/>
                <a:gd name="connsiteX1674" fmla="*/ 64770 w 299085"/>
                <a:gd name="connsiteY1674" fmla="*/ 1384935 h 1503997"/>
                <a:gd name="connsiteX1675" fmla="*/ 67151 w 299085"/>
                <a:gd name="connsiteY1675" fmla="*/ 1385888 h 1503997"/>
                <a:gd name="connsiteX1676" fmla="*/ 73819 w 299085"/>
                <a:gd name="connsiteY1676" fmla="*/ 1390650 h 1503997"/>
                <a:gd name="connsiteX1677" fmla="*/ 136684 w 299085"/>
                <a:gd name="connsiteY1677" fmla="*/ 1436846 h 1503997"/>
                <a:gd name="connsiteX1678" fmla="*/ 139541 w 299085"/>
                <a:gd name="connsiteY1678" fmla="*/ 1436846 h 1503997"/>
                <a:gd name="connsiteX1679" fmla="*/ 143351 w 299085"/>
                <a:gd name="connsiteY1679" fmla="*/ 1437799 h 1503997"/>
                <a:gd name="connsiteX1680" fmla="*/ 146209 w 299085"/>
                <a:gd name="connsiteY1680" fmla="*/ 1437323 h 1503997"/>
                <a:gd name="connsiteX1681" fmla="*/ 151924 w 299085"/>
                <a:gd name="connsiteY1681" fmla="*/ 1441132 h 1503997"/>
                <a:gd name="connsiteX1682" fmla="*/ 157639 w 299085"/>
                <a:gd name="connsiteY1682" fmla="*/ 1443990 h 1503997"/>
                <a:gd name="connsiteX1683" fmla="*/ 158591 w 299085"/>
                <a:gd name="connsiteY1683" fmla="*/ 1443514 h 1503997"/>
                <a:gd name="connsiteX1684" fmla="*/ 159544 w 299085"/>
                <a:gd name="connsiteY1684" fmla="*/ 1441132 h 1503997"/>
                <a:gd name="connsiteX1685" fmla="*/ 161449 w 299085"/>
                <a:gd name="connsiteY1685" fmla="*/ 1439704 h 1503997"/>
                <a:gd name="connsiteX1686" fmla="*/ 162401 w 299085"/>
                <a:gd name="connsiteY1686" fmla="*/ 1438275 h 1503997"/>
                <a:gd name="connsiteX1687" fmla="*/ 161925 w 299085"/>
                <a:gd name="connsiteY1687" fmla="*/ 1434465 h 1503997"/>
                <a:gd name="connsiteX1688" fmla="*/ 161925 w 299085"/>
                <a:gd name="connsiteY1688" fmla="*/ 1432084 h 1503997"/>
                <a:gd name="connsiteX1689" fmla="*/ 157163 w 299085"/>
                <a:gd name="connsiteY1689" fmla="*/ 1432084 h 1503997"/>
                <a:gd name="connsiteX1690" fmla="*/ 149543 w 299085"/>
                <a:gd name="connsiteY1690" fmla="*/ 1428274 h 1503997"/>
                <a:gd name="connsiteX1691" fmla="*/ 143828 w 299085"/>
                <a:gd name="connsiteY1691" fmla="*/ 1424940 h 1503997"/>
                <a:gd name="connsiteX1692" fmla="*/ 138589 w 299085"/>
                <a:gd name="connsiteY1692" fmla="*/ 1423511 h 1503997"/>
                <a:gd name="connsiteX1693" fmla="*/ 128588 w 299085"/>
                <a:gd name="connsiteY1693" fmla="*/ 1421606 h 1503997"/>
                <a:gd name="connsiteX1694" fmla="*/ 126206 w 299085"/>
                <a:gd name="connsiteY1694" fmla="*/ 1423511 h 1503997"/>
                <a:gd name="connsiteX1695" fmla="*/ 123349 w 299085"/>
                <a:gd name="connsiteY1695" fmla="*/ 1424464 h 1503997"/>
                <a:gd name="connsiteX1696" fmla="*/ 120968 w 299085"/>
                <a:gd name="connsiteY1696" fmla="*/ 1429702 h 1503997"/>
                <a:gd name="connsiteX1697" fmla="*/ 124778 w 299085"/>
                <a:gd name="connsiteY1697" fmla="*/ 1433036 h 1503997"/>
                <a:gd name="connsiteX1698" fmla="*/ 129064 w 299085"/>
                <a:gd name="connsiteY1698" fmla="*/ 1437323 h 1503997"/>
                <a:gd name="connsiteX1699" fmla="*/ 130016 w 299085"/>
                <a:gd name="connsiteY1699" fmla="*/ 1441609 h 1503997"/>
                <a:gd name="connsiteX1700" fmla="*/ 134303 w 299085"/>
                <a:gd name="connsiteY1700" fmla="*/ 1440656 h 1503997"/>
                <a:gd name="connsiteX1701" fmla="*/ 136684 w 299085"/>
                <a:gd name="connsiteY1701" fmla="*/ 1436846 h 1503997"/>
                <a:gd name="connsiteX1702" fmla="*/ 178594 w 299085"/>
                <a:gd name="connsiteY1702" fmla="*/ 1468755 h 1503997"/>
                <a:gd name="connsiteX1703" fmla="*/ 175736 w 299085"/>
                <a:gd name="connsiteY1703" fmla="*/ 1469707 h 1503997"/>
                <a:gd name="connsiteX1704" fmla="*/ 170974 w 299085"/>
                <a:gd name="connsiteY1704" fmla="*/ 1470184 h 1503997"/>
                <a:gd name="connsiteX1705" fmla="*/ 169069 w 299085"/>
                <a:gd name="connsiteY1705" fmla="*/ 1470660 h 1503997"/>
                <a:gd name="connsiteX1706" fmla="*/ 164783 w 299085"/>
                <a:gd name="connsiteY1706" fmla="*/ 1469707 h 1503997"/>
                <a:gd name="connsiteX1707" fmla="*/ 164306 w 299085"/>
                <a:gd name="connsiteY1707" fmla="*/ 1469231 h 1503997"/>
                <a:gd name="connsiteX1708" fmla="*/ 162878 w 299085"/>
                <a:gd name="connsiteY1708" fmla="*/ 1466374 h 1503997"/>
                <a:gd name="connsiteX1709" fmla="*/ 159544 w 299085"/>
                <a:gd name="connsiteY1709" fmla="*/ 1466374 h 1503997"/>
                <a:gd name="connsiteX1710" fmla="*/ 155734 w 299085"/>
                <a:gd name="connsiteY1710" fmla="*/ 1465421 h 1503997"/>
                <a:gd name="connsiteX1711" fmla="*/ 149543 w 299085"/>
                <a:gd name="connsiteY1711" fmla="*/ 1464945 h 1503997"/>
                <a:gd name="connsiteX1712" fmla="*/ 148114 w 299085"/>
                <a:gd name="connsiteY1712" fmla="*/ 1464945 h 1503997"/>
                <a:gd name="connsiteX1713" fmla="*/ 147161 w 299085"/>
                <a:gd name="connsiteY1713" fmla="*/ 1467326 h 1503997"/>
                <a:gd name="connsiteX1714" fmla="*/ 147638 w 299085"/>
                <a:gd name="connsiteY1714" fmla="*/ 1468279 h 1503997"/>
                <a:gd name="connsiteX1715" fmla="*/ 148114 w 299085"/>
                <a:gd name="connsiteY1715" fmla="*/ 1469231 h 1503997"/>
                <a:gd name="connsiteX1716" fmla="*/ 148590 w 299085"/>
                <a:gd name="connsiteY1716" fmla="*/ 1469231 h 1503997"/>
                <a:gd name="connsiteX1717" fmla="*/ 150971 w 299085"/>
                <a:gd name="connsiteY1717" fmla="*/ 1468279 h 1503997"/>
                <a:gd name="connsiteX1718" fmla="*/ 151924 w 299085"/>
                <a:gd name="connsiteY1718" fmla="*/ 1467326 h 1503997"/>
                <a:gd name="connsiteX1719" fmla="*/ 152876 w 299085"/>
                <a:gd name="connsiteY1719" fmla="*/ 1466850 h 1503997"/>
                <a:gd name="connsiteX1720" fmla="*/ 155258 w 299085"/>
                <a:gd name="connsiteY1720" fmla="*/ 1467326 h 1503997"/>
                <a:gd name="connsiteX1721" fmla="*/ 158115 w 299085"/>
                <a:gd name="connsiteY1721" fmla="*/ 1469231 h 1503997"/>
                <a:gd name="connsiteX1722" fmla="*/ 162401 w 299085"/>
                <a:gd name="connsiteY1722" fmla="*/ 1471613 h 1503997"/>
                <a:gd name="connsiteX1723" fmla="*/ 163354 w 299085"/>
                <a:gd name="connsiteY1723" fmla="*/ 1472565 h 1503997"/>
                <a:gd name="connsiteX1724" fmla="*/ 163354 w 299085"/>
                <a:gd name="connsiteY1724" fmla="*/ 1473994 h 1503997"/>
                <a:gd name="connsiteX1725" fmla="*/ 164306 w 299085"/>
                <a:gd name="connsiteY1725" fmla="*/ 1474946 h 1503997"/>
                <a:gd name="connsiteX1726" fmla="*/ 168593 w 299085"/>
                <a:gd name="connsiteY1726" fmla="*/ 1475899 h 1503997"/>
                <a:gd name="connsiteX1727" fmla="*/ 170974 w 299085"/>
                <a:gd name="connsiteY1727" fmla="*/ 1476851 h 1503997"/>
                <a:gd name="connsiteX1728" fmla="*/ 171926 w 299085"/>
                <a:gd name="connsiteY1728" fmla="*/ 1476851 h 1503997"/>
                <a:gd name="connsiteX1729" fmla="*/ 174308 w 299085"/>
                <a:gd name="connsiteY1729" fmla="*/ 1475899 h 1503997"/>
                <a:gd name="connsiteX1730" fmla="*/ 175736 w 299085"/>
                <a:gd name="connsiteY1730" fmla="*/ 1475899 h 1503997"/>
                <a:gd name="connsiteX1731" fmla="*/ 177165 w 299085"/>
                <a:gd name="connsiteY1731" fmla="*/ 1477327 h 1503997"/>
                <a:gd name="connsiteX1732" fmla="*/ 177641 w 299085"/>
                <a:gd name="connsiteY1732" fmla="*/ 1478280 h 1503997"/>
                <a:gd name="connsiteX1733" fmla="*/ 177641 w 299085"/>
                <a:gd name="connsiteY1733" fmla="*/ 1479709 h 1503997"/>
                <a:gd name="connsiteX1734" fmla="*/ 180023 w 299085"/>
                <a:gd name="connsiteY1734" fmla="*/ 1480661 h 1503997"/>
                <a:gd name="connsiteX1735" fmla="*/ 182404 w 299085"/>
                <a:gd name="connsiteY1735" fmla="*/ 1480185 h 1503997"/>
                <a:gd name="connsiteX1736" fmla="*/ 186214 w 299085"/>
                <a:gd name="connsiteY1736" fmla="*/ 1477804 h 1503997"/>
                <a:gd name="connsiteX1737" fmla="*/ 186690 w 299085"/>
                <a:gd name="connsiteY1737" fmla="*/ 1475423 h 1503997"/>
                <a:gd name="connsiteX1738" fmla="*/ 181928 w 299085"/>
                <a:gd name="connsiteY1738" fmla="*/ 1468279 h 1503997"/>
                <a:gd name="connsiteX1739" fmla="*/ 178594 w 299085"/>
                <a:gd name="connsiteY1739" fmla="*/ 1468755 h 1503997"/>
                <a:gd name="connsiteX1740" fmla="*/ 118110 w 299085"/>
                <a:gd name="connsiteY1740" fmla="*/ 1413510 h 1503997"/>
                <a:gd name="connsiteX1741" fmla="*/ 115729 w 299085"/>
                <a:gd name="connsiteY1741" fmla="*/ 1411605 h 1503997"/>
                <a:gd name="connsiteX1742" fmla="*/ 112871 w 299085"/>
                <a:gd name="connsiteY1742" fmla="*/ 1407319 h 1503997"/>
                <a:gd name="connsiteX1743" fmla="*/ 111919 w 299085"/>
                <a:gd name="connsiteY1743" fmla="*/ 1406843 h 1503997"/>
                <a:gd name="connsiteX1744" fmla="*/ 104775 w 299085"/>
                <a:gd name="connsiteY1744" fmla="*/ 1405414 h 1503997"/>
                <a:gd name="connsiteX1745" fmla="*/ 100489 w 299085"/>
                <a:gd name="connsiteY1745" fmla="*/ 1405890 h 1503997"/>
                <a:gd name="connsiteX1746" fmla="*/ 98108 w 299085"/>
                <a:gd name="connsiteY1746" fmla="*/ 1406367 h 1503997"/>
                <a:gd name="connsiteX1747" fmla="*/ 97631 w 299085"/>
                <a:gd name="connsiteY1747" fmla="*/ 1405414 h 1503997"/>
                <a:gd name="connsiteX1748" fmla="*/ 96679 w 299085"/>
                <a:gd name="connsiteY1748" fmla="*/ 1401604 h 1503997"/>
                <a:gd name="connsiteX1749" fmla="*/ 95726 w 299085"/>
                <a:gd name="connsiteY1749" fmla="*/ 1399699 h 1503997"/>
                <a:gd name="connsiteX1750" fmla="*/ 94774 w 299085"/>
                <a:gd name="connsiteY1750" fmla="*/ 1398746 h 1503997"/>
                <a:gd name="connsiteX1751" fmla="*/ 92869 w 299085"/>
                <a:gd name="connsiteY1751" fmla="*/ 1398270 h 1503997"/>
                <a:gd name="connsiteX1752" fmla="*/ 91916 w 299085"/>
                <a:gd name="connsiteY1752" fmla="*/ 1397318 h 1503997"/>
                <a:gd name="connsiteX1753" fmla="*/ 91440 w 299085"/>
                <a:gd name="connsiteY1753" fmla="*/ 1397318 h 1503997"/>
                <a:gd name="connsiteX1754" fmla="*/ 90011 w 299085"/>
                <a:gd name="connsiteY1754" fmla="*/ 1398746 h 1503997"/>
                <a:gd name="connsiteX1755" fmla="*/ 90011 w 299085"/>
                <a:gd name="connsiteY1755" fmla="*/ 1399699 h 1503997"/>
                <a:gd name="connsiteX1756" fmla="*/ 90488 w 299085"/>
                <a:gd name="connsiteY1756" fmla="*/ 1402556 h 1503997"/>
                <a:gd name="connsiteX1757" fmla="*/ 81439 w 299085"/>
                <a:gd name="connsiteY1757" fmla="*/ 1400651 h 1503997"/>
                <a:gd name="connsiteX1758" fmla="*/ 78581 w 299085"/>
                <a:gd name="connsiteY1758" fmla="*/ 1397794 h 1503997"/>
                <a:gd name="connsiteX1759" fmla="*/ 70485 w 299085"/>
                <a:gd name="connsiteY1759" fmla="*/ 1398746 h 1503997"/>
                <a:gd name="connsiteX1760" fmla="*/ 65246 w 299085"/>
                <a:gd name="connsiteY1760" fmla="*/ 1403985 h 1503997"/>
                <a:gd name="connsiteX1761" fmla="*/ 72390 w 299085"/>
                <a:gd name="connsiteY1761" fmla="*/ 1404938 h 1503997"/>
                <a:gd name="connsiteX1762" fmla="*/ 74295 w 299085"/>
                <a:gd name="connsiteY1762" fmla="*/ 1408748 h 1503997"/>
                <a:gd name="connsiteX1763" fmla="*/ 78105 w 299085"/>
                <a:gd name="connsiteY1763" fmla="*/ 1412557 h 1503997"/>
                <a:gd name="connsiteX1764" fmla="*/ 81915 w 299085"/>
                <a:gd name="connsiteY1764" fmla="*/ 1412081 h 1503997"/>
                <a:gd name="connsiteX1765" fmla="*/ 83344 w 299085"/>
                <a:gd name="connsiteY1765" fmla="*/ 1412081 h 1503997"/>
                <a:gd name="connsiteX1766" fmla="*/ 83820 w 299085"/>
                <a:gd name="connsiteY1766" fmla="*/ 1412557 h 1503997"/>
                <a:gd name="connsiteX1767" fmla="*/ 84296 w 299085"/>
                <a:gd name="connsiteY1767" fmla="*/ 1415415 h 1503997"/>
                <a:gd name="connsiteX1768" fmla="*/ 84296 w 299085"/>
                <a:gd name="connsiteY1768" fmla="*/ 1417320 h 1503997"/>
                <a:gd name="connsiteX1769" fmla="*/ 83820 w 299085"/>
                <a:gd name="connsiteY1769" fmla="*/ 1421130 h 1503997"/>
                <a:gd name="connsiteX1770" fmla="*/ 84296 w 299085"/>
                <a:gd name="connsiteY1770" fmla="*/ 1422082 h 1503997"/>
                <a:gd name="connsiteX1771" fmla="*/ 87630 w 299085"/>
                <a:gd name="connsiteY1771" fmla="*/ 1423988 h 1503997"/>
                <a:gd name="connsiteX1772" fmla="*/ 90488 w 299085"/>
                <a:gd name="connsiteY1772" fmla="*/ 1424940 h 1503997"/>
                <a:gd name="connsiteX1773" fmla="*/ 91916 w 299085"/>
                <a:gd name="connsiteY1773" fmla="*/ 1424464 h 1503997"/>
                <a:gd name="connsiteX1774" fmla="*/ 92393 w 299085"/>
                <a:gd name="connsiteY1774" fmla="*/ 1423511 h 1503997"/>
                <a:gd name="connsiteX1775" fmla="*/ 91916 w 299085"/>
                <a:gd name="connsiteY1775" fmla="*/ 1420654 h 1503997"/>
                <a:gd name="connsiteX1776" fmla="*/ 92393 w 299085"/>
                <a:gd name="connsiteY1776" fmla="*/ 1418749 h 1503997"/>
                <a:gd name="connsiteX1777" fmla="*/ 93345 w 299085"/>
                <a:gd name="connsiteY1777" fmla="*/ 1416844 h 1503997"/>
                <a:gd name="connsiteX1778" fmla="*/ 95250 w 299085"/>
                <a:gd name="connsiteY1778" fmla="*/ 1418273 h 1503997"/>
                <a:gd name="connsiteX1779" fmla="*/ 96679 w 299085"/>
                <a:gd name="connsiteY1779" fmla="*/ 1418273 h 1503997"/>
                <a:gd name="connsiteX1780" fmla="*/ 99060 w 299085"/>
                <a:gd name="connsiteY1780" fmla="*/ 1417796 h 1503997"/>
                <a:gd name="connsiteX1781" fmla="*/ 102870 w 299085"/>
                <a:gd name="connsiteY1781" fmla="*/ 1418749 h 1503997"/>
                <a:gd name="connsiteX1782" fmla="*/ 102394 w 299085"/>
                <a:gd name="connsiteY1782" fmla="*/ 1423035 h 1503997"/>
                <a:gd name="connsiteX1783" fmla="*/ 99060 w 299085"/>
                <a:gd name="connsiteY1783" fmla="*/ 1426845 h 1503997"/>
                <a:gd name="connsiteX1784" fmla="*/ 96679 w 299085"/>
                <a:gd name="connsiteY1784" fmla="*/ 1427798 h 1503997"/>
                <a:gd name="connsiteX1785" fmla="*/ 97155 w 299085"/>
                <a:gd name="connsiteY1785" fmla="*/ 1429226 h 1503997"/>
                <a:gd name="connsiteX1786" fmla="*/ 98584 w 299085"/>
                <a:gd name="connsiteY1786" fmla="*/ 1430179 h 1503997"/>
                <a:gd name="connsiteX1787" fmla="*/ 100013 w 299085"/>
                <a:gd name="connsiteY1787" fmla="*/ 1430655 h 1503997"/>
                <a:gd name="connsiteX1788" fmla="*/ 100965 w 299085"/>
                <a:gd name="connsiteY1788" fmla="*/ 1430655 h 1503997"/>
                <a:gd name="connsiteX1789" fmla="*/ 102870 w 299085"/>
                <a:gd name="connsiteY1789" fmla="*/ 1429702 h 1503997"/>
                <a:gd name="connsiteX1790" fmla="*/ 106680 w 299085"/>
                <a:gd name="connsiteY1790" fmla="*/ 1428750 h 1503997"/>
                <a:gd name="connsiteX1791" fmla="*/ 110490 w 299085"/>
                <a:gd name="connsiteY1791" fmla="*/ 1428274 h 1503997"/>
                <a:gd name="connsiteX1792" fmla="*/ 113824 w 299085"/>
                <a:gd name="connsiteY1792" fmla="*/ 1426369 h 1503997"/>
                <a:gd name="connsiteX1793" fmla="*/ 115729 w 299085"/>
                <a:gd name="connsiteY1793" fmla="*/ 1425417 h 1503997"/>
                <a:gd name="connsiteX1794" fmla="*/ 117158 w 299085"/>
                <a:gd name="connsiteY1794" fmla="*/ 1424464 h 1503997"/>
                <a:gd name="connsiteX1795" fmla="*/ 117158 w 299085"/>
                <a:gd name="connsiteY1795" fmla="*/ 1422559 h 1503997"/>
                <a:gd name="connsiteX1796" fmla="*/ 119063 w 299085"/>
                <a:gd name="connsiteY1796" fmla="*/ 1418749 h 1503997"/>
                <a:gd name="connsiteX1797" fmla="*/ 122396 w 299085"/>
                <a:gd name="connsiteY1797" fmla="*/ 1416368 h 1503997"/>
                <a:gd name="connsiteX1798" fmla="*/ 118110 w 299085"/>
                <a:gd name="connsiteY1798" fmla="*/ 1413510 h 1503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</a:cxnLst>
              <a:rect l="l" t="t" r="r" b="b"/>
              <a:pathLst>
                <a:path w="299085" h="1503997">
                  <a:moveTo>
                    <a:pt x="30004" y="1151573"/>
                  </a:moveTo>
                  <a:lnTo>
                    <a:pt x="27146" y="1155382"/>
                  </a:lnTo>
                  <a:lnTo>
                    <a:pt x="19526" y="1157764"/>
                  </a:lnTo>
                  <a:lnTo>
                    <a:pt x="18098" y="1160145"/>
                  </a:lnTo>
                  <a:lnTo>
                    <a:pt x="18574" y="1161098"/>
                  </a:lnTo>
                  <a:lnTo>
                    <a:pt x="19050" y="1164907"/>
                  </a:lnTo>
                  <a:lnTo>
                    <a:pt x="20955" y="1168718"/>
                  </a:lnTo>
                  <a:lnTo>
                    <a:pt x="21908" y="1171099"/>
                  </a:lnTo>
                  <a:lnTo>
                    <a:pt x="23813" y="1174432"/>
                  </a:lnTo>
                  <a:lnTo>
                    <a:pt x="24765" y="1175861"/>
                  </a:lnTo>
                  <a:lnTo>
                    <a:pt x="26194" y="1182052"/>
                  </a:lnTo>
                  <a:lnTo>
                    <a:pt x="29051" y="1185863"/>
                  </a:lnTo>
                  <a:lnTo>
                    <a:pt x="36195" y="1184910"/>
                  </a:lnTo>
                  <a:lnTo>
                    <a:pt x="40481" y="1185386"/>
                  </a:lnTo>
                  <a:lnTo>
                    <a:pt x="40958" y="1184434"/>
                  </a:lnTo>
                  <a:lnTo>
                    <a:pt x="39053" y="1177290"/>
                  </a:lnTo>
                  <a:lnTo>
                    <a:pt x="39529" y="1175861"/>
                  </a:lnTo>
                  <a:lnTo>
                    <a:pt x="39529" y="1174909"/>
                  </a:lnTo>
                  <a:lnTo>
                    <a:pt x="39053" y="1173956"/>
                  </a:lnTo>
                  <a:lnTo>
                    <a:pt x="37148" y="1172051"/>
                  </a:lnTo>
                  <a:lnTo>
                    <a:pt x="35719" y="1168242"/>
                  </a:lnTo>
                  <a:lnTo>
                    <a:pt x="35243" y="1165860"/>
                  </a:lnTo>
                  <a:lnTo>
                    <a:pt x="34766" y="1164907"/>
                  </a:lnTo>
                  <a:lnTo>
                    <a:pt x="32385" y="1163002"/>
                  </a:lnTo>
                  <a:lnTo>
                    <a:pt x="30956" y="1160621"/>
                  </a:lnTo>
                  <a:lnTo>
                    <a:pt x="31433" y="1153477"/>
                  </a:lnTo>
                  <a:lnTo>
                    <a:pt x="30004" y="1151573"/>
                  </a:lnTo>
                  <a:close/>
                  <a:moveTo>
                    <a:pt x="16193" y="1238726"/>
                  </a:moveTo>
                  <a:lnTo>
                    <a:pt x="20955" y="1239202"/>
                  </a:lnTo>
                  <a:lnTo>
                    <a:pt x="24289" y="1239202"/>
                  </a:lnTo>
                  <a:lnTo>
                    <a:pt x="25241" y="1238726"/>
                  </a:lnTo>
                  <a:lnTo>
                    <a:pt x="26670" y="1234917"/>
                  </a:lnTo>
                  <a:lnTo>
                    <a:pt x="26670" y="1228725"/>
                  </a:lnTo>
                  <a:lnTo>
                    <a:pt x="27146" y="1226820"/>
                  </a:lnTo>
                  <a:lnTo>
                    <a:pt x="28099" y="1225392"/>
                  </a:lnTo>
                  <a:lnTo>
                    <a:pt x="35243" y="1220629"/>
                  </a:lnTo>
                  <a:lnTo>
                    <a:pt x="35719" y="1220629"/>
                  </a:lnTo>
                  <a:lnTo>
                    <a:pt x="35719" y="1221105"/>
                  </a:lnTo>
                  <a:lnTo>
                    <a:pt x="35243" y="1221581"/>
                  </a:lnTo>
                  <a:lnTo>
                    <a:pt x="33338" y="1223010"/>
                  </a:lnTo>
                  <a:lnTo>
                    <a:pt x="32385" y="1223963"/>
                  </a:lnTo>
                  <a:lnTo>
                    <a:pt x="31909" y="1227773"/>
                  </a:lnTo>
                  <a:lnTo>
                    <a:pt x="30480" y="1229201"/>
                  </a:lnTo>
                  <a:lnTo>
                    <a:pt x="29528" y="1231582"/>
                  </a:lnTo>
                  <a:lnTo>
                    <a:pt x="29528" y="1233011"/>
                  </a:lnTo>
                  <a:lnTo>
                    <a:pt x="31433" y="1236821"/>
                  </a:lnTo>
                  <a:lnTo>
                    <a:pt x="31433" y="1239679"/>
                  </a:lnTo>
                  <a:lnTo>
                    <a:pt x="31909" y="1242060"/>
                  </a:lnTo>
                  <a:lnTo>
                    <a:pt x="33338" y="1245870"/>
                  </a:lnTo>
                  <a:lnTo>
                    <a:pt x="35243" y="1246346"/>
                  </a:lnTo>
                  <a:lnTo>
                    <a:pt x="39053" y="1245870"/>
                  </a:lnTo>
                  <a:lnTo>
                    <a:pt x="40005" y="1245394"/>
                  </a:lnTo>
                  <a:lnTo>
                    <a:pt x="40958" y="1242060"/>
                  </a:lnTo>
                  <a:lnTo>
                    <a:pt x="42386" y="1239202"/>
                  </a:lnTo>
                  <a:lnTo>
                    <a:pt x="43339" y="1235869"/>
                  </a:lnTo>
                  <a:lnTo>
                    <a:pt x="43815" y="1231582"/>
                  </a:lnTo>
                  <a:lnTo>
                    <a:pt x="43339" y="1230630"/>
                  </a:lnTo>
                  <a:lnTo>
                    <a:pt x="41910" y="1230154"/>
                  </a:lnTo>
                  <a:lnTo>
                    <a:pt x="41910" y="1228725"/>
                  </a:lnTo>
                  <a:lnTo>
                    <a:pt x="43339" y="1220629"/>
                  </a:lnTo>
                  <a:lnTo>
                    <a:pt x="43815" y="1213961"/>
                  </a:lnTo>
                  <a:lnTo>
                    <a:pt x="43339" y="1207770"/>
                  </a:lnTo>
                  <a:lnTo>
                    <a:pt x="41434" y="1193006"/>
                  </a:lnTo>
                  <a:lnTo>
                    <a:pt x="40958" y="1191101"/>
                  </a:lnTo>
                  <a:lnTo>
                    <a:pt x="40481" y="1190625"/>
                  </a:lnTo>
                  <a:lnTo>
                    <a:pt x="37624" y="1190625"/>
                  </a:lnTo>
                  <a:lnTo>
                    <a:pt x="34290" y="1188720"/>
                  </a:lnTo>
                  <a:lnTo>
                    <a:pt x="32861" y="1188720"/>
                  </a:lnTo>
                  <a:lnTo>
                    <a:pt x="29528" y="1190149"/>
                  </a:lnTo>
                  <a:lnTo>
                    <a:pt x="27146" y="1192530"/>
                  </a:lnTo>
                  <a:lnTo>
                    <a:pt x="26670" y="1193959"/>
                  </a:lnTo>
                  <a:lnTo>
                    <a:pt x="28099" y="1196817"/>
                  </a:lnTo>
                  <a:lnTo>
                    <a:pt x="28099" y="1199674"/>
                  </a:lnTo>
                  <a:lnTo>
                    <a:pt x="25241" y="1202531"/>
                  </a:lnTo>
                  <a:lnTo>
                    <a:pt x="20003" y="1205389"/>
                  </a:lnTo>
                  <a:lnTo>
                    <a:pt x="19050" y="1208246"/>
                  </a:lnTo>
                  <a:lnTo>
                    <a:pt x="22860" y="1209675"/>
                  </a:lnTo>
                  <a:lnTo>
                    <a:pt x="23336" y="1213485"/>
                  </a:lnTo>
                  <a:lnTo>
                    <a:pt x="19050" y="1214438"/>
                  </a:lnTo>
                  <a:lnTo>
                    <a:pt x="17145" y="1213009"/>
                  </a:lnTo>
                  <a:lnTo>
                    <a:pt x="15240" y="1213485"/>
                  </a:lnTo>
                  <a:lnTo>
                    <a:pt x="11430" y="1215867"/>
                  </a:lnTo>
                  <a:lnTo>
                    <a:pt x="10478" y="1217295"/>
                  </a:lnTo>
                  <a:lnTo>
                    <a:pt x="11906" y="1219676"/>
                  </a:lnTo>
                  <a:lnTo>
                    <a:pt x="14288" y="1222057"/>
                  </a:lnTo>
                  <a:lnTo>
                    <a:pt x="16193" y="1223486"/>
                  </a:lnTo>
                  <a:lnTo>
                    <a:pt x="15240" y="1229201"/>
                  </a:lnTo>
                  <a:lnTo>
                    <a:pt x="9049" y="1228725"/>
                  </a:lnTo>
                  <a:lnTo>
                    <a:pt x="7144" y="1232059"/>
                  </a:lnTo>
                  <a:lnTo>
                    <a:pt x="7620" y="1236345"/>
                  </a:lnTo>
                  <a:lnTo>
                    <a:pt x="10954" y="1235393"/>
                  </a:lnTo>
                  <a:lnTo>
                    <a:pt x="16193" y="1238726"/>
                  </a:lnTo>
                  <a:close/>
                  <a:moveTo>
                    <a:pt x="13335" y="1208723"/>
                  </a:moveTo>
                  <a:lnTo>
                    <a:pt x="17621" y="1204913"/>
                  </a:lnTo>
                  <a:lnTo>
                    <a:pt x="22860" y="1198245"/>
                  </a:lnTo>
                  <a:lnTo>
                    <a:pt x="23336" y="1194911"/>
                  </a:lnTo>
                  <a:lnTo>
                    <a:pt x="22860" y="1192054"/>
                  </a:lnTo>
                  <a:lnTo>
                    <a:pt x="19050" y="1192530"/>
                  </a:lnTo>
                  <a:lnTo>
                    <a:pt x="17145" y="1193959"/>
                  </a:lnTo>
                  <a:lnTo>
                    <a:pt x="10478" y="1195864"/>
                  </a:lnTo>
                  <a:lnTo>
                    <a:pt x="9049" y="1195388"/>
                  </a:lnTo>
                  <a:lnTo>
                    <a:pt x="7620" y="1196340"/>
                  </a:lnTo>
                  <a:lnTo>
                    <a:pt x="6191" y="1197293"/>
                  </a:lnTo>
                  <a:lnTo>
                    <a:pt x="5715" y="1199674"/>
                  </a:lnTo>
                  <a:lnTo>
                    <a:pt x="7620" y="1201102"/>
                  </a:lnTo>
                  <a:lnTo>
                    <a:pt x="9049" y="1201579"/>
                  </a:lnTo>
                  <a:lnTo>
                    <a:pt x="10001" y="1202531"/>
                  </a:lnTo>
                  <a:lnTo>
                    <a:pt x="10954" y="1205865"/>
                  </a:lnTo>
                  <a:lnTo>
                    <a:pt x="8096" y="1208246"/>
                  </a:lnTo>
                  <a:lnTo>
                    <a:pt x="5715" y="1210627"/>
                  </a:lnTo>
                  <a:lnTo>
                    <a:pt x="7620" y="1212056"/>
                  </a:lnTo>
                  <a:lnTo>
                    <a:pt x="10001" y="1212056"/>
                  </a:lnTo>
                  <a:lnTo>
                    <a:pt x="13335" y="1208723"/>
                  </a:lnTo>
                  <a:close/>
                  <a:moveTo>
                    <a:pt x="52388" y="961549"/>
                  </a:moveTo>
                  <a:lnTo>
                    <a:pt x="56674" y="962977"/>
                  </a:lnTo>
                  <a:lnTo>
                    <a:pt x="60960" y="962977"/>
                  </a:lnTo>
                  <a:lnTo>
                    <a:pt x="63341" y="963454"/>
                  </a:lnTo>
                  <a:lnTo>
                    <a:pt x="65723" y="963454"/>
                  </a:lnTo>
                  <a:lnTo>
                    <a:pt x="68104" y="962501"/>
                  </a:lnTo>
                  <a:lnTo>
                    <a:pt x="69533" y="960120"/>
                  </a:lnTo>
                  <a:lnTo>
                    <a:pt x="69056" y="954881"/>
                  </a:lnTo>
                  <a:lnTo>
                    <a:pt x="72390" y="953452"/>
                  </a:lnTo>
                  <a:lnTo>
                    <a:pt x="76200" y="951071"/>
                  </a:lnTo>
                  <a:lnTo>
                    <a:pt x="78581" y="947738"/>
                  </a:lnTo>
                  <a:lnTo>
                    <a:pt x="80010" y="945356"/>
                  </a:lnTo>
                  <a:lnTo>
                    <a:pt x="77629" y="941546"/>
                  </a:lnTo>
                  <a:lnTo>
                    <a:pt x="75724" y="938213"/>
                  </a:lnTo>
                  <a:lnTo>
                    <a:pt x="72390" y="935831"/>
                  </a:lnTo>
                  <a:lnTo>
                    <a:pt x="69056" y="932498"/>
                  </a:lnTo>
                  <a:lnTo>
                    <a:pt x="68104" y="931069"/>
                  </a:lnTo>
                  <a:lnTo>
                    <a:pt x="70485" y="929164"/>
                  </a:lnTo>
                  <a:lnTo>
                    <a:pt x="72390" y="928688"/>
                  </a:lnTo>
                  <a:lnTo>
                    <a:pt x="72866" y="927735"/>
                  </a:lnTo>
                  <a:lnTo>
                    <a:pt x="75724" y="927259"/>
                  </a:lnTo>
                  <a:lnTo>
                    <a:pt x="78581" y="926306"/>
                  </a:lnTo>
                  <a:lnTo>
                    <a:pt x="76676" y="923449"/>
                  </a:lnTo>
                  <a:lnTo>
                    <a:pt x="76200" y="920115"/>
                  </a:lnTo>
                  <a:lnTo>
                    <a:pt x="79534" y="918686"/>
                  </a:lnTo>
                  <a:lnTo>
                    <a:pt x="80010" y="915352"/>
                  </a:lnTo>
                  <a:lnTo>
                    <a:pt x="79058" y="914400"/>
                  </a:lnTo>
                  <a:lnTo>
                    <a:pt x="78105" y="909638"/>
                  </a:lnTo>
                  <a:lnTo>
                    <a:pt x="76676" y="906780"/>
                  </a:lnTo>
                  <a:lnTo>
                    <a:pt x="76200" y="903446"/>
                  </a:lnTo>
                  <a:lnTo>
                    <a:pt x="69056" y="902494"/>
                  </a:lnTo>
                  <a:lnTo>
                    <a:pt x="58579" y="899160"/>
                  </a:lnTo>
                  <a:lnTo>
                    <a:pt x="57626" y="900113"/>
                  </a:lnTo>
                  <a:lnTo>
                    <a:pt x="58579" y="901542"/>
                  </a:lnTo>
                  <a:lnTo>
                    <a:pt x="59055" y="902970"/>
                  </a:lnTo>
                  <a:lnTo>
                    <a:pt x="57626" y="907256"/>
                  </a:lnTo>
                  <a:lnTo>
                    <a:pt x="57626" y="909638"/>
                  </a:lnTo>
                  <a:lnTo>
                    <a:pt x="57150" y="911543"/>
                  </a:lnTo>
                  <a:lnTo>
                    <a:pt x="54293" y="915829"/>
                  </a:lnTo>
                  <a:lnTo>
                    <a:pt x="53816" y="917734"/>
                  </a:lnTo>
                  <a:lnTo>
                    <a:pt x="53816" y="920115"/>
                  </a:lnTo>
                  <a:lnTo>
                    <a:pt x="53340" y="922496"/>
                  </a:lnTo>
                  <a:lnTo>
                    <a:pt x="52864" y="924877"/>
                  </a:lnTo>
                  <a:lnTo>
                    <a:pt x="52864" y="926782"/>
                  </a:lnTo>
                  <a:lnTo>
                    <a:pt x="54293" y="931069"/>
                  </a:lnTo>
                  <a:lnTo>
                    <a:pt x="52388" y="942975"/>
                  </a:lnTo>
                  <a:lnTo>
                    <a:pt x="49530" y="951071"/>
                  </a:lnTo>
                  <a:lnTo>
                    <a:pt x="46673" y="955357"/>
                  </a:lnTo>
                  <a:lnTo>
                    <a:pt x="46196" y="957263"/>
                  </a:lnTo>
                  <a:lnTo>
                    <a:pt x="47149" y="958692"/>
                  </a:lnTo>
                  <a:lnTo>
                    <a:pt x="52388" y="961549"/>
                  </a:lnTo>
                  <a:close/>
                  <a:moveTo>
                    <a:pt x="83820" y="1011555"/>
                  </a:moveTo>
                  <a:lnTo>
                    <a:pt x="80963" y="1014413"/>
                  </a:lnTo>
                  <a:lnTo>
                    <a:pt x="79534" y="1016318"/>
                  </a:lnTo>
                  <a:lnTo>
                    <a:pt x="80486" y="1019651"/>
                  </a:lnTo>
                  <a:lnTo>
                    <a:pt x="81439" y="1021556"/>
                  </a:lnTo>
                  <a:lnTo>
                    <a:pt x="82868" y="1023938"/>
                  </a:lnTo>
                  <a:lnTo>
                    <a:pt x="87154" y="1024890"/>
                  </a:lnTo>
                  <a:lnTo>
                    <a:pt x="95250" y="1021556"/>
                  </a:lnTo>
                  <a:lnTo>
                    <a:pt x="98108" y="1018699"/>
                  </a:lnTo>
                  <a:lnTo>
                    <a:pt x="100013" y="1015842"/>
                  </a:lnTo>
                  <a:lnTo>
                    <a:pt x="102870" y="1012031"/>
                  </a:lnTo>
                  <a:lnTo>
                    <a:pt x="102394" y="1010126"/>
                  </a:lnTo>
                  <a:lnTo>
                    <a:pt x="100013" y="1008221"/>
                  </a:lnTo>
                  <a:lnTo>
                    <a:pt x="93821" y="1005364"/>
                  </a:lnTo>
                  <a:lnTo>
                    <a:pt x="87630" y="1003459"/>
                  </a:lnTo>
                  <a:lnTo>
                    <a:pt x="85725" y="1003935"/>
                  </a:lnTo>
                  <a:lnTo>
                    <a:pt x="85249" y="1005840"/>
                  </a:lnTo>
                  <a:lnTo>
                    <a:pt x="85249" y="1007745"/>
                  </a:lnTo>
                  <a:lnTo>
                    <a:pt x="84773" y="1009650"/>
                  </a:lnTo>
                  <a:lnTo>
                    <a:pt x="83820" y="1011555"/>
                  </a:lnTo>
                  <a:close/>
                  <a:moveTo>
                    <a:pt x="37624" y="1062038"/>
                  </a:moveTo>
                  <a:lnTo>
                    <a:pt x="41434" y="1061561"/>
                  </a:lnTo>
                  <a:lnTo>
                    <a:pt x="44768" y="1062990"/>
                  </a:lnTo>
                  <a:lnTo>
                    <a:pt x="48101" y="1062038"/>
                  </a:lnTo>
                  <a:lnTo>
                    <a:pt x="50006" y="1060132"/>
                  </a:lnTo>
                  <a:lnTo>
                    <a:pt x="52388" y="1058704"/>
                  </a:lnTo>
                  <a:lnTo>
                    <a:pt x="52864" y="1056799"/>
                  </a:lnTo>
                  <a:lnTo>
                    <a:pt x="52388" y="1055370"/>
                  </a:lnTo>
                  <a:lnTo>
                    <a:pt x="50006" y="1050607"/>
                  </a:lnTo>
                  <a:lnTo>
                    <a:pt x="50959" y="1042988"/>
                  </a:lnTo>
                  <a:lnTo>
                    <a:pt x="50006" y="1038701"/>
                  </a:lnTo>
                  <a:lnTo>
                    <a:pt x="46196" y="1040130"/>
                  </a:lnTo>
                  <a:lnTo>
                    <a:pt x="45244" y="1042035"/>
                  </a:lnTo>
                  <a:lnTo>
                    <a:pt x="43339" y="1043464"/>
                  </a:lnTo>
                  <a:lnTo>
                    <a:pt x="43815" y="1049179"/>
                  </a:lnTo>
                  <a:lnTo>
                    <a:pt x="41434" y="1053465"/>
                  </a:lnTo>
                  <a:lnTo>
                    <a:pt x="38576" y="1056799"/>
                  </a:lnTo>
                  <a:lnTo>
                    <a:pt x="37148" y="1059656"/>
                  </a:lnTo>
                  <a:lnTo>
                    <a:pt x="37624" y="1062038"/>
                  </a:lnTo>
                  <a:close/>
                  <a:moveTo>
                    <a:pt x="43815" y="1020604"/>
                  </a:moveTo>
                  <a:lnTo>
                    <a:pt x="46673" y="1025367"/>
                  </a:lnTo>
                  <a:lnTo>
                    <a:pt x="49054" y="1027271"/>
                  </a:lnTo>
                  <a:lnTo>
                    <a:pt x="51911" y="1033463"/>
                  </a:lnTo>
                  <a:lnTo>
                    <a:pt x="54293" y="1037273"/>
                  </a:lnTo>
                  <a:lnTo>
                    <a:pt x="58103" y="1039177"/>
                  </a:lnTo>
                  <a:lnTo>
                    <a:pt x="57626" y="1044417"/>
                  </a:lnTo>
                  <a:lnTo>
                    <a:pt x="60484" y="1045369"/>
                  </a:lnTo>
                  <a:lnTo>
                    <a:pt x="66199" y="1045369"/>
                  </a:lnTo>
                  <a:lnTo>
                    <a:pt x="66675" y="1044893"/>
                  </a:lnTo>
                  <a:lnTo>
                    <a:pt x="66675" y="1042988"/>
                  </a:lnTo>
                  <a:lnTo>
                    <a:pt x="68580" y="1042511"/>
                  </a:lnTo>
                  <a:lnTo>
                    <a:pt x="69056" y="1042035"/>
                  </a:lnTo>
                  <a:lnTo>
                    <a:pt x="70009" y="1039177"/>
                  </a:lnTo>
                  <a:lnTo>
                    <a:pt x="70009" y="1037749"/>
                  </a:lnTo>
                  <a:lnTo>
                    <a:pt x="70009" y="1036320"/>
                  </a:lnTo>
                  <a:lnTo>
                    <a:pt x="68104" y="1032986"/>
                  </a:lnTo>
                  <a:lnTo>
                    <a:pt x="67628" y="1030605"/>
                  </a:lnTo>
                  <a:lnTo>
                    <a:pt x="67628" y="1029176"/>
                  </a:lnTo>
                  <a:lnTo>
                    <a:pt x="66199" y="1024890"/>
                  </a:lnTo>
                  <a:lnTo>
                    <a:pt x="64294" y="1020127"/>
                  </a:lnTo>
                  <a:lnTo>
                    <a:pt x="62865" y="1017270"/>
                  </a:lnTo>
                  <a:lnTo>
                    <a:pt x="60008" y="1014413"/>
                  </a:lnTo>
                  <a:lnTo>
                    <a:pt x="60008" y="1012031"/>
                  </a:lnTo>
                  <a:lnTo>
                    <a:pt x="60484" y="1010126"/>
                  </a:lnTo>
                  <a:lnTo>
                    <a:pt x="64770" y="1008221"/>
                  </a:lnTo>
                  <a:lnTo>
                    <a:pt x="67628" y="1007745"/>
                  </a:lnTo>
                  <a:lnTo>
                    <a:pt x="69533" y="1005840"/>
                  </a:lnTo>
                  <a:lnTo>
                    <a:pt x="70485" y="1002982"/>
                  </a:lnTo>
                  <a:lnTo>
                    <a:pt x="70485" y="1001077"/>
                  </a:lnTo>
                  <a:lnTo>
                    <a:pt x="66675" y="999649"/>
                  </a:lnTo>
                  <a:lnTo>
                    <a:pt x="65246" y="997744"/>
                  </a:lnTo>
                  <a:lnTo>
                    <a:pt x="63818" y="995839"/>
                  </a:lnTo>
                  <a:lnTo>
                    <a:pt x="60484" y="995839"/>
                  </a:lnTo>
                  <a:lnTo>
                    <a:pt x="57626" y="997744"/>
                  </a:lnTo>
                  <a:lnTo>
                    <a:pt x="56674" y="1001554"/>
                  </a:lnTo>
                  <a:lnTo>
                    <a:pt x="57150" y="1006317"/>
                  </a:lnTo>
                  <a:lnTo>
                    <a:pt x="55721" y="1007269"/>
                  </a:lnTo>
                  <a:lnTo>
                    <a:pt x="52864" y="1007745"/>
                  </a:lnTo>
                  <a:lnTo>
                    <a:pt x="50006" y="1006317"/>
                  </a:lnTo>
                  <a:lnTo>
                    <a:pt x="45720" y="1007745"/>
                  </a:lnTo>
                  <a:lnTo>
                    <a:pt x="42863" y="1009174"/>
                  </a:lnTo>
                  <a:lnTo>
                    <a:pt x="43815" y="1013936"/>
                  </a:lnTo>
                  <a:lnTo>
                    <a:pt x="39053" y="1016794"/>
                  </a:lnTo>
                  <a:lnTo>
                    <a:pt x="43815" y="1020604"/>
                  </a:lnTo>
                  <a:close/>
                  <a:moveTo>
                    <a:pt x="4286" y="1183481"/>
                  </a:moveTo>
                  <a:lnTo>
                    <a:pt x="5239" y="1191101"/>
                  </a:lnTo>
                  <a:lnTo>
                    <a:pt x="9049" y="1191101"/>
                  </a:lnTo>
                  <a:lnTo>
                    <a:pt x="11430" y="1189196"/>
                  </a:lnTo>
                  <a:lnTo>
                    <a:pt x="18574" y="1186815"/>
                  </a:lnTo>
                  <a:lnTo>
                    <a:pt x="20955" y="1184910"/>
                  </a:lnTo>
                  <a:lnTo>
                    <a:pt x="20955" y="1176338"/>
                  </a:lnTo>
                  <a:lnTo>
                    <a:pt x="16669" y="1167289"/>
                  </a:lnTo>
                  <a:lnTo>
                    <a:pt x="14764" y="1161098"/>
                  </a:lnTo>
                  <a:lnTo>
                    <a:pt x="12859" y="1158717"/>
                  </a:lnTo>
                  <a:lnTo>
                    <a:pt x="7144" y="1161098"/>
                  </a:lnTo>
                  <a:lnTo>
                    <a:pt x="6668" y="1162050"/>
                  </a:lnTo>
                  <a:lnTo>
                    <a:pt x="7144" y="1164907"/>
                  </a:lnTo>
                  <a:lnTo>
                    <a:pt x="8573" y="1168242"/>
                  </a:lnTo>
                  <a:lnTo>
                    <a:pt x="8096" y="1172527"/>
                  </a:lnTo>
                  <a:lnTo>
                    <a:pt x="4286" y="1183481"/>
                  </a:lnTo>
                  <a:close/>
                  <a:moveTo>
                    <a:pt x="204311" y="1460182"/>
                  </a:moveTo>
                  <a:lnTo>
                    <a:pt x="205740" y="1458754"/>
                  </a:lnTo>
                  <a:lnTo>
                    <a:pt x="210503" y="1463517"/>
                  </a:lnTo>
                  <a:lnTo>
                    <a:pt x="213836" y="1465898"/>
                  </a:lnTo>
                  <a:lnTo>
                    <a:pt x="227648" y="1468279"/>
                  </a:lnTo>
                  <a:lnTo>
                    <a:pt x="235744" y="1466850"/>
                  </a:lnTo>
                  <a:lnTo>
                    <a:pt x="237173" y="1465898"/>
                  </a:lnTo>
                  <a:lnTo>
                    <a:pt x="242411" y="1465898"/>
                  </a:lnTo>
                  <a:lnTo>
                    <a:pt x="242411" y="1455420"/>
                  </a:lnTo>
                  <a:lnTo>
                    <a:pt x="242888" y="1441132"/>
                  </a:lnTo>
                  <a:lnTo>
                    <a:pt x="242888" y="1428750"/>
                  </a:lnTo>
                  <a:lnTo>
                    <a:pt x="242888" y="1416368"/>
                  </a:lnTo>
                  <a:lnTo>
                    <a:pt x="242888" y="1403985"/>
                  </a:lnTo>
                  <a:lnTo>
                    <a:pt x="242888" y="1391602"/>
                  </a:lnTo>
                  <a:lnTo>
                    <a:pt x="242888" y="1378268"/>
                  </a:lnTo>
                  <a:lnTo>
                    <a:pt x="242888" y="1364932"/>
                  </a:lnTo>
                  <a:lnTo>
                    <a:pt x="241935" y="1363980"/>
                  </a:lnTo>
                  <a:lnTo>
                    <a:pt x="238601" y="1361599"/>
                  </a:lnTo>
                  <a:lnTo>
                    <a:pt x="237649" y="1361123"/>
                  </a:lnTo>
                  <a:lnTo>
                    <a:pt x="227648" y="1365409"/>
                  </a:lnTo>
                  <a:lnTo>
                    <a:pt x="224790" y="1364932"/>
                  </a:lnTo>
                  <a:lnTo>
                    <a:pt x="216218" y="1356836"/>
                  </a:lnTo>
                  <a:lnTo>
                    <a:pt x="213360" y="1356836"/>
                  </a:lnTo>
                  <a:lnTo>
                    <a:pt x="210979" y="1359694"/>
                  </a:lnTo>
                  <a:lnTo>
                    <a:pt x="207645" y="1363980"/>
                  </a:lnTo>
                  <a:lnTo>
                    <a:pt x="204311" y="1367790"/>
                  </a:lnTo>
                  <a:lnTo>
                    <a:pt x="200025" y="1370648"/>
                  </a:lnTo>
                  <a:lnTo>
                    <a:pt x="198120" y="1371600"/>
                  </a:lnTo>
                  <a:lnTo>
                    <a:pt x="196215" y="1371600"/>
                  </a:lnTo>
                  <a:lnTo>
                    <a:pt x="192881" y="1369219"/>
                  </a:lnTo>
                  <a:lnTo>
                    <a:pt x="189548" y="1367314"/>
                  </a:lnTo>
                  <a:lnTo>
                    <a:pt x="184785" y="1367790"/>
                  </a:lnTo>
                  <a:lnTo>
                    <a:pt x="183356" y="1368743"/>
                  </a:lnTo>
                  <a:lnTo>
                    <a:pt x="186214" y="1371600"/>
                  </a:lnTo>
                  <a:lnTo>
                    <a:pt x="187643" y="1373505"/>
                  </a:lnTo>
                  <a:lnTo>
                    <a:pt x="190976" y="1375410"/>
                  </a:lnTo>
                  <a:lnTo>
                    <a:pt x="191929" y="1376363"/>
                  </a:lnTo>
                  <a:lnTo>
                    <a:pt x="192405" y="1377315"/>
                  </a:lnTo>
                  <a:lnTo>
                    <a:pt x="191453" y="1378744"/>
                  </a:lnTo>
                  <a:lnTo>
                    <a:pt x="190024" y="1379696"/>
                  </a:lnTo>
                  <a:lnTo>
                    <a:pt x="188119" y="1380173"/>
                  </a:lnTo>
                  <a:lnTo>
                    <a:pt x="185738" y="1380173"/>
                  </a:lnTo>
                  <a:lnTo>
                    <a:pt x="183356" y="1381125"/>
                  </a:lnTo>
                  <a:lnTo>
                    <a:pt x="181451" y="1383982"/>
                  </a:lnTo>
                  <a:lnTo>
                    <a:pt x="180975" y="1386840"/>
                  </a:lnTo>
                  <a:lnTo>
                    <a:pt x="180975" y="1389698"/>
                  </a:lnTo>
                  <a:lnTo>
                    <a:pt x="182404" y="1393984"/>
                  </a:lnTo>
                  <a:lnTo>
                    <a:pt x="185261" y="1397318"/>
                  </a:lnTo>
                  <a:lnTo>
                    <a:pt x="189071" y="1399223"/>
                  </a:lnTo>
                  <a:lnTo>
                    <a:pt x="193358" y="1399223"/>
                  </a:lnTo>
                  <a:lnTo>
                    <a:pt x="200501" y="1395889"/>
                  </a:lnTo>
                  <a:lnTo>
                    <a:pt x="204311" y="1395413"/>
                  </a:lnTo>
                  <a:lnTo>
                    <a:pt x="208121" y="1395413"/>
                  </a:lnTo>
                  <a:lnTo>
                    <a:pt x="212408" y="1395889"/>
                  </a:lnTo>
                  <a:lnTo>
                    <a:pt x="216694" y="1397318"/>
                  </a:lnTo>
                  <a:lnTo>
                    <a:pt x="218123" y="1399223"/>
                  </a:lnTo>
                  <a:lnTo>
                    <a:pt x="218123" y="1402080"/>
                  </a:lnTo>
                  <a:lnTo>
                    <a:pt x="216694" y="1403032"/>
                  </a:lnTo>
                  <a:lnTo>
                    <a:pt x="206693" y="1407795"/>
                  </a:lnTo>
                  <a:lnTo>
                    <a:pt x="197644" y="1411129"/>
                  </a:lnTo>
                  <a:lnTo>
                    <a:pt x="192881" y="1413510"/>
                  </a:lnTo>
                  <a:lnTo>
                    <a:pt x="190976" y="1415415"/>
                  </a:lnTo>
                  <a:lnTo>
                    <a:pt x="190976" y="1421130"/>
                  </a:lnTo>
                  <a:lnTo>
                    <a:pt x="193358" y="1426845"/>
                  </a:lnTo>
                  <a:lnTo>
                    <a:pt x="196691" y="1431607"/>
                  </a:lnTo>
                  <a:lnTo>
                    <a:pt x="223838" y="1443038"/>
                  </a:lnTo>
                  <a:lnTo>
                    <a:pt x="229076" y="1445419"/>
                  </a:lnTo>
                  <a:lnTo>
                    <a:pt x="229076" y="1446371"/>
                  </a:lnTo>
                  <a:lnTo>
                    <a:pt x="228124" y="1447324"/>
                  </a:lnTo>
                  <a:lnTo>
                    <a:pt x="226219" y="1447800"/>
                  </a:lnTo>
                  <a:lnTo>
                    <a:pt x="224790" y="1449229"/>
                  </a:lnTo>
                  <a:lnTo>
                    <a:pt x="221933" y="1452563"/>
                  </a:lnTo>
                  <a:lnTo>
                    <a:pt x="220028" y="1453039"/>
                  </a:lnTo>
                  <a:lnTo>
                    <a:pt x="219551" y="1451610"/>
                  </a:lnTo>
                  <a:lnTo>
                    <a:pt x="219551" y="1449229"/>
                  </a:lnTo>
                  <a:lnTo>
                    <a:pt x="218123" y="1446848"/>
                  </a:lnTo>
                  <a:lnTo>
                    <a:pt x="216218" y="1445419"/>
                  </a:lnTo>
                  <a:lnTo>
                    <a:pt x="209550" y="1443514"/>
                  </a:lnTo>
                  <a:lnTo>
                    <a:pt x="205264" y="1440656"/>
                  </a:lnTo>
                  <a:lnTo>
                    <a:pt x="202883" y="1441132"/>
                  </a:lnTo>
                  <a:lnTo>
                    <a:pt x="200978" y="1443514"/>
                  </a:lnTo>
                  <a:lnTo>
                    <a:pt x="196691" y="1443990"/>
                  </a:lnTo>
                  <a:lnTo>
                    <a:pt x="190500" y="1443990"/>
                  </a:lnTo>
                  <a:lnTo>
                    <a:pt x="188119" y="1442561"/>
                  </a:lnTo>
                  <a:lnTo>
                    <a:pt x="188119" y="1439227"/>
                  </a:lnTo>
                  <a:lnTo>
                    <a:pt x="183356" y="1434942"/>
                  </a:lnTo>
                  <a:lnTo>
                    <a:pt x="178118" y="1433036"/>
                  </a:lnTo>
                  <a:lnTo>
                    <a:pt x="174784" y="1426845"/>
                  </a:lnTo>
                  <a:lnTo>
                    <a:pt x="180499" y="1426845"/>
                  </a:lnTo>
                  <a:lnTo>
                    <a:pt x="183356" y="1425893"/>
                  </a:lnTo>
                  <a:lnTo>
                    <a:pt x="180975" y="1421606"/>
                  </a:lnTo>
                  <a:lnTo>
                    <a:pt x="178118" y="1409224"/>
                  </a:lnTo>
                  <a:lnTo>
                    <a:pt x="175260" y="1410652"/>
                  </a:lnTo>
                  <a:lnTo>
                    <a:pt x="172879" y="1413986"/>
                  </a:lnTo>
                  <a:lnTo>
                    <a:pt x="174784" y="1418273"/>
                  </a:lnTo>
                  <a:lnTo>
                    <a:pt x="167164" y="1421130"/>
                  </a:lnTo>
                  <a:lnTo>
                    <a:pt x="167640" y="1426369"/>
                  </a:lnTo>
                  <a:lnTo>
                    <a:pt x="167640" y="1431607"/>
                  </a:lnTo>
                  <a:lnTo>
                    <a:pt x="170974" y="1437799"/>
                  </a:lnTo>
                  <a:lnTo>
                    <a:pt x="175260" y="1438751"/>
                  </a:lnTo>
                  <a:lnTo>
                    <a:pt x="178594" y="1440656"/>
                  </a:lnTo>
                  <a:lnTo>
                    <a:pt x="180975" y="1443990"/>
                  </a:lnTo>
                  <a:lnTo>
                    <a:pt x="186690" y="1449229"/>
                  </a:lnTo>
                  <a:lnTo>
                    <a:pt x="186214" y="1451134"/>
                  </a:lnTo>
                  <a:lnTo>
                    <a:pt x="182404" y="1449705"/>
                  </a:lnTo>
                  <a:lnTo>
                    <a:pt x="177165" y="1449705"/>
                  </a:lnTo>
                  <a:lnTo>
                    <a:pt x="172879" y="1448752"/>
                  </a:lnTo>
                  <a:lnTo>
                    <a:pt x="173355" y="1445419"/>
                  </a:lnTo>
                  <a:lnTo>
                    <a:pt x="172879" y="1442561"/>
                  </a:lnTo>
                  <a:lnTo>
                    <a:pt x="169545" y="1441609"/>
                  </a:lnTo>
                  <a:lnTo>
                    <a:pt x="166211" y="1442085"/>
                  </a:lnTo>
                  <a:lnTo>
                    <a:pt x="165259" y="1443038"/>
                  </a:lnTo>
                  <a:lnTo>
                    <a:pt x="164783" y="1444943"/>
                  </a:lnTo>
                  <a:lnTo>
                    <a:pt x="164306" y="1445895"/>
                  </a:lnTo>
                  <a:lnTo>
                    <a:pt x="160496" y="1446848"/>
                  </a:lnTo>
                  <a:lnTo>
                    <a:pt x="157639" y="1447324"/>
                  </a:lnTo>
                  <a:lnTo>
                    <a:pt x="150971" y="1444943"/>
                  </a:lnTo>
                  <a:lnTo>
                    <a:pt x="149543" y="1444943"/>
                  </a:lnTo>
                  <a:lnTo>
                    <a:pt x="145733" y="1446848"/>
                  </a:lnTo>
                  <a:lnTo>
                    <a:pt x="143351" y="1449229"/>
                  </a:lnTo>
                  <a:lnTo>
                    <a:pt x="142399" y="1449229"/>
                  </a:lnTo>
                  <a:lnTo>
                    <a:pt x="138589" y="1446848"/>
                  </a:lnTo>
                  <a:lnTo>
                    <a:pt x="135731" y="1446371"/>
                  </a:lnTo>
                  <a:lnTo>
                    <a:pt x="134779" y="1448276"/>
                  </a:lnTo>
                  <a:lnTo>
                    <a:pt x="131921" y="1449229"/>
                  </a:lnTo>
                  <a:lnTo>
                    <a:pt x="131445" y="1450657"/>
                  </a:lnTo>
                  <a:lnTo>
                    <a:pt x="132398" y="1453992"/>
                  </a:lnTo>
                  <a:lnTo>
                    <a:pt x="134779" y="1454944"/>
                  </a:lnTo>
                  <a:lnTo>
                    <a:pt x="148114" y="1454468"/>
                  </a:lnTo>
                  <a:lnTo>
                    <a:pt x="155258" y="1457801"/>
                  </a:lnTo>
                  <a:lnTo>
                    <a:pt x="165735" y="1458754"/>
                  </a:lnTo>
                  <a:lnTo>
                    <a:pt x="172403" y="1460659"/>
                  </a:lnTo>
                  <a:lnTo>
                    <a:pt x="180499" y="1463517"/>
                  </a:lnTo>
                  <a:lnTo>
                    <a:pt x="187643" y="1460659"/>
                  </a:lnTo>
                  <a:lnTo>
                    <a:pt x="188595" y="1460659"/>
                  </a:lnTo>
                  <a:lnTo>
                    <a:pt x="189548" y="1461611"/>
                  </a:lnTo>
                  <a:lnTo>
                    <a:pt x="192881" y="1463517"/>
                  </a:lnTo>
                  <a:lnTo>
                    <a:pt x="196691" y="1463517"/>
                  </a:lnTo>
                  <a:lnTo>
                    <a:pt x="200978" y="1462088"/>
                  </a:lnTo>
                  <a:lnTo>
                    <a:pt x="204311" y="1460182"/>
                  </a:lnTo>
                  <a:close/>
                  <a:moveTo>
                    <a:pt x="261938" y="1494949"/>
                  </a:moveTo>
                  <a:lnTo>
                    <a:pt x="260033" y="1493044"/>
                  </a:lnTo>
                  <a:lnTo>
                    <a:pt x="254794" y="1489234"/>
                  </a:lnTo>
                  <a:lnTo>
                    <a:pt x="253841" y="1488281"/>
                  </a:lnTo>
                  <a:lnTo>
                    <a:pt x="253841" y="1487329"/>
                  </a:lnTo>
                  <a:lnTo>
                    <a:pt x="255270" y="1484948"/>
                  </a:lnTo>
                  <a:lnTo>
                    <a:pt x="253841" y="1483043"/>
                  </a:lnTo>
                  <a:lnTo>
                    <a:pt x="251936" y="1481614"/>
                  </a:lnTo>
                  <a:lnTo>
                    <a:pt x="244793" y="1481138"/>
                  </a:lnTo>
                  <a:lnTo>
                    <a:pt x="243840" y="1480185"/>
                  </a:lnTo>
                  <a:lnTo>
                    <a:pt x="244316" y="1478756"/>
                  </a:lnTo>
                  <a:lnTo>
                    <a:pt x="250984" y="1474470"/>
                  </a:lnTo>
                  <a:lnTo>
                    <a:pt x="249079" y="1470660"/>
                  </a:lnTo>
                  <a:lnTo>
                    <a:pt x="242411" y="1470660"/>
                  </a:lnTo>
                  <a:lnTo>
                    <a:pt x="233839" y="1473518"/>
                  </a:lnTo>
                  <a:lnTo>
                    <a:pt x="206693" y="1468755"/>
                  </a:lnTo>
                  <a:lnTo>
                    <a:pt x="200501" y="1466850"/>
                  </a:lnTo>
                  <a:lnTo>
                    <a:pt x="199073" y="1475423"/>
                  </a:lnTo>
                  <a:lnTo>
                    <a:pt x="198120" y="1477804"/>
                  </a:lnTo>
                  <a:lnTo>
                    <a:pt x="196691" y="1478756"/>
                  </a:lnTo>
                  <a:lnTo>
                    <a:pt x="197168" y="1479709"/>
                  </a:lnTo>
                  <a:lnTo>
                    <a:pt x="200501" y="1481138"/>
                  </a:lnTo>
                  <a:lnTo>
                    <a:pt x="200978" y="1482090"/>
                  </a:lnTo>
                  <a:lnTo>
                    <a:pt x="201454" y="1483519"/>
                  </a:lnTo>
                  <a:lnTo>
                    <a:pt x="202406" y="1484471"/>
                  </a:lnTo>
                  <a:lnTo>
                    <a:pt x="207169" y="1483519"/>
                  </a:lnTo>
                  <a:lnTo>
                    <a:pt x="208121" y="1483995"/>
                  </a:lnTo>
                  <a:lnTo>
                    <a:pt x="208121" y="1487329"/>
                  </a:lnTo>
                  <a:lnTo>
                    <a:pt x="208598" y="1488281"/>
                  </a:lnTo>
                  <a:lnTo>
                    <a:pt x="210026" y="1489234"/>
                  </a:lnTo>
                  <a:lnTo>
                    <a:pt x="213360" y="1490663"/>
                  </a:lnTo>
                  <a:lnTo>
                    <a:pt x="215265" y="1493044"/>
                  </a:lnTo>
                  <a:lnTo>
                    <a:pt x="216694" y="1493996"/>
                  </a:lnTo>
                  <a:lnTo>
                    <a:pt x="222409" y="1495425"/>
                  </a:lnTo>
                  <a:lnTo>
                    <a:pt x="224314" y="1495425"/>
                  </a:lnTo>
                  <a:lnTo>
                    <a:pt x="220504" y="1490663"/>
                  </a:lnTo>
                  <a:lnTo>
                    <a:pt x="218599" y="1487329"/>
                  </a:lnTo>
                  <a:lnTo>
                    <a:pt x="218599" y="1485900"/>
                  </a:lnTo>
                  <a:lnTo>
                    <a:pt x="220504" y="1480661"/>
                  </a:lnTo>
                  <a:lnTo>
                    <a:pt x="223838" y="1481138"/>
                  </a:lnTo>
                  <a:lnTo>
                    <a:pt x="225266" y="1481614"/>
                  </a:lnTo>
                  <a:lnTo>
                    <a:pt x="228600" y="1484471"/>
                  </a:lnTo>
                  <a:lnTo>
                    <a:pt x="230029" y="1484948"/>
                  </a:lnTo>
                  <a:lnTo>
                    <a:pt x="233363" y="1483995"/>
                  </a:lnTo>
                  <a:lnTo>
                    <a:pt x="234315" y="1483995"/>
                  </a:lnTo>
                  <a:lnTo>
                    <a:pt x="234315" y="1484948"/>
                  </a:lnTo>
                  <a:lnTo>
                    <a:pt x="232886" y="1488757"/>
                  </a:lnTo>
                  <a:lnTo>
                    <a:pt x="232886" y="1489710"/>
                  </a:lnTo>
                  <a:lnTo>
                    <a:pt x="234315" y="1492092"/>
                  </a:lnTo>
                  <a:lnTo>
                    <a:pt x="235268" y="1493520"/>
                  </a:lnTo>
                  <a:lnTo>
                    <a:pt x="238125" y="1493044"/>
                  </a:lnTo>
                  <a:lnTo>
                    <a:pt x="241459" y="1493996"/>
                  </a:lnTo>
                  <a:lnTo>
                    <a:pt x="244793" y="1493996"/>
                  </a:lnTo>
                  <a:lnTo>
                    <a:pt x="249079" y="1495901"/>
                  </a:lnTo>
                  <a:lnTo>
                    <a:pt x="253365" y="1496854"/>
                  </a:lnTo>
                  <a:lnTo>
                    <a:pt x="254794" y="1497806"/>
                  </a:lnTo>
                  <a:lnTo>
                    <a:pt x="257175" y="1501617"/>
                  </a:lnTo>
                  <a:lnTo>
                    <a:pt x="259556" y="1503045"/>
                  </a:lnTo>
                  <a:lnTo>
                    <a:pt x="261938" y="1503998"/>
                  </a:lnTo>
                  <a:lnTo>
                    <a:pt x="262890" y="1503521"/>
                  </a:lnTo>
                  <a:lnTo>
                    <a:pt x="262890" y="1500664"/>
                  </a:lnTo>
                  <a:lnTo>
                    <a:pt x="262414" y="1497330"/>
                  </a:lnTo>
                  <a:lnTo>
                    <a:pt x="261938" y="1494949"/>
                  </a:lnTo>
                  <a:close/>
                  <a:moveTo>
                    <a:pt x="286703" y="188595"/>
                  </a:moveTo>
                  <a:lnTo>
                    <a:pt x="279083" y="190024"/>
                  </a:lnTo>
                  <a:lnTo>
                    <a:pt x="274796" y="190024"/>
                  </a:lnTo>
                  <a:lnTo>
                    <a:pt x="271939" y="189547"/>
                  </a:lnTo>
                  <a:lnTo>
                    <a:pt x="270986" y="188595"/>
                  </a:lnTo>
                  <a:lnTo>
                    <a:pt x="269081" y="187166"/>
                  </a:lnTo>
                  <a:lnTo>
                    <a:pt x="268605" y="185738"/>
                  </a:lnTo>
                  <a:lnTo>
                    <a:pt x="268605" y="183832"/>
                  </a:lnTo>
                  <a:lnTo>
                    <a:pt x="269081" y="180499"/>
                  </a:lnTo>
                  <a:lnTo>
                    <a:pt x="268605" y="175736"/>
                  </a:lnTo>
                  <a:lnTo>
                    <a:pt x="266224" y="170021"/>
                  </a:lnTo>
                  <a:lnTo>
                    <a:pt x="266224" y="168116"/>
                  </a:lnTo>
                  <a:lnTo>
                    <a:pt x="265748" y="165259"/>
                  </a:lnTo>
                  <a:lnTo>
                    <a:pt x="264795" y="160020"/>
                  </a:lnTo>
                  <a:lnTo>
                    <a:pt x="261938" y="157163"/>
                  </a:lnTo>
                  <a:lnTo>
                    <a:pt x="260985" y="152876"/>
                  </a:lnTo>
                  <a:lnTo>
                    <a:pt x="260509" y="149066"/>
                  </a:lnTo>
                  <a:lnTo>
                    <a:pt x="258128" y="144304"/>
                  </a:lnTo>
                  <a:lnTo>
                    <a:pt x="257651" y="138113"/>
                  </a:lnTo>
                  <a:lnTo>
                    <a:pt x="257651" y="132874"/>
                  </a:lnTo>
                  <a:lnTo>
                    <a:pt x="253841" y="126682"/>
                  </a:lnTo>
                  <a:lnTo>
                    <a:pt x="249555" y="120491"/>
                  </a:lnTo>
                  <a:lnTo>
                    <a:pt x="246221" y="119539"/>
                  </a:lnTo>
                  <a:lnTo>
                    <a:pt x="245269" y="118586"/>
                  </a:lnTo>
                  <a:lnTo>
                    <a:pt x="244793" y="116681"/>
                  </a:lnTo>
                  <a:lnTo>
                    <a:pt x="244793" y="113824"/>
                  </a:lnTo>
                  <a:lnTo>
                    <a:pt x="245269" y="111919"/>
                  </a:lnTo>
                  <a:lnTo>
                    <a:pt x="247650" y="109061"/>
                  </a:lnTo>
                  <a:lnTo>
                    <a:pt x="247650" y="108585"/>
                  </a:lnTo>
                  <a:lnTo>
                    <a:pt x="247174" y="108109"/>
                  </a:lnTo>
                  <a:lnTo>
                    <a:pt x="240506" y="103822"/>
                  </a:lnTo>
                  <a:lnTo>
                    <a:pt x="238601" y="102394"/>
                  </a:lnTo>
                  <a:lnTo>
                    <a:pt x="238125" y="100965"/>
                  </a:lnTo>
                  <a:lnTo>
                    <a:pt x="238125" y="99536"/>
                  </a:lnTo>
                  <a:lnTo>
                    <a:pt x="239554" y="98107"/>
                  </a:lnTo>
                  <a:lnTo>
                    <a:pt x="240506" y="97155"/>
                  </a:lnTo>
                  <a:lnTo>
                    <a:pt x="239078" y="94297"/>
                  </a:lnTo>
                  <a:lnTo>
                    <a:pt x="239078" y="91440"/>
                  </a:lnTo>
                  <a:lnTo>
                    <a:pt x="238125" y="90488"/>
                  </a:lnTo>
                  <a:lnTo>
                    <a:pt x="238125" y="89535"/>
                  </a:lnTo>
                  <a:lnTo>
                    <a:pt x="239078" y="88582"/>
                  </a:lnTo>
                  <a:lnTo>
                    <a:pt x="243364" y="87630"/>
                  </a:lnTo>
                  <a:lnTo>
                    <a:pt x="244793" y="84772"/>
                  </a:lnTo>
                  <a:lnTo>
                    <a:pt x="244793" y="82391"/>
                  </a:lnTo>
                  <a:lnTo>
                    <a:pt x="244316" y="80963"/>
                  </a:lnTo>
                  <a:lnTo>
                    <a:pt x="240506" y="77153"/>
                  </a:lnTo>
                  <a:lnTo>
                    <a:pt x="240506" y="76676"/>
                  </a:lnTo>
                  <a:lnTo>
                    <a:pt x="244793" y="70961"/>
                  </a:lnTo>
                  <a:lnTo>
                    <a:pt x="247650" y="67151"/>
                  </a:lnTo>
                  <a:lnTo>
                    <a:pt x="248603" y="66199"/>
                  </a:lnTo>
                  <a:lnTo>
                    <a:pt x="248126" y="65246"/>
                  </a:lnTo>
                  <a:lnTo>
                    <a:pt x="247174" y="64294"/>
                  </a:lnTo>
                  <a:lnTo>
                    <a:pt x="245269" y="62865"/>
                  </a:lnTo>
                  <a:lnTo>
                    <a:pt x="242888" y="61436"/>
                  </a:lnTo>
                  <a:lnTo>
                    <a:pt x="240983" y="59531"/>
                  </a:lnTo>
                  <a:lnTo>
                    <a:pt x="238125" y="56674"/>
                  </a:lnTo>
                  <a:lnTo>
                    <a:pt x="234791" y="54293"/>
                  </a:lnTo>
                  <a:lnTo>
                    <a:pt x="232410" y="51911"/>
                  </a:lnTo>
                  <a:lnTo>
                    <a:pt x="230981" y="50006"/>
                  </a:lnTo>
                  <a:lnTo>
                    <a:pt x="230981" y="48101"/>
                  </a:lnTo>
                  <a:lnTo>
                    <a:pt x="230505" y="44768"/>
                  </a:lnTo>
                  <a:lnTo>
                    <a:pt x="229076" y="39529"/>
                  </a:lnTo>
                  <a:lnTo>
                    <a:pt x="228600" y="35719"/>
                  </a:lnTo>
                  <a:lnTo>
                    <a:pt x="228124" y="31432"/>
                  </a:lnTo>
                  <a:lnTo>
                    <a:pt x="227648" y="28575"/>
                  </a:lnTo>
                  <a:lnTo>
                    <a:pt x="227171" y="26194"/>
                  </a:lnTo>
                  <a:lnTo>
                    <a:pt x="226219" y="23336"/>
                  </a:lnTo>
                  <a:lnTo>
                    <a:pt x="225743" y="21431"/>
                  </a:lnTo>
                  <a:lnTo>
                    <a:pt x="226695" y="20003"/>
                  </a:lnTo>
                  <a:lnTo>
                    <a:pt x="227648" y="19050"/>
                  </a:lnTo>
                  <a:lnTo>
                    <a:pt x="227648" y="18574"/>
                  </a:lnTo>
                  <a:lnTo>
                    <a:pt x="221456" y="15716"/>
                  </a:lnTo>
                  <a:lnTo>
                    <a:pt x="220504" y="14764"/>
                  </a:lnTo>
                  <a:lnTo>
                    <a:pt x="219075" y="9049"/>
                  </a:lnTo>
                  <a:lnTo>
                    <a:pt x="214313" y="3810"/>
                  </a:lnTo>
                  <a:lnTo>
                    <a:pt x="213836" y="0"/>
                  </a:lnTo>
                  <a:lnTo>
                    <a:pt x="211455" y="2381"/>
                  </a:lnTo>
                  <a:lnTo>
                    <a:pt x="208121" y="5239"/>
                  </a:lnTo>
                  <a:lnTo>
                    <a:pt x="203835" y="5715"/>
                  </a:lnTo>
                  <a:lnTo>
                    <a:pt x="202406" y="7144"/>
                  </a:lnTo>
                  <a:lnTo>
                    <a:pt x="202883" y="10001"/>
                  </a:lnTo>
                  <a:lnTo>
                    <a:pt x="204311" y="13811"/>
                  </a:lnTo>
                  <a:lnTo>
                    <a:pt x="204311" y="17145"/>
                  </a:lnTo>
                  <a:lnTo>
                    <a:pt x="202883" y="20955"/>
                  </a:lnTo>
                  <a:lnTo>
                    <a:pt x="200025" y="24765"/>
                  </a:lnTo>
                  <a:lnTo>
                    <a:pt x="195739" y="27622"/>
                  </a:lnTo>
                  <a:lnTo>
                    <a:pt x="191453" y="29051"/>
                  </a:lnTo>
                  <a:lnTo>
                    <a:pt x="188119" y="29051"/>
                  </a:lnTo>
                  <a:lnTo>
                    <a:pt x="184785" y="29528"/>
                  </a:lnTo>
                  <a:lnTo>
                    <a:pt x="183356" y="30004"/>
                  </a:lnTo>
                  <a:lnTo>
                    <a:pt x="185261" y="31909"/>
                  </a:lnTo>
                  <a:lnTo>
                    <a:pt x="186214" y="38576"/>
                  </a:lnTo>
                  <a:lnTo>
                    <a:pt x="186214" y="46672"/>
                  </a:lnTo>
                  <a:lnTo>
                    <a:pt x="188119" y="61913"/>
                  </a:lnTo>
                  <a:lnTo>
                    <a:pt x="190500" y="69532"/>
                  </a:lnTo>
                  <a:lnTo>
                    <a:pt x="190976" y="73819"/>
                  </a:lnTo>
                  <a:lnTo>
                    <a:pt x="192405" y="77153"/>
                  </a:lnTo>
                  <a:lnTo>
                    <a:pt x="192881" y="80486"/>
                  </a:lnTo>
                  <a:lnTo>
                    <a:pt x="192881" y="95250"/>
                  </a:lnTo>
                  <a:lnTo>
                    <a:pt x="191453" y="105728"/>
                  </a:lnTo>
                  <a:lnTo>
                    <a:pt x="191453" y="112395"/>
                  </a:lnTo>
                  <a:lnTo>
                    <a:pt x="195263" y="130969"/>
                  </a:lnTo>
                  <a:lnTo>
                    <a:pt x="195739" y="134779"/>
                  </a:lnTo>
                  <a:lnTo>
                    <a:pt x="195263" y="139541"/>
                  </a:lnTo>
                  <a:lnTo>
                    <a:pt x="193834" y="144780"/>
                  </a:lnTo>
                  <a:lnTo>
                    <a:pt x="192881" y="152876"/>
                  </a:lnTo>
                  <a:lnTo>
                    <a:pt x="191929" y="156686"/>
                  </a:lnTo>
                  <a:lnTo>
                    <a:pt x="190500" y="164306"/>
                  </a:lnTo>
                  <a:lnTo>
                    <a:pt x="189548" y="177165"/>
                  </a:lnTo>
                  <a:lnTo>
                    <a:pt x="187166" y="187643"/>
                  </a:lnTo>
                  <a:lnTo>
                    <a:pt x="185261" y="191929"/>
                  </a:lnTo>
                  <a:lnTo>
                    <a:pt x="183356" y="194310"/>
                  </a:lnTo>
                  <a:lnTo>
                    <a:pt x="179546" y="195263"/>
                  </a:lnTo>
                  <a:lnTo>
                    <a:pt x="179546" y="199549"/>
                  </a:lnTo>
                  <a:lnTo>
                    <a:pt x="178594" y="202406"/>
                  </a:lnTo>
                  <a:lnTo>
                    <a:pt x="178594" y="206216"/>
                  </a:lnTo>
                  <a:lnTo>
                    <a:pt x="180975" y="210503"/>
                  </a:lnTo>
                  <a:lnTo>
                    <a:pt x="184309" y="211931"/>
                  </a:lnTo>
                  <a:lnTo>
                    <a:pt x="185261" y="213360"/>
                  </a:lnTo>
                  <a:lnTo>
                    <a:pt x="184785" y="216694"/>
                  </a:lnTo>
                  <a:lnTo>
                    <a:pt x="181928" y="220980"/>
                  </a:lnTo>
                  <a:lnTo>
                    <a:pt x="181451" y="224790"/>
                  </a:lnTo>
                  <a:lnTo>
                    <a:pt x="180975" y="227647"/>
                  </a:lnTo>
                  <a:lnTo>
                    <a:pt x="181451" y="233363"/>
                  </a:lnTo>
                  <a:lnTo>
                    <a:pt x="180023" y="240506"/>
                  </a:lnTo>
                  <a:lnTo>
                    <a:pt x="179070" y="251460"/>
                  </a:lnTo>
                  <a:lnTo>
                    <a:pt x="179546" y="256222"/>
                  </a:lnTo>
                  <a:lnTo>
                    <a:pt x="183356" y="270510"/>
                  </a:lnTo>
                  <a:lnTo>
                    <a:pt x="183356" y="273368"/>
                  </a:lnTo>
                  <a:lnTo>
                    <a:pt x="181928" y="277654"/>
                  </a:lnTo>
                  <a:lnTo>
                    <a:pt x="179070" y="281464"/>
                  </a:lnTo>
                  <a:lnTo>
                    <a:pt x="177165" y="283369"/>
                  </a:lnTo>
                  <a:lnTo>
                    <a:pt x="174308" y="291941"/>
                  </a:lnTo>
                  <a:lnTo>
                    <a:pt x="174784" y="294799"/>
                  </a:lnTo>
                  <a:lnTo>
                    <a:pt x="177165" y="299561"/>
                  </a:lnTo>
                  <a:lnTo>
                    <a:pt x="176213" y="308134"/>
                  </a:lnTo>
                  <a:lnTo>
                    <a:pt x="176689" y="311944"/>
                  </a:lnTo>
                  <a:lnTo>
                    <a:pt x="175260" y="315278"/>
                  </a:lnTo>
                  <a:lnTo>
                    <a:pt x="174308" y="321469"/>
                  </a:lnTo>
                  <a:lnTo>
                    <a:pt x="170974" y="330041"/>
                  </a:lnTo>
                  <a:lnTo>
                    <a:pt x="170498" y="333851"/>
                  </a:lnTo>
                  <a:lnTo>
                    <a:pt x="167640" y="342424"/>
                  </a:lnTo>
                  <a:lnTo>
                    <a:pt x="167164" y="346710"/>
                  </a:lnTo>
                  <a:lnTo>
                    <a:pt x="167164" y="353854"/>
                  </a:lnTo>
                  <a:lnTo>
                    <a:pt x="166688" y="356711"/>
                  </a:lnTo>
                  <a:lnTo>
                    <a:pt x="166211" y="357664"/>
                  </a:lnTo>
                  <a:lnTo>
                    <a:pt x="162401" y="361474"/>
                  </a:lnTo>
                  <a:lnTo>
                    <a:pt x="161449" y="364807"/>
                  </a:lnTo>
                  <a:lnTo>
                    <a:pt x="159068" y="373856"/>
                  </a:lnTo>
                  <a:lnTo>
                    <a:pt x="158115" y="385286"/>
                  </a:lnTo>
                  <a:lnTo>
                    <a:pt x="155258" y="390049"/>
                  </a:lnTo>
                  <a:lnTo>
                    <a:pt x="153829" y="396240"/>
                  </a:lnTo>
                  <a:lnTo>
                    <a:pt x="150971" y="400050"/>
                  </a:lnTo>
                  <a:lnTo>
                    <a:pt x="147161" y="402907"/>
                  </a:lnTo>
                  <a:lnTo>
                    <a:pt x="146209" y="405289"/>
                  </a:lnTo>
                  <a:lnTo>
                    <a:pt x="147161" y="415290"/>
                  </a:lnTo>
                  <a:lnTo>
                    <a:pt x="151448" y="421005"/>
                  </a:lnTo>
                  <a:lnTo>
                    <a:pt x="152400" y="424339"/>
                  </a:lnTo>
                  <a:lnTo>
                    <a:pt x="152876" y="431959"/>
                  </a:lnTo>
                  <a:lnTo>
                    <a:pt x="151924" y="442436"/>
                  </a:lnTo>
                  <a:lnTo>
                    <a:pt x="150019" y="450056"/>
                  </a:lnTo>
                  <a:lnTo>
                    <a:pt x="140970" y="457200"/>
                  </a:lnTo>
                  <a:lnTo>
                    <a:pt x="139541" y="468154"/>
                  </a:lnTo>
                  <a:lnTo>
                    <a:pt x="139541" y="472916"/>
                  </a:lnTo>
                  <a:lnTo>
                    <a:pt x="141446" y="481489"/>
                  </a:lnTo>
                  <a:lnTo>
                    <a:pt x="140970" y="488156"/>
                  </a:lnTo>
                  <a:lnTo>
                    <a:pt x="143828" y="500063"/>
                  </a:lnTo>
                  <a:lnTo>
                    <a:pt x="145733" y="511493"/>
                  </a:lnTo>
                  <a:lnTo>
                    <a:pt x="146209" y="526732"/>
                  </a:lnTo>
                  <a:lnTo>
                    <a:pt x="149543" y="533400"/>
                  </a:lnTo>
                  <a:lnTo>
                    <a:pt x="148114" y="539115"/>
                  </a:lnTo>
                  <a:lnTo>
                    <a:pt x="148590" y="543877"/>
                  </a:lnTo>
                  <a:lnTo>
                    <a:pt x="143828" y="555307"/>
                  </a:lnTo>
                  <a:lnTo>
                    <a:pt x="142399" y="557213"/>
                  </a:lnTo>
                  <a:lnTo>
                    <a:pt x="138589" y="560070"/>
                  </a:lnTo>
                  <a:lnTo>
                    <a:pt x="140018" y="567214"/>
                  </a:lnTo>
                  <a:lnTo>
                    <a:pt x="140018" y="572452"/>
                  </a:lnTo>
                  <a:lnTo>
                    <a:pt x="141923" y="575786"/>
                  </a:lnTo>
                  <a:lnTo>
                    <a:pt x="140970" y="581025"/>
                  </a:lnTo>
                  <a:lnTo>
                    <a:pt x="135255" y="587217"/>
                  </a:lnTo>
                  <a:lnTo>
                    <a:pt x="134303" y="590074"/>
                  </a:lnTo>
                  <a:lnTo>
                    <a:pt x="131921" y="594836"/>
                  </a:lnTo>
                  <a:lnTo>
                    <a:pt x="129540" y="600551"/>
                  </a:lnTo>
                  <a:lnTo>
                    <a:pt x="130016" y="605314"/>
                  </a:lnTo>
                  <a:lnTo>
                    <a:pt x="128588" y="610552"/>
                  </a:lnTo>
                  <a:lnTo>
                    <a:pt x="127635" y="618173"/>
                  </a:lnTo>
                  <a:lnTo>
                    <a:pt x="123349" y="629602"/>
                  </a:lnTo>
                  <a:lnTo>
                    <a:pt x="121920" y="636270"/>
                  </a:lnTo>
                  <a:lnTo>
                    <a:pt x="116205" y="641985"/>
                  </a:lnTo>
                  <a:lnTo>
                    <a:pt x="113824" y="645795"/>
                  </a:lnTo>
                  <a:lnTo>
                    <a:pt x="111919" y="650081"/>
                  </a:lnTo>
                  <a:lnTo>
                    <a:pt x="110014" y="652463"/>
                  </a:lnTo>
                  <a:lnTo>
                    <a:pt x="108109" y="655320"/>
                  </a:lnTo>
                  <a:lnTo>
                    <a:pt x="109538" y="661988"/>
                  </a:lnTo>
                  <a:lnTo>
                    <a:pt x="106204" y="666274"/>
                  </a:lnTo>
                  <a:lnTo>
                    <a:pt x="102870" y="670084"/>
                  </a:lnTo>
                  <a:lnTo>
                    <a:pt x="99536" y="685800"/>
                  </a:lnTo>
                  <a:lnTo>
                    <a:pt x="96203" y="691515"/>
                  </a:lnTo>
                  <a:lnTo>
                    <a:pt x="94774" y="695801"/>
                  </a:lnTo>
                  <a:lnTo>
                    <a:pt x="90964" y="697706"/>
                  </a:lnTo>
                  <a:lnTo>
                    <a:pt x="90488" y="701993"/>
                  </a:lnTo>
                  <a:lnTo>
                    <a:pt x="90011" y="704850"/>
                  </a:lnTo>
                  <a:lnTo>
                    <a:pt x="89059" y="711518"/>
                  </a:lnTo>
                  <a:lnTo>
                    <a:pt x="87630" y="715804"/>
                  </a:lnTo>
                  <a:lnTo>
                    <a:pt x="85725" y="717232"/>
                  </a:lnTo>
                  <a:lnTo>
                    <a:pt x="82391" y="717709"/>
                  </a:lnTo>
                  <a:lnTo>
                    <a:pt x="74771" y="716280"/>
                  </a:lnTo>
                  <a:lnTo>
                    <a:pt x="73819" y="718661"/>
                  </a:lnTo>
                  <a:lnTo>
                    <a:pt x="72866" y="721995"/>
                  </a:lnTo>
                  <a:lnTo>
                    <a:pt x="74771" y="727234"/>
                  </a:lnTo>
                  <a:lnTo>
                    <a:pt x="72866" y="731520"/>
                  </a:lnTo>
                  <a:lnTo>
                    <a:pt x="72866" y="735806"/>
                  </a:lnTo>
                  <a:lnTo>
                    <a:pt x="77629" y="743902"/>
                  </a:lnTo>
                  <a:lnTo>
                    <a:pt x="79534" y="749142"/>
                  </a:lnTo>
                  <a:lnTo>
                    <a:pt x="79058" y="752475"/>
                  </a:lnTo>
                  <a:lnTo>
                    <a:pt x="77153" y="761524"/>
                  </a:lnTo>
                  <a:lnTo>
                    <a:pt x="77629" y="767239"/>
                  </a:lnTo>
                  <a:lnTo>
                    <a:pt x="79058" y="771525"/>
                  </a:lnTo>
                  <a:lnTo>
                    <a:pt x="87630" y="795338"/>
                  </a:lnTo>
                  <a:lnTo>
                    <a:pt x="86678" y="802957"/>
                  </a:lnTo>
                  <a:lnTo>
                    <a:pt x="81439" y="817245"/>
                  </a:lnTo>
                  <a:lnTo>
                    <a:pt x="79058" y="819626"/>
                  </a:lnTo>
                  <a:lnTo>
                    <a:pt x="72866" y="823913"/>
                  </a:lnTo>
                  <a:lnTo>
                    <a:pt x="72866" y="828675"/>
                  </a:lnTo>
                  <a:lnTo>
                    <a:pt x="70485" y="835819"/>
                  </a:lnTo>
                  <a:lnTo>
                    <a:pt x="69056" y="843915"/>
                  </a:lnTo>
                  <a:lnTo>
                    <a:pt x="64294" y="860107"/>
                  </a:lnTo>
                  <a:lnTo>
                    <a:pt x="61913" y="864394"/>
                  </a:lnTo>
                  <a:lnTo>
                    <a:pt x="62389" y="870109"/>
                  </a:lnTo>
                  <a:lnTo>
                    <a:pt x="65246" y="878205"/>
                  </a:lnTo>
                  <a:lnTo>
                    <a:pt x="66199" y="883444"/>
                  </a:lnTo>
                  <a:lnTo>
                    <a:pt x="67628" y="886301"/>
                  </a:lnTo>
                  <a:lnTo>
                    <a:pt x="70961" y="888682"/>
                  </a:lnTo>
                  <a:lnTo>
                    <a:pt x="73819" y="889159"/>
                  </a:lnTo>
                  <a:lnTo>
                    <a:pt x="73819" y="890588"/>
                  </a:lnTo>
                  <a:lnTo>
                    <a:pt x="71438" y="891540"/>
                  </a:lnTo>
                  <a:lnTo>
                    <a:pt x="70485" y="893921"/>
                  </a:lnTo>
                  <a:lnTo>
                    <a:pt x="70009" y="895826"/>
                  </a:lnTo>
                  <a:lnTo>
                    <a:pt x="73819" y="897255"/>
                  </a:lnTo>
                  <a:lnTo>
                    <a:pt x="77153" y="898207"/>
                  </a:lnTo>
                  <a:lnTo>
                    <a:pt x="86678" y="897731"/>
                  </a:lnTo>
                  <a:lnTo>
                    <a:pt x="89059" y="896302"/>
                  </a:lnTo>
                  <a:lnTo>
                    <a:pt x="94298" y="888206"/>
                  </a:lnTo>
                  <a:lnTo>
                    <a:pt x="96203" y="887254"/>
                  </a:lnTo>
                  <a:lnTo>
                    <a:pt x="98584" y="887254"/>
                  </a:lnTo>
                  <a:lnTo>
                    <a:pt x="100965" y="888206"/>
                  </a:lnTo>
                  <a:lnTo>
                    <a:pt x="105728" y="892969"/>
                  </a:lnTo>
                  <a:lnTo>
                    <a:pt x="108109" y="893921"/>
                  </a:lnTo>
                  <a:lnTo>
                    <a:pt x="110014" y="894398"/>
                  </a:lnTo>
                  <a:lnTo>
                    <a:pt x="113824" y="892493"/>
                  </a:lnTo>
                  <a:lnTo>
                    <a:pt x="116205" y="887254"/>
                  </a:lnTo>
                  <a:lnTo>
                    <a:pt x="117634" y="886777"/>
                  </a:lnTo>
                  <a:lnTo>
                    <a:pt x="116205" y="892969"/>
                  </a:lnTo>
                  <a:lnTo>
                    <a:pt x="111919" y="895826"/>
                  </a:lnTo>
                  <a:lnTo>
                    <a:pt x="106204" y="896779"/>
                  </a:lnTo>
                  <a:lnTo>
                    <a:pt x="103346" y="899160"/>
                  </a:lnTo>
                  <a:lnTo>
                    <a:pt x="101918" y="901065"/>
                  </a:lnTo>
                  <a:lnTo>
                    <a:pt x="100489" y="903446"/>
                  </a:lnTo>
                  <a:lnTo>
                    <a:pt x="101918" y="905351"/>
                  </a:lnTo>
                  <a:lnTo>
                    <a:pt x="103346" y="906780"/>
                  </a:lnTo>
                  <a:lnTo>
                    <a:pt x="107156" y="907256"/>
                  </a:lnTo>
                  <a:lnTo>
                    <a:pt x="111443" y="905827"/>
                  </a:lnTo>
                  <a:lnTo>
                    <a:pt x="112871" y="914876"/>
                  </a:lnTo>
                  <a:lnTo>
                    <a:pt x="114300" y="922020"/>
                  </a:lnTo>
                  <a:lnTo>
                    <a:pt x="113824" y="923925"/>
                  </a:lnTo>
                  <a:lnTo>
                    <a:pt x="110014" y="916781"/>
                  </a:lnTo>
                  <a:lnTo>
                    <a:pt x="107156" y="914400"/>
                  </a:lnTo>
                  <a:lnTo>
                    <a:pt x="104775" y="915352"/>
                  </a:lnTo>
                  <a:lnTo>
                    <a:pt x="102394" y="916781"/>
                  </a:lnTo>
                  <a:lnTo>
                    <a:pt x="101918" y="918686"/>
                  </a:lnTo>
                  <a:lnTo>
                    <a:pt x="104299" y="922973"/>
                  </a:lnTo>
                  <a:lnTo>
                    <a:pt x="107156" y="926782"/>
                  </a:lnTo>
                  <a:lnTo>
                    <a:pt x="106204" y="927259"/>
                  </a:lnTo>
                  <a:lnTo>
                    <a:pt x="101918" y="926782"/>
                  </a:lnTo>
                  <a:lnTo>
                    <a:pt x="99536" y="933450"/>
                  </a:lnTo>
                  <a:lnTo>
                    <a:pt x="99536" y="939165"/>
                  </a:lnTo>
                  <a:lnTo>
                    <a:pt x="102394" y="943451"/>
                  </a:lnTo>
                  <a:lnTo>
                    <a:pt x="102870" y="946785"/>
                  </a:lnTo>
                  <a:lnTo>
                    <a:pt x="102870" y="948690"/>
                  </a:lnTo>
                  <a:lnTo>
                    <a:pt x="98584" y="949167"/>
                  </a:lnTo>
                  <a:lnTo>
                    <a:pt x="97155" y="952500"/>
                  </a:lnTo>
                  <a:lnTo>
                    <a:pt x="96203" y="955834"/>
                  </a:lnTo>
                  <a:lnTo>
                    <a:pt x="91440" y="960596"/>
                  </a:lnTo>
                  <a:lnTo>
                    <a:pt x="90488" y="965835"/>
                  </a:lnTo>
                  <a:lnTo>
                    <a:pt x="93821" y="972979"/>
                  </a:lnTo>
                  <a:lnTo>
                    <a:pt x="91440" y="982504"/>
                  </a:lnTo>
                  <a:lnTo>
                    <a:pt x="86201" y="983932"/>
                  </a:lnTo>
                  <a:lnTo>
                    <a:pt x="85725" y="991076"/>
                  </a:lnTo>
                  <a:lnTo>
                    <a:pt x="84773" y="995363"/>
                  </a:lnTo>
                  <a:lnTo>
                    <a:pt x="89059" y="998220"/>
                  </a:lnTo>
                  <a:lnTo>
                    <a:pt x="93821" y="1000601"/>
                  </a:lnTo>
                  <a:lnTo>
                    <a:pt x="99536" y="1004888"/>
                  </a:lnTo>
                  <a:lnTo>
                    <a:pt x="105251" y="1006793"/>
                  </a:lnTo>
                  <a:lnTo>
                    <a:pt x="104775" y="1013460"/>
                  </a:lnTo>
                  <a:lnTo>
                    <a:pt x="102870" y="1019175"/>
                  </a:lnTo>
                  <a:lnTo>
                    <a:pt x="91440" y="1026795"/>
                  </a:lnTo>
                  <a:lnTo>
                    <a:pt x="85249" y="1028700"/>
                  </a:lnTo>
                  <a:lnTo>
                    <a:pt x="81439" y="1029652"/>
                  </a:lnTo>
                  <a:lnTo>
                    <a:pt x="80010" y="1034892"/>
                  </a:lnTo>
                  <a:lnTo>
                    <a:pt x="78581" y="1040606"/>
                  </a:lnTo>
                  <a:lnTo>
                    <a:pt x="86201" y="1041082"/>
                  </a:lnTo>
                  <a:lnTo>
                    <a:pt x="91916" y="1045369"/>
                  </a:lnTo>
                  <a:lnTo>
                    <a:pt x="94774" y="1046798"/>
                  </a:lnTo>
                  <a:lnTo>
                    <a:pt x="95726" y="1047750"/>
                  </a:lnTo>
                  <a:lnTo>
                    <a:pt x="95726" y="1049179"/>
                  </a:lnTo>
                  <a:lnTo>
                    <a:pt x="94298" y="1049179"/>
                  </a:lnTo>
                  <a:lnTo>
                    <a:pt x="86678" y="1044893"/>
                  </a:lnTo>
                  <a:lnTo>
                    <a:pt x="84296" y="1044417"/>
                  </a:lnTo>
                  <a:lnTo>
                    <a:pt x="80486" y="1045845"/>
                  </a:lnTo>
                  <a:lnTo>
                    <a:pt x="74771" y="1050131"/>
                  </a:lnTo>
                  <a:lnTo>
                    <a:pt x="68580" y="1050131"/>
                  </a:lnTo>
                  <a:lnTo>
                    <a:pt x="66675" y="1056323"/>
                  </a:lnTo>
                  <a:lnTo>
                    <a:pt x="67628" y="1059656"/>
                  </a:lnTo>
                  <a:lnTo>
                    <a:pt x="70961" y="1060609"/>
                  </a:lnTo>
                  <a:lnTo>
                    <a:pt x="73343" y="1062514"/>
                  </a:lnTo>
                  <a:lnTo>
                    <a:pt x="73343" y="1067752"/>
                  </a:lnTo>
                  <a:lnTo>
                    <a:pt x="71914" y="1071563"/>
                  </a:lnTo>
                  <a:lnTo>
                    <a:pt x="70961" y="1078706"/>
                  </a:lnTo>
                  <a:lnTo>
                    <a:pt x="70485" y="1081088"/>
                  </a:lnTo>
                  <a:lnTo>
                    <a:pt x="70485" y="1084898"/>
                  </a:lnTo>
                  <a:lnTo>
                    <a:pt x="68580" y="1089660"/>
                  </a:lnTo>
                  <a:lnTo>
                    <a:pt x="66675" y="1093470"/>
                  </a:lnTo>
                  <a:lnTo>
                    <a:pt x="64294" y="1096327"/>
                  </a:lnTo>
                  <a:lnTo>
                    <a:pt x="60960" y="1096327"/>
                  </a:lnTo>
                  <a:lnTo>
                    <a:pt x="60960" y="1094899"/>
                  </a:lnTo>
                  <a:lnTo>
                    <a:pt x="61436" y="1093470"/>
                  </a:lnTo>
                  <a:lnTo>
                    <a:pt x="65723" y="1088231"/>
                  </a:lnTo>
                  <a:lnTo>
                    <a:pt x="69056" y="1075373"/>
                  </a:lnTo>
                  <a:lnTo>
                    <a:pt x="69056" y="1071086"/>
                  </a:lnTo>
                  <a:lnTo>
                    <a:pt x="69533" y="1066800"/>
                  </a:lnTo>
                  <a:lnTo>
                    <a:pt x="68104" y="1064895"/>
                  </a:lnTo>
                  <a:lnTo>
                    <a:pt x="65246" y="1065371"/>
                  </a:lnTo>
                  <a:lnTo>
                    <a:pt x="62865" y="1066800"/>
                  </a:lnTo>
                  <a:lnTo>
                    <a:pt x="60960" y="1075373"/>
                  </a:lnTo>
                  <a:lnTo>
                    <a:pt x="59531" y="1079659"/>
                  </a:lnTo>
                  <a:lnTo>
                    <a:pt x="55245" y="1082517"/>
                  </a:lnTo>
                  <a:lnTo>
                    <a:pt x="50959" y="1083469"/>
                  </a:lnTo>
                  <a:lnTo>
                    <a:pt x="45720" y="1083945"/>
                  </a:lnTo>
                  <a:lnTo>
                    <a:pt x="45244" y="1082517"/>
                  </a:lnTo>
                  <a:lnTo>
                    <a:pt x="46673" y="1082517"/>
                  </a:lnTo>
                  <a:lnTo>
                    <a:pt x="56198" y="1079182"/>
                  </a:lnTo>
                  <a:lnTo>
                    <a:pt x="58103" y="1075849"/>
                  </a:lnTo>
                  <a:lnTo>
                    <a:pt x="56674" y="1071086"/>
                  </a:lnTo>
                  <a:lnTo>
                    <a:pt x="58579" y="1068705"/>
                  </a:lnTo>
                  <a:lnTo>
                    <a:pt x="60008" y="1066324"/>
                  </a:lnTo>
                  <a:lnTo>
                    <a:pt x="62865" y="1055370"/>
                  </a:lnTo>
                  <a:lnTo>
                    <a:pt x="64294" y="1052513"/>
                  </a:lnTo>
                  <a:lnTo>
                    <a:pt x="64770" y="1050131"/>
                  </a:lnTo>
                  <a:lnTo>
                    <a:pt x="61436" y="1048702"/>
                  </a:lnTo>
                  <a:lnTo>
                    <a:pt x="60008" y="1048702"/>
                  </a:lnTo>
                  <a:lnTo>
                    <a:pt x="57150" y="1049179"/>
                  </a:lnTo>
                  <a:lnTo>
                    <a:pt x="55245" y="1051084"/>
                  </a:lnTo>
                  <a:lnTo>
                    <a:pt x="54293" y="1052513"/>
                  </a:lnTo>
                  <a:lnTo>
                    <a:pt x="55245" y="1056799"/>
                  </a:lnTo>
                  <a:lnTo>
                    <a:pt x="55721" y="1058704"/>
                  </a:lnTo>
                  <a:lnTo>
                    <a:pt x="55721" y="1060132"/>
                  </a:lnTo>
                  <a:lnTo>
                    <a:pt x="55245" y="1061561"/>
                  </a:lnTo>
                  <a:lnTo>
                    <a:pt x="53340" y="1063467"/>
                  </a:lnTo>
                  <a:lnTo>
                    <a:pt x="48578" y="1064895"/>
                  </a:lnTo>
                  <a:lnTo>
                    <a:pt x="46196" y="1065371"/>
                  </a:lnTo>
                  <a:lnTo>
                    <a:pt x="42863" y="1066800"/>
                  </a:lnTo>
                  <a:lnTo>
                    <a:pt x="37148" y="1066800"/>
                  </a:lnTo>
                  <a:lnTo>
                    <a:pt x="32861" y="1065848"/>
                  </a:lnTo>
                  <a:lnTo>
                    <a:pt x="22384" y="1068229"/>
                  </a:lnTo>
                  <a:lnTo>
                    <a:pt x="21908" y="1073468"/>
                  </a:lnTo>
                  <a:lnTo>
                    <a:pt x="24289" y="1077277"/>
                  </a:lnTo>
                  <a:lnTo>
                    <a:pt x="26670" y="1079659"/>
                  </a:lnTo>
                  <a:lnTo>
                    <a:pt x="21431" y="1082993"/>
                  </a:lnTo>
                  <a:lnTo>
                    <a:pt x="15716" y="1088707"/>
                  </a:lnTo>
                  <a:lnTo>
                    <a:pt x="11430" y="1091089"/>
                  </a:lnTo>
                  <a:lnTo>
                    <a:pt x="9525" y="1093470"/>
                  </a:lnTo>
                  <a:lnTo>
                    <a:pt x="1905" y="1098709"/>
                  </a:lnTo>
                  <a:lnTo>
                    <a:pt x="0" y="1102519"/>
                  </a:lnTo>
                  <a:lnTo>
                    <a:pt x="0" y="1105376"/>
                  </a:lnTo>
                  <a:lnTo>
                    <a:pt x="2381" y="1109186"/>
                  </a:lnTo>
                  <a:lnTo>
                    <a:pt x="7144" y="1112520"/>
                  </a:lnTo>
                  <a:lnTo>
                    <a:pt x="9525" y="1112520"/>
                  </a:lnTo>
                  <a:lnTo>
                    <a:pt x="10478" y="1111092"/>
                  </a:lnTo>
                  <a:lnTo>
                    <a:pt x="10954" y="1109186"/>
                  </a:lnTo>
                  <a:lnTo>
                    <a:pt x="9049" y="1104424"/>
                  </a:lnTo>
                  <a:lnTo>
                    <a:pt x="6191" y="1104424"/>
                  </a:lnTo>
                  <a:lnTo>
                    <a:pt x="4763" y="1103471"/>
                  </a:lnTo>
                  <a:lnTo>
                    <a:pt x="5715" y="1102043"/>
                  </a:lnTo>
                  <a:lnTo>
                    <a:pt x="7620" y="1100614"/>
                  </a:lnTo>
                  <a:lnTo>
                    <a:pt x="12383" y="1100138"/>
                  </a:lnTo>
                  <a:lnTo>
                    <a:pt x="19050" y="1098232"/>
                  </a:lnTo>
                  <a:lnTo>
                    <a:pt x="23336" y="1094423"/>
                  </a:lnTo>
                  <a:lnTo>
                    <a:pt x="24289" y="1094423"/>
                  </a:lnTo>
                  <a:lnTo>
                    <a:pt x="21908" y="1099185"/>
                  </a:lnTo>
                  <a:lnTo>
                    <a:pt x="22860" y="1102043"/>
                  </a:lnTo>
                  <a:lnTo>
                    <a:pt x="23813" y="1103948"/>
                  </a:lnTo>
                  <a:lnTo>
                    <a:pt x="30480" y="1106329"/>
                  </a:lnTo>
                  <a:lnTo>
                    <a:pt x="34766" y="1109186"/>
                  </a:lnTo>
                  <a:lnTo>
                    <a:pt x="40958" y="1110139"/>
                  </a:lnTo>
                  <a:lnTo>
                    <a:pt x="41910" y="1110139"/>
                  </a:lnTo>
                  <a:lnTo>
                    <a:pt x="42386" y="1109186"/>
                  </a:lnTo>
                  <a:lnTo>
                    <a:pt x="41434" y="1107757"/>
                  </a:lnTo>
                  <a:lnTo>
                    <a:pt x="41434" y="1105852"/>
                  </a:lnTo>
                  <a:lnTo>
                    <a:pt x="42386" y="1104424"/>
                  </a:lnTo>
                  <a:lnTo>
                    <a:pt x="47149" y="1105376"/>
                  </a:lnTo>
                  <a:lnTo>
                    <a:pt x="50483" y="1109663"/>
                  </a:lnTo>
                  <a:lnTo>
                    <a:pt x="52388" y="1113473"/>
                  </a:lnTo>
                  <a:lnTo>
                    <a:pt x="50483" y="1118235"/>
                  </a:lnTo>
                  <a:lnTo>
                    <a:pt x="52388" y="1122521"/>
                  </a:lnTo>
                  <a:lnTo>
                    <a:pt x="50483" y="1123474"/>
                  </a:lnTo>
                  <a:lnTo>
                    <a:pt x="44291" y="1128713"/>
                  </a:lnTo>
                  <a:lnTo>
                    <a:pt x="41434" y="1132999"/>
                  </a:lnTo>
                  <a:lnTo>
                    <a:pt x="46673" y="1137285"/>
                  </a:lnTo>
                  <a:lnTo>
                    <a:pt x="49530" y="1138714"/>
                  </a:lnTo>
                  <a:lnTo>
                    <a:pt x="51435" y="1139190"/>
                  </a:lnTo>
                  <a:lnTo>
                    <a:pt x="53340" y="1140143"/>
                  </a:lnTo>
                  <a:lnTo>
                    <a:pt x="52864" y="1141571"/>
                  </a:lnTo>
                  <a:lnTo>
                    <a:pt x="50006" y="1143952"/>
                  </a:lnTo>
                  <a:lnTo>
                    <a:pt x="47149" y="1143476"/>
                  </a:lnTo>
                  <a:lnTo>
                    <a:pt x="44291" y="1140619"/>
                  </a:lnTo>
                  <a:lnTo>
                    <a:pt x="41910" y="1139667"/>
                  </a:lnTo>
                  <a:lnTo>
                    <a:pt x="39529" y="1139190"/>
                  </a:lnTo>
                  <a:lnTo>
                    <a:pt x="37624" y="1141571"/>
                  </a:lnTo>
                  <a:lnTo>
                    <a:pt x="35243" y="1145381"/>
                  </a:lnTo>
                  <a:lnTo>
                    <a:pt x="36671" y="1147763"/>
                  </a:lnTo>
                  <a:lnTo>
                    <a:pt x="38100" y="1148239"/>
                  </a:lnTo>
                  <a:lnTo>
                    <a:pt x="42863" y="1149192"/>
                  </a:lnTo>
                  <a:lnTo>
                    <a:pt x="44768" y="1150620"/>
                  </a:lnTo>
                  <a:lnTo>
                    <a:pt x="44768" y="1153477"/>
                  </a:lnTo>
                  <a:lnTo>
                    <a:pt x="45720" y="1155859"/>
                  </a:lnTo>
                  <a:lnTo>
                    <a:pt x="50006" y="1156811"/>
                  </a:lnTo>
                  <a:lnTo>
                    <a:pt x="54769" y="1156335"/>
                  </a:lnTo>
                  <a:lnTo>
                    <a:pt x="59531" y="1155382"/>
                  </a:lnTo>
                  <a:lnTo>
                    <a:pt x="62865" y="1152525"/>
                  </a:lnTo>
                  <a:lnTo>
                    <a:pt x="65246" y="1146810"/>
                  </a:lnTo>
                  <a:lnTo>
                    <a:pt x="66199" y="1143476"/>
                  </a:lnTo>
                  <a:lnTo>
                    <a:pt x="67151" y="1143000"/>
                  </a:lnTo>
                  <a:lnTo>
                    <a:pt x="70009" y="1152525"/>
                  </a:lnTo>
                  <a:lnTo>
                    <a:pt x="70009" y="1155382"/>
                  </a:lnTo>
                  <a:lnTo>
                    <a:pt x="70485" y="1157764"/>
                  </a:lnTo>
                  <a:lnTo>
                    <a:pt x="71914" y="1158717"/>
                  </a:lnTo>
                  <a:lnTo>
                    <a:pt x="74295" y="1162526"/>
                  </a:lnTo>
                  <a:lnTo>
                    <a:pt x="78105" y="1164431"/>
                  </a:lnTo>
                  <a:lnTo>
                    <a:pt x="78105" y="1165860"/>
                  </a:lnTo>
                  <a:lnTo>
                    <a:pt x="73343" y="1166813"/>
                  </a:lnTo>
                  <a:lnTo>
                    <a:pt x="62389" y="1160145"/>
                  </a:lnTo>
                  <a:lnTo>
                    <a:pt x="49054" y="1160145"/>
                  </a:lnTo>
                  <a:lnTo>
                    <a:pt x="43815" y="1158717"/>
                  </a:lnTo>
                  <a:lnTo>
                    <a:pt x="37624" y="1158240"/>
                  </a:lnTo>
                  <a:lnTo>
                    <a:pt x="37624" y="1165384"/>
                  </a:lnTo>
                  <a:lnTo>
                    <a:pt x="38100" y="1170146"/>
                  </a:lnTo>
                  <a:lnTo>
                    <a:pt x="40958" y="1173956"/>
                  </a:lnTo>
                  <a:lnTo>
                    <a:pt x="41910" y="1178243"/>
                  </a:lnTo>
                  <a:lnTo>
                    <a:pt x="46196" y="1179671"/>
                  </a:lnTo>
                  <a:lnTo>
                    <a:pt x="48578" y="1178243"/>
                  </a:lnTo>
                  <a:lnTo>
                    <a:pt x="51911" y="1177290"/>
                  </a:lnTo>
                  <a:lnTo>
                    <a:pt x="57626" y="1179195"/>
                  </a:lnTo>
                  <a:lnTo>
                    <a:pt x="56198" y="1180624"/>
                  </a:lnTo>
                  <a:lnTo>
                    <a:pt x="53816" y="1180624"/>
                  </a:lnTo>
                  <a:lnTo>
                    <a:pt x="52388" y="1180148"/>
                  </a:lnTo>
                  <a:lnTo>
                    <a:pt x="50483" y="1181100"/>
                  </a:lnTo>
                  <a:lnTo>
                    <a:pt x="46673" y="1184434"/>
                  </a:lnTo>
                  <a:lnTo>
                    <a:pt x="45244" y="1193006"/>
                  </a:lnTo>
                  <a:lnTo>
                    <a:pt x="45244" y="1203960"/>
                  </a:lnTo>
                  <a:lnTo>
                    <a:pt x="46196" y="1217295"/>
                  </a:lnTo>
                  <a:lnTo>
                    <a:pt x="45720" y="1219676"/>
                  </a:lnTo>
                  <a:lnTo>
                    <a:pt x="46196" y="1220629"/>
                  </a:lnTo>
                  <a:lnTo>
                    <a:pt x="47625" y="1222057"/>
                  </a:lnTo>
                  <a:lnTo>
                    <a:pt x="50483" y="1223486"/>
                  </a:lnTo>
                  <a:lnTo>
                    <a:pt x="51911" y="1219200"/>
                  </a:lnTo>
                  <a:lnTo>
                    <a:pt x="52388" y="1215390"/>
                  </a:lnTo>
                  <a:lnTo>
                    <a:pt x="53340" y="1212532"/>
                  </a:lnTo>
                  <a:lnTo>
                    <a:pt x="55721" y="1209675"/>
                  </a:lnTo>
                  <a:lnTo>
                    <a:pt x="56198" y="1206342"/>
                  </a:lnTo>
                  <a:lnTo>
                    <a:pt x="57150" y="1202531"/>
                  </a:lnTo>
                  <a:lnTo>
                    <a:pt x="60484" y="1202531"/>
                  </a:lnTo>
                  <a:lnTo>
                    <a:pt x="60484" y="1203484"/>
                  </a:lnTo>
                  <a:lnTo>
                    <a:pt x="59055" y="1203960"/>
                  </a:lnTo>
                  <a:lnTo>
                    <a:pt x="58103" y="1205389"/>
                  </a:lnTo>
                  <a:lnTo>
                    <a:pt x="58579" y="1208246"/>
                  </a:lnTo>
                  <a:lnTo>
                    <a:pt x="58103" y="1212056"/>
                  </a:lnTo>
                  <a:lnTo>
                    <a:pt x="57150" y="1214914"/>
                  </a:lnTo>
                  <a:lnTo>
                    <a:pt x="56198" y="1217295"/>
                  </a:lnTo>
                  <a:lnTo>
                    <a:pt x="55721" y="1220152"/>
                  </a:lnTo>
                  <a:lnTo>
                    <a:pt x="59531" y="1223010"/>
                  </a:lnTo>
                  <a:lnTo>
                    <a:pt x="62865" y="1224439"/>
                  </a:lnTo>
                  <a:lnTo>
                    <a:pt x="64770" y="1228249"/>
                  </a:lnTo>
                  <a:lnTo>
                    <a:pt x="62865" y="1228725"/>
                  </a:lnTo>
                  <a:lnTo>
                    <a:pt x="60484" y="1227296"/>
                  </a:lnTo>
                  <a:lnTo>
                    <a:pt x="55721" y="1225868"/>
                  </a:lnTo>
                  <a:lnTo>
                    <a:pt x="51435" y="1226820"/>
                  </a:lnTo>
                  <a:lnTo>
                    <a:pt x="49530" y="1227773"/>
                  </a:lnTo>
                  <a:lnTo>
                    <a:pt x="48578" y="1233011"/>
                  </a:lnTo>
                  <a:lnTo>
                    <a:pt x="48578" y="1235869"/>
                  </a:lnTo>
                  <a:lnTo>
                    <a:pt x="53816" y="1241107"/>
                  </a:lnTo>
                  <a:lnTo>
                    <a:pt x="57150" y="1243013"/>
                  </a:lnTo>
                  <a:lnTo>
                    <a:pt x="59055" y="1242060"/>
                  </a:lnTo>
                  <a:lnTo>
                    <a:pt x="60960" y="1244918"/>
                  </a:lnTo>
                  <a:lnTo>
                    <a:pt x="59055" y="1246346"/>
                  </a:lnTo>
                  <a:lnTo>
                    <a:pt x="48578" y="1244442"/>
                  </a:lnTo>
                  <a:lnTo>
                    <a:pt x="45244" y="1248251"/>
                  </a:lnTo>
                  <a:lnTo>
                    <a:pt x="38576" y="1253967"/>
                  </a:lnTo>
                  <a:lnTo>
                    <a:pt x="42386" y="1257300"/>
                  </a:lnTo>
                  <a:lnTo>
                    <a:pt x="45720" y="1261110"/>
                  </a:lnTo>
                  <a:lnTo>
                    <a:pt x="47625" y="1261586"/>
                  </a:lnTo>
                  <a:lnTo>
                    <a:pt x="50006" y="1263015"/>
                  </a:lnTo>
                  <a:lnTo>
                    <a:pt x="59531" y="1266349"/>
                  </a:lnTo>
                  <a:lnTo>
                    <a:pt x="62389" y="1268254"/>
                  </a:lnTo>
                  <a:lnTo>
                    <a:pt x="54293" y="1267301"/>
                  </a:lnTo>
                  <a:lnTo>
                    <a:pt x="53816" y="1273017"/>
                  </a:lnTo>
                  <a:lnTo>
                    <a:pt x="54769" y="1274445"/>
                  </a:lnTo>
                  <a:lnTo>
                    <a:pt x="57150" y="1277779"/>
                  </a:lnTo>
                  <a:lnTo>
                    <a:pt x="60960" y="1282542"/>
                  </a:lnTo>
                  <a:lnTo>
                    <a:pt x="63818" y="1280636"/>
                  </a:lnTo>
                  <a:lnTo>
                    <a:pt x="68580" y="1269682"/>
                  </a:lnTo>
                  <a:lnTo>
                    <a:pt x="70961" y="1267301"/>
                  </a:lnTo>
                  <a:lnTo>
                    <a:pt x="71914" y="1267301"/>
                  </a:lnTo>
                  <a:lnTo>
                    <a:pt x="70485" y="1270635"/>
                  </a:lnTo>
                  <a:lnTo>
                    <a:pt x="73343" y="1273017"/>
                  </a:lnTo>
                  <a:lnTo>
                    <a:pt x="73343" y="1273969"/>
                  </a:lnTo>
                  <a:lnTo>
                    <a:pt x="71914" y="1273969"/>
                  </a:lnTo>
                  <a:lnTo>
                    <a:pt x="69056" y="1275874"/>
                  </a:lnTo>
                  <a:lnTo>
                    <a:pt x="66199" y="1282065"/>
                  </a:lnTo>
                  <a:lnTo>
                    <a:pt x="66675" y="1286827"/>
                  </a:lnTo>
                  <a:lnTo>
                    <a:pt x="65246" y="1286827"/>
                  </a:lnTo>
                  <a:lnTo>
                    <a:pt x="55245" y="1281589"/>
                  </a:lnTo>
                  <a:lnTo>
                    <a:pt x="54769" y="1280636"/>
                  </a:lnTo>
                  <a:lnTo>
                    <a:pt x="53816" y="1279684"/>
                  </a:lnTo>
                  <a:lnTo>
                    <a:pt x="49054" y="1270159"/>
                  </a:lnTo>
                  <a:lnTo>
                    <a:pt x="48101" y="1266825"/>
                  </a:lnTo>
                  <a:lnTo>
                    <a:pt x="41434" y="1262063"/>
                  </a:lnTo>
                  <a:lnTo>
                    <a:pt x="38576" y="1261110"/>
                  </a:lnTo>
                  <a:lnTo>
                    <a:pt x="35719" y="1263015"/>
                  </a:lnTo>
                  <a:lnTo>
                    <a:pt x="33814" y="1265873"/>
                  </a:lnTo>
                  <a:lnTo>
                    <a:pt x="36195" y="1268730"/>
                  </a:lnTo>
                  <a:lnTo>
                    <a:pt x="38100" y="1272540"/>
                  </a:lnTo>
                  <a:lnTo>
                    <a:pt x="36671" y="1274445"/>
                  </a:lnTo>
                  <a:lnTo>
                    <a:pt x="31433" y="1275398"/>
                  </a:lnTo>
                  <a:lnTo>
                    <a:pt x="22860" y="1275398"/>
                  </a:lnTo>
                  <a:lnTo>
                    <a:pt x="24289" y="1280160"/>
                  </a:lnTo>
                  <a:lnTo>
                    <a:pt x="26670" y="1284446"/>
                  </a:lnTo>
                  <a:lnTo>
                    <a:pt x="32385" y="1292543"/>
                  </a:lnTo>
                  <a:lnTo>
                    <a:pt x="36671" y="1293495"/>
                  </a:lnTo>
                  <a:lnTo>
                    <a:pt x="40005" y="1295400"/>
                  </a:lnTo>
                  <a:lnTo>
                    <a:pt x="42863" y="1296352"/>
                  </a:lnTo>
                  <a:lnTo>
                    <a:pt x="46196" y="1296829"/>
                  </a:lnTo>
                  <a:lnTo>
                    <a:pt x="49054" y="1298257"/>
                  </a:lnTo>
                  <a:lnTo>
                    <a:pt x="53340" y="1298734"/>
                  </a:lnTo>
                  <a:lnTo>
                    <a:pt x="56198" y="1298257"/>
                  </a:lnTo>
                  <a:lnTo>
                    <a:pt x="62389" y="1301592"/>
                  </a:lnTo>
                  <a:lnTo>
                    <a:pt x="63818" y="1304449"/>
                  </a:lnTo>
                  <a:lnTo>
                    <a:pt x="62865" y="1317307"/>
                  </a:lnTo>
                  <a:lnTo>
                    <a:pt x="58103" y="1315402"/>
                  </a:lnTo>
                  <a:lnTo>
                    <a:pt x="53816" y="1320165"/>
                  </a:lnTo>
                  <a:lnTo>
                    <a:pt x="55721" y="1321594"/>
                  </a:lnTo>
                  <a:lnTo>
                    <a:pt x="61436" y="1324927"/>
                  </a:lnTo>
                  <a:lnTo>
                    <a:pt x="64294" y="1323499"/>
                  </a:lnTo>
                  <a:lnTo>
                    <a:pt x="65723" y="1324927"/>
                  </a:lnTo>
                  <a:lnTo>
                    <a:pt x="67151" y="1325404"/>
                  </a:lnTo>
                  <a:lnTo>
                    <a:pt x="69056" y="1324927"/>
                  </a:lnTo>
                  <a:lnTo>
                    <a:pt x="72390" y="1327785"/>
                  </a:lnTo>
                  <a:lnTo>
                    <a:pt x="74771" y="1332548"/>
                  </a:lnTo>
                  <a:lnTo>
                    <a:pt x="77153" y="1336357"/>
                  </a:lnTo>
                  <a:lnTo>
                    <a:pt x="81915" y="1337786"/>
                  </a:lnTo>
                  <a:lnTo>
                    <a:pt x="88583" y="1333976"/>
                  </a:lnTo>
                  <a:lnTo>
                    <a:pt x="97631" y="1328261"/>
                  </a:lnTo>
                  <a:lnTo>
                    <a:pt x="108585" y="1325404"/>
                  </a:lnTo>
                  <a:lnTo>
                    <a:pt x="109061" y="1322546"/>
                  </a:lnTo>
                  <a:lnTo>
                    <a:pt x="106680" y="1320642"/>
                  </a:lnTo>
                  <a:lnTo>
                    <a:pt x="104775" y="1319689"/>
                  </a:lnTo>
                  <a:lnTo>
                    <a:pt x="101918" y="1316831"/>
                  </a:lnTo>
                  <a:lnTo>
                    <a:pt x="90964" y="1312069"/>
                  </a:lnTo>
                  <a:lnTo>
                    <a:pt x="89535" y="1311593"/>
                  </a:lnTo>
                  <a:lnTo>
                    <a:pt x="88583" y="1310640"/>
                  </a:lnTo>
                  <a:lnTo>
                    <a:pt x="89535" y="1309688"/>
                  </a:lnTo>
                  <a:lnTo>
                    <a:pt x="90964" y="1309211"/>
                  </a:lnTo>
                  <a:lnTo>
                    <a:pt x="103346" y="1315402"/>
                  </a:lnTo>
                  <a:lnTo>
                    <a:pt x="110966" y="1321594"/>
                  </a:lnTo>
                  <a:lnTo>
                    <a:pt x="112871" y="1323975"/>
                  </a:lnTo>
                  <a:lnTo>
                    <a:pt x="112871" y="1327785"/>
                  </a:lnTo>
                  <a:lnTo>
                    <a:pt x="111919" y="1329690"/>
                  </a:lnTo>
                  <a:lnTo>
                    <a:pt x="108585" y="1332071"/>
                  </a:lnTo>
                  <a:lnTo>
                    <a:pt x="108585" y="1334929"/>
                  </a:lnTo>
                  <a:lnTo>
                    <a:pt x="109061" y="1336357"/>
                  </a:lnTo>
                  <a:lnTo>
                    <a:pt x="111919" y="1342549"/>
                  </a:lnTo>
                  <a:lnTo>
                    <a:pt x="111919" y="1344454"/>
                  </a:lnTo>
                  <a:lnTo>
                    <a:pt x="111919" y="1346359"/>
                  </a:lnTo>
                  <a:lnTo>
                    <a:pt x="111443" y="1347788"/>
                  </a:lnTo>
                  <a:lnTo>
                    <a:pt x="110014" y="1350169"/>
                  </a:lnTo>
                  <a:lnTo>
                    <a:pt x="108109" y="1352074"/>
                  </a:lnTo>
                  <a:lnTo>
                    <a:pt x="106680" y="1352550"/>
                  </a:lnTo>
                  <a:lnTo>
                    <a:pt x="105251" y="1351121"/>
                  </a:lnTo>
                  <a:lnTo>
                    <a:pt x="105728" y="1349693"/>
                  </a:lnTo>
                  <a:lnTo>
                    <a:pt x="109538" y="1346359"/>
                  </a:lnTo>
                  <a:lnTo>
                    <a:pt x="110014" y="1343977"/>
                  </a:lnTo>
                  <a:lnTo>
                    <a:pt x="109538" y="1341596"/>
                  </a:lnTo>
                  <a:lnTo>
                    <a:pt x="107633" y="1339692"/>
                  </a:lnTo>
                  <a:lnTo>
                    <a:pt x="106204" y="1337310"/>
                  </a:lnTo>
                  <a:lnTo>
                    <a:pt x="106204" y="1334452"/>
                  </a:lnTo>
                  <a:lnTo>
                    <a:pt x="104775" y="1333500"/>
                  </a:lnTo>
                  <a:lnTo>
                    <a:pt x="102870" y="1333024"/>
                  </a:lnTo>
                  <a:lnTo>
                    <a:pt x="101441" y="1333500"/>
                  </a:lnTo>
                  <a:lnTo>
                    <a:pt x="98108" y="1337310"/>
                  </a:lnTo>
                  <a:lnTo>
                    <a:pt x="91440" y="1341120"/>
                  </a:lnTo>
                  <a:lnTo>
                    <a:pt x="87154" y="1342549"/>
                  </a:lnTo>
                  <a:lnTo>
                    <a:pt x="84773" y="1343025"/>
                  </a:lnTo>
                  <a:lnTo>
                    <a:pt x="80486" y="1342073"/>
                  </a:lnTo>
                  <a:lnTo>
                    <a:pt x="78105" y="1342549"/>
                  </a:lnTo>
                  <a:lnTo>
                    <a:pt x="74295" y="1339215"/>
                  </a:lnTo>
                  <a:lnTo>
                    <a:pt x="72866" y="1339215"/>
                  </a:lnTo>
                  <a:lnTo>
                    <a:pt x="72866" y="1342073"/>
                  </a:lnTo>
                  <a:lnTo>
                    <a:pt x="72390" y="1344930"/>
                  </a:lnTo>
                  <a:lnTo>
                    <a:pt x="70961" y="1345882"/>
                  </a:lnTo>
                  <a:lnTo>
                    <a:pt x="68104" y="1346835"/>
                  </a:lnTo>
                  <a:lnTo>
                    <a:pt x="60960" y="1343501"/>
                  </a:lnTo>
                  <a:lnTo>
                    <a:pt x="57626" y="1343501"/>
                  </a:lnTo>
                  <a:lnTo>
                    <a:pt x="55721" y="1342073"/>
                  </a:lnTo>
                  <a:lnTo>
                    <a:pt x="53340" y="1341596"/>
                  </a:lnTo>
                  <a:lnTo>
                    <a:pt x="52388" y="1342073"/>
                  </a:lnTo>
                  <a:lnTo>
                    <a:pt x="53340" y="1344454"/>
                  </a:lnTo>
                  <a:lnTo>
                    <a:pt x="54293" y="1345882"/>
                  </a:lnTo>
                  <a:lnTo>
                    <a:pt x="56198" y="1351121"/>
                  </a:lnTo>
                  <a:lnTo>
                    <a:pt x="57150" y="1353979"/>
                  </a:lnTo>
                  <a:lnTo>
                    <a:pt x="59055" y="1353502"/>
                  </a:lnTo>
                  <a:lnTo>
                    <a:pt x="60960" y="1354931"/>
                  </a:lnTo>
                  <a:lnTo>
                    <a:pt x="62389" y="1359694"/>
                  </a:lnTo>
                  <a:lnTo>
                    <a:pt x="60960" y="1362551"/>
                  </a:lnTo>
                  <a:lnTo>
                    <a:pt x="61913" y="1365409"/>
                  </a:lnTo>
                  <a:lnTo>
                    <a:pt x="65246" y="1367790"/>
                  </a:lnTo>
                  <a:lnTo>
                    <a:pt x="72390" y="1366361"/>
                  </a:lnTo>
                  <a:lnTo>
                    <a:pt x="76676" y="1367314"/>
                  </a:lnTo>
                  <a:lnTo>
                    <a:pt x="83820" y="1363027"/>
                  </a:lnTo>
                  <a:lnTo>
                    <a:pt x="88583" y="1364456"/>
                  </a:lnTo>
                  <a:lnTo>
                    <a:pt x="90964" y="1361599"/>
                  </a:lnTo>
                  <a:lnTo>
                    <a:pt x="90964" y="1358265"/>
                  </a:lnTo>
                  <a:lnTo>
                    <a:pt x="92869" y="1358265"/>
                  </a:lnTo>
                  <a:lnTo>
                    <a:pt x="94774" y="1360170"/>
                  </a:lnTo>
                  <a:lnTo>
                    <a:pt x="92393" y="1363027"/>
                  </a:lnTo>
                  <a:lnTo>
                    <a:pt x="89059" y="1367790"/>
                  </a:lnTo>
                  <a:lnTo>
                    <a:pt x="85249" y="1370171"/>
                  </a:lnTo>
                  <a:lnTo>
                    <a:pt x="75248" y="1373981"/>
                  </a:lnTo>
                  <a:lnTo>
                    <a:pt x="80010" y="1376839"/>
                  </a:lnTo>
                  <a:lnTo>
                    <a:pt x="81439" y="1379696"/>
                  </a:lnTo>
                  <a:lnTo>
                    <a:pt x="85725" y="1383982"/>
                  </a:lnTo>
                  <a:lnTo>
                    <a:pt x="92869" y="1384935"/>
                  </a:lnTo>
                  <a:lnTo>
                    <a:pt x="95250" y="1383506"/>
                  </a:lnTo>
                  <a:lnTo>
                    <a:pt x="96203" y="1382554"/>
                  </a:lnTo>
                  <a:lnTo>
                    <a:pt x="96203" y="1380649"/>
                  </a:lnTo>
                  <a:lnTo>
                    <a:pt x="96203" y="1376839"/>
                  </a:lnTo>
                  <a:lnTo>
                    <a:pt x="99060" y="1371600"/>
                  </a:lnTo>
                  <a:lnTo>
                    <a:pt x="103346" y="1368267"/>
                  </a:lnTo>
                  <a:lnTo>
                    <a:pt x="104775" y="1364932"/>
                  </a:lnTo>
                  <a:lnTo>
                    <a:pt x="104299" y="1362075"/>
                  </a:lnTo>
                  <a:lnTo>
                    <a:pt x="106680" y="1360170"/>
                  </a:lnTo>
                  <a:lnTo>
                    <a:pt x="109061" y="1359694"/>
                  </a:lnTo>
                  <a:lnTo>
                    <a:pt x="113824" y="1361123"/>
                  </a:lnTo>
                  <a:lnTo>
                    <a:pt x="114776" y="1363027"/>
                  </a:lnTo>
                  <a:lnTo>
                    <a:pt x="116205" y="1363980"/>
                  </a:lnTo>
                  <a:lnTo>
                    <a:pt x="120491" y="1360170"/>
                  </a:lnTo>
                  <a:lnTo>
                    <a:pt x="123349" y="1359218"/>
                  </a:lnTo>
                  <a:lnTo>
                    <a:pt x="137636" y="1360170"/>
                  </a:lnTo>
                  <a:lnTo>
                    <a:pt x="142875" y="1361123"/>
                  </a:lnTo>
                  <a:lnTo>
                    <a:pt x="148114" y="1363027"/>
                  </a:lnTo>
                  <a:lnTo>
                    <a:pt x="146685" y="1364932"/>
                  </a:lnTo>
                  <a:lnTo>
                    <a:pt x="145256" y="1365885"/>
                  </a:lnTo>
                  <a:lnTo>
                    <a:pt x="138113" y="1366838"/>
                  </a:lnTo>
                  <a:lnTo>
                    <a:pt x="131921" y="1364932"/>
                  </a:lnTo>
                  <a:lnTo>
                    <a:pt x="127159" y="1364932"/>
                  </a:lnTo>
                  <a:lnTo>
                    <a:pt x="115729" y="1372552"/>
                  </a:lnTo>
                  <a:lnTo>
                    <a:pt x="110014" y="1372552"/>
                  </a:lnTo>
                  <a:lnTo>
                    <a:pt x="110014" y="1370648"/>
                  </a:lnTo>
                  <a:lnTo>
                    <a:pt x="108585" y="1369695"/>
                  </a:lnTo>
                  <a:lnTo>
                    <a:pt x="106680" y="1370171"/>
                  </a:lnTo>
                  <a:lnTo>
                    <a:pt x="103346" y="1372552"/>
                  </a:lnTo>
                  <a:lnTo>
                    <a:pt x="101441" y="1374934"/>
                  </a:lnTo>
                  <a:lnTo>
                    <a:pt x="100965" y="1377792"/>
                  </a:lnTo>
                  <a:lnTo>
                    <a:pt x="100965" y="1386364"/>
                  </a:lnTo>
                  <a:lnTo>
                    <a:pt x="98108" y="1388745"/>
                  </a:lnTo>
                  <a:lnTo>
                    <a:pt x="96203" y="1391602"/>
                  </a:lnTo>
                  <a:lnTo>
                    <a:pt x="98108" y="1393984"/>
                  </a:lnTo>
                  <a:lnTo>
                    <a:pt x="107156" y="1399699"/>
                  </a:lnTo>
                  <a:lnTo>
                    <a:pt x="113348" y="1401604"/>
                  </a:lnTo>
                  <a:lnTo>
                    <a:pt x="113824" y="1397318"/>
                  </a:lnTo>
                  <a:lnTo>
                    <a:pt x="115253" y="1393507"/>
                  </a:lnTo>
                  <a:lnTo>
                    <a:pt x="116205" y="1392079"/>
                  </a:lnTo>
                  <a:lnTo>
                    <a:pt x="122396" y="1386364"/>
                  </a:lnTo>
                  <a:lnTo>
                    <a:pt x="127635" y="1383030"/>
                  </a:lnTo>
                  <a:lnTo>
                    <a:pt x="135731" y="1380173"/>
                  </a:lnTo>
                  <a:lnTo>
                    <a:pt x="152876" y="1369219"/>
                  </a:lnTo>
                  <a:lnTo>
                    <a:pt x="158115" y="1371124"/>
                  </a:lnTo>
                  <a:lnTo>
                    <a:pt x="160496" y="1372552"/>
                  </a:lnTo>
                  <a:lnTo>
                    <a:pt x="160020" y="1374457"/>
                  </a:lnTo>
                  <a:lnTo>
                    <a:pt x="159544" y="1375886"/>
                  </a:lnTo>
                  <a:lnTo>
                    <a:pt x="155734" y="1381125"/>
                  </a:lnTo>
                  <a:lnTo>
                    <a:pt x="151924" y="1384459"/>
                  </a:lnTo>
                  <a:lnTo>
                    <a:pt x="140494" y="1390174"/>
                  </a:lnTo>
                  <a:lnTo>
                    <a:pt x="138589" y="1401604"/>
                  </a:lnTo>
                  <a:lnTo>
                    <a:pt x="135255" y="1403509"/>
                  </a:lnTo>
                  <a:lnTo>
                    <a:pt x="134779" y="1402080"/>
                  </a:lnTo>
                  <a:lnTo>
                    <a:pt x="136208" y="1400175"/>
                  </a:lnTo>
                  <a:lnTo>
                    <a:pt x="137636" y="1397318"/>
                  </a:lnTo>
                  <a:lnTo>
                    <a:pt x="136684" y="1392079"/>
                  </a:lnTo>
                  <a:lnTo>
                    <a:pt x="133826" y="1389698"/>
                  </a:lnTo>
                  <a:lnTo>
                    <a:pt x="129064" y="1390174"/>
                  </a:lnTo>
                  <a:lnTo>
                    <a:pt x="123349" y="1390174"/>
                  </a:lnTo>
                  <a:lnTo>
                    <a:pt x="121444" y="1390650"/>
                  </a:lnTo>
                  <a:lnTo>
                    <a:pt x="117634" y="1394936"/>
                  </a:lnTo>
                  <a:lnTo>
                    <a:pt x="118110" y="1398270"/>
                  </a:lnTo>
                  <a:lnTo>
                    <a:pt x="119063" y="1400651"/>
                  </a:lnTo>
                  <a:lnTo>
                    <a:pt x="125730" y="1408271"/>
                  </a:lnTo>
                  <a:lnTo>
                    <a:pt x="128111" y="1409700"/>
                  </a:lnTo>
                  <a:lnTo>
                    <a:pt x="135731" y="1412557"/>
                  </a:lnTo>
                  <a:lnTo>
                    <a:pt x="141923" y="1416368"/>
                  </a:lnTo>
                  <a:lnTo>
                    <a:pt x="150495" y="1418273"/>
                  </a:lnTo>
                  <a:lnTo>
                    <a:pt x="155258" y="1420177"/>
                  </a:lnTo>
                  <a:lnTo>
                    <a:pt x="162401" y="1417320"/>
                  </a:lnTo>
                  <a:lnTo>
                    <a:pt x="165259" y="1415415"/>
                  </a:lnTo>
                  <a:lnTo>
                    <a:pt x="166688" y="1405890"/>
                  </a:lnTo>
                  <a:lnTo>
                    <a:pt x="165259" y="1400175"/>
                  </a:lnTo>
                  <a:lnTo>
                    <a:pt x="165259" y="1396842"/>
                  </a:lnTo>
                  <a:lnTo>
                    <a:pt x="166211" y="1390174"/>
                  </a:lnTo>
                  <a:lnTo>
                    <a:pt x="170498" y="1378268"/>
                  </a:lnTo>
                  <a:lnTo>
                    <a:pt x="170021" y="1374934"/>
                  </a:lnTo>
                  <a:lnTo>
                    <a:pt x="171450" y="1369219"/>
                  </a:lnTo>
                  <a:lnTo>
                    <a:pt x="175260" y="1366838"/>
                  </a:lnTo>
                  <a:lnTo>
                    <a:pt x="179070" y="1364932"/>
                  </a:lnTo>
                  <a:lnTo>
                    <a:pt x="184785" y="1364456"/>
                  </a:lnTo>
                  <a:lnTo>
                    <a:pt x="201454" y="1357789"/>
                  </a:lnTo>
                  <a:lnTo>
                    <a:pt x="206216" y="1357313"/>
                  </a:lnTo>
                  <a:lnTo>
                    <a:pt x="210979" y="1355407"/>
                  </a:lnTo>
                  <a:lnTo>
                    <a:pt x="212884" y="1353502"/>
                  </a:lnTo>
                  <a:lnTo>
                    <a:pt x="216694" y="1346835"/>
                  </a:lnTo>
                  <a:lnTo>
                    <a:pt x="223838" y="1343977"/>
                  </a:lnTo>
                  <a:lnTo>
                    <a:pt x="227648" y="1344454"/>
                  </a:lnTo>
                  <a:lnTo>
                    <a:pt x="231934" y="1346835"/>
                  </a:lnTo>
                  <a:lnTo>
                    <a:pt x="250984" y="1351121"/>
                  </a:lnTo>
                  <a:lnTo>
                    <a:pt x="250508" y="1348264"/>
                  </a:lnTo>
                  <a:lnTo>
                    <a:pt x="246221" y="1347311"/>
                  </a:lnTo>
                  <a:lnTo>
                    <a:pt x="241935" y="1346359"/>
                  </a:lnTo>
                  <a:lnTo>
                    <a:pt x="234791" y="1344454"/>
                  </a:lnTo>
                  <a:lnTo>
                    <a:pt x="225266" y="1341120"/>
                  </a:lnTo>
                  <a:lnTo>
                    <a:pt x="215741" y="1341120"/>
                  </a:lnTo>
                  <a:lnTo>
                    <a:pt x="208121" y="1338263"/>
                  </a:lnTo>
                  <a:lnTo>
                    <a:pt x="199549" y="1335405"/>
                  </a:lnTo>
                  <a:lnTo>
                    <a:pt x="181928" y="1334929"/>
                  </a:lnTo>
                  <a:lnTo>
                    <a:pt x="166211" y="1334929"/>
                  </a:lnTo>
                  <a:lnTo>
                    <a:pt x="150019" y="1334929"/>
                  </a:lnTo>
                  <a:lnTo>
                    <a:pt x="139541" y="1334929"/>
                  </a:lnTo>
                  <a:lnTo>
                    <a:pt x="132874" y="1334929"/>
                  </a:lnTo>
                  <a:lnTo>
                    <a:pt x="130969" y="1333976"/>
                  </a:lnTo>
                  <a:lnTo>
                    <a:pt x="131445" y="1330167"/>
                  </a:lnTo>
                  <a:lnTo>
                    <a:pt x="129064" y="1327309"/>
                  </a:lnTo>
                  <a:lnTo>
                    <a:pt x="125254" y="1323975"/>
                  </a:lnTo>
                  <a:lnTo>
                    <a:pt x="120968" y="1321594"/>
                  </a:lnTo>
                  <a:lnTo>
                    <a:pt x="118586" y="1318260"/>
                  </a:lnTo>
                  <a:lnTo>
                    <a:pt x="116205" y="1314926"/>
                  </a:lnTo>
                  <a:lnTo>
                    <a:pt x="117634" y="1311593"/>
                  </a:lnTo>
                  <a:lnTo>
                    <a:pt x="120015" y="1303973"/>
                  </a:lnTo>
                  <a:lnTo>
                    <a:pt x="120015" y="1300639"/>
                  </a:lnTo>
                  <a:lnTo>
                    <a:pt x="118110" y="1298257"/>
                  </a:lnTo>
                  <a:lnTo>
                    <a:pt x="117634" y="1294924"/>
                  </a:lnTo>
                  <a:lnTo>
                    <a:pt x="118110" y="1293495"/>
                  </a:lnTo>
                  <a:lnTo>
                    <a:pt x="120015" y="1292067"/>
                  </a:lnTo>
                  <a:lnTo>
                    <a:pt x="120968" y="1286351"/>
                  </a:lnTo>
                  <a:lnTo>
                    <a:pt x="120015" y="1281113"/>
                  </a:lnTo>
                  <a:lnTo>
                    <a:pt x="118586" y="1276350"/>
                  </a:lnTo>
                  <a:lnTo>
                    <a:pt x="116681" y="1274445"/>
                  </a:lnTo>
                  <a:lnTo>
                    <a:pt x="114300" y="1273493"/>
                  </a:lnTo>
                  <a:lnTo>
                    <a:pt x="112395" y="1273493"/>
                  </a:lnTo>
                  <a:lnTo>
                    <a:pt x="108585" y="1275398"/>
                  </a:lnTo>
                  <a:lnTo>
                    <a:pt x="102394" y="1274921"/>
                  </a:lnTo>
                  <a:lnTo>
                    <a:pt x="100489" y="1275398"/>
                  </a:lnTo>
                  <a:lnTo>
                    <a:pt x="97631" y="1277302"/>
                  </a:lnTo>
                  <a:lnTo>
                    <a:pt x="93345" y="1280160"/>
                  </a:lnTo>
                  <a:lnTo>
                    <a:pt x="90964" y="1279207"/>
                  </a:lnTo>
                  <a:lnTo>
                    <a:pt x="90011" y="1276350"/>
                  </a:lnTo>
                  <a:lnTo>
                    <a:pt x="88583" y="1273493"/>
                  </a:lnTo>
                  <a:lnTo>
                    <a:pt x="87630" y="1271111"/>
                  </a:lnTo>
                  <a:lnTo>
                    <a:pt x="86678" y="1267301"/>
                  </a:lnTo>
                  <a:lnTo>
                    <a:pt x="85249" y="1262539"/>
                  </a:lnTo>
                  <a:lnTo>
                    <a:pt x="82868" y="1256824"/>
                  </a:lnTo>
                  <a:lnTo>
                    <a:pt x="79058" y="1252061"/>
                  </a:lnTo>
                  <a:lnTo>
                    <a:pt x="79058" y="1247775"/>
                  </a:lnTo>
                  <a:lnTo>
                    <a:pt x="78105" y="1242536"/>
                  </a:lnTo>
                  <a:lnTo>
                    <a:pt x="80010" y="1237298"/>
                  </a:lnTo>
                  <a:lnTo>
                    <a:pt x="79058" y="1233011"/>
                  </a:lnTo>
                  <a:lnTo>
                    <a:pt x="76676" y="1227773"/>
                  </a:lnTo>
                  <a:lnTo>
                    <a:pt x="77629" y="1222534"/>
                  </a:lnTo>
                  <a:lnTo>
                    <a:pt x="80010" y="1219676"/>
                  </a:lnTo>
                  <a:lnTo>
                    <a:pt x="80963" y="1215867"/>
                  </a:lnTo>
                  <a:lnTo>
                    <a:pt x="91916" y="1215390"/>
                  </a:lnTo>
                  <a:lnTo>
                    <a:pt x="91440" y="1210627"/>
                  </a:lnTo>
                  <a:lnTo>
                    <a:pt x="93345" y="1206818"/>
                  </a:lnTo>
                  <a:lnTo>
                    <a:pt x="95250" y="1203007"/>
                  </a:lnTo>
                  <a:lnTo>
                    <a:pt x="97155" y="1201579"/>
                  </a:lnTo>
                  <a:lnTo>
                    <a:pt x="100965" y="1200150"/>
                  </a:lnTo>
                  <a:lnTo>
                    <a:pt x="105728" y="1198245"/>
                  </a:lnTo>
                  <a:lnTo>
                    <a:pt x="108585" y="1195864"/>
                  </a:lnTo>
                  <a:lnTo>
                    <a:pt x="110014" y="1193959"/>
                  </a:lnTo>
                  <a:lnTo>
                    <a:pt x="110966" y="1191101"/>
                  </a:lnTo>
                  <a:lnTo>
                    <a:pt x="110966" y="1188244"/>
                  </a:lnTo>
                  <a:lnTo>
                    <a:pt x="110014" y="1182052"/>
                  </a:lnTo>
                  <a:lnTo>
                    <a:pt x="110966" y="1180148"/>
                  </a:lnTo>
                  <a:lnTo>
                    <a:pt x="113824" y="1177767"/>
                  </a:lnTo>
                  <a:lnTo>
                    <a:pt x="118586" y="1175385"/>
                  </a:lnTo>
                  <a:lnTo>
                    <a:pt x="120491" y="1169670"/>
                  </a:lnTo>
                  <a:lnTo>
                    <a:pt x="119063" y="1164431"/>
                  </a:lnTo>
                  <a:lnTo>
                    <a:pt x="116205" y="1160145"/>
                  </a:lnTo>
                  <a:lnTo>
                    <a:pt x="112871" y="1158240"/>
                  </a:lnTo>
                  <a:lnTo>
                    <a:pt x="112395" y="1153954"/>
                  </a:lnTo>
                  <a:lnTo>
                    <a:pt x="113824" y="1150144"/>
                  </a:lnTo>
                  <a:lnTo>
                    <a:pt x="115729" y="1145857"/>
                  </a:lnTo>
                  <a:lnTo>
                    <a:pt x="118110" y="1141095"/>
                  </a:lnTo>
                  <a:lnTo>
                    <a:pt x="118110" y="1137761"/>
                  </a:lnTo>
                  <a:lnTo>
                    <a:pt x="120491" y="1135856"/>
                  </a:lnTo>
                  <a:lnTo>
                    <a:pt x="126683" y="1131570"/>
                  </a:lnTo>
                  <a:lnTo>
                    <a:pt x="128588" y="1127284"/>
                  </a:lnTo>
                  <a:lnTo>
                    <a:pt x="130969" y="1126331"/>
                  </a:lnTo>
                  <a:lnTo>
                    <a:pt x="133350" y="1125855"/>
                  </a:lnTo>
                  <a:lnTo>
                    <a:pt x="133350" y="1123474"/>
                  </a:lnTo>
                  <a:lnTo>
                    <a:pt x="131445" y="1121093"/>
                  </a:lnTo>
                  <a:lnTo>
                    <a:pt x="130969" y="1118235"/>
                  </a:lnTo>
                  <a:lnTo>
                    <a:pt x="130969" y="1114901"/>
                  </a:lnTo>
                  <a:lnTo>
                    <a:pt x="131445" y="1110615"/>
                  </a:lnTo>
                  <a:lnTo>
                    <a:pt x="134303" y="1108710"/>
                  </a:lnTo>
                  <a:lnTo>
                    <a:pt x="138589" y="1104900"/>
                  </a:lnTo>
                  <a:lnTo>
                    <a:pt x="139541" y="1102519"/>
                  </a:lnTo>
                  <a:lnTo>
                    <a:pt x="139541" y="1099661"/>
                  </a:lnTo>
                  <a:lnTo>
                    <a:pt x="138113" y="1093470"/>
                  </a:lnTo>
                  <a:lnTo>
                    <a:pt x="137160" y="1088707"/>
                  </a:lnTo>
                  <a:lnTo>
                    <a:pt x="136684" y="1086802"/>
                  </a:lnTo>
                  <a:lnTo>
                    <a:pt x="134779" y="1083945"/>
                  </a:lnTo>
                  <a:lnTo>
                    <a:pt x="133350" y="1082040"/>
                  </a:lnTo>
                  <a:lnTo>
                    <a:pt x="135731" y="1079659"/>
                  </a:lnTo>
                  <a:lnTo>
                    <a:pt x="140018" y="1077277"/>
                  </a:lnTo>
                  <a:lnTo>
                    <a:pt x="141923" y="1073468"/>
                  </a:lnTo>
                  <a:lnTo>
                    <a:pt x="140494" y="1070134"/>
                  </a:lnTo>
                  <a:lnTo>
                    <a:pt x="138113" y="1068229"/>
                  </a:lnTo>
                  <a:lnTo>
                    <a:pt x="137160" y="1063467"/>
                  </a:lnTo>
                  <a:lnTo>
                    <a:pt x="138113" y="1057275"/>
                  </a:lnTo>
                  <a:lnTo>
                    <a:pt x="140018" y="1055370"/>
                  </a:lnTo>
                  <a:lnTo>
                    <a:pt x="146209" y="1054418"/>
                  </a:lnTo>
                  <a:lnTo>
                    <a:pt x="146685" y="1051084"/>
                  </a:lnTo>
                  <a:lnTo>
                    <a:pt x="151448" y="1046798"/>
                  </a:lnTo>
                  <a:lnTo>
                    <a:pt x="151448" y="1042511"/>
                  </a:lnTo>
                  <a:lnTo>
                    <a:pt x="148590" y="1040130"/>
                  </a:lnTo>
                  <a:lnTo>
                    <a:pt x="145733" y="1035844"/>
                  </a:lnTo>
                  <a:lnTo>
                    <a:pt x="143351" y="1032034"/>
                  </a:lnTo>
                  <a:lnTo>
                    <a:pt x="136208" y="1030129"/>
                  </a:lnTo>
                  <a:lnTo>
                    <a:pt x="128588" y="1029176"/>
                  </a:lnTo>
                  <a:lnTo>
                    <a:pt x="127635" y="1025843"/>
                  </a:lnTo>
                  <a:lnTo>
                    <a:pt x="128111" y="1023938"/>
                  </a:lnTo>
                  <a:lnTo>
                    <a:pt x="131921" y="1024890"/>
                  </a:lnTo>
                  <a:lnTo>
                    <a:pt x="137636" y="1024414"/>
                  </a:lnTo>
                  <a:lnTo>
                    <a:pt x="141923" y="1024414"/>
                  </a:lnTo>
                  <a:lnTo>
                    <a:pt x="145256" y="1023938"/>
                  </a:lnTo>
                  <a:lnTo>
                    <a:pt x="149066" y="1023461"/>
                  </a:lnTo>
                  <a:lnTo>
                    <a:pt x="152400" y="1024890"/>
                  </a:lnTo>
                  <a:lnTo>
                    <a:pt x="155734" y="1023938"/>
                  </a:lnTo>
                  <a:lnTo>
                    <a:pt x="157163" y="1018223"/>
                  </a:lnTo>
                  <a:lnTo>
                    <a:pt x="159068" y="1015365"/>
                  </a:lnTo>
                  <a:lnTo>
                    <a:pt x="159544" y="1012507"/>
                  </a:lnTo>
                  <a:lnTo>
                    <a:pt x="157639" y="1010126"/>
                  </a:lnTo>
                  <a:lnTo>
                    <a:pt x="153829" y="1009650"/>
                  </a:lnTo>
                  <a:lnTo>
                    <a:pt x="137160" y="1007745"/>
                  </a:lnTo>
                  <a:lnTo>
                    <a:pt x="136684" y="1005364"/>
                  </a:lnTo>
                  <a:lnTo>
                    <a:pt x="136684" y="1001554"/>
                  </a:lnTo>
                  <a:lnTo>
                    <a:pt x="137160" y="997744"/>
                  </a:lnTo>
                  <a:lnTo>
                    <a:pt x="137160" y="995839"/>
                  </a:lnTo>
                  <a:lnTo>
                    <a:pt x="138589" y="994410"/>
                  </a:lnTo>
                  <a:lnTo>
                    <a:pt x="140494" y="991076"/>
                  </a:lnTo>
                  <a:lnTo>
                    <a:pt x="141923" y="988695"/>
                  </a:lnTo>
                  <a:lnTo>
                    <a:pt x="140494" y="985838"/>
                  </a:lnTo>
                  <a:lnTo>
                    <a:pt x="137636" y="981551"/>
                  </a:lnTo>
                  <a:lnTo>
                    <a:pt x="139541" y="979646"/>
                  </a:lnTo>
                  <a:lnTo>
                    <a:pt x="139541" y="977265"/>
                  </a:lnTo>
                  <a:lnTo>
                    <a:pt x="139065" y="974884"/>
                  </a:lnTo>
                  <a:lnTo>
                    <a:pt x="136208" y="972502"/>
                  </a:lnTo>
                  <a:lnTo>
                    <a:pt x="133826" y="969169"/>
                  </a:lnTo>
                  <a:lnTo>
                    <a:pt x="133826" y="965359"/>
                  </a:lnTo>
                  <a:lnTo>
                    <a:pt x="136684" y="964406"/>
                  </a:lnTo>
                  <a:lnTo>
                    <a:pt x="138589" y="963454"/>
                  </a:lnTo>
                  <a:lnTo>
                    <a:pt x="139065" y="961073"/>
                  </a:lnTo>
                  <a:lnTo>
                    <a:pt x="138113" y="958215"/>
                  </a:lnTo>
                  <a:lnTo>
                    <a:pt x="134303" y="957263"/>
                  </a:lnTo>
                  <a:lnTo>
                    <a:pt x="129064" y="955357"/>
                  </a:lnTo>
                  <a:lnTo>
                    <a:pt x="127635" y="953929"/>
                  </a:lnTo>
                  <a:lnTo>
                    <a:pt x="126206" y="951071"/>
                  </a:lnTo>
                  <a:lnTo>
                    <a:pt x="127159" y="942499"/>
                  </a:lnTo>
                  <a:lnTo>
                    <a:pt x="126683" y="937260"/>
                  </a:lnTo>
                  <a:lnTo>
                    <a:pt x="126206" y="934402"/>
                  </a:lnTo>
                  <a:lnTo>
                    <a:pt x="127635" y="932021"/>
                  </a:lnTo>
                  <a:lnTo>
                    <a:pt x="129540" y="930117"/>
                  </a:lnTo>
                  <a:lnTo>
                    <a:pt x="128588" y="925354"/>
                  </a:lnTo>
                  <a:lnTo>
                    <a:pt x="127159" y="922973"/>
                  </a:lnTo>
                  <a:lnTo>
                    <a:pt x="127635" y="921068"/>
                  </a:lnTo>
                  <a:lnTo>
                    <a:pt x="129064" y="919163"/>
                  </a:lnTo>
                  <a:lnTo>
                    <a:pt x="130493" y="916781"/>
                  </a:lnTo>
                  <a:lnTo>
                    <a:pt x="131445" y="916305"/>
                  </a:lnTo>
                  <a:lnTo>
                    <a:pt x="133350" y="917734"/>
                  </a:lnTo>
                  <a:lnTo>
                    <a:pt x="136208" y="916781"/>
                  </a:lnTo>
                  <a:lnTo>
                    <a:pt x="139541" y="914876"/>
                  </a:lnTo>
                  <a:lnTo>
                    <a:pt x="140018" y="912495"/>
                  </a:lnTo>
                  <a:lnTo>
                    <a:pt x="139541" y="909161"/>
                  </a:lnTo>
                  <a:lnTo>
                    <a:pt x="137160" y="901065"/>
                  </a:lnTo>
                  <a:lnTo>
                    <a:pt x="134779" y="896302"/>
                  </a:lnTo>
                  <a:lnTo>
                    <a:pt x="135255" y="894398"/>
                  </a:lnTo>
                  <a:lnTo>
                    <a:pt x="136208" y="892493"/>
                  </a:lnTo>
                  <a:lnTo>
                    <a:pt x="135255" y="885825"/>
                  </a:lnTo>
                  <a:lnTo>
                    <a:pt x="135255" y="881539"/>
                  </a:lnTo>
                  <a:lnTo>
                    <a:pt x="135255" y="869632"/>
                  </a:lnTo>
                  <a:lnTo>
                    <a:pt x="135731" y="865346"/>
                  </a:lnTo>
                  <a:lnTo>
                    <a:pt x="133350" y="861060"/>
                  </a:lnTo>
                  <a:lnTo>
                    <a:pt x="133826" y="857250"/>
                  </a:lnTo>
                  <a:lnTo>
                    <a:pt x="135255" y="854393"/>
                  </a:lnTo>
                  <a:lnTo>
                    <a:pt x="136684" y="850582"/>
                  </a:lnTo>
                  <a:lnTo>
                    <a:pt x="137636" y="847249"/>
                  </a:lnTo>
                  <a:lnTo>
                    <a:pt x="139065" y="845820"/>
                  </a:lnTo>
                  <a:lnTo>
                    <a:pt x="140970" y="844868"/>
                  </a:lnTo>
                  <a:lnTo>
                    <a:pt x="141446" y="842963"/>
                  </a:lnTo>
                  <a:lnTo>
                    <a:pt x="140494" y="841534"/>
                  </a:lnTo>
                  <a:lnTo>
                    <a:pt x="137636" y="839152"/>
                  </a:lnTo>
                  <a:lnTo>
                    <a:pt x="137160" y="836295"/>
                  </a:lnTo>
                  <a:lnTo>
                    <a:pt x="137636" y="834390"/>
                  </a:lnTo>
                  <a:lnTo>
                    <a:pt x="139065" y="832961"/>
                  </a:lnTo>
                  <a:lnTo>
                    <a:pt x="140970" y="832961"/>
                  </a:lnTo>
                  <a:lnTo>
                    <a:pt x="142399" y="830104"/>
                  </a:lnTo>
                  <a:lnTo>
                    <a:pt x="142875" y="826294"/>
                  </a:lnTo>
                  <a:lnTo>
                    <a:pt x="143351" y="824389"/>
                  </a:lnTo>
                  <a:lnTo>
                    <a:pt x="142399" y="822484"/>
                  </a:lnTo>
                  <a:lnTo>
                    <a:pt x="141446" y="817245"/>
                  </a:lnTo>
                  <a:lnTo>
                    <a:pt x="140494" y="814388"/>
                  </a:lnTo>
                  <a:lnTo>
                    <a:pt x="141446" y="812959"/>
                  </a:lnTo>
                  <a:lnTo>
                    <a:pt x="142875" y="812482"/>
                  </a:lnTo>
                  <a:lnTo>
                    <a:pt x="145256" y="812959"/>
                  </a:lnTo>
                  <a:lnTo>
                    <a:pt x="146685" y="812482"/>
                  </a:lnTo>
                  <a:lnTo>
                    <a:pt x="147161" y="811054"/>
                  </a:lnTo>
                  <a:lnTo>
                    <a:pt x="147161" y="809625"/>
                  </a:lnTo>
                  <a:lnTo>
                    <a:pt x="147638" y="808673"/>
                  </a:lnTo>
                  <a:lnTo>
                    <a:pt x="149066" y="804863"/>
                  </a:lnTo>
                  <a:lnTo>
                    <a:pt x="150495" y="800100"/>
                  </a:lnTo>
                  <a:lnTo>
                    <a:pt x="150971" y="796767"/>
                  </a:lnTo>
                  <a:lnTo>
                    <a:pt x="150495" y="788194"/>
                  </a:lnTo>
                  <a:lnTo>
                    <a:pt x="151448" y="786289"/>
                  </a:lnTo>
                  <a:lnTo>
                    <a:pt x="152876" y="784384"/>
                  </a:lnTo>
                  <a:lnTo>
                    <a:pt x="155258" y="782479"/>
                  </a:lnTo>
                  <a:lnTo>
                    <a:pt x="158115" y="781050"/>
                  </a:lnTo>
                  <a:lnTo>
                    <a:pt x="161925" y="779145"/>
                  </a:lnTo>
                  <a:lnTo>
                    <a:pt x="166688" y="778193"/>
                  </a:lnTo>
                  <a:lnTo>
                    <a:pt x="168593" y="775811"/>
                  </a:lnTo>
                  <a:lnTo>
                    <a:pt x="170021" y="772954"/>
                  </a:lnTo>
                  <a:lnTo>
                    <a:pt x="170498" y="770573"/>
                  </a:lnTo>
                  <a:lnTo>
                    <a:pt x="168593" y="768668"/>
                  </a:lnTo>
                  <a:lnTo>
                    <a:pt x="166211" y="766763"/>
                  </a:lnTo>
                  <a:lnTo>
                    <a:pt x="165259" y="761524"/>
                  </a:lnTo>
                  <a:lnTo>
                    <a:pt x="164783" y="756761"/>
                  </a:lnTo>
                  <a:lnTo>
                    <a:pt x="164306" y="750570"/>
                  </a:lnTo>
                  <a:lnTo>
                    <a:pt x="161925" y="745331"/>
                  </a:lnTo>
                  <a:lnTo>
                    <a:pt x="159544" y="739617"/>
                  </a:lnTo>
                  <a:lnTo>
                    <a:pt x="159068" y="734377"/>
                  </a:lnTo>
                  <a:lnTo>
                    <a:pt x="160020" y="731520"/>
                  </a:lnTo>
                  <a:lnTo>
                    <a:pt x="160973" y="727234"/>
                  </a:lnTo>
                  <a:lnTo>
                    <a:pt x="160020" y="725329"/>
                  </a:lnTo>
                  <a:lnTo>
                    <a:pt x="158591" y="721519"/>
                  </a:lnTo>
                  <a:lnTo>
                    <a:pt x="160020" y="718661"/>
                  </a:lnTo>
                  <a:lnTo>
                    <a:pt x="161449" y="714375"/>
                  </a:lnTo>
                  <a:lnTo>
                    <a:pt x="161449" y="711994"/>
                  </a:lnTo>
                  <a:lnTo>
                    <a:pt x="160020" y="706755"/>
                  </a:lnTo>
                  <a:lnTo>
                    <a:pt x="159068" y="703898"/>
                  </a:lnTo>
                  <a:lnTo>
                    <a:pt x="160020" y="700564"/>
                  </a:lnTo>
                  <a:lnTo>
                    <a:pt x="161925" y="697706"/>
                  </a:lnTo>
                  <a:lnTo>
                    <a:pt x="163354" y="696277"/>
                  </a:lnTo>
                  <a:lnTo>
                    <a:pt x="163354" y="693896"/>
                  </a:lnTo>
                  <a:lnTo>
                    <a:pt x="163830" y="691992"/>
                  </a:lnTo>
                  <a:lnTo>
                    <a:pt x="166688" y="690563"/>
                  </a:lnTo>
                  <a:lnTo>
                    <a:pt x="169069" y="688181"/>
                  </a:lnTo>
                  <a:lnTo>
                    <a:pt x="170974" y="687705"/>
                  </a:lnTo>
                  <a:lnTo>
                    <a:pt x="172879" y="687705"/>
                  </a:lnTo>
                  <a:lnTo>
                    <a:pt x="174308" y="686752"/>
                  </a:lnTo>
                  <a:lnTo>
                    <a:pt x="174784" y="684848"/>
                  </a:lnTo>
                  <a:lnTo>
                    <a:pt x="175260" y="682467"/>
                  </a:lnTo>
                  <a:lnTo>
                    <a:pt x="178594" y="679609"/>
                  </a:lnTo>
                  <a:lnTo>
                    <a:pt x="180499" y="677227"/>
                  </a:lnTo>
                  <a:lnTo>
                    <a:pt x="184309" y="676751"/>
                  </a:lnTo>
                  <a:lnTo>
                    <a:pt x="186214" y="673894"/>
                  </a:lnTo>
                  <a:lnTo>
                    <a:pt x="186214" y="670560"/>
                  </a:lnTo>
                  <a:lnTo>
                    <a:pt x="185738" y="667226"/>
                  </a:lnTo>
                  <a:lnTo>
                    <a:pt x="187166" y="662940"/>
                  </a:lnTo>
                  <a:lnTo>
                    <a:pt x="185738" y="656749"/>
                  </a:lnTo>
                  <a:lnTo>
                    <a:pt x="185738" y="653415"/>
                  </a:lnTo>
                  <a:lnTo>
                    <a:pt x="184309" y="650557"/>
                  </a:lnTo>
                  <a:lnTo>
                    <a:pt x="184785" y="647700"/>
                  </a:lnTo>
                  <a:lnTo>
                    <a:pt x="183833" y="645795"/>
                  </a:lnTo>
                  <a:lnTo>
                    <a:pt x="181928" y="645319"/>
                  </a:lnTo>
                  <a:lnTo>
                    <a:pt x="180975" y="642938"/>
                  </a:lnTo>
                  <a:lnTo>
                    <a:pt x="181928" y="641985"/>
                  </a:lnTo>
                  <a:lnTo>
                    <a:pt x="183833" y="641032"/>
                  </a:lnTo>
                  <a:lnTo>
                    <a:pt x="186214" y="639127"/>
                  </a:lnTo>
                  <a:lnTo>
                    <a:pt x="188119" y="630555"/>
                  </a:lnTo>
                  <a:lnTo>
                    <a:pt x="189071" y="628174"/>
                  </a:lnTo>
                  <a:lnTo>
                    <a:pt x="190024" y="625317"/>
                  </a:lnTo>
                  <a:lnTo>
                    <a:pt x="190024" y="623888"/>
                  </a:lnTo>
                  <a:lnTo>
                    <a:pt x="191453" y="621506"/>
                  </a:lnTo>
                  <a:lnTo>
                    <a:pt x="192881" y="618173"/>
                  </a:lnTo>
                  <a:lnTo>
                    <a:pt x="195263" y="614839"/>
                  </a:lnTo>
                  <a:lnTo>
                    <a:pt x="196691" y="612457"/>
                  </a:lnTo>
                  <a:lnTo>
                    <a:pt x="198120" y="609124"/>
                  </a:lnTo>
                  <a:lnTo>
                    <a:pt x="198596" y="607219"/>
                  </a:lnTo>
                  <a:lnTo>
                    <a:pt x="200501" y="606267"/>
                  </a:lnTo>
                  <a:lnTo>
                    <a:pt x="202406" y="605790"/>
                  </a:lnTo>
                  <a:lnTo>
                    <a:pt x="204788" y="605314"/>
                  </a:lnTo>
                  <a:lnTo>
                    <a:pt x="205740" y="604361"/>
                  </a:lnTo>
                  <a:lnTo>
                    <a:pt x="205740" y="602932"/>
                  </a:lnTo>
                  <a:lnTo>
                    <a:pt x="205740" y="599123"/>
                  </a:lnTo>
                  <a:lnTo>
                    <a:pt x="205264" y="593407"/>
                  </a:lnTo>
                  <a:lnTo>
                    <a:pt x="204788" y="585788"/>
                  </a:lnTo>
                  <a:lnTo>
                    <a:pt x="205264" y="581025"/>
                  </a:lnTo>
                  <a:lnTo>
                    <a:pt x="206693" y="576263"/>
                  </a:lnTo>
                  <a:lnTo>
                    <a:pt x="208121" y="573405"/>
                  </a:lnTo>
                  <a:lnTo>
                    <a:pt x="207645" y="571500"/>
                  </a:lnTo>
                  <a:lnTo>
                    <a:pt x="207169" y="569119"/>
                  </a:lnTo>
                  <a:lnTo>
                    <a:pt x="204788" y="567690"/>
                  </a:lnTo>
                  <a:lnTo>
                    <a:pt x="202406" y="568643"/>
                  </a:lnTo>
                  <a:lnTo>
                    <a:pt x="200501" y="568167"/>
                  </a:lnTo>
                  <a:lnTo>
                    <a:pt x="198120" y="565309"/>
                  </a:lnTo>
                  <a:lnTo>
                    <a:pt x="197644" y="562451"/>
                  </a:lnTo>
                  <a:lnTo>
                    <a:pt x="198120" y="558642"/>
                  </a:lnTo>
                  <a:lnTo>
                    <a:pt x="200025" y="556260"/>
                  </a:lnTo>
                  <a:lnTo>
                    <a:pt x="200501" y="553402"/>
                  </a:lnTo>
                  <a:lnTo>
                    <a:pt x="199549" y="552450"/>
                  </a:lnTo>
                  <a:lnTo>
                    <a:pt x="197168" y="550545"/>
                  </a:lnTo>
                  <a:lnTo>
                    <a:pt x="195263" y="543877"/>
                  </a:lnTo>
                  <a:lnTo>
                    <a:pt x="195739" y="538163"/>
                  </a:lnTo>
                  <a:lnTo>
                    <a:pt x="193834" y="536734"/>
                  </a:lnTo>
                  <a:lnTo>
                    <a:pt x="192881" y="532448"/>
                  </a:lnTo>
                  <a:lnTo>
                    <a:pt x="190976" y="531019"/>
                  </a:lnTo>
                  <a:lnTo>
                    <a:pt x="190024" y="527685"/>
                  </a:lnTo>
                  <a:lnTo>
                    <a:pt x="189548" y="524351"/>
                  </a:lnTo>
                  <a:lnTo>
                    <a:pt x="190024" y="522923"/>
                  </a:lnTo>
                  <a:lnTo>
                    <a:pt x="192405" y="522446"/>
                  </a:lnTo>
                  <a:lnTo>
                    <a:pt x="193834" y="519589"/>
                  </a:lnTo>
                  <a:lnTo>
                    <a:pt x="192881" y="518160"/>
                  </a:lnTo>
                  <a:lnTo>
                    <a:pt x="190976" y="516731"/>
                  </a:lnTo>
                  <a:lnTo>
                    <a:pt x="189071" y="516731"/>
                  </a:lnTo>
                  <a:lnTo>
                    <a:pt x="187166" y="515302"/>
                  </a:lnTo>
                  <a:lnTo>
                    <a:pt x="184785" y="508635"/>
                  </a:lnTo>
                  <a:lnTo>
                    <a:pt x="182880" y="504825"/>
                  </a:lnTo>
                  <a:lnTo>
                    <a:pt x="183356" y="499586"/>
                  </a:lnTo>
                  <a:lnTo>
                    <a:pt x="183833" y="495300"/>
                  </a:lnTo>
                  <a:lnTo>
                    <a:pt x="184785" y="491966"/>
                  </a:lnTo>
                  <a:lnTo>
                    <a:pt x="185261" y="489109"/>
                  </a:lnTo>
                  <a:lnTo>
                    <a:pt x="186690" y="487680"/>
                  </a:lnTo>
                  <a:lnTo>
                    <a:pt x="188119" y="488156"/>
                  </a:lnTo>
                  <a:lnTo>
                    <a:pt x="189548" y="487680"/>
                  </a:lnTo>
                  <a:lnTo>
                    <a:pt x="190976" y="485299"/>
                  </a:lnTo>
                  <a:lnTo>
                    <a:pt x="192405" y="483870"/>
                  </a:lnTo>
                  <a:lnTo>
                    <a:pt x="192405" y="482918"/>
                  </a:lnTo>
                  <a:lnTo>
                    <a:pt x="191453" y="481489"/>
                  </a:lnTo>
                  <a:lnTo>
                    <a:pt x="190976" y="479584"/>
                  </a:lnTo>
                  <a:lnTo>
                    <a:pt x="191929" y="477202"/>
                  </a:lnTo>
                  <a:lnTo>
                    <a:pt x="193834" y="471488"/>
                  </a:lnTo>
                  <a:lnTo>
                    <a:pt x="196215" y="465296"/>
                  </a:lnTo>
                  <a:lnTo>
                    <a:pt x="197168" y="462915"/>
                  </a:lnTo>
                  <a:lnTo>
                    <a:pt x="196691" y="461010"/>
                  </a:lnTo>
                  <a:lnTo>
                    <a:pt x="197168" y="460057"/>
                  </a:lnTo>
                  <a:lnTo>
                    <a:pt x="199073" y="461010"/>
                  </a:lnTo>
                  <a:lnTo>
                    <a:pt x="203835" y="460057"/>
                  </a:lnTo>
                  <a:lnTo>
                    <a:pt x="205740" y="457200"/>
                  </a:lnTo>
                  <a:lnTo>
                    <a:pt x="206216" y="454819"/>
                  </a:lnTo>
                  <a:lnTo>
                    <a:pt x="207645" y="453390"/>
                  </a:lnTo>
                  <a:lnTo>
                    <a:pt x="207169" y="451485"/>
                  </a:lnTo>
                  <a:lnTo>
                    <a:pt x="205264" y="451009"/>
                  </a:lnTo>
                  <a:lnTo>
                    <a:pt x="203835" y="450056"/>
                  </a:lnTo>
                  <a:lnTo>
                    <a:pt x="204311" y="447675"/>
                  </a:lnTo>
                  <a:lnTo>
                    <a:pt x="205264" y="442436"/>
                  </a:lnTo>
                  <a:lnTo>
                    <a:pt x="205264" y="438626"/>
                  </a:lnTo>
                  <a:lnTo>
                    <a:pt x="203359" y="430530"/>
                  </a:lnTo>
                  <a:lnTo>
                    <a:pt x="201930" y="422434"/>
                  </a:lnTo>
                  <a:lnTo>
                    <a:pt x="202883" y="419576"/>
                  </a:lnTo>
                  <a:lnTo>
                    <a:pt x="206216" y="415766"/>
                  </a:lnTo>
                  <a:lnTo>
                    <a:pt x="208598" y="413861"/>
                  </a:lnTo>
                  <a:lnTo>
                    <a:pt x="209074" y="411956"/>
                  </a:lnTo>
                  <a:lnTo>
                    <a:pt x="211455" y="402431"/>
                  </a:lnTo>
                  <a:lnTo>
                    <a:pt x="211931" y="397193"/>
                  </a:lnTo>
                  <a:lnTo>
                    <a:pt x="213360" y="394335"/>
                  </a:lnTo>
                  <a:lnTo>
                    <a:pt x="214313" y="389096"/>
                  </a:lnTo>
                  <a:lnTo>
                    <a:pt x="218599" y="384334"/>
                  </a:lnTo>
                  <a:lnTo>
                    <a:pt x="220028" y="381476"/>
                  </a:lnTo>
                  <a:lnTo>
                    <a:pt x="221933" y="381000"/>
                  </a:lnTo>
                  <a:lnTo>
                    <a:pt x="222885" y="380047"/>
                  </a:lnTo>
                  <a:lnTo>
                    <a:pt x="225266" y="376714"/>
                  </a:lnTo>
                  <a:lnTo>
                    <a:pt x="228124" y="373380"/>
                  </a:lnTo>
                  <a:lnTo>
                    <a:pt x="230505" y="371475"/>
                  </a:lnTo>
                  <a:lnTo>
                    <a:pt x="230981" y="368618"/>
                  </a:lnTo>
                  <a:lnTo>
                    <a:pt x="232410" y="364807"/>
                  </a:lnTo>
                  <a:lnTo>
                    <a:pt x="234791" y="358616"/>
                  </a:lnTo>
                  <a:lnTo>
                    <a:pt x="236220" y="354330"/>
                  </a:lnTo>
                  <a:lnTo>
                    <a:pt x="238125" y="352901"/>
                  </a:lnTo>
                  <a:lnTo>
                    <a:pt x="240506" y="347186"/>
                  </a:lnTo>
                  <a:lnTo>
                    <a:pt x="241459" y="343853"/>
                  </a:lnTo>
                  <a:lnTo>
                    <a:pt x="243840" y="342424"/>
                  </a:lnTo>
                  <a:lnTo>
                    <a:pt x="245745" y="341947"/>
                  </a:lnTo>
                  <a:lnTo>
                    <a:pt x="247650" y="343376"/>
                  </a:lnTo>
                  <a:lnTo>
                    <a:pt x="249555" y="342900"/>
                  </a:lnTo>
                  <a:lnTo>
                    <a:pt x="251460" y="340995"/>
                  </a:lnTo>
                  <a:lnTo>
                    <a:pt x="255746" y="339566"/>
                  </a:lnTo>
                  <a:lnTo>
                    <a:pt x="257651" y="338614"/>
                  </a:lnTo>
                  <a:lnTo>
                    <a:pt x="258604" y="336709"/>
                  </a:lnTo>
                  <a:lnTo>
                    <a:pt x="258604" y="333375"/>
                  </a:lnTo>
                  <a:lnTo>
                    <a:pt x="256699" y="330994"/>
                  </a:lnTo>
                  <a:lnTo>
                    <a:pt x="252889" y="326231"/>
                  </a:lnTo>
                  <a:lnTo>
                    <a:pt x="244793" y="319088"/>
                  </a:lnTo>
                  <a:lnTo>
                    <a:pt x="244316" y="317182"/>
                  </a:lnTo>
                  <a:lnTo>
                    <a:pt x="244316" y="315278"/>
                  </a:lnTo>
                  <a:lnTo>
                    <a:pt x="244793" y="312896"/>
                  </a:lnTo>
                  <a:lnTo>
                    <a:pt x="246221" y="310039"/>
                  </a:lnTo>
                  <a:lnTo>
                    <a:pt x="250031" y="305753"/>
                  </a:lnTo>
                  <a:lnTo>
                    <a:pt x="249555" y="302419"/>
                  </a:lnTo>
                  <a:lnTo>
                    <a:pt x="246698" y="290989"/>
                  </a:lnTo>
                  <a:lnTo>
                    <a:pt x="245745" y="287655"/>
                  </a:lnTo>
                  <a:lnTo>
                    <a:pt x="243840" y="281940"/>
                  </a:lnTo>
                  <a:lnTo>
                    <a:pt x="244316" y="279559"/>
                  </a:lnTo>
                  <a:lnTo>
                    <a:pt x="246221" y="272891"/>
                  </a:lnTo>
                  <a:lnTo>
                    <a:pt x="247650" y="270034"/>
                  </a:lnTo>
                  <a:lnTo>
                    <a:pt x="250031" y="269557"/>
                  </a:lnTo>
                  <a:lnTo>
                    <a:pt x="251460" y="268605"/>
                  </a:lnTo>
                  <a:lnTo>
                    <a:pt x="251936" y="267653"/>
                  </a:lnTo>
                  <a:lnTo>
                    <a:pt x="250508" y="266224"/>
                  </a:lnTo>
                  <a:lnTo>
                    <a:pt x="250031" y="264319"/>
                  </a:lnTo>
                  <a:lnTo>
                    <a:pt x="249555" y="261461"/>
                  </a:lnTo>
                  <a:lnTo>
                    <a:pt x="247650" y="260509"/>
                  </a:lnTo>
                  <a:lnTo>
                    <a:pt x="246698" y="258128"/>
                  </a:lnTo>
                  <a:lnTo>
                    <a:pt x="246698" y="254794"/>
                  </a:lnTo>
                  <a:lnTo>
                    <a:pt x="248603" y="250507"/>
                  </a:lnTo>
                  <a:lnTo>
                    <a:pt x="250508" y="249555"/>
                  </a:lnTo>
                  <a:lnTo>
                    <a:pt x="251460" y="247650"/>
                  </a:lnTo>
                  <a:lnTo>
                    <a:pt x="253841" y="245745"/>
                  </a:lnTo>
                  <a:lnTo>
                    <a:pt x="255746" y="244316"/>
                  </a:lnTo>
                  <a:lnTo>
                    <a:pt x="257651" y="241935"/>
                  </a:lnTo>
                  <a:lnTo>
                    <a:pt x="264319" y="239078"/>
                  </a:lnTo>
                  <a:lnTo>
                    <a:pt x="270034" y="236696"/>
                  </a:lnTo>
                  <a:lnTo>
                    <a:pt x="280511" y="232410"/>
                  </a:lnTo>
                  <a:lnTo>
                    <a:pt x="287655" y="229553"/>
                  </a:lnTo>
                  <a:lnTo>
                    <a:pt x="288131" y="227647"/>
                  </a:lnTo>
                  <a:lnTo>
                    <a:pt x="288608" y="226219"/>
                  </a:lnTo>
                  <a:lnTo>
                    <a:pt x="291941" y="215741"/>
                  </a:lnTo>
                  <a:lnTo>
                    <a:pt x="296228" y="201930"/>
                  </a:lnTo>
                  <a:lnTo>
                    <a:pt x="299085" y="193357"/>
                  </a:lnTo>
                  <a:lnTo>
                    <a:pt x="292894" y="187166"/>
                  </a:lnTo>
                  <a:lnTo>
                    <a:pt x="286703" y="188595"/>
                  </a:lnTo>
                  <a:close/>
                  <a:moveTo>
                    <a:pt x="295275" y="1475423"/>
                  </a:moveTo>
                  <a:lnTo>
                    <a:pt x="290513" y="1471613"/>
                  </a:lnTo>
                  <a:lnTo>
                    <a:pt x="284321" y="1471136"/>
                  </a:lnTo>
                  <a:lnTo>
                    <a:pt x="269081" y="1469231"/>
                  </a:lnTo>
                  <a:lnTo>
                    <a:pt x="260985" y="1469231"/>
                  </a:lnTo>
                  <a:lnTo>
                    <a:pt x="254318" y="1471613"/>
                  </a:lnTo>
                  <a:lnTo>
                    <a:pt x="258604" y="1475899"/>
                  </a:lnTo>
                  <a:lnTo>
                    <a:pt x="260033" y="1480661"/>
                  </a:lnTo>
                  <a:lnTo>
                    <a:pt x="261461" y="1482090"/>
                  </a:lnTo>
                  <a:lnTo>
                    <a:pt x="262414" y="1482567"/>
                  </a:lnTo>
                  <a:lnTo>
                    <a:pt x="272891" y="1484471"/>
                  </a:lnTo>
                  <a:lnTo>
                    <a:pt x="273844" y="1484471"/>
                  </a:lnTo>
                  <a:lnTo>
                    <a:pt x="275273" y="1483995"/>
                  </a:lnTo>
                  <a:lnTo>
                    <a:pt x="279083" y="1481614"/>
                  </a:lnTo>
                  <a:lnTo>
                    <a:pt x="280988" y="1481138"/>
                  </a:lnTo>
                  <a:lnTo>
                    <a:pt x="282416" y="1481138"/>
                  </a:lnTo>
                  <a:lnTo>
                    <a:pt x="283369" y="1481138"/>
                  </a:lnTo>
                  <a:lnTo>
                    <a:pt x="283845" y="1482090"/>
                  </a:lnTo>
                  <a:lnTo>
                    <a:pt x="284321" y="1483519"/>
                  </a:lnTo>
                  <a:lnTo>
                    <a:pt x="285274" y="1485424"/>
                  </a:lnTo>
                  <a:lnTo>
                    <a:pt x="287179" y="1486376"/>
                  </a:lnTo>
                  <a:lnTo>
                    <a:pt x="290036" y="1485900"/>
                  </a:lnTo>
                  <a:lnTo>
                    <a:pt x="292894" y="1483995"/>
                  </a:lnTo>
                  <a:lnTo>
                    <a:pt x="295275" y="1481614"/>
                  </a:lnTo>
                  <a:lnTo>
                    <a:pt x="296228" y="1479709"/>
                  </a:lnTo>
                  <a:lnTo>
                    <a:pt x="296228" y="1477804"/>
                  </a:lnTo>
                  <a:lnTo>
                    <a:pt x="295275" y="1475423"/>
                  </a:lnTo>
                  <a:close/>
                  <a:moveTo>
                    <a:pt x="73819" y="1390650"/>
                  </a:moveTo>
                  <a:lnTo>
                    <a:pt x="74771" y="1391602"/>
                  </a:lnTo>
                  <a:lnTo>
                    <a:pt x="75248" y="1393984"/>
                  </a:lnTo>
                  <a:lnTo>
                    <a:pt x="75724" y="1394460"/>
                  </a:lnTo>
                  <a:lnTo>
                    <a:pt x="78105" y="1394936"/>
                  </a:lnTo>
                  <a:lnTo>
                    <a:pt x="81439" y="1394936"/>
                  </a:lnTo>
                  <a:lnTo>
                    <a:pt x="87630" y="1396842"/>
                  </a:lnTo>
                  <a:lnTo>
                    <a:pt x="90488" y="1396842"/>
                  </a:lnTo>
                  <a:lnTo>
                    <a:pt x="90011" y="1396365"/>
                  </a:lnTo>
                  <a:lnTo>
                    <a:pt x="84773" y="1392555"/>
                  </a:lnTo>
                  <a:lnTo>
                    <a:pt x="84296" y="1392079"/>
                  </a:lnTo>
                  <a:lnTo>
                    <a:pt x="79534" y="1387317"/>
                  </a:lnTo>
                  <a:lnTo>
                    <a:pt x="77629" y="1387317"/>
                  </a:lnTo>
                  <a:lnTo>
                    <a:pt x="76200" y="1386840"/>
                  </a:lnTo>
                  <a:lnTo>
                    <a:pt x="72866" y="1384459"/>
                  </a:lnTo>
                  <a:lnTo>
                    <a:pt x="68580" y="1383982"/>
                  </a:lnTo>
                  <a:lnTo>
                    <a:pt x="65246" y="1382077"/>
                  </a:lnTo>
                  <a:lnTo>
                    <a:pt x="59055" y="1379696"/>
                  </a:lnTo>
                  <a:lnTo>
                    <a:pt x="51911" y="1378744"/>
                  </a:lnTo>
                  <a:lnTo>
                    <a:pt x="50006" y="1377792"/>
                  </a:lnTo>
                  <a:lnTo>
                    <a:pt x="48578" y="1377792"/>
                  </a:lnTo>
                  <a:lnTo>
                    <a:pt x="48101" y="1377315"/>
                  </a:lnTo>
                  <a:lnTo>
                    <a:pt x="46673" y="1374457"/>
                  </a:lnTo>
                  <a:lnTo>
                    <a:pt x="44768" y="1373505"/>
                  </a:lnTo>
                  <a:lnTo>
                    <a:pt x="41434" y="1370648"/>
                  </a:lnTo>
                  <a:lnTo>
                    <a:pt x="38100" y="1368743"/>
                  </a:lnTo>
                  <a:lnTo>
                    <a:pt x="36671" y="1369219"/>
                  </a:lnTo>
                  <a:lnTo>
                    <a:pt x="36671" y="1370171"/>
                  </a:lnTo>
                  <a:lnTo>
                    <a:pt x="40005" y="1373029"/>
                  </a:lnTo>
                  <a:lnTo>
                    <a:pt x="41910" y="1376839"/>
                  </a:lnTo>
                  <a:lnTo>
                    <a:pt x="46673" y="1380173"/>
                  </a:lnTo>
                  <a:lnTo>
                    <a:pt x="51435" y="1383982"/>
                  </a:lnTo>
                  <a:lnTo>
                    <a:pt x="52388" y="1383982"/>
                  </a:lnTo>
                  <a:lnTo>
                    <a:pt x="55721" y="1384459"/>
                  </a:lnTo>
                  <a:lnTo>
                    <a:pt x="60484" y="1383982"/>
                  </a:lnTo>
                  <a:lnTo>
                    <a:pt x="64770" y="1384935"/>
                  </a:lnTo>
                  <a:lnTo>
                    <a:pt x="67151" y="1385888"/>
                  </a:lnTo>
                  <a:lnTo>
                    <a:pt x="73819" y="1390650"/>
                  </a:lnTo>
                  <a:close/>
                  <a:moveTo>
                    <a:pt x="136684" y="1436846"/>
                  </a:moveTo>
                  <a:lnTo>
                    <a:pt x="139541" y="1436846"/>
                  </a:lnTo>
                  <a:lnTo>
                    <a:pt x="143351" y="1437799"/>
                  </a:lnTo>
                  <a:lnTo>
                    <a:pt x="146209" y="1437323"/>
                  </a:lnTo>
                  <a:lnTo>
                    <a:pt x="151924" y="1441132"/>
                  </a:lnTo>
                  <a:lnTo>
                    <a:pt x="157639" y="1443990"/>
                  </a:lnTo>
                  <a:lnTo>
                    <a:pt x="158591" y="1443514"/>
                  </a:lnTo>
                  <a:lnTo>
                    <a:pt x="159544" y="1441132"/>
                  </a:lnTo>
                  <a:lnTo>
                    <a:pt x="161449" y="1439704"/>
                  </a:lnTo>
                  <a:lnTo>
                    <a:pt x="162401" y="1438275"/>
                  </a:lnTo>
                  <a:lnTo>
                    <a:pt x="161925" y="1434465"/>
                  </a:lnTo>
                  <a:lnTo>
                    <a:pt x="161925" y="1432084"/>
                  </a:lnTo>
                  <a:lnTo>
                    <a:pt x="157163" y="1432084"/>
                  </a:lnTo>
                  <a:lnTo>
                    <a:pt x="149543" y="1428274"/>
                  </a:lnTo>
                  <a:lnTo>
                    <a:pt x="143828" y="1424940"/>
                  </a:lnTo>
                  <a:lnTo>
                    <a:pt x="138589" y="1423511"/>
                  </a:lnTo>
                  <a:lnTo>
                    <a:pt x="128588" y="1421606"/>
                  </a:lnTo>
                  <a:lnTo>
                    <a:pt x="126206" y="1423511"/>
                  </a:lnTo>
                  <a:lnTo>
                    <a:pt x="123349" y="1424464"/>
                  </a:lnTo>
                  <a:lnTo>
                    <a:pt x="120968" y="1429702"/>
                  </a:lnTo>
                  <a:lnTo>
                    <a:pt x="124778" y="1433036"/>
                  </a:lnTo>
                  <a:lnTo>
                    <a:pt x="129064" y="1437323"/>
                  </a:lnTo>
                  <a:lnTo>
                    <a:pt x="130016" y="1441609"/>
                  </a:lnTo>
                  <a:lnTo>
                    <a:pt x="134303" y="1440656"/>
                  </a:lnTo>
                  <a:lnTo>
                    <a:pt x="136684" y="1436846"/>
                  </a:lnTo>
                  <a:close/>
                  <a:moveTo>
                    <a:pt x="178594" y="1468755"/>
                  </a:moveTo>
                  <a:lnTo>
                    <a:pt x="175736" y="1469707"/>
                  </a:lnTo>
                  <a:lnTo>
                    <a:pt x="170974" y="1470184"/>
                  </a:lnTo>
                  <a:lnTo>
                    <a:pt x="169069" y="1470660"/>
                  </a:lnTo>
                  <a:lnTo>
                    <a:pt x="164783" y="1469707"/>
                  </a:lnTo>
                  <a:lnTo>
                    <a:pt x="164306" y="1469231"/>
                  </a:lnTo>
                  <a:lnTo>
                    <a:pt x="162878" y="1466374"/>
                  </a:lnTo>
                  <a:lnTo>
                    <a:pt x="159544" y="1466374"/>
                  </a:lnTo>
                  <a:lnTo>
                    <a:pt x="155734" y="1465421"/>
                  </a:lnTo>
                  <a:lnTo>
                    <a:pt x="149543" y="1464945"/>
                  </a:lnTo>
                  <a:lnTo>
                    <a:pt x="148114" y="1464945"/>
                  </a:lnTo>
                  <a:lnTo>
                    <a:pt x="147161" y="1467326"/>
                  </a:lnTo>
                  <a:lnTo>
                    <a:pt x="147638" y="1468279"/>
                  </a:lnTo>
                  <a:lnTo>
                    <a:pt x="148114" y="1469231"/>
                  </a:lnTo>
                  <a:lnTo>
                    <a:pt x="148590" y="1469231"/>
                  </a:lnTo>
                  <a:lnTo>
                    <a:pt x="150971" y="1468279"/>
                  </a:lnTo>
                  <a:lnTo>
                    <a:pt x="151924" y="1467326"/>
                  </a:lnTo>
                  <a:lnTo>
                    <a:pt x="152876" y="1466850"/>
                  </a:lnTo>
                  <a:lnTo>
                    <a:pt x="155258" y="1467326"/>
                  </a:lnTo>
                  <a:lnTo>
                    <a:pt x="158115" y="1469231"/>
                  </a:lnTo>
                  <a:lnTo>
                    <a:pt x="162401" y="1471613"/>
                  </a:lnTo>
                  <a:lnTo>
                    <a:pt x="163354" y="1472565"/>
                  </a:lnTo>
                  <a:lnTo>
                    <a:pt x="163354" y="1473994"/>
                  </a:lnTo>
                  <a:lnTo>
                    <a:pt x="164306" y="1474946"/>
                  </a:lnTo>
                  <a:lnTo>
                    <a:pt x="168593" y="1475899"/>
                  </a:lnTo>
                  <a:lnTo>
                    <a:pt x="170974" y="1476851"/>
                  </a:lnTo>
                  <a:lnTo>
                    <a:pt x="171926" y="1476851"/>
                  </a:lnTo>
                  <a:lnTo>
                    <a:pt x="174308" y="1475899"/>
                  </a:lnTo>
                  <a:lnTo>
                    <a:pt x="175736" y="1475899"/>
                  </a:lnTo>
                  <a:lnTo>
                    <a:pt x="177165" y="1477327"/>
                  </a:lnTo>
                  <a:lnTo>
                    <a:pt x="177641" y="1478280"/>
                  </a:lnTo>
                  <a:lnTo>
                    <a:pt x="177641" y="1479709"/>
                  </a:lnTo>
                  <a:lnTo>
                    <a:pt x="180023" y="1480661"/>
                  </a:lnTo>
                  <a:lnTo>
                    <a:pt x="182404" y="1480185"/>
                  </a:lnTo>
                  <a:lnTo>
                    <a:pt x="186214" y="1477804"/>
                  </a:lnTo>
                  <a:lnTo>
                    <a:pt x="186690" y="1475423"/>
                  </a:lnTo>
                  <a:lnTo>
                    <a:pt x="181928" y="1468279"/>
                  </a:lnTo>
                  <a:lnTo>
                    <a:pt x="178594" y="1468755"/>
                  </a:lnTo>
                  <a:close/>
                  <a:moveTo>
                    <a:pt x="118110" y="1413510"/>
                  </a:moveTo>
                  <a:lnTo>
                    <a:pt x="115729" y="1411605"/>
                  </a:lnTo>
                  <a:lnTo>
                    <a:pt x="112871" y="1407319"/>
                  </a:lnTo>
                  <a:lnTo>
                    <a:pt x="111919" y="1406843"/>
                  </a:lnTo>
                  <a:lnTo>
                    <a:pt x="104775" y="1405414"/>
                  </a:lnTo>
                  <a:lnTo>
                    <a:pt x="100489" y="1405890"/>
                  </a:lnTo>
                  <a:lnTo>
                    <a:pt x="98108" y="1406367"/>
                  </a:lnTo>
                  <a:lnTo>
                    <a:pt x="97631" y="1405414"/>
                  </a:lnTo>
                  <a:lnTo>
                    <a:pt x="96679" y="1401604"/>
                  </a:lnTo>
                  <a:lnTo>
                    <a:pt x="95726" y="1399699"/>
                  </a:lnTo>
                  <a:lnTo>
                    <a:pt x="94774" y="1398746"/>
                  </a:lnTo>
                  <a:lnTo>
                    <a:pt x="92869" y="1398270"/>
                  </a:lnTo>
                  <a:lnTo>
                    <a:pt x="91916" y="1397318"/>
                  </a:lnTo>
                  <a:lnTo>
                    <a:pt x="91440" y="1397318"/>
                  </a:lnTo>
                  <a:lnTo>
                    <a:pt x="90011" y="1398746"/>
                  </a:lnTo>
                  <a:lnTo>
                    <a:pt x="90011" y="1399699"/>
                  </a:lnTo>
                  <a:lnTo>
                    <a:pt x="90488" y="1402556"/>
                  </a:lnTo>
                  <a:lnTo>
                    <a:pt x="81439" y="1400651"/>
                  </a:lnTo>
                  <a:lnTo>
                    <a:pt x="78581" y="1397794"/>
                  </a:lnTo>
                  <a:lnTo>
                    <a:pt x="70485" y="1398746"/>
                  </a:lnTo>
                  <a:lnTo>
                    <a:pt x="65246" y="1403985"/>
                  </a:lnTo>
                  <a:lnTo>
                    <a:pt x="72390" y="1404938"/>
                  </a:lnTo>
                  <a:lnTo>
                    <a:pt x="74295" y="1408748"/>
                  </a:lnTo>
                  <a:lnTo>
                    <a:pt x="78105" y="1412557"/>
                  </a:lnTo>
                  <a:lnTo>
                    <a:pt x="81915" y="1412081"/>
                  </a:lnTo>
                  <a:lnTo>
                    <a:pt x="83344" y="1412081"/>
                  </a:lnTo>
                  <a:lnTo>
                    <a:pt x="83820" y="1412557"/>
                  </a:lnTo>
                  <a:lnTo>
                    <a:pt x="84296" y="1415415"/>
                  </a:lnTo>
                  <a:lnTo>
                    <a:pt x="84296" y="1417320"/>
                  </a:lnTo>
                  <a:lnTo>
                    <a:pt x="83820" y="1421130"/>
                  </a:lnTo>
                  <a:lnTo>
                    <a:pt x="84296" y="1422082"/>
                  </a:lnTo>
                  <a:lnTo>
                    <a:pt x="87630" y="1423988"/>
                  </a:lnTo>
                  <a:lnTo>
                    <a:pt x="90488" y="1424940"/>
                  </a:lnTo>
                  <a:lnTo>
                    <a:pt x="91916" y="1424464"/>
                  </a:lnTo>
                  <a:lnTo>
                    <a:pt x="92393" y="1423511"/>
                  </a:lnTo>
                  <a:lnTo>
                    <a:pt x="91916" y="1420654"/>
                  </a:lnTo>
                  <a:lnTo>
                    <a:pt x="92393" y="1418749"/>
                  </a:lnTo>
                  <a:lnTo>
                    <a:pt x="93345" y="1416844"/>
                  </a:lnTo>
                  <a:lnTo>
                    <a:pt x="95250" y="1418273"/>
                  </a:lnTo>
                  <a:lnTo>
                    <a:pt x="96679" y="1418273"/>
                  </a:lnTo>
                  <a:lnTo>
                    <a:pt x="99060" y="1417796"/>
                  </a:lnTo>
                  <a:lnTo>
                    <a:pt x="102870" y="1418749"/>
                  </a:lnTo>
                  <a:lnTo>
                    <a:pt x="102394" y="1423035"/>
                  </a:lnTo>
                  <a:lnTo>
                    <a:pt x="99060" y="1426845"/>
                  </a:lnTo>
                  <a:lnTo>
                    <a:pt x="96679" y="1427798"/>
                  </a:lnTo>
                  <a:lnTo>
                    <a:pt x="97155" y="1429226"/>
                  </a:lnTo>
                  <a:lnTo>
                    <a:pt x="98584" y="1430179"/>
                  </a:lnTo>
                  <a:lnTo>
                    <a:pt x="100013" y="1430655"/>
                  </a:lnTo>
                  <a:lnTo>
                    <a:pt x="100965" y="1430655"/>
                  </a:lnTo>
                  <a:lnTo>
                    <a:pt x="102870" y="1429702"/>
                  </a:lnTo>
                  <a:lnTo>
                    <a:pt x="106680" y="1428750"/>
                  </a:lnTo>
                  <a:lnTo>
                    <a:pt x="110490" y="1428274"/>
                  </a:lnTo>
                  <a:lnTo>
                    <a:pt x="113824" y="1426369"/>
                  </a:lnTo>
                  <a:lnTo>
                    <a:pt x="115729" y="1425417"/>
                  </a:lnTo>
                  <a:lnTo>
                    <a:pt x="117158" y="1424464"/>
                  </a:lnTo>
                  <a:lnTo>
                    <a:pt x="117158" y="1422559"/>
                  </a:lnTo>
                  <a:lnTo>
                    <a:pt x="119063" y="1418749"/>
                  </a:lnTo>
                  <a:lnTo>
                    <a:pt x="122396" y="1416368"/>
                  </a:lnTo>
                  <a:lnTo>
                    <a:pt x="118110" y="1413510"/>
                  </a:lnTo>
                  <a:close/>
                </a:path>
              </a:pathLst>
            </a:custGeom>
            <a:grpFill/>
            <a:ln w="3175" cap="flat">
              <a:solidFill>
                <a:schemeClr val="bg1">
                  <a:lumMod val="75000"/>
                </a:scheme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1" name="Freeform: Shape 429">
              <a:extLst>
                <a:ext uri="{FF2B5EF4-FFF2-40B4-BE49-F238E27FC236}">
                  <a16:creationId xmlns:a16="http://schemas.microsoft.com/office/drawing/2014/main" id="{26DBD0C9-5176-4EAA-44E3-B341D66B3FD0}"/>
                </a:ext>
              </a:extLst>
            </p:cNvPr>
            <p:cNvSpPr/>
            <p:nvPr/>
          </p:nvSpPr>
          <p:spPr>
            <a:xfrm>
              <a:off x="5425916" y="3939063"/>
              <a:ext cx="207168" cy="217170"/>
            </a:xfrm>
            <a:custGeom>
              <a:avLst/>
              <a:gdLst>
                <a:gd name="connsiteX0" fmla="*/ 183356 w 207168"/>
                <a:gd name="connsiteY0" fmla="*/ 188119 h 217170"/>
                <a:gd name="connsiteX1" fmla="*/ 187642 w 207168"/>
                <a:gd name="connsiteY1" fmla="*/ 189071 h 217170"/>
                <a:gd name="connsiteX2" fmla="*/ 188595 w 207168"/>
                <a:gd name="connsiteY2" fmla="*/ 187643 h 217170"/>
                <a:gd name="connsiteX3" fmla="*/ 184309 w 207168"/>
                <a:gd name="connsiteY3" fmla="*/ 187166 h 217170"/>
                <a:gd name="connsiteX4" fmla="*/ 183356 w 207168"/>
                <a:gd name="connsiteY4" fmla="*/ 188119 h 217170"/>
                <a:gd name="connsiteX5" fmla="*/ 206692 w 207168"/>
                <a:gd name="connsiteY5" fmla="*/ 74295 h 217170"/>
                <a:gd name="connsiteX6" fmla="*/ 205264 w 207168"/>
                <a:gd name="connsiteY6" fmla="*/ 64770 h 217170"/>
                <a:gd name="connsiteX7" fmla="*/ 205264 w 207168"/>
                <a:gd name="connsiteY7" fmla="*/ 63818 h 217170"/>
                <a:gd name="connsiteX8" fmla="*/ 204311 w 207168"/>
                <a:gd name="connsiteY8" fmla="*/ 62389 h 217170"/>
                <a:gd name="connsiteX9" fmla="*/ 203359 w 207168"/>
                <a:gd name="connsiteY9" fmla="*/ 58579 h 217170"/>
                <a:gd name="connsiteX10" fmla="*/ 201930 w 207168"/>
                <a:gd name="connsiteY10" fmla="*/ 56198 h 217170"/>
                <a:gd name="connsiteX11" fmla="*/ 200025 w 207168"/>
                <a:gd name="connsiteY11" fmla="*/ 55721 h 217170"/>
                <a:gd name="connsiteX12" fmla="*/ 200025 w 207168"/>
                <a:gd name="connsiteY12" fmla="*/ 53340 h 217170"/>
                <a:gd name="connsiteX13" fmla="*/ 201930 w 207168"/>
                <a:gd name="connsiteY13" fmla="*/ 49530 h 217170"/>
                <a:gd name="connsiteX14" fmla="*/ 202406 w 207168"/>
                <a:gd name="connsiteY14" fmla="*/ 47149 h 217170"/>
                <a:gd name="connsiteX15" fmla="*/ 201453 w 207168"/>
                <a:gd name="connsiteY15" fmla="*/ 46673 h 217170"/>
                <a:gd name="connsiteX16" fmla="*/ 201453 w 207168"/>
                <a:gd name="connsiteY16" fmla="*/ 44768 h 217170"/>
                <a:gd name="connsiteX17" fmla="*/ 201930 w 207168"/>
                <a:gd name="connsiteY17" fmla="*/ 41910 h 217170"/>
                <a:gd name="connsiteX18" fmla="*/ 201453 w 207168"/>
                <a:gd name="connsiteY18" fmla="*/ 40005 h 217170"/>
                <a:gd name="connsiteX19" fmla="*/ 200501 w 207168"/>
                <a:gd name="connsiteY19" fmla="*/ 40958 h 217170"/>
                <a:gd name="connsiteX20" fmla="*/ 198596 w 207168"/>
                <a:gd name="connsiteY20" fmla="*/ 41910 h 217170"/>
                <a:gd name="connsiteX21" fmla="*/ 196691 w 207168"/>
                <a:gd name="connsiteY21" fmla="*/ 41910 h 217170"/>
                <a:gd name="connsiteX22" fmla="*/ 194786 w 207168"/>
                <a:gd name="connsiteY22" fmla="*/ 39529 h 217170"/>
                <a:gd name="connsiteX23" fmla="*/ 193834 w 207168"/>
                <a:gd name="connsiteY23" fmla="*/ 38576 h 217170"/>
                <a:gd name="connsiteX24" fmla="*/ 192405 w 207168"/>
                <a:gd name="connsiteY24" fmla="*/ 36195 h 217170"/>
                <a:gd name="connsiteX25" fmla="*/ 190976 w 207168"/>
                <a:gd name="connsiteY25" fmla="*/ 33814 h 217170"/>
                <a:gd name="connsiteX26" fmla="*/ 189071 w 207168"/>
                <a:gd name="connsiteY26" fmla="*/ 32861 h 217170"/>
                <a:gd name="connsiteX27" fmla="*/ 187166 w 207168"/>
                <a:gd name="connsiteY27" fmla="*/ 31909 h 217170"/>
                <a:gd name="connsiteX28" fmla="*/ 184785 w 207168"/>
                <a:gd name="connsiteY28" fmla="*/ 28575 h 217170"/>
                <a:gd name="connsiteX29" fmla="*/ 182880 w 207168"/>
                <a:gd name="connsiteY29" fmla="*/ 27146 h 217170"/>
                <a:gd name="connsiteX30" fmla="*/ 180498 w 207168"/>
                <a:gd name="connsiteY30" fmla="*/ 27623 h 217170"/>
                <a:gd name="connsiteX31" fmla="*/ 177165 w 207168"/>
                <a:gd name="connsiteY31" fmla="*/ 27146 h 217170"/>
                <a:gd name="connsiteX32" fmla="*/ 170497 w 207168"/>
                <a:gd name="connsiteY32" fmla="*/ 26194 h 217170"/>
                <a:gd name="connsiteX33" fmla="*/ 163353 w 207168"/>
                <a:gd name="connsiteY33" fmla="*/ 26670 h 217170"/>
                <a:gd name="connsiteX34" fmla="*/ 160496 w 207168"/>
                <a:gd name="connsiteY34" fmla="*/ 27623 h 217170"/>
                <a:gd name="connsiteX35" fmla="*/ 157639 w 207168"/>
                <a:gd name="connsiteY35" fmla="*/ 29051 h 217170"/>
                <a:gd name="connsiteX36" fmla="*/ 150019 w 207168"/>
                <a:gd name="connsiteY36" fmla="*/ 31909 h 217170"/>
                <a:gd name="connsiteX37" fmla="*/ 147161 w 207168"/>
                <a:gd name="connsiteY37" fmla="*/ 33338 h 217170"/>
                <a:gd name="connsiteX38" fmla="*/ 144780 w 207168"/>
                <a:gd name="connsiteY38" fmla="*/ 36671 h 217170"/>
                <a:gd name="connsiteX39" fmla="*/ 142398 w 207168"/>
                <a:gd name="connsiteY39" fmla="*/ 36671 h 217170"/>
                <a:gd name="connsiteX40" fmla="*/ 140017 w 207168"/>
                <a:gd name="connsiteY40" fmla="*/ 35719 h 217170"/>
                <a:gd name="connsiteX41" fmla="*/ 138589 w 207168"/>
                <a:gd name="connsiteY41" fmla="*/ 34290 h 217170"/>
                <a:gd name="connsiteX42" fmla="*/ 135255 w 207168"/>
                <a:gd name="connsiteY42" fmla="*/ 34766 h 217170"/>
                <a:gd name="connsiteX43" fmla="*/ 131921 w 207168"/>
                <a:gd name="connsiteY43" fmla="*/ 33338 h 217170"/>
                <a:gd name="connsiteX44" fmla="*/ 128588 w 207168"/>
                <a:gd name="connsiteY44" fmla="*/ 30480 h 217170"/>
                <a:gd name="connsiteX45" fmla="*/ 126206 w 207168"/>
                <a:gd name="connsiteY45" fmla="*/ 29528 h 217170"/>
                <a:gd name="connsiteX46" fmla="*/ 123348 w 207168"/>
                <a:gd name="connsiteY46" fmla="*/ 27623 h 217170"/>
                <a:gd name="connsiteX47" fmla="*/ 122396 w 207168"/>
                <a:gd name="connsiteY47" fmla="*/ 23813 h 217170"/>
                <a:gd name="connsiteX48" fmla="*/ 120491 w 207168"/>
                <a:gd name="connsiteY48" fmla="*/ 20955 h 217170"/>
                <a:gd name="connsiteX49" fmla="*/ 118586 w 207168"/>
                <a:gd name="connsiteY49" fmla="*/ 17145 h 217170"/>
                <a:gd name="connsiteX50" fmla="*/ 116205 w 207168"/>
                <a:gd name="connsiteY50" fmla="*/ 15240 h 217170"/>
                <a:gd name="connsiteX51" fmla="*/ 113347 w 207168"/>
                <a:gd name="connsiteY51" fmla="*/ 14288 h 217170"/>
                <a:gd name="connsiteX52" fmla="*/ 109061 w 207168"/>
                <a:gd name="connsiteY52" fmla="*/ 14288 h 217170"/>
                <a:gd name="connsiteX53" fmla="*/ 106203 w 207168"/>
                <a:gd name="connsiteY53" fmla="*/ 12859 h 217170"/>
                <a:gd name="connsiteX54" fmla="*/ 104298 w 207168"/>
                <a:gd name="connsiteY54" fmla="*/ 10478 h 217170"/>
                <a:gd name="connsiteX55" fmla="*/ 103346 w 207168"/>
                <a:gd name="connsiteY55" fmla="*/ 10001 h 217170"/>
                <a:gd name="connsiteX56" fmla="*/ 98584 w 207168"/>
                <a:gd name="connsiteY56" fmla="*/ 10001 h 217170"/>
                <a:gd name="connsiteX57" fmla="*/ 93345 w 207168"/>
                <a:gd name="connsiteY57" fmla="*/ 11430 h 217170"/>
                <a:gd name="connsiteX58" fmla="*/ 91440 w 207168"/>
                <a:gd name="connsiteY58" fmla="*/ 12383 h 217170"/>
                <a:gd name="connsiteX59" fmla="*/ 90964 w 207168"/>
                <a:gd name="connsiteY59" fmla="*/ 13811 h 217170"/>
                <a:gd name="connsiteX60" fmla="*/ 90011 w 207168"/>
                <a:gd name="connsiteY60" fmla="*/ 14764 h 217170"/>
                <a:gd name="connsiteX61" fmla="*/ 88582 w 207168"/>
                <a:gd name="connsiteY61" fmla="*/ 16193 h 217170"/>
                <a:gd name="connsiteX62" fmla="*/ 87153 w 207168"/>
                <a:gd name="connsiteY62" fmla="*/ 17621 h 217170"/>
                <a:gd name="connsiteX63" fmla="*/ 84296 w 207168"/>
                <a:gd name="connsiteY63" fmla="*/ 17145 h 217170"/>
                <a:gd name="connsiteX64" fmla="*/ 81439 w 207168"/>
                <a:gd name="connsiteY64" fmla="*/ 16193 h 217170"/>
                <a:gd name="connsiteX65" fmla="*/ 80010 w 207168"/>
                <a:gd name="connsiteY65" fmla="*/ 15240 h 217170"/>
                <a:gd name="connsiteX66" fmla="*/ 80010 w 207168"/>
                <a:gd name="connsiteY66" fmla="*/ 14764 h 217170"/>
                <a:gd name="connsiteX67" fmla="*/ 80963 w 207168"/>
                <a:gd name="connsiteY67" fmla="*/ 13335 h 217170"/>
                <a:gd name="connsiteX68" fmla="*/ 81915 w 207168"/>
                <a:gd name="connsiteY68" fmla="*/ 11906 h 217170"/>
                <a:gd name="connsiteX69" fmla="*/ 81915 w 207168"/>
                <a:gd name="connsiteY69" fmla="*/ 10954 h 217170"/>
                <a:gd name="connsiteX70" fmla="*/ 80963 w 207168"/>
                <a:gd name="connsiteY70" fmla="*/ 8573 h 217170"/>
                <a:gd name="connsiteX71" fmla="*/ 80010 w 207168"/>
                <a:gd name="connsiteY71" fmla="*/ 5715 h 217170"/>
                <a:gd name="connsiteX72" fmla="*/ 80486 w 207168"/>
                <a:gd name="connsiteY72" fmla="*/ 4286 h 217170"/>
                <a:gd name="connsiteX73" fmla="*/ 80010 w 207168"/>
                <a:gd name="connsiteY73" fmla="*/ 0 h 217170"/>
                <a:gd name="connsiteX74" fmla="*/ 79534 w 207168"/>
                <a:gd name="connsiteY74" fmla="*/ 0 h 217170"/>
                <a:gd name="connsiteX75" fmla="*/ 76200 w 207168"/>
                <a:gd name="connsiteY75" fmla="*/ 953 h 217170"/>
                <a:gd name="connsiteX76" fmla="*/ 74771 w 207168"/>
                <a:gd name="connsiteY76" fmla="*/ 1429 h 217170"/>
                <a:gd name="connsiteX77" fmla="*/ 73819 w 207168"/>
                <a:gd name="connsiteY77" fmla="*/ 1905 h 217170"/>
                <a:gd name="connsiteX78" fmla="*/ 73819 w 207168"/>
                <a:gd name="connsiteY78" fmla="*/ 2858 h 217170"/>
                <a:gd name="connsiteX79" fmla="*/ 74771 w 207168"/>
                <a:gd name="connsiteY79" fmla="*/ 5239 h 217170"/>
                <a:gd name="connsiteX80" fmla="*/ 74295 w 207168"/>
                <a:gd name="connsiteY80" fmla="*/ 5715 h 217170"/>
                <a:gd name="connsiteX81" fmla="*/ 72390 w 207168"/>
                <a:gd name="connsiteY81" fmla="*/ 5715 h 217170"/>
                <a:gd name="connsiteX82" fmla="*/ 69532 w 207168"/>
                <a:gd name="connsiteY82" fmla="*/ 4763 h 217170"/>
                <a:gd name="connsiteX83" fmla="*/ 66675 w 207168"/>
                <a:gd name="connsiteY83" fmla="*/ 2381 h 217170"/>
                <a:gd name="connsiteX84" fmla="*/ 65722 w 207168"/>
                <a:gd name="connsiteY84" fmla="*/ 3334 h 217170"/>
                <a:gd name="connsiteX85" fmla="*/ 65246 w 207168"/>
                <a:gd name="connsiteY85" fmla="*/ 5239 h 217170"/>
                <a:gd name="connsiteX86" fmla="*/ 65246 w 207168"/>
                <a:gd name="connsiteY86" fmla="*/ 7620 h 217170"/>
                <a:gd name="connsiteX87" fmla="*/ 66198 w 207168"/>
                <a:gd name="connsiteY87" fmla="*/ 11906 h 217170"/>
                <a:gd name="connsiteX88" fmla="*/ 65246 w 207168"/>
                <a:gd name="connsiteY88" fmla="*/ 13335 h 217170"/>
                <a:gd name="connsiteX89" fmla="*/ 63341 w 207168"/>
                <a:gd name="connsiteY89" fmla="*/ 12859 h 217170"/>
                <a:gd name="connsiteX90" fmla="*/ 60484 w 207168"/>
                <a:gd name="connsiteY90" fmla="*/ 12859 h 217170"/>
                <a:gd name="connsiteX91" fmla="*/ 58102 w 207168"/>
                <a:gd name="connsiteY91" fmla="*/ 13335 h 217170"/>
                <a:gd name="connsiteX92" fmla="*/ 56673 w 207168"/>
                <a:gd name="connsiteY92" fmla="*/ 13335 h 217170"/>
                <a:gd name="connsiteX93" fmla="*/ 55721 w 207168"/>
                <a:gd name="connsiteY93" fmla="*/ 14764 h 217170"/>
                <a:gd name="connsiteX94" fmla="*/ 55245 w 207168"/>
                <a:gd name="connsiteY94" fmla="*/ 16193 h 217170"/>
                <a:gd name="connsiteX95" fmla="*/ 56197 w 207168"/>
                <a:gd name="connsiteY95" fmla="*/ 18098 h 217170"/>
                <a:gd name="connsiteX96" fmla="*/ 56197 w 207168"/>
                <a:gd name="connsiteY96" fmla="*/ 19050 h 217170"/>
                <a:gd name="connsiteX97" fmla="*/ 55245 w 207168"/>
                <a:gd name="connsiteY97" fmla="*/ 19526 h 217170"/>
                <a:gd name="connsiteX98" fmla="*/ 54292 w 207168"/>
                <a:gd name="connsiteY98" fmla="*/ 20003 h 217170"/>
                <a:gd name="connsiteX99" fmla="*/ 53340 w 207168"/>
                <a:gd name="connsiteY99" fmla="*/ 20003 h 217170"/>
                <a:gd name="connsiteX100" fmla="*/ 50959 w 207168"/>
                <a:gd name="connsiteY100" fmla="*/ 18098 h 217170"/>
                <a:gd name="connsiteX101" fmla="*/ 48101 w 207168"/>
                <a:gd name="connsiteY101" fmla="*/ 17145 h 217170"/>
                <a:gd name="connsiteX102" fmla="*/ 41910 w 207168"/>
                <a:gd name="connsiteY102" fmla="*/ 16193 h 217170"/>
                <a:gd name="connsiteX103" fmla="*/ 40957 w 207168"/>
                <a:gd name="connsiteY103" fmla="*/ 13335 h 217170"/>
                <a:gd name="connsiteX104" fmla="*/ 40005 w 207168"/>
                <a:gd name="connsiteY104" fmla="*/ 13335 h 217170"/>
                <a:gd name="connsiteX105" fmla="*/ 38576 w 207168"/>
                <a:gd name="connsiteY105" fmla="*/ 11906 h 217170"/>
                <a:gd name="connsiteX106" fmla="*/ 37147 w 207168"/>
                <a:gd name="connsiteY106" fmla="*/ 10001 h 217170"/>
                <a:gd name="connsiteX107" fmla="*/ 36195 w 207168"/>
                <a:gd name="connsiteY107" fmla="*/ 10001 h 217170"/>
                <a:gd name="connsiteX108" fmla="*/ 35242 w 207168"/>
                <a:gd name="connsiteY108" fmla="*/ 10478 h 217170"/>
                <a:gd name="connsiteX109" fmla="*/ 31909 w 207168"/>
                <a:gd name="connsiteY109" fmla="*/ 10478 h 217170"/>
                <a:gd name="connsiteX110" fmla="*/ 29051 w 207168"/>
                <a:gd name="connsiteY110" fmla="*/ 13335 h 217170"/>
                <a:gd name="connsiteX111" fmla="*/ 26670 w 207168"/>
                <a:gd name="connsiteY111" fmla="*/ 17145 h 217170"/>
                <a:gd name="connsiteX112" fmla="*/ 24289 w 207168"/>
                <a:gd name="connsiteY112" fmla="*/ 19050 h 217170"/>
                <a:gd name="connsiteX113" fmla="*/ 21907 w 207168"/>
                <a:gd name="connsiteY113" fmla="*/ 20003 h 217170"/>
                <a:gd name="connsiteX114" fmla="*/ 20955 w 207168"/>
                <a:gd name="connsiteY114" fmla="*/ 20003 h 217170"/>
                <a:gd name="connsiteX115" fmla="*/ 20002 w 207168"/>
                <a:gd name="connsiteY115" fmla="*/ 21431 h 217170"/>
                <a:gd name="connsiteX116" fmla="*/ 17621 w 207168"/>
                <a:gd name="connsiteY116" fmla="*/ 23336 h 217170"/>
                <a:gd name="connsiteX117" fmla="*/ 15716 w 207168"/>
                <a:gd name="connsiteY117" fmla="*/ 24765 h 217170"/>
                <a:gd name="connsiteX118" fmla="*/ 15240 w 207168"/>
                <a:gd name="connsiteY118" fmla="*/ 26194 h 217170"/>
                <a:gd name="connsiteX119" fmla="*/ 15716 w 207168"/>
                <a:gd name="connsiteY119" fmla="*/ 29528 h 217170"/>
                <a:gd name="connsiteX120" fmla="*/ 15716 w 207168"/>
                <a:gd name="connsiteY120" fmla="*/ 36671 h 217170"/>
                <a:gd name="connsiteX121" fmla="*/ 16192 w 207168"/>
                <a:gd name="connsiteY121" fmla="*/ 42863 h 217170"/>
                <a:gd name="connsiteX122" fmla="*/ 17621 w 207168"/>
                <a:gd name="connsiteY122" fmla="*/ 45244 h 217170"/>
                <a:gd name="connsiteX123" fmla="*/ 19526 w 207168"/>
                <a:gd name="connsiteY123" fmla="*/ 46196 h 217170"/>
                <a:gd name="connsiteX124" fmla="*/ 21907 w 207168"/>
                <a:gd name="connsiteY124" fmla="*/ 46196 h 217170"/>
                <a:gd name="connsiteX125" fmla="*/ 24289 w 207168"/>
                <a:gd name="connsiteY125" fmla="*/ 45720 h 217170"/>
                <a:gd name="connsiteX126" fmla="*/ 24289 w 207168"/>
                <a:gd name="connsiteY126" fmla="*/ 49530 h 217170"/>
                <a:gd name="connsiteX127" fmla="*/ 23813 w 207168"/>
                <a:gd name="connsiteY127" fmla="*/ 53816 h 217170"/>
                <a:gd name="connsiteX128" fmla="*/ 26670 w 207168"/>
                <a:gd name="connsiteY128" fmla="*/ 55245 h 217170"/>
                <a:gd name="connsiteX129" fmla="*/ 28098 w 207168"/>
                <a:gd name="connsiteY129" fmla="*/ 56674 h 217170"/>
                <a:gd name="connsiteX130" fmla="*/ 29051 w 207168"/>
                <a:gd name="connsiteY130" fmla="*/ 57626 h 217170"/>
                <a:gd name="connsiteX131" fmla="*/ 24765 w 207168"/>
                <a:gd name="connsiteY131" fmla="*/ 60008 h 217170"/>
                <a:gd name="connsiteX132" fmla="*/ 23336 w 207168"/>
                <a:gd name="connsiteY132" fmla="*/ 61436 h 217170"/>
                <a:gd name="connsiteX133" fmla="*/ 22860 w 207168"/>
                <a:gd name="connsiteY133" fmla="*/ 64770 h 217170"/>
                <a:gd name="connsiteX134" fmla="*/ 22860 w 207168"/>
                <a:gd name="connsiteY134" fmla="*/ 68104 h 217170"/>
                <a:gd name="connsiteX135" fmla="*/ 28575 w 207168"/>
                <a:gd name="connsiteY135" fmla="*/ 70485 h 217170"/>
                <a:gd name="connsiteX136" fmla="*/ 30956 w 207168"/>
                <a:gd name="connsiteY136" fmla="*/ 73343 h 217170"/>
                <a:gd name="connsiteX137" fmla="*/ 31909 w 207168"/>
                <a:gd name="connsiteY137" fmla="*/ 76200 h 217170"/>
                <a:gd name="connsiteX138" fmla="*/ 32385 w 207168"/>
                <a:gd name="connsiteY138" fmla="*/ 81439 h 217170"/>
                <a:gd name="connsiteX139" fmla="*/ 31909 w 207168"/>
                <a:gd name="connsiteY139" fmla="*/ 82391 h 217170"/>
                <a:gd name="connsiteX140" fmla="*/ 30480 w 207168"/>
                <a:gd name="connsiteY140" fmla="*/ 82391 h 217170"/>
                <a:gd name="connsiteX141" fmla="*/ 29051 w 207168"/>
                <a:gd name="connsiteY141" fmla="*/ 80963 h 217170"/>
                <a:gd name="connsiteX142" fmla="*/ 27622 w 207168"/>
                <a:gd name="connsiteY142" fmla="*/ 79534 h 217170"/>
                <a:gd name="connsiteX143" fmla="*/ 26194 w 207168"/>
                <a:gd name="connsiteY143" fmla="*/ 79534 h 217170"/>
                <a:gd name="connsiteX144" fmla="*/ 23336 w 207168"/>
                <a:gd name="connsiteY144" fmla="*/ 79058 h 217170"/>
                <a:gd name="connsiteX145" fmla="*/ 20002 w 207168"/>
                <a:gd name="connsiteY145" fmla="*/ 78581 h 217170"/>
                <a:gd name="connsiteX146" fmla="*/ 16192 w 207168"/>
                <a:gd name="connsiteY146" fmla="*/ 78581 h 217170"/>
                <a:gd name="connsiteX147" fmla="*/ 14764 w 207168"/>
                <a:gd name="connsiteY147" fmla="*/ 79058 h 217170"/>
                <a:gd name="connsiteX148" fmla="*/ 13811 w 207168"/>
                <a:gd name="connsiteY148" fmla="*/ 80010 h 217170"/>
                <a:gd name="connsiteX149" fmla="*/ 13335 w 207168"/>
                <a:gd name="connsiteY149" fmla="*/ 81439 h 217170"/>
                <a:gd name="connsiteX150" fmla="*/ 12859 w 207168"/>
                <a:gd name="connsiteY150" fmla="*/ 86678 h 217170"/>
                <a:gd name="connsiteX151" fmla="*/ 14288 w 207168"/>
                <a:gd name="connsiteY151" fmla="*/ 87630 h 217170"/>
                <a:gd name="connsiteX152" fmla="*/ 16669 w 207168"/>
                <a:gd name="connsiteY152" fmla="*/ 89059 h 217170"/>
                <a:gd name="connsiteX153" fmla="*/ 18573 w 207168"/>
                <a:gd name="connsiteY153" fmla="*/ 89535 h 217170"/>
                <a:gd name="connsiteX154" fmla="*/ 20002 w 207168"/>
                <a:gd name="connsiteY154" fmla="*/ 89535 h 217170"/>
                <a:gd name="connsiteX155" fmla="*/ 20955 w 207168"/>
                <a:gd name="connsiteY155" fmla="*/ 90488 h 217170"/>
                <a:gd name="connsiteX156" fmla="*/ 20955 w 207168"/>
                <a:gd name="connsiteY156" fmla="*/ 92869 h 217170"/>
                <a:gd name="connsiteX157" fmla="*/ 20002 w 207168"/>
                <a:gd name="connsiteY157" fmla="*/ 94298 h 217170"/>
                <a:gd name="connsiteX158" fmla="*/ 18573 w 207168"/>
                <a:gd name="connsiteY158" fmla="*/ 95726 h 217170"/>
                <a:gd name="connsiteX159" fmla="*/ 16669 w 207168"/>
                <a:gd name="connsiteY159" fmla="*/ 99536 h 217170"/>
                <a:gd name="connsiteX160" fmla="*/ 17145 w 207168"/>
                <a:gd name="connsiteY160" fmla="*/ 100965 h 217170"/>
                <a:gd name="connsiteX161" fmla="*/ 17145 w 207168"/>
                <a:gd name="connsiteY161" fmla="*/ 102870 h 217170"/>
                <a:gd name="connsiteX162" fmla="*/ 14288 w 207168"/>
                <a:gd name="connsiteY162" fmla="*/ 108585 h 217170"/>
                <a:gd name="connsiteX163" fmla="*/ 13335 w 207168"/>
                <a:gd name="connsiteY163" fmla="*/ 109538 h 217170"/>
                <a:gd name="connsiteX164" fmla="*/ 9048 w 207168"/>
                <a:gd name="connsiteY164" fmla="*/ 108585 h 217170"/>
                <a:gd name="connsiteX165" fmla="*/ 6191 w 207168"/>
                <a:gd name="connsiteY165" fmla="*/ 108109 h 217170"/>
                <a:gd name="connsiteX166" fmla="*/ 4286 w 207168"/>
                <a:gd name="connsiteY166" fmla="*/ 109538 h 217170"/>
                <a:gd name="connsiteX167" fmla="*/ 4763 w 207168"/>
                <a:gd name="connsiteY167" fmla="*/ 110014 h 217170"/>
                <a:gd name="connsiteX168" fmla="*/ 5715 w 207168"/>
                <a:gd name="connsiteY168" fmla="*/ 110966 h 217170"/>
                <a:gd name="connsiteX169" fmla="*/ 6667 w 207168"/>
                <a:gd name="connsiteY169" fmla="*/ 114300 h 217170"/>
                <a:gd name="connsiteX170" fmla="*/ 10477 w 207168"/>
                <a:gd name="connsiteY170" fmla="*/ 125730 h 217170"/>
                <a:gd name="connsiteX171" fmla="*/ 10477 w 207168"/>
                <a:gd name="connsiteY171" fmla="*/ 129064 h 217170"/>
                <a:gd name="connsiteX172" fmla="*/ 9525 w 207168"/>
                <a:gd name="connsiteY172" fmla="*/ 130969 h 217170"/>
                <a:gd name="connsiteX173" fmla="*/ 9525 w 207168"/>
                <a:gd name="connsiteY173" fmla="*/ 132874 h 217170"/>
                <a:gd name="connsiteX174" fmla="*/ 9048 w 207168"/>
                <a:gd name="connsiteY174" fmla="*/ 134779 h 217170"/>
                <a:gd name="connsiteX175" fmla="*/ 6667 w 207168"/>
                <a:gd name="connsiteY175" fmla="*/ 138113 h 217170"/>
                <a:gd name="connsiteX176" fmla="*/ 0 w 207168"/>
                <a:gd name="connsiteY176" fmla="*/ 144780 h 217170"/>
                <a:gd name="connsiteX177" fmla="*/ 476 w 207168"/>
                <a:gd name="connsiteY177" fmla="*/ 145256 h 217170"/>
                <a:gd name="connsiteX178" fmla="*/ 1905 w 207168"/>
                <a:gd name="connsiteY178" fmla="*/ 146209 h 217170"/>
                <a:gd name="connsiteX179" fmla="*/ 3810 w 207168"/>
                <a:gd name="connsiteY179" fmla="*/ 146685 h 217170"/>
                <a:gd name="connsiteX180" fmla="*/ 5239 w 207168"/>
                <a:gd name="connsiteY180" fmla="*/ 146685 h 217170"/>
                <a:gd name="connsiteX181" fmla="*/ 7144 w 207168"/>
                <a:gd name="connsiteY181" fmla="*/ 148114 h 217170"/>
                <a:gd name="connsiteX182" fmla="*/ 9048 w 207168"/>
                <a:gd name="connsiteY182" fmla="*/ 150019 h 217170"/>
                <a:gd name="connsiteX183" fmla="*/ 10953 w 207168"/>
                <a:gd name="connsiteY183" fmla="*/ 150971 h 217170"/>
                <a:gd name="connsiteX184" fmla="*/ 13811 w 207168"/>
                <a:gd name="connsiteY184" fmla="*/ 151924 h 217170"/>
                <a:gd name="connsiteX185" fmla="*/ 16192 w 207168"/>
                <a:gd name="connsiteY185" fmla="*/ 151924 h 217170"/>
                <a:gd name="connsiteX186" fmla="*/ 18097 w 207168"/>
                <a:gd name="connsiteY186" fmla="*/ 151448 h 217170"/>
                <a:gd name="connsiteX187" fmla="*/ 20955 w 207168"/>
                <a:gd name="connsiteY187" fmla="*/ 151924 h 217170"/>
                <a:gd name="connsiteX188" fmla="*/ 24289 w 207168"/>
                <a:gd name="connsiteY188" fmla="*/ 153829 h 217170"/>
                <a:gd name="connsiteX189" fmla="*/ 25241 w 207168"/>
                <a:gd name="connsiteY189" fmla="*/ 156686 h 217170"/>
                <a:gd name="connsiteX190" fmla="*/ 26194 w 207168"/>
                <a:gd name="connsiteY190" fmla="*/ 159068 h 217170"/>
                <a:gd name="connsiteX191" fmla="*/ 27146 w 207168"/>
                <a:gd name="connsiteY191" fmla="*/ 160496 h 217170"/>
                <a:gd name="connsiteX192" fmla="*/ 27146 w 207168"/>
                <a:gd name="connsiteY192" fmla="*/ 162878 h 217170"/>
                <a:gd name="connsiteX193" fmla="*/ 29527 w 207168"/>
                <a:gd name="connsiteY193" fmla="*/ 164783 h 217170"/>
                <a:gd name="connsiteX194" fmla="*/ 32861 w 207168"/>
                <a:gd name="connsiteY194" fmla="*/ 165259 h 217170"/>
                <a:gd name="connsiteX195" fmla="*/ 37147 w 207168"/>
                <a:gd name="connsiteY195" fmla="*/ 167640 h 217170"/>
                <a:gd name="connsiteX196" fmla="*/ 38100 w 207168"/>
                <a:gd name="connsiteY196" fmla="*/ 167640 h 217170"/>
                <a:gd name="connsiteX197" fmla="*/ 38576 w 207168"/>
                <a:gd name="connsiteY197" fmla="*/ 167164 h 217170"/>
                <a:gd name="connsiteX198" fmla="*/ 39052 w 207168"/>
                <a:gd name="connsiteY198" fmla="*/ 167640 h 217170"/>
                <a:gd name="connsiteX199" fmla="*/ 40005 w 207168"/>
                <a:gd name="connsiteY199" fmla="*/ 173831 h 217170"/>
                <a:gd name="connsiteX200" fmla="*/ 40957 w 207168"/>
                <a:gd name="connsiteY200" fmla="*/ 177165 h 217170"/>
                <a:gd name="connsiteX201" fmla="*/ 40481 w 207168"/>
                <a:gd name="connsiteY201" fmla="*/ 178594 h 217170"/>
                <a:gd name="connsiteX202" fmla="*/ 40005 w 207168"/>
                <a:gd name="connsiteY202" fmla="*/ 179546 h 217170"/>
                <a:gd name="connsiteX203" fmla="*/ 40005 w 207168"/>
                <a:gd name="connsiteY203" fmla="*/ 184785 h 217170"/>
                <a:gd name="connsiteX204" fmla="*/ 38100 w 207168"/>
                <a:gd name="connsiteY204" fmla="*/ 187643 h 217170"/>
                <a:gd name="connsiteX205" fmla="*/ 37623 w 207168"/>
                <a:gd name="connsiteY205" fmla="*/ 190976 h 217170"/>
                <a:gd name="connsiteX206" fmla="*/ 37147 w 207168"/>
                <a:gd name="connsiteY206" fmla="*/ 191929 h 217170"/>
                <a:gd name="connsiteX207" fmla="*/ 35242 w 207168"/>
                <a:gd name="connsiteY207" fmla="*/ 192881 h 217170"/>
                <a:gd name="connsiteX208" fmla="*/ 35242 w 207168"/>
                <a:gd name="connsiteY208" fmla="*/ 195263 h 217170"/>
                <a:gd name="connsiteX209" fmla="*/ 34766 w 207168"/>
                <a:gd name="connsiteY209" fmla="*/ 198120 h 217170"/>
                <a:gd name="connsiteX210" fmla="*/ 34766 w 207168"/>
                <a:gd name="connsiteY210" fmla="*/ 201454 h 217170"/>
                <a:gd name="connsiteX211" fmla="*/ 35242 w 207168"/>
                <a:gd name="connsiteY211" fmla="*/ 210026 h 217170"/>
                <a:gd name="connsiteX212" fmla="*/ 35242 w 207168"/>
                <a:gd name="connsiteY212" fmla="*/ 216218 h 217170"/>
                <a:gd name="connsiteX213" fmla="*/ 36195 w 207168"/>
                <a:gd name="connsiteY213" fmla="*/ 217170 h 217170"/>
                <a:gd name="connsiteX214" fmla="*/ 40005 w 207168"/>
                <a:gd name="connsiteY214" fmla="*/ 216218 h 217170"/>
                <a:gd name="connsiteX215" fmla="*/ 46672 w 207168"/>
                <a:gd name="connsiteY215" fmla="*/ 212408 h 217170"/>
                <a:gd name="connsiteX216" fmla="*/ 52388 w 207168"/>
                <a:gd name="connsiteY216" fmla="*/ 210503 h 217170"/>
                <a:gd name="connsiteX217" fmla="*/ 57150 w 207168"/>
                <a:gd name="connsiteY217" fmla="*/ 207169 h 217170"/>
                <a:gd name="connsiteX218" fmla="*/ 60007 w 207168"/>
                <a:gd name="connsiteY218" fmla="*/ 206216 h 217170"/>
                <a:gd name="connsiteX219" fmla="*/ 70009 w 207168"/>
                <a:gd name="connsiteY219" fmla="*/ 203359 h 217170"/>
                <a:gd name="connsiteX220" fmla="*/ 86677 w 207168"/>
                <a:gd name="connsiteY220" fmla="*/ 197168 h 217170"/>
                <a:gd name="connsiteX221" fmla="*/ 91916 w 207168"/>
                <a:gd name="connsiteY221" fmla="*/ 195263 h 217170"/>
                <a:gd name="connsiteX222" fmla="*/ 103822 w 207168"/>
                <a:gd name="connsiteY222" fmla="*/ 192405 h 217170"/>
                <a:gd name="connsiteX223" fmla="*/ 120967 w 207168"/>
                <a:gd name="connsiteY223" fmla="*/ 190976 h 217170"/>
                <a:gd name="connsiteX224" fmla="*/ 119539 w 207168"/>
                <a:gd name="connsiteY224" fmla="*/ 190024 h 217170"/>
                <a:gd name="connsiteX225" fmla="*/ 114300 w 207168"/>
                <a:gd name="connsiteY225" fmla="*/ 190024 h 217170"/>
                <a:gd name="connsiteX226" fmla="*/ 110966 w 207168"/>
                <a:gd name="connsiteY226" fmla="*/ 190500 h 217170"/>
                <a:gd name="connsiteX227" fmla="*/ 111919 w 207168"/>
                <a:gd name="connsiteY227" fmla="*/ 189071 h 217170"/>
                <a:gd name="connsiteX228" fmla="*/ 113823 w 207168"/>
                <a:gd name="connsiteY228" fmla="*/ 188595 h 217170"/>
                <a:gd name="connsiteX229" fmla="*/ 122396 w 207168"/>
                <a:gd name="connsiteY229" fmla="*/ 188595 h 217170"/>
                <a:gd name="connsiteX230" fmla="*/ 124301 w 207168"/>
                <a:gd name="connsiteY230" fmla="*/ 190500 h 217170"/>
                <a:gd name="connsiteX231" fmla="*/ 126682 w 207168"/>
                <a:gd name="connsiteY231" fmla="*/ 190976 h 217170"/>
                <a:gd name="connsiteX232" fmla="*/ 134778 w 207168"/>
                <a:gd name="connsiteY232" fmla="*/ 190024 h 217170"/>
                <a:gd name="connsiteX233" fmla="*/ 156210 w 207168"/>
                <a:gd name="connsiteY233" fmla="*/ 188119 h 217170"/>
                <a:gd name="connsiteX234" fmla="*/ 155257 w 207168"/>
                <a:gd name="connsiteY234" fmla="*/ 187166 h 217170"/>
                <a:gd name="connsiteX235" fmla="*/ 153352 w 207168"/>
                <a:gd name="connsiteY235" fmla="*/ 187166 h 217170"/>
                <a:gd name="connsiteX236" fmla="*/ 136684 w 207168"/>
                <a:gd name="connsiteY236" fmla="*/ 188119 h 217170"/>
                <a:gd name="connsiteX237" fmla="*/ 138589 w 207168"/>
                <a:gd name="connsiteY237" fmla="*/ 186690 h 217170"/>
                <a:gd name="connsiteX238" fmla="*/ 145256 w 207168"/>
                <a:gd name="connsiteY238" fmla="*/ 185738 h 217170"/>
                <a:gd name="connsiteX239" fmla="*/ 153352 w 207168"/>
                <a:gd name="connsiteY239" fmla="*/ 185261 h 217170"/>
                <a:gd name="connsiteX240" fmla="*/ 158115 w 207168"/>
                <a:gd name="connsiteY240" fmla="*/ 185738 h 217170"/>
                <a:gd name="connsiteX241" fmla="*/ 161925 w 207168"/>
                <a:gd name="connsiteY241" fmla="*/ 188119 h 217170"/>
                <a:gd name="connsiteX242" fmla="*/ 179546 w 207168"/>
                <a:gd name="connsiteY242" fmla="*/ 190976 h 217170"/>
                <a:gd name="connsiteX243" fmla="*/ 180975 w 207168"/>
                <a:gd name="connsiteY243" fmla="*/ 190024 h 217170"/>
                <a:gd name="connsiteX244" fmla="*/ 183356 w 207168"/>
                <a:gd name="connsiteY244" fmla="*/ 184309 h 217170"/>
                <a:gd name="connsiteX245" fmla="*/ 184785 w 207168"/>
                <a:gd name="connsiteY245" fmla="*/ 183833 h 217170"/>
                <a:gd name="connsiteX246" fmla="*/ 186214 w 207168"/>
                <a:gd name="connsiteY246" fmla="*/ 183833 h 217170"/>
                <a:gd name="connsiteX247" fmla="*/ 185738 w 207168"/>
                <a:gd name="connsiteY247" fmla="*/ 188595 h 217170"/>
                <a:gd name="connsiteX248" fmla="*/ 189071 w 207168"/>
                <a:gd name="connsiteY248" fmla="*/ 190024 h 217170"/>
                <a:gd name="connsiteX249" fmla="*/ 190500 w 207168"/>
                <a:gd name="connsiteY249" fmla="*/ 190500 h 217170"/>
                <a:gd name="connsiteX250" fmla="*/ 190500 w 207168"/>
                <a:gd name="connsiteY250" fmla="*/ 190976 h 217170"/>
                <a:gd name="connsiteX251" fmla="*/ 192881 w 207168"/>
                <a:gd name="connsiteY251" fmla="*/ 191453 h 217170"/>
                <a:gd name="connsiteX252" fmla="*/ 194786 w 207168"/>
                <a:gd name="connsiteY252" fmla="*/ 190500 h 217170"/>
                <a:gd name="connsiteX253" fmla="*/ 197644 w 207168"/>
                <a:gd name="connsiteY253" fmla="*/ 190500 h 217170"/>
                <a:gd name="connsiteX254" fmla="*/ 198120 w 207168"/>
                <a:gd name="connsiteY254" fmla="*/ 189548 h 217170"/>
                <a:gd name="connsiteX255" fmla="*/ 198120 w 207168"/>
                <a:gd name="connsiteY255" fmla="*/ 186690 h 217170"/>
                <a:gd name="connsiteX256" fmla="*/ 198120 w 207168"/>
                <a:gd name="connsiteY256" fmla="*/ 184309 h 217170"/>
                <a:gd name="connsiteX257" fmla="*/ 199072 w 207168"/>
                <a:gd name="connsiteY257" fmla="*/ 183356 h 217170"/>
                <a:gd name="connsiteX258" fmla="*/ 199072 w 207168"/>
                <a:gd name="connsiteY258" fmla="*/ 180975 h 217170"/>
                <a:gd name="connsiteX259" fmla="*/ 197644 w 207168"/>
                <a:gd name="connsiteY259" fmla="*/ 175260 h 217170"/>
                <a:gd name="connsiteX260" fmla="*/ 196691 w 207168"/>
                <a:gd name="connsiteY260" fmla="*/ 174784 h 217170"/>
                <a:gd name="connsiteX261" fmla="*/ 191928 w 207168"/>
                <a:gd name="connsiteY261" fmla="*/ 173831 h 217170"/>
                <a:gd name="connsiteX262" fmla="*/ 191452 w 207168"/>
                <a:gd name="connsiteY262" fmla="*/ 172879 h 217170"/>
                <a:gd name="connsiteX263" fmla="*/ 190500 w 207168"/>
                <a:gd name="connsiteY263" fmla="*/ 171926 h 217170"/>
                <a:gd name="connsiteX264" fmla="*/ 189547 w 207168"/>
                <a:gd name="connsiteY264" fmla="*/ 169069 h 217170"/>
                <a:gd name="connsiteX265" fmla="*/ 188595 w 207168"/>
                <a:gd name="connsiteY265" fmla="*/ 164783 h 217170"/>
                <a:gd name="connsiteX266" fmla="*/ 186690 w 207168"/>
                <a:gd name="connsiteY266" fmla="*/ 159544 h 217170"/>
                <a:gd name="connsiteX267" fmla="*/ 183356 w 207168"/>
                <a:gd name="connsiteY267" fmla="*/ 150495 h 217170"/>
                <a:gd name="connsiteX268" fmla="*/ 182403 w 207168"/>
                <a:gd name="connsiteY268" fmla="*/ 147161 h 217170"/>
                <a:gd name="connsiteX269" fmla="*/ 181927 w 207168"/>
                <a:gd name="connsiteY269" fmla="*/ 143828 h 217170"/>
                <a:gd name="connsiteX270" fmla="*/ 181927 w 207168"/>
                <a:gd name="connsiteY270" fmla="*/ 140018 h 217170"/>
                <a:gd name="connsiteX271" fmla="*/ 182403 w 207168"/>
                <a:gd name="connsiteY271" fmla="*/ 138589 h 217170"/>
                <a:gd name="connsiteX272" fmla="*/ 182403 w 207168"/>
                <a:gd name="connsiteY272" fmla="*/ 136684 h 217170"/>
                <a:gd name="connsiteX273" fmla="*/ 181927 w 207168"/>
                <a:gd name="connsiteY273" fmla="*/ 134779 h 217170"/>
                <a:gd name="connsiteX274" fmla="*/ 184309 w 207168"/>
                <a:gd name="connsiteY274" fmla="*/ 130493 h 217170"/>
                <a:gd name="connsiteX275" fmla="*/ 188595 w 207168"/>
                <a:gd name="connsiteY275" fmla="*/ 124778 h 217170"/>
                <a:gd name="connsiteX276" fmla="*/ 189547 w 207168"/>
                <a:gd name="connsiteY276" fmla="*/ 122873 h 217170"/>
                <a:gd name="connsiteX277" fmla="*/ 190500 w 207168"/>
                <a:gd name="connsiteY277" fmla="*/ 121444 h 217170"/>
                <a:gd name="connsiteX278" fmla="*/ 190500 w 207168"/>
                <a:gd name="connsiteY278" fmla="*/ 119539 h 217170"/>
                <a:gd name="connsiteX279" fmla="*/ 191452 w 207168"/>
                <a:gd name="connsiteY279" fmla="*/ 112871 h 217170"/>
                <a:gd name="connsiteX280" fmla="*/ 193357 w 207168"/>
                <a:gd name="connsiteY280" fmla="*/ 105251 h 217170"/>
                <a:gd name="connsiteX281" fmla="*/ 194786 w 207168"/>
                <a:gd name="connsiteY281" fmla="*/ 102394 h 217170"/>
                <a:gd name="connsiteX282" fmla="*/ 195739 w 207168"/>
                <a:gd name="connsiteY282" fmla="*/ 100965 h 217170"/>
                <a:gd name="connsiteX283" fmla="*/ 196691 w 207168"/>
                <a:gd name="connsiteY283" fmla="*/ 98584 h 217170"/>
                <a:gd name="connsiteX284" fmla="*/ 197167 w 207168"/>
                <a:gd name="connsiteY284" fmla="*/ 97155 h 217170"/>
                <a:gd name="connsiteX285" fmla="*/ 201453 w 207168"/>
                <a:gd name="connsiteY285" fmla="*/ 94298 h 217170"/>
                <a:gd name="connsiteX286" fmla="*/ 203359 w 207168"/>
                <a:gd name="connsiteY286" fmla="*/ 93345 h 217170"/>
                <a:gd name="connsiteX287" fmla="*/ 203835 w 207168"/>
                <a:gd name="connsiteY287" fmla="*/ 91916 h 217170"/>
                <a:gd name="connsiteX288" fmla="*/ 203359 w 207168"/>
                <a:gd name="connsiteY288" fmla="*/ 90488 h 217170"/>
                <a:gd name="connsiteX289" fmla="*/ 203835 w 207168"/>
                <a:gd name="connsiteY289" fmla="*/ 89535 h 217170"/>
                <a:gd name="connsiteX290" fmla="*/ 204788 w 207168"/>
                <a:gd name="connsiteY290" fmla="*/ 89059 h 217170"/>
                <a:gd name="connsiteX291" fmla="*/ 206216 w 207168"/>
                <a:gd name="connsiteY291" fmla="*/ 88583 h 217170"/>
                <a:gd name="connsiteX292" fmla="*/ 207169 w 207168"/>
                <a:gd name="connsiteY292" fmla="*/ 87154 h 217170"/>
                <a:gd name="connsiteX293" fmla="*/ 206692 w 207168"/>
                <a:gd name="connsiteY293" fmla="*/ 74295 h 217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</a:cxnLst>
              <a:rect l="l" t="t" r="r" b="b"/>
              <a:pathLst>
                <a:path w="207168" h="217170">
                  <a:moveTo>
                    <a:pt x="183356" y="188119"/>
                  </a:moveTo>
                  <a:lnTo>
                    <a:pt x="187642" y="189071"/>
                  </a:lnTo>
                  <a:lnTo>
                    <a:pt x="188595" y="187643"/>
                  </a:lnTo>
                  <a:lnTo>
                    <a:pt x="184309" y="187166"/>
                  </a:lnTo>
                  <a:lnTo>
                    <a:pt x="183356" y="188119"/>
                  </a:lnTo>
                  <a:close/>
                  <a:moveTo>
                    <a:pt x="206692" y="74295"/>
                  </a:moveTo>
                  <a:lnTo>
                    <a:pt x="205264" y="64770"/>
                  </a:lnTo>
                  <a:lnTo>
                    <a:pt x="205264" y="63818"/>
                  </a:lnTo>
                  <a:lnTo>
                    <a:pt x="204311" y="62389"/>
                  </a:lnTo>
                  <a:lnTo>
                    <a:pt x="203359" y="58579"/>
                  </a:lnTo>
                  <a:lnTo>
                    <a:pt x="201930" y="56198"/>
                  </a:lnTo>
                  <a:lnTo>
                    <a:pt x="200025" y="55721"/>
                  </a:lnTo>
                  <a:lnTo>
                    <a:pt x="200025" y="53340"/>
                  </a:lnTo>
                  <a:lnTo>
                    <a:pt x="201930" y="49530"/>
                  </a:lnTo>
                  <a:lnTo>
                    <a:pt x="202406" y="47149"/>
                  </a:lnTo>
                  <a:lnTo>
                    <a:pt x="201453" y="46673"/>
                  </a:lnTo>
                  <a:lnTo>
                    <a:pt x="201453" y="44768"/>
                  </a:lnTo>
                  <a:lnTo>
                    <a:pt x="201930" y="41910"/>
                  </a:lnTo>
                  <a:lnTo>
                    <a:pt x="201453" y="40005"/>
                  </a:lnTo>
                  <a:lnTo>
                    <a:pt x="200501" y="40958"/>
                  </a:lnTo>
                  <a:lnTo>
                    <a:pt x="198596" y="41910"/>
                  </a:lnTo>
                  <a:lnTo>
                    <a:pt x="196691" y="41910"/>
                  </a:lnTo>
                  <a:lnTo>
                    <a:pt x="194786" y="39529"/>
                  </a:lnTo>
                  <a:lnTo>
                    <a:pt x="193834" y="38576"/>
                  </a:lnTo>
                  <a:lnTo>
                    <a:pt x="192405" y="36195"/>
                  </a:lnTo>
                  <a:lnTo>
                    <a:pt x="190976" y="33814"/>
                  </a:lnTo>
                  <a:lnTo>
                    <a:pt x="189071" y="32861"/>
                  </a:lnTo>
                  <a:lnTo>
                    <a:pt x="187166" y="31909"/>
                  </a:lnTo>
                  <a:lnTo>
                    <a:pt x="184785" y="28575"/>
                  </a:lnTo>
                  <a:lnTo>
                    <a:pt x="182880" y="27146"/>
                  </a:lnTo>
                  <a:lnTo>
                    <a:pt x="180498" y="27623"/>
                  </a:lnTo>
                  <a:lnTo>
                    <a:pt x="177165" y="27146"/>
                  </a:lnTo>
                  <a:lnTo>
                    <a:pt x="170497" y="26194"/>
                  </a:lnTo>
                  <a:lnTo>
                    <a:pt x="163353" y="26670"/>
                  </a:lnTo>
                  <a:lnTo>
                    <a:pt x="160496" y="27623"/>
                  </a:lnTo>
                  <a:lnTo>
                    <a:pt x="157639" y="29051"/>
                  </a:lnTo>
                  <a:lnTo>
                    <a:pt x="150019" y="31909"/>
                  </a:lnTo>
                  <a:lnTo>
                    <a:pt x="147161" y="33338"/>
                  </a:lnTo>
                  <a:lnTo>
                    <a:pt x="144780" y="36671"/>
                  </a:lnTo>
                  <a:lnTo>
                    <a:pt x="142398" y="36671"/>
                  </a:lnTo>
                  <a:lnTo>
                    <a:pt x="140017" y="35719"/>
                  </a:lnTo>
                  <a:lnTo>
                    <a:pt x="138589" y="34290"/>
                  </a:lnTo>
                  <a:lnTo>
                    <a:pt x="135255" y="34766"/>
                  </a:lnTo>
                  <a:lnTo>
                    <a:pt x="131921" y="33338"/>
                  </a:lnTo>
                  <a:lnTo>
                    <a:pt x="128588" y="30480"/>
                  </a:lnTo>
                  <a:lnTo>
                    <a:pt x="126206" y="29528"/>
                  </a:lnTo>
                  <a:lnTo>
                    <a:pt x="123348" y="27623"/>
                  </a:lnTo>
                  <a:lnTo>
                    <a:pt x="122396" y="23813"/>
                  </a:lnTo>
                  <a:lnTo>
                    <a:pt x="120491" y="20955"/>
                  </a:lnTo>
                  <a:lnTo>
                    <a:pt x="118586" y="17145"/>
                  </a:lnTo>
                  <a:lnTo>
                    <a:pt x="116205" y="15240"/>
                  </a:lnTo>
                  <a:lnTo>
                    <a:pt x="113347" y="14288"/>
                  </a:lnTo>
                  <a:lnTo>
                    <a:pt x="109061" y="14288"/>
                  </a:lnTo>
                  <a:lnTo>
                    <a:pt x="106203" y="12859"/>
                  </a:lnTo>
                  <a:lnTo>
                    <a:pt x="104298" y="10478"/>
                  </a:lnTo>
                  <a:lnTo>
                    <a:pt x="103346" y="10001"/>
                  </a:lnTo>
                  <a:lnTo>
                    <a:pt x="98584" y="10001"/>
                  </a:lnTo>
                  <a:lnTo>
                    <a:pt x="93345" y="11430"/>
                  </a:lnTo>
                  <a:lnTo>
                    <a:pt x="91440" y="12383"/>
                  </a:lnTo>
                  <a:lnTo>
                    <a:pt x="90964" y="13811"/>
                  </a:lnTo>
                  <a:lnTo>
                    <a:pt x="90011" y="14764"/>
                  </a:lnTo>
                  <a:lnTo>
                    <a:pt x="88582" y="16193"/>
                  </a:lnTo>
                  <a:lnTo>
                    <a:pt x="87153" y="17621"/>
                  </a:lnTo>
                  <a:lnTo>
                    <a:pt x="84296" y="17145"/>
                  </a:lnTo>
                  <a:lnTo>
                    <a:pt x="81439" y="16193"/>
                  </a:lnTo>
                  <a:lnTo>
                    <a:pt x="80010" y="15240"/>
                  </a:lnTo>
                  <a:lnTo>
                    <a:pt x="80010" y="14764"/>
                  </a:lnTo>
                  <a:lnTo>
                    <a:pt x="80963" y="13335"/>
                  </a:lnTo>
                  <a:lnTo>
                    <a:pt x="81915" y="11906"/>
                  </a:lnTo>
                  <a:lnTo>
                    <a:pt x="81915" y="10954"/>
                  </a:lnTo>
                  <a:lnTo>
                    <a:pt x="80963" y="8573"/>
                  </a:lnTo>
                  <a:lnTo>
                    <a:pt x="80010" y="5715"/>
                  </a:lnTo>
                  <a:lnTo>
                    <a:pt x="80486" y="4286"/>
                  </a:lnTo>
                  <a:lnTo>
                    <a:pt x="80010" y="0"/>
                  </a:lnTo>
                  <a:lnTo>
                    <a:pt x="79534" y="0"/>
                  </a:lnTo>
                  <a:lnTo>
                    <a:pt x="76200" y="953"/>
                  </a:lnTo>
                  <a:lnTo>
                    <a:pt x="74771" y="1429"/>
                  </a:lnTo>
                  <a:lnTo>
                    <a:pt x="73819" y="1905"/>
                  </a:lnTo>
                  <a:lnTo>
                    <a:pt x="73819" y="2858"/>
                  </a:lnTo>
                  <a:lnTo>
                    <a:pt x="74771" y="5239"/>
                  </a:lnTo>
                  <a:lnTo>
                    <a:pt x="74295" y="5715"/>
                  </a:lnTo>
                  <a:lnTo>
                    <a:pt x="72390" y="5715"/>
                  </a:lnTo>
                  <a:lnTo>
                    <a:pt x="69532" y="4763"/>
                  </a:lnTo>
                  <a:lnTo>
                    <a:pt x="66675" y="2381"/>
                  </a:lnTo>
                  <a:lnTo>
                    <a:pt x="65722" y="3334"/>
                  </a:lnTo>
                  <a:lnTo>
                    <a:pt x="65246" y="5239"/>
                  </a:lnTo>
                  <a:lnTo>
                    <a:pt x="65246" y="7620"/>
                  </a:lnTo>
                  <a:lnTo>
                    <a:pt x="66198" y="11906"/>
                  </a:lnTo>
                  <a:lnTo>
                    <a:pt x="65246" y="13335"/>
                  </a:lnTo>
                  <a:lnTo>
                    <a:pt x="63341" y="12859"/>
                  </a:lnTo>
                  <a:lnTo>
                    <a:pt x="60484" y="12859"/>
                  </a:lnTo>
                  <a:lnTo>
                    <a:pt x="58102" y="13335"/>
                  </a:lnTo>
                  <a:lnTo>
                    <a:pt x="56673" y="13335"/>
                  </a:lnTo>
                  <a:lnTo>
                    <a:pt x="55721" y="14764"/>
                  </a:lnTo>
                  <a:lnTo>
                    <a:pt x="55245" y="16193"/>
                  </a:lnTo>
                  <a:lnTo>
                    <a:pt x="56197" y="18098"/>
                  </a:lnTo>
                  <a:lnTo>
                    <a:pt x="56197" y="19050"/>
                  </a:lnTo>
                  <a:lnTo>
                    <a:pt x="55245" y="19526"/>
                  </a:lnTo>
                  <a:lnTo>
                    <a:pt x="54292" y="20003"/>
                  </a:lnTo>
                  <a:lnTo>
                    <a:pt x="53340" y="20003"/>
                  </a:lnTo>
                  <a:lnTo>
                    <a:pt x="50959" y="18098"/>
                  </a:lnTo>
                  <a:lnTo>
                    <a:pt x="48101" y="17145"/>
                  </a:lnTo>
                  <a:lnTo>
                    <a:pt x="41910" y="16193"/>
                  </a:lnTo>
                  <a:lnTo>
                    <a:pt x="40957" y="13335"/>
                  </a:lnTo>
                  <a:lnTo>
                    <a:pt x="40005" y="13335"/>
                  </a:lnTo>
                  <a:lnTo>
                    <a:pt x="38576" y="11906"/>
                  </a:lnTo>
                  <a:lnTo>
                    <a:pt x="37147" y="10001"/>
                  </a:lnTo>
                  <a:lnTo>
                    <a:pt x="36195" y="10001"/>
                  </a:lnTo>
                  <a:lnTo>
                    <a:pt x="35242" y="10478"/>
                  </a:lnTo>
                  <a:lnTo>
                    <a:pt x="31909" y="10478"/>
                  </a:lnTo>
                  <a:lnTo>
                    <a:pt x="29051" y="13335"/>
                  </a:lnTo>
                  <a:lnTo>
                    <a:pt x="26670" y="17145"/>
                  </a:lnTo>
                  <a:lnTo>
                    <a:pt x="24289" y="19050"/>
                  </a:lnTo>
                  <a:lnTo>
                    <a:pt x="21907" y="20003"/>
                  </a:lnTo>
                  <a:lnTo>
                    <a:pt x="20955" y="20003"/>
                  </a:lnTo>
                  <a:lnTo>
                    <a:pt x="20002" y="21431"/>
                  </a:lnTo>
                  <a:lnTo>
                    <a:pt x="17621" y="23336"/>
                  </a:lnTo>
                  <a:lnTo>
                    <a:pt x="15716" y="24765"/>
                  </a:lnTo>
                  <a:lnTo>
                    <a:pt x="15240" y="26194"/>
                  </a:lnTo>
                  <a:lnTo>
                    <a:pt x="15716" y="29528"/>
                  </a:lnTo>
                  <a:lnTo>
                    <a:pt x="15716" y="36671"/>
                  </a:lnTo>
                  <a:lnTo>
                    <a:pt x="16192" y="42863"/>
                  </a:lnTo>
                  <a:lnTo>
                    <a:pt x="17621" y="45244"/>
                  </a:lnTo>
                  <a:lnTo>
                    <a:pt x="19526" y="46196"/>
                  </a:lnTo>
                  <a:lnTo>
                    <a:pt x="21907" y="46196"/>
                  </a:lnTo>
                  <a:lnTo>
                    <a:pt x="24289" y="45720"/>
                  </a:lnTo>
                  <a:lnTo>
                    <a:pt x="24289" y="49530"/>
                  </a:lnTo>
                  <a:lnTo>
                    <a:pt x="23813" y="53816"/>
                  </a:lnTo>
                  <a:lnTo>
                    <a:pt x="26670" y="55245"/>
                  </a:lnTo>
                  <a:lnTo>
                    <a:pt x="28098" y="56674"/>
                  </a:lnTo>
                  <a:lnTo>
                    <a:pt x="29051" y="57626"/>
                  </a:lnTo>
                  <a:lnTo>
                    <a:pt x="24765" y="60008"/>
                  </a:lnTo>
                  <a:lnTo>
                    <a:pt x="23336" y="61436"/>
                  </a:lnTo>
                  <a:lnTo>
                    <a:pt x="22860" y="64770"/>
                  </a:lnTo>
                  <a:lnTo>
                    <a:pt x="22860" y="68104"/>
                  </a:lnTo>
                  <a:lnTo>
                    <a:pt x="28575" y="70485"/>
                  </a:lnTo>
                  <a:lnTo>
                    <a:pt x="30956" y="73343"/>
                  </a:lnTo>
                  <a:lnTo>
                    <a:pt x="31909" y="76200"/>
                  </a:lnTo>
                  <a:lnTo>
                    <a:pt x="32385" y="81439"/>
                  </a:lnTo>
                  <a:lnTo>
                    <a:pt x="31909" y="82391"/>
                  </a:lnTo>
                  <a:lnTo>
                    <a:pt x="30480" y="82391"/>
                  </a:lnTo>
                  <a:lnTo>
                    <a:pt x="29051" y="80963"/>
                  </a:lnTo>
                  <a:lnTo>
                    <a:pt x="27622" y="79534"/>
                  </a:lnTo>
                  <a:lnTo>
                    <a:pt x="26194" y="79534"/>
                  </a:lnTo>
                  <a:lnTo>
                    <a:pt x="23336" y="79058"/>
                  </a:lnTo>
                  <a:lnTo>
                    <a:pt x="20002" y="78581"/>
                  </a:lnTo>
                  <a:lnTo>
                    <a:pt x="16192" y="78581"/>
                  </a:lnTo>
                  <a:lnTo>
                    <a:pt x="14764" y="79058"/>
                  </a:lnTo>
                  <a:lnTo>
                    <a:pt x="13811" y="80010"/>
                  </a:lnTo>
                  <a:lnTo>
                    <a:pt x="13335" y="81439"/>
                  </a:lnTo>
                  <a:lnTo>
                    <a:pt x="12859" y="86678"/>
                  </a:lnTo>
                  <a:lnTo>
                    <a:pt x="14288" y="87630"/>
                  </a:lnTo>
                  <a:lnTo>
                    <a:pt x="16669" y="89059"/>
                  </a:lnTo>
                  <a:lnTo>
                    <a:pt x="18573" y="89535"/>
                  </a:lnTo>
                  <a:lnTo>
                    <a:pt x="20002" y="89535"/>
                  </a:lnTo>
                  <a:lnTo>
                    <a:pt x="20955" y="90488"/>
                  </a:lnTo>
                  <a:lnTo>
                    <a:pt x="20955" y="92869"/>
                  </a:lnTo>
                  <a:lnTo>
                    <a:pt x="20002" y="94298"/>
                  </a:lnTo>
                  <a:lnTo>
                    <a:pt x="18573" y="95726"/>
                  </a:lnTo>
                  <a:lnTo>
                    <a:pt x="16669" y="99536"/>
                  </a:lnTo>
                  <a:lnTo>
                    <a:pt x="17145" y="100965"/>
                  </a:lnTo>
                  <a:lnTo>
                    <a:pt x="17145" y="102870"/>
                  </a:lnTo>
                  <a:lnTo>
                    <a:pt x="14288" y="108585"/>
                  </a:lnTo>
                  <a:lnTo>
                    <a:pt x="13335" y="109538"/>
                  </a:lnTo>
                  <a:lnTo>
                    <a:pt x="9048" y="108585"/>
                  </a:lnTo>
                  <a:lnTo>
                    <a:pt x="6191" y="108109"/>
                  </a:lnTo>
                  <a:lnTo>
                    <a:pt x="4286" y="109538"/>
                  </a:lnTo>
                  <a:lnTo>
                    <a:pt x="4763" y="110014"/>
                  </a:lnTo>
                  <a:lnTo>
                    <a:pt x="5715" y="110966"/>
                  </a:lnTo>
                  <a:lnTo>
                    <a:pt x="6667" y="114300"/>
                  </a:lnTo>
                  <a:lnTo>
                    <a:pt x="10477" y="125730"/>
                  </a:lnTo>
                  <a:lnTo>
                    <a:pt x="10477" y="129064"/>
                  </a:lnTo>
                  <a:lnTo>
                    <a:pt x="9525" y="130969"/>
                  </a:lnTo>
                  <a:lnTo>
                    <a:pt x="9525" y="132874"/>
                  </a:lnTo>
                  <a:lnTo>
                    <a:pt x="9048" y="134779"/>
                  </a:lnTo>
                  <a:lnTo>
                    <a:pt x="6667" y="138113"/>
                  </a:lnTo>
                  <a:lnTo>
                    <a:pt x="0" y="144780"/>
                  </a:lnTo>
                  <a:lnTo>
                    <a:pt x="476" y="145256"/>
                  </a:lnTo>
                  <a:lnTo>
                    <a:pt x="1905" y="146209"/>
                  </a:lnTo>
                  <a:lnTo>
                    <a:pt x="3810" y="146685"/>
                  </a:lnTo>
                  <a:lnTo>
                    <a:pt x="5239" y="146685"/>
                  </a:lnTo>
                  <a:lnTo>
                    <a:pt x="7144" y="148114"/>
                  </a:lnTo>
                  <a:lnTo>
                    <a:pt x="9048" y="150019"/>
                  </a:lnTo>
                  <a:lnTo>
                    <a:pt x="10953" y="150971"/>
                  </a:lnTo>
                  <a:lnTo>
                    <a:pt x="13811" y="151924"/>
                  </a:lnTo>
                  <a:lnTo>
                    <a:pt x="16192" y="151924"/>
                  </a:lnTo>
                  <a:lnTo>
                    <a:pt x="18097" y="151448"/>
                  </a:lnTo>
                  <a:lnTo>
                    <a:pt x="20955" y="151924"/>
                  </a:lnTo>
                  <a:lnTo>
                    <a:pt x="24289" y="153829"/>
                  </a:lnTo>
                  <a:lnTo>
                    <a:pt x="25241" y="156686"/>
                  </a:lnTo>
                  <a:lnTo>
                    <a:pt x="26194" y="159068"/>
                  </a:lnTo>
                  <a:lnTo>
                    <a:pt x="27146" y="160496"/>
                  </a:lnTo>
                  <a:lnTo>
                    <a:pt x="27146" y="162878"/>
                  </a:lnTo>
                  <a:lnTo>
                    <a:pt x="29527" y="164783"/>
                  </a:lnTo>
                  <a:lnTo>
                    <a:pt x="32861" y="165259"/>
                  </a:lnTo>
                  <a:lnTo>
                    <a:pt x="37147" y="167640"/>
                  </a:lnTo>
                  <a:lnTo>
                    <a:pt x="38100" y="167640"/>
                  </a:lnTo>
                  <a:lnTo>
                    <a:pt x="38576" y="167164"/>
                  </a:lnTo>
                  <a:lnTo>
                    <a:pt x="39052" y="167640"/>
                  </a:lnTo>
                  <a:lnTo>
                    <a:pt x="40005" y="173831"/>
                  </a:lnTo>
                  <a:lnTo>
                    <a:pt x="40957" y="177165"/>
                  </a:lnTo>
                  <a:lnTo>
                    <a:pt x="40481" y="178594"/>
                  </a:lnTo>
                  <a:lnTo>
                    <a:pt x="40005" y="179546"/>
                  </a:lnTo>
                  <a:lnTo>
                    <a:pt x="40005" y="184785"/>
                  </a:lnTo>
                  <a:lnTo>
                    <a:pt x="38100" y="187643"/>
                  </a:lnTo>
                  <a:lnTo>
                    <a:pt x="37623" y="190976"/>
                  </a:lnTo>
                  <a:lnTo>
                    <a:pt x="37147" y="191929"/>
                  </a:lnTo>
                  <a:lnTo>
                    <a:pt x="35242" y="192881"/>
                  </a:lnTo>
                  <a:lnTo>
                    <a:pt x="35242" y="195263"/>
                  </a:lnTo>
                  <a:lnTo>
                    <a:pt x="34766" y="198120"/>
                  </a:lnTo>
                  <a:lnTo>
                    <a:pt x="34766" y="201454"/>
                  </a:lnTo>
                  <a:lnTo>
                    <a:pt x="35242" y="210026"/>
                  </a:lnTo>
                  <a:lnTo>
                    <a:pt x="35242" y="216218"/>
                  </a:lnTo>
                  <a:lnTo>
                    <a:pt x="36195" y="217170"/>
                  </a:lnTo>
                  <a:lnTo>
                    <a:pt x="40005" y="216218"/>
                  </a:lnTo>
                  <a:lnTo>
                    <a:pt x="46672" y="212408"/>
                  </a:lnTo>
                  <a:lnTo>
                    <a:pt x="52388" y="210503"/>
                  </a:lnTo>
                  <a:lnTo>
                    <a:pt x="57150" y="207169"/>
                  </a:lnTo>
                  <a:lnTo>
                    <a:pt x="60007" y="206216"/>
                  </a:lnTo>
                  <a:lnTo>
                    <a:pt x="70009" y="203359"/>
                  </a:lnTo>
                  <a:lnTo>
                    <a:pt x="86677" y="197168"/>
                  </a:lnTo>
                  <a:lnTo>
                    <a:pt x="91916" y="195263"/>
                  </a:lnTo>
                  <a:lnTo>
                    <a:pt x="103822" y="192405"/>
                  </a:lnTo>
                  <a:lnTo>
                    <a:pt x="120967" y="190976"/>
                  </a:lnTo>
                  <a:lnTo>
                    <a:pt x="119539" y="190024"/>
                  </a:lnTo>
                  <a:lnTo>
                    <a:pt x="114300" y="190024"/>
                  </a:lnTo>
                  <a:lnTo>
                    <a:pt x="110966" y="190500"/>
                  </a:lnTo>
                  <a:lnTo>
                    <a:pt x="111919" y="189071"/>
                  </a:lnTo>
                  <a:lnTo>
                    <a:pt x="113823" y="188595"/>
                  </a:lnTo>
                  <a:lnTo>
                    <a:pt x="122396" y="188595"/>
                  </a:lnTo>
                  <a:lnTo>
                    <a:pt x="124301" y="190500"/>
                  </a:lnTo>
                  <a:lnTo>
                    <a:pt x="126682" y="190976"/>
                  </a:lnTo>
                  <a:lnTo>
                    <a:pt x="134778" y="190024"/>
                  </a:lnTo>
                  <a:lnTo>
                    <a:pt x="156210" y="188119"/>
                  </a:lnTo>
                  <a:lnTo>
                    <a:pt x="155257" y="187166"/>
                  </a:lnTo>
                  <a:lnTo>
                    <a:pt x="153352" y="187166"/>
                  </a:lnTo>
                  <a:lnTo>
                    <a:pt x="136684" y="188119"/>
                  </a:lnTo>
                  <a:lnTo>
                    <a:pt x="138589" y="186690"/>
                  </a:lnTo>
                  <a:lnTo>
                    <a:pt x="145256" y="185738"/>
                  </a:lnTo>
                  <a:lnTo>
                    <a:pt x="153352" y="185261"/>
                  </a:lnTo>
                  <a:lnTo>
                    <a:pt x="158115" y="185738"/>
                  </a:lnTo>
                  <a:lnTo>
                    <a:pt x="161925" y="188119"/>
                  </a:lnTo>
                  <a:lnTo>
                    <a:pt x="179546" y="190976"/>
                  </a:lnTo>
                  <a:lnTo>
                    <a:pt x="180975" y="190024"/>
                  </a:lnTo>
                  <a:lnTo>
                    <a:pt x="183356" y="184309"/>
                  </a:lnTo>
                  <a:lnTo>
                    <a:pt x="184785" y="183833"/>
                  </a:lnTo>
                  <a:lnTo>
                    <a:pt x="186214" y="183833"/>
                  </a:lnTo>
                  <a:lnTo>
                    <a:pt x="185738" y="188595"/>
                  </a:lnTo>
                  <a:lnTo>
                    <a:pt x="189071" y="190024"/>
                  </a:lnTo>
                  <a:lnTo>
                    <a:pt x="190500" y="190500"/>
                  </a:lnTo>
                  <a:lnTo>
                    <a:pt x="190500" y="190976"/>
                  </a:lnTo>
                  <a:lnTo>
                    <a:pt x="192881" y="191453"/>
                  </a:lnTo>
                  <a:lnTo>
                    <a:pt x="194786" y="190500"/>
                  </a:lnTo>
                  <a:lnTo>
                    <a:pt x="197644" y="190500"/>
                  </a:lnTo>
                  <a:lnTo>
                    <a:pt x="198120" y="189548"/>
                  </a:lnTo>
                  <a:lnTo>
                    <a:pt x="198120" y="186690"/>
                  </a:lnTo>
                  <a:lnTo>
                    <a:pt x="198120" y="184309"/>
                  </a:lnTo>
                  <a:lnTo>
                    <a:pt x="199072" y="183356"/>
                  </a:lnTo>
                  <a:lnTo>
                    <a:pt x="199072" y="180975"/>
                  </a:lnTo>
                  <a:lnTo>
                    <a:pt x="197644" y="175260"/>
                  </a:lnTo>
                  <a:lnTo>
                    <a:pt x="196691" y="174784"/>
                  </a:lnTo>
                  <a:lnTo>
                    <a:pt x="191928" y="173831"/>
                  </a:lnTo>
                  <a:lnTo>
                    <a:pt x="191452" y="172879"/>
                  </a:lnTo>
                  <a:lnTo>
                    <a:pt x="190500" y="171926"/>
                  </a:lnTo>
                  <a:lnTo>
                    <a:pt x="189547" y="169069"/>
                  </a:lnTo>
                  <a:lnTo>
                    <a:pt x="188595" y="164783"/>
                  </a:lnTo>
                  <a:lnTo>
                    <a:pt x="186690" y="159544"/>
                  </a:lnTo>
                  <a:lnTo>
                    <a:pt x="183356" y="150495"/>
                  </a:lnTo>
                  <a:lnTo>
                    <a:pt x="182403" y="147161"/>
                  </a:lnTo>
                  <a:lnTo>
                    <a:pt x="181927" y="143828"/>
                  </a:lnTo>
                  <a:lnTo>
                    <a:pt x="181927" y="140018"/>
                  </a:lnTo>
                  <a:lnTo>
                    <a:pt x="182403" y="138589"/>
                  </a:lnTo>
                  <a:lnTo>
                    <a:pt x="182403" y="136684"/>
                  </a:lnTo>
                  <a:lnTo>
                    <a:pt x="181927" y="134779"/>
                  </a:lnTo>
                  <a:lnTo>
                    <a:pt x="184309" y="130493"/>
                  </a:lnTo>
                  <a:lnTo>
                    <a:pt x="188595" y="124778"/>
                  </a:lnTo>
                  <a:lnTo>
                    <a:pt x="189547" y="122873"/>
                  </a:lnTo>
                  <a:lnTo>
                    <a:pt x="190500" y="121444"/>
                  </a:lnTo>
                  <a:lnTo>
                    <a:pt x="190500" y="119539"/>
                  </a:lnTo>
                  <a:lnTo>
                    <a:pt x="191452" y="112871"/>
                  </a:lnTo>
                  <a:lnTo>
                    <a:pt x="193357" y="105251"/>
                  </a:lnTo>
                  <a:lnTo>
                    <a:pt x="194786" y="102394"/>
                  </a:lnTo>
                  <a:lnTo>
                    <a:pt x="195739" y="100965"/>
                  </a:lnTo>
                  <a:lnTo>
                    <a:pt x="196691" y="98584"/>
                  </a:lnTo>
                  <a:lnTo>
                    <a:pt x="197167" y="97155"/>
                  </a:lnTo>
                  <a:lnTo>
                    <a:pt x="201453" y="94298"/>
                  </a:lnTo>
                  <a:lnTo>
                    <a:pt x="203359" y="93345"/>
                  </a:lnTo>
                  <a:lnTo>
                    <a:pt x="203835" y="91916"/>
                  </a:lnTo>
                  <a:lnTo>
                    <a:pt x="203359" y="90488"/>
                  </a:lnTo>
                  <a:lnTo>
                    <a:pt x="203835" y="89535"/>
                  </a:lnTo>
                  <a:lnTo>
                    <a:pt x="204788" y="89059"/>
                  </a:lnTo>
                  <a:lnTo>
                    <a:pt x="206216" y="88583"/>
                  </a:lnTo>
                  <a:lnTo>
                    <a:pt x="207169" y="87154"/>
                  </a:lnTo>
                  <a:lnTo>
                    <a:pt x="206692" y="74295"/>
                  </a:lnTo>
                  <a:close/>
                </a:path>
              </a:pathLst>
            </a:custGeom>
            <a:grpFill/>
            <a:ln w="3175" cap="flat">
              <a:solidFill>
                <a:schemeClr val="bg1">
                  <a:lumMod val="75000"/>
                </a:scheme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2" name="Freeform: Shape 430">
              <a:extLst>
                <a:ext uri="{FF2B5EF4-FFF2-40B4-BE49-F238E27FC236}">
                  <a16:creationId xmlns:a16="http://schemas.microsoft.com/office/drawing/2014/main" id="{3F97468C-9792-EE03-F479-7F20153DCD5E}"/>
                </a:ext>
              </a:extLst>
            </p:cNvPr>
            <p:cNvSpPr/>
            <p:nvPr/>
          </p:nvSpPr>
          <p:spPr>
            <a:xfrm>
              <a:off x="5922644" y="2557938"/>
              <a:ext cx="152400" cy="82867"/>
            </a:xfrm>
            <a:custGeom>
              <a:avLst/>
              <a:gdLst>
                <a:gd name="connsiteX0" fmla="*/ 152400 w 152400"/>
                <a:gd name="connsiteY0" fmla="*/ 39052 h 82867"/>
                <a:gd name="connsiteX1" fmla="*/ 152400 w 152400"/>
                <a:gd name="connsiteY1" fmla="*/ 37624 h 82867"/>
                <a:gd name="connsiteX2" fmla="*/ 151448 w 152400"/>
                <a:gd name="connsiteY2" fmla="*/ 34766 h 82867"/>
                <a:gd name="connsiteX3" fmla="*/ 149066 w 152400"/>
                <a:gd name="connsiteY3" fmla="*/ 33814 h 82867"/>
                <a:gd name="connsiteX4" fmla="*/ 143351 w 152400"/>
                <a:gd name="connsiteY4" fmla="*/ 39052 h 82867"/>
                <a:gd name="connsiteX5" fmla="*/ 141923 w 152400"/>
                <a:gd name="connsiteY5" fmla="*/ 39529 h 82867"/>
                <a:gd name="connsiteX6" fmla="*/ 137160 w 152400"/>
                <a:gd name="connsiteY6" fmla="*/ 38100 h 82867"/>
                <a:gd name="connsiteX7" fmla="*/ 132874 w 152400"/>
                <a:gd name="connsiteY7" fmla="*/ 35719 h 82867"/>
                <a:gd name="connsiteX8" fmla="*/ 132398 w 152400"/>
                <a:gd name="connsiteY8" fmla="*/ 34290 h 82867"/>
                <a:gd name="connsiteX9" fmla="*/ 131922 w 152400"/>
                <a:gd name="connsiteY9" fmla="*/ 32861 h 82867"/>
                <a:gd name="connsiteX10" fmla="*/ 128588 w 152400"/>
                <a:gd name="connsiteY10" fmla="*/ 31909 h 82867"/>
                <a:gd name="connsiteX11" fmla="*/ 124301 w 152400"/>
                <a:gd name="connsiteY11" fmla="*/ 30956 h 82867"/>
                <a:gd name="connsiteX12" fmla="*/ 122873 w 152400"/>
                <a:gd name="connsiteY12" fmla="*/ 30956 h 82867"/>
                <a:gd name="connsiteX13" fmla="*/ 120015 w 152400"/>
                <a:gd name="connsiteY13" fmla="*/ 30480 h 82867"/>
                <a:gd name="connsiteX14" fmla="*/ 119539 w 152400"/>
                <a:gd name="connsiteY14" fmla="*/ 30480 h 82867"/>
                <a:gd name="connsiteX15" fmla="*/ 119539 w 152400"/>
                <a:gd name="connsiteY15" fmla="*/ 29051 h 82867"/>
                <a:gd name="connsiteX16" fmla="*/ 119539 w 152400"/>
                <a:gd name="connsiteY16" fmla="*/ 25717 h 82867"/>
                <a:gd name="connsiteX17" fmla="*/ 120968 w 152400"/>
                <a:gd name="connsiteY17" fmla="*/ 21908 h 82867"/>
                <a:gd name="connsiteX18" fmla="*/ 123825 w 152400"/>
                <a:gd name="connsiteY18" fmla="*/ 16669 h 82867"/>
                <a:gd name="connsiteX19" fmla="*/ 124301 w 152400"/>
                <a:gd name="connsiteY19" fmla="*/ 13335 h 82867"/>
                <a:gd name="connsiteX20" fmla="*/ 121920 w 152400"/>
                <a:gd name="connsiteY20" fmla="*/ 11430 h 82867"/>
                <a:gd name="connsiteX21" fmla="*/ 118586 w 152400"/>
                <a:gd name="connsiteY21" fmla="*/ 11430 h 82867"/>
                <a:gd name="connsiteX22" fmla="*/ 111443 w 152400"/>
                <a:gd name="connsiteY22" fmla="*/ 7620 h 82867"/>
                <a:gd name="connsiteX23" fmla="*/ 109538 w 152400"/>
                <a:gd name="connsiteY23" fmla="*/ 4763 h 82867"/>
                <a:gd name="connsiteX24" fmla="*/ 107632 w 152400"/>
                <a:gd name="connsiteY24" fmla="*/ 4763 h 82867"/>
                <a:gd name="connsiteX25" fmla="*/ 99060 w 152400"/>
                <a:gd name="connsiteY25" fmla="*/ 5239 h 82867"/>
                <a:gd name="connsiteX26" fmla="*/ 99060 w 152400"/>
                <a:gd name="connsiteY26" fmla="*/ 4763 h 82867"/>
                <a:gd name="connsiteX27" fmla="*/ 97631 w 152400"/>
                <a:gd name="connsiteY27" fmla="*/ 3334 h 82867"/>
                <a:gd name="connsiteX28" fmla="*/ 96203 w 152400"/>
                <a:gd name="connsiteY28" fmla="*/ 2858 h 82867"/>
                <a:gd name="connsiteX29" fmla="*/ 95250 w 152400"/>
                <a:gd name="connsiteY29" fmla="*/ 2858 h 82867"/>
                <a:gd name="connsiteX30" fmla="*/ 94774 w 152400"/>
                <a:gd name="connsiteY30" fmla="*/ 3334 h 82867"/>
                <a:gd name="connsiteX31" fmla="*/ 93822 w 152400"/>
                <a:gd name="connsiteY31" fmla="*/ 3334 h 82867"/>
                <a:gd name="connsiteX32" fmla="*/ 90011 w 152400"/>
                <a:gd name="connsiteY32" fmla="*/ 476 h 82867"/>
                <a:gd name="connsiteX33" fmla="*/ 88582 w 152400"/>
                <a:gd name="connsiteY33" fmla="*/ 0 h 82867"/>
                <a:gd name="connsiteX34" fmla="*/ 86678 w 152400"/>
                <a:gd name="connsiteY34" fmla="*/ 476 h 82867"/>
                <a:gd name="connsiteX35" fmla="*/ 83820 w 152400"/>
                <a:gd name="connsiteY35" fmla="*/ 1905 h 82867"/>
                <a:gd name="connsiteX36" fmla="*/ 82868 w 152400"/>
                <a:gd name="connsiteY36" fmla="*/ 3810 h 82867"/>
                <a:gd name="connsiteX37" fmla="*/ 83344 w 152400"/>
                <a:gd name="connsiteY37" fmla="*/ 4763 h 82867"/>
                <a:gd name="connsiteX38" fmla="*/ 84297 w 152400"/>
                <a:gd name="connsiteY38" fmla="*/ 5239 h 82867"/>
                <a:gd name="connsiteX39" fmla="*/ 88106 w 152400"/>
                <a:gd name="connsiteY39" fmla="*/ 5239 h 82867"/>
                <a:gd name="connsiteX40" fmla="*/ 88582 w 152400"/>
                <a:gd name="connsiteY40" fmla="*/ 5239 h 82867"/>
                <a:gd name="connsiteX41" fmla="*/ 88582 w 152400"/>
                <a:gd name="connsiteY41" fmla="*/ 6191 h 82867"/>
                <a:gd name="connsiteX42" fmla="*/ 88106 w 152400"/>
                <a:gd name="connsiteY42" fmla="*/ 6667 h 82867"/>
                <a:gd name="connsiteX43" fmla="*/ 85249 w 152400"/>
                <a:gd name="connsiteY43" fmla="*/ 7144 h 82867"/>
                <a:gd name="connsiteX44" fmla="*/ 84773 w 152400"/>
                <a:gd name="connsiteY44" fmla="*/ 7620 h 82867"/>
                <a:gd name="connsiteX45" fmla="*/ 83820 w 152400"/>
                <a:gd name="connsiteY45" fmla="*/ 8096 h 82867"/>
                <a:gd name="connsiteX46" fmla="*/ 83344 w 152400"/>
                <a:gd name="connsiteY46" fmla="*/ 8096 h 82867"/>
                <a:gd name="connsiteX47" fmla="*/ 80486 w 152400"/>
                <a:gd name="connsiteY47" fmla="*/ 7144 h 82867"/>
                <a:gd name="connsiteX48" fmla="*/ 75724 w 152400"/>
                <a:gd name="connsiteY48" fmla="*/ 7144 h 82867"/>
                <a:gd name="connsiteX49" fmla="*/ 72390 w 152400"/>
                <a:gd name="connsiteY49" fmla="*/ 8572 h 82867"/>
                <a:gd name="connsiteX50" fmla="*/ 66675 w 152400"/>
                <a:gd name="connsiteY50" fmla="*/ 9049 h 82867"/>
                <a:gd name="connsiteX51" fmla="*/ 59055 w 152400"/>
                <a:gd name="connsiteY51" fmla="*/ 9049 h 82867"/>
                <a:gd name="connsiteX52" fmla="*/ 56198 w 152400"/>
                <a:gd name="connsiteY52" fmla="*/ 8096 h 82867"/>
                <a:gd name="connsiteX53" fmla="*/ 51911 w 152400"/>
                <a:gd name="connsiteY53" fmla="*/ 10001 h 82867"/>
                <a:gd name="connsiteX54" fmla="*/ 50959 w 152400"/>
                <a:gd name="connsiteY54" fmla="*/ 11430 h 82867"/>
                <a:gd name="connsiteX55" fmla="*/ 49530 w 152400"/>
                <a:gd name="connsiteY55" fmla="*/ 13811 h 82867"/>
                <a:gd name="connsiteX56" fmla="*/ 46673 w 152400"/>
                <a:gd name="connsiteY56" fmla="*/ 14764 h 82867"/>
                <a:gd name="connsiteX57" fmla="*/ 44291 w 152400"/>
                <a:gd name="connsiteY57" fmla="*/ 15240 h 82867"/>
                <a:gd name="connsiteX58" fmla="*/ 41910 w 152400"/>
                <a:gd name="connsiteY58" fmla="*/ 14764 h 82867"/>
                <a:gd name="connsiteX59" fmla="*/ 40957 w 152400"/>
                <a:gd name="connsiteY59" fmla="*/ 13811 h 82867"/>
                <a:gd name="connsiteX60" fmla="*/ 40957 w 152400"/>
                <a:gd name="connsiteY60" fmla="*/ 12859 h 82867"/>
                <a:gd name="connsiteX61" fmla="*/ 39529 w 152400"/>
                <a:gd name="connsiteY61" fmla="*/ 12383 h 82867"/>
                <a:gd name="connsiteX62" fmla="*/ 37148 w 152400"/>
                <a:gd name="connsiteY62" fmla="*/ 12383 h 82867"/>
                <a:gd name="connsiteX63" fmla="*/ 33814 w 152400"/>
                <a:gd name="connsiteY63" fmla="*/ 13811 h 82867"/>
                <a:gd name="connsiteX64" fmla="*/ 31909 w 152400"/>
                <a:gd name="connsiteY64" fmla="*/ 16669 h 82867"/>
                <a:gd name="connsiteX65" fmla="*/ 32385 w 152400"/>
                <a:gd name="connsiteY65" fmla="*/ 17621 h 82867"/>
                <a:gd name="connsiteX66" fmla="*/ 34766 w 152400"/>
                <a:gd name="connsiteY66" fmla="*/ 18097 h 82867"/>
                <a:gd name="connsiteX67" fmla="*/ 35243 w 152400"/>
                <a:gd name="connsiteY67" fmla="*/ 18574 h 82867"/>
                <a:gd name="connsiteX68" fmla="*/ 35243 w 152400"/>
                <a:gd name="connsiteY68" fmla="*/ 19526 h 82867"/>
                <a:gd name="connsiteX69" fmla="*/ 34290 w 152400"/>
                <a:gd name="connsiteY69" fmla="*/ 20479 h 82867"/>
                <a:gd name="connsiteX70" fmla="*/ 33338 w 152400"/>
                <a:gd name="connsiteY70" fmla="*/ 21908 h 82867"/>
                <a:gd name="connsiteX71" fmla="*/ 29051 w 152400"/>
                <a:gd name="connsiteY71" fmla="*/ 26194 h 82867"/>
                <a:gd name="connsiteX72" fmla="*/ 24289 w 152400"/>
                <a:gd name="connsiteY72" fmla="*/ 30956 h 82867"/>
                <a:gd name="connsiteX73" fmla="*/ 23813 w 152400"/>
                <a:gd name="connsiteY73" fmla="*/ 31909 h 82867"/>
                <a:gd name="connsiteX74" fmla="*/ 22384 w 152400"/>
                <a:gd name="connsiteY74" fmla="*/ 32861 h 82867"/>
                <a:gd name="connsiteX75" fmla="*/ 16669 w 152400"/>
                <a:gd name="connsiteY75" fmla="*/ 35242 h 82867"/>
                <a:gd name="connsiteX76" fmla="*/ 16193 w 152400"/>
                <a:gd name="connsiteY76" fmla="*/ 36195 h 82867"/>
                <a:gd name="connsiteX77" fmla="*/ 15716 w 152400"/>
                <a:gd name="connsiteY77" fmla="*/ 40481 h 82867"/>
                <a:gd name="connsiteX78" fmla="*/ 15240 w 152400"/>
                <a:gd name="connsiteY78" fmla="*/ 43815 h 82867"/>
                <a:gd name="connsiteX79" fmla="*/ 10954 w 152400"/>
                <a:gd name="connsiteY79" fmla="*/ 46672 h 82867"/>
                <a:gd name="connsiteX80" fmla="*/ 6668 w 152400"/>
                <a:gd name="connsiteY80" fmla="*/ 50006 h 82867"/>
                <a:gd name="connsiteX81" fmla="*/ 5715 w 152400"/>
                <a:gd name="connsiteY81" fmla="*/ 51435 h 82867"/>
                <a:gd name="connsiteX82" fmla="*/ 4763 w 152400"/>
                <a:gd name="connsiteY82" fmla="*/ 53816 h 82867"/>
                <a:gd name="connsiteX83" fmla="*/ 3334 w 152400"/>
                <a:gd name="connsiteY83" fmla="*/ 56197 h 82867"/>
                <a:gd name="connsiteX84" fmla="*/ 3334 w 152400"/>
                <a:gd name="connsiteY84" fmla="*/ 57626 h 82867"/>
                <a:gd name="connsiteX85" fmla="*/ 5239 w 152400"/>
                <a:gd name="connsiteY85" fmla="*/ 59531 h 82867"/>
                <a:gd name="connsiteX86" fmla="*/ 5239 w 152400"/>
                <a:gd name="connsiteY86" fmla="*/ 61436 h 82867"/>
                <a:gd name="connsiteX87" fmla="*/ 4286 w 152400"/>
                <a:gd name="connsiteY87" fmla="*/ 63817 h 82867"/>
                <a:gd name="connsiteX88" fmla="*/ 2381 w 152400"/>
                <a:gd name="connsiteY88" fmla="*/ 65722 h 82867"/>
                <a:gd name="connsiteX89" fmla="*/ 0 w 152400"/>
                <a:gd name="connsiteY89" fmla="*/ 66675 h 82867"/>
                <a:gd name="connsiteX90" fmla="*/ 0 w 152400"/>
                <a:gd name="connsiteY90" fmla="*/ 69056 h 82867"/>
                <a:gd name="connsiteX91" fmla="*/ 1429 w 152400"/>
                <a:gd name="connsiteY91" fmla="*/ 69533 h 82867"/>
                <a:gd name="connsiteX92" fmla="*/ 3810 w 152400"/>
                <a:gd name="connsiteY92" fmla="*/ 69533 h 82867"/>
                <a:gd name="connsiteX93" fmla="*/ 8097 w 152400"/>
                <a:gd name="connsiteY93" fmla="*/ 67627 h 82867"/>
                <a:gd name="connsiteX94" fmla="*/ 10478 w 152400"/>
                <a:gd name="connsiteY94" fmla="*/ 64770 h 82867"/>
                <a:gd name="connsiteX95" fmla="*/ 9049 w 152400"/>
                <a:gd name="connsiteY95" fmla="*/ 62389 h 82867"/>
                <a:gd name="connsiteX96" fmla="*/ 8573 w 152400"/>
                <a:gd name="connsiteY96" fmla="*/ 61913 h 82867"/>
                <a:gd name="connsiteX97" fmla="*/ 9049 w 152400"/>
                <a:gd name="connsiteY97" fmla="*/ 61436 h 82867"/>
                <a:gd name="connsiteX98" fmla="*/ 11906 w 152400"/>
                <a:gd name="connsiteY98" fmla="*/ 59055 h 82867"/>
                <a:gd name="connsiteX99" fmla="*/ 15716 w 152400"/>
                <a:gd name="connsiteY99" fmla="*/ 57626 h 82867"/>
                <a:gd name="connsiteX100" fmla="*/ 20955 w 152400"/>
                <a:gd name="connsiteY100" fmla="*/ 57150 h 82867"/>
                <a:gd name="connsiteX101" fmla="*/ 26670 w 152400"/>
                <a:gd name="connsiteY101" fmla="*/ 58102 h 82867"/>
                <a:gd name="connsiteX102" fmla="*/ 27623 w 152400"/>
                <a:gd name="connsiteY102" fmla="*/ 58579 h 82867"/>
                <a:gd name="connsiteX103" fmla="*/ 27147 w 152400"/>
                <a:gd name="connsiteY103" fmla="*/ 60008 h 82867"/>
                <a:gd name="connsiteX104" fmla="*/ 27623 w 152400"/>
                <a:gd name="connsiteY104" fmla="*/ 62389 h 82867"/>
                <a:gd name="connsiteX105" fmla="*/ 29051 w 152400"/>
                <a:gd name="connsiteY105" fmla="*/ 63817 h 82867"/>
                <a:gd name="connsiteX106" fmla="*/ 27147 w 152400"/>
                <a:gd name="connsiteY106" fmla="*/ 68580 h 82867"/>
                <a:gd name="connsiteX107" fmla="*/ 28575 w 152400"/>
                <a:gd name="connsiteY107" fmla="*/ 70009 h 82867"/>
                <a:gd name="connsiteX108" fmla="*/ 30480 w 152400"/>
                <a:gd name="connsiteY108" fmla="*/ 71914 h 82867"/>
                <a:gd name="connsiteX109" fmla="*/ 31432 w 152400"/>
                <a:gd name="connsiteY109" fmla="*/ 73342 h 82867"/>
                <a:gd name="connsiteX110" fmla="*/ 33338 w 152400"/>
                <a:gd name="connsiteY110" fmla="*/ 74771 h 82867"/>
                <a:gd name="connsiteX111" fmla="*/ 35243 w 152400"/>
                <a:gd name="connsiteY111" fmla="*/ 77152 h 82867"/>
                <a:gd name="connsiteX112" fmla="*/ 35719 w 152400"/>
                <a:gd name="connsiteY112" fmla="*/ 78581 h 82867"/>
                <a:gd name="connsiteX113" fmla="*/ 37148 w 152400"/>
                <a:gd name="connsiteY113" fmla="*/ 79534 h 82867"/>
                <a:gd name="connsiteX114" fmla="*/ 39529 w 152400"/>
                <a:gd name="connsiteY114" fmla="*/ 80486 h 82867"/>
                <a:gd name="connsiteX115" fmla="*/ 46197 w 152400"/>
                <a:gd name="connsiteY115" fmla="*/ 79058 h 82867"/>
                <a:gd name="connsiteX116" fmla="*/ 50482 w 152400"/>
                <a:gd name="connsiteY116" fmla="*/ 78105 h 82867"/>
                <a:gd name="connsiteX117" fmla="*/ 53340 w 152400"/>
                <a:gd name="connsiteY117" fmla="*/ 76676 h 82867"/>
                <a:gd name="connsiteX118" fmla="*/ 55245 w 152400"/>
                <a:gd name="connsiteY118" fmla="*/ 76676 h 82867"/>
                <a:gd name="connsiteX119" fmla="*/ 61913 w 152400"/>
                <a:gd name="connsiteY119" fmla="*/ 79058 h 82867"/>
                <a:gd name="connsiteX120" fmla="*/ 64294 w 152400"/>
                <a:gd name="connsiteY120" fmla="*/ 77629 h 82867"/>
                <a:gd name="connsiteX121" fmla="*/ 69056 w 152400"/>
                <a:gd name="connsiteY121" fmla="*/ 74771 h 82867"/>
                <a:gd name="connsiteX122" fmla="*/ 69532 w 152400"/>
                <a:gd name="connsiteY122" fmla="*/ 73342 h 82867"/>
                <a:gd name="connsiteX123" fmla="*/ 73343 w 152400"/>
                <a:gd name="connsiteY123" fmla="*/ 68580 h 82867"/>
                <a:gd name="connsiteX124" fmla="*/ 73343 w 152400"/>
                <a:gd name="connsiteY124" fmla="*/ 67627 h 82867"/>
                <a:gd name="connsiteX125" fmla="*/ 71914 w 152400"/>
                <a:gd name="connsiteY125" fmla="*/ 64770 h 82867"/>
                <a:gd name="connsiteX126" fmla="*/ 72390 w 152400"/>
                <a:gd name="connsiteY126" fmla="*/ 64294 h 82867"/>
                <a:gd name="connsiteX127" fmla="*/ 77153 w 152400"/>
                <a:gd name="connsiteY127" fmla="*/ 61436 h 82867"/>
                <a:gd name="connsiteX128" fmla="*/ 79057 w 152400"/>
                <a:gd name="connsiteY128" fmla="*/ 58579 h 82867"/>
                <a:gd name="connsiteX129" fmla="*/ 81915 w 152400"/>
                <a:gd name="connsiteY129" fmla="*/ 56674 h 82867"/>
                <a:gd name="connsiteX130" fmla="*/ 83344 w 152400"/>
                <a:gd name="connsiteY130" fmla="*/ 56674 h 82867"/>
                <a:gd name="connsiteX131" fmla="*/ 83820 w 152400"/>
                <a:gd name="connsiteY131" fmla="*/ 57150 h 82867"/>
                <a:gd name="connsiteX132" fmla="*/ 84297 w 152400"/>
                <a:gd name="connsiteY132" fmla="*/ 58579 h 82867"/>
                <a:gd name="connsiteX133" fmla="*/ 83820 w 152400"/>
                <a:gd name="connsiteY133" fmla="*/ 63817 h 82867"/>
                <a:gd name="connsiteX134" fmla="*/ 84773 w 152400"/>
                <a:gd name="connsiteY134" fmla="*/ 65246 h 82867"/>
                <a:gd name="connsiteX135" fmla="*/ 88582 w 152400"/>
                <a:gd name="connsiteY135" fmla="*/ 69056 h 82867"/>
                <a:gd name="connsiteX136" fmla="*/ 90964 w 152400"/>
                <a:gd name="connsiteY136" fmla="*/ 70961 h 82867"/>
                <a:gd name="connsiteX137" fmla="*/ 97155 w 152400"/>
                <a:gd name="connsiteY137" fmla="*/ 72390 h 82867"/>
                <a:gd name="connsiteX138" fmla="*/ 97155 w 152400"/>
                <a:gd name="connsiteY138" fmla="*/ 72866 h 82867"/>
                <a:gd name="connsiteX139" fmla="*/ 95726 w 152400"/>
                <a:gd name="connsiteY139" fmla="*/ 75724 h 82867"/>
                <a:gd name="connsiteX140" fmla="*/ 99060 w 152400"/>
                <a:gd name="connsiteY140" fmla="*/ 79058 h 82867"/>
                <a:gd name="connsiteX141" fmla="*/ 100013 w 152400"/>
                <a:gd name="connsiteY141" fmla="*/ 81439 h 82867"/>
                <a:gd name="connsiteX142" fmla="*/ 101441 w 152400"/>
                <a:gd name="connsiteY142" fmla="*/ 82867 h 82867"/>
                <a:gd name="connsiteX143" fmla="*/ 103823 w 152400"/>
                <a:gd name="connsiteY143" fmla="*/ 81915 h 82867"/>
                <a:gd name="connsiteX144" fmla="*/ 104775 w 152400"/>
                <a:gd name="connsiteY144" fmla="*/ 80963 h 82867"/>
                <a:gd name="connsiteX145" fmla="*/ 103823 w 152400"/>
                <a:gd name="connsiteY145" fmla="*/ 78581 h 82867"/>
                <a:gd name="connsiteX146" fmla="*/ 103347 w 152400"/>
                <a:gd name="connsiteY146" fmla="*/ 76200 h 82867"/>
                <a:gd name="connsiteX147" fmla="*/ 103347 w 152400"/>
                <a:gd name="connsiteY147" fmla="*/ 74771 h 82867"/>
                <a:gd name="connsiteX148" fmla="*/ 103823 w 152400"/>
                <a:gd name="connsiteY148" fmla="*/ 73342 h 82867"/>
                <a:gd name="connsiteX149" fmla="*/ 105728 w 152400"/>
                <a:gd name="connsiteY149" fmla="*/ 71438 h 82867"/>
                <a:gd name="connsiteX150" fmla="*/ 110014 w 152400"/>
                <a:gd name="connsiteY150" fmla="*/ 66199 h 82867"/>
                <a:gd name="connsiteX151" fmla="*/ 111919 w 152400"/>
                <a:gd name="connsiteY151" fmla="*/ 63341 h 82867"/>
                <a:gd name="connsiteX152" fmla="*/ 111919 w 152400"/>
                <a:gd name="connsiteY152" fmla="*/ 59055 h 82867"/>
                <a:gd name="connsiteX153" fmla="*/ 111919 w 152400"/>
                <a:gd name="connsiteY153" fmla="*/ 55721 h 82867"/>
                <a:gd name="connsiteX154" fmla="*/ 113348 w 152400"/>
                <a:gd name="connsiteY154" fmla="*/ 54769 h 82867"/>
                <a:gd name="connsiteX155" fmla="*/ 116681 w 152400"/>
                <a:gd name="connsiteY155" fmla="*/ 55245 h 82867"/>
                <a:gd name="connsiteX156" fmla="*/ 117634 w 152400"/>
                <a:gd name="connsiteY156" fmla="*/ 55245 h 82867"/>
                <a:gd name="connsiteX157" fmla="*/ 118110 w 152400"/>
                <a:gd name="connsiteY157" fmla="*/ 57626 h 82867"/>
                <a:gd name="connsiteX158" fmla="*/ 119539 w 152400"/>
                <a:gd name="connsiteY158" fmla="*/ 60960 h 82867"/>
                <a:gd name="connsiteX159" fmla="*/ 120968 w 152400"/>
                <a:gd name="connsiteY159" fmla="*/ 62865 h 82867"/>
                <a:gd name="connsiteX160" fmla="*/ 122873 w 152400"/>
                <a:gd name="connsiteY160" fmla="*/ 63341 h 82867"/>
                <a:gd name="connsiteX161" fmla="*/ 124778 w 152400"/>
                <a:gd name="connsiteY161" fmla="*/ 63341 h 82867"/>
                <a:gd name="connsiteX162" fmla="*/ 130016 w 152400"/>
                <a:gd name="connsiteY162" fmla="*/ 60960 h 82867"/>
                <a:gd name="connsiteX163" fmla="*/ 133350 w 152400"/>
                <a:gd name="connsiteY163" fmla="*/ 60008 h 82867"/>
                <a:gd name="connsiteX164" fmla="*/ 135255 w 152400"/>
                <a:gd name="connsiteY164" fmla="*/ 60484 h 82867"/>
                <a:gd name="connsiteX165" fmla="*/ 136207 w 152400"/>
                <a:gd name="connsiteY165" fmla="*/ 61913 h 82867"/>
                <a:gd name="connsiteX166" fmla="*/ 138589 w 152400"/>
                <a:gd name="connsiteY166" fmla="*/ 65722 h 82867"/>
                <a:gd name="connsiteX167" fmla="*/ 140018 w 152400"/>
                <a:gd name="connsiteY167" fmla="*/ 66199 h 82867"/>
                <a:gd name="connsiteX168" fmla="*/ 141447 w 152400"/>
                <a:gd name="connsiteY168" fmla="*/ 65722 h 82867"/>
                <a:gd name="connsiteX169" fmla="*/ 141923 w 152400"/>
                <a:gd name="connsiteY169" fmla="*/ 64770 h 82867"/>
                <a:gd name="connsiteX170" fmla="*/ 141447 w 152400"/>
                <a:gd name="connsiteY170" fmla="*/ 63341 h 82867"/>
                <a:gd name="connsiteX171" fmla="*/ 140970 w 152400"/>
                <a:gd name="connsiteY171" fmla="*/ 60484 h 82867"/>
                <a:gd name="connsiteX172" fmla="*/ 140018 w 152400"/>
                <a:gd name="connsiteY172" fmla="*/ 57626 h 82867"/>
                <a:gd name="connsiteX173" fmla="*/ 138589 w 152400"/>
                <a:gd name="connsiteY173" fmla="*/ 56674 h 82867"/>
                <a:gd name="connsiteX174" fmla="*/ 138589 w 152400"/>
                <a:gd name="connsiteY174" fmla="*/ 55245 h 82867"/>
                <a:gd name="connsiteX175" fmla="*/ 139065 w 152400"/>
                <a:gd name="connsiteY175" fmla="*/ 52388 h 82867"/>
                <a:gd name="connsiteX176" fmla="*/ 140018 w 152400"/>
                <a:gd name="connsiteY176" fmla="*/ 50483 h 82867"/>
                <a:gd name="connsiteX177" fmla="*/ 141923 w 152400"/>
                <a:gd name="connsiteY177" fmla="*/ 49530 h 82867"/>
                <a:gd name="connsiteX178" fmla="*/ 143828 w 152400"/>
                <a:gd name="connsiteY178" fmla="*/ 49530 h 82867"/>
                <a:gd name="connsiteX179" fmla="*/ 146209 w 152400"/>
                <a:gd name="connsiteY179" fmla="*/ 51911 h 82867"/>
                <a:gd name="connsiteX180" fmla="*/ 149543 w 152400"/>
                <a:gd name="connsiteY180" fmla="*/ 52388 h 82867"/>
                <a:gd name="connsiteX181" fmla="*/ 151924 w 152400"/>
                <a:gd name="connsiteY181" fmla="*/ 52388 h 82867"/>
                <a:gd name="connsiteX182" fmla="*/ 152400 w 152400"/>
                <a:gd name="connsiteY182" fmla="*/ 50959 h 82867"/>
                <a:gd name="connsiteX183" fmla="*/ 151924 w 152400"/>
                <a:gd name="connsiteY183" fmla="*/ 49530 h 82867"/>
                <a:gd name="connsiteX184" fmla="*/ 150495 w 152400"/>
                <a:gd name="connsiteY184" fmla="*/ 47625 h 82867"/>
                <a:gd name="connsiteX185" fmla="*/ 150972 w 152400"/>
                <a:gd name="connsiteY185" fmla="*/ 44291 h 82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</a:cxnLst>
              <a:rect l="l" t="t" r="r" b="b"/>
              <a:pathLst>
                <a:path w="152400" h="82867">
                  <a:moveTo>
                    <a:pt x="152400" y="39052"/>
                  </a:moveTo>
                  <a:lnTo>
                    <a:pt x="152400" y="37624"/>
                  </a:lnTo>
                  <a:lnTo>
                    <a:pt x="151448" y="34766"/>
                  </a:lnTo>
                  <a:lnTo>
                    <a:pt x="149066" y="33814"/>
                  </a:lnTo>
                  <a:lnTo>
                    <a:pt x="143351" y="39052"/>
                  </a:lnTo>
                  <a:lnTo>
                    <a:pt x="141923" y="39529"/>
                  </a:lnTo>
                  <a:lnTo>
                    <a:pt x="137160" y="38100"/>
                  </a:lnTo>
                  <a:lnTo>
                    <a:pt x="132874" y="35719"/>
                  </a:lnTo>
                  <a:lnTo>
                    <a:pt x="132398" y="34290"/>
                  </a:lnTo>
                  <a:lnTo>
                    <a:pt x="131922" y="32861"/>
                  </a:lnTo>
                  <a:lnTo>
                    <a:pt x="128588" y="31909"/>
                  </a:lnTo>
                  <a:lnTo>
                    <a:pt x="124301" y="30956"/>
                  </a:lnTo>
                  <a:lnTo>
                    <a:pt x="122873" y="30956"/>
                  </a:lnTo>
                  <a:lnTo>
                    <a:pt x="120015" y="30480"/>
                  </a:lnTo>
                  <a:lnTo>
                    <a:pt x="119539" y="30480"/>
                  </a:lnTo>
                  <a:lnTo>
                    <a:pt x="119539" y="29051"/>
                  </a:lnTo>
                  <a:lnTo>
                    <a:pt x="119539" y="25717"/>
                  </a:lnTo>
                  <a:lnTo>
                    <a:pt x="120968" y="21908"/>
                  </a:lnTo>
                  <a:lnTo>
                    <a:pt x="123825" y="16669"/>
                  </a:lnTo>
                  <a:lnTo>
                    <a:pt x="124301" y="13335"/>
                  </a:lnTo>
                  <a:lnTo>
                    <a:pt x="121920" y="11430"/>
                  </a:lnTo>
                  <a:lnTo>
                    <a:pt x="118586" y="11430"/>
                  </a:lnTo>
                  <a:lnTo>
                    <a:pt x="111443" y="7620"/>
                  </a:lnTo>
                  <a:lnTo>
                    <a:pt x="109538" y="4763"/>
                  </a:lnTo>
                  <a:lnTo>
                    <a:pt x="107632" y="4763"/>
                  </a:lnTo>
                  <a:lnTo>
                    <a:pt x="99060" y="5239"/>
                  </a:lnTo>
                  <a:lnTo>
                    <a:pt x="99060" y="4763"/>
                  </a:lnTo>
                  <a:lnTo>
                    <a:pt x="97631" y="3334"/>
                  </a:lnTo>
                  <a:lnTo>
                    <a:pt x="96203" y="2858"/>
                  </a:lnTo>
                  <a:lnTo>
                    <a:pt x="95250" y="2858"/>
                  </a:lnTo>
                  <a:lnTo>
                    <a:pt x="94774" y="3334"/>
                  </a:lnTo>
                  <a:lnTo>
                    <a:pt x="93822" y="3334"/>
                  </a:lnTo>
                  <a:lnTo>
                    <a:pt x="90011" y="476"/>
                  </a:lnTo>
                  <a:lnTo>
                    <a:pt x="88582" y="0"/>
                  </a:lnTo>
                  <a:lnTo>
                    <a:pt x="86678" y="476"/>
                  </a:lnTo>
                  <a:lnTo>
                    <a:pt x="83820" y="1905"/>
                  </a:lnTo>
                  <a:lnTo>
                    <a:pt x="82868" y="3810"/>
                  </a:lnTo>
                  <a:lnTo>
                    <a:pt x="83344" y="4763"/>
                  </a:lnTo>
                  <a:lnTo>
                    <a:pt x="84297" y="5239"/>
                  </a:lnTo>
                  <a:lnTo>
                    <a:pt x="88106" y="5239"/>
                  </a:lnTo>
                  <a:lnTo>
                    <a:pt x="88582" y="5239"/>
                  </a:lnTo>
                  <a:lnTo>
                    <a:pt x="88582" y="6191"/>
                  </a:lnTo>
                  <a:lnTo>
                    <a:pt x="88106" y="6667"/>
                  </a:lnTo>
                  <a:lnTo>
                    <a:pt x="85249" y="7144"/>
                  </a:lnTo>
                  <a:lnTo>
                    <a:pt x="84773" y="7620"/>
                  </a:lnTo>
                  <a:lnTo>
                    <a:pt x="83820" y="8096"/>
                  </a:lnTo>
                  <a:lnTo>
                    <a:pt x="83344" y="8096"/>
                  </a:lnTo>
                  <a:lnTo>
                    <a:pt x="80486" y="7144"/>
                  </a:lnTo>
                  <a:lnTo>
                    <a:pt x="75724" y="7144"/>
                  </a:lnTo>
                  <a:lnTo>
                    <a:pt x="72390" y="8572"/>
                  </a:lnTo>
                  <a:lnTo>
                    <a:pt x="66675" y="9049"/>
                  </a:lnTo>
                  <a:lnTo>
                    <a:pt x="59055" y="9049"/>
                  </a:lnTo>
                  <a:lnTo>
                    <a:pt x="56198" y="8096"/>
                  </a:lnTo>
                  <a:lnTo>
                    <a:pt x="51911" y="10001"/>
                  </a:lnTo>
                  <a:lnTo>
                    <a:pt x="50959" y="11430"/>
                  </a:lnTo>
                  <a:lnTo>
                    <a:pt x="49530" y="13811"/>
                  </a:lnTo>
                  <a:lnTo>
                    <a:pt x="46673" y="14764"/>
                  </a:lnTo>
                  <a:lnTo>
                    <a:pt x="44291" y="15240"/>
                  </a:lnTo>
                  <a:lnTo>
                    <a:pt x="41910" y="14764"/>
                  </a:lnTo>
                  <a:lnTo>
                    <a:pt x="40957" y="13811"/>
                  </a:lnTo>
                  <a:lnTo>
                    <a:pt x="40957" y="12859"/>
                  </a:lnTo>
                  <a:lnTo>
                    <a:pt x="39529" y="12383"/>
                  </a:lnTo>
                  <a:lnTo>
                    <a:pt x="37148" y="12383"/>
                  </a:lnTo>
                  <a:lnTo>
                    <a:pt x="33814" y="13811"/>
                  </a:lnTo>
                  <a:lnTo>
                    <a:pt x="31909" y="16669"/>
                  </a:lnTo>
                  <a:lnTo>
                    <a:pt x="32385" y="17621"/>
                  </a:lnTo>
                  <a:lnTo>
                    <a:pt x="34766" y="18097"/>
                  </a:lnTo>
                  <a:lnTo>
                    <a:pt x="35243" y="18574"/>
                  </a:lnTo>
                  <a:lnTo>
                    <a:pt x="35243" y="19526"/>
                  </a:lnTo>
                  <a:lnTo>
                    <a:pt x="34290" y="20479"/>
                  </a:lnTo>
                  <a:lnTo>
                    <a:pt x="33338" y="21908"/>
                  </a:lnTo>
                  <a:lnTo>
                    <a:pt x="29051" y="26194"/>
                  </a:lnTo>
                  <a:lnTo>
                    <a:pt x="24289" y="30956"/>
                  </a:lnTo>
                  <a:lnTo>
                    <a:pt x="23813" y="31909"/>
                  </a:lnTo>
                  <a:lnTo>
                    <a:pt x="22384" y="32861"/>
                  </a:lnTo>
                  <a:lnTo>
                    <a:pt x="16669" y="35242"/>
                  </a:lnTo>
                  <a:lnTo>
                    <a:pt x="16193" y="36195"/>
                  </a:lnTo>
                  <a:lnTo>
                    <a:pt x="15716" y="40481"/>
                  </a:lnTo>
                  <a:lnTo>
                    <a:pt x="15240" y="43815"/>
                  </a:lnTo>
                  <a:lnTo>
                    <a:pt x="10954" y="46672"/>
                  </a:lnTo>
                  <a:lnTo>
                    <a:pt x="6668" y="50006"/>
                  </a:lnTo>
                  <a:lnTo>
                    <a:pt x="5715" y="51435"/>
                  </a:lnTo>
                  <a:lnTo>
                    <a:pt x="4763" y="53816"/>
                  </a:lnTo>
                  <a:lnTo>
                    <a:pt x="3334" y="56197"/>
                  </a:lnTo>
                  <a:lnTo>
                    <a:pt x="3334" y="57626"/>
                  </a:lnTo>
                  <a:lnTo>
                    <a:pt x="5239" y="59531"/>
                  </a:lnTo>
                  <a:lnTo>
                    <a:pt x="5239" y="61436"/>
                  </a:lnTo>
                  <a:lnTo>
                    <a:pt x="4286" y="63817"/>
                  </a:lnTo>
                  <a:lnTo>
                    <a:pt x="2381" y="65722"/>
                  </a:lnTo>
                  <a:lnTo>
                    <a:pt x="0" y="66675"/>
                  </a:lnTo>
                  <a:lnTo>
                    <a:pt x="0" y="69056"/>
                  </a:lnTo>
                  <a:lnTo>
                    <a:pt x="1429" y="69533"/>
                  </a:lnTo>
                  <a:lnTo>
                    <a:pt x="3810" y="69533"/>
                  </a:lnTo>
                  <a:lnTo>
                    <a:pt x="8097" y="67627"/>
                  </a:lnTo>
                  <a:lnTo>
                    <a:pt x="10478" y="64770"/>
                  </a:lnTo>
                  <a:lnTo>
                    <a:pt x="9049" y="62389"/>
                  </a:lnTo>
                  <a:lnTo>
                    <a:pt x="8573" y="61913"/>
                  </a:lnTo>
                  <a:lnTo>
                    <a:pt x="9049" y="61436"/>
                  </a:lnTo>
                  <a:lnTo>
                    <a:pt x="11906" y="59055"/>
                  </a:lnTo>
                  <a:lnTo>
                    <a:pt x="15716" y="57626"/>
                  </a:lnTo>
                  <a:lnTo>
                    <a:pt x="20955" y="57150"/>
                  </a:lnTo>
                  <a:lnTo>
                    <a:pt x="26670" y="58102"/>
                  </a:lnTo>
                  <a:lnTo>
                    <a:pt x="27623" y="58579"/>
                  </a:lnTo>
                  <a:lnTo>
                    <a:pt x="27147" y="60008"/>
                  </a:lnTo>
                  <a:lnTo>
                    <a:pt x="27623" y="62389"/>
                  </a:lnTo>
                  <a:lnTo>
                    <a:pt x="29051" y="63817"/>
                  </a:lnTo>
                  <a:lnTo>
                    <a:pt x="27147" y="68580"/>
                  </a:lnTo>
                  <a:lnTo>
                    <a:pt x="28575" y="70009"/>
                  </a:lnTo>
                  <a:lnTo>
                    <a:pt x="30480" y="71914"/>
                  </a:lnTo>
                  <a:lnTo>
                    <a:pt x="31432" y="73342"/>
                  </a:lnTo>
                  <a:lnTo>
                    <a:pt x="33338" y="74771"/>
                  </a:lnTo>
                  <a:lnTo>
                    <a:pt x="35243" y="77152"/>
                  </a:lnTo>
                  <a:lnTo>
                    <a:pt x="35719" y="78581"/>
                  </a:lnTo>
                  <a:lnTo>
                    <a:pt x="37148" y="79534"/>
                  </a:lnTo>
                  <a:lnTo>
                    <a:pt x="39529" y="80486"/>
                  </a:lnTo>
                  <a:lnTo>
                    <a:pt x="46197" y="79058"/>
                  </a:lnTo>
                  <a:lnTo>
                    <a:pt x="50482" y="78105"/>
                  </a:lnTo>
                  <a:lnTo>
                    <a:pt x="53340" y="76676"/>
                  </a:lnTo>
                  <a:lnTo>
                    <a:pt x="55245" y="76676"/>
                  </a:lnTo>
                  <a:lnTo>
                    <a:pt x="61913" y="79058"/>
                  </a:lnTo>
                  <a:lnTo>
                    <a:pt x="64294" y="77629"/>
                  </a:lnTo>
                  <a:lnTo>
                    <a:pt x="69056" y="74771"/>
                  </a:lnTo>
                  <a:lnTo>
                    <a:pt x="69532" y="73342"/>
                  </a:lnTo>
                  <a:lnTo>
                    <a:pt x="73343" y="68580"/>
                  </a:lnTo>
                  <a:lnTo>
                    <a:pt x="73343" y="67627"/>
                  </a:lnTo>
                  <a:lnTo>
                    <a:pt x="71914" y="64770"/>
                  </a:lnTo>
                  <a:lnTo>
                    <a:pt x="72390" y="64294"/>
                  </a:lnTo>
                  <a:lnTo>
                    <a:pt x="77153" y="61436"/>
                  </a:lnTo>
                  <a:lnTo>
                    <a:pt x="79057" y="58579"/>
                  </a:lnTo>
                  <a:lnTo>
                    <a:pt x="81915" y="56674"/>
                  </a:lnTo>
                  <a:lnTo>
                    <a:pt x="83344" y="56674"/>
                  </a:lnTo>
                  <a:lnTo>
                    <a:pt x="83820" y="57150"/>
                  </a:lnTo>
                  <a:lnTo>
                    <a:pt x="84297" y="58579"/>
                  </a:lnTo>
                  <a:lnTo>
                    <a:pt x="83820" y="63817"/>
                  </a:lnTo>
                  <a:lnTo>
                    <a:pt x="84773" y="65246"/>
                  </a:lnTo>
                  <a:lnTo>
                    <a:pt x="88582" y="69056"/>
                  </a:lnTo>
                  <a:lnTo>
                    <a:pt x="90964" y="70961"/>
                  </a:lnTo>
                  <a:lnTo>
                    <a:pt x="97155" y="72390"/>
                  </a:lnTo>
                  <a:lnTo>
                    <a:pt x="97155" y="72866"/>
                  </a:lnTo>
                  <a:lnTo>
                    <a:pt x="95726" y="75724"/>
                  </a:lnTo>
                  <a:lnTo>
                    <a:pt x="99060" y="79058"/>
                  </a:lnTo>
                  <a:lnTo>
                    <a:pt x="100013" y="81439"/>
                  </a:lnTo>
                  <a:lnTo>
                    <a:pt x="101441" y="82867"/>
                  </a:lnTo>
                  <a:lnTo>
                    <a:pt x="103823" y="81915"/>
                  </a:lnTo>
                  <a:lnTo>
                    <a:pt x="104775" y="80963"/>
                  </a:lnTo>
                  <a:lnTo>
                    <a:pt x="103823" y="78581"/>
                  </a:lnTo>
                  <a:lnTo>
                    <a:pt x="103347" y="76200"/>
                  </a:lnTo>
                  <a:lnTo>
                    <a:pt x="103347" y="74771"/>
                  </a:lnTo>
                  <a:lnTo>
                    <a:pt x="103823" y="73342"/>
                  </a:lnTo>
                  <a:lnTo>
                    <a:pt x="105728" y="71438"/>
                  </a:lnTo>
                  <a:lnTo>
                    <a:pt x="110014" y="66199"/>
                  </a:lnTo>
                  <a:lnTo>
                    <a:pt x="111919" y="63341"/>
                  </a:lnTo>
                  <a:lnTo>
                    <a:pt x="111919" y="59055"/>
                  </a:lnTo>
                  <a:lnTo>
                    <a:pt x="111919" y="55721"/>
                  </a:lnTo>
                  <a:lnTo>
                    <a:pt x="113348" y="54769"/>
                  </a:lnTo>
                  <a:lnTo>
                    <a:pt x="116681" y="55245"/>
                  </a:lnTo>
                  <a:lnTo>
                    <a:pt x="117634" y="55245"/>
                  </a:lnTo>
                  <a:lnTo>
                    <a:pt x="118110" y="57626"/>
                  </a:lnTo>
                  <a:lnTo>
                    <a:pt x="119539" y="60960"/>
                  </a:lnTo>
                  <a:lnTo>
                    <a:pt x="120968" y="62865"/>
                  </a:lnTo>
                  <a:lnTo>
                    <a:pt x="122873" y="63341"/>
                  </a:lnTo>
                  <a:lnTo>
                    <a:pt x="124778" y="63341"/>
                  </a:lnTo>
                  <a:lnTo>
                    <a:pt x="130016" y="60960"/>
                  </a:lnTo>
                  <a:lnTo>
                    <a:pt x="133350" y="60008"/>
                  </a:lnTo>
                  <a:lnTo>
                    <a:pt x="135255" y="60484"/>
                  </a:lnTo>
                  <a:lnTo>
                    <a:pt x="136207" y="61913"/>
                  </a:lnTo>
                  <a:lnTo>
                    <a:pt x="138589" y="65722"/>
                  </a:lnTo>
                  <a:lnTo>
                    <a:pt x="140018" y="66199"/>
                  </a:lnTo>
                  <a:lnTo>
                    <a:pt x="141447" y="65722"/>
                  </a:lnTo>
                  <a:lnTo>
                    <a:pt x="141923" y="64770"/>
                  </a:lnTo>
                  <a:lnTo>
                    <a:pt x="141447" y="63341"/>
                  </a:lnTo>
                  <a:lnTo>
                    <a:pt x="140970" y="60484"/>
                  </a:lnTo>
                  <a:lnTo>
                    <a:pt x="140018" y="57626"/>
                  </a:lnTo>
                  <a:lnTo>
                    <a:pt x="138589" y="56674"/>
                  </a:lnTo>
                  <a:lnTo>
                    <a:pt x="138589" y="55245"/>
                  </a:lnTo>
                  <a:lnTo>
                    <a:pt x="139065" y="52388"/>
                  </a:lnTo>
                  <a:lnTo>
                    <a:pt x="140018" y="50483"/>
                  </a:lnTo>
                  <a:lnTo>
                    <a:pt x="141923" y="49530"/>
                  </a:lnTo>
                  <a:lnTo>
                    <a:pt x="143828" y="49530"/>
                  </a:lnTo>
                  <a:lnTo>
                    <a:pt x="146209" y="51911"/>
                  </a:lnTo>
                  <a:lnTo>
                    <a:pt x="149543" y="52388"/>
                  </a:lnTo>
                  <a:lnTo>
                    <a:pt x="151924" y="52388"/>
                  </a:lnTo>
                  <a:lnTo>
                    <a:pt x="152400" y="50959"/>
                  </a:lnTo>
                  <a:lnTo>
                    <a:pt x="151924" y="49530"/>
                  </a:lnTo>
                  <a:lnTo>
                    <a:pt x="150495" y="47625"/>
                  </a:lnTo>
                  <a:lnTo>
                    <a:pt x="150972" y="44291"/>
                  </a:lnTo>
                  <a:close/>
                </a:path>
              </a:pathLst>
            </a:custGeom>
            <a:grpFill/>
            <a:ln w="3175" cap="flat">
              <a:solidFill>
                <a:schemeClr val="bg1">
                  <a:lumMod val="75000"/>
                </a:scheme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3" name="Freeform: Shape 431">
              <a:extLst>
                <a:ext uri="{FF2B5EF4-FFF2-40B4-BE49-F238E27FC236}">
                  <a16:creationId xmlns:a16="http://schemas.microsoft.com/office/drawing/2014/main" id="{F5D5A07A-FB9E-D362-0C6A-60F7B6AE5880}"/>
                </a:ext>
              </a:extLst>
            </p:cNvPr>
            <p:cNvSpPr/>
            <p:nvPr/>
          </p:nvSpPr>
          <p:spPr>
            <a:xfrm>
              <a:off x="6098381" y="4175283"/>
              <a:ext cx="254793" cy="291465"/>
            </a:xfrm>
            <a:custGeom>
              <a:avLst/>
              <a:gdLst>
                <a:gd name="connsiteX0" fmla="*/ 254318 w 254793"/>
                <a:gd name="connsiteY0" fmla="*/ 6667 h 291465"/>
                <a:gd name="connsiteX1" fmla="*/ 252413 w 254793"/>
                <a:gd name="connsiteY1" fmla="*/ 5715 h 291465"/>
                <a:gd name="connsiteX2" fmla="*/ 250507 w 254793"/>
                <a:gd name="connsiteY2" fmla="*/ 2381 h 291465"/>
                <a:gd name="connsiteX3" fmla="*/ 249555 w 254793"/>
                <a:gd name="connsiteY3" fmla="*/ 1905 h 291465"/>
                <a:gd name="connsiteX4" fmla="*/ 244316 w 254793"/>
                <a:gd name="connsiteY4" fmla="*/ 3334 h 291465"/>
                <a:gd name="connsiteX5" fmla="*/ 241459 w 254793"/>
                <a:gd name="connsiteY5" fmla="*/ 4763 h 291465"/>
                <a:gd name="connsiteX6" fmla="*/ 240030 w 254793"/>
                <a:gd name="connsiteY6" fmla="*/ 5715 h 291465"/>
                <a:gd name="connsiteX7" fmla="*/ 239077 w 254793"/>
                <a:gd name="connsiteY7" fmla="*/ 6191 h 291465"/>
                <a:gd name="connsiteX8" fmla="*/ 237173 w 254793"/>
                <a:gd name="connsiteY8" fmla="*/ 4286 h 291465"/>
                <a:gd name="connsiteX9" fmla="*/ 236220 w 254793"/>
                <a:gd name="connsiteY9" fmla="*/ 4286 h 291465"/>
                <a:gd name="connsiteX10" fmla="*/ 233839 w 254793"/>
                <a:gd name="connsiteY10" fmla="*/ 4286 h 291465"/>
                <a:gd name="connsiteX11" fmla="*/ 231934 w 254793"/>
                <a:gd name="connsiteY11" fmla="*/ 4286 h 291465"/>
                <a:gd name="connsiteX12" fmla="*/ 230505 w 254793"/>
                <a:gd name="connsiteY12" fmla="*/ 4286 h 291465"/>
                <a:gd name="connsiteX13" fmla="*/ 229552 w 254793"/>
                <a:gd name="connsiteY13" fmla="*/ 4286 h 291465"/>
                <a:gd name="connsiteX14" fmla="*/ 227171 w 254793"/>
                <a:gd name="connsiteY14" fmla="*/ 3334 h 291465"/>
                <a:gd name="connsiteX15" fmla="*/ 217646 w 254793"/>
                <a:gd name="connsiteY15" fmla="*/ 476 h 291465"/>
                <a:gd name="connsiteX16" fmla="*/ 216218 w 254793"/>
                <a:gd name="connsiteY16" fmla="*/ 0 h 291465"/>
                <a:gd name="connsiteX17" fmla="*/ 214313 w 254793"/>
                <a:gd name="connsiteY17" fmla="*/ 0 h 291465"/>
                <a:gd name="connsiteX18" fmla="*/ 209550 w 254793"/>
                <a:gd name="connsiteY18" fmla="*/ 2381 h 291465"/>
                <a:gd name="connsiteX19" fmla="*/ 207169 w 254793"/>
                <a:gd name="connsiteY19" fmla="*/ 2857 h 291465"/>
                <a:gd name="connsiteX20" fmla="*/ 199549 w 254793"/>
                <a:gd name="connsiteY20" fmla="*/ 4286 h 291465"/>
                <a:gd name="connsiteX21" fmla="*/ 191452 w 254793"/>
                <a:gd name="connsiteY21" fmla="*/ 4763 h 291465"/>
                <a:gd name="connsiteX22" fmla="*/ 188595 w 254793"/>
                <a:gd name="connsiteY22" fmla="*/ 4763 h 291465"/>
                <a:gd name="connsiteX23" fmla="*/ 186214 w 254793"/>
                <a:gd name="connsiteY23" fmla="*/ 5715 h 291465"/>
                <a:gd name="connsiteX24" fmla="*/ 184785 w 254793"/>
                <a:gd name="connsiteY24" fmla="*/ 7144 h 291465"/>
                <a:gd name="connsiteX25" fmla="*/ 183832 w 254793"/>
                <a:gd name="connsiteY25" fmla="*/ 10478 h 291465"/>
                <a:gd name="connsiteX26" fmla="*/ 182404 w 254793"/>
                <a:gd name="connsiteY26" fmla="*/ 15716 h 291465"/>
                <a:gd name="connsiteX27" fmla="*/ 181927 w 254793"/>
                <a:gd name="connsiteY27" fmla="*/ 17145 h 291465"/>
                <a:gd name="connsiteX28" fmla="*/ 181927 w 254793"/>
                <a:gd name="connsiteY28" fmla="*/ 19526 h 291465"/>
                <a:gd name="connsiteX29" fmla="*/ 181451 w 254793"/>
                <a:gd name="connsiteY29" fmla="*/ 23336 h 291465"/>
                <a:gd name="connsiteX30" fmla="*/ 180975 w 254793"/>
                <a:gd name="connsiteY30" fmla="*/ 26194 h 291465"/>
                <a:gd name="connsiteX31" fmla="*/ 181451 w 254793"/>
                <a:gd name="connsiteY31" fmla="*/ 28575 h 291465"/>
                <a:gd name="connsiteX32" fmla="*/ 179070 w 254793"/>
                <a:gd name="connsiteY32" fmla="*/ 32861 h 291465"/>
                <a:gd name="connsiteX33" fmla="*/ 176213 w 254793"/>
                <a:gd name="connsiteY33" fmla="*/ 38100 h 291465"/>
                <a:gd name="connsiteX34" fmla="*/ 174307 w 254793"/>
                <a:gd name="connsiteY34" fmla="*/ 42863 h 291465"/>
                <a:gd name="connsiteX35" fmla="*/ 171926 w 254793"/>
                <a:gd name="connsiteY35" fmla="*/ 47625 h 291465"/>
                <a:gd name="connsiteX36" fmla="*/ 171926 w 254793"/>
                <a:gd name="connsiteY36" fmla="*/ 47625 h 291465"/>
                <a:gd name="connsiteX37" fmla="*/ 171450 w 254793"/>
                <a:gd name="connsiteY37" fmla="*/ 49530 h 291465"/>
                <a:gd name="connsiteX38" fmla="*/ 169545 w 254793"/>
                <a:gd name="connsiteY38" fmla="*/ 50959 h 291465"/>
                <a:gd name="connsiteX39" fmla="*/ 168116 w 254793"/>
                <a:gd name="connsiteY39" fmla="*/ 52864 h 291465"/>
                <a:gd name="connsiteX40" fmla="*/ 168116 w 254793"/>
                <a:gd name="connsiteY40" fmla="*/ 55721 h 291465"/>
                <a:gd name="connsiteX41" fmla="*/ 168593 w 254793"/>
                <a:gd name="connsiteY41" fmla="*/ 59055 h 291465"/>
                <a:gd name="connsiteX42" fmla="*/ 170021 w 254793"/>
                <a:gd name="connsiteY42" fmla="*/ 63341 h 291465"/>
                <a:gd name="connsiteX43" fmla="*/ 170021 w 254793"/>
                <a:gd name="connsiteY43" fmla="*/ 65722 h 291465"/>
                <a:gd name="connsiteX44" fmla="*/ 169545 w 254793"/>
                <a:gd name="connsiteY44" fmla="*/ 66199 h 291465"/>
                <a:gd name="connsiteX45" fmla="*/ 168593 w 254793"/>
                <a:gd name="connsiteY45" fmla="*/ 66675 h 291465"/>
                <a:gd name="connsiteX46" fmla="*/ 167640 w 254793"/>
                <a:gd name="connsiteY46" fmla="*/ 67151 h 291465"/>
                <a:gd name="connsiteX47" fmla="*/ 164782 w 254793"/>
                <a:gd name="connsiteY47" fmla="*/ 64294 h 291465"/>
                <a:gd name="connsiteX48" fmla="*/ 161449 w 254793"/>
                <a:gd name="connsiteY48" fmla="*/ 62389 h 291465"/>
                <a:gd name="connsiteX49" fmla="*/ 156686 w 254793"/>
                <a:gd name="connsiteY49" fmla="*/ 59531 h 291465"/>
                <a:gd name="connsiteX50" fmla="*/ 151924 w 254793"/>
                <a:gd name="connsiteY50" fmla="*/ 58103 h 291465"/>
                <a:gd name="connsiteX51" fmla="*/ 145732 w 254793"/>
                <a:gd name="connsiteY51" fmla="*/ 58103 h 291465"/>
                <a:gd name="connsiteX52" fmla="*/ 142875 w 254793"/>
                <a:gd name="connsiteY52" fmla="*/ 58103 h 291465"/>
                <a:gd name="connsiteX53" fmla="*/ 140970 w 254793"/>
                <a:gd name="connsiteY53" fmla="*/ 57150 h 291465"/>
                <a:gd name="connsiteX54" fmla="*/ 138589 w 254793"/>
                <a:gd name="connsiteY54" fmla="*/ 55721 h 291465"/>
                <a:gd name="connsiteX55" fmla="*/ 137160 w 254793"/>
                <a:gd name="connsiteY55" fmla="*/ 55245 h 291465"/>
                <a:gd name="connsiteX56" fmla="*/ 134779 w 254793"/>
                <a:gd name="connsiteY56" fmla="*/ 56197 h 291465"/>
                <a:gd name="connsiteX57" fmla="*/ 133350 w 254793"/>
                <a:gd name="connsiteY57" fmla="*/ 56197 h 291465"/>
                <a:gd name="connsiteX58" fmla="*/ 131921 w 254793"/>
                <a:gd name="connsiteY58" fmla="*/ 56197 h 291465"/>
                <a:gd name="connsiteX59" fmla="*/ 128111 w 254793"/>
                <a:gd name="connsiteY59" fmla="*/ 56197 h 291465"/>
                <a:gd name="connsiteX60" fmla="*/ 128111 w 254793"/>
                <a:gd name="connsiteY60" fmla="*/ 54292 h 291465"/>
                <a:gd name="connsiteX61" fmla="*/ 127159 w 254793"/>
                <a:gd name="connsiteY61" fmla="*/ 53816 h 291465"/>
                <a:gd name="connsiteX62" fmla="*/ 123349 w 254793"/>
                <a:gd name="connsiteY62" fmla="*/ 53816 h 291465"/>
                <a:gd name="connsiteX63" fmla="*/ 122396 w 254793"/>
                <a:gd name="connsiteY63" fmla="*/ 52388 h 291465"/>
                <a:gd name="connsiteX64" fmla="*/ 121920 w 254793"/>
                <a:gd name="connsiteY64" fmla="*/ 52388 h 291465"/>
                <a:gd name="connsiteX65" fmla="*/ 120491 w 254793"/>
                <a:gd name="connsiteY65" fmla="*/ 51911 h 291465"/>
                <a:gd name="connsiteX66" fmla="*/ 117157 w 254793"/>
                <a:gd name="connsiteY66" fmla="*/ 50006 h 291465"/>
                <a:gd name="connsiteX67" fmla="*/ 113824 w 254793"/>
                <a:gd name="connsiteY67" fmla="*/ 51435 h 291465"/>
                <a:gd name="connsiteX68" fmla="*/ 107156 w 254793"/>
                <a:gd name="connsiteY68" fmla="*/ 50959 h 291465"/>
                <a:gd name="connsiteX69" fmla="*/ 98584 w 254793"/>
                <a:gd name="connsiteY69" fmla="*/ 50959 h 291465"/>
                <a:gd name="connsiteX70" fmla="*/ 90011 w 254793"/>
                <a:gd name="connsiteY70" fmla="*/ 50959 h 291465"/>
                <a:gd name="connsiteX71" fmla="*/ 81439 w 254793"/>
                <a:gd name="connsiteY71" fmla="*/ 50959 h 291465"/>
                <a:gd name="connsiteX72" fmla="*/ 73343 w 254793"/>
                <a:gd name="connsiteY72" fmla="*/ 50959 h 291465"/>
                <a:gd name="connsiteX73" fmla="*/ 73343 w 254793"/>
                <a:gd name="connsiteY73" fmla="*/ 53340 h 291465"/>
                <a:gd name="connsiteX74" fmla="*/ 70485 w 254793"/>
                <a:gd name="connsiteY74" fmla="*/ 59055 h 291465"/>
                <a:gd name="connsiteX75" fmla="*/ 69532 w 254793"/>
                <a:gd name="connsiteY75" fmla="*/ 63341 h 291465"/>
                <a:gd name="connsiteX76" fmla="*/ 69056 w 254793"/>
                <a:gd name="connsiteY76" fmla="*/ 68104 h 291465"/>
                <a:gd name="connsiteX77" fmla="*/ 70009 w 254793"/>
                <a:gd name="connsiteY77" fmla="*/ 71914 h 291465"/>
                <a:gd name="connsiteX78" fmla="*/ 70961 w 254793"/>
                <a:gd name="connsiteY78" fmla="*/ 74771 h 291465"/>
                <a:gd name="connsiteX79" fmla="*/ 71914 w 254793"/>
                <a:gd name="connsiteY79" fmla="*/ 77629 h 291465"/>
                <a:gd name="connsiteX80" fmla="*/ 71438 w 254793"/>
                <a:gd name="connsiteY80" fmla="*/ 80010 h 291465"/>
                <a:gd name="connsiteX81" fmla="*/ 70009 w 254793"/>
                <a:gd name="connsiteY81" fmla="*/ 80486 h 291465"/>
                <a:gd name="connsiteX82" fmla="*/ 70961 w 254793"/>
                <a:gd name="connsiteY82" fmla="*/ 81915 h 291465"/>
                <a:gd name="connsiteX83" fmla="*/ 72866 w 254793"/>
                <a:gd name="connsiteY83" fmla="*/ 81915 h 291465"/>
                <a:gd name="connsiteX84" fmla="*/ 76200 w 254793"/>
                <a:gd name="connsiteY84" fmla="*/ 80963 h 291465"/>
                <a:gd name="connsiteX85" fmla="*/ 81439 w 254793"/>
                <a:gd name="connsiteY85" fmla="*/ 79534 h 291465"/>
                <a:gd name="connsiteX86" fmla="*/ 88106 w 254793"/>
                <a:gd name="connsiteY86" fmla="*/ 77153 h 291465"/>
                <a:gd name="connsiteX87" fmla="*/ 92393 w 254793"/>
                <a:gd name="connsiteY87" fmla="*/ 76200 h 291465"/>
                <a:gd name="connsiteX88" fmla="*/ 99536 w 254793"/>
                <a:gd name="connsiteY88" fmla="*/ 76676 h 291465"/>
                <a:gd name="connsiteX89" fmla="*/ 103823 w 254793"/>
                <a:gd name="connsiteY89" fmla="*/ 77629 h 291465"/>
                <a:gd name="connsiteX90" fmla="*/ 105727 w 254793"/>
                <a:gd name="connsiteY90" fmla="*/ 79057 h 291465"/>
                <a:gd name="connsiteX91" fmla="*/ 107632 w 254793"/>
                <a:gd name="connsiteY91" fmla="*/ 86201 h 291465"/>
                <a:gd name="connsiteX92" fmla="*/ 109061 w 254793"/>
                <a:gd name="connsiteY92" fmla="*/ 87154 h 291465"/>
                <a:gd name="connsiteX93" fmla="*/ 110490 w 254793"/>
                <a:gd name="connsiteY93" fmla="*/ 90011 h 291465"/>
                <a:gd name="connsiteX94" fmla="*/ 111919 w 254793"/>
                <a:gd name="connsiteY94" fmla="*/ 93345 h 291465"/>
                <a:gd name="connsiteX95" fmla="*/ 112395 w 254793"/>
                <a:gd name="connsiteY95" fmla="*/ 95250 h 291465"/>
                <a:gd name="connsiteX96" fmla="*/ 112395 w 254793"/>
                <a:gd name="connsiteY96" fmla="*/ 96203 h 291465"/>
                <a:gd name="connsiteX97" fmla="*/ 110966 w 254793"/>
                <a:gd name="connsiteY97" fmla="*/ 98107 h 291465"/>
                <a:gd name="connsiteX98" fmla="*/ 109061 w 254793"/>
                <a:gd name="connsiteY98" fmla="*/ 100965 h 291465"/>
                <a:gd name="connsiteX99" fmla="*/ 108585 w 254793"/>
                <a:gd name="connsiteY99" fmla="*/ 102870 h 291465"/>
                <a:gd name="connsiteX100" fmla="*/ 107156 w 254793"/>
                <a:gd name="connsiteY100" fmla="*/ 103822 h 291465"/>
                <a:gd name="connsiteX101" fmla="*/ 105251 w 254793"/>
                <a:gd name="connsiteY101" fmla="*/ 105251 h 291465"/>
                <a:gd name="connsiteX102" fmla="*/ 100489 w 254793"/>
                <a:gd name="connsiteY102" fmla="*/ 105728 h 291465"/>
                <a:gd name="connsiteX103" fmla="*/ 99536 w 254793"/>
                <a:gd name="connsiteY103" fmla="*/ 106204 h 291465"/>
                <a:gd name="connsiteX104" fmla="*/ 98584 w 254793"/>
                <a:gd name="connsiteY104" fmla="*/ 109061 h 291465"/>
                <a:gd name="connsiteX105" fmla="*/ 95726 w 254793"/>
                <a:gd name="connsiteY105" fmla="*/ 111919 h 291465"/>
                <a:gd name="connsiteX106" fmla="*/ 94774 w 254793"/>
                <a:gd name="connsiteY106" fmla="*/ 113824 h 291465"/>
                <a:gd name="connsiteX107" fmla="*/ 93821 w 254793"/>
                <a:gd name="connsiteY107" fmla="*/ 117157 h 291465"/>
                <a:gd name="connsiteX108" fmla="*/ 93821 w 254793"/>
                <a:gd name="connsiteY108" fmla="*/ 120967 h 291465"/>
                <a:gd name="connsiteX109" fmla="*/ 93345 w 254793"/>
                <a:gd name="connsiteY109" fmla="*/ 126682 h 291465"/>
                <a:gd name="connsiteX110" fmla="*/ 92869 w 254793"/>
                <a:gd name="connsiteY110" fmla="*/ 130492 h 291465"/>
                <a:gd name="connsiteX111" fmla="*/ 93821 w 254793"/>
                <a:gd name="connsiteY111" fmla="*/ 131921 h 291465"/>
                <a:gd name="connsiteX112" fmla="*/ 100013 w 254793"/>
                <a:gd name="connsiteY112" fmla="*/ 132874 h 291465"/>
                <a:gd name="connsiteX113" fmla="*/ 100965 w 254793"/>
                <a:gd name="connsiteY113" fmla="*/ 133350 h 291465"/>
                <a:gd name="connsiteX114" fmla="*/ 102394 w 254793"/>
                <a:gd name="connsiteY114" fmla="*/ 135731 h 291465"/>
                <a:gd name="connsiteX115" fmla="*/ 104775 w 254793"/>
                <a:gd name="connsiteY115" fmla="*/ 138113 h 291465"/>
                <a:gd name="connsiteX116" fmla="*/ 110014 w 254793"/>
                <a:gd name="connsiteY116" fmla="*/ 139541 h 291465"/>
                <a:gd name="connsiteX117" fmla="*/ 111919 w 254793"/>
                <a:gd name="connsiteY117" fmla="*/ 140970 h 291465"/>
                <a:gd name="connsiteX118" fmla="*/ 113824 w 254793"/>
                <a:gd name="connsiteY118" fmla="*/ 142875 h 291465"/>
                <a:gd name="connsiteX119" fmla="*/ 113824 w 254793"/>
                <a:gd name="connsiteY119" fmla="*/ 144304 h 291465"/>
                <a:gd name="connsiteX120" fmla="*/ 112871 w 254793"/>
                <a:gd name="connsiteY120" fmla="*/ 150495 h 291465"/>
                <a:gd name="connsiteX121" fmla="*/ 111443 w 254793"/>
                <a:gd name="connsiteY121" fmla="*/ 156210 h 291465"/>
                <a:gd name="connsiteX122" fmla="*/ 111919 w 254793"/>
                <a:gd name="connsiteY122" fmla="*/ 160496 h 291465"/>
                <a:gd name="connsiteX123" fmla="*/ 112395 w 254793"/>
                <a:gd name="connsiteY123" fmla="*/ 164782 h 291465"/>
                <a:gd name="connsiteX124" fmla="*/ 112871 w 254793"/>
                <a:gd name="connsiteY124" fmla="*/ 170974 h 291465"/>
                <a:gd name="connsiteX125" fmla="*/ 112871 w 254793"/>
                <a:gd name="connsiteY125" fmla="*/ 174784 h 291465"/>
                <a:gd name="connsiteX126" fmla="*/ 111443 w 254793"/>
                <a:gd name="connsiteY126" fmla="*/ 177165 h 291465"/>
                <a:gd name="connsiteX127" fmla="*/ 111443 w 254793"/>
                <a:gd name="connsiteY127" fmla="*/ 179070 h 291465"/>
                <a:gd name="connsiteX128" fmla="*/ 111919 w 254793"/>
                <a:gd name="connsiteY128" fmla="*/ 180975 h 291465"/>
                <a:gd name="connsiteX129" fmla="*/ 110490 w 254793"/>
                <a:gd name="connsiteY129" fmla="*/ 187166 h 291465"/>
                <a:gd name="connsiteX130" fmla="*/ 109538 w 254793"/>
                <a:gd name="connsiteY130" fmla="*/ 188119 h 291465"/>
                <a:gd name="connsiteX131" fmla="*/ 107156 w 254793"/>
                <a:gd name="connsiteY131" fmla="*/ 189071 h 291465"/>
                <a:gd name="connsiteX132" fmla="*/ 106204 w 254793"/>
                <a:gd name="connsiteY132" fmla="*/ 190976 h 291465"/>
                <a:gd name="connsiteX133" fmla="*/ 105727 w 254793"/>
                <a:gd name="connsiteY133" fmla="*/ 193357 h 291465"/>
                <a:gd name="connsiteX134" fmla="*/ 104299 w 254793"/>
                <a:gd name="connsiteY134" fmla="*/ 196691 h 291465"/>
                <a:gd name="connsiteX135" fmla="*/ 102870 w 254793"/>
                <a:gd name="connsiteY135" fmla="*/ 198120 h 291465"/>
                <a:gd name="connsiteX136" fmla="*/ 102870 w 254793"/>
                <a:gd name="connsiteY136" fmla="*/ 199549 h 291465"/>
                <a:gd name="connsiteX137" fmla="*/ 104299 w 254793"/>
                <a:gd name="connsiteY137" fmla="*/ 200978 h 291465"/>
                <a:gd name="connsiteX138" fmla="*/ 104299 w 254793"/>
                <a:gd name="connsiteY138" fmla="*/ 202406 h 291465"/>
                <a:gd name="connsiteX139" fmla="*/ 101918 w 254793"/>
                <a:gd name="connsiteY139" fmla="*/ 204788 h 291465"/>
                <a:gd name="connsiteX140" fmla="*/ 100489 w 254793"/>
                <a:gd name="connsiteY140" fmla="*/ 206216 h 291465"/>
                <a:gd name="connsiteX141" fmla="*/ 97155 w 254793"/>
                <a:gd name="connsiteY141" fmla="*/ 207169 h 291465"/>
                <a:gd name="connsiteX142" fmla="*/ 93821 w 254793"/>
                <a:gd name="connsiteY142" fmla="*/ 206216 h 291465"/>
                <a:gd name="connsiteX143" fmla="*/ 92869 w 254793"/>
                <a:gd name="connsiteY143" fmla="*/ 205264 h 291465"/>
                <a:gd name="connsiteX144" fmla="*/ 93821 w 254793"/>
                <a:gd name="connsiteY144" fmla="*/ 203359 h 291465"/>
                <a:gd name="connsiteX145" fmla="*/ 93345 w 254793"/>
                <a:gd name="connsiteY145" fmla="*/ 201930 h 291465"/>
                <a:gd name="connsiteX146" fmla="*/ 91916 w 254793"/>
                <a:gd name="connsiteY146" fmla="*/ 200025 h 291465"/>
                <a:gd name="connsiteX147" fmla="*/ 90011 w 254793"/>
                <a:gd name="connsiteY147" fmla="*/ 196215 h 291465"/>
                <a:gd name="connsiteX148" fmla="*/ 88582 w 254793"/>
                <a:gd name="connsiteY148" fmla="*/ 195263 h 291465"/>
                <a:gd name="connsiteX149" fmla="*/ 87630 w 254793"/>
                <a:gd name="connsiteY149" fmla="*/ 197167 h 291465"/>
                <a:gd name="connsiteX150" fmla="*/ 84773 w 254793"/>
                <a:gd name="connsiteY150" fmla="*/ 200025 h 291465"/>
                <a:gd name="connsiteX151" fmla="*/ 79534 w 254793"/>
                <a:gd name="connsiteY151" fmla="*/ 203835 h 291465"/>
                <a:gd name="connsiteX152" fmla="*/ 75724 w 254793"/>
                <a:gd name="connsiteY152" fmla="*/ 204311 h 291465"/>
                <a:gd name="connsiteX153" fmla="*/ 69056 w 254793"/>
                <a:gd name="connsiteY153" fmla="*/ 202882 h 291465"/>
                <a:gd name="connsiteX154" fmla="*/ 63341 w 254793"/>
                <a:gd name="connsiteY154" fmla="*/ 201454 h 291465"/>
                <a:gd name="connsiteX155" fmla="*/ 60484 w 254793"/>
                <a:gd name="connsiteY155" fmla="*/ 196691 h 291465"/>
                <a:gd name="connsiteX156" fmla="*/ 59055 w 254793"/>
                <a:gd name="connsiteY156" fmla="*/ 192881 h 291465"/>
                <a:gd name="connsiteX157" fmla="*/ 56674 w 254793"/>
                <a:gd name="connsiteY157" fmla="*/ 188595 h 291465"/>
                <a:gd name="connsiteX158" fmla="*/ 53816 w 254793"/>
                <a:gd name="connsiteY158" fmla="*/ 186214 h 291465"/>
                <a:gd name="connsiteX159" fmla="*/ 50959 w 254793"/>
                <a:gd name="connsiteY159" fmla="*/ 184785 h 291465"/>
                <a:gd name="connsiteX160" fmla="*/ 49530 w 254793"/>
                <a:gd name="connsiteY160" fmla="*/ 184785 h 291465"/>
                <a:gd name="connsiteX161" fmla="*/ 45244 w 254793"/>
                <a:gd name="connsiteY161" fmla="*/ 187166 h 291465"/>
                <a:gd name="connsiteX162" fmla="*/ 44291 w 254793"/>
                <a:gd name="connsiteY162" fmla="*/ 188119 h 291465"/>
                <a:gd name="connsiteX163" fmla="*/ 44291 w 254793"/>
                <a:gd name="connsiteY163" fmla="*/ 190500 h 291465"/>
                <a:gd name="connsiteX164" fmla="*/ 44768 w 254793"/>
                <a:gd name="connsiteY164" fmla="*/ 192405 h 291465"/>
                <a:gd name="connsiteX165" fmla="*/ 45244 w 254793"/>
                <a:gd name="connsiteY165" fmla="*/ 193357 h 291465"/>
                <a:gd name="connsiteX166" fmla="*/ 45720 w 254793"/>
                <a:gd name="connsiteY166" fmla="*/ 194310 h 291465"/>
                <a:gd name="connsiteX167" fmla="*/ 45720 w 254793"/>
                <a:gd name="connsiteY167" fmla="*/ 196215 h 291465"/>
                <a:gd name="connsiteX168" fmla="*/ 44768 w 254793"/>
                <a:gd name="connsiteY168" fmla="*/ 199072 h 291465"/>
                <a:gd name="connsiteX169" fmla="*/ 44768 w 254793"/>
                <a:gd name="connsiteY169" fmla="*/ 201930 h 291465"/>
                <a:gd name="connsiteX170" fmla="*/ 31909 w 254793"/>
                <a:gd name="connsiteY170" fmla="*/ 204788 h 291465"/>
                <a:gd name="connsiteX171" fmla="*/ 29527 w 254793"/>
                <a:gd name="connsiteY171" fmla="*/ 203359 h 291465"/>
                <a:gd name="connsiteX172" fmla="*/ 27623 w 254793"/>
                <a:gd name="connsiteY172" fmla="*/ 202406 h 291465"/>
                <a:gd name="connsiteX173" fmla="*/ 25718 w 254793"/>
                <a:gd name="connsiteY173" fmla="*/ 202406 h 291465"/>
                <a:gd name="connsiteX174" fmla="*/ 20002 w 254793"/>
                <a:gd name="connsiteY174" fmla="*/ 203835 h 291465"/>
                <a:gd name="connsiteX175" fmla="*/ 18098 w 254793"/>
                <a:gd name="connsiteY175" fmla="*/ 202882 h 291465"/>
                <a:gd name="connsiteX176" fmla="*/ 16193 w 254793"/>
                <a:gd name="connsiteY176" fmla="*/ 202406 h 291465"/>
                <a:gd name="connsiteX177" fmla="*/ 15240 w 254793"/>
                <a:gd name="connsiteY177" fmla="*/ 202882 h 291465"/>
                <a:gd name="connsiteX178" fmla="*/ 15240 w 254793"/>
                <a:gd name="connsiteY178" fmla="*/ 203835 h 291465"/>
                <a:gd name="connsiteX179" fmla="*/ 16193 w 254793"/>
                <a:gd name="connsiteY179" fmla="*/ 210503 h 291465"/>
                <a:gd name="connsiteX180" fmla="*/ 15716 w 254793"/>
                <a:gd name="connsiteY180" fmla="*/ 213360 h 291465"/>
                <a:gd name="connsiteX181" fmla="*/ 14288 w 254793"/>
                <a:gd name="connsiteY181" fmla="*/ 216694 h 291465"/>
                <a:gd name="connsiteX182" fmla="*/ 13811 w 254793"/>
                <a:gd name="connsiteY182" fmla="*/ 218599 h 291465"/>
                <a:gd name="connsiteX183" fmla="*/ 17145 w 254793"/>
                <a:gd name="connsiteY183" fmla="*/ 219551 h 291465"/>
                <a:gd name="connsiteX184" fmla="*/ 18574 w 254793"/>
                <a:gd name="connsiteY184" fmla="*/ 220504 h 291465"/>
                <a:gd name="connsiteX185" fmla="*/ 19526 w 254793"/>
                <a:gd name="connsiteY185" fmla="*/ 221932 h 291465"/>
                <a:gd name="connsiteX186" fmla="*/ 21431 w 254793"/>
                <a:gd name="connsiteY186" fmla="*/ 223838 h 291465"/>
                <a:gd name="connsiteX187" fmla="*/ 21431 w 254793"/>
                <a:gd name="connsiteY187" fmla="*/ 224790 h 291465"/>
                <a:gd name="connsiteX188" fmla="*/ 19526 w 254793"/>
                <a:gd name="connsiteY188" fmla="*/ 226219 h 291465"/>
                <a:gd name="connsiteX189" fmla="*/ 19050 w 254793"/>
                <a:gd name="connsiteY189" fmla="*/ 228600 h 291465"/>
                <a:gd name="connsiteX190" fmla="*/ 20002 w 254793"/>
                <a:gd name="connsiteY190" fmla="*/ 230029 h 291465"/>
                <a:gd name="connsiteX191" fmla="*/ 21907 w 254793"/>
                <a:gd name="connsiteY191" fmla="*/ 231934 h 291465"/>
                <a:gd name="connsiteX192" fmla="*/ 25718 w 254793"/>
                <a:gd name="connsiteY192" fmla="*/ 233839 h 291465"/>
                <a:gd name="connsiteX193" fmla="*/ 27146 w 254793"/>
                <a:gd name="connsiteY193" fmla="*/ 234791 h 291465"/>
                <a:gd name="connsiteX194" fmla="*/ 27146 w 254793"/>
                <a:gd name="connsiteY194" fmla="*/ 236220 h 291465"/>
                <a:gd name="connsiteX195" fmla="*/ 25718 w 254793"/>
                <a:gd name="connsiteY195" fmla="*/ 238601 h 291465"/>
                <a:gd name="connsiteX196" fmla="*/ 24765 w 254793"/>
                <a:gd name="connsiteY196" fmla="*/ 240506 h 291465"/>
                <a:gd name="connsiteX197" fmla="*/ 23813 w 254793"/>
                <a:gd name="connsiteY197" fmla="*/ 241935 h 291465"/>
                <a:gd name="connsiteX198" fmla="*/ 23813 w 254793"/>
                <a:gd name="connsiteY198" fmla="*/ 243840 h 291465"/>
                <a:gd name="connsiteX199" fmla="*/ 25718 w 254793"/>
                <a:gd name="connsiteY199" fmla="*/ 245269 h 291465"/>
                <a:gd name="connsiteX200" fmla="*/ 25241 w 254793"/>
                <a:gd name="connsiteY200" fmla="*/ 246697 h 291465"/>
                <a:gd name="connsiteX201" fmla="*/ 24289 w 254793"/>
                <a:gd name="connsiteY201" fmla="*/ 247650 h 291465"/>
                <a:gd name="connsiteX202" fmla="*/ 22384 w 254793"/>
                <a:gd name="connsiteY202" fmla="*/ 247650 h 291465"/>
                <a:gd name="connsiteX203" fmla="*/ 20479 w 254793"/>
                <a:gd name="connsiteY203" fmla="*/ 247650 h 291465"/>
                <a:gd name="connsiteX204" fmla="*/ 18574 w 254793"/>
                <a:gd name="connsiteY204" fmla="*/ 247174 h 291465"/>
                <a:gd name="connsiteX205" fmla="*/ 13811 w 254793"/>
                <a:gd name="connsiteY205" fmla="*/ 241935 h 291465"/>
                <a:gd name="connsiteX206" fmla="*/ 12382 w 254793"/>
                <a:gd name="connsiteY206" fmla="*/ 241935 h 291465"/>
                <a:gd name="connsiteX207" fmla="*/ 5239 w 254793"/>
                <a:gd name="connsiteY207" fmla="*/ 245745 h 291465"/>
                <a:gd name="connsiteX208" fmla="*/ 3334 w 254793"/>
                <a:gd name="connsiteY208" fmla="*/ 247650 h 291465"/>
                <a:gd name="connsiteX209" fmla="*/ 1905 w 254793"/>
                <a:gd name="connsiteY209" fmla="*/ 250031 h 291465"/>
                <a:gd name="connsiteX210" fmla="*/ 0 w 254793"/>
                <a:gd name="connsiteY210" fmla="*/ 255270 h 291465"/>
                <a:gd name="connsiteX211" fmla="*/ 7620 w 254793"/>
                <a:gd name="connsiteY211" fmla="*/ 262414 h 291465"/>
                <a:gd name="connsiteX212" fmla="*/ 9049 w 254793"/>
                <a:gd name="connsiteY212" fmla="*/ 264795 h 291465"/>
                <a:gd name="connsiteX213" fmla="*/ 18098 w 254793"/>
                <a:gd name="connsiteY213" fmla="*/ 272415 h 291465"/>
                <a:gd name="connsiteX214" fmla="*/ 21907 w 254793"/>
                <a:gd name="connsiteY214" fmla="*/ 276701 h 291465"/>
                <a:gd name="connsiteX215" fmla="*/ 21907 w 254793"/>
                <a:gd name="connsiteY215" fmla="*/ 280511 h 291465"/>
                <a:gd name="connsiteX216" fmla="*/ 22860 w 254793"/>
                <a:gd name="connsiteY216" fmla="*/ 281464 h 291465"/>
                <a:gd name="connsiteX217" fmla="*/ 23336 w 254793"/>
                <a:gd name="connsiteY217" fmla="*/ 283369 h 291465"/>
                <a:gd name="connsiteX218" fmla="*/ 25718 w 254793"/>
                <a:gd name="connsiteY218" fmla="*/ 287179 h 291465"/>
                <a:gd name="connsiteX219" fmla="*/ 28575 w 254793"/>
                <a:gd name="connsiteY219" fmla="*/ 290036 h 291465"/>
                <a:gd name="connsiteX220" fmla="*/ 29527 w 254793"/>
                <a:gd name="connsiteY220" fmla="*/ 290989 h 291465"/>
                <a:gd name="connsiteX221" fmla="*/ 30004 w 254793"/>
                <a:gd name="connsiteY221" fmla="*/ 291465 h 291465"/>
                <a:gd name="connsiteX222" fmla="*/ 31909 w 254793"/>
                <a:gd name="connsiteY222" fmla="*/ 290036 h 291465"/>
                <a:gd name="connsiteX223" fmla="*/ 35243 w 254793"/>
                <a:gd name="connsiteY223" fmla="*/ 286226 h 291465"/>
                <a:gd name="connsiteX224" fmla="*/ 36195 w 254793"/>
                <a:gd name="connsiteY224" fmla="*/ 283845 h 291465"/>
                <a:gd name="connsiteX225" fmla="*/ 40005 w 254793"/>
                <a:gd name="connsiteY225" fmla="*/ 283845 h 291465"/>
                <a:gd name="connsiteX226" fmla="*/ 41434 w 254793"/>
                <a:gd name="connsiteY226" fmla="*/ 282416 h 291465"/>
                <a:gd name="connsiteX227" fmla="*/ 42386 w 254793"/>
                <a:gd name="connsiteY227" fmla="*/ 280035 h 291465"/>
                <a:gd name="connsiteX228" fmla="*/ 42386 w 254793"/>
                <a:gd name="connsiteY228" fmla="*/ 278606 h 291465"/>
                <a:gd name="connsiteX229" fmla="*/ 46673 w 254793"/>
                <a:gd name="connsiteY229" fmla="*/ 277654 h 291465"/>
                <a:gd name="connsiteX230" fmla="*/ 51435 w 254793"/>
                <a:gd name="connsiteY230" fmla="*/ 275749 h 291465"/>
                <a:gd name="connsiteX231" fmla="*/ 53816 w 254793"/>
                <a:gd name="connsiteY231" fmla="*/ 273844 h 291465"/>
                <a:gd name="connsiteX232" fmla="*/ 56674 w 254793"/>
                <a:gd name="connsiteY232" fmla="*/ 272415 h 291465"/>
                <a:gd name="connsiteX233" fmla="*/ 58102 w 254793"/>
                <a:gd name="connsiteY233" fmla="*/ 272415 h 291465"/>
                <a:gd name="connsiteX234" fmla="*/ 59531 w 254793"/>
                <a:gd name="connsiteY234" fmla="*/ 272891 h 291465"/>
                <a:gd name="connsiteX235" fmla="*/ 62389 w 254793"/>
                <a:gd name="connsiteY235" fmla="*/ 276225 h 291465"/>
                <a:gd name="connsiteX236" fmla="*/ 65246 w 254793"/>
                <a:gd name="connsiteY236" fmla="*/ 278606 h 291465"/>
                <a:gd name="connsiteX237" fmla="*/ 66199 w 254793"/>
                <a:gd name="connsiteY237" fmla="*/ 279082 h 291465"/>
                <a:gd name="connsiteX238" fmla="*/ 66675 w 254793"/>
                <a:gd name="connsiteY238" fmla="*/ 278130 h 291465"/>
                <a:gd name="connsiteX239" fmla="*/ 68104 w 254793"/>
                <a:gd name="connsiteY239" fmla="*/ 278130 h 291465"/>
                <a:gd name="connsiteX240" fmla="*/ 68580 w 254793"/>
                <a:gd name="connsiteY240" fmla="*/ 278606 h 291465"/>
                <a:gd name="connsiteX241" fmla="*/ 69532 w 254793"/>
                <a:gd name="connsiteY241" fmla="*/ 280035 h 291465"/>
                <a:gd name="connsiteX242" fmla="*/ 70961 w 254793"/>
                <a:gd name="connsiteY242" fmla="*/ 281464 h 291465"/>
                <a:gd name="connsiteX243" fmla="*/ 73819 w 254793"/>
                <a:gd name="connsiteY243" fmla="*/ 283845 h 291465"/>
                <a:gd name="connsiteX244" fmla="*/ 76200 w 254793"/>
                <a:gd name="connsiteY244" fmla="*/ 285750 h 291465"/>
                <a:gd name="connsiteX245" fmla="*/ 77629 w 254793"/>
                <a:gd name="connsiteY245" fmla="*/ 286226 h 291465"/>
                <a:gd name="connsiteX246" fmla="*/ 80010 w 254793"/>
                <a:gd name="connsiteY246" fmla="*/ 284797 h 291465"/>
                <a:gd name="connsiteX247" fmla="*/ 82391 w 254793"/>
                <a:gd name="connsiteY247" fmla="*/ 283369 h 291465"/>
                <a:gd name="connsiteX248" fmla="*/ 85725 w 254793"/>
                <a:gd name="connsiteY248" fmla="*/ 281940 h 291465"/>
                <a:gd name="connsiteX249" fmla="*/ 86677 w 254793"/>
                <a:gd name="connsiteY249" fmla="*/ 280988 h 291465"/>
                <a:gd name="connsiteX250" fmla="*/ 87154 w 254793"/>
                <a:gd name="connsiteY250" fmla="*/ 278606 h 291465"/>
                <a:gd name="connsiteX251" fmla="*/ 87630 w 254793"/>
                <a:gd name="connsiteY251" fmla="*/ 276225 h 291465"/>
                <a:gd name="connsiteX252" fmla="*/ 88106 w 254793"/>
                <a:gd name="connsiteY252" fmla="*/ 273367 h 291465"/>
                <a:gd name="connsiteX253" fmla="*/ 88582 w 254793"/>
                <a:gd name="connsiteY253" fmla="*/ 272891 h 291465"/>
                <a:gd name="connsiteX254" fmla="*/ 90011 w 254793"/>
                <a:gd name="connsiteY254" fmla="*/ 272415 h 291465"/>
                <a:gd name="connsiteX255" fmla="*/ 92393 w 254793"/>
                <a:gd name="connsiteY255" fmla="*/ 273367 h 291465"/>
                <a:gd name="connsiteX256" fmla="*/ 93345 w 254793"/>
                <a:gd name="connsiteY256" fmla="*/ 274320 h 291465"/>
                <a:gd name="connsiteX257" fmla="*/ 95726 w 254793"/>
                <a:gd name="connsiteY257" fmla="*/ 274320 h 291465"/>
                <a:gd name="connsiteX258" fmla="*/ 96679 w 254793"/>
                <a:gd name="connsiteY258" fmla="*/ 273367 h 291465"/>
                <a:gd name="connsiteX259" fmla="*/ 99060 w 254793"/>
                <a:gd name="connsiteY259" fmla="*/ 271939 h 291465"/>
                <a:gd name="connsiteX260" fmla="*/ 101918 w 254793"/>
                <a:gd name="connsiteY260" fmla="*/ 271463 h 291465"/>
                <a:gd name="connsiteX261" fmla="*/ 105251 w 254793"/>
                <a:gd name="connsiteY261" fmla="*/ 270034 h 291465"/>
                <a:gd name="connsiteX262" fmla="*/ 108109 w 254793"/>
                <a:gd name="connsiteY262" fmla="*/ 268129 h 291465"/>
                <a:gd name="connsiteX263" fmla="*/ 109538 w 254793"/>
                <a:gd name="connsiteY263" fmla="*/ 268129 h 291465"/>
                <a:gd name="connsiteX264" fmla="*/ 111443 w 254793"/>
                <a:gd name="connsiteY264" fmla="*/ 270510 h 291465"/>
                <a:gd name="connsiteX265" fmla="*/ 112395 w 254793"/>
                <a:gd name="connsiteY265" fmla="*/ 271939 h 291465"/>
                <a:gd name="connsiteX266" fmla="*/ 112871 w 254793"/>
                <a:gd name="connsiteY266" fmla="*/ 272891 h 291465"/>
                <a:gd name="connsiteX267" fmla="*/ 111443 w 254793"/>
                <a:gd name="connsiteY267" fmla="*/ 274796 h 291465"/>
                <a:gd name="connsiteX268" fmla="*/ 110014 w 254793"/>
                <a:gd name="connsiteY268" fmla="*/ 277654 h 291465"/>
                <a:gd name="connsiteX269" fmla="*/ 111443 w 254793"/>
                <a:gd name="connsiteY269" fmla="*/ 280988 h 291465"/>
                <a:gd name="connsiteX270" fmla="*/ 111443 w 254793"/>
                <a:gd name="connsiteY270" fmla="*/ 283845 h 291465"/>
                <a:gd name="connsiteX271" fmla="*/ 111443 w 254793"/>
                <a:gd name="connsiteY271" fmla="*/ 285750 h 291465"/>
                <a:gd name="connsiteX272" fmla="*/ 112395 w 254793"/>
                <a:gd name="connsiteY272" fmla="*/ 286703 h 291465"/>
                <a:gd name="connsiteX273" fmla="*/ 113348 w 254793"/>
                <a:gd name="connsiteY273" fmla="*/ 287179 h 291465"/>
                <a:gd name="connsiteX274" fmla="*/ 114300 w 254793"/>
                <a:gd name="connsiteY274" fmla="*/ 286703 h 291465"/>
                <a:gd name="connsiteX275" fmla="*/ 116681 w 254793"/>
                <a:gd name="connsiteY275" fmla="*/ 286703 h 291465"/>
                <a:gd name="connsiteX276" fmla="*/ 119063 w 254793"/>
                <a:gd name="connsiteY276" fmla="*/ 287655 h 291465"/>
                <a:gd name="connsiteX277" fmla="*/ 121444 w 254793"/>
                <a:gd name="connsiteY277" fmla="*/ 287655 h 291465"/>
                <a:gd name="connsiteX278" fmla="*/ 123825 w 254793"/>
                <a:gd name="connsiteY278" fmla="*/ 286226 h 291465"/>
                <a:gd name="connsiteX279" fmla="*/ 128588 w 254793"/>
                <a:gd name="connsiteY279" fmla="*/ 281464 h 291465"/>
                <a:gd name="connsiteX280" fmla="*/ 135255 w 254793"/>
                <a:gd name="connsiteY280" fmla="*/ 273367 h 291465"/>
                <a:gd name="connsiteX281" fmla="*/ 140494 w 254793"/>
                <a:gd name="connsiteY281" fmla="*/ 268129 h 291465"/>
                <a:gd name="connsiteX282" fmla="*/ 144780 w 254793"/>
                <a:gd name="connsiteY282" fmla="*/ 266224 h 291465"/>
                <a:gd name="connsiteX283" fmla="*/ 148114 w 254793"/>
                <a:gd name="connsiteY283" fmla="*/ 263842 h 291465"/>
                <a:gd name="connsiteX284" fmla="*/ 149543 w 254793"/>
                <a:gd name="connsiteY284" fmla="*/ 260985 h 291465"/>
                <a:gd name="connsiteX285" fmla="*/ 151924 w 254793"/>
                <a:gd name="connsiteY285" fmla="*/ 259080 h 291465"/>
                <a:gd name="connsiteX286" fmla="*/ 157163 w 254793"/>
                <a:gd name="connsiteY286" fmla="*/ 257175 h 291465"/>
                <a:gd name="connsiteX287" fmla="*/ 161449 w 254793"/>
                <a:gd name="connsiteY287" fmla="*/ 255746 h 291465"/>
                <a:gd name="connsiteX288" fmla="*/ 165259 w 254793"/>
                <a:gd name="connsiteY288" fmla="*/ 250031 h 291465"/>
                <a:gd name="connsiteX289" fmla="*/ 170498 w 254793"/>
                <a:gd name="connsiteY289" fmla="*/ 240030 h 291465"/>
                <a:gd name="connsiteX290" fmla="*/ 171926 w 254793"/>
                <a:gd name="connsiteY290" fmla="*/ 230981 h 291465"/>
                <a:gd name="connsiteX291" fmla="*/ 172879 w 254793"/>
                <a:gd name="connsiteY291" fmla="*/ 225266 h 291465"/>
                <a:gd name="connsiteX292" fmla="*/ 172402 w 254793"/>
                <a:gd name="connsiteY292" fmla="*/ 206216 h 291465"/>
                <a:gd name="connsiteX293" fmla="*/ 171926 w 254793"/>
                <a:gd name="connsiteY293" fmla="*/ 200025 h 291465"/>
                <a:gd name="connsiteX294" fmla="*/ 172879 w 254793"/>
                <a:gd name="connsiteY294" fmla="*/ 196691 h 291465"/>
                <a:gd name="connsiteX295" fmla="*/ 174784 w 254793"/>
                <a:gd name="connsiteY295" fmla="*/ 194310 h 291465"/>
                <a:gd name="connsiteX296" fmla="*/ 180499 w 254793"/>
                <a:gd name="connsiteY296" fmla="*/ 189547 h 291465"/>
                <a:gd name="connsiteX297" fmla="*/ 183832 w 254793"/>
                <a:gd name="connsiteY297" fmla="*/ 185261 h 291465"/>
                <a:gd name="connsiteX298" fmla="*/ 186690 w 254793"/>
                <a:gd name="connsiteY298" fmla="*/ 180499 h 291465"/>
                <a:gd name="connsiteX299" fmla="*/ 191929 w 254793"/>
                <a:gd name="connsiteY299" fmla="*/ 169545 h 291465"/>
                <a:gd name="connsiteX300" fmla="*/ 194310 w 254793"/>
                <a:gd name="connsiteY300" fmla="*/ 166211 h 291465"/>
                <a:gd name="connsiteX301" fmla="*/ 195263 w 254793"/>
                <a:gd name="connsiteY301" fmla="*/ 164782 h 291465"/>
                <a:gd name="connsiteX302" fmla="*/ 198596 w 254793"/>
                <a:gd name="connsiteY302" fmla="*/ 161925 h 291465"/>
                <a:gd name="connsiteX303" fmla="*/ 203359 w 254793"/>
                <a:gd name="connsiteY303" fmla="*/ 159544 h 291465"/>
                <a:gd name="connsiteX304" fmla="*/ 209074 w 254793"/>
                <a:gd name="connsiteY304" fmla="*/ 157163 h 291465"/>
                <a:gd name="connsiteX305" fmla="*/ 218123 w 254793"/>
                <a:gd name="connsiteY305" fmla="*/ 149542 h 291465"/>
                <a:gd name="connsiteX306" fmla="*/ 225266 w 254793"/>
                <a:gd name="connsiteY306" fmla="*/ 141922 h 291465"/>
                <a:gd name="connsiteX307" fmla="*/ 224314 w 254793"/>
                <a:gd name="connsiteY307" fmla="*/ 132874 h 291465"/>
                <a:gd name="connsiteX308" fmla="*/ 225743 w 254793"/>
                <a:gd name="connsiteY308" fmla="*/ 125254 h 291465"/>
                <a:gd name="connsiteX309" fmla="*/ 229552 w 254793"/>
                <a:gd name="connsiteY309" fmla="*/ 115729 h 291465"/>
                <a:gd name="connsiteX310" fmla="*/ 230981 w 254793"/>
                <a:gd name="connsiteY310" fmla="*/ 105728 h 291465"/>
                <a:gd name="connsiteX311" fmla="*/ 229552 w 254793"/>
                <a:gd name="connsiteY311" fmla="*/ 94774 h 291465"/>
                <a:gd name="connsiteX312" fmla="*/ 230505 w 254793"/>
                <a:gd name="connsiteY312" fmla="*/ 86201 h 291465"/>
                <a:gd name="connsiteX313" fmla="*/ 233839 w 254793"/>
                <a:gd name="connsiteY313" fmla="*/ 75724 h 291465"/>
                <a:gd name="connsiteX314" fmla="*/ 235744 w 254793"/>
                <a:gd name="connsiteY314" fmla="*/ 71914 h 291465"/>
                <a:gd name="connsiteX315" fmla="*/ 236220 w 254793"/>
                <a:gd name="connsiteY315" fmla="*/ 65722 h 291465"/>
                <a:gd name="connsiteX316" fmla="*/ 236220 w 254793"/>
                <a:gd name="connsiteY316" fmla="*/ 56197 h 291465"/>
                <a:gd name="connsiteX317" fmla="*/ 240982 w 254793"/>
                <a:gd name="connsiteY317" fmla="*/ 42386 h 291465"/>
                <a:gd name="connsiteX318" fmla="*/ 245269 w 254793"/>
                <a:gd name="connsiteY318" fmla="*/ 34290 h 291465"/>
                <a:gd name="connsiteX319" fmla="*/ 250507 w 254793"/>
                <a:gd name="connsiteY319" fmla="*/ 25241 h 291465"/>
                <a:gd name="connsiteX320" fmla="*/ 252413 w 254793"/>
                <a:gd name="connsiteY320" fmla="*/ 20003 h 291465"/>
                <a:gd name="connsiteX321" fmla="*/ 254794 w 254793"/>
                <a:gd name="connsiteY321" fmla="*/ 12859 h 291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</a:cxnLst>
              <a:rect l="l" t="t" r="r" b="b"/>
              <a:pathLst>
                <a:path w="254793" h="291465">
                  <a:moveTo>
                    <a:pt x="254318" y="6667"/>
                  </a:moveTo>
                  <a:lnTo>
                    <a:pt x="252413" y="5715"/>
                  </a:lnTo>
                  <a:lnTo>
                    <a:pt x="250507" y="2381"/>
                  </a:lnTo>
                  <a:lnTo>
                    <a:pt x="249555" y="1905"/>
                  </a:lnTo>
                  <a:lnTo>
                    <a:pt x="244316" y="3334"/>
                  </a:lnTo>
                  <a:lnTo>
                    <a:pt x="241459" y="4763"/>
                  </a:lnTo>
                  <a:lnTo>
                    <a:pt x="240030" y="5715"/>
                  </a:lnTo>
                  <a:lnTo>
                    <a:pt x="239077" y="6191"/>
                  </a:lnTo>
                  <a:lnTo>
                    <a:pt x="237173" y="4286"/>
                  </a:lnTo>
                  <a:lnTo>
                    <a:pt x="236220" y="4286"/>
                  </a:lnTo>
                  <a:lnTo>
                    <a:pt x="233839" y="4286"/>
                  </a:lnTo>
                  <a:lnTo>
                    <a:pt x="231934" y="4286"/>
                  </a:lnTo>
                  <a:lnTo>
                    <a:pt x="230505" y="4286"/>
                  </a:lnTo>
                  <a:lnTo>
                    <a:pt x="229552" y="4286"/>
                  </a:lnTo>
                  <a:lnTo>
                    <a:pt x="227171" y="3334"/>
                  </a:lnTo>
                  <a:lnTo>
                    <a:pt x="217646" y="476"/>
                  </a:lnTo>
                  <a:lnTo>
                    <a:pt x="216218" y="0"/>
                  </a:lnTo>
                  <a:lnTo>
                    <a:pt x="214313" y="0"/>
                  </a:lnTo>
                  <a:lnTo>
                    <a:pt x="209550" y="2381"/>
                  </a:lnTo>
                  <a:lnTo>
                    <a:pt x="207169" y="2857"/>
                  </a:lnTo>
                  <a:lnTo>
                    <a:pt x="199549" y="4286"/>
                  </a:lnTo>
                  <a:lnTo>
                    <a:pt x="191452" y="4763"/>
                  </a:lnTo>
                  <a:lnTo>
                    <a:pt x="188595" y="4763"/>
                  </a:lnTo>
                  <a:lnTo>
                    <a:pt x="186214" y="5715"/>
                  </a:lnTo>
                  <a:lnTo>
                    <a:pt x="184785" y="7144"/>
                  </a:lnTo>
                  <a:lnTo>
                    <a:pt x="183832" y="10478"/>
                  </a:lnTo>
                  <a:lnTo>
                    <a:pt x="182404" y="15716"/>
                  </a:lnTo>
                  <a:lnTo>
                    <a:pt x="181927" y="17145"/>
                  </a:lnTo>
                  <a:lnTo>
                    <a:pt x="181927" y="19526"/>
                  </a:lnTo>
                  <a:lnTo>
                    <a:pt x="181451" y="23336"/>
                  </a:lnTo>
                  <a:lnTo>
                    <a:pt x="180975" y="26194"/>
                  </a:lnTo>
                  <a:lnTo>
                    <a:pt x="181451" y="28575"/>
                  </a:lnTo>
                  <a:lnTo>
                    <a:pt x="179070" y="32861"/>
                  </a:lnTo>
                  <a:lnTo>
                    <a:pt x="176213" y="38100"/>
                  </a:lnTo>
                  <a:lnTo>
                    <a:pt x="174307" y="42863"/>
                  </a:lnTo>
                  <a:lnTo>
                    <a:pt x="171926" y="47625"/>
                  </a:lnTo>
                  <a:lnTo>
                    <a:pt x="171926" y="47625"/>
                  </a:lnTo>
                  <a:lnTo>
                    <a:pt x="171450" y="49530"/>
                  </a:lnTo>
                  <a:lnTo>
                    <a:pt x="169545" y="50959"/>
                  </a:lnTo>
                  <a:lnTo>
                    <a:pt x="168116" y="52864"/>
                  </a:lnTo>
                  <a:lnTo>
                    <a:pt x="168116" y="55721"/>
                  </a:lnTo>
                  <a:lnTo>
                    <a:pt x="168593" y="59055"/>
                  </a:lnTo>
                  <a:lnTo>
                    <a:pt x="170021" y="63341"/>
                  </a:lnTo>
                  <a:lnTo>
                    <a:pt x="170021" y="65722"/>
                  </a:lnTo>
                  <a:lnTo>
                    <a:pt x="169545" y="66199"/>
                  </a:lnTo>
                  <a:lnTo>
                    <a:pt x="168593" y="66675"/>
                  </a:lnTo>
                  <a:lnTo>
                    <a:pt x="167640" y="67151"/>
                  </a:lnTo>
                  <a:lnTo>
                    <a:pt x="164782" y="64294"/>
                  </a:lnTo>
                  <a:lnTo>
                    <a:pt x="161449" y="62389"/>
                  </a:lnTo>
                  <a:lnTo>
                    <a:pt x="156686" y="59531"/>
                  </a:lnTo>
                  <a:lnTo>
                    <a:pt x="151924" y="58103"/>
                  </a:lnTo>
                  <a:lnTo>
                    <a:pt x="145732" y="58103"/>
                  </a:lnTo>
                  <a:lnTo>
                    <a:pt x="142875" y="58103"/>
                  </a:lnTo>
                  <a:lnTo>
                    <a:pt x="140970" y="57150"/>
                  </a:lnTo>
                  <a:lnTo>
                    <a:pt x="138589" y="55721"/>
                  </a:lnTo>
                  <a:lnTo>
                    <a:pt x="137160" y="55245"/>
                  </a:lnTo>
                  <a:lnTo>
                    <a:pt x="134779" y="56197"/>
                  </a:lnTo>
                  <a:lnTo>
                    <a:pt x="133350" y="56197"/>
                  </a:lnTo>
                  <a:lnTo>
                    <a:pt x="131921" y="56197"/>
                  </a:lnTo>
                  <a:lnTo>
                    <a:pt x="128111" y="56197"/>
                  </a:lnTo>
                  <a:lnTo>
                    <a:pt x="128111" y="54292"/>
                  </a:lnTo>
                  <a:lnTo>
                    <a:pt x="127159" y="53816"/>
                  </a:lnTo>
                  <a:lnTo>
                    <a:pt x="123349" y="53816"/>
                  </a:lnTo>
                  <a:lnTo>
                    <a:pt x="122396" y="52388"/>
                  </a:lnTo>
                  <a:lnTo>
                    <a:pt x="121920" y="52388"/>
                  </a:lnTo>
                  <a:lnTo>
                    <a:pt x="120491" y="51911"/>
                  </a:lnTo>
                  <a:lnTo>
                    <a:pt x="117157" y="50006"/>
                  </a:lnTo>
                  <a:lnTo>
                    <a:pt x="113824" y="51435"/>
                  </a:lnTo>
                  <a:lnTo>
                    <a:pt x="107156" y="50959"/>
                  </a:lnTo>
                  <a:lnTo>
                    <a:pt x="98584" y="50959"/>
                  </a:lnTo>
                  <a:lnTo>
                    <a:pt x="90011" y="50959"/>
                  </a:lnTo>
                  <a:lnTo>
                    <a:pt x="81439" y="50959"/>
                  </a:lnTo>
                  <a:lnTo>
                    <a:pt x="73343" y="50959"/>
                  </a:lnTo>
                  <a:lnTo>
                    <a:pt x="73343" y="53340"/>
                  </a:lnTo>
                  <a:lnTo>
                    <a:pt x="70485" y="59055"/>
                  </a:lnTo>
                  <a:lnTo>
                    <a:pt x="69532" y="63341"/>
                  </a:lnTo>
                  <a:lnTo>
                    <a:pt x="69056" y="68104"/>
                  </a:lnTo>
                  <a:lnTo>
                    <a:pt x="70009" y="71914"/>
                  </a:lnTo>
                  <a:lnTo>
                    <a:pt x="70961" y="74771"/>
                  </a:lnTo>
                  <a:lnTo>
                    <a:pt x="71914" y="77629"/>
                  </a:lnTo>
                  <a:lnTo>
                    <a:pt x="71438" y="80010"/>
                  </a:lnTo>
                  <a:lnTo>
                    <a:pt x="70009" y="80486"/>
                  </a:lnTo>
                  <a:lnTo>
                    <a:pt x="70961" y="81915"/>
                  </a:lnTo>
                  <a:lnTo>
                    <a:pt x="72866" y="81915"/>
                  </a:lnTo>
                  <a:lnTo>
                    <a:pt x="76200" y="80963"/>
                  </a:lnTo>
                  <a:lnTo>
                    <a:pt x="81439" y="79534"/>
                  </a:lnTo>
                  <a:lnTo>
                    <a:pt x="88106" y="77153"/>
                  </a:lnTo>
                  <a:lnTo>
                    <a:pt x="92393" y="76200"/>
                  </a:lnTo>
                  <a:lnTo>
                    <a:pt x="99536" y="76676"/>
                  </a:lnTo>
                  <a:lnTo>
                    <a:pt x="103823" y="77629"/>
                  </a:lnTo>
                  <a:lnTo>
                    <a:pt x="105727" y="79057"/>
                  </a:lnTo>
                  <a:lnTo>
                    <a:pt x="107632" y="86201"/>
                  </a:lnTo>
                  <a:lnTo>
                    <a:pt x="109061" y="87154"/>
                  </a:lnTo>
                  <a:lnTo>
                    <a:pt x="110490" y="90011"/>
                  </a:lnTo>
                  <a:lnTo>
                    <a:pt x="111919" y="93345"/>
                  </a:lnTo>
                  <a:lnTo>
                    <a:pt x="112395" y="95250"/>
                  </a:lnTo>
                  <a:lnTo>
                    <a:pt x="112395" y="96203"/>
                  </a:lnTo>
                  <a:lnTo>
                    <a:pt x="110966" y="98107"/>
                  </a:lnTo>
                  <a:lnTo>
                    <a:pt x="109061" y="100965"/>
                  </a:lnTo>
                  <a:lnTo>
                    <a:pt x="108585" y="102870"/>
                  </a:lnTo>
                  <a:lnTo>
                    <a:pt x="107156" y="103822"/>
                  </a:lnTo>
                  <a:lnTo>
                    <a:pt x="105251" y="105251"/>
                  </a:lnTo>
                  <a:lnTo>
                    <a:pt x="100489" y="105728"/>
                  </a:lnTo>
                  <a:lnTo>
                    <a:pt x="99536" y="106204"/>
                  </a:lnTo>
                  <a:lnTo>
                    <a:pt x="98584" y="109061"/>
                  </a:lnTo>
                  <a:lnTo>
                    <a:pt x="95726" y="111919"/>
                  </a:lnTo>
                  <a:lnTo>
                    <a:pt x="94774" y="113824"/>
                  </a:lnTo>
                  <a:lnTo>
                    <a:pt x="93821" y="117157"/>
                  </a:lnTo>
                  <a:lnTo>
                    <a:pt x="93821" y="120967"/>
                  </a:lnTo>
                  <a:lnTo>
                    <a:pt x="93345" y="126682"/>
                  </a:lnTo>
                  <a:lnTo>
                    <a:pt x="92869" y="130492"/>
                  </a:lnTo>
                  <a:lnTo>
                    <a:pt x="93821" y="131921"/>
                  </a:lnTo>
                  <a:lnTo>
                    <a:pt x="100013" y="132874"/>
                  </a:lnTo>
                  <a:lnTo>
                    <a:pt x="100965" y="133350"/>
                  </a:lnTo>
                  <a:lnTo>
                    <a:pt x="102394" y="135731"/>
                  </a:lnTo>
                  <a:lnTo>
                    <a:pt x="104775" y="138113"/>
                  </a:lnTo>
                  <a:lnTo>
                    <a:pt x="110014" y="139541"/>
                  </a:lnTo>
                  <a:lnTo>
                    <a:pt x="111919" y="140970"/>
                  </a:lnTo>
                  <a:lnTo>
                    <a:pt x="113824" y="142875"/>
                  </a:lnTo>
                  <a:lnTo>
                    <a:pt x="113824" y="144304"/>
                  </a:lnTo>
                  <a:lnTo>
                    <a:pt x="112871" y="150495"/>
                  </a:lnTo>
                  <a:lnTo>
                    <a:pt x="111443" y="156210"/>
                  </a:lnTo>
                  <a:lnTo>
                    <a:pt x="111919" y="160496"/>
                  </a:lnTo>
                  <a:lnTo>
                    <a:pt x="112395" y="164782"/>
                  </a:lnTo>
                  <a:lnTo>
                    <a:pt x="112871" y="170974"/>
                  </a:lnTo>
                  <a:lnTo>
                    <a:pt x="112871" y="174784"/>
                  </a:lnTo>
                  <a:lnTo>
                    <a:pt x="111443" y="177165"/>
                  </a:lnTo>
                  <a:lnTo>
                    <a:pt x="111443" y="179070"/>
                  </a:lnTo>
                  <a:lnTo>
                    <a:pt x="111919" y="180975"/>
                  </a:lnTo>
                  <a:lnTo>
                    <a:pt x="110490" y="187166"/>
                  </a:lnTo>
                  <a:lnTo>
                    <a:pt x="109538" y="188119"/>
                  </a:lnTo>
                  <a:lnTo>
                    <a:pt x="107156" y="189071"/>
                  </a:lnTo>
                  <a:lnTo>
                    <a:pt x="106204" y="190976"/>
                  </a:lnTo>
                  <a:lnTo>
                    <a:pt x="105727" y="193357"/>
                  </a:lnTo>
                  <a:lnTo>
                    <a:pt x="104299" y="196691"/>
                  </a:lnTo>
                  <a:lnTo>
                    <a:pt x="102870" y="198120"/>
                  </a:lnTo>
                  <a:lnTo>
                    <a:pt x="102870" y="199549"/>
                  </a:lnTo>
                  <a:lnTo>
                    <a:pt x="104299" y="200978"/>
                  </a:lnTo>
                  <a:lnTo>
                    <a:pt x="104299" y="202406"/>
                  </a:lnTo>
                  <a:lnTo>
                    <a:pt x="101918" y="204788"/>
                  </a:lnTo>
                  <a:lnTo>
                    <a:pt x="100489" y="206216"/>
                  </a:lnTo>
                  <a:lnTo>
                    <a:pt x="97155" y="207169"/>
                  </a:lnTo>
                  <a:lnTo>
                    <a:pt x="93821" y="206216"/>
                  </a:lnTo>
                  <a:lnTo>
                    <a:pt x="92869" y="205264"/>
                  </a:lnTo>
                  <a:lnTo>
                    <a:pt x="93821" y="203359"/>
                  </a:lnTo>
                  <a:lnTo>
                    <a:pt x="93345" y="201930"/>
                  </a:lnTo>
                  <a:lnTo>
                    <a:pt x="91916" y="200025"/>
                  </a:lnTo>
                  <a:lnTo>
                    <a:pt x="90011" y="196215"/>
                  </a:lnTo>
                  <a:lnTo>
                    <a:pt x="88582" y="195263"/>
                  </a:lnTo>
                  <a:lnTo>
                    <a:pt x="87630" y="197167"/>
                  </a:lnTo>
                  <a:lnTo>
                    <a:pt x="84773" y="200025"/>
                  </a:lnTo>
                  <a:lnTo>
                    <a:pt x="79534" y="203835"/>
                  </a:lnTo>
                  <a:lnTo>
                    <a:pt x="75724" y="204311"/>
                  </a:lnTo>
                  <a:lnTo>
                    <a:pt x="69056" y="202882"/>
                  </a:lnTo>
                  <a:lnTo>
                    <a:pt x="63341" y="201454"/>
                  </a:lnTo>
                  <a:lnTo>
                    <a:pt x="60484" y="196691"/>
                  </a:lnTo>
                  <a:lnTo>
                    <a:pt x="59055" y="192881"/>
                  </a:lnTo>
                  <a:lnTo>
                    <a:pt x="56674" y="188595"/>
                  </a:lnTo>
                  <a:lnTo>
                    <a:pt x="53816" y="186214"/>
                  </a:lnTo>
                  <a:lnTo>
                    <a:pt x="50959" y="184785"/>
                  </a:lnTo>
                  <a:lnTo>
                    <a:pt x="49530" y="184785"/>
                  </a:lnTo>
                  <a:lnTo>
                    <a:pt x="45244" y="187166"/>
                  </a:lnTo>
                  <a:lnTo>
                    <a:pt x="44291" y="188119"/>
                  </a:lnTo>
                  <a:lnTo>
                    <a:pt x="44291" y="190500"/>
                  </a:lnTo>
                  <a:lnTo>
                    <a:pt x="44768" y="192405"/>
                  </a:lnTo>
                  <a:lnTo>
                    <a:pt x="45244" y="193357"/>
                  </a:lnTo>
                  <a:lnTo>
                    <a:pt x="45720" y="194310"/>
                  </a:lnTo>
                  <a:lnTo>
                    <a:pt x="45720" y="196215"/>
                  </a:lnTo>
                  <a:lnTo>
                    <a:pt x="44768" y="199072"/>
                  </a:lnTo>
                  <a:lnTo>
                    <a:pt x="44768" y="201930"/>
                  </a:lnTo>
                  <a:lnTo>
                    <a:pt x="31909" y="204788"/>
                  </a:lnTo>
                  <a:lnTo>
                    <a:pt x="29527" y="203359"/>
                  </a:lnTo>
                  <a:lnTo>
                    <a:pt x="27623" y="202406"/>
                  </a:lnTo>
                  <a:lnTo>
                    <a:pt x="25718" y="202406"/>
                  </a:lnTo>
                  <a:lnTo>
                    <a:pt x="20002" y="203835"/>
                  </a:lnTo>
                  <a:lnTo>
                    <a:pt x="18098" y="202882"/>
                  </a:lnTo>
                  <a:lnTo>
                    <a:pt x="16193" y="202406"/>
                  </a:lnTo>
                  <a:lnTo>
                    <a:pt x="15240" y="202882"/>
                  </a:lnTo>
                  <a:lnTo>
                    <a:pt x="15240" y="203835"/>
                  </a:lnTo>
                  <a:lnTo>
                    <a:pt x="16193" y="210503"/>
                  </a:lnTo>
                  <a:lnTo>
                    <a:pt x="15716" y="213360"/>
                  </a:lnTo>
                  <a:lnTo>
                    <a:pt x="14288" y="216694"/>
                  </a:lnTo>
                  <a:lnTo>
                    <a:pt x="13811" y="218599"/>
                  </a:lnTo>
                  <a:lnTo>
                    <a:pt x="17145" y="219551"/>
                  </a:lnTo>
                  <a:lnTo>
                    <a:pt x="18574" y="220504"/>
                  </a:lnTo>
                  <a:lnTo>
                    <a:pt x="19526" y="221932"/>
                  </a:lnTo>
                  <a:lnTo>
                    <a:pt x="21431" y="223838"/>
                  </a:lnTo>
                  <a:lnTo>
                    <a:pt x="21431" y="224790"/>
                  </a:lnTo>
                  <a:lnTo>
                    <a:pt x="19526" y="226219"/>
                  </a:lnTo>
                  <a:lnTo>
                    <a:pt x="19050" y="228600"/>
                  </a:lnTo>
                  <a:lnTo>
                    <a:pt x="20002" y="230029"/>
                  </a:lnTo>
                  <a:lnTo>
                    <a:pt x="21907" y="231934"/>
                  </a:lnTo>
                  <a:lnTo>
                    <a:pt x="25718" y="233839"/>
                  </a:lnTo>
                  <a:lnTo>
                    <a:pt x="27146" y="234791"/>
                  </a:lnTo>
                  <a:lnTo>
                    <a:pt x="27146" y="236220"/>
                  </a:lnTo>
                  <a:lnTo>
                    <a:pt x="25718" y="238601"/>
                  </a:lnTo>
                  <a:lnTo>
                    <a:pt x="24765" y="240506"/>
                  </a:lnTo>
                  <a:lnTo>
                    <a:pt x="23813" y="241935"/>
                  </a:lnTo>
                  <a:lnTo>
                    <a:pt x="23813" y="243840"/>
                  </a:lnTo>
                  <a:lnTo>
                    <a:pt x="25718" y="245269"/>
                  </a:lnTo>
                  <a:lnTo>
                    <a:pt x="25241" y="246697"/>
                  </a:lnTo>
                  <a:lnTo>
                    <a:pt x="24289" y="247650"/>
                  </a:lnTo>
                  <a:lnTo>
                    <a:pt x="22384" y="247650"/>
                  </a:lnTo>
                  <a:lnTo>
                    <a:pt x="20479" y="247650"/>
                  </a:lnTo>
                  <a:lnTo>
                    <a:pt x="18574" y="247174"/>
                  </a:lnTo>
                  <a:lnTo>
                    <a:pt x="13811" y="241935"/>
                  </a:lnTo>
                  <a:lnTo>
                    <a:pt x="12382" y="241935"/>
                  </a:lnTo>
                  <a:lnTo>
                    <a:pt x="5239" y="245745"/>
                  </a:lnTo>
                  <a:lnTo>
                    <a:pt x="3334" y="247650"/>
                  </a:lnTo>
                  <a:lnTo>
                    <a:pt x="1905" y="250031"/>
                  </a:lnTo>
                  <a:lnTo>
                    <a:pt x="0" y="255270"/>
                  </a:lnTo>
                  <a:lnTo>
                    <a:pt x="7620" y="262414"/>
                  </a:lnTo>
                  <a:lnTo>
                    <a:pt x="9049" y="264795"/>
                  </a:lnTo>
                  <a:lnTo>
                    <a:pt x="18098" y="272415"/>
                  </a:lnTo>
                  <a:lnTo>
                    <a:pt x="21907" y="276701"/>
                  </a:lnTo>
                  <a:lnTo>
                    <a:pt x="21907" y="280511"/>
                  </a:lnTo>
                  <a:lnTo>
                    <a:pt x="22860" y="281464"/>
                  </a:lnTo>
                  <a:lnTo>
                    <a:pt x="23336" y="283369"/>
                  </a:lnTo>
                  <a:lnTo>
                    <a:pt x="25718" y="287179"/>
                  </a:lnTo>
                  <a:lnTo>
                    <a:pt x="28575" y="290036"/>
                  </a:lnTo>
                  <a:lnTo>
                    <a:pt x="29527" y="290989"/>
                  </a:lnTo>
                  <a:lnTo>
                    <a:pt x="30004" y="291465"/>
                  </a:lnTo>
                  <a:lnTo>
                    <a:pt x="31909" y="290036"/>
                  </a:lnTo>
                  <a:lnTo>
                    <a:pt x="35243" y="286226"/>
                  </a:lnTo>
                  <a:lnTo>
                    <a:pt x="36195" y="283845"/>
                  </a:lnTo>
                  <a:lnTo>
                    <a:pt x="40005" y="283845"/>
                  </a:lnTo>
                  <a:lnTo>
                    <a:pt x="41434" y="282416"/>
                  </a:lnTo>
                  <a:lnTo>
                    <a:pt x="42386" y="280035"/>
                  </a:lnTo>
                  <a:lnTo>
                    <a:pt x="42386" y="278606"/>
                  </a:lnTo>
                  <a:lnTo>
                    <a:pt x="46673" y="277654"/>
                  </a:lnTo>
                  <a:lnTo>
                    <a:pt x="51435" y="275749"/>
                  </a:lnTo>
                  <a:lnTo>
                    <a:pt x="53816" y="273844"/>
                  </a:lnTo>
                  <a:lnTo>
                    <a:pt x="56674" y="272415"/>
                  </a:lnTo>
                  <a:lnTo>
                    <a:pt x="58102" y="272415"/>
                  </a:lnTo>
                  <a:lnTo>
                    <a:pt x="59531" y="272891"/>
                  </a:lnTo>
                  <a:lnTo>
                    <a:pt x="62389" y="276225"/>
                  </a:lnTo>
                  <a:lnTo>
                    <a:pt x="65246" y="278606"/>
                  </a:lnTo>
                  <a:lnTo>
                    <a:pt x="66199" y="279082"/>
                  </a:lnTo>
                  <a:lnTo>
                    <a:pt x="66675" y="278130"/>
                  </a:lnTo>
                  <a:lnTo>
                    <a:pt x="68104" y="278130"/>
                  </a:lnTo>
                  <a:lnTo>
                    <a:pt x="68580" y="278606"/>
                  </a:lnTo>
                  <a:lnTo>
                    <a:pt x="69532" y="280035"/>
                  </a:lnTo>
                  <a:lnTo>
                    <a:pt x="70961" y="281464"/>
                  </a:lnTo>
                  <a:lnTo>
                    <a:pt x="73819" y="283845"/>
                  </a:lnTo>
                  <a:lnTo>
                    <a:pt x="76200" y="285750"/>
                  </a:lnTo>
                  <a:lnTo>
                    <a:pt x="77629" y="286226"/>
                  </a:lnTo>
                  <a:lnTo>
                    <a:pt x="80010" y="284797"/>
                  </a:lnTo>
                  <a:lnTo>
                    <a:pt x="82391" y="283369"/>
                  </a:lnTo>
                  <a:lnTo>
                    <a:pt x="85725" y="281940"/>
                  </a:lnTo>
                  <a:lnTo>
                    <a:pt x="86677" y="280988"/>
                  </a:lnTo>
                  <a:lnTo>
                    <a:pt x="87154" y="278606"/>
                  </a:lnTo>
                  <a:lnTo>
                    <a:pt x="87630" y="276225"/>
                  </a:lnTo>
                  <a:lnTo>
                    <a:pt x="88106" y="273367"/>
                  </a:lnTo>
                  <a:lnTo>
                    <a:pt x="88582" y="272891"/>
                  </a:lnTo>
                  <a:lnTo>
                    <a:pt x="90011" y="272415"/>
                  </a:lnTo>
                  <a:lnTo>
                    <a:pt x="92393" y="273367"/>
                  </a:lnTo>
                  <a:lnTo>
                    <a:pt x="93345" y="274320"/>
                  </a:lnTo>
                  <a:lnTo>
                    <a:pt x="95726" y="274320"/>
                  </a:lnTo>
                  <a:lnTo>
                    <a:pt x="96679" y="273367"/>
                  </a:lnTo>
                  <a:lnTo>
                    <a:pt x="99060" y="271939"/>
                  </a:lnTo>
                  <a:lnTo>
                    <a:pt x="101918" y="271463"/>
                  </a:lnTo>
                  <a:lnTo>
                    <a:pt x="105251" y="270034"/>
                  </a:lnTo>
                  <a:lnTo>
                    <a:pt x="108109" y="268129"/>
                  </a:lnTo>
                  <a:lnTo>
                    <a:pt x="109538" y="268129"/>
                  </a:lnTo>
                  <a:lnTo>
                    <a:pt x="111443" y="270510"/>
                  </a:lnTo>
                  <a:lnTo>
                    <a:pt x="112395" y="271939"/>
                  </a:lnTo>
                  <a:lnTo>
                    <a:pt x="112871" y="272891"/>
                  </a:lnTo>
                  <a:lnTo>
                    <a:pt x="111443" y="274796"/>
                  </a:lnTo>
                  <a:lnTo>
                    <a:pt x="110014" y="277654"/>
                  </a:lnTo>
                  <a:lnTo>
                    <a:pt x="111443" y="280988"/>
                  </a:lnTo>
                  <a:lnTo>
                    <a:pt x="111443" y="283845"/>
                  </a:lnTo>
                  <a:lnTo>
                    <a:pt x="111443" y="285750"/>
                  </a:lnTo>
                  <a:lnTo>
                    <a:pt x="112395" y="286703"/>
                  </a:lnTo>
                  <a:lnTo>
                    <a:pt x="113348" y="287179"/>
                  </a:lnTo>
                  <a:lnTo>
                    <a:pt x="114300" y="286703"/>
                  </a:lnTo>
                  <a:lnTo>
                    <a:pt x="116681" y="286703"/>
                  </a:lnTo>
                  <a:lnTo>
                    <a:pt x="119063" y="287655"/>
                  </a:lnTo>
                  <a:lnTo>
                    <a:pt x="121444" y="287655"/>
                  </a:lnTo>
                  <a:lnTo>
                    <a:pt x="123825" y="286226"/>
                  </a:lnTo>
                  <a:lnTo>
                    <a:pt x="128588" y="281464"/>
                  </a:lnTo>
                  <a:lnTo>
                    <a:pt x="135255" y="273367"/>
                  </a:lnTo>
                  <a:lnTo>
                    <a:pt x="140494" y="268129"/>
                  </a:lnTo>
                  <a:lnTo>
                    <a:pt x="144780" y="266224"/>
                  </a:lnTo>
                  <a:lnTo>
                    <a:pt x="148114" y="263842"/>
                  </a:lnTo>
                  <a:lnTo>
                    <a:pt x="149543" y="260985"/>
                  </a:lnTo>
                  <a:lnTo>
                    <a:pt x="151924" y="259080"/>
                  </a:lnTo>
                  <a:lnTo>
                    <a:pt x="157163" y="257175"/>
                  </a:lnTo>
                  <a:lnTo>
                    <a:pt x="161449" y="255746"/>
                  </a:lnTo>
                  <a:lnTo>
                    <a:pt x="165259" y="250031"/>
                  </a:lnTo>
                  <a:lnTo>
                    <a:pt x="170498" y="240030"/>
                  </a:lnTo>
                  <a:lnTo>
                    <a:pt x="171926" y="230981"/>
                  </a:lnTo>
                  <a:lnTo>
                    <a:pt x="172879" y="225266"/>
                  </a:lnTo>
                  <a:lnTo>
                    <a:pt x="172402" y="206216"/>
                  </a:lnTo>
                  <a:lnTo>
                    <a:pt x="171926" y="200025"/>
                  </a:lnTo>
                  <a:lnTo>
                    <a:pt x="172879" y="196691"/>
                  </a:lnTo>
                  <a:lnTo>
                    <a:pt x="174784" y="194310"/>
                  </a:lnTo>
                  <a:lnTo>
                    <a:pt x="180499" y="189547"/>
                  </a:lnTo>
                  <a:lnTo>
                    <a:pt x="183832" y="185261"/>
                  </a:lnTo>
                  <a:lnTo>
                    <a:pt x="186690" y="180499"/>
                  </a:lnTo>
                  <a:lnTo>
                    <a:pt x="191929" y="169545"/>
                  </a:lnTo>
                  <a:lnTo>
                    <a:pt x="194310" y="166211"/>
                  </a:lnTo>
                  <a:lnTo>
                    <a:pt x="195263" y="164782"/>
                  </a:lnTo>
                  <a:lnTo>
                    <a:pt x="198596" y="161925"/>
                  </a:lnTo>
                  <a:lnTo>
                    <a:pt x="203359" y="159544"/>
                  </a:lnTo>
                  <a:lnTo>
                    <a:pt x="209074" y="157163"/>
                  </a:lnTo>
                  <a:lnTo>
                    <a:pt x="218123" y="149542"/>
                  </a:lnTo>
                  <a:lnTo>
                    <a:pt x="225266" y="141922"/>
                  </a:lnTo>
                  <a:lnTo>
                    <a:pt x="224314" y="132874"/>
                  </a:lnTo>
                  <a:lnTo>
                    <a:pt x="225743" y="125254"/>
                  </a:lnTo>
                  <a:lnTo>
                    <a:pt x="229552" y="115729"/>
                  </a:lnTo>
                  <a:lnTo>
                    <a:pt x="230981" y="105728"/>
                  </a:lnTo>
                  <a:lnTo>
                    <a:pt x="229552" y="94774"/>
                  </a:lnTo>
                  <a:lnTo>
                    <a:pt x="230505" y="86201"/>
                  </a:lnTo>
                  <a:lnTo>
                    <a:pt x="233839" y="75724"/>
                  </a:lnTo>
                  <a:lnTo>
                    <a:pt x="235744" y="71914"/>
                  </a:lnTo>
                  <a:lnTo>
                    <a:pt x="236220" y="65722"/>
                  </a:lnTo>
                  <a:lnTo>
                    <a:pt x="236220" y="56197"/>
                  </a:lnTo>
                  <a:lnTo>
                    <a:pt x="240982" y="42386"/>
                  </a:lnTo>
                  <a:lnTo>
                    <a:pt x="245269" y="34290"/>
                  </a:lnTo>
                  <a:lnTo>
                    <a:pt x="250507" y="25241"/>
                  </a:lnTo>
                  <a:lnTo>
                    <a:pt x="252413" y="20003"/>
                  </a:lnTo>
                  <a:lnTo>
                    <a:pt x="254794" y="12859"/>
                  </a:lnTo>
                  <a:close/>
                </a:path>
              </a:pathLst>
            </a:custGeom>
            <a:grpFill/>
            <a:ln w="3175" cap="flat">
              <a:solidFill>
                <a:schemeClr val="bg1">
                  <a:lumMod val="75000"/>
                </a:scheme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4" name="Freeform: Shape 432">
              <a:extLst>
                <a:ext uri="{FF2B5EF4-FFF2-40B4-BE49-F238E27FC236}">
                  <a16:creationId xmlns:a16="http://schemas.microsoft.com/office/drawing/2014/main" id="{2A624370-7316-5F16-1FFF-D84F7566D162}"/>
                </a:ext>
              </a:extLst>
            </p:cNvPr>
            <p:cNvSpPr/>
            <p:nvPr/>
          </p:nvSpPr>
          <p:spPr>
            <a:xfrm>
              <a:off x="6210776" y="3928585"/>
              <a:ext cx="441007" cy="294322"/>
            </a:xfrm>
            <a:custGeom>
              <a:avLst/>
              <a:gdLst>
                <a:gd name="connsiteX0" fmla="*/ 438626 w 441007"/>
                <a:gd name="connsiteY0" fmla="*/ 196215 h 294322"/>
                <a:gd name="connsiteX1" fmla="*/ 436245 w 441007"/>
                <a:gd name="connsiteY1" fmla="*/ 192405 h 294322"/>
                <a:gd name="connsiteX2" fmla="*/ 435293 w 441007"/>
                <a:gd name="connsiteY2" fmla="*/ 187642 h 294322"/>
                <a:gd name="connsiteX3" fmla="*/ 435293 w 441007"/>
                <a:gd name="connsiteY3" fmla="*/ 183356 h 294322"/>
                <a:gd name="connsiteX4" fmla="*/ 434816 w 441007"/>
                <a:gd name="connsiteY4" fmla="*/ 181451 h 294322"/>
                <a:gd name="connsiteX5" fmla="*/ 433388 w 441007"/>
                <a:gd name="connsiteY5" fmla="*/ 179546 h 294322"/>
                <a:gd name="connsiteX6" fmla="*/ 432435 w 441007"/>
                <a:gd name="connsiteY6" fmla="*/ 178117 h 294322"/>
                <a:gd name="connsiteX7" fmla="*/ 430054 w 441007"/>
                <a:gd name="connsiteY7" fmla="*/ 176213 h 294322"/>
                <a:gd name="connsiteX8" fmla="*/ 425291 w 441007"/>
                <a:gd name="connsiteY8" fmla="*/ 173355 h 294322"/>
                <a:gd name="connsiteX9" fmla="*/ 420529 w 441007"/>
                <a:gd name="connsiteY9" fmla="*/ 170497 h 294322"/>
                <a:gd name="connsiteX10" fmla="*/ 418148 w 441007"/>
                <a:gd name="connsiteY10" fmla="*/ 168592 h 294322"/>
                <a:gd name="connsiteX11" fmla="*/ 413385 w 441007"/>
                <a:gd name="connsiteY11" fmla="*/ 168116 h 294322"/>
                <a:gd name="connsiteX12" fmla="*/ 411004 w 441007"/>
                <a:gd name="connsiteY12" fmla="*/ 166211 h 294322"/>
                <a:gd name="connsiteX13" fmla="*/ 408623 w 441007"/>
                <a:gd name="connsiteY13" fmla="*/ 162401 h 294322"/>
                <a:gd name="connsiteX14" fmla="*/ 407670 w 441007"/>
                <a:gd name="connsiteY14" fmla="*/ 159544 h 294322"/>
                <a:gd name="connsiteX15" fmla="*/ 405289 w 441007"/>
                <a:gd name="connsiteY15" fmla="*/ 157163 h 294322"/>
                <a:gd name="connsiteX16" fmla="*/ 404336 w 441007"/>
                <a:gd name="connsiteY16" fmla="*/ 155257 h 294322"/>
                <a:gd name="connsiteX17" fmla="*/ 403860 w 441007"/>
                <a:gd name="connsiteY17" fmla="*/ 153352 h 294322"/>
                <a:gd name="connsiteX18" fmla="*/ 405765 w 441007"/>
                <a:gd name="connsiteY18" fmla="*/ 147161 h 294322"/>
                <a:gd name="connsiteX19" fmla="*/ 402907 w 441007"/>
                <a:gd name="connsiteY19" fmla="*/ 145256 h 294322"/>
                <a:gd name="connsiteX20" fmla="*/ 399098 w 441007"/>
                <a:gd name="connsiteY20" fmla="*/ 142399 h 294322"/>
                <a:gd name="connsiteX21" fmla="*/ 396240 w 441007"/>
                <a:gd name="connsiteY21" fmla="*/ 139541 h 294322"/>
                <a:gd name="connsiteX22" fmla="*/ 394811 w 441007"/>
                <a:gd name="connsiteY22" fmla="*/ 136684 h 294322"/>
                <a:gd name="connsiteX23" fmla="*/ 389573 w 441007"/>
                <a:gd name="connsiteY23" fmla="*/ 132874 h 294322"/>
                <a:gd name="connsiteX24" fmla="*/ 378619 w 441007"/>
                <a:gd name="connsiteY24" fmla="*/ 127159 h 294322"/>
                <a:gd name="connsiteX25" fmla="*/ 372428 w 441007"/>
                <a:gd name="connsiteY25" fmla="*/ 123825 h 294322"/>
                <a:gd name="connsiteX26" fmla="*/ 368618 w 441007"/>
                <a:gd name="connsiteY26" fmla="*/ 120491 h 294322"/>
                <a:gd name="connsiteX27" fmla="*/ 365760 w 441007"/>
                <a:gd name="connsiteY27" fmla="*/ 117634 h 294322"/>
                <a:gd name="connsiteX28" fmla="*/ 365760 w 441007"/>
                <a:gd name="connsiteY28" fmla="*/ 116205 h 294322"/>
                <a:gd name="connsiteX29" fmla="*/ 367665 w 441007"/>
                <a:gd name="connsiteY29" fmla="*/ 112871 h 294322"/>
                <a:gd name="connsiteX30" fmla="*/ 367665 w 441007"/>
                <a:gd name="connsiteY30" fmla="*/ 110490 h 294322"/>
                <a:gd name="connsiteX31" fmla="*/ 366236 w 441007"/>
                <a:gd name="connsiteY31" fmla="*/ 107632 h 294322"/>
                <a:gd name="connsiteX32" fmla="*/ 359569 w 441007"/>
                <a:gd name="connsiteY32" fmla="*/ 102394 h 294322"/>
                <a:gd name="connsiteX33" fmla="*/ 354330 w 441007"/>
                <a:gd name="connsiteY33" fmla="*/ 96679 h 294322"/>
                <a:gd name="connsiteX34" fmla="*/ 350520 w 441007"/>
                <a:gd name="connsiteY34" fmla="*/ 94774 h 294322"/>
                <a:gd name="connsiteX35" fmla="*/ 340995 w 441007"/>
                <a:gd name="connsiteY35" fmla="*/ 93345 h 294322"/>
                <a:gd name="connsiteX36" fmla="*/ 338138 w 441007"/>
                <a:gd name="connsiteY36" fmla="*/ 92392 h 294322"/>
                <a:gd name="connsiteX37" fmla="*/ 335280 w 441007"/>
                <a:gd name="connsiteY37" fmla="*/ 91440 h 294322"/>
                <a:gd name="connsiteX38" fmla="*/ 332423 w 441007"/>
                <a:gd name="connsiteY38" fmla="*/ 88582 h 294322"/>
                <a:gd name="connsiteX39" fmla="*/ 331470 w 441007"/>
                <a:gd name="connsiteY39" fmla="*/ 85725 h 294322"/>
                <a:gd name="connsiteX40" fmla="*/ 332899 w 441007"/>
                <a:gd name="connsiteY40" fmla="*/ 80486 h 294322"/>
                <a:gd name="connsiteX41" fmla="*/ 331947 w 441007"/>
                <a:gd name="connsiteY41" fmla="*/ 79057 h 294322"/>
                <a:gd name="connsiteX42" fmla="*/ 330518 w 441007"/>
                <a:gd name="connsiteY42" fmla="*/ 78581 h 294322"/>
                <a:gd name="connsiteX43" fmla="*/ 327184 w 441007"/>
                <a:gd name="connsiteY43" fmla="*/ 78105 h 294322"/>
                <a:gd name="connsiteX44" fmla="*/ 322898 w 441007"/>
                <a:gd name="connsiteY44" fmla="*/ 77152 h 294322"/>
                <a:gd name="connsiteX45" fmla="*/ 314325 w 441007"/>
                <a:gd name="connsiteY45" fmla="*/ 76676 h 294322"/>
                <a:gd name="connsiteX46" fmla="*/ 310991 w 441007"/>
                <a:gd name="connsiteY46" fmla="*/ 75247 h 294322"/>
                <a:gd name="connsiteX47" fmla="*/ 309563 w 441007"/>
                <a:gd name="connsiteY47" fmla="*/ 73819 h 294322"/>
                <a:gd name="connsiteX48" fmla="*/ 310039 w 441007"/>
                <a:gd name="connsiteY48" fmla="*/ 69532 h 294322"/>
                <a:gd name="connsiteX49" fmla="*/ 309086 w 441007"/>
                <a:gd name="connsiteY49" fmla="*/ 68580 h 294322"/>
                <a:gd name="connsiteX50" fmla="*/ 308134 w 441007"/>
                <a:gd name="connsiteY50" fmla="*/ 67627 h 294322"/>
                <a:gd name="connsiteX51" fmla="*/ 307181 w 441007"/>
                <a:gd name="connsiteY51" fmla="*/ 65722 h 294322"/>
                <a:gd name="connsiteX52" fmla="*/ 307181 w 441007"/>
                <a:gd name="connsiteY52" fmla="*/ 63341 h 294322"/>
                <a:gd name="connsiteX53" fmla="*/ 311468 w 441007"/>
                <a:gd name="connsiteY53" fmla="*/ 58579 h 294322"/>
                <a:gd name="connsiteX54" fmla="*/ 312420 w 441007"/>
                <a:gd name="connsiteY54" fmla="*/ 55721 h 294322"/>
                <a:gd name="connsiteX55" fmla="*/ 313373 w 441007"/>
                <a:gd name="connsiteY55" fmla="*/ 46672 h 294322"/>
                <a:gd name="connsiteX56" fmla="*/ 313849 w 441007"/>
                <a:gd name="connsiteY56" fmla="*/ 43339 h 294322"/>
                <a:gd name="connsiteX57" fmla="*/ 313373 w 441007"/>
                <a:gd name="connsiteY57" fmla="*/ 39529 h 294322"/>
                <a:gd name="connsiteX58" fmla="*/ 310039 w 441007"/>
                <a:gd name="connsiteY58" fmla="*/ 32385 h 294322"/>
                <a:gd name="connsiteX59" fmla="*/ 306705 w 441007"/>
                <a:gd name="connsiteY59" fmla="*/ 27622 h 294322"/>
                <a:gd name="connsiteX60" fmla="*/ 301943 w 441007"/>
                <a:gd name="connsiteY60" fmla="*/ 20479 h 294322"/>
                <a:gd name="connsiteX61" fmla="*/ 300038 w 441007"/>
                <a:gd name="connsiteY61" fmla="*/ 18097 h 294322"/>
                <a:gd name="connsiteX62" fmla="*/ 290036 w 441007"/>
                <a:gd name="connsiteY62" fmla="*/ 8096 h 294322"/>
                <a:gd name="connsiteX63" fmla="*/ 289084 w 441007"/>
                <a:gd name="connsiteY63" fmla="*/ 6667 h 294322"/>
                <a:gd name="connsiteX64" fmla="*/ 286703 w 441007"/>
                <a:gd name="connsiteY64" fmla="*/ 2381 h 294322"/>
                <a:gd name="connsiteX65" fmla="*/ 285274 w 441007"/>
                <a:gd name="connsiteY65" fmla="*/ 1905 h 294322"/>
                <a:gd name="connsiteX66" fmla="*/ 281940 w 441007"/>
                <a:gd name="connsiteY66" fmla="*/ 1429 h 294322"/>
                <a:gd name="connsiteX67" fmla="*/ 278606 w 441007"/>
                <a:gd name="connsiteY67" fmla="*/ 476 h 294322"/>
                <a:gd name="connsiteX68" fmla="*/ 274320 w 441007"/>
                <a:gd name="connsiteY68" fmla="*/ 0 h 294322"/>
                <a:gd name="connsiteX69" fmla="*/ 270034 w 441007"/>
                <a:gd name="connsiteY69" fmla="*/ 1429 h 294322"/>
                <a:gd name="connsiteX70" fmla="*/ 265272 w 441007"/>
                <a:gd name="connsiteY70" fmla="*/ 3334 h 294322"/>
                <a:gd name="connsiteX71" fmla="*/ 263843 w 441007"/>
                <a:gd name="connsiteY71" fmla="*/ 4763 h 294322"/>
                <a:gd name="connsiteX72" fmla="*/ 262414 w 441007"/>
                <a:gd name="connsiteY72" fmla="*/ 5715 h 294322"/>
                <a:gd name="connsiteX73" fmla="*/ 260509 w 441007"/>
                <a:gd name="connsiteY73" fmla="*/ 5239 h 294322"/>
                <a:gd name="connsiteX74" fmla="*/ 258604 w 441007"/>
                <a:gd name="connsiteY74" fmla="*/ 5715 h 294322"/>
                <a:gd name="connsiteX75" fmla="*/ 257651 w 441007"/>
                <a:gd name="connsiteY75" fmla="*/ 7144 h 294322"/>
                <a:gd name="connsiteX76" fmla="*/ 256223 w 441007"/>
                <a:gd name="connsiteY76" fmla="*/ 8572 h 294322"/>
                <a:gd name="connsiteX77" fmla="*/ 249555 w 441007"/>
                <a:gd name="connsiteY77" fmla="*/ 11906 h 294322"/>
                <a:gd name="connsiteX78" fmla="*/ 248126 w 441007"/>
                <a:gd name="connsiteY78" fmla="*/ 12859 h 294322"/>
                <a:gd name="connsiteX79" fmla="*/ 247174 w 441007"/>
                <a:gd name="connsiteY79" fmla="*/ 14288 h 294322"/>
                <a:gd name="connsiteX80" fmla="*/ 247174 w 441007"/>
                <a:gd name="connsiteY80" fmla="*/ 15240 h 294322"/>
                <a:gd name="connsiteX81" fmla="*/ 248126 w 441007"/>
                <a:gd name="connsiteY81" fmla="*/ 18097 h 294322"/>
                <a:gd name="connsiteX82" fmla="*/ 248126 w 441007"/>
                <a:gd name="connsiteY82" fmla="*/ 20955 h 294322"/>
                <a:gd name="connsiteX83" fmla="*/ 246698 w 441007"/>
                <a:gd name="connsiteY83" fmla="*/ 23813 h 294322"/>
                <a:gd name="connsiteX84" fmla="*/ 244793 w 441007"/>
                <a:gd name="connsiteY84" fmla="*/ 25717 h 294322"/>
                <a:gd name="connsiteX85" fmla="*/ 242888 w 441007"/>
                <a:gd name="connsiteY85" fmla="*/ 26194 h 294322"/>
                <a:gd name="connsiteX86" fmla="*/ 241459 w 441007"/>
                <a:gd name="connsiteY86" fmla="*/ 26670 h 294322"/>
                <a:gd name="connsiteX87" fmla="*/ 240030 w 441007"/>
                <a:gd name="connsiteY87" fmla="*/ 27622 h 294322"/>
                <a:gd name="connsiteX88" fmla="*/ 236697 w 441007"/>
                <a:gd name="connsiteY88" fmla="*/ 33338 h 294322"/>
                <a:gd name="connsiteX89" fmla="*/ 235268 w 441007"/>
                <a:gd name="connsiteY89" fmla="*/ 34766 h 294322"/>
                <a:gd name="connsiteX90" fmla="*/ 232410 w 441007"/>
                <a:gd name="connsiteY90" fmla="*/ 34290 h 294322"/>
                <a:gd name="connsiteX91" fmla="*/ 223838 w 441007"/>
                <a:gd name="connsiteY91" fmla="*/ 43339 h 294322"/>
                <a:gd name="connsiteX92" fmla="*/ 222885 w 441007"/>
                <a:gd name="connsiteY92" fmla="*/ 45720 h 294322"/>
                <a:gd name="connsiteX93" fmla="*/ 219551 w 441007"/>
                <a:gd name="connsiteY93" fmla="*/ 49530 h 294322"/>
                <a:gd name="connsiteX94" fmla="*/ 215741 w 441007"/>
                <a:gd name="connsiteY94" fmla="*/ 53816 h 294322"/>
                <a:gd name="connsiteX95" fmla="*/ 211931 w 441007"/>
                <a:gd name="connsiteY95" fmla="*/ 55721 h 294322"/>
                <a:gd name="connsiteX96" fmla="*/ 211931 w 441007"/>
                <a:gd name="connsiteY96" fmla="*/ 56674 h 294322"/>
                <a:gd name="connsiteX97" fmla="*/ 210503 w 441007"/>
                <a:gd name="connsiteY97" fmla="*/ 57150 h 294322"/>
                <a:gd name="connsiteX98" fmla="*/ 208598 w 441007"/>
                <a:gd name="connsiteY98" fmla="*/ 58102 h 294322"/>
                <a:gd name="connsiteX99" fmla="*/ 200978 w 441007"/>
                <a:gd name="connsiteY99" fmla="*/ 63341 h 294322"/>
                <a:gd name="connsiteX100" fmla="*/ 191929 w 441007"/>
                <a:gd name="connsiteY100" fmla="*/ 62865 h 294322"/>
                <a:gd name="connsiteX101" fmla="*/ 187643 w 441007"/>
                <a:gd name="connsiteY101" fmla="*/ 64770 h 294322"/>
                <a:gd name="connsiteX102" fmla="*/ 183832 w 441007"/>
                <a:gd name="connsiteY102" fmla="*/ 65722 h 294322"/>
                <a:gd name="connsiteX103" fmla="*/ 178118 w 441007"/>
                <a:gd name="connsiteY103" fmla="*/ 66675 h 294322"/>
                <a:gd name="connsiteX104" fmla="*/ 176213 w 441007"/>
                <a:gd name="connsiteY104" fmla="*/ 66675 h 294322"/>
                <a:gd name="connsiteX105" fmla="*/ 169069 w 441007"/>
                <a:gd name="connsiteY105" fmla="*/ 67151 h 294322"/>
                <a:gd name="connsiteX106" fmla="*/ 160020 w 441007"/>
                <a:gd name="connsiteY106" fmla="*/ 66675 h 294322"/>
                <a:gd name="connsiteX107" fmla="*/ 156686 w 441007"/>
                <a:gd name="connsiteY107" fmla="*/ 67627 h 294322"/>
                <a:gd name="connsiteX108" fmla="*/ 153829 w 441007"/>
                <a:gd name="connsiteY108" fmla="*/ 69532 h 294322"/>
                <a:gd name="connsiteX109" fmla="*/ 151448 w 441007"/>
                <a:gd name="connsiteY109" fmla="*/ 70961 h 294322"/>
                <a:gd name="connsiteX110" fmla="*/ 150972 w 441007"/>
                <a:gd name="connsiteY110" fmla="*/ 71914 h 294322"/>
                <a:gd name="connsiteX111" fmla="*/ 151448 w 441007"/>
                <a:gd name="connsiteY111" fmla="*/ 72390 h 294322"/>
                <a:gd name="connsiteX112" fmla="*/ 151448 w 441007"/>
                <a:gd name="connsiteY112" fmla="*/ 72866 h 294322"/>
                <a:gd name="connsiteX113" fmla="*/ 157639 w 441007"/>
                <a:gd name="connsiteY113" fmla="*/ 77152 h 294322"/>
                <a:gd name="connsiteX114" fmla="*/ 159068 w 441007"/>
                <a:gd name="connsiteY114" fmla="*/ 79057 h 294322"/>
                <a:gd name="connsiteX115" fmla="*/ 157639 w 441007"/>
                <a:gd name="connsiteY115" fmla="*/ 80963 h 294322"/>
                <a:gd name="connsiteX116" fmla="*/ 156686 w 441007"/>
                <a:gd name="connsiteY116" fmla="*/ 81439 h 294322"/>
                <a:gd name="connsiteX117" fmla="*/ 156686 w 441007"/>
                <a:gd name="connsiteY117" fmla="*/ 81439 h 294322"/>
                <a:gd name="connsiteX118" fmla="*/ 155734 w 441007"/>
                <a:gd name="connsiteY118" fmla="*/ 82867 h 294322"/>
                <a:gd name="connsiteX119" fmla="*/ 151924 w 441007"/>
                <a:gd name="connsiteY119" fmla="*/ 87630 h 294322"/>
                <a:gd name="connsiteX120" fmla="*/ 146685 w 441007"/>
                <a:gd name="connsiteY120" fmla="*/ 92869 h 294322"/>
                <a:gd name="connsiteX121" fmla="*/ 143828 w 441007"/>
                <a:gd name="connsiteY121" fmla="*/ 94774 h 294322"/>
                <a:gd name="connsiteX122" fmla="*/ 142875 w 441007"/>
                <a:gd name="connsiteY122" fmla="*/ 95726 h 294322"/>
                <a:gd name="connsiteX123" fmla="*/ 141447 w 441007"/>
                <a:gd name="connsiteY123" fmla="*/ 99060 h 294322"/>
                <a:gd name="connsiteX124" fmla="*/ 140494 w 441007"/>
                <a:gd name="connsiteY124" fmla="*/ 99536 h 294322"/>
                <a:gd name="connsiteX125" fmla="*/ 136684 w 441007"/>
                <a:gd name="connsiteY125" fmla="*/ 100013 h 294322"/>
                <a:gd name="connsiteX126" fmla="*/ 129540 w 441007"/>
                <a:gd name="connsiteY126" fmla="*/ 100489 h 294322"/>
                <a:gd name="connsiteX127" fmla="*/ 119063 w 441007"/>
                <a:gd name="connsiteY127" fmla="*/ 101917 h 294322"/>
                <a:gd name="connsiteX128" fmla="*/ 112872 w 441007"/>
                <a:gd name="connsiteY128" fmla="*/ 101917 h 294322"/>
                <a:gd name="connsiteX129" fmla="*/ 109061 w 441007"/>
                <a:gd name="connsiteY129" fmla="*/ 101917 h 294322"/>
                <a:gd name="connsiteX130" fmla="*/ 103823 w 441007"/>
                <a:gd name="connsiteY130" fmla="*/ 104299 h 294322"/>
                <a:gd name="connsiteX131" fmla="*/ 101918 w 441007"/>
                <a:gd name="connsiteY131" fmla="*/ 104775 h 294322"/>
                <a:gd name="connsiteX132" fmla="*/ 100965 w 441007"/>
                <a:gd name="connsiteY132" fmla="*/ 105251 h 294322"/>
                <a:gd name="connsiteX133" fmla="*/ 95726 w 441007"/>
                <a:gd name="connsiteY133" fmla="*/ 107632 h 294322"/>
                <a:gd name="connsiteX134" fmla="*/ 91440 w 441007"/>
                <a:gd name="connsiteY134" fmla="*/ 111442 h 294322"/>
                <a:gd name="connsiteX135" fmla="*/ 89535 w 441007"/>
                <a:gd name="connsiteY135" fmla="*/ 111919 h 294322"/>
                <a:gd name="connsiteX136" fmla="*/ 83344 w 441007"/>
                <a:gd name="connsiteY136" fmla="*/ 113824 h 294322"/>
                <a:gd name="connsiteX137" fmla="*/ 80963 w 441007"/>
                <a:gd name="connsiteY137" fmla="*/ 116205 h 294322"/>
                <a:gd name="connsiteX138" fmla="*/ 80010 w 441007"/>
                <a:gd name="connsiteY138" fmla="*/ 116205 h 294322"/>
                <a:gd name="connsiteX139" fmla="*/ 75724 w 441007"/>
                <a:gd name="connsiteY139" fmla="*/ 112871 h 294322"/>
                <a:gd name="connsiteX140" fmla="*/ 73343 w 441007"/>
                <a:gd name="connsiteY140" fmla="*/ 110014 h 294322"/>
                <a:gd name="connsiteX141" fmla="*/ 71914 w 441007"/>
                <a:gd name="connsiteY141" fmla="*/ 106680 h 294322"/>
                <a:gd name="connsiteX142" fmla="*/ 71914 w 441007"/>
                <a:gd name="connsiteY142" fmla="*/ 105727 h 294322"/>
                <a:gd name="connsiteX143" fmla="*/ 70961 w 441007"/>
                <a:gd name="connsiteY143" fmla="*/ 106204 h 294322"/>
                <a:gd name="connsiteX144" fmla="*/ 68580 w 441007"/>
                <a:gd name="connsiteY144" fmla="*/ 107156 h 294322"/>
                <a:gd name="connsiteX145" fmla="*/ 67151 w 441007"/>
                <a:gd name="connsiteY145" fmla="*/ 109061 h 294322"/>
                <a:gd name="connsiteX146" fmla="*/ 66199 w 441007"/>
                <a:gd name="connsiteY146" fmla="*/ 111919 h 294322"/>
                <a:gd name="connsiteX147" fmla="*/ 59531 w 441007"/>
                <a:gd name="connsiteY147" fmla="*/ 113824 h 294322"/>
                <a:gd name="connsiteX148" fmla="*/ 54293 w 441007"/>
                <a:gd name="connsiteY148" fmla="*/ 115729 h 294322"/>
                <a:gd name="connsiteX149" fmla="*/ 51911 w 441007"/>
                <a:gd name="connsiteY149" fmla="*/ 118110 h 294322"/>
                <a:gd name="connsiteX150" fmla="*/ 48101 w 441007"/>
                <a:gd name="connsiteY150" fmla="*/ 119063 h 294322"/>
                <a:gd name="connsiteX151" fmla="*/ 42863 w 441007"/>
                <a:gd name="connsiteY151" fmla="*/ 118586 h 294322"/>
                <a:gd name="connsiteX152" fmla="*/ 39053 w 441007"/>
                <a:gd name="connsiteY152" fmla="*/ 117634 h 294322"/>
                <a:gd name="connsiteX153" fmla="*/ 35719 w 441007"/>
                <a:gd name="connsiteY153" fmla="*/ 117157 h 294322"/>
                <a:gd name="connsiteX154" fmla="*/ 31909 w 441007"/>
                <a:gd name="connsiteY154" fmla="*/ 122872 h 294322"/>
                <a:gd name="connsiteX155" fmla="*/ 27623 w 441007"/>
                <a:gd name="connsiteY155" fmla="*/ 126206 h 294322"/>
                <a:gd name="connsiteX156" fmla="*/ 26194 w 441007"/>
                <a:gd name="connsiteY156" fmla="*/ 128111 h 294322"/>
                <a:gd name="connsiteX157" fmla="*/ 25241 w 441007"/>
                <a:gd name="connsiteY157" fmla="*/ 130492 h 294322"/>
                <a:gd name="connsiteX158" fmla="*/ 24289 w 441007"/>
                <a:gd name="connsiteY158" fmla="*/ 132874 h 294322"/>
                <a:gd name="connsiteX159" fmla="*/ 21907 w 441007"/>
                <a:gd name="connsiteY159" fmla="*/ 138113 h 294322"/>
                <a:gd name="connsiteX160" fmla="*/ 20479 w 441007"/>
                <a:gd name="connsiteY160" fmla="*/ 142399 h 294322"/>
                <a:gd name="connsiteX161" fmla="*/ 18574 w 441007"/>
                <a:gd name="connsiteY161" fmla="*/ 143351 h 294322"/>
                <a:gd name="connsiteX162" fmla="*/ 14288 w 441007"/>
                <a:gd name="connsiteY162" fmla="*/ 150019 h 294322"/>
                <a:gd name="connsiteX163" fmla="*/ 11906 w 441007"/>
                <a:gd name="connsiteY163" fmla="*/ 156210 h 294322"/>
                <a:gd name="connsiteX164" fmla="*/ 10954 w 441007"/>
                <a:gd name="connsiteY164" fmla="*/ 158115 h 294322"/>
                <a:gd name="connsiteX165" fmla="*/ 10478 w 441007"/>
                <a:gd name="connsiteY165" fmla="*/ 159067 h 294322"/>
                <a:gd name="connsiteX166" fmla="*/ 9049 w 441007"/>
                <a:gd name="connsiteY166" fmla="*/ 160496 h 294322"/>
                <a:gd name="connsiteX167" fmla="*/ 4286 w 441007"/>
                <a:gd name="connsiteY167" fmla="*/ 162401 h 294322"/>
                <a:gd name="connsiteX168" fmla="*/ 2381 w 441007"/>
                <a:gd name="connsiteY168" fmla="*/ 163354 h 294322"/>
                <a:gd name="connsiteX169" fmla="*/ 1429 w 441007"/>
                <a:gd name="connsiteY169" fmla="*/ 164306 h 294322"/>
                <a:gd name="connsiteX170" fmla="*/ 0 w 441007"/>
                <a:gd name="connsiteY170" fmla="*/ 165735 h 294322"/>
                <a:gd name="connsiteX171" fmla="*/ 0 w 441007"/>
                <a:gd name="connsiteY171" fmla="*/ 167164 h 294322"/>
                <a:gd name="connsiteX172" fmla="*/ 953 w 441007"/>
                <a:gd name="connsiteY172" fmla="*/ 169545 h 294322"/>
                <a:gd name="connsiteX173" fmla="*/ 2381 w 441007"/>
                <a:gd name="connsiteY173" fmla="*/ 171450 h 294322"/>
                <a:gd name="connsiteX174" fmla="*/ 3810 w 441007"/>
                <a:gd name="connsiteY174" fmla="*/ 171450 h 294322"/>
                <a:gd name="connsiteX175" fmla="*/ 4763 w 441007"/>
                <a:gd name="connsiteY175" fmla="*/ 171450 h 294322"/>
                <a:gd name="connsiteX176" fmla="*/ 5715 w 441007"/>
                <a:gd name="connsiteY176" fmla="*/ 172402 h 294322"/>
                <a:gd name="connsiteX177" fmla="*/ 6191 w 441007"/>
                <a:gd name="connsiteY177" fmla="*/ 173355 h 294322"/>
                <a:gd name="connsiteX178" fmla="*/ 6191 w 441007"/>
                <a:gd name="connsiteY178" fmla="*/ 185738 h 294322"/>
                <a:gd name="connsiteX179" fmla="*/ 4763 w 441007"/>
                <a:gd name="connsiteY179" fmla="*/ 187642 h 294322"/>
                <a:gd name="connsiteX180" fmla="*/ 5239 w 441007"/>
                <a:gd name="connsiteY180" fmla="*/ 188595 h 294322"/>
                <a:gd name="connsiteX181" fmla="*/ 4286 w 441007"/>
                <a:gd name="connsiteY181" fmla="*/ 190500 h 294322"/>
                <a:gd name="connsiteX182" fmla="*/ 4286 w 441007"/>
                <a:gd name="connsiteY182" fmla="*/ 192881 h 294322"/>
                <a:gd name="connsiteX183" fmla="*/ 4763 w 441007"/>
                <a:gd name="connsiteY183" fmla="*/ 193834 h 294322"/>
                <a:gd name="connsiteX184" fmla="*/ 5715 w 441007"/>
                <a:gd name="connsiteY184" fmla="*/ 194786 h 294322"/>
                <a:gd name="connsiteX185" fmla="*/ 7144 w 441007"/>
                <a:gd name="connsiteY185" fmla="*/ 196215 h 294322"/>
                <a:gd name="connsiteX186" fmla="*/ 7620 w 441007"/>
                <a:gd name="connsiteY186" fmla="*/ 200025 h 294322"/>
                <a:gd name="connsiteX187" fmla="*/ 9049 w 441007"/>
                <a:gd name="connsiteY187" fmla="*/ 213836 h 294322"/>
                <a:gd name="connsiteX188" fmla="*/ 10001 w 441007"/>
                <a:gd name="connsiteY188" fmla="*/ 215741 h 294322"/>
                <a:gd name="connsiteX189" fmla="*/ 11430 w 441007"/>
                <a:gd name="connsiteY189" fmla="*/ 217170 h 294322"/>
                <a:gd name="connsiteX190" fmla="*/ 15716 w 441007"/>
                <a:gd name="connsiteY190" fmla="*/ 220027 h 294322"/>
                <a:gd name="connsiteX191" fmla="*/ 20003 w 441007"/>
                <a:gd name="connsiteY191" fmla="*/ 223838 h 294322"/>
                <a:gd name="connsiteX192" fmla="*/ 21431 w 441007"/>
                <a:gd name="connsiteY192" fmla="*/ 226219 h 294322"/>
                <a:gd name="connsiteX193" fmla="*/ 21907 w 441007"/>
                <a:gd name="connsiteY193" fmla="*/ 230505 h 294322"/>
                <a:gd name="connsiteX194" fmla="*/ 23813 w 441007"/>
                <a:gd name="connsiteY194" fmla="*/ 233839 h 294322"/>
                <a:gd name="connsiteX195" fmla="*/ 23813 w 441007"/>
                <a:gd name="connsiteY195" fmla="*/ 234791 h 294322"/>
                <a:gd name="connsiteX196" fmla="*/ 22860 w 441007"/>
                <a:gd name="connsiteY196" fmla="*/ 235267 h 294322"/>
                <a:gd name="connsiteX197" fmla="*/ 21431 w 441007"/>
                <a:gd name="connsiteY197" fmla="*/ 235267 h 294322"/>
                <a:gd name="connsiteX198" fmla="*/ 20479 w 441007"/>
                <a:gd name="connsiteY198" fmla="*/ 235267 h 294322"/>
                <a:gd name="connsiteX199" fmla="*/ 21431 w 441007"/>
                <a:gd name="connsiteY199" fmla="*/ 237649 h 294322"/>
                <a:gd name="connsiteX200" fmla="*/ 23336 w 441007"/>
                <a:gd name="connsiteY200" fmla="*/ 241935 h 294322"/>
                <a:gd name="connsiteX201" fmla="*/ 27147 w 441007"/>
                <a:gd name="connsiteY201" fmla="*/ 246221 h 294322"/>
                <a:gd name="connsiteX202" fmla="*/ 31432 w 441007"/>
                <a:gd name="connsiteY202" fmla="*/ 250507 h 294322"/>
                <a:gd name="connsiteX203" fmla="*/ 34766 w 441007"/>
                <a:gd name="connsiteY203" fmla="*/ 254317 h 294322"/>
                <a:gd name="connsiteX204" fmla="*/ 39053 w 441007"/>
                <a:gd name="connsiteY204" fmla="*/ 258604 h 294322"/>
                <a:gd name="connsiteX205" fmla="*/ 42386 w 441007"/>
                <a:gd name="connsiteY205" fmla="*/ 261938 h 294322"/>
                <a:gd name="connsiteX206" fmla="*/ 45720 w 441007"/>
                <a:gd name="connsiteY206" fmla="*/ 265271 h 294322"/>
                <a:gd name="connsiteX207" fmla="*/ 48101 w 441007"/>
                <a:gd name="connsiteY207" fmla="*/ 266224 h 294322"/>
                <a:gd name="connsiteX208" fmla="*/ 50006 w 441007"/>
                <a:gd name="connsiteY208" fmla="*/ 266224 h 294322"/>
                <a:gd name="connsiteX209" fmla="*/ 50959 w 441007"/>
                <a:gd name="connsiteY209" fmla="*/ 267176 h 294322"/>
                <a:gd name="connsiteX210" fmla="*/ 51911 w 441007"/>
                <a:gd name="connsiteY210" fmla="*/ 268605 h 294322"/>
                <a:gd name="connsiteX211" fmla="*/ 53340 w 441007"/>
                <a:gd name="connsiteY211" fmla="*/ 270510 h 294322"/>
                <a:gd name="connsiteX212" fmla="*/ 55245 w 441007"/>
                <a:gd name="connsiteY212" fmla="*/ 272415 h 294322"/>
                <a:gd name="connsiteX213" fmla="*/ 56198 w 441007"/>
                <a:gd name="connsiteY213" fmla="*/ 274796 h 294322"/>
                <a:gd name="connsiteX214" fmla="*/ 55245 w 441007"/>
                <a:gd name="connsiteY214" fmla="*/ 277177 h 294322"/>
                <a:gd name="connsiteX215" fmla="*/ 56198 w 441007"/>
                <a:gd name="connsiteY215" fmla="*/ 280511 h 294322"/>
                <a:gd name="connsiteX216" fmla="*/ 56198 w 441007"/>
                <a:gd name="connsiteY216" fmla="*/ 280511 h 294322"/>
                <a:gd name="connsiteX217" fmla="*/ 56674 w 441007"/>
                <a:gd name="connsiteY217" fmla="*/ 281940 h 294322"/>
                <a:gd name="connsiteX218" fmla="*/ 56198 w 441007"/>
                <a:gd name="connsiteY218" fmla="*/ 282892 h 294322"/>
                <a:gd name="connsiteX219" fmla="*/ 56674 w 441007"/>
                <a:gd name="connsiteY219" fmla="*/ 287179 h 294322"/>
                <a:gd name="connsiteX220" fmla="*/ 57626 w 441007"/>
                <a:gd name="connsiteY220" fmla="*/ 290989 h 294322"/>
                <a:gd name="connsiteX221" fmla="*/ 59531 w 441007"/>
                <a:gd name="connsiteY221" fmla="*/ 294322 h 294322"/>
                <a:gd name="connsiteX222" fmla="*/ 61913 w 441007"/>
                <a:gd name="connsiteY222" fmla="*/ 289560 h 294322"/>
                <a:gd name="connsiteX223" fmla="*/ 63818 w 441007"/>
                <a:gd name="connsiteY223" fmla="*/ 284797 h 294322"/>
                <a:gd name="connsiteX224" fmla="*/ 66675 w 441007"/>
                <a:gd name="connsiteY224" fmla="*/ 279559 h 294322"/>
                <a:gd name="connsiteX225" fmla="*/ 69056 w 441007"/>
                <a:gd name="connsiteY225" fmla="*/ 275272 h 294322"/>
                <a:gd name="connsiteX226" fmla="*/ 68580 w 441007"/>
                <a:gd name="connsiteY226" fmla="*/ 272891 h 294322"/>
                <a:gd name="connsiteX227" fmla="*/ 69056 w 441007"/>
                <a:gd name="connsiteY227" fmla="*/ 270034 h 294322"/>
                <a:gd name="connsiteX228" fmla="*/ 69532 w 441007"/>
                <a:gd name="connsiteY228" fmla="*/ 266224 h 294322"/>
                <a:gd name="connsiteX229" fmla="*/ 69532 w 441007"/>
                <a:gd name="connsiteY229" fmla="*/ 263842 h 294322"/>
                <a:gd name="connsiteX230" fmla="*/ 70009 w 441007"/>
                <a:gd name="connsiteY230" fmla="*/ 262414 h 294322"/>
                <a:gd name="connsiteX231" fmla="*/ 71438 w 441007"/>
                <a:gd name="connsiteY231" fmla="*/ 257175 h 294322"/>
                <a:gd name="connsiteX232" fmla="*/ 72390 w 441007"/>
                <a:gd name="connsiteY232" fmla="*/ 253841 h 294322"/>
                <a:gd name="connsiteX233" fmla="*/ 73819 w 441007"/>
                <a:gd name="connsiteY233" fmla="*/ 252413 h 294322"/>
                <a:gd name="connsiteX234" fmla="*/ 76200 w 441007"/>
                <a:gd name="connsiteY234" fmla="*/ 251460 h 294322"/>
                <a:gd name="connsiteX235" fmla="*/ 79057 w 441007"/>
                <a:gd name="connsiteY235" fmla="*/ 251460 h 294322"/>
                <a:gd name="connsiteX236" fmla="*/ 87154 w 441007"/>
                <a:gd name="connsiteY236" fmla="*/ 250984 h 294322"/>
                <a:gd name="connsiteX237" fmla="*/ 94774 w 441007"/>
                <a:gd name="connsiteY237" fmla="*/ 249555 h 294322"/>
                <a:gd name="connsiteX238" fmla="*/ 97155 w 441007"/>
                <a:gd name="connsiteY238" fmla="*/ 249079 h 294322"/>
                <a:gd name="connsiteX239" fmla="*/ 101918 w 441007"/>
                <a:gd name="connsiteY239" fmla="*/ 246697 h 294322"/>
                <a:gd name="connsiteX240" fmla="*/ 103823 w 441007"/>
                <a:gd name="connsiteY240" fmla="*/ 246697 h 294322"/>
                <a:gd name="connsiteX241" fmla="*/ 105251 w 441007"/>
                <a:gd name="connsiteY241" fmla="*/ 247174 h 294322"/>
                <a:gd name="connsiteX242" fmla="*/ 114776 w 441007"/>
                <a:gd name="connsiteY242" fmla="*/ 250031 h 294322"/>
                <a:gd name="connsiteX243" fmla="*/ 117157 w 441007"/>
                <a:gd name="connsiteY243" fmla="*/ 250984 h 294322"/>
                <a:gd name="connsiteX244" fmla="*/ 118110 w 441007"/>
                <a:gd name="connsiteY244" fmla="*/ 250984 h 294322"/>
                <a:gd name="connsiteX245" fmla="*/ 119539 w 441007"/>
                <a:gd name="connsiteY245" fmla="*/ 250984 h 294322"/>
                <a:gd name="connsiteX246" fmla="*/ 121444 w 441007"/>
                <a:gd name="connsiteY246" fmla="*/ 250984 h 294322"/>
                <a:gd name="connsiteX247" fmla="*/ 123825 w 441007"/>
                <a:gd name="connsiteY247" fmla="*/ 250984 h 294322"/>
                <a:gd name="connsiteX248" fmla="*/ 124778 w 441007"/>
                <a:gd name="connsiteY248" fmla="*/ 250984 h 294322"/>
                <a:gd name="connsiteX249" fmla="*/ 126682 w 441007"/>
                <a:gd name="connsiteY249" fmla="*/ 252889 h 294322"/>
                <a:gd name="connsiteX250" fmla="*/ 127635 w 441007"/>
                <a:gd name="connsiteY250" fmla="*/ 252413 h 294322"/>
                <a:gd name="connsiteX251" fmla="*/ 129064 w 441007"/>
                <a:gd name="connsiteY251" fmla="*/ 251460 h 294322"/>
                <a:gd name="connsiteX252" fmla="*/ 131922 w 441007"/>
                <a:gd name="connsiteY252" fmla="*/ 250031 h 294322"/>
                <a:gd name="connsiteX253" fmla="*/ 137160 w 441007"/>
                <a:gd name="connsiteY253" fmla="*/ 248602 h 294322"/>
                <a:gd name="connsiteX254" fmla="*/ 138113 w 441007"/>
                <a:gd name="connsiteY254" fmla="*/ 249079 h 294322"/>
                <a:gd name="connsiteX255" fmla="*/ 140018 w 441007"/>
                <a:gd name="connsiteY255" fmla="*/ 252413 h 294322"/>
                <a:gd name="connsiteX256" fmla="*/ 141923 w 441007"/>
                <a:gd name="connsiteY256" fmla="*/ 253365 h 294322"/>
                <a:gd name="connsiteX257" fmla="*/ 141447 w 441007"/>
                <a:gd name="connsiteY257" fmla="*/ 246697 h 294322"/>
                <a:gd name="connsiteX258" fmla="*/ 142875 w 441007"/>
                <a:gd name="connsiteY258" fmla="*/ 237649 h 294322"/>
                <a:gd name="connsiteX259" fmla="*/ 142399 w 441007"/>
                <a:gd name="connsiteY259" fmla="*/ 231934 h 294322"/>
                <a:gd name="connsiteX260" fmla="*/ 140494 w 441007"/>
                <a:gd name="connsiteY260" fmla="*/ 227171 h 294322"/>
                <a:gd name="connsiteX261" fmla="*/ 141447 w 441007"/>
                <a:gd name="connsiteY261" fmla="*/ 224314 h 294322"/>
                <a:gd name="connsiteX262" fmla="*/ 145256 w 441007"/>
                <a:gd name="connsiteY262" fmla="*/ 222885 h 294322"/>
                <a:gd name="connsiteX263" fmla="*/ 149543 w 441007"/>
                <a:gd name="connsiteY263" fmla="*/ 218599 h 294322"/>
                <a:gd name="connsiteX264" fmla="*/ 157639 w 441007"/>
                <a:gd name="connsiteY264" fmla="*/ 206216 h 294322"/>
                <a:gd name="connsiteX265" fmla="*/ 166211 w 441007"/>
                <a:gd name="connsiteY265" fmla="*/ 200025 h 294322"/>
                <a:gd name="connsiteX266" fmla="*/ 172403 w 441007"/>
                <a:gd name="connsiteY266" fmla="*/ 198120 h 294322"/>
                <a:gd name="connsiteX267" fmla="*/ 178594 w 441007"/>
                <a:gd name="connsiteY267" fmla="*/ 198120 h 294322"/>
                <a:gd name="connsiteX268" fmla="*/ 182880 w 441007"/>
                <a:gd name="connsiteY268" fmla="*/ 199549 h 294322"/>
                <a:gd name="connsiteX269" fmla="*/ 184785 w 441007"/>
                <a:gd name="connsiteY269" fmla="*/ 201454 h 294322"/>
                <a:gd name="connsiteX270" fmla="*/ 189548 w 441007"/>
                <a:gd name="connsiteY270" fmla="*/ 204311 h 294322"/>
                <a:gd name="connsiteX271" fmla="*/ 197168 w 441007"/>
                <a:gd name="connsiteY271" fmla="*/ 208121 h 294322"/>
                <a:gd name="connsiteX272" fmla="*/ 202882 w 441007"/>
                <a:gd name="connsiteY272" fmla="*/ 212884 h 294322"/>
                <a:gd name="connsiteX273" fmla="*/ 205740 w 441007"/>
                <a:gd name="connsiteY273" fmla="*/ 217646 h 294322"/>
                <a:gd name="connsiteX274" fmla="*/ 208122 w 441007"/>
                <a:gd name="connsiteY274" fmla="*/ 220504 h 294322"/>
                <a:gd name="connsiteX275" fmla="*/ 211455 w 441007"/>
                <a:gd name="connsiteY275" fmla="*/ 221456 h 294322"/>
                <a:gd name="connsiteX276" fmla="*/ 216218 w 441007"/>
                <a:gd name="connsiteY276" fmla="*/ 220980 h 294322"/>
                <a:gd name="connsiteX277" fmla="*/ 221932 w 441007"/>
                <a:gd name="connsiteY277" fmla="*/ 221932 h 294322"/>
                <a:gd name="connsiteX278" fmla="*/ 227648 w 441007"/>
                <a:gd name="connsiteY278" fmla="*/ 224790 h 294322"/>
                <a:gd name="connsiteX279" fmla="*/ 230981 w 441007"/>
                <a:gd name="connsiteY279" fmla="*/ 225742 h 294322"/>
                <a:gd name="connsiteX280" fmla="*/ 232410 w 441007"/>
                <a:gd name="connsiteY280" fmla="*/ 225266 h 294322"/>
                <a:gd name="connsiteX281" fmla="*/ 235268 w 441007"/>
                <a:gd name="connsiteY281" fmla="*/ 225742 h 294322"/>
                <a:gd name="connsiteX282" fmla="*/ 241459 w 441007"/>
                <a:gd name="connsiteY282" fmla="*/ 227647 h 294322"/>
                <a:gd name="connsiteX283" fmla="*/ 246698 w 441007"/>
                <a:gd name="connsiteY283" fmla="*/ 226695 h 294322"/>
                <a:gd name="connsiteX284" fmla="*/ 254318 w 441007"/>
                <a:gd name="connsiteY284" fmla="*/ 227647 h 294322"/>
                <a:gd name="connsiteX285" fmla="*/ 271463 w 441007"/>
                <a:gd name="connsiteY285" fmla="*/ 231457 h 294322"/>
                <a:gd name="connsiteX286" fmla="*/ 272415 w 441007"/>
                <a:gd name="connsiteY286" fmla="*/ 230981 h 294322"/>
                <a:gd name="connsiteX287" fmla="*/ 272891 w 441007"/>
                <a:gd name="connsiteY287" fmla="*/ 230505 h 294322"/>
                <a:gd name="connsiteX288" fmla="*/ 274320 w 441007"/>
                <a:gd name="connsiteY288" fmla="*/ 229076 h 294322"/>
                <a:gd name="connsiteX289" fmla="*/ 278130 w 441007"/>
                <a:gd name="connsiteY289" fmla="*/ 220980 h 294322"/>
                <a:gd name="connsiteX290" fmla="*/ 281464 w 441007"/>
                <a:gd name="connsiteY290" fmla="*/ 216217 h 294322"/>
                <a:gd name="connsiteX291" fmla="*/ 282893 w 441007"/>
                <a:gd name="connsiteY291" fmla="*/ 214313 h 294322"/>
                <a:gd name="connsiteX292" fmla="*/ 286703 w 441007"/>
                <a:gd name="connsiteY292" fmla="*/ 211455 h 294322"/>
                <a:gd name="connsiteX293" fmla="*/ 290989 w 441007"/>
                <a:gd name="connsiteY293" fmla="*/ 210979 h 294322"/>
                <a:gd name="connsiteX294" fmla="*/ 295275 w 441007"/>
                <a:gd name="connsiteY294" fmla="*/ 210979 h 294322"/>
                <a:gd name="connsiteX295" fmla="*/ 298609 w 441007"/>
                <a:gd name="connsiteY295" fmla="*/ 212407 h 294322"/>
                <a:gd name="connsiteX296" fmla="*/ 301943 w 441007"/>
                <a:gd name="connsiteY296" fmla="*/ 213836 h 294322"/>
                <a:gd name="connsiteX297" fmla="*/ 305753 w 441007"/>
                <a:gd name="connsiteY297" fmla="*/ 213836 h 294322"/>
                <a:gd name="connsiteX298" fmla="*/ 309086 w 441007"/>
                <a:gd name="connsiteY298" fmla="*/ 212407 h 294322"/>
                <a:gd name="connsiteX299" fmla="*/ 314325 w 441007"/>
                <a:gd name="connsiteY299" fmla="*/ 210026 h 294322"/>
                <a:gd name="connsiteX300" fmla="*/ 320040 w 441007"/>
                <a:gd name="connsiteY300" fmla="*/ 208597 h 294322"/>
                <a:gd name="connsiteX301" fmla="*/ 325279 w 441007"/>
                <a:gd name="connsiteY301" fmla="*/ 206692 h 294322"/>
                <a:gd name="connsiteX302" fmla="*/ 332899 w 441007"/>
                <a:gd name="connsiteY302" fmla="*/ 203835 h 294322"/>
                <a:gd name="connsiteX303" fmla="*/ 336232 w 441007"/>
                <a:gd name="connsiteY303" fmla="*/ 202406 h 294322"/>
                <a:gd name="connsiteX304" fmla="*/ 340043 w 441007"/>
                <a:gd name="connsiteY304" fmla="*/ 201930 h 294322"/>
                <a:gd name="connsiteX305" fmla="*/ 351473 w 441007"/>
                <a:gd name="connsiteY305" fmla="*/ 204788 h 294322"/>
                <a:gd name="connsiteX306" fmla="*/ 358616 w 441007"/>
                <a:gd name="connsiteY306" fmla="*/ 202882 h 294322"/>
                <a:gd name="connsiteX307" fmla="*/ 361474 w 441007"/>
                <a:gd name="connsiteY307" fmla="*/ 203359 h 294322"/>
                <a:gd name="connsiteX308" fmla="*/ 367665 w 441007"/>
                <a:gd name="connsiteY308" fmla="*/ 201454 h 294322"/>
                <a:gd name="connsiteX309" fmla="*/ 369094 w 441007"/>
                <a:gd name="connsiteY309" fmla="*/ 200025 h 294322"/>
                <a:gd name="connsiteX310" fmla="*/ 372904 w 441007"/>
                <a:gd name="connsiteY310" fmla="*/ 193834 h 294322"/>
                <a:gd name="connsiteX311" fmla="*/ 377190 w 441007"/>
                <a:gd name="connsiteY311" fmla="*/ 191929 h 294322"/>
                <a:gd name="connsiteX312" fmla="*/ 383857 w 441007"/>
                <a:gd name="connsiteY312" fmla="*/ 192881 h 294322"/>
                <a:gd name="connsiteX313" fmla="*/ 387191 w 441007"/>
                <a:gd name="connsiteY313" fmla="*/ 193834 h 294322"/>
                <a:gd name="connsiteX314" fmla="*/ 399098 w 441007"/>
                <a:gd name="connsiteY314" fmla="*/ 196691 h 294322"/>
                <a:gd name="connsiteX315" fmla="*/ 414814 w 441007"/>
                <a:gd name="connsiteY315" fmla="*/ 199549 h 294322"/>
                <a:gd name="connsiteX316" fmla="*/ 419576 w 441007"/>
                <a:gd name="connsiteY316" fmla="*/ 200025 h 294322"/>
                <a:gd name="connsiteX317" fmla="*/ 421481 w 441007"/>
                <a:gd name="connsiteY317" fmla="*/ 200025 h 294322"/>
                <a:gd name="connsiteX318" fmla="*/ 422910 w 441007"/>
                <a:gd name="connsiteY318" fmla="*/ 200025 h 294322"/>
                <a:gd name="connsiteX319" fmla="*/ 428149 w 441007"/>
                <a:gd name="connsiteY319" fmla="*/ 196215 h 294322"/>
                <a:gd name="connsiteX320" fmla="*/ 430054 w 441007"/>
                <a:gd name="connsiteY320" fmla="*/ 195739 h 294322"/>
                <a:gd name="connsiteX321" fmla="*/ 431482 w 441007"/>
                <a:gd name="connsiteY321" fmla="*/ 195739 h 294322"/>
                <a:gd name="connsiteX322" fmla="*/ 441007 w 441007"/>
                <a:gd name="connsiteY322" fmla="*/ 198596 h 294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</a:cxnLst>
              <a:rect l="l" t="t" r="r" b="b"/>
              <a:pathLst>
                <a:path w="441007" h="294322">
                  <a:moveTo>
                    <a:pt x="438626" y="196215"/>
                  </a:moveTo>
                  <a:lnTo>
                    <a:pt x="436245" y="192405"/>
                  </a:lnTo>
                  <a:lnTo>
                    <a:pt x="435293" y="187642"/>
                  </a:lnTo>
                  <a:lnTo>
                    <a:pt x="435293" y="183356"/>
                  </a:lnTo>
                  <a:lnTo>
                    <a:pt x="434816" y="181451"/>
                  </a:lnTo>
                  <a:lnTo>
                    <a:pt x="433388" y="179546"/>
                  </a:lnTo>
                  <a:lnTo>
                    <a:pt x="432435" y="178117"/>
                  </a:lnTo>
                  <a:lnTo>
                    <a:pt x="430054" y="176213"/>
                  </a:lnTo>
                  <a:lnTo>
                    <a:pt x="425291" y="173355"/>
                  </a:lnTo>
                  <a:lnTo>
                    <a:pt x="420529" y="170497"/>
                  </a:lnTo>
                  <a:lnTo>
                    <a:pt x="418148" y="168592"/>
                  </a:lnTo>
                  <a:lnTo>
                    <a:pt x="413385" y="168116"/>
                  </a:lnTo>
                  <a:lnTo>
                    <a:pt x="411004" y="166211"/>
                  </a:lnTo>
                  <a:lnTo>
                    <a:pt x="408623" y="162401"/>
                  </a:lnTo>
                  <a:lnTo>
                    <a:pt x="407670" y="159544"/>
                  </a:lnTo>
                  <a:lnTo>
                    <a:pt x="405289" y="157163"/>
                  </a:lnTo>
                  <a:lnTo>
                    <a:pt x="404336" y="155257"/>
                  </a:lnTo>
                  <a:lnTo>
                    <a:pt x="403860" y="153352"/>
                  </a:lnTo>
                  <a:lnTo>
                    <a:pt x="405765" y="147161"/>
                  </a:lnTo>
                  <a:lnTo>
                    <a:pt x="402907" y="145256"/>
                  </a:lnTo>
                  <a:lnTo>
                    <a:pt x="399098" y="142399"/>
                  </a:lnTo>
                  <a:lnTo>
                    <a:pt x="396240" y="139541"/>
                  </a:lnTo>
                  <a:lnTo>
                    <a:pt x="394811" y="136684"/>
                  </a:lnTo>
                  <a:lnTo>
                    <a:pt x="389573" y="132874"/>
                  </a:lnTo>
                  <a:lnTo>
                    <a:pt x="378619" y="127159"/>
                  </a:lnTo>
                  <a:lnTo>
                    <a:pt x="372428" y="123825"/>
                  </a:lnTo>
                  <a:lnTo>
                    <a:pt x="368618" y="120491"/>
                  </a:lnTo>
                  <a:lnTo>
                    <a:pt x="365760" y="117634"/>
                  </a:lnTo>
                  <a:lnTo>
                    <a:pt x="365760" y="116205"/>
                  </a:lnTo>
                  <a:lnTo>
                    <a:pt x="367665" y="112871"/>
                  </a:lnTo>
                  <a:lnTo>
                    <a:pt x="367665" y="110490"/>
                  </a:lnTo>
                  <a:lnTo>
                    <a:pt x="366236" y="107632"/>
                  </a:lnTo>
                  <a:lnTo>
                    <a:pt x="359569" y="102394"/>
                  </a:lnTo>
                  <a:lnTo>
                    <a:pt x="354330" y="96679"/>
                  </a:lnTo>
                  <a:lnTo>
                    <a:pt x="350520" y="94774"/>
                  </a:lnTo>
                  <a:lnTo>
                    <a:pt x="340995" y="93345"/>
                  </a:lnTo>
                  <a:lnTo>
                    <a:pt x="338138" y="92392"/>
                  </a:lnTo>
                  <a:lnTo>
                    <a:pt x="335280" y="91440"/>
                  </a:lnTo>
                  <a:lnTo>
                    <a:pt x="332423" y="88582"/>
                  </a:lnTo>
                  <a:lnTo>
                    <a:pt x="331470" y="85725"/>
                  </a:lnTo>
                  <a:lnTo>
                    <a:pt x="332899" y="80486"/>
                  </a:lnTo>
                  <a:lnTo>
                    <a:pt x="331947" y="79057"/>
                  </a:lnTo>
                  <a:lnTo>
                    <a:pt x="330518" y="78581"/>
                  </a:lnTo>
                  <a:lnTo>
                    <a:pt x="327184" y="78105"/>
                  </a:lnTo>
                  <a:lnTo>
                    <a:pt x="322898" y="77152"/>
                  </a:lnTo>
                  <a:lnTo>
                    <a:pt x="314325" y="76676"/>
                  </a:lnTo>
                  <a:lnTo>
                    <a:pt x="310991" y="75247"/>
                  </a:lnTo>
                  <a:lnTo>
                    <a:pt x="309563" y="73819"/>
                  </a:lnTo>
                  <a:lnTo>
                    <a:pt x="310039" y="69532"/>
                  </a:lnTo>
                  <a:lnTo>
                    <a:pt x="309086" y="68580"/>
                  </a:lnTo>
                  <a:lnTo>
                    <a:pt x="308134" y="67627"/>
                  </a:lnTo>
                  <a:lnTo>
                    <a:pt x="307181" y="65722"/>
                  </a:lnTo>
                  <a:lnTo>
                    <a:pt x="307181" y="63341"/>
                  </a:lnTo>
                  <a:lnTo>
                    <a:pt x="311468" y="58579"/>
                  </a:lnTo>
                  <a:lnTo>
                    <a:pt x="312420" y="55721"/>
                  </a:lnTo>
                  <a:lnTo>
                    <a:pt x="313373" y="46672"/>
                  </a:lnTo>
                  <a:lnTo>
                    <a:pt x="313849" y="43339"/>
                  </a:lnTo>
                  <a:lnTo>
                    <a:pt x="313373" y="39529"/>
                  </a:lnTo>
                  <a:lnTo>
                    <a:pt x="310039" y="32385"/>
                  </a:lnTo>
                  <a:lnTo>
                    <a:pt x="306705" y="27622"/>
                  </a:lnTo>
                  <a:lnTo>
                    <a:pt x="301943" y="20479"/>
                  </a:lnTo>
                  <a:lnTo>
                    <a:pt x="300038" y="18097"/>
                  </a:lnTo>
                  <a:lnTo>
                    <a:pt x="290036" y="8096"/>
                  </a:lnTo>
                  <a:lnTo>
                    <a:pt x="289084" y="6667"/>
                  </a:lnTo>
                  <a:lnTo>
                    <a:pt x="286703" y="2381"/>
                  </a:lnTo>
                  <a:lnTo>
                    <a:pt x="285274" y="1905"/>
                  </a:lnTo>
                  <a:lnTo>
                    <a:pt x="281940" y="1429"/>
                  </a:lnTo>
                  <a:lnTo>
                    <a:pt x="278606" y="476"/>
                  </a:lnTo>
                  <a:lnTo>
                    <a:pt x="274320" y="0"/>
                  </a:lnTo>
                  <a:lnTo>
                    <a:pt x="270034" y="1429"/>
                  </a:lnTo>
                  <a:lnTo>
                    <a:pt x="265272" y="3334"/>
                  </a:lnTo>
                  <a:lnTo>
                    <a:pt x="263843" y="4763"/>
                  </a:lnTo>
                  <a:lnTo>
                    <a:pt x="262414" y="5715"/>
                  </a:lnTo>
                  <a:lnTo>
                    <a:pt x="260509" y="5239"/>
                  </a:lnTo>
                  <a:lnTo>
                    <a:pt x="258604" y="5715"/>
                  </a:lnTo>
                  <a:lnTo>
                    <a:pt x="257651" y="7144"/>
                  </a:lnTo>
                  <a:lnTo>
                    <a:pt x="256223" y="8572"/>
                  </a:lnTo>
                  <a:lnTo>
                    <a:pt x="249555" y="11906"/>
                  </a:lnTo>
                  <a:lnTo>
                    <a:pt x="248126" y="12859"/>
                  </a:lnTo>
                  <a:lnTo>
                    <a:pt x="247174" y="14288"/>
                  </a:lnTo>
                  <a:lnTo>
                    <a:pt x="247174" y="15240"/>
                  </a:lnTo>
                  <a:lnTo>
                    <a:pt x="248126" y="18097"/>
                  </a:lnTo>
                  <a:lnTo>
                    <a:pt x="248126" y="20955"/>
                  </a:lnTo>
                  <a:lnTo>
                    <a:pt x="246698" y="23813"/>
                  </a:lnTo>
                  <a:lnTo>
                    <a:pt x="244793" y="25717"/>
                  </a:lnTo>
                  <a:lnTo>
                    <a:pt x="242888" y="26194"/>
                  </a:lnTo>
                  <a:lnTo>
                    <a:pt x="241459" y="26670"/>
                  </a:lnTo>
                  <a:lnTo>
                    <a:pt x="240030" y="27622"/>
                  </a:lnTo>
                  <a:lnTo>
                    <a:pt x="236697" y="33338"/>
                  </a:lnTo>
                  <a:lnTo>
                    <a:pt x="235268" y="34766"/>
                  </a:lnTo>
                  <a:lnTo>
                    <a:pt x="232410" y="34290"/>
                  </a:lnTo>
                  <a:lnTo>
                    <a:pt x="223838" y="43339"/>
                  </a:lnTo>
                  <a:lnTo>
                    <a:pt x="222885" y="45720"/>
                  </a:lnTo>
                  <a:lnTo>
                    <a:pt x="219551" y="49530"/>
                  </a:lnTo>
                  <a:lnTo>
                    <a:pt x="215741" y="53816"/>
                  </a:lnTo>
                  <a:lnTo>
                    <a:pt x="211931" y="55721"/>
                  </a:lnTo>
                  <a:lnTo>
                    <a:pt x="211931" y="56674"/>
                  </a:lnTo>
                  <a:lnTo>
                    <a:pt x="210503" y="57150"/>
                  </a:lnTo>
                  <a:lnTo>
                    <a:pt x="208598" y="58102"/>
                  </a:lnTo>
                  <a:lnTo>
                    <a:pt x="200978" y="63341"/>
                  </a:lnTo>
                  <a:lnTo>
                    <a:pt x="191929" y="62865"/>
                  </a:lnTo>
                  <a:lnTo>
                    <a:pt x="187643" y="64770"/>
                  </a:lnTo>
                  <a:lnTo>
                    <a:pt x="183832" y="65722"/>
                  </a:lnTo>
                  <a:lnTo>
                    <a:pt x="178118" y="66675"/>
                  </a:lnTo>
                  <a:lnTo>
                    <a:pt x="176213" y="66675"/>
                  </a:lnTo>
                  <a:lnTo>
                    <a:pt x="169069" y="67151"/>
                  </a:lnTo>
                  <a:lnTo>
                    <a:pt x="160020" y="66675"/>
                  </a:lnTo>
                  <a:lnTo>
                    <a:pt x="156686" y="67627"/>
                  </a:lnTo>
                  <a:lnTo>
                    <a:pt x="153829" y="69532"/>
                  </a:lnTo>
                  <a:lnTo>
                    <a:pt x="151448" y="70961"/>
                  </a:lnTo>
                  <a:lnTo>
                    <a:pt x="150972" y="71914"/>
                  </a:lnTo>
                  <a:lnTo>
                    <a:pt x="151448" y="72390"/>
                  </a:lnTo>
                  <a:lnTo>
                    <a:pt x="151448" y="72866"/>
                  </a:lnTo>
                  <a:lnTo>
                    <a:pt x="157639" y="77152"/>
                  </a:lnTo>
                  <a:lnTo>
                    <a:pt x="159068" y="79057"/>
                  </a:lnTo>
                  <a:lnTo>
                    <a:pt x="157639" y="80963"/>
                  </a:lnTo>
                  <a:lnTo>
                    <a:pt x="156686" y="81439"/>
                  </a:lnTo>
                  <a:lnTo>
                    <a:pt x="156686" y="81439"/>
                  </a:lnTo>
                  <a:lnTo>
                    <a:pt x="155734" y="82867"/>
                  </a:lnTo>
                  <a:lnTo>
                    <a:pt x="151924" y="87630"/>
                  </a:lnTo>
                  <a:lnTo>
                    <a:pt x="146685" y="92869"/>
                  </a:lnTo>
                  <a:lnTo>
                    <a:pt x="143828" y="94774"/>
                  </a:lnTo>
                  <a:lnTo>
                    <a:pt x="142875" y="95726"/>
                  </a:lnTo>
                  <a:lnTo>
                    <a:pt x="141447" y="99060"/>
                  </a:lnTo>
                  <a:lnTo>
                    <a:pt x="140494" y="99536"/>
                  </a:lnTo>
                  <a:lnTo>
                    <a:pt x="136684" y="100013"/>
                  </a:lnTo>
                  <a:lnTo>
                    <a:pt x="129540" y="100489"/>
                  </a:lnTo>
                  <a:lnTo>
                    <a:pt x="119063" y="101917"/>
                  </a:lnTo>
                  <a:lnTo>
                    <a:pt x="112872" y="101917"/>
                  </a:lnTo>
                  <a:lnTo>
                    <a:pt x="109061" y="101917"/>
                  </a:lnTo>
                  <a:lnTo>
                    <a:pt x="103823" y="104299"/>
                  </a:lnTo>
                  <a:lnTo>
                    <a:pt x="101918" y="104775"/>
                  </a:lnTo>
                  <a:lnTo>
                    <a:pt x="100965" y="105251"/>
                  </a:lnTo>
                  <a:lnTo>
                    <a:pt x="95726" y="107632"/>
                  </a:lnTo>
                  <a:lnTo>
                    <a:pt x="91440" y="111442"/>
                  </a:lnTo>
                  <a:lnTo>
                    <a:pt x="89535" y="111919"/>
                  </a:lnTo>
                  <a:lnTo>
                    <a:pt x="83344" y="113824"/>
                  </a:lnTo>
                  <a:lnTo>
                    <a:pt x="80963" y="116205"/>
                  </a:lnTo>
                  <a:lnTo>
                    <a:pt x="80010" y="116205"/>
                  </a:lnTo>
                  <a:lnTo>
                    <a:pt x="75724" y="112871"/>
                  </a:lnTo>
                  <a:lnTo>
                    <a:pt x="73343" y="110014"/>
                  </a:lnTo>
                  <a:lnTo>
                    <a:pt x="71914" y="106680"/>
                  </a:lnTo>
                  <a:lnTo>
                    <a:pt x="71914" y="105727"/>
                  </a:lnTo>
                  <a:lnTo>
                    <a:pt x="70961" y="106204"/>
                  </a:lnTo>
                  <a:lnTo>
                    <a:pt x="68580" y="107156"/>
                  </a:lnTo>
                  <a:lnTo>
                    <a:pt x="67151" y="109061"/>
                  </a:lnTo>
                  <a:lnTo>
                    <a:pt x="66199" y="111919"/>
                  </a:lnTo>
                  <a:lnTo>
                    <a:pt x="59531" y="113824"/>
                  </a:lnTo>
                  <a:lnTo>
                    <a:pt x="54293" y="115729"/>
                  </a:lnTo>
                  <a:lnTo>
                    <a:pt x="51911" y="118110"/>
                  </a:lnTo>
                  <a:lnTo>
                    <a:pt x="48101" y="119063"/>
                  </a:lnTo>
                  <a:lnTo>
                    <a:pt x="42863" y="118586"/>
                  </a:lnTo>
                  <a:lnTo>
                    <a:pt x="39053" y="117634"/>
                  </a:lnTo>
                  <a:lnTo>
                    <a:pt x="35719" y="117157"/>
                  </a:lnTo>
                  <a:lnTo>
                    <a:pt x="31909" y="122872"/>
                  </a:lnTo>
                  <a:lnTo>
                    <a:pt x="27623" y="126206"/>
                  </a:lnTo>
                  <a:lnTo>
                    <a:pt x="26194" y="128111"/>
                  </a:lnTo>
                  <a:lnTo>
                    <a:pt x="25241" y="130492"/>
                  </a:lnTo>
                  <a:lnTo>
                    <a:pt x="24289" y="132874"/>
                  </a:lnTo>
                  <a:lnTo>
                    <a:pt x="21907" y="138113"/>
                  </a:lnTo>
                  <a:lnTo>
                    <a:pt x="20479" y="142399"/>
                  </a:lnTo>
                  <a:lnTo>
                    <a:pt x="18574" y="143351"/>
                  </a:lnTo>
                  <a:lnTo>
                    <a:pt x="14288" y="150019"/>
                  </a:lnTo>
                  <a:lnTo>
                    <a:pt x="11906" y="156210"/>
                  </a:lnTo>
                  <a:lnTo>
                    <a:pt x="10954" y="158115"/>
                  </a:lnTo>
                  <a:lnTo>
                    <a:pt x="10478" y="159067"/>
                  </a:lnTo>
                  <a:lnTo>
                    <a:pt x="9049" y="160496"/>
                  </a:lnTo>
                  <a:lnTo>
                    <a:pt x="4286" y="162401"/>
                  </a:lnTo>
                  <a:lnTo>
                    <a:pt x="2381" y="163354"/>
                  </a:lnTo>
                  <a:lnTo>
                    <a:pt x="1429" y="164306"/>
                  </a:lnTo>
                  <a:lnTo>
                    <a:pt x="0" y="165735"/>
                  </a:lnTo>
                  <a:lnTo>
                    <a:pt x="0" y="167164"/>
                  </a:lnTo>
                  <a:lnTo>
                    <a:pt x="953" y="169545"/>
                  </a:lnTo>
                  <a:lnTo>
                    <a:pt x="2381" y="171450"/>
                  </a:lnTo>
                  <a:lnTo>
                    <a:pt x="3810" y="171450"/>
                  </a:lnTo>
                  <a:lnTo>
                    <a:pt x="4763" y="171450"/>
                  </a:lnTo>
                  <a:lnTo>
                    <a:pt x="5715" y="172402"/>
                  </a:lnTo>
                  <a:lnTo>
                    <a:pt x="6191" y="173355"/>
                  </a:lnTo>
                  <a:lnTo>
                    <a:pt x="6191" y="185738"/>
                  </a:lnTo>
                  <a:lnTo>
                    <a:pt x="4763" y="187642"/>
                  </a:lnTo>
                  <a:lnTo>
                    <a:pt x="5239" y="188595"/>
                  </a:lnTo>
                  <a:lnTo>
                    <a:pt x="4286" y="190500"/>
                  </a:lnTo>
                  <a:lnTo>
                    <a:pt x="4286" y="192881"/>
                  </a:lnTo>
                  <a:lnTo>
                    <a:pt x="4763" y="193834"/>
                  </a:lnTo>
                  <a:lnTo>
                    <a:pt x="5715" y="194786"/>
                  </a:lnTo>
                  <a:lnTo>
                    <a:pt x="7144" y="196215"/>
                  </a:lnTo>
                  <a:lnTo>
                    <a:pt x="7620" y="200025"/>
                  </a:lnTo>
                  <a:lnTo>
                    <a:pt x="9049" y="213836"/>
                  </a:lnTo>
                  <a:lnTo>
                    <a:pt x="10001" y="215741"/>
                  </a:lnTo>
                  <a:lnTo>
                    <a:pt x="11430" y="217170"/>
                  </a:lnTo>
                  <a:lnTo>
                    <a:pt x="15716" y="220027"/>
                  </a:lnTo>
                  <a:lnTo>
                    <a:pt x="20003" y="223838"/>
                  </a:lnTo>
                  <a:lnTo>
                    <a:pt x="21431" y="226219"/>
                  </a:lnTo>
                  <a:lnTo>
                    <a:pt x="21907" y="230505"/>
                  </a:lnTo>
                  <a:lnTo>
                    <a:pt x="23813" y="233839"/>
                  </a:lnTo>
                  <a:lnTo>
                    <a:pt x="23813" y="234791"/>
                  </a:lnTo>
                  <a:lnTo>
                    <a:pt x="22860" y="235267"/>
                  </a:lnTo>
                  <a:lnTo>
                    <a:pt x="21431" y="235267"/>
                  </a:lnTo>
                  <a:lnTo>
                    <a:pt x="20479" y="235267"/>
                  </a:lnTo>
                  <a:lnTo>
                    <a:pt x="21431" y="237649"/>
                  </a:lnTo>
                  <a:lnTo>
                    <a:pt x="23336" y="241935"/>
                  </a:lnTo>
                  <a:lnTo>
                    <a:pt x="27147" y="246221"/>
                  </a:lnTo>
                  <a:lnTo>
                    <a:pt x="31432" y="250507"/>
                  </a:lnTo>
                  <a:lnTo>
                    <a:pt x="34766" y="254317"/>
                  </a:lnTo>
                  <a:lnTo>
                    <a:pt x="39053" y="258604"/>
                  </a:lnTo>
                  <a:lnTo>
                    <a:pt x="42386" y="261938"/>
                  </a:lnTo>
                  <a:lnTo>
                    <a:pt x="45720" y="265271"/>
                  </a:lnTo>
                  <a:lnTo>
                    <a:pt x="48101" y="266224"/>
                  </a:lnTo>
                  <a:lnTo>
                    <a:pt x="50006" y="266224"/>
                  </a:lnTo>
                  <a:lnTo>
                    <a:pt x="50959" y="267176"/>
                  </a:lnTo>
                  <a:lnTo>
                    <a:pt x="51911" y="268605"/>
                  </a:lnTo>
                  <a:lnTo>
                    <a:pt x="53340" y="270510"/>
                  </a:lnTo>
                  <a:lnTo>
                    <a:pt x="55245" y="272415"/>
                  </a:lnTo>
                  <a:lnTo>
                    <a:pt x="56198" y="274796"/>
                  </a:lnTo>
                  <a:lnTo>
                    <a:pt x="55245" y="277177"/>
                  </a:lnTo>
                  <a:lnTo>
                    <a:pt x="56198" y="280511"/>
                  </a:lnTo>
                  <a:lnTo>
                    <a:pt x="56198" y="280511"/>
                  </a:lnTo>
                  <a:lnTo>
                    <a:pt x="56674" y="281940"/>
                  </a:lnTo>
                  <a:lnTo>
                    <a:pt x="56198" y="282892"/>
                  </a:lnTo>
                  <a:lnTo>
                    <a:pt x="56674" y="287179"/>
                  </a:lnTo>
                  <a:lnTo>
                    <a:pt x="57626" y="290989"/>
                  </a:lnTo>
                  <a:lnTo>
                    <a:pt x="59531" y="294322"/>
                  </a:lnTo>
                  <a:lnTo>
                    <a:pt x="61913" y="289560"/>
                  </a:lnTo>
                  <a:lnTo>
                    <a:pt x="63818" y="284797"/>
                  </a:lnTo>
                  <a:lnTo>
                    <a:pt x="66675" y="279559"/>
                  </a:lnTo>
                  <a:lnTo>
                    <a:pt x="69056" y="275272"/>
                  </a:lnTo>
                  <a:lnTo>
                    <a:pt x="68580" y="272891"/>
                  </a:lnTo>
                  <a:lnTo>
                    <a:pt x="69056" y="270034"/>
                  </a:lnTo>
                  <a:lnTo>
                    <a:pt x="69532" y="266224"/>
                  </a:lnTo>
                  <a:lnTo>
                    <a:pt x="69532" y="263842"/>
                  </a:lnTo>
                  <a:lnTo>
                    <a:pt x="70009" y="262414"/>
                  </a:lnTo>
                  <a:lnTo>
                    <a:pt x="71438" y="257175"/>
                  </a:lnTo>
                  <a:lnTo>
                    <a:pt x="72390" y="253841"/>
                  </a:lnTo>
                  <a:lnTo>
                    <a:pt x="73819" y="252413"/>
                  </a:lnTo>
                  <a:lnTo>
                    <a:pt x="76200" y="251460"/>
                  </a:lnTo>
                  <a:lnTo>
                    <a:pt x="79057" y="251460"/>
                  </a:lnTo>
                  <a:lnTo>
                    <a:pt x="87154" y="250984"/>
                  </a:lnTo>
                  <a:lnTo>
                    <a:pt x="94774" y="249555"/>
                  </a:lnTo>
                  <a:lnTo>
                    <a:pt x="97155" y="249079"/>
                  </a:lnTo>
                  <a:lnTo>
                    <a:pt x="101918" y="246697"/>
                  </a:lnTo>
                  <a:lnTo>
                    <a:pt x="103823" y="246697"/>
                  </a:lnTo>
                  <a:lnTo>
                    <a:pt x="105251" y="247174"/>
                  </a:lnTo>
                  <a:lnTo>
                    <a:pt x="114776" y="250031"/>
                  </a:lnTo>
                  <a:lnTo>
                    <a:pt x="117157" y="250984"/>
                  </a:lnTo>
                  <a:lnTo>
                    <a:pt x="118110" y="250984"/>
                  </a:lnTo>
                  <a:lnTo>
                    <a:pt x="119539" y="250984"/>
                  </a:lnTo>
                  <a:lnTo>
                    <a:pt x="121444" y="250984"/>
                  </a:lnTo>
                  <a:lnTo>
                    <a:pt x="123825" y="250984"/>
                  </a:lnTo>
                  <a:lnTo>
                    <a:pt x="124778" y="250984"/>
                  </a:lnTo>
                  <a:lnTo>
                    <a:pt x="126682" y="252889"/>
                  </a:lnTo>
                  <a:lnTo>
                    <a:pt x="127635" y="252413"/>
                  </a:lnTo>
                  <a:lnTo>
                    <a:pt x="129064" y="251460"/>
                  </a:lnTo>
                  <a:lnTo>
                    <a:pt x="131922" y="250031"/>
                  </a:lnTo>
                  <a:lnTo>
                    <a:pt x="137160" y="248602"/>
                  </a:lnTo>
                  <a:lnTo>
                    <a:pt x="138113" y="249079"/>
                  </a:lnTo>
                  <a:lnTo>
                    <a:pt x="140018" y="252413"/>
                  </a:lnTo>
                  <a:lnTo>
                    <a:pt x="141923" y="253365"/>
                  </a:lnTo>
                  <a:lnTo>
                    <a:pt x="141447" y="246697"/>
                  </a:lnTo>
                  <a:lnTo>
                    <a:pt x="142875" y="237649"/>
                  </a:lnTo>
                  <a:lnTo>
                    <a:pt x="142399" y="231934"/>
                  </a:lnTo>
                  <a:lnTo>
                    <a:pt x="140494" y="227171"/>
                  </a:lnTo>
                  <a:lnTo>
                    <a:pt x="141447" y="224314"/>
                  </a:lnTo>
                  <a:lnTo>
                    <a:pt x="145256" y="222885"/>
                  </a:lnTo>
                  <a:lnTo>
                    <a:pt x="149543" y="218599"/>
                  </a:lnTo>
                  <a:lnTo>
                    <a:pt x="157639" y="206216"/>
                  </a:lnTo>
                  <a:lnTo>
                    <a:pt x="166211" y="200025"/>
                  </a:lnTo>
                  <a:lnTo>
                    <a:pt x="172403" y="198120"/>
                  </a:lnTo>
                  <a:lnTo>
                    <a:pt x="178594" y="198120"/>
                  </a:lnTo>
                  <a:lnTo>
                    <a:pt x="182880" y="199549"/>
                  </a:lnTo>
                  <a:lnTo>
                    <a:pt x="184785" y="201454"/>
                  </a:lnTo>
                  <a:lnTo>
                    <a:pt x="189548" y="204311"/>
                  </a:lnTo>
                  <a:lnTo>
                    <a:pt x="197168" y="208121"/>
                  </a:lnTo>
                  <a:lnTo>
                    <a:pt x="202882" y="212884"/>
                  </a:lnTo>
                  <a:lnTo>
                    <a:pt x="205740" y="217646"/>
                  </a:lnTo>
                  <a:lnTo>
                    <a:pt x="208122" y="220504"/>
                  </a:lnTo>
                  <a:lnTo>
                    <a:pt x="211455" y="221456"/>
                  </a:lnTo>
                  <a:lnTo>
                    <a:pt x="216218" y="220980"/>
                  </a:lnTo>
                  <a:lnTo>
                    <a:pt x="221932" y="221932"/>
                  </a:lnTo>
                  <a:lnTo>
                    <a:pt x="227648" y="224790"/>
                  </a:lnTo>
                  <a:lnTo>
                    <a:pt x="230981" y="225742"/>
                  </a:lnTo>
                  <a:lnTo>
                    <a:pt x="232410" y="225266"/>
                  </a:lnTo>
                  <a:lnTo>
                    <a:pt x="235268" y="225742"/>
                  </a:lnTo>
                  <a:lnTo>
                    <a:pt x="241459" y="227647"/>
                  </a:lnTo>
                  <a:lnTo>
                    <a:pt x="246698" y="226695"/>
                  </a:lnTo>
                  <a:lnTo>
                    <a:pt x="254318" y="227647"/>
                  </a:lnTo>
                  <a:lnTo>
                    <a:pt x="271463" y="231457"/>
                  </a:lnTo>
                  <a:lnTo>
                    <a:pt x="272415" y="230981"/>
                  </a:lnTo>
                  <a:lnTo>
                    <a:pt x="272891" y="230505"/>
                  </a:lnTo>
                  <a:lnTo>
                    <a:pt x="274320" y="229076"/>
                  </a:lnTo>
                  <a:lnTo>
                    <a:pt x="278130" y="220980"/>
                  </a:lnTo>
                  <a:lnTo>
                    <a:pt x="281464" y="216217"/>
                  </a:lnTo>
                  <a:lnTo>
                    <a:pt x="282893" y="214313"/>
                  </a:lnTo>
                  <a:lnTo>
                    <a:pt x="286703" y="211455"/>
                  </a:lnTo>
                  <a:lnTo>
                    <a:pt x="290989" y="210979"/>
                  </a:lnTo>
                  <a:lnTo>
                    <a:pt x="295275" y="210979"/>
                  </a:lnTo>
                  <a:lnTo>
                    <a:pt x="298609" y="212407"/>
                  </a:lnTo>
                  <a:lnTo>
                    <a:pt x="301943" y="213836"/>
                  </a:lnTo>
                  <a:lnTo>
                    <a:pt x="305753" y="213836"/>
                  </a:lnTo>
                  <a:lnTo>
                    <a:pt x="309086" y="212407"/>
                  </a:lnTo>
                  <a:lnTo>
                    <a:pt x="314325" y="210026"/>
                  </a:lnTo>
                  <a:lnTo>
                    <a:pt x="320040" y="208597"/>
                  </a:lnTo>
                  <a:lnTo>
                    <a:pt x="325279" y="206692"/>
                  </a:lnTo>
                  <a:lnTo>
                    <a:pt x="332899" y="203835"/>
                  </a:lnTo>
                  <a:lnTo>
                    <a:pt x="336232" y="202406"/>
                  </a:lnTo>
                  <a:lnTo>
                    <a:pt x="340043" y="201930"/>
                  </a:lnTo>
                  <a:lnTo>
                    <a:pt x="351473" y="204788"/>
                  </a:lnTo>
                  <a:lnTo>
                    <a:pt x="358616" y="202882"/>
                  </a:lnTo>
                  <a:lnTo>
                    <a:pt x="361474" y="203359"/>
                  </a:lnTo>
                  <a:lnTo>
                    <a:pt x="367665" y="201454"/>
                  </a:lnTo>
                  <a:lnTo>
                    <a:pt x="369094" y="200025"/>
                  </a:lnTo>
                  <a:lnTo>
                    <a:pt x="372904" y="193834"/>
                  </a:lnTo>
                  <a:lnTo>
                    <a:pt x="377190" y="191929"/>
                  </a:lnTo>
                  <a:lnTo>
                    <a:pt x="383857" y="192881"/>
                  </a:lnTo>
                  <a:lnTo>
                    <a:pt x="387191" y="193834"/>
                  </a:lnTo>
                  <a:lnTo>
                    <a:pt x="399098" y="196691"/>
                  </a:lnTo>
                  <a:lnTo>
                    <a:pt x="414814" y="199549"/>
                  </a:lnTo>
                  <a:lnTo>
                    <a:pt x="419576" y="200025"/>
                  </a:lnTo>
                  <a:lnTo>
                    <a:pt x="421481" y="200025"/>
                  </a:lnTo>
                  <a:lnTo>
                    <a:pt x="422910" y="200025"/>
                  </a:lnTo>
                  <a:lnTo>
                    <a:pt x="428149" y="196215"/>
                  </a:lnTo>
                  <a:lnTo>
                    <a:pt x="430054" y="195739"/>
                  </a:lnTo>
                  <a:lnTo>
                    <a:pt x="431482" y="195739"/>
                  </a:lnTo>
                  <a:lnTo>
                    <a:pt x="441007" y="198596"/>
                  </a:lnTo>
                  <a:close/>
                </a:path>
              </a:pathLst>
            </a:custGeom>
            <a:grpFill/>
            <a:ln w="3175" cap="flat">
              <a:solidFill>
                <a:schemeClr val="bg1">
                  <a:lumMod val="75000"/>
                </a:scheme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5" name="Freeform: Shape 433">
              <a:extLst>
                <a:ext uri="{FF2B5EF4-FFF2-40B4-BE49-F238E27FC236}">
                  <a16:creationId xmlns:a16="http://schemas.microsoft.com/office/drawing/2014/main" id="{B99BC986-1F20-E773-1A21-BA97168EDA10}"/>
                </a:ext>
              </a:extLst>
            </p:cNvPr>
            <p:cNvSpPr/>
            <p:nvPr/>
          </p:nvSpPr>
          <p:spPr>
            <a:xfrm>
              <a:off x="6135052" y="4120514"/>
              <a:ext cx="648176" cy="632459"/>
            </a:xfrm>
            <a:custGeom>
              <a:avLst/>
              <a:gdLst>
                <a:gd name="connsiteX0" fmla="*/ 647224 w 648176"/>
                <a:gd name="connsiteY0" fmla="*/ 104775 h 632459"/>
                <a:gd name="connsiteX1" fmla="*/ 645795 w 648176"/>
                <a:gd name="connsiteY1" fmla="*/ 103346 h 632459"/>
                <a:gd name="connsiteX2" fmla="*/ 645319 w 648176"/>
                <a:gd name="connsiteY2" fmla="*/ 102394 h 632459"/>
                <a:gd name="connsiteX3" fmla="*/ 643890 w 648176"/>
                <a:gd name="connsiteY3" fmla="*/ 101441 h 632459"/>
                <a:gd name="connsiteX4" fmla="*/ 641985 w 648176"/>
                <a:gd name="connsiteY4" fmla="*/ 101441 h 632459"/>
                <a:gd name="connsiteX5" fmla="*/ 640556 w 648176"/>
                <a:gd name="connsiteY5" fmla="*/ 100489 h 632459"/>
                <a:gd name="connsiteX6" fmla="*/ 639128 w 648176"/>
                <a:gd name="connsiteY6" fmla="*/ 99060 h 632459"/>
                <a:gd name="connsiteX7" fmla="*/ 637699 w 648176"/>
                <a:gd name="connsiteY7" fmla="*/ 97631 h 632459"/>
                <a:gd name="connsiteX8" fmla="*/ 633413 w 648176"/>
                <a:gd name="connsiteY8" fmla="*/ 97631 h 632459"/>
                <a:gd name="connsiteX9" fmla="*/ 630079 w 648176"/>
                <a:gd name="connsiteY9" fmla="*/ 95726 h 632459"/>
                <a:gd name="connsiteX10" fmla="*/ 630079 w 648176"/>
                <a:gd name="connsiteY10" fmla="*/ 93345 h 632459"/>
                <a:gd name="connsiteX11" fmla="*/ 631508 w 648176"/>
                <a:gd name="connsiteY11" fmla="*/ 88582 h 632459"/>
                <a:gd name="connsiteX12" fmla="*/ 633889 w 648176"/>
                <a:gd name="connsiteY12" fmla="*/ 82867 h 632459"/>
                <a:gd name="connsiteX13" fmla="*/ 634365 w 648176"/>
                <a:gd name="connsiteY13" fmla="*/ 81439 h 632459"/>
                <a:gd name="connsiteX14" fmla="*/ 633889 w 648176"/>
                <a:gd name="connsiteY14" fmla="*/ 80010 h 632459"/>
                <a:gd name="connsiteX15" fmla="*/ 632936 w 648176"/>
                <a:gd name="connsiteY15" fmla="*/ 78581 h 632459"/>
                <a:gd name="connsiteX16" fmla="*/ 631984 w 648176"/>
                <a:gd name="connsiteY16" fmla="*/ 77629 h 632459"/>
                <a:gd name="connsiteX17" fmla="*/ 631031 w 648176"/>
                <a:gd name="connsiteY17" fmla="*/ 76200 h 632459"/>
                <a:gd name="connsiteX18" fmla="*/ 631508 w 648176"/>
                <a:gd name="connsiteY18" fmla="*/ 72390 h 632459"/>
                <a:gd name="connsiteX19" fmla="*/ 633413 w 648176"/>
                <a:gd name="connsiteY19" fmla="*/ 68104 h 632459"/>
                <a:gd name="connsiteX20" fmla="*/ 634842 w 648176"/>
                <a:gd name="connsiteY20" fmla="*/ 66199 h 632459"/>
                <a:gd name="connsiteX21" fmla="*/ 636270 w 648176"/>
                <a:gd name="connsiteY21" fmla="*/ 63817 h 632459"/>
                <a:gd name="connsiteX22" fmla="*/ 635794 w 648176"/>
                <a:gd name="connsiteY22" fmla="*/ 61913 h 632459"/>
                <a:gd name="connsiteX23" fmla="*/ 633889 w 648176"/>
                <a:gd name="connsiteY23" fmla="*/ 60960 h 632459"/>
                <a:gd name="connsiteX24" fmla="*/ 632936 w 648176"/>
                <a:gd name="connsiteY24" fmla="*/ 59531 h 632459"/>
                <a:gd name="connsiteX25" fmla="*/ 632460 w 648176"/>
                <a:gd name="connsiteY25" fmla="*/ 58579 h 632459"/>
                <a:gd name="connsiteX26" fmla="*/ 631031 w 648176"/>
                <a:gd name="connsiteY26" fmla="*/ 56674 h 632459"/>
                <a:gd name="connsiteX27" fmla="*/ 629127 w 648176"/>
                <a:gd name="connsiteY27" fmla="*/ 56197 h 632459"/>
                <a:gd name="connsiteX28" fmla="*/ 627222 w 648176"/>
                <a:gd name="connsiteY28" fmla="*/ 56197 h 632459"/>
                <a:gd name="connsiteX29" fmla="*/ 625317 w 648176"/>
                <a:gd name="connsiteY29" fmla="*/ 56674 h 632459"/>
                <a:gd name="connsiteX30" fmla="*/ 624364 w 648176"/>
                <a:gd name="connsiteY30" fmla="*/ 55721 h 632459"/>
                <a:gd name="connsiteX31" fmla="*/ 623888 w 648176"/>
                <a:gd name="connsiteY31" fmla="*/ 53340 h 632459"/>
                <a:gd name="connsiteX32" fmla="*/ 623411 w 648176"/>
                <a:gd name="connsiteY32" fmla="*/ 51435 h 632459"/>
                <a:gd name="connsiteX33" fmla="*/ 622459 w 648176"/>
                <a:gd name="connsiteY33" fmla="*/ 49530 h 632459"/>
                <a:gd name="connsiteX34" fmla="*/ 619602 w 648176"/>
                <a:gd name="connsiteY34" fmla="*/ 48101 h 632459"/>
                <a:gd name="connsiteX35" fmla="*/ 611981 w 648176"/>
                <a:gd name="connsiteY35" fmla="*/ 44767 h 632459"/>
                <a:gd name="connsiteX36" fmla="*/ 605790 w 648176"/>
                <a:gd name="connsiteY36" fmla="*/ 38100 h 632459"/>
                <a:gd name="connsiteX37" fmla="*/ 602933 w 648176"/>
                <a:gd name="connsiteY37" fmla="*/ 35242 h 632459"/>
                <a:gd name="connsiteX38" fmla="*/ 600552 w 648176"/>
                <a:gd name="connsiteY38" fmla="*/ 32861 h 632459"/>
                <a:gd name="connsiteX39" fmla="*/ 597694 w 648176"/>
                <a:gd name="connsiteY39" fmla="*/ 28099 h 632459"/>
                <a:gd name="connsiteX40" fmla="*/ 594360 w 648176"/>
                <a:gd name="connsiteY40" fmla="*/ 24289 h 632459"/>
                <a:gd name="connsiteX41" fmla="*/ 590074 w 648176"/>
                <a:gd name="connsiteY41" fmla="*/ 22860 h 632459"/>
                <a:gd name="connsiteX42" fmla="*/ 587217 w 648176"/>
                <a:gd name="connsiteY42" fmla="*/ 23336 h 632459"/>
                <a:gd name="connsiteX43" fmla="*/ 584359 w 648176"/>
                <a:gd name="connsiteY43" fmla="*/ 27146 h 632459"/>
                <a:gd name="connsiteX44" fmla="*/ 578644 w 648176"/>
                <a:gd name="connsiteY44" fmla="*/ 30956 h 632459"/>
                <a:gd name="connsiteX45" fmla="*/ 576263 w 648176"/>
                <a:gd name="connsiteY45" fmla="*/ 30956 h 632459"/>
                <a:gd name="connsiteX46" fmla="*/ 572929 w 648176"/>
                <a:gd name="connsiteY46" fmla="*/ 29051 h 632459"/>
                <a:gd name="connsiteX47" fmla="*/ 569119 w 648176"/>
                <a:gd name="connsiteY47" fmla="*/ 27622 h 632459"/>
                <a:gd name="connsiteX48" fmla="*/ 561975 w 648176"/>
                <a:gd name="connsiteY48" fmla="*/ 27146 h 632459"/>
                <a:gd name="connsiteX49" fmla="*/ 559118 w 648176"/>
                <a:gd name="connsiteY49" fmla="*/ 28575 h 632459"/>
                <a:gd name="connsiteX50" fmla="*/ 554831 w 648176"/>
                <a:gd name="connsiteY50" fmla="*/ 31432 h 632459"/>
                <a:gd name="connsiteX51" fmla="*/ 551498 w 648176"/>
                <a:gd name="connsiteY51" fmla="*/ 33338 h 632459"/>
                <a:gd name="connsiteX52" fmla="*/ 549593 w 648176"/>
                <a:gd name="connsiteY52" fmla="*/ 33338 h 632459"/>
                <a:gd name="connsiteX53" fmla="*/ 547688 w 648176"/>
                <a:gd name="connsiteY53" fmla="*/ 32861 h 632459"/>
                <a:gd name="connsiteX54" fmla="*/ 545783 w 648176"/>
                <a:gd name="connsiteY54" fmla="*/ 32385 h 632459"/>
                <a:gd name="connsiteX55" fmla="*/ 543878 w 648176"/>
                <a:gd name="connsiteY55" fmla="*/ 32385 h 632459"/>
                <a:gd name="connsiteX56" fmla="*/ 539592 w 648176"/>
                <a:gd name="connsiteY56" fmla="*/ 30004 h 632459"/>
                <a:gd name="connsiteX57" fmla="*/ 537686 w 648176"/>
                <a:gd name="connsiteY57" fmla="*/ 28099 h 632459"/>
                <a:gd name="connsiteX58" fmla="*/ 536258 w 648176"/>
                <a:gd name="connsiteY58" fmla="*/ 26194 h 632459"/>
                <a:gd name="connsiteX59" fmla="*/ 534353 w 648176"/>
                <a:gd name="connsiteY59" fmla="*/ 24765 h 632459"/>
                <a:gd name="connsiteX60" fmla="*/ 531972 w 648176"/>
                <a:gd name="connsiteY60" fmla="*/ 23813 h 632459"/>
                <a:gd name="connsiteX61" fmla="*/ 530067 w 648176"/>
                <a:gd name="connsiteY61" fmla="*/ 22384 h 632459"/>
                <a:gd name="connsiteX62" fmla="*/ 529114 w 648176"/>
                <a:gd name="connsiteY62" fmla="*/ 20479 h 632459"/>
                <a:gd name="connsiteX63" fmla="*/ 527685 w 648176"/>
                <a:gd name="connsiteY63" fmla="*/ 18097 h 632459"/>
                <a:gd name="connsiteX64" fmla="*/ 525780 w 648176"/>
                <a:gd name="connsiteY64" fmla="*/ 15716 h 632459"/>
                <a:gd name="connsiteX65" fmla="*/ 520065 w 648176"/>
                <a:gd name="connsiteY65" fmla="*/ 11430 h 632459"/>
                <a:gd name="connsiteX66" fmla="*/ 518160 w 648176"/>
                <a:gd name="connsiteY66" fmla="*/ 9049 h 632459"/>
                <a:gd name="connsiteX67" fmla="*/ 516731 w 648176"/>
                <a:gd name="connsiteY67" fmla="*/ 6667 h 632459"/>
                <a:gd name="connsiteX68" fmla="*/ 507206 w 648176"/>
                <a:gd name="connsiteY68" fmla="*/ 3810 h 632459"/>
                <a:gd name="connsiteX69" fmla="*/ 505778 w 648176"/>
                <a:gd name="connsiteY69" fmla="*/ 3810 h 632459"/>
                <a:gd name="connsiteX70" fmla="*/ 503873 w 648176"/>
                <a:gd name="connsiteY70" fmla="*/ 4286 h 632459"/>
                <a:gd name="connsiteX71" fmla="*/ 498634 w 648176"/>
                <a:gd name="connsiteY71" fmla="*/ 8096 h 632459"/>
                <a:gd name="connsiteX72" fmla="*/ 497205 w 648176"/>
                <a:gd name="connsiteY72" fmla="*/ 8096 h 632459"/>
                <a:gd name="connsiteX73" fmla="*/ 495300 w 648176"/>
                <a:gd name="connsiteY73" fmla="*/ 8096 h 632459"/>
                <a:gd name="connsiteX74" fmla="*/ 490538 w 648176"/>
                <a:gd name="connsiteY74" fmla="*/ 7620 h 632459"/>
                <a:gd name="connsiteX75" fmla="*/ 474822 w 648176"/>
                <a:gd name="connsiteY75" fmla="*/ 4763 h 632459"/>
                <a:gd name="connsiteX76" fmla="*/ 462915 w 648176"/>
                <a:gd name="connsiteY76" fmla="*/ 1905 h 632459"/>
                <a:gd name="connsiteX77" fmla="*/ 459581 w 648176"/>
                <a:gd name="connsiteY77" fmla="*/ 953 h 632459"/>
                <a:gd name="connsiteX78" fmla="*/ 452914 w 648176"/>
                <a:gd name="connsiteY78" fmla="*/ 0 h 632459"/>
                <a:gd name="connsiteX79" fmla="*/ 448628 w 648176"/>
                <a:gd name="connsiteY79" fmla="*/ 1905 h 632459"/>
                <a:gd name="connsiteX80" fmla="*/ 444818 w 648176"/>
                <a:gd name="connsiteY80" fmla="*/ 8096 h 632459"/>
                <a:gd name="connsiteX81" fmla="*/ 443389 w 648176"/>
                <a:gd name="connsiteY81" fmla="*/ 9525 h 632459"/>
                <a:gd name="connsiteX82" fmla="*/ 437198 w 648176"/>
                <a:gd name="connsiteY82" fmla="*/ 11430 h 632459"/>
                <a:gd name="connsiteX83" fmla="*/ 434340 w 648176"/>
                <a:gd name="connsiteY83" fmla="*/ 10954 h 632459"/>
                <a:gd name="connsiteX84" fmla="*/ 427197 w 648176"/>
                <a:gd name="connsiteY84" fmla="*/ 12859 h 632459"/>
                <a:gd name="connsiteX85" fmla="*/ 415766 w 648176"/>
                <a:gd name="connsiteY85" fmla="*/ 10001 h 632459"/>
                <a:gd name="connsiteX86" fmla="*/ 411956 w 648176"/>
                <a:gd name="connsiteY86" fmla="*/ 10478 h 632459"/>
                <a:gd name="connsiteX87" fmla="*/ 408623 w 648176"/>
                <a:gd name="connsiteY87" fmla="*/ 11906 h 632459"/>
                <a:gd name="connsiteX88" fmla="*/ 401003 w 648176"/>
                <a:gd name="connsiteY88" fmla="*/ 14764 h 632459"/>
                <a:gd name="connsiteX89" fmla="*/ 395764 w 648176"/>
                <a:gd name="connsiteY89" fmla="*/ 16669 h 632459"/>
                <a:gd name="connsiteX90" fmla="*/ 390049 w 648176"/>
                <a:gd name="connsiteY90" fmla="*/ 18097 h 632459"/>
                <a:gd name="connsiteX91" fmla="*/ 384810 w 648176"/>
                <a:gd name="connsiteY91" fmla="*/ 20479 h 632459"/>
                <a:gd name="connsiteX92" fmla="*/ 381477 w 648176"/>
                <a:gd name="connsiteY92" fmla="*/ 21907 h 632459"/>
                <a:gd name="connsiteX93" fmla="*/ 377666 w 648176"/>
                <a:gd name="connsiteY93" fmla="*/ 21907 h 632459"/>
                <a:gd name="connsiteX94" fmla="*/ 374333 w 648176"/>
                <a:gd name="connsiteY94" fmla="*/ 20479 h 632459"/>
                <a:gd name="connsiteX95" fmla="*/ 370999 w 648176"/>
                <a:gd name="connsiteY95" fmla="*/ 19050 h 632459"/>
                <a:gd name="connsiteX96" fmla="*/ 366713 w 648176"/>
                <a:gd name="connsiteY96" fmla="*/ 19050 h 632459"/>
                <a:gd name="connsiteX97" fmla="*/ 362427 w 648176"/>
                <a:gd name="connsiteY97" fmla="*/ 19526 h 632459"/>
                <a:gd name="connsiteX98" fmla="*/ 358616 w 648176"/>
                <a:gd name="connsiteY98" fmla="*/ 22384 h 632459"/>
                <a:gd name="connsiteX99" fmla="*/ 357188 w 648176"/>
                <a:gd name="connsiteY99" fmla="*/ 24289 h 632459"/>
                <a:gd name="connsiteX100" fmla="*/ 353854 w 648176"/>
                <a:gd name="connsiteY100" fmla="*/ 29051 h 632459"/>
                <a:gd name="connsiteX101" fmla="*/ 350044 w 648176"/>
                <a:gd name="connsiteY101" fmla="*/ 37147 h 632459"/>
                <a:gd name="connsiteX102" fmla="*/ 348615 w 648176"/>
                <a:gd name="connsiteY102" fmla="*/ 38576 h 632459"/>
                <a:gd name="connsiteX103" fmla="*/ 348139 w 648176"/>
                <a:gd name="connsiteY103" fmla="*/ 39053 h 632459"/>
                <a:gd name="connsiteX104" fmla="*/ 347186 w 648176"/>
                <a:gd name="connsiteY104" fmla="*/ 39529 h 632459"/>
                <a:gd name="connsiteX105" fmla="*/ 330041 w 648176"/>
                <a:gd name="connsiteY105" fmla="*/ 35719 h 632459"/>
                <a:gd name="connsiteX106" fmla="*/ 322422 w 648176"/>
                <a:gd name="connsiteY106" fmla="*/ 34766 h 632459"/>
                <a:gd name="connsiteX107" fmla="*/ 317183 w 648176"/>
                <a:gd name="connsiteY107" fmla="*/ 35719 h 632459"/>
                <a:gd name="connsiteX108" fmla="*/ 310991 w 648176"/>
                <a:gd name="connsiteY108" fmla="*/ 33814 h 632459"/>
                <a:gd name="connsiteX109" fmla="*/ 308134 w 648176"/>
                <a:gd name="connsiteY109" fmla="*/ 33338 h 632459"/>
                <a:gd name="connsiteX110" fmla="*/ 306705 w 648176"/>
                <a:gd name="connsiteY110" fmla="*/ 33814 h 632459"/>
                <a:gd name="connsiteX111" fmla="*/ 303372 w 648176"/>
                <a:gd name="connsiteY111" fmla="*/ 32861 h 632459"/>
                <a:gd name="connsiteX112" fmla="*/ 297656 w 648176"/>
                <a:gd name="connsiteY112" fmla="*/ 30004 h 632459"/>
                <a:gd name="connsiteX113" fmla="*/ 291941 w 648176"/>
                <a:gd name="connsiteY113" fmla="*/ 29051 h 632459"/>
                <a:gd name="connsiteX114" fmla="*/ 287179 w 648176"/>
                <a:gd name="connsiteY114" fmla="*/ 29528 h 632459"/>
                <a:gd name="connsiteX115" fmla="*/ 283845 w 648176"/>
                <a:gd name="connsiteY115" fmla="*/ 28575 h 632459"/>
                <a:gd name="connsiteX116" fmla="*/ 281464 w 648176"/>
                <a:gd name="connsiteY116" fmla="*/ 25717 h 632459"/>
                <a:gd name="connsiteX117" fmla="*/ 278606 w 648176"/>
                <a:gd name="connsiteY117" fmla="*/ 20955 h 632459"/>
                <a:gd name="connsiteX118" fmla="*/ 272891 w 648176"/>
                <a:gd name="connsiteY118" fmla="*/ 16192 h 632459"/>
                <a:gd name="connsiteX119" fmla="*/ 265272 w 648176"/>
                <a:gd name="connsiteY119" fmla="*/ 12382 h 632459"/>
                <a:gd name="connsiteX120" fmla="*/ 260509 w 648176"/>
                <a:gd name="connsiteY120" fmla="*/ 9525 h 632459"/>
                <a:gd name="connsiteX121" fmla="*/ 258604 w 648176"/>
                <a:gd name="connsiteY121" fmla="*/ 7620 h 632459"/>
                <a:gd name="connsiteX122" fmla="*/ 254318 w 648176"/>
                <a:gd name="connsiteY122" fmla="*/ 6191 h 632459"/>
                <a:gd name="connsiteX123" fmla="*/ 248127 w 648176"/>
                <a:gd name="connsiteY123" fmla="*/ 6191 h 632459"/>
                <a:gd name="connsiteX124" fmla="*/ 241935 w 648176"/>
                <a:gd name="connsiteY124" fmla="*/ 8096 h 632459"/>
                <a:gd name="connsiteX125" fmla="*/ 233363 w 648176"/>
                <a:gd name="connsiteY125" fmla="*/ 14288 h 632459"/>
                <a:gd name="connsiteX126" fmla="*/ 225266 w 648176"/>
                <a:gd name="connsiteY126" fmla="*/ 26670 h 632459"/>
                <a:gd name="connsiteX127" fmla="*/ 220980 w 648176"/>
                <a:gd name="connsiteY127" fmla="*/ 30956 h 632459"/>
                <a:gd name="connsiteX128" fmla="*/ 217170 w 648176"/>
                <a:gd name="connsiteY128" fmla="*/ 32385 h 632459"/>
                <a:gd name="connsiteX129" fmla="*/ 216218 w 648176"/>
                <a:gd name="connsiteY129" fmla="*/ 35242 h 632459"/>
                <a:gd name="connsiteX130" fmla="*/ 218123 w 648176"/>
                <a:gd name="connsiteY130" fmla="*/ 40005 h 632459"/>
                <a:gd name="connsiteX131" fmla="*/ 218599 w 648176"/>
                <a:gd name="connsiteY131" fmla="*/ 45720 h 632459"/>
                <a:gd name="connsiteX132" fmla="*/ 217170 w 648176"/>
                <a:gd name="connsiteY132" fmla="*/ 54769 h 632459"/>
                <a:gd name="connsiteX133" fmla="*/ 217647 w 648176"/>
                <a:gd name="connsiteY133" fmla="*/ 61436 h 632459"/>
                <a:gd name="connsiteX134" fmla="*/ 218123 w 648176"/>
                <a:gd name="connsiteY134" fmla="*/ 67628 h 632459"/>
                <a:gd name="connsiteX135" fmla="*/ 215741 w 648176"/>
                <a:gd name="connsiteY135" fmla="*/ 74771 h 632459"/>
                <a:gd name="connsiteX136" fmla="*/ 213836 w 648176"/>
                <a:gd name="connsiteY136" fmla="*/ 80010 h 632459"/>
                <a:gd name="connsiteX137" fmla="*/ 208598 w 648176"/>
                <a:gd name="connsiteY137" fmla="*/ 89059 h 632459"/>
                <a:gd name="connsiteX138" fmla="*/ 204311 w 648176"/>
                <a:gd name="connsiteY138" fmla="*/ 97155 h 632459"/>
                <a:gd name="connsiteX139" fmla="*/ 199549 w 648176"/>
                <a:gd name="connsiteY139" fmla="*/ 110966 h 632459"/>
                <a:gd name="connsiteX140" fmla="*/ 199549 w 648176"/>
                <a:gd name="connsiteY140" fmla="*/ 120491 h 632459"/>
                <a:gd name="connsiteX141" fmla="*/ 199073 w 648176"/>
                <a:gd name="connsiteY141" fmla="*/ 126682 h 632459"/>
                <a:gd name="connsiteX142" fmla="*/ 197168 w 648176"/>
                <a:gd name="connsiteY142" fmla="*/ 130492 h 632459"/>
                <a:gd name="connsiteX143" fmla="*/ 193834 w 648176"/>
                <a:gd name="connsiteY143" fmla="*/ 140970 h 632459"/>
                <a:gd name="connsiteX144" fmla="*/ 192881 w 648176"/>
                <a:gd name="connsiteY144" fmla="*/ 149542 h 632459"/>
                <a:gd name="connsiteX145" fmla="*/ 194310 w 648176"/>
                <a:gd name="connsiteY145" fmla="*/ 160496 h 632459"/>
                <a:gd name="connsiteX146" fmla="*/ 192881 w 648176"/>
                <a:gd name="connsiteY146" fmla="*/ 170497 h 632459"/>
                <a:gd name="connsiteX147" fmla="*/ 189072 w 648176"/>
                <a:gd name="connsiteY147" fmla="*/ 180022 h 632459"/>
                <a:gd name="connsiteX148" fmla="*/ 187643 w 648176"/>
                <a:gd name="connsiteY148" fmla="*/ 187642 h 632459"/>
                <a:gd name="connsiteX149" fmla="*/ 188595 w 648176"/>
                <a:gd name="connsiteY149" fmla="*/ 196691 h 632459"/>
                <a:gd name="connsiteX150" fmla="*/ 181452 w 648176"/>
                <a:gd name="connsiteY150" fmla="*/ 204311 h 632459"/>
                <a:gd name="connsiteX151" fmla="*/ 172403 w 648176"/>
                <a:gd name="connsiteY151" fmla="*/ 211931 h 632459"/>
                <a:gd name="connsiteX152" fmla="*/ 166688 w 648176"/>
                <a:gd name="connsiteY152" fmla="*/ 214313 h 632459"/>
                <a:gd name="connsiteX153" fmla="*/ 161925 w 648176"/>
                <a:gd name="connsiteY153" fmla="*/ 216694 h 632459"/>
                <a:gd name="connsiteX154" fmla="*/ 158591 w 648176"/>
                <a:gd name="connsiteY154" fmla="*/ 219551 h 632459"/>
                <a:gd name="connsiteX155" fmla="*/ 157639 w 648176"/>
                <a:gd name="connsiteY155" fmla="*/ 220980 h 632459"/>
                <a:gd name="connsiteX156" fmla="*/ 155258 w 648176"/>
                <a:gd name="connsiteY156" fmla="*/ 224314 h 632459"/>
                <a:gd name="connsiteX157" fmla="*/ 150019 w 648176"/>
                <a:gd name="connsiteY157" fmla="*/ 235267 h 632459"/>
                <a:gd name="connsiteX158" fmla="*/ 147161 w 648176"/>
                <a:gd name="connsiteY158" fmla="*/ 240030 h 632459"/>
                <a:gd name="connsiteX159" fmla="*/ 143828 w 648176"/>
                <a:gd name="connsiteY159" fmla="*/ 244316 h 632459"/>
                <a:gd name="connsiteX160" fmla="*/ 138113 w 648176"/>
                <a:gd name="connsiteY160" fmla="*/ 249079 h 632459"/>
                <a:gd name="connsiteX161" fmla="*/ 136208 w 648176"/>
                <a:gd name="connsiteY161" fmla="*/ 251460 h 632459"/>
                <a:gd name="connsiteX162" fmla="*/ 135255 w 648176"/>
                <a:gd name="connsiteY162" fmla="*/ 254794 h 632459"/>
                <a:gd name="connsiteX163" fmla="*/ 135731 w 648176"/>
                <a:gd name="connsiteY163" fmla="*/ 260985 h 632459"/>
                <a:gd name="connsiteX164" fmla="*/ 136208 w 648176"/>
                <a:gd name="connsiteY164" fmla="*/ 280035 h 632459"/>
                <a:gd name="connsiteX165" fmla="*/ 135255 w 648176"/>
                <a:gd name="connsiteY165" fmla="*/ 285750 h 632459"/>
                <a:gd name="connsiteX166" fmla="*/ 133827 w 648176"/>
                <a:gd name="connsiteY166" fmla="*/ 294799 h 632459"/>
                <a:gd name="connsiteX167" fmla="*/ 128588 w 648176"/>
                <a:gd name="connsiteY167" fmla="*/ 304800 h 632459"/>
                <a:gd name="connsiteX168" fmla="*/ 124778 w 648176"/>
                <a:gd name="connsiteY168" fmla="*/ 310515 h 632459"/>
                <a:gd name="connsiteX169" fmla="*/ 120491 w 648176"/>
                <a:gd name="connsiteY169" fmla="*/ 311944 h 632459"/>
                <a:gd name="connsiteX170" fmla="*/ 115253 w 648176"/>
                <a:gd name="connsiteY170" fmla="*/ 313849 h 632459"/>
                <a:gd name="connsiteX171" fmla="*/ 112872 w 648176"/>
                <a:gd name="connsiteY171" fmla="*/ 315754 h 632459"/>
                <a:gd name="connsiteX172" fmla="*/ 111443 w 648176"/>
                <a:gd name="connsiteY172" fmla="*/ 318611 h 632459"/>
                <a:gd name="connsiteX173" fmla="*/ 108109 w 648176"/>
                <a:gd name="connsiteY173" fmla="*/ 320992 h 632459"/>
                <a:gd name="connsiteX174" fmla="*/ 103823 w 648176"/>
                <a:gd name="connsiteY174" fmla="*/ 322897 h 632459"/>
                <a:gd name="connsiteX175" fmla="*/ 98584 w 648176"/>
                <a:gd name="connsiteY175" fmla="*/ 328136 h 632459"/>
                <a:gd name="connsiteX176" fmla="*/ 91916 w 648176"/>
                <a:gd name="connsiteY176" fmla="*/ 336232 h 632459"/>
                <a:gd name="connsiteX177" fmla="*/ 87154 w 648176"/>
                <a:gd name="connsiteY177" fmla="*/ 340995 h 632459"/>
                <a:gd name="connsiteX178" fmla="*/ 84773 w 648176"/>
                <a:gd name="connsiteY178" fmla="*/ 342424 h 632459"/>
                <a:gd name="connsiteX179" fmla="*/ 82391 w 648176"/>
                <a:gd name="connsiteY179" fmla="*/ 342424 h 632459"/>
                <a:gd name="connsiteX180" fmla="*/ 80010 w 648176"/>
                <a:gd name="connsiteY180" fmla="*/ 341471 h 632459"/>
                <a:gd name="connsiteX181" fmla="*/ 77629 w 648176"/>
                <a:gd name="connsiteY181" fmla="*/ 341471 h 632459"/>
                <a:gd name="connsiteX182" fmla="*/ 76677 w 648176"/>
                <a:gd name="connsiteY182" fmla="*/ 341947 h 632459"/>
                <a:gd name="connsiteX183" fmla="*/ 75724 w 648176"/>
                <a:gd name="connsiteY183" fmla="*/ 341471 h 632459"/>
                <a:gd name="connsiteX184" fmla="*/ 74772 w 648176"/>
                <a:gd name="connsiteY184" fmla="*/ 340519 h 632459"/>
                <a:gd name="connsiteX185" fmla="*/ 74772 w 648176"/>
                <a:gd name="connsiteY185" fmla="*/ 338614 h 632459"/>
                <a:gd name="connsiteX186" fmla="*/ 74772 w 648176"/>
                <a:gd name="connsiteY186" fmla="*/ 335756 h 632459"/>
                <a:gd name="connsiteX187" fmla="*/ 73343 w 648176"/>
                <a:gd name="connsiteY187" fmla="*/ 332422 h 632459"/>
                <a:gd name="connsiteX188" fmla="*/ 74772 w 648176"/>
                <a:gd name="connsiteY188" fmla="*/ 329565 h 632459"/>
                <a:gd name="connsiteX189" fmla="*/ 76200 w 648176"/>
                <a:gd name="connsiteY189" fmla="*/ 327660 h 632459"/>
                <a:gd name="connsiteX190" fmla="*/ 75724 w 648176"/>
                <a:gd name="connsiteY190" fmla="*/ 326707 h 632459"/>
                <a:gd name="connsiteX191" fmla="*/ 74772 w 648176"/>
                <a:gd name="connsiteY191" fmla="*/ 325279 h 632459"/>
                <a:gd name="connsiteX192" fmla="*/ 72866 w 648176"/>
                <a:gd name="connsiteY192" fmla="*/ 322897 h 632459"/>
                <a:gd name="connsiteX193" fmla="*/ 71438 w 648176"/>
                <a:gd name="connsiteY193" fmla="*/ 322897 h 632459"/>
                <a:gd name="connsiteX194" fmla="*/ 68580 w 648176"/>
                <a:gd name="connsiteY194" fmla="*/ 324803 h 632459"/>
                <a:gd name="connsiteX195" fmla="*/ 65247 w 648176"/>
                <a:gd name="connsiteY195" fmla="*/ 326231 h 632459"/>
                <a:gd name="connsiteX196" fmla="*/ 62389 w 648176"/>
                <a:gd name="connsiteY196" fmla="*/ 326707 h 632459"/>
                <a:gd name="connsiteX197" fmla="*/ 60008 w 648176"/>
                <a:gd name="connsiteY197" fmla="*/ 328136 h 632459"/>
                <a:gd name="connsiteX198" fmla="*/ 59055 w 648176"/>
                <a:gd name="connsiteY198" fmla="*/ 329089 h 632459"/>
                <a:gd name="connsiteX199" fmla="*/ 56674 w 648176"/>
                <a:gd name="connsiteY199" fmla="*/ 329089 h 632459"/>
                <a:gd name="connsiteX200" fmla="*/ 55722 w 648176"/>
                <a:gd name="connsiteY200" fmla="*/ 328136 h 632459"/>
                <a:gd name="connsiteX201" fmla="*/ 53340 w 648176"/>
                <a:gd name="connsiteY201" fmla="*/ 327184 h 632459"/>
                <a:gd name="connsiteX202" fmla="*/ 51911 w 648176"/>
                <a:gd name="connsiteY202" fmla="*/ 327660 h 632459"/>
                <a:gd name="connsiteX203" fmla="*/ 51435 w 648176"/>
                <a:gd name="connsiteY203" fmla="*/ 328136 h 632459"/>
                <a:gd name="connsiteX204" fmla="*/ 50959 w 648176"/>
                <a:gd name="connsiteY204" fmla="*/ 330994 h 632459"/>
                <a:gd name="connsiteX205" fmla="*/ 50483 w 648176"/>
                <a:gd name="connsiteY205" fmla="*/ 333375 h 632459"/>
                <a:gd name="connsiteX206" fmla="*/ 50006 w 648176"/>
                <a:gd name="connsiteY206" fmla="*/ 335756 h 632459"/>
                <a:gd name="connsiteX207" fmla="*/ 49054 w 648176"/>
                <a:gd name="connsiteY207" fmla="*/ 336709 h 632459"/>
                <a:gd name="connsiteX208" fmla="*/ 45720 w 648176"/>
                <a:gd name="connsiteY208" fmla="*/ 338138 h 632459"/>
                <a:gd name="connsiteX209" fmla="*/ 43339 w 648176"/>
                <a:gd name="connsiteY209" fmla="*/ 339566 h 632459"/>
                <a:gd name="connsiteX210" fmla="*/ 40958 w 648176"/>
                <a:gd name="connsiteY210" fmla="*/ 340995 h 632459"/>
                <a:gd name="connsiteX211" fmla="*/ 39529 w 648176"/>
                <a:gd name="connsiteY211" fmla="*/ 340519 h 632459"/>
                <a:gd name="connsiteX212" fmla="*/ 37148 w 648176"/>
                <a:gd name="connsiteY212" fmla="*/ 338614 h 632459"/>
                <a:gd name="connsiteX213" fmla="*/ 34290 w 648176"/>
                <a:gd name="connsiteY213" fmla="*/ 336232 h 632459"/>
                <a:gd name="connsiteX214" fmla="*/ 32861 w 648176"/>
                <a:gd name="connsiteY214" fmla="*/ 334804 h 632459"/>
                <a:gd name="connsiteX215" fmla="*/ 31909 w 648176"/>
                <a:gd name="connsiteY215" fmla="*/ 333375 h 632459"/>
                <a:gd name="connsiteX216" fmla="*/ 31433 w 648176"/>
                <a:gd name="connsiteY216" fmla="*/ 332899 h 632459"/>
                <a:gd name="connsiteX217" fmla="*/ 30004 w 648176"/>
                <a:gd name="connsiteY217" fmla="*/ 332899 h 632459"/>
                <a:gd name="connsiteX218" fmla="*/ 29528 w 648176"/>
                <a:gd name="connsiteY218" fmla="*/ 333851 h 632459"/>
                <a:gd name="connsiteX219" fmla="*/ 28575 w 648176"/>
                <a:gd name="connsiteY219" fmla="*/ 334328 h 632459"/>
                <a:gd name="connsiteX220" fmla="*/ 25241 w 648176"/>
                <a:gd name="connsiteY220" fmla="*/ 336232 h 632459"/>
                <a:gd name="connsiteX221" fmla="*/ 20955 w 648176"/>
                <a:gd name="connsiteY221" fmla="*/ 337661 h 632459"/>
                <a:gd name="connsiteX222" fmla="*/ 15716 w 648176"/>
                <a:gd name="connsiteY222" fmla="*/ 342900 h 632459"/>
                <a:gd name="connsiteX223" fmla="*/ 12859 w 648176"/>
                <a:gd name="connsiteY223" fmla="*/ 345757 h 632459"/>
                <a:gd name="connsiteX224" fmla="*/ 12383 w 648176"/>
                <a:gd name="connsiteY224" fmla="*/ 346234 h 632459"/>
                <a:gd name="connsiteX225" fmla="*/ 10002 w 648176"/>
                <a:gd name="connsiteY225" fmla="*/ 347663 h 632459"/>
                <a:gd name="connsiteX226" fmla="*/ 8097 w 648176"/>
                <a:gd name="connsiteY226" fmla="*/ 348615 h 632459"/>
                <a:gd name="connsiteX227" fmla="*/ 8097 w 648176"/>
                <a:gd name="connsiteY227" fmla="*/ 349567 h 632459"/>
                <a:gd name="connsiteX228" fmla="*/ 9525 w 648176"/>
                <a:gd name="connsiteY228" fmla="*/ 350044 h 632459"/>
                <a:gd name="connsiteX229" fmla="*/ 10478 w 648176"/>
                <a:gd name="connsiteY229" fmla="*/ 351472 h 632459"/>
                <a:gd name="connsiteX230" fmla="*/ 10478 w 648176"/>
                <a:gd name="connsiteY230" fmla="*/ 360521 h 632459"/>
                <a:gd name="connsiteX231" fmla="*/ 10002 w 648176"/>
                <a:gd name="connsiteY231" fmla="*/ 369570 h 632459"/>
                <a:gd name="connsiteX232" fmla="*/ 9525 w 648176"/>
                <a:gd name="connsiteY232" fmla="*/ 370522 h 632459"/>
                <a:gd name="connsiteX233" fmla="*/ 5715 w 648176"/>
                <a:gd name="connsiteY233" fmla="*/ 370999 h 632459"/>
                <a:gd name="connsiteX234" fmla="*/ 1429 w 648176"/>
                <a:gd name="connsiteY234" fmla="*/ 371475 h 632459"/>
                <a:gd name="connsiteX235" fmla="*/ 0 w 648176"/>
                <a:gd name="connsiteY235" fmla="*/ 371951 h 632459"/>
                <a:gd name="connsiteX236" fmla="*/ 953 w 648176"/>
                <a:gd name="connsiteY236" fmla="*/ 373380 h 632459"/>
                <a:gd name="connsiteX237" fmla="*/ 3334 w 648176"/>
                <a:gd name="connsiteY237" fmla="*/ 376238 h 632459"/>
                <a:gd name="connsiteX238" fmla="*/ 6668 w 648176"/>
                <a:gd name="connsiteY238" fmla="*/ 379571 h 632459"/>
                <a:gd name="connsiteX239" fmla="*/ 8097 w 648176"/>
                <a:gd name="connsiteY239" fmla="*/ 380047 h 632459"/>
                <a:gd name="connsiteX240" fmla="*/ 10478 w 648176"/>
                <a:gd name="connsiteY240" fmla="*/ 380047 h 632459"/>
                <a:gd name="connsiteX241" fmla="*/ 16193 w 648176"/>
                <a:gd name="connsiteY241" fmla="*/ 378619 h 632459"/>
                <a:gd name="connsiteX242" fmla="*/ 19527 w 648176"/>
                <a:gd name="connsiteY242" fmla="*/ 375761 h 632459"/>
                <a:gd name="connsiteX243" fmla="*/ 21908 w 648176"/>
                <a:gd name="connsiteY243" fmla="*/ 374809 h 632459"/>
                <a:gd name="connsiteX244" fmla="*/ 27147 w 648176"/>
                <a:gd name="connsiteY244" fmla="*/ 374332 h 632459"/>
                <a:gd name="connsiteX245" fmla="*/ 29052 w 648176"/>
                <a:gd name="connsiteY245" fmla="*/ 375285 h 632459"/>
                <a:gd name="connsiteX246" fmla="*/ 33338 w 648176"/>
                <a:gd name="connsiteY246" fmla="*/ 375285 h 632459"/>
                <a:gd name="connsiteX247" fmla="*/ 37148 w 648176"/>
                <a:gd name="connsiteY247" fmla="*/ 375761 h 632459"/>
                <a:gd name="connsiteX248" fmla="*/ 38577 w 648176"/>
                <a:gd name="connsiteY248" fmla="*/ 375285 h 632459"/>
                <a:gd name="connsiteX249" fmla="*/ 39529 w 648176"/>
                <a:gd name="connsiteY249" fmla="*/ 375285 h 632459"/>
                <a:gd name="connsiteX250" fmla="*/ 49054 w 648176"/>
                <a:gd name="connsiteY250" fmla="*/ 375285 h 632459"/>
                <a:gd name="connsiteX251" fmla="*/ 52864 w 648176"/>
                <a:gd name="connsiteY251" fmla="*/ 375285 h 632459"/>
                <a:gd name="connsiteX252" fmla="*/ 60008 w 648176"/>
                <a:gd name="connsiteY252" fmla="*/ 375285 h 632459"/>
                <a:gd name="connsiteX253" fmla="*/ 64770 w 648176"/>
                <a:gd name="connsiteY253" fmla="*/ 375285 h 632459"/>
                <a:gd name="connsiteX254" fmla="*/ 67152 w 648176"/>
                <a:gd name="connsiteY254" fmla="*/ 375761 h 632459"/>
                <a:gd name="connsiteX255" fmla="*/ 74295 w 648176"/>
                <a:gd name="connsiteY255" fmla="*/ 376238 h 632459"/>
                <a:gd name="connsiteX256" fmla="*/ 83344 w 648176"/>
                <a:gd name="connsiteY256" fmla="*/ 376238 h 632459"/>
                <a:gd name="connsiteX257" fmla="*/ 86202 w 648176"/>
                <a:gd name="connsiteY257" fmla="*/ 375761 h 632459"/>
                <a:gd name="connsiteX258" fmla="*/ 98108 w 648176"/>
                <a:gd name="connsiteY258" fmla="*/ 375761 h 632459"/>
                <a:gd name="connsiteX259" fmla="*/ 109538 w 648176"/>
                <a:gd name="connsiteY259" fmla="*/ 375761 h 632459"/>
                <a:gd name="connsiteX260" fmla="*/ 119539 w 648176"/>
                <a:gd name="connsiteY260" fmla="*/ 375285 h 632459"/>
                <a:gd name="connsiteX261" fmla="*/ 130969 w 648176"/>
                <a:gd name="connsiteY261" fmla="*/ 375285 h 632459"/>
                <a:gd name="connsiteX262" fmla="*/ 139541 w 648176"/>
                <a:gd name="connsiteY262" fmla="*/ 375285 h 632459"/>
                <a:gd name="connsiteX263" fmla="*/ 143352 w 648176"/>
                <a:gd name="connsiteY263" fmla="*/ 376714 h 632459"/>
                <a:gd name="connsiteX264" fmla="*/ 147161 w 648176"/>
                <a:gd name="connsiteY264" fmla="*/ 378619 h 632459"/>
                <a:gd name="connsiteX265" fmla="*/ 148590 w 648176"/>
                <a:gd name="connsiteY265" fmla="*/ 381000 h 632459"/>
                <a:gd name="connsiteX266" fmla="*/ 149543 w 648176"/>
                <a:gd name="connsiteY266" fmla="*/ 381476 h 632459"/>
                <a:gd name="connsiteX267" fmla="*/ 150495 w 648176"/>
                <a:gd name="connsiteY267" fmla="*/ 383857 h 632459"/>
                <a:gd name="connsiteX268" fmla="*/ 152400 w 648176"/>
                <a:gd name="connsiteY268" fmla="*/ 385286 h 632459"/>
                <a:gd name="connsiteX269" fmla="*/ 153353 w 648176"/>
                <a:gd name="connsiteY269" fmla="*/ 388144 h 632459"/>
                <a:gd name="connsiteX270" fmla="*/ 152877 w 648176"/>
                <a:gd name="connsiteY270" fmla="*/ 391478 h 632459"/>
                <a:gd name="connsiteX271" fmla="*/ 152877 w 648176"/>
                <a:gd name="connsiteY271" fmla="*/ 395764 h 632459"/>
                <a:gd name="connsiteX272" fmla="*/ 154305 w 648176"/>
                <a:gd name="connsiteY272" fmla="*/ 401003 h 632459"/>
                <a:gd name="connsiteX273" fmla="*/ 156686 w 648176"/>
                <a:gd name="connsiteY273" fmla="*/ 405765 h 632459"/>
                <a:gd name="connsiteX274" fmla="*/ 160020 w 648176"/>
                <a:gd name="connsiteY274" fmla="*/ 411480 h 632459"/>
                <a:gd name="connsiteX275" fmla="*/ 161925 w 648176"/>
                <a:gd name="connsiteY275" fmla="*/ 415766 h 632459"/>
                <a:gd name="connsiteX276" fmla="*/ 161449 w 648176"/>
                <a:gd name="connsiteY276" fmla="*/ 419100 h 632459"/>
                <a:gd name="connsiteX277" fmla="*/ 162402 w 648176"/>
                <a:gd name="connsiteY277" fmla="*/ 422434 h 632459"/>
                <a:gd name="connsiteX278" fmla="*/ 165259 w 648176"/>
                <a:gd name="connsiteY278" fmla="*/ 425767 h 632459"/>
                <a:gd name="connsiteX279" fmla="*/ 167164 w 648176"/>
                <a:gd name="connsiteY279" fmla="*/ 427672 h 632459"/>
                <a:gd name="connsiteX280" fmla="*/ 168116 w 648176"/>
                <a:gd name="connsiteY280" fmla="*/ 429101 h 632459"/>
                <a:gd name="connsiteX281" fmla="*/ 171450 w 648176"/>
                <a:gd name="connsiteY281" fmla="*/ 434816 h 632459"/>
                <a:gd name="connsiteX282" fmla="*/ 176689 w 648176"/>
                <a:gd name="connsiteY282" fmla="*/ 443389 h 632459"/>
                <a:gd name="connsiteX283" fmla="*/ 180975 w 648176"/>
                <a:gd name="connsiteY283" fmla="*/ 450056 h 632459"/>
                <a:gd name="connsiteX284" fmla="*/ 182404 w 648176"/>
                <a:gd name="connsiteY284" fmla="*/ 450532 h 632459"/>
                <a:gd name="connsiteX285" fmla="*/ 184785 w 648176"/>
                <a:gd name="connsiteY285" fmla="*/ 450532 h 632459"/>
                <a:gd name="connsiteX286" fmla="*/ 189548 w 648176"/>
                <a:gd name="connsiteY286" fmla="*/ 449580 h 632459"/>
                <a:gd name="connsiteX287" fmla="*/ 193834 w 648176"/>
                <a:gd name="connsiteY287" fmla="*/ 449580 h 632459"/>
                <a:gd name="connsiteX288" fmla="*/ 197168 w 648176"/>
                <a:gd name="connsiteY288" fmla="*/ 451009 h 632459"/>
                <a:gd name="connsiteX289" fmla="*/ 198597 w 648176"/>
                <a:gd name="connsiteY289" fmla="*/ 451009 h 632459"/>
                <a:gd name="connsiteX290" fmla="*/ 203359 w 648176"/>
                <a:gd name="connsiteY290" fmla="*/ 448151 h 632459"/>
                <a:gd name="connsiteX291" fmla="*/ 208122 w 648176"/>
                <a:gd name="connsiteY291" fmla="*/ 447199 h 632459"/>
                <a:gd name="connsiteX292" fmla="*/ 213360 w 648176"/>
                <a:gd name="connsiteY292" fmla="*/ 446246 h 632459"/>
                <a:gd name="connsiteX293" fmla="*/ 216218 w 648176"/>
                <a:gd name="connsiteY293" fmla="*/ 445294 h 632459"/>
                <a:gd name="connsiteX294" fmla="*/ 219075 w 648176"/>
                <a:gd name="connsiteY294" fmla="*/ 445294 h 632459"/>
                <a:gd name="connsiteX295" fmla="*/ 227648 w 648176"/>
                <a:gd name="connsiteY295" fmla="*/ 447199 h 632459"/>
                <a:gd name="connsiteX296" fmla="*/ 229077 w 648176"/>
                <a:gd name="connsiteY296" fmla="*/ 447675 h 632459"/>
                <a:gd name="connsiteX297" fmla="*/ 235744 w 648176"/>
                <a:gd name="connsiteY297" fmla="*/ 447675 h 632459"/>
                <a:gd name="connsiteX298" fmla="*/ 242411 w 648176"/>
                <a:gd name="connsiteY298" fmla="*/ 446246 h 632459"/>
                <a:gd name="connsiteX299" fmla="*/ 243364 w 648176"/>
                <a:gd name="connsiteY299" fmla="*/ 437674 h 632459"/>
                <a:gd name="connsiteX300" fmla="*/ 243840 w 648176"/>
                <a:gd name="connsiteY300" fmla="*/ 435769 h 632459"/>
                <a:gd name="connsiteX301" fmla="*/ 245269 w 648176"/>
                <a:gd name="connsiteY301" fmla="*/ 432435 h 632459"/>
                <a:gd name="connsiteX302" fmla="*/ 247174 w 648176"/>
                <a:gd name="connsiteY302" fmla="*/ 429578 h 632459"/>
                <a:gd name="connsiteX303" fmla="*/ 247650 w 648176"/>
                <a:gd name="connsiteY303" fmla="*/ 426720 h 632459"/>
                <a:gd name="connsiteX304" fmla="*/ 247650 w 648176"/>
                <a:gd name="connsiteY304" fmla="*/ 422910 h 632459"/>
                <a:gd name="connsiteX305" fmla="*/ 249079 w 648176"/>
                <a:gd name="connsiteY305" fmla="*/ 418624 h 632459"/>
                <a:gd name="connsiteX306" fmla="*/ 253365 w 648176"/>
                <a:gd name="connsiteY306" fmla="*/ 414814 h 632459"/>
                <a:gd name="connsiteX307" fmla="*/ 260509 w 648176"/>
                <a:gd name="connsiteY307" fmla="*/ 413385 h 632459"/>
                <a:gd name="connsiteX308" fmla="*/ 264795 w 648176"/>
                <a:gd name="connsiteY308" fmla="*/ 412909 h 632459"/>
                <a:gd name="connsiteX309" fmla="*/ 271463 w 648176"/>
                <a:gd name="connsiteY309" fmla="*/ 411956 h 632459"/>
                <a:gd name="connsiteX310" fmla="*/ 281464 w 648176"/>
                <a:gd name="connsiteY310" fmla="*/ 411004 h 632459"/>
                <a:gd name="connsiteX311" fmla="*/ 285274 w 648176"/>
                <a:gd name="connsiteY311" fmla="*/ 411004 h 632459"/>
                <a:gd name="connsiteX312" fmla="*/ 285274 w 648176"/>
                <a:gd name="connsiteY312" fmla="*/ 411480 h 632459"/>
                <a:gd name="connsiteX313" fmla="*/ 283369 w 648176"/>
                <a:gd name="connsiteY313" fmla="*/ 417671 h 632459"/>
                <a:gd name="connsiteX314" fmla="*/ 283369 w 648176"/>
                <a:gd name="connsiteY314" fmla="*/ 419576 h 632459"/>
                <a:gd name="connsiteX315" fmla="*/ 283845 w 648176"/>
                <a:gd name="connsiteY315" fmla="*/ 421957 h 632459"/>
                <a:gd name="connsiteX316" fmla="*/ 285750 w 648176"/>
                <a:gd name="connsiteY316" fmla="*/ 422910 h 632459"/>
                <a:gd name="connsiteX317" fmla="*/ 295752 w 648176"/>
                <a:gd name="connsiteY317" fmla="*/ 422910 h 632459"/>
                <a:gd name="connsiteX318" fmla="*/ 305277 w 648176"/>
                <a:gd name="connsiteY318" fmla="*/ 423386 h 632459"/>
                <a:gd name="connsiteX319" fmla="*/ 316230 w 648176"/>
                <a:gd name="connsiteY319" fmla="*/ 423863 h 632459"/>
                <a:gd name="connsiteX320" fmla="*/ 324327 w 648176"/>
                <a:gd name="connsiteY320" fmla="*/ 423863 h 632459"/>
                <a:gd name="connsiteX321" fmla="*/ 325755 w 648176"/>
                <a:gd name="connsiteY321" fmla="*/ 424339 h 632459"/>
                <a:gd name="connsiteX322" fmla="*/ 326231 w 648176"/>
                <a:gd name="connsiteY322" fmla="*/ 424815 h 632459"/>
                <a:gd name="connsiteX323" fmla="*/ 327660 w 648176"/>
                <a:gd name="connsiteY323" fmla="*/ 427672 h 632459"/>
                <a:gd name="connsiteX324" fmla="*/ 327184 w 648176"/>
                <a:gd name="connsiteY324" fmla="*/ 433864 h 632459"/>
                <a:gd name="connsiteX325" fmla="*/ 325755 w 648176"/>
                <a:gd name="connsiteY325" fmla="*/ 442913 h 632459"/>
                <a:gd name="connsiteX326" fmla="*/ 326231 w 648176"/>
                <a:gd name="connsiteY326" fmla="*/ 451009 h 632459"/>
                <a:gd name="connsiteX327" fmla="*/ 329565 w 648176"/>
                <a:gd name="connsiteY327" fmla="*/ 459105 h 632459"/>
                <a:gd name="connsiteX328" fmla="*/ 330041 w 648176"/>
                <a:gd name="connsiteY328" fmla="*/ 471011 h 632459"/>
                <a:gd name="connsiteX329" fmla="*/ 328613 w 648176"/>
                <a:gd name="connsiteY329" fmla="*/ 478155 h 632459"/>
                <a:gd name="connsiteX330" fmla="*/ 327184 w 648176"/>
                <a:gd name="connsiteY330" fmla="*/ 486728 h 632459"/>
                <a:gd name="connsiteX331" fmla="*/ 326708 w 648176"/>
                <a:gd name="connsiteY331" fmla="*/ 497205 h 632459"/>
                <a:gd name="connsiteX332" fmla="*/ 328136 w 648176"/>
                <a:gd name="connsiteY332" fmla="*/ 501491 h 632459"/>
                <a:gd name="connsiteX333" fmla="*/ 331470 w 648176"/>
                <a:gd name="connsiteY333" fmla="*/ 505778 h 632459"/>
                <a:gd name="connsiteX334" fmla="*/ 336233 w 648176"/>
                <a:gd name="connsiteY334" fmla="*/ 510540 h 632459"/>
                <a:gd name="connsiteX335" fmla="*/ 339566 w 648176"/>
                <a:gd name="connsiteY335" fmla="*/ 516255 h 632459"/>
                <a:gd name="connsiteX336" fmla="*/ 342424 w 648176"/>
                <a:gd name="connsiteY336" fmla="*/ 523875 h 632459"/>
                <a:gd name="connsiteX337" fmla="*/ 343377 w 648176"/>
                <a:gd name="connsiteY337" fmla="*/ 528638 h 632459"/>
                <a:gd name="connsiteX338" fmla="*/ 342424 w 648176"/>
                <a:gd name="connsiteY338" fmla="*/ 530542 h 632459"/>
                <a:gd name="connsiteX339" fmla="*/ 342424 w 648176"/>
                <a:gd name="connsiteY339" fmla="*/ 533876 h 632459"/>
                <a:gd name="connsiteX340" fmla="*/ 343377 w 648176"/>
                <a:gd name="connsiteY340" fmla="*/ 538639 h 632459"/>
                <a:gd name="connsiteX341" fmla="*/ 342424 w 648176"/>
                <a:gd name="connsiteY341" fmla="*/ 541496 h 632459"/>
                <a:gd name="connsiteX342" fmla="*/ 340043 w 648176"/>
                <a:gd name="connsiteY342" fmla="*/ 543401 h 632459"/>
                <a:gd name="connsiteX343" fmla="*/ 339090 w 648176"/>
                <a:gd name="connsiteY343" fmla="*/ 545306 h 632459"/>
                <a:gd name="connsiteX344" fmla="*/ 340519 w 648176"/>
                <a:gd name="connsiteY344" fmla="*/ 549592 h 632459"/>
                <a:gd name="connsiteX345" fmla="*/ 340519 w 648176"/>
                <a:gd name="connsiteY345" fmla="*/ 552926 h 632459"/>
                <a:gd name="connsiteX346" fmla="*/ 341948 w 648176"/>
                <a:gd name="connsiteY346" fmla="*/ 554355 h 632459"/>
                <a:gd name="connsiteX347" fmla="*/ 342424 w 648176"/>
                <a:gd name="connsiteY347" fmla="*/ 555784 h 632459"/>
                <a:gd name="connsiteX348" fmla="*/ 343853 w 648176"/>
                <a:gd name="connsiteY348" fmla="*/ 555784 h 632459"/>
                <a:gd name="connsiteX349" fmla="*/ 346234 w 648176"/>
                <a:gd name="connsiteY349" fmla="*/ 554355 h 632459"/>
                <a:gd name="connsiteX350" fmla="*/ 349568 w 648176"/>
                <a:gd name="connsiteY350" fmla="*/ 551974 h 632459"/>
                <a:gd name="connsiteX351" fmla="*/ 351949 w 648176"/>
                <a:gd name="connsiteY351" fmla="*/ 551021 h 632459"/>
                <a:gd name="connsiteX352" fmla="*/ 355759 w 648176"/>
                <a:gd name="connsiteY352" fmla="*/ 551021 h 632459"/>
                <a:gd name="connsiteX353" fmla="*/ 360522 w 648176"/>
                <a:gd name="connsiteY353" fmla="*/ 551497 h 632459"/>
                <a:gd name="connsiteX354" fmla="*/ 369570 w 648176"/>
                <a:gd name="connsiteY354" fmla="*/ 551974 h 632459"/>
                <a:gd name="connsiteX355" fmla="*/ 372428 w 648176"/>
                <a:gd name="connsiteY355" fmla="*/ 551497 h 632459"/>
                <a:gd name="connsiteX356" fmla="*/ 380524 w 648176"/>
                <a:gd name="connsiteY356" fmla="*/ 548164 h 632459"/>
                <a:gd name="connsiteX357" fmla="*/ 382905 w 648176"/>
                <a:gd name="connsiteY357" fmla="*/ 548164 h 632459"/>
                <a:gd name="connsiteX358" fmla="*/ 386239 w 648176"/>
                <a:gd name="connsiteY358" fmla="*/ 548164 h 632459"/>
                <a:gd name="connsiteX359" fmla="*/ 390525 w 648176"/>
                <a:gd name="connsiteY359" fmla="*/ 549116 h 632459"/>
                <a:gd name="connsiteX360" fmla="*/ 395288 w 648176"/>
                <a:gd name="connsiteY360" fmla="*/ 549592 h 632459"/>
                <a:gd name="connsiteX361" fmla="*/ 397669 w 648176"/>
                <a:gd name="connsiteY361" fmla="*/ 548640 h 632459"/>
                <a:gd name="connsiteX362" fmla="*/ 398145 w 648176"/>
                <a:gd name="connsiteY362" fmla="*/ 547211 h 632459"/>
                <a:gd name="connsiteX363" fmla="*/ 398622 w 648176"/>
                <a:gd name="connsiteY363" fmla="*/ 545306 h 632459"/>
                <a:gd name="connsiteX364" fmla="*/ 400050 w 648176"/>
                <a:gd name="connsiteY364" fmla="*/ 544830 h 632459"/>
                <a:gd name="connsiteX365" fmla="*/ 401003 w 648176"/>
                <a:gd name="connsiteY365" fmla="*/ 544830 h 632459"/>
                <a:gd name="connsiteX366" fmla="*/ 403860 w 648176"/>
                <a:gd name="connsiteY366" fmla="*/ 545306 h 632459"/>
                <a:gd name="connsiteX367" fmla="*/ 404813 w 648176"/>
                <a:gd name="connsiteY367" fmla="*/ 547688 h 632459"/>
                <a:gd name="connsiteX368" fmla="*/ 405765 w 648176"/>
                <a:gd name="connsiteY368" fmla="*/ 550069 h 632459"/>
                <a:gd name="connsiteX369" fmla="*/ 407670 w 648176"/>
                <a:gd name="connsiteY369" fmla="*/ 550069 h 632459"/>
                <a:gd name="connsiteX370" fmla="*/ 411956 w 648176"/>
                <a:gd name="connsiteY370" fmla="*/ 551497 h 632459"/>
                <a:gd name="connsiteX371" fmla="*/ 413385 w 648176"/>
                <a:gd name="connsiteY371" fmla="*/ 553403 h 632459"/>
                <a:gd name="connsiteX372" fmla="*/ 414338 w 648176"/>
                <a:gd name="connsiteY372" fmla="*/ 557689 h 632459"/>
                <a:gd name="connsiteX373" fmla="*/ 413861 w 648176"/>
                <a:gd name="connsiteY373" fmla="*/ 560070 h 632459"/>
                <a:gd name="connsiteX374" fmla="*/ 412433 w 648176"/>
                <a:gd name="connsiteY374" fmla="*/ 561499 h 632459"/>
                <a:gd name="connsiteX375" fmla="*/ 413861 w 648176"/>
                <a:gd name="connsiteY375" fmla="*/ 563404 h 632459"/>
                <a:gd name="connsiteX376" fmla="*/ 416719 w 648176"/>
                <a:gd name="connsiteY376" fmla="*/ 564356 h 632459"/>
                <a:gd name="connsiteX377" fmla="*/ 418624 w 648176"/>
                <a:gd name="connsiteY377" fmla="*/ 563880 h 632459"/>
                <a:gd name="connsiteX378" fmla="*/ 423863 w 648176"/>
                <a:gd name="connsiteY378" fmla="*/ 561022 h 632459"/>
                <a:gd name="connsiteX379" fmla="*/ 425768 w 648176"/>
                <a:gd name="connsiteY379" fmla="*/ 560546 h 632459"/>
                <a:gd name="connsiteX380" fmla="*/ 428625 w 648176"/>
                <a:gd name="connsiteY380" fmla="*/ 560070 h 632459"/>
                <a:gd name="connsiteX381" fmla="*/ 431006 w 648176"/>
                <a:gd name="connsiteY381" fmla="*/ 559117 h 632459"/>
                <a:gd name="connsiteX382" fmla="*/ 437674 w 648176"/>
                <a:gd name="connsiteY382" fmla="*/ 557689 h 632459"/>
                <a:gd name="connsiteX383" fmla="*/ 441484 w 648176"/>
                <a:gd name="connsiteY383" fmla="*/ 557213 h 632459"/>
                <a:gd name="connsiteX384" fmla="*/ 443389 w 648176"/>
                <a:gd name="connsiteY384" fmla="*/ 556260 h 632459"/>
                <a:gd name="connsiteX385" fmla="*/ 444818 w 648176"/>
                <a:gd name="connsiteY385" fmla="*/ 556260 h 632459"/>
                <a:gd name="connsiteX386" fmla="*/ 445770 w 648176"/>
                <a:gd name="connsiteY386" fmla="*/ 557213 h 632459"/>
                <a:gd name="connsiteX387" fmla="*/ 444818 w 648176"/>
                <a:gd name="connsiteY387" fmla="*/ 560070 h 632459"/>
                <a:gd name="connsiteX388" fmla="*/ 444818 w 648176"/>
                <a:gd name="connsiteY388" fmla="*/ 562928 h 632459"/>
                <a:gd name="connsiteX389" fmla="*/ 445770 w 648176"/>
                <a:gd name="connsiteY389" fmla="*/ 567690 h 632459"/>
                <a:gd name="connsiteX390" fmla="*/ 447199 w 648176"/>
                <a:gd name="connsiteY390" fmla="*/ 570071 h 632459"/>
                <a:gd name="connsiteX391" fmla="*/ 449104 w 648176"/>
                <a:gd name="connsiteY391" fmla="*/ 571976 h 632459"/>
                <a:gd name="connsiteX392" fmla="*/ 450533 w 648176"/>
                <a:gd name="connsiteY392" fmla="*/ 572929 h 632459"/>
                <a:gd name="connsiteX393" fmla="*/ 452438 w 648176"/>
                <a:gd name="connsiteY393" fmla="*/ 574834 h 632459"/>
                <a:gd name="connsiteX394" fmla="*/ 456248 w 648176"/>
                <a:gd name="connsiteY394" fmla="*/ 574357 h 632459"/>
                <a:gd name="connsiteX395" fmla="*/ 464344 w 648176"/>
                <a:gd name="connsiteY395" fmla="*/ 576739 h 632459"/>
                <a:gd name="connsiteX396" fmla="*/ 466725 w 648176"/>
                <a:gd name="connsiteY396" fmla="*/ 578167 h 632459"/>
                <a:gd name="connsiteX397" fmla="*/ 470059 w 648176"/>
                <a:gd name="connsiteY397" fmla="*/ 579120 h 632459"/>
                <a:gd name="connsiteX398" fmla="*/ 472440 w 648176"/>
                <a:gd name="connsiteY398" fmla="*/ 579596 h 632459"/>
                <a:gd name="connsiteX399" fmla="*/ 480536 w 648176"/>
                <a:gd name="connsiteY399" fmla="*/ 580549 h 632459"/>
                <a:gd name="connsiteX400" fmla="*/ 483870 w 648176"/>
                <a:gd name="connsiteY400" fmla="*/ 581025 h 632459"/>
                <a:gd name="connsiteX401" fmla="*/ 489585 w 648176"/>
                <a:gd name="connsiteY401" fmla="*/ 581978 h 632459"/>
                <a:gd name="connsiteX402" fmla="*/ 493872 w 648176"/>
                <a:gd name="connsiteY402" fmla="*/ 581978 h 632459"/>
                <a:gd name="connsiteX403" fmla="*/ 497205 w 648176"/>
                <a:gd name="connsiteY403" fmla="*/ 581978 h 632459"/>
                <a:gd name="connsiteX404" fmla="*/ 499586 w 648176"/>
                <a:gd name="connsiteY404" fmla="*/ 581025 h 632459"/>
                <a:gd name="connsiteX405" fmla="*/ 501015 w 648176"/>
                <a:gd name="connsiteY405" fmla="*/ 580072 h 632459"/>
                <a:gd name="connsiteX406" fmla="*/ 501491 w 648176"/>
                <a:gd name="connsiteY406" fmla="*/ 579596 h 632459"/>
                <a:gd name="connsiteX407" fmla="*/ 502444 w 648176"/>
                <a:gd name="connsiteY407" fmla="*/ 577215 h 632459"/>
                <a:gd name="connsiteX408" fmla="*/ 503873 w 648176"/>
                <a:gd name="connsiteY408" fmla="*/ 571500 h 632459"/>
                <a:gd name="connsiteX409" fmla="*/ 504825 w 648176"/>
                <a:gd name="connsiteY409" fmla="*/ 570071 h 632459"/>
                <a:gd name="connsiteX410" fmla="*/ 506254 w 648176"/>
                <a:gd name="connsiteY410" fmla="*/ 569119 h 632459"/>
                <a:gd name="connsiteX411" fmla="*/ 508635 w 648176"/>
                <a:gd name="connsiteY411" fmla="*/ 568642 h 632459"/>
                <a:gd name="connsiteX412" fmla="*/ 509588 w 648176"/>
                <a:gd name="connsiteY412" fmla="*/ 569595 h 632459"/>
                <a:gd name="connsiteX413" fmla="*/ 511016 w 648176"/>
                <a:gd name="connsiteY413" fmla="*/ 575786 h 632459"/>
                <a:gd name="connsiteX414" fmla="*/ 517684 w 648176"/>
                <a:gd name="connsiteY414" fmla="*/ 581025 h 632459"/>
                <a:gd name="connsiteX415" fmla="*/ 519589 w 648176"/>
                <a:gd name="connsiteY415" fmla="*/ 585788 h 632459"/>
                <a:gd name="connsiteX416" fmla="*/ 521494 w 648176"/>
                <a:gd name="connsiteY416" fmla="*/ 589597 h 632459"/>
                <a:gd name="connsiteX417" fmla="*/ 522447 w 648176"/>
                <a:gd name="connsiteY417" fmla="*/ 590550 h 632459"/>
                <a:gd name="connsiteX418" fmla="*/ 524828 w 648176"/>
                <a:gd name="connsiteY418" fmla="*/ 591979 h 632459"/>
                <a:gd name="connsiteX419" fmla="*/ 529114 w 648176"/>
                <a:gd name="connsiteY419" fmla="*/ 592455 h 632459"/>
                <a:gd name="connsiteX420" fmla="*/ 532448 w 648176"/>
                <a:gd name="connsiteY420" fmla="*/ 592931 h 632459"/>
                <a:gd name="connsiteX421" fmla="*/ 539592 w 648176"/>
                <a:gd name="connsiteY421" fmla="*/ 595313 h 632459"/>
                <a:gd name="connsiteX422" fmla="*/ 545306 w 648176"/>
                <a:gd name="connsiteY422" fmla="*/ 597694 h 632459"/>
                <a:gd name="connsiteX423" fmla="*/ 549117 w 648176"/>
                <a:gd name="connsiteY423" fmla="*/ 599599 h 632459"/>
                <a:gd name="connsiteX424" fmla="*/ 551022 w 648176"/>
                <a:gd name="connsiteY424" fmla="*/ 600551 h 632459"/>
                <a:gd name="connsiteX425" fmla="*/ 552450 w 648176"/>
                <a:gd name="connsiteY425" fmla="*/ 602456 h 632459"/>
                <a:gd name="connsiteX426" fmla="*/ 553403 w 648176"/>
                <a:gd name="connsiteY426" fmla="*/ 604361 h 632459"/>
                <a:gd name="connsiteX427" fmla="*/ 554355 w 648176"/>
                <a:gd name="connsiteY427" fmla="*/ 608171 h 632459"/>
                <a:gd name="connsiteX428" fmla="*/ 555784 w 648176"/>
                <a:gd name="connsiteY428" fmla="*/ 611505 h 632459"/>
                <a:gd name="connsiteX429" fmla="*/ 558165 w 648176"/>
                <a:gd name="connsiteY429" fmla="*/ 611981 h 632459"/>
                <a:gd name="connsiteX430" fmla="*/ 560070 w 648176"/>
                <a:gd name="connsiteY430" fmla="*/ 612457 h 632459"/>
                <a:gd name="connsiteX431" fmla="*/ 561975 w 648176"/>
                <a:gd name="connsiteY431" fmla="*/ 614363 h 632459"/>
                <a:gd name="connsiteX432" fmla="*/ 563404 w 648176"/>
                <a:gd name="connsiteY432" fmla="*/ 616267 h 632459"/>
                <a:gd name="connsiteX433" fmla="*/ 566261 w 648176"/>
                <a:gd name="connsiteY433" fmla="*/ 621030 h 632459"/>
                <a:gd name="connsiteX434" fmla="*/ 568643 w 648176"/>
                <a:gd name="connsiteY434" fmla="*/ 624364 h 632459"/>
                <a:gd name="connsiteX435" fmla="*/ 569119 w 648176"/>
                <a:gd name="connsiteY435" fmla="*/ 627697 h 632459"/>
                <a:gd name="connsiteX436" fmla="*/ 571500 w 648176"/>
                <a:gd name="connsiteY436" fmla="*/ 629603 h 632459"/>
                <a:gd name="connsiteX437" fmla="*/ 574834 w 648176"/>
                <a:gd name="connsiteY437" fmla="*/ 630555 h 632459"/>
                <a:gd name="connsiteX438" fmla="*/ 578168 w 648176"/>
                <a:gd name="connsiteY438" fmla="*/ 630555 h 632459"/>
                <a:gd name="connsiteX439" fmla="*/ 579597 w 648176"/>
                <a:gd name="connsiteY439" fmla="*/ 629603 h 632459"/>
                <a:gd name="connsiteX440" fmla="*/ 584359 w 648176"/>
                <a:gd name="connsiteY440" fmla="*/ 628174 h 632459"/>
                <a:gd name="connsiteX441" fmla="*/ 587693 w 648176"/>
                <a:gd name="connsiteY441" fmla="*/ 626269 h 632459"/>
                <a:gd name="connsiteX442" fmla="*/ 590074 w 648176"/>
                <a:gd name="connsiteY442" fmla="*/ 625792 h 632459"/>
                <a:gd name="connsiteX443" fmla="*/ 591503 w 648176"/>
                <a:gd name="connsiteY443" fmla="*/ 625792 h 632459"/>
                <a:gd name="connsiteX444" fmla="*/ 592455 w 648176"/>
                <a:gd name="connsiteY444" fmla="*/ 627221 h 632459"/>
                <a:gd name="connsiteX445" fmla="*/ 593408 w 648176"/>
                <a:gd name="connsiteY445" fmla="*/ 629603 h 632459"/>
                <a:gd name="connsiteX446" fmla="*/ 593408 w 648176"/>
                <a:gd name="connsiteY446" fmla="*/ 631031 h 632459"/>
                <a:gd name="connsiteX447" fmla="*/ 595789 w 648176"/>
                <a:gd name="connsiteY447" fmla="*/ 632460 h 632459"/>
                <a:gd name="connsiteX448" fmla="*/ 597694 w 648176"/>
                <a:gd name="connsiteY448" fmla="*/ 631984 h 632459"/>
                <a:gd name="connsiteX449" fmla="*/ 598170 w 648176"/>
                <a:gd name="connsiteY449" fmla="*/ 630555 h 632459"/>
                <a:gd name="connsiteX450" fmla="*/ 598170 w 648176"/>
                <a:gd name="connsiteY450" fmla="*/ 629603 h 632459"/>
                <a:gd name="connsiteX451" fmla="*/ 598170 w 648176"/>
                <a:gd name="connsiteY451" fmla="*/ 622935 h 632459"/>
                <a:gd name="connsiteX452" fmla="*/ 598170 w 648176"/>
                <a:gd name="connsiteY452" fmla="*/ 616744 h 632459"/>
                <a:gd name="connsiteX453" fmla="*/ 598170 w 648176"/>
                <a:gd name="connsiteY453" fmla="*/ 611029 h 632459"/>
                <a:gd name="connsiteX454" fmla="*/ 598170 w 648176"/>
                <a:gd name="connsiteY454" fmla="*/ 604361 h 632459"/>
                <a:gd name="connsiteX455" fmla="*/ 598170 w 648176"/>
                <a:gd name="connsiteY455" fmla="*/ 598170 h 632459"/>
                <a:gd name="connsiteX456" fmla="*/ 598170 w 648176"/>
                <a:gd name="connsiteY456" fmla="*/ 593407 h 632459"/>
                <a:gd name="connsiteX457" fmla="*/ 598170 w 648176"/>
                <a:gd name="connsiteY457" fmla="*/ 588169 h 632459"/>
                <a:gd name="connsiteX458" fmla="*/ 596742 w 648176"/>
                <a:gd name="connsiteY458" fmla="*/ 588645 h 632459"/>
                <a:gd name="connsiteX459" fmla="*/ 594836 w 648176"/>
                <a:gd name="connsiteY459" fmla="*/ 589597 h 632459"/>
                <a:gd name="connsiteX460" fmla="*/ 590074 w 648176"/>
                <a:gd name="connsiteY460" fmla="*/ 590074 h 632459"/>
                <a:gd name="connsiteX461" fmla="*/ 588645 w 648176"/>
                <a:gd name="connsiteY461" fmla="*/ 590550 h 632459"/>
                <a:gd name="connsiteX462" fmla="*/ 587693 w 648176"/>
                <a:gd name="connsiteY462" fmla="*/ 591979 h 632459"/>
                <a:gd name="connsiteX463" fmla="*/ 588169 w 648176"/>
                <a:gd name="connsiteY463" fmla="*/ 593884 h 632459"/>
                <a:gd name="connsiteX464" fmla="*/ 588169 w 648176"/>
                <a:gd name="connsiteY464" fmla="*/ 596265 h 632459"/>
                <a:gd name="connsiteX465" fmla="*/ 587693 w 648176"/>
                <a:gd name="connsiteY465" fmla="*/ 597217 h 632459"/>
                <a:gd name="connsiteX466" fmla="*/ 585788 w 648176"/>
                <a:gd name="connsiteY466" fmla="*/ 597694 h 632459"/>
                <a:gd name="connsiteX467" fmla="*/ 582930 w 648176"/>
                <a:gd name="connsiteY467" fmla="*/ 596741 h 632459"/>
                <a:gd name="connsiteX468" fmla="*/ 577692 w 648176"/>
                <a:gd name="connsiteY468" fmla="*/ 595789 h 632459"/>
                <a:gd name="connsiteX469" fmla="*/ 573405 w 648176"/>
                <a:gd name="connsiteY469" fmla="*/ 594836 h 632459"/>
                <a:gd name="connsiteX470" fmla="*/ 570072 w 648176"/>
                <a:gd name="connsiteY470" fmla="*/ 591979 h 632459"/>
                <a:gd name="connsiteX471" fmla="*/ 566261 w 648176"/>
                <a:gd name="connsiteY471" fmla="*/ 587216 h 632459"/>
                <a:gd name="connsiteX472" fmla="*/ 563404 w 648176"/>
                <a:gd name="connsiteY472" fmla="*/ 584835 h 632459"/>
                <a:gd name="connsiteX473" fmla="*/ 556736 w 648176"/>
                <a:gd name="connsiteY473" fmla="*/ 580072 h 632459"/>
                <a:gd name="connsiteX474" fmla="*/ 555784 w 648176"/>
                <a:gd name="connsiteY474" fmla="*/ 579120 h 632459"/>
                <a:gd name="connsiteX475" fmla="*/ 553403 w 648176"/>
                <a:gd name="connsiteY475" fmla="*/ 576739 h 632459"/>
                <a:gd name="connsiteX476" fmla="*/ 551974 w 648176"/>
                <a:gd name="connsiteY476" fmla="*/ 572929 h 632459"/>
                <a:gd name="connsiteX477" fmla="*/ 551022 w 648176"/>
                <a:gd name="connsiteY477" fmla="*/ 570071 h 632459"/>
                <a:gd name="connsiteX478" fmla="*/ 550069 w 648176"/>
                <a:gd name="connsiteY478" fmla="*/ 568166 h 632459"/>
                <a:gd name="connsiteX479" fmla="*/ 549117 w 648176"/>
                <a:gd name="connsiteY479" fmla="*/ 565309 h 632459"/>
                <a:gd name="connsiteX480" fmla="*/ 551022 w 648176"/>
                <a:gd name="connsiteY480" fmla="*/ 561022 h 632459"/>
                <a:gd name="connsiteX481" fmla="*/ 552927 w 648176"/>
                <a:gd name="connsiteY481" fmla="*/ 552926 h 632459"/>
                <a:gd name="connsiteX482" fmla="*/ 554831 w 648176"/>
                <a:gd name="connsiteY482" fmla="*/ 546735 h 632459"/>
                <a:gd name="connsiteX483" fmla="*/ 555784 w 648176"/>
                <a:gd name="connsiteY483" fmla="*/ 542449 h 632459"/>
                <a:gd name="connsiteX484" fmla="*/ 559118 w 648176"/>
                <a:gd name="connsiteY484" fmla="*/ 537686 h 632459"/>
                <a:gd name="connsiteX485" fmla="*/ 559118 w 648176"/>
                <a:gd name="connsiteY485" fmla="*/ 533876 h 632459"/>
                <a:gd name="connsiteX486" fmla="*/ 557689 w 648176"/>
                <a:gd name="connsiteY486" fmla="*/ 528638 h 632459"/>
                <a:gd name="connsiteX487" fmla="*/ 558165 w 648176"/>
                <a:gd name="connsiteY487" fmla="*/ 525780 h 632459"/>
                <a:gd name="connsiteX488" fmla="*/ 558165 w 648176"/>
                <a:gd name="connsiteY488" fmla="*/ 518636 h 632459"/>
                <a:gd name="connsiteX489" fmla="*/ 558642 w 648176"/>
                <a:gd name="connsiteY489" fmla="*/ 512445 h 632459"/>
                <a:gd name="connsiteX490" fmla="*/ 558642 w 648176"/>
                <a:gd name="connsiteY490" fmla="*/ 509111 h 632459"/>
                <a:gd name="connsiteX491" fmla="*/ 557689 w 648176"/>
                <a:gd name="connsiteY491" fmla="*/ 504349 h 632459"/>
                <a:gd name="connsiteX492" fmla="*/ 555308 w 648176"/>
                <a:gd name="connsiteY492" fmla="*/ 498634 h 632459"/>
                <a:gd name="connsiteX493" fmla="*/ 550545 w 648176"/>
                <a:gd name="connsiteY493" fmla="*/ 490538 h 632459"/>
                <a:gd name="connsiteX494" fmla="*/ 551022 w 648176"/>
                <a:gd name="connsiteY494" fmla="*/ 488632 h 632459"/>
                <a:gd name="connsiteX495" fmla="*/ 553403 w 648176"/>
                <a:gd name="connsiteY495" fmla="*/ 486728 h 632459"/>
                <a:gd name="connsiteX496" fmla="*/ 558165 w 648176"/>
                <a:gd name="connsiteY496" fmla="*/ 483870 h 632459"/>
                <a:gd name="connsiteX497" fmla="*/ 560547 w 648176"/>
                <a:gd name="connsiteY497" fmla="*/ 481489 h 632459"/>
                <a:gd name="connsiteX498" fmla="*/ 562928 w 648176"/>
                <a:gd name="connsiteY498" fmla="*/ 479107 h 632459"/>
                <a:gd name="connsiteX499" fmla="*/ 564356 w 648176"/>
                <a:gd name="connsiteY499" fmla="*/ 477679 h 632459"/>
                <a:gd name="connsiteX500" fmla="*/ 566738 w 648176"/>
                <a:gd name="connsiteY500" fmla="*/ 473869 h 632459"/>
                <a:gd name="connsiteX501" fmla="*/ 568167 w 648176"/>
                <a:gd name="connsiteY501" fmla="*/ 471011 h 632459"/>
                <a:gd name="connsiteX502" fmla="*/ 569119 w 648176"/>
                <a:gd name="connsiteY502" fmla="*/ 467201 h 632459"/>
                <a:gd name="connsiteX503" fmla="*/ 567690 w 648176"/>
                <a:gd name="connsiteY503" fmla="*/ 463867 h 632459"/>
                <a:gd name="connsiteX504" fmla="*/ 570072 w 648176"/>
                <a:gd name="connsiteY504" fmla="*/ 462915 h 632459"/>
                <a:gd name="connsiteX505" fmla="*/ 578644 w 648176"/>
                <a:gd name="connsiteY505" fmla="*/ 461963 h 632459"/>
                <a:gd name="connsiteX506" fmla="*/ 587693 w 648176"/>
                <a:gd name="connsiteY506" fmla="*/ 460534 h 632459"/>
                <a:gd name="connsiteX507" fmla="*/ 597218 w 648176"/>
                <a:gd name="connsiteY507" fmla="*/ 459105 h 632459"/>
                <a:gd name="connsiteX508" fmla="*/ 606743 w 648176"/>
                <a:gd name="connsiteY508" fmla="*/ 457676 h 632459"/>
                <a:gd name="connsiteX509" fmla="*/ 616268 w 648176"/>
                <a:gd name="connsiteY509" fmla="*/ 456247 h 632459"/>
                <a:gd name="connsiteX510" fmla="*/ 624840 w 648176"/>
                <a:gd name="connsiteY510" fmla="*/ 454819 h 632459"/>
                <a:gd name="connsiteX511" fmla="*/ 624840 w 648176"/>
                <a:gd name="connsiteY511" fmla="*/ 453390 h 632459"/>
                <a:gd name="connsiteX512" fmla="*/ 624364 w 648176"/>
                <a:gd name="connsiteY512" fmla="*/ 451485 h 632459"/>
                <a:gd name="connsiteX513" fmla="*/ 623411 w 648176"/>
                <a:gd name="connsiteY513" fmla="*/ 449580 h 632459"/>
                <a:gd name="connsiteX514" fmla="*/ 621983 w 648176"/>
                <a:gd name="connsiteY514" fmla="*/ 448628 h 632459"/>
                <a:gd name="connsiteX515" fmla="*/ 621030 w 648176"/>
                <a:gd name="connsiteY515" fmla="*/ 448151 h 632459"/>
                <a:gd name="connsiteX516" fmla="*/ 620078 w 648176"/>
                <a:gd name="connsiteY516" fmla="*/ 447199 h 632459"/>
                <a:gd name="connsiteX517" fmla="*/ 618649 w 648176"/>
                <a:gd name="connsiteY517" fmla="*/ 444817 h 632459"/>
                <a:gd name="connsiteX518" fmla="*/ 617697 w 648176"/>
                <a:gd name="connsiteY518" fmla="*/ 444341 h 632459"/>
                <a:gd name="connsiteX519" fmla="*/ 615315 w 648176"/>
                <a:gd name="connsiteY519" fmla="*/ 442913 h 632459"/>
                <a:gd name="connsiteX520" fmla="*/ 614839 w 648176"/>
                <a:gd name="connsiteY520" fmla="*/ 442436 h 632459"/>
                <a:gd name="connsiteX521" fmla="*/ 614363 w 648176"/>
                <a:gd name="connsiteY521" fmla="*/ 439579 h 632459"/>
                <a:gd name="connsiteX522" fmla="*/ 612934 w 648176"/>
                <a:gd name="connsiteY522" fmla="*/ 436245 h 632459"/>
                <a:gd name="connsiteX523" fmla="*/ 611981 w 648176"/>
                <a:gd name="connsiteY523" fmla="*/ 433388 h 632459"/>
                <a:gd name="connsiteX524" fmla="*/ 612458 w 648176"/>
                <a:gd name="connsiteY524" fmla="*/ 432435 h 632459"/>
                <a:gd name="connsiteX525" fmla="*/ 612458 w 648176"/>
                <a:gd name="connsiteY525" fmla="*/ 429578 h 632459"/>
                <a:gd name="connsiteX526" fmla="*/ 610077 w 648176"/>
                <a:gd name="connsiteY526" fmla="*/ 423863 h 632459"/>
                <a:gd name="connsiteX527" fmla="*/ 608172 w 648176"/>
                <a:gd name="connsiteY527" fmla="*/ 421005 h 632459"/>
                <a:gd name="connsiteX528" fmla="*/ 605790 w 648176"/>
                <a:gd name="connsiteY528" fmla="*/ 418624 h 632459"/>
                <a:gd name="connsiteX529" fmla="*/ 602933 w 648176"/>
                <a:gd name="connsiteY529" fmla="*/ 416719 h 632459"/>
                <a:gd name="connsiteX530" fmla="*/ 599599 w 648176"/>
                <a:gd name="connsiteY530" fmla="*/ 415766 h 632459"/>
                <a:gd name="connsiteX531" fmla="*/ 596742 w 648176"/>
                <a:gd name="connsiteY531" fmla="*/ 413385 h 632459"/>
                <a:gd name="connsiteX532" fmla="*/ 591979 w 648176"/>
                <a:gd name="connsiteY532" fmla="*/ 407670 h 632459"/>
                <a:gd name="connsiteX533" fmla="*/ 589598 w 648176"/>
                <a:gd name="connsiteY533" fmla="*/ 405289 h 632459"/>
                <a:gd name="connsiteX534" fmla="*/ 588645 w 648176"/>
                <a:gd name="connsiteY534" fmla="*/ 404336 h 632459"/>
                <a:gd name="connsiteX535" fmla="*/ 587693 w 648176"/>
                <a:gd name="connsiteY535" fmla="*/ 401479 h 632459"/>
                <a:gd name="connsiteX536" fmla="*/ 587693 w 648176"/>
                <a:gd name="connsiteY536" fmla="*/ 398145 h 632459"/>
                <a:gd name="connsiteX537" fmla="*/ 587217 w 648176"/>
                <a:gd name="connsiteY537" fmla="*/ 397192 h 632459"/>
                <a:gd name="connsiteX538" fmla="*/ 586740 w 648176"/>
                <a:gd name="connsiteY538" fmla="*/ 397192 h 632459"/>
                <a:gd name="connsiteX539" fmla="*/ 585788 w 648176"/>
                <a:gd name="connsiteY539" fmla="*/ 397192 h 632459"/>
                <a:gd name="connsiteX540" fmla="*/ 585788 w 648176"/>
                <a:gd name="connsiteY540" fmla="*/ 396716 h 632459"/>
                <a:gd name="connsiteX541" fmla="*/ 581978 w 648176"/>
                <a:gd name="connsiteY541" fmla="*/ 386239 h 632459"/>
                <a:gd name="connsiteX542" fmla="*/ 581025 w 648176"/>
                <a:gd name="connsiteY542" fmla="*/ 385763 h 632459"/>
                <a:gd name="connsiteX543" fmla="*/ 580549 w 648176"/>
                <a:gd name="connsiteY543" fmla="*/ 384334 h 632459"/>
                <a:gd name="connsiteX544" fmla="*/ 579597 w 648176"/>
                <a:gd name="connsiteY544" fmla="*/ 383381 h 632459"/>
                <a:gd name="connsiteX545" fmla="*/ 578644 w 648176"/>
                <a:gd name="connsiteY545" fmla="*/ 382905 h 632459"/>
                <a:gd name="connsiteX546" fmla="*/ 577692 w 648176"/>
                <a:gd name="connsiteY546" fmla="*/ 381000 h 632459"/>
                <a:gd name="connsiteX547" fmla="*/ 577215 w 648176"/>
                <a:gd name="connsiteY547" fmla="*/ 378619 h 632459"/>
                <a:gd name="connsiteX548" fmla="*/ 577692 w 648176"/>
                <a:gd name="connsiteY548" fmla="*/ 377190 h 632459"/>
                <a:gd name="connsiteX549" fmla="*/ 578644 w 648176"/>
                <a:gd name="connsiteY549" fmla="*/ 376238 h 632459"/>
                <a:gd name="connsiteX550" fmla="*/ 582454 w 648176"/>
                <a:gd name="connsiteY550" fmla="*/ 373380 h 632459"/>
                <a:gd name="connsiteX551" fmla="*/ 582930 w 648176"/>
                <a:gd name="connsiteY551" fmla="*/ 371951 h 632459"/>
                <a:gd name="connsiteX552" fmla="*/ 582930 w 648176"/>
                <a:gd name="connsiteY552" fmla="*/ 371475 h 632459"/>
                <a:gd name="connsiteX553" fmla="*/ 582454 w 648176"/>
                <a:gd name="connsiteY553" fmla="*/ 368617 h 632459"/>
                <a:gd name="connsiteX554" fmla="*/ 582930 w 648176"/>
                <a:gd name="connsiteY554" fmla="*/ 367665 h 632459"/>
                <a:gd name="connsiteX555" fmla="*/ 583883 w 648176"/>
                <a:gd name="connsiteY555" fmla="*/ 367665 h 632459"/>
                <a:gd name="connsiteX556" fmla="*/ 583883 w 648176"/>
                <a:gd name="connsiteY556" fmla="*/ 367189 h 632459"/>
                <a:gd name="connsiteX557" fmla="*/ 578644 w 648176"/>
                <a:gd name="connsiteY557" fmla="*/ 358616 h 632459"/>
                <a:gd name="connsiteX558" fmla="*/ 576739 w 648176"/>
                <a:gd name="connsiteY558" fmla="*/ 354330 h 632459"/>
                <a:gd name="connsiteX559" fmla="*/ 575310 w 648176"/>
                <a:gd name="connsiteY559" fmla="*/ 350520 h 632459"/>
                <a:gd name="connsiteX560" fmla="*/ 574834 w 648176"/>
                <a:gd name="connsiteY560" fmla="*/ 348139 h 632459"/>
                <a:gd name="connsiteX561" fmla="*/ 574834 w 648176"/>
                <a:gd name="connsiteY561" fmla="*/ 347186 h 632459"/>
                <a:gd name="connsiteX562" fmla="*/ 574834 w 648176"/>
                <a:gd name="connsiteY562" fmla="*/ 336709 h 632459"/>
                <a:gd name="connsiteX563" fmla="*/ 575310 w 648176"/>
                <a:gd name="connsiteY563" fmla="*/ 332422 h 632459"/>
                <a:gd name="connsiteX564" fmla="*/ 576263 w 648176"/>
                <a:gd name="connsiteY564" fmla="*/ 330517 h 632459"/>
                <a:gd name="connsiteX565" fmla="*/ 576739 w 648176"/>
                <a:gd name="connsiteY565" fmla="*/ 329565 h 632459"/>
                <a:gd name="connsiteX566" fmla="*/ 578168 w 648176"/>
                <a:gd name="connsiteY566" fmla="*/ 330041 h 632459"/>
                <a:gd name="connsiteX567" fmla="*/ 578168 w 648176"/>
                <a:gd name="connsiteY567" fmla="*/ 327184 h 632459"/>
                <a:gd name="connsiteX568" fmla="*/ 579597 w 648176"/>
                <a:gd name="connsiteY568" fmla="*/ 316230 h 632459"/>
                <a:gd name="connsiteX569" fmla="*/ 579597 w 648176"/>
                <a:gd name="connsiteY569" fmla="*/ 314801 h 632459"/>
                <a:gd name="connsiteX570" fmla="*/ 579120 w 648176"/>
                <a:gd name="connsiteY570" fmla="*/ 315278 h 632459"/>
                <a:gd name="connsiteX571" fmla="*/ 578644 w 648176"/>
                <a:gd name="connsiteY571" fmla="*/ 316706 h 632459"/>
                <a:gd name="connsiteX572" fmla="*/ 576263 w 648176"/>
                <a:gd name="connsiteY572" fmla="*/ 323850 h 632459"/>
                <a:gd name="connsiteX573" fmla="*/ 575786 w 648176"/>
                <a:gd name="connsiteY573" fmla="*/ 324326 h 632459"/>
                <a:gd name="connsiteX574" fmla="*/ 573405 w 648176"/>
                <a:gd name="connsiteY574" fmla="*/ 323374 h 632459"/>
                <a:gd name="connsiteX575" fmla="*/ 572929 w 648176"/>
                <a:gd name="connsiteY575" fmla="*/ 322421 h 632459"/>
                <a:gd name="connsiteX576" fmla="*/ 574358 w 648176"/>
                <a:gd name="connsiteY576" fmla="*/ 320992 h 632459"/>
                <a:gd name="connsiteX577" fmla="*/ 574358 w 648176"/>
                <a:gd name="connsiteY577" fmla="*/ 319564 h 632459"/>
                <a:gd name="connsiteX578" fmla="*/ 574358 w 648176"/>
                <a:gd name="connsiteY578" fmla="*/ 318135 h 632459"/>
                <a:gd name="connsiteX579" fmla="*/ 573881 w 648176"/>
                <a:gd name="connsiteY579" fmla="*/ 315754 h 632459"/>
                <a:gd name="connsiteX580" fmla="*/ 574834 w 648176"/>
                <a:gd name="connsiteY580" fmla="*/ 309086 h 632459"/>
                <a:gd name="connsiteX581" fmla="*/ 575310 w 648176"/>
                <a:gd name="connsiteY581" fmla="*/ 307657 h 632459"/>
                <a:gd name="connsiteX582" fmla="*/ 575310 w 648176"/>
                <a:gd name="connsiteY582" fmla="*/ 306705 h 632459"/>
                <a:gd name="connsiteX583" fmla="*/ 574834 w 648176"/>
                <a:gd name="connsiteY583" fmla="*/ 305753 h 632459"/>
                <a:gd name="connsiteX584" fmla="*/ 574834 w 648176"/>
                <a:gd name="connsiteY584" fmla="*/ 304324 h 632459"/>
                <a:gd name="connsiteX585" fmla="*/ 575786 w 648176"/>
                <a:gd name="connsiteY585" fmla="*/ 302895 h 632459"/>
                <a:gd name="connsiteX586" fmla="*/ 576263 w 648176"/>
                <a:gd name="connsiteY586" fmla="*/ 299561 h 632459"/>
                <a:gd name="connsiteX587" fmla="*/ 575786 w 648176"/>
                <a:gd name="connsiteY587" fmla="*/ 295751 h 632459"/>
                <a:gd name="connsiteX588" fmla="*/ 575786 w 648176"/>
                <a:gd name="connsiteY588" fmla="*/ 292894 h 632459"/>
                <a:gd name="connsiteX589" fmla="*/ 576739 w 648176"/>
                <a:gd name="connsiteY589" fmla="*/ 291465 h 632459"/>
                <a:gd name="connsiteX590" fmla="*/ 577215 w 648176"/>
                <a:gd name="connsiteY590" fmla="*/ 290513 h 632459"/>
                <a:gd name="connsiteX591" fmla="*/ 577692 w 648176"/>
                <a:gd name="connsiteY591" fmla="*/ 290513 h 632459"/>
                <a:gd name="connsiteX592" fmla="*/ 578168 w 648176"/>
                <a:gd name="connsiteY592" fmla="*/ 290513 h 632459"/>
                <a:gd name="connsiteX593" fmla="*/ 578168 w 648176"/>
                <a:gd name="connsiteY593" fmla="*/ 288607 h 632459"/>
                <a:gd name="connsiteX594" fmla="*/ 578644 w 648176"/>
                <a:gd name="connsiteY594" fmla="*/ 283845 h 632459"/>
                <a:gd name="connsiteX595" fmla="*/ 578644 w 648176"/>
                <a:gd name="connsiteY595" fmla="*/ 280988 h 632459"/>
                <a:gd name="connsiteX596" fmla="*/ 576263 w 648176"/>
                <a:gd name="connsiteY596" fmla="*/ 277654 h 632459"/>
                <a:gd name="connsiteX597" fmla="*/ 573405 w 648176"/>
                <a:gd name="connsiteY597" fmla="*/ 273844 h 632459"/>
                <a:gd name="connsiteX598" fmla="*/ 571977 w 648176"/>
                <a:gd name="connsiteY598" fmla="*/ 272415 h 632459"/>
                <a:gd name="connsiteX599" fmla="*/ 571500 w 648176"/>
                <a:gd name="connsiteY599" fmla="*/ 270986 h 632459"/>
                <a:gd name="connsiteX600" fmla="*/ 571500 w 648176"/>
                <a:gd name="connsiteY600" fmla="*/ 269557 h 632459"/>
                <a:gd name="connsiteX601" fmla="*/ 568643 w 648176"/>
                <a:gd name="connsiteY601" fmla="*/ 268605 h 632459"/>
                <a:gd name="connsiteX602" fmla="*/ 567690 w 648176"/>
                <a:gd name="connsiteY602" fmla="*/ 266700 h 632459"/>
                <a:gd name="connsiteX603" fmla="*/ 567690 w 648176"/>
                <a:gd name="connsiteY603" fmla="*/ 264319 h 632459"/>
                <a:gd name="connsiteX604" fmla="*/ 566261 w 648176"/>
                <a:gd name="connsiteY604" fmla="*/ 260509 h 632459"/>
                <a:gd name="connsiteX605" fmla="*/ 566261 w 648176"/>
                <a:gd name="connsiteY605" fmla="*/ 260509 h 632459"/>
                <a:gd name="connsiteX606" fmla="*/ 566261 w 648176"/>
                <a:gd name="connsiteY606" fmla="*/ 260509 h 632459"/>
                <a:gd name="connsiteX607" fmla="*/ 566261 w 648176"/>
                <a:gd name="connsiteY607" fmla="*/ 258128 h 632459"/>
                <a:gd name="connsiteX608" fmla="*/ 568167 w 648176"/>
                <a:gd name="connsiteY608" fmla="*/ 255270 h 632459"/>
                <a:gd name="connsiteX609" fmla="*/ 567690 w 648176"/>
                <a:gd name="connsiteY609" fmla="*/ 253365 h 632459"/>
                <a:gd name="connsiteX610" fmla="*/ 566738 w 648176"/>
                <a:gd name="connsiteY610" fmla="*/ 253365 h 632459"/>
                <a:gd name="connsiteX611" fmla="*/ 566738 w 648176"/>
                <a:gd name="connsiteY611" fmla="*/ 251936 h 632459"/>
                <a:gd name="connsiteX612" fmla="*/ 567214 w 648176"/>
                <a:gd name="connsiteY612" fmla="*/ 250507 h 632459"/>
                <a:gd name="connsiteX613" fmla="*/ 568167 w 648176"/>
                <a:gd name="connsiteY613" fmla="*/ 248126 h 632459"/>
                <a:gd name="connsiteX614" fmla="*/ 568167 w 648176"/>
                <a:gd name="connsiteY614" fmla="*/ 245745 h 632459"/>
                <a:gd name="connsiteX615" fmla="*/ 570548 w 648176"/>
                <a:gd name="connsiteY615" fmla="*/ 240030 h 632459"/>
                <a:gd name="connsiteX616" fmla="*/ 572453 w 648176"/>
                <a:gd name="connsiteY616" fmla="*/ 233839 h 632459"/>
                <a:gd name="connsiteX617" fmla="*/ 573405 w 648176"/>
                <a:gd name="connsiteY617" fmla="*/ 232410 h 632459"/>
                <a:gd name="connsiteX618" fmla="*/ 577692 w 648176"/>
                <a:gd name="connsiteY618" fmla="*/ 233363 h 632459"/>
                <a:gd name="connsiteX619" fmla="*/ 578644 w 648176"/>
                <a:gd name="connsiteY619" fmla="*/ 234791 h 632459"/>
                <a:gd name="connsiteX620" fmla="*/ 580073 w 648176"/>
                <a:gd name="connsiteY620" fmla="*/ 232886 h 632459"/>
                <a:gd name="connsiteX621" fmla="*/ 582930 w 648176"/>
                <a:gd name="connsiteY621" fmla="*/ 229076 h 632459"/>
                <a:gd name="connsiteX622" fmla="*/ 584835 w 648176"/>
                <a:gd name="connsiteY622" fmla="*/ 229076 h 632459"/>
                <a:gd name="connsiteX623" fmla="*/ 587217 w 648176"/>
                <a:gd name="connsiteY623" fmla="*/ 227647 h 632459"/>
                <a:gd name="connsiteX624" fmla="*/ 589598 w 648176"/>
                <a:gd name="connsiteY624" fmla="*/ 225742 h 632459"/>
                <a:gd name="connsiteX625" fmla="*/ 591027 w 648176"/>
                <a:gd name="connsiteY625" fmla="*/ 224790 h 632459"/>
                <a:gd name="connsiteX626" fmla="*/ 591027 w 648176"/>
                <a:gd name="connsiteY626" fmla="*/ 223838 h 632459"/>
                <a:gd name="connsiteX627" fmla="*/ 590550 w 648176"/>
                <a:gd name="connsiteY627" fmla="*/ 216217 h 632459"/>
                <a:gd name="connsiteX628" fmla="*/ 590074 w 648176"/>
                <a:gd name="connsiteY628" fmla="*/ 210979 h 632459"/>
                <a:gd name="connsiteX629" fmla="*/ 591027 w 648176"/>
                <a:gd name="connsiteY629" fmla="*/ 208121 h 632459"/>
                <a:gd name="connsiteX630" fmla="*/ 591979 w 648176"/>
                <a:gd name="connsiteY630" fmla="*/ 204788 h 632459"/>
                <a:gd name="connsiteX631" fmla="*/ 591979 w 648176"/>
                <a:gd name="connsiteY631" fmla="*/ 201454 h 632459"/>
                <a:gd name="connsiteX632" fmla="*/ 593408 w 648176"/>
                <a:gd name="connsiteY632" fmla="*/ 196215 h 632459"/>
                <a:gd name="connsiteX633" fmla="*/ 592931 w 648176"/>
                <a:gd name="connsiteY633" fmla="*/ 195263 h 632459"/>
                <a:gd name="connsiteX634" fmla="*/ 592931 w 648176"/>
                <a:gd name="connsiteY634" fmla="*/ 195263 h 632459"/>
                <a:gd name="connsiteX635" fmla="*/ 588645 w 648176"/>
                <a:gd name="connsiteY635" fmla="*/ 199072 h 632459"/>
                <a:gd name="connsiteX636" fmla="*/ 586740 w 648176"/>
                <a:gd name="connsiteY636" fmla="*/ 198596 h 632459"/>
                <a:gd name="connsiteX637" fmla="*/ 585311 w 648176"/>
                <a:gd name="connsiteY637" fmla="*/ 199549 h 632459"/>
                <a:gd name="connsiteX638" fmla="*/ 583406 w 648176"/>
                <a:gd name="connsiteY638" fmla="*/ 200025 h 632459"/>
                <a:gd name="connsiteX639" fmla="*/ 582454 w 648176"/>
                <a:gd name="connsiteY639" fmla="*/ 197644 h 632459"/>
                <a:gd name="connsiteX640" fmla="*/ 582454 w 648176"/>
                <a:gd name="connsiteY640" fmla="*/ 196215 h 632459"/>
                <a:gd name="connsiteX641" fmla="*/ 583406 w 648176"/>
                <a:gd name="connsiteY641" fmla="*/ 193357 h 632459"/>
                <a:gd name="connsiteX642" fmla="*/ 585311 w 648176"/>
                <a:gd name="connsiteY642" fmla="*/ 189547 h 632459"/>
                <a:gd name="connsiteX643" fmla="*/ 588169 w 648176"/>
                <a:gd name="connsiteY643" fmla="*/ 184309 h 632459"/>
                <a:gd name="connsiteX644" fmla="*/ 591503 w 648176"/>
                <a:gd name="connsiteY644" fmla="*/ 182880 h 632459"/>
                <a:gd name="connsiteX645" fmla="*/ 592931 w 648176"/>
                <a:gd name="connsiteY645" fmla="*/ 182404 h 632459"/>
                <a:gd name="connsiteX646" fmla="*/ 594360 w 648176"/>
                <a:gd name="connsiteY646" fmla="*/ 182404 h 632459"/>
                <a:gd name="connsiteX647" fmla="*/ 594360 w 648176"/>
                <a:gd name="connsiteY647" fmla="*/ 182404 h 632459"/>
                <a:gd name="connsiteX648" fmla="*/ 594836 w 648176"/>
                <a:gd name="connsiteY648" fmla="*/ 180499 h 632459"/>
                <a:gd name="connsiteX649" fmla="*/ 595789 w 648176"/>
                <a:gd name="connsiteY649" fmla="*/ 175260 h 632459"/>
                <a:gd name="connsiteX650" fmla="*/ 596742 w 648176"/>
                <a:gd name="connsiteY650" fmla="*/ 173355 h 632459"/>
                <a:gd name="connsiteX651" fmla="*/ 597694 w 648176"/>
                <a:gd name="connsiteY651" fmla="*/ 172879 h 632459"/>
                <a:gd name="connsiteX652" fmla="*/ 599123 w 648176"/>
                <a:gd name="connsiteY652" fmla="*/ 169545 h 632459"/>
                <a:gd name="connsiteX653" fmla="*/ 601504 w 648176"/>
                <a:gd name="connsiteY653" fmla="*/ 164306 h 632459"/>
                <a:gd name="connsiteX654" fmla="*/ 602933 w 648176"/>
                <a:gd name="connsiteY654" fmla="*/ 161449 h 632459"/>
                <a:gd name="connsiteX655" fmla="*/ 602456 w 648176"/>
                <a:gd name="connsiteY655" fmla="*/ 155734 h 632459"/>
                <a:gd name="connsiteX656" fmla="*/ 602933 w 648176"/>
                <a:gd name="connsiteY656" fmla="*/ 151924 h 632459"/>
                <a:gd name="connsiteX657" fmla="*/ 603409 w 648176"/>
                <a:gd name="connsiteY657" fmla="*/ 150971 h 632459"/>
                <a:gd name="connsiteX658" fmla="*/ 606743 w 648176"/>
                <a:gd name="connsiteY658" fmla="*/ 149542 h 632459"/>
                <a:gd name="connsiteX659" fmla="*/ 611505 w 648176"/>
                <a:gd name="connsiteY659" fmla="*/ 145732 h 632459"/>
                <a:gd name="connsiteX660" fmla="*/ 613410 w 648176"/>
                <a:gd name="connsiteY660" fmla="*/ 141446 h 632459"/>
                <a:gd name="connsiteX661" fmla="*/ 616268 w 648176"/>
                <a:gd name="connsiteY661" fmla="*/ 138589 h 632459"/>
                <a:gd name="connsiteX662" fmla="*/ 621506 w 648176"/>
                <a:gd name="connsiteY662" fmla="*/ 136684 h 632459"/>
                <a:gd name="connsiteX663" fmla="*/ 621030 w 648176"/>
                <a:gd name="connsiteY663" fmla="*/ 136207 h 632459"/>
                <a:gd name="connsiteX664" fmla="*/ 620554 w 648176"/>
                <a:gd name="connsiteY664" fmla="*/ 136207 h 632459"/>
                <a:gd name="connsiteX665" fmla="*/ 619125 w 648176"/>
                <a:gd name="connsiteY665" fmla="*/ 136207 h 632459"/>
                <a:gd name="connsiteX666" fmla="*/ 618649 w 648176"/>
                <a:gd name="connsiteY666" fmla="*/ 136207 h 632459"/>
                <a:gd name="connsiteX667" fmla="*/ 618173 w 648176"/>
                <a:gd name="connsiteY667" fmla="*/ 134779 h 632459"/>
                <a:gd name="connsiteX668" fmla="*/ 620078 w 648176"/>
                <a:gd name="connsiteY668" fmla="*/ 131921 h 632459"/>
                <a:gd name="connsiteX669" fmla="*/ 621506 w 648176"/>
                <a:gd name="connsiteY669" fmla="*/ 129064 h 632459"/>
                <a:gd name="connsiteX670" fmla="*/ 623411 w 648176"/>
                <a:gd name="connsiteY670" fmla="*/ 127159 h 632459"/>
                <a:gd name="connsiteX671" fmla="*/ 625317 w 648176"/>
                <a:gd name="connsiteY671" fmla="*/ 125254 h 632459"/>
                <a:gd name="connsiteX672" fmla="*/ 628174 w 648176"/>
                <a:gd name="connsiteY672" fmla="*/ 121920 h 632459"/>
                <a:gd name="connsiteX673" fmla="*/ 629603 w 648176"/>
                <a:gd name="connsiteY673" fmla="*/ 121444 h 632459"/>
                <a:gd name="connsiteX674" fmla="*/ 634842 w 648176"/>
                <a:gd name="connsiteY674" fmla="*/ 116205 h 632459"/>
                <a:gd name="connsiteX675" fmla="*/ 637223 w 648176"/>
                <a:gd name="connsiteY675" fmla="*/ 114300 h 632459"/>
                <a:gd name="connsiteX676" fmla="*/ 638652 w 648176"/>
                <a:gd name="connsiteY676" fmla="*/ 113347 h 632459"/>
                <a:gd name="connsiteX677" fmla="*/ 645319 w 648176"/>
                <a:gd name="connsiteY677" fmla="*/ 108585 h 632459"/>
                <a:gd name="connsiteX678" fmla="*/ 648177 w 648176"/>
                <a:gd name="connsiteY678" fmla="*/ 106204 h 632459"/>
                <a:gd name="connsiteX679" fmla="*/ 648177 w 648176"/>
                <a:gd name="connsiteY679" fmla="*/ 105728 h 632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</a:cxnLst>
              <a:rect l="l" t="t" r="r" b="b"/>
              <a:pathLst>
                <a:path w="648176" h="632459">
                  <a:moveTo>
                    <a:pt x="647224" y="104775"/>
                  </a:moveTo>
                  <a:lnTo>
                    <a:pt x="645795" y="103346"/>
                  </a:lnTo>
                  <a:lnTo>
                    <a:pt x="645319" y="102394"/>
                  </a:lnTo>
                  <a:lnTo>
                    <a:pt x="643890" y="101441"/>
                  </a:lnTo>
                  <a:lnTo>
                    <a:pt x="641985" y="101441"/>
                  </a:lnTo>
                  <a:lnTo>
                    <a:pt x="640556" y="100489"/>
                  </a:lnTo>
                  <a:lnTo>
                    <a:pt x="639128" y="99060"/>
                  </a:lnTo>
                  <a:lnTo>
                    <a:pt x="637699" y="97631"/>
                  </a:lnTo>
                  <a:lnTo>
                    <a:pt x="633413" y="97631"/>
                  </a:lnTo>
                  <a:lnTo>
                    <a:pt x="630079" y="95726"/>
                  </a:lnTo>
                  <a:lnTo>
                    <a:pt x="630079" y="93345"/>
                  </a:lnTo>
                  <a:lnTo>
                    <a:pt x="631508" y="88582"/>
                  </a:lnTo>
                  <a:lnTo>
                    <a:pt x="633889" y="82867"/>
                  </a:lnTo>
                  <a:lnTo>
                    <a:pt x="634365" y="81439"/>
                  </a:lnTo>
                  <a:lnTo>
                    <a:pt x="633889" y="80010"/>
                  </a:lnTo>
                  <a:lnTo>
                    <a:pt x="632936" y="78581"/>
                  </a:lnTo>
                  <a:lnTo>
                    <a:pt x="631984" y="77629"/>
                  </a:lnTo>
                  <a:lnTo>
                    <a:pt x="631031" y="76200"/>
                  </a:lnTo>
                  <a:lnTo>
                    <a:pt x="631508" y="72390"/>
                  </a:lnTo>
                  <a:lnTo>
                    <a:pt x="633413" y="68104"/>
                  </a:lnTo>
                  <a:lnTo>
                    <a:pt x="634842" y="66199"/>
                  </a:lnTo>
                  <a:lnTo>
                    <a:pt x="636270" y="63817"/>
                  </a:lnTo>
                  <a:lnTo>
                    <a:pt x="635794" y="61913"/>
                  </a:lnTo>
                  <a:lnTo>
                    <a:pt x="633889" y="60960"/>
                  </a:lnTo>
                  <a:lnTo>
                    <a:pt x="632936" y="59531"/>
                  </a:lnTo>
                  <a:lnTo>
                    <a:pt x="632460" y="58579"/>
                  </a:lnTo>
                  <a:lnTo>
                    <a:pt x="631031" y="56674"/>
                  </a:lnTo>
                  <a:lnTo>
                    <a:pt x="629127" y="56197"/>
                  </a:lnTo>
                  <a:lnTo>
                    <a:pt x="627222" y="56197"/>
                  </a:lnTo>
                  <a:lnTo>
                    <a:pt x="625317" y="56674"/>
                  </a:lnTo>
                  <a:lnTo>
                    <a:pt x="624364" y="55721"/>
                  </a:lnTo>
                  <a:lnTo>
                    <a:pt x="623888" y="53340"/>
                  </a:lnTo>
                  <a:lnTo>
                    <a:pt x="623411" y="51435"/>
                  </a:lnTo>
                  <a:lnTo>
                    <a:pt x="622459" y="49530"/>
                  </a:lnTo>
                  <a:lnTo>
                    <a:pt x="619602" y="48101"/>
                  </a:lnTo>
                  <a:lnTo>
                    <a:pt x="611981" y="44767"/>
                  </a:lnTo>
                  <a:lnTo>
                    <a:pt x="605790" y="38100"/>
                  </a:lnTo>
                  <a:lnTo>
                    <a:pt x="602933" y="35242"/>
                  </a:lnTo>
                  <a:lnTo>
                    <a:pt x="600552" y="32861"/>
                  </a:lnTo>
                  <a:lnTo>
                    <a:pt x="597694" y="28099"/>
                  </a:lnTo>
                  <a:lnTo>
                    <a:pt x="594360" y="24289"/>
                  </a:lnTo>
                  <a:lnTo>
                    <a:pt x="590074" y="22860"/>
                  </a:lnTo>
                  <a:lnTo>
                    <a:pt x="587217" y="23336"/>
                  </a:lnTo>
                  <a:lnTo>
                    <a:pt x="584359" y="27146"/>
                  </a:lnTo>
                  <a:lnTo>
                    <a:pt x="578644" y="30956"/>
                  </a:lnTo>
                  <a:lnTo>
                    <a:pt x="576263" y="30956"/>
                  </a:lnTo>
                  <a:lnTo>
                    <a:pt x="572929" y="29051"/>
                  </a:lnTo>
                  <a:lnTo>
                    <a:pt x="569119" y="27622"/>
                  </a:lnTo>
                  <a:lnTo>
                    <a:pt x="561975" y="27146"/>
                  </a:lnTo>
                  <a:lnTo>
                    <a:pt x="559118" y="28575"/>
                  </a:lnTo>
                  <a:lnTo>
                    <a:pt x="554831" y="31432"/>
                  </a:lnTo>
                  <a:lnTo>
                    <a:pt x="551498" y="33338"/>
                  </a:lnTo>
                  <a:lnTo>
                    <a:pt x="549593" y="33338"/>
                  </a:lnTo>
                  <a:lnTo>
                    <a:pt x="547688" y="32861"/>
                  </a:lnTo>
                  <a:lnTo>
                    <a:pt x="545783" y="32385"/>
                  </a:lnTo>
                  <a:lnTo>
                    <a:pt x="543878" y="32385"/>
                  </a:lnTo>
                  <a:lnTo>
                    <a:pt x="539592" y="30004"/>
                  </a:lnTo>
                  <a:lnTo>
                    <a:pt x="537686" y="28099"/>
                  </a:lnTo>
                  <a:lnTo>
                    <a:pt x="536258" y="26194"/>
                  </a:lnTo>
                  <a:lnTo>
                    <a:pt x="534353" y="24765"/>
                  </a:lnTo>
                  <a:lnTo>
                    <a:pt x="531972" y="23813"/>
                  </a:lnTo>
                  <a:lnTo>
                    <a:pt x="530067" y="22384"/>
                  </a:lnTo>
                  <a:lnTo>
                    <a:pt x="529114" y="20479"/>
                  </a:lnTo>
                  <a:lnTo>
                    <a:pt x="527685" y="18097"/>
                  </a:lnTo>
                  <a:lnTo>
                    <a:pt x="525780" y="15716"/>
                  </a:lnTo>
                  <a:lnTo>
                    <a:pt x="520065" y="11430"/>
                  </a:lnTo>
                  <a:lnTo>
                    <a:pt x="518160" y="9049"/>
                  </a:lnTo>
                  <a:lnTo>
                    <a:pt x="516731" y="6667"/>
                  </a:lnTo>
                  <a:lnTo>
                    <a:pt x="507206" y="3810"/>
                  </a:lnTo>
                  <a:lnTo>
                    <a:pt x="505778" y="3810"/>
                  </a:lnTo>
                  <a:lnTo>
                    <a:pt x="503873" y="4286"/>
                  </a:lnTo>
                  <a:lnTo>
                    <a:pt x="498634" y="8096"/>
                  </a:lnTo>
                  <a:lnTo>
                    <a:pt x="497205" y="8096"/>
                  </a:lnTo>
                  <a:lnTo>
                    <a:pt x="495300" y="8096"/>
                  </a:lnTo>
                  <a:lnTo>
                    <a:pt x="490538" y="7620"/>
                  </a:lnTo>
                  <a:lnTo>
                    <a:pt x="474822" y="4763"/>
                  </a:lnTo>
                  <a:lnTo>
                    <a:pt x="462915" y="1905"/>
                  </a:lnTo>
                  <a:lnTo>
                    <a:pt x="459581" y="953"/>
                  </a:lnTo>
                  <a:lnTo>
                    <a:pt x="452914" y="0"/>
                  </a:lnTo>
                  <a:lnTo>
                    <a:pt x="448628" y="1905"/>
                  </a:lnTo>
                  <a:lnTo>
                    <a:pt x="444818" y="8096"/>
                  </a:lnTo>
                  <a:lnTo>
                    <a:pt x="443389" y="9525"/>
                  </a:lnTo>
                  <a:lnTo>
                    <a:pt x="437198" y="11430"/>
                  </a:lnTo>
                  <a:lnTo>
                    <a:pt x="434340" y="10954"/>
                  </a:lnTo>
                  <a:lnTo>
                    <a:pt x="427197" y="12859"/>
                  </a:lnTo>
                  <a:lnTo>
                    <a:pt x="415766" y="10001"/>
                  </a:lnTo>
                  <a:lnTo>
                    <a:pt x="411956" y="10478"/>
                  </a:lnTo>
                  <a:lnTo>
                    <a:pt x="408623" y="11906"/>
                  </a:lnTo>
                  <a:lnTo>
                    <a:pt x="401003" y="14764"/>
                  </a:lnTo>
                  <a:lnTo>
                    <a:pt x="395764" y="16669"/>
                  </a:lnTo>
                  <a:lnTo>
                    <a:pt x="390049" y="18097"/>
                  </a:lnTo>
                  <a:lnTo>
                    <a:pt x="384810" y="20479"/>
                  </a:lnTo>
                  <a:lnTo>
                    <a:pt x="381477" y="21907"/>
                  </a:lnTo>
                  <a:lnTo>
                    <a:pt x="377666" y="21907"/>
                  </a:lnTo>
                  <a:lnTo>
                    <a:pt x="374333" y="20479"/>
                  </a:lnTo>
                  <a:lnTo>
                    <a:pt x="370999" y="19050"/>
                  </a:lnTo>
                  <a:lnTo>
                    <a:pt x="366713" y="19050"/>
                  </a:lnTo>
                  <a:lnTo>
                    <a:pt x="362427" y="19526"/>
                  </a:lnTo>
                  <a:lnTo>
                    <a:pt x="358616" y="22384"/>
                  </a:lnTo>
                  <a:lnTo>
                    <a:pt x="357188" y="24289"/>
                  </a:lnTo>
                  <a:lnTo>
                    <a:pt x="353854" y="29051"/>
                  </a:lnTo>
                  <a:lnTo>
                    <a:pt x="350044" y="37147"/>
                  </a:lnTo>
                  <a:lnTo>
                    <a:pt x="348615" y="38576"/>
                  </a:lnTo>
                  <a:lnTo>
                    <a:pt x="348139" y="39053"/>
                  </a:lnTo>
                  <a:lnTo>
                    <a:pt x="347186" y="39529"/>
                  </a:lnTo>
                  <a:lnTo>
                    <a:pt x="330041" y="35719"/>
                  </a:lnTo>
                  <a:lnTo>
                    <a:pt x="322422" y="34766"/>
                  </a:lnTo>
                  <a:lnTo>
                    <a:pt x="317183" y="35719"/>
                  </a:lnTo>
                  <a:lnTo>
                    <a:pt x="310991" y="33814"/>
                  </a:lnTo>
                  <a:lnTo>
                    <a:pt x="308134" y="33338"/>
                  </a:lnTo>
                  <a:lnTo>
                    <a:pt x="306705" y="33814"/>
                  </a:lnTo>
                  <a:lnTo>
                    <a:pt x="303372" y="32861"/>
                  </a:lnTo>
                  <a:lnTo>
                    <a:pt x="297656" y="30004"/>
                  </a:lnTo>
                  <a:lnTo>
                    <a:pt x="291941" y="29051"/>
                  </a:lnTo>
                  <a:lnTo>
                    <a:pt x="287179" y="29528"/>
                  </a:lnTo>
                  <a:lnTo>
                    <a:pt x="283845" y="28575"/>
                  </a:lnTo>
                  <a:lnTo>
                    <a:pt x="281464" y="25717"/>
                  </a:lnTo>
                  <a:lnTo>
                    <a:pt x="278606" y="20955"/>
                  </a:lnTo>
                  <a:lnTo>
                    <a:pt x="272891" y="16192"/>
                  </a:lnTo>
                  <a:lnTo>
                    <a:pt x="265272" y="12382"/>
                  </a:lnTo>
                  <a:lnTo>
                    <a:pt x="260509" y="9525"/>
                  </a:lnTo>
                  <a:lnTo>
                    <a:pt x="258604" y="7620"/>
                  </a:lnTo>
                  <a:lnTo>
                    <a:pt x="254318" y="6191"/>
                  </a:lnTo>
                  <a:lnTo>
                    <a:pt x="248127" y="6191"/>
                  </a:lnTo>
                  <a:lnTo>
                    <a:pt x="241935" y="8096"/>
                  </a:lnTo>
                  <a:lnTo>
                    <a:pt x="233363" y="14288"/>
                  </a:lnTo>
                  <a:lnTo>
                    <a:pt x="225266" y="26670"/>
                  </a:lnTo>
                  <a:lnTo>
                    <a:pt x="220980" y="30956"/>
                  </a:lnTo>
                  <a:lnTo>
                    <a:pt x="217170" y="32385"/>
                  </a:lnTo>
                  <a:lnTo>
                    <a:pt x="216218" y="35242"/>
                  </a:lnTo>
                  <a:lnTo>
                    <a:pt x="218123" y="40005"/>
                  </a:lnTo>
                  <a:lnTo>
                    <a:pt x="218599" y="45720"/>
                  </a:lnTo>
                  <a:lnTo>
                    <a:pt x="217170" y="54769"/>
                  </a:lnTo>
                  <a:lnTo>
                    <a:pt x="217647" y="61436"/>
                  </a:lnTo>
                  <a:lnTo>
                    <a:pt x="218123" y="67628"/>
                  </a:lnTo>
                  <a:lnTo>
                    <a:pt x="215741" y="74771"/>
                  </a:lnTo>
                  <a:lnTo>
                    <a:pt x="213836" y="80010"/>
                  </a:lnTo>
                  <a:lnTo>
                    <a:pt x="208598" y="89059"/>
                  </a:lnTo>
                  <a:lnTo>
                    <a:pt x="204311" y="97155"/>
                  </a:lnTo>
                  <a:lnTo>
                    <a:pt x="199549" y="110966"/>
                  </a:lnTo>
                  <a:lnTo>
                    <a:pt x="199549" y="120491"/>
                  </a:lnTo>
                  <a:lnTo>
                    <a:pt x="199073" y="126682"/>
                  </a:lnTo>
                  <a:lnTo>
                    <a:pt x="197168" y="130492"/>
                  </a:lnTo>
                  <a:lnTo>
                    <a:pt x="193834" y="140970"/>
                  </a:lnTo>
                  <a:lnTo>
                    <a:pt x="192881" y="149542"/>
                  </a:lnTo>
                  <a:lnTo>
                    <a:pt x="194310" y="160496"/>
                  </a:lnTo>
                  <a:lnTo>
                    <a:pt x="192881" y="170497"/>
                  </a:lnTo>
                  <a:lnTo>
                    <a:pt x="189072" y="180022"/>
                  </a:lnTo>
                  <a:lnTo>
                    <a:pt x="187643" y="187642"/>
                  </a:lnTo>
                  <a:lnTo>
                    <a:pt x="188595" y="196691"/>
                  </a:lnTo>
                  <a:lnTo>
                    <a:pt x="181452" y="204311"/>
                  </a:lnTo>
                  <a:lnTo>
                    <a:pt x="172403" y="211931"/>
                  </a:lnTo>
                  <a:lnTo>
                    <a:pt x="166688" y="214313"/>
                  </a:lnTo>
                  <a:lnTo>
                    <a:pt x="161925" y="216694"/>
                  </a:lnTo>
                  <a:lnTo>
                    <a:pt x="158591" y="219551"/>
                  </a:lnTo>
                  <a:lnTo>
                    <a:pt x="157639" y="220980"/>
                  </a:lnTo>
                  <a:lnTo>
                    <a:pt x="155258" y="224314"/>
                  </a:lnTo>
                  <a:lnTo>
                    <a:pt x="150019" y="235267"/>
                  </a:lnTo>
                  <a:lnTo>
                    <a:pt x="147161" y="240030"/>
                  </a:lnTo>
                  <a:lnTo>
                    <a:pt x="143828" y="244316"/>
                  </a:lnTo>
                  <a:lnTo>
                    <a:pt x="138113" y="249079"/>
                  </a:lnTo>
                  <a:lnTo>
                    <a:pt x="136208" y="251460"/>
                  </a:lnTo>
                  <a:lnTo>
                    <a:pt x="135255" y="254794"/>
                  </a:lnTo>
                  <a:lnTo>
                    <a:pt x="135731" y="260985"/>
                  </a:lnTo>
                  <a:lnTo>
                    <a:pt x="136208" y="280035"/>
                  </a:lnTo>
                  <a:lnTo>
                    <a:pt x="135255" y="285750"/>
                  </a:lnTo>
                  <a:lnTo>
                    <a:pt x="133827" y="294799"/>
                  </a:lnTo>
                  <a:lnTo>
                    <a:pt x="128588" y="304800"/>
                  </a:lnTo>
                  <a:lnTo>
                    <a:pt x="124778" y="310515"/>
                  </a:lnTo>
                  <a:lnTo>
                    <a:pt x="120491" y="311944"/>
                  </a:lnTo>
                  <a:lnTo>
                    <a:pt x="115253" y="313849"/>
                  </a:lnTo>
                  <a:lnTo>
                    <a:pt x="112872" y="315754"/>
                  </a:lnTo>
                  <a:lnTo>
                    <a:pt x="111443" y="318611"/>
                  </a:lnTo>
                  <a:lnTo>
                    <a:pt x="108109" y="320992"/>
                  </a:lnTo>
                  <a:lnTo>
                    <a:pt x="103823" y="322897"/>
                  </a:lnTo>
                  <a:lnTo>
                    <a:pt x="98584" y="328136"/>
                  </a:lnTo>
                  <a:lnTo>
                    <a:pt x="91916" y="336232"/>
                  </a:lnTo>
                  <a:lnTo>
                    <a:pt x="87154" y="340995"/>
                  </a:lnTo>
                  <a:lnTo>
                    <a:pt x="84773" y="342424"/>
                  </a:lnTo>
                  <a:lnTo>
                    <a:pt x="82391" y="342424"/>
                  </a:lnTo>
                  <a:lnTo>
                    <a:pt x="80010" y="341471"/>
                  </a:lnTo>
                  <a:lnTo>
                    <a:pt x="77629" y="341471"/>
                  </a:lnTo>
                  <a:lnTo>
                    <a:pt x="76677" y="341947"/>
                  </a:lnTo>
                  <a:lnTo>
                    <a:pt x="75724" y="341471"/>
                  </a:lnTo>
                  <a:lnTo>
                    <a:pt x="74772" y="340519"/>
                  </a:lnTo>
                  <a:lnTo>
                    <a:pt x="74772" y="338614"/>
                  </a:lnTo>
                  <a:lnTo>
                    <a:pt x="74772" y="335756"/>
                  </a:lnTo>
                  <a:lnTo>
                    <a:pt x="73343" y="332422"/>
                  </a:lnTo>
                  <a:lnTo>
                    <a:pt x="74772" y="329565"/>
                  </a:lnTo>
                  <a:lnTo>
                    <a:pt x="76200" y="327660"/>
                  </a:lnTo>
                  <a:lnTo>
                    <a:pt x="75724" y="326707"/>
                  </a:lnTo>
                  <a:lnTo>
                    <a:pt x="74772" y="325279"/>
                  </a:lnTo>
                  <a:lnTo>
                    <a:pt x="72866" y="322897"/>
                  </a:lnTo>
                  <a:lnTo>
                    <a:pt x="71438" y="322897"/>
                  </a:lnTo>
                  <a:lnTo>
                    <a:pt x="68580" y="324803"/>
                  </a:lnTo>
                  <a:lnTo>
                    <a:pt x="65247" y="326231"/>
                  </a:lnTo>
                  <a:lnTo>
                    <a:pt x="62389" y="326707"/>
                  </a:lnTo>
                  <a:lnTo>
                    <a:pt x="60008" y="328136"/>
                  </a:lnTo>
                  <a:lnTo>
                    <a:pt x="59055" y="329089"/>
                  </a:lnTo>
                  <a:lnTo>
                    <a:pt x="56674" y="329089"/>
                  </a:lnTo>
                  <a:lnTo>
                    <a:pt x="55722" y="328136"/>
                  </a:lnTo>
                  <a:lnTo>
                    <a:pt x="53340" y="327184"/>
                  </a:lnTo>
                  <a:lnTo>
                    <a:pt x="51911" y="327660"/>
                  </a:lnTo>
                  <a:lnTo>
                    <a:pt x="51435" y="328136"/>
                  </a:lnTo>
                  <a:lnTo>
                    <a:pt x="50959" y="330994"/>
                  </a:lnTo>
                  <a:lnTo>
                    <a:pt x="50483" y="333375"/>
                  </a:lnTo>
                  <a:lnTo>
                    <a:pt x="50006" y="335756"/>
                  </a:lnTo>
                  <a:lnTo>
                    <a:pt x="49054" y="336709"/>
                  </a:lnTo>
                  <a:lnTo>
                    <a:pt x="45720" y="338138"/>
                  </a:lnTo>
                  <a:lnTo>
                    <a:pt x="43339" y="339566"/>
                  </a:lnTo>
                  <a:lnTo>
                    <a:pt x="40958" y="340995"/>
                  </a:lnTo>
                  <a:lnTo>
                    <a:pt x="39529" y="340519"/>
                  </a:lnTo>
                  <a:lnTo>
                    <a:pt x="37148" y="338614"/>
                  </a:lnTo>
                  <a:lnTo>
                    <a:pt x="34290" y="336232"/>
                  </a:lnTo>
                  <a:lnTo>
                    <a:pt x="32861" y="334804"/>
                  </a:lnTo>
                  <a:lnTo>
                    <a:pt x="31909" y="333375"/>
                  </a:lnTo>
                  <a:lnTo>
                    <a:pt x="31433" y="332899"/>
                  </a:lnTo>
                  <a:lnTo>
                    <a:pt x="30004" y="332899"/>
                  </a:lnTo>
                  <a:lnTo>
                    <a:pt x="29528" y="333851"/>
                  </a:lnTo>
                  <a:lnTo>
                    <a:pt x="28575" y="334328"/>
                  </a:lnTo>
                  <a:lnTo>
                    <a:pt x="25241" y="336232"/>
                  </a:lnTo>
                  <a:lnTo>
                    <a:pt x="20955" y="337661"/>
                  </a:lnTo>
                  <a:lnTo>
                    <a:pt x="15716" y="342900"/>
                  </a:lnTo>
                  <a:lnTo>
                    <a:pt x="12859" y="345757"/>
                  </a:lnTo>
                  <a:lnTo>
                    <a:pt x="12383" y="346234"/>
                  </a:lnTo>
                  <a:lnTo>
                    <a:pt x="10002" y="347663"/>
                  </a:lnTo>
                  <a:lnTo>
                    <a:pt x="8097" y="348615"/>
                  </a:lnTo>
                  <a:lnTo>
                    <a:pt x="8097" y="349567"/>
                  </a:lnTo>
                  <a:lnTo>
                    <a:pt x="9525" y="350044"/>
                  </a:lnTo>
                  <a:lnTo>
                    <a:pt x="10478" y="351472"/>
                  </a:lnTo>
                  <a:lnTo>
                    <a:pt x="10478" y="360521"/>
                  </a:lnTo>
                  <a:lnTo>
                    <a:pt x="10002" y="369570"/>
                  </a:lnTo>
                  <a:lnTo>
                    <a:pt x="9525" y="370522"/>
                  </a:lnTo>
                  <a:lnTo>
                    <a:pt x="5715" y="370999"/>
                  </a:lnTo>
                  <a:lnTo>
                    <a:pt x="1429" y="371475"/>
                  </a:lnTo>
                  <a:lnTo>
                    <a:pt x="0" y="371951"/>
                  </a:lnTo>
                  <a:lnTo>
                    <a:pt x="953" y="373380"/>
                  </a:lnTo>
                  <a:lnTo>
                    <a:pt x="3334" y="376238"/>
                  </a:lnTo>
                  <a:lnTo>
                    <a:pt x="6668" y="379571"/>
                  </a:lnTo>
                  <a:lnTo>
                    <a:pt x="8097" y="380047"/>
                  </a:lnTo>
                  <a:lnTo>
                    <a:pt x="10478" y="380047"/>
                  </a:lnTo>
                  <a:lnTo>
                    <a:pt x="16193" y="378619"/>
                  </a:lnTo>
                  <a:lnTo>
                    <a:pt x="19527" y="375761"/>
                  </a:lnTo>
                  <a:lnTo>
                    <a:pt x="21908" y="374809"/>
                  </a:lnTo>
                  <a:lnTo>
                    <a:pt x="27147" y="374332"/>
                  </a:lnTo>
                  <a:lnTo>
                    <a:pt x="29052" y="375285"/>
                  </a:lnTo>
                  <a:lnTo>
                    <a:pt x="33338" y="375285"/>
                  </a:lnTo>
                  <a:lnTo>
                    <a:pt x="37148" y="375761"/>
                  </a:lnTo>
                  <a:lnTo>
                    <a:pt x="38577" y="375285"/>
                  </a:lnTo>
                  <a:lnTo>
                    <a:pt x="39529" y="375285"/>
                  </a:lnTo>
                  <a:lnTo>
                    <a:pt x="49054" y="375285"/>
                  </a:lnTo>
                  <a:lnTo>
                    <a:pt x="52864" y="375285"/>
                  </a:lnTo>
                  <a:lnTo>
                    <a:pt x="60008" y="375285"/>
                  </a:lnTo>
                  <a:lnTo>
                    <a:pt x="64770" y="375285"/>
                  </a:lnTo>
                  <a:lnTo>
                    <a:pt x="67152" y="375761"/>
                  </a:lnTo>
                  <a:lnTo>
                    <a:pt x="74295" y="376238"/>
                  </a:lnTo>
                  <a:lnTo>
                    <a:pt x="83344" y="376238"/>
                  </a:lnTo>
                  <a:lnTo>
                    <a:pt x="86202" y="375761"/>
                  </a:lnTo>
                  <a:lnTo>
                    <a:pt x="98108" y="375761"/>
                  </a:lnTo>
                  <a:lnTo>
                    <a:pt x="109538" y="375761"/>
                  </a:lnTo>
                  <a:lnTo>
                    <a:pt x="119539" y="375285"/>
                  </a:lnTo>
                  <a:lnTo>
                    <a:pt x="130969" y="375285"/>
                  </a:lnTo>
                  <a:lnTo>
                    <a:pt x="139541" y="375285"/>
                  </a:lnTo>
                  <a:lnTo>
                    <a:pt x="143352" y="376714"/>
                  </a:lnTo>
                  <a:lnTo>
                    <a:pt x="147161" y="378619"/>
                  </a:lnTo>
                  <a:lnTo>
                    <a:pt x="148590" y="381000"/>
                  </a:lnTo>
                  <a:lnTo>
                    <a:pt x="149543" y="381476"/>
                  </a:lnTo>
                  <a:lnTo>
                    <a:pt x="150495" y="383857"/>
                  </a:lnTo>
                  <a:lnTo>
                    <a:pt x="152400" y="385286"/>
                  </a:lnTo>
                  <a:lnTo>
                    <a:pt x="153353" y="388144"/>
                  </a:lnTo>
                  <a:lnTo>
                    <a:pt x="152877" y="391478"/>
                  </a:lnTo>
                  <a:lnTo>
                    <a:pt x="152877" y="395764"/>
                  </a:lnTo>
                  <a:lnTo>
                    <a:pt x="154305" y="401003"/>
                  </a:lnTo>
                  <a:lnTo>
                    <a:pt x="156686" y="405765"/>
                  </a:lnTo>
                  <a:lnTo>
                    <a:pt x="160020" y="411480"/>
                  </a:lnTo>
                  <a:lnTo>
                    <a:pt x="161925" y="415766"/>
                  </a:lnTo>
                  <a:lnTo>
                    <a:pt x="161449" y="419100"/>
                  </a:lnTo>
                  <a:lnTo>
                    <a:pt x="162402" y="422434"/>
                  </a:lnTo>
                  <a:lnTo>
                    <a:pt x="165259" y="425767"/>
                  </a:lnTo>
                  <a:lnTo>
                    <a:pt x="167164" y="427672"/>
                  </a:lnTo>
                  <a:lnTo>
                    <a:pt x="168116" y="429101"/>
                  </a:lnTo>
                  <a:lnTo>
                    <a:pt x="171450" y="434816"/>
                  </a:lnTo>
                  <a:lnTo>
                    <a:pt x="176689" y="443389"/>
                  </a:lnTo>
                  <a:lnTo>
                    <a:pt x="180975" y="450056"/>
                  </a:lnTo>
                  <a:lnTo>
                    <a:pt x="182404" y="450532"/>
                  </a:lnTo>
                  <a:lnTo>
                    <a:pt x="184785" y="450532"/>
                  </a:lnTo>
                  <a:lnTo>
                    <a:pt x="189548" y="449580"/>
                  </a:lnTo>
                  <a:lnTo>
                    <a:pt x="193834" y="449580"/>
                  </a:lnTo>
                  <a:lnTo>
                    <a:pt x="197168" y="451009"/>
                  </a:lnTo>
                  <a:lnTo>
                    <a:pt x="198597" y="451009"/>
                  </a:lnTo>
                  <a:lnTo>
                    <a:pt x="203359" y="448151"/>
                  </a:lnTo>
                  <a:lnTo>
                    <a:pt x="208122" y="447199"/>
                  </a:lnTo>
                  <a:lnTo>
                    <a:pt x="213360" y="446246"/>
                  </a:lnTo>
                  <a:lnTo>
                    <a:pt x="216218" y="445294"/>
                  </a:lnTo>
                  <a:lnTo>
                    <a:pt x="219075" y="445294"/>
                  </a:lnTo>
                  <a:lnTo>
                    <a:pt x="227648" y="447199"/>
                  </a:lnTo>
                  <a:lnTo>
                    <a:pt x="229077" y="447675"/>
                  </a:lnTo>
                  <a:lnTo>
                    <a:pt x="235744" y="447675"/>
                  </a:lnTo>
                  <a:lnTo>
                    <a:pt x="242411" y="446246"/>
                  </a:lnTo>
                  <a:lnTo>
                    <a:pt x="243364" y="437674"/>
                  </a:lnTo>
                  <a:lnTo>
                    <a:pt x="243840" y="435769"/>
                  </a:lnTo>
                  <a:lnTo>
                    <a:pt x="245269" y="432435"/>
                  </a:lnTo>
                  <a:lnTo>
                    <a:pt x="247174" y="429578"/>
                  </a:lnTo>
                  <a:lnTo>
                    <a:pt x="247650" y="426720"/>
                  </a:lnTo>
                  <a:lnTo>
                    <a:pt x="247650" y="422910"/>
                  </a:lnTo>
                  <a:lnTo>
                    <a:pt x="249079" y="418624"/>
                  </a:lnTo>
                  <a:lnTo>
                    <a:pt x="253365" y="414814"/>
                  </a:lnTo>
                  <a:lnTo>
                    <a:pt x="260509" y="413385"/>
                  </a:lnTo>
                  <a:lnTo>
                    <a:pt x="264795" y="412909"/>
                  </a:lnTo>
                  <a:lnTo>
                    <a:pt x="271463" y="411956"/>
                  </a:lnTo>
                  <a:lnTo>
                    <a:pt x="281464" y="411004"/>
                  </a:lnTo>
                  <a:lnTo>
                    <a:pt x="285274" y="411004"/>
                  </a:lnTo>
                  <a:lnTo>
                    <a:pt x="285274" y="411480"/>
                  </a:lnTo>
                  <a:lnTo>
                    <a:pt x="283369" y="417671"/>
                  </a:lnTo>
                  <a:lnTo>
                    <a:pt x="283369" y="419576"/>
                  </a:lnTo>
                  <a:lnTo>
                    <a:pt x="283845" y="421957"/>
                  </a:lnTo>
                  <a:lnTo>
                    <a:pt x="285750" y="422910"/>
                  </a:lnTo>
                  <a:lnTo>
                    <a:pt x="295752" y="422910"/>
                  </a:lnTo>
                  <a:lnTo>
                    <a:pt x="305277" y="423386"/>
                  </a:lnTo>
                  <a:lnTo>
                    <a:pt x="316230" y="423863"/>
                  </a:lnTo>
                  <a:lnTo>
                    <a:pt x="324327" y="423863"/>
                  </a:lnTo>
                  <a:lnTo>
                    <a:pt x="325755" y="424339"/>
                  </a:lnTo>
                  <a:lnTo>
                    <a:pt x="326231" y="424815"/>
                  </a:lnTo>
                  <a:lnTo>
                    <a:pt x="327660" y="427672"/>
                  </a:lnTo>
                  <a:lnTo>
                    <a:pt x="327184" y="433864"/>
                  </a:lnTo>
                  <a:lnTo>
                    <a:pt x="325755" y="442913"/>
                  </a:lnTo>
                  <a:lnTo>
                    <a:pt x="326231" y="451009"/>
                  </a:lnTo>
                  <a:lnTo>
                    <a:pt x="329565" y="459105"/>
                  </a:lnTo>
                  <a:lnTo>
                    <a:pt x="330041" y="471011"/>
                  </a:lnTo>
                  <a:lnTo>
                    <a:pt x="328613" y="478155"/>
                  </a:lnTo>
                  <a:lnTo>
                    <a:pt x="327184" y="486728"/>
                  </a:lnTo>
                  <a:lnTo>
                    <a:pt x="326708" y="497205"/>
                  </a:lnTo>
                  <a:lnTo>
                    <a:pt x="328136" y="501491"/>
                  </a:lnTo>
                  <a:lnTo>
                    <a:pt x="331470" y="505778"/>
                  </a:lnTo>
                  <a:lnTo>
                    <a:pt x="336233" y="510540"/>
                  </a:lnTo>
                  <a:lnTo>
                    <a:pt x="339566" y="516255"/>
                  </a:lnTo>
                  <a:lnTo>
                    <a:pt x="342424" y="523875"/>
                  </a:lnTo>
                  <a:lnTo>
                    <a:pt x="343377" y="528638"/>
                  </a:lnTo>
                  <a:lnTo>
                    <a:pt x="342424" y="530542"/>
                  </a:lnTo>
                  <a:lnTo>
                    <a:pt x="342424" y="533876"/>
                  </a:lnTo>
                  <a:lnTo>
                    <a:pt x="343377" y="538639"/>
                  </a:lnTo>
                  <a:lnTo>
                    <a:pt x="342424" y="541496"/>
                  </a:lnTo>
                  <a:lnTo>
                    <a:pt x="340043" y="543401"/>
                  </a:lnTo>
                  <a:lnTo>
                    <a:pt x="339090" y="545306"/>
                  </a:lnTo>
                  <a:lnTo>
                    <a:pt x="340519" y="549592"/>
                  </a:lnTo>
                  <a:lnTo>
                    <a:pt x="340519" y="552926"/>
                  </a:lnTo>
                  <a:lnTo>
                    <a:pt x="341948" y="554355"/>
                  </a:lnTo>
                  <a:lnTo>
                    <a:pt x="342424" y="555784"/>
                  </a:lnTo>
                  <a:lnTo>
                    <a:pt x="343853" y="555784"/>
                  </a:lnTo>
                  <a:lnTo>
                    <a:pt x="346234" y="554355"/>
                  </a:lnTo>
                  <a:lnTo>
                    <a:pt x="349568" y="551974"/>
                  </a:lnTo>
                  <a:lnTo>
                    <a:pt x="351949" y="551021"/>
                  </a:lnTo>
                  <a:lnTo>
                    <a:pt x="355759" y="551021"/>
                  </a:lnTo>
                  <a:lnTo>
                    <a:pt x="360522" y="551497"/>
                  </a:lnTo>
                  <a:lnTo>
                    <a:pt x="369570" y="551974"/>
                  </a:lnTo>
                  <a:lnTo>
                    <a:pt x="372428" y="551497"/>
                  </a:lnTo>
                  <a:lnTo>
                    <a:pt x="380524" y="548164"/>
                  </a:lnTo>
                  <a:lnTo>
                    <a:pt x="382905" y="548164"/>
                  </a:lnTo>
                  <a:lnTo>
                    <a:pt x="386239" y="548164"/>
                  </a:lnTo>
                  <a:lnTo>
                    <a:pt x="390525" y="549116"/>
                  </a:lnTo>
                  <a:lnTo>
                    <a:pt x="395288" y="549592"/>
                  </a:lnTo>
                  <a:lnTo>
                    <a:pt x="397669" y="548640"/>
                  </a:lnTo>
                  <a:lnTo>
                    <a:pt x="398145" y="547211"/>
                  </a:lnTo>
                  <a:lnTo>
                    <a:pt x="398622" y="545306"/>
                  </a:lnTo>
                  <a:lnTo>
                    <a:pt x="400050" y="544830"/>
                  </a:lnTo>
                  <a:lnTo>
                    <a:pt x="401003" y="544830"/>
                  </a:lnTo>
                  <a:lnTo>
                    <a:pt x="403860" y="545306"/>
                  </a:lnTo>
                  <a:lnTo>
                    <a:pt x="404813" y="547688"/>
                  </a:lnTo>
                  <a:lnTo>
                    <a:pt x="405765" y="550069"/>
                  </a:lnTo>
                  <a:lnTo>
                    <a:pt x="407670" y="550069"/>
                  </a:lnTo>
                  <a:lnTo>
                    <a:pt x="411956" y="551497"/>
                  </a:lnTo>
                  <a:lnTo>
                    <a:pt x="413385" y="553403"/>
                  </a:lnTo>
                  <a:lnTo>
                    <a:pt x="414338" y="557689"/>
                  </a:lnTo>
                  <a:lnTo>
                    <a:pt x="413861" y="560070"/>
                  </a:lnTo>
                  <a:lnTo>
                    <a:pt x="412433" y="561499"/>
                  </a:lnTo>
                  <a:lnTo>
                    <a:pt x="413861" y="563404"/>
                  </a:lnTo>
                  <a:lnTo>
                    <a:pt x="416719" y="564356"/>
                  </a:lnTo>
                  <a:lnTo>
                    <a:pt x="418624" y="563880"/>
                  </a:lnTo>
                  <a:lnTo>
                    <a:pt x="423863" y="561022"/>
                  </a:lnTo>
                  <a:lnTo>
                    <a:pt x="425768" y="560546"/>
                  </a:lnTo>
                  <a:lnTo>
                    <a:pt x="428625" y="560070"/>
                  </a:lnTo>
                  <a:lnTo>
                    <a:pt x="431006" y="559117"/>
                  </a:lnTo>
                  <a:lnTo>
                    <a:pt x="437674" y="557689"/>
                  </a:lnTo>
                  <a:lnTo>
                    <a:pt x="441484" y="557213"/>
                  </a:lnTo>
                  <a:lnTo>
                    <a:pt x="443389" y="556260"/>
                  </a:lnTo>
                  <a:lnTo>
                    <a:pt x="444818" y="556260"/>
                  </a:lnTo>
                  <a:lnTo>
                    <a:pt x="445770" y="557213"/>
                  </a:lnTo>
                  <a:lnTo>
                    <a:pt x="444818" y="560070"/>
                  </a:lnTo>
                  <a:lnTo>
                    <a:pt x="444818" y="562928"/>
                  </a:lnTo>
                  <a:lnTo>
                    <a:pt x="445770" y="567690"/>
                  </a:lnTo>
                  <a:lnTo>
                    <a:pt x="447199" y="570071"/>
                  </a:lnTo>
                  <a:lnTo>
                    <a:pt x="449104" y="571976"/>
                  </a:lnTo>
                  <a:lnTo>
                    <a:pt x="450533" y="572929"/>
                  </a:lnTo>
                  <a:lnTo>
                    <a:pt x="452438" y="574834"/>
                  </a:lnTo>
                  <a:lnTo>
                    <a:pt x="456248" y="574357"/>
                  </a:lnTo>
                  <a:lnTo>
                    <a:pt x="464344" y="576739"/>
                  </a:lnTo>
                  <a:lnTo>
                    <a:pt x="466725" y="578167"/>
                  </a:lnTo>
                  <a:lnTo>
                    <a:pt x="470059" y="579120"/>
                  </a:lnTo>
                  <a:lnTo>
                    <a:pt x="472440" y="579596"/>
                  </a:lnTo>
                  <a:lnTo>
                    <a:pt x="480536" y="580549"/>
                  </a:lnTo>
                  <a:lnTo>
                    <a:pt x="483870" y="581025"/>
                  </a:lnTo>
                  <a:lnTo>
                    <a:pt x="489585" y="581978"/>
                  </a:lnTo>
                  <a:lnTo>
                    <a:pt x="493872" y="581978"/>
                  </a:lnTo>
                  <a:lnTo>
                    <a:pt x="497205" y="581978"/>
                  </a:lnTo>
                  <a:lnTo>
                    <a:pt x="499586" y="581025"/>
                  </a:lnTo>
                  <a:lnTo>
                    <a:pt x="501015" y="580072"/>
                  </a:lnTo>
                  <a:lnTo>
                    <a:pt x="501491" y="579596"/>
                  </a:lnTo>
                  <a:lnTo>
                    <a:pt x="502444" y="577215"/>
                  </a:lnTo>
                  <a:lnTo>
                    <a:pt x="503873" y="571500"/>
                  </a:lnTo>
                  <a:lnTo>
                    <a:pt x="504825" y="570071"/>
                  </a:lnTo>
                  <a:lnTo>
                    <a:pt x="506254" y="569119"/>
                  </a:lnTo>
                  <a:lnTo>
                    <a:pt x="508635" y="568642"/>
                  </a:lnTo>
                  <a:lnTo>
                    <a:pt x="509588" y="569595"/>
                  </a:lnTo>
                  <a:lnTo>
                    <a:pt x="511016" y="575786"/>
                  </a:lnTo>
                  <a:lnTo>
                    <a:pt x="517684" y="581025"/>
                  </a:lnTo>
                  <a:lnTo>
                    <a:pt x="519589" y="585788"/>
                  </a:lnTo>
                  <a:lnTo>
                    <a:pt x="521494" y="589597"/>
                  </a:lnTo>
                  <a:lnTo>
                    <a:pt x="522447" y="590550"/>
                  </a:lnTo>
                  <a:lnTo>
                    <a:pt x="524828" y="591979"/>
                  </a:lnTo>
                  <a:lnTo>
                    <a:pt x="529114" y="592455"/>
                  </a:lnTo>
                  <a:lnTo>
                    <a:pt x="532448" y="592931"/>
                  </a:lnTo>
                  <a:lnTo>
                    <a:pt x="539592" y="595313"/>
                  </a:lnTo>
                  <a:lnTo>
                    <a:pt x="545306" y="597694"/>
                  </a:lnTo>
                  <a:lnTo>
                    <a:pt x="549117" y="599599"/>
                  </a:lnTo>
                  <a:lnTo>
                    <a:pt x="551022" y="600551"/>
                  </a:lnTo>
                  <a:lnTo>
                    <a:pt x="552450" y="602456"/>
                  </a:lnTo>
                  <a:lnTo>
                    <a:pt x="553403" y="604361"/>
                  </a:lnTo>
                  <a:lnTo>
                    <a:pt x="554355" y="608171"/>
                  </a:lnTo>
                  <a:lnTo>
                    <a:pt x="555784" y="611505"/>
                  </a:lnTo>
                  <a:lnTo>
                    <a:pt x="558165" y="611981"/>
                  </a:lnTo>
                  <a:lnTo>
                    <a:pt x="560070" y="612457"/>
                  </a:lnTo>
                  <a:lnTo>
                    <a:pt x="561975" y="614363"/>
                  </a:lnTo>
                  <a:lnTo>
                    <a:pt x="563404" y="616267"/>
                  </a:lnTo>
                  <a:lnTo>
                    <a:pt x="566261" y="621030"/>
                  </a:lnTo>
                  <a:lnTo>
                    <a:pt x="568643" y="624364"/>
                  </a:lnTo>
                  <a:lnTo>
                    <a:pt x="569119" y="627697"/>
                  </a:lnTo>
                  <a:lnTo>
                    <a:pt x="571500" y="629603"/>
                  </a:lnTo>
                  <a:lnTo>
                    <a:pt x="574834" y="630555"/>
                  </a:lnTo>
                  <a:lnTo>
                    <a:pt x="578168" y="630555"/>
                  </a:lnTo>
                  <a:lnTo>
                    <a:pt x="579597" y="629603"/>
                  </a:lnTo>
                  <a:lnTo>
                    <a:pt x="584359" y="628174"/>
                  </a:lnTo>
                  <a:lnTo>
                    <a:pt x="587693" y="626269"/>
                  </a:lnTo>
                  <a:lnTo>
                    <a:pt x="590074" y="625792"/>
                  </a:lnTo>
                  <a:lnTo>
                    <a:pt x="591503" y="625792"/>
                  </a:lnTo>
                  <a:lnTo>
                    <a:pt x="592455" y="627221"/>
                  </a:lnTo>
                  <a:lnTo>
                    <a:pt x="593408" y="629603"/>
                  </a:lnTo>
                  <a:lnTo>
                    <a:pt x="593408" y="631031"/>
                  </a:lnTo>
                  <a:lnTo>
                    <a:pt x="595789" y="632460"/>
                  </a:lnTo>
                  <a:lnTo>
                    <a:pt x="597694" y="631984"/>
                  </a:lnTo>
                  <a:lnTo>
                    <a:pt x="598170" y="630555"/>
                  </a:lnTo>
                  <a:lnTo>
                    <a:pt x="598170" y="629603"/>
                  </a:lnTo>
                  <a:lnTo>
                    <a:pt x="598170" y="622935"/>
                  </a:lnTo>
                  <a:lnTo>
                    <a:pt x="598170" y="616744"/>
                  </a:lnTo>
                  <a:lnTo>
                    <a:pt x="598170" y="611029"/>
                  </a:lnTo>
                  <a:lnTo>
                    <a:pt x="598170" y="604361"/>
                  </a:lnTo>
                  <a:lnTo>
                    <a:pt x="598170" y="598170"/>
                  </a:lnTo>
                  <a:lnTo>
                    <a:pt x="598170" y="593407"/>
                  </a:lnTo>
                  <a:lnTo>
                    <a:pt x="598170" y="588169"/>
                  </a:lnTo>
                  <a:lnTo>
                    <a:pt x="596742" y="588645"/>
                  </a:lnTo>
                  <a:lnTo>
                    <a:pt x="594836" y="589597"/>
                  </a:lnTo>
                  <a:lnTo>
                    <a:pt x="590074" y="590074"/>
                  </a:lnTo>
                  <a:lnTo>
                    <a:pt x="588645" y="590550"/>
                  </a:lnTo>
                  <a:lnTo>
                    <a:pt x="587693" y="591979"/>
                  </a:lnTo>
                  <a:lnTo>
                    <a:pt x="588169" y="593884"/>
                  </a:lnTo>
                  <a:lnTo>
                    <a:pt x="588169" y="596265"/>
                  </a:lnTo>
                  <a:lnTo>
                    <a:pt x="587693" y="597217"/>
                  </a:lnTo>
                  <a:lnTo>
                    <a:pt x="585788" y="597694"/>
                  </a:lnTo>
                  <a:lnTo>
                    <a:pt x="582930" y="596741"/>
                  </a:lnTo>
                  <a:lnTo>
                    <a:pt x="577692" y="595789"/>
                  </a:lnTo>
                  <a:lnTo>
                    <a:pt x="573405" y="594836"/>
                  </a:lnTo>
                  <a:lnTo>
                    <a:pt x="570072" y="591979"/>
                  </a:lnTo>
                  <a:lnTo>
                    <a:pt x="566261" y="587216"/>
                  </a:lnTo>
                  <a:lnTo>
                    <a:pt x="563404" y="584835"/>
                  </a:lnTo>
                  <a:lnTo>
                    <a:pt x="556736" y="580072"/>
                  </a:lnTo>
                  <a:lnTo>
                    <a:pt x="555784" y="579120"/>
                  </a:lnTo>
                  <a:lnTo>
                    <a:pt x="553403" y="576739"/>
                  </a:lnTo>
                  <a:lnTo>
                    <a:pt x="551974" y="572929"/>
                  </a:lnTo>
                  <a:lnTo>
                    <a:pt x="551022" y="570071"/>
                  </a:lnTo>
                  <a:lnTo>
                    <a:pt x="550069" y="568166"/>
                  </a:lnTo>
                  <a:lnTo>
                    <a:pt x="549117" y="565309"/>
                  </a:lnTo>
                  <a:lnTo>
                    <a:pt x="551022" y="561022"/>
                  </a:lnTo>
                  <a:lnTo>
                    <a:pt x="552927" y="552926"/>
                  </a:lnTo>
                  <a:lnTo>
                    <a:pt x="554831" y="546735"/>
                  </a:lnTo>
                  <a:lnTo>
                    <a:pt x="555784" y="542449"/>
                  </a:lnTo>
                  <a:lnTo>
                    <a:pt x="559118" y="537686"/>
                  </a:lnTo>
                  <a:lnTo>
                    <a:pt x="559118" y="533876"/>
                  </a:lnTo>
                  <a:lnTo>
                    <a:pt x="557689" y="528638"/>
                  </a:lnTo>
                  <a:lnTo>
                    <a:pt x="558165" y="525780"/>
                  </a:lnTo>
                  <a:lnTo>
                    <a:pt x="558165" y="518636"/>
                  </a:lnTo>
                  <a:lnTo>
                    <a:pt x="558642" y="512445"/>
                  </a:lnTo>
                  <a:lnTo>
                    <a:pt x="558642" y="509111"/>
                  </a:lnTo>
                  <a:lnTo>
                    <a:pt x="557689" y="504349"/>
                  </a:lnTo>
                  <a:lnTo>
                    <a:pt x="555308" y="498634"/>
                  </a:lnTo>
                  <a:lnTo>
                    <a:pt x="550545" y="490538"/>
                  </a:lnTo>
                  <a:lnTo>
                    <a:pt x="551022" y="488632"/>
                  </a:lnTo>
                  <a:lnTo>
                    <a:pt x="553403" y="486728"/>
                  </a:lnTo>
                  <a:lnTo>
                    <a:pt x="558165" y="483870"/>
                  </a:lnTo>
                  <a:lnTo>
                    <a:pt x="560547" y="481489"/>
                  </a:lnTo>
                  <a:lnTo>
                    <a:pt x="562928" y="479107"/>
                  </a:lnTo>
                  <a:lnTo>
                    <a:pt x="564356" y="477679"/>
                  </a:lnTo>
                  <a:lnTo>
                    <a:pt x="566738" y="473869"/>
                  </a:lnTo>
                  <a:lnTo>
                    <a:pt x="568167" y="471011"/>
                  </a:lnTo>
                  <a:lnTo>
                    <a:pt x="569119" y="467201"/>
                  </a:lnTo>
                  <a:lnTo>
                    <a:pt x="567690" y="463867"/>
                  </a:lnTo>
                  <a:lnTo>
                    <a:pt x="570072" y="462915"/>
                  </a:lnTo>
                  <a:lnTo>
                    <a:pt x="578644" y="461963"/>
                  </a:lnTo>
                  <a:lnTo>
                    <a:pt x="587693" y="460534"/>
                  </a:lnTo>
                  <a:lnTo>
                    <a:pt x="597218" y="459105"/>
                  </a:lnTo>
                  <a:lnTo>
                    <a:pt x="606743" y="457676"/>
                  </a:lnTo>
                  <a:lnTo>
                    <a:pt x="616268" y="456247"/>
                  </a:lnTo>
                  <a:lnTo>
                    <a:pt x="624840" y="454819"/>
                  </a:lnTo>
                  <a:lnTo>
                    <a:pt x="624840" y="453390"/>
                  </a:lnTo>
                  <a:lnTo>
                    <a:pt x="624364" y="451485"/>
                  </a:lnTo>
                  <a:lnTo>
                    <a:pt x="623411" y="449580"/>
                  </a:lnTo>
                  <a:lnTo>
                    <a:pt x="621983" y="448628"/>
                  </a:lnTo>
                  <a:lnTo>
                    <a:pt x="621030" y="448151"/>
                  </a:lnTo>
                  <a:lnTo>
                    <a:pt x="620078" y="447199"/>
                  </a:lnTo>
                  <a:lnTo>
                    <a:pt x="618649" y="444817"/>
                  </a:lnTo>
                  <a:lnTo>
                    <a:pt x="617697" y="444341"/>
                  </a:lnTo>
                  <a:lnTo>
                    <a:pt x="615315" y="442913"/>
                  </a:lnTo>
                  <a:lnTo>
                    <a:pt x="614839" y="442436"/>
                  </a:lnTo>
                  <a:lnTo>
                    <a:pt x="614363" y="439579"/>
                  </a:lnTo>
                  <a:lnTo>
                    <a:pt x="612934" y="436245"/>
                  </a:lnTo>
                  <a:lnTo>
                    <a:pt x="611981" y="433388"/>
                  </a:lnTo>
                  <a:lnTo>
                    <a:pt x="612458" y="432435"/>
                  </a:lnTo>
                  <a:lnTo>
                    <a:pt x="612458" y="429578"/>
                  </a:lnTo>
                  <a:lnTo>
                    <a:pt x="610077" y="423863"/>
                  </a:lnTo>
                  <a:lnTo>
                    <a:pt x="608172" y="421005"/>
                  </a:lnTo>
                  <a:lnTo>
                    <a:pt x="605790" y="418624"/>
                  </a:lnTo>
                  <a:lnTo>
                    <a:pt x="602933" y="416719"/>
                  </a:lnTo>
                  <a:lnTo>
                    <a:pt x="599599" y="415766"/>
                  </a:lnTo>
                  <a:lnTo>
                    <a:pt x="596742" y="413385"/>
                  </a:lnTo>
                  <a:lnTo>
                    <a:pt x="591979" y="407670"/>
                  </a:lnTo>
                  <a:lnTo>
                    <a:pt x="589598" y="405289"/>
                  </a:lnTo>
                  <a:lnTo>
                    <a:pt x="588645" y="404336"/>
                  </a:lnTo>
                  <a:lnTo>
                    <a:pt x="587693" y="401479"/>
                  </a:lnTo>
                  <a:lnTo>
                    <a:pt x="587693" y="398145"/>
                  </a:lnTo>
                  <a:lnTo>
                    <a:pt x="587217" y="397192"/>
                  </a:lnTo>
                  <a:lnTo>
                    <a:pt x="586740" y="397192"/>
                  </a:lnTo>
                  <a:lnTo>
                    <a:pt x="585788" y="397192"/>
                  </a:lnTo>
                  <a:lnTo>
                    <a:pt x="585788" y="396716"/>
                  </a:lnTo>
                  <a:lnTo>
                    <a:pt x="581978" y="386239"/>
                  </a:lnTo>
                  <a:lnTo>
                    <a:pt x="581025" y="385763"/>
                  </a:lnTo>
                  <a:lnTo>
                    <a:pt x="580549" y="384334"/>
                  </a:lnTo>
                  <a:lnTo>
                    <a:pt x="579597" y="383381"/>
                  </a:lnTo>
                  <a:lnTo>
                    <a:pt x="578644" y="382905"/>
                  </a:lnTo>
                  <a:lnTo>
                    <a:pt x="577692" y="381000"/>
                  </a:lnTo>
                  <a:lnTo>
                    <a:pt x="577215" y="378619"/>
                  </a:lnTo>
                  <a:lnTo>
                    <a:pt x="577692" y="377190"/>
                  </a:lnTo>
                  <a:lnTo>
                    <a:pt x="578644" y="376238"/>
                  </a:lnTo>
                  <a:lnTo>
                    <a:pt x="582454" y="373380"/>
                  </a:lnTo>
                  <a:lnTo>
                    <a:pt x="582930" y="371951"/>
                  </a:lnTo>
                  <a:lnTo>
                    <a:pt x="582930" y="371475"/>
                  </a:lnTo>
                  <a:lnTo>
                    <a:pt x="582454" y="368617"/>
                  </a:lnTo>
                  <a:lnTo>
                    <a:pt x="582930" y="367665"/>
                  </a:lnTo>
                  <a:lnTo>
                    <a:pt x="583883" y="367665"/>
                  </a:lnTo>
                  <a:lnTo>
                    <a:pt x="583883" y="367189"/>
                  </a:lnTo>
                  <a:lnTo>
                    <a:pt x="578644" y="358616"/>
                  </a:lnTo>
                  <a:lnTo>
                    <a:pt x="576739" y="354330"/>
                  </a:lnTo>
                  <a:lnTo>
                    <a:pt x="575310" y="350520"/>
                  </a:lnTo>
                  <a:lnTo>
                    <a:pt x="574834" y="348139"/>
                  </a:lnTo>
                  <a:lnTo>
                    <a:pt x="574834" y="347186"/>
                  </a:lnTo>
                  <a:lnTo>
                    <a:pt x="574834" y="336709"/>
                  </a:lnTo>
                  <a:lnTo>
                    <a:pt x="575310" y="332422"/>
                  </a:lnTo>
                  <a:lnTo>
                    <a:pt x="576263" y="330517"/>
                  </a:lnTo>
                  <a:lnTo>
                    <a:pt x="576739" y="329565"/>
                  </a:lnTo>
                  <a:lnTo>
                    <a:pt x="578168" y="330041"/>
                  </a:lnTo>
                  <a:lnTo>
                    <a:pt x="578168" y="327184"/>
                  </a:lnTo>
                  <a:lnTo>
                    <a:pt x="579597" y="316230"/>
                  </a:lnTo>
                  <a:lnTo>
                    <a:pt x="579597" y="314801"/>
                  </a:lnTo>
                  <a:lnTo>
                    <a:pt x="579120" y="315278"/>
                  </a:lnTo>
                  <a:lnTo>
                    <a:pt x="578644" y="316706"/>
                  </a:lnTo>
                  <a:lnTo>
                    <a:pt x="576263" y="323850"/>
                  </a:lnTo>
                  <a:lnTo>
                    <a:pt x="575786" y="324326"/>
                  </a:lnTo>
                  <a:lnTo>
                    <a:pt x="573405" y="323374"/>
                  </a:lnTo>
                  <a:lnTo>
                    <a:pt x="572929" y="322421"/>
                  </a:lnTo>
                  <a:lnTo>
                    <a:pt x="574358" y="320992"/>
                  </a:lnTo>
                  <a:lnTo>
                    <a:pt x="574358" y="319564"/>
                  </a:lnTo>
                  <a:lnTo>
                    <a:pt x="574358" y="318135"/>
                  </a:lnTo>
                  <a:lnTo>
                    <a:pt x="573881" y="315754"/>
                  </a:lnTo>
                  <a:lnTo>
                    <a:pt x="574834" y="309086"/>
                  </a:lnTo>
                  <a:lnTo>
                    <a:pt x="575310" y="307657"/>
                  </a:lnTo>
                  <a:lnTo>
                    <a:pt x="575310" y="306705"/>
                  </a:lnTo>
                  <a:lnTo>
                    <a:pt x="574834" y="305753"/>
                  </a:lnTo>
                  <a:lnTo>
                    <a:pt x="574834" y="304324"/>
                  </a:lnTo>
                  <a:lnTo>
                    <a:pt x="575786" y="302895"/>
                  </a:lnTo>
                  <a:lnTo>
                    <a:pt x="576263" y="299561"/>
                  </a:lnTo>
                  <a:lnTo>
                    <a:pt x="575786" y="295751"/>
                  </a:lnTo>
                  <a:lnTo>
                    <a:pt x="575786" y="292894"/>
                  </a:lnTo>
                  <a:lnTo>
                    <a:pt x="576739" y="291465"/>
                  </a:lnTo>
                  <a:lnTo>
                    <a:pt x="577215" y="290513"/>
                  </a:lnTo>
                  <a:lnTo>
                    <a:pt x="577692" y="290513"/>
                  </a:lnTo>
                  <a:lnTo>
                    <a:pt x="578168" y="290513"/>
                  </a:lnTo>
                  <a:lnTo>
                    <a:pt x="578168" y="288607"/>
                  </a:lnTo>
                  <a:lnTo>
                    <a:pt x="578644" y="283845"/>
                  </a:lnTo>
                  <a:lnTo>
                    <a:pt x="578644" y="280988"/>
                  </a:lnTo>
                  <a:lnTo>
                    <a:pt x="576263" y="277654"/>
                  </a:lnTo>
                  <a:lnTo>
                    <a:pt x="573405" y="273844"/>
                  </a:lnTo>
                  <a:lnTo>
                    <a:pt x="571977" y="272415"/>
                  </a:lnTo>
                  <a:lnTo>
                    <a:pt x="571500" y="270986"/>
                  </a:lnTo>
                  <a:lnTo>
                    <a:pt x="571500" y="269557"/>
                  </a:lnTo>
                  <a:lnTo>
                    <a:pt x="568643" y="268605"/>
                  </a:lnTo>
                  <a:lnTo>
                    <a:pt x="567690" y="266700"/>
                  </a:lnTo>
                  <a:lnTo>
                    <a:pt x="567690" y="264319"/>
                  </a:lnTo>
                  <a:lnTo>
                    <a:pt x="566261" y="260509"/>
                  </a:lnTo>
                  <a:lnTo>
                    <a:pt x="566261" y="260509"/>
                  </a:lnTo>
                  <a:lnTo>
                    <a:pt x="566261" y="260509"/>
                  </a:lnTo>
                  <a:lnTo>
                    <a:pt x="566261" y="258128"/>
                  </a:lnTo>
                  <a:lnTo>
                    <a:pt x="568167" y="255270"/>
                  </a:lnTo>
                  <a:lnTo>
                    <a:pt x="567690" y="253365"/>
                  </a:lnTo>
                  <a:lnTo>
                    <a:pt x="566738" y="253365"/>
                  </a:lnTo>
                  <a:lnTo>
                    <a:pt x="566738" y="251936"/>
                  </a:lnTo>
                  <a:lnTo>
                    <a:pt x="567214" y="250507"/>
                  </a:lnTo>
                  <a:lnTo>
                    <a:pt x="568167" y="248126"/>
                  </a:lnTo>
                  <a:lnTo>
                    <a:pt x="568167" y="245745"/>
                  </a:lnTo>
                  <a:lnTo>
                    <a:pt x="570548" y="240030"/>
                  </a:lnTo>
                  <a:lnTo>
                    <a:pt x="572453" y="233839"/>
                  </a:lnTo>
                  <a:lnTo>
                    <a:pt x="573405" y="232410"/>
                  </a:lnTo>
                  <a:lnTo>
                    <a:pt x="577692" y="233363"/>
                  </a:lnTo>
                  <a:lnTo>
                    <a:pt x="578644" y="234791"/>
                  </a:lnTo>
                  <a:lnTo>
                    <a:pt x="580073" y="232886"/>
                  </a:lnTo>
                  <a:lnTo>
                    <a:pt x="582930" y="229076"/>
                  </a:lnTo>
                  <a:lnTo>
                    <a:pt x="584835" y="229076"/>
                  </a:lnTo>
                  <a:lnTo>
                    <a:pt x="587217" y="227647"/>
                  </a:lnTo>
                  <a:lnTo>
                    <a:pt x="589598" y="225742"/>
                  </a:lnTo>
                  <a:lnTo>
                    <a:pt x="591027" y="224790"/>
                  </a:lnTo>
                  <a:lnTo>
                    <a:pt x="591027" y="223838"/>
                  </a:lnTo>
                  <a:lnTo>
                    <a:pt x="590550" y="216217"/>
                  </a:lnTo>
                  <a:lnTo>
                    <a:pt x="590074" y="210979"/>
                  </a:lnTo>
                  <a:lnTo>
                    <a:pt x="591027" y="208121"/>
                  </a:lnTo>
                  <a:lnTo>
                    <a:pt x="591979" y="204788"/>
                  </a:lnTo>
                  <a:lnTo>
                    <a:pt x="591979" y="201454"/>
                  </a:lnTo>
                  <a:lnTo>
                    <a:pt x="593408" y="196215"/>
                  </a:lnTo>
                  <a:lnTo>
                    <a:pt x="592931" y="195263"/>
                  </a:lnTo>
                  <a:lnTo>
                    <a:pt x="592931" y="195263"/>
                  </a:lnTo>
                  <a:lnTo>
                    <a:pt x="588645" y="199072"/>
                  </a:lnTo>
                  <a:lnTo>
                    <a:pt x="586740" y="198596"/>
                  </a:lnTo>
                  <a:lnTo>
                    <a:pt x="585311" y="199549"/>
                  </a:lnTo>
                  <a:lnTo>
                    <a:pt x="583406" y="200025"/>
                  </a:lnTo>
                  <a:lnTo>
                    <a:pt x="582454" y="197644"/>
                  </a:lnTo>
                  <a:lnTo>
                    <a:pt x="582454" y="196215"/>
                  </a:lnTo>
                  <a:lnTo>
                    <a:pt x="583406" y="193357"/>
                  </a:lnTo>
                  <a:lnTo>
                    <a:pt x="585311" y="189547"/>
                  </a:lnTo>
                  <a:lnTo>
                    <a:pt x="588169" y="184309"/>
                  </a:lnTo>
                  <a:lnTo>
                    <a:pt x="591503" y="182880"/>
                  </a:lnTo>
                  <a:lnTo>
                    <a:pt x="592931" y="182404"/>
                  </a:lnTo>
                  <a:lnTo>
                    <a:pt x="594360" y="182404"/>
                  </a:lnTo>
                  <a:lnTo>
                    <a:pt x="594360" y="182404"/>
                  </a:lnTo>
                  <a:lnTo>
                    <a:pt x="594836" y="180499"/>
                  </a:lnTo>
                  <a:lnTo>
                    <a:pt x="595789" y="175260"/>
                  </a:lnTo>
                  <a:lnTo>
                    <a:pt x="596742" y="173355"/>
                  </a:lnTo>
                  <a:lnTo>
                    <a:pt x="597694" y="172879"/>
                  </a:lnTo>
                  <a:lnTo>
                    <a:pt x="599123" y="169545"/>
                  </a:lnTo>
                  <a:lnTo>
                    <a:pt x="601504" y="164306"/>
                  </a:lnTo>
                  <a:lnTo>
                    <a:pt x="602933" y="161449"/>
                  </a:lnTo>
                  <a:lnTo>
                    <a:pt x="602456" y="155734"/>
                  </a:lnTo>
                  <a:lnTo>
                    <a:pt x="602933" y="151924"/>
                  </a:lnTo>
                  <a:lnTo>
                    <a:pt x="603409" y="150971"/>
                  </a:lnTo>
                  <a:lnTo>
                    <a:pt x="606743" y="149542"/>
                  </a:lnTo>
                  <a:lnTo>
                    <a:pt x="611505" y="145732"/>
                  </a:lnTo>
                  <a:lnTo>
                    <a:pt x="613410" y="141446"/>
                  </a:lnTo>
                  <a:lnTo>
                    <a:pt x="616268" y="138589"/>
                  </a:lnTo>
                  <a:lnTo>
                    <a:pt x="621506" y="136684"/>
                  </a:lnTo>
                  <a:lnTo>
                    <a:pt x="621030" y="136207"/>
                  </a:lnTo>
                  <a:lnTo>
                    <a:pt x="620554" y="136207"/>
                  </a:lnTo>
                  <a:lnTo>
                    <a:pt x="619125" y="136207"/>
                  </a:lnTo>
                  <a:lnTo>
                    <a:pt x="618649" y="136207"/>
                  </a:lnTo>
                  <a:lnTo>
                    <a:pt x="618173" y="134779"/>
                  </a:lnTo>
                  <a:lnTo>
                    <a:pt x="620078" y="131921"/>
                  </a:lnTo>
                  <a:lnTo>
                    <a:pt x="621506" y="129064"/>
                  </a:lnTo>
                  <a:lnTo>
                    <a:pt x="623411" y="127159"/>
                  </a:lnTo>
                  <a:lnTo>
                    <a:pt x="625317" y="125254"/>
                  </a:lnTo>
                  <a:lnTo>
                    <a:pt x="628174" y="121920"/>
                  </a:lnTo>
                  <a:lnTo>
                    <a:pt x="629603" y="121444"/>
                  </a:lnTo>
                  <a:lnTo>
                    <a:pt x="634842" y="116205"/>
                  </a:lnTo>
                  <a:lnTo>
                    <a:pt x="637223" y="114300"/>
                  </a:lnTo>
                  <a:lnTo>
                    <a:pt x="638652" y="113347"/>
                  </a:lnTo>
                  <a:lnTo>
                    <a:pt x="645319" y="108585"/>
                  </a:lnTo>
                  <a:lnTo>
                    <a:pt x="648177" y="106204"/>
                  </a:lnTo>
                  <a:lnTo>
                    <a:pt x="648177" y="105728"/>
                  </a:lnTo>
                  <a:close/>
                </a:path>
              </a:pathLst>
            </a:custGeom>
            <a:grpFill/>
            <a:ln w="3175" cap="flat">
              <a:solidFill>
                <a:schemeClr val="bg1">
                  <a:lumMod val="75000"/>
                </a:scheme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6" name="Freeform: Shape 434">
              <a:extLst>
                <a:ext uri="{FF2B5EF4-FFF2-40B4-BE49-F238E27FC236}">
                  <a16:creationId xmlns:a16="http://schemas.microsoft.com/office/drawing/2014/main" id="{BE0F5F27-B7A7-C773-3B57-811741688695}"/>
                </a:ext>
              </a:extLst>
            </p:cNvPr>
            <p:cNvSpPr/>
            <p:nvPr/>
          </p:nvSpPr>
          <p:spPr>
            <a:xfrm>
              <a:off x="922020" y="504348"/>
              <a:ext cx="3006089" cy="2297429"/>
            </a:xfrm>
            <a:custGeom>
              <a:avLst/>
              <a:gdLst>
                <a:gd name="connsiteX0" fmla="*/ 1525429 w 3006089"/>
                <a:gd name="connsiteY0" fmla="*/ 979170 h 2297429"/>
                <a:gd name="connsiteX1" fmla="*/ 1521619 w 3006089"/>
                <a:gd name="connsiteY1" fmla="*/ 973931 h 2297429"/>
                <a:gd name="connsiteX2" fmla="*/ 1508284 w 3006089"/>
                <a:gd name="connsiteY2" fmla="*/ 966311 h 2297429"/>
                <a:gd name="connsiteX3" fmla="*/ 1502093 w 3006089"/>
                <a:gd name="connsiteY3" fmla="*/ 963930 h 2297429"/>
                <a:gd name="connsiteX4" fmla="*/ 1498283 w 3006089"/>
                <a:gd name="connsiteY4" fmla="*/ 961549 h 2297429"/>
                <a:gd name="connsiteX5" fmla="*/ 1494473 w 3006089"/>
                <a:gd name="connsiteY5" fmla="*/ 957739 h 2297429"/>
                <a:gd name="connsiteX6" fmla="*/ 1489710 w 3006089"/>
                <a:gd name="connsiteY6" fmla="*/ 954405 h 2297429"/>
                <a:gd name="connsiteX7" fmla="*/ 1488281 w 3006089"/>
                <a:gd name="connsiteY7" fmla="*/ 953929 h 2297429"/>
                <a:gd name="connsiteX8" fmla="*/ 1487329 w 3006089"/>
                <a:gd name="connsiteY8" fmla="*/ 954405 h 2297429"/>
                <a:gd name="connsiteX9" fmla="*/ 1485900 w 3006089"/>
                <a:gd name="connsiteY9" fmla="*/ 956310 h 2297429"/>
                <a:gd name="connsiteX10" fmla="*/ 1483995 w 3006089"/>
                <a:gd name="connsiteY10" fmla="*/ 956786 h 2297429"/>
                <a:gd name="connsiteX11" fmla="*/ 1483043 w 3006089"/>
                <a:gd name="connsiteY11" fmla="*/ 955834 h 2297429"/>
                <a:gd name="connsiteX12" fmla="*/ 1482090 w 3006089"/>
                <a:gd name="connsiteY12" fmla="*/ 954405 h 2297429"/>
                <a:gd name="connsiteX13" fmla="*/ 1482566 w 3006089"/>
                <a:gd name="connsiteY13" fmla="*/ 953453 h 2297429"/>
                <a:gd name="connsiteX14" fmla="*/ 1484948 w 3006089"/>
                <a:gd name="connsiteY14" fmla="*/ 952500 h 2297429"/>
                <a:gd name="connsiteX15" fmla="*/ 1484948 w 3006089"/>
                <a:gd name="connsiteY15" fmla="*/ 951548 h 2297429"/>
                <a:gd name="connsiteX16" fmla="*/ 1483995 w 3006089"/>
                <a:gd name="connsiteY16" fmla="*/ 950119 h 2297429"/>
                <a:gd name="connsiteX17" fmla="*/ 1477327 w 3006089"/>
                <a:gd name="connsiteY17" fmla="*/ 946309 h 2297429"/>
                <a:gd name="connsiteX18" fmla="*/ 1474470 w 3006089"/>
                <a:gd name="connsiteY18" fmla="*/ 943928 h 2297429"/>
                <a:gd name="connsiteX19" fmla="*/ 1471136 w 3006089"/>
                <a:gd name="connsiteY19" fmla="*/ 942499 h 2297429"/>
                <a:gd name="connsiteX20" fmla="*/ 1467802 w 3006089"/>
                <a:gd name="connsiteY20" fmla="*/ 942499 h 2297429"/>
                <a:gd name="connsiteX21" fmla="*/ 1461135 w 3006089"/>
                <a:gd name="connsiteY21" fmla="*/ 943928 h 2297429"/>
                <a:gd name="connsiteX22" fmla="*/ 1456849 w 3006089"/>
                <a:gd name="connsiteY22" fmla="*/ 946309 h 2297429"/>
                <a:gd name="connsiteX23" fmla="*/ 1455420 w 3006089"/>
                <a:gd name="connsiteY23" fmla="*/ 947261 h 2297429"/>
                <a:gd name="connsiteX24" fmla="*/ 1454468 w 3006089"/>
                <a:gd name="connsiteY24" fmla="*/ 948690 h 2297429"/>
                <a:gd name="connsiteX25" fmla="*/ 1453515 w 3006089"/>
                <a:gd name="connsiteY25" fmla="*/ 952500 h 2297429"/>
                <a:gd name="connsiteX26" fmla="*/ 1453515 w 3006089"/>
                <a:gd name="connsiteY26" fmla="*/ 953929 h 2297429"/>
                <a:gd name="connsiteX27" fmla="*/ 1453991 w 3006089"/>
                <a:gd name="connsiteY27" fmla="*/ 956310 h 2297429"/>
                <a:gd name="connsiteX28" fmla="*/ 1458277 w 3006089"/>
                <a:gd name="connsiteY28" fmla="*/ 963454 h 2297429"/>
                <a:gd name="connsiteX29" fmla="*/ 1462564 w 3006089"/>
                <a:gd name="connsiteY29" fmla="*/ 966788 h 2297429"/>
                <a:gd name="connsiteX30" fmla="*/ 1458754 w 3006089"/>
                <a:gd name="connsiteY30" fmla="*/ 965835 h 2297429"/>
                <a:gd name="connsiteX31" fmla="*/ 1456373 w 3006089"/>
                <a:gd name="connsiteY31" fmla="*/ 964883 h 2297429"/>
                <a:gd name="connsiteX32" fmla="*/ 1450658 w 3006089"/>
                <a:gd name="connsiteY32" fmla="*/ 960120 h 2297429"/>
                <a:gd name="connsiteX33" fmla="*/ 1447800 w 3006089"/>
                <a:gd name="connsiteY33" fmla="*/ 959168 h 2297429"/>
                <a:gd name="connsiteX34" fmla="*/ 1445419 w 3006089"/>
                <a:gd name="connsiteY34" fmla="*/ 959644 h 2297429"/>
                <a:gd name="connsiteX35" fmla="*/ 1445419 w 3006089"/>
                <a:gd name="connsiteY35" fmla="*/ 961549 h 2297429"/>
                <a:gd name="connsiteX36" fmla="*/ 1445895 w 3006089"/>
                <a:gd name="connsiteY36" fmla="*/ 962501 h 2297429"/>
                <a:gd name="connsiteX37" fmla="*/ 1447324 w 3006089"/>
                <a:gd name="connsiteY37" fmla="*/ 964406 h 2297429"/>
                <a:gd name="connsiteX38" fmla="*/ 1448752 w 3006089"/>
                <a:gd name="connsiteY38" fmla="*/ 965359 h 2297429"/>
                <a:gd name="connsiteX39" fmla="*/ 1445895 w 3006089"/>
                <a:gd name="connsiteY39" fmla="*/ 965359 h 2297429"/>
                <a:gd name="connsiteX40" fmla="*/ 1444943 w 3006089"/>
                <a:gd name="connsiteY40" fmla="*/ 966311 h 2297429"/>
                <a:gd name="connsiteX41" fmla="*/ 1445895 w 3006089"/>
                <a:gd name="connsiteY41" fmla="*/ 968216 h 2297429"/>
                <a:gd name="connsiteX42" fmla="*/ 1448276 w 3006089"/>
                <a:gd name="connsiteY42" fmla="*/ 971074 h 2297429"/>
                <a:gd name="connsiteX43" fmla="*/ 1448752 w 3006089"/>
                <a:gd name="connsiteY43" fmla="*/ 972503 h 2297429"/>
                <a:gd name="connsiteX44" fmla="*/ 1448752 w 3006089"/>
                <a:gd name="connsiteY44" fmla="*/ 973455 h 2297429"/>
                <a:gd name="connsiteX45" fmla="*/ 1447324 w 3006089"/>
                <a:gd name="connsiteY45" fmla="*/ 974884 h 2297429"/>
                <a:gd name="connsiteX46" fmla="*/ 1439704 w 3006089"/>
                <a:gd name="connsiteY46" fmla="*/ 980123 h 2297429"/>
                <a:gd name="connsiteX47" fmla="*/ 1433513 w 3006089"/>
                <a:gd name="connsiteY47" fmla="*/ 982980 h 2297429"/>
                <a:gd name="connsiteX48" fmla="*/ 1427798 w 3006089"/>
                <a:gd name="connsiteY48" fmla="*/ 983933 h 2297429"/>
                <a:gd name="connsiteX49" fmla="*/ 1415415 w 3006089"/>
                <a:gd name="connsiteY49" fmla="*/ 984885 h 2297429"/>
                <a:gd name="connsiteX50" fmla="*/ 1413510 w 3006089"/>
                <a:gd name="connsiteY50" fmla="*/ 986790 h 2297429"/>
                <a:gd name="connsiteX51" fmla="*/ 1412081 w 3006089"/>
                <a:gd name="connsiteY51" fmla="*/ 989648 h 2297429"/>
                <a:gd name="connsiteX52" fmla="*/ 1412081 w 3006089"/>
                <a:gd name="connsiteY52" fmla="*/ 991076 h 2297429"/>
                <a:gd name="connsiteX53" fmla="*/ 1414463 w 3006089"/>
                <a:gd name="connsiteY53" fmla="*/ 995363 h 2297429"/>
                <a:gd name="connsiteX54" fmla="*/ 1416368 w 3006089"/>
                <a:gd name="connsiteY54" fmla="*/ 997744 h 2297429"/>
                <a:gd name="connsiteX55" fmla="*/ 1420654 w 3006089"/>
                <a:gd name="connsiteY55" fmla="*/ 1000125 h 2297429"/>
                <a:gd name="connsiteX56" fmla="*/ 1423035 w 3006089"/>
                <a:gd name="connsiteY56" fmla="*/ 1001078 h 2297429"/>
                <a:gd name="connsiteX57" fmla="*/ 1428750 w 3006089"/>
                <a:gd name="connsiteY57" fmla="*/ 1001078 h 2297429"/>
                <a:gd name="connsiteX58" fmla="*/ 1429226 w 3006089"/>
                <a:gd name="connsiteY58" fmla="*/ 1000125 h 2297429"/>
                <a:gd name="connsiteX59" fmla="*/ 1428750 w 3006089"/>
                <a:gd name="connsiteY59" fmla="*/ 998696 h 2297429"/>
                <a:gd name="connsiteX60" fmla="*/ 1430179 w 3006089"/>
                <a:gd name="connsiteY60" fmla="*/ 997744 h 2297429"/>
                <a:gd name="connsiteX61" fmla="*/ 1433513 w 3006089"/>
                <a:gd name="connsiteY61" fmla="*/ 996791 h 2297429"/>
                <a:gd name="connsiteX62" fmla="*/ 1435418 w 3006089"/>
                <a:gd name="connsiteY62" fmla="*/ 996791 h 2297429"/>
                <a:gd name="connsiteX63" fmla="*/ 1436370 w 3006089"/>
                <a:gd name="connsiteY63" fmla="*/ 997744 h 2297429"/>
                <a:gd name="connsiteX64" fmla="*/ 1436846 w 3006089"/>
                <a:gd name="connsiteY64" fmla="*/ 999173 h 2297429"/>
                <a:gd name="connsiteX65" fmla="*/ 1436846 w 3006089"/>
                <a:gd name="connsiteY65" fmla="*/ 1001078 h 2297429"/>
                <a:gd name="connsiteX66" fmla="*/ 1437799 w 3006089"/>
                <a:gd name="connsiteY66" fmla="*/ 1002506 h 2297429"/>
                <a:gd name="connsiteX67" fmla="*/ 1439704 w 3006089"/>
                <a:gd name="connsiteY67" fmla="*/ 1003935 h 2297429"/>
                <a:gd name="connsiteX68" fmla="*/ 1442085 w 3006089"/>
                <a:gd name="connsiteY68" fmla="*/ 1004888 h 2297429"/>
                <a:gd name="connsiteX69" fmla="*/ 1447800 w 3006089"/>
                <a:gd name="connsiteY69" fmla="*/ 1005364 h 2297429"/>
                <a:gd name="connsiteX70" fmla="*/ 1451610 w 3006089"/>
                <a:gd name="connsiteY70" fmla="*/ 1004411 h 2297429"/>
                <a:gd name="connsiteX71" fmla="*/ 1453515 w 3006089"/>
                <a:gd name="connsiteY71" fmla="*/ 1002983 h 2297429"/>
                <a:gd name="connsiteX72" fmla="*/ 1455420 w 3006089"/>
                <a:gd name="connsiteY72" fmla="*/ 1002983 h 2297429"/>
                <a:gd name="connsiteX73" fmla="*/ 1456373 w 3006089"/>
                <a:gd name="connsiteY73" fmla="*/ 1003459 h 2297429"/>
                <a:gd name="connsiteX74" fmla="*/ 1456849 w 3006089"/>
                <a:gd name="connsiteY74" fmla="*/ 1004888 h 2297429"/>
                <a:gd name="connsiteX75" fmla="*/ 1457325 w 3006089"/>
                <a:gd name="connsiteY75" fmla="*/ 1006793 h 2297429"/>
                <a:gd name="connsiteX76" fmla="*/ 1457801 w 3006089"/>
                <a:gd name="connsiteY76" fmla="*/ 1008221 h 2297429"/>
                <a:gd name="connsiteX77" fmla="*/ 1458754 w 3006089"/>
                <a:gd name="connsiteY77" fmla="*/ 1008698 h 2297429"/>
                <a:gd name="connsiteX78" fmla="*/ 1470660 w 3006089"/>
                <a:gd name="connsiteY78" fmla="*/ 1012508 h 2297429"/>
                <a:gd name="connsiteX79" fmla="*/ 1476851 w 3006089"/>
                <a:gd name="connsiteY79" fmla="*/ 1015365 h 2297429"/>
                <a:gd name="connsiteX80" fmla="*/ 1484948 w 3006089"/>
                <a:gd name="connsiteY80" fmla="*/ 1020128 h 2297429"/>
                <a:gd name="connsiteX81" fmla="*/ 1492091 w 3006089"/>
                <a:gd name="connsiteY81" fmla="*/ 1021080 h 2297429"/>
                <a:gd name="connsiteX82" fmla="*/ 1500664 w 3006089"/>
                <a:gd name="connsiteY82" fmla="*/ 1020604 h 2297429"/>
                <a:gd name="connsiteX83" fmla="*/ 1514475 w 3006089"/>
                <a:gd name="connsiteY83" fmla="*/ 1025366 h 2297429"/>
                <a:gd name="connsiteX84" fmla="*/ 1521143 w 3006089"/>
                <a:gd name="connsiteY84" fmla="*/ 1024890 h 2297429"/>
                <a:gd name="connsiteX85" fmla="*/ 1525905 w 3006089"/>
                <a:gd name="connsiteY85" fmla="*/ 1022509 h 2297429"/>
                <a:gd name="connsiteX86" fmla="*/ 1534001 w 3006089"/>
                <a:gd name="connsiteY86" fmla="*/ 1016794 h 2297429"/>
                <a:gd name="connsiteX87" fmla="*/ 1538287 w 3006089"/>
                <a:gd name="connsiteY87" fmla="*/ 1015841 h 2297429"/>
                <a:gd name="connsiteX88" fmla="*/ 1541621 w 3006089"/>
                <a:gd name="connsiteY88" fmla="*/ 1012508 h 2297429"/>
                <a:gd name="connsiteX89" fmla="*/ 1545431 w 3006089"/>
                <a:gd name="connsiteY89" fmla="*/ 1009650 h 2297429"/>
                <a:gd name="connsiteX90" fmla="*/ 1547812 w 3006089"/>
                <a:gd name="connsiteY90" fmla="*/ 1009174 h 2297429"/>
                <a:gd name="connsiteX91" fmla="*/ 1553051 w 3006089"/>
                <a:gd name="connsiteY91" fmla="*/ 1009174 h 2297429"/>
                <a:gd name="connsiteX92" fmla="*/ 1556861 w 3006089"/>
                <a:gd name="connsiteY92" fmla="*/ 1007269 h 2297429"/>
                <a:gd name="connsiteX93" fmla="*/ 1559243 w 3006089"/>
                <a:gd name="connsiteY93" fmla="*/ 1005840 h 2297429"/>
                <a:gd name="connsiteX94" fmla="*/ 1560195 w 3006089"/>
                <a:gd name="connsiteY94" fmla="*/ 1004411 h 2297429"/>
                <a:gd name="connsiteX95" fmla="*/ 1558290 w 3006089"/>
                <a:gd name="connsiteY95" fmla="*/ 1001554 h 2297429"/>
                <a:gd name="connsiteX96" fmla="*/ 1556385 w 3006089"/>
                <a:gd name="connsiteY96" fmla="*/ 1000601 h 2297429"/>
                <a:gd name="connsiteX97" fmla="*/ 1554004 w 3006089"/>
                <a:gd name="connsiteY97" fmla="*/ 1001078 h 2297429"/>
                <a:gd name="connsiteX98" fmla="*/ 1548765 w 3006089"/>
                <a:gd name="connsiteY98" fmla="*/ 1003935 h 2297429"/>
                <a:gd name="connsiteX99" fmla="*/ 1543050 w 3006089"/>
                <a:gd name="connsiteY99" fmla="*/ 1000125 h 2297429"/>
                <a:gd name="connsiteX100" fmla="*/ 1539716 w 3006089"/>
                <a:gd name="connsiteY100" fmla="*/ 996791 h 2297429"/>
                <a:gd name="connsiteX101" fmla="*/ 1536383 w 3006089"/>
                <a:gd name="connsiteY101" fmla="*/ 992505 h 2297429"/>
                <a:gd name="connsiteX102" fmla="*/ 1532573 w 3006089"/>
                <a:gd name="connsiteY102" fmla="*/ 986314 h 2297429"/>
                <a:gd name="connsiteX103" fmla="*/ 1525429 w 3006089"/>
                <a:gd name="connsiteY103" fmla="*/ 979170 h 2297429"/>
                <a:gd name="connsiteX104" fmla="*/ 1509713 w 3006089"/>
                <a:gd name="connsiteY104" fmla="*/ 789146 h 2297429"/>
                <a:gd name="connsiteX105" fmla="*/ 1513523 w 3006089"/>
                <a:gd name="connsiteY105" fmla="*/ 785813 h 2297429"/>
                <a:gd name="connsiteX106" fmla="*/ 1514951 w 3006089"/>
                <a:gd name="connsiteY106" fmla="*/ 782955 h 2297429"/>
                <a:gd name="connsiteX107" fmla="*/ 1515904 w 3006089"/>
                <a:gd name="connsiteY107" fmla="*/ 779621 h 2297429"/>
                <a:gd name="connsiteX108" fmla="*/ 1515904 w 3006089"/>
                <a:gd name="connsiteY108" fmla="*/ 775335 h 2297429"/>
                <a:gd name="connsiteX109" fmla="*/ 1514475 w 3006089"/>
                <a:gd name="connsiteY109" fmla="*/ 770573 h 2297429"/>
                <a:gd name="connsiteX110" fmla="*/ 1512570 w 3006089"/>
                <a:gd name="connsiteY110" fmla="*/ 766286 h 2297429"/>
                <a:gd name="connsiteX111" fmla="*/ 1510665 w 3006089"/>
                <a:gd name="connsiteY111" fmla="*/ 765334 h 2297429"/>
                <a:gd name="connsiteX112" fmla="*/ 1507808 w 3006089"/>
                <a:gd name="connsiteY112" fmla="*/ 765334 h 2297429"/>
                <a:gd name="connsiteX113" fmla="*/ 1502093 w 3006089"/>
                <a:gd name="connsiteY113" fmla="*/ 767239 h 2297429"/>
                <a:gd name="connsiteX114" fmla="*/ 1495901 w 3006089"/>
                <a:gd name="connsiteY114" fmla="*/ 770573 h 2297429"/>
                <a:gd name="connsiteX115" fmla="*/ 1493520 w 3006089"/>
                <a:gd name="connsiteY115" fmla="*/ 771049 h 2297429"/>
                <a:gd name="connsiteX116" fmla="*/ 1492568 w 3006089"/>
                <a:gd name="connsiteY116" fmla="*/ 770096 h 2297429"/>
                <a:gd name="connsiteX117" fmla="*/ 1493044 w 3006089"/>
                <a:gd name="connsiteY117" fmla="*/ 768191 h 2297429"/>
                <a:gd name="connsiteX118" fmla="*/ 1495425 w 3006089"/>
                <a:gd name="connsiteY118" fmla="*/ 765334 h 2297429"/>
                <a:gd name="connsiteX119" fmla="*/ 1494949 w 3006089"/>
                <a:gd name="connsiteY119" fmla="*/ 762476 h 2297429"/>
                <a:gd name="connsiteX120" fmla="*/ 1489710 w 3006089"/>
                <a:gd name="connsiteY120" fmla="*/ 757714 h 2297429"/>
                <a:gd name="connsiteX121" fmla="*/ 1484948 w 3006089"/>
                <a:gd name="connsiteY121" fmla="*/ 755809 h 2297429"/>
                <a:gd name="connsiteX122" fmla="*/ 1484948 w 3006089"/>
                <a:gd name="connsiteY122" fmla="*/ 754856 h 2297429"/>
                <a:gd name="connsiteX123" fmla="*/ 1486852 w 3006089"/>
                <a:gd name="connsiteY123" fmla="*/ 753428 h 2297429"/>
                <a:gd name="connsiteX124" fmla="*/ 1487329 w 3006089"/>
                <a:gd name="connsiteY124" fmla="*/ 751999 h 2297429"/>
                <a:gd name="connsiteX125" fmla="*/ 1486376 w 3006089"/>
                <a:gd name="connsiteY125" fmla="*/ 750570 h 2297429"/>
                <a:gd name="connsiteX126" fmla="*/ 1481614 w 3006089"/>
                <a:gd name="connsiteY126" fmla="*/ 747236 h 2297429"/>
                <a:gd name="connsiteX127" fmla="*/ 1476375 w 3006089"/>
                <a:gd name="connsiteY127" fmla="*/ 744855 h 2297429"/>
                <a:gd name="connsiteX128" fmla="*/ 1473518 w 3006089"/>
                <a:gd name="connsiteY128" fmla="*/ 744379 h 2297429"/>
                <a:gd name="connsiteX129" fmla="*/ 1466374 w 3006089"/>
                <a:gd name="connsiteY129" fmla="*/ 744379 h 2297429"/>
                <a:gd name="connsiteX130" fmla="*/ 1462088 w 3006089"/>
                <a:gd name="connsiteY130" fmla="*/ 745331 h 2297429"/>
                <a:gd name="connsiteX131" fmla="*/ 1457801 w 3006089"/>
                <a:gd name="connsiteY131" fmla="*/ 747236 h 2297429"/>
                <a:gd name="connsiteX132" fmla="*/ 1451610 w 3006089"/>
                <a:gd name="connsiteY132" fmla="*/ 751046 h 2297429"/>
                <a:gd name="connsiteX133" fmla="*/ 1449705 w 3006089"/>
                <a:gd name="connsiteY133" fmla="*/ 750570 h 2297429"/>
                <a:gd name="connsiteX134" fmla="*/ 1449229 w 3006089"/>
                <a:gd name="connsiteY134" fmla="*/ 749618 h 2297429"/>
                <a:gd name="connsiteX135" fmla="*/ 1449229 w 3006089"/>
                <a:gd name="connsiteY135" fmla="*/ 746760 h 2297429"/>
                <a:gd name="connsiteX136" fmla="*/ 1449705 w 3006089"/>
                <a:gd name="connsiteY136" fmla="*/ 745331 h 2297429"/>
                <a:gd name="connsiteX137" fmla="*/ 1451134 w 3006089"/>
                <a:gd name="connsiteY137" fmla="*/ 743903 h 2297429"/>
                <a:gd name="connsiteX138" fmla="*/ 1457801 w 3006089"/>
                <a:gd name="connsiteY138" fmla="*/ 739140 h 2297429"/>
                <a:gd name="connsiteX139" fmla="*/ 1470660 w 3006089"/>
                <a:gd name="connsiteY139" fmla="*/ 728186 h 2297429"/>
                <a:gd name="connsiteX140" fmla="*/ 1481138 w 3006089"/>
                <a:gd name="connsiteY140" fmla="*/ 724853 h 2297429"/>
                <a:gd name="connsiteX141" fmla="*/ 1488281 w 3006089"/>
                <a:gd name="connsiteY141" fmla="*/ 721519 h 2297429"/>
                <a:gd name="connsiteX142" fmla="*/ 1489710 w 3006089"/>
                <a:gd name="connsiteY142" fmla="*/ 719138 h 2297429"/>
                <a:gd name="connsiteX143" fmla="*/ 1487805 w 3006089"/>
                <a:gd name="connsiteY143" fmla="*/ 716756 h 2297429"/>
                <a:gd name="connsiteX144" fmla="*/ 1485424 w 3006089"/>
                <a:gd name="connsiteY144" fmla="*/ 715328 h 2297429"/>
                <a:gd name="connsiteX145" fmla="*/ 1481138 w 3006089"/>
                <a:gd name="connsiteY145" fmla="*/ 714851 h 2297429"/>
                <a:gd name="connsiteX146" fmla="*/ 1479233 w 3006089"/>
                <a:gd name="connsiteY146" fmla="*/ 715804 h 2297429"/>
                <a:gd name="connsiteX147" fmla="*/ 1477327 w 3006089"/>
                <a:gd name="connsiteY147" fmla="*/ 715804 h 2297429"/>
                <a:gd name="connsiteX148" fmla="*/ 1476375 w 3006089"/>
                <a:gd name="connsiteY148" fmla="*/ 715328 h 2297429"/>
                <a:gd name="connsiteX149" fmla="*/ 1475899 w 3006089"/>
                <a:gd name="connsiteY149" fmla="*/ 713899 h 2297429"/>
                <a:gd name="connsiteX150" fmla="*/ 1476851 w 3006089"/>
                <a:gd name="connsiteY150" fmla="*/ 711518 h 2297429"/>
                <a:gd name="connsiteX151" fmla="*/ 1480661 w 3006089"/>
                <a:gd name="connsiteY151" fmla="*/ 711994 h 2297429"/>
                <a:gd name="connsiteX152" fmla="*/ 1483995 w 3006089"/>
                <a:gd name="connsiteY152" fmla="*/ 709613 h 2297429"/>
                <a:gd name="connsiteX153" fmla="*/ 1487805 w 3006089"/>
                <a:gd name="connsiteY153" fmla="*/ 709136 h 2297429"/>
                <a:gd name="connsiteX154" fmla="*/ 1492091 w 3006089"/>
                <a:gd name="connsiteY154" fmla="*/ 707708 h 2297429"/>
                <a:gd name="connsiteX155" fmla="*/ 1493996 w 3006089"/>
                <a:gd name="connsiteY155" fmla="*/ 706279 h 2297429"/>
                <a:gd name="connsiteX156" fmla="*/ 1497330 w 3006089"/>
                <a:gd name="connsiteY156" fmla="*/ 702945 h 2297429"/>
                <a:gd name="connsiteX157" fmla="*/ 1497330 w 3006089"/>
                <a:gd name="connsiteY157" fmla="*/ 702469 h 2297429"/>
                <a:gd name="connsiteX158" fmla="*/ 1496854 w 3006089"/>
                <a:gd name="connsiteY158" fmla="*/ 700564 h 2297429"/>
                <a:gd name="connsiteX159" fmla="*/ 1493520 w 3006089"/>
                <a:gd name="connsiteY159" fmla="*/ 694849 h 2297429"/>
                <a:gd name="connsiteX160" fmla="*/ 1491615 w 3006089"/>
                <a:gd name="connsiteY160" fmla="*/ 692468 h 2297429"/>
                <a:gd name="connsiteX161" fmla="*/ 1489710 w 3006089"/>
                <a:gd name="connsiteY161" fmla="*/ 691039 h 2297429"/>
                <a:gd name="connsiteX162" fmla="*/ 1486376 w 3006089"/>
                <a:gd name="connsiteY162" fmla="*/ 689610 h 2297429"/>
                <a:gd name="connsiteX163" fmla="*/ 1477804 w 3006089"/>
                <a:gd name="connsiteY163" fmla="*/ 687705 h 2297429"/>
                <a:gd name="connsiteX164" fmla="*/ 1474946 w 3006089"/>
                <a:gd name="connsiteY164" fmla="*/ 687705 h 2297429"/>
                <a:gd name="connsiteX165" fmla="*/ 1469231 w 3006089"/>
                <a:gd name="connsiteY165" fmla="*/ 688181 h 2297429"/>
                <a:gd name="connsiteX166" fmla="*/ 1465898 w 3006089"/>
                <a:gd name="connsiteY166" fmla="*/ 689134 h 2297429"/>
                <a:gd name="connsiteX167" fmla="*/ 1458277 w 3006089"/>
                <a:gd name="connsiteY167" fmla="*/ 692468 h 2297429"/>
                <a:gd name="connsiteX168" fmla="*/ 1445895 w 3006089"/>
                <a:gd name="connsiteY168" fmla="*/ 694373 h 2297429"/>
                <a:gd name="connsiteX169" fmla="*/ 1436846 w 3006089"/>
                <a:gd name="connsiteY169" fmla="*/ 696278 h 2297429"/>
                <a:gd name="connsiteX170" fmla="*/ 1428274 w 3006089"/>
                <a:gd name="connsiteY170" fmla="*/ 697230 h 2297429"/>
                <a:gd name="connsiteX171" fmla="*/ 1424464 w 3006089"/>
                <a:gd name="connsiteY171" fmla="*/ 698183 h 2297429"/>
                <a:gd name="connsiteX172" fmla="*/ 1395889 w 3006089"/>
                <a:gd name="connsiteY172" fmla="*/ 683895 h 2297429"/>
                <a:gd name="connsiteX173" fmla="*/ 1391126 w 3006089"/>
                <a:gd name="connsiteY173" fmla="*/ 684848 h 2297429"/>
                <a:gd name="connsiteX174" fmla="*/ 1388269 w 3006089"/>
                <a:gd name="connsiteY174" fmla="*/ 687705 h 2297429"/>
                <a:gd name="connsiteX175" fmla="*/ 1388269 w 3006089"/>
                <a:gd name="connsiteY175" fmla="*/ 688658 h 2297429"/>
                <a:gd name="connsiteX176" fmla="*/ 1390650 w 3006089"/>
                <a:gd name="connsiteY176" fmla="*/ 690563 h 2297429"/>
                <a:gd name="connsiteX177" fmla="*/ 1394460 w 3006089"/>
                <a:gd name="connsiteY177" fmla="*/ 690563 h 2297429"/>
                <a:gd name="connsiteX178" fmla="*/ 1397794 w 3006089"/>
                <a:gd name="connsiteY178" fmla="*/ 689610 h 2297429"/>
                <a:gd name="connsiteX179" fmla="*/ 1398746 w 3006089"/>
                <a:gd name="connsiteY179" fmla="*/ 690086 h 2297429"/>
                <a:gd name="connsiteX180" fmla="*/ 1395889 w 3006089"/>
                <a:gd name="connsiteY180" fmla="*/ 693420 h 2297429"/>
                <a:gd name="connsiteX181" fmla="*/ 1389221 w 3006089"/>
                <a:gd name="connsiteY181" fmla="*/ 692944 h 2297429"/>
                <a:gd name="connsiteX182" fmla="*/ 1378744 w 3006089"/>
                <a:gd name="connsiteY182" fmla="*/ 690086 h 2297429"/>
                <a:gd name="connsiteX183" fmla="*/ 1363980 w 3006089"/>
                <a:gd name="connsiteY183" fmla="*/ 692468 h 2297429"/>
                <a:gd name="connsiteX184" fmla="*/ 1362551 w 3006089"/>
                <a:gd name="connsiteY184" fmla="*/ 693420 h 2297429"/>
                <a:gd name="connsiteX185" fmla="*/ 1361599 w 3006089"/>
                <a:gd name="connsiteY185" fmla="*/ 695325 h 2297429"/>
                <a:gd name="connsiteX186" fmla="*/ 1361599 w 3006089"/>
                <a:gd name="connsiteY186" fmla="*/ 697706 h 2297429"/>
                <a:gd name="connsiteX187" fmla="*/ 1362551 w 3006089"/>
                <a:gd name="connsiteY187" fmla="*/ 700088 h 2297429"/>
                <a:gd name="connsiteX188" fmla="*/ 1364456 w 3006089"/>
                <a:gd name="connsiteY188" fmla="*/ 702469 h 2297429"/>
                <a:gd name="connsiteX189" fmla="*/ 1368266 w 3006089"/>
                <a:gd name="connsiteY189" fmla="*/ 705326 h 2297429"/>
                <a:gd name="connsiteX190" fmla="*/ 1372552 w 3006089"/>
                <a:gd name="connsiteY190" fmla="*/ 706755 h 2297429"/>
                <a:gd name="connsiteX191" fmla="*/ 1374458 w 3006089"/>
                <a:gd name="connsiteY191" fmla="*/ 707708 h 2297429"/>
                <a:gd name="connsiteX192" fmla="*/ 1376839 w 3006089"/>
                <a:gd name="connsiteY192" fmla="*/ 711994 h 2297429"/>
                <a:gd name="connsiteX193" fmla="*/ 1377791 w 3006089"/>
                <a:gd name="connsiteY193" fmla="*/ 714851 h 2297429"/>
                <a:gd name="connsiteX194" fmla="*/ 1377315 w 3006089"/>
                <a:gd name="connsiteY194" fmla="*/ 715804 h 2297429"/>
                <a:gd name="connsiteX195" fmla="*/ 1372076 w 3006089"/>
                <a:gd name="connsiteY195" fmla="*/ 712946 h 2297429"/>
                <a:gd name="connsiteX196" fmla="*/ 1365885 w 3006089"/>
                <a:gd name="connsiteY196" fmla="*/ 707708 h 2297429"/>
                <a:gd name="connsiteX197" fmla="*/ 1361599 w 3006089"/>
                <a:gd name="connsiteY197" fmla="*/ 705803 h 2297429"/>
                <a:gd name="connsiteX198" fmla="*/ 1356836 w 3006089"/>
                <a:gd name="connsiteY198" fmla="*/ 706279 h 2297429"/>
                <a:gd name="connsiteX199" fmla="*/ 1349693 w 3006089"/>
                <a:gd name="connsiteY199" fmla="*/ 707708 h 2297429"/>
                <a:gd name="connsiteX200" fmla="*/ 1344930 w 3006089"/>
                <a:gd name="connsiteY200" fmla="*/ 710089 h 2297429"/>
                <a:gd name="connsiteX201" fmla="*/ 1343025 w 3006089"/>
                <a:gd name="connsiteY201" fmla="*/ 711994 h 2297429"/>
                <a:gd name="connsiteX202" fmla="*/ 1343025 w 3006089"/>
                <a:gd name="connsiteY202" fmla="*/ 713423 h 2297429"/>
                <a:gd name="connsiteX203" fmla="*/ 1344454 w 3006089"/>
                <a:gd name="connsiteY203" fmla="*/ 716280 h 2297429"/>
                <a:gd name="connsiteX204" fmla="*/ 1345406 w 3006089"/>
                <a:gd name="connsiteY204" fmla="*/ 717233 h 2297429"/>
                <a:gd name="connsiteX205" fmla="*/ 1364456 w 3006089"/>
                <a:gd name="connsiteY205" fmla="*/ 727234 h 2297429"/>
                <a:gd name="connsiteX206" fmla="*/ 1369219 w 3006089"/>
                <a:gd name="connsiteY206" fmla="*/ 727234 h 2297429"/>
                <a:gd name="connsiteX207" fmla="*/ 1374934 w 3006089"/>
                <a:gd name="connsiteY207" fmla="*/ 725805 h 2297429"/>
                <a:gd name="connsiteX208" fmla="*/ 1377791 w 3006089"/>
                <a:gd name="connsiteY208" fmla="*/ 724853 h 2297429"/>
                <a:gd name="connsiteX209" fmla="*/ 1382077 w 3006089"/>
                <a:gd name="connsiteY209" fmla="*/ 721995 h 2297429"/>
                <a:gd name="connsiteX210" fmla="*/ 1385888 w 3006089"/>
                <a:gd name="connsiteY210" fmla="*/ 723424 h 2297429"/>
                <a:gd name="connsiteX211" fmla="*/ 1394460 w 3006089"/>
                <a:gd name="connsiteY211" fmla="*/ 730091 h 2297429"/>
                <a:gd name="connsiteX212" fmla="*/ 1400651 w 3006089"/>
                <a:gd name="connsiteY212" fmla="*/ 731996 h 2297429"/>
                <a:gd name="connsiteX213" fmla="*/ 1395889 w 3006089"/>
                <a:gd name="connsiteY213" fmla="*/ 732949 h 2297429"/>
                <a:gd name="connsiteX214" fmla="*/ 1392555 w 3006089"/>
                <a:gd name="connsiteY214" fmla="*/ 732473 h 2297429"/>
                <a:gd name="connsiteX215" fmla="*/ 1387316 w 3006089"/>
                <a:gd name="connsiteY215" fmla="*/ 729615 h 2297429"/>
                <a:gd name="connsiteX216" fmla="*/ 1383506 w 3006089"/>
                <a:gd name="connsiteY216" fmla="*/ 729139 h 2297429"/>
                <a:gd name="connsiteX217" fmla="*/ 1380173 w 3006089"/>
                <a:gd name="connsiteY217" fmla="*/ 729615 h 2297429"/>
                <a:gd name="connsiteX218" fmla="*/ 1378268 w 3006089"/>
                <a:gd name="connsiteY218" fmla="*/ 731044 h 2297429"/>
                <a:gd name="connsiteX219" fmla="*/ 1376839 w 3006089"/>
                <a:gd name="connsiteY219" fmla="*/ 733425 h 2297429"/>
                <a:gd name="connsiteX220" fmla="*/ 1376363 w 3006089"/>
                <a:gd name="connsiteY220" fmla="*/ 735806 h 2297429"/>
                <a:gd name="connsiteX221" fmla="*/ 1376839 w 3006089"/>
                <a:gd name="connsiteY221" fmla="*/ 737235 h 2297429"/>
                <a:gd name="connsiteX222" fmla="*/ 1379696 w 3006089"/>
                <a:gd name="connsiteY222" fmla="*/ 738188 h 2297429"/>
                <a:gd name="connsiteX223" fmla="*/ 1383506 w 3006089"/>
                <a:gd name="connsiteY223" fmla="*/ 737711 h 2297429"/>
                <a:gd name="connsiteX224" fmla="*/ 1385411 w 3006089"/>
                <a:gd name="connsiteY224" fmla="*/ 738188 h 2297429"/>
                <a:gd name="connsiteX225" fmla="*/ 1386840 w 3006089"/>
                <a:gd name="connsiteY225" fmla="*/ 739616 h 2297429"/>
                <a:gd name="connsiteX226" fmla="*/ 1388745 w 3006089"/>
                <a:gd name="connsiteY226" fmla="*/ 741998 h 2297429"/>
                <a:gd name="connsiteX227" fmla="*/ 1391602 w 3006089"/>
                <a:gd name="connsiteY227" fmla="*/ 748189 h 2297429"/>
                <a:gd name="connsiteX228" fmla="*/ 1391602 w 3006089"/>
                <a:gd name="connsiteY228" fmla="*/ 749141 h 2297429"/>
                <a:gd name="connsiteX229" fmla="*/ 1390174 w 3006089"/>
                <a:gd name="connsiteY229" fmla="*/ 751523 h 2297429"/>
                <a:gd name="connsiteX230" fmla="*/ 1388269 w 3006089"/>
                <a:gd name="connsiteY230" fmla="*/ 752475 h 2297429"/>
                <a:gd name="connsiteX231" fmla="*/ 1386840 w 3006089"/>
                <a:gd name="connsiteY231" fmla="*/ 751999 h 2297429"/>
                <a:gd name="connsiteX232" fmla="*/ 1382077 w 3006089"/>
                <a:gd name="connsiteY232" fmla="*/ 746760 h 2297429"/>
                <a:gd name="connsiteX233" fmla="*/ 1381125 w 3006089"/>
                <a:gd name="connsiteY233" fmla="*/ 746760 h 2297429"/>
                <a:gd name="connsiteX234" fmla="*/ 1379696 w 3006089"/>
                <a:gd name="connsiteY234" fmla="*/ 757714 h 2297429"/>
                <a:gd name="connsiteX235" fmla="*/ 1378744 w 3006089"/>
                <a:gd name="connsiteY235" fmla="*/ 759619 h 2297429"/>
                <a:gd name="connsiteX236" fmla="*/ 1378268 w 3006089"/>
                <a:gd name="connsiteY236" fmla="*/ 760095 h 2297429"/>
                <a:gd name="connsiteX237" fmla="*/ 1364456 w 3006089"/>
                <a:gd name="connsiteY237" fmla="*/ 762953 h 2297429"/>
                <a:gd name="connsiteX238" fmla="*/ 1357789 w 3006089"/>
                <a:gd name="connsiteY238" fmla="*/ 763905 h 2297429"/>
                <a:gd name="connsiteX239" fmla="*/ 1351598 w 3006089"/>
                <a:gd name="connsiteY239" fmla="*/ 763429 h 2297429"/>
                <a:gd name="connsiteX240" fmla="*/ 1348740 w 3006089"/>
                <a:gd name="connsiteY240" fmla="*/ 762000 h 2297429"/>
                <a:gd name="connsiteX241" fmla="*/ 1345883 w 3006089"/>
                <a:gd name="connsiteY241" fmla="*/ 757238 h 2297429"/>
                <a:gd name="connsiteX242" fmla="*/ 1342073 w 3006089"/>
                <a:gd name="connsiteY242" fmla="*/ 753428 h 2297429"/>
                <a:gd name="connsiteX243" fmla="*/ 1340168 w 3006089"/>
                <a:gd name="connsiteY243" fmla="*/ 752951 h 2297429"/>
                <a:gd name="connsiteX244" fmla="*/ 1335405 w 3006089"/>
                <a:gd name="connsiteY244" fmla="*/ 751046 h 2297429"/>
                <a:gd name="connsiteX245" fmla="*/ 1333976 w 3006089"/>
                <a:gd name="connsiteY245" fmla="*/ 749141 h 2297429"/>
                <a:gd name="connsiteX246" fmla="*/ 1332548 w 3006089"/>
                <a:gd name="connsiteY246" fmla="*/ 746284 h 2297429"/>
                <a:gd name="connsiteX247" fmla="*/ 1329690 w 3006089"/>
                <a:gd name="connsiteY247" fmla="*/ 743903 h 2297429"/>
                <a:gd name="connsiteX248" fmla="*/ 1326356 w 3006089"/>
                <a:gd name="connsiteY248" fmla="*/ 742950 h 2297429"/>
                <a:gd name="connsiteX249" fmla="*/ 1320165 w 3006089"/>
                <a:gd name="connsiteY249" fmla="*/ 742474 h 2297429"/>
                <a:gd name="connsiteX250" fmla="*/ 1315879 w 3006089"/>
                <a:gd name="connsiteY250" fmla="*/ 743426 h 2297429"/>
                <a:gd name="connsiteX251" fmla="*/ 1310164 w 3006089"/>
                <a:gd name="connsiteY251" fmla="*/ 747236 h 2297429"/>
                <a:gd name="connsiteX252" fmla="*/ 1308735 w 3006089"/>
                <a:gd name="connsiteY252" fmla="*/ 749141 h 2297429"/>
                <a:gd name="connsiteX253" fmla="*/ 1305877 w 3006089"/>
                <a:gd name="connsiteY253" fmla="*/ 753428 h 2297429"/>
                <a:gd name="connsiteX254" fmla="*/ 1303973 w 3006089"/>
                <a:gd name="connsiteY254" fmla="*/ 757714 h 2297429"/>
                <a:gd name="connsiteX255" fmla="*/ 1303020 w 3006089"/>
                <a:gd name="connsiteY255" fmla="*/ 761524 h 2297429"/>
                <a:gd name="connsiteX256" fmla="*/ 1303020 w 3006089"/>
                <a:gd name="connsiteY256" fmla="*/ 762476 h 2297429"/>
                <a:gd name="connsiteX257" fmla="*/ 1304925 w 3006089"/>
                <a:gd name="connsiteY257" fmla="*/ 765334 h 2297429"/>
                <a:gd name="connsiteX258" fmla="*/ 1313498 w 3006089"/>
                <a:gd name="connsiteY258" fmla="*/ 773430 h 2297429"/>
                <a:gd name="connsiteX259" fmla="*/ 1328261 w 3006089"/>
                <a:gd name="connsiteY259" fmla="*/ 780574 h 2297429"/>
                <a:gd name="connsiteX260" fmla="*/ 1330643 w 3006089"/>
                <a:gd name="connsiteY260" fmla="*/ 783908 h 2297429"/>
                <a:gd name="connsiteX261" fmla="*/ 1333024 w 3006089"/>
                <a:gd name="connsiteY261" fmla="*/ 785336 h 2297429"/>
                <a:gd name="connsiteX262" fmla="*/ 1333976 w 3006089"/>
                <a:gd name="connsiteY262" fmla="*/ 786765 h 2297429"/>
                <a:gd name="connsiteX263" fmla="*/ 1334929 w 3006089"/>
                <a:gd name="connsiteY263" fmla="*/ 789623 h 2297429"/>
                <a:gd name="connsiteX264" fmla="*/ 1336834 w 3006089"/>
                <a:gd name="connsiteY264" fmla="*/ 791051 h 2297429"/>
                <a:gd name="connsiteX265" fmla="*/ 1344454 w 3006089"/>
                <a:gd name="connsiteY265" fmla="*/ 793433 h 2297429"/>
                <a:gd name="connsiteX266" fmla="*/ 1350645 w 3006089"/>
                <a:gd name="connsiteY266" fmla="*/ 791051 h 2297429"/>
                <a:gd name="connsiteX267" fmla="*/ 1353026 w 3006089"/>
                <a:gd name="connsiteY267" fmla="*/ 790575 h 2297429"/>
                <a:gd name="connsiteX268" fmla="*/ 1354455 w 3006089"/>
                <a:gd name="connsiteY268" fmla="*/ 791051 h 2297429"/>
                <a:gd name="connsiteX269" fmla="*/ 1358265 w 3006089"/>
                <a:gd name="connsiteY269" fmla="*/ 793433 h 2297429"/>
                <a:gd name="connsiteX270" fmla="*/ 1360646 w 3006089"/>
                <a:gd name="connsiteY270" fmla="*/ 796766 h 2297429"/>
                <a:gd name="connsiteX271" fmla="*/ 1362075 w 3006089"/>
                <a:gd name="connsiteY271" fmla="*/ 797719 h 2297429"/>
                <a:gd name="connsiteX272" fmla="*/ 1368266 w 3006089"/>
                <a:gd name="connsiteY272" fmla="*/ 798195 h 2297429"/>
                <a:gd name="connsiteX273" fmla="*/ 1371600 w 3006089"/>
                <a:gd name="connsiteY273" fmla="*/ 799148 h 2297429"/>
                <a:gd name="connsiteX274" fmla="*/ 1375410 w 3006089"/>
                <a:gd name="connsiteY274" fmla="*/ 801053 h 2297429"/>
                <a:gd name="connsiteX275" fmla="*/ 1384459 w 3006089"/>
                <a:gd name="connsiteY275" fmla="*/ 810578 h 2297429"/>
                <a:gd name="connsiteX276" fmla="*/ 1391126 w 3006089"/>
                <a:gd name="connsiteY276" fmla="*/ 816293 h 2297429"/>
                <a:gd name="connsiteX277" fmla="*/ 1404461 w 3006089"/>
                <a:gd name="connsiteY277" fmla="*/ 825818 h 2297429"/>
                <a:gd name="connsiteX278" fmla="*/ 1409700 w 3006089"/>
                <a:gd name="connsiteY278" fmla="*/ 832485 h 2297429"/>
                <a:gd name="connsiteX279" fmla="*/ 1415891 w 3006089"/>
                <a:gd name="connsiteY279" fmla="*/ 838200 h 2297429"/>
                <a:gd name="connsiteX280" fmla="*/ 1420177 w 3006089"/>
                <a:gd name="connsiteY280" fmla="*/ 846296 h 2297429"/>
                <a:gd name="connsiteX281" fmla="*/ 1422083 w 3006089"/>
                <a:gd name="connsiteY281" fmla="*/ 848678 h 2297429"/>
                <a:gd name="connsiteX282" fmla="*/ 1423988 w 3006089"/>
                <a:gd name="connsiteY282" fmla="*/ 850106 h 2297429"/>
                <a:gd name="connsiteX283" fmla="*/ 1430179 w 3006089"/>
                <a:gd name="connsiteY283" fmla="*/ 850106 h 2297429"/>
                <a:gd name="connsiteX284" fmla="*/ 1433036 w 3006089"/>
                <a:gd name="connsiteY284" fmla="*/ 851059 h 2297429"/>
                <a:gd name="connsiteX285" fmla="*/ 1436846 w 3006089"/>
                <a:gd name="connsiteY285" fmla="*/ 853440 h 2297429"/>
                <a:gd name="connsiteX286" fmla="*/ 1441133 w 3006089"/>
                <a:gd name="connsiteY286" fmla="*/ 854393 h 2297429"/>
                <a:gd name="connsiteX287" fmla="*/ 1445419 w 3006089"/>
                <a:gd name="connsiteY287" fmla="*/ 853440 h 2297429"/>
                <a:gd name="connsiteX288" fmla="*/ 1449705 w 3006089"/>
                <a:gd name="connsiteY288" fmla="*/ 851535 h 2297429"/>
                <a:gd name="connsiteX289" fmla="*/ 1456849 w 3006089"/>
                <a:gd name="connsiteY289" fmla="*/ 845820 h 2297429"/>
                <a:gd name="connsiteX290" fmla="*/ 1457325 w 3006089"/>
                <a:gd name="connsiteY290" fmla="*/ 844391 h 2297429"/>
                <a:gd name="connsiteX291" fmla="*/ 1457325 w 3006089"/>
                <a:gd name="connsiteY291" fmla="*/ 842486 h 2297429"/>
                <a:gd name="connsiteX292" fmla="*/ 1455896 w 3006089"/>
                <a:gd name="connsiteY292" fmla="*/ 838200 h 2297429"/>
                <a:gd name="connsiteX293" fmla="*/ 1449229 w 3006089"/>
                <a:gd name="connsiteY293" fmla="*/ 828199 h 2297429"/>
                <a:gd name="connsiteX294" fmla="*/ 1447800 w 3006089"/>
                <a:gd name="connsiteY294" fmla="*/ 824865 h 2297429"/>
                <a:gd name="connsiteX295" fmla="*/ 1450181 w 3006089"/>
                <a:gd name="connsiteY295" fmla="*/ 821531 h 2297429"/>
                <a:gd name="connsiteX296" fmla="*/ 1452563 w 3006089"/>
                <a:gd name="connsiteY296" fmla="*/ 819626 h 2297429"/>
                <a:gd name="connsiteX297" fmla="*/ 1453039 w 3006089"/>
                <a:gd name="connsiteY297" fmla="*/ 820103 h 2297429"/>
                <a:gd name="connsiteX298" fmla="*/ 1453039 w 3006089"/>
                <a:gd name="connsiteY298" fmla="*/ 821055 h 2297429"/>
                <a:gd name="connsiteX299" fmla="*/ 1452563 w 3006089"/>
                <a:gd name="connsiteY299" fmla="*/ 822960 h 2297429"/>
                <a:gd name="connsiteX300" fmla="*/ 1452563 w 3006089"/>
                <a:gd name="connsiteY300" fmla="*/ 825341 h 2297429"/>
                <a:gd name="connsiteX301" fmla="*/ 1453515 w 3006089"/>
                <a:gd name="connsiteY301" fmla="*/ 828199 h 2297429"/>
                <a:gd name="connsiteX302" fmla="*/ 1454944 w 3006089"/>
                <a:gd name="connsiteY302" fmla="*/ 830104 h 2297429"/>
                <a:gd name="connsiteX303" fmla="*/ 1456849 w 3006089"/>
                <a:gd name="connsiteY303" fmla="*/ 831533 h 2297429"/>
                <a:gd name="connsiteX304" fmla="*/ 1477327 w 3006089"/>
                <a:gd name="connsiteY304" fmla="*/ 833438 h 2297429"/>
                <a:gd name="connsiteX305" fmla="*/ 1481614 w 3006089"/>
                <a:gd name="connsiteY305" fmla="*/ 832961 h 2297429"/>
                <a:gd name="connsiteX306" fmla="*/ 1489710 w 3006089"/>
                <a:gd name="connsiteY306" fmla="*/ 830580 h 2297429"/>
                <a:gd name="connsiteX307" fmla="*/ 1493520 w 3006089"/>
                <a:gd name="connsiteY307" fmla="*/ 828199 h 2297429"/>
                <a:gd name="connsiteX308" fmla="*/ 1496854 w 3006089"/>
                <a:gd name="connsiteY308" fmla="*/ 824865 h 2297429"/>
                <a:gd name="connsiteX309" fmla="*/ 1499711 w 3006089"/>
                <a:gd name="connsiteY309" fmla="*/ 822960 h 2297429"/>
                <a:gd name="connsiteX310" fmla="*/ 1511141 w 3006089"/>
                <a:gd name="connsiteY310" fmla="*/ 820103 h 2297429"/>
                <a:gd name="connsiteX311" fmla="*/ 1510665 w 3006089"/>
                <a:gd name="connsiteY311" fmla="*/ 811530 h 2297429"/>
                <a:gd name="connsiteX312" fmla="*/ 1507331 w 3006089"/>
                <a:gd name="connsiteY312" fmla="*/ 807720 h 2297429"/>
                <a:gd name="connsiteX313" fmla="*/ 1505902 w 3006089"/>
                <a:gd name="connsiteY313" fmla="*/ 807244 h 2297429"/>
                <a:gd name="connsiteX314" fmla="*/ 1505426 w 3006089"/>
                <a:gd name="connsiteY314" fmla="*/ 806291 h 2297429"/>
                <a:gd name="connsiteX315" fmla="*/ 1510665 w 3006089"/>
                <a:gd name="connsiteY315" fmla="*/ 800100 h 2297429"/>
                <a:gd name="connsiteX316" fmla="*/ 1511141 w 3006089"/>
                <a:gd name="connsiteY316" fmla="*/ 798195 h 2297429"/>
                <a:gd name="connsiteX317" fmla="*/ 1511618 w 3006089"/>
                <a:gd name="connsiteY317" fmla="*/ 796290 h 2297429"/>
                <a:gd name="connsiteX318" fmla="*/ 1510665 w 3006089"/>
                <a:gd name="connsiteY318" fmla="*/ 794385 h 2297429"/>
                <a:gd name="connsiteX319" fmla="*/ 1508760 w 3006089"/>
                <a:gd name="connsiteY319" fmla="*/ 792004 h 2297429"/>
                <a:gd name="connsiteX320" fmla="*/ 1504474 w 3006089"/>
                <a:gd name="connsiteY320" fmla="*/ 789146 h 2297429"/>
                <a:gd name="connsiteX321" fmla="*/ 1504474 w 3006089"/>
                <a:gd name="connsiteY321" fmla="*/ 788670 h 2297429"/>
                <a:gd name="connsiteX322" fmla="*/ 1506379 w 3006089"/>
                <a:gd name="connsiteY322" fmla="*/ 788670 h 2297429"/>
                <a:gd name="connsiteX323" fmla="*/ 1509713 w 3006089"/>
                <a:gd name="connsiteY323" fmla="*/ 789146 h 2297429"/>
                <a:gd name="connsiteX324" fmla="*/ 1693069 w 3006089"/>
                <a:gd name="connsiteY324" fmla="*/ 727234 h 2297429"/>
                <a:gd name="connsiteX325" fmla="*/ 1699260 w 3006089"/>
                <a:gd name="connsiteY325" fmla="*/ 720090 h 2297429"/>
                <a:gd name="connsiteX326" fmla="*/ 1701641 w 3006089"/>
                <a:gd name="connsiteY326" fmla="*/ 716756 h 2297429"/>
                <a:gd name="connsiteX327" fmla="*/ 1702594 w 3006089"/>
                <a:gd name="connsiteY327" fmla="*/ 714375 h 2297429"/>
                <a:gd name="connsiteX328" fmla="*/ 1704023 w 3006089"/>
                <a:gd name="connsiteY328" fmla="*/ 712946 h 2297429"/>
                <a:gd name="connsiteX329" fmla="*/ 1709737 w 3006089"/>
                <a:gd name="connsiteY329" fmla="*/ 709613 h 2297429"/>
                <a:gd name="connsiteX330" fmla="*/ 1716405 w 3006089"/>
                <a:gd name="connsiteY330" fmla="*/ 702469 h 2297429"/>
                <a:gd name="connsiteX331" fmla="*/ 1719739 w 3006089"/>
                <a:gd name="connsiteY331" fmla="*/ 698183 h 2297429"/>
                <a:gd name="connsiteX332" fmla="*/ 1722596 w 3006089"/>
                <a:gd name="connsiteY332" fmla="*/ 693420 h 2297429"/>
                <a:gd name="connsiteX333" fmla="*/ 1723549 w 3006089"/>
                <a:gd name="connsiteY333" fmla="*/ 690563 h 2297429"/>
                <a:gd name="connsiteX334" fmla="*/ 1720215 w 3006089"/>
                <a:gd name="connsiteY334" fmla="*/ 687705 h 2297429"/>
                <a:gd name="connsiteX335" fmla="*/ 1714500 w 3006089"/>
                <a:gd name="connsiteY335" fmla="*/ 684848 h 2297429"/>
                <a:gd name="connsiteX336" fmla="*/ 1698784 w 3006089"/>
                <a:gd name="connsiteY336" fmla="*/ 681038 h 2297429"/>
                <a:gd name="connsiteX337" fmla="*/ 1680210 w 3006089"/>
                <a:gd name="connsiteY337" fmla="*/ 679609 h 2297429"/>
                <a:gd name="connsiteX338" fmla="*/ 1672114 w 3006089"/>
                <a:gd name="connsiteY338" fmla="*/ 680561 h 2297429"/>
                <a:gd name="connsiteX339" fmla="*/ 1660208 w 3006089"/>
                <a:gd name="connsiteY339" fmla="*/ 683419 h 2297429"/>
                <a:gd name="connsiteX340" fmla="*/ 1656874 w 3006089"/>
                <a:gd name="connsiteY340" fmla="*/ 681990 h 2297429"/>
                <a:gd name="connsiteX341" fmla="*/ 1650683 w 3006089"/>
                <a:gd name="connsiteY341" fmla="*/ 677228 h 2297429"/>
                <a:gd name="connsiteX342" fmla="*/ 1647349 w 3006089"/>
                <a:gd name="connsiteY342" fmla="*/ 675799 h 2297429"/>
                <a:gd name="connsiteX343" fmla="*/ 1640681 w 3006089"/>
                <a:gd name="connsiteY343" fmla="*/ 673894 h 2297429"/>
                <a:gd name="connsiteX344" fmla="*/ 1627346 w 3006089"/>
                <a:gd name="connsiteY344" fmla="*/ 670560 h 2297429"/>
                <a:gd name="connsiteX345" fmla="*/ 1619250 w 3006089"/>
                <a:gd name="connsiteY345" fmla="*/ 669608 h 2297429"/>
                <a:gd name="connsiteX346" fmla="*/ 1614487 w 3006089"/>
                <a:gd name="connsiteY346" fmla="*/ 670560 h 2297429"/>
                <a:gd name="connsiteX347" fmla="*/ 1606391 w 3006089"/>
                <a:gd name="connsiteY347" fmla="*/ 673894 h 2297429"/>
                <a:gd name="connsiteX348" fmla="*/ 1601152 w 3006089"/>
                <a:gd name="connsiteY348" fmla="*/ 672941 h 2297429"/>
                <a:gd name="connsiteX349" fmla="*/ 1582579 w 3006089"/>
                <a:gd name="connsiteY349" fmla="*/ 674370 h 2297429"/>
                <a:gd name="connsiteX350" fmla="*/ 1574006 w 3006089"/>
                <a:gd name="connsiteY350" fmla="*/ 676275 h 2297429"/>
                <a:gd name="connsiteX351" fmla="*/ 1565910 w 3006089"/>
                <a:gd name="connsiteY351" fmla="*/ 679133 h 2297429"/>
                <a:gd name="connsiteX352" fmla="*/ 1563529 w 3006089"/>
                <a:gd name="connsiteY352" fmla="*/ 680085 h 2297429"/>
                <a:gd name="connsiteX353" fmla="*/ 1560671 w 3006089"/>
                <a:gd name="connsiteY353" fmla="*/ 682466 h 2297429"/>
                <a:gd name="connsiteX354" fmla="*/ 1559719 w 3006089"/>
                <a:gd name="connsiteY354" fmla="*/ 683895 h 2297429"/>
                <a:gd name="connsiteX355" fmla="*/ 1559243 w 3006089"/>
                <a:gd name="connsiteY355" fmla="*/ 685800 h 2297429"/>
                <a:gd name="connsiteX356" fmla="*/ 1559243 w 3006089"/>
                <a:gd name="connsiteY356" fmla="*/ 687705 h 2297429"/>
                <a:gd name="connsiteX357" fmla="*/ 1559719 w 3006089"/>
                <a:gd name="connsiteY357" fmla="*/ 689134 h 2297429"/>
                <a:gd name="connsiteX358" fmla="*/ 1562100 w 3006089"/>
                <a:gd name="connsiteY358" fmla="*/ 694373 h 2297429"/>
                <a:gd name="connsiteX359" fmla="*/ 1567815 w 3006089"/>
                <a:gd name="connsiteY359" fmla="*/ 700088 h 2297429"/>
                <a:gd name="connsiteX360" fmla="*/ 1571149 w 3006089"/>
                <a:gd name="connsiteY360" fmla="*/ 701993 h 2297429"/>
                <a:gd name="connsiteX361" fmla="*/ 1574959 w 3006089"/>
                <a:gd name="connsiteY361" fmla="*/ 702945 h 2297429"/>
                <a:gd name="connsiteX362" fmla="*/ 1574959 w 3006089"/>
                <a:gd name="connsiteY362" fmla="*/ 703421 h 2297429"/>
                <a:gd name="connsiteX363" fmla="*/ 1570673 w 3006089"/>
                <a:gd name="connsiteY363" fmla="*/ 703421 h 2297429"/>
                <a:gd name="connsiteX364" fmla="*/ 1564481 w 3006089"/>
                <a:gd name="connsiteY364" fmla="*/ 701993 h 2297429"/>
                <a:gd name="connsiteX365" fmla="*/ 1551146 w 3006089"/>
                <a:gd name="connsiteY365" fmla="*/ 697230 h 2297429"/>
                <a:gd name="connsiteX366" fmla="*/ 1549241 w 3006089"/>
                <a:gd name="connsiteY366" fmla="*/ 697230 h 2297429"/>
                <a:gd name="connsiteX367" fmla="*/ 1544955 w 3006089"/>
                <a:gd name="connsiteY367" fmla="*/ 698659 h 2297429"/>
                <a:gd name="connsiteX368" fmla="*/ 1542574 w 3006089"/>
                <a:gd name="connsiteY368" fmla="*/ 701040 h 2297429"/>
                <a:gd name="connsiteX369" fmla="*/ 1542098 w 3006089"/>
                <a:gd name="connsiteY369" fmla="*/ 702469 h 2297429"/>
                <a:gd name="connsiteX370" fmla="*/ 1542098 w 3006089"/>
                <a:gd name="connsiteY370" fmla="*/ 704374 h 2297429"/>
                <a:gd name="connsiteX371" fmla="*/ 1542098 w 3006089"/>
                <a:gd name="connsiteY371" fmla="*/ 709613 h 2297429"/>
                <a:gd name="connsiteX372" fmla="*/ 1543526 w 3006089"/>
                <a:gd name="connsiteY372" fmla="*/ 724853 h 2297429"/>
                <a:gd name="connsiteX373" fmla="*/ 1544002 w 3006089"/>
                <a:gd name="connsiteY373" fmla="*/ 734854 h 2297429"/>
                <a:gd name="connsiteX374" fmla="*/ 1544002 w 3006089"/>
                <a:gd name="connsiteY374" fmla="*/ 738664 h 2297429"/>
                <a:gd name="connsiteX375" fmla="*/ 1543526 w 3006089"/>
                <a:gd name="connsiteY375" fmla="*/ 746284 h 2297429"/>
                <a:gd name="connsiteX376" fmla="*/ 1543526 w 3006089"/>
                <a:gd name="connsiteY376" fmla="*/ 750094 h 2297429"/>
                <a:gd name="connsiteX377" fmla="*/ 1544002 w 3006089"/>
                <a:gd name="connsiteY377" fmla="*/ 753904 h 2297429"/>
                <a:gd name="connsiteX378" fmla="*/ 1544955 w 3006089"/>
                <a:gd name="connsiteY378" fmla="*/ 757238 h 2297429"/>
                <a:gd name="connsiteX379" fmla="*/ 1545908 w 3006089"/>
                <a:gd name="connsiteY379" fmla="*/ 760571 h 2297429"/>
                <a:gd name="connsiteX380" fmla="*/ 1555909 w 3006089"/>
                <a:gd name="connsiteY380" fmla="*/ 778669 h 2297429"/>
                <a:gd name="connsiteX381" fmla="*/ 1557814 w 3006089"/>
                <a:gd name="connsiteY381" fmla="*/ 788670 h 2297429"/>
                <a:gd name="connsiteX382" fmla="*/ 1558766 w 3006089"/>
                <a:gd name="connsiteY382" fmla="*/ 799148 h 2297429"/>
                <a:gd name="connsiteX383" fmla="*/ 1557814 w 3006089"/>
                <a:gd name="connsiteY383" fmla="*/ 808673 h 2297429"/>
                <a:gd name="connsiteX384" fmla="*/ 1564005 w 3006089"/>
                <a:gd name="connsiteY384" fmla="*/ 809625 h 2297429"/>
                <a:gd name="connsiteX385" fmla="*/ 1577340 w 3006089"/>
                <a:gd name="connsiteY385" fmla="*/ 807720 h 2297429"/>
                <a:gd name="connsiteX386" fmla="*/ 1581150 w 3006089"/>
                <a:gd name="connsiteY386" fmla="*/ 807720 h 2297429"/>
                <a:gd name="connsiteX387" fmla="*/ 1593056 w 3006089"/>
                <a:gd name="connsiteY387" fmla="*/ 810578 h 2297429"/>
                <a:gd name="connsiteX388" fmla="*/ 1596866 w 3006089"/>
                <a:gd name="connsiteY388" fmla="*/ 808673 h 2297429"/>
                <a:gd name="connsiteX389" fmla="*/ 1599248 w 3006089"/>
                <a:gd name="connsiteY389" fmla="*/ 802481 h 2297429"/>
                <a:gd name="connsiteX390" fmla="*/ 1602581 w 3006089"/>
                <a:gd name="connsiteY390" fmla="*/ 794861 h 2297429"/>
                <a:gd name="connsiteX391" fmla="*/ 1613535 w 3006089"/>
                <a:gd name="connsiteY391" fmla="*/ 783908 h 2297429"/>
                <a:gd name="connsiteX392" fmla="*/ 1614011 w 3006089"/>
                <a:gd name="connsiteY392" fmla="*/ 782955 h 2297429"/>
                <a:gd name="connsiteX393" fmla="*/ 1614487 w 3006089"/>
                <a:gd name="connsiteY393" fmla="*/ 779145 h 2297429"/>
                <a:gd name="connsiteX394" fmla="*/ 1614011 w 3006089"/>
                <a:gd name="connsiteY394" fmla="*/ 777240 h 2297429"/>
                <a:gd name="connsiteX395" fmla="*/ 1613059 w 3006089"/>
                <a:gd name="connsiteY395" fmla="*/ 775335 h 2297429"/>
                <a:gd name="connsiteX396" fmla="*/ 1606391 w 3006089"/>
                <a:gd name="connsiteY396" fmla="*/ 768191 h 2297429"/>
                <a:gd name="connsiteX397" fmla="*/ 1601152 w 3006089"/>
                <a:gd name="connsiteY397" fmla="*/ 765810 h 2297429"/>
                <a:gd name="connsiteX398" fmla="*/ 1593056 w 3006089"/>
                <a:gd name="connsiteY398" fmla="*/ 763905 h 2297429"/>
                <a:gd name="connsiteX399" fmla="*/ 1592580 w 3006089"/>
                <a:gd name="connsiteY399" fmla="*/ 762476 h 2297429"/>
                <a:gd name="connsiteX400" fmla="*/ 1614011 w 3006089"/>
                <a:gd name="connsiteY400" fmla="*/ 759619 h 2297429"/>
                <a:gd name="connsiteX401" fmla="*/ 1622108 w 3006089"/>
                <a:gd name="connsiteY401" fmla="*/ 759619 h 2297429"/>
                <a:gd name="connsiteX402" fmla="*/ 1654493 w 3006089"/>
                <a:gd name="connsiteY402" fmla="*/ 764858 h 2297429"/>
                <a:gd name="connsiteX403" fmla="*/ 1659731 w 3006089"/>
                <a:gd name="connsiteY403" fmla="*/ 764381 h 2297429"/>
                <a:gd name="connsiteX404" fmla="*/ 1663541 w 3006089"/>
                <a:gd name="connsiteY404" fmla="*/ 762476 h 2297429"/>
                <a:gd name="connsiteX405" fmla="*/ 1670685 w 3006089"/>
                <a:gd name="connsiteY405" fmla="*/ 756285 h 2297429"/>
                <a:gd name="connsiteX406" fmla="*/ 1674495 w 3006089"/>
                <a:gd name="connsiteY406" fmla="*/ 751999 h 2297429"/>
                <a:gd name="connsiteX407" fmla="*/ 1680210 w 3006089"/>
                <a:gd name="connsiteY407" fmla="*/ 744855 h 2297429"/>
                <a:gd name="connsiteX408" fmla="*/ 1685925 w 3006089"/>
                <a:gd name="connsiteY408" fmla="*/ 737235 h 2297429"/>
                <a:gd name="connsiteX409" fmla="*/ 1686877 w 3006089"/>
                <a:gd name="connsiteY409" fmla="*/ 733901 h 2297429"/>
                <a:gd name="connsiteX410" fmla="*/ 1685449 w 3006089"/>
                <a:gd name="connsiteY410" fmla="*/ 732473 h 2297429"/>
                <a:gd name="connsiteX411" fmla="*/ 1682591 w 3006089"/>
                <a:gd name="connsiteY411" fmla="*/ 731044 h 2297429"/>
                <a:gd name="connsiteX412" fmla="*/ 1691164 w 3006089"/>
                <a:gd name="connsiteY412" fmla="*/ 727710 h 2297429"/>
                <a:gd name="connsiteX413" fmla="*/ 1693069 w 3006089"/>
                <a:gd name="connsiteY413" fmla="*/ 727234 h 2297429"/>
                <a:gd name="connsiteX414" fmla="*/ 1363504 w 3006089"/>
                <a:gd name="connsiteY414" fmla="*/ 952024 h 2297429"/>
                <a:gd name="connsiteX415" fmla="*/ 1364456 w 3006089"/>
                <a:gd name="connsiteY415" fmla="*/ 946309 h 2297429"/>
                <a:gd name="connsiteX416" fmla="*/ 1364456 w 3006089"/>
                <a:gd name="connsiteY416" fmla="*/ 942975 h 2297429"/>
                <a:gd name="connsiteX417" fmla="*/ 1362075 w 3006089"/>
                <a:gd name="connsiteY417" fmla="*/ 933450 h 2297429"/>
                <a:gd name="connsiteX418" fmla="*/ 1359694 w 3006089"/>
                <a:gd name="connsiteY418" fmla="*/ 928688 h 2297429"/>
                <a:gd name="connsiteX419" fmla="*/ 1358265 w 3006089"/>
                <a:gd name="connsiteY419" fmla="*/ 927259 h 2297429"/>
                <a:gd name="connsiteX420" fmla="*/ 1356360 w 3006089"/>
                <a:gd name="connsiteY420" fmla="*/ 926306 h 2297429"/>
                <a:gd name="connsiteX421" fmla="*/ 1353502 w 3006089"/>
                <a:gd name="connsiteY421" fmla="*/ 926306 h 2297429"/>
                <a:gd name="connsiteX422" fmla="*/ 1342549 w 3006089"/>
                <a:gd name="connsiteY422" fmla="*/ 927259 h 2297429"/>
                <a:gd name="connsiteX423" fmla="*/ 1340168 w 3006089"/>
                <a:gd name="connsiteY423" fmla="*/ 924401 h 2297429"/>
                <a:gd name="connsiteX424" fmla="*/ 1339691 w 3006089"/>
                <a:gd name="connsiteY424" fmla="*/ 919639 h 2297429"/>
                <a:gd name="connsiteX425" fmla="*/ 1339215 w 3006089"/>
                <a:gd name="connsiteY425" fmla="*/ 918686 h 2297429"/>
                <a:gd name="connsiteX426" fmla="*/ 1337786 w 3006089"/>
                <a:gd name="connsiteY426" fmla="*/ 917734 h 2297429"/>
                <a:gd name="connsiteX427" fmla="*/ 1335881 w 3006089"/>
                <a:gd name="connsiteY427" fmla="*/ 917258 h 2297429"/>
                <a:gd name="connsiteX428" fmla="*/ 1328738 w 3006089"/>
                <a:gd name="connsiteY428" fmla="*/ 918210 h 2297429"/>
                <a:gd name="connsiteX429" fmla="*/ 1326833 w 3006089"/>
                <a:gd name="connsiteY429" fmla="*/ 917734 h 2297429"/>
                <a:gd name="connsiteX430" fmla="*/ 1313974 w 3006089"/>
                <a:gd name="connsiteY430" fmla="*/ 910114 h 2297429"/>
                <a:gd name="connsiteX431" fmla="*/ 1306354 w 3006089"/>
                <a:gd name="connsiteY431" fmla="*/ 906780 h 2297429"/>
                <a:gd name="connsiteX432" fmla="*/ 1300639 w 3006089"/>
                <a:gd name="connsiteY432" fmla="*/ 903446 h 2297429"/>
                <a:gd name="connsiteX433" fmla="*/ 1290638 w 3006089"/>
                <a:gd name="connsiteY433" fmla="*/ 895350 h 2297429"/>
                <a:gd name="connsiteX434" fmla="*/ 1289209 w 3006089"/>
                <a:gd name="connsiteY434" fmla="*/ 895826 h 2297429"/>
                <a:gd name="connsiteX435" fmla="*/ 1289209 w 3006089"/>
                <a:gd name="connsiteY435" fmla="*/ 897731 h 2297429"/>
                <a:gd name="connsiteX436" fmla="*/ 1292066 w 3006089"/>
                <a:gd name="connsiteY436" fmla="*/ 902494 h 2297429"/>
                <a:gd name="connsiteX437" fmla="*/ 1292066 w 3006089"/>
                <a:gd name="connsiteY437" fmla="*/ 903446 h 2297429"/>
                <a:gd name="connsiteX438" fmla="*/ 1291590 w 3006089"/>
                <a:gd name="connsiteY438" fmla="*/ 903923 h 2297429"/>
                <a:gd name="connsiteX439" fmla="*/ 1289685 w 3006089"/>
                <a:gd name="connsiteY439" fmla="*/ 904399 h 2297429"/>
                <a:gd name="connsiteX440" fmla="*/ 1288733 w 3006089"/>
                <a:gd name="connsiteY440" fmla="*/ 904399 h 2297429"/>
                <a:gd name="connsiteX441" fmla="*/ 1285399 w 3006089"/>
                <a:gd name="connsiteY441" fmla="*/ 902018 h 2297429"/>
                <a:gd name="connsiteX442" fmla="*/ 1282065 w 3006089"/>
                <a:gd name="connsiteY442" fmla="*/ 900589 h 2297429"/>
                <a:gd name="connsiteX443" fmla="*/ 1272064 w 3006089"/>
                <a:gd name="connsiteY443" fmla="*/ 896779 h 2297429"/>
                <a:gd name="connsiteX444" fmla="*/ 1263015 w 3006089"/>
                <a:gd name="connsiteY444" fmla="*/ 890588 h 2297429"/>
                <a:gd name="connsiteX445" fmla="*/ 1259681 w 3006089"/>
                <a:gd name="connsiteY445" fmla="*/ 888683 h 2297429"/>
                <a:gd name="connsiteX446" fmla="*/ 1252538 w 3006089"/>
                <a:gd name="connsiteY446" fmla="*/ 878681 h 2297429"/>
                <a:gd name="connsiteX447" fmla="*/ 1240631 w 3006089"/>
                <a:gd name="connsiteY447" fmla="*/ 870109 h 2297429"/>
                <a:gd name="connsiteX448" fmla="*/ 1240155 w 3006089"/>
                <a:gd name="connsiteY448" fmla="*/ 867251 h 2297429"/>
                <a:gd name="connsiteX449" fmla="*/ 1240155 w 3006089"/>
                <a:gd name="connsiteY449" fmla="*/ 865346 h 2297429"/>
                <a:gd name="connsiteX450" fmla="*/ 1242536 w 3006089"/>
                <a:gd name="connsiteY450" fmla="*/ 858203 h 2297429"/>
                <a:gd name="connsiteX451" fmla="*/ 1244441 w 3006089"/>
                <a:gd name="connsiteY451" fmla="*/ 854869 h 2297429"/>
                <a:gd name="connsiteX452" fmla="*/ 1246346 w 3006089"/>
                <a:gd name="connsiteY452" fmla="*/ 852488 h 2297429"/>
                <a:gd name="connsiteX453" fmla="*/ 1247299 w 3006089"/>
                <a:gd name="connsiteY453" fmla="*/ 849630 h 2297429"/>
                <a:gd name="connsiteX454" fmla="*/ 1247299 w 3006089"/>
                <a:gd name="connsiteY454" fmla="*/ 846296 h 2297429"/>
                <a:gd name="connsiteX455" fmla="*/ 1247299 w 3006089"/>
                <a:gd name="connsiteY455" fmla="*/ 843915 h 2297429"/>
                <a:gd name="connsiteX456" fmla="*/ 1246823 w 3006089"/>
                <a:gd name="connsiteY456" fmla="*/ 842486 h 2297429"/>
                <a:gd name="connsiteX457" fmla="*/ 1246346 w 3006089"/>
                <a:gd name="connsiteY457" fmla="*/ 837248 h 2297429"/>
                <a:gd name="connsiteX458" fmla="*/ 1242060 w 3006089"/>
                <a:gd name="connsiteY458" fmla="*/ 829628 h 2297429"/>
                <a:gd name="connsiteX459" fmla="*/ 1233488 w 3006089"/>
                <a:gd name="connsiteY459" fmla="*/ 819150 h 2297429"/>
                <a:gd name="connsiteX460" fmla="*/ 1232059 w 3006089"/>
                <a:gd name="connsiteY460" fmla="*/ 816769 h 2297429"/>
                <a:gd name="connsiteX461" fmla="*/ 1229677 w 3006089"/>
                <a:gd name="connsiteY461" fmla="*/ 812006 h 2297429"/>
                <a:gd name="connsiteX462" fmla="*/ 1217771 w 3006089"/>
                <a:gd name="connsiteY462" fmla="*/ 784384 h 2297429"/>
                <a:gd name="connsiteX463" fmla="*/ 1217295 w 3006089"/>
                <a:gd name="connsiteY463" fmla="*/ 781526 h 2297429"/>
                <a:gd name="connsiteX464" fmla="*/ 1215390 w 3006089"/>
                <a:gd name="connsiteY464" fmla="*/ 775335 h 2297429"/>
                <a:gd name="connsiteX465" fmla="*/ 1214438 w 3006089"/>
                <a:gd name="connsiteY465" fmla="*/ 770573 h 2297429"/>
                <a:gd name="connsiteX466" fmla="*/ 1213485 w 3006089"/>
                <a:gd name="connsiteY466" fmla="*/ 768191 h 2297429"/>
                <a:gd name="connsiteX467" fmla="*/ 1211580 w 3006089"/>
                <a:gd name="connsiteY467" fmla="*/ 765810 h 2297429"/>
                <a:gd name="connsiteX468" fmla="*/ 1211104 w 3006089"/>
                <a:gd name="connsiteY468" fmla="*/ 763905 h 2297429"/>
                <a:gd name="connsiteX469" fmla="*/ 1211580 w 3006089"/>
                <a:gd name="connsiteY469" fmla="*/ 762476 h 2297429"/>
                <a:gd name="connsiteX470" fmla="*/ 1211580 w 3006089"/>
                <a:gd name="connsiteY470" fmla="*/ 761048 h 2297429"/>
                <a:gd name="connsiteX471" fmla="*/ 1208723 w 3006089"/>
                <a:gd name="connsiteY471" fmla="*/ 757238 h 2297429"/>
                <a:gd name="connsiteX472" fmla="*/ 1204436 w 3006089"/>
                <a:gd name="connsiteY472" fmla="*/ 751999 h 2297429"/>
                <a:gd name="connsiteX473" fmla="*/ 1198245 w 3006089"/>
                <a:gd name="connsiteY473" fmla="*/ 746760 h 2297429"/>
                <a:gd name="connsiteX474" fmla="*/ 1189196 w 3006089"/>
                <a:gd name="connsiteY474" fmla="*/ 742950 h 2297429"/>
                <a:gd name="connsiteX475" fmla="*/ 1175385 w 3006089"/>
                <a:gd name="connsiteY475" fmla="*/ 734854 h 2297429"/>
                <a:gd name="connsiteX476" fmla="*/ 1163479 w 3006089"/>
                <a:gd name="connsiteY476" fmla="*/ 730091 h 2297429"/>
                <a:gd name="connsiteX477" fmla="*/ 1159193 w 3006089"/>
                <a:gd name="connsiteY477" fmla="*/ 729615 h 2297429"/>
                <a:gd name="connsiteX478" fmla="*/ 1156335 w 3006089"/>
                <a:gd name="connsiteY478" fmla="*/ 731520 h 2297429"/>
                <a:gd name="connsiteX479" fmla="*/ 1154906 w 3006089"/>
                <a:gd name="connsiteY479" fmla="*/ 734854 h 2297429"/>
                <a:gd name="connsiteX480" fmla="*/ 1153477 w 3006089"/>
                <a:gd name="connsiteY480" fmla="*/ 735330 h 2297429"/>
                <a:gd name="connsiteX481" fmla="*/ 1140619 w 3006089"/>
                <a:gd name="connsiteY481" fmla="*/ 729139 h 2297429"/>
                <a:gd name="connsiteX482" fmla="*/ 1132999 w 3006089"/>
                <a:gd name="connsiteY482" fmla="*/ 726281 h 2297429"/>
                <a:gd name="connsiteX483" fmla="*/ 1122521 w 3006089"/>
                <a:gd name="connsiteY483" fmla="*/ 724853 h 2297429"/>
                <a:gd name="connsiteX484" fmla="*/ 1120616 w 3006089"/>
                <a:gd name="connsiteY484" fmla="*/ 727710 h 2297429"/>
                <a:gd name="connsiteX485" fmla="*/ 1121093 w 3006089"/>
                <a:gd name="connsiteY485" fmla="*/ 729139 h 2297429"/>
                <a:gd name="connsiteX486" fmla="*/ 1123950 w 3006089"/>
                <a:gd name="connsiteY486" fmla="*/ 732473 h 2297429"/>
                <a:gd name="connsiteX487" fmla="*/ 1125855 w 3006089"/>
                <a:gd name="connsiteY487" fmla="*/ 733425 h 2297429"/>
                <a:gd name="connsiteX488" fmla="*/ 1124426 w 3006089"/>
                <a:gd name="connsiteY488" fmla="*/ 733901 h 2297429"/>
                <a:gd name="connsiteX489" fmla="*/ 1119664 w 3006089"/>
                <a:gd name="connsiteY489" fmla="*/ 734378 h 2297429"/>
                <a:gd name="connsiteX490" fmla="*/ 1116806 w 3006089"/>
                <a:gd name="connsiteY490" fmla="*/ 735806 h 2297429"/>
                <a:gd name="connsiteX491" fmla="*/ 1115854 w 3006089"/>
                <a:gd name="connsiteY491" fmla="*/ 738188 h 2297429"/>
                <a:gd name="connsiteX492" fmla="*/ 1115854 w 3006089"/>
                <a:gd name="connsiteY492" fmla="*/ 741045 h 2297429"/>
                <a:gd name="connsiteX493" fmla="*/ 1123950 w 3006089"/>
                <a:gd name="connsiteY493" fmla="*/ 770096 h 2297429"/>
                <a:gd name="connsiteX494" fmla="*/ 1125855 w 3006089"/>
                <a:gd name="connsiteY494" fmla="*/ 774383 h 2297429"/>
                <a:gd name="connsiteX495" fmla="*/ 1126331 w 3006089"/>
                <a:gd name="connsiteY495" fmla="*/ 776288 h 2297429"/>
                <a:gd name="connsiteX496" fmla="*/ 1125855 w 3006089"/>
                <a:gd name="connsiteY496" fmla="*/ 778669 h 2297429"/>
                <a:gd name="connsiteX497" fmla="*/ 1126808 w 3006089"/>
                <a:gd name="connsiteY497" fmla="*/ 780574 h 2297429"/>
                <a:gd name="connsiteX498" fmla="*/ 1128713 w 3006089"/>
                <a:gd name="connsiteY498" fmla="*/ 782003 h 2297429"/>
                <a:gd name="connsiteX499" fmla="*/ 1129665 w 3006089"/>
                <a:gd name="connsiteY499" fmla="*/ 783431 h 2297429"/>
                <a:gd name="connsiteX500" fmla="*/ 1130141 w 3006089"/>
                <a:gd name="connsiteY500" fmla="*/ 789623 h 2297429"/>
                <a:gd name="connsiteX501" fmla="*/ 1130618 w 3006089"/>
                <a:gd name="connsiteY501" fmla="*/ 792480 h 2297429"/>
                <a:gd name="connsiteX502" fmla="*/ 1133951 w 3006089"/>
                <a:gd name="connsiteY502" fmla="*/ 802005 h 2297429"/>
                <a:gd name="connsiteX503" fmla="*/ 1139190 w 3006089"/>
                <a:gd name="connsiteY503" fmla="*/ 809625 h 2297429"/>
                <a:gd name="connsiteX504" fmla="*/ 1147286 w 3006089"/>
                <a:gd name="connsiteY504" fmla="*/ 817721 h 2297429"/>
                <a:gd name="connsiteX505" fmla="*/ 1144905 w 3006089"/>
                <a:gd name="connsiteY505" fmla="*/ 818198 h 2297429"/>
                <a:gd name="connsiteX506" fmla="*/ 1144905 w 3006089"/>
                <a:gd name="connsiteY506" fmla="*/ 818674 h 2297429"/>
                <a:gd name="connsiteX507" fmla="*/ 1145381 w 3006089"/>
                <a:gd name="connsiteY507" fmla="*/ 819626 h 2297429"/>
                <a:gd name="connsiteX508" fmla="*/ 1146810 w 3006089"/>
                <a:gd name="connsiteY508" fmla="*/ 821055 h 2297429"/>
                <a:gd name="connsiteX509" fmla="*/ 1146334 w 3006089"/>
                <a:gd name="connsiteY509" fmla="*/ 822008 h 2297429"/>
                <a:gd name="connsiteX510" fmla="*/ 1134904 w 3006089"/>
                <a:gd name="connsiteY510" fmla="*/ 828675 h 2297429"/>
                <a:gd name="connsiteX511" fmla="*/ 1132523 w 3006089"/>
                <a:gd name="connsiteY511" fmla="*/ 832009 h 2297429"/>
                <a:gd name="connsiteX512" fmla="*/ 1131570 w 3006089"/>
                <a:gd name="connsiteY512" fmla="*/ 833914 h 2297429"/>
                <a:gd name="connsiteX513" fmla="*/ 1130618 w 3006089"/>
                <a:gd name="connsiteY513" fmla="*/ 833914 h 2297429"/>
                <a:gd name="connsiteX514" fmla="*/ 1126808 w 3006089"/>
                <a:gd name="connsiteY514" fmla="*/ 832961 h 2297429"/>
                <a:gd name="connsiteX515" fmla="*/ 1123474 w 3006089"/>
                <a:gd name="connsiteY515" fmla="*/ 830580 h 2297429"/>
                <a:gd name="connsiteX516" fmla="*/ 1119188 w 3006089"/>
                <a:gd name="connsiteY516" fmla="*/ 828675 h 2297429"/>
                <a:gd name="connsiteX517" fmla="*/ 1117759 w 3006089"/>
                <a:gd name="connsiteY517" fmla="*/ 827723 h 2297429"/>
                <a:gd name="connsiteX518" fmla="*/ 1116806 w 3006089"/>
                <a:gd name="connsiteY518" fmla="*/ 825818 h 2297429"/>
                <a:gd name="connsiteX519" fmla="*/ 1114425 w 3006089"/>
                <a:gd name="connsiteY519" fmla="*/ 816293 h 2297429"/>
                <a:gd name="connsiteX520" fmla="*/ 1107758 w 3006089"/>
                <a:gd name="connsiteY520" fmla="*/ 801053 h 2297429"/>
                <a:gd name="connsiteX521" fmla="*/ 1104424 w 3006089"/>
                <a:gd name="connsiteY521" fmla="*/ 789623 h 2297429"/>
                <a:gd name="connsiteX522" fmla="*/ 1102519 w 3006089"/>
                <a:gd name="connsiteY522" fmla="*/ 783431 h 2297429"/>
                <a:gd name="connsiteX523" fmla="*/ 1100138 w 3006089"/>
                <a:gd name="connsiteY523" fmla="*/ 777716 h 2297429"/>
                <a:gd name="connsiteX524" fmla="*/ 1098233 w 3006089"/>
                <a:gd name="connsiteY524" fmla="*/ 774383 h 2297429"/>
                <a:gd name="connsiteX525" fmla="*/ 1096804 w 3006089"/>
                <a:gd name="connsiteY525" fmla="*/ 773430 h 2297429"/>
                <a:gd name="connsiteX526" fmla="*/ 1091565 w 3006089"/>
                <a:gd name="connsiteY526" fmla="*/ 772478 h 2297429"/>
                <a:gd name="connsiteX527" fmla="*/ 1090136 w 3006089"/>
                <a:gd name="connsiteY527" fmla="*/ 771525 h 2297429"/>
                <a:gd name="connsiteX528" fmla="*/ 1090613 w 3006089"/>
                <a:gd name="connsiteY528" fmla="*/ 769144 h 2297429"/>
                <a:gd name="connsiteX529" fmla="*/ 1091089 w 3006089"/>
                <a:gd name="connsiteY529" fmla="*/ 768191 h 2297429"/>
                <a:gd name="connsiteX530" fmla="*/ 1090613 w 3006089"/>
                <a:gd name="connsiteY530" fmla="*/ 767239 h 2297429"/>
                <a:gd name="connsiteX531" fmla="*/ 1087755 w 3006089"/>
                <a:gd name="connsiteY531" fmla="*/ 767239 h 2297429"/>
                <a:gd name="connsiteX532" fmla="*/ 1084898 w 3006089"/>
                <a:gd name="connsiteY532" fmla="*/ 764858 h 2297429"/>
                <a:gd name="connsiteX533" fmla="*/ 1076801 w 3006089"/>
                <a:gd name="connsiteY533" fmla="*/ 761524 h 2297429"/>
                <a:gd name="connsiteX534" fmla="*/ 1072991 w 3006089"/>
                <a:gd name="connsiteY534" fmla="*/ 759143 h 2297429"/>
                <a:gd name="connsiteX535" fmla="*/ 1068229 w 3006089"/>
                <a:gd name="connsiteY535" fmla="*/ 754856 h 2297429"/>
                <a:gd name="connsiteX536" fmla="*/ 1054894 w 3006089"/>
                <a:gd name="connsiteY536" fmla="*/ 747713 h 2297429"/>
                <a:gd name="connsiteX537" fmla="*/ 1052036 w 3006089"/>
                <a:gd name="connsiteY537" fmla="*/ 747236 h 2297429"/>
                <a:gd name="connsiteX538" fmla="*/ 1037749 w 3006089"/>
                <a:gd name="connsiteY538" fmla="*/ 746760 h 2297429"/>
                <a:gd name="connsiteX539" fmla="*/ 1032510 w 3006089"/>
                <a:gd name="connsiteY539" fmla="*/ 746284 h 2297429"/>
                <a:gd name="connsiteX540" fmla="*/ 1031558 w 3006089"/>
                <a:gd name="connsiteY540" fmla="*/ 750570 h 2297429"/>
                <a:gd name="connsiteX541" fmla="*/ 1036320 w 3006089"/>
                <a:gd name="connsiteY541" fmla="*/ 755809 h 2297429"/>
                <a:gd name="connsiteX542" fmla="*/ 1045845 w 3006089"/>
                <a:gd name="connsiteY542" fmla="*/ 760095 h 2297429"/>
                <a:gd name="connsiteX543" fmla="*/ 1048702 w 3006089"/>
                <a:gd name="connsiteY543" fmla="*/ 762000 h 2297429"/>
                <a:gd name="connsiteX544" fmla="*/ 1048226 w 3006089"/>
                <a:gd name="connsiteY544" fmla="*/ 766763 h 2297429"/>
                <a:gd name="connsiteX545" fmla="*/ 1048226 w 3006089"/>
                <a:gd name="connsiteY545" fmla="*/ 768191 h 2297429"/>
                <a:gd name="connsiteX546" fmla="*/ 1040130 w 3006089"/>
                <a:gd name="connsiteY546" fmla="*/ 770096 h 2297429"/>
                <a:gd name="connsiteX547" fmla="*/ 1037749 w 3006089"/>
                <a:gd name="connsiteY547" fmla="*/ 772478 h 2297429"/>
                <a:gd name="connsiteX548" fmla="*/ 1028700 w 3006089"/>
                <a:gd name="connsiteY548" fmla="*/ 776764 h 2297429"/>
                <a:gd name="connsiteX549" fmla="*/ 1022509 w 3006089"/>
                <a:gd name="connsiteY549" fmla="*/ 783431 h 2297429"/>
                <a:gd name="connsiteX550" fmla="*/ 1016318 w 3006089"/>
                <a:gd name="connsiteY550" fmla="*/ 787718 h 2297429"/>
                <a:gd name="connsiteX551" fmla="*/ 1014889 w 3006089"/>
                <a:gd name="connsiteY551" fmla="*/ 788194 h 2297429"/>
                <a:gd name="connsiteX552" fmla="*/ 1012031 w 3006089"/>
                <a:gd name="connsiteY552" fmla="*/ 787718 h 2297429"/>
                <a:gd name="connsiteX553" fmla="*/ 1011555 w 3006089"/>
                <a:gd name="connsiteY553" fmla="*/ 786765 h 2297429"/>
                <a:gd name="connsiteX554" fmla="*/ 1011555 w 3006089"/>
                <a:gd name="connsiteY554" fmla="*/ 785336 h 2297429"/>
                <a:gd name="connsiteX555" fmla="*/ 1012031 w 3006089"/>
                <a:gd name="connsiteY555" fmla="*/ 783908 h 2297429"/>
                <a:gd name="connsiteX556" fmla="*/ 1012984 w 3006089"/>
                <a:gd name="connsiteY556" fmla="*/ 782479 h 2297429"/>
                <a:gd name="connsiteX557" fmla="*/ 1012508 w 3006089"/>
                <a:gd name="connsiteY557" fmla="*/ 782003 h 2297429"/>
                <a:gd name="connsiteX558" fmla="*/ 1011079 w 3006089"/>
                <a:gd name="connsiteY558" fmla="*/ 782479 h 2297429"/>
                <a:gd name="connsiteX559" fmla="*/ 1006316 w 3006089"/>
                <a:gd name="connsiteY559" fmla="*/ 785336 h 2297429"/>
                <a:gd name="connsiteX560" fmla="*/ 1002983 w 3006089"/>
                <a:gd name="connsiteY560" fmla="*/ 789146 h 2297429"/>
                <a:gd name="connsiteX561" fmla="*/ 998696 w 3006089"/>
                <a:gd name="connsiteY561" fmla="*/ 792480 h 2297429"/>
                <a:gd name="connsiteX562" fmla="*/ 995839 w 3006089"/>
                <a:gd name="connsiteY562" fmla="*/ 790099 h 2297429"/>
                <a:gd name="connsiteX563" fmla="*/ 991076 w 3006089"/>
                <a:gd name="connsiteY563" fmla="*/ 788670 h 2297429"/>
                <a:gd name="connsiteX564" fmla="*/ 993934 w 3006089"/>
                <a:gd name="connsiteY564" fmla="*/ 786765 h 2297429"/>
                <a:gd name="connsiteX565" fmla="*/ 1001077 w 3006089"/>
                <a:gd name="connsiteY565" fmla="*/ 783431 h 2297429"/>
                <a:gd name="connsiteX566" fmla="*/ 1009650 w 3006089"/>
                <a:gd name="connsiteY566" fmla="*/ 774859 h 2297429"/>
                <a:gd name="connsiteX567" fmla="*/ 1013460 w 3006089"/>
                <a:gd name="connsiteY567" fmla="*/ 768668 h 2297429"/>
                <a:gd name="connsiteX568" fmla="*/ 1012984 w 3006089"/>
                <a:gd name="connsiteY568" fmla="*/ 765810 h 2297429"/>
                <a:gd name="connsiteX569" fmla="*/ 1006793 w 3006089"/>
                <a:gd name="connsiteY569" fmla="*/ 762476 h 2297429"/>
                <a:gd name="connsiteX570" fmla="*/ 986790 w 3006089"/>
                <a:gd name="connsiteY570" fmla="*/ 754380 h 2297429"/>
                <a:gd name="connsiteX571" fmla="*/ 972979 w 3006089"/>
                <a:gd name="connsiteY571" fmla="*/ 751046 h 2297429"/>
                <a:gd name="connsiteX572" fmla="*/ 962977 w 3006089"/>
                <a:gd name="connsiteY572" fmla="*/ 747713 h 2297429"/>
                <a:gd name="connsiteX573" fmla="*/ 952024 w 3006089"/>
                <a:gd name="connsiteY573" fmla="*/ 747236 h 2297429"/>
                <a:gd name="connsiteX574" fmla="*/ 947261 w 3006089"/>
                <a:gd name="connsiteY574" fmla="*/ 748189 h 2297429"/>
                <a:gd name="connsiteX575" fmla="*/ 944404 w 3006089"/>
                <a:gd name="connsiteY575" fmla="*/ 750094 h 2297429"/>
                <a:gd name="connsiteX576" fmla="*/ 939165 w 3006089"/>
                <a:gd name="connsiteY576" fmla="*/ 755809 h 2297429"/>
                <a:gd name="connsiteX577" fmla="*/ 937736 w 3006089"/>
                <a:gd name="connsiteY577" fmla="*/ 758666 h 2297429"/>
                <a:gd name="connsiteX578" fmla="*/ 937736 w 3006089"/>
                <a:gd name="connsiteY578" fmla="*/ 762953 h 2297429"/>
                <a:gd name="connsiteX579" fmla="*/ 938213 w 3006089"/>
                <a:gd name="connsiteY579" fmla="*/ 764858 h 2297429"/>
                <a:gd name="connsiteX580" fmla="*/ 937736 w 3006089"/>
                <a:gd name="connsiteY580" fmla="*/ 766763 h 2297429"/>
                <a:gd name="connsiteX581" fmla="*/ 934879 w 3006089"/>
                <a:gd name="connsiteY581" fmla="*/ 769620 h 2297429"/>
                <a:gd name="connsiteX582" fmla="*/ 933450 w 3006089"/>
                <a:gd name="connsiteY582" fmla="*/ 770096 h 2297429"/>
                <a:gd name="connsiteX583" fmla="*/ 931069 w 3006089"/>
                <a:gd name="connsiteY583" fmla="*/ 768191 h 2297429"/>
                <a:gd name="connsiteX584" fmla="*/ 922020 w 3006089"/>
                <a:gd name="connsiteY584" fmla="*/ 769620 h 2297429"/>
                <a:gd name="connsiteX585" fmla="*/ 914876 w 3006089"/>
                <a:gd name="connsiteY585" fmla="*/ 771525 h 2297429"/>
                <a:gd name="connsiteX586" fmla="*/ 909161 w 3006089"/>
                <a:gd name="connsiteY586" fmla="*/ 773430 h 2297429"/>
                <a:gd name="connsiteX587" fmla="*/ 905351 w 3006089"/>
                <a:gd name="connsiteY587" fmla="*/ 773906 h 2297429"/>
                <a:gd name="connsiteX588" fmla="*/ 902970 w 3006089"/>
                <a:gd name="connsiteY588" fmla="*/ 772954 h 2297429"/>
                <a:gd name="connsiteX589" fmla="*/ 903922 w 3006089"/>
                <a:gd name="connsiteY589" fmla="*/ 771049 h 2297429"/>
                <a:gd name="connsiteX590" fmla="*/ 911543 w 3006089"/>
                <a:gd name="connsiteY590" fmla="*/ 763905 h 2297429"/>
                <a:gd name="connsiteX591" fmla="*/ 914876 w 3006089"/>
                <a:gd name="connsiteY591" fmla="*/ 759619 h 2297429"/>
                <a:gd name="connsiteX592" fmla="*/ 917258 w 3006089"/>
                <a:gd name="connsiteY592" fmla="*/ 755809 h 2297429"/>
                <a:gd name="connsiteX593" fmla="*/ 918210 w 3006089"/>
                <a:gd name="connsiteY593" fmla="*/ 752951 h 2297429"/>
                <a:gd name="connsiteX594" fmla="*/ 918686 w 3006089"/>
                <a:gd name="connsiteY594" fmla="*/ 749618 h 2297429"/>
                <a:gd name="connsiteX595" fmla="*/ 919163 w 3006089"/>
                <a:gd name="connsiteY595" fmla="*/ 745808 h 2297429"/>
                <a:gd name="connsiteX596" fmla="*/ 919163 w 3006089"/>
                <a:gd name="connsiteY596" fmla="*/ 741998 h 2297429"/>
                <a:gd name="connsiteX597" fmla="*/ 917734 w 3006089"/>
                <a:gd name="connsiteY597" fmla="*/ 734854 h 2297429"/>
                <a:gd name="connsiteX598" fmla="*/ 916781 w 3006089"/>
                <a:gd name="connsiteY598" fmla="*/ 731520 h 2297429"/>
                <a:gd name="connsiteX599" fmla="*/ 915352 w 3006089"/>
                <a:gd name="connsiteY599" fmla="*/ 729139 h 2297429"/>
                <a:gd name="connsiteX600" fmla="*/ 913924 w 3006089"/>
                <a:gd name="connsiteY600" fmla="*/ 727234 h 2297429"/>
                <a:gd name="connsiteX601" fmla="*/ 910590 w 3006089"/>
                <a:gd name="connsiteY601" fmla="*/ 725329 h 2297429"/>
                <a:gd name="connsiteX602" fmla="*/ 899160 w 3006089"/>
                <a:gd name="connsiteY602" fmla="*/ 722471 h 2297429"/>
                <a:gd name="connsiteX603" fmla="*/ 868204 w 3006089"/>
                <a:gd name="connsiteY603" fmla="*/ 732949 h 2297429"/>
                <a:gd name="connsiteX604" fmla="*/ 833438 w 3006089"/>
                <a:gd name="connsiteY604" fmla="*/ 743426 h 2297429"/>
                <a:gd name="connsiteX605" fmla="*/ 820102 w 3006089"/>
                <a:gd name="connsiteY605" fmla="*/ 749618 h 2297429"/>
                <a:gd name="connsiteX606" fmla="*/ 810577 w 3006089"/>
                <a:gd name="connsiteY606" fmla="*/ 752475 h 2297429"/>
                <a:gd name="connsiteX607" fmla="*/ 800576 w 3006089"/>
                <a:gd name="connsiteY607" fmla="*/ 757714 h 2297429"/>
                <a:gd name="connsiteX608" fmla="*/ 780574 w 3006089"/>
                <a:gd name="connsiteY608" fmla="*/ 770573 h 2297429"/>
                <a:gd name="connsiteX609" fmla="*/ 772477 w 3006089"/>
                <a:gd name="connsiteY609" fmla="*/ 776764 h 2297429"/>
                <a:gd name="connsiteX610" fmla="*/ 769620 w 3006089"/>
                <a:gd name="connsiteY610" fmla="*/ 780574 h 2297429"/>
                <a:gd name="connsiteX611" fmla="*/ 768668 w 3006089"/>
                <a:gd name="connsiteY611" fmla="*/ 783431 h 2297429"/>
                <a:gd name="connsiteX612" fmla="*/ 769620 w 3006089"/>
                <a:gd name="connsiteY612" fmla="*/ 785336 h 2297429"/>
                <a:gd name="connsiteX613" fmla="*/ 771525 w 3006089"/>
                <a:gd name="connsiteY613" fmla="*/ 787241 h 2297429"/>
                <a:gd name="connsiteX614" fmla="*/ 776288 w 3006089"/>
                <a:gd name="connsiteY614" fmla="*/ 791051 h 2297429"/>
                <a:gd name="connsiteX615" fmla="*/ 777716 w 3006089"/>
                <a:gd name="connsiteY615" fmla="*/ 792480 h 2297429"/>
                <a:gd name="connsiteX616" fmla="*/ 777716 w 3006089"/>
                <a:gd name="connsiteY616" fmla="*/ 793909 h 2297429"/>
                <a:gd name="connsiteX617" fmla="*/ 772477 w 3006089"/>
                <a:gd name="connsiteY617" fmla="*/ 797719 h 2297429"/>
                <a:gd name="connsiteX618" fmla="*/ 764858 w 3006089"/>
                <a:gd name="connsiteY618" fmla="*/ 800100 h 2297429"/>
                <a:gd name="connsiteX619" fmla="*/ 752951 w 3006089"/>
                <a:gd name="connsiteY619" fmla="*/ 811530 h 2297429"/>
                <a:gd name="connsiteX620" fmla="*/ 752475 w 3006089"/>
                <a:gd name="connsiteY620" fmla="*/ 812483 h 2297429"/>
                <a:gd name="connsiteX621" fmla="*/ 751522 w 3006089"/>
                <a:gd name="connsiteY621" fmla="*/ 816293 h 2297429"/>
                <a:gd name="connsiteX622" fmla="*/ 751046 w 3006089"/>
                <a:gd name="connsiteY622" fmla="*/ 823436 h 2297429"/>
                <a:gd name="connsiteX623" fmla="*/ 751046 w 3006089"/>
                <a:gd name="connsiteY623" fmla="*/ 825818 h 2297429"/>
                <a:gd name="connsiteX624" fmla="*/ 752475 w 3006089"/>
                <a:gd name="connsiteY624" fmla="*/ 827723 h 2297429"/>
                <a:gd name="connsiteX625" fmla="*/ 755333 w 3006089"/>
                <a:gd name="connsiteY625" fmla="*/ 830580 h 2297429"/>
                <a:gd name="connsiteX626" fmla="*/ 764858 w 3006089"/>
                <a:gd name="connsiteY626" fmla="*/ 832961 h 2297429"/>
                <a:gd name="connsiteX627" fmla="*/ 772001 w 3006089"/>
                <a:gd name="connsiteY627" fmla="*/ 833438 h 2297429"/>
                <a:gd name="connsiteX628" fmla="*/ 788670 w 3006089"/>
                <a:gd name="connsiteY628" fmla="*/ 832009 h 2297429"/>
                <a:gd name="connsiteX629" fmla="*/ 793433 w 3006089"/>
                <a:gd name="connsiteY629" fmla="*/ 832009 h 2297429"/>
                <a:gd name="connsiteX630" fmla="*/ 788670 w 3006089"/>
                <a:gd name="connsiteY630" fmla="*/ 838200 h 2297429"/>
                <a:gd name="connsiteX631" fmla="*/ 779621 w 3006089"/>
                <a:gd name="connsiteY631" fmla="*/ 840581 h 2297429"/>
                <a:gd name="connsiteX632" fmla="*/ 776764 w 3006089"/>
                <a:gd name="connsiteY632" fmla="*/ 844391 h 2297429"/>
                <a:gd name="connsiteX633" fmla="*/ 776764 w 3006089"/>
                <a:gd name="connsiteY633" fmla="*/ 845344 h 2297429"/>
                <a:gd name="connsiteX634" fmla="*/ 777716 w 3006089"/>
                <a:gd name="connsiteY634" fmla="*/ 846296 h 2297429"/>
                <a:gd name="connsiteX635" fmla="*/ 786289 w 3006089"/>
                <a:gd name="connsiteY635" fmla="*/ 849154 h 2297429"/>
                <a:gd name="connsiteX636" fmla="*/ 793433 w 3006089"/>
                <a:gd name="connsiteY636" fmla="*/ 849154 h 2297429"/>
                <a:gd name="connsiteX637" fmla="*/ 806768 w 3006089"/>
                <a:gd name="connsiteY637" fmla="*/ 846296 h 2297429"/>
                <a:gd name="connsiteX638" fmla="*/ 825818 w 3006089"/>
                <a:gd name="connsiteY638" fmla="*/ 845820 h 2297429"/>
                <a:gd name="connsiteX639" fmla="*/ 866299 w 3006089"/>
                <a:gd name="connsiteY639" fmla="*/ 839629 h 2297429"/>
                <a:gd name="connsiteX640" fmla="*/ 874871 w 3006089"/>
                <a:gd name="connsiteY640" fmla="*/ 842010 h 2297429"/>
                <a:gd name="connsiteX641" fmla="*/ 875824 w 3006089"/>
                <a:gd name="connsiteY641" fmla="*/ 842963 h 2297429"/>
                <a:gd name="connsiteX642" fmla="*/ 874395 w 3006089"/>
                <a:gd name="connsiteY642" fmla="*/ 844391 h 2297429"/>
                <a:gd name="connsiteX643" fmla="*/ 870109 w 3006089"/>
                <a:gd name="connsiteY643" fmla="*/ 844868 h 2297429"/>
                <a:gd name="connsiteX644" fmla="*/ 861060 w 3006089"/>
                <a:gd name="connsiteY644" fmla="*/ 843439 h 2297429"/>
                <a:gd name="connsiteX645" fmla="*/ 852488 w 3006089"/>
                <a:gd name="connsiteY645" fmla="*/ 844391 h 2297429"/>
                <a:gd name="connsiteX646" fmla="*/ 850106 w 3006089"/>
                <a:gd name="connsiteY646" fmla="*/ 845344 h 2297429"/>
                <a:gd name="connsiteX647" fmla="*/ 850106 w 3006089"/>
                <a:gd name="connsiteY647" fmla="*/ 847249 h 2297429"/>
                <a:gd name="connsiteX648" fmla="*/ 854393 w 3006089"/>
                <a:gd name="connsiteY648" fmla="*/ 848678 h 2297429"/>
                <a:gd name="connsiteX649" fmla="*/ 855345 w 3006089"/>
                <a:gd name="connsiteY649" fmla="*/ 850106 h 2297429"/>
                <a:gd name="connsiteX650" fmla="*/ 850106 w 3006089"/>
                <a:gd name="connsiteY650" fmla="*/ 851535 h 2297429"/>
                <a:gd name="connsiteX651" fmla="*/ 843915 w 3006089"/>
                <a:gd name="connsiteY651" fmla="*/ 851535 h 2297429"/>
                <a:gd name="connsiteX652" fmla="*/ 837247 w 3006089"/>
                <a:gd name="connsiteY652" fmla="*/ 852964 h 2297429"/>
                <a:gd name="connsiteX653" fmla="*/ 823913 w 3006089"/>
                <a:gd name="connsiteY653" fmla="*/ 856774 h 2297429"/>
                <a:gd name="connsiteX654" fmla="*/ 806768 w 3006089"/>
                <a:gd name="connsiteY654" fmla="*/ 860584 h 2297429"/>
                <a:gd name="connsiteX655" fmla="*/ 789622 w 3006089"/>
                <a:gd name="connsiteY655" fmla="*/ 863918 h 2297429"/>
                <a:gd name="connsiteX656" fmla="*/ 785336 w 3006089"/>
                <a:gd name="connsiteY656" fmla="*/ 865346 h 2297429"/>
                <a:gd name="connsiteX657" fmla="*/ 773906 w 3006089"/>
                <a:gd name="connsiteY657" fmla="*/ 871538 h 2297429"/>
                <a:gd name="connsiteX658" fmla="*/ 771049 w 3006089"/>
                <a:gd name="connsiteY658" fmla="*/ 873443 h 2297429"/>
                <a:gd name="connsiteX659" fmla="*/ 770096 w 3006089"/>
                <a:gd name="connsiteY659" fmla="*/ 875348 h 2297429"/>
                <a:gd name="connsiteX660" fmla="*/ 773906 w 3006089"/>
                <a:gd name="connsiteY660" fmla="*/ 880110 h 2297429"/>
                <a:gd name="connsiteX661" fmla="*/ 796766 w 3006089"/>
                <a:gd name="connsiteY661" fmla="*/ 895826 h 2297429"/>
                <a:gd name="connsiteX662" fmla="*/ 816769 w 3006089"/>
                <a:gd name="connsiteY662" fmla="*/ 897255 h 2297429"/>
                <a:gd name="connsiteX663" fmla="*/ 839629 w 3006089"/>
                <a:gd name="connsiteY663" fmla="*/ 895826 h 2297429"/>
                <a:gd name="connsiteX664" fmla="*/ 842963 w 3006089"/>
                <a:gd name="connsiteY664" fmla="*/ 896303 h 2297429"/>
                <a:gd name="connsiteX665" fmla="*/ 847725 w 3006089"/>
                <a:gd name="connsiteY665" fmla="*/ 897731 h 2297429"/>
                <a:gd name="connsiteX666" fmla="*/ 851059 w 3006089"/>
                <a:gd name="connsiteY666" fmla="*/ 898208 h 2297429"/>
                <a:gd name="connsiteX667" fmla="*/ 874395 w 3006089"/>
                <a:gd name="connsiteY667" fmla="*/ 897255 h 2297429"/>
                <a:gd name="connsiteX668" fmla="*/ 890588 w 3006089"/>
                <a:gd name="connsiteY668" fmla="*/ 895826 h 2297429"/>
                <a:gd name="connsiteX669" fmla="*/ 899160 w 3006089"/>
                <a:gd name="connsiteY669" fmla="*/ 894398 h 2297429"/>
                <a:gd name="connsiteX670" fmla="*/ 908209 w 3006089"/>
                <a:gd name="connsiteY670" fmla="*/ 892493 h 2297429"/>
                <a:gd name="connsiteX671" fmla="*/ 911543 w 3006089"/>
                <a:gd name="connsiteY671" fmla="*/ 892493 h 2297429"/>
                <a:gd name="connsiteX672" fmla="*/ 920591 w 3006089"/>
                <a:gd name="connsiteY672" fmla="*/ 891064 h 2297429"/>
                <a:gd name="connsiteX673" fmla="*/ 927735 w 3006089"/>
                <a:gd name="connsiteY673" fmla="*/ 891540 h 2297429"/>
                <a:gd name="connsiteX674" fmla="*/ 940118 w 3006089"/>
                <a:gd name="connsiteY674" fmla="*/ 893921 h 2297429"/>
                <a:gd name="connsiteX675" fmla="*/ 948690 w 3006089"/>
                <a:gd name="connsiteY675" fmla="*/ 896303 h 2297429"/>
                <a:gd name="connsiteX676" fmla="*/ 983933 w 3006089"/>
                <a:gd name="connsiteY676" fmla="*/ 906780 h 2297429"/>
                <a:gd name="connsiteX677" fmla="*/ 997268 w 3006089"/>
                <a:gd name="connsiteY677" fmla="*/ 912495 h 2297429"/>
                <a:gd name="connsiteX678" fmla="*/ 1000601 w 3006089"/>
                <a:gd name="connsiteY678" fmla="*/ 915353 h 2297429"/>
                <a:gd name="connsiteX679" fmla="*/ 998220 w 3006089"/>
                <a:gd name="connsiteY679" fmla="*/ 916781 h 2297429"/>
                <a:gd name="connsiteX680" fmla="*/ 995363 w 3006089"/>
                <a:gd name="connsiteY680" fmla="*/ 917734 h 2297429"/>
                <a:gd name="connsiteX681" fmla="*/ 981551 w 3006089"/>
                <a:gd name="connsiteY681" fmla="*/ 917734 h 2297429"/>
                <a:gd name="connsiteX682" fmla="*/ 979170 w 3006089"/>
                <a:gd name="connsiteY682" fmla="*/ 919163 h 2297429"/>
                <a:gd name="connsiteX683" fmla="*/ 970597 w 3006089"/>
                <a:gd name="connsiteY683" fmla="*/ 920591 h 2297429"/>
                <a:gd name="connsiteX684" fmla="*/ 966788 w 3006089"/>
                <a:gd name="connsiteY684" fmla="*/ 920591 h 2297429"/>
                <a:gd name="connsiteX685" fmla="*/ 947261 w 3006089"/>
                <a:gd name="connsiteY685" fmla="*/ 918210 h 2297429"/>
                <a:gd name="connsiteX686" fmla="*/ 932021 w 3006089"/>
                <a:gd name="connsiteY686" fmla="*/ 917734 h 2297429"/>
                <a:gd name="connsiteX687" fmla="*/ 923449 w 3006089"/>
                <a:gd name="connsiteY687" fmla="*/ 916781 h 2297429"/>
                <a:gd name="connsiteX688" fmla="*/ 914876 w 3006089"/>
                <a:gd name="connsiteY688" fmla="*/ 915353 h 2297429"/>
                <a:gd name="connsiteX689" fmla="*/ 900589 w 3006089"/>
                <a:gd name="connsiteY689" fmla="*/ 914876 h 2297429"/>
                <a:gd name="connsiteX690" fmla="*/ 868680 w 3006089"/>
                <a:gd name="connsiteY690" fmla="*/ 918210 h 2297429"/>
                <a:gd name="connsiteX691" fmla="*/ 833914 w 3006089"/>
                <a:gd name="connsiteY691" fmla="*/ 922973 h 2297429"/>
                <a:gd name="connsiteX692" fmla="*/ 813911 w 3006089"/>
                <a:gd name="connsiteY692" fmla="*/ 927735 h 2297429"/>
                <a:gd name="connsiteX693" fmla="*/ 811530 w 3006089"/>
                <a:gd name="connsiteY693" fmla="*/ 929164 h 2297429"/>
                <a:gd name="connsiteX694" fmla="*/ 810577 w 3006089"/>
                <a:gd name="connsiteY694" fmla="*/ 931545 h 2297429"/>
                <a:gd name="connsiteX695" fmla="*/ 811054 w 3006089"/>
                <a:gd name="connsiteY695" fmla="*/ 935355 h 2297429"/>
                <a:gd name="connsiteX696" fmla="*/ 812483 w 3006089"/>
                <a:gd name="connsiteY696" fmla="*/ 941546 h 2297429"/>
                <a:gd name="connsiteX697" fmla="*/ 813435 w 3006089"/>
                <a:gd name="connsiteY697" fmla="*/ 945356 h 2297429"/>
                <a:gd name="connsiteX698" fmla="*/ 813911 w 3006089"/>
                <a:gd name="connsiteY698" fmla="*/ 946785 h 2297429"/>
                <a:gd name="connsiteX699" fmla="*/ 817721 w 3006089"/>
                <a:gd name="connsiteY699" fmla="*/ 952024 h 2297429"/>
                <a:gd name="connsiteX700" fmla="*/ 827246 w 3006089"/>
                <a:gd name="connsiteY700" fmla="*/ 960596 h 2297429"/>
                <a:gd name="connsiteX701" fmla="*/ 830580 w 3006089"/>
                <a:gd name="connsiteY701" fmla="*/ 964406 h 2297429"/>
                <a:gd name="connsiteX702" fmla="*/ 832009 w 3006089"/>
                <a:gd name="connsiteY702" fmla="*/ 967264 h 2297429"/>
                <a:gd name="connsiteX703" fmla="*/ 832961 w 3006089"/>
                <a:gd name="connsiteY703" fmla="*/ 969169 h 2297429"/>
                <a:gd name="connsiteX704" fmla="*/ 833914 w 3006089"/>
                <a:gd name="connsiteY704" fmla="*/ 969645 h 2297429"/>
                <a:gd name="connsiteX705" fmla="*/ 847725 w 3006089"/>
                <a:gd name="connsiteY705" fmla="*/ 974884 h 2297429"/>
                <a:gd name="connsiteX706" fmla="*/ 855821 w 3006089"/>
                <a:gd name="connsiteY706" fmla="*/ 976789 h 2297429"/>
                <a:gd name="connsiteX707" fmla="*/ 863918 w 3006089"/>
                <a:gd name="connsiteY707" fmla="*/ 978218 h 2297429"/>
                <a:gd name="connsiteX708" fmla="*/ 879634 w 3006089"/>
                <a:gd name="connsiteY708" fmla="*/ 979170 h 2297429"/>
                <a:gd name="connsiteX709" fmla="*/ 895350 w 3006089"/>
                <a:gd name="connsiteY709" fmla="*/ 978694 h 2297429"/>
                <a:gd name="connsiteX710" fmla="*/ 908209 w 3006089"/>
                <a:gd name="connsiteY710" fmla="*/ 978694 h 2297429"/>
                <a:gd name="connsiteX711" fmla="*/ 916781 w 3006089"/>
                <a:gd name="connsiteY711" fmla="*/ 979646 h 2297429"/>
                <a:gd name="connsiteX712" fmla="*/ 929640 w 3006089"/>
                <a:gd name="connsiteY712" fmla="*/ 982980 h 2297429"/>
                <a:gd name="connsiteX713" fmla="*/ 930116 w 3006089"/>
                <a:gd name="connsiteY713" fmla="*/ 983933 h 2297429"/>
                <a:gd name="connsiteX714" fmla="*/ 932497 w 3006089"/>
                <a:gd name="connsiteY714" fmla="*/ 992981 h 2297429"/>
                <a:gd name="connsiteX715" fmla="*/ 932974 w 3006089"/>
                <a:gd name="connsiteY715" fmla="*/ 997268 h 2297429"/>
                <a:gd name="connsiteX716" fmla="*/ 932021 w 3006089"/>
                <a:gd name="connsiteY716" fmla="*/ 1004411 h 2297429"/>
                <a:gd name="connsiteX717" fmla="*/ 933926 w 3006089"/>
                <a:gd name="connsiteY717" fmla="*/ 1008698 h 2297429"/>
                <a:gd name="connsiteX718" fmla="*/ 941070 w 3006089"/>
                <a:gd name="connsiteY718" fmla="*/ 1018699 h 2297429"/>
                <a:gd name="connsiteX719" fmla="*/ 944880 w 3006089"/>
                <a:gd name="connsiteY719" fmla="*/ 1022509 h 2297429"/>
                <a:gd name="connsiteX720" fmla="*/ 948214 w 3006089"/>
                <a:gd name="connsiteY720" fmla="*/ 1024890 h 2297429"/>
                <a:gd name="connsiteX721" fmla="*/ 952024 w 3006089"/>
                <a:gd name="connsiteY721" fmla="*/ 1025843 h 2297429"/>
                <a:gd name="connsiteX722" fmla="*/ 957263 w 3006089"/>
                <a:gd name="connsiteY722" fmla="*/ 1026319 h 2297429"/>
                <a:gd name="connsiteX723" fmla="*/ 963930 w 3006089"/>
                <a:gd name="connsiteY723" fmla="*/ 1025843 h 2297429"/>
                <a:gd name="connsiteX724" fmla="*/ 976313 w 3006089"/>
                <a:gd name="connsiteY724" fmla="*/ 1023938 h 2297429"/>
                <a:gd name="connsiteX725" fmla="*/ 1002983 w 3006089"/>
                <a:gd name="connsiteY725" fmla="*/ 1022985 h 2297429"/>
                <a:gd name="connsiteX726" fmla="*/ 1010126 w 3006089"/>
                <a:gd name="connsiteY726" fmla="*/ 1022509 h 2297429"/>
                <a:gd name="connsiteX727" fmla="*/ 1016318 w 3006089"/>
                <a:gd name="connsiteY727" fmla="*/ 1019651 h 2297429"/>
                <a:gd name="connsiteX728" fmla="*/ 1022033 w 3006089"/>
                <a:gd name="connsiteY728" fmla="*/ 1019175 h 2297429"/>
                <a:gd name="connsiteX729" fmla="*/ 1025843 w 3006089"/>
                <a:gd name="connsiteY729" fmla="*/ 1020128 h 2297429"/>
                <a:gd name="connsiteX730" fmla="*/ 1038701 w 3006089"/>
                <a:gd name="connsiteY730" fmla="*/ 1018223 h 2297429"/>
                <a:gd name="connsiteX731" fmla="*/ 1055846 w 3006089"/>
                <a:gd name="connsiteY731" fmla="*/ 1016794 h 2297429"/>
                <a:gd name="connsiteX732" fmla="*/ 1072515 w 3006089"/>
                <a:gd name="connsiteY732" fmla="*/ 1013936 h 2297429"/>
                <a:gd name="connsiteX733" fmla="*/ 1090613 w 3006089"/>
                <a:gd name="connsiteY733" fmla="*/ 1009174 h 2297429"/>
                <a:gd name="connsiteX734" fmla="*/ 1097756 w 3006089"/>
                <a:gd name="connsiteY734" fmla="*/ 1005364 h 2297429"/>
                <a:gd name="connsiteX735" fmla="*/ 1103948 w 3006089"/>
                <a:gd name="connsiteY735" fmla="*/ 1001078 h 2297429"/>
                <a:gd name="connsiteX736" fmla="*/ 1110139 w 3006089"/>
                <a:gd name="connsiteY736" fmla="*/ 998696 h 2297429"/>
                <a:gd name="connsiteX737" fmla="*/ 1127284 w 3006089"/>
                <a:gd name="connsiteY737" fmla="*/ 997744 h 2297429"/>
                <a:gd name="connsiteX738" fmla="*/ 1141571 w 3006089"/>
                <a:gd name="connsiteY738" fmla="*/ 994886 h 2297429"/>
                <a:gd name="connsiteX739" fmla="*/ 1144429 w 3006089"/>
                <a:gd name="connsiteY739" fmla="*/ 992981 h 2297429"/>
                <a:gd name="connsiteX740" fmla="*/ 1152049 w 3006089"/>
                <a:gd name="connsiteY740" fmla="*/ 985838 h 2297429"/>
                <a:gd name="connsiteX741" fmla="*/ 1154906 w 3006089"/>
                <a:gd name="connsiteY741" fmla="*/ 983933 h 2297429"/>
                <a:gd name="connsiteX742" fmla="*/ 1161098 w 3006089"/>
                <a:gd name="connsiteY742" fmla="*/ 973931 h 2297429"/>
                <a:gd name="connsiteX743" fmla="*/ 1164431 w 3006089"/>
                <a:gd name="connsiteY743" fmla="*/ 970121 h 2297429"/>
                <a:gd name="connsiteX744" fmla="*/ 1167765 w 3006089"/>
                <a:gd name="connsiteY744" fmla="*/ 968216 h 2297429"/>
                <a:gd name="connsiteX745" fmla="*/ 1172051 w 3006089"/>
                <a:gd name="connsiteY745" fmla="*/ 968216 h 2297429"/>
                <a:gd name="connsiteX746" fmla="*/ 1176338 w 3006089"/>
                <a:gd name="connsiteY746" fmla="*/ 970121 h 2297429"/>
                <a:gd name="connsiteX747" fmla="*/ 1178243 w 3006089"/>
                <a:gd name="connsiteY747" fmla="*/ 972026 h 2297429"/>
                <a:gd name="connsiteX748" fmla="*/ 1178719 w 3006089"/>
                <a:gd name="connsiteY748" fmla="*/ 974408 h 2297429"/>
                <a:gd name="connsiteX749" fmla="*/ 1178243 w 3006089"/>
                <a:gd name="connsiteY749" fmla="*/ 977741 h 2297429"/>
                <a:gd name="connsiteX750" fmla="*/ 1178243 w 3006089"/>
                <a:gd name="connsiteY750" fmla="*/ 979646 h 2297429"/>
                <a:gd name="connsiteX751" fmla="*/ 1178719 w 3006089"/>
                <a:gd name="connsiteY751" fmla="*/ 981075 h 2297429"/>
                <a:gd name="connsiteX752" fmla="*/ 1181100 w 3006089"/>
                <a:gd name="connsiteY752" fmla="*/ 982980 h 2297429"/>
                <a:gd name="connsiteX753" fmla="*/ 1185386 w 3006089"/>
                <a:gd name="connsiteY753" fmla="*/ 984885 h 2297429"/>
                <a:gd name="connsiteX754" fmla="*/ 1189673 w 3006089"/>
                <a:gd name="connsiteY754" fmla="*/ 985838 h 2297429"/>
                <a:gd name="connsiteX755" fmla="*/ 1196816 w 3006089"/>
                <a:gd name="connsiteY755" fmla="*/ 985361 h 2297429"/>
                <a:gd name="connsiteX756" fmla="*/ 1205865 w 3006089"/>
                <a:gd name="connsiteY756" fmla="*/ 986314 h 2297429"/>
                <a:gd name="connsiteX757" fmla="*/ 1214914 w 3006089"/>
                <a:gd name="connsiteY757" fmla="*/ 988695 h 2297429"/>
                <a:gd name="connsiteX758" fmla="*/ 1223010 w 3006089"/>
                <a:gd name="connsiteY758" fmla="*/ 989648 h 2297429"/>
                <a:gd name="connsiteX759" fmla="*/ 1223010 w 3006089"/>
                <a:gd name="connsiteY759" fmla="*/ 990600 h 2297429"/>
                <a:gd name="connsiteX760" fmla="*/ 1222534 w 3006089"/>
                <a:gd name="connsiteY760" fmla="*/ 991553 h 2297429"/>
                <a:gd name="connsiteX761" fmla="*/ 1218248 w 3006089"/>
                <a:gd name="connsiteY761" fmla="*/ 995839 h 2297429"/>
                <a:gd name="connsiteX762" fmla="*/ 1217771 w 3006089"/>
                <a:gd name="connsiteY762" fmla="*/ 997268 h 2297429"/>
                <a:gd name="connsiteX763" fmla="*/ 1220152 w 3006089"/>
                <a:gd name="connsiteY763" fmla="*/ 999173 h 2297429"/>
                <a:gd name="connsiteX764" fmla="*/ 1238250 w 3006089"/>
                <a:gd name="connsiteY764" fmla="*/ 1002030 h 2297429"/>
                <a:gd name="connsiteX765" fmla="*/ 1242060 w 3006089"/>
                <a:gd name="connsiteY765" fmla="*/ 999649 h 2297429"/>
                <a:gd name="connsiteX766" fmla="*/ 1245870 w 3006089"/>
                <a:gd name="connsiteY766" fmla="*/ 998696 h 2297429"/>
                <a:gd name="connsiteX767" fmla="*/ 1255395 w 3006089"/>
                <a:gd name="connsiteY767" fmla="*/ 1002506 h 2297429"/>
                <a:gd name="connsiteX768" fmla="*/ 1263968 w 3006089"/>
                <a:gd name="connsiteY768" fmla="*/ 1003459 h 2297429"/>
                <a:gd name="connsiteX769" fmla="*/ 1275874 w 3006089"/>
                <a:gd name="connsiteY769" fmla="*/ 1005840 h 2297429"/>
                <a:gd name="connsiteX770" fmla="*/ 1286351 w 3006089"/>
                <a:gd name="connsiteY770" fmla="*/ 1004411 h 2297429"/>
                <a:gd name="connsiteX771" fmla="*/ 1295400 w 3006089"/>
                <a:gd name="connsiteY771" fmla="*/ 1004888 h 2297429"/>
                <a:gd name="connsiteX772" fmla="*/ 1297305 w 3006089"/>
                <a:gd name="connsiteY772" fmla="*/ 1004411 h 2297429"/>
                <a:gd name="connsiteX773" fmla="*/ 1300639 w 3006089"/>
                <a:gd name="connsiteY773" fmla="*/ 1002506 h 2297429"/>
                <a:gd name="connsiteX774" fmla="*/ 1309211 w 3006089"/>
                <a:gd name="connsiteY774" fmla="*/ 1001078 h 2297429"/>
                <a:gd name="connsiteX775" fmla="*/ 1313498 w 3006089"/>
                <a:gd name="connsiteY775" fmla="*/ 999173 h 2297429"/>
                <a:gd name="connsiteX776" fmla="*/ 1326356 w 3006089"/>
                <a:gd name="connsiteY776" fmla="*/ 995363 h 2297429"/>
                <a:gd name="connsiteX777" fmla="*/ 1330643 w 3006089"/>
                <a:gd name="connsiteY777" fmla="*/ 993458 h 2297429"/>
                <a:gd name="connsiteX778" fmla="*/ 1333024 w 3006089"/>
                <a:gd name="connsiteY778" fmla="*/ 986790 h 2297429"/>
                <a:gd name="connsiteX779" fmla="*/ 1333024 w 3006089"/>
                <a:gd name="connsiteY779" fmla="*/ 983933 h 2297429"/>
                <a:gd name="connsiteX780" fmla="*/ 1332071 w 3006089"/>
                <a:gd name="connsiteY780" fmla="*/ 982028 h 2297429"/>
                <a:gd name="connsiteX781" fmla="*/ 1330166 w 3006089"/>
                <a:gd name="connsiteY781" fmla="*/ 980599 h 2297429"/>
                <a:gd name="connsiteX782" fmla="*/ 1329214 w 3006089"/>
                <a:gd name="connsiteY782" fmla="*/ 980123 h 2297429"/>
                <a:gd name="connsiteX783" fmla="*/ 1325880 w 3006089"/>
                <a:gd name="connsiteY783" fmla="*/ 980599 h 2297429"/>
                <a:gd name="connsiteX784" fmla="*/ 1323975 w 3006089"/>
                <a:gd name="connsiteY784" fmla="*/ 979170 h 2297429"/>
                <a:gd name="connsiteX785" fmla="*/ 1323499 w 3006089"/>
                <a:gd name="connsiteY785" fmla="*/ 977741 h 2297429"/>
                <a:gd name="connsiteX786" fmla="*/ 1323499 w 3006089"/>
                <a:gd name="connsiteY786" fmla="*/ 976313 h 2297429"/>
                <a:gd name="connsiteX787" fmla="*/ 1323499 w 3006089"/>
                <a:gd name="connsiteY787" fmla="*/ 974408 h 2297429"/>
                <a:gd name="connsiteX788" fmla="*/ 1323975 w 3006089"/>
                <a:gd name="connsiteY788" fmla="*/ 972979 h 2297429"/>
                <a:gd name="connsiteX789" fmla="*/ 1326833 w 3006089"/>
                <a:gd name="connsiteY789" fmla="*/ 970121 h 2297429"/>
                <a:gd name="connsiteX790" fmla="*/ 1326833 w 3006089"/>
                <a:gd name="connsiteY790" fmla="*/ 969169 h 2297429"/>
                <a:gd name="connsiteX791" fmla="*/ 1324451 w 3006089"/>
                <a:gd name="connsiteY791" fmla="*/ 966788 h 2297429"/>
                <a:gd name="connsiteX792" fmla="*/ 1320641 w 3006089"/>
                <a:gd name="connsiteY792" fmla="*/ 965359 h 2297429"/>
                <a:gd name="connsiteX793" fmla="*/ 1310640 w 3006089"/>
                <a:gd name="connsiteY793" fmla="*/ 965835 h 2297429"/>
                <a:gd name="connsiteX794" fmla="*/ 1307306 w 3006089"/>
                <a:gd name="connsiteY794" fmla="*/ 968216 h 2297429"/>
                <a:gd name="connsiteX795" fmla="*/ 1299686 w 3006089"/>
                <a:gd name="connsiteY795" fmla="*/ 971550 h 2297429"/>
                <a:gd name="connsiteX796" fmla="*/ 1295876 w 3006089"/>
                <a:gd name="connsiteY796" fmla="*/ 973931 h 2297429"/>
                <a:gd name="connsiteX797" fmla="*/ 1288733 w 3006089"/>
                <a:gd name="connsiteY797" fmla="*/ 981551 h 2297429"/>
                <a:gd name="connsiteX798" fmla="*/ 1287780 w 3006089"/>
                <a:gd name="connsiteY798" fmla="*/ 982028 h 2297429"/>
                <a:gd name="connsiteX799" fmla="*/ 1288256 w 3006089"/>
                <a:gd name="connsiteY799" fmla="*/ 980123 h 2297429"/>
                <a:gd name="connsiteX800" fmla="*/ 1290638 w 3006089"/>
                <a:gd name="connsiteY800" fmla="*/ 972503 h 2297429"/>
                <a:gd name="connsiteX801" fmla="*/ 1291114 w 3006089"/>
                <a:gd name="connsiteY801" fmla="*/ 968693 h 2297429"/>
                <a:gd name="connsiteX802" fmla="*/ 1290638 w 3006089"/>
                <a:gd name="connsiteY802" fmla="*/ 966311 h 2297429"/>
                <a:gd name="connsiteX803" fmla="*/ 1290161 w 3006089"/>
                <a:gd name="connsiteY803" fmla="*/ 965359 h 2297429"/>
                <a:gd name="connsiteX804" fmla="*/ 1288733 w 3006089"/>
                <a:gd name="connsiteY804" fmla="*/ 965359 h 2297429"/>
                <a:gd name="connsiteX805" fmla="*/ 1287304 w 3006089"/>
                <a:gd name="connsiteY805" fmla="*/ 964406 h 2297429"/>
                <a:gd name="connsiteX806" fmla="*/ 1282065 w 3006089"/>
                <a:gd name="connsiteY806" fmla="*/ 960120 h 2297429"/>
                <a:gd name="connsiteX807" fmla="*/ 1277779 w 3006089"/>
                <a:gd name="connsiteY807" fmla="*/ 957739 h 2297429"/>
                <a:gd name="connsiteX808" fmla="*/ 1276350 w 3006089"/>
                <a:gd name="connsiteY808" fmla="*/ 955834 h 2297429"/>
                <a:gd name="connsiteX809" fmla="*/ 1277302 w 3006089"/>
                <a:gd name="connsiteY809" fmla="*/ 954405 h 2297429"/>
                <a:gd name="connsiteX810" fmla="*/ 1279684 w 3006089"/>
                <a:gd name="connsiteY810" fmla="*/ 953453 h 2297429"/>
                <a:gd name="connsiteX811" fmla="*/ 1281589 w 3006089"/>
                <a:gd name="connsiteY811" fmla="*/ 953929 h 2297429"/>
                <a:gd name="connsiteX812" fmla="*/ 1289685 w 3006089"/>
                <a:gd name="connsiteY812" fmla="*/ 958691 h 2297429"/>
                <a:gd name="connsiteX813" fmla="*/ 1294448 w 3006089"/>
                <a:gd name="connsiteY813" fmla="*/ 960596 h 2297429"/>
                <a:gd name="connsiteX814" fmla="*/ 1300639 w 3006089"/>
                <a:gd name="connsiteY814" fmla="*/ 961549 h 2297429"/>
                <a:gd name="connsiteX815" fmla="*/ 1304925 w 3006089"/>
                <a:gd name="connsiteY815" fmla="*/ 961549 h 2297429"/>
                <a:gd name="connsiteX816" fmla="*/ 1306830 w 3006089"/>
                <a:gd name="connsiteY816" fmla="*/ 960120 h 2297429"/>
                <a:gd name="connsiteX817" fmla="*/ 1307783 w 3006089"/>
                <a:gd name="connsiteY817" fmla="*/ 959168 h 2297429"/>
                <a:gd name="connsiteX818" fmla="*/ 1307783 w 3006089"/>
                <a:gd name="connsiteY818" fmla="*/ 957263 h 2297429"/>
                <a:gd name="connsiteX819" fmla="*/ 1307306 w 3006089"/>
                <a:gd name="connsiteY819" fmla="*/ 954881 h 2297429"/>
                <a:gd name="connsiteX820" fmla="*/ 1306830 w 3006089"/>
                <a:gd name="connsiteY820" fmla="*/ 952976 h 2297429"/>
                <a:gd name="connsiteX821" fmla="*/ 1305877 w 3006089"/>
                <a:gd name="connsiteY821" fmla="*/ 951548 h 2297429"/>
                <a:gd name="connsiteX822" fmla="*/ 1308259 w 3006089"/>
                <a:gd name="connsiteY822" fmla="*/ 949166 h 2297429"/>
                <a:gd name="connsiteX823" fmla="*/ 1314450 w 3006089"/>
                <a:gd name="connsiteY823" fmla="*/ 945833 h 2297429"/>
                <a:gd name="connsiteX824" fmla="*/ 1318260 w 3006089"/>
                <a:gd name="connsiteY824" fmla="*/ 943928 h 2297429"/>
                <a:gd name="connsiteX825" fmla="*/ 1320165 w 3006089"/>
                <a:gd name="connsiteY825" fmla="*/ 943928 h 2297429"/>
                <a:gd name="connsiteX826" fmla="*/ 1323023 w 3006089"/>
                <a:gd name="connsiteY826" fmla="*/ 945356 h 2297429"/>
                <a:gd name="connsiteX827" fmla="*/ 1331119 w 3006089"/>
                <a:gd name="connsiteY827" fmla="*/ 950595 h 2297429"/>
                <a:gd name="connsiteX828" fmla="*/ 1335405 w 3006089"/>
                <a:gd name="connsiteY828" fmla="*/ 952500 h 2297429"/>
                <a:gd name="connsiteX829" fmla="*/ 1338263 w 3006089"/>
                <a:gd name="connsiteY829" fmla="*/ 952976 h 2297429"/>
                <a:gd name="connsiteX830" fmla="*/ 1339691 w 3006089"/>
                <a:gd name="connsiteY830" fmla="*/ 951548 h 2297429"/>
                <a:gd name="connsiteX831" fmla="*/ 1341120 w 3006089"/>
                <a:gd name="connsiteY831" fmla="*/ 949643 h 2297429"/>
                <a:gd name="connsiteX832" fmla="*/ 1343025 w 3006089"/>
                <a:gd name="connsiteY832" fmla="*/ 944880 h 2297429"/>
                <a:gd name="connsiteX833" fmla="*/ 1343977 w 3006089"/>
                <a:gd name="connsiteY833" fmla="*/ 943928 h 2297429"/>
                <a:gd name="connsiteX834" fmla="*/ 1344930 w 3006089"/>
                <a:gd name="connsiteY834" fmla="*/ 944880 h 2297429"/>
                <a:gd name="connsiteX835" fmla="*/ 1346835 w 3006089"/>
                <a:gd name="connsiteY835" fmla="*/ 950119 h 2297429"/>
                <a:gd name="connsiteX836" fmla="*/ 1348740 w 3006089"/>
                <a:gd name="connsiteY836" fmla="*/ 952500 h 2297429"/>
                <a:gd name="connsiteX837" fmla="*/ 1353026 w 3006089"/>
                <a:gd name="connsiteY837" fmla="*/ 954405 h 2297429"/>
                <a:gd name="connsiteX838" fmla="*/ 1358741 w 3006089"/>
                <a:gd name="connsiteY838" fmla="*/ 954881 h 2297429"/>
                <a:gd name="connsiteX839" fmla="*/ 1360646 w 3006089"/>
                <a:gd name="connsiteY839" fmla="*/ 954405 h 2297429"/>
                <a:gd name="connsiteX840" fmla="*/ 1363504 w 3006089"/>
                <a:gd name="connsiteY840" fmla="*/ 952024 h 2297429"/>
                <a:gd name="connsiteX841" fmla="*/ 1214438 w 3006089"/>
                <a:gd name="connsiteY841" fmla="*/ 696754 h 2297429"/>
                <a:gd name="connsiteX842" fmla="*/ 1207770 w 3006089"/>
                <a:gd name="connsiteY842" fmla="*/ 696754 h 2297429"/>
                <a:gd name="connsiteX843" fmla="*/ 1178719 w 3006089"/>
                <a:gd name="connsiteY843" fmla="*/ 700088 h 2297429"/>
                <a:gd name="connsiteX844" fmla="*/ 1170146 w 3006089"/>
                <a:gd name="connsiteY844" fmla="*/ 701516 h 2297429"/>
                <a:gd name="connsiteX845" fmla="*/ 1167289 w 3006089"/>
                <a:gd name="connsiteY845" fmla="*/ 703421 h 2297429"/>
                <a:gd name="connsiteX846" fmla="*/ 1162526 w 3006089"/>
                <a:gd name="connsiteY846" fmla="*/ 708184 h 2297429"/>
                <a:gd name="connsiteX847" fmla="*/ 1158716 w 3006089"/>
                <a:gd name="connsiteY847" fmla="*/ 713899 h 2297429"/>
                <a:gd name="connsiteX848" fmla="*/ 1159669 w 3006089"/>
                <a:gd name="connsiteY848" fmla="*/ 715804 h 2297429"/>
                <a:gd name="connsiteX849" fmla="*/ 1165384 w 3006089"/>
                <a:gd name="connsiteY849" fmla="*/ 717233 h 2297429"/>
                <a:gd name="connsiteX850" fmla="*/ 1173004 w 3006089"/>
                <a:gd name="connsiteY850" fmla="*/ 720090 h 2297429"/>
                <a:gd name="connsiteX851" fmla="*/ 1184910 w 3006089"/>
                <a:gd name="connsiteY851" fmla="*/ 727234 h 2297429"/>
                <a:gd name="connsiteX852" fmla="*/ 1187291 w 3006089"/>
                <a:gd name="connsiteY852" fmla="*/ 730091 h 2297429"/>
                <a:gd name="connsiteX853" fmla="*/ 1188720 w 3006089"/>
                <a:gd name="connsiteY853" fmla="*/ 733901 h 2297429"/>
                <a:gd name="connsiteX854" fmla="*/ 1197769 w 3006089"/>
                <a:gd name="connsiteY854" fmla="*/ 740569 h 2297429"/>
                <a:gd name="connsiteX855" fmla="*/ 1205389 w 3006089"/>
                <a:gd name="connsiteY855" fmla="*/ 747236 h 2297429"/>
                <a:gd name="connsiteX856" fmla="*/ 1210151 w 3006089"/>
                <a:gd name="connsiteY856" fmla="*/ 750570 h 2297429"/>
                <a:gd name="connsiteX857" fmla="*/ 1213485 w 3006089"/>
                <a:gd name="connsiteY857" fmla="*/ 751999 h 2297429"/>
                <a:gd name="connsiteX858" fmla="*/ 1215390 w 3006089"/>
                <a:gd name="connsiteY858" fmla="*/ 751523 h 2297429"/>
                <a:gd name="connsiteX859" fmla="*/ 1218248 w 3006089"/>
                <a:gd name="connsiteY859" fmla="*/ 749618 h 2297429"/>
                <a:gd name="connsiteX860" fmla="*/ 1222534 w 3006089"/>
                <a:gd name="connsiteY860" fmla="*/ 746284 h 2297429"/>
                <a:gd name="connsiteX861" fmla="*/ 1224915 w 3006089"/>
                <a:gd name="connsiteY861" fmla="*/ 743426 h 2297429"/>
                <a:gd name="connsiteX862" fmla="*/ 1225868 w 3006089"/>
                <a:gd name="connsiteY862" fmla="*/ 740093 h 2297429"/>
                <a:gd name="connsiteX863" fmla="*/ 1232059 w 3006089"/>
                <a:gd name="connsiteY863" fmla="*/ 734854 h 2297429"/>
                <a:gd name="connsiteX864" fmla="*/ 1237774 w 3006089"/>
                <a:gd name="connsiteY864" fmla="*/ 725329 h 2297429"/>
                <a:gd name="connsiteX865" fmla="*/ 1239202 w 3006089"/>
                <a:gd name="connsiteY865" fmla="*/ 722471 h 2297429"/>
                <a:gd name="connsiteX866" fmla="*/ 1240155 w 3006089"/>
                <a:gd name="connsiteY866" fmla="*/ 715328 h 2297429"/>
                <a:gd name="connsiteX867" fmla="*/ 1240155 w 3006089"/>
                <a:gd name="connsiteY867" fmla="*/ 710565 h 2297429"/>
                <a:gd name="connsiteX868" fmla="*/ 1239202 w 3006089"/>
                <a:gd name="connsiteY868" fmla="*/ 708184 h 2297429"/>
                <a:gd name="connsiteX869" fmla="*/ 1237298 w 3006089"/>
                <a:gd name="connsiteY869" fmla="*/ 705803 h 2297429"/>
                <a:gd name="connsiteX870" fmla="*/ 1234916 w 3006089"/>
                <a:gd name="connsiteY870" fmla="*/ 704374 h 2297429"/>
                <a:gd name="connsiteX871" fmla="*/ 1231106 w 3006089"/>
                <a:gd name="connsiteY871" fmla="*/ 703421 h 2297429"/>
                <a:gd name="connsiteX872" fmla="*/ 1221581 w 3006089"/>
                <a:gd name="connsiteY872" fmla="*/ 697230 h 2297429"/>
                <a:gd name="connsiteX873" fmla="*/ 1214438 w 3006089"/>
                <a:gd name="connsiteY873" fmla="*/ 696754 h 2297429"/>
                <a:gd name="connsiteX874" fmla="*/ 1461135 w 3006089"/>
                <a:gd name="connsiteY874" fmla="*/ 674370 h 2297429"/>
                <a:gd name="connsiteX875" fmla="*/ 1443514 w 3006089"/>
                <a:gd name="connsiteY875" fmla="*/ 679133 h 2297429"/>
                <a:gd name="connsiteX876" fmla="*/ 1435418 w 3006089"/>
                <a:gd name="connsiteY876" fmla="*/ 680085 h 2297429"/>
                <a:gd name="connsiteX877" fmla="*/ 1432560 w 3006089"/>
                <a:gd name="connsiteY877" fmla="*/ 681038 h 2297429"/>
                <a:gd name="connsiteX878" fmla="*/ 1430655 w 3006089"/>
                <a:gd name="connsiteY878" fmla="*/ 682466 h 2297429"/>
                <a:gd name="connsiteX879" fmla="*/ 1429226 w 3006089"/>
                <a:gd name="connsiteY879" fmla="*/ 683895 h 2297429"/>
                <a:gd name="connsiteX880" fmla="*/ 1425893 w 3006089"/>
                <a:gd name="connsiteY880" fmla="*/ 684848 h 2297429"/>
                <a:gd name="connsiteX881" fmla="*/ 1417320 w 3006089"/>
                <a:gd name="connsiteY881" fmla="*/ 686276 h 2297429"/>
                <a:gd name="connsiteX882" fmla="*/ 1415415 w 3006089"/>
                <a:gd name="connsiteY882" fmla="*/ 687229 h 2297429"/>
                <a:gd name="connsiteX883" fmla="*/ 1414939 w 3006089"/>
                <a:gd name="connsiteY883" fmla="*/ 688181 h 2297429"/>
                <a:gd name="connsiteX884" fmla="*/ 1415891 w 3006089"/>
                <a:gd name="connsiteY884" fmla="*/ 689134 h 2297429"/>
                <a:gd name="connsiteX885" fmla="*/ 1418749 w 3006089"/>
                <a:gd name="connsiteY885" fmla="*/ 690086 h 2297429"/>
                <a:gd name="connsiteX886" fmla="*/ 1429702 w 3006089"/>
                <a:gd name="connsiteY886" fmla="*/ 693420 h 2297429"/>
                <a:gd name="connsiteX887" fmla="*/ 1434941 w 3006089"/>
                <a:gd name="connsiteY887" fmla="*/ 692944 h 2297429"/>
                <a:gd name="connsiteX888" fmla="*/ 1436846 w 3006089"/>
                <a:gd name="connsiteY888" fmla="*/ 691991 h 2297429"/>
                <a:gd name="connsiteX889" fmla="*/ 1439227 w 3006089"/>
                <a:gd name="connsiteY889" fmla="*/ 690086 h 2297429"/>
                <a:gd name="connsiteX890" fmla="*/ 1443514 w 3006089"/>
                <a:gd name="connsiteY890" fmla="*/ 690563 h 2297429"/>
                <a:gd name="connsiteX891" fmla="*/ 1453515 w 3006089"/>
                <a:gd name="connsiteY891" fmla="*/ 689134 h 2297429"/>
                <a:gd name="connsiteX892" fmla="*/ 1457801 w 3006089"/>
                <a:gd name="connsiteY892" fmla="*/ 687705 h 2297429"/>
                <a:gd name="connsiteX893" fmla="*/ 1467326 w 3006089"/>
                <a:gd name="connsiteY893" fmla="*/ 682466 h 2297429"/>
                <a:gd name="connsiteX894" fmla="*/ 1471136 w 3006089"/>
                <a:gd name="connsiteY894" fmla="*/ 680085 h 2297429"/>
                <a:gd name="connsiteX895" fmla="*/ 1473994 w 3006089"/>
                <a:gd name="connsiteY895" fmla="*/ 676751 h 2297429"/>
                <a:gd name="connsiteX896" fmla="*/ 1474470 w 3006089"/>
                <a:gd name="connsiteY896" fmla="*/ 675323 h 2297429"/>
                <a:gd name="connsiteX897" fmla="*/ 1473994 w 3006089"/>
                <a:gd name="connsiteY897" fmla="*/ 673894 h 2297429"/>
                <a:gd name="connsiteX898" fmla="*/ 1473041 w 3006089"/>
                <a:gd name="connsiteY898" fmla="*/ 672465 h 2297429"/>
                <a:gd name="connsiteX899" fmla="*/ 1469708 w 3006089"/>
                <a:gd name="connsiteY899" fmla="*/ 671989 h 2297429"/>
                <a:gd name="connsiteX900" fmla="*/ 1461135 w 3006089"/>
                <a:gd name="connsiteY900" fmla="*/ 674370 h 2297429"/>
                <a:gd name="connsiteX901" fmla="*/ 1519714 w 3006089"/>
                <a:gd name="connsiteY901" fmla="*/ 615791 h 2297429"/>
                <a:gd name="connsiteX902" fmla="*/ 1520666 w 3006089"/>
                <a:gd name="connsiteY902" fmla="*/ 618173 h 2297429"/>
                <a:gd name="connsiteX903" fmla="*/ 1521619 w 3006089"/>
                <a:gd name="connsiteY903" fmla="*/ 619601 h 2297429"/>
                <a:gd name="connsiteX904" fmla="*/ 1522571 w 3006089"/>
                <a:gd name="connsiteY904" fmla="*/ 620078 h 2297429"/>
                <a:gd name="connsiteX905" fmla="*/ 1525429 w 3006089"/>
                <a:gd name="connsiteY905" fmla="*/ 618173 h 2297429"/>
                <a:gd name="connsiteX906" fmla="*/ 1528286 w 3006089"/>
                <a:gd name="connsiteY906" fmla="*/ 619601 h 2297429"/>
                <a:gd name="connsiteX907" fmla="*/ 1535906 w 3006089"/>
                <a:gd name="connsiteY907" fmla="*/ 626269 h 2297429"/>
                <a:gd name="connsiteX908" fmla="*/ 1550194 w 3006089"/>
                <a:gd name="connsiteY908" fmla="*/ 628650 h 2297429"/>
                <a:gd name="connsiteX909" fmla="*/ 1555909 w 3006089"/>
                <a:gd name="connsiteY909" fmla="*/ 628650 h 2297429"/>
                <a:gd name="connsiteX910" fmla="*/ 1566862 w 3006089"/>
                <a:gd name="connsiteY910" fmla="*/ 634841 h 2297429"/>
                <a:gd name="connsiteX911" fmla="*/ 1572101 w 3006089"/>
                <a:gd name="connsiteY911" fmla="*/ 637699 h 2297429"/>
                <a:gd name="connsiteX912" fmla="*/ 1575911 w 3006089"/>
                <a:gd name="connsiteY912" fmla="*/ 639128 h 2297429"/>
                <a:gd name="connsiteX913" fmla="*/ 1581626 w 3006089"/>
                <a:gd name="connsiteY913" fmla="*/ 639604 h 2297429"/>
                <a:gd name="connsiteX914" fmla="*/ 1592580 w 3006089"/>
                <a:gd name="connsiteY914" fmla="*/ 638651 h 2297429"/>
                <a:gd name="connsiteX915" fmla="*/ 1600200 w 3006089"/>
                <a:gd name="connsiteY915" fmla="*/ 638651 h 2297429"/>
                <a:gd name="connsiteX916" fmla="*/ 1612583 w 3006089"/>
                <a:gd name="connsiteY916" fmla="*/ 637699 h 2297429"/>
                <a:gd name="connsiteX917" fmla="*/ 1614487 w 3006089"/>
                <a:gd name="connsiteY917" fmla="*/ 637223 h 2297429"/>
                <a:gd name="connsiteX918" fmla="*/ 1615440 w 3006089"/>
                <a:gd name="connsiteY918" fmla="*/ 635794 h 2297429"/>
                <a:gd name="connsiteX919" fmla="*/ 1615440 w 3006089"/>
                <a:gd name="connsiteY919" fmla="*/ 633413 h 2297429"/>
                <a:gd name="connsiteX920" fmla="*/ 1615916 w 3006089"/>
                <a:gd name="connsiteY920" fmla="*/ 631984 h 2297429"/>
                <a:gd name="connsiteX921" fmla="*/ 1616869 w 3006089"/>
                <a:gd name="connsiteY921" fmla="*/ 631508 h 2297429"/>
                <a:gd name="connsiteX922" fmla="*/ 1617345 w 3006089"/>
                <a:gd name="connsiteY922" fmla="*/ 630555 h 2297429"/>
                <a:gd name="connsiteX923" fmla="*/ 1618298 w 3006089"/>
                <a:gd name="connsiteY923" fmla="*/ 624840 h 2297429"/>
                <a:gd name="connsiteX924" fmla="*/ 1618298 w 3006089"/>
                <a:gd name="connsiteY924" fmla="*/ 620554 h 2297429"/>
                <a:gd name="connsiteX925" fmla="*/ 1617821 w 3006089"/>
                <a:gd name="connsiteY925" fmla="*/ 618649 h 2297429"/>
                <a:gd name="connsiteX926" fmla="*/ 1615440 w 3006089"/>
                <a:gd name="connsiteY926" fmla="*/ 613410 h 2297429"/>
                <a:gd name="connsiteX927" fmla="*/ 1614964 w 3006089"/>
                <a:gd name="connsiteY927" fmla="*/ 611981 h 2297429"/>
                <a:gd name="connsiteX928" fmla="*/ 1615440 w 3006089"/>
                <a:gd name="connsiteY928" fmla="*/ 608648 h 2297429"/>
                <a:gd name="connsiteX929" fmla="*/ 1616393 w 3006089"/>
                <a:gd name="connsiteY929" fmla="*/ 606266 h 2297429"/>
                <a:gd name="connsiteX930" fmla="*/ 1613059 w 3006089"/>
                <a:gd name="connsiteY930" fmla="*/ 600075 h 2297429"/>
                <a:gd name="connsiteX931" fmla="*/ 1610677 w 3006089"/>
                <a:gd name="connsiteY931" fmla="*/ 597218 h 2297429"/>
                <a:gd name="connsiteX932" fmla="*/ 1607820 w 3006089"/>
                <a:gd name="connsiteY932" fmla="*/ 591979 h 2297429"/>
                <a:gd name="connsiteX933" fmla="*/ 1602581 w 3006089"/>
                <a:gd name="connsiteY933" fmla="*/ 586740 h 2297429"/>
                <a:gd name="connsiteX934" fmla="*/ 1590675 w 3006089"/>
                <a:gd name="connsiteY934" fmla="*/ 578168 h 2297429"/>
                <a:gd name="connsiteX935" fmla="*/ 1584960 w 3006089"/>
                <a:gd name="connsiteY935" fmla="*/ 574834 h 2297429"/>
                <a:gd name="connsiteX936" fmla="*/ 1577340 w 3006089"/>
                <a:gd name="connsiteY936" fmla="*/ 572929 h 2297429"/>
                <a:gd name="connsiteX937" fmla="*/ 1569720 w 3006089"/>
                <a:gd name="connsiteY937" fmla="*/ 572453 h 2297429"/>
                <a:gd name="connsiteX938" fmla="*/ 1564005 w 3006089"/>
                <a:gd name="connsiteY938" fmla="*/ 571976 h 2297429"/>
                <a:gd name="connsiteX939" fmla="*/ 1543050 w 3006089"/>
                <a:gd name="connsiteY939" fmla="*/ 578168 h 2297429"/>
                <a:gd name="connsiteX940" fmla="*/ 1536859 w 3006089"/>
                <a:gd name="connsiteY940" fmla="*/ 582454 h 2297429"/>
                <a:gd name="connsiteX941" fmla="*/ 1533525 w 3006089"/>
                <a:gd name="connsiteY941" fmla="*/ 584359 h 2297429"/>
                <a:gd name="connsiteX942" fmla="*/ 1527810 w 3006089"/>
                <a:gd name="connsiteY942" fmla="*/ 590074 h 2297429"/>
                <a:gd name="connsiteX943" fmla="*/ 1527810 w 3006089"/>
                <a:gd name="connsiteY943" fmla="*/ 593884 h 2297429"/>
                <a:gd name="connsiteX944" fmla="*/ 1525905 w 3006089"/>
                <a:gd name="connsiteY944" fmla="*/ 598170 h 2297429"/>
                <a:gd name="connsiteX945" fmla="*/ 1522095 w 3006089"/>
                <a:gd name="connsiteY945" fmla="*/ 599599 h 2297429"/>
                <a:gd name="connsiteX946" fmla="*/ 1519237 w 3006089"/>
                <a:gd name="connsiteY946" fmla="*/ 600075 h 2297429"/>
                <a:gd name="connsiteX947" fmla="*/ 1513046 w 3006089"/>
                <a:gd name="connsiteY947" fmla="*/ 607695 h 2297429"/>
                <a:gd name="connsiteX948" fmla="*/ 1512094 w 3006089"/>
                <a:gd name="connsiteY948" fmla="*/ 610553 h 2297429"/>
                <a:gd name="connsiteX949" fmla="*/ 1512094 w 3006089"/>
                <a:gd name="connsiteY949" fmla="*/ 612458 h 2297429"/>
                <a:gd name="connsiteX950" fmla="*/ 1512570 w 3006089"/>
                <a:gd name="connsiteY950" fmla="*/ 614363 h 2297429"/>
                <a:gd name="connsiteX951" fmla="*/ 1513523 w 3006089"/>
                <a:gd name="connsiteY951" fmla="*/ 615315 h 2297429"/>
                <a:gd name="connsiteX952" fmla="*/ 1519237 w 3006089"/>
                <a:gd name="connsiteY952" fmla="*/ 614839 h 2297429"/>
                <a:gd name="connsiteX953" fmla="*/ 1519714 w 3006089"/>
                <a:gd name="connsiteY953" fmla="*/ 615791 h 2297429"/>
                <a:gd name="connsiteX954" fmla="*/ 1740694 w 3006089"/>
                <a:gd name="connsiteY954" fmla="*/ 644843 h 2297429"/>
                <a:gd name="connsiteX955" fmla="*/ 1750219 w 3006089"/>
                <a:gd name="connsiteY955" fmla="*/ 644366 h 2297429"/>
                <a:gd name="connsiteX956" fmla="*/ 1754029 w 3006089"/>
                <a:gd name="connsiteY956" fmla="*/ 643414 h 2297429"/>
                <a:gd name="connsiteX957" fmla="*/ 1760220 w 3006089"/>
                <a:gd name="connsiteY957" fmla="*/ 640556 h 2297429"/>
                <a:gd name="connsiteX958" fmla="*/ 1762601 w 3006089"/>
                <a:gd name="connsiteY958" fmla="*/ 638651 h 2297429"/>
                <a:gd name="connsiteX959" fmla="*/ 1762601 w 3006089"/>
                <a:gd name="connsiteY959" fmla="*/ 636746 h 2297429"/>
                <a:gd name="connsiteX960" fmla="*/ 1762125 w 3006089"/>
                <a:gd name="connsiteY960" fmla="*/ 634841 h 2297429"/>
                <a:gd name="connsiteX961" fmla="*/ 1761173 w 3006089"/>
                <a:gd name="connsiteY961" fmla="*/ 632460 h 2297429"/>
                <a:gd name="connsiteX962" fmla="*/ 1762125 w 3006089"/>
                <a:gd name="connsiteY962" fmla="*/ 631508 h 2297429"/>
                <a:gd name="connsiteX963" fmla="*/ 1764506 w 3006089"/>
                <a:gd name="connsiteY963" fmla="*/ 631984 h 2297429"/>
                <a:gd name="connsiteX964" fmla="*/ 1766411 w 3006089"/>
                <a:gd name="connsiteY964" fmla="*/ 631508 h 2297429"/>
                <a:gd name="connsiteX965" fmla="*/ 1767840 w 3006089"/>
                <a:gd name="connsiteY965" fmla="*/ 629603 h 2297429"/>
                <a:gd name="connsiteX966" fmla="*/ 1769269 w 3006089"/>
                <a:gd name="connsiteY966" fmla="*/ 628650 h 2297429"/>
                <a:gd name="connsiteX967" fmla="*/ 1770698 w 3006089"/>
                <a:gd name="connsiteY967" fmla="*/ 628650 h 2297429"/>
                <a:gd name="connsiteX968" fmla="*/ 1771650 w 3006089"/>
                <a:gd name="connsiteY968" fmla="*/ 630555 h 2297429"/>
                <a:gd name="connsiteX969" fmla="*/ 1772602 w 3006089"/>
                <a:gd name="connsiteY969" fmla="*/ 633889 h 2297429"/>
                <a:gd name="connsiteX970" fmla="*/ 1773555 w 3006089"/>
                <a:gd name="connsiteY970" fmla="*/ 635318 h 2297429"/>
                <a:gd name="connsiteX971" fmla="*/ 1775936 w 3006089"/>
                <a:gd name="connsiteY971" fmla="*/ 633413 h 2297429"/>
                <a:gd name="connsiteX972" fmla="*/ 1779270 w 3006089"/>
                <a:gd name="connsiteY972" fmla="*/ 627698 h 2297429"/>
                <a:gd name="connsiteX973" fmla="*/ 1784509 w 3006089"/>
                <a:gd name="connsiteY973" fmla="*/ 625793 h 2297429"/>
                <a:gd name="connsiteX974" fmla="*/ 1785937 w 3006089"/>
                <a:gd name="connsiteY974" fmla="*/ 625793 h 2297429"/>
                <a:gd name="connsiteX975" fmla="*/ 1787843 w 3006089"/>
                <a:gd name="connsiteY975" fmla="*/ 627698 h 2297429"/>
                <a:gd name="connsiteX976" fmla="*/ 1791176 w 3006089"/>
                <a:gd name="connsiteY976" fmla="*/ 629126 h 2297429"/>
                <a:gd name="connsiteX977" fmla="*/ 1789748 w 3006089"/>
                <a:gd name="connsiteY977" fmla="*/ 631984 h 2297429"/>
                <a:gd name="connsiteX978" fmla="*/ 1786414 w 3006089"/>
                <a:gd name="connsiteY978" fmla="*/ 637223 h 2297429"/>
                <a:gd name="connsiteX979" fmla="*/ 1784509 w 3006089"/>
                <a:gd name="connsiteY979" fmla="*/ 641033 h 2297429"/>
                <a:gd name="connsiteX980" fmla="*/ 1784033 w 3006089"/>
                <a:gd name="connsiteY980" fmla="*/ 643890 h 2297429"/>
                <a:gd name="connsiteX981" fmla="*/ 1784033 w 3006089"/>
                <a:gd name="connsiteY981" fmla="*/ 645795 h 2297429"/>
                <a:gd name="connsiteX982" fmla="*/ 1785937 w 3006089"/>
                <a:gd name="connsiteY982" fmla="*/ 647700 h 2297429"/>
                <a:gd name="connsiteX983" fmla="*/ 1788795 w 3006089"/>
                <a:gd name="connsiteY983" fmla="*/ 648653 h 2297429"/>
                <a:gd name="connsiteX984" fmla="*/ 1803083 w 3006089"/>
                <a:gd name="connsiteY984" fmla="*/ 649129 h 2297429"/>
                <a:gd name="connsiteX985" fmla="*/ 1817370 w 3006089"/>
                <a:gd name="connsiteY985" fmla="*/ 650558 h 2297429"/>
                <a:gd name="connsiteX986" fmla="*/ 1824990 w 3006089"/>
                <a:gd name="connsiteY986" fmla="*/ 648653 h 2297429"/>
                <a:gd name="connsiteX987" fmla="*/ 1837373 w 3006089"/>
                <a:gd name="connsiteY987" fmla="*/ 650081 h 2297429"/>
                <a:gd name="connsiteX988" fmla="*/ 1844993 w 3006089"/>
                <a:gd name="connsiteY988" fmla="*/ 650081 h 2297429"/>
                <a:gd name="connsiteX989" fmla="*/ 1848326 w 3006089"/>
                <a:gd name="connsiteY989" fmla="*/ 649605 h 2297429"/>
                <a:gd name="connsiteX990" fmla="*/ 1845945 w 3006089"/>
                <a:gd name="connsiteY990" fmla="*/ 644843 h 2297429"/>
                <a:gd name="connsiteX991" fmla="*/ 1848326 w 3006089"/>
                <a:gd name="connsiteY991" fmla="*/ 644843 h 2297429"/>
                <a:gd name="connsiteX992" fmla="*/ 1858804 w 3006089"/>
                <a:gd name="connsiteY992" fmla="*/ 647700 h 2297429"/>
                <a:gd name="connsiteX993" fmla="*/ 1863090 w 3006089"/>
                <a:gd name="connsiteY993" fmla="*/ 646271 h 2297429"/>
                <a:gd name="connsiteX994" fmla="*/ 1866424 w 3006089"/>
                <a:gd name="connsiteY994" fmla="*/ 645795 h 2297429"/>
                <a:gd name="connsiteX995" fmla="*/ 1871662 w 3006089"/>
                <a:gd name="connsiteY995" fmla="*/ 648653 h 2297429"/>
                <a:gd name="connsiteX996" fmla="*/ 1876901 w 3006089"/>
                <a:gd name="connsiteY996" fmla="*/ 648653 h 2297429"/>
                <a:gd name="connsiteX997" fmla="*/ 1885950 w 3006089"/>
                <a:gd name="connsiteY997" fmla="*/ 646271 h 2297429"/>
                <a:gd name="connsiteX998" fmla="*/ 1886902 w 3006089"/>
                <a:gd name="connsiteY998" fmla="*/ 645795 h 2297429"/>
                <a:gd name="connsiteX999" fmla="*/ 1887855 w 3006089"/>
                <a:gd name="connsiteY999" fmla="*/ 644366 h 2297429"/>
                <a:gd name="connsiteX1000" fmla="*/ 1888331 w 3006089"/>
                <a:gd name="connsiteY1000" fmla="*/ 641985 h 2297429"/>
                <a:gd name="connsiteX1001" fmla="*/ 1889284 w 3006089"/>
                <a:gd name="connsiteY1001" fmla="*/ 641985 h 2297429"/>
                <a:gd name="connsiteX1002" fmla="*/ 1892618 w 3006089"/>
                <a:gd name="connsiteY1002" fmla="*/ 645795 h 2297429"/>
                <a:gd name="connsiteX1003" fmla="*/ 1896904 w 3006089"/>
                <a:gd name="connsiteY1003" fmla="*/ 647224 h 2297429"/>
                <a:gd name="connsiteX1004" fmla="*/ 1899761 w 3006089"/>
                <a:gd name="connsiteY1004" fmla="*/ 647224 h 2297429"/>
                <a:gd name="connsiteX1005" fmla="*/ 1901190 w 3006089"/>
                <a:gd name="connsiteY1005" fmla="*/ 646748 h 2297429"/>
                <a:gd name="connsiteX1006" fmla="*/ 1902143 w 3006089"/>
                <a:gd name="connsiteY1006" fmla="*/ 641509 h 2297429"/>
                <a:gd name="connsiteX1007" fmla="*/ 1904048 w 3006089"/>
                <a:gd name="connsiteY1007" fmla="*/ 641509 h 2297429"/>
                <a:gd name="connsiteX1008" fmla="*/ 1907381 w 3006089"/>
                <a:gd name="connsiteY1008" fmla="*/ 643890 h 2297429"/>
                <a:gd name="connsiteX1009" fmla="*/ 1910715 w 3006089"/>
                <a:gd name="connsiteY1009" fmla="*/ 645795 h 2297429"/>
                <a:gd name="connsiteX1010" fmla="*/ 1915954 w 3006089"/>
                <a:gd name="connsiteY1010" fmla="*/ 647224 h 2297429"/>
                <a:gd name="connsiteX1011" fmla="*/ 1924050 w 3006089"/>
                <a:gd name="connsiteY1011" fmla="*/ 648176 h 2297429"/>
                <a:gd name="connsiteX1012" fmla="*/ 1930241 w 3006089"/>
                <a:gd name="connsiteY1012" fmla="*/ 647700 h 2297429"/>
                <a:gd name="connsiteX1013" fmla="*/ 1943100 w 3006089"/>
                <a:gd name="connsiteY1013" fmla="*/ 644366 h 2297429"/>
                <a:gd name="connsiteX1014" fmla="*/ 1951673 w 3006089"/>
                <a:gd name="connsiteY1014" fmla="*/ 644366 h 2297429"/>
                <a:gd name="connsiteX1015" fmla="*/ 1954530 w 3006089"/>
                <a:gd name="connsiteY1015" fmla="*/ 642938 h 2297429"/>
                <a:gd name="connsiteX1016" fmla="*/ 1958816 w 3006089"/>
                <a:gd name="connsiteY1016" fmla="*/ 638175 h 2297429"/>
                <a:gd name="connsiteX1017" fmla="*/ 1959293 w 3006089"/>
                <a:gd name="connsiteY1017" fmla="*/ 637223 h 2297429"/>
                <a:gd name="connsiteX1018" fmla="*/ 1961198 w 3006089"/>
                <a:gd name="connsiteY1018" fmla="*/ 631031 h 2297429"/>
                <a:gd name="connsiteX1019" fmla="*/ 1960245 w 3006089"/>
                <a:gd name="connsiteY1019" fmla="*/ 628650 h 2297429"/>
                <a:gd name="connsiteX1020" fmla="*/ 1955959 w 3006089"/>
                <a:gd name="connsiteY1020" fmla="*/ 626269 h 2297429"/>
                <a:gd name="connsiteX1021" fmla="*/ 1955006 w 3006089"/>
                <a:gd name="connsiteY1021" fmla="*/ 625316 h 2297429"/>
                <a:gd name="connsiteX1022" fmla="*/ 1954054 w 3006089"/>
                <a:gd name="connsiteY1022" fmla="*/ 622459 h 2297429"/>
                <a:gd name="connsiteX1023" fmla="*/ 1955006 w 3006089"/>
                <a:gd name="connsiteY1023" fmla="*/ 621983 h 2297429"/>
                <a:gd name="connsiteX1024" fmla="*/ 1958816 w 3006089"/>
                <a:gd name="connsiteY1024" fmla="*/ 622935 h 2297429"/>
                <a:gd name="connsiteX1025" fmla="*/ 1965008 w 3006089"/>
                <a:gd name="connsiteY1025" fmla="*/ 626745 h 2297429"/>
                <a:gd name="connsiteX1026" fmla="*/ 1966912 w 3006089"/>
                <a:gd name="connsiteY1026" fmla="*/ 627698 h 2297429"/>
                <a:gd name="connsiteX1027" fmla="*/ 1968818 w 3006089"/>
                <a:gd name="connsiteY1027" fmla="*/ 627698 h 2297429"/>
                <a:gd name="connsiteX1028" fmla="*/ 1969294 w 3006089"/>
                <a:gd name="connsiteY1028" fmla="*/ 629603 h 2297429"/>
                <a:gd name="connsiteX1029" fmla="*/ 1968341 w 3006089"/>
                <a:gd name="connsiteY1029" fmla="*/ 633413 h 2297429"/>
                <a:gd name="connsiteX1030" fmla="*/ 1968341 w 3006089"/>
                <a:gd name="connsiteY1030" fmla="*/ 636270 h 2297429"/>
                <a:gd name="connsiteX1031" fmla="*/ 1970246 w 3006089"/>
                <a:gd name="connsiteY1031" fmla="*/ 640556 h 2297429"/>
                <a:gd name="connsiteX1032" fmla="*/ 1973104 w 3006089"/>
                <a:gd name="connsiteY1032" fmla="*/ 643890 h 2297429"/>
                <a:gd name="connsiteX1033" fmla="*/ 1974533 w 3006089"/>
                <a:gd name="connsiteY1033" fmla="*/ 645319 h 2297429"/>
                <a:gd name="connsiteX1034" fmla="*/ 1981200 w 3006089"/>
                <a:gd name="connsiteY1034" fmla="*/ 647700 h 2297429"/>
                <a:gd name="connsiteX1035" fmla="*/ 1984058 w 3006089"/>
                <a:gd name="connsiteY1035" fmla="*/ 648176 h 2297429"/>
                <a:gd name="connsiteX1036" fmla="*/ 1991677 w 3006089"/>
                <a:gd name="connsiteY1036" fmla="*/ 647700 h 2297429"/>
                <a:gd name="connsiteX1037" fmla="*/ 2003584 w 3006089"/>
                <a:gd name="connsiteY1037" fmla="*/ 651034 h 2297429"/>
                <a:gd name="connsiteX1038" fmla="*/ 2007870 w 3006089"/>
                <a:gd name="connsiteY1038" fmla="*/ 651510 h 2297429"/>
                <a:gd name="connsiteX1039" fmla="*/ 2012156 w 3006089"/>
                <a:gd name="connsiteY1039" fmla="*/ 651034 h 2297429"/>
                <a:gd name="connsiteX1040" fmla="*/ 2018824 w 3006089"/>
                <a:gd name="connsiteY1040" fmla="*/ 649129 h 2297429"/>
                <a:gd name="connsiteX1041" fmla="*/ 2027873 w 3006089"/>
                <a:gd name="connsiteY1041" fmla="*/ 645795 h 2297429"/>
                <a:gd name="connsiteX1042" fmla="*/ 2031683 w 3006089"/>
                <a:gd name="connsiteY1042" fmla="*/ 644843 h 2297429"/>
                <a:gd name="connsiteX1043" fmla="*/ 2064068 w 3006089"/>
                <a:gd name="connsiteY1043" fmla="*/ 643890 h 2297429"/>
                <a:gd name="connsiteX1044" fmla="*/ 2064544 w 3006089"/>
                <a:gd name="connsiteY1044" fmla="*/ 643890 h 2297429"/>
                <a:gd name="connsiteX1045" fmla="*/ 2065973 w 3006089"/>
                <a:gd name="connsiteY1045" fmla="*/ 639128 h 2297429"/>
                <a:gd name="connsiteX1046" fmla="*/ 2066449 w 3006089"/>
                <a:gd name="connsiteY1046" fmla="*/ 635794 h 2297429"/>
                <a:gd name="connsiteX1047" fmla="*/ 2066449 w 3006089"/>
                <a:gd name="connsiteY1047" fmla="*/ 632936 h 2297429"/>
                <a:gd name="connsiteX1048" fmla="*/ 2066925 w 3006089"/>
                <a:gd name="connsiteY1048" fmla="*/ 631031 h 2297429"/>
                <a:gd name="connsiteX1049" fmla="*/ 2068354 w 3006089"/>
                <a:gd name="connsiteY1049" fmla="*/ 630079 h 2297429"/>
                <a:gd name="connsiteX1050" fmla="*/ 2066925 w 3006089"/>
                <a:gd name="connsiteY1050" fmla="*/ 627698 h 2297429"/>
                <a:gd name="connsiteX1051" fmla="*/ 2062639 w 3006089"/>
                <a:gd name="connsiteY1051" fmla="*/ 624364 h 2297429"/>
                <a:gd name="connsiteX1052" fmla="*/ 2061686 w 3006089"/>
                <a:gd name="connsiteY1052" fmla="*/ 622459 h 2297429"/>
                <a:gd name="connsiteX1053" fmla="*/ 2063591 w 3006089"/>
                <a:gd name="connsiteY1053" fmla="*/ 621983 h 2297429"/>
                <a:gd name="connsiteX1054" fmla="*/ 2066449 w 3006089"/>
                <a:gd name="connsiteY1054" fmla="*/ 622935 h 2297429"/>
                <a:gd name="connsiteX1055" fmla="*/ 2075021 w 3006089"/>
                <a:gd name="connsiteY1055" fmla="*/ 627221 h 2297429"/>
                <a:gd name="connsiteX1056" fmla="*/ 2089785 w 3006089"/>
                <a:gd name="connsiteY1056" fmla="*/ 623888 h 2297429"/>
                <a:gd name="connsiteX1057" fmla="*/ 2093595 w 3006089"/>
                <a:gd name="connsiteY1057" fmla="*/ 621506 h 2297429"/>
                <a:gd name="connsiteX1058" fmla="*/ 2091690 w 3006089"/>
                <a:gd name="connsiteY1058" fmla="*/ 618649 h 2297429"/>
                <a:gd name="connsiteX1059" fmla="*/ 2089309 w 3006089"/>
                <a:gd name="connsiteY1059" fmla="*/ 616744 h 2297429"/>
                <a:gd name="connsiteX1060" fmla="*/ 2084546 w 3006089"/>
                <a:gd name="connsiteY1060" fmla="*/ 614839 h 2297429"/>
                <a:gd name="connsiteX1061" fmla="*/ 2082165 w 3006089"/>
                <a:gd name="connsiteY1061" fmla="*/ 614839 h 2297429"/>
                <a:gd name="connsiteX1062" fmla="*/ 2071687 w 3006089"/>
                <a:gd name="connsiteY1062" fmla="*/ 616744 h 2297429"/>
                <a:gd name="connsiteX1063" fmla="*/ 2068354 w 3006089"/>
                <a:gd name="connsiteY1063" fmla="*/ 616744 h 2297429"/>
                <a:gd name="connsiteX1064" fmla="*/ 2064068 w 3006089"/>
                <a:gd name="connsiteY1064" fmla="*/ 615791 h 2297429"/>
                <a:gd name="connsiteX1065" fmla="*/ 2059781 w 3006089"/>
                <a:gd name="connsiteY1065" fmla="*/ 613410 h 2297429"/>
                <a:gd name="connsiteX1066" fmla="*/ 2060734 w 3006089"/>
                <a:gd name="connsiteY1066" fmla="*/ 612458 h 2297429"/>
                <a:gd name="connsiteX1067" fmla="*/ 2073593 w 3006089"/>
                <a:gd name="connsiteY1067" fmla="*/ 607695 h 2297429"/>
                <a:gd name="connsiteX1068" fmla="*/ 2085023 w 3006089"/>
                <a:gd name="connsiteY1068" fmla="*/ 601980 h 2297429"/>
                <a:gd name="connsiteX1069" fmla="*/ 2089309 w 3006089"/>
                <a:gd name="connsiteY1069" fmla="*/ 597694 h 2297429"/>
                <a:gd name="connsiteX1070" fmla="*/ 2089309 w 3006089"/>
                <a:gd name="connsiteY1070" fmla="*/ 595313 h 2297429"/>
                <a:gd name="connsiteX1071" fmla="*/ 2086451 w 3006089"/>
                <a:gd name="connsiteY1071" fmla="*/ 589121 h 2297429"/>
                <a:gd name="connsiteX1072" fmla="*/ 2084070 w 3006089"/>
                <a:gd name="connsiteY1072" fmla="*/ 584835 h 2297429"/>
                <a:gd name="connsiteX1073" fmla="*/ 2081212 w 3006089"/>
                <a:gd name="connsiteY1073" fmla="*/ 583883 h 2297429"/>
                <a:gd name="connsiteX1074" fmla="*/ 2068830 w 3006089"/>
                <a:gd name="connsiteY1074" fmla="*/ 583406 h 2297429"/>
                <a:gd name="connsiteX1075" fmla="*/ 2063591 w 3006089"/>
                <a:gd name="connsiteY1075" fmla="*/ 582454 h 2297429"/>
                <a:gd name="connsiteX1076" fmla="*/ 2062639 w 3006089"/>
                <a:gd name="connsiteY1076" fmla="*/ 581501 h 2297429"/>
                <a:gd name="connsiteX1077" fmla="*/ 2067877 w 3006089"/>
                <a:gd name="connsiteY1077" fmla="*/ 578168 h 2297429"/>
                <a:gd name="connsiteX1078" fmla="*/ 2067877 w 3006089"/>
                <a:gd name="connsiteY1078" fmla="*/ 576739 h 2297429"/>
                <a:gd name="connsiteX1079" fmla="*/ 2066449 w 3006089"/>
                <a:gd name="connsiteY1079" fmla="*/ 575310 h 2297429"/>
                <a:gd name="connsiteX1080" fmla="*/ 2060734 w 3006089"/>
                <a:gd name="connsiteY1080" fmla="*/ 571976 h 2297429"/>
                <a:gd name="connsiteX1081" fmla="*/ 2053590 w 3006089"/>
                <a:gd name="connsiteY1081" fmla="*/ 571024 h 2297429"/>
                <a:gd name="connsiteX1082" fmla="*/ 2037398 w 3006089"/>
                <a:gd name="connsiteY1082" fmla="*/ 571024 h 2297429"/>
                <a:gd name="connsiteX1083" fmla="*/ 2033111 w 3006089"/>
                <a:gd name="connsiteY1083" fmla="*/ 570071 h 2297429"/>
                <a:gd name="connsiteX1084" fmla="*/ 2031206 w 3006089"/>
                <a:gd name="connsiteY1084" fmla="*/ 569119 h 2297429"/>
                <a:gd name="connsiteX1085" fmla="*/ 2030730 w 3006089"/>
                <a:gd name="connsiteY1085" fmla="*/ 568166 h 2297429"/>
                <a:gd name="connsiteX1086" fmla="*/ 2032159 w 3006089"/>
                <a:gd name="connsiteY1086" fmla="*/ 564833 h 2297429"/>
                <a:gd name="connsiteX1087" fmla="*/ 2028349 w 3006089"/>
                <a:gd name="connsiteY1087" fmla="*/ 563404 h 2297429"/>
                <a:gd name="connsiteX1088" fmla="*/ 2015490 w 3006089"/>
                <a:gd name="connsiteY1088" fmla="*/ 560546 h 2297429"/>
                <a:gd name="connsiteX1089" fmla="*/ 1998345 w 3006089"/>
                <a:gd name="connsiteY1089" fmla="*/ 558165 h 2297429"/>
                <a:gd name="connsiteX1090" fmla="*/ 1991677 w 3006089"/>
                <a:gd name="connsiteY1090" fmla="*/ 558165 h 2297429"/>
                <a:gd name="connsiteX1091" fmla="*/ 1985010 w 3006089"/>
                <a:gd name="connsiteY1091" fmla="*/ 559118 h 2297429"/>
                <a:gd name="connsiteX1092" fmla="*/ 1966436 w 3006089"/>
                <a:gd name="connsiteY1092" fmla="*/ 563404 h 2297429"/>
                <a:gd name="connsiteX1093" fmla="*/ 1961674 w 3006089"/>
                <a:gd name="connsiteY1093" fmla="*/ 563880 h 2297429"/>
                <a:gd name="connsiteX1094" fmla="*/ 1944529 w 3006089"/>
                <a:gd name="connsiteY1094" fmla="*/ 559594 h 2297429"/>
                <a:gd name="connsiteX1095" fmla="*/ 1938337 w 3006089"/>
                <a:gd name="connsiteY1095" fmla="*/ 559118 h 2297429"/>
                <a:gd name="connsiteX1096" fmla="*/ 1935480 w 3006089"/>
                <a:gd name="connsiteY1096" fmla="*/ 561975 h 2297429"/>
                <a:gd name="connsiteX1097" fmla="*/ 1935480 w 3006089"/>
                <a:gd name="connsiteY1097" fmla="*/ 562451 h 2297429"/>
                <a:gd name="connsiteX1098" fmla="*/ 1919287 w 3006089"/>
                <a:gd name="connsiteY1098" fmla="*/ 570071 h 2297429"/>
                <a:gd name="connsiteX1099" fmla="*/ 1914525 w 3006089"/>
                <a:gd name="connsiteY1099" fmla="*/ 570071 h 2297429"/>
                <a:gd name="connsiteX1100" fmla="*/ 1906429 w 3006089"/>
                <a:gd name="connsiteY1100" fmla="*/ 570548 h 2297429"/>
                <a:gd name="connsiteX1101" fmla="*/ 1893094 w 3006089"/>
                <a:gd name="connsiteY1101" fmla="*/ 575310 h 2297429"/>
                <a:gd name="connsiteX1102" fmla="*/ 1885950 w 3006089"/>
                <a:gd name="connsiteY1102" fmla="*/ 574834 h 2297429"/>
                <a:gd name="connsiteX1103" fmla="*/ 1872615 w 3006089"/>
                <a:gd name="connsiteY1103" fmla="*/ 578168 h 2297429"/>
                <a:gd name="connsiteX1104" fmla="*/ 1869281 w 3006089"/>
                <a:gd name="connsiteY1104" fmla="*/ 580073 h 2297429"/>
                <a:gd name="connsiteX1105" fmla="*/ 1874996 w 3006089"/>
                <a:gd name="connsiteY1105" fmla="*/ 584359 h 2297429"/>
                <a:gd name="connsiteX1106" fmla="*/ 1873568 w 3006089"/>
                <a:gd name="connsiteY1106" fmla="*/ 587693 h 2297429"/>
                <a:gd name="connsiteX1107" fmla="*/ 1864043 w 3006089"/>
                <a:gd name="connsiteY1107" fmla="*/ 586740 h 2297429"/>
                <a:gd name="connsiteX1108" fmla="*/ 1857375 w 3006089"/>
                <a:gd name="connsiteY1108" fmla="*/ 584835 h 2297429"/>
                <a:gd name="connsiteX1109" fmla="*/ 1853565 w 3006089"/>
                <a:gd name="connsiteY1109" fmla="*/ 582930 h 2297429"/>
                <a:gd name="connsiteX1110" fmla="*/ 1844516 w 3006089"/>
                <a:gd name="connsiteY1110" fmla="*/ 581025 h 2297429"/>
                <a:gd name="connsiteX1111" fmla="*/ 1829276 w 3006089"/>
                <a:gd name="connsiteY1111" fmla="*/ 572453 h 2297429"/>
                <a:gd name="connsiteX1112" fmla="*/ 1825466 w 3006089"/>
                <a:gd name="connsiteY1112" fmla="*/ 574358 h 2297429"/>
                <a:gd name="connsiteX1113" fmla="*/ 1819751 w 3006089"/>
                <a:gd name="connsiteY1113" fmla="*/ 581501 h 2297429"/>
                <a:gd name="connsiteX1114" fmla="*/ 1818799 w 3006089"/>
                <a:gd name="connsiteY1114" fmla="*/ 581025 h 2297429"/>
                <a:gd name="connsiteX1115" fmla="*/ 1816418 w 3006089"/>
                <a:gd name="connsiteY1115" fmla="*/ 577215 h 2297429"/>
                <a:gd name="connsiteX1116" fmla="*/ 1813560 w 3006089"/>
                <a:gd name="connsiteY1116" fmla="*/ 575310 h 2297429"/>
                <a:gd name="connsiteX1117" fmla="*/ 1797368 w 3006089"/>
                <a:gd name="connsiteY1117" fmla="*/ 579596 h 2297429"/>
                <a:gd name="connsiteX1118" fmla="*/ 1784985 w 3006089"/>
                <a:gd name="connsiteY1118" fmla="*/ 570548 h 2297429"/>
                <a:gd name="connsiteX1119" fmla="*/ 1782604 w 3006089"/>
                <a:gd name="connsiteY1119" fmla="*/ 569595 h 2297429"/>
                <a:gd name="connsiteX1120" fmla="*/ 1780223 w 3006089"/>
                <a:gd name="connsiteY1120" fmla="*/ 569595 h 2297429"/>
                <a:gd name="connsiteX1121" fmla="*/ 1777841 w 3006089"/>
                <a:gd name="connsiteY1121" fmla="*/ 570548 h 2297429"/>
                <a:gd name="connsiteX1122" fmla="*/ 1775460 w 3006089"/>
                <a:gd name="connsiteY1122" fmla="*/ 571976 h 2297429"/>
                <a:gd name="connsiteX1123" fmla="*/ 1774984 w 3006089"/>
                <a:gd name="connsiteY1123" fmla="*/ 574358 h 2297429"/>
                <a:gd name="connsiteX1124" fmla="*/ 1776412 w 3006089"/>
                <a:gd name="connsiteY1124" fmla="*/ 577691 h 2297429"/>
                <a:gd name="connsiteX1125" fmla="*/ 1776889 w 3006089"/>
                <a:gd name="connsiteY1125" fmla="*/ 580073 h 2297429"/>
                <a:gd name="connsiteX1126" fmla="*/ 1775936 w 3006089"/>
                <a:gd name="connsiteY1126" fmla="*/ 582930 h 2297429"/>
                <a:gd name="connsiteX1127" fmla="*/ 1774984 w 3006089"/>
                <a:gd name="connsiteY1127" fmla="*/ 583883 h 2297429"/>
                <a:gd name="connsiteX1128" fmla="*/ 1773555 w 3006089"/>
                <a:gd name="connsiteY1128" fmla="*/ 583883 h 2297429"/>
                <a:gd name="connsiteX1129" fmla="*/ 1761173 w 3006089"/>
                <a:gd name="connsiteY1129" fmla="*/ 576263 h 2297429"/>
                <a:gd name="connsiteX1130" fmla="*/ 1759268 w 3006089"/>
                <a:gd name="connsiteY1130" fmla="*/ 575786 h 2297429"/>
                <a:gd name="connsiteX1131" fmla="*/ 1748790 w 3006089"/>
                <a:gd name="connsiteY1131" fmla="*/ 576263 h 2297429"/>
                <a:gd name="connsiteX1132" fmla="*/ 1749266 w 3006089"/>
                <a:gd name="connsiteY1132" fmla="*/ 574834 h 2297429"/>
                <a:gd name="connsiteX1133" fmla="*/ 1758315 w 3006089"/>
                <a:gd name="connsiteY1133" fmla="*/ 570548 h 2297429"/>
                <a:gd name="connsiteX1134" fmla="*/ 1761649 w 3006089"/>
                <a:gd name="connsiteY1134" fmla="*/ 566738 h 2297429"/>
                <a:gd name="connsiteX1135" fmla="*/ 1763554 w 3006089"/>
                <a:gd name="connsiteY1135" fmla="*/ 563880 h 2297429"/>
                <a:gd name="connsiteX1136" fmla="*/ 1763554 w 3006089"/>
                <a:gd name="connsiteY1136" fmla="*/ 561975 h 2297429"/>
                <a:gd name="connsiteX1137" fmla="*/ 1761173 w 3006089"/>
                <a:gd name="connsiteY1137" fmla="*/ 559594 h 2297429"/>
                <a:gd name="connsiteX1138" fmla="*/ 1753076 w 3006089"/>
                <a:gd name="connsiteY1138" fmla="*/ 555308 h 2297429"/>
                <a:gd name="connsiteX1139" fmla="*/ 1748314 w 3006089"/>
                <a:gd name="connsiteY1139" fmla="*/ 556260 h 2297429"/>
                <a:gd name="connsiteX1140" fmla="*/ 1746885 w 3006089"/>
                <a:gd name="connsiteY1140" fmla="*/ 555784 h 2297429"/>
                <a:gd name="connsiteX1141" fmla="*/ 1743551 w 3006089"/>
                <a:gd name="connsiteY1141" fmla="*/ 551021 h 2297429"/>
                <a:gd name="connsiteX1142" fmla="*/ 1739265 w 3006089"/>
                <a:gd name="connsiteY1142" fmla="*/ 548164 h 2297429"/>
                <a:gd name="connsiteX1143" fmla="*/ 1734979 w 3006089"/>
                <a:gd name="connsiteY1143" fmla="*/ 547688 h 2297429"/>
                <a:gd name="connsiteX1144" fmla="*/ 1730216 w 3006089"/>
                <a:gd name="connsiteY1144" fmla="*/ 543401 h 2297429"/>
                <a:gd name="connsiteX1145" fmla="*/ 1727835 w 3006089"/>
                <a:gd name="connsiteY1145" fmla="*/ 541973 h 2297429"/>
                <a:gd name="connsiteX1146" fmla="*/ 1712119 w 3006089"/>
                <a:gd name="connsiteY1146" fmla="*/ 540544 h 2297429"/>
                <a:gd name="connsiteX1147" fmla="*/ 1709261 w 3006089"/>
                <a:gd name="connsiteY1147" fmla="*/ 538639 h 2297429"/>
                <a:gd name="connsiteX1148" fmla="*/ 1701641 w 3006089"/>
                <a:gd name="connsiteY1148" fmla="*/ 536258 h 2297429"/>
                <a:gd name="connsiteX1149" fmla="*/ 1692593 w 3006089"/>
                <a:gd name="connsiteY1149" fmla="*/ 534829 h 2297429"/>
                <a:gd name="connsiteX1150" fmla="*/ 1688306 w 3006089"/>
                <a:gd name="connsiteY1150" fmla="*/ 530543 h 2297429"/>
                <a:gd name="connsiteX1151" fmla="*/ 1693069 w 3006089"/>
                <a:gd name="connsiteY1151" fmla="*/ 530066 h 2297429"/>
                <a:gd name="connsiteX1152" fmla="*/ 1707833 w 3006089"/>
                <a:gd name="connsiteY1152" fmla="*/ 533400 h 2297429"/>
                <a:gd name="connsiteX1153" fmla="*/ 1725454 w 3006089"/>
                <a:gd name="connsiteY1153" fmla="*/ 535305 h 2297429"/>
                <a:gd name="connsiteX1154" fmla="*/ 1756410 w 3006089"/>
                <a:gd name="connsiteY1154" fmla="*/ 532924 h 2297429"/>
                <a:gd name="connsiteX1155" fmla="*/ 1760220 w 3006089"/>
                <a:gd name="connsiteY1155" fmla="*/ 531019 h 2297429"/>
                <a:gd name="connsiteX1156" fmla="*/ 1762125 w 3006089"/>
                <a:gd name="connsiteY1156" fmla="*/ 529590 h 2297429"/>
                <a:gd name="connsiteX1157" fmla="*/ 1762601 w 3006089"/>
                <a:gd name="connsiteY1157" fmla="*/ 528161 h 2297429"/>
                <a:gd name="connsiteX1158" fmla="*/ 1760220 w 3006089"/>
                <a:gd name="connsiteY1158" fmla="*/ 525304 h 2297429"/>
                <a:gd name="connsiteX1159" fmla="*/ 1706880 w 3006089"/>
                <a:gd name="connsiteY1159" fmla="*/ 515779 h 2297429"/>
                <a:gd name="connsiteX1160" fmla="*/ 1690687 w 3006089"/>
                <a:gd name="connsiteY1160" fmla="*/ 515303 h 2297429"/>
                <a:gd name="connsiteX1161" fmla="*/ 1687830 w 3006089"/>
                <a:gd name="connsiteY1161" fmla="*/ 514826 h 2297429"/>
                <a:gd name="connsiteX1162" fmla="*/ 1686877 w 3006089"/>
                <a:gd name="connsiteY1162" fmla="*/ 511969 h 2297429"/>
                <a:gd name="connsiteX1163" fmla="*/ 1688306 w 3006089"/>
                <a:gd name="connsiteY1163" fmla="*/ 511016 h 2297429"/>
                <a:gd name="connsiteX1164" fmla="*/ 1690211 w 3006089"/>
                <a:gd name="connsiteY1164" fmla="*/ 511016 h 2297429"/>
                <a:gd name="connsiteX1165" fmla="*/ 1692593 w 3006089"/>
                <a:gd name="connsiteY1165" fmla="*/ 511969 h 2297429"/>
                <a:gd name="connsiteX1166" fmla="*/ 1705927 w 3006089"/>
                <a:gd name="connsiteY1166" fmla="*/ 512921 h 2297429"/>
                <a:gd name="connsiteX1167" fmla="*/ 1714024 w 3006089"/>
                <a:gd name="connsiteY1167" fmla="*/ 514350 h 2297429"/>
                <a:gd name="connsiteX1168" fmla="*/ 1716881 w 3006089"/>
                <a:gd name="connsiteY1168" fmla="*/ 511969 h 2297429"/>
                <a:gd name="connsiteX1169" fmla="*/ 1716405 w 3006089"/>
                <a:gd name="connsiteY1169" fmla="*/ 510540 h 2297429"/>
                <a:gd name="connsiteX1170" fmla="*/ 1714500 w 3006089"/>
                <a:gd name="connsiteY1170" fmla="*/ 508635 h 2297429"/>
                <a:gd name="connsiteX1171" fmla="*/ 1709737 w 3006089"/>
                <a:gd name="connsiteY1171" fmla="*/ 505778 h 2297429"/>
                <a:gd name="connsiteX1172" fmla="*/ 1696402 w 3006089"/>
                <a:gd name="connsiteY1172" fmla="*/ 500063 h 2297429"/>
                <a:gd name="connsiteX1173" fmla="*/ 1690211 w 3006089"/>
                <a:gd name="connsiteY1173" fmla="*/ 498634 h 2297429"/>
                <a:gd name="connsiteX1174" fmla="*/ 1682115 w 3006089"/>
                <a:gd name="connsiteY1174" fmla="*/ 498158 h 2297429"/>
                <a:gd name="connsiteX1175" fmla="*/ 1674019 w 3006089"/>
                <a:gd name="connsiteY1175" fmla="*/ 498634 h 2297429"/>
                <a:gd name="connsiteX1176" fmla="*/ 1656874 w 3006089"/>
                <a:gd name="connsiteY1176" fmla="*/ 502920 h 2297429"/>
                <a:gd name="connsiteX1177" fmla="*/ 1642586 w 3006089"/>
                <a:gd name="connsiteY1177" fmla="*/ 503873 h 2297429"/>
                <a:gd name="connsiteX1178" fmla="*/ 1633061 w 3006089"/>
                <a:gd name="connsiteY1178" fmla="*/ 502444 h 2297429"/>
                <a:gd name="connsiteX1179" fmla="*/ 1618774 w 3006089"/>
                <a:gd name="connsiteY1179" fmla="*/ 512921 h 2297429"/>
                <a:gd name="connsiteX1180" fmla="*/ 1614964 w 3006089"/>
                <a:gd name="connsiteY1180" fmla="*/ 514826 h 2297429"/>
                <a:gd name="connsiteX1181" fmla="*/ 1616869 w 3006089"/>
                <a:gd name="connsiteY1181" fmla="*/ 511493 h 2297429"/>
                <a:gd name="connsiteX1182" fmla="*/ 1618774 w 3006089"/>
                <a:gd name="connsiteY1182" fmla="*/ 509111 h 2297429"/>
                <a:gd name="connsiteX1183" fmla="*/ 1622584 w 3006089"/>
                <a:gd name="connsiteY1183" fmla="*/ 505778 h 2297429"/>
                <a:gd name="connsiteX1184" fmla="*/ 1624489 w 3006089"/>
                <a:gd name="connsiteY1184" fmla="*/ 501968 h 2297429"/>
                <a:gd name="connsiteX1185" fmla="*/ 1626870 w 3006089"/>
                <a:gd name="connsiteY1185" fmla="*/ 499110 h 2297429"/>
                <a:gd name="connsiteX1186" fmla="*/ 1627346 w 3006089"/>
                <a:gd name="connsiteY1186" fmla="*/ 497681 h 2297429"/>
                <a:gd name="connsiteX1187" fmla="*/ 1627346 w 3006089"/>
                <a:gd name="connsiteY1187" fmla="*/ 496253 h 2297429"/>
                <a:gd name="connsiteX1188" fmla="*/ 1626394 w 3006089"/>
                <a:gd name="connsiteY1188" fmla="*/ 492919 h 2297429"/>
                <a:gd name="connsiteX1189" fmla="*/ 1625918 w 3006089"/>
                <a:gd name="connsiteY1189" fmla="*/ 491966 h 2297429"/>
                <a:gd name="connsiteX1190" fmla="*/ 1624489 w 3006089"/>
                <a:gd name="connsiteY1190" fmla="*/ 491014 h 2297429"/>
                <a:gd name="connsiteX1191" fmla="*/ 1619726 w 3006089"/>
                <a:gd name="connsiteY1191" fmla="*/ 489109 h 2297429"/>
                <a:gd name="connsiteX1192" fmla="*/ 1613535 w 3006089"/>
                <a:gd name="connsiteY1192" fmla="*/ 484823 h 2297429"/>
                <a:gd name="connsiteX1193" fmla="*/ 1606868 w 3006089"/>
                <a:gd name="connsiteY1193" fmla="*/ 481965 h 2297429"/>
                <a:gd name="connsiteX1194" fmla="*/ 1602105 w 3006089"/>
                <a:gd name="connsiteY1194" fmla="*/ 481965 h 2297429"/>
                <a:gd name="connsiteX1195" fmla="*/ 1596866 w 3006089"/>
                <a:gd name="connsiteY1195" fmla="*/ 482918 h 2297429"/>
                <a:gd name="connsiteX1196" fmla="*/ 1590675 w 3006089"/>
                <a:gd name="connsiteY1196" fmla="*/ 482441 h 2297429"/>
                <a:gd name="connsiteX1197" fmla="*/ 1579721 w 3006089"/>
                <a:gd name="connsiteY1197" fmla="*/ 479108 h 2297429"/>
                <a:gd name="connsiteX1198" fmla="*/ 1562576 w 3006089"/>
                <a:gd name="connsiteY1198" fmla="*/ 474821 h 2297429"/>
                <a:gd name="connsiteX1199" fmla="*/ 1544955 w 3006089"/>
                <a:gd name="connsiteY1199" fmla="*/ 471488 h 2297429"/>
                <a:gd name="connsiteX1200" fmla="*/ 1537811 w 3006089"/>
                <a:gd name="connsiteY1200" fmla="*/ 471488 h 2297429"/>
                <a:gd name="connsiteX1201" fmla="*/ 1530668 w 3006089"/>
                <a:gd name="connsiteY1201" fmla="*/ 472440 h 2297429"/>
                <a:gd name="connsiteX1202" fmla="*/ 1519714 w 3006089"/>
                <a:gd name="connsiteY1202" fmla="*/ 475774 h 2297429"/>
                <a:gd name="connsiteX1203" fmla="*/ 1513999 w 3006089"/>
                <a:gd name="connsiteY1203" fmla="*/ 476726 h 2297429"/>
                <a:gd name="connsiteX1204" fmla="*/ 1509236 w 3006089"/>
                <a:gd name="connsiteY1204" fmla="*/ 476726 h 2297429"/>
                <a:gd name="connsiteX1205" fmla="*/ 1506855 w 3006089"/>
                <a:gd name="connsiteY1205" fmla="*/ 477679 h 2297429"/>
                <a:gd name="connsiteX1206" fmla="*/ 1506379 w 3006089"/>
                <a:gd name="connsiteY1206" fmla="*/ 479584 h 2297429"/>
                <a:gd name="connsiteX1207" fmla="*/ 1504950 w 3006089"/>
                <a:gd name="connsiteY1207" fmla="*/ 481965 h 2297429"/>
                <a:gd name="connsiteX1208" fmla="*/ 1506379 w 3006089"/>
                <a:gd name="connsiteY1208" fmla="*/ 483870 h 2297429"/>
                <a:gd name="connsiteX1209" fmla="*/ 1510189 w 3006089"/>
                <a:gd name="connsiteY1209" fmla="*/ 486251 h 2297429"/>
                <a:gd name="connsiteX1210" fmla="*/ 1517809 w 3006089"/>
                <a:gd name="connsiteY1210" fmla="*/ 489585 h 2297429"/>
                <a:gd name="connsiteX1211" fmla="*/ 1518761 w 3006089"/>
                <a:gd name="connsiteY1211" fmla="*/ 490538 h 2297429"/>
                <a:gd name="connsiteX1212" fmla="*/ 1516856 w 3006089"/>
                <a:gd name="connsiteY1212" fmla="*/ 491966 h 2297429"/>
                <a:gd name="connsiteX1213" fmla="*/ 1512094 w 3006089"/>
                <a:gd name="connsiteY1213" fmla="*/ 492919 h 2297429"/>
                <a:gd name="connsiteX1214" fmla="*/ 1509236 w 3006089"/>
                <a:gd name="connsiteY1214" fmla="*/ 492919 h 2297429"/>
                <a:gd name="connsiteX1215" fmla="*/ 1502569 w 3006089"/>
                <a:gd name="connsiteY1215" fmla="*/ 490061 h 2297429"/>
                <a:gd name="connsiteX1216" fmla="*/ 1502093 w 3006089"/>
                <a:gd name="connsiteY1216" fmla="*/ 491966 h 2297429"/>
                <a:gd name="connsiteX1217" fmla="*/ 1502093 w 3006089"/>
                <a:gd name="connsiteY1217" fmla="*/ 493395 h 2297429"/>
                <a:gd name="connsiteX1218" fmla="*/ 1502569 w 3006089"/>
                <a:gd name="connsiteY1218" fmla="*/ 494348 h 2297429"/>
                <a:gd name="connsiteX1219" fmla="*/ 1503998 w 3006089"/>
                <a:gd name="connsiteY1219" fmla="*/ 495300 h 2297429"/>
                <a:gd name="connsiteX1220" fmla="*/ 1511141 w 3006089"/>
                <a:gd name="connsiteY1220" fmla="*/ 496729 h 2297429"/>
                <a:gd name="connsiteX1221" fmla="*/ 1534001 w 3006089"/>
                <a:gd name="connsiteY1221" fmla="*/ 506254 h 2297429"/>
                <a:gd name="connsiteX1222" fmla="*/ 1537335 w 3006089"/>
                <a:gd name="connsiteY1222" fmla="*/ 506254 h 2297429"/>
                <a:gd name="connsiteX1223" fmla="*/ 1544955 w 3006089"/>
                <a:gd name="connsiteY1223" fmla="*/ 504825 h 2297429"/>
                <a:gd name="connsiteX1224" fmla="*/ 1543526 w 3006089"/>
                <a:gd name="connsiteY1224" fmla="*/ 506254 h 2297429"/>
                <a:gd name="connsiteX1225" fmla="*/ 1540193 w 3006089"/>
                <a:gd name="connsiteY1225" fmla="*/ 508159 h 2297429"/>
                <a:gd name="connsiteX1226" fmla="*/ 1532573 w 3006089"/>
                <a:gd name="connsiteY1226" fmla="*/ 510064 h 2297429"/>
                <a:gd name="connsiteX1227" fmla="*/ 1531620 w 3006089"/>
                <a:gd name="connsiteY1227" fmla="*/ 511969 h 2297429"/>
                <a:gd name="connsiteX1228" fmla="*/ 1534477 w 3006089"/>
                <a:gd name="connsiteY1228" fmla="*/ 514826 h 2297429"/>
                <a:gd name="connsiteX1229" fmla="*/ 1538287 w 3006089"/>
                <a:gd name="connsiteY1229" fmla="*/ 516731 h 2297429"/>
                <a:gd name="connsiteX1230" fmla="*/ 1551623 w 3006089"/>
                <a:gd name="connsiteY1230" fmla="*/ 520541 h 2297429"/>
                <a:gd name="connsiteX1231" fmla="*/ 1557337 w 3006089"/>
                <a:gd name="connsiteY1231" fmla="*/ 527685 h 2297429"/>
                <a:gd name="connsiteX1232" fmla="*/ 1566862 w 3006089"/>
                <a:gd name="connsiteY1232" fmla="*/ 528161 h 2297429"/>
                <a:gd name="connsiteX1233" fmla="*/ 1575911 w 3006089"/>
                <a:gd name="connsiteY1233" fmla="*/ 525780 h 2297429"/>
                <a:gd name="connsiteX1234" fmla="*/ 1581150 w 3006089"/>
                <a:gd name="connsiteY1234" fmla="*/ 525304 h 2297429"/>
                <a:gd name="connsiteX1235" fmla="*/ 1587818 w 3006089"/>
                <a:gd name="connsiteY1235" fmla="*/ 526256 h 2297429"/>
                <a:gd name="connsiteX1236" fmla="*/ 1605915 w 3006089"/>
                <a:gd name="connsiteY1236" fmla="*/ 527209 h 2297429"/>
                <a:gd name="connsiteX1237" fmla="*/ 1612106 w 3006089"/>
                <a:gd name="connsiteY1237" fmla="*/ 526733 h 2297429"/>
                <a:gd name="connsiteX1238" fmla="*/ 1612583 w 3006089"/>
                <a:gd name="connsiteY1238" fmla="*/ 525780 h 2297429"/>
                <a:gd name="connsiteX1239" fmla="*/ 1615440 w 3006089"/>
                <a:gd name="connsiteY1239" fmla="*/ 524351 h 2297429"/>
                <a:gd name="connsiteX1240" fmla="*/ 1624012 w 3006089"/>
                <a:gd name="connsiteY1240" fmla="*/ 521018 h 2297429"/>
                <a:gd name="connsiteX1241" fmla="*/ 1627823 w 3006089"/>
                <a:gd name="connsiteY1241" fmla="*/ 520541 h 2297429"/>
                <a:gd name="connsiteX1242" fmla="*/ 1631156 w 3006089"/>
                <a:gd name="connsiteY1242" fmla="*/ 521494 h 2297429"/>
                <a:gd name="connsiteX1243" fmla="*/ 1638300 w 3006089"/>
                <a:gd name="connsiteY1243" fmla="*/ 531495 h 2297429"/>
                <a:gd name="connsiteX1244" fmla="*/ 1644015 w 3006089"/>
                <a:gd name="connsiteY1244" fmla="*/ 538639 h 2297429"/>
                <a:gd name="connsiteX1245" fmla="*/ 1652111 w 3006089"/>
                <a:gd name="connsiteY1245" fmla="*/ 547688 h 2297429"/>
                <a:gd name="connsiteX1246" fmla="*/ 1657826 w 3006089"/>
                <a:gd name="connsiteY1246" fmla="*/ 552450 h 2297429"/>
                <a:gd name="connsiteX1247" fmla="*/ 1662112 w 3006089"/>
                <a:gd name="connsiteY1247" fmla="*/ 557213 h 2297429"/>
                <a:gd name="connsiteX1248" fmla="*/ 1663541 w 3006089"/>
                <a:gd name="connsiteY1248" fmla="*/ 560546 h 2297429"/>
                <a:gd name="connsiteX1249" fmla="*/ 1664970 w 3006089"/>
                <a:gd name="connsiteY1249" fmla="*/ 565309 h 2297429"/>
                <a:gd name="connsiteX1250" fmla="*/ 1665923 w 3006089"/>
                <a:gd name="connsiteY1250" fmla="*/ 570071 h 2297429"/>
                <a:gd name="connsiteX1251" fmla="*/ 1665446 w 3006089"/>
                <a:gd name="connsiteY1251" fmla="*/ 571500 h 2297429"/>
                <a:gd name="connsiteX1252" fmla="*/ 1664494 w 3006089"/>
                <a:gd name="connsiteY1252" fmla="*/ 572929 h 2297429"/>
                <a:gd name="connsiteX1253" fmla="*/ 1656874 w 3006089"/>
                <a:gd name="connsiteY1253" fmla="*/ 581978 h 2297429"/>
                <a:gd name="connsiteX1254" fmla="*/ 1654016 w 3006089"/>
                <a:gd name="connsiteY1254" fmla="*/ 587216 h 2297429"/>
                <a:gd name="connsiteX1255" fmla="*/ 1653540 w 3006089"/>
                <a:gd name="connsiteY1255" fmla="*/ 588645 h 2297429"/>
                <a:gd name="connsiteX1256" fmla="*/ 1653540 w 3006089"/>
                <a:gd name="connsiteY1256" fmla="*/ 591026 h 2297429"/>
                <a:gd name="connsiteX1257" fmla="*/ 1654016 w 3006089"/>
                <a:gd name="connsiteY1257" fmla="*/ 594360 h 2297429"/>
                <a:gd name="connsiteX1258" fmla="*/ 1654493 w 3006089"/>
                <a:gd name="connsiteY1258" fmla="*/ 596741 h 2297429"/>
                <a:gd name="connsiteX1259" fmla="*/ 1655921 w 3006089"/>
                <a:gd name="connsiteY1259" fmla="*/ 599123 h 2297429"/>
                <a:gd name="connsiteX1260" fmla="*/ 1660684 w 3006089"/>
                <a:gd name="connsiteY1260" fmla="*/ 602456 h 2297429"/>
                <a:gd name="connsiteX1261" fmla="*/ 1664970 w 3006089"/>
                <a:gd name="connsiteY1261" fmla="*/ 606266 h 2297429"/>
                <a:gd name="connsiteX1262" fmla="*/ 1665446 w 3006089"/>
                <a:gd name="connsiteY1262" fmla="*/ 607695 h 2297429"/>
                <a:gd name="connsiteX1263" fmla="*/ 1662112 w 3006089"/>
                <a:gd name="connsiteY1263" fmla="*/ 609600 h 2297429"/>
                <a:gd name="connsiteX1264" fmla="*/ 1661636 w 3006089"/>
                <a:gd name="connsiteY1264" fmla="*/ 611029 h 2297429"/>
                <a:gd name="connsiteX1265" fmla="*/ 1664018 w 3006089"/>
                <a:gd name="connsiteY1265" fmla="*/ 618173 h 2297429"/>
                <a:gd name="connsiteX1266" fmla="*/ 1668780 w 3006089"/>
                <a:gd name="connsiteY1266" fmla="*/ 628650 h 2297429"/>
                <a:gd name="connsiteX1267" fmla="*/ 1671637 w 3006089"/>
                <a:gd name="connsiteY1267" fmla="*/ 631984 h 2297429"/>
                <a:gd name="connsiteX1268" fmla="*/ 1678781 w 3006089"/>
                <a:gd name="connsiteY1268" fmla="*/ 634841 h 2297429"/>
                <a:gd name="connsiteX1269" fmla="*/ 1682591 w 3006089"/>
                <a:gd name="connsiteY1269" fmla="*/ 637699 h 2297429"/>
                <a:gd name="connsiteX1270" fmla="*/ 1684020 w 3006089"/>
                <a:gd name="connsiteY1270" fmla="*/ 638175 h 2297429"/>
                <a:gd name="connsiteX1271" fmla="*/ 1689735 w 3006089"/>
                <a:gd name="connsiteY1271" fmla="*/ 637223 h 2297429"/>
                <a:gd name="connsiteX1272" fmla="*/ 1695450 w 3006089"/>
                <a:gd name="connsiteY1272" fmla="*/ 638651 h 2297429"/>
                <a:gd name="connsiteX1273" fmla="*/ 1696402 w 3006089"/>
                <a:gd name="connsiteY1273" fmla="*/ 638175 h 2297429"/>
                <a:gd name="connsiteX1274" fmla="*/ 1695450 w 3006089"/>
                <a:gd name="connsiteY1274" fmla="*/ 633889 h 2297429"/>
                <a:gd name="connsiteX1275" fmla="*/ 1696402 w 3006089"/>
                <a:gd name="connsiteY1275" fmla="*/ 631984 h 2297429"/>
                <a:gd name="connsiteX1276" fmla="*/ 1704975 w 3006089"/>
                <a:gd name="connsiteY1276" fmla="*/ 626269 h 2297429"/>
                <a:gd name="connsiteX1277" fmla="*/ 1704975 w 3006089"/>
                <a:gd name="connsiteY1277" fmla="*/ 627221 h 2297429"/>
                <a:gd name="connsiteX1278" fmla="*/ 1702118 w 3006089"/>
                <a:gd name="connsiteY1278" fmla="*/ 631031 h 2297429"/>
                <a:gd name="connsiteX1279" fmla="*/ 1701641 w 3006089"/>
                <a:gd name="connsiteY1279" fmla="*/ 632936 h 2297429"/>
                <a:gd name="connsiteX1280" fmla="*/ 1707833 w 3006089"/>
                <a:gd name="connsiteY1280" fmla="*/ 634365 h 2297429"/>
                <a:gd name="connsiteX1281" fmla="*/ 1715452 w 3006089"/>
                <a:gd name="connsiteY1281" fmla="*/ 640080 h 2297429"/>
                <a:gd name="connsiteX1282" fmla="*/ 1722120 w 3006089"/>
                <a:gd name="connsiteY1282" fmla="*/ 640080 h 2297429"/>
                <a:gd name="connsiteX1283" fmla="*/ 1734026 w 3006089"/>
                <a:gd name="connsiteY1283" fmla="*/ 643414 h 2297429"/>
                <a:gd name="connsiteX1284" fmla="*/ 1740694 w 3006089"/>
                <a:gd name="connsiteY1284" fmla="*/ 644843 h 2297429"/>
                <a:gd name="connsiteX1285" fmla="*/ 1260634 w 3006089"/>
                <a:gd name="connsiteY1285" fmla="*/ 501015 h 2297429"/>
                <a:gd name="connsiteX1286" fmla="*/ 1259681 w 3006089"/>
                <a:gd name="connsiteY1286" fmla="*/ 499586 h 2297429"/>
                <a:gd name="connsiteX1287" fmla="*/ 1256824 w 3006089"/>
                <a:gd name="connsiteY1287" fmla="*/ 499110 h 2297429"/>
                <a:gd name="connsiteX1288" fmla="*/ 1252538 w 3006089"/>
                <a:gd name="connsiteY1288" fmla="*/ 499110 h 2297429"/>
                <a:gd name="connsiteX1289" fmla="*/ 1242536 w 3006089"/>
                <a:gd name="connsiteY1289" fmla="*/ 501491 h 2297429"/>
                <a:gd name="connsiteX1290" fmla="*/ 1239679 w 3006089"/>
                <a:gd name="connsiteY1290" fmla="*/ 503396 h 2297429"/>
                <a:gd name="connsiteX1291" fmla="*/ 1239202 w 3006089"/>
                <a:gd name="connsiteY1291" fmla="*/ 505301 h 2297429"/>
                <a:gd name="connsiteX1292" fmla="*/ 1240155 w 3006089"/>
                <a:gd name="connsiteY1292" fmla="*/ 508159 h 2297429"/>
                <a:gd name="connsiteX1293" fmla="*/ 1242536 w 3006089"/>
                <a:gd name="connsiteY1293" fmla="*/ 512445 h 2297429"/>
                <a:gd name="connsiteX1294" fmla="*/ 1245870 w 3006089"/>
                <a:gd name="connsiteY1294" fmla="*/ 520541 h 2297429"/>
                <a:gd name="connsiteX1295" fmla="*/ 1247775 w 3006089"/>
                <a:gd name="connsiteY1295" fmla="*/ 522446 h 2297429"/>
                <a:gd name="connsiteX1296" fmla="*/ 1250633 w 3006089"/>
                <a:gd name="connsiteY1296" fmla="*/ 522923 h 2297429"/>
                <a:gd name="connsiteX1297" fmla="*/ 1277779 w 3006089"/>
                <a:gd name="connsiteY1297" fmla="*/ 522923 h 2297429"/>
                <a:gd name="connsiteX1298" fmla="*/ 1283018 w 3006089"/>
                <a:gd name="connsiteY1298" fmla="*/ 521494 h 2297429"/>
                <a:gd name="connsiteX1299" fmla="*/ 1286827 w 3006089"/>
                <a:gd name="connsiteY1299" fmla="*/ 520065 h 2297429"/>
                <a:gd name="connsiteX1300" fmla="*/ 1290638 w 3006089"/>
                <a:gd name="connsiteY1300" fmla="*/ 517684 h 2297429"/>
                <a:gd name="connsiteX1301" fmla="*/ 1292543 w 3006089"/>
                <a:gd name="connsiteY1301" fmla="*/ 515779 h 2297429"/>
                <a:gd name="connsiteX1302" fmla="*/ 1292066 w 3006089"/>
                <a:gd name="connsiteY1302" fmla="*/ 514350 h 2297429"/>
                <a:gd name="connsiteX1303" fmla="*/ 1287304 w 3006089"/>
                <a:gd name="connsiteY1303" fmla="*/ 512445 h 2297429"/>
                <a:gd name="connsiteX1304" fmla="*/ 1273969 w 3006089"/>
                <a:gd name="connsiteY1304" fmla="*/ 508159 h 2297429"/>
                <a:gd name="connsiteX1305" fmla="*/ 1273016 w 3006089"/>
                <a:gd name="connsiteY1305" fmla="*/ 506254 h 2297429"/>
                <a:gd name="connsiteX1306" fmla="*/ 1269206 w 3006089"/>
                <a:gd name="connsiteY1306" fmla="*/ 503396 h 2297429"/>
                <a:gd name="connsiteX1307" fmla="*/ 1265873 w 3006089"/>
                <a:gd name="connsiteY1307" fmla="*/ 503873 h 2297429"/>
                <a:gd name="connsiteX1308" fmla="*/ 1260634 w 3006089"/>
                <a:gd name="connsiteY1308" fmla="*/ 505301 h 2297429"/>
                <a:gd name="connsiteX1309" fmla="*/ 1258729 w 3006089"/>
                <a:gd name="connsiteY1309" fmla="*/ 504825 h 2297429"/>
                <a:gd name="connsiteX1310" fmla="*/ 1260634 w 3006089"/>
                <a:gd name="connsiteY1310" fmla="*/ 502444 h 2297429"/>
                <a:gd name="connsiteX1311" fmla="*/ 1260634 w 3006089"/>
                <a:gd name="connsiteY1311" fmla="*/ 501015 h 2297429"/>
                <a:gd name="connsiteX1312" fmla="*/ 1309211 w 3006089"/>
                <a:gd name="connsiteY1312" fmla="*/ 532448 h 2297429"/>
                <a:gd name="connsiteX1313" fmla="*/ 1307783 w 3006089"/>
                <a:gd name="connsiteY1313" fmla="*/ 526256 h 2297429"/>
                <a:gd name="connsiteX1314" fmla="*/ 1303020 w 3006089"/>
                <a:gd name="connsiteY1314" fmla="*/ 524351 h 2297429"/>
                <a:gd name="connsiteX1315" fmla="*/ 1290638 w 3006089"/>
                <a:gd name="connsiteY1315" fmla="*/ 523875 h 2297429"/>
                <a:gd name="connsiteX1316" fmla="*/ 1274445 w 3006089"/>
                <a:gd name="connsiteY1316" fmla="*/ 527685 h 2297429"/>
                <a:gd name="connsiteX1317" fmla="*/ 1259681 w 3006089"/>
                <a:gd name="connsiteY1317" fmla="*/ 530066 h 2297429"/>
                <a:gd name="connsiteX1318" fmla="*/ 1248251 w 3006089"/>
                <a:gd name="connsiteY1318" fmla="*/ 532924 h 2297429"/>
                <a:gd name="connsiteX1319" fmla="*/ 1246346 w 3006089"/>
                <a:gd name="connsiteY1319" fmla="*/ 538163 h 2297429"/>
                <a:gd name="connsiteX1320" fmla="*/ 1252061 w 3006089"/>
                <a:gd name="connsiteY1320" fmla="*/ 542449 h 2297429"/>
                <a:gd name="connsiteX1321" fmla="*/ 1260634 w 3006089"/>
                <a:gd name="connsiteY1321" fmla="*/ 542449 h 2297429"/>
                <a:gd name="connsiteX1322" fmla="*/ 1266825 w 3006089"/>
                <a:gd name="connsiteY1322" fmla="*/ 542925 h 2297429"/>
                <a:gd name="connsiteX1323" fmla="*/ 1260634 w 3006089"/>
                <a:gd name="connsiteY1323" fmla="*/ 550069 h 2297429"/>
                <a:gd name="connsiteX1324" fmla="*/ 1267777 w 3006089"/>
                <a:gd name="connsiteY1324" fmla="*/ 552926 h 2297429"/>
                <a:gd name="connsiteX1325" fmla="*/ 1287304 w 3006089"/>
                <a:gd name="connsiteY1325" fmla="*/ 548164 h 2297429"/>
                <a:gd name="connsiteX1326" fmla="*/ 1292543 w 3006089"/>
                <a:gd name="connsiteY1326" fmla="*/ 551021 h 2297429"/>
                <a:gd name="connsiteX1327" fmla="*/ 1285399 w 3006089"/>
                <a:gd name="connsiteY1327" fmla="*/ 557689 h 2297429"/>
                <a:gd name="connsiteX1328" fmla="*/ 1283018 w 3006089"/>
                <a:gd name="connsiteY1328" fmla="*/ 561975 h 2297429"/>
                <a:gd name="connsiteX1329" fmla="*/ 1295876 w 3006089"/>
                <a:gd name="connsiteY1329" fmla="*/ 561975 h 2297429"/>
                <a:gd name="connsiteX1330" fmla="*/ 1308259 w 3006089"/>
                <a:gd name="connsiteY1330" fmla="*/ 561023 h 2297429"/>
                <a:gd name="connsiteX1331" fmla="*/ 1310640 w 3006089"/>
                <a:gd name="connsiteY1331" fmla="*/ 559118 h 2297429"/>
                <a:gd name="connsiteX1332" fmla="*/ 1313498 w 3006089"/>
                <a:gd name="connsiteY1332" fmla="*/ 554831 h 2297429"/>
                <a:gd name="connsiteX1333" fmla="*/ 1317308 w 3006089"/>
                <a:gd name="connsiteY1333" fmla="*/ 552926 h 2297429"/>
                <a:gd name="connsiteX1334" fmla="*/ 1326356 w 3006089"/>
                <a:gd name="connsiteY1334" fmla="*/ 550545 h 2297429"/>
                <a:gd name="connsiteX1335" fmla="*/ 1327785 w 3006089"/>
                <a:gd name="connsiteY1335" fmla="*/ 549593 h 2297429"/>
                <a:gd name="connsiteX1336" fmla="*/ 1327309 w 3006089"/>
                <a:gd name="connsiteY1336" fmla="*/ 548640 h 2297429"/>
                <a:gd name="connsiteX1337" fmla="*/ 1320165 w 3006089"/>
                <a:gd name="connsiteY1337" fmla="*/ 544354 h 2297429"/>
                <a:gd name="connsiteX1338" fmla="*/ 1313498 w 3006089"/>
                <a:gd name="connsiteY1338" fmla="*/ 539591 h 2297429"/>
                <a:gd name="connsiteX1339" fmla="*/ 1311116 w 3006089"/>
                <a:gd name="connsiteY1339" fmla="*/ 539115 h 2297429"/>
                <a:gd name="connsiteX1340" fmla="*/ 1309211 w 3006089"/>
                <a:gd name="connsiteY1340" fmla="*/ 532448 h 2297429"/>
                <a:gd name="connsiteX1341" fmla="*/ 1340644 w 3006089"/>
                <a:gd name="connsiteY1341" fmla="*/ 503396 h 2297429"/>
                <a:gd name="connsiteX1342" fmla="*/ 1341120 w 3006089"/>
                <a:gd name="connsiteY1342" fmla="*/ 504825 h 2297429"/>
                <a:gd name="connsiteX1343" fmla="*/ 1345406 w 3006089"/>
                <a:gd name="connsiteY1343" fmla="*/ 505778 h 2297429"/>
                <a:gd name="connsiteX1344" fmla="*/ 1354455 w 3006089"/>
                <a:gd name="connsiteY1344" fmla="*/ 505301 h 2297429"/>
                <a:gd name="connsiteX1345" fmla="*/ 1370648 w 3006089"/>
                <a:gd name="connsiteY1345" fmla="*/ 500539 h 2297429"/>
                <a:gd name="connsiteX1346" fmla="*/ 1386840 w 3006089"/>
                <a:gd name="connsiteY1346" fmla="*/ 494348 h 2297429"/>
                <a:gd name="connsiteX1347" fmla="*/ 1380173 w 3006089"/>
                <a:gd name="connsiteY1347" fmla="*/ 493395 h 2297429"/>
                <a:gd name="connsiteX1348" fmla="*/ 1374934 w 3006089"/>
                <a:gd name="connsiteY1348" fmla="*/ 493395 h 2297429"/>
                <a:gd name="connsiteX1349" fmla="*/ 1365885 w 3006089"/>
                <a:gd name="connsiteY1349" fmla="*/ 493871 h 2297429"/>
                <a:gd name="connsiteX1350" fmla="*/ 1363504 w 3006089"/>
                <a:gd name="connsiteY1350" fmla="*/ 494348 h 2297429"/>
                <a:gd name="connsiteX1351" fmla="*/ 1356836 w 3006089"/>
                <a:gd name="connsiteY1351" fmla="*/ 499110 h 2297429"/>
                <a:gd name="connsiteX1352" fmla="*/ 1344930 w 3006089"/>
                <a:gd name="connsiteY1352" fmla="*/ 501968 h 2297429"/>
                <a:gd name="connsiteX1353" fmla="*/ 1340644 w 3006089"/>
                <a:gd name="connsiteY1353" fmla="*/ 503396 h 2297429"/>
                <a:gd name="connsiteX1354" fmla="*/ 2717483 w 3006089"/>
                <a:gd name="connsiteY1354" fmla="*/ 1680686 h 2297429"/>
                <a:gd name="connsiteX1355" fmla="*/ 2722721 w 3006089"/>
                <a:gd name="connsiteY1355" fmla="*/ 1681639 h 2297429"/>
                <a:gd name="connsiteX1356" fmla="*/ 2722245 w 3006089"/>
                <a:gd name="connsiteY1356" fmla="*/ 1680686 h 2297429"/>
                <a:gd name="connsiteX1357" fmla="*/ 2723674 w 3006089"/>
                <a:gd name="connsiteY1357" fmla="*/ 1678781 h 2297429"/>
                <a:gd name="connsiteX1358" fmla="*/ 2723198 w 3006089"/>
                <a:gd name="connsiteY1358" fmla="*/ 1677829 h 2297429"/>
                <a:gd name="connsiteX1359" fmla="*/ 2720340 w 3006089"/>
                <a:gd name="connsiteY1359" fmla="*/ 1676400 h 2297429"/>
                <a:gd name="connsiteX1360" fmla="*/ 2718911 w 3006089"/>
                <a:gd name="connsiteY1360" fmla="*/ 1675924 h 2297429"/>
                <a:gd name="connsiteX1361" fmla="*/ 2716530 w 3006089"/>
                <a:gd name="connsiteY1361" fmla="*/ 1676876 h 2297429"/>
                <a:gd name="connsiteX1362" fmla="*/ 2715578 w 3006089"/>
                <a:gd name="connsiteY1362" fmla="*/ 1678305 h 2297429"/>
                <a:gd name="connsiteX1363" fmla="*/ 2715101 w 3006089"/>
                <a:gd name="connsiteY1363" fmla="*/ 1679734 h 2297429"/>
                <a:gd name="connsiteX1364" fmla="*/ 2715101 w 3006089"/>
                <a:gd name="connsiteY1364" fmla="*/ 1680686 h 2297429"/>
                <a:gd name="connsiteX1365" fmla="*/ 2717483 w 3006089"/>
                <a:gd name="connsiteY1365" fmla="*/ 1680686 h 2297429"/>
                <a:gd name="connsiteX1366" fmla="*/ 2693194 w 3006089"/>
                <a:gd name="connsiteY1366" fmla="*/ 1606391 h 2297429"/>
                <a:gd name="connsiteX1367" fmla="*/ 2691765 w 3006089"/>
                <a:gd name="connsiteY1367" fmla="*/ 1606868 h 2297429"/>
                <a:gd name="connsiteX1368" fmla="*/ 2690336 w 3006089"/>
                <a:gd name="connsiteY1368" fmla="*/ 1607820 h 2297429"/>
                <a:gd name="connsiteX1369" fmla="*/ 2688908 w 3006089"/>
                <a:gd name="connsiteY1369" fmla="*/ 1607344 h 2297429"/>
                <a:gd name="connsiteX1370" fmla="*/ 2687955 w 3006089"/>
                <a:gd name="connsiteY1370" fmla="*/ 1607820 h 2297429"/>
                <a:gd name="connsiteX1371" fmla="*/ 2687955 w 3006089"/>
                <a:gd name="connsiteY1371" fmla="*/ 1608296 h 2297429"/>
                <a:gd name="connsiteX1372" fmla="*/ 2689384 w 3006089"/>
                <a:gd name="connsiteY1372" fmla="*/ 1610678 h 2297429"/>
                <a:gd name="connsiteX1373" fmla="*/ 2695575 w 3006089"/>
                <a:gd name="connsiteY1373" fmla="*/ 1614011 h 2297429"/>
                <a:gd name="connsiteX1374" fmla="*/ 2700814 w 3006089"/>
                <a:gd name="connsiteY1374" fmla="*/ 1614488 h 2297429"/>
                <a:gd name="connsiteX1375" fmla="*/ 2699861 w 3006089"/>
                <a:gd name="connsiteY1375" fmla="*/ 1609249 h 2297429"/>
                <a:gd name="connsiteX1376" fmla="*/ 2697004 w 3006089"/>
                <a:gd name="connsiteY1376" fmla="*/ 1607820 h 2297429"/>
                <a:gd name="connsiteX1377" fmla="*/ 2693194 w 3006089"/>
                <a:gd name="connsiteY1377" fmla="*/ 1606391 h 2297429"/>
                <a:gd name="connsiteX1378" fmla="*/ 2691289 w 3006089"/>
                <a:gd name="connsiteY1378" fmla="*/ 1129189 h 2297429"/>
                <a:gd name="connsiteX1379" fmla="*/ 2697480 w 3006089"/>
                <a:gd name="connsiteY1379" fmla="*/ 1131570 h 2297429"/>
                <a:gd name="connsiteX1380" fmla="*/ 2704148 w 3006089"/>
                <a:gd name="connsiteY1380" fmla="*/ 1135856 h 2297429"/>
                <a:gd name="connsiteX1381" fmla="*/ 2706529 w 3006089"/>
                <a:gd name="connsiteY1381" fmla="*/ 1135380 h 2297429"/>
                <a:gd name="connsiteX1382" fmla="*/ 2711291 w 3006089"/>
                <a:gd name="connsiteY1382" fmla="*/ 1132999 h 2297429"/>
                <a:gd name="connsiteX1383" fmla="*/ 2711768 w 3006089"/>
                <a:gd name="connsiteY1383" fmla="*/ 1130618 h 2297429"/>
                <a:gd name="connsiteX1384" fmla="*/ 2709862 w 3006089"/>
                <a:gd name="connsiteY1384" fmla="*/ 1128236 h 2297429"/>
                <a:gd name="connsiteX1385" fmla="*/ 2704148 w 3006089"/>
                <a:gd name="connsiteY1385" fmla="*/ 1122998 h 2297429"/>
                <a:gd name="connsiteX1386" fmla="*/ 2693670 w 3006089"/>
                <a:gd name="connsiteY1386" fmla="*/ 1114425 h 2297429"/>
                <a:gd name="connsiteX1387" fmla="*/ 2688908 w 3006089"/>
                <a:gd name="connsiteY1387" fmla="*/ 1109663 h 2297429"/>
                <a:gd name="connsiteX1388" fmla="*/ 2683669 w 3006089"/>
                <a:gd name="connsiteY1388" fmla="*/ 1108234 h 2297429"/>
                <a:gd name="connsiteX1389" fmla="*/ 2675096 w 3006089"/>
                <a:gd name="connsiteY1389" fmla="*/ 1116330 h 2297429"/>
                <a:gd name="connsiteX1390" fmla="*/ 2667476 w 3006089"/>
                <a:gd name="connsiteY1390" fmla="*/ 1114901 h 2297429"/>
                <a:gd name="connsiteX1391" fmla="*/ 2663666 w 3006089"/>
                <a:gd name="connsiteY1391" fmla="*/ 1113473 h 2297429"/>
                <a:gd name="connsiteX1392" fmla="*/ 2661761 w 3006089"/>
                <a:gd name="connsiteY1392" fmla="*/ 1114901 h 2297429"/>
                <a:gd name="connsiteX1393" fmla="*/ 2659380 w 3006089"/>
                <a:gd name="connsiteY1393" fmla="*/ 1114901 h 2297429"/>
                <a:gd name="connsiteX1394" fmla="*/ 2655094 w 3006089"/>
                <a:gd name="connsiteY1394" fmla="*/ 1113949 h 2297429"/>
                <a:gd name="connsiteX1395" fmla="*/ 2648903 w 3006089"/>
                <a:gd name="connsiteY1395" fmla="*/ 1115378 h 2297429"/>
                <a:gd name="connsiteX1396" fmla="*/ 2637949 w 3006089"/>
                <a:gd name="connsiteY1396" fmla="*/ 1118711 h 2297429"/>
                <a:gd name="connsiteX1397" fmla="*/ 2632234 w 3006089"/>
                <a:gd name="connsiteY1397" fmla="*/ 1121093 h 2297429"/>
                <a:gd name="connsiteX1398" fmla="*/ 2629853 w 3006089"/>
                <a:gd name="connsiteY1398" fmla="*/ 1121093 h 2297429"/>
                <a:gd name="connsiteX1399" fmla="*/ 2643187 w 3006089"/>
                <a:gd name="connsiteY1399" fmla="*/ 1111091 h 2297429"/>
                <a:gd name="connsiteX1400" fmla="*/ 2644616 w 3006089"/>
                <a:gd name="connsiteY1400" fmla="*/ 1109186 h 2297429"/>
                <a:gd name="connsiteX1401" fmla="*/ 2645569 w 3006089"/>
                <a:gd name="connsiteY1401" fmla="*/ 1106805 h 2297429"/>
                <a:gd name="connsiteX1402" fmla="*/ 2646998 w 3006089"/>
                <a:gd name="connsiteY1402" fmla="*/ 1103948 h 2297429"/>
                <a:gd name="connsiteX1403" fmla="*/ 2647950 w 3006089"/>
                <a:gd name="connsiteY1403" fmla="*/ 1100614 h 2297429"/>
                <a:gd name="connsiteX1404" fmla="*/ 2652236 w 3006089"/>
                <a:gd name="connsiteY1404" fmla="*/ 1097280 h 2297429"/>
                <a:gd name="connsiteX1405" fmla="*/ 2642711 w 3006089"/>
                <a:gd name="connsiteY1405" fmla="*/ 1091565 h 2297429"/>
                <a:gd name="connsiteX1406" fmla="*/ 2635568 w 3006089"/>
                <a:gd name="connsiteY1406" fmla="*/ 1090136 h 2297429"/>
                <a:gd name="connsiteX1407" fmla="*/ 2633186 w 3006089"/>
                <a:gd name="connsiteY1407" fmla="*/ 1089184 h 2297429"/>
                <a:gd name="connsiteX1408" fmla="*/ 2630329 w 3006089"/>
                <a:gd name="connsiteY1408" fmla="*/ 1091089 h 2297429"/>
                <a:gd name="connsiteX1409" fmla="*/ 2625090 w 3006089"/>
                <a:gd name="connsiteY1409" fmla="*/ 1092994 h 2297429"/>
                <a:gd name="connsiteX1410" fmla="*/ 2624614 w 3006089"/>
                <a:gd name="connsiteY1410" fmla="*/ 1095851 h 2297429"/>
                <a:gd name="connsiteX1411" fmla="*/ 2616994 w 3006089"/>
                <a:gd name="connsiteY1411" fmla="*/ 1095851 h 2297429"/>
                <a:gd name="connsiteX1412" fmla="*/ 2612708 w 3006089"/>
                <a:gd name="connsiteY1412" fmla="*/ 1096328 h 2297429"/>
                <a:gd name="connsiteX1413" fmla="*/ 2606993 w 3006089"/>
                <a:gd name="connsiteY1413" fmla="*/ 1096328 h 2297429"/>
                <a:gd name="connsiteX1414" fmla="*/ 2606516 w 3006089"/>
                <a:gd name="connsiteY1414" fmla="*/ 1093946 h 2297429"/>
                <a:gd name="connsiteX1415" fmla="*/ 2599373 w 3006089"/>
                <a:gd name="connsiteY1415" fmla="*/ 1092994 h 2297429"/>
                <a:gd name="connsiteX1416" fmla="*/ 2595562 w 3006089"/>
                <a:gd name="connsiteY1416" fmla="*/ 1091089 h 2297429"/>
                <a:gd name="connsiteX1417" fmla="*/ 2599849 w 3006089"/>
                <a:gd name="connsiteY1417" fmla="*/ 1090613 h 2297429"/>
                <a:gd name="connsiteX1418" fmla="*/ 2603659 w 3006089"/>
                <a:gd name="connsiteY1418" fmla="*/ 1091565 h 2297429"/>
                <a:gd name="connsiteX1419" fmla="*/ 2609374 w 3006089"/>
                <a:gd name="connsiteY1419" fmla="*/ 1091089 h 2297429"/>
                <a:gd name="connsiteX1420" fmla="*/ 2619375 w 3006089"/>
                <a:gd name="connsiteY1420" fmla="*/ 1091565 h 2297429"/>
                <a:gd name="connsiteX1421" fmla="*/ 2616994 w 3006089"/>
                <a:gd name="connsiteY1421" fmla="*/ 1082993 h 2297429"/>
                <a:gd name="connsiteX1422" fmla="*/ 2624614 w 3006089"/>
                <a:gd name="connsiteY1422" fmla="*/ 1078706 h 2297429"/>
                <a:gd name="connsiteX1423" fmla="*/ 2618899 w 3006089"/>
                <a:gd name="connsiteY1423" fmla="*/ 1073468 h 2297429"/>
                <a:gd name="connsiteX1424" fmla="*/ 2614136 w 3006089"/>
                <a:gd name="connsiteY1424" fmla="*/ 1075373 h 2297429"/>
                <a:gd name="connsiteX1425" fmla="*/ 2606040 w 3006089"/>
                <a:gd name="connsiteY1425" fmla="*/ 1068705 h 2297429"/>
                <a:gd name="connsiteX1426" fmla="*/ 2601754 w 3006089"/>
                <a:gd name="connsiteY1426" fmla="*/ 1064419 h 2297429"/>
                <a:gd name="connsiteX1427" fmla="*/ 2597944 w 3006089"/>
                <a:gd name="connsiteY1427" fmla="*/ 1062990 h 2297429"/>
                <a:gd name="connsiteX1428" fmla="*/ 2591276 w 3006089"/>
                <a:gd name="connsiteY1428" fmla="*/ 1066324 h 2297429"/>
                <a:gd name="connsiteX1429" fmla="*/ 2584609 w 3006089"/>
                <a:gd name="connsiteY1429" fmla="*/ 1066324 h 2297429"/>
                <a:gd name="connsiteX1430" fmla="*/ 2582704 w 3006089"/>
                <a:gd name="connsiteY1430" fmla="*/ 1064419 h 2297429"/>
                <a:gd name="connsiteX1431" fmla="*/ 2584133 w 3006089"/>
                <a:gd name="connsiteY1431" fmla="*/ 1060609 h 2297429"/>
                <a:gd name="connsiteX1432" fmla="*/ 2586514 w 3006089"/>
                <a:gd name="connsiteY1432" fmla="*/ 1057751 h 2297429"/>
                <a:gd name="connsiteX1433" fmla="*/ 2589848 w 3006089"/>
                <a:gd name="connsiteY1433" fmla="*/ 1056323 h 2297429"/>
                <a:gd name="connsiteX1434" fmla="*/ 2590800 w 3006089"/>
                <a:gd name="connsiteY1434" fmla="*/ 1054894 h 2297429"/>
                <a:gd name="connsiteX1435" fmla="*/ 2587943 w 3006089"/>
                <a:gd name="connsiteY1435" fmla="*/ 1052513 h 2297429"/>
                <a:gd name="connsiteX1436" fmla="*/ 2586037 w 3006089"/>
                <a:gd name="connsiteY1436" fmla="*/ 1052036 h 2297429"/>
                <a:gd name="connsiteX1437" fmla="*/ 2583180 w 3006089"/>
                <a:gd name="connsiteY1437" fmla="*/ 1052989 h 2297429"/>
                <a:gd name="connsiteX1438" fmla="*/ 2575084 w 3006089"/>
                <a:gd name="connsiteY1438" fmla="*/ 1058228 h 2297429"/>
                <a:gd name="connsiteX1439" fmla="*/ 2571274 w 3006089"/>
                <a:gd name="connsiteY1439" fmla="*/ 1061561 h 2297429"/>
                <a:gd name="connsiteX1440" fmla="*/ 2570321 w 3006089"/>
                <a:gd name="connsiteY1440" fmla="*/ 1064419 h 2297429"/>
                <a:gd name="connsiteX1441" fmla="*/ 2571274 w 3006089"/>
                <a:gd name="connsiteY1441" fmla="*/ 1070610 h 2297429"/>
                <a:gd name="connsiteX1442" fmla="*/ 2572226 w 3006089"/>
                <a:gd name="connsiteY1442" fmla="*/ 1072991 h 2297429"/>
                <a:gd name="connsiteX1443" fmla="*/ 2571750 w 3006089"/>
                <a:gd name="connsiteY1443" fmla="*/ 1073468 h 2297429"/>
                <a:gd name="connsiteX1444" fmla="*/ 2566987 w 3006089"/>
                <a:gd name="connsiteY1444" fmla="*/ 1068229 h 2297429"/>
                <a:gd name="connsiteX1445" fmla="*/ 2566511 w 3006089"/>
                <a:gd name="connsiteY1445" fmla="*/ 1066324 h 2297429"/>
                <a:gd name="connsiteX1446" fmla="*/ 2568416 w 3006089"/>
                <a:gd name="connsiteY1446" fmla="*/ 1058228 h 2297429"/>
                <a:gd name="connsiteX1447" fmla="*/ 2567940 w 3006089"/>
                <a:gd name="connsiteY1447" fmla="*/ 1056323 h 2297429"/>
                <a:gd name="connsiteX1448" fmla="*/ 2566035 w 3006089"/>
                <a:gd name="connsiteY1448" fmla="*/ 1055370 h 2297429"/>
                <a:gd name="connsiteX1449" fmla="*/ 2561749 w 3006089"/>
                <a:gd name="connsiteY1449" fmla="*/ 1054894 h 2297429"/>
                <a:gd name="connsiteX1450" fmla="*/ 2559844 w 3006089"/>
                <a:gd name="connsiteY1450" fmla="*/ 1056799 h 2297429"/>
                <a:gd name="connsiteX1451" fmla="*/ 2556034 w 3006089"/>
                <a:gd name="connsiteY1451" fmla="*/ 1058704 h 2297429"/>
                <a:gd name="connsiteX1452" fmla="*/ 2552224 w 3006089"/>
                <a:gd name="connsiteY1452" fmla="*/ 1056799 h 2297429"/>
                <a:gd name="connsiteX1453" fmla="*/ 2553176 w 3006089"/>
                <a:gd name="connsiteY1453" fmla="*/ 1052513 h 2297429"/>
                <a:gd name="connsiteX1454" fmla="*/ 2553176 w 3006089"/>
                <a:gd name="connsiteY1454" fmla="*/ 1050131 h 2297429"/>
                <a:gd name="connsiteX1455" fmla="*/ 2551748 w 3006089"/>
                <a:gd name="connsiteY1455" fmla="*/ 1050131 h 2297429"/>
                <a:gd name="connsiteX1456" fmla="*/ 2543651 w 3006089"/>
                <a:gd name="connsiteY1456" fmla="*/ 1056323 h 2297429"/>
                <a:gd name="connsiteX1457" fmla="*/ 2539841 w 3006089"/>
                <a:gd name="connsiteY1457" fmla="*/ 1062514 h 2297429"/>
                <a:gd name="connsiteX1458" fmla="*/ 2537936 w 3006089"/>
                <a:gd name="connsiteY1458" fmla="*/ 1063943 h 2297429"/>
                <a:gd name="connsiteX1459" fmla="*/ 2536031 w 3006089"/>
                <a:gd name="connsiteY1459" fmla="*/ 1063943 h 2297429"/>
                <a:gd name="connsiteX1460" fmla="*/ 2533174 w 3006089"/>
                <a:gd name="connsiteY1460" fmla="*/ 1062990 h 2297429"/>
                <a:gd name="connsiteX1461" fmla="*/ 2533174 w 3006089"/>
                <a:gd name="connsiteY1461" fmla="*/ 1062514 h 2297429"/>
                <a:gd name="connsiteX1462" fmla="*/ 2536984 w 3006089"/>
                <a:gd name="connsiteY1462" fmla="*/ 1060133 h 2297429"/>
                <a:gd name="connsiteX1463" fmla="*/ 2541746 w 3006089"/>
                <a:gd name="connsiteY1463" fmla="*/ 1052036 h 2297429"/>
                <a:gd name="connsiteX1464" fmla="*/ 2542223 w 3006089"/>
                <a:gd name="connsiteY1464" fmla="*/ 1047274 h 2297429"/>
                <a:gd name="connsiteX1465" fmla="*/ 2544128 w 3006089"/>
                <a:gd name="connsiteY1465" fmla="*/ 1038225 h 2297429"/>
                <a:gd name="connsiteX1466" fmla="*/ 2533174 w 3006089"/>
                <a:gd name="connsiteY1466" fmla="*/ 1040130 h 2297429"/>
                <a:gd name="connsiteX1467" fmla="*/ 2529840 w 3006089"/>
                <a:gd name="connsiteY1467" fmla="*/ 1042511 h 2297429"/>
                <a:gd name="connsiteX1468" fmla="*/ 2530793 w 3006089"/>
                <a:gd name="connsiteY1468" fmla="*/ 1048226 h 2297429"/>
                <a:gd name="connsiteX1469" fmla="*/ 2528887 w 3006089"/>
                <a:gd name="connsiteY1469" fmla="*/ 1052513 h 2297429"/>
                <a:gd name="connsiteX1470" fmla="*/ 2527935 w 3006089"/>
                <a:gd name="connsiteY1470" fmla="*/ 1052989 h 2297429"/>
                <a:gd name="connsiteX1471" fmla="*/ 2527459 w 3006089"/>
                <a:gd name="connsiteY1471" fmla="*/ 1047750 h 2297429"/>
                <a:gd name="connsiteX1472" fmla="*/ 2526506 w 3006089"/>
                <a:gd name="connsiteY1472" fmla="*/ 1047274 h 2297429"/>
                <a:gd name="connsiteX1473" fmla="*/ 2520791 w 3006089"/>
                <a:gd name="connsiteY1473" fmla="*/ 1051084 h 2297429"/>
                <a:gd name="connsiteX1474" fmla="*/ 2519839 w 3006089"/>
                <a:gd name="connsiteY1474" fmla="*/ 1051084 h 2297429"/>
                <a:gd name="connsiteX1475" fmla="*/ 2520315 w 3006089"/>
                <a:gd name="connsiteY1475" fmla="*/ 1049179 h 2297429"/>
                <a:gd name="connsiteX1476" fmla="*/ 2522696 w 3006089"/>
                <a:gd name="connsiteY1476" fmla="*/ 1044416 h 2297429"/>
                <a:gd name="connsiteX1477" fmla="*/ 2522696 w 3006089"/>
                <a:gd name="connsiteY1477" fmla="*/ 1042511 h 2297429"/>
                <a:gd name="connsiteX1478" fmla="*/ 2520315 w 3006089"/>
                <a:gd name="connsiteY1478" fmla="*/ 1039654 h 2297429"/>
                <a:gd name="connsiteX1479" fmla="*/ 2516029 w 3006089"/>
                <a:gd name="connsiteY1479" fmla="*/ 1035844 h 2297429"/>
                <a:gd name="connsiteX1480" fmla="*/ 2517458 w 3006089"/>
                <a:gd name="connsiteY1480" fmla="*/ 1032986 h 2297429"/>
                <a:gd name="connsiteX1481" fmla="*/ 2525554 w 3006089"/>
                <a:gd name="connsiteY1481" fmla="*/ 1030129 h 2297429"/>
                <a:gd name="connsiteX1482" fmla="*/ 2526983 w 3006089"/>
                <a:gd name="connsiteY1482" fmla="*/ 1028700 h 2297429"/>
                <a:gd name="connsiteX1483" fmla="*/ 2526030 w 3006089"/>
                <a:gd name="connsiteY1483" fmla="*/ 1028224 h 2297429"/>
                <a:gd name="connsiteX1484" fmla="*/ 2522220 w 3006089"/>
                <a:gd name="connsiteY1484" fmla="*/ 1027271 h 2297429"/>
                <a:gd name="connsiteX1485" fmla="*/ 2513648 w 3006089"/>
                <a:gd name="connsiteY1485" fmla="*/ 1027748 h 2297429"/>
                <a:gd name="connsiteX1486" fmla="*/ 2510314 w 3006089"/>
                <a:gd name="connsiteY1486" fmla="*/ 1027271 h 2297429"/>
                <a:gd name="connsiteX1487" fmla="*/ 2506504 w 3006089"/>
                <a:gd name="connsiteY1487" fmla="*/ 1025843 h 2297429"/>
                <a:gd name="connsiteX1488" fmla="*/ 2501741 w 3006089"/>
                <a:gd name="connsiteY1488" fmla="*/ 1025366 h 2297429"/>
                <a:gd name="connsiteX1489" fmla="*/ 2497931 w 3006089"/>
                <a:gd name="connsiteY1489" fmla="*/ 1023461 h 2297429"/>
                <a:gd name="connsiteX1490" fmla="*/ 2495074 w 3006089"/>
                <a:gd name="connsiteY1490" fmla="*/ 1022509 h 2297429"/>
                <a:gd name="connsiteX1491" fmla="*/ 2491264 w 3006089"/>
                <a:gd name="connsiteY1491" fmla="*/ 1022509 h 2297429"/>
                <a:gd name="connsiteX1492" fmla="*/ 2487454 w 3006089"/>
                <a:gd name="connsiteY1492" fmla="*/ 1023938 h 2297429"/>
                <a:gd name="connsiteX1493" fmla="*/ 2485073 w 3006089"/>
                <a:gd name="connsiteY1493" fmla="*/ 1023938 h 2297429"/>
                <a:gd name="connsiteX1494" fmla="*/ 2481739 w 3006089"/>
                <a:gd name="connsiteY1494" fmla="*/ 1022509 h 2297429"/>
                <a:gd name="connsiteX1495" fmla="*/ 2477929 w 3006089"/>
                <a:gd name="connsiteY1495" fmla="*/ 1018699 h 2297429"/>
                <a:gd name="connsiteX1496" fmla="*/ 2477929 w 3006089"/>
                <a:gd name="connsiteY1496" fmla="*/ 1014889 h 2297429"/>
                <a:gd name="connsiteX1497" fmla="*/ 2476024 w 3006089"/>
                <a:gd name="connsiteY1497" fmla="*/ 1013460 h 2297429"/>
                <a:gd name="connsiteX1498" fmla="*/ 2471737 w 3006089"/>
                <a:gd name="connsiteY1498" fmla="*/ 1011555 h 2297429"/>
                <a:gd name="connsiteX1499" fmla="*/ 2464594 w 3006089"/>
                <a:gd name="connsiteY1499" fmla="*/ 1010603 h 2297429"/>
                <a:gd name="connsiteX1500" fmla="*/ 2453164 w 3006089"/>
                <a:gd name="connsiteY1500" fmla="*/ 1010126 h 2297429"/>
                <a:gd name="connsiteX1501" fmla="*/ 2437924 w 3006089"/>
                <a:gd name="connsiteY1501" fmla="*/ 1004411 h 2297429"/>
                <a:gd name="connsiteX1502" fmla="*/ 2436971 w 3006089"/>
                <a:gd name="connsiteY1502" fmla="*/ 1003459 h 2297429"/>
                <a:gd name="connsiteX1503" fmla="*/ 2437448 w 3006089"/>
                <a:gd name="connsiteY1503" fmla="*/ 1002983 h 2297429"/>
                <a:gd name="connsiteX1504" fmla="*/ 2441258 w 3006089"/>
                <a:gd name="connsiteY1504" fmla="*/ 1002983 h 2297429"/>
                <a:gd name="connsiteX1505" fmla="*/ 2457926 w 3006089"/>
                <a:gd name="connsiteY1505" fmla="*/ 1006793 h 2297429"/>
                <a:gd name="connsiteX1506" fmla="*/ 2459831 w 3006089"/>
                <a:gd name="connsiteY1506" fmla="*/ 1006793 h 2297429"/>
                <a:gd name="connsiteX1507" fmla="*/ 2464118 w 3006089"/>
                <a:gd name="connsiteY1507" fmla="*/ 1004888 h 2297429"/>
                <a:gd name="connsiteX1508" fmla="*/ 2467451 w 3006089"/>
                <a:gd name="connsiteY1508" fmla="*/ 1004411 h 2297429"/>
                <a:gd name="connsiteX1509" fmla="*/ 2471737 w 3006089"/>
                <a:gd name="connsiteY1509" fmla="*/ 1004888 h 2297429"/>
                <a:gd name="connsiteX1510" fmla="*/ 2482215 w 3006089"/>
                <a:gd name="connsiteY1510" fmla="*/ 1007745 h 2297429"/>
                <a:gd name="connsiteX1511" fmla="*/ 2486501 w 3006089"/>
                <a:gd name="connsiteY1511" fmla="*/ 1008221 h 2297429"/>
                <a:gd name="connsiteX1512" fmla="*/ 2489359 w 3006089"/>
                <a:gd name="connsiteY1512" fmla="*/ 1003459 h 2297429"/>
                <a:gd name="connsiteX1513" fmla="*/ 2490787 w 3006089"/>
                <a:gd name="connsiteY1513" fmla="*/ 999173 h 2297429"/>
                <a:gd name="connsiteX1514" fmla="*/ 2490787 w 3006089"/>
                <a:gd name="connsiteY1514" fmla="*/ 992981 h 2297429"/>
                <a:gd name="connsiteX1515" fmla="*/ 2487930 w 3006089"/>
                <a:gd name="connsiteY1515" fmla="*/ 991553 h 2297429"/>
                <a:gd name="connsiteX1516" fmla="*/ 2477929 w 3006089"/>
                <a:gd name="connsiteY1516" fmla="*/ 987743 h 2297429"/>
                <a:gd name="connsiteX1517" fmla="*/ 2471737 w 3006089"/>
                <a:gd name="connsiteY1517" fmla="*/ 985838 h 2297429"/>
                <a:gd name="connsiteX1518" fmla="*/ 2467928 w 3006089"/>
                <a:gd name="connsiteY1518" fmla="*/ 985361 h 2297429"/>
                <a:gd name="connsiteX1519" fmla="*/ 2448401 w 3006089"/>
                <a:gd name="connsiteY1519" fmla="*/ 991076 h 2297429"/>
                <a:gd name="connsiteX1520" fmla="*/ 2446973 w 3006089"/>
                <a:gd name="connsiteY1520" fmla="*/ 990124 h 2297429"/>
                <a:gd name="connsiteX1521" fmla="*/ 2461260 w 3006089"/>
                <a:gd name="connsiteY1521" fmla="*/ 983933 h 2297429"/>
                <a:gd name="connsiteX1522" fmla="*/ 2468404 w 3006089"/>
                <a:gd name="connsiteY1522" fmla="*/ 982504 h 2297429"/>
                <a:gd name="connsiteX1523" fmla="*/ 2475548 w 3006089"/>
                <a:gd name="connsiteY1523" fmla="*/ 984409 h 2297429"/>
                <a:gd name="connsiteX1524" fmla="*/ 2484596 w 3006089"/>
                <a:gd name="connsiteY1524" fmla="*/ 981551 h 2297429"/>
                <a:gd name="connsiteX1525" fmla="*/ 2490311 w 3006089"/>
                <a:gd name="connsiteY1525" fmla="*/ 984409 h 2297429"/>
                <a:gd name="connsiteX1526" fmla="*/ 2495550 w 3006089"/>
                <a:gd name="connsiteY1526" fmla="*/ 985838 h 2297429"/>
                <a:gd name="connsiteX1527" fmla="*/ 2499836 w 3006089"/>
                <a:gd name="connsiteY1527" fmla="*/ 986314 h 2297429"/>
                <a:gd name="connsiteX1528" fmla="*/ 2505075 w 3006089"/>
                <a:gd name="connsiteY1528" fmla="*/ 985361 h 2297429"/>
                <a:gd name="connsiteX1529" fmla="*/ 2509361 w 3006089"/>
                <a:gd name="connsiteY1529" fmla="*/ 986314 h 2297429"/>
                <a:gd name="connsiteX1530" fmla="*/ 2523173 w 3006089"/>
                <a:gd name="connsiteY1530" fmla="*/ 987266 h 2297429"/>
                <a:gd name="connsiteX1531" fmla="*/ 2526506 w 3006089"/>
                <a:gd name="connsiteY1531" fmla="*/ 986314 h 2297429"/>
                <a:gd name="connsiteX1532" fmla="*/ 2527459 w 3006089"/>
                <a:gd name="connsiteY1532" fmla="*/ 984885 h 2297429"/>
                <a:gd name="connsiteX1533" fmla="*/ 2527459 w 3006089"/>
                <a:gd name="connsiteY1533" fmla="*/ 981075 h 2297429"/>
                <a:gd name="connsiteX1534" fmla="*/ 2526983 w 3006089"/>
                <a:gd name="connsiteY1534" fmla="*/ 979646 h 2297429"/>
                <a:gd name="connsiteX1535" fmla="*/ 2526030 w 3006089"/>
                <a:gd name="connsiteY1535" fmla="*/ 978218 h 2297429"/>
                <a:gd name="connsiteX1536" fmla="*/ 2524125 w 3006089"/>
                <a:gd name="connsiteY1536" fmla="*/ 976789 h 2297429"/>
                <a:gd name="connsiteX1537" fmla="*/ 2514600 w 3006089"/>
                <a:gd name="connsiteY1537" fmla="*/ 971550 h 2297429"/>
                <a:gd name="connsiteX1538" fmla="*/ 2508409 w 3006089"/>
                <a:gd name="connsiteY1538" fmla="*/ 969169 h 2297429"/>
                <a:gd name="connsiteX1539" fmla="*/ 2504123 w 3006089"/>
                <a:gd name="connsiteY1539" fmla="*/ 968216 h 2297429"/>
                <a:gd name="connsiteX1540" fmla="*/ 2491740 w 3006089"/>
                <a:gd name="connsiteY1540" fmla="*/ 967740 h 2297429"/>
                <a:gd name="connsiteX1541" fmla="*/ 2488406 w 3006089"/>
                <a:gd name="connsiteY1541" fmla="*/ 968216 h 2297429"/>
                <a:gd name="connsiteX1542" fmla="*/ 2485549 w 3006089"/>
                <a:gd name="connsiteY1542" fmla="*/ 969169 h 2297429"/>
                <a:gd name="connsiteX1543" fmla="*/ 2480310 w 3006089"/>
                <a:gd name="connsiteY1543" fmla="*/ 968216 h 2297429"/>
                <a:gd name="connsiteX1544" fmla="*/ 2465070 w 3006089"/>
                <a:gd name="connsiteY1544" fmla="*/ 962025 h 2297429"/>
                <a:gd name="connsiteX1545" fmla="*/ 2456021 w 3006089"/>
                <a:gd name="connsiteY1545" fmla="*/ 962978 h 2297429"/>
                <a:gd name="connsiteX1546" fmla="*/ 2446020 w 3006089"/>
                <a:gd name="connsiteY1546" fmla="*/ 965835 h 2297429"/>
                <a:gd name="connsiteX1547" fmla="*/ 2439829 w 3006089"/>
                <a:gd name="connsiteY1547" fmla="*/ 966311 h 2297429"/>
                <a:gd name="connsiteX1548" fmla="*/ 2440781 w 3006089"/>
                <a:gd name="connsiteY1548" fmla="*/ 964406 h 2297429"/>
                <a:gd name="connsiteX1549" fmla="*/ 2444115 w 3006089"/>
                <a:gd name="connsiteY1549" fmla="*/ 962978 h 2297429"/>
                <a:gd name="connsiteX1550" fmla="*/ 2454116 w 3006089"/>
                <a:gd name="connsiteY1550" fmla="*/ 960120 h 2297429"/>
                <a:gd name="connsiteX1551" fmla="*/ 2459831 w 3006089"/>
                <a:gd name="connsiteY1551" fmla="*/ 958691 h 2297429"/>
                <a:gd name="connsiteX1552" fmla="*/ 2469833 w 3006089"/>
                <a:gd name="connsiteY1552" fmla="*/ 958691 h 2297429"/>
                <a:gd name="connsiteX1553" fmla="*/ 2472690 w 3006089"/>
                <a:gd name="connsiteY1553" fmla="*/ 957263 h 2297429"/>
                <a:gd name="connsiteX1554" fmla="*/ 2474119 w 3006089"/>
                <a:gd name="connsiteY1554" fmla="*/ 954881 h 2297429"/>
                <a:gd name="connsiteX1555" fmla="*/ 2476024 w 3006089"/>
                <a:gd name="connsiteY1555" fmla="*/ 952976 h 2297429"/>
                <a:gd name="connsiteX1556" fmla="*/ 2478405 w 3006089"/>
                <a:gd name="connsiteY1556" fmla="*/ 951548 h 2297429"/>
                <a:gd name="connsiteX1557" fmla="*/ 2481739 w 3006089"/>
                <a:gd name="connsiteY1557" fmla="*/ 950595 h 2297429"/>
                <a:gd name="connsiteX1558" fmla="*/ 2488883 w 3006089"/>
                <a:gd name="connsiteY1558" fmla="*/ 950119 h 2297429"/>
                <a:gd name="connsiteX1559" fmla="*/ 2505075 w 3006089"/>
                <a:gd name="connsiteY1559" fmla="*/ 953453 h 2297429"/>
                <a:gd name="connsiteX1560" fmla="*/ 2507933 w 3006089"/>
                <a:gd name="connsiteY1560" fmla="*/ 953453 h 2297429"/>
                <a:gd name="connsiteX1561" fmla="*/ 2509361 w 3006089"/>
                <a:gd name="connsiteY1561" fmla="*/ 952976 h 2297429"/>
                <a:gd name="connsiteX1562" fmla="*/ 2510314 w 3006089"/>
                <a:gd name="connsiteY1562" fmla="*/ 951548 h 2297429"/>
                <a:gd name="connsiteX1563" fmla="*/ 2510790 w 3006089"/>
                <a:gd name="connsiteY1563" fmla="*/ 949166 h 2297429"/>
                <a:gd name="connsiteX1564" fmla="*/ 2509837 w 3006089"/>
                <a:gd name="connsiteY1564" fmla="*/ 945356 h 2297429"/>
                <a:gd name="connsiteX1565" fmla="*/ 2505551 w 3006089"/>
                <a:gd name="connsiteY1565" fmla="*/ 937260 h 2297429"/>
                <a:gd name="connsiteX1566" fmla="*/ 2504123 w 3006089"/>
                <a:gd name="connsiteY1566" fmla="*/ 934879 h 2297429"/>
                <a:gd name="connsiteX1567" fmla="*/ 2492216 w 3006089"/>
                <a:gd name="connsiteY1567" fmla="*/ 923449 h 2297429"/>
                <a:gd name="connsiteX1568" fmla="*/ 2487454 w 3006089"/>
                <a:gd name="connsiteY1568" fmla="*/ 919639 h 2297429"/>
                <a:gd name="connsiteX1569" fmla="*/ 2480310 w 3006089"/>
                <a:gd name="connsiteY1569" fmla="*/ 917258 h 2297429"/>
                <a:gd name="connsiteX1570" fmla="*/ 2478405 w 3006089"/>
                <a:gd name="connsiteY1570" fmla="*/ 917258 h 2297429"/>
                <a:gd name="connsiteX1571" fmla="*/ 2475548 w 3006089"/>
                <a:gd name="connsiteY1571" fmla="*/ 919163 h 2297429"/>
                <a:gd name="connsiteX1572" fmla="*/ 2472690 w 3006089"/>
                <a:gd name="connsiteY1572" fmla="*/ 922496 h 2297429"/>
                <a:gd name="connsiteX1573" fmla="*/ 2471261 w 3006089"/>
                <a:gd name="connsiteY1573" fmla="*/ 925354 h 2297429"/>
                <a:gd name="connsiteX1574" fmla="*/ 2471737 w 3006089"/>
                <a:gd name="connsiteY1574" fmla="*/ 926306 h 2297429"/>
                <a:gd name="connsiteX1575" fmla="*/ 2475548 w 3006089"/>
                <a:gd name="connsiteY1575" fmla="*/ 928211 h 2297429"/>
                <a:gd name="connsiteX1576" fmla="*/ 2475071 w 3006089"/>
                <a:gd name="connsiteY1576" fmla="*/ 929164 h 2297429"/>
                <a:gd name="connsiteX1577" fmla="*/ 2473643 w 3006089"/>
                <a:gd name="connsiteY1577" fmla="*/ 929164 h 2297429"/>
                <a:gd name="connsiteX1578" fmla="*/ 2470785 w 3006089"/>
                <a:gd name="connsiteY1578" fmla="*/ 930116 h 2297429"/>
                <a:gd name="connsiteX1579" fmla="*/ 2467451 w 3006089"/>
                <a:gd name="connsiteY1579" fmla="*/ 930593 h 2297429"/>
                <a:gd name="connsiteX1580" fmla="*/ 2464594 w 3006089"/>
                <a:gd name="connsiteY1580" fmla="*/ 932498 h 2297429"/>
                <a:gd name="connsiteX1581" fmla="*/ 2461736 w 3006089"/>
                <a:gd name="connsiteY1581" fmla="*/ 936308 h 2297429"/>
                <a:gd name="connsiteX1582" fmla="*/ 2458879 w 3006089"/>
                <a:gd name="connsiteY1582" fmla="*/ 937736 h 2297429"/>
                <a:gd name="connsiteX1583" fmla="*/ 2453640 w 3006089"/>
                <a:gd name="connsiteY1583" fmla="*/ 937260 h 2297429"/>
                <a:gd name="connsiteX1584" fmla="*/ 2449830 w 3006089"/>
                <a:gd name="connsiteY1584" fmla="*/ 935831 h 2297429"/>
                <a:gd name="connsiteX1585" fmla="*/ 2455545 w 3006089"/>
                <a:gd name="connsiteY1585" fmla="*/ 929640 h 2297429"/>
                <a:gd name="connsiteX1586" fmla="*/ 2457450 w 3006089"/>
                <a:gd name="connsiteY1586" fmla="*/ 928211 h 2297429"/>
                <a:gd name="connsiteX1587" fmla="*/ 2459355 w 3006089"/>
                <a:gd name="connsiteY1587" fmla="*/ 925354 h 2297429"/>
                <a:gd name="connsiteX1588" fmla="*/ 2458879 w 3006089"/>
                <a:gd name="connsiteY1588" fmla="*/ 923449 h 2297429"/>
                <a:gd name="connsiteX1589" fmla="*/ 2458403 w 3006089"/>
                <a:gd name="connsiteY1589" fmla="*/ 922496 h 2297429"/>
                <a:gd name="connsiteX1590" fmla="*/ 2457450 w 3006089"/>
                <a:gd name="connsiteY1590" fmla="*/ 922020 h 2297429"/>
                <a:gd name="connsiteX1591" fmla="*/ 2452687 w 3006089"/>
                <a:gd name="connsiteY1591" fmla="*/ 922020 h 2297429"/>
                <a:gd name="connsiteX1592" fmla="*/ 2441734 w 3006089"/>
                <a:gd name="connsiteY1592" fmla="*/ 923449 h 2297429"/>
                <a:gd name="connsiteX1593" fmla="*/ 2433637 w 3006089"/>
                <a:gd name="connsiteY1593" fmla="*/ 924878 h 2297429"/>
                <a:gd name="connsiteX1594" fmla="*/ 2428399 w 3006089"/>
                <a:gd name="connsiteY1594" fmla="*/ 926783 h 2297429"/>
                <a:gd name="connsiteX1595" fmla="*/ 2422684 w 3006089"/>
                <a:gd name="connsiteY1595" fmla="*/ 931545 h 2297429"/>
                <a:gd name="connsiteX1596" fmla="*/ 2418874 w 3006089"/>
                <a:gd name="connsiteY1596" fmla="*/ 932498 h 2297429"/>
                <a:gd name="connsiteX1597" fmla="*/ 2414111 w 3006089"/>
                <a:gd name="connsiteY1597" fmla="*/ 931545 h 2297429"/>
                <a:gd name="connsiteX1598" fmla="*/ 2414111 w 3006089"/>
                <a:gd name="connsiteY1598" fmla="*/ 929640 h 2297429"/>
                <a:gd name="connsiteX1599" fmla="*/ 2426494 w 3006089"/>
                <a:gd name="connsiteY1599" fmla="*/ 922496 h 2297429"/>
                <a:gd name="connsiteX1600" fmla="*/ 2435543 w 3006089"/>
                <a:gd name="connsiteY1600" fmla="*/ 918686 h 2297429"/>
                <a:gd name="connsiteX1601" fmla="*/ 2440305 w 3006089"/>
                <a:gd name="connsiteY1601" fmla="*/ 917258 h 2297429"/>
                <a:gd name="connsiteX1602" fmla="*/ 2447925 w 3006089"/>
                <a:gd name="connsiteY1602" fmla="*/ 916305 h 2297429"/>
                <a:gd name="connsiteX1603" fmla="*/ 2456021 w 3006089"/>
                <a:gd name="connsiteY1603" fmla="*/ 914876 h 2297429"/>
                <a:gd name="connsiteX1604" fmla="*/ 2457926 w 3006089"/>
                <a:gd name="connsiteY1604" fmla="*/ 914400 h 2297429"/>
                <a:gd name="connsiteX1605" fmla="*/ 2463165 w 3006089"/>
                <a:gd name="connsiteY1605" fmla="*/ 910590 h 2297429"/>
                <a:gd name="connsiteX1606" fmla="*/ 2466023 w 3006089"/>
                <a:gd name="connsiteY1606" fmla="*/ 909161 h 2297429"/>
                <a:gd name="connsiteX1607" fmla="*/ 2468880 w 3006089"/>
                <a:gd name="connsiteY1607" fmla="*/ 908685 h 2297429"/>
                <a:gd name="connsiteX1608" fmla="*/ 2471261 w 3006089"/>
                <a:gd name="connsiteY1608" fmla="*/ 907256 h 2297429"/>
                <a:gd name="connsiteX1609" fmla="*/ 2473166 w 3006089"/>
                <a:gd name="connsiteY1609" fmla="*/ 904875 h 2297429"/>
                <a:gd name="connsiteX1610" fmla="*/ 2473166 w 3006089"/>
                <a:gd name="connsiteY1610" fmla="*/ 902494 h 2297429"/>
                <a:gd name="connsiteX1611" fmla="*/ 2471737 w 3006089"/>
                <a:gd name="connsiteY1611" fmla="*/ 900113 h 2297429"/>
                <a:gd name="connsiteX1612" fmla="*/ 2470309 w 3006089"/>
                <a:gd name="connsiteY1612" fmla="*/ 898208 h 2297429"/>
                <a:gd name="connsiteX1613" fmla="*/ 2468880 w 3006089"/>
                <a:gd name="connsiteY1613" fmla="*/ 897255 h 2297429"/>
                <a:gd name="connsiteX1614" fmla="*/ 2455545 w 3006089"/>
                <a:gd name="connsiteY1614" fmla="*/ 892493 h 2297429"/>
                <a:gd name="connsiteX1615" fmla="*/ 2449354 w 3006089"/>
                <a:gd name="connsiteY1615" fmla="*/ 890111 h 2297429"/>
                <a:gd name="connsiteX1616" fmla="*/ 2446020 w 3006089"/>
                <a:gd name="connsiteY1616" fmla="*/ 887730 h 2297429"/>
                <a:gd name="connsiteX1617" fmla="*/ 2441734 w 3006089"/>
                <a:gd name="connsiteY1617" fmla="*/ 886778 h 2297429"/>
                <a:gd name="connsiteX1618" fmla="*/ 2437924 w 3006089"/>
                <a:gd name="connsiteY1618" fmla="*/ 886301 h 2297429"/>
                <a:gd name="connsiteX1619" fmla="*/ 2432209 w 3006089"/>
                <a:gd name="connsiteY1619" fmla="*/ 887254 h 2297429"/>
                <a:gd name="connsiteX1620" fmla="*/ 2427446 w 3006089"/>
                <a:gd name="connsiteY1620" fmla="*/ 886778 h 2297429"/>
                <a:gd name="connsiteX1621" fmla="*/ 2424112 w 3006089"/>
                <a:gd name="connsiteY1621" fmla="*/ 883920 h 2297429"/>
                <a:gd name="connsiteX1622" fmla="*/ 2418874 w 3006089"/>
                <a:gd name="connsiteY1622" fmla="*/ 883444 h 2297429"/>
                <a:gd name="connsiteX1623" fmla="*/ 2414111 w 3006089"/>
                <a:gd name="connsiteY1623" fmla="*/ 884396 h 2297429"/>
                <a:gd name="connsiteX1624" fmla="*/ 2405539 w 3006089"/>
                <a:gd name="connsiteY1624" fmla="*/ 886778 h 2297429"/>
                <a:gd name="connsiteX1625" fmla="*/ 2397919 w 3006089"/>
                <a:gd name="connsiteY1625" fmla="*/ 889635 h 2297429"/>
                <a:gd name="connsiteX1626" fmla="*/ 2387918 w 3006089"/>
                <a:gd name="connsiteY1626" fmla="*/ 895350 h 2297429"/>
                <a:gd name="connsiteX1627" fmla="*/ 2383631 w 3006089"/>
                <a:gd name="connsiteY1627" fmla="*/ 899160 h 2297429"/>
                <a:gd name="connsiteX1628" fmla="*/ 2381250 w 3006089"/>
                <a:gd name="connsiteY1628" fmla="*/ 902970 h 2297429"/>
                <a:gd name="connsiteX1629" fmla="*/ 2372201 w 3006089"/>
                <a:gd name="connsiteY1629" fmla="*/ 922020 h 2297429"/>
                <a:gd name="connsiteX1630" fmla="*/ 2368868 w 3006089"/>
                <a:gd name="connsiteY1630" fmla="*/ 926783 h 2297429"/>
                <a:gd name="connsiteX1631" fmla="*/ 2367915 w 3006089"/>
                <a:gd name="connsiteY1631" fmla="*/ 926783 h 2297429"/>
                <a:gd name="connsiteX1632" fmla="*/ 2373154 w 3006089"/>
                <a:gd name="connsiteY1632" fmla="*/ 908685 h 2297429"/>
                <a:gd name="connsiteX1633" fmla="*/ 2373154 w 3006089"/>
                <a:gd name="connsiteY1633" fmla="*/ 903923 h 2297429"/>
                <a:gd name="connsiteX1634" fmla="*/ 2371249 w 3006089"/>
                <a:gd name="connsiteY1634" fmla="*/ 902018 h 2297429"/>
                <a:gd name="connsiteX1635" fmla="*/ 2369344 w 3006089"/>
                <a:gd name="connsiteY1635" fmla="*/ 901065 h 2297429"/>
                <a:gd name="connsiteX1636" fmla="*/ 2367439 w 3006089"/>
                <a:gd name="connsiteY1636" fmla="*/ 901065 h 2297429"/>
                <a:gd name="connsiteX1637" fmla="*/ 2365534 w 3006089"/>
                <a:gd name="connsiteY1637" fmla="*/ 901541 h 2297429"/>
                <a:gd name="connsiteX1638" fmla="*/ 2362676 w 3006089"/>
                <a:gd name="connsiteY1638" fmla="*/ 903923 h 2297429"/>
                <a:gd name="connsiteX1639" fmla="*/ 2358866 w 3006089"/>
                <a:gd name="connsiteY1639" fmla="*/ 909161 h 2297429"/>
                <a:gd name="connsiteX1640" fmla="*/ 2357437 w 3006089"/>
                <a:gd name="connsiteY1640" fmla="*/ 910590 h 2297429"/>
                <a:gd name="connsiteX1641" fmla="*/ 2356009 w 3006089"/>
                <a:gd name="connsiteY1641" fmla="*/ 910590 h 2297429"/>
                <a:gd name="connsiteX1642" fmla="*/ 2352199 w 3006089"/>
                <a:gd name="connsiteY1642" fmla="*/ 908209 h 2297429"/>
                <a:gd name="connsiteX1643" fmla="*/ 2355056 w 3006089"/>
                <a:gd name="connsiteY1643" fmla="*/ 906780 h 2297429"/>
                <a:gd name="connsiteX1644" fmla="*/ 2357437 w 3006089"/>
                <a:gd name="connsiteY1644" fmla="*/ 904875 h 2297429"/>
                <a:gd name="connsiteX1645" fmla="*/ 2359819 w 3006089"/>
                <a:gd name="connsiteY1645" fmla="*/ 902018 h 2297429"/>
                <a:gd name="connsiteX1646" fmla="*/ 2362200 w 3006089"/>
                <a:gd name="connsiteY1646" fmla="*/ 900113 h 2297429"/>
                <a:gd name="connsiteX1647" fmla="*/ 2369344 w 3006089"/>
                <a:gd name="connsiteY1647" fmla="*/ 897731 h 2297429"/>
                <a:gd name="connsiteX1648" fmla="*/ 2375535 w 3006089"/>
                <a:gd name="connsiteY1648" fmla="*/ 896303 h 2297429"/>
                <a:gd name="connsiteX1649" fmla="*/ 2381250 w 3006089"/>
                <a:gd name="connsiteY1649" fmla="*/ 893445 h 2297429"/>
                <a:gd name="connsiteX1650" fmla="*/ 2390299 w 3006089"/>
                <a:gd name="connsiteY1650" fmla="*/ 886301 h 2297429"/>
                <a:gd name="connsiteX1651" fmla="*/ 2394109 w 3006089"/>
                <a:gd name="connsiteY1651" fmla="*/ 881539 h 2297429"/>
                <a:gd name="connsiteX1652" fmla="*/ 2394585 w 3006089"/>
                <a:gd name="connsiteY1652" fmla="*/ 879634 h 2297429"/>
                <a:gd name="connsiteX1653" fmla="*/ 2394585 w 3006089"/>
                <a:gd name="connsiteY1653" fmla="*/ 872966 h 2297429"/>
                <a:gd name="connsiteX1654" fmla="*/ 2393156 w 3006089"/>
                <a:gd name="connsiteY1654" fmla="*/ 870109 h 2297429"/>
                <a:gd name="connsiteX1655" fmla="*/ 2388870 w 3006089"/>
                <a:gd name="connsiteY1655" fmla="*/ 866775 h 2297429"/>
                <a:gd name="connsiteX1656" fmla="*/ 2387918 w 3006089"/>
                <a:gd name="connsiteY1656" fmla="*/ 866299 h 2297429"/>
                <a:gd name="connsiteX1657" fmla="*/ 2386012 w 3006089"/>
                <a:gd name="connsiteY1657" fmla="*/ 866775 h 2297429"/>
                <a:gd name="connsiteX1658" fmla="*/ 2380774 w 3006089"/>
                <a:gd name="connsiteY1658" fmla="*/ 869633 h 2297429"/>
                <a:gd name="connsiteX1659" fmla="*/ 2376011 w 3006089"/>
                <a:gd name="connsiteY1659" fmla="*/ 873919 h 2297429"/>
                <a:gd name="connsiteX1660" fmla="*/ 2369820 w 3006089"/>
                <a:gd name="connsiteY1660" fmla="*/ 873919 h 2297429"/>
                <a:gd name="connsiteX1661" fmla="*/ 2356961 w 3006089"/>
                <a:gd name="connsiteY1661" fmla="*/ 869633 h 2297429"/>
                <a:gd name="connsiteX1662" fmla="*/ 2347912 w 3006089"/>
                <a:gd name="connsiteY1662" fmla="*/ 871538 h 2297429"/>
                <a:gd name="connsiteX1663" fmla="*/ 2343150 w 3006089"/>
                <a:gd name="connsiteY1663" fmla="*/ 875824 h 2297429"/>
                <a:gd name="connsiteX1664" fmla="*/ 2340293 w 3006089"/>
                <a:gd name="connsiteY1664" fmla="*/ 881539 h 2297429"/>
                <a:gd name="connsiteX1665" fmla="*/ 2337435 w 3006089"/>
                <a:gd name="connsiteY1665" fmla="*/ 883920 h 2297429"/>
                <a:gd name="connsiteX1666" fmla="*/ 2326481 w 3006089"/>
                <a:gd name="connsiteY1666" fmla="*/ 883920 h 2297429"/>
                <a:gd name="connsiteX1667" fmla="*/ 2327434 w 3006089"/>
                <a:gd name="connsiteY1667" fmla="*/ 882968 h 2297429"/>
                <a:gd name="connsiteX1668" fmla="*/ 2332673 w 3006089"/>
                <a:gd name="connsiteY1668" fmla="*/ 880586 h 2297429"/>
                <a:gd name="connsiteX1669" fmla="*/ 2337911 w 3006089"/>
                <a:gd name="connsiteY1669" fmla="*/ 877253 h 2297429"/>
                <a:gd name="connsiteX1670" fmla="*/ 2347436 w 3006089"/>
                <a:gd name="connsiteY1670" fmla="*/ 869633 h 2297429"/>
                <a:gd name="connsiteX1671" fmla="*/ 2350294 w 3006089"/>
                <a:gd name="connsiteY1671" fmla="*/ 867728 h 2297429"/>
                <a:gd name="connsiteX1672" fmla="*/ 2353151 w 3006089"/>
                <a:gd name="connsiteY1672" fmla="*/ 867251 h 2297429"/>
                <a:gd name="connsiteX1673" fmla="*/ 2362200 w 3006089"/>
                <a:gd name="connsiteY1673" fmla="*/ 868204 h 2297429"/>
                <a:gd name="connsiteX1674" fmla="*/ 2365534 w 3006089"/>
                <a:gd name="connsiteY1674" fmla="*/ 867251 h 2297429"/>
                <a:gd name="connsiteX1675" fmla="*/ 2368868 w 3006089"/>
                <a:gd name="connsiteY1675" fmla="*/ 864870 h 2297429"/>
                <a:gd name="connsiteX1676" fmla="*/ 2375059 w 3006089"/>
                <a:gd name="connsiteY1676" fmla="*/ 859155 h 2297429"/>
                <a:gd name="connsiteX1677" fmla="*/ 2376011 w 3006089"/>
                <a:gd name="connsiteY1677" fmla="*/ 856774 h 2297429"/>
                <a:gd name="connsiteX1678" fmla="*/ 2374583 w 3006089"/>
                <a:gd name="connsiteY1678" fmla="*/ 852964 h 2297429"/>
                <a:gd name="connsiteX1679" fmla="*/ 2373630 w 3006089"/>
                <a:gd name="connsiteY1679" fmla="*/ 851535 h 2297429"/>
                <a:gd name="connsiteX1680" fmla="*/ 2371249 w 3006089"/>
                <a:gd name="connsiteY1680" fmla="*/ 849154 h 2297429"/>
                <a:gd name="connsiteX1681" fmla="*/ 2366962 w 3006089"/>
                <a:gd name="connsiteY1681" fmla="*/ 845344 h 2297429"/>
                <a:gd name="connsiteX1682" fmla="*/ 2360771 w 3006089"/>
                <a:gd name="connsiteY1682" fmla="*/ 842010 h 2297429"/>
                <a:gd name="connsiteX1683" fmla="*/ 2352675 w 3006089"/>
                <a:gd name="connsiteY1683" fmla="*/ 839153 h 2297429"/>
                <a:gd name="connsiteX1684" fmla="*/ 2344579 w 3006089"/>
                <a:gd name="connsiteY1684" fmla="*/ 837248 h 2297429"/>
                <a:gd name="connsiteX1685" fmla="*/ 2336006 w 3006089"/>
                <a:gd name="connsiteY1685" fmla="*/ 836295 h 2297429"/>
                <a:gd name="connsiteX1686" fmla="*/ 2330768 w 3006089"/>
                <a:gd name="connsiteY1686" fmla="*/ 835819 h 2297429"/>
                <a:gd name="connsiteX1687" fmla="*/ 2328862 w 3006089"/>
                <a:gd name="connsiteY1687" fmla="*/ 836295 h 2297429"/>
                <a:gd name="connsiteX1688" fmla="*/ 2324576 w 3006089"/>
                <a:gd name="connsiteY1688" fmla="*/ 834390 h 2297429"/>
                <a:gd name="connsiteX1689" fmla="*/ 2317909 w 3006089"/>
                <a:gd name="connsiteY1689" fmla="*/ 832009 h 2297429"/>
                <a:gd name="connsiteX1690" fmla="*/ 2308384 w 3006089"/>
                <a:gd name="connsiteY1690" fmla="*/ 839153 h 2297429"/>
                <a:gd name="connsiteX1691" fmla="*/ 2305050 w 3006089"/>
                <a:gd name="connsiteY1691" fmla="*/ 841058 h 2297429"/>
                <a:gd name="connsiteX1692" fmla="*/ 2304098 w 3006089"/>
                <a:gd name="connsiteY1692" fmla="*/ 844391 h 2297429"/>
                <a:gd name="connsiteX1693" fmla="*/ 2307908 w 3006089"/>
                <a:gd name="connsiteY1693" fmla="*/ 852964 h 2297429"/>
                <a:gd name="connsiteX1694" fmla="*/ 2308384 w 3006089"/>
                <a:gd name="connsiteY1694" fmla="*/ 857250 h 2297429"/>
                <a:gd name="connsiteX1695" fmla="*/ 2305526 w 3006089"/>
                <a:gd name="connsiteY1695" fmla="*/ 854869 h 2297429"/>
                <a:gd name="connsiteX1696" fmla="*/ 2300764 w 3006089"/>
                <a:gd name="connsiteY1696" fmla="*/ 851535 h 2297429"/>
                <a:gd name="connsiteX1697" fmla="*/ 2297430 w 3006089"/>
                <a:gd name="connsiteY1697" fmla="*/ 843439 h 2297429"/>
                <a:gd name="connsiteX1698" fmla="*/ 2292668 w 3006089"/>
                <a:gd name="connsiteY1698" fmla="*/ 840581 h 2297429"/>
                <a:gd name="connsiteX1699" fmla="*/ 2289334 w 3006089"/>
                <a:gd name="connsiteY1699" fmla="*/ 836771 h 2297429"/>
                <a:gd name="connsiteX1700" fmla="*/ 2284571 w 3006089"/>
                <a:gd name="connsiteY1700" fmla="*/ 841058 h 2297429"/>
                <a:gd name="connsiteX1701" fmla="*/ 2280285 w 3006089"/>
                <a:gd name="connsiteY1701" fmla="*/ 843915 h 2297429"/>
                <a:gd name="connsiteX1702" fmla="*/ 2277428 w 3006089"/>
                <a:gd name="connsiteY1702" fmla="*/ 846773 h 2297429"/>
                <a:gd name="connsiteX1703" fmla="*/ 2272665 w 3006089"/>
                <a:gd name="connsiteY1703" fmla="*/ 848201 h 2297429"/>
                <a:gd name="connsiteX1704" fmla="*/ 2283619 w 3006089"/>
                <a:gd name="connsiteY1704" fmla="*/ 835819 h 2297429"/>
                <a:gd name="connsiteX1705" fmla="*/ 2288858 w 3006089"/>
                <a:gd name="connsiteY1705" fmla="*/ 828199 h 2297429"/>
                <a:gd name="connsiteX1706" fmla="*/ 2288858 w 3006089"/>
                <a:gd name="connsiteY1706" fmla="*/ 826770 h 2297429"/>
                <a:gd name="connsiteX1707" fmla="*/ 2285048 w 3006089"/>
                <a:gd name="connsiteY1707" fmla="*/ 825341 h 2297429"/>
                <a:gd name="connsiteX1708" fmla="*/ 2283143 w 3006089"/>
                <a:gd name="connsiteY1708" fmla="*/ 825341 h 2297429"/>
                <a:gd name="connsiteX1709" fmla="*/ 2278856 w 3006089"/>
                <a:gd name="connsiteY1709" fmla="*/ 826770 h 2297429"/>
                <a:gd name="connsiteX1710" fmla="*/ 2273618 w 3006089"/>
                <a:gd name="connsiteY1710" fmla="*/ 831056 h 2297429"/>
                <a:gd name="connsiteX1711" fmla="*/ 2264569 w 3006089"/>
                <a:gd name="connsiteY1711" fmla="*/ 831533 h 2297429"/>
                <a:gd name="connsiteX1712" fmla="*/ 2261711 w 3006089"/>
                <a:gd name="connsiteY1712" fmla="*/ 832961 h 2297429"/>
                <a:gd name="connsiteX1713" fmla="*/ 2257901 w 3006089"/>
                <a:gd name="connsiteY1713" fmla="*/ 836771 h 2297429"/>
                <a:gd name="connsiteX1714" fmla="*/ 2254568 w 3006089"/>
                <a:gd name="connsiteY1714" fmla="*/ 843915 h 2297429"/>
                <a:gd name="connsiteX1715" fmla="*/ 2252186 w 3006089"/>
                <a:gd name="connsiteY1715" fmla="*/ 852011 h 2297429"/>
                <a:gd name="connsiteX1716" fmla="*/ 2244090 w 3006089"/>
                <a:gd name="connsiteY1716" fmla="*/ 859631 h 2297429"/>
                <a:gd name="connsiteX1717" fmla="*/ 2242661 w 3006089"/>
                <a:gd name="connsiteY1717" fmla="*/ 858679 h 2297429"/>
                <a:gd name="connsiteX1718" fmla="*/ 2245995 w 3006089"/>
                <a:gd name="connsiteY1718" fmla="*/ 853440 h 2297429"/>
                <a:gd name="connsiteX1719" fmla="*/ 2248853 w 3006089"/>
                <a:gd name="connsiteY1719" fmla="*/ 847725 h 2297429"/>
                <a:gd name="connsiteX1720" fmla="*/ 2248853 w 3006089"/>
                <a:gd name="connsiteY1720" fmla="*/ 844868 h 2297429"/>
                <a:gd name="connsiteX1721" fmla="*/ 2247900 w 3006089"/>
                <a:gd name="connsiteY1721" fmla="*/ 841534 h 2297429"/>
                <a:gd name="connsiteX1722" fmla="*/ 2249329 w 3006089"/>
                <a:gd name="connsiteY1722" fmla="*/ 837248 h 2297429"/>
                <a:gd name="connsiteX1723" fmla="*/ 2253615 w 3006089"/>
                <a:gd name="connsiteY1723" fmla="*/ 832485 h 2297429"/>
                <a:gd name="connsiteX1724" fmla="*/ 2253615 w 3006089"/>
                <a:gd name="connsiteY1724" fmla="*/ 830580 h 2297429"/>
                <a:gd name="connsiteX1725" fmla="*/ 2245043 w 3006089"/>
                <a:gd name="connsiteY1725" fmla="*/ 831056 h 2297429"/>
                <a:gd name="connsiteX1726" fmla="*/ 2236946 w 3006089"/>
                <a:gd name="connsiteY1726" fmla="*/ 829628 h 2297429"/>
                <a:gd name="connsiteX1727" fmla="*/ 2236470 w 3006089"/>
                <a:gd name="connsiteY1727" fmla="*/ 828675 h 2297429"/>
                <a:gd name="connsiteX1728" fmla="*/ 2246948 w 3006089"/>
                <a:gd name="connsiteY1728" fmla="*/ 827723 h 2297429"/>
                <a:gd name="connsiteX1729" fmla="*/ 2250281 w 3006089"/>
                <a:gd name="connsiteY1729" fmla="*/ 826770 h 2297429"/>
                <a:gd name="connsiteX1730" fmla="*/ 2255996 w 3006089"/>
                <a:gd name="connsiteY1730" fmla="*/ 823913 h 2297429"/>
                <a:gd name="connsiteX1731" fmla="*/ 2266474 w 3006089"/>
                <a:gd name="connsiteY1731" fmla="*/ 820579 h 2297429"/>
                <a:gd name="connsiteX1732" fmla="*/ 2268855 w 3006089"/>
                <a:gd name="connsiteY1732" fmla="*/ 817245 h 2297429"/>
                <a:gd name="connsiteX1733" fmla="*/ 2270284 w 3006089"/>
                <a:gd name="connsiteY1733" fmla="*/ 814388 h 2297429"/>
                <a:gd name="connsiteX1734" fmla="*/ 2270284 w 3006089"/>
                <a:gd name="connsiteY1734" fmla="*/ 812006 h 2297429"/>
                <a:gd name="connsiteX1735" fmla="*/ 2268379 w 3006089"/>
                <a:gd name="connsiteY1735" fmla="*/ 808196 h 2297429"/>
                <a:gd name="connsiteX1736" fmla="*/ 2267426 w 3006089"/>
                <a:gd name="connsiteY1736" fmla="*/ 807244 h 2297429"/>
                <a:gd name="connsiteX1737" fmla="*/ 2264569 w 3006089"/>
                <a:gd name="connsiteY1737" fmla="*/ 806291 h 2297429"/>
                <a:gd name="connsiteX1738" fmla="*/ 2259806 w 3006089"/>
                <a:gd name="connsiteY1738" fmla="*/ 804863 h 2297429"/>
                <a:gd name="connsiteX1739" fmla="*/ 2253615 w 3006089"/>
                <a:gd name="connsiteY1739" fmla="*/ 804386 h 2297429"/>
                <a:gd name="connsiteX1740" fmla="*/ 2246471 w 3006089"/>
                <a:gd name="connsiteY1740" fmla="*/ 804386 h 2297429"/>
                <a:gd name="connsiteX1741" fmla="*/ 2238375 w 3006089"/>
                <a:gd name="connsiteY1741" fmla="*/ 806768 h 2297429"/>
                <a:gd name="connsiteX1742" fmla="*/ 2228850 w 3006089"/>
                <a:gd name="connsiteY1742" fmla="*/ 811530 h 2297429"/>
                <a:gd name="connsiteX1743" fmla="*/ 2223135 w 3006089"/>
                <a:gd name="connsiteY1743" fmla="*/ 815816 h 2297429"/>
                <a:gd name="connsiteX1744" fmla="*/ 2219801 w 3006089"/>
                <a:gd name="connsiteY1744" fmla="*/ 821055 h 2297429"/>
                <a:gd name="connsiteX1745" fmla="*/ 2215515 w 3006089"/>
                <a:gd name="connsiteY1745" fmla="*/ 826770 h 2297429"/>
                <a:gd name="connsiteX1746" fmla="*/ 2213134 w 3006089"/>
                <a:gd name="connsiteY1746" fmla="*/ 828675 h 2297429"/>
                <a:gd name="connsiteX1747" fmla="*/ 2212181 w 3006089"/>
                <a:gd name="connsiteY1747" fmla="*/ 828675 h 2297429"/>
                <a:gd name="connsiteX1748" fmla="*/ 2212658 w 3006089"/>
                <a:gd name="connsiteY1748" fmla="*/ 827723 h 2297429"/>
                <a:gd name="connsiteX1749" fmla="*/ 2216944 w 3006089"/>
                <a:gd name="connsiteY1749" fmla="*/ 823436 h 2297429"/>
                <a:gd name="connsiteX1750" fmla="*/ 2221706 w 3006089"/>
                <a:gd name="connsiteY1750" fmla="*/ 814864 h 2297429"/>
                <a:gd name="connsiteX1751" fmla="*/ 2225040 w 3006089"/>
                <a:gd name="connsiteY1751" fmla="*/ 810578 h 2297429"/>
                <a:gd name="connsiteX1752" fmla="*/ 2230279 w 3006089"/>
                <a:gd name="connsiteY1752" fmla="*/ 808673 h 2297429"/>
                <a:gd name="connsiteX1753" fmla="*/ 2241709 w 3006089"/>
                <a:gd name="connsiteY1753" fmla="*/ 796766 h 2297429"/>
                <a:gd name="connsiteX1754" fmla="*/ 2242185 w 3006089"/>
                <a:gd name="connsiteY1754" fmla="*/ 793909 h 2297429"/>
                <a:gd name="connsiteX1755" fmla="*/ 2241233 w 3006089"/>
                <a:gd name="connsiteY1755" fmla="*/ 790575 h 2297429"/>
                <a:gd name="connsiteX1756" fmla="*/ 2239804 w 3006089"/>
                <a:gd name="connsiteY1756" fmla="*/ 787241 h 2297429"/>
                <a:gd name="connsiteX1757" fmla="*/ 2237423 w 3006089"/>
                <a:gd name="connsiteY1757" fmla="*/ 783431 h 2297429"/>
                <a:gd name="connsiteX1758" fmla="*/ 2233612 w 3006089"/>
                <a:gd name="connsiteY1758" fmla="*/ 780574 h 2297429"/>
                <a:gd name="connsiteX1759" fmla="*/ 2219801 w 3006089"/>
                <a:gd name="connsiteY1759" fmla="*/ 774859 h 2297429"/>
                <a:gd name="connsiteX1760" fmla="*/ 2215515 w 3006089"/>
                <a:gd name="connsiteY1760" fmla="*/ 774383 h 2297429"/>
                <a:gd name="connsiteX1761" fmla="*/ 2210753 w 3006089"/>
                <a:gd name="connsiteY1761" fmla="*/ 775335 h 2297429"/>
                <a:gd name="connsiteX1762" fmla="*/ 2206943 w 3006089"/>
                <a:gd name="connsiteY1762" fmla="*/ 775335 h 2297429"/>
                <a:gd name="connsiteX1763" fmla="*/ 2203609 w 3006089"/>
                <a:gd name="connsiteY1763" fmla="*/ 774859 h 2297429"/>
                <a:gd name="connsiteX1764" fmla="*/ 2194084 w 3006089"/>
                <a:gd name="connsiteY1764" fmla="*/ 771049 h 2297429"/>
                <a:gd name="connsiteX1765" fmla="*/ 2186464 w 3006089"/>
                <a:gd name="connsiteY1765" fmla="*/ 767239 h 2297429"/>
                <a:gd name="connsiteX1766" fmla="*/ 2179796 w 3006089"/>
                <a:gd name="connsiteY1766" fmla="*/ 765810 h 2297429"/>
                <a:gd name="connsiteX1767" fmla="*/ 2167414 w 3006089"/>
                <a:gd name="connsiteY1767" fmla="*/ 764858 h 2297429"/>
                <a:gd name="connsiteX1768" fmla="*/ 2156936 w 3006089"/>
                <a:gd name="connsiteY1768" fmla="*/ 764858 h 2297429"/>
                <a:gd name="connsiteX1769" fmla="*/ 2150745 w 3006089"/>
                <a:gd name="connsiteY1769" fmla="*/ 765810 h 2297429"/>
                <a:gd name="connsiteX1770" fmla="*/ 2142173 w 3006089"/>
                <a:gd name="connsiteY1770" fmla="*/ 768191 h 2297429"/>
                <a:gd name="connsiteX1771" fmla="*/ 2130266 w 3006089"/>
                <a:gd name="connsiteY1771" fmla="*/ 773906 h 2297429"/>
                <a:gd name="connsiteX1772" fmla="*/ 2127885 w 3006089"/>
                <a:gd name="connsiteY1772" fmla="*/ 775811 h 2297429"/>
                <a:gd name="connsiteX1773" fmla="*/ 2126456 w 3006089"/>
                <a:gd name="connsiteY1773" fmla="*/ 777716 h 2297429"/>
                <a:gd name="connsiteX1774" fmla="*/ 2125980 w 3006089"/>
                <a:gd name="connsiteY1774" fmla="*/ 780098 h 2297429"/>
                <a:gd name="connsiteX1775" fmla="*/ 2125980 w 3006089"/>
                <a:gd name="connsiteY1775" fmla="*/ 782479 h 2297429"/>
                <a:gd name="connsiteX1776" fmla="*/ 2126933 w 3006089"/>
                <a:gd name="connsiteY1776" fmla="*/ 784860 h 2297429"/>
                <a:gd name="connsiteX1777" fmla="*/ 2132648 w 3006089"/>
                <a:gd name="connsiteY1777" fmla="*/ 789623 h 2297429"/>
                <a:gd name="connsiteX1778" fmla="*/ 2145030 w 3006089"/>
                <a:gd name="connsiteY1778" fmla="*/ 793909 h 2297429"/>
                <a:gd name="connsiteX1779" fmla="*/ 2153126 w 3006089"/>
                <a:gd name="connsiteY1779" fmla="*/ 797243 h 2297429"/>
                <a:gd name="connsiteX1780" fmla="*/ 2158365 w 3006089"/>
                <a:gd name="connsiteY1780" fmla="*/ 798671 h 2297429"/>
                <a:gd name="connsiteX1781" fmla="*/ 2158841 w 3006089"/>
                <a:gd name="connsiteY1781" fmla="*/ 801053 h 2297429"/>
                <a:gd name="connsiteX1782" fmla="*/ 2151698 w 3006089"/>
                <a:gd name="connsiteY1782" fmla="*/ 801053 h 2297429"/>
                <a:gd name="connsiteX1783" fmla="*/ 2138362 w 3006089"/>
                <a:gd name="connsiteY1783" fmla="*/ 794861 h 2297429"/>
                <a:gd name="connsiteX1784" fmla="*/ 2131695 w 3006089"/>
                <a:gd name="connsiteY1784" fmla="*/ 795338 h 2297429"/>
                <a:gd name="connsiteX1785" fmla="*/ 2127409 w 3006089"/>
                <a:gd name="connsiteY1785" fmla="*/ 794861 h 2297429"/>
                <a:gd name="connsiteX1786" fmla="*/ 2122170 w 3006089"/>
                <a:gd name="connsiteY1786" fmla="*/ 791528 h 2297429"/>
                <a:gd name="connsiteX1787" fmla="*/ 2118360 w 3006089"/>
                <a:gd name="connsiteY1787" fmla="*/ 790099 h 2297429"/>
                <a:gd name="connsiteX1788" fmla="*/ 2114074 w 3006089"/>
                <a:gd name="connsiteY1788" fmla="*/ 795338 h 2297429"/>
                <a:gd name="connsiteX1789" fmla="*/ 2112645 w 3006089"/>
                <a:gd name="connsiteY1789" fmla="*/ 805815 h 2297429"/>
                <a:gd name="connsiteX1790" fmla="*/ 2115026 w 3006089"/>
                <a:gd name="connsiteY1790" fmla="*/ 810101 h 2297429"/>
                <a:gd name="connsiteX1791" fmla="*/ 2117884 w 3006089"/>
                <a:gd name="connsiteY1791" fmla="*/ 813911 h 2297429"/>
                <a:gd name="connsiteX1792" fmla="*/ 2120741 w 3006089"/>
                <a:gd name="connsiteY1792" fmla="*/ 816293 h 2297429"/>
                <a:gd name="connsiteX1793" fmla="*/ 2121694 w 3006089"/>
                <a:gd name="connsiteY1793" fmla="*/ 818674 h 2297429"/>
                <a:gd name="connsiteX1794" fmla="*/ 2121694 w 3006089"/>
                <a:gd name="connsiteY1794" fmla="*/ 819626 h 2297429"/>
                <a:gd name="connsiteX1795" fmla="*/ 2120741 w 3006089"/>
                <a:gd name="connsiteY1795" fmla="*/ 819626 h 2297429"/>
                <a:gd name="connsiteX1796" fmla="*/ 2115026 w 3006089"/>
                <a:gd name="connsiteY1796" fmla="*/ 816293 h 2297429"/>
                <a:gd name="connsiteX1797" fmla="*/ 2106930 w 3006089"/>
                <a:gd name="connsiteY1797" fmla="*/ 809149 h 2297429"/>
                <a:gd name="connsiteX1798" fmla="*/ 2106454 w 3006089"/>
                <a:gd name="connsiteY1798" fmla="*/ 805339 h 2297429"/>
                <a:gd name="connsiteX1799" fmla="*/ 2106454 w 3006089"/>
                <a:gd name="connsiteY1799" fmla="*/ 800100 h 2297429"/>
                <a:gd name="connsiteX1800" fmla="*/ 2106930 w 3006089"/>
                <a:gd name="connsiteY1800" fmla="*/ 794861 h 2297429"/>
                <a:gd name="connsiteX1801" fmla="*/ 2100262 w 3006089"/>
                <a:gd name="connsiteY1801" fmla="*/ 789623 h 2297429"/>
                <a:gd name="connsiteX1802" fmla="*/ 2095976 w 3006089"/>
                <a:gd name="connsiteY1802" fmla="*/ 787241 h 2297429"/>
                <a:gd name="connsiteX1803" fmla="*/ 2092643 w 3006089"/>
                <a:gd name="connsiteY1803" fmla="*/ 790575 h 2297429"/>
                <a:gd name="connsiteX1804" fmla="*/ 2087404 w 3006089"/>
                <a:gd name="connsiteY1804" fmla="*/ 792004 h 2297429"/>
                <a:gd name="connsiteX1805" fmla="*/ 2085023 w 3006089"/>
                <a:gd name="connsiteY1805" fmla="*/ 791051 h 2297429"/>
                <a:gd name="connsiteX1806" fmla="*/ 2083594 w 3006089"/>
                <a:gd name="connsiteY1806" fmla="*/ 788194 h 2297429"/>
                <a:gd name="connsiteX1807" fmla="*/ 2080736 w 3006089"/>
                <a:gd name="connsiteY1807" fmla="*/ 784384 h 2297429"/>
                <a:gd name="connsiteX1808" fmla="*/ 2078831 w 3006089"/>
                <a:gd name="connsiteY1808" fmla="*/ 783908 h 2297429"/>
                <a:gd name="connsiteX1809" fmla="*/ 2075498 w 3006089"/>
                <a:gd name="connsiteY1809" fmla="*/ 784860 h 2297429"/>
                <a:gd name="connsiteX1810" fmla="*/ 2071687 w 3006089"/>
                <a:gd name="connsiteY1810" fmla="*/ 787241 h 2297429"/>
                <a:gd name="connsiteX1811" fmla="*/ 2070735 w 3006089"/>
                <a:gd name="connsiteY1811" fmla="*/ 788194 h 2297429"/>
                <a:gd name="connsiteX1812" fmla="*/ 2069306 w 3006089"/>
                <a:gd name="connsiteY1812" fmla="*/ 791051 h 2297429"/>
                <a:gd name="connsiteX1813" fmla="*/ 2069783 w 3006089"/>
                <a:gd name="connsiteY1813" fmla="*/ 792956 h 2297429"/>
                <a:gd name="connsiteX1814" fmla="*/ 2076926 w 3006089"/>
                <a:gd name="connsiteY1814" fmla="*/ 801053 h 2297429"/>
                <a:gd name="connsiteX1815" fmla="*/ 2075498 w 3006089"/>
                <a:gd name="connsiteY1815" fmla="*/ 801053 h 2297429"/>
                <a:gd name="connsiteX1816" fmla="*/ 2069306 w 3006089"/>
                <a:gd name="connsiteY1816" fmla="*/ 798671 h 2297429"/>
                <a:gd name="connsiteX1817" fmla="*/ 2066925 w 3006089"/>
                <a:gd name="connsiteY1817" fmla="*/ 799148 h 2297429"/>
                <a:gd name="connsiteX1818" fmla="*/ 2059781 w 3006089"/>
                <a:gd name="connsiteY1818" fmla="*/ 802958 h 2297429"/>
                <a:gd name="connsiteX1819" fmla="*/ 2048827 w 3006089"/>
                <a:gd name="connsiteY1819" fmla="*/ 812959 h 2297429"/>
                <a:gd name="connsiteX1820" fmla="*/ 2045494 w 3006089"/>
                <a:gd name="connsiteY1820" fmla="*/ 816769 h 2297429"/>
                <a:gd name="connsiteX1821" fmla="*/ 2043589 w 3006089"/>
                <a:gd name="connsiteY1821" fmla="*/ 817721 h 2297429"/>
                <a:gd name="connsiteX1822" fmla="*/ 2041208 w 3006089"/>
                <a:gd name="connsiteY1822" fmla="*/ 818198 h 2297429"/>
                <a:gd name="connsiteX1823" fmla="*/ 2040255 w 3006089"/>
                <a:gd name="connsiteY1823" fmla="*/ 817721 h 2297429"/>
                <a:gd name="connsiteX1824" fmla="*/ 2041208 w 3006089"/>
                <a:gd name="connsiteY1824" fmla="*/ 816293 h 2297429"/>
                <a:gd name="connsiteX1825" fmla="*/ 2041208 w 3006089"/>
                <a:gd name="connsiteY1825" fmla="*/ 814388 h 2297429"/>
                <a:gd name="connsiteX1826" fmla="*/ 2040731 w 3006089"/>
                <a:gd name="connsiteY1826" fmla="*/ 811530 h 2297429"/>
                <a:gd name="connsiteX1827" fmla="*/ 2040731 w 3006089"/>
                <a:gd name="connsiteY1827" fmla="*/ 809149 h 2297429"/>
                <a:gd name="connsiteX1828" fmla="*/ 2041208 w 3006089"/>
                <a:gd name="connsiteY1828" fmla="*/ 807720 h 2297429"/>
                <a:gd name="connsiteX1829" fmla="*/ 2042160 w 3006089"/>
                <a:gd name="connsiteY1829" fmla="*/ 806768 h 2297429"/>
                <a:gd name="connsiteX1830" fmla="*/ 2043589 w 3006089"/>
                <a:gd name="connsiteY1830" fmla="*/ 806291 h 2297429"/>
                <a:gd name="connsiteX1831" fmla="*/ 2047399 w 3006089"/>
                <a:gd name="connsiteY1831" fmla="*/ 806768 h 2297429"/>
                <a:gd name="connsiteX1832" fmla="*/ 2048827 w 3006089"/>
                <a:gd name="connsiteY1832" fmla="*/ 805815 h 2297429"/>
                <a:gd name="connsiteX1833" fmla="*/ 2041208 w 3006089"/>
                <a:gd name="connsiteY1833" fmla="*/ 800100 h 2297429"/>
                <a:gd name="connsiteX1834" fmla="*/ 2040255 w 3006089"/>
                <a:gd name="connsiteY1834" fmla="*/ 798671 h 2297429"/>
                <a:gd name="connsiteX1835" fmla="*/ 2044541 w 3006089"/>
                <a:gd name="connsiteY1835" fmla="*/ 795338 h 2297429"/>
                <a:gd name="connsiteX1836" fmla="*/ 2048827 w 3006089"/>
                <a:gd name="connsiteY1836" fmla="*/ 790575 h 2297429"/>
                <a:gd name="connsiteX1837" fmla="*/ 2052161 w 3006089"/>
                <a:gd name="connsiteY1837" fmla="*/ 784860 h 2297429"/>
                <a:gd name="connsiteX1838" fmla="*/ 2052161 w 3006089"/>
                <a:gd name="connsiteY1838" fmla="*/ 783431 h 2297429"/>
                <a:gd name="connsiteX1839" fmla="*/ 2046923 w 3006089"/>
                <a:gd name="connsiteY1839" fmla="*/ 782955 h 2297429"/>
                <a:gd name="connsiteX1840" fmla="*/ 2030730 w 3006089"/>
                <a:gd name="connsiteY1840" fmla="*/ 794385 h 2297429"/>
                <a:gd name="connsiteX1841" fmla="*/ 2031206 w 3006089"/>
                <a:gd name="connsiteY1841" fmla="*/ 792004 h 2297429"/>
                <a:gd name="connsiteX1842" fmla="*/ 2038826 w 3006089"/>
                <a:gd name="connsiteY1842" fmla="*/ 784860 h 2297429"/>
                <a:gd name="connsiteX1843" fmla="*/ 2049780 w 3006089"/>
                <a:gd name="connsiteY1843" fmla="*/ 776288 h 2297429"/>
                <a:gd name="connsiteX1844" fmla="*/ 2058352 w 3006089"/>
                <a:gd name="connsiteY1844" fmla="*/ 768668 h 2297429"/>
                <a:gd name="connsiteX1845" fmla="*/ 2061686 w 3006089"/>
                <a:gd name="connsiteY1845" fmla="*/ 766286 h 2297429"/>
                <a:gd name="connsiteX1846" fmla="*/ 2063115 w 3006089"/>
                <a:gd name="connsiteY1846" fmla="*/ 764381 h 2297429"/>
                <a:gd name="connsiteX1847" fmla="*/ 2063115 w 3006089"/>
                <a:gd name="connsiteY1847" fmla="*/ 762953 h 2297429"/>
                <a:gd name="connsiteX1848" fmla="*/ 2057876 w 3006089"/>
                <a:gd name="connsiteY1848" fmla="*/ 760095 h 2297429"/>
                <a:gd name="connsiteX1849" fmla="*/ 2055495 w 3006089"/>
                <a:gd name="connsiteY1849" fmla="*/ 757714 h 2297429"/>
                <a:gd name="connsiteX1850" fmla="*/ 2052637 w 3006089"/>
                <a:gd name="connsiteY1850" fmla="*/ 752951 h 2297429"/>
                <a:gd name="connsiteX1851" fmla="*/ 2051685 w 3006089"/>
                <a:gd name="connsiteY1851" fmla="*/ 748665 h 2297429"/>
                <a:gd name="connsiteX1852" fmla="*/ 2053114 w 3006089"/>
                <a:gd name="connsiteY1852" fmla="*/ 744379 h 2297429"/>
                <a:gd name="connsiteX1853" fmla="*/ 2052637 w 3006089"/>
                <a:gd name="connsiteY1853" fmla="*/ 740569 h 2297429"/>
                <a:gd name="connsiteX1854" fmla="*/ 2049780 w 3006089"/>
                <a:gd name="connsiteY1854" fmla="*/ 737711 h 2297429"/>
                <a:gd name="connsiteX1855" fmla="*/ 2045018 w 3006089"/>
                <a:gd name="connsiteY1855" fmla="*/ 734854 h 2297429"/>
                <a:gd name="connsiteX1856" fmla="*/ 2037874 w 3006089"/>
                <a:gd name="connsiteY1856" fmla="*/ 732473 h 2297429"/>
                <a:gd name="connsiteX1857" fmla="*/ 2033587 w 3006089"/>
                <a:gd name="connsiteY1857" fmla="*/ 728186 h 2297429"/>
                <a:gd name="connsiteX1858" fmla="*/ 2030730 w 3006089"/>
                <a:gd name="connsiteY1858" fmla="*/ 717233 h 2297429"/>
                <a:gd name="connsiteX1859" fmla="*/ 2026920 w 3006089"/>
                <a:gd name="connsiteY1859" fmla="*/ 709613 h 2297429"/>
                <a:gd name="connsiteX1860" fmla="*/ 2025015 w 3006089"/>
                <a:gd name="connsiteY1860" fmla="*/ 707231 h 2297429"/>
                <a:gd name="connsiteX1861" fmla="*/ 2018348 w 3006089"/>
                <a:gd name="connsiteY1861" fmla="*/ 703421 h 2297429"/>
                <a:gd name="connsiteX1862" fmla="*/ 2006918 w 3006089"/>
                <a:gd name="connsiteY1862" fmla="*/ 701040 h 2297429"/>
                <a:gd name="connsiteX1863" fmla="*/ 1998345 w 3006089"/>
                <a:gd name="connsiteY1863" fmla="*/ 700564 h 2297429"/>
                <a:gd name="connsiteX1864" fmla="*/ 1982629 w 3006089"/>
                <a:gd name="connsiteY1864" fmla="*/ 701040 h 2297429"/>
                <a:gd name="connsiteX1865" fmla="*/ 1976437 w 3006089"/>
                <a:gd name="connsiteY1865" fmla="*/ 701993 h 2297429"/>
                <a:gd name="connsiteX1866" fmla="*/ 1973104 w 3006089"/>
                <a:gd name="connsiteY1866" fmla="*/ 702945 h 2297429"/>
                <a:gd name="connsiteX1867" fmla="*/ 1970246 w 3006089"/>
                <a:gd name="connsiteY1867" fmla="*/ 704374 h 2297429"/>
                <a:gd name="connsiteX1868" fmla="*/ 1956911 w 3006089"/>
                <a:gd name="connsiteY1868" fmla="*/ 707231 h 2297429"/>
                <a:gd name="connsiteX1869" fmla="*/ 1945958 w 3006089"/>
                <a:gd name="connsiteY1869" fmla="*/ 711041 h 2297429"/>
                <a:gd name="connsiteX1870" fmla="*/ 1940243 w 3006089"/>
                <a:gd name="connsiteY1870" fmla="*/ 714375 h 2297429"/>
                <a:gd name="connsiteX1871" fmla="*/ 1939766 w 3006089"/>
                <a:gd name="connsiteY1871" fmla="*/ 715804 h 2297429"/>
                <a:gd name="connsiteX1872" fmla="*/ 1944529 w 3006089"/>
                <a:gd name="connsiteY1872" fmla="*/ 721043 h 2297429"/>
                <a:gd name="connsiteX1873" fmla="*/ 1944529 w 3006089"/>
                <a:gd name="connsiteY1873" fmla="*/ 721995 h 2297429"/>
                <a:gd name="connsiteX1874" fmla="*/ 1934051 w 3006089"/>
                <a:gd name="connsiteY1874" fmla="*/ 719138 h 2297429"/>
                <a:gd name="connsiteX1875" fmla="*/ 1923098 w 3006089"/>
                <a:gd name="connsiteY1875" fmla="*/ 719138 h 2297429"/>
                <a:gd name="connsiteX1876" fmla="*/ 1916430 w 3006089"/>
                <a:gd name="connsiteY1876" fmla="*/ 723424 h 2297429"/>
                <a:gd name="connsiteX1877" fmla="*/ 1902619 w 3006089"/>
                <a:gd name="connsiteY1877" fmla="*/ 726758 h 2297429"/>
                <a:gd name="connsiteX1878" fmla="*/ 1887855 w 3006089"/>
                <a:gd name="connsiteY1878" fmla="*/ 741521 h 2297429"/>
                <a:gd name="connsiteX1879" fmla="*/ 1890236 w 3006089"/>
                <a:gd name="connsiteY1879" fmla="*/ 745331 h 2297429"/>
                <a:gd name="connsiteX1880" fmla="*/ 1900237 w 3006089"/>
                <a:gd name="connsiteY1880" fmla="*/ 748189 h 2297429"/>
                <a:gd name="connsiteX1881" fmla="*/ 1928336 w 3006089"/>
                <a:gd name="connsiteY1881" fmla="*/ 759143 h 2297429"/>
                <a:gd name="connsiteX1882" fmla="*/ 1928812 w 3006089"/>
                <a:gd name="connsiteY1882" fmla="*/ 761524 h 2297429"/>
                <a:gd name="connsiteX1883" fmla="*/ 1904048 w 3006089"/>
                <a:gd name="connsiteY1883" fmla="*/ 753428 h 2297429"/>
                <a:gd name="connsiteX1884" fmla="*/ 1894999 w 3006089"/>
                <a:gd name="connsiteY1884" fmla="*/ 751046 h 2297429"/>
                <a:gd name="connsiteX1885" fmla="*/ 1890712 w 3006089"/>
                <a:gd name="connsiteY1885" fmla="*/ 751523 h 2297429"/>
                <a:gd name="connsiteX1886" fmla="*/ 1888331 w 3006089"/>
                <a:gd name="connsiteY1886" fmla="*/ 752951 h 2297429"/>
                <a:gd name="connsiteX1887" fmla="*/ 1884045 w 3006089"/>
                <a:gd name="connsiteY1887" fmla="*/ 757238 h 2297429"/>
                <a:gd name="connsiteX1888" fmla="*/ 1882616 w 3006089"/>
                <a:gd name="connsiteY1888" fmla="*/ 759619 h 2297429"/>
                <a:gd name="connsiteX1889" fmla="*/ 1881664 w 3006089"/>
                <a:gd name="connsiteY1889" fmla="*/ 762476 h 2297429"/>
                <a:gd name="connsiteX1890" fmla="*/ 1881664 w 3006089"/>
                <a:gd name="connsiteY1890" fmla="*/ 765810 h 2297429"/>
                <a:gd name="connsiteX1891" fmla="*/ 1882140 w 3006089"/>
                <a:gd name="connsiteY1891" fmla="*/ 771525 h 2297429"/>
                <a:gd name="connsiteX1892" fmla="*/ 1883093 w 3006089"/>
                <a:gd name="connsiteY1892" fmla="*/ 773430 h 2297429"/>
                <a:gd name="connsiteX1893" fmla="*/ 1884998 w 3006089"/>
                <a:gd name="connsiteY1893" fmla="*/ 775811 h 2297429"/>
                <a:gd name="connsiteX1894" fmla="*/ 1886902 w 3006089"/>
                <a:gd name="connsiteY1894" fmla="*/ 779621 h 2297429"/>
                <a:gd name="connsiteX1895" fmla="*/ 1890712 w 3006089"/>
                <a:gd name="connsiteY1895" fmla="*/ 783908 h 2297429"/>
                <a:gd name="connsiteX1896" fmla="*/ 1892618 w 3006089"/>
                <a:gd name="connsiteY1896" fmla="*/ 785336 h 2297429"/>
                <a:gd name="connsiteX1897" fmla="*/ 1898809 w 3006089"/>
                <a:gd name="connsiteY1897" fmla="*/ 787718 h 2297429"/>
                <a:gd name="connsiteX1898" fmla="*/ 1902143 w 3006089"/>
                <a:gd name="connsiteY1898" fmla="*/ 787718 h 2297429"/>
                <a:gd name="connsiteX1899" fmla="*/ 1905476 w 3006089"/>
                <a:gd name="connsiteY1899" fmla="*/ 786289 h 2297429"/>
                <a:gd name="connsiteX1900" fmla="*/ 1909286 w 3006089"/>
                <a:gd name="connsiteY1900" fmla="*/ 786289 h 2297429"/>
                <a:gd name="connsiteX1901" fmla="*/ 1916906 w 3006089"/>
                <a:gd name="connsiteY1901" fmla="*/ 788194 h 2297429"/>
                <a:gd name="connsiteX1902" fmla="*/ 1915954 w 3006089"/>
                <a:gd name="connsiteY1902" fmla="*/ 789623 h 2297429"/>
                <a:gd name="connsiteX1903" fmla="*/ 1910239 w 3006089"/>
                <a:gd name="connsiteY1903" fmla="*/ 791051 h 2297429"/>
                <a:gd name="connsiteX1904" fmla="*/ 1909286 w 3006089"/>
                <a:gd name="connsiteY1904" fmla="*/ 792480 h 2297429"/>
                <a:gd name="connsiteX1905" fmla="*/ 1911668 w 3006089"/>
                <a:gd name="connsiteY1905" fmla="*/ 795814 h 2297429"/>
                <a:gd name="connsiteX1906" fmla="*/ 1916430 w 3006089"/>
                <a:gd name="connsiteY1906" fmla="*/ 800100 h 2297429"/>
                <a:gd name="connsiteX1907" fmla="*/ 1926431 w 3006089"/>
                <a:gd name="connsiteY1907" fmla="*/ 806291 h 2297429"/>
                <a:gd name="connsiteX1908" fmla="*/ 1928812 w 3006089"/>
                <a:gd name="connsiteY1908" fmla="*/ 808673 h 2297429"/>
                <a:gd name="connsiteX1909" fmla="*/ 1928812 w 3006089"/>
                <a:gd name="connsiteY1909" fmla="*/ 809625 h 2297429"/>
                <a:gd name="connsiteX1910" fmla="*/ 1926431 w 3006089"/>
                <a:gd name="connsiteY1910" fmla="*/ 809149 h 2297429"/>
                <a:gd name="connsiteX1911" fmla="*/ 1917859 w 3006089"/>
                <a:gd name="connsiteY1911" fmla="*/ 804386 h 2297429"/>
                <a:gd name="connsiteX1912" fmla="*/ 1904048 w 3006089"/>
                <a:gd name="connsiteY1912" fmla="*/ 798671 h 2297429"/>
                <a:gd name="connsiteX1913" fmla="*/ 1893570 w 3006089"/>
                <a:gd name="connsiteY1913" fmla="*/ 797719 h 2297429"/>
                <a:gd name="connsiteX1914" fmla="*/ 1890712 w 3006089"/>
                <a:gd name="connsiteY1914" fmla="*/ 798671 h 2297429"/>
                <a:gd name="connsiteX1915" fmla="*/ 1885950 w 3006089"/>
                <a:gd name="connsiteY1915" fmla="*/ 805815 h 2297429"/>
                <a:gd name="connsiteX1916" fmla="*/ 1881664 w 3006089"/>
                <a:gd name="connsiteY1916" fmla="*/ 808196 h 2297429"/>
                <a:gd name="connsiteX1917" fmla="*/ 1874996 w 3006089"/>
                <a:gd name="connsiteY1917" fmla="*/ 810578 h 2297429"/>
                <a:gd name="connsiteX1918" fmla="*/ 1873091 w 3006089"/>
                <a:gd name="connsiteY1918" fmla="*/ 812959 h 2297429"/>
                <a:gd name="connsiteX1919" fmla="*/ 1876425 w 3006089"/>
                <a:gd name="connsiteY1919" fmla="*/ 814864 h 2297429"/>
                <a:gd name="connsiteX1920" fmla="*/ 1884045 w 3006089"/>
                <a:gd name="connsiteY1920" fmla="*/ 820579 h 2297429"/>
                <a:gd name="connsiteX1921" fmla="*/ 1886902 w 3006089"/>
                <a:gd name="connsiteY1921" fmla="*/ 823913 h 2297429"/>
                <a:gd name="connsiteX1922" fmla="*/ 1890712 w 3006089"/>
                <a:gd name="connsiteY1922" fmla="*/ 829628 h 2297429"/>
                <a:gd name="connsiteX1923" fmla="*/ 1892618 w 3006089"/>
                <a:gd name="connsiteY1923" fmla="*/ 831533 h 2297429"/>
                <a:gd name="connsiteX1924" fmla="*/ 1895475 w 3006089"/>
                <a:gd name="connsiteY1924" fmla="*/ 832961 h 2297429"/>
                <a:gd name="connsiteX1925" fmla="*/ 1899761 w 3006089"/>
                <a:gd name="connsiteY1925" fmla="*/ 833914 h 2297429"/>
                <a:gd name="connsiteX1926" fmla="*/ 1903095 w 3006089"/>
                <a:gd name="connsiteY1926" fmla="*/ 834390 h 2297429"/>
                <a:gd name="connsiteX1927" fmla="*/ 1909762 w 3006089"/>
                <a:gd name="connsiteY1927" fmla="*/ 833914 h 2297429"/>
                <a:gd name="connsiteX1928" fmla="*/ 1914525 w 3006089"/>
                <a:gd name="connsiteY1928" fmla="*/ 835819 h 2297429"/>
                <a:gd name="connsiteX1929" fmla="*/ 1915954 w 3006089"/>
                <a:gd name="connsiteY1929" fmla="*/ 838676 h 2297429"/>
                <a:gd name="connsiteX1930" fmla="*/ 1915954 w 3006089"/>
                <a:gd name="connsiteY1930" fmla="*/ 842963 h 2297429"/>
                <a:gd name="connsiteX1931" fmla="*/ 1915477 w 3006089"/>
                <a:gd name="connsiteY1931" fmla="*/ 847725 h 2297429"/>
                <a:gd name="connsiteX1932" fmla="*/ 1914525 w 3006089"/>
                <a:gd name="connsiteY1932" fmla="*/ 852488 h 2297429"/>
                <a:gd name="connsiteX1933" fmla="*/ 1911668 w 3006089"/>
                <a:gd name="connsiteY1933" fmla="*/ 869156 h 2297429"/>
                <a:gd name="connsiteX1934" fmla="*/ 1910715 w 3006089"/>
                <a:gd name="connsiteY1934" fmla="*/ 872966 h 2297429"/>
                <a:gd name="connsiteX1935" fmla="*/ 1909286 w 3006089"/>
                <a:gd name="connsiteY1935" fmla="*/ 874395 h 2297429"/>
                <a:gd name="connsiteX1936" fmla="*/ 1905476 w 3006089"/>
                <a:gd name="connsiteY1936" fmla="*/ 872490 h 2297429"/>
                <a:gd name="connsiteX1937" fmla="*/ 1903571 w 3006089"/>
                <a:gd name="connsiteY1937" fmla="*/ 870585 h 2297429"/>
                <a:gd name="connsiteX1938" fmla="*/ 1903095 w 3006089"/>
                <a:gd name="connsiteY1938" fmla="*/ 869156 h 2297429"/>
                <a:gd name="connsiteX1939" fmla="*/ 1904048 w 3006089"/>
                <a:gd name="connsiteY1939" fmla="*/ 868204 h 2297429"/>
                <a:gd name="connsiteX1940" fmla="*/ 1905476 w 3006089"/>
                <a:gd name="connsiteY1940" fmla="*/ 865346 h 2297429"/>
                <a:gd name="connsiteX1941" fmla="*/ 1902143 w 3006089"/>
                <a:gd name="connsiteY1941" fmla="*/ 864394 h 2297429"/>
                <a:gd name="connsiteX1942" fmla="*/ 1883569 w 3006089"/>
                <a:gd name="connsiteY1942" fmla="*/ 864394 h 2297429"/>
                <a:gd name="connsiteX1943" fmla="*/ 1877377 w 3006089"/>
                <a:gd name="connsiteY1943" fmla="*/ 865823 h 2297429"/>
                <a:gd name="connsiteX1944" fmla="*/ 1866900 w 3006089"/>
                <a:gd name="connsiteY1944" fmla="*/ 870585 h 2297429"/>
                <a:gd name="connsiteX1945" fmla="*/ 1860233 w 3006089"/>
                <a:gd name="connsiteY1945" fmla="*/ 872490 h 2297429"/>
                <a:gd name="connsiteX1946" fmla="*/ 1852612 w 3006089"/>
                <a:gd name="connsiteY1946" fmla="*/ 874395 h 2297429"/>
                <a:gd name="connsiteX1947" fmla="*/ 1851184 w 3006089"/>
                <a:gd name="connsiteY1947" fmla="*/ 872966 h 2297429"/>
                <a:gd name="connsiteX1948" fmla="*/ 1854994 w 3006089"/>
                <a:gd name="connsiteY1948" fmla="*/ 871061 h 2297429"/>
                <a:gd name="connsiteX1949" fmla="*/ 1864995 w 3006089"/>
                <a:gd name="connsiteY1949" fmla="*/ 867728 h 2297429"/>
                <a:gd name="connsiteX1950" fmla="*/ 1873091 w 3006089"/>
                <a:gd name="connsiteY1950" fmla="*/ 863441 h 2297429"/>
                <a:gd name="connsiteX1951" fmla="*/ 1879283 w 3006089"/>
                <a:gd name="connsiteY1951" fmla="*/ 861536 h 2297429"/>
                <a:gd name="connsiteX1952" fmla="*/ 1891189 w 3006089"/>
                <a:gd name="connsiteY1952" fmla="*/ 859631 h 2297429"/>
                <a:gd name="connsiteX1953" fmla="*/ 1900237 w 3006089"/>
                <a:gd name="connsiteY1953" fmla="*/ 854869 h 2297429"/>
                <a:gd name="connsiteX1954" fmla="*/ 1904048 w 3006089"/>
                <a:gd name="connsiteY1954" fmla="*/ 851535 h 2297429"/>
                <a:gd name="connsiteX1955" fmla="*/ 1902143 w 3006089"/>
                <a:gd name="connsiteY1955" fmla="*/ 848678 h 2297429"/>
                <a:gd name="connsiteX1956" fmla="*/ 1893570 w 3006089"/>
                <a:gd name="connsiteY1956" fmla="*/ 842963 h 2297429"/>
                <a:gd name="connsiteX1957" fmla="*/ 1886426 w 3006089"/>
                <a:gd name="connsiteY1957" fmla="*/ 839153 h 2297429"/>
                <a:gd name="connsiteX1958" fmla="*/ 1879283 w 3006089"/>
                <a:gd name="connsiteY1958" fmla="*/ 833914 h 2297429"/>
                <a:gd name="connsiteX1959" fmla="*/ 1869758 w 3006089"/>
                <a:gd name="connsiteY1959" fmla="*/ 825818 h 2297429"/>
                <a:gd name="connsiteX1960" fmla="*/ 1863566 w 3006089"/>
                <a:gd name="connsiteY1960" fmla="*/ 817721 h 2297429"/>
                <a:gd name="connsiteX1961" fmla="*/ 1860709 w 3006089"/>
                <a:gd name="connsiteY1961" fmla="*/ 809625 h 2297429"/>
                <a:gd name="connsiteX1962" fmla="*/ 1859280 w 3006089"/>
                <a:gd name="connsiteY1962" fmla="*/ 803434 h 2297429"/>
                <a:gd name="connsiteX1963" fmla="*/ 1858804 w 3006089"/>
                <a:gd name="connsiteY1963" fmla="*/ 799148 h 2297429"/>
                <a:gd name="connsiteX1964" fmla="*/ 1858804 w 3006089"/>
                <a:gd name="connsiteY1964" fmla="*/ 794861 h 2297429"/>
                <a:gd name="connsiteX1965" fmla="*/ 1859756 w 3006089"/>
                <a:gd name="connsiteY1965" fmla="*/ 785813 h 2297429"/>
                <a:gd name="connsiteX1966" fmla="*/ 1859756 w 3006089"/>
                <a:gd name="connsiteY1966" fmla="*/ 782003 h 2297429"/>
                <a:gd name="connsiteX1967" fmla="*/ 1857851 w 3006089"/>
                <a:gd name="connsiteY1967" fmla="*/ 777716 h 2297429"/>
                <a:gd name="connsiteX1968" fmla="*/ 1850708 w 3006089"/>
                <a:gd name="connsiteY1968" fmla="*/ 769144 h 2297429"/>
                <a:gd name="connsiteX1969" fmla="*/ 1848802 w 3006089"/>
                <a:gd name="connsiteY1969" fmla="*/ 765334 h 2297429"/>
                <a:gd name="connsiteX1970" fmla="*/ 1848326 w 3006089"/>
                <a:gd name="connsiteY1970" fmla="*/ 762953 h 2297429"/>
                <a:gd name="connsiteX1971" fmla="*/ 1849755 w 3006089"/>
                <a:gd name="connsiteY1971" fmla="*/ 755809 h 2297429"/>
                <a:gd name="connsiteX1972" fmla="*/ 1851660 w 3006089"/>
                <a:gd name="connsiteY1972" fmla="*/ 753428 h 2297429"/>
                <a:gd name="connsiteX1973" fmla="*/ 1854994 w 3006089"/>
                <a:gd name="connsiteY1973" fmla="*/ 750094 h 2297429"/>
                <a:gd name="connsiteX1974" fmla="*/ 1868329 w 3006089"/>
                <a:gd name="connsiteY1974" fmla="*/ 730568 h 2297429"/>
                <a:gd name="connsiteX1975" fmla="*/ 1871186 w 3006089"/>
                <a:gd name="connsiteY1975" fmla="*/ 727234 h 2297429"/>
                <a:gd name="connsiteX1976" fmla="*/ 1882140 w 3006089"/>
                <a:gd name="connsiteY1976" fmla="*/ 717709 h 2297429"/>
                <a:gd name="connsiteX1977" fmla="*/ 1888331 w 3006089"/>
                <a:gd name="connsiteY1977" fmla="*/ 713423 h 2297429"/>
                <a:gd name="connsiteX1978" fmla="*/ 1898333 w 3006089"/>
                <a:gd name="connsiteY1978" fmla="*/ 708660 h 2297429"/>
                <a:gd name="connsiteX1979" fmla="*/ 1905952 w 3006089"/>
                <a:gd name="connsiteY1979" fmla="*/ 702469 h 2297429"/>
                <a:gd name="connsiteX1980" fmla="*/ 1906905 w 3006089"/>
                <a:gd name="connsiteY1980" fmla="*/ 700564 h 2297429"/>
                <a:gd name="connsiteX1981" fmla="*/ 1905476 w 3006089"/>
                <a:gd name="connsiteY1981" fmla="*/ 697706 h 2297429"/>
                <a:gd name="connsiteX1982" fmla="*/ 1904524 w 3006089"/>
                <a:gd name="connsiteY1982" fmla="*/ 696754 h 2297429"/>
                <a:gd name="connsiteX1983" fmla="*/ 1901190 w 3006089"/>
                <a:gd name="connsiteY1983" fmla="*/ 694849 h 2297429"/>
                <a:gd name="connsiteX1984" fmla="*/ 1872615 w 3006089"/>
                <a:gd name="connsiteY1984" fmla="*/ 691991 h 2297429"/>
                <a:gd name="connsiteX1985" fmla="*/ 1856899 w 3006089"/>
                <a:gd name="connsiteY1985" fmla="*/ 691515 h 2297429"/>
                <a:gd name="connsiteX1986" fmla="*/ 1844516 w 3006089"/>
                <a:gd name="connsiteY1986" fmla="*/ 692944 h 2297429"/>
                <a:gd name="connsiteX1987" fmla="*/ 1820704 w 3006089"/>
                <a:gd name="connsiteY1987" fmla="*/ 697706 h 2297429"/>
                <a:gd name="connsiteX1988" fmla="*/ 1812131 w 3006089"/>
                <a:gd name="connsiteY1988" fmla="*/ 700088 h 2297429"/>
                <a:gd name="connsiteX1989" fmla="*/ 1804987 w 3006089"/>
                <a:gd name="connsiteY1989" fmla="*/ 703421 h 2297429"/>
                <a:gd name="connsiteX1990" fmla="*/ 1796891 w 3006089"/>
                <a:gd name="connsiteY1990" fmla="*/ 708660 h 2297429"/>
                <a:gd name="connsiteX1991" fmla="*/ 1778794 w 3006089"/>
                <a:gd name="connsiteY1991" fmla="*/ 721043 h 2297429"/>
                <a:gd name="connsiteX1992" fmla="*/ 1777841 w 3006089"/>
                <a:gd name="connsiteY1992" fmla="*/ 721995 h 2297429"/>
                <a:gd name="connsiteX1993" fmla="*/ 1777365 w 3006089"/>
                <a:gd name="connsiteY1993" fmla="*/ 723424 h 2297429"/>
                <a:gd name="connsiteX1994" fmla="*/ 1777365 w 3006089"/>
                <a:gd name="connsiteY1994" fmla="*/ 725329 h 2297429"/>
                <a:gd name="connsiteX1995" fmla="*/ 1776889 w 3006089"/>
                <a:gd name="connsiteY1995" fmla="*/ 726758 h 2297429"/>
                <a:gd name="connsiteX1996" fmla="*/ 1769745 w 3006089"/>
                <a:gd name="connsiteY1996" fmla="*/ 730568 h 2297429"/>
                <a:gd name="connsiteX1997" fmla="*/ 1764983 w 3006089"/>
                <a:gd name="connsiteY1997" fmla="*/ 735330 h 2297429"/>
                <a:gd name="connsiteX1998" fmla="*/ 1761173 w 3006089"/>
                <a:gd name="connsiteY1998" fmla="*/ 740093 h 2297429"/>
                <a:gd name="connsiteX1999" fmla="*/ 1759744 w 3006089"/>
                <a:gd name="connsiteY1999" fmla="*/ 742474 h 2297429"/>
                <a:gd name="connsiteX2000" fmla="*/ 1758791 w 3006089"/>
                <a:gd name="connsiteY2000" fmla="*/ 745808 h 2297429"/>
                <a:gd name="connsiteX2001" fmla="*/ 1757839 w 3006089"/>
                <a:gd name="connsiteY2001" fmla="*/ 750570 h 2297429"/>
                <a:gd name="connsiteX2002" fmla="*/ 1757362 w 3006089"/>
                <a:gd name="connsiteY2002" fmla="*/ 757238 h 2297429"/>
                <a:gd name="connsiteX2003" fmla="*/ 1756410 w 3006089"/>
                <a:gd name="connsiteY2003" fmla="*/ 759619 h 2297429"/>
                <a:gd name="connsiteX2004" fmla="*/ 1750219 w 3006089"/>
                <a:gd name="connsiteY2004" fmla="*/ 766763 h 2297429"/>
                <a:gd name="connsiteX2005" fmla="*/ 1744504 w 3006089"/>
                <a:gd name="connsiteY2005" fmla="*/ 774383 h 2297429"/>
                <a:gd name="connsiteX2006" fmla="*/ 1740694 w 3006089"/>
                <a:gd name="connsiteY2006" fmla="*/ 780574 h 2297429"/>
                <a:gd name="connsiteX2007" fmla="*/ 1739265 w 3006089"/>
                <a:gd name="connsiteY2007" fmla="*/ 783908 h 2297429"/>
                <a:gd name="connsiteX2008" fmla="*/ 1738789 w 3006089"/>
                <a:gd name="connsiteY2008" fmla="*/ 786765 h 2297429"/>
                <a:gd name="connsiteX2009" fmla="*/ 1738789 w 3006089"/>
                <a:gd name="connsiteY2009" fmla="*/ 790099 h 2297429"/>
                <a:gd name="connsiteX2010" fmla="*/ 1739265 w 3006089"/>
                <a:gd name="connsiteY2010" fmla="*/ 794385 h 2297429"/>
                <a:gd name="connsiteX2011" fmla="*/ 1740694 w 3006089"/>
                <a:gd name="connsiteY2011" fmla="*/ 796766 h 2297429"/>
                <a:gd name="connsiteX2012" fmla="*/ 1744504 w 3006089"/>
                <a:gd name="connsiteY2012" fmla="*/ 798671 h 2297429"/>
                <a:gd name="connsiteX2013" fmla="*/ 1746409 w 3006089"/>
                <a:gd name="connsiteY2013" fmla="*/ 799148 h 2297429"/>
                <a:gd name="connsiteX2014" fmla="*/ 1746409 w 3006089"/>
                <a:gd name="connsiteY2014" fmla="*/ 800100 h 2297429"/>
                <a:gd name="connsiteX2015" fmla="*/ 1737360 w 3006089"/>
                <a:gd name="connsiteY2015" fmla="*/ 806768 h 2297429"/>
                <a:gd name="connsiteX2016" fmla="*/ 1734026 w 3006089"/>
                <a:gd name="connsiteY2016" fmla="*/ 812959 h 2297429"/>
                <a:gd name="connsiteX2017" fmla="*/ 1734026 w 3006089"/>
                <a:gd name="connsiteY2017" fmla="*/ 815816 h 2297429"/>
                <a:gd name="connsiteX2018" fmla="*/ 1735455 w 3006089"/>
                <a:gd name="connsiteY2018" fmla="*/ 819150 h 2297429"/>
                <a:gd name="connsiteX2019" fmla="*/ 1736884 w 3006089"/>
                <a:gd name="connsiteY2019" fmla="*/ 825818 h 2297429"/>
                <a:gd name="connsiteX2020" fmla="*/ 1738312 w 3006089"/>
                <a:gd name="connsiteY2020" fmla="*/ 835819 h 2297429"/>
                <a:gd name="connsiteX2021" fmla="*/ 1739741 w 3006089"/>
                <a:gd name="connsiteY2021" fmla="*/ 841534 h 2297429"/>
                <a:gd name="connsiteX2022" fmla="*/ 1741170 w 3006089"/>
                <a:gd name="connsiteY2022" fmla="*/ 843439 h 2297429"/>
                <a:gd name="connsiteX2023" fmla="*/ 1744980 w 3006089"/>
                <a:gd name="connsiteY2023" fmla="*/ 845820 h 2297429"/>
                <a:gd name="connsiteX2024" fmla="*/ 1754505 w 3006089"/>
                <a:gd name="connsiteY2024" fmla="*/ 850106 h 2297429"/>
                <a:gd name="connsiteX2025" fmla="*/ 1765935 w 3006089"/>
                <a:gd name="connsiteY2025" fmla="*/ 853916 h 2297429"/>
                <a:gd name="connsiteX2026" fmla="*/ 1782604 w 3006089"/>
                <a:gd name="connsiteY2026" fmla="*/ 856774 h 2297429"/>
                <a:gd name="connsiteX2027" fmla="*/ 1800701 w 3006089"/>
                <a:gd name="connsiteY2027" fmla="*/ 857726 h 2297429"/>
                <a:gd name="connsiteX2028" fmla="*/ 1806893 w 3006089"/>
                <a:gd name="connsiteY2028" fmla="*/ 858679 h 2297429"/>
                <a:gd name="connsiteX2029" fmla="*/ 1810702 w 3006089"/>
                <a:gd name="connsiteY2029" fmla="*/ 860584 h 2297429"/>
                <a:gd name="connsiteX2030" fmla="*/ 1816894 w 3006089"/>
                <a:gd name="connsiteY2030" fmla="*/ 864870 h 2297429"/>
                <a:gd name="connsiteX2031" fmla="*/ 1824037 w 3006089"/>
                <a:gd name="connsiteY2031" fmla="*/ 868204 h 2297429"/>
                <a:gd name="connsiteX2032" fmla="*/ 1831658 w 3006089"/>
                <a:gd name="connsiteY2032" fmla="*/ 870585 h 2297429"/>
                <a:gd name="connsiteX2033" fmla="*/ 1830229 w 3006089"/>
                <a:gd name="connsiteY2033" fmla="*/ 872014 h 2297429"/>
                <a:gd name="connsiteX2034" fmla="*/ 1818323 w 3006089"/>
                <a:gd name="connsiteY2034" fmla="*/ 873919 h 2297429"/>
                <a:gd name="connsiteX2035" fmla="*/ 1807845 w 3006089"/>
                <a:gd name="connsiteY2035" fmla="*/ 874871 h 2297429"/>
                <a:gd name="connsiteX2036" fmla="*/ 1801177 w 3006089"/>
                <a:gd name="connsiteY2036" fmla="*/ 874395 h 2297429"/>
                <a:gd name="connsiteX2037" fmla="*/ 1792129 w 3006089"/>
                <a:gd name="connsiteY2037" fmla="*/ 872490 h 2297429"/>
                <a:gd name="connsiteX2038" fmla="*/ 1784985 w 3006089"/>
                <a:gd name="connsiteY2038" fmla="*/ 869633 h 2297429"/>
                <a:gd name="connsiteX2039" fmla="*/ 1778794 w 3006089"/>
                <a:gd name="connsiteY2039" fmla="*/ 868680 h 2297429"/>
                <a:gd name="connsiteX2040" fmla="*/ 1767364 w 3006089"/>
                <a:gd name="connsiteY2040" fmla="*/ 868680 h 2297429"/>
                <a:gd name="connsiteX2041" fmla="*/ 1755934 w 3006089"/>
                <a:gd name="connsiteY2041" fmla="*/ 867251 h 2297429"/>
                <a:gd name="connsiteX2042" fmla="*/ 1753076 w 3006089"/>
                <a:gd name="connsiteY2042" fmla="*/ 867728 h 2297429"/>
                <a:gd name="connsiteX2043" fmla="*/ 1754505 w 3006089"/>
                <a:gd name="connsiteY2043" fmla="*/ 869156 h 2297429"/>
                <a:gd name="connsiteX2044" fmla="*/ 1755934 w 3006089"/>
                <a:gd name="connsiteY2044" fmla="*/ 871538 h 2297429"/>
                <a:gd name="connsiteX2045" fmla="*/ 1759744 w 3006089"/>
                <a:gd name="connsiteY2045" fmla="*/ 882968 h 2297429"/>
                <a:gd name="connsiteX2046" fmla="*/ 1761649 w 3006089"/>
                <a:gd name="connsiteY2046" fmla="*/ 886301 h 2297429"/>
                <a:gd name="connsiteX2047" fmla="*/ 1774031 w 3006089"/>
                <a:gd name="connsiteY2047" fmla="*/ 901065 h 2297429"/>
                <a:gd name="connsiteX2048" fmla="*/ 1776412 w 3006089"/>
                <a:gd name="connsiteY2048" fmla="*/ 902970 h 2297429"/>
                <a:gd name="connsiteX2049" fmla="*/ 1780699 w 3006089"/>
                <a:gd name="connsiteY2049" fmla="*/ 904399 h 2297429"/>
                <a:gd name="connsiteX2050" fmla="*/ 1789748 w 3006089"/>
                <a:gd name="connsiteY2050" fmla="*/ 906304 h 2297429"/>
                <a:gd name="connsiteX2051" fmla="*/ 1797368 w 3006089"/>
                <a:gd name="connsiteY2051" fmla="*/ 910590 h 2297429"/>
                <a:gd name="connsiteX2052" fmla="*/ 1806893 w 3006089"/>
                <a:gd name="connsiteY2052" fmla="*/ 917734 h 2297429"/>
                <a:gd name="connsiteX2053" fmla="*/ 1808798 w 3006089"/>
                <a:gd name="connsiteY2053" fmla="*/ 918210 h 2297429"/>
                <a:gd name="connsiteX2054" fmla="*/ 1810226 w 3006089"/>
                <a:gd name="connsiteY2054" fmla="*/ 917734 h 2297429"/>
                <a:gd name="connsiteX2055" fmla="*/ 1814512 w 3006089"/>
                <a:gd name="connsiteY2055" fmla="*/ 914400 h 2297429"/>
                <a:gd name="connsiteX2056" fmla="*/ 1816418 w 3006089"/>
                <a:gd name="connsiteY2056" fmla="*/ 913924 h 2297429"/>
                <a:gd name="connsiteX2057" fmla="*/ 1820227 w 3006089"/>
                <a:gd name="connsiteY2057" fmla="*/ 913448 h 2297429"/>
                <a:gd name="connsiteX2058" fmla="*/ 1829276 w 3006089"/>
                <a:gd name="connsiteY2058" fmla="*/ 914400 h 2297429"/>
                <a:gd name="connsiteX2059" fmla="*/ 1834991 w 3006089"/>
                <a:gd name="connsiteY2059" fmla="*/ 913448 h 2297429"/>
                <a:gd name="connsiteX2060" fmla="*/ 1834515 w 3006089"/>
                <a:gd name="connsiteY2060" fmla="*/ 912019 h 2297429"/>
                <a:gd name="connsiteX2061" fmla="*/ 1831658 w 3006089"/>
                <a:gd name="connsiteY2061" fmla="*/ 910114 h 2297429"/>
                <a:gd name="connsiteX2062" fmla="*/ 1831181 w 3006089"/>
                <a:gd name="connsiteY2062" fmla="*/ 908685 h 2297429"/>
                <a:gd name="connsiteX2063" fmla="*/ 1833086 w 3006089"/>
                <a:gd name="connsiteY2063" fmla="*/ 907733 h 2297429"/>
                <a:gd name="connsiteX2064" fmla="*/ 1843564 w 3006089"/>
                <a:gd name="connsiteY2064" fmla="*/ 909161 h 2297429"/>
                <a:gd name="connsiteX2065" fmla="*/ 1847374 w 3006089"/>
                <a:gd name="connsiteY2065" fmla="*/ 909161 h 2297429"/>
                <a:gd name="connsiteX2066" fmla="*/ 1850231 w 3006089"/>
                <a:gd name="connsiteY2066" fmla="*/ 908685 h 2297429"/>
                <a:gd name="connsiteX2067" fmla="*/ 1857851 w 3006089"/>
                <a:gd name="connsiteY2067" fmla="*/ 904875 h 2297429"/>
                <a:gd name="connsiteX2068" fmla="*/ 1856899 w 3006089"/>
                <a:gd name="connsiteY2068" fmla="*/ 906304 h 2297429"/>
                <a:gd name="connsiteX2069" fmla="*/ 1855946 w 3006089"/>
                <a:gd name="connsiteY2069" fmla="*/ 908685 h 2297429"/>
                <a:gd name="connsiteX2070" fmla="*/ 1854994 w 3006089"/>
                <a:gd name="connsiteY2070" fmla="*/ 912019 h 2297429"/>
                <a:gd name="connsiteX2071" fmla="*/ 1855470 w 3006089"/>
                <a:gd name="connsiteY2071" fmla="*/ 915829 h 2297429"/>
                <a:gd name="connsiteX2072" fmla="*/ 1859756 w 3006089"/>
                <a:gd name="connsiteY2072" fmla="*/ 922973 h 2297429"/>
                <a:gd name="connsiteX2073" fmla="*/ 1861185 w 3006089"/>
                <a:gd name="connsiteY2073" fmla="*/ 924878 h 2297429"/>
                <a:gd name="connsiteX2074" fmla="*/ 1865471 w 3006089"/>
                <a:gd name="connsiteY2074" fmla="*/ 927259 h 2297429"/>
                <a:gd name="connsiteX2075" fmla="*/ 1879759 w 3006089"/>
                <a:gd name="connsiteY2075" fmla="*/ 931545 h 2297429"/>
                <a:gd name="connsiteX2076" fmla="*/ 1891665 w 3006089"/>
                <a:gd name="connsiteY2076" fmla="*/ 926783 h 2297429"/>
                <a:gd name="connsiteX2077" fmla="*/ 1904524 w 3006089"/>
                <a:gd name="connsiteY2077" fmla="*/ 928688 h 2297429"/>
                <a:gd name="connsiteX2078" fmla="*/ 1909286 w 3006089"/>
                <a:gd name="connsiteY2078" fmla="*/ 928688 h 2297429"/>
                <a:gd name="connsiteX2079" fmla="*/ 1912144 w 3006089"/>
                <a:gd name="connsiteY2079" fmla="*/ 929640 h 2297429"/>
                <a:gd name="connsiteX2080" fmla="*/ 1914525 w 3006089"/>
                <a:gd name="connsiteY2080" fmla="*/ 931545 h 2297429"/>
                <a:gd name="connsiteX2081" fmla="*/ 1922621 w 3006089"/>
                <a:gd name="connsiteY2081" fmla="*/ 933450 h 2297429"/>
                <a:gd name="connsiteX2082" fmla="*/ 1945005 w 3006089"/>
                <a:gd name="connsiteY2082" fmla="*/ 935831 h 2297429"/>
                <a:gd name="connsiteX2083" fmla="*/ 1955959 w 3006089"/>
                <a:gd name="connsiteY2083" fmla="*/ 935831 h 2297429"/>
                <a:gd name="connsiteX2084" fmla="*/ 1968818 w 3006089"/>
                <a:gd name="connsiteY2084" fmla="*/ 932974 h 2297429"/>
                <a:gd name="connsiteX2085" fmla="*/ 1970723 w 3006089"/>
                <a:gd name="connsiteY2085" fmla="*/ 933450 h 2297429"/>
                <a:gd name="connsiteX2086" fmla="*/ 1976437 w 3006089"/>
                <a:gd name="connsiteY2086" fmla="*/ 935831 h 2297429"/>
                <a:gd name="connsiteX2087" fmla="*/ 1991201 w 3006089"/>
                <a:gd name="connsiteY2087" fmla="*/ 942023 h 2297429"/>
                <a:gd name="connsiteX2088" fmla="*/ 1997869 w 3006089"/>
                <a:gd name="connsiteY2088" fmla="*/ 943928 h 2297429"/>
                <a:gd name="connsiteX2089" fmla="*/ 2003108 w 3006089"/>
                <a:gd name="connsiteY2089" fmla="*/ 943451 h 2297429"/>
                <a:gd name="connsiteX2090" fmla="*/ 2009299 w 3006089"/>
                <a:gd name="connsiteY2090" fmla="*/ 942023 h 2297429"/>
                <a:gd name="connsiteX2091" fmla="*/ 2022634 w 3006089"/>
                <a:gd name="connsiteY2091" fmla="*/ 937736 h 2297429"/>
                <a:gd name="connsiteX2092" fmla="*/ 2044541 w 3006089"/>
                <a:gd name="connsiteY2092" fmla="*/ 950595 h 2297429"/>
                <a:gd name="connsiteX2093" fmla="*/ 2047399 w 3006089"/>
                <a:gd name="connsiteY2093" fmla="*/ 948214 h 2297429"/>
                <a:gd name="connsiteX2094" fmla="*/ 2047399 w 3006089"/>
                <a:gd name="connsiteY2094" fmla="*/ 946785 h 2297429"/>
                <a:gd name="connsiteX2095" fmla="*/ 2044541 w 3006089"/>
                <a:gd name="connsiteY2095" fmla="*/ 943451 h 2297429"/>
                <a:gd name="connsiteX2096" fmla="*/ 2041208 w 3006089"/>
                <a:gd name="connsiteY2096" fmla="*/ 940594 h 2297429"/>
                <a:gd name="connsiteX2097" fmla="*/ 2035493 w 3006089"/>
                <a:gd name="connsiteY2097" fmla="*/ 935355 h 2297429"/>
                <a:gd name="connsiteX2098" fmla="*/ 2031206 w 3006089"/>
                <a:gd name="connsiteY2098" fmla="*/ 932974 h 2297429"/>
                <a:gd name="connsiteX2099" fmla="*/ 2027873 w 3006089"/>
                <a:gd name="connsiteY2099" fmla="*/ 932974 h 2297429"/>
                <a:gd name="connsiteX2100" fmla="*/ 2024062 w 3006089"/>
                <a:gd name="connsiteY2100" fmla="*/ 931545 h 2297429"/>
                <a:gd name="connsiteX2101" fmla="*/ 2019776 w 3006089"/>
                <a:gd name="connsiteY2101" fmla="*/ 928688 h 2297429"/>
                <a:gd name="connsiteX2102" fmla="*/ 2023110 w 3006089"/>
                <a:gd name="connsiteY2102" fmla="*/ 927735 h 2297429"/>
                <a:gd name="connsiteX2103" fmla="*/ 2038826 w 3006089"/>
                <a:gd name="connsiteY2103" fmla="*/ 929164 h 2297429"/>
                <a:gd name="connsiteX2104" fmla="*/ 2047875 w 3006089"/>
                <a:gd name="connsiteY2104" fmla="*/ 931069 h 2297429"/>
                <a:gd name="connsiteX2105" fmla="*/ 2053114 w 3006089"/>
                <a:gd name="connsiteY2105" fmla="*/ 931545 h 2297429"/>
                <a:gd name="connsiteX2106" fmla="*/ 2062639 w 3006089"/>
                <a:gd name="connsiteY2106" fmla="*/ 933926 h 2297429"/>
                <a:gd name="connsiteX2107" fmla="*/ 2066925 w 3006089"/>
                <a:gd name="connsiteY2107" fmla="*/ 934879 h 2297429"/>
                <a:gd name="connsiteX2108" fmla="*/ 2070259 w 3006089"/>
                <a:gd name="connsiteY2108" fmla="*/ 934879 h 2297429"/>
                <a:gd name="connsiteX2109" fmla="*/ 2088833 w 3006089"/>
                <a:gd name="connsiteY2109" fmla="*/ 941070 h 2297429"/>
                <a:gd name="connsiteX2110" fmla="*/ 2092166 w 3006089"/>
                <a:gd name="connsiteY2110" fmla="*/ 941546 h 2297429"/>
                <a:gd name="connsiteX2111" fmla="*/ 2099310 w 3006089"/>
                <a:gd name="connsiteY2111" fmla="*/ 941070 h 2297429"/>
                <a:gd name="connsiteX2112" fmla="*/ 2106454 w 3006089"/>
                <a:gd name="connsiteY2112" fmla="*/ 939165 h 2297429"/>
                <a:gd name="connsiteX2113" fmla="*/ 2113598 w 3006089"/>
                <a:gd name="connsiteY2113" fmla="*/ 935831 h 2297429"/>
                <a:gd name="connsiteX2114" fmla="*/ 2115979 w 3006089"/>
                <a:gd name="connsiteY2114" fmla="*/ 933926 h 2297429"/>
                <a:gd name="connsiteX2115" fmla="*/ 2117408 w 3006089"/>
                <a:gd name="connsiteY2115" fmla="*/ 931545 h 2297429"/>
                <a:gd name="connsiteX2116" fmla="*/ 2117408 w 3006089"/>
                <a:gd name="connsiteY2116" fmla="*/ 928211 h 2297429"/>
                <a:gd name="connsiteX2117" fmla="*/ 2115979 w 3006089"/>
                <a:gd name="connsiteY2117" fmla="*/ 923449 h 2297429"/>
                <a:gd name="connsiteX2118" fmla="*/ 2114074 w 3006089"/>
                <a:gd name="connsiteY2118" fmla="*/ 919639 h 2297429"/>
                <a:gd name="connsiteX2119" fmla="*/ 2111693 w 3006089"/>
                <a:gd name="connsiteY2119" fmla="*/ 916305 h 2297429"/>
                <a:gd name="connsiteX2120" fmla="*/ 2108835 w 3006089"/>
                <a:gd name="connsiteY2120" fmla="*/ 914400 h 2297429"/>
                <a:gd name="connsiteX2121" fmla="*/ 2097405 w 3006089"/>
                <a:gd name="connsiteY2121" fmla="*/ 911543 h 2297429"/>
                <a:gd name="connsiteX2122" fmla="*/ 2095500 w 3006089"/>
                <a:gd name="connsiteY2122" fmla="*/ 909638 h 2297429"/>
                <a:gd name="connsiteX2123" fmla="*/ 2095976 w 3006089"/>
                <a:gd name="connsiteY2123" fmla="*/ 907256 h 2297429"/>
                <a:gd name="connsiteX2124" fmla="*/ 2097881 w 3006089"/>
                <a:gd name="connsiteY2124" fmla="*/ 904399 h 2297429"/>
                <a:gd name="connsiteX2125" fmla="*/ 2101215 w 3006089"/>
                <a:gd name="connsiteY2125" fmla="*/ 901065 h 2297429"/>
                <a:gd name="connsiteX2126" fmla="*/ 2104549 w 3006089"/>
                <a:gd name="connsiteY2126" fmla="*/ 898684 h 2297429"/>
                <a:gd name="connsiteX2127" fmla="*/ 2107883 w 3006089"/>
                <a:gd name="connsiteY2127" fmla="*/ 896779 h 2297429"/>
                <a:gd name="connsiteX2128" fmla="*/ 2110740 w 3006089"/>
                <a:gd name="connsiteY2128" fmla="*/ 898208 h 2297429"/>
                <a:gd name="connsiteX2129" fmla="*/ 2113598 w 3006089"/>
                <a:gd name="connsiteY2129" fmla="*/ 902494 h 2297429"/>
                <a:gd name="connsiteX2130" fmla="*/ 2115979 w 3006089"/>
                <a:gd name="connsiteY2130" fmla="*/ 905351 h 2297429"/>
                <a:gd name="connsiteX2131" fmla="*/ 2117884 w 3006089"/>
                <a:gd name="connsiteY2131" fmla="*/ 906304 h 2297429"/>
                <a:gd name="connsiteX2132" fmla="*/ 2123123 w 3006089"/>
                <a:gd name="connsiteY2132" fmla="*/ 912019 h 2297429"/>
                <a:gd name="connsiteX2133" fmla="*/ 2124551 w 3006089"/>
                <a:gd name="connsiteY2133" fmla="*/ 912495 h 2297429"/>
                <a:gd name="connsiteX2134" fmla="*/ 2127409 w 3006089"/>
                <a:gd name="connsiteY2134" fmla="*/ 914400 h 2297429"/>
                <a:gd name="connsiteX2135" fmla="*/ 2134553 w 3006089"/>
                <a:gd name="connsiteY2135" fmla="*/ 919639 h 2297429"/>
                <a:gd name="connsiteX2136" fmla="*/ 2136458 w 3006089"/>
                <a:gd name="connsiteY2136" fmla="*/ 920115 h 2297429"/>
                <a:gd name="connsiteX2137" fmla="*/ 2138839 w 3006089"/>
                <a:gd name="connsiteY2137" fmla="*/ 920115 h 2297429"/>
                <a:gd name="connsiteX2138" fmla="*/ 2149316 w 3006089"/>
                <a:gd name="connsiteY2138" fmla="*/ 918210 h 2297429"/>
                <a:gd name="connsiteX2139" fmla="*/ 2151698 w 3006089"/>
                <a:gd name="connsiteY2139" fmla="*/ 918686 h 2297429"/>
                <a:gd name="connsiteX2140" fmla="*/ 2153603 w 3006089"/>
                <a:gd name="connsiteY2140" fmla="*/ 922973 h 2297429"/>
                <a:gd name="connsiteX2141" fmla="*/ 2155031 w 3006089"/>
                <a:gd name="connsiteY2141" fmla="*/ 930593 h 2297429"/>
                <a:gd name="connsiteX2142" fmla="*/ 2155508 w 3006089"/>
                <a:gd name="connsiteY2142" fmla="*/ 935355 h 2297429"/>
                <a:gd name="connsiteX2143" fmla="*/ 2156460 w 3006089"/>
                <a:gd name="connsiteY2143" fmla="*/ 939165 h 2297429"/>
                <a:gd name="connsiteX2144" fmla="*/ 2157889 w 3006089"/>
                <a:gd name="connsiteY2144" fmla="*/ 942499 h 2297429"/>
                <a:gd name="connsiteX2145" fmla="*/ 2161223 w 3006089"/>
                <a:gd name="connsiteY2145" fmla="*/ 942975 h 2297429"/>
                <a:gd name="connsiteX2146" fmla="*/ 2170271 w 3006089"/>
                <a:gd name="connsiteY2146" fmla="*/ 942023 h 2297429"/>
                <a:gd name="connsiteX2147" fmla="*/ 2177415 w 3006089"/>
                <a:gd name="connsiteY2147" fmla="*/ 942975 h 2297429"/>
                <a:gd name="connsiteX2148" fmla="*/ 2179320 w 3006089"/>
                <a:gd name="connsiteY2148" fmla="*/ 943451 h 2297429"/>
                <a:gd name="connsiteX2149" fmla="*/ 2182654 w 3006089"/>
                <a:gd name="connsiteY2149" fmla="*/ 946309 h 2297429"/>
                <a:gd name="connsiteX2150" fmla="*/ 2182178 w 3006089"/>
                <a:gd name="connsiteY2150" fmla="*/ 948214 h 2297429"/>
                <a:gd name="connsiteX2151" fmla="*/ 2176939 w 3006089"/>
                <a:gd name="connsiteY2151" fmla="*/ 951548 h 2297429"/>
                <a:gd name="connsiteX2152" fmla="*/ 2174081 w 3006089"/>
                <a:gd name="connsiteY2152" fmla="*/ 952500 h 2297429"/>
                <a:gd name="connsiteX2153" fmla="*/ 2173129 w 3006089"/>
                <a:gd name="connsiteY2153" fmla="*/ 953453 h 2297429"/>
                <a:gd name="connsiteX2154" fmla="*/ 2174558 w 3006089"/>
                <a:gd name="connsiteY2154" fmla="*/ 954405 h 2297429"/>
                <a:gd name="connsiteX2155" fmla="*/ 2176939 w 3006089"/>
                <a:gd name="connsiteY2155" fmla="*/ 955358 h 2297429"/>
                <a:gd name="connsiteX2156" fmla="*/ 2180273 w 3006089"/>
                <a:gd name="connsiteY2156" fmla="*/ 955834 h 2297429"/>
                <a:gd name="connsiteX2157" fmla="*/ 2185987 w 3006089"/>
                <a:gd name="connsiteY2157" fmla="*/ 958215 h 2297429"/>
                <a:gd name="connsiteX2158" fmla="*/ 2187893 w 3006089"/>
                <a:gd name="connsiteY2158" fmla="*/ 957263 h 2297429"/>
                <a:gd name="connsiteX2159" fmla="*/ 2191226 w 3006089"/>
                <a:gd name="connsiteY2159" fmla="*/ 953453 h 2297429"/>
                <a:gd name="connsiteX2160" fmla="*/ 2193608 w 3006089"/>
                <a:gd name="connsiteY2160" fmla="*/ 952024 h 2297429"/>
                <a:gd name="connsiteX2161" fmla="*/ 2196465 w 3006089"/>
                <a:gd name="connsiteY2161" fmla="*/ 952024 h 2297429"/>
                <a:gd name="connsiteX2162" fmla="*/ 2203133 w 3006089"/>
                <a:gd name="connsiteY2162" fmla="*/ 953453 h 2297429"/>
                <a:gd name="connsiteX2163" fmla="*/ 2203133 w 3006089"/>
                <a:gd name="connsiteY2163" fmla="*/ 953929 h 2297429"/>
                <a:gd name="connsiteX2164" fmla="*/ 2195036 w 3006089"/>
                <a:gd name="connsiteY2164" fmla="*/ 955834 h 2297429"/>
                <a:gd name="connsiteX2165" fmla="*/ 2193131 w 3006089"/>
                <a:gd name="connsiteY2165" fmla="*/ 957739 h 2297429"/>
                <a:gd name="connsiteX2166" fmla="*/ 2192655 w 3006089"/>
                <a:gd name="connsiteY2166" fmla="*/ 960120 h 2297429"/>
                <a:gd name="connsiteX2167" fmla="*/ 2192655 w 3006089"/>
                <a:gd name="connsiteY2167" fmla="*/ 962025 h 2297429"/>
                <a:gd name="connsiteX2168" fmla="*/ 2194560 w 3006089"/>
                <a:gd name="connsiteY2168" fmla="*/ 964883 h 2297429"/>
                <a:gd name="connsiteX2169" fmla="*/ 2196465 w 3006089"/>
                <a:gd name="connsiteY2169" fmla="*/ 966788 h 2297429"/>
                <a:gd name="connsiteX2170" fmla="*/ 2199799 w 3006089"/>
                <a:gd name="connsiteY2170" fmla="*/ 967740 h 2297429"/>
                <a:gd name="connsiteX2171" fmla="*/ 2204085 w 3006089"/>
                <a:gd name="connsiteY2171" fmla="*/ 968216 h 2297429"/>
                <a:gd name="connsiteX2172" fmla="*/ 2208848 w 3006089"/>
                <a:gd name="connsiteY2172" fmla="*/ 969645 h 2297429"/>
                <a:gd name="connsiteX2173" fmla="*/ 2217896 w 3006089"/>
                <a:gd name="connsiteY2173" fmla="*/ 973455 h 2297429"/>
                <a:gd name="connsiteX2174" fmla="*/ 2219325 w 3006089"/>
                <a:gd name="connsiteY2174" fmla="*/ 974408 h 2297429"/>
                <a:gd name="connsiteX2175" fmla="*/ 2222659 w 3006089"/>
                <a:gd name="connsiteY2175" fmla="*/ 979646 h 2297429"/>
                <a:gd name="connsiteX2176" fmla="*/ 2222183 w 3006089"/>
                <a:gd name="connsiteY2176" fmla="*/ 982980 h 2297429"/>
                <a:gd name="connsiteX2177" fmla="*/ 2218849 w 3006089"/>
                <a:gd name="connsiteY2177" fmla="*/ 986314 h 2297429"/>
                <a:gd name="connsiteX2178" fmla="*/ 2215515 w 3006089"/>
                <a:gd name="connsiteY2178" fmla="*/ 988695 h 2297429"/>
                <a:gd name="connsiteX2179" fmla="*/ 2212181 w 3006089"/>
                <a:gd name="connsiteY2179" fmla="*/ 990600 h 2297429"/>
                <a:gd name="connsiteX2180" fmla="*/ 2207419 w 3006089"/>
                <a:gd name="connsiteY2180" fmla="*/ 991076 h 2297429"/>
                <a:gd name="connsiteX2181" fmla="*/ 2197418 w 3006089"/>
                <a:gd name="connsiteY2181" fmla="*/ 989648 h 2297429"/>
                <a:gd name="connsiteX2182" fmla="*/ 2193608 w 3006089"/>
                <a:gd name="connsiteY2182" fmla="*/ 991076 h 2297429"/>
                <a:gd name="connsiteX2183" fmla="*/ 2191703 w 3006089"/>
                <a:gd name="connsiteY2183" fmla="*/ 992505 h 2297429"/>
                <a:gd name="connsiteX2184" fmla="*/ 2190750 w 3006089"/>
                <a:gd name="connsiteY2184" fmla="*/ 994410 h 2297429"/>
                <a:gd name="connsiteX2185" fmla="*/ 2191226 w 3006089"/>
                <a:gd name="connsiteY2185" fmla="*/ 1002030 h 2297429"/>
                <a:gd name="connsiteX2186" fmla="*/ 2190750 w 3006089"/>
                <a:gd name="connsiteY2186" fmla="*/ 1003935 h 2297429"/>
                <a:gd name="connsiteX2187" fmla="*/ 2189798 w 3006089"/>
                <a:gd name="connsiteY2187" fmla="*/ 1005364 h 2297429"/>
                <a:gd name="connsiteX2188" fmla="*/ 2189321 w 3006089"/>
                <a:gd name="connsiteY2188" fmla="*/ 1007269 h 2297429"/>
                <a:gd name="connsiteX2189" fmla="*/ 2189321 w 3006089"/>
                <a:gd name="connsiteY2189" fmla="*/ 1009650 h 2297429"/>
                <a:gd name="connsiteX2190" fmla="*/ 2190274 w 3006089"/>
                <a:gd name="connsiteY2190" fmla="*/ 1011079 h 2297429"/>
                <a:gd name="connsiteX2191" fmla="*/ 2196465 w 3006089"/>
                <a:gd name="connsiteY2191" fmla="*/ 1011555 h 2297429"/>
                <a:gd name="connsiteX2192" fmla="*/ 2202180 w 3006089"/>
                <a:gd name="connsiteY2192" fmla="*/ 1009650 h 2297429"/>
                <a:gd name="connsiteX2193" fmla="*/ 2215515 w 3006089"/>
                <a:gd name="connsiteY2193" fmla="*/ 1002983 h 2297429"/>
                <a:gd name="connsiteX2194" fmla="*/ 2223135 w 3006089"/>
                <a:gd name="connsiteY2194" fmla="*/ 1000125 h 2297429"/>
                <a:gd name="connsiteX2195" fmla="*/ 2226469 w 3006089"/>
                <a:gd name="connsiteY2195" fmla="*/ 996315 h 2297429"/>
                <a:gd name="connsiteX2196" fmla="*/ 2228850 w 3006089"/>
                <a:gd name="connsiteY2196" fmla="*/ 995839 h 2297429"/>
                <a:gd name="connsiteX2197" fmla="*/ 2232184 w 3006089"/>
                <a:gd name="connsiteY2197" fmla="*/ 996791 h 2297429"/>
                <a:gd name="connsiteX2198" fmla="*/ 2237423 w 3006089"/>
                <a:gd name="connsiteY2198" fmla="*/ 999173 h 2297429"/>
                <a:gd name="connsiteX2199" fmla="*/ 2241233 w 3006089"/>
                <a:gd name="connsiteY2199" fmla="*/ 997268 h 2297429"/>
                <a:gd name="connsiteX2200" fmla="*/ 2246471 w 3006089"/>
                <a:gd name="connsiteY2200" fmla="*/ 992505 h 2297429"/>
                <a:gd name="connsiteX2201" fmla="*/ 2249805 w 3006089"/>
                <a:gd name="connsiteY2201" fmla="*/ 990124 h 2297429"/>
                <a:gd name="connsiteX2202" fmla="*/ 2251710 w 3006089"/>
                <a:gd name="connsiteY2202" fmla="*/ 990124 h 2297429"/>
                <a:gd name="connsiteX2203" fmla="*/ 2254568 w 3006089"/>
                <a:gd name="connsiteY2203" fmla="*/ 991076 h 2297429"/>
                <a:gd name="connsiteX2204" fmla="*/ 2252662 w 3006089"/>
                <a:gd name="connsiteY2204" fmla="*/ 992505 h 2297429"/>
                <a:gd name="connsiteX2205" fmla="*/ 2247424 w 3006089"/>
                <a:gd name="connsiteY2205" fmla="*/ 994886 h 2297429"/>
                <a:gd name="connsiteX2206" fmla="*/ 2245995 w 3006089"/>
                <a:gd name="connsiteY2206" fmla="*/ 996315 h 2297429"/>
                <a:gd name="connsiteX2207" fmla="*/ 2246948 w 3006089"/>
                <a:gd name="connsiteY2207" fmla="*/ 997744 h 2297429"/>
                <a:gd name="connsiteX2208" fmla="*/ 2250758 w 3006089"/>
                <a:gd name="connsiteY2208" fmla="*/ 998220 h 2297429"/>
                <a:gd name="connsiteX2209" fmla="*/ 2253139 w 3006089"/>
                <a:gd name="connsiteY2209" fmla="*/ 999649 h 2297429"/>
                <a:gd name="connsiteX2210" fmla="*/ 2252662 w 3006089"/>
                <a:gd name="connsiteY2210" fmla="*/ 1001078 h 2297429"/>
                <a:gd name="connsiteX2211" fmla="*/ 2247424 w 3006089"/>
                <a:gd name="connsiteY2211" fmla="*/ 1005364 h 2297429"/>
                <a:gd name="connsiteX2212" fmla="*/ 2247900 w 3006089"/>
                <a:gd name="connsiteY2212" fmla="*/ 1006316 h 2297429"/>
                <a:gd name="connsiteX2213" fmla="*/ 2250758 w 3006089"/>
                <a:gd name="connsiteY2213" fmla="*/ 1007269 h 2297429"/>
                <a:gd name="connsiteX2214" fmla="*/ 2252662 w 3006089"/>
                <a:gd name="connsiteY2214" fmla="*/ 1007269 h 2297429"/>
                <a:gd name="connsiteX2215" fmla="*/ 2254091 w 3006089"/>
                <a:gd name="connsiteY2215" fmla="*/ 1006793 h 2297429"/>
                <a:gd name="connsiteX2216" fmla="*/ 2254568 w 3006089"/>
                <a:gd name="connsiteY2216" fmla="*/ 1007745 h 2297429"/>
                <a:gd name="connsiteX2217" fmla="*/ 2254091 w 3006089"/>
                <a:gd name="connsiteY2217" fmla="*/ 1009650 h 2297429"/>
                <a:gd name="connsiteX2218" fmla="*/ 2255520 w 3006089"/>
                <a:gd name="connsiteY2218" fmla="*/ 1012508 h 2297429"/>
                <a:gd name="connsiteX2219" fmla="*/ 2263140 w 3006089"/>
                <a:gd name="connsiteY2219" fmla="*/ 1020128 h 2297429"/>
                <a:gd name="connsiteX2220" fmla="*/ 2265521 w 3006089"/>
                <a:gd name="connsiteY2220" fmla="*/ 1021556 h 2297429"/>
                <a:gd name="connsiteX2221" fmla="*/ 2268379 w 3006089"/>
                <a:gd name="connsiteY2221" fmla="*/ 1022509 h 2297429"/>
                <a:gd name="connsiteX2222" fmla="*/ 2271236 w 3006089"/>
                <a:gd name="connsiteY2222" fmla="*/ 1022985 h 2297429"/>
                <a:gd name="connsiteX2223" fmla="*/ 2277904 w 3006089"/>
                <a:gd name="connsiteY2223" fmla="*/ 1022033 h 2297429"/>
                <a:gd name="connsiteX2224" fmla="*/ 2278856 w 3006089"/>
                <a:gd name="connsiteY2224" fmla="*/ 1020128 h 2297429"/>
                <a:gd name="connsiteX2225" fmla="*/ 2273618 w 3006089"/>
                <a:gd name="connsiteY2225" fmla="*/ 1012984 h 2297429"/>
                <a:gd name="connsiteX2226" fmla="*/ 2275046 w 3006089"/>
                <a:gd name="connsiteY2226" fmla="*/ 1012031 h 2297429"/>
                <a:gd name="connsiteX2227" fmla="*/ 2279809 w 3006089"/>
                <a:gd name="connsiteY2227" fmla="*/ 1012031 h 2297429"/>
                <a:gd name="connsiteX2228" fmla="*/ 2282666 w 3006089"/>
                <a:gd name="connsiteY2228" fmla="*/ 1012508 h 2297429"/>
                <a:gd name="connsiteX2229" fmla="*/ 2283619 w 3006089"/>
                <a:gd name="connsiteY2229" fmla="*/ 1013460 h 2297429"/>
                <a:gd name="connsiteX2230" fmla="*/ 2284571 w 3006089"/>
                <a:gd name="connsiteY2230" fmla="*/ 1014889 h 2297429"/>
                <a:gd name="connsiteX2231" fmla="*/ 2285048 w 3006089"/>
                <a:gd name="connsiteY2231" fmla="*/ 1017270 h 2297429"/>
                <a:gd name="connsiteX2232" fmla="*/ 2285048 w 3006089"/>
                <a:gd name="connsiteY2232" fmla="*/ 1019651 h 2297429"/>
                <a:gd name="connsiteX2233" fmla="*/ 2283143 w 3006089"/>
                <a:gd name="connsiteY2233" fmla="*/ 1024414 h 2297429"/>
                <a:gd name="connsiteX2234" fmla="*/ 2281714 w 3006089"/>
                <a:gd name="connsiteY2234" fmla="*/ 1026319 h 2297429"/>
                <a:gd name="connsiteX2235" fmla="*/ 2281714 w 3006089"/>
                <a:gd name="connsiteY2235" fmla="*/ 1028224 h 2297429"/>
                <a:gd name="connsiteX2236" fmla="*/ 2283619 w 3006089"/>
                <a:gd name="connsiteY2236" fmla="*/ 1032034 h 2297429"/>
                <a:gd name="connsiteX2237" fmla="*/ 2286000 w 3006089"/>
                <a:gd name="connsiteY2237" fmla="*/ 1034415 h 2297429"/>
                <a:gd name="connsiteX2238" fmla="*/ 2289334 w 3006089"/>
                <a:gd name="connsiteY2238" fmla="*/ 1036320 h 2297429"/>
                <a:gd name="connsiteX2239" fmla="*/ 2291715 w 3006089"/>
                <a:gd name="connsiteY2239" fmla="*/ 1036320 h 2297429"/>
                <a:gd name="connsiteX2240" fmla="*/ 2301240 w 3006089"/>
                <a:gd name="connsiteY2240" fmla="*/ 1032034 h 2297429"/>
                <a:gd name="connsiteX2241" fmla="*/ 2302193 w 3006089"/>
                <a:gd name="connsiteY2241" fmla="*/ 1032510 h 2297429"/>
                <a:gd name="connsiteX2242" fmla="*/ 2300764 w 3006089"/>
                <a:gd name="connsiteY2242" fmla="*/ 1035368 h 2297429"/>
                <a:gd name="connsiteX2243" fmla="*/ 2300764 w 3006089"/>
                <a:gd name="connsiteY2243" fmla="*/ 1037749 h 2297429"/>
                <a:gd name="connsiteX2244" fmla="*/ 2309812 w 3006089"/>
                <a:gd name="connsiteY2244" fmla="*/ 1047274 h 2297429"/>
                <a:gd name="connsiteX2245" fmla="*/ 2315051 w 3006089"/>
                <a:gd name="connsiteY2245" fmla="*/ 1056799 h 2297429"/>
                <a:gd name="connsiteX2246" fmla="*/ 2321243 w 3006089"/>
                <a:gd name="connsiteY2246" fmla="*/ 1064419 h 2297429"/>
                <a:gd name="connsiteX2247" fmla="*/ 2326481 w 3006089"/>
                <a:gd name="connsiteY2247" fmla="*/ 1073468 h 2297429"/>
                <a:gd name="connsiteX2248" fmla="*/ 2334101 w 3006089"/>
                <a:gd name="connsiteY2248" fmla="*/ 1091565 h 2297429"/>
                <a:gd name="connsiteX2249" fmla="*/ 2336006 w 3006089"/>
                <a:gd name="connsiteY2249" fmla="*/ 1093470 h 2297429"/>
                <a:gd name="connsiteX2250" fmla="*/ 2338387 w 3006089"/>
                <a:gd name="connsiteY2250" fmla="*/ 1094899 h 2297429"/>
                <a:gd name="connsiteX2251" fmla="*/ 2338864 w 3006089"/>
                <a:gd name="connsiteY2251" fmla="*/ 1096804 h 2297429"/>
                <a:gd name="connsiteX2252" fmla="*/ 2334101 w 3006089"/>
                <a:gd name="connsiteY2252" fmla="*/ 1103948 h 2297429"/>
                <a:gd name="connsiteX2253" fmla="*/ 2329815 w 3006089"/>
                <a:gd name="connsiteY2253" fmla="*/ 1105853 h 2297429"/>
                <a:gd name="connsiteX2254" fmla="*/ 2323624 w 3006089"/>
                <a:gd name="connsiteY2254" fmla="*/ 1107281 h 2297429"/>
                <a:gd name="connsiteX2255" fmla="*/ 2319337 w 3006089"/>
                <a:gd name="connsiteY2255" fmla="*/ 1109663 h 2297429"/>
                <a:gd name="connsiteX2256" fmla="*/ 2314099 w 3006089"/>
                <a:gd name="connsiteY2256" fmla="*/ 1118235 h 2297429"/>
                <a:gd name="connsiteX2257" fmla="*/ 2313146 w 3006089"/>
                <a:gd name="connsiteY2257" fmla="*/ 1121569 h 2297429"/>
                <a:gd name="connsiteX2258" fmla="*/ 2312670 w 3006089"/>
                <a:gd name="connsiteY2258" fmla="*/ 1125379 h 2297429"/>
                <a:gd name="connsiteX2259" fmla="*/ 2311241 w 3006089"/>
                <a:gd name="connsiteY2259" fmla="*/ 1127284 h 2297429"/>
                <a:gd name="connsiteX2260" fmla="*/ 2305526 w 3006089"/>
                <a:gd name="connsiteY2260" fmla="*/ 1128713 h 2297429"/>
                <a:gd name="connsiteX2261" fmla="*/ 2302669 w 3006089"/>
                <a:gd name="connsiteY2261" fmla="*/ 1130141 h 2297429"/>
                <a:gd name="connsiteX2262" fmla="*/ 2300287 w 3006089"/>
                <a:gd name="connsiteY2262" fmla="*/ 1132523 h 2297429"/>
                <a:gd name="connsiteX2263" fmla="*/ 2297906 w 3006089"/>
                <a:gd name="connsiteY2263" fmla="*/ 1135380 h 2297429"/>
                <a:gd name="connsiteX2264" fmla="*/ 2292668 w 3006089"/>
                <a:gd name="connsiteY2264" fmla="*/ 1139666 h 2297429"/>
                <a:gd name="connsiteX2265" fmla="*/ 2280761 w 3006089"/>
                <a:gd name="connsiteY2265" fmla="*/ 1148239 h 2297429"/>
                <a:gd name="connsiteX2266" fmla="*/ 2265521 w 3006089"/>
                <a:gd name="connsiteY2266" fmla="*/ 1156811 h 2297429"/>
                <a:gd name="connsiteX2267" fmla="*/ 2264093 w 3006089"/>
                <a:gd name="connsiteY2267" fmla="*/ 1159193 h 2297429"/>
                <a:gd name="connsiteX2268" fmla="*/ 2263616 w 3006089"/>
                <a:gd name="connsiteY2268" fmla="*/ 1160621 h 2297429"/>
                <a:gd name="connsiteX2269" fmla="*/ 2264569 w 3006089"/>
                <a:gd name="connsiteY2269" fmla="*/ 1163003 h 2297429"/>
                <a:gd name="connsiteX2270" fmla="*/ 2268855 w 3006089"/>
                <a:gd name="connsiteY2270" fmla="*/ 1167765 h 2297429"/>
                <a:gd name="connsiteX2271" fmla="*/ 2276951 w 3006089"/>
                <a:gd name="connsiteY2271" fmla="*/ 1175385 h 2297429"/>
                <a:gd name="connsiteX2272" fmla="*/ 2284095 w 3006089"/>
                <a:gd name="connsiteY2272" fmla="*/ 1179195 h 2297429"/>
                <a:gd name="connsiteX2273" fmla="*/ 2286953 w 3006089"/>
                <a:gd name="connsiteY2273" fmla="*/ 1181576 h 2297429"/>
                <a:gd name="connsiteX2274" fmla="*/ 2290286 w 3006089"/>
                <a:gd name="connsiteY2274" fmla="*/ 1187768 h 2297429"/>
                <a:gd name="connsiteX2275" fmla="*/ 2293144 w 3006089"/>
                <a:gd name="connsiteY2275" fmla="*/ 1193959 h 2297429"/>
                <a:gd name="connsiteX2276" fmla="*/ 2293620 w 3006089"/>
                <a:gd name="connsiteY2276" fmla="*/ 1197293 h 2297429"/>
                <a:gd name="connsiteX2277" fmla="*/ 2289334 w 3006089"/>
                <a:gd name="connsiteY2277" fmla="*/ 1197293 h 2297429"/>
                <a:gd name="connsiteX2278" fmla="*/ 2282666 w 3006089"/>
                <a:gd name="connsiteY2278" fmla="*/ 1195388 h 2297429"/>
                <a:gd name="connsiteX2279" fmla="*/ 2278856 w 3006089"/>
                <a:gd name="connsiteY2279" fmla="*/ 1195388 h 2297429"/>
                <a:gd name="connsiteX2280" fmla="*/ 2273618 w 3006089"/>
                <a:gd name="connsiteY2280" fmla="*/ 1196340 h 2297429"/>
                <a:gd name="connsiteX2281" fmla="*/ 2270284 w 3006089"/>
                <a:gd name="connsiteY2281" fmla="*/ 1197293 h 2297429"/>
                <a:gd name="connsiteX2282" fmla="*/ 2265045 w 3006089"/>
                <a:gd name="connsiteY2282" fmla="*/ 1202055 h 2297429"/>
                <a:gd name="connsiteX2283" fmla="*/ 2261711 w 3006089"/>
                <a:gd name="connsiteY2283" fmla="*/ 1203484 h 2297429"/>
                <a:gd name="connsiteX2284" fmla="*/ 2258854 w 3006089"/>
                <a:gd name="connsiteY2284" fmla="*/ 1203960 h 2297429"/>
                <a:gd name="connsiteX2285" fmla="*/ 2255996 w 3006089"/>
                <a:gd name="connsiteY2285" fmla="*/ 1203960 h 2297429"/>
                <a:gd name="connsiteX2286" fmla="*/ 2249805 w 3006089"/>
                <a:gd name="connsiteY2286" fmla="*/ 1202531 h 2297429"/>
                <a:gd name="connsiteX2287" fmla="*/ 2245519 w 3006089"/>
                <a:gd name="connsiteY2287" fmla="*/ 1203008 h 2297429"/>
                <a:gd name="connsiteX2288" fmla="*/ 2243137 w 3006089"/>
                <a:gd name="connsiteY2288" fmla="*/ 1203960 h 2297429"/>
                <a:gd name="connsiteX2289" fmla="*/ 2241233 w 3006089"/>
                <a:gd name="connsiteY2289" fmla="*/ 1205865 h 2297429"/>
                <a:gd name="connsiteX2290" fmla="*/ 2239328 w 3006089"/>
                <a:gd name="connsiteY2290" fmla="*/ 1208723 h 2297429"/>
                <a:gd name="connsiteX2291" fmla="*/ 2234089 w 3006089"/>
                <a:gd name="connsiteY2291" fmla="*/ 1209199 h 2297429"/>
                <a:gd name="connsiteX2292" fmla="*/ 2220754 w 3006089"/>
                <a:gd name="connsiteY2292" fmla="*/ 1206818 h 2297429"/>
                <a:gd name="connsiteX2293" fmla="*/ 2217896 w 3006089"/>
                <a:gd name="connsiteY2293" fmla="*/ 1207770 h 2297429"/>
                <a:gd name="connsiteX2294" fmla="*/ 2218849 w 3006089"/>
                <a:gd name="connsiteY2294" fmla="*/ 1210151 h 2297429"/>
                <a:gd name="connsiteX2295" fmla="*/ 2227898 w 3006089"/>
                <a:gd name="connsiteY2295" fmla="*/ 1216819 h 2297429"/>
                <a:gd name="connsiteX2296" fmla="*/ 2229803 w 3006089"/>
                <a:gd name="connsiteY2296" fmla="*/ 1218724 h 2297429"/>
                <a:gd name="connsiteX2297" fmla="*/ 2231708 w 3006089"/>
                <a:gd name="connsiteY2297" fmla="*/ 1221105 h 2297429"/>
                <a:gd name="connsiteX2298" fmla="*/ 2233136 w 3006089"/>
                <a:gd name="connsiteY2298" fmla="*/ 1223963 h 2297429"/>
                <a:gd name="connsiteX2299" fmla="*/ 2233136 w 3006089"/>
                <a:gd name="connsiteY2299" fmla="*/ 1226344 h 2297429"/>
                <a:gd name="connsiteX2300" fmla="*/ 2231231 w 3006089"/>
                <a:gd name="connsiteY2300" fmla="*/ 1228249 h 2297429"/>
                <a:gd name="connsiteX2301" fmla="*/ 2230279 w 3006089"/>
                <a:gd name="connsiteY2301" fmla="*/ 1230154 h 2297429"/>
                <a:gd name="connsiteX2302" fmla="*/ 2230755 w 3006089"/>
                <a:gd name="connsiteY2302" fmla="*/ 1232535 h 2297429"/>
                <a:gd name="connsiteX2303" fmla="*/ 2229803 w 3006089"/>
                <a:gd name="connsiteY2303" fmla="*/ 1233488 h 2297429"/>
                <a:gd name="connsiteX2304" fmla="*/ 2226469 w 3006089"/>
                <a:gd name="connsiteY2304" fmla="*/ 1231583 h 2297429"/>
                <a:gd name="connsiteX2305" fmla="*/ 2225516 w 3006089"/>
                <a:gd name="connsiteY2305" fmla="*/ 1230154 h 2297429"/>
                <a:gd name="connsiteX2306" fmla="*/ 2225516 w 3006089"/>
                <a:gd name="connsiteY2306" fmla="*/ 1228725 h 2297429"/>
                <a:gd name="connsiteX2307" fmla="*/ 2226469 w 3006089"/>
                <a:gd name="connsiteY2307" fmla="*/ 1227773 h 2297429"/>
                <a:gd name="connsiteX2308" fmla="*/ 2228374 w 3006089"/>
                <a:gd name="connsiteY2308" fmla="*/ 1223963 h 2297429"/>
                <a:gd name="connsiteX2309" fmla="*/ 2227898 w 3006089"/>
                <a:gd name="connsiteY2309" fmla="*/ 1221581 h 2297429"/>
                <a:gd name="connsiteX2310" fmla="*/ 2223611 w 3006089"/>
                <a:gd name="connsiteY2310" fmla="*/ 1216819 h 2297429"/>
                <a:gd name="connsiteX2311" fmla="*/ 2217420 w 3006089"/>
                <a:gd name="connsiteY2311" fmla="*/ 1212056 h 2297429"/>
                <a:gd name="connsiteX2312" fmla="*/ 2209324 w 3006089"/>
                <a:gd name="connsiteY2312" fmla="*/ 1208723 h 2297429"/>
                <a:gd name="connsiteX2313" fmla="*/ 2195036 w 3006089"/>
                <a:gd name="connsiteY2313" fmla="*/ 1203960 h 2297429"/>
                <a:gd name="connsiteX2314" fmla="*/ 2185035 w 3006089"/>
                <a:gd name="connsiteY2314" fmla="*/ 1201579 h 2297429"/>
                <a:gd name="connsiteX2315" fmla="*/ 2178844 w 3006089"/>
                <a:gd name="connsiteY2315" fmla="*/ 1201579 h 2297429"/>
                <a:gd name="connsiteX2316" fmla="*/ 2174081 w 3006089"/>
                <a:gd name="connsiteY2316" fmla="*/ 1201103 h 2297429"/>
                <a:gd name="connsiteX2317" fmla="*/ 2168843 w 3006089"/>
                <a:gd name="connsiteY2317" fmla="*/ 1199198 h 2297429"/>
                <a:gd name="connsiteX2318" fmla="*/ 2166461 w 3006089"/>
                <a:gd name="connsiteY2318" fmla="*/ 1199674 h 2297429"/>
                <a:gd name="connsiteX2319" fmla="*/ 2165509 w 3006089"/>
                <a:gd name="connsiteY2319" fmla="*/ 1200626 h 2297429"/>
                <a:gd name="connsiteX2320" fmla="*/ 2163128 w 3006089"/>
                <a:gd name="connsiteY2320" fmla="*/ 1203960 h 2297429"/>
                <a:gd name="connsiteX2321" fmla="*/ 2162175 w 3006089"/>
                <a:gd name="connsiteY2321" fmla="*/ 1204913 h 2297429"/>
                <a:gd name="connsiteX2322" fmla="*/ 2162175 w 3006089"/>
                <a:gd name="connsiteY2322" fmla="*/ 1206341 h 2297429"/>
                <a:gd name="connsiteX2323" fmla="*/ 2165509 w 3006089"/>
                <a:gd name="connsiteY2323" fmla="*/ 1212533 h 2297429"/>
                <a:gd name="connsiteX2324" fmla="*/ 2165509 w 3006089"/>
                <a:gd name="connsiteY2324" fmla="*/ 1213961 h 2297429"/>
                <a:gd name="connsiteX2325" fmla="*/ 2162651 w 3006089"/>
                <a:gd name="connsiteY2325" fmla="*/ 1215866 h 2297429"/>
                <a:gd name="connsiteX2326" fmla="*/ 2147887 w 3006089"/>
                <a:gd name="connsiteY2326" fmla="*/ 1220629 h 2297429"/>
                <a:gd name="connsiteX2327" fmla="*/ 2144078 w 3006089"/>
                <a:gd name="connsiteY2327" fmla="*/ 1223486 h 2297429"/>
                <a:gd name="connsiteX2328" fmla="*/ 2142173 w 3006089"/>
                <a:gd name="connsiteY2328" fmla="*/ 1225868 h 2297429"/>
                <a:gd name="connsiteX2329" fmla="*/ 2140744 w 3006089"/>
                <a:gd name="connsiteY2329" fmla="*/ 1228249 h 2297429"/>
                <a:gd name="connsiteX2330" fmla="*/ 2138839 w 3006089"/>
                <a:gd name="connsiteY2330" fmla="*/ 1235393 h 2297429"/>
                <a:gd name="connsiteX2331" fmla="*/ 2137410 w 3006089"/>
                <a:gd name="connsiteY2331" fmla="*/ 1238250 h 2297429"/>
                <a:gd name="connsiteX2332" fmla="*/ 2136934 w 3006089"/>
                <a:gd name="connsiteY2332" fmla="*/ 1240155 h 2297429"/>
                <a:gd name="connsiteX2333" fmla="*/ 2136934 w 3006089"/>
                <a:gd name="connsiteY2333" fmla="*/ 1243013 h 2297429"/>
                <a:gd name="connsiteX2334" fmla="*/ 2137886 w 3006089"/>
                <a:gd name="connsiteY2334" fmla="*/ 1245394 h 2297429"/>
                <a:gd name="connsiteX2335" fmla="*/ 2142173 w 3006089"/>
                <a:gd name="connsiteY2335" fmla="*/ 1252061 h 2297429"/>
                <a:gd name="connsiteX2336" fmla="*/ 2144078 w 3006089"/>
                <a:gd name="connsiteY2336" fmla="*/ 1253966 h 2297429"/>
                <a:gd name="connsiteX2337" fmla="*/ 2150745 w 3006089"/>
                <a:gd name="connsiteY2337" fmla="*/ 1259205 h 2297429"/>
                <a:gd name="connsiteX2338" fmla="*/ 2151698 w 3006089"/>
                <a:gd name="connsiteY2338" fmla="*/ 1259681 h 2297429"/>
                <a:gd name="connsiteX2339" fmla="*/ 2155984 w 3006089"/>
                <a:gd name="connsiteY2339" fmla="*/ 1259681 h 2297429"/>
                <a:gd name="connsiteX2340" fmla="*/ 2159318 w 3006089"/>
                <a:gd name="connsiteY2340" fmla="*/ 1260634 h 2297429"/>
                <a:gd name="connsiteX2341" fmla="*/ 2163604 w 3006089"/>
                <a:gd name="connsiteY2341" fmla="*/ 1263015 h 2297429"/>
                <a:gd name="connsiteX2342" fmla="*/ 2167890 w 3006089"/>
                <a:gd name="connsiteY2342" fmla="*/ 1263968 h 2297429"/>
                <a:gd name="connsiteX2343" fmla="*/ 2171700 w 3006089"/>
                <a:gd name="connsiteY2343" fmla="*/ 1263491 h 2297429"/>
                <a:gd name="connsiteX2344" fmla="*/ 2176462 w 3006089"/>
                <a:gd name="connsiteY2344" fmla="*/ 1264444 h 2297429"/>
                <a:gd name="connsiteX2345" fmla="*/ 2182178 w 3006089"/>
                <a:gd name="connsiteY2345" fmla="*/ 1266349 h 2297429"/>
                <a:gd name="connsiteX2346" fmla="*/ 2186464 w 3006089"/>
                <a:gd name="connsiteY2346" fmla="*/ 1266349 h 2297429"/>
                <a:gd name="connsiteX2347" fmla="*/ 2189798 w 3006089"/>
                <a:gd name="connsiteY2347" fmla="*/ 1263968 h 2297429"/>
                <a:gd name="connsiteX2348" fmla="*/ 2192179 w 3006089"/>
                <a:gd name="connsiteY2348" fmla="*/ 1263015 h 2297429"/>
                <a:gd name="connsiteX2349" fmla="*/ 2194560 w 3006089"/>
                <a:gd name="connsiteY2349" fmla="*/ 1263491 h 2297429"/>
                <a:gd name="connsiteX2350" fmla="*/ 2197418 w 3006089"/>
                <a:gd name="connsiteY2350" fmla="*/ 1263015 h 2297429"/>
                <a:gd name="connsiteX2351" fmla="*/ 2207419 w 3006089"/>
                <a:gd name="connsiteY2351" fmla="*/ 1259205 h 2297429"/>
                <a:gd name="connsiteX2352" fmla="*/ 2210276 w 3006089"/>
                <a:gd name="connsiteY2352" fmla="*/ 1258729 h 2297429"/>
                <a:gd name="connsiteX2353" fmla="*/ 2217420 w 3006089"/>
                <a:gd name="connsiteY2353" fmla="*/ 1258729 h 2297429"/>
                <a:gd name="connsiteX2354" fmla="*/ 2218849 w 3006089"/>
                <a:gd name="connsiteY2354" fmla="*/ 1258253 h 2297429"/>
                <a:gd name="connsiteX2355" fmla="*/ 2220754 w 3006089"/>
                <a:gd name="connsiteY2355" fmla="*/ 1251109 h 2297429"/>
                <a:gd name="connsiteX2356" fmla="*/ 2228374 w 3006089"/>
                <a:gd name="connsiteY2356" fmla="*/ 1250156 h 2297429"/>
                <a:gd name="connsiteX2357" fmla="*/ 2233612 w 3006089"/>
                <a:gd name="connsiteY2357" fmla="*/ 1253014 h 2297429"/>
                <a:gd name="connsiteX2358" fmla="*/ 2237423 w 3006089"/>
                <a:gd name="connsiteY2358" fmla="*/ 1253966 h 2297429"/>
                <a:gd name="connsiteX2359" fmla="*/ 2242661 w 3006089"/>
                <a:gd name="connsiteY2359" fmla="*/ 1254443 h 2297429"/>
                <a:gd name="connsiteX2360" fmla="*/ 2248376 w 3006089"/>
                <a:gd name="connsiteY2360" fmla="*/ 1253966 h 2297429"/>
                <a:gd name="connsiteX2361" fmla="*/ 2255044 w 3006089"/>
                <a:gd name="connsiteY2361" fmla="*/ 1252061 h 2297429"/>
                <a:gd name="connsiteX2362" fmla="*/ 2256949 w 3006089"/>
                <a:gd name="connsiteY2362" fmla="*/ 1248728 h 2297429"/>
                <a:gd name="connsiteX2363" fmla="*/ 2254091 w 3006089"/>
                <a:gd name="connsiteY2363" fmla="*/ 1243965 h 2297429"/>
                <a:gd name="connsiteX2364" fmla="*/ 2250758 w 3006089"/>
                <a:gd name="connsiteY2364" fmla="*/ 1240155 h 2297429"/>
                <a:gd name="connsiteX2365" fmla="*/ 2247424 w 3006089"/>
                <a:gd name="connsiteY2365" fmla="*/ 1237298 h 2297429"/>
                <a:gd name="connsiteX2366" fmla="*/ 2247424 w 3006089"/>
                <a:gd name="connsiteY2366" fmla="*/ 1235869 h 2297429"/>
                <a:gd name="connsiteX2367" fmla="*/ 2250758 w 3006089"/>
                <a:gd name="connsiteY2367" fmla="*/ 1235869 h 2297429"/>
                <a:gd name="connsiteX2368" fmla="*/ 2253139 w 3006089"/>
                <a:gd name="connsiteY2368" fmla="*/ 1235393 h 2297429"/>
                <a:gd name="connsiteX2369" fmla="*/ 2254091 w 3006089"/>
                <a:gd name="connsiteY2369" fmla="*/ 1234440 h 2297429"/>
                <a:gd name="connsiteX2370" fmla="*/ 2255520 w 3006089"/>
                <a:gd name="connsiteY2370" fmla="*/ 1233964 h 2297429"/>
                <a:gd name="connsiteX2371" fmla="*/ 2256949 w 3006089"/>
                <a:gd name="connsiteY2371" fmla="*/ 1234440 h 2297429"/>
                <a:gd name="connsiteX2372" fmla="*/ 2258378 w 3006089"/>
                <a:gd name="connsiteY2372" fmla="*/ 1236345 h 2297429"/>
                <a:gd name="connsiteX2373" fmla="*/ 2259806 w 3006089"/>
                <a:gd name="connsiteY2373" fmla="*/ 1240155 h 2297429"/>
                <a:gd name="connsiteX2374" fmla="*/ 2261235 w 3006089"/>
                <a:gd name="connsiteY2374" fmla="*/ 1242536 h 2297429"/>
                <a:gd name="connsiteX2375" fmla="*/ 2263140 w 3006089"/>
                <a:gd name="connsiteY2375" fmla="*/ 1243965 h 2297429"/>
                <a:gd name="connsiteX2376" fmla="*/ 2264569 w 3006089"/>
                <a:gd name="connsiteY2376" fmla="*/ 1244441 h 2297429"/>
                <a:gd name="connsiteX2377" fmla="*/ 2271712 w 3006089"/>
                <a:gd name="connsiteY2377" fmla="*/ 1244918 h 2297429"/>
                <a:gd name="connsiteX2378" fmla="*/ 2274094 w 3006089"/>
                <a:gd name="connsiteY2378" fmla="*/ 1245870 h 2297429"/>
                <a:gd name="connsiteX2379" fmla="*/ 2275046 w 3006089"/>
                <a:gd name="connsiteY2379" fmla="*/ 1253490 h 2297429"/>
                <a:gd name="connsiteX2380" fmla="*/ 2275046 w 3006089"/>
                <a:gd name="connsiteY2380" fmla="*/ 1254919 h 2297429"/>
                <a:gd name="connsiteX2381" fmla="*/ 2275999 w 3006089"/>
                <a:gd name="connsiteY2381" fmla="*/ 1255871 h 2297429"/>
                <a:gd name="connsiteX2382" fmla="*/ 2277428 w 3006089"/>
                <a:gd name="connsiteY2382" fmla="*/ 1255871 h 2297429"/>
                <a:gd name="connsiteX2383" fmla="*/ 2278856 w 3006089"/>
                <a:gd name="connsiteY2383" fmla="*/ 1254919 h 2297429"/>
                <a:gd name="connsiteX2384" fmla="*/ 2279809 w 3006089"/>
                <a:gd name="connsiteY2384" fmla="*/ 1253490 h 2297429"/>
                <a:gd name="connsiteX2385" fmla="*/ 2281237 w 3006089"/>
                <a:gd name="connsiteY2385" fmla="*/ 1247299 h 2297429"/>
                <a:gd name="connsiteX2386" fmla="*/ 2282666 w 3006089"/>
                <a:gd name="connsiteY2386" fmla="*/ 1246823 h 2297429"/>
                <a:gd name="connsiteX2387" fmla="*/ 2285048 w 3006089"/>
                <a:gd name="connsiteY2387" fmla="*/ 1247775 h 2297429"/>
                <a:gd name="connsiteX2388" fmla="*/ 2287429 w 3006089"/>
                <a:gd name="connsiteY2388" fmla="*/ 1247775 h 2297429"/>
                <a:gd name="connsiteX2389" fmla="*/ 2290762 w 3006089"/>
                <a:gd name="connsiteY2389" fmla="*/ 1245870 h 2297429"/>
                <a:gd name="connsiteX2390" fmla="*/ 2297906 w 3006089"/>
                <a:gd name="connsiteY2390" fmla="*/ 1247299 h 2297429"/>
                <a:gd name="connsiteX2391" fmla="*/ 2302669 w 3006089"/>
                <a:gd name="connsiteY2391" fmla="*/ 1246823 h 2297429"/>
                <a:gd name="connsiteX2392" fmla="*/ 2302669 w 3006089"/>
                <a:gd name="connsiteY2392" fmla="*/ 1248251 h 2297429"/>
                <a:gd name="connsiteX2393" fmla="*/ 2296954 w 3006089"/>
                <a:gd name="connsiteY2393" fmla="*/ 1255871 h 2297429"/>
                <a:gd name="connsiteX2394" fmla="*/ 2296478 w 3006089"/>
                <a:gd name="connsiteY2394" fmla="*/ 1257300 h 2297429"/>
                <a:gd name="connsiteX2395" fmla="*/ 2299335 w 3006089"/>
                <a:gd name="connsiteY2395" fmla="*/ 1258253 h 2297429"/>
                <a:gd name="connsiteX2396" fmla="*/ 2303145 w 3006089"/>
                <a:gd name="connsiteY2396" fmla="*/ 1260634 h 2297429"/>
                <a:gd name="connsiteX2397" fmla="*/ 2306479 w 3006089"/>
                <a:gd name="connsiteY2397" fmla="*/ 1263491 h 2297429"/>
                <a:gd name="connsiteX2398" fmla="*/ 2315528 w 3006089"/>
                <a:gd name="connsiteY2398" fmla="*/ 1272540 h 2297429"/>
                <a:gd name="connsiteX2399" fmla="*/ 2321719 w 3006089"/>
                <a:gd name="connsiteY2399" fmla="*/ 1277303 h 2297429"/>
                <a:gd name="connsiteX2400" fmla="*/ 2323624 w 3006089"/>
                <a:gd name="connsiteY2400" fmla="*/ 1277779 h 2297429"/>
                <a:gd name="connsiteX2401" fmla="*/ 2325053 w 3006089"/>
                <a:gd name="connsiteY2401" fmla="*/ 1279684 h 2297429"/>
                <a:gd name="connsiteX2402" fmla="*/ 2326958 w 3006089"/>
                <a:gd name="connsiteY2402" fmla="*/ 1284446 h 2297429"/>
                <a:gd name="connsiteX2403" fmla="*/ 2329815 w 3006089"/>
                <a:gd name="connsiteY2403" fmla="*/ 1288733 h 2297429"/>
                <a:gd name="connsiteX2404" fmla="*/ 2331244 w 3006089"/>
                <a:gd name="connsiteY2404" fmla="*/ 1289209 h 2297429"/>
                <a:gd name="connsiteX2405" fmla="*/ 2338864 w 3006089"/>
                <a:gd name="connsiteY2405" fmla="*/ 1285399 h 2297429"/>
                <a:gd name="connsiteX2406" fmla="*/ 2340769 w 3006089"/>
                <a:gd name="connsiteY2406" fmla="*/ 1285399 h 2297429"/>
                <a:gd name="connsiteX2407" fmla="*/ 2341245 w 3006089"/>
                <a:gd name="connsiteY2407" fmla="*/ 1285399 h 2297429"/>
                <a:gd name="connsiteX2408" fmla="*/ 2340769 w 3006089"/>
                <a:gd name="connsiteY2408" fmla="*/ 1286351 h 2297429"/>
                <a:gd name="connsiteX2409" fmla="*/ 2339340 w 3006089"/>
                <a:gd name="connsiteY2409" fmla="*/ 1288256 h 2297429"/>
                <a:gd name="connsiteX2410" fmla="*/ 2336959 w 3006089"/>
                <a:gd name="connsiteY2410" fmla="*/ 1292543 h 2297429"/>
                <a:gd name="connsiteX2411" fmla="*/ 2336959 w 3006089"/>
                <a:gd name="connsiteY2411" fmla="*/ 1293971 h 2297429"/>
                <a:gd name="connsiteX2412" fmla="*/ 2339340 w 3006089"/>
                <a:gd name="connsiteY2412" fmla="*/ 1294924 h 2297429"/>
                <a:gd name="connsiteX2413" fmla="*/ 2352675 w 3006089"/>
                <a:gd name="connsiteY2413" fmla="*/ 1293971 h 2297429"/>
                <a:gd name="connsiteX2414" fmla="*/ 2356485 w 3006089"/>
                <a:gd name="connsiteY2414" fmla="*/ 1294924 h 2297429"/>
                <a:gd name="connsiteX2415" fmla="*/ 2359819 w 3006089"/>
                <a:gd name="connsiteY2415" fmla="*/ 1297305 h 2297429"/>
                <a:gd name="connsiteX2416" fmla="*/ 2361724 w 3006089"/>
                <a:gd name="connsiteY2416" fmla="*/ 1299210 h 2297429"/>
                <a:gd name="connsiteX2417" fmla="*/ 2362676 w 3006089"/>
                <a:gd name="connsiteY2417" fmla="*/ 1300639 h 2297429"/>
                <a:gd name="connsiteX2418" fmla="*/ 2363629 w 3006089"/>
                <a:gd name="connsiteY2418" fmla="*/ 1301115 h 2297429"/>
                <a:gd name="connsiteX2419" fmla="*/ 2367915 w 3006089"/>
                <a:gd name="connsiteY2419" fmla="*/ 1301591 h 2297429"/>
                <a:gd name="connsiteX2420" fmla="*/ 2367915 w 3006089"/>
                <a:gd name="connsiteY2420" fmla="*/ 1303020 h 2297429"/>
                <a:gd name="connsiteX2421" fmla="*/ 2365534 w 3006089"/>
                <a:gd name="connsiteY2421" fmla="*/ 1305401 h 2297429"/>
                <a:gd name="connsiteX2422" fmla="*/ 2360295 w 3006089"/>
                <a:gd name="connsiteY2422" fmla="*/ 1309211 h 2297429"/>
                <a:gd name="connsiteX2423" fmla="*/ 2357437 w 3006089"/>
                <a:gd name="connsiteY2423" fmla="*/ 1310164 h 2297429"/>
                <a:gd name="connsiteX2424" fmla="*/ 2353151 w 3006089"/>
                <a:gd name="connsiteY2424" fmla="*/ 1309688 h 2297429"/>
                <a:gd name="connsiteX2425" fmla="*/ 2347912 w 3006089"/>
                <a:gd name="connsiteY2425" fmla="*/ 1310164 h 2297429"/>
                <a:gd name="connsiteX2426" fmla="*/ 2347436 w 3006089"/>
                <a:gd name="connsiteY2426" fmla="*/ 1311116 h 2297429"/>
                <a:gd name="connsiteX2427" fmla="*/ 2352199 w 3006089"/>
                <a:gd name="connsiteY2427" fmla="*/ 1314450 h 2297429"/>
                <a:gd name="connsiteX2428" fmla="*/ 2360295 w 3006089"/>
                <a:gd name="connsiteY2428" fmla="*/ 1323499 h 2297429"/>
                <a:gd name="connsiteX2429" fmla="*/ 2364105 w 3006089"/>
                <a:gd name="connsiteY2429" fmla="*/ 1326833 h 2297429"/>
                <a:gd name="connsiteX2430" fmla="*/ 2369344 w 3006089"/>
                <a:gd name="connsiteY2430" fmla="*/ 1330166 h 2297429"/>
                <a:gd name="connsiteX2431" fmla="*/ 2372678 w 3006089"/>
                <a:gd name="connsiteY2431" fmla="*/ 1331595 h 2297429"/>
                <a:gd name="connsiteX2432" fmla="*/ 2381726 w 3006089"/>
                <a:gd name="connsiteY2432" fmla="*/ 1327309 h 2297429"/>
                <a:gd name="connsiteX2433" fmla="*/ 2383155 w 3006089"/>
                <a:gd name="connsiteY2433" fmla="*/ 1327309 h 2297429"/>
                <a:gd name="connsiteX2434" fmla="*/ 2377916 w 3006089"/>
                <a:gd name="connsiteY2434" fmla="*/ 1332548 h 2297429"/>
                <a:gd name="connsiteX2435" fmla="*/ 2377440 w 3006089"/>
                <a:gd name="connsiteY2435" fmla="*/ 1333500 h 2297429"/>
                <a:gd name="connsiteX2436" fmla="*/ 2380774 w 3006089"/>
                <a:gd name="connsiteY2436" fmla="*/ 1334929 h 2297429"/>
                <a:gd name="connsiteX2437" fmla="*/ 2387441 w 3006089"/>
                <a:gd name="connsiteY2437" fmla="*/ 1338739 h 2297429"/>
                <a:gd name="connsiteX2438" fmla="*/ 2395061 w 3006089"/>
                <a:gd name="connsiteY2438" fmla="*/ 1341120 h 2297429"/>
                <a:gd name="connsiteX2439" fmla="*/ 2402681 w 3006089"/>
                <a:gd name="connsiteY2439" fmla="*/ 1345406 h 2297429"/>
                <a:gd name="connsiteX2440" fmla="*/ 2406491 w 3006089"/>
                <a:gd name="connsiteY2440" fmla="*/ 1346835 h 2297429"/>
                <a:gd name="connsiteX2441" fmla="*/ 2412206 w 3006089"/>
                <a:gd name="connsiteY2441" fmla="*/ 1347311 h 2297429"/>
                <a:gd name="connsiteX2442" fmla="*/ 2416016 w 3006089"/>
                <a:gd name="connsiteY2442" fmla="*/ 1346359 h 2297429"/>
                <a:gd name="connsiteX2443" fmla="*/ 2421731 w 3006089"/>
                <a:gd name="connsiteY2443" fmla="*/ 1345406 h 2297429"/>
                <a:gd name="connsiteX2444" fmla="*/ 2428399 w 3006089"/>
                <a:gd name="connsiteY2444" fmla="*/ 1346835 h 2297429"/>
                <a:gd name="connsiteX2445" fmla="*/ 2430304 w 3006089"/>
                <a:gd name="connsiteY2445" fmla="*/ 1348264 h 2297429"/>
                <a:gd name="connsiteX2446" fmla="*/ 2436495 w 3006089"/>
                <a:gd name="connsiteY2446" fmla="*/ 1357313 h 2297429"/>
                <a:gd name="connsiteX2447" fmla="*/ 2444591 w 3006089"/>
                <a:gd name="connsiteY2447" fmla="*/ 1364933 h 2297429"/>
                <a:gd name="connsiteX2448" fmla="*/ 2446020 w 3006089"/>
                <a:gd name="connsiteY2448" fmla="*/ 1365885 h 2297429"/>
                <a:gd name="connsiteX2449" fmla="*/ 2458403 w 3006089"/>
                <a:gd name="connsiteY2449" fmla="*/ 1370648 h 2297429"/>
                <a:gd name="connsiteX2450" fmla="*/ 2461260 w 3006089"/>
                <a:gd name="connsiteY2450" fmla="*/ 1372553 h 2297429"/>
                <a:gd name="connsiteX2451" fmla="*/ 2464594 w 3006089"/>
                <a:gd name="connsiteY2451" fmla="*/ 1373981 h 2297429"/>
                <a:gd name="connsiteX2452" fmla="*/ 2469833 w 3006089"/>
                <a:gd name="connsiteY2452" fmla="*/ 1374934 h 2297429"/>
                <a:gd name="connsiteX2453" fmla="*/ 2501741 w 3006089"/>
                <a:gd name="connsiteY2453" fmla="*/ 1379220 h 2297429"/>
                <a:gd name="connsiteX2454" fmla="*/ 2504123 w 3006089"/>
                <a:gd name="connsiteY2454" fmla="*/ 1380173 h 2297429"/>
                <a:gd name="connsiteX2455" fmla="*/ 2505551 w 3006089"/>
                <a:gd name="connsiteY2455" fmla="*/ 1381601 h 2297429"/>
                <a:gd name="connsiteX2456" fmla="*/ 2510314 w 3006089"/>
                <a:gd name="connsiteY2456" fmla="*/ 1383506 h 2297429"/>
                <a:gd name="connsiteX2457" fmla="*/ 2523173 w 3006089"/>
                <a:gd name="connsiteY2457" fmla="*/ 1386840 h 2297429"/>
                <a:gd name="connsiteX2458" fmla="*/ 2531745 w 3006089"/>
                <a:gd name="connsiteY2458" fmla="*/ 1391603 h 2297429"/>
                <a:gd name="connsiteX2459" fmla="*/ 2536031 w 3006089"/>
                <a:gd name="connsiteY2459" fmla="*/ 1393508 h 2297429"/>
                <a:gd name="connsiteX2460" fmla="*/ 2539365 w 3006089"/>
                <a:gd name="connsiteY2460" fmla="*/ 1394460 h 2297429"/>
                <a:gd name="connsiteX2461" fmla="*/ 2541746 w 3006089"/>
                <a:gd name="connsiteY2461" fmla="*/ 1394460 h 2297429"/>
                <a:gd name="connsiteX2462" fmla="*/ 2546033 w 3006089"/>
                <a:gd name="connsiteY2462" fmla="*/ 1393031 h 2297429"/>
                <a:gd name="connsiteX2463" fmla="*/ 2548414 w 3006089"/>
                <a:gd name="connsiteY2463" fmla="*/ 1392079 h 2297429"/>
                <a:gd name="connsiteX2464" fmla="*/ 2548414 w 3006089"/>
                <a:gd name="connsiteY2464" fmla="*/ 1389221 h 2297429"/>
                <a:gd name="connsiteX2465" fmla="*/ 2546509 w 3006089"/>
                <a:gd name="connsiteY2465" fmla="*/ 1384935 h 2297429"/>
                <a:gd name="connsiteX2466" fmla="*/ 2546033 w 3006089"/>
                <a:gd name="connsiteY2466" fmla="*/ 1382554 h 2297429"/>
                <a:gd name="connsiteX2467" fmla="*/ 2549843 w 3006089"/>
                <a:gd name="connsiteY2467" fmla="*/ 1380649 h 2297429"/>
                <a:gd name="connsiteX2468" fmla="*/ 2550795 w 3006089"/>
                <a:gd name="connsiteY2468" fmla="*/ 1379696 h 2297429"/>
                <a:gd name="connsiteX2469" fmla="*/ 2551748 w 3006089"/>
                <a:gd name="connsiteY2469" fmla="*/ 1376839 h 2297429"/>
                <a:gd name="connsiteX2470" fmla="*/ 2550319 w 3006089"/>
                <a:gd name="connsiteY2470" fmla="*/ 1375886 h 2297429"/>
                <a:gd name="connsiteX2471" fmla="*/ 2547461 w 3006089"/>
                <a:gd name="connsiteY2471" fmla="*/ 1374934 h 2297429"/>
                <a:gd name="connsiteX2472" fmla="*/ 2541270 w 3006089"/>
                <a:gd name="connsiteY2472" fmla="*/ 1372076 h 2297429"/>
                <a:gd name="connsiteX2473" fmla="*/ 2538889 w 3006089"/>
                <a:gd name="connsiteY2473" fmla="*/ 1369695 h 2297429"/>
                <a:gd name="connsiteX2474" fmla="*/ 2535555 w 3006089"/>
                <a:gd name="connsiteY2474" fmla="*/ 1363980 h 2297429"/>
                <a:gd name="connsiteX2475" fmla="*/ 2533174 w 3006089"/>
                <a:gd name="connsiteY2475" fmla="*/ 1361599 h 2297429"/>
                <a:gd name="connsiteX2476" fmla="*/ 2529364 w 3006089"/>
                <a:gd name="connsiteY2476" fmla="*/ 1356836 h 2297429"/>
                <a:gd name="connsiteX2477" fmla="*/ 2526983 w 3006089"/>
                <a:gd name="connsiteY2477" fmla="*/ 1355408 h 2297429"/>
                <a:gd name="connsiteX2478" fmla="*/ 2519839 w 3006089"/>
                <a:gd name="connsiteY2478" fmla="*/ 1353026 h 2297429"/>
                <a:gd name="connsiteX2479" fmla="*/ 2517934 w 3006089"/>
                <a:gd name="connsiteY2479" fmla="*/ 1351598 h 2297429"/>
                <a:gd name="connsiteX2480" fmla="*/ 2509837 w 3006089"/>
                <a:gd name="connsiteY2480" fmla="*/ 1343978 h 2297429"/>
                <a:gd name="connsiteX2481" fmla="*/ 2507933 w 3006089"/>
                <a:gd name="connsiteY2481" fmla="*/ 1343025 h 2297429"/>
                <a:gd name="connsiteX2482" fmla="*/ 2504599 w 3006089"/>
                <a:gd name="connsiteY2482" fmla="*/ 1340168 h 2297429"/>
                <a:gd name="connsiteX2483" fmla="*/ 2501265 w 3006089"/>
                <a:gd name="connsiteY2483" fmla="*/ 1338263 h 2297429"/>
                <a:gd name="connsiteX2484" fmla="*/ 2492216 w 3006089"/>
                <a:gd name="connsiteY2484" fmla="*/ 1334929 h 2297429"/>
                <a:gd name="connsiteX2485" fmla="*/ 2492693 w 3006089"/>
                <a:gd name="connsiteY2485" fmla="*/ 1333500 h 2297429"/>
                <a:gd name="connsiteX2486" fmla="*/ 2494598 w 3006089"/>
                <a:gd name="connsiteY2486" fmla="*/ 1331595 h 2297429"/>
                <a:gd name="connsiteX2487" fmla="*/ 2494121 w 3006089"/>
                <a:gd name="connsiteY2487" fmla="*/ 1330643 h 2297429"/>
                <a:gd name="connsiteX2488" fmla="*/ 2489835 w 3006089"/>
                <a:gd name="connsiteY2488" fmla="*/ 1330166 h 2297429"/>
                <a:gd name="connsiteX2489" fmla="*/ 2486025 w 3006089"/>
                <a:gd name="connsiteY2489" fmla="*/ 1329214 h 2297429"/>
                <a:gd name="connsiteX2490" fmla="*/ 2478405 w 3006089"/>
                <a:gd name="connsiteY2490" fmla="*/ 1325880 h 2297429"/>
                <a:gd name="connsiteX2491" fmla="*/ 2476024 w 3006089"/>
                <a:gd name="connsiteY2491" fmla="*/ 1323499 h 2297429"/>
                <a:gd name="connsiteX2492" fmla="*/ 2470309 w 3006089"/>
                <a:gd name="connsiteY2492" fmla="*/ 1316355 h 2297429"/>
                <a:gd name="connsiteX2493" fmla="*/ 2464118 w 3006089"/>
                <a:gd name="connsiteY2493" fmla="*/ 1310640 h 2297429"/>
                <a:gd name="connsiteX2494" fmla="*/ 2460308 w 3006089"/>
                <a:gd name="connsiteY2494" fmla="*/ 1307783 h 2297429"/>
                <a:gd name="connsiteX2495" fmla="*/ 2456498 w 3006089"/>
                <a:gd name="connsiteY2495" fmla="*/ 1303496 h 2297429"/>
                <a:gd name="connsiteX2496" fmla="*/ 2452211 w 3006089"/>
                <a:gd name="connsiteY2496" fmla="*/ 1297781 h 2297429"/>
                <a:gd name="connsiteX2497" fmla="*/ 2454116 w 3006089"/>
                <a:gd name="connsiteY2497" fmla="*/ 1295400 h 2297429"/>
                <a:gd name="connsiteX2498" fmla="*/ 2461736 w 3006089"/>
                <a:gd name="connsiteY2498" fmla="*/ 1295876 h 2297429"/>
                <a:gd name="connsiteX2499" fmla="*/ 2466499 w 3006089"/>
                <a:gd name="connsiteY2499" fmla="*/ 1296829 h 2297429"/>
                <a:gd name="connsiteX2500" fmla="*/ 2475071 w 3006089"/>
                <a:gd name="connsiteY2500" fmla="*/ 1301591 h 2297429"/>
                <a:gd name="connsiteX2501" fmla="*/ 2488883 w 3006089"/>
                <a:gd name="connsiteY2501" fmla="*/ 1311593 h 2297429"/>
                <a:gd name="connsiteX2502" fmla="*/ 2491740 w 3006089"/>
                <a:gd name="connsiteY2502" fmla="*/ 1313021 h 2297429"/>
                <a:gd name="connsiteX2503" fmla="*/ 2493169 w 3006089"/>
                <a:gd name="connsiteY2503" fmla="*/ 1313021 h 2297429"/>
                <a:gd name="connsiteX2504" fmla="*/ 2492693 w 3006089"/>
                <a:gd name="connsiteY2504" fmla="*/ 1309688 h 2297429"/>
                <a:gd name="connsiteX2505" fmla="*/ 2489835 w 3006089"/>
                <a:gd name="connsiteY2505" fmla="*/ 1302068 h 2297429"/>
                <a:gd name="connsiteX2506" fmla="*/ 2487454 w 3006089"/>
                <a:gd name="connsiteY2506" fmla="*/ 1296829 h 2297429"/>
                <a:gd name="connsiteX2507" fmla="*/ 2488883 w 3006089"/>
                <a:gd name="connsiteY2507" fmla="*/ 1297781 h 2297429"/>
                <a:gd name="connsiteX2508" fmla="*/ 2493645 w 3006089"/>
                <a:gd name="connsiteY2508" fmla="*/ 1302068 h 2297429"/>
                <a:gd name="connsiteX2509" fmla="*/ 2500789 w 3006089"/>
                <a:gd name="connsiteY2509" fmla="*/ 1310164 h 2297429"/>
                <a:gd name="connsiteX2510" fmla="*/ 2508885 w 3006089"/>
                <a:gd name="connsiteY2510" fmla="*/ 1317784 h 2297429"/>
                <a:gd name="connsiteX2511" fmla="*/ 2511743 w 3006089"/>
                <a:gd name="connsiteY2511" fmla="*/ 1319689 h 2297429"/>
                <a:gd name="connsiteX2512" fmla="*/ 2517458 w 3006089"/>
                <a:gd name="connsiteY2512" fmla="*/ 1319213 h 2297429"/>
                <a:gd name="connsiteX2513" fmla="*/ 2517934 w 3006089"/>
                <a:gd name="connsiteY2513" fmla="*/ 1319689 h 2297429"/>
                <a:gd name="connsiteX2514" fmla="*/ 2518886 w 3006089"/>
                <a:gd name="connsiteY2514" fmla="*/ 1322546 h 2297429"/>
                <a:gd name="connsiteX2515" fmla="*/ 2520791 w 3006089"/>
                <a:gd name="connsiteY2515" fmla="*/ 1323975 h 2297429"/>
                <a:gd name="connsiteX2516" fmla="*/ 2524125 w 3006089"/>
                <a:gd name="connsiteY2516" fmla="*/ 1325404 h 2297429"/>
                <a:gd name="connsiteX2517" fmla="*/ 2526030 w 3006089"/>
                <a:gd name="connsiteY2517" fmla="*/ 1327309 h 2297429"/>
                <a:gd name="connsiteX2518" fmla="*/ 2526983 w 3006089"/>
                <a:gd name="connsiteY2518" fmla="*/ 1330166 h 2297429"/>
                <a:gd name="connsiteX2519" fmla="*/ 2527935 w 3006089"/>
                <a:gd name="connsiteY2519" fmla="*/ 1331595 h 2297429"/>
                <a:gd name="connsiteX2520" fmla="*/ 2528887 w 3006089"/>
                <a:gd name="connsiteY2520" fmla="*/ 1332071 h 2297429"/>
                <a:gd name="connsiteX2521" fmla="*/ 2530793 w 3006089"/>
                <a:gd name="connsiteY2521" fmla="*/ 1331595 h 2297429"/>
                <a:gd name="connsiteX2522" fmla="*/ 2530793 w 3006089"/>
                <a:gd name="connsiteY2522" fmla="*/ 1329690 h 2297429"/>
                <a:gd name="connsiteX2523" fmla="*/ 2529840 w 3006089"/>
                <a:gd name="connsiteY2523" fmla="*/ 1323499 h 2297429"/>
                <a:gd name="connsiteX2524" fmla="*/ 2529840 w 3006089"/>
                <a:gd name="connsiteY2524" fmla="*/ 1322070 h 2297429"/>
                <a:gd name="connsiteX2525" fmla="*/ 2531745 w 3006089"/>
                <a:gd name="connsiteY2525" fmla="*/ 1324451 h 2297429"/>
                <a:gd name="connsiteX2526" fmla="*/ 2535079 w 3006089"/>
                <a:gd name="connsiteY2526" fmla="*/ 1331119 h 2297429"/>
                <a:gd name="connsiteX2527" fmla="*/ 2537936 w 3006089"/>
                <a:gd name="connsiteY2527" fmla="*/ 1334929 h 2297429"/>
                <a:gd name="connsiteX2528" fmla="*/ 2542223 w 3006089"/>
                <a:gd name="connsiteY2528" fmla="*/ 1336358 h 2297429"/>
                <a:gd name="connsiteX2529" fmla="*/ 2544604 w 3006089"/>
                <a:gd name="connsiteY2529" fmla="*/ 1336834 h 2297429"/>
                <a:gd name="connsiteX2530" fmla="*/ 2545556 w 3006089"/>
                <a:gd name="connsiteY2530" fmla="*/ 1335881 h 2297429"/>
                <a:gd name="connsiteX2531" fmla="*/ 2544604 w 3006089"/>
                <a:gd name="connsiteY2531" fmla="*/ 1332071 h 2297429"/>
                <a:gd name="connsiteX2532" fmla="*/ 2543651 w 3006089"/>
                <a:gd name="connsiteY2532" fmla="*/ 1330166 h 2297429"/>
                <a:gd name="connsiteX2533" fmla="*/ 2544604 w 3006089"/>
                <a:gd name="connsiteY2533" fmla="*/ 1330166 h 2297429"/>
                <a:gd name="connsiteX2534" fmla="*/ 2553176 w 3006089"/>
                <a:gd name="connsiteY2534" fmla="*/ 1335881 h 2297429"/>
                <a:gd name="connsiteX2535" fmla="*/ 2555081 w 3006089"/>
                <a:gd name="connsiteY2535" fmla="*/ 1337786 h 2297429"/>
                <a:gd name="connsiteX2536" fmla="*/ 2556986 w 3006089"/>
                <a:gd name="connsiteY2536" fmla="*/ 1340168 h 2297429"/>
                <a:gd name="connsiteX2537" fmla="*/ 2557939 w 3006089"/>
                <a:gd name="connsiteY2537" fmla="*/ 1340644 h 2297429"/>
                <a:gd name="connsiteX2538" fmla="*/ 2558891 w 3006089"/>
                <a:gd name="connsiteY2538" fmla="*/ 1340644 h 2297429"/>
                <a:gd name="connsiteX2539" fmla="*/ 2559844 w 3006089"/>
                <a:gd name="connsiteY2539" fmla="*/ 1339691 h 2297429"/>
                <a:gd name="connsiteX2540" fmla="*/ 2561273 w 3006089"/>
                <a:gd name="connsiteY2540" fmla="*/ 1339691 h 2297429"/>
                <a:gd name="connsiteX2541" fmla="*/ 2566987 w 3006089"/>
                <a:gd name="connsiteY2541" fmla="*/ 1343025 h 2297429"/>
                <a:gd name="connsiteX2542" fmla="*/ 2573179 w 3006089"/>
                <a:gd name="connsiteY2542" fmla="*/ 1347311 h 2297429"/>
                <a:gd name="connsiteX2543" fmla="*/ 2577465 w 3006089"/>
                <a:gd name="connsiteY2543" fmla="*/ 1351121 h 2297429"/>
                <a:gd name="connsiteX2544" fmla="*/ 2580323 w 3006089"/>
                <a:gd name="connsiteY2544" fmla="*/ 1354455 h 2297429"/>
                <a:gd name="connsiteX2545" fmla="*/ 2582704 w 3006089"/>
                <a:gd name="connsiteY2545" fmla="*/ 1355884 h 2297429"/>
                <a:gd name="connsiteX2546" fmla="*/ 2584609 w 3006089"/>
                <a:gd name="connsiteY2546" fmla="*/ 1354931 h 2297429"/>
                <a:gd name="connsiteX2547" fmla="*/ 2584609 w 3006089"/>
                <a:gd name="connsiteY2547" fmla="*/ 1352074 h 2297429"/>
                <a:gd name="connsiteX2548" fmla="*/ 2580799 w 3006089"/>
                <a:gd name="connsiteY2548" fmla="*/ 1339691 h 2297429"/>
                <a:gd name="connsiteX2549" fmla="*/ 2581751 w 3006089"/>
                <a:gd name="connsiteY2549" fmla="*/ 1338739 h 2297429"/>
                <a:gd name="connsiteX2550" fmla="*/ 2588895 w 3006089"/>
                <a:gd name="connsiteY2550" fmla="*/ 1342073 h 2297429"/>
                <a:gd name="connsiteX2551" fmla="*/ 2590800 w 3006089"/>
                <a:gd name="connsiteY2551" fmla="*/ 1342549 h 2297429"/>
                <a:gd name="connsiteX2552" fmla="*/ 2594610 w 3006089"/>
                <a:gd name="connsiteY2552" fmla="*/ 1342073 h 2297429"/>
                <a:gd name="connsiteX2553" fmla="*/ 2596991 w 3006089"/>
                <a:gd name="connsiteY2553" fmla="*/ 1341120 h 2297429"/>
                <a:gd name="connsiteX2554" fmla="*/ 2597468 w 3006089"/>
                <a:gd name="connsiteY2554" fmla="*/ 1340168 h 2297429"/>
                <a:gd name="connsiteX2555" fmla="*/ 2596039 w 3006089"/>
                <a:gd name="connsiteY2555" fmla="*/ 1338739 h 2297429"/>
                <a:gd name="connsiteX2556" fmla="*/ 2594134 w 3006089"/>
                <a:gd name="connsiteY2556" fmla="*/ 1336358 h 2297429"/>
                <a:gd name="connsiteX2557" fmla="*/ 2592229 w 3006089"/>
                <a:gd name="connsiteY2557" fmla="*/ 1332548 h 2297429"/>
                <a:gd name="connsiteX2558" fmla="*/ 2589848 w 3006089"/>
                <a:gd name="connsiteY2558" fmla="*/ 1329214 h 2297429"/>
                <a:gd name="connsiteX2559" fmla="*/ 2584609 w 3006089"/>
                <a:gd name="connsiteY2559" fmla="*/ 1323499 h 2297429"/>
                <a:gd name="connsiteX2560" fmla="*/ 2584133 w 3006089"/>
                <a:gd name="connsiteY2560" fmla="*/ 1322070 h 2297429"/>
                <a:gd name="connsiteX2561" fmla="*/ 2584609 w 3006089"/>
                <a:gd name="connsiteY2561" fmla="*/ 1321118 h 2297429"/>
                <a:gd name="connsiteX2562" fmla="*/ 2586037 w 3006089"/>
                <a:gd name="connsiteY2562" fmla="*/ 1320641 h 2297429"/>
                <a:gd name="connsiteX2563" fmla="*/ 2586514 w 3006089"/>
                <a:gd name="connsiteY2563" fmla="*/ 1318260 h 2297429"/>
                <a:gd name="connsiteX2564" fmla="*/ 2585561 w 3006089"/>
                <a:gd name="connsiteY2564" fmla="*/ 1312545 h 2297429"/>
                <a:gd name="connsiteX2565" fmla="*/ 2583656 w 3006089"/>
                <a:gd name="connsiteY2565" fmla="*/ 1303496 h 2297429"/>
                <a:gd name="connsiteX2566" fmla="*/ 2582228 w 3006089"/>
                <a:gd name="connsiteY2566" fmla="*/ 1299210 h 2297429"/>
                <a:gd name="connsiteX2567" fmla="*/ 2580323 w 3006089"/>
                <a:gd name="connsiteY2567" fmla="*/ 1296353 h 2297429"/>
                <a:gd name="connsiteX2568" fmla="*/ 2579846 w 3006089"/>
                <a:gd name="connsiteY2568" fmla="*/ 1295400 h 2297429"/>
                <a:gd name="connsiteX2569" fmla="*/ 2586514 w 3006089"/>
                <a:gd name="connsiteY2569" fmla="*/ 1302068 h 2297429"/>
                <a:gd name="connsiteX2570" fmla="*/ 2588419 w 3006089"/>
                <a:gd name="connsiteY2570" fmla="*/ 1304449 h 2297429"/>
                <a:gd name="connsiteX2571" fmla="*/ 2589848 w 3006089"/>
                <a:gd name="connsiteY2571" fmla="*/ 1307306 h 2297429"/>
                <a:gd name="connsiteX2572" fmla="*/ 2596515 w 3006089"/>
                <a:gd name="connsiteY2572" fmla="*/ 1322070 h 2297429"/>
                <a:gd name="connsiteX2573" fmla="*/ 2597468 w 3006089"/>
                <a:gd name="connsiteY2573" fmla="*/ 1323499 h 2297429"/>
                <a:gd name="connsiteX2574" fmla="*/ 2600325 w 3006089"/>
                <a:gd name="connsiteY2574" fmla="*/ 1323499 h 2297429"/>
                <a:gd name="connsiteX2575" fmla="*/ 2602706 w 3006089"/>
                <a:gd name="connsiteY2575" fmla="*/ 1322546 h 2297429"/>
                <a:gd name="connsiteX2576" fmla="*/ 2603183 w 3006089"/>
                <a:gd name="connsiteY2576" fmla="*/ 1317784 h 2297429"/>
                <a:gd name="connsiteX2577" fmla="*/ 2603183 w 3006089"/>
                <a:gd name="connsiteY2577" fmla="*/ 1312069 h 2297429"/>
                <a:gd name="connsiteX2578" fmla="*/ 2601278 w 3006089"/>
                <a:gd name="connsiteY2578" fmla="*/ 1306354 h 2297429"/>
                <a:gd name="connsiteX2579" fmla="*/ 2600801 w 3006089"/>
                <a:gd name="connsiteY2579" fmla="*/ 1300639 h 2297429"/>
                <a:gd name="connsiteX2580" fmla="*/ 2603659 w 3006089"/>
                <a:gd name="connsiteY2580" fmla="*/ 1300163 h 2297429"/>
                <a:gd name="connsiteX2581" fmla="*/ 2606040 w 3006089"/>
                <a:gd name="connsiteY2581" fmla="*/ 1299210 h 2297429"/>
                <a:gd name="connsiteX2582" fmla="*/ 2603183 w 3006089"/>
                <a:gd name="connsiteY2582" fmla="*/ 1294924 h 2297429"/>
                <a:gd name="connsiteX2583" fmla="*/ 2600325 w 3006089"/>
                <a:gd name="connsiteY2583" fmla="*/ 1289209 h 2297429"/>
                <a:gd name="connsiteX2584" fmla="*/ 2598420 w 3006089"/>
                <a:gd name="connsiteY2584" fmla="*/ 1288256 h 2297429"/>
                <a:gd name="connsiteX2585" fmla="*/ 2594134 w 3006089"/>
                <a:gd name="connsiteY2585" fmla="*/ 1288733 h 2297429"/>
                <a:gd name="connsiteX2586" fmla="*/ 2593181 w 3006089"/>
                <a:gd name="connsiteY2586" fmla="*/ 1288256 h 2297429"/>
                <a:gd name="connsiteX2587" fmla="*/ 2596991 w 3006089"/>
                <a:gd name="connsiteY2587" fmla="*/ 1285875 h 2297429"/>
                <a:gd name="connsiteX2588" fmla="*/ 2597468 w 3006089"/>
                <a:gd name="connsiteY2588" fmla="*/ 1283018 h 2297429"/>
                <a:gd name="connsiteX2589" fmla="*/ 2596991 w 3006089"/>
                <a:gd name="connsiteY2589" fmla="*/ 1282065 h 2297429"/>
                <a:gd name="connsiteX2590" fmla="*/ 2593181 w 3006089"/>
                <a:gd name="connsiteY2590" fmla="*/ 1281589 h 2297429"/>
                <a:gd name="connsiteX2591" fmla="*/ 2588895 w 3006089"/>
                <a:gd name="connsiteY2591" fmla="*/ 1282065 h 2297429"/>
                <a:gd name="connsiteX2592" fmla="*/ 2585561 w 3006089"/>
                <a:gd name="connsiteY2592" fmla="*/ 1283018 h 2297429"/>
                <a:gd name="connsiteX2593" fmla="*/ 2580323 w 3006089"/>
                <a:gd name="connsiteY2593" fmla="*/ 1282065 h 2297429"/>
                <a:gd name="connsiteX2594" fmla="*/ 2579846 w 3006089"/>
                <a:gd name="connsiteY2594" fmla="*/ 1281589 h 2297429"/>
                <a:gd name="connsiteX2595" fmla="*/ 2581275 w 3006089"/>
                <a:gd name="connsiteY2595" fmla="*/ 1280160 h 2297429"/>
                <a:gd name="connsiteX2596" fmla="*/ 2581275 w 3006089"/>
                <a:gd name="connsiteY2596" fmla="*/ 1279208 h 2297429"/>
                <a:gd name="connsiteX2597" fmla="*/ 2579846 w 3006089"/>
                <a:gd name="connsiteY2597" fmla="*/ 1276826 h 2297429"/>
                <a:gd name="connsiteX2598" fmla="*/ 2576989 w 3006089"/>
                <a:gd name="connsiteY2598" fmla="*/ 1273969 h 2297429"/>
                <a:gd name="connsiteX2599" fmla="*/ 2574608 w 3006089"/>
                <a:gd name="connsiteY2599" fmla="*/ 1271111 h 2297429"/>
                <a:gd name="connsiteX2600" fmla="*/ 2566511 w 3006089"/>
                <a:gd name="connsiteY2600" fmla="*/ 1267778 h 2297429"/>
                <a:gd name="connsiteX2601" fmla="*/ 2566035 w 3006089"/>
                <a:gd name="connsiteY2601" fmla="*/ 1266825 h 2297429"/>
                <a:gd name="connsiteX2602" fmla="*/ 2568893 w 3006089"/>
                <a:gd name="connsiteY2602" fmla="*/ 1266349 h 2297429"/>
                <a:gd name="connsiteX2603" fmla="*/ 2574608 w 3006089"/>
                <a:gd name="connsiteY2603" fmla="*/ 1266349 h 2297429"/>
                <a:gd name="connsiteX2604" fmla="*/ 2578894 w 3006089"/>
                <a:gd name="connsiteY2604" fmla="*/ 1266825 h 2297429"/>
                <a:gd name="connsiteX2605" fmla="*/ 2583656 w 3006089"/>
                <a:gd name="connsiteY2605" fmla="*/ 1259681 h 2297429"/>
                <a:gd name="connsiteX2606" fmla="*/ 2583180 w 3006089"/>
                <a:gd name="connsiteY2606" fmla="*/ 1257300 h 2297429"/>
                <a:gd name="connsiteX2607" fmla="*/ 2580323 w 3006089"/>
                <a:gd name="connsiteY2607" fmla="*/ 1255871 h 2297429"/>
                <a:gd name="connsiteX2608" fmla="*/ 2569845 w 3006089"/>
                <a:gd name="connsiteY2608" fmla="*/ 1255871 h 2297429"/>
                <a:gd name="connsiteX2609" fmla="*/ 2568416 w 3006089"/>
                <a:gd name="connsiteY2609" fmla="*/ 1256348 h 2297429"/>
                <a:gd name="connsiteX2610" fmla="*/ 2568893 w 3006089"/>
                <a:gd name="connsiteY2610" fmla="*/ 1255395 h 2297429"/>
                <a:gd name="connsiteX2611" fmla="*/ 2574608 w 3006089"/>
                <a:gd name="connsiteY2611" fmla="*/ 1252061 h 2297429"/>
                <a:gd name="connsiteX2612" fmla="*/ 2576989 w 3006089"/>
                <a:gd name="connsiteY2612" fmla="*/ 1249680 h 2297429"/>
                <a:gd name="connsiteX2613" fmla="*/ 2571750 w 3006089"/>
                <a:gd name="connsiteY2613" fmla="*/ 1244441 h 2297429"/>
                <a:gd name="connsiteX2614" fmla="*/ 2568893 w 3006089"/>
                <a:gd name="connsiteY2614" fmla="*/ 1245394 h 2297429"/>
                <a:gd name="connsiteX2615" fmla="*/ 2565559 w 3006089"/>
                <a:gd name="connsiteY2615" fmla="*/ 1243489 h 2297429"/>
                <a:gd name="connsiteX2616" fmla="*/ 2564606 w 3006089"/>
                <a:gd name="connsiteY2616" fmla="*/ 1242060 h 2297429"/>
                <a:gd name="connsiteX2617" fmla="*/ 2559844 w 3006089"/>
                <a:gd name="connsiteY2617" fmla="*/ 1237298 h 2297429"/>
                <a:gd name="connsiteX2618" fmla="*/ 2554129 w 3006089"/>
                <a:gd name="connsiteY2618" fmla="*/ 1235393 h 2297429"/>
                <a:gd name="connsiteX2619" fmla="*/ 2550795 w 3006089"/>
                <a:gd name="connsiteY2619" fmla="*/ 1237774 h 2297429"/>
                <a:gd name="connsiteX2620" fmla="*/ 2547937 w 3006089"/>
                <a:gd name="connsiteY2620" fmla="*/ 1240631 h 2297429"/>
                <a:gd name="connsiteX2621" fmla="*/ 2546509 w 3006089"/>
                <a:gd name="connsiteY2621" fmla="*/ 1243489 h 2297429"/>
                <a:gd name="connsiteX2622" fmla="*/ 2544604 w 3006089"/>
                <a:gd name="connsiteY2622" fmla="*/ 1243965 h 2297429"/>
                <a:gd name="connsiteX2623" fmla="*/ 2542223 w 3006089"/>
                <a:gd name="connsiteY2623" fmla="*/ 1242060 h 2297429"/>
                <a:gd name="connsiteX2624" fmla="*/ 2541746 w 3006089"/>
                <a:gd name="connsiteY2624" fmla="*/ 1240631 h 2297429"/>
                <a:gd name="connsiteX2625" fmla="*/ 2545080 w 3006089"/>
                <a:gd name="connsiteY2625" fmla="*/ 1237774 h 2297429"/>
                <a:gd name="connsiteX2626" fmla="*/ 2544604 w 3006089"/>
                <a:gd name="connsiteY2626" fmla="*/ 1236345 h 2297429"/>
                <a:gd name="connsiteX2627" fmla="*/ 2540318 w 3006089"/>
                <a:gd name="connsiteY2627" fmla="*/ 1233488 h 2297429"/>
                <a:gd name="connsiteX2628" fmla="*/ 2534603 w 3006089"/>
                <a:gd name="connsiteY2628" fmla="*/ 1230154 h 2297429"/>
                <a:gd name="connsiteX2629" fmla="*/ 2530793 w 3006089"/>
                <a:gd name="connsiteY2629" fmla="*/ 1228725 h 2297429"/>
                <a:gd name="connsiteX2630" fmla="*/ 2529840 w 3006089"/>
                <a:gd name="connsiteY2630" fmla="*/ 1230154 h 2297429"/>
                <a:gd name="connsiteX2631" fmla="*/ 2529364 w 3006089"/>
                <a:gd name="connsiteY2631" fmla="*/ 1238726 h 2297429"/>
                <a:gd name="connsiteX2632" fmla="*/ 2528887 w 3006089"/>
                <a:gd name="connsiteY2632" fmla="*/ 1238726 h 2297429"/>
                <a:gd name="connsiteX2633" fmla="*/ 2527459 w 3006089"/>
                <a:gd name="connsiteY2633" fmla="*/ 1236345 h 2297429"/>
                <a:gd name="connsiteX2634" fmla="*/ 2525078 w 3006089"/>
                <a:gd name="connsiteY2634" fmla="*/ 1227773 h 2297429"/>
                <a:gd name="connsiteX2635" fmla="*/ 2524125 w 3006089"/>
                <a:gd name="connsiteY2635" fmla="*/ 1224915 h 2297429"/>
                <a:gd name="connsiteX2636" fmla="*/ 2523173 w 3006089"/>
                <a:gd name="connsiteY2636" fmla="*/ 1223963 h 2297429"/>
                <a:gd name="connsiteX2637" fmla="*/ 2522220 w 3006089"/>
                <a:gd name="connsiteY2637" fmla="*/ 1223963 h 2297429"/>
                <a:gd name="connsiteX2638" fmla="*/ 2521268 w 3006089"/>
                <a:gd name="connsiteY2638" fmla="*/ 1224439 h 2297429"/>
                <a:gd name="connsiteX2639" fmla="*/ 2519362 w 3006089"/>
                <a:gd name="connsiteY2639" fmla="*/ 1224439 h 2297429"/>
                <a:gd name="connsiteX2640" fmla="*/ 2518886 w 3006089"/>
                <a:gd name="connsiteY2640" fmla="*/ 1223486 h 2297429"/>
                <a:gd name="connsiteX2641" fmla="*/ 2518886 w 3006089"/>
                <a:gd name="connsiteY2641" fmla="*/ 1221581 h 2297429"/>
                <a:gd name="connsiteX2642" fmla="*/ 2518410 w 3006089"/>
                <a:gd name="connsiteY2642" fmla="*/ 1219676 h 2297429"/>
                <a:gd name="connsiteX2643" fmla="*/ 2516029 w 3006089"/>
                <a:gd name="connsiteY2643" fmla="*/ 1215866 h 2297429"/>
                <a:gd name="connsiteX2644" fmla="*/ 2512219 w 3006089"/>
                <a:gd name="connsiteY2644" fmla="*/ 1212533 h 2297429"/>
                <a:gd name="connsiteX2645" fmla="*/ 2507933 w 3006089"/>
                <a:gd name="connsiteY2645" fmla="*/ 1210628 h 2297429"/>
                <a:gd name="connsiteX2646" fmla="*/ 2506504 w 3006089"/>
                <a:gd name="connsiteY2646" fmla="*/ 1210151 h 2297429"/>
                <a:gd name="connsiteX2647" fmla="*/ 2506980 w 3006089"/>
                <a:gd name="connsiteY2647" fmla="*/ 1209675 h 2297429"/>
                <a:gd name="connsiteX2648" fmla="*/ 2513648 w 3006089"/>
                <a:gd name="connsiteY2648" fmla="*/ 1206341 h 2297429"/>
                <a:gd name="connsiteX2649" fmla="*/ 2514124 w 3006089"/>
                <a:gd name="connsiteY2649" fmla="*/ 1205389 h 2297429"/>
                <a:gd name="connsiteX2650" fmla="*/ 2507933 w 3006089"/>
                <a:gd name="connsiteY2650" fmla="*/ 1203008 h 2297429"/>
                <a:gd name="connsiteX2651" fmla="*/ 2506980 w 3006089"/>
                <a:gd name="connsiteY2651" fmla="*/ 1201579 h 2297429"/>
                <a:gd name="connsiteX2652" fmla="*/ 2506504 w 3006089"/>
                <a:gd name="connsiteY2652" fmla="*/ 1199198 h 2297429"/>
                <a:gd name="connsiteX2653" fmla="*/ 2504599 w 3006089"/>
                <a:gd name="connsiteY2653" fmla="*/ 1196816 h 2297429"/>
                <a:gd name="connsiteX2654" fmla="*/ 2501741 w 3006089"/>
                <a:gd name="connsiteY2654" fmla="*/ 1194911 h 2297429"/>
                <a:gd name="connsiteX2655" fmla="*/ 2498884 w 3006089"/>
                <a:gd name="connsiteY2655" fmla="*/ 1193959 h 2297429"/>
                <a:gd name="connsiteX2656" fmla="*/ 2496503 w 3006089"/>
                <a:gd name="connsiteY2656" fmla="*/ 1193959 h 2297429"/>
                <a:gd name="connsiteX2657" fmla="*/ 2493645 w 3006089"/>
                <a:gd name="connsiteY2657" fmla="*/ 1194911 h 2297429"/>
                <a:gd name="connsiteX2658" fmla="*/ 2487454 w 3006089"/>
                <a:gd name="connsiteY2658" fmla="*/ 1198245 h 2297429"/>
                <a:gd name="connsiteX2659" fmla="*/ 2486501 w 3006089"/>
                <a:gd name="connsiteY2659" fmla="*/ 1198245 h 2297429"/>
                <a:gd name="connsiteX2660" fmla="*/ 2485549 w 3006089"/>
                <a:gd name="connsiteY2660" fmla="*/ 1197293 h 2297429"/>
                <a:gd name="connsiteX2661" fmla="*/ 2486025 w 3006089"/>
                <a:gd name="connsiteY2661" fmla="*/ 1194911 h 2297429"/>
                <a:gd name="connsiteX2662" fmla="*/ 2488883 w 3006089"/>
                <a:gd name="connsiteY2662" fmla="*/ 1186339 h 2297429"/>
                <a:gd name="connsiteX2663" fmla="*/ 2487930 w 3006089"/>
                <a:gd name="connsiteY2663" fmla="*/ 1185386 h 2297429"/>
                <a:gd name="connsiteX2664" fmla="*/ 2485549 w 3006089"/>
                <a:gd name="connsiteY2664" fmla="*/ 1185386 h 2297429"/>
                <a:gd name="connsiteX2665" fmla="*/ 2480786 w 3006089"/>
                <a:gd name="connsiteY2665" fmla="*/ 1183481 h 2297429"/>
                <a:gd name="connsiteX2666" fmla="*/ 2478405 w 3006089"/>
                <a:gd name="connsiteY2666" fmla="*/ 1181100 h 2297429"/>
                <a:gd name="connsiteX2667" fmla="*/ 2476024 w 3006089"/>
                <a:gd name="connsiteY2667" fmla="*/ 1177290 h 2297429"/>
                <a:gd name="connsiteX2668" fmla="*/ 2476024 w 3006089"/>
                <a:gd name="connsiteY2668" fmla="*/ 1173956 h 2297429"/>
                <a:gd name="connsiteX2669" fmla="*/ 2477929 w 3006089"/>
                <a:gd name="connsiteY2669" fmla="*/ 1171575 h 2297429"/>
                <a:gd name="connsiteX2670" fmla="*/ 2477453 w 3006089"/>
                <a:gd name="connsiteY2670" fmla="*/ 1169194 h 2297429"/>
                <a:gd name="connsiteX2671" fmla="*/ 2468880 w 3006089"/>
                <a:gd name="connsiteY2671" fmla="*/ 1163955 h 2297429"/>
                <a:gd name="connsiteX2672" fmla="*/ 2465546 w 3006089"/>
                <a:gd name="connsiteY2672" fmla="*/ 1163003 h 2297429"/>
                <a:gd name="connsiteX2673" fmla="*/ 2460784 w 3006089"/>
                <a:gd name="connsiteY2673" fmla="*/ 1163003 h 2297429"/>
                <a:gd name="connsiteX2674" fmla="*/ 2459831 w 3006089"/>
                <a:gd name="connsiteY2674" fmla="*/ 1162526 h 2297429"/>
                <a:gd name="connsiteX2675" fmla="*/ 2467451 w 3006089"/>
                <a:gd name="connsiteY2675" fmla="*/ 1159669 h 2297429"/>
                <a:gd name="connsiteX2676" fmla="*/ 2469833 w 3006089"/>
                <a:gd name="connsiteY2676" fmla="*/ 1159669 h 2297429"/>
                <a:gd name="connsiteX2677" fmla="*/ 2480310 w 3006089"/>
                <a:gd name="connsiteY2677" fmla="*/ 1166336 h 2297429"/>
                <a:gd name="connsiteX2678" fmla="*/ 2486978 w 3006089"/>
                <a:gd name="connsiteY2678" fmla="*/ 1173004 h 2297429"/>
                <a:gd name="connsiteX2679" fmla="*/ 2491264 w 3006089"/>
                <a:gd name="connsiteY2679" fmla="*/ 1175861 h 2297429"/>
                <a:gd name="connsiteX2680" fmla="*/ 2500789 w 3006089"/>
                <a:gd name="connsiteY2680" fmla="*/ 1178243 h 2297429"/>
                <a:gd name="connsiteX2681" fmla="*/ 2506028 w 3006089"/>
                <a:gd name="connsiteY2681" fmla="*/ 1178243 h 2297429"/>
                <a:gd name="connsiteX2682" fmla="*/ 2507456 w 3006089"/>
                <a:gd name="connsiteY2682" fmla="*/ 1177766 h 2297429"/>
                <a:gd name="connsiteX2683" fmla="*/ 2510314 w 3006089"/>
                <a:gd name="connsiteY2683" fmla="*/ 1176338 h 2297429"/>
                <a:gd name="connsiteX2684" fmla="*/ 2513171 w 3006089"/>
                <a:gd name="connsiteY2684" fmla="*/ 1172051 h 2297429"/>
                <a:gd name="connsiteX2685" fmla="*/ 2509361 w 3006089"/>
                <a:gd name="connsiteY2685" fmla="*/ 1168718 h 2297429"/>
                <a:gd name="connsiteX2686" fmla="*/ 2500789 w 3006089"/>
                <a:gd name="connsiteY2686" fmla="*/ 1163479 h 2297429"/>
                <a:gd name="connsiteX2687" fmla="*/ 2495550 w 3006089"/>
                <a:gd name="connsiteY2687" fmla="*/ 1158716 h 2297429"/>
                <a:gd name="connsiteX2688" fmla="*/ 2492216 w 3006089"/>
                <a:gd name="connsiteY2688" fmla="*/ 1153001 h 2297429"/>
                <a:gd name="connsiteX2689" fmla="*/ 2489359 w 3006089"/>
                <a:gd name="connsiteY2689" fmla="*/ 1147286 h 2297429"/>
                <a:gd name="connsiteX2690" fmla="*/ 2489835 w 3006089"/>
                <a:gd name="connsiteY2690" fmla="*/ 1145858 h 2297429"/>
                <a:gd name="connsiteX2691" fmla="*/ 2494121 w 3006089"/>
                <a:gd name="connsiteY2691" fmla="*/ 1147763 h 2297429"/>
                <a:gd name="connsiteX2692" fmla="*/ 2500312 w 3006089"/>
                <a:gd name="connsiteY2692" fmla="*/ 1151096 h 2297429"/>
                <a:gd name="connsiteX2693" fmla="*/ 2506980 w 3006089"/>
                <a:gd name="connsiteY2693" fmla="*/ 1155859 h 2297429"/>
                <a:gd name="connsiteX2694" fmla="*/ 2508885 w 3006089"/>
                <a:gd name="connsiteY2694" fmla="*/ 1156811 h 2297429"/>
                <a:gd name="connsiteX2695" fmla="*/ 2511743 w 3006089"/>
                <a:gd name="connsiteY2695" fmla="*/ 1156335 h 2297429"/>
                <a:gd name="connsiteX2696" fmla="*/ 2513171 w 3006089"/>
                <a:gd name="connsiteY2696" fmla="*/ 1155859 h 2297429"/>
                <a:gd name="connsiteX2697" fmla="*/ 2513171 w 3006089"/>
                <a:gd name="connsiteY2697" fmla="*/ 1149668 h 2297429"/>
                <a:gd name="connsiteX2698" fmla="*/ 2508885 w 3006089"/>
                <a:gd name="connsiteY2698" fmla="*/ 1144905 h 2297429"/>
                <a:gd name="connsiteX2699" fmla="*/ 2509361 w 3006089"/>
                <a:gd name="connsiteY2699" fmla="*/ 1142048 h 2297429"/>
                <a:gd name="connsiteX2700" fmla="*/ 2513171 w 3006089"/>
                <a:gd name="connsiteY2700" fmla="*/ 1143953 h 2297429"/>
                <a:gd name="connsiteX2701" fmla="*/ 2516981 w 3006089"/>
                <a:gd name="connsiteY2701" fmla="*/ 1144429 h 2297429"/>
                <a:gd name="connsiteX2702" fmla="*/ 2520791 w 3006089"/>
                <a:gd name="connsiteY2702" fmla="*/ 1143000 h 2297429"/>
                <a:gd name="connsiteX2703" fmla="*/ 2520791 w 3006089"/>
                <a:gd name="connsiteY2703" fmla="*/ 1141095 h 2297429"/>
                <a:gd name="connsiteX2704" fmla="*/ 2519362 w 3006089"/>
                <a:gd name="connsiteY2704" fmla="*/ 1138714 h 2297429"/>
                <a:gd name="connsiteX2705" fmla="*/ 2520315 w 3006089"/>
                <a:gd name="connsiteY2705" fmla="*/ 1138238 h 2297429"/>
                <a:gd name="connsiteX2706" fmla="*/ 2524601 w 3006089"/>
                <a:gd name="connsiteY2706" fmla="*/ 1140143 h 2297429"/>
                <a:gd name="connsiteX2707" fmla="*/ 2526983 w 3006089"/>
                <a:gd name="connsiteY2707" fmla="*/ 1142524 h 2297429"/>
                <a:gd name="connsiteX2708" fmla="*/ 2527935 w 3006089"/>
                <a:gd name="connsiteY2708" fmla="*/ 1145381 h 2297429"/>
                <a:gd name="connsiteX2709" fmla="*/ 2529364 w 3006089"/>
                <a:gd name="connsiteY2709" fmla="*/ 1148239 h 2297429"/>
                <a:gd name="connsiteX2710" fmla="*/ 2537460 w 3006089"/>
                <a:gd name="connsiteY2710" fmla="*/ 1158240 h 2297429"/>
                <a:gd name="connsiteX2711" fmla="*/ 2539365 w 3006089"/>
                <a:gd name="connsiteY2711" fmla="*/ 1159669 h 2297429"/>
                <a:gd name="connsiteX2712" fmla="*/ 2544128 w 3006089"/>
                <a:gd name="connsiteY2712" fmla="*/ 1161098 h 2297429"/>
                <a:gd name="connsiteX2713" fmla="*/ 2546509 w 3006089"/>
                <a:gd name="connsiteY2713" fmla="*/ 1162526 h 2297429"/>
                <a:gd name="connsiteX2714" fmla="*/ 2551271 w 3006089"/>
                <a:gd name="connsiteY2714" fmla="*/ 1166813 h 2297429"/>
                <a:gd name="connsiteX2715" fmla="*/ 2555558 w 3006089"/>
                <a:gd name="connsiteY2715" fmla="*/ 1167289 h 2297429"/>
                <a:gd name="connsiteX2716" fmla="*/ 2558415 w 3006089"/>
                <a:gd name="connsiteY2716" fmla="*/ 1166336 h 2297429"/>
                <a:gd name="connsiteX2717" fmla="*/ 2561749 w 3006089"/>
                <a:gd name="connsiteY2717" fmla="*/ 1164908 h 2297429"/>
                <a:gd name="connsiteX2718" fmla="*/ 2564130 w 3006089"/>
                <a:gd name="connsiteY2718" fmla="*/ 1162526 h 2297429"/>
                <a:gd name="connsiteX2719" fmla="*/ 2565083 w 3006089"/>
                <a:gd name="connsiteY2719" fmla="*/ 1163003 h 2297429"/>
                <a:gd name="connsiteX2720" fmla="*/ 2558415 w 3006089"/>
                <a:gd name="connsiteY2720" fmla="*/ 1169670 h 2297429"/>
                <a:gd name="connsiteX2721" fmla="*/ 2557462 w 3006089"/>
                <a:gd name="connsiteY2721" fmla="*/ 1173480 h 2297429"/>
                <a:gd name="connsiteX2722" fmla="*/ 2559844 w 3006089"/>
                <a:gd name="connsiteY2722" fmla="*/ 1174909 h 2297429"/>
                <a:gd name="connsiteX2723" fmla="*/ 2569369 w 3006089"/>
                <a:gd name="connsiteY2723" fmla="*/ 1175385 h 2297429"/>
                <a:gd name="connsiteX2724" fmla="*/ 2573655 w 3006089"/>
                <a:gd name="connsiteY2724" fmla="*/ 1174909 h 2297429"/>
                <a:gd name="connsiteX2725" fmla="*/ 2577465 w 3006089"/>
                <a:gd name="connsiteY2725" fmla="*/ 1173956 h 2297429"/>
                <a:gd name="connsiteX2726" fmla="*/ 2587466 w 3006089"/>
                <a:gd name="connsiteY2726" fmla="*/ 1170146 h 2297429"/>
                <a:gd name="connsiteX2727" fmla="*/ 2591276 w 3006089"/>
                <a:gd name="connsiteY2727" fmla="*/ 1166813 h 2297429"/>
                <a:gd name="connsiteX2728" fmla="*/ 2595562 w 3006089"/>
                <a:gd name="connsiteY2728" fmla="*/ 1161574 h 2297429"/>
                <a:gd name="connsiteX2729" fmla="*/ 2599373 w 3006089"/>
                <a:gd name="connsiteY2729" fmla="*/ 1158240 h 2297429"/>
                <a:gd name="connsiteX2730" fmla="*/ 2604611 w 3006089"/>
                <a:gd name="connsiteY2730" fmla="*/ 1155859 h 2297429"/>
                <a:gd name="connsiteX2731" fmla="*/ 2606516 w 3006089"/>
                <a:gd name="connsiteY2731" fmla="*/ 1156335 h 2297429"/>
                <a:gd name="connsiteX2732" fmla="*/ 2602706 w 3006089"/>
                <a:gd name="connsiteY2732" fmla="*/ 1158716 h 2297429"/>
                <a:gd name="connsiteX2733" fmla="*/ 2598896 w 3006089"/>
                <a:gd name="connsiteY2733" fmla="*/ 1163003 h 2297429"/>
                <a:gd name="connsiteX2734" fmla="*/ 2595562 w 3006089"/>
                <a:gd name="connsiteY2734" fmla="*/ 1169194 h 2297429"/>
                <a:gd name="connsiteX2735" fmla="*/ 2592705 w 3006089"/>
                <a:gd name="connsiteY2735" fmla="*/ 1172528 h 2297429"/>
                <a:gd name="connsiteX2736" fmla="*/ 2586514 w 3006089"/>
                <a:gd name="connsiteY2736" fmla="*/ 1173956 h 2297429"/>
                <a:gd name="connsiteX2737" fmla="*/ 2581275 w 3006089"/>
                <a:gd name="connsiteY2737" fmla="*/ 1176814 h 2297429"/>
                <a:gd name="connsiteX2738" fmla="*/ 2577941 w 3006089"/>
                <a:gd name="connsiteY2738" fmla="*/ 1179671 h 2297429"/>
                <a:gd name="connsiteX2739" fmla="*/ 2574608 w 3006089"/>
                <a:gd name="connsiteY2739" fmla="*/ 1183481 h 2297429"/>
                <a:gd name="connsiteX2740" fmla="*/ 2573655 w 3006089"/>
                <a:gd name="connsiteY2740" fmla="*/ 1186815 h 2297429"/>
                <a:gd name="connsiteX2741" fmla="*/ 2576036 w 3006089"/>
                <a:gd name="connsiteY2741" fmla="*/ 1189673 h 2297429"/>
                <a:gd name="connsiteX2742" fmla="*/ 2576989 w 3006089"/>
                <a:gd name="connsiteY2742" fmla="*/ 1190149 h 2297429"/>
                <a:gd name="connsiteX2743" fmla="*/ 2577941 w 3006089"/>
                <a:gd name="connsiteY2743" fmla="*/ 1191578 h 2297429"/>
                <a:gd name="connsiteX2744" fmla="*/ 2580323 w 3006089"/>
                <a:gd name="connsiteY2744" fmla="*/ 1196340 h 2297429"/>
                <a:gd name="connsiteX2745" fmla="*/ 2581275 w 3006089"/>
                <a:gd name="connsiteY2745" fmla="*/ 1197769 h 2297429"/>
                <a:gd name="connsiteX2746" fmla="*/ 2583656 w 3006089"/>
                <a:gd name="connsiteY2746" fmla="*/ 1203484 h 2297429"/>
                <a:gd name="connsiteX2747" fmla="*/ 2587943 w 3006089"/>
                <a:gd name="connsiteY2747" fmla="*/ 1208246 h 2297429"/>
                <a:gd name="connsiteX2748" fmla="*/ 2592229 w 3006089"/>
                <a:gd name="connsiteY2748" fmla="*/ 1212533 h 2297429"/>
                <a:gd name="connsiteX2749" fmla="*/ 2595086 w 3006089"/>
                <a:gd name="connsiteY2749" fmla="*/ 1216343 h 2297429"/>
                <a:gd name="connsiteX2750" fmla="*/ 2598420 w 3006089"/>
                <a:gd name="connsiteY2750" fmla="*/ 1220153 h 2297429"/>
                <a:gd name="connsiteX2751" fmla="*/ 2602230 w 3006089"/>
                <a:gd name="connsiteY2751" fmla="*/ 1223010 h 2297429"/>
                <a:gd name="connsiteX2752" fmla="*/ 2605087 w 3006089"/>
                <a:gd name="connsiteY2752" fmla="*/ 1215390 h 2297429"/>
                <a:gd name="connsiteX2753" fmla="*/ 2609374 w 3006089"/>
                <a:gd name="connsiteY2753" fmla="*/ 1209199 h 2297429"/>
                <a:gd name="connsiteX2754" fmla="*/ 2611279 w 3006089"/>
                <a:gd name="connsiteY2754" fmla="*/ 1207294 h 2297429"/>
                <a:gd name="connsiteX2755" fmla="*/ 2611755 w 3006089"/>
                <a:gd name="connsiteY2755" fmla="*/ 1207294 h 2297429"/>
                <a:gd name="connsiteX2756" fmla="*/ 2610326 w 3006089"/>
                <a:gd name="connsiteY2756" fmla="*/ 1211580 h 2297429"/>
                <a:gd name="connsiteX2757" fmla="*/ 2608898 w 3006089"/>
                <a:gd name="connsiteY2757" fmla="*/ 1220153 h 2297429"/>
                <a:gd name="connsiteX2758" fmla="*/ 2612231 w 3006089"/>
                <a:gd name="connsiteY2758" fmla="*/ 1223486 h 2297429"/>
                <a:gd name="connsiteX2759" fmla="*/ 2615565 w 3006089"/>
                <a:gd name="connsiteY2759" fmla="*/ 1226344 h 2297429"/>
                <a:gd name="connsiteX2760" fmla="*/ 2618423 w 3006089"/>
                <a:gd name="connsiteY2760" fmla="*/ 1223486 h 2297429"/>
                <a:gd name="connsiteX2761" fmla="*/ 2621280 w 3006089"/>
                <a:gd name="connsiteY2761" fmla="*/ 1223486 h 2297429"/>
                <a:gd name="connsiteX2762" fmla="*/ 2624137 w 3006089"/>
                <a:gd name="connsiteY2762" fmla="*/ 1223963 h 2297429"/>
                <a:gd name="connsiteX2763" fmla="*/ 2626043 w 3006089"/>
                <a:gd name="connsiteY2763" fmla="*/ 1225391 h 2297429"/>
                <a:gd name="connsiteX2764" fmla="*/ 2627471 w 3006089"/>
                <a:gd name="connsiteY2764" fmla="*/ 1227296 h 2297429"/>
                <a:gd name="connsiteX2765" fmla="*/ 2629376 w 3006089"/>
                <a:gd name="connsiteY2765" fmla="*/ 1230630 h 2297429"/>
                <a:gd name="connsiteX2766" fmla="*/ 2633662 w 3006089"/>
                <a:gd name="connsiteY2766" fmla="*/ 1233964 h 2297429"/>
                <a:gd name="connsiteX2767" fmla="*/ 2637949 w 3006089"/>
                <a:gd name="connsiteY2767" fmla="*/ 1228725 h 2297429"/>
                <a:gd name="connsiteX2768" fmla="*/ 2640806 w 3006089"/>
                <a:gd name="connsiteY2768" fmla="*/ 1223486 h 2297429"/>
                <a:gd name="connsiteX2769" fmla="*/ 2642235 w 3006089"/>
                <a:gd name="connsiteY2769" fmla="*/ 1217295 h 2297429"/>
                <a:gd name="connsiteX2770" fmla="*/ 2642235 w 3006089"/>
                <a:gd name="connsiteY2770" fmla="*/ 1200150 h 2297429"/>
                <a:gd name="connsiteX2771" fmla="*/ 2643187 w 3006089"/>
                <a:gd name="connsiteY2771" fmla="*/ 1195864 h 2297429"/>
                <a:gd name="connsiteX2772" fmla="*/ 2637473 w 3006089"/>
                <a:gd name="connsiteY2772" fmla="*/ 1194911 h 2297429"/>
                <a:gd name="connsiteX2773" fmla="*/ 2632710 w 3006089"/>
                <a:gd name="connsiteY2773" fmla="*/ 1193483 h 2297429"/>
                <a:gd name="connsiteX2774" fmla="*/ 2632710 w 3006089"/>
                <a:gd name="connsiteY2774" fmla="*/ 1192530 h 2297429"/>
                <a:gd name="connsiteX2775" fmla="*/ 2640806 w 3006089"/>
                <a:gd name="connsiteY2775" fmla="*/ 1190625 h 2297429"/>
                <a:gd name="connsiteX2776" fmla="*/ 2641283 w 3006089"/>
                <a:gd name="connsiteY2776" fmla="*/ 1187768 h 2297429"/>
                <a:gd name="connsiteX2777" fmla="*/ 2639378 w 3006089"/>
                <a:gd name="connsiteY2777" fmla="*/ 1183481 h 2297429"/>
                <a:gd name="connsiteX2778" fmla="*/ 2639378 w 3006089"/>
                <a:gd name="connsiteY2778" fmla="*/ 1182529 h 2297429"/>
                <a:gd name="connsiteX2779" fmla="*/ 2646998 w 3006089"/>
                <a:gd name="connsiteY2779" fmla="*/ 1191101 h 2297429"/>
                <a:gd name="connsiteX2780" fmla="*/ 2649379 w 3006089"/>
                <a:gd name="connsiteY2780" fmla="*/ 1193006 h 2297429"/>
                <a:gd name="connsiteX2781" fmla="*/ 2656046 w 3006089"/>
                <a:gd name="connsiteY2781" fmla="*/ 1194911 h 2297429"/>
                <a:gd name="connsiteX2782" fmla="*/ 2661285 w 3006089"/>
                <a:gd name="connsiteY2782" fmla="*/ 1193483 h 2297429"/>
                <a:gd name="connsiteX2783" fmla="*/ 2662714 w 3006089"/>
                <a:gd name="connsiteY2783" fmla="*/ 1194435 h 2297429"/>
                <a:gd name="connsiteX2784" fmla="*/ 2666524 w 3006089"/>
                <a:gd name="connsiteY2784" fmla="*/ 1193959 h 2297429"/>
                <a:gd name="connsiteX2785" fmla="*/ 2667953 w 3006089"/>
                <a:gd name="connsiteY2785" fmla="*/ 1189196 h 2297429"/>
                <a:gd name="connsiteX2786" fmla="*/ 2672239 w 3006089"/>
                <a:gd name="connsiteY2786" fmla="*/ 1184910 h 2297429"/>
                <a:gd name="connsiteX2787" fmla="*/ 2675573 w 3006089"/>
                <a:gd name="connsiteY2787" fmla="*/ 1183481 h 2297429"/>
                <a:gd name="connsiteX2788" fmla="*/ 2675573 w 3006089"/>
                <a:gd name="connsiteY2788" fmla="*/ 1181576 h 2297429"/>
                <a:gd name="connsiteX2789" fmla="*/ 2674620 w 3006089"/>
                <a:gd name="connsiteY2789" fmla="*/ 1179671 h 2297429"/>
                <a:gd name="connsiteX2790" fmla="*/ 2673191 w 3006089"/>
                <a:gd name="connsiteY2790" fmla="*/ 1177290 h 2297429"/>
                <a:gd name="connsiteX2791" fmla="*/ 2671762 w 3006089"/>
                <a:gd name="connsiteY2791" fmla="*/ 1175861 h 2297429"/>
                <a:gd name="connsiteX2792" fmla="*/ 2667476 w 3006089"/>
                <a:gd name="connsiteY2792" fmla="*/ 1173480 h 2297429"/>
                <a:gd name="connsiteX2793" fmla="*/ 2668429 w 3006089"/>
                <a:gd name="connsiteY2793" fmla="*/ 1172528 h 2297429"/>
                <a:gd name="connsiteX2794" fmla="*/ 2672715 w 3006089"/>
                <a:gd name="connsiteY2794" fmla="*/ 1173480 h 2297429"/>
                <a:gd name="connsiteX2795" fmla="*/ 2680335 w 3006089"/>
                <a:gd name="connsiteY2795" fmla="*/ 1173956 h 2297429"/>
                <a:gd name="connsiteX2796" fmla="*/ 2684145 w 3006089"/>
                <a:gd name="connsiteY2796" fmla="*/ 1173480 h 2297429"/>
                <a:gd name="connsiteX2797" fmla="*/ 2689384 w 3006089"/>
                <a:gd name="connsiteY2797" fmla="*/ 1172051 h 2297429"/>
                <a:gd name="connsiteX2798" fmla="*/ 2688431 w 3006089"/>
                <a:gd name="connsiteY2798" fmla="*/ 1170146 h 2297429"/>
                <a:gd name="connsiteX2799" fmla="*/ 2680811 w 3006089"/>
                <a:gd name="connsiteY2799" fmla="*/ 1165860 h 2297429"/>
                <a:gd name="connsiteX2800" fmla="*/ 2670810 w 3006089"/>
                <a:gd name="connsiteY2800" fmla="*/ 1161574 h 2297429"/>
                <a:gd name="connsiteX2801" fmla="*/ 2672239 w 3006089"/>
                <a:gd name="connsiteY2801" fmla="*/ 1159193 h 2297429"/>
                <a:gd name="connsiteX2802" fmla="*/ 2674620 w 3006089"/>
                <a:gd name="connsiteY2802" fmla="*/ 1158240 h 2297429"/>
                <a:gd name="connsiteX2803" fmla="*/ 2675096 w 3006089"/>
                <a:gd name="connsiteY2803" fmla="*/ 1156811 h 2297429"/>
                <a:gd name="connsiteX2804" fmla="*/ 2669858 w 3006089"/>
                <a:gd name="connsiteY2804" fmla="*/ 1151573 h 2297429"/>
                <a:gd name="connsiteX2805" fmla="*/ 2671286 w 3006089"/>
                <a:gd name="connsiteY2805" fmla="*/ 1151096 h 2297429"/>
                <a:gd name="connsiteX2806" fmla="*/ 2676049 w 3006089"/>
                <a:gd name="connsiteY2806" fmla="*/ 1151573 h 2297429"/>
                <a:gd name="connsiteX2807" fmla="*/ 2679383 w 3006089"/>
                <a:gd name="connsiteY2807" fmla="*/ 1152525 h 2297429"/>
                <a:gd name="connsiteX2808" fmla="*/ 2683193 w 3006089"/>
                <a:gd name="connsiteY2808" fmla="*/ 1155383 h 2297429"/>
                <a:gd name="connsiteX2809" fmla="*/ 2689860 w 3006089"/>
                <a:gd name="connsiteY2809" fmla="*/ 1156811 h 2297429"/>
                <a:gd name="connsiteX2810" fmla="*/ 2693194 w 3006089"/>
                <a:gd name="connsiteY2810" fmla="*/ 1156811 h 2297429"/>
                <a:gd name="connsiteX2811" fmla="*/ 2703195 w 3006089"/>
                <a:gd name="connsiteY2811" fmla="*/ 1153478 h 2297429"/>
                <a:gd name="connsiteX2812" fmla="*/ 2703195 w 3006089"/>
                <a:gd name="connsiteY2812" fmla="*/ 1151096 h 2297429"/>
                <a:gd name="connsiteX2813" fmla="*/ 2700814 w 3006089"/>
                <a:gd name="connsiteY2813" fmla="*/ 1145858 h 2297429"/>
                <a:gd name="connsiteX2814" fmla="*/ 2686050 w 3006089"/>
                <a:gd name="connsiteY2814" fmla="*/ 1138714 h 2297429"/>
                <a:gd name="connsiteX2815" fmla="*/ 2685098 w 3006089"/>
                <a:gd name="connsiteY2815" fmla="*/ 1137761 h 2297429"/>
                <a:gd name="connsiteX2816" fmla="*/ 2688908 w 3006089"/>
                <a:gd name="connsiteY2816" fmla="*/ 1135856 h 2297429"/>
                <a:gd name="connsiteX2817" fmla="*/ 2691289 w 3006089"/>
                <a:gd name="connsiteY2817" fmla="*/ 1129189 h 2297429"/>
                <a:gd name="connsiteX2818" fmla="*/ 1691640 w 3006089"/>
                <a:gd name="connsiteY2818" fmla="*/ 128111 h 2297429"/>
                <a:gd name="connsiteX2819" fmla="*/ 1698308 w 3006089"/>
                <a:gd name="connsiteY2819" fmla="*/ 126206 h 2297429"/>
                <a:gd name="connsiteX2820" fmla="*/ 1707356 w 3006089"/>
                <a:gd name="connsiteY2820" fmla="*/ 122396 h 2297429"/>
                <a:gd name="connsiteX2821" fmla="*/ 1714500 w 3006089"/>
                <a:gd name="connsiteY2821" fmla="*/ 120968 h 2297429"/>
                <a:gd name="connsiteX2822" fmla="*/ 1719262 w 3006089"/>
                <a:gd name="connsiteY2822" fmla="*/ 122396 h 2297429"/>
                <a:gd name="connsiteX2823" fmla="*/ 1724501 w 3006089"/>
                <a:gd name="connsiteY2823" fmla="*/ 122873 h 2297429"/>
                <a:gd name="connsiteX2824" fmla="*/ 1741646 w 3006089"/>
                <a:gd name="connsiteY2824" fmla="*/ 122396 h 2297429"/>
                <a:gd name="connsiteX2825" fmla="*/ 1740694 w 3006089"/>
                <a:gd name="connsiteY2825" fmla="*/ 124301 h 2297429"/>
                <a:gd name="connsiteX2826" fmla="*/ 1716405 w 3006089"/>
                <a:gd name="connsiteY2826" fmla="*/ 136208 h 2297429"/>
                <a:gd name="connsiteX2827" fmla="*/ 1714500 w 3006089"/>
                <a:gd name="connsiteY2827" fmla="*/ 139065 h 2297429"/>
                <a:gd name="connsiteX2828" fmla="*/ 1721168 w 3006089"/>
                <a:gd name="connsiteY2828" fmla="*/ 140970 h 2297429"/>
                <a:gd name="connsiteX2829" fmla="*/ 1724977 w 3006089"/>
                <a:gd name="connsiteY2829" fmla="*/ 141446 h 2297429"/>
                <a:gd name="connsiteX2830" fmla="*/ 1770221 w 3006089"/>
                <a:gd name="connsiteY2830" fmla="*/ 130016 h 2297429"/>
                <a:gd name="connsiteX2831" fmla="*/ 1787366 w 3006089"/>
                <a:gd name="connsiteY2831" fmla="*/ 128111 h 2297429"/>
                <a:gd name="connsiteX2832" fmla="*/ 1800225 w 3006089"/>
                <a:gd name="connsiteY2832" fmla="*/ 128588 h 2297429"/>
                <a:gd name="connsiteX2833" fmla="*/ 1817370 w 3006089"/>
                <a:gd name="connsiteY2833" fmla="*/ 131445 h 2297429"/>
                <a:gd name="connsiteX2834" fmla="*/ 1816894 w 3006089"/>
                <a:gd name="connsiteY2834" fmla="*/ 132874 h 2297429"/>
                <a:gd name="connsiteX2835" fmla="*/ 1799749 w 3006089"/>
                <a:gd name="connsiteY2835" fmla="*/ 131921 h 2297429"/>
                <a:gd name="connsiteX2836" fmla="*/ 1783080 w 3006089"/>
                <a:gd name="connsiteY2836" fmla="*/ 133350 h 2297429"/>
                <a:gd name="connsiteX2837" fmla="*/ 1774031 w 3006089"/>
                <a:gd name="connsiteY2837" fmla="*/ 135731 h 2297429"/>
                <a:gd name="connsiteX2838" fmla="*/ 1755934 w 3006089"/>
                <a:gd name="connsiteY2838" fmla="*/ 142875 h 2297429"/>
                <a:gd name="connsiteX2839" fmla="*/ 1747361 w 3006089"/>
                <a:gd name="connsiteY2839" fmla="*/ 147638 h 2297429"/>
                <a:gd name="connsiteX2840" fmla="*/ 1748790 w 3006089"/>
                <a:gd name="connsiteY2840" fmla="*/ 149543 h 2297429"/>
                <a:gd name="connsiteX2841" fmla="*/ 1763554 w 3006089"/>
                <a:gd name="connsiteY2841" fmla="*/ 153829 h 2297429"/>
                <a:gd name="connsiteX2842" fmla="*/ 1761649 w 3006089"/>
                <a:gd name="connsiteY2842" fmla="*/ 154781 h 2297429"/>
                <a:gd name="connsiteX2843" fmla="*/ 1751648 w 3006089"/>
                <a:gd name="connsiteY2843" fmla="*/ 155734 h 2297429"/>
                <a:gd name="connsiteX2844" fmla="*/ 1738789 w 3006089"/>
                <a:gd name="connsiteY2844" fmla="*/ 160020 h 2297429"/>
                <a:gd name="connsiteX2845" fmla="*/ 1737836 w 3006089"/>
                <a:gd name="connsiteY2845" fmla="*/ 163830 h 2297429"/>
                <a:gd name="connsiteX2846" fmla="*/ 1744027 w 3006089"/>
                <a:gd name="connsiteY2846" fmla="*/ 168593 h 2297429"/>
                <a:gd name="connsiteX2847" fmla="*/ 1749743 w 3006089"/>
                <a:gd name="connsiteY2847" fmla="*/ 170974 h 2297429"/>
                <a:gd name="connsiteX2848" fmla="*/ 1757362 w 3006089"/>
                <a:gd name="connsiteY2848" fmla="*/ 171450 h 2297429"/>
                <a:gd name="connsiteX2849" fmla="*/ 1774984 w 3006089"/>
                <a:gd name="connsiteY2849" fmla="*/ 168593 h 2297429"/>
                <a:gd name="connsiteX2850" fmla="*/ 1829752 w 3006089"/>
                <a:gd name="connsiteY2850" fmla="*/ 166688 h 2297429"/>
                <a:gd name="connsiteX2851" fmla="*/ 1852136 w 3006089"/>
                <a:gd name="connsiteY2851" fmla="*/ 163354 h 2297429"/>
                <a:gd name="connsiteX2852" fmla="*/ 1877377 w 3006089"/>
                <a:gd name="connsiteY2852" fmla="*/ 153829 h 2297429"/>
                <a:gd name="connsiteX2853" fmla="*/ 1893570 w 3006089"/>
                <a:gd name="connsiteY2853" fmla="*/ 150495 h 2297429"/>
                <a:gd name="connsiteX2854" fmla="*/ 1900237 w 3006089"/>
                <a:gd name="connsiteY2854" fmla="*/ 149543 h 2297429"/>
                <a:gd name="connsiteX2855" fmla="*/ 1909286 w 3006089"/>
                <a:gd name="connsiteY2855" fmla="*/ 150019 h 2297429"/>
                <a:gd name="connsiteX2856" fmla="*/ 1904524 w 3006089"/>
                <a:gd name="connsiteY2856" fmla="*/ 153353 h 2297429"/>
                <a:gd name="connsiteX2857" fmla="*/ 1879759 w 3006089"/>
                <a:gd name="connsiteY2857" fmla="*/ 163354 h 2297429"/>
                <a:gd name="connsiteX2858" fmla="*/ 1856899 w 3006089"/>
                <a:gd name="connsiteY2858" fmla="*/ 170498 h 2297429"/>
                <a:gd name="connsiteX2859" fmla="*/ 1841659 w 3006089"/>
                <a:gd name="connsiteY2859" fmla="*/ 173355 h 2297429"/>
                <a:gd name="connsiteX2860" fmla="*/ 1825943 w 3006089"/>
                <a:gd name="connsiteY2860" fmla="*/ 174308 h 2297429"/>
                <a:gd name="connsiteX2861" fmla="*/ 1791176 w 3006089"/>
                <a:gd name="connsiteY2861" fmla="*/ 173355 h 2297429"/>
                <a:gd name="connsiteX2862" fmla="*/ 1765459 w 3006089"/>
                <a:gd name="connsiteY2862" fmla="*/ 178118 h 2297429"/>
                <a:gd name="connsiteX2863" fmla="*/ 1762125 w 3006089"/>
                <a:gd name="connsiteY2863" fmla="*/ 180499 h 2297429"/>
                <a:gd name="connsiteX2864" fmla="*/ 1764030 w 3006089"/>
                <a:gd name="connsiteY2864" fmla="*/ 182880 h 2297429"/>
                <a:gd name="connsiteX2865" fmla="*/ 1766411 w 3006089"/>
                <a:gd name="connsiteY2865" fmla="*/ 185261 h 2297429"/>
                <a:gd name="connsiteX2866" fmla="*/ 1769269 w 3006089"/>
                <a:gd name="connsiteY2866" fmla="*/ 187166 h 2297429"/>
                <a:gd name="connsiteX2867" fmla="*/ 1774031 w 3006089"/>
                <a:gd name="connsiteY2867" fmla="*/ 189071 h 2297429"/>
                <a:gd name="connsiteX2868" fmla="*/ 1784033 w 3006089"/>
                <a:gd name="connsiteY2868" fmla="*/ 191929 h 2297429"/>
                <a:gd name="connsiteX2869" fmla="*/ 1797368 w 3006089"/>
                <a:gd name="connsiteY2869" fmla="*/ 197168 h 2297429"/>
                <a:gd name="connsiteX2870" fmla="*/ 1804987 w 3006089"/>
                <a:gd name="connsiteY2870" fmla="*/ 199549 h 2297429"/>
                <a:gd name="connsiteX2871" fmla="*/ 1814989 w 3006089"/>
                <a:gd name="connsiteY2871" fmla="*/ 200978 h 2297429"/>
                <a:gd name="connsiteX2872" fmla="*/ 1827848 w 3006089"/>
                <a:gd name="connsiteY2872" fmla="*/ 200025 h 2297429"/>
                <a:gd name="connsiteX2873" fmla="*/ 1836420 w 3006089"/>
                <a:gd name="connsiteY2873" fmla="*/ 195739 h 2297429"/>
                <a:gd name="connsiteX2874" fmla="*/ 1864995 w 3006089"/>
                <a:gd name="connsiteY2874" fmla="*/ 178118 h 2297429"/>
                <a:gd name="connsiteX2875" fmla="*/ 1874044 w 3006089"/>
                <a:gd name="connsiteY2875" fmla="*/ 173355 h 2297429"/>
                <a:gd name="connsiteX2876" fmla="*/ 1880235 w 3006089"/>
                <a:gd name="connsiteY2876" fmla="*/ 171450 h 2297429"/>
                <a:gd name="connsiteX2877" fmla="*/ 1919287 w 3006089"/>
                <a:gd name="connsiteY2877" fmla="*/ 166211 h 2297429"/>
                <a:gd name="connsiteX2878" fmla="*/ 1964055 w 3006089"/>
                <a:gd name="connsiteY2878" fmla="*/ 162401 h 2297429"/>
                <a:gd name="connsiteX2879" fmla="*/ 1962150 w 3006089"/>
                <a:gd name="connsiteY2879" fmla="*/ 165735 h 2297429"/>
                <a:gd name="connsiteX2880" fmla="*/ 1916906 w 3006089"/>
                <a:gd name="connsiteY2880" fmla="*/ 170498 h 2297429"/>
                <a:gd name="connsiteX2881" fmla="*/ 1897856 w 3006089"/>
                <a:gd name="connsiteY2881" fmla="*/ 174784 h 2297429"/>
                <a:gd name="connsiteX2882" fmla="*/ 1884521 w 3006089"/>
                <a:gd name="connsiteY2882" fmla="*/ 180023 h 2297429"/>
                <a:gd name="connsiteX2883" fmla="*/ 1863566 w 3006089"/>
                <a:gd name="connsiteY2883" fmla="*/ 190976 h 2297429"/>
                <a:gd name="connsiteX2884" fmla="*/ 1857375 w 3006089"/>
                <a:gd name="connsiteY2884" fmla="*/ 195739 h 2297429"/>
                <a:gd name="connsiteX2885" fmla="*/ 1851660 w 3006089"/>
                <a:gd name="connsiteY2885" fmla="*/ 200978 h 2297429"/>
                <a:gd name="connsiteX2886" fmla="*/ 1851184 w 3006089"/>
                <a:gd name="connsiteY2886" fmla="*/ 203835 h 2297429"/>
                <a:gd name="connsiteX2887" fmla="*/ 1854041 w 3006089"/>
                <a:gd name="connsiteY2887" fmla="*/ 205740 h 2297429"/>
                <a:gd name="connsiteX2888" fmla="*/ 1863566 w 3006089"/>
                <a:gd name="connsiteY2888" fmla="*/ 208598 h 2297429"/>
                <a:gd name="connsiteX2889" fmla="*/ 1868805 w 3006089"/>
                <a:gd name="connsiteY2889" fmla="*/ 209074 h 2297429"/>
                <a:gd name="connsiteX2890" fmla="*/ 1881187 w 3006089"/>
                <a:gd name="connsiteY2890" fmla="*/ 207645 h 2297429"/>
                <a:gd name="connsiteX2891" fmla="*/ 1895475 w 3006089"/>
                <a:gd name="connsiteY2891" fmla="*/ 211931 h 2297429"/>
                <a:gd name="connsiteX2892" fmla="*/ 1901190 w 3006089"/>
                <a:gd name="connsiteY2892" fmla="*/ 212408 h 2297429"/>
                <a:gd name="connsiteX2893" fmla="*/ 1925955 w 3006089"/>
                <a:gd name="connsiteY2893" fmla="*/ 211931 h 2297429"/>
                <a:gd name="connsiteX2894" fmla="*/ 1932623 w 3006089"/>
                <a:gd name="connsiteY2894" fmla="*/ 210979 h 2297429"/>
                <a:gd name="connsiteX2895" fmla="*/ 1937385 w 3006089"/>
                <a:gd name="connsiteY2895" fmla="*/ 209550 h 2297429"/>
                <a:gd name="connsiteX2896" fmla="*/ 1944052 w 3006089"/>
                <a:gd name="connsiteY2896" fmla="*/ 205740 h 2297429"/>
                <a:gd name="connsiteX2897" fmla="*/ 1952149 w 3006089"/>
                <a:gd name="connsiteY2897" fmla="*/ 200025 h 2297429"/>
                <a:gd name="connsiteX2898" fmla="*/ 1960721 w 3006089"/>
                <a:gd name="connsiteY2898" fmla="*/ 196691 h 2297429"/>
                <a:gd name="connsiteX2899" fmla="*/ 1981676 w 3006089"/>
                <a:gd name="connsiteY2899" fmla="*/ 194786 h 2297429"/>
                <a:gd name="connsiteX2900" fmla="*/ 1991201 w 3006089"/>
                <a:gd name="connsiteY2900" fmla="*/ 192881 h 2297429"/>
                <a:gd name="connsiteX2901" fmla="*/ 2000726 w 3006089"/>
                <a:gd name="connsiteY2901" fmla="*/ 191929 h 2297429"/>
                <a:gd name="connsiteX2902" fmla="*/ 1996916 w 3006089"/>
                <a:gd name="connsiteY2902" fmla="*/ 195263 h 2297429"/>
                <a:gd name="connsiteX2903" fmla="*/ 1982152 w 3006089"/>
                <a:gd name="connsiteY2903" fmla="*/ 202883 h 2297429"/>
                <a:gd name="connsiteX2904" fmla="*/ 1978343 w 3006089"/>
                <a:gd name="connsiteY2904" fmla="*/ 207169 h 2297429"/>
                <a:gd name="connsiteX2905" fmla="*/ 1987391 w 3006089"/>
                <a:gd name="connsiteY2905" fmla="*/ 208598 h 2297429"/>
                <a:gd name="connsiteX2906" fmla="*/ 1995487 w 3006089"/>
                <a:gd name="connsiteY2906" fmla="*/ 208598 h 2297429"/>
                <a:gd name="connsiteX2907" fmla="*/ 2023110 w 3006089"/>
                <a:gd name="connsiteY2907" fmla="*/ 203835 h 2297429"/>
                <a:gd name="connsiteX2908" fmla="*/ 2031683 w 3006089"/>
                <a:gd name="connsiteY2908" fmla="*/ 203359 h 2297429"/>
                <a:gd name="connsiteX2909" fmla="*/ 2041684 w 3006089"/>
                <a:gd name="connsiteY2909" fmla="*/ 200978 h 2297429"/>
                <a:gd name="connsiteX2910" fmla="*/ 2071211 w 3006089"/>
                <a:gd name="connsiteY2910" fmla="*/ 192405 h 2297429"/>
                <a:gd name="connsiteX2911" fmla="*/ 2084070 w 3006089"/>
                <a:gd name="connsiteY2911" fmla="*/ 186214 h 2297429"/>
                <a:gd name="connsiteX2912" fmla="*/ 2089309 w 3006089"/>
                <a:gd name="connsiteY2912" fmla="*/ 182880 h 2297429"/>
                <a:gd name="connsiteX2913" fmla="*/ 2091214 w 3006089"/>
                <a:gd name="connsiteY2913" fmla="*/ 180499 h 2297429"/>
                <a:gd name="connsiteX2914" fmla="*/ 2093595 w 3006089"/>
                <a:gd name="connsiteY2914" fmla="*/ 176213 h 2297429"/>
                <a:gd name="connsiteX2915" fmla="*/ 2095976 w 3006089"/>
                <a:gd name="connsiteY2915" fmla="*/ 170021 h 2297429"/>
                <a:gd name="connsiteX2916" fmla="*/ 2099310 w 3006089"/>
                <a:gd name="connsiteY2916" fmla="*/ 165735 h 2297429"/>
                <a:gd name="connsiteX2917" fmla="*/ 2103120 w 3006089"/>
                <a:gd name="connsiteY2917" fmla="*/ 163354 h 2297429"/>
                <a:gd name="connsiteX2918" fmla="*/ 2107406 w 3006089"/>
                <a:gd name="connsiteY2918" fmla="*/ 162401 h 2297429"/>
                <a:gd name="connsiteX2919" fmla="*/ 2112169 w 3006089"/>
                <a:gd name="connsiteY2919" fmla="*/ 162878 h 2297429"/>
                <a:gd name="connsiteX2920" fmla="*/ 2118836 w 3006089"/>
                <a:gd name="connsiteY2920" fmla="*/ 160496 h 2297429"/>
                <a:gd name="connsiteX2921" fmla="*/ 2131695 w 3006089"/>
                <a:gd name="connsiteY2921" fmla="*/ 151924 h 2297429"/>
                <a:gd name="connsiteX2922" fmla="*/ 2144554 w 3006089"/>
                <a:gd name="connsiteY2922" fmla="*/ 146209 h 2297429"/>
                <a:gd name="connsiteX2923" fmla="*/ 2181701 w 3006089"/>
                <a:gd name="connsiteY2923" fmla="*/ 138113 h 2297429"/>
                <a:gd name="connsiteX2924" fmla="*/ 2176939 w 3006089"/>
                <a:gd name="connsiteY2924" fmla="*/ 141923 h 2297429"/>
                <a:gd name="connsiteX2925" fmla="*/ 2159794 w 3006089"/>
                <a:gd name="connsiteY2925" fmla="*/ 147161 h 2297429"/>
                <a:gd name="connsiteX2926" fmla="*/ 2134076 w 3006089"/>
                <a:gd name="connsiteY2926" fmla="*/ 159544 h 2297429"/>
                <a:gd name="connsiteX2927" fmla="*/ 2127885 w 3006089"/>
                <a:gd name="connsiteY2927" fmla="*/ 163830 h 2297429"/>
                <a:gd name="connsiteX2928" fmla="*/ 2122170 w 3006089"/>
                <a:gd name="connsiteY2928" fmla="*/ 169545 h 2297429"/>
                <a:gd name="connsiteX2929" fmla="*/ 2120265 w 3006089"/>
                <a:gd name="connsiteY2929" fmla="*/ 172879 h 2297429"/>
                <a:gd name="connsiteX2930" fmla="*/ 2119312 w 3006089"/>
                <a:gd name="connsiteY2930" fmla="*/ 176689 h 2297429"/>
                <a:gd name="connsiteX2931" fmla="*/ 2125028 w 3006089"/>
                <a:gd name="connsiteY2931" fmla="*/ 179070 h 2297429"/>
                <a:gd name="connsiteX2932" fmla="*/ 2143601 w 3006089"/>
                <a:gd name="connsiteY2932" fmla="*/ 180499 h 2297429"/>
                <a:gd name="connsiteX2933" fmla="*/ 2164556 w 3006089"/>
                <a:gd name="connsiteY2933" fmla="*/ 180499 h 2297429"/>
                <a:gd name="connsiteX2934" fmla="*/ 2173605 w 3006089"/>
                <a:gd name="connsiteY2934" fmla="*/ 180975 h 2297429"/>
                <a:gd name="connsiteX2935" fmla="*/ 2182654 w 3006089"/>
                <a:gd name="connsiteY2935" fmla="*/ 182404 h 2297429"/>
                <a:gd name="connsiteX2936" fmla="*/ 2182178 w 3006089"/>
                <a:gd name="connsiteY2936" fmla="*/ 183356 h 2297429"/>
                <a:gd name="connsiteX2937" fmla="*/ 2171700 w 3006089"/>
                <a:gd name="connsiteY2937" fmla="*/ 185261 h 2297429"/>
                <a:gd name="connsiteX2938" fmla="*/ 2160270 w 3006089"/>
                <a:gd name="connsiteY2938" fmla="*/ 185738 h 2297429"/>
                <a:gd name="connsiteX2939" fmla="*/ 2130266 w 3006089"/>
                <a:gd name="connsiteY2939" fmla="*/ 189548 h 2297429"/>
                <a:gd name="connsiteX2940" fmla="*/ 2087880 w 3006089"/>
                <a:gd name="connsiteY2940" fmla="*/ 200501 h 2297429"/>
                <a:gd name="connsiteX2941" fmla="*/ 2086451 w 3006089"/>
                <a:gd name="connsiteY2941" fmla="*/ 202406 h 2297429"/>
                <a:gd name="connsiteX2942" fmla="*/ 2073593 w 3006089"/>
                <a:gd name="connsiteY2942" fmla="*/ 210026 h 2297429"/>
                <a:gd name="connsiteX2943" fmla="*/ 2042160 w 3006089"/>
                <a:gd name="connsiteY2943" fmla="*/ 216694 h 2297429"/>
                <a:gd name="connsiteX2944" fmla="*/ 1989296 w 3006089"/>
                <a:gd name="connsiteY2944" fmla="*/ 221933 h 2297429"/>
                <a:gd name="connsiteX2945" fmla="*/ 1980724 w 3006089"/>
                <a:gd name="connsiteY2945" fmla="*/ 223838 h 2297429"/>
                <a:gd name="connsiteX2946" fmla="*/ 1974056 w 3006089"/>
                <a:gd name="connsiteY2946" fmla="*/ 226219 h 2297429"/>
                <a:gd name="connsiteX2947" fmla="*/ 1975009 w 3006089"/>
                <a:gd name="connsiteY2947" fmla="*/ 229553 h 2297429"/>
                <a:gd name="connsiteX2948" fmla="*/ 1984534 w 3006089"/>
                <a:gd name="connsiteY2948" fmla="*/ 237649 h 2297429"/>
                <a:gd name="connsiteX2949" fmla="*/ 1996440 w 3006089"/>
                <a:gd name="connsiteY2949" fmla="*/ 246221 h 2297429"/>
                <a:gd name="connsiteX2950" fmla="*/ 2012633 w 3006089"/>
                <a:gd name="connsiteY2950" fmla="*/ 254794 h 2297429"/>
                <a:gd name="connsiteX2951" fmla="*/ 2019776 w 3006089"/>
                <a:gd name="connsiteY2951" fmla="*/ 260033 h 2297429"/>
                <a:gd name="connsiteX2952" fmla="*/ 2029301 w 3006089"/>
                <a:gd name="connsiteY2952" fmla="*/ 268129 h 2297429"/>
                <a:gd name="connsiteX2953" fmla="*/ 2035493 w 3006089"/>
                <a:gd name="connsiteY2953" fmla="*/ 272415 h 2297429"/>
                <a:gd name="connsiteX2954" fmla="*/ 2041208 w 3006089"/>
                <a:gd name="connsiteY2954" fmla="*/ 275273 h 2297429"/>
                <a:gd name="connsiteX2955" fmla="*/ 2051209 w 3006089"/>
                <a:gd name="connsiteY2955" fmla="*/ 276701 h 2297429"/>
                <a:gd name="connsiteX2956" fmla="*/ 2065496 w 3006089"/>
                <a:gd name="connsiteY2956" fmla="*/ 276225 h 2297429"/>
                <a:gd name="connsiteX2957" fmla="*/ 2071211 w 3006089"/>
                <a:gd name="connsiteY2957" fmla="*/ 277178 h 2297429"/>
                <a:gd name="connsiteX2958" fmla="*/ 2066449 w 3006089"/>
                <a:gd name="connsiteY2958" fmla="*/ 280035 h 2297429"/>
                <a:gd name="connsiteX2959" fmla="*/ 2059305 w 3006089"/>
                <a:gd name="connsiteY2959" fmla="*/ 282416 h 2297429"/>
                <a:gd name="connsiteX2960" fmla="*/ 2052637 w 3006089"/>
                <a:gd name="connsiteY2960" fmla="*/ 282893 h 2297429"/>
                <a:gd name="connsiteX2961" fmla="*/ 2040255 w 3006089"/>
                <a:gd name="connsiteY2961" fmla="*/ 281940 h 2297429"/>
                <a:gd name="connsiteX2962" fmla="*/ 2025968 w 3006089"/>
                <a:gd name="connsiteY2962" fmla="*/ 279083 h 2297429"/>
                <a:gd name="connsiteX2963" fmla="*/ 2018348 w 3006089"/>
                <a:gd name="connsiteY2963" fmla="*/ 276701 h 2297429"/>
                <a:gd name="connsiteX2964" fmla="*/ 2012633 w 3006089"/>
                <a:gd name="connsiteY2964" fmla="*/ 273844 h 2297429"/>
                <a:gd name="connsiteX2965" fmla="*/ 2005965 w 3006089"/>
                <a:gd name="connsiteY2965" fmla="*/ 269081 h 2297429"/>
                <a:gd name="connsiteX2966" fmla="*/ 1995011 w 3006089"/>
                <a:gd name="connsiteY2966" fmla="*/ 259556 h 2297429"/>
                <a:gd name="connsiteX2967" fmla="*/ 1985010 w 3006089"/>
                <a:gd name="connsiteY2967" fmla="*/ 252889 h 2297429"/>
                <a:gd name="connsiteX2968" fmla="*/ 1974056 w 3006089"/>
                <a:gd name="connsiteY2968" fmla="*/ 248126 h 2297429"/>
                <a:gd name="connsiteX2969" fmla="*/ 1962626 w 3006089"/>
                <a:gd name="connsiteY2969" fmla="*/ 240983 h 2297429"/>
                <a:gd name="connsiteX2970" fmla="*/ 1949768 w 3006089"/>
                <a:gd name="connsiteY2970" fmla="*/ 234791 h 2297429"/>
                <a:gd name="connsiteX2971" fmla="*/ 1938337 w 3006089"/>
                <a:gd name="connsiteY2971" fmla="*/ 232410 h 2297429"/>
                <a:gd name="connsiteX2972" fmla="*/ 1917383 w 3006089"/>
                <a:gd name="connsiteY2972" fmla="*/ 230981 h 2297429"/>
                <a:gd name="connsiteX2973" fmla="*/ 1900714 w 3006089"/>
                <a:gd name="connsiteY2973" fmla="*/ 231458 h 2297429"/>
                <a:gd name="connsiteX2974" fmla="*/ 1861661 w 3006089"/>
                <a:gd name="connsiteY2974" fmla="*/ 227648 h 2297429"/>
                <a:gd name="connsiteX2975" fmla="*/ 1854994 w 3006089"/>
                <a:gd name="connsiteY2975" fmla="*/ 232410 h 2297429"/>
                <a:gd name="connsiteX2976" fmla="*/ 1851184 w 3006089"/>
                <a:gd name="connsiteY2976" fmla="*/ 242888 h 2297429"/>
                <a:gd name="connsiteX2977" fmla="*/ 1855470 w 3006089"/>
                <a:gd name="connsiteY2977" fmla="*/ 250984 h 2297429"/>
                <a:gd name="connsiteX2978" fmla="*/ 1857851 w 3006089"/>
                <a:gd name="connsiteY2978" fmla="*/ 264319 h 2297429"/>
                <a:gd name="connsiteX2979" fmla="*/ 1867376 w 3006089"/>
                <a:gd name="connsiteY2979" fmla="*/ 272415 h 2297429"/>
                <a:gd name="connsiteX2980" fmla="*/ 1871186 w 3006089"/>
                <a:gd name="connsiteY2980" fmla="*/ 273844 h 2297429"/>
                <a:gd name="connsiteX2981" fmla="*/ 1890712 w 3006089"/>
                <a:gd name="connsiteY2981" fmla="*/ 276225 h 2297429"/>
                <a:gd name="connsiteX2982" fmla="*/ 1896904 w 3006089"/>
                <a:gd name="connsiteY2982" fmla="*/ 278130 h 2297429"/>
                <a:gd name="connsiteX2983" fmla="*/ 1903095 w 3006089"/>
                <a:gd name="connsiteY2983" fmla="*/ 281940 h 2297429"/>
                <a:gd name="connsiteX2984" fmla="*/ 1911668 w 3006089"/>
                <a:gd name="connsiteY2984" fmla="*/ 290989 h 2297429"/>
                <a:gd name="connsiteX2985" fmla="*/ 1922145 w 3006089"/>
                <a:gd name="connsiteY2985" fmla="*/ 300038 h 2297429"/>
                <a:gd name="connsiteX2986" fmla="*/ 1926908 w 3006089"/>
                <a:gd name="connsiteY2986" fmla="*/ 305753 h 2297429"/>
                <a:gd name="connsiteX2987" fmla="*/ 1933099 w 3006089"/>
                <a:gd name="connsiteY2987" fmla="*/ 311468 h 2297429"/>
                <a:gd name="connsiteX2988" fmla="*/ 1940719 w 3006089"/>
                <a:gd name="connsiteY2988" fmla="*/ 316230 h 2297429"/>
                <a:gd name="connsiteX2989" fmla="*/ 1951673 w 3006089"/>
                <a:gd name="connsiteY2989" fmla="*/ 321945 h 2297429"/>
                <a:gd name="connsiteX2990" fmla="*/ 1954530 w 3006089"/>
                <a:gd name="connsiteY2990" fmla="*/ 324803 h 2297429"/>
                <a:gd name="connsiteX2991" fmla="*/ 1945958 w 3006089"/>
                <a:gd name="connsiteY2991" fmla="*/ 324326 h 2297429"/>
                <a:gd name="connsiteX2992" fmla="*/ 1938337 w 3006089"/>
                <a:gd name="connsiteY2992" fmla="*/ 321469 h 2297429"/>
                <a:gd name="connsiteX2993" fmla="*/ 1931194 w 3006089"/>
                <a:gd name="connsiteY2993" fmla="*/ 319564 h 2297429"/>
                <a:gd name="connsiteX2994" fmla="*/ 1926908 w 3006089"/>
                <a:gd name="connsiteY2994" fmla="*/ 320040 h 2297429"/>
                <a:gd name="connsiteX2995" fmla="*/ 1922145 w 3006089"/>
                <a:gd name="connsiteY2995" fmla="*/ 321469 h 2297429"/>
                <a:gd name="connsiteX2996" fmla="*/ 1920716 w 3006089"/>
                <a:gd name="connsiteY2996" fmla="*/ 323850 h 2297429"/>
                <a:gd name="connsiteX2997" fmla="*/ 1923098 w 3006089"/>
                <a:gd name="connsiteY2997" fmla="*/ 327184 h 2297429"/>
                <a:gd name="connsiteX2998" fmla="*/ 1925955 w 3006089"/>
                <a:gd name="connsiteY2998" fmla="*/ 329089 h 2297429"/>
                <a:gd name="connsiteX2999" fmla="*/ 1929289 w 3006089"/>
                <a:gd name="connsiteY2999" fmla="*/ 330518 h 2297429"/>
                <a:gd name="connsiteX3000" fmla="*/ 1935004 w 3006089"/>
                <a:gd name="connsiteY3000" fmla="*/ 331470 h 2297429"/>
                <a:gd name="connsiteX3001" fmla="*/ 1947386 w 3006089"/>
                <a:gd name="connsiteY3001" fmla="*/ 332423 h 2297429"/>
                <a:gd name="connsiteX3002" fmla="*/ 1971675 w 3006089"/>
                <a:gd name="connsiteY3002" fmla="*/ 332899 h 2297429"/>
                <a:gd name="connsiteX3003" fmla="*/ 1985962 w 3006089"/>
                <a:gd name="connsiteY3003" fmla="*/ 335280 h 2297429"/>
                <a:gd name="connsiteX3004" fmla="*/ 1993106 w 3006089"/>
                <a:gd name="connsiteY3004" fmla="*/ 335756 h 2297429"/>
                <a:gd name="connsiteX3005" fmla="*/ 1999774 w 3006089"/>
                <a:gd name="connsiteY3005" fmla="*/ 334328 h 2297429"/>
                <a:gd name="connsiteX3006" fmla="*/ 2006918 w 3006089"/>
                <a:gd name="connsiteY3006" fmla="*/ 331470 h 2297429"/>
                <a:gd name="connsiteX3007" fmla="*/ 2011680 w 3006089"/>
                <a:gd name="connsiteY3007" fmla="*/ 330518 h 2297429"/>
                <a:gd name="connsiteX3008" fmla="*/ 2016443 w 3006089"/>
                <a:gd name="connsiteY3008" fmla="*/ 330518 h 2297429"/>
                <a:gd name="connsiteX3009" fmla="*/ 2015490 w 3006089"/>
                <a:gd name="connsiteY3009" fmla="*/ 332423 h 2297429"/>
                <a:gd name="connsiteX3010" fmla="*/ 2008823 w 3006089"/>
                <a:gd name="connsiteY3010" fmla="*/ 336233 h 2297429"/>
                <a:gd name="connsiteX3011" fmla="*/ 2003108 w 3006089"/>
                <a:gd name="connsiteY3011" fmla="*/ 338614 h 2297429"/>
                <a:gd name="connsiteX3012" fmla="*/ 1998345 w 3006089"/>
                <a:gd name="connsiteY3012" fmla="*/ 340043 h 2297429"/>
                <a:gd name="connsiteX3013" fmla="*/ 1993106 w 3006089"/>
                <a:gd name="connsiteY3013" fmla="*/ 340519 h 2297429"/>
                <a:gd name="connsiteX3014" fmla="*/ 1974533 w 3006089"/>
                <a:gd name="connsiteY3014" fmla="*/ 340043 h 2297429"/>
                <a:gd name="connsiteX3015" fmla="*/ 1968818 w 3006089"/>
                <a:gd name="connsiteY3015" fmla="*/ 343376 h 2297429"/>
                <a:gd name="connsiteX3016" fmla="*/ 1964531 w 3006089"/>
                <a:gd name="connsiteY3016" fmla="*/ 346234 h 2297429"/>
                <a:gd name="connsiteX3017" fmla="*/ 1960721 w 3006089"/>
                <a:gd name="connsiteY3017" fmla="*/ 345758 h 2297429"/>
                <a:gd name="connsiteX3018" fmla="*/ 1955483 w 3006089"/>
                <a:gd name="connsiteY3018" fmla="*/ 343853 h 2297429"/>
                <a:gd name="connsiteX3019" fmla="*/ 1943100 w 3006089"/>
                <a:gd name="connsiteY3019" fmla="*/ 341471 h 2297429"/>
                <a:gd name="connsiteX3020" fmla="*/ 1913096 w 3006089"/>
                <a:gd name="connsiteY3020" fmla="*/ 338138 h 2297429"/>
                <a:gd name="connsiteX3021" fmla="*/ 1905952 w 3006089"/>
                <a:gd name="connsiteY3021" fmla="*/ 336233 h 2297429"/>
                <a:gd name="connsiteX3022" fmla="*/ 1898333 w 3006089"/>
                <a:gd name="connsiteY3022" fmla="*/ 337185 h 2297429"/>
                <a:gd name="connsiteX3023" fmla="*/ 1882616 w 3006089"/>
                <a:gd name="connsiteY3023" fmla="*/ 341471 h 2297429"/>
                <a:gd name="connsiteX3024" fmla="*/ 1864043 w 3006089"/>
                <a:gd name="connsiteY3024" fmla="*/ 342900 h 2297429"/>
                <a:gd name="connsiteX3025" fmla="*/ 1844993 w 3006089"/>
                <a:gd name="connsiteY3025" fmla="*/ 346710 h 2297429"/>
                <a:gd name="connsiteX3026" fmla="*/ 1840230 w 3006089"/>
                <a:gd name="connsiteY3026" fmla="*/ 354806 h 2297429"/>
                <a:gd name="connsiteX3027" fmla="*/ 1833086 w 3006089"/>
                <a:gd name="connsiteY3027" fmla="*/ 362903 h 2297429"/>
                <a:gd name="connsiteX3028" fmla="*/ 1826419 w 3006089"/>
                <a:gd name="connsiteY3028" fmla="*/ 368618 h 2297429"/>
                <a:gd name="connsiteX3029" fmla="*/ 1822133 w 3006089"/>
                <a:gd name="connsiteY3029" fmla="*/ 373380 h 2297429"/>
                <a:gd name="connsiteX3030" fmla="*/ 1822133 w 3006089"/>
                <a:gd name="connsiteY3030" fmla="*/ 383381 h 2297429"/>
                <a:gd name="connsiteX3031" fmla="*/ 1820227 w 3006089"/>
                <a:gd name="connsiteY3031" fmla="*/ 391478 h 2297429"/>
                <a:gd name="connsiteX3032" fmla="*/ 1827371 w 3006089"/>
                <a:gd name="connsiteY3032" fmla="*/ 394811 h 2297429"/>
                <a:gd name="connsiteX3033" fmla="*/ 1841659 w 3006089"/>
                <a:gd name="connsiteY3033" fmla="*/ 395288 h 2297429"/>
                <a:gd name="connsiteX3034" fmla="*/ 1849279 w 3006089"/>
                <a:gd name="connsiteY3034" fmla="*/ 393383 h 2297429"/>
                <a:gd name="connsiteX3035" fmla="*/ 1858327 w 3006089"/>
                <a:gd name="connsiteY3035" fmla="*/ 390049 h 2297429"/>
                <a:gd name="connsiteX3036" fmla="*/ 1870234 w 3006089"/>
                <a:gd name="connsiteY3036" fmla="*/ 383381 h 2297429"/>
                <a:gd name="connsiteX3037" fmla="*/ 1875473 w 3006089"/>
                <a:gd name="connsiteY3037" fmla="*/ 379095 h 2297429"/>
                <a:gd name="connsiteX3038" fmla="*/ 1870710 w 3006089"/>
                <a:gd name="connsiteY3038" fmla="*/ 390525 h 2297429"/>
                <a:gd name="connsiteX3039" fmla="*/ 1865471 w 3006089"/>
                <a:gd name="connsiteY3039" fmla="*/ 398145 h 2297429"/>
                <a:gd name="connsiteX3040" fmla="*/ 1886902 w 3006089"/>
                <a:gd name="connsiteY3040" fmla="*/ 396240 h 2297429"/>
                <a:gd name="connsiteX3041" fmla="*/ 1892618 w 3006089"/>
                <a:gd name="connsiteY3041" fmla="*/ 393859 h 2297429"/>
                <a:gd name="connsiteX3042" fmla="*/ 1897856 w 3006089"/>
                <a:gd name="connsiteY3042" fmla="*/ 389573 h 2297429"/>
                <a:gd name="connsiteX3043" fmla="*/ 1906429 w 3006089"/>
                <a:gd name="connsiteY3043" fmla="*/ 381476 h 2297429"/>
                <a:gd name="connsiteX3044" fmla="*/ 1914525 w 3006089"/>
                <a:gd name="connsiteY3044" fmla="*/ 365760 h 2297429"/>
                <a:gd name="connsiteX3045" fmla="*/ 1910239 w 3006089"/>
                <a:gd name="connsiteY3045" fmla="*/ 387191 h 2297429"/>
                <a:gd name="connsiteX3046" fmla="*/ 1922621 w 3006089"/>
                <a:gd name="connsiteY3046" fmla="*/ 386239 h 2297429"/>
                <a:gd name="connsiteX3047" fmla="*/ 1928336 w 3006089"/>
                <a:gd name="connsiteY3047" fmla="*/ 389573 h 2297429"/>
                <a:gd name="connsiteX3048" fmla="*/ 1934051 w 3006089"/>
                <a:gd name="connsiteY3048" fmla="*/ 391954 h 2297429"/>
                <a:gd name="connsiteX3049" fmla="*/ 1923574 w 3006089"/>
                <a:gd name="connsiteY3049" fmla="*/ 390525 h 2297429"/>
                <a:gd name="connsiteX3050" fmla="*/ 1920240 w 3006089"/>
                <a:gd name="connsiteY3050" fmla="*/ 390525 h 2297429"/>
                <a:gd name="connsiteX3051" fmla="*/ 1905952 w 3006089"/>
                <a:gd name="connsiteY3051" fmla="*/ 400526 h 2297429"/>
                <a:gd name="connsiteX3052" fmla="*/ 1897856 w 3006089"/>
                <a:gd name="connsiteY3052" fmla="*/ 404336 h 2297429"/>
                <a:gd name="connsiteX3053" fmla="*/ 1888331 w 3006089"/>
                <a:gd name="connsiteY3053" fmla="*/ 410528 h 2297429"/>
                <a:gd name="connsiteX3054" fmla="*/ 1896904 w 3006089"/>
                <a:gd name="connsiteY3054" fmla="*/ 422434 h 2297429"/>
                <a:gd name="connsiteX3055" fmla="*/ 1896904 w 3006089"/>
                <a:gd name="connsiteY3055" fmla="*/ 437198 h 2297429"/>
                <a:gd name="connsiteX3056" fmla="*/ 1903571 w 3006089"/>
                <a:gd name="connsiteY3056" fmla="*/ 440531 h 2297429"/>
                <a:gd name="connsiteX3057" fmla="*/ 1911191 w 3006089"/>
                <a:gd name="connsiteY3057" fmla="*/ 441484 h 2297429"/>
                <a:gd name="connsiteX3058" fmla="*/ 1924050 w 3006089"/>
                <a:gd name="connsiteY3058" fmla="*/ 437198 h 2297429"/>
                <a:gd name="connsiteX3059" fmla="*/ 1935004 w 3006089"/>
                <a:gd name="connsiteY3059" fmla="*/ 440055 h 2297429"/>
                <a:gd name="connsiteX3060" fmla="*/ 1943100 w 3006089"/>
                <a:gd name="connsiteY3060" fmla="*/ 440531 h 2297429"/>
                <a:gd name="connsiteX3061" fmla="*/ 1948339 w 3006089"/>
                <a:gd name="connsiteY3061" fmla="*/ 439579 h 2297429"/>
                <a:gd name="connsiteX3062" fmla="*/ 1960245 w 3006089"/>
                <a:gd name="connsiteY3062" fmla="*/ 433388 h 2297429"/>
                <a:gd name="connsiteX3063" fmla="*/ 1964531 w 3006089"/>
                <a:gd name="connsiteY3063" fmla="*/ 429578 h 2297429"/>
                <a:gd name="connsiteX3064" fmla="*/ 1985010 w 3006089"/>
                <a:gd name="connsiteY3064" fmla="*/ 408623 h 2297429"/>
                <a:gd name="connsiteX3065" fmla="*/ 1988820 w 3006089"/>
                <a:gd name="connsiteY3065" fmla="*/ 406241 h 2297429"/>
                <a:gd name="connsiteX3066" fmla="*/ 1987868 w 3006089"/>
                <a:gd name="connsiteY3066" fmla="*/ 410528 h 2297429"/>
                <a:gd name="connsiteX3067" fmla="*/ 1986439 w 3006089"/>
                <a:gd name="connsiteY3067" fmla="*/ 413861 h 2297429"/>
                <a:gd name="connsiteX3068" fmla="*/ 1985010 w 3006089"/>
                <a:gd name="connsiteY3068" fmla="*/ 416719 h 2297429"/>
                <a:gd name="connsiteX3069" fmla="*/ 1978343 w 3006089"/>
                <a:gd name="connsiteY3069" fmla="*/ 425291 h 2297429"/>
                <a:gd name="connsiteX3070" fmla="*/ 1966436 w 3006089"/>
                <a:gd name="connsiteY3070" fmla="*/ 436245 h 2297429"/>
                <a:gd name="connsiteX3071" fmla="*/ 1958816 w 3006089"/>
                <a:gd name="connsiteY3071" fmla="*/ 441484 h 2297429"/>
                <a:gd name="connsiteX3072" fmla="*/ 1956435 w 3006089"/>
                <a:gd name="connsiteY3072" fmla="*/ 443865 h 2297429"/>
                <a:gd name="connsiteX3073" fmla="*/ 1954530 w 3006089"/>
                <a:gd name="connsiteY3073" fmla="*/ 446723 h 2297429"/>
                <a:gd name="connsiteX3074" fmla="*/ 1950720 w 3006089"/>
                <a:gd name="connsiteY3074" fmla="*/ 448628 h 2297429"/>
                <a:gd name="connsiteX3075" fmla="*/ 1942148 w 3006089"/>
                <a:gd name="connsiteY3075" fmla="*/ 450533 h 2297429"/>
                <a:gd name="connsiteX3076" fmla="*/ 1924526 w 3006089"/>
                <a:gd name="connsiteY3076" fmla="*/ 451961 h 2297429"/>
                <a:gd name="connsiteX3077" fmla="*/ 1915954 w 3006089"/>
                <a:gd name="connsiteY3077" fmla="*/ 452438 h 2297429"/>
                <a:gd name="connsiteX3078" fmla="*/ 1908810 w 3006089"/>
                <a:gd name="connsiteY3078" fmla="*/ 451485 h 2297429"/>
                <a:gd name="connsiteX3079" fmla="*/ 1886902 w 3006089"/>
                <a:gd name="connsiteY3079" fmla="*/ 445294 h 2297429"/>
                <a:gd name="connsiteX3080" fmla="*/ 1882140 w 3006089"/>
                <a:gd name="connsiteY3080" fmla="*/ 441960 h 2297429"/>
                <a:gd name="connsiteX3081" fmla="*/ 1875949 w 3006089"/>
                <a:gd name="connsiteY3081" fmla="*/ 434340 h 2297429"/>
                <a:gd name="connsiteX3082" fmla="*/ 1866900 w 3006089"/>
                <a:gd name="connsiteY3082" fmla="*/ 424815 h 2297429"/>
                <a:gd name="connsiteX3083" fmla="*/ 1859756 w 3006089"/>
                <a:gd name="connsiteY3083" fmla="*/ 420053 h 2297429"/>
                <a:gd name="connsiteX3084" fmla="*/ 1847374 w 3006089"/>
                <a:gd name="connsiteY3084" fmla="*/ 416243 h 2297429"/>
                <a:gd name="connsiteX3085" fmla="*/ 1838325 w 3006089"/>
                <a:gd name="connsiteY3085" fmla="*/ 414338 h 2297429"/>
                <a:gd name="connsiteX3086" fmla="*/ 1830705 w 3006089"/>
                <a:gd name="connsiteY3086" fmla="*/ 414338 h 2297429"/>
                <a:gd name="connsiteX3087" fmla="*/ 1821656 w 3006089"/>
                <a:gd name="connsiteY3087" fmla="*/ 415766 h 2297429"/>
                <a:gd name="connsiteX3088" fmla="*/ 1812608 w 3006089"/>
                <a:gd name="connsiteY3088" fmla="*/ 418148 h 2297429"/>
                <a:gd name="connsiteX3089" fmla="*/ 1803559 w 3006089"/>
                <a:gd name="connsiteY3089" fmla="*/ 421958 h 2297429"/>
                <a:gd name="connsiteX3090" fmla="*/ 1800701 w 3006089"/>
                <a:gd name="connsiteY3090" fmla="*/ 426720 h 2297429"/>
                <a:gd name="connsiteX3091" fmla="*/ 1805940 w 3006089"/>
                <a:gd name="connsiteY3091" fmla="*/ 435293 h 2297429"/>
                <a:gd name="connsiteX3092" fmla="*/ 1811179 w 3006089"/>
                <a:gd name="connsiteY3092" fmla="*/ 442913 h 2297429"/>
                <a:gd name="connsiteX3093" fmla="*/ 1814512 w 3006089"/>
                <a:gd name="connsiteY3093" fmla="*/ 447199 h 2297429"/>
                <a:gd name="connsiteX3094" fmla="*/ 1817846 w 3006089"/>
                <a:gd name="connsiteY3094" fmla="*/ 450056 h 2297429"/>
                <a:gd name="connsiteX3095" fmla="*/ 1823085 w 3006089"/>
                <a:gd name="connsiteY3095" fmla="*/ 453390 h 2297429"/>
                <a:gd name="connsiteX3096" fmla="*/ 1828800 w 3006089"/>
                <a:gd name="connsiteY3096" fmla="*/ 453866 h 2297429"/>
                <a:gd name="connsiteX3097" fmla="*/ 1831658 w 3006089"/>
                <a:gd name="connsiteY3097" fmla="*/ 454819 h 2297429"/>
                <a:gd name="connsiteX3098" fmla="*/ 1834515 w 3006089"/>
                <a:gd name="connsiteY3098" fmla="*/ 456724 h 2297429"/>
                <a:gd name="connsiteX3099" fmla="*/ 1842135 w 3006089"/>
                <a:gd name="connsiteY3099" fmla="*/ 464344 h 2297429"/>
                <a:gd name="connsiteX3100" fmla="*/ 1844040 w 3006089"/>
                <a:gd name="connsiteY3100" fmla="*/ 465296 h 2297429"/>
                <a:gd name="connsiteX3101" fmla="*/ 1842611 w 3006089"/>
                <a:gd name="connsiteY3101" fmla="*/ 466249 h 2297429"/>
                <a:gd name="connsiteX3102" fmla="*/ 1835468 w 3006089"/>
                <a:gd name="connsiteY3102" fmla="*/ 466725 h 2297429"/>
                <a:gd name="connsiteX3103" fmla="*/ 1825466 w 3006089"/>
                <a:gd name="connsiteY3103" fmla="*/ 468630 h 2297429"/>
                <a:gd name="connsiteX3104" fmla="*/ 1816894 w 3006089"/>
                <a:gd name="connsiteY3104" fmla="*/ 469106 h 2297429"/>
                <a:gd name="connsiteX3105" fmla="*/ 1809274 w 3006089"/>
                <a:gd name="connsiteY3105" fmla="*/ 468630 h 2297429"/>
                <a:gd name="connsiteX3106" fmla="*/ 1798320 w 3006089"/>
                <a:gd name="connsiteY3106" fmla="*/ 469583 h 2297429"/>
                <a:gd name="connsiteX3107" fmla="*/ 1789748 w 3006089"/>
                <a:gd name="connsiteY3107" fmla="*/ 471011 h 2297429"/>
                <a:gd name="connsiteX3108" fmla="*/ 1784509 w 3006089"/>
                <a:gd name="connsiteY3108" fmla="*/ 473393 h 2297429"/>
                <a:gd name="connsiteX3109" fmla="*/ 1777365 w 3006089"/>
                <a:gd name="connsiteY3109" fmla="*/ 479108 h 2297429"/>
                <a:gd name="connsiteX3110" fmla="*/ 1752600 w 3006089"/>
                <a:gd name="connsiteY3110" fmla="*/ 491014 h 2297429"/>
                <a:gd name="connsiteX3111" fmla="*/ 1751171 w 3006089"/>
                <a:gd name="connsiteY3111" fmla="*/ 502920 h 2297429"/>
                <a:gd name="connsiteX3112" fmla="*/ 1750219 w 3006089"/>
                <a:gd name="connsiteY3112" fmla="*/ 514826 h 2297429"/>
                <a:gd name="connsiteX3113" fmla="*/ 1756886 w 3006089"/>
                <a:gd name="connsiteY3113" fmla="*/ 516255 h 2297429"/>
                <a:gd name="connsiteX3114" fmla="*/ 1775936 w 3006089"/>
                <a:gd name="connsiteY3114" fmla="*/ 517684 h 2297429"/>
                <a:gd name="connsiteX3115" fmla="*/ 1784509 w 3006089"/>
                <a:gd name="connsiteY3115" fmla="*/ 520065 h 2297429"/>
                <a:gd name="connsiteX3116" fmla="*/ 1784033 w 3006089"/>
                <a:gd name="connsiteY3116" fmla="*/ 511016 h 2297429"/>
                <a:gd name="connsiteX3117" fmla="*/ 1782127 w 3006089"/>
                <a:gd name="connsiteY3117" fmla="*/ 503873 h 2297429"/>
                <a:gd name="connsiteX3118" fmla="*/ 1785937 w 3006089"/>
                <a:gd name="connsiteY3118" fmla="*/ 495300 h 2297429"/>
                <a:gd name="connsiteX3119" fmla="*/ 1786414 w 3006089"/>
                <a:gd name="connsiteY3119" fmla="*/ 509111 h 2297429"/>
                <a:gd name="connsiteX3120" fmla="*/ 1789271 w 3006089"/>
                <a:gd name="connsiteY3120" fmla="*/ 521494 h 2297429"/>
                <a:gd name="connsiteX3121" fmla="*/ 1799273 w 3006089"/>
                <a:gd name="connsiteY3121" fmla="*/ 521018 h 2297429"/>
                <a:gd name="connsiteX3122" fmla="*/ 1819751 w 3006089"/>
                <a:gd name="connsiteY3122" fmla="*/ 522923 h 2297429"/>
                <a:gd name="connsiteX3123" fmla="*/ 1820227 w 3006089"/>
                <a:gd name="connsiteY3123" fmla="*/ 509111 h 2297429"/>
                <a:gd name="connsiteX3124" fmla="*/ 1824990 w 3006089"/>
                <a:gd name="connsiteY3124" fmla="*/ 518636 h 2297429"/>
                <a:gd name="connsiteX3125" fmla="*/ 1837849 w 3006089"/>
                <a:gd name="connsiteY3125" fmla="*/ 521018 h 2297429"/>
                <a:gd name="connsiteX3126" fmla="*/ 1847850 w 3006089"/>
                <a:gd name="connsiteY3126" fmla="*/ 523399 h 2297429"/>
                <a:gd name="connsiteX3127" fmla="*/ 1851660 w 3006089"/>
                <a:gd name="connsiteY3127" fmla="*/ 513398 h 2297429"/>
                <a:gd name="connsiteX3128" fmla="*/ 1855470 w 3006089"/>
                <a:gd name="connsiteY3128" fmla="*/ 508635 h 2297429"/>
                <a:gd name="connsiteX3129" fmla="*/ 1856423 w 3006089"/>
                <a:gd name="connsiteY3129" fmla="*/ 509111 h 2297429"/>
                <a:gd name="connsiteX3130" fmla="*/ 1858327 w 3006089"/>
                <a:gd name="connsiteY3130" fmla="*/ 511493 h 2297429"/>
                <a:gd name="connsiteX3131" fmla="*/ 1860709 w 3006089"/>
                <a:gd name="connsiteY3131" fmla="*/ 515303 h 2297429"/>
                <a:gd name="connsiteX3132" fmla="*/ 1866900 w 3006089"/>
                <a:gd name="connsiteY3132" fmla="*/ 519113 h 2297429"/>
                <a:gd name="connsiteX3133" fmla="*/ 1881664 w 3006089"/>
                <a:gd name="connsiteY3133" fmla="*/ 525304 h 2297429"/>
                <a:gd name="connsiteX3134" fmla="*/ 1893094 w 3006089"/>
                <a:gd name="connsiteY3134" fmla="*/ 527685 h 2297429"/>
                <a:gd name="connsiteX3135" fmla="*/ 1899761 w 3006089"/>
                <a:gd name="connsiteY3135" fmla="*/ 528161 h 2297429"/>
                <a:gd name="connsiteX3136" fmla="*/ 1929289 w 3006089"/>
                <a:gd name="connsiteY3136" fmla="*/ 524351 h 2297429"/>
                <a:gd name="connsiteX3137" fmla="*/ 1931194 w 3006089"/>
                <a:gd name="connsiteY3137" fmla="*/ 501968 h 2297429"/>
                <a:gd name="connsiteX3138" fmla="*/ 1939290 w 3006089"/>
                <a:gd name="connsiteY3138" fmla="*/ 514826 h 2297429"/>
                <a:gd name="connsiteX3139" fmla="*/ 1942624 w 3006089"/>
                <a:gd name="connsiteY3139" fmla="*/ 517684 h 2297429"/>
                <a:gd name="connsiteX3140" fmla="*/ 1959293 w 3006089"/>
                <a:gd name="connsiteY3140" fmla="*/ 518636 h 2297429"/>
                <a:gd name="connsiteX3141" fmla="*/ 1998821 w 3006089"/>
                <a:gd name="connsiteY3141" fmla="*/ 516731 h 2297429"/>
                <a:gd name="connsiteX3142" fmla="*/ 1999774 w 3006089"/>
                <a:gd name="connsiteY3142" fmla="*/ 513398 h 2297429"/>
                <a:gd name="connsiteX3143" fmla="*/ 1997869 w 3006089"/>
                <a:gd name="connsiteY3143" fmla="*/ 509111 h 2297429"/>
                <a:gd name="connsiteX3144" fmla="*/ 1994535 w 3006089"/>
                <a:gd name="connsiteY3144" fmla="*/ 504825 h 2297429"/>
                <a:gd name="connsiteX3145" fmla="*/ 1989773 w 3006089"/>
                <a:gd name="connsiteY3145" fmla="*/ 500539 h 2297429"/>
                <a:gd name="connsiteX3146" fmla="*/ 1988344 w 3006089"/>
                <a:gd name="connsiteY3146" fmla="*/ 498634 h 2297429"/>
                <a:gd name="connsiteX3147" fmla="*/ 1993106 w 3006089"/>
                <a:gd name="connsiteY3147" fmla="*/ 501015 h 2297429"/>
                <a:gd name="connsiteX3148" fmla="*/ 1995964 w 3006089"/>
                <a:gd name="connsiteY3148" fmla="*/ 503396 h 2297429"/>
                <a:gd name="connsiteX3149" fmla="*/ 1999298 w 3006089"/>
                <a:gd name="connsiteY3149" fmla="*/ 504349 h 2297429"/>
                <a:gd name="connsiteX3150" fmla="*/ 2002631 w 3006089"/>
                <a:gd name="connsiteY3150" fmla="*/ 503873 h 2297429"/>
                <a:gd name="connsiteX3151" fmla="*/ 2005489 w 3006089"/>
                <a:gd name="connsiteY3151" fmla="*/ 504825 h 2297429"/>
                <a:gd name="connsiteX3152" fmla="*/ 2012633 w 3006089"/>
                <a:gd name="connsiteY3152" fmla="*/ 512445 h 2297429"/>
                <a:gd name="connsiteX3153" fmla="*/ 2016443 w 3006089"/>
                <a:gd name="connsiteY3153" fmla="*/ 514350 h 2297429"/>
                <a:gd name="connsiteX3154" fmla="*/ 2020729 w 3006089"/>
                <a:gd name="connsiteY3154" fmla="*/ 515303 h 2297429"/>
                <a:gd name="connsiteX3155" fmla="*/ 2024539 w 3006089"/>
                <a:gd name="connsiteY3155" fmla="*/ 515303 h 2297429"/>
                <a:gd name="connsiteX3156" fmla="*/ 2028349 w 3006089"/>
                <a:gd name="connsiteY3156" fmla="*/ 514350 h 2297429"/>
                <a:gd name="connsiteX3157" fmla="*/ 2035016 w 3006089"/>
                <a:gd name="connsiteY3157" fmla="*/ 513874 h 2297429"/>
                <a:gd name="connsiteX3158" fmla="*/ 2038350 w 3006089"/>
                <a:gd name="connsiteY3158" fmla="*/ 514826 h 2297429"/>
                <a:gd name="connsiteX3159" fmla="*/ 2041684 w 3006089"/>
                <a:gd name="connsiteY3159" fmla="*/ 516731 h 2297429"/>
                <a:gd name="connsiteX3160" fmla="*/ 2046446 w 3006089"/>
                <a:gd name="connsiteY3160" fmla="*/ 521018 h 2297429"/>
                <a:gd name="connsiteX3161" fmla="*/ 2046446 w 3006089"/>
                <a:gd name="connsiteY3161" fmla="*/ 523875 h 2297429"/>
                <a:gd name="connsiteX3162" fmla="*/ 2044065 w 3006089"/>
                <a:gd name="connsiteY3162" fmla="*/ 527209 h 2297429"/>
                <a:gd name="connsiteX3163" fmla="*/ 2042160 w 3006089"/>
                <a:gd name="connsiteY3163" fmla="*/ 531019 h 2297429"/>
                <a:gd name="connsiteX3164" fmla="*/ 2040731 w 3006089"/>
                <a:gd name="connsiteY3164" fmla="*/ 534829 h 2297429"/>
                <a:gd name="connsiteX3165" fmla="*/ 2041684 w 3006089"/>
                <a:gd name="connsiteY3165" fmla="*/ 537210 h 2297429"/>
                <a:gd name="connsiteX3166" fmla="*/ 2047399 w 3006089"/>
                <a:gd name="connsiteY3166" fmla="*/ 538163 h 2297429"/>
                <a:gd name="connsiteX3167" fmla="*/ 2051209 w 3006089"/>
                <a:gd name="connsiteY3167" fmla="*/ 538163 h 2297429"/>
                <a:gd name="connsiteX3168" fmla="*/ 2068354 w 3006089"/>
                <a:gd name="connsiteY3168" fmla="*/ 533876 h 2297429"/>
                <a:gd name="connsiteX3169" fmla="*/ 2076450 w 3006089"/>
                <a:gd name="connsiteY3169" fmla="*/ 532924 h 2297429"/>
                <a:gd name="connsiteX3170" fmla="*/ 2091690 w 3006089"/>
                <a:gd name="connsiteY3170" fmla="*/ 528638 h 2297429"/>
                <a:gd name="connsiteX3171" fmla="*/ 2099310 w 3006089"/>
                <a:gd name="connsiteY3171" fmla="*/ 525304 h 2297429"/>
                <a:gd name="connsiteX3172" fmla="*/ 2104549 w 3006089"/>
                <a:gd name="connsiteY3172" fmla="*/ 521970 h 2297429"/>
                <a:gd name="connsiteX3173" fmla="*/ 2111216 w 3006089"/>
                <a:gd name="connsiteY3173" fmla="*/ 518636 h 2297429"/>
                <a:gd name="connsiteX3174" fmla="*/ 2133124 w 3006089"/>
                <a:gd name="connsiteY3174" fmla="*/ 510064 h 2297429"/>
                <a:gd name="connsiteX3175" fmla="*/ 2138839 w 3006089"/>
                <a:gd name="connsiteY3175" fmla="*/ 504825 h 2297429"/>
                <a:gd name="connsiteX3176" fmla="*/ 2143601 w 3006089"/>
                <a:gd name="connsiteY3176" fmla="*/ 497205 h 2297429"/>
                <a:gd name="connsiteX3177" fmla="*/ 2143125 w 3006089"/>
                <a:gd name="connsiteY3177" fmla="*/ 490538 h 2297429"/>
                <a:gd name="connsiteX3178" fmla="*/ 2137410 w 3006089"/>
                <a:gd name="connsiteY3178" fmla="*/ 484823 h 2297429"/>
                <a:gd name="connsiteX3179" fmla="*/ 2133124 w 3006089"/>
                <a:gd name="connsiteY3179" fmla="*/ 481965 h 2297429"/>
                <a:gd name="connsiteX3180" fmla="*/ 2130266 w 3006089"/>
                <a:gd name="connsiteY3180" fmla="*/ 481965 h 2297429"/>
                <a:gd name="connsiteX3181" fmla="*/ 2127409 w 3006089"/>
                <a:gd name="connsiteY3181" fmla="*/ 482918 h 2297429"/>
                <a:gd name="connsiteX3182" fmla="*/ 2120741 w 3006089"/>
                <a:gd name="connsiteY3182" fmla="*/ 487204 h 2297429"/>
                <a:gd name="connsiteX3183" fmla="*/ 2115979 w 3006089"/>
                <a:gd name="connsiteY3183" fmla="*/ 489109 h 2297429"/>
                <a:gd name="connsiteX3184" fmla="*/ 2109787 w 3006089"/>
                <a:gd name="connsiteY3184" fmla="*/ 488633 h 2297429"/>
                <a:gd name="connsiteX3185" fmla="*/ 2101691 w 3006089"/>
                <a:gd name="connsiteY3185" fmla="*/ 485775 h 2297429"/>
                <a:gd name="connsiteX3186" fmla="*/ 2098358 w 3006089"/>
                <a:gd name="connsiteY3186" fmla="*/ 482441 h 2297429"/>
                <a:gd name="connsiteX3187" fmla="*/ 2099786 w 3006089"/>
                <a:gd name="connsiteY3187" fmla="*/ 479108 h 2297429"/>
                <a:gd name="connsiteX3188" fmla="*/ 2099310 w 3006089"/>
                <a:gd name="connsiteY3188" fmla="*/ 474821 h 2297429"/>
                <a:gd name="connsiteX3189" fmla="*/ 2097405 w 3006089"/>
                <a:gd name="connsiteY3189" fmla="*/ 469583 h 2297429"/>
                <a:gd name="connsiteX3190" fmla="*/ 2092166 w 3006089"/>
                <a:gd name="connsiteY3190" fmla="*/ 466725 h 2297429"/>
                <a:gd name="connsiteX3191" fmla="*/ 2077879 w 3006089"/>
                <a:gd name="connsiteY3191" fmla="*/ 466725 h 2297429"/>
                <a:gd name="connsiteX3192" fmla="*/ 2067877 w 3006089"/>
                <a:gd name="connsiteY3192" fmla="*/ 470059 h 2297429"/>
                <a:gd name="connsiteX3193" fmla="*/ 2065973 w 3006089"/>
                <a:gd name="connsiteY3193" fmla="*/ 469583 h 2297429"/>
                <a:gd name="connsiteX3194" fmla="*/ 2052637 w 3006089"/>
                <a:gd name="connsiteY3194" fmla="*/ 462915 h 2297429"/>
                <a:gd name="connsiteX3195" fmla="*/ 2048351 w 3006089"/>
                <a:gd name="connsiteY3195" fmla="*/ 461963 h 2297429"/>
                <a:gd name="connsiteX3196" fmla="*/ 2037398 w 3006089"/>
                <a:gd name="connsiteY3196" fmla="*/ 461010 h 2297429"/>
                <a:gd name="connsiteX3197" fmla="*/ 2032159 w 3006089"/>
                <a:gd name="connsiteY3197" fmla="*/ 461963 h 2297429"/>
                <a:gd name="connsiteX3198" fmla="*/ 2023586 w 3006089"/>
                <a:gd name="connsiteY3198" fmla="*/ 464820 h 2297429"/>
                <a:gd name="connsiteX3199" fmla="*/ 2015966 w 3006089"/>
                <a:gd name="connsiteY3199" fmla="*/ 465773 h 2297429"/>
                <a:gd name="connsiteX3200" fmla="*/ 2013109 w 3006089"/>
                <a:gd name="connsiteY3200" fmla="*/ 464820 h 2297429"/>
                <a:gd name="connsiteX3201" fmla="*/ 2008823 w 3006089"/>
                <a:gd name="connsiteY3201" fmla="*/ 462439 h 2297429"/>
                <a:gd name="connsiteX3202" fmla="*/ 2005489 w 3006089"/>
                <a:gd name="connsiteY3202" fmla="*/ 460058 h 2297429"/>
                <a:gd name="connsiteX3203" fmla="*/ 2005965 w 3006089"/>
                <a:gd name="connsiteY3203" fmla="*/ 459105 h 2297429"/>
                <a:gd name="connsiteX3204" fmla="*/ 2015966 w 3006089"/>
                <a:gd name="connsiteY3204" fmla="*/ 459105 h 2297429"/>
                <a:gd name="connsiteX3205" fmla="*/ 2024062 w 3006089"/>
                <a:gd name="connsiteY3205" fmla="*/ 458153 h 2297429"/>
                <a:gd name="connsiteX3206" fmla="*/ 2031683 w 3006089"/>
                <a:gd name="connsiteY3206" fmla="*/ 455771 h 2297429"/>
                <a:gd name="connsiteX3207" fmla="*/ 2032635 w 3006089"/>
                <a:gd name="connsiteY3207" fmla="*/ 454343 h 2297429"/>
                <a:gd name="connsiteX3208" fmla="*/ 2029301 w 3006089"/>
                <a:gd name="connsiteY3208" fmla="*/ 452914 h 2297429"/>
                <a:gd name="connsiteX3209" fmla="*/ 2025015 w 3006089"/>
                <a:gd name="connsiteY3209" fmla="*/ 449580 h 2297429"/>
                <a:gd name="connsiteX3210" fmla="*/ 2019776 w 3006089"/>
                <a:gd name="connsiteY3210" fmla="*/ 444818 h 2297429"/>
                <a:gd name="connsiteX3211" fmla="*/ 2019776 w 3006089"/>
                <a:gd name="connsiteY3211" fmla="*/ 442913 h 2297429"/>
                <a:gd name="connsiteX3212" fmla="*/ 2024539 w 3006089"/>
                <a:gd name="connsiteY3212" fmla="*/ 443865 h 2297429"/>
                <a:gd name="connsiteX3213" fmla="*/ 2029301 w 3006089"/>
                <a:gd name="connsiteY3213" fmla="*/ 445770 h 2297429"/>
                <a:gd name="connsiteX3214" fmla="*/ 2046446 w 3006089"/>
                <a:gd name="connsiteY3214" fmla="*/ 454819 h 2297429"/>
                <a:gd name="connsiteX3215" fmla="*/ 2056924 w 3006089"/>
                <a:gd name="connsiteY3215" fmla="*/ 458153 h 2297429"/>
                <a:gd name="connsiteX3216" fmla="*/ 2066925 w 3006089"/>
                <a:gd name="connsiteY3216" fmla="*/ 459105 h 2297429"/>
                <a:gd name="connsiteX3217" fmla="*/ 2079784 w 3006089"/>
                <a:gd name="connsiteY3217" fmla="*/ 459105 h 2297429"/>
                <a:gd name="connsiteX3218" fmla="*/ 2105978 w 3006089"/>
                <a:gd name="connsiteY3218" fmla="*/ 456724 h 2297429"/>
                <a:gd name="connsiteX3219" fmla="*/ 2115026 w 3006089"/>
                <a:gd name="connsiteY3219" fmla="*/ 456724 h 2297429"/>
                <a:gd name="connsiteX3220" fmla="*/ 2120741 w 3006089"/>
                <a:gd name="connsiteY3220" fmla="*/ 456248 h 2297429"/>
                <a:gd name="connsiteX3221" fmla="*/ 2127885 w 3006089"/>
                <a:gd name="connsiteY3221" fmla="*/ 454343 h 2297429"/>
                <a:gd name="connsiteX3222" fmla="*/ 2135029 w 3006089"/>
                <a:gd name="connsiteY3222" fmla="*/ 451009 h 2297429"/>
                <a:gd name="connsiteX3223" fmla="*/ 2138839 w 3006089"/>
                <a:gd name="connsiteY3223" fmla="*/ 447675 h 2297429"/>
                <a:gd name="connsiteX3224" fmla="*/ 2142173 w 3006089"/>
                <a:gd name="connsiteY3224" fmla="*/ 443389 h 2297429"/>
                <a:gd name="connsiteX3225" fmla="*/ 2143125 w 3006089"/>
                <a:gd name="connsiteY3225" fmla="*/ 436245 h 2297429"/>
                <a:gd name="connsiteX3226" fmla="*/ 2142173 w 3006089"/>
                <a:gd name="connsiteY3226" fmla="*/ 426720 h 2297429"/>
                <a:gd name="connsiteX3227" fmla="*/ 2142173 w 3006089"/>
                <a:gd name="connsiteY3227" fmla="*/ 419576 h 2297429"/>
                <a:gd name="connsiteX3228" fmla="*/ 2143125 w 3006089"/>
                <a:gd name="connsiteY3228" fmla="*/ 414814 h 2297429"/>
                <a:gd name="connsiteX3229" fmla="*/ 2144554 w 3006089"/>
                <a:gd name="connsiteY3229" fmla="*/ 412433 h 2297429"/>
                <a:gd name="connsiteX3230" fmla="*/ 2163604 w 3006089"/>
                <a:gd name="connsiteY3230" fmla="*/ 412433 h 2297429"/>
                <a:gd name="connsiteX3231" fmla="*/ 2179796 w 3006089"/>
                <a:gd name="connsiteY3231" fmla="*/ 413861 h 2297429"/>
                <a:gd name="connsiteX3232" fmla="*/ 2188845 w 3006089"/>
                <a:gd name="connsiteY3232" fmla="*/ 412909 h 2297429"/>
                <a:gd name="connsiteX3233" fmla="*/ 2200751 w 3006089"/>
                <a:gd name="connsiteY3233" fmla="*/ 409099 h 2297429"/>
                <a:gd name="connsiteX3234" fmla="*/ 2210276 w 3006089"/>
                <a:gd name="connsiteY3234" fmla="*/ 409575 h 2297429"/>
                <a:gd name="connsiteX3235" fmla="*/ 2214086 w 3006089"/>
                <a:gd name="connsiteY3235" fmla="*/ 409099 h 2297429"/>
                <a:gd name="connsiteX3236" fmla="*/ 2217420 w 3006089"/>
                <a:gd name="connsiteY3236" fmla="*/ 407670 h 2297429"/>
                <a:gd name="connsiteX3237" fmla="*/ 2228374 w 3006089"/>
                <a:gd name="connsiteY3237" fmla="*/ 391954 h 2297429"/>
                <a:gd name="connsiteX3238" fmla="*/ 2240756 w 3006089"/>
                <a:gd name="connsiteY3238" fmla="*/ 383858 h 2297429"/>
                <a:gd name="connsiteX3239" fmla="*/ 2239328 w 3006089"/>
                <a:gd name="connsiteY3239" fmla="*/ 381953 h 2297429"/>
                <a:gd name="connsiteX3240" fmla="*/ 2230755 w 3006089"/>
                <a:gd name="connsiteY3240" fmla="*/ 378619 h 2297429"/>
                <a:gd name="connsiteX3241" fmla="*/ 2208848 w 3006089"/>
                <a:gd name="connsiteY3241" fmla="*/ 371951 h 2297429"/>
                <a:gd name="connsiteX3242" fmla="*/ 2199323 w 3006089"/>
                <a:gd name="connsiteY3242" fmla="*/ 370523 h 2297429"/>
                <a:gd name="connsiteX3243" fmla="*/ 2200751 w 3006089"/>
                <a:gd name="connsiteY3243" fmla="*/ 370046 h 2297429"/>
                <a:gd name="connsiteX3244" fmla="*/ 2214562 w 3006089"/>
                <a:gd name="connsiteY3244" fmla="*/ 369570 h 2297429"/>
                <a:gd name="connsiteX3245" fmla="*/ 2234089 w 3006089"/>
                <a:gd name="connsiteY3245" fmla="*/ 370046 h 2297429"/>
                <a:gd name="connsiteX3246" fmla="*/ 2251710 w 3006089"/>
                <a:gd name="connsiteY3246" fmla="*/ 368618 h 2297429"/>
                <a:gd name="connsiteX3247" fmla="*/ 2263140 w 3006089"/>
                <a:gd name="connsiteY3247" fmla="*/ 362903 h 2297429"/>
                <a:gd name="connsiteX3248" fmla="*/ 2263616 w 3006089"/>
                <a:gd name="connsiteY3248" fmla="*/ 360045 h 2297429"/>
                <a:gd name="connsiteX3249" fmla="*/ 2266950 w 3006089"/>
                <a:gd name="connsiteY3249" fmla="*/ 355283 h 2297429"/>
                <a:gd name="connsiteX3250" fmla="*/ 2265045 w 3006089"/>
                <a:gd name="connsiteY3250" fmla="*/ 353378 h 2297429"/>
                <a:gd name="connsiteX3251" fmla="*/ 2260759 w 3006089"/>
                <a:gd name="connsiteY3251" fmla="*/ 352901 h 2297429"/>
                <a:gd name="connsiteX3252" fmla="*/ 2244566 w 3006089"/>
                <a:gd name="connsiteY3252" fmla="*/ 345281 h 2297429"/>
                <a:gd name="connsiteX3253" fmla="*/ 2234089 w 3006089"/>
                <a:gd name="connsiteY3253" fmla="*/ 343376 h 2297429"/>
                <a:gd name="connsiteX3254" fmla="*/ 2220754 w 3006089"/>
                <a:gd name="connsiteY3254" fmla="*/ 342900 h 2297429"/>
                <a:gd name="connsiteX3255" fmla="*/ 2215515 w 3006089"/>
                <a:gd name="connsiteY3255" fmla="*/ 337661 h 2297429"/>
                <a:gd name="connsiteX3256" fmla="*/ 2211229 w 3006089"/>
                <a:gd name="connsiteY3256" fmla="*/ 335756 h 2297429"/>
                <a:gd name="connsiteX3257" fmla="*/ 2205037 w 3006089"/>
                <a:gd name="connsiteY3257" fmla="*/ 334328 h 2297429"/>
                <a:gd name="connsiteX3258" fmla="*/ 2195989 w 3006089"/>
                <a:gd name="connsiteY3258" fmla="*/ 332899 h 2297429"/>
                <a:gd name="connsiteX3259" fmla="*/ 2185987 w 3006089"/>
                <a:gd name="connsiteY3259" fmla="*/ 333375 h 2297429"/>
                <a:gd name="connsiteX3260" fmla="*/ 2162651 w 3006089"/>
                <a:gd name="connsiteY3260" fmla="*/ 336233 h 2297429"/>
                <a:gd name="connsiteX3261" fmla="*/ 2156460 w 3006089"/>
                <a:gd name="connsiteY3261" fmla="*/ 338138 h 2297429"/>
                <a:gd name="connsiteX3262" fmla="*/ 2150269 w 3006089"/>
                <a:gd name="connsiteY3262" fmla="*/ 339090 h 2297429"/>
                <a:gd name="connsiteX3263" fmla="*/ 2145030 w 3006089"/>
                <a:gd name="connsiteY3263" fmla="*/ 337661 h 2297429"/>
                <a:gd name="connsiteX3264" fmla="*/ 2138839 w 3006089"/>
                <a:gd name="connsiteY3264" fmla="*/ 333851 h 2297429"/>
                <a:gd name="connsiteX3265" fmla="*/ 2132171 w 3006089"/>
                <a:gd name="connsiteY3265" fmla="*/ 331470 h 2297429"/>
                <a:gd name="connsiteX3266" fmla="*/ 2127409 w 3006089"/>
                <a:gd name="connsiteY3266" fmla="*/ 330994 h 2297429"/>
                <a:gd name="connsiteX3267" fmla="*/ 2126456 w 3006089"/>
                <a:gd name="connsiteY3267" fmla="*/ 329565 h 2297429"/>
                <a:gd name="connsiteX3268" fmla="*/ 2137410 w 3006089"/>
                <a:gd name="connsiteY3268" fmla="*/ 329089 h 2297429"/>
                <a:gd name="connsiteX3269" fmla="*/ 2146935 w 3006089"/>
                <a:gd name="connsiteY3269" fmla="*/ 329565 h 2297429"/>
                <a:gd name="connsiteX3270" fmla="*/ 2155031 w 3006089"/>
                <a:gd name="connsiteY3270" fmla="*/ 330994 h 2297429"/>
                <a:gd name="connsiteX3271" fmla="*/ 2166461 w 3006089"/>
                <a:gd name="connsiteY3271" fmla="*/ 330994 h 2297429"/>
                <a:gd name="connsiteX3272" fmla="*/ 2187893 w 3006089"/>
                <a:gd name="connsiteY3272" fmla="*/ 328613 h 2297429"/>
                <a:gd name="connsiteX3273" fmla="*/ 2195989 w 3006089"/>
                <a:gd name="connsiteY3273" fmla="*/ 328613 h 2297429"/>
                <a:gd name="connsiteX3274" fmla="*/ 2201228 w 3006089"/>
                <a:gd name="connsiteY3274" fmla="*/ 327184 h 2297429"/>
                <a:gd name="connsiteX3275" fmla="*/ 2208848 w 3006089"/>
                <a:gd name="connsiteY3275" fmla="*/ 327660 h 2297429"/>
                <a:gd name="connsiteX3276" fmla="*/ 2217420 w 3006089"/>
                <a:gd name="connsiteY3276" fmla="*/ 326231 h 2297429"/>
                <a:gd name="connsiteX3277" fmla="*/ 2226469 w 3006089"/>
                <a:gd name="connsiteY3277" fmla="*/ 328613 h 2297429"/>
                <a:gd name="connsiteX3278" fmla="*/ 2230755 w 3006089"/>
                <a:gd name="connsiteY3278" fmla="*/ 330518 h 2297429"/>
                <a:gd name="connsiteX3279" fmla="*/ 2240280 w 3006089"/>
                <a:gd name="connsiteY3279" fmla="*/ 332423 h 2297429"/>
                <a:gd name="connsiteX3280" fmla="*/ 2260283 w 3006089"/>
                <a:gd name="connsiteY3280" fmla="*/ 332423 h 2297429"/>
                <a:gd name="connsiteX3281" fmla="*/ 2264093 w 3006089"/>
                <a:gd name="connsiteY3281" fmla="*/ 330994 h 2297429"/>
                <a:gd name="connsiteX3282" fmla="*/ 2265998 w 3006089"/>
                <a:gd name="connsiteY3282" fmla="*/ 317659 h 2297429"/>
                <a:gd name="connsiteX3283" fmla="*/ 2257425 w 3006089"/>
                <a:gd name="connsiteY3283" fmla="*/ 317183 h 2297429"/>
                <a:gd name="connsiteX3284" fmla="*/ 2245043 w 3006089"/>
                <a:gd name="connsiteY3284" fmla="*/ 319564 h 2297429"/>
                <a:gd name="connsiteX3285" fmla="*/ 2235994 w 3006089"/>
                <a:gd name="connsiteY3285" fmla="*/ 317659 h 2297429"/>
                <a:gd name="connsiteX3286" fmla="*/ 2227421 w 3006089"/>
                <a:gd name="connsiteY3286" fmla="*/ 316706 h 2297429"/>
                <a:gd name="connsiteX3287" fmla="*/ 2215515 w 3006089"/>
                <a:gd name="connsiteY3287" fmla="*/ 311468 h 2297429"/>
                <a:gd name="connsiteX3288" fmla="*/ 2209800 w 3006089"/>
                <a:gd name="connsiteY3288" fmla="*/ 310515 h 2297429"/>
                <a:gd name="connsiteX3289" fmla="*/ 2203609 w 3006089"/>
                <a:gd name="connsiteY3289" fmla="*/ 303848 h 2297429"/>
                <a:gd name="connsiteX3290" fmla="*/ 2190750 w 3006089"/>
                <a:gd name="connsiteY3290" fmla="*/ 299085 h 2297429"/>
                <a:gd name="connsiteX3291" fmla="*/ 2184559 w 3006089"/>
                <a:gd name="connsiteY3291" fmla="*/ 298133 h 2297429"/>
                <a:gd name="connsiteX3292" fmla="*/ 2183130 w 3006089"/>
                <a:gd name="connsiteY3292" fmla="*/ 296228 h 2297429"/>
                <a:gd name="connsiteX3293" fmla="*/ 2200751 w 3006089"/>
                <a:gd name="connsiteY3293" fmla="*/ 297656 h 2297429"/>
                <a:gd name="connsiteX3294" fmla="*/ 2211229 w 3006089"/>
                <a:gd name="connsiteY3294" fmla="*/ 299085 h 2297429"/>
                <a:gd name="connsiteX3295" fmla="*/ 2221230 w 3006089"/>
                <a:gd name="connsiteY3295" fmla="*/ 302419 h 2297429"/>
                <a:gd name="connsiteX3296" fmla="*/ 2230279 w 3006089"/>
                <a:gd name="connsiteY3296" fmla="*/ 303848 h 2297429"/>
                <a:gd name="connsiteX3297" fmla="*/ 2238375 w 3006089"/>
                <a:gd name="connsiteY3297" fmla="*/ 303371 h 2297429"/>
                <a:gd name="connsiteX3298" fmla="*/ 2254091 w 3006089"/>
                <a:gd name="connsiteY3298" fmla="*/ 300514 h 2297429"/>
                <a:gd name="connsiteX3299" fmla="*/ 2267426 w 3006089"/>
                <a:gd name="connsiteY3299" fmla="*/ 300990 h 2297429"/>
                <a:gd name="connsiteX3300" fmla="*/ 2275046 w 3006089"/>
                <a:gd name="connsiteY3300" fmla="*/ 300038 h 2297429"/>
                <a:gd name="connsiteX3301" fmla="*/ 2280761 w 3006089"/>
                <a:gd name="connsiteY3301" fmla="*/ 298133 h 2297429"/>
                <a:gd name="connsiteX3302" fmla="*/ 2286000 w 3006089"/>
                <a:gd name="connsiteY3302" fmla="*/ 297180 h 2297429"/>
                <a:gd name="connsiteX3303" fmla="*/ 2299811 w 3006089"/>
                <a:gd name="connsiteY3303" fmla="*/ 297656 h 2297429"/>
                <a:gd name="connsiteX3304" fmla="*/ 2303145 w 3006089"/>
                <a:gd name="connsiteY3304" fmla="*/ 297180 h 2297429"/>
                <a:gd name="connsiteX3305" fmla="*/ 2305526 w 3006089"/>
                <a:gd name="connsiteY3305" fmla="*/ 295751 h 2297429"/>
                <a:gd name="connsiteX3306" fmla="*/ 2307431 w 3006089"/>
                <a:gd name="connsiteY3306" fmla="*/ 293370 h 2297429"/>
                <a:gd name="connsiteX3307" fmla="*/ 2308860 w 3006089"/>
                <a:gd name="connsiteY3307" fmla="*/ 290036 h 2297429"/>
                <a:gd name="connsiteX3308" fmla="*/ 2307908 w 3006089"/>
                <a:gd name="connsiteY3308" fmla="*/ 286226 h 2297429"/>
                <a:gd name="connsiteX3309" fmla="*/ 2301716 w 3006089"/>
                <a:gd name="connsiteY3309" fmla="*/ 279559 h 2297429"/>
                <a:gd name="connsiteX3310" fmla="*/ 2299335 w 3006089"/>
                <a:gd name="connsiteY3310" fmla="*/ 277654 h 2297429"/>
                <a:gd name="connsiteX3311" fmla="*/ 2293620 w 3006089"/>
                <a:gd name="connsiteY3311" fmla="*/ 276701 h 2297429"/>
                <a:gd name="connsiteX3312" fmla="*/ 2279809 w 3006089"/>
                <a:gd name="connsiteY3312" fmla="*/ 276225 h 2297429"/>
                <a:gd name="connsiteX3313" fmla="*/ 2263140 w 3006089"/>
                <a:gd name="connsiteY3313" fmla="*/ 273368 h 2297429"/>
                <a:gd name="connsiteX3314" fmla="*/ 2258854 w 3006089"/>
                <a:gd name="connsiteY3314" fmla="*/ 271939 h 2297429"/>
                <a:gd name="connsiteX3315" fmla="*/ 2267903 w 3006089"/>
                <a:gd name="connsiteY3315" fmla="*/ 269081 h 2297429"/>
                <a:gd name="connsiteX3316" fmla="*/ 2276475 w 3006089"/>
                <a:gd name="connsiteY3316" fmla="*/ 268605 h 2297429"/>
                <a:gd name="connsiteX3317" fmla="*/ 2287905 w 3006089"/>
                <a:gd name="connsiteY3317" fmla="*/ 270986 h 2297429"/>
                <a:gd name="connsiteX3318" fmla="*/ 2299811 w 3006089"/>
                <a:gd name="connsiteY3318" fmla="*/ 272415 h 2297429"/>
                <a:gd name="connsiteX3319" fmla="*/ 2334101 w 3006089"/>
                <a:gd name="connsiteY3319" fmla="*/ 282416 h 2297429"/>
                <a:gd name="connsiteX3320" fmla="*/ 2341721 w 3006089"/>
                <a:gd name="connsiteY3320" fmla="*/ 282893 h 2297429"/>
                <a:gd name="connsiteX3321" fmla="*/ 2350294 w 3006089"/>
                <a:gd name="connsiteY3321" fmla="*/ 281940 h 2297429"/>
                <a:gd name="connsiteX3322" fmla="*/ 2369820 w 3006089"/>
                <a:gd name="connsiteY3322" fmla="*/ 277178 h 2297429"/>
                <a:gd name="connsiteX3323" fmla="*/ 2372678 w 3006089"/>
                <a:gd name="connsiteY3323" fmla="*/ 275749 h 2297429"/>
                <a:gd name="connsiteX3324" fmla="*/ 2378869 w 3006089"/>
                <a:gd name="connsiteY3324" fmla="*/ 270510 h 2297429"/>
                <a:gd name="connsiteX3325" fmla="*/ 2378869 w 3006089"/>
                <a:gd name="connsiteY3325" fmla="*/ 268605 h 2297429"/>
                <a:gd name="connsiteX3326" fmla="*/ 2373154 w 3006089"/>
                <a:gd name="connsiteY3326" fmla="*/ 266224 h 2297429"/>
                <a:gd name="connsiteX3327" fmla="*/ 2370296 w 3006089"/>
                <a:gd name="connsiteY3327" fmla="*/ 265748 h 2297429"/>
                <a:gd name="connsiteX3328" fmla="*/ 2390775 w 3006089"/>
                <a:gd name="connsiteY3328" fmla="*/ 259080 h 2297429"/>
                <a:gd name="connsiteX3329" fmla="*/ 2397443 w 3006089"/>
                <a:gd name="connsiteY3329" fmla="*/ 253365 h 2297429"/>
                <a:gd name="connsiteX3330" fmla="*/ 2396966 w 3006089"/>
                <a:gd name="connsiteY3330" fmla="*/ 251460 h 2297429"/>
                <a:gd name="connsiteX3331" fmla="*/ 2390299 w 3006089"/>
                <a:gd name="connsiteY3331" fmla="*/ 249555 h 2297429"/>
                <a:gd name="connsiteX3332" fmla="*/ 2386489 w 3006089"/>
                <a:gd name="connsiteY3332" fmla="*/ 249079 h 2297429"/>
                <a:gd name="connsiteX3333" fmla="*/ 2361248 w 3006089"/>
                <a:gd name="connsiteY3333" fmla="*/ 252889 h 2297429"/>
                <a:gd name="connsiteX3334" fmla="*/ 2349818 w 3006089"/>
                <a:gd name="connsiteY3334" fmla="*/ 251936 h 2297429"/>
                <a:gd name="connsiteX3335" fmla="*/ 2346008 w 3006089"/>
                <a:gd name="connsiteY3335" fmla="*/ 250508 h 2297429"/>
                <a:gd name="connsiteX3336" fmla="*/ 2346484 w 3006089"/>
                <a:gd name="connsiteY3336" fmla="*/ 249079 h 2297429"/>
                <a:gd name="connsiteX3337" fmla="*/ 2350770 w 3006089"/>
                <a:gd name="connsiteY3337" fmla="*/ 247650 h 2297429"/>
                <a:gd name="connsiteX3338" fmla="*/ 2355056 w 3006089"/>
                <a:gd name="connsiteY3338" fmla="*/ 247174 h 2297429"/>
                <a:gd name="connsiteX3339" fmla="*/ 2359819 w 3006089"/>
                <a:gd name="connsiteY3339" fmla="*/ 247650 h 2297429"/>
                <a:gd name="connsiteX3340" fmla="*/ 2366486 w 3006089"/>
                <a:gd name="connsiteY3340" fmla="*/ 246698 h 2297429"/>
                <a:gd name="connsiteX3341" fmla="*/ 2378869 w 3006089"/>
                <a:gd name="connsiteY3341" fmla="*/ 243364 h 2297429"/>
                <a:gd name="connsiteX3342" fmla="*/ 2407444 w 3006089"/>
                <a:gd name="connsiteY3342" fmla="*/ 239554 h 2297429"/>
                <a:gd name="connsiteX3343" fmla="*/ 2409349 w 3006089"/>
                <a:gd name="connsiteY3343" fmla="*/ 236220 h 2297429"/>
                <a:gd name="connsiteX3344" fmla="*/ 2393633 w 3006089"/>
                <a:gd name="connsiteY3344" fmla="*/ 218599 h 2297429"/>
                <a:gd name="connsiteX3345" fmla="*/ 2392204 w 3006089"/>
                <a:gd name="connsiteY3345" fmla="*/ 215741 h 2297429"/>
                <a:gd name="connsiteX3346" fmla="*/ 2394585 w 3006089"/>
                <a:gd name="connsiteY3346" fmla="*/ 216694 h 2297429"/>
                <a:gd name="connsiteX3347" fmla="*/ 2402681 w 3006089"/>
                <a:gd name="connsiteY3347" fmla="*/ 221933 h 2297429"/>
                <a:gd name="connsiteX3348" fmla="*/ 2411730 w 3006089"/>
                <a:gd name="connsiteY3348" fmla="*/ 226695 h 2297429"/>
                <a:gd name="connsiteX3349" fmla="*/ 2418398 w 3006089"/>
                <a:gd name="connsiteY3349" fmla="*/ 228600 h 2297429"/>
                <a:gd name="connsiteX3350" fmla="*/ 2425541 w 3006089"/>
                <a:gd name="connsiteY3350" fmla="*/ 229076 h 2297429"/>
                <a:gd name="connsiteX3351" fmla="*/ 2431733 w 3006089"/>
                <a:gd name="connsiteY3351" fmla="*/ 227648 h 2297429"/>
                <a:gd name="connsiteX3352" fmla="*/ 2436971 w 3006089"/>
                <a:gd name="connsiteY3352" fmla="*/ 224314 h 2297429"/>
                <a:gd name="connsiteX3353" fmla="*/ 2451735 w 3006089"/>
                <a:gd name="connsiteY3353" fmla="*/ 211455 h 2297429"/>
                <a:gd name="connsiteX3354" fmla="*/ 2463165 w 3006089"/>
                <a:gd name="connsiteY3354" fmla="*/ 204311 h 2297429"/>
                <a:gd name="connsiteX3355" fmla="*/ 2492216 w 3006089"/>
                <a:gd name="connsiteY3355" fmla="*/ 190024 h 2297429"/>
                <a:gd name="connsiteX3356" fmla="*/ 2527935 w 3006089"/>
                <a:gd name="connsiteY3356" fmla="*/ 175736 h 2297429"/>
                <a:gd name="connsiteX3357" fmla="*/ 2542223 w 3006089"/>
                <a:gd name="connsiteY3357" fmla="*/ 167164 h 2297429"/>
                <a:gd name="connsiteX3358" fmla="*/ 2570321 w 3006089"/>
                <a:gd name="connsiteY3358" fmla="*/ 156210 h 2297429"/>
                <a:gd name="connsiteX3359" fmla="*/ 2592705 w 3006089"/>
                <a:gd name="connsiteY3359" fmla="*/ 143828 h 2297429"/>
                <a:gd name="connsiteX3360" fmla="*/ 2594610 w 3006089"/>
                <a:gd name="connsiteY3360" fmla="*/ 139541 h 2297429"/>
                <a:gd name="connsiteX3361" fmla="*/ 2578894 w 3006089"/>
                <a:gd name="connsiteY3361" fmla="*/ 138113 h 2297429"/>
                <a:gd name="connsiteX3362" fmla="*/ 2562225 w 3006089"/>
                <a:gd name="connsiteY3362" fmla="*/ 139541 h 2297429"/>
                <a:gd name="connsiteX3363" fmla="*/ 2474595 w 3006089"/>
                <a:gd name="connsiteY3363" fmla="*/ 158115 h 2297429"/>
                <a:gd name="connsiteX3364" fmla="*/ 2466975 w 3006089"/>
                <a:gd name="connsiteY3364" fmla="*/ 159068 h 2297429"/>
                <a:gd name="connsiteX3365" fmla="*/ 2460784 w 3006089"/>
                <a:gd name="connsiteY3365" fmla="*/ 158115 h 2297429"/>
                <a:gd name="connsiteX3366" fmla="*/ 2461736 w 3006089"/>
                <a:gd name="connsiteY3366" fmla="*/ 155734 h 2297429"/>
                <a:gd name="connsiteX3367" fmla="*/ 2522220 w 3006089"/>
                <a:gd name="connsiteY3367" fmla="*/ 140494 h 2297429"/>
                <a:gd name="connsiteX3368" fmla="*/ 2524125 w 3006089"/>
                <a:gd name="connsiteY3368" fmla="*/ 139541 h 2297429"/>
                <a:gd name="connsiteX3369" fmla="*/ 2526030 w 3006089"/>
                <a:gd name="connsiteY3369" fmla="*/ 137160 h 2297429"/>
                <a:gd name="connsiteX3370" fmla="*/ 2526030 w 3006089"/>
                <a:gd name="connsiteY3370" fmla="*/ 129064 h 2297429"/>
                <a:gd name="connsiteX3371" fmla="*/ 2530793 w 3006089"/>
                <a:gd name="connsiteY3371" fmla="*/ 124777 h 2297429"/>
                <a:gd name="connsiteX3372" fmla="*/ 2551748 w 3006089"/>
                <a:gd name="connsiteY3372" fmla="*/ 123825 h 2297429"/>
                <a:gd name="connsiteX3373" fmla="*/ 2562225 w 3006089"/>
                <a:gd name="connsiteY3373" fmla="*/ 122396 h 2297429"/>
                <a:gd name="connsiteX3374" fmla="*/ 2569369 w 3006089"/>
                <a:gd name="connsiteY3374" fmla="*/ 120491 h 2297429"/>
                <a:gd name="connsiteX3375" fmla="*/ 2572703 w 3006089"/>
                <a:gd name="connsiteY3375" fmla="*/ 116681 h 2297429"/>
                <a:gd name="connsiteX3376" fmla="*/ 2578418 w 3006089"/>
                <a:gd name="connsiteY3376" fmla="*/ 114300 h 2297429"/>
                <a:gd name="connsiteX3377" fmla="*/ 2600801 w 3006089"/>
                <a:gd name="connsiteY3377" fmla="*/ 115252 h 2297429"/>
                <a:gd name="connsiteX3378" fmla="*/ 2605564 w 3006089"/>
                <a:gd name="connsiteY3378" fmla="*/ 114300 h 2297429"/>
                <a:gd name="connsiteX3379" fmla="*/ 2616041 w 3006089"/>
                <a:gd name="connsiteY3379" fmla="*/ 110014 h 2297429"/>
                <a:gd name="connsiteX3380" fmla="*/ 2634139 w 3006089"/>
                <a:gd name="connsiteY3380" fmla="*/ 105728 h 2297429"/>
                <a:gd name="connsiteX3381" fmla="*/ 2671286 w 3006089"/>
                <a:gd name="connsiteY3381" fmla="*/ 92393 h 2297429"/>
                <a:gd name="connsiteX3382" fmla="*/ 2682240 w 3006089"/>
                <a:gd name="connsiteY3382" fmla="*/ 89535 h 2297429"/>
                <a:gd name="connsiteX3383" fmla="*/ 2689384 w 3006089"/>
                <a:gd name="connsiteY3383" fmla="*/ 83820 h 2297429"/>
                <a:gd name="connsiteX3384" fmla="*/ 2701290 w 3006089"/>
                <a:gd name="connsiteY3384" fmla="*/ 77629 h 2297429"/>
                <a:gd name="connsiteX3385" fmla="*/ 2712720 w 3006089"/>
                <a:gd name="connsiteY3385" fmla="*/ 69533 h 2297429"/>
                <a:gd name="connsiteX3386" fmla="*/ 2715101 w 3006089"/>
                <a:gd name="connsiteY3386" fmla="*/ 64294 h 2297429"/>
                <a:gd name="connsiteX3387" fmla="*/ 2711768 w 3006089"/>
                <a:gd name="connsiteY3387" fmla="*/ 59531 h 2297429"/>
                <a:gd name="connsiteX3388" fmla="*/ 2708910 w 3006089"/>
                <a:gd name="connsiteY3388" fmla="*/ 56198 h 2297429"/>
                <a:gd name="connsiteX3389" fmla="*/ 2706053 w 3006089"/>
                <a:gd name="connsiteY3389" fmla="*/ 54293 h 2297429"/>
                <a:gd name="connsiteX3390" fmla="*/ 2698433 w 3006089"/>
                <a:gd name="connsiteY3390" fmla="*/ 52388 h 2297429"/>
                <a:gd name="connsiteX3391" fmla="*/ 2671762 w 3006089"/>
                <a:gd name="connsiteY3391" fmla="*/ 50006 h 2297429"/>
                <a:gd name="connsiteX3392" fmla="*/ 2645569 w 3006089"/>
                <a:gd name="connsiteY3392" fmla="*/ 55721 h 2297429"/>
                <a:gd name="connsiteX3393" fmla="*/ 2645569 w 3006089"/>
                <a:gd name="connsiteY3393" fmla="*/ 54293 h 2297429"/>
                <a:gd name="connsiteX3394" fmla="*/ 2651284 w 3006089"/>
                <a:gd name="connsiteY3394" fmla="*/ 48578 h 2297429"/>
                <a:gd name="connsiteX3395" fmla="*/ 2651284 w 3006089"/>
                <a:gd name="connsiteY3395" fmla="*/ 45720 h 2297429"/>
                <a:gd name="connsiteX3396" fmla="*/ 2641283 w 3006089"/>
                <a:gd name="connsiteY3396" fmla="*/ 38100 h 2297429"/>
                <a:gd name="connsiteX3397" fmla="*/ 2634139 w 3006089"/>
                <a:gd name="connsiteY3397" fmla="*/ 34766 h 2297429"/>
                <a:gd name="connsiteX3398" fmla="*/ 2632234 w 3006089"/>
                <a:gd name="connsiteY3398" fmla="*/ 33338 h 2297429"/>
                <a:gd name="connsiteX3399" fmla="*/ 2633186 w 3006089"/>
                <a:gd name="connsiteY3399" fmla="*/ 31909 h 2297429"/>
                <a:gd name="connsiteX3400" fmla="*/ 2635091 w 3006089"/>
                <a:gd name="connsiteY3400" fmla="*/ 30480 h 2297429"/>
                <a:gd name="connsiteX3401" fmla="*/ 2638425 w 3006089"/>
                <a:gd name="connsiteY3401" fmla="*/ 28575 h 2297429"/>
                <a:gd name="connsiteX3402" fmla="*/ 2637473 w 3006089"/>
                <a:gd name="connsiteY3402" fmla="*/ 26670 h 2297429"/>
                <a:gd name="connsiteX3403" fmla="*/ 2632710 w 3006089"/>
                <a:gd name="connsiteY3403" fmla="*/ 24765 h 2297429"/>
                <a:gd name="connsiteX3404" fmla="*/ 2621280 w 3006089"/>
                <a:gd name="connsiteY3404" fmla="*/ 23336 h 2297429"/>
                <a:gd name="connsiteX3405" fmla="*/ 2616041 w 3006089"/>
                <a:gd name="connsiteY3405" fmla="*/ 23813 h 2297429"/>
                <a:gd name="connsiteX3406" fmla="*/ 2606040 w 3006089"/>
                <a:gd name="connsiteY3406" fmla="*/ 27623 h 2297429"/>
                <a:gd name="connsiteX3407" fmla="*/ 2603659 w 3006089"/>
                <a:gd name="connsiteY3407" fmla="*/ 27623 h 2297429"/>
                <a:gd name="connsiteX3408" fmla="*/ 2599373 w 3006089"/>
                <a:gd name="connsiteY3408" fmla="*/ 24289 h 2297429"/>
                <a:gd name="connsiteX3409" fmla="*/ 2594610 w 3006089"/>
                <a:gd name="connsiteY3409" fmla="*/ 19526 h 2297429"/>
                <a:gd name="connsiteX3410" fmla="*/ 2590324 w 3006089"/>
                <a:gd name="connsiteY3410" fmla="*/ 17621 h 2297429"/>
                <a:gd name="connsiteX3411" fmla="*/ 2587466 w 3006089"/>
                <a:gd name="connsiteY3411" fmla="*/ 17621 h 2297429"/>
                <a:gd name="connsiteX3412" fmla="*/ 2583180 w 3006089"/>
                <a:gd name="connsiteY3412" fmla="*/ 18574 h 2297429"/>
                <a:gd name="connsiteX3413" fmla="*/ 2581275 w 3006089"/>
                <a:gd name="connsiteY3413" fmla="*/ 20003 h 2297429"/>
                <a:gd name="connsiteX3414" fmla="*/ 2578418 w 3006089"/>
                <a:gd name="connsiteY3414" fmla="*/ 24289 h 2297429"/>
                <a:gd name="connsiteX3415" fmla="*/ 2576512 w 3006089"/>
                <a:gd name="connsiteY3415" fmla="*/ 25718 h 2297429"/>
                <a:gd name="connsiteX3416" fmla="*/ 2573179 w 3006089"/>
                <a:gd name="connsiteY3416" fmla="*/ 25718 h 2297429"/>
                <a:gd name="connsiteX3417" fmla="*/ 2567940 w 3006089"/>
                <a:gd name="connsiteY3417" fmla="*/ 23813 h 2297429"/>
                <a:gd name="connsiteX3418" fmla="*/ 2561749 w 3006089"/>
                <a:gd name="connsiteY3418" fmla="*/ 22384 h 2297429"/>
                <a:gd name="connsiteX3419" fmla="*/ 2548414 w 3006089"/>
                <a:gd name="connsiteY3419" fmla="*/ 25241 h 2297429"/>
                <a:gd name="connsiteX3420" fmla="*/ 2531745 w 3006089"/>
                <a:gd name="connsiteY3420" fmla="*/ 30956 h 2297429"/>
                <a:gd name="connsiteX3421" fmla="*/ 2523173 w 3006089"/>
                <a:gd name="connsiteY3421" fmla="*/ 32861 h 2297429"/>
                <a:gd name="connsiteX3422" fmla="*/ 2518886 w 3006089"/>
                <a:gd name="connsiteY3422" fmla="*/ 32861 h 2297429"/>
                <a:gd name="connsiteX3423" fmla="*/ 2505075 w 3006089"/>
                <a:gd name="connsiteY3423" fmla="*/ 36671 h 2297429"/>
                <a:gd name="connsiteX3424" fmla="*/ 2493645 w 3006089"/>
                <a:gd name="connsiteY3424" fmla="*/ 38100 h 2297429"/>
                <a:gd name="connsiteX3425" fmla="*/ 2478881 w 3006089"/>
                <a:gd name="connsiteY3425" fmla="*/ 38576 h 2297429"/>
                <a:gd name="connsiteX3426" fmla="*/ 2468880 w 3006089"/>
                <a:gd name="connsiteY3426" fmla="*/ 38100 h 2297429"/>
                <a:gd name="connsiteX3427" fmla="*/ 2472690 w 3006089"/>
                <a:gd name="connsiteY3427" fmla="*/ 36195 h 2297429"/>
                <a:gd name="connsiteX3428" fmla="*/ 2524601 w 3006089"/>
                <a:gd name="connsiteY3428" fmla="*/ 24289 h 2297429"/>
                <a:gd name="connsiteX3429" fmla="*/ 2532698 w 3006089"/>
                <a:gd name="connsiteY3429" fmla="*/ 20479 h 2297429"/>
                <a:gd name="connsiteX3430" fmla="*/ 2538889 w 3006089"/>
                <a:gd name="connsiteY3430" fmla="*/ 16669 h 2297429"/>
                <a:gd name="connsiteX3431" fmla="*/ 2538889 w 3006089"/>
                <a:gd name="connsiteY3431" fmla="*/ 14764 h 2297429"/>
                <a:gd name="connsiteX3432" fmla="*/ 2533174 w 3006089"/>
                <a:gd name="connsiteY3432" fmla="*/ 13335 h 2297429"/>
                <a:gd name="connsiteX3433" fmla="*/ 2505551 w 3006089"/>
                <a:gd name="connsiteY3433" fmla="*/ 12383 h 2297429"/>
                <a:gd name="connsiteX3434" fmla="*/ 2497931 w 3006089"/>
                <a:gd name="connsiteY3434" fmla="*/ 11430 h 2297429"/>
                <a:gd name="connsiteX3435" fmla="*/ 2487930 w 3006089"/>
                <a:gd name="connsiteY3435" fmla="*/ 11906 h 2297429"/>
                <a:gd name="connsiteX3436" fmla="*/ 2481739 w 3006089"/>
                <a:gd name="connsiteY3436" fmla="*/ 11430 h 2297429"/>
                <a:gd name="connsiteX3437" fmla="*/ 2471261 w 3006089"/>
                <a:gd name="connsiteY3437" fmla="*/ 7620 h 2297429"/>
                <a:gd name="connsiteX3438" fmla="*/ 2462212 w 3006089"/>
                <a:gd name="connsiteY3438" fmla="*/ 8096 h 2297429"/>
                <a:gd name="connsiteX3439" fmla="*/ 2434590 w 3006089"/>
                <a:gd name="connsiteY3439" fmla="*/ 6668 h 2297429"/>
                <a:gd name="connsiteX3440" fmla="*/ 2431733 w 3006089"/>
                <a:gd name="connsiteY3440" fmla="*/ 6191 h 2297429"/>
                <a:gd name="connsiteX3441" fmla="*/ 2424589 w 3006089"/>
                <a:gd name="connsiteY3441" fmla="*/ 476 h 2297429"/>
                <a:gd name="connsiteX3442" fmla="*/ 2420779 w 3006089"/>
                <a:gd name="connsiteY3442" fmla="*/ 476 h 2297429"/>
                <a:gd name="connsiteX3443" fmla="*/ 2417445 w 3006089"/>
                <a:gd name="connsiteY3443" fmla="*/ 0 h 2297429"/>
                <a:gd name="connsiteX3444" fmla="*/ 2386965 w 3006089"/>
                <a:gd name="connsiteY3444" fmla="*/ 1429 h 2297429"/>
                <a:gd name="connsiteX3445" fmla="*/ 2379821 w 3006089"/>
                <a:gd name="connsiteY3445" fmla="*/ 2858 h 2297429"/>
                <a:gd name="connsiteX3446" fmla="*/ 2368391 w 3006089"/>
                <a:gd name="connsiteY3446" fmla="*/ 8096 h 2297429"/>
                <a:gd name="connsiteX3447" fmla="*/ 2369344 w 3006089"/>
                <a:gd name="connsiteY3447" fmla="*/ 10001 h 2297429"/>
                <a:gd name="connsiteX3448" fmla="*/ 2376487 w 3006089"/>
                <a:gd name="connsiteY3448" fmla="*/ 12859 h 2297429"/>
                <a:gd name="connsiteX3449" fmla="*/ 2385536 w 3006089"/>
                <a:gd name="connsiteY3449" fmla="*/ 17621 h 2297429"/>
                <a:gd name="connsiteX3450" fmla="*/ 2385060 w 3006089"/>
                <a:gd name="connsiteY3450" fmla="*/ 18574 h 2297429"/>
                <a:gd name="connsiteX3451" fmla="*/ 2378393 w 3006089"/>
                <a:gd name="connsiteY3451" fmla="*/ 16669 h 2297429"/>
                <a:gd name="connsiteX3452" fmla="*/ 2368868 w 3006089"/>
                <a:gd name="connsiteY3452" fmla="*/ 12383 h 2297429"/>
                <a:gd name="connsiteX3453" fmla="*/ 2349341 w 3006089"/>
                <a:gd name="connsiteY3453" fmla="*/ 1429 h 2297429"/>
                <a:gd name="connsiteX3454" fmla="*/ 2346484 w 3006089"/>
                <a:gd name="connsiteY3454" fmla="*/ 953 h 2297429"/>
                <a:gd name="connsiteX3455" fmla="*/ 2321243 w 3006089"/>
                <a:gd name="connsiteY3455" fmla="*/ 2858 h 2297429"/>
                <a:gd name="connsiteX3456" fmla="*/ 2303621 w 3006089"/>
                <a:gd name="connsiteY3456" fmla="*/ 10001 h 2297429"/>
                <a:gd name="connsiteX3457" fmla="*/ 2301240 w 3006089"/>
                <a:gd name="connsiteY3457" fmla="*/ 11906 h 2297429"/>
                <a:gd name="connsiteX3458" fmla="*/ 2299811 w 3006089"/>
                <a:gd name="connsiteY3458" fmla="*/ 14764 h 2297429"/>
                <a:gd name="connsiteX3459" fmla="*/ 2299811 w 3006089"/>
                <a:gd name="connsiteY3459" fmla="*/ 18098 h 2297429"/>
                <a:gd name="connsiteX3460" fmla="*/ 2306955 w 3006089"/>
                <a:gd name="connsiteY3460" fmla="*/ 23336 h 2297429"/>
                <a:gd name="connsiteX3461" fmla="*/ 2322671 w 3006089"/>
                <a:gd name="connsiteY3461" fmla="*/ 30956 h 2297429"/>
                <a:gd name="connsiteX3462" fmla="*/ 2326481 w 3006089"/>
                <a:gd name="connsiteY3462" fmla="*/ 33814 h 2297429"/>
                <a:gd name="connsiteX3463" fmla="*/ 2305526 w 3006089"/>
                <a:gd name="connsiteY3463" fmla="*/ 29528 h 2297429"/>
                <a:gd name="connsiteX3464" fmla="*/ 2290762 w 3006089"/>
                <a:gd name="connsiteY3464" fmla="*/ 22860 h 2297429"/>
                <a:gd name="connsiteX3465" fmla="*/ 2283619 w 3006089"/>
                <a:gd name="connsiteY3465" fmla="*/ 18574 h 2297429"/>
                <a:gd name="connsiteX3466" fmla="*/ 2278856 w 3006089"/>
                <a:gd name="connsiteY3466" fmla="*/ 14288 h 2297429"/>
                <a:gd name="connsiteX3467" fmla="*/ 2274094 w 3006089"/>
                <a:gd name="connsiteY3467" fmla="*/ 11430 h 2297429"/>
                <a:gd name="connsiteX3468" fmla="*/ 2266950 w 3006089"/>
                <a:gd name="connsiteY3468" fmla="*/ 9525 h 2297429"/>
                <a:gd name="connsiteX3469" fmla="*/ 2221706 w 3006089"/>
                <a:gd name="connsiteY3469" fmla="*/ 6668 h 2297429"/>
                <a:gd name="connsiteX3470" fmla="*/ 2174558 w 3006089"/>
                <a:gd name="connsiteY3470" fmla="*/ 10001 h 2297429"/>
                <a:gd name="connsiteX3471" fmla="*/ 2177415 w 3006089"/>
                <a:gd name="connsiteY3471" fmla="*/ 13335 h 2297429"/>
                <a:gd name="connsiteX3472" fmla="*/ 2181701 w 3006089"/>
                <a:gd name="connsiteY3472" fmla="*/ 17621 h 2297429"/>
                <a:gd name="connsiteX3473" fmla="*/ 2198846 w 3006089"/>
                <a:gd name="connsiteY3473" fmla="*/ 26194 h 2297429"/>
                <a:gd name="connsiteX3474" fmla="*/ 2206466 w 3006089"/>
                <a:gd name="connsiteY3474" fmla="*/ 30956 h 2297429"/>
                <a:gd name="connsiteX3475" fmla="*/ 2209800 w 3006089"/>
                <a:gd name="connsiteY3475" fmla="*/ 33814 h 2297429"/>
                <a:gd name="connsiteX3476" fmla="*/ 2225040 w 3006089"/>
                <a:gd name="connsiteY3476" fmla="*/ 40481 h 2297429"/>
                <a:gd name="connsiteX3477" fmla="*/ 2227898 w 3006089"/>
                <a:gd name="connsiteY3477" fmla="*/ 43339 h 2297429"/>
                <a:gd name="connsiteX3478" fmla="*/ 2221706 w 3006089"/>
                <a:gd name="connsiteY3478" fmla="*/ 46196 h 2297429"/>
                <a:gd name="connsiteX3479" fmla="*/ 2212658 w 3006089"/>
                <a:gd name="connsiteY3479" fmla="*/ 49530 h 2297429"/>
                <a:gd name="connsiteX3480" fmla="*/ 2207895 w 3006089"/>
                <a:gd name="connsiteY3480" fmla="*/ 48101 h 2297429"/>
                <a:gd name="connsiteX3481" fmla="*/ 2204561 w 3006089"/>
                <a:gd name="connsiteY3481" fmla="*/ 43339 h 2297429"/>
                <a:gd name="connsiteX3482" fmla="*/ 2201228 w 3006089"/>
                <a:gd name="connsiteY3482" fmla="*/ 40005 h 2297429"/>
                <a:gd name="connsiteX3483" fmla="*/ 2198370 w 3006089"/>
                <a:gd name="connsiteY3483" fmla="*/ 37624 h 2297429"/>
                <a:gd name="connsiteX3484" fmla="*/ 2171224 w 3006089"/>
                <a:gd name="connsiteY3484" fmla="*/ 23813 h 2297429"/>
                <a:gd name="connsiteX3485" fmla="*/ 2162651 w 3006089"/>
                <a:gd name="connsiteY3485" fmla="*/ 20003 h 2297429"/>
                <a:gd name="connsiteX3486" fmla="*/ 2157889 w 3006089"/>
                <a:gd name="connsiteY3486" fmla="*/ 19050 h 2297429"/>
                <a:gd name="connsiteX3487" fmla="*/ 2145983 w 3006089"/>
                <a:gd name="connsiteY3487" fmla="*/ 18098 h 2297429"/>
                <a:gd name="connsiteX3488" fmla="*/ 2126933 w 3006089"/>
                <a:gd name="connsiteY3488" fmla="*/ 19526 h 2297429"/>
                <a:gd name="connsiteX3489" fmla="*/ 2104549 w 3006089"/>
                <a:gd name="connsiteY3489" fmla="*/ 16193 h 2297429"/>
                <a:gd name="connsiteX3490" fmla="*/ 2080736 w 3006089"/>
                <a:gd name="connsiteY3490" fmla="*/ 15716 h 2297429"/>
                <a:gd name="connsiteX3491" fmla="*/ 2071687 w 3006089"/>
                <a:gd name="connsiteY3491" fmla="*/ 18098 h 2297429"/>
                <a:gd name="connsiteX3492" fmla="*/ 2072164 w 3006089"/>
                <a:gd name="connsiteY3492" fmla="*/ 19526 h 2297429"/>
                <a:gd name="connsiteX3493" fmla="*/ 2077879 w 3006089"/>
                <a:gd name="connsiteY3493" fmla="*/ 22384 h 2297429"/>
                <a:gd name="connsiteX3494" fmla="*/ 2082641 w 3006089"/>
                <a:gd name="connsiteY3494" fmla="*/ 26194 h 2297429"/>
                <a:gd name="connsiteX3495" fmla="*/ 2089309 w 3006089"/>
                <a:gd name="connsiteY3495" fmla="*/ 29051 h 2297429"/>
                <a:gd name="connsiteX3496" fmla="*/ 2104073 w 3006089"/>
                <a:gd name="connsiteY3496" fmla="*/ 33338 h 2297429"/>
                <a:gd name="connsiteX3497" fmla="*/ 2118360 w 3006089"/>
                <a:gd name="connsiteY3497" fmla="*/ 36671 h 2297429"/>
                <a:gd name="connsiteX3498" fmla="*/ 2119789 w 3006089"/>
                <a:gd name="connsiteY3498" fmla="*/ 38100 h 2297429"/>
                <a:gd name="connsiteX3499" fmla="*/ 2110264 w 3006089"/>
                <a:gd name="connsiteY3499" fmla="*/ 38576 h 2297429"/>
                <a:gd name="connsiteX3500" fmla="*/ 2075021 w 3006089"/>
                <a:gd name="connsiteY3500" fmla="*/ 35719 h 2297429"/>
                <a:gd name="connsiteX3501" fmla="*/ 2055019 w 3006089"/>
                <a:gd name="connsiteY3501" fmla="*/ 30480 h 2297429"/>
                <a:gd name="connsiteX3502" fmla="*/ 2043112 w 3006089"/>
                <a:gd name="connsiteY3502" fmla="*/ 29528 h 2297429"/>
                <a:gd name="connsiteX3503" fmla="*/ 2039302 w 3006089"/>
                <a:gd name="connsiteY3503" fmla="*/ 30956 h 2297429"/>
                <a:gd name="connsiteX3504" fmla="*/ 2037398 w 3006089"/>
                <a:gd name="connsiteY3504" fmla="*/ 32385 h 2297429"/>
                <a:gd name="connsiteX3505" fmla="*/ 2038350 w 3006089"/>
                <a:gd name="connsiteY3505" fmla="*/ 34766 h 2297429"/>
                <a:gd name="connsiteX3506" fmla="*/ 2049780 w 3006089"/>
                <a:gd name="connsiteY3506" fmla="*/ 45720 h 2297429"/>
                <a:gd name="connsiteX3507" fmla="*/ 2047875 w 3006089"/>
                <a:gd name="connsiteY3507" fmla="*/ 47149 h 2297429"/>
                <a:gd name="connsiteX3508" fmla="*/ 2036921 w 3006089"/>
                <a:gd name="connsiteY3508" fmla="*/ 45244 h 2297429"/>
                <a:gd name="connsiteX3509" fmla="*/ 2023586 w 3006089"/>
                <a:gd name="connsiteY3509" fmla="*/ 40958 h 2297429"/>
                <a:gd name="connsiteX3510" fmla="*/ 2016443 w 3006089"/>
                <a:gd name="connsiteY3510" fmla="*/ 40481 h 2297429"/>
                <a:gd name="connsiteX3511" fmla="*/ 2005012 w 3006089"/>
                <a:gd name="connsiteY3511" fmla="*/ 42386 h 2297429"/>
                <a:gd name="connsiteX3512" fmla="*/ 2005012 w 3006089"/>
                <a:gd name="connsiteY3512" fmla="*/ 44768 h 2297429"/>
                <a:gd name="connsiteX3513" fmla="*/ 2010727 w 3006089"/>
                <a:gd name="connsiteY3513" fmla="*/ 48101 h 2297429"/>
                <a:gd name="connsiteX3514" fmla="*/ 2020252 w 3006089"/>
                <a:gd name="connsiteY3514" fmla="*/ 51911 h 2297429"/>
                <a:gd name="connsiteX3515" fmla="*/ 2018824 w 3006089"/>
                <a:gd name="connsiteY3515" fmla="*/ 52864 h 2297429"/>
                <a:gd name="connsiteX3516" fmla="*/ 2008346 w 3006089"/>
                <a:gd name="connsiteY3516" fmla="*/ 53816 h 2297429"/>
                <a:gd name="connsiteX3517" fmla="*/ 1999774 w 3006089"/>
                <a:gd name="connsiteY3517" fmla="*/ 56198 h 2297429"/>
                <a:gd name="connsiteX3518" fmla="*/ 1993583 w 3006089"/>
                <a:gd name="connsiteY3518" fmla="*/ 59531 h 2297429"/>
                <a:gd name="connsiteX3519" fmla="*/ 1993583 w 3006089"/>
                <a:gd name="connsiteY3519" fmla="*/ 62389 h 2297429"/>
                <a:gd name="connsiteX3520" fmla="*/ 2000250 w 3006089"/>
                <a:gd name="connsiteY3520" fmla="*/ 67151 h 2297429"/>
                <a:gd name="connsiteX3521" fmla="*/ 2008823 w 3006089"/>
                <a:gd name="connsiteY3521" fmla="*/ 71914 h 2297429"/>
                <a:gd name="connsiteX3522" fmla="*/ 2026920 w 3006089"/>
                <a:gd name="connsiteY3522" fmla="*/ 79058 h 2297429"/>
                <a:gd name="connsiteX3523" fmla="*/ 2072640 w 3006089"/>
                <a:gd name="connsiteY3523" fmla="*/ 92393 h 2297429"/>
                <a:gd name="connsiteX3524" fmla="*/ 2089785 w 3006089"/>
                <a:gd name="connsiteY3524" fmla="*/ 100489 h 2297429"/>
                <a:gd name="connsiteX3525" fmla="*/ 2096929 w 3006089"/>
                <a:gd name="connsiteY3525" fmla="*/ 106680 h 2297429"/>
                <a:gd name="connsiteX3526" fmla="*/ 2095500 w 3006089"/>
                <a:gd name="connsiteY3526" fmla="*/ 107156 h 2297429"/>
                <a:gd name="connsiteX3527" fmla="*/ 2087880 w 3006089"/>
                <a:gd name="connsiteY3527" fmla="*/ 104299 h 2297429"/>
                <a:gd name="connsiteX3528" fmla="*/ 2080260 w 3006089"/>
                <a:gd name="connsiteY3528" fmla="*/ 100013 h 2297429"/>
                <a:gd name="connsiteX3529" fmla="*/ 2072164 w 3006089"/>
                <a:gd name="connsiteY3529" fmla="*/ 96679 h 2297429"/>
                <a:gd name="connsiteX3530" fmla="*/ 2058829 w 3006089"/>
                <a:gd name="connsiteY3530" fmla="*/ 94298 h 2297429"/>
                <a:gd name="connsiteX3531" fmla="*/ 2023586 w 3006089"/>
                <a:gd name="connsiteY3531" fmla="*/ 84773 h 2297429"/>
                <a:gd name="connsiteX3532" fmla="*/ 2000250 w 3006089"/>
                <a:gd name="connsiteY3532" fmla="*/ 76676 h 2297429"/>
                <a:gd name="connsiteX3533" fmla="*/ 1991201 w 3006089"/>
                <a:gd name="connsiteY3533" fmla="*/ 74295 h 2297429"/>
                <a:gd name="connsiteX3534" fmla="*/ 1987868 w 3006089"/>
                <a:gd name="connsiteY3534" fmla="*/ 74295 h 2297429"/>
                <a:gd name="connsiteX3535" fmla="*/ 1985486 w 3006089"/>
                <a:gd name="connsiteY3535" fmla="*/ 75724 h 2297429"/>
                <a:gd name="connsiteX3536" fmla="*/ 1984058 w 3006089"/>
                <a:gd name="connsiteY3536" fmla="*/ 78581 h 2297429"/>
                <a:gd name="connsiteX3537" fmla="*/ 1986915 w 3006089"/>
                <a:gd name="connsiteY3537" fmla="*/ 81915 h 2297429"/>
                <a:gd name="connsiteX3538" fmla="*/ 1998345 w 3006089"/>
                <a:gd name="connsiteY3538" fmla="*/ 87154 h 2297429"/>
                <a:gd name="connsiteX3539" fmla="*/ 1997393 w 3006089"/>
                <a:gd name="connsiteY3539" fmla="*/ 89535 h 2297429"/>
                <a:gd name="connsiteX3540" fmla="*/ 1987868 w 3006089"/>
                <a:gd name="connsiteY3540" fmla="*/ 88583 h 2297429"/>
                <a:gd name="connsiteX3541" fmla="*/ 1983105 w 3006089"/>
                <a:gd name="connsiteY3541" fmla="*/ 87154 h 2297429"/>
                <a:gd name="connsiteX3542" fmla="*/ 1973580 w 3006089"/>
                <a:gd name="connsiteY3542" fmla="*/ 81439 h 2297429"/>
                <a:gd name="connsiteX3543" fmla="*/ 1967865 w 3006089"/>
                <a:gd name="connsiteY3543" fmla="*/ 77629 h 2297429"/>
                <a:gd name="connsiteX3544" fmla="*/ 1953577 w 3006089"/>
                <a:gd name="connsiteY3544" fmla="*/ 66199 h 2297429"/>
                <a:gd name="connsiteX3545" fmla="*/ 1945481 w 3006089"/>
                <a:gd name="connsiteY3545" fmla="*/ 64294 h 2297429"/>
                <a:gd name="connsiteX3546" fmla="*/ 1926908 w 3006089"/>
                <a:gd name="connsiteY3546" fmla="*/ 62389 h 2297429"/>
                <a:gd name="connsiteX3547" fmla="*/ 1920716 w 3006089"/>
                <a:gd name="connsiteY3547" fmla="*/ 60484 h 2297429"/>
                <a:gd name="connsiteX3548" fmla="*/ 1914049 w 3006089"/>
                <a:gd name="connsiteY3548" fmla="*/ 57150 h 2297429"/>
                <a:gd name="connsiteX3549" fmla="*/ 1908810 w 3006089"/>
                <a:gd name="connsiteY3549" fmla="*/ 56198 h 2297429"/>
                <a:gd name="connsiteX3550" fmla="*/ 1895951 w 3006089"/>
                <a:gd name="connsiteY3550" fmla="*/ 60008 h 2297429"/>
                <a:gd name="connsiteX3551" fmla="*/ 1888808 w 3006089"/>
                <a:gd name="connsiteY3551" fmla="*/ 63341 h 2297429"/>
                <a:gd name="connsiteX3552" fmla="*/ 1878330 w 3006089"/>
                <a:gd name="connsiteY3552" fmla="*/ 69533 h 2297429"/>
                <a:gd name="connsiteX3553" fmla="*/ 1874044 w 3006089"/>
                <a:gd name="connsiteY3553" fmla="*/ 70009 h 2297429"/>
                <a:gd name="connsiteX3554" fmla="*/ 1864995 w 3006089"/>
                <a:gd name="connsiteY3554" fmla="*/ 72866 h 2297429"/>
                <a:gd name="connsiteX3555" fmla="*/ 1850231 w 3006089"/>
                <a:gd name="connsiteY3555" fmla="*/ 75248 h 2297429"/>
                <a:gd name="connsiteX3556" fmla="*/ 1851660 w 3006089"/>
                <a:gd name="connsiteY3556" fmla="*/ 77629 h 2297429"/>
                <a:gd name="connsiteX3557" fmla="*/ 1894999 w 3006089"/>
                <a:gd name="connsiteY3557" fmla="*/ 89535 h 2297429"/>
                <a:gd name="connsiteX3558" fmla="*/ 1899761 w 3006089"/>
                <a:gd name="connsiteY3558" fmla="*/ 91440 h 2297429"/>
                <a:gd name="connsiteX3559" fmla="*/ 1903571 w 3006089"/>
                <a:gd name="connsiteY3559" fmla="*/ 93821 h 2297429"/>
                <a:gd name="connsiteX3560" fmla="*/ 1904048 w 3006089"/>
                <a:gd name="connsiteY3560" fmla="*/ 94774 h 2297429"/>
                <a:gd name="connsiteX3561" fmla="*/ 1891665 w 3006089"/>
                <a:gd name="connsiteY3561" fmla="*/ 94774 h 2297429"/>
                <a:gd name="connsiteX3562" fmla="*/ 1886902 w 3006089"/>
                <a:gd name="connsiteY3562" fmla="*/ 97155 h 2297429"/>
                <a:gd name="connsiteX3563" fmla="*/ 1883093 w 3006089"/>
                <a:gd name="connsiteY3563" fmla="*/ 97155 h 2297429"/>
                <a:gd name="connsiteX3564" fmla="*/ 1875473 w 3006089"/>
                <a:gd name="connsiteY3564" fmla="*/ 95250 h 2297429"/>
                <a:gd name="connsiteX3565" fmla="*/ 1865948 w 3006089"/>
                <a:gd name="connsiteY3565" fmla="*/ 90964 h 2297429"/>
                <a:gd name="connsiteX3566" fmla="*/ 1858327 w 3006089"/>
                <a:gd name="connsiteY3566" fmla="*/ 89535 h 2297429"/>
                <a:gd name="connsiteX3567" fmla="*/ 1849755 w 3006089"/>
                <a:gd name="connsiteY3567" fmla="*/ 89059 h 2297429"/>
                <a:gd name="connsiteX3568" fmla="*/ 1842611 w 3006089"/>
                <a:gd name="connsiteY3568" fmla="*/ 90488 h 2297429"/>
                <a:gd name="connsiteX3569" fmla="*/ 1836896 w 3006089"/>
                <a:gd name="connsiteY3569" fmla="*/ 93821 h 2297429"/>
                <a:gd name="connsiteX3570" fmla="*/ 1836420 w 3006089"/>
                <a:gd name="connsiteY3570" fmla="*/ 96679 h 2297429"/>
                <a:gd name="connsiteX3571" fmla="*/ 1829752 w 3006089"/>
                <a:gd name="connsiteY3571" fmla="*/ 93345 h 2297429"/>
                <a:gd name="connsiteX3572" fmla="*/ 1823561 w 3006089"/>
                <a:gd name="connsiteY3572" fmla="*/ 89059 h 2297429"/>
                <a:gd name="connsiteX3573" fmla="*/ 1815465 w 3006089"/>
                <a:gd name="connsiteY3573" fmla="*/ 86678 h 2297429"/>
                <a:gd name="connsiteX3574" fmla="*/ 1801177 w 3006089"/>
                <a:gd name="connsiteY3574" fmla="*/ 85725 h 2297429"/>
                <a:gd name="connsiteX3575" fmla="*/ 1784033 w 3006089"/>
                <a:gd name="connsiteY3575" fmla="*/ 88583 h 2297429"/>
                <a:gd name="connsiteX3576" fmla="*/ 1773555 w 3006089"/>
                <a:gd name="connsiteY3576" fmla="*/ 91916 h 2297429"/>
                <a:gd name="connsiteX3577" fmla="*/ 1764030 w 3006089"/>
                <a:gd name="connsiteY3577" fmla="*/ 97155 h 2297429"/>
                <a:gd name="connsiteX3578" fmla="*/ 1756410 w 3006089"/>
                <a:gd name="connsiteY3578" fmla="*/ 100489 h 2297429"/>
                <a:gd name="connsiteX3579" fmla="*/ 1747837 w 3006089"/>
                <a:gd name="connsiteY3579" fmla="*/ 102394 h 2297429"/>
                <a:gd name="connsiteX3580" fmla="*/ 1729740 w 3006089"/>
                <a:gd name="connsiteY3580" fmla="*/ 102394 h 2297429"/>
                <a:gd name="connsiteX3581" fmla="*/ 1718786 w 3006089"/>
                <a:gd name="connsiteY3581" fmla="*/ 103823 h 2297429"/>
                <a:gd name="connsiteX3582" fmla="*/ 1703546 w 3006089"/>
                <a:gd name="connsiteY3582" fmla="*/ 108109 h 2297429"/>
                <a:gd name="connsiteX3583" fmla="*/ 1694021 w 3006089"/>
                <a:gd name="connsiteY3583" fmla="*/ 111443 h 2297429"/>
                <a:gd name="connsiteX3584" fmla="*/ 1686877 w 3006089"/>
                <a:gd name="connsiteY3584" fmla="*/ 114776 h 2297429"/>
                <a:gd name="connsiteX3585" fmla="*/ 1679258 w 3006089"/>
                <a:gd name="connsiteY3585" fmla="*/ 119539 h 2297429"/>
                <a:gd name="connsiteX3586" fmla="*/ 1677829 w 3006089"/>
                <a:gd name="connsiteY3586" fmla="*/ 123349 h 2297429"/>
                <a:gd name="connsiteX3587" fmla="*/ 1687354 w 3006089"/>
                <a:gd name="connsiteY3587" fmla="*/ 128111 h 2297429"/>
                <a:gd name="connsiteX3588" fmla="*/ 1691640 w 3006089"/>
                <a:gd name="connsiteY3588" fmla="*/ 128111 h 2297429"/>
                <a:gd name="connsiteX3589" fmla="*/ 2065496 w 3006089"/>
                <a:gd name="connsiteY3589" fmla="*/ 1290161 h 2297429"/>
                <a:gd name="connsiteX3590" fmla="*/ 2066925 w 3006089"/>
                <a:gd name="connsiteY3590" fmla="*/ 1288256 h 2297429"/>
                <a:gd name="connsiteX3591" fmla="*/ 2060258 w 3006089"/>
                <a:gd name="connsiteY3591" fmla="*/ 1284923 h 2297429"/>
                <a:gd name="connsiteX3592" fmla="*/ 2052637 w 3006089"/>
                <a:gd name="connsiteY3592" fmla="*/ 1283018 h 2297429"/>
                <a:gd name="connsiteX3593" fmla="*/ 2055495 w 3006089"/>
                <a:gd name="connsiteY3593" fmla="*/ 1282541 h 2297429"/>
                <a:gd name="connsiteX3594" fmla="*/ 2055971 w 3006089"/>
                <a:gd name="connsiteY3594" fmla="*/ 1281113 h 2297429"/>
                <a:gd name="connsiteX3595" fmla="*/ 2054543 w 3006089"/>
                <a:gd name="connsiteY3595" fmla="*/ 1278731 h 2297429"/>
                <a:gd name="connsiteX3596" fmla="*/ 2051685 w 3006089"/>
                <a:gd name="connsiteY3596" fmla="*/ 1275874 h 2297429"/>
                <a:gd name="connsiteX3597" fmla="*/ 2046923 w 3006089"/>
                <a:gd name="connsiteY3597" fmla="*/ 1272540 h 2297429"/>
                <a:gd name="connsiteX3598" fmla="*/ 2043589 w 3006089"/>
                <a:gd name="connsiteY3598" fmla="*/ 1272064 h 2297429"/>
                <a:gd name="connsiteX3599" fmla="*/ 2040731 w 3006089"/>
                <a:gd name="connsiteY3599" fmla="*/ 1275874 h 2297429"/>
                <a:gd name="connsiteX3600" fmla="*/ 2040255 w 3006089"/>
                <a:gd name="connsiteY3600" fmla="*/ 1275874 h 2297429"/>
                <a:gd name="connsiteX3601" fmla="*/ 2037398 w 3006089"/>
                <a:gd name="connsiteY3601" fmla="*/ 1275398 h 2297429"/>
                <a:gd name="connsiteX3602" fmla="*/ 2029301 w 3006089"/>
                <a:gd name="connsiteY3602" fmla="*/ 1273493 h 2297429"/>
                <a:gd name="connsiteX3603" fmla="*/ 2016443 w 3006089"/>
                <a:gd name="connsiteY3603" fmla="*/ 1276350 h 2297429"/>
                <a:gd name="connsiteX3604" fmla="*/ 2010727 w 3006089"/>
                <a:gd name="connsiteY3604" fmla="*/ 1276826 h 2297429"/>
                <a:gd name="connsiteX3605" fmla="*/ 2010251 w 3006089"/>
                <a:gd name="connsiteY3605" fmla="*/ 1275874 h 2297429"/>
                <a:gd name="connsiteX3606" fmla="*/ 2016443 w 3006089"/>
                <a:gd name="connsiteY3606" fmla="*/ 1271111 h 2297429"/>
                <a:gd name="connsiteX3607" fmla="*/ 2017871 w 3006089"/>
                <a:gd name="connsiteY3607" fmla="*/ 1269683 h 2297429"/>
                <a:gd name="connsiteX3608" fmla="*/ 2018348 w 3006089"/>
                <a:gd name="connsiteY3608" fmla="*/ 1268254 h 2297429"/>
                <a:gd name="connsiteX3609" fmla="*/ 2017871 w 3006089"/>
                <a:gd name="connsiteY3609" fmla="*/ 1265873 h 2297429"/>
                <a:gd name="connsiteX3610" fmla="*/ 2014061 w 3006089"/>
                <a:gd name="connsiteY3610" fmla="*/ 1254443 h 2297429"/>
                <a:gd name="connsiteX3611" fmla="*/ 2009299 w 3006089"/>
                <a:gd name="connsiteY3611" fmla="*/ 1247299 h 2297429"/>
                <a:gd name="connsiteX3612" fmla="*/ 2005012 w 3006089"/>
                <a:gd name="connsiteY3612" fmla="*/ 1242536 h 2297429"/>
                <a:gd name="connsiteX3613" fmla="*/ 2001202 w 3006089"/>
                <a:gd name="connsiteY3613" fmla="*/ 1240155 h 2297429"/>
                <a:gd name="connsiteX3614" fmla="*/ 1997393 w 3006089"/>
                <a:gd name="connsiteY3614" fmla="*/ 1238726 h 2297429"/>
                <a:gd name="connsiteX3615" fmla="*/ 1986915 w 3006089"/>
                <a:gd name="connsiteY3615" fmla="*/ 1236345 h 2297429"/>
                <a:gd name="connsiteX3616" fmla="*/ 1984058 w 3006089"/>
                <a:gd name="connsiteY3616" fmla="*/ 1235393 h 2297429"/>
                <a:gd name="connsiteX3617" fmla="*/ 1973104 w 3006089"/>
                <a:gd name="connsiteY3617" fmla="*/ 1228725 h 2297429"/>
                <a:gd name="connsiteX3618" fmla="*/ 1965960 w 3006089"/>
                <a:gd name="connsiteY3618" fmla="*/ 1225868 h 2297429"/>
                <a:gd name="connsiteX3619" fmla="*/ 1965008 w 3006089"/>
                <a:gd name="connsiteY3619" fmla="*/ 1225391 h 2297429"/>
                <a:gd name="connsiteX3620" fmla="*/ 1958816 w 3006089"/>
                <a:gd name="connsiteY3620" fmla="*/ 1217771 h 2297429"/>
                <a:gd name="connsiteX3621" fmla="*/ 1955959 w 3006089"/>
                <a:gd name="connsiteY3621" fmla="*/ 1216343 h 2297429"/>
                <a:gd name="connsiteX3622" fmla="*/ 1947862 w 3006089"/>
                <a:gd name="connsiteY3622" fmla="*/ 1214438 h 2297429"/>
                <a:gd name="connsiteX3623" fmla="*/ 1941671 w 3006089"/>
                <a:gd name="connsiteY3623" fmla="*/ 1213961 h 2297429"/>
                <a:gd name="connsiteX3624" fmla="*/ 1935480 w 3006089"/>
                <a:gd name="connsiteY3624" fmla="*/ 1212056 h 2297429"/>
                <a:gd name="connsiteX3625" fmla="*/ 1934051 w 3006089"/>
                <a:gd name="connsiteY3625" fmla="*/ 1210628 h 2297429"/>
                <a:gd name="connsiteX3626" fmla="*/ 1932623 w 3006089"/>
                <a:gd name="connsiteY3626" fmla="*/ 1206818 h 2297429"/>
                <a:gd name="connsiteX3627" fmla="*/ 1929765 w 3006089"/>
                <a:gd name="connsiteY3627" fmla="*/ 1203960 h 2297429"/>
                <a:gd name="connsiteX3628" fmla="*/ 1921669 w 3006089"/>
                <a:gd name="connsiteY3628" fmla="*/ 1198721 h 2297429"/>
                <a:gd name="connsiteX3629" fmla="*/ 1919287 w 3006089"/>
                <a:gd name="connsiteY3629" fmla="*/ 1198721 h 2297429"/>
                <a:gd name="connsiteX3630" fmla="*/ 1917859 w 3006089"/>
                <a:gd name="connsiteY3630" fmla="*/ 1199674 h 2297429"/>
                <a:gd name="connsiteX3631" fmla="*/ 1912620 w 3006089"/>
                <a:gd name="connsiteY3631" fmla="*/ 1207770 h 2297429"/>
                <a:gd name="connsiteX3632" fmla="*/ 1910239 w 3006089"/>
                <a:gd name="connsiteY3632" fmla="*/ 1210628 h 2297429"/>
                <a:gd name="connsiteX3633" fmla="*/ 1908810 w 3006089"/>
                <a:gd name="connsiteY3633" fmla="*/ 1211104 h 2297429"/>
                <a:gd name="connsiteX3634" fmla="*/ 1907858 w 3006089"/>
                <a:gd name="connsiteY3634" fmla="*/ 1210628 h 2297429"/>
                <a:gd name="connsiteX3635" fmla="*/ 1903095 w 3006089"/>
                <a:gd name="connsiteY3635" fmla="*/ 1201103 h 2297429"/>
                <a:gd name="connsiteX3636" fmla="*/ 1896904 w 3006089"/>
                <a:gd name="connsiteY3636" fmla="*/ 1197293 h 2297429"/>
                <a:gd name="connsiteX3637" fmla="*/ 1896904 w 3006089"/>
                <a:gd name="connsiteY3637" fmla="*/ 1196340 h 2297429"/>
                <a:gd name="connsiteX3638" fmla="*/ 1897380 w 3006089"/>
                <a:gd name="connsiteY3638" fmla="*/ 1195388 h 2297429"/>
                <a:gd name="connsiteX3639" fmla="*/ 1900714 w 3006089"/>
                <a:gd name="connsiteY3639" fmla="*/ 1193006 h 2297429"/>
                <a:gd name="connsiteX3640" fmla="*/ 1901666 w 3006089"/>
                <a:gd name="connsiteY3640" fmla="*/ 1191101 h 2297429"/>
                <a:gd name="connsiteX3641" fmla="*/ 1900714 w 3006089"/>
                <a:gd name="connsiteY3641" fmla="*/ 1187291 h 2297429"/>
                <a:gd name="connsiteX3642" fmla="*/ 1899285 w 3006089"/>
                <a:gd name="connsiteY3642" fmla="*/ 1184434 h 2297429"/>
                <a:gd name="connsiteX3643" fmla="*/ 1896904 w 3006089"/>
                <a:gd name="connsiteY3643" fmla="*/ 1181576 h 2297429"/>
                <a:gd name="connsiteX3644" fmla="*/ 1890236 w 3006089"/>
                <a:gd name="connsiteY3644" fmla="*/ 1178719 h 2297429"/>
                <a:gd name="connsiteX3645" fmla="*/ 1888331 w 3006089"/>
                <a:gd name="connsiteY3645" fmla="*/ 1175861 h 2297429"/>
                <a:gd name="connsiteX3646" fmla="*/ 1887855 w 3006089"/>
                <a:gd name="connsiteY3646" fmla="*/ 1172051 h 2297429"/>
                <a:gd name="connsiteX3647" fmla="*/ 1886902 w 3006089"/>
                <a:gd name="connsiteY3647" fmla="*/ 1172051 h 2297429"/>
                <a:gd name="connsiteX3648" fmla="*/ 1882140 w 3006089"/>
                <a:gd name="connsiteY3648" fmla="*/ 1173956 h 2297429"/>
                <a:gd name="connsiteX3649" fmla="*/ 1878330 w 3006089"/>
                <a:gd name="connsiteY3649" fmla="*/ 1176814 h 2297429"/>
                <a:gd name="connsiteX3650" fmla="*/ 1873091 w 3006089"/>
                <a:gd name="connsiteY3650" fmla="*/ 1183958 h 2297429"/>
                <a:gd name="connsiteX3651" fmla="*/ 1871186 w 3006089"/>
                <a:gd name="connsiteY3651" fmla="*/ 1187291 h 2297429"/>
                <a:gd name="connsiteX3652" fmla="*/ 1869281 w 3006089"/>
                <a:gd name="connsiteY3652" fmla="*/ 1193006 h 2297429"/>
                <a:gd name="connsiteX3653" fmla="*/ 1867852 w 3006089"/>
                <a:gd name="connsiteY3653" fmla="*/ 1199674 h 2297429"/>
                <a:gd name="connsiteX3654" fmla="*/ 1865471 w 3006089"/>
                <a:gd name="connsiteY3654" fmla="*/ 1222058 h 2297429"/>
                <a:gd name="connsiteX3655" fmla="*/ 1864043 w 3006089"/>
                <a:gd name="connsiteY3655" fmla="*/ 1228249 h 2297429"/>
                <a:gd name="connsiteX3656" fmla="*/ 1860233 w 3006089"/>
                <a:gd name="connsiteY3656" fmla="*/ 1241108 h 2297429"/>
                <a:gd name="connsiteX3657" fmla="*/ 1859280 w 3006089"/>
                <a:gd name="connsiteY3657" fmla="*/ 1246346 h 2297429"/>
                <a:gd name="connsiteX3658" fmla="*/ 1859280 w 3006089"/>
                <a:gd name="connsiteY3658" fmla="*/ 1249680 h 2297429"/>
                <a:gd name="connsiteX3659" fmla="*/ 1859756 w 3006089"/>
                <a:gd name="connsiteY3659" fmla="*/ 1256348 h 2297429"/>
                <a:gd name="connsiteX3660" fmla="*/ 1862614 w 3006089"/>
                <a:gd name="connsiteY3660" fmla="*/ 1263968 h 2297429"/>
                <a:gd name="connsiteX3661" fmla="*/ 1863566 w 3006089"/>
                <a:gd name="connsiteY3661" fmla="*/ 1266825 h 2297429"/>
                <a:gd name="connsiteX3662" fmla="*/ 1863566 w 3006089"/>
                <a:gd name="connsiteY3662" fmla="*/ 1269206 h 2297429"/>
                <a:gd name="connsiteX3663" fmla="*/ 1861661 w 3006089"/>
                <a:gd name="connsiteY3663" fmla="*/ 1271588 h 2297429"/>
                <a:gd name="connsiteX3664" fmla="*/ 1857851 w 3006089"/>
                <a:gd name="connsiteY3664" fmla="*/ 1273969 h 2297429"/>
                <a:gd name="connsiteX3665" fmla="*/ 1842135 w 3006089"/>
                <a:gd name="connsiteY3665" fmla="*/ 1280636 h 2297429"/>
                <a:gd name="connsiteX3666" fmla="*/ 1840706 w 3006089"/>
                <a:gd name="connsiteY3666" fmla="*/ 1282065 h 2297429"/>
                <a:gd name="connsiteX3667" fmla="*/ 1837373 w 3006089"/>
                <a:gd name="connsiteY3667" fmla="*/ 1285875 h 2297429"/>
                <a:gd name="connsiteX3668" fmla="*/ 1833086 w 3006089"/>
                <a:gd name="connsiteY3668" fmla="*/ 1292066 h 2297429"/>
                <a:gd name="connsiteX3669" fmla="*/ 1832134 w 3006089"/>
                <a:gd name="connsiteY3669" fmla="*/ 1294448 h 2297429"/>
                <a:gd name="connsiteX3670" fmla="*/ 1832134 w 3006089"/>
                <a:gd name="connsiteY3670" fmla="*/ 1296353 h 2297429"/>
                <a:gd name="connsiteX3671" fmla="*/ 1832610 w 3006089"/>
                <a:gd name="connsiteY3671" fmla="*/ 1298258 h 2297429"/>
                <a:gd name="connsiteX3672" fmla="*/ 1833562 w 3006089"/>
                <a:gd name="connsiteY3672" fmla="*/ 1298734 h 2297429"/>
                <a:gd name="connsiteX3673" fmla="*/ 1836896 w 3006089"/>
                <a:gd name="connsiteY3673" fmla="*/ 1299686 h 2297429"/>
                <a:gd name="connsiteX3674" fmla="*/ 1841659 w 3006089"/>
                <a:gd name="connsiteY3674" fmla="*/ 1299686 h 2297429"/>
                <a:gd name="connsiteX3675" fmla="*/ 1844040 w 3006089"/>
                <a:gd name="connsiteY3675" fmla="*/ 1299210 h 2297429"/>
                <a:gd name="connsiteX3676" fmla="*/ 1853089 w 3006089"/>
                <a:gd name="connsiteY3676" fmla="*/ 1294448 h 2297429"/>
                <a:gd name="connsiteX3677" fmla="*/ 1862614 w 3006089"/>
                <a:gd name="connsiteY3677" fmla="*/ 1294924 h 2297429"/>
                <a:gd name="connsiteX3678" fmla="*/ 1879283 w 3006089"/>
                <a:gd name="connsiteY3678" fmla="*/ 1292066 h 2297429"/>
                <a:gd name="connsiteX3679" fmla="*/ 1880711 w 3006089"/>
                <a:gd name="connsiteY3679" fmla="*/ 1292543 h 2297429"/>
                <a:gd name="connsiteX3680" fmla="*/ 1881664 w 3006089"/>
                <a:gd name="connsiteY3680" fmla="*/ 1293495 h 2297429"/>
                <a:gd name="connsiteX3681" fmla="*/ 1882616 w 3006089"/>
                <a:gd name="connsiteY3681" fmla="*/ 1294924 h 2297429"/>
                <a:gd name="connsiteX3682" fmla="*/ 1887855 w 3006089"/>
                <a:gd name="connsiteY3682" fmla="*/ 1315403 h 2297429"/>
                <a:gd name="connsiteX3683" fmla="*/ 1890236 w 3006089"/>
                <a:gd name="connsiteY3683" fmla="*/ 1322546 h 2297429"/>
                <a:gd name="connsiteX3684" fmla="*/ 1893570 w 3006089"/>
                <a:gd name="connsiteY3684" fmla="*/ 1323499 h 2297429"/>
                <a:gd name="connsiteX3685" fmla="*/ 1898809 w 3006089"/>
                <a:gd name="connsiteY3685" fmla="*/ 1322546 h 2297429"/>
                <a:gd name="connsiteX3686" fmla="*/ 1908334 w 3006089"/>
                <a:gd name="connsiteY3686" fmla="*/ 1319689 h 2297429"/>
                <a:gd name="connsiteX3687" fmla="*/ 1914049 w 3006089"/>
                <a:gd name="connsiteY3687" fmla="*/ 1316831 h 2297429"/>
                <a:gd name="connsiteX3688" fmla="*/ 1919764 w 3006089"/>
                <a:gd name="connsiteY3688" fmla="*/ 1313498 h 2297429"/>
                <a:gd name="connsiteX3689" fmla="*/ 1922621 w 3006089"/>
                <a:gd name="connsiteY3689" fmla="*/ 1311116 h 2297429"/>
                <a:gd name="connsiteX3690" fmla="*/ 1924050 w 3006089"/>
                <a:gd name="connsiteY3690" fmla="*/ 1309211 h 2297429"/>
                <a:gd name="connsiteX3691" fmla="*/ 1927860 w 3006089"/>
                <a:gd name="connsiteY3691" fmla="*/ 1301591 h 2297429"/>
                <a:gd name="connsiteX3692" fmla="*/ 1930718 w 3006089"/>
                <a:gd name="connsiteY3692" fmla="*/ 1298734 h 2297429"/>
                <a:gd name="connsiteX3693" fmla="*/ 1932146 w 3006089"/>
                <a:gd name="connsiteY3693" fmla="*/ 1297781 h 2297429"/>
                <a:gd name="connsiteX3694" fmla="*/ 1935956 w 3006089"/>
                <a:gd name="connsiteY3694" fmla="*/ 1297305 h 2297429"/>
                <a:gd name="connsiteX3695" fmla="*/ 1940243 w 3006089"/>
                <a:gd name="connsiteY3695" fmla="*/ 1294924 h 2297429"/>
                <a:gd name="connsiteX3696" fmla="*/ 1950244 w 3006089"/>
                <a:gd name="connsiteY3696" fmla="*/ 1286828 h 2297429"/>
                <a:gd name="connsiteX3697" fmla="*/ 1952625 w 3006089"/>
                <a:gd name="connsiteY3697" fmla="*/ 1283494 h 2297429"/>
                <a:gd name="connsiteX3698" fmla="*/ 1953577 w 3006089"/>
                <a:gd name="connsiteY3698" fmla="*/ 1281113 h 2297429"/>
                <a:gd name="connsiteX3699" fmla="*/ 1954054 w 3006089"/>
                <a:gd name="connsiteY3699" fmla="*/ 1275874 h 2297429"/>
                <a:gd name="connsiteX3700" fmla="*/ 1955006 w 3006089"/>
                <a:gd name="connsiteY3700" fmla="*/ 1273493 h 2297429"/>
                <a:gd name="connsiteX3701" fmla="*/ 1957864 w 3006089"/>
                <a:gd name="connsiteY3701" fmla="*/ 1271111 h 2297429"/>
                <a:gd name="connsiteX3702" fmla="*/ 1964531 w 3006089"/>
                <a:gd name="connsiteY3702" fmla="*/ 1268730 h 2297429"/>
                <a:gd name="connsiteX3703" fmla="*/ 1968341 w 3006089"/>
                <a:gd name="connsiteY3703" fmla="*/ 1267778 h 2297429"/>
                <a:gd name="connsiteX3704" fmla="*/ 1972627 w 3006089"/>
                <a:gd name="connsiteY3704" fmla="*/ 1267778 h 2297429"/>
                <a:gd name="connsiteX3705" fmla="*/ 1974533 w 3006089"/>
                <a:gd name="connsiteY3705" fmla="*/ 1269683 h 2297429"/>
                <a:gd name="connsiteX3706" fmla="*/ 1973580 w 3006089"/>
                <a:gd name="connsiteY3706" fmla="*/ 1273016 h 2297429"/>
                <a:gd name="connsiteX3707" fmla="*/ 1973580 w 3006089"/>
                <a:gd name="connsiteY3707" fmla="*/ 1274921 h 2297429"/>
                <a:gd name="connsiteX3708" fmla="*/ 1976914 w 3006089"/>
                <a:gd name="connsiteY3708" fmla="*/ 1276350 h 2297429"/>
                <a:gd name="connsiteX3709" fmla="*/ 1989296 w 3006089"/>
                <a:gd name="connsiteY3709" fmla="*/ 1278731 h 2297429"/>
                <a:gd name="connsiteX3710" fmla="*/ 1992630 w 3006089"/>
                <a:gd name="connsiteY3710" fmla="*/ 1280636 h 2297429"/>
                <a:gd name="connsiteX3711" fmla="*/ 1994535 w 3006089"/>
                <a:gd name="connsiteY3711" fmla="*/ 1291114 h 2297429"/>
                <a:gd name="connsiteX3712" fmla="*/ 1995487 w 3006089"/>
                <a:gd name="connsiteY3712" fmla="*/ 1292543 h 2297429"/>
                <a:gd name="connsiteX3713" fmla="*/ 2003584 w 3006089"/>
                <a:gd name="connsiteY3713" fmla="*/ 1293495 h 2297429"/>
                <a:gd name="connsiteX3714" fmla="*/ 2009775 w 3006089"/>
                <a:gd name="connsiteY3714" fmla="*/ 1294924 h 2297429"/>
                <a:gd name="connsiteX3715" fmla="*/ 2029777 w 3006089"/>
                <a:gd name="connsiteY3715" fmla="*/ 1301591 h 2297429"/>
                <a:gd name="connsiteX3716" fmla="*/ 2036445 w 3006089"/>
                <a:gd name="connsiteY3716" fmla="*/ 1304449 h 2297429"/>
                <a:gd name="connsiteX3717" fmla="*/ 2041208 w 3006089"/>
                <a:gd name="connsiteY3717" fmla="*/ 1305401 h 2297429"/>
                <a:gd name="connsiteX3718" fmla="*/ 2042160 w 3006089"/>
                <a:gd name="connsiteY3718" fmla="*/ 1305401 h 2297429"/>
                <a:gd name="connsiteX3719" fmla="*/ 2044065 w 3006089"/>
                <a:gd name="connsiteY3719" fmla="*/ 1304449 h 2297429"/>
                <a:gd name="connsiteX3720" fmla="*/ 2052161 w 3006089"/>
                <a:gd name="connsiteY3720" fmla="*/ 1298258 h 2297429"/>
                <a:gd name="connsiteX3721" fmla="*/ 2059305 w 3006089"/>
                <a:gd name="connsiteY3721" fmla="*/ 1293971 h 2297429"/>
                <a:gd name="connsiteX3722" fmla="*/ 2065496 w 3006089"/>
                <a:gd name="connsiteY3722" fmla="*/ 1290161 h 2297429"/>
                <a:gd name="connsiteX3723" fmla="*/ 2755583 w 3006089"/>
                <a:gd name="connsiteY3723" fmla="*/ 2134076 h 2297429"/>
                <a:gd name="connsiteX3724" fmla="*/ 2761298 w 3006089"/>
                <a:gd name="connsiteY3724" fmla="*/ 2131695 h 2297429"/>
                <a:gd name="connsiteX3725" fmla="*/ 2761774 w 3006089"/>
                <a:gd name="connsiteY3725" fmla="*/ 2130743 h 2297429"/>
                <a:gd name="connsiteX3726" fmla="*/ 2757964 w 3006089"/>
                <a:gd name="connsiteY3726" fmla="*/ 2128361 h 2297429"/>
                <a:gd name="connsiteX3727" fmla="*/ 2759869 w 3006089"/>
                <a:gd name="connsiteY3727" fmla="*/ 2126456 h 2297429"/>
                <a:gd name="connsiteX3728" fmla="*/ 2760821 w 3006089"/>
                <a:gd name="connsiteY3728" fmla="*/ 2124075 h 2297429"/>
                <a:gd name="connsiteX3729" fmla="*/ 2760821 w 3006089"/>
                <a:gd name="connsiteY3729" fmla="*/ 2122646 h 2297429"/>
                <a:gd name="connsiteX3730" fmla="*/ 2760345 w 3006089"/>
                <a:gd name="connsiteY3730" fmla="*/ 2121694 h 2297429"/>
                <a:gd name="connsiteX3731" fmla="*/ 2757011 w 3006089"/>
                <a:gd name="connsiteY3731" fmla="*/ 2120265 h 2297429"/>
                <a:gd name="connsiteX3732" fmla="*/ 2752725 w 3006089"/>
                <a:gd name="connsiteY3732" fmla="*/ 2119789 h 2297429"/>
                <a:gd name="connsiteX3733" fmla="*/ 2747962 w 3006089"/>
                <a:gd name="connsiteY3733" fmla="*/ 2120265 h 2297429"/>
                <a:gd name="connsiteX3734" fmla="*/ 2747486 w 3006089"/>
                <a:gd name="connsiteY3734" fmla="*/ 2116931 h 2297429"/>
                <a:gd name="connsiteX3735" fmla="*/ 2745581 w 3006089"/>
                <a:gd name="connsiteY3735" fmla="*/ 2115026 h 2297429"/>
                <a:gd name="connsiteX3736" fmla="*/ 2742724 w 3006089"/>
                <a:gd name="connsiteY3736" fmla="*/ 2115979 h 2297429"/>
                <a:gd name="connsiteX3737" fmla="*/ 2740819 w 3006089"/>
                <a:gd name="connsiteY3737" fmla="*/ 2117408 h 2297429"/>
                <a:gd name="connsiteX3738" fmla="*/ 2738437 w 3006089"/>
                <a:gd name="connsiteY3738" fmla="*/ 2119789 h 2297429"/>
                <a:gd name="connsiteX3739" fmla="*/ 2735580 w 3006089"/>
                <a:gd name="connsiteY3739" fmla="*/ 2123599 h 2297429"/>
                <a:gd name="connsiteX3740" fmla="*/ 2736056 w 3006089"/>
                <a:gd name="connsiteY3740" fmla="*/ 2125980 h 2297429"/>
                <a:gd name="connsiteX3741" fmla="*/ 2730818 w 3006089"/>
                <a:gd name="connsiteY3741" fmla="*/ 2130266 h 2297429"/>
                <a:gd name="connsiteX3742" fmla="*/ 2731770 w 3006089"/>
                <a:gd name="connsiteY3742" fmla="*/ 2131219 h 2297429"/>
                <a:gd name="connsiteX3743" fmla="*/ 2739866 w 3006089"/>
                <a:gd name="connsiteY3743" fmla="*/ 2129790 h 2297429"/>
                <a:gd name="connsiteX3744" fmla="*/ 2739390 w 3006089"/>
                <a:gd name="connsiteY3744" fmla="*/ 2130743 h 2297429"/>
                <a:gd name="connsiteX3745" fmla="*/ 2731770 w 3006089"/>
                <a:gd name="connsiteY3745" fmla="*/ 2137886 h 2297429"/>
                <a:gd name="connsiteX3746" fmla="*/ 2730341 w 3006089"/>
                <a:gd name="connsiteY3746" fmla="*/ 2138839 h 2297429"/>
                <a:gd name="connsiteX3747" fmla="*/ 2727960 w 3006089"/>
                <a:gd name="connsiteY3747" fmla="*/ 2139315 h 2297429"/>
                <a:gd name="connsiteX3748" fmla="*/ 2725579 w 3006089"/>
                <a:gd name="connsiteY3748" fmla="*/ 2138839 h 2297429"/>
                <a:gd name="connsiteX3749" fmla="*/ 2723674 w 3006089"/>
                <a:gd name="connsiteY3749" fmla="*/ 2138839 h 2297429"/>
                <a:gd name="connsiteX3750" fmla="*/ 2719387 w 3006089"/>
                <a:gd name="connsiteY3750" fmla="*/ 2140744 h 2297429"/>
                <a:gd name="connsiteX3751" fmla="*/ 2718435 w 3006089"/>
                <a:gd name="connsiteY3751" fmla="*/ 2138839 h 2297429"/>
                <a:gd name="connsiteX3752" fmla="*/ 2719864 w 3006089"/>
                <a:gd name="connsiteY3752" fmla="*/ 2136934 h 2297429"/>
                <a:gd name="connsiteX3753" fmla="*/ 2722721 w 3006089"/>
                <a:gd name="connsiteY3753" fmla="*/ 2135029 h 2297429"/>
                <a:gd name="connsiteX3754" fmla="*/ 2722721 w 3006089"/>
                <a:gd name="connsiteY3754" fmla="*/ 2134076 h 2297429"/>
                <a:gd name="connsiteX3755" fmla="*/ 2720340 w 3006089"/>
                <a:gd name="connsiteY3755" fmla="*/ 2133124 h 2297429"/>
                <a:gd name="connsiteX3756" fmla="*/ 2722245 w 3006089"/>
                <a:gd name="connsiteY3756" fmla="*/ 2131695 h 2297429"/>
                <a:gd name="connsiteX3757" fmla="*/ 2726055 w 3006089"/>
                <a:gd name="connsiteY3757" fmla="*/ 2130266 h 2297429"/>
                <a:gd name="connsiteX3758" fmla="*/ 2726055 w 3006089"/>
                <a:gd name="connsiteY3758" fmla="*/ 2128838 h 2297429"/>
                <a:gd name="connsiteX3759" fmla="*/ 2723674 w 3006089"/>
                <a:gd name="connsiteY3759" fmla="*/ 2128838 h 2297429"/>
                <a:gd name="connsiteX3760" fmla="*/ 2718911 w 3006089"/>
                <a:gd name="connsiteY3760" fmla="*/ 2130743 h 2297429"/>
                <a:gd name="connsiteX3761" fmla="*/ 2717959 w 3006089"/>
                <a:gd name="connsiteY3761" fmla="*/ 2130266 h 2297429"/>
                <a:gd name="connsiteX3762" fmla="*/ 2724626 w 3006089"/>
                <a:gd name="connsiteY3762" fmla="*/ 2125980 h 2297429"/>
                <a:gd name="connsiteX3763" fmla="*/ 2727484 w 3006089"/>
                <a:gd name="connsiteY3763" fmla="*/ 2124551 h 2297429"/>
                <a:gd name="connsiteX3764" fmla="*/ 2730341 w 3006089"/>
                <a:gd name="connsiteY3764" fmla="*/ 2123599 h 2297429"/>
                <a:gd name="connsiteX3765" fmla="*/ 2736056 w 3006089"/>
                <a:gd name="connsiteY3765" fmla="*/ 2120265 h 2297429"/>
                <a:gd name="connsiteX3766" fmla="*/ 2737485 w 3006089"/>
                <a:gd name="connsiteY3766" fmla="*/ 2118360 h 2297429"/>
                <a:gd name="connsiteX3767" fmla="*/ 2738914 w 3006089"/>
                <a:gd name="connsiteY3767" fmla="*/ 2115979 h 2297429"/>
                <a:gd name="connsiteX3768" fmla="*/ 2738437 w 3006089"/>
                <a:gd name="connsiteY3768" fmla="*/ 2114550 h 2297429"/>
                <a:gd name="connsiteX3769" fmla="*/ 2739390 w 3006089"/>
                <a:gd name="connsiteY3769" fmla="*/ 2109788 h 2297429"/>
                <a:gd name="connsiteX3770" fmla="*/ 2742724 w 3006089"/>
                <a:gd name="connsiteY3770" fmla="*/ 2101215 h 2297429"/>
                <a:gd name="connsiteX3771" fmla="*/ 2744629 w 3006089"/>
                <a:gd name="connsiteY3771" fmla="*/ 2095976 h 2297429"/>
                <a:gd name="connsiteX3772" fmla="*/ 2744629 w 3006089"/>
                <a:gd name="connsiteY3772" fmla="*/ 2094548 h 2297429"/>
                <a:gd name="connsiteX3773" fmla="*/ 2741295 w 3006089"/>
                <a:gd name="connsiteY3773" fmla="*/ 2087880 h 2297429"/>
                <a:gd name="connsiteX3774" fmla="*/ 2741295 w 3006089"/>
                <a:gd name="connsiteY3774" fmla="*/ 2085975 h 2297429"/>
                <a:gd name="connsiteX3775" fmla="*/ 2742248 w 3006089"/>
                <a:gd name="connsiteY3775" fmla="*/ 2084070 h 2297429"/>
                <a:gd name="connsiteX3776" fmla="*/ 2739390 w 3006089"/>
                <a:gd name="connsiteY3776" fmla="*/ 2083594 h 2297429"/>
                <a:gd name="connsiteX3777" fmla="*/ 2736533 w 3006089"/>
                <a:gd name="connsiteY3777" fmla="*/ 2084070 h 2297429"/>
                <a:gd name="connsiteX3778" fmla="*/ 2735104 w 3006089"/>
                <a:gd name="connsiteY3778" fmla="*/ 2085023 h 2297429"/>
                <a:gd name="connsiteX3779" fmla="*/ 2730341 w 3006089"/>
                <a:gd name="connsiteY3779" fmla="*/ 2089785 h 2297429"/>
                <a:gd name="connsiteX3780" fmla="*/ 2726531 w 3006089"/>
                <a:gd name="connsiteY3780" fmla="*/ 2092643 h 2297429"/>
                <a:gd name="connsiteX3781" fmla="*/ 2724626 w 3006089"/>
                <a:gd name="connsiteY3781" fmla="*/ 2095500 h 2297429"/>
                <a:gd name="connsiteX3782" fmla="*/ 2722721 w 3006089"/>
                <a:gd name="connsiteY3782" fmla="*/ 2098834 h 2297429"/>
                <a:gd name="connsiteX3783" fmla="*/ 2714149 w 3006089"/>
                <a:gd name="connsiteY3783" fmla="*/ 2113598 h 2297429"/>
                <a:gd name="connsiteX3784" fmla="*/ 2712244 w 3006089"/>
                <a:gd name="connsiteY3784" fmla="*/ 2115979 h 2297429"/>
                <a:gd name="connsiteX3785" fmla="*/ 2708434 w 3006089"/>
                <a:gd name="connsiteY3785" fmla="*/ 2119313 h 2297429"/>
                <a:gd name="connsiteX3786" fmla="*/ 2706053 w 3006089"/>
                <a:gd name="connsiteY3786" fmla="*/ 2124075 h 2297429"/>
                <a:gd name="connsiteX3787" fmla="*/ 2705576 w 3006089"/>
                <a:gd name="connsiteY3787" fmla="*/ 2128838 h 2297429"/>
                <a:gd name="connsiteX3788" fmla="*/ 2707005 w 3006089"/>
                <a:gd name="connsiteY3788" fmla="*/ 2138363 h 2297429"/>
                <a:gd name="connsiteX3789" fmla="*/ 2708434 w 3006089"/>
                <a:gd name="connsiteY3789" fmla="*/ 2140268 h 2297429"/>
                <a:gd name="connsiteX3790" fmla="*/ 2711291 w 3006089"/>
                <a:gd name="connsiteY3790" fmla="*/ 2143125 h 2297429"/>
                <a:gd name="connsiteX3791" fmla="*/ 2712720 w 3006089"/>
                <a:gd name="connsiteY3791" fmla="*/ 2144078 h 2297429"/>
                <a:gd name="connsiteX3792" fmla="*/ 2714149 w 3006089"/>
                <a:gd name="connsiteY3792" fmla="*/ 2144078 h 2297429"/>
                <a:gd name="connsiteX3793" fmla="*/ 2716054 w 3006089"/>
                <a:gd name="connsiteY3793" fmla="*/ 2143601 h 2297429"/>
                <a:gd name="connsiteX3794" fmla="*/ 2719387 w 3006089"/>
                <a:gd name="connsiteY3794" fmla="*/ 2143601 h 2297429"/>
                <a:gd name="connsiteX3795" fmla="*/ 2723198 w 3006089"/>
                <a:gd name="connsiteY3795" fmla="*/ 2142649 h 2297429"/>
                <a:gd name="connsiteX3796" fmla="*/ 2727008 w 3006089"/>
                <a:gd name="connsiteY3796" fmla="*/ 2142649 h 2297429"/>
                <a:gd name="connsiteX3797" fmla="*/ 2730818 w 3006089"/>
                <a:gd name="connsiteY3797" fmla="*/ 2143601 h 2297429"/>
                <a:gd name="connsiteX3798" fmla="*/ 2733675 w 3006089"/>
                <a:gd name="connsiteY3798" fmla="*/ 2143601 h 2297429"/>
                <a:gd name="connsiteX3799" fmla="*/ 2743200 w 3006089"/>
                <a:gd name="connsiteY3799" fmla="*/ 2140744 h 2297429"/>
                <a:gd name="connsiteX3800" fmla="*/ 2749391 w 3006089"/>
                <a:gd name="connsiteY3800" fmla="*/ 2136934 h 2297429"/>
                <a:gd name="connsiteX3801" fmla="*/ 2752249 w 3006089"/>
                <a:gd name="connsiteY3801" fmla="*/ 2133600 h 2297429"/>
                <a:gd name="connsiteX3802" fmla="*/ 2755583 w 3006089"/>
                <a:gd name="connsiteY3802" fmla="*/ 2134076 h 2297429"/>
                <a:gd name="connsiteX3803" fmla="*/ 1626870 w 3006089"/>
                <a:gd name="connsiteY3803" fmla="*/ 1387793 h 2297429"/>
                <a:gd name="connsiteX3804" fmla="*/ 1627346 w 3006089"/>
                <a:gd name="connsiteY3804" fmla="*/ 1389221 h 2297429"/>
                <a:gd name="connsiteX3805" fmla="*/ 1630680 w 3006089"/>
                <a:gd name="connsiteY3805" fmla="*/ 1392079 h 2297429"/>
                <a:gd name="connsiteX3806" fmla="*/ 1632109 w 3006089"/>
                <a:gd name="connsiteY3806" fmla="*/ 1392079 h 2297429"/>
                <a:gd name="connsiteX3807" fmla="*/ 1633537 w 3006089"/>
                <a:gd name="connsiteY3807" fmla="*/ 1390650 h 2297429"/>
                <a:gd name="connsiteX3808" fmla="*/ 1633537 w 3006089"/>
                <a:gd name="connsiteY3808" fmla="*/ 1389698 h 2297429"/>
                <a:gd name="connsiteX3809" fmla="*/ 1630680 w 3006089"/>
                <a:gd name="connsiteY3809" fmla="*/ 1387316 h 2297429"/>
                <a:gd name="connsiteX3810" fmla="*/ 1626870 w 3006089"/>
                <a:gd name="connsiteY3810" fmla="*/ 1387793 h 2297429"/>
                <a:gd name="connsiteX3811" fmla="*/ 3005614 w 3006089"/>
                <a:gd name="connsiteY3811" fmla="*/ 2060258 h 2297429"/>
                <a:gd name="connsiteX3812" fmla="*/ 3004661 w 3006089"/>
                <a:gd name="connsiteY3812" fmla="*/ 2057400 h 2297429"/>
                <a:gd name="connsiteX3813" fmla="*/ 3004185 w 3006089"/>
                <a:gd name="connsiteY3813" fmla="*/ 2055019 h 2297429"/>
                <a:gd name="connsiteX3814" fmla="*/ 3003233 w 3006089"/>
                <a:gd name="connsiteY3814" fmla="*/ 2054066 h 2297429"/>
                <a:gd name="connsiteX3815" fmla="*/ 3001804 w 3006089"/>
                <a:gd name="connsiteY3815" fmla="*/ 2054066 h 2297429"/>
                <a:gd name="connsiteX3816" fmla="*/ 3000851 w 3006089"/>
                <a:gd name="connsiteY3816" fmla="*/ 2055971 h 2297429"/>
                <a:gd name="connsiteX3817" fmla="*/ 2998946 w 3006089"/>
                <a:gd name="connsiteY3817" fmla="*/ 2060734 h 2297429"/>
                <a:gd name="connsiteX3818" fmla="*/ 2996565 w 3006089"/>
                <a:gd name="connsiteY3818" fmla="*/ 2063591 h 2297429"/>
                <a:gd name="connsiteX3819" fmla="*/ 2992755 w 3006089"/>
                <a:gd name="connsiteY3819" fmla="*/ 2066449 h 2297429"/>
                <a:gd name="connsiteX3820" fmla="*/ 2990374 w 3006089"/>
                <a:gd name="connsiteY3820" fmla="*/ 2067878 h 2297429"/>
                <a:gd name="connsiteX3821" fmla="*/ 2988945 w 3006089"/>
                <a:gd name="connsiteY3821" fmla="*/ 2066449 h 2297429"/>
                <a:gd name="connsiteX3822" fmla="*/ 2988469 w 3006089"/>
                <a:gd name="connsiteY3822" fmla="*/ 2065496 h 2297429"/>
                <a:gd name="connsiteX3823" fmla="*/ 2988469 w 3006089"/>
                <a:gd name="connsiteY3823" fmla="*/ 2059305 h 2297429"/>
                <a:gd name="connsiteX3824" fmla="*/ 2989421 w 3006089"/>
                <a:gd name="connsiteY3824" fmla="*/ 2055971 h 2297429"/>
                <a:gd name="connsiteX3825" fmla="*/ 2990850 w 3006089"/>
                <a:gd name="connsiteY3825" fmla="*/ 2052638 h 2297429"/>
                <a:gd name="connsiteX3826" fmla="*/ 2994660 w 3006089"/>
                <a:gd name="connsiteY3826" fmla="*/ 2045494 h 2297429"/>
                <a:gd name="connsiteX3827" fmla="*/ 2996089 w 3006089"/>
                <a:gd name="connsiteY3827" fmla="*/ 2043113 h 2297429"/>
                <a:gd name="connsiteX3828" fmla="*/ 2998946 w 3006089"/>
                <a:gd name="connsiteY3828" fmla="*/ 2040255 h 2297429"/>
                <a:gd name="connsiteX3829" fmla="*/ 2998946 w 3006089"/>
                <a:gd name="connsiteY3829" fmla="*/ 2039303 h 2297429"/>
                <a:gd name="connsiteX3830" fmla="*/ 2998470 w 3006089"/>
                <a:gd name="connsiteY3830" fmla="*/ 2038350 h 2297429"/>
                <a:gd name="connsiteX3831" fmla="*/ 2997041 w 3006089"/>
                <a:gd name="connsiteY3831" fmla="*/ 2037874 h 2297429"/>
                <a:gd name="connsiteX3832" fmla="*/ 2991326 w 3006089"/>
                <a:gd name="connsiteY3832" fmla="*/ 2041208 h 2297429"/>
                <a:gd name="connsiteX3833" fmla="*/ 2984659 w 3006089"/>
                <a:gd name="connsiteY3833" fmla="*/ 2044065 h 2297429"/>
                <a:gd name="connsiteX3834" fmla="*/ 2977039 w 3006089"/>
                <a:gd name="connsiteY3834" fmla="*/ 2055019 h 2297429"/>
                <a:gd name="connsiteX3835" fmla="*/ 2973705 w 3006089"/>
                <a:gd name="connsiteY3835" fmla="*/ 2058353 h 2297429"/>
                <a:gd name="connsiteX3836" fmla="*/ 2971324 w 3006089"/>
                <a:gd name="connsiteY3836" fmla="*/ 2058829 h 2297429"/>
                <a:gd name="connsiteX3837" fmla="*/ 2967990 w 3006089"/>
                <a:gd name="connsiteY3837" fmla="*/ 2058829 h 2297429"/>
                <a:gd name="connsiteX3838" fmla="*/ 2966561 w 3006089"/>
                <a:gd name="connsiteY3838" fmla="*/ 2057400 h 2297429"/>
                <a:gd name="connsiteX3839" fmla="*/ 2965609 w 3006089"/>
                <a:gd name="connsiteY3839" fmla="*/ 2055495 h 2297429"/>
                <a:gd name="connsiteX3840" fmla="*/ 2964656 w 3006089"/>
                <a:gd name="connsiteY3840" fmla="*/ 2053114 h 2297429"/>
                <a:gd name="connsiteX3841" fmla="*/ 2964656 w 3006089"/>
                <a:gd name="connsiteY3841" fmla="*/ 2052638 h 2297429"/>
                <a:gd name="connsiteX3842" fmla="*/ 2970371 w 3006089"/>
                <a:gd name="connsiteY3842" fmla="*/ 2047399 h 2297429"/>
                <a:gd name="connsiteX3843" fmla="*/ 2971800 w 3006089"/>
                <a:gd name="connsiteY3843" fmla="*/ 2045494 h 2297429"/>
                <a:gd name="connsiteX3844" fmla="*/ 2972276 w 3006089"/>
                <a:gd name="connsiteY3844" fmla="*/ 2043589 h 2297429"/>
                <a:gd name="connsiteX3845" fmla="*/ 2971800 w 3006089"/>
                <a:gd name="connsiteY3845" fmla="*/ 2043113 h 2297429"/>
                <a:gd name="connsiteX3846" fmla="*/ 2967037 w 3006089"/>
                <a:gd name="connsiteY3846" fmla="*/ 2043589 h 2297429"/>
                <a:gd name="connsiteX3847" fmla="*/ 2964656 w 3006089"/>
                <a:gd name="connsiteY3847" fmla="*/ 2043113 h 2297429"/>
                <a:gd name="connsiteX3848" fmla="*/ 2968466 w 3006089"/>
                <a:gd name="connsiteY3848" fmla="*/ 2042160 h 2297429"/>
                <a:gd name="connsiteX3849" fmla="*/ 2969895 w 3006089"/>
                <a:gd name="connsiteY3849" fmla="*/ 2041684 h 2297429"/>
                <a:gd name="connsiteX3850" fmla="*/ 2969895 w 3006089"/>
                <a:gd name="connsiteY3850" fmla="*/ 2041208 h 2297429"/>
                <a:gd name="connsiteX3851" fmla="*/ 2974658 w 3006089"/>
                <a:gd name="connsiteY3851" fmla="*/ 2040255 h 2297429"/>
                <a:gd name="connsiteX3852" fmla="*/ 2975610 w 3006089"/>
                <a:gd name="connsiteY3852" fmla="*/ 2039303 h 2297429"/>
                <a:gd name="connsiteX3853" fmla="*/ 2975134 w 3006089"/>
                <a:gd name="connsiteY3853" fmla="*/ 2036445 h 2297429"/>
                <a:gd name="connsiteX3854" fmla="*/ 2973229 w 3006089"/>
                <a:gd name="connsiteY3854" fmla="*/ 2035016 h 2297429"/>
                <a:gd name="connsiteX3855" fmla="*/ 2976086 w 3006089"/>
                <a:gd name="connsiteY3855" fmla="*/ 2034064 h 2297429"/>
                <a:gd name="connsiteX3856" fmla="*/ 2980373 w 3006089"/>
                <a:gd name="connsiteY3856" fmla="*/ 2031206 h 2297429"/>
                <a:gd name="connsiteX3857" fmla="*/ 2982754 w 3006089"/>
                <a:gd name="connsiteY3857" fmla="*/ 2028349 h 2297429"/>
                <a:gd name="connsiteX3858" fmla="*/ 2983706 w 3006089"/>
                <a:gd name="connsiteY3858" fmla="*/ 2027873 h 2297429"/>
                <a:gd name="connsiteX3859" fmla="*/ 2986087 w 3006089"/>
                <a:gd name="connsiteY3859" fmla="*/ 2027873 h 2297429"/>
                <a:gd name="connsiteX3860" fmla="*/ 2987516 w 3006089"/>
                <a:gd name="connsiteY3860" fmla="*/ 2027396 h 2297429"/>
                <a:gd name="connsiteX3861" fmla="*/ 2988945 w 3006089"/>
                <a:gd name="connsiteY3861" fmla="*/ 2026444 h 2297429"/>
                <a:gd name="connsiteX3862" fmla="*/ 2991326 w 3006089"/>
                <a:gd name="connsiteY3862" fmla="*/ 2023110 h 2297429"/>
                <a:gd name="connsiteX3863" fmla="*/ 2992279 w 3006089"/>
                <a:gd name="connsiteY3863" fmla="*/ 2021681 h 2297429"/>
                <a:gd name="connsiteX3864" fmla="*/ 2992755 w 3006089"/>
                <a:gd name="connsiteY3864" fmla="*/ 2019300 h 2297429"/>
                <a:gd name="connsiteX3865" fmla="*/ 2992755 w 3006089"/>
                <a:gd name="connsiteY3865" fmla="*/ 2016443 h 2297429"/>
                <a:gd name="connsiteX3866" fmla="*/ 2992279 w 3006089"/>
                <a:gd name="connsiteY3866" fmla="*/ 2015490 h 2297429"/>
                <a:gd name="connsiteX3867" fmla="*/ 2991803 w 3006089"/>
                <a:gd name="connsiteY3867" fmla="*/ 2015490 h 2297429"/>
                <a:gd name="connsiteX3868" fmla="*/ 2989421 w 3006089"/>
                <a:gd name="connsiteY3868" fmla="*/ 2016443 h 2297429"/>
                <a:gd name="connsiteX3869" fmla="*/ 2986087 w 3006089"/>
                <a:gd name="connsiteY3869" fmla="*/ 2018824 h 2297429"/>
                <a:gd name="connsiteX3870" fmla="*/ 2984183 w 3006089"/>
                <a:gd name="connsiteY3870" fmla="*/ 2019300 h 2297429"/>
                <a:gd name="connsiteX3871" fmla="*/ 2981325 w 3006089"/>
                <a:gd name="connsiteY3871" fmla="*/ 2018824 h 2297429"/>
                <a:gd name="connsiteX3872" fmla="*/ 2979420 w 3006089"/>
                <a:gd name="connsiteY3872" fmla="*/ 2019300 h 2297429"/>
                <a:gd name="connsiteX3873" fmla="*/ 2974658 w 3006089"/>
                <a:gd name="connsiteY3873" fmla="*/ 2022634 h 2297429"/>
                <a:gd name="connsiteX3874" fmla="*/ 2971324 w 3006089"/>
                <a:gd name="connsiteY3874" fmla="*/ 2021205 h 2297429"/>
                <a:gd name="connsiteX3875" fmla="*/ 2967990 w 3006089"/>
                <a:gd name="connsiteY3875" fmla="*/ 2021681 h 2297429"/>
                <a:gd name="connsiteX3876" fmla="*/ 2966085 w 3006089"/>
                <a:gd name="connsiteY3876" fmla="*/ 2023586 h 2297429"/>
                <a:gd name="connsiteX3877" fmla="*/ 2964180 w 3006089"/>
                <a:gd name="connsiteY3877" fmla="*/ 2023586 h 2297429"/>
                <a:gd name="connsiteX3878" fmla="*/ 2961323 w 3006089"/>
                <a:gd name="connsiteY3878" fmla="*/ 2024063 h 2297429"/>
                <a:gd name="connsiteX3879" fmla="*/ 2955608 w 3006089"/>
                <a:gd name="connsiteY3879" fmla="*/ 2025968 h 2297429"/>
                <a:gd name="connsiteX3880" fmla="*/ 2955131 w 3006089"/>
                <a:gd name="connsiteY3880" fmla="*/ 2025968 h 2297429"/>
                <a:gd name="connsiteX3881" fmla="*/ 2956560 w 3006089"/>
                <a:gd name="connsiteY3881" fmla="*/ 2025015 h 2297429"/>
                <a:gd name="connsiteX3882" fmla="*/ 2962751 w 3006089"/>
                <a:gd name="connsiteY3882" fmla="*/ 2022158 h 2297429"/>
                <a:gd name="connsiteX3883" fmla="*/ 2965609 w 3006089"/>
                <a:gd name="connsiteY3883" fmla="*/ 2020253 h 2297429"/>
                <a:gd name="connsiteX3884" fmla="*/ 2966085 w 3006089"/>
                <a:gd name="connsiteY3884" fmla="*/ 2017871 h 2297429"/>
                <a:gd name="connsiteX3885" fmla="*/ 2968466 w 3006089"/>
                <a:gd name="connsiteY3885" fmla="*/ 2014538 h 2297429"/>
                <a:gd name="connsiteX3886" fmla="*/ 2968943 w 3006089"/>
                <a:gd name="connsiteY3886" fmla="*/ 2013585 h 2297429"/>
                <a:gd name="connsiteX3887" fmla="*/ 2966085 w 3006089"/>
                <a:gd name="connsiteY3887" fmla="*/ 2013109 h 2297429"/>
                <a:gd name="connsiteX3888" fmla="*/ 2962751 w 3006089"/>
                <a:gd name="connsiteY3888" fmla="*/ 2013585 h 2297429"/>
                <a:gd name="connsiteX3889" fmla="*/ 2959894 w 3006089"/>
                <a:gd name="connsiteY3889" fmla="*/ 2012633 h 2297429"/>
                <a:gd name="connsiteX3890" fmla="*/ 2959894 w 3006089"/>
                <a:gd name="connsiteY3890" fmla="*/ 2011680 h 2297429"/>
                <a:gd name="connsiteX3891" fmla="*/ 2960370 w 3006089"/>
                <a:gd name="connsiteY3891" fmla="*/ 2011204 h 2297429"/>
                <a:gd name="connsiteX3892" fmla="*/ 2962751 w 3006089"/>
                <a:gd name="connsiteY3892" fmla="*/ 2009775 h 2297429"/>
                <a:gd name="connsiteX3893" fmla="*/ 2964180 w 3006089"/>
                <a:gd name="connsiteY3893" fmla="*/ 2008346 h 2297429"/>
                <a:gd name="connsiteX3894" fmla="*/ 2964180 w 3006089"/>
                <a:gd name="connsiteY3894" fmla="*/ 2007870 h 2297429"/>
                <a:gd name="connsiteX3895" fmla="*/ 2960846 w 3006089"/>
                <a:gd name="connsiteY3895" fmla="*/ 2007870 h 2297429"/>
                <a:gd name="connsiteX3896" fmla="*/ 2955608 w 3006089"/>
                <a:gd name="connsiteY3896" fmla="*/ 2008823 h 2297429"/>
                <a:gd name="connsiteX3897" fmla="*/ 2953703 w 3006089"/>
                <a:gd name="connsiteY3897" fmla="*/ 2008823 h 2297429"/>
                <a:gd name="connsiteX3898" fmla="*/ 2962275 w 3006089"/>
                <a:gd name="connsiteY3898" fmla="*/ 2004536 h 2297429"/>
                <a:gd name="connsiteX3899" fmla="*/ 2964180 w 3006089"/>
                <a:gd name="connsiteY3899" fmla="*/ 2003108 h 2297429"/>
                <a:gd name="connsiteX3900" fmla="*/ 2964656 w 3006089"/>
                <a:gd name="connsiteY3900" fmla="*/ 2002155 h 2297429"/>
                <a:gd name="connsiteX3901" fmla="*/ 2965133 w 3006089"/>
                <a:gd name="connsiteY3901" fmla="*/ 2000250 h 2297429"/>
                <a:gd name="connsiteX3902" fmla="*/ 2967037 w 3006089"/>
                <a:gd name="connsiteY3902" fmla="*/ 1998345 h 2297429"/>
                <a:gd name="connsiteX3903" fmla="*/ 2969895 w 3006089"/>
                <a:gd name="connsiteY3903" fmla="*/ 1996440 h 2297429"/>
                <a:gd name="connsiteX3904" fmla="*/ 2973229 w 3006089"/>
                <a:gd name="connsiteY3904" fmla="*/ 1993583 h 2297429"/>
                <a:gd name="connsiteX3905" fmla="*/ 2973705 w 3006089"/>
                <a:gd name="connsiteY3905" fmla="*/ 1991201 h 2297429"/>
                <a:gd name="connsiteX3906" fmla="*/ 2973229 w 3006089"/>
                <a:gd name="connsiteY3906" fmla="*/ 1987868 h 2297429"/>
                <a:gd name="connsiteX3907" fmla="*/ 2971324 w 3006089"/>
                <a:gd name="connsiteY3907" fmla="*/ 1985486 h 2297429"/>
                <a:gd name="connsiteX3908" fmla="*/ 2966561 w 3006089"/>
                <a:gd name="connsiteY3908" fmla="*/ 1982629 h 2297429"/>
                <a:gd name="connsiteX3909" fmla="*/ 2962751 w 3006089"/>
                <a:gd name="connsiteY3909" fmla="*/ 1980724 h 2297429"/>
                <a:gd name="connsiteX3910" fmla="*/ 2959418 w 3006089"/>
                <a:gd name="connsiteY3910" fmla="*/ 1980248 h 2297429"/>
                <a:gd name="connsiteX3911" fmla="*/ 2948940 w 3006089"/>
                <a:gd name="connsiteY3911" fmla="*/ 1981200 h 2297429"/>
                <a:gd name="connsiteX3912" fmla="*/ 2947511 w 3006089"/>
                <a:gd name="connsiteY3912" fmla="*/ 1981200 h 2297429"/>
                <a:gd name="connsiteX3913" fmla="*/ 2946083 w 3006089"/>
                <a:gd name="connsiteY3913" fmla="*/ 1981676 h 2297429"/>
                <a:gd name="connsiteX3914" fmla="*/ 2945130 w 3006089"/>
                <a:gd name="connsiteY3914" fmla="*/ 1982629 h 2297429"/>
                <a:gd name="connsiteX3915" fmla="*/ 2945130 w 3006089"/>
                <a:gd name="connsiteY3915" fmla="*/ 1986439 h 2297429"/>
                <a:gd name="connsiteX3916" fmla="*/ 2944654 w 3006089"/>
                <a:gd name="connsiteY3916" fmla="*/ 1985963 h 2297429"/>
                <a:gd name="connsiteX3917" fmla="*/ 2944654 w 3006089"/>
                <a:gd name="connsiteY3917" fmla="*/ 1983581 h 2297429"/>
                <a:gd name="connsiteX3918" fmla="*/ 2944178 w 3006089"/>
                <a:gd name="connsiteY3918" fmla="*/ 1980724 h 2297429"/>
                <a:gd name="connsiteX3919" fmla="*/ 2944654 w 3006089"/>
                <a:gd name="connsiteY3919" fmla="*/ 1977866 h 2297429"/>
                <a:gd name="connsiteX3920" fmla="*/ 2943701 w 3006089"/>
                <a:gd name="connsiteY3920" fmla="*/ 1977866 h 2297429"/>
                <a:gd name="connsiteX3921" fmla="*/ 2941320 w 3006089"/>
                <a:gd name="connsiteY3921" fmla="*/ 1979295 h 2297429"/>
                <a:gd name="connsiteX3922" fmla="*/ 2938939 w 3006089"/>
                <a:gd name="connsiteY3922" fmla="*/ 1981200 h 2297429"/>
                <a:gd name="connsiteX3923" fmla="*/ 2936558 w 3006089"/>
                <a:gd name="connsiteY3923" fmla="*/ 1983581 h 2297429"/>
                <a:gd name="connsiteX3924" fmla="*/ 2934176 w 3006089"/>
                <a:gd name="connsiteY3924" fmla="*/ 1985010 h 2297429"/>
                <a:gd name="connsiteX3925" fmla="*/ 2932271 w 3006089"/>
                <a:gd name="connsiteY3925" fmla="*/ 1985486 h 2297429"/>
                <a:gd name="connsiteX3926" fmla="*/ 2929890 w 3006089"/>
                <a:gd name="connsiteY3926" fmla="*/ 1986915 h 2297429"/>
                <a:gd name="connsiteX3927" fmla="*/ 2927509 w 3006089"/>
                <a:gd name="connsiteY3927" fmla="*/ 1988820 h 2297429"/>
                <a:gd name="connsiteX3928" fmla="*/ 2926556 w 3006089"/>
                <a:gd name="connsiteY3928" fmla="*/ 1989296 h 2297429"/>
                <a:gd name="connsiteX3929" fmla="*/ 2926556 w 3006089"/>
                <a:gd name="connsiteY3929" fmla="*/ 1987868 h 2297429"/>
                <a:gd name="connsiteX3930" fmla="*/ 2926080 w 3006089"/>
                <a:gd name="connsiteY3930" fmla="*/ 1987391 h 2297429"/>
                <a:gd name="connsiteX3931" fmla="*/ 2924651 w 3006089"/>
                <a:gd name="connsiteY3931" fmla="*/ 1987868 h 2297429"/>
                <a:gd name="connsiteX3932" fmla="*/ 2920841 w 3006089"/>
                <a:gd name="connsiteY3932" fmla="*/ 1990249 h 2297429"/>
                <a:gd name="connsiteX3933" fmla="*/ 2918460 w 3006089"/>
                <a:gd name="connsiteY3933" fmla="*/ 1992154 h 2297429"/>
                <a:gd name="connsiteX3934" fmla="*/ 2917984 w 3006089"/>
                <a:gd name="connsiteY3934" fmla="*/ 1993106 h 2297429"/>
                <a:gd name="connsiteX3935" fmla="*/ 2917984 w 3006089"/>
                <a:gd name="connsiteY3935" fmla="*/ 1995011 h 2297429"/>
                <a:gd name="connsiteX3936" fmla="*/ 2917984 w 3006089"/>
                <a:gd name="connsiteY3936" fmla="*/ 1995964 h 2297429"/>
                <a:gd name="connsiteX3937" fmla="*/ 2915126 w 3006089"/>
                <a:gd name="connsiteY3937" fmla="*/ 1997869 h 2297429"/>
                <a:gd name="connsiteX3938" fmla="*/ 2914650 w 3006089"/>
                <a:gd name="connsiteY3938" fmla="*/ 1997869 h 2297429"/>
                <a:gd name="connsiteX3939" fmla="*/ 2915603 w 3006089"/>
                <a:gd name="connsiteY3939" fmla="*/ 1995964 h 2297429"/>
                <a:gd name="connsiteX3940" fmla="*/ 2915126 w 3006089"/>
                <a:gd name="connsiteY3940" fmla="*/ 1994059 h 2297429"/>
                <a:gd name="connsiteX3941" fmla="*/ 2917984 w 3006089"/>
                <a:gd name="connsiteY3941" fmla="*/ 1989773 h 2297429"/>
                <a:gd name="connsiteX3942" fmla="*/ 2918936 w 3006089"/>
                <a:gd name="connsiteY3942" fmla="*/ 1986915 h 2297429"/>
                <a:gd name="connsiteX3943" fmla="*/ 2919889 w 3006089"/>
                <a:gd name="connsiteY3943" fmla="*/ 1983581 h 2297429"/>
                <a:gd name="connsiteX3944" fmla="*/ 2919889 w 3006089"/>
                <a:gd name="connsiteY3944" fmla="*/ 1980248 h 2297429"/>
                <a:gd name="connsiteX3945" fmla="*/ 2918936 w 3006089"/>
                <a:gd name="connsiteY3945" fmla="*/ 1979295 h 2297429"/>
                <a:gd name="connsiteX3946" fmla="*/ 2917508 w 3006089"/>
                <a:gd name="connsiteY3946" fmla="*/ 1978819 h 2297429"/>
                <a:gd name="connsiteX3947" fmla="*/ 2917031 w 3006089"/>
                <a:gd name="connsiteY3947" fmla="*/ 1979295 h 2297429"/>
                <a:gd name="connsiteX3948" fmla="*/ 2917031 w 3006089"/>
                <a:gd name="connsiteY3948" fmla="*/ 1983581 h 2297429"/>
                <a:gd name="connsiteX3949" fmla="*/ 2916555 w 3006089"/>
                <a:gd name="connsiteY3949" fmla="*/ 1984534 h 2297429"/>
                <a:gd name="connsiteX3950" fmla="*/ 2914650 w 3006089"/>
                <a:gd name="connsiteY3950" fmla="*/ 1985486 h 2297429"/>
                <a:gd name="connsiteX3951" fmla="*/ 2914174 w 3006089"/>
                <a:gd name="connsiteY3951" fmla="*/ 1985010 h 2297429"/>
                <a:gd name="connsiteX3952" fmla="*/ 2914174 w 3006089"/>
                <a:gd name="connsiteY3952" fmla="*/ 1982629 h 2297429"/>
                <a:gd name="connsiteX3953" fmla="*/ 2913221 w 3006089"/>
                <a:gd name="connsiteY3953" fmla="*/ 1981200 h 2297429"/>
                <a:gd name="connsiteX3954" fmla="*/ 2913221 w 3006089"/>
                <a:gd name="connsiteY3954" fmla="*/ 1980248 h 2297429"/>
                <a:gd name="connsiteX3955" fmla="*/ 2909411 w 3006089"/>
                <a:gd name="connsiteY3955" fmla="*/ 1981676 h 2297429"/>
                <a:gd name="connsiteX3956" fmla="*/ 2903220 w 3006089"/>
                <a:gd name="connsiteY3956" fmla="*/ 1983105 h 2297429"/>
                <a:gd name="connsiteX3957" fmla="*/ 2898458 w 3006089"/>
                <a:gd name="connsiteY3957" fmla="*/ 1979771 h 2297429"/>
                <a:gd name="connsiteX3958" fmla="*/ 2890837 w 3006089"/>
                <a:gd name="connsiteY3958" fmla="*/ 1982153 h 2297429"/>
                <a:gd name="connsiteX3959" fmla="*/ 2889409 w 3006089"/>
                <a:gd name="connsiteY3959" fmla="*/ 1982153 h 2297429"/>
                <a:gd name="connsiteX3960" fmla="*/ 2896076 w 3006089"/>
                <a:gd name="connsiteY3960" fmla="*/ 1976438 h 2297429"/>
                <a:gd name="connsiteX3961" fmla="*/ 2896553 w 3006089"/>
                <a:gd name="connsiteY3961" fmla="*/ 1973580 h 2297429"/>
                <a:gd name="connsiteX3962" fmla="*/ 2897029 w 3006089"/>
                <a:gd name="connsiteY3962" fmla="*/ 1972628 h 2297429"/>
                <a:gd name="connsiteX3963" fmla="*/ 2896076 w 3006089"/>
                <a:gd name="connsiteY3963" fmla="*/ 1972151 h 2297429"/>
                <a:gd name="connsiteX3964" fmla="*/ 2893695 w 3006089"/>
                <a:gd name="connsiteY3964" fmla="*/ 1972151 h 2297429"/>
                <a:gd name="connsiteX3965" fmla="*/ 2891314 w 3006089"/>
                <a:gd name="connsiteY3965" fmla="*/ 1973104 h 2297429"/>
                <a:gd name="connsiteX3966" fmla="*/ 2888933 w 3006089"/>
                <a:gd name="connsiteY3966" fmla="*/ 1974533 h 2297429"/>
                <a:gd name="connsiteX3967" fmla="*/ 2888456 w 3006089"/>
                <a:gd name="connsiteY3967" fmla="*/ 1974533 h 2297429"/>
                <a:gd name="connsiteX3968" fmla="*/ 2891790 w 3006089"/>
                <a:gd name="connsiteY3968" fmla="*/ 1970723 h 2297429"/>
                <a:gd name="connsiteX3969" fmla="*/ 2902744 w 3006089"/>
                <a:gd name="connsiteY3969" fmla="*/ 1965484 h 2297429"/>
                <a:gd name="connsiteX3970" fmla="*/ 2907506 w 3006089"/>
                <a:gd name="connsiteY3970" fmla="*/ 1962626 h 2297429"/>
                <a:gd name="connsiteX3971" fmla="*/ 2909411 w 3006089"/>
                <a:gd name="connsiteY3971" fmla="*/ 1960721 h 2297429"/>
                <a:gd name="connsiteX3972" fmla="*/ 2910364 w 3006089"/>
                <a:gd name="connsiteY3972" fmla="*/ 1958816 h 2297429"/>
                <a:gd name="connsiteX3973" fmla="*/ 2909411 w 3006089"/>
                <a:gd name="connsiteY3973" fmla="*/ 1958340 h 2297429"/>
                <a:gd name="connsiteX3974" fmla="*/ 2904649 w 3006089"/>
                <a:gd name="connsiteY3974" fmla="*/ 1959769 h 2297429"/>
                <a:gd name="connsiteX3975" fmla="*/ 2901791 w 3006089"/>
                <a:gd name="connsiteY3975" fmla="*/ 1960245 h 2297429"/>
                <a:gd name="connsiteX3976" fmla="*/ 2897981 w 3006089"/>
                <a:gd name="connsiteY3976" fmla="*/ 1957864 h 2297429"/>
                <a:gd name="connsiteX3977" fmla="*/ 2896076 w 3006089"/>
                <a:gd name="connsiteY3977" fmla="*/ 1957864 h 2297429"/>
                <a:gd name="connsiteX3978" fmla="*/ 2890837 w 3006089"/>
                <a:gd name="connsiteY3978" fmla="*/ 1959293 h 2297429"/>
                <a:gd name="connsiteX3979" fmla="*/ 2887980 w 3006089"/>
                <a:gd name="connsiteY3979" fmla="*/ 1961198 h 2297429"/>
                <a:gd name="connsiteX3980" fmla="*/ 2887980 w 3006089"/>
                <a:gd name="connsiteY3980" fmla="*/ 1960245 h 2297429"/>
                <a:gd name="connsiteX3981" fmla="*/ 2889409 w 3006089"/>
                <a:gd name="connsiteY3981" fmla="*/ 1957864 h 2297429"/>
                <a:gd name="connsiteX3982" fmla="*/ 2889409 w 3006089"/>
                <a:gd name="connsiteY3982" fmla="*/ 1955959 h 2297429"/>
                <a:gd name="connsiteX3983" fmla="*/ 2888456 w 3006089"/>
                <a:gd name="connsiteY3983" fmla="*/ 1954530 h 2297429"/>
                <a:gd name="connsiteX3984" fmla="*/ 2887504 w 3006089"/>
                <a:gd name="connsiteY3984" fmla="*/ 1954054 h 2297429"/>
                <a:gd name="connsiteX3985" fmla="*/ 2885123 w 3006089"/>
                <a:gd name="connsiteY3985" fmla="*/ 1955006 h 2297429"/>
                <a:gd name="connsiteX3986" fmla="*/ 2882741 w 3006089"/>
                <a:gd name="connsiteY3986" fmla="*/ 1958340 h 2297429"/>
                <a:gd name="connsiteX3987" fmla="*/ 2880836 w 3006089"/>
                <a:gd name="connsiteY3987" fmla="*/ 1961674 h 2297429"/>
                <a:gd name="connsiteX3988" fmla="*/ 2878931 w 3006089"/>
                <a:gd name="connsiteY3988" fmla="*/ 1963103 h 2297429"/>
                <a:gd name="connsiteX3989" fmla="*/ 2876550 w 3006089"/>
                <a:gd name="connsiteY3989" fmla="*/ 1964531 h 2297429"/>
                <a:gd name="connsiteX3990" fmla="*/ 2872740 w 3006089"/>
                <a:gd name="connsiteY3990" fmla="*/ 1968341 h 2297429"/>
                <a:gd name="connsiteX3991" fmla="*/ 2867978 w 3006089"/>
                <a:gd name="connsiteY3991" fmla="*/ 1974533 h 2297429"/>
                <a:gd name="connsiteX3992" fmla="*/ 2865596 w 3006089"/>
                <a:gd name="connsiteY3992" fmla="*/ 1976438 h 2297429"/>
                <a:gd name="connsiteX3993" fmla="*/ 2866073 w 3006089"/>
                <a:gd name="connsiteY3993" fmla="*/ 1973580 h 2297429"/>
                <a:gd name="connsiteX3994" fmla="*/ 2866073 w 3006089"/>
                <a:gd name="connsiteY3994" fmla="*/ 1972151 h 2297429"/>
                <a:gd name="connsiteX3995" fmla="*/ 2865596 w 3006089"/>
                <a:gd name="connsiteY3995" fmla="*/ 1971675 h 2297429"/>
                <a:gd name="connsiteX3996" fmla="*/ 2865120 w 3006089"/>
                <a:gd name="connsiteY3996" fmla="*/ 1969770 h 2297429"/>
                <a:gd name="connsiteX3997" fmla="*/ 2865596 w 3006089"/>
                <a:gd name="connsiteY3997" fmla="*/ 1968818 h 2297429"/>
                <a:gd name="connsiteX3998" fmla="*/ 2867501 w 3006089"/>
                <a:gd name="connsiteY3998" fmla="*/ 1966913 h 2297429"/>
                <a:gd name="connsiteX3999" fmla="*/ 2868930 w 3006089"/>
                <a:gd name="connsiteY3999" fmla="*/ 1964531 h 2297429"/>
                <a:gd name="connsiteX4000" fmla="*/ 2868930 w 3006089"/>
                <a:gd name="connsiteY4000" fmla="*/ 1963579 h 2297429"/>
                <a:gd name="connsiteX4001" fmla="*/ 2868930 w 3006089"/>
                <a:gd name="connsiteY4001" fmla="*/ 1961198 h 2297429"/>
                <a:gd name="connsiteX4002" fmla="*/ 2869406 w 3006089"/>
                <a:gd name="connsiteY4002" fmla="*/ 1959293 h 2297429"/>
                <a:gd name="connsiteX4003" fmla="*/ 2870835 w 3006089"/>
                <a:gd name="connsiteY4003" fmla="*/ 1956911 h 2297429"/>
                <a:gd name="connsiteX4004" fmla="*/ 2876074 w 3006089"/>
                <a:gd name="connsiteY4004" fmla="*/ 1950244 h 2297429"/>
                <a:gd name="connsiteX4005" fmla="*/ 2877979 w 3006089"/>
                <a:gd name="connsiteY4005" fmla="*/ 1947386 h 2297429"/>
                <a:gd name="connsiteX4006" fmla="*/ 2878931 w 3006089"/>
                <a:gd name="connsiteY4006" fmla="*/ 1944053 h 2297429"/>
                <a:gd name="connsiteX4007" fmla="*/ 2878931 w 3006089"/>
                <a:gd name="connsiteY4007" fmla="*/ 1942624 h 2297429"/>
                <a:gd name="connsiteX4008" fmla="*/ 2881312 w 3006089"/>
                <a:gd name="connsiteY4008" fmla="*/ 1941195 h 2297429"/>
                <a:gd name="connsiteX4009" fmla="*/ 2887504 w 3006089"/>
                <a:gd name="connsiteY4009" fmla="*/ 1933575 h 2297429"/>
                <a:gd name="connsiteX4010" fmla="*/ 2889409 w 3006089"/>
                <a:gd name="connsiteY4010" fmla="*/ 1930718 h 2297429"/>
                <a:gd name="connsiteX4011" fmla="*/ 2889885 w 3006089"/>
                <a:gd name="connsiteY4011" fmla="*/ 1926908 h 2297429"/>
                <a:gd name="connsiteX4012" fmla="*/ 2890361 w 3006089"/>
                <a:gd name="connsiteY4012" fmla="*/ 1925955 h 2297429"/>
                <a:gd name="connsiteX4013" fmla="*/ 2891314 w 3006089"/>
                <a:gd name="connsiteY4013" fmla="*/ 1925003 h 2297429"/>
                <a:gd name="connsiteX4014" fmla="*/ 2895124 w 3006089"/>
                <a:gd name="connsiteY4014" fmla="*/ 1922621 h 2297429"/>
                <a:gd name="connsiteX4015" fmla="*/ 2897981 w 3006089"/>
                <a:gd name="connsiteY4015" fmla="*/ 1919288 h 2297429"/>
                <a:gd name="connsiteX4016" fmla="*/ 2900362 w 3006089"/>
                <a:gd name="connsiteY4016" fmla="*/ 1913573 h 2297429"/>
                <a:gd name="connsiteX4017" fmla="*/ 2900839 w 3006089"/>
                <a:gd name="connsiteY4017" fmla="*/ 1911191 h 2297429"/>
                <a:gd name="connsiteX4018" fmla="*/ 2900839 w 3006089"/>
                <a:gd name="connsiteY4018" fmla="*/ 1909286 h 2297429"/>
                <a:gd name="connsiteX4019" fmla="*/ 2900362 w 3006089"/>
                <a:gd name="connsiteY4019" fmla="*/ 1907858 h 2297429"/>
                <a:gd name="connsiteX4020" fmla="*/ 2899886 w 3006089"/>
                <a:gd name="connsiteY4020" fmla="*/ 1906905 h 2297429"/>
                <a:gd name="connsiteX4021" fmla="*/ 2898934 w 3006089"/>
                <a:gd name="connsiteY4021" fmla="*/ 1906429 h 2297429"/>
                <a:gd name="connsiteX4022" fmla="*/ 2897981 w 3006089"/>
                <a:gd name="connsiteY4022" fmla="*/ 1906429 h 2297429"/>
                <a:gd name="connsiteX4023" fmla="*/ 2895124 w 3006089"/>
                <a:gd name="connsiteY4023" fmla="*/ 1907381 h 2297429"/>
                <a:gd name="connsiteX4024" fmla="*/ 2893695 w 3006089"/>
                <a:gd name="connsiteY4024" fmla="*/ 1906905 h 2297429"/>
                <a:gd name="connsiteX4025" fmla="*/ 2892743 w 3006089"/>
                <a:gd name="connsiteY4025" fmla="*/ 1905476 h 2297429"/>
                <a:gd name="connsiteX4026" fmla="*/ 2892266 w 3006089"/>
                <a:gd name="connsiteY4026" fmla="*/ 1904048 h 2297429"/>
                <a:gd name="connsiteX4027" fmla="*/ 2892743 w 3006089"/>
                <a:gd name="connsiteY4027" fmla="*/ 1901190 h 2297429"/>
                <a:gd name="connsiteX4028" fmla="*/ 2895600 w 3006089"/>
                <a:gd name="connsiteY4028" fmla="*/ 1900714 h 2297429"/>
                <a:gd name="connsiteX4029" fmla="*/ 2902744 w 3006089"/>
                <a:gd name="connsiteY4029" fmla="*/ 1900238 h 2297429"/>
                <a:gd name="connsiteX4030" fmla="*/ 2906078 w 3006089"/>
                <a:gd name="connsiteY4030" fmla="*/ 1899761 h 2297429"/>
                <a:gd name="connsiteX4031" fmla="*/ 2907506 w 3006089"/>
                <a:gd name="connsiteY4031" fmla="*/ 1899285 h 2297429"/>
                <a:gd name="connsiteX4032" fmla="*/ 2909411 w 3006089"/>
                <a:gd name="connsiteY4032" fmla="*/ 1896904 h 2297429"/>
                <a:gd name="connsiteX4033" fmla="*/ 2911793 w 3006089"/>
                <a:gd name="connsiteY4033" fmla="*/ 1892618 h 2297429"/>
                <a:gd name="connsiteX4034" fmla="*/ 2911793 w 3006089"/>
                <a:gd name="connsiteY4034" fmla="*/ 1891665 h 2297429"/>
                <a:gd name="connsiteX4035" fmla="*/ 2910364 w 3006089"/>
                <a:gd name="connsiteY4035" fmla="*/ 1890236 h 2297429"/>
                <a:gd name="connsiteX4036" fmla="*/ 2909411 w 3006089"/>
                <a:gd name="connsiteY4036" fmla="*/ 1889760 h 2297429"/>
                <a:gd name="connsiteX4037" fmla="*/ 2904649 w 3006089"/>
                <a:gd name="connsiteY4037" fmla="*/ 1890713 h 2297429"/>
                <a:gd name="connsiteX4038" fmla="*/ 2903696 w 3006089"/>
                <a:gd name="connsiteY4038" fmla="*/ 1891665 h 2297429"/>
                <a:gd name="connsiteX4039" fmla="*/ 2905125 w 3006089"/>
                <a:gd name="connsiteY4039" fmla="*/ 1894046 h 2297429"/>
                <a:gd name="connsiteX4040" fmla="*/ 2904173 w 3006089"/>
                <a:gd name="connsiteY4040" fmla="*/ 1895951 h 2297429"/>
                <a:gd name="connsiteX4041" fmla="*/ 2897981 w 3006089"/>
                <a:gd name="connsiteY4041" fmla="*/ 1894523 h 2297429"/>
                <a:gd name="connsiteX4042" fmla="*/ 2896553 w 3006089"/>
                <a:gd name="connsiteY4042" fmla="*/ 1892141 h 2297429"/>
                <a:gd name="connsiteX4043" fmla="*/ 2892266 w 3006089"/>
                <a:gd name="connsiteY4043" fmla="*/ 1892141 h 2297429"/>
                <a:gd name="connsiteX4044" fmla="*/ 2886075 w 3006089"/>
                <a:gd name="connsiteY4044" fmla="*/ 1895951 h 2297429"/>
                <a:gd name="connsiteX4045" fmla="*/ 2875598 w 3006089"/>
                <a:gd name="connsiteY4045" fmla="*/ 1899761 h 2297429"/>
                <a:gd name="connsiteX4046" fmla="*/ 2872264 w 3006089"/>
                <a:gd name="connsiteY4046" fmla="*/ 1901190 h 2297429"/>
                <a:gd name="connsiteX4047" fmla="*/ 2869883 w 3006089"/>
                <a:gd name="connsiteY4047" fmla="*/ 1902619 h 2297429"/>
                <a:gd name="connsiteX4048" fmla="*/ 2867501 w 3006089"/>
                <a:gd name="connsiteY4048" fmla="*/ 1905000 h 2297429"/>
                <a:gd name="connsiteX4049" fmla="*/ 2865596 w 3006089"/>
                <a:gd name="connsiteY4049" fmla="*/ 1910715 h 2297429"/>
                <a:gd name="connsiteX4050" fmla="*/ 2865120 w 3006089"/>
                <a:gd name="connsiteY4050" fmla="*/ 1911668 h 2297429"/>
                <a:gd name="connsiteX4051" fmla="*/ 2859881 w 3006089"/>
                <a:gd name="connsiteY4051" fmla="*/ 1915954 h 2297429"/>
                <a:gd name="connsiteX4052" fmla="*/ 2857976 w 3006089"/>
                <a:gd name="connsiteY4052" fmla="*/ 1916906 h 2297429"/>
                <a:gd name="connsiteX4053" fmla="*/ 2857976 w 3006089"/>
                <a:gd name="connsiteY4053" fmla="*/ 1917383 h 2297429"/>
                <a:gd name="connsiteX4054" fmla="*/ 2858929 w 3006089"/>
                <a:gd name="connsiteY4054" fmla="*/ 1918811 h 2297429"/>
                <a:gd name="connsiteX4055" fmla="*/ 2859405 w 3006089"/>
                <a:gd name="connsiteY4055" fmla="*/ 1920240 h 2297429"/>
                <a:gd name="connsiteX4056" fmla="*/ 2857976 w 3006089"/>
                <a:gd name="connsiteY4056" fmla="*/ 1924050 h 2297429"/>
                <a:gd name="connsiteX4057" fmla="*/ 2855119 w 3006089"/>
                <a:gd name="connsiteY4057" fmla="*/ 1927384 h 2297429"/>
                <a:gd name="connsiteX4058" fmla="*/ 2851309 w 3006089"/>
                <a:gd name="connsiteY4058" fmla="*/ 1929289 h 2297429"/>
                <a:gd name="connsiteX4059" fmla="*/ 2850356 w 3006089"/>
                <a:gd name="connsiteY4059" fmla="*/ 1930241 h 2297429"/>
                <a:gd name="connsiteX4060" fmla="*/ 2849404 w 3006089"/>
                <a:gd name="connsiteY4060" fmla="*/ 1931194 h 2297429"/>
                <a:gd name="connsiteX4061" fmla="*/ 2849404 w 3006089"/>
                <a:gd name="connsiteY4061" fmla="*/ 1932146 h 2297429"/>
                <a:gd name="connsiteX4062" fmla="*/ 2850356 w 3006089"/>
                <a:gd name="connsiteY4062" fmla="*/ 1933099 h 2297429"/>
                <a:gd name="connsiteX4063" fmla="*/ 2853214 w 3006089"/>
                <a:gd name="connsiteY4063" fmla="*/ 1934528 h 2297429"/>
                <a:gd name="connsiteX4064" fmla="*/ 2851309 w 3006089"/>
                <a:gd name="connsiteY4064" fmla="*/ 1935004 h 2297429"/>
                <a:gd name="connsiteX4065" fmla="*/ 2847975 w 3006089"/>
                <a:gd name="connsiteY4065" fmla="*/ 1935004 h 2297429"/>
                <a:gd name="connsiteX4066" fmla="*/ 2847023 w 3006089"/>
                <a:gd name="connsiteY4066" fmla="*/ 1935956 h 2297429"/>
                <a:gd name="connsiteX4067" fmla="*/ 2844641 w 3006089"/>
                <a:gd name="connsiteY4067" fmla="*/ 1939290 h 2297429"/>
                <a:gd name="connsiteX4068" fmla="*/ 2843689 w 3006089"/>
                <a:gd name="connsiteY4068" fmla="*/ 1941195 h 2297429"/>
                <a:gd name="connsiteX4069" fmla="*/ 2838926 w 3006089"/>
                <a:gd name="connsiteY4069" fmla="*/ 1953101 h 2297429"/>
                <a:gd name="connsiteX4070" fmla="*/ 2835593 w 3006089"/>
                <a:gd name="connsiteY4070" fmla="*/ 1960721 h 2297429"/>
                <a:gd name="connsiteX4071" fmla="*/ 2828449 w 3006089"/>
                <a:gd name="connsiteY4071" fmla="*/ 1975009 h 2297429"/>
                <a:gd name="connsiteX4072" fmla="*/ 2828449 w 3006089"/>
                <a:gd name="connsiteY4072" fmla="*/ 1976438 h 2297429"/>
                <a:gd name="connsiteX4073" fmla="*/ 2829401 w 3006089"/>
                <a:gd name="connsiteY4073" fmla="*/ 1979295 h 2297429"/>
                <a:gd name="connsiteX4074" fmla="*/ 2832735 w 3006089"/>
                <a:gd name="connsiteY4074" fmla="*/ 1983105 h 2297429"/>
                <a:gd name="connsiteX4075" fmla="*/ 2833211 w 3006089"/>
                <a:gd name="connsiteY4075" fmla="*/ 1984058 h 2297429"/>
                <a:gd name="connsiteX4076" fmla="*/ 2830830 w 3006089"/>
                <a:gd name="connsiteY4076" fmla="*/ 1984534 h 2297429"/>
                <a:gd name="connsiteX4077" fmla="*/ 2827020 w 3006089"/>
                <a:gd name="connsiteY4077" fmla="*/ 1982153 h 2297429"/>
                <a:gd name="connsiteX4078" fmla="*/ 2825115 w 3006089"/>
                <a:gd name="connsiteY4078" fmla="*/ 1981676 h 2297429"/>
                <a:gd name="connsiteX4079" fmla="*/ 2821781 w 3006089"/>
                <a:gd name="connsiteY4079" fmla="*/ 1983581 h 2297429"/>
                <a:gd name="connsiteX4080" fmla="*/ 2819400 w 3006089"/>
                <a:gd name="connsiteY4080" fmla="*/ 1986439 h 2297429"/>
                <a:gd name="connsiteX4081" fmla="*/ 2818448 w 3006089"/>
                <a:gd name="connsiteY4081" fmla="*/ 1988344 h 2297429"/>
                <a:gd name="connsiteX4082" fmla="*/ 2818448 w 3006089"/>
                <a:gd name="connsiteY4082" fmla="*/ 1991678 h 2297429"/>
                <a:gd name="connsiteX4083" fmla="*/ 2819400 w 3006089"/>
                <a:gd name="connsiteY4083" fmla="*/ 1993583 h 2297429"/>
                <a:gd name="connsiteX4084" fmla="*/ 2822734 w 3006089"/>
                <a:gd name="connsiteY4084" fmla="*/ 1995011 h 2297429"/>
                <a:gd name="connsiteX4085" fmla="*/ 2826544 w 3006089"/>
                <a:gd name="connsiteY4085" fmla="*/ 1995011 h 2297429"/>
                <a:gd name="connsiteX4086" fmla="*/ 2826068 w 3006089"/>
                <a:gd name="connsiteY4086" fmla="*/ 1995964 h 2297429"/>
                <a:gd name="connsiteX4087" fmla="*/ 2824162 w 3006089"/>
                <a:gd name="connsiteY4087" fmla="*/ 1997393 h 2297429"/>
                <a:gd name="connsiteX4088" fmla="*/ 2822258 w 3006089"/>
                <a:gd name="connsiteY4088" fmla="*/ 2001679 h 2297429"/>
                <a:gd name="connsiteX4089" fmla="*/ 2822734 w 3006089"/>
                <a:gd name="connsiteY4089" fmla="*/ 2003108 h 2297429"/>
                <a:gd name="connsiteX4090" fmla="*/ 2824162 w 3006089"/>
                <a:gd name="connsiteY4090" fmla="*/ 2004536 h 2297429"/>
                <a:gd name="connsiteX4091" fmla="*/ 2826068 w 3006089"/>
                <a:gd name="connsiteY4091" fmla="*/ 2005489 h 2297429"/>
                <a:gd name="connsiteX4092" fmla="*/ 2825591 w 3006089"/>
                <a:gd name="connsiteY4092" fmla="*/ 2005965 h 2297429"/>
                <a:gd name="connsiteX4093" fmla="*/ 2824162 w 3006089"/>
                <a:gd name="connsiteY4093" fmla="*/ 2005489 h 2297429"/>
                <a:gd name="connsiteX4094" fmla="*/ 2819400 w 3006089"/>
                <a:gd name="connsiteY4094" fmla="*/ 2002155 h 2297429"/>
                <a:gd name="connsiteX4095" fmla="*/ 2815114 w 3006089"/>
                <a:gd name="connsiteY4095" fmla="*/ 2001203 h 2297429"/>
                <a:gd name="connsiteX4096" fmla="*/ 2813685 w 3006089"/>
                <a:gd name="connsiteY4096" fmla="*/ 2000726 h 2297429"/>
                <a:gd name="connsiteX4097" fmla="*/ 2812256 w 3006089"/>
                <a:gd name="connsiteY4097" fmla="*/ 2001203 h 2297429"/>
                <a:gd name="connsiteX4098" fmla="*/ 2809399 w 3006089"/>
                <a:gd name="connsiteY4098" fmla="*/ 2004536 h 2297429"/>
                <a:gd name="connsiteX4099" fmla="*/ 2807494 w 3006089"/>
                <a:gd name="connsiteY4099" fmla="*/ 2009299 h 2297429"/>
                <a:gd name="connsiteX4100" fmla="*/ 2804160 w 3006089"/>
                <a:gd name="connsiteY4100" fmla="*/ 2015490 h 2297429"/>
                <a:gd name="connsiteX4101" fmla="*/ 2802731 w 3006089"/>
                <a:gd name="connsiteY4101" fmla="*/ 2021205 h 2297429"/>
                <a:gd name="connsiteX4102" fmla="*/ 2801779 w 3006089"/>
                <a:gd name="connsiteY4102" fmla="*/ 2022158 h 2297429"/>
                <a:gd name="connsiteX4103" fmla="*/ 2797493 w 3006089"/>
                <a:gd name="connsiteY4103" fmla="*/ 2021681 h 2297429"/>
                <a:gd name="connsiteX4104" fmla="*/ 2796540 w 3006089"/>
                <a:gd name="connsiteY4104" fmla="*/ 2020729 h 2297429"/>
                <a:gd name="connsiteX4105" fmla="*/ 2795587 w 3006089"/>
                <a:gd name="connsiteY4105" fmla="*/ 2019300 h 2297429"/>
                <a:gd name="connsiteX4106" fmla="*/ 2796064 w 3006089"/>
                <a:gd name="connsiteY4106" fmla="*/ 2017395 h 2297429"/>
                <a:gd name="connsiteX4107" fmla="*/ 2798445 w 3006089"/>
                <a:gd name="connsiteY4107" fmla="*/ 2015014 h 2297429"/>
                <a:gd name="connsiteX4108" fmla="*/ 2797493 w 3006089"/>
                <a:gd name="connsiteY4108" fmla="*/ 2015014 h 2297429"/>
                <a:gd name="connsiteX4109" fmla="*/ 2789873 w 3006089"/>
                <a:gd name="connsiteY4109" fmla="*/ 2020253 h 2297429"/>
                <a:gd name="connsiteX4110" fmla="*/ 2786539 w 3006089"/>
                <a:gd name="connsiteY4110" fmla="*/ 2023110 h 2297429"/>
                <a:gd name="connsiteX4111" fmla="*/ 2786539 w 3006089"/>
                <a:gd name="connsiteY4111" fmla="*/ 2024539 h 2297429"/>
                <a:gd name="connsiteX4112" fmla="*/ 2794159 w 3006089"/>
                <a:gd name="connsiteY4112" fmla="*/ 2024539 h 2297429"/>
                <a:gd name="connsiteX4113" fmla="*/ 2801779 w 3006089"/>
                <a:gd name="connsiteY4113" fmla="*/ 2023586 h 2297429"/>
                <a:gd name="connsiteX4114" fmla="*/ 2805589 w 3006089"/>
                <a:gd name="connsiteY4114" fmla="*/ 2024063 h 2297429"/>
                <a:gd name="connsiteX4115" fmla="*/ 2809399 w 3006089"/>
                <a:gd name="connsiteY4115" fmla="*/ 2025015 h 2297429"/>
                <a:gd name="connsiteX4116" fmla="*/ 2815114 w 3006089"/>
                <a:gd name="connsiteY4116" fmla="*/ 2024539 h 2297429"/>
                <a:gd name="connsiteX4117" fmla="*/ 2815114 w 3006089"/>
                <a:gd name="connsiteY4117" fmla="*/ 2025015 h 2297429"/>
                <a:gd name="connsiteX4118" fmla="*/ 2809399 w 3006089"/>
                <a:gd name="connsiteY4118" fmla="*/ 2028349 h 2297429"/>
                <a:gd name="connsiteX4119" fmla="*/ 2806065 w 3006089"/>
                <a:gd name="connsiteY4119" fmla="*/ 2029778 h 2297429"/>
                <a:gd name="connsiteX4120" fmla="*/ 2802255 w 3006089"/>
                <a:gd name="connsiteY4120" fmla="*/ 2033588 h 2297429"/>
                <a:gd name="connsiteX4121" fmla="*/ 2793683 w 3006089"/>
                <a:gd name="connsiteY4121" fmla="*/ 2040731 h 2297429"/>
                <a:gd name="connsiteX4122" fmla="*/ 2783205 w 3006089"/>
                <a:gd name="connsiteY4122" fmla="*/ 2047875 h 2297429"/>
                <a:gd name="connsiteX4123" fmla="*/ 2780824 w 3006089"/>
                <a:gd name="connsiteY4123" fmla="*/ 2050733 h 2297429"/>
                <a:gd name="connsiteX4124" fmla="*/ 2779871 w 3006089"/>
                <a:gd name="connsiteY4124" fmla="*/ 2052638 h 2297429"/>
                <a:gd name="connsiteX4125" fmla="*/ 2779871 w 3006089"/>
                <a:gd name="connsiteY4125" fmla="*/ 2053590 h 2297429"/>
                <a:gd name="connsiteX4126" fmla="*/ 2781300 w 3006089"/>
                <a:gd name="connsiteY4126" fmla="*/ 2059305 h 2297429"/>
                <a:gd name="connsiteX4127" fmla="*/ 2783205 w 3006089"/>
                <a:gd name="connsiteY4127" fmla="*/ 2063591 h 2297429"/>
                <a:gd name="connsiteX4128" fmla="*/ 2784634 w 3006089"/>
                <a:gd name="connsiteY4128" fmla="*/ 2065020 h 2297429"/>
                <a:gd name="connsiteX4129" fmla="*/ 2787968 w 3006089"/>
                <a:gd name="connsiteY4129" fmla="*/ 2066449 h 2297429"/>
                <a:gd name="connsiteX4130" fmla="*/ 2794159 w 3006089"/>
                <a:gd name="connsiteY4130" fmla="*/ 2065973 h 2297429"/>
                <a:gd name="connsiteX4131" fmla="*/ 2805112 w 3006089"/>
                <a:gd name="connsiteY4131" fmla="*/ 2064068 h 2297429"/>
                <a:gd name="connsiteX4132" fmla="*/ 2808446 w 3006089"/>
                <a:gd name="connsiteY4132" fmla="*/ 2063115 h 2297429"/>
                <a:gd name="connsiteX4133" fmla="*/ 2811304 w 3006089"/>
                <a:gd name="connsiteY4133" fmla="*/ 2061686 h 2297429"/>
                <a:gd name="connsiteX4134" fmla="*/ 2814637 w 3006089"/>
                <a:gd name="connsiteY4134" fmla="*/ 2059781 h 2297429"/>
                <a:gd name="connsiteX4135" fmla="*/ 2815114 w 3006089"/>
                <a:gd name="connsiteY4135" fmla="*/ 2060258 h 2297429"/>
                <a:gd name="connsiteX4136" fmla="*/ 2815114 w 3006089"/>
                <a:gd name="connsiteY4136" fmla="*/ 2062163 h 2297429"/>
                <a:gd name="connsiteX4137" fmla="*/ 2818448 w 3006089"/>
                <a:gd name="connsiteY4137" fmla="*/ 2062639 h 2297429"/>
                <a:gd name="connsiteX4138" fmla="*/ 2828925 w 3006089"/>
                <a:gd name="connsiteY4138" fmla="*/ 2062163 h 2297429"/>
                <a:gd name="connsiteX4139" fmla="*/ 2830354 w 3006089"/>
                <a:gd name="connsiteY4139" fmla="*/ 2062639 h 2297429"/>
                <a:gd name="connsiteX4140" fmla="*/ 2837974 w 3006089"/>
                <a:gd name="connsiteY4140" fmla="*/ 2064068 h 2297429"/>
                <a:gd name="connsiteX4141" fmla="*/ 2844165 w 3006089"/>
                <a:gd name="connsiteY4141" fmla="*/ 2063591 h 2297429"/>
                <a:gd name="connsiteX4142" fmla="*/ 2861786 w 3006089"/>
                <a:gd name="connsiteY4142" fmla="*/ 2065973 h 2297429"/>
                <a:gd name="connsiteX4143" fmla="*/ 2867978 w 3006089"/>
                <a:gd name="connsiteY4143" fmla="*/ 2066449 h 2297429"/>
                <a:gd name="connsiteX4144" fmla="*/ 2869883 w 3006089"/>
                <a:gd name="connsiteY4144" fmla="*/ 2065496 h 2297429"/>
                <a:gd name="connsiteX4145" fmla="*/ 2878931 w 3006089"/>
                <a:gd name="connsiteY4145" fmla="*/ 2064544 h 2297429"/>
                <a:gd name="connsiteX4146" fmla="*/ 2883694 w 3006089"/>
                <a:gd name="connsiteY4146" fmla="*/ 2063115 h 2297429"/>
                <a:gd name="connsiteX4147" fmla="*/ 2885599 w 3006089"/>
                <a:gd name="connsiteY4147" fmla="*/ 2063115 h 2297429"/>
                <a:gd name="connsiteX4148" fmla="*/ 2887028 w 3006089"/>
                <a:gd name="connsiteY4148" fmla="*/ 2062639 h 2297429"/>
                <a:gd name="connsiteX4149" fmla="*/ 2889409 w 3006089"/>
                <a:gd name="connsiteY4149" fmla="*/ 2058353 h 2297429"/>
                <a:gd name="connsiteX4150" fmla="*/ 2890361 w 3006089"/>
                <a:gd name="connsiteY4150" fmla="*/ 2057876 h 2297429"/>
                <a:gd name="connsiteX4151" fmla="*/ 2891314 w 3006089"/>
                <a:gd name="connsiteY4151" fmla="*/ 2058829 h 2297429"/>
                <a:gd name="connsiteX4152" fmla="*/ 2893695 w 3006089"/>
                <a:gd name="connsiteY4152" fmla="*/ 2059305 h 2297429"/>
                <a:gd name="connsiteX4153" fmla="*/ 2897029 w 3006089"/>
                <a:gd name="connsiteY4153" fmla="*/ 2057876 h 2297429"/>
                <a:gd name="connsiteX4154" fmla="*/ 2898934 w 3006089"/>
                <a:gd name="connsiteY4154" fmla="*/ 2056924 h 2297429"/>
                <a:gd name="connsiteX4155" fmla="*/ 2899410 w 3006089"/>
                <a:gd name="connsiteY4155" fmla="*/ 2058353 h 2297429"/>
                <a:gd name="connsiteX4156" fmla="*/ 2898458 w 3006089"/>
                <a:gd name="connsiteY4156" fmla="*/ 2066925 h 2297429"/>
                <a:gd name="connsiteX4157" fmla="*/ 2891314 w 3006089"/>
                <a:gd name="connsiteY4157" fmla="*/ 2069783 h 2297429"/>
                <a:gd name="connsiteX4158" fmla="*/ 2889885 w 3006089"/>
                <a:gd name="connsiteY4158" fmla="*/ 2070735 h 2297429"/>
                <a:gd name="connsiteX4159" fmla="*/ 2891314 w 3006089"/>
                <a:gd name="connsiteY4159" fmla="*/ 2070735 h 2297429"/>
                <a:gd name="connsiteX4160" fmla="*/ 2898934 w 3006089"/>
                <a:gd name="connsiteY4160" fmla="*/ 2069306 h 2297429"/>
                <a:gd name="connsiteX4161" fmla="*/ 2900839 w 3006089"/>
                <a:gd name="connsiteY4161" fmla="*/ 2069783 h 2297429"/>
                <a:gd name="connsiteX4162" fmla="*/ 2902268 w 3006089"/>
                <a:gd name="connsiteY4162" fmla="*/ 2070735 h 2297429"/>
                <a:gd name="connsiteX4163" fmla="*/ 2908935 w 3006089"/>
                <a:gd name="connsiteY4163" fmla="*/ 2072164 h 2297429"/>
                <a:gd name="connsiteX4164" fmla="*/ 2911793 w 3006089"/>
                <a:gd name="connsiteY4164" fmla="*/ 2071688 h 2297429"/>
                <a:gd name="connsiteX4165" fmla="*/ 2913221 w 3006089"/>
                <a:gd name="connsiteY4165" fmla="*/ 2071211 h 2297429"/>
                <a:gd name="connsiteX4166" fmla="*/ 2914174 w 3006089"/>
                <a:gd name="connsiteY4166" fmla="*/ 2070735 h 2297429"/>
                <a:gd name="connsiteX4167" fmla="*/ 2915126 w 3006089"/>
                <a:gd name="connsiteY4167" fmla="*/ 2068830 h 2297429"/>
                <a:gd name="connsiteX4168" fmla="*/ 2916079 w 3006089"/>
                <a:gd name="connsiteY4168" fmla="*/ 2065020 h 2297429"/>
                <a:gd name="connsiteX4169" fmla="*/ 2917031 w 3006089"/>
                <a:gd name="connsiteY4169" fmla="*/ 2064068 h 2297429"/>
                <a:gd name="connsiteX4170" fmla="*/ 2922746 w 3006089"/>
                <a:gd name="connsiteY4170" fmla="*/ 2064544 h 2297429"/>
                <a:gd name="connsiteX4171" fmla="*/ 2927033 w 3006089"/>
                <a:gd name="connsiteY4171" fmla="*/ 2064068 h 2297429"/>
                <a:gd name="connsiteX4172" fmla="*/ 2928461 w 3006089"/>
                <a:gd name="connsiteY4172" fmla="*/ 2065020 h 2297429"/>
                <a:gd name="connsiteX4173" fmla="*/ 2931319 w 3006089"/>
                <a:gd name="connsiteY4173" fmla="*/ 2065496 h 2297429"/>
                <a:gd name="connsiteX4174" fmla="*/ 2933224 w 3006089"/>
                <a:gd name="connsiteY4174" fmla="*/ 2065020 h 2297429"/>
                <a:gd name="connsiteX4175" fmla="*/ 2937034 w 3006089"/>
                <a:gd name="connsiteY4175" fmla="*/ 2063591 h 2297429"/>
                <a:gd name="connsiteX4176" fmla="*/ 2936558 w 3006089"/>
                <a:gd name="connsiteY4176" fmla="*/ 2064544 h 2297429"/>
                <a:gd name="connsiteX4177" fmla="*/ 2930843 w 3006089"/>
                <a:gd name="connsiteY4177" fmla="*/ 2062639 h 2297429"/>
                <a:gd name="connsiteX4178" fmla="*/ 2927033 w 3006089"/>
                <a:gd name="connsiteY4178" fmla="*/ 2065020 h 2297429"/>
                <a:gd name="connsiteX4179" fmla="*/ 2919889 w 3006089"/>
                <a:gd name="connsiteY4179" fmla="*/ 2067878 h 2297429"/>
                <a:gd name="connsiteX4180" fmla="*/ 2914174 w 3006089"/>
                <a:gd name="connsiteY4180" fmla="*/ 2075974 h 2297429"/>
                <a:gd name="connsiteX4181" fmla="*/ 2912745 w 3006089"/>
                <a:gd name="connsiteY4181" fmla="*/ 2077403 h 2297429"/>
                <a:gd name="connsiteX4182" fmla="*/ 2909887 w 3006089"/>
                <a:gd name="connsiteY4182" fmla="*/ 2079784 h 2297429"/>
                <a:gd name="connsiteX4183" fmla="*/ 2906078 w 3006089"/>
                <a:gd name="connsiteY4183" fmla="*/ 2081689 h 2297429"/>
                <a:gd name="connsiteX4184" fmla="*/ 2900362 w 3006089"/>
                <a:gd name="connsiteY4184" fmla="*/ 2082641 h 2297429"/>
                <a:gd name="connsiteX4185" fmla="*/ 2897981 w 3006089"/>
                <a:gd name="connsiteY4185" fmla="*/ 2083594 h 2297429"/>
                <a:gd name="connsiteX4186" fmla="*/ 2895124 w 3006089"/>
                <a:gd name="connsiteY4186" fmla="*/ 2085975 h 2297429"/>
                <a:gd name="connsiteX4187" fmla="*/ 2893695 w 3006089"/>
                <a:gd name="connsiteY4187" fmla="*/ 2087880 h 2297429"/>
                <a:gd name="connsiteX4188" fmla="*/ 2893695 w 3006089"/>
                <a:gd name="connsiteY4188" fmla="*/ 2088356 h 2297429"/>
                <a:gd name="connsiteX4189" fmla="*/ 2894171 w 3006089"/>
                <a:gd name="connsiteY4189" fmla="*/ 2089785 h 2297429"/>
                <a:gd name="connsiteX4190" fmla="*/ 2896553 w 3006089"/>
                <a:gd name="connsiteY4190" fmla="*/ 2091690 h 2297429"/>
                <a:gd name="connsiteX4191" fmla="*/ 2897981 w 3006089"/>
                <a:gd name="connsiteY4191" fmla="*/ 2092166 h 2297429"/>
                <a:gd name="connsiteX4192" fmla="*/ 2899886 w 3006089"/>
                <a:gd name="connsiteY4192" fmla="*/ 2092643 h 2297429"/>
                <a:gd name="connsiteX4193" fmla="*/ 2904649 w 3006089"/>
                <a:gd name="connsiteY4193" fmla="*/ 2092166 h 2297429"/>
                <a:gd name="connsiteX4194" fmla="*/ 2908935 w 3006089"/>
                <a:gd name="connsiteY4194" fmla="*/ 2090738 h 2297429"/>
                <a:gd name="connsiteX4195" fmla="*/ 2910840 w 3006089"/>
                <a:gd name="connsiteY4195" fmla="*/ 2090738 h 2297429"/>
                <a:gd name="connsiteX4196" fmla="*/ 2913698 w 3006089"/>
                <a:gd name="connsiteY4196" fmla="*/ 2091690 h 2297429"/>
                <a:gd name="connsiteX4197" fmla="*/ 2916555 w 3006089"/>
                <a:gd name="connsiteY4197" fmla="*/ 2091214 h 2297429"/>
                <a:gd name="connsiteX4198" fmla="*/ 2918460 w 3006089"/>
                <a:gd name="connsiteY4198" fmla="*/ 2089785 h 2297429"/>
                <a:gd name="connsiteX4199" fmla="*/ 2922270 w 3006089"/>
                <a:gd name="connsiteY4199" fmla="*/ 2085499 h 2297429"/>
                <a:gd name="connsiteX4200" fmla="*/ 2923699 w 3006089"/>
                <a:gd name="connsiteY4200" fmla="*/ 2083118 h 2297429"/>
                <a:gd name="connsiteX4201" fmla="*/ 2924175 w 3006089"/>
                <a:gd name="connsiteY4201" fmla="*/ 2080260 h 2297429"/>
                <a:gd name="connsiteX4202" fmla="*/ 2932271 w 3006089"/>
                <a:gd name="connsiteY4202" fmla="*/ 2071211 h 2297429"/>
                <a:gd name="connsiteX4203" fmla="*/ 2934176 w 3006089"/>
                <a:gd name="connsiteY4203" fmla="*/ 2070735 h 2297429"/>
                <a:gd name="connsiteX4204" fmla="*/ 2936081 w 3006089"/>
                <a:gd name="connsiteY4204" fmla="*/ 2070735 h 2297429"/>
                <a:gd name="connsiteX4205" fmla="*/ 2939415 w 3006089"/>
                <a:gd name="connsiteY4205" fmla="*/ 2070259 h 2297429"/>
                <a:gd name="connsiteX4206" fmla="*/ 2941796 w 3006089"/>
                <a:gd name="connsiteY4206" fmla="*/ 2068354 h 2297429"/>
                <a:gd name="connsiteX4207" fmla="*/ 2945130 w 3006089"/>
                <a:gd name="connsiteY4207" fmla="*/ 2064544 h 2297429"/>
                <a:gd name="connsiteX4208" fmla="*/ 2945606 w 3006089"/>
                <a:gd name="connsiteY4208" fmla="*/ 2065020 h 2297429"/>
                <a:gd name="connsiteX4209" fmla="*/ 2942749 w 3006089"/>
                <a:gd name="connsiteY4209" fmla="*/ 2069783 h 2297429"/>
                <a:gd name="connsiteX4210" fmla="*/ 2942273 w 3006089"/>
                <a:gd name="connsiteY4210" fmla="*/ 2071688 h 2297429"/>
                <a:gd name="connsiteX4211" fmla="*/ 2944654 w 3006089"/>
                <a:gd name="connsiteY4211" fmla="*/ 2070259 h 2297429"/>
                <a:gd name="connsiteX4212" fmla="*/ 2945606 w 3006089"/>
                <a:gd name="connsiteY4212" fmla="*/ 2069306 h 2297429"/>
                <a:gd name="connsiteX4213" fmla="*/ 2946559 w 3006089"/>
                <a:gd name="connsiteY4213" fmla="*/ 2067878 h 2297429"/>
                <a:gd name="connsiteX4214" fmla="*/ 2947511 w 3006089"/>
                <a:gd name="connsiteY4214" fmla="*/ 2064068 h 2297429"/>
                <a:gd name="connsiteX4215" fmla="*/ 2953226 w 3006089"/>
                <a:gd name="connsiteY4215" fmla="*/ 2055019 h 2297429"/>
                <a:gd name="connsiteX4216" fmla="*/ 2953703 w 3006089"/>
                <a:gd name="connsiteY4216" fmla="*/ 2051685 h 2297429"/>
                <a:gd name="connsiteX4217" fmla="*/ 2954655 w 3006089"/>
                <a:gd name="connsiteY4217" fmla="*/ 2051209 h 2297429"/>
                <a:gd name="connsiteX4218" fmla="*/ 2959418 w 3006089"/>
                <a:gd name="connsiteY4218" fmla="*/ 2053590 h 2297429"/>
                <a:gd name="connsiteX4219" fmla="*/ 2961323 w 3006089"/>
                <a:gd name="connsiteY4219" fmla="*/ 2055495 h 2297429"/>
                <a:gd name="connsiteX4220" fmla="*/ 2963228 w 3006089"/>
                <a:gd name="connsiteY4220" fmla="*/ 2060258 h 2297429"/>
                <a:gd name="connsiteX4221" fmla="*/ 2964656 w 3006089"/>
                <a:gd name="connsiteY4221" fmla="*/ 2065973 h 2297429"/>
                <a:gd name="connsiteX4222" fmla="*/ 2965609 w 3006089"/>
                <a:gd name="connsiteY4222" fmla="*/ 2067878 h 2297429"/>
                <a:gd name="connsiteX4223" fmla="*/ 2966561 w 3006089"/>
                <a:gd name="connsiteY4223" fmla="*/ 2068830 h 2297429"/>
                <a:gd name="connsiteX4224" fmla="*/ 2966085 w 3006089"/>
                <a:gd name="connsiteY4224" fmla="*/ 2071211 h 2297429"/>
                <a:gd name="connsiteX4225" fmla="*/ 2962751 w 3006089"/>
                <a:gd name="connsiteY4225" fmla="*/ 2076450 h 2297429"/>
                <a:gd name="connsiteX4226" fmla="*/ 2958465 w 3006089"/>
                <a:gd name="connsiteY4226" fmla="*/ 2084070 h 2297429"/>
                <a:gd name="connsiteX4227" fmla="*/ 2956560 w 3006089"/>
                <a:gd name="connsiteY4227" fmla="*/ 2089309 h 2297429"/>
                <a:gd name="connsiteX4228" fmla="*/ 2956084 w 3006089"/>
                <a:gd name="connsiteY4228" fmla="*/ 2091214 h 2297429"/>
                <a:gd name="connsiteX4229" fmla="*/ 2956084 w 3006089"/>
                <a:gd name="connsiteY4229" fmla="*/ 2092643 h 2297429"/>
                <a:gd name="connsiteX4230" fmla="*/ 2957512 w 3006089"/>
                <a:gd name="connsiteY4230" fmla="*/ 2094548 h 2297429"/>
                <a:gd name="connsiteX4231" fmla="*/ 2958465 w 3006089"/>
                <a:gd name="connsiteY4231" fmla="*/ 2095024 h 2297429"/>
                <a:gd name="connsiteX4232" fmla="*/ 2959418 w 3006089"/>
                <a:gd name="connsiteY4232" fmla="*/ 2095024 h 2297429"/>
                <a:gd name="connsiteX4233" fmla="*/ 2961799 w 3006089"/>
                <a:gd name="connsiteY4233" fmla="*/ 2094071 h 2297429"/>
                <a:gd name="connsiteX4234" fmla="*/ 2967037 w 3006089"/>
                <a:gd name="connsiteY4234" fmla="*/ 2089785 h 2297429"/>
                <a:gd name="connsiteX4235" fmla="*/ 2969895 w 3006089"/>
                <a:gd name="connsiteY4235" fmla="*/ 2086928 h 2297429"/>
                <a:gd name="connsiteX4236" fmla="*/ 2972753 w 3006089"/>
                <a:gd name="connsiteY4236" fmla="*/ 2083594 h 2297429"/>
                <a:gd name="connsiteX4237" fmla="*/ 2974658 w 3006089"/>
                <a:gd name="connsiteY4237" fmla="*/ 2081689 h 2297429"/>
                <a:gd name="connsiteX4238" fmla="*/ 2976086 w 3006089"/>
                <a:gd name="connsiteY4238" fmla="*/ 2081213 h 2297429"/>
                <a:gd name="connsiteX4239" fmla="*/ 2976562 w 3006089"/>
                <a:gd name="connsiteY4239" fmla="*/ 2081689 h 2297429"/>
                <a:gd name="connsiteX4240" fmla="*/ 2976562 w 3006089"/>
                <a:gd name="connsiteY4240" fmla="*/ 2083118 h 2297429"/>
                <a:gd name="connsiteX4241" fmla="*/ 2973705 w 3006089"/>
                <a:gd name="connsiteY4241" fmla="*/ 2086451 h 2297429"/>
                <a:gd name="connsiteX4242" fmla="*/ 2974658 w 3006089"/>
                <a:gd name="connsiteY4242" fmla="*/ 2088833 h 2297429"/>
                <a:gd name="connsiteX4243" fmla="*/ 2974181 w 3006089"/>
                <a:gd name="connsiteY4243" fmla="*/ 2091690 h 2297429"/>
                <a:gd name="connsiteX4244" fmla="*/ 2973229 w 3006089"/>
                <a:gd name="connsiteY4244" fmla="*/ 2100739 h 2297429"/>
                <a:gd name="connsiteX4245" fmla="*/ 2974181 w 3006089"/>
                <a:gd name="connsiteY4245" fmla="*/ 2102644 h 2297429"/>
                <a:gd name="connsiteX4246" fmla="*/ 2975134 w 3006089"/>
                <a:gd name="connsiteY4246" fmla="*/ 2103120 h 2297429"/>
                <a:gd name="connsiteX4247" fmla="*/ 2976086 w 3006089"/>
                <a:gd name="connsiteY4247" fmla="*/ 2103120 h 2297429"/>
                <a:gd name="connsiteX4248" fmla="*/ 2981325 w 3006089"/>
                <a:gd name="connsiteY4248" fmla="*/ 2099786 h 2297429"/>
                <a:gd name="connsiteX4249" fmla="*/ 2983230 w 3006089"/>
                <a:gd name="connsiteY4249" fmla="*/ 2099310 h 2297429"/>
                <a:gd name="connsiteX4250" fmla="*/ 2984183 w 3006089"/>
                <a:gd name="connsiteY4250" fmla="*/ 2099310 h 2297429"/>
                <a:gd name="connsiteX4251" fmla="*/ 2985611 w 3006089"/>
                <a:gd name="connsiteY4251" fmla="*/ 2100263 h 2297429"/>
                <a:gd name="connsiteX4252" fmla="*/ 2987040 w 3006089"/>
                <a:gd name="connsiteY4252" fmla="*/ 2101691 h 2297429"/>
                <a:gd name="connsiteX4253" fmla="*/ 2988469 w 3006089"/>
                <a:gd name="connsiteY4253" fmla="*/ 2102168 h 2297429"/>
                <a:gd name="connsiteX4254" fmla="*/ 2990374 w 3006089"/>
                <a:gd name="connsiteY4254" fmla="*/ 2101691 h 2297429"/>
                <a:gd name="connsiteX4255" fmla="*/ 2991803 w 3006089"/>
                <a:gd name="connsiteY4255" fmla="*/ 2100739 h 2297429"/>
                <a:gd name="connsiteX4256" fmla="*/ 2993231 w 3006089"/>
                <a:gd name="connsiteY4256" fmla="*/ 2098834 h 2297429"/>
                <a:gd name="connsiteX4257" fmla="*/ 2995612 w 3006089"/>
                <a:gd name="connsiteY4257" fmla="*/ 2094548 h 2297429"/>
                <a:gd name="connsiteX4258" fmla="*/ 2997994 w 3006089"/>
                <a:gd name="connsiteY4258" fmla="*/ 2087880 h 2297429"/>
                <a:gd name="connsiteX4259" fmla="*/ 2998470 w 3006089"/>
                <a:gd name="connsiteY4259" fmla="*/ 2086451 h 2297429"/>
                <a:gd name="connsiteX4260" fmla="*/ 2998470 w 3006089"/>
                <a:gd name="connsiteY4260" fmla="*/ 2085023 h 2297429"/>
                <a:gd name="connsiteX4261" fmla="*/ 2997518 w 3006089"/>
                <a:gd name="connsiteY4261" fmla="*/ 2082641 h 2297429"/>
                <a:gd name="connsiteX4262" fmla="*/ 3005137 w 3006089"/>
                <a:gd name="connsiteY4262" fmla="*/ 2068830 h 2297429"/>
                <a:gd name="connsiteX4263" fmla="*/ 3005614 w 3006089"/>
                <a:gd name="connsiteY4263" fmla="*/ 2066925 h 2297429"/>
                <a:gd name="connsiteX4264" fmla="*/ 3006090 w 3006089"/>
                <a:gd name="connsiteY4264" fmla="*/ 2063591 h 2297429"/>
                <a:gd name="connsiteX4265" fmla="*/ 3005614 w 3006089"/>
                <a:gd name="connsiteY4265" fmla="*/ 2060258 h 2297429"/>
                <a:gd name="connsiteX4266" fmla="*/ 2697004 w 3006089"/>
                <a:gd name="connsiteY4266" fmla="*/ 1995964 h 2297429"/>
                <a:gd name="connsiteX4267" fmla="*/ 2698909 w 3006089"/>
                <a:gd name="connsiteY4267" fmla="*/ 1994535 h 2297429"/>
                <a:gd name="connsiteX4268" fmla="*/ 2697480 w 3006089"/>
                <a:gd name="connsiteY4268" fmla="*/ 1991678 h 2297429"/>
                <a:gd name="connsiteX4269" fmla="*/ 2694623 w 3006089"/>
                <a:gd name="connsiteY4269" fmla="*/ 1988344 h 2297429"/>
                <a:gd name="connsiteX4270" fmla="*/ 2687003 w 3006089"/>
                <a:gd name="connsiteY4270" fmla="*/ 1983581 h 2297429"/>
                <a:gd name="connsiteX4271" fmla="*/ 2684145 w 3006089"/>
                <a:gd name="connsiteY4271" fmla="*/ 1982629 h 2297429"/>
                <a:gd name="connsiteX4272" fmla="*/ 2667000 w 3006089"/>
                <a:gd name="connsiteY4272" fmla="*/ 1973104 h 2297429"/>
                <a:gd name="connsiteX4273" fmla="*/ 2659380 w 3006089"/>
                <a:gd name="connsiteY4273" fmla="*/ 1969294 h 2297429"/>
                <a:gd name="connsiteX4274" fmla="*/ 2651760 w 3006089"/>
                <a:gd name="connsiteY4274" fmla="*/ 1966436 h 2297429"/>
                <a:gd name="connsiteX4275" fmla="*/ 2644616 w 3006089"/>
                <a:gd name="connsiteY4275" fmla="*/ 1964531 h 2297429"/>
                <a:gd name="connsiteX4276" fmla="*/ 2628900 w 3006089"/>
                <a:gd name="connsiteY4276" fmla="*/ 1962150 h 2297429"/>
                <a:gd name="connsiteX4277" fmla="*/ 2616041 w 3006089"/>
                <a:gd name="connsiteY4277" fmla="*/ 1959293 h 2297429"/>
                <a:gd name="connsiteX4278" fmla="*/ 2612231 w 3006089"/>
                <a:gd name="connsiteY4278" fmla="*/ 1959293 h 2297429"/>
                <a:gd name="connsiteX4279" fmla="*/ 2607945 w 3006089"/>
                <a:gd name="connsiteY4279" fmla="*/ 1960245 h 2297429"/>
                <a:gd name="connsiteX4280" fmla="*/ 2604135 w 3006089"/>
                <a:gd name="connsiteY4280" fmla="*/ 1962150 h 2297429"/>
                <a:gd name="connsiteX4281" fmla="*/ 2605564 w 3006089"/>
                <a:gd name="connsiteY4281" fmla="*/ 1964531 h 2297429"/>
                <a:gd name="connsiteX4282" fmla="*/ 2624614 w 3006089"/>
                <a:gd name="connsiteY4282" fmla="*/ 1972151 h 2297429"/>
                <a:gd name="connsiteX4283" fmla="*/ 2628424 w 3006089"/>
                <a:gd name="connsiteY4283" fmla="*/ 1974533 h 2297429"/>
                <a:gd name="connsiteX4284" fmla="*/ 2631758 w 3006089"/>
                <a:gd name="connsiteY4284" fmla="*/ 1977390 h 2297429"/>
                <a:gd name="connsiteX4285" fmla="*/ 2633662 w 3006089"/>
                <a:gd name="connsiteY4285" fmla="*/ 1980724 h 2297429"/>
                <a:gd name="connsiteX4286" fmla="*/ 2635568 w 3006089"/>
                <a:gd name="connsiteY4286" fmla="*/ 1983581 h 2297429"/>
                <a:gd name="connsiteX4287" fmla="*/ 2653189 w 3006089"/>
                <a:gd name="connsiteY4287" fmla="*/ 1991201 h 2297429"/>
                <a:gd name="connsiteX4288" fmla="*/ 2661285 w 3006089"/>
                <a:gd name="connsiteY4288" fmla="*/ 1993583 h 2297429"/>
                <a:gd name="connsiteX4289" fmla="*/ 2669858 w 3006089"/>
                <a:gd name="connsiteY4289" fmla="*/ 1995011 h 2297429"/>
                <a:gd name="connsiteX4290" fmla="*/ 2681287 w 3006089"/>
                <a:gd name="connsiteY4290" fmla="*/ 1997869 h 2297429"/>
                <a:gd name="connsiteX4291" fmla="*/ 2695575 w 3006089"/>
                <a:gd name="connsiteY4291" fmla="*/ 1997393 h 2297429"/>
                <a:gd name="connsiteX4292" fmla="*/ 2697004 w 3006089"/>
                <a:gd name="connsiteY4292" fmla="*/ 1995964 h 2297429"/>
                <a:gd name="connsiteX4293" fmla="*/ 2265521 w 3006089"/>
                <a:gd name="connsiteY4293" fmla="*/ 2170748 h 2297429"/>
                <a:gd name="connsiteX4294" fmla="*/ 2293620 w 3006089"/>
                <a:gd name="connsiteY4294" fmla="*/ 2170748 h 2297429"/>
                <a:gd name="connsiteX4295" fmla="*/ 2307908 w 3006089"/>
                <a:gd name="connsiteY4295" fmla="*/ 2170748 h 2297429"/>
                <a:gd name="connsiteX4296" fmla="*/ 2322195 w 3006089"/>
                <a:gd name="connsiteY4296" fmla="*/ 2170748 h 2297429"/>
                <a:gd name="connsiteX4297" fmla="*/ 2336483 w 3006089"/>
                <a:gd name="connsiteY4297" fmla="*/ 2170748 h 2297429"/>
                <a:gd name="connsiteX4298" fmla="*/ 2350770 w 3006089"/>
                <a:gd name="connsiteY4298" fmla="*/ 2170748 h 2297429"/>
                <a:gd name="connsiteX4299" fmla="*/ 2365058 w 3006089"/>
                <a:gd name="connsiteY4299" fmla="*/ 2170748 h 2297429"/>
                <a:gd name="connsiteX4300" fmla="*/ 2368391 w 3006089"/>
                <a:gd name="connsiteY4300" fmla="*/ 2162651 h 2297429"/>
                <a:gd name="connsiteX4301" fmla="*/ 2371725 w 3006089"/>
                <a:gd name="connsiteY4301" fmla="*/ 2158841 h 2297429"/>
                <a:gd name="connsiteX4302" fmla="*/ 2376011 w 3006089"/>
                <a:gd name="connsiteY4302" fmla="*/ 2160270 h 2297429"/>
                <a:gd name="connsiteX4303" fmla="*/ 2378393 w 3006089"/>
                <a:gd name="connsiteY4303" fmla="*/ 2160270 h 2297429"/>
                <a:gd name="connsiteX4304" fmla="*/ 2380774 w 3006089"/>
                <a:gd name="connsiteY4304" fmla="*/ 2158365 h 2297429"/>
                <a:gd name="connsiteX4305" fmla="*/ 2382679 w 3006089"/>
                <a:gd name="connsiteY4305" fmla="*/ 2157413 h 2297429"/>
                <a:gd name="connsiteX4306" fmla="*/ 2384108 w 3006089"/>
                <a:gd name="connsiteY4306" fmla="*/ 2157413 h 2297429"/>
                <a:gd name="connsiteX4307" fmla="*/ 2385060 w 3006089"/>
                <a:gd name="connsiteY4307" fmla="*/ 2159318 h 2297429"/>
                <a:gd name="connsiteX4308" fmla="*/ 2386012 w 3006089"/>
                <a:gd name="connsiteY4308" fmla="*/ 2160270 h 2297429"/>
                <a:gd name="connsiteX4309" fmla="*/ 2386965 w 3006089"/>
                <a:gd name="connsiteY4309" fmla="*/ 2159794 h 2297429"/>
                <a:gd name="connsiteX4310" fmla="*/ 2387918 w 3006089"/>
                <a:gd name="connsiteY4310" fmla="*/ 2157889 h 2297429"/>
                <a:gd name="connsiteX4311" fmla="*/ 2387918 w 3006089"/>
                <a:gd name="connsiteY4311" fmla="*/ 2155508 h 2297429"/>
                <a:gd name="connsiteX4312" fmla="*/ 2389346 w 3006089"/>
                <a:gd name="connsiteY4312" fmla="*/ 2154079 h 2297429"/>
                <a:gd name="connsiteX4313" fmla="*/ 2390775 w 3006089"/>
                <a:gd name="connsiteY4313" fmla="*/ 2153603 h 2297429"/>
                <a:gd name="connsiteX4314" fmla="*/ 2392204 w 3006089"/>
                <a:gd name="connsiteY4314" fmla="*/ 2153603 h 2297429"/>
                <a:gd name="connsiteX4315" fmla="*/ 2393156 w 3006089"/>
                <a:gd name="connsiteY4315" fmla="*/ 2152650 h 2297429"/>
                <a:gd name="connsiteX4316" fmla="*/ 2393156 w 3006089"/>
                <a:gd name="connsiteY4316" fmla="*/ 2151698 h 2297429"/>
                <a:gd name="connsiteX4317" fmla="*/ 2392680 w 3006089"/>
                <a:gd name="connsiteY4317" fmla="*/ 2149793 h 2297429"/>
                <a:gd name="connsiteX4318" fmla="*/ 2392680 w 3006089"/>
                <a:gd name="connsiteY4318" fmla="*/ 2147411 h 2297429"/>
                <a:gd name="connsiteX4319" fmla="*/ 2396490 w 3006089"/>
                <a:gd name="connsiteY4319" fmla="*/ 2143601 h 2297429"/>
                <a:gd name="connsiteX4320" fmla="*/ 2400776 w 3006089"/>
                <a:gd name="connsiteY4320" fmla="*/ 2140744 h 2297429"/>
                <a:gd name="connsiteX4321" fmla="*/ 2402205 w 3006089"/>
                <a:gd name="connsiteY4321" fmla="*/ 2139315 h 2297429"/>
                <a:gd name="connsiteX4322" fmla="*/ 2402681 w 3006089"/>
                <a:gd name="connsiteY4322" fmla="*/ 2136458 h 2297429"/>
                <a:gd name="connsiteX4323" fmla="*/ 2405062 w 3006089"/>
                <a:gd name="connsiteY4323" fmla="*/ 2133600 h 2297429"/>
                <a:gd name="connsiteX4324" fmla="*/ 2406491 w 3006089"/>
                <a:gd name="connsiteY4324" fmla="*/ 2132171 h 2297429"/>
                <a:gd name="connsiteX4325" fmla="*/ 2406968 w 3006089"/>
                <a:gd name="connsiteY4325" fmla="*/ 2130743 h 2297429"/>
                <a:gd name="connsiteX4326" fmla="*/ 2406491 w 3006089"/>
                <a:gd name="connsiteY4326" fmla="*/ 2128838 h 2297429"/>
                <a:gd name="connsiteX4327" fmla="*/ 2406491 w 3006089"/>
                <a:gd name="connsiteY4327" fmla="*/ 2125504 h 2297429"/>
                <a:gd name="connsiteX4328" fmla="*/ 2407444 w 3006089"/>
                <a:gd name="connsiteY4328" fmla="*/ 2121694 h 2297429"/>
                <a:gd name="connsiteX4329" fmla="*/ 2408396 w 3006089"/>
                <a:gd name="connsiteY4329" fmla="*/ 2117408 h 2297429"/>
                <a:gd name="connsiteX4330" fmla="*/ 2410778 w 3006089"/>
                <a:gd name="connsiteY4330" fmla="*/ 2113598 h 2297429"/>
                <a:gd name="connsiteX4331" fmla="*/ 2414587 w 3006089"/>
                <a:gd name="connsiteY4331" fmla="*/ 2109311 h 2297429"/>
                <a:gd name="connsiteX4332" fmla="*/ 2415540 w 3006089"/>
                <a:gd name="connsiteY4332" fmla="*/ 2103596 h 2297429"/>
                <a:gd name="connsiteX4333" fmla="*/ 2416493 w 3006089"/>
                <a:gd name="connsiteY4333" fmla="*/ 2097881 h 2297429"/>
                <a:gd name="connsiteX4334" fmla="*/ 2421255 w 3006089"/>
                <a:gd name="connsiteY4334" fmla="*/ 2092166 h 2297429"/>
                <a:gd name="connsiteX4335" fmla="*/ 2426494 w 3006089"/>
                <a:gd name="connsiteY4335" fmla="*/ 2085499 h 2297429"/>
                <a:gd name="connsiteX4336" fmla="*/ 2429351 w 3006089"/>
                <a:gd name="connsiteY4336" fmla="*/ 2081689 h 2297429"/>
                <a:gd name="connsiteX4337" fmla="*/ 2434590 w 3006089"/>
                <a:gd name="connsiteY4337" fmla="*/ 2075021 h 2297429"/>
                <a:gd name="connsiteX4338" fmla="*/ 2438400 w 3006089"/>
                <a:gd name="connsiteY4338" fmla="*/ 2070259 h 2297429"/>
                <a:gd name="connsiteX4339" fmla="*/ 2440305 w 3006089"/>
                <a:gd name="connsiteY4339" fmla="*/ 2067878 h 2297429"/>
                <a:gd name="connsiteX4340" fmla="*/ 2442210 w 3006089"/>
                <a:gd name="connsiteY4340" fmla="*/ 2065496 h 2297429"/>
                <a:gd name="connsiteX4341" fmla="*/ 2445544 w 3006089"/>
                <a:gd name="connsiteY4341" fmla="*/ 2066449 h 2297429"/>
                <a:gd name="connsiteX4342" fmla="*/ 2448878 w 3006089"/>
                <a:gd name="connsiteY4342" fmla="*/ 2067401 h 2297429"/>
                <a:gd name="connsiteX4343" fmla="*/ 2448401 w 3006089"/>
                <a:gd name="connsiteY4343" fmla="*/ 2071211 h 2297429"/>
                <a:gd name="connsiteX4344" fmla="*/ 2448878 w 3006089"/>
                <a:gd name="connsiteY4344" fmla="*/ 2074069 h 2297429"/>
                <a:gd name="connsiteX4345" fmla="*/ 2450306 w 3006089"/>
                <a:gd name="connsiteY4345" fmla="*/ 2075498 h 2297429"/>
                <a:gd name="connsiteX4346" fmla="*/ 2452687 w 3006089"/>
                <a:gd name="connsiteY4346" fmla="*/ 2076450 h 2297429"/>
                <a:gd name="connsiteX4347" fmla="*/ 2454593 w 3006089"/>
                <a:gd name="connsiteY4347" fmla="*/ 2076926 h 2297429"/>
                <a:gd name="connsiteX4348" fmla="*/ 2456498 w 3006089"/>
                <a:gd name="connsiteY4348" fmla="*/ 2076926 h 2297429"/>
                <a:gd name="connsiteX4349" fmla="*/ 2461736 w 3006089"/>
                <a:gd name="connsiteY4349" fmla="*/ 2075021 h 2297429"/>
                <a:gd name="connsiteX4350" fmla="*/ 2467928 w 3006089"/>
                <a:gd name="connsiteY4350" fmla="*/ 2073593 h 2297429"/>
                <a:gd name="connsiteX4351" fmla="*/ 2471261 w 3006089"/>
                <a:gd name="connsiteY4351" fmla="*/ 2072164 h 2297429"/>
                <a:gd name="connsiteX4352" fmla="*/ 2471737 w 3006089"/>
                <a:gd name="connsiteY4352" fmla="*/ 2070735 h 2297429"/>
                <a:gd name="connsiteX4353" fmla="*/ 2473166 w 3006089"/>
                <a:gd name="connsiteY4353" fmla="*/ 2070259 h 2297429"/>
                <a:gd name="connsiteX4354" fmla="*/ 2475548 w 3006089"/>
                <a:gd name="connsiteY4354" fmla="*/ 2070735 h 2297429"/>
                <a:gd name="connsiteX4355" fmla="*/ 2480310 w 3006089"/>
                <a:gd name="connsiteY4355" fmla="*/ 2073593 h 2297429"/>
                <a:gd name="connsiteX4356" fmla="*/ 2486025 w 3006089"/>
                <a:gd name="connsiteY4356" fmla="*/ 2078355 h 2297429"/>
                <a:gd name="connsiteX4357" fmla="*/ 2490311 w 3006089"/>
                <a:gd name="connsiteY4357" fmla="*/ 2082165 h 2297429"/>
                <a:gd name="connsiteX4358" fmla="*/ 2490311 w 3006089"/>
                <a:gd name="connsiteY4358" fmla="*/ 2088356 h 2297429"/>
                <a:gd name="connsiteX4359" fmla="*/ 2490311 w 3006089"/>
                <a:gd name="connsiteY4359" fmla="*/ 2095024 h 2297429"/>
                <a:gd name="connsiteX4360" fmla="*/ 2490311 w 3006089"/>
                <a:gd name="connsiteY4360" fmla="*/ 2102168 h 2297429"/>
                <a:gd name="connsiteX4361" fmla="*/ 2490311 w 3006089"/>
                <a:gd name="connsiteY4361" fmla="*/ 2106930 h 2297429"/>
                <a:gd name="connsiteX4362" fmla="*/ 2490311 w 3006089"/>
                <a:gd name="connsiteY4362" fmla="*/ 2113598 h 2297429"/>
                <a:gd name="connsiteX4363" fmla="*/ 2490311 w 3006089"/>
                <a:gd name="connsiteY4363" fmla="*/ 2118836 h 2297429"/>
                <a:gd name="connsiteX4364" fmla="*/ 2490311 w 3006089"/>
                <a:gd name="connsiteY4364" fmla="*/ 2125980 h 2297429"/>
                <a:gd name="connsiteX4365" fmla="*/ 2490311 w 3006089"/>
                <a:gd name="connsiteY4365" fmla="*/ 2129790 h 2297429"/>
                <a:gd name="connsiteX4366" fmla="*/ 2490787 w 3006089"/>
                <a:gd name="connsiteY4366" fmla="*/ 2130743 h 2297429"/>
                <a:gd name="connsiteX4367" fmla="*/ 2490311 w 3006089"/>
                <a:gd name="connsiteY4367" fmla="*/ 2132171 h 2297429"/>
                <a:gd name="connsiteX4368" fmla="*/ 2490311 w 3006089"/>
                <a:gd name="connsiteY4368" fmla="*/ 2133124 h 2297429"/>
                <a:gd name="connsiteX4369" fmla="*/ 2490311 w 3006089"/>
                <a:gd name="connsiteY4369" fmla="*/ 2133600 h 2297429"/>
                <a:gd name="connsiteX4370" fmla="*/ 2490311 w 3006089"/>
                <a:gd name="connsiteY4370" fmla="*/ 2134553 h 2297429"/>
                <a:gd name="connsiteX4371" fmla="*/ 2490311 w 3006089"/>
                <a:gd name="connsiteY4371" fmla="*/ 2135505 h 2297429"/>
                <a:gd name="connsiteX4372" fmla="*/ 2489835 w 3006089"/>
                <a:gd name="connsiteY4372" fmla="*/ 2136458 h 2297429"/>
                <a:gd name="connsiteX4373" fmla="*/ 2489359 w 3006089"/>
                <a:gd name="connsiteY4373" fmla="*/ 2137410 h 2297429"/>
                <a:gd name="connsiteX4374" fmla="*/ 2489359 w 3006089"/>
                <a:gd name="connsiteY4374" fmla="*/ 2137886 h 2297429"/>
                <a:gd name="connsiteX4375" fmla="*/ 2489835 w 3006089"/>
                <a:gd name="connsiteY4375" fmla="*/ 2137886 h 2297429"/>
                <a:gd name="connsiteX4376" fmla="*/ 2492693 w 3006089"/>
                <a:gd name="connsiteY4376" fmla="*/ 2140744 h 2297429"/>
                <a:gd name="connsiteX4377" fmla="*/ 2496503 w 3006089"/>
                <a:gd name="connsiteY4377" fmla="*/ 2143125 h 2297429"/>
                <a:gd name="connsiteX4378" fmla="*/ 2498884 w 3006089"/>
                <a:gd name="connsiteY4378" fmla="*/ 2143125 h 2297429"/>
                <a:gd name="connsiteX4379" fmla="*/ 2500789 w 3006089"/>
                <a:gd name="connsiteY4379" fmla="*/ 2141220 h 2297429"/>
                <a:gd name="connsiteX4380" fmla="*/ 2501265 w 3006089"/>
                <a:gd name="connsiteY4380" fmla="*/ 2143125 h 2297429"/>
                <a:gd name="connsiteX4381" fmla="*/ 2501741 w 3006089"/>
                <a:gd name="connsiteY4381" fmla="*/ 2144554 h 2297429"/>
                <a:gd name="connsiteX4382" fmla="*/ 2502218 w 3006089"/>
                <a:gd name="connsiteY4382" fmla="*/ 2144554 h 2297429"/>
                <a:gd name="connsiteX4383" fmla="*/ 2502694 w 3006089"/>
                <a:gd name="connsiteY4383" fmla="*/ 2145983 h 2297429"/>
                <a:gd name="connsiteX4384" fmla="*/ 2502218 w 3006089"/>
                <a:gd name="connsiteY4384" fmla="*/ 2147411 h 2297429"/>
                <a:gd name="connsiteX4385" fmla="*/ 2501265 w 3006089"/>
                <a:gd name="connsiteY4385" fmla="*/ 2147888 h 2297429"/>
                <a:gd name="connsiteX4386" fmla="*/ 2500312 w 3006089"/>
                <a:gd name="connsiteY4386" fmla="*/ 2148364 h 2297429"/>
                <a:gd name="connsiteX4387" fmla="*/ 2500312 w 3006089"/>
                <a:gd name="connsiteY4387" fmla="*/ 2149316 h 2297429"/>
                <a:gd name="connsiteX4388" fmla="*/ 2500789 w 3006089"/>
                <a:gd name="connsiteY4388" fmla="*/ 2150269 h 2297429"/>
                <a:gd name="connsiteX4389" fmla="*/ 2501741 w 3006089"/>
                <a:gd name="connsiteY4389" fmla="*/ 2151221 h 2297429"/>
                <a:gd name="connsiteX4390" fmla="*/ 2502694 w 3006089"/>
                <a:gd name="connsiteY4390" fmla="*/ 2153126 h 2297429"/>
                <a:gd name="connsiteX4391" fmla="*/ 2502218 w 3006089"/>
                <a:gd name="connsiteY4391" fmla="*/ 2154555 h 2297429"/>
                <a:gd name="connsiteX4392" fmla="*/ 2501265 w 3006089"/>
                <a:gd name="connsiteY4392" fmla="*/ 2155984 h 2297429"/>
                <a:gd name="connsiteX4393" fmla="*/ 2500789 w 3006089"/>
                <a:gd name="connsiteY4393" fmla="*/ 2157413 h 2297429"/>
                <a:gd name="connsiteX4394" fmla="*/ 2501265 w 3006089"/>
                <a:gd name="connsiteY4394" fmla="*/ 2158365 h 2297429"/>
                <a:gd name="connsiteX4395" fmla="*/ 2503170 w 3006089"/>
                <a:gd name="connsiteY4395" fmla="*/ 2159794 h 2297429"/>
                <a:gd name="connsiteX4396" fmla="*/ 2504123 w 3006089"/>
                <a:gd name="connsiteY4396" fmla="*/ 2161223 h 2297429"/>
                <a:gd name="connsiteX4397" fmla="*/ 2506028 w 3006089"/>
                <a:gd name="connsiteY4397" fmla="*/ 2162175 h 2297429"/>
                <a:gd name="connsiteX4398" fmla="*/ 2506980 w 3006089"/>
                <a:gd name="connsiteY4398" fmla="*/ 2161699 h 2297429"/>
                <a:gd name="connsiteX4399" fmla="*/ 2507456 w 3006089"/>
                <a:gd name="connsiteY4399" fmla="*/ 2160746 h 2297429"/>
                <a:gd name="connsiteX4400" fmla="*/ 2508409 w 3006089"/>
                <a:gd name="connsiteY4400" fmla="*/ 2160270 h 2297429"/>
                <a:gd name="connsiteX4401" fmla="*/ 2509837 w 3006089"/>
                <a:gd name="connsiteY4401" fmla="*/ 2160746 h 2297429"/>
                <a:gd name="connsiteX4402" fmla="*/ 2511266 w 3006089"/>
                <a:gd name="connsiteY4402" fmla="*/ 2161223 h 2297429"/>
                <a:gd name="connsiteX4403" fmla="*/ 2512695 w 3006089"/>
                <a:gd name="connsiteY4403" fmla="*/ 2161699 h 2297429"/>
                <a:gd name="connsiteX4404" fmla="*/ 2514124 w 3006089"/>
                <a:gd name="connsiteY4404" fmla="*/ 2162651 h 2297429"/>
                <a:gd name="connsiteX4405" fmla="*/ 2517934 w 3006089"/>
                <a:gd name="connsiteY4405" fmla="*/ 2162175 h 2297429"/>
                <a:gd name="connsiteX4406" fmla="*/ 2519839 w 3006089"/>
                <a:gd name="connsiteY4406" fmla="*/ 2162651 h 2297429"/>
                <a:gd name="connsiteX4407" fmla="*/ 2520315 w 3006089"/>
                <a:gd name="connsiteY4407" fmla="*/ 2164556 h 2297429"/>
                <a:gd name="connsiteX4408" fmla="*/ 2521744 w 3006089"/>
                <a:gd name="connsiteY4408" fmla="*/ 2165985 h 2297429"/>
                <a:gd name="connsiteX4409" fmla="*/ 2527459 w 3006089"/>
                <a:gd name="connsiteY4409" fmla="*/ 2165509 h 2297429"/>
                <a:gd name="connsiteX4410" fmla="*/ 2534126 w 3006089"/>
                <a:gd name="connsiteY4410" fmla="*/ 2163128 h 2297429"/>
                <a:gd name="connsiteX4411" fmla="*/ 2536508 w 3006089"/>
                <a:gd name="connsiteY4411" fmla="*/ 2165033 h 2297429"/>
                <a:gd name="connsiteX4412" fmla="*/ 2539365 w 3006089"/>
                <a:gd name="connsiteY4412" fmla="*/ 2163604 h 2297429"/>
                <a:gd name="connsiteX4413" fmla="*/ 2542699 w 3006089"/>
                <a:gd name="connsiteY4413" fmla="*/ 2161223 h 2297429"/>
                <a:gd name="connsiteX4414" fmla="*/ 2546509 w 3006089"/>
                <a:gd name="connsiteY4414" fmla="*/ 2159794 h 2297429"/>
                <a:gd name="connsiteX4415" fmla="*/ 2547937 w 3006089"/>
                <a:gd name="connsiteY4415" fmla="*/ 2158365 h 2297429"/>
                <a:gd name="connsiteX4416" fmla="*/ 2545556 w 3006089"/>
                <a:gd name="connsiteY4416" fmla="*/ 2155031 h 2297429"/>
                <a:gd name="connsiteX4417" fmla="*/ 2548890 w 3006089"/>
                <a:gd name="connsiteY4417" fmla="*/ 2153126 h 2297429"/>
                <a:gd name="connsiteX4418" fmla="*/ 2549843 w 3006089"/>
                <a:gd name="connsiteY4418" fmla="*/ 2152174 h 2297429"/>
                <a:gd name="connsiteX4419" fmla="*/ 2551271 w 3006089"/>
                <a:gd name="connsiteY4419" fmla="*/ 2151698 h 2297429"/>
                <a:gd name="connsiteX4420" fmla="*/ 2549843 w 3006089"/>
                <a:gd name="connsiteY4420" fmla="*/ 2154079 h 2297429"/>
                <a:gd name="connsiteX4421" fmla="*/ 2548414 w 3006089"/>
                <a:gd name="connsiteY4421" fmla="*/ 2155984 h 2297429"/>
                <a:gd name="connsiteX4422" fmla="*/ 2553653 w 3006089"/>
                <a:gd name="connsiteY4422" fmla="*/ 2159794 h 2297429"/>
                <a:gd name="connsiteX4423" fmla="*/ 2556034 w 3006089"/>
                <a:gd name="connsiteY4423" fmla="*/ 2159794 h 2297429"/>
                <a:gd name="connsiteX4424" fmla="*/ 2567464 w 3006089"/>
                <a:gd name="connsiteY4424" fmla="*/ 2155031 h 2297429"/>
                <a:gd name="connsiteX4425" fmla="*/ 2576512 w 3006089"/>
                <a:gd name="connsiteY4425" fmla="*/ 2149316 h 2297429"/>
                <a:gd name="connsiteX4426" fmla="*/ 2584133 w 3006089"/>
                <a:gd name="connsiteY4426" fmla="*/ 2146459 h 2297429"/>
                <a:gd name="connsiteX4427" fmla="*/ 2589371 w 3006089"/>
                <a:gd name="connsiteY4427" fmla="*/ 2143125 h 2297429"/>
                <a:gd name="connsiteX4428" fmla="*/ 2593658 w 3006089"/>
                <a:gd name="connsiteY4428" fmla="*/ 2142649 h 2297429"/>
                <a:gd name="connsiteX4429" fmla="*/ 2599849 w 3006089"/>
                <a:gd name="connsiteY4429" fmla="*/ 2135505 h 2297429"/>
                <a:gd name="connsiteX4430" fmla="*/ 2598420 w 3006089"/>
                <a:gd name="connsiteY4430" fmla="*/ 2131219 h 2297429"/>
                <a:gd name="connsiteX4431" fmla="*/ 2598896 w 3006089"/>
                <a:gd name="connsiteY4431" fmla="*/ 2129790 h 2297429"/>
                <a:gd name="connsiteX4432" fmla="*/ 2602230 w 3006089"/>
                <a:gd name="connsiteY4432" fmla="*/ 2133124 h 2297429"/>
                <a:gd name="connsiteX4433" fmla="*/ 2604135 w 3006089"/>
                <a:gd name="connsiteY4433" fmla="*/ 2135505 h 2297429"/>
                <a:gd name="connsiteX4434" fmla="*/ 2606993 w 3006089"/>
                <a:gd name="connsiteY4434" fmla="*/ 2134553 h 2297429"/>
                <a:gd name="connsiteX4435" fmla="*/ 2609850 w 3006089"/>
                <a:gd name="connsiteY4435" fmla="*/ 2134076 h 2297429"/>
                <a:gd name="connsiteX4436" fmla="*/ 2608421 w 3006089"/>
                <a:gd name="connsiteY4436" fmla="*/ 2136458 h 2297429"/>
                <a:gd name="connsiteX4437" fmla="*/ 2606993 w 3006089"/>
                <a:gd name="connsiteY4437" fmla="*/ 2137410 h 2297429"/>
                <a:gd name="connsiteX4438" fmla="*/ 2601278 w 3006089"/>
                <a:gd name="connsiteY4438" fmla="*/ 2142649 h 2297429"/>
                <a:gd name="connsiteX4439" fmla="*/ 2592229 w 3006089"/>
                <a:gd name="connsiteY4439" fmla="*/ 2148840 h 2297429"/>
                <a:gd name="connsiteX4440" fmla="*/ 2589371 w 3006089"/>
                <a:gd name="connsiteY4440" fmla="*/ 2153126 h 2297429"/>
                <a:gd name="connsiteX4441" fmla="*/ 2590800 w 3006089"/>
                <a:gd name="connsiteY4441" fmla="*/ 2154079 h 2297429"/>
                <a:gd name="connsiteX4442" fmla="*/ 2592229 w 3006089"/>
                <a:gd name="connsiteY4442" fmla="*/ 2154079 h 2297429"/>
                <a:gd name="connsiteX4443" fmla="*/ 2595086 w 3006089"/>
                <a:gd name="connsiteY4443" fmla="*/ 2155031 h 2297429"/>
                <a:gd name="connsiteX4444" fmla="*/ 2597468 w 3006089"/>
                <a:gd name="connsiteY4444" fmla="*/ 2152650 h 2297429"/>
                <a:gd name="connsiteX4445" fmla="*/ 2600325 w 3006089"/>
                <a:gd name="connsiteY4445" fmla="*/ 2151698 h 2297429"/>
                <a:gd name="connsiteX4446" fmla="*/ 2609374 w 3006089"/>
                <a:gd name="connsiteY4446" fmla="*/ 2152650 h 2297429"/>
                <a:gd name="connsiteX4447" fmla="*/ 2617946 w 3006089"/>
                <a:gd name="connsiteY4447" fmla="*/ 2151698 h 2297429"/>
                <a:gd name="connsiteX4448" fmla="*/ 2624137 w 3006089"/>
                <a:gd name="connsiteY4448" fmla="*/ 2153126 h 2297429"/>
                <a:gd name="connsiteX4449" fmla="*/ 2634139 w 3006089"/>
                <a:gd name="connsiteY4449" fmla="*/ 2152650 h 2297429"/>
                <a:gd name="connsiteX4450" fmla="*/ 2642711 w 3006089"/>
                <a:gd name="connsiteY4450" fmla="*/ 2154079 h 2297429"/>
                <a:gd name="connsiteX4451" fmla="*/ 2639378 w 3006089"/>
                <a:gd name="connsiteY4451" fmla="*/ 2155984 h 2297429"/>
                <a:gd name="connsiteX4452" fmla="*/ 2629376 w 3006089"/>
                <a:gd name="connsiteY4452" fmla="*/ 2156460 h 2297429"/>
                <a:gd name="connsiteX4453" fmla="*/ 2617470 w 3006089"/>
                <a:gd name="connsiteY4453" fmla="*/ 2160270 h 2297429"/>
                <a:gd name="connsiteX4454" fmla="*/ 2614612 w 3006089"/>
                <a:gd name="connsiteY4454" fmla="*/ 2163128 h 2297429"/>
                <a:gd name="connsiteX4455" fmla="*/ 2616041 w 3006089"/>
                <a:gd name="connsiteY4455" fmla="*/ 2168366 h 2297429"/>
                <a:gd name="connsiteX4456" fmla="*/ 2612708 w 3006089"/>
                <a:gd name="connsiteY4456" fmla="*/ 2164556 h 2297429"/>
                <a:gd name="connsiteX4457" fmla="*/ 2608421 w 3006089"/>
                <a:gd name="connsiteY4457" fmla="*/ 2163604 h 2297429"/>
                <a:gd name="connsiteX4458" fmla="*/ 2607945 w 3006089"/>
                <a:gd name="connsiteY4458" fmla="*/ 2161699 h 2297429"/>
                <a:gd name="connsiteX4459" fmla="*/ 2607945 w 3006089"/>
                <a:gd name="connsiteY4459" fmla="*/ 2159794 h 2297429"/>
                <a:gd name="connsiteX4460" fmla="*/ 2608421 w 3006089"/>
                <a:gd name="connsiteY4460" fmla="*/ 2158365 h 2297429"/>
                <a:gd name="connsiteX4461" fmla="*/ 2608898 w 3006089"/>
                <a:gd name="connsiteY4461" fmla="*/ 2156460 h 2297429"/>
                <a:gd name="connsiteX4462" fmla="*/ 2605087 w 3006089"/>
                <a:gd name="connsiteY4462" fmla="*/ 2155508 h 2297429"/>
                <a:gd name="connsiteX4463" fmla="*/ 2606516 w 3006089"/>
                <a:gd name="connsiteY4463" fmla="*/ 2156936 h 2297429"/>
                <a:gd name="connsiteX4464" fmla="*/ 2605087 w 3006089"/>
                <a:gd name="connsiteY4464" fmla="*/ 2158841 h 2297429"/>
                <a:gd name="connsiteX4465" fmla="*/ 2594610 w 3006089"/>
                <a:gd name="connsiteY4465" fmla="*/ 2162175 h 2297429"/>
                <a:gd name="connsiteX4466" fmla="*/ 2589371 w 3006089"/>
                <a:gd name="connsiteY4466" fmla="*/ 2164556 h 2297429"/>
                <a:gd name="connsiteX4467" fmla="*/ 2563654 w 3006089"/>
                <a:gd name="connsiteY4467" fmla="*/ 2179796 h 2297429"/>
                <a:gd name="connsiteX4468" fmla="*/ 2562225 w 3006089"/>
                <a:gd name="connsiteY4468" fmla="*/ 2180749 h 2297429"/>
                <a:gd name="connsiteX4469" fmla="*/ 2560796 w 3006089"/>
                <a:gd name="connsiteY4469" fmla="*/ 2182654 h 2297429"/>
                <a:gd name="connsiteX4470" fmla="*/ 2565559 w 3006089"/>
                <a:gd name="connsiteY4470" fmla="*/ 2181225 h 2297429"/>
                <a:gd name="connsiteX4471" fmla="*/ 2568416 w 3006089"/>
                <a:gd name="connsiteY4471" fmla="*/ 2179796 h 2297429"/>
                <a:gd name="connsiteX4472" fmla="*/ 2567940 w 3006089"/>
                <a:gd name="connsiteY4472" fmla="*/ 2180749 h 2297429"/>
                <a:gd name="connsiteX4473" fmla="*/ 2564606 w 3006089"/>
                <a:gd name="connsiteY4473" fmla="*/ 2183130 h 2297429"/>
                <a:gd name="connsiteX4474" fmla="*/ 2562225 w 3006089"/>
                <a:gd name="connsiteY4474" fmla="*/ 2184559 h 2297429"/>
                <a:gd name="connsiteX4475" fmla="*/ 2558891 w 3006089"/>
                <a:gd name="connsiteY4475" fmla="*/ 2184559 h 2297429"/>
                <a:gd name="connsiteX4476" fmla="*/ 2554129 w 3006089"/>
                <a:gd name="connsiteY4476" fmla="*/ 2185988 h 2297429"/>
                <a:gd name="connsiteX4477" fmla="*/ 2550795 w 3006089"/>
                <a:gd name="connsiteY4477" fmla="*/ 2188369 h 2297429"/>
                <a:gd name="connsiteX4478" fmla="*/ 2548414 w 3006089"/>
                <a:gd name="connsiteY4478" fmla="*/ 2190750 h 2297429"/>
                <a:gd name="connsiteX4479" fmla="*/ 2547461 w 3006089"/>
                <a:gd name="connsiteY4479" fmla="*/ 2192179 h 2297429"/>
                <a:gd name="connsiteX4480" fmla="*/ 2546509 w 3006089"/>
                <a:gd name="connsiteY4480" fmla="*/ 2193608 h 2297429"/>
                <a:gd name="connsiteX4481" fmla="*/ 2553653 w 3006089"/>
                <a:gd name="connsiteY4481" fmla="*/ 2187893 h 2297429"/>
                <a:gd name="connsiteX4482" fmla="*/ 2556034 w 3006089"/>
                <a:gd name="connsiteY4482" fmla="*/ 2188369 h 2297429"/>
                <a:gd name="connsiteX4483" fmla="*/ 2547937 w 3006089"/>
                <a:gd name="connsiteY4483" fmla="*/ 2196941 h 2297429"/>
                <a:gd name="connsiteX4484" fmla="*/ 2544604 w 3006089"/>
                <a:gd name="connsiteY4484" fmla="*/ 2205990 h 2297429"/>
                <a:gd name="connsiteX4485" fmla="*/ 2544604 w 3006089"/>
                <a:gd name="connsiteY4485" fmla="*/ 2208848 h 2297429"/>
                <a:gd name="connsiteX4486" fmla="*/ 2546985 w 3006089"/>
                <a:gd name="connsiteY4486" fmla="*/ 2219801 h 2297429"/>
                <a:gd name="connsiteX4487" fmla="*/ 2549843 w 3006089"/>
                <a:gd name="connsiteY4487" fmla="*/ 2222659 h 2297429"/>
                <a:gd name="connsiteX4488" fmla="*/ 2551271 w 3006089"/>
                <a:gd name="connsiteY4488" fmla="*/ 2221230 h 2297429"/>
                <a:gd name="connsiteX4489" fmla="*/ 2552224 w 3006089"/>
                <a:gd name="connsiteY4489" fmla="*/ 2219801 h 2297429"/>
                <a:gd name="connsiteX4490" fmla="*/ 2555558 w 3006089"/>
                <a:gd name="connsiteY4490" fmla="*/ 2220754 h 2297429"/>
                <a:gd name="connsiteX4491" fmla="*/ 2557462 w 3006089"/>
                <a:gd name="connsiteY4491" fmla="*/ 2223135 h 2297429"/>
                <a:gd name="connsiteX4492" fmla="*/ 2560796 w 3006089"/>
                <a:gd name="connsiteY4492" fmla="*/ 2230279 h 2297429"/>
                <a:gd name="connsiteX4493" fmla="*/ 2563178 w 3006089"/>
                <a:gd name="connsiteY4493" fmla="*/ 2231231 h 2297429"/>
                <a:gd name="connsiteX4494" fmla="*/ 2566511 w 3006089"/>
                <a:gd name="connsiteY4494" fmla="*/ 2230279 h 2297429"/>
                <a:gd name="connsiteX4495" fmla="*/ 2569369 w 3006089"/>
                <a:gd name="connsiteY4495" fmla="*/ 2231708 h 2297429"/>
                <a:gd name="connsiteX4496" fmla="*/ 2570321 w 3006089"/>
                <a:gd name="connsiteY4496" fmla="*/ 2231231 h 2297429"/>
                <a:gd name="connsiteX4497" fmla="*/ 2571274 w 3006089"/>
                <a:gd name="connsiteY4497" fmla="*/ 2229803 h 2297429"/>
                <a:gd name="connsiteX4498" fmla="*/ 2572703 w 3006089"/>
                <a:gd name="connsiteY4498" fmla="*/ 2229803 h 2297429"/>
                <a:gd name="connsiteX4499" fmla="*/ 2574131 w 3006089"/>
                <a:gd name="connsiteY4499" fmla="*/ 2230279 h 2297429"/>
                <a:gd name="connsiteX4500" fmla="*/ 2574608 w 3006089"/>
                <a:gd name="connsiteY4500" fmla="*/ 2225516 h 2297429"/>
                <a:gd name="connsiteX4501" fmla="*/ 2577941 w 3006089"/>
                <a:gd name="connsiteY4501" fmla="*/ 2223135 h 2297429"/>
                <a:gd name="connsiteX4502" fmla="*/ 2579846 w 3006089"/>
                <a:gd name="connsiteY4502" fmla="*/ 2223135 h 2297429"/>
                <a:gd name="connsiteX4503" fmla="*/ 2582704 w 3006089"/>
                <a:gd name="connsiteY4503" fmla="*/ 2223135 h 2297429"/>
                <a:gd name="connsiteX4504" fmla="*/ 2590324 w 3006089"/>
                <a:gd name="connsiteY4504" fmla="*/ 2217420 h 2297429"/>
                <a:gd name="connsiteX4505" fmla="*/ 2591753 w 3006089"/>
                <a:gd name="connsiteY4505" fmla="*/ 2215039 h 2297429"/>
                <a:gd name="connsiteX4506" fmla="*/ 2596515 w 3006089"/>
                <a:gd name="connsiteY4506" fmla="*/ 2211229 h 2297429"/>
                <a:gd name="connsiteX4507" fmla="*/ 2600325 w 3006089"/>
                <a:gd name="connsiteY4507" fmla="*/ 2206466 h 2297429"/>
                <a:gd name="connsiteX4508" fmla="*/ 2604135 w 3006089"/>
                <a:gd name="connsiteY4508" fmla="*/ 2204561 h 2297429"/>
                <a:gd name="connsiteX4509" fmla="*/ 2606993 w 3006089"/>
                <a:gd name="connsiteY4509" fmla="*/ 2199799 h 2297429"/>
                <a:gd name="connsiteX4510" fmla="*/ 2608421 w 3006089"/>
                <a:gd name="connsiteY4510" fmla="*/ 2200275 h 2297429"/>
                <a:gd name="connsiteX4511" fmla="*/ 2610326 w 3006089"/>
                <a:gd name="connsiteY4511" fmla="*/ 2198370 h 2297429"/>
                <a:gd name="connsiteX4512" fmla="*/ 2608898 w 3006089"/>
                <a:gd name="connsiteY4512" fmla="*/ 2195036 h 2297429"/>
                <a:gd name="connsiteX4513" fmla="*/ 2607945 w 3006089"/>
                <a:gd name="connsiteY4513" fmla="*/ 2193608 h 2297429"/>
                <a:gd name="connsiteX4514" fmla="*/ 2609850 w 3006089"/>
                <a:gd name="connsiteY4514" fmla="*/ 2189321 h 2297429"/>
                <a:gd name="connsiteX4515" fmla="*/ 2614136 w 3006089"/>
                <a:gd name="connsiteY4515" fmla="*/ 2187893 h 2297429"/>
                <a:gd name="connsiteX4516" fmla="*/ 2616518 w 3006089"/>
                <a:gd name="connsiteY4516" fmla="*/ 2192179 h 2297429"/>
                <a:gd name="connsiteX4517" fmla="*/ 2618423 w 3006089"/>
                <a:gd name="connsiteY4517" fmla="*/ 2189798 h 2297429"/>
                <a:gd name="connsiteX4518" fmla="*/ 2618423 w 3006089"/>
                <a:gd name="connsiteY4518" fmla="*/ 2187893 h 2297429"/>
                <a:gd name="connsiteX4519" fmla="*/ 2619851 w 3006089"/>
                <a:gd name="connsiteY4519" fmla="*/ 2185511 h 2297429"/>
                <a:gd name="connsiteX4520" fmla="*/ 2622233 w 3006089"/>
                <a:gd name="connsiteY4520" fmla="*/ 2187416 h 2297429"/>
                <a:gd name="connsiteX4521" fmla="*/ 2623185 w 3006089"/>
                <a:gd name="connsiteY4521" fmla="*/ 2189798 h 2297429"/>
                <a:gd name="connsiteX4522" fmla="*/ 2625566 w 3006089"/>
                <a:gd name="connsiteY4522" fmla="*/ 2191226 h 2297429"/>
                <a:gd name="connsiteX4523" fmla="*/ 2627471 w 3006089"/>
                <a:gd name="connsiteY4523" fmla="*/ 2192179 h 2297429"/>
                <a:gd name="connsiteX4524" fmla="*/ 2632710 w 3006089"/>
                <a:gd name="connsiteY4524" fmla="*/ 2192655 h 2297429"/>
                <a:gd name="connsiteX4525" fmla="*/ 2634139 w 3006089"/>
                <a:gd name="connsiteY4525" fmla="*/ 2191226 h 2297429"/>
                <a:gd name="connsiteX4526" fmla="*/ 2635091 w 3006089"/>
                <a:gd name="connsiteY4526" fmla="*/ 2189798 h 2297429"/>
                <a:gd name="connsiteX4527" fmla="*/ 2634615 w 3006089"/>
                <a:gd name="connsiteY4527" fmla="*/ 2186940 h 2297429"/>
                <a:gd name="connsiteX4528" fmla="*/ 2633186 w 3006089"/>
                <a:gd name="connsiteY4528" fmla="*/ 2184083 h 2297429"/>
                <a:gd name="connsiteX4529" fmla="*/ 2635091 w 3006089"/>
                <a:gd name="connsiteY4529" fmla="*/ 2185035 h 2297429"/>
                <a:gd name="connsiteX4530" fmla="*/ 2637949 w 3006089"/>
                <a:gd name="connsiteY4530" fmla="*/ 2185511 h 2297429"/>
                <a:gd name="connsiteX4531" fmla="*/ 2640330 w 3006089"/>
                <a:gd name="connsiteY4531" fmla="*/ 2185035 h 2297429"/>
                <a:gd name="connsiteX4532" fmla="*/ 2642711 w 3006089"/>
                <a:gd name="connsiteY4532" fmla="*/ 2185511 h 2297429"/>
                <a:gd name="connsiteX4533" fmla="*/ 2647950 w 3006089"/>
                <a:gd name="connsiteY4533" fmla="*/ 2182654 h 2297429"/>
                <a:gd name="connsiteX4534" fmla="*/ 2650331 w 3006089"/>
                <a:gd name="connsiteY4534" fmla="*/ 2182654 h 2297429"/>
                <a:gd name="connsiteX4535" fmla="*/ 2652236 w 3006089"/>
                <a:gd name="connsiteY4535" fmla="*/ 2182178 h 2297429"/>
                <a:gd name="connsiteX4536" fmla="*/ 2661285 w 3006089"/>
                <a:gd name="connsiteY4536" fmla="*/ 2179320 h 2297429"/>
                <a:gd name="connsiteX4537" fmla="*/ 2669858 w 3006089"/>
                <a:gd name="connsiteY4537" fmla="*/ 2176939 h 2297429"/>
                <a:gd name="connsiteX4538" fmla="*/ 2678430 w 3006089"/>
                <a:gd name="connsiteY4538" fmla="*/ 2173129 h 2297429"/>
                <a:gd name="connsiteX4539" fmla="*/ 2686526 w 3006089"/>
                <a:gd name="connsiteY4539" fmla="*/ 2170748 h 2297429"/>
                <a:gd name="connsiteX4540" fmla="*/ 2694623 w 3006089"/>
                <a:gd name="connsiteY4540" fmla="*/ 2166938 h 2297429"/>
                <a:gd name="connsiteX4541" fmla="*/ 2697004 w 3006089"/>
                <a:gd name="connsiteY4541" fmla="*/ 2166461 h 2297429"/>
                <a:gd name="connsiteX4542" fmla="*/ 2699385 w 3006089"/>
                <a:gd name="connsiteY4542" fmla="*/ 2165033 h 2297429"/>
                <a:gd name="connsiteX4543" fmla="*/ 2702243 w 3006089"/>
                <a:gd name="connsiteY4543" fmla="*/ 2164080 h 2297429"/>
                <a:gd name="connsiteX4544" fmla="*/ 2704624 w 3006089"/>
                <a:gd name="connsiteY4544" fmla="*/ 2164080 h 2297429"/>
                <a:gd name="connsiteX4545" fmla="*/ 2708434 w 3006089"/>
                <a:gd name="connsiteY4545" fmla="*/ 2163128 h 2297429"/>
                <a:gd name="connsiteX4546" fmla="*/ 2711768 w 3006089"/>
                <a:gd name="connsiteY4546" fmla="*/ 2161223 h 2297429"/>
                <a:gd name="connsiteX4547" fmla="*/ 2715578 w 3006089"/>
                <a:gd name="connsiteY4547" fmla="*/ 2160270 h 2297429"/>
                <a:gd name="connsiteX4548" fmla="*/ 2717959 w 3006089"/>
                <a:gd name="connsiteY4548" fmla="*/ 2161223 h 2297429"/>
                <a:gd name="connsiteX4549" fmla="*/ 2718911 w 3006089"/>
                <a:gd name="connsiteY4549" fmla="*/ 2160270 h 2297429"/>
                <a:gd name="connsiteX4550" fmla="*/ 2720340 w 3006089"/>
                <a:gd name="connsiteY4550" fmla="*/ 2158841 h 2297429"/>
                <a:gd name="connsiteX4551" fmla="*/ 2718911 w 3006089"/>
                <a:gd name="connsiteY4551" fmla="*/ 2157413 h 2297429"/>
                <a:gd name="connsiteX4552" fmla="*/ 2717483 w 3006089"/>
                <a:gd name="connsiteY4552" fmla="*/ 2156460 h 2297429"/>
                <a:gd name="connsiteX4553" fmla="*/ 2705576 w 3006089"/>
                <a:gd name="connsiteY4553" fmla="*/ 2155508 h 2297429"/>
                <a:gd name="connsiteX4554" fmla="*/ 2708434 w 3006089"/>
                <a:gd name="connsiteY4554" fmla="*/ 2153603 h 2297429"/>
                <a:gd name="connsiteX4555" fmla="*/ 2711768 w 3006089"/>
                <a:gd name="connsiteY4555" fmla="*/ 2152174 h 2297429"/>
                <a:gd name="connsiteX4556" fmla="*/ 2711768 w 3006089"/>
                <a:gd name="connsiteY4556" fmla="*/ 2150745 h 2297429"/>
                <a:gd name="connsiteX4557" fmla="*/ 2709386 w 3006089"/>
                <a:gd name="connsiteY4557" fmla="*/ 2146459 h 2297429"/>
                <a:gd name="connsiteX4558" fmla="*/ 2706529 w 3006089"/>
                <a:gd name="connsiteY4558" fmla="*/ 2143125 h 2297429"/>
                <a:gd name="connsiteX4559" fmla="*/ 2704148 w 3006089"/>
                <a:gd name="connsiteY4559" fmla="*/ 2141696 h 2297429"/>
                <a:gd name="connsiteX4560" fmla="*/ 2698433 w 3006089"/>
                <a:gd name="connsiteY4560" fmla="*/ 2143601 h 2297429"/>
                <a:gd name="connsiteX4561" fmla="*/ 2694146 w 3006089"/>
                <a:gd name="connsiteY4561" fmla="*/ 2143125 h 2297429"/>
                <a:gd name="connsiteX4562" fmla="*/ 2690812 w 3006089"/>
                <a:gd name="connsiteY4562" fmla="*/ 2140744 h 2297429"/>
                <a:gd name="connsiteX4563" fmla="*/ 2689860 w 3006089"/>
                <a:gd name="connsiteY4563" fmla="*/ 2137410 h 2297429"/>
                <a:gd name="connsiteX4564" fmla="*/ 2689384 w 3006089"/>
                <a:gd name="connsiteY4564" fmla="*/ 2135029 h 2297429"/>
                <a:gd name="connsiteX4565" fmla="*/ 2688431 w 3006089"/>
                <a:gd name="connsiteY4565" fmla="*/ 2134076 h 2297429"/>
                <a:gd name="connsiteX4566" fmla="*/ 2679383 w 3006089"/>
                <a:gd name="connsiteY4566" fmla="*/ 2139791 h 2297429"/>
                <a:gd name="connsiteX4567" fmla="*/ 2672239 w 3006089"/>
                <a:gd name="connsiteY4567" fmla="*/ 2142649 h 2297429"/>
                <a:gd name="connsiteX4568" fmla="*/ 2671286 w 3006089"/>
                <a:gd name="connsiteY4568" fmla="*/ 2143601 h 2297429"/>
                <a:gd name="connsiteX4569" fmla="*/ 2669858 w 3006089"/>
                <a:gd name="connsiteY4569" fmla="*/ 2144554 h 2297429"/>
                <a:gd name="connsiteX4570" fmla="*/ 2666524 w 3006089"/>
                <a:gd name="connsiteY4570" fmla="*/ 2143125 h 2297429"/>
                <a:gd name="connsiteX4571" fmla="*/ 2660809 w 3006089"/>
                <a:gd name="connsiteY4571" fmla="*/ 2143601 h 2297429"/>
                <a:gd name="connsiteX4572" fmla="*/ 2661761 w 3006089"/>
                <a:gd name="connsiteY4572" fmla="*/ 2142173 h 2297429"/>
                <a:gd name="connsiteX4573" fmla="*/ 2662237 w 3006089"/>
                <a:gd name="connsiteY4573" fmla="*/ 2139791 h 2297429"/>
                <a:gd name="connsiteX4574" fmla="*/ 2655094 w 3006089"/>
                <a:gd name="connsiteY4574" fmla="*/ 2138363 h 2297429"/>
                <a:gd name="connsiteX4575" fmla="*/ 2648426 w 3006089"/>
                <a:gd name="connsiteY4575" fmla="*/ 2137886 h 2297429"/>
                <a:gd name="connsiteX4576" fmla="*/ 2644616 w 3006089"/>
                <a:gd name="connsiteY4576" fmla="*/ 2138839 h 2297429"/>
                <a:gd name="connsiteX4577" fmla="*/ 2642235 w 3006089"/>
                <a:gd name="connsiteY4577" fmla="*/ 2139315 h 2297429"/>
                <a:gd name="connsiteX4578" fmla="*/ 2641283 w 3006089"/>
                <a:gd name="connsiteY4578" fmla="*/ 2138363 h 2297429"/>
                <a:gd name="connsiteX4579" fmla="*/ 2639854 w 3006089"/>
                <a:gd name="connsiteY4579" fmla="*/ 2136934 h 2297429"/>
                <a:gd name="connsiteX4580" fmla="*/ 2634615 w 3006089"/>
                <a:gd name="connsiteY4580" fmla="*/ 2134076 h 2297429"/>
                <a:gd name="connsiteX4581" fmla="*/ 2632710 w 3006089"/>
                <a:gd name="connsiteY4581" fmla="*/ 2134076 h 2297429"/>
                <a:gd name="connsiteX4582" fmla="*/ 2627948 w 3006089"/>
                <a:gd name="connsiteY4582" fmla="*/ 2135029 h 2297429"/>
                <a:gd name="connsiteX4583" fmla="*/ 2622233 w 3006089"/>
                <a:gd name="connsiteY4583" fmla="*/ 2130743 h 2297429"/>
                <a:gd name="connsiteX4584" fmla="*/ 2616041 w 3006089"/>
                <a:gd name="connsiteY4584" fmla="*/ 2128361 h 2297429"/>
                <a:gd name="connsiteX4585" fmla="*/ 2623661 w 3006089"/>
                <a:gd name="connsiteY4585" fmla="*/ 2124551 h 2297429"/>
                <a:gd name="connsiteX4586" fmla="*/ 2622233 w 3006089"/>
                <a:gd name="connsiteY4586" fmla="*/ 2123123 h 2297429"/>
                <a:gd name="connsiteX4587" fmla="*/ 2620804 w 3006089"/>
                <a:gd name="connsiteY4587" fmla="*/ 2122170 h 2297429"/>
                <a:gd name="connsiteX4588" fmla="*/ 2613184 w 3006089"/>
                <a:gd name="connsiteY4588" fmla="*/ 2121218 h 2297429"/>
                <a:gd name="connsiteX4589" fmla="*/ 2610803 w 3006089"/>
                <a:gd name="connsiteY4589" fmla="*/ 2120265 h 2297429"/>
                <a:gd name="connsiteX4590" fmla="*/ 2599373 w 3006089"/>
                <a:gd name="connsiteY4590" fmla="*/ 2119313 h 2297429"/>
                <a:gd name="connsiteX4591" fmla="*/ 2598896 w 3006089"/>
                <a:gd name="connsiteY4591" fmla="*/ 2116455 h 2297429"/>
                <a:gd name="connsiteX4592" fmla="*/ 2596039 w 3006089"/>
                <a:gd name="connsiteY4592" fmla="*/ 2114550 h 2297429"/>
                <a:gd name="connsiteX4593" fmla="*/ 2596039 w 3006089"/>
                <a:gd name="connsiteY4593" fmla="*/ 2111693 h 2297429"/>
                <a:gd name="connsiteX4594" fmla="*/ 2594610 w 3006089"/>
                <a:gd name="connsiteY4594" fmla="*/ 2107883 h 2297429"/>
                <a:gd name="connsiteX4595" fmla="*/ 2593181 w 3006089"/>
                <a:gd name="connsiteY4595" fmla="*/ 2101215 h 2297429"/>
                <a:gd name="connsiteX4596" fmla="*/ 2590324 w 3006089"/>
                <a:gd name="connsiteY4596" fmla="*/ 2100263 h 2297429"/>
                <a:gd name="connsiteX4597" fmla="*/ 2587943 w 3006089"/>
                <a:gd name="connsiteY4597" fmla="*/ 2095024 h 2297429"/>
                <a:gd name="connsiteX4598" fmla="*/ 2586990 w 3006089"/>
                <a:gd name="connsiteY4598" fmla="*/ 2092166 h 2297429"/>
                <a:gd name="connsiteX4599" fmla="*/ 2588419 w 3006089"/>
                <a:gd name="connsiteY4599" fmla="*/ 2089309 h 2297429"/>
                <a:gd name="connsiteX4600" fmla="*/ 2589371 w 3006089"/>
                <a:gd name="connsiteY4600" fmla="*/ 2085023 h 2297429"/>
                <a:gd name="connsiteX4601" fmla="*/ 2585561 w 3006089"/>
                <a:gd name="connsiteY4601" fmla="*/ 2084070 h 2297429"/>
                <a:gd name="connsiteX4602" fmla="*/ 2582228 w 3006089"/>
                <a:gd name="connsiteY4602" fmla="*/ 2084070 h 2297429"/>
                <a:gd name="connsiteX4603" fmla="*/ 2576989 w 3006089"/>
                <a:gd name="connsiteY4603" fmla="*/ 2085975 h 2297429"/>
                <a:gd name="connsiteX4604" fmla="*/ 2574608 w 3006089"/>
                <a:gd name="connsiteY4604" fmla="*/ 2085023 h 2297429"/>
                <a:gd name="connsiteX4605" fmla="*/ 2572703 w 3006089"/>
                <a:gd name="connsiteY4605" fmla="*/ 2083594 h 2297429"/>
                <a:gd name="connsiteX4606" fmla="*/ 2580799 w 3006089"/>
                <a:gd name="connsiteY4606" fmla="*/ 2077879 h 2297429"/>
                <a:gd name="connsiteX4607" fmla="*/ 2586514 w 3006089"/>
                <a:gd name="connsiteY4607" fmla="*/ 2072164 h 2297429"/>
                <a:gd name="connsiteX4608" fmla="*/ 2588419 w 3006089"/>
                <a:gd name="connsiteY4608" fmla="*/ 2063591 h 2297429"/>
                <a:gd name="connsiteX4609" fmla="*/ 2591276 w 3006089"/>
                <a:gd name="connsiteY4609" fmla="*/ 2059305 h 2297429"/>
                <a:gd name="connsiteX4610" fmla="*/ 2593658 w 3006089"/>
                <a:gd name="connsiteY4610" fmla="*/ 2056924 h 2297429"/>
                <a:gd name="connsiteX4611" fmla="*/ 2587943 w 3006089"/>
                <a:gd name="connsiteY4611" fmla="*/ 2053590 h 2297429"/>
                <a:gd name="connsiteX4612" fmla="*/ 2582228 w 3006089"/>
                <a:gd name="connsiteY4612" fmla="*/ 2053590 h 2297429"/>
                <a:gd name="connsiteX4613" fmla="*/ 2583656 w 3006089"/>
                <a:gd name="connsiteY4613" fmla="*/ 2051209 h 2297429"/>
                <a:gd name="connsiteX4614" fmla="*/ 2576036 w 3006089"/>
                <a:gd name="connsiteY4614" fmla="*/ 2052638 h 2297429"/>
                <a:gd name="connsiteX4615" fmla="*/ 2572226 w 3006089"/>
                <a:gd name="connsiteY4615" fmla="*/ 2054543 h 2297429"/>
                <a:gd name="connsiteX4616" fmla="*/ 2567464 w 3006089"/>
                <a:gd name="connsiteY4616" fmla="*/ 2057876 h 2297429"/>
                <a:gd name="connsiteX4617" fmla="*/ 2563178 w 3006089"/>
                <a:gd name="connsiteY4617" fmla="*/ 2058829 h 2297429"/>
                <a:gd name="connsiteX4618" fmla="*/ 2561273 w 3006089"/>
                <a:gd name="connsiteY4618" fmla="*/ 2057876 h 2297429"/>
                <a:gd name="connsiteX4619" fmla="*/ 2558415 w 3006089"/>
                <a:gd name="connsiteY4619" fmla="*/ 2050733 h 2297429"/>
                <a:gd name="connsiteX4620" fmla="*/ 2555081 w 3006089"/>
                <a:gd name="connsiteY4620" fmla="*/ 2048351 h 2297429"/>
                <a:gd name="connsiteX4621" fmla="*/ 2542699 w 3006089"/>
                <a:gd name="connsiteY4621" fmla="*/ 2045018 h 2297429"/>
                <a:gd name="connsiteX4622" fmla="*/ 2537460 w 3006089"/>
                <a:gd name="connsiteY4622" fmla="*/ 2041684 h 2297429"/>
                <a:gd name="connsiteX4623" fmla="*/ 2535079 w 3006089"/>
                <a:gd name="connsiteY4623" fmla="*/ 2041208 h 2297429"/>
                <a:gd name="connsiteX4624" fmla="*/ 2530793 w 3006089"/>
                <a:gd name="connsiteY4624" fmla="*/ 2043589 h 2297429"/>
                <a:gd name="connsiteX4625" fmla="*/ 2528411 w 3006089"/>
                <a:gd name="connsiteY4625" fmla="*/ 2043113 h 2297429"/>
                <a:gd name="connsiteX4626" fmla="*/ 2536984 w 3006089"/>
                <a:gd name="connsiteY4626" fmla="*/ 2038826 h 2297429"/>
                <a:gd name="connsiteX4627" fmla="*/ 2541270 w 3006089"/>
                <a:gd name="connsiteY4627" fmla="*/ 2039779 h 2297429"/>
                <a:gd name="connsiteX4628" fmla="*/ 2543651 w 3006089"/>
                <a:gd name="connsiteY4628" fmla="*/ 2038826 h 2297429"/>
                <a:gd name="connsiteX4629" fmla="*/ 2549366 w 3006089"/>
                <a:gd name="connsiteY4629" fmla="*/ 2039303 h 2297429"/>
                <a:gd name="connsiteX4630" fmla="*/ 2551748 w 3006089"/>
                <a:gd name="connsiteY4630" fmla="*/ 2037398 h 2297429"/>
                <a:gd name="connsiteX4631" fmla="*/ 2554605 w 3006089"/>
                <a:gd name="connsiteY4631" fmla="*/ 2035493 h 2297429"/>
                <a:gd name="connsiteX4632" fmla="*/ 2560320 w 3006089"/>
                <a:gd name="connsiteY4632" fmla="*/ 2038826 h 2297429"/>
                <a:gd name="connsiteX4633" fmla="*/ 2569845 w 3006089"/>
                <a:gd name="connsiteY4633" fmla="*/ 2042160 h 2297429"/>
                <a:gd name="connsiteX4634" fmla="*/ 2573655 w 3006089"/>
                <a:gd name="connsiteY4634" fmla="*/ 2043113 h 2297429"/>
                <a:gd name="connsiteX4635" fmla="*/ 2576989 w 3006089"/>
                <a:gd name="connsiteY4635" fmla="*/ 2042636 h 2297429"/>
                <a:gd name="connsiteX4636" fmla="*/ 2584609 w 3006089"/>
                <a:gd name="connsiteY4636" fmla="*/ 2038826 h 2297429"/>
                <a:gd name="connsiteX4637" fmla="*/ 2586990 w 3006089"/>
                <a:gd name="connsiteY4637" fmla="*/ 2036445 h 2297429"/>
                <a:gd name="connsiteX4638" fmla="*/ 2591753 w 3006089"/>
                <a:gd name="connsiteY4638" fmla="*/ 2035016 h 2297429"/>
                <a:gd name="connsiteX4639" fmla="*/ 2593658 w 3006089"/>
                <a:gd name="connsiteY4639" fmla="*/ 2033588 h 2297429"/>
                <a:gd name="connsiteX4640" fmla="*/ 2595562 w 3006089"/>
                <a:gd name="connsiteY4640" fmla="*/ 2030254 h 2297429"/>
                <a:gd name="connsiteX4641" fmla="*/ 2597944 w 3006089"/>
                <a:gd name="connsiteY4641" fmla="*/ 2027873 h 2297429"/>
                <a:gd name="connsiteX4642" fmla="*/ 2607469 w 3006089"/>
                <a:gd name="connsiteY4642" fmla="*/ 2025015 h 2297429"/>
                <a:gd name="connsiteX4643" fmla="*/ 2610803 w 3006089"/>
                <a:gd name="connsiteY4643" fmla="*/ 2019300 h 2297429"/>
                <a:gd name="connsiteX4644" fmla="*/ 2611279 w 3006089"/>
                <a:gd name="connsiteY4644" fmla="*/ 2013109 h 2297429"/>
                <a:gd name="connsiteX4645" fmla="*/ 2605564 w 3006089"/>
                <a:gd name="connsiteY4645" fmla="*/ 2008346 h 2297429"/>
                <a:gd name="connsiteX4646" fmla="*/ 2602230 w 3006089"/>
                <a:gd name="connsiteY4646" fmla="*/ 2006918 h 2297429"/>
                <a:gd name="connsiteX4647" fmla="*/ 2606993 w 3006089"/>
                <a:gd name="connsiteY4647" fmla="*/ 2006918 h 2297429"/>
                <a:gd name="connsiteX4648" fmla="*/ 2612708 w 3006089"/>
                <a:gd name="connsiteY4648" fmla="*/ 2008346 h 2297429"/>
                <a:gd name="connsiteX4649" fmla="*/ 2612231 w 3006089"/>
                <a:gd name="connsiteY4649" fmla="*/ 2005489 h 2297429"/>
                <a:gd name="connsiteX4650" fmla="*/ 2610803 w 3006089"/>
                <a:gd name="connsiteY4650" fmla="*/ 2003584 h 2297429"/>
                <a:gd name="connsiteX4651" fmla="*/ 2600325 w 3006089"/>
                <a:gd name="connsiteY4651" fmla="*/ 1995488 h 2297429"/>
                <a:gd name="connsiteX4652" fmla="*/ 2591276 w 3006089"/>
                <a:gd name="connsiteY4652" fmla="*/ 1991678 h 2297429"/>
                <a:gd name="connsiteX4653" fmla="*/ 2572226 w 3006089"/>
                <a:gd name="connsiteY4653" fmla="*/ 1988820 h 2297429"/>
                <a:gd name="connsiteX4654" fmla="*/ 2567940 w 3006089"/>
                <a:gd name="connsiteY4654" fmla="*/ 1988820 h 2297429"/>
                <a:gd name="connsiteX4655" fmla="*/ 2555558 w 3006089"/>
                <a:gd name="connsiteY4655" fmla="*/ 1990725 h 2297429"/>
                <a:gd name="connsiteX4656" fmla="*/ 2545556 w 3006089"/>
                <a:gd name="connsiteY4656" fmla="*/ 1991201 h 2297429"/>
                <a:gd name="connsiteX4657" fmla="*/ 2531269 w 3006089"/>
                <a:gd name="connsiteY4657" fmla="*/ 1995011 h 2297429"/>
                <a:gd name="connsiteX4658" fmla="*/ 2513648 w 3006089"/>
                <a:gd name="connsiteY4658" fmla="*/ 2002155 h 2297429"/>
                <a:gd name="connsiteX4659" fmla="*/ 2498408 w 3006089"/>
                <a:gd name="connsiteY4659" fmla="*/ 2006918 h 2297429"/>
                <a:gd name="connsiteX4660" fmla="*/ 2487454 w 3006089"/>
                <a:gd name="connsiteY4660" fmla="*/ 2012156 h 2297429"/>
                <a:gd name="connsiteX4661" fmla="*/ 2475548 w 3006089"/>
                <a:gd name="connsiteY4661" fmla="*/ 2016919 h 2297429"/>
                <a:gd name="connsiteX4662" fmla="*/ 2468880 w 3006089"/>
                <a:gd name="connsiteY4662" fmla="*/ 2020729 h 2297429"/>
                <a:gd name="connsiteX4663" fmla="*/ 2464594 w 3006089"/>
                <a:gd name="connsiteY4663" fmla="*/ 2024539 h 2297429"/>
                <a:gd name="connsiteX4664" fmla="*/ 2457926 w 3006089"/>
                <a:gd name="connsiteY4664" fmla="*/ 2027873 h 2297429"/>
                <a:gd name="connsiteX4665" fmla="*/ 2455545 w 3006089"/>
                <a:gd name="connsiteY4665" fmla="*/ 2028349 h 2297429"/>
                <a:gd name="connsiteX4666" fmla="*/ 2449830 w 3006089"/>
                <a:gd name="connsiteY4666" fmla="*/ 2032159 h 2297429"/>
                <a:gd name="connsiteX4667" fmla="*/ 2438876 w 3006089"/>
                <a:gd name="connsiteY4667" fmla="*/ 2042160 h 2297429"/>
                <a:gd name="connsiteX4668" fmla="*/ 2433161 w 3006089"/>
                <a:gd name="connsiteY4668" fmla="*/ 2045494 h 2297429"/>
                <a:gd name="connsiteX4669" fmla="*/ 2429351 w 3006089"/>
                <a:gd name="connsiteY4669" fmla="*/ 2051685 h 2297429"/>
                <a:gd name="connsiteX4670" fmla="*/ 2421731 w 3006089"/>
                <a:gd name="connsiteY4670" fmla="*/ 2060258 h 2297429"/>
                <a:gd name="connsiteX4671" fmla="*/ 2414587 w 3006089"/>
                <a:gd name="connsiteY4671" fmla="*/ 2066925 h 2297429"/>
                <a:gd name="connsiteX4672" fmla="*/ 2412683 w 3006089"/>
                <a:gd name="connsiteY4672" fmla="*/ 2070735 h 2297429"/>
                <a:gd name="connsiteX4673" fmla="*/ 2407444 w 3006089"/>
                <a:gd name="connsiteY4673" fmla="*/ 2074545 h 2297429"/>
                <a:gd name="connsiteX4674" fmla="*/ 2401729 w 3006089"/>
                <a:gd name="connsiteY4674" fmla="*/ 2081689 h 2297429"/>
                <a:gd name="connsiteX4675" fmla="*/ 2397443 w 3006089"/>
                <a:gd name="connsiteY4675" fmla="*/ 2085499 h 2297429"/>
                <a:gd name="connsiteX4676" fmla="*/ 2381250 w 3006089"/>
                <a:gd name="connsiteY4676" fmla="*/ 2093119 h 2297429"/>
                <a:gd name="connsiteX4677" fmla="*/ 2376011 w 3006089"/>
                <a:gd name="connsiteY4677" fmla="*/ 2094548 h 2297429"/>
                <a:gd name="connsiteX4678" fmla="*/ 2372201 w 3006089"/>
                <a:gd name="connsiteY4678" fmla="*/ 2097405 h 2297429"/>
                <a:gd name="connsiteX4679" fmla="*/ 2366010 w 3006089"/>
                <a:gd name="connsiteY4679" fmla="*/ 2098834 h 2297429"/>
                <a:gd name="connsiteX4680" fmla="*/ 2357914 w 3006089"/>
                <a:gd name="connsiteY4680" fmla="*/ 2101691 h 2297429"/>
                <a:gd name="connsiteX4681" fmla="*/ 2350294 w 3006089"/>
                <a:gd name="connsiteY4681" fmla="*/ 2102644 h 2297429"/>
                <a:gd name="connsiteX4682" fmla="*/ 2343150 w 3006089"/>
                <a:gd name="connsiteY4682" fmla="*/ 2105978 h 2297429"/>
                <a:gd name="connsiteX4683" fmla="*/ 2340293 w 3006089"/>
                <a:gd name="connsiteY4683" fmla="*/ 2107883 h 2297429"/>
                <a:gd name="connsiteX4684" fmla="*/ 2338387 w 3006089"/>
                <a:gd name="connsiteY4684" fmla="*/ 2110740 h 2297429"/>
                <a:gd name="connsiteX4685" fmla="*/ 2334101 w 3006089"/>
                <a:gd name="connsiteY4685" fmla="*/ 2112169 h 2297429"/>
                <a:gd name="connsiteX4686" fmla="*/ 2329815 w 3006089"/>
                <a:gd name="connsiteY4686" fmla="*/ 2114550 h 2297429"/>
                <a:gd name="connsiteX4687" fmla="*/ 2321719 w 3006089"/>
                <a:gd name="connsiteY4687" fmla="*/ 2121694 h 2297429"/>
                <a:gd name="connsiteX4688" fmla="*/ 2313146 w 3006089"/>
                <a:gd name="connsiteY4688" fmla="*/ 2125028 h 2297429"/>
                <a:gd name="connsiteX4689" fmla="*/ 2307431 w 3006089"/>
                <a:gd name="connsiteY4689" fmla="*/ 2128838 h 2297429"/>
                <a:gd name="connsiteX4690" fmla="*/ 2304098 w 3006089"/>
                <a:gd name="connsiteY4690" fmla="*/ 2135029 h 2297429"/>
                <a:gd name="connsiteX4691" fmla="*/ 2300287 w 3006089"/>
                <a:gd name="connsiteY4691" fmla="*/ 2139315 h 2297429"/>
                <a:gd name="connsiteX4692" fmla="*/ 2296954 w 3006089"/>
                <a:gd name="connsiteY4692" fmla="*/ 2144554 h 2297429"/>
                <a:gd name="connsiteX4693" fmla="*/ 2296478 w 3006089"/>
                <a:gd name="connsiteY4693" fmla="*/ 2146459 h 2297429"/>
                <a:gd name="connsiteX4694" fmla="*/ 2295525 w 3006089"/>
                <a:gd name="connsiteY4694" fmla="*/ 2151698 h 2297429"/>
                <a:gd name="connsiteX4695" fmla="*/ 2294096 w 3006089"/>
                <a:gd name="connsiteY4695" fmla="*/ 2153126 h 2297429"/>
                <a:gd name="connsiteX4696" fmla="*/ 2286953 w 3006089"/>
                <a:gd name="connsiteY4696" fmla="*/ 2154555 h 2297429"/>
                <a:gd name="connsiteX4697" fmla="*/ 2277428 w 3006089"/>
                <a:gd name="connsiteY4697" fmla="*/ 2161223 h 2297429"/>
                <a:gd name="connsiteX4698" fmla="*/ 2269808 w 3006089"/>
                <a:gd name="connsiteY4698" fmla="*/ 2163604 h 2297429"/>
                <a:gd name="connsiteX4699" fmla="*/ 2259806 w 3006089"/>
                <a:gd name="connsiteY4699" fmla="*/ 2169795 h 2297429"/>
                <a:gd name="connsiteX4700" fmla="*/ 2255044 w 3006089"/>
                <a:gd name="connsiteY4700" fmla="*/ 2171224 h 2297429"/>
                <a:gd name="connsiteX4701" fmla="*/ 2256473 w 3006089"/>
                <a:gd name="connsiteY4701" fmla="*/ 2171224 h 2297429"/>
                <a:gd name="connsiteX4702" fmla="*/ 2265521 w 3006089"/>
                <a:gd name="connsiteY4702" fmla="*/ 2170748 h 2297429"/>
                <a:gd name="connsiteX4703" fmla="*/ 2677478 w 3006089"/>
                <a:gd name="connsiteY4703" fmla="*/ 2117408 h 2297429"/>
                <a:gd name="connsiteX4704" fmla="*/ 2682716 w 3006089"/>
                <a:gd name="connsiteY4704" fmla="*/ 2114074 h 2297429"/>
                <a:gd name="connsiteX4705" fmla="*/ 2687955 w 3006089"/>
                <a:gd name="connsiteY4705" fmla="*/ 2111216 h 2297429"/>
                <a:gd name="connsiteX4706" fmla="*/ 2687479 w 3006089"/>
                <a:gd name="connsiteY4706" fmla="*/ 2110264 h 2297429"/>
                <a:gd name="connsiteX4707" fmla="*/ 2686526 w 3006089"/>
                <a:gd name="connsiteY4707" fmla="*/ 2109311 h 2297429"/>
                <a:gd name="connsiteX4708" fmla="*/ 2683669 w 3006089"/>
                <a:gd name="connsiteY4708" fmla="*/ 2108359 h 2297429"/>
                <a:gd name="connsiteX4709" fmla="*/ 2674620 w 3006089"/>
                <a:gd name="connsiteY4709" fmla="*/ 2108835 h 2297429"/>
                <a:gd name="connsiteX4710" fmla="*/ 2666048 w 3006089"/>
                <a:gd name="connsiteY4710" fmla="*/ 2109788 h 2297429"/>
                <a:gd name="connsiteX4711" fmla="*/ 2664143 w 3006089"/>
                <a:gd name="connsiteY4711" fmla="*/ 2110264 h 2297429"/>
                <a:gd name="connsiteX4712" fmla="*/ 2655570 w 3006089"/>
                <a:gd name="connsiteY4712" fmla="*/ 2111216 h 2297429"/>
                <a:gd name="connsiteX4713" fmla="*/ 2649855 w 3006089"/>
                <a:gd name="connsiteY4713" fmla="*/ 2111216 h 2297429"/>
                <a:gd name="connsiteX4714" fmla="*/ 2644616 w 3006089"/>
                <a:gd name="connsiteY4714" fmla="*/ 2109788 h 2297429"/>
                <a:gd name="connsiteX4715" fmla="*/ 2641759 w 3006089"/>
                <a:gd name="connsiteY4715" fmla="*/ 2107883 h 2297429"/>
                <a:gd name="connsiteX4716" fmla="*/ 2640330 w 3006089"/>
                <a:gd name="connsiteY4716" fmla="*/ 2107883 h 2297429"/>
                <a:gd name="connsiteX4717" fmla="*/ 2638901 w 3006089"/>
                <a:gd name="connsiteY4717" fmla="*/ 2108359 h 2297429"/>
                <a:gd name="connsiteX4718" fmla="*/ 2636044 w 3006089"/>
                <a:gd name="connsiteY4718" fmla="*/ 2106930 h 2297429"/>
                <a:gd name="connsiteX4719" fmla="*/ 2630805 w 3006089"/>
                <a:gd name="connsiteY4719" fmla="*/ 2105501 h 2297429"/>
                <a:gd name="connsiteX4720" fmla="*/ 2628900 w 3006089"/>
                <a:gd name="connsiteY4720" fmla="*/ 2108835 h 2297429"/>
                <a:gd name="connsiteX4721" fmla="*/ 2627471 w 3006089"/>
                <a:gd name="connsiteY4721" fmla="*/ 2109788 h 2297429"/>
                <a:gd name="connsiteX4722" fmla="*/ 2626519 w 3006089"/>
                <a:gd name="connsiteY4722" fmla="*/ 2109311 h 2297429"/>
                <a:gd name="connsiteX4723" fmla="*/ 2625566 w 3006089"/>
                <a:gd name="connsiteY4723" fmla="*/ 2108359 h 2297429"/>
                <a:gd name="connsiteX4724" fmla="*/ 2623185 w 3006089"/>
                <a:gd name="connsiteY4724" fmla="*/ 2107883 h 2297429"/>
                <a:gd name="connsiteX4725" fmla="*/ 2624137 w 3006089"/>
                <a:gd name="connsiteY4725" fmla="*/ 2106454 h 2297429"/>
                <a:gd name="connsiteX4726" fmla="*/ 2624614 w 3006089"/>
                <a:gd name="connsiteY4726" fmla="*/ 2105025 h 2297429"/>
                <a:gd name="connsiteX4727" fmla="*/ 2624137 w 3006089"/>
                <a:gd name="connsiteY4727" fmla="*/ 2103596 h 2297429"/>
                <a:gd name="connsiteX4728" fmla="*/ 2623185 w 3006089"/>
                <a:gd name="connsiteY4728" fmla="*/ 2102168 h 2297429"/>
                <a:gd name="connsiteX4729" fmla="*/ 2616994 w 3006089"/>
                <a:gd name="connsiteY4729" fmla="*/ 2096453 h 2297429"/>
                <a:gd name="connsiteX4730" fmla="*/ 2620804 w 3006089"/>
                <a:gd name="connsiteY4730" fmla="*/ 2090738 h 2297429"/>
                <a:gd name="connsiteX4731" fmla="*/ 2620328 w 3006089"/>
                <a:gd name="connsiteY4731" fmla="*/ 2087880 h 2297429"/>
                <a:gd name="connsiteX4732" fmla="*/ 2620328 w 3006089"/>
                <a:gd name="connsiteY4732" fmla="*/ 2084546 h 2297429"/>
                <a:gd name="connsiteX4733" fmla="*/ 2614612 w 3006089"/>
                <a:gd name="connsiteY4733" fmla="*/ 2089309 h 2297429"/>
                <a:gd name="connsiteX4734" fmla="*/ 2612231 w 3006089"/>
                <a:gd name="connsiteY4734" fmla="*/ 2091690 h 2297429"/>
                <a:gd name="connsiteX4735" fmla="*/ 2610326 w 3006089"/>
                <a:gd name="connsiteY4735" fmla="*/ 2094548 h 2297429"/>
                <a:gd name="connsiteX4736" fmla="*/ 2607945 w 3006089"/>
                <a:gd name="connsiteY4736" fmla="*/ 2097405 h 2297429"/>
                <a:gd name="connsiteX4737" fmla="*/ 2606516 w 3006089"/>
                <a:gd name="connsiteY4737" fmla="*/ 2100739 h 2297429"/>
                <a:gd name="connsiteX4738" fmla="*/ 2606993 w 3006089"/>
                <a:gd name="connsiteY4738" fmla="*/ 2103120 h 2297429"/>
                <a:gd name="connsiteX4739" fmla="*/ 2612231 w 3006089"/>
                <a:gd name="connsiteY4739" fmla="*/ 2103596 h 2297429"/>
                <a:gd name="connsiteX4740" fmla="*/ 2615565 w 3006089"/>
                <a:gd name="connsiteY4740" fmla="*/ 2105025 h 2297429"/>
                <a:gd name="connsiteX4741" fmla="*/ 2616518 w 3006089"/>
                <a:gd name="connsiteY4741" fmla="*/ 2106454 h 2297429"/>
                <a:gd name="connsiteX4742" fmla="*/ 2616518 w 3006089"/>
                <a:gd name="connsiteY4742" fmla="*/ 2112169 h 2297429"/>
                <a:gd name="connsiteX4743" fmla="*/ 2619851 w 3006089"/>
                <a:gd name="connsiteY4743" fmla="*/ 2113121 h 2297429"/>
                <a:gd name="connsiteX4744" fmla="*/ 2625090 w 3006089"/>
                <a:gd name="connsiteY4744" fmla="*/ 2113121 h 2297429"/>
                <a:gd name="connsiteX4745" fmla="*/ 2628424 w 3006089"/>
                <a:gd name="connsiteY4745" fmla="*/ 2113598 h 2297429"/>
                <a:gd name="connsiteX4746" fmla="*/ 2628900 w 3006089"/>
                <a:gd name="connsiteY4746" fmla="*/ 2114074 h 2297429"/>
                <a:gd name="connsiteX4747" fmla="*/ 2628424 w 3006089"/>
                <a:gd name="connsiteY4747" fmla="*/ 2114550 h 2297429"/>
                <a:gd name="connsiteX4748" fmla="*/ 2626995 w 3006089"/>
                <a:gd name="connsiteY4748" fmla="*/ 2114550 h 2297429"/>
                <a:gd name="connsiteX4749" fmla="*/ 2629376 w 3006089"/>
                <a:gd name="connsiteY4749" fmla="*/ 2117884 h 2297429"/>
                <a:gd name="connsiteX4750" fmla="*/ 2632234 w 3006089"/>
                <a:gd name="connsiteY4750" fmla="*/ 2120265 h 2297429"/>
                <a:gd name="connsiteX4751" fmla="*/ 2634615 w 3006089"/>
                <a:gd name="connsiteY4751" fmla="*/ 2121218 h 2297429"/>
                <a:gd name="connsiteX4752" fmla="*/ 2644616 w 3006089"/>
                <a:gd name="connsiteY4752" fmla="*/ 2123599 h 2297429"/>
                <a:gd name="connsiteX4753" fmla="*/ 2646998 w 3006089"/>
                <a:gd name="connsiteY4753" fmla="*/ 2123123 h 2297429"/>
                <a:gd name="connsiteX4754" fmla="*/ 2648903 w 3006089"/>
                <a:gd name="connsiteY4754" fmla="*/ 2121694 h 2297429"/>
                <a:gd name="connsiteX4755" fmla="*/ 2645093 w 3006089"/>
                <a:gd name="connsiteY4755" fmla="*/ 2121218 h 2297429"/>
                <a:gd name="connsiteX4756" fmla="*/ 2647474 w 3006089"/>
                <a:gd name="connsiteY4756" fmla="*/ 2119789 h 2297429"/>
                <a:gd name="connsiteX4757" fmla="*/ 2650331 w 3006089"/>
                <a:gd name="connsiteY4757" fmla="*/ 2119313 h 2297429"/>
                <a:gd name="connsiteX4758" fmla="*/ 2652236 w 3006089"/>
                <a:gd name="connsiteY4758" fmla="*/ 2117408 h 2297429"/>
                <a:gd name="connsiteX4759" fmla="*/ 2655094 w 3006089"/>
                <a:gd name="connsiteY4759" fmla="*/ 2116455 h 2297429"/>
                <a:gd name="connsiteX4760" fmla="*/ 2654618 w 3006089"/>
                <a:gd name="connsiteY4760" fmla="*/ 2117408 h 2297429"/>
                <a:gd name="connsiteX4761" fmla="*/ 2652712 w 3006089"/>
                <a:gd name="connsiteY4761" fmla="*/ 2118360 h 2297429"/>
                <a:gd name="connsiteX4762" fmla="*/ 2652712 w 3006089"/>
                <a:gd name="connsiteY4762" fmla="*/ 2120265 h 2297429"/>
                <a:gd name="connsiteX4763" fmla="*/ 2654141 w 3006089"/>
                <a:gd name="connsiteY4763" fmla="*/ 2121694 h 2297429"/>
                <a:gd name="connsiteX4764" fmla="*/ 2656046 w 3006089"/>
                <a:gd name="connsiteY4764" fmla="*/ 2121694 h 2297429"/>
                <a:gd name="connsiteX4765" fmla="*/ 2657951 w 3006089"/>
                <a:gd name="connsiteY4765" fmla="*/ 2124551 h 2297429"/>
                <a:gd name="connsiteX4766" fmla="*/ 2653665 w 3006089"/>
                <a:gd name="connsiteY4766" fmla="*/ 2126933 h 2297429"/>
                <a:gd name="connsiteX4767" fmla="*/ 2654618 w 3006089"/>
                <a:gd name="connsiteY4767" fmla="*/ 2127409 h 2297429"/>
                <a:gd name="connsiteX4768" fmla="*/ 2657951 w 3006089"/>
                <a:gd name="connsiteY4768" fmla="*/ 2126933 h 2297429"/>
                <a:gd name="connsiteX4769" fmla="*/ 2658904 w 3006089"/>
                <a:gd name="connsiteY4769" fmla="*/ 2129790 h 2297429"/>
                <a:gd name="connsiteX4770" fmla="*/ 2661285 w 3006089"/>
                <a:gd name="connsiteY4770" fmla="*/ 2130743 h 2297429"/>
                <a:gd name="connsiteX4771" fmla="*/ 2663190 w 3006089"/>
                <a:gd name="connsiteY4771" fmla="*/ 2131219 h 2297429"/>
                <a:gd name="connsiteX4772" fmla="*/ 2670334 w 3006089"/>
                <a:gd name="connsiteY4772" fmla="*/ 2130743 h 2297429"/>
                <a:gd name="connsiteX4773" fmla="*/ 2672239 w 3006089"/>
                <a:gd name="connsiteY4773" fmla="*/ 2129790 h 2297429"/>
                <a:gd name="connsiteX4774" fmla="*/ 2671286 w 3006089"/>
                <a:gd name="connsiteY4774" fmla="*/ 2128838 h 2297429"/>
                <a:gd name="connsiteX4775" fmla="*/ 2669858 w 3006089"/>
                <a:gd name="connsiteY4775" fmla="*/ 2128361 h 2297429"/>
                <a:gd name="connsiteX4776" fmla="*/ 2669858 w 3006089"/>
                <a:gd name="connsiteY4776" fmla="*/ 2125504 h 2297429"/>
                <a:gd name="connsiteX4777" fmla="*/ 2669381 w 3006089"/>
                <a:gd name="connsiteY4777" fmla="*/ 2122646 h 2297429"/>
                <a:gd name="connsiteX4778" fmla="*/ 2670334 w 3006089"/>
                <a:gd name="connsiteY4778" fmla="*/ 2121218 h 2297429"/>
                <a:gd name="connsiteX4779" fmla="*/ 2677478 w 3006089"/>
                <a:gd name="connsiteY4779" fmla="*/ 2117408 h 2297429"/>
                <a:gd name="connsiteX4780" fmla="*/ 2378869 w 3006089"/>
                <a:gd name="connsiteY4780" fmla="*/ 2091214 h 2297429"/>
                <a:gd name="connsiteX4781" fmla="*/ 2377916 w 3006089"/>
                <a:gd name="connsiteY4781" fmla="*/ 2092643 h 2297429"/>
                <a:gd name="connsiteX4782" fmla="*/ 2380774 w 3006089"/>
                <a:gd name="connsiteY4782" fmla="*/ 2092166 h 2297429"/>
                <a:gd name="connsiteX4783" fmla="*/ 2384584 w 3006089"/>
                <a:gd name="connsiteY4783" fmla="*/ 2090261 h 2297429"/>
                <a:gd name="connsiteX4784" fmla="*/ 2387441 w 3006089"/>
                <a:gd name="connsiteY4784" fmla="*/ 2086928 h 2297429"/>
                <a:gd name="connsiteX4785" fmla="*/ 2385536 w 3006089"/>
                <a:gd name="connsiteY4785" fmla="*/ 2086928 h 2297429"/>
                <a:gd name="connsiteX4786" fmla="*/ 2382203 w 3006089"/>
                <a:gd name="connsiteY4786" fmla="*/ 2088356 h 2297429"/>
                <a:gd name="connsiteX4787" fmla="*/ 2378869 w 3006089"/>
                <a:gd name="connsiteY4787" fmla="*/ 2091214 h 2297429"/>
                <a:gd name="connsiteX4788" fmla="*/ 2788444 w 3006089"/>
                <a:gd name="connsiteY4788" fmla="*/ 1917859 h 2297429"/>
                <a:gd name="connsiteX4789" fmla="*/ 2802731 w 3006089"/>
                <a:gd name="connsiteY4789" fmla="*/ 1905000 h 2297429"/>
                <a:gd name="connsiteX4790" fmla="*/ 2803684 w 3006089"/>
                <a:gd name="connsiteY4790" fmla="*/ 1902143 h 2297429"/>
                <a:gd name="connsiteX4791" fmla="*/ 2804636 w 3006089"/>
                <a:gd name="connsiteY4791" fmla="*/ 1901190 h 2297429"/>
                <a:gd name="connsiteX4792" fmla="*/ 2807494 w 3006089"/>
                <a:gd name="connsiteY4792" fmla="*/ 1899285 h 2297429"/>
                <a:gd name="connsiteX4793" fmla="*/ 2809875 w 3006089"/>
                <a:gd name="connsiteY4793" fmla="*/ 1898809 h 2297429"/>
                <a:gd name="connsiteX4794" fmla="*/ 2815590 w 3006089"/>
                <a:gd name="connsiteY4794" fmla="*/ 1899285 h 2297429"/>
                <a:gd name="connsiteX4795" fmla="*/ 2821781 w 3006089"/>
                <a:gd name="connsiteY4795" fmla="*/ 1898809 h 2297429"/>
                <a:gd name="connsiteX4796" fmla="*/ 2824162 w 3006089"/>
                <a:gd name="connsiteY4796" fmla="*/ 1898333 h 2297429"/>
                <a:gd name="connsiteX4797" fmla="*/ 2829878 w 3006089"/>
                <a:gd name="connsiteY4797" fmla="*/ 1894999 h 2297429"/>
                <a:gd name="connsiteX4798" fmla="*/ 2832735 w 3006089"/>
                <a:gd name="connsiteY4798" fmla="*/ 1894046 h 2297429"/>
                <a:gd name="connsiteX4799" fmla="*/ 2843212 w 3006089"/>
                <a:gd name="connsiteY4799" fmla="*/ 1892141 h 2297429"/>
                <a:gd name="connsiteX4800" fmla="*/ 2848928 w 3006089"/>
                <a:gd name="connsiteY4800" fmla="*/ 1891665 h 2297429"/>
                <a:gd name="connsiteX4801" fmla="*/ 2856071 w 3006089"/>
                <a:gd name="connsiteY4801" fmla="*/ 1893094 h 2297429"/>
                <a:gd name="connsiteX4802" fmla="*/ 2858929 w 3006089"/>
                <a:gd name="connsiteY4802" fmla="*/ 1893094 h 2297429"/>
                <a:gd name="connsiteX4803" fmla="*/ 2860358 w 3006089"/>
                <a:gd name="connsiteY4803" fmla="*/ 1892618 h 2297429"/>
                <a:gd name="connsiteX4804" fmla="*/ 2875121 w 3006089"/>
                <a:gd name="connsiteY4804" fmla="*/ 1882616 h 2297429"/>
                <a:gd name="connsiteX4805" fmla="*/ 2884170 w 3006089"/>
                <a:gd name="connsiteY4805" fmla="*/ 1877378 h 2297429"/>
                <a:gd name="connsiteX4806" fmla="*/ 2893219 w 3006089"/>
                <a:gd name="connsiteY4806" fmla="*/ 1871186 h 2297429"/>
                <a:gd name="connsiteX4807" fmla="*/ 2904173 w 3006089"/>
                <a:gd name="connsiteY4807" fmla="*/ 1861661 h 2297429"/>
                <a:gd name="connsiteX4808" fmla="*/ 2905125 w 3006089"/>
                <a:gd name="connsiteY4808" fmla="*/ 1859280 h 2297429"/>
                <a:gd name="connsiteX4809" fmla="*/ 2904649 w 3006089"/>
                <a:gd name="connsiteY4809" fmla="*/ 1856899 h 2297429"/>
                <a:gd name="connsiteX4810" fmla="*/ 2901315 w 3006089"/>
                <a:gd name="connsiteY4810" fmla="*/ 1854994 h 2297429"/>
                <a:gd name="connsiteX4811" fmla="*/ 2899410 w 3006089"/>
                <a:gd name="connsiteY4811" fmla="*/ 1853565 h 2297429"/>
                <a:gd name="connsiteX4812" fmla="*/ 2893695 w 3006089"/>
                <a:gd name="connsiteY4812" fmla="*/ 1850708 h 2297429"/>
                <a:gd name="connsiteX4813" fmla="*/ 2893219 w 3006089"/>
                <a:gd name="connsiteY4813" fmla="*/ 1849755 h 2297429"/>
                <a:gd name="connsiteX4814" fmla="*/ 2897029 w 3006089"/>
                <a:gd name="connsiteY4814" fmla="*/ 1850708 h 2297429"/>
                <a:gd name="connsiteX4815" fmla="*/ 2901315 w 3006089"/>
                <a:gd name="connsiteY4815" fmla="*/ 1851184 h 2297429"/>
                <a:gd name="connsiteX4816" fmla="*/ 2903220 w 3006089"/>
                <a:gd name="connsiteY4816" fmla="*/ 1849755 h 2297429"/>
                <a:gd name="connsiteX4817" fmla="*/ 2903696 w 3006089"/>
                <a:gd name="connsiteY4817" fmla="*/ 1847850 h 2297429"/>
                <a:gd name="connsiteX4818" fmla="*/ 2902268 w 3006089"/>
                <a:gd name="connsiteY4818" fmla="*/ 1845945 h 2297429"/>
                <a:gd name="connsiteX4819" fmla="*/ 2898934 w 3006089"/>
                <a:gd name="connsiteY4819" fmla="*/ 1844516 h 2297429"/>
                <a:gd name="connsiteX4820" fmla="*/ 2891790 w 3006089"/>
                <a:gd name="connsiteY4820" fmla="*/ 1843088 h 2297429"/>
                <a:gd name="connsiteX4821" fmla="*/ 2885599 w 3006089"/>
                <a:gd name="connsiteY4821" fmla="*/ 1843088 h 2297429"/>
                <a:gd name="connsiteX4822" fmla="*/ 2882265 w 3006089"/>
                <a:gd name="connsiteY4822" fmla="*/ 1842611 h 2297429"/>
                <a:gd name="connsiteX4823" fmla="*/ 2883218 w 3006089"/>
                <a:gd name="connsiteY4823" fmla="*/ 1841183 h 2297429"/>
                <a:gd name="connsiteX4824" fmla="*/ 2887504 w 3006089"/>
                <a:gd name="connsiteY4824" fmla="*/ 1841183 h 2297429"/>
                <a:gd name="connsiteX4825" fmla="*/ 2898458 w 3006089"/>
                <a:gd name="connsiteY4825" fmla="*/ 1838801 h 2297429"/>
                <a:gd name="connsiteX4826" fmla="*/ 2899886 w 3006089"/>
                <a:gd name="connsiteY4826" fmla="*/ 1837849 h 2297429"/>
                <a:gd name="connsiteX4827" fmla="*/ 2899410 w 3006089"/>
                <a:gd name="connsiteY4827" fmla="*/ 1836420 h 2297429"/>
                <a:gd name="connsiteX4828" fmla="*/ 2897505 w 3006089"/>
                <a:gd name="connsiteY4828" fmla="*/ 1833563 h 2297429"/>
                <a:gd name="connsiteX4829" fmla="*/ 2897981 w 3006089"/>
                <a:gd name="connsiteY4829" fmla="*/ 1829753 h 2297429"/>
                <a:gd name="connsiteX4830" fmla="*/ 2898934 w 3006089"/>
                <a:gd name="connsiteY4830" fmla="*/ 1827371 h 2297429"/>
                <a:gd name="connsiteX4831" fmla="*/ 2897029 w 3006089"/>
                <a:gd name="connsiteY4831" fmla="*/ 1821656 h 2297429"/>
                <a:gd name="connsiteX4832" fmla="*/ 2899886 w 3006089"/>
                <a:gd name="connsiteY4832" fmla="*/ 1815465 h 2297429"/>
                <a:gd name="connsiteX4833" fmla="*/ 2900362 w 3006089"/>
                <a:gd name="connsiteY4833" fmla="*/ 1812131 h 2297429"/>
                <a:gd name="connsiteX4834" fmla="*/ 2899886 w 3006089"/>
                <a:gd name="connsiteY4834" fmla="*/ 1810703 h 2297429"/>
                <a:gd name="connsiteX4835" fmla="*/ 2898458 w 3006089"/>
                <a:gd name="connsiteY4835" fmla="*/ 1808798 h 2297429"/>
                <a:gd name="connsiteX4836" fmla="*/ 2897981 w 3006089"/>
                <a:gd name="connsiteY4836" fmla="*/ 1807369 h 2297429"/>
                <a:gd name="connsiteX4837" fmla="*/ 2897981 w 3006089"/>
                <a:gd name="connsiteY4837" fmla="*/ 1805940 h 2297429"/>
                <a:gd name="connsiteX4838" fmla="*/ 2896076 w 3006089"/>
                <a:gd name="connsiteY4838" fmla="*/ 1803559 h 2297429"/>
                <a:gd name="connsiteX4839" fmla="*/ 2894171 w 3006089"/>
                <a:gd name="connsiteY4839" fmla="*/ 1799749 h 2297429"/>
                <a:gd name="connsiteX4840" fmla="*/ 2889409 w 3006089"/>
                <a:gd name="connsiteY4840" fmla="*/ 1794510 h 2297429"/>
                <a:gd name="connsiteX4841" fmla="*/ 2884170 w 3006089"/>
                <a:gd name="connsiteY4841" fmla="*/ 1794034 h 2297429"/>
                <a:gd name="connsiteX4842" fmla="*/ 2881312 w 3006089"/>
                <a:gd name="connsiteY4842" fmla="*/ 1793081 h 2297429"/>
                <a:gd name="connsiteX4843" fmla="*/ 2878455 w 3006089"/>
                <a:gd name="connsiteY4843" fmla="*/ 1788795 h 2297429"/>
                <a:gd name="connsiteX4844" fmla="*/ 2877979 w 3006089"/>
                <a:gd name="connsiteY4844" fmla="*/ 1786414 h 2297429"/>
                <a:gd name="connsiteX4845" fmla="*/ 2876074 w 3006089"/>
                <a:gd name="connsiteY4845" fmla="*/ 1786414 h 2297429"/>
                <a:gd name="connsiteX4846" fmla="*/ 2870359 w 3006089"/>
                <a:gd name="connsiteY4846" fmla="*/ 1786890 h 2297429"/>
                <a:gd name="connsiteX4847" fmla="*/ 2865596 w 3006089"/>
                <a:gd name="connsiteY4847" fmla="*/ 1787843 h 2297429"/>
                <a:gd name="connsiteX4848" fmla="*/ 2859881 w 3006089"/>
                <a:gd name="connsiteY4848" fmla="*/ 1790700 h 2297429"/>
                <a:gd name="connsiteX4849" fmla="*/ 2852737 w 3006089"/>
                <a:gd name="connsiteY4849" fmla="*/ 1797368 h 2297429"/>
                <a:gd name="connsiteX4850" fmla="*/ 2848928 w 3006089"/>
                <a:gd name="connsiteY4850" fmla="*/ 1800225 h 2297429"/>
                <a:gd name="connsiteX4851" fmla="*/ 2847023 w 3006089"/>
                <a:gd name="connsiteY4851" fmla="*/ 1795939 h 2297429"/>
                <a:gd name="connsiteX4852" fmla="*/ 2846070 w 3006089"/>
                <a:gd name="connsiteY4852" fmla="*/ 1794986 h 2297429"/>
                <a:gd name="connsiteX4853" fmla="*/ 2842260 w 3006089"/>
                <a:gd name="connsiteY4853" fmla="*/ 1794034 h 2297429"/>
                <a:gd name="connsiteX4854" fmla="*/ 2842260 w 3006089"/>
                <a:gd name="connsiteY4854" fmla="*/ 1793558 h 2297429"/>
                <a:gd name="connsiteX4855" fmla="*/ 2843212 w 3006089"/>
                <a:gd name="connsiteY4855" fmla="*/ 1792605 h 2297429"/>
                <a:gd name="connsiteX4856" fmla="*/ 2851785 w 3006089"/>
                <a:gd name="connsiteY4856" fmla="*/ 1788795 h 2297429"/>
                <a:gd name="connsiteX4857" fmla="*/ 2854643 w 3006089"/>
                <a:gd name="connsiteY4857" fmla="*/ 1786890 h 2297429"/>
                <a:gd name="connsiteX4858" fmla="*/ 2855595 w 3006089"/>
                <a:gd name="connsiteY4858" fmla="*/ 1785461 h 2297429"/>
                <a:gd name="connsiteX4859" fmla="*/ 2855119 w 3006089"/>
                <a:gd name="connsiteY4859" fmla="*/ 1783080 h 2297429"/>
                <a:gd name="connsiteX4860" fmla="*/ 2853214 w 3006089"/>
                <a:gd name="connsiteY4860" fmla="*/ 1779746 h 2297429"/>
                <a:gd name="connsiteX4861" fmla="*/ 2845594 w 3006089"/>
                <a:gd name="connsiteY4861" fmla="*/ 1768793 h 2297429"/>
                <a:gd name="connsiteX4862" fmla="*/ 2838926 w 3006089"/>
                <a:gd name="connsiteY4862" fmla="*/ 1767364 h 2297429"/>
                <a:gd name="connsiteX4863" fmla="*/ 2819400 w 3006089"/>
                <a:gd name="connsiteY4863" fmla="*/ 1765459 h 2297429"/>
                <a:gd name="connsiteX4864" fmla="*/ 2815590 w 3006089"/>
                <a:gd name="connsiteY4864" fmla="*/ 1766888 h 2297429"/>
                <a:gd name="connsiteX4865" fmla="*/ 2814161 w 3006089"/>
                <a:gd name="connsiteY4865" fmla="*/ 1768316 h 2297429"/>
                <a:gd name="connsiteX4866" fmla="*/ 2814161 w 3006089"/>
                <a:gd name="connsiteY4866" fmla="*/ 1769269 h 2297429"/>
                <a:gd name="connsiteX4867" fmla="*/ 2815590 w 3006089"/>
                <a:gd name="connsiteY4867" fmla="*/ 1771174 h 2297429"/>
                <a:gd name="connsiteX4868" fmla="*/ 2820353 w 3006089"/>
                <a:gd name="connsiteY4868" fmla="*/ 1770221 h 2297429"/>
                <a:gd name="connsiteX4869" fmla="*/ 2824162 w 3006089"/>
                <a:gd name="connsiteY4869" fmla="*/ 1770221 h 2297429"/>
                <a:gd name="connsiteX4870" fmla="*/ 2828925 w 3006089"/>
                <a:gd name="connsiteY4870" fmla="*/ 1771174 h 2297429"/>
                <a:gd name="connsiteX4871" fmla="*/ 2828449 w 3006089"/>
                <a:gd name="connsiteY4871" fmla="*/ 1771650 h 2297429"/>
                <a:gd name="connsiteX4872" fmla="*/ 2823210 w 3006089"/>
                <a:gd name="connsiteY4872" fmla="*/ 1771650 h 2297429"/>
                <a:gd name="connsiteX4873" fmla="*/ 2815114 w 3006089"/>
                <a:gd name="connsiteY4873" fmla="*/ 1773555 h 2297429"/>
                <a:gd name="connsiteX4874" fmla="*/ 2804160 w 3006089"/>
                <a:gd name="connsiteY4874" fmla="*/ 1776889 h 2297429"/>
                <a:gd name="connsiteX4875" fmla="*/ 2795111 w 3006089"/>
                <a:gd name="connsiteY4875" fmla="*/ 1781651 h 2297429"/>
                <a:gd name="connsiteX4876" fmla="*/ 2787968 w 3006089"/>
                <a:gd name="connsiteY4876" fmla="*/ 1787843 h 2297429"/>
                <a:gd name="connsiteX4877" fmla="*/ 2781300 w 3006089"/>
                <a:gd name="connsiteY4877" fmla="*/ 1792605 h 2297429"/>
                <a:gd name="connsiteX4878" fmla="*/ 2775109 w 3006089"/>
                <a:gd name="connsiteY4878" fmla="*/ 1795939 h 2297429"/>
                <a:gd name="connsiteX4879" fmla="*/ 2770823 w 3006089"/>
                <a:gd name="connsiteY4879" fmla="*/ 1797844 h 2297429"/>
                <a:gd name="connsiteX4880" fmla="*/ 2763679 w 3006089"/>
                <a:gd name="connsiteY4880" fmla="*/ 1799273 h 2297429"/>
                <a:gd name="connsiteX4881" fmla="*/ 2761774 w 3006089"/>
                <a:gd name="connsiteY4881" fmla="*/ 1800225 h 2297429"/>
                <a:gd name="connsiteX4882" fmla="*/ 2757964 w 3006089"/>
                <a:gd name="connsiteY4882" fmla="*/ 1804035 h 2297429"/>
                <a:gd name="connsiteX4883" fmla="*/ 2752249 w 3006089"/>
                <a:gd name="connsiteY4883" fmla="*/ 1807845 h 2297429"/>
                <a:gd name="connsiteX4884" fmla="*/ 2745105 w 3006089"/>
                <a:gd name="connsiteY4884" fmla="*/ 1810226 h 2297429"/>
                <a:gd name="connsiteX4885" fmla="*/ 2744629 w 3006089"/>
                <a:gd name="connsiteY4885" fmla="*/ 1809750 h 2297429"/>
                <a:gd name="connsiteX4886" fmla="*/ 2744153 w 3006089"/>
                <a:gd name="connsiteY4886" fmla="*/ 1809274 h 2297429"/>
                <a:gd name="connsiteX4887" fmla="*/ 2746534 w 3006089"/>
                <a:gd name="connsiteY4887" fmla="*/ 1807845 h 2297429"/>
                <a:gd name="connsiteX4888" fmla="*/ 2747486 w 3006089"/>
                <a:gd name="connsiteY4888" fmla="*/ 1806416 h 2297429"/>
                <a:gd name="connsiteX4889" fmla="*/ 2745581 w 3006089"/>
                <a:gd name="connsiteY4889" fmla="*/ 1805464 h 2297429"/>
                <a:gd name="connsiteX4890" fmla="*/ 2746058 w 3006089"/>
                <a:gd name="connsiteY4890" fmla="*/ 1804035 h 2297429"/>
                <a:gd name="connsiteX4891" fmla="*/ 2750820 w 3006089"/>
                <a:gd name="connsiteY4891" fmla="*/ 1801178 h 2297429"/>
                <a:gd name="connsiteX4892" fmla="*/ 2752725 w 3006089"/>
                <a:gd name="connsiteY4892" fmla="*/ 1799273 h 2297429"/>
                <a:gd name="connsiteX4893" fmla="*/ 2750820 w 3006089"/>
                <a:gd name="connsiteY4893" fmla="*/ 1797368 h 2297429"/>
                <a:gd name="connsiteX4894" fmla="*/ 2743676 w 3006089"/>
                <a:gd name="connsiteY4894" fmla="*/ 1794034 h 2297429"/>
                <a:gd name="connsiteX4895" fmla="*/ 2742724 w 3006089"/>
                <a:gd name="connsiteY4895" fmla="*/ 1792129 h 2297429"/>
                <a:gd name="connsiteX4896" fmla="*/ 2747010 w 3006089"/>
                <a:gd name="connsiteY4896" fmla="*/ 1794034 h 2297429"/>
                <a:gd name="connsiteX4897" fmla="*/ 2750820 w 3006089"/>
                <a:gd name="connsiteY4897" fmla="*/ 1794510 h 2297429"/>
                <a:gd name="connsiteX4898" fmla="*/ 2751773 w 3006089"/>
                <a:gd name="connsiteY4898" fmla="*/ 1794034 h 2297429"/>
                <a:gd name="connsiteX4899" fmla="*/ 2752249 w 3006089"/>
                <a:gd name="connsiteY4899" fmla="*/ 1793081 h 2297429"/>
                <a:gd name="connsiteX4900" fmla="*/ 2752725 w 3006089"/>
                <a:gd name="connsiteY4900" fmla="*/ 1790224 h 2297429"/>
                <a:gd name="connsiteX4901" fmla="*/ 2753678 w 3006089"/>
                <a:gd name="connsiteY4901" fmla="*/ 1788795 h 2297429"/>
                <a:gd name="connsiteX4902" fmla="*/ 2755106 w 3006089"/>
                <a:gd name="connsiteY4902" fmla="*/ 1787366 h 2297429"/>
                <a:gd name="connsiteX4903" fmla="*/ 2759869 w 3006089"/>
                <a:gd name="connsiteY4903" fmla="*/ 1785461 h 2297429"/>
                <a:gd name="connsiteX4904" fmla="*/ 2761774 w 3006089"/>
                <a:gd name="connsiteY4904" fmla="*/ 1784033 h 2297429"/>
                <a:gd name="connsiteX4905" fmla="*/ 2764155 w 3006089"/>
                <a:gd name="connsiteY4905" fmla="*/ 1783556 h 2297429"/>
                <a:gd name="connsiteX4906" fmla="*/ 2767489 w 3006089"/>
                <a:gd name="connsiteY4906" fmla="*/ 1784033 h 2297429"/>
                <a:gd name="connsiteX4907" fmla="*/ 2772728 w 3006089"/>
                <a:gd name="connsiteY4907" fmla="*/ 1784033 h 2297429"/>
                <a:gd name="connsiteX4908" fmla="*/ 2782729 w 3006089"/>
                <a:gd name="connsiteY4908" fmla="*/ 1779746 h 2297429"/>
                <a:gd name="connsiteX4909" fmla="*/ 2788444 w 3006089"/>
                <a:gd name="connsiteY4909" fmla="*/ 1778318 h 2297429"/>
                <a:gd name="connsiteX4910" fmla="*/ 2789396 w 3006089"/>
                <a:gd name="connsiteY4910" fmla="*/ 1777841 h 2297429"/>
                <a:gd name="connsiteX4911" fmla="*/ 2790349 w 3006089"/>
                <a:gd name="connsiteY4911" fmla="*/ 1776413 h 2297429"/>
                <a:gd name="connsiteX4912" fmla="*/ 2792254 w 3006089"/>
                <a:gd name="connsiteY4912" fmla="*/ 1775460 h 2297429"/>
                <a:gd name="connsiteX4913" fmla="*/ 2795111 w 3006089"/>
                <a:gd name="connsiteY4913" fmla="*/ 1774984 h 2297429"/>
                <a:gd name="connsiteX4914" fmla="*/ 2799398 w 3006089"/>
                <a:gd name="connsiteY4914" fmla="*/ 1774984 h 2297429"/>
                <a:gd name="connsiteX4915" fmla="*/ 2802255 w 3006089"/>
                <a:gd name="connsiteY4915" fmla="*/ 1774508 h 2297429"/>
                <a:gd name="connsiteX4916" fmla="*/ 2804636 w 3006089"/>
                <a:gd name="connsiteY4916" fmla="*/ 1772126 h 2297429"/>
                <a:gd name="connsiteX4917" fmla="*/ 2808923 w 3006089"/>
                <a:gd name="connsiteY4917" fmla="*/ 1766411 h 2297429"/>
                <a:gd name="connsiteX4918" fmla="*/ 2811304 w 3006089"/>
                <a:gd name="connsiteY4918" fmla="*/ 1765459 h 2297429"/>
                <a:gd name="connsiteX4919" fmla="*/ 2816066 w 3006089"/>
                <a:gd name="connsiteY4919" fmla="*/ 1764030 h 2297429"/>
                <a:gd name="connsiteX4920" fmla="*/ 2817971 w 3006089"/>
                <a:gd name="connsiteY4920" fmla="*/ 1762601 h 2297429"/>
                <a:gd name="connsiteX4921" fmla="*/ 2818448 w 3006089"/>
                <a:gd name="connsiteY4921" fmla="*/ 1761173 h 2297429"/>
                <a:gd name="connsiteX4922" fmla="*/ 2827496 w 3006089"/>
                <a:gd name="connsiteY4922" fmla="*/ 1759744 h 2297429"/>
                <a:gd name="connsiteX4923" fmla="*/ 2834164 w 3006089"/>
                <a:gd name="connsiteY4923" fmla="*/ 1759744 h 2297429"/>
                <a:gd name="connsiteX4924" fmla="*/ 2838926 w 3006089"/>
                <a:gd name="connsiteY4924" fmla="*/ 1757363 h 2297429"/>
                <a:gd name="connsiteX4925" fmla="*/ 2841784 w 3006089"/>
                <a:gd name="connsiteY4925" fmla="*/ 1753553 h 2297429"/>
                <a:gd name="connsiteX4926" fmla="*/ 2844641 w 3006089"/>
                <a:gd name="connsiteY4926" fmla="*/ 1751171 h 2297429"/>
                <a:gd name="connsiteX4927" fmla="*/ 2844641 w 3006089"/>
                <a:gd name="connsiteY4927" fmla="*/ 1750219 h 2297429"/>
                <a:gd name="connsiteX4928" fmla="*/ 2841784 w 3006089"/>
                <a:gd name="connsiteY4928" fmla="*/ 1747838 h 2297429"/>
                <a:gd name="connsiteX4929" fmla="*/ 2837021 w 3006089"/>
                <a:gd name="connsiteY4929" fmla="*/ 1747361 h 2297429"/>
                <a:gd name="connsiteX4930" fmla="*/ 2833687 w 3006089"/>
                <a:gd name="connsiteY4930" fmla="*/ 1746409 h 2297429"/>
                <a:gd name="connsiteX4931" fmla="*/ 2830354 w 3006089"/>
                <a:gd name="connsiteY4931" fmla="*/ 1744504 h 2297429"/>
                <a:gd name="connsiteX4932" fmla="*/ 2827020 w 3006089"/>
                <a:gd name="connsiteY4932" fmla="*/ 1742123 h 2297429"/>
                <a:gd name="connsiteX4933" fmla="*/ 2826068 w 3006089"/>
                <a:gd name="connsiteY4933" fmla="*/ 1737360 h 2297429"/>
                <a:gd name="connsiteX4934" fmla="*/ 2822734 w 3006089"/>
                <a:gd name="connsiteY4934" fmla="*/ 1736884 h 2297429"/>
                <a:gd name="connsiteX4935" fmla="*/ 2817971 w 3006089"/>
                <a:gd name="connsiteY4935" fmla="*/ 1737836 h 2297429"/>
                <a:gd name="connsiteX4936" fmla="*/ 2817019 w 3006089"/>
                <a:gd name="connsiteY4936" fmla="*/ 1740218 h 2297429"/>
                <a:gd name="connsiteX4937" fmla="*/ 2810828 w 3006089"/>
                <a:gd name="connsiteY4937" fmla="*/ 1742123 h 2297429"/>
                <a:gd name="connsiteX4938" fmla="*/ 2807494 w 3006089"/>
                <a:gd name="connsiteY4938" fmla="*/ 1741646 h 2297429"/>
                <a:gd name="connsiteX4939" fmla="*/ 2797969 w 3006089"/>
                <a:gd name="connsiteY4939" fmla="*/ 1739265 h 2297429"/>
                <a:gd name="connsiteX4940" fmla="*/ 2794159 w 3006089"/>
                <a:gd name="connsiteY4940" fmla="*/ 1734026 h 2297429"/>
                <a:gd name="connsiteX4941" fmla="*/ 2791778 w 3006089"/>
                <a:gd name="connsiteY4941" fmla="*/ 1729264 h 2297429"/>
                <a:gd name="connsiteX4942" fmla="*/ 2790349 w 3006089"/>
                <a:gd name="connsiteY4942" fmla="*/ 1724978 h 2297429"/>
                <a:gd name="connsiteX4943" fmla="*/ 2787491 w 3006089"/>
                <a:gd name="connsiteY4943" fmla="*/ 1723549 h 2297429"/>
                <a:gd name="connsiteX4944" fmla="*/ 2781776 w 3006089"/>
                <a:gd name="connsiteY4944" fmla="*/ 1722596 h 2297429"/>
                <a:gd name="connsiteX4945" fmla="*/ 2779395 w 3006089"/>
                <a:gd name="connsiteY4945" fmla="*/ 1724978 h 2297429"/>
                <a:gd name="connsiteX4946" fmla="*/ 2777014 w 3006089"/>
                <a:gd name="connsiteY4946" fmla="*/ 1728311 h 2297429"/>
                <a:gd name="connsiteX4947" fmla="*/ 2776061 w 3006089"/>
                <a:gd name="connsiteY4947" fmla="*/ 1729264 h 2297429"/>
                <a:gd name="connsiteX4948" fmla="*/ 2765108 w 3006089"/>
                <a:gd name="connsiteY4948" fmla="*/ 1737360 h 2297429"/>
                <a:gd name="connsiteX4949" fmla="*/ 2762250 w 3006089"/>
                <a:gd name="connsiteY4949" fmla="*/ 1740694 h 2297429"/>
                <a:gd name="connsiteX4950" fmla="*/ 2763203 w 3006089"/>
                <a:gd name="connsiteY4950" fmla="*/ 1738313 h 2297429"/>
                <a:gd name="connsiteX4951" fmla="*/ 2765584 w 3006089"/>
                <a:gd name="connsiteY4951" fmla="*/ 1734979 h 2297429"/>
                <a:gd name="connsiteX4952" fmla="*/ 2774156 w 3006089"/>
                <a:gd name="connsiteY4952" fmla="*/ 1725930 h 2297429"/>
                <a:gd name="connsiteX4953" fmla="*/ 2775585 w 3006089"/>
                <a:gd name="connsiteY4953" fmla="*/ 1723549 h 2297429"/>
                <a:gd name="connsiteX4954" fmla="*/ 2772728 w 3006089"/>
                <a:gd name="connsiteY4954" fmla="*/ 1722596 h 2297429"/>
                <a:gd name="connsiteX4955" fmla="*/ 2769870 w 3006089"/>
                <a:gd name="connsiteY4955" fmla="*/ 1723549 h 2297429"/>
                <a:gd name="connsiteX4956" fmla="*/ 2767012 w 3006089"/>
                <a:gd name="connsiteY4956" fmla="*/ 1722596 h 2297429"/>
                <a:gd name="connsiteX4957" fmla="*/ 2767012 w 3006089"/>
                <a:gd name="connsiteY4957" fmla="*/ 1719263 h 2297429"/>
                <a:gd name="connsiteX4958" fmla="*/ 2764631 w 3006089"/>
                <a:gd name="connsiteY4958" fmla="*/ 1717358 h 2297429"/>
                <a:gd name="connsiteX4959" fmla="*/ 2761298 w 3006089"/>
                <a:gd name="connsiteY4959" fmla="*/ 1717834 h 2297429"/>
                <a:gd name="connsiteX4960" fmla="*/ 2758916 w 3006089"/>
                <a:gd name="connsiteY4960" fmla="*/ 1719739 h 2297429"/>
                <a:gd name="connsiteX4961" fmla="*/ 2749391 w 3006089"/>
                <a:gd name="connsiteY4961" fmla="*/ 1720691 h 2297429"/>
                <a:gd name="connsiteX4962" fmla="*/ 2745105 w 3006089"/>
                <a:gd name="connsiteY4962" fmla="*/ 1722596 h 2297429"/>
                <a:gd name="connsiteX4963" fmla="*/ 2737961 w 3006089"/>
                <a:gd name="connsiteY4963" fmla="*/ 1728311 h 2297429"/>
                <a:gd name="connsiteX4964" fmla="*/ 2736056 w 3006089"/>
                <a:gd name="connsiteY4964" fmla="*/ 1728788 h 2297429"/>
                <a:gd name="connsiteX4965" fmla="*/ 2739390 w 3006089"/>
                <a:gd name="connsiteY4965" fmla="*/ 1725454 h 2297429"/>
                <a:gd name="connsiteX4966" fmla="*/ 2741771 w 3006089"/>
                <a:gd name="connsiteY4966" fmla="*/ 1722120 h 2297429"/>
                <a:gd name="connsiteX4967" fmla="*/ 2742248 w 3006089"/>
                <a:gd name="connsiteY4967" fmla="*/ 1720215 h 2297429"/>
                <a:gd name="connsiteX4968" fmla="*/ 2744629 w 3006089"/>
                <a:gd name="connsiteY4968" fmla="*/ 1714500 h 2297429"/>
                <a:gd name="connsiteX4969" fmla="*/ 2749391 w 3006089"/>
                <a:gd name="connsiteY4969" fmla="*/ 1710690 h 2297429"/>
                <a:gd name="connsiteX4970" fmla="*/ 2750344 w 3006089"/>
                <a:gd name="connsiteY4970" fmla="*/ 1708785 h 2297429"/>
                <a:gd name="connsiteX4971" fmla="*/ 2746534 w 3006089"/>
                <a:gd name="connsiteY4971" fmla="*/ 1704975 h 2297429"/>
                <a:gd name="connsiteX4972" fmla="*/ 2745105 w 3006089"/>
                <a:gd name="connsiteY4972" fmla="*/ 1702118 h 2297429"/>
                <a:gd name="connsiteX4973" fmla="*/ 2743200 w 3006089"/>
                <a:gd name="connsiteY4973" fmla="*/ 1700213 h 2297429"/>
                <a:gd name="connsiteX4974" fmla="*/ 2744629 w 3006089"/>
                <a:gd name="connsiteY4974" fmla="*/ 1697355 h 2297429"/>
                <a:gd name="connsiteX4975" fmla="*/ 2745581 w 3006089"/>
                <a:gd name="connsiteY4975" fmla="*/ 1693545 h 2297429"/>
                <a:gd name="connsiteX4976" fmla="*/ 2743200 w 3006089"/>
                <a:gd name="connsiteY4976" fmla="*/ 1693545 h 2297429"/>
                <a:gd name="connsiteX4977" fmla="*/ 2740819 w 3006089"/>
                <a:gd name="connsiteY4977" fmla="*/ 1692593 h 2297429"/>
                <a:gd name="connsiteX4978" fmla="*/ 2737961 w 3006089"/>
                <a:gd name="connsiteY4978" fmla="*/ 1696403 h 2297429"/>
                <a:gd name="connsiteX4979" fmla="*/ 2737009 w 3006089"/>
                <a:gd name="connsiteY4979" fmla="*/ 1692116 h 2297429"/>
                <a:gd name="connsiteX4980" fmla="*/ 2735580 w 3006089"/>
                <a:gd name="connsiteY4980" fmla="*/ 1691640 h 2297429"/>
                <a:gd name="connsiteX4981" fmla="*/ 2731770 w 3006089"/>
                <a:gd name="connsiteY4981" fmla="*/ 1688783 h 2297429"/>
                <a:gd name="connsiteX4982" fmla="*/ 2731770 w 3006089"/>
                <a:gd name="connsiteY4982" fmla="*/ 1686401 h 2297429"/>
                <a:gd name="connsiteX4983" fmla="*/ 2728912 w 3006089"/>
                <a:gd name="connsiteY4983" fmla="*/ 1685449 h 2297429"/>
                <a:gd name="connsiteX4984" fmla="*/ 2726055 w 3006089"/>
                <a:gd name="connsiteY4984" fmla="*/ 1686401 h 2297429"/>
                <a:gd name="connsiteX4985" fmla="*/ 2722721 w 3006089"/>
                <a:gd name="connsiteY4985" fmla="*/ 1688783 h 2297429"/>
                <a:gd name="connsiteX4986" fmla="*/ 2719387 w 3006089"/>
                <a:gd name="connsiteY4986" fmla="*/ 1688783 h 2297429"/>
                <a:gd name="connsiteX4987" fmla="*/ 2718435 w 3006089"/>
                <a:gd name="connsiteY4987" fmla="*/ 1687830 h 2297429"/>
                <a:gd name="connsiteX4988" fmla="*/ 2717959 w 3006089"/>
                <a:gd name="connsiteY4988" fmla="*/ 1685925 h 2297429"/>
                <a:gd name="connsiteX4989" fmla="*/ 2716054 w 3006089"/>
                <a:gd name="connsiteY4989" fmla="*/ 1684496 h 2297429"/>
                <a:gd name="connsiteX4990" fmla="*/ 2710339 w 3006089"/>
                <a:gd name="connsiteY4990" fmla="*/ 1683544 h 2297429"/>
                <a:gd name="connsiteX4991" fmla="*/ 2707005 w 3006089"/>
                <a:gd name="connsiteY4991" fmla="*/ 1682591 h 2297429"/>
                <a:gd name="connsiteX4992" fmla="*/ 2707005 w 3006089"/>
                <a:gd name="connsiteY4992" fmla="*/ 1681163 h 2297429"/>
                <a:gd name="connsiteX4993" fmla="*/ 2712244 w 3006089"/>
                <a:gd name="connsiteY4993" fmla="*/ 1680210 h 2297429"/>
                <a:gd name="connsiteX4994" fmla="*/ 2711291 w 3006089"/>
                <a:gd name="connsiteY4994" fmla="*/ 1678781 h 2297429"/>
                <a:gd name="connsiteX4995" fmla="*/ 2709862 w 3006089"/>
                <a:gd name="connsiteY4995" fmla="*/ 1672114 h 2297429"/>
                <a:gd name="connsiteX4996" fmla="*/ 2707958 w 3006089"/>
                <a:gd name="connsiteY4996" fmla="*/ 1671638 h 2297429"/>
                <a:gd name="connsiteX4997" fmla="*/ 2703195 w 3006089"/>
                <a:gd name="connsiteY4997" fmla="*/ 1672114 h 2297429"/>
                <a:gd name="connsiteX4998" fmla="*/ 2697956 w 3006089"/>
                <a:gd name="connsiteY4998" fmla="*/ 1671161 h 2297429"/>
                <a:gd name="connsiteX4999" fmla="*/ 2697956 w 3006089"/>
                <a:gd name="connsiteY4999" fmla="*/ 1668304 h 2297429"/>
                <a:gd name="connsiteX5000" fmla="*/ 2705100 w 3006089"/>
                <a:gd name="connsiteY5000" fmla="*/ 1666399 h 2297429"/>
                <a:gd name="connsiteX5001" fmla="*/ 2707481 w 3006089"/>
                <a:gd name="connsiteY5001" fmla="*/ 1664970 h 2297429"/>
                <a:gd name="connsiteX5002" fmla="*/ 2704624 w 3006089"/>
                <a:gd name="connsiteY5002" fmla="*/ 1663541 h 2297429"/>
                <a:gd name="connsiteX5003" fmla="*/ 2698433 w 3006089"/>
                <a:gd name="connsiteY5003" fmla="*/ 1663065 h 2297429"/>
                <a:gd name="connsiteX5004" fmla="*/ 2689860 w 3006089"/>
                <a:gd name="connsiteY5004" fmla="*/ 1661636 h 2297429"/>
                <a:gd name="connsiteX5005" fmla="*/ 2687479 w 3006089"/>
                <a:gd name="connsiteY5005" fmla="*/ 1660208 h 2297429"/>
                <a:gd name="connsiteX5006" fmla="*/ 2691289 w 3006089"/>
                <a:gd name="connsiteY5006" fmla="*/ 1657826 h 2297429"/>
                <a:gd name="connsiteX5007" fmla="*/ 2696051 w 3006089"/>
                <a:gd name="connsiteY5007" fmla="*/ 1657350 h 2297429"/>
                <a:gd name="connsiteX5008" fmla="*/ 2697004 w 3006089"/>
                <a:gd name="connsiteY5008" fmla="*/ 1656398 h 2297429"/>
                <a:gd name="connsiteX5009" fmla="*/ 2694623 w 3006089"/>
                <a:gd name="connsiteY5009" fmla="*/ 1654493 h 2297429"/>
                <a:gd name="connsiteX5010" fmla="*/ 2693194 w 3006089"/>
                <a:gd name="connsiteY5010" fmla="*/ 1654016 h 2297429"/>
                <a:gd name="connsiteX5011" fmla="*/ 2688431 w 3006089"/>
                <a:gd name="connsiteY5011" fmla="*/ 1653540 h 2297429"/>
                <a:gd name="connsiteX5012" fmla="*/ 2684145 w 3006089"/>
                <a:gd name="connsiteY5012" fmla="*/ 1649730 h 2297429"/>
                <a:gd name="connsiteX5013" fmla="*/ 2674620 w 3006089"/>
                <a:gd name="connsiteY5013" fmla="*/ 1646873 h 2297429"/>
                <a:gd name="connsiteX5014" fmla="*/ 2671286 w 3006089"/>
                <a:gd name="connsiteY5014" fmla="*/ 1643539 h 2297429"/>
                <a:gd name="connsiteX5015" fmla="*/ 2672715 w 3006089"/>
                <a:gd name="connsiteY5015" fmla="*/ 1642586 h 2297429"/>
                <a:gd name="connsiteX5016" fmla="*/ 2675573 w 3006089"/>
                <a:gd name="connsiteY5016" fmla="*/ 1641634 h 2297429"/>
                <a:gd name="connsiteX5017" fmla="*/ 2677954 w 3006089"/>
                <a:gd name="connsiteY5017" fmla="*/ 1641634 h 2297429"/>
                <a:gd name="connsiteX5018" fmla="*/ 2675096 w 3006089"/>
                <a:gd name="connsiteY5018" fmla="*/ 1644015 h 2297429"/>
                <a:gd name="connsiteX5019" fmla="*/ 2675573 w 3006089"/>
                <a:gd name="connsiteY5019" fmla="*/ 1644968 h 2297429"/>
                <a:gd name="connsiteX5020" fmla="*/ 2686050 w 3006089"/>
                <a:gd name="connsiteY5020" fmla="*/ 1648301 h 2297429"/>
                <a:gd name="connsiteX5021" fmla="*/ 2704148 w 3006089"/>
                <a:gd name="connsiteY5021" fmla="*/ 1650206 h 2297429"/>
                <a:gd name="connsiteX5022" fmla="*/ 2709386 w 3006089"/>
                <a:gd name="connsiteY5022" fmla="*/ 1648778 h 2297429"/>
                <a:gd name="connsiteX5023" fmla="*/ 2709386 w 3006089"/>
                <a:gd name="connsiteY5023" fmla="*/ 1644015 h 2297429"/>
                <a:gd name="connsiteX5024" fmla="*/ 2708910 w 3006089"/>
                <a:gd name="connsiteY5024" fmla="*/ 1640205 h 2297429"/>
                <a:gd name="connsiteX5025" fmla="*/ 2710339 w 3006089"/>
                <a:gd name="connsiteY5025" fmla="*/ 1636871 h 2297429"/>
                <a:gd name="connsiteX5026" fmla="*/ 2710815 w 3006089"/>
                <a:gd name="connsiteY5026" fmla="*/ 1632585 h 2297429"/>
                <a:gd name="connsiteX5027" fmla="*/ 2700814 w 3006089"/>
                <a:gd name="connsiteY5027" fmla="*/ 1624013 h 2297429"/>
                <a:gd name="connsiteX5028" fmla="*/ 2697956 w 3006089"/>
                <a:gd name="connsiteY5028" fmla="*/ 1623536 h 2297429"/>
                <a:gd name="connsiteX5029" fmla="*/ 2695099 w 3006089"/>
                <a:gd name="connsiteY5029" fmla="*/ 1624013 h 2297429"/>
                <a:gd name="connsiteX5030" fmla="*/ 2693194 w 3006089"/>
                <a:gd name="connsiteY5030" fmla="*/ 1623536 h 2297429"/>
                <a:gd name="connsiteX5031" fmla="*/ 2690336 w 3006089"/>
                <a:gd name="connsiteY5031" fmla="*/ 1622108 h 2297429"/>
                <a:gd name="connsiteX5032" fmla="*/ 2689384 w 3006089"/>
                <a:gd name="connsiteY5032" fmla="*/ 1621155 h 2297429"/>
                <a:gd name="connsiteX5033" fmla="*/ 2690812 w 3006089"/>
                <a:gd name="connsiteY5033" fmla="*/ 1619726 h 2297429"/>
                <a:gd name="connsiteX5034" fmla="*/ 2692718 w 3006089"/>
                <a:gd name="connsiteY5034" fmla="*/ 1616393 h 2297429"/>
                <a:gd name="connsiteX5035" fmla="*/ 2694146 w 3006089"/>
                <a:gd name="connsiteY5035" fmla="*/ 1615440 h 2297429"/>
                <a:gd name="connsiteX5036" fmla="*/ 2694146 w 3006089"/>
                <a:gd name="connsiteY5036" fmla="*/ 1614964 h 2297429"/>
                <a:gd name="connsiteX5037" fmla="*/ 2691765 w 3006089"/>
                <a:gd name="connsiteY5037" fmla="*/ 1613059 h 2297429"/>
                <a:gd name="connsiteX5038" fmla="*/ 2686050 w 3006089"/>
                <a:gd name="connsiteY5038" fmla="*/ 1611630 h 2297429"/>
                <a:gd name="connsiteX5039" fmla="*/ 2682240 w 3006089"/>
                <a:gd name="connsiteY5039" fmla="*/ 1611630 h 2297429"/>
                <a:gd name="connsiteX5040" fmla="*/ 2678430 w 3006089"/>
                <a:gd name="connsiteY5040" fmla="*/ 1612106 h 2297429"/>
                <a:gd name="connsiteX5041" fmla="*/ 2675096 w 3006089"/>
                <a:gd name="connsiteY5041" fmla="*/ 1611630 h 2297429"/>
                <a:gd name="connsiteX5042" fmla="*/ 2673191 w 3006089"/>
                <a:gd name="connsiteY5042" fmla="*/ 1611154 h 2297429"/>
                <a:gd name="connsiteX5043" fmla="*/ 2671762 w 3006089"/>
                <a:gd name="connsiteY5043" fmla="*/ 1609725 h 2297429"/>
                <a:gd name="connsiteX5044" fmla="*/ 2675573 w 3006089"/>
                <a:gd name="connsiteY5044" fmla="*/ 1610201 h 2297429"/>
                <a:gd name="connsiteX5045" fmla="*/ 2677001 w 3006089"/>
                <a:gd name="connsiteY5045" fmla="*/ 1609725 h 2297429"/>
                <a:gd name="connsiteX5046" fmla="*/ 2679859 w 3006089"/>
                <a:gd name="connsiteY5046" fmla="*/ 1607344 h 2297429"/>
                <a:gd name="connsiteX5047" fmla="*/ 2682716 w 3006089"/>
                <a:gd name="connsiteY5047" fmla="*/ 1606868 h 2297429"/>
                <a:gd name="connsiteX5048" fmla="*/ 2685574 w 3006089"/>
                <a:gd name="connsiteY5048" fmla="*/ 1605439 h 2297429"/>
                <a:gd name="connsiteX5049" fmla="*/ 2689384 w 3006089"/>
                <a:gd name="connsiteY5049" fmla="*/ 1603058 h 2297429"/>
                <a:gd name="connsiteX5050" fmla="*/ 2690812 w 3006089"/>
                <a:gd name="connsiteY5050" fmla="*/ 1600200 h 2297429"/>
                <a:gd name="connsiteX5051" fmla="*/ 2688431 w 3006089"/>
                <a:gd name="connsiteY5051" fmla="*/ 1595438 h 2297429"/>
                <a:gd name="connsiteX5052" fmla="*/ 2689384 w 3006089"/>
                <a:gd name="connsiteY5052" fmla="*/ 1594009 h 2297429"/>
                <a:gd name="connsiteX5053" fmla="*/ 2691289 w 3006089"/>
                <a:gd name="connsiteY5053" fmla="*/ 1593056 h 2297429"/>
                <a:gd name="connsiteX5054" fmla="*/ 2691765 w 3006089"/>
                <a:gd name="connsiteY5054" fmla="*/ 1591151 h 2297429"/>
                <a:gd name="connsiteX5055" fmla="*/ 2689860 w 3006089"/>
                <a:gd name="connsiteY5055" fmla="*/ 1588770 h 2297429"/>
                <a:gd name="connsiteX5056" fmla="*/ 2684621 w 3006089"/>
                <a:gd name="connsiteY5056" fmla="*/ 1586389 h 2297429"/>
                <a:gd name="connsiteX5057" fmla="*/ 2681764 w 3006089"/>
                <a:gd name="connsiteY5057" fmla="*/ 1586865 h 2297429"/>
                <a:gd name="connsiteX5058" fmla="*/ 2678430 w 3006089"/>
                <a:gd name="connsiteY5058" fmla="*/ 1585913 h 2297429"/>
                <a:gd name="connsiteX5059" fmla="*/ 2672239 w 3006089"/>
                <a:gd name="connsiteY5059" fmla="*/ 1576864 h 2297429"/>
                <a:gd name="connsiteX5060" fmla="*/ 2668905 w 3006089"/>
                <a:gd name="connsiteY5060" fmla="*/ 1576864 h 2297429"/>
                <a:gd name="connsiteX5061" fmla="*/ 2661285 w 3006089"/>
                <a:gd name="connsiteY5061" fmla="*/ 1578293 h 2297429"/>
                <a:gd name="connsiteX5062" fmla="*/ 2655570 w 3006089"/>
                <a:gd name="connsiteY5062" fmla="*/ 1580198 h 2297429"/>
                <a:gd name="connsiteX5063" fmla="*/ 2647474 w 3006089"/>
                <a:gd name="connsiteY5063" fmla="*/ 1584484 h 2297429"/>
                <a:gd name="connsiteX5064" fmla="*/ 2646045 w 3006089"/>
                <a:gd name="connsiteY5064" fmla="*/ 1584008 h 2297429"/>
                <a:gd name="connsiteX5065" fmla="*/ 2649855 w 3006089"/>
                <a:gd name="connsiteY5065" fmla="*/ 1580674 h 2297429"/>
                <a:gd name="connsiteX5066" fmla="*/ 2652712 w 3006089"/>
                <a:gd name="connsiteY5066" fmla="*/ 1578769 h 2297429"/>
                <a:gd name="connsiteX5067" fmla="*/ 2661285 w 3006089"/>
                <a:gd name="connsiteY5067" fmla="*/ 1574959 h 2297429"/>
                <a:gd name="connsiteX5068" fmla="*/ 2666048 w 3006089"/>
                <a:gd name="connsiteY5068" fmla="*/ 1569244 h 2297429"/>
                <a:gd name="connsiteX5069" fmla="*/ 2668905 w 3006089"/>
                <a:gd name="connsiteY5069" fmla="*/ 1561624 h 2297429"/>
                <a:gd name="connsiteX5070" fmla="*/ 2668429 w 3006089"/>
                <a:gd name="connsiteY5070" fmla="*/ 1560671 h 2297429"/>
                <a:gd name="connsiteX5071" fmla="*/ 2664143 w 3006089"/>
                <a:gd name="connsiteY5071" fmla="*/ 1560671 h 2297429"/>
                <a:gd name="connsiteX5072" fmla="*/ 2660809 w 3006089"/>
                <a:gd name="connsiteY5072" fmla="*/ 1561148 h 2297429"/>
                <a:gd name="connsiteX5073" fmla="*/ 2652712 w 3006089"/>
                <a:gd name="connsiteY5073" fmla="*/ 1564481 h 2297429"/>
                <a:gd name="connsiteX5074" fmla="*/ 2650808 w 3006089"/>
                <a:gd name="connsiteY5074" fmla="*/ 1564481 h 2297429"/>
                <a:gd name="connsiteX5075" fmla="*/ 2651284 w 3006089"/>
                <a:gd name="connsiteY5075" fmla="*/ 1563053 h 2297429"/>
                <a:gd name="connsiteX5076" fmla="*/ 2650331 w 3006089"/>
                <a:gd name="connsiteY5076" fmla="*/ 1562100 h 2297429"/>
                <a:gd name="connsiteX5077" fmla="*/ 2647950 w 3006089"/>
                <a:gd name="connsiteY5077" fmla="*/ 1561624 h 2297429"/>
                <a:gd name="connsiteX5078" fmla="*/ 2645093 w 3006089"/>
                <a:gd name="connsiteY5078" fmla="*/ 1563053 h 2297429"/>
                <a:gd name="connsiteX5079" fmla="*/ 2638901 w 3006089"/>
                <a:gd name="connsiteY5079" fmla="*/ 1568291 h 2297429"/>
                <a:gd name="connsiteX5080" fmla="*/ 2636520 w 3006089"/>
                <a:gd name="connsiteY5080" fmla="*/ 1568291 h 2297429"/>
                <a:gd name="connsiteX5081" fmla="*/ 2639854 w 3006089"/>
                <a:gd name="connsiteY5081" fmla="*/ 1564958 h 2297429"/>
                <a:gd name="connsiteX5082" fmla="*/ 2641283 w 3006089"/>
                <a:gd name="connsiteY5082" fmla="*/ 1562100 h 2297429"/>
                <a:gd name="connsiteX5083" fmla="*/ 2646998 w 3006089"/>
                <a:gd name="connsiteY5083" fmla="*/ 1558766 h 2297429"/>
                <a:gd name="connsiteX5084" fmla="*/ 2650808 w 3006089"/>
                <a:gd name="connsiteY5084" fmla="*/ 1557338 h 2297429"/>
                <a:gd name="connsiteX5085" fmla="*/ 2658428 w 3006089"/>
                <a:gd name="connsiteY5085" fmla="*/ 1551146 h 2297429"/>
                <a:gd name="connsiteX5086" fmla="*/ 2656523 w 3006089"/>
                <a:gd name="connsiteY5086" fmla="*/ 1546384 h 2297429"/>
                <a:gd name="connsiteX5087" fmla="*/ 2653665 w 3006089"/>
                <a:gd name="connsiteY5087" fmla="*/ 1542098 h 2297429"/>
                <a:gd name="connsiteX5088" fmla="*/ 2652236 w 3006089"/>
                <a:gd name="connsiteY5088" fmla="*/ 1541145 h 2297429"/>
                <a:gd name="connsiteX5089" fmla="*/ 2647474 w 3006089"/>
                <a:gd name="connsiteY5089" fmla="*/ 1542098 h 2297429"/>
                <a:gd name="connsiteX5090" fmla="*/ 2644140 w 3006089"/>
                <a:gd name="connsiteY5090" fmla="*/ 1541621 h 2297429"/>
                <a:gd name="connsiteX5091" fmla="*/ 2646045 w 3006089"/>
                <a:gd name="connsiteY5091" fmla="*/ 1539240 h 2297429"/>
                <a:gd name="connsiteX5092" fmla="*/ 2646045 w 3006089"/>
                <a:gd name="connsiteY5092" fmla="*/ 1538288 h 2297429"/>
                <a:gd name="connsiteX5093" fmla="*/ 2644140 w 3006089"/>
                <a:gd name="connsiteY5093" fmla="*/ 1534478 h 2297429"/>
                <a:gd name="connsiteX5094" fmla="*/ 2643187 w 3006089"/>
                <a:gd name="connsiteY5094" fmla="*/ 1533525 h 2297429"/>
                <a:gd name="connsiteX5095" fmla="*/ 2643187 w 3006089"/>
                <a:gd name="connsiteY5095" fmla="*/ 1533049 h 2297429"/>
                <a:gd name="connsiteX5096" fmla="*/ 2646045 w 3006089"/>
                <a:gd name="connsiteY5096" fmla="*/ 1532096 h 2297429"/>
                <a:gd name="connsiteX5097" fmla="*/ 2645093 w 3006089"/>
                <a:gd name="connsiteY5097" fmla="*/ 1531620 h 2297429"/>
                <a:gd name="connsiteX5098" fmla="*/ 2642235 w 3006089"/>
                <a:gd name="connsiteY5098" fmla="*/ 1531144 h 2297429"/>
                <a:gd name="connsiteX5099" fmla="*/ 2639854 w 3006089"/>
                <a:gd name="connsiteY5099" fmla="*/ 1531144 h 2297429"/>
                <a:gd name="connsiteX5100" fmla="*/ 2634139 w 3006089"/>
                <a:gd name="connsiteY5100" fmla="*/ 1532573 h 2297429"/>
                <a:gd name="connsiteX5101" fmla="*/ 2626519 w 3006089"/>
                <a:gd name="connsiteY5101" fmla="*/ 1533525 h 2297429"/>
                <a:gd name="connsiteX5102" fmla="*/ 2621280 w 3006089"/>
                <a:gd name="connsiteY5102" fmla="*/ 1533525 h 2297429"/>
                <a:gd name="connsiteX5103" fmla="*/ 2620328 w 3006089"/>
                <a:gd name="connsiteY5103" fmla="*/ 1532096 h 2297429"/>
                <a:gd name="connsiteX5104" fmla="*/ 2622233 w 3006089"/>
                <a:gd name="connsiteY5104" fmla="*/ 1531620 h 2297429"/>
                <a:gd name="connsiteX5105" fmla="*/ 2627471 w 3006089"/>
                <a:gd name="connsiteY5105" fmla="*/ 1531620 h 2297429"/>
                <a:gd name="connsiteX5106" fmla="*/ 2631281 w 3006089"/>
                <a:gd name="connsiteY5106" fmla="*/ 1530668 h 2297429"/>
                <a:gd name="connsiteX5107" fmla="*/ 2636044 w 3006089"/>
                <a:gd name="connsiteY5107" fmla="*/ 1528763 h 2297429"/>
                <a:gd name="connsiteX5108" fmla="*/ 2639378 w 3006089"/>
                <a:gd name="connsiteY5108" fmla="*/ 1524953 h 2297429"/>
                <a:gd name="connsiteX5109" fmla="*/ 2635091 w 3006089"/>
                <a:gd name="connsiteY5109" fmla="*/ 1517809 h 2297429"/>
                <a:gd name="connsiteX5110" fmla="*/ 2631758 w 3006089"/>
                <a:gd name="connsiteY5110" fmla="*/ 1517333 h 2297429"/>
                <a:gd name="connsiteX5111" fmla="*/ 2627948 w 3006089"/>
                <a:gd name="connsiteY5111" fmla="*/ 1520666 h 2297429"/>
                <a:gd name="connsiteX5112" fmla="*/ 2626995 w 3006089"/>
                <a:gd name="connsiteY5112" fmla="*/ 1520666 h 2297429"/>
                <a:gd name="connsiteX5113" fmla="*/ 2627471 w 3006089"/>
                <a:gd name="connsiteY5113" fmla="*/ 1518761 h 2297429"/>
                <a:gd name="connsiteX5114" fmla="*/ 2626519 w 3006089"/>
                <a:gd name="connsiteY5114" fmla="*/ 1517333 h 2297429"/>
                <a:gd name="connsiteX5115" fmla="*/ 2620804 w 3006089"/>
                <a:gd name="connsiteY5115" fmla="*/ 1515904 h 2297429"/>
                <a:gd name="connsiteX5116" fmla="*/ 2619851 w 3006089"/>
                <a:gd name="connsiteY5116" fmla="*/ 1514475 h 2297429"/>
                <a:gd name="connsiteX5117" fmla="*/ 2624137 w 3006089"/>
                <a:gd name="connsiteY5117" fmla="*/ 1512570 h 2297429"/>
                <a:gd name="connsiteX5118" fmla="*/ 2627471 w 3006089"/>
                <a:gd name="connsiteY5118" fmla="*/ 1509236 h 2297429"/>
                <a:gd name="connsiteX5119" fmla="*/ 2624137 w 3006089"/>
                <a:gd name="connsiteY5119" fmla="*/ 1505903 h 2297429"/>
                <a:gd name="connsiteX5120" fmla="*/ 2621280 w 3006089"/>
                <a:gd name="connsiteY5120" fmla="*/ 1502569 h 2297429"/>
                <a:gd name="connsiteX5121" fmla="*/ 2619851 w 3006089"/>
                <a:gd name="connsiteY5121" fmla="*/ 1499711 h 2297429"/>
                <a:gd name="connsiteX5122" fmla="*/ 2619375 w 3006089"/>
                <a:gd name="connsiteY5122" fmla="*/ 1496854 h 2297429"/>
                <a:gd name="connsiteX5123" fmla="*/ 2616518 w 3006089"/>
                <a:gd name="connsiteY5123" fmla="*/ 1493520 h 2297429"/>
                <a:gd name="connsiteX5124" fmla="*/ 2613184 w 3006089"/>
                <a:gd name="connsiteY5124" fmla="*/ 1494949 h 2297429"/>
                <a:gd name="connsiteX5125" fmla="*/ 2610803 w 3006089"/>
                <a:gd name="connsiteY5125" fmla="*/ 1497806 h 2297429"/>
                <a:gd name="connsiteX5126" fmla="*/ 2612708 w 3006089"/>
                <a:gd name="connsiteY5126" fmla="*/ 1492568 h 2297429"/>
                <a:gd name="connsiteX5127" fmla="*/ 2612231 w 3006089"/>
                <a:gd name="connsiteY5127" fmla="*/ 1486376 h 2297429"/>
                <a:gd name="connsiteX5128" fmla="*/ 2608898 w 3006089"/>
                <a:gd name="connsiteY5128" fmla="*/ 1481614 h 2297429"/>
                <a:gd name="connsiteX5129" fmla="*/ 2604611 w 3006089"/>
                <a:gd name="connsiteY5129" fmla="*/ 1481614 h 2297429"/>
                <a:gd name="connsiteX5130" fmla="*/ 2599373 w 3006089"/>
                <a:gd name="connsiteY5130" fmla="*/ 1482566 h 2297429"/>
                <a:gd name="connsiteX5131" fmla="*/ 2593658 w 3006089"/>
                <a:gd name="connsiteY5131" fmla="*/ 1484948 h 2297429"/>
                <a:gd name="connsiteX5132" fmla="*/ 2592229 w 3006089"/>
                <a:gd name="connsiteY5132" fmla="*/ 1483995 h 2297429"/>
                <a:gd name="connsiteX5133" fmla="*/ 2594134 w 3006089"/>
                <a:gd name="connsiteY5133" fmla="*/ 1482566 h 2297429"/>
                <a:gd name="connsiteX5134" fmla="*/ 2600325 w 3006089"/>
                <a:gd name="connsiteY5134" fmla="*/ 1479709 h 2297429"/>
                <a:gd name="connsiteX5135" fmla="*/ 2604135 w 3006089"/>
                <a:gd name="connsiteY5135" fmla="*/ 1475899 h 2297429"/>
                <a:gd name="connsiteX5136" fmla="*/ 2603659 w 3006089"/>
                <a:gd name="connsiteY5136" fmla="*/ 1473041 h 2297429"/>
                <a:gd name="connsiteX5137" fmla="*/ 2601278 w 3006089"/>
                <a:gd name="connsiteY5137" fmla="*/ 1471136 h 2297429"/>
                <a:gd name="connsiteX5138" fmla="*/ 2594134 w 3006089"/>
                <a:gd name="connsiteY5138" fmla="*/ 1467803 h 2297429"/>
                <a:gd name="connsiteX5139" fmla="*/ 2590324 w 3006089"/>
                <a:gd name="connsiteY5139" fmla="*/ 1468279 h 2297429"/>
                <a:gd name="connsiteX5140" fmla="*/ 2589371 w 3006089"/>
                <a:gd name="connsiteY5140" fmla="*/ 1469231 h 2297429"/>
                <a:gd name="connsiteX5141" fmla="*/ 2587943 w 3006089"/>
                <a:gd name="connsiteY5141" fmla="*/ 1470184 h 2297429"/>
                <a:gd name="connsiteX5142" fmla="*/ 2586514 w 3006089"/>
                <a:gd name="connsiteY5142" fmla="*/ 1472089 h 2297429"/>
                <a:gd name="connsiteX5143" fmla="*/ 2581751 w 3006089"/>
                <a:gd name="connsiteY5143" fmla="*/ 1481614 h 2297429"/>
                <a:gd name="connsiteX5144" fmla="*/ 2580799 w 3006089"/>
                <a:gd name="connsiteY5144" fmla="*/ 1484948 h 2297429"/>
                <a:gd name="connsiteX5145" fmla="*/ 2578418 w 3006089"/>
                <a:gd name="connsiteY5145" fmla="*/ 1489234 h 2297429"/>
                <a:gd name="connsiteX5146" fmla="*/ 2577941 w 3006089"/>
                <a:gd name="connsiteY5146" fmla="*/ 1491139 h 2297429"/>
                <a:gd name="connsiteX5147" fmla="*/ 2578894 w 3006089"/>
                <a:gd name="connsiteY5147" fmla="*/ 1493044 h 2297429"/>
                <a:gd name="connsiteX5148" fmla="*/ 2580323 w 3006089"/>
                <a:gd name="connsiteY5148" fmla="*/ 1494473 h 2297429"/>
                <a:gd name="connsiteX5149" fmla="*/ 2583180 w 3006089"/>
                <a:gd name="connsiteY5149" fmla="*/ 1495901 h 2297429"/>
                <a:gd name="connsiteX5150" fmla="*/ 2582228 w 3006089"/>
                <a:gd name="connsiteY5150" fmla="*/ 1496854 h 2297429"/>
                <a:gd name="connsiteX5151" fmla="*/ 2576989 w 3006089"/>
                <a:gd name="connsiteY5151" fmla="*/ 1493996 h 2297429"/>
                <a:gd name="connsiteX5152" fmla="*/ 2574608 w 3006089"/>
                <a:gd name="connsiteY5152" fmla="*/ 1493520 h 2297429"/>
                <a:gd name="connsiteX5153" fmla="*/ 2572226 w 3006089"/>
                <a:gd name="connsiteY5153" fmla="*/ 1493996 h 2297429"/>
                <a:gd name="connsiteX5154" fmla="*/ 2570798 w 3006089"/>
                <a:gd name="connsiteY5154" fmla="*/ 1494473 h 2297429"/>
                <a:gd name="connsiteX5155" fmla="*/ 2569845 w 3006089"/>
                <a:gd name="connsiteY5155" fmla="*/ 1495425 h 2297429"/>
                <a:gd name="connsiteX5156" fmla="*/ 2568416 w 3006089"/>
                <a:gd name="connsiteY5156" fmla="*/ 1499711 h 2297429"/>
                <a:gd name="connsiteX5157" fmla="*/ 2568416 w 3006089"/>
                <a:gd name="connsiteY5157" fmla="*/ 1501616 h 2297429"/>
                <a:gd name="connsiteX5158" fmla="*/ 2568893 w 3006089"/>
                <a:gd name="connsiteY5158" fmla="*/ 1503045 h 2297429"/>
                <a:gd name="connsiteX5159" fmla="*/ 2571274 w 3006089"/>
                <a:gd name="connsiteY5159" fmla="*/ 1506855 h 2297429"/>
                <a:gd name="connsiteX5160" fmla="*/ 2573179 w 3006089"/>
                <a:gd name="connsiteY5160" fmla="*/ 1508284 h 2297429"/>
                <a:gd name="connsiteX5161" fmla="*/ 2576036 w 3006089"/>
                <a:gd name="connsiteY5161" fmla="*/ 1509236 h 2297429"/>
                <a:gd name="connsiteX5162" fmla="*/ 2579370 w 3006089"/>
                <a:gd name="connsiteY5162" fmla="*/ 1510665 h 2297429"/>
                <a:gd name="connsiteX5163" fmla="*/ 2582704 w 3006089"/>
                <a:gd name="connsiteY5163" fmla="*/ 1513046 h 2297429"/>
                <a:gd name="connsiteX5164" fmla="*/ 2583656 w 3006089"/>
                <a:gd name="connsiteY5164" fmla="*/ 1513999 h 2297429"/>
                <a:gd name="connsiteX5165" fmla="*/ 2582228 w 3006089"/>
                <a:gd name="connsiteY5165" fmla="*/ 1514475 h 2297429"/>
                <a:gd name="connsiteX5166" fmla="*/ 2575560 w 3006089"/>
                <a:gd name="connsiteY5166" fmla="*/ 1510189 h 2297429"/>
                <a:gd name="connsiteX5167" fmla="*/ 2573179 w 3006089"/>
                <a:gd name="connsiteY5167" fmla="*/ 1509236 h 2297429"/>
                <a:gd name="connsiteX5168" fmla="*/ 2568893 w 3006089"/>
                <a:gd name="connsiteY5168" fmla="*/ 1509713 h 2297429"/>
                <a:gd name="connsiteX5169" fmla="*/ 2568416 w 3006089"/>
                <a:gd name="connsiteY5169" fmla="*/ 1510665 h 2297429"/>
                <a:gd name="connsiteX5170" fmla="*/ 2571274 w 3006089"/>
                <a:gd name="connsiteY5170" fmla="*/ 1516380 h 2297429"/>
                <a:gd name="connsiteX5171" fmla="*/ 2571274 w 3006089"/>
                <a:gd name="connsiteY5171" fmla="*/ 1517333 h 2297429"/>
                <a:gd name="connsiteX5172" fmla="*/ 2567940 w 3006089"/>
                <a:gd name="connsiteY5172" fmla="*/ 1515428 h 2297429"/>
                <a:gd name="connsiteX5173" fmla="*/ 2566987 w 3006089"/>
                <a:gd name="connsiteY5173" fmla="*/ 1516856 h 2297429"/>
                <a:gd name="connsiteX5174" fmla="*/ 2566035 w 3006089"/>
                <a:gd name="connsiteY5174" fmla="*/ 1520666 h 2297429"/>
                <a:gd name="connsiteX5175" fmla="*/ 2565083 w 3006089"/>
                <a:gd name="connsiteY5175" fmla="*/ 1522095 h 2297429"/>
                <a:gd name="connsiteX5176" fmla="*/ 2563178 w 3006089"/>
                <a:gd name="connsiteY5176" fmla="*/ 1521143 h 2297429"/>
                <a:gd name="connsiteX5177" fmla="*/ 2562225 w 3006089"/>
                <a:gd name="connsiteY5177" fmla="*/ 1521143 h 2297429"/>
                <a:gd name="connsiteX5178" fmla="*/ 2561749 w 3006089"/>
                <a:gd name="connsiteY5178" fmla="*/ 1522095 h 2297429"/>
                <a:gd name="connsiteX5179" fmla="*/ 2562701 w 3006089"/>
                <a:gd name="connsiteY5179" fmla="*/ 1524953 h 2297429"/>
                <a:gd name="connsiteX5180" fmla="*/ 2563654 w 3006089"/>
                <a:gd name="connsiteY5180" fmla="*/ 1526381 h 2297429"/>
                <a:gd name="connsiteX5181" fmla="*/ 2564606 w 3006089"/>
                <a:gd name="connsiteY5181" fmla="*/ 1527334 h 2297429"/>
                <a:gd name="connsiteX5182" fmla="*/ 2568416 w 3006089"/>
                <a:gd name="connsiteY5182" fmla="*/ 1528286 h 2297429"/>
                <a:gd name="connsiteX5183" fmla="*/ 2572226 w 3006089"/>
                <a:gd name="connsiteY5183" fmla="*/ 1529715 h 2297429"/>
                <a:gd name="connsiteX5184" fmla="*/ 2571750 w 3006089"/>
                <a:gd name="connsiteY5184" fmla="*/ 1530668 h 2297429"/>
                <a:gd name="connsiteX5185" fmla="*/ 2567464 w 3006089"/>
                <a:gd name="connsiteY5185" fmla="*/ 1530668 h 2297429"/>
                <a:gd name="connsiteX5186" fmla="*/ 2566987 w 3006089"/>
                <a:gd name="connsiteY5186" fmla="*/ 1532096 h 2297429"/>
                <a:gd name="connsiteX5187" fmla="*/ 2561749 w 3006089"/>
                <a:gd name="connsiteY5187" fmla="*/ 1531144 h 2297429"/>
                <a:gd name="connsiteX5188" fmla="*/ 2560796 w 3006089"/>
                <a:gd name="connsiteY5188" fmla="*/ 1531620 h 2297429"/>
                <a:gd name="connsiteX5189" fmla="*/ 2560796 w 3006089"/>
                <a:gd name="connsiteY5189" fmla="*/ 1532573 h 2297429"/>
                <a:gd name="connsiteX5190" fmla="*/ 2561273 w 3006089"/>
                <a:gd name="connsiteY5190" fmla="*/ 1534001 h 2297429"/>
                <a:gd name="connsiteX5191" fmla="*/ 2557939 w 3006089"/>
                <a:gd name="connsiteY5191" fmla="*/ 1533525 h 2297429"/>
                <a:gd name="connsiteX5192" fmla="*/ 2556510 w 3006089"/>
                <a:gd name="connsiteY5192" fmla="*/ 1533525 h 2297429"/>
                <a:gd name="connsiteX5193" fmla="*/ 2553653 w 3006089"/>
                <a:gd name="connsiteY5193" fmla="*/ 1536859 h 2297429"/>
                <a:gd name="connsiteX5194" fmla="*/ 2553653 w 3006089"/>
                <a:gd name="connsiteY5194" fmla="*/ 1537811 h 2297429"/>
                <a:gd name="connsiteX5195" fmla="*/ 2556510 w 3006089"/>
                <a:gd name="connsiteY5195" fmla="*/ 1539716 h 2297429"/>
                <a:gd name="connsiteX5196" fmla="*/ 2556034 w 3006089"/>
                <a:gd name="connsiteY5196" fmla="*/ 1540193 h 2297429"/>
                <a:gd name="connsiteX5197" fmla="*/ 2552224 w 3006089"/>
                <a:gd name="connsiteY5197" fmla="*/ 1540669 h 2297429"/>
                <a:gd name="connsiteX5198" fmla="*/ 2549843 w 3006089"/>
                <a:gd name="connsiteY5198" fmla="*/ 1541621 h 2297429"/>
                <a:gd name="connsiteX5199" fmla="*/ 2549843 w 3006089"/>
                <a:gd name="connsiteY5199" fmla="*/ 1543050 h 2297429"/>
                <a:gd name="connsiteX5200" fmla="*/ 2550795 w 3006089"/>
                <a:gd name="connsiteY5200" fmla="*/ 1545908 h 2297429"/>
                <a:gd name="connsiteX5201" fmla="*/ 2553176 w 3006089"/>
                <a:gd name="connsiteY5201" fmla="*/ 1550194 h 2297429"/>
                <a:gd name="connsiteX5202" fmla="*/ 2554129 w 3006089"/>
                <a:gd name="connsiteY5202" fmla="*/ 1552099 h 2297429"/>
                <a:gd name="connsiteX5203" fmla="*/ 2554129 w 3006089"/>
                <a:gd name="connsiteY5203" fmla="*/ 1554004 h 2297429"/>
                <a:gd name="connsiteX5204" fmla="*/ 2553653 w 3006089"/>
                <a:gd name="connsiteY5204" fmla="*/ 1555909 h 2297429"/>
                <a:gd name="connsiteX5205" fmla="*/ 2551271 w 3006089"/>
                <a:gd name="connsiteY5205" fmla="*/ 1561148 h 2297429"/>
                <a:gd name="connsiteX5206" fmla="*/ 2550795 w 3006089"/>
                <a:gd name="connsiteY5206" fmla="*/ 1561148 h 2297429"/>
                <a:gd name="connsiteX5207" fmla="*/ 2550319 w 3006089"/>
                <a:gd name="connsiteY5207" fmla="*/ 1554480 h 2297429"/>
                <a:gd name="connsiteX5208" fmla="*/ 2549843 w 3006089"/>
                <a:gd name="connsiteY5208" fmla="*/ 1552575 h 2297429"/>
                <a:gd name="connsiteX5209" fmla="*/ 2548414 w 3006089"/>
                <a:gd name="connsiteY5209" fmla="*/ 1549718 h 2297429"/>
                <a:gd name="connsiteX5210" fmla="*/ 2545556 w 3006089"/>
                <a:gd name="connsiteY5210" fmla="*/ 1546384 h 2297429"/>
                <a:gd name="connsiteX5211" fmla="*/ 2543175 w 3006089"/>
                <a:gd name="connsiteY5211" fmla="*/ 1544003 h 2297429"/>
                <a:gd name="connsiteX5212" fmla="*/ 2541270 w 3006089"/>
                <a:gd name="connsiteY5212" fmla="*/ 1543050 h 2297429"/>
                <a:gd name="connsiteX5213" fmla="*/ 2538889 w 3006089"/>
                <a:gd name="connsiteY5213" fmla="*/ 1543050 h 2297429"/>
                <a:gd name="connsiteX5214" fmla="*/ 2535079 w 3006089"/>
                <a:gd name="connsiteY5214" fmla="*/ 1545908 h 2297429"/>
                <a:gd name="connsiteX5215" fmla="*/ 2533650 w 3006089"/>
                <a:gd name="connsiteY5215" fmla="*/ 1547336 h 2297429"/>
                <a:gd name="connsiteX5216" fmla="*/ 2532221 w 3006089"/>
                <a:gd name="connsiteY5216" fmla="*/ 1550194 h 2297429"/>
                <a:gd name="connsiteX5217" fmla="*/ 2530316 w 3006089"/>
                <a:gd name="connsiteY5217" fmla="*/ 1554480 h 2297429"/>
                <a:gd name="connsiteX5218" fmla="*/ 2526506 w 3006089"/>
                <a:gd name="connsiteY5218" fmla="*/ 1557338 h 2297429"/>
                <a:gd name="connsiteX5219" fmla="*/ 2520315 w 3006089"/>
                <a:gd name="connsiteY5219" fmla="*/ 1558766 h 2297429"/>
                <a:gd name="connsiteX5220" fmla="*/ 2516029 w 3006089"/>
                <a:gd name="connsiteY5220" fmla="*/ 1560195 h 2297429"/>
                <a:gd name="connsiteX5221" fmla="*/ 2511266 w 3006089"/>
                <a:gd name="connsiteY5221" fmla="*/ 1563053 h 2297429"/>
                <a:gd name="connsiteX5222" fmla="*/ 2503646 w 3006089"/>
                <a:gd name="connsiteY5222" fmla="*/ 1566386 h 2297429"/>
                <a:gd name="connsiteX5223" fmla="*/ 2497455 w 3006089"/>
                <a:gd name="connsiteY5223" fmla="*/ 1570673 h 2297429"/>
                <a:gd name="connsiteX5224" fmla="*/ 2496503 w 3006089"/>
                <a:gd name="connsiteY5224" fmla="*/ 1572101 h 2297429"/>
                <a:gd name="connsiteX5225" fmla="*/ 2496026 w 3006089"/>
                <a:gd name="connsiteY5225" fmla="*/ 1574483 h 2297429"/>
                <a:gd name="connsiteX5226" fmla="*/ 2495550 w 3006089"/>
                <a:gd name="connsiteY5226" fmla="*/ 1577816 h 2297429"/>
                <a:gd name="connsiteX5227" fmla="*/ 2494121 w 3006089"/>
                <a:gd name="connsiteY5227" fmla="*/ 1582103 h 2297429"/>
                <a:gd name="connsiteX5228" fmla="*/ 2493645 w 3006089"/>
                <a:gd name="connsiteY5228" fmla="*/ 1581150 h 2297429"/>
                <a:gd name="connsiteX5229" fmla="*/ 2494121 w 3006089"/>
                <a:gd name="connsiteY5229" fmla="*/ 1576388 h 2297429"/>
                <a:gd name="connsiteX5230" fmla="*/ 2493645 w 3006089"/>
                <a:gd name="connsiteY5230" fmla="*/ 1574959 h 2297429"/>
                <a:gd name="connsiteX5231" fmla="*/ 2493645 w 3006089"/>
                <a:gd name="connsiteY5231" fmla="*/ 1569720 h 2297429"/>
                <a:gd name="connsiteX5232" fmla="*/ 2492216 w 3006089"/>
                <a:gd name="connsiteY5232" fmla="*/ 1562576 h 2297429"/>
                <a:gd name="connsiteX5233" fmla="*/ 2491740 w 3006089"/>
                <a:gd name="connsiteY5233" fmla="*/ 1561624 h 2297429"/>
                <a:gd name="connsiteX5234" fmla="*/ 2489835 w 3006089"/>
                <a:gd name="connsiteY5234" fmla="*/ 1563529 h 2297429"/>
                <a:gd name="connsiteX5235" fmla="*/ 2489359 w 3006089"/>
                <a:gd name="connsiteY5235" fmla="*/ 1566386 h 2297429"/>
                <a:gd name="connsiteX5236" fmla="*/ 2488406 w 3006089"/>
                <a:gd name="connsiteY5236" fmla="*/ 1568291 h 2297429"/>
                <a:gd name="connsiteX5237" fmla="*/ 2483168 w 3006089"/>
                <a:gd name="connsiteY5237" fmla="*/ 1574006 h 2297429"/>
                <a:gd name="connsiteX5238" fmla="*/ 2481262 w 3006089"/>
                <a:gd name="connsiteY5238" fmla="*/ 1574483 h 2297429"/>
                <a:gd name="connsiteX5239" fmla="*/ 2486501 w 3006089"/>
                <a:gd name="connsiteY5239" fmla="*/ 1568291 h 2297429"/>
                <a:gd name="connsiteX5240" fmla="*/ 2487454 w 3006089"/>
                <a:gd name="connsiteY5240" fmla="*/ 1566863 h 2297429"/>
                <a:gd name="connsiteX5241" fmla="*/ 2487454 w 3006089"/>
                <a:gd name="connsiteY5241" fmla="*/ 1565434 h 2297429"/>
                <a:gd name="connsiteX5242" fmla="*/ 2484120 w 3006089"/>
                <a:gd name="connsiteY5242" fmla="*/ 1558766 h 2297429"/>
                <a:gd name="connsiteX5243" fmla="*/ 2482691 w 3006089"/>
                <a:gd name="connsiteY5243" fmla="*/ 1557338 h 2297429"/>
                <a:gd name="connsiteX5244" fmla="*/ 2479834 w 3006089"/>
                <a:gd name="connsiteY5244" fmla="*/ 1557814 h 2297429"/>
                <a:gd name="connsiteX5245" fmla="*/ 2477453 w 3006089"/>
                <a:gd name="connsiteY5245" fmla="*/ 1561148 h 2297429"/>
                <a:gd name="connsiteX5246" fmla="*/ 2473643 w 3006089"/>
                <a:gd name="connsiteY5246" fmla="*/ 1572101 h 2297429"/>
                <a:gd name="connsiteX5247" fmla="*/ 2471737 w 3006089"/>
                <a:gd name="connsiteY5247" fmla="*/ 1576388 h 2297429"/>
                <a:gd name="connsiteX5248" fmla="*/ 2469833 w 3006089"/>
                <a:gd name="connsiteY5248" fmla="*/ 1578293 h 2297429"/>
                <a:gd name="connsiteX5249" fmla="*/ 2466975 w 3006089"/>
                <a:gd name="connsiteY5249" fmla="*/ 1580198 h 2297429"/>
                <a:gd name="connsiteX5250" fmla="*/ 2457450 w 3006089"/>
                <a:gd name="connsiteY5250" fmla="*/ 1582103 h 2297429"/>
                <a:gd name="connsiteX5251" fmla="*/ 2448401 w 3006089"/>
                <a:gd name="connsiteY5251" fmla="*/ 1585913 h 2297429"/>
                <a:gd name="connsiteX5252" fmla="*/ 2448401 w 3006089"/>
                <a:gd name="connsiteY5252" fmla="*/ 1584960 h 2297429"/>
                <a:gd name="connsiteX5253" fmla="*/ 2451259 w 3006089"/>
                <a:gd name="connsiteY5253" fmla="*/ 1583055 h 2297429"/>
                <a:gd name="connsiteX5254" fmla="*/ 2455545 w 3006089"/>
                <a:gd name="connsiteY5254" fmla="*/ 1581626 h 2297429"/>
                <a:gd name="connsiteX5255" fmla="*/ 2463165 w 3006089"/>
                <a:gd name="connsiteY5255" fmla="*/ 1579721 h 2297429"/>
                <a:gd name="connsiteX5256" fmla="*/ 2467451 w 3006089"/>
                <a:gd name="connsiteY5256" fmla="*/ 1577816 h 2297429"/>
                <a:gd name="connsiteX5257" fmla="*/ 2471261 w 3006089"/>
                <a:gd name="connsiteY5257" fmla="*/ 1573530 h 2297429"/>
                <a:gd name="connsiteX5258" fmla="*/ 2472690 w 3006089"/>
                <a:gd name="connsiteY5258" fmla="*/ 1570196 h 2297429"/>
                <a:gd name="connsiteX5259" fmla="*/ 2475548 w 3006089"/>
                <a:gd name="connsiteY5259" fmla="*/ 1561624 h 2297429"/>
                <a:gd name="connsiteX5260" fmla="*/ 2475548 w 3006089"/>
                <a:gd name="connsiteY5260" fmla="*/ 1557338 h 2297429"/>
                <a:gd name="connsiteX5261" fmla="*/ 2475548 w 3006089"/>
                <a:gd name="connsiteY5261" fmla="*/ 1554956 h 2297429"/>
                <a:gd name="connsiteX5262" fmla="*/ 2475071 w 3006089"/>
                <a:gd name="connsiteY5262" fmla="*/ 1553528 h 2297429"/>
                <a:gd name="connsiteX5263" fmla="*/ 2472690 w 3006089"/>
                <a:gd name="connsiteY5263" fmla="*/ 1551623 h 2297429"/>
                <a:gd name="connsiteX5264" fmla="*/ 2470785 w 3006089"/>
                <a:gd name="connsiteY5264" fmla="*/ 1544479 h 2297429"/>
                <a:gd name="connsiteX5265" fmla="*/ 2469833 w 3006089"/>
                <a:gd name="connsiteY5265" fmla="*/ 1542574 h 2297429"/>
                <a:gd name="connsiteX5266" fmla="*/ 2467928 w 3006089"/>
                <a:gd name="connsiteY5266" fmla="*/ 1540669 h 2297429"/>
                <a:gd name="connsiteX5267" fmla="*/ 2465070 w 3006089"/>
                <a:gd name="connsiteY5267" fmla="*/ 1538764 h 2297429"/>
                <a:gd name="connsiteX5268" fmla="*/ 2462689 w 3006089"/>
                <a:gd name="connsiteY5268" fmla="*/ 1537335 h 2297429"/>
                <a:gd name="connsiteX5269" fmla="*/ 2460784 w 3006089"/>
                <a:gd name="connsiteY5269" fmla="*/ 1536859 h 2297429"/>
                <a:gd name="connsiteX5270" fmla="*/ 2452687 w 3006089"/>
                <a:gd name="connsiteY5270" fmla="*/ 1537811 h 2297429"/>
                <a:gd name="connsiteX5271" fmla="*/ 2448401 w 3006089"/>
                <a:gd name="connsiteY5271" fmla="*/ 1537335 h 2297429"/>
                <a:gd name="connsiteX5272" fmla="*/ 2444591 w 3006089"/>
                <a:gd name="connsiteY5272" fmla="*/ 1537335 h 2297429"/>
                <a:gd name="connsiteX5273" fmla="*/ 2441258 w 3006089"/>
                <a:gd name="connsiteY5273" fmla="*/ 1537811 h 2297429"/>
                <a:gd name="connsiteX5274" fmla="*/ 2437448 w 3006089"/>
                <a:gd name="connsiteY5274" fmla="*/ 1539240 h 2297429"/>
                <a:gd name="connsiteX5275" fmla="*/ 2428399 w 3006089"/>
                <a:gd name="connsiteY5275" fmla="*/ 1545431 h 2297429"/>
                <a:gd name="connsiteX5276" fmla="*/ 2423636 w 3006089"/>
                <a:gd name="connsiteY5276" fmla="*/ 1547336 h 2297429"/>
                <a:gd name="connsiteX5277" fmla="*/ 2420779 w 3006089"/>
                <a:gd name="connsiteY5277" fmla="*/ 1546860 h 2297429"/>
                <a:gd name="connsiteX5278" fmla="*/ 2415540 w 3006089"/>
                <a:gd name="connsiteY5278" fmla="*/ 1544479 h 2297429"/>
                <a:gd name="connsiteX5279" fmla="*/ 2411254 w 3006089"/>
                <a:gd name="connsiteY5279" fmla="*/ 1543526 h 2297429"/>
                <a:gd name="connsiteX5280" fmla="*/ 2411254 w 3006089"/>
                <a:gd name="connsiteY5280" fmla="*/ 1542098 h 2297429"/>
                <a:gd name="connsiteX5281" fmla="*/ 2417445 w 3006089"/>
                <a:gd name="connsiteY5281" fmla="*/ 1540669 h 2297429"/>
                <a:gd name="connsiteX5282" fmla="*/ 2421255 w 3006089"/>
                <a:gd name="connsiteY5282" fmla="*/ 1538764 h 2297429"/>
                <a:gd name="connsiteX5283" fmla="*/ 2422208 w 3006089"/>
                <a:gd name="connsiteY5283" fmla="*/ 1537335 h 2297429"/>
                <a:gd name="connsiteX5284" fmla="*/ 2422684 w 3006089"/>
                <a:gd name="connsiteY5284" fmla="*/ 1535906 h 2297429"/>
                <a:gd name="connsiteX5285" fmla="*/ 2422684 w 3006089"/>
                <a:gd name="connsiteY5285" fmla="*/ 1534954 h 2297429"/>
                <a:gd name="connsiteX5286" fmla="*/ 2423160 w 3006089"/>
                <a:gd name="connsiteY5286" fmla="*/ 1534001 h 2297429"/>
                <a:gd name="connsiteX5287" fmla="*/ 2424112 w 3006089"/>
                <a:gd name="connsiteY5287" fmla="*/ 1533525 h 2297429"/>
                <a:gd name="connsiteX5288" fmla="*/ 2425065 w 3006089"/>
                <a:gd name="connsiteY5288" fmla="*/ 1534478 h 2297429"/>
                <a:gd name="connsiteX5289" fmla="*/ 2427446 w 3006089"/>
                <a:gd name="connsiteY5289" fmla="*/ 1539716 h 2297429"/>
                <a:gd name="connsiteX5290" fmla="*/ 2428399 w 3006089"/>
                <a:gd name="connsiteY5290" fmla="*/ 1540193 h 2297429"/>
                <a:gd name="connsiteX5291" fmla="*/ 2429828 w 3006089"/>
                <a:gd name="connsiteY5291" fmla="*/ 1539716 h 2297429"/>
                <a:gd name="connsiteX5292" fmla="*/ 2432209 w 3006089"/>
                <a:gd name="connsiteY5292" fmla="*/ 1537811 h 2297429"/>
                <a:gd name="connsiteX5293" fmla="*/ 2433161 w 3006089"/>
                <a:gd name="connsiteY5293" fmla="*/ 1535430 h 2297429"/>
                <a:gd name="connsiteX5294" fmla="*/ 2434114 w 3006089"/>
                <a:gd name="connsiteY5294" fmla="*/ 1531620 h 2297429"/>
                <a:gd name="connsiteX5295" fmla="*/ 2435066 w 3006089"/>
                <a:gd name="connsiteY5295" fmla="*/ 1529239 h 2297429"/>
                <a:gd name="connsiteX5296" fmla="*/ 2436019 w 3006089"/>
                <a:gd name="connsiteY5296" fmla="*/ 1528286 h 2297429"/>
                <a:gd name="connsiteX5297" fmla="*/ 2436019 w 3006089"/>
                <a:gd name="connsiteY5297" fmla="*/ 1527334 h 2297429"/>
                <a:gd name="connsiteX5298" fmla="*/ 2434590 w 3006089"/>
                <a:gd name="connsiteY5298" fmla="*/ 1524000 h 2297429"/>
                <a:gd name="connsiteX5299" fmla="*/ 2435066 w 3006089"/>
                <a:gd name="connsiteY5299" fmla="*/ 1522571 h 2297429"/>
                <a:gd name="connsiteX5300" fmla="*/ 2438400 w 3006089"/>
                <a:gd name="connsiteY5300" fmla="*/ 1517809 h 2297429"/>
                <a:gd name="connsiteX5301" fmla="*/ 2438400 w 3006089"/>
                <a:gd name="connsiteY5301" fmla="*/ 1516380 h 2297429"/>
                <a:gd name="connsiteX5302" fmla="*/ 2436495 w 3006089"/>
                <a:gd name="connsiteY5302" fmla="*/ 1514475 h 2297429"/>
                <a:gd name="connsiteX5303" fmla="*/ 2426970 w 3006089"/>
                <a:gd name="connsiteY5303" fmla="*/ 1514475 h 2297429"/>
                <a:gd name="connsiteX5304" fmla="*/ 2426018 w 3006089"/>
                <a:gd name="connsiteY5304" fmla="*/ 1512094 h 2297429"/>
                <a:gd name="connsiteX5305" fmla="*/ 2426494 w 3006089"/>
                <a:gd name="connsiteY5305" fmla="*/ 1507331 h 2297429"/>
                <a:gd name="connsiteX5306" fmla="*/ 2427923 w 3006089"/>
                <a:gd name="connsiteY5306" fmla="*/ 1503521 h 2297429"/>
                <a:gd name="connsiteX5307" fmla="*/ 2429828 w 3006089"/>
                <a:gd name="connsiteY5307" fmla="*/ 1500664 h 2297429"/>
                <a:gd name="connsiteX5308" fmla="*/ 2430780 w 3006089"/>
                <a:gd name="connsiteY5308" fmla="*/ 1497806 h 2297429"/>
                <a:gd name="connsiteX5309" fmla="*/ 2430304 w 3006089"/>
                <a:gd name="connsiteY5309" fmla="*/ 1495425 h 2297429"/>
                <a:gd name="connsiteX5310" fmla="*/ 2428875 w 3006089"/>
                <a:gd name="connsiteY5310" fmla="*/ 1490186 h 2297429"/>
                <a:gd name="connsiteX5311" fmla="*/ 2427446 w 3006089"/>
                <a:gd name="connsiteY5311" fmla="*/ 1487805 h 2297429"/>
                <a:gd name="connsiteX5312" fmla="*/ 2425541 w 3006089"/>
                <a:gd name="connsiteY5312" fmla="*/ 1485424 h 2297429"/>
                <a:gd name="connsiteX5313" fmla="*/ 2423160 w 3006089"/>
                <a:gd name="connsiteY5313" fmla="*/ 1483995 h 2297429"/>
                <a:gd name="connsiteX5314" fmla="*/ 2405539 w 3006089"/>
                <a:gd name="connsiteY5314" fmla="*/ 1482566 h 2297429"/>
                <a:gd name="connsiteX5315" fmla="*/ 2400776 w 3006089"/>
                <a:gd name="connsiteY5315" fmla="*/ 1482566 h 2297429"/>
                <a:gd name="connsiteX5316" fmla="*/ 2395537 w 3006089"/>
                <a:gd name="connsiteY5316" fmla="*/ 1482090 h 2297429"/>
                <a:gd name="connsiteX5317" fmla="*/ 2394109 w 3006089"/>
                <a:gd name="connsiteY5317" fmla="*/ 1480185 h 2297429"/>
                <a:gd name="connsiteX5318" fmla="*/ 2398871 w 3006089"/>
                <a:gd name="connsiteY5318" fmla="*/ 1480661 h 2297429"/>
                <a:gd name="connsiteX5319" fmla="*/ 2417445 w 3006089"/>
                <a:gd name="connsiteY5319" fmla="*/ 1480661 h 2297429"/>
                <a:gd name="connsiteX5320" fmla="*/ 2423160 w 3006089"/>
                <a:gd name="connsiteY5320" fmla="*/ 1480185 h 2297429"/>
                <a:gd name="connsiteX5321" fmla="*/ 2427446 w 3006089"/>
                <a:gd name="connsiteY5321" fmla="*/ 1477804 h 2297429"/>
                <a:gd name="connsiteX5322" fmla="*/ 2428875 w 3006089"/>
                <a:gd name="connsiteY5322" fmla="*/ 1475423 h 2297429"/>
                <a:gd name="connsiteX5323" fmla="*/ 2428875 w 3006089"/>
                <a:gd name="connsiteY5323" fmla="*/ 1474470 h 2297429"/>
                <a:gd name="connsiteX5324" fmla="*/ 2428875 w 3006089"/>
                <a:gd name="connsiteY5324" fmla="*/ 1471613 h 2297429"/>
                <a:gd name="connsiteX5325" fmla="*/ 2428875 w 3006089"/>
                <a:gd name="connsiteY5325" fmla="*/ 1470660 h 2297429"/>
                <a:gd name="connsiteX5326" fmla="*/ 2426494 w 3006089"/>
                <a:gd name="connsiteY5326" fmla="*/ 1467326 h 2297429"/>
                <a:gd name="connsiteX5327" fmla="*/ 2425541 w 3006089"/>
                <a:gd name="connsiteY5327" fmla="*/ 1464945 h 2297429"/>
                <a:gd name="connsiteX5328" fmla="*/ 2425065 w 3006089"/>
                <a:gd name="connsiteY5328" fmla="*/ 1462088 h 2297429"/>
                <a:gd name="connsiteX5329" fmla="*/ 2425065 w 3006089"/>
                <a:gd name="connsiteY5329" fmla="*/ 1459230 h 2297429"/>
                <a:gd name="connsiteX5330" fmla="*/ 2425541 w 3006089"/>
                <a:gd name="connsiteY5330" fmla="*/ 1456849 h 2297429"/>
                <a:gd name="connsiteX5331" fmla="*/ 2426494 w 3006089"/>
                <a:gd name="connsiteY5331" fmla="*/ 1452563 h 2297429"/>
                <a:gd name="connsiteX5332" fmla="*/ 2429351 w 3006089"/>
                <a:gd name="connsiteY5332" fmla="*/ 1446371 h 2297429"/>
                <a:gd name="connsiteX5333" fmla="*/ 2431733 w 3006089"/>
                <a:gd name="connsiteY5333" fmla="*/ 1443514 h 2297429"/>
                <a:gd name="connsiteX5334" fmla="*/ 2434590 w 3006089"/>
                <a:gd name="connsiteY5334" fmla="*/ 1441609 h 2297429"/>
                <a:gd name="connsiteX5335" fmla="*/ 2436495 w 3006089"/>
                <a:gd name="connsiteY5335" fmla="*/ 1439704 h 2297429"/>
                <a:gd name="connsiteX5336" fmla="*/ 2437448 w 3006089"/>
                <a:gd name="connsiteY5336" fmla="*/ 1438275 h 2297429"/>
                <a:gd name="connsiteX5337" fmla="*/ 2437448 w 3006089"/>
                <a:gd name="connsiteY5337" fmla="*/ 1436370 h 2297429"/>
                <a:gd name="connsiteX5338" fmla="*/ 2436971 w 3006089"/>
                <a:gd name="connsiteY5338" fmla="*/ 1434465 h 2297429"/>
                <a:gd name="connsiteX5339" fmla="*/ 2435066 w 3006089"/>
                <a:gd name="connsiteY5339" fmla="*/ 1429703 h 2297429"/>
                <a:gd name="connsiteX5340" fmla="*/ 2434114 w 3006089"/>
                <a:gd name="connsiteY5340" fmla="*/ 1428274 h 2297429"/>
                <a:gd name="connsiteX5341" fmla="*/ 2432209 w 3006089"/>
                <a:gd name="connsiteY5341" fmla="*/ 1427321 h 2297429"/>
                <a:gd name="connsiteX5342" fmla="*/ 2429828 w 3006089"/>
                <a:gd name="connsiteY5342" fmla="*/ 1427798 h 2297429"/>
                <a:gd name="connsiteX5343" fmla="*/ 2428875 w 3006089"/>
                <a:gd name="connsiteY5343" fmla="*/ 1429703 h 2297429"/>
                <a:gd name="connsiteX5344" fmla="*/ 2427923 w 3006089"/>
                <a:gd name="connsiteY5344" fmla="*/ 1433036 h 2297429"/>
                <a:gd name="connsiteX5345" fmla="*/ 2426970 w 3006089"/>
                <a:gd name="connsiteY5345" fmla="*/ 1434941 h 2297429"/>
                <a:gd name="connsiteX5346" fmla="*/ 2423636 w 3006089"/>
                <a:gd name="connsiteY5346" fmla="*/ 1435418 h 2297429"/>
                <a:gd name="connsiteX5347" fmla="*/ 2419826 w 3006089"/>
                <a:gd name="connsiteY5347" fmla="*/ 1437799 h 2297429"/>
                <a:gd name="connsiteX5348" fmla="*/ 2416969 w 3006089"/>
                <a:gd name="connsiteY5348" fmla="*/ 1437799 h 2297429"/>
                <a:gd name="connsiteX5349" fmla="*/ 2413635 w 3006089"/>
                <a:gd name="connsiteY5349" fmla="*/ 1436370 h 2297429"/>
                <a:gd name="connsiteX5350" fmla="*/ 2411730 w 3006089"/>
                <a:gd name="connsiteY5350" fmla="*/ 1434465 h 2297429"/>
                <a:gd name="connsiteX5351" fmla="*/ 2411730 w 3006089"/>
                <a:gd name="connsiteY5351" fmla="*/ 1431608 h 2297429"/>
                <a:gd name="connsiteX5352" fmla="*/ 2411254 w 3006089"/>
                <a:gd name="connsiteY5352" fmla="*/ 1429703 h 2297429"/>
                <a:gd name="connsiteX5353" fmla="*/ 2410301 w 3006089"/>
                <a:gd name="connsiteY5353" fmla="*/ 1428750 h 2297429"/>
                <a:gd name="connsiteX5354" fmla="*/ 2406968 w 3006089"/>
                <a:gd name="connsiteY5354" fmla="*/ 1427321 h 2297429"/>
                <a:gd name="connsiteX5355" fmla="*/ 2403634 w 3006089"/>
                <a:gd name="connsiteY5355" fmla="*/ 1427798 h 2297429"/>
                <a:gd name="connsiteX5356" fmla="*/ 2398395 w 3006089"/>
                <a:gd name="connsiteY5356" fmla="*/ 1428750 h 2297429"/>
                <a:gd name="connsiteX5357" fmla="*/ 2392204 w 3006089"/>
                <a:gd name="connsiteY5357" fmla="*/ 1428274 h 2297429"/>
                <a:gd name="connsiteX5358" fmla="*/ 2381726 w 3006089"/>
                <a:gd name="connsiteY5358" fmla="*/ 1424464 h 2297429"/>
                <a:gd name="connsiteX5359" fmla="*/ 2376964 w 3006089"/>
                <a:gd name="connsiteY5359" fmla="*/ 1423511 h 2297429"/>
                <a:gd name="connsiteX5360" fmla="*/ 2371249 w 3006089"/>
                <a:gd name="connsiteY5360" fmla="*/ 1423511 h 2297429"/>
                <a:gd name="connsiteX5361" fmla="*/ 2368868 w 3006089"/>
                <a:gd name="connsiteY5361" fmla="*/ 1423035 h 2297429"/>
                <a:gd name="connsiteX5362" fmla="*/ 2364581 w 3006089"/>
                <a:gd name="connsiteY5362" fmla="*/ 1420178 h 2297429"/>
                <a:gd name="connsiteX5363" fmla="*/ 2357914 w 3006089"/>
                <a:gd name="connsiteY5363" fmla="*/ 1413986 h 2297429"/>
                <a:gd name="connsiteX5364" fmla="*/ 2358390 w 3006089"/>
                <a:gd name="connsiteY5364" fmla="*/ 1412081 h 2297429"/>
                <a:gd name="connsiteX5365" fmla="*/ 2361248 w 3006089"/>
                <a:gd name="connsiteY5365" fmla="*/ 1410653 h 2297429"/>
                <a:gd name="connsiteX5366" fmla="*/ 2361248 w 3006089"/>
                <a:gd name="connsiteY5366" fmla="*/ 1409700 h 2297429"/>
                <a:gd name="connsiteX5367" fmla="*/ 2356009 w 3006089"/>
                <a:gd name="connsiteY5367" fmla="*/ 1409224 h 2297429"/>
                <a:gd name="connsiteX5368" fmla="*/ 2354104 w 3006089"/>
                <a:gd name="connsiteY5368" fmla="*/ 1408271 h 2297429"/>
                <a:gd name="connsiteX5369" fmla="*/ 2354580 w 3006089"/>
                <a:gd name="connsiteY5369" fmla="*/ 1406843 h 2297429"/>
                <a:gd name="connsiteX5370" fmla="*/ 2357437 w 3006089"/>
                <a:gd name="connsiteY5370" fmla="*/ 1403509 h 2297429"/>
                <a:gd name="connsiteX5371" fmla="*/ 2360771 w 3006089"/>
                <a:gd name="connsiteY5371" fmla="*/ 1402080 h 2297429"/>
                <a:gd name="connsiteX5372" fmla="*/ 2362200 w 3006089"/>
                <a:gd name="connsiteY5372" fmla="*/ 1401128 h 2297429"/>
                <a:gd name="connsiteX5373" fmla="*/ 2362676 w 3006089"/>
                <a:gd name="connsiteY5373" fmla="*/ 1400175 h 2297429"/>
                <a:gd name="connsiteX5374" fmla="*/ 2361724 w 3006089"/>
                <a:gd name="connsiteY5374" fmla="*/ 1398746 h 2297429"/>
                <a:gd name="connsiteX5375" fmla="*/ 2354104 w 3006089"/>
                <a:gd name="connsiteY5375" fmla="*/ 1394936 h 2297429"/>
                <a:gd name="connsiteX5376" fmla="*/ 2352199 w 3006089"/>
                <a:gd name="connsiteY5376" fmla="*/ 1395413 h 2297429"/>
                <a:gd name="connsiteX5377" fmla="*/ 2350770 w 3006089"/>
                <a:gd name="connsiteY5377" fmla="*/ 1397318 h 2297429"/>
                <a:gd name="connsiteX5378" fmla="*/ 2348865 w 3006089"/>
                <a:gd name="connsiteY5378" fmla="*/ 1398746 h 2297429"/>
                <a:gd name="connsiteX5379" fmla="*/ 2342198 w 3006089"/>
                <a:gd name="connsiteY5379" fmla="*/ 1400175 h 2297429"/>
                <a:gd name="connsiteX5380" fmla="*/ 2341245 w 3006089"/>
                <a:gd name="connsiteY5380" fmla="*/ 1399223 h 2297429"/>
                <a:gd name="connsiteX5381" fmla="*/ 2346960 w 3006089"/>
                <a:gd name="connsiteY5381" fmla="*/ 1397318 h 2297429"/>
                <a:gd name="connsiteX5382" fmla="*/ 2348389 w 3006089"/>
                <a:gd name="connsiteY5382" fmla="*/ 1395889 h 2297429"/>
                <a:gd name="connsiteX5383" fmla="*/ 2348389 w 3006089"/>
                <a:gd name="connsiteY5383" fmla="*/ 1394936 h 2297429"/>
                <a:gd name="connsiteX5384" fmla="*/ 2346960 w 3006089"/>
                <a:gd name="connsiteY5384" fmla="*/ 1392555 h 2297429"/>
                <a:gd name="connsiteX5385" fmla="*/ 2345531 w 3006089"/>
                <a:gd name="connsiteY5385" fmla="*/ 1391126 h 2297429"/>
                <a:gd name="connsiteX5386" fmla="*/ 2343626 w 3006089"/>
                <a:gd name="connsiteY5386" fmla="*/ 1388745 h 2297429"/>
                <a:gd name="connsiteX5387" fmla="*/ 2342198 w 3006089"/>
                <a:gd name="connsiteY5387" fmla="*/ 1387316 h 2297429"/>
                <a:gd name="connsiteX5388" fmla="*/ 2337435 w 3006089"/>
                <a:gd name="connsiteY5388" fmla="*/ 1384459 h 2297429"/>
                <a:gd name="connsiteX5389" fmla="*/ 2332673 w 3006089"/>
                <a:gd name="connsiteY5389" fmla="*/ 1382554 h 2297429"/>
                <a:gd name="connsiteX5390" fmla="*/ 2330291 w 3006089"/>
                <a:gd name="connsiteY5390" fmla="*/ 1383506 h 2297429"/>
                <a:gd name="connsiteX5391" fmla="*/ 2327434 w 3006089"/>
                <a:gd name="connsiteY5391" fmla="*/ 1385888 h 2297429"/>
                <a:gd name="connsiteX5392" fmla="*/ 2325053 w 3006089"/>
                <a:gd name="connsiteY5392" fmla="*/ 1387316 h 2297429"/>
                <a:gd name="connsiteX5393" fmla="*/ 2323624 w 3006089"/>
                <a:gd name="connsiteY5393" fmla="*/ 1387316 h 2297429"/>
                <a:gd name="connsiteX5394" fmla="*/ 2327434 w 3006089"/>
                <a:gd name="connsiteY5394" fmla="*/ 1381125 h 2297429"/>
                <a:gd name="connsiteX5395" fmla="*/ 2328386 w 3006089"/>
                <a:gd name="connsiteY5395" fmla="*/ 1377315 h 2297429"/>
                <a:gd name="connsiteX5396" fmla="*/ 2328386 w 3006089"/>
                <a:gd name="connsiteY5396" fmla="*/ 1375886 h 2297429"/>
                <a:gd name="connsiteX5397" fmla="*/ 2327910 w 3006089"/>
                <a:gd name="connsiteY5397" fmla="*/ 1374458 h 2297429"/>
                <a:gd name="connsiteX5398" fmla="*/ 2326958 w 3006089"/>
                <a:gd name="connsiteY5398" fmla="*/ 1372553 h 2297429"/>
                <a:gd name="connsiteX5399" fmla="*/ 2326481 w 3006089"/>
                <a:gd name="connsiteY5399" fmla="*/ 1372076 h 2297429"/>
                <a:gd name="connsiteX5400" fmla="*/ 2325053 w 3006089"/>
                <a:gd name="connsiteY5400" fmla="*/ 1371600 h 2297429"/>
                <a:gd name="connsiteX5401" fmla="*/ 2320290 w 3006089"/>
                <a:gd name="connsiteY5401" fmla="*/ 1372076 h 2297429"/>
                <a:gd name="connsiteX5402" fmla="*/ 2316480 w 3006089"/>
                <a:gd name="connsiteY5402" fmla="*/ 1369219 h 2297429"/>
                <a:gd name="connsiteX5403" fmla="*/ 2314575 w 3006089"/>
                <a:gd name="connsiteY5403" fmla="*/ 1368266 h 2297429"/>
                <a:gd name="connsiteX5404" fmla="*/ 2309812 w 3006089"/>
                <a:gd name="connsiteY5404" fmla="*/ 1363980 h 2297429"/>
                <a:gd name="connsiteX5405" fmla="*/ 2306479 w 3006089"/>
                <a:gd name="connsiteY5405" fmla="*/ 1361599 h 2297429"/>
                <a:gd name="connsiteX5406" fmla="*/ 2302193 w 3006089"/>
                <a:gd name="connsiteY5406" fmla="*/ 1359218 h 2297429"/>
                <a:gd name="connsiteX5407" fmla="*/ 2295525 w 3006089"/>
                <a:gd name="connsiteY5407" fmla="*/ 1354931 h 2297429"/>
                <a:gd name="connsiteX5408" fmla="*/ 2293144 w 3006089"/>
                <a:gd name="connsiteY5408" fmla="*/ 1353979 h 2297429"/>
                <a:gd name="connsiteX5409" fmla="*/ 2291239 w 3006089"/>
                <a:gd name="connsiteY5409" fmla="*/ 1353979 h 2297429"/>
                <a:gd name="connsiteX5410" fmla="*/ 2287429 w 3006089"/>
                <a:gd name="connsiteY5410" fmla="*/ 1355884 h 2297429"/>
                <a:gd name="connsiteX5411" fmla="*/ 2281714 w 3006089"/>
                <a:gd name="connsiteY5411" fmla="*/ 1359218 h 2297429"/>
                <a:gd name="connsiteX5412" fmla="*/ 2276475 w 3006089"/>
                <a:gd name="connsiteY5412" fmla="*/ 1361599 h 2297429"/>
                <a:gd name="connsiteX5413" fmla="*/ 2268855 w 3006089"/>
                <a:gd name="connsiteY5413" fmla="*/ 1363980 h 2297429"/>
                <a:gd name="connsiteX5414" fmla="*/ 2261711 w 3006089"/>
                <a:gd name="connsiteY5414" fmla="*/ 1367314 h 2297429"/>
                <a:gd name="connsiteX5415" fmla="*/ 2260283 w 3006089"/>
                <a:gd name="connsiteY5415" fmla="*/ 1368743 h 2297429"/>
                <a:gd name="connsiteX5416" fmla="*/ 2263140 w 3006089"/>
                <a:gd name="connsiteY5416" fmla="*/ 1371600 h 2297429"/>
                <a:gd name="connsiteX5417" fmla="*/ 2262664 w 3006089"/>
                <a:gd name="connsiteY5417" fmla="*/ 1372076 h 2297429"/>
                <a:gd name="connsiteX5418" fmla="*/ 2253139 w 3006089"/>
                <a:gd name="connsiteY5418" fmla="*/ 1365885 h 2297429"/>
                <a:gd name="connsiteX5419" fmla="*/ 2249329 w 3006089"/>
                <a:gd name="connsiteY5419" fmla="*/ 1363980 h 2297429"/>
                <a:gd name="connsiteX5420" fmla="*/ 2245995 w 3006089"/>
                <a:gd name="connsiteY5420" fmla="*/ 1363504 h 2297429"/>
                <a:gd name="connsiteX5421" fmla="*/ 2238375 w 3006089"/>
                <a:gd name="connsiteY5421" fmla="*/ 1361123 h 2297429"/>
                <a:gd name="connsiteX5422" fmla="*/ 2235994 w 3006089"/>
                <a:gd name="connsiteY5422" fmla="*/ 1361599 h 2297429"/>
                <a:gd name="connsiteX5423" fmla="*/ 2233136 w 3006089"/>
                <a:gd name="connsiteY5423" fmla="*/ 1362551 h 2297429"/>
                <a:gd name="connsiteX5424" fmla="*/ 2222659 w 3006089"/>
                <a:gd name="connsiteY5424" fmla="*/ 1368266 h 2297429"/>
                <a:gd name="connsiteX5425" fmla="*/ 2222183 w 3006089"/>
                <a:gd name="connsiteY5425" fmla="*/ 1367314 h 2297429"/>
                <a:gd name="connsiteX5426" fmla="*/ 2226945 w 3006089"/>
                <a:gd name="connsiteY5426" fmla="*/ 1364456 h 2297429"/>
                <a:gd name="connsiteX5427" fmla="*/ 2222183 w 3006089"/>
                <a:gd name="connsiteY5427" fmla="*/ 1361123 h 2297429"/>
                <a:gd name="connsiteX5428" fmla="*/ 2195036 w 3006089"/>
                <a:gd name="connsiteY5428" fmla="*/ 1353026 h 2297429"/>
                <a:gd name="connsiteX5429" fmla="*/ 2185987 w 3006089"/>
                <a:gd name="connsiteY5429" fmla="*/ 1349693 h 2297429"/>
                <a:gd name="connsiteX5430" fmla="*/ 2175034 w 3006089"/>
                <a:gd name="connsiteY5430" fmla="*/ 1348264 h 2297429"/>
                <a:gd name="connsiteX5431" fmla="*/ 2169319 w 3006089"/>
                <a:gd name="connsiteY5431" fmla="*/ 1347311 h 2297429"/>
                <a:gd name="connsiteX5432" fmla="*/ 2161223 w 3006089"/>
                <a:gd name="connsiteY5432" fmla="*/ 1349693 h 2297429"/>
                <a:gd name="connsiteX5433" fmla="*/ 2151221 w 3006089"/>
                <a:gd name="connsiteY5433" fmla="*/ 1355408 h 2297429"/>
                <a:gd name="connsiteX5434" fmla="*/ 2145506 w 3006089"/>
                <a:gd name="connsiteY5434" fmla="*/ 1359218 h 2297429"/>
                <a:gd name="connsiteX5435" fmla="*/ 2144078 w 3006089"/>
                <a:gd name="connsiteY5435" fmla="*/ 1361123 h 2297429"/>
                <a:gd name="connsiteX5436" fmla="*/ 2143125 w 3006089"/>
                <a:gd name="connsiteY5436" fmla="*/ 1363028 h 2297429"/>
                <a:gd name="connsiteX5437" fmla="*/ 2142649 w 3006089"/>
                <a:gd name="connsiteY5437" fmla="*/ 1366838 h 2297429"/>
                <a:gd name="connsiteX5438" fmla="*/ 2143125 w 3006089"/>
                <a:gd name="connsiteY5438" fmla="*/ 1372076 h 2297429"/>
                <a:gd name="connsiteX5439" fmla="*/ 2145030 w 3006089"/>
                <a:gd name="connsiteY5439" fmla="*/ 1381601 h 2297429"/>
                <a:gd name="connsiteX5440" fmla="*/ 2146935 w 3006089"/>
                <a:gd name="connsiteY5440" fmla="*/ 1386364 h 2297429"/>
                <a:gd name="connsiteX5441" fmla="*/ 2149316 w 3006089"/>
                <a:gd name="connsiteY5441" fmla="*/ 1390174 h 2297429"/>
                <a:gd name="connsiteX5442" fmla="*/ 2151221 w 3006089"/>
                <a:gd name="connsiteY5442" fmla="*/ 1392079 h 2297429"/>
                <a:gd name="connsiteX5443" fmla="*/ 2153603 w 3006089"/>
                <a:gd name="connsiteY5443" fmla="*/ 1393984 h 2297429"/>
                <a:gd name="connsiteX5444" fmla="*/ 2157412 w 3006089"/>
                <a:gd name="connsiteY5444" fmla="*/ 1397318 h 2297429"/>
                <a:gd name="connsiteX5445" fmla="*/ 2163604 w 3006089"/>
                <a:gd name="connsiteY5445" fmla="*/ 1401128 h 2297429"/>
                <a:gd name="connsiteX5446" fmla="*/ 2158841 w 3006089"/>
                <a:gd name="connsiteY5446" fmla="*/ 1404938 h 2297429"/>
                <a:gd name="connsiteX5447" fmla="*/ 2155984 w 3006089"/>
                <a:gd name="connsiteY5447" fmla="*/ 1406843 h 2297429"/>
                <a:gd name="connsiteX5448" fmla="*/ 2155508 w 3006089"/>
                <a:gd name="connsiteY5448" fmla="*/ 1409224 h 2297429"/>
                <a:gd name="connsiteX5449" fmla="*/ 2156460 w 3006089"/>
                <a:gd name="connsiteY5449" fmla="*/ 1417796 h 2297429"/>
                <a:gd name="connsiteX5450" fmla="*/ 2156460 w 3006089"/>
                <a:gd name="connsiteY5450" fmla="*/ 1419225 h 2297429"/>
                <a:gd name="connsiteX5451" fmla="*/ 2155508 w 3006089"/>
                <a:gd name="connsiteY5451" fmla="*/ 1421606 h 2297429"/>
                <a:gd name="connsiteX5452" fmla="*/ 2153126 w 3006089"/>
                <a:gd name="connsiteY5452" fmla="*/ 1425416 h 2297429"/>
                <a:gd name="connsiteX5453" fmla="*/ 2149793 w 3006089"/>
                <a:gd name="connsiteY5453" fmla="*/ 1429703 h 2297429"/>
                <a:gd name="connsiteX5454" fmla="*/ 2142173 w 3006089"/>
                <a:gd name="connsiteY5454" fmla="*/ 1437323 h 2297429"/>
                <a:gd name="connsiteX5455" fmla="*/ 2141220 w 3006089"/>
                <a:gd name="connsiteY5455" fmla="*/ 1439228 h 2297429"/>
                <a:gd name="connsiteX5456" fmla="*/ 2143125 w 3006089"/>
                <a:gd name="connsiteY5456" fmla="*/ 1439704 h 2297429"/>
                <a:gd name="connsiteX5457" fmla="*/ 2147411 w 3006089"/>
                <a:gd name="connsiteY5457" fmla="*/ 1439228 h 2297429"/>
                <a:gd name="connsiteX5458" fmla="*/ 2151698 w 3006089"/>
                <a:gd name="connsiteY5458" fmla="*/ 1440656 h 2297429"/>
                <a:gd name="connsiteX5459" fmla="*/ 2160746 w 3006089"/>
                <a:gd name="connsiteY5459" fmla="*/ 1438751 h 2297429"/>
                <a:gd name="connsiteX5460" fmla="*/ 2161223 w 3006089"/>
                <a:gd name="connsiteY5460" fmla="*/ 1439704 h 2297429"/>
                <a:gd name="connsiteX5461" fmla="*/ 2158841 w 3006089"/>
                <a:gd name="connsiteY5461" fmla="*/ 1440656 h 2297429"/>
                <a:gd name="connsiteX5462" fmla="*/ 2156460 w 3006089"/>
                <a:gd name="connsiteY5462" fmla="*/ 1445419 h 2297429"/>
                <a:gd name="connsiteX5463" fmla="*/ 2155508 w 3006089"/>
                <a:gd name="connsiteY5463" fmla="*/ 1446371 h 2297429"/>
                <a:gd name="connsiteX5464" fmla="*/ 2154555 w 3006089"/>
                <a:gd name="connsiteY5464" fmla="*/ 1448276 h 2297429"/>
                <a:gd name="connsiteX5465" fmla="*/ 2156936 w 3006089"/>
                <a:gd name="connsiteY5465" fmla="*/ 1451610 h 2297429"/>
                <a:gd name="connsiteX5466" fmla="*/ 2159318 w 3006089"/>
                <a:gd name="connsiteY5466" fmla="*/ 1452086 h 2297429"/>
                <a:gd name="connsiteX5467" fmla="*/ 2163604 w 3006089"/>
                <a:gd name="connsiteY5467" fmla="*/ 1452086 h 2297429"/>
                <a:gd name="connsiteX5468" fmla="*/ 2164080 w 3006089"/>
                <a:gd name="connsiteY5468" fmla="*/ 1453039 h 2297429"/>
                <a:gd name="connsiteX5469" fmla="*/ 2160746 w 3006089"/>
                <a:gd name="connsiteY5469" fmla="*/ 1454944 h 2297429"/>
                <a:gd name="connsiteX5470" fmla="*/ 2157889 w 3006089"/>
                <a:gd name="connsiteY5470" fmla="*/ 1459230 h 2297429"/>
                <a:gd name="connsiteX5471" fmla="*/ 2158841 w 3006089"/>
                <a:gd name="connsiteY5471" fmla="*/ 1462564 h 2297429"/>
                <a:gd name="connsiteX5472" fmla="*/ 2165509 w 3006089"/>
                <a:gd name="connsiteY5472" fmla="*/ 1473518 h 2297429"/>
                <a:gd name="connsiteX5473" fmla="*/ 2165033 w 3006089"/>
                <a:gd name="connsiteY5473" fmla="*/ 1473994 h 2297429"/>
                <a:gd name="connsiteX5474" fmla="*/ 2161223 w 3006089"/>
                <a:gd name="connsiteY5474" fmla="*/ 1475423 h 2297429"/>
                <a:gd name="connsiteX5475" fmla="*/ 2160746 w 3006089"/>
                <a:gd name="connsiteY5475" fmla="*/ 1475899 h 2297429"/>
                <a:gd name="connsiteX5476" fmla="*/ 2162175 w 3006089"/>
                <a:gd name="connsiteY5476" fmla="*/ 1477328 h 2297429"/>
                <a:gd name="connsiteX5477" fmla="*/ 2170271 w 3006089"/>
                <a:gd name="connsiteY5477" fmla="*/ 1478280 h 2297429"/>
                <a:gd name="connsiteX5478" fmla="*/ 2171224 w 3006089"/>
                <a:gd name="connsiteY5478" fmla="*/ 1479233 h 2297429"/>
                <a:gd name="connsiteX5479" fmla="*/ 2168366 w 3006089"/>
                <a:gd name="connsiteY5479" fmla="*/ 1483995 h 2297429"/>
                <a:gd name="connsiteX5480" fmla="*/ 2168366 w 3006089"/>
                <a:gd name="connsiteY5480" fmla="*/ 1485900 h 2297429"/>
                <a:gd name="connsiteX5481" fmla="*/ 2169795 w 3006089"/>
                <a:gd name="connsiteY5481" fmla="*/ 1488281 h 2297429"/>
                <a:gd name="connsiteX5482" fmla="*/ 2169795 w 3006089"/>
                <a:gd name="connsiteY5482" fmla="*/ 1490186 h 2297429"/>
                <a:gd name="connsiteX5483" fmla="*/ 2165033 w 3006089"/>
                <a:gd name="connsiteY5483" fmla="*/ 1494473 h 2297429"/>
                <a:gd name="connsiteX5484" fmla="*/ 2164556 w 3006089"/>
                <a:gd name="connsiteY5484" fmla="*/ 1495901 h 2297429"/>
                <a:gd name="connsiteX5485" fmla="*/ 2166937 w 3006089"/>
                <a:gd name="connsiteY5485" fmla="*/ 1499711 h 2297429"/>
                <a:gd name="connsiteX5486" fmla="*/ 2168843 w 3006089"/>
                <a:gd name="connsiteY5486" fmla="*/ 1501140 h 2297429"/>
                <a:gd name="connsiteX5487" fmla="*/ 2167414 w 3006089"/>
                <a:gd name="connsiteY5487" fmla="*/ 1501616 h 2297429"/>
                <a:gd name="connsiteX5488" fmla="*/ 2160746 w 3006089"/>
                <a:gd name="connsiteY5488" fmla="*/ 1495901 h 2297429"/>
                <a:gd name="connsiteX5489" fmla="*/ 2155984 w 3006089"/>
                <a:gd name="connsiteY5489" fmla="*/ 1495901 h 2297429"/>
                <a:gd name="connsiteX5490" fmla="*/ 2155031 w 3006089"/>
                <a:gd name="connsiteY5490" fmla="*/ 1496854 h 2297429"/>
                <a:gd name="connsiteX5491" fmla="*/ 2155508 w 3006089"/>
                <a:gd name="connsiteY5491" fmla="*/ 1500664 h 2297429"/>
                <a:gd name="connsiteX5492" fmla="*/ 2155031 w 3006089"/>
                <a:gd name="connsiteY5492" fmla="*/ 1501616 h 2297429"/>
                <a:gd name="connsiteX5493" fmla="*/ 2151221 w 3006089"/>
                <a:gd name="connsiteY5493" fmla="*/ 1505903 h 2297429"/>
                <a:gd name="connsiteX5494" fmla="*/ 2151698 w 3006089"/>
                <a:gd name="connsiteY5494" fmla="*/ 1507331 h 2297429"/>
                <a:gd name="connsiteX5495" fmla="*/ 2154079 w 3006089"/>
                <a:gd name="connsiteY5495" fmla="*/ 1508760 h 2297429"/>
                <a:gd name="connsiteX5496" fmla="*/ 2154555 w 3006089"/>
                <a:gd name="connsiteY5496" fmla="*/ 1510189 h 2297429"/>
                <a:gd name="connsiteX5497" fmla="*/ 2151698 w 3006089"/>
                <a:gd name="connsiteY5497" fmla="*/ 1513999 h 2297429"/>
                <a:gd name="connsiteX5498" fmla="*/ 2146935 w 3006089"/>
                <a:gd name="connsiteY5498" fmla="*/ 1516856 h 2297429"/>
                <a:gd name="connsiteX5499" fmla="*/ 2144078 w 3006089"/>
                <a:gd name="connsiteY5499" fmla="*/ 1519238 h 2297429"/>
                <a:gd name="connsiteX5500" fmla="*/ 2141696 w 3006089"/>
                <a:gd name="connsiteY5500" fmla="*/ 1522095 h 2297429"/>
                <a:gd name="connsiteX5501" fmla="*/ 2138362 w 3006089"/>
                <a:gd name="connsiteY5501" fmla="*/ 1527334 h 2297429"/>
                <a:gd name="connsiteX5502" fmla="*/ 2132171 w 3006089"/>
                <a:gd name="connsiteY5502" fmla="*/ 1534001 h 2297429"/>
                <a:gd name="connsiteX5503" fmla="*/ 2131219 w 3006089"/>
                <a:gd name="connsiteY5503" fmla="*/ 1535430 h 2297429"/>
                <a:gd name="connsiteX5504" fmla="*/ 2130266 w 3006089"/>
                <a:gd name="connsiteY5504" fmla="*/ 1537811 h 2297429"/>
                <a:gd name="connsiteX5505" fmla="*/ 2129790 w 3006089"/>
                <a:gd name="connsiteY5505" fmla="*/ 1540669 h 2297429"/>
                <a:gd name="connsiteX5506" fmla="*/ 2129314 w 3006089"/>
                <a:gd name="connsiteY5506" fmla="*/ 1544955 h 2297429"/>
                <a:gd name="connsiteX5507" fmla="*/ 2129790 w 3006089"/>
                <a:gd name="connsiteY5507" fmla="*/ 1546384 h 2297429"/>
                <a:gd name="connsiteX5508" fmla="*/ 2131219 w 3006089"/>
                <a:gd name="connsiteY5508" fmla="*/ 1548765 h 2297429"/>
                <a:gd name="connsiteX5509" fmla="*/ 2135029 w 3006089"/>
                <a:gd name="connsiteY5509" fmla="*/ 1549718 h 2297429"/>
                <a:gd name="connsiteX5510" fmla="*/ 2146459 w 3006089"/>
                <a:gd name="connsiteY5510" fmla="*/ 1558766 h 2297429"/>
                <a:gd name="connsiteX5511" fmla="*/ 2150745 w 3006089"/>
                <a:gd name="connsiteY5511" fmla="*/ 1561148 h 2297429"/>
                <a:gd name="connsiteX5512" fmla="*/ 2157412 w 3006089"/>
                <a:gd name="connsiteY5512" fmla="*/ 1564005 h 2297429"/>
                <a:gd name="connsiteX5513" fmla="*/ 2161699 w 3006089"/>
                <a:gd name="connsiteY5513" fmla="*/ 1566386 h 2297429"/>
                <a:gd name="connsiteX5514" fmla="*/ 2164080 w 3006089"/>
                <a:gd name="connsiteY5514" fmla="*/ 1568768 h 2297429"/>
                <a:gd name="connsiteX5515" fmla="*/ 2175510 w 3006089"/>
                <a:gd name="connsiteY5515" fmla="*/ 1577340 h 2297429"/>
                <a:gd name="connsiteX5516" fmla="*/ 2184559 w 3006089"/>
                <a:gd name="connsiteY5516" fmla="*/ 1590199 h 2297429"/>
                <a:gd name="connsiteX5517" fmla="*/ 2187416 w 3006089"/>
                <a:gd name="connsiteY5517" fmla="*/ 1594961 h 2297429"/>
                <a:gd name="connsiteX5518" fmla="*/ 2188369 w 3006089"/>
                <a:gd name="connsiteY5518" fmla="*/ 1597819 h 2297429"/>
                <a:gd name="connsiteX5519" fmla="*/ 2192655 w 3006089"/>
                <a:gd name="connsiteY5519" fmla="*/ 1608296 h 2297429"/>
                <a:gd name="connsiteX5520" fmla="*/ 2194560 w 3006089"/>
                <a:gd name="connsiteY5520" fmla="*/ 1613535 h 2297429"/>
                <a:gd name="connsiteX5521" fmla="*/ 2195512 w 3006089"/>
                <a:gd name="connsiteY5521" fmla="*/ 1617821 h 2297429"/>
                <a:gd name="connsiteX5522" fmla="*/ 2196941 w 3006089"/>
                <a:gd name="connsiteY5522" fmla="*/ 1631633 h 2297429"/>
                <a:gd name="connsiteX5523" fmla="*/ 2196941 w 3006089"/>
                <a:gd name="connsiteY5523" fmla="*/ 1640681 h 2297429"/>
                <a:gd name="connsiteX5524" fmla="*/ 2196465 w 3006089"/>
                <a:gd name="connsiteY5524" fmla="*/ 1650683 h 2297429"/>
                <a:gd name="connsiteX5525" fmla="*/ 2195989 w 3006089"/>
                <a:gd name="connsiteY5525" fmla="*/ 1657350 h 2297429"/>
                <a:gd name="connsiteX5526" fmla="*/ 2194084 w 3006089"/>
                <a:gd name="connsiteY5526" fmla="*/ 1664970 h 2297429"/>
                <a:gd name="connsiteX5527" fmla="*/ 2192655 w 3006089"/>
                <a:gd name="connsiteY5527" fmla="*/ 1669256 h 2297429"/>
                <a:gd name="connsiteX5528" fmla="*/ 2188845 w 3006089"/>
                <a:gd name="connsiteY5528" fmla="*/ 1674495 h 2297429"/>
                <a:gd name="connsiteX5529" fmla="*/ 2182654 w 3006089"/>
                <a:gd name="connsiteY5529" fmla="*/ 1680686 h 2297429"/>
                <a:gd name="connsiteX5530" fmla="*/ 2177891 w 3006089"/>
                <a:gd name="connsiteY5530" fmla="*/ 1685925 h 2297429"/>
                <a:gd name="connsiteX5531" fmla="*/ 2174558 w 3006089"/>
                <a:gd name="connsiteY5531" fmla="*/ 1690211 h 2297429"/>
                <a:gd name="connsiteX5532" fmla="*/ 2169319 w 3006089"/>
                <a:gd name="connsiteY5532" fmla="*/ 1695450 h 2297429"/>
                <a:gd name="connsiteX5533" fmla="*/ 2156460 w 3006089"/>
                <a:gd name="connsiteY5533" fmla="*/ 1705451 h 2297429"/>
                <a:gd name="connsiteX5534" fmla="*/ 2154079 w 3006089"/>
                <a:gd name="connsiteY5534" fmla="*/ 1707833 h 2297429"/>
                <a:gd name="connsiteX5535" fmla="*/ 2150269 w 3006089"/>
                <a:gd name="connsiteY5535" fmla="*/ 1710214 h 2297429"/>
                <a:gd name="connsiteX5536" fmla="*/ 2142173 w 3006089"/>
                <a:gd name="connsiteY5536" fmla="*/ 1714024 h 2297429"/>
                <a:gd name="connsiteX5537" fmla="*/ 2136458 w 3006089"/>
                <a:gd name="connsiteY5537" fmla="*/ 1717834 h 2297429"/>
                <a:gd name="connsiteX5538" fmla="*/ 2130743 w 3006089"/>
                <a:gd name="connsiteY5538" fmla="*/ 1720691 h 2297429"/>
                <a:gd name="connsiteX5539" fmla="*/ 2117884 w 3006089"/>
                <a:gd name="connsiteY5539" fmla="*/ 1725454 h 2297429"/>
                <a:gd name="connsiteX5540" fmla="*/ 2115979 w 3006089"/>
                <a:gd name="connsiteY5540" fmla="*/ 1726883 h 2297429"/>
                <a:gd name="connsiteX5541" fmla="*/ 2090261 w 3006089"/>
                <a:gd name="connsiteY5541" fmla="*/ 1735455 h 2297429"/>
                <a:gd name="connsiteX5542" fmla="*/ 2088833 w 3006089"/>
                <a:gd name="connsiteY5542" fmla="*/ 1736884 h 2297429"/>
                <a:gd name="connsiteX5543" fmla="*/ 2088833 w 3006089"/>
                <a:gd name="connsiteY5543" fmla="*/ 1737836 h 2297429"/>
                <a:gd name="connsiteX5544" fmla="*/ 2090261 w 3006089"/>
                <a:gd name="connsiteY5544" fmla="*/ 1738313 h 2297429"/>
                <a:gd name="connsiteX5545" fmla="*/ 2091690 w 3006089"/>
                <a:gd name="connsiteY5545" fmla="*/ 1739265 h 2297429"/>
                <a:gd name="connsiteX5546" fmla="*/ 2092643 w 3006089"/>
                <a:gd name="connsiteY5546" fmla="*/ 1740694 h 2297429"/>
                <a:gd name="connsiteX5547" fmla="*/ 2095500 w 3006089"/>
                <a:gd name="connsiteY5547" fmla="*/ 1745933 h 2297429"/>
                <a:gd name="connsiteX5548" fmla="*/ 2096929 w 3006089"/>
                <a:gd name="connsiteY5548" fmla="*/ 1750219 h 2297429"/>
                <a:gd name="connsiteX5549" fmla="*/ 2098358 w 3006089"/>
                <a:gd name="connsiteY5549" fmla="*/ 1753076 h 2297429"/>
                <a:gd name="connsiteX5550" fmla="*/ 2100739 w 3006089"/>
                <a:gd name="connsiteY5550" fmla="*/ 1756410 h 2297429"/>
                <a:gd name="connsiteX5551" fmla="*/ 2102644 w 3006089"/>
                <a:gd name="connsiteY5551" fmla="*/ 1758791 h 2297429"/>
                <a:gd name="connsiteX5552" fmla="*/ 2105501 w 3006089"/>
                <a:gd name="connsiteY5552" fmla="*/ 1760220 h 2297429"/>
                <a:gd name="connsiteX5553" fmla="*/ 2107883 w 3006089"/>
                <a:gd name="connsiteY5553" fmla="*/ 1761173 h 2297429"/>
                <a:gd name="connsiteX5554" fmla="*/ 2108359 w 3006089"/>
                <a:gd name="connsiteY5554" fmla="*/ 1761649 h 2297429"/>
                <a:gd name="connsiteX5555" fmla="*/ 2106930 w 3006089"/>
                <a:gd name="connsiteY5555" fmla="*/ 1763554 h 2297429"/>
                <a:gd name="connsiteX5556" fmla="*/ 2105025 w 3006089"/>
                <a:gd name="connsiteY5556" fmla="*/ 1764506 h 2297429"/>
                <a:gd name="connsiteX5557" fmla="*/ 2110740 w 3006089"/>
                <a:gd name="connsiteY5557" fmla="*/ 1766888 h 2297429"/>
                <a:gd name="connsiteX5558" fmla="*/ 2112645 w 3006089"/>
                <a:gd name="connsiteY5558" fmla="*/ 1768316 h 2297429"/>
                <a:gd name="connsiteX5559" fmla="*/ 2113121 w 3006089"/>
                <a:gd name="connsiteY5559" fmla="*/ 1769269 h 2297429"/>
                <a:gd name="connsiteX5560" fmla="*/ 2110264 w 3006089"/>
                <a:gd name="connsiteY5560" fmla="*/ 1771650 h 2297429"/>
                <a:gd name="connsiteX5561" fmla="*/ 2110264 w 3006089"/>
                <a:gd name="connsiteY5561" fmla="*/ 1772603 h 2297429"/>
                <a:gd name="connsiteX5562" fmla="*/ 2111693 w 3006089"/>
                <a:gd name="connsiteY5562" fmla="*/ 1774984 h 2297429"/>
                <a:gd name="connsiteX5563" fmla="*/ 2114550 w 3006089"/>
                <a:gd name="connsiteY5563" fmla="*/ 1776889 h 2297429"/>
                <a:gd name="connsiteX5564" fmla="*/ 2114550 w 3006089"/>
                <a:gd name="connsiteY5564" fmla="*/ 1777365 h 2297429"/>
                <a:gd name="connsiteX5565" fmla="*/ 2112645 w 3006089"/>
                <a:gd name="connsiteY5565" fmla="*/ 1777365 h 2297429"/>
                <a:gd name="connsiteX5566" fmla="*/ 2111216 w 3006089"/>
                <a:gd name="connsiteY5566" fmla="*/ 1778318 h 2297429"/>
                <a:gd name="connsiteX5567" fmla="*/ 2109787 w 3006089"/>
                <a:gd name="connsiteY5567" fmla="*/ 1781651 h 2297429"/>
                <a:gd name="connsiteX5568" fmla="*/ 2108835 w 3006089"/>
                <a:gd name="connsiteY5568" fmla="*/ 1782604 h 2297429"/>
                <a:gd name="connsiteX5569" fmla="*/ 2109311 w 3006089"/>
                <a:gd name="connsiteY5569" fmla="*/ 1785461 h 2297429"/>
                <a:gd name="connsiteX5570" fmla="*/ 2111216 w 3006089"/>
                <a:gd name="connsiteY5570" fmla="*/ 1789748 h 2297429"/>
                <a:gd name="connsiteX5571" fmla="*/ 2113121 w 3006089"/>
                <a:gd name="connsiteY5571" fmla="*/ 1796891 h 2297429"/>
                <a:gd name="connsiteX5572" fmla="*/ 2114550 w 3006089"/>
                <a:gd name="connsiteY5572" fmla="*/ 1806416 h 2297429"/>
                <a:gd name="connsiteX5573" fmla="*/ 2115979 w 3006089"/>
                <a:gd name="connsiteY5573" fmla="*/ 1814036 h 2297429"/>
                <a:gd name="connsiteX5574" fmla="*/ 2117408 w 3006089"/>
                <a:gd name="connsiteY5574" fmla="*/ 1816894 h 2297429"/>
                <a:gd name="connsiteX5575" fmla="*/ 2121218 w 3006089"/>
                <a:gd name="connsiteY5575" fmla="*/ 1820228 h 2297429"/>
                <a:gd name="connsiteX5576" fmla="*/ 2121694 w 3006089"/>
                <a:gd name="connsiteY5576" fmla="*/ 1822133 h 2297429"/>
                <a:gd name="connsiteX5577" fmla="*/ 2120741 w 3006089"/>
                <a:gd name="connsiteY5577" fmla="*/ 1824038 h 2297429"/>
                <a:gd name="connsiteX5578" fmla="*/ 2120265 w 3006089"/>
                <a:gd name="connsiteY5578" fmla="*/ 1826419 h 2297429"/>
                <a:gd name="connsiteX5579" fmla="*/ 2121218 w 3006089"/>
                <a:gd name="connsiteY5579" fmla="*/ 1831181 h 2297429"/>
                <a:gd name="connsiteX5580" fmla="*/ 2121694 w 3006089"/>
                <a:gd name="connsiteY5580" fmla="*/ 1832610 h 2297429"/>
                <a:gd name="connsiteX5581" fmla="*/ 2125980 w 3006089"/>
                <a:gd name="connsiteY5581" fmla="*/ 1836896 h 2297429"/>
                <a:gd name="connsiteX5582" fmla="*/ 2127409 w 3006089"/>
                <a:gd name="connsiteY5582" fmla="*/ 1838801 h 2297429"/>
                <a:gd name="connsiteX5583" fmla="*/ 2128361 w 3006089"/>
                <a:gd name="connsiteY5583" fmla="*/ 1843088 h 2297429"/>
                <a:gd name="connsiteX5584" fmla="*/ 2128361 w 3006089"/>
                <a:gd name="connsiteY5584" fmla="*/ 1846898 h 2297429"/>
                <a:gd name="connsiteX5585" fmla="*/ 2128837 w 3006089"/>
                <a:gd name="connsiteY5585" fmla="*/ 1847850 h 2297429"/>
                <a:gd name="connsiteX5586" fmla="*/ 2131219 w 3006089"/>
                <a:gd name="connsiteY5586" fmla="*/ 1849279 h 2297429"/>
                <a:gd name="connsiteX5587" fmla="*/ 2129790 w 3006089"/>
                <a:gd name="connsiteY5587" fmla="*/ 1849755 h 2297429"/>
                <a:gd name="connsiteX5588" fmla="*/ 2128361 w 3006089"/>
                <a:gd name="connsiteY5588" fmla="*/ 1851660 h 2297429"/>
                <a:gd name="connsiteX5589" fmla="*/ 2126456 w 3006089"/>
                <a:gd name="connsiteY5589" fmla="*/ 1854994 h 2297429"/>
                <a:gd name="connsiteX5590" fmla="*/ 2122646 w 3006089"/>
                <a:gd name="connsiteY5590" fmla="*/ 1859756 h 2297429"/>
                <a:gd name="connsiteX5591" fmla="*/ 2118360 w 3006089"/>
                <a:gd name="connsiteY5591" fmla="*/ 1863090 h 2297429"/>
                <a:gd name="connsiteX5592" fmla="*/ 2116931 w 3006089"/>
                <a:gd name="connsiteY5592" fmla="*/ 1865471 h 2297429"/>
                <a:gd name="connsiteX5593" fmla="*/ 2116455 w 3006089"/>
                <a:gd name="connsiteY5593" fmla="*/ 1868329 h 2297429"/>
                <a:gd name="connsiteX5594" fmla="*/ 2115026 w 3006089"/>
                <a:gd name="connsiteY5594" fmla="*/ 1870234 h 2297429"/>
                <a:gd name="connsiteX5595" fmla="*/ 2113121 w 3006089"/>
                <a:gd name="connsiteY5595" fmla="*/ 1871186 h 2297429"/>
                <a:gd name="connsiteX5596" fmla="*/ 2113121 w 3006089"/>
                <a:gd name="connsiteY5596" fmla="*/ 1873091 h 2297429"/>
                <a:gd name="connsiteX5597" fmla="*/ 2119789 w 3006089"/>
                <a:gd name="connsiteY5597" fmla="*/ 1880711 h 2297429"/>
                <a:gd name="connsiteX5598" fmla="*/ 2121218 w 3006089"/>
                <a:gd name="connsiteY5598" fmla="*/ 1882616 h 2297429"/>
                <a:gd name="connsiteX5599" fmla="*/ 2121218 w 3006089"/>
                <a:gd name="connsiteY5599" fmla="*/ 1884045 h 2297429"/>
                <a:gd name="connsiteX5600" fmla="*/ 2117884 w 3006089"/>
                <a:gd name="connsiteY5600" fmla="*/ 1886903 h 2297429"/>
                <a:gd name="connsiteX5601" fmla="*/ 2116931 w 3006089"/>
                <a:gd name="connsiteY5601" fmla="*/ 1888808 h 2297429"/>
                <a:gd name="connsiteX5602" fmla="*/ 2115503 w 3006089"/>
                <a:gd name="connsiteY5602" fmla="*/ 1894046 h 2297429"/>
                <a:gd name="connsiteX5603" fmla="*/ 2115503 w 3006089"/>
                <a:gd name="connsiteY5603" fmla="*/ 1897380 h 2297429"/>
                <a:gd name="connsiteX5604" fmla="*/ 2114550 w 3006089"/>
                <a:gd name="connsiteY5604" fmla="*/ 1894523 h 2297429"/>
                <a:gd name="connsiteX5605" fmla="*/ 2113121 w 3006089"/>
                <a:gd name="connsiteY5605" fmla="*/ 1888808 h 2297429"/>
                <a:gd name="connsiteX5606" fmla="*/ 2112645 w 3006089"/>
                <a:gd name="connsiteY5606" fmla="*/ 1886903 h 2297429"/>
                <a:gd name="connsiteX5607" fmla="*/ 2111216 w 3006089"/>
                <a:gd name="connsiteY5607" fmla="*/ 1884998 h 2297429"/>
                <a:gd name="connsiteX5608" fmla="*/ 2109311 w 3006089"/>
                <a:gd name="connsiteY5608" fmla="*/ 1883093 h 2297429"/>
                <a:gd name="connsiteX5609" fmla="*/ 2107406 w 3006089"/>
                <a:gd name="connsiteY5609" fmla="*/ 1882140 h 2297429"/>
                <a:gd name="connsiteX5610" fmla="*/ 2105025 w 3006089"/>
                <a:gd name="connsiteY5610" fmla="*/ 1881664 h 2297429"/>
                <a:gd name="connsiteX5611" fmla="*/ 2103596 w 3006089"/>
                <a:gd name="connsiteY5611" fmla="*/ 1881188 h 2297429"/>
                <a:gd name="connsiteX5612" fmla="*/ 2102644 w 3006089"/>
                <a:gd name="connsiteY5612" fmla="*/ 1877854 h 2297429"/>
                <a:gd name="connsiteX5613" fmla="*/ 2101215 w 3006089"/>
                <a:gd name="connsiteY5613" fmla="*/ 1877378 h 2297429"/>
                <a:gd name="connsiteX5614" fmla="*/ 2095976 w 3006089"/>
                <a:gd name="connsiteY5614" fmla="*/ 1879759 h 2297429"/>
                <a:gd name="connsiteX5615" fmla="*/ 2095024 w 3006089"/>
                <a:gd name="connsiteY5615" fmla="*/ 1881188 h 2297429"/>
                <a:gd name="connsiteX5616" fmla="*/ 2094548 w 3006089"/>
                <a:gd name="connsiteY5616" fmla="*/ 1883093 h 2297429"/>
                <a:gd name="connsiteX5617" fmla="*/ 2093119 w 3006089"/>
                <a:gd name="connsiteY5617" fmla="*/ 1884998 h 2297429"/>
                <a:gd name="connsiteX5618" fmla="*/ 2091214 w 3006089"/>
                <a:gd name="connsiteY5618" fmla="*/ 1886903 h 2297429"/>
                <a:gd name="connsiteX5619" fmla="*/ 2089785 w 3006089"/>
                <a:gd name="connsiteY5619" fmla="*/ 1889760 h 2297429"/>
                <a:gd name="connsiteX5620" fmla="*/ 2088833 w 3006089"/>
                <a:gd name="connsiteY5620" fmla="*/ 1894046 h 2297429"/>
                <a:gd name="connsiteX5621" fmla="*/ 2088356 w 3006089"/>
                <a:gd name="connsiteY5621" fmla="*/ 1896904 h 2297429"/>
                <a:gd name="connsiteX5622" fmla="*/ 2088356 w 3006089"/>
                <a:gd name="connsiteY5622" fmla="*/ 1898333 h 2297429"/>
                <a:gd name="connsiteX5623" fmla="*/ 2088833 w 3006089"/>
                <a:gd name="connsiteY5623" fmla="*/ 1899761 h 2297429"/>
                <a:gd name="connsiteX5624" fmla="*/ 2091690 w 3006089"/>
                <a:gd name="connsiteY5624" fmla="*/ 1902619 h 2297429"/>
                <a:gd name="connsiteX5625" fmla="*/ 2097881 w 3006089"/>
                <a:gd name="connsiteY5625" fmla="*/ 1908334 h 2297429"/>
                <a:gd name="connsiteX5626" fmla="*/ 2100262 w 3006089"/>
                <a:gd name="connsiteY5626" fmla="*/ 1912144 h 2297429"/>
                <a:gd name="connsiteX5627" fmla="*/ 2101215 w 3006089"/>
                <a:gd name="connsiteY5627" fmla="*/ 1915478 h 2297429"/>
                <a:gd name="connsiteX5628" fmla="*/ 2097405 w 3006089"/>
                <a:gd name="connsiteY5628" fmla="*/ 1910239 h 2297429"/>
                <a:gd name="connsiteX5629" fmla="*/ 2090737 w 3006089"/>
                <a:gd name="connsiteY5629" fmla="*/ 1904524 h 2297429"/>
                <a:gd name="connsiteX5630" fmla="*/ 2084546 w 3006089"/>
                <a:gd name="connsiteY5630" fmla="*/ 1896904 h 2297429"/>
                <a:gd name="connsiteX5631" fmla="*/ 2080260 w 3006089"/>
                <a:gd name="connsiteY5631" fmla="*/ 1894046 h 2297429"/>
                <a:gd name="connsiteX5632" fmla="*/ 2075498 w 3006089"/>
                <a:gd name="connsiteY5632" fmla="*/ 1892141 h 2297429"/>
                <a:gd name="connsiteX5633" fmla="*/ 2069783 w 3006089"/>
                <a:gd name="connsiteY5633" fmla="*/ 1890713 h 2297429"/>
                <a:gd name="connsiteX5634" fmla="*/ 2066449 w 3006089"/>
                <a:gd name="connsiteY5634" fmla="*/ 1890236 h 2297429"/>
                <a:gd name="connsiteX5635" fmla="*/ 2062639 w 3006089"/>
                <a:gd name="connsiteY5635" fmla="*/ 1891189 h 2297429"/>
                <a:gd name="connsiteX5636" fmla="*/ 2055971 w 3006089"/>
                <a:gd name="connsiteY5636" fmla="*/ 1896428 h 2297429"/>
                <a:gd name="connsiteX5637" fmla="*/ 2052161 w 3006089"/>
                <a:gd name="connsiteY5637" fmla="*/ 1899285 h 2297429"/>
                <a:gd name="connsiteX5638" fmla="*/ 2050256 w 3006089"/>
                <a:gd name="connsiteY5638" fmla="*/ 1899761 h 2297429"/>
                <a:gd name="connsiteX5639" fmla="*/ 2056448 w 3006089"/>
                <a:gd name="connsiteY5639" fmla="*/ 1893570 h 2297429"/>
                <a:gd name="connsiteX5640" fmla="*/ 2062639 w 3006089"/>
                <a:gd name="connsiteY5640" fmla="*/ 1889760 h 2297429"/>
                <a:gd name="connsiteX5641" fmla="*/ 2064544 w 3006089"/>
                <a:gd name="connsiteY5641" fmla="*/ 1887855 h 2297429"/>
                <a:gd name="connsiteX5642" fmla="*/ 2064544 w 3006089"/>
                <a:gd name="connsiteY5642" fmla="*/ 1885950 h 2297429"/>
                <a:gd name="connsiteX5643" fmla="*/ 2063115 w 3006089"/>
                <a:gd name="connsiteY5643" fmla="*/ 1881664 h 2297429"/>
                <a:gd name="connsiteX5644" fmla="*/ 2059781 w 3006089"/>
                <a:gd name="connsiteY5644" fmla="*/ 1875473 h 2297429"/>
                <a:gd name="connsiteX5645" fmla="*/ 2057400 w 3006089"/>
                <a:gd name="connsiteY5645" fmla="*/ 1871186 h 2297429"/>
                <a:gd name="connsiteX5646" fmla="*/ 2055971 w 3006089"/>
                <a:gd name="connsiteY5646" fmla="*/ 1869281 h 2297429"/>
                <a:gd name="connsiteX5647" fmla="*/ 2046923 w 3006089"/>
                <a:gd name="connsiteY5647" fmla="*/ 1861661 h 2297429"/>
                <a:gd name="connsiteX5648" fmla="*/ 2041684 w 3006089"/>
                <a:gd name="connsiteY5648" fmla="*/ 1858328 h 2297429"/>
                <a:gd name="connsiteX5649" fmla="*/ 2036445 w 3006089"/>
                <a:gd name="connsiteY5649" fmla="*/ 1856423 h 2297429"/>
                <a:gd name="connsiteX5650" fmla="*/ 2032635 w 3006089"/>
                <a:gd name="connsiteY5650" fmla="*/ 1854041 h 2297429"/>
                <a:gd name="connsiteX5651" fmla="*/ 2030254 w 3006089"/>
                <a:gd name="connsiteY5651" fmla="*/ 1851184 h 2297429"/>
                <a:gd name="connsiteX5652" fmla="*/ 2027396 w 3006089"/>
                <a:gd name="connsiteY5652" fmla="*/ 1849755 h 2297429"/>
                <a:gd name="connsiteX5653" fmla="*/ 2024062 w 3006089"/>
                <a:gd name="connsiteY5653" fmla="*/ 1849755 h 2297429"/>
                <a:gd name="connsiteX5654" fmla="*/ 2018348 w 3006089"/>
                <a:gd name="connsiteY5654" fmla="*/ 1850708 h 2297429"/>
                <a:gd name="connsiteX5655" fmla="*/ 2017871 w 3006089"/>
                <a:gd name="connsiteY5655" fmla="*/ 1850231 h 2297429"/>
                <a:gd name="connsiteX5656" fmla="*/ 2019776 w 3006089"/>
                <a:gd name="connsiteY5656" fmla="*/ 1848803 h 2297429"/>
                <a:gd name="connsiteX5657" fmla="*/ 2023586 w 3006089"/>
                <a:gd name="connsiteY5657" fmla="*/ 1846898 h 2297429"/>
                <a:gd name="connsiteX5658" fmla="*/ 2025491 w 3006089"/>
                <a:gd name="connsiteY5658" fmla="*/ 1845469 h 2297429"/>
                <a:gd name="connsiteX5659" fmla="*/ 2026920 w 3006089"/>
                <a:gd name="connsiteY5659" fmla="*/ 1843564 h 2297429"/>
                <a:gd name="connsiteX5660" fmla="*/ 2021205 w 3006089"/>
                <a:gd name="connsiteY5660" fmla="*/ 1848326 h 2297429"/>
                <a:gd name="connsiteX5661" fmla="*/ 2016443 w 3006089"/>
                <a:gd name="connsiteY5661" fmla="*/ 1842611 h 2297429"/>
                <a:gd name="connsiteX5662" fmla="*/ 2012633 w 3006089"/>
                <a:gd name="connsiteY5662" fmla="*/ 1838801 h 2297429"/>
                <a:gd name="connsiteX5663" fmla="*/ 2007394 w 3006089"/>
                <a:gd name="connsiteY5663" fmla="*/ 1831658 h 2297429"/>
                <a:gd name="connsiteX5664" fmla="*/ 2004536 w 3006089"/>
                <a:gd name="connsiteY5664" fmla="*/ 1828800 h 2297429"/>
                <a:gd name="connsiteX5665" fmla="*/ 2001202 w 3006089"/>
                <a:gd name="connsiteY5665" fmla="*/ 1826895 h 2297429"/>
                <a:gd name="connsiteX5666" fmla="*/ 1999298 w 3006089"/>
                <a:gd name="connsiteY5666" fmla="*/ 1824990 h 2297429"/>
                <a:gd name="connsiteX5667" fmla="*/ 1998345 w 3006089"/>
                <a:gd name="connsiteY5667" fmla="*/ 1821656 h 2297429"/>
                <a:gd name="connsiteX5668" fmla="*/ 1998345 w 3006089"/>
                <a:gd name="connsiteY5668" fmla="*/ 1820228 h 2297429"/>
                <a:gd name="connsiteX5669" fmla="*/ 1999298 w 3006089"/>
                <a:gd name="connsiteY5669" fmla="*/ 1815941 h 2297429"/>
                <a:gd name="connsiteX5670" fmla="*/ 2000726 w 3006089"/>
                <a:gd name="connsiteY5670" fmla="*/ 1813560 h 2297429"/>
                <a:gd name="connsiteX5671" fmla="*/ 2002631 w 3006089"/>
                <a:gd name="connsiteY5671" fmla="*/ 1811179 h 2297429"/>
                <a:gd name="connsiteX5672" fmla="*/ 2003108 w 3006089"/>
                <a:gd name="connsiteY5672" fmla="*/ 1806416 h 2297429"/>
                <a:gd name="connsiteX5673" fmla="*/ 2002155 w 3006089"/>
                <a:gd name="connsiteY5673" fmla="*/ 1799749 h 2297429"/>
                <a:gd name="connsiteX5674" fmla="*/ 2001679 w 3006089"/>
                <a:gd name="connsiteY5674" fmla="*/ 1795463 h 2297429"/>
                <a:gd name="connsiteX5675" fmla="*/ 2003108 w 3006089"/>
                <a:gd name="connsiteY5675" fmla="*/ 1789748 h 2297429"/>
                <a:gd name="connsiteX5676" fmla="*/ 2003584 w 3006089"/>
                <a:gd name="connsiteY5676" fmla="*/ 1785938 h 2297429"/>
                <a:gd name="connsiteX5677" fmla="*/ 2002155 w 3006089"/>
                <a:gd name="connsiteY5677" fmla="*/ 1781651 h 2297429"/>
                <a:gd name="connsiteX5678" fmla="*/ 1999298 w 3006089"/>
                <a:gd name="connsiteY5678" fmla="*/ 1774508 h 2297429"/>
                <a:gd name="connsiteX5679" fmla="*/ 1998345 w 3006089"/>
                <a:gd name="connsiteY5679" fmla="*/ 1773079 h 2297429"/>
                <a:gd name="connsiteX5680" fmla="*/ 1994059 w 3006089"/>
                <a:gd name="connsiteY5680" fmla="*/ 1768316 h 2297429"/>
                <a:gd name="connsiteX5681" fmla="*/ 1993106 w 3006089"/>
                <a:gd name="connsiteY5681" fmla="*/ 1765459 h 2297429"/>
                <a:gd name="connsiteX5682" fmla="*/ 1993106 w 3006089"/>
                <a:gd name="connsiteY5682" fmla="*/ 1760220 h 2297429"/>
                <a:gd name="connsiteX5683" fmla="*/ 1994535 w 3006089"/>
                <a:gd name="connsiteY5683" fmla="*/ 1754505 h 2297429"/>
                <a:gd name="connsiteX5684" fmla="*/ 1999774 w 3006089"/>
                <a:gd name="connsiteY5684" fmla="*/ 1739265 h 2297429"/>
                <a:gd name="connsiteX5685" fmla="*/ 1999298 w 3006089"/>
                <a:gd name="connsiteY5685" fmla="*/ 1737360 h 2297429"/>
                <a:gd name="connsiteX5686" fmla="*/ 1996440 w 3006089"/>
                <a:gd name="connsiteY5686" fmla="*/ 1730693 h 2297429"/>
                <a:gd name="connsiteX5687" fmla="*/ 1993583 w 3006089"/>
                <a:gd name="connsiteY5687" fmla="*/ 1727359 h 2297429"/>
                <a:gd name="connsiteX5688" fmla="*/ 1987391 w 3006089"/>
                <a:gd name="connsiteY5688" fmla="*/ 1723549 h 2297429"/>
                <a:gd name="connsiteX5689" fmla="*/ 1983581 w 3006089"/>
                <a:gd name="connsiteY5689" fmla="*/ 1722596 h 2297429"/>
                <a:gd name="connsiteX5690" fmla="*/ 1979771 w 3006089"/>
                <a:gd name="connsiteY5690" fmla="*/ 1723073 h 2297429"/>
                <a:gd name="connsiteX5691" fmla="*/ 1977390 w 3006089"/>
                <a:gd name="connsiteY5691" fmla="*/ 1723073 h 2297429"/>
                <a:gd name="connsiteX5692" fmla="*/ 1974533 w 3006089"/>
                <a:gd name="connsiteY5692" fmla="*/ 1720215 h 2297429"/>
                <a:gd name="connsiteX5693" fmla="*/ 1973104 w 3006089"/>
                <a:gd name="connsiteY5693" fmla="*/ 1719739 h 2297429"/>
                <a:gd name="connsiteX5694" fmla="*/ 1965484 w 3006089"/>
                <a:gd name="connsiteY5694" fmla="*/ 1720691 h 2297429"/>
                <a:gd name="connsiteX5695" fmla="*/ 1953577 w 3006089"/>
                <a:gd name="connsiteY5695" fmla="*/ 1718310 h 2297429"/>
                <a:gd name="connsiteX5696" fmla="*/ 1950244 w 3006089"/>
                <a:gd name="connsiteY5696" fmla="*/ 1718310 h 2297429"/>
                <a:gd name="connsiteX5697" fmla="*/ 1942148 w 3006089"/>
                <a:gd name="connsiteY5697" fmla="*/ 1715929 h 2297429"/>
                <a:gd name="connsiteX5698" fmla="*/ 1940243 w 3006089"/>
                <a:gd name="connsiteY5698" fmla="*/ 1715929 h 2297429"/>
                <a:gd name="connsiteX5699" fmla="*/ 1938337 w 3006089"/>
                <a:gd name="connsiteY5699" fmla="*/ 1716881 h 2297429"/>
                <a:gd name="connsiteX5700" fmla="*/ 1935480 w 3006089"/>
                <a:gd name="connsiteY5700" fmla="*/ 1717358 h 2297429"/>
                <a:gd name="connsiteX5701" fmla="*/ 1931670 w 3006089"/>
                <a:gd name="connsiteY5701" fmla="*/ 1717358 h 2297429"/>
                <a:gd name="connsiteX5702" fmla="*/ 1926908 w 3006089"/>
                <a:gd name="connsiteY5702" fmla="*/ 1717834 h 2297429"/>
                <a:gd name="connsiteX5703" fmla="*/ 1921193 w 3006089"/>
                <a:gd name="connsiteY5703" fmla="*/ 1718786 h 2297429"/>
                <a:gd name="connsiteX5704" fmla="*/ 1915001 w 3006089"/>
                <a:gd name="connsiteY5704" fmla="*/ 1718786 h 2297429"/>
                <a:gd name="connsiteX5705" fmla="*/ 1907858 w 3006089"/>
                <a:gd name="connsiteY5705" fmla="*/ 1717834 h 2297429"/>
                <a:gd name="connsiteX5706" fmla="*/ 1903095 w 3006089"/>
                <a:gd name="connsiteY5706" fmla="*/ 1717834 h 2297429"/>
                <a:gd name="connsiteX5707" fmla="*/ 1900714 w 3006089"/>
                <a:gd name="connsiteY5707" fmla="*/ 1718786 h 2297429"/>
                <a:gd name="connsiteX5708" fmla="*/ 1897856 w 3006089"/>
                <a:gd name="connsiteY5708" fmla="*/ 1720691 h 2297429"/>
                <a:gd name="connsiteX5709" fmla="*/ 1892618 w 3006089"/>
                <a:gd name="connsiteY5709" fmla="*/ 1727359 h 2297429"/>
                <a:gd name="connsiteX5710" fmla="*/ 1892618 w 3006089"/>
                <a:gd name="connsiteY5710" fmla="*/ 1726406 h 2297429"/>
                <a:gd name="connsiteX5711" fmla="*/ 1897856 w 3006089"/>
                <a:gd name="connsiteY5711" fmla="*/ 1716881 h 2297429"/>
                <a:gd name="connsiteX5712" fmla="*/ 1897856 w 3006089"/>
                <a:gd name="connsiteY5712" fmla="*/ 1714500 h 2297429"/>
                <a:gd name="connsiteX5713" fmla="*/ 1895475 w 3006089"/>
                <a:gd name="connsiteY5713" fmla="*/ 1713071 h 2297429"/>
                <a:gd name="connsiteX5714" fmla="*/ 1891189 w 3006089"/>
                <a:gd name="connsiteY5714" fmla="*/ 1710690 h 2297429"/>
                <a:gd name="connsiteX5715" fmla="*/ 1888808 w 3006089"/>
                <a:gd name="connsiteY5715" fmla="*/ 1708785 h 2297429"/>
                <a:gd name="connsiteX5716" fmla="*/ 1885950 w 3006089"/>
                <a:gd name="connsiteY5716" fmla="*/ 1705451 h 2297429"/>
                <a:gd name="connsiteX5717" fmla="*/ 1882140 w 3006089"/>
                <a:gd name="connsiteY5717" fmla="*/ 1702594 h 2297429"/>
                <a:gd name="connsiteX5718" fmla="*/ 1876901 w 3006089"/>
                <a:gd name="connsiteY5718" fmla="*/ 1699736 h 2297429"/>
                <a:gd name="connsiteX5719" fmla="*/ 1871662 w 3006089"/>
                <a:gd name="connsiteY5719" fmla="*/ 1697831 h 2297429"/>
                <a:gd name="connsiteX5720" fmla="*/ 1866424 w 3006089"/>
                <a:gd name="connsiteY5720" fmla="*/ 1696879 h 2297429"/>
                <a:gd name="connsiteX5721" fmla="*/ 1858327 w 3006089"/>
                <a:gd name="connsiteY5721" fmla="*/ 1694021 h 2297429"/>
                <a:gd name="connsiteX5722" fmla="*/ 1840230 w 3006089"/>
                <a:gd name="connsiteY5722" fmla="*/ 1686401 h 2297429"/>
                <a:gd name="connsiteX5723" fmla="*/ 1827848 w 3006089"/>
                <a:gd name="connsiteY5723" fmla="*/ 1683544 h 2297429"/>
                <a:gd name="connsiteX5724" fmla="*/ 1821180 w 3006089"/>
                <a:gd name="connsiteY5724" fmla="*/ 1681163 h 2297429"/>
                <a:gd name="connsiteX5725" fmla="*/ 1818323 w 3006089"/>
                <a:gd name="connsiteY5725" fmla="*/ 1679258 h 2297429"/>
                <a:gd name="connsiteX5726" fmla="*/ 1807369 w 3006089"/>
                <a:gd name="connsiteY5726" fmla="*/ 1665446 h 2297429"/>
                <a:gd name="connsiteX5727" fmla="*/ 1800701 w 3006089"/>
                <a:gd name="connsiteY5727" fmla="*/ 1659255 h 2297429"/>
                <a:gd name="connsiteX5728" fmla="*/ 1794034 w 3006089"/>
                <a:gd name="connsiteY5728" fmla="*/ 1655921 h 2297429"/>
                <a:gd name="connsiteX5729" fmla="*/ 1787843 w 3006089"/>
                <a:gd name="connsiteY5729" fmla="*/ 1652588 h 2297429"/>
                <a:gd name="connsiteX5730" fmla="*/ 1779746 w 3006089"/>
                <a:gd name="connsiteY5730" fmla="*/ 1646873 h 2297429"/>
                <a:gd name="connsiteX5731" fmla="*/ 1774984 w 3006089"/>
                <a:gd name="connsiteY5731" fmla="*/ 1642586 h 2297429"/>
                <a:gd name="connsiteX5732" fmla="*/ 1770698 w 3006089"/>
                <a:gd name="connsiteY5732" fmla="*/ 1640681 h 2297429"/>
                <a:gd name="connsiteX5733" fmla="*/ 1761649 w 3006089"/>
                <a:gd name="connsiteY5733" fmla="*/ 1639253 h 2297429"/>
                <a:gd name="connsiteX5734" fmla="*/ 1757362 w 3006089"/>
                <a:gd name="connsiteY5734" fmla="*/ 1637824 h 2297429"/>
                <a:gd name="connsiteX5735" fmla="*/ 1742123 w 3006089"/>
                <a:gd name="connsiteY5735" fmla="*/ 1634490 h 2297429"/>
                <a:gd name="connsiteX5736" fmla="*/ 1732598 w 3006089"/>
                <a:gd name="connsiteY5736" fmla="*/ 1631156 h 2297429"/>
                <a:gd name="connsiteX5737" fmla="*/ 1723549 w 3006089"/>
                <a:gd name="connsiteY5737" fmla="*/ 1626394 h 2297429"/>
                <a:gd name="connsiteX5738" fmla="*/ 1714976 w 3006089"/>
                <a:gd name="connsiteY5738" fmla="*/ 1622584 h 2297429"/>
                <a:gd name="connsiteX5739" fmla="*/ 1704499 w 3006089"/>
                <a:gd name="connsiteY5739" fmla="*/ 1621155 h 2297429"/>
                <a:gd name="connsiteX5740" fmla="*/ 1697355 w 3006089"/>
                <a:gd name="connsiteY5740" fmla="*/ 1622108 h 2297429"/>
                <a:gd name="connsiteX5741" fmla="*/ 1666399 w 3006089"/>
                <a:gd name="connsiteY5741" fmla="*/ 1630680 h 2297429"/>
                <a:gd name="connsiteX5742" fmla="*/ 1659255 w 3006089"/>
                <a:gd name="connsiteY5742" fmla="*/ 1634014 h 2297429"/>
                <a:gd name="connsiteX5743" fmla="*/ 1655445 w 3006089"/>
                <a:gd name="connsiteY5743" fmla="*/ 1635919 h 2297429"/>
                <a:gd name="connsiteX5744" fmla="*/ 1654969 w 3006089"/>
                <a:gd name="connsiteY5744" fmla="*/ 1635919 h 2297429"/>
                <a:gd name="connsiteX5745" fmla="*/ 1657350 w 3006089"/>
                <a:gd name="connsiteY5745" fmla="*/ 1633538 h 2297429"/>
                <a:gd name="connsiteX5746" fmla="*/ 1657350 w 3006089"/>
                <a:gd name="connsiteY5746" fmla="*/ 1632585 h 2297429"/>
                <a:gd name="connsiteX5747" fmla="*/ 1652111 w 3006089"/>
                <a:gd name="connsiteY5747" fmla="*/ 1633061 h 2297429"/>
                <a:gd name="connsiteX5748" fmla="*/ 1650206 w 3006089"/>
                <a:gd name="connsiteY5748" fmla="*/ 1633538 h 2297429"/>
                <a:gd name="connsiteX5749" fmla="*/ 1645444 w 3006089"/>
                <a:gd name="connsiteY5749" fmla="*/ 1636395 h 2297429"/>
                <a:gd name="connsiteX5750" fmla="*/ 1643062 w 3006089"/>
                <a:gd name="connsiteY5750" fmla="*/ 1637824 h 2297429"/>
                <a:gd name="connsiteX5751" fmla="*/ 1640681 w 3006089"/>
                <a:gd name="connsiteY5751" fmla="*/ 1638300 h 2297429"/>
                <a:gd name="connsiteX5752" fmla="*/ 1640681 w 3006089"/>
                <a:gd name="connsiteY5752" fmla="*/ 1637824 h 2297429"/>
                <a:gd name="connsiteX5753" fmla="*/ 1643062 w 3006089"/>
                <a:gd name="connsiteY5753" fmla="*/ 1636871 h 2297429"/>
                <a:gd name="connsiteX5754" fmla="*/ 1644968 w 3006089"/>
                <a:gd name="connsiteY5754" fmla="*/ 1634966 h 2297429"/>
                <a:gd name="connsiteX5755" fmla="*/ 1646873 w 3006089"/>
                <a:gd name="connsiteY5755" fmla="*/ 1632585 h 2297429"/>
                <a:gd name="connsiteX5756" fmla="*/ 1649254 w 3006089"/>
                <a:gd name="connsiteY5756" fmla="*/ 1629251 h 2297429"/>
                <a:gd name="connsiteX5757" fmla="*/ 1651635 w 3006089"/>
                <a:gd name="connsiteY5757" fmla="*/ 1624489 h 2297429"/>
                <a:gd name="connsiteX5758" fmla="*/ 1653064 w 3006089"/>
                <a:gd name="connsiteY5758" fmla="*/ 1621155 h 2297429"/>
                <a:gd name="connsiteX5759" fmla="*/ 1653540 w 3006089"/>
                <a:gd name="connsiteY5759" fmla="*/ 1618774 h 2297429"/>
                <a:gd name="connsiteX5760" fmla="*/ 1653064 w 3006089"/>
                <a:gd name="connsiteY5760" fmla="*/ 1615440 h 2297429"/>
                <a:gd name="connsiteX5761" fmla="*/ 1651635 w 3006089"/>
                <a:gd name="connsiteY5761" fmla="*/ 1611154 h 2297429"/>
                <a:gd name="connsiteX5762" fmla="*/ 1644491 w 3006089"/>
                <a:gd name="connsiteY5762" fmla="*/ 1595914 h 2297429"/>
                <a:gd name="connsiteX5763" fmla="*/ 1643062 w 3006089"/>
                <a:gd name="connsiteY5763" fmla="*/ 1592580 h 2297429"/>
                <a:gd name="connsiteX5764" fmla="*/ 1639729 w 3006089"/>
                <a:gd name="connsiteY5764" fmla="*/ 1581150 h 2297429"/>
                <a:gd name="connsiteX5765" fmla="*/ 1636871 w 3006089"/>
                <a:gd name="connsiteY5765" fmla="*/ 1574006 h 2297429"/>
                <a:gd name="connsiteX5766" fmla="*/ 1630680 w 3006089"/>
                <a:gd name="connsiteY5766" fmla="*/ 1561148 h 2297429"/>
                <a:gd name="connsiteX5767" fmla="*/ 1629727 w 3006089"/>
                <a:gd name="connsiteY5767" fmla="*/ 1557338 h 2297429"/>
                <a:gd name="connsiteX5768" fmla="*/ 1628775 w 3006089"/>
                <a:gd name="connsiteY5768" fmla="*/ 1550670 h 2297429"/>
                <a:gd name="connsiteX5769" fmla="*/ 1627823 w 3006089"/>
                <a:gd name="connsiteY5769" fmla="*/ 1549241 h 2297429"/>
                <a:gd name="connsiteX5770" fmla="*/ 1624489 w 3006089"/>
                <a:gd name="connsiteY5770" fmla="*/ 1547813 h 2297429"/>
                <a:gd name="connsiteX5771" fmla="*/ 1621155 w 3006089"/>
                <a:gd name="connsiteY5771" fmla="*/ 1548765 h 2297429"/>
                <a:gd name="connsiteX5772" fmla="*/ 1617345 w 3006089"/>
                <a:gd name="connsiteY5772" fmla="*/ 1548765 h 2297429"/>
                <a:gd name="connsiteX5773" fmla="*/ 1607344 w 3006089"/>
                <a:gd name="connsiteY5773" fmla="*/ 1547336 h 2297429"/>
                <a:gd name="connsiteX5774" fmla="*/ 1597819 w 3006089"/>
                <a:gd name="connsiteY5774" fmla="*/ 1547813 h 2297429"/>
                <a:gd name="connsiteX5775" fmla="*/ 1595437 w 3006089"/>
                <a:gd name="connsiteY5775" fmla="*/ 1548765 h 2297429"/>
                <a:gd name="connsiteX5776" fmla="*/ 1592580 w 3006089"/>
                <a:gd name="connsiteY5776" fmla="*/ 1554004 h 2297429"/>
                <a:gd name="connsiteX5777" fmla="*/ 1590199 w 3006089"/>
                <a:gd name="connsiteY5777" fmla="*/ 1566386 h 2297429"/>
                <a:gd name="connsiteX5778" fmla="*/ 1588294 w 3006089"/>
                <a:gd name="connsiteY5778" fmla="*/ 1570196 h 2297429"/>
                <a:gd name="connsiteX5779" fmla="*/ 1588294 w 3006089"/>
                <a:gd name="connsiteY5779" fmla="*/ 1568291 h 2297429"/>
                <a:gd name="connsiteX5780" fmla="*/ 1590199 w 3006089"/>
                <a:gd name="connsiteY5780" fmla="*/ 1552575 h 2297429"/>
                <a:gd name="connsiteX5781" fmla="*/ 1590199 w 3006089"/>
                <a:gd name="connsiteY5781" fmla="*/ 1549718 h 2297429"/>
                <a:gd name="connsiteX5782" fmla="*/ 1585912 w 3006089"/>
                <a:gd name="connsiteY5782" fmla="*/ 1548289 h 2297429"/>
                <a:gd name="connsiteX5783" fmla="*/ 1581626 w 3006089"/>
                <a:gd name="connsiteY5783" fmla="*/ 1543050 h 2297429"/>
                <a:gd name="connsiteX5784" fmla="*/ 1580198 w 3006089"/>
                <a:gd name="connsiteY5784" fmla="*/ 1542098 h 2297429"/>
                <a:gd name="connsiteX5785" fmla="*/ 1578769 w 3006089"/>
                <a:gd name="connsiteY5785" fmla="*/ 1541621 h 2297429"/>
                <a:gd name="connsiteX5786" fmla="*/ 1576864 w 3006089"/>
                <a:gd name="connsiteY5786" fmla="*/ 1542098 h 2297429"/>
                <a:gd name="connsiteX5787" fmla="*/ 1575435 w 3006089"/>
                <a:gd name="connsiteY5787" fmla="*/ 1540669 h 2297429"/>
                <a:gd name="connsiteX5788" fmla="*/ 1574483 w 3006089"/>
                <a:gd name="connsiteY5788" fmla="*/ 1536859 h 2297429"/>
                <a:gd name="connsiteX5789" fmla="*/ 1573530 w 3006089"/>
                <a:gd name="connsiteY5789" fmla="*/ 1534478 h 2297429"/>
                <a:gd name="connsiteX5790" fmla="*/ 1571149 w 3006089"/>
                <a:gd name="connsiteY5790" fmla="*/ 1533049 h 2297429"/>
                <a:gd name="connsiteX5791" fmla="*/ 1567339 w 3006089"/>
                <a:gd name="connsiteY5791" fmla="*/ 1532096 h 2297429"/>
                <a:gd name="connsiteX5792" fmla="*/ 1570196 w 3006089"/>
                <a:gd name="connsiteY5792" fmla="*/ 1531144 h 2297429"/>
                <a:gd name="connsiteX5793" fmla="*/ 1572101 w 3006089"/>
                <a:gd name="connsiteY5793" fmla="*/ 1527810 h 2297429"/>
                <a:gd name="connsiteX5794" fmla="*/ 1573054 w 3006089"/>
                <a:gd name="connsiteY5794" fmla="*/ 1522095 h 2297429"/>
                <a:gd name="connsiteX5795" fmla="*/ 1573530 w 3006089"/>
                <a:gd name="connsiteY5795" fmla="*/ 1511618 h 2297429"/>
                <a:gd name="connsiteX5796" fmla="*/ 1573054 w 3006089"/>
                <a:gd name="connsiteY5796" fmla="*/ 1487805 h 2297429"/>
                <a:gd name="connsiteX5797" fmla="*/ 1574483 w 3006089"/>
                <a:gd name="connsiteY5797" fmla="*/ 1480185 h 2297429"/>
                <a:gd name="connsiteX5798" fmla="*/ 1576864 w 3006089"/>
                <a:gd name="connsiteY5798" fmla="*/ 1470184 h 2297429"/>
                <a:gd name="connsiteX5799" fmla="*/ 1577816 w 3006089"/>
                <a:gd name="connsiteY5799" fmla="*/ 1464469 h 2297429"/>
                <a:gd name="connsiteX5800" fmla="*/ 1576864 w 3006089"/>
                <a:gd name="connsiteY5800" fmla="*/ 1462564 h 2297429"/>
                <a:gd name="connsiteX5801" fmla="*/ 1575911 w 3006089"/>
                <a:gd name="connsiteY5801" fmla="*/ 1461135 h 2297429"/>
                <a:gd name="connsiteX5802" fmla="*/ 1574006 w 3006089"/>
                <a:gd name="connsiteY5802" fmla="*/ 1460183 h 2297429"/>
                <a:gd name="connsiteX5803" fmla="*/ 1576864 w 3006089"/>
                <a:gd name="connsiteY5803" fmla="*/ 1458278 h 2297429"/>
                <a:gd name="connsiteX5804" fmla="*/ 1580674 w 3006089"/>
                <a:gd name="connsiteY5804" fmla="*/ 1458278 h 2297429"/>
                <a:gd name="connsiteX5805" fmla="*/ 1582579 w 3006089"/>
                <a:gd name="connsiteY5805" fmla="*/ 1454944 h 2297429"/>
                <a:gd name="connsiteX5806" fmla="*/ 1585436 w 3006089"/>
                <a:gd name="connsiteY5806" fmla="*/ 1448276 h 2297429"/>
                <a:gd name="connsiteX5807" fmla="*/ 1589246 w 3006089"/>
                <a:gd name="connsiteY5807" fmla="*/ 1441133 h 2297429"/>
                <a:gd name="connsiteX5808" fmla="*/ 1594485 w 3006089"/>
                <a:gd name="connsiteY5808" fmla="*/ 1433036 h 2297429"/>
                <a:gd name="connsiteX5809" fmla="*/ 1597343 w 3006089"/>
                <a:gd name="connsiteY5809" fmla="*/ 1427321 h 2297429"/>
                <a:gd name="connsiteX5810" fmla="*/ 1597819 w 3006089"/>
                <a:gd name="connsiteY5810" fmla="*/ 1423511 h 2297429"/>
                <a:gd name="connsiteX5811" fmla="*/ 1597819 w 3006089"/>
                <a:gd name="connsiteY5811" fmla="*/ 1420654 h 2297429"/>
                <a:gd name="connsiteX5812" fmla="*/ 1596866 w 3006089"/>
                <a:gd name="connsiteY5812" fmla="*/ 1418749 h 2297429"/>
                <a:gd name="connsiteX5813" fmla="*/ 1597819 w 3006089"/>
                <a:gd name="connsiteY5813" fmla="*/ 1417796 h 2297429"/>
                <a:gd name="connsiteX5814" fmla="*/ 1601629 w 3006089"/>
                <a:gd name="connsiteY5814" fmla="*/ 1418273 h 2297429"/>
                <a:gd name="connsiteX5815" fmla="*/ 1603534 w 3006089"/>
                <a:gd name="connsiteY5815" fmla="*/ 1416368 h 2297429"/>
                <a:gd name="connsiteX5816" fmla="*/ 1603534 w 3006089"/>
                <a:gd name="connsiteY5816" fmla="*/ 1415415 h 2297429"/>
                <a:gd name="connsiteX5817" fmla="*/ 1601629 w 3006089"/>
                <a:gd name="connsiteY5817" fmla="*/ 1411129 h 2297429"/>
                <a:gd name="connsiteX5818" fmla="*/ 1602581 w 3006089"/>
                <a:gd name="connsiteY5818" fmla="*/ 1409224 h 2297429"/>
                <a:gd name="connsiteX5819" fmla="*/ 1609725 w 3006089"/>
                <a:gd name="connsiteY5819" fmla="*/ 1403033 h 2297429"/>
                <a:gd name="connsiteX5820" fmla="*/ 1619726 w 3006089"/>
                <a:gd name="connsiteY5820" fmla="*/ 1397794 h 2297429"/>
                <a:gd name="connsiteX5821" fmla="*/ 1622108 w 3006089"/>
                <a:gd name="connsiteY5821" fmla="*/ 1395889 h 2297429"/>
                <a:gd name="connsiteX5822" fmla="*/ 1623536 w 3006089"/>
                <a:gd name="connsiteY5822" fmla="*/ 1394460 h 2297429"/>
                <a:gd name="connsiteX5823" fmla="*/ 1623536 w 3006089"/>
                <a:gd name="connsiteY5823" fmla="*/ 1393984 h 2297429"/>
                <a:gd name="connsiteX5824" fmla="*/ 1619726 w 3006089"/>
                <a:gd name="connsiteY5824" fmla="*/ 1392079 h 2297429"/>
                <a:gd name="connsiteX5825" fmla="*/ 1617345 w 3006089"/>
                <a:gd name="connsiteY5825" fmla="*/ 1390174 h 2297429"/>
                <a:gd name="connsiteX5826" fmla="*/ 1616393 w 3006089"/>
                <a:gd name="connsiteY5826" fmla="*/ 1388745 h 2297429"/>
                <a:gd name="connsiteX5827" fmla="*/ 1614487 w 3006089"/>
                <a:gd name="connsiteY5827" fmla="*/ 1384935 h 2297429"/>
                <a:gd name="connsiteX5828" fmla="*/ 1621631 w 3006089"/>
                <a:gd name="connsiteY5828" fmla="*/ 1385411 h 2297429"/>
                <a:gd name="connsiteX5829" fmla="*/ 1623060 w 3006089"/>
                <a:gd name="connsiteY5829" fmla="*/ 1385411 h 2297429"/>
                <a:gd name="connsiteX5830" fmla="*/ 1624965 w 3006089"/>
                <a:gd name="connsiteY5830" fmla="*/ 1383983 h 2297429"/>
                <a:gd name="connsiteX5831" fmla="*/ 1624012 w 3006089"/>
                <a:gd name="connsiteY5831" fmla="*/ 1383030 h 2297429"/>
                <a:gd name="connsiteX5832" fmla="*/ 1621631 w 3006089"/>
                <a:gd name="connsiteY5832" fmla="*/ 1381125 h 2297429"/>
                <a:gd name="connsiteX5833" fmla="*/ 1622108 w 3006089"/>
                <a:gd name="connsiteY5833" fmla="*/ 1380173 h 2297429"/>
                <a:gd name="connsiteX5834" fmla="*/ 1628299 w 3006089"/>
                <a:gd name="connsiteY5834" fmla="*/ 1380173 h 2297429"/>
                <a:gd name="connsiteX5835" fmla="*/ 1631633 w 3006089"/>
                <a:gd name="connsiteY5835" fmla="*/ 1378744 h 2297429"/>
                <a:gd name="connsiteX5836" fmla="*/ 1633537 w 3006089"/>
                <a:gd name="connsiteY5836" fmla="*/ 1376839 h 2297429"/>
                <a:gd name="connsiteX5837" fmla="*/ 1633061 w 3006089"/>
                <a:gd name="connsiteY5837" fmla="*/ 1375886 h 2297429"/>
                <a:gd name="connsiteX5838" fmla="*/ 1631633 w 3006089"/>
                <a:gd name="connsiteY5838" fmla="*/ 1374934 h 2297429"/>
                <a:gd name="connsiteX5839" fmla="*/ 1631633 w 3006089"/>
                <a:gd name="connsiteY5839" fmla="*/ 1373981 h 2297429"/>
                <a:gd name="connsiteX5840" fmla="*/ 1636871 w 3006089"/>
                <a:gd name="connsiteY5840" fmla="*/ 1370648 h 2297429"/>
                <a:gd name="connsiteX5841" fmla="*/ 1636395 w 3006089"/>
                <a:gd name="connsiteY5841" fmla="*/ 1369219 h 2297429"/>
                <a:gd name="connsiteX5842" fmla="*/ 1634014 w 3006089"/>
                <a:gd name="connsiteY5842" fmla="*/ 1366838 h 2297429"/>
                <a:gd name="connsiteX5843" fmla="*/ 1627346 w 3006089"/>
                <a:gd name="connsiteY5843" fmla="*/ 1363504 h 2297429"/>
                <a:gd name="connsiteX5844" fmla="*/ 1626394 w 3006089"/>
                <a:gd name="connsiteY5844" fmla="*/ 1362551 h 2297429"/>
                <a:gd name="connsiteX5845" fmla="*/ 1628299 w 3006089"/>
                <a:gd name="connsiteY5845" fmla="*/ 1362551 h 2297429"/>
                <a:gd name="connsiteX5846" fmla="*/ 1638300 w 3006089"/>
                <a:gd name="connsiteY5846" fmla="*/ 1365885 h 2297429"/>
                <a:gd name="connsiteX5847" fmla="*/ 1642586 w 3006089"/>
                <a:gd name="connsiteY5847" fmla="*/ 1368266 h 2297429"/>
                <a:gd name="connsiteX5848" fmla="*/ 1645444 w 3006089"/>
                <a:gd name="connsiteY5848" fmla="*/ 1371124 h 2297429"/>
                <a:gd name="connsiteX5849" fmla="*/ 1647825 w 3006089"/>
                <a:gd name="connsiteY5849" fmla="*/ 1372553 h 2297429"/>
                <a:gd name="connsiteX5850" fmla="*/ 1649730 w 3006089"/>
                <a:gd name="connsiteY5850" fmla="*/ 1373029 h 2297429"/>
                <a:gd name="connsiteX5851" fmla="*/ 1649254 w 3006089"/>
                <a:gd name="connsiteY5851" fmla="*/ 1371124 h 2297429"/>
                <a:gd name="connsiteX5852" fmla="*/ 1646396 w 3006089"/>
                <a:gd name="connsiteY5852" fmla="*/ 1367314 h 2297429"/>
                <a:gd name="connsiteX5853" fmla="*/ 1644015 w 3006089"/>
                <a:gd name="connsiteY5853" fmla="*/ 1364933 h 2297429"/>
                <a:gd name="connsiteX5854" fmla="*/ 1641634 w 3006089"/>
                <a:gd name="connsiteY5854" fmla="*/ 1363980 h 2297429"/>
                <a:gd name="connsiteX5855" fmla="*/ 1641634 w 3006089"/>
                <a:gd name="connsiteY5855" fmla="*/ 1362551 h 2297429"/>
                <a:gd name="connsiteX5856" fmla="*/ 1643539 w 3006089"/>
                <a:gd name="connsiteY5856" fmla="*/ 1360646 h 2297429"/>
                <a:gd name="connsiteX5857" fmla="*/ 1647349 w 3006089"/>
                <a:gd name="connsiteY5857" fmla="*/ 1357789 h 2297429"/>
                <a:gd name="connsiteX5858" fmla="*/ 1648301 w 3006089"/>
                <a:gd name="connsiteY5858" fmla="*/ 1355884 h 2297429"/>
                <a:gd name="connsiteX5859" fmla="*/ 1648777 w 3006089"/>
                <a:gd name="connsiteY5859" fmla="*/ 1353503 h 2297429"/>
                <a:gd name="connsiteX5860" fmla="*/ 1650683 w 3006089"/>
                <a:gd name="connsiteY5860" fmla="*/ 1352550 h 2297429"/>
                <a:gd name="connsiteX5861" fmla="*/ 1654016 w 3006089"/>
                <a:gd name="connsiteY5861" fmla="*/ 1353026 h 2297429"/>
                <a:gd name="connsiteX5862" fmla="*/ 1656398 w 3006089"/>
                <a:gd name="connsiteY5862" fmla="*/ 1352550 h 2297429"/>
                <a:gd name="connsiteX5863" fmla="*/ 1658302 w 3006089"/>
                <a:gd name="connsiteY5863" fmla="*/ 1351598 h 2297429"/>
                <a:gd name="connsiteX5864" fmla="*/ 1660208 w 3006089"/>
                <a:gd name="connsiteY5864" fmla="*/ 1351598 h 2297429"/>
                <a:gd name="connsiteX5865" fmla="*/ 1664494 w 3006089"/>
                <a:gd name="connsiteY5865" fmla="*/ 1353979 h 2297429"/>
                <a:gd name="connsiteX5866" fmla="*/ 1666875 w 3006089"/>
                <a:gd name="connsiteY5866" fmla="*/ 1353979 h 2297429"/>
                <a:gd name="connsiteX5867" fmla="*/ 1669256 w 3006089"/>
                <a:gd name="connsiteY5867" fmla="*/ 1352074 h 2297429"/>
                <a:gd name="connsiteX5868" fmla="*/ 1669733 w 3006089"/>
                <a:gd name="connsiteY5868" fmla="*/ 1351121 h 2297429"/>
                <a:gd name="connsiteX5869" fmla="*/ 1669256 w 3006089"/>
                <a:gd name="connsiteY5869" fmla="*/ 1348264 h 2297429"/>
                <a:gd name="connsiteX5870" fmla="*/ 1662589 w 3006089"/>
                <a:gd name="connsiteY5870" fmla="*/ 1347311 h 2297429"/>
                <a:gd name="connsiteX5871" fmla="*/ 1659255 w 3006089"/>
                <a:gd name="connsiteY5871" fmla="*/ 1346359 h 2297429"/>
                <a:gd name="connsiteX5872" fmla="*/ 1657350 w 3006089"/>
                <a:gd name="connsiteY5872" fmla="*/ 1344930 h 2297429"/>
                <a:gd name="connsiteX5873" fmla="*/ 1655921 w 3006089"/>
                <a:gd name="connsiteY5873" fmla="*/ 1343978 h 2297429"/>
                <a:gd name="connsiteX5874" fmla="*/ 1654969 w 3006089"/>
                <a:gd name="connsiteY5874" fmla="*/ 1342073 h 2297429"/>
                <a:gd name="connsiteX5875" fmla="*/ 1654493 w 3006089"/>
                <a:gd name="connsiteY5875" fmla="*/ 1340644 h 2297429"/>
                <a:gd name="connsiteX5876" fmla="*/ 1655445 w 3006089"/>
                <a:gd name="connsiteY5876" fmla="*/ 1339691 h 2297429"/>
                <a:gd name="connsiteX5877" fmla="*/ 1661160 w 3006089"/>
                <a:gd name="connsiteY5877" fmla="*/ 1339215 h 2297429"/>
                <a:gd name="connsiteX5878" fmla="*/ 1662589 w 3006089"/>
                <a:gd name="connsiteY5878" fmla="*/ 1338739 h 2297429"/>
                <a:gd name="connsiteX5879" fmla="*/ 1664018 w 3006089"/>
                <a:gd name="connsiteY5879" fmla="*/ 1337310 h 2297429"/>
                <a:gd name="connsiteX5880" fmla="*/ 1666399 w 3006089"/>
                <a:gd name="connsiteY5880" fmla="*/ 1337310 h 2297429"/>
                <a:gd name="connsiteX5881" fmla="*/ 1672114 w 3006089"/>
                <a:gd name="connsiteY5881" fmla="*/ 1338739 h 2297429"/>
                <a:gd name="connsiteX5882" fmla="*/ 1686401 w 3006089"/>
                <a:gd name="connsiteY5882" fmla="*/ 1340168 h 2297429"/>
                <a:gd name="connsiteX5883" fmla="*/ 1689735 w 3006089"/>
                <a:gd name="connsiteY5883" fmla="*/ 1339215 h 2297429"/>
                <a:gd name="connsiteX5884" fmla="*/ 1697831 w 3006089"/>
                <a:gd name="connsiteY5884" fmla="*/ 1333976 h 2297429"/>
                <a:gd name="connsiteX5885" fmla="*/ 1701641 w 3006089"/>
                <a:gd name="connsiteY5885" fmla="*/ 1333024 h 2297429"/>
                <a:gd name="connsiteX5886" fmla="*/ 1706404 w 3006089"/>
                <a:gd name="connsiteY5886" fmla="*/ 1332548 h 2297429"/>
                <a:gd name="connsiteX5887" fmla="*/ 1709737 w 3006089"/>
                <a:gd name="connsiteY5887" fmla="*/ 1331119 h 2297429"/>
                <a:gd name="connsiteX5888" fmla="*/ 1711643 w 3006089"/>
                <a:gd name="connsiteY5888" fmla="*/ 1328738 h 2297429"/>
                <a:gd name="connsiteX5889" fmla="*/ 1712595 w 3006089"/>
                <a:gd name="connsiteY5889" fmla="*/ 1326356 h 2297429"/>
                <a:gd name="connsiteX5890" fmla="*/ 1713071 w 3006089"/>
                <a:gd name="connsiteY5890" fmla="*/ 1323975 h 2297429"/>
                <a:gd name="connsiteX5891" fmla="*/ 1711643 w 3006089"/>
                <a:gd name="connsiteY5891" fmla="*/ 1314926 h 2297429"/>
                <a:gd name="connsiteX5892" fmla="*/ 1710214 w 3006089"/>
                <a:gd name="connsiteY5892" fmla="*/ 1312545 h 2297429"/>
                <a:gd name="connsiteX5893" fmla="*/ 1702594 w 3006089"/>
                <a:gd name="connsiteY5893" fmla="*/ 1307783 h 2297429"/>
                <a:gd name="connsiteX5894" fmla="*/ 1697831 w 3006089"/>
                <a:gd name="connsiteY5894" fmla="*/ 1305878 h 2297429"/>
                <a:gd name="connsiteX5895" fmla="*/ 1690211 w 3006089"/>
                <a:gd name="connsiteY5895" fmla="*/ 1304449 h 2297429"/>
                <a:gd name="connsiteX5896" fmla="*/ 1684973 w 3006089"/>
                <a:gd name="connsiteY5896" fmla="*/ 1301591 h 2297429"/>
                <a:gd name="connsiteX5897" fmla="*/ 1678305 w 3006089"/>
                <a:gd name="connsiteY5897" fmla="*/ 1295876 h 2297429"/>
                <a:gd name="connsiteX5898" fmla="*/ 1673066 w 3006089"/>
                <a:gd name="connsiteY5898" fmla="*/ 1293971 h 2297429"/>
                <a:gd name="connsiteX5899" fmla="*/ 1669256 w 3006089"/>
                <a:gd name="connsiteY5899" fmla="*/ 1294924 h 2297429"/>
                <a:gd name="connsiteX5900" fmla="*/ 1664970 w 3006089"/>
                <a:gd name="connsiteY5900" fmla="*/ 1296829 h 2297429"/>
                <a:gd name="connsiteX5901" fmla="*/ 1657826 w 3006089"/>
                <a:gd name="connsiteY5901" fmla="*/ 1301115 h 2297429"/>
                <a:gd name="connsiteX5902" fmla="*/ 1651635 w 3006089"/>
                <a:gd name="connsiteY5902" fmla="*/ 1301591 h 2297429"/>
                <a:gd name="connsiteX5903" fmla="*/ 1651635 w 3006089"/>
                <a:gd name="connsiteY5903" fmla="*/ 1300639 h 2297429"/>
                <a:gd name="connsiteX5904" fmla="*/ 1660208 w 3006089"/>
                <a:gd name="connsiteY5904" fmla="*/ 1295876 h 2297429"/>
                <a:gd name="connsiteX5905" fmla="*/ 1661636 w 3006089"/>
                <a:gd name="connsiteY5905" fmla="*/ 1293971 h 2297429"/>
                <a:gd name="connsiteX5906" fmla="*/ 1660208 w 3006089"/>
                <a:gd name="connsiteY5906" fmla="*/ 1293019 h 2297429"/>
                <a:gd name="connsiteX5907" fmla="*/ 1655445 w 3006089"/>
                <a:gd name="connsiteY5907" fmla="*/ 1291590 h 2297429"/>
                <a:gd name="connsiteX5908" fmla="*/ 1648777 w 3006089"/>
                <a:gd name="connsiteY5908" fmla="*/ 1290161 h 2297429"/>
                <a:gd name="connsiteX5909" fmla="*/ 1627346 w 3006089"/>
                <a:gd name="connsiteY5909" fmla="*/ 1282541 h 2297429"/>
                <a:gd name="connsiteX5910" fmla="*/ 1624489 w 3006089"/>
                <a:gd name="connsiteY5910" fmla="*/ 1281113 h 2297429"/>
                <a:gd name="connsiteX5911" fmla="*/ 1620202 w 3006089"/>
                <a:gd name="connsiteY5911" fmla="*/ 1280160 h 2297429"/>
                <a:gd name="connsiteX5912" fmla="*/ 1619250 w 3006089"/>
                <a:gd name="connsiteY5912" fmla="*/ 1280636 h 2297429"/>
                <a:gd name="connsiteX5913" fmla="*/ 1620202 w 3006089"/>
                <a:gd name="connsiteY5913" fmla="*/ 1283018 h 2297429"/>
                <a:gd name="connsiteX5914" fmla="*/ 1622108 w 3006089"/>
                <a:gd name="connsiteY5914" fmla="*/ 1284446 h 2297429"/>
                <a:gd name="connsiteX5915" fmla="*/ 1624012 w 3006089"/>
                <a:gd name="connsiteY5915" fmla="*/ 1285399 h 2297429"/>
                <a:gd name="connsiteX5916" fmla="*/ 1624012 w 3006089"/>
                <a:gd name="connsiteY5916" fmla="*/ 1285875 h 2297429"/>
                <a:gd name="connsiteX5917" fmla="*/ 1619250 w 3006089"/>
                <a:gd name="connsiteY5917" fmla="*/ 1285875 h 2297429"/>
                <a:gd name="connsiteX5918" fmla="*/ 1614487 w 3006089"/>
                <a:gd name="connsiteY5918" fmla="*/ 1284446 h 2297429"/>
                <a:gd name="connsiteX5919" fmla="*/ 1611154 w 3006089"/>
                <a:gd name="connsiteY5919" fmla="*/ 1280160 h 2297429"/>
                <a:gd name="connsiteX5920" fmla="*/ 1611630 w 3006089"/>
                <a:gd name="connsiteY5920" fmla="*/ 1278255 h 2297429"/>
                <a:gd name="connsiteX5921" fmla="*/ 1613535 w 3006089"/>
                <a:gd name="connsiteY5921" fmla="*/ 1276350 h 2297429"/>
                <a:gd name="connsiteX5922" fmla="*/ 1614011 w 3006089"/>
                <a:gd name="connsiteY5922" fmla="*/ 1274445 h 2297429"/>
                <a:gd name="connsiteX5923" fmla="*/ 1610677 w 3006089"/>
                <a:gd name="connsiteY5923" fmla="*/ 1268730 h 2297429"/>
                <a:gd name="connsiteX5924" fmla="*/ 1619726 w 3006089"/>
                <a:gd name="connsiteY5924" fmla="*/ 1274921 h 2297429"/>
                <a:gd name="connsiteX5925" fmla="*/ 1635443 w 3006089"/>
                <a:gd name="connsiteY5925" fmla="*/ 1279684 h 2297429"/>
                <a:gd name="connsiteX5926" fmla="*/ 1649730 w 3006089"/>
                <a:gd name="connsiteY5926" fmla="*/ 1285399 h 2297429"/>
                <a:gd name="connsiteX5927" fmla="*/ 1656874 w 3006089"/>
                <a:gd name="connsiteY5927" fmla="*/ 1287780 h 2297429"/>
                <a:gd name="connsiteX5928" fmla="*/ 1661636 w 3006089"/>
                <a:gd name="connsiteY5928" fmla="*/ 1288256 h 2297429"/>
                <a:gd name="connsiteX5929" fmla="*/ 1664970 w 3006089"/>
                <a:gd name="connsiteY5929" fmla="*/ 1287780 h 2297429"/>
                <a:gd name="connsiteX5930" fmla="*/ 1666875 w 3006089"/>
                <a:gd name="connsiteY5930" fmla="*/ 1286351 h 2297429"/>
                <a:gd name="connsiteX5931" fmla="*/ 1668780 w 3006089"/>
                <a:gd name="connsiteY5931" fmla="*/ 1285875 h 2297429"/>
                <a:gd name="connsiteX5932" fmla="*/ 1670685 w 3006089"/>
                <a:gd name="connsiteY5932" fmla="*/ 1286351 h 2297429"/>
                <a:gd name="connsiteX5933" fmla="*/ 1671161 w 3006089"/>
                <a:gd name="connsiteY5933" fmla="*/ 1286828 h 2297429"/>
                <a:gd name="connsiteX5934" fmla="*/ 1670209 w 3006089"/>
                <a:gd name="connsiteY5934" fmla="*/ 1287780 h 2297429"/>
                <a:gd name="connsiteX5935" fmla="*/ 1670209 w 3006089"/>
                <a:gd name="connsiteY5935" fmla="*/ 1288733 h 2297429"/>
                <a:gd name="connsiteX5936" fmla="*/ 1671161 w 3006089"/>
                <a:gd name="connsiteY5936" fmla="*/ 1289685 h 2297429"/>
                <a:gd name="connsiteX5937" fmla="*/ 1679734 w 3006089"/>
                <a:gd name="connsiteY5937" fmla="*/ 1290638 h 2297429"/>
                <a:gd name="connsiteX5938" fmla="*/ 1684496 w 3006089"/>
                <a:gd name="connsiteY5938" fmla="*/ 1291590 h 2297429"/>
                <a:gd name="connsiteX5939" fmla="*/ 1699260 w 3006089"/>
                <a:gd name="connsiteY5939" fmla="*/ 1297305 h 2297429"/>
                <a:gd name="connsiteX5940" fmla="*/ 1704975 w 3006089"/>
                <a:gd name="connsiteY5940" fmla="*/ 1298734 h 2297429"/>
                <a:gd name="connsiteX5941" fmla="*/ 1709737 w 3006089"/>
                <a:gd name="connsiteY5941" fmla="*/ 1299210 h 2297429"/>
                <a:gd name="connsiteX5942" fmla="*/ 1713548 w 3006089"/>
                <a:gd name="connsiteY5942" fmla="*/ 1298258 h 2297429"/>
                <a:gd name="connsiteX5943" fmla="*/ 1715929 w 3006089"/>
                <a:gd name="connsiteY5943" fmla="*/ 1296829 h 2297429"/>
                <a:gd name="connsiteX5944" fmla="*/ 1717358 w 3006089"/>
                <a:gd name="connsiteY5944" fmla="*/ 1294924 h 2297429"/>
                <a:gd name="connsiteX5945" fmla="*/ 1719262 w 3006089"/>
                <a:gd name="connsiteY5945" fmla="*/ 1294924 h 2297429"/>
                <a:gd name="connsiteX5946" fmla="*/ 1722120 w 3006089"/>
                <a:gd name="connsiteY5946" fmla="*/ 1296353 h 2297429"/>
                <a:gd name="connsiteX5947" fmla="*/ 1724977 w 3006089"/>
                <a:gd name="connsiteY5947" fmla="*/ 1296829 h 2297429"/>
                <a:gd name="connsiteX5948" fmla="*/ 1729264 w 3006089"/>
                <a:gd name="connsiteY5948" fmla="*/ 1295876 h 2297429"/>
                <a:gd name="connsiteX5949" fmla="*/ 1732121 w 3006089"/>
                <a:gd name="connsiteY5949" fmla="*/ 1293495 h 2297429"/>
                <a:gd name="connsiteX5950" fmla="*/ 1736884 w 3006089"/>
                <a:gd name="connsiteY5950" fmla="*/ 1287304 h 2297429"/>
                <a:gd name="connsiteX5951" fmla="*/ 1736884 w 3006089"/>
                <a:gd name="connsiteY5951" fmla="*/ 1285875 h 2297429"/>
                <a:gd name="connsiteX5952" fmla="*/ 1735455 w 3006089"/>
                <a:gd name="connsiteY5952" fmla="*/ 1283494 h 2297429"/>
                <a:gd name="connsiteX5953" fmla="*/ 1731645 w 3006089"/>
                <a:gd name="connsiteY5953" fmla="*/ 1278255 h 2297429"/>
                <a:gd name="connsiteX5954" fmla="*/ 1732598 w 3006089"/>
                <a:gd name="connsiteY5954" fmla="*/ 1278255 h 2297429"/>
                <a:gd name="connsiteX5955" fmla="*/ 1740218 w 3006089"/>
                <a:gd name="connsiteY5955" fmla="*/ 1280160 h 2297429"/>
                <a:gd name="connsiteX5956" fmla="*/ 1742599 w 3006089"/>
                <a:gd name="connsiteY5956" fmla="*/ 1279208 h 2297429"/>
                <a:gd name="connsiteX5957" fmla="*/ 1742599 w 3006089"/>
                <a:gd name="connsiteY5957" fmla="*/ 1278255 h 2297429"/>
                <a:gd name="connsiteX5958" fmla="*/ 1739265 w 3006089"/>
                <a:gd name="connsiteY5958" fmla="*/ 1272540 h 2297429"/>
                <a:gd name="connsiteX5959" fmla="*/ 1738312 w 3006089"/>
                <a:gd name="connsiteY5959" fmla="*/ 1271588 h 2297429"/>
                <a:gd name="connsiteX5960" fmla="*/ 1734979 w 3006089"/>
                <a:gd name="connsiteY5960" fmla="*/ 1270159 h 2297429"/>
                <a:gd name="connsiteX5961" fmla="*/ 1736408 w 3006089"/>
                <a:gd name="connsiteY5961" fmla="*/ 1269683 h 2297429"/>
                <a:gd name="connsiteX5962" fmla="*/ 1744027 w 3006089"/>
                <a:gd name="connsiteY5962" fmla="*/ 1267301 h 2297429"/>
                <a:gd name="connsiteX5963" fmla="*/ 1744504 w 3006089"/>
                <a:gd name="connsiteY5963" fmla="*/ 1267778 h 2297429"/>
                <a:gd name="connsiteX5964" fmla="*/ 1745456 w 3006089"/>
                <a:gd name="connsiteY5964" fmla="*/ 1271588 h 2297429"/>
                <a:gd name="connsiteX5965" fmla="*/ 1746409 w 3006089"/>
                <a:gd name="connsiteY5965" fmla="*/ 1273016 h 2297429"/>
                <a:gd name="connsiteX5966" fmla="*/ 1750219 w 3006089"/>
                <a:gd name="connsiteY5966" fmla="*/ 1275398 h 2297429"/>
                <a:gd name="connsiteX5967" fmla="*/ 1752600 w 3006089"/>
                <a:gd name="connsiteY5967" fmla="*/ 1276350 h 2297429"/>
                <a:gd name="connsiteX5968" fmla="*/ 1754505 w 3006089"/>
                <a:gd name="connsiteY5968" fmla="*/ 1276350 h 2297429"/>
                <a:gd name="connsiteX5969" fmla="*/ 1755934 w 3006089"/>
                <a:gd name="connsiteY5969" fmla="*/ 1275398 h 2297429"/>
                <a:gd name="connsiteX5970" fmla="*/ 1757839 w 3006089"/>
                <a:gd name="connsiteY5970" fmla="*/ 1274921 h 2297429"/>
                <a:gd name="connsiteX5971" fmla="*/ 1764030 w 3006089"/>
                <a:gd name="connsiteY5971" fmla="*/ 1277779 h 2297429"/>
                <a:gd name="connsiteX5972" fmla="*/ 1766887 w 3006089"/>
                <a:gd name="connsiteY5972" fmla="*/ 1278731 h 2297429"/>
                <a:gd name="connsiteX5973" fmla="*/ 1767840 w 3006089"/>
                <a:gd name="connsiteY5973" fmla="*/ 1278255 h 2297429"/>
                <a:gd name="connsiteX5974" fmla="*/ 1764506 w 3006089"/>
                <a:gd name="connsiteY5974" fmla="*/ 1271588 h 2297429"/>
                <a:gd name="connsiteX5975" fmla="*/ 1764983 w 3006089"/>
                <a:gd name="connsiteY5975" fmla="*/ 1271111 h 2297429"/>
                <a:gd name="connsiteX5976" fmla="*/ 1769745 w 3006089"/>
                <a:gd name="connsiteY5976" fmla="*/ 1275398 h 2297429"/>
                <a:gd name="connsiteX5977" fmla="*/ 1773079 w 3006089"/>
                <a:gd name="connsiteY5977" fmla="*/ 1276826 h 2297429"/>
                <a:gd name="connsiteX5978" fmla="*/ 1777841 w 3006089"/>
                <a:gd name="connsiteY5978" fmla="*/ 1277779 h 2297429"/>
                <a:gd name="connsiteX5979" fmla="*/ 1783556 w 3006089"/>
                <a:gd name="connsiteY5979" fmla="*/ 1276826 h 2297429"/>
                <a:gd name="connsiteX5980" fmla="*/ 1793081 w 3006089"/>
                <a:gd name="connsiteY5980" fmla="*/ 1272540 h 2297429"/>
                <a:gd name="connsiteX5981" fmla="*/ 1802606 w 3006089"/>
                <a:gd name="connsiteY5981" fmla="*/ 1267301 h 2297429"/>
                <a:gd name="connsiteX5982" fmla="*/ 1806416 w 3006089"/>
                <a:gd name="connsiteY5982" fmla="*/ 1263968 h 2297429"/>
                <a:gd name="connsiteX5983" fmla="*/ 1807369 w 3006089"/>
                <a:gd name="connsiteY5983" fmla="*/ 1260634 h 2297429"/>
                <a:gd name="connsiteX5984" fmla="*/ 1810226 w 3006089"/>
                <a:gd name="connsiteY5984" fmla="*/ 1255395 h 2297429"/>
                <a:gd name="connsiteX5985" fmla="*/ 1830705 w 3006089"/>
                <a:gd name="connsiteY5985" fmla="*/ 1232059 h 2297429"/>
                <a:gd name="connsiteX5986" fmla="*/ 1834039 w 3006089"/>
                <a:gd name="connsiteY5986" fmla="*/ 1226344 h 2297429"/>
                <a:gd name="connsiteX5987" fmla="*/ 1839277 w 3006089"/>
                <a:gd name="connsiteY5987" fmla="*/ 1218724 h 2297429"/>
                <a:gd name="connsiteX5988" fmla="*/ 1840230 w 3006089"/>
                <a:gd name="connsiteY5988" fmla="*/ 1216343 h 2297429"/>
                <a:gd name="connsiteX5989" fmla="*/ 1839277 w 3006089"/>
                <a:gd name="connsiteY5989" fmla="*/ 1211580 h 2297429"/>
                <a:gd name="connsiteX5990" fmla="*/ 1836420 w 3006089"/>
                <a:gd name="connsiteY5990" fmla="*/ 1210151 h 2297429"/>
                <a:gd name="connsiteX5991" fmla="*/ 1826895 w 3006089"/>
                <a:gd name="connsiteY5991" fmla="*/ 1208246 h 2297429"/>
                <a:gd name="connsiteX5992" fmla="*/ 1808798 w 3006089"/>
                <a:gd name="connsiteY5992" fmla="*/ 1207294 h 2297429"/>
                <a:gd name="connsiteX5993" fmla="*/ 1799749 w 3006089"/>
                <a:gd name="connsiteY5993" fmla="*/ 1207294 h 2297429"/>
                <a:gd name="connsiteX5994" fmla="*/ 1773555 w 3006089"/>
                <a:gd name="connsiteY5994" fmla="*/ 1203484 h 2297429"/>
                <a:gd name="connsiteX5995" fmla="*/ 1768316 w 3006089"/>
                <a:gd name="connsiteY5995" fmla="*/ 1201103 h 2297429"/>
                <a:gd name="connsiteX5996" fmla="*/ 1764506 w 3006089"/>
                <a:gd name="connsiteY5996" fmla="*/ 1198245 h 2297429"/>
                <a:gd name="connsiteX5997" fmla="*/ 1752124 w 3006089"/>
                <a:gd name="connsiteY5997" fmla="*/ 1187291 h 2297429"/>
                <a:gd name="connsiteX5998" fmla="*/ 1745933 w 3006089"/>
                <a:gd name="connsiteY5998" fmla="*/ 1182529 h 2297429"/>
                <a:gd name="connsiteX5999" fmla="*/ 1741170 w 3006089"/>
                <a:gd name="connsiteY5999" fmla="*/ 1180148 h 2297429"/>
                <a:gd name="connsiteX6000" fmla="*/ 1736884 w 3006089"/>
                <a:gd name="connsiteY6000" fmla="*/ 1178719 h 2297429"/>
                <a:gd name="connsiteX6001" fmla="*/ 1733074 w 3006089"/>
                <a:gd name="connsiteY6001" fmla="*/ 1178243 h 2297429"/>
                <a:gd name="connsiteX6002" fmla="*/ 1718310 w 3006089"/>
                <a:gd name="connsiteY6002" fmla="*/ 1174433 h 2297429"/>
                <a:gd name="connsiteX6003" fmla="*/ 1702118 w 3006089"/>
                <a:gd name="connsiteY6003" fmla="*/ 1172051 h 2297429"/>
                <a:gd name="connsiteX6004" fmla="*/ 1699260 w 3006089"/>
                <a:gd name="connsiteY6004" fmla="*/ 1173004 h 2297429"/>
                <a:gd name="connsiteX6005" fmla="*/ 1698784 w 3006089"/>
                <a:gd name="connsiteY6005" fmla="*/ 1173956 h 2297429"/>
                <a:gd name="connsiteX6006" fmla="*/ 1699736 w 3006089"/>
                <a:gd name="connsiteY6006" fmla="*/ 1177290 h 2297429"/>
                <a:gd name="connsiteX6007" fmla="*/ 1691640 w 3006089"/>
                <a:gd name="connsiteY6007" fmla="*/ 1173480 h 2297429"/>
                <a:gd name="connsiteX6008" fmla="*/ 1686877 w 3006089"/>
                <a:gd name="connsiteY6008" fmla="*/ 1170623 h 2297429"/>
                <a:gd name="connsiteX6009" fmla="*/ 1687354 w 3006089"/>
                <a:gd name="connsiteY6009" fmla="*/ 1170146 h 2297429"/>
                <a:gd name="connsiteX6010" fmla="*/ 1691164 w 3006089"/>
                <a:gd name="connsiteY6010" fmla="*/ 1169670 h 2297429"/>
                <a:gd name="connsiteX6011" fmla="*/ 1701165 w 3006089"/>
                <a:gd name="connsiteY6011" fmla="*/ 1169670 h 2297429"/>
                <a:gd name="connsiteX6012" fmla="*/ 1707356 w 3006089"/>
                <a:gd name="connsiteY6012" fmla="*/ 1170146 h 2297429"/>
                <a:gd name="connsiteX6013" fmla="*/ 1713071 w 3006089"/>
                <a:gd name="connsiteY6013" fmla="*/ 1171575 h 2297429"/>
                <a:gd name="connsiteX6014" fmla="*/ 1717834 w 3006089"/>
                <a:gd name="connsiteY6014" fmla="*/ 1172051 h 2297429"/>
                <a:gd name="connsiteX6015" fmla="*/ 1724501 w 3006089"/>
                <a:gd name="connsiteY6015" fmla="*/ 1171575 h 2297429"/>
                <a:gd name="connsiteX6016" fmla="*/ 1731169 w 3006089"/>
                <a:gd name="connsiteY6016" fmla="*/ 1173956 h 2297429"/>
                <a:gd name="connsiteX6017" fmla="*/ 1734979 w 3006089"/>
                <a:gd name="connsiteY6017" fmla="*/ 1173956 h 2297429"/>
                <a:gd name="connsiteX6018" fmla="*/ 1738789 w 3006089"/>
                <a:gd name="connsiteY6018" fmla="*/ 1174909 h 2297429"/>
                <a:gd name="connsiteX6019" fmla="*/ 1740218 w 3006089"/>
                <a:gd name="connsiteY6019" fmla="*/ 1174909 h 2297429"/>
                <a:gd name="connsiteX6020" fmla="*/ 1736884 w 3006089"/>
                <a:gd name="connsiteY6020" fmla="*/ 1171575 h 2297429"/>
                <a:gd name="connsiteX6021" fmla="*/ 1738789 w 3006089"/>
                <a:gd name="connsiteY6021" fmla="*/ 1171099 h 2297429"/>
                <a:gd name="connsiteX6022" fmla="*/ 1743551 w 3006089"/>
                <a:gd name="connsiteY6022" fmla="*/ 1171575 h 2297429"/>
                <a:gd name="connsiteX6023" fmla="*/ 1748790 w 3006089"/>
                <a:gd name="connsiteY6023" fmla="*/ 1173004 h 2297429"/>
                <a:gd name="connsiteX6024" fmla="*/ 1754505 w 3006089"/>
                <a:gd name="connsiteY6024" fmla="*/ 1175861 h 2297429"/>
                <a:gd name="connsiteX6025" fmla="*/ 1765935 w 3006089"/>
                <a:gd name="connsiteY6025" fmla="*/ 1182529 h 2297429"/>
                <a:gd name="connsiteX6026" fmla="*/ 1770698 w 3006089"/>
                <a:gd name="connsiteY6026" fmla="*/ 1184434 h 2297429"/>
                <a:gd name="connsiteX6027" fmla="*/ 1775460 w 3006089"/>
                <a:gd name="connsiteY6027" fmla="*/ 1184910 h 2297429"/>
                <a:gd name="connsiteX6028" fmla="*/ 1777841 w 3006089"/>
                <a:gd name="connsiteY6028" fmla="*/ 1185863 h 2297429"/>
                <a:gd name="connsiteX6029" fmla="*/ 1780223 w 3006089"/>
                <a:gd name="connsiteY6029" fmla="*/ 1189673 h 2297429"/>
                <a:gd name="connsiteX6030" fmla="*/ 1783080 w 3006089"/>
                <a:gd name="connsiteY6030" fmla="*/ 1191101 h 2297429"/>
                <a:gd name="connsiteX6031" fmla="*/ 1789748 w 3006089"/>
                <a:gd name="connsiteY6031" fmla="*/ 1194911 h 2297429"/>
                <a:gd name="connsiteX6032" fmla="*/ 1799273 w 3006089"/>
                <a:gd name="connsiteY6032" fmla="*/ 1201579 h 2297429"/>
                <a:gd name="connsiteX6033" fmla="*/ 1804511 w 3006089"/>
                <a:gd name="connsiteY6033" fmla="*/ 1203960 h 2297429"/>
                <a:gd name="connsiteX6034" fmla="*/ 1814512 w 3006089"/>
                <a:gd name="connsiteY6034" fmla="*/ 1204913 h 2297429"/>
                <a:gd name="connsiteX6035" fmla="*/ 1822133 w 3006089"/>
                <a:gd name="connsiteY6035" fmla="*/ 1204913 h 2297429"/>
                <a:gd name="connsiteX6036" fmla="*/ 1827848 w 3006089"/>
                <a:gd name="connsiteY6036" fmla="*/ 1203960 h 2297429"/>
                <a:gd name="connsiteX6037" fmla="*/ 1831181 w 3006089"/>
                <a:gd name="connsiteY6037" fmla="*/ 1202531 h 2297429"/>
                <a:gd name="connsiteX6038" fmla="*/ 1834991 w 3006089"/>
                <a:gd name="connsiteY6038" fmla="*/ 1199198 h 2297429"/>
                <a:gd name="connsiteX6039" fmla="*/ 1839277 w 3006089"/>
                <a:gd name="connsiteY6039" fmla="*/ 1194435 h 2297429"/>
                <a:gd name="connsiteX6040" fmla="*/ 1847850 w 3006089"/>
                <a:gd name="connsiteY6040" fmla="*/ 1186339 h 2297429"/>
                <a:gd name="connsiteX6041" fmla="*/ 1870234 w 3006089"/>
                <a:gd name="connsiteY6041" fmla="*/ 1166813 h 2297429"/>
                <a:gd name="connsiteX6042" fmla="*/ 1871186 w 3006089"/>
                <a:gd name="connsiteY6042" fmla="*/ 1165384 h 2297429"/>
                <a:gd name="connsiteX6043" fmla="*/ 1873091 w 3006089"/>
                <a:gd name="connsiteY6043" fmla="*/ 1161574 h 2297429"/>
                <a:gd name="connsiteX6044" fmla="*/ 1873091 w 3006089"/>
                <a:gd name="connsiteY6044" fmla="*/ 1159669 h 2297429"/>
                <a:gd name="connsiteX6045" fmla="*/ 1871662 w 3006089"/>
                <a:gd name="connsiteY6045" fmla="*/ 1157764 h 2297429"/>
                <a:gd name="connsiteX6046" fmla="*/ 1867852 w 3006089"/>
                <a:gd name="connsiteY6046" fmla="*/ 1155383 h 2297429"/>
                <a:gd name="connsiteX6047" fmla="*/ 1861661 w 3006089"/>
                <a:gd name="connsiteY6047" fmla="*/ 1153001 h 2297429"/>
                <a:gd name="connsiteX6048" fmla="*/ 1852136 w 3006089"/>
                <a:gd name="connsiteY6048" fmla="*/ 1150144 h 2297429"/>
                <a:gd name="connsiteX6049" fmla="*/ 1848802 w 3006089"/>
                <a:gd name="connsiteY6049" fmla="*/ 1147763 h 2297429"/>
                <a:gd name="connsiteX6050" fmla="*/ 1846898 w 3006089"/>
                <a:gd name="connsiteY6050" fmla="*/ 1144429 h 2297429"/>
                <a:gd name="connsiteX6051" fmla="*/ 1847374 w 3006089"/>
                <a:gd name="connsiteY6051" fmla="*/ 1143476 h 2297429"/>
                <a:gd name="connsiteX6052" fmla="*/ 1848802 w 3006089"/>
                <a:gd name="connsiteY6052" fmla="*/ 1143000 h 2297429"/>
                <a:gd name="connsiteX6053" fmla="*/ 1849279 w 3006089"/>
                <a:gd name="connsiteY6053" fmla="*/ 1142048 h 2297429"/>
                <a:gd name="connsiteX6054" fmla="*/ 1847850 w 3006089"/>
                <a:gd name="connsiteY6054" fmla="*/ 1139190 h 2297429"/>
                <a:gd name="connsiteX6055" fmla="*/ 1848802 w 3006089"/>
                <a:gd name="connsiteY6055" fmla="*/ 1138714 h 2297429"/>
                <a:gd name="connsiteX6056" fmla="*/ 1851184 w 3006089"/>
                <a:gd name="connsiteY6056" fmla="*/ 1138238 h 2297429"/>
                <a:gd name="connsiteX6057" fmla="*/ 1870710 w 3006089"/>
                <a:gd name="connsiteY6057" fmla="*/ 1138714 h 2297429"/>
                <a:gd name="connsiteX6058" fmla="*/ 1879759 w 3006089"/>
                <a:gd name="connsiteY6058" fmla="*/ 1138238 h 2297429"/>
                <a:gd name="connsiteX6059" fmla="*/ 1885950 w 3006089"/>
                <a:gd name="connsiteY6059" fmla="*/ 1136333 h 2297429"/>
                <a:gd name="connsiteX6060" fmla="*/ 1891665 w 3006089"/>
                <a:gd name="connsiteY6060" fmla="*/ 1138238 h 2297429"/>
                <a:gd name="connsiteX6061" fmla="*/ 1896427 w 3006089"/>
                <a:gd name="connsiteY6061" fmla="*/ 1143953 h 2297429"/>
                <a:gd name="connsiteX6062" fmla="*/ 1900237 w 3006089"/>
                <a:gd name="connsiteY6062" fmla="*/ 1147763 h 2297429"/>
                <a:gd name="connsiteX6063" fmla="*/ 1903571 w 3006089"/>
                <a:gd name="connsiteY6063" fmla="*/ 1150144 h 2297429"/>
                <a:gd name="connsiteX6064" fmla="*/ 1909762 w 3006089"/>
                <a:gd name="connsiteY6064" fmla="*/ 1153001 h 2297429"/>
                <a:gd name="connsiteX6065" fmla="*/ 1919287 w 3006089"/>
                <a:gd name="connsiteY6065" fmla="*/ 1156811 h 2297429"/>
                <a:gd name="connsiteX6066" fmla="*/ 1924526 w 3006089"/>
                <a:gd name="connsiteY6066" fmla="*/ 1158240 h 2297429"/>
                <a:gd name="connsiteX6067" fmla="*/ 1925002 w 3006089"/>
                <a:gd name="connsiteY6067" fmla="*/ 1157764 h 2297429"/>
                <a:gd name="connsiteX6068" fmla="*/ 1926908 w 3006089"/>
                <a:gd name="connsiteY6068" fmla="*/ 1153478 h 2297429"/>
                <a:gd name="connsiteX6069" fmla="*/ 1929289 w 3006089"/>
                <a:gd name="connsiteY6069" fmla="*/ 1151573 h 2297429"/>
                <a:gd name="connsiteX6070" fmla="*/ 1930241 w 3006089"/>
                <a:gd name="connsiteY6070" fmla="*/ 1151573 h 2297429"/>
                <a:gd name="connsiteX6071" fmla="*/ 1939766 w 3006089"/>
                <a:gd name="connsiteY6071" fmla="*/ 1154906 h 2297429"/>
                <a:gd name="connsiteX6072" fmla="*/ 1943576 w 3006089"/>
                <a:gd name="connsiteY6072" fmla="*/ 1155859 h 2297429"/>
                <a:gd name="connsiteX6073" fmla="*/ 1945005 w 3006089"/>
                <a:gd name="connsiteY6073" fmla="*/ 1155859 h 2297429"/>
                <a:gd name="connsiteX6074" fmla="*/ 1947386 w 3006089"/>
                <a:gd name="connsiteY6074" fmla="*/ 1154430 h 2297429"/>
                <a:gd name="connsiteX6075" fmla="*/ 1946434 w 3006089"/>
                <a:gd name="connsiteY6075" fmla="*/ 1151573 h 2297429"/>
                <a:gd name="connsiteX6076" fmla="*/ 1941671 w 3006089"/>
                <a:gd name="connsiteY6076" fmla="*/ 1144429 h 2297429"/>
                <a:gd name="connsiteX6077" fmla="*/ 1937385 w 3006089"/>
                <a:gd name="connsiteY6077" fmla="*/ 1138238 h 2297429"/>
                <a:gd name="connsiteX6078" fmla="*/ 1935480 w 3006089"/>
                <a:gd name="connsiteY6078" fmla="*/ 1134428 h 2297429"/>
                <a:gd name="connsiteX6079" fmla="*/ 1934527 w 3006089"/>
                <a:gd name="connsiteY6079" fmla="*/ 1131094 h 2297429"/>
                <a:gd name="connsiteX6080" fmla="*/ 1933099 w 3006089"/>
                <a:gd name="connsiteY6080" fmla="*/ 1129189 h 2297429"/>
                <a:gd name="connsiteX6081" fmla="*/ 1929765 w 3006089"/>
                <a:gd name="connsiteY6081" fmla="*/ 1127760 h 2297429"/>
                <a:gd name="connsiteX6082" fmla="*/ 1920716 w 3006089"/>
                <a:gd name="connsiteY6082" fmla="*/ 1119664 h 2297429"/>
                <a:gd name="connsiteX6083" fmla="*/ 1920240 w 3006089"/>
                <a:gd name="connsiteY6083" fmla="*/ 1118711 h 2297429"/>
                <a:gd name="connsiteX6084" fmla="*/ 1918811 w 3006089"/>
                <a:gd name="connsiteY6084" fmla="*/ 1117283 h 2297429"/>
                <a:gd name="connsiteX6085" fmla="*/ 1915477 w 3006089"/>
                <a:gd name="connsiteY6085" fmla="*/ 1115378 h 2297429"/>
                <a:gd name="connsiteX6086" fmla="*/ 1911191 w 3006089"/>
                <a:gd name="connsiteY6086" fmla="*/ 1114901 h 2297429"/>
                <a:gd name="connsiteX6087" fmla="*/ 1909762 w 3006089"/>
                <a:gd name="connsiteY6087" fmla="*/ 1115854 h 2297429"/>
                <a:gd name="connsiteX6088" fmla="*/ 1906905 w 3006089"/>
                <a:gd name="connsiteY6088" fmla="*/ 1118235 h 2297429"/>
                <a:gd name="connsiteX6089" fmla="*/ 1905476 w 3006089"/>
                <a:gd name="connsiteY6089" fmla="*/ 1118711 h 2297429"/>
                <a:gd name="connsiteX6090" fmla="*/ 1902143 w 3006089"/>
                <a:gd name="connsiteY6090" fmla="*/ 1117759 h 2297429"/>
                <a:gd name="connsiteX6091" fmla="*/ 1902143 w 3006089"/>
                <a:gd name="connsiteY6091" fmla="*/ 1116806 h 2297429"/>
                <a:gd name="connsiteX6092" fmla="*/ 1904524 w 3006089"/>
                <a:gd name="connsiteY6092" fmla="*/ 1113949 h 2297429"/>
                <a:gd name="connsiteX6093" fmla="*/ 1911191 w 3006089"/>
                <a:gd name="connsiteY6093" fmla="*/ 1109663 h 2297429"/>
                <a:gd name="connsiteX6094" fmla="*/ 1916430 w 3006089"/>
                <a:gd name="connsiteY6094" fmla="*/ 1110139 h 2297429"/>
                <a:gd name="connsiteX6095" fmla="*/ 1921669 w 3006089"/>
                <a:gd name="connsiteY6095" fmla="*/ 1112520 h 2297429"/>
                <a:gd name="connsiteX6096" fmla="*/ 1922145 w 3006089"/>
                <a:gd name="connsiteY6096" fmla="*/ 1112996 h 2297429"/>
                <a:gd name="connsiteX6097" fmla="*/ 1924526 w 3006089"/>
                <a:gd name="connsiteY6097" fmla="*/ 1114901 h 2297429"/>
                <a:gd name="connsiteX6098" fmla="*/ 1929765 w 3006089"/>
                <a:gd name="connsiteY6098" fmla="*/ 1118711 h 2297429"/>
                <a:gd name="connsiteX6099" fmla="*/ 1931194 w 3006089"/>
                <a:gd name="connsiteY6099" fmla="*/ 1120140 h 2297429"/>
                <a:gd name="connsiteX6100" fmla="*/ 1928336 w 3006089"/>
                <a:gd name="connsiteY6100" fmla="*/ 1121093 h 2297429"/>
                <a:gd name="connsiteX6101" fmla="*/ 1928336 w 3006089"/>
                <a:gd name="connsiteY6101" fmla="*/ 1121569 h 2297429"/>
                <a:gd name="connsiteX6102" fmla="*/ 1929765 w 3006089"/>
                <a:gd name="connsiteY6102" fmla="*/ 1123474 h 2297429"/>
                <a:gd name="connsiteX6103" fmla="*/ 1933575 w 3006089"/>
                <a:gd name="connsiteY6103" fmla="*/ 1125855 h 2297429"/>
                <a:gd name="connsiteX6104" fmla="*/ 1935480 w 3006089"/>
                <a:gd name="connsiteY6104" fmla="*/ 1126331 h 2297429"/>
                <a:gd name="connsiteX6105" fmla="*/ 1938814 w 3006089"/>
                <a:gd name="connsiteY6105" fmla="*/ 1125855 h 2297429"/>
                <a:gd name="connsiteX6106" fmla="*/ 1940719 w 3006089"/>
                <a:gd name="connsiteY6106" fmla="*/ 1126331 h 2297429"/>
                <a:gd name="connsiteX6107" fmla="*/ 1943576 w 3006089"/>
                <a:gd name="connsiteY6107" fmla="*/ 1129189 h 2297429"/>
                <a:gd name="connsiteX6108" fmla="*/ 1949768 w 3006089"/>
                <a:gd name="connsiteY6108" fmla="*/ 1137285 h 2297429"/>
                <a:gd name="connsiteX6109" fmla="*/ 1952625 w 3006089"/>
                <a:gd name="connsiteY6109" fmla="*/ 1140143 h 2297429"/>
                <a:gd name="connsiteX6110" fmla="*/ 1953577 w 3006089"/>
                <a:gd name="connsiteY6110" fmla="*/ 1141571 h 2297429"/>
                <a:gd name="connsiteX6111" fmla="*/ 1955006 w 3006089"/>
                <a:gd name="connsiteY6111" fmla="*/ 1145858 h 2297429"/>
                <a:gd name="connsiteX6112" fmla="*/ 1957387 w 3006089"/>
                <a:gd name="connsiteY6112" fmla="*/ 1146810 h 2297429"/>
                <a:gd name="connsiteX6113" fmla="*/ 1961198 w 3006089"/>
                <a:gd name="connsiteY6113" fmla="*/ 1146810 h 2297429"/>
                <a:gd name="connsiteX6114" fmla="*/ 1965008 w 3006089"/>
                <a:gd name="connsiteY6114" fmla="*/ 1145858 h 2297429"/>
                <a:gd name="connsiteX6115" fmla="*/ 1968341 w 3006089"/>
                <a:gd name="connsiteY6115" fmla="*/ 1143476 h 2297429"/>
                <a:gd name="connsiteX6116" fmla="*/ 1976914 w 3006089"/>
                <a:gd name="connsiteY6116" fmla="*/ 1136809 h 2297429"/>
                <a:gd name="connsiteX6117" fmla="*/ 1987391 w 3006089"/>
                <a:gd name="connsiteY6117" fmla="*/ 1134904 h 2297429"/>
                <a:gd name="connsiteX6118" fmla="*/ 1990249 w 3006089"/>
                <a:gd name="connsiteY6118" fmla="*/ 1132999 h 2297429"/>
                <a:gd name="connsiteX6119" fmla="*/ 1996440 w 3006089"/>
                <a:gd name="connsiteY6119" fmla="*/ 1128236 h 2297429"/>
                <a:gd name="connsiteX6120" fmla="*/ 2000250 w 3006089"/>
                <a:gd name="connsiteY6120" fmla="*/ 1126331 h 2297429"/>
                <a:gd name="connsiteX6121" fmla="*/ 2002155 w 3006089"/>
                <a:gd name="connsiteY6121" fmla="*/ 1124903 h 2297429"/>
                <a:gd name="connsiteX6122" fmla="*/ 2005012 w 3006089"/>
                <a:gd name="connsiteY6122" fmla="*/ 1121569 h 2297429"/>
                <a:gd name="connsiteX6123" fmla="*/ 2008823 w 3006089"/>
                <a:gd name="connsiteY6123" fmla="*/ 1116330 h 2297429"/>
                <a:gd name="connsiteX6124" fmla="*/ 2011680 w 3006089"/>
                <a:gd name="connsiteY6124" fmla="*/ 1113473 h 2297429"/>
                <a:gd name="connsiteX6125" fmla="*/ 2013585 w 3006089"/>
                <a:gd name="connsiteY6125" fmla="*/ 1112520 h 2297429"/>
                <a:gd name="connsiteX6126" fmla="*/ 2018824 w 3006089"/>
                <a:gd name="connsiteY6126" fmla="*/ 1112520 h 2297429"/>
                <a:gd name="connsiteX6127" fmla="*/ 2022158 w 3006089"/>
                <a:gd name="connsiteY6127" fmla="*/ 1111568 h 2297429"/>
                <a:gd name="connsiteX6128" fmla="*/ 2027873 w 3006089"/>
                <a:gd name="connsiteY6128" fmla="*/ 1107758 h 2297429"/>
                <a:gd name="connsiteX6129" fmla="*/ 2028825 w 3006089"/>
                <a:gd name="connsiteY6129" fmla="*/ 1106329 h 2297429"/>
                <a:gd name="connsiteX6130" fmla="*/ 2030730 w 3006089"/>
                <a:gd name="connsiteY6130" fmla="*/ 1101090 h 2297429"/>
                <a:gd name="connsiteX6131" fmla="*/ 2033587 w 3006089"/>
                <a:gd name="connsiteY6131" fmla="*/ 1091565 h 2297429"/>
                <a:gd name="connsiteX6132" fmla="*/ 2034540 w 3006089"/>
                <a:gd name="connsiteY6132" fmla="*/ 1085850 h 2297429"/>
                <a:gd name="connsiteX6133" fmla="*/ 2033587 w 3006089"/>
                <a:gd name="connsiteY6133" fmla="*/ 1083469 h 2297429"/>
                <a:gd name="connsiteX6134" fmla="*/ 2029777 w 3006089"/>
                <a:gd name="connsiteY6134" fmla="*/ 1077754 h 2297429"/>
                <a:gd name="connsiteX6135" fmla="*/ 2026920 w 3006089"/>
                <a:gd name="connsiteY6135" fmla="*/ 1075373 h 2297429"/>
                <a:gd name="connsiteX6136" fmla="*/ 2019776 w 3006089"/>
                <a:gd name="connsiteY6136" fmla="*/ 1070610 h 2297429"/>
                <a:gd name="connsiteX6137" fmla="*/ 2014537 w 3006089"/>
                <a:gd name="connsiteY6137" fmla="*/ 1065848 h 2297429"/>
                <a:gd name="connsiteX6138" fmla="*/ 2010727 w 3006089"/>
                <a:gd name="connsiteY6138" fmla="*/ 1062514 h 2297429"/>
                <a:gd name="connsiteX6139" fmla="*/ 2007870 w 3006089"/>
                <a:gd name="connsiteY6139" fmla="*/ 1058704 h 2297429"/>
                <a:gd name="connsiteX6140" fmla="*/ 2006441 w 3006089"/>
                <a:gd name="connsiteY6140" fmla="*/ 1054894 h 2297429"/>
                <a:gd name="connsiteX6141" fmla="*/ 2006441 w 3006089"/>
                <a:gd name="connsiteY6141" fmla="*/ 1052989 h 2297429"/>
                <a:gd name="connsiteX6142" fmla="*/ 2006918 w 3006089"/>
                <a:gd name="connsiteY6142" fmla="*/ 1051084 h 2297429"/>
                <a:gd name="connsiteX6143" fmla="*/ 2009775 w 3006089"/>
                <a:gd name="connsiteY6143" fmla="*/ 1043940 h 2297429"/>
                <a:gd name="connsiteX6144" fmla="*/ 2009775 w 3006089"/>
                <a:gd name="connsiteY6144" fmla="*/ 1042511 h 2297429"/>
                <a:gd name="connsiteX6145" fmla="*/ 2008823 w 3006089"/>
                <a:gd name="connsiteY6145" fmla="*/ 1042511 h 2297429"/>
                <a:gd name="connsiteX6146" fmla="*/ 2007394 w 3006089"/>
                <a:gd name="connsiteY6146" fmla="*/ 1043464 h 2297429"/>
                <a:gd name="connsiteX6147" fmla="*/ 2005012 w 3006089"/>
                <a:gd name="connsiteY6147" fmla="*/ 1045845 h 2297429"/>
                <a:gd name="connsiteX6148" fmla="*/ 2003584 w 3006089"/>
                <a:gd name="connsiteY6148" fmla="*/ 1046321 h 2297429"/>
                <a:gd name="connsiteX6149" fmla="*/ 2002155 w 3006089"/>
                <a:gd name="connsiteY6149" fmla="*/ 1045845 h 2297429"/>
                <a:gd name="connsiteX6150" fmla="*/ 1996440 w 3006089"/>
                <a:gd name="connsiteY6150" fmla="*/ 1037749 h 2297429"/>
                <a:gd name="connsiteX6151" fmla="*/ 1995487 w 3006089"/>
                <a:gd name="connsiteY6151" fmla="*/ 1037273 h 2297429"/>
                <a:gd name="connsiteX6152" fmla="*/ 1995011 w 3006089"/>
                <a:gd name="connsiteY6152" fmla="*/ 1036796 h 2297429"/>
                <a:gd name="connsiteX6153" fmla="*/ 1996440 w 3006089"/>
                <a:gd name="connsiteY6153" fmla="*/ 1034891 h 2297429"/>
                <a:gd name="connsiteX6154" fmla="*/ 1995964 w 3006089"/>
                <a:gd name="connsiteY6154" fmla="*/ 1033939 h 2297429"/>
                <a:gd name="connsiteX6155" fmla="*/ 1994059 w 3006089"/>
                <a:gd name="connsiteY6155" fmla="*/ 1032510 h 2297429"/>
                <a:gd name="connsiteX6156" fmla="*/ 1991201 w 3006089"/>
                <a:gd name="connsiteY6156" fmla="*/ 1028700 h 2297429"/>
                <a:gd name="connsiteX6157" fmla="*/ 1991201 w 3006089"/>
                <a:gd name="connsiteY6157" fmla="*/ 1027271 h 2297429"/>
                <a:gd name="connsiteX6158" fmla="*/ 1993106 w 3006089"/>
                <a:gd name="connsiteY6158" fmla="*/ 1026795 h 2297429"/>
                <a:gd name="connsiteX6159" fmla="*/ 1996440 w 3006089"/>
                <a:gd name="connsiteY6159" fmla="*/ 1026795 h 2297429"/>
                <a:gd name="connsiteX6160" fmla="*/ 2002631 w 3006089"/>
                <a:gd name="connsiteY6160" fmla="*/ 1024890 h 2297429"/>
                <a:gd name="connsiteX6161" fmla="*/ 2005965 w 3006089"/>
                <a:gd name="connsiteY6161" fmla="*/ 1025366 h 2297429"/>
                <a:gd name="connsiteX6162" fmla="*/ 2009299 w 3006089"/>
                <a:gd name="connsiteY6162" fmla="*/ 1027271 h 2297429"/>
                <a:gd name="connsiteX6163" fmla="*/ 2012633 w 3006089"/>
                <a:gd name="connsiteY6163" fmla="*/ 1027271 h 2297429"/>
                <a:gd name="connsiteX6164" fmla="*/ 2015490 w 3006089"/>
                <a:gd name="connsiteY6164" fmla="*/ 1025843 h 2297429"/>
                <a:gd name="connsiteX6165" fmla="*/ 2022158 w 3006089"/>
                <a:gd name="connsiteY6165" fmla="*/ 1023461 h 2297429"/>
                <a:gd name="connsiteX6166" fmla="*/ 2025968 w 3006089"/>
                <a:gd name="connsiteY6166" fmla="*/ 1021556 h 2297429"/>
                <a:gd name="connsiteX6167" fmla="*/ 2034540 w 3006089"/>
                <a:gd name="connsiteY6167" fmla="*/ 1015365 h 2297429"/>
                <a:gd name="connsiteX6168" fmla="*/ 2035493 w 3006089"/>
                <a:gd name="connsiteY6168" fmla="*/ 1013460 h 2297429"/>
                <a:gd name="connsiteX6169" fmla="*/ 2035493 w 3006089"/>
                <a:gd name="connsiteY6169" fmla="*/ 1010603 h 2297429"/>
                <a:gd name="connsiteX6170" fmla="*/ 2035016 w 3006089"/>
                <a:gd name="connsiteY6170" fmla="*/ 1008221 h 2297429"/>
                <a:gd name="connsiteX6171" fmla="*/ 2032635 w 3006089"/>
                <a:gd name="connsiteY6171" fmla="*/ 1005364 h 2297429"/>
                <a:gd name="connsiteX6172" fmla="*/ 2030730 w 3006089"/>
                <a:gd name="connsiteY6172" fmla="*/ 1003935 h 2297429"/>
                <a:gd name="connsiteX6173" fmla="*/ 2027396 w 3006089"/>
                <a:gd name="connsiteY6173" fmla="*/ 1002983 h 2297429"/>
                <a:gd name="connsiteX6174" fmla="*/ 2020252 w 3006089"/>
                <a:gd name="connsiteY6174" fmla="*/ 1002030 h 2297429"/>
                <a:gd name="connsiteX6175" fmla="*/ 2011204 w 3006089"/>
                <a:gd name="connsiteY6175" fmla="*/ 1001554 h 2297429"/>
                <a:gd name="connsiteX6176" fmla="*/ 2011204 w 3006089"/>
                <a:gd name="connsiteY6176" fmla="*/ 1000125 h 2297429"/>
                <a:gd name="connsiteX6177" fmla="*/ 2017871 w 3006089"/>
                <a:gd name="connsiteY6177" fmla="*/ 997268 h 2297429"/>
                <a:gd name="connsiteX6178" fmla="*/ 2022634 w 3006089"/>
                <a:gd name="connsiteY6178" fmla="*/ 994410 h 2297429"/>
                <a:gd name="connsiteX6179" fmla="*/ 2032159 w 3006089"/>
                <a:gd name="connsiteY6179" fmla="*/ 987266 h 2297429"/>
                <a:gd name="connsiteX6180" fmla="*/ 2032635 w 3006089"/>
                <a:gd name="connsiteY6180" fmla="*/ 986314 h 2297429"/>
                <a:gd name="connsiteX6181" fmla="*/ 2030730 w 3006089"/>
                <a:gd name="connsiteY6181" fmla="*/ 983456 h 2297429"/>
                <a:gd name="connsiteX6182" fmla="*/ 2029777 w 3006089"/>
                <a:gd name="connsiteY6182" fmla="*/ 982504 h 2297429"/>
                <a:gd name="connsiteX6183" fmla="*/ 2018824 w 3006089"/>
                <a:gd name="connsiteY6183" fmla="*/ 978694 h 2297429"/>
                <a:gd name="connsiteX6184" fmla="*/ 2011204 w 3006089"/>
                <a:gd name="connsiteY6184" fmla="*/ 977741 h 2297429"/>
                <a:gd name="connsiteX6185" fmla="*/ 2004536 w 3006089"/>
                <a:gd name="connsiteY6185" fmla="*/ 979170 h 2297429"/>
                <a:gd name="connsiteX6186" fmla="*/ 2002155 w 3006089"/>
                <a:gd name="connsiteY6186" fmla="*/ 979170 h 2297429"/>
                <a:gd name="connsiteX6187" fmla="*/ 2001679 w 3006089"/>
                <a:gd name="connsiteY6187" fmla="*/ 978218 h 2297429"/>
                <a:gd name="connsiteX6188" fmla="*/ 2003108 w 3006089"/>
                <a:gd name="connsiteY6188" fmla="*/ 976313 h 2297429"/>
                <a:gd name="connsiteX6189" fmla="*/ 2002155 w 3006089"/>
                <a:gd name="connsiteY6189" fmla="*/ 974408 h 2297429"/>
                <a:gd name="connsiteX6190" fmla="*/ 1999298 w 3006089"/>
                <a:gd name="connsiteY6190" fmla="*/ 969645 h 2297429"/>
                <a:gd name="connsiteX6191" fmla="*/ 1987868 w 3006089"/>
                <a:gd name="connsiteY6191" fmla="*/ 966788 h 2297429"/>
                <a:gd name="connsiteX6192" fmla="*/ 1984058 w 3006089"/>
                <a:gd name="connsiteY6192" fmla="*/ 964406 h 2297429"/>
                <a:gd name="connsiteX6193" fmla="*/ 1988344 w 3006089"/>
                <a:gd name="connsiteY6193" fmla="*/ 962978 h 2297429"/>
                <a:gd name="connsiteX6194" fmla="*/ 1993106 w 3006089"/>
                <a:gd name="connsiteY6194" fmla="*/ 962025 h 2297429"/>
                <a:gd name="connsiteX6195" fmla="*/ 1996916 w 3006089"/>
                <a:gd name="connsiteY6195" fmla="*/ 957739 h 2297429"/>
                <a:gd name="connsiteX6196" fmla="*/ 1997393 w 3006089"/>
                <a:gd name="connsiteY6196" fmla="*/ 955358 h 2297429"/>
                <a:gd name="connsiteX6197" fmla="*/ 1989296 w 3006089"/>
                <a:gd name="connsiteY6197" fmla="*/ 952500 h 2297429"/>
                <a:gd name="connsiteX6198" fmla="*/ 1985010 w 3006089"/>
                <a:gd name="connsiteY6198" fmla="*/ 952024 h 2297429"/>
                <a:gd name="connsiteX6199" fmla="*/ 1976437 w 3006089"/>
                <a:gd name="connsiteY6199" fmla="*/ 952500 h 2297429"/>
                <a:gd name="connsiteX6200" fmla="*/ 1957387 w 3006089"/>
                <a:gd name="connsiteY6200" fmla="*/ 951548 h 2297429"/>
                <a:gd name="connsiteX6201" fmla="*/ 1953577 w 3006089"/>
                <a:gd name="connsiteY6201" fmla="*/ 952024 h 2297429"/>
                <a:gd name="connsiteX6202" fmla="*/ 1945005 w 3006089"/>
                <a:gd name="connsiteY6202" fmla="*/ 949166 h 2297429"/>
                <a:gd name="connsiteX6203" fmla="*/ 1934051 w 3006089"/>
                <a:gd name="connsiteY6203" fmla="*/ 943928 h 2297429"/>
                <a:gd name="connsiteX6204" fmla="*/ 1931194 w 3006089"/>
                <a:gd name="connsiteY6204" fmla="*/ 943451 h 2297429"/>
                <a:gd name="connsiteX6205" fmla="*/ 1920240 w 3006089"/>
                <a:gd name="connsiteY6205" fmla="*/ 942975 h 2297429"/>
                <a:gd name="connsiteX6206" fmla="*/ 1914049 w 3006089"/>
                <a:gd name="connsiteY6206" fmla="*/ 943928 h 2297429"/>
                <a:gd name="connsiteX6207" fmla="*/ 1907858 w 3006089"/>
                <a:gd name="connsiteY6207" fmla="*/ 945833 h 2297429"/>
                <a:gd name="connsiteX6208" fmla="*/ 1902619 w 3006089"/>
                <a:gd name="connsiteY6208" fmla="*/ 945833 h 2297429"/>
                <a:gd name="connsiteX6209" fmla="*/ 1898333 w 3006089"/>
                <a:gd name="connsiteY6209" fmla="*/ 943928 h 2297429"/>
                <a:gd name="connsiteX6210" fmla="*/ 1894523 w 3006089"/>
                <a:gd name="connsiteY6210" fmla="*/ 942975 h 2297429"/>
                <a:gd name="connsiteX6211" fmla="*/ 1891189 w 3006089"/>
                <a:gd name="connsiteY6211" fmla="*/ 943451 h 2297429"/>
                <a:gd name="connsiteX6212" fmla="*/ 1890236 w 3006089"/>
                <a:gd name="connsiteY6212" fmla="*/ 943928 h 2297429"/>
                <a:gd name="connsiteX6213" fmla="*/ 1891665 w 3006089"/>
                <a:gd name="connsiteY6213" fmla="*/ 944880 h 2297429"/>
                <a:gd name="connsiteX6214" fmla="*/ 1893570 w 3006089"/>
                <a:gd name="connsiteY6214" fmla="*/ 947261 h 2297429"/>
                <a:gd name="connsiteX6215" fmla="*/ 1893570 w 3006089"/>
                <a:gd name="connsiteY6215" fmla="*/ 949166 h 2297429"/>
                <a:gd name="connsiteX6216" fmla="*/ 1891665 w 3006089"/>
                <a:gd name="connsiteY6216" fmla="*/ 954881 h 2297429"/>
                <a:gd name="connsiteX6217" fmla="*/ 1892141 w 3006089"/>
                <a:gd name="connsiteY6217" fmla="*/ 956786 h 2297429"/>
                <a:gd name="connsiteX6218" fmla="*/ 1894046 w 3006089"/>
                <a:gd name="connsiteY6218" fmla="*/ 959168 h 2297429"/>
                <a:gd name="connsiteX6219" fmla="*/ 1894523 w 3006089"/>
                <a:gd name="connsiteY6219" fmla="*/ 961073 h 2297429"/>
                <a:gd name="connsiteX6220" fmla="*/ 1893570 w 3006089"/>
                <a:gd name="connsiteY6220" fmla="*/ 962978 h 2297429"/>
                <a:gd name="connsiteX6221" fmla="*/ 1893570 w 3006089"/>
                <a:gd name="connsiteY6221" fmla="*/ 964883 h 2297429"/>
                <a:gd name="connsiteX6222" fmla="*/ 1894523 w 3006089"/>
                <a:gd name="connsiteY6222" fmla="*/ 966788 h 2297429"/>
                <a:gd name="connsiteX6223" fmla="*/ 1894999 w 3006089"/>
                <a:gd name="connsiteY6223" fmla="*/ 968216 h 2297429"/>
                <a:gd name="connsiteX6224" fmla="*/ 1894523 w 3006089"/>
                <a:gd name="connsiteY6224" fmla="*/ 969169 h 2297429"/>
                <a:gd name="connsiteX6225" fmla="*/ 1894046 w 3006089"/>
                <a:gd name="connsiteY6225" fmla="*/ 972503 h 2297429"/>
                <a:gd name="connsiteX6226" fmla="*/ 1894046 w 3006089"/>
                <a:gd name="connsiteY6226" fmla="*/ 974408 h 2297429"/>
                <a:gd name="connsiteX6227" fmla="*/ 1895475 w 3006089"/>
                <a:gd name="connsiteY6227" fmla="*/ 979646 h 2297429"/>
                <a:gd name="connsiteX6228" fmla="*/ 1899285 w 3006089"/>
                <a:gd name="connsiteY6228" fmla="*/ 982980 h 2297429"/>
                <a:gd name="connsiteX6229" fmla="*/ 1900237 w 3006089"/>
                <a:gd name="connsiteY6229" fmla="*/ 983456 h 2297429"/>
                <a:gd name="connsiteX6230" fmla="*/ 1904524 w 3006089"/>
                <a:gd name="connsiteY6230" fmla="*/ 983456 h 2297429"/>
                <a:gd name="connsiteX6231" fmla="*/ 1912144 w 3006089"/>
                <a:gd name="connsiteY6231" fmla="*/ 987743 h 2297429"/>
                <a:gd name="connsiteX6232" fmla="*/ 1913096 w 3006089"/>
                <a:gd name="connsiteY6232" fmla="*/ 988695 h 2297429"/>
                <a:gd name="connsiteX6233" fmla="*/ 1912144 w 3006089"/>
                <a:gd name="connsiteY6233" fmla="*/ 992029 h 2297429"/>
                <a:gd name="connsiteX6234" fmla="*/ 1912144 w 3006089"/>
                <a:gd name="connsiteY6234" fmla="*/ 993934 h 2297429"/>
                <a:gd name="connsiteX6235" fmla="*/ 1911668 w 3006089"/>
                <a:gd name="connsiteY6235" fmla="*/ 995363 h 2297429"/>
                <a:gd name="connsiteX6236" fmla="*/ 1908334 w 3006089"/>
                <a:gd name="connsiteY6236" fmla="*/ 996315 h 2297429"/>
                <a:gd name="connsiteX6237" fmla="*/ 1905952 w 3006089"/>
                <a:gd name="connsiteY6237" fmla="*/ 998696 h 2297429"/>
                <a:gd name="connsiteX6238" fmla="*/ 1905476 w 3006089"/>
                <a:gd name="connsiteY6238" fmla="*/ 1001078 h 2297429"/>
                <a:gd name="connsiteX6239" fmla="*/ 1905476 w 3006089"/>
                <a:gd name="connsiteY6239" fmla="*/ 1002506 h 2297429"/>
                <a:gd name="connsiteX6240" fmla="*/ 1913573 w 3006089"/>
                <a:gd name="connsiteY6240" fmla="*/ 1005840 h 2297429"/>
                <a:gd name="connsiteX6241" fmla="*/ 1913573 w 3006089"/>
                <a:gd name="connsiteY6241" fmla="*/ 1006793 h 2297429"/>
                <a:gd name="connsiteX6242" fmla="*/ 1899761 w 3006089"/>
                <a:gd name="connsiteY6242" fmla="*/ 1008698 h 2297429"/>
                <a:gd name="connsiteX6243" fmla="*/ 1897380 w 3006089"/>
                <a:gd name="connsiteY6243" fmla="*/ 1008221 h 2297429"/>
                <a:gd name="connsiteX6244" fmla="*/ 1894523 w 3006089"/>
                <a:gd name="connsiteY6244" fmla="*/ 1006793 h 2297429"/>
                <a:gd name="connsiteX6245" fmla="*/ 1892141 w 3006089"/>
                <a:gd name="connsiteY6245" fmla="*/ 1006793 h 2297429"/>
                <a:gd name="connsiteX6246" fmla="*/ 1891189 w 3006089"/>
                <a:gd name="connsiteY6246" fmla="*/ 1007269 h 2297429"/>
                <a:gd name="connsiteX6247" fmla="*/ 1889760 w 3006089"/>
                <a:gd name="connsiteY6247" fmla="*/ 1009650 h 2297429"/>
                <a:gd name="connsiteX6248" fmla="*/ 1886902 w 3006089"/>
                <a:gd name="connsiteY6248" fmla="*/ 1011555 h 2297429"/>
                <a:gd name="connsiteX6249" fmla="*/ 1885474 w 3006089"/>
                <a:gd name="connsiteY6249" fmla="*/ 1013460 h 2297429"/>
                <a:gd name="connsiteX6250" fmla="*/ 1884045 w 3006089"/>
                <a:gd name="connsiteY6250" fmla="*/ 1015841 h 2297429"/>
                <a:gd name="connsiteX6251" fmla="*/ 1883569 w 3006089"/>
                <a:gd name="connsiteY6251" fmla="*/ 1018699 h 2297429"/>
                <a:gd name="connsiteX6252" fmla="*/ 1884521 w 3006089"/>
                <a:gd name="connsiteY6252" fmla="*/ 1022509 h 2297429"/>
                <a:gd name="connsiteX6253" fmla="*/ 1884045 w 3006089"/>
                <a:gd name="connsiteY6253" fmla="*/ 1026795 h 2297429"/>
                <a:gd name="connsiteX6254" fmla="*/ 1882140 w 3006089"/>
                <a:gd name="connsiteY6254" fmla="*/ 1033463 h 2297429"/>
                <a:gd name="connsiteX6255" fmla="*/ 1876425 w 3006089"/>
                <a:gd name="connsiteY6255" fmla="*/ 1048226 h 2297429"/>
                <a:gd name="connsiteX6256" fmla="*/ 1875473 w 3006089"/>
                <a:gd name="connsiteY6256" fmla="*/ 1049655 h 2297429"/>
                <a:gd name="connsiteX6257" fmla="*/ 1862137 w 3006089"/>
                <a:gd name="connsiteY6257" fmla="*/ 1062514 h 2297429"/>
                <a:gd name="connsiteX6258" fmla="*/ 1861185 w 3006089"/>
                <a:gd name="connsiteY6258" fmla="*/ 1063943 h 2297429"/>
                <a:gd name="connsiteX6259" fmla="*/ 1858327 w 3006089"/>
                <a:gd name="connsiteY6259" fmla="*/ 1069181 h 2297429"/>
                <a:gd name="connsiteX6260" fmla="*/ 1857375 w 3006089"/>
                <a:gd name="connsiteY6260" fmla="*/ 1072991 h 2297429"/>
                <a:gd name="connsiteX6261" fmla="*/ 1856423 w 3006089"/>
                <a:gd name="connsiteY6261" fmla="*/ 1080611 h 2297429"/>
                <a:gd name="connsiteX6262" fmla="*/ 1855470 w 3006089"/>
                <a:gd name="connsiteY6262" fmla="*/ 1082516 h 2297429"/>
                <a:gd name="connsiteX6263" fmla="*/ 1854041 w 3006089"/>
                <a:gd name="connsiteY6263" fmla="*/ 1084421 h 2297429"/>
                <a:gd name="connsiteX6264" fmla="*/ 1851660 w 3006089"/>
                <a:gd name="connsiteY6264" fmla="*/ 1085850 h 2297429"/>
                <a:gd name="connsiteX6265" fmla="*/ 1849279 w 3006089"/>
                <a:gd name="connsiteY6265" fmla="*/ 1086803 h 2297429"/>
                <a:gd name="connsiteX6266" fmla="*/ 1847374 w 3006089"/>
                <a:gd name="connsiteY6266" fmla="*/ 1086803 h 2297429"/>
                <a:gd name="connsiteX6267" fmla="*/ 1843564 w 3006089"/>
                <a:gd name="connsiteY6267" fmla="*/ 1089660 h 2297429"/>
                <a:gd name="connsiteX6268" fmla="*/ 1838325 w 3006089"/>
                <a:gd name="connsiteY6268" fmla="*/ 1094899 h 2297429"/>
                <a:gd name="connsiteX6269" fmla="*/ 1832134 w 3006089"/>
                <a:gd name="connsiteY6269" fmla="*/ 1099661 h 2297429"/>
                <a:gd name="connsiteX6270" fmla="*/ 1830229 w 3006089"/>
                <a:gd name="connsiteY6270" fmla="*/ 1100138 h 2297429"/>
                <a:gd name="connsiteX6271" fmla="*/ 1828800 w 3006089"/>
                <a:gd name="connsiteY6271" fmla="*/ 1099661 h 2297429"/>
                <a:gd name="connsiteX6272" fmla="*/ 1827848 w 3006089"/>
                <a:gd name="connsiteY6272" fmla="*/ 1098709 h 2297429"/>
                <a:gd name="connsiteX6273" fmla="*/ 1826895 w 3006089"/>
                <a:gd name="connsiteY6273" fmla="*/ 1097280 h 2297429"/>
                <a:gd name="connsiteX6274" fmla="*/ 1824990 w 3006089"/>
                <a:gd name="connsiteY6274" fmla="*/ 1091089 h 2297429"/>
                <a:gd name="connsiteX6275" fmla="*/ 1824037 w 3006089"/>
                <a:gd name="connsiteY6275" fmla="*/ 1089184 h 2297429"/>
                <a:gd name="connsiteX6276" fmla="*/ 1806893 w 3006089"/>
                <a:gd name="connsiteY6276" fmla="*/ 1073468 h 2297429"/>
                <a:gd name="connsiteX6277" fmla="*/ 1800225 w 3006089"/>
                <a:gd name="connsiteY6277" fmla="*/ 1065371 h 2297429"/>
                <a:gd name="connsiteX6278" fmla="*/ 1796415 w 3006089"/>
                <a:gd name="connsiteY6278" fmla="*/ 1054894 h 2297429"/>
                <a:gd name="connsiteX6279" fmla="*/ 1795939 w 3006089"/>
                <a:gd name="connsiteY6279" fmla="*/ 1052513 h 2297429"/>
                <a:gd name="connsiteX6280" fmla="*/ 1795939 w 3006089"/>
                <a:gd name="connsiteY6280" fmla="*/ 1042035 h 2297429"/>
                <a:gd name="connsiteX6281" fmla="*/ 1794510 w 3006089"/>
                <a:gd name="connsiteY6281" fmla="*/ 1036320 h 2297429"/>
                <a:gd name="connsiteX6282" fmla="*/ 1794986 w 3006089"/>
                <a:gd name="connsiteY6282" fmla="*/ 1034891 h 2297429"/>
                <a:gd name="connsiteX6283" fmla="*/ 1798796 w 3006089"/>
                <a:gd name="connsiteY6283" fmla="*/ 1032034 h 2297429"/>
                <a:gd name="connsiteX6284" fmla="*/ 1799749 w 3006089"/>
                <a:gd name="connsiteY6284" fmla="*/ 1032510 h 2297429"/>
                <a:gd name="connsiteX6285" fmla="*/ 1802130 w 3006089"/>
                <a:gd name="connsiteY6285" fmla="*/ 1036320 h 2297429"/>
                <a:gd name="connsiteX6286" fmla="*/ 1803083 w 3006089"/>
                <a:gd name="connsiteY6286" fmla="*/ 1037273 h 2297429"/>
                <a:gd name="connsiteX6287" fmla="*/ 1807369 w 3006089"/>
                <a:gd name="connsiteY6287" fmla="*/ 1037749 h 2297429"/>
                <a:gd name="connsiteX6288" fmla="*/ 1810702 w 3006089"/>
                <a:gd name="connsiteY6288" fmla="*/ 1037273 h 2297429"/>
                <a:gd name="connsiteX6289" fmla="*/ 1812131 w 3006089"/>
                <a:gd name="connsiteY6289" fmla="*/ 1036320 h 2297429"/>
                <a:gd name="connsiteX6290" fmla="*/ 1813084 w 3006089"/>
                <a:gd name="connsiteY6290" fmla="*/ 1034415 h 2297429"/>
                <a:gd name="connsiteX6291" fmla="*/ 1813560 w 3006089"/>
                <a:gd name="connsiteY6291" fmla="*/ 1031558 h 2297429"/>
                <a:gd name="connsiteX6292" fmla="*/ 1813560 w 3006089"/>
                <a:gd name="connsiteY6292" fmla="*/ 1028224 h 2297429"/>
                <a:gd name="connsiteX6293" fmla="*/ 1813084 w 3006089"/>
                <a:gd name="connsiteY6293" fmla="*/ 1025843 h 2297429"/>
                <a:gd name="connsiteX6294" fmla="*/ 1811655 w 3006089"/>
                <a:gd name="connsiteY6294" fmla="*/ 1023938 h 2297429"/>
                <a:gd name="connsiteX6295" fmla="*/ 1810226 w 3006089"/>
                <a:gd name="connsiteY6295" fmla="*/ 1018699 h 2297429"/>
                <a:gd name="connsiteX6296" fmla="*/ 1808321 w 3006089"/>
                <a:gd name="connsiteY6296" fmla="*/ 1010126 h 2297429"/>
                <a:gd name="connsiteX6297" fmla="*/ 1805464 w 3006089"/>
                <a:gd name="connsiteY6297" fmla="*/ 1003935 h 2297429"/>
                <a:gd name="connsiteX6298" fmla="*/ 1799273 w 3006089"/>
                <a:gd name="connsiteY6298" fmla="*/ 997744 h 2297429"/>
                <a:gd name="connsiteX6299" fmla="*/ 1795939 w 3006089"/>
                <a:gd name="connsiteY6299" fmla="*/ 995363 h 2297429"/>
                <a:gd name="connsiteX6300" fmla="*/ 1784985 w 3006089"/>
                <a:gd name="connsiteY6300" fmla="*/ 989171 h 2297429"/>
                <a:gd name="connsiteX6301" fmla="*/ 1778794 w 3006089"/>
                <a:gd name="connsiteY6301" fmla="*/ 984409 h 2297429"/>
                <a:gd name="connsiteX6302" fmla="*/ 1774031 w 3006089"/>
                <a:gd name="connsiteY6302" fmla="*/ 979170 h 2297429"/>
                <a:gd name="connsiteX6303" fmla="*/ 1770698 w 3006089"/>
                <a:gd name="connsiteY6303" fmla="*/ 976313 h 2297429"/>
                <a:gd name="connsiteX6304" fmla="*/ 1765935 w 3006089"/>
                <a:gd name="connsiteY6304" fmla="*/ 976313 h 2297429"/>
                <a:gd name="connsiteX6305" fmla="*/ 1763077 w 3006089"/>
                <a:gd name="connsiteY6305" fmla="*/ 977265 h 2297429"/>
                <a:gd name="connsiteX6306" fmla="*/ 1760696 w 3006089"/>
                <a:gd name="connsiteY6306" fmla="*/ 979170 h 2297429"/>
                <a:gd name="connsiteX6307" fmla="*/ 1754029 w 3006089"/>
                <a:gd name="connsiteY6307" fmla="*/ 987743 h 2297429"/>
                <a:gd name="connsiteX6308" fmla="*/ 1750219 w 3006089"/>
                <a:gd name="connsiteY6308" fmla="*/ 992029 h 2297429"/>
                <a:gd name="connsiteX6309" fmla="*/ 1748314 w 3006089"/>
                <a:gd name="connsiteY6309" fmla="*/ 996791 h 2297429"/>
                <a:gd name="connsiteX6310" fmla="*/ 1747361 w 3006089"/>
                <a:gd name="connsiteY6310" fmla="*/ 1003935 h 2297429"/>
                <a:gd name="connsiteX6311" fmla="*/ 1746409 w 3006089"/>
                <a:gd name="connsiteY6311" fmla="*/ 1008221 h 2297429"/>
                <a:gd name="connsiteX6312" fmla="*/ 1743075 w 3006089"/>
                <a:gd name="connsiteY6312" fmla="*/ 1014889 h 2297429"/>
                <a:gd name="connsiteX6313" fmla="*/ 1742599 w 3006089"/>
                <a:gd name="connsiteY6313" fmla="*/ 1016794 h 2297429"/>
                <a:gd name="connsiteX6314" fmla="*/ 1743075 w 3006089"/>
                <a:gd name="connsiteY6314" fmla="*/ 1021080 h 2297429"/>
                <a:gd name="connsiteX6315" fmla="*/ 1742599 w 3006089"/>
                <a:gd name="connsiteY6315" fmla="*/ 1022985 h 2297429"/>
                <a:gd name="connsiteX6316" fmla="*/ 1738789 w 3006089"/>
                <a:gd name="connsiteY6316" fmla="*/ 1028224 h 2297429"/>
                <a:gd name="connsiteX6317" fmla="*/ 1734979 w 3006089"/>
                <a:gd name="connsiteY6317" fmla="*/ 1031558 h 2297429"/>
                <a:gd name="connsiteX6318" fmla="*/ 1733550 w 3006089"/>
                <a:gd name="connsiteY6318" fmla="*/ 1033463 h 2297429"/>
                <a:gd name="connsiteX6319" fmla="*/ 1733074 w 3006089"/>
                <a:gd name="connsiteY6319" fmla="*/ 1035368 h 2297429"/>
                <a:gd name="connsiteX6320" fmla="*/ 1732121 w 3006089"/>
                <a:gd name="connsiteY6320" fmla="*/ 1036320 h 2297429"/>
                <a:gd name="connsiteX6321" fmla="*/ 1730693 w 3006089"/>
                <a:gd name="connsiteY6321" fmla="*/ 1035844 h 2297429"/>
                <a:gd name="connsiteX6322" fmla="*/ 1729264 w 3006089"/>
                <a:gd name="connsiteY6322" fmla="*/ 1034415 h 2297429"/>
                <a:gd name="connsiteX6323" fmla="*/ 1728311 w 3006089"/>
                <a:gd name="connsiteY6323" fmla="*/ 1032034 h 2297429"/>
                <a:gd name="connsiteX6324" fmla="*/ 1726883 w 3006089"/>
                <a:gd name="connsiteY6324" fmla="*/ 1031081 h 2297429"/>
                <a:gd name="connsiteX6325" fmla="*/ 1724977 w 3006089"/>
                <a:gd name="connsiteY6325" fmla="*/ 1028224 h 2297429"/>
                <a:gd name="connsiteX6326" fmla="*/ 1721168 w 3006089"/>
                <a:gd name="connsiteY6326" fmla="*/ 1025843 h 2297429"/>
                <a:gd name="connsiteX6327" fmla="*/ 1719739 w 3006089"/>
                <a:gd name="connsiteY6327" fmla="*/ 1023461 h 2297429"/>
                <a:gd name="connsiteX6328" fmla="*/ 1721168 w 3006089"/>
                <a:gd name="connsiteY6328" fmla="*/ 1015365 h 2297429"/>
                <a:gd name="connsiteX6329" fmla="*/ 1721644 w 3006089"/>
                <a:gd name="connsiteY6329" fmla="*/ 1010603 h 2297429"/>
                <a:gd name="connsiteX6330" fmla="*/ 1720691 w 3006089"/>
                <a:gd name="connsiteY6330" fmla="*/ 1004888 h 2297429"/>
                <a:gd name="connsiteX6331" fmla="*/ 1720691 w 3006089"/>
                <a:gd name="connsiteY6331" fmla="*/ 1002983 h 2297429"/>
                <a:gd name="connsiteX6332" fmla="*/ 1723073 w 3006089"/>
                <a:gd name="connsiteY6332" fmla="*/ 1000601 h 2297429"/>
                <a:gd name="connsiteX6333" fmla="*/ 1722596 w 3006089"/>
                <a:gd name="connsiteY6333" fmla="*/ 999649 h 2297429"/>
                <a:gd name="connsiteX6334" fmla="*/ 1718786 w 3006089"/>
                <a:gd name="connsiteY6334" fmla="*/ 995839 h 2297429"/>
                <a:gd name="connsiteX6335" fmla="*/ 1713548 w 3006089"/>
                <a:gd name="connsiteY6335" fmla="*/ 986314 h 2297429"/>
                <a:gd name="connsiteX6336" fmla="*/ 1696879 w 3006089"/>
                <a:gd name="connsiteY6336" fmla="*/ 975836 h 2297429"/>
                <a:gd name="connsiteX6337" fmla="*/ 1697355 w 3006089"/>
                <a:gd name="connsiteY6337" fmla="*/ 974884 h 2297429"/>
                <a:gd name="connsiteX6338" fmla="*/ 1699736 w 3006089"/>
                <a:gd name="connsiteY6338" fmla="*/ 974884 h 2297429"/>
                <a:gd name="connsiteX6339" fmla="*/ 1702594 w 3006089"/>
                <a:gd name="connsiteY6339" fmla="*/ 973931 h 2297429"/>
                <a:gd name="connsiteX6340" fmla="*/ 1703546 w 3006089"/>
                <a:gd name="connsiteY6340" fmla="*/ 973931 h 2297429"/>
                <a:gd name="connsiteX6341" fmla="*/ 1702594 w 3006089"/>
                <a:gd name="connsiteY6341" fmla="*/ 975360 h 2297429"/>
                <a:gd name="connsiteX6342" fmla="*/ 1704023 w 3006089"/>
                <a:gd name="connsiteY6342" fmla="*/ 976313 h 2297429"/>
                <a:gd name="connsiteX6343" fmla="*/ 1707833 w 3006089"/>
                <a:gd name="connsiteY6343" fmla="*/ 976789 h 2297429"/>
                <a:gd name="connsiteX6344" fmla="*/ 1710214 w 3006089"/>
                <a:gd name="connsiteY6344" fmla="*/ 975360 h 2297429"/>
                <a:gd name="connsiteX6345" fmla="*/ 1711166 w 3006089"/>
                <a:gd name="connsiteY6345" fmla="*/ 972026 h 2297429"/>
                <a:gd name="connsiteX6346" fmla="*/ 1712595 w 3006089"/>
                <a:gd name="connsiteY6346" fmla="*/ 969169 h 2297429"/>
                <a:gd name="connsiteX6347" fmla="*/ 1714976 w 3006089"/>
                <a:gd name="connsiteY6347" fmla="*/ 967264 h 2297429"/>
                <a:gd name="connsiteX6348" fmla="*/ 1717834 w 3006089"/>
                <a:gd name="connsiteY6348" fmla="*/ 966311 h 2297429"/>
                <a:gd name="connsiteX6349" fmla="*/ 1721168 w 3006089"/>
                <a:gd name="connsiteY6349" fmla="*/ 966311 h 2297429"/>
                <a:gd name="connsiteX6350" fmla="*/ 1724501 w 3006089"/>
                <a:gd name="connsiteY6350" fmla="*/ 965835 h 2297429"/>
                <a:gd name="connsiteX6351" fmla="*/ 1723549 w 3006089"/>
                <a:gd name="connsiteY6351" fmla="*/ 964883 h 2297429"/>
                <a:gd name="connsiteX6352" fmla="*/ 1720215 w 3006089"/>
                <a:gd name="connsiteY6352" fmla="*/ 962978 h 2297429"/>
                <a:gd name="connsiteX6353" fmla="*/ 1716405 w 3006089"/>
                <a:gd name="connsiteY6353" fmla="*/ 962501 h 2297429"/>
                <a:gd name="connsiteX6354" fmla="*/ 1712119 w 3006089"/>
                <a:gd name="connsiteY6354" fmla="*/ 962978 h 2297429"/>
                <a:gd name="connsiteX6355" fmla="*/ 1706404 w 3006089"/>
                <a:gd name="connsiteY6355" fmla="*/ 962501 h 2297429"/>
                <a:gd name="connsiteX6356" fmla="*/ 1694974 w 3006089"/>
                <a:gd name="connsiteY6356" fmla="*/ 961073 h 2297429"/>
                <a:gd name="connsiteX6357" fmla="*/ 1689735 w 3006089"/>
                <a:gd name="connsiteY6357" fmla="*/ 962025 h 2297429"/>
                <a:gd name="connsiteX6358" fmla="*/ 1690211 w 3006089"/>
                <a:gd name="connsiteY6358" fmla="*/ 961073 h 2297429"/>
                <a:gd name="connsiteX6359" fmla="*/ 1694498 w 3006089"/>
                <a:gd name="connsiteY6359" fmla="*/ 958691 h 2297429"/>
                <a:gd name="connsiteX6360" fmla="*/ 1699260 w 3006089"/>
                <a:gd name="connsiteY6360" fmla="*/ 956310 h 2297429"/>
                <a:gd name="connsiteX6361" fmla="*/ 1699736 w 3006089"/>
                <a:gd name="connsiteY6361" fmla="*/ 955358 h 2297429"/>
                <a:gd name="connsiteX6362" fmla="*/ 1697831 w 3006089"/>
                <a:gd name="connsiteY6362" fmla="*/ 954881 h 2297429"/>
                <a:gd name="connsiteX6363" fmla="*/ 1691640 w 3006089"/>
                <a:gd name="connsiteY6363" fmla="*/ 954405 h 2297429"/>
                <a:gd name="connsiteX6364" fmla="*/ 1686401 w 3006089"/>
                <a:gd name="connsiteY6364" fmla="*/ 956310 h 2297429"/>
                <a:gd name="connsiteX6365" fmla="*/ 1679734 w 3006089"/>
                <a:gd name="connsiteY6365" fmla="*/ 960596 h 2297429"/>
                <a:gd name="connsiteX6366" fmla="*/ 1673543 w 3006089"/>
                <a:gd name="connsiteY6366" fmla="*/ 961549 h 2297429"/>
                <a:gd name="connsiteX6367" fmla="*/ 1663541 w 3006089"/>
                <a:gd name="connsiteY6367" fmla="*/ 957263 h 2297429"/>
                <a:gd name="connsiteX6368" fmla="*/ 1661636 w 3006089"/>
                <a:gd name="connsiteY6368" fmla="*/ 955358 h 2297429"/>
                <a:gd name="connsiteX6369" fmla="*/ 1662589 w 3006089"/>
                <a:gd name="connsiteY6369" fmla="*/ 954405 h 2297429"/>
                <a:gd name="connsiteX6370" fmla="*/ 1659731 w 3006089"/>
                <a:gd name="connsiteY6370" fmla="*/ 953453 h 2297429"/>
                <a:gd name="connsiteX6371" fmla="*/ 1653540 w 3006089"/>
                <a:gd name="connsiteY6371" fmla="*/ 952976 h 2297429"/>
                <a:gd name="connsiteX6372" fmla="*/ 1648301 w 3006089"/>
                <a:gd name="connsiteY6372" fmla="*/ 954405 h 2297429"/>
                <a:gd name="connsiteX6373" fmla="*/ 1643062 w 3006089"/>
                <a:gd name="connsiteY6373" fmla="*/ 954881 h 2297429"/>
                <a:gd name="connsiteX6374" fmla="*/ 1641158 w 3006089"/>
                <a:gd name="connsiteY6374" fmla="*/ 954881 h 2297429"/>
                <a:gd name="connsiteX6375" fmla="*/ 1640205 w 3006089"/>
                <a:gd name="connsiteY6375" fmla="*/ 953929 h 2297429"/>
                <a:gd name="connsiteX6376" fmla="*/ 1644968 w 3006089"/>
                <a:gd name="connsiteY6376" fmla="*/ 951071 h 2297429"/>
                <a:gd name="connsiteX6377" fmla="*/ 1660684 w 3006089"/>
                <a:gd name="connsiteY6377" fmla="*/ 940118 h 2297429"/>
                <a:gd name="connsiteX6378" fmla="*/ 1667827 w 3006089"/>
                <a:gd name="connsiteY6378" fmla="*/ 934403 h 2297429"/>
                <a:gd name="connsiteX6379" fmla="*/ 1671161 w 3006089"/>
                <a:gd name="connsiteY6379" fmla="*/ 931069 h 2297429"/>
                <a:gd name="connsiteX6380" fmla="*/ 1668304 w 3006089"/>
                <a:gd name="connsiteY6380" fmla="*/ 929164 h 2297429"/>
                <a:gd name="connsiteX6381" fmla="*/ 1665923 w 3006089"/>
                <a:gd name="connsiteY6381" fmla="*/ 928211 h 2297429"/>
                <a:gd name="connsiteX6382" fmla="*/ 1654969 w 3006089"/>
                <a:gd name="connsiteY6382" fmla="*/ 928211 h 2297429"/>
                <a:gd name="connsiteX6383" fmla="*/ 1652587 w 3006089"/>
                <a:gd name="connsiteY6383" fmla="*/ 926783 h 2297429"/>
                <a:gd name="connsiteX6384" fmla="*/ 1654493 w 3006089"/>
                <a:gd name="connsiteY6384" fmla="*/ 923925 h 2297429"/>
                <a:gd name="connsiteX6385" fmla="*/ 1657826 w 3006089"/>
                <a:gd name="connsiteY6385" fmla="*/ 921068 h 2297429"/>
                <a:gd name="connsiteX6386" fmla="*/ 1659255 w 3006089"/>
                <a:gd name="connsiteY6386" fmla="*/ 919163 h 2297429"/>
                <a:gd name="connsiteX6387" fmla="*/ 1660208 w 3006089"/>
                <a:gd name="connsiteY6387" fmla="*/ 918686 h 2297429"/>
                <a:gd name="connsiteX6388" fmla="*/ 1663065 w 3006089"/>
                <a:gd name="connsiteY6388" fmla="*/ 921068 h 2297429"/>
                <a:gd name="connsiteX6389" fmla="*/ 1665923 w 3006089"/>
                <a:gd name="connsiteY6389" fmla="*/ 922973 h 2297429"/>
                <a:gd name="connsiteX6390" fmla="*/ 1670209 w 3006089"/>
                <a:gd name="connsiteY6390" fmla="*/ 924401 h 2297429"/>
                <a:gd name="connsiteX6391" fmla="*/ 1674971 w 3006089"/>
                <a:gd name="connsiteY6391" fmla="*/ 924878 h 2297429"/>
                <a:gd name="connsiteX6392" fmla="*/ 1683068 w 3006089"/>
                <a:gd name="connsiteY6392" fmla="*/ 923925 h 2297429"/>
                <a:gd name="connsiteX6393" fmla="*/ 1684496 w 3006089"/>
                <a:gd name="connsiteY6393" fmla="*/ 922973 h 2297429"/>
                <a:gd name="connsiteX6394" fmla="*/ 1684973 w 3006089"/>
                <a:gd name="connsiteY6394" fmla="*/ 922020 h 2297429"/>
                <a:gd name="connsiteX6395" fmla="*/ 1682115 w 3006089"/>
                <a:gd name="connsiteY6395" fmla="*/ 918686 h 2297429"/>
                <a:gd name="connsiteX6396" fmla="*/ 1680210 w 3006089"/>
                <a:gd name="connsiteY6396" fmla="*/ 914876 h 2297429"/>
                <a:gd name="connsiteX6397" fmla="*/ 1678781 w 3006089"/>
                <a:gd name="connsiteY6397" fmla="*/ 913448 h 2297429"/>
                <a:gd name="connsiteX6398" fmla="*/ 1676876 w 3006089"/>
                <a:gd name="connsiteY6398" fmla="*/ 912495 h 2297429"/>
                <a:gd name="connsiteX6399" fmla="*/ 1674971 w 3006089"/>
                <a:gd name="connsiteY6399" fmla="*/ 912971 h 2297429"/>
                <a:gd name="connsiteX6400" fmla="*/ 1673066 w 3006089"/>
                <a:gd name="connsiteY6400" fmla="*/ 915353 h 2297429"/>
                <a:gd name="connsiteX6401" fmla="*/ 1671161 w 3006089"/>
                <a:gd name="connsiteY6401" fmla="*/ 915829 h 2297429"/>
                <a:gd name="connsiteX6402" fmla="*/ 1668780 w 3006089"/>
                <a:gd name="connsiteY6402" fmla="*/ 914876 h 2297429"/>
                <a:gd name="connsiteX6403" fmla="*/ 1667827 w 3006089"/>
                <a:gd name="connsiteY6403" fmla="*/ 913924 h 2297429"/>
                <a:gd name="connsiteX6404" fmla="*/ 1669256 w 3006089"/>
                <a:gd name="connsiteY6404" fmla="*/ 911066 h 2297429"/>
                <a:gd name="connsiteX6405" fmla="*/ 1668780 w 3006089"/>
                <a:gd name="connsiteY6405" fmla="*/ 909638 h 2297429"/>
                <a:gd name="connsiteX6406" fmla="*/ 1663065 w 3006089"/>
                <a:gd name="connsiteY6406" fmla="*/ 903446 h 2297429"/>
                <a:gd name="connsiteX6407" fmla="*/ 1659731 w 3006089"/>
                <a:gd name="connsiteY6407" fmla="*/ 896303 h 2297429"/>
                <a:gd name="connsiteX6408" fmla="*/ 1658302 w 3006089"/>
                <a:gd name="connsiteY6408" fmla="*/ 894874 h 2297429"/>
                <a:gd name="connsiteX6409" fmla="*/ 1657350 w 3006089"/>
                <a:gd name="connsiteY6409" fmla="*/ 893921 h 2297429"/>
                <a:gd name="connsiteX6410" fmla="*/ 1651159 w 3006089"/>
                <a:gd name="connsiteY6410" fmla="*/ 891064 h 2297429"/>
                <a:gd name="connsiteX6411" fmla="*/ 1648777 w 3006089"/>
                <a:gd name="connsiteY6411" fmla="*/ 889635 h 2297429"/>
                <a:gd name="connsiteX6412" fmla="*/ 1644015 w 3006089"/>
                <a:gd name="connsiteY6412" fmla="*/ 884873 h 2297429"/>
                <a:gd name="connsiteX6413" fmla="*/ 1637824 w 3006089"/>
                <a:gd name="connsiteY6413" fmla="*/ 882491 h 2297429"/>
                <a:gd name="connsiteX6414" fmla="*/ 1637348 w 3006089"/>
                <a:gd name="connsiteY6414" fmla="*/ 881539 h 2297429"/>
                <a:gd name="connsiteX6415" fmla="*/ 1639252 w 3006089"/>
                <a:gd name="connsiteY6415" fmla="*/ 879158 h 2297429"/>
                <a:gd name="connsiteX6416" fmla="*/ 1639729 w 3006089"/>
                <a:gd name="connsiteY6416" fmla="*/ 877253 h 2297429"/>
                <a:gd name="connsiteX6417" fmla="*/ 1640681 w 3006089"/>
                <a:gd name="connsiteY6417" fmla="*/ 867728 h 2297429"/>
                <a:gd name="connsiteX6418" fmla="*/ 1640205 w 3006089"/>
                <a:gd name="connsiteY6418" fmla="*/ 864394 h 2297429"/>
                <a:gd name="connsiteX6419" fmla="*/ 1638300 w 3006089"/>
                <a:gd name="connsiteY6419" fmla="*/ 855821 h 2297429"/>
                <a:gd name="connsiteX6420" fmla="*/ 1637348 w 3006089"/>
                <a:gd name="connsiteY6420" fmla="*/ 853440 h 2297429"/>
                <a:gd name="connsiteX6421" fmla="*/ 1635919 w 3006089"/>
                <a:gd name="connsiteY6421" fmla="*/ 851059 h 2297429"/>
                <a:gd name="connsiteX6422" fmla="*/ 1628299 w 3006089"/>
                <a:gd name="connsiteY6422" fmla="*/ 843439 h 2297429"/>
                <a:gd name="connsiteX6423" fmla="*/ 1623060 w 3006089"/>
                <a:gd name="connsiteY6423" fmla="*/ 839629 h 2297429"/>
                <a:gd name="connsiteX6424" fmla="*/ 1617345 w 3006089"/>
                <a:gd name="connsiteY6424" fmla="*/ 836771 h 2297429"/>
                <a:gd name="connsiteX6425" fmla="*/ 1611154 w 3006089"/>
                <a:gd name="connsiteY6425" fmla="*/ 832485 h 2297429"/>
                <a:gd name="connsiteX6426" fmla="*/ 1610677 w 3006089"/>
                <a:gd name="connsiteY6426" fmla="*/ 830104 h 2297429"/>
                <a:gd name="connsiteX6427" fmla="*/ 1611630 w 3006089"/>
                <a:gd name="connsiteY6427" fmla="*/ 827246 h 2297429"/>
                <a:gd name="connsiteX6428" fmla="*/ 1611630 w 3006089"/>
                <a:gd name="connsiteY6428" fmla="*/ 825818 h 2297429"/>
                <a:gd name="connsiteX6429" fmla="*/ 1609249 w 3006089"/>
                <a:gd name="connsiteY6429" fmla="*/ 824389 h 2297429"/>
                <a:gd name="connsiteX6430" fmla="*/ 1599724 w 3006089"/>
                <a:gd name="connsiteY6430" fmla="*/ 823913 h 2297429"/>
                <a:gd name="connsiteX6431" fmla="*/ 1596866 w 3006089"/>
                <a:gd name="connsiteY6431" fmla="*/ 824865 h 2297429"/>
                <a:gd name="connsiteX6432" fmla="*/ 1592104 w 3006089"/>
                <a:gd name="connsiteY6432" fmla="*/ 824389 h 2297429"/>
                <a:gd name="connsiteX6433" fmla="*/ 1586389 w 3006089"/>
                <a:gd name="connsiteY6433" fmla="*/ 819150 h 2297429"/>
                <a:gd name="connsiteX6434" fmla="*/ 1585912 w 3006089"/>
                <a:gd name="connsiteY6434" fmla="*/ 814864 h 2297429"/>
                <a:gd name="connsiteX6435" fmla="*/ 1583531 w 3006089"/>
                <a:gd name="connsiteY6435" fmla="*/ 811054 h 2297429"/>
                <a:gd name="connsiteX6436" fmla="*/ 1581626 w 3006089"/>
                <a:gd name="connsiteY6436" fmla="*/ 810578 h 2297429"/>
                <a:gd name="connsiteX6437" fmla="*/ 1577340 w 3006089"/>
                <a:gd name="connsiteY6437" fmla="*/ 811054 h 2297429"/>
                <a:gd name="connsiteX6438" fmla="*/ 1572101 w 3006089"/>
                <a:gd name="connsiteY6438" fmla="*/ 812483 h 2297429"/>
                <a:gd name="connsiteX6439" fmla="*/ 1561624 w 3006089"/>
                <a:gd name="connsiteY6439" fmla="*/ 816293 h 2297429"/>
                <a:gd name="connsiteX6440" fmla="*/ 1551146 w 3006089"/>
                <a:gd name="connsiteY6440" fmla="*/ 824389 h 2297429"/>
                <a:gd name="connsiteX6441" fmla="*/ 1547812 w 3006089"/>
                <a:gd name="connsiteY6441" fmla="*/ 830104 h 2297429"/>
                <a:gd name="connsiteX6442" fmla="*/ 1540193 w 3006089"/>
                <a:gd name="connsiteY6442" fmla="*/ 835343 h 2297429"/>
                <a:gd name="connsiteX6443" fmla="*/ 1539240 w 3006089"/>
                <a:gd name="connsiteY6443" fmla="*/ 836771 h 2297429"/>
                <a:gd name="connsiteX6444" fmla="*/ 1540669 w 3006089"/>
                <a:gd name="connsiteY6444" fmla="*/ 839629 h 2297429"/>
                <a:gd name="connsiteX6445" fmla="*/ 1542574 w 3006089"/>
                <a:gd name="connsiteY6445" fmla="*/ 840581 h 2297429"/>
                <a:gd name="connsiteX6446" fmla="*/ 1545908 w 3006089"/>
                <a:gd name="connsiteY6446" fmla="*/ 841058 h 2297429"/>
                <a:gd name="connsiteX6447" fmla="*/ 1553527 w 3006089"/>
                <a:gd name="connsiteY6447" fmla="*/ 841058 h 2297429"/>
                <a:gd name="connsiteX6448" fmla="*/ 1554956 w 3006089"/>
                <a:gd name="connsiteY6448" fmla="*/ 842010 h 2297429"/>
                <a:gd name="connsiteX6449" fmla="*/ 1553527 w 3006089"/>
                <a:gd name="connsiteY6449" fmla="*/ 843915 h 2297429"/>
                <a:gd name="connsiteX6450" fmla="*/ 1549718 w 3006089"/>
                <a:gd name="connsiteY6450" fmla="*/ 851535 h 2297429"/>
                <a:gd name="connsiteX6451" fmla="*/ 1547336 w 3006089"/>
                <a:gd name="connsiteY6451" fmla="*/ 852488 h 2297429"/>
                <a:gd name="connsiteX6452" fmla="*/ 1544002 w 3006089"/>
                <a:gd name="connsiteY6452" fmla="*/ 852011 h 2297429"/>
                <a:gd name="connsiteX6453" fmla="*/ 1539716 w 3006089"/>
                <a:gd name="connsiteY6453" fmla="*/ 850106 h 2297429"/>
                <a:gd name="connsiteX6454" fmla="*/ 1537335 w 3006089"/>
                <a:gd name="connsiteY6454" fmla="*/ 848201 h 2297429"/>
                <a:gd name="connsiteX6455" fmla="*/ 1534954 w 3006089"/>
                <a:gd name="connsiteY6455" fmla="*/ 847249 h 2297429"/>
                <a:gd name="connsiteX6456" fmla="*/ 1532573 w 3006089"/>
                <a:gd name="connsiteY6456" fmla="*/ 847249 h 2297429"/>
                <a:gd name="connsiteX6457" fmla="*/ 1529715 w 3006089"/>
                <a:gd name="connsiteY6457" fmla="*/ 848201 h 2297429"/>
                <a:gd name="connsiteX6458" fmla="*/ 1525429 w 3006089"/>
                <a:gd name="connsiteY6458" fmla="*/ 852011 h 2297429"/>
                <a:gd name="connsiteX6459" fmla="*/ 1520666 w 3006089"/>
                <a:gd name="connsiteY6459" fmla="*/ 856298 h 2297429"/>
                <a:gd name="connsiteX6460" fmla="*/ 1519237 w 3006089"/>
                <a:gd name="connsiteY6460" fmla="*/ 858203 h 2297429"/>
                <a:gd name="connsiteX6461" fmla="*/ 1520190 w 3006089"/>
                <a:gd name="connsiteY6461" fmla="*/ 862013 h 2297429"/>
                <a:gd name="connsiteX6462" fmla="*/ 1519237 w 3006089"/>
                <a:gd name="connsiteY6462" fmla="*/ 862965 h 2297429"/>
                <a:gd name="connsiteX6463" fmla="*/ 1517333 w 3006089"/>
                <a:gd name="connsiteY6463" fmla="*/ 863918 h 2297429"/>
                <a:gd name="connsiteX6464" fmla="*/ 1516856 w 3006089"/>
                <a:gd name="connsiteY6464" fmla="*/ 864870 h 2297429"/>
                <a:gd name="connsiteX6465" fmla="*/ 1518761 w 3006089"/>
                <a:gd name="connsiteY6465" fmla="*/ 868204 h 2297429"/>
                <a:gd name="connsiteX6466" fmla="*/ 1518285 w 3006089"/>
                <a:gd name="connsiteY6466" fmla="*/ 872490 h 2297429"/>
                <a:gd name="connsiteX6467" fmla="*/ 1516380 w 3006089"/>
                <a:gd name="connsiteY6467" fmla="*/ 879634 h 2297429"/>
                <a:gd name="connsiteX6468" fmla="*/ 1516380 w 3006089"/>
                <a:gd name="connsiteY6468" fmla="*/ 884396 h 2297429"/>
                <a:gd name="connsiteX6469" fmla="*/ 1523048 w 3006089"/>
                <a:gd name="connsiteY6469" fmla="*/ 892493 h 2297429"/>
                <a:gd name="connsiteX6470" fmla="*/ 1526381 w 3006089"/>
                <a:gd name="connsiteY6470" fmla="*/ 894874 h 2297429"/>
                <a:gd name="connsiteX6471" fmla="*/ 1528762 w 3006089"/>
                <a:gd name="connsiteY6471" fmla="*/ 895350 h 2297429"/>
                <a:gd name="connsiteX6472" fmla="*/ 1538287 w 3006089"/>
                <a:gd name="connsiteY6472" fmla="*/ 891540 h 2297429"/>
                <a:gd name="connsiteX6473" fmla="*/ 1538764 w 3006089"/>
                <a:gd name="connsiteY6473" fmla="*/ 891540 h 2297429"/>
                <a:gd name="connsiteX6474" fmla="*/ 1535430 w 3006089"/>
                <a:gd name="connsiteY6474" fmla="*/ 896303 h 2297429"/>
                <a:gd name="connsiteX6475" fmla="*/ 1535906 w 3006089"/>
                <a:gd name="connsiteY6475" fmla="*/ 897731 h 2297429"/>
                <a:gd name="connsiteX6476" fmla="*/ 1539240 w 3006089"/>
                <a:gd name="connsiteY6476" fmla="*/ 900589 h 2297429"/>
                <a:gd name="connsiteX6477" fmla="*/ 1533525 w 3006089"/>
                <a:gd name="connsiteY6477" fmla="*/ 899636 h 2297429"/>
                <a:gd name="connsiteX6478" fmla="*/ 1531144 w 3006089"/>
                <a:gd name="connsiteY6478" fmla="*/ 900113 h 2297429"/>
                <a:gd name="connsiteX6479" fmla="*/ 1527810 w 3006089"/>
                <a:gd name="connsiteY6479" fmla="*/ 901541 h 2297429"/>
                <a:gd name="connsiteX6480" fmla="*/ 1525429 w 3006089"/>
                <a:gd name="connsiteY6480" fmla="*/ 903446 h 2297429"/>
                <a:gd name="connsiteX6481" fmla="*/ 1524000 w 3006089"/>
                <a:gd name="connsiteY6481" fmla="*/ 905828 h 2297429"/>
                <a:gd name="connsiteX6482" fmla="*/ 1516856 w 3006089"/>
                <a:gd name="connsiteY6482" fmla="*/ 914400 h 2297429"/>
                <a:gd name="connsiteX6483" fmla="*/ 1516380 w 3006089"/>
                <a:gd name="connsiteY6483" fmla="*/ 919639 h 2297429"/>
                <a:gd name="connsiteX6484" fmla="*/ 1516856 w 3006089"/>
                <a:gd name="connsiteY6484" fmla="*/ 921544 h 2297429"/>
                <a:gd name="connsiteX6485" fmla="*/ 1518761 w 3006089"/>
                <a:gd name="connsiteY6485" fmla="*/ 926783 h 2297429"/>
                <a:gd name="connsiteX6486" fmla="*/ 1526381 w 3006089"/>
                <a:gd name="connsiteY6486" fmla="*/ 934879 h 2297429"/>
                <a:gd name="connsiteX6487" fmla="*/ 1529715 w 3006089"/>
                <a:gd name="connsiteY6487" fmla="*/ 938689 h 2297429"/>
                <a:gd name="connsiteX6488" fmla="*/ 1531620 w 3006089"/>
                <a:gd name="connsiteY6488" fmla="*/ 942023 h 2297429"/>
                <a:gd name="connsiteX6489" fmla="*/ 1534001 w 3006089"/>
                <a:gd name="connsiteY6489" fmla="*/ 944404 h 2297429"/>
                <a:gd name="connsiteX6490" fmla="*/ 1536859 w 3006089"/>
                <a:gd name="connsiteY6490" fmla="*/ 946309 h 2297429"/>
                <a:gd name="connsiteX6491" fmla="*/ 1540669 w 3006089"/>
                <a:gd name="connsiteY6491" fmla="*/ 947261 h 2297429"/>
                <a:gd name="connsiteX6492" fmla="*/ 1545431 w 3006089"/>
                <a:gd name="connsiteY6492" fmla="*/ 947738 h 2297429"/>
                <a:gd name="connsiteX6493" fmla="*/ 1549718 w 3006089"/>
                <a:gd name="connsiteY6493" fmla="*/ 949166 h 2297429"/>
                <a:gd name="connsiteX6494" fmla="*/ 1553051 w 3006089"/>
                <a:gd name="connsiteY6494" fmla="*/ 951548 h 2297429"/>
                <a:gd name="connsiteX6495" fmla="*/ 1559719 w 3006089"/>
                <a:gd name="connsiteY6495" fmla="*/ 954405 h 2297429"/>
                <a:gd name="connsiteX6496" fmla="*/ 1575911 w 3006089"/>
                <a:gd name="connsiteY6496" fmla="*/ 959644 h 2297429"/>
                <a:gd name="connsiteX6497" fmla="*/ 1576864 w 3006089"/>
                <a:gd name="connsiteY6497" fmla="*/ 959168 h 2297429"/>
                <a:gd name="connsiteX6498" fmla="*/ 1579245 w 3006089"/>
                <a:gd name="connsiteY6498" fmla="*/ 955358 h 2297429"/>
                <a:gd name="connsiteX6499" fmla="*/ 1580674 w 3006089"/>
                <a:gd name="connsiteY6499" fmla="*/ 954881 h 2297429"/>
                <a:gd name="connsiteX6500" fmla="*/ 1582102 w 3006089"/>
                <a:gd name="connsiteY6500" fmla="*/ 955358 h 2297429"/>
                <a:gd name="connsiteX6501" fmla="*/ 1586389 w 3006089"/>
                <a:gd name="connsiteY6501" fmla="*/ 959168 h 2297429"/>
                <a:gd name="connsiteX6502" fmla="*/ 1589723 w 3006089"/>
                <a:gd name="connsiteY6502" fmla="*/ 962978 h 2297429"/>
                <a:gd name="connsiteX6503" fmla="*/ 1592580 w 3006089"/>
                <a:gd name="connsiteY6503" fmla="*/ 965359 h 2297429"/>
                <a:gd name="connsiteX6504" fmla="*/ 1594961 w 3006089"/>
                <a:gd name="connsiteY6504" fmla="*/ 966311 h 2297429"/>
                <a:gd name="connsiteX6505" fmla="*/ 1598771 w 3006089"/>
                <a:gd name="connsiteY6505" fmla="*/ 966788 h 2297429"/>
                <a:gd name="connsiteX6506" fmla="*/ 1604010 w 3006089"/>
                <a:gd name="connsiteY6506" fmla="*/ 966788 h 2297429"/>
                <a:gd name="connsiteX6507" fmla="*/ 1607344 w 3006089"/>
                <a:gd name="connsiteY6507" fmla="*/ 966311 h 2297429"/>
                <a:gd name="connsiteX6508" fmla="*/ 1611630 w 3006089"/>
                <a:gd name="connsiteY6508" fmla="*/ 963930 h 2297429"/>
                <a:gd name="connsiteX6509" fmla="*/ 1616393 w 3006089"/>
                <a:gd name="connsiteY6509" fmla="*/ 962501 h 2297429"/>
                <a:gd name="connsiteX6510" fmla="*/ 1620202 w 3006089"/>
                <a:gd name="connsiteY6510" fmla="*/ 964883 h 2297429"/>
                <a:gd name="connsiteX6511" fmla="*/ 1620679 w 3006089"/>
                <a:gd name="connsiteY6511" fmla="*/ 966788 h 2297429"/>
                <a:gd name="connsiteX6512" fmla="*/ 1620202 w 3006089"/>
                <a:gd name="connsiteY6512" fmla="*/ 969645 h 2297429"/>
                <a:gd name="connsiteX6513" fmla="*/ 1620202 w 3006089"/>
                <a:gd name="connsiteY6513" fmla="*/ 971074 h 2297429"/>
                <a:gd name="connsiteX6514" fmla="*/ 1624012 w 3006089"/>
                <a:gd name="connsiteY6514" fmla="*/ 971550 h 2297429"/>
                <a:gd name="connsiteX6515" fmla="*/ 1623536 w 3006089"/>
                <a:gd name="connsiteY6515" fmla="*/ 972503 h 2297429"/>
                <a:gd name="connsiteX6516" fmla="*/ 1619726 w 3006089"/>
                <a:gd name="connsiteY6516" fmla="*/ 975836 h 2297429"/>
                <a:gd name="connsiteX6517" fmla="*/ 1613535 w 3006089"/>
                <a:gd name="connsiteY6517" fmla="*/ 980123 h 2297429"/>
                <a:gd name="connsiteX6518" fmla="*/ 1611154 w 3006089"/>
                <a:gd name="connsiteY6518" fmla="*/ 978694 h 2297429"/>
                <a:gd name="connsiteX6519" fmla="*/ 1611630 w 3006089"/>
                <a:gd name="connsiteY6519" fmla="*/ 976789 h 2297429"/>
                <a:gd name="connsiteX6520" fmla="*/ 1617821 w 3006089"/>
                <a:gd name="connsiteY6520" fmla="*/ 969645 h 2297429"/>
                <a:gd name="connsiteX6521" fmla="*/ 1617821 w 3006089"/>
                <a:gd name="connsiteY6521" fmla="*/ 968693 h 2297429"/>
                <a:gd name="connsiteX6522" fmla="*/ 1609725 w 3006089"/>
                <a:gd name="connsiteY6522" fmla="*/ 971074 h 2297429"/>
                <a:gd name="connsiteX6523" fmla="*/ 1599248 w 3006089"/>
                <a:gd name="connsiteY6523" fmla="*/ 972979 h 2297429"/>
                <a:gd name="connsiteX6524" fmla="*/ 1595914 w 3006089"/>
                <a:gd name="connsiteY6524" fmla="*/ 974884 h 2297429"/>
                <a:gd name="connsiteX6525" fmla="*/ 1594961 w 3006089"/>
                <a:gd name="connsiteY6525" fmla="*/ 977265 h 2297429"/>
                <a:gd name="connsiteX6526" fmla="*/ 1594485 w 3006089"/>
                <a:gd name="connsiteY6526" fmla="*/ 979170 h 2297429"/>
                <a:gd name="connsiteX6527" fmla="*/ 1595437 w 3006089"/>
                <a:gd name="connsiteY6527" fmla="*/ 984409 h 2297429"/>
                <a:gd name="connsiteX6528" fmla="*/ 1596390 w 3006089"/>
                <a:gd name="connsiteY6528" fmla="*/ 985361 h 2297429"/>
                <a:gd name="connsiteX6529" fmla="*/ 1601152 w 3006089"/>
                <a:gd name="connsiteY6529" fmla="*/ 985361 h 2297429"/>
                <a:gd name="connsiteX6530" fmla="*/ 1601152 w 3006089"/>
                <a:gd name="connsiteY6530" fmla="*/ 986314 h 2297429"/>
                <a:gd name="connsiteX6531" fmla="*/ 1595914 w 3006089"/>
                <a:gd name="connsiteY6531" fmla="*/ 990600 h 2297429"/>
                <a:gd name="connsiteX6532" fmla="*/ 1587818 w 3006089"/>
                <a:gd name="connsiteY6532" fmla="*/ 995839 h 2297429"/>
                <a:gd name="connsiteX6533" fmla="*/ 1584960 w 3006089"/>
                <a:gd name="connsiteY6533" fmla="*/ 998696 h 2297429"/>
                <a:gd name="connsiteX6534" fmla="*/ 1583531 w 3006089"/>
                <a:gd name="connsiteY6534" fmla="*/ 1004888 h 2297429"/>
                <a:gd name="connsiteX6535" fmla="*/ 1584008 w 3006089"/>
                <a:gd name="connsiteY6535" fmla="*/ 1006316 h 2297429"/>
                <a:gd name="connsiteX6536" fmla="*/ 1587818 w 3006089"/>
                <a:gd name="connsiteY6536" fmla="*/ 1008221 h 2297429"/>
                <a:gd name="connsiteX6537" fmla="*/ 1596866 w 3006089"/>
                <a:gd name="connsiteY6537" fmla="*/ 1007269 h 2297429"/>
                <a:gd name="connsiteX6538" fmla="*/ 1602105 w 3006089"/>
                <a:gd name="connsiteY6538" fmla="*/ 1005840 h 2297429"/>
                <a:gd name="connsiteX6539" fmla="*/ 1604486 w 3006089"/>
                <a:gd name="connsiteY6539" fmla="*/ 1003935 h 2297429"/>
                <a:gd name="connsiteX6540" fmla="*/ 1606391 w 3006089"/>
                <a:gd name="connsiteY6540" fmla="*/ 999649 h 2297429"/>
                <a:gd name="connsiteX6541" fmla="*/ 1607820 w 3006089"/>
                <a:gd name="connsiteY6541" fmla="*/ 993934 h 2297429"/>
                <a:gd name="connsiteX6542" fmla="*/ 1608296 w 3006089"/>
                <a:gd name="connsiteY6542" fmla="*/ 992981 h 2297429"/>
                <a:gd name="connsiteX6543" fmla="*/ 1609249 w 3006089"/>
                <a:gd name="connsiteY6543" fmla="*/ 992981 h 2297429"/>
                <a:gd name="connsiteX6544" fmla="*/ 1610677 w 3006089"/>
                <a:gd name="connsiteY6544" fmla="*/ 993458 h 2297429"/>
                <a:gd name="connsiteX6545" fmla="*/ 1612106 w 3006089"/>
                <a:gd name="connsiteY6545" fmla="*/ 994886 h 2297429"/>
                <a:gd name="connsiteX6546" fmla="*/ 1614011 w 3006089"/>
                <a:gd name="connsiteY6546" fmla="*/ 997268 h 2297429"/>
                <a:gd name="connsiteX6547" fmla="*/ 1614964 w 3006089"/>
                <a:gd name="connsiteY6547" fmla="*/ 999649 h 2297429"/>
                <a:gd name="connsiteX6548" fmla="*/ 1615440 w 3006089"/>
                <a:gd name="connsiteY6548" fmla="*/ 1002506 h 2297429"/>
                <a:gd name="connsiteX6549" fmla="*/ 1615440 w 3006089"/>
                <a:gd name="connsiteY6549" fmla="*/ 1005840 h 2297429"/>
                <a:gd name="connsiteX6550" fmla="*/ 1614964 w 3006089"/>
                <a:gd name="connsiteY6550" fmla="*/ 1011555 h 2297429"/>
                <a:gd name="connsiteX6551" fmla="*/ 1615916 w 3006089"/>
                <a:gd name="connsiteY6551" fmla="*/ 1014889 h 2297429"/>
                <a:gd name="connsiteX6552" fmla="*/ 1617345 w 3006089"/>
                <a:gd name="connsiteY6552" fmla="*/ 1015365 h 2297429"/>
                <a:gd name="connsiteX6553" fmla="*/ 1622584 w 3006089"/>
                <a:gd name="connsiteY6553" fmla="*/ 1015841 h 2297429"/>
                <a:gd name="connsiteX6554" fmla="*/ 1621631 w 3006089"/>
                <a:gd name="connsiteY6554" fmla="*/ 1016794 h 2297429"/>
                <a:gd name="connsiteX6555" fmla="*/ 1615916 w 3006089"/>
                <a:gd name="connsiteY6555" fmla="*/ 1020128 h 2297429"/>
                <a:gd name="connsiteX6556" fmla="*/ 1606391 w 3006089"/>
                <a:gd name="connsiteY6556" fmla="*/ 1024414 h 2297429"/>
                <a:gd name="connsiteX6557" fmla="*/ 1600676 w 3006089"/>
                <a:gd name="connsiteY6557" fmla="*/ 1028700 h 2297429"/>
                <a:gd name="connsiteX6558" fmla="*/ 1595437 w 3006089"/>
                <a:gd name="connsiteY6558" fmla="*/ 1034891 h 2297429"/>
                <a:gd name="connsiteX6559" fmla="*/ 1591151 w 3006089"/>
                <a:gd name="connsiteY6559" fmla="*/ 1039178 h 2297429"/>
                <a:gd name="connsiteX6560" fmla="*/ 1587818 w 3006089"/>
                <a:gd name="connsiteY6560" fmla="*/ 1041559 h 2297429"/>
                <a:gd name="connsiteX6561" fmla="*/ 1578769 w 3006089"/>
                <a:gd name="connsiteY6561" fmla="*/ 1048703 h 2297429"/>
                <a:gd name="connsiteX6562" fmla="*/ 1574959 w 3006089"/>
                <a:gd name="connsiteY6562" fmla="*/ 1050608 h 2297429"/>
                <a:gd name="connsiteX6563" fmla="*/ 1571625 w 3006089"/>
                <a:gd name="connsiteY6563" fmla="*/ 1050131 h 2297429"/>
                <a:gd name="connsiteX6564" fmla="*/ 1565910 w 3006089"/>
                <a:gd name="connsiteY6564" fmla="*/ 1048226 h 2297429"/>
                <a:gd name="connsiteX6565" fmla="*/ 1562100 w 3006089"/>
                <a:gd name="connsiteY6565" fmla="*/ 1049655 h 2297429"/>
                <a:gd name="connsiteX6566" fmla="*/ 1556861 w 3006089"/>
                <a:gd name="connsiteY6566" fmla="*/ 1050131 h 2297429"/>
                <a:gd name="connsiteX6567" fmla="*/ 1555433 w 3006089"/>
                <a:gd name="connsiteY6567" fmla="*/ 1050608 h 2297429"/>
                <a:gd name="connsiteX6568" fmla="*/ 1554480 w 3006089"/>
                <a:gd name="connsiteY6568" fmla="*/ 1052036 h 2297429"/>
                <a:gd name="connsiteX6569" fmla="*/ 1547812 w 3006089"/>
                <a:gd name="connsiteY6569" fmla="*/ 1068705 h 2297429"/>
                <a:gd name="connsiteX6570" fmla="*/ 1548289 w 3006089"/>
                <a:gd name="connsiteY6570" fmla="*/ 1070610 h 2297429"/>
                <a:gd name="connsiteX6571" fmla="*/ 1554004 w 3006089"/>
                <a:gd name="connsiteY6571" fmla="*/ 1075849 h 2297429"/>
                <a:gd name="connsiteX6572" fmla="*/ 1556385 w 3006089"/>
                <a:gd name="connsiteY6572" fmla="*/ 1081088 h 2297429"/>
                <a:gd name="connsiteX6573" fmla="*/ 1559719 w 3006089"/>
                <a:gd name="connsiteY6573" fmla="*/ 1090136 h 2297429"/>
                <a:gd name="connsiteX6574" fmla="*/ 1561148 w 3006089"/>
                <a:gd name="connsiteY6574" fmla="*/ 1095851 h 2297429"/>
                <a:gd name="connsiteX6575" fmla="*/ 1559243 w 3006089"/>
                <a:gd name="connsiteY6575" fmla="*/ 1102043 h 2297429"/>
                <a:gd name="connsiteX6576" fmla="*/ 1558290 w 3006089"/>
                <a:gd name="connsiteY6576" fmla="*/ 1112044 h 2297429"/>
                <a:gd name="connsiteX6577" fmla="*/ 1556861 w 3006089"/>
                <a:gd name="connsiteY6577" fmla="*/ 1113949 h 2297429"/>
                <a:gd name="connsiteX6578" fmla="*/ 1554004 w 3006089"/>
                <a:gd name="connsiteY6578" fmla="*/ 1115378 h 2297429"/>
                <a:gd name="connsiteX6579" fmla="*/ 1549241 w 3006089"/>
                <a:gd name="connsiteY6579" fmla="*/ 1115854 h 2297429"/>
                <a:gd name="connsiteX6580" fmla="*/ 1537335 w 3006089"/>
                <a:gd name="connsiteY6580" fmla="*/ 1113949 h 2297429"/>
                <a:gd name="connsiteX6581" fmla="*/ 1534954 w 3006089"/>
                <a:gd name="connsiteY6581" fmla="*/ 1114901 h 2297429"/>
                <a:gd name="connsiteX6582" fmla="*/ 1534477 w 3006089"/>
                <a:gd name="connsiteY6582" fmla="*/ 1115854 h 2297429"/>
                <a:gd name="connsiteX6583" fmla="*/ 1535430 w 3006089"/>
                <a:gd name="connsiteY6583" fmla="*/ 1118711 h 2297429"/>
                <a:gd name="connsiteX6584" fmla="*/ 1543526 w 3006089"/>
                <a:gd name="connsiteY6584" fmla="*/ 1126808 h 2297429"/>
                <a:gd name="connsiteX6585" fmla="*/ 1544479 w 3006089"/>
                <a:gd name="connsiteY6585" fmla="*/ 1128713 h 2297429"/>
                <a:gd name="connsiteX6586" fmla="*/ 1543050 w 3006089"/>
                <a:gd name="connsiteY6586" fmla="*/ 1132999 h 2297429"/>
                <a:gd name="connsiteX6587" fmla="*/ 1542574 w 3006089"/>
                <a:gd name="connsiteY6587" fmla="*/ 1132999 h 2297429"/>
                <a:gd name="connsiteX6588" fmla="*/ 1542098 w 3006089"/>
                <a:gd name="connsiteY6588" fmla="*/ 1128713 h 2297429"/>
                <a:gd name="connsiteX6589" fmla="*/ 1539716 w 3006089"/>
                <a:gd name="connsiteY6589" fmla="*/ 1125855 h 2297429"/>
                <a:gd name="connsiteX6590" fmla="*/ 1523524 w 3006089"/>
                <a:gd name="connsiteY6590" fmla="*/ 1111568 h 2297429"/>
                <a:gd name="connsiteX6591" fmla="*/ 1521619 w 3006089"/>
                <a:gd name="connsiteY6591" fmla="*/ 1108710 h 2297429"/>
                <a:gd name="connsiteX6592" fmla="*/ 1521619 w 3006089"/>
                <a:gd name="connsiteY6592" fmla="*/ 1107758 h 2297429"/>
                <a:gd name="connsiteX6593" fmla="*/ 1522095 w 3006089"/>
                <a:gd name="connsiteY6593" fmla="*/ 1107281 h 2297429"/>
                <a:gd name="connsiteX6594" fmla="*/ 1524000 w 3006089"/>
                <a:gd name="connsiteY6594" fmla="*/ 1106805 h 2297429"/>
                <a:gd name="connsiteX6595" fmla="*/ 1528762 w 3006089"/>
                <a:gd name="connsiteY6595" fmla="*/ 1111091 h 2297429"/>
                <a:gd name="connsiteX6596" fmla="*/ 1533049 w 3006089"/>
                <a:gd name="connsiteY6596" fmla="*/ 1111091 h 2297429"/>
                <a:gd name="connsiteX6597" fmla="*/ 1535430 w 3006089"/>
                <a:gd name="connsiteY6597" fmla="*/ 1109663 h 2297429"/>
                <a:gd name="connsiteX6598" fmla="*/ 1537811 w 3006089"/>
                <a:gd name="connsiteY6598" fmla="*/ 1110139 h 2297429"/>
                <a:gd name="connsiteX6599" fmla="*/ 1541145 w 3006089"/>
                <a:gd name="connsiteY6599" fmla="*/ 1112044 h 2297429"/>
                <a:gd name="connsiteX6600" fmla="*/ 1544479 w 3006089"/>
                <a:gd name="connsiteY6600" fmla="*/ 1112520 h 2297429"/>
                <a:gd name="connsiteX6601" fmla="*/ 1549718 w 3006089"/>
                <a:gd name="connsiteY6601" fmla="*/ 1112044 h 2297429"/>
                <a:gd name="connsiteX6602" fmla="*/ 1551623 w 3006089"/>
                <a:gd name="connsiteY6602" fmla="*/ 1112044 h 2297429"/>
                <a:gd name="connsiteX6603" fmla="*/ 1553527 w 3006089"/>
                <a:gd name="connsiteY6603" fmla="*/ 1111568 h 2297429"/>
                <a:gd name="connsiteX6604" fmla="*/ 1554956 w 3006089"/>
                <a:gd name="connsiteY6604" fmla="*/ 1111091 h 2297429"/>
                <a:gd name="connsiteX6605" fmla="*/ 1556385 w 3006089"/>
                <a:gd name="connsiteY6605" fmla="*/ 1109663 h 2297429"/>
                <a:gd name="connsiteX6606" fmla="*/ 1556861 w 3006089"/>
                <a:gd name="connsiteY6606" fmla="*/ 1107281 h 2297429"/>
                <a:gd name="connsiteX6607" fmla="*/ 1556861 w 3006089"/>
                <a:gd name="connsiteY6607" fmla="*/ 1103948 h 2297429"/>
                <a:gd name="connsiteX6608" fmla="*/ 1556385 w 3006089"/>
                <a:gd name="connsiteY6608" fmla="*/ 1101566 h 2297429"/>
                <a:gd name="connsiteX6609" fmla="*/ 1552575 w 3006089"/>
                <a:gd name="connsiteY6609" fmla="*/ 1098709 h 2297429"/>
                <a:gd name="connsiteX6610" fmla="*/ 1551623 w 3006089"/>
                <a:gd name="connsiteY6610" fmla="*/ 1098233 h 2297429"/>
                <a:gd name="connsiteX6611" fmla="*/ 1549241 w 3006089"/>
                <a:gd name="connsiteY6611" fmla="*/ 1098233 h 2297429"/>
                <a:gd name="connsiteX6612" fmla="*/ 1544002 w 3006089"/>
                <a:gd name="connsiteY6612" fmla="*/ 1099661 h 2297429"/>
                <a:gd name="connsiteX6613" fmla="*/ 1544002 w 3006089"/>
                <a:gd name="connsiteY6613" fmla="*/ 1099185 h 2297429"/>
                <a:gd name="connsiteX6614" fmla="*/ 1546860 w 3006089"/>
                <a:gd name="connsiteY6614" fmla="*/ 1092994 h 2297429"/>
                <a:gd name="connsiteX6615" fmla="*/ 1545908 w 3006089"/>
                <a:gd name="connsiteY6615" fmla="*/ 1092041 h 2297429"/>
                <a:gd name="connsiteX6616" fmla="*/ 1540669 w 3006089"/>
                <a:gd name="connsiteY6616" fmla="*/ 1092994 h 2297429"/>
                <a:gd name="connsiteX6617" fmla="*/ 1535906 w 3006089"/>
                <a:gd name="connsiteY6617" fmla="*/ 1094423 h 2297429"/>
                <a:gd name="connsiteX6618" fmla="*/ 1531620 w 3006089"/>
                <a:gd name="connsiteY6618" fmla="*/ 1094423 h 2297429"/>
                <a:gd name="connsiteX6619" fmla="*/ 1530668 w 3006089"/>
                <a:gd name="connsiteY6619" fmla="*/ 1093470 h 2297429"/>
                <a:gd name="connsiteX6620" fmla="*/ 1530191 w 3006089"/>
                <a:gd name="connsiteY6620" fmla="*/ 1088708 h 2297429"/>
                <a:gd name="connsiteX6621" fmla="*/ 1529239 w 3006089"/>
                <a:gd name="connsiteY6621" fmla="*/ 1087279 h 2297429"/>
                <a:gd name="connsiteX6622" fmla="*/ 1524000 w 3006089"/>
                <a:gd name="connsiteY6622" fmla="*/ 1081088 h 2297429"/>
                <a:gd name="connsiteX6623" fmla="*/ 1524000 w 3006089"/>
                <a:gd name="connsiteY6623" fmla="*/ 1078706 h 2297429"/>
                <a:gd name="connsiteX6624" fmla="*/ 1528762 w 3006089"/>
                <a:gd name="connsiteY6624" fmla="*/ 1071563 h 2297429"/>
                <a:gd name="connsiteX6625" fmla="*/ 1529715 w 3006089"/>
                <a:gd name="connsiteY6625" fmla="*/ 1069181 h 2297429"/>
                <a:gd name="connsiteX6626" fmla="*/ 1530668 w 3006089"/>
                <a:gd name="connsiteY6626" fmla="*/ 1062514 h 2297429"/>
                <a:gd name="connsiteX6627" fmla="*/ 1535430 w 3006089"/>
                <a:gd name="connsiteY6627" fmla="*/ 1043464 h 2297429"/>
                <a:gd name="connsiteX6628" fmla="*/ 1537811 w 3006089"/>
                <a:gd name="connsiteY6628" fmla="*/ 1038225 h 2297429"/>
                <a:gd name="connsiteX6629" fmla="*/ 1534001 w 3006089"/>
                <a:gd name="connsiteY6629" fmla="*/ 1039178 h 2297429"/>
                <a:gd name="connsiteX6630" fmla="*/ 1521619 w 3006089"/>
                <a:gd name="connsiteY6630" fmla="*/ 1043940 h 2297429"/>
                <a:gd name="connsiteX6631" fmla="*/ 1520666 w 3006089"/>
                <a:gd name="connsiteY6631" fmla="*/ 1044893 h 2297429"/>
                <a:gd name="connsiteX6632" fmla="*/ 1519714 w 3006089"/>
                <a:gd name="connsiteY6632" fmla="*/ 1047750 h 2297429"/>
                <a:gd name="connsiteX6633" fmla="*/ 1518285 w 3006089"/>
                <a:gd name="connsiteY6633" fmla="*/ 1049179 h 2297429"/>
                <a:gd name="connsiteX6634" fmla="*/ 1516380 w 3006089"/>
                <a:gd name="connsiteY6634" fmla="*/ 1050131 h 2297429"/>
                <a:gd name="connsiteX6635" fmla="*/ 1512094 w 3006089"/>
                <a:gd name="connsiteY6635" fmla="*/ 1050608 h 2297429"/>
                <a:gd name="connsiteX6636" fmla="*/ 1512094 w 3006089"/>
                <a:gd name="connsiteY6636" fmla="*/ 1049179 h 2297429"/>
                <a:gd name="connsiteX6637" fmla="*/ 1520190 w 3006089"/>
                <a:gd name="connsiteY6637" fmla="*/ 1038701 h 2297429"/>
                <a:gd name="connsiteX6638" fmla="*/ 1521619 w 3006089"/>
                <a:gd name="connsiteY6638" fmla="*/ 1035844 h 2297429"/>
                <a:gd name="connsiteX6639" fmla="*/ 1521619 w 3006089"/>
                <a:gd name="connsiteY6639" fmla="*/ 1034415 h 2297429"/>
                <a:gd name="connsiteX6640" fmla="*/ 1514951 w 3006089"/>
                <a:gd name="connsiteY6640" fmla="*/ 1037749 h 2297429"/>
                <a:gd name="connsiteX6641" fmla="*/ 1503045 w 3006089"/>
                <a:gd name="connsiteY6641" fmla="*/ 1037273 h 2297429"/>
                <a:gd name="connsiteX6642" fmla="*/ 1502093 w 3006089"/>
                <a:gd name="connsiteY6642" fmla="*/ 1036796 h 2297429"/>
                <a:gd name="connsiteX6643" fmla="*/ 1499711 w 3006089"/>
                <a:gd name="connsiteY6643" fmla="*/ 1032986 h 2297429"/>
                <a:gd name="connsiteX6644" fmla="*/ 1497330 w 3006089"/>
                <a:gd name="connsiteY6644" fmla="*/ 1030129 h 2297429"/>
                <a:gd name="connsiteX6645" fmla="*/ 1493044 w 3006089"/>
                <a:gd name="connsiteY6645" fmla="*/ 1025843 h 2297429"/>
                <a:gd name="connsiteX6646" fmla="*/ 1490663 w 3006089"/>
                <a:gd name="connsiteY6646" fmla="*/ 1024414 h 2297429"/>
                <a:gd name="connsiteX6647" fmla="*/ 1488281 w 3006089"/>
                <a:gd name="connsiteY6647" fmla="*/ 1023461 h 2297429"/>
                <a:gd name="connsiteX6648" fmla="*/ 1485900 w 3006089"/>
                <a:gd name="connsiteY6648" fmla="*/ 1023461 h 2297429"/>
                <a:gd name="connsiteX6649" fmla="*/ 1483519 w 3006089"/>
                <a:gd name="connsiteY6649" fmla="*/ 1024414 h 2297429"/>
                <a:gd name="connsiteX6650" fmla="*/ 1480185 w 3006089"/>
                <a:gd name="connsiteY6650" fmla="*/ 1023938 h 2297429"/>
                <a:gd name="connsiteX6651" fmla="*/ 1473518 w 3006089"/>
                <a:gd name="connsiteY6651" fmla="*/ 1021080 h 2297429"/>
                <a:gd name="connsiteX6652" fmla="*/ 1470184 w 3006089"/>
                <a:gd name="connsiteY6652" fmla="*/ 1021556 h 2297429"/>
                <a:gd name="connsiteX6653" fmla="*/ 1469708 w 3006089"/>
                <a:gd name="connsiteY6653" fmla="*/ 1022509 h 2297429"/>
                <a:gd name="connsiteX6654" fmla="*/ 1470660 w 3006089"/>
                <a:gd name="connsiteY6654" fmla="*/ 1026319 h 2297429"/>
                <a:gd name="connsiteX6655" fmla="*/ 1474470 w 3006089"/>
                <a:gd name="connsiteY6655" fmla="*/ 1030129 h 2297429"/>
                <a:gd name="connsiteX6656" fmla="*/ 1464469 w 3006089"/>
                <a:gd name="connsiteY6656" fmla="*/ 1032510 h 2297429"/>
                <a:gd name="connsiteX6657" fmla="*/ 1460183 w 3006089"/>
                <a:gd name="connsiteY6657" fmla="*/ 1034415 h 2297429"/>
                <a:gd name="connsiteX6658" fmla="*/ 1451610 w 3006089"/>
                <a:gd name="connsiteY6658" fmla="*/ 1030605 h 2297429"/>
                <a:gd name="connsiteX6659" fmla="*/ 1449705 w 3006089"/>
                <a:gd name="connsiteY6659" fmla="*/ 1030605 h 2297429"/>
                <a:gd name="connsiteX6660" fmla="*/ 1448276 w 3006089"/>
                <a:gd name="connsiteY6660" fmla="*/ 1031558 h 2297429"/>
                <a:gd name="connsiteX6661" fmla="*/ 1445419 w 3006089"/>
                <a:gd name="connsiteY6661" fmla="*/ 1032034 h 2297429"/>
                <a:gd name="connsiteX6662" fmla="*/ 1445895 w 3006089"/>
                <a:gd name="connsiteY6662" fmla="*/ 1033939 h 2297429"/>
                <a:gd name="connsiteX6663" fmla="*/ 1450658 w 3006089"/>
                <a:gd name="connsiteY6663" fmla="*/ 1040130 h 2297429"/>
                <a:gd name="connsiteX6664" fmla="*/ 1452086 w 3006089"/>
                <a:gd name="connsiteY6664" fmla="*/ 1041559 h 2297429"/>
                <a:gd name="connsiteX6665" fmla="*/ 1454468 w 3006089"/>
                <a:gd name="connsiteY6665" fmla="*/ 1045369 h 2297429"/>
                <a:gd name="connsiteX6666" fmla="*/ 1454468 w 3006089"/>
                <a:gd name="connsiteY6666" fmla="*/ 1046321 h 2297429"/>
                <a:gd name="connsiteX6667" fmla="*/ 1450658 w 3006089"/>
                <a:gd name="connsiteY6667" fmla="*/ 1045369 h 2297429"/>
                <a:gd name="connsiteX6668" fmla="*/ 1450658 w 3006089"/>
                <a:gd name="connsiteY6668" fmla="*/ 1046321 h 2297429"/>
                <a:gd name="connsiteX6669" fmla="*/ 1452563 w 3006089"/>
                <a:gd name="connsiteY6669" fmla="*/ 1049179 h 2297429"/>
                <a:gd name="connsiteX6670" fmla="*/ 1461135 w 3006089"/>
                <a:gd name="connsiteY6670" fmla="*/ 1057275 h 2297429"/>
                <a:gd name="connsiteX6671" fmla="*/ 1463993 w 3006089"/>
                <a:gd name="connsiteY6671" fmla="*/ 1058228 h 2297429"/>
                <a:gd name="connsiteX6672" fmla="*/ 1470660 w 3006089"/>
                <a:gd name="connsiteY6672" fmla="*/ 1055370 h 2297429"/>
                <a:gd name="connsiteX6673" fmla="*/ 1476375 w 3006089"/>
                <a:gd name="connsiteY6673" fmla="*/ 1053941 h 2297429"/>
                <a:gd name="connsiteX6674" fmla="*/ 1483043 w 3006089"/>
                <a:gd name="connsiteY6674" fmla="*/ 1054894 h 2297429"/>
                <a:gd name="connsiteX6675" fmla="*/ 1490186 w 3006089"/>
                <a:gd name="connsiteY6675" fmla="*/ 1058228 h 2297429"/>
                <a:gd name="connsiteX6676" fmla="*/ 1494473 w 3006089"/>
                <a:gd name="connsiteY6676" fmla="*/ 1061085 h 2297429"/>
                <a:gd name="connsiteX6677" fmla="*/ 1495901 w 3006089"/>
                <a:gd name="connsiteY6677" fmla="*/ 1062990 h 2297429"/>
                <a:gd name="connsiteX6678" fmla="*/ 1496377 w 3006089"/>
                <a:gd name="connsiteY6678" fmla="*/ 1064419 h 2297429"/>
                <a:gd name="connsiteX6679" fmla="*/ 1495901 w 3006089"/>
                <a:gd name="connsiteY6679" fmla="*/ 1066800 h 2297429"/>
                <a:gd name="connsiteX6680" fmla="*/ 1495901 w 3006089"/>
                <a:gd name="connsiteY6680" fmla="*/ 1068229 h 2297429"/>
                <a:gd name="connsiteX6681" fmla="*/ 1494473 w 3006089"/>
                <a:gd name="connsiteY6681" fmla="*/ 1070134 h 2297429"/>
                <a:gd name="connsiteX6682" fmla="*/ 1491615 w 3006089"/>
                <a:gd name="connsiteY6682" fmla="*/ 1072039 h 2297429"/>
                <a:gd name="connsiteX6683" fmla="*/ 1485424 w 3006089"/>
                <a:gd name="connsiteY6683" fmla="*/ 1074896 h 2297429"/>
                <a:gd name="connsiteX6684" fmla="*/ 1480185 w 3006089"/>
                <a:gd name="connsiteY6684" fmla="*/ 1073944 h 2297429"/>
                <a:gd name="connsiteX6685" fmla="*/ 1469231 w 3006089"/>
                <a:gd name="connsiteY6685" fmla="*/ 1069181 h 2297429"/>
                <a:gd name="connsiteX6686" fmla="*/ 1467802 w 3006089"/>
                <a:gd name="connsiteY6686" fmla="*/ 1067753 h 2297429"/>
                <a:gd name="connsiteX6687" fmla="*/ 1464945 w 3006089"/>
                <a:gd name="connsiteY6687" fmla="*/ 1065848 h 2297429"/>
                <a:gd name="connsiteX6688" fmla="*/ 1453039 w 3006089"/>
                <a:gd name="connsiteY6688" fmla="*/ 1052989 h 2297429"/>
                <a:gd name="connsiteX6689" fmla="*/ 1448752 w 3006089"/>
                <a:gd name="connsiteY6689" fmla="*/ 1049655 h 2297429"/>
                <a:gd name="connsiteX6690" fmla="*/ 1445419 w 3006089"/>
                <a:gd name="connsiteY6690" fmla="*/ 1048226 h 2297429"/>
                <a:gd name="connsiteX6691" fmla="*/ 1443514 w 3006089"/>
                <a:gd name="connsiteY6691" fmla="*/ 1048703 h 2297429"/>
                <a:gd name="connsiteX6692" fmla="*/ 1442561 w 3006089"/>
                <a:gd name="connsiteY6692" fmla="*/ 1050131 h 2297429"/>
                <a:gd name="connsiteX6693" fmla="*/ 1442561 w 3006089"/>
                <a:gd name="connsiteY6693" fmla="*/ 1052513 h 2297429"/>
                <a:gd name="connsiteX6694" fmla="*/ 1443038 w 3006089"/>
                <a:gd name="connsiteY6694" fmla="*/ 1054418 h 2297429"/>
                <a:gd name="connsiteX6695" fmla="*/ 1446371 w 3006089"/>
                <a:gd name="connsiteY6695" fmla="*/ 1057751 h 2297429"/>
                <a:gd name="connsiteX6696" fmla="*/ 1451134 w 3006089"/>
                <a:gd name="connsiteY6696" fmla="*/ 1061085 h 2297429"/>
                <a:gd name="connsiteX6697" fmla="*/ 1453039 w 3006089"/>
                <a:gd name="connsiteY6697" fmla="*/ 1062990 h 2297429"/>
                <a:gd name="connsiteX6698" fmla="*/ 1453039 w 3006089"/>
                <a:gd name="connsiteY6698" fmla="*/ 1063943 h 2297429"/>
                <a:gd name="connsiteX6699" fmla="*/ 1451610 w 3006089"/>
                <a:gd name="connsiteY6699" fmla="*/ 1064419 h 2297429"/>
                <a:gd name="connsiteX6700" fmla="*/ 1443514 w 3006089"/>
                <a:gd name="connsiteY6700" fmla="*/ 1065371 h 2297429"/>
                <a:gd name="connsiteX6701" fmla="*/ 1439704 w 3006089"/>
                <a:gd name="connsiteY6701" fmla="*/ 1067276 h 2297429"/>
                <a:gd name="connsiteX6702" fmla="*/ 1435894 w 3006089"/>
                <a:gd name="connsiteY6702" fmla="*/ 1068229 h 2297429"/>
                <a:gd name="connsiteX6703" fmla="*/ 1432084 w 3006089"/>
                <a:gd name="connsiteY6703" fmla="*/ 1068705 h 2297429"/>
                <a:gd name="connsiteX6704" fmla="*/ 1428274 w 3006089"/>
                <a:gd name="connsiteY6704" fmla="*/ 1068229 h 2297429"/>
                <a:gd name="connsiteX6705" fmla="*/ 1423511 w 3006089"/>
                <a:gd name="connsiteY6705" fmla="*/ 1066800 h 2297429"/>
                <a:gd name="connsiteX6706" fmla="*/ 1417320 w 3006089"/>
                <a:gd name="connsiteY6706" fmla="*/ 1064419 h 2297429"/>
                <a:gd name="connsiteX6707" fmla="*/ 1407319 w 3006089"/>
                <a:gd name="connsiteY6707" fmla="*/ 1062514 h 2297429"/>
                <a:gd name="connsiteX6708" fmla="*/ 1392555 w 3006089"/>
                <a:gd name="connsiteY6708" fmla="*/ 1061085 h 2297429"/>
                <a:gd name="connsiteX6709" fmla="*/ 1384459 w 3006089"/>
                <a:gd name="connsiteY6709" fmla="*/ 1061085 h 2297429"/>
                <a:gd name="connsiteX6710" fmla="*/ 1382077 w 3006089"/>
                <a:gd name="connsiteY6710" fmla="*/ 1062514 h 2297429"/>
                <a:gd name="connsiteX6711" fmla="*/ 1378744 w 3006089"/>
                <a:gd name="connsiteY6711" fmla="*/ 1062990 h 2297429"/>
                <a:gd name="connsiteX6712" fmla="*/ 1374458 w 3006089"/>
                <a:gd name="connsiteY6712" fmla="*/ 1062990 h 2297429"/>
                <a:gd name="connsiteX6713" fmla="*/ 1370648 w 3006089"/>
                <a:gd name="connsiteY6713" fmla="*/ 1063466 h 2297429"/>
                <a:gd name="connsiteX6714" fmla="*/ 1364933 w 3006089"/>
                <a:gd name="connsiteY6714" fmla="*/ 1065371 h 2297429"/>
                <a:gd name="connsiteX6715" fmla="*/ 1362551 w 3006089"/>
                <a:gd name="connsiteY6715" fmla="*/ 1065371 h 2297429"/>
                <a:gd name="connsiteX6716" fmla="*/ 1346835 w 3006089"/>
                <a:gd name="connsiteY6716" fmla="*/ 1069181 h 2297429"/>
                <a:gd name="connsiteX6717" fmla="*/ 1342073 w 3006089"/>
                <a:gd name="connsiteY6717" fmla="*/ 1068229 h 2297429"/>
                <a:gd name="connsiteX6718" fmla="*/ 1335405 w 3006089"/>
                <a:gd name="connsiteY6718" fmla="*/ 1066324 h 2297429"/>
                <a:gd name="connsiteX6719" fmla="*/ 1329690 w 3006089"/>
                <a:gd name="connsiteY6719" fmla="*/ 1065848 h 2297429"/>
                <a:gd name="connsiteX6720" fmla="*/ 1324451 w 3006089"/>
                <a:gd name="connsiteY6720" fmla="*/ 1067276 h 2297429"/>
                <a:gd name="connsiteX6721" fmla="*/ 1320641 w 3006089"/>
                <a:gd name="connsiteY6721" fmla="*/ 1067276 h 2297429"/>
                <a:gd name="connsiteX6722" fmla="*/ 1318260 w 3006089"/>
                <a:gd name="connsiteY6722" fmla="*/ 1065848 h 2297429"/>
                <a:gd name="connsiteX6723" fmla="*/ 1307783 w 3006089"/>
                <a:gd name="connsiteY6723" fmla="*/ 1062990 h 2297429"/>
                <a:gd name="connsiteX6724" fmla="*/ 1302544 w 3006089"/>
                <a:gd name="connsiteY6724" fmla="*/ 1060609 h 2297429"/>
                <a:gd name="connsiteX6725" fmla="*/ 1296352 w 3006089"/>
                <a:gd name="connsiteY6725" fmla="*/ 1055370 h 2297429"/>
                <a:gd name="connsiteX6726" fmla="*/ 1285875 w 3006089"/>
                <a:gd name="connsiteY6726" fmla="*/ 1048226 h 2297429"/>
                <a:gd name="connsiteX6727" fmla="*/ 1280636 w 3006089"/>
                <a:gd name="connsiteY6727" fmla="*/ 1045369 h 2297429"/>
                <a:gd name="connsiteX6728" fmla="*/ 1274445 w 3006089"/>
                <a:gd name="connsiteY6728" fmla="*/ 1048226 h 2297429"/>
                <a:gd name="connsiteX6729" fmla="*/ 1266349 w 3006089"/>
                <a:gd name="connsiteY6729" fmla="*/ 1049655 h 2297429"/>
                <a:gd name="connsiteX6730" fmla="*/ 1256348 w 3006089"/>
                <a:gd name="connsiteY6730" fmla="*/ 1050131 h 2297429"/>
                <a:gd name="connsiteX6731" fmla="*/ 1251109 w 3006089"/>
                <a:gd name="connsiteY6731" fmla="*/ 1049655 h 2297429"/>
                <a:gd name="connsiteX6732" fmla="*/ 1246346 w 3006089"/>
                <a:gd name="connsiteY6732" fmla="*/ 1048226 h 2297429"/>
                <a:gd name="connsiteX6733" fmla="*/ 1241584 w 3006089"/>
                <a:gd name="connsiteY6733" fmla="*/ 1044893 h 2297429"/>
                <a:gd name="connsiteX6734" fmla="*/ 1240631 w 3006089"/>
                <a:gd name="connsiteY6734" fmla="*/ 1043464 h 2297429"/>
                <a:gd name="connsiteX6735" fmla="*/ 1241584 w 3006089"/>
                <a:gd name="connsiteY6735" fmla="*/ 1039654 h 2297429"/>
                <a:gd name="connsiteX6736" fmla="*/ 1241108 w 3006089"/>
                <a:gd name="connsiteY6736" fmla="*/ 1038701 h 2297429"/>
                <a:gd name="connsiteX6737" fmla="*/ 1237298 w 3006089"/>
                <a:gd name="connsiteY6737" fmla="*/ 1037273 h 2297429"/>
                <a:gd name="connsiteX6738" fmla="*/ 1233488 w 3006089"/>
                <a:gd name="connsiteY6738" fmla="*/ 1037749 h 2297429"/>
                <a:gd name="connsiteX6739" fmla="*/ 1232535 w 3006089"/>
                <a:gd name="connsiteY6739" fmla="*/ 1037273 h 2297429"/>
                <a:gd name="connsiteX6740" fmla="*/ 1231583 w 3006089"/>
                <a:gd name="connsiteY6740" fmla="*/ 1034415 h 2297429"/>
                <a:gd name="connsiteX6741" fmla="*/ 1230630 w 3006089"/>
                <a:gd name="connsiteY6741" fmla="*/ 1033939 h 2297429"/>
                <a:gd name="connsiteX6742" fmla="*/ 1229677 w 3006089"/>
                <a:gd name="connsiteY6742" fmla="*/ 1033939 h 2297429"/>
                <a:gd name="connsiteX6743" fmla="*/ 1227773 w 3006089"/>
                <a:gd name="connsiteY6743" fmla="*/ 1034891 h 2297429"/>
                <a:gd name="connsiteX6744" fmla="*/ 1225868 w 3006089"/>
                <a:gd name="connsiteY6744" fmla="*/ 1034415 h 2297429"/>
                <a:gd name="connsiteX6745" fmla="*/ 1222534 w 3006089"/>
                <a:gd name="connsiteY6745" fmla="*/ 1032510 h 2297429"/>
                <a:gd name="connsiteX6746" fmla="*/ 1216343 w 3006089"/>
                <a:gd name="connsiteY6746" fmla="*/ 1027748 h 2297429"/>
                <a:gd name="connsiteX6747" fmla="*/ 1214438 w 3006089"/>
                <a:gd name="connsiteY6747" fmla="*/ 1025366 h 2297429"/>
                <a:gd name="connsiteX6748" fmla="*/ 1213485 w 3006089"/>
                <a:gd name="connsiteY6748" fmla="*/ 1018223 h 2297429"/>
                <a:gd name="connsiteX6749" fmla="*/ 1210627 w 3006089"/>
                <a:gd name="connsiteY6749" fmla="*/ 1010126 h 2297429"/>
                <a:gd name="connsiteX6750" fmla="*/ 1208246 w 3006089"/>
                <a:gd name="connsiteY6750" fmla="*/ 1006316 h 2297429"/>
                <a:gd name="connsiteX6751" fmla="*/ 1205389 w 3006089"/>
                <a:gd name="connsiteY6751" fmla="*/ 1003459 h 2297429"/>
                <a:gd name="connsiteX6752" fmla="*/ 1201579 w 3006089"/>
                <a:gd name="connsiteY6752" fmla="*/ 1001078 h 2297429"/>
                <a:gd name="connsiteX6753" fmla="*/ 1193959 w 3006089"/>
                <a:gd name="connsiteY6753" fmla="*/ 998696 h 2297429"/>
                <a:gd name="connsiteX6754" fmla="*/ 1188720 w 3006089"/>
                <a:gd name="connsiteY6754" fmla="*/ 997744 h 2297429"/>
                <a:gd name="connsiteX6755" fmla="*/ 1183481 w 3006089"/>
                <a:gd name="connsiteY6755" fmla="*/ 999173 h 2297429"/>
                <a:gd name="connsiteX6756" fmla="*/ 1170146 w 3006089"/>
                <a:gd name="connsiteY6756" fmla="*/ 1003935 h 2297429"/>
                <a:gd name="connsiteX6757" fmla="*/ 1166336 w 3006089"/>
                <a:gd name="connsiteY6757" fmla="*/ 1004411 h 2297429"/>
                <a:gd name="connsiteX6758" fmla="*/ 1145858 w 3006089"/>
                <a:gd name="connsiteY6758" fmla="*/ 1011555 h 2297429"/>
                <a:gd name="connsiteX6759" fmla="*/ 1134427 w 3006089"/>
                <a:gd name="connsiteY6759" fmla="*/ 1013936 h 2297429"/>
                <a:gd name="connsiteX6760" fmla="*/ 1115854 w 3006089"/>
                <a:gd name="connsiteY6760" fmla="*/ 1016318 h 2297429"/>
                <a:gd name="connsiteX6761" fmla="*/ 1114901 w 3006089"/>
                <a:gd name="connsiteY6761" fmla="*/ 1017270 h 2297429"/>
                <a:gd name="connsiteX6762" fmla="*/ 1104900 w 3006089"/>
                <a:gd name="connsiteY6762" fmla="*/ 1030129 h 2297429"/>
                <a:gd name="connsiteX6763" fmla="*/ 1102043 w 3006089"/>
                <a:gd name="connsiteY6763" fmla="*/ 1034891 h 2297429"/>
                <a:gd name="connsiteX6764" fmla="*/ 1102995 w 3006089"/>
                <a:gd name="connsiteY6764" fmla="*/ 1035844 h 2297429"/>
                <a:gd name="connsiteX6765" fmla="*/ 1113949 w 3006089"/>
                <a:gd name="connsiteY6765" fmla="*/ 1041559 h 2297429"/>
                <a:gd name="connsiteX6766" fmla="*/ 1115377 w 3006089"/>
                <a:gd name="connsiteY6766" fmla="*/ 1042988 h 2297429"/>
                <a:gd name="connsiteX6767" fmla="*/ 1117283 w 3006089"/>
                <a:gd name="connsiteY6767" fmla="*/ 1043464 h 2297429"/>
                <a:gd name="connsiteX6768" fmla="*/ 1122521 w 3006089"/>
                <a:gd name="connsiteY6768" fmla="*/ 1042511 h 2297429"/>
                <a:gd name="connsiteX6769" fmla="*/ 1125379 w 3006089"/>
                <a:gd name="connsiteY6769" fmla="*/ 1042988 h 2297429"/>
                <a:gd name="connsiteX6770" fmla="*/ 1135380 w 3006089"/>
                <a:gd name="connsiteY6770" fmla="*/ 1042511 h 2297429"/>
                <a:gd name="connsiteX6771" fmla="*/ 1137285 w 3006089"/>
                <a:gd name="connsiteY6771" fmla="*/ 1040606 h 2297429"/>
                <a:gd name="connsiteX6772" fmla="*/ 1135380 w 3006089"/>
                <a:gd name="connsiteY6772" fmla="*/ 1037749 h 2297429"/>
                <a:gd name="connsiteX6773" fmla="*/ 1134904 w 3006089"/>
                <a:gd name="connsiteY6773" fmla="*/ 1035844 h 2297429"/>
                <a:gd name="connsiteX6774" fmla="*/ 1139190 w 3006089"/>
                <a:gd name="connsiteY6774" fmla="*/ 1032986 h 2297429"/>
                <a:gd name="connsiteX6775" fmla="*/ 1143476 w 3006089"/>
                <a:gd name="connsiteY6775" fmla="*/ 1033463 h 2297429"/>
                <a:gd name="connsiteX6776" fmla="*/ 1150144 w 3006089"/>
                <a:gd name="connsiteY6776" fmla="*/ 1034891 h 2297429"/>
                <a:gd name="connsiteX6777" fmla="*/ 1155383 w 3006089"/>
                <a:gd name="connsiteY6777" fmla="*/ 1034415 h 2297429"/>
                <a:gd name="connsiteX6778" fmla="*/ 1158716 w 3006089"/>
                <a:gd name="connsiteY6778" fmla="*/ 1032034 h 2297429"/>
                <a:gd name="connsiteX6779" fmla="*/ 1162050 w 3006089"/>
                <a:gd name="connsiteY6779" fmla="*/ 1030605 h 2297429"/>
                <a:gd name="connsiteX6780" fmla="*/ 1165384 w 3006089"/>
                <a:gd name="connsiteY6780" fmla="*/ 1029653 h 2297429"/>
                <a:gd name="connsiteX6781" fmla="*/ 1167765 w 3006089"/>
                <a:gd name="connsiteY6781" fmla="*/ 1029653 h 2297429"/>
                <a:gd name="connsiteX6782" fmla="*/ 1173480 w 3006089"/>
                <a:gd name="connsiteY6782" fmla="*/ 1031558 h 2297429"/>
                <a:gd name="connsiteX6783" fmla="*/ 1174909 w 3006089"/>
                <a:gd name="connsiteY6783" fmla="*/ 1029653 h 2297429"/>
                <a:gd name="connsiteX6784" fmla="*/ 1175861 w 3006089"/>
                <a:gd name="connsiteY6784" fmla="*/ 1025366 h 2297429"/>
                <a:gd name="connsiteX6785" fmla="*/ 1178719 w 3006089"/>
                <a:gd name="connsiteY6785" fmla="*/ 1022033 h 2297429"/>
                <a:gd name="connsiteX6786" fmla="*/ 1186339 w 3006089"/>
                <a:gd name="connsiteY6786" fmla="*/ 1018699 h 2297429"/>
                <a:gd name="connsiteX6787" fmla="*/ 1193483 w 3006089"/>
                <a:gd name="connsiteY6787" fmla="*/ 1015841 h 2297429"/>
                <a:gd name="connsiteX6788" fmla="*/ 1196816 w 3006089"/>
                <a:gd name="connsiteY6788" fmla="*/ 1014889 h 2297429"/>
                <a:gd name="connsiteX6789" fmla="*/ 1202055 w 3006089"/>
                <a:gd name="connsiteY6789" fmla="*/ 1016318 h 2297429"/>
                <a:gd name="connsiteX6790" fmla="*/ 1203008 w 3006089"/>
                <a:gd name="connsiteY6790" fmla="*/ 1017270 h 2297429"/>
                <a:gd name="connsiteX6791" fmla="*/ 1202055 w 3006089"/>
                <a:gd name="connsiteY6791" fmla="*/ 1021080 h 2297429"/>
                <a:gd name="connsiteX6792" fmla="*/ 1199674 w 3006089"/>
                <a:gd name="connsiteY6792" fmla="*/ 1023938 h 2297429"/>
                <a:gd name="connsiteX6793" fmla="*/ 1197293 w 3006089"/>
                <a:gd name="connsiteY6793" fmla="*/ 1025843 h 2297429"/>
                <a:gd name="connsiteX6794" fmla="*/ 1193483 w 3006089"/>
                <a:gd name="connsiteY6794" fmla="*/ 1027748 h 2297429"/>
                <a:gd name="connsiteX6795" fmla="*/ 1190149 w 3006089"/>
                <a:gd name="connsiteY6795" fmla="*/ 1028700 h 2297429"/>
                <a:gd name="connsiteX6796" fmla="*/ 1185386 w 3006089"/>
                <a:gd name="connsiteY6796" fmla="*/ 1029176 h 2297429"/>
                <a:gd name="connsiteX6797" fmla="*/ 1180624 w 3006089"/>
                <a:gd name="connsiteY6797" fmla="*/ 1032986 h 2297429"/>
                <a:gd name="connsiteX6798" fmla="*/ 1179671 w 3006089"/>
                <a:gd name="connsiteY6798" fmla="*/ 1034891 h 2297429"/>
                <a:gd name="connsiteX6799" fmla="*/ 1179671 w 3006089"/>
                <a:gd name="connsiteY6799" fmla="*/ 1040130 h 2297429"/>
                <a:gd name="connsiteX6800" fmla="*/ 1178243 w 3006089"/>
                <a:gd name="connsiteY6800" fmla="*/ 1040606 h 2297429"/>
                <a:gd name="connsiteX6801" fmla="*/ 1175861 w 3006089"/>
                <a:gd name="connsiteY6801" fmla="*/ 1039654 h 2297429"/>
                <a:gd name="connsiteX6802" fmla="*/ 1171099 w 3006089"/>
                <a:gd name="connsiteY6802" fmla="*/ 1039178 h 2297429"/>
                <a:gd name="connsiteX6803" fmla="*/ 1169670 w 3006089"/>
                <a:gd name="connsiteY6803" fmla="*/ 1039654 h 2297429"/>
                <a:gd name="connsiteX6804" fmla="*/ 1166813 w 3006089"/>
                <a:gd name="connsiteY6804" fmla="*/ 1043464 h 2297429"/>
                <a:gd name="connsiteX6805" fmla="*/ 1165384 w 3006089"/>
                <a:gd name="connsiteY6805" fmla="*/ 1044416 h 2297429"/>
                <a:gd name="connsiteX6806" fmla="*/ 1162526 w 3006089"/>
                <a:gd name="connsiteY6806" fmla="*/ 1045369 h 2297429"/>
                <a:gd name="connsiteX6807" fmla="*/ 1160145 w 3006089"/>
                <a:gd name="connsiteY6807" fmla="*/ 1045845 h 2297429"/>
                <a:gd name="connsiteX6808" fmla="*/ 1155859 w 3006089"/>
                <a:gd name="connsiteY6808" fmla="*/ 1045845 h 2297429"/>
                <a:gd name="connsiteX6809" fmla="*/ 1152525 w 3006089"/>
                <a:gd name="connsiteY6809" fmla="*/ 1046798 h 2297429"/>
                <a:gd name="connsiteX6810" fmla="*/ 1148239 w 3006089"/>
                <a:gd name="connsiteY6810" fmla="*/ 1048703 h 2297429"/>
                <a:gd name="connsiteX6811" fmla="*/ 1144905 w 3006089"/>
                <a:gd name="connsiteY6811" fmla="*/ 1049179 h 2297429"/>
                <a:gd name="connsiteX6812" fmla="*/ 1142524 w 3006089"/>
                <a:gd name="connsiteY6812" fmla="*/ 1048703 h 2297429"/>
                <a:gd name="connsiteX6813" fmla="*/ 1133951 w 3006089"/>
                <a:gd name="connsiteY6813" fmla="*/ 1050131 h 2297429"/>
                <a:gd name="connsiteX6814" fmla="*/ 1132523 w 3006089"/>
                <a:gd name="connsiteY6814" fmla="*/ 1049655 h 2297429"/>
                <a:gd name="connsiteX6815" fmla="*/ 1132999 w 3006089"/>
                <a:gd name="connsiteY6815" fmla="*/ 1051084 h 2297429"/>
                <a:gd name="connsiteX6816" fmla="*/ 1134904 w 3006089"/>
                <a:gd name="connsiteY6816" fmla="*/ 1054418 h 2297429"/>
                <a:gd name="connsiteX6817" fmla="*/ 1133951 w 3006089"/>
                <a:gd name="connsiteY6817" fmla="*/ 1057275 h 2297429"/>
                <a:gd name="connsiteX6818" fmla="*/ 1129665 w 3006089"/>
                <a:gd name="connsiteY6818" fmla="*/ 1060133 h 2297429"/>
                <a:gd name="connsiteX6819" fmla="*/ 1127284 w 3006089"/>
                <a:gd name="connsiteY6819" fmla="*/ 1062514 h 2297429"/>
                <a:gd name="connsiteX6820" fmla="*/ 1126808 w 3006089"/>
                <a:gd name="connsiteY6820" fmla="*/ 1067753 h 2297429"/>
                <a:gd name="connsiteX6821" fmla="*/ 1127284 w 3006089"/>
                <a:gd name="connsiteY6821" fmla="*/ 1069658 h 2297429"/>
                <a:gd name="connsiteX6822" fmla="*/ 1130141 w 3006089"/>
                <a:gd name="connsiteY6822" fmla="*/ 1072991 h 2297429"/>
                <a:gd name="connsiteX6823" fmla="*/ 1133951 w 3006089"/>
                <a:gd name="connsiteY6823" fmla="*/ 1075849 h 2297429"/>
                <a:gd name="connsiteX6824" fmla="*/ 1137285 w 3006089"/>
                <a:gd name="connsiteY6824" fmla="*/ 1080135 h 2297429"/>
                <a:gd name="connsiteX6825" fmla="*/ 1137761 w 3006089"/>
                <a:gd name="connsiteY6825" fmla="*/ 1082040 h 2297429"/>
                <a:gd name="connsiteX6826" fmla="*/ 1137285 w 3006089"/>
                <a:gd name="connsiteY6826" fmla="*/ 1084898 h 2297429"/>
                <a:gd name="connsiteX6827" fmla="*/ 1137285 w 3006089"/>
                <a:gd name="connsiteY6827" fmla="*/ 1087279 h 2297429"/>
                <a:gd name="connsiteX6828" fmla="*/ 1139666 w 3006089"/>
                <a:gd name="connsiteY6828" fmla="*/ 1093470 h 2297429"/>
                <a:gd name="connsiteX6829" fmla="*/ 1142524 w 3006089"/>
                <a:gd name="connsiteY6829" fmla="*/ 1097756 h 2297429"/>
                <a:gd name="connsiteX6830" fmla="*/ 1148239 w 3006089"/>
                <a:gd name="connsiteY6830" fmla="*/ 1102043 h 2297429"/>
                <a:gd name="connsiteX6831" fmla="*/ 1149668 w 3006089"/>
                <a:gd name="connsiteY6831" fmla="*/ 1103471 h 2297429"/>
                <a:gd name="connsiteX6832" fmla="*/ 1147286 w 3006089"/>
                <a:gd name="connsiteY6832" fmla="*/ 1106329 h 2297429"/>
                <a:gd name="connsiteX6833" fmla="*/ 1148239 w 3006089"/>
                <a:gd name="connsiteY6833" fmla="*/ 1108234 h 2297429"/>
                <a:gd name="connsiteX6834" fmla="*/ 1150620 w 3006089"/>
                <a:gd name="connsiteY6834" fmla="*/ 1111091 h 2297429"/>
                <a:gd name="connsiteX6835" fmla="*/ 1153954 w 3006089"/>
                <a:gd name="connsiteY6835" fmla="*/ 1116330 h 2297429"/>
                <a:gd name="connsiteX6836" fmla="*/ 1152525 w 3006089"/>
                <a:gd name="connsiteY6836" fmla="*/ 1116330 h 2297429"/>
                <a:gd name="connsiteX6837" fmla="*/ 1148239 w 3006089"/>
                <a:gd name="connsiteY6837" fmla="*/ 1113473 h 2297429"/>
                <a:gd name="connsiteX6838" fmla="*/ 1145858 w 3006089"/>
                <a:gd name="connsiteY6838" fmla="*/ 1112520 h 2297429"/>
                <a:gd name="connsiteX6839" fmla="*/ 1145381 w 3006089"/>
                <a:gd name="connsiteY6839" fmla="*/ 1113473 h 2297429"/>
                <a:gd name="connsiteX6840" fmla="*/ 1144429 w 3006089"/>
                <a:gd name="connsiteY6840" fmla="*/ 1113473 h 2297429"/>
                <a:gd name="connsiteX6841" fmla="*/ 1143000 w 3006089"/>
                <a:gd name="connsiteY6841" fmla="*/ 1112996 h 2297429"/>
                <a:gd name="connsiteX6842" fmla="*/ 1138714 w 3006089"/>
                <a:gd name="connsiteY6842" fmla="*/ 1109186 h 2297429"/>
                <a:gd name="connsiteX6843" fmla="*/ 1135380 w 3006089"/>
                <a:gd name="connsiteY6843" fmla="*/ 1110139 h 2297429"/>
                <a:gd name="connsiteX6844" fmla="*/ 1134904 w 3006089"/>
                <a:gd name="connsiteY6844" fmla="*/ 1111568 h 2297429"/>
                <a:gd name="connsiteX6845" fmla="*/ 1134904 w 3006089"/>
                <a:gd name="connsiteY6845" fmla="*/ 1120140 h 2297429"/>
                <a:gd name="connsiteX6846" fmla="*/ 1135380 w 3006089"/>
                <a:gd name="connsiteY6846" fmla="*/ 1122521 h 2297429"/>
                <a:gd name="connsiteX6847" fmla="*/ 1135856 w 3006089"/>
                <a:gd name="connsiteY6847" fmla="*/ 1123950 h 2297429"/>
                <a:gd name="connsiteX6848" fmla="*/ 1140619 w 3006089"/>
                <a:gd name="connsiteY6848" fmla="*/ 1130618 h 2297429"/>
                <a:gd name="connsiteX6849" fmla="*/ 1150144 w 3006089"/>
                <a:gd name="connsiteY6849" fmla="*/ 1141571 h 2297429"/>
                <a:gd name="connsiteX6850" fmla="*/ 1150620 w 3006089"/>
                <a:gd name="connsiteY6850" fmla="*/ 1143000 h 2297429"/>
                <a:gd name="connsiteX6851" fmla="*/ 1149668 w 3006089"/>
                <a:gd name="connsiteY6851" fmla="*/ 1143000 h 2297429"/>
                <a:gd name="connsiteX6852" fmla="*/ 1146810 w 3006089"/>
                <a:gd name="connsiteY6852" fmla="*/ 1141095 h 2297429"/>
                <a:gd name="connsiteX6853" fmla="*/ 1143000 w 3006089"/>
                <a:gd name="connsiteY6853" fmla="*/ 1137761 h 2297429"/>
                <a:gd name="connsiteX6854" fmla="*/ 1135380 w 3006089"/>
                <a:gd name="connsiteY6854" fmla="*/ 1129665 h 2297429"/>
                <a:gd name="connsiteX6855" fmla="*/ 1133475 w 3006089"/>
                <a:gd name="connsiteY6855" fmla="*/ 1126808 h 2297429"/>
                <a:gd name="connsiteX6856" fmla="*/ 1126808 w 3006089"/>
                <a:gd name="connsiteY6856" fmla="*/ 1121093 h 2297429"/>
                <a:gd name="connsiteX6857" fmla="*/ 1125379 w 3006089"/>
                <a:gd name="connsiteY6857" fmla="*/ 1119188 h 2297429"/>
                <a:gd name="connsiteX6858" fmla="*/ 1123950 w 3006089"/>
                <a:gd name="connsiteY6858" fmla="*/ 1117759 h 2297429"/>
                <a:gd name="connsiteX6859" fmla="*/ 1122045 w 3006089"/>
                <a:gd name="connsiteY6859" fmla="*/ 1116806 h 2297429"/>
                <a:gd name="connsiteX6860" fmla="*/ 1120140 w 3006089"/>
                <a:gd name="connsiteY6860" fmla="*/ 1114901 h 2297429"/>
                <a:gd name="connsiteX6861" fmla="*/ 1118235 w 3006089"/>
                <a:gd name="connsiteY6861" fmla="*/ 1112044 h 2297429"/>
                <a:gd name="connsiteX6862" fmla="*/ 1110139 w 3006089"/>
                <a:gd name="connsiteY6862" fmla="*/ 1104900 h 2297429"/>
                <a:gd name="connsiteX6863" fmla="*/ 1108710 w 3006089"/>
                <a:gd name="connsiteY6863" fmla="*/ 1102995 h 2297429"/>
                <a:gd name="connsiteX6864" fmla="*/ 1110139 w 3006089"/>
                <a:gd name="connsiteY6864" fmla="*/ 1102995 h 2297429"/>
                <a:gd name="connsiteX6865" fmla="*/ 1113949 w 3006089"/>
                <a:gd name="connsiteY6865" fmla="*/ 1104900 h 2297429"/>
                <a:gd name="connsiteX6866" fmla="*/ 1118235 w 3006089"/>
                <a:gd name="connsiteY6866" fmla="*/ 1105376 h 2297429"/>
                <a:gd name="connsiteX6867" fmla="*/ 1122521 w 3006089"/>
                <a:gd name="connsiteY6867" fmla="*/ 1104424 h 2297429"/>
                <a:gd name="connsiteX6868" fmla="*/ 1125855 w 3006089"/>
                <a:gd name="connsiteY6868" fmla="*/ 1102995 h 2297429"/>
                <a:gd name="connsiteX6869" fmla="*/ 1127760 w 3006089"/>
                <a:gd name="connsiteY6869" fmla="*/ 1101090 h 2297429"/>
                <a:gd name="connsiteX6870" fmla="*/ 1128236 w 3006089"/>
                <a:gd name="connsiteY6870" fmla="*/ 1099185 h 2297429"/>
                <a:gd name="connsiteX6871" fmla="*/ 1127284 w 3006089"/>
                <a:gd name="connsiteY6871" fmla="*/ 1096804 h 2297429"/>
                <a:gd name="connsiteX6872" fmla="*/ 1125379 w 3006089"/>
                <a:gd name="connsiteY6872" fmla="*/ 1093946 h 2297429"/>
                <a:gd name="connsiteX6873" fmla="*/ 1112996 w 3006089"/>
                <a:gd name="connsiteY6873" fmla="*/ 1085374 h 2297429"/>
                <a:gd name="connsiteX6874" fmla="*/ 1108234 w 3006089"/>
                <a:gd name="connsiteY6874" fmla="*/ 1080611 h 2297429"/>
                <a:gd name="connsiteX6875" fmla="*/ 1104900 w 3006089"/>
                <a:gd name="connsiteY6875" fmla="*/ 1074420 h 2297429"/>
                <a:gd name="connsiteX6876" fmla="*/ 1104424 w 3006089"/>
                <a:gd name="connsiteY6876" fmla="*/ 1073944 h 2297429"/>
                <a:gd name="connsiteX6877" fmla="*/ 1102043 w 3006089"/>
                <a:gd name="connsiteY6877" fmla="*/ 1073468 h 2297429"/>
                <a:gd name="connsiteX6878" fmla="*/ 1101090 w 3006089"/>
                <a:gd name="connsiteY6878" fmla="*/ 1074896 h 2297429"/>
                <a:gd name="connsiteX6879" fmla="*/ 1097756 w 3006089"/>
                <a:gd name="connsiteY6879" fmla="*/ 1083469 h 2297429"/>
                <a:gd name="connsiteX6880" fmla="*/ 1096327 w 3006089"/>
                <a:gd name="connsiteY6880" fmla="*/ 1084421 h 2297429"/>
                <a:gd name="connsiteX6881" fmla="*/ 1094899 w 3006089"/>
                <a:gd name="connsiteY6881" fmla="*/ 1083469 h 2297429"/>
                <a:gd name="connsiteX6882" fmla="*/ 1092994 w 3006089"/>
                <a:gd name="connsiteY6882" fmla="*/ 1080135 h 2297429"/>
                <a:gd name="connsiteX6883" fmla="*/ 1092518 w 3006089"/>
                <a:gd name="connsiteY6883" fmla="*/ 1077754 h 2297429"/>
                <a:gd name="connsiteX6884" fmla="*/ 1091565 w 3006089"/>
                <a:gd name="connsiteY6884" fmla="*/ 1071563 h 2297429"/>
                <a:gd name="connsiteX6885" fmla="*/ 1090136 w 3006089"/>
                <a:gd name="connsiteY6885" fmla="*/ 1068229 h 2297429"/>
                <a:gd name="connsiteX6886" fmla="*/ 1088708 w 3006089"/>
                <a:gd name="connsiteY6886" fmla="*/ 1067276 h 2297429"/>
                <a:gd name="connsiteX6887" fmla="*/ 1083945 w 3006089"/>
                <a:gd name="connsiteY6887" fmla="*/ 1066324 h 2297429"/>
                <a:gd name="connsiteX6888" fmla="*/ 1070134 w 3006089"/>
                <a:gd name="connsiteY6888" fmla="*/ 1066324 h 2297429"/>
                <a:gd name="connsiteX6889" fmla="*/ 1068229 w 3006089"/>
                <a:gd name="connsiteY6889" fmla="*/ 1065371 h 2297429"/>
                <a:gd name="connsiteX6890" fmla="*/ 1065848 w 3006089"/>
                <a:gd name="connsiteY6890" fmla="*/ 1061561 h 2297429"/>
                <a:gd name="connsiteX6891" fmla="*/ 1063466 w 3006089"/>
                <a:gd name="connsiteY6891" fmla="*/ 1058704 h 2297429"/>
                <a:gd name="connsiteX6892" fmla="*/ 1061085 w 3006089"/>
                <a:gd name="connsiteY6892" fmla="*/ 1058228 h 2297429"/>
                <a:gd name="connsiteX6893" fmla="*/ 1060133 w 3006089"/>
                <a:gd name="connsiteY6893" fmla="*/ 1057275 h 2297429"/>
                <a:gd name="connsiteX6894" fmla="*/ 1056323 w 3006089"/>
                <a:gd name="connsiteY6894" fmla="*/ 1052036 h 2297429"/>
                <a:gd name="connsiteX6895" fmla="*/ 1055370 w 3006089"/>
                <a:gd name="connsiteY6895" fmla="*/ 1051084 h 2297429"/>
                <a:gd name="connsiteX6896" fmla="*/ 1054418 w 3006089"/>
                <a:gd name="connsiteY6896" fmla="*/ 1051084 h 2297429"/>
                <a:gd name="connsiteX6897" fmla="*/ 1050608 w 3006089"/>
                <a:gd name="connsiteY6897" fmla="*/ 1053465 h 2297429"/>
                <a:gd name="connsiteX6898" fmla="*/ 1045369 w 3006089"/>
                <a:gd name="connsiteY6898" fmla="*/ 1053465 h 2297429"/>
                <a:gd name="connsiteX6899" fmla="*/ 1030605 w 3006089"/>
                <a:gd name="connsiteY6899" fmla="*/ 1060609 h 2297429"/>
                <a:gd name="connsiteX6900" fmla="*/ 1024414 w 3006089"/>
                <a:gd name="connsiteY6900" fmla="*/ 1062990 h 2297429"/>
                <a:gd name="connsiteX6901" fmla="*/ 1021080 w 3006089"/>
                <a:gd name="connsiteY6901" fmla="*/ 1062990 h 2297429"/>
                <a:gd name="connsiteX6902" fmla="*/ 1018699 w 3006089"/>
                <a:gd name="connsiteY6902" fmla="*/ 1062514 h 2297429"/>
                <a:gd name="connsiteX6903" fmla="*/ 1017270 w 3006089"/>
                <a:gd name="connsiteY6903" fmla="*/ 1061085 h 2297429"/>
                <a:gd name="connsiteX6904" fmla="*/ 1013936 w 3006089"/>
                <a:gd name="connsiteY6904" fmla="*/ 1061561 h 2297429"/>
                <a:gd name="connsiteX6905" fmla="*/ 1008697 w 3006089"/>
                <a:gd name="connsiteY6905" fmla="*/ 1063943 h 2297429"/>
                <a:gd name="connsiteX6906" fmla="*/ 1004411 w 3006089"/>
                <a:gd name="connsiteY6906" fmla="*/ 1064895 h 2297429"/>
                <a:gd name="connsiteX6907" fmla="*/ 999649 w 3006089"/>
                <a:gd name="connsiteY6907" fmla="*/ 1064895 h 2297429"/>
                <a:gd name="connsiteX6908" fmla="*/ 986314 w 3006089"/>
                <a:gd name="connsiteY6908" fmla="*/ 1066324 h 2297429"/>
                <a:gd name="connsiteX6909" fmla="*/ 981551 w 3006089"/>
                <a:gd name="connsiteY6909" fmla="*/ 1066324 h 2297429"/>
                <a:gd name="connsiteX6910" fmla="*/ 978694 w 3006089"/>
                <a:gd name="connsiteY6910" fmla="*/ 1066800 h 2297429"/>
                <a:gd name="connsiteX6911" fmla="*/ 974408 w 3006089"/>
                <a:gd name="connsiteY6911" fmla="*/ 1068705 h 2297429"/>
                <a:gd name="connsiteX6912" fmla="*/ 972026 w 3006089"/>
                <a:gd name="connsiteY6912" fmla="*/ 1068705 h 2297429"/>
                <a:gd name="connsiteX6913" fmla="*/ 959168 w 3006089"/>
                <a:gd name="connsiteY6913" fmla="*/ 1068705 h 2297429"/>
                <a:gd name="connsiteX6914" fmla="*/ 952500 w 3006089"/>
                <a:gd name="connsiteY6914" fmla="*/ 1068229 h 2297429"/>
                <a:gd name="connsiteX6915" fmla="*/ 947738 w 3006089"/>
                <a:gd name="connsiteY6915" fmla="*/ 1067276 h 2297429"/>
                <a:gd name="connsiteX6916" fmla="*/ 932021 w 3006089"/>
                <a:gd name="connsiteY6916" fmla="*/ 1067276 h 2297429"/>
                <a:gd name="connsiteX6917" fmla="*/ 924877 w 3006089"/>
                <a:gd name="connsiteY6917" fmla="*/ 1066800 h 2297429"/>
                <a:gd name="connsiteX6918" fmla="*/ 919639 w 3006089"/>
                <a:gd name="connsiteY6918" fmla="*/ 1065848 h 2297429"/>
                <a:gd name="connsiteX6919" fmla="*/ 915352 w 3006089"/>
                <a:gd name="connsiteY6919" fmla="*/ 1065371 h 2297429"/>
                <a:gd name="connsiteX6920" fmla="*/ 912019 w 3006089"/>
                <a:gd name="connsiteY6920" fmla="*/ 1065371 h 2297429"/>
                <a:gd name="connsiteX6921" fmla="*/ 906304 w 3006089"/>
                <a:gd name="connsiteY6921" fmla="*/ 1064419 h 2297429"/>
                <a:gd name="connsiteX6922" fmla="*/ 898208 w 3006089"/>
                <a:gd name="connsiteY6922" fmla="*/ 1062038 h 2297429"/>
                <a:gd name="connsiteX6923" fmla="*/ 891540 w 3006089"/>
                <a:gd name="connsiteY6923" fmla="*/ 1061085 h 2297429"/>
                <a:gd name="connsiteX6924" fmla="*/ 886301 w 3006089"/>
                <a:gd name="connsiteY6924" fmla="*/ 1061561 h 2297429"/>
                <a:gd name="connsiteX6925" fmla="*/ 882015 w 3006089"/>
                <a:gd name="connsiteY6925" fmla="*/ 1060609 h 2297429"/>
                <a:gd name="connsiteX6926" fmla="*/ 876776 w 3006089"/>
                <a:gd name="connsiteY6926" fmla="*/ 1057751 h 2297429"/>
                <a:gd name="connsiteX6927" fmla="*/ 872014 w 3006089"/>
                <a:gd name="connsiteY6927" fmla="*/ 1055846 h 2297429"/>
                <a:gd name="connsiteX6928" fmla="*/ 872490 w 3006089"/>
                <a:gd name="connsiteY6928" fmla="*/ 1054418 h 2297429"/>
                <a:gd name="connsiteX6929" fmla="*/ 880110 w 3006089"/>
                <a:gd name="connsiteY6929" fmla="*/ 1050131 h 2297429"/>
                <a:gd name="connsiteX6930" fmla="*/ 881063 w 3006089"/>
                <a:gd name="connsiteY6930" fmla="*/ 1049179 h 2297429"/>
                <a:gd name="connsiteX6931" fmla="*/ 880586 w 3006089"/>
                <a:gd name="connsiteY6931" fmla="*/ 1045369 h 2297429"/>
                <a:gd name="connsiteX6932" fmla="*/ 881063 w 3006089"/>
                <a:gd name="connsiteY6932" fmla="*/ 1044416 h 2297429"/>
                <a:gd name="connsiteX6933" fmla="*/ 882491 w 3006089"/>
                <a:gd name="connsiteY6933" fmla="*/ 1042988 h 2297429"/>
                <a:gd name="connsiteX6934" fmla="*/ 892016 w 3006089"/>
                <a:gd name="connsiteY6934" fmla="*/ 1039178 h 2297429"/>
                <a:gd name="connsiteX6935" fmla="*/ 894874 w 3006089"/>
                <a:gd name="connsiteY6935" fmla="*/ 1034891 h 2297429"/>
                <a:gd name="connsiteX6936" fmla="*/ 911543 w 3006089"/>
                <a:gd name="connsiteY6936" fmla="*/ 1036320 h 2297429"/>
                <a:gd name="connsiteX6937" fmla="*/ 917734 w 3006089"/>
                <a:gd name="connsiteY6937" fmla="*/ 1035368 h 2297429"/>
                <a:gd name="connsiteX6938" fmla="*/ 919163 w 3006089"/>
                <a:gd name="connsiteY6938" fmla="*/ 1034415 h 2297429"/>
                <a:gd name="connsiteX6939" fmla="*/ 920115 w 3006089"/>
                <a:gd name="connsiteY6939" fmla="*/ 1032986 h 2297429"/>
                <a:gd name="connsiteX6940" fmla="*/ 922020 w 3006089"/>
                <a:gd name="connsiteY6940" fmla="*/ 1027748 h 2297429"/>
                <a:gd name="connsiteX6941" fmla="*/ 921068 w 3006089"/>
                <a:gd name="connsiteY6941" fmla="*/ 1026795 h 2297429"/>
                <a:gd name="connsiteX6942" fmla="*/ 919163 w 3006089"/>
                <a:gd name="connsiteY6942" fmla="*/ 1026795 h 2297429"/>
                <a:gd name="connsiteX6943" fmla="*/ 917734 w 3006089"/>
                <a:gd name="connsiteY6943" fmla="*/ 1025366 h 2297429"/>
                <a:gd name="connsiteX6944" fmla="*/ 917258 w 3006089"/>
                <a:gd name="connsiteY6944" fmla="*/ 1022985 h 2297429"/>
                <a:gd name="connsiteX6945" fmla="*/ 913447 w 3006089"/>
                <a:gd name="connsiteY6945" fmla="*/ 1018699 h 2297429"/>
                <a:gd name="connsiteX6946" fmla="*/ 906780 w 3006089"/>
                <a:gd name="connsiteY6946" fmla="*/ 1012508 h 2297429"/>
                <a:gd name="connsiteX6947" fmla="*/ 899636 w 3006089"/>
                <a:gd name="connsiteY6947" fmla="*/ 1007269 h 2297429"/>
                <a:gd name="connsiteX6948" fmla="*/ 886777 w 3006089"/>
                <a:gd name="connsiteY6948" fmla="*/ 1001078 h 2297429"/>
                <a:gd name="connsiteX6949" fmla="*/ 878205 w 3006089"/>
                <a:gd name="connsiteY6949" fmla="*/ 998696 h 2297429"/>
                <a:gd name="connsiteX6950" fmla="*/ 871538 w 3006089"/>
                <a:gd name="connsiteY6950" fmla="*/ 995839 h 2297429"/>
                <a:gd name="connsiteX6951" fmla="*/ 865346 w 3006089"/>
                <a:gd name="connsiteY6951" fmla="*/ 993934 h 2297429"/>
                <a:gd name="connsiteX6952" fmla="*/ 859155 w 3006089"/>
                <a:gd name="connsiteY6952" fmla="*/ 992981 h 2297429"/>
                <a:gd name="connsiteX6953" fmla="*/ 856774 w 3006089"/>
                <a:gd name="connsiteY6953" fmla="*/ 992981 h 2297429"/>
                <a:gd name="connsiteX6954" fmla="*/ 854869 w 3006089"/>
                <a:gd name="connsiteY6954" fmla="*/ 994886 h 2297429"/>
                <a:gd name="connsiteX6955" fmla="*/ 847249 w 3006089"/>
                <a:gd name="connsiteY6955" fmla="*/ 993934 h 2297429"/>
                <a:gd name="connsiteX6956" fmla="*/ 844868 w 3006089"/>
                <a:gd name="connsiteY6956" fmla="*/ 993934 h 2297429"/>
                <a:gd name="connsiteX6957" fmla="*/ 844391 w 3006089"/>
                <a:gd name="connsiteY6957" fmla="*/ 994886 h 2297429"/>
                <a:gd name="connsiteX6958" fmla="*/ 850583 w 3006089"/>
                <a:gd name="connsiteY6958" fmla="*/ 1001078 h 2297429"/>
                <a:gd name="connsiteX6959" fmla="*/ 850583 w 3006089"/>
                <a:gd name="connsiteY6959" fmla="*/ 1002030 h 2297429"/>
                <a:gd name="connsiteX6960" fmla="*/ 844868 w 3006089"/>
                <a:gd name="connsiteY6960" fmla="*/ 1001554 h 2297429"/>
                <a:gd name="connsiteX6961" fmla="*/ 841058 w 3006089"/>
                <a:gd name="connsiteY6961" fmla="*/ 1000125 h 2297429"/>
                <a:gd name="connsiteX6962" fmla="*/ 838200 w 3006089"/>
                <a:gd name="connsiteY6962" fmla="*/ 999649 h 2297429"/>
                <a:gd name="connsiteX6963" fmla="*/ 833914 w 3006089"/>
                <a:gd name="connsiteY6963" fmla="*/ 999649 h 2297429"/>
                <a:gd name="connsiteX6964" fmla="*/ 817721 w 3006089"/>
                <a:gd name="connsiteY6964" fmla="*/ 997268 h 2297429"/>
                <a:gd name="connsiteX6965" fmla="*/ 813911 w 3006089"/>
                <a:gd name="connsiteY6965" fmla="*/ 997744 h 2297429"/>
                <a:gd name="connsiteX6966" fmla="*/ 810577 w 3006089"/>
                <a:gd name="connsiteY6966" fmla="*/ 997268 h 2297429"/>
                <a:gd name="connsiteX6967" fmla="*/ 807720 w 3006089"/>
                <a:gd name="connsiteY6967" fmla="*/ 995839 h 2297429"/>
                <a:gd name="connsiteX6968" fmla="*/ 790099 w 3006089"/>
                <a:gd name="connsiteY6968" fmla="*/ 992029 h 2297429"/>
                <a:gd name="connsiteX6969" fmla="*/ 781050 w 3006089"/>
                <a:gd name="connsiteY6969" fmla="*/ 989648 h 2297429"/>
                <a:gd name="connsiteX6970" fmla="*/ 773906 w 3006089"/>
                <a:gd name="connsiteY6970" fmla="*/ 986790 h 2297429"/>
                <a:gd name="connsiteX6971" fmla="*/ 767715 w 3006089"/>
                <a:gd name="connsiteY6971" fmla="*/ 983456 h 2297429"/>
                <a:gd name="connsiteX6972" fmla="*/ 758666 w 3006089"/>
                <a:gd name="connsiteY6972" fmla="*/ 978218 h 2297429"/>
                <a:gd name="connsiteX6973" fmla="*/ 754380 w 3006089"/>
                <a:gd name="connsiteY6973" fmla="*/ 976789 h 2297429"/>
                <a:gd name="connsiteX6974" fmla="*/ 721043 w 3006089"/>
                <a:gd name="connsiteY6974" fmla="*/ 971550 h 2297429"/>
                <a:gd name="connsiteX6975" fmla="*/ 711041 w 3006089"/>
                <a:gd name="connsiteY6975" fmla="*/ 969169 h 2297429"/>
                <a:gd name="connsiteX6976" fmla="*/ 705802 w 3006089"/>
                <a:gd name="connsiteY6976" fmla="*/ 966788 h 2297429"/>
                <a:gd name="connsiteX6977" fmla="*/ 688181 w 3006089"/>
                <a:gd name="connsiteY6977" fmla="*/ 954881 h 2297429"/>
                <a:gd name="connsiteX6978" fmla="*/ 682943 w 3006089"/>
                <a:gd name="connsiteY6978" fmla="*/ 952500 h 2297429"/>
                <a:gd name="connsiteX6979" fmla="*/ 670084 w 3006089"/>
                <a:gd name="connsiteY6979" fmla="*/ 947738 h 2297429"/>
                <a:gd name="connsiteX6980" fmla="*/ 663416 w 3006089"/>
                <a:gd name="connsiteY6980" fmla="*/ 945833 h 2297429"/>
                <a:gd name="connsiteX6981" fmla="*/ 656272 w 3006089"/>
                <a:gd name="connsiteY6981" fmla="*/ 944404 h 2297429"/>
                <a:gd name="connsiteX6982" fmla="*/ 645319 w 3006089"/>
                <a:gd name="connsiteY6982" fmla="*/ 943451 h 2297429"/>
                <a:gd name="connsiteX6983" fmla="*/ 634365 w 3006089"/>
                <a:gd name="connsiteY6983" fmla="*/ 943928 h 2297429"/>
                <a:gd name="connsiteX6984" fmla="*/ 623411 w 3006089"/>
                <a:gd name="connsiteY6984" fmla="*/ 943451 h 2297429"/>
                <a:gd name="connsiteX6985" fmla="*/ 620554 w 3006089"/>
                <a:gd name="connsiteY6985" fmla="*/ 943928 h 2297429"/>
                <a:gd name="connsiteX6986" fmla="*/ 614839 w 3006089"/>
                <a:gd name="connsiteY6986" fmla="*/ 943451 h 2297429"/>
                <a:gd name="connsiteX6987" fmla="*/ 612458 w 3006089"/>
                <a:gd name="connsiteY6987" fmla="*/ 943928 h 2297429"/>
                <a:gd name="connsiteX6988" fmla="*/ 610552 w 3006089"/>
                <a:gd name="connsiteY6988" fmla="*/ 945356 h 2297429"/>
                <a:gd name="connsiteX6989" fmla="*/ 609600 w 3006089"/>
                <a:gd name="connsiteY6989" fmla="*/ 948214 h 2297429"/>
                <a:gd name="connsiteX6990" fmla="*/ 608647 w 3006089"/>
                <a:gd name="connsiteY6990" fmla="*/ 954405 h 2297429"/>
                <a:gd name="connsiteX6991" fmla="*/ 606266 w 3006089"/>
                <a:gd name="connsiteY6991" fmla="*/ 959644 h 2297429"/>
                <a:gd name="connsiteX6992" fmla="*/ 604838 w 3006089"/>
                <a:gd name="connsiteY6992" fmla="*/ 961073 h 2297429"/>
                <a:gd name="connsiteX6993" fmla="*/ 601027 w 3006089"/>
                <a:gd name="connsiteY6993" fmla="*/ 962501 h 2297429"/>
                <a:gd name="connsiteX6994" fmla="*/ 597694 w 3006089"/>
                <a:gd name="connsiteY6994" fmla="*/ 967264 h 2297429"/>
                <a:gd name="connsiteX6995" fmla="*/ 595313 w 3006089"/>
                <a:gd name="connsiteY6995" fmla="*/ 969169 h 2297429"/>
                <a:gd name="connsiteX6996" fmla="*/ 592455 w 3006089"/>
                <a:gd name="connsiteY6996" fmla="*/ 969645 h 2297429"/>
                <a:gd name="connsiteX6997" fmla="*/ 577691 w 3006089"/>
                <a:gd name="connsiteY6997" fmla="*/ 970121 h 2297429"/>
                <a:gd name="connsiteX6998" fmla="*/ 575786 w 3006089"/>
                <a:gd name="connsiteY6998" fmla="*/ 971074 h 2297429"/>
                <a:gd name="connsiteX6999" fmla="*/ 568166 w 3006089"/>
                <a:gd name="connsiteY6999" fmla="*/ 970598 h 2297429"/>
                <a:gd name="connsiteX7000" fmla="*/ 565309 w 3006089"/>
                <a:gd name="connsiteY7000" fmla="*/ 969645 h 2297429"/>
                <a:gd name="connsiteX7001" fmla="*/ 563880 w 3006089"/>
                <a:gd name="connsiteY7001" fmla="*/ 968216 h 2297429"/>
                <a:gd name="connsiteX7002" fmla="*/ 563404 w 3006089"/>
                <a:gd name="connsiteY7002" fmla="*/ 966788 h 2297429"/>
                <a:gd name="connsiteX7003" fmla="*/ 564356 w 3006089"/>
                <a:gd name="connsiteY7003" fmla="*/ 964883 h 2297429"/>
                <a:gd name="connsiteX7004" fmla="*/ 566261 w 3006089"/>
                <a:gd name="connsiteY7004" fmla="*/ 962501 h 2297429"/>
                <a:gd name="connsiteX7005" fmla="*/ 575310 w 3006089"/>
                <a:gd name="connsiteY7005" fmla="*/ 952976 h 2297429"/>
                <a:gd name="connsiteX7006" fmla="*/ 575786 w 3006089"/>
                <a:gd name="connsiteY7006" fmla="*/ 950595 h 2297429"/>
                <a:gd name="connsiteX7007" fmla="*/ 568166 w 3006089"/>
                <a:gd name="connsiteY7007" fmla="*/ 947738 h 2297429"/>
                <a:gd name="connsiteX7008" fmla="*/ 566261 w 3006089"/>
                <a:gd name="connsiteY7008" fmla="*/ 945833 h 2297429"/>
                <a:gd name="connsiteX7009" fmla="*/ 563880 w 3006089"/>
                <a:gd name="connsiteY7009" fmla="*/ 936784 h 2297429"/>
                <a:gd name="connsiteX7010" fmla="*/ 563880 w 3006089"/>
                <a:gd name="connsiteY7010" fmla="*/ 932974 h 2297429"/>
                <a:gd name="connsiteX7011" fmla="*/ 564833 w 3006089"/>
                <a:gd name="connsiteY7011" fmla="*/ 928211 h 2297429"/>
                <a:gd name="connsiteX7012" fmla="*/ 564833 w 3006089"/>
                <a:gd name="connsiteY7012" fmla="*/ 925354 h 2297429"/>
                <a:gd name="connsiteX7013" fmla="*/ 562927 w 3006089"/>
                <a:gd name="connsiteY7013" fmla="*/ 923449 h 2297429"/>
                <a:gd name="connsiteX7014" fmla="*/ 561022 w 3006089"/>
                <a:gd name="connsiteY7014" fmla="*/ 922973 h 2297429"/>
                <a:gd name="connsiteX7015" fmla="*/ 558165 w 3006089"/>
                <a:gd name="connsiteY7015" fmla="*/ 923449 h 2297429"/>
                <a:gd name="connsiteX7016" fmla="*/ 555784 w 3006089"/>
                <a:gd name="connsiteY7016" fmla="*/ 924878 h 2297429"/>
                <a:gd name="connsiteX7017" fmla="*/ 554355 w 3006089"/>
                <a:gd name="connsiteY7017" fmla="*/ 927259 h 2297429"/>
                <a:gd name="connsiteX7018" fmla="*/ 547211 w 3006089"/>
                <a:gd name="connsiteY7018" fmla="*/ 929640 h 2297429"/>
                <a:gd name="connsiteX7019" fmla="*/ 545783 w 3006089"/>
                <a:gd name="connsiteY7019" fmla="*/ 930593 h 2297429"/>
                <a:gd name="connsiteX7020" fmla="*/ 546735 w 3006089"/>
                <a:gd name="connsiteY7020" fmla="*/ 931545 h 2297429"/>
                <a:gd name="connsiteX7021" fmla="*/ 548164 w 3006089"/>
                <a:gd name="connsiteY7021" fmla="*/ 932021 h 2297429"/>
                <a:gd name="connsiteX7022" fmla="*/ 550069 w 3006089"/>
                <a:gd name="connsiteY7022" fmla="*/ 932021 h 2297429"/>
                <a:gd name="connsiteX7023" fmla="*/ 553402 w 3006089"/>
                <a:gd name="connsiteY7023" fmla="*/ 932974 h 2297429"/>
                <a:gd name="connsiteX7024" fmla="*/ 552450 w 3006089"/>
                <a:gd name="connsiteY7024" fmla="*/ 934403 h 2297429"/>
                <a:gd name="connsiteX7025" fmla="*/ 549116 w 3006089"/>
                <a:gd name="connsiteY7025" fmla="*/ 936308 h 2297429"/>
                <a:gd name="connsiteX7026" fmla="*/ 546259 w 3006089"/>
                <a:gd name="connsiteY7026" fmla="*/ 938689 h 2297429"/>
                <a:gd name="connsiteX7027" fmla="*/ 544354 w 3006089"/>
                <a:gd name="connsiteY7027" fmla="*/ 941546 h 2297429"/>
                <a:gd name="connsiteX7028" fmla="*/ 542925 w 3006089"/>
                <a:gd name="connsiteY7028" fmla="*/ 942975 h 2297429"/>
                <a:gd name="connsiteX7029" fmla="*/ 541972 w 3006089"/>
                <a:gd name="connsiteY7029" fmla="*/ 942975 h 2297429"/>
                <a:gd name="connsiteX7030" fmla="*/ 539115 w 3006089"/>
                <a:gd name="connsiteY7030" fmla="*/ 942023 h 2297429"/>
                <a:gd name="connsiteX7031" fmla="*/ 538163 w 3006089"/>
                <a:gd name="connsiteY7031" fmla="*/ 946309 h 2297429"/>
                <a:gd name="connsiteX7032" fmla="*/ 538639 w 3006089"/>
                <a:gd name="connsiteY7032" fmla="*/ 947738 h 2297429"/>
                <a:gd name="connsiteX7033" fmla="*/ 534352 w 3006089"/>
                <a:gd name="connsiteY7033" fmla="*/ 952024 h 2297429"/>
                <a:gd name="connsiteX7034" fmla="*/ 533876 w 3006089"/>
                <a:gd name="connsiteY7034" fmla="*/ 954405 h 2297429"/>
                <a:gd name="connsiteX7035" fmla="*/ 537210 w 3006089"/>
                <a:gd name="connsiteY7035" fmla="*/ 958215 h 2297429"/>
                <a:gd name="connsiteX7036" fmla="*/ 540544 w 3006089"/>
                <a:gd name="connsiteY7036" fmla="*/ 963454 h 2297429"/>
                <a:gd name="connsiteX7037" fmla="*/ 540544 w 3006089"/>
                <a:gd name="connsiteY7037" fmla="*/ 966788 h 2297429"/>
                <a:gd name="connsiteX7038" fmla="*/ 533400 w 3006089"/>
                <a:gd name="connsiteY7038" fmla="*/ 971550 h 2297429"/>
                <a:gd name="connsiteX7039" fmla="*/ 528638 w 3006089"/>
                <a:gd name="connsiteY7039" fmla="*/ 971550 h 2297429"/>
                <a:gd name="connsiteX7040" fmla="*/ 521970 w 3006089"/>
                <a:gd name="connsiteY7040" fmla="*/ 969645 h 2297429"/>
                <a:gd name="connsiteX7041" fmla="*/ 515779 w 3006089"/>
                <a:gd name="connsiteY7041" fmla="*/ 967264 h 2297429"/>
                <a:gd name="connsiteX7042" fmla="*/ 510540 w 3006089"/>
                <a:gd name="connsiteY7042" fmla="*/ 964406 h 2297429"/>
                <a:gd name="connsiteX7043" fmla="*/ 504349 w 3006089"/>
                <a:gd name="connsiteY7043" fmla="*/ 959644 h 2297429"/>
                <a:gd name="connsiteX7044" fmla="*/ 491966 w 3006089"/>
                <a:gd name="connsiteY7044" fmla="*/ 948690 h 2297429"/>
                <a:gd name="connsiteX7045" fmla="*/ 487680 w 3006089"/>
                <a:gd name="connsiteY7045" fmla="*/ 948214 h 2297429"/>
                <a:gd name="connsiteX7046" fmla="*/ 485299 w 3006089"/>
                <a:gd name="connsiteY7046" fmla="*/ 943451 h 2297429"/>
                <a:gd name="connsiteX7047" fmla="*/ 482917 w 3006089"/>
                <a:gd name="connsiteY7047" fmla="*/ 937260 h 2297429"/>
                <a:gd name="connsiteX7048" fmla="*/ 479584 w 3006089"/>
                <a:gd name="connsiteY7048" fmla="*/ 931069 h 2297429"/>
                <a:gd name="connsiteX7049" fmla="*/ 472440 w 3006089"/>
                <a:gd name="connsiteY7049" fmla="*/ 920115 h 2297429"/>
                <a:gd name="connsiteX7050" fmla="*/ 469583 w 3006089"/>
                <a:gd name="connsiteY7050" fmla="*/ 916781 h 2297429"/>
                <a:gd name="connsiteX7051" fmla="*/ 464344 w 3006089"/>
                <a:gd name="connsiteY7051" fmla="*/ 912495 h 2297429"/>
                <a:gd name="connsiteX7052" fmla="*/ 451485 w 3006089"/>
                <a:gd name="connsiteY7052" fmla="*/ 903446 h 2297429"/>
                <a:gd name="connsiteX7053" fmla="*/ 447675 w 3006089"/>
                <a:gd name="connsiteY7053" fmla="*/ 901541 h 2297429"/>
                <a:gd name="connsiteX7054" fmla="*/ 443389 w 3006089"/>
                <a:gd name="connsiteY7054" fmla="*/ 900113 h 2297429"/>
                <a:gd name="connsiteX7055" fmla="*/ 441484 w 3006089"/>
                <a:gd name="connsiteY7055" fmla="*/ 900589 h 2297429"/>
                <a:gd name="connsiteX7056" fmla="*/ 438626 w 3006089"/>
                <a:gd name="connsiteY7056" fmla="*/ 902970 h 2297429"/>
                <a:gd name="connsiteX7057" fmla="*/ 437197 w 3006089"/>
                <a:gd name="connsiteY7057" fmla="*/ 905828 h 2297429"/>
                <a:gd name="connsiteX7058" fmla="*/ 437197 w 3006089"/>
                <a:gd name="connsiteY7058" fmla="*/ 909638 h 2297429"/>
                <a:gd name="connsiteX7059" fmla="*/ 438626 w 3006089"/>
                <a:gd name="connsiteY7059" fmla="*/ 911066 h 2297429"/>
                <a:gd name="connsiteX7060" fmla="*/ 442913 w 3006089"/>
                <a:gd name="connsiteY7060" fmla="*/ 912971 h 2297429"/>
                <a:gd name="connsiteX7061" fmla="*/ 441008 w 3006089"/>
                <a:gd name="connsiteY7061" fmla="*/ 914876 h 2297429"/>
                <a:gd name="connsiteX7062" fmla="*/ 441484 w 3006089"/>
                <a:gd name="connsiteY7062" fmla="*/ 915829 h 2297429"/>
                <a:gd name="connsiteX7063" fmla="*/ 443389 w 3006089"/>
                <a:gd name="connsiteY7063" fmla="*/ 917258 h 2297429"/>
                <a:gd name="connsiteX7064" fmla="*/ 453390 w 3006089"/>
                <a:gd name="connsiteY7064" fmla="*/ 919163 h 2297429"/>
                <a:gd name="connsiteX7065" fmla="*/ 450533 w 3006089"/>
                <a:gd name="connsiteY7065" fmla="*/ 921544 h 2297429"/>
                <a:gd name="connsiteX7066" fmla="*/ 439102 w 3006089"/>
                <a:gd name="connsiteY7066" fmla="*/ 925354 h 2297429"/>
                <a:gd name="connsiteX7067" fmla="*/ 432911 w 3006089"/>
                <a:gd name="connsiteY7067" fmla="*/ 928688 h 2297429"/>
                <a:gd name="connsiteX7068" fmla="*/ 430054 w 3006089"/>
                <a:gd name="connsiteY7068" fmla="*/ 935831 h 2297429"/>
                <a:gd name="connsiteX7069" fmla="*/ 429101 w 3006089"/>
                <a:gd name="connsiteY7069" fmla="*/ 937260 h 2297429"/>
                <a:gd name="connsiteX7070" fmla="*/ 418147 w 3006089"/>
                <a:gd name="connsiteY7070" fmla="*/ 946309 h 2297429"/>
                <a:gd name="connsiteX7071" fmla="*/ 412909 w 3006089"/>
                <a:gd name="connsiteY7071" fmla="*/ 949643 h 2297429"/>
                <a:gd name="connsiteX7072" fmla="*/ 409099 w 3006089"/>
                <a:gd name="connsiteY7072" fmla="*/ 952024 h 2297429"/>
                <a:gd name="connsiteX7073" fmla="*/ 406241 w 3006089"/>
                <a:gd name="connsiteY7073" fmla="*/ 952500 h 2297429"/>
                <a:gd name="connsiteX7074" fmla="*/ 404813 w 3006089"/>
                <a:gd name="connsiteY7074" fmla="*/ 951548 h 2297429"/>
                <a:gd name="connsiteX7075" fmla="*/ 403860 w 3006089"/>
                <a:gd name="connsiteY7075" fmla="*/ 949643 h 2297429"/>
                <a:gd name="connsiteX7076" fmla="*/ 402908 w 3006089"/>
                <a:gd name="connsiteY7076" fmla="*/ 946785 h 2297429"/>
                <a:gd name="connsiteX7077" fmla="*/ 403384 w 3006089"/>
                <a:gd name="connsiteY7077" fmla="*/ 944880 h 2297429"/>
                <a:gd name="connsiteX7078" fmla="*/ 410051 w 3006089"/>
                <a:gd name="connsiteY7078" fmla="*/ 942499 h 2297429"/>
                <a:gd name="connsiteX7079" fmla="*/ 411004 w 3006089"/>
                <a:gd name="connsiteY7079" fmla="*/ 941070 h 2297429"/>
                <a:gd name="connsiteX7080" fmla="*/ 411956 w 3006089"/>
                <a:gd name="connsiteY7080" fmla="*/ 936784 h 2297429"/>
                <a:gd name="connsiteX7081" fmla="*/ 411480 w 3006089"/>
                <a:gd name="connsiteY7081" fmla="*/ 936784 h 2297429"/>
                <a:gd name="connsiteX7082" fmla="*/ 408622 w 3006089"/>
                <a:gd name="connsiteY7082" fmla="*/ 938689 h 2297429"/>
                <a:gd name="connsiteX7083" fmla="*/ 407194 w 3006089"/>
                <a:gd name="connsiteY7083" fmla="*/ 940594 h 2297429"/>
                <a:gd name="connsiteX7084" fmla="*/ 404813 w 3006089"/>
                <a:gd name="connsiteY7084" fmla="*/ 942023 h 2297429"/>
                <a:gd name="connsiteX7085" fmla="*/ 399574 w 3006089"/>
                <a:gd name="connsiteY7085" fmla="*/ 943451 h 2297429"/>
                <a:gd name="connsiteX7086" fmla="*/ 389096 w 3006089"/>
                <a:gd name="connsiteY7086" fmla="*/ 945356 h 2297429"/>
                <a:gd name="connsiteX7087" fmla="*/ 370522 w 3006089"/>
                <a:gd name="connsiteY7087" fmla="*/ 951548 h 2297429"/>
                <a:gd name="connsiteX7088" fmla="*/ 362426 w 3006089"/>
                <a:gd name="connsiteY7088" fmla="*/ 955358 h 2297429"/>
                <a:gd name="connsiteX7089" fmla="*/ 356711 w 3006089"/>
                <a:gd name="connsiteY7089" fmla="*/ 960596 h 2297429"/>
                <a:gd name="connsiteX7090" fmla="*/ 351949 w 3006089"/>
                <a:gd name="connsiteY7090" fmla="*/ 965835 h 2297429"/>
                <a:gd name="connsiteX7091" fmla="*/ 344805 w 3006089"/>
                <a:gd name="connsiteY7091" fmla="*/ 975360 h 2297429"/>
                <a:gd name="connsiteX7092" fmla="*/ 343376 w 3006089"/>
                <a:gd name="connsiteY7092" fmla="*/ 977265 h 2297429"/>
                <a:gd name="connsiteX7093" fmla="*/ 341471 w 3006089"/>
                <a:gd name="connsiteY7093" fmla="*/ 981551 h 2297429"/>
                <a:gd name="connsiteX7094" fmla="*/ 340995 w 3006089"/>
                <a:gd name="connsiteY7094" fmla="*/ 978694 h 2297429"/>
                <a:gd name="connsiteX7095" fmla="*/ 340995 w 3006089"/>
                <a:gd name="connsiteY7095" fmla="*/ 972026 h 2297429"/>
                <a:gd name="connsiteX7096" fmla="*/ 340042 w 3006089"/>
                <a:gd name="connsiteY7096" fmla="*/ 968216 h 2297429"/>
                <a:gd name="connsiteX7097" fmla="*/ 338138 w 3006089"/>
                <a:gd name="connsiteY7097" fmla="*/ 966788 h 2297429"/>
                <a:gd name="connsiteX7098" fmla="*/ 336233 w 3006089"/>
                <a:gd name="connsiteY7098" fmla="*/ 966311 h 2297429"/>
                <a:gd name="connsiteX7099" fmla="*/ 335280 w 3006089"/>
                <a:gd name="connsiteY7099" fmla="*/ 967264 h 2297429"/>
                <a:gd name="connsiteX7100" fmla="*/ 333851 w 3006089"/>
                <a:gd name="connsiteY7100" fmla="*/ 968693 h 2297429"/>
                <a:gd name="connsiteX7101" fmla="*/ 330994 w 3006089"/>
                <a:gd name="connsiteY7101" fmla="*/ 972979 h 2297429"/>
                <a:gd name="connsiteX7102" fmla="*/ 330041 w 3006089"/>
                <a:gd name="connsiteY7102" fmla="*/ 972979 h 2297429"/>
                <a:gd name="connsiteX7103" fmla="*/ 330994 w 3006089"/>
                <a:gd name="connsiteY7103" fmla="*/ 969645 h 2297429"/>
                <a:gd name="connsiteX7104" fmla="*/ 329565 w 3006089"/>
                <a:gd name="connsiteY7104" fmla="*/ 968216 h 2297429"/>
                <a:gd name="connsiteX7105" fmla="*/ 321945 w 3006089"/>
                <a:gd name="connsiteY7105" fmla="*/ 966788 h 2297429"/>
                <a:gd name="connsiteX7106" fmla="*/ 319564 w 3006089"/>
                <a:gd name="connsiteY7106" fmla="*/ 966788 h 2297429"/>
                <a:gd name="connsiteX7107" fmla="*/ 314325 w 3006089"/>
                <a:gd name="connsiteY7107" fmla="*/ 968216 h 2297429"/>
                <a:gd name="connsiteX7108" fmla="*/ 313372 w 3006089"/>
                <a:gd name="connsiteY7108" fmla="*/ 970121 h 2297429"/>
                <a:gd name="connsiteX7109" fmla="*/ 314801 w 3006089"/>
                <a:gd name="connsiteY7109" fmla="*/ 971074 h 2297429"/>
                <a:gd name="connsiteX7110" fmla="*/ 314801 w 3006089"/>
                <a:gd name="connsiteY7110" fmla="*/ 972026 h 2297429"/>
                <a:gd name="connsiteX7111" fmla="*/ 313372 w 3006089"/>
                <a:gd name="connsiteY7111" fmla="*/ 973931 h 2297429"/>
                <a:gd name="connsiteX7112" fmla="*/ 310515 w 3006089"/>
                <a:gd name="connsiteY7112" fmla="*/ 976789 h 2297429"/>
                <a:gd name="connsiteX7113" fmla="*/ 303371 w 3006089"/>
                <a:gd name="connsiteY7113" fmla="*/ 980123 h 2297429"/>
                <a:gd name="connsiteX7114" fmla="*/ 300514 w 3006089"/>
                <a:gd name="connsiteY7114" fmla="*/ 982028 h 2297429"/>
                <a:gd name="connsiteX7115" fmla="*/ 295751 w 3006089"/>
                <a:gd name="connsiteY7115" fmla="*/ 983933 h 2297429"/>
                <a:gd name="connsiteX7116" fmla="*/ 289560 w 3006089"/>
                <a:gd name="connsiteY7116" fmla="*/ 985361 h 2297429"/>
                <a:gd name="connsiteX7117" fmla="*/ 283845 w 3006089"/>
                <a:gd name="connsiteY7117" fmla="*/ 989171 h 2297429"/>
                <a:gd name="connsiteX7118" fmla="*/ 282416 w 3006089"/>
                <a:gd name="connsiteY7118" fmla="*/ 991553 h 2297429"/>
                <a:gd name="connsiteX7119" fmla="*/ 281940 w 3006089"/>
                <a:gd name="connsiteY7119" fmla="*/ 993458 h 2297429"/>
                <a:gd name="connsiteX7120" fmla="*/ 281940 w 3006089"/>
                <a:gd name="connsiteY7120" fmla="*/ 995839 h 2297429"/>
                <a:gd name="connsiteX7121" fmla="*/ 282892 w 3006089"/>
                <a:gd name="connsiteY7121" fmla="*/ 998696 h 2297429"/>
                <a:gd name="connsiteX7122" fmla="*/ 283845 w 3006089"/>
                <a:gd name="connsiteY7122" fmla="*/ 1000125 h 2297429"/>
                <a:gd name="connsiteX7123" fmla="*/ 289560 w 3006089"/>
                <a:gd name="connsiteY7123" fmla="*/ 1000601 h 2297429"/>
                <a:gd name="connsiteX7124" fmla="*/ 290036 w 3006089"/>
                <a:gd name="connsiteY7124" fmla="*/ 1001554 h 2297429"/>
                <a:gd name="connsiteX7125" fmla="*/ 288607 w 3006089"/>
                <a:gd name="connsiteY7125" fmla="*/ 1002983 h 2297429"/>
                <a:gd name="connsiteX7126" fmla="*/ 282892 w 3006089"/>
                <a:gd name="connsiteY7126" fmla="*/ 1005364 h 2297429"/>
                <a:gd name="connsiteX7127" fmla="*/ 262414 w 3006089"/>
                <a:gd name="connsiteY7127" fmla="*/ 1003459 h 2297429"/>
                <a:gd name="connsiteX7128" fmla="*/ 261461 w 3006089"/>
                <a:gd name="connsiteY7128" fmla="*/ 1004411 h 2297429"/>
                <a:gd name="connsiteX7129" fmla="*/ 261938 w 3006089"/>
                <a:gd name="connsiteY7129" fmla="*/ 1005364 h 2297429"/>
                <a:gd name="connsiteX7130" fmla="*/ 266224 w 3006089"/>
                <a:gd name="connsiteY7130" fmla="*/ 1007745 h 2297429"/>
                <a:gd name="connsiteX7131" fmla="*/ 268129 w 3006089"/>
                <a:gd name="connsiteY7131" fmla="*/ 1009650 h 2297429"/>
                <a:gd name="connsiteX7132" fmla="*/ 266224 w 3006089"/>
                <a:gd name="connsiteY7132" fmla="*/ 1010126 h 2297429"/>
                <a:gd name="connsiteX7133" fmla="*/ 260985 w 3006089"/>
                <a:gd name="connsiteY7133" fmla="*/ 1008221 h 2297429"/>
                <a:gd name="connsiteX7134" fmla="*/ 260032 w 3006089"/>
                <a:gd name="connsiteY7134" fmla="*/ 1007269 h 2297429"/>
                <a:gd name="connsiteX7135" fmla="*/ 258604 w 3006089"/>
                <a:gd name="connsiteY7135" fmla="*/ 1003935 h 2297429"/>
                <a:gd name="connsiteX7136" fmla="*/ 260032 w 3006089"/>
                <a:gd name="connsiteY7136" fmla="*/ 1001554 h 2297429"/>
                <a:gd name="connsiteX7137" fmla="*/ 265271 w 3006089"/>
                <a:gd name="connsiteY7137" fmla="*/ 996791 h 2297429"/>
                <a:gd name="connsiteX7138" fmla="*/ 270034 w 3006089"/>
                <a:gd name="connsiteY7138" fmla="*/ 992981 h 2297429"/>
                <a:gd name="connsiteX7139" fmla="*/ 274320 w 3006089"/>
                <a:gd name="connsiteY7139" fmla="*/ 988695 h 2297429"/>
                <a:gd name="connsiteX7140" fmla="*/ 279559 w 3006089"/>
                <a:gd name="connsiteY7140" fmla="*/ 982504 h 2297429"/>
                <a:gd name="connsiteX7141" fmla="*/ 283845 w 3006089"/>
                <a:gd name="connsiteY7141" fmla="*/ 979170 h 2297429"/>
                <a:gd name="connsiteX7142" fmla="*/ 290989 w 3006089"/>
                <a:gd name="connsiteY7142" fmla="*/ 978218 h 2297429"/>
                <a:gd name="connsiteX7143" fmla="*/ 296228 w 3006089"/>
                <a:gd name="connsiteY7143" fmla="*/ 976313 h 2297429"/>
                <a:gd name="connsiteX7144" fmla="*/ 300990 w 3006089"/>
                <a:gd name="connsiteY7144" fmla="*/ 972979 h 2297429"/>
                <a:gd name="connsiteX7145" fmla="*/ 303371 w 3006089"/>
                <a:gd name="connsiteY7145" fmla="*/ 970598 h 2297429"/>
                <a:gd name="connsiteX7146" fmla="*/ 308134 w 3006089"/>
                <a:gd name="connsiteY7146" fmla="*/ 963454 h 2297429"/>
                <a:gd name="connsiteX7147" fmla="*/ 310039 w 3006089"/>
                <a:gd name="connsiteY7147" fmla="*/ 962501 h 2297429"/>
                <a:gd name="connsiteX7148" fmla="*/ 312420 w 3006089"/>
                <a:gd name="connsiteY7148" fmla="*/ 961549 h 2297429"/>
                <a:gd name="connsiteX7149" fmla="*/ 325755 w 3006089"/>
                <a:gd name="connsiteY7149" fmla="*/ 959644 h 2297429"/>
                <a:gd name="connsiteX7150" fmla="*/ 331470 w 3006089"/>
                <a:gd name="connsiteY7150" fmla="*/ 958691 h 2297429"/>
                <a:gd name="connsiteX7151" fmla="*/ 334804 w 3006089"/>
                <a:gd name="connsiteY7151" fmla="*/ 957739 h 2297429"/>
                <a:gd name="connsiteX7152" fmla="*/ 343376 w 3006089"/>
                <a:gd name="connsiteY7152" fmla="*/ 956786 h 2297429"/>
                <a:gd name="connsiteX7153" fmla="*/ 347663 w 3006089"/>
                <a:gd name="connsiteY7153" fmla="*/ 955834 h 2297429"/>
                <a:gd name="connsiteX7154" fmla="*/ 351949 w 3006089"/>
                <a:gd name="connsiteY7154" fmla="*/ 953929 h 2297429"/>
                <a:gd name="connsiteX7155" fmla="*/ 360521 w 3006089"/>
                <a:gd name="connsiteY7155" fmla="*/ 948214 h 2297429"/>
                <a:gd name="connsiteX7156" fmla="*/ 388144 w 3006089"/>
                <a:gd name="connsiteY7156" fmla="*/ 934879 h 2297429"/>
                <a:gd name="connsiteX7157" fmla="*/ 391954 w 3006089"/>
                <a:gd name="connsiteY7157" fmla="*/ 930116 h 2297429"/>
                <a:gd name="connsiteX7158" fmla="*/ 391954 w 3006089"/>
                <a:gd name="connsiteY7158" fmla="*/ 928211 h 2297429"/>
                <a:gd name="connsiteX7159" fmla="*/ 387667 w 3006089"/>
                <a:gd name="connsiteY7159" fmla="*/ 924401 h 2297429"/>
                <a:gd name="connsiteX7160" fmla="*/ 385763 w 3006089"/>
                <a:gd name="connsiteY7160" fmla="*/ 922973 h 2297429"/>
                <a:gd name="connsiteX7161" fmla="*/ 383858 w 3006089"/>
                <a:gd name="connsiteY7161" fmla="*/ 922973 h 2297429"/>
                <a:gd name="connsiteX7162" fmla="*/ 378142 w 3006089"/>
                <a:gd name="connsiteY7162" fmla="*/ 928211 h 2297429"/>
                <a:gd name="connsiteX7163" fmla="*/ 376714 w 3006089"/>
                <a:gd name="connsiteY7163" fmla="*/ 929164 h 2297429"/>
                <a:gd name="connsiteX7164" fmla="*/ 373380 w 3006089"/>
                <a:gd name="connsiteY7164" fmla="*/ 928688 h 2297429"/>
                <a:gd name="connsiteX7165" fmla="*/ 369094 w 3006089"/>
                <a:gd name="connsiteY7165" fmla="*/ 929164 h 2297429"/>
                <a:gd name="connsiteX7166" fmla="*/ 365760 w 3006089"/>
                <a:gd name="connsiteY7166" fmla="*/ 928211 h 2297429"/>
                <a:gd name="connsiteX7167" fmla="*/ 361474 w 3006089"/>
                <a:gd name="connsiteY7167" fmla="*/ 926306 h 2297429"/>
                <a:gd name="connsiteX7168" fmla="*/ 358140 w 3006089"/>
                <a:gd name="connsiteY7168" fmla="*/ 925354 h 2297429"/>
                <a:gd name="connsiteX7169" fmla="*/ 352425 w 3006089"/>
                <a:gd name="connsiteY7169" fmla="*/ 926306 h 2297429"/>
                <a:gd name="connsiteX7170" fmla="*/ 343376 w 3006089"/>
                <a:gd name="connsiteY7170" fmla="*/ 931069 h 2297429"/>
                <a:gd name="connsiteX7171" fmla="*/ 340995 w 3006089"/>
                <a:gd name="connsiteY7171" fmla="*/ 932974 h 2297429"/>
                <a:gd name="connsiteX7172" fmla="*/ 339566 w 3006089"/>
                <a:gd name="connsiteY7172" fmla="*/ 935355 h 2297429"/>
                <a:gd name="connsiteX7173" fmla="*/ 336233 w 3006089"/>
                <a:gd name="connsiteY7173" fmla="*/ 939641 h 2297429"/>
                <a:gd name="connsiteX7174" fmla="*/ 333375 w 3006089"/>
                <a:gd name="connsiteY7174" fmla="*/ 940118 h 2297429"/>
                <a:gd name="connsiteX7175" fmla="*/ 330041 w 3006089"/>
                <a:gd name="connsiteY7175" fmla="*/ 938689 h 2297429"/>
                <a:gd name="connsiteX7176" fmla="*/ 325755 w 3006089"/>
                <a:gd name="connsiteY7176" fmla="*/ 939165 h 2297429"/>
                <a:gd name="connsiteX7177" fmla="*/ 320992 w 3006089"/>
                <a:gd name="connsiteY7177" fmla="*/ 941546 h 2297429"/>
                <a:gd name="connsiteX7178" fmla="*/ 309086 w 3006089"/>
                <a:gd name="connsiteY7178" fmla="*/ 949166 h 2297429"/>
                <a:gd name="connsiteX7179" fmla="*/ 301466 w 3006089"/>
                <a:gd name="connsiteY7179" fmla="*/ 952024 h 2297429"/>
                <a:gd name="connsiteX7180" fmla="*/ 299085 w 3006089"/>
                <a:gd name="connsiteY7180" fmla="*/ 952024 h 2297429"/>
                <a:gd name="connsiteX7181" fmla="*/ 295751 w 3006089"/>
                <a:gd name="connsiteY7181" fmla="*/ 949166 h 2297429"/>
                <a:gd name="connsiteX7182" fmla="*/ 290513 w 3006089"/>
                <a:gd name="connsiteY7182" fmla="*/ 950119 h 2297429"/>
                <a:gd name="connsiteX7183" fmla="*/ 288607 w 3006089"/>
                <a:gd name="connsiteY7183" fmla="*/ 950595 h 2297429"/>
                <a:gd name="connsiteX7184" fmla="*/ 287655 w 3006089"/>
                <a:gd name="connsiteY7184" fmla="*/ 952024 h 2297429"/>
                <a:gd name="connsiteX7185" fmla="*/ 287655 w 3006089"/>
                <a:gd name="connsiteY7185" fmla="*/ 952500 h 2297429"/>
                <a:gd name="connsiteX7186" fmla="*/ 290513 w 3006089"/>
                <a:gd name="connsiteY7186" fmla="*/ 952976 h 2297429"/>
                <a:gd name="connsiteX7187" fmla="*/ 292894 w 3006089"/>
                <a:gd name="connsiteY7187" fmla="*/ 953929 h 2297429"/>
                <a:gd name="connsiteX7188" fmla="*/ 293370 w 3006089"/>
                <a:gd name="connsiteY7188" fmla="*/ 954881 h 2297429"/>
                <a:gd name="connsiteX7189" fmla="*/ 291941 w 3006089"/>
                <a:gd name="connsiteY7189" fmla="*/ 955358 h 2297429"/>
                <a:gd name="connsiteX7190" fmla="*/ 289560 w 3006089"/>
                <a:gd name="connsiteY7190" fmla="*/ 955358 h 2297429"/>
                <a:gd name="connsiteX7191" fmla="*/ 279082 w 3006089"/>
                <a:gd name="connsiteY7191" fmla="*/ 954881 h 2297429"/>
                <a:gd name="connsiteX7192" fmla="*/ 276701 w 3006089"/>
                <a:gd name="connsiteY7192" fmla="*/ 956310 h 2297429"/>
                <a:gd name="connsiteX7193" fmla="*/ 272891 w 3006089"/>
                <a:gd name="connsiteY7193" fmla="*/ 963454 h 2297429"/>
                <a:gd name="connsiteX7194" fmla="*/ 270986 w 3006089"/>
                <a:gd name="connsiteY7194" fmla="*/ 965835 h 2297429"/>
                <a:gd name="connsiteX7195" fmla="*/ 268129 w 3006089"/>
                <a:gd name="connsiteY7195" fmla="*/ 968216 h 2297429"/>
                <a:gd name="connsiteX7196" fmla="*/ 263842 w 3006089"/>
                <a:gd name="connsiteY7196" fmla="*/ 969645 h 2297429"/>
                <a:gd name="connsiteX7197" fmla="*/ 257651 w 3006089"/>
                <a:gd name="connsiteY7197" fmla="*/ 970121 h 2297429"/>
                <a:gd name="connsiteX7198" fmla="*/ 250031 w 3006089"/>
                <a:gd name="connsiteY7198" fmla="*/ 972503 h 2297429"/>
                <a:gd name="connsiteX7199" fmla="*/ 241459 w 3006089"/>
                <a:gd name="connsiteY7199" fmla="*/ 976313 h 2297429"/>
                <a:gd name="connsiteX7200" fmla="*/ 233839 w 3006089"/>
                <a:gd name="connsiteY7200" fmla="*/ 979170 h 2297429"/>
                <a:gd name="connsiteX7201" fmla="*/ 234315 w 3006089"/>
                <a:gd name="connsiteY7201" fmla="*/ 977741 h 2297429"/>
                <a:gd name="connsiteX7202" fmla="*/ 239077 w 3006089"/>
                <a:gd name="connsiteY7202" fmla="*/ 971074 h 2297429"/>
                <a:gd name="connsiteX7203" fmla="*/ 241459 w 3006089"/>
                <a:gd name="connsiteY7203" fmla="*/ 968693 h 2297429"/>
                <a:gd name="connsiteX7204" fmla="*/ 243840 w 3006089"/>
                <a:gd name="connsiteY7204" fmla="*/ 963930 h 2297429"/>
                <a:gd name="connsiteX7205" fmla="*/ 243364 w 3006089"/>
                <a:gd name="connsiteY7205" fmla="*/ 962501 h 2297429"/>
                <a:gd name="connsiteX7206" fmla="*/ 237172 w 3006089"/>
                <a:gd name="connsiteY7206" fmla="*/ 960596 h 2297429"/>
                <a:gd name="connsiteX7207" fmla="*/ 235267 w 3006089"/>
                <a:gd name="connsiteY7207" fmla="*/ 958691 h 2297429"/>
                <a:gd name="connsiteX7208" fmla="*/ 233363 w 3006089"/>
                <a:gd name="connsiteY7208" fmla="*/ 955358 h 2297429"/>
                <a:gd name="connsiteX7209" fmla="*/ 231457 w 3006089"/>
                <a:gd name="connsiteY7209" fmla="*/ 953453 h 2297429"/>
                <a:gd name="connsiteX7210" fmla="*/ 225742 w 3006089"/>
                <a:gd name="connsiteY7210" fmla="*/ 952500 h 2297429"/>
                <a:gd name="connsiteX7211" fmla="*/ 224314 w 3006089"/>
                <a:gd name="connsiteY7211" fmla="*/ 953453 h 2297429"/>
                <a:gd name="connsiteX7212" fmla="*/ 223361 w 3006089"/>
                <a:gd name="connsiteY7212" fmla="*/ 955358 h 2297429"/>
                <a:gd name="connsiteX7213" fmla="*/ 222409 w 3006089"/>
                <a:gd name="connsiteY7213" fmla="*/ 959168 h 2297429"/>
                <a:gd name="connsiteX7214" fmla="*/ 222409 w 3006089"/>
                <a:gd name="connsiteY7214" fmla="*/ 960596 h 2297429"/>
                <a:gd name="connsiteX7215" fmla="*/ 223361 w 3006089"/>
                <a:gd name="connsiteY7215" fmla="*/ 964883 h 2297429"/>
                <a:gd name="connsiteX7216" fmla="*/ 221932 w 3006089"/>
                <a:gd name="connsiteY7216" fmla="*/ 965359 h 2297429"/>
                <a:gd name="connsiteX7217" fmla="*/ 209550 w 3006089"/>
                <a:gd name="connsiteY7217" fmla="*/ 964406 h 2297429"/>
                <a:gd name="connsiteX7218" fmla="*/ 199549 w 3006089"/>
                <a:gd name="connsiteY7218" fmla="*/ 965359 h 2297429"/>
                <a:gd name="connsiteX7219" fmla="*/ 197644 w 3006089"/>
                <a:gd name="connsiteY7219" fmla="*/ 966311 h 2297429"/>
                <a:gd name="connsiteX7220" fmla="*/ 196691 w 3006089"/>
                <a:gd name="connsiteY7220" fmla="*/ 967740 h 2297429"/>
                <a:gd name="connsiteX7221" fmla="*/ 195739 w 3006089"/>
                <a:gd name="connsiteY7221" fmla="*/ 973931 h 2297429"/>
                <a:gd name="connsiteX7222" fmla="*/ 194310 w 3006089"/>
                <a:gd name="connsiteY7222" fmla="*/ 974884 h 2297429"/>
                <a:gd name="connsiteX7223" fmla="*/ 187166 w 3006089"/>
                <a:gd name="connsiteY7223" fmla="*/ 972979 h 2297429"/>
                <a:gd name="connsiteX7224" fmla="*/ 183356 w 3006089"/>
                <a:gd name="connsiteY7224" fmla="*/ 975836 h 2297429"/>
                <a:gd name="connsiteX7225" fmla="*/ 180975 w 3006089"/>
                <a:gd name="connsiteY7225" fmla="*/ 974408 h 2297429"/>
                <a:gd name="connsiteX7226" fmla="*/ 173355 w 3006089"/>
                <a:gd name="connsiteY7226" fmla="*/ 986314 h 2297429"/>
                <a:gd name="connsiteX7227" fmla="*/ 175260 w 3006089"/>
                <a:gd name="connsiteY7227" fmla="*/ 988219 h 2297429"/>
                <a:gd name="connsiteX7228" fmla="*/ 179070 w 3006089"/>
                <a:gd name="connsiteY7228" fmla="*/ 990124 h 2297429"/>
                <a:gd name="connsiteX7229" fmla="*/ 182404 w 3006089"/>
                <a:gd name="connsiteY7229" fmla="*/ 991076 h 2297429"/>
                <a:gd name="connsiteX7230" fmla="*/ 184785 w 3006089"/>
                <a:gd name="connsiteY7230" fmla="*/ 991553 h 2297429"/>
                <a:gd name="connsiteX7231" fmla="*/ 184309 w 3006089"/>
                <a:gd name="connsiteY7231" fmla="*/ 992505 h 2297429"/>
                <a:gd name="connsiteX7232" fmla="*/ 180499 w 3006089"/>
                <a:gd name="connsiteY7232" fmla="*/ 992981 h 2297429"/>
                <a:gd name="connsiteX7233" fmla="*/ 174307 w 3006089"/>
                <a:gd name="connsiteY7233" fmla="*/ 992981 h 2297429"/>
                <a:gd name="connsiteX7234" fmla="*/ 172402 w 3006089"/>
                <a:gd name="connsiteY7234" fmla="*/ 993458 h 2297429"/>
                <a:gd name="connsiteX7235" fmla="*/ 171926 w 3006089"/>
                <a:gd name="connsiteY7235" fmla="*/ 994410 h 2297429"/>
                <a:gd name="connsiteX7236" fmla="*/ 173355 w 3006089"/>
                <a:gd name="connsiteY7236" fmla="*/ 997268 h 2297429"/>
                <a:gd name="connsiteX7237" fmla="*/ 173831 w 3006089"/>
                <a:gd name="connsiteY7237" fmla="*/ 997744 h 2297429"/>
                <a:gd name="connsiteX7238" fmla="*/ 181927 w 3006089"/>
                <a:gd name="connsiteY7238" fmla="*/ 999173 h 2297429"/>
                <a:gd name="connsiteX7239" fmla="*/ 189071 w 3006089"/>
                <a:gd name="connsiteY7239" fmla="*/ 1002030 h 2297429"/>
                <a:gd name="connsiteX7240" fmla="*/ 190024 w 3006089"/>
                <a:gd name="connsiteY7240" fmla="*/ 1002983 h 2297429"/>
                <a:gd name="connsiteX7241" fmla="*/ 196215 w 3006089"/>
                <a:gd name="connsiteY7241" fmla="*/ 1011079 h 2297429"/>
                <a:gd name="connsiteX7242" fmla="*/ 195263 w 3006089"/>
                <a:gd name="connsiteY7242" fmla="*/ 1011555 h 2297429"/>
                <a:gd name="connsiteX7243" fmla="*/ 191929 w 3006089"/>
                <a:gd name="connsiteY7243" fmla="*/ 1011079 h 2297429"/>
                <a:gd name="connsiteX7244" fmla="*/ 174784 w 3006089"/>
                <a:gd name="connsiteY7244" fmla="*/ 1002983 h 2297429"/>
                <a:gd name="connsiteX7245" fmla="*/ 166211 w 3006089"/>
                <a:gd name="connsiteY7245" fmla="*/ 1000125 h 2297429"/>
                <a:gd name="connsiteX7246" fmla="*/ 153352 w 3006089"/>
                <a:gd name="connsiteY7246" fmla="*/ 999173 h 2297429"/>
                <a:gd name="connsiteX7247" fmla="*/ 145732 w 3006089"/>
                <a:gd name="connsiteY7247" fmla="*/ 999649 h 2297429"/>
                <a:gd name="connsiteX7248" fmla="*/ 133826 w 3006089"/>
                <a:gd name="connsiteY7248" fmla="*/ 995839 h 2297429"/>
                <a:gd name="connsiteX7249" fmla="*/ 127159 w 3006089"/>
                <a:gd name="connsiteY7249" fmla="*/ 994886 h 2297429"/>
                <a:gd name="connsiteX7250" fmla="*/ 106204 w 3006089"/>
                <a:gd name="connsiteY7250" fmla="*/ 987266 h 2297429"/>
                <a:gd name="connsiteX7251" fmla="*/ 97631 w 3006089"/>
                <a:gd name="connsiteY7251" fmla="*/ 983933 h 2297429"/>
                <a:gd name="connsiteX7252" fmla="*/ 91916 w 3006089"/>
                <a:gd name="connsiteY7252" fmla="*/ 980123 h 2297429"/>
                <a:gd name="connsiteX7253" fmla="*/ 78581 w 3006089"/>
                <a:gd name="connsiteY7253" fmla="*/ 974408 h 2297429"/>
                <a:gd name="connsiteX7254" fmla="*/ 61913 w 3006089"/>
                <a:gd name="connsiteY7254" fmla="*/ 962501 h 2297429"/>
                <a:gd name="connsiteX7255" fmla="*/ 34766 w 3006089"/>
                <a:gd name="connsiteY7255" fmla="*/ 956310 h 2297429"/>
                <a:gd name="connsiteX7256" fmla="*/ 20002 w 3006089"/>
                <a:gd name="connsiteY7256" fmla="*/ 957263 h 2297429"/>
                <a:gd name="connsiteX7257" fmla="*/ 4763 w 3006089"/>
                <a:gd name="connsiteY7257" fmla="*/ 955358 h 2297429"/>
                <a:gd name="connsiteX7258" fmla="*/ 0 w 3006089"/>
                <a:gd name="connsiteY7258" fmla="*/ 954405 h 2297429"/>
                <a:gd name="connsiteX7259" fmla="*/ 0 w 3006089"/>
                <a:gd name="connsiteY7259" fmla="*/ 1469708 h 2297429"/>
                <a:gd name="connsiteX7260" fmla="*/ 8096 w 3006089"/>
                <a:gd name="connsiteY7260" fmla="*/ 1471613 h 2297429"/>
                <a:gd name="connsiteX7261" fmla="*/ 16192 w 3006089"/>
                <a:gd name="connsiteY7261" fmla="*/ 1473518 h 2297429"/>
                <a:gd name="connsiteX7262" fmla="*/ 18574 w 3006089"/>
                <a:gd name="connsiteY7262" fmla="*/ 1469231 h 2297429"/>
                <a:gd name="connsiteX7263" fmla="*/ 27146 w 3006089"/>
                <a:gd name="connsiteY7263" fmla="*/ 1472565 h 2297429"/>
                <a:gd name="connsiteX7264" fmla="*/ 34766 w 3006089"/>
                <a:gd name="connsiteY7264" fmla="*/ 1475423 h 2297429"/>
                <a:gd name="connsiteX7265" fmla="*/ 39529 w 3006089"/>
                <a:gd name="connsiteY7265" fmla="*/ 1472089 h 2297429"/>
                <a:gd name="connsiteX7266" fmla="*/ 44767 w 3006089"/>
                <a:gd name="connsiteY7266" fmla="*/ 1468279 h 2297429"/>
                <a:gd name="connsiteX7267" fmla="*/ 51911 w 3006089"/>
                <a:gd name="connsiteY7267" fmla="*/ 1467803 h 2297429"/>
                <a:gd name="connsiteX7268" fmla="*/ 60007 w 3006089"/>
                <a:gd name="connsiteY7268" fmla="*/ 1467326 h 2297429"/>
                <a:gd name="connsiteX7269" fmla="*/ 65246 w 3006089"/>
                <a:gd name="connsiteY7269" fmla="*/ 1467326 h 2297429"/>
                <a:gd name="connsiteX7270" fmla="*/ 65246 w 3006089"/>
                <a:gd name="connsiteY7270" fmla="*/ 1470660 h 2297429"/>
                <a:gd name="connsiteX7271" fmla="*/ 63341 w 3006089"/>
                <a:gd name="connsiteY7271" fmla="*/ 1475899 h 2297429"/>
                <a:gd name="connsiteX7272" fmla="*/ 61913 w 3006089"/>
                <a:gd name="connsiteY7272" fmla="*/ 1480185 h 2297429"/>
                <a:gd name="connsiteX7273" fmla="*/ 66675 w 3006089"/>
                <a:gd name="connsiteY7273" fmla="*/ 1484948 h 2297429"/>
                <a:gd name="connsiteX7274" fmla="*/ 72390 w 3006089"/>
                <a:gd name="connsiteY7274" fmla="*/ 1487329 h 2297429"/>
                <a:gd name="connsiteX7275" fmla="*/ 78105 w 3006089"/>
                <a:gd name="connsiteY7275" fmla="*/ 1489710 h 2297429"/>
                <a:gd name="connsiteX7276" fmla="*/ 80486 w 3006089"/>
                <a:gd name="connsiteY7276" fmla="*/ 1495901 h 2297429"/>
                <a:gd name="connsiteX7277" fmla="*/ 86677 w 3006089"/>
                <a:gd name="connsiteY7277" fmla="*/ 1500664 h 2297429"/>
                <a:gd name="connsiteX7278" fmla="*/ 91440 w 3006089"/>
                <a:gd name="connsiteY7278" fmla="*/ 1504474 h 2297429"/>
                <a:gd name="connsiteX7279" fmla="*/ 95726 w 3006089"/>
                <a:gd name="connsiteY7279" fmla="*/ 1507808 h 2297429"/>
                <a:gd name="connsiteX7280" fmla="*/ 101917 w 3006089"/>
                <a:gd name="connsiteY7280" fmla="*/ 1512570 h 2297429"/>
                <a:gd name="connsiteX7281" fmla="*/ 106204 w 3006089"/>
                <a:gd name="connsiteY7281" fmla="*/ 1515904 h 2297429"/>
                <a:gd name="connsiteX7282" fmla="*/ 111919 w 3006089"/>
                <a:gd name="connsiteY7282" fmla="*/ 1520666 h 2297429"/>
                <a:gd name="connsiteX7283" fmla="*/ 115252 w 3006089"/>
                <a:gd name="connsiteY7283" fmla="*/ 1523524 h 2297429"/>
                <a:gd name="connsiteX7284" fmla="*/ 117157 w 3006089"/>
                <a:gd name="connsiteY7284" fmla="*/ 1528763 h 2297429"/>
                <a:gd name="connsiteX7285" fmla="*/ 119063 w 3006089"/>
                <a:gd name="connsiteY7285" fmla="*/ 1534954 h 2297429"/>
                <a:gd name="connsiteX7286" fmla="*/ 117634 w 3006089"/>
                <a:gd name="connsiteY7286" fmla="*/ 1538764 h 2297429"/>
                <a:gd name="connsiteX7287" fmla="*/ 120491 w 3006089"/>
                <a:gd name="connsiteY7287" fmla="*/ 1539240 h 2297429"/>
                <a:gd name="connsiteX7288" fmla="*/ 126206 w 3006089"/>
                <a:gd name="connsiteY7288" fmla="*/ 1534954 h 2297429"/>
                <a:gd name="connsiteX7289" fmla="*/ 131445 w 3006089"/>
                <a:gd name="connsiteY7289" fmla="*/ 1532096 h 2297429"/>
                <a:gd name="connsiteX7290" fmla="*/ 137636 w 3006089"/>
                <a:gd name="connsiteY7290" fmla="*/ 1528763 h 2297429"/>
                <a:gd name="connsiteX7291" fmla="*/ 141922 w 3006089"/>
                <a:gd name="connsiteY7291" fmla="*/ 1526381 h 2297429"/>
                <a:gd name="connsiteX7292" fmla="*/ 150019 w 3006089"/>
                <a:gd name="connsiteY7292" fmla="*/ 1526381 h 2297429"/>
                <a:gd name="connsiteX7293" fmla="*/ 153829 w 3006089"/>
                <a:gd name="connsiteY7293" fmla="*/ 1520190 h 2297429"/>
                <a:gd name="connsiteX7294" fmla="*/ 153829 w 3006089"/>
                <a:gd name="connsiteY7294" fmla="*/ 1511141 h 2297429"/>
                <a:gd name="connsiteX7295" fmla="*/ 157639 w 3006089"/>
                <a:gd name="connsiteY7295" fmla="*/ 1511141 h 2297429"/>
                <a:gd name="connsiteX7296" fmla="*/ 160020 w 3006089"/>
                <a:gd name="connsiteY7296" fmla="*/ 1509713 h 2297429"/>
                <a:gd name="connsiteX7297" fmla="*/ 160972 w 3006089"/>
                <a:gd name="connsiteY7297" fmla="*/ 1506855 h 2297429"/>
                <a:gd name="connsiteX7298" fmla="*/ 158591 w 3006089"/>
                <a:gd name="connsiteY7298" fmla="*/ 1503045 h 2297429"/>
                <a:gd name="connsiteX7299" fmla="*/ 166211 w 3006089"/>
                <a:gd name="connsiteY7299" fmla="*/ 1501140 h 2297429"/>
                <a:gd name="connsiteX7300" fmla="*/ 171926 w 3006089"/>
                <a:gd name="connsiteY7300" fmla="*/ 1499711 h 2297429"/>
                <a:gd name="connsiteX7301" fmla="*/ 180022 w 3006089"/>
                <a:gd name="connsiteY7301" fmla="*/ 1496378 h 2297429"/>
                <a:gd name="connsiteX7302" fmla="*/ 187642 w 3006089"/>
                <a:gd name="connsiteY7302" fmla="*/ 1493044 h 2297429"/>
                <a:gd name="connsiteX7303" fmla="*/ 191452 w 3006089"/>
                <a:gd name="connsiteY7303" fmla="*/ 1495425 h 2297429"/>
                <a:gd name="connsiteX7304" fmla="*/ 195263 w 3006089"/>
                <a:gd name="connsiteY7304" fmla="*/ 1497806 h 2297429"/>
                <a:gd name="connsiteX7305" fmla="*/ 202406 w 3006089"/>
                <a:gd name="connsiteY7305" fmla="*/ 1503521 h 2297429"/>
                <a:gd name="connsiteX7306" fmla="*/ 202882 w 3006089"/>
                <a:gd name="connsiteY7306" fmla="*/ 1504950 h 2297429"/>
                <a:gd name="connsiteX7307" fmla="*/ 202406 w 3006089"/>
                <a:gd name="connsiteY7307" fmla="*/ 1507808 h 2297429"/>
                <a:gd name="connsiteX7308" fmla="*/ 201930 w 3006089"/>
                <a:gd name="connsiteY7308" fmla="*/ 1510665 h 2297429"/>
                <a:gd name="connsiteX7309" fmla="*/ 206216 w 3006089"/>
                <a:gd name="connsiteY7309" fmla="*/ 1518285 h 2297429"/>
                <a:gd name="connsiteX7310" fmla="*/ 207645 w 3006089"/>
                <a:gd name="connsiteY7310" fmla="*/ 1519238 h 2297429"/>
                <a:gd name="connsiteX7311" fmla="*/ 210979 w 3006089"/>
                <a:gd name="connsiteY7311" fmla="*/ 1520190 h 2297429"/>
                <a:gd name="connsiteX7312" fmla="*/ 215265 w 3006089"/>
                <a:gd name="connsiteY7312" fmla="*/ 1522571 h 2297429"/>
                <a:gd name="connsiteX7313" fmla="*/ 217170 w 3006089"/>
                <a:gd name="connsiteY7313" fmla="*/ 1524953 h 2297429"/>
                <a:gd name="connsiteX7314" fmla="*/ 223361 w 3006089"/>
                <a:gd name="connsiteY7314" fmla="*/ 1528286 h 2297429"/>
                <a:gd name="connsiteX7315" fmla="*/ 224314 w 3006089"/>
                <a:gd name="connsiteY7315" fmla="*/ 1529715 h 2297429"/>
                <a:gd name="connsiteX7316" fmla="*/ 224790 w 3006089"/>
                <a:gd name="connsiteY7316" fmla="*/ 1532096 h 2297429"/>
                <a:gd name="connsiteX7317" fmla="*/ 225742 w 3006089"/>
                <a:gd name="connsiteY7317" fmla="*/ 1534001 h 2297429"/>
                <a:gd name="connsiteX7318" fmla="*/ 226695 w 3006089"/>
                <a:gd name="connsiteY7318" fmla="*/ 1535430 h 2297429"/>
                <a:gd name="connsiteX7319" fmla="*/ 227647 w 3006089"/>
                <a:gd name="connsiteY7319" fmla="*/ 1537335 h 2297429"/>
                <a:gd name="connsiteX7320" fmla="*/ 230505 w 3006089"/>
                <a:gd name="connsiteY7320" fmla="*/ 1539716 h 2297429"/>
                <a:gd name="connsiteX7321" fmla="*/ 235744 w 3006089"/>
                <a:gd name="connsiteY7321" fmla="*/ 1542574 h 2297429"/>
                <a:gd name="connsiteX7322" fmla="*/ 239077 w 3006089"/>
                <a:gd name="connsiteY7322" fmla="*/ 1544479 h 2297429"/>
                <a:gd name="connsiteX7323" fmla="*/ 243840 w 3006089"/>
                <a:gd name="connsiteY7323" fmla="*/ 1546860 h 2297429"/>
                <a:gd name="connsiteX7324" fmla="*/ 248602 w 3006089"/>
                <a:gd name="connsiteY7324" fmla="*/ 1552099 h 2297429"/>
                <a:gd name="connsiteX7325" fmla="*/ 252889 w 3006089"/>
                <a:gd name="connsiteY7325" fmla="*/ 1556861 h 2297429"/>
                <a:gd name="connsiteX7326" fmla="*/ 257651 w 3006089"/>
                <a:gd name="connsiteY7326" fmla="*/ 1561624 h 2297429"/>
                <a:gd name="connsiteX7327" fmla="*/ 256699 w 3006089"/>
                <a:gd name="connsiteY7327" fmla="*/ 1565434 h 2297429"/>
                <a:gd name="connsiteX7328" fmla="*/ 261938 w 3006089"/>
                <a:gd name="connsiteY7328" fmla="*/ 1571149 h 2297429"/>
                <a:gd name="connsiteX7329" fmla="*/ 267176 w 3006089"/>
                <a:gd name="connsiteY7329" fmla="*/ 1578293 h 2297429"/>
                <a:gd name="connsiteX7330" fmla="*/ 270986 w 3006089"/>
                <a:gd name="connsiteY7330" fmla="*/ 1584484 h 2297429"/>
                <a:gd name="connsiteX7331" fmla="*/ 273844 w 3006089"/>
                <a:gd name="connsiteY7331" fmla="*/ 1587818 h 2297429"/>
                <a:gd name="connsiteX7332" fmla="*/ 277178 w 3006089"/>
                <a:gd name="connsiteY7332" fmla="*/ 1593056 h 2297429"/>
                <a:gd name="connsiteX7333" fmla="*/ 281464 w 3006089"/>
                <a:gd name="connsiteY7333" fmla="*/ 1599248 h 2297429"/>
                <a:gd name="connsiteX7334" fmla="*/ 286226 w 3006089"/>
                <a:gd name="connsiteY7334" fmla="*/ 1606391 h 2297429"/>
                <a:gd name="connsiteX7335" fmla="*/ 290036 w 3006089"/>
                <a:gd name="connsiteY7335" fmla="*/ 1611154 h 2297429"/>
                <a:gd name="connsiteX7336" fmla="*/ 294799 w 3006089"/>
                <a:gd name="connsiteY7336" fmla="*/ 1617345 h 2297429"/>
                <a:gd name="connsiteX7337" fmla="*/ 297180 w 3006089"/>
                <a:gd name="connsiteY7337" fmla="*/ 1621155 h 2297429"/>
                <a:gd name="connsiteX7338" fmla="*/ 295751 w 3006089"/>
                <a:gd name="connsiteY7338" fmla="*/ 1623536 h 2297429"/>
                <a:gd name="connsiteX7339" fmla="*/ 293846 w 3006089"/>
                <a:gd name="connsiteY7339" fmla="*/ 1626870 h 2297429"/>
                <a:gd name="connsiteX7340" fmla="*/ 300038 w 3006089"/>
                <a:gd name="connsiteY7340" fmla="*/ 1628299 h 2297429"/>
                <a:gd name="connsiteX7341" fmla="*/ 304324 w 3006089"/>
                <a:gd name="connsiteY7341" fmla="*/ 1629251 h 2297429"/>
                <a:gd name="connsiteX7342" fmla="*/ 303371 w 3006089"/>
                <a:gd name="connsiteY7342" fmla="*/ 1632585 h 2297429"/>
                <a:gd name="connsiteX7343" fmla="*/ 301942 w 3006089"/>
                <a:gd name="connsiteY7343" fmla="*/ 1637348 h 2297429"/>
                <a:gd name="connsiteX7344" fmla="*/ 306705 w 3006089"/>
                <a:gd name="connsiteY7344" fmla="*/ 1639253 h 2297429"/>
                <a:gd name="connsiteX7345" fmla="*/ 310039 w 3006089"/>
                <a:gd name="connsiteY7345" fmla="*/ 1640681 h 2297429"/>
                <a:gd name="connsiteX7346" fmla="*/ 309563 w 3006089"/>
                <a:gd name="connsiteY7346" fmla="*/ 1643063 h 2297429"/>
                <a:gd name="connsiteX7347" fmla="*/ 311467 w 3006089"/>
                <a:gd name="connsiteY7347" fmla="*/ 1645920 h 2297429"/>
                <a:gd name="connsiteX7348" fmla="*/ 311944 w 3006089"/>
                <a:gd name="connsiteY7348" fmla="*/ 1650683 h 2297429"/>
                <a:gd name="connsiteX7349" fmla="*/ 317659 w 3006089"/>
                <a:gd name="connsiteY7349" fmla="*/ 1650206 h 2297429"/>
                <a:gd name="connsiteX7350" fmla="*/ 320040 w 3006089"/>
                <a:gd name="connsiteY7350" fmla="*/ 1650206 h 2297429"/>
                <a:gd name="connsiteX7351" fmla="*/ 323374 w 3006089"/>
                <a:gd name="connsiteY7351" fmla="*/ 1652111 h 2297429"/>
                <a:gd name="connsiteX7352" fmla="*/ 328136 w 3006089"/>
                <a:gd name="connsiteY7352" fmla="*/ 1654969 h 2297429"/>
                <a:gd name="connsiteX7353" fmla="*/ 332899 w 3006089"/>
                <a:gd name="connsiteY7353" fmla="*/ 1657350 h 2297429"/>
                <a:gd name="connsiteX7354" fmla="*/ 336709 w 3006089"/>
                <a:gd name="connsiteY7354" fmla="*/ 1659255 h 2297429"/>
                <a:gd name="connsiteX7355" fmla="*/ 341947 w 3006089"/>
                <a:gd name="connsiteY7355" fmla="*/ 1660684 h 2297429"/>
                <a:gd name="connsiteX7356" fmla="*/ 348139 w 3006089"/>
                <a:gd name="connsiteY7356" fmla="*/ 1662589 h 2297429"/>
                <a:gd name="connsiteX7357" fmla="*/ 351472 w 3006089"/>
                <a:gd name="connsiteY7357" fmla="*/ 1666399 h 2297429"/>
                <a:gd name="connsiteX7358" fmla="*/ 357188 w 3006089"/>
                <a:gd name="connsiteY7358" fmla="*/ 1667828 h 2297429"/>
                <a:gd name="connsiteX7359" fmla="*/ 359569 w 3006089"/>
                <a:gd name="connsiteY7359" fmla="*/ 1673066 h 2297429"/>
                <a:gd name="connsiteX7360" fmla="*/ 366236 w 3006089"/>
                <a:gd name="connsiteY7360" fmla="*/ 1674971 h 2297429"/>
                <a:gd name="connsiteX7361" fmla="*/ 370046 w 3006089"/>
                <a:gd name="connsiteY7361" fmla="*/ 1673543 h 2297429"/>
                <a:gd name="connsiteX7362" fmla="*/ 371475 w 3006089"/>
                <a:gd name="connsiteY7362" fmla="*/ 1675448 h 2297429"/>
                <a:gd name="connsiteX7363" fmla="*/ 372427 w 3006089"/>
                <a:gd name="connsiteY7363" fmla="*/ 1677829 h 2297429"/>
                <a:gd name="connsiteX7364" fmla="*/ 372904 w 3006089"/>
                <a:gd name="connsiteY7364" fmla="*/ 1680686 h 2297429"/>
                <a:gd name="connsiteX7365" fmla="*/ 372427 w 3006089"/>
                <a:gd name="connsiteY7365" fmla="*/ 1683544 h 2297429"/>
                <a:gd name="connsiteX7366" fmla="*/ 372427 w 3006089"/>
                <a:gd name="connsiteY7366" fmla="*/ 1684020 h 2297429"/>
                <a:gd name="connsiteX7367" fmla="*/ 370999 w 3006089"/>
                <a:gd name="connsiteY7367" fmla="*/ 1687354 h 2297429"/>
                <a:gd name="connsiteX7368" fmla="*/ 370046 w 3006089"/>
                <a:gd name="connsiteY7368" fmla="*/ 1690211 h 2297429"/>
                <a:gd name="connsiteX7369" fmla="*/ 369570 w 3006089"/>
                <a:gd name="connsiteY7369" fmla="*/ 1693069 h 2297429"/>
                <a:gd name="connsiteX7370" fmla="*/ 369570 w 3006089"/>
                <a:gd name="connsiteY7370" fmla="*/ 1695926 h 2297429"/>
                <a:gd name="connsiteX7371" fmla="*/ 370046 w 3006089"/>
                <a:gd name="connsiteY7371" fmla="*/ 1699260 h 2297429"/>
                <a:gd name="connsiteX7372" fmla="*/ 371475 w 3006089"/>
                <a:gd name="connsiteY7372" fmla="*/ 1703546 h 2297429"/>
                <a:gd name="connsiteX7373" fmla="*/ 373380 w 3006089"/>
                <a:gd name="connsiteY7373" fmla="*/ 1708785 h 2297429"/>
                <a:gd name="connsiteX7374" fmla="*/ 372904 w 3006089"/>
                <a:gd name="connsiteY7374" fmla="*/ 1713071 h 2297429"/>
                <a:gd name="connsiteX7375" fmla="*/ 370999 w 3006089"/>
                <a:gd name="connsiteY7375" fmla="*/ 1716405 h 2297429"/>
                <a:gd name="connsiteX7376" fmla="*/ 370046 w 3006089"/>
                <a:gd name="connsiteY7376" fmla="*/ 1720691 h 2297429"/>
                <a:gd name="connsiteX7377" fmla="*/ 371475 w 3006089"/>
                <a:gd name="connsiteY7377" fmla="*/ 1723073 h 2297429"/>
                <a:gd name="connsiteX7378" fmla="*/ 373856 w 3006089"/>
                <a:gd name="connsiteY7378" fmla="*/ 1720691 h 2297429"/>
                <a:gd name="connsiteX7379" fmla="*/ 377666 w 3006089"/>
                <a:gd name="connsiteY7379" fmla="*/ 1714024 h 2297429"/>
                <a:gd name="connsiteX7380" fmla="*/ 379095 w 3006089"/>
                <a:gd name="connsiteY7380" fmla="*/ 1710690 h 2297429"/>
                <a:gd name="connsiteX7381" fmla="*/ 380047 w 3006089"/>
                <a:gd name="connsiteY7381" fmla="*/ 1705928 h 2297429"/>
                <a:gd name="connsiteX7382" fmla="*/ 380047 w 3006089"/>
                <a:gd name="connsiteY7382" fmla="*/ 1700689 h 2297429"/>
                <a:gd name="connsiteX7383" fmla="*/ 380524 w 3006089"/>
                <a:gd name="connsiteY7383" fmla="*/ 1699260 h 2297429"/>
                <a:gd name="connsiteX7384" fmla="*/ 381476 w 3006089"/>
                <a:gd name="connsiteY7384" fmla="*/ 1702118 h 2297429"/>
                <a:gd name="connsiteX7385" fmla="*/ 382429 w 3006089"/>
                <a:gd name="connsiteY7385" fmla="*/ 1704023 h 2297429"/>
                <a:gd name="connsiteX7386" fmla="*/ 383381 w 3006089"/>
                <a:gd name="connsiteY7386" fmla="*/ 1704975 h 2297429"/>
                <a:gd name="connsiteX7387" fmla="*/ 384334 w 3006089"/>
                <a:gd name="connsiteY7387" fmla="*/ 1704975 h 2297429"/>
                <a:gd name="connsiteX7388" fmla="*/ 385763 w 3006089"/>
                <a:gd name="connsiteY7388" fmla="*/ 1704023 h 2297429"/>
                <a:gd name="connsiteX7389" fmla="*/ 388144 w 3006089"/>
                <a:gd name="connsiteY7389" fmla="*/ 1703546 h 2297429"/>
                <a:gd name="connsiteX7390" fmla="*/ 380524 w 3006089"/>
                <a:gd name="connsiteY7390" fmla="*/ 1712119 h 2297429"/>
                <a:gd name="connsiteX7391" fmla="*/ 376714 w 3006089"/>
                <a:gd name="connsiteY7391" fmla="*/ 1717358 h 2297429"/>
                <a:gd name="connsiteX7392" fmla="*/ 374809 w 3006089"/>
                <a:gd name="connsiteY7392" fmla="*/ 1721168 h 2297429"/>
                <a:gd name="connsiteX7393" fmla="*/ 369570 w 3006089"/>
                <a:gd name="connsiteY7393" fmla="*/ 1730216 h 2297429"/>
                <a:gd name="connsiteX7394" fmla="*/ 368617 w 3006089"/>
                <a:gd name="connsiteY7394" fmla="*/ 1733074 h 2297429"/>
                <a:gd name="connsiteX7395" fmla="*/ 365760 w 3006089"/>
                <a:gd name="connsiteY7395" fmla="*/ 1737360 h 2297429"/>
                <a:gd name="connsiteX7396" fmla="*/ 362902 w 3006089"/>
                <a:gd name="connsiteY7396" fmla="*/ 1738789 h 2297429"/>
                <a:gd name="connsiteX7397" fmla="*/ 361474 w 3006089"/>
                <a:gd name="connsiteY7397" fmla="*/ 1740694 h 2297429"/>
                <a:gd name="connsiteX7398" fmla="*/ 360997 w 3006089"/>
                <a:gd name="connsiteY7398" fmla="*/ 1742123 h 2297429"/>
                <a:gd name="connsiteX7399" fmla="*/ 360521 w 3006089"/>
                <a:gd name="connsiteY7399" fmla="*/ 1745933 h 2297429"/>
                <a:gd name="connsiteX7400" fmla="*/ 360521 w 3006089"/>
                <a:gd name="connsiteY7400" fmla="*/ 1748790 h 2297429"/>
                <a:gd name="connsiteX7401" fmla="*/ 359092 w 3006089"/>
                <a:gd name="connsiteY7401" fmla="*/ 1751648 h 2297429"/>
                <a:gd name="connsiteX7402" fmla="*/ 360045 w 3006089"/>
                <a:gd name="connsiteY7402" fmla="*/ 1754981 h 2297429"/>
                <a:gd name="connsiteX7403" fmla="*/ 363855 w 3006089"/>
                <a:gd name="connsiteY7403" fmla="*/ 1758791 h 2297429"/>
                <a:gd name="connsiteX7404" fmla="*/ 370999 w 3006089"/>
                <a:gd name="connsiteY7404" fmla="*/ 1763078 h 2297429"/>
                <a:gd name="connsiteX7405" fmla="*/ 377190 w 3006089"/>
                <a:gd name="connsiteY7405" fmla="*/ 1761173 h 2297429"/>
                <a:gd name="connsiteX7406" fmla="*/ 380524 w 3006089"/>
                <a:gd name="connsiteY7406" fmla="*/ 1760696 h 2297429"/>
                <a:gd name="connsiteX7407" fmla="*/ 386239 w 3006089"/>
                <a:gd name="connsiteY7407" fmla="*/ 1761173 h 2297429"/>
                <a:gd name="connsiteX7408" fmla="*/ 380524 w 3006089"/>
                <a:gd name="connsiteY7408" fmla="*/ 1764030 h 2297429"/>
                <a:gd name="connsiteX7409" fmla="*/ 371951 w 3006089"/>
                <a:gd name="connsiteY7409" fmla="*/ 1765459 h 2297429"/>
                <a:gd name="connsiteX7410" fmla="*/ 371475 w 3006089"/>
                <a:gd name="connsiteY7410" fmla="*/ 1766888 h 2297429"/>
                <a:gd name="connsiteX7411" fmla="*/ 370522 w 3006089"/>
                <a:gd name="connsiteY7411" fmla="*/ 1773079 h 2297429"/>
                <a:gd name="connsiteX7412" fmla="*/ 365760 w 3006089"/>
                <a:gd name="connsiteY7412" fmla="*/ 1778318 h 2297429"/>
                <a:gd name="connsiteX7413" fmla="*/ 362426 w 3006089"/>
                <a:gd name="connsiteY7413" fmla="*/ 1784985 h 2297429"/>
                <a:gd name="connsiteX7414" fmla="*/ 364808 w 3006089"/>
                <a:gd name="connsiteY7414" fmla="*/ 1788319 h 2297429"/>
                <a:gd name="connsiteX7415" fmla="*/ 370999 w 3006089"/>
                <a:gd name="connsiteY7415" fmla="*/ 1792129 h 2297429"/>
                <a:gd name="connsiteX7416" fmla="*/ 376714 w 3006089"/>
                <a:gd name="connsiteY7416" fmla="*/ 1793081 h 2297429"/>
                <a:gd name="connsiteX7417" fmla="*/ 379571 w 3006089"/>
                <a:gd name="connsiteY7417" fmla="*/ 1799273 h 2297429"/>
                <a:gd name="connsiteX7418" fmla="*/ 384334 w 3006089"/>
                <a:gd name="connsiteY7418" fmla="*/ 1803083 h 2297429"/>
                <a:gd name="connsiteX7419" fmla="*/ 388620 w 3006089"/>
                <a:gd name="connsiteY7419" fmla="*/ 1806893 h 2297429"/>
                <a:gd name="connsiteX7420" fmla="*/ 391954 w 3006089"/>
                <a:gd name="connsiteY7420" fmla="*/ 1802606 h 2297429"/>
                <a:gd name="connsiteX7421" fmla="*/ 398145 w 3006089"/>
                <a:gd name="connsiteY7421" fmla="*/ 1800701 h 2297429"/>
                <a:gd name="connsiteX7422" fmla="*/ 399097 w 3006089"/>
                <a:gd name="connsiteY7422" fmla="*/ 1799749 h 2297429"/>
                <a:gd name="connsiteX7423" fmla="*/ 399574 w 3006089"/>
                <a:gd name="connsiteY7423" fmla="*/ 1796891 h 2297429"/>
                <a:gd name="connsiteX7424" fmla="*/ 400050 w 3006089"/>
                <a:gd name="connsiteY7424" fmla="*/ 1792605 h 2297429"/>
                <a:gd name="connsiteX7425" fmla="*/ 401002 w 3006089"/>
                <a:gd name="connsiteY7425" fmla="*/ 1789748 h 2297429"/>
                <a:gd name="connsiteX7426" fmla="*/ 406241 w 3006089"/>
                <a:gd name="connsiteY7426" fmla="*/ 1783556 h 2297429"/>
                <a:gd name="connsiteX7427" fmla="*/ 407670 w 3006089"/>
                <a:gd name="connsiteY7427" fmla="*/ 1782604 h 2297429"/>
                <a:gd name="connsiteX7428" fmla="*/ 409575 w 3006089"/>
                <a:gd name="connsiteY7428" fmla="*/ 1780699 h 2297429"/>
                <a:gd name="connsiteX7429" fmla="*/ 410051 w 3006089"/>
                <a:gd name="connsiteY7429" fmla="*/ 1780699 h 2297429"/>
                <a:gd name="connsiteX7430" fmla="*/ 410527 w 3006089"/>
                <a:gd name="connsiteY7430" fmla="*/ 1781651 h 2297429"/>
                <a:gd name="connsiteX7431" fmla="*/ 411956 w 3006089"/>
                <a:gd name="connsiteY7431" fmla="*/ 1781175 h 2297429"/>
                <a:gd name="connsiteX7432" fmla="*/ 418147 w 3006089"/>
                <a:gd name="connsiteY7432" fmla="*/ 1776889 h 2297429"/>
                <a:gd name="connsiteX7433" fmla="*/ 420052 w 3006089"/>
                <a:gd name="connsiteY7433" fmla="*/ 1776889 h 2297429"/>
                <a:gd name="connsiteX7434" fmla="*/ 423863 w 3006089"/>
                <a:gd name="connsiteY7434" fmla="*/ 1779746 h 2297429"/>
                <a:gd name="connsiteX7435" fmla="*/ 422910 w 3006089"/>
                <a:gd name="connsiteY7435" fmla="*/ 1780223 h 2297429"/>
                <a:gd name="connsiteX7436" fmla="*/ 419576 w 3006089"/>
                <a:gd name="connsiteY7436" fmla="*/ 1780699 h 2297429"/>
                <a:gd name="connsiteX7437" fmla="*/ 417671 w 3006089"/>
                <a:gd name="connsiteY7437" fmla="*/ 1781651 h 2297429"/>
                <a:gd name="connsiteX7438" fmla="*/ 416719 w 3006089"/>
                <a:gd name="connsiteY7438" fmla="*/ 1783080 h 2297429"/>
                <a:gd name="connsiteX7439" fmla="*/ 416242 w 3006089"/>
                <a:gd name="connsiteY7439" fmla="*/ 1784509 h 2297429"/>
                <a:gd name="connsiteX7440" fmla="*/ 416242 w 3006089"/>
                <a:gd name="connsiteY7440" fmla="*/ 1786414 h 2297429"/>
                <a:gd name="connsiteX7441" fmla="*/ 416719 w 3006089"/>
                <a:gd name="connsiteY7441" fmla="*/ 1788795 h 2297429"/>
                <a:gd name="connsiteX7442" fmla="*/ 419100 w 3006089"/>
                <a:gd name="connsiteY7442" fmla="*/ 1793558 h 2297429"/>
                <a:gd name="connsiteX7443" fmla="*/ 421481 w 3006089"/>
                <a:gd name="connsiteY7443" fmla="*/ 1795939 h 2297429"/>
                <a:gd name="connsiteX7444" fmla="*/ 424339 w 3006089"/>
                <a:gd name="connsiteY7444" fmla="*/ 1797368 h 2297429"/>
                <a:gd name="connsiteX7445" fmla="*/ 425767 w 3006089"/>
                <a:gd name="connsiteY7445" fmla="*/ 1797844 h 2297429"/>
                <a:gd name="connsiteX7446" fmla="*/ 429101 w 3006089"/>
                <a:gd name="connsiteY7446" fmla="*/ 1796891 h 2297429"/>
                <a:gd name="connsiteX7447" fmla="*/ 434816 w 3006089"/>
                <a:gd name="connsiteY7447" fmla="*/ 1797368 h 2297429"/>
                <a:gd name="connsiteX7448" fmla="*/ 438150 w 3006089"/>
                <a:gd name="connsiteY7448" fmla="*/ 1799273 h 2297429"/>
                <a:gd name="connsiteX7449" fmla="*/ 443865 w 3006089"/>
                <a:gd name="connsiteY7449" fmla="*/ 1804511 h 2297429"/>
                <a:gd name="connsiteX7450" fmla="*/ 444817 w 3006089"/>
                <a:gd name="connsiteY7450" fmla="*/ 1806893 h 2297429"/>
                <a:gd name="connsiteX7451" fmla="*/ 440055 w 3006089"/>
                <a:gd name="connsiteY7451" fmla="*/ 1805464 h 2297429"/>
                <a:gd name="connsiteX7452" fmla="*/ 438150 w 3006089"/>
                <a:gd name="connsiteY7452" fmla="*/ 1803083 h 2297429"/>
                <a:gd name="connsiteX7453" fmla="*/ 432911 w 3006089"/>
                <a:gd name="connsiteY7453" fmla="*/ 1801178 h 2297429"/>
                <a:gd name="connsiteX7454" fmla="*/ 430530 w 3006089"/>
                <a:gd name="connsiteY7454" fmla="*/ 1801178 h 2297429"/>
                <a:gd name="connsiteX7455" fmla="*/ 426244 w 3006089"/>
                <a:gd name="connsiteY7455" fmla="*/ 1803559 h 2297429"/>
                <a:gd name="connsiteX7456" fmla="*/ 423863 w 3006089"/>
                <a:gd name="connsiteY7456" fmla="*/ 1803083 h 2297429"/>
                <a:gd name="connsiteX7457" fmla="*/ 413861 w 3006089"/>
                <a:gd name="connsiteY7457" fmla="*/ 1797368 h 2297429"/>
                <a:gd name="connsiteX7458" fmla="*/ 411480 w 3006089"/>
                <a:gd name="connsiteY7458" fmla="*/ 1796891 h 2297429"/>
                <a:gd name="connsiteX7459" fmla="*/ 413385 w 3006089"/>
                <a:gd name="connsiteY7459" fmla="*/ 1792129 h 2297429"/>
                <a:gd name="connsiteX7460" fmla="*/ 413385 w 3006089"/>
                <a:gd name="connsiteY7460" fmla="*/ 1790224 h 2297429"/>
                <a:gd name="connsiteX7461" fmla="*/ 410527 w 3006089"/>
                <a:gd name="connsiteY7461" fmla="*/ 1789748 h 2297429"/>
                <a:gd name="connsiteX7462" fmla="*/ 407670 w 3006089"/>
                <a:gd name="connsiteY7462" fmla="*/ 1790700 h 2297429"/>
                <a:gd name="connsiteX7463" fmla="*/ 404336 w 3006089"/>
                <a:gd name="connsiteY7463" fmla="*/ 1793081 h 2297429"/>
                <a:gd name="connsiteX7464" fmla="*/ 402431 w 3006089"/>
                <a:gd name="connsiteY7464" fmla="*/ 1797844 h 2297429"/>
                <a:gd name="connsiteX7465" fmla="*/ 403860 w 3006089"/>
                <a:gd name="connsiteY7465" fmla="*/ 1802130 h 2297429"/>
                <a:gd name="connsiteX7466" fmla="*/ 405289 w 3006089"/>
                <a:gd name="connsiteY7466" fmla="*/ 1805464 h 2297429"/>
                <a:gd name="connsiteX7467" fmla="*/ 412433 w 3006089"/>
                <a:gd name="connsiteY7467" fmla="*/ 1807369 h 2297429"/>
                <a:gd name="connsiteX7468" fmla="*/ 419576 w 3006089"/>
                <a:gd name="connsiteY7468" fmla="*/ 1811179 h 2297429"/>
                <a:gd name="connsiteX7469" fmla="*/ 423863 w 3006089"/>
                <a:gd name="connsiteY7469" fmla="*/ 1815941 h 2297429"/>
                <a:gd name="connsiteX7470" fmla="*/ 426244 w 3006089"/>
                <a:gd name="connsiteY7470" fmla="*/ 1827848 h 2297429"/>
                <a:gd name="connsiteX7471" fmla="*/ 429101 w 3006089"/>
                <a:gd name="connsiteY7471" fmla="*/ 1830229 h 2297429"/>
                <a:gd name="connsiteX7472" fmla="*/ 438150 w 3006089"/>
                <a:gd name="connsiteY7472" fmla="*/ 1826419 h 2297429"/>
                <a:gd name="connsiteX7473" fmla="*/ 440055 w 3006089"/>
                <a:gd name="connsiteY7473" fmla="*/ 1826419 h 2297429"/>
                <a:gd name="connsiteX7474" fmla="*/ 438150 w 3006089"/>
                <a:gd name="connsiteY7474" fmla="*/ 1828800 h 2297429"/>
                <a:gd name="connsiteX7475" fmla="*/ 437197 w 3006089"/>
                <a:gd name="connsiteY7475" fmla="*/ 1831181 h 2297429"/>
                <a:gd name="connsiteX7476" fmla="*/ 434816 w 3006089"/>
                <a:gd name="connsiteY7476" fmla="*/ 1839278 h 2297429"/>
                <a:gd name="connsiteX7477" fmla="*/ 431959 w 3006089"/>
                <a:gd name="connsiteY7477" fmla="*/ 1847850 h 2297429"/>
                <a:gd name="connsiteX7478" fmla="*/ 431959 w 3006089"/>
                <a:gd name="connsiteY7478" fmla="*/ 1851184 h 2297429"/>
                <a:gd name="connsiteX7479" fmla="*/ 432911 w 3006089"/>
                <a:gd name="connsiteY7479" fmla="*/ 1850708 h 2297429"/>
                <a:gd name="connsiteX7480" fmla="*/ 434816 w 3006089"/>
                <a:gd name="connsiteY7480" fmla="*/ 1848803 h 2297429"/>
                <a:gd name="connsiteX7481" fmla="*/ 439579 w 3006089"/>
                <a:gd name="connsiteY7481" fmla="*/ 1843088 h 2297429"/>
                <a:gd name="connsiteX7482" fmla="*/ 442913 w 3006089"/>
                <a:gd name="connsiteY7482" fmla="*/ 1842135 h 2297429"/>
                <a:gd name="connsiteX7483" fmla="*/ 442913 w 3006089"/>
                <a:gd name="connsiteY7483" fmla="*/ 1842611 h 2297429"/>
                <a:gd name="connsiteX7484" fmla="*/ 440055 w 3006089"/>
                <a:gd name="connsiteY7484" fmla="*/ 1844993 h 2297429"/>
                <a:gd name="connsiteX7485" fmla="*/ 439102 w 3006089"/>
                <a:gd name="connsiteY7485" fmla="*/ 1846898 h 2297429"/>
                <a:gd name="connsiteX7486" fmla="*/ 438626 w 3006089"/>
                <a:gd name="connsiteY7486" fmla="*/ 1847850 h 2297429"/>
                <a:gd name="connsiteX7487" fmla="*/ 439579 w 3006089"/>
                <a:gd name="connsiteY7487" fmla="*/ 1851660 h 2297429"/>
                <a:gd name="connsiteX7488" fmla="*/ 439102 w 3006089"/>
                <a:gd name="connsiteY7488" fmla="*/ 1852613 h 2297429"/>
                <a:gd name="connsiteX7489" fmla="*/ 428149 w 3006089"/>
                <a:gd name="connsiteY7489" fmla="*/ 1859756 h 2297429"/>
                <a:gd name="connsiteX7490" fmla="*/ 433864 w 3006089"/>
                <a:gd name="connsiteY7490" fmla="*/ 1866900 h 2297429"/>
                <a:gd name="connsiteX7491" fmla="*/ 437197 w 3006089"/>
                <a:gd name="connsiteY7491" fmla="*/ 1876425 h 2297429"/>
                <a:gd name="connsiteX7492" fmla="*/ 441008 w 3006089"/>
                <a:gd name="connsiteY7492" fmla="*/ 1869281 h 2297429"/>
                <a:gd name="connsiteX7493" fmla="*/ 444341 w 3006089"/>
                <a:gd name="connsiteY7493" fmla="*/ 1860233 h 2297429"/>
                <a:gd name="connsiteX7494" fmla="*/ 446722 w 3006089"/>
                <a:gd name="connsiteY7494" fmla="*/ 1855470 h 2297429"/>
                <a:gd name="connsiteX7495" fmla="*/ 448151 w 3006089"/>
                <a:gd name="connsiteY7495" fmla="*/ 1853565 h 2297429"/>
                <a:gd name="connsiteX7496" fmla="*/ 451009 w 3006089"/>
                <a:gd name="connsiteY7496" fmla="*/ 1852136 h 2297429"/>
                <a:gd name="connsiteX7497" fmla="*/ 456247 w 3006089"/>
                <a:gd name="connsiteY7497" fmla="*/ 1851184 h 2297429"/>
                <a:gd name="connsiteX7498" fmla="*/ 457676 w 3006089"/>
                <a:gd name="connsiteY7498" fmla="*/ 1850231 h 2297429"/>
                <a:gd name="connsiteX7499" fmla="*/ 471488 w 3006089"/>
                <a:gd name="connsiteY7499" fmla="*/ 1837849 h 2297429"/>
                <a:gd name="connsiteX7500" fmla="*/ 472916 w 3006089"/>
                <a:gd name="connsiteY7500" fmla="*/ 1836896 h 2297429"/>
                <a:gd name="connsiteX7501" fmla="*/ 473869 w 3006089"/>
                <a:gd name="connsiteY7501" fmla="*/ 1835468 h 2297429"/>
                <a:gd name="connsiteX7502" fmla="*/ 474821 w 3006089"/>
                <a:gd name="connsiteY7502" fmla="*/ 1833563 h 2297429"/>
                <a:gd name="connsiteX7503" fmla="*/ 474821 w 3006089"/>
                <a:gd name="connsiteY7503" fmla="*/ 1832134 h 2297429"/>
                <a:gd name="connsiteX7504" fmla="*/ 474345 w 3006089"/>
                <a:gd name="connsiteY7504" fmla="*/ 1828324 h 2297429"/>
                <a:gd name="connsiteX7505" fmla="*/ 474821 w 3006089"/>
                <a:gd name="connsiteY7505" fmla="*/ 1828324 h 2297429"/>
                <a:gd name="connsiteX7506" fmla="*/ 476250 w 3006089"/>
                <a:gd name="connsiteY7506" fmla="*/ 1831181 h 2297429"/>
                <a:gd name="connsiteX7507" fmla="*/ 476726 w 3006089"/>
                <a:gd name="connsiteY7507" fmla="*/ 1832610 h 2297429"/>
                <a:gd name="connsiteX7508" fmla="*/ 476726 w 3006089"/>
                <a:gd name="connsiteY7508" fmla="*/ 1834039 h 2297429"/>
                <a:gd name="connsiteX7509" fmla="*/ 475297 w 3006089"/>
                <a:gd name="connsiteY7509" fmla="*/ 1836896 h 2297429"/>
                <a:gd name="connsiteX7510" fmla="*/ 468630 w 3006089"/>
                <a:gd name="connsiteY7510" fmla="*/ 1842135 h 2297429"/>
                <a:gd name="connsiteX7511" fmla="*/ 467677 w 3006089"/>
                <a:gd name="connsiteY7511" fmla="*/ 1844040 h 2297429"/>
                <a:gd name="connsiteX7512" fmla="*/ 468154 w 3006089"/>
                <a:gd name="connsiteY7512" fmla="*/ 1845945 h 2297429"/>
                <a:gd name="connsiteX7513" fmla="*/ 469106 w 3006089"/>
                <a:gd name="connsiteY7513" fmla="*/ 1848803 h 2297429"/>
                <a:gd name="connsiteX7514" fmla="*/ 470059 w 3006089"/>
                <a:gd name="connsiteY7514" fmla="*/ 1849755 h 2297429"/>
                <a:gd name="connsiteX7515" fmla="*/ 476250 w 3006089"/>
                <a:gd name="connsiteY7515" fmla="*/ 1852613 h 2297429"/>
                <a:gd name="connsiteX7516" fmla="*/ 477679 w 3006089"/>
                <a:gd name="connsiteY7516" fmla="*/ 1854518 h 2297429"/>
                <a:gd name="connsiteX7517" fmla="*/ 477679 w 3006089"/>
                <a:gd name="connsiteY7517" fmla="*/ 1856423 h 2297429"/>
                <a:gd name="connsiteX7518" fmla="*/ 482441 w 3006089"/>
                <a:gd name="connsiteY7518" fmla="*/ 1861661 h 2297429"/>
                <a:gd name="connsiteX7519" fmla="*/ 483870 w 3006089"/>
                <a:gd name="connsiteY7519" fmla="*/ 1864043 h 2297429"/>
                <a:gd name="connsiteX7520" fmla="*/ 482917 w 3006089"/>
                <a:gd name="connsiteY7520" fmla="*/ 1864043 h 2297429"/>
                <a:gd name="connsiteX7521" fmla="*/ 480060 w 3006089"/>
                <a:gd name="connsiteY7521" fmla="*/ 1861185 h 2297429"/>
                <a:gd name="connsiteX7522" fmla="*/ 477679 w 3006089"/>
                <a:gd name="connsiteY7522" fmla="*/ 1858328 h 2297429"/>
                <a:gd name="connsiteX7523" fmla="*/ 475774 w 3006089"/>
                <a:gd name="connsiteY7523" fmla="*/ 1855470 h 2297429"/>
                <a:gd name="connsiteX7524" fmla="*/ 474345 w 3006089"/>
                <a:gd name="connsiteY7524" fmla="*/ 1854041 h 2297429"/>
                <a:gd name="connsiteX7525" fmla="*/ 468630 w 3006089"/>
                <a:gd name="connsiteY7525" fmla="*/ 1853089 h 2297429"/>
                <a:gd name="connsiteX7526" fmla="*/ 466249 w 3006089"/>
                <a:gd name="connsiteY7526" fmla="*/ 1849279 h 2297429"/>
                <a:gd name="connsiteX7527" fmla="*/ 459581 w 3006089"/>
                <a:gd name="connsiteY7527" fmla="*/ 1851184 h 2297429"/>
                <a:gd name="connsiteX7528" fmla="*/ 455771 w 3006089"/>
                <a:gd name="connsiteY7528" fmla="*/ 1854041 h 2297429"/>
                <a:gd name="connsiteX7529" fmla="*/ 451485 w 3006089"/>
                <a:gd name="connsiteY7529" fmla="*/ 1855946 h 2297429"/>
                <a:gd name="connsiteX7530" fmla="*/ 447199 w 3006089"/>
                <a:gd name="connsiteY7530" fmla="*/ 1858804 h 2297429"/>
                <a:gd name="connsiteX7531" fmla="*/ 445770 w 3006089"/>
                <a:gd name="connsiteY7531" fmla="*/ 1863566 h 2297429"/>
                <a:gd name="connsiteX7532" fmla="*/ 445294 w 3006089"/>
                <a:gd name="connsiteY7532" fmla="*/ 1867853 h 2297429"/>
                <a:gd name="connsiteX7533" fmla="*/ 449580 w 3006089"/>
                <a:gd name="connsiteY7533" fmla="*/ 1867853 h 2297429"/>
                <a:gd name="connsiteX7534" fmla="*/ 446246 w 3006089"/>
                <a:gd name="connsiteY7534" fmla="*/ 1873091 h 2297429"/>
                <a:gd name="connsiteX7535" fmla="*/ 445294 w 3006089"/>
                <a:gd name="connsiteY7535" fmla="*/ 1875949 h 2297429"/>
                <a:gd name="connsiteX7536" fmla="*/ 445294 w 3006089"/>
                <a:gd name="connsiteY7536" fmla="*/ 1877854 h 2297429"/>
                <a:gd name="connsiteX7537" fmla="*/ 445770 w 3006089"/>
                <a:gd name="connsiteY7537" fmla="*/ 1882616 h 2297429"/>
                <a:gd name="connsiteX7538" fmla="*/ 446722 w 3006089"/>
                <a:gd name="connsiteY7538" fmla="*/ 1885950 h 2297429"/>
                <a:gd name="connsiteX7539" fmla="*/ 449104 w 3006089"/>
                <a:gd name="connsiteY7539" fmla="*/ 1888808 h 2297429"/>
                <a:gd name="connsiteX7540" fmla="*/ 449580 w 3006089"/>
                <a:gd name="connsiteY7540" fmla="*/ 1890713 h 2297429"/>
                <a:gd name="connsiteX7541" fmla="*/ 450056 w 3006089"/>
                <a:gd name="connsiteY7541" fmla="*/ 1891189 h 2297429"/>
                <a:gd name="connsiteX7542" fmla="*/ 451485 w 3006089"/>
                <a:gd name="connsiteY7542" fmla="*/ 1891665 h 2297429"/>
                <a:gd name="connsiteX7543" fmla="*/ 452438 w 3006089"/>
                <a:gd name="connsiteY7543" fmla="*/ 1891665 h 2297429"/>
                <a:gd name="connsiteX7544" fmla="*/ 453866 w 3006089"/>
                <a:gd name="connsiteY7544" fmla="*/ 1890236 h 2297429"/>
                <a:gd name="connsiteX7545" fmla="*/ 454819 w 3006089"/>
                <a:gd name="connsiteY7545" fmla="*/ 1887855 h 2297429"/>
                <a:gd name="connsiteX7546" fmla="*/ 459581 w 3006089"/>
                <a:gd name="connsiteY7546" fmla="*/ 1882616 h 2297429"/>
                <a:gd name="connsiteX7547" fmla="*/ 462915 w 3006089"/>
                <a:gd name="connsiteY7547" fmla="*/ 1881188 h 2297429"/>
                <a:gd name="connsiteX7548" fmla="*/ 473392 w 3006089"/>
                <a:gd name="connsiteY7548" fmla="*/ 1880711 h 2297429"/>
                <a:gd name="connsiteX7549" fmla="*/ 484822 w 3006089"/>
                <a:gd name="connsiteY7549" fmla="*/ 1881188 h 2297429"/>
                <a:gd name="connsiteX7550" fmla="*/ 483394 w 3006089"/>
                <a:gd name="connsiteY7550" fmla="*/ 1881664 h 2297429"/>
                <a:gd name="connsiteX7551" fmla="*/ 475297 w 3006089"/>
                <a:gd name="connsiteY7551" fmla="*/ 1882616 h 2297429"/>
                <a:gd name="connsiteX7552" fmla="*/ 464820 w 3006089"/>
                <a:gd name="connsiteY7552" fmla="*/ 1883093 h 2297429"/>
                <a:gd name="connsiteX7553" fmla="*/ 462439 w 3006089"/>
                <a:gd name="connsiteY7553" fmla="*/ 1883569 h 2297429"/>
                <a:gd name="connsiteX7554" fmla="*/ 460058 w 3006089"/>
                <a:gd name="connsiteY7554" fmla="*/ 1884998 h 2297429"/>
                <a:gd name="connsiteX7555" fmla="*/ 452914 w 3006089"/>
                <a:gd name="connsiteY7555" fmla="*/ 1893094 h 2297429"/>
                <a:gd name="connsiteX7556" fmla="*/ 451009 w 3006089"/>
                <a:gd name="connsiteY7556" fmla="*/ 1896904 h 2297429"/>
                <a:gd name="connsiteX7557" fmla="*/ 450056 w 3006089"/>
                <a:gd name="connsiteY7557" fmla="*/ 1900238 h 2297429"/>
                <a:gd name="connsiteX7558" fmla="*/ 450056 w 3006089"/>
                <a:gd name="connsiteY7558" fmla="*/ 1905476 h 2297429"/>
                <a:gd name="connsiteX7559" fmla="*/ 453866 w 3006089"/>
                <a:gd name="connsiteY7559" fmla="*/ 1908334 h 2297429"/>
                <a:gd name="connsiteX7560" fmla="*/ 459105 w 3006089"/>
                <a:gd name="connsiteY7560" fmla="*/ 1912620 h 2297429"/>
                <a:gd name="connsiteX7561" fmla="*/ 461963 w 3006089"/>
                <a:gd name="connsiteY7561" fmla="*/ 1914525 h 2297429"/>
                <a:gd name="connsiteX7562" fmla="*/ 464820 w 3006089"/>
                <a:gd name="connsiteY7562" fmla="*/ 1915954 h 2297429"/>
                <a:gd name="connsiteX7563" fmla="*/ 471964 w 3006089"/>
                <a:gd name="connsiteY7563" fmla="*/ 1918335 h 2297429"/>
                <a:gd name="connsiteX7564" fmla="*/ 473392 w 3006089"/>
                <a:gd name="connsiteY7564" fmla="*/ 1918335 h 2297429"/>
                <a:gd name="connsiteX7565" fmla="*/ 475297 w 3006089"/>
                <a:gd name="connsiteY7565" fmla="*/ 1916906 h 2297429"/>
                <a:gd name="connsiteX7566" fmla="*/ 486251 w 3006089"/>
                <a:gd name="connsiteY7566" fmla="*/ 1915954 h 2297429"/>
                <a:gd name="connsiteX7567" fmla="*/ 488633 w 3006089"/>
                <a:gd name="connsiteY7567" fmla="*/ 1913573 h 2297429"/>
                <a:gd name="connsiteX7568" fmla="*/ 490061 w 3006089"/>
                <a:gd name="connsiteY7568" fmla="*/ 1909286 h 2297429"/>
                <a:gd name="connsiteX7569" fmla="*/ 491014 w 3006089"/>
                <a:gd name="connsiteY7569" fmla="*/ 1913573 h 2297429"/>
                <a:gd name="connsiteX7570" fmla="*/ 489585 w 3006089"/>
                <a:gd name="connsiteY7570" fmla="*/ 1917859 h 2297429"/>
                <a:gd name="connsiteX7571" fmla="*/ 490538 w 3006089"/>
                <a:gd name="connsiteY7571" fmla="*/ 1918811 h 2297429"/>
                <a:gd name="connsiteX7572" fmla="*/ 492919 w 3006089"/>
                <a:gd name="connsiteY7572" fmla="*/ 1918335 h 2297429"/>
                <a:gd name="connsiteX7573" fmla="*/ 494347 w 3006089"/>
                <a:gd name="connsiteY7573" fmla="*/ 1918811 h 2297429"/>
                <a:gd name="connsiteX7574" fmla="*/ 493395 w 3006089"/>
                <a:gd name="connsiteY7574" fmla="*/ 1920240 h 2297429"/>
                <a:gd name="connsiteX7575" fmla="*/ 491014 w 3006089"/>
                <a:gd name="connsiteY7575" fmla="*/ 1922145 h 2297429"/>
                <a:gd name="connsiteX7576" fmla="*/ 489585 w 3006089"/>
                <a:gd name="connsiteY7576" fmla="*/ 1924050 h 2297429"/>
                <a:gd name="connsiteX7577" fmla="*/ 489585 w 3006089"/>
                <a:gd name="connsiteY7577" fmla="*/ 1925955 h 2297429"/>
                <a:gd name="connsiteX7578" fmla="*/ 490538 w 3006089"/>
                <a:gd name="connsiteY7578" fmla="*/ 1926431 h 2297429"/>
                <a:gd name="connsiteX7579" fmla="*/ 494824 w 3006089"/>
                <a:gd name="connsiteY7579" fmla="*/ 1926908 h 2297429"/>
                <a:gd name="connsiteX7580" fmla="*/ 508159 w 3006089"/>
                <a:gd name="connsiteY7580" fmla="*/ 1925003 h 2297429"/>
                <a:gd name="connsiteX7581" fmla="*/ 510540 w 3006089"/>
                <a:gd name="connsiteY7581" fmla="*/ 1925479 h 2297429"/>
                <a:gd name="connsiteX7582" fmla="*/ 510540 w 3006089"/>
                <a:gd name="connsiteY7582" fmla="*/ 1926431 h 2297429"/>
                <a:gd name="connsiteX7583" fmla="*/ 504825 w 3006089"/>
                <a:gd name="connsiteY7583" fmla="*/ 1927384 h 2297429"/>
                <a:gd name="connsiteX7584" fmla="*/ 499110 w 3006089"/>
                <a:gd name="connsiteY7584" fmla="*/ 1929289 h 2297429"/>
                <a:gd name="connsiteX7585" fmla="*/ 492919 w 3006089"/>
                <a:gd name="connsiteY7585" fmla="*/ 1930241 h 2297429"/>
                <a:gd name="connsiteX7586" fmla="*/ 491966 w 3006089"/>
                <a:gd name="connsiteY7586" fmla="*/ 1931194 h 2297429"/>
                <a:gd name="connsiteX7587" fmla="*/ 491966 w 3006089"/>
                <a:gd name="connsiteY7587" fmla="*/ 1933099 h 2297429"/>
                <a:gd name="connsiteX7588" fmla="*/ 493395 w 3006089"/>
                <a:gd name="connsiteY7588" fmla="*/ 1934051 h 2297429"/>
                <a:gd name="connsiteX7589" fmla="*/ 499110 w 3006089"/>
                <a:gd name="connsiteY7589" fmla="*/ 1934528 h 2297429"/>
                <a:gd name="connsiteX7590" fmla="*/ 503872 w 3006089"/>
                <a:gd name="connsiteY7590" fmla="*/ 1935480 h 2297429"/>
                <a:gd name="connsiteX7591" fmla="*/ 506254 w 3006089"/>
                <a:gd name="connsiteY7591" fmla="*/ 1935480 h 2297429"/>
                <a:gd name="connsiteX7592" fmla="*/ 508159 w 3006089"/>
                <a:gd name="connsiteY7592" fmla="*/ 1935956 h 2297429"/>
                <a:gd name="connsiteX7593" fmla="*/ 512445 w 3006089"/>
                <a:gd name="connsiteY7593" fmla="*/ 1935004 h 2297429"/>
                <a:gd name="connsiteX7594" fmla="*/ 514826 w 3006089"/>
                <a:gd name="connsiteY7594" fmla="*/ 1935004 h 2297429"/>
                <a:gd name="connsiteX7595" fmla="*/ 515779 w 3006089"/>
                <a:gd name="connsiteY7595" fmla="*/ 1936433 h 2297429"/>
                <a:gd name="connsiteX7596" fmla="*/ 517208 w 3006089"/>
                <a:gd name="connsiteY7596" fmla="*/ 1936909 h 2297429"/>
                <a:gd name="connsiteX7597" fmla="*/ 519113 w 3006089"/>
                <a:gd name="connsiteY7597" fmla="*/ 1936909 h 2297429"/>
                <a:gd name="connsiteX7598" fmla="*/ 520065 w 3006089"/>
                <a:gd name="connsiteY7598" fmla="*/ 1935956 h 2297429"/>
                <a:gd name="connsiteX7599" fmla="*/ 521017 w 3006089"/>
                <a:gd name="connsiteY7599" fmla="*/ 1932146 h 2297429"/>
                <a:gd name="connsiteX7600" fmla="*/ 521970 w 3006089"/>
                <a:gd name="connsiteY7600" fmla="*/ 1929289 h 2297429"/>
                <a:gd name="connsiteX7601" fmla="*/ 522446 w 3006089"/>
                <a:gd name="connsiteY7601" fmla="*/ 1928813 h 2297429"/>
                <a:gd name="connsiteX7602" fmla="*/ 522922 w 3006089"/>
                <a:gd name="connsiteY7602" fmla="*/ 1934051 h 2297429"/>
                <a:gd name="connsiteX7603" fmla="*/ 523399 w 3006089"/>
                <a:gd name="connsiteY7603" fmla="*/ 1935480 h 2297429"/>
                <a:gd name="connsiteX7604" fmla="*/ 524351 w 3006089"/>
                <a:gd name="connsiteY7604" fmla="*/ 1935956 h 2297429"/>
                <a:gd name="connsiteX7605" fmla="*/ 533400 w 3006089"/>
                <a:gd name="connsiteY7605" fmla="*/ 1936909 h 2297429"/>
                <a:gd name="connsiteX7606" fmla="*/ 538639 w 3006089"/>
                <a:gd name="connsiteY7606" fmla="*/ 1935480 h 2297429"/>
                <a:gd name="connsiteX7607" fmla="*/ 541020 w 3006089"/>
                <a:gd name="connsiteY7607" fmla="*/ 1932146 h 2297429"/>
                <a:gd name="connsiteX7608" fmla="*/ 542449 w 3006089"/>
                <a:gd name="connsiteY7608" fmla="*/ 1928813 h 2297429"/>
                <a:gd name="connsiteX7609" fmla="*/ 542925 w 3006089"/>
                <a:gd name="connsiteY7609" fmla="*/ 1926431 h 2297429"/>
                <a:gd name="connsiteX7610" fmla="*/ 542449 w 3006089"/>
                <a:gd name="connsiteY7610" fmla="*/ 1924526 h 2297429"/>
                <a:gd name="connsiteX7611" fmla="*/ 542925 w 3006089"/>
                <a:gd name="connsiteY7611" fmla="*/ 1922621 h 2297429"/>
                <a:gd name="connsiteX7612" fmla="*/ 545306 w 3006089"/>
                <a:gd name="connsiteY7612" fmla="*/ 1919764 h 2297429"/>
                <a:gd name="connsiteX7613" fmla="*/ 544830 w 3006089"/>
                <a:gd name="connsiteY7613" fmla="*/ 1921669 h 2297429"/>
                <a:gd name="connsiteX7614" fmla="*/ 545306 w 3006089"/>
                <a:gd name="connsiteY7614" fmla="*/ 1926431 h 2297429"/>
                <a:gd name="connsiteX7615" fmla="*/ 545306 w 3006089"/>
                <a:gd name="connsiteY7615" fmla="*/ 1928813 h 2297429"/>
                <a:gd name="connsiteX7616" fmla="*/ 544830 w 3006089"/>
                <a:gd name="connsiteY7616" fmla="*/ 1930241 h 2297429"/>
                <a:gd name="connsiteX7617" fmla="*/ 542449 w 3006089"/>
                <a:gd name="connsiteY7617" fmla="*/ 1934528 h 2297429"/>
                <a:gd name="connsiteX7618" fmla="*/ 538163 w 3006089"/>
                <a:gd name="connsiteY7618" fmla="*/ 1939766 h 2297429"/>
                <a:gd name="connsiteX7619" fmla="*/ 538639 w 3006089"/>
                <a:gd name="connsiteY7619" fmla="*/ 1942148 h 2297429"/>
                <a:gd name="connsiteX7620" fmla="*/ 540544 w 3006089"/>
                <a:gd name="connsiteY7620" fmla="*/ 1942624 h 2297429"/>
                <a:gd name="connsiteX7621" fmla="*/ 542449 w 3006089"/>
                <a:gd name="connsiteY7621" fmla="*/ 1945005 h 2297429"/>
                <a:gd name="connsiteX7622" fmla="*/ 542449 w 3006089"/>
                <a:gd name="connsiteY7622" fmla="*/ 1946910 h 2297429"/>
                <a:gd name="connsiteX7623" fmla="*/ 547688 w 3006089"/>
                <a:gd name="connsiteY7623" fmla="*/ 1955006 h 2297429"/>
                <a:gd name="connsiteX7624" fmla="*/ 547688 w 3006089"/>
                <a:gd name="connsiteY7624" fmla="*/ 1957388 h 2297429"/>
                <a:gd name="connsiteX7625" fmla="*/ 550545 w 3006089"/>
                <a:gd name="connsiteY7625" fmla="*/ 1960245 h 2297429"/>
                <a:gd name="connsiteX7626" fmla="*/ 558165 w 3006089"/>
                <a:gd name="connsiteY7626" fmla="*/ 1966913 h 2297429"/>
                <a:gd name="connsiteX7627" fmla="*/ 560546 w 3006089"/>
                <a:gd name="connsiteY7627" fmla="*/ 1968341 h 2297429"/>
                <a:gd name="connsiteX7628" fmla="*/ 564833 w 3006089"/>
                <a:gd name="connsiteY7628" fmla="*/ 1968818 h 2297429"/>
                <a:gd name="connsiteX7629" fmla="*/ 569595 w 3006089"/>
                <a:gd name="connsiteY7629" fmla="*/ 1967865 h 2297429"/>
                <a:gd name="connsiteX7630" fmla="*/ 572452 w 3006089"/>
                <a:gd name="connsiteY7630" fmla="*/ 1965008 h 2297429"/>
                <a:gd name="connsiteX7631" fmla="*/ 574834 w 3006089"/>
                <a:gd name="connsiteY7631" fmla="*/ 1964055 h 2297429"/>
                <a:gd name="connsiteX7632" fmla="*/ 575310 w 3006089"/>
                <a:gd name="connsiteY7632" fmla="*/ 1963103 h 2297429"/>
                <a:gd name="connsiteX7633" fmla="*/ 575310 w 3006089"/>
                <a:gd name="connsiteY7633" fmla="*/ 1959769 h 2297429"/>
                <a:gd name="connsiteX7634" fmla="*/ 575786 w 3006089"/>
                <a:gd name="connsiteY7634" fmla="*/ 1958816 h 2297429"/>
                <a:gd name="connsiteX7635" fmla="*/ 579120 w 3006089"/>
                <a:gd name="connsiteY7635" fmla="*/ 1955483 h 2297429"/>
                <a:gd name="connsiteX7636" fmla="*/ 579120 w 3006089"/>
                <a:gd name="connsiteY7636" fmla="*/ 1954054 h 2297429"/>
                <a:gd name="connsiteX7637" fmla="*/ 576263 w 3006089"/>
                <a:gd name="connsiteY7637" fmla="*/ 1950244 h 2297429"/>
                <a:gd name="connsiteX7638" fmla="*/ 576739 w 3006089"/>
                <a:gd name="connsiteY7638" fmla="*/ 1950244 h 2297429"/>
                <a:gd name="connsiteX7639" fmla="*/ 578644 w 3006089"/>
                <a:gd name="connsiteY7639" fmla="*/ 1950720 h 2297429"/>
                <a:gd name="connsiteX7640" fmla="*/ 580549 w 3006089"/>
                <a:gd name="connsiteY7640" fmla="*/ 1952149 h 2297429"/>
                <a:gd name="connsiteX7641" fmla="*/ 581977 w 3006089"/>
                <a:gd name="connsiteY7641" fmla="*/ 1953578 h 2297429"/>
                <a:gd name="connsiteX7642" fmla="*/ 581977 w 3006089"/>
                <a:gd name="connsiteY7642" fmla="*/ 1954530 h 2297429"/>
                <a:gd name="connsiteX7643" fmla="*/ 580549 w 3006089"/>
                <a:gd name="connsiteY7643" fmla="*/ 1956435 h 2297429"/>
                <a:gd name="connsiteX7644" fmla="*/ 578644 w 3006089"/>
                <a:gd name="connsiteY7644" fmla="*/ 1957388 h 2297429"/>
                <a:gd name="connsiteX7645" fmla="*/ 578168 w 3006089"/>
                <a:gd name="connsiteY7645" fmla="*/ 1958816 h 2297429"/>
                <a:gd name="connsiteX7646" fmla="*/ 578168 w 3006089"/>
                <a:gd name="connsiteY7646" fmla="*/ 1966913 h 2297429"/>
                <a:gd name="connsiteX7647" fmla="*/ 579120 w 3006089"/>
                <a:gd name="connsiteY7647" fmla="*/ 1969294 h 2297429"/>
                <a:gd name="connsiteX7648" fmla="*/ 581025 w 3006089"/>
                <a:gd name="connsiteY7648" fmla="*/ 1971675 h 2297429"/>
                <a:gd name="connsiteX7649" fmla="*/ 582930 w 3006089"/>
                <a:gd name="connsiteY7649" fmla="*/ 1972628 h 2297429"/>
                <a:gd name="connsiteX7650" fmla="*/ 584835 w 3006089"/>
                <a:gd name="connsiteY7650" fmla="*/ 1972628 h 2297429"/>
                <a:gd name="connsiteX7651" fmla="*/ 589121 w 3006089"/>
                <a:gd name="connsiteY7651" fmla="*/ 1971675 h 2297429"/>
                <a:gd name="connsiteX7652" fmla="*/ 588169 w 3006089"/>
                <a:gd name="connsiteY7652" fmla="*/ 1972628 h 2297429"/>
                <a:gd name="connsiteX7653" fmla="*/ 583883 w 3006089"/>
                <a:gd name="connsiteY7653" fmla="*/ 1975485 h 2297429"/>
                <a:gd name="connsiteX7654" fmla="*/ 581025 w 3006089"/>
                <a:gd name="connsiteY7654" fmla="*/ 1975961 h 2297429"/>
                <a:gd name="connsiteX7655" fmla="*/ 580072 w 3006089"/>
                <a:gd name="connsiteY7655" fmla="*/ 1973580 h 2297429"/>
                <a:gd name="connsiteX7656" fmla="*/ 577691 w 3006089"/>
                <a:gd name="connsiteY7656" fmla="*/ 1970246 h 2297429"/>
                <a:gd name="connsiteX7657" fmla="*/ 576263 w 3006089"/>
                <a:gd name="connsiteY7657" fmla="*/ 1969294 h 2297429"/>
                <a:gd name="connsiteX7658" fmla="*/ 575310 w 3006089"/>
                <a:gd name="connsiteY7658" fmla="*/ 1969294 h 2297429"/>
                <a:gd name="connsiteX7659" fmla="*/ 574358 w 3006089"/>
                <a:gd name="connsiteY7659" fmla="*/ 1970246 h 2297429"/>
                <a:gd name="connsiteX7660" fmla="*/ 573405 w 3006089"/>
                <a:gd name="connsiteY7660" fmla="*/ 1972628 h 2297429"/>
                <a:gd name="connsiteX7661" fmla="*/ 574358 w 3006089"/>
                <a:gd name="connsiteY7661" fmla="*/ 1975009 h 2297429"/>
                <a:gd name="connsiteX7662" fmla="*/ 577215 w 3006089"/>
                <a:gd name="connsiteY7662" fmla="*/ 1977866 h 2297429"/>
                <a:gd name="connsiteX7663" fmla="*/ 579120 w 3006089"/>
                <a:gd name="connsiteY7663" fmla="*/ 1979771 h 2297429"/>
                <a:gd name="connsiteX7664" fmla="*/ 580072 w 3006089"/>
                <a:gd name="connsiteY7664" fmla="*/ 1980248 h 2297429"/>
                <a:gd name="connsiteX7665" fmla="*/ 591026 w 3006089"/>
                <a:gd name="connsiteY7665" fmla="*/ 1984058 h 2297429"/>
                <a:gd name="connsiteX7666" fmla="*/ 591979 w 3006089"/>
                <a:gd name="connsiteY7666" fmla="*/ 1984058 h 2297429"/>
                <a:gd name="connsiteX7667" fmla="*/ 594360 w 3006089"/>
                <a:gd name="connsiteY7667" fmla="*/ 1982153 h 2297429"/>
                <a:gd name="connsiteX7668" fmla="*/ 595789 w 3006089"/>
                <a:gd name="connsiteY7668" fmla="*/ 1982629 h 2297429"/>
                <a:gd name="connsiteX7669" fmla="*/ 598170 w 3006089"/>
                <a:gd name="connsiteY7669" fmla="*/ 1981676 h 2297429"/>
                <a:gd name="connsiteX7670" fmla="*/ 598646 w 3006089"/>
                <a:gd name="connsiteY7670" fmla="*/ 1979295 h 2297429"/>
                <a:gd name="connsiteX7671" fmla="*/ 598170 w 3006089"/>
                <a:gd name="connsiteY7671" fmla="*/ 1977866 h 2297429"/>
                <a:gd name="connsiteX7672" fmla="*/ 598646 w 3006089"/>
                <a:gd name="connsiteY7672" fmla="*/ 1976438 h 2297429"/>
                <a:gd name="connsiteX7673" fmla="*/ 603409 w 3006089"/>
                <a:gd name="connsiteY7673" fmla="*/ 1972151 h 2297429"/>
                <a:gd name="connsiteX7674" fmla="*/ 603885 w 3006089"/>
                <a:gd name="connsiteY7674" fmla="*/ 1972628 h 2297429"/>
                <a:gd name="connsiteX7675" fmla="*/ 603409 w 3006089"/>
                <a:gd name="connsiteY7675" fmla="*/ 1974056 h 2297429"/>
                <a:gd name="connsiteX7676" fmla="*/ 602456 w 3006089"/>
                <a:gd name="connsiteY7676" fmla="*/ 1976438 h 2297429"/>
                <a:gd name="connsiteX7677" fmla="*/ 601504 w 3006089"/>
                <a:gd name="connsiteY7677" fmla="*/ 1983105 h 2297429"/>
                <a:gd name="connsiteX7678" fmla="*/ 601027 w 3006089"/>
                <a:gd name="connsiteY7678" fmla="*/ 1985486 h 2297429"/>
                <a:gd name="connsiteX7679" fmla="*/ 600075 w 3006089"/>
                <a:gd name="connsiteY7679" fmla="*/ 1985963 h 2297429"/>
                <a:gd name="connsiteX7680" fmla="*/ 600075 w 3006089"/>
                <a:gd name="connsiteY7680" fmla="*/ 1986439 h 2297429"/>
                <a:gd name="connsiteX7681" fmla="*/ 600551 w 3006089"/>
                <a:gd name="connsiteY7681" fmla="*/ 1986915 h 2297429"/>
                <a:gd name="connsiteX7682" fmla="*/ 603885 w 3006089"/>
                <a:gd name="connsiteY7682" fmla="*/ 1986915 h 2297429"/>
                <a:gd name="connsiteX7683" fmla="*/ 609124 w 3006089"/>
                <a:gd name="connsiteY7683" fmla="*/ 1987868 h 2297429"/>
                <a:gd name="connsiteX7684" fmla="*/ 611029 w 3006089"/>
                <a:gd name="connsiteY7684" fmla="*/ 1987391 h 2297429"/>
                <a:gd name="connsiteX7685" fmla="*/ 613886 w 3006089"/>
                <a:gd name="connsiteY7685" fmla="*/ 1984534 h 2297429"/>
                <a:gd name="connsiteX7686" fmla="*/ 612934 w 3006089"/>
                <a:gd name="connsiteY7686" fmla="*/ 1987868 h 2297429"/>
                <a:gd name="connsiteX7687" fmla="*/ 611981 w 3006089"/>
                <a:gd name="connsiteY7687" fmla="*/ 1989296 h 2297429"/>
                <a:gd name="connsiteX7688" fmla="*/ 607695 w 3006089"/>
                <a:gd name="connsiteY7688" fmla="*/ 1989296 h 2297429"/>
                <a:gd name="connsiteX7689" fmla="*/ 603885 w 3006089"/>
                <a:gd name="connsiteY7689" fmla="*/ 1989773 h 2297429"/>
                <a:gd name="connsiteX7690" fmla="*/ 602456 w 3006089"/>
                <a:gd name="connsiteY7690" fmla="*/ 1990725 h 2297429"/>
                <a:gd name="connsiteX7691" fmla="*/ 603885 w 3006089"/>
                <a:gd name="connsiteY7691" fmla="*/ 1992630 h 2297429"/>
                <a:gd name="connsiteX7692" fmla="*/ 603885 w 3006089"/>
                <a:gd name="connsiteY7692" fmla="*/ 1995964 h 2297429"/>
                <a:gd name="connsiteX7693" fmla="*/ 604361 w 3006089"/>
                <a:gd name="connsiteY7693" fmla="*/ 1996916 h 2297429"/>
                <a:gd name="connsiteX7694" fmla="*/ 605314 w 3006089"/>
                <a:gd name="connsiteY7694" fmla="*/ 1997393 h 2297429"/>
                <a:gd name="connsiteX7695" fmla="*/ 607695 w 3006089"/>
                <a:gd name="connsiteY7695" fmla="*/ 1996916 h 2297429"/>
                <a:gd name="connsiteX7696" fmla="*/ 607695 w 3006089"/>
                <a:gd name="connsiteY7696" fmla="*/ 1997393 h 2297429"/>
                <a:gd name="connsiteX7697" fmla="*/ 606743 w 3006089"/>
                <a:gd name="connsiteY7697" fmla="*/ 1998821 h 2297429"/>
                <a:gd name="connsiteX7698" fmla="*/ 606266 w 3006089"/>
                <a:gd name="connsiteY7698" fmla="*/ 2000250 h 2297429"/>
                <a:gd name="connsiteX7699" fmla="*/ 607219 w 3006089"/>
                <a:gd name="connsiteY7699" fmla="*/ 2003108 h 2297429"/>
                <a:gd name="connsiteX7700" fmla="*/ 607695 w 3006089"/>
                <a:gd name="connsiteY7700" fmla="*/ 2003584 h 2297429"/>
                <a:gd name="connsiteX7701" fmla="*/ 608171 w 3006089"/>
                <a:gd name="connsiteY7701" fmla="*/ 2003584 h 2297429"/>
                <a:gd name="connsiteX7702" fmla="*/ 608647 w 3006089"/>
                <a:gd name="connsiteY7702" fmla="*/ 2003108 h 2297429"/>
                <a:gd name="connsiteX7703" fmla="*/ 609600 w 3006089"/>
                <a:gd name="connsiteY7703" fmla="*/ 2001203 h 2297429"/>
                <a:gd name="connsiteX7704" fmla="*/ 610552 w 3006089"/>
                <a:gd name="connsiteY7704" fmla="*/ 2000250 h 2297429"/>
                <a:gd name="connsiteX7705" fmla="*/ 611981 w 3006089"/>
                <a:gd name="connsiteY7705" fmla="*/ 1999774 h 2297429"/>
                <a:gd name="connsiteX7706" fmla="*/ 613410 w 3006089"/>
                <a:gd name="connsiteY7706" fmla="*/ 1999774 h 2297429"/>
                <a:gd name="connsiteX7707" fmla="*/ 616744 w 3006089"/>
                <a:gd name="connsiteY7707" fmla="*/ 2001679 h 2297429"/>
                <a:gd name="connsiteX7708" fmla="*/ 618172 w 3006089"/>
                <a:gd name="connsiteY7708" fmla="*/ 2003108 h 2297429"/>
                <a:gd name="connsiteX7709" fmla="*/ 723424 w 3006089"/>
                <a:gd name="connsiteY7709" fmla="*/ 2003108 h 2297429"/>
                <a:gd name="connsiteX7710" fmla="*/ 737711 w 3006089"/>
                <a:gd name="connsiteY7710" fmla="*/ 2003108 h 2297429"/>
                <a:gd name="connsiteX7711" fmla="*/ 1073468 w 3006089"/>
                <a:gd name="connsiteY7711" fmla="*/ 2003108 h 2297429"/>
                <a:gd name="connsiteX7712" fmla="*/ 1087755 w 3006089"/>
                <a:gd name="connsiteY7712" fmla="*/ 2003108 h 2297429"/>
                <a:gd name="connsiteX7713" fmla="*/ 1421606 w 3006089"/>
                <a:gd name="connsiteY7713" fmla="*/ 2003108 h 2297429"/>
                <a:gd name="connsiteX7714" fmla="*/ 1435894 w 3006089"/>
                <a:gd name="connsiteY7714" fmla="*/ 2003108 h 2297429"/>
                <a:gd name="connsiteX7715" fmla="*/ 1552099 w 3006089"/>
                <a:gd name="connsiteY7715" fmla="*/ 2003108 h 2297429"/>
                <a:gd name="connsiteX7716" fmla="*/ 1560195 w 3006089"/>
                <a:gd name="connsiteY7716" fmla="*/ 2003108 h 2297429"/>
                <a:gd name="connsiteX7717" fmla="*/ 1560195 w 3006089"/>
                <a:gd name="connsiteY7717" fmla="*/ 1994059 h 2297429"/>
                <a:gd name="connsiteX7718" fmla="*/ 1560195 w 3006089"/>
                <a:gd name="connsiteY7718" fmla="*/ 1986915 h 2297429"/>
                <a:gd name="connsiteX7719" fmla="*/ 1567339 w 3006089"/>
                <a:gd name="connsiteY7719" fmla="*/ 1987868 h 2297429"/>
                <a:gd name="connsiteX7720" fmla="*/ 1569720 w 3006089"/>
                <a:gd name="connsiteY7720" fmla="*/ 1989296 h 2297429"/>
                <a:gd name="connsiteX7721" fmla="*/ 1570196 w 3006089"/>
                <a:gd name="connsiteY7721" fmla="*/ 1989773 h 2297429"/>
                <a:gd name="connsiteX7722" fmla="*/ 1570196 w 3006089"/>
                <a:gd name="connsiteY7722" fmla="*/ 1991678 h 2297429"/>
                <a:gd name="connsiteX7723" fmla="*/ 1570673 w 3006089"/>
                <a:gd name="connsiteY7723" fmla="*/ 1997869 h 2297429"/>
                <a:gd name="connsiteX7724" fmla="*/ 1572101 w 3006089"/>
                <a:gd name="connsiteY7724" fmla="*/ 2003108 h 2297429"/>
                <a:gd name="connsiteX7725" fmla="*/ 1574959 w 3006089"/>
                <a:gd name="connsiteY7725" fmla="*/ 2009299 h 2297429"/>
                <a:gd name="connsiteX7726" fmla="*/ 1574959 w 3006089"/>
                <a:gd name="connsiteY7726" fmla="*/ 2009299 h 2297429"/>
                <a:gd name="connsiteX7727" fmla="*/ 1575435 w 3006089"/>
                <a:gd name="connsiteY7727" fmla="*/ 2011680 h 2297429"/>
                <a:gd name="connsiteX7728" fmla="*/ 1576387 w 3006089"/>
                <a:gd name="connsiteY7728" fmla="*/ 2013109 h 2297429"/>
                <a:gd name="connsiteX7729" fmla="*/ 1578293 w 3006089"/>
                <a:gd name="connsiteY7729" fmla="*/ 2014538 h 2297429"/>
                <a:gd name="connsiteX7730" fmla="*/ 1585436 w 3006089"/>
                <a:gd name="connsiteY7730" fmla="*/ 2016443 h 2297429"/>
                <a:gd name="connsiteX7731" fmla="*/ 1597819 w 3006089"/>
                <a:gd name="connsiteY7731" fmla="*/ 2018348 h 2297429"/>
                <a:gd name="connsiteX7732" fmla="*/ 1604962 w 3006089"/>
                <a:gd name="connsiteY7732" fmla="*/ 2020729 h 2297429"/>
                <a:gd name="connsiteX7733" fmla="*/ 1606391 w 3006089"/>
                <a:gd name="connsiteY7733" fmla="*/ 2023110 h 2297429"/>
                <a:gd name="connsiteX7734" fmla="*/ 1609725 w 3006089"/>
                <a:gd name="connsiteY7734" fmla="*/ 2024063 h 2297429"/>
                <a:gd name="connsiteX7735" fmla="*/ 1614487 w 3006089"/>
                <a:gd name="connsiteY7735" fmla="*/ 2023586 h 2297429"/>
                <a:gd name="connsiteX7736" fmla="*/ 1617821 w 3006089"/>
                <a:gd name="connsiteY7736" fmla="*/ 2022634 h 2297429"/>
                <a:gd name="connsiteX7737" fmla="*/ 1620679 w 3006089"/>
                <a:gd name="connsiteY7737" fmla="*/ 2020253 h 2297429"/>
                <a:gd name="connsiteX7738" fmla="*/ 1624965 w 3006089"/>
                <a:gd name="connsiteY7738" fmla="*/ 2019776 h 2297429"/>
                <a:gd name="connsiteX7739" fmla="*/ 1628299 w 3006089"/>
                <a:gd name="connsiteY7739" fmla="*/ 2019776 h 2297429"/>
                <a:gd name="connsiteX7740" fmla="*/ 1631633 w 3006089"/>
                <a:gd name="connsiteY7740" fmla="*/ 2020253 h 2297429"/>
                <a:gd name="connsiteX7741" fmla="*/ 1633537 w 3006089"/>
                <a:gd name="connsiteY7741" fmla="*/ 2020729 h 2297429"/>
                <a:gd name="connsiteX7742" fmla="*/ 1638776 w 3006089"/>
                <a:gd name="connsiteY7742" fmla="*/ 2022634 h 2297429"/>
                <a:gd name="connsiteX7743" fmla="*/ 1642110 w 3006089"/>
                <a:gd name="connsiteY7743" fmla="*/ 2024063 h 2297429"/>
                <a:gd name="connsiteX7744" fmla="*/ 1647349 w 3006089"/>
                <a:gd name="connsiteY7744" fmla="*/ 2026920 h 2297429"/>
                <a:gd name="connsiteX7745" fmla="*/ 1650206 w 3006089"/>
                <a:gd name="connsiteY7745" fmla="*/ 2028349 h 2297429"/>
                <a:gd name="connsiteX7746" fmla="*/ 1651635 w 3006089"/>
                <a:gd name="connsiteY7746" fmla="*/ 2031206 h 2297429"/>
                <a:gd name="connsiteX7747" fmla="*/ 1653064 w 3006089"/>
                <a:gd name="connsiteY7747" fmla="*/ 2035016 h 2297429"/>
                <a:gd name="connsiteX7748" fmla="*/ 1655445 w 3006089"/>
                <a:gd name="connsiteY7748" fmla="*/ 2035016 h 2297429"/>
                <a:gd name="connsiteX7749" fmla="*/ 1657350 w 3006089"/>
                <a:gd name="connsiteY7749" fmla="*/ 2032635 h 2297429"/>
                <a:gd name="connsiteX7750" fmla="*/ 1661636 w 3006089"/>
                <a:gd name="connsiteY7750" fmla="*/ 2032159 h 2297429"/>
                <a:gd name="connsiteX7751" fmla="*/ 1667351 w 3006089"/>
                <a:gd name="connsiteY7751" fmla="*/ 2033588 h 2297429"/>
                <a:gd name="connsiteX7752" fmla="*/ 1672114 w 3006089"/>
                <a:gd name="connsiteY7752" fmla="*/ 2037874 h 2297429"/>
                <a:gd name="connsiteX7753" fmla="*/ 1679258 w 3006089"/>
                <a:gd name="connsiteY7753" fmla="*/ 2041684 h 2297429"/>
                <a:gd name="connsiteX7754" fmla="*/ 1683544 w 3006089"/>
                <a:gd name="connsiteY7754" fmla="*/ 2043589 h 2297429"/>
                <a:gd name="connsiteX7755" fmla="*/ 1687830 w 3006089"/>
                <a:gd name="connsiteY7755" fmla="*/ 2043589 h 2297429"/>
                <a:gd name="connsiteX7756" fmla="*/ 1693545 w 3006089"/>
                <a:gd name="connsiteY7756" fmla="*/ 2041684 h 2297429"/>
                <a:gd name="connsiteX7757" fmla="*/ 1699736 w 3006089"/>
                <a:gd name="connsiteY7757" fmla="*/ 2037874 h 2297429"/>
                <a:gd name="connsiteX7758" fmla="*/ 1704023 w 3006089"/>
                <a:gd name="connsiteY7758" fmla="*/ 2037398 h 2297429"/>
                <a:gd name="connsiteX7759" fmla="*/ 1706404 w 3006089"/>
                <a:gd name="connsiteY7759" fmla="*/ 2037874 h 2297429"/>
                <a:gd name="connsiteX7760" fmla="*/ 1707833 w 3006089"/>
                <a:gd name="connsiteY7760" fmla="*/ 2040731 h 2297429"/>
                <a:gd name="connsiteX7761" fmla="*/ 1709737 w 3006089"/>
                <a:gd name="connsiteY7761" fmla="*/ 2041684 h 2297429"/>
                <a:gd name="connsiteX7762" fmla="*/ 1714500 w 3006089"/>
                <a:gd name="connsiteY7762" fmla="*/ 2041208 h 2297429"/>
                <a:gd name="connsiteX7763" fmla="*/ 1724025 w 3006089"/>
                <a:gd name="connsiteY7763" fmla="*/ 2041684 h 2297429"/>
                <a:gd name="connsiteX7764" fmla="*/ 1731645 w 3006089"/>
                <a:gd name="connsiteY7764" fmla="*/ 2040731 h 2297429"/>
                <a:gd name="connsiteX7765" fmla="*/ 1733550 w 3006089"/>
                <a:gd name="connsiteY7765" fmla="*/ 2042636 h 2297429"/>
                <a:gd name="connsiteX7766" fmla="*/ 1734979 w 3006089"/>
                <a:gd name="connsiteY7766" fmla="*/ 2045494 h 2297429"/>
                <a:gd name="connsiteX7767" fmla="*/ 1738312 w 3006089"/>
                <a:gd name="connsiteY7767" fmla="*/ 2046446 h 2297429"/>
                <a:gd name="connsiteX7768" fmla="*/ 1742599 w 3006089"/>
                <a:gd name="connsiteY7768" fmla="*/ 2045494 h 2297429"/>
                <a:gd name="connsiteX7769" fmla="*/ 1749266 w 3006089"/>
                <a:gd name="connsiteY7769" fmla="*/ 2045970 h 2297429"/>
                <a:gd name="connsiteX7770" fmla="*/ 1750219 w 3006089"/>
                <a:gd name="connsiteY7770" fmla="*/ 2045494 h 2297429"/>
                <a:gd name="connsiteX7771" fmla="*/ 1753552 w 3006089"/>
                <a:gd name="connsiteY7771" fmla="*/ 2042160 h 2297429"/>
                <a:gd name="connsiteX7772" fmla="*/ 1754029 w 3006089"/>
                <a:gd name="connsiteY7772" fmla="*/ 2041684 h 2297429"/>
                <a:gd name="connsiteX7773" fmla="*/ 1757362 w 3006089"/>
                <a:gd name="connsiteY7773" fmla="*/ 2040731 h 2297429"/>
                <a:gd name="connsiteX7774" fmla="*/ 1758315 w 3006089"/>
                <a:gd name="connsiteY7774" fmla="*/ 2039303 h 2297429"/>
                <a:gd name="connsiteX7775" fmla="*/ 1758791 w 3006089"/>
                <a:gd name="connsiteY7775" fmla="*/ 2037398 h 2297429"/>
                <a:gd name="connsiteX7776" fmla="*/ 1760220 w 3006089"/>
                <a:gd name="connsiteY7776" fmla="*/ 2034064 h 2297429"/>
                <a:gd name="connsiteX7777" fmla="*/ 1761173 w 3006089"/>
                <a:gd name="connsiteY7777" fmla="*/ 2032635 h 2297429"/>
                <a:gd name="connsiteX7778" fmla="*/ 1761649 w 3006089"/>
                <a:gd name="connsiteY7778" fmla="*/ 2031206 h 2297429"/>
                <a:gd name="connsiteX7779" fmla="*/ 1761173 w 3006089"/>
                <a:gd name="connsiteY7779" fmla="*/ 2029778 h 2297429"/>
                <a:gd name="connsiteX7780" fmla="*/ 1761173 w 3006089"/>
                <a:gd name="connsiteY7780" fmla="*/ 2028349 h 2297429"/>
                <a:gd name="connsiteX7781" fmla="*/ 1762125 w 3006089"/>
                <a:gd name="connsiteY7781" fmla="*/ 2026920 h 2297429"/>
                <a:gd name="connsiteX7782" fmla="*/ 1765935 w 3006089"/>
                <a:gd name="connsiteY7782" fmla="*/ 2025015 h 2297429"/>
                <a:gd name="connsiteX7783" fmla="*/ 1776412 w 3006089"/>
                <a:gd name="connsiteY7783" fmla="*/ 2021205 h 2297429"/>
                <a:gd name="connsiteX7784" fmla="*/ 1776889 w 3006089"/>
                <a:gd name="connsiteY7784" fmla="*/ 2021681 h 2297429"/>
                <a:gd name="connsiteX7785" fmla="*/ 1774984 w 3006089"/>
                <a:gd name="connsiteY7785" fmla="*/ 2024539 h 2297429"/>
                <a:gd name="connsiteX7786" fmla="*/ 1773079 w 3006089"/>
                <a:gd name="connsiteY7786" fmla="*/ 2029778 h 2297429"/>
                <a:gd name="connsiteX7787" fmla="*/ 1772602 w 3006089"/>
                <a:gd name="connsiteY7787" fmla="*/ 2029778 h 2297429"/>
                <a:gd name="connsiteX7788" fmla="*/ 1772126 w 3006089"/>
                <a:gd name="connsiteY7788" fmla="*/ 2030254 h 2297429"/>
                <a:gd name="connsiteX7789" fmla="*/ 1771650 w 3006089"/>
                <a:gd name="connsiteY7789" fmla="*/ 2031206 h 2297429"/>
                <a:gd name="connsiteX7790" fmla="*/ 1773079 w 3006089"/>
                <a:gd name="connsiteY7790" fmla="*/ 2031206 h 2297429"/>
                <a:gd name="connsiteX7791" fmla="*/ 1776889 w 3006089"/>
                <a:gd name="connsiteY7791" fmla="*/ 2029778 h 2297429"/>
                <a:gd name="connsiteX7792" fmla="*/ 1778318 w 3006089"/>
                <a:gd name="connsiteY7792" fmla="*/ 2029301 h 2297429"/>
                <a:gd name="connsiteX7793" fmla="*/ 1778794 w 3006089"/>
                <a:gd name="connsiteY7793" fmla="*/ 2027873 h 2297429"/>
                <a:gd name="connsiteX7794" fmla="*/ 1779270 w 3006089"/>
                <a:gd name="connsiteY7794" fmla="*/ 2025015 h 2297429"/>
                <a:gd name="connsiteX7795" fmla="*/ 1780223 w 3006089"/>
                <a:gd name="connsiteY7795" fmla="*/ 2023586 h 2297429"/>
                <a:gd name="connsiteX7796" fmla="*/ 1781175 w 3006089"/>
                <a:gd name="connsiteY7796" fmla="*/ 2023110 h 2297429"/>
                <a:gd name="connsiteX7797" fmla="*/ 1781651 w 3006089"/>
                <a:gd name="connsiteY7797" fmla="*/ 2021681 h 2297429"/>
                <a:gd name="connsiteX7798" fmla="*/ 1782127 w 3006089"/>
                <a:gd name="connsiteY7798" fmla="*/ 2019300 h 2297429"/>
                <a:gd name="connsiteX7799" fmla="*/ 1783080 w 3006089"/>
                <a:gd name="connsiteY7799" fmla="*/ 2017871 h 2297429"/>
                <a:gd name="connsiteX7800" fmla="*/ 1784509 w 3006089"/>
                <a:gd name="connsiteY7800" fmla="*/ 2017395 h 2297429"/>
                <a:gd name="connsiteX7801" fmla="*/ 1784985 w 3006089"/>
                <a:gd name="connsiteY7801" fmla="*/ 2016443 h 2297429"/>
                <a:gd name="connsiteX7802" fmla="*/ 1784985 w 3006089"/>
                <a:gd name="connsiteY7802" fmla="*/ 2015490 h 2297429"/>
                <a:gd name="connsiteX7803" fmla="*/ 1785461 w 3006089"/>
                <a:gd name="connsiteY7803" fmla="*/ 2012633 h 2297429"/>
                <a:gd name="connsiteX7804" fmla="*/ 1785937 w 3006089"/>
                <a:gd name="connsiteY7804" fmla="*/ 2011204 h 2297429"/>
                <a:gd name="connsiteX7805" fmla="*/ 1786890 w 3006089"/>
                <a:gd name="connsiteY7805" fmla="*/ 2009299 h 2297429"/>
                <a:gd name="connsiteX7806" fmla="*/ 1788319 w 3006089"/>
                <a:gd name="connsiteY7806" fmla="*/ 2008823 h 2297429"/>
                <a:gd name="connsiteX7807" fmla="*/ 1790224 w 3006089"/>
                <a:gd name="connsiteY7807" fmla="*/ 2008823 h 2297429"/>
                <a:gd name="connsiteX7808" fmla="*/ 1791652 w 3006089"/>
                <a:gd name="connsiteY7808" fmla="*/ 2009775 h 2297429"/>
                <a:gd name="connsiteX7809" fmla="*/ 1792605 w 3006089"/>
                <a:gd name="connsiteY7809" fmla="*/ 2011680 h 2297429"/>
                <a:gd name="connsiteX7810" fmla="*/ 1792605 w 3006089"/>
                <a:gd name="connsiteY7810" fmla="*/ 2013109 h 2297429"/>
                <a:gd name="connsiteX7811" fmla="*/ 1792129 w 3006089"/>
                <a:gd name="connsiteY7811" fmla="*/ 2014538 h 2297429"/>
                <a:gd name="connsiteX7812" fmla="*/ 1790224 w 3006089"/>
                <a:gd name="connsiteY7812" fmla="*/ 2016919 h 2297429"/>
                <a:gd name="connsiteX7813" fmla="*/ 1784509 w 3006089"/>
                <a:gd name="connsiteY7813" fmla="*/ 2022634 h 2297429"/>
                <a:gd name="connsiteX7814" fmla="*/ 1784033 w 3006089"/>
                <a:gd name="connsiteY7814" fmla="*/ 2024063 h 2297429"/>
                <a:gd name="connsiteX7815" fmla="*/ 1784509 w 3006089"/>
                <a:gd name="connsiteY7815" fmla="*/ 2025015 h 2297429"/>
                <a:gd name="connsiteX7816" fmla="*/ 1784985 w 3006089"/>
                <a:gd name="connsiteY7816" fmla="*/ 2025968 h 2297429"/>
                <a:gd name="connsiteX7817" fmla="*/ 1785461 w 3006089"/>
                <a:gd name="connsiteY7817" fmla="*/ 2025968 h 2297429"/>
                <a:gd name="connsiteX7818" fmla="*/ 1786890 w 3006089"/>
                <a:gd name="connsiteY7818" fmla="*/ 2025015 h 2297429"/>
                <a:gd name="connsiteX7819" fmla="*/ 1787366 w 3006089"/>
                <a:gd name="connsiteY7819" fmla="*/ 2024063 h 2297429"/>
                <a:gd name="connsiteX7820" fmla="*/ 1787366 w 3006089"/>
                <a:gd name="connsiteY7820" fmla="*/ 2023110 h 2297429"/>
                <a:gd name="connsiteX7821" fmla="*/ 1787843 w 3006089"/>
                <a:gd name="connsiteY7821" fmla="*/ 2022158 h 2297429"/>
                <a:gd name="connsiteX7822" fmla="*/ 1788795 w 3006089"/>
                <a:gd name="connsiteY7822" fmla="*/ 2020729 h 2297429"/>
                <a:gd name="connsiteX7823" fmla="*/ 1789748 w 3006089"/>
                <a:gd name="connsiteY7823" fmla="*/ 2020253 h 2297429"/>
                <a:gd name="connsiteX7824" fmla="*/ 1790224 w 3006089"/>
                <a:gd name="connsiteY7824" fmla="*/ 2020729 h 2297429"/>
                <a:gd name="connsiteX7825" fmla="*/ 1791176 w 3006089"/>
                <a:gd name="connsiteY7825" fmla="*/ 2020729 h 2297429"/>
                <a:gd name="connsiteX7826" fmla="*/ 1792605 w 3006089"/>
                <a:gd name="connsiteY7826" fmla="*/ 2019776 h 2297429"/>
                <a:gd name="connsiteX7827" fmla="*/ 1795462 w 3006089"/>
                <a:gd name="connsiteY7827" fmla="*/ 2019300 h 2297429"/>
                <a:gd name="connsiteX7828" fmla="*/ 1795939 w 3006089"/>
                <a:gd name="connsiteY7828" fmla="*/ 2019300 h 2297429"/>
                <a:gd name="connsiteX7829" fmla="*/ 1799273 w 3006089"/>
                <a:gd name="connsiteY7829" fmla="*/ 2015490 h 2297429"/>
                <a:gd name="connsiteX7830" fmla="*/ 1800225 w 3006089"/>
                <a:gd name="connsiteY7830" fmla="*/ 2013109 h 2297429"/>
                <a:gd name="connsiteX7831" fmla="*/ 1800225 w 3006089"/>
                <a:gd name="connsiteY7831" fmla="*/ 2011204 h 2297429"/>
                <a:gd name="connsiteX7832" fmla="*/ 1798796 w 3006089"/>
                <a:gd name="connsiteY7832" fmla="*/ 2009299 h 2297429"/>
                <a:gd name="connsiteX7833" fmla="*/ 1795939 w 3006089"/>
                <a:gd name="connsiteY7833" fmla="*/ 2007394 h 2297429"/>
                <a:gd name="connsiteX7834" fmla="*/ 1794986 w 3006089"/>
                <a:gd name="connsiteY7834" fmla="*/ 2005013 h 2297429"/>
                <a:gd name="connsiteX7835" fmla="*/ 1794986 w 3006089"/>
                <a:gd name="connsiteY7835" fmla="*/ 2004060 h 2297429"/>
                <a:gd name="connsiteX7836" fmla="*/ 1794510 w 3006089"/>
                <a:gd name="connsiteY7836" fmla="*/ 2002631 h 2297429"/>
                <a:gd name="connsiteX7837" fmla="*/ 1794986 w 3006089"/>
                <a:gd name="connsiteY7837" fmla="*/ 2002155 h 2297429"/>
                <a:gd name="connsiteX7838" fmla="*/ 1796415 w 3006089"/>
                <a:gd name="connsiteY7838" fmla="*/ 2002631 h 2297429"/>
                <a:gd name="connsiteX7839" fmla="*/ 1797844 w 3006089"/>
                <a:gd name="connsiteY7839" fmla="*/ 2002631 h 2297429"/>
                <a:gd name="connsiteX7840" fmla="*/ 1798796 w 3006089"/>
                <a:gd name="connsiteY7840" fmla="*/ 2001679 h 2297429"/>
                <a:gd name="connsiteX7841" fmla="*/ 1800701 w 3006089"/>
                <a:gd name="connsiteY7841" fmla="*/ 2001679 h 2297429"/>
                <a:gd name="connsiteX7842" fmla="*/ 1802130 w 3006089"/>
                <a:gd name="connsiteY7842" fmla="*/ 2001679 h 2297429"/>
                <a:gd name="connsiteX7843" fmla="*/ 1804035 w 3006089"/>
                <a:gd name="connsiteY7843" fmla="*/ 2003584 h 2297429"/>
                <a:gd name="connsiteX7844" fmla="*/ 1811179 w 3006089"/>
                <a:gd name="connsiteY7844" fmla="*/ 2005489 h 2297429"/>
                <a:gd name="connsiteX7845" fmla="*/ 1813560 w 3006089"/>
                <a:gd name="connsiteY7845" fmla="*/ 2006441 h 2297429"/>
                <a:gd name="connsiteX7846" fmla="*/ 1816894 w 3006089"/>
                <a:gd name="connsiteY7846" fmla="*/ 2007394 h 2297429"/>
                <a:gd name="connsiteX7847" fmla="*/ 1817846 w 3006089"/>
                <a:gd name="connsiteY7847" fmla="*/ 2007870 h 2297429"/>
                <a:gd name="connsiteX7848" fmla="*/ 1818323 w 3006089"/>
                <a:gd name="connsiteY7848" fmla="*/ 2008823 h 2297429"/>
                <a:gd name="connsiteX7849" fmla="*/ 1819275 w 3006089"/>
                <a:gd name="connsiteY7849" fmla="*/ 2009299 h 2297429"/>
                <a:gd name="connsiteX7850" fmla="*/ 1821180 w 3006089"/>
                <a:gd name="connsiteY7850" fmla="*/ 2009299 h 2297429"/>
                <a:gd name="connsiteX7851" fmla="*/ 1823085 w 3006089"/>
                <a:gd name="connsiteY7851" fmla="*/ 2009775 h 2297429"/>
                <a:gd name="connsiteX7852" fmla="*/ 1826419 w 3006089"/>
                <a:gd name="connsiteY7852" fmla="*/ 2011204 h 2297429"/>
                <a:gd name="connsiteX7853" fmla="*/ 1829276 w 3006089"/>
                <a:gd name="connsiteY7853" fmla="*/ 2012156 h 2297429"/>
                <a:gd name="connsiteX7854" fmla="*/ 1834039 w 3006089"/>
                <a:gd name="connsiteY7854" fmla="*/ 2012156 h 2297429"/>
                <a:gd name="connsiteX7855" fmla="*/ 1836420 w 3006089"/>
                <a:gd name="connsiteY7855" fmla="*/ 2011680 h 2297429"/>
                <a:gd name="connsiteX7856" fmla="*/ 1840706 w 3006089"/>
                <a:gd name="connsiteY7856" fmla="*/ 2012156 h 2297429"/>
                <a:gd name="connsiteX7857" fmla="*/ 1843087 w 3006089"/>
                <a:gd name="connsiteY7857" fmla="*/ 2012156 h 2297429"/>
                <a:gd name="connsiteX7858" fmla="*/ 1845469 w 3006089"/>
                <a:gd name="connsiteY7858" fmla="*/ 2010728 h 2297429"/>
                <a:gd name="connsiteX7859" fmla="*/ 1847374 w 3006089"/>
                <a:gd name="connsiteY7859" fmla="*/ 2010251 h 2297429"/>
                <a:gd name="connsiteX7860" fmla="*/ 1849279 w 3006089"/>
                <a:gd name="connsiteY7860" fmla="*/ 2010728 h 2297429"/>
                <a:gd name="connsiteX7861" fmla="*/ 1850231 w 3006089"/>
                <a:gd name="connsiteY7861" fmla="*/ 2011680 h 2297429"/>
                <a:gd name="connsiteX7862" fmla="*/ 1851660 w 3006089"/>
                <a:gd name="connsiteY7862" fmla="*/ 2012633 h 2297429"/>
                <a:gd name="connsiteX7863" fmla="*/ 1855946 w 3006089"/>
                <a:gd name="connsiteY7863" fmla="*/ 2012156 h 2297429"/>
                <a:gd name="connsiteX7864" fmla="*/ 1856899 w 3006089"/>
                <a:gd name="connsiteY7864" fmla="*/ 2012633 h 2297429"/>
                <a:gd name="connsiteX7865" fmla="*/ 1858327 w 3006089"/>
                <a:gd name="connsiteY7865" fmla="*/ 2013585 h 2297429"/>
                <a:gd name="connsiteX7866" fmla="*/ 1858327 w 3006089"/>
                <a:gd name="connsiteY7866" fmla="*/ 2014538 h 2297429"/>
                <a:gd name="connsiteX7867" fmla="*/ 1858804 w 3006089"/>
                <a:gd name="connsiteY7867" fmla="*/ 2015490 h 2297429"/>
                <a:gd name="connsiteX7868" fmla="*/ 1860233 w 3006089"/>
                <a:gd name="connsiteY7868" fmla="*/ 2017871 h 2297429"/>
                <a:gd name="connsiteX7869" fmla="*/ 1860709 w 3006089"/>
                <a:gd name="connsiteY7869" fmla="*/ 2018824 h 2297429"/>
                <a:gd name="connsiteX7870" fmla="*/ 1861661 w 3006089"/>
                <a:gd name="connsiteY7870" fmla="*/ 2019776 h 2297429"/>
                <a:gd name="connsiteX7871" fmla="*/ 1862614 w 3006089"/>
                <a:gd name="connsiteY7871" fmla="*/ 2022158 h 2297429"/>
                <a:gd name="connsiteX7872" fmla="*/ 1863090 w 3006089"/>
                <a:gd name="connsiteY7872" fmla="*/ 2025491 h 2297429"/>
                <a:gd name="connsiteX7873" fmla="*/ 1864043 w 3006089"/>
                <a:gd name="connsiteY7873" fmla="*/ 2027396 h 2297429"/>
                <a:gd name="connsiteX7874" fmla="*/ 1864995 w 3006089"/>
                <a:gd name="connsiteY7874" fmla="*/ 2028349 h 2297429"/>
                <a:gd name="connsiteX7875" fmla="*/ 1865471 w 3006089"/>
                <a:gd name="connsiteY7875" fmla="*/ 2029301 h 2297429"/>
                <a:gd name="connsiteX7876" fmla="*/ 1866424 w 3006089"/>
                <a:gd name="connsiteY7876" fmla="*/ 2032635 h 2297429"/>
                <a:gd name="connsiteX7877" fmla="*/ 1868329 w 3006089"/>
                <a:gd name="connsiteY7877" fmla="*/ 2036445 h 2297429"/>
                <a:gd name="connsiteX7878" fmla="*/ 1871186 w 3006089"/>
                <a:gd name="connsiteY7878" fmla="*/ 2040255 h 2297429"/>
                <a:gd name="connsiteX7879" fmla="*/ 1874996 w 3006089"/>
                <a:gd name="connsiteY7879" fmla="*/ 2044065 h 2297429"/>
                <a:gd name="connsiteX7880" fmla="*/ 1879759 w 3006089"/>
                <a:gd name="connsiteY7880" fmla="*/ 2046446 h 2297429"/>
                <a:gd name="connsiteX7881" fmla="*/ 1885474 w 3006089"/>
                <a:gd name="connsiteY7881" fmla="*/ 2047875 h 2297429"/>
                <a:gd name="connsiteX7882" fmla="*/ 1890236 w 3006089"/>
                <a:gd name="connsiteY7882" fmla="*/ 2048351 h 2297429"/>
                <a:gd name="connsiteX7883" fmla="*/ 1894523 w 3006089"/>
                <a:gd name="connsiteY7883" fmla="*/ 2047875 h 2297429"/>
                <a:gd name="connsiteX7884" fmla="*/ 1900237 w 3006089"/>
                <a:gd name="connsiteY7884" fmla="*/ 2047399 h 2297429"/>
                <a:gd name="connsiteX7885" fmla="*/ 1907381 w 3006089"/>
                <a:gd name="connsiteY7885" fmla="*/ 2047399 h 2297429"/>
                <a:gd name="connsiteX7886" fmla="*/ 1911191 w 3006089"/>
                <a:gd name="connsiteY7886" fmla="*/ 2047875 h 2297429"/>
                <a:gd name="connsiteX7887" fmla="*/ 1911668 w 3006089"/>
                <a:gd name="connsiteY7887" fmla="*/ 2048828 h 2297429"/>
                <a:gd name="connsiteX7888" fmla="*/ 1911191 w 3006089"/>
                <a:gd name="connsiteY7888" fmla="*/ 2050256 h 2297429"/>
                <a:gd name="connsiteX7889" fmla="*/ 1909762 w 3006089"/>
                <a:gd name="connsiteY7889" fmla="*/ 2052161 h 2297429"/>
                <a:gd name="connsiteX7890" fmla="*/ 1909762 w 3006089"/>
                <a:gd name="connsiteY7890" fmla="*/ 2053114 h 2297429"/>
                <a:gd name="connsiteX7891" fmla="*/ 1909762 w 3006089"/>
                <a:gd name="connsiteY7891" fmla="*/ 2054543 h 2297429"/>
                <a:gd name="connsiteX7892" fmla="*/ 1908334 w 3006089"/>
                <a:gd name="connsiteY7892" fmla="*/ 2056448 h 2297429"/>
                <a:gd name="connsiteX7893" fmla="*/ 1907858 w 3006089"/>
                <a:gd name="connsiteY7893" fmla="*/ 2057876 h 2297429"/>
                <a:gd name="connsiteX7894" fmla="*/ 1907858 w 3006089"/>
                <a:gd name="connsiteY7894" fmla="*/ 2058829 h 2297429"/>
                <a:gd name="connsiteX7895" fmla="*/ 1907381 w 3006089"/>
                <a:gd name="connsiteY7895" fmla="*/ 2059781 h 2297429"/>
                <a:gd name="connsiteX7896" fmla="*/ 1906429 w 3006089"/>
                <a:gd name="connsiteY7896" fmla="*/ 2061210 h 2297429"/>
                <a:gd name="connsiteX7897" fmla="*/ 1906905 w 3006089"/>
                <a:gd name="connsiteY7897" fmla="*/ 2063115 h 2297429"/>
                <a:gd name="connsiteX7898" fmla="*/ 1908810 w 3006089"/>
                <a:gd name="connsiteY7898" fmla="*/ 2065496 h 2297429"/>
                <a:gd name="connsiteX7899" fmla="*/ 1911191 w 3006089"/>
                <a:gd name="connsiteY7899" fmla="*/ 2067401 h 2297429"/>
                <a:gd name="connsiteX7900" fmla="*/ 1914049 w 3006089"/>
                <a:gd name="connsiteY7900" fmla="*/ 2068830 h 2297429"/>
                <a:gd name="connsiteX7901" fmla="*/ 1915954 w 3006089"/>
                <a:gd name="connsiteY7901" fmla="*/ 2070259 h 2297429"/>
                <a:gd name="connsiteX7902" fmla="*/ 1916906 w 3006089"/>
                <a:gd name="connsiteY7902" fmla="*/ 2071688 h 2297429"/>
                <a:gd name="connsiteX7903" fmla="*/ 1917859 w 3006089"/>
                <a:gd name="connsiteY7903" fmla="*/ 2072640 h 2297429"/>
                <a:gd name="connsiteX7904" fmla="*/ 1918811 w 3006089"/>
                <a:gd name="connsiteY7904" fmla="*/ 2072640 h 2297429"/>
                <a:gd name="connsiteX7905" fmla="*/ 1919764 w 3006089"/>
                <a:gd name="connsiteY7905" fmla="*/ 2073593 h 2297429"/>
                <a:gd name="connsiteX7906" fmla="*/ 1920716 w 3006089"/>
                <a:gd name="connsiteY7906" fmla="*/ 2075021 h 2297429"/>
                <a:gd name="connsiteX7907" fmla="*/ 1919764 w 3006089"/>
                <a:gd name="connsiteY7907" fmla="*/ 2077403 h 2297429"/>
                <a:gd name="connsiteX7908" fmla="*/ 1917383 w 3006089"/>
                <a:gd name="connsiteY7908" fmla="*/ 2080736 h 2297429"/>
                <a:gd name="connsiteX7909" fmla="*/ 1916430 w 3006089"/>
                <a:gd name="connsiteY7909" fmla="*/ 2082641 h 2297429"/>
                <a:gd name="connsiteX7910" fmla="*/ 1916906 w 3006089"/>
                <a:gd name="connsiteY7910" fmla="*/ 2083594 h 2297429"/>
                <a:gd name="connsiteX7911" fmla="*/ 1915001 w 3006089"/>
                <a:gd name="connsiteY7911" fmla="*/ 2086928 h 2297429"/>
                <a:gd name="connsiteX7912" fmla="*/ 1915001 w 3006089"/>
                <a:gd name="connsiteY7912" fmla="*/ 2088356 h 2297429"/>
                <a:gd name="connsiteX7913" fmla="*/ 1915954 w 3006089"/>
                <a:gd name="connsiteY7913" fmla="*/ 2089309 h 2297429"/>
                <a:gd name="connsiteX7914" fmla="*/ 1919287 w 3006089"/>
                <a:gd name="connsiteY7914" fmla="*/ 2090738 h 2297429"/>
                <a:gd name="connsiteX7915" fmla="*/ 1920240 w 3006089"/>
                <a:gd name="connsiteY7915" fmla="*/ 2091690 h 2297429"/>
                <a:gd name="connsiteX7916" fmla="*/ 1921193 w 3006089"/>
                <a:gd name="connsiteY7916" fmla="*/ 2091690 h 2297429"/>
                <a:gd name="connsiteX7917" fmla="*/ 1921669 w 3006089"/>
                <a:gd name="connsiteY7917" fmla="*/ 2090738 h 2297429"/>
                <a:gd name="connsiteX7918" fmla="*/ 1923098 w 3006089"/>
                <a:gd name="connsiteY7918" fmla="*/ 2090261 h 2297429"/>
                <a:gd name="connsiteX7919" fmla="*/ 1925002 w 3006089"/>
                <a:gd name="connsiteY7919" fmla="*/ 2090261 h 2297429"/>
                <a:gd name="connsiteX7920" fmla="*/ 1926908 w 3006089"/>
                <a:gd name="connsiteY7920" fmla="*/ 2090738 h 2297429"/>
                <a:gd name="connsiteX7921" fmla="*/ 1928812 w 3006089"/>
                <a:gd name="connsiteY7921" fmla="*/ 2091690 h 2297429"/>
                <a:gd name="connsiteX7922" fmla="*/ 1929289 w 3006089"/>
                <a:gd name="connsiteY7922" fmla="*/ 2092643 h 2297429"/>
                <a:gd name="connsiteX7923" fmla="*/ 1928812 w 3006089"/>
                <a:gd name="connsiteY7923" fmla="*/ 2093595 h 2297429"/>
                <a:gd name="connsiteX7924" fmla="*/ 1927860 w 3006089"/>
                <a:gd name="connsiteY7924" fmla="*/ 2094071 h 2297429"/>
                <a:gd name="connsiteX7925" fmla="*/ 1925479 w 3006089"/>
                <a:gd name="connsiteY7925" fmla="*/ 2094071 h 2297429"/>
                <a:gd name="connsiteX7926" fmla="*/ 1924050 w 3006089"/>
                <a:gd name="connsiteY7926" fmla="*/ 2094548 h 2297429"/>
                <a:gd name="connsiteX7927" fmla="*/ 1923098 w 3006089"/>
                <a:gd name="connsiteY7927" fmla="*/ 2095976 h 2297429"/>
                <a:gd name="connsiteX7928" fmla="*/ 1922621 w 3006089"/>
                <a:gd name="connsiteY7928" fmla="*/ 2099310 h 2297429"/>
                <a:gd name="connsiteX7929" fmla="*/ 1923574 w 3006089"/>
                <a:gd name="connsiteY7929" fmla="*/ 2100739 h 2297429"/>
                <a:gd name="connsiteX7930" fmla="*/ 1924050 w 3006089"/>
                <a:gd name="connsiteY7930" fmla="*/ 2100739 h 2297429"/>
                <a:gd name="connsiteX7931" fmla="*/ 1924526 w 3006089"/>
                <a:gd name="connsiteY7931" fmla="*/ 2100263 h 2297429"/>
                <a:gd name="connsiteX7932" fmla="*/ 1925479 w 3006089"/>
                <a:gd name="connsiteY7932" fmla="*/ 2098834 h 2297429"/>
                <a:gd name="connsiteX7933" fmla="*/ 1926431 w 3006089"/>
                <a:gd name="connsiteY7933" fmla="*/ 2098834 h 2297429"/>
                <a:gd name="connsiteX7934" fmla="*/ 1927384 w 3006089"/>
                <a:gd name="connsiteY7934" fmla="*/ 2099786 h 2297429"/>
                <a:gd name="connsiteX7935" fmla="*/ 1926431 w 3006089"/>
                <a:gd name="connsiteY7935" fmla="*/ 2101691 h 2297429"/>
                <a:gd name="connsiteX7936" fmla="*/ 1923574 w 3006089"/>
                <a:gd name="connsiteY7936" fmla="*/ 2105025 h 2297429"/>
                <a:gd name="connsiteX7937" fmla="*/ 1923098 w 3006089"/>
                <a:gd name="connsiteY7937" fmla="*/ 2105978 h 2297429"/>
                <a:gd name="connsiteX7938" fmla="*/ 1923098 w 3006089"/>
                <a:gd name="connsiteY7938" fmla="*/ 2107406 h 2297429"/>
                <a:gd name="connsiteX7939" fmla="*/ 1925479 w 3006089"/>
                <a:gd name="connsiteY7939" fmla="*/ 2109788 h 2297429"/>
                <a:gd name="connsiteX7940" fmla="*/ 1926431 w 3006089"/>
                <a:gd name="connsiteY7940" fmla="*/ 2109311 h 2297429"/>
                <a:gd name="connsiteX7941" fmla="*/ 1926908 w 3006089"/>
                <a:gd name="connsiteY7941" fmla="*/ 2108835 h 2297429"/>
                <a:gd name="connsiteX7942" fmla="*/ 1927860 w 3006089"/>
                <a:gd name="connsiteY7942" fmla="*/ 2107883 h 2297429"/>
                <a:gd name="connsiteX7943" fmla="*/ 1930718 w 3006089"/>
                <a:gd name="connsiteY7943" fmla="*/ 2107406 h 2297429"/>
                <a:gd name="connsiteX7944" fmla="*/ 1934527 w 3006089"/>
                <a:gd name="connsiteY7944" fmla="*/ 2106454 h 2297429"/>
                <a:gd name="connsiteX7945" fmla="*/ 1936909 w 3006089"/>
                <a:gd name="connsiteY7945" fmla="*/ 2105978 h 2297429"/>
                <a:gd name="connsiteX7946" fmla="*/ 1938337 w 3006089"/>
                <a:gd name="connsiteY7946" fmla="*/ 2106930 h 2297429"/>
                <a:gd name="connsiteX7947" fmla="*/ 1939290 w 3006089"/>
                <a:gd name="connsiteY7947" fmla="*/ 2108359 h 2297429"/>
                <a:gd name="connsiteX7948" fmla="*/ 1939290 w 3006089"/>
                <a:gd name="connsiteY7948" fmla="*/ 2109788 h 2297429"/>
                <a:gd name="connsiteX7949" fmla="*/ 1938337 w 3006089"/>
                <a:gd name="connsiteY7949" fmla="*/ 2111693 h 2297429"/>
                <a:gd name="connsiteX7950" fmla="*/ 1938337 w 3006089"/>
                <a:gd name="connsiteY7950" fmla="*/ 2113121 h 2297429"/>
                <a:gd name="connsiteX7951" fmla="*/ 1938814 w 3006089"/>
                <a:gd name="connsiteY7951" fmla="*/ 2114550 h 2297429"/>
                <a:gd name="connsiteX7952" fmla="*/ 1940719 w 3006089"/>
                <a:gd name="connsiteY7952" fmla="*/ 2115503 h 2297429"/>
                <a:gd name="connsiteX7953" fmla="*/ 1944052 w 3006089"/>
                <a:gd name="connsiteY7953" fmla="*/ 2115503 h 2297429"/>
                <a:gd name="connsiteX7954" fmla="*/ 1945958 w 3006089"/>
                <a:gd name="connsiteY7954" fmla="*/ 2115979 h 2297429"/>
                <a:gd name="connsiteX7955" fmla="*/ 1946434 w 3006089"/>
                <a:gd name="connsiteY7955" fmla="*/ 2116931 h 2297429"/>
                <a:gd name="connsiteX7956" fmla="*/ 1946910 w 3006089"/>
                <a:gd name="connsiteY7956" fmla="*/ 2116931 h 2297429"/>
                <a:gd name="connsiteX7957" fmla="*/ 1953101 w 3006089"/>
                <a:gd name="connsiteY7957" fmla="*/ 2117408 h 2297429"/>
                <a:gd name="connsiteX7958" fmla="*/ 1955483 w 3006089"/>
                <a:gd name="connsiteY7958" fmla="*/ 2117884 h 2297429"/>
                <a:gd name="connsiteX7959" fmla="*/ 1956435 w 3006089"/>
                <a:gd name="connsiteY7959" fmla="*/ 2118836 h 2297429"/>
                <a:gd name="connsiteX7960" fmla="*/ 1960245 w 3006089"/>
                <a:gd name="connsiteY7960" fmla="*/ 2119789 h 2297429"/>
                <a:gd name="connsiteX7961" fmla="*/ 1975009 w 3006089"/>
                <a:gd name="connsiteY7961" fmla="*/ 2122170 h 2297429"/>
                <a:gd name="connsiteX7962" fmla="*/ 1979295 w 3006089"/>
                <a:gd name="connsiteY7962" fmla="*/ 2121694 h 2297429"/>
                <a:gd name="connsiteX7963" fmla="*/ 1985486 w 3006089"/>
                <a:gd name="connsiteY7963" fmla="*/ 2120741 h 2297429"/>
                <a:gd name="connsiteX7964" fmla="*/ 1987391 w 3006089"/>
                <a:gd name="connsiteY7964" fmla="*/ 2122170 h 2297429"/>
                <a:gd name="connsiteX7965" fmla="*/ 1988344 w 3006089"/>
                <a:gd name="connsiteY7965" fmla="*/ 2122170 h 2297429"/>
                <a:gd name="connsiteX7966" fmla="*/ 1989773 w 3006089"/>
                <a:gd name="connsiteY7966" fmla="*/ 2122170 h 2297429"/>
                <a:gd name="connsiteX7967" fmla="*/ 1998345 w 3006089"/>
                <a:gd name="connsiteY7967" fmla="*/ 2121694 h 2297429"/>
                <a:gd name="connsiteX7968" fmla="*/ 1999298 w 3006089"/>
                <a:gd name="connsiteY7968" fmla="*/ 2123123 h 2297429"/>
                <a:gd name="connsiteX7969" fmla="*/ 2003584 w 3006089"/>
                <a:gd name="connsiteY7969" fmla="*/ 2124551 h 2297429"/>
                <a:gd name="connsiteX7970" fmla="*/ 2006441 w 3006089"/>
                <a:gd name="connsiteY7970" fmla="*/ 2124551 h 2297429"/>
                <a:gd name="connsiteX7971" fmla="*/ 2009775 w 3006089"/>
                <a:gd name="connsiteY7971" fmla="*/ 2124551 h 2297429"/>
                <a:gd name="connsiteX7972" fmla="*/ 2016443 w 3006089"/>
                <a:gd name="connsiteY7972" fmla="*/ 2125028 h 2297429"/>
                <a:gd name="connsiteX7973" fmla="*/ 2017871 w 3006089"/>
                <a:gd name="connsiteY7973" fmla="*/ 2125504 h 2297429"/>
                <a:gd name="connsiteX7974" fmla="*/ 2017871 w 3006089"/>
                <a:gd name="connsiteY7974" fmla="*/ 2126933 h 2297429"/>
                <a:gd name="connsiteX7975" fmla="*/ 2017871 w 3006089"/>
                <a:gd name="connsiteY7975" fmla="*/ 2127409 h 2297429"/>
                <a:gd name="connsiteX7976" fmla="*/ 2018348 w 3006089"/>
                <a:gd name="connsiteY7976" fmla="*/ 2127409 h 2297429"/>
                <a:gd name="connsiteX7977" fmla="*/ 2019300 w 3006089"/>
                <a:gd name="connsiteY7977" fmla="*/ 2126933 h 2297429"/>
                <a:gd name="connsiteX7978" fmla="*/ 2020729 w 3006089"/>
                <a:gd name="connsiteY7978" fmla="*/ 2126456 h 2297429"/>
                <a:gd name="connsiteX7979" fmla="*/ 2021681 w 3006089"/>
                <a:gd name="connsiteY7979" fmla="*/ 2125980 h 2297429"/>
                <a:gd name="connsiteX7980" fmla="*/ 2022158 w 3006089"/>
                <a:gd name="connsiteY7980" fmla="*/ 2125028 h 2297429"/>
                <a:gd name="connsiteX7981" fmla="*/ 2023110 w 3006089"/>
                <a:gd name="connsiteY7981" fmla="*/ 2125028 h 2297429"/>
                <a:gd name="connsiteX7982" fmla="*/ 2025491 w 3006089"/>
                <a:gd name="connsiteY7982" fmla="*/ 2126456 h 2297429"/>
                <a:gd name="connsiteX7983" fmla="*/ 2025491 w 3006089"/>
                <a:gd name="connsiteY7983" fmla="*/ 2126933 h 2297429"/>
                <a:gd name="connsiteX7984" fmla="*/ 2022158 w 3006089"/>
                <a:gd name="connsiteY7984" fmla="*/ 2128361 h 2297429"/>
                <a:gd name="connsiteX7985" fmla="*/ 2022634 w 3006089"/>
                <a:gd name="connsiteY7985" fmla="*/ 2128838 h 2297429"/>
                <a:gd name="connsiteX7986" fmla="*/ 2022634 w 3006089"/>
                <a:gd name="connsiteY7986" fmla="*/ 2129314 h 2297429"/>
                <a:gd name="connsiteX7987" fmla="*/ 2023586 w 3006089"/>
                <a:gd name="connsiteY7987" fmla="*/ 2129314 h 2297429"/>
                <a:gd name="connsiteX7988" fmla="*/ 2023586 w 3006089"/>
                <a:gd name="connsiteY7988" fmla="*/ 2129790 h 2297429"/>
                <a:gd name="connsiteX7989" fmla="*/ 2022634 w 3006089"/>
                <a:gd name="connsiteY7989" fmla="*/ 2130743 h 2297429"/>
                <a:gd name="connsiteX7990" fmla="*/ 2023586 w 3006089"/>
                <a:gd name="connsiteY7990" fmla="*/ 2131219 h 2297429"/>
                <a:gd name="connsiteX7991" fmla="*/ 2026920 w 3006089"/>
                <a:gd name="connsiteY7991" fmla="*/ 2130266 h 2297429"/>
                <a:gd name="connsiteX7992" fmla="*/ 2028825 w 3006089"/>
                <a:gd name="connsiteY7992" fmla="*/ 2130266 h 2297429"/>
                <a:gd name="connsiteX7993" fmla="*/ 2033587 w 3006089"/>
                <a:gd name="connsiteY7993" fmla="*/ 2131219 h 2297429"/>
                <a:gd name="connsiteX7994" fmla="*/ 2035969 w 3006089"/>
                <a:gd name="connsiteY7994" fmla="*/ 2131219 h 2297429"/>
                <a:gd name="connsiteX7995" fmla="*/ 2037398 w 3006089"/>
                <a:gd name="connsiteY7995" fmla="*/ 2130743 h 2297429"/>
                <a:gd name="connsiteX7996" fmla="*/ 2037398 w 3006089"/>
                <a:gd name="connsiteY7996" fmla="*/ 2130266 h 2297429"/>
                <a:gd name="connsiteX7997" fmla="*/ 2037874 w 3006089"/>
                <a:gd name="connsiteY7997" fmla="*/ 2129790 h 2297429"/>
                <a:gd name="connsiteX7998" fmla="*/ 2038350 w 3006089"/>
                <a:gd name="connsiteY7998" fmla="*/ 2129790 h 2297429"/>
                <a:gd name="connsiteX7999" fmla="*/ 2038350 w 3006089"/>
                <a:gd name="connsiteY7999" fmla="*/ 2130743 h 2297429"/>
                <a:gd name="connsiteX8000" fmla="*/ 2038350 w 3006089"/>
                <a:gd name="connsiteY8000" fmla="*/ 2132171 h 2297429"/>
                <a:gd name="connsiteX8001" fmla="*/ 2040731 w 3006089"/>
                <a:gd name="connsiteY8001" fmla="*/ 2132648 h 2297429"/>
                <a:gd name="connsiteX8002" fmla="*/ 2045018 w 3006089"/>
                <a:gd name="connsiteY8002" fmla="*/ 2132171 h 2297429"/>
                <a:gd name="connsiteX8003" fmla="*/ 2047875 w 3006089"/>
                <a:gd name="connsiteY8003" fmla="*/ 2132171 h 2297429"/>
                <a:gd name="connsiteX8004" fmla="*/ 2050256 w 3006089"/>
                <a:gd name="connsiteY8004" fmla="*/ 2132171 h 2297429"/>
                <a:gd name="connsiteX8005" fmla="*/ 2050733 w 3006089"/>
                <a:gd name="connsiteY8005" fmla="*/ 2132648 h 2297429"/>
                <a:gd name="connsiteX8006" fmla="*/ 2051209 w 3006089"/>
                <a:gd name="connsiteY8006" fmla="*/ 2133600 h 2297429"/>
                <a:gd name="connsiteX8007" fmla="*/ 2053114 w 3006089"/>
                <a:gd name="connsiteY8007" fmla="*/ 2135505 h 2297429"/>
                <a:gd name="connsiteX8008" fmla="*/ 2053590 w 3006089"/>
                <a:gd name="connsiteY8008" fmla="*/ 2136458 h 2297429"/>
                <a:gd name="connsiteX8009" fmla="*/ 2054066 w 3006089"/>
                <a:gd name="connsiteY8009" fmla="*/ 2138363 h 2297429"/>
                <a:gd name="connsiteX8010" fmla="*/ 2055495 w 3006089"/>
                <a:gd name="connsiteY8010" fmla="*/ 2139315 h 2297429"/>
                <a:gd name="connsiteX8011" fmla="*/ 2055971 w 3006089"/>
                <a:gd name="connsiteY8011" fmla="*/ 2140268 h 2297429"/>
                <a:gd name="connsiteX8012" fmla="*/ 2055971 w 3006089"/>
                <a:gd name="connsiteY8012" fmla="*/ 2141220 h 2297429"/>
                <a:gd name="connsiteX8013" fmla="*/ 2056448 w 3006089"/>
                <a:gd name="connsiteY8013" fmla="*/ 2142173 h 2297429"/>
                <a:gd name="connsiteX8014" fmla="*/ 2057876 w 3006089"/>
                <a:gd name="connsiteY8014" fmla="*/ 2144078 h 2297429"/>
                <a:gd name="connsiteX8015" fmla="*/ 2059305 w 3006089"/>
                <a:gd name="connsiteY8015" fmla="*/ 2145506 h 2297429"/>
                <a:gd name="connsiteX8016" fmla="*/ 2060258 w 3006089"/>
                <a:gd name="connsiteY8016" fmla="*/ 2146459 h 2297429"/>
                <a:gd name="connsiteX8017" fmla="*/ 2060734 w 3006089"/>
                <a:gd name="connsiteY8017" fmla="*/ 2147888 h 2297429"/>
                <a:gd name="connsiteX8018" fmla="*/ 2061686 w 3006089"/>
                <a:gd name="connsiteY8018" fmla="*/ 2148364 h 2297429"/>
                <a:gd name="connsiteX8019" fmla="*/ 2063115 w 3006089"/>
                <a:gd name="connsiteY8019" fmla="*/ 2147888 h 2297429"/>
                <a:gd name="connsiteX8020" fmla="*/ 2063591 w 3006089"/>
                <a:gd name="connsiteY8020" fmla="*/ 2147411 h 2297429"/>
                <a:gd name="connsiteX8021" fmla="*/ 2063591 w 3006089"/>
                <a:gd name="connsiteY8021" fmla="*/ 2146459 h 2297429"/>
                <a:gd name="connsiteX8022" fmla="*/ 2064068 w 3006089"/>
                <a:gd name="connsiteY8022" fmla="*/ 2146459 h 2297429"/>
                <a:gd name="connsiteX8023" fmla="*/ 2065020 w 3006089"/>
                <a:gd name="connsiteY8023" fmla="*/ 2148364 h 2297429"/>
                <a:gd name="connsiteX8024" fmla="*/ 2065020 w 3006089"/>
                <a:gd name="connsiteY8024" fmla="*/ 2151221 h 2297429"/>
                <a:gd name="connsiteX8025" fmla="*/ 2065020 w 3006089"/>
                <a:gd name="connsiteY8025" fmla="*/ 2153126 h 2297429"/>
                <a:gd name="connsiteX8026" fmla="*/ 2066449 w 3006089"/>
                <a:gd name="connsiteY8026" fmla="*/ 2155508 h 2297429"/>
                <a:gd name="connsiteX8027" fmla="*/ 2067877 w 3006089"/>
                <a:gd name="connsiteY8027" fmla="*/ 2155984 h 2297429"/>
                <a:gd name="connsiteX8028" fmla="*/ 2068830 w 3006089"/>
                <a:gd name="connsiteY8028" fmla="*/ 2156936 h 2297429"/>
                <a:gd name="connsiteX8029" fmla="*/ 2072164 w 3006089"/>
                <a:gd name="connsiteY8029" fmla="*/ 2157413 h 2297429"/>
                <a:gd name="connsiteX8030" fmla="*/ 2072640 w 3006089"/>
                <a:gd name="connsiteY8030" fmla="*/ 2157413 h 2297429"/>
                <a:gd name="connsiteX8031" fmla="*/ 2072164 w 3006089"/>
                <a:gd name="connsiteY8031" fmla="*/ 2155984 h 2297429"/>
                <a:gd name="connsiteX8032" fmla="*/ 2072640 w 3006089"/>
                <a:gd name="connsiteY8032" fmla="*/ 2155508 h 2297429"/>
                <a:gd name="connsiteX8033" fmla="*/ 2073593 w 3006089"/>
                <a:gd name="connsiteY8033" fmla="*/ 2155508 h 2297429"/>
                <a:gd name="connsiteX8034" fmla="*/ 2075498 w 3006089"/>
                <a:gd name="connsiteY8034" fmla="*/ 2155508 h 2297429"/>
                <a:gd name="connsiteX8035" fmla="*/ 2076450 w 3006089"/>
                <a:gd name="connsiteY8035" fmla="*/ 2156460 h 2297429"/>
                <a:gd name="connsiteX8036" fmla="*/ 2076926 w 3006089"/>
                <a:gd name="connsiteY8036" fmla="*/ 2157889 h 2297429"/>
                <a:gd name="connsiteX8037" fmla="*/ 2076450 w 3006089"/>
                <a:gd name="connsiteY8037" fmla="*/ 2159794 h 2297429"/>
                <a:gd name="connsiteX8038" fmla="*/ 2074545 w 3006089"/>
                <a:gd name="connsiteY8038" fmla="*/ 2161699 h 2297429"/>
                <a:gd name="connsiteX8039" fmla="*/ 2074069 w 3006089"/>
                <a:gd name="connsiteY8039" fmla="*/ 2163128 h 2297429"/>
                <a:gd name="connsiteX8040" fmla="*/ 2074545 w 3006089"/>
                <a:gd name="connsiteY8040" fmla="*/ 2164080 h 2297429"/>
                <a:gd name="connsiteX8041" fmla="*/ 2075021 w 3006089"/>
                <a:gd name="connsiteY8041" fmla="*/ 2164080 h 2297429"/>
                <a:gd name="connsiteX8042" fmla="*/ 2075498 w 3006089"/>
                <a:gd name="connsiteY8042" fmla="*/ 2163604 h 2297429"/>
                <a:gd name="connsiteX8043" fmla="*/ 2076450 w 3006089"/>
                <a:gd name="connsiteY8043" fmla="*/ 2164080 h 2297429"/>
                <a:gd name="connsiteX8044" fmla="*/ 2077402 w 3006089"/>
                <a:gd name="connsiteY8044" fmla="*/ 2165033 h 2297429"/>
                <a:gd name="connsiteX8045" fmla="*/ 2077879 w 3006089"/>
                <a:gd name="connsiteY8045" fmla="*/ 2165985 h 2297429"/>
                <a:gd name="connsiteX8046" fmla="*/ 2077402 w 3006089"/>
                <a:gd name="connsiteY8046" fmla="*/ 2166938 h 2297429"/>
                <a:gd name="connsiteX8047" fmla="*/ 2075498 w 3006089"/>
                <a:gd name="connsiteY8047" fmla="*/ 2167414 h 2297429"/>
                <a:gd name="connsiteX8048" fmla="*/ 2075498 w 3006089"/>
                <a:gd name="connsiteY8048" fmla="*/ 2167890 h 2297429"/>
                <a:gd name="connsiteX8049" fmla="*/ 2077879 w 3006089"/>
                <a:gd name="connsiteY8049" fmla="*/ 2169319 h 2297429"/>
                <a:gd name="connsiteX8050" fmla="*/ 2079784 w 3006089"/>
                <a:gd name="connsiteY8050" fmla="*/ 2171224 h 2297429"/>
                <a:gd name="connsiteX8051" fmla="*/ 2080736 w 3006089"/>
                <a:gd name="connsiteY8051" fmla="*/ 2171224 h 2297429"/>
                <a:gd name="connsiteX8052" fmla="*/ 2081212 w 3006089"/>
                <a:gd name="connsiteY8052" fmla="*/ 2171700 h 2297429"/>
                <a:gd name="connsiteX8053" fmla="*/ 2081212 w 3006089"/>
                <a:gd name="connsiteY8053" fmla="*/ 2172653 h 2297429"/>
                <a:gd name="connsiteX8054" fmla="*/ 2082165 w 3006089"/>
                <a:gd name="connsiteY8054" fmla="*/ 2173605 h 2297429"/>
                <a:gd name="connsiteX8055" fmla="*/ 2084546 w 3006089"/>
                <a:gd name="connsiteY8055" fmla="*/ 2174558 h 2297429"/>
                <a:gd name="connsiteX8056" fmla="*/ 2085499 w 3006089"/>
                <a:gd name="connsiteY8056" fmla="*/ 2176939 h 2297429"/>
                <a:gd name="connsiteX8057" fmla="*/ 2085975 w 3006089"/>
                <a:gd name="connsiteY8057" fmla="*/ 2178368 h 2297429"/>
                <a:gd name="connsiteX8058" fmla="*/ 2086451 w 3006089"/>
                <a:gd name="connsiteY8058" fmla="*/ 2179796 h 2297429"/>
                <a:gd name="connsiteX8059" fmla="*/ 2087404 w 3006089"/>
                <a:gd name="connsiteY8059" fmla="*/ 2179796 h 2297429"/>
                <a:gd name="connsiteX8060" fmla="*/ 2087880 w 3006089"/>
                <a:gd name="connsiteY8060" fmla="*/ 2179320 h 2297429"/>
                <a:gd name="connsiteX8061" fmla="*/ 2087880 w 3006089"/>
                <a:gd name="connsiteY8061" fmla="*/ 2177891 h 2297429"/>
                <a:gd name="connsiteX8062" fmla="*/ 2089309 w 3006089"/>
                <a:gd name="connsiteY8062" fmla="*/ 2177415 h 2297429"/>
                <a:gd name="connsiteX8063" fmla="*/ 2089309 w 3006089"/>
                <a:gd name="connsiteY8063" fmla="*/ 2177891 h 2297429"/>
                <a:gd name="connsiteX8064" fmla="*/ 2088356 w 3006089"/>
                <a:gd name="connsiteY8064" fmla="*/ 2179320 h 2297429"/>
                <a:gd name="connsiteX8065" fmla="*/ 2088356 w 3006089"/>
                <a:gd name="connsiteY8065" fmla="*/ 2180749 h 2297429"/>
                <a:gd name="connsiteX8066" fmla="*/ 2089309 w 3006089"/>
                <a:gd name="connsiteY8066" fmla="*/ 2181701 h 2297429"/>
                <a:gd name="connsiteX8067" fmla="*/ 2087880 w 3006089"/>
                <a:gd name="connsiteY8067" fmla="*/ 2182178 h 2297429"/>
                <a:gd name="connsiteX8068" fmla="*/ 2084070 w 3006089"/>
                <a:gd name="connsiteY8068" fmla="*/ 2181701 h 2297429"/>
                <a:gd name="connsiteX8069" fmla="*/ 2082165 w 3006089"/>
                <a:gd name="connsiteY8069" fmla="*/ 2180273 h 2297429"/>
                <a:gd name="connsiteX8070" fmla="*/ 2081689 w 3006089"/>
                <a:gd name="connsiteY8070" fmla="*/ 2179796 h 2297429"/>
                <a:gd name="connsiteX8071" fmla="*/ 2080736 w 3006089"/>
                <a:gd name="connsiteY8071" fmla="*/ 2179796 h 2297429"/>
                <a:gd name="connsiteX8072" fmla="*/ 2080260 w 3006089"/>
                <a:gd name="connsiteY8072" fmla="*/ 2179320 h 2297429"/>
                <a:gd name="connsiteX8073" fmla="*/ 2080736 w 3006089"/>
                <a:gd name="connsiteY8073" fmla="*/ 2177891 h 2297429"/>
                <a:gd name="connsiteX8074" fmla="*/ 2078355 w 3006089"/>
                <a:gd name="connsiteY8074" fmla="*/ 2176939 h 2297429"/>
                <a:gd name="connsiteX8075" fmla="*/ 2075974 w 3006089"/>
                <a:gd name="connsiteY8075" fmla="*/ 2177415 h 2297429"/>
                <a:gd name="connsiteX8076" fmla="*/ 2073593 w 3006089"/>
                <a:gd name="connsiteY8076" fmla="*/ 2178368 h 2297429"/>
                <a:gd name="connsiteX8077" fmla="*/ 2072164 w 3006089"/>
                <a:gd name="connsiteY8077" fmla="*/ 2179320 h 2297429"/>
                <a:gd name="connsiteX8078" fmla="*/ 2072164 w 3006089"/>
                <a:gd name="connsiteY8078" fmla="*/ 2180749 h 2297429"/>
                <a:gd name="connsiteX8079" fmla="*/ 2073116 w 3006089"/>
                <a:gd name="connsiteY8079" fmla="*/ 2182178 h 2297429"/>
                <a:gd name="connsiteX8080" fmla="*/ 2075021 w 3006089"/>
                <a:gd name="connsiteY8080" fmla="*/ 2183606 h 2297429"/>
                <a:gd name="connsiteX8081" fmla="*/ 2075974 w 3006089"/>
                <a:gd name="connsiteY8081" fmla="*/ 2185988 h 2297429"/>
                <a:gd name="connsiteX8082" fmla="*/ 2075498 w 3006089"/>
                <a:gd name="connsiteY8082" fmla="*/ 2189321 h 2297429"/>
                <a:gd name="connsiteX8083" fmla="*/ 2074545 w 3006089"/>
                <a:gd name="connsiteY8083" fmla="*/ 2191703 h 2297429"/>
                <a:gd name="connsiteX8084" fmla="*/ 2073116 w 3006089"/>
                <a:gd name="connsiteY8084" fmla="*/ 2192655 h 2297429"/>
                <a:gd name="connsiteX8085" fmla="*/ 2068354 w 3006089"/>
                <a:gd name="connsiteY8085" fmla="*/ 2191703 h 2297429"/>
                <a:gd name="connsiteX8086" fmla="*/ 2060258 w 3006089"/>
                <a:gd name="connsiteY8086" fmla="*/ 2188845 h 2297429"/>
                <a:gd name="connsiteX8087" fmla="*/ 2055971 w 3006089"/>
                <a:gd name="connsiteY8087" fmla="*/ 2186464 h 2297429"/>
                <a:gd name="connsiteX8088" fmla="*/ 2054066 w 3006089"/>
                <a:gd name="connsiteY8088" fmla="*/ 2183130 h 2297429"/>
                <a:gd name="connsiteX8089" fmla="*/ 2053590 w 3006089"/>
                <a:gd name="connsiteY8089" fmla="*/ 2183130 h 2297429"/>
                <a:gd name="connsiteX8090" fmla="*/ 2049304 w 3006089"/>
                <a:gd name="connsiteY8090" fmla="*/ 2184083 h 2297429"/>
                <a:gd name="connsiteX8091" fmla="*/ 2046923 w 3006089"/>
                <a:gd name="connsiteY8091" fmla="*/ 2185511 h 2297429"/>
                <a:gd name="connsiteX8092" fmla="*/ 2045018 w 3006089"/>
                <a:gd name="connsiteY8092" fmla="*/ 2187416 h 2297429"/>
                <a:gd name="connsiteX8093" fmla="*/ 2044541 w 3006089"/>
                <a:gd name="connsiteY8093" fmla="*/ 2186940 h 2297429"/>
                <a:gd name="connsiteX8094" fmla="*/ 2045494 w 3006089"/>
                <a:gd name="connsiteY8094" fmla="*/ 2183606 h 2297429"/>
                <a:gd name="connsiteX8095" fmla="*/ 2045970 w 3006089"/>
                <a:gd name="connsiteY8095" fmla="*/ 2181701 h 2297429"/>
                <a:gd name="connsiteX8096" fmla="*/ 2045970 w 3006089"/>
                <a:gd name="connsiteY8096" fmla="*/ 2180749 h 2297429"/>
                <a:gd name="connsiteX8097" fmla="*/ 2045018 w 3006089"/>
                <a:gd name="connsiteY8097" fmla="*/ 2180273 h 2297429"/>
                <a:gd name="connsiteX8098" fmla="*/ 2043589 w 3006089"/>
                <a:gd name="connsiteY8098" fmla="*/ 2179796 h 2297429"/>
                <a:gd name="connsiteX8099" fmla="*/ 2041684 w 3006089"/>
                <a:gd name="connsiteY8099" fmla="*/ 2180273 h 2297429"/>
                <a:gd name="connsiteX8100" fmla="*/ 2038826 w 3006089"/>
                <a:gd name="connsiteY8100" fmla="*/ 2181701 h 2297429"/>
                <a:gd name="connsiteX8101" fmla="*/ 2038350 w 3006089"/>
                <a:gd name="connsiteY8101" fmla="*/ 2181701 h 2297429"/>
                <a:gd name="connsiteX8102" fmla="*/ 2038350 w 3006089"/>
                <a:gd name="connsiteY8102" fmla="*/ 2181225 h 2297429"/>
                <a:gd name="connsiteX8103" fmla="*/ 2041684 w 3006089"/>
                <a:gd name="connsiteY8103" fmla="*/ 2178844 h 2297429"/>
                <a:gd name="connsiteX8104" fmla="*/ 2042636 w 3006089"/>
                <a:gd name="connsiteY8104" fmla="*/ 2177415 h 2297429"/>
                <a:gd name="connsiteX8105" fmla="*/ 2042636 w 3006089"/>
                <a:gd name="connsiteY8105" fmla="*/ 2175986 h 2297429"/>
                <a:gd name="connsiteX8106" fmla="*/ 2043112 w 3006089"/>
                <a:gd name="connsiteY8106" fmla="*/ 2175034 h 2297429"/>
                <a:gd name="connsiteX8107" fmla="*/ 2044065 w 3006089"/>
                <a:gd name="connsiteY8107" fmla="*/ 2174081 h 2297429"/>
                <a:gd name="connsiteX8108" fmla="*/ 2044065 w 3006089"/>
                <a:gd name="connsiteY8108" fmla="*/ 2173605 h 2297429"/>
                <a:gd name="connsiteX8109" fmla="*/ 2042636 w 3006089"/>
                <a:gd name="connsiteY8109" fmla="*/ 2173605 h 2297429"/>
                <a:gd name="connsiteX8110" fmla="*/ 2042160 w 3006089"/>
                <a:gd name="connsiteY8110" fmla="*/ 2174081 h 2297429"/>
                <a:gd name="connsiteX8111" fmla="*/ 2040731 w 3006089"/>
                <a:gd name="connsiteY8111" fmla="*/ 2175986 h 2297429"/>
                <a:gd name="connsiteX8112" fmla="*/ 2038826 w 3006089"/>
                <a:gd name="connsiteY8112" fmla="*/ 2175986 h 2297429"/>
                <a:gd name="connsiteX8113" fmla="*/ 2038350 w 3006089"/>
                <a:gd name="connsiteY8113" fmla="*/ 2175510 h 2297429"/>
                <a:gd name="connsiteX8114" fmla="*/ 2038826 w 3006089"/>
                <a:gd name="connsiteY8114" fmla="*/ 2174558 h 2297429"/>
                <a:gd name="connsiteX8115" fmla="*/ 2038350 w 3006089"/>
                <a:gd name="connsiteY8115" fmla="*/ 2174081 h 2297429"/>
                <a:gd name="connsiteX8116" fmla="*/ 2035493 w 3006089"/>
                <a:gd name="connsiteY8116" fmla="*/ 2172176 h 2297429"/>
                <a:gd name="connsiteX8117" fmla="*/ 2035016 w 3006089"/>
                <a:gd name="connsiteY8117" fmla="*/ 2171224 h 2297429"/>
                <a:gd name="connsiteX8118" fmla="*/ 2034540 w 3006089"/>
                <a:gd name="connsiteY8118" fmla="*/ 2170748 h 2297429"/>
                <a:gd name="connsiteX8119" fmla="*/ 2032635 w 3006089"/>
                <a:gd name="connsiteY8119" fmla="*/ 2169795 h 2297429"/>
                <a:gd name="connsiteX8120" fmla="*/ 2032635 w 3006089"/>
                <a:gd name="connsiteY8120" fmla="*/ 2167414 h 2297429"/>
                <a:gd name="connsiteX8121" fmla="*/ 2032159 w 3006089"/>
                <a:gd name="connsiteY8121" fmla="*/ 2165509 h 2297429"/>
                <a:gd name="connsiteX8122" fmla="*/ 2031206 w 3006089"/>
                <a:gd name="connsiteY8122" fmla="*/ 2164080 h 2297429"/>
                <a:gd name="connsiteX8123" fmla="*/ 2031206 w 3006089"/>
                <a:gd name="connsiteY8123" fmla="*/ 2162651 h 2297429"/>
                <a:gd name="connsiteX8124" fmla="*/ 2032159 w 3006089"/>
                <a:gd name="connsiteY8124" fmla="*/ 2160270 h 2297429"/>
                <a:gd name="connsiteX8125" fmla="*/ 2031683 w 3006089"/>
                <a:gd name="connsiteY8125" fmla="*/ 2159794 h 2297429"/>
                <a:gd name="connsiteX8126" fmla="*/ 2028349 w 3006089"/>
                <a:gd name="connsiteY8126" fmla="*/ 2159318 h 2297429"/>
                <a:gd name="connsiteX8127" fmla="*/ 2021681 w 3006089"/>
                <a:gd name="connsiteY8127" fmla="*/ 2158841 h 2297429"/>
                <a:gd name="connsiteX8128" fmla="*/ 2018348 w 3006089"/>
                <a:gd name="connsiteY8128" fmla="*/ 2159318 h 2297429"/>
                <a:gd name="connsiteX8129" fmla="*/ 2017871 w 3006089"/>
                <a:gd name="connsiteY8129" fmla="*/ 2160270 h 2297429"/>
                <a:gd name="connsiteX8130" fmla="*/ 2018824 w 3006089"/>
                <a:gd name="connsiteY8130" fmla="*/ 2161223 h 2297429"/>
                <a:gd name="connsiteX8131" fmla="*/ 2020729 w 3006089"/>
                <a:gd name="connsiteY8131" fmla="*/ 2161699 h 2297429"/>
                <a:gd name="connsiteX8132" fmla="*/ 2022158 w 3006089"/>
                <a:gd name="connsiteY8132" fmla="*/ 2162651 h 2297429"/>
                <a:gd name="connsiteX8133" fmla="*/ 2022634 w 3006089"/>
                <a:gd name="connsiteY8133" fmla="*/ 2163604 h 2297429"/>
                <a:gd name="connsiteX8134" fmla="*/ 2024062 w 3006089"/>
                <a:gd name="connsiteY8134" fmla="*/ 2164556 h 2297429"/>
                <a:gd name="connsiteX8135" fmla="*/ 2025491 w 3006089"/>
                <a:gd name="connsiteY8135" fmla="*/ 2166461 h 2297429"/>
                <a:gd name="connsiteX8136" fmla="*/ 2026920 w 3006089"/>
                <a:gd name="connsiteY8136" fmla="*/ 2169319 h 2297429"/>
                <a:gd name="connsiteX8137" fmla="*/ 2028349 w 3006089"/>
                <a:gd name="connsiteY8137" fmla="*/ 2170271 h 2297429"/>
                <a:gd name="connsiteX8138" fmla="*/ 2029777 w 3006089"/>
                <a:gd name="connsiteY8138" fmla="*/ 2170271 h 2297429"/>
                <a:gd name="connsiteX8139" fmla="*/ 2030730 w 3006089"/>
                <a:gd name="connsiteY8139" fmla="*/ 2170748 h 2297429"/>
                <a:gd name="connsiteX8140" fmla="*/ 2030730 w 3006089"/>
                <a:gd name="connsiteY8140" fmla="*/ 2173605 h 2297429"/>
                <a:gd name="connsiteX8141" fmla="*/ 2031206 w 3006089"/>
                <a:gd name="connsiteY8141" fmla="*/ 2175510 h 2297429"/>
                <a:gd name="connsiteX8142" fmla="*/ 2032635 w 3006089"/>
                <a:gd name="connsiteY8142" fmla="*/ 2176939 h 2297429"/>
                <a:gd name="connsiteX8143" fmla="*/ 2033587 w 3006089"/>
                <a:gd name="connsiteY8143" fmla="*/ 2178844 h 2297429"/>
                <a:gd name="connsiteX8144" fmla="*/ 2033587 w 3006089"/>
                <a:gd name="connsiteY8144" fmla="*/ 2181701 h 2297429"/>
                <a:gd name="connsiteX8145" fmla="*/ 2033587 w 3006089"/>
                <a:gd name="connsiteY8145" fmla="*/ 2184559 h 2297429"/>
                <a:gd name="connsiteX8146" fmla="*/ 2033111 w 3006089"/>
                <a:gd name="connsiteY8146" fmla="*/ 2186464 h 2297429"/>
                <a:gd name="connsiteX8147" fmla="*/ 2031206 w 3006089"/>
                <a:gd name="connsiteY8147" fmla="*/ 2188845 h 2297429"/>
                <a:gd name="connsiteX8148" fmla="*/ 2030254 w 3006089"/>
                <a:gd name="connsiteY8148" fmla="*/ 2190750 h 2297429"/>
                <a:gd name="connsiteX8149" fmla="*/ 2029777 w 3006089"/>
                <a:gd name="connsiteY8149" fmla="*/ 2192179 h 2297429"/>
                <a:gd name="connsiteX8150" fmla="*/ 2028825 w 3006089"/>
                <a:gd name="connsiteY8150" fmla="*/ 2193131 h 2297429"/>
                <a:gd name="connsiteX8151" fmla="*/ 2027396 w 3006089"/>
                <a:gd name="connsiteY8151" fmla="*/ 2193608 h 2297429"/>
                <a:gd name="connsiteX8152" fmla="*/ 2025968 w 3006089"/>
                <a:gd name="connsiteY8152" fmla="*/ 2194560 h 2297429"/>
                <a:gd name="connsiteX8153" fmla="*/ 2024539 w 3006089"/>
                <a:gd name="connsiteY8153" fmla="*/ 2195989 h 2297429"/>
                <a:gd name="connsiteX8154" fmla="*/ 2023586 w 3006089"/>
                <a:gd name="connsiteY8154" fmla="*/ 2197894 h 2297429"/>
                <a:gd name="connsiteX8155" fmla="*/ 2023110 w 3006089"/>
                <a:gd name="connsiteY8155" fmla="*/ 2200275 h 2297429"/>
                <a:gd name="connsiteX8156" fmla="*/ 2021681 w 3006089"/>
                <a:gd name="connsiteY8156" fmla="*/ 2202656 h 2297429"/>
                <a:gd name="connsiteX8157" fmla="*/ 2019776 w 3006089"/>
                <a:gd name="connsiteY8157" fmla="*/ 2205038 h 2297429"/>
                <a:gd name="connsiteX8158" fmla="*/ 2018824 w 3006089"/>
                <a:gd name="connsiteY8158" fmla="*/ 2207895 h 2297429"/>
                <a:gd name="connsiteX8159" fmla="*/ 2019300 w 3006089"/>
                <a:gd name="connsiteY8159" fmla="*/ 2211229 h 2297429"/>
                <a:gd name="connsiteX8160" fmla="*/ 2019300 w 3006089"/>
                <a:gd name="connsiteY8160" fmla="*/ 2225040 h 2297429"/>
                <a:gd name="connsiteX8161" fmla="*/ 2019776 w 3006089"/>
                <a:gd name="connsiteY8161" fmla="*/ 2228374 h 2297429"/>
                <a:gd name="connsiteX8162" fmla="*/ 2019300 w 3006089"/>
                <a:gd name="connsiteY8162" fmla="*/ 2231708 h 2297429"/>
                <a:gd name="connsiteX8163" fmla="*/ 2018348 w 3006089"/>
                <a:gd name="connsiteY8163" fmla="*/ 2235041 h 2297429"/>
                <a:gd name="connsiteX8164" fmla="*/ 2016919 w 3006089"/>
                <a:gd name="connsiteY8164" fmla="*/ 2237899 h 2297429"/>
                <a:gd name="connsiteX8165" fmla="*/ 2014537 w 3006089"/>
                <a:gd name="connsiteY8165" fmla="*/ 2239804 h 2297429"/>
                <a:gd name="connsiteX8166" fmla="*/ 2012156 w 3006089"/>
                <a:gd name="connsiteY8166" fmla="*/ 2241233 h 2297429"/>
                <a:gd name="connsiteX8167" fmla="*/ 2010251 w 3006089"/>
                <a:gd name="connsiteY8167" fmla="*/ 2242185 h 2297429"/>
                <a:gd name="connsiteX8168" fmla="*/ 2008346 w 3006089"/>
                <a:gd name="connsiteY8168" fmla="*/ 2243614 h 2297429"/>
                <a:gd name="connsiteX8169" fmla="*/ 2006441 w 3006089"/>
                <a:gd name="connsiteY8169" fmla="*/ 2245995 h 2297429"/>
                <a:gd name="connsiteX8170" fmla="*/ 2003108 w 3006089"/>
                <a:gd name="connsiteY8170" fmla="*/ 2247900 h 2297429"/>
                <a:gd name="connsiteX8171" fmla="*/ 1998821 w 3006089"/>
                <a:gd name="connsiteY8171" fmla="*/ 2249805 h 2297429"/>
                <a:gd name="connsiteX8172" fmla="*/ 1995011 w 3006089"/>
                <a:gd name="connsiteY8172" fmla="*/ 2250758 h 2297429"/>
                <a:gd name="connsiteX8173" fmla="*/ 1992630 w 3006089"/>
                <a:gd name="connsiteY8173" fmla="*/ 2262188 h 2297429"/>
                <a:gd name="connsiteX8174" fmla="*/ 1990725 w 3006089"/>
                <a:gd name="connsiteY8174" fmla="*/ 2266950 h 2297429"/>
                <a:gd name="connsiteX8175" fmla="*/ 1987391 w 3006089"/>
                <a:gd name="connsiteY8175" fmla="*/ 2269808 h 2297429"/>
                <a:gd name="connsiteX8176" fmla="*/ 1987868 w 3006089"/>
                <a:gd name="connsiteY8176" fmla="*/ 2270284 h 2297429"/>
                <a:gd name="connsiteX8177" fmla="*/ 1988344 w 3006089"/>
                <a:gd name="connsiteY8177" fmla="*/ 2271236 h 2297429"/>
                <a:gd name="connsiteX8178" fmla="*/ 1992630 w 3006089"/>
                <a:gd name="connsiteY8178" fmla="*/ 2272189 h 2297429"/>
                <a:gd name="connsiteX8179" fmla="*/ 1993583 w 3006089"/>
                <a:gd name="connsiteY8179" fmla="*/ 2272189 h 2297429"/>
                <a:gd name="connsiteX8180" fmla="*/ 1994059 w 3006089"/>
                <a:gd name="connsiteY8180" fmla="*/ 2272189 h 2297429"/>
                <a:gd name="connsiteX8181" fmla="*/ 1994535 w 3006089"/>
                <a:gd name="connsiteY8181" fmla="*/ 2273141 h 2297429"/>
                <a:gd name="connsiteX8182" fmla="*/ 1994535 w 3006089"/>
                <a:gd name="connsiteY8182" fmla="*/ 2275523 h 2297429"/>
                <a:gd name="connsiteX8183" fmla="*/ 1994059 w 3006089"/>
                <a:gd name="connsiteY8183" fmla="*/ 2277428 h 2297429"/>
                <a:gd name="connsiteX8184" fmla="*/ 1993106 w 3006089"/>
                <a:gd name="connsiteY8184" fmla="*/ 2278380 h 2297429"/>
                <a:gd name="connsiteX8185" fmla="*/ 1991201 w 3006089"/>
                <a:gd name="connsiteY8185" fmla="*/ 2278856 h 2297429"/>
                <a:gd name="connsiteX8186" fmla="*/ 1987868 w 3006089"/>
                <a:gd name="connsiteY8186" fmla="*/ 2281714 h 2297429"/>
                <a:gd name="connsiteX8187" fmla="*/ 1978343 w 3006089"/>
                <a:gd name="connsiteY8187" fmla="*/ 2280761 h 2297429"/>
                <a:gd name="connsiteX8188" fmla="*/ 1975009 w 3006089"/>
                <a:gd name="connsiteY8188" fmla="*/ 2281238 h 2297429"/>
                <a:gd name="connsiteX8189" fmla="*/ 1973580 w 3006089"/>
                <a:gd name="connsiteY8189" fmla="*/ 2281714 h 2297429"/>
                <a:gd name="connsiteX8190" fmla="*/ 1972627 w 3006089"/>
                <a:gd name="connsiteY8190" fmla="*/ 2282190 h 2297429"/>
                <a:gd name="connsiteX8191" fmla="*/ 1971675 w 3006089"/>
                <a:gd name="connsiteY8191" fmla="*/ 2283143 h 2297429"/>
                <a:gd name="connsiteX8192" fmla="*/ 1970723 w 3006089"/>
                <a:gd name="connsiteY8192" fmla="*/ 2285524 h 2297429"/>
                <a:gd name="connsiteX8193" fmla="*/ 1970246 w 3006089"/>
                <a:gd name="connsiteY8193" fmla="*/ 2289334 h 2297429"/>
                <a:gd name="connsiteX8194" fmla="*/ 1970723 w 3006089"/>
                <a:gd name="connsiteY8194" fmla="*/ 2291239 h 2297429"/>
                <a:gd name="connsiteX8195" fmla="*/ 1972151 w 3006089"/>
                <a:gd name="connsiteY8195" fmla="*/ 2292191 h 2297429"/>
                <a:gd name="connsiteX8196" fmla="*/ 1976437 w 3006089"/>
                <a:gd name="connsiteY8196" fmla="*/ 2294096 h 2297429"/>
                <a:gd name="connsiteX8197" fmla="*/ 1979771 w 3006089"/>
                <a:gd name="connsiteY8197" fmla="*/ 2294573 h 2297429"/>
                <a:gd name="connsiteX8198" fmla="*/ 1984534 w 3006089"/>
                <a:gd name="connsiteY8198" fmla="*/ 2293144 h 2297429"/>
                <a:gd name="connsiteX8199" fmla="*/ 1985962 w 3006089"/>
                <a:gd name="connsiteY8199" fmla="*/ 2293144 h 2297429"/>
                <a:gd name="connsiteX8200" fmla="*/ 1987391 w 3006089"/>
                <a:gd name="connsiteY8200" fmla="*/ 2293620 h 2297429"/>
                <a:gd name="connsiteX8201" fmla="*/ 1988820 w 3006089"/>
                <a:gd name="connsiteY8201" fmla="*/ 2294573 h 2297429"/>
                <a:gd name="connsiteX8202" fmla="*/ 1990725 w 3006089"/>
                <a:gd name="connsiteY8202" fmla="*/ 2297430 h 2297429"/>
                <a:gd name="connsiteX8203" fmla="*/ 1991201 w 3006089"/>
                <a:gd name="connsiteY8203" fmla="*/ 2296954 h 2297429"/>
                <a:gd name="connsiteX8204" fmla="*/ 1991201 w 3006089"/>
                <a:gd name="connsiteY8204" fmla="*/ 2294573 h 2297429"/>
                <a:gd name="connsiteX8205" fmla="*/ 1992154 w 3006089"/>
                <a:gd name="connsiteY8205" fmla="*/ 2292191 h 2297429"/>
                <a:gd name="connsiteX8206" fmla="*/ 1994059 w 3006089"/>
                <a:gd name="connsiteY8206" fmla="*/ 2290286 h 2297429"/>
                <a:gd name="connsiteX8207" fmla="*/ 1997393 w 3006089"/>
                <a:gd name="connsiteY8207" fmla="*/ 2287905 h 2297429"/>
                <a:gd name="connsiteX8208" fmla="*/ 2002631 w 3006089"/>
                <a:gd name="connsiteY8208" fmla="*/ 2285524 h 2297429"/>
                <a:gd name="connsiteX8209" fmla="*/ 2006441 w 3006089"/>
                <a:gd name="connsiteY8209" fmla="*/ 2284095 h 2297429"/>
                <a:gd name="connsiteX8210" fmla="*/ 2010251 w 3006089"/>
                <a:gd name="connsiteY8210" fmla="*/ 2283619 h 2297429"/>
                <a:gd name="connsiteX8211" fmla="*/ 2010727 w 3006089"/>
                <a:gd name="connsiteY8211" fmla="*/ 2283143 h 2297429"/>
                <a:gd name="connsiteX8212" fmla="*/ 2012633 w 3006089"/>
                <a:gd name="connsiteY8212" fmla="*/ 2281714 h 2297429"/>
                <a:gd name="connsiteX8213" fmla="*/ 2013109 w 3006089"/>
                <a:gd name="connsiteY8213" fmla="*/ 2282190 h 2297429"/>
                <a:gd name="connsiteX8214" fmla="*/ 2012633 w 3006089"/>
                <a:gd name="connsiteY8214" fmla="*/ 2283619 h 2297429"/>
                <a:gd name="connsiteX8215" fmla="*/ 2012633 w 3006089"/>
                <a:gd name="connsiteY8215" fmla="*/ 2284095 h 2297429"/>
                <a:gd name="connsiteX8216" fmla="*/ 2013109 w 3006089"/>
                <a:gd name="connsiteY8216" fmla="*/ 2284095 h 2297429"/>
                <a:gd name="connsiteX8217" fmla="*/ 2014061 w 3006089"/>
                <a:gd name="connsiteY8217" fmla="*/ 2282666 h 2297429"/>
                <a:gd name="connsiteX8218" fmla="*/ 2015014 w 3006089"/>
                <a:gd name="connsiteY8218" fmla="*/ 2279809 h 2297429"/>
                <a:gd name="connsiteX8219" fmla="*/ 2017871 w 3006089"/>
                <a:gd name="connsiteY8219" fmla="*/ 2276475 h 2297429"/>
                <a:gd name="connsiteX8220" fmla="*/ 2025968 w 3006089"/>
                <a:gd name="connsiteY8220" fmla="*/ 2270760 h 2297429"/>
                <a:gd name="connsiteX8221" fmla="*/ 2028825 w 3006089"/>
                <a:gd name="connsiteY8221" fmla="*/ 2269331 h 2297429"/>
                <a:gd name="connsiteX8222" fmla="*/ 2034064 w 3006089"/>
                <a:gd name="connsiteY8222" fmla="*/ 2268379 h 2297429"/>
                <a:gd name="connsiteX8223" fmla="*/ 2041208 w 3006089"/>
                <a:gd name="connsiteY8223" fmla="*/ 2267903 h 2297429"/>
                <a:gd name="connsiteX8224" fmla="*/ 2048351 w 3006089"/>
                <a:gd name="connsiteY8224" fmla="*/ 2268855 h 2297429"/>
                <a:gd name="connsiteX8225" fmla="*/ 2055495 w 3006089"/>
                <a:gd name="connsiteY8225" fmla="*/ 2270760 h 2297429"/>
                <a:gd name="connsiteX8226" fmla="*/ 2060258 w 3006089"/>
                <a:gd name="connsiteY8226" fmla="*/ 2271713 h 2297429"/>
                <a:gd name="connsiteX8227" fmla="*/ 2062639 w 3006089"/>
                <a:gd name="connsiteY8227" fmla="*/ 2271713 h 2297429"/>
                <a:gd name="connsiteX8228" fmla="*/ 2073116 w 3006089"/>
                <a:gd name="connsiteY8228" fmla="*/ 2273141 h 2297429"/>
                <a:gd name="connsiteX8229" fmla="*/ 2074069 w 3006089"/>
                <a:gd name="connsiteY8229" fmla="*/ 2272665 h 2297429"/>
                <a:gd name="connsiteX8230" fmla="*/ 2072640 w 3006089"/>
                <a:gd name="connsiteY8230" fmla="*/ 2272189 h 2297429"/>
                <a:gd name="connsiteX8231" fmla="*/ 2065973 w 3006089"/>
                <a:gd name="connsiteY8231" fmla="*/ 2271236 h 2297429"/>
                <a:gd name="connsiteX8232" fmla="*/ 2064068 w 3006089"/>
                <a:gd name="connsiteY8232" fmla="*/ 2270284 h 2297429"/>
                <a:gd name="connsiteX8233" fmla="*/ 2061210 w 3006089"/>
                <a:gd name="connsiteY8233" fmla="*/ 2270284 h 2297429"/>
                <a:gd name="connsiteX8234" fmla="*/ 2061210 w 3006089"/>
                <a:gd name="connsiteY8234" fmla="*/ 2269808 h 2297429"/>
                <a:gd name="connsiteX8235" fmla="*/ 2063115 w 3006089"/>
                <a:gd name="connsiteY8235" fmla="*/ 2267426 h 2297429"/>
                <a:gd name="connsiteX8236" fmla="*/ 2064068 w 3006089"/>
                <a:gd name="connsiteY8236" fmla="*/ 2266950 h 2297429"/>
                <a:gd name="connsiteX8237" fmla="*/ 2065496 w 3006089"/>
                <a:gd name="connsiteY8237" fmla="*/ 2265998 h 2297429"/>
                <a:gd name="connsiteX8238" fmla="*/ 2066925 w 3006089"/>
                <a:gd name="connsiteY8238" fmla="*/ 2264569 h 2297429"/>
                <a:gd name="connsiteX8239" fmla="*/ 2069306 w 3006089"/>
                <a:gd name="connsiteY8239" fmla="*/ 2263140 h 2297429"/>
                <a:gd name="connsiteX8240" fmla="*/ 2073593 w 3006089"/>
                <a:gd name="connsiteY8240" fmla="*/ 2262188 h 2297429"/>
                <a:gd name="connsiteX8241" fmla="*/ 2079784 w 3006089"/>
                <a:gd name="connsiteY8241" fmla="*/ 2261235 h 2297429"/>
                <a:gd name="connsiteX8242" fmla="*/ 2085975 w 3006089"/>
                <a:gd name="connsiteY8242" fmla="*/ 2259806 h 2297429"/>
                <a:gd name="connsiteX8243" fmla="*/ 2087404 w 3006089"/>
                <a:gd name="connsiteY8243" fmla="*/ 2259806 h 2297429"/>
                <a:gd name="connsiteX8244" fmla="*/ 2088833 w 3006089"/>
                <a:gd name="connsiteY8244" fmla="*/ 2260283 h 2297429"/>
                <a:gd name="connsiteX8245" fmla="*/ 2091214 w 3006089"/>
                <a:gd name="connsiteY8245" fmla="*/ 2260283 h 2297429"/>
                <a:gd name="connsiteX8246" fmla="*/ 2098358 w 3006089"/>
                <a:gd name="connsiteY8246" fmla="*/ 2259330 h 2297429"/>
                <a:gd name="connsiteX8247" fmla="*/ 2102644 w 3006089"/>
                <a:gd name="connsiteY8247" fmla="*/ 2259330 h 2297429"/>
                <a:gd name="connsiteX8248" fmla="*/ 2105501 w 3006089"/>
                <a:gd name="connsiteY8248" fmla="*/ 2259806 h 2297429"/>
                <a:gd name="connsiteX8249" fmla="*/ 2107406 w 3006089"/>
                <a:gd name="connsiteY8249" fmla="*/ 2260283 h 2297429"/>
                <a:gd name="connsiteX8250" fmla="*/ 2109787 w 3006089"/>
                <a:gd name="connsiteY8250" fmla="*/ 2260283 h 2297429"/>
                <a:gd name="connsiteX8251" fmla="*/ 2114074 w 3006089"/>
                <a:gd name="connsiteY8251" fmla="*/ 2258378 h 2297429"/>
                <a:gd name="connsiteX8252" fmla="*/ 2114550 w 3006089"/>
                <a:gd name="connsiteY8252" fmla="*/ 2257901 h 2297429"/>
                <a:gd name="connsiteX8253" fmla="*/ 2113598 w 3006089"/>
                <a:gd name="connsiteY8253" fmla="*/ 2256949 h 2297429"/>
                <a:gd name="connsiteX8254" fmla="*/ 2111216 w 3006089"/>
                <a:gd name="connsiteY8254" fmla="*/ 2255520 h 2297429"/>
                <a:gd name="connsiteX8255" fmla="*/ 2110264 w 3006089"/>
                <a:gd name="connsiteY8255" fmla="*/ 2254091 h 2297429"/>
                <a:gd name="connsiteX8256" fmla="*/ 2110264 w 3006089"/>
                <a:gd name="connsiteY8256" fmla="*/ 2253139 h 2297429"/>
                <a:gd name="connsiteX8257" fmla="*/ 2109787 w 3006089"/>
                <a:gd name="connsiteY8257" fmla="*/ 2252186 h 2297429"/>
                <a:gd name="connsiteX8258" fmla="*/ 2108835 w 3006089"/>
                <a:gd name="connsiteY8258" fmla="*/ 2250758 h 2297429"/>
                <a:gd name="connsiteX8259" fmla="*/ 2109311 w 3006089"/>
                <a:gd name="connsiteY8259" fmla="*/ 2250281 h 2297429"/>
                <a:gd name="connsiteX8260" fmla="*/ 2109311 w 3006089"/>
                <a:gd name="connsiteY8260" fmla="*/ 2243138 h 2297429"/>
                <a:gd name="connsiteX8261" fmla="*/ 2109311 w 3006089"/>
                <a:gd name="connsiteY8261" fmla="*/ 2243138 h 2297429"/>
                <a:gd name="connsiteX8262" fmla="*/ 2104073 w 3006089"/>
                <a:gd name="connsiteY8262" fmla="*/ 2244566 h 2297429"/>
                <a:gd name="connsiteX8263" fmla="*/ 2101215 w 3006089"/>
                <a:gd name="connsiteY8263" fmla="*/ 2245995 h 2297429"/>
                <a:gd name="connsiteX8264" fmla="*/ 2099786 w 3006089"/>
                <a:gd name="connsiteY8264" fmla="*/ 2246471 h 2297429"/>
                <a:gd name="connsiteX8265" fmla="*/ 2097405 w 3006089"/>
                <a:gd name="connsiteY8265" fmla="*/ 2245995 h 2297429"/>
                <a:gd name="connsiteX8266" fmla="*/ 2093119 w 3006089"/>
                <a:gd name="connsiteY8266" fmla="*/ 2245995 h 2297429"/>
                <a:gd name="connsiteX8267" fmla="*/ 2089309 w 3006089"/>
                <a:gd name="connsiteY8267" fmla="*/ 2245043 h 2297429"/>
                <a:gd name="connsiteX8268" fmla="*/ 2086451 w 3006089"/>
                <a:gd name="connsiteY8268" fmla="*/ 2244090 h 2297429"/>
                <a:gd name="connsiteX8269" fmla="*/ 2085023 w 3006089"/>
                <a:gd name="connsiteY8269" fmla="*/ 2242185 h 2297429"/>
                <a:gd name="connsiteX8270" fmla="*/ 2085023 w 3006089"/>
                <a:gd name="connsiteY8270" fmla="*/ 2241233 h 2297429"/>
                <a:gd name="connsiteX8271" fmla="*/ 2088833 w 3006089"/>
                <a:gd name="connsiteY8271" fmla="*/ 2235994 h 2297429"/>
                <a:gd name="connsiteX8272" fmla="*/ 2090261 w 3006089"/>
                <a:gd name="connsiteY8272" fmla="*/ 2233613 h 2297429"/>
                <a:gd name="connsiteX8273" fmla="*/ 2090737 w 3006089"/>
                <a:gd name="connsiteY8273" fmla="*/ 2232184 h 2297429"/>
                <a:gd name="connsiteX8274" fmla="*/ 2091690 w 3006089"/>
                <a:gd name="connsiteY8274" fmla="*/ 2231231 h 2297429"/>
                <a:gd name="connsiteX8275" fmla="*/ 2094071 w 3006089"/>
                <a:gd name="connsiteY8275" fmla="*/ 2229803 h 2297429"/>
                <a:gd name="connsiteX8276" fmla="*/ 2094548 w 3006089"/>
                <a:gd name="connsiteY8276" fmla="*/ 2228850 h 2297429"/>
                <a:gd name="connsiteX8277" fmla="*/ 2095500 w 3006089"/>
                <a:gd name="connsiteY8277" fmla="*/ 2228374 h 2297429"/>
                <a:gd name="connsiteX8278" fmla="*/ 2097405 w 3006089"/>
                <a:gd name="connsiteY8278" fmla="*/ 2228374 h 2297429"/>
                <a:gd name="connsiteX8279" fmla="*/ 2100739 w 3006089"/>
                <a:gd name="connsiteY8279" fmla="*/ 2226469 h 2297429"/>
                <a:gd name="connsiteX8280" fmla="*/ 2105501 w 3006089"/>
                <a:gd name="connsiteY8280" fmla="*/ 2222659 h 2297429"/>
                <a:gd name="connsiteX8281" fmla="*/ 2108835 w 3006089"/>
                <a:gd name="connsiteY8281" fmla="*/ 2220278 h 2297429"/>
                <a:gd name="connsiteX8282" fmla="*/ 2111216 w 3006089"/>
                <a:gd name="connsiteY8282" fmla="*/ 2219325 h 2297429"/>
                <a:gd name="connsiteX8283" fmla="*/ 2117884 w 3006089"/>
                <a:gd name="connsiteY8283" fmla="*/ 2218373 h 2297429"/>
                <a:gd name="connsiteX8284" fmla="*/ 2122170 w 3006089"/>
                <a:gd name="connsiteY8284" fmla="*/ 2217420 h 2297429"/>
                <a:gd name="connsiteX8285" fmla="*/ 2125028 w 3006089"/>
                <a:gd name="connsiteY8285" fmla="*/ 2216944 h 2297429"/>
                <a:gd name="connsiteX8286" fmla="*/ 2126933 w 3006089"/>
                <a:gd name="connsiteY8286" fmla="*/ 2217420 h 2297429"/>
                <a:gd name="connsiteX8287" fmla="*/ 2129790 w 3006089"/>
                <a:gd name="connsiteY8287" fmla="*/ 2216944 h 2297429"/>
                <a:gd name="connsiteX8288" fmla="*/ 2133600 w 3006089"/>
                <a:gd name="connsiteY8288" fmla="*/ 2215991 h 2297429"/>
                <a:gd name="connsiteX8289" fmla="*/ 2138839 w 3006089"/>
                <a:gd name="connsiteY8289" fmla="*/ 2215039 h 2297429"/>
                <a:gd name="connsiteX8290" fmla="*/ 2145030 w 3006089"/>
                <a:gd name="connsiteY8290" fmla="*/ 2214563 h 2297429"/>
                <a:gd name="connsiteX8291" fmla="*/ 2149316 w 3006089"/>
                <a:gd name="connsiteY8291" fmla="*/ 2214086 h 2297429"/>
                <a:gd name="connsiteX8292" fmla="*/ 2151221 w 3006089"/>
                <a:gd name="connsiteY8292" fmla="*/ 2213610 h 2297429"/>
                <a:gd name="connsiteX8293" fmla="*/ 2154555 w 3006089"/>
                <a:gd name="connsiteY8293" fmla="*/ 2213610 h 2297429"/>
                <a:gd name="connsiteX8294" fmla="*/ 2155031 w 3006089"/>
                <a:gd name="connsiteY8294" fmla="*/ 2212658 h 2297429"/>
                <a:gd name="connsiteX8295" fmla="*/ 2155984 w 3006089"/>
                <a:gd name="connsiteY8295" fmla="*/ 2212181 h 2297429"/>
                <a:gd name="connsiteX8296" fmla="*/ 2159318 w 3006089"/>
                <a:gd name="connsiteY8296" fmla="*/ 2212658 h 2297429"/>
                <a:gd name="connsiteX8297" fmla="*/ 2160270 w 3006089"/>
                <a:gd name="connsiteY8297" fmla="*/ 2213134 h 2297429"/>
                <a:gd name="connsiteX8298" fmla="*/ 2160270 w 3006089"/>
                <a:gd name="connsiteY8298" fmla="*/ 2213610 h 2297429"/>
                <a:gd name="connsiteX8299" fmla="*/ 2159318 w 3006089"/>
                <a:gd name="connsiteY8299" fmla="*/ 2214086 h 2297429"/>
                <a:gd name="connsiteX8300" fmla="*/ 2159794 w 3006089"/>
                <a:gd name="connsiteY8300" fmla="*/ 2214563 h 2297429"/>
                <a:gd name="connsiteX8301" fmla="*/ 2161699 w 3006089"/>
                <a:gd name="connsiteY8301" fmla="*/ 2215515 h 2297429"/>
                <a:gd name="connsiteX8302" fmla="*/ 2164556 w 3006089"/>
                <a:gd name="connsiteY8302" fmla="*/ 2215991 h 2297429"/>
                <a:gd name="connsiteX8303" fmla="*/ 2167890 w 3006089"/>
                <a:gd name="connsiteY8303" fmla="*/ 2215039 h 2297429"/>
                <a:gd name="connsiteX8304" fmla="*/ 2170271 w 3006089"/>
                <a:gd name="connsiteY8304" fmla="*/ 2215515 h 2297429"/>
                <a:gd name="connsiteX8305" fmla="*/ 2169795 w 3006089"/>
                <a:gd name="connsiteY8305" fmla="*/ 2215991 h 2297429"/>
                <a:gd name="connsiteX8306" fmla="*/ 2168843 w 3006089"/>
                <a:gd name="connsiteY8306" fmla="*/ 2215991 h 2297429"/>
                <a:gd name="connsiteX8307" fmla="*/ 2168843 w 3006089"/>
                <a:gd name="connsiteY8307" fmla="*/ 2215991 h 2297429"/>
                <a:gd name="connsiteX8308" fmla="*/ 2169795 w 3006089"/>
                <a:gd name="connsiteY8308" fmla="*/ 2216944 h 2297429"/>
                <a:gd name="connsiteX8309" fmla="*/ 2170748 w 3006089"/>
                <a:gd name="connsiteY8309" fmla="*/ 2216944 h 2297429"/>
                <a:gd name="connsiteX8310" fmla="*/ 2173605 w 3006089"/>
                <a:gd name="connsiteY8310" fmla="*/ 2215991 h 2297429"/>
                <a:gd name="connsiteX8311" fmla="*/ 2173605 w 3006089"/>
                <a:gd name="connsiteY8311" fmla="*/ 2216468 h 2297429"/>
                <a:gd name="connsiteX8312" fmla="*/ 2172653 w 3006089"/>
                <a:gd name="connsiteY8312" fmla="*/ 2217896 h 2297429"/>
                <a:gd name="connsiteX8313" fmla="*/ 2173129 w 3006089"/>
                <a:gd name="connsiteY8313" fmla="*/ 2218849 h 2297429"/>
                <a:gd name="connsiteX8314" fmla="*/ 2175034 w 3006089"/>
                <a:gd name="connsiteY8314" fmla="*/ 2219325 h 2297429"/>
                <a:gd name="connsiteX8315" fmla="*/ 2178368 w 3006089"/>
                <a:gd name="connsiteY8315" fmla="*/ 2218849 h 2297429"/>
                <a:gd name="connsiteX8316" fmla="*/ 2182654 w 3006089"/>
                <a:gd name="connsiteY8316" fmla="*/ 2216944 h 2297429"/>
                <a:gd name="connsiteX8317" fmla="*/ 2184559 w 3006089"/>
                <a:gd name="connsiteY8317" fmla="*/ 2216468 h 2297429"/>
                <a:gd name="connsiteX8318" fmla="*/ 2185035 w 3006089"/>
                <a:gd name="connsiteY8318" fmla="*/ 2215515 h 2297429"/>
                <a:gd name="connsiteX8319" fmla="*/ 2183606 w 3006089"/>
                <a:gd name="connsiteY8319" fmla="*/ 2215515 h 2297429"/>
                <a:gd name="connsiteX8320" fmla="*/ 2180273 w 3006089"/>
                <a:gd name="connsiteY8320" fmla="*/ 2215991 h 2297429"/>
                <a:gd name="connsiteX8321" fmla="*/ 2179320 w 3006089"/>
                <a:gd name="connsiteY8321" fmla="*/ 2216468 h 2297429"/>
                <a:gd name="connsiteX8322" fmla="*/ 2179320 w 3006089"/>
                <a:gd name="connsiteY8322" fmla="*/ 2215991 h 2297429"/>
                <a:gd name="connsiteX8323" fmla="*/ 2179796 w 3006089"/>
                <a:gd name="connsiteY8323" fmla="*/ 2214563 h 2297429"/>
                <a:gd name="connsiteX8324" fmla="*/ 2183130 w 3006089"/>
                <a:gd name="connsiteY8324" fmla="*/ 2212658 h 2297429"/>
                <a:gd name="connsiteX8325" fmla="*/ 2184559 w 3006089"/>
                <a:gd name="connsiteY8325" fmla="*/ 2211229 h 2297429"/>
                <a:gd name="connsiteX8326" fmla="*/ 2185511 w 3006089"/>
                <a:gd name="connsiteY8326" fmla="*/ 2209800 h 2297429"/>
                <a:gd name="connsiteX8327" fmla="*/ 2184559 w 3006089"/>
                <a:gd name="connsiteY8327" fmla="*/ 2209800 h 2297429"/>
                <a:gd name="connsiteX8328" fmla="*/ 2181701 w 3006089"/>
                <a:gd name="connsiteY8328" fmla="*/ 2211229 h 2297429"/>
                <a:gd name="connsiteX8329" fmla="*/ 2179320 w 3006089"/>
                <a:gd name="connsiteY8329" fmla="*/ 2212181 h 2297429"/>
                <a:gd name="connsiteX8330" fmla="*/ 2177415 w 3006089"/>
                <a:gd name="connsiteY8330" fmla="*/ 2212181 h 2297429"/>
                <a:gd name="connsiteX8331" fmla="*/ 2176939 w 3006089"/>
                <a:gd name="connsiteY8331" fmla="*/ 2210753 h 2297429"/>
                <a:gd name="connsiteX8332" fmla="*/ 2177891 w 3006089"/>
                <a:gd name="connsiteY8332" fmla="*/ 2207895 h 2297429"/>
                <a:gd name="connsiteX8333" fmla="*/ 2176939 w 3006089"/>
                <a:gd name="connsiteY8333" fmla="*/ 2206943 h 2297429"/>
                <a:gd name="connsiteX8334" fmla="*/ 2171700 w 3006089"/>
                <a:gd name="connsiteY8334" fmla="*/ 2208371 h 2297429"/>
                <a:gd name="connsiteX8335" fmla="*/ 2171224 w 3006089"/>
                <a:gd name="connsiteY8335" fmla="*/ 2208848 h 2297429"/>
                <a:gd name="connsiteX8336" fmla="*/ 2171224 w 3006089"/>
                <a:gd name="connsiteY8336" fmla="*/ 2209324 h 2297429"/>
                <a:gd name="connsiteX8337" fmla="*/ 2171700 w 3006089"/>
                <a:gd name="connsiteY8337" fmla="*/ 2209800 h 2297429"/>
                <a:gd name="connsiteX8338" fmla="*/ 2171700 w 3006089"/>
                <a:gd name="connsiteY8338" fmla="*/ 2210276 h 2297429"/>
                <a:gd name="connsiteX8339" fmla="*/ 2170748 w 3006089"/>
                <a:gd name="connsiteY8339" fmla="*/ 2210753 h 2297429"/>
                <a:gd name="connsiteX8340" fmla="*/ 2169319 w 3006089"/>
                <a:gd name="connsiteY8340" fmla="*/ 2210276 h 2297429"/>
                <a:gd name="connsiteX8341" fmla="*/ 2169319 w 3006089"/>
                <a:gd name="connsiteY8341" fmla="*/ 2209800 h 2297429"/>
                <a:gd name="connsiteX8342" fmla="*/ 2169795 w 3006089"/>
                <a:gd name="connsiteY8342" fmla="*/ 2208848 h 2297429"/>
                <a:gd name="connsiteX8343" fmla="*/ 2169319 w 3006089"/>
                <a:gd name="connsiteY8343" fmla="*/ 2208371 h 2297429"/>
                <a:gd name="connsiteX8344" fmla="*/ 2167890 w 3006089"/>
                <a:gd name="connsiteY8344" fmla="*/ 2208848 h 2297429"/>
                <a:gd name="connsiteX8345" fmla="*/ 2165509 w 3006089"/>
                <a:gd name="connsiteY8345" fmla="*/ 2209324 h 2297429"/>
                <a:gd name="connsiteX8346" fmla="*/ 2160746 w 3006089"/>
                <a:gd name="connsiteY8346" fmla="*/ 2211229 h 2297429"/>
                <a:gd name="connsiteX8347" fmla="*/ 2160746 w 3006089"/>
                <a:gd name="connsiteY8347" fmla="*/ 2210753 h 2297429"/>
                <a:gd name="connsiteX8348" fmla="*/ 2162175 w 3006089"/>
                <a:gd name="connsiteY8348" fmla="*/ 2209324 h 2297429"/>
                <a:gd name="connsiteX8349" fmla="*/ 2167414 w 3006089"/>
                <a:gd name="connsiteY8349" fmla="*/ 2207895 h 2297429"/>
                <a:gd name="connsiteX8350" fmla="*/ 2169795 w 3006089"/>
                <a:gd name="connsiteY8350" fmla="*/ 2206943 h 2297429"/>
                <a:gd name="connsiteX8351" fmla="*/ 2171224 w 3006089"/>
                <a:gd name="connsiteY8351" fmla="*/ 2206943 h 2297429"/>
                <a:gd name="connsiteX8352" fmla="*/ 2172176 w 3006089"/>
                <a:gd name="connsiteY8352" fmla="*/ 2206466 h 2297429"/>
                <a:gd name="connsiteX8353" fmla="*/ 2173129 w 3006089"/>
                <a:gd name="connsiteY8353" fmla="*/ 2206466 h 2297429"/>
                <a:gd name="connsiteX8354" fmla="*/ 2174081 w 3006089"/>
                <a:gd name="connsiteY8354" fmla="*/ 2206943 h 2297429"/>
                <a:gd name="connsiteX8355" fmla="*/ 2175986 w 3006089"/>
                <a:gd name="connsiteY8355" fmla="*/ 2206943 h 2297429"/>
                <a:gd name="connsiteX8356" fmla="*/ 2178844 w 3006089"/>
                <a:gd name="connsiteY8356" fmla="*/ 2205990 h 2297429"/>
                <a:gd name="connsiteX8357" fmla="*/ 2180273 w 3006089"/>
                <a:gd name="connsiteY8357" fmla="*/ 2206466 h 2297429"/>
                <a:gd name="connsiteX8358" fmla="*/ 2179796 w 3006089"/>
                <a:gd name="connsiteY8358" fmla="*/ 2208371 h 2297429"/>
                <a:gd name="connsiteX8359" fmla="*/ 2180749 w 3006089"/>
                <a:gd name="connsiteY8359" fmla="*/ 2208371 h 2297429"/>
                <a:gd name="connsiteX8360" fmla="*/ 2182654 w 3006089"/>
                <a:gd name="connsiteY8360" fmla="*/ 2206943 h 2297429"/>
                <a:gd name="connsiteX8361" fmla="*/ 2184083 w 3006089"/>
                <a:gd name="connsiteY8361" fmla="*/ 2206466 h 2297429"/>
                <a:gd name="connsiteX8362" fmla="*/ 2184559 w 3006089"/>
                <a:gd name="connsiteY8362" fmla="*/ 2206943 h 2297429"/>
                <a:gd name="connsiteX8363" fmla="*/ 2180273 w 3006089"/>
                <a:gd name="connsiteY8363" fmla="*/ 2209324 h 2297429"/>
                <a:gd name="connsiteX8364" fmla="*/ 2179320 w 3006089"/>
                <a:gd name="connsiteY8364" fmla="*/ 2210276 h 2297429"/>
                <a:gd name="connsiteX8365" fmla="*/ 2179320 w 3006089"/>
                <a:gd name="connsiteY8365" fmla="*/ 2210753 h 2297429"/>
                <a:gd name="connsiteX8366" fmla="*/ 2179796 w 3006089"/>
                <a:gd name="connsiteY8366" fmla="*/ 2211705 h 2297429"/>
                <a:gd name="connsiteX8367" fmla="*/ 2181701 w 3006089"/>
                <a:gd name="connsiteY8367" fmla="*/ 2211705 h 2297429"/>
                <a:gd name="connsiteX8368" fmla="*/ 2188845 w 3006089"/>
                <a:gd name="connsiteY8368" fmla="*/ 2207419 h 2297429"/>
                <a:gd name="connsiteX8369" fmla="*/ 2192179 w 3006089"/>
                <a:gd name="connsiteY8369" fmla="*/ 2205990 h 2297429"/>
                <a:gd name="connsiteX8370" fmla="*/ 2195512 w 3006089"/>
                <a:gd name="connsiteY8370" fmla="*/ 2205038 h 2297429"/>
                <a:gd name="connsiteX8371" fmla="*/ 2198846 w 3006089"/>
                <a:gd name="connsiteY8371" fmla="*/ 2205038 h 2297429"/>
                <a:gd name="connsiteX8372" fmla="*/ 2201704 w 3006089"/>
                <a:gd name="connsiteY8372" fmla="*/ 2204085 h 2297429"/>
                <a:gd name="connsiteX8373" fmla="*/ 2204085 w 3006089"/>
                <a:gd name="connsiteY8373" fmla="*/ 2202656 h 2297429"/>
                <a:gd name="connsiteX8374" fmla="*/ 2213610 w 3006089"/>
                <a:gd name="connsiteY8374" fmla="*/ 2199799 h 2297429"/>
                <a:gd name="connsiteX8375" fmla="*/ 2217420 w 3006089"/>
                <a:gd name="connsiteY8375" fmla="*/ 2197894 h 2297429"/>
                <a:gd name="connsiteX8376" fmla="*/ 2221230 w 3006089"/>
                <a:gd name="connsiteY8376" fmla="*/ 2194560 h 2297429"/>
                <a:gd name="connsiteX8377" fmla="*/ 2222183 w 3006089"/>
                <a:gd name="connsiteY8377" fmla="*/ 2194560 h 2297429"/>
                <a:gd name="connsiteX8378" fmla="*/ 2222659 w 3006089"/>
                <a:gd name="connsiteY8378" fmla="*/ 2194560 h 2297429"/>
                <a:gd name="connsiteX8379" fmla="*/ 2222659 w 3006089"/>
                <a:gd name="connsiteY8379" fmla="*/ 2194084 h 2297429"/>
                <a:gd name="connsiteX8380" fmla="*/ 2235994 w 3006089"/>
                <a:gd name="connsiteY8380" fmla="*/ 2182654 h 2297429"/>
                <a:gd name="connsiteX8381" fmla="*/ 2243614 w 3006089"/>
                <a:gd name="connsiteY8381" fmla="*/ 2177415 h 2297429"/>
                <a:gd name="connsiteX8382" fmla="*/ 2249805 w 3006089"/>
                <a:gd name="connsiteY8382" fmla="*/ 2174558 h 2297429"/>
                <a:gd name="connsiteX8383" fmla="*/ 2254568 w 3006089"/>
                <a:gd name="connsiteY8383" fmla="*/ 2173129 h 2297429"/>
                <a:gd name="connsiteX8384" fmla="*/ 2257901 w 3006089"/>
                <a:gd name="connsiteY8384" fmla="*/ 2173129 h 2297429"/>
                <a:gd name="connsiteX8385" fmla="*/ 2259806 w 3006089"/>
                <a:gd name="connsiteY8385" fmla="*/ 2173129 h 2297429"/>
                <a:gd name="connsiteX8386" fmla="*/ 2271712 w 3006089"/>
                <a:gd name="connsiteY8386" fmla="*/ 2164556 h 2297429"/>
                <a:gd name="connsiteX8387" fmla="*/ 2280761 w 3006089"/>
                <a:gd name="connsiteY8387" fmla="*/ 2159794 h 2297429"/>
                <a:gd name="connsiteX8388" fmla="*/ 2285048 w 3006089"/>
                <a:gd name="connsiteY8388" fmla="*/ 2158841 h 2297429"/>
                <a:gd name="connsiteX8389" fmla="*/ 2284095 w 3006089"/>
                <a:gd name="connsiteY8389" fmla="*/ 2155031 h 2297429"/>
                <a:gd name="connsiteX8390" fmla="*/ 2275523 w 3006089"/>
                <a:gd name="connsiteY8390" fmla="*/ 2152650 h 2297429"/>
                <a:gd name="connsiteX8391" fmla="*/ 2273141 w 3006089"/>
                <a:gd name="connsiteY8391" fmla="*/ 2151221 h 2297429"/>
                <a:gd name="connsiteX8392" fmla="*/ 2282666 w 3006089"/>
                <a:gd name="connsiteY8392" fmla="*/ 2152650 h 2297429"/>
                <a:gd name="connsiteX8393" fmla="*/ 2287429 w 3006089"/>
                <a:gd name="connsiteY8393" fmla="*/ 2150269 h 2297429"/>
                <a:gd name="connsiteX8394" fmla="*/ 2290762 w 3006089"/>
                <a:gd name="connsiteY8394" fmla="*/ 2146459 h 2297429"/>
                <a:gd name="connsiteX8395" fmla="*/ 2293620 w 3006089"/>
                <a:gd name="connsiteY8395" fmla="*/ 2144078 h 2297429"/>
                <a:gd name="connsiteX8396" fmla="*/ 2301716 w 3006089"/>
                <a:gd name="connsiteY8396" fmla="*/ 2143125 h 2297429"/>
                <a:gd name="connsiteX8397" fmla="*/ 2308384 w 3006089"/>
                <a:gd name="connsiteY8397" fmla="*/ 2136458 h 2297429"/>
                <a:gd name="connsiteX8398" fmla="*/ 2311718 w 3006089"/>
                <a:gd name="connsiteY8398" fmla="*/ 2131219 h 2297429"/>
                <a:gd name="connsiteX8399" fmla="*/ 2312670 w 3006089"/>
                <a:gd name="connsiteY8399" fmla="*/ 2129314 h 2297429"/>
                <a:gd name="connsiteX8400" fmla="*/ 2316956 w 3006089"/>
                <a:gd name="connsiteY8400" fmla="*/ 2126933 h 2297429"/>
                <a:gd name="connsiteX8401" fmla="*/ 2318385 w 3006089"/>
                <a:gd name="connsiteY8401" fmla="*/ 2123123 h 2297429"/>
                <a:gd name="connsiteX8402" fmla="*/ 2323148 w 3006089"/>
                <a:gd name="connsiteY8402" fmla="*/ 2120741 h 2297429"/>
                <a:gd name="connsiteX8403" fmla="*/ 2328862 w 3006089"/>
                <a:gd name="connsiteY8403" fmla="*/ 2119789 h 2297429"/>
                <a:gd name="connsiteX8404" fmla="*/ 2343150 w 3006089"/>
                <a:gd name="connsiteY8404" fmla="*/ 2111216 h 2297429"/>
                <a:gd name="connsiteX8405" fmla="*/ 2345055 w 3006089"/>
                <a:gd name="connsiteY8405" fmla="*/ 2107883 h 2297429"/>
                <a:gd name="connsiteX8406" fmla="*/ 2351246 w 3006089"/>
                <a:gd name="connsiteY8406" fmla="*/ 2105978 h 2297429"/>
                <a:gd name="connsiteX8407" fmla="*/ 2356485 w 3006089"/>
                <a:gd name="connsiteY8407" fmla="*/ 2102644 h 2297429"/>
                <a:gd name="connsiteX8408" fmla="*/ 2360771 w 3006089"/>
                <a:gd name="connsiteY8408" fmla="*/ 2103120 h 2297429"/>
                <a:gd name="connsiteX8409" fmla="*/ 2365058 w 3006089"/>
                <a:gd name="connsiteY8409" fmla="*/ 2102168 h 2297429"/>
                <a:gd name="connsiteX8410" fmla="*/ 2377440 w 3006089"/>
                <a:gd name="connsiteY8410" fmla="*/ 2097881 h 2297429"/>
                <a:gd name="connsiteX8411" fmla="*/ 2382679 w 3006089"/>
                <a:gd name="connsiteY8411" fmla="*/ 2092166 h 2297429"/>
                <a:gd name="connsiteX8412" fmla="*/ 2387441 w 3006089"/>
                <a:gd name="connsiteY8412" fmla="*/ 2088833 h 2297429"/>
                <a:gd name="connsiteX8413" fmla="*/ 2396490 w 3006089"/>
                <a:gd name="connsiteY8413" fmla="*/ 2083118 h 2297429"/>
                <a:gd name="connsiteX8414" fmla="*/ 2405062 w 3006089"/>
                <a:gd name="connsiteY8414" fmla="*/ 2071211 h 2297429"/>
                <a:gd name="connsiteX8415" fmla="*/ 2410301 w 3006089"/>
                <a:gd name="connsiteY8415" fmla="*/ 2067878 h 2297429"/>
                <a:gd name="connsiteX8416" fmla="*/ 2420779 w 3006089"/>
                <a:gd name="connsiteY8416" fmla="*/ 2057876 h 2297429"/>
                <a:gd name="connsiteX8417" fmla="*/ 2423636 w 3006089"/>
                <a:gd name="connsiteY8417" fmla="*/ 2054066 h 2297429"/>
                <a:gd name="connsiteX8418" fmla="*/ 2426018 w 3006089"/>
                <a:gd name="connsiteY8418" fmla="*/ 2048828 h 2297429"/>
                <a:gd name="connsiteX8419" fmla="*/ 2428399 w 3006089"/>
                <a:gd name="connsiteY8419" fmla="*/ 2042636 h 2297429"/>
                <a:gd name="connsiteX8420" fmla="*/ 2425541 w 3006089"/>
                <a:gd name="connsiteY8420" fmla="*/ 2039303 h 2297429"/>
                <a:gd name="connsiteX8421" fmla="*/ 2421731 w 3006089"/>
                <a:gd name="connsiteY8421" fmla="*/ 2037874 h 2297429"/>
                <a:gd name="connsiteX8422" fmla="*/ 2416016 w 3006089"/>
                <a:gd name="connsiteY8422" fmla="*/ 2036445 h 2297429"/>
                <a:gd name="connsiteX8423" fmla="*/ 2404110 w 3006089"/>
                <a:gd name="connsiteY8423" fmla="*/ 2031683 h 2297429"/>
                <a:gd name="connsiteX8424" fmla="*/ 2398395 w 3006089"/>
                <a:gd name="connsiteY8424" fmla="*/ 2031683 h 2297429"/>
                <a:gd name="connsiteX8425" fmla="*/ 2392680 w 3006089"/>
                <a:gd name="connsiteY8425" fmla="*/ 2031206 h 2297429"/>
                <a:gd name="connsiteX8426" fmla="*/ 2389823 w 3006089"/>
                <a:gd name="connsiteY8426" fmla="*/ 2028825 h 2297429"/>
                <a:gd name="connsiteX8427" fmla="*/ 2386489 w 3006089"/>
                <a:gd name="connsiteY8427" fmla="*/ 2027396 h 2297429"/>
                <a:gd name="connsiteX8428" fmla="*/ 2407920 w 3006089"/>
                <a:gd name="connsiteY8428" fmla="*/ 2031206 h 2297429"/>
                <a:gd name="connsiteX8429" fmla="*/ 2417445 w 3006089"/>
                <a:gd name="connsiteY8429" fmla="*/ 2035016 h 2297429"/>
                <a:gd name="connsiteX8430" fmla="*/ 2421255 w 3006089"/>
                <a:gd name="connsiteY8430" fmla="*/ 2035493 h 2297429"/>
                <a:gd name="connsiteX8431" fmla="*/ 2426494 w 3006089"/>
                <a:gd name="connsiteY8431" fmla="*/ 2038350 h 2297429"/>
                <a:gd name="connsiteX8432" fmla="*/ 2429351 w 3006089"/>
                <a:gd name="connsiteY8432" fmla="*/ 2038826 h 2297429"/>
                <a:gd name="connsiteX8433" fmla="*/ 2432209 w 3006089"/>
                <a:gd name="connsiteY8433" fmla="*/ 2038350 h 2297429"/>
                <a:gd name="connsiteX8434" fmla="*/ 2436495 w 3006089"/>
                <a:gd name="connsiteY8434" fmla="*/ 2035969 h 2297429"/>
                <a:gd name="connsiteX8435" fmla="*/ 2442686 w 3006089"/>
                <a:gd name="connsiteY8435" fmla="*/ 2030254 h 2297429"/>
                <a:gd name="connsiteX8436" fmla="*/ 2447449 w 3006089"/>
                <a:gd name="connsiteY8436" fmla="*/ 2022158 h 2297429"/>
                <a:gd name="connsiteX8437" fmla="*/ 2457926 w 3006089"/>
                <a:gd name="connsiteY8437" fmla="*/ 2011204 h 2297429"/>
                <a:gd name="connsiteX8438" fmla="*/ 2466975 w 3006089"/>
                <a:gd name="connsiteY8438" fmla="*/ 2006441 h 2297429"/>
                <a:gd name="connsiteX8439" fmla="*/ 2468404 w 3006089"/>
                <a:gd name="connsiteY8439" fmla="*/ 2003584 h 2297429"/>
                <a:gd name="connsiteX8440" fmla="*/ 2471261 w 3006089"/>
                <a:gd name="connsiteY8440" fmla="*/ 2001679 h 2297429"/>
                <a:gd name="connsiteX8441" fmla="*/ 2475548 w 3006089"/>
                <a:gd name="connsiteY8441" fmla="*/ 1999774 h 2297429"/>
                <a:gd name="connsiteX8442" fmla="*/ 2479834 w 3006089"/>
                <a:gd name="connsiteY8442" fmla="*/ 1999298 h 2297429"/>
                <a:gd name="connsiteX8443" fmla="*/ 2482215 w 3006089"/>
                <a:gd name="connsiteY8443" fmla="*/ 1997869 h 2297429"/>
                <a:gd name="connsiteX8444" fmla="*/ 2480310 w 3006089"/>
                <a:gd name="connsiteY8444" fmla="*/ 1995964 h 2297429"/>
                <a:gd name="connsiteX8445" fmla="*/ 2487930 w 3006089"/>
                <a:gd name="connsiteY8445" fmla="*/ 1993583 h 2297429"/>
                <a:gd name="connsiteX8446" fmla="*/ 2505075 w 3006089"/>
                <a:gd name="connsiteY8446" fmla="*/ 1990249 h 2297429"/>
                <a:gd name="connsiteX8447" fmla="*/ 2507933 w 3006089"/>
                <a:gd name="connsiteY8447" fmla="*/ 1990249 h 2297429"/>
                <a:gd name="connsiteX8448" fmla="*/ 2511266 w 3006089"/>
                <a:gd name="connsiteY8448" fmla="*/ 1989773 h 2297429"/>
                <a:gd name="connsiteX8449" fmla="*/ 2515076 w 3006089"/>
                <a:gd name="connsiteY8449" fmla="*/ 1985486 h 2297429"/>
                <a:gd name="connsiteX8450" fmla="*/ 2516029 w 3006089"/>
                <a:gd name="connsiteY8450" fmla="*/ 1978819 h 2297429"/>
                <a:gd name="connsiteX8451" fmla="*/ 2526030 w 3006089"/>
                <a:gd name="connsiteY8451" fmla="*/ 1961674 h 2297429"/>
                <a:gd name="connsiteX8452" fmla="*/ 2532698 w 3006089"/>
                <a:gd name="connsiteY8452" fmla="*/ 1958340 h 2297429"/>
                <a:gd name="connsiteX8453" fmla="*/ 2536984 w 3006089"/>
                <a:gd name="connsiteY8453" fmla="*/ 1954530 h 2297429"/>
                <a:gd name="connsiteX8454" fmla="*/ 2539365 w 3006089"/>
                <a:gd name="connsiteY8454" fmla="*/ 1954054 h 2297429"/>
                <a:gd name="connsiteX8455" fmla="*/ 2541270 w 3006089"/>
                <a:gd name="connsiteY8455" fmla="*/ 1951673 h 2297429"/>
                <a:gd name="connsiteX8456" fmla="*/ 2544128 w 3006089"/>
                <a:gd name="connsiteY8456" fmla="*/ 1951196 h 2297429"/>
                <a:gd name="connsiteX8457" fmla="*/ 2545556 w 3006089"/>
                <a:gd name="connsiteY8457" fmla="*/ 1952149 h 2297429"/>
                <a:gd name="connsiteX8458" fmla="*/ 2549843 w 3006089"/>
                <a:gd name="connsiteY8458" fmla="*/ 1951673 h 2297429"/>
                <a:gd name="connsiteX8459" fmla="*/ 2553653 w 3006089"/>
                <a:gd name="connsiteY8459" fmla="*/ 1952625 h 2297429"/>
                <a:gd name="connsiteX8460" fmla="*/ 2559368 w 3006089"/>
                <a:gd name="connsiteY8460" fmla="*/ 1948339 h 2297429"/>
                <a:gd name="connsiteX8461" fmla="*/ 2566035 w 3006089"/>
                <a:gd name="connsiteY8461" fmla="*/ 1949768 h 2297429"/>
                <a:gd name="connsiteX8462" fmla="*/ 2582704 w 3006089"/>
                <a:gd name="connsiteY8462" fmla="*/ 1946910 h 2297429"/>
                <a:gd name="connsiteX8463" fmla="*/ 2585561 w 3006089"/>
                <a:gd name="connsiteY8463" fmla="*/ 1947863 h 2297429"/>
                <a:gd name="connsiteX8464" fmla="*/ 2596039 w 3006089"/>
                <a:gd name="connsiteY8464" fmla="*/ 1948815 h 2297429"/>
                <a:gd name="connsiteX8465" fmla="*/ 2608421 w 3006089"/>
                <a:gd name="connsiteY8465" fmla="*/ 1947386 h 2297429"/>
                <a:gd name="connsiteX8466" fmla="*/ 2619851 w 3006089"/>
                <a:gd name="connsiteY8466" fmla="*/ 1949291 h 2297429"/>
                <a:gd name="connsiteX8467" fmla="*/ 2625090 w 3006089"/>
                <a:gd name="connsiteY8467" fmla="*/ 1947863 h 2297429"/>
                <a:gd name="connsiteX8468" fmla="*/ 2630805 w 3006089"/>
                <a:gd name="connsiteY8468" fmla="*/ 1947386 h 2297429"/>
                <a:gd name="connsiteX8469" fmla="*/ 2635091 w 3006089"/>
                <a:gd name="connsiteY8469" fmla="*/ 1947863 h 2297429"/>
                <a:gd name="connsiteX8470" fmla="*/ 2639854 w 3006089"/>
                <a:gd name="connsiteY8470" fmla="*/ 1949768 h 2297429"/>
                <a:gd name="connsiteX8471" fmla="*/ 2651760 w 3006089"/>
                <a:gd name="connsiteY8471" fmla="*/ 1950244 h 2297429"/>
                <a:gd name="connsiteX8472" fmla="*/ 2655094 w 3006089"/>
                <a:gd name="connsiteY8472" fmla="*/ 1947863 h 2297429"/>
                <a:gd name="connsiteX8473" fmla="*/ 2661285 w 3006089"/>
                <a:gd name="connsiteY8473" fmla="*/ 1947863 h 2297429"/>
                <a:gd name="connsiteX8474" fmla="*/ 2665571 w 3006089"/>
                <a:gd name="connsiteY8474" fmla="*/ 1947386 h 2297429"/>
                <a:gd name="connsiteX8475" fmla="*/ 2669381 w 3006089"/>
                <a:gd name="connsiteY8475" fmla="*/ 1947386 h 2297429"/>
                <a:gd name="connsiteX8476" fmla="*/ 2675096 w 3006089"/>
                <a:gd name="connsiteY8476" fmla="*/ 1948339 h 2297429"/>
                <a:gd name="connsiteX8477" fmla="*/ 2681287 w 3006089"/>
                <a:gd name="connsiteY8477" fmla="*/ 1948815 h 2297429"/>
                <a:gd name="connsiteX8478" fmla="*/ 2687955 w 3006089"/>
                <a:gd name="connsiteY8478" fmla="*/ 1950720 h 2297429"/>
                <a:gd name="connsiteX8479" fmla="*/ 2696528 w 3006089"/>
                <a:gd name="connsiteY8479" fmla="*/ 1951196 h 2297429"/>
                <a:gd name="connsiteX8480" fmla="*/ 2699385 w 3006089"/>
                <a:gd name="connsiteY8480" fmla="*/ 1952625 h 2297429"/>
                <a:gd name="connsiteX8481" fmla="*/ 2703195 w 3006089"/>
                <a:gd name="connsiteY8481" fmla="*/ 1956911 h 2297429"/>
                <a:gd name="connsiteX8482" fmla="*/ 2717959 w 3006089"/>
                <a:gd name="connsiteY8482" fmla="*/ 1952625 h 2297429"/>
                <a:gd name="connsiteX8483" fmla="*/ 2721769 w 3006089"/>
                <a:gd name="connsiteY8483" fmla="*/ 1953101 h 2297429"/>
                <a:gd name="connsiteX8484" fmla="*/ 2729389 w 3006089"/>
                <a:gd name="connsiteY8484" fmla="*/ 1952625 h 2297429"/>
                <a:gd name="connsiteX8485" fmla="*/ 2734628 w 3006089"/>
                <a:gd name="connsiteY8485" fmla="*/ 1950720 h 2297429"/>
                <a:gd name="connsiteX8486" fmla="*/ 2741295 w 3006089"/>
                <a:gd name="connsiteY8486" fmla="*/ 1952149 h 2297429"/>
                <a:gd name="connsiteX8487" fmla="*/ 2747010 w 3006089"/>
                <a:gd name="connsiteY8487" fmla="*/ 1951196 h 2297429"/>
                <a:gd name="connsiteX8488" fmla="*/ 2759393 w 3006089"/>
                <a:gd name="connsiteY8488" fmla="*/ 1950720 h 2297429"/>
                <a:gd name="connsiteX8489" fmla="*/ 2766060 w 3006089"/>
                <a:gd name="connsiteY8489" fmla="*/ 1947863 h 2297429"/>
                <a:gd name="connsiteX8490" fmla="*/ 2768441 w 3006089"/>
                <a:gd name="connsiteY8490" fmla="*/ 1943576 h 2297429"/>
                <a:gd name="connsiteX8491" fmla="*/ 2775585 w 3006089"/>
                <a:gd name="connsiteY8491" fmla="*/ 1940243 h 2297429"/>
                <a:gd name="connsiteX8492" fmla="*/ 2783681 w 3006089"/>
                <a:gd name="connsiteY8492" fmla="*/ 1932146 h 2297429"/>
                <a:gd name="connsiteX8493" fmla="*/ 2790825 w 3006089"/>
                <a:gd name="connsiteY8493" fmla="*/ 1927384 h 2297429"/>
                <a:gd name="connsiteX8494" fmla="*/ 2788444 w 3006089"/>
                <a:gd name="connsiteY8494" fmla="*/ 1917859 h 2297429"/>
                <a:gd name="connsiteX8495" fmla="*/ 922972 w 3006089"/>
                <a:gd name="connsiteY8495" fmla="*/ 482918 h 2297429"/>
                <a:gd name="connsiteX8496" fmla="*/ 904875 w 3006089"/>
                <a:gd name="connsiteY8496" fmla="*/ 484346 h 2297429"/>
                <a:gd name="connsiteX8497" fmla="*/ 897255 w 3006089"/>
                <a:gd name="connsiteY8497" fmla="*/ 486251 h 2297429"/>
                <a:gd name="connsiteX8498" fmla="*/ 891064 w 3006089"/>
                <a:gd name="connsiteY8498" fmla="*/ 490061 h 2297429"/>
                <a:gd name="connsiteX8499" fmla="*/ 892016 w 3006089"/>
                <a:gd name="connsiteY8499" fmla="*/ 491490 h 2297429"/>
                <a:gd name="connsiteX8500" fmla="*/ 893921 w 3006089"/>
                <a:gd name="connsiteY8500" fmla="*/ 492443 h 2297429"/>
                <a:gd name="connsiteX8501" fmla="*/ 929164 w 3006089"/>
                <a:gd name="connsiteY8501" fmla="*/ 495776 h 2297429"/>
                <a:gd name="connsiteX8502" fmla="*/ 934402 w 3006089"/>
                <a:gd name="connsiteY8502" fmla="*/ 493395 h 2297429"/>
                <a:gd name="connsiteX8503" fmla="*/ 936784 w 3006089"/>
                <a:gd name="connsiteY8503" fmla="*/ 490538 h 2297429"/>
                <a:gd name="connsiteX8504" fmla="*/ 935831 w 3006089"/>
                <a:gd name="connsiteY8504" fmla="*/ 487680 h 2297429"/>
                <a:gd name="connsiteX8505" fmla="*/ 933450 w 3006089"/>
                <a:gd name="connsiteY8505" fmla="*/ 486251 h 2297429"/>
                <a:gd name="connsiteX8506" fmla="*/ 929164 w 3006089"/>
                <a:gd name="connsiteY8506" fmla="*/ 484346 h 2297429"/>
                <a:gd name="connsiteX8507" fmla="*/ 922972 w 3006089"/>
                <a:gd name="connsiteY8507" fmla="*/ 482918 h 2297429"/>
                <a:gd name="connsiteX8508" fmla="*/ 947261 w 3006089"/>
                <a:gd name="connsiteY8508" fmla="*/ 382429 h 2297429"/>
                <a:gd name="connsiteX8509" fmla="*/ 952976 w 3006089"/>
                <a:gd name="connsiteY8509" fmla="*/ 381953 h 2297429"/>
                <a:gd name="connsiteX8510" fmla="*/ 968216 w 3006089"/>
                <a:gd name="connsiteY8510" fmla="*/ 378143 h 2297429"/>
                <a:gd name="connsiteX8511" fmla="*/ 982504 w 3006089"/>
                <a:gd name="connsiteY8511" fmla="*/ 376238 h 2297429"/>
                <a:gd name="connsiteX8512" fmla="*/ 995363 w 3006089"/>
                <a:gd name="connsiteY8512" fmla="*/ 382429 h 2297429"/>
                <a:gd name="connsiteX8513" fmla="*/ 1003459 w 3006089"/>
                <a:gd name="connsiteY8513" fmla="*/ 382905 h 2297429"/>
                <a:gd name="connsiteX8514" fmla="*/ 1006316 w 3006089"/>
                <a:gd name="connsiteY8514" fmla="*/ 381953 h 2297429"/>
                <a:gd name="connsiteX8515" fmla="*/ 1011079 w 3006089"/>
                <a:gd name="connsiteY8515" fmla="*/ 378143 h 2297429"/>
                <a:gd name="connsiteX8516" fmla="*/ 1013460 w 3006089"/>
                <a:gd name="connsiteY8516" fmla="*/ 375285 h 2297429"/>
                <a:gd name="connsiteX8517" fmla="*/ 1015365 w 3006089"/>
                <a:gd name="connsiteY8517" fmla="*/ 374333 h 2297429"/>
                <a:gd name="connsiteX8518" fmla="*/ 1020127 w 3006089"/>
                <a:gd name="connsiteY8518" fmla="*/ 375761 h 2297429"/>
                <a:gd name="connsiteX8519" fmla="*/ 1026319 w 3006089"/>
                <a:gd name="connsiteY8519" fmla="*/ 379095 h 2297429"/>
                <a:gd name="connsiteX8520" fmla="*/ 1029176 w 3006089"/>
                <a:gd name="connsiteY8520" fmla="*/ 380048 h 2297429"/>
                <a:gd name="connsiteX8521" fmla="*/ 1040606 w 3006089"/>
                <a:gd name="connsiteY8521" fmla="*/ 381000 h 2297429"/>
                <a:gd name="connsiteX8522" fmla="*/ 1044893 w 3006089"/>
                <a:gd name="connsiteY8522" fmla="*/ 380524 h 2297429"/>
                <a:gd name="connsiteX8523" fmla="*/ 1053941 w 3006089"/>
                <a:gd name="connsiteY8523" fmla="*/ 378619 h 2297429"/>
                <a:gd name="connsiteX8524" fmla="*/ 1064419 w 3006089"/>
                <a:gd name="connsiteY8524" fmla="*/ 380048 h 2297429"/>
                <a:gd name="connsiteX8525" fmla="*/ 1072039 w 3006089"/>
                <a:gd name="connsiteY8525" fmla="*/ 379095 h 2297429"/>
                <a:gd name="connsiteX8526" fmla="*/ 1075373 w 3006089"/>
                <a:gd name="connsiteY8526" fmla="*/ 377666 h 2297429"/>
                <a:gd name="connsiteX8527" fmla="*/ 1076801 w 3006089"/>
                <a:gd name="connsiteY8527" fmla="*/ 375285 h 2297429"/>
                <a:gd name="connsiteX8528" fmla="*/ 1077277 w 3006089"/>
                <a:gd name="connsiteY8528" fmla="*/ 372428 h 2297429"/>
                <a:gd name="connsiteX8529" fmla="*/ 1077277 w 3006089"/>
                <a:gd name="connsiteY8529" fmla="*/ 369094 h 2297429"/>
                <a:gd name="connsiteX8530" fmla="*/ 1076801 w 3006089"/>
                <a:gd name="connsiteY8530" fmla="*/ 366236 h 2297429"/>
                <a:gd name="connsiteX8531" fmla="*/ 1072991 w 3006089"/>
                <a:gd name="connsiteY8531" fmla="*/ 360521 h 2297429"/>
                <a:gd name="connsiteX8532" fmla="*/ 1071563 w 3006089"/>
                <a:gd name="connsiteY8532" fmla="*/ 359569 h 2297429"/>
                <a:gd name="connsiteX8533" fmla="*/ 1069181 w 3006089"/>
                <a:gd name="connsiteY8533" fmla="*/ 358616 h 2297429"/>
                <a:gd name="connsiteX8534" fmla="*/ 1067276 w 3006089"/>
                <a:gd name="connsiteY8534" fmla="*/ 358616 h 2297429"/>
                <a:gd name="connsiteX8535" fmla="*/ 1061085 w 3006089"/>
                <a:gd name="connsiteY8535" fmla="*/ 354330 h 2297429"/>
                <a:gd name="connsiteX8536" fmla="*/ 1056799 w 3006089"/>
                <a:gd name="connsiteY8536" fmla="*/ 352425 h 2297429"/>
                <a:gd name="connsiteX8537" fmla="*/ 1050131 w 3006089"/>
                <a:gd name="connsiteY8537" fmla="*/ 350520 h 2297429"/>
                <a:gd name="connsiteX8538" fmla="*/ 1041083 w 3006089"/>
                <a:gd name="connsiteY8538" fmla="*/ 346710 h 2297429"/>
                <a:gd name="connsiteX8539" fmla="*/ 1033939 w 3006089"/>
                <a:gd name="connsiteY8539" fmla="*/ 346710 h 2297429"/>
                <a:gd name="connsiteX8540" fmla="*/ 1024890 w 3006089"/>
                <a:gd name="connsiteY8540" fmla="*/ 348615 h 2297429"/>
                <a:gd name="connsiteX8541" fmla="*/ 1018222 w 3006089"/>
                <a:gd name="connsiteY8541" fmla="*/ 350520 h 2297429"/>
                <a:gd name="connsiteX8542" fmla="*/ 1007269 w 3006089"/>
                <a:gd name="connsiteY8542" fmla="*/ 355283 h 2297429"/>
                <a:gd name="connsiteX8543" fmla="*/ 1002983 w 3006089"/>
                <a:gd name="connsiteY8543" fmla="*/ 358140 h 2297429"/>
                <a:gd name="connsiteX8544" fmla="*/ 996315 w 3006089"/>
                <a:gd name="connsiteY8544" fmla="*/ 360045 h 2297429"/>
                <a:gd name="connsiteX8545" fmla="*/ 979170 w 3006089"/>
                <a:gd name="connsiteY8545" fmla="*/ 361950 h 2297429"/>
                <a:gd name="connsiteX8546" fmla="*/ 964883 w 3006089"/>
                <a:gd name="connsiteY8546" fmla="*/ 365284 h 2297429"/>
                <a:gd name="connsiteX8547" fmla="*/ 957739 w 3006089"/>
                <a:gd name="connsiteY8547" fmla="*/ 367665 h 2297429"/>
                <a:gd name="connsiteX8548" fmla="*/ 947738 w 3006089"/>
                <a:gd name="connsiteY8548" fmla="*/ 371951 h 2297429"/>
                <a:gd name="connsiteX8549" fmla="*/ 943451 w 3006089"/>
                <a:gd name="connsiteY8549" fmla="*/ 376238 h 2297429"/>
                <a:gd name="connsiteX8550" fmla="*/ 942975 w 3006089"/>
                <a:gd name="connsiteY8550" fmla="*/ 377666 h 2297429"/>
                <a:gd name="connsiteX8551" fmla="*/ 945356 w 3006089"/>
                <a:gd name="connsiteY8551" fmla="*/ 380524 h 2297429"/>
                <a:gd name="connsiteX8552" fmla="*/ 947261 w 3006089"/>
                <a:gd name="connsiteY8552" fmla="*/ 382429 h 2297429"/>
                <a:gd name="connsiteX8553" fmla="*/ 1048226 w 3006089"/>
                <a:gd name="connsiteY8553" fmla="*/ 410051 h 2297429"/>
                <a:gd name="connsiteX8554" fmla="*/ 1062990 w 3006089"/>
                <a:gd name="connsiteY8554" fmla="*/ 406241 h 2297429"/>
                <a:gd name="connsiteX8555" fmla="*/ 1066324 w 3006089"/>
                <a:gd name="connsiteY8555" fmla="*/ 403384 h 2297429"/>
                <a:gd name="connsiteX8556" fmla="*/ 1068229 w 3006089"/>
                <a:gd name="connsiteY8556" fmla="*/ 399098 h 2297429"/>
                <a:gd name="connsiteX8557" fmla="*/ 1068229 w 3006089"/>
                <a:gd name="connsiteY8557" fmla="*/ 397669 h 2297429"/>
                <a:gd name="connsiteX8558" fmla="*/ 1067276 w 3006089"/>
                <a:gd name="connsiteY8558" fmla="*/ 397193 h 2297429"/>
                <a:gd name="connsiteX8559" fmla="*/ 1040130 w 3006089"/>
                <a:gd name="connsiteY8559" fmla="*/ 395288 h 2297429"/>
                <a:gd name="connsiteX8560" fmla="*/ 1031081 w 3006089"/>
                <a:gd name="connsiteY8560" fmla="*/ 395764 h 2297429"/>
                <a:gd name="connsiteX8561" fmla="*/ 1026319 w 3006089"/>
                <a:gd name="connsiteY8561" fmla="*/ 396716 h 2297429"/>
                <a:gd name="connsiteX8562" fmla="*/ 1014889 w 3006089"/>
                <a:gd name="connsiteY8562" fmla="*/ 396240 h 2297429"/>
                <a:gd name="connsiteX8563" fmla="*/ 977741 w 3006089"/>
                <a:gd name="connsiteY8563" fmla="*/ 402431 h 2297429"/>
                <a:gd name="connsiteX8564" fmla="*/ 960596 w 3006089"/>
                <a:gd name="connsiteY8564" fmla="*/ 407194 h 2297429"/>
                <a:gd name="connsiteX8565" fmla="*/ 952976 w 3006089"/>
                <a:gd name="connsiteY8565" fmla="*/ 408623 h 2297429"/>
                <a:gd name="connsiteX8566" fmla="*/ 947261 w 3006089"/>
                <a:gd name="connsiteY8566" fmla="*/ 409099 h 2297429"/>
                <a:gd name="connsiteX8567" fmla="*/ 946309 w 3006089"/>
                <a:gd name="connsiteY8567" fmla="*/ 409575 h 2297429"/>
                <a:gd name="connsiteX8568" fmla="*/ 944404 w 3006089"/>
                <a:gd name="connsiteY8568" fmla="*/ 412909 h 2297429"/>
                <a:gd name="connsiteX8569" fmla="*/ 943927 w 3006089"/>
                <a:gd name="connsiteY8569" fmla="*/ 414814 h 2297429"/>
                <a:gd name="connsiteX8570" fmla="*/ 943927 w 3006089"/>
                <a:gd name="connsiteY8570" fmla="*/ 416243 h 2297429"/>
                <a:gd name="connsiteX8571" fmla="*/ 944404 w 3006089"/>
                <a:gd name="connsiteY8571" fmla="*/ 418624 h 2297429"/>
                <a:gd name="connsiteX8572" fmla="*/ 947261 w 3006089"/>
                <a:gd name="connsiteY8572" fmla="*/ 422910 h 2297429"/>
                <a:gd name="connsiteX8573" fmla="*/ 948214 w 3006089"/>
                <a:gd name="connsiteY8573" fmla="*/ 425768 h 2297429"/>
                <a:gd name="connsiteX8574" fmla="*/ 949643 w 3006089"/>
                <a:gd name="connsiteY8574" fmla="*/ 429101 h 2297429"/>
                <a:gd name="connsiteX8575" fmla="*/ 949166 w 3006089"/>
                <a:gd name="connsiteY8575" fmla="*/ 430054 h 2297429"/>
                <a:gd name="connsiteX8576" fmla="*/ 947261 w 3006089"/>
                <a:gd name="connsiteY8576" fmla="*/ 431483 h 2297429"/>
                <a:gd name="connsiteX8577" fmla="*/ 946785 w 3006089"/>
                <a:gd name="connsiteY8577" fmla="*/ 432911 h 2297429"/>
                <a:gd name="connsiteX8578" fmla="*/ 947261 w 3006089"/>
                <a:gd name="connsiteY8578" fmla="*/ 434340 h 2297429"/>
                <a:gd name="connsiteX8579" fmla="*/ 948214 w 3006089"/>
                <a:gd name="connsiteY8579" fmla="*/ 436245 h 2297429"/>
                <a:gd name="connsiteX8580" fmla="*/ 952024 w 3006089"/>
                <a:gd name="connsiteY8580" fmla="*/ 437674 h 2297429"/>
                <a:gd name="connsiteX8581" fmla="*/ 956310 w 3006089"/>
                <a:gd name="connsiteY8581" fmla="*/ 440055 h 2297429"/>
                <a:gd name="connsiteX8582" fmla="*/ 965835 w 3006089"/>
                <a:gd name="connsiteY8582" fmla="*/ 442436 h 2297429"/>
                <a:gd name="connsiteX8583" fmla="*/ 974884 w 3006089"/>
                <a:gd name="connsiteY8583" fmla="*/ 448151 h 2297429"/>
                <a:gd name="connsiteX8584" fmla="*/ 981551 w 3006089"/>
                <a:gd name="connsiteY8584" fmla="*/ 449580 h 2297429"/>
                <a:gd name="connsiteX8585" fmla="*/ 989171 w 3006089"/>
                <a:gd name="connsiteY8585" fmla="*/ 449580 h 2297429"/>
                <a:gd name="connsiteX8586" fmla="*/ 1013936 w 3006089"/>
                <a:gd name="connsiteY8586" fmla="*/ 443389 h 2297429"/>
                <a:gd name="connsiteX8587" fmla="*/ 1019651 w 3006089"/>
                <a:gd name="connsiteY8587" fmla="*/ 442913 h 2297429"/>
                <a:gd name="connsiteX8588" fmla="*/ 1025366 w 3006089"/>
                <a:gd name="connsiteY8588" fmla="*/ 443389 h 2297429"/>
                <a:gd name="connsiteX8589" fmla="*/ 1032510 w 3006089"/>
                <a:gd name="connsiteY8589" fmla="*/ 441960 h 2297429"/>
                <a:gd name="connsiteX8590" fmla="*/ 1042988 w 3006089"/>
                <a:gd name="connsiteY8590" fmla="*/ 438626 h 2297429"/>
                <a:gd name="connsiteX8591" fmla="*/ 1048702 w 3006089"/>
                <a:gd name="connsiteY8591" fmla="*/ 436245 h 2297429"/>
                <a:gd name="connsiteX8592" fmla="*/ 1050608 w 3006089"/>
                <a:gd name="connsiteY8592" fmla="*/ 432911 h 2297429"/>
                <a:gd name="connsiteX8593" fmla="*/ 1051560 w 3006089"/>
                <a:gd name="connsiteY8593" fmla="*/ 429101 h 2297429"/>
                <a:gd name="connsiteX8594" fmla="*/ 1051560 w 3006089"/>
                <a:gd name="connsiteY8594" fmla="*/ 422434 h 2297429"/>
                <a:gd name="connsiteX8595" fmla="*/ 1051084 w 3006089"/>
                <a:gd name="connsiteY8595" fmla="*/ 420529 h 2297429"/>
                <a:gd name="connsiteX8596" fmla="*/ 1050131 w 3006089"/>
                <a:gd name="connsiteY8596" fmla="*/ 419100 h 2297429"/>
                <a:gd name="connsiteX8597" fmla="*/ 1048702 w 3006089"/>
                <a:gd name="connsiteY8597" fmla="*/ 418148 h 2297429"/>
                <a:gd name="connsiteX8598" fmla="*/ 1045369 w 3006089"/>
                <a:gd name="connsiteY8598" fmla="*/ 417671 h 2297429"/>
                <a:gd name="connsiteX8599" fmla="*/ 1030605 w 3006089"/>
                <a:gd name="connsiteY8599" fmla="*/ 418148 h 2297429"/>
                <a:gd name="connsiteX8600" fmla="*/ 1027271 w 3006089"/>
                <a:gd name="connsiteY8600" fmla="*/ 416719 h 2297429"/>
                <a:gd name="connsiteX8601" fmla="*/ 1025843 w 3006089"/>
                <a:gd name="connsiteY8601" fmla="*/ 415290 h 2297429"/>
                <a:gd name="connsiteX8602" fmla="*/ 1025366 w 3006089"/>
                <a:gd name="connsiteY8602" fmla="*/ 414338 h 2297429"/>
                <a:gd name="connsiteX8603" fmla="*/ 1029176 w 3006089"/>
                <a:gd name="connsiteY8603" fmla="*/ 412433 h 2297429"/>
                <a:gd name="connsiteX8604" fmla="*/ 1048226 w 3006089"/>
                <a:gd name="connsiteY8604" fmla="*/ 410051 h 2297429"/>
                <a:gd name="connsiteX8605" fmla="*/ 1207294 w 3006089"/>
                <a:gd name="connsiteY8605" fmla="*/ 326708 h 2297429"/>
                <a:gd name="connsiteX8606" fmla="*/ 1214914 w 3006089"/>
                <a:gd name="connsiteY8606" fmla="*/ 326708 h 2297429"/>
                <a:gd name="connsiteX8607" fmla="*/ 1228725 w 3006089"/>
                <a:gd name="connsiteY8607" fmla="*/ 325279 h 2297429"/>
                <a:gd name="connsiteX8608" fmla="*/ 1233964 w 3006089"/>
                <a:gd name="connsiteY8608" fmla="*/ 327184 h 2297429"/>
                <a:gd name="connsiteX8609" fmla="*/ 1234440 w 3006089"/>
                <a:gd name="connsiteY8609" fmla="*/ 330041 h 2297429"/>
                <a:gd name="connsiteX8610" fmla="*/ 1229201 w 3006089"/>
                <a:gd name="connsiteY8610" fmla="*/ 337661 h 2297429"/>
                <a:gd name="connsiteX8611" fmla="*/ 1226820 w 3006089"/>
                <a:gd name="connsiteY8611" fmla="*/ 340043 h 2297429"/>
                <a:gd name="connsiteX8612" fmla="*/ 1226820 w 3006089"/>
                <a:gd name="connsiteY8612" fmla="*/ 341948 h 2297429"/>
                <a:gd name="connsiteX8613" fmla="*/ 1229201 w 3006089"/>
                <a:gd name="connsiteY8613" fmla="*/ 343376 h 2297429"/>
                <a:gd name="connsiteX8614" fmla="*/ 1232059 w 3006089"/>
                <a:gd name="connsiteY8614" fmla="*/ 343376 h 2297429"/>
                <a:gd name="connsiteX8615" fmla="*/ 1234916 w 3006089"/>
                <a:gd name="connsiteY8615" fmla="*/ 341948 h 2297429"/>
                <a:gd name="connsiteX8616" fmla="*/ 1246346 w 3006089"/>
                <a:gd name="connsiteY8616" fmla="*/ 331946 h 2297429"/>
                <a:gd name="connsiteX8617" fmla="*/ 1254443 w 3006089"/>
                <a:gd name="connsiteY8617" fmla="*/ 329565 h 2297429"/>
                <a:gd name="connsiteX8618" fmla="*/ 1255871 w 3006089"/>
                <a:gd name="connsiteY8618" fmla="*/ 330041 h 2297429"/>
                <a:gd name="connsiteX8619" fmla="*/ 1259681 w 3006089"/>
                <a:gd name="connsiteY8619" fmla="*/ 332899 h 2297429"/>
                <a:gd name="connsiteX8620" fmla="*/ 1263968 w 3006089"/>
                <a:gd name="connsiteY8620" fmla="*/ 335280 h 2297429"/>
                <a:gd name="connsiteX8621" fmla="*/ 1264444 w 3006089"/>
                <a:gd name="connsiteY8621" fmla="*/ 336709 h 2297429"/>
                <a:gd name="connsiteX8622" fmla="*/ 1254919 w 3006089"/>
                <a:gd name="connsiteY8622" fmla="*/ 343376 h 2297429"/>
                <a:gd name="connsiteX8623" fmla="*/ 1253490 w 3006089"/>
                <a:gd name="connsiteY8623" fmla="*/ 344805 h 2297429"/>
                <a:gd name="connsiteX8624" fmla="*/ 1253966 w 3006089"/>
                <a:gd name="connsiteY8624" fmla="*/ 345758 h 2297429"/>
                <a:gd name="connsiteX8625" fmla="*/ 1260158 w 3006089"/>
                <a:gd name="connsiteY8625" fmla="*/ 347186 h 2297429"/>
                <a:gd name="connsiteX8626" fmla="*/ 1276826 w 3006089"/>
                <a:gd name="connsiteY8626" fmla="*/ 346710 h 2297429"/>
                <a:gd name="connsiteX8627" fmla="*/ 1280636 w 3006089"/>
                <a:gd name="connsiteY8627" fmla="*/ 348139 h 2297429"/>
                <a:gd name="connsiteX8628" fmla="*/ 1282065 w 3006089"/>
                <a:gd name="connsiteY8628" fmla="*/ 349091 h 2297429"/>
                <a:gd name="connsiteX8629" fmla="*/ 1275398 w 3006089"/>
                <a:gd name="connsiteY8629" fmla="*/ 352425 h 2297429"/>
                <a:gd name="connsiteX8630" fmla="*/ 1263015 w 3006089"/>
                <a:gd name="connsiteY8630" fmla="*/ 354806 h 2297429"/>
                <a:gd name="connsiteX8631" fmla="*/ 1259681 w 3006089"/>
                <a:gd name="connsiteY8631" fmla="*/ 356711 h 2297429"/>
                <a:gd name="connsiteX8632" fmla="*/ 1274445 w 3006089"/>
                <a:gd name="connsiteY8632" fmla="*/ 357664 h 2297429"/>
                <a:gd name="connsiteX8633" fmla="*/ 1278255 w 3006089"/>
                <a:gd name="connsiteY8633" fmla="*/ 360045 h 2297429"/>
                <a:gd name="connsiteX8634" fmla="*/ 1275398 w 3006089"/>
                <a:gd name="connsiteY8634" fmla="*/ 363855 h 2297429"/>
                <a:gd name="connsiteX8635" fmla="*/ 1268730 w 3006089"/>
                <a:gd name="connsiteY8635" fmla="*/ 365284 h 2297429"/>
                <a:gd name="connsiteX8636" fmla="*/ 1253490 w 3006089"/>
                <a:gd name="connsiteY8636" fmla="*/ 363855 h 2297429"/>
                <a:gd name="connsiteX8637" fmla="*/ 1235869 w 3006089"/>
                <a:gd name="connsiteY8637" fmla="*/ 360998 h 2297429"/>
                <a:gd name="connsiteX8638" fmla="*/ 1232535 w 3006089"/>
                <a:gd name="connsiteY8638" fmla="*/ 361474 h 2297429"/>
                <a:gd name="connsiteX8639" fmla="*/ 1229677 w 3006089"/>
                <a:gd name="connsiteY8639" fmla="*/ 362903 h 2297429"/>
                <a:gd name="connsiteX8640" fmla="*/ 1226820 w 3006089"/>
                <a:gd name="connsiteY8640" fmla="*/ 365284 h 2297429"/>
                <a:gd name="connsiteX8641" fmla="*/ 1227296 w 3006089"/>
                <a:gd name="connsiteY8641" fmla="*/ 369094 h 2297429"/>
                <a:gd name="connsiteX8642" fmla="*/ 1231106 w 3006089"/>
                <a:gd name="connsiteY8642" fmla="*/ 373856 h 2297429"/>
                <a:gd name="connsiteX8643" fmla="*/ 1234916 w 3006089"/>
                <a:gd name="connsiteY8643" fmla="*/ 377666 h 2297429"/>
                <a:gd name="connsiteX8644" fmla="*/ 1243489 w 3006089"/>
                <a:gd name="connsiteY8644" fmla="*/ 381953 h 2297429"/>
                <a:gd name="connsiteX8645" fmla="*/ 1249680 w 3006089"/>
                <a:gd name="connsiteY8645" fmla="*/ 383858 h 2297429"/>
                <a:gd name="connsiteX8646" fmla="*/ 1262539 w 3006089"/>
                <a:gd name="connsiteY8646" fmla="*/ 384334 h 2297429"/>
                <a:gd name="connsiteX8647" fmla="*/ 1271588 w 3006089"/>
                <a:gd name="connsiteY8647" fmla="*/ 380048 h 2297429"/>
                <a:gd name="connsiteX8648" fmla="*/ 1303973 w 3006089"/>
                <a:gd name="connsiteY8648" fmla="*/ 376238 h 2297429"/>
                <a:gd name="connsiteX8649" fmla="*/ 1302068 w 3006089"/>
                <a:gd name="connsiteY8649" fmla="*/ 379095 h 2297429"/>
                <a:gd name="connsiteX8650" fmla="*/ 1302544 w 3006089"/>
                <a:gd name="connsiteY8650" fmla="*/ 381000 h 2297429"/>
                <a:gd name="connsiteX8651" fmla="*/ 1304449 w 3006089"/>
                <a:gd name="connsiteY8651" fmla="*/ 383381 h 2297429"/>
                <a:gd name="connsiteX8652" fmla="*/ 1306354 w 3006089"/>
                <a:gd name="connsiteY8652" fmla="*/ 384810 h 2297429"/>
                <a:gd name="connsiteX8653" fmla="*/ 1308259 w 3006089"/>
                <a:gd name="connsiteY8653" fmla="*/ 385286 h 2297429"/>
                <a:gd name="connsiteX8654" fmla="*/ 1319213 w 3006089"/>
                <a:gd name="connsiteY8654" fmla="*/ 383381 h 2297429"/>
                <a:gd name="connsiteX8655" fmla="*/ 1326833 w 3006089"/>
                <a:gd name="connsiteY8655" fmla="*/ 382905 h 2297429"/>
                <a:gd name="connsiteX8656" fmla="*/ 1334452 w 3006089"/>
                <a:gd name="connsiteY8656" fmla="*/ 383858 h 2297429"/>
                <a:gd name="connsiteX8657" fmla="*/ 1352550 w 3006089"/>
                <a:gd name="connsiteY8657" fmla="*/ 388620 h 2297429"/>
                <a:gd name="connsiteX8658" fmla="*/ 1360170 w 3006089"/>
                <a:gd name="connsiteY8658" fmla="*/ 389096 h 2297429"/>
                <a:gd name="connsiteX8659" fmla="*/ 1363980 w 3006089"/>
                <a:gd name="connsiteY8659" fmla="*/ 393859 h 2297429"/>
                <a:gd name="connsiteX8660" fmla="*/ 1368266 w 3006089"/>
                <a:gd name="connsiteY8660" fmla="*/ 397193 h 2297429"/>
                <a:gd name="connsiteX8661" fmla="*/ 1368743 w 3006089"/>
                <a:gd name="connsiteY8661" fmla="*/ 398145 h 2297429"/>
                <a:gd name="connsiteX8662" fmla="*/ 1369695 w 3006089"/>
                <a:gd name="connsiteY8662" fmla="*/ 403860 h 2297429"/>
                <a:gd name="connsiteX8663" fmla="*/ 1370171 w 3006089"/>
                <a:gd name="connsiteY8663" fmla="*/ 405289 h 2297429"/>
                <a:gd name="connsiteX8664" fmla="*/ 1373029 w 3006089"/>
                <a:gd name="connsiteY8664" fmla="*/ 408623 h 2297429"/>
                <a:gd name="connsiteX8665" fmla="*/ 1376363 w 3006089"/>
                <a:gd name="connsiteY8665" fmla="*/ 411480 h 2297429"/>
                <a:gd name="connsiteX8666" fmla="*/ 1386840 w 3006089"/>
                <a:gd name="connsiteY8666" fmla="*/ 415766 h 2297429"/>
                <a:gd name="connsiteX8667" fmla="*/ 1397794 w 3006089"/>
                <a:gd name="connsiteY8667" fmla="*/ 418624 h 2297429"/>
                <a:gd name="connsiteX8668" fmla="*/ 1407795 w 3006089"/>
                <a:gd name="connsiteY8668" fmla="*/ 416243 h 2297429"/>
                <a:gd name="connsiteX8669" fmla="*/ 1418749 w 3006089"/>
                <a:gd name="connsiteY8669" fmla="*/ 415290 h 2297429"/>
                <a:gd name="connsiteX8670" fmla="*/ 1424464 w 3006089"/>
                <a:gd name="connsiteY8670" fmla="*/ 413861 h 2297429"/>
                <a:gd name="connsiteX8671" fmla="*/ 1425893 w 3006089"/>
                <a:gd name="connsiteY8671" fmla="*/ 412433 h 2297429"/>
                <a:gd name="connsiteX8672" fmla="*/ 1428274 w 3006089"/>
                <a:gd name="connsiteY8672" fmla="*/ 405765 h 2297429"/>
                <a:gd name="connsiteX8673" fmla="*/ 1430179 w 3006089"/>
                <a:gd name="connsiteY8673" fmla="*/ 403384 h 2297429"/>
                <a:gd name="connsiteX8674" fmla="*/ 1430179 w 3006089"/>
                <a:gd name="connsiteY8674" fmla="*/ 401955 h 2297429"/>
                <a:gd name="connsiteX8675" fmla="*/ 1428750 w 3006089"/>
                <a:gd name="connsiteY8675" fmla="*/ 397669 h 2297429"/>
                <a:gd name="connsiteX8676" fmla="*/ 1425893 w 3006089"/>
                <a:gd name="connsiteY8676" fmla="*/ 394335 h 2297429"/>
                <a:gd name="connsiteX8677" fmla="*/ 1411129 w 3006089"/>
                <a:gd name="connsiteY8677" fmla="*/ 382429 h 2297429"/>
                <a:gd name="connsiteX8678" fmla="*/ 1404938 w 3006089"/>
                <a:gd name="connsiteY8678" fmla="*/ 380524 h 2297429"/>
                <a:gd name="connsiteX8679" fmla="*/ 1403985 w 3006089"/>
                <a:gd name="connsiteY8679" fmla="*/ 379095 h 2297429"/>
                <a:gd name="connsiteX8680" fmla="*/ 1404461 w 3006089"/>
                <a:gd name="connsiteY8680" fmla="*/ 376238 h 2297429"/>
                <a:gd name="connsiteX8681" fmla="*/ 1404461 w 3006089"/>
                <a:gd name="connsiteY8681" fmla="*/ 374333 h 2297429"/>
                <a:gd name="connsiteX8682" fmla="*/ 1402080 w 3006089"/>
                <a:gd name="connsiteY8682" fmla="*/ 370999 h 2297429"/>
                <a:gd name="connsiteX8683" fmla="*/ 1403033 w 3006089"/>
                <a:gd name="connsiteY8683" fmla="*/ 369570 h 2297429"/>
                <a:gd name="connsiteX8684" fmla="*/ 1407795 w 3006089"/>
                <a:gd name="connsiteY8684" fmla="*/ 366713 h 2297429"/>
                <a:gd name="connsiteX8685" fmla="*/ 1409700 w 3006089"/>
                <a:gd name="connsiteY8685" fmla="*/ 362903 h 2297429"/>
                <a:gd name="connsiteX8686" fmla="*/ 1411129 w 3006089"/>
                <a:gd name="connsiteY8686" fmla="*/ 361474 h 2297429"/>
                <a:gd name="connsiteX8687" fmla="*/ 1410176 w 3006089"/>
                <a:gd name="connsiteY8687" fmla="*/ 360045 h 2297429"/>
                <a:gd name="connsiteX8688" fmla="*/ 1404461 w 3006089"/>
                <a:gd name="connsiteY8688" fmla="*/ 357188 h 2297429"/>
                <a:gd name="connsiteX8689" fmla="*/ 1396365 w 3006089"/>
                <a:gd name="connsiteY8689" fmla="*/ 349091 h 2297429"/>
                <a:gd name="connsiteX8690" fmla="*/ 1382077 w 3006089"/>
                <a:gd name="connsiteY8690" fmla="*/ 342424 h 2297429"/>
                <a:gd name="connsiteX8691" fmla="*/ 1365885 w 3006089"/>
                <a:gd name="connsiteY8691" fmla="*/ 345281 h 2297429"/>
                <a:gd name="connsiteX8692" fmla="*/ 1358741 w 3006089"/>
                <a:gd name="connsiteY8692" fmla="*/ 343853 h 2297429"/>
                <a:gd name="connsiteX8693" fmla="*/ 1358265 w 3006089"/>
                <a:gd name="connsiteY8693" fmla="*/ 341948 h 2297429"/>
                <a:gd name="connsiteX8694" fmla="*/ 1359218 w 3006089"/>
                <a:gd name="connsiteY8694" fmla="*/ 339566 h 2297429"/>
                <a:gd name="connsiteX8695" fmla="*/ 1362075 w 3006089"/>
                <a:gd name="connsiteY8695" fmla="*/ 335280 h 2297429"/>
                <a:gd name="connsiteX8696" fmla="*/ 1362075 w 3006089"/>
                <a:gd name="connsiteY8696" fmla="*/ 333375 h 2297429"/>
                <a:gd name="connsiteX8697" fmla="*/ 1360170 w 3006089"/>
                <a:gd name="connsiteY8697" fmla="*/ 331470 h 2297429"/>
                <a:gd name="connsiteX8698" fmla="*/ 1358265 w 3006089"/>
                <a:gd name="connsiteY8698" fmla="*/ 330518 h 2297429"/>
                <a:gd name="connsiteX8699" fmla="*/ 1353026 w 3006089"/>
                <a:gd name="connsiteY8699" fmla="*/ 330041 h 2297429"/>
                <a:gd name="connsiteX8700" fmla="*/ 1339215 w 3006089"/>
                <a:gd name="connsiteY8700" fmla="*/ 322898 h 2297429"/>
                <a:gd name="connsiteX8701" fmla="*/ 1333500 w 3006089"/>
                <a:gd name="connsiteY8701" fmla="*/ 322421 h 2297429"/>
                <a:gd name="connsiteX8702" fmla="*/ 1330166 w 3006089"/>
                <a:gd name="connsiteY8702" fmla="*/ 322898 h 2297429"/>
                <a:gd name="connsiteX8703" fmla="*/ 1323023 w 3006089"/>
                <a:gd name="connsiteY8703" fmla="*/ 325755 h 2297429"/>
                <a:gd name="connsiteX8704" fmla="*/ 1315879 w 3006089"/>
                <a:gd name="connsiteY8704" fmla="*/ 327660 h 2297429"/>
                <a:gd name="connsiteX8705" fmla="*/ 1315402 w 3006089"/>
                <a:gd name="connsiteY8705" fmla="*/ 331946 h 2297429"/>
                <a:gd name="connsiteX8706" fmla="*/ 1314926 w 3006089"/>
                <a:gd name="connsiteY8706" fmla="*/ 333375 h 2297429"/>
                <a:gd name="connsiteX8707" fmla="*/ 1312545 w 3006089"/>
                <a:gd name="connsiteY8707" fmla="*/ 335756 h 2297429"/>
                <a:gd name="connsiteX8708" fmla="*/ 1309688 w 3006089"/>
                <a:gd name="connsiteY8708" fmla="*/ 337185 h 2297429"/>
                <a:gd name="connsiteX8709" fmla="*/ 1309211 w 3006089"/>
                <a:gd name="connsiteY8709" fmla="*/ 335756 h 2297429"/>
                <a:gd name="connsiteX8710" fmla="*/ 1309688 w 3006089"/>
                <a:gd name="connsiteY8710" fmla="*/ 333375 h 2297429"/>
                <a:gd name="connsiteX8711" fmla="*/ 1309211 w 3006089"/>
                <a:gd name="connsiteY8711" fmla="*/ 332423 h 2297429"/>
                <a:gd name="connsiteX8712" fmla="*/ 1304449 w 3006089"/>
                <a:gd name="connsiteY8712" fmla="*/ 330518 h 2297429"/>
                <a:gd name="connsiteX8713" fmla="*/ 1305877 w 3006089"/>
                <a:gd name="connsiteY8713" fmla="*/ 329089 h 2297429"/>
                <a:gd name="connsiteX8714" fmla="*/ 1306830 w 3006089"/>
                <a:gd name="connsiteY8714" fmla="*/ 326231 h 2297429"/>
                <a:gd name="connsiteX8715" fmla="*/ 1307306 w 3006089"/>
                <a:gd name="connsiteY8715" fmla="*/ 324326 h 2297429"/>
                <a:gd name="connsiteX8716" fmla="*/ 1307306 w 3006089"/>
                <a:gd name="connsiteY8716" fmla="*/ 322421 h 2297429"/>
                <a:gd name="connsiteX8717" fmla="*/ 1306830 w 3006089"/>
                <a:gd name="connsiteY8717" fmla="*/ 320993 h 2297429"/>
                <a:gd name="connsiteX8718" fmla="*/ 1297781 w 3006089"/>
                <a:gd name="connsiteY8718" fmla="*/ 310515 h 2297429"/>
                <a:gd name="connsiteX8719" fmla="*/ 1288256 w 3006089"/>
                <a:gd name="connsiteY8719" fmla="*/ 305753 h 2297429"/>
                <a:gd name="connsiteX8720" fmla="*/ 1280160 w 3006089"/>
                <a:gd name="connsiteY8720" fmla="*/ 304324 h 2297429"/>
                <a:gd name="connsiteX8721" fmla="*/ 1270635 w 3006089"/>
                <a:gd name="connsiteY8721" fmla="*/ 301466 h 2297429"/>
                <a:gd name="connsiteX8722" fmla="*/ 1262063 w 3006089"/>
                <a:gd name="connsiteY8722" fmla="*/ 301943 h 2297429"/>
                <a:gd name="connsiteX8723" fmla="*/ 1232059 w 3006089"/>
                <a:gd name="connsiteY8723" fmla="*/ 304800 h 2297429"/>
                <a:gd name="connsiteX8724" fmla="*/ 1213485 w 3006089"/>
                <a:gd name="connsiteY8724" fmla="*/ 303848 h 2297429"/>
                <a:gd name="connsiteX8725" fmla="*/ 1212056 w 3006089"/>
                <a:gd name="connsiteY8725" fmla="*/ 305276 h 2297429"/>
                <a:gd name="connsiteX8726" fmla="*/ 1209199 w 3006089"/>
                <a:gd name="connsiteY8726" fmla="*/ 310039 h 2297429"/>
                <a:gd name="connsiteX8727" fmla="*/ 1207294 w 3006089"/>
                <a:gd name="connsiteY8727" fmla="*/ 315754 h 2297429"/>
                <a:gd name="connsiteX8728" fmla="*/ 1206818 w 3006089"/>
                <a:gd name="connsiteY8728" fmla="*/ 319564 h 2297429"/>
                <a:gd name="connsiteX8729" fmla="*/ 1207294 w 3006089"/>
                <a:gd name="connsiteY8729" fmla="*/ 323374 h 2297429"/>
                <a:gd name="connsiteX8730" fmla="*/ 1207294 w 3006089"/>
                <a:gd name="connsiteY8730" fmla="*/ 326708 h 2297429"/>
                <a:gd name="connsiteX8731" fmla="*/ 1196340 w 3006089"/>
                <a:gd name="connsiteY8731" fmla="*/ 434816 h 2297429"/>
                <a:gd name="connsiteX8732" fmla="*/ 1199674 w 3006089"/>
                <a:gd name="connsiteY8732" fmla="*/ 437674 h 2297429"/>
                <a:gd name="connsiteX8733" fmla="*/ 1201579 w 3006089"/>
                <a:gd name="connsiteY8733" fmla="*/ 442436 h 2297429"/>
                <a:gd name="connsiteX8734" fmla="*/ 1206341 w 3006089"/>
                <a:gd name="connsiteY8734" fmla="*/ 450056 h 2297429"/>
                <a:gd name="connsiteX8735" fmla="*/ 1212533 w 3006089"/>
                <a:gd name="connsiteY8735" fmla="*/ 457200 h 2297429"/>
                <a:gd name="connsiteX8736" fmla="*/ 1218248 w 3006089"/>
                <a:gd name="connsiteY8736" fmla="*/ 462439 h 2297429"/>
                <a:gd name="connsiteX8737" fmla="*/ 1224915 w 3006089"/>
                <a:gd name="connsiteY8737" fmla="*/ 463868 h 2297429"/>
                <a:gd name="connsiteX8738" fmla="*/ 1235393 w 3006089"/>
                <a:gd name="connsiteY8738" fmla="*/ 466725 h 2297429"/>
                <a:gd name="connsiteX8739" fmla="*/ 1240631 w 3006089"/>
                <a:gd name="connsiteY8739" fmla="*/ 465296 h 2297429"/>
                <a:gd name="connsiteX8740" fmla="*/ 1243013 w 3006089"/>
                <a:gd name="connsiteY8740" fmla="*/ 463868 h 2297429"/>
                <a:gd name="connsiteX8741" fmla="*/ 1244441 w 3006089"/>
                <a:gd name="connsiteY8741" fmla="*/ 459581 h 2297429"/>
                <a:gd name="connsiteX8742" fmla="*/ 1244441 w 3006089"/>
                <a:gd name="connsiteY8742" fmla="*/ 457676 h 2297429"/>
                <a:gd name="connsiteX8743" fmla="*/ 1243013 w 3006089"/>
                <a:gd name="connsiteY8743" fmla="*/ 453390 h 2297429"/>
                <a:gd name="connsiteX8744" fmla="*/ 1241584 w 3006089"/>
                <a:gd name="connsiteY8744" fmla="*/ 451485 h 2297429"/>
                <a:gd name="connsiteX8745" fmla="*/ 1233964 w 3006089"/>
                <a:gd name="connsiteY8745" fmla="*/ 446246 h 2297429"/>
                <a:gd name="connsiteX8746" fmla="*/ 1227773 w 3006089"/>
                <a:gd name="connsiteY8746" fmla="*/ 445770 h 2297429"/>
                <a:gd name="connsiteX8747" fmla="*/ 1226344 w 3006089"/>
                <a:gd name="connsiteY8747" fmla="*/ 443389 h 2297429"/>
                <a:gd name="connsiteX8748" fmla="*/ 1225868 w 3006089"/>
                <a:gd name="connsiteY8748" fmla="*/ 439103 h 2297429"/>
                <a:gd name="connsiteX8749" fmla="*/ 1223486 w 3006089"/>
                <a:gd name="connsiteY8749" fmla="*/ 436245 h 2297429"/>
                <a:gd name="connsiteX8750" fmla="*/ 1216343 w 3006089"/>
                <a:gd name="connsiteY8750" fmla="*/ 429578 h 2297429"/>
                <a:gd name="connsiteX8751" fmla="*/ 1210627 w 3006089"/>
                <a:gd name="connsiteY8751" fmla="*/ 425291 h 2297429"/>
                <a:gd name="connsiteX8752" fmla="*/ 1206341 w 3006089"/>
                <a:gd name="connsiteY8752" fmla="*/ 422910 h 2297429"/>
                <a:gd name="connsiteX8753" fmla="*/ 1196816 w 3006089"/>
                <a:gd name="connsiteY8753" fmla="*/ 421481 h 2297429"/>
                <a:gd name="connsiteX8754" fmla="*/ 1191101 w 3006089"/>
                <a:gd name="connsiteY8754" fmla="*/ 422434 h 2297429"/>
                <a:gd name="connsiteX8755" fmla="*/ 1190149 w 3006089"/>
                <a:gd name="connsiteY8755" fmla="*/ 423386 h 2297429"/>
                <a:gd name="connsiteX8756" fmla="*/ 1196340 w 3006089"/>
                <a:gd name="connsiteY8756" fmla="*/ 430530 h 2297429"/>
                <a:gd name="connsiteX8757" fmla="*/ 1196340 w 3006089"/>
                <a:gd name="connsiteY8757" fmla="*/ 434816 h 2297429"/>
                <a:gd name="connsiteX8758" fmla="*/ 898208 w 3006089"/>
                <a:gd name="connsiteY8758" fmla="*/ 420053 h 2297429"/>
                <a:gd name="connsiteX8759" fmla="*/ 909161 w 3006089"/>
                <a:gd name="connsiteY8759" fmla="*/ 423386 h 2297429"/>
                <a:gd name="connsiteX8760" fmla="*/ 915352 w 3006089"/>
                <a:gd name="connsiteY8760" fmla="*/ 423386 h 2297429"/>
                <a:gd name="connsiteX8761" fmla="*/ 924877 w 3006089"/>
                <a:gd name="connsiteY8761" fmla="*/ 421005 h 2297429"/>
                <a:gd name="connsiteX8762" fmla="*/ 928688 w 3006089"/>
                <a:gd name="connsiteY8762" fmla="*/ 419576 h 2297429"/>
                <a:gd name="connsiteX8763" fmla="*/ 932497 w 3006089"/>
                <a:gd name="connsiteY8763" fmla="*/ 416719 h 2297429"/>
                <a:gd name="connsiteX8764" fmla="*/ 932497 w 3006089"/>
                <a:gd name="connsiteY8764" fmla="*/ 415290 h 2297429"/>
                <a:gd name="connsiteX8765" fmla="*/ 929640 w 3006089"/>
                <a:gd name="connsiteY8765" fmla="*/ 412433 h 2297429"/>
                <a:gd name="connsiteX8766" fmla="*/ 928688 w 3006089"/>
                <a:gd name="connsiteY8766" fmla="*/ 411004 h 2297429"/>
                <a:gd name="connsiteX8767" fmla="*/ 927259 w 3006089"/>
                <a:gd name="connsiteY8767" fmla="*/ 410051 h 2297429"/>
                <a:gd name="connsiteX8768" fmla="*/ 922972 w 3006089"/>
                <a:gd name="connsiteY8768" fmla="*/ 409099 h 2297429"/>
                <a:gd name="connsiteX8769" fmla="*/ 916305 w 3006089"/>
                <a:gd name="connsiteY8769" fmla="*/ 404336 h 2297429"/>
                <a:gd name="connsiteX8770" fmla="*/ 912971 w 3006089"/>
                <a:gd name="connsiteY8770" fmla="*/ 402908 h 2297429"/>
                <a:gd name="connsiteX8771" fmla="*/ 909638 w 3006089"/>
                <a:gd name="connsiteY8771" fmla="*/ 402431 h 2297429"/>
                <a:gd name="connsiteX8772" fmla="*/ 908685 w 3006089"/>
                <a:gd name="connsiteY8772" fmla="*/ 400526 h 2297429"/>
                <a:gd name="connsiteX8773" fmla="*/ 908685 w 3006089"/>
                <a:gd name="connsiteY8773" fmla="*/ 398145 h 2297429"/>
                <a:gd name="connsiteX8774" fmla="*/ 907733 w 3006089"/>
                <a:gd name="connsiteY8774" fmla="*/ 397193 h 2297429"/>
                <a:gd name="connsiteX8775" fmla="*/ 898208 w 3006089"/>
                <a:gd name="connsiteY8775" fmla="*/ 400050 h 2297429"/>
                <a:gd name="connsiteX8776" fmla="*/ 893921 w 3006089"/>
                <a:gd name="connsiteY8776" fmla="*/ 401955 h 2297429"/>
                <a:gd name="connsiteX8777" fmla="*/ 891540 w 3006089"/>
                <a:gd name="connsiteY8777" fmla="*/ 403384 h 2297429"/>
                <a:gd name="connsiteX8778" fmla="*/ 888206 w 3006089"/>
                <a:gd name="connsiteY8778" fmla="*/ 404336 h 2297429"/>
                <a:gd name="connsiteX8779" fmla="*/ 883444 w 3006089"/>
                <a:gd name="connsiteY8779" fmla="*/ 404813 h 2297429"/>
                <a:gd name="connsiteX8780" fmla="*/ 884872 w 3006089"/>
                <a:gd name="connsiteY8780" fmla="*/ 408623 h 2297429"/>
                <a:gd name="connsiteX8781" fmla="*/ 898208 w 3006089"/>
                <a:gd name="connsiteY8781" fmla="*/ 420053 h 2297429"/>
                <a:gd name="connsiteX8782" fmla="*/ 625793 w 3006089"/>
                <a:gd name="connsiteY8782" fmla="*/ 534353 h 2297429"/>
                <a:gd name="connsiteX8783" fmla="*/ 626745 w 3006089"/>
                <a:gd name="connsiteY8783" fmla="*/ 534829 h 2297429"/>
                <a:gd name="connsiteX8784" fmla="*/ 626745 w 3006089"/>
                <a:gd name="connsiteY8784" fmla="*/ 535305 h 2297429"/>
                <a:gd name="connsiteX8785" fmla="*/ 625793 w 3006089"/>
                <a:gd name="connsiteY8785" fmla="*/ 536258 h 2297429"/>
                <a:gd name="connsiteX8786" fmla="*/ 625793 w 3006089"/>
                <a:gd name="connsiteY8786" fmla="*/ 537686 h 2297429"/>
                <a:gd name="connsiteX8787" fmla="*/ 627697 w 3006089"/>
                <a:gd name="connsiteY8787" fmla="*/ 539591 h 2297429"/>
                <a:gd name="connsiteX8788" fmla="*/ 627697 w 3006089"/>
                <a:gd name="connsiteY8788" fmla="*/ 540544 h 2297429"/>
                <a:gd name="connsiteX8789" fmla="*/ 625793 w 3006089"/>
                <a:gd name="connsiteY8789" fmla="*/ 543401 h 2297429"/>
                <a:gd name="connsiteX8790" fmla="*/ 624364 w 3006089"/>
                <a:gd name="connsiteY8790" fmla="*/ 543878 h 2297429"/>
                <a:gd name="connsiteX8791" fmla="*/ 624364 w 3006089"/>
                <a:gd name="connsiteY8791" fmla="*/ 545306 h 2297429"/>
                <a:gd name="connsiteX8792" fmla="*/ 626269 w 3006089"/>
                <a:gd name="connsiteY8792" fmla="*/ 547688 h 2297429"/>
                <a:gd name="connsiteX8793" fmla="*/ 628174 w 3006089"/>
                <a:gd name="connsiteY8793" fmla="*/ 549116 h 2297429"/>
                <a:gd name="connsiteX8794" fmla="*/ 632460 w 3006089"/>
                <a:gd name="connsiteY8794" fmla="*/ 549593 h 2297429"/>
                <a:gd name="connsiteX8795" fmla="*/ 635794 w 3006089"/>
                <a:gd name="connsiteY8795" fmla="*/ 548640 h 2297429"/>
                <a:gd name="connsiteX8796" fmla="*/ 644366 w 3006089"/>
                <a:gd name="connsiteY8796" fmla="*/ 544354 h 2297429"/>
                <a:gd name="connsiteX8797" fmla="*/ 649605 w 3006089"/>
                <a:gd name="connsiteY8797" fmla="*/ 543401 h 2297429"/>
                <a:gd name="connsiteX8798" fmla="*/ 656749 w 3006089"/>
                <a:gd name="connsiteY8798" fmla="*/ 544354 h 2297429"/>
                <a:gd name="connsiteX8799" fmla="*/ 665797 w 3006089"/>
                <a:gd name="connsiteY8799" fmla="*/ 547211 h 2297429"/>
                <a:gd name="connsiteX8800" fmla="*/ 669608 w 3006089"/>
                <a:gd name="connsiteY8800" fmla="*/ 547688 h 2297429"/>
                <a:gd name="connsiteX8801" fmla="*/ 673418 w 3006089"/>
                <a:gd name="connsiteY8801" fmla="*/ 547211 h 2297429"/>
                <a:gd name="connsiteX8802" fmla="*/ 680085 w 3006089"/>
                <a:gd name="connsiteY8802" fmla="*/ 544830 h 2297429"/>
                <a:gd name="connsiteX8803" fmla="*/ 684371 w 3006089"/>
                <a:gd name="connsiteY8803" fmla="*/ 534829 h 2297429"/>
                <a:gd name="connsiteX8804" fmla="*/ 686276 w 3006089"/>
                <a:gd name="connsiteY8804" fmla="*/ 533400 h 2297429"/>
                <a:gd name="connsiteX8805" fmla="*/ 687229 w 3006089"/>
                <a:gd name="connsiteY8805" fmla="*/ 533400 h 2297429"/>
                <a:gd name="connsiteX8806" fmla="*/ 688658 w 3006089"/>
                <a:gd name="connsiteY8806" fmla="*/ 534353 h 2297429"/>
                <a:gd name="connsiteX8807" fmla="*/ 690086 w 3006089"/>
                <a:gd name="connsiteY8807" fmla="*/ 536734 h 2297429"/>
                <a:gd name="connsiteX8808" fmla="*/ 693420 w 3006089"/>
                <a:gd name="connsiteY8808" fmla="*/ 543878 h 2297429"/>
                <a:gd name="connsiteX8809" fmla="*/ 695801 w 3006089"/>
                <a:gd name="connsiteY8809" fmla="*/ 545783 h 2297429"/>
                <a:gd name="connsiteX8810" fmla="*/ 697706 w 3006089"/>
                <a:gd name="connsiteY8810" fmla="*/ 549116 h 2297429"/>
                <a:gd name="connsiteX8811" fmla="*/ 699611 w 3006089"/>
                <a:gd name="connsiteY8811" fmla="*/ 555308 h 2297429"/>
                <a:gd name="connsiteX8812" fmla="*/ 701516 w 3006089"/>
                <a:gd name="connsiteY8812" fmla="*/ 558165 h 2297429"/>
                <a:gd name="connsiteX8813" fmla="*/ 702945 w 3006089"/>
                <a:gd name="connsiteY8813" fmla="*/ 558165 h 2297429"/>
                <a:gd name="connsiteX8814" fmla="*/ 710089 w 3006089"/>
                <a:gd name="connsiteY8814" fmla="*/ 556260 h 2297429"/>
                <a:gd name="connsiteX8815" fmla="*/ 718661 w 3006089"/>
                <a:gd name="connsiteY8815" fmla="*/ 555784 h 2297429"/>
                <a:gd name="connsiteX8816" fmla="*/ 724852 w 3006089"/>
                <a:gd name="connsiteY8816" fmla="*/ 551974 h 2297429"/>
                <a:gd name="connsiteX8817" fmla="*/ 727234 w 3006089"/>
                <a:gd name="connsiteY8817" fmla="*/ 550069 h 2297429"/>
                <a:gd name="connsiteX8818" fmla="*/ 729139 w 3006089"/>
                <a:gd name="connsiteY8818" fmla="*/ 547211 h 2297429"/>
                <a:gd name="connsiteX8819" fmla="*/ 731520 w 3006089"/>
                <a:gd name="connsiteY8819" fmla="*/ 547211 h 2297429"/>
                <a:gd name="connsiteX8820" fmla="*/ 731996 w 3006089"/>
                <a:gd name="connsiteY8820" fmla="*/ 546259 h 2297429"/>
                <a:gd name="connsiteX8821" fmla="*/ 731996 w 3006089"/>
                <a:gd name="connsiteY8821" fmla="*/ 543878 h 2297429"/>
                <a:gd name="connsiteX8822" fmla="*/ 731044 w 3006089"/>
                <a:gd name="connsiteY8822" fmla="*/ 542449 h 2297429"/>
                <a:gd name="connsiteX8823" fmla="*/ 724852 w 3006089"/>
                <a:gd name="connsiteY8823" fmla="*/ 539115 h 2297429"/>
                <a:gd name="connsiteX8824" fmla="*/ 724376 w 3006089"/>
                <a:gd name="connsiteY8824" fmla="*/ 537686 h 2297429"/>
                <a:gd name="connsiteX8825" fmla="*/ 727710 w 3006089"/>
                <a:gd name="connsiteY8825" fmla="*/ 534829 h 2297429"/>
                <a:gd name="connsiteX8826" fmla="*/ 727710 w 3006089"/>
                <a:gd name="connsiteY8826" fmla="*/ 532448 h 2297429"/>
                <a:gd name="connsiteX8827" fmla="*/ 727234 w 3006089"/>
                <a:gd name="connsiteY8827" fmla="*/ 528638 h 2297429"/>
                <a:gd name="connsiteX8828" fmla="*/ 727234 w 3006089"/>
                <a:gd name="connsiteY8828" fmla="*/ 526256 h 2297429"/>
                <a:gd name="connsiteX8829" fmla="*/ 729615 w 3006089"/>
                <a:gd name="connsiteY8829" fmla="*/ 522923 h 2297429"/>
                <a:gd name="connsiteX8830" fmla="*/ 731520 w 3006089"/>
                <a:gd name="connsiteY8830" fmla="*/ 521970 h 2297429"/>
                <a:gd name="connsiteX8831" fmla="*/ 732472 w 3006089"/>
                <a:gd name="connsiteY8831" fmla="*/ 523399 h 2297429"/>
                <a:gd name="connsiteX8832" fmla="*/ 733901 w 3006089"/>
                <a:gd name="connsiteY8832" fmla="*/ 526733 h 2297429"/>
                <a:gd name="connsiteX8833" fmla="*/ 736759 w 3006089"/>
                <a:gd name="connsiteY8833" fmla="*/ 530543 h 2297429"/>
                <a:gd name="connsiteX8834" fmla="*/ 740569 w 3006089"/>
                <a:gd name="connsiteY8834" fmla="*/ 534829 h 2297429"/>
                <a:gd name="connsiteX8835" fmla="*/ 743426 w 3006089"/>
                <a:gd name="connsiteY8835" fmla="*/ 537210 h 2297429"/>
                <a:gd name="connsiteX8836" fmla="*/ 746284 w 3006089"/>
                <a:gd name="connsiteY8836" fmla="*/ 537210 h 2297429"/>
                <a:gd name="connsiteX8837" fmla="*/ 749141 w 3006089"/>
                <a:gd name="connsiteY8837" fmla="*/ 535781 h 2297429"/>
                <a:gd name="connsiteX8838" fmla="*/ 750570 w 3006089"/>
                <a:gd name="connsiteY8838" fmla="*/ 534353 h 2297429"/>
                <a:gd name="connsiteX8839" fmla="*/ 753904 w 3006089"/>
                <a:gd name="connsiteY8839" fmla="*/ 528161 h 2297429"/>
                <a:gd name="connsiteX8840" fmla="*/ 755333 w 3006089"/>
                <a:gd name="connsiteY8840" fmla="*/ 526733 h 2297429"/>
                <a:gd name="connsiteX8841" fmla="*/ 761047 w 3006089"/>
                <a:gd name="connsiteY8841" fmla="*/ 522923 h 2297429"/>
                <a:gd name="connsiteX8842" fmla="*/ 761524 w 3006089"/>
                <a:gd name="connsiteY8842" fmla="*/ 520541 h 2297429"/>
                <a:gd name="connsiteX8843" fmla="*/ 761047 w 3006089"/>
                <a:gd name="connsiteY8843" fmla="*/ 516731 h 2297429"/>
                <a:gd name="connsiteX8844" fmla="*/ 755809 w 3006089"/>
                <a:gd name="connsiteY8844" fmla="*/ 513398 h 2297429"/>
                <a:gd name="connsiteX8845" fmla="*/ 754856 w 3006089"/>
                <a:gd name="connsiteY8845" fmla="*/ 511969 h 2297429"/>
                <a:gd name="connsiteX8846" fmla="*/ 755809 w 3006089"/>
                <a:gd name="connsiteY8846" fmla="*/ 510064 h 2297429"/>
                <a:gd name="connsiteX8847" fmla="*/ 757714 w 3006089"/>
                <a:gd name="connsiteY8847" fmla="*/ 509111 h 2297429"/>
                <a:gd name="connsiteX8848" fmla="*/ 762952 w 3006089"/>
                <a:gd name="connsiteY8848" fmla="*/ 509111 h 2297429"/>
                <a:gd name="connsiteX8849" fmla="*/ 766763 w 3006089"/>
                <a:gd name="connsiteY8849" fmla="*/ 507683 h 2297429"/>
                <a:gd name="connsiteX8850" fmla="*/ 768191 w 3006089"/>
                <a:gd name="connsiteY8850" fmla="*/ 504825 h 2297429"/>
                <a:gd name="connsiteX8851" fmla="*/ 769144 w 3006089"/>
                <a:gd name="connsiteY8851" fmla="*/ 499586 h 2297429"/>
                <a:gd name="connsiteX8852" fmla="*/ 770572 w 3006089"/>
                <a:gd name="connsiteY8852" fmla="*/ 496729 h 2297429"/>
                <a:gd name="connsiteX8853" fmla="*/ 772954 w 3006089"/>
                <a:gd name="connsiteY8853" fmla="*/ 494348 h 2297429"/>
                <a:gd name="connsiteX8854" fmla="*/ 776288 w 3006089"/>
                <a:gd name="connsiteY8854" fmla="*/ 492443 h 2297429"/>
                <a:gd name="connsiteX8855" fmla="*/ 780574 w 3006089"/>
                <a:gd name="connsiteY8855" fmla="*/ 491490 h 2297429"/>
                <a:gd name="connsiteX8856" fmla="*/ 787241 w 3006089"/>
                <a:gd name="connsiteY8856" fmla="*/ 489109 h 2297429"/>
                <a:gd name="connsiteX8857" fmla="*/ 789146 w 3006089"/>
                <a:gd name="connsiteY8857" fmla="*/ 489109 h 2297429"/>
                <a:gd name="connsiteX8858" fmla="*/ 790575 w 3006089"/>
                <a:gd name="connsiteY8858" fmla="*/ 490538 h 2297429"/>
                <a:gd name="connsiteX8859" fmla="*/ 789622 w 3006089"/>
                <a:gd name="connsiteY8859" fmla="*/ 493871 h 2297429"/>
                <a:gd name="connsiteX8860" fmla="*/ 786289 w 3006089"/>
                <a:gd name="connsiteY8860" fmla="*/ 499586 h 2297429"/>
                <a:gd name="connsiteX8861" fmla="*/ 783908 w 3006089"/>
                <a:gd name="connsiteY8861" fmla="*/ 505301 h 2297429"/>
                <a:gd name="connsiteX8862" fmla="*/ 782479 w 3006089"/>
                <a:gd name="connsiteY8862" fmla="*/ 510540 h 2297429"/>
                <a:gd name="connsiteX8863" fmla="*/ 782002 w 3006089"/>
                <a:gd name="connsiteY8863" fmla="*/ 513874 h 2297429"/>
                <a:gd name="connsiteX8864" fmla="*/ 782955 w 3006089"/>
                <a:gd name="connsiteY8864" fmla="*/ 516731 h 2297429"/>
                <a:gd name="connsiteX8865" fmla="*/ 788194 w 3006089"/>
                <a:gd name="connsiteY8865" fmla="*/ 521018 h 2297429"/>
                <a:gd name="connsiteX8866" fmla="*/ 792004 w 3006089"/>
                <a:gd name="connsiteY8866" fmla="*/ 522923 h 2297429"/>
                <a:gd name="connsiteX8867" fmla="*/ 800100 w 3006089"/>
                <a:gd name="connsiteY8867" fmla="*/ 525780 h 2297429"/>
                <a:gd name="connsiteX8868" fmla="*/ 804863 w 3006089"/>
                <a:gd name="connsiteY8868" fmla="*/ 525780 h 2297429"/>
                <a:gd name="connsiteX8869" fmla="*/ 808672 w 3006089"/>
                <a:gd name="connsiteY8869" fmla="*/ 525304 h 2297429"/>
                <a:gd name="connsiteX8870" fmla="*/ 811530 w 3006089"/>
                <a:gd name="connsiteY8870" fmla="*/ 524351 h 2297429"/>
                <a:gd name="connsiteX8871" fmla="*/ 812959 w 3006089"/>
                <a:gd name="connsiteY8871" fmla="*/ 522446 h 2297429"/>
                <a:gd name="connsiteX8872" fmla="*/ 815340 w 3006089"/>
                <a:gd name="connsiteY8872" fmla="*/ 518636 h 2297429"/>
                <a:gd name="connsiteX8873" fmla="*/ 815816 w 3006089"/>
                <a:gd name="connsiteY8873" fmla="*/ 516731 h 2297429"/>
                <a:gd name="connsiteX8874" fmla="*/ 816293 w 3006089"/>
                <a:gd name="connsiteY8874" fmla="*/ 511969 h 2297429"/>
                <a:gd name="connsiteX8875" fmla="*/ 816293 w 3006089"/>
                <a:gd name="connsiteY8875" fmla="*/ 510064 h 2297429"/>
                <a:gd name="connsiteX8876" fmla="*/ 816769 w 3006089"/>
                <a:gd name="connsiteY8876" fmla="*/ 507683 h 2297429"/>
                <a:gd name="connsiteX8877" fmla="*/ 834866 w 3006089"/>
                <a:gd name="connsiteY8877" fmla="*/ 504349 h 2297429"/>
                <a:gd name="connsiteX8878" fmla="*/ 843439 w 3006089"/>
                <a:gd name="connsiteY8878" fmla="*/ 501968 h 2297429"/>
                <a:gd name="connsiteX8879" fmla="*/ 848201 w 3006089"/>
                <a:gd name="connsiteY8879" fmla="*/ 499110 h 2297429"/>
                <a:gd name="connsiteX8880" fmla="*/ 851535 w 3006089"/>
                <a:gd name="connsiteY8880" fmla="*/ 496729 h 2297429"/>
                <a:gd name="connsiteX8881" fmla="*/ 852964 w 3006089"/>
                <a:gd name="connsiteY8881" fmla="*/ 494824 h 2297429"/>
                <a:gd name="connsiteX8882" fmla="*/ 852964 w 3006089"/>
                <a:gd name="connsiteY8882" fmla="*/ 492919 h 2297429"/>
                <a:gd name="connsiteX8883" fmla="*/ 850583 w 3006089"/>
                <a:gd name="connsiteY8883" fmla="*/ 489585 h 2297429"/>
                <a:gd name="connsiteX8884" fmla="*/ 842963 w 3006089"/>
                <a:gd name="connsiteY8884" fmla="*/ 483394 h 2297429"/>
                <a:gd name="connsiteX8885" fmla="*/ 842486 w 3006089"/>
                <a:gd name="connsiteY8885" fmla="*/ 481489 h 2297429"/>
                <a:gd name="connsiteX8886" fmla="*/ 844868 w 3006089"/>
                <a:gd name="connsiteY8886" fmla="*/ 480536 h 2297429"/>
                <a:gd name="connsiteX8887" fmla="*/ 847249 w 3006089"/>
                <a:gd name="connsiteY8887" fmla="*/ 480536 h 2297429"/>
                <a:gd name="connsiteX8888" fmla="*/ 853916 w 3006089"/>
                <a:gd name="connsiteY8888" fmla="*/ 481013 h 2297429"/>
                <a:gd name="connsiteX8889" fmla="*/ 857250 w 3006089"/>
                <a:gd name="connsiteY8889" fmla="*/ 478631 h 2297429"/>
                <a:gd name="connsiteX8890" fmla="*/ 855821 w 3006089"/>
                <a:gd name="connsiteY8890" fmla="*/ 476250 h 2297429"/>
                <a:gd name="connsiteX8891" fmla="*/ 848677 w 3006089"/>
                <a:gd name="connsiteY8891" fmla="*/ 471964 h 2297429"/>
                <a:gd name="connsiteX8892" fmla="*/ 841534 w 3006089"/>
                <a:gd name="connsiteY8892" fmla="*/ 466725 h 2297429"/>
                <a:gd name="connsiteX8893" fmla="*/ 840105 w 3006089"/>
                <a:gd name="connsiteY8893" fmla="*/ 464344 h 2297429"/>
                <a:gd name="connsiteX8894" fmla="*/ 843915 w 3006089"/>
                <a:gd name="connsiteY8894" fmla="*/ 461486 h 2297429"/>
                <a:gd name="connsiteX8895" fmla="*/ 863918 w 3006089"/>
                <a:gd name="connsiteY8895" fmla="*/ 455295 h 2297429"/>
                <a:gd name="connsiteX8896" fmla="*/ 867727 w 3006089"/>
                <a:gd name="connsiteY8896" fmla="*/ 453390 h 2297429"/>
                <a:gd name="connsiteX8897" fmla="*/ 869156 w 3006089"/>
                <a:gd name="connsiteY8897" fmla="*/ 452438 h 2297429"/>
                <a:gd name="connsiteX8898" fmla="*/ 869156 w 3006089"/>
                <a:gd name="connsiteY8898" fmla="*/ 451485 h 2297429"/>
                <a:gd name="connsiteX8899" fmla="*/ 866775 w 3006089"/>
                <a:gd name="connsiteY8899" fmla="*/ 448628 h 2297429"/>
                <a:gd name="connsiteX8900" fmla="*/ 851059 w 3006089"/>
                <a:gd name="connsiteY8900" fmla="*/ 441484 h 2297429"/>
                <a:gd name="connsiteX8901" fmla="*/ 844391 w 3006089"/>
                <a:gd name="connsiteY8901" fmla="*/ 437674 h 2297429"/>
                <a:gd name="connsiteX8902" fmla="*/ 839152 w 3006089"/>
                <a:gd name="connsiteY8902" fmla="*/ 435769 h 2297429"/>
                <a:gd name="connsiteX8903" fmla="*/ 833914 w 3006089"/>
                <a:gd name="connsiteY8903" fmla="*/ 435293 h 2297429"/>
                <a:gd name="connsiteX8904" fmla="*/ 822960 w 3006089"/>
                <a:gd name="connsiteY8904" fmla="*/ 436721 h 2297429"/>
                <a:gd name="connsiteX8905" fmla="*/ 819150 w 3006089"/>
                <a:gd name="connsiteY8905" fmla="*/ 438626 h 2297429"/>
                <a:gd name="connsiteX8906" fmla="*/ 815816 w 3006089"/>
                <a:gd name="connsiteY8906" fmla="*/ 441484 h 2297429"/>
                <a:gd name="connsiteX8907" fmla="*/ 815816 w 3006089"/>
                <a:gd name="connsiteY8907" fmla="*/ 442436 h 2297429"/>
                <a:gd name="connsiteX8908" fmla="*/ 816293 w 3006089"/>
                <a:gd name="connsiteY8908" fmla="*/ 443865 h 2297429"/>
                <a:gd name="connsiteX8909" fmla="*/ 825341 w 3006089"/>
                <a:gd name="connsiteY8909" fmla="*/ 446246 h 2297429"/>
                <a:gd name="connsiteX8910" fmla="*/ 827246 w 3006089"/>
                <a:gd name="connsiteY8910" fmla="*/ 447675 h 2297429"/>
                <a:gd name="connsiteX8911" fmla="*/ 823913 w 3006089"/>
                <a:gd name="connsiteY8911" fmla="*/ 450056 h 2297429"/>
                <a:gd name="connsiteX8912" fmla="*/ 822484 w 3006089"/>
                <a:gd name="connsiteY8912" fmla="*/ 450533 h 2297429"/>
                <a:gd name="connsiteX8913" fmla="*/ 814864 w 3006089"/>
                <a:gd name="connsiteY8913" fmla="*/ 450056 h 2297429"/>
                <a:gd name="connsiteX8914" fmla="*/ 812006 w 3006089"/>
                <a:gd name="connsiteY8914" fmla="*/ 449104 h 2297429"/>
                <a:gd name="connsiteX8915" fmla="*/ 810101 w 3006089"/>
                <a:gd name="connsiteY8915" fmla="*/ 451009 h 2297429"/>
                <a:gd name="connsiteX8916" fmla="*/ 807720 w 3006089"/>
                <a:gd name="connsiteY8916" fmla="*/ 452438 h 2297429"/>
                <a:gd name="connsiteX8917" fmla="*/ 802958 w 3006089"/>
                <a:gd name="connsiteY8917" fmla="*/ 451961 h 2297429"/>
                <a:gd name="connsiteX8918" fmla="*/ 782955 w 3006089"/>
                <a:gd name="connsiteY8918" fmla="*/ 447199 h 2297429"/>
                <a:gd name="connsiteX8919" fmla="*/ 755333 w 3006089"/>
                <a:gd name="connsiteY8919" fmla="*/ 450533 h 2297429"/>
                <a:gd name="connsiteX8920" fmla="*/ 746284 w 3006089"/>
                <a:gd name="connsiteY8920" fmla="*/ 452438 h 2297429"/>
                <a:gd name="connsiteX8921" fmla="*/ 738188 w 3006089"/>
                <a:gd name="connsiteY8921" fmla="*/ 457200 h 2297429"/>
                <a:gd name="connsiteX8922" fmla="*/ 732472 w 3006089"/>
                <a:gd name="connsiteY8922" fmla="*/ 461963 h 2297429"/>
                <a:gd name="connsiteX8923" fmla="*/ 721043 w 3006089"/>
                <a:gd name="connsiteY8923" fmla="*/ 469106 h 2297429"/>
                <a:gd name="connsiteX8924" fmla="*/ 708660 w 3006089"/>
                <a:gd name="connsiteY8924" fmla="*/ 479108 h 2297429"/>
                <a:gd name="connsiteX8925" fmla="*/ 704850 w 3006089"/>
                <a:gd name="connsiteY8925" fmla="*/ 481013 h 2297429"/>
                <a:gd name="connsiteX8926" fmla="*/ 703421 w 3006089"/>
                <a:gd name="connsiteY8926" fmla="*/ 482441 h 2297429"/>
                <a:gd name="connsiteX8927" fmla="*/ 700564 w 3006089"/>
                <a:gd name="connsiteY8927" fmla="*/ 487680 h 2297429"/>
                <a:gd name="connsiteX8928" fmla="*/ 699135 w 3006089"/>
                <a:gd name="connsiteY8928" fmla="*/ 489109 h 2297429"/>
                <a:gd name="connsiteX8929" fmla="*/ 681514 w 3006089"/>
                <a:gd name="connsiteY8929" fmla="*/ 496253 h 2297429"/>
                <a:gd name="connsiteX8930" fmla="*/ 678180 w 3006089"/>
                <a:gd name="connsiteY8930" fmla="*/ 498634 h 2297429"/>
                <a:gd name="connsiteX8931" fmla="*/ 674846 w 3006089"/>
                <a:gd name="connsiteY8931" fmla="*/ 501491 h 2297429"/>
                <a:gd name="connsiteX8932" fmla="*/ 662464 w 3006089"/>
                <a:gd name="connsiteY8932" fmla="*/ 513398 h 2297429"/>
                <a:gd name="connsiteX8933" fmla="*/ 660559 w 3006089"/>
                <a:gd name="connsiteY8933" fmla="*/ 514350 h 2297429"/>
                <a:gd name="connsiteX8934" fmla="*/ 634841 w 3006089"/>
                <a:gd name="connsiteY8934" fmla="*/ 517208 h 2297429"/>
                <a:gd name="connsiteX8935" fmla="*/ 632936 w 3006089"/>
                <a:gd name="connsiteY8935" fmla="*/ 518160 h 2297429"/>
                <a:gd name="connsiteX8936" fmla="*/ 629602 w 3006089"/>
                <a:gd name="connsiteY8936" fmla="*/ 520541 h 2297429"/>
                <a:gd name="connsiteX8937" fmla="*/ 621030 w 3006089"/>
                <a:gd name="connsiteY8937" fmla="*/ 529114 h 2297429"/>
                <a:gd name="connsiteX8938" fmla="*/ 617696 w 3006089"/>
                <a:gd name="connsiteY8938" fmla="*/ 533400 h 2297429"/>
                <a:gd name="connsiteX8939" fmla="*/ 616744 w 3006089"/>
                <a:gd name="connsiteY8939" fmla="*/ 535305 h 2297429"/>
                <a:gd name="connsiteX8940" fmla="*/ 624364 w 3006089"/>
                <a:gd name="connsiteY8940" fmla="*/ 533400 h 2297429"/>
                <a:gd name="connsiteX8941" fmla="*/ 625793 w 3006089"/>
                <a:gd name="connsiteY8941" fmla="*/ 534353 h 2297429"/>
                <a:gd name="connsiteX8942" fmla="*/ 921544 w 3006089"/>
                <a:gd name="connsiteY8942" fmla="*/ 530066 h 2297429"/>
                <a:gd name="connsiteX8943" fmla="*/ 916781 w 3006089"/>
                <a:gd name="connsiteY8943" fmla="*/ 524828 h 2297429"/>
                <a:gd name="connsiteX8944" fmla="*/ 915352 w 3006089"/>
                <a:gd name="connsiteY8944" fmla="*/ 522923 h 2297429"/>
                <a:gd name="connsiteX8945" fmla="*/ 914876 w 3006089"/>
                <a:gd name="connsiteY8945" fmla="*/ 521494 h 2297429"/>
                <a:gd name="connsiteX8946" fmla="*/ 914876 w 3006089"/>
                <a:gd name="connsiteY8946" fmla="*/ 518160 h 2297429"/>
                <a:gd name="connsiteX8947" fmla="*/ 913924 w 3006089"/>
                <a:gd name="connsiteY8947" fmla="*/ 516255 h 2297429"/>
                <a:gd name="connsiteX8948" fmla="*/ 912019 w 3006089"/>
                <a:gd name="connsiteY8948" fmla="*/ 514350 h 2297429"/>
                <a:gd name="connsiteX8949" fmla="*/ 908685 w 3006089"/>
                <a:gd name="connsiteY8949" fmla="*/ 512921 h 2297429"/>
                <a:gd name="connsiteX8950" fmla="*/ 900589 w 3006089"/>
                <a:gd name="connsiteY8950" fmla="*/ 511016 h 2297429"/>
                <a:gd name="connsiteX8951" fmla="*/ 892493 w 3006089"/>
                <a:gd name="connsiteY8951" fmla="*/ 510540 h 2297429"/>
                <a:gd name="connsiteX8952" fmla="*/ 884396 w 3006089"/>
                <a:gd name="connsiteY8952" fmla="*/ 511016 h 2297429"/>
                <a:gd name="connsiteX8953" fmla="*/ 864394 w 3006089"/>
                <a:gd name="connsiteY8953" fmla="*/ 515303 h 2297429"/>
                <a:gd name="connsiteX8954" fmla="*/ 857726 w 3006089"/>
                <a:gd name="connsiteY8954" fmla="*/ 520541 h 2297429"/>
                <a:gd name="connsiteX8955" fmla="*/ 856297 w 3006089"/>
                <a:gd name="connsiteY8955" fmla="*/ 522923 h 2297429"/>
                <a:gd name="connsiteX8956" fmla="*/ 856297 w 3006089"/>
                <a:gd name="connsiteY8956" fmla="*/ 525304 h 2297429"/>
                <a:gd name="connsiteX8957" fmla="*/ 856774 w 3006089"/>
                <a:gd name="connsiteY8957" fmla="*/ 527209 h 2297429"/>
                <a:gd name="connsiteX8958" fmla="*/ 857726 w 3006089"/>
                <a:gd name="connsiteY8958" fmla="*/ 528638 h 2297429"/>
                <a:gd name="connsiteX8959" fmla="*/ 862013 w 3006089"/>
                <a:gd name="connsiteY8959" fmla="*/ 529590 h 2297429"/>
                <a:gd name="connsiteX8960" fmla="*/ 883920 w 3006089"/>
                <a:gd name="connsiteY8960" fmla="*/ 531495 h 2297429"/>
                <a:gd name="connsiteX8961" fmla="*/ 888683 w 3006089"/>
                <a:gd name="connsiteY8961" fmla="*/ 532448 h 2297429"/>
                <a:gd name="connsiteX8962" fmla="*/ 892016 w 3006089"/>
                <a:gd name="connsiteY8962" fmla="*/ 533876 h 2297429"/>
                <a:gd name="connsiteX8963" fmla="*/ 886777 w 3006089"/>
                <a:gd name="connsiteY8963" fmla="*/ 534353 h 2297429"/>
                <a:gd name="connsiteX8964" fmla="*/ 858679 w 3006089"/>
                <a:gd name="connsiteY8964" fmla="*/ 532924 h 2297429"/>
                <a:gd name="connsiteX8965" fmla="*/ 848677 w 3006089"/>
                <a:gd name="connsiteY8965" fmla="*/ 531495 h 2297429"/>
                <a:gd name="connsiteX8966" fmla="*/ 843439 w 3006089"/>
                <a:gd name="connsiteY8966" fmla="*/ 531971 h 2297429"/>
                <a:gd name="connsiteX8967" fmla="*/ 835343 w 3006089"/>
                <a:gd name="connsiteY8967" fmla="*/ 535781 h 2297429"/>
                <a:gd name="connsiteX8968" fmla="*/ 830580 w 3006089"/>
                <a:gd name="connsiteY8968" fmla="*/ 539115 h 2297429"/>
                <a:gd name="connsiteX8969" fmla="*/ 830104 w 3006089"/>
                <a:gd name="connsiteY8969" fmla="*/ 540544 h 2297429"/>
                <a:gd name="connsiteX8970" fmla="*/ 832009 w 3006089"/>
                <a:gd name="connsiteY8970" fmla="*/ 544354 h 2297429"/>
                <a:gd name="connsiteX8971" fmla="*/ 831056 w 3006089"/>
                <a:gd name="connsiteY8971" fmla="*/ 546259 h 2297429"/>
                <a:gd name="connsiteX8972" fmla="*/ 828199 w 3006089"/>
                <a:gd name="connsiteY8972" fmla="*/ 548640 h 2297429"/>
                <a:gd name="connsiteX8973" fmla="*/ 828675 w 3006089"/>
                <a:gd name="connsiteY8973" fmla="*/ 550545 h 2297429"/>
                <a:gd name="connsiteX8974" fmla="*/ 835819 w 3006089"/>
                <a:gd name="connsiteY8974" fmla="*/ 553403 h 2297429"/>
                <a:gd name="connsiteX8975" fmla="*/ 839629 w 3006089"/>
                <a:gd name="connsiteY8975" fmla="*/ 553879 h 2297429"/>
                <a:gd name="connsiteX8976" fmla="*/ 864870 w 3006089"/>
                <a:gd name="connsiteY8976" fmla="*/ 552926 h 2297429"/>
                <a:gd name="connsiteX8977" fmla="*/ 885825 w 3006089"/>
                <a:gd name="connsiteY8977" fmla="*/ 552926 h 2297429"/>
                <a:gd name="connsiteX8978" fmla="*/ 879634 w 3006089"/>
                <a:gd name="connsiteY8978" fmla="*/ 554831 h 2297429"/>
                <a:gd name="connsiteX8979" fmla="*/ 869156 w 3006089"/>
                <a:gd name="connsiteY8979" fmla="*/ 556736 h 2297429"/>
                <a:gd name="connsiteX8980" fmla="*/ 856774 w 3006089"/>
                <a:gd name="connsiteY8980" fmla="*/ 556736 h 2297429"/>
                <a:gd name="connsiteX8981" fmla="*/ 838200 w 3006089"/>
                <a:gd name="connsiteY8981" fmla="*/ 559118 h 2297429"/>
                <a:gd name="connsiteX8982" fmla="*/ 824389 w 3006089"/>
                <a:gd name="connsiteY8982" fmla="*/ 561499 h 2297429"/>
                <a:gd name="connsiteX8983" fmla="*/ 818674 w 3006089"/>
                <a:gd name="connsiteY8983" fmla="*/ 563404 h 2297429"/>
                <a:gd name="connsiteX8984" fmla="*/ 816293 w 3006089"/>
                <a:gd name="connsiteY8984" fmla="*/ 565309 h 2297429"/>
                <a:gd name="connsiteX8985" fmla="*/ 812006 w 3006089"/>
                <a:gd name="connsiteY8985" fmla="*/ 570548 h 2297429"/>
                <a:gd name="connsiteX8986" fmla="*/ 812959 w 3006089"/>
                <a:gd name="connsiteY8986" fmla="*/ 572453 h 2297429"/>
                <a:gd name="connsiteX8987" fmla="*/ 816769 w 3006089"/>
                <a:gd name="connsiteY8987" fmla="*/ 573405 h 2297429"/>
                <a:gd name="connsiteX8988" fmla="*/ 837247 w 3006089"/>
                <a:gd name="connsiteY8988" fmla="*/ 574358 h 2297429"/>
                <a:gd name="connsiteX8989" fmla="*/ 850583 w 3006089"/>
                <a:gd name="connsiteY8989" fmla="*/ 572929 h 2297429"/>
                <a:gd name="connsiteX8990" fmla="*/ 881539 w 3006089"/>
                <a:gd name="connsiteY8990" fmla="*/ 566261 h 2297429"/>
                <a:gd name="connsiteX8991" fmla="*/ 881539 w 3006089"/>
                <a:gd name="connsiteY8991" fmla="*/ 567214 h 2297429"/>
                <a:gd name="connsiteX8992" fmla="*/ 880586 w 3006089"/>
                <a:gd name="connsiteY8992" fmla="*/ 568166 h 2297429"/>
                <a:gd name="connsiteX8993" fmla="*/ 876776 w 3006089"/>
                <a:gd name="connsiteY8993" fmla="*/ 571024 h 2297429"/>
                <a:gd name="connsiteX8994" fmla="*/ 873919 w 3006089"/>
                <a:gd name="connsiteY8994" fmla="*/ 572453 h 2297429"/>
                <a:gd name="connsiteX8995" fmla="*/ 848677 w 3006089"/>
                <a:gd name="connsiteY8995" fmla="*/ 581025 h 2297429"/>
                <a:gd name="connsiteX8996" fmla="*/ 843915 w 3006089"/>
                <a:gd name="connsiteY8996" fmla="*/ 581501 h 2297429"/>
                <a:gd name="connsiteX8997" fmla="*/ 821055 w 3006089"/>
                <a:gd name="connsiteY8997" fmla="*/ 581501 h 2297429"/>
                <a:gd name="connsiteX8998" fmla="*/ 812006 w 3006089"/>
                <a:gd name="connsiteY8998" fmla="*/ 581978 h 2297429"/>
                <a:gd name="connsiteX8999" fmla="*/ 808672 w 3006089"/>
                <a:gd name="connsiteY8999" fmla="*/ 582930 h 2297429"/>
                <a:gd name="connsiteX9000" fmla="*/ 805815 w 3006089"/>
                <a:gd name="connsiteY9000" fmla="*/ 583883 h 2297429"/>
                <a:gd name="connsiteX9001" fmla="*/ 803910 w 3006089"/>
                <a:gd name="connsiteY9001" fmla="*/ 585311 h 2297429"/>
                <a:gd name="connsiteX9002" fmla="*/ 799624 w 3006089"/>
                <a:gd name="connsiteY9002" fmla="*/ 589598 h 2297429"/>
                <a:gd name="connsiteX9003" fmla="*/ 797719 w 3006089"/>
                <a:gd name="connsiteY9003" fmla="*/ 592455 h 2297429"/>
                <a:gd name="connsiteX9004" fmla="*/ 797243 w 3006089"/>
                <a:gd name="connsiteY9004" fmla="*/ 593884 h 2297429"/>
                <a:gd name="connsiteX9005" fmla="*/ 797243 w 3006089"/>
                <a:gd name="connsiteY9005" fmla="*/ 595313 h 2297429"/>
                <a:gd name="connsiteX9006" fmla="*/ 798195 w 3006089"/>
                <a:gd name="connsiteY9006" fmla="*/ 597694 h 2297429"/>
                <a:gd name="connsiteX9007" fmla="*/ 800576 w 3006089"/>
                <a:gd name="connsiteY9007" fmla="*/ 599599 h 2297429"/>
                <a:gd name="connsiteX9008" fmla="*/ 817721 w 3006089"/>
                <a:gd name="connsiteY9008" fmla="*/ 602933 h 2297429"/>
                <a:gd name="connsiteX9009" fmla="*/ 823436 w 3006089"/>
                <a:gd name="connsiteY9009" fmla="*/ 603409 h 2297429"/>
                <a:gd name="connsiteX9010" fmla="*/ 835819 w 3006089"/>
                <a:gd name="connsiteY9010" fmla="*/ 601980 h 2297429"/>
                <a:gd name="connsiteX9011" fmla="*/ 847249 w 3006089"/>
                <a:gd name="connsiteY9011" fmla="*/ 611029 h 2297429"/>
                <a:gd name="connsiteX9012" fmla="*/ 861536 w 3006089"/>
                <a:gd name="connsiteY9012" fmla="*/ 615791 h 2297429"/>
                <a:gd name="connsiteX9013" fmla="*/ 862965 w 3006089"/>
                <a:gd name="connsiteY9013" fmla="*/ 615315 h 2297429"/>
                <a:gd name="connsiteX9014" fmla="*/ 865346 w 3006089"/>
                <a:gd name="connsiteY9014" fmla="*/ 612934 h 2297429"/>
                <a:gd name="connsiteX9015" fmla="*/ 866299 w 3006089"/>
                <a:gd name="connsiteY9015" fmla="*/ 609600 h 2297429"/>
                <a:gd name="connsiteX9016" fmla="*/ 867727 w 3006089"/>
                <a:gd name="connsiteY9016" fmla="*/ 607695 h 2297429"/>
                <a:gd name="connsiteX9017" fmla="*/ 869633 w 3006089"/>
                <a:gd name="connsiteY9017" fmla="*/ 606266 h 2297429"/>
                <a:gd name="connsiteX9018" fmla="*/ 872014 w 3006089"/>
                <a:gd name="connsiteY9018" fmla="*/ 605314 h 2297429"/>
                <a:gd name="connsiteX9019" fmla="*/ 874395 w 3006089"/>
                <a:gd name="connsiteY9019" fmla="*/ 605314 h 2297429"/>
                <a:gd name="connsiteX9020" fmla="*/ 876300 w 3006089"/>
                <a:gd name="connsiteY9020" fmla="*/ 606266 h 2297429"/>
                <a:gd name="connsiteX9021" fmla="*/ 880110 w 3006089"/>
                <a:gd name="connsiteY9021" fmla="*/ 610076 h 2297429"/>
                <a:gd name="connsiteX9022" fmla="*/ 881539 w 3006089"/>
                <a:gd name="connsiteY9022" fmla="*/ 612934 h 2297429"/>
                <a:gd name="connsiteX9023" fmla="*/ 883444 w 3006089"/>
                <a:gd name="connsiteY9023" fmla="*/ 614363 h 2297429"/>
                <a:gd name="connsiteX9024" fmla="*/ 885349 w 3006089"/>
                <a:gd name="connsiteY9024" fmla="*/ 614839 h 2297429"/>
                <a:gd name="connsiteX9025" fmla="*/ 890588 w 3006089"/>
                <a:gd name="connsiteY9025" fmla="*/ 613410 h 2297429"/>
                <a:gd name="connsiteX9026" fmla="*/ 904399 w 3006089"/>
                <a:gd name="connsiteY9026" fmla="*/ 607219 h 2297429"/>
                <a:gd name="connsiteX9027" fmla="*/ 907733 w 3006089"/>
                <a:gd name="connsiteY9027" fmla="*/ 603409 h 2297429"/>
                <a:gd name="connsiteX9028" fmla="*/ 907733 w 3006089"/>
                <a:gd name="connsiteY9028" fmla="*/ 601504 h 2297429"/>
                <a:gd name="connsiteX9029" fmla="*/ 902970 w 3006089"/>
                <a:gd name="connsiteY9029" fmla="*/ 595789 h 2297429"/>
                <a:gd name="connsiteX9030" fmla="*/ 902494 w 3006089"/>
                <a:gd name="connsiteY9030" fmla="*/ 594360 h 2297429"/>
                <a:gd name="connsiteX9031" fmla="*/ 903446 w 3006089"/>
                <a:gd name="connsiteY9031" fmla="*/ 593884 h 2297429"/>
                <a:gd name="connsiteX9032" fmla="*/ 905351 w 3006089"/>
                <a:gd name="connsiteY9032" fmla="*/ 594360 h 2297429"/>
                <a:gd name="connsiteX9033" fmla="*/ 910114 w 3006089"/>
                <a:gd name="connsiteY9033" fmla="*/ 596265 h 2297429"/>
                <a:gd name="connsiteX9034" fmla="*/ 913924 w 3006089"/>
                <a:gd name="connsiteY9034" fmla="*/ 596741 h 2297429"/>
                <a:gd name="connsiteX9035" fmla="*/ 915352 w 3006089"/>
                <a:gd name="connsiteY9035" fmla="*/ 593408 h 2297429"/>
                <a:gd name="connsiteX9036" fmla="*/ 917258 w 3006089"/>
                <a:gd name="connsiteY9036" fmla="*/ 586264 h 2297429"/>
                <a:gd name="connsiteX9037" fmla="*/ 918210 w 3006089"/>
                <a:gd name="connsiteY9037" fmla="*/ 584359 h 2297429"/>
                <a:gd name="connsiteX9038" fmla="*/ 919639 w 3006089"/>
                <a:gd name="connsiteY9038" fmla="*/ 582930 h 2297429"/>
                <a:gd name="connsiteX9039" fmla="*/ 920591 w 3006089"/>
                <a:gd name="connsiteY9039" fmla="*/ 583406 h 2297429"/>
                <a:gd name="connsiteX9040" fmla="*/ 922972 w 3006089"/>
                <a:gd name="connsiteY9040" fmla="*/ 586264 h 2297429"/>
                <a:gd name="connsiteX9041" fmla="*/ 924401 w 3006089"/>
                <a:gd name="connsiteY9041" fmla="*/ 587216 h 2297429"/>
                <a:gd name="connsiteX9042" fmla="*/ 934402 w 3006089"/>
                <a:gd name="connsiteY9042" fmla="*/ 584835 h 2297429"/>
                <a:gd name="connsiteX9043" fmla="*/ 938689 w 3006089"/>
                <a:gd name="connsiteY9043" fmla="*/ 584359 h 2297429"/>
                <a:gd name="connsiteX9044" fmla="*/ 937260 w 3006089"/>
                <a:gd name="connsiteY9044" fmla="*/ 585788 h 2297429"/>
                <a:gd name="connsiteX9045" fmla="*/ 928688 w 3006089"/>
                <a:gd name="connsiteY9045" fmla="*/ 591026 h 2297429"/>
                <a:gd name="connsiteX9046" fmla="*/ 926783 w 3006089"/>
                <a:gd name="connsiteY9046" fmla="*/ 592931 h 2297429"/>
                <a:gd name="connsiteX9047" fmla="*/ 925354 w 3006089"/>
                <a:gd name="connsiteY9047" fmla="*/ 595313 h 2297429"/>
                <a:gd name="connsiteX9048" fmla="*/ 924401 w 3006089"/>
                <a:gd name="connsiteY9048" fmla="*/ 598646 h 2297429"/>
                <a:gd name="connsiteX9049" fmla="*/ 925354 w 3006089"/>
                <a:gd name="connsiteY9049" fmla="*/ 600075 h 2297429"/>
                <a:gd name="connsiteX9050" fmla="*/ 925354 w 3006089"/>
                <a:gd name="connsiteY9050" fmla="*/ 603885 h 2297429"/>
                <a:gd name="connsiteX9051" fmla="*/ 925830 w 3006089"/>
                <a:gd name="connsiteY9051" fmla="*/ 604838 h 2297429"/>
                <a:gd name="connsiteX9052" fmla="*/ 927735 w 3006089"/>
                <a:gd name="connsiteY9052" fmla="*/ 606743 h 2297429"/>
                <a:gd name="connsiteX9053" fmla="*/ 930593 w 3006089"/>
                <a:gd name="connsiteY9053" fmla="*/ 607695 h 2297429"/>
                <a:gd name="connsiteX9054" fmla="*/ 943451 w 3006089"/>
                <a:gd name="connsiteY9054" fmla="*/ 605790 h 2297429"/>
                <a:gd name="connsiteX9055" fmla="*/ 956786 w 3006089"/>
                <a:gd name="connsiteY9055" fmla="*/ 604838 h 2297429"/>
                <a:gd name="connsiteX9056" fmla="*/ 960120 w 3006089"/>
                <a:gd name="connsiteY9056" fmla="*/ 603885 h 2297429"/>
                <a:gd name="connsiteX9057" fmla="*/ 962025 w 3006089"/>
                <a:gd name="connsiteY9057" fmla="*/ 602456 h 2297429"/>
                <a:gd name="connsiteX9058" fmla="*/ 965359 w 3006089"/>
                <a:gd name="connsiteY9058" fmla="*/ 599123 h 2297429"/>
                <a:gd name="connsiteX9059" fmla="*/ 967264 w 3006089"/>
                <a:gd name="connsiteY9059" fmla="*/ 597694 h 2297429"/>
                <a:gd name="connsiteX9060" fmla="*/ 969169 w 3006089"/>
                <a:gd name="connsiteY9060" fmla="*/ 597218 h 2297429"/>
                <a:gd name="connsiteX9061" fmla="*/ 973455 w 3006089"/>
                <a:gd name="connsiteY9061" fmla="*/ 598170 h 2297429"/>
                <a:gd name="connsiteX9062" fmla="*/ 981075 w 3006089"/>
                <a:gd name="connsiteY9062" fmla="*/ 602456 h 2297429"/>
                <a:gd name="connsiteX9063" fmla="*/ 982504 w 3006089"/>
                <a:gd name="connsiteY9063" fmla="*/ 602456 h 2297429"/>
                <a:gd name="connsiteX9064" fmla="*/ 989647 w 3006089"/>
                <a:gd name="connsiteY9064" fmla="*/ 601980 h 2297429"/>
                <a:gd name="connsiteX9065" fmla="*/ 997268 w 3006089"/>
                <a:gd name="connsiteY9065" fmla="*/ 600551 h 2297429"/>
                <a:gd name="connsiteX9066" fmla="*/ 1002506 w 3006089"/>
                <a:gd name="connsiteY9066" fmla="*/ 600551 h 2297429"/>
                <a:gd name="connsiteX9067" fmla="*/ 1007269 w 3006089"/>
                <a:gd name="connsiteY9067" fmla="*/ 599123 h 2297429"/>
                <a:gd name="connsiteX9068" fmla="*/ 1017270 w 3006089"/>
                <a:gd name="connsiteY9068" fmla="*/ 594360 h 2297429"/>
                <a:gd name="connsiteX9069" fmla="*/ 1020127 w 3006089"/>
                <a:gd name="connsiteY9069" fmla="*/ 594836 h 2297429"/>
                <a:gd name="connsiteX9070" fmla="*/ 1022033 w 3006089"/>
                <a:gd name="connsiteY9070" fmla="*/ 596741 h 2297429"/>
                <a:gd name="connsiteX9071" fmla="*/ 1020604 w 3006089"/>
                <a:gd name="connsiteY9071" fmla="*/ 599123 h 2297429"/>
                <a:gd name="connsiteX9072" fmla="*/ 1014413 w 3006089"/>
                <a:gd name="connsiteY9072" fmla="*/ 603885 h 2297429"/>
                <a:gd name="connsiteX9073" fmla="*/ 1005840 w 3006089"/>
                <a:gd name="connsiteY9073" fmla="*/ 608648 h 2297429"/>
                <a:gd name="connsiteX9074" fmla="*/ 1000125 w 3006089"/>
                <a:gd name="connsiteY9074" fmla="*/ 611029 h 2297429"/>
                <a:gd name="connsiteX9075" fmla="*/ 996315 w 3006089"/>
                <a:gd name="connsiteY9075" fmla="*/ 611981 h 2297429"/>
                <a:gd name="connsiteX9076" fmla="*/ 990600 w 3006089"/>
                <a:gd name="connsiteY9076" fmla="*/ 612458 h 2297429"/>
                <a:gd name="connsiteX9077" fmla="*/ 982504 w 3006089"/>
                <a:gd name="connsiteY9077" fmla="*/ 611981 h 2297429"/>
                <a:gd name="connsiteX9078" fmla="*/ 966311 w 3006089"/>
                <a:gd name="connsiteY9078" fmla="*/ 612934 h 2297429"/>
                <a:gd name="connsiteX9079" fmla="*/ 960596 w 3006089"/>
                <a:gd name="connsiteY9079" fmla="*/ 614363 h 2297429"/>
                <a:gd name="connsiteX9080" fmla="*/ 943927 w 3006089"/>
                <a:gd name="connsiteY9080" fmla="*/ 621030 h 2297429"/>
                <a:gd name="connsiteX9081" fmla="*/ 925830 w 3006089"/>
                <a:gd name="connsiteY9081" fmla="*/ 625316 h 2297429"/>
                <a:gd name="connsiteX9082" fmla="*/ 916781 w 3006089"/>
                <a:gd name="connsiteY9082" fmla="*/ 628650 h 2297429"/>
                <a:gd name="connsiteX9083" fmla="*/ 910590 w 3006089"/>
                <a:gd name="connsiteY9083" fmla="*/ 631984 h 2297429"/>
                <a:gd name="connsiteX9084" fmla="*/ 908209 w 3006089"/>
                <a:gd name="connsiteY9084" fmla="*/ 634841 h 2297429"/>
                <a:gd name="connsiteX9085" fmla="*/ 912019 w 3006089"/>
                <a:gd name="connsiteY9085" fmla="*/ 639128 h 2297429"/>
                <a:gd name="connsiteX9086" fmla="*/ 915352 w 3006089"/>
                <a:gd name="connsiteY9086" fmla="*/ 641033 h 2297429"/>
                <a:gd name="connsiteX9087" fmla="*/ 926783 w 3006089"/>
                <a:gd name="connsiteY9087" fmla="*/ 646748 h 2297429"/>
                <a:gd name="connsiteX9088" fmla="*/ 932497 w 3006089"/>
                <a:gd name="connsiteY9088" fmla="*/ 649129 h 2297429"/>
                <a:gd name="connsiteX9089" fmla="*/ 937736 w 3006089"/>
                <a:gd name="connsiteY9089" fmla="*/ 650558 h 2297429"/>
                <a:gd name="connsiteX9090" fmla="*/ 954881 w 3006089"/>
                <a:gd name="connsiteY9090" fmla="*/ 652463 h 2297429"/>
                <a:gd name="connsiteX9091" fmla="*/ 972026 w 3006089"/>
                <a:gd name="connsiteY9091" fmla="*/ 651510 h 2297429"/>
                <a:gd name="connsiteX9092" fmla="*/ 998696 w 3006089"/>
                <a:gd name="connsiteY9092" fmla="*/ 645795 h 2297429"/>
                <a:gd name="connsiteX9093" fmla="*/ 1013936 w 3006089"/>
                <a:gd name="connsiteY9093" fmla="*/ 640080 h 2297429"/>
                <a:gd name="connsiteX9094" fmla="*/ 1025843 w 3006089"/>
                <a:gd name="connsiteY9094" fmla="*/ 636270 h 2297429"/>
                <a:gd name="connsiteX9095" fmla="*/ 1032510 w 3006089"/>
                <a:gd name="connsiteY9095" fmla="*/ 632936 h 2297429"/>
                <a:gd name="connsiteX9096" fmla="*/ 1036796 w 3006089"/>
                <a:gd name="connsiteY9096" fmla="*/ 628650 h 2297429"/>
                <a:gd name="connsiteX9097" fmla="*/ 1039654 w 3006089"/>
                <a:gd name="connsiteY9097" fmla="*/ 626745 h 2297429"/>
                <a:gd name="connsiteX9098" fmla="*/ 1044893 w 3006089"/>
                <a:gd name="connsiteY9098" fmla="*/ 624364 h 2297429"/>
                <a:gd name="connsiteX9099" fmla="*/ 1052036 w 3006089"/>
                <a:gd name="connsiteY9099" fmla="*/ 622459 h 2297429"/>
                <a:gd name="connsiteX9100" fmla="*/ 1074896 w 3006089"/>
                <a:gd name="connsiteY9100" fmla="*/ 619601 h 2297429"/>
                <a:gd name="connsiteX9101" fmla="*/ 1092041 w 3006089"/>
                <a:gd name="connsiteY9101" fmla="*/ 611029 h 2297429"/>
                <a:gd name="connsiteX9102" fmla="*/ 1097756 w 3006089"/>
                <a:gd name="connsiteY9102" fmla="*/ 607219 h 2297429"/>
                <a:gd name="connsiteX9103" fmla="*/ 1103471 w 3006089"/>
                <a:gd name="connsiteY9103" fmla="*/ 608648 h 2297429"/>
                <a:gd name="connsiteX9104" fmla="*/ 1104424 w 3006089"/>
                <a:gd name="connsiteY9104" fmla="*/ 609600 h 2297429"/>
                <a:gd name="connsiteX9105" fmla="*/ 1102995 w 3006089"/>
                <a:gd name="connsiteY9105" fmla="*/ 610553 h 2297429"/>
                <a:gd name="connsiteX9106" fmla="*/ 1100138 w 3006089"/>
                <a:gd name="connsiteY9106" fmla="*/ 611505 h 2297429"/>
                <a:gd name="connsiteX9107" fmla="*/ 1105376 w 3006089"/>
                <a:gd name="connsiteY9107" fmla="*/ 613886 h 2297429"/>
                <a:gd name="connsiteX9108" fmla="*/ 1109663 w 3006089"/>
                <a:gd name="connsiteY9108" fmla="*/ 614839 h 2297429"/>
                <a:gd name="connsiteX9109" fmla="*/ 1113949 w 3006089"/>
                <a:gd name="connsiteY9109" fmla="*/ 615315 h 2297429"/>
                <a:gd name="connsiteX9110" fmla="*/ 1118235 w 3006089"/>
                <a:gd name="connsiteY9110" fmla="*/ 614839 h 2297429"/>
                <a:gd name="connsiteX9111" fmla="*/ 1125379 w 3006089"/>
                <a:gd name="connsiteY9111" fmla="*/ 612458 h 2297429"/>
                <a:gd name="connsiteX9112" fmla="*/ 1132523 w 3006089"/>
                <a:gd name="connsiteY9112" fmla="*/ 611505 h 2297429"/>
                <a:gd name="connsiteX9113" fmla="*/ 1144905 w 3006089"/>
                <a:gd name="connsiteY9113" fmla="*/ 614839 h 2297429"/>
                <a:gd name="connsiteX9114" fmla="*/ 1155383 w 3006089"/>
                <a:gd name="connsiteY9114" fmla="*/ 616744 h 2297429"/>
                <a:gd name="connsiteX9115" fmla="*/ 1158716 w 3006089"/>
                <a:gd name="connsiteY9115" fmla="*/ 616744 h 2297429"/>
                <a:gd name="connsiteX9116" fmla="*/ 1162050 w 3006089"/>
                <a:gd name="connsiteY9116" fmla="*/ 615791 h 2297429"/>
                <a:gd name="connsiteX9117" fmla="*/ 1174909 w 3006089"/>
                <a:gd name="connsiteY9117" fmla="*/ 610553 h 2297429"/>
                <a:gd name="connsiteX9118" fmla="*/ 1191577 w 3006089"/>
                <a:gd name="connsiteY9118" fmla="*/ 605314 h 2297429"/>
                <a:gd name="connsiteX9119" fmla="*/ 1195864 w 3006089"/>
                <a:gd name="connsiteY9119" fmla="*/ 602456 h 2297429"/>
                <a:gd name="connsiteX9120" fmla="*/ 1199674 w 3006089"/>
                <a:gd name="connsiteY9120" fmla="*/ 598170 h 2297429"/>
                <a:gd name="connsiteX9121" fmla="*/ 1204913 w 3006089"/>
                <a:gd name="connsiteY9121" fmla="*/ 582930 h 2297429"/>
                <a:gd name="connsiteX9122" fmla="*/ 1205865 w 3006089"/>
                <a:gd name="connsiteY9122" fmla="*/ 576739 h 2297429"/>
                <a:gd name="connsiteX9123" fmla="*/ 1211104 w 3006089"/>
                <a:gd name="connsiteY9123" fmla="*/ 567690 h 2297429"/>
                <a:gd name="connsiteX9124" fmla="*/ 1212533 w 3006089"/>
                <a:gd name="connsiteY9124" fmla="*/ 562928 h 2297429"/>
                <a:gd name="connsiteX9125" fmla="*/ 1212533 w 3006089"/>
                <a:gd name="connsiteY9125" fmla="*/ 560070 h 2297429"/>
                <a:gd name="connsiteX9126" fmla="*/ 1209675 w 3006089"/>
                <a:gd name="connsiteY9126" fmla="*/ 550545 h 2297429"/>
                <a:gd name="connsiteX9127" fmla="*/ 1208246 w 3006089"/>
                <a:gd name="connsiteY9127" fmla="*/ 547211 h 2297429"/>
                <a:gd name="connsiteX9128" fmla="*/ 1207294 w 3006089"/>
                <a:gd name="connsiteY9128" fmla="*/ 546259 h 2297429"/>
                <a:gd name="connsiteX9129" fmla="*/ 1204436 w 3006089"/>
                <a:gd name="connsiteY9129" fmla="*/ 544830 h 2297429"/>
                <a:gd name="connsiteX9130" fmla="*/ 1197769 w 3006089"/>
                <a:gd name="connsiteY9130" fmla="*/ 541973 h 2297429"/>
                <a:gd name="connsiteX9131" fmla="*/ 1181100 w 3006089"/>
                <a:gd name="connsiteY9131" fmla="*/ 538639 h 2297429"/>
                <a:gd name="connsiteX9132" fmla="*/ 1176814 w 3006089"/>
                <a:gd name="connsiteY9132" fmla="*/ 539115 h 2297429"/>
                <a:gd name="connsiteX9133" fmla="*/ 1171575 w 3006089"/>
                <a:gd name="connsiteY9133" fmla="*/ 541020 h 2297429"/>
                <a:gd name="connsiteX9134" fmla="*/ 1167289 w 3006089"/>
                <a:gd name="connsiteY9134" fmla="*/ 544354 h 2297429"/>
                <a:gd name="connsiteX9135" fmla="*/ 1165860 w 3006089"/>
                <a:gd name="connsiteY9135" fmla="*/ 545783 h 2297429"/>
                <a:gd name="connsiteX9136" fmla="*/ 1165384 w 3006089"/>
                <a:gd name="connsiteY9136" fmla="*/ 547211 h 2297429"/>
                <a:gd name="connsiteX9137" fmla="*/ 1166813 w 3006089"/>
                <a:gd name="connsiteY9137" fmla="*/ 551021 h 2297429"/>
                <a:gd name="connsiteX9138" fmla="*/ 1168718 w 3006089"/>
                <a:gd name="connsiteY9138" fmla="*/ 552926 h 2297429"/>
                <a:gd name="connsiteX9139" fmla="*/ 1171099 w 3006089"/>
                <a:gd name="connsiteY9139" fmla="*/ 554355 h 2297429"/>
                <a:gd name="connsiteX9140" fmla="*/ 1171099 w 3006089"/>
                <a:gd name="connsiteY9140" fmla="*/ 554831 h 2297429"/>
                <a:gd name="connsiteX9141" fmla="*/ 1164431 w 3006089"/>
                <a:gd name="connsiteY9141" fmla="*/ 556736 h 2297429"/>
                <a:gd name="connsiteX9142" fmla="*/ 1163955 w 3006089"/>
                <a:gd name="connsiteY9142" fmla="*/ 559594 h 2297429"/>
                <a:gd name="connsiteX9143" fmla="*/ 1163955 w 3006089"/>
                <a:gd name="connsiteY9143" fmla="*/ 563404 h 2297429"/>
                <a:gd name="connsiteX9144" fmla="*/ 1163479 w 3006089"/>
                <a:gd name="connsiteY9144" fmla="*/ 563880 h 2297429"/>
                <a:gd name="connsiteX9145" fmla="*/ 1161574 w 3006089"/>
                <a:gd name="connsiteY9145" fmla="*/ 557213 h 2297429"/>
                <a:gd name="connsiteX9146" fmla="*/ 1158716 w 3006089"/>
                <a:gd name="connsiteY9146" fmla="*/ 551974 h 2297429"/>
                <a:gd name="connsiteX9147" fmla="*/ 1157764 w 3006089"/>
                <a:gd name="connsiteY9147" fmla="*/ 550545 h 2297429"/>
                <a:gd name="connsiteX9148" fmla="*/ 1155859 w 3006089"/>
                <a:gd name="connsiteY9148" fmla="*/ 549593 h 2297429"/>
                <a:gd name="connsiteX9149" fmla="*/ 1153001 w 3006089"/>
                <a:gd name="connsiteY9149" fmla="*/ 548640 h 2297429"/>
                <a:gd name="connsiteX9150" fmla="*/ 1146334 w 3006089"/>
                <a:gd name="connsiteY9150" fmla="*/ 547688 h 2297429"/>
                <a:gd name="connsiteX9151" fmla="*/ 1142048 w 3006089"/>
                <a:gd name="connsiteY9151" fmla="*/ 548164 h 2297429"/>
                <a:gd name="connsiteX9152" fmla="*/ 1136333 w 3006089"/>
                <a:gd name="connsiteY9152" fmla="*/ 549593 h 2297429"/>
                <a:gd name="connsiteX9153" fmla="*/ 1129189 w 3006089"/>
                <a:gd name="connsiteY9153" fmla="*/ 554831 h 2297429"/>
                <a:gd name="connsiteX9154" fmla="*/ 1128236 w 3006089"/>
                <a:gd name="connsiteY9154" fmla="*/ 555308 h 2297429"/>
                <a:gd name="connsiteX9155" fmla="*/ 1125855 w 3006089"/>
                <a:gd name="connsiteY9155" fmla="*/ 554831 h 2297429"/>
                <a:gd name="connsiteX9156" fmla="*/ 1127760 w 3006089"/>
                <a:gd name="connsiteY9156" fmla="*/ 552450 h 2297429"/>
                <a:gd name="connsiteX9157" fmla="*/ 1134904 w 3006089"/>
                <a:gd name="connsiteY9157" fmla="*/ 545306 h 2297429"/>
                <a:gd name="connsiteX9158" fmla="*/ 1135856 w 3006089"/>
                <a:gd name="connsiteY9158" fmla="*/ 544354 h 2297429"/>
                <a:gd name="connsiteX9159" fmla="*/ 1136333 w 3006089"/>
                <a:gd name="connsiteY9159" fmla="*/ 542925 h 2297429"/>
                <a:gd name="connsiteX9160" fmla="*/ 1136333 w 3006089"/>
                <a:gd name="connsiteY9160" fmla="*/ 541496 h 2297429"/>
                <a:gd name="connsiteX9161" fmla="*/ 1130618 w 3006089"/>
                <a:gd name="connsiteY9161" fmla="*/ 543401 h 2297429"/>
                <a:gd name="connsiteX9162" fmla="*/ 1128236 w 3006089"/>
                <a:gd name="connsiteY9162" fmla="*/ 541973 h 2297429"/>
                <a:gd name="connsiteX9163" fmla="*/ 1122521 w 3006089"/>
                <a:gd name="connsiteY9163" fmla="*/ 541496 h 2297429"/>
                <a:gd name="connsiteX9164" fmla="*/ 1117283 w 3006089"/>
                <a:gd name="connsiteY9164" fmla="*/ 542449 h 2297429"/>
                <a:gd name="connsiteX9165" fmla="*/ 1112996 w 3006089"/>
                <a:gd name="connsiteY9165" fmla="*/ 542449 h 2297429"/>
                <a:gd name="connsiteX9166" fmla="*/ 1109663 w 3006089"/>
                <a:gd name="connsiteY9166" fmla="*/ 541973 h 2297429"/>
                <a:gd name="connsiteX9167" fmla="*/ 1109186 w 3006089"/>
                <a:gd name="connsiteY9167" fmla="*/ 540544 h 2297429"/>
                <a:gd name="connsiteX9168" fmla="*/ 1110139 w 3006089"/>
                <a:gd name="connsiteY9168" fmla="*/ 538639 h 2297429"/>
                <a:gd name="connsiteX9169" fmla="*/ 1112520 w 3006089"/>
                <a:gd name="connsiteY9169" fmla="*/ 535781 h 2297429"/>
                <a:gd name="connsiteX9170" fmla="*/ 1116806 w 3006089"/>
                <a:gd name="connsiteY9170" fmla="*/ 532448 h 2297429"/>
                <a:gd name="connsiteX9171" fmla="*/ 1118711 w 3006089"/>
                <a:gd name="connsiteY9171" fmla="*/ 530066 h 2297429"/>
                <a:gd name="connsiteX9172" fmla="*/ 1116330 w 3006089"/>
                <a:gd name="connsiteY9172" fmla="*/ 523399 h 2297429"/>
                <a:gd name="connsiteX9173" fmla="*/ 1111091 w 3006089"/>
                <a:gd name="connsiteY9173" fmla="*/ 519113 h 2297429"/>
                <a:gd name="connsiteX9174" fmla="*/ 1105376 w 3006089"/>
                <a:gd name="connsiteY9174" fmla="*/ 515779 h 2297429"/>
                <a:gd name="connsiteX9175" fmla="*/ 1104900 w 3006089"/>
                <a:gd name="connsiteY9175" fmla="*/ 515303 h 2297429"/>
                <a:gd name="connsiteX9176" fmla="*/ 1104424 w 3006089"/>
                <a:gd name="connsiteY9176" fmla="*/ 511493 h 2297429"/>
                <a:gd name="connsiteX9177" fmla="*/ 1103948 w 3006089"/>
                <a:gd name="connsiteY9177" fmla="*/ 509111 h 2297429"/>
                <a:gd name="connsiteX9178" fmla="*/ 1101566 w 3006089"/>
                <a:gd name="connsiteY9178" fmla="*/ 505778 h 2297429"/>
                <a:gd name="connsiteX9179" fmla="*/ 1101090 w 3006089"/>
                <a:gd name="connsiteY9179" fmla="*/ 504349 h 2297429"/>
                <a:gd name="connsiteX9180" fmla="*/ 1102043 w 3006089"/>
                <a:gd name="connsiteY9180" fmla="*/ 502920 h 2297429"/>
                <a:gd name="connsiteX9181" fmla="*/ 1105376 w 3006089"/>
                <a:gd name="connsiteY9181" fmla="*/ 499110 h 2297429"/>
                <a:gd name="connsiteX9182" fmla="*/ 1106329 w 3006089"/>
                <a:gd name="connsiteY9182" fmla="*/ 497205 h 2297429"/>
                <a:gd name="connsiteX9183" fmla="*/ 1106805 w 3006089"/>
                <a:gd name="connsiteY9183" fmla="*/ 495300 h 2297429"/>
                <a:gd name="connsiteX9184" fmla="*/ 1105852 w 3006089"/>
                <a:gd name="connsiteY9184" fmla="*/ 494348 h 2297429"/>
                <a:gd name="connsiteX9185" fmla="*/ 1103948 w 3006089"/>
                <a:gd name="connsiteY9185" fmla="*/ 493871 h 2297429"/>
                <a:gd name="connsiteX9186" fmla="*/ 1094423 w 3006089"/>
                <a:gd name="connsiteY9186" fmla="*/ 489585 h 2297429"/>
                <a:gd name="connsiteX9187" fmla="*/ 1085374 w 3006089"/>
                <a:gd name="connsiteY9187" fmla="*/ 490061 h 2297429"/>
                <a:gd name="connsiteX9188" fmla="*/ 1081088 w 3006089"/>
                <a:gd name="connsiteY9188" fmla="*/ 491490 h 2297429"/>
                <a:gd name="connsiteX9189" fmla="*/ 1076801 w 3006089"/>
                <a:gd name="connsiteY9189" fmla="*/ 493871 h 2297429"/>
                <a:gd name="connsiteX9190" fmla="*/ 1071086 w 3006089"/>
                <a:gd name="connsiteY9190" fmla="*/ 498634 h 2297429"/>
                <a:gd name="connsiteX9191" fmla="*/ 1058704 w 3006089"/>
                <a:gd name="connsiteY9191" fmla="*/ 510540 h 2297429"/>
                <a:gd name="connsiteX9192" fmla="*/ 1054894 w 3006089"/>
                <a:gd name="connsiteY9192" fmla="*/ 513398 h 2297429"/>
                <a:gd name="connsiteX9193" fmla="*/ 1044893 w 3006089"/>
                <a:gd name="connsiteY9193" fmla="*/ 518160 h 2297429"/>
                <a:gd name="connsiteX9194" fmla="*/ 1043464 w 3006089"/>
                <a:gd name="connsiteY9194" fmla="*/ 519589 h 2297429"/>
                <a:gd name="connsiteX9195" fmla="*/ 1043464 w 3006089"/>
                <a:gd name="connsiteY9195" fmla="*/ 521494 h 2297429"/>
                <a:gd name="connsiteX9196" fmla="*/ 1044416 w 3006089"/>
                <a:gd name="connsiteY9196" fmla="*/ 523875 h 2297429"/>
                <a:gd name="connsiteX9197" fmla="*/ 1045845 w 3006089"/>
                <a:gd name="connsiteY9197" fmla="*/ 525780 h 2297429"/>
                <a:gd name="connsiteX9198" fmla="*/ 1047274 w 3006089"/>
                <a:gd name="connsiteY9198" fmla="*/ 526733 h 2297429"/>
                <a:gd name="connsiteX9199" fmla="*/ 1057275 w 3006089"/>
                <a:gd name="connsiteY9199" fmla="*/ 531495 h 2297429"/>
                <a:gd name="connsiteX9200" fmla="*/ 1063943 w 3006089"/>
                <a:gd name="connsiteY9200" fmla="*/ 531971 h 2297429"/>
                <a:gd name="connsiteX9201" fmla="*/ 1071563 w 3006089"/>
                <a:gd name="connsiteY9201" fmla="*/ 536734 h 2297429"/>
                <a:gd name="connsiteX9202" fmla="*/ 1073468 w 3006089"/>
                <a:gd name="connsiteY9202" fmla="*/ 539115 h 2297429"/>
                <a:gd name="connsiteX9203" fmla="*/ 1073944 w 3006089"/>
                <a:gd name="connsiteY9203" fmla="*/ 541496 h 2297429"/>
                <a:gd name="connsiteX9204" fmla="*/ 1073468 w 3006089"/>
                <a:gd name="connsiteY9204" fmla="*/ 543401 h 2297429"/>
                <a:gd name="connsiteX9205" fmla="*/ 1072515 w 3006089"/>
                <a:gd name="connsiteY9205" fmla="*/ 544830 h 2297429"/>
                <a:gd name="connsiteX9206" fmla="*/ 1058227 w 3006089"/>
                <a:gd name="connsiteY9206" fmla="*/ 551021 h 2297429"/>
                <a:gd name="connsiteX9207" fmla="*/ 1060609 w 3006089"/>
                <a:gd name="connsiteY9207" fmla="*/ 555784 h 2297429"/>
                <a:gd name="connsiteX9208" fmla="*/ 1089660 w 3006089"/>
                <a:gd name="connsiteY9208" fmla="*/ 567214 h 2297429"/>
                <a:gd name="connsiteX9209" fmla="*/ 1090613 w 3006089"/>
                <a:gd name="connsiteY9209" fmla="*/ 569119 h 2297429"/>
                <a:gd name="connsiteX9210" fmla="*/ 1091089 w 3006089"/>
                <a:gd name="connsiteY9210" fmla="*/ 572453 h 2297429"/>
                <a:gd name="connsiteX9211" fmla="*/ 1090613 w 3006089"/>
                <a:gd name="connsiteY9211" fmla="*/ 574834 h 2297429"/>
                <a:gd name="connsiteX9212" fmla="*/ 1089660 w 3006089"/>
                <a:gd name="connsiteY9212" fmla="*/ 578168 h 2297429"/>
                <a:gd name="connsiteX9213" fmla="*/ 1087755 w 3006089"/>
                <a:gd name="connsiteY9213" fmla="*/ 580073 h 2297429"/>
                <a:gd name="connsiteX9214" fmla="*/ 1084898 w 3006089"/>
                <a:gd name="connsiteY9214" fmla="*/ 580549 h 2297429"/>
                <a:gd name="connsiteX9215" fmla="*/ 1038225 w 3006089"/>
                <a:gd name="connsiteY9215" fmla="*/ 577215 h 2297429"/>
                <a:gd name="connsiteX9216" fmla="*/ 1029176 w 3006089"/>
                <a:gd name="connsiteY9216" fmla="*/ 576739 h 2297429"/>
                <a:gd name="connsiteX9217" fmla="*/ 1023461 w 3006089"/>
                <a:gd name="connsiteY9217" fmla="*/ 577691 h 2297429"/>
                <a:gd name="connsiteX9218" fmla="*/ 1017746 w 3006089"/>
                <a:gd name="connsiteY9218" fmla="*/ 577691 h 2297429"/>
                <a:gd name="connsiteX9219" fmla="*/ 1013936 w 3006089"/>
                <a:gd name="connsiteY9219" fmla="*/ 576263 h 2297429"/>
                <a:gd name="connsiteX9220" fmla="*/ 1010126 w 3006089"/>
                <a:gd name="connsiteY9220" fmla="*/ 573405 h 2297429"/>
                <a:gd name="connsiteX9221" fmla="*/ 1006793 w 3006089"/>
                <a:gd name="connsiteY9221" fmla="*/ 569119 h 2297429"/>
                <a:gd name="connsiteX9222" fmla="*/ 1003935 w 3006089"/>
                <a:gd name="connsiteY9222" fmla="*/ 563404 h 2297429"/>
                <a:gd name="connsiteX9223" fmla="*/ 1002030 w 3006089"/>
                <a:gd name="connsiteY9223" fmla="*/ 560070 h 2297429"/>
                <a:gd name="connsiteX9224" fmla="*/ 1000601 w 3006089"/>
                <a:gd name="connsiteY9224" fmla="*/ 559118 h 2297429"/>
                <a:gd name="connsiteX9225" fmla="*/ 997268 w 3006089"/>
                <a:gd name="connsiteY9225" fmla="*/ 557689 h 2297429"/>
                <a:gd name="connsiteX9226" fmla="*/ 991552 w 3006089"/>
                <a:gd name="connsiteY9226" fmla="*/ 558165 h 2297429"/>
                <a:gd name="connsiteX9227" fmla="*/ 985361 w 3006089"/>
                <a:gd name="connsiteY9227" fmla="*/ 557689 h 2297429"/>
                <a:gd name="connsiteX9228" fmla="*/ 984409 w 3006089"/>
                <a:gd name="connsiteY9228" fmla="*/ 556736 h 2297429"/>
                <a:gd name="connsiteX9229" fmla="*/ 985361 w 3006089"/>
                <a:gd name="connsiteY9229" fmla="*/ 555308 h 2297429"/>
                <a:gd name="connsiteX9230" fmla="*/ 991552 w 3006089"/>
                <a:gd name="connsiteY9230" fmla="*/ 552450 h 2297429"/>
                <a:gd name="connsiteX9231" fmla="*/ 991552 w 3006089"/>
                <a:gd name="connsiteY9231" fmla="*/ 550545 h 2297429"/>
                <a:gd name="connsiteX9232" fmla="*/ 975836 w 3006089"/>
                <a:gd name="connsiteY9232" fmla="*/ 541496 h 2297429"/>
                <a:gd name="connsiteX9233" fmla="*/ 963454 w 3006089"/>
                <a:gd name="connsiteY9233" fmla="*/ 532448 h 2297429"/>
                <a:gd name="connsiteX9234" fmla="*/ 953929 w 3006089"/>
                <a:gd name="connsiteY9234" fmla="*/ 529590 h 2297429"/>
                <a:gd name="connsiteX9235" fmla="*/ 947261 w 3006089"/>
                <a:gd name="connsiteY9235" fmla="*/ 528638 h 2297429"/>
                <a:gd name="connsiteX9236" fmla="*/ 940594 w 3006089"/>
                <a:gd name="connsiteY9236" fmla="*/ 529114 h 2297429"/>
                <a:gd name="connsiteX9237" fmla="*/ 924877 w 3006089"/>
                <a:gd name="connsiteY9237" fmla="*/ 531971 h 2297429"/>
                <a:gd name="connsiteX9238" fmla="*/ 921544 w 3006089"/>
                <a:gd name="connsiteY9238" fmla="*/ 530066 h 2297429"/>
                <a:gd name="connsiteX9239" fmla="*/ 799624 w 3006089"/>
                <a:gd name="connsiteY9239" fmla="*/ 539115 h 2297429"/>
                <a:gd name="connsiteX9240" fmla="*/ 795338 w 3006089"/>
                <a:gd name="connsiteY9240" fmla="*/ 538163 h 2297429"/>
                <a:gd name="connsiteX9241" fmla="*/ 791527 w 3006089"/>
                <a:gd name="connsiteY9241" fmla="*/ 538163 h 2297429"/>
                <a:gd name="connsiteX9242" fmla="*/ 786765 w 3006089"/>
                <a:gd name="connsiteY9242" fmla="*/ 540544 h 2297429"/>
                <a:gd name="connsiteX9243" fmla="*/ 778193 w 3006089"/>
                <a:gd name="connsiteY9243" fmla="*/ 546259 h 2297429"/>
                <a:gd name="connsiteX9244" fmla="*/ 770096 w 3006089"/>
                <a:gd name="connsiteY9244" fmla="*/ 548640 h 2297429"/>
                <a:gd name="connsiteX9245" fmla="*/ 761524 w 3006089"/>
                <a:gd name="connsiteY9245" fmla="*/ 552450 h 2297429"/>
                <a:gd name="connsiteX9246" fmla="*/ 748665 w 3006089"/>
                <a:gd name="connsiteY9246" fmla="*/ 561975 h 2297429"/>
                <a:gd name="connsiteX9247" fmla="*/ 741045 w 3006089"/>
                <a:gd name="connsiteY9247" fmla="*/ 566738 h 2297429"/>
                <a:gd name="connsiteX9248" fmla="*/ 737711 w 3006089"/>
                <a:gd name="connsiteY9248" fmla="*/ 569119 h 2297429"/>
                <a:gd name="connsiteX9249" fmla="*/ 735330 w 3006089"/>
                <a:gd name="connsiteY9249" fmla="*/ 572453 h 2297429"/>
                <a:gd name="connsiteX9250" fmla="*/ 735806 w 3006089"/>
                <a:gd name="connsiteY9250" fmla="*/ 573405 h 2297429"/>
                <a:gd name="connsiteX9251" fmla="*/ 738664 w 3006089"/>
                <a:gd name="connsiteY9251" fmla="*/ 574358 h 2297429"/>
                <a:gd name="connsiteX9252" fmla="*/ 746284 w 3006089"/>
                <a:gd name="connsiteY9252" fmla="*/ 575310 h 2297429"/>
                <a:gd name="connsiteX9253" fmla="*/ 755333 w 3006089"/>
                <a:gd name="connsiteY9253" fmla="*/ 578644 h 2297429"/>
                <a:gd name="connsiteX9254" fmla="*/ 762476 w 3006089"/>
                <a:gd name="connsiteY9254" fmla="*/ 579120 h 2297429"/>
                <a:gd name="connsiteX9255" fmla="*/ 772001 w 3006089"/>
                <a:gd name="connsiteY9255" fmla="*/ 574834 h 2297429"/>
                <a:gd name="connsiteX9256" fmla="*/ 775335 w 3006089"/>
                <a:gd name="connsiteY9256" fmla="*/ 572453 h 2297429"/>
                <a:gd name="connsiteX9257" fmla="*/ 786765 w 3006089"/>
                <a:gd name="connsiteY9257" fmla="*/ 559118 h 2297429"/>
                <a:gd name="connsiteX9258" fmla="*/ 792480 w 3006089"/>
                <a:gd name="connsiteY9258" fmla="*/ 551021 h 2297429"/>
                <a:gd name="connsiteX9259" fmla="*/ 795338 w 3006089"/>
                <a:gd name="connsiteY9259" fmla="*/ 547688 h 2297429"/>
                <a:gd name="connsiteX9260" fmla="*/ 799624 w 3006089"/>
                <a:gd name="connsiteY9260" fmla="*/ 540068 h 2297429"/>
                <a:gd name="connsiteX9261" fmla="*/ 799624 w 3006089"/>
                <a:gd name="connsiteY9261" fmla="*/ 539115 h 2297429"/>
                <a:gd name="connsiteX9262" fmla="*/ 1428750 w 3006089"/>
                <a:gd name="connsiteY9262" fmla="*/ 502920 h 2297429"/>
                <a:gd name="connsiteX9263" fmla="*/ 1430655 w 3006089"/>
                <a:gd name="connsiteY9263" fmla="*/ 508635 h 2297429"/>
                <a:gd name="connsiteX9264" fmla="*/ 1433513 w 3006089"/>
                <a:gd name="connsiteY9264" fmla="*/ 513398 h 2297429"/>
                <a:gd name="connsiteX9265" fmla="*/ 1423988 w 3006089"/>
                <a:gd name="connsiteY9265" fmla="*/ 514350 h 2297429"/>
                <a:gd name="connsiteX9266" fmla="*/ 1418749 w 3006089"/>
                <a:gd name="connsiteY9266" fmla="*/ 509588 h 2297429"/>
                <a:gd name="connsiteX9267" fmla="*/ 1407319 w 3006089"/>
                <a:gd name="connsiteY9267" fmla="*/ 502444 h 2297429"/>
                <a:gd name="connsiteX9268" fmla="*/ 1402556 w 3006089"/>
                <a:gd name="connsiteY9268" fmla="*/ 501968 h 2297429"/>
                <a:gd name="connsiteX9269" fmla="*/ 1393984 w 3006089"/>
                <a:gd name="connsiteY9269" fmla="*/ 501968 h 2297429"/>
                <a:gd name="connsiteX9270" fmla="*/ 1383030 w 3006089"/>
                <a:gd name="connsiteY9270" fmla="*/ 503396 h 2297429"/>
                <a:gd name="connsiteX9271" fmla="*/ 1376839 w 3006089"/>
                <a:gd name="connsiteY9271" fmla="*/ 505301 h 2297429"/>
                <a:gd name="connsiteX9272" fmla="*/ 1368266 w 3006089"/>
                <a:gd name="connsiteY9272" fmla="*/ 509588 h 2297429"/>
                <a:gd name="connsiteX9273" fmla="*/ 1366361 w 3006089"/>
                <a:gd name="connsiteY9273" fmla="*/ 512921 h 2297429"/>
                <a:gd name="connsiteX9274" fmla="*/ 1366838 w 3006089"/>
                <a:gd name="connsiteY9274" fmla="*/ 514350 h 2297429"/>
                <a:gd name="connsiteX9275" fmla="*/ 1368743 w 3006089"/>
                <a:gd name="connsiteY9275" fmla="*/ 515779 h 2297429"/>
                <a:gd name="connsiteX9276" fmla="*/ 1374458 w 3006089"/>
                <a:gd name="connsiteY9276" fmla="*/ 518636 h 2297429"/>
                <a:gd name="connsiteX9277" fmla="*/ 1390650 w 3006089"/>
                <a:gd name="connsiteY9277" fmla="*/ 521018 h 2297429"/>
                <a:gd name="connsiteX9278" fmla="*/ 1393984 w 3006089"/>
                <a:gd name="connsiteY9278" fmla="*/ 521970 h 2297429"/>
                <a:gd name="connsiteX9279" fmla="*/ 1397318 w 3006089"/>
                <a:gd name="connsiteY9279" fmla="*/ 523875 h 2297429"/>
                <a:gd name="connsiteX9280" fmla="*/ 1397318 w 3006089"/>
                <a:gd name="connsiteY9280" fmla="*/ 524828 h 2297429"/>
                <a:gd name="connsiteX9281" fmla="*/ 1395413 w 3006089"/>
                <a:gd name="connsiteY9281" fmla="*/ 525304 h 2297429"/>
                <a:gd name="connsiteX9282" fmla="*/ 1384935 w 3006089"/>
                <a:gd name="connsiteY9282" fmla="*/ 526733 h 2297429"/>
                <a:gd name="connsiteX9283" fmla="*/ 1383030 w 3006089"/>
                <a:gd name="connsiteY9283" fmla="*/ 527685 h 2297429"/>
                <a:gd name="connsiteX9284" fmla="*/ 1383030 w 3006089"/>
                <a:gd name="connsiteY9284" fmla="*/ 528638 h 2297429"/>
                <a:gd name="connsiteX9285" fmla="*/ 1391126 w 3006089"/>
                <a:gd name="connsiteY9285" fmla="*/ 531971 h 2297429"/>
                <a:gd name="connsiteX9286" fmla="*/ 1397318 w 3006089"/>
                <a:gd name="connsiteY9286" fmla="*/ 531971 h 2297429"/>
                <a:gd name="connsiteX9287" fmla="*/ 1403509 w 3006089"/>
                <a:gd name="connsiteY9287" fmla="*/ 533876 h 2297429"/>
                <a:gd name="connsiteX9288" fmla="*/ 1413034 w 3006089"/>
                <a:gd name="connsiteY9288" fmla="*/ 535305 h 2297429"/>
                <a:gd name="connsiteX9289" fmla="*/ 1404461 w 3006089"/>
                <a:gd name="connsiteY9289" fmla="*/ 536258 h 2297429"/>
                <a:gd name="connsiteX9290" fmla="*/ 1397318 w 3006089"/>
                <a:gd name="connsiteY9290" fmla="*/ 535781 h 2297429"/>
                <a:gd name="connsiteX9291" fmla="*/ 1394460 w 3006089"/>
                <a:gd name="connsiteY9291" fmla="*/ 536258 h 2297429"/>
                <a:gd name="connsiteX9292" fmla="*/ 1393508 w 3006089"/>
                <a:gd name="connsiteY9292" fmla="*/ 537210 h 2297429"/>
                <a:gd name="connsiteX9293" fmla="*/ 1395413 w 3006089"/>
                <a:gd name="connsiteY9293" fmla="*/ 540544 h 2297429"/>
                <a:gd name="connsiteX9294" fmla="*/ 1397794 w 3006089"/>
                <a:gd name="connsiteY9294" fmla="*/ 542925 h 2297429"/>
                <a:gd name="connsiteX9295" fmla="*/ 1407795 w 3006089"/>
                <a:gd name="connsiteY9295" fmla="*/ 547688 h 2297429"/>
                <a:gd name="connsiteX9296" fmla="*/ 1407319 w 3006089"/>
                <a:gd name="connsiteY9296" fmla="*/ 549116 h 2297429"/>
                <a:gd name="connsiteX9297" fmla="*/ 1404938 w 3006089"/>
                <a:gd name="connsiteY9297" fmla="*/ 550069 h 2297429"/>
                <a:gd name="connsiteX9298" fmla="*/ 1402080 w 3006089"/>
                <a:gd name="connsiteY9298" fmla="*/ 550069 h 2297429"/>
                <a:gd name="connsiteX9299" fmla="*/ 1396841 w 3006089"/>
                <a:gd name="connsiteY9299" fmla="*/ 549116 h 2297429"/>
                <a:gd name="connsiteX9300" fmla="*/ 1393984 w 3006089"/>
                <a:gd name="connsiteY9300" fmla="*/ 547688 h 2297429"/>
                <a:gd name="connsiteX9301" fmla="*/ 1389698 w 3006089"/>
                <a:gd name="connsiteY9301" fmla="*/ 544354 h 2297429"/>
                <a:gd name="connsiteX9302" fmla="*/ 1366838 w 3006089"/>
                <a:gd name="connsiteY9302" fmla="*/ 530543 h 2297429"/>
                <a:gd name="connsiteX9303" fmla="*/ 1361599 w 3006089"/>
                <a:gd name="connsiteY9303" fmla="*/ 527685 h 2297429"/>
                <a:gd name="connsiteX9304" fmla="*/ 1360170 w 3006089"/>
                <a:gd name="connsiteY9304" fmla="*/ 525780 h 2297429"/>
                <a:gd name="connsiteX9305" fmla="*/ 1360170 w 3006089"/>
                <a:gd name="connsiteY9305" fmla="*/ 523399 h 2297429"/>
                <a:gd name="connsiteX9306" fmla="*/ 1358265 w 3006089"/>
                <a:gd name="connsiteY9306" fmla="*/ 521018 h 2297429"/>
                <a:gd name="connsiteX9307" fmla="*/ 1351598 w 3006089"/>
                <a:gd name="connsiteY9307" fmla="*/ 516255 h 2297429"/>
                <a:gd name="connsiteX9308" fmla="*/ 1349216 w 3006089"/>
                <a:gd name="connsiteY9308" fmla="*/ 515303 h 2297429"/>
                <a:gd name="connsiteX9309" fmla="*/ 1340168 w 3006089"/>
                <a:gd name="connsiteY9309" fmla="*/ 513398 h 2297429"/>
                <a:gd name="connsiteX9310" fmla="*/ 1336358 w 3006089"/>
                <a:gd name="connsiteY9310" fmla="*/ 513398 h 2297429"/>
                <a:gd name="connsiteX9311" fmla="*/ 1333976 w 3006089"/>
                <a:gd name="connsiteY9311" fmla="*/ 514350 h 2297429"/>
                <a:gd name="connsiteX9312" fmla="*/ 1330166 w 3006089"/>
                <a:gd name="connsiteY9312" fmla="*/ 517208 h 2297429"/>
                <a:gd name="connsiteX9313" fmla="*/ 1325404 w 3006089"/>
                <a:gd name="connsiteY9313" fmla="*/ 521970 h 2297429"/>
                <a:gd name="connsiteX9314" fmla="*/ 1324451 w 3006089"/>
                <a:gd name="connsiteY9314" fmla="*/ 525304 h 2297429"/>
                <a:gd name="connsiteX9315" fmla="*/ 1329690 w 3006089"/>
                <a:gd name="connsiteY9315" fmla="*/ 528161 h 2297429"/>
                <a:gd name="connsiteX9316" fmla="*/ 1332548 w 3006089"/>
                <a:gd name="connsiteY9316" fmla="*/ 528638 h 2297429"/>
                <a:gd name="connsiteX9317" fmla="*/ 1344454 w 3006089"/>
                <a:gd name="connsiteY9317" fmla="*/ 528638 h 2297429"/>
                <a:gd name="connsiteX9318" fmla="*/ 1345406 w 3006089"/>
                <a:gd name="connsiteY9318" fmla="*/ 530066 h 2297429"/>
                <a:gd name="connsiteX9319" fmla="*/ 1337310 w 3006089"/>
                <a:gd name="connsiteY9319" fmla="*/ 534829 h 2297429"/>
                <a:gd name="connsiteX9320" fmla="*/ 1334452 w 3006089"/>
                <a:gd name="connsiteY9320" fmla="*/ 538163 h 2297429"/>
                <a:gd name="connsiteX9321" fmla="*/ 1333976 w 3006089"/>
                <a:gd name="connsiteY9321" fmla="*/ 539591 h 2297429"/>
                <a:gd name="connsiteX9322" fmla="*/ 1335405 w 3006089"/>
                <a:gd name="connsiteY9322" fmla="*/ 542449 h 2297429"/>
                <a:gd name="connsiteX9323" fmla="*/ 1339215 w 3006089"/>
                <a:gd name="connsiteY9323" fmla="*/ 544830 h 2297429"/>
                <a:gd name="connsiteX9324" fmla="*/ 1348740 w 3006089"/>
                <a:gd name="connsiteY9324" fmla="*/ 545783 h 2297429"/>
                <a:gd name="connsiteX9325" fmla="*/ 1346359 w 3006089"/>
                <a:gd name="connsiteY9325" fmla="*/ 549116 h 2297429"/>
                <a:gd name="connsiteX9326" fmla="*/ 1346359 w 3006089"/>
                <a:gd name="connsiteY9326" fmla="*/ 551021 h 2297429"/>
                <a:gd name="connsiteX9327" fmla="*/ 1347788 w 3006089"/>
                <a:gd name="connsiteY9327" fmla="*/ 553403 h 2297429"/>
                <a:gd name="connsiteX9328" fmla="*/ 1349693 w 3006089"/>
                <a:gd name="connsiteY9328" fmla="*/ 555784 h 2297429"/>
                <a:gd name="connsiteX9329" fmla="*/ 1353979 w 3006089"/>
                <a:gd name="connsiteY9329" fmla="*/ 559594 h 2297429"/>
                <a:gd name="connsiteX9330" fmla="*/ 1354931 w 3006089"/>
                <a:gd name="connsiteY9330" fmla="*/ 560070 h 2297429"/>
                <a:gd name="connsiteX9331" fmla="*/ 1363504 w 3006089"/>
                <a:gd name="connsiteY9331" fmla="*/ 558641 h 2297429"/>
                <a:gd name="connsiteX9332" fmla="*/ 1364933 w 3006089"/>
                <a:gd name="connsiteY9332" fmla="*/ 559118 h 2297429"/>
                <a:gd name="connsiteX9333" fmla="*/ 1360170 w 3006089"/>
                <a:gd name="connsiteY9333" fmla="*/ 561499 h 2297429"/>
                <a:gd name="connsiteX9334" fmla="*/ 1355408 w 3006089"/>
                <a:gd name="connsiteY9334" fmla="*/ 561975 h 2297429"/>
                <a:gd name="connsiteX9335" fmla="*/ 1350169 w 3006089"/>
                <a:gd name="connsiteY9335" fmla="*/ 560546 h 2297429"/>
                <a:gd name="connsiteX9336" fmla="*/ 1343977 w 3006089"/>
                <a:gd name="connsiteY9336" fmla="*/ 557213 h 2297429"/>
                <a:gd name="connsiteX9337" fmla="*/ 1332071 w 3006089"/>
                <a:gd name="connsiteY9337" fmla="*/ 553879 h 2297429"/>
                <a:gd name="connsiteX9338" fmla="*/ 1325404 w 3006089"/>
                <a:gd name="connsiteY9338" fmla="*/ 554355 h 2297429"/>
                <a:gd name="connsiteX9339" fmla="*/ 1321118 w 3006089"/>
                <a:gd name="connsiteY9339" fmla="*/ 558641 h 2297429"/>
                <a:gd name="connsiteX9340" fmla="*/ 1321594 w 3006089"/>
                <a:gd name="connsiteY9340" fmla="*/ 561023 h 2297429"/>
                <a:gd name="connsiteX9341" fmla="*/ 1316355 w 3006089"/>
                <a:gd name="connsiteY9341" fmla="*/ 565309 h 2297429"/>
                <a:gd name="connsiteX9342" fmla="*/ 1305401 w 3006089"/>
                <a:gd name="connsiteY9342" fmla="*/ 570548 h 2297429"/>
                <a:gd name="connsiteX9343" fmla="*/ 1303020 w 3006089"/>
                <a:gd name="connsiteY9343" fmla="*/ 573405 h 2297429"/>
                <a:gd name="connsiteX9344" fmla="*/ 1306354 w 3006089"/>
                <a:gd name="connsiteY9344" fmla="*/ 577215 h 2297429"/>
                <a:gd name="connsiteX9345" fmla="*/ 1310164 w 3006089"/>
                <a:gd name="connsiteY9345" fmla="*/ 579120 h 2297429"/>
                <a:gd name="connsiteX9346" fmla="*/ 1311593 w 3006089"/>
                <a:gd name="connsiteY9346" fmla="*/ 579120 h 2297429"/>
                <a:gd name="connsiteX9347" fmla="*/ 1348264 w 3006089"/>
                <a:gd name="connsiteY9347" fmla="*/ 572453 h 2297429"/>
                <a:gd name="connsiteX9348" fmla="*/ 1356836 w 3006089"/>
                <a:gd name="connsiteY9348" fmla="*/ 573881 h 2297429"/>
                <a:gd name="connsiteX9349" fmla="*/ 1367314 w 3006089"/>
                <a:gd name="connsiteY9349" fmla="*/ 571976 h 2297429"/>
                <a:gd name="connsiteX9350" fmla="*/ 1400651 w 3006089"/>
                <a:gd name="connsiteY9350" fmla="*/ 567690 h 2297429"/>
                <a:gd name="connsiteX9351" fmla="*/ 1424940 w 3006089"/>
                <a:gd name="connsiteY9351" fmla="*/ 566738 h 2297429"/>
                <a:gd name="connsiteX9352" fmla="*/ 1424464 w 3006089"/>
                <a:gd name="connsiteY9352" fmla="*/ 568643 h 2297429"/>
                <a:gd name="connsiteX9353" fmla="*/ 1411605 w 3006089"/>
                <a:gd name="connsiteY9353" fmla="*/ 569595 h 2297429"/>
                <a:gd name="connsiteX9354" fmla="*/ 1405890 w 3006089"/>
                <a:gd name="connsiteY9354" fmla="*/ 571024 h 2297429"/>
                <a:gd name="connsiteX9355" fmla="*/ 1405414 w 3006089"/>
                <a:gd name="connsiteY9355" fmla="*/ 572453 h 2297429"/>
                <a:gd name="connsiteX9356" fmla="*/ 1398746 w 3006089"/>
                <a:gd name="connsiteY9356" fmla="*/ 575310 h 2297429"/>
                <a:gd name="connsiteX9357" fmla="*/ 1388269 w 3006089"/>
                <a:gd name="connsiteY9357" fmla="*/ 582930 h 2297429"/>
                <a:gd name="connsiteX9358" fmla="*/ 1373505 w 3006089"/>
                <a:gd name="connsiteY9358" fmla="*/ 586740 h 2297429"/>
                <a:gd name="connsiteX9359" fmla="*/ 1373981 w 3006089"/>
                <a:gd name="connsiteY9359" fmla="*/ 587693 h 2297429"/>
                <a:gd name="connsiteX9360" fmla="*/ 1373029 w 3006089"/>
                <a:gd name="connsiteY9360" fmla="*/ 591026 h 2297429"/>
                <a:gd name="connsiteX9361" fmla="*/ 1376839 w 3006089"/>
                <a:gd name="connsiteY9361" fmla="*/ 592931 h 2297429"/>
                <a:gd name="connsiteX9362" fmla="*/ 1385411 w 3006089"/>
                <a:gd name="connsiteY9362" fmla="*/ 595313 h 2297429"/>
                <a:gd name="connsiteX9363" fmla="*/ 1393031 w 3006089"/>
                <a:gd name="connsiteY9363" fmla="*/ 598170 h 2297429"/>
                <a:gd name="connsiteX9364" fmla="*/ 1393031 w 3006089"/>
                <a:gd name="connsiteY9364" fmla="*/ 598646 h 2297429"/>
                <a:gd name="connsiteX9365" fmla="*/ 1382554 w 3006089"/>
                <a:gd name="connsiteY9365" fmla="*/ 599599 h 2297429"/>
                <a:gd name="connsiteX9366" fmla="*/ 1381601 w 3006089"/>
                <a:gd name="connsiteY9366" fmla="*/ 601504 h 2297429"/>
                <a:gd name="connsiteX9367" fmla="*/ 1385888 w 3006089"/>
                <a:gd name="connsiteY9367" fmla="*/ 609600 h 2297429"/>
                <a:gd name="connsiteX9368" fmla="*/ 1388269 w 3006089"/>
                <a:gd name="connsiteY9368" fmla="*/ 612458 h 2297429"/>
                <a:gd name="connsiteX9369" fmla="*/ 1390174 w 3006089"/>
                <a:gd name="connsiteY9369" fmla="*/ 613886 h 2297429"/>
                <a:gd name="connsiteX9370" fmla="*/ 1400175 w 3006089"/>
                <a:gd name="connsiteY9370" fmla="*/ 614363 h 2297429"/>
                <a:gd name="connsiteX9371" fmla="*/ 1411129 w 3006089"/>
                <a:gd name="connsiteY9371" fmla="*/ 615791 h 2297429"/>
                <a:gd name="connsiteX9372" fmla="*/ 1418273 w 3006089"/>
                <a:gd name="connsiteY9372" fmla="*/ 611505 h 2297429"/>
                <a:gd name="connsiteX9373" fmla="*/ 1421606 w 3006089"/>
                <a:gd name="connsiteY9373" fmla="*/ 611029 h 2297429"/>
                <a:gd name="connsiteX9374" fmla="*/ 1424464 w 3006089"/>
                <a:gd name="connsiteY9374" fmla="*/ 612458 h 2297429"/>
                <a:gd name="connsiteX9375" fmla="*/ 1427321 w 3006089"/>
                <a:gd name="connsiteY9375" fmla="*/ 612934 h 2297429"/>
                <a:gd name="connsiteX9376" fmla="*/ 1432084 w 3006089"/>
                <a:gd name="connsiteY9376" fmla="*/ 612458 h 2297429"/>
                <a:gd name="connsiteX9377" fmla="*/ 1438275 w 3006089"/>
                <a:gd name="connsiteY9377" fmla="*/ 612458 h 2297429"/>
                <a:gd name="connsiteX9378" fmla="*/ 1442561 w 3006089"/>
                <a:gd name="connsiteY9378" fmla="*/ 613410 h 2297429"/>
                <a:gd name="connsiteX9379" fmla="*/ 1447324 w 3006089"/>
                <a:gd name="connsiteY9379" fmla="*/ 612934 h 2297429"/>
                <a:gd name="connsiteX9380" fmla="*/ 1456849 w 3006089"/>
                <a:gd name="connsiteY9380" fmla="*/ 611505 h 2297429"/>
                <a:gd name="connsiteX9381" fmla="*/ 1462564 w 3006089"/>
                <a:gd name="connsiteY9381" fmla="*/ 611505 h 2297429"/>
                <a:gd name="connsiteX9382" fmla="*/ 1466850 w 3006089"/>
                <a:gd name="connsiteY9382" fmla="*/ 610553 h 2297429"/>
                <a:gd name="connsiteX9383" fmla="*/ 1468279 w 3006089"/>
                <a:gd name="connsiteY9383" fmla="*/ 609600 h 2297429"/>
                <a:gd name="connsiteX9384" fmla="*/ 1466850 w 3006089"/>
                <a:gd name="connsiteY9384" fmla="*/ 606266 h 2297429"/>
                <a:gd name="connsiteX9385" fmla="*/ 1463993 w 3006089"/>
                <a:gd name="connsiteY9385" fmla="*/ 603409 h 2297429"/>
                <a:gd name="connsiteX9386" fmla="*/ 1463516 w 3006089"/>
                <a:gd name="connsiteY9386" fmla="*/ 601980 h 2297429"/>
                <a:gd name="connsiteX9387" fmla="*/ 1464469 w 3006089"/>
                <a:gd name="connsiteY9387" fmla="*/ 600551 h 2297429"/>
                <a:gd name="connsiteX9388" fmla="*/ 1465421 w 3006089"/>
                <a:gd name="connsiteY9388" fmla="*/ 600551 h 2297429"/>
                <a:gd name="connsiteX9389" fmla="*/ 1467802 w 3006089"/>
                <a:gd name="connsiteY9389" fmla="*/ 603885 h 2297429"/>
                <a:gd name="connsiteX9390" fmla="*/ 1472089 w 3006089"/>
                <a:gd name="connsiteY9390" fmla="*/ 605790 h 2297429"/>
                <a:gd name="connsiteX9391" fmla="*/ 1473518 w 3006089"/>
                <a:gd name="connsiteY9391" fmla="*/ 606266 h 2297429"/>
                <a:gd name="connsiteX9392" fmla="*/ 1477804 w 3006089"/>
                <a:gd name="connsiteY9392" fmla="*/ 605314 h 2297429"/>
                <a:gd name="connsiteX9393" fmla="*/ 1478280 w 3006089"/>
                <a:gd name="connsiteY9393" fmla="*/ 603885 h 2297429"/>
                <a:gd name="connsiteX9394" fmla="*/ 1476851 w 3006089"/>
                <a:gd name="connsiteY9394" fmla="*/ 601028 h 2297429"/>
                <a:gd name="connsiteX9395" fmla="*/ 1471613 w 3006089"/>
                <a:gd name="connsiteY9395" fmla="*/ 596265 h 2297429"/>
                <a:gd name="connsiteX9396" fmla="*/ 1470660 w 3006089"/>
                <a:gd name="connsiteY9396" fmla="*/ 585788 h 2297429"/>
                <a:gd name="connsiteX9397" fmla="*/ 1478280 w 3006089"/>
                <a:gd name="connsiteY9397" fmla="*/ 579596 h 2297429"/>
                <a:gd name="connsiteX9398" fmla="*/ 1484471 w 3006089"/>
                <a:gd name="connsiteY9398" fmla="*/ 582930 h 2297429"/>
                <a:gd name="connsiteX9399" fmla="*/ 1487805 w 3006089"/>
                <a:gd name="connsiteY9399" fmla="*/ 585788 h 2297429"/>
                <a:gd name="connsiteX9400" fmla="*/ 1488758 w 3006089"/>
                <a:gd name="connsiteY9400" fmla="*/ 585788 h 2297429"/>
                <a:gd name="connsiteX9401" fmla="*/ 1486376 w 3006089"/>
                <a:gd name="connsiteY9401" fmla="*/ 576739 h 2297429"/>
                <a:gd name="connsiteX9402" fmla="*/ 1486376 w 3006089"/>
                <a:gd name="connsiteY9402" fmla="*/ 568643 h 2297429"/>
                <a:gd name="connsiteX9403" fmla="*/ 1485424 w 3006089"/>
                <a:gd name="connsiteY9403" fmla="*/ 567690 h 2297429"/>
                <a:gd name="connsiteX9404" fmla="*/ 1471136 w 3006089"/>
                <a:gd name="connsiteY9404" fmla="*/ 563880 h 2297429"/>
                <a:gd name="connsiteX9405" fmla="*/ 1470184 w 3006089"/>
                <a:gd name="connsiteY9405" fmla="*/ 562451 h 2297429"/>
                <a:gd name="connsiteX9406" fmla="*/ 1476851 w 3006089"/>
                <a:gd name="connsiteY9406" fmla="*/ 559594 h 2297429"/>
                <a:gd name="connsiteX9407" fmla="*/ 1480185 w 3006089"/>
                <a:gd name="connsiteY9407" fmla="*/ 556260 h 2297429"/>
                <a:gd name="connsiteX9408" fmla="*/ 1480185 w 3006089"/>
                <a:gd name="connsiteY9408" fmla="*/ 554355 h 2297429"/>
                <a:gd name="connsiteX9409" fmla="*/ 1478280 w 3006089"/>
                <a:gd name="connsiteY9409" fmla="*/ 550069 h 2297429"/>
                <a:gd name="connsiteX9410" fmla="*/ 1478280 w 3006089"/>
                <a:gd name="connsiteY9410" fmla="*/ 547211 h 2297429"/>
                <a:gd name="connsiteX9411" fmla="*/ 1479709 w 3006089"/>
                <a:gd name="connsiteY9411" fmla="*/ 541973 h 2297429"/>
                <a:gd name="connsiteX9412" fmla="*/ 1482566 w 3006089"/>
                <a:gd name="connsiteY9412" fmla="*/ 538163 h 2297429"/>
                <a:gd name="connsiteX9413" fmla="*/ 1482566 w 3006089"/>
                <a:gd name="connsiteY9413" fmla="*/ 536258 h 2297429"/>
                <a:gd name="connsiteX9414" fmla="*/ 1482566 w 3006089"/>
                <a:gd name="connsiteY9414" fmla="*/ 533400 h 2297429"/>
                <a:gd name="connsiteX9415" fmla="*/ 1481138 w 3006089"/>
                <a:gd name="connsiteY9415" fmla="*/ 530543 h 2297429"/>
                <a:gd name="connsiteX9416" fmla="*/ 1476375 w 3006089"/>
                <a:gd name="connsiteY9416" fmla="*/ 524828 h 2297429"/>
                <a:gd name="connsiteX9417" fmla="*/ 1475423 w 3006089"/>
                <a:gd name="connsiteY9417" fmla="*/ 522446 h 2297429"/>
                <a:gd name="connsiteX9418" fmla="*/ 1475423 w 3006089"/>
                <a:gd name="connsiteY9418" fmla="*/ 520541 h 2297429"/>
                <a:gd name="connsiteX9419" fmla="*/ 1476851 w 3006089"/>
                <a:gd name="connsiteY9419" fmla="*/ 518636 h 2297429"/>
                <a:gd name="connsiteX9420" fmla="*/ 1477327 w 3006089"/>
                <a:gd name="connsiteY9420" fmla="*/ 516255 h 2297429"/>
                <a:gd name="connsiteX9421" fmla="*/ 1476851 w 3006089"/>
                <a:gd name="connsiteY9421" fmla="*/ 512921 h 2297429"/>
                <a:gd name="connsiteX9422" fmla="*/ 1475899 w 3006089"/>
                <a:gd name="connsiteY9422" fmla="*/ 511016 h 2297429"/>
                <a:gd name="connsiteX9423" fmla="*/ 1473041 w 3006089"/>
                <a:gd name="connsiteY9423" fmla="*/ 509588 h 2297429"/>
                <a:gd name="connsiteX9424" fmla="*/ 1467802 w 3006089"/>
                <a:gd name="connsiteY9424" fmla="*/ 508635 h 2297429"/>
                <a:gd name="connsiteX9425" fmla="*/ 1458754 w 3006089"/>
                <a:gd name="connsiteY9425" fmla="*/ 505778 h 2297429"/>
                <a:gd name="connsiteX9426" fmla="*/ 1456849 w 3006089"/>
                <a:gd name="connsiteY9426" fmla="*/ 504349 h 2297429"/>
                <a:gd name="connsiteX9427" fmla="*/ 1448752 w 3006089"/>
                <a:gd name="connsiteY9427" fmla="*/ 499586 h 2297429"/>
                <a:gd name="connsiteX9428" fmla="*/ 1442561 w 3006089"/>
                <a:gd name="connsiteY9428" fmla="*/ 497681 h 2297429"/>
                <a:gd name="connsiteX9429" fmla="*/ 1434941 w 3006089"/>
                <a:gd name="connsiteY9429" fmla="*/ 501491 h 2297429"/>
                <a:gd name="connsiteX9430" fmla="*/ 1428750 w 3006089"/>
                <a:gd name="connsiteY9430" fmla="*/ 502920 h 2297429"/>
                <a:gd name="connsiteX9431" fmla="*/ 1460183 w 3006089"/>
                <a:gd name="connsiteY9431" fmla="*/ 360045 h 2297429"/>
                <a:gd name="connsiteX9432" fmla="*/ 1461611 w 3006089"/>
                <a:gd name="connsiteY9432" fmla="*/ 361950 h 2297429"/>
                <a:gd name="connsiteX9433" fmla="*/ 1453039 w 3006089"/>
                <a:gd name="connsiteY9433" fmla="*/ 364808 h 2297429"/>
                <a:gd name="connsiteX9434" fmla="*/ 1452563 w 3006089"/>
                <a:gd name="connsiteY9434" fmla="*/ 366236 h 2297429"/>
                <a:gd name="connsiteX9435" fmla="*/ 1452563 w 3006089"/>
                <a:gd name="connsiteY9435" fmla="*/ 367665 h 2297429"/>
                <a:gd name="connsiteX9436" fmla="*/ 1453991 w 3006089"/>
                <a:gd name="connsiteY9436" fmla="*/ 370523 h 2297429"/>
                <a:gd name="connsiteX9437" fmla="*/ 1454468 w 3006089"/>
                <a:gd name="connsiteY9437" fmla="*/ 370999 h 2297429"/>
                <a:gd name="connsiteX9438" fmla="*/ 1459230 w 3006089"/>
                <a:gd name="connsiteY9438" fmla="*/ 372904 h 2297429"/>
                <a:gd name="connsiteX9439" fmla="*/ 1460659 w 3006089"/>
                <a:gd name="connsiteY9439" fmla="*/ 374333 h 2297429"/>
                <a:gd name="connsiteX9440" fmla="*/ 1461135 w 3006089"/>
                <a:gd name="connsiteY9440" fmla="*/ 378619 h 2297429"/>
                <a:gd name="connsiteX9441" fmla="*/ 1468279 w 3006089"/>
                <a:gd name="connsiteY9441" fmla="*/ 383381 h 2297429"/>
                <a:gd name="connsiteX9442" fmla="*/ 1469231 w 3006089"/>
                <a:gd name="connsiteY9442" fmla="*/ 385763 h 2297429"/>
                <a:gd name="connsiteX9443" fmla="*/ 1485900 w 3006089"/>
                <a:gd name="connsiteY9443" fmla="*/ 387668 h 2297429"/>
                <a:gd name="connsiteX9444" fmla="*/ 1495901 w 3006089"/>
                <a:gd name="connsiteY9444" fmla="*/ 391001 h 2297429"/>
                <a:gd name="connsiteX9445" fmla="*/ 1498759 w 3006089"/>
                <a:gd name="connsiteY9445" fmla="*/ 391478 h 2297429"/>
                <a:gd name="connsiteX9446" fmla="*/ 1498283 w 3006089"/>
                <a:gd name="connsiteY9446" fmla="*/ 392430 h 2297429"/>
                <a:gd name="connsiteX9447" fmla="*/ 1495425 w 3006089"/>
                <a:gd name="connsiteY9447" fmla="*/ 393859 h 2297429"/>
                <a:gd name="connsiteX9448" fmla="*/ 1489234 w 3006089"/>
                <a:gd name="connsiteY9448" fmla="*/ 394811 h 2297429"/>
                <a:gd name="connsiteX9449" fmla="*/ 1474470 w 3006089"/>
                <a:gd name="connsiteY9449" fmla="*/ 395764 h 2297429"/>
                <a:gd name="connsiteX9450" fmla="*/ 1474946 w 3006089"/>
                <a:gd name="connsiteY9450" fmla="*/ 397193 h 2297429"/>
                <a:gd name="connsiteX9451" fmla="*/ 1475899 w 3006089"/>
                <a:gd name="connsiteY9451" fmla="*/ 398621 h 2297429"/>
                <a:gd name="connsiteX9452" fmla="*/ 1482566 w 3006089"/>
                <a:gd name="connsiteY9452" fmla="*/ 403384 h 2297429"/>
                <a:gd name="connsiteX9453" fmla="*/ 1493996 w 3006089"/>
                <a:gd name="connsiteY9453" fmla="*/ 406718 h 2297429"/>
                <a:gd name="connsiteX9454" fmla="*/ 1496377 w 3006089"/>
                <a:gd name="connsiteY9454" fmla="*/ 408623 h 2297429"/>
                <a:gd name="connsiteX9455" fmla="*/ 1495425 w 3006089"/>
                <a:gd name="connsiteY9455" fmla="*/ 410528 h 2297429"/>
                <a:gd name="connsiteX9456" fmla="*/ 1494949 w 3006089"/>
                <a:gd name="connsiteY9456" fmla="*/ 411956 h 2297429"/>
                <a:gd name="connsiteX9457" fmla="*/ 1495901 w 3006089"/>
                <a:gd name="connsiteY9457" fmla="*/ 414338 h 2297429"/>
                <a:gd name="connsiteX9458" fmla="*/ 1497806 w 3006089"/>
                <a:gd name="connsiteY9458" fmla="*/ 415766 h 2297429"/>
                <a:gd name="connsiteX9459" fmla="*/ 1503045 w 3006089"/>
                <a:gd name="connsiteY9459" fmla="*/ 415290 h 2297429"/>
                <a:gd name="connsiteX9460" fmla="*/ 1510665 w 3006089"/>
                <a:gd name="connsiteY9460" fmla="*/ 412433 h 2297429"/>
                <a:gd name="connsiteX9461" fmla="*/ 1514951 w 3006089"/>
                <a:gd name="connsiteY9461" fmla="*/ 410528 h 2297429"/>
                <a:gd name="connsiteX9462" fmla="*/ 1530668 w 3006089"/>
                <a:gd name="connsiteY9462" fmla="*/ 409575 h 2297429"/>
                <a:gd name="connsiteX9463" fmla="*/ 1542098 w 3006089"/>
                <a:gd name="connsiteY9463" fmla="*/ 406718 h 2297429"/>
                <a:gd name="connsiteX9464" fmla="*/ 1549718 w 3006089"/>
                <a:gd name="connsiteY9464" fmla="*/ 403860 h 2297429"/>
                <a:gd name="connsiteX9465" fmla="*/ 1552575 w 3006089"/>
                <a:gd name="connsiteY9465" fmla="*/ 403384 h 2297429"/>
                <a:gd name="connsiteX9466" fmla="*/ 1558290 w 3006089"/>
                <a:gd name="connsiteY9466" fmla="*/ 403384 h 2297429"/>
                <a:gd name="connsiteX9467" fmla="*/ 1562100 w 3006089"/>
                <a:gd name="connsiteY9467" fmla="*/ 401479 h 2297429"/>
                <a:gd name="connsiteX9468" fmla="*/ 1567339 w 3006089"/>
                <a:gd name="connsiteY9468" fmla="*/ 395288 h 2297429"/>
                <a:gd name="connsiteX9469" fmla="*/ 1567339 w 3006089"/>
                <a:gd name="connsiteY9469" fmla="*/ 392906 h 2297429"/>
                <a:gd name="connsiteX9470" fmla="*/ 1565434 w 3006089"/>
                <a:gd name="connsiteY9470" fmla="*/ 390525 h 2297429"/>
                <a:gd name="connsiteX9471" fmla="*/ 1561624 w 3006089"/>
                <a:gd name="connsiteY9471" fmla="*/ 387668 h 2297429"/>
                <a:gd name="connsiteX9472" fmla="*/ 1554004 w 3006089"/>
                <a:gd name="connsiteY9472" fmla="*/ 384334 h 2297429"/>
                <a:gd name="connsiteX9473" fmla="*/ 1555909 w 3006089"/>
                <a:gd name="connsiteY9473" fmla="*/ 381476 h 2297429"/>
                <a:gd name="connsiteX9474" fmla="*/ 1564481 w 3006089"/>
                <a:gd name="connsiteY9474" fmla="*/ 377666 h 2297429"/>
                <a:gd name="connsiteX9475" fmla="*/ 1568768 w 3006089"/>
                <a:gd name="connsiteY9475" fmla="*/ 375285 h 2297429"/>
                <a:gd name="connsiteX9476" fmla="*/ 1568768 w 3006089"/>
                <a:gd name="connsiteY9476" fmla="*/ 374333 h 2297429"/>
                <a:gd name="connsiteX9477" fmla="*/ 1567815 w 3006089"/>
                <a:gd name="connsiteY9477" fmla="*/ 371951 h 2297429"/>
                <a:gd name="connsiteX9478" fmla="*/ 1564005 w 3006089"/>
                <a:gd name="connsiteY9478" fmla="*/ 369094 h 2297429"/>
                <a:gd name="connsiteX9479" fmla="*/ 1551146 w 3006089"/>
                <a:gd name="connsiteY9479" fmla="*/ 364331 h 2297429"/>
                <a:gd name="connsiteX9480" fmla="*/ 1545908 w 3006089"/>
                <a:gd name="connsiteY9480" fmla="*/ 362903 h 2297429"/>
                <a:gd name="connsiteX9481" fmla="*/ 1532096 w 3006089"/>
                <a:gd name="connsiteY9481" fmla="*/ 363855 h 2297429"/>
                <a:gd name="connsiteX9482" fmla="*/ 1524000 w 3006089"/>
                <a:gd name="connsiteY9482" fmla="*/ 361950 h 2297429"/>
                <a:gd name="connsiteX9483" fmla="*/ 1522095 w 3006089"/>
                <a:gd name="connsiteY9483" fmla="*/ 360521 h 2297429"/>
                <a:gd name="connsiteX9484" fmla="*/ 1522571 w 3006089"/>
                <a:gd name="connsiteY9484" fmla="*/ 359093 h 2297429"/>
                <a:gd name="connsiteX9485" fmla="*/ 1521619 w 3006089"/>
                <a:gd name="connsiteY9485" fmla="*/ 357664 h 2297429"/>
                <a:gd name="connsiteX9486" fmla="*/ 1514475 w 3006089"/>
                <a:gd name="connsiteY9486" fmla="*/ 352425 h 2297429"/>
                <a:gd name="connsiteX9487" fmla="*/ 1510665 w 3006089"/>
                <a:gd name="connsiteY9487" fmla="*/ 350996 h 2297429"/>
                <a:gd name="connsiteX9488" fmla="*/ 1498759 w 3006089"/>
                <a:gd name="connsiteY9488" fmla="*/ 348615 h 2297429"/>
                <a:gd name="connsiteX9489" fmla="*/ 1490663 w 3006089"/>
                <a:gd name="connsiteY9489" fmla="*/ 345758 h 2297429"/>
                <a:gd name="connsiteX9490" fmla="*/ 1483519 w 3006089"/>
                <a:gd name="connsiteY9490" fmla="*/ 343853 h 2297429"/>
                <a:gd name="connsiteX9491" fmla="*/ 1476375 w 3006089"/>
                <a:gd name="connsiteY9491" fmla="*/ 342900 h 2297429"/>
                <a:gd name="connsiteX9492" fmla="*/ 1461135 w 3006089"/>
                <a:gd name="connsiteY9492" fmla="*/ 342424 h 2297429"/>
                <a:gd name="connsiteX9493" fmla="*/ 1455420 w 3006089"/>
                <a:gd name="connsiteY9493" fmla="*/ 342424 h 2297429"/>
                <a:gd name="connsiteX9494" fmla="*/ 1451134 w 3006089"/>
                <a:gd name="connsiteY9494" fmla="*/ 344805 h 2297429"/>
                <a:gd name="connsiteX9495" fmla="*/ 1450658 w 3006089"/>
                <a:gd name="connsiteY9495" fmla="*/ 346234 h 2297429"/>
                <a:gd name="connsiteX9496" fmla="*/ 1452563 w 3006089"/>
                <a:gd name="connsiteY9496" fmla="*/ 350520 h 2297429"/>
                <a:gd name="connsiteX9497" fmla="*/ 1460183 w 3006089"/>
                <a:gd name="connsiteY9497" fmla="*/ 360045 h 2297429"/>
                <a:gd name="connsiteX9498" fmla="*/ 1577340 w 3006089"/>
                <a:gd name="connsiteY9498" fmla="*/ 249079 h 2297429"/>
                <a:gd name="connsiteX9499" fmla="*/ 1552099 w 3006089"/>
                <a:gd name="connsiteY9499" fmla="*/ 248603 h 2297429"/>
                <a:gd name="connsiteX9500" fmla="*/ 1538764 w 3006089"/>
                <a:gd name="connsiteY9500" fmla="*/ 247650 h 2297429"/>
                <a:gd name="connsiteX9501" fmla="*/ 1504950 w 3006089"/>
                <a:gd name="connsiteY9501" fmla="*/ 242411 h 2297429"/>
                <a:gd name="connsiteX9502" fmla="*/ 1509713 w 3006089"/>
                <a:gd name="connsiteY9502" fmla="*/ 250984 h 2297429"/>
                <a:gd name="connsiteX9503" fmla="*/ 1510665 w 3006089"/>
                <a:gd name="connsiteY9503" fmla="*/ 254794 h 2297429"/>
                <a:gd name="connsiteX9504" fmla="*/ 1511141 w 3006089"/>
                <a:gd name="connsiteY9504" fmla="*/ 259556 h 2297429"/>
                <a:gd name="connsiteX9505" fmla="*/ 1515427 w 3006089"/>
                <a:gd name="connsiteY9505" fmla="*/ 264795 h 2297429"/>
                <a:gd name="connsiteX9506" fmla="*/ 1531144 w 3006089"/>
                <a:gd name="connsiteY9506" fmla="*/ 275749 h 2297429"/>
                <a:gd name="connsiteX9507" fmla="*/ 1535906 w 3006089"/>
                <a:gd name="connsiteY9507" fmla="*/ 278130 h 2297429"/>
                <a:gd name="connsiteX9508" fmla="*/ 1539716 w 3006089"/>
                <a:gd name="connsiteY9508" fmla="*/ 279083 h 2297429"/>
                <a:gd name="connsiteX9509" fmla="*/ 1545908 w 3006089"/>
                <a:gd name="connsiteY9509" fmla="*/ 279559 h 2297429"/>
                <a:gd name="connsiteX9510" fmla="*/ 1554480 w 3006089"/>
                <a:gd name="connsiteY9510" fmla="*/ 279559 h 2297429"/>
                <a:gd name="connsiteX9511" fmla="*/ 1565434 w 3006089"/>
                <a:gd name="connsiteY9511" fmla="*/ 277654 h 2297429"/>
                <a:gd name="connsiteX9512" fmla="*/ 1578769 w 3006089"/>
                <a:gd name="connsiteY9512" fmla="*/ 273844 h 2297429"/>
                <a:gd name="connsiteX9513" fmla="*/ 1584960 w 3006089"/>
                <a:gd name="connsiteY9513" fmla="*/ 272891 h 2297429"/>
                <a:gd name="connsiteX9514" fmla="*/ 1582579 w 3006089"/>
                <a:gd name="connsiteY9514" fmla="*/ 276701 h 2297429"/>
                <a:gd name="connsiteX9515" fmla="*/ 1581150 w 3006089"/>
                <a:gd name="connsiteY9515" fmla="*/ 278130 h 2297429"/>
                <a:gd name="connsiteX9516" fmla="*/ 1554480 w 3006089"/>
                <a:gd name="connsiteY9516" fmla="*/ 285750 h 2297429"/>
                <a:gd name="connsiteX9517" fmla="*/ 1545431 w 3006089"/>
                <a:gd name="connsiteY9517" fmla="*/ 287179 h 2297429"/>
                <a:gd name="connsiteX9518" fmla="*/ 1542098 w 3006089"/>
                <a:gd name="connsiteY9518" fmla="*/ 289084 h 2297429"/>
                <a:gd name="connsiteX9519" fmla="*/ 1539716 w 3006089"/>
                <a:gd name="connsiteY9519" fmla="*/ 297180 h 2297429"/>
                <a:gd name="connsiteX9520" fmla="*/ 1542098 w 3006089"/>
                <a:gd name="connsiteY9520" fmla="*/ 299085 h 2297429"/>
                <a:gd name="connsiteX9521" fmla="*/ 1553527 w 3006089"/>
                <a:gd name="connsiteY9521" fmla="*/ 301943 h 2297429"/>
                <a:gd name="connsiteX9522" fmla="*/ 1560671 w 3006089"/>
                <a:gd name="connsiteY9522" fmla="*/ 306705 h 2297429"/>
                <a:gd name="connsiteX9523" fmla="*/ 1562576 w 3006089"/>
                <a:gd name="connsiteY9523" fmla="*/ 306229 h 2297429"/>
                <a:gd name="connsiteX9524" fmla="*/ 1569244 w 3006089"/>
                <a:gd name="connsiteY9524" fmla="*/ 302895 h 2297429"/>
                <a:gd name="connsiteX9525" fmla="*/ 1584484 w 3006089"/>
                <a:gd name="connsiteY9525" fmla="*/ 298609 h 2297429"/>
                <a:gd name="connsiteX9526" fmla="*/ 1588770 w 3006089"/>
                <a:gd name="connsiteY9526" fmla="*/ 297656 h 2297429"/>
                <a:gd name="connsiteX9527" fmla="*/ 1594485 w 3006089"/>
                <a:gd name="connsiteY9527" fmla="*/ 297656 h 2297429"/>
                <a:gd name="connsiteX9528" fmla="*/ 1599724 w 3006089"/>
                <a:gd name="connsiteY9528" fmla="*/ 298133 h 2297429"/>
                <a:gd name="connsiteX9529" fmla="*/ 1600200 w 3006089"/>
                <a:gd name="connsiteY9529" fmla="*/ 299085 h 2297429"/>
                <a:gd name="connsiteX9530" fmla="*/ 1596866 w 3006089"/>
                <a:gd name="connsiteY9530" fmla="*/ 301466 h 2297429"/>
                <a:gd name="connsiteX9531" fmla="*/ 1594485 w 3006089"/>
                <a:gd name="connsiteY9531" fmla="*/ 304800 h 2297429"/>
                <a:gd name="connsiteX9532" fmla="*/ 1594961 w 3006089"/>
                <a:gd name="connsiteY9532" fmla="*/ 305753 h 2297429"/>
                <a:gd name="connsiteX9533" fmla="*/ 1596866 w 3006089"/>
                <a:gd name="connsiteY9533" fmla="*/ 306229 h 2297429"/>
                <a:gd name="connsiteX9534" fmla="*/ 1600676 w 3006089"/>
                <a:gd name="connsiteY9534" fmla="*/ 306705 h 2297429"/>
                <a:gd name="connsiteX9535" fmla="*/ 1613535 w 3006089"/>
                <a:gd name="connsiteY9535" fmla="*/ 301943 h 2297429"/>
                <a:gd name="connsiteX9536" fmla="*/ 1619250 w 3006089"/>
                <a:gd name="connsiteY9536" fmla="*/ 300990 h 2297429"/>
                <a:gd name="connsiteX9537" fmla="*/ 1631156 w 3006089"/>
                <a:gd name="connsiteY9537" fmla="*/ 296228 h 2297429"/>
                <a:gd name="connsiteX9538" fmla="*/ 1638300 w 3006089"/>
                <a:gd name="connsiteY9538" fmla="*/ 294799 h 2297429"/>
                <a:gd name="connsiteX9539" fmla="*/ 1644491 w 3006089"/>
                <a:gd name="connsiteY9539" fmla="*/ 294799 h 2297429"/>
                <a:gd name="connsiteX9540" fmla="*/ 1649730 w 3006089"/>
                <a:gd name="connsiteY9540" fmla="*/ 295751 h 2297429"/>
                <a:gd name="connsiteX9541" fmla="*/ 1657826 w 3006089"/>
                <a:gd name="connsiteY9541" fmla="*/ 300990 h 2297429"/>
                <a:gd name="connsiteX9542" fmla="*/ 1676876 w 3006089"/>
                <a:gd name="connsiteY9542" fmla="*/ 301466 h 2297429"/>
                <a:gd name="connsiteX9543" fmla="*/ 1690211 w 3006089"/>
                <a:gd name="connsiteY9543" fmla="*/ 300990 h 2297429"/>
                <a:gd name="connsiteX9544" fmla="*/ 1688783 w 3006089"/>
                <a:gd name="connsiteY9544" fmla="*/ 301943 h 2297429"/>
                <a:gd name="connsiteX9545" fmla="*/ 1671161 w 3006089"/>
                <a:gd name="connsiteY9545" fmla="*/ 305276 h 2297429"/>
                <a:gd name="connsiteX9546" fmla="*/ 1647825 w 3006089"/>
                <a:gd name="connsiteY9546" fmla="*/ 308134 h 2297429"/>
                <a:gd name="connsiteX9547" fmla="*/ 1643062 w 3006089"/>
                <a:gd name="connsiteY9547" fmla="*/ 315278 h 2297429"/>
                <a:gd name="connsiteX9548" fmla="*/ 1637824 w 3006089"/>
                <a:gd name="connsiteY9548" fmla="*/ 317659 h 2297429"/>
                <a:gd name="connsiteX9549" fmla="*/ 1630204 w 3006089"/>
                <a:gd name="connsiteY9549" fmla="*/ 317659 h 2297429"/>
                <a:gd name="connsiteX9550" fmla="*/ 1622584 w 3006089"/>
                <a:gd name="connsiteY9550" fmla="*/ 319088 h 2297429"/>
                <a:gd name="connsiteX9551" fmla="*/ 1600200 w 3006089"/>
                <a:gd name="connsiteY9551" fmla="*/ 326708 h 2297429"/>
                <a:gd name="connsiteX9552" fmla="*/ 1593056 w 3006089"/>
                <a:gd name="connsiteY9552" fmla="*/ 330041 h 2297429"/>
                <a:gd name="connsiteX9553" fmla="*/ 1593056 w 3006089"/>
                <a:gd name="connsiteY9553" fmla="*/ 331470 h 2297429"/>
                <a:gd name="connsiteX9554" fmla="*/ 1593533 w 3006089"/>
                <a:gd name="connsiteY9554" fmla="*/ 332899 h 2297429"/>
                <a:gd name="connsiteX9555" fmla="*/ 1594961 w 3006089"/>
                <a:gd name="connsiteY9555" fmla="*/ 334328 h 2297429"/>
                <a:gd name="connsiteX9556" fmla="*/ 1602105 w 3006089"/>
                <a:gd name="connsiteY9556" fmla="*/ 338614 h 2297429"/>
                <a:gd name="connsiteX9557" fmla="*/ 1621155 w 3006089"/>
                <a:gd name="connsiteY9557" fmla="*/ 343376 h 2297429"/>
                <a:gd name="connsiteX9558" fmla="*/ 1627346 w 3006089"/>
                <a:gd name="connsiteY9558" fmla="*/ 345758 h 2297429"/>
                <a:gd name="connsiteX9559" fmla="*/ 1625918 w 3006089"/>
                <a:gd name="connsiteY9559" fmla="*/ 346234 h 2297429"/>
                <a:gd name="connsiteX9560" fmla="*/ 1614011 w 3006089"/>
                <a:gd name="connsiteY9560" fmla="*/ 345758 h 2297429"/>
                <a:gd name="connsiteX9561" fmla="*/ 1612106 w 3006089"/>
                <a:gd name="connsiteY9561" fmla="*/ 346710 h 2297429"/>
                <a:gd name="connsiteX9562" fmla="*/ 1611630 w 3006089"/>
                <a:gd name="connsiteY9562" fmla="*/ 348139 h 2297429"/>
                <a:gd name="connsiteX9563" fmla="*/ 1614487 w 3006089"/>
                <a:gd name="connsiteY9563" fmla="*/ 351473 h 2297429"/>
                <a:gd name="connsiteX9564" fmla="*/ 1620202 w 3006089"/>
                <a:gd name="connsiteY9564" fmla="*/ 356235 h 2297429"/>
                <a:gd name="connsiteX9565" fmla="*/ 1624489 w 3006089"/>
                <a:gd name="connsiteY9565" fmla="*/ 358616 h 2297429"/>
                <a:gd name="connsiteX9566" fmla="*/ 1629727 w 3006089"/>
                <a:gd name="connsiteY9566" fmla="*/ 359093 h 2297429"/>
                <a:gd name="connsiteX9567" fmla="*/ 1634490 w 3006089"/>
                <a:gd name="connsiteY9567" fmla="*/ 358140 h 2297429"/>
                <a:gd name="connsiteX9568" fmla="*/ 1643062 w 3006089"/>
                <a:gd name="connsiteY9568" fmla="*/ 358616 h 2297429"/>
                <a:gd name="connsiteX9569" fmla="*/ 1669733 w 3006089"/>
                <a:gd name="connsiteY9569" fmla="*/ 361950 h 2297429"/>
                <a:gd name="connsiteX9570" fmla="*/ 1672114 w 3006089"/>
                <a:gd name="connsiteY9570" fmla="*/ 363379 h 2297429"/>
                <a:gd name="connsiteX9571" fmla="*/ 1657350 w 3006089"/>
                <a:gd name="connsiteY9571" fmla="*/ 364808 h 2297429"/>
                <a:gd name="connsiteX9572" fmla="*/ 1642586 w 3006089"/>
                <a:gd name="connsiteY9572" fmla="*/ 367189 h 2297429"/>
                <a:gd name="connsiteX9573" fmla="*/ 1638300 w 3006089"/>
                <a:gd name="connsiteY9573" fmla="*/ 369094 h 2297429"/>
                <a:gd name="connsiteX9574" fmla="*/ 1639729 w 3006089"/>
                <a:gd name="connsiteY9574" fmla="*/ 371475 h 2297429"/>
                <a:gd name="connsiteX9575" fmla="*/ 1644015 w 3006089"/>
                <a:gd name="connsiteY9575" fmla="*/ 374333 h 2297429"/>
                <a:gd name="connsiteX9576" fmla="*/ 1654969 w 3006089"/>
                <a:gd name="connsiteY9576" fmla="*/ 380048 h 2297429"/>
                <a:gd name="connsiteX9577" fmla="*/ 1670209 w 3006089"/>
                <a:gd name="connsiteY9577" fmla="*/ 385763 h 2297429"/>
                <a:gd name="connsiteX9578" fmla="*/ 1686877 w 3006089"/>
                <a:gd name="connsiteY9578" fmla="*/ 389573 h 2297429"/>
                <a:gd name="connsiteX9579" fmla="*/ 1703546 w 3006089"/>
                <a:gd name="connsiteY9579" fmla="*/ 391954 h 2297429"/>
                <a:gd name="connsiteX9580" fmla="*/ 1714024 w 3006089"/>
                <a:gd name="connsiteY9580" fmla="*/ 392430 h 2297429"/>
                <a:gd name="connsiteX9581" fmla="*/ 1721644 w 3006089"/>
                <a:gd name="connsiteY9581" fmla="*/ 391478 h 2297429"/>
                <a:gd name="connsiteX9582" fmla="*/ 1723549 w 3006089"/>
                <a:gd name="connsiteY9582" fmla="*/ 390049 h 2297429"/>
                <a:gd name="connsiteX9583" fmla="*/ 1722596 w 3006089"/>
                <a:gd name="connsiteY9583" fmla="*/ 387668 h 2297429"/>
                <a:gd name="connsiteX9584" fmla="*/ 1721168 w 3006089"/>
                <a:gd name="connsiteY9584" fmla="*/ 385763 h 2297429"/>
                <a:gd name="connsiteX9585" fmla="*/ 1718786 w 3006089"/>
                <a:gd name="connsiteY9585" fmla="*/ 384334 h 2297429"/>
                <a:gd name="connsiteX9586" fmla="*/ 1712595 w 3006089"/>
                <a:gd name="connsiteY9586" fmla="*/ 381476 h 2297429"/>
                <a:gd name="connsiteX9587" fmla="*/ 1713548 w 3006089"/>
                <a:gd name="connsiteY9587" fmla="*/ 380524 h 2297429"/>
                <a:gd name="connsiteX9588" fmla="*/ 1719262 w 3006089"/>
                <a:gd name="connsiteY9588" fmla="*/ 380048 h 2297429"/>
                <a:gd name="connsiteX9589" fmla="*/ 1724977 w 3006089"/>
                <a:gd name="connsiteY9589" fmla="*/ 380048 h 2297429"/>
                <a:gd name="connsiteX9590" fmla="*/ 1730693 w 3006089"/>
                <a:gd name="connsiteY9590" fmla="*/ 381000 h 2297429"/>
                <a:gd name="connsiteX9591" fmla="*/ 1734502 w 3006089"/>
                <a:gd name="connsiteY9591" fmla="*/ 382429 h 2297429"/>
                <a:gd name="connsiteX9592" fmla="*/ 1736408 w 3006089"/>
                <a:gd name="connsiteY9592" fmla="*/ 384334 h 2297429"/>
                <a:gd name="connsiteX9593" fmla="*/ 1739741 w 3006089"/>
                <a:gd name="connsiteY9593" fmla="*/ 386239 h 2297429"/>
                <a:gd name="connsiteX9594" fmla="*/ 1747361 w 3006089"/>
                <a:gd name="connsiteY9594" fmla="*/ 389573 h 2297429"/>
                <a:gd name="connsiteX9595" fmla="*/ 1749743 w 3006089"/>
                <a:gd name="connsiteY9595" fmla="*/ 391001 h 2297429"/>
                <a:gd name="connsiteX9596" fmla="*/ 1751648 w 3006089"/>
                <a:gd name="connsiteY9596" fmla="*/ 391478 h 2297429"/>
                <a:gd name="connsiteX9597" fmla="*/ 1753076 w 3006089"/>
                <a:gd name="connsiteY9597" fmla="*/ 390525 h 2297429"/>
                <a:gd name="connsiteX9598" fmla="*/ 1752600 w 3006089"/>
                <a:gd name="connsiteY9598" fmla="*/ 388144 h 2297429"/>
                <a:gd name="connsiteX9599" fmla="*/ 1749266 w 3006089"/>
                <a:gd name="connsiteY9599" fmla="*/ 382429 h 2297429"/>
                <a:gd name="connsiteX9600" fmla="*/ 1744504 w 3006089"/>
                <a:gd name="connsiteY9600" fmla="*/ 375761 h 2297429"/>
                <a:gd name="connsiteX9601" fmla="*/ 1736408 w 3006089"/>
                <a:gd name="connsiteY9601" fmla="*/ 366236 h 2297429"/>
                <a:gd name="connsiteX9602" fmla="*/ 1734026 w 3006089"/>
                <a:gd name="connsiteY9602" fmla="*/ 362426 h 2297429"/>
                <a:gd name="connsiteX9603" fmla="*/ 1735455 w 3006089"/>
                <a:gd name="connsiteY9603" fmla="*/ 358140 h 2297429"/>
                <a:gd name="connsiteX9604" fmla="*/ 1736884 w 3006089"/>
                <a:gd name="connsiteY9604" fmla="*/ 358616 h 2297429"/>
                <a:gd name="connsiteX9605" fmla="*/ 1739265 w 3006089"/>
                <a:gd name="connsiteY9605" fmla="*/ 360521 h 2297429"/>
                <a:gd name="connsiteX9606" fmla="*/ 1748314 w 3006089"/>
                <a:gd name="connsiteY9606" fmla="*/ 370523 h 2297429"/>
                <a:gd name="connsiteX9607" fmla="*/ 1754505 w 3006089"/>
                <a:gd name="connsiteY9607" fmla="*/ 375761 h 2297429"/>
                <a:gd name="connsiteX9608" fmla="*/ 1767364 w 3006089"/>
                <a:gd name="connsiteY9608" fmla="*/ 387668 h 2297429"/>
                <a:gd name="connsiteX9609" fmla="*/ 1771650 w 3006089"/>
                <a:gd name="connsiteY9609" fmla="*/ 389573 h 2297429"/>
                <a:gd name="connsiteX9610" fmla="*/ 1776889 w 3006089"/>
                <a:gd name="connsiteY9610" fmla="*/ 389573 h 2297429"/>
                <a:gd name="connsiteX9611" fmla="*/ 1777841 w 3006089"/>
                <a:gd name="connsiteY9611" fmla="*/ 389096 h 2297429"/>
                <a:gd name="connsiteX9612" fmla="*/ 1779746 w 3006089"/>
                <a:gd name="connsiteY9612" fmla="*/ 385286 h 2297429"/>
                <a:gd name="connsiteX9613" fmla="*/ 1782604 w 3006089"/>
                <a:gd name="connsiteY9613" fmla="*/ 378619 h 2297429"/>
                <a:gd name="connsiteX9614" fmla="*/ 1784033 w 3006089"/>
                <a:gd name="connsiteY9614" fmla="*/ 374333 h 2297429"/>
                <a:gd name="connsiteX9615" fmla="*/ 1783556 w 3006089"/>
                <a:gd name="connsiteY9615" fmla="*/ 369094 h 2297429"/>
                <a:gd name="connsiteX9616" fmla="*/ 1780699 w 3006089"/>
                <a:gd name="connsiteY9616" fmla="*/ 362903 h 2297429"/>
                <a:gd name="connsiteX9617" fmla="*/ 1779746 w 3006089"/>
                <a:gd name="connsiteY9617" fmla="*/ 360045 h 2297429"/>
                <a:gd name="connsiteX9618" fmla="*/ 1780699 w 3006089"/>
                <a:gd name="connsiteY9618" fmla="*/ 359093 h 2297429"/>
                <a:gd name="connsiteX9619" fmla="*/ 1784985 w 3006089"/>
                <a:gd name="connsiteY9619" fmla="*/ 358616 h 2297429"/>
                <a:gd name="connsiteX9620" fmla="*/ 1794986 w 3006089"/>
                <a:gd name="connsiteY9620" fmla="*/ 366236 h 2297429"/>
                <a:gd name="connsiteX9621" fmla="*/ 1799749 w 3006089"/>
                <a:gd name="connsiteY9621" fmla="*/ 367665 h 2297429"/>
                <a:gd name="connsiteX9622" fmla="*/ 1803559 w 3006089"/>
                <a:gd name="connsiteY9622" fmla="*/ 366236 h 2297429"/>
                <a:gd name="connsiteX9623" fmla="*/ 1805464 w 3006089"/>
                <a:gd name="connsiteY9623" fmla="*/ 362903 h 2297429"/>
                <a:gd name="connsiteX9624" fmla="*/ 1805940 w 3006089"/>
                <a:gd name="connsiteY9624" fmla="*/ 360998 h 2297429"/>
                <a:gd name="connsiteX9625" fmla="*/ 1805464 w 3006089"/>
                <a:gd name="connsiteY9625" fmla="*/ 358616 h 2297429"/>
                <a:gd name="connsiteX9626" fmla="*/ 1804511 w 3006089"/>
                <a:gd name="connsiteY9626" fmla="*/ 357188 h 2297429"/>
                <a:gd name="connsiteX9627" fmla="*/ 1803559 w 3006089"/>
                <a:gd name="connsiteY9627" fmla="*/ 356235 h 2297429"/>
                <a:gd name="connsiteX9628" fmla="*/ 1796891 w 3006089"/>
                <a:gd name="connsiteY9628" fmla="*/ 354330 h 2297429"/>
                <a:gd name="connsiteX9629" fmla="*/ 1795939 w 3006089"/>
                <a:gd name="connsiteY9629" fmla="*/ 352901 h 2297429"/>
                <a:gd name="connsiteX9630" fmla="*/ 1798320 w 3006089"/>
                <a:gd name="connsiteY9630" fmla="*/ 350996 h 2297429"/>
                <a:gd name="connsiteX9631" fmla="*/ 1799273 w 3006089"/>
                <a:gd name="connsiteY9631" fmla="*/ 347186 h 2297429"/>
                <a:gd name="connsiteX9632" fmla="*/ 1798320 w 3006089"/>
                <a:gd name="connsiteY9632" fmla="*/ 338138 h 2297429"/>
                <a:gd name="connsiteX9633" fmla="*/ 1799273 w 3006089"/>
                <a:gd name="connsiteY9633" fmla="*/ 333375 h 2297429"/>
                <a:gd name="connsiteX9634" fmla="*/ 1801177 w 3006089"/>
                <a:gd name="connsiteY9634" fmla="*/ 330518 h 2297429"/>
                <a:gd name="connsiteX9635" fmla="*/ 1803559 w 3006089"/>
                <a:gd name="connsiteY9635" fmla="*/ 328613 h 2297429"/>
                <a:gd name="connsiteX9636" fmla="*/ 1809274 w 3006089"/>
                <a:gd name="connsiteY9636" fmla="*/ 325279 h 2297429"/>
                <a:gd name="connsiteX9637" fmla="*/ 1810702 w 3006089"/>
                <a:gd name="connsiteY9637" fmla="*/ 324803 h 2297429"/>
                <a:gd name="connsiteX9638" fmla="*/ 1811179 w 3006089"/>
                <a:gd name="connsiteY9638" fmla="*/ 325279 h 2297429"/>
                <a:gd name="connsiteX9639" fmla="*/ 1807369 w 3006089"/>
                <a:gd name="connsiteY9639" fmla="*/ 331946 h 2297429"/>
                <a:gd name="connsiteX9640" fmla="*/ 1806416 w 3006089"/>
                <a:gd name="connsiteY9640" fmla="*/ 334804 h 2297429"/>
                <a:gd name="connsiteX9641" fmla="*/ 1805940 w 3006089"/>
                <a:gd name="connsiteY9641" fmla="*/ 336233 h 2297429"/>
                <a:gd name="connsiteX9642" fmla="*/ 1805940 w 3006089"/>
                <a:gd name="connsiteY9642" fmla="*/ 339566 h 2297429"/>
                <a:gd name="connsiteX9643" fmla="*/ 1806893 w 3006089"/>
                <a:gd name="connsiteY9643" fmla="*/ 347186 h 2297429"/>
                <a:gd name="connsiteX9644" fmla="*/ 1808798 w 3006089"/>
                <a:gd name="connsiteY9644" fmla="*/ 350520 h 2297429"/>
                <a:gd name="connsiteX9645" fmla="*/ 1816894 w 3006089"/>
                <a:gd name="connsiteY9645" fmla="*/ 352901 h 2297429"/>
                <a:gd name="connsiteX9646" fmla="*/ 1821656 w 3006089"/>
                <a:gd name="connsiteY9646" fmla="*/ 349568 h 2297429"/>
                <a:gd name="connsiteX9647" fmla="*/ 1829752 w 3006089"/>
                <a:gd name="connsiteY9647" fmla="*/ 342424 h 2297429"/>
                <a:gd name="connsiteX9648" fmla="*/ 1835468 w 3006089"/>
                <a:gd name="connsiteY9648" fmla="*/ 338614 h 2297429"/>
                <a:gd name="connsiteX9649" fmla="*/ 1837849 w 3006089"/>
                <a:gd name="connsiteY9649" fmla="*/ 336233 h 2297429"/>
                <a:gd name="connsiteX9650" fmla="*/ 1839754 w 3006089"/>
                <a:gd name="connsiteY9650" fmla="*/ 330518 h 2297429"/>
                <a:gd name="connsiteX9651" fmla="*/ 1841183 w 3006089"/>
                <a:gd name="connsiteY9651" fmla="*/ 330041 h 2297429"/>
                <a:gd name="connsiteX9652" fmla="*/ 1847850 w 3006089"/>
                <a:gd name="connsiteY9652" fmla="*/ 330518 h 2297429"/>
                <a:gd name="connsiteX9653" fmla="*/ 1851184 w 3006089"/>
                <a:gd name="connsiteY9653" fmla="*/ 329565 h 2297429"/>
                <a:gd name="connsiteX9654" fmla="*/ 1857375 w 3006089"/>
                <a:gd name="connsiteY9654" fmla="*/ 326231 h 2297429"/>
                <a:gd name="connsiteX9655" fmla="*/ 1869758 w 3006089"/>
                <a:gd name="connsiteY9655" fmla="*/ 321469 h 2297429"/>
                <a:gd name="connsiteX9656" fmla="*/ 1896904 w 3006089"/>
                <a:gd name="connsiteY9656" fmla="*/ 313373 h 2297429"/>
                <a:gd name="connsiteX9657" fmla="*/ 1900714 w 3006089"/>
                <a:gd name="connsiteY9657" fmla="*/ 311468 h 2297429"/>
                <a:gd name="connsiteX9658" fmla="*/ 1905476 w 3006089"/>
                <a:gd name="connsiteY9658" fmla="*/ 307658 h 2297429"/>
                <a:gd name="connsiteX9659" fmla="*/ 1904524 w 3006089"/>
                <a:gd name="connsiteY9659" fmla="*/ 304324 h 2297429"/>
                <a:gd name="connsiteX9660" fmla="*/ 1900714 w 3006089"/>
                <a:gd name="connsiteY9660" fmla="*/ 300038 h 2297429"/>
                <a:gd name="connsiteX9661" fmla="*/ 1889760 w 3006089"/>
                <a:gd name="connsiteY9661" fmla="*/ 289084 h 2297429"/>
                <a:gd name="connsiteX9662" fmla="*/ 1884998 w 3006089"/>
                <a:gd name="connsiteY9662" fmla="*/ 282893 h 2297429"/>
                <a:gd name="connsiteX9663" fmla="*/ 1884045 w 3006089"/>
                <a:gd name="connsiteY9663" fmla="*/ 282416 h 2297429"/>
                <a:gd name="connsiteX9664" fmla="*/ 1881664 w 3006089"/>
                <a:gd name="connsiteY9664" fmla="*/ 283845 h 2297429"/>
                <a:gd name="connsiteX9665" fmla="*/ 1879759 w 3006089"/>
                <a:gd name="connsiteY9665" fmla="*/ 285274 h 2297429"/>
                <a:gd name="connsiteX9666" fmla="*/ 1874996 w 3006089"/>
                <a:gd name="connsiteY9666" fmla="*/ 291941 h 2297429"/>
                <a:gd name="connsiteX9667" fmla="*/ 1873091 w 3006089"/>
                <a:gd name="connsiteY9667" fmla="*/ 292418 h 2297429"/>
                <a:gd name="connsiteX9668" fmla="*/ 1870234 w 3006089"/>
                <a:gd name="connsiteY9668" fmla="*/ 286703 h 2297429"/>
                <a:gd name="connsiteX9669" fmla="*/ 1866900 w 3006089"/>
                <a:gd name="connsiteY9669" fmla="*/ 282416 h 2297429"/>
                <a:gd name="connsiteX9670" fmla="*/ 1864995 w 3006089"/>
                <a:gd name="connsiteY9670" fmla="*/ 280988 h 2297429"/>
                <a:gd name="connsiteX9671" fmla="*/ 1861661 w 3006089"/>
                <a:gd name="connsiteY9671" fmla="*/ 280035 h 2297429"/>
                <a:gd name="connsiteX9672" fmla="*/ 1851184 w 3006089"/>
                <a:gd name="connsiteY9672" fmla="*/ 279083 h 2297429"/>
                <a:gd name="connsiteX9673" fmla="*/ 1844040 w 3006089"/>
                <a:gd name="connsiteY9673" fmla="*/ 282893 h 2297429"/>
                <a:gd name="connsiteX9674" fmla="*/ 1841659 w 3006089"/>
                <a:gd name="connsiteY9674" fmla="*/ 283369 h 2297429"/>
                <a:gd name="connsiteX9675" fmla="*/ 1830705 w 3006089"/>
                <a:gd name="connsiteY9675" fmla="*/ 284798 h 2297429"/>
                <a:gd name="connsiteX9676" fmla="*/ 1828800 w 3006089"/>
                <a:gd name="connsiteY9676" fmla="*/ 284321 h 2297429"/>
                <a:gd name="connsiteX9677" fmla="*/ 1831181 w 3006089"/>
                <a:gd name="connsiteY9677" fmla="*/ 280511 h 2297429"/>
                <a:gd name="connsiteX9678" fmla="*/ 1833562 w 3006089"/>
                <a:gd name="connsiteY9678" fmla="*/ 278130 h 2297429"/>
                <a:gd name="connsiteX9679" fmla="*/ 1836896 w 3006089"/>
                <a:gd name="connsiteY9679" fmla="*/ 267176 h 2297429"/>
                <a:gd name="connsiteX9680" fmla="*/ 1839277 w 3006089"/>
                <a:gd name="connsiteY9680" fmla="*/ 260509 h 2297429"/>
                <a:gd name="connsiteX9681" fmla="*/ 1835944 w 3006089"/>
                <a:gd name="connsiteY9681" fmla="*/ 254794 h 2297429"/>
                <a:gd name="connsiteX9682" fmla="*/ 1831658 w 3006089"/>
                <a:gd name="connsiteY9682" fmla="*/ 249079 h 2297429"/>
                <a:gd name="connsiteX9683" fmla="*/ 1827371 w 3006089"/>
                <a:gd name="connsiteY9683" fmla="*/ 248603 h 2297429"/>
                <a:gd name="connsiteX9684" fmla="*/ 1816418 w 3006089"/>
                <a:gd name="connsiteY9684" fmla="*/ 246221 h 2297429"/>
                <a:gd name="connsiteX9685" fmla="*/ 1809274 w 3006089"/>
                <a:gd name="connsiteY9685" fmla="*/ 245745 h 2297429"/>
                <a:gd name="connsiteX9686" fmla="*/ 1807369 w 3006089"/>
                <a:gd name="connsiteY9686" fmla="*/ 244793 h 2297429"/>
                <a:gd name="connsiteX9687" fmla="*/ 1809274 w 3006089"/>
                <a:gd name="connsiteY9687" fmla="*/ 241935 h 2297429"/>
                <a:gd name="connsiteX9688" fmla="*/ 1817370 w 3006089"/>
                <a:gd name="connsiteY9688" fmla="*/ 237649 h 2297429"/>
                <a:gd name="connsiteX9689" fmla="*/ 1817846 w 3006089"/>
                <a:gd name="connsiteY9689" fmla="*/ 236220 h 2297429"/>
                <a:gd name="connsiteX9690" fmla="*/ 1816418 w 3006089"/>
                <a:gd name="connsiteY9690" fmla="*/ 229076 h 2297429"/>
                <a:gd name="connsiteX9691" fmla="*/ 1815941 w 3006089"/>
                <a:gd name="connsiteY9691" fmla="*/ 225266 h 2297429"/>
                <a:gd name="connsiteX9692" fmla="*/ 1814989 w 3006089"/>
                <a:gd name="connsiteY9692" fmla="*/ 223361 h 2297429"/>
                <a:gd name="connsiteX9693" fmla="*/ 1805464 w 3006089"/>
                <a:gd name="connsiteY9693" fmla="*/ 220028 h 2297429"/>
                <a:gd name="connsiteX9694" fmla="*/ 1799749 w 3006089"/>
                <a:gd name="connsiteY9694" fmla="*/ 219075 h 2297429"/>
                <a:gd name="connsiteX9695" fmla="*/ 1789748 w 3006089"/>
                <a:gd name="connsiteY9695" fmla="*/ 219075 h 2297429"/>
                <a:gd name="connsiteX9696" fmla="*/ 1786414 w 3006089"/>
                <a:gd name="connsiteY9696" fmla="*/ 220028 h 2297429"/>
                <a:gd name="connsiteX9697" fmla="*/ 1782604 w 3006089"/>
                <a:gd name="connsiteY9697" fmla="*/ 222409 h 2297429"/>
                <a:gd name="connsiteX9698" fmla="*/ 1782127 w 3006089"/>
                <a:gd name="connsiteY9698" fmla="*/ 225266 h 2297429"/>
                <a:gd name="connsiteX9699" fmla="*/ 1782604 w 3006089"/>
                <a:gd name="connsiteY9699" fmla="*/ 230029 h 2297429"/>
                <a:gd name="connsiteX9700" fmla="*/ 1783556 w 3006089"/>
                <a:gd name="connsiteY9700" fmla="*/ 232886 h 2297429"/>
                <a:gd name="connsiteX9701" fmla="*/ 1791652 w 3006089"/>
                <a:gd name="connsiteY9701" fmla="*/ 235268 h 2297429"/>
                <a:gd name="connsiteX9702" fmla="*/ 1795939 w 3006089"/>
                <a:gd name="connsiteY9702" fmla="*/ 240030 h 2297429"/>
                <a:gd name="connsiteX9703" fmla="*/ 1797844 w 3006089"/>
                <a:gd name="connsiteY9703" fmla="*/ 243364 h 2297429"/>
                <a:gd name="connsiteX9704" fmla="*/ 1797844 w 3006089"/>
                <a:gd name="connsiteY9704" fmla="*/ 244316 h 2297429"/>
                <a:gd name="connsiteX9705" fmla="*/ 1793558 w 3006089"/>
                <a:gd name="connsiteY9705" fmla="*/ 242411 h 2297429"/>
                <a:gd name="connsiteX9706" fmla="*/ 1786414 w 3006089"/>
                <a:gd name="connsiteY9706" fmla="*/ 242411 h 2297429"/>
                <a:gd name="connsiteX9707" fmla="*/ 1775460 w 3006089"/>
                <a:gd name="connsiteY9707" fmla="*/ 239554 h 2297429"/>
                <a:gd name="connsiteX9708" fmla="*/ 1769745 w 3006089"/>
                <a:gd name="connsiteY9708" fmla="*/ 237173 h 2297429"/>
                <a:gd name="connsiteX9709" fmla="*/ 1763554 w 3006089"/>
                <a:gd name="connsiteY9709" fmla="*/ 231934 h 2297429"/>
                <a:gd name="connsiteX9710" fmla="*/ 1763077 w 3006089"/>
                <a:gd name="connsiteY9710" fmla="*/ 230029 h 2297429"/>
                <a:gd name="connsiteX9711" fmla="*/ 1765459 w 3006089"/>
                <a:gd name="connsiteY9711" fmla="*/ 224314 h 2297429"/>
                <a:gd name="connsiteX9712" fmla="*/ 1764983 w 3006089"/>
                <a:gd name="connsiteY9712" fmla="*/ 222885 h 2297429"/>
                <a:gd name="connsiteX9713" fmla="*/ 1763554 w 3006089"/>
                <a:gd name="connsiteY9713" fmla="*/ 221456 h 2297429"/>
                <a:gd name="connsiteX9714" fmla="*/ 1763077 w 3006089"/>
                <a:gd name="connsiteY9714" fmla="*/ 220504 h 2297429"/>
                <a:gd name="connsiteX9715" fmla="*/ 1765459 w 3006089"/>
                <a:gd name="connsiteY9715" fmla="*/ 218123 h 2297429"/>
                <a:gd name="connsiteX9716" fmla="*/ 1765459 w 3006089"/>
                <a:gd name="connsiteY9716" fmla="*/ 216694 h 2297429"/>
                <a:gd name="connsiteX9717" fmla="*/ 1764506 w 3006089"/>
                <a:gd name="connsiteY9717" fmla="*/ 214789 h 2297429"/>
                <a:gd name="connsiteX9718" fmla="*/ 1762125 w 3006089"/>
                <a:gd name="connsiteY9718" fmla="*/ 212408 h 2297429"/>
                <a:gd name="connsiteX9719" fmla="*/ 1758791 w 3006089"/>
                <a:gd name="connsiteY9719" fmla="*/ 210979 h 2297429"/>
                <a:gd name="connsiteX9720" fmla="*/ 1752124 w 3006089"/>
                <a:gd name="connsiteY9720" fmla="*/ 210503 h 2297429"/>
                <a:gd name="connsiteX9721" fmla="*/ 1746885 w 3006089"/>
                <a:gd name="connsiteY9721" fmla="*/ 210979 h 2297429"/>
                <a:gd name="connsiteX9722" fmla="*/ 1742599 w 3006089"/>
                <a:gd name="connsiteY9722" fmla="*/ 213360 h 2297429"/>
                <a:gd name="connsiteX9723" fmla="*/ 1740218 w 3006089"/>
                <a:gd name="connsiteY9723" fmla="*/ 213360 h 2297429"/>
                <a:gd name="connsiteX9724" fmla="*/ 1728311 w 3006089"/>
                <a:gd name="connsiteY9724" fmla="*/ 209550 h 2297429"/>
                <a:gd name="connsiteX9725" fmla="*/ 1717358 w 3006089"/>
                <a:gd name="connsiteY9725" fmla="*/ 207169 h 2297429"/>
                <a:gd name="connsiteX9726" fmla="*/ 1713548 w 3006089"/>
                <a:gd name="connsiteY9726" fmla="*/ 205740 h 2297429"/>
                <a:gd name="connsiteX9727" fmla="*/ 1714024 w 3006089"/>
                <a:gd name="connsiteY9727" fmla="*/ 201930 h 2297429"/>
                <a:gd name="connsiteX9728" fmla="*/ 1714024 w 3006089"/>
                <a:gd name="connsiteY9728" fmla="*/ 200978 h 2297429"/>
                <a:gd name="connsiteX9729" fmla="*/ 1712595 w 3006089"/>
                <a:gd name="connsiteY9729" fmla="*/ 198596 h 2297429"/>
                <a:gd name="connsiteX9730" fmla="*/ 1699736 w 3006089"/>
                <a:gd name="connsiteY9730" fmla="*/ 191453 h 2297429"/>
                <a:gd name="connsiteX9731" fmla="*/ 1692116 w 3006089"/>
                <a:gd name="connsiteY9731" fmla="*/ 185738 h 2297429"/>
                <a:gd name="connsiteX9732" fmla="*/ 1675924 w 3006089"/>
                <a:gd name="connsiteY9732" fmla="*/ 170021 h 2297429"/>
                <a:gd name="connsiteX9733" fmla="*/ 1671637 w 3006089"/>
                <a:gd name="connsiteY9733" fmla="*/ 163354 h 2297429"/>
                <a:gd name="connsiteX9734" fmla="*/ 1667827 w 3006089"/>
                <a:gd name="connsiteY9734" fmla="*/ 159068 h 2297429"/>
                <a:gd name="connsiteX9735" fmla="*/ 1660684 w 3006089"/>
                <a:gd name="connsiteY9735" fmla="*/ 154305 h 2297429"/>
                <a:gd name="connsiteX9736" fmla="*/ 1654016 w 3006089"/>
                <a:gd name="connsiteY9736" fmla="*/ 151448 h 2297429"/>
                <a:gd name="connsiteX9737" fmla="*/ 1633061 w 3006089"/>
                <a:gd name="connsiteY9737" fmla="*/ 146209 h 2297429"/>
                <a:gd name="connsiteX9738" fmla="*/ 1623060 w 3006089"/>
                <a:gd name="connsiteY9738" fmla="*/ 144780 h 2297429"/>
                <a:gd name="connsiteX9739" fmla="*/ 1614011 w 3006089"/>
                <a:gd name="connsiteY9739" fmla="*/ 145733 h 2297429"/>
                <a:gd name="connsiteX9740" fmla="*/ 1598771 w 3006089"/>
                <a:gd name="connsiteY9740" fmla="*/ 145733 h 2297429"/>
                <a:gd name="connsiteX9741" fmla="*/ 1594485 w 3006089"/>
                <a:gd name="connsiteY9741" fmla="*/ 146685 h 2297429"/>
                <a:gd name="connsiteX9742" fmla="*/ 1593056 w 3006089"/>
                <a:gd name="connsiteY9742" fmla="*/ 147161 h 2297429"/>
                <a:gd name="connsiteX9743" fmla="*/ 1592580 w 3006089"/>
                <a:gd name="connsiteY9743" fmla="*/ 148590 h 2297429"/>
                <a:gd name="connsiteX9744" fmla="*/ 1592580 w 3006089"/>
                <a:gd name="connsiteY9744" fmla="*/ 150495 h 2297429"/>
                <a:gd name="connsiteX9745" fmla="*/ 1593056 w 3006089"/>
                <a:gd name="connsiteY9745" fmla="*/ 152400 h 2297429"/>
                <a:gd name="connsiteX9746" fmla="*/ 1594009 w 3006089"/>
                <a:gd name="connsiteY9746" fmla="*/ 154305 h 2297429"/>
                <a:gd name="connsiteX9747" fmla="*/ 1596866 w 3006089"/>
                <a:gd name="connsiteY9747" fmla="*/ 155734 h 2297429"/>
                <a:gd name="connsiteX9748" fmla="*/ 1604010 w 3006089"/>
                <a:gd name="connsiteY9748" fmla="*/ 156686 h 2297429"/>
                <a:gd name="connsiteX9749" fmla="*/ 1620679 w 3006089"/>
                <a:gd name="connsiteY9749" fmla="*/ 157163 h 2297429"/>
                <a:gd name="connsiteX9750" fmla="*/ 1624965 w 3006089"/>
                <a:gd name="connsiteY9750" fmla="*/ 159544 h 2297429"/>
                <a:gd name="connsiteX9751" fmla="*/ 1626870 w 3006089"/>
                <a:gd name="connsiteY9751" fmla="*/ 161449 h 2297429"/>
                <a:gd name="connsiteX9752" fmla="*/ 1626870 w 3006089"/>
                <a:gd name="connsiteY9752" fmla="*/ 163354 h 2297429"/>
                <a:gd name="connsiteX9753" fmla="*/ 1624965 w 3006089"/>
                <a:gd name="connsiteY9753" fmla="*/ 165735 h 2297429"/>
                <a:gd name="connsiteX9754" fmla="*/ 1623060 w 3006089"/>
                <a:gd name="connsiteY9754" fmla="*/ 167164 h 2297429"/>
                <a:gd name="connsiteX9755" fmla="*/ 1619726 w 3006089"/>
                <a:gd name="connsiteY9755" fmla="*/ 167164 h 2297429"/>
                <a:gd name="connsiteX9756" fmla="*/ 1606868 w 3006089"/>
                <a:gd name="connsiteY9756" fmla="*/ 165259 h 2297429"/>
                <a:gd name="connsiteX9757" fmla="*/ 1593533 w 3006089"/>
                <a:gd name="connsiteY9757" fmla="*/ 169069 h 2297429"/>
                <a:gd name="connsiteX9758" fmla="*/ 1583055 w 3006089"/>
                <a:gd name="connsiteY9758" fmla="*/ 170974 h 2297429"/>
                <a:gd name="connsiteX9759" fmla="*/ 1567339 w 3006089"/>
                <a:gd name="connsiteY9759" fmla="*/ 169545 h 2297429"/>
                <a:gd name="connsiteX9760" fmla="*/ 1557337 w 3006089"/>
                <a:gd name="connsiteY9760" fmla="*/ 173355 h 2297429"/>
                <a:gd name="connsiteX9761" fmla="*/ 1549241 w 3006089"/>
                <a:gd name="connsiteY9761" fmla="*/ 184309 h 2297429"/>
                <a:gd name="connsiteX9762" fmla="*/ 1549241 w 3006089"/>
                <a:gd name="connsiteY9762" fmla="*/ 186214 h 2297429"/>
                <a:gd name="connsiteX9763" fmla="*/ 1560195 w 3006089"/>
                <a:gd name="connsiteY9763" fmla="*/ 188595 h 2297429"/>
                <a:gd name="connsiteX9764" fmla="*/ 1574006 w 3006089"/>
                <a:gd name="connsiteY9764" fmla="*/ 192881 h 2297429"/>
                <a:gd name="connsiteX9765" fmla="*/ 1580674 w 3006089"/>
                <a:gd name="connsiteY9765" fmla="*/ 201454 h 2297429"/>
                <a:gd name="connsiteX9766" fmla="*/ 1592580 w 3006089"/>
                <a:gd name="connsiteY9766" fmla="*/ 205264 h 2297429"/>
                <a:gd name="connsiteX9767" fmla="*/ 1598295 w 3006089"/>
                <a:gd name="connsiteY9767" fmla="*/ 207169 h 2297429"/>
                <a:gd name="connsiteX9768" fmla="*/ 1601629 w 3006089"/>
                <a:gd name="connsiteY9768" fmla="*/ 209074 h 2297429"/>
                <a:gd name="connsiteX9769" fmla="*/ 1582579 w 3006089"/>
                <a:gd name="connsiteY9769" fmla="*/ 209074 h 2297429"/>
                <a:gd name="connsiteX9770" fmla="*/ 1574006 w 3006089"/>
                <a:gd name="connsiteY9770" fmla="*/ 208121 h 2297429"/>
                <a:gd name="connsiteX9771" fmla="*/ 1568768 w 3006089"/>
                <a:gd name="connsiteY9771" fmla="*/ 208121 h 2297429"/>
                <a:gd name="connsiteX9772" fmla="*/ 1564005 w 3006089"/>
                <a:gd name="connsiteY9772" fmla="*/ 202406 h 2297429"/>
                <a:gd name="connsiteX9773" fmla="*/ 1557337 w 3006089"/>
                <a:gd name="connsiteY9773" fmla="*/ 199073 h 2297429"/>
                <a:gd name="connsiteX9774" fmla="*/ 1547812 w 3006089"/>
                <a:gd name="connsiteY9774" fmla="*/ 198596 h 2297429"/>
                <a:gd name="connsiteX9775" fmla="*/ 1540669 w 3006089"/>
                <a:gd name="connsiteY9775" fmla="*/ 195739 h 2297429"/>
                <a:gd name="connsiteX9776" fmla="*/ 1533525 w 3006089"/>
                <a:gd name="connsiteY9776" fmla="*/ 196215 h 2297429"/>
                <a:gd name="connsiteX9777" fmla="*/ 1526381 w 3006089"/>
                <a:gd name="connsiteY9777" fmla="*/ 198596 h 2297429"/>
                <a:gd name="connsiteX9778" fmla="*/ 1525905 w 3006089"/>
                <a:gd name="connsiteY9778" fmla="*/ 209550 h 2297429"/>
                <a:gd name="connsiteX9779" fmla="*/ 1534477 w 3006089"/>
                <a:gd name="connsiteY9779" fmla="*/ 216218 h 2297429"/>
                <a:gd name="connsiteX9780" fmla="*/ 1544002 w 3006089"/>
                <a:gd name="connsiteY9780" fmla="*/ 221933 h 2297429"/>
                <a:gd name="connsiteX9781" fmla="*/ 1546384 w 3006089"/>
                <a:gd name="connsiteY9781" fmla="*/ 224314 h 2297429"/>
                <a:gd name="connsiteX9782" fmla="*/ 1539716 w 3006089"/>
                <a:gd name="connsiteY9782" fmla="*/ 224314 h 2297429"/>
                <a:gd name="connsiteX9783" fmla="*/ 1530668 w 3006089"/>
                <a:gd name="connsiteY9783" fmla="*/ 222885 h 2297429"/>
                <a:gd name="connsiteX9784" fmla="*/ 1527334 w 3006089"/>
                <a:gd name="connsiteY9784" fmla="*/ 222885 h 2297429"/>
                <a:gd name="connsiteX9785" fmla="*/ 1519714 w 3006089"/>
                <a:gd name="connsiteY9785" fmla="*/ 225266 h 2297429"/>
                <a:gd name="connsiteX9786" fmla="*/ 1517809 w 3006089"/>
                <a:gd name="connsiteY9786" fmla="*/ 226695 h 2297429"/>
                <a:gd name="connsiteX9787" fmla="*/ 1517333 w 3006089"/>
                <a:gd name="connsiteY9787" fmla="*/ 228124 h 2297429"/>
                <a:gd name="connsiteX9788" fmla="*/ 1518285 w 3006089"/>
                <a:gd name="connsiteY9788" fmla="*/ 230029 h 2297429"/>
                <a:gd name="connsiteX9789" fmla="*/ 1520190 w 3006089"/>
                <a:gd name="connsiteY9789" fmla="*/ 231934 h 2297429"/>
                <a:gd name="connsiteX9790" fmla="*/ 1523524 w 3006089"/>
                <a:gd name="connsiteY9790" fmla="*/ 233363 h 2297429"/>
                <a:gd name="connsiteX9791" fmla="*/ 1530191 w 3006089"/>
                <a:gd name="connsiteY9791" fmla="*/ 235268 h 2297429"/>
                <a:gd name="connsiteX9792" fmla="*/ 1534477 w 3006089"/>
                <a:gd name="connsiteY9792" fmla="*/ 235744 h 2297429"/>
                <a:gd name="connsiteX9793" fmla="*/ 1543050 w 3006089"/>
                <a:gd name="connsiteY9793" fmla="*/ 234315 h 2297429"/>
                <a:gd name="connsiteX9794" fmla="*/ 1551146 w 3006089"/>
                <a:gd name="connsiteY9794" fmla="*/ 241935 h 2297429"/>
                <a:gd name="connsiteX9795" fmla="*/ 1558290 w 3006089"/>
                <a:gd name="connsiteY9795" fmla="*/ 241935 h 2297429"/>
                <a:gd name="connsiteX9796" fmla="*/ 1578769 w 3006089"/>
                <a:gd name="connsiteY9796" fmla="*/ 236696 h 2297429"/>
                <a:gd name="connsiteX9797" fmla="*/ 1589723 w 3006089"/>
                <a:gd name="connsiteY9797" fmla="*/ 237173 h 2297429"/>
                <a:gd name="connsiteX9798" fmla="*/ 1588294 w 3006089"/>
                <a:gd name="connsiteY9798" fmla="*/ 238125 h 2297429"/>
                <a:gd name="connsiteX9799" fmla="*/ 1578769 w 3006089"/>
                <a:gd name="connsiteY9799" fmla="*/ 241459 h 2297429"/>
                <a:gd name="connsiteX9800" fmla="*/ 1577816 w 3006089"/>
                <a:gd name="connsiteY9800" fmla="*/ 242888 h 2297429"/>
                <a:gd name="connsiteX9801" fmla="*/ 1577816 w 3006089"/>
                <a:gd name="connsiteY9801" fmla="*/ 244793 h 2297429"/>
                <a:gd name="connsiteX9802" fmla="*/ 1578293 w 3006089"/>
                <a:gd name="connsiteY9802" fmla="*/ 247174 h 2297429"/>
                <a:gd name="connsiteX9803" fmla="*/ 1577816 w 3006089"/>
                <a:gd name="connsiteY9803" fmla="*/ 248603 h 2297429"/>
                <a:gd name="connsiteX9804" fmla="*/ 1577340 w 3006089"/>
                <a:gd name="connsiteY9804" fmla="*/ 249079 h 2297429"/>
                <a:gd name="connsiteX9805" fmla="*/ 2200751 w 3006089"/>
                <a:gd name="connsiteY9805" fmla="*/ 740569 h 2297429"/>
                <a:gd name="connsiteX9806" fmla="*/ 2196465 w 3006089"/>
                <a:gd name="connsiteY9806" fmla="*/ 739140 h 2297429"/>
                <a:gd name="connsiteX9807" fmla="*/ 2192655 w 3006089"/>
                <a:gd name="connsiteY9807" fmla="*/ 736759 h 2297429"/>
                <a:gd name="connsiteX9808" fmla="*/ 2190750 w 3006089"/>
                <a:gd name="connsiteY9808" fmla="*/ 732473 h 2297429"/>
                <a:gd name="connsiteX9809" fmla="*/ 2189321 w 3006089"/>
                <a:gd name="connsiteY9809" fmla="*/ 730568 h 2297429"/>
                <a:gd name="connsiteX9810" fmla="*/ 2185987 w 3006089"/>
                <a:gd name="connsiteY9810" fmla="*/ 726758 h 2297429"/>
                <a:gd name="connsiteX9811" fmla="*/ 2177415 w 3006089"/>
                <a:gd name="connsiteY9811" fmla="*/ 723900 h 2297429"/>
                <a:gd name="connsiteX9812" fmla="*/ 2175986 w 3006089"/>
                <a:gd name="connsiteY9812" fmla="*/ 722948 h 2297429"/>
                <a:gd name="connsiteX9813" fmla="*/ 2173129 w 3006089"/>
                <a:gd name="connsiteY9813" fmla="*/ 717709 h 2297429"/>
                <a:gd name="connsiteX9814" fmla="*/ 2170271 w 3006089"/>
                <a:gd name="connsiteY9814" fmla="*/ 714375 h 2297429"/>
                <a:gd name="connsiteX9815" fmla="*/ 2164080 w 3006089"/>
                <a:gd name="connsiteY9815" fmla="*/ 711994 h 2297429"/>
                <a:gd name="connsiteX9816" fmla="*/ 2140744 w 3006089"/>
                <a:gd name="connsiteY9816" fmla="*/ 704850 h 2297429"/>
                <a:gd name="connsiteX9817" fmla="*/ 2133124 w 3006089"/>
                <a:gd name="connsiteY9817" fmla="*/ 703421 h 2297429"/>
                <a:gd name="connsiteX9818" fmla="*/ 2097405 w 3006089"/>
                <a:gd name="connsiteY9818" fmla="*/ 705326 h 2297429"/>
                <a:gd name="connsiteX9819" fmla="*/ 2091690 w 3006089"/>
                <a:gd name="connsiteY9819" fmla="*/ 704374 h 2297429"/>
                <a:gd name="connsiteX9820" fmla="*/ 2079784 w 3006089"/>
                <a:gd name="connsiteY9820" fmla="*/ 701516 h 2297429"/>
                <a:gd name="connsiteX9821" fmla="*/ 2072164 w 3006089"/>
                <a:gd name="connsiteY9821" fmla="*/ 701040 h 2297429"/>
                <a:gd name="connsiteX9822" fmla="*/ 2062162 w 3006089"/>
                <a:gd name="connsiteY9822" fmla="*/ 697230 h 2297429"/>
                <a:gd name="connsiteX9823" fmla="*/ 2055019 w 3006089"/>
                <a:gd name="connsiteY9823" fmla="*/ 697230 h 2297429"/>
                <a:gd name="connsiteX9824" fmla="*/ 2050256 w 3006089"/>
                <a:gd name="connsiteY9824" fmla="*/ 697706 h 2297429"/>
                <a:gd name="connsiteX9825" fmla="*/ 2048351 w 3006089"/>
                <a:gd name="connsiteY9825" fmla="*/ 698659 h 2297429"/>
                <a:gd name="connsiteX9826" fmla="*/ 2047399 w 3006089"/>
                <a:gd name="connsiteY9826" fmla="*/ 700088 h 2297429"/>
                <a:gd name="connsiteX9827" fmla="*/ 2046923 w 3006089"/>
                <a:gd name="connsiteY9827" fmla="*/ 703421 h 2297429"/>
                <a:gd name="connsiteX9828" fmla="*/ 2046923 w 3006089"/>
                <a:gd name="connsiteY9828" fmla="*/ 708660 h 2297429"/>
                <a:gd name="connsiteX9829" fmla="*/ 2047875 w 3006089"/>
                <a:gd name="connsiteY9829" fmla="*/ 712470 h 2297429"/>
                <a:gd name="connsiteX9830" fmla="*/ 2051209 w 3006089"/>
                <a:gd name="connsiteY9830" fmla="*/ 715804 h 2297429"/>
                <a:gd name="connsiteX9831" fmla="*/ 2049780 w 3006089"/>
                <a:gd name="connsiteY9831" fmla="*/ 715804 h 2297429"/>
                <a:gd name="connsiteX9832" fmla="*/ 2048827 w 3006089"/>
                <a:gd name="connsiteY9832" fmla="*/ 716280 h 2297429"/>
                <a:gd name="connsiteX9833" fmla="*/ 2047875 w 3006089"/>
                <a:gd name="connsiteY9833" fmla="*/ 719138 h 2297429"/>
                <a:gd name="connsiteX9834" fmla="*/ 2047875 w 3006089"/>
                <a:gd name="connsiteY9834" fmla="*/ 722471 h 2297429"/>
                <a:gd name="connsiteX9835" fmla="*/ 2049304 w 3006089"/>
                <a:gd name="connsiteY9835" fmla="*/ 725329 h 2297429"/>
                <a:gd name="connsiteX9836" fmla="*/ 2051209 w 3006089"/>
                <a:gd name="connsiteY9836" fmla="*/ 727234 h 2297429"/>
                <a:gd name="connsiteX9837" fmla="*/ 2055019 w 3006089"/>
                <a:gd name="connsiteY9837" fmla="*/ 729615 h 2297429"/>
                <a:gd name="connsiteX9838" fmla="*/ 2065973 w 3006089"/>
                <a:gd name="connsiteY9838" fmla="*/ 731044 h 2297429"/>
                <a:gd name="connsiteX9839" fmla="*/ 2069783 w 3006089"/>
                <a:gd name="connsiteY9839" fmla="*/ 732473 h 2297429"/>
                <a:gd name="connsiteX9840" fmla="*/ 2071211 w 3006089"/>
                <a:gd name="connsiteY9840" fmla="*/ 736759 h 2297429"/>
                <a:gd name="connsiteX9841" fmla="*/ 2072164 w 3006089"/>
                <a:gd name="connsiteY9841" fmla="*/ 741998 h 2297429"/>
                <a:gd name="connsiteX9842" fmla="*/ 2074069 w 3006089"/>
                <a:gd name="connsiteY9842" fmla="*/ 748665 h 2297429"/>
                <a:gd name="connsiteX9843" fmla="*/ 2076450 w 3006089"/>
                <a:gd name="connsiteY9843" fmla="*/ 753904 h 2297429"/>
                <a:gd name="connsiteX9844" fmla="*/ 2077879 w 3006089"/>
                <a:gd name="connsiteY9844" fmla="*/ 755809 h 2297429"/>
                <a:gd name="connsiteX9845" fmla="*/ 2081689 w 3006089"/>
                <a:gd name="connsiteY9845" fmla="*/ 758190 h 2297429"/>
                <a:gd name="connsiteX9846" fmla="*/ 2092643 w 3006089"/>
                <a:gd name="connsiteY9846" fmla="*/ 762953 h 2297429"/>
                <a:gd name="connsiteX9847" fmla="*/ 2098834 w 3006089"/>
                <a:gd name="connsiteY9847" fmla="*/ 762953 h 2297429"/>
                <a:gd name="connsiteX9848" fmla="*/ 2105025 w 3006089"/>
                <a:gd name="connsiteY9848" fmla="*/ 762000 h 2297429"/>
                <a:gd name="connsiteX9849" fmla="*/ 2124551 w 3006089"/>
                <a:gd name="connsiteY9849" fmla="*/ 756285 h 2297429"/>
                <a:gd name="connsiteX9850" fmla="*/ 2132648 w 3006089"/>
                <a:gd name="connsiteY9850" fmla="*/ 754856 h 2297429"/>
                <a:gd name="connsiteX9851" fmla="*/ 2148840 w 3006089"/>
                <a:gd name="connsiteY9851" fmla="*/ 753904 h 2297429"/>
                <a:gd name="connsiteX9852" fmla="*/ 2176939 w 3006089"/>
                <a:gd name="connsiteY9852" fmla="*/ 757238 h 2297429"/>
                <a:gd name="connsiteX9853" fmla="*/ 2197894 w 3006089"/>
                <a:gd name="connsiteY9853" fmla="*/ 758666 h 2297429"/>
                <a:gd name="connsiteX9854" fmla="*/ 2205514 w 3006089"/>
                <a:gd name="connsiteY9854" fmla="*/ 757238 h 2297429"/>
                <a:gd name="connsiteX9855" fmla="*/ 2208848 w 3006089"/>
                <a:gd name="connsiteY9855" fmla="*/ 754856 h 2297429"/>
                <a:gd name="connsiteX9856" fmla="*/ 2207419 w 3006089"/>
                <a:gd name="connsiteY9856" fmla="*/ 752951 h 2297429"/>
                <a:gd name="connsiteX9857" fmla="*/ 2203133 w 3006089"/>
                <a:gd name="connsiteY9857" fmla="*/ 750094 h 2297429"/>
                <a:gd name="connsiteX9858" fmla="*/ 2201228 w 3006089"/>
                <a:gd name="connsiteY9858" fmla="*/ 747713 h 2297429"/>
                <a:gd name="connsiteX9859" fmla="*/ 2201704 w 3006089"/>
                <a:gd name="connsiteY9859" fmla="*/ 742474 h 2297429"/>
                <a:gd name="connsiteX9860" fmla="*/ 2200751 w 3006089"/>
                <a:gd name="connsiteY9860" fmla="*/ 740569 h 2297429"/>
                <a:gd name="connsiteX9861" fmla="*/ 421481 w 3006089"/>
                <a:gd name="connsiteY9861" fmla="*/ 1817370 h 2297429"/>
                <a:gd name="connsiteX9862" fmla="*/ 417671 w 3006089"/>
                <a:gd name="connsiteY9862" fmla="*/ 1814513 h 2297429"/>
                <a:gd name="connsiteX9863" fmla="*/ 413861 w 3006089"/>
                <a:gd name="connsiteY9863" fmla="*/ 1812131 h 2297429"/>
                <a:gd name="connsiteX9864" fmla="*/ 410051 w 3006089"/>
                <a:gd name="connsiteY9864" fmla="*/ 1810226 h 2297429"/>
                <a:gd name="connsiteX9865" fmla="*/ 407670 w 3006089"/>
                <a:gd name="connsiteY9865" fmla="*/ 1809750 h 2297429"/>
                <a:gd name="connsiteX9866" fmla="*/ 406717 w 3006089"/>
                <a:gd name="connsiteY9866" fmla="*/ 1811655 h 2297429"/>
                <a:gd name="connsiteX9867" fmla="*/ 405765 w 3006089"/>
                <a:gd name="connsiteY9867" fmla="*/ 1816418 h 2297429"/>
                <a:gd name="connsiteX9868" fmla="*/ 404813 w 3006089"/>
                <a:gd name="connsiteY9868" fmla="*/ 1818799 h 2297429"/>
                <a:gd name="connsiteX9869" fmla="*/ 402431 w 3006089"/>
                <a:gd name="connsiteY9869" fmla="*/ 1822133 h 2297429"/>
                <a:gd name="connsiteX9870" fmla="*/ 402431 w 3006089"/>
                <a:gd name="connsiteY9870" fmla="*/ 1823561 h 2297429"/>
                <a:gd name="connsiteX9871" fmla="*/ 402908 w 3006089"/>
                <a:gd name="connsiteY9871" fmla="*/ 1824514 h 2297429"/>
                <a:gd name="connsiteX9872" fmla="*/ 405765 w 3006089"/>
                <a:gd name="connsiteY9872" fmla="*/ 1827848 h 2297429"/>
                <a:gd name="connsiteX9873" fmla="*/ 406241 w 3006089"/>
                <a:gd name="connsiteY9873" fmla="*/ 1831181 h 2297429"/>
                <a:gd name="connsiteX9874" fmla="*/ 408146 w 3006089"/>
                <a:gd name="connsiteY9874" fmla="*/ 1834039 h 2297429"/>
                <a:gd name="connsiteX9875" fmla="*/ 412433 w 3006089"/>
                <a:gd name="connsiteY9875" fmla="*/ 1837849 h 2297429"/>
                <a:gd name="connsiteX9876" fmla="*/ 414814 w 3006089"/>
                <a:gd name="connsiteY9876" fmla="*/ 1837849 h 2297429"/>
                <a:gd name="connsiteX9877" fmla="*/ 416719 w 3006089"/>
                <a:gd name="connsiteY9877" fmla="*/ 1834515 h 2297429"/>
                <a:gd name="connsiteX9878" fmla="*/ 417671 w 3006089"/>
                <a:gd name="connsiteY9878" fmla="*/ 1834039 h 2297429"/>
                <a:gd name="connsiteX9879" fmla="*/ 417195 w 3006089"/>
                <a:gd name="connsiteY9879" fmla="*/ 1841659 h 2297429"/>
                <a:gd name="connsiteX9880" fmla="*/ 417671 w 3006089"/>
                <a:gd name="connsiteY9880" fmla="*/ 1843564 h 2297429"/>
                <a:gd name="connsiteX9881" fmla="*/ 418147 w 3006089"/>
                <a:gd name="connsiteY9881" fmla="*/ 1847374 h 2297429"/>
                <a:gd name="connsiteX9882" fmla="*/ 418147 w 3006089"/>
                <a:gd name="connsiteY9882" fmla="*/ 1852613 h 2297429"/>
                <a:gd name="connsiteX9883" fmla="*/ 420052 w 3006089"/>
                <a:gd name="connsiteY9883" fmla="*/ 1855470 h 2297429"/>
                <a:gd name="connsiteX9884" fmla="*/ 421958 w 3006089"/>
                <a:gd name="connsiteY9884" fmla="*/ 1853089 h 2297429"/>
                <a:gd name="connsiteX9885" fmla="*/ 423386 w 3006089"/>
                <a:gd name="connsiteY9885" fmla="*/ 1847850 h 2297429"/>
                <a:gd name="connsiteX9886" fmla="*/ 425767 w 3006089"/>
                <a:gd name="connsiteY9886" fmla="*/ 1844993 h 2297429"/>
                <a:gd name="connsiteX9887" fmla="*/ 425767 w 3006089"/>
                <a:gd name="connsiteY9887" fmla="*/ 1840230 h 2297429"/>
                <a:gd name="connsiteX9888" fmla="*/ 424339 w 3006089"/>
                <a:gd name="connsiteY9888" fmla="*/ 1825466 h 2297429"/>
                <a:gd name="connsiteX9889" fmla="*/ 421481 w 3006089"/>
                <a:gd name="connsiteY9889" fmla="*/ 1817370 h 2297429"/>
                <a:gd name="connsiteX9890" fmla="*/ 599599 w 3006089"/>
                <a:gd name="connsiteY9890" fmla="*/ 2015014 h 2297429"/>
                <a:gd name="connsiteX9891" fmla="*/ 598646 w 3006089"/>
                <a:gd name="connsiteY9891" fmla="*/ 2013585 h 2297429"/>
                <a:gd name="connsiteX9892" fmla="*/ 597694 w 3006089"/>
                <a:gd name="connsiteY9892" fmla="*/ 2014061 h 2297429"/>
                <a:gd name="connsiteX9893" fmla="*/ 597218 w 3006089"/>
                <a:gd name="connsiteY9893" fmla="*/ 2015014 h 2297429"/>
                <a:gd name="connsiteX9894" fmla="*/ 596741 w 3006089"/>
                <a:gd name="connsiteY9894" fmla="*/ 2018348 h 2297429"/>
                <a:gd name="connsiteX9895" fmla="*/ 595789 w 3006089"/>
                <a:gd name="connsiteY9895" fmla="*/ 2019300 h 2297429"/>
                <a:gd name="connsiteX9896" fmla="*/ 591502 w 3006089"/>
                <a:gd name="connsiteY9896" fmla="*/ 2008823 h 2297429"/>
                <a:gd name="connsiteX9897" fmla="*/ 587216 w 3006089"/>
                <a:gd name="connsiteY9897" fmla="*/ 2003108 h 2297429"/>
                <a:gd name="connsiteX9898" fmla="*/ 584835 w 3006089"/>
                <a:gd name="connsiteY9898" fmla="*/ 1997393 h 2297429"/>
                <a:gd name="connsiteX9899" fmla="*/ 583883 w 3006089"/>
                <a:gd name="connsiteY9899" fmla="*/ 1995964 h 2297429"/>
                <a:gd name="connsiteX9900" fmla="*/ 581025 w 3006089"/>
                <a:gd name="connsiteY9900" fmla="*/ 1993583 h 2297429"/>
                <a:gd name="connsiteX9901" fmla="*/ 579120 w 3006089"/>
                <a:gd name="connsiteY9901" fmla="*/ 1991201 h 2297429"/>
                <a:gd name="connsiteX9902" fmla="*/ 572452 w 3006089"/>
                <a:gd name="connsiteY9902" fmla="*/ 1987868 h 2297429"/>
                <a:gd name="connsiteX9903" fmla="*/ 561975 w 3006089"/>
                <a:gd name="connsiteY9903" fmla="*/ 1984534 h 2297429"/>
                <a:gd name="connsiteX9904" fmla="*/ 557213 w 3006089"/>
                <a:gd name="connsiteY9904" fmla="*/ 1982629 h 2297429"/>
                <a:gd name="connsiteX9905" fmla="*/ 551021 w 3006089"/>
                <a:gd name="connsiteY9905" fmla="*/ 1978343 h 2297429"/>
                <a:gd name="connsiteX9906" fmla="*/ 547688 w 3006089"/>
                <a:gd name="connsiteY9906" fmla="*/ 1973580 h 2297429"/>
                <a:gd name="connsiteX9907" fmla="*/ 547688 w 3006089"/>
                <a:gd name="connsiteY9907" fmla="*/ 1972151 h 2297429"/>
                <a:gd name="connsiteX9908" fmla="*/ 548640 w 3006089"/>
                <a:gd name="connsiteY9908" fmla="*/ 1971675 h 2297429"/>
                <a:gd name="connsiteX9909" fmla="*/ 547688 w 3006089"/>
                <a:gd name="connsiteY9909" fmla="*/ 1969770 h 2297429"/>
                <a:gd name="connsiteX9910" fmla="*/ 543401 w 3006089"/>
                <a:gd name="connsiteY9910" fmla="*/ 1964531 h 2297429"/>
                <a:gd name="connsiteX9911" fmla="*/ 537686 w 3006089"/>
                <a:gd name="connsiteY9911" fmla="*/ 1957388 h 2297429"/>
                <a:gd name="connsiteX9912" fmla="*/ 534829 w 3006089"/>
                <a:gd name="connsiteY9912" fmla="*/ 1953101 h 2297429"/>
                <a:gd name="connsiteX9913" fmla="*/ 531019 w 3006089"/>
                <a:gd name="connsiteY9913" fmla="*/ 1946434 h 2297429"/>
                <a:gd name="connsiteX9914" fmla="*/ 529114 w 3006089"/>
                <a:gd name="connsiteY9914" fmla="*/ 1943576 h 2297429"/>
                <a:gd name="connsiteX9915" fmla="*/ 527209 w 3006089"/>
                <a:gd name="connsiteY9915" fmla="*/ 1942624 h 2297429"/>
                <a:gd name="connsiteX9916" fmla="*/ 524351 w 3006089"/>
                <a:gd name="connsiteY9916" fmla="*/ 1942148 h 2297429"/>
                <a:gd name="connsiteX9917" fmla="*/ 516731 w 3006089"/>
                <a:gd name="connsiteY9917" fmla="*/ 1941195 h 2297429"/>
                <a:gd name="connsiteX9918" fmla="*/ 504349 w 3006089"/>
                <a:gd name="connsiteY9918" fmla="*/ 1937861 h 2297429"/>
                <a:gd name="connsiteX9919" fmla="*/ 487204 w 3006089"/>
                <a:gd name="connsiteY9919" fmla="*/ 1935004 h 2297429"/>
                <a:gd name="connsiteX9920" fmla="*/ 470535 w 3006089"/>
                <a:gd name="connsiteY9920" fmla="*/ 1929289 h 2297429"/>
                <a:gd name="connsiteX9921" fmla="*/ 452914 w 3006089"/>
                <a:gd name="connsiteY9921" fmla="*/ 1921193 h 2297429"/>
                <a:gd name="connsiteX9922" fmla="*/ 445770 w 3006089"/>
                <a:gd name="connsiteY9922" fmla="*/ 1919288 h 2297429"/>
                <a:gd name="connsiteX9923" fmla="*/ 439579 w 3006089"/>
                <a:gd name="connsiteY9923" fmla="*/ 1919288 h 2297429"/>
                <a:gd name="connsiteX9924" fmla="*/ 434816 w 3006089"/>
                <a:gd name="connsiteY9924" fmla="*/ 1920716 h 2297429"/>
                <a:gd name="connsiteX9925" fmla="*/ 432911 w 3006089"/>
                <a:gd name="connsiteY9925" fmla="*/ 1922145 h 2297429"/>
                <a:gd name="connsiteX9926" fmla="*/ 431483 w 3006089"/>
                <a:gd name="connsiteY9926" fmla="*/ 1924526 h 2297429"/>
                <a:gd name="connsiteX9927" fmla="*/ 431483 w 3006089"/>
                <a:gd name="connsiteY9927" fmla="*/ 1926431 h 2297429"/>
                <a:gd name="connsiteX9928" fmla="*/ 434340 w 3006089"/>
                <a:gd name="connsiteY9928" fmla="*/ 1930241 h 2297429"/>
                <a:gd name="connsiteX9929" fmla="*/ 438626 w 3006089"/>
                <a:gd name="connsiteY9929" fmla="*/ 1934051 h 2297429"/>
                <a:gd name="connsiteX9930" fmla="*/ 441484 w 3006089"/>
                <a:gd name="connsiteY9930" fmla="*/ 1935004 h 2297429"/>
                <a:gd name="connsiteX9931" fmla="*/ 444817 w 3006089"/>
                <a:gd name="connsiteY9931" fmla="*/ 1935480 h 2297429"/>
                <a:gd name="connsiteX9932" fmla="*/ 448151 w 3006089"/>
                <a:gd name="connsiteY9932" fmla="*/ 1935004 h 2297429"/>
                <a:gd name="connsiteX9933" fmla="*/ 452914 w 3006089"/>
                <a:gd name="connsiteY9933" fmla="*/ 1933575 h 2297429"/>
                <a:gd name="connsiteX9934" fmla="*/ 452438 w 3006089"/>
                <a:gd name="connsiteY9934" fmla="*/ 1931670 h 2297429"/>
                <a:gd name="connsiteX9935" fmla="*/ 452438 w 3006089"/>
                <a:gd name="connsiteY9935" fmla="*/ 1930241 h 2297429"/>
                <a:gd name="connsiteX9936" fmla="*/ 460058 w 3006089"/>
                <a:gd name="connsiteY9936" fmla="*/ 1930718 h 2297429"/>
                <a:gd name="connsiteX9937" fmla="*/ 461963 w 3006089"/>
                <a:gd name="connsiteY9937" fmla="*/ 1931194 h 2297429"/>
                <a:gd name="connsiteX9938" fmla="*/ 459581 w 3006089"/>
                <a:gd name="connsiteY9938" fmla="*/ 1933099 h 2297429"/>
                <a:gd name="connsiteX9939" fmla="*/ 459581 w 3006089"/>
                <a:gd name="connsiteY9939" fmla="*/ 1935004 h 2297429"/>
                <a:gd name="connsiteX9940" fmla="*/ 460534 w 3006089"/>
                <a:gd name="connsiteY9940" fmla="*/ 1937861 h 2297429"/>
                <a:gd name="connsiteX9941" fmla="*/ 460534 w 3006089"/>
                <a:gd name="connsiteY9941" fmla="*/ 1938814 h 2297429"/>
                <a:gd name="connsiteX9942" fmla="*/ 457200 w 3006089"/>
                <a:gd name="connsiteY9942" fmla="*/ 1935956 h 2297429"/>
                <a:gd name="connsiteX9943" fmla="*/ 454819 w 3006089"/>
                <a:gd name="connsiteY9943" fmla="*/ 1935480 h 2297429"/>
                <a:gd name="connsiteX9944" fmla="*/ 448151 w 3006089"/>
                <a:gd name="connsiteY9944" fmla="*/ 1935956 h 2297429"/>
                <a:gd name="connsiteX9945" fmla="*/ 446722 w 3006089"/>
                <a:gd name="connsiteY9945" fmla="*/ 1936433 h 2297429"/>
                <a:gd name="connsiteX9946" fmla="*/ 445770 w 3006089"/>
                <a:gd name="connsiteY9946" fmla="*/ 1937385 h 2297429"/>
                <a:gd name="connsiteX9947" fmla="*/ 443865 w 3006089"/>
                <a:gd name="connsiteY9947" fmla="*/ 1941671 h 2297429"/>
                <a:gd name="connsiteX9948" fmla="*/ 444341 w 3006089"/>
                <a:gd name="connsiteY9948" fmla="*/ 1942624 h 2297429"/>
                <a:gd name="connsiteX9949" fmla="*/ 447675 w 3006089"/>
                <a:gd name="connsiteY9949" fmla="*/ 1943100 h 2297429"/>
                <a:gd name="connsiteX9950" fmla="*/ 448151 w 3006089"/>
                <a:gd name="connsiteY9950" fmla="*/ 1944053 h 2297429"/>
                <a:gd name="connsiteX9951" fmla="*/ 448627 w 3006089"/>
                <a:gd name="connsiteY9951" fmla="*/ 1947863 h 2297429"/>
                <a:gd name="connsiteX9952" fmla="*/ 447199 w 3006089"/>
                <a:gd name="connsiteY9952" fmla="*/ 1950720 h 2297429"/>
                <a:gd name="connsiteX9953" fmla="*/ 447675 w 3006089"/>
                <a:gd name="connsiteY9953" fmla="*/ 1951673 h 2297429"/>
                <a:gd name="connsiteX9954" fmla="*/ 449104 w 3006089"/>
                <a:gd name="connsiteY9954" fmla="*/ 1952149 h 2297429"/>
                <a:gd name="connsiteX9955" fmla="*/ 450533 w 3006089"/>
                <a:gd name="connsiteY9955" fmla="*/ 1952149 h 2297429"/>
                <a:gd name="connsiteX9956" fmla="*/ 453866 w 3006089"/>
                <a:gd name="connsiteY9956" fmla="*/ 1950244 h 2297429"/>
                <a:gd name="connsiteX9957" fmla="*/ 461010 w 3006089"/>
                <a:gd name="connsiteY9957" fmla="*/ 1950244 h 2297429"/>
                <a:gd name="connsiteX9958" fmla="*/ 462439 w 3006089"/>
                <a:gd name="connsiteY9958" fmla="*/ 1951673 h 2297429"/>
                <a:gd name="connsiteX9959" fmla="*/ 463391 w 3006089"/>
                <a:gd name="connsiteY9959" fmla="*/ 1953578 h 2297429"/>
                <a:gd name="connsiteX9960" fmla="*/ 464820 w 3006089"/>
                <a:gd name="connsiteY9960" fmla="*/ 1955006 h 2297429"/>
                <a:gd name="connsiteX9961" fmla="*/ 466725 w 3006089"/>
                <a:gd name="connsiteY9961" fmla="*/ 1954054 h 2297429"/>
                <a:gd name="connsiteX9962" fmla="*/ 467201 w 3006089"/>
                <a:gd name="connsiteY9962" fmla="*/ 1953101 h 2297429"/>
                <a:gd name="connsiteX9963" fmla="*/ 467201 w 3006089"/>
                <a:gd name="connsiteY9963" fmla="*/ 1951673 h 2297429"/>
                <a:gd name="connsiteX9964" fmla="*/ 467677 w 3006089"/>
                <a:gd name="connsiteY9964" fmla="*/ 1951196 h 2297429"/>
                <a:gd name="connsiteX9965" fmla="*/ 468630 w 3006089"/>
                <a:gd name="connsiteY9965" fmla="*/ 1952149 h 2297429"/>
                <a:gd name="connsiteX9966" fmla="*/ 469583 w 3006089"/>
                <a:gd name="connsiteY9966" fmla="*/ 1953101 h 2297429"/>
                <a:gd name="connsiteX9967" fmla="*/ 470059 w 3006089"/>
                <a:gd name="connsiteY9967" fmla="*/ 1954054 h 2297429"/>
                <a:gd name="connsiteX9968" fmla="*/ 470059 w 3006089"/>
                <a:gd name="connsiteY9968" fmla="*/ 1955006 h 2297429"/>
                <a:gd name="connsiteX9969" fmla="*/ 469106 w 3006089"/>
                <a:gd name="connsiteY9969" fmla="*/ 1957388 h 2297429"/>
                <a:gd name="connsiteX9970" fmla="*/ 469583 w 3006089"/>
                <a:gd name="connsiteY9970" fmla="*/ 1959293 h 2297429"/>
                <a:gd name="connsiteX9971" fmla="*/ 470535 w 3006089"/>
                <a:gd name="connsiteY9971" fmla="*/ 1961198 h 2297429"/>
                <a:gd name="connsiteX9972" fmla="*/ 472440 w 3006089"/>
                <a:gd name="connsiteY9972" fmla="*/ 1962626 h 2297429"/>
                <a:gd name="connsiteX9973" fmla="*/ 474821 w 3006089"/>
                <a:gd name="connsiteY9973" fmla="*/ 1963103 h 2297429"/>
                <a:gd name="connsiteX9974" fmla="*/ 477202 w 3006089"/>
                <a:gd name="connsiteY9974" fmla="*/ 1962626 h 2297429"/>
                <a:gd name="connsiteX9975" fmla="*/ 478155 w 3006089"/>
                <a:gd name="connsiteY9975" fmla="*/ 1961674 h 2297429"/>
                <a:gd name="connsiteX9976" fmla="*/ 479108 w 3006089"/>
                <a:gd name="connsiteY9976" fmla="*/ 1960245 h 2297429"/>
                <a:gd name="connsiteX9977" fmla="*/ 480060 w 3006089"/>
                <a:gd name="connsiteY9977" fmla="*/ 1959769 h 2297429"/>
                <a:gd name="connsiteX9978" fmla="*/ 481965 w 3006089"/>
                <a:gd name="connsiteY9978" fmla="*/ 1960721 h 2297429"/>
                <a:gd name="connsiteX9979" fmla="*/ 485299 w 3006089"/>
                <a:gd name="connsiteY9979" fmla="*/ 1961674 h 2297429"/>
                <a:gd name="connsiteX9980" fmla="*/ 487204 w 3006089"/>
                <a:gd name="connsiteY9980" fmla="*/ 1963103 h 2297429"/>
                <a:gd name="connsiteX9981" fmla="*/ 490061 w 3006089"/>
                <a:gd name="connsiteY9981" fmla="*/ 1967865 h 2297429"/>
                <a:gd name="connsiteX9982" fmla="*/ 491014 w 3006089"/>
                <a:gd name="connsiteY9982" fmla="*/ 1969294 h 2297429"/>
                <a:gd name="connsiteX9983" fmla="*/ 491966 w 3006089"/>
                <a:gd name="connsiteY9983" fmla="*/ 1969770 h 2297429"/>
                <a:gd name="connsiteX9984" fmla="*/ 493871 w 3006089"/>
                <a:gd name="connsiteY9984" fmla="*/ 1969770 h 2297429"/>
                <a:gd name="connsiteX9985" fmla="*/ 495776 w 3006089"/>
                <a:gd name="connsiteY9985" fmla="*/ 1971675 h 2297429"/>
                <a:gd name="connsiteX9986" fmla="*/ 497681 w 3006089"/>
                <a:gd name="connsiteY9986" fmla="*/ 1972628 h 2297429"/>
                <a:gd name="connsiteX9987" fmla="*/ 504825 w 3006089"/>
                <a:gd name="connsiteY9987" fmla="*/ 1972151 h 2297429"/>
                <a:gd name="connsiteX9988" fmla="*/ 503872 w 3006089"/>
                <a:gd name="connsiteY9988" fmla="*/ 1973104 h 2297429"/>
                <a:gd name="connsiteX9989" fmla="*/ 494347 w 3006089"/>
                <a:gd name="connsiteY9989" fmla="*/ 1974533 h 2297429"/>
                <a:gd name="connsiteX9990" fmla="*/ 491014 w 3006089"/>
                <a:gd name="connsiteY9990" fmla="*/ 1975961 h 2297429"/>
                <a:gd name="connsiteX9991" fmla="*/ 490538 w 3006089"/>
                <a:gd name="connsiteY9991" fmla="*/ 1976438 h 2297429"/>
                <a:gd name="connsiteX9992" fmla="*/ 490538 w 3006089"/>
                <a:gd name="connsiteY9992" fmla="*/ 1977866 h 2297429"/>
                <a:gd name="connsiteX9993" fmla="*/ 491014 w 3006089"/>
                <a:gd name="connsiteY9993" fmla="*/ 1983105 h 2297429"/>
                <a:gd name="connsiteX9994" fmla="*/ 491966 w 3006089"/>
                <a:gd name="connsiteY9994" fmla="*/ 1984058 h 2297429"/>
                <a:gd name="connsiteX9995" fmla="*/ 492442 w 3006089"/>
                <a:gd name="connsiteY9995" fmla="*/ 1984058 h 2297429"/>
                <a:gd name="connsiteX9996" fmla="*/ 494347 w 3006089"/>
                <a:gd name="connsiteY9996" fmla="*/ 1981676 h 2297429"/>
                <a:gd name="connsiteX9997" fmla="*/ 495300 w 3006089"/>
                <a:gd name="connsiteY9997" fmla="*/ 1981676 h 2297429"/>
                <a:gd name="connsiteX9998" fmla="*/ 499110 w 3006089"/>
                <a:gd name="connsiteY9998" fmla="*/ 1984534 h 2297429"/>
                <a:gd name="connsiteX9999" fmla="*/ 500063 w 3006089"/>
                <a:gd name="connsiteY9999" fmla="*/ 1984058 h 2297429"/>
                <a:gd name="connsiteX10000" fmla="*/ 500539 w 3006089"/>
                <a:gd name="connsiteY10000" fmla="*/ 1982153 h 2297429"/>
                <a:gd name="connsiteX10001" fmla="*/ 501491 w 3006089"/>
                <a:gd name="connsiteY10001" fmla="*/ 1981676 h 2297429"/>
                <a:gd name="connsiteX10002" fmla="*/ 503872 w 3006089"/>
                <a:gd name="connsiteY10002" fmla="*/ 1983105 h 2297429"/>
                <a:gd name="connsiteX10003" fmla="*/ 506254 w 3006089"/>
                <a:gd name="connsiteY10003" fmla="*/ 1982629 h 2297429"/>
                <a:gd name="connsiteX10004" fmla="*/ 507206 w 3006089"/>
                <a:gd name="connsiteY10004" fmla="*/ 1983105 h 2297429"/>
                <a:gd name="connsiteX10005" fmla="*/ 508159 w 3006089"/>
                <a:gd name="connsiteY10005" fmla="*/ 1984534 h 2297429"/>
                <a:gd name="connsiteX10006" fmla="*/ 509111 w 3006089"/>
                <a:gd name="connsiteY10006" fmla="*/ 1985010 h 2297429"/>
                <a:gd name="connsiteX10007" fmla="*/ 511969 w 3006089"/>
                <a:gd name="connsiteY10007" fmla="*/ 1983581 h 2297429"/>
                <a:gd name="connsiteX10008" fmla="*/ 511969 w 3006089"/>
                <a:gd name="connsiteY10008" fmla="*/ 1984534 h 2297429"/>
                <a:gd name="connsiteX10009" fmla="*/ 510540 w 3006089"/>
                <a:gd name="connsiteY10009" fmla="*/ 1988344 h 2297429"/>
                <a:gd name="connsiteX10010" fmla="*/ 511492 w 3006089"/>
                <a:gd name="connsiteY10010" fmla="*/ 1990249 h 2297429"/>
                <a:gd name="connsiteX10011" fmla="*/ 512445 w 3006089"/>
                <a:gd name="connsiteY10011" fmla="*/ 1990249 h 2297429"/>
                <a:gd name="connsiteX10012" fmla="*/ 515302 w 3006089"/>
                <a:gd name="connsiteY10012" fmla="*/ 1989296 h 2297429"/>
                <a:gd name="connsiteX10013" fmla="*/ 516731 w 3006089"/>
                <a:gd name="connsiteY10013" fmla="*/ 1990249 h 2297429"/>
                <a:gd name="connsiteX10014" fmla="*/ 519113 w 3006089"/>
                <a:gd name="connsiteY10014" fmla="*/ 1993106 h 2297429"/>
                <a:gd name="connsiteX10015" fmla="*/ 520065 w 3006089"/>
                <a:gd name="connsiteY10015" fmla="*/ 1993583 h 2297429"/>
                <a:gd name="connsiteX10016" fmla="*/ 521494 w 3006089"/>
                <a:gd name="connsiteY10016" fmla="*/ 1993583 h 2297429"/>
                <a:gd name="connsiteX10017" fmla="*/ 521970 w 3006089"/>
                <a:gd name="connsiteY10017" fmla="*/ 1994059 h 2297429"/>
                <a:gd name="connsiteX10018" fmla="*/ 520065 w 3006089"/>
                <a:gd name="connsiteY10018" fmla="*/ 1995964 h 2297429"/>
                <a:gd name="connsiteX10019" fmla="*/ 516255 w 3006089"/>
                <a:gd name="connsiteY10019" fmla="*/ 1997393 h 2297429"/>
                <a:gd name="connsiteX10020" fmla="*/ 515779 w 3006089"/>
                <a:gd name="connsiteY10020" fmla="*/ 1997869 h 2297429"/>
                <a:gd name="connsiteX10021" fmla="*/ 521494 w 3006089"/>
                <a:gd name="connsiteY10021" fmla="*/ 2000726 h 2297429"/>
                <a:gd name="connsiteX10022" fmla="*/ 525304 w 3006089"/>
                <a:gd name="connsiteY10022" fmla="*/ 2004060 h 2297429"/>
                <a:gd name="connsiteX10023" fmla="*/ 527209 w 3006089"/>
                <a:gd name="connsiteY10023" fmla="*/ 2005013 h 2297429"/>
                <a:gd name="connsiteX10024" fmla="*/ 528161 w 3006089"/>
                <a:gd name="connsiteY10024" fmla="*/ 2004536 h 2297429"/>
                <a:gd name="connsiteX10025" fmla="*/ 531495 w 3006089"/>
                <a:gd name="connsiteY10025" fmla="*/ 2002155 h 2297429"/>
                <a:gd name="connsiteX10026" fmla="*/ 538163 w 3006089"/>
                <a:gd name="connsiteY10026" fmla="*/ 2002631 h 2297429"/>
                <a:gd name="connsiteX10027" fmla="*/ 546259 w 3006089"/>
                <a:gd name="connsiteY10027" fmla="*/ 2001679 h 2297429"/>
                <a:gd name="connsiteX10028" fmla="*/ 547211 w 3006089"/>
                <a:gd name="connsiteY10028" fmla="*/ 2000726 h 2297429"/>
                <a:gd name="connsiteX10029" fmla="*/ 548640 w 3006089"/>
                <a:gd name="connsiteY10029" fmla="*/ 1998821 h 2297429"/>
                <a:gd name="connsiteX10030" fmla="*/ 549593 w 3006089"/>
                <a:gd name="connsiteY10030" fmla="*/ 1995964 h 2297429"/>
                <a:gd name="connsiteX10031" fmla="*/ 550069 w 3006089"/>
                <a:gd name="connsiteY10031" fmla="*/ 1993106 h 2297429"/>
                <a:gd name="connsiteX10032" fmla="*/ 550545 w 3006089"/>
                <a:gd name="connsiteY10032" fmla="*/ 1992630 h 2297429"/>
                <a:gd name="connsiteX10033" fmla="*/ 551021 w 3006089"/>
                <a:gd name="connsiteY10033" fmla="*/ 1995964 h 2297429"/>
                <a:gd name="connsiteX10034" fmla="*/ 550545 w 3006089"/>
                <a:gd name="connsiteY10034" fmla="*/ 1998345 h 2297429"/>
                <a:gd name="connsiteX10035" fmla="*/ 549593 w 3006089"/>
                <a:gd name="connsiteY10035" fmla="*/ 2000726 h 2297429"/>
                <a:gd name="connsiteX10036" fmla="*/ 546735 w 3006089"/>
                <a:gd name="connsiteY10036" fmla="*/ 2004060 h 2297429"/>
                <a:gd name="connsiteX10037" fmla="*/ 540068 w 3006089"/>
                <a:gd name="connsiteY10037" fmla="*/ 2009775 h 2297429"/>
                <a:gd name="connsiteX10038" fmla="*/ 540068 w 3006089"/>
                <a:gd name="connsiteY10038" fmla="*/ 2010728 h 2297429"/>
                <a:gd name="connsiteX10039" fmla="*/ 540544 w 3006089"/>
                <a:gd name="connsiteY10039" fmla="*/ 2012633 h 2297429"/>
                <a:gd name="connsiteX10040" fmla="*/ 543877 w 3006089"/>
                <a:gd name="connsiteY10040" fmla="*/ 2014538 h 2297429"/>
                <a:gd name="connsiteX10041" fmla="*/ 549116 w 3006089"/>
                <a:gd name="connsiteY10041" fmla="*/ 2016919 h 2297429"/>
                <a:gd name="connsiteX10042" fmla="*/ 555308 w 3006089"/>
                <a:gd name="connsiteY10042" fmla="*/ 2019300 h 2297429"/>
                <a:gd name="connsiteX10043" fmla="*/ 565785 w 3006089"/>
                <a:gd name="connsiteY10043" fmla="*/ 2022634 h 2297429"/>
                <a:gd name="connsiteX10044" fmla="*/ 574834 w 3006089"/>
                <a:gd name="connsiteY10044" fmla="*/ 2025968 h 2297429"/>
                <a:gd name="connsiteX10045" fmla="*/ 581501 w 3006089"/>
                <a:gd name="connsiteY10045" fmla="*/ 2028349 h 2297429"/>
                <a:gd name="connsiteX10046" fmla="*/ 592455 w 3006089"/>
                <a:gd name="connsiteY10046" fmla="*/ 2030730 h 2297429"/>
                <a:gd name="connsiteX10047" fmla="*/ 593408 w 3006089"/>
                <a:gd name="connsiteY10047" fmla="*/ 2031206 h 2297429"/>
                <a:gd name="connsiteX10048" fmla="*/ 594836 w 3006089"/>
                <a:gd name="connsiteY10048" fmla="*/ 2030254 h 2297429"/>
                <a:gd name="connsiteX10049" fmla="*/ 596741 w 3006089"/>
                <a:gd name="connsiteY10049" fmla="*/ 2027873 h 2297429"/>
                <a:gd name="connsiteX10050" fmla="*/ 598170 w 3006089"/>
                <a:gd name="connsiteY10050" fmla="*/ 2026920 h 2297429"/>
                <a:gd name="connsiteX10051" fmla="*/ 601980 w 3006089"/>
                <a:gd name="connsiteY10051" fmla="*/ 2027873 h 2297429"/>
                <a:gd name="connsiteX10052" fmla="*/ 602933 w 3006089"/>
                <a:gd name="connsiteY10052" fmla="*/ 2027873 h 2297429"/>
                <a:gd name="connsiteX10053" fmla="*/ 603885 w 3006089"/>
                <a:gd name="connsiteY10053" fmla="*/ 2025968 h 2297429"/>
                <a:gd name="connsiteX10054" fmla="*/ 601027 w 3006089"/>
                <a:gd name="connsiteY10054" fmla="*/ 2019300 h 2297429"/>
                <a:gd name="connsiteX10055" fmla="*/ 599599 w 3006089"/>
                <a:gd name="connsiteY10055" fmla="*/ 2015014 h 2297429"/>
                <a:gd name="connsiteX10056" fmla="*/ 373380 w 3006089"/>
                <a:gd name="connsiteY10056" fmla="*/ 1800225 h 2297429"/>
                <a:gd name="connsiteX10057" fmla="*/ 368141 w 3006089"/>
                <a:gd name="connsiteY10057" fmla="*/ 1796891 h 2297429"/>
                <a:gd name="connsiteX10058" fmla="*/ 361474 w 3006089"/>
                <a:gd name="connsiteY10058" fmla="*/ 1793558 h 2297429"/>
                <a:gd name="connsiteX10059" fmla="*/ 359569 w 3006089"/>
                <a:gd name="connsiteY10059" fmla="*/ 1793081 h 2297429"/>
                <a:gd name="connsiteX10060" fmla="*/ 357188 w 3006089"/>
                <a:gd name="connsiteY10060" fmla="*/ 1796891 h 2297429"/>
                <a:gd name="connsiteX10061" fmla="*/ 360997 w 3006089"/>
                <a:gd name="connsiteY10061" fmla="*/ 1799273 h 2297429"/>
                <a:gd name="connsiteX10062" fmla="*/ 364808 w 3006089"/>
                <a:gd name="connsiteY10062" fmla="*/ 1803083 h 2297429"/>
                <a:gd name="connsiteX10063" fmla="*/ 370046 w 3006089"/>
                <a:gd name="connsiteY10063" fmla="*/ 1805940 h 2297429"/>
                <a:gd name="connsiteX10064" fmla="*/ 377666 w 3006089"/>
                <a:gd name="connsiteY10064" fmla="*/ 1813560 h 2297429"/>
                <a:gd name="connsiteX10065" fmla="*/ 380047 w 3006089"/>
                <a:gd name="connsiteY10065" fmla="*/ 1814036 h 2297429"/>
                <a:gd name="connsiteX10066" fmla="*/ 380524 w 3006089"/>
                <a:gd name="connsiteY10066" fmla="*/ 1814036 h 2297429"/>
                <a:gd name="connsiteX10067" fmla="*/ 383381 w 3006089"/>
                <a:gd name="connsiteY10067" fmla="*/ 1811655 h 2297429"/>
                <a:gd name="connsiteX10068" fmla="*/ 383858 w 3006089"/>
                <a:gd name="connsiteY10068" fmla="*/ 1810226 h 2297429"/>
                <a:gd name="connsiteX10069" fmla="*/ 377190 w 3006089"/>
                <a:gd name="connsiteY10069" fmla="*/ 1801654 h 2297429"/>
                <a:gd name="connsiteX10070" fmla="*/ 373380 w 3006089"/>
                <a:gd name="connsiteY10070" fmla="*/ 1800225 h 2297429"/>
                <a:gd name="connsiteX10071" fmla="*/ 673418 w 3006089"/>
                <a:gd name="connsiteY10071" fmla="*/ 561499 h 2297429"/>
                <a:gd name="connsiteX10072" fmla="*/ 672941 w 3006089"/>
                <a:gd name="connsiteY10072" fmla="*/ 563404 h 2297429"/>
                <a:gd name="connsiteX10073" fmla="*/ 675799 w 3006089"/>
                <a:gd name="connsiteY10073" fmla="*/ 564356 h 2297429"/>
                <a:gd name="connsiteX10074" fmla="*/ 678656 w 3006089"/>
                <a:gd name="connsiteY10074" fmla="*/ 563880 h 2297429"/>
                <a:gd name="connsiteX10075" fmla="*/ 681038 w 3006089"/>
                <a:gd name="connsiteY10075" fmla="*/ 562451 h 2297429"/>
                <a:gd name="connsiteX10076" fmla="*/ 682943 w 3006089"/>
                <a:gd name="connsiteY10076" fmla="*/ 561023 h 2297429"/>
                <a:gd name="connsiteX10077" fmla="*/ 683895 w 3006089"/>
                <a:gd name="connsiteY10077" fmla="*/ 559118 h 2297429"/>
                <a:gd name="connsiteX10078" fmla="*/ 684847 w 3006089"/>
                <a:gd name="connsiteY10078" fmla="*/ 557213 h 2297429"/>
                <a:gd name="connsiteX10079" fmla="*/ 685324 w 3006089"/>
                <a:gd name="connsiteY10079" fmla="*/ 552926 h 2297429"/>
                <a:gd name="connsiteX10080" fmla="*/ 684847 w 3006089"/>
                <a:gd name="connsiteY10080" fmla="*/ 551498 h 2297429"/>
                <a:gd name="connsiteX10081" fmla="*/ 683895 w 3006089"/>
                <a:gd name="connsiteY10081" fmla="*/ 551021 h 2297429"/>
                <a:gd name="connsiteX10082" fmla="*/ 681038 w 3006089"/>
                <a:gd name="connsiteY10082" fmla="*/ 551498 h 2297429"/>
                <a:gd name="connsiteX10083" fmla="*/ 679133 w 3006089"/>
                <a:gd name="connsiteY10083" fmla="*/ 553403 h 2297429"/>
                <a:gd name="connsiteX10084" fmla="*/ 680085 w 3006089"/>
                <a:gd name="connsiteY10084" fmla="*/ 554831 h 2297429"/>
                <a:gd name="connsiteX10085" fmla="*/ 680085 w 3006089"/>
                <a:gd name="connsiteY10085" fmla="*/ 555784 h 2297429"/>
                <a:gd name="connsiteX10086" fmla="*/ 679609 w 3006089"/>
                <a:gd name="connsiteY10086" fmla="*/ 557213 h 2297429"/>
                <a:gd name="connsiteX10087" fmla="*/ 673418 w 3006089"/>
                <a:gd name="connsiteY10087" fmla="*/ 561499 h 2297429"/>
                <a:gd name="connsiteX10088" fmla="*/ 335756 w 3006089"/>
                <a:gd name="connsiteY10088" fmla="*/ 1854518 h 2297429"/>
                <a:gd name="connsiteX10089" fmla="*/ 331946 w 3006089"/>
                <a:gd name="connsiteY10089" fmla="*/ 1854518 h 2297429"/>
                <a:gd name="connsiteX10090" fmla="*/ 330041 w 3006089"/>
                <a:gd name="connsiteY10090" fmla="*/ 1854041 h 2297429"/>
                <a:gd name="connsiteX10091" fmla="*/ 329565 w 3006089"/>
                <a:gd name="connsiteY10091" fmla="*/ 1853565 h 2297429"/>
                <a:gd name="connsiteX10092" fmla="*/ 331946 w 3006089"/>
                <a:gd name="connsiteY10092" fmla="*/ 1850231 h 2297429"/>
                <a:gd name="connsiteX10093" fmla="*/ 331946 w 3006089"/>
                <a:gd name="connsiteY10093" fmla="*/ 1849279 h 2297429"/>
                <a:gd name="connsiteX10094" fmla="*/ 331470 w 3006089"/>
                <a:gd name="connsiteY10094" fmla="*/ 1848803 h 2297429"/>
                <a:gd name="connsiteX10095" fmla="*/ 327660 w 3006089"/>
                <a:gd name="connsiteY10095" fmla="*/ 1849279 h 2297429"/>
                <a:gd name="connsiteX10096" fmla="*/ 326231 w 3006089"/>
                <a:gd name="connsiteY10096" fmla="*/ 1848803 h 2297429"/>
                <a:gd name="connsiteX10097" fmla="*/ 325755 w 3006089"/>
                <a:gd name="connsiteY10097" fmla="*/ 1847374 h 2297429"/>
                <a:gd name="connsiteX10098" fmla="*/ 320992 w 3006089"/>
                <a:gd name="connsiteY10098" fmla="*/ 1841659 h 2297429"/>
                <a:gd name="connsiteX10099" fmla="*/ 321469 w 3006089"/>
                <a:gd name="connsiteY10099" fmla="*/ 1839754 h 2297429"/>
                <a:gd name="connsiteX10100" fmla="*/ 325279 w 3006089"/>
                <a:gd name="connsiteY10100" fmla="*/ 1836420 h 2297429"/>
                <a:gd name="connsiteX10101" fmla="*/ 320040 w 3006089"/>
                <a:gd name="connsiteY10101" fmla="*/ 1834515 h 2297429"/>
                <a:gd name="connsiteX10102" fmla="*/ 316230 w 3006089"/>
                <a:gd name="connsiteY10102" fmla="*/ 1834039 h 2297429"/>
                <a:gd name="connsiteX10103" fmla="*/ 313372 w 3006089"/>
                <a:gd name="connsiteY10103" fmla="*/ 1831181 h 2297429"/>
                <a:gd name="connsiteX10104" fmla="*/ 310039 w 3006089"/>
                <a:gd name="connsiteY10104" fmla="*/ 1828800 h 2297429"/>
                <a:gd name="connsiteX10105" fmla="*/ 307658 w 3006089"/>
                <a:gd name="connsiteY10105" fmla="*/ 1828324 h 2297429"/>
                <a:gd name="connsiteX10106" fmla="*/ 309563 w 3006089"/>
                <a:gd name="connsiteY10106" fmla="*/ 1826895 h 2297429"/>
                <a:gd name="connsiteX10107" fmla="*/ 310991 w 3006089"/>
                <a:gd name="connsiteY10107" fmla="*/ 1826419 h 2297429"/>
                <a:gd name="connsiteX10108" fmla="*/ 313849 w 3006089"/>
                <a:gd name="connsiteY10108" fmla="*/ 1827848 h 2297429"/>
                <a:gd name="connsiteX10109" fmla="*/ 319088 w 3006089"/>
                <a:gd name="connsiteY10109" fmla="*/ 1825943 h 2297429"/>
                <a:gd name="connsiteX10110" fmla="*/ 319564 w 3006089"/>
                <a:gd name="connsiteY10110" fmla="*/ 1821656 h 2297429"/>
                <a:gd name="connsiteX10111" fmla="*/ 318611 w 3006089"/>
                <a:gd name="connsiteY10111" fmla="*/ 1817846 h 2297429"/>
                <a:gd name="connsiteX10112" fmla="*/ 315277 w 3006089"/>
                <a:gd name="connsiteY10112" fmla="*/ 1813560 h 2297429"/>
                <a:gd name="connsiteX10113" fmla="*/ 311944 w 3006089"/>
                <a:gd name="connsiteY10113" fmla="*/ 1812131 h 2297429"/>
                <a:gd name="connsiteX10114" fmla="*/ 310515 w 3006089"/>
                <a:gd name="connsiteY10114" fmla="*/ 1812131 h 2297429"/>
                <a:gd name="connsiteX10115" fmla="*/ 307181 w 3006089"/>
                <a:gd name="connsiteY10115" fmla="*/ 1813560 h 2297429"/>
                <a:gd name="connsiteX10116" fmla="*/ 305752 w 3006089"/>
                <a:gd name="connsiteY10116" fmla="*/ 1814513 h 2297429"/>
                <a:gd name="connsiteX10117" fmla="*/ 301942 w 3006089"/>
                <a:gd name="connsiteY10117" fmla="*/ 1815465 h 2297429"/>
                <a:gd name="connsiteX10118" fmla="*/ 295275 w 3006089"/>
                <a:gd name="connsiteY10118" fmla="*/ 1816418 h 2297429"/>
                <a:gd name="connsiteX10119" fmla="*/ 289084 w 3006089"/>
                <a:gd name="connsiteY10119" fmla="*/ 1815941 h 2297429"/>
                <a:gd name="connsiteX10120" fmla="*/ 288131 w 3006089"/>
                <a:gd name="connsiteY10120" fmla="*/ 1816418 h 2297429"/>
                <a:gd name="connsiteX10121" fmla="*/ 289560 w 3006089"/>
                <a:gd name="connsiteY10121" fmla="*/ 1818799 h 2297429"/>
                <a:gd name="connsiteX10122" fmla="*/ 290989 w 3006089"/>
                <a:gd name="connsiteY10122" fmla="*/ 1819275 h 2297429"/>
                <a:gd name="connsiteX10123" fmla="*/ 301942 w 3006089"/>
                <a:gd name="connsiteY10123" fmla="*/ 1822609 h 2297429"/>
                <a:gd name="connsiteX10124" fmla="*/ 301942 w 3006089"/>
                <a:gd name="connsiteY10124" fmla="*/ 1824514 h 2297429"/>
                <a:gd name="connsiteX10125" fmla="*/ 299085 w 3006089"/>
                <a:gd name="connsiteY10125" fmla="*/ 1824990 h 2297429"/>
                <a:gd name="connsiteX10126" fmla="*/ 298133 w 3006089"/>
                <a:gd name="connsiteY10126" fmla="*/ 1825466 h 2297429"/>
                <a:gd name="connsiteX10127" fmla="*/ 298133 w 3006089"/>
                <a:gd name="connsiteY10127" fmla="*/ 1826895 h 2297429"/>
                <a:gd name="connsiteX10128" fmla="*/ 299085 w 3006089"/>
                <a:gd name="connsiteY10128" fmla="*/ 1828800 h 2297429"/>
                <a:gd name="connsiteX10129" fmla="*/ 301466 w 3006089"/>
                <a:gd name="connsiteY10129" fmla="*/ 1832610 h 2297429"/>
                <a:gd name="connsiteX10130" fmla="*/ 303847 w 3006089"/>
                <a:gd name="connsiteY10130" fmla="*/ 1834039 h 2297429"/>
                <a:gd name="connsiteX10131" fmla="*/ 313372 w 3006089"/>
                <a:gd name="connsiteY10131" fmla="*/ 1843564 h 2297429"/>
                <a:gd name="connsiteX10132" fmla="*/ 319564 w 3006089"/>
                <a:gd name="connsiteY10132" fmla="*/ 1847850 h 2297429"/>
                <a:gd name="connsiteX10133" fmla="*/ 321469 w 3006089"/>
                <a:gd name="connsiteY10133" fmla="*/ 1849755 h 2297429"/>
                <a:gd name="connsiteX10134" fmla="*/ 323374 w 3006089"/>
                <a:gd name="connsiteY10134" fmla="*/ 1853089 h 2297429"/>
                <a:gd name="connsiteX10135" fmla="*/ 326231 w 3006089"/>
                <a:gd name="connsiteY10135" fmla="*/ 1856899 h 2297429"/>
                <a:gd name="connsiteX10136" fmla="*/ 332899 w 3006089"/>
                <a:gd name="connsiteY10136" fmla="*/ 1860709 h 2297429"/>
                <a:gd name="connsiteX10137" fmla="*/ 336709 w 3006089"/>
                <a:gd name="connsiteY10137" fmla="*/ 1857851 h 2297429"/>
                <a:gd name="connsiteX10138" fmla="*/ 335756 w 3006089"/>
                <a:gd name="connsiteY10138" fmla="*/ 1854518 h 2297429"/>
                <a:gd name="connsiteX10139" fmla="*/ 367665 w 3006089"/>
                <a:gd name="connsiteY10139" fmla="*/ 1732121 h 2297429"/>
                <a:gd name="connsiteX10140" fmla="*/ 367189 w 3006089"/>
                <a:gd name="connsiteY10140" fmla="*/ 1728311 h 2297429"/>
                <a:gd name="connsiteX10141" fmla="*/ 363855 w 3006089"/>
                <a:gd name="connsiteY10141" fmla="*/ 1732121 h 2297429"/>
                <a:gd name="connsiteX10142" fmla="*/ 357664 w 3006089"/>
                <a:gd name="connsiteY10142" fmla="*/ 1737360 h 2297429"/>
                <a:gd name="connsiteX10143" fmla="*/ 354806 w 3006089"/>
                <a:gd name="connsiteY10143" fmla="*/ 1740218 h 2297429"/>
                <a:gd name="connsiteX10144" fmla="*/ 356235 w 3006089"/>
                <a:gd name="connsiteY10144" fmla="*/ 1741170 h 2297429"/>
                <a:gd name="connsiteX10145" fmla="*/ 362426 w 3006089"/>
                <a:gd name="connsiteY10145" fmla="*/ 1738313 h 2297429"/>
                <a:gd name="connsiteX10146" fmla="*/ 367665 w 3006089"/>
                <a:gd name="connsiteY10146" fmla="*/ 1732121 h 2297429"/>
                <a:gd name="connsiteX10147" fmla="*/ 518636 w 3006089"/>
                <a:gd name="connsiteY10147" fmla="*/ 813435 h 2297429"/>
                <a:gd name="connsiteX10148" fmla="*/ 534829 w 3006089"/>
                <a:gd name="connsiteY10148" fmla="*/ 812483 h 2297429"/>
                <a:gd name="connsiteX10149" fmla="*/ 537686 w 3006089"/>
                <a:gd name="connsiteY10149" fmla="*/ 813435 h 2297429"/>
                <a:gd name="connsiteX10150" fmla="*/ 540544 w 3006089"/>
                <a:gd name="connsiteY10150" fmla="*/ 815340 h 2297429"/>
                <a:gd name="connsiteX10151" fmla="*/ 552926 w 3006089"/>
                <a:gd name="connsiteY10151" fmla="*/ 821055 h 2297429"/>
                <a:gd name="connsiteX10152" fmla="*/ 578644 w 3006089"/>
                <a:gd name="connsiteY10152" fmla="*/ 831056 h 2297429"/>
                <a:gd name="connsiteX10153" fmla="*/ 580549 w 3006089"/>
                <a:gd name="connsiteY10153" fmla="*/ 832485 h 2297429"/>
                <a:gd name="connsiteX10154" fmla="*/ 587216 w 3006089"/>
                <a:gd name="connsiteY10154" fmla="*/ 840105 h 2297429"/>
                <a:gd name="connsiteX10155" fmla="*/ 589597 w 3006089"/>
                <a:gd name="connsiteY10155" fmla="*/ 842486 h 2297429"/>
                <a:gd name="connsiteX10156" fmla="*/ 592455 w 3006089"/>
                <a:gd name="connsiteY10156" fmla="*/ 846773 h 2297429"/>
                <a:gd name="connsiteX10157" fmla="*/ 599122 w 3006089"/>
                <a:gd name="connsiteY10157" fmla="*/ 859631 h 2297429"/>
                <a:gd name="connsiteX10158" fmla="*/ 601980 w 3006089"/>
                <a:gd name="connsiteY10158" fmla="*/ 862489 h 2297429"/>
                <a:gd name="connsiteX10159" fmla="*/ 605314 w 3006089"/>
                <a:gd name="connsiteY10159" fmla="*/ 865346 h 2297429"/>
                <a:gd name="connsiteX10160" fmla="*/ 609124 w 3006089"/>
                <a:gd name="connsiteY10160" fmla="*/ 867251 h 2297429"/>
                <a:gd name="connsiteX10161" fmla="*/ 614363 w 3006089"/>
                <a:gd name="connsiteY10161" fmla="*/ 867728 h 2297429"/>
                <a:gd name="connsiteX10162" fmla="*/ 617696 w 3006089"/>
                <a:gd name="connsiteY10162" fmla="*/ 867251 h 2297429"/>
                <a:gd name="connsiteX10163" fmla="*/ 621983 w 3006089"/>
                <a:gd name="connsiteY10163" fmla="*/ 865346 h 2297429"/>
                <a:gd name="connsiteX10164" fmla="*/ 627697 w 3006089"/>
                <a:gd name="connsiteY10164" fmla="*/ 861060 h 2297429"/>
                <a:gd name="connsiteX10165" fmla="*/ 641033 w 3006089"/>
                <a:gd name="connsiteY10165" fmla="*/ 856774 h 2297429"/>
                <a:gd name="connsiteX10166" fmla="*/ 654844 w 3006089"/>
                <a:gd name="connsiteY10166" fmla="*/ 845820 h 2297429"/>
                <a:gd name="connsiteX10167" fmla="*/ 656272 w 3006089"/>
                <a:gd name="connsiteY10167" fmla="*/ 845344 h 2297429"/>
                <a:gd name="connsiteX10168" fmla="*/ 659130 w 3006089"/>
                <a:gd name="connsiteY10168" fmla="*/ 845344 h 2297429"/>
                <a:gd name="connsiteX10169" fmla="*/ 661511 w 3006089"/>
                <a:gd name="connsiteY10169" fmla="*/ 847725 h 2297429"/>
                <a:gd name="connsiteX10170" fmla="*/ 663893 w 3006089"/>
                <a:gd name="connsiteY10170" fmla="*/ 848678 h 2297429"/>
                <a:gd name="connsiteX10171" fmla="*/ 674370 w 3006089"/>
                <a:gd name="connsiteY10171" fmla="*/ 847249 h 2297429"/>
                <a:gd name="connsiteX10172" fmla="*/ 681990 w 3006089"/>
                <a:gd name="connsiteY10172" fmla="*/ 845344 h 2297429"/>
                <a:gd name="connsiteX10173" fmla="*/ 692468 w 3006089"/>
                <a:gd name="connsiteY10173" fmla="*/ 841534 h 2297429"/>
                <a:gd name="connsiteX10174" fmla="*/ 695801 w 3006089"/>
                <a:gd name="connsiteY10174" fmla="*/ 838200 h 2297429"/>
                <a:gd name="connsiteX10175" fmla="*/ 697706 w 3006089"/>
                <a:gd name="connsiteY10175" fmla="*/ 835343 h 2297429"/>
                <a:gd name="connsiteX10176" fmla="*/ 698183 w 3006089"/>
                <a:gd name="connsiteY10176" fmla="*/ 833914 h 2297429"/>
                <a:gd name="connsiteX10177" fmla="*/ 700564 w 3006089"/>
                <a:gd name="connsiteY10177" fmla="*/ 817721 h 2297429"/>
                <a:gd name="connsiteX10178" fmla="*/ 702469 w 3006089"/>
                <a:gd name="connsiteY10178" fmla="*/ 811530 h 2297429"/>
                <a:gd name="connsiteX10179" fmla="*/ 706279 w 3006089"/>
                <a:gd name="connsiteY10179" fmla="*/ 802481 h 2297429"/>
                <a:gd name="connsiteX10180" fmla="*/ 706755 w 3006089"/>
                <a:gd name="connsiteY10180" fmla="*/ 797243 h 2297429"/>
                <a:gd name="connsiteX10181" fmla="*/ 709613 w 3006089"/>
                <a:gd name="connsiteY10181" fmla="*/ 796290 h 2297429"/>
                <a:gd name="connsiteX10182" fmla="*/ 720566 w 3006089"/>
                <a:gd name="connsiteY10182" fmla="*/ 795338 h 2297429"/>
                <a:gd name="connsiteX10183" fmla="*/ 729139 w 3006089"/>
                <a:gd name="connsiteY10183" fmla="*/ 791528 h 2297429"/>
                <a:gd name="connsiteX10184" fmla="*/ 732949 w 3006089"/>
                <a:gd name="connsiteY10184" fmla="*/ 787718 h 2297429"/>
                <a:gd name="connsiteX10185" fmla="*/ 742474 w 3006089"/>
                <a:gd name="connsiteY10185" fmla="*/ 772001 h 2297429"/>
                <a:gd name="connsiteX10186" fmla="*/ 744379 w 3006089"/>
                <a:gd name="connsiteY10186" fmla="*/ 770096 h 2297429"/>
                <a:gd name="connsiteX10187" fmla="*/ 748189 w 3006089"/>
                <a:gd name="connsiteY10187" fmla="*/ 767239 h 2297429"/>
                <a:gd name="connsiteX10188" fmla="*/ 781526 w 3006089"/>
                <a:gd name="connsiteY10188" fmla="*/ 753428 h 2297429"/>
                <a:gd name="connsiteX10189" fmla="*/ 799147 w 3006089"/>
                <a:gd name="connsiteY10189" fmla="*/ 744855 h 2297429"/>
                <a:gd name="connsiteX10190" fmla="*/ 812959 w 3006089"/>
                <a:gd name="connsiteY10190" fmla="*/ 740569 h 2297429"/>
                <a:gd name="connsiteX10191" fmla="*/ 832961 w 3006089"/>
                <a:gd name="connsiteY10191" fmla="*/ 731044 h 2297429"/>
                <a:gd name="connsiteX10192" fmla="*/ 841058 w 3006089"/>
                <a:gd name="connsiteY10192" fmla="*/ 728186 h 2297429"/>
                <a:gd name="connsiteX10193" fmla="*/ 849630 w 3006089"/>
                <a:gd name="connsiteY10193" fmla="*/ 726281 h 2297429"/>
                <a:gd name="connsiteX10194" fmla="*/ 865346 w 3006089"/>
                <a:gd name="connsiteY10194" fmla="*/ 720090 h 2297429"/>
                <a:gd name="connsiteX10195" fmla="*/ 868204 w 3006089"/>
                <a:gd name="connsiteY10195" fmla="*/ 718661 h 2297429"/>
                <a:gd name="connsiteX10196" fmla="*/ 869633 w 3006089"/>
                <a:gd name="connsiteY10196" fmla="*/ 716756 h 2297429"/>
                <a:gd name="connsiteX10197" fmla="*/ 870109 w 3006089"/>
                <a:gd name="connsiteY10197" fmla="*/ 714375 h 2297429"/>
                <a:gd name="connsiteX10198" fmla="*/ 869633 w 3006089"/>
                <a:gd name="connsiteY10198" fmla="*/ 711994 h 2297429"/>
                <a:gd name="connsiteX10199" fmla="*/ 868204 w 3006089"/>
                <a:gd name="connsiteY10199" fmla="*/ 709136 h 2297429"/>
                <a:gd name="connsiteX10200" fmla="*/ 866299 w 3006089"/>
                <a:gd name="connsiteY10200" fmla="*/ 706755 h 2297429"/>
                <a:gd name="connsiteX10201" fmla="*/ 862013 w 3006089"/>
                <a:gd name="connsiteY10201" fmla="*/ 703898 h 2297429"/>
                <a:gd name="connsiteX10202" fmla="*/ 851059 w 3006089"/>
                <a:gd name="connsiteY10202" fmla="*/ 698659 h 2297429"/>
                <a:gd name="connsiteX10203" fmla="*/ 824865 w 3006089"/>
                <a:gd name="connsiteY10203" fmla="*/ 680085 h 2297429"/>
                <a:gd name="connsiteX10204" fmla="*/ 817245 w 3006089"/>
                <a:gd name="connsiteY10204" fmla="*/ 675323 h 2297429"/>
                <a:gd name="connsiteX10205" fmla="*/ 808672 w 3006089"/>
                <a:gd name="connsiteY10205" fmla="*/ 670560 h 2297429"/>
                <a:gd name="connsiteX10206" fmla="*/ 797719 w 3006089"/>
                <a:gd name="connsiteY10206" fmla="*/ 666750 h 2297429"/>
                <a:gd name="connsiteX10207" fmla="*/ 791051 w 3006089"/>
                <a:gd name="connsiteY10207" fmla="*/ 665321 h 2297429"/>
                <a:gd name="connsiteX10208" fmla="*/ 782479 w 3006089"/>
                <a:gd name="connsiteY10208" fmla="*/ 664369 h 2297429"/>
                <a:gd name="connsiteX10209" fmla="*/ 774383 w 3006089"/>
                <a:gd name="connsiteY10209" fmla="*/ 664369 h 2297429"/>
                <a:gd name="connsiteX10210" fmla="*/ 762476 w 3006089"/>
                <a:gd name="connsiteY10210" fmla="*/ 665798 h 2297429"/>
                <a:gd name="connsiteX10211" fmla="*/ 759619 w 3006089"/>
                <a:gd name="connsiteY10211" fmla="*/ 666750 h 2297429"/>
                <a:gd name="connsiteX10212" fmla="*/ 755809 w 3006089"/>
                <a:gd name="connsiteY10212" fmla="*/ 669608 h 2297429"/>
                <a:gd name="connsiteX10213" fmla="*/ 746284 w 3006089"/>
                <a:gd name="connsiteY10213" fmla="*/ 679609 h 2297429"/>
                <a:gd name="connsiteX10214" fmla="*/ 744379 w 3006089"/>
                <a:gd name="connsiteY10214" fmla="*/ 681038 h 2297429"/>
                <a:gd name="connsiteX10215" fmla="*/ 742950 w 3006089"/>
                <a:gd name="connsiteY10215" fmla="*/ 681514 h 2297429"/>
                <a:gd name="connsiteX10216" fmla="*/ 742474 w 3006089"/>
                <a:gd name="connsiteY10216" fmla="*/ 680561 h 2297429"/>
                <a:gd name="connsiteX10217" fmla="*/ 742474 w 3006089"/>
                <a:gd name="connsiteY10217" fmla="*/ 673894 h 2297429"/>
                <a:gd name="connsiteX10218" fmla="*/ 741997 w 3006089"/>
                <a:gd name="connsiteY10218" fmla="*/ 671036 h 2297429"/>
                <a:gd name="connsiteX10219" fmla="*/ 741045 w 3006089"/>
                <a:gd name="connsiteY10219" fmla="*/ 669608 h 2297429"/>
                <a:gd name="connsiteX10220" fmla="*/ 740093 w 3006089"/>
                <a:gd name="connsiteY10220" fmla="*/ 668655 h 2297429"/>
                <a:gd name="connsiteX10221" fmla="*/ 736283 w 3006089"/>
                <a:gd name="connsiteY10221" fmla="*/ 668179 h 2297429"/>
                <a:gd name="connsiteX10222" fmla="*/ 731044 w 3006089"/>
                <a:gd name="connsiteY10222" fmla="*/ 668655 h 2297429"/>
                <a:gd name="connsiteX10223" fmla="*/ 722471 w 3006089"/>
                <a:gd name="connsiteY10223" fmla="*/ 674846 h 2297429"/>
                <a:gd name="connsiteX10224" fmla="*/ 721995 w 3006089"/>
                <a:gd name="connsiteY10224" fmla="*/ 674370 h 2297429"/>
                <a:gd name="connsiteX10225" fmla="*/ 721995 w 3006089"/>
                <a:gd name="connsiteY10225" fmla="*/ 673418 h 2297429"/>
                <a:gd name="connsiteX10226" fmla="*/ 722947 w 3006089"/>
                <a:gd name="connsiteY10226" fmla="*/ 671989 h 2297429"/>
                <a:gd name="connsiteX10227" fmla="*/ 728186 w 3006089"/>
                <a:gd name="connsiteY10227" fmla="*/ 666750 h 2297429"/>
                <a:gd name="connsiteX10228" fmla="*/ 715327 w 3006089"/>
                <a:gd name="connsiteY10228" fmla="*/ 665321 h 2297429"/>
                <a:gd name="connsiteX10229" fmla="*/ 694372 w 3006089"/>
                <a:gd name="connsiteY10229" fmla="*/ 658654 h 2297429"/>
                <a:gd name="connsiteX10230" fmla="*/ 683419 w 3006089"/>
                <a:gd name="connsiteY10230" fmla="*/ 653891 h 2297429"/>
                <a:gd name="connsiteX10231" fmla="*/ 674846 w 3006089"/>
                <a:gd name="connsiteY10231" fmla="*/ 649129 h 2297429"/>
                <a:gd name="connsiteX10232" fmla="*/ 668655 w 3006089"/>
                <a:gd name="connsiteY10232" fmla="*/ 646271 h 2297429"/>
                <a:gd name="connsiteX10233" fmla="*/ 662464 w 3006089"/>
                <a:gd name="connsiteY10233" fmla="*/ 645319 h 2297429"/>
                <a:gd name="connsiteX10234" fmla="*/ 654368 w 3006089"/>
                <a:gd name="connsiteY10234" fmla="*/ 645795 h 2297429"/>
                <a:gd name="connsiteX10235" fmla="*/ 624364 w 3006089"/>
                <a:gd name="connsiteY10235" fmla="*/ 651034 h 2297429"/>
                <a:gd name="connsiteX10236" fmla="*/ 595789 w 3006089"/>
                <a:gd name="connsiteY10236" fmla="*/ 652939 h 2297429"/>
                <a:gd name="connsiteX10237" fmla="*/ 553879 w 3006089"/>
                <a:gd name="connsiteY10237" fmla="*/ 658654 h 2297429"/>
                <a:gd name="connsiteX10238" fmla="*/ 553402 w 3006089"/>
                <a:gd name="connsiteY10238" fmla="*/ 660083 h 2297429"/>
                <a:gd name="connsiteX10239" fmla="*/ 555784 w 3006089"/>
                <a:gd name="connsiteY10239" fmla="*/ 661511 h 2297429"/>
                <a:gd name="connsiteX10240" fmla="*/ 556260 w 3006089"/>
                <a:gd name="connsiteY10240" fmla="*/ 663893 h 2297429"/>
                <a:gd name="connsiteX10241" fmla="*/ 558165 w 3006089"/>
                <a:gd name="connsiteY10241" fmla="*/ 665321 h 2297429"/>
                <a:gd name="connsiteX10242" fmla="*/ 568643 w 3006089"/>
                <a:gd name="connsiteY10242" fmla="*/ 684848 h 2297429"/>
                <a:gd name="connsiteX10243" fmla="*/ 571024 w 3006089"/>
                <a:gd name="connsiteY10243" fmla="*/ 688181 h 2297429"/>
                <a:gd name="connsiteX10244" fmla="*/ 574358 w 3006089"/>
                <a:gd name="connsiteY10244" fmla="*/ 691039 h 2297429"/>
                <a:gd name="connsiteX10245" fmla="*/ 581501 w 3006089"/>
                <a:gd name="connsiteY10245" fmla="*/ 692944 h 2297429"/>
                <a:gd name="connsiteX10246" fmla="*/ 583883 w 3006089"/>
                <a:gd name="connsiteY10246" fmla="*/ 695801 h 2297429"/>
                <a:gd name="connsiteX10247" fmla="*/ 583883 w 3006089"/>
                <a:gd name="connsiteY10247" fmla="*/ 696754 h 2297429"/>
                <a:gd name="connsiteX10248" fmla="*/ 575786 w 3006089"/>
                <a:gd name="connsiteY10248" fmla="*/ 704850 h 2297429"/>
                <a:gd name="connsiteX10249" fmla="*/ 572929 w 3006089"/>
                <a:gd name="connsiteY10249" fmla="*/ 712470 h 2297429"/>
                <a:gd name="connsiteX10250" fmla="*/ 562451 w 3006089"/>
                <a:gd name="connsiteY10250" fmla="*/ 719614 h 2297429"/>
                <a:gd name="connsiteX10251" fmla="*/ 556736 w 3006089"/>
                <a:gd name="connsiteY10251" fmla="*/ 731044 h 2297429"/>
                <a:gd name="connsiteX10252" fmla="*/ 554831 w 3006089"/>
                <a:gd name="connsiteY10252" fmla="*/ 733425 h 2297429"/>
                <a:gd name="connsiteX10253" fmla="*/ 549593 w 3006089"/>
                <a:gd name="connsiteY10253" fmla="*/ 738664 h 2297429"/>
                <a:gd name="connsiteX10254" fmla="*/ 548640 w 3006089"/>
                <a:gd name="connsiteY10254" fmla="*/ 741998 h 2297429"/>
                <a:gd name="connsiteX10255" fmla="*/ 549116 w 3006089"/>
                <a:gd name="connsiteY10255" fmla="*/ 742950 h 2297429"/>
                <a:gd name="connsiteX10256" fmla="*/ 551974 w 3006089"/>
                <a:gd name="connsiteY10256" fmla="*/ 745331 h 2297429"/>
                <a:gd name="connsiteX10257" fmla="*/ 555308 w 3006089"/>
                <a:gd name="connsiteY10257" fmla="*/ 745808 h 2297429"/>
                <a:gd name="connsiteX10258" fmla="*/ 557213 w 3006089"/>
                <a:gd name="connsiteY10258" fmla="*/ 746760 h 2297429"/>
                <a:gd name="connsiteX10259" fmla="*/ 557689 w 3006089"/>
                <a:gd name="connsiteY10259" fmla="*/ 747713 h 2297429"/>
                <a:gd name="connsiteX10260" fmla="*/ 558165 w 3006089"/>
                <a:gd name="connsiteY10260" fmla="*/ 749141 h 2297429"/>
                <a:gd name="connsiteX10261" fmla="*/ 558165 w 3006089"/>
                <a:gd name="connsiteY10261" fmla="*/ 750570 h 2297429"/>
                <a:gd name="connsiteX10262" fmla="*/ 557689 w 3006089"/>
                <a:gd name="connsiteY10262" fmla="*/ 751523 h 2297429"/>
                <a:gd name="connsiteX10263" fmla="*/ 545783 w 3006089"/>
                <a:gd name="connsiteY10263" fmla="*/ 755333 h 2297429"/>
                <a:gd name="connsiteX10264" fmla="*/ 544354 w 3006089"/>
                <a:gd name="connsiteY10264" fmla="*/ 756761 h 2297429"/>
                <a:gd name="connsiteX10265" fmla="*/ 543401 w 3006089"/>
                <a:gd name="connsiteY10265" fmla="*/ 758666 h 2297429"/>
                <a:gd name="connsiteX10266" fmla="*/ 542925 w 3006089"/>
                <a:gd name="connsiteY10266" fmla="*/ 761048 h 2297429"/>
                <a:gd name="connsiteX10267" fmla="*/ 542925 w 3006089"/>
                <a:gd name="connsiteY10267" fmla="*/ 763905 h 2297429"/>
                <a:gd name="connsiteX10268" fmla="*/ 542449 w 3006089"/>
                <a:gd name="connsiteY10268" fmla="*/ 769620 h 2297429"/>
                <a:gd name="connsiteX10269" fmla="*/ 542925 w 3006089"/>
                <a:gd name="connsiteY10269" fmla="*/ 771525 h 2297429"/>
                <a:gd name="connsiteX10270" fmla="*/ 543877 w 3006089"/>
                <a:gd name="connsiteY10270" fmla="*/ 772478 h 2297429"/>
                <a:gd name="connsiteX10271" fmla="*/ 543877 w 3006089"/>
                <a:gd name="connsiteY10271" fmla="*/ 773430 h 2297429"/>
                <a:gd name="connsiteX10272" fmla="*/ 541020 w 3006089"/>
                <a:gd name="connsiteY10272" fmla="*/ 775811 h 2297429"/>
                <a:gd name="connsiteX10273" fmla="*/ 537686 w 3006089"/>
                <a:gd name="connsiteY10273" fmla="*/ 777716 h 2297429"/>
                <a:gd name="connsiteX10274" fmla="*/ 532924 w 3006089"/>
                <a:gd name="connsiteY10274" fmla="*/ 782479 h 2297429"/>
                <a:gd name="connsiteX10275" fmla="*/ 530543 w 3006089"/>
                <a:gd name="connsiteY10275" fmla="*/ 784384 h 2297429"/>
                <a:gd name="connsiteX10276" fmla="*/ 528638 w 3006089"/>
                <a:gd name="connsiteY10276" fmla="*/ 787241 h 2297429"/>
                <a:gd name="connsiteX10277" fmla="*/ 526256 w 3006089"/>
                <a:gd name="connsiteY10277" fmla="*/ 792004 h 2297429"/>
                <a:gd name="connsiteX10278" fmla="*/ 523875 w 3006089"/>
                <a:gd name="connsiteY10278" fmla="*/ 794861 h 2297429"/>
                <a:gd name="connsiteX10279" fmla="*/ 521970 w 3006089"/>
                <a:gd name="connsiteY10279" fmla="*/ 795338 h 2297429"/>
                <a:gd name="connsiteX10280" fmla="*/ 521494 w 3006089"/>
                <a:gd name="connsiteY10280" fmla="*/ 796290 h 2297429"/>
                <a:gd name="connsiteX10281" fmla="*/ 521970 w 3006089"/>
                <a:gd name="connsiteY10281" fmla="*/ 797719 h 2297429"/>
                <a:gd name="connsiteX10282" fmla="*/ 522922 w 3006089"/>
                <a:gd name="connsiteY10282" fmla="*/ 798671 h 2297429"/>
                <a:gd name="connsiteX10283" fmla="*/ 523875 w 3006089"/>
                <a:gd name="connsiteY10283" fmla="*/ 799148 h 2297429"/>
                <a:gd name="connsiteX10284" fmla="*/ 517684 w 3006089"/>
                <a:gd name="connsiteY10284" fmla="*/ 802005 h 2297429"/>
                <a:gd name="connsiteX10285" fmla="*/ 517684 w 3006089"/>
                <a:gd name="connsiteY10285" fmla="*/ 802481 h 2297429"/>
                <a:gd name="connsiteX10286" fmla="*/ 518160 w 3006089"/>
                <a:gd name="connsiteY10286" fmla="*/ 805339 h 2297429"/>
                <a:gd name="connsiteX10287" fmla="*/ 517684 w 3006089"/>
                <a:gd name="connsiteY10287" fmla="*/ 807244 h 2297429"/>
                <a:gd name="connsiteX10288" fmla="*/ 516731 w 3006089"/>
                <a:gd name="connsiteY10288" fmla="*/ 809149 h 2297429"/>
                <a:gd name="connsiteX10289" fmla="*/ 514826 w 3006089"/>
                <a:gd name="connsiteY10289" fmla="*/ 812006 h 2297429"/>
                <a:gd name="connsiteX10290" fmla="*/ 515302 w 3006089"/>
                <a:gd name="connsiteY10290" fmla="*/ 812959 h 2297429"/>
                <a:gd name="connsiteX10291" fmla="*/ 518636 w 3006089"/>
                <a:gd name="connsiteY10291" fmla="*/ 813435 h 2297429"/>
                <a:gd name="connsiteX10292" fmla="*/ 294799 w 3006089"/>
                <a:gd name="connsiteY10292" fmla="*/ 1813560 h 2297429"/>
                <a:gd name="connsiteX10293" fmla="*/ 306229 w 3006089"/>
                <a:gd name="connsiteY10293" fmla="*/ 1810226 h 2297429"/>
                <a:gd name="connsiteX10294" fmla="*/ 308134 w 3006089"/>
                <a:gd name="connsiteY10294" fmla="*/ 1808321 h 2297429"/>
                <a:gd name="connsiteX10295" fmla="*/ 309086 w 3006089"/>
                <a:gd name="connsiteY10295" fmla="*/ 1804988 h 2297429"/>
                <a:gd name="connsiteX10296" fmla="*/ 309086 w 3006089"/>
                <a:gd name="connsiteY10296" fmla="*/ 1795463 h 2297429"/>
                <a:gd name="connsiteX10297" fmla="*/ 310039 w 3006089"/>
                <a:gd name="connsiteY10297" fmla="*/ 1789748 h 2297429"/>
                <a:gd name="connsiteX10298" fmla="*/ 312420 w 3006089"/>
                <a:gd name="connsiteY10298" fmla="*/ 1784033 h 2297429"/>
                <a:gd name="connsiteX10299" fmla="*/ 316230 w 3006089"/>
                <a:gd name="connsiteY10299" fmla="*/ 1777365 h 2297429"/>
                <a:gd name="connsiteX10300" fmla="*/ 316706 w 3006089"/>
                <a:gd name="connsiteY10300" fmla="*/ 1775460 h 2297429"/>
                <a:gd name="connsiteX10301" fmla="*/ 317183 w 3006089"/>
                <a:gd name="connsiteY10301" fmla="*/ 1769745 h 2297429"/>
                <a:gd name="connsiteX10302" fmla="*/ 316230 w 3006089"/>
                <a:gd name="connsiteY10302" fmla="*/ 1769745 h 2297429"/>
                <a:gd name="connsiteX10303" fmla="*/ 311944 w 3006089"/>
                <a:gd name="connsiteY10303" fmla="*/ 1772603 h 2297429"/>
                <a:gd name="connsiteX10304" fmla="*/ 307658 w 3006089"/>
                <a:gd name="connsiteY10304" fmla="*/ 1774031 h 2297429"/>
                <a:gd name="connsiteX10305" fmla="*/ 300990 w 3006089"/>
                <a:gd name="connsiteY10305" fmla="*/ 1774508 h 2297429"/>
                <a:gd name="connsiteX10306" fmla="*/ 300990 w 3006089"/>
                <a:gd name="connsiteY10306" fmla="*/ 1776413 h 2297429"/>
                <a:gd name="connsiteX10307" fmla="*/ 301942 w 3006089"/>
                <a:gd name="connsiteY10307" fmla="*/ 1780699 h 2297429"/>
                <a:gd name="connsiteX10308" fmla="*/ 301942 w 3006089"/>
                <a:gd name="connsiteY10308" fmla="*/ 1782604 h 2297429"/>
                <a:gd name="connsiteX10309" fmla="*/ 300514 w 3006089"/>
                <a:gd name="connsiteY10309" fmla="*/ 1784985 h 2297429"/>
                <a:gd name="connsiteX10310" fmla="*/ 300038 w 3006089"/>
                <a:gd name="connsiteY10310" fmla="*/ 1789748 h 2297429"/>
                <a:gd name="connsiteX10311" fmla="*/ 299561 w 3006089"/>
                <a:gd name="connsiteY10311" fmla="*/ 1790700 h 2297429"/>
                <a:gd name="connsiteX10312" fmla="*/ 290036 w 3006089"/>
                <a:gd name="connsiteY10312" fmla="*/ 1792129 h 2297429"/>
                <a:gd name="connsiteX10313" fmla="*/ 287655 w 3006089"/>
                <a:gd name="connsiteY10313" fmla="*/ 1792129 h 2297429"/>
                <a:gd name="connsiteX10314" fmla="*/ 286703 w 3006089"/>
                <a:gd name="connsiteY10314" fmla="*/ 1791653 h 2297429"/>
                <a:gd name="connsiteX10315" fmla="*/ 286703 w 3006089"/>
                <a:gd name="connsiteY10315" fmla="*/ 1791176 h 2297429"/>
                <a:gd name="connsiteX10316" fmla="*/ 287179 w 3006089"/>
                <a:gd name="connsiteY10316" fmla="*/ 1790700 h 2297429"/>
                <a:gd name="connsiteX10317" fmla="*/ 299085 w 3006089"/>
                <a:gd name="connsiteY10317" fmla="*/ 1784985 h 2297429"/>
                <a:gd name="connsiteX10318" fmla="*/ 300514 w 3006089"/>
                <a:gd name="connsiteY10318" fmla="*/ 1783556 h 2297429"/>
                <a:gd name="connsiteX10319" fmla="*/ 300990 w 3006089"/>
                <a:gd name="connsiteY10319" fmla="*/ 1782128 h 2297429"/>
                <a:gd name="connsiteX10320" fmla="*/ 300514 w 3006089"/>
                <a:gd name="connsiteY10320" fmla="*/ 1778318 h 2297429"/>
                <a:gd name="connsiteX10321" fmla="*/ 298609 w 3006089"/>
                <a:gd name="connsiteY10321" fmla="*/ 1774984 h 2297429"/>
                <a:gd name="connsiteX10322" fmla="*/ 297180 w 3006089"/>
                <a:gd name="connsiteY10322" fmla="*/ 1772603 h 2297429"/>
                <a:gd name="connsiteX10323" fmla="*/ 295751 w 3006089"/>
                <a:gd name="connsiteY10323" fmla="*/ 1771650 h 2297429"/>
                <a:gd name="connsiteX10324" fmla="*/ 294322 w 3006089"/>
                <a:gd name="connsiteY10324" fmla="*/ 1771174 h 2297429"/>
                <a:gd name="connsiteX10325" fmla="*/ 286703 w 3006089"/>
                <a:gd name="connsiteY10325" fmla="*/ 1773079 h 2297429"/>
                <a:gd name="connsiteX10326" fmla="*/ 283369 w 3006089"/>
                <a:gd name="connsiteY10326" fmla="*/ 1770221 h 2297429"/>
                <a:gd name="connsiteX10327" fmla="*/ 275272 w 3006089"/>
                <a:gd name="connsiteY10327" fmla="*/ 1769745 h 2297429"/>
                <a:gd name="connsiteX10328" fmla="*/ 271939 w 3006089"/>
                <a:gd name="connsiteY10328" fmla="*/ 1768793 h 2297429"/>
                <a:gd name="connsiteX10329" fmla="*/ 270034 w 3006089"/>
                <a:gd name="connsiteY10329" fmla="*/ 1768793 h 2297429"/>
                <a:gd name="connsiteX10330" fmla="*/ 269557 w 3006089"/>
                <a:gd name="connsiteY10330" fmla="*/ 1769269 h 2297429"/>
                <a:gd name="connsiteX10331" fmla="*/ 268605 w 3006089"/>
                <a:gd name="connsiteY10331" fmla="*/ 1775460 h 2297429"/>
                <a:gd name="connsiteX10332" fmla="*/ 268605 w 3006089"/>
                <a:gd name="connsiteY10332" fmla="*/ 1779270 h 2297429"/>
                <a:gd name="connsiteX10333" fmla="*/ 269081 w 3006089"/>
                <a:gd name="connsiteY10333" fmla="*/ 1783080 h 2297429"/>
                <a:gd name="connsiteX10334" fmla="*/ 270034 w 3006089"/>
                <a:gd name="connsiteY10334" fmla="*/ 1785938 h 2297429"/>
                <a:gd name="connsiteX10335" fmla="*/ 274796 w 3006089"/>
                <a:gd name="connsiteY10335" fmla="*/ 1792605 h 2297429"/>
                <a:gd name="connsiteX10336" fmla="*/ 275272 w 3006089"/>
                <a:gd name="connsiteY10336" fmla="*/ 1793558 h 2297429"/>
                <a:gd name="connsiteX10337" fmla="*/ 275272 w 3006089"/>
                <a:gd name="connsiteY10337" fmla="*/ 1795463 h 2297429"/>
                <a:gd name="connsiteX10338" fmla="*/ 277178 w 3006089"/>
                <a:gd name="connsiteY10338" fmla="*/ 1797844 h 2297429"/>
                <a:gd name="connsiteX10339" fmla="*/ 282892 w 3006089"/>
                <a:gd name="connsiteY10339" fmla="*/ 1800225 h 2297429"/>
                <a:gd name="connsiteX10340" fmla="*/ 290989 w 3006089"/>
                <a:gd name="connsiteY10340" fmla="*/ 1804988 h 2297429"/>
                <a:gd name="connsiteX10341" fmla="*/ 290989 w 3006089"/>
                <a:gd name="connsiteY10341" fmla="*/ 1805464 h 2297429"/>
                <a:gd name="connsiteX10342" fmla="*/ 289560 w 3006089"/>
                <a:gd name="connsiteY10342" fmla="*/ 1805464 h 2297429"/>
                <a:gd name="connsiteX10343" fmla="*/ 286703 w 3006089"/>
                <a:gd name="connsiteY10343" fmla="*/ 1804511 h 2297429"/>
                <a:gd name="connsiteX10344" fmla="*/ 282892 w 3006089"/>
                <a:gd name="connsiteY10344" fmla="*/ 1804035 h 2297429"/>
                <a:gd name="connsiteX10345" fmla="*/ 281464 w 3006089"/>
                <a:gd name="connsiteY10345" fmla="*/ 1804035 h 2297429"/>
                <a:gd name="connsiteX10346" fmla="*/ 279559 w 3006089"/>
                <a:gd name="connsiteY10346" fmla="*/ 1806893 h 2297429"/>
                <a:gd name="connsiteX10347" fmla="*/ 281940 w 3006089"/>
                <a:gd name="connsiteY10347" fmla="*/ 1809274 h 2297429"/>
                <a:gd name="connsiteX10348" fmla="*/ 287179 w 3006089"/>
                <a:gd name="connsiteY10348" fmla="*/ 1812608 h 2297429"/>
                <a:gd name="connsiteX10349" fmla="*/ 294799 w 3006089"/>
                <a:gd name="connsiteY10349" fmla="*/ 1813560 h 22974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  <a:cxn ang="0">
                  <a:pos x="connsiteX2796" y="connsiteY2796"/>
                </a:cxn>
                <a:cxn ang="0">
                  <a:pos x="connsiteX2797" y="connsiteY2797"/>
                </a:cxn>
                <a:cxn ang="0">
                  <a:pos x="connsiteX2798" y="connsiteY2798"/>
                </a:cxn>
                <a:cxn ang="0">
                  <a:pos x="connsiteX2799" y="connsiteY2799"/>
                </a:cxn>
                <a:cxn ang="0">
                  <a:pos x="connsiteX2800" y="connsiteY2800"/>
                </a:cxn>
                <a:cxn ang="0">
                  <a:pos x="connsiteX2801" y="connsiteY2801"/>
                </a:cxn>
                <a:cxn ang="0">
                  <a:pos x="connsiteX2802" y="connsiteY2802"/>
                </a:cxn>
                <a:cxn ang="0">
                  <a:pos x="connsiteX2803" y="connsiteY2803"/>
                </a:cxn>
                <a:cxn ang="0">
                  <a:pos x="connsiteX2804" y="connsiteY2804"/>
                </a:cxn>
                <a:cxn ang="0">
                  <a:pos x="connsiteX2805" y="connsiteY2805"/>
                </a:cxn>
                <a:cxn ang="0">
                  <a:pos x="connsiteX2806" y="connsiteY2806"/>
                </a:cxn>
                <a:cxn ang="0">
                  <a:pos x="connsiteX2807" y="connsiteY2807"/>
                </a:cxn>
                <a:cxn ang="0">
                  <a:pos x="connsiteX2808" y="connsiteY2808"/>
                </a:cxn>
                <a:cxn ang="0">
                  <a:pos x="connsiteX2809" y="connsiteY2809"/>
                </a:cxn>
                <a:cxn ang="0">
                  <a:pos x="connsiteX2810" y="connsiteY2810"/>
                </a:cxn>
                <a:cxn ang="0">
                  <a:pos x="connsiteX2811" y="connsiteY2811"/>
                </a:cxn>
                <a:cxn ang="0">
                  <a:pos x="connsiteX2812" y="connsiteY2812"/>
                </a:cxn>
                <a:cxn ang="0">
                  <a:pos x="connsiteX2813" y="connsiteY2813"/>
                </a:cxn>
                <a:cxn ang="0">
                  <a:pos x="connsiteX2814" y="connsiteY2814"/>
                </a:cxn>
                <a:cxn ang="0">
                  <a:pos x="connsiteX2815" y="connsiteY2815"/>
                </a:cxn>
                <a:cxn ang="0">
                  <a:pos x="connsiteX2816" y="connsiteY2816"/>
                </a:cxn>
                <a:cxn ang="0">
                  <a:pos x="connsiteX2817" y="connsiteY2817"/>
                </a:cxn>
                <a:cxn ang="0">
                  <a:pos x="connsiteX2818" y="connsiteY2818"/>
                </a:cxn>
                <a:cxn ang="0">
                  <a:pos x="connsiteX2819" y="connsiteY2819"/>
                </a:cxn>
                <a:cxn ang="0">
                  <a:pos x="connsiteX2820" y="connsiteY2820"/>
                </a:cxn>
                <a:cxn ang="0">
                  <a:pos x="connsiteX2821" y="connsiteY2821"/>
                </a:cxn>
                <a:cxn ang="0">
                  <a:pos x="connsiteX2822" y="connsiteY2822"/>
                </a:cxn>
                <a:cxn ang="0">
                  <a:pos x="connsiteX2823" y="connsiteY2823"/>
                </a:cxn>
                <a:cxn ang="0">
                  <a:pos x="connsiteX2824" y="connsiteY2824"/>
                </a:cxn>
                <a:cxn ang="0">
                  <a:pos x="connsiteX2825" y="connsiteY2825"/>
                </a:cxn>
                <a:cxn ang="0">
                  <a:pos x="connsiteX2826" y="connsiteY2826"/>
                </a:cxn>
                <a:cxn ang="0">
                  <a:pos x="connsiteX2827" y="connsiteY2827"/>
                </a:cxn>
                <a:cxn ang="0">
                  <a:pos x="connsiteX2828" y="connsiteY2828"/>
                </a:cxn>
                <a:cxn ang="0">
                  <a:pos x="connsiteX2829" y="connsiteY2829"/>
                </a:cxn>
                <a:cxn ang="0">
                  <a:pos x="connsiteX2830" y="connsiteY2830"/>
                </a:cxn>
                <a:cxn ang="0">
                  <a:pos x="connsiteX2831" y="connsiteY2831"/>
                </a:cxn>
                <a:cxn ang="0">
                  <a:pos x="connsiteX2832" y="connsiteY2832"/>
                </a:cxn>
                <a:cxn ang="0">
                  <a:pos x="connsiteX2833" y="connsiteY2833"/>
                </a:cxn>
                <a:cxn ang="0">
                  <a:pos x="connsiteX2834" y="connsiteY2834"/>
                </a:cxn>
                <a:cxn ang="0">
                  <a:pos x="connsiteX2835" y="connsiteY2835"/>
                </a:cxn>
                <a:cxn ang="0">
                  <a:pos x="connsiteX2836" y="connsiteY2836"/>
                </a:cxn>
                <a:cxn ang="0">
                  <a:pos x="connsiteX2837" y="connsiteY2837"/>
                </a:cxn>
                <a:cxn ang="0">
                  <a:pos x="connsiteX2838" y="connsiteY2838"/>
                </a:cxn>
                <a:cxn ang="0">
                  <a:pos x="connsiteX2839" y="connsiteY2839"/>
                </a:cxn>
                <a:cxn ang="0">
                  <a:pos x="connsiteX2840" y="connsiteY2840"/>
                </a:cxn>
                <a:cxn ang="0">
                  <a:pos x="connsiteX2841" y="connsiteY2841"/>
                </a:cxn>
                <a:cxn ang="0">
                  <a:pos x="connsiteX2842" y="connsiteY2842"/>
                </a:cxn>
                <a:cxn ang="0">
                  <a:pos x="connsiteX2843" y="connsiteY2843"/>
                </a:cxn>
                <a:cxn ang="0">
                  <a:pos x="connsiteX2844" y="connsiteY2844"/>
                </a:cxn>
                <a:cxn ang="0">
                  <a:pos x="connsiteX2845" y="connsiteY2845"/>
                </a:cxn>
                <a:cxn ang="0">
                  <a:pos x="connsiteX2846" y="connsiteY2846"/>
                </a:cxn>
                <a:cxn ang="0">
                  <a:pos x="connsiteX2847" y="connsiteY2847"/>
                </a:cxn>
                <a:cxn ang="0">
                  <a:pos x="connsiteX2848" y="connsiteY2848"/>
                </a:cxn>
                <a:cxn ang="0">
                  <a:pos x="connsiteX2849" y="connsiteY2849"/>
                </a:cxn>
                <a:cxn ang="0">
                  <a:pos x="connsiteX2850" y="connsiteY2850"/>
                </a:cxn>
                <a:cxn ang="0">
                  <a:pos x="connsiteX2851" y="connsiteY2851"/>
                </a:cxn>
                <a:cxn ang="0">
                  <a:pos x="connsiteX2852" y="connsiteY2852"/>
                </a:cxn>
                <a:cxn ang="0">
                  <a:pos x="connsiteX2853" y="connsiteY2853"/>
                </a:cxn>
                <a:cxn ang="0">
                  <a:pos x="connsiteX2854" y="connsiteY2854"/>
                </a:cxn>
                <a:cxn ang="0">
                  <a:pos x="connsiteX2855" y="connsiteY2855"/>
                </a:cxn>
                <a:cxn ang="0">
                  <a:pos x="connsiteX2856" y="connsiteY2856"/>
                </a:cxn>
                <a:cxn ang="0">
                  <a:pos x="connsiteX2857" y="connsiteY2857"/>
                </a:cxn>
                <a:cxn ang="0">
                  <a:pos x="connsiteX2858" y="connsiteY2858"/>
                </a:cxn>
                <a:cxn ang="0">
                  <a:pos x="connsiteX2859" y="connsiteY2859"/>
                </a:cxn>
                <a:cxn ang="0">
                  <a:pos x="connsiteX2860" y="connsiteY2860"/>
                </a:cxn>
                <a:cxn ang="0">
                  <a:pos x="connsiteX2861" y="connsiteY2861"/>
                </a:cxn>
                <a:cxn ang="0">
                  <a:pos x="connsiteX2862" y="connsiteY2862"/>
                </a:cxn>
                <a:cxn ang="0">
                  <a:pos x="connsiteX2863" y="connsiteY2863"/>
                </a:cxn>
                <a:cxn ang="0">
                  <a:pos x="connsiteX2864" y="connsiteY2864"/>
                </a:cxn>
                <a:cxn ang="0">
                  <a:pos x="connsiteX2865" y="connsiteY2865"/>
                </a:cxn>
                <a:cxn ang="0">
                  <a:pos x="connsiteX2866" y="connsiteY2866"/>
                </a:cxn>
                <a:cxn ang="0">
                  <a:pos x="connsiteX2867" y="connsiteY2867"/>
                </a:cxn>
                <a:cxn ang="0">
                  <a:pos x="connsiteX2868" y="connsiteY2868"/>
                </a:cxn>
                <a:cxn ang="0">
                  <a:pos x="connsiteX2869" y="connsiteY2869"/>
                </a:cxn>
                <a:cxn ang="0">
                  <a:pos x="connsiteX2870" y="connsiteY2870"/>
                </a:cxn>
                <a:cxn ang="0">
                  <a:pos x="connsiteX2871" y="connsiteY2871"/>
                </a:cxn>
                <a:cxn ang="0">
                  <a:pos x="connsiteX2872" y="connsiteY2872"/>
                </a:cxn>
                <a:cxn ang="0">
                  <a:pos x="connsiteX2873" y="connsiteY2873"/>
                </a:cxn>
                <a:cxn ang="0">
                  <a:pos x="connsiteX2874" y="connsiteY2874"/>
                </a:cxn>
                <a:cxn ang="0">
                  <a:pos x="connsiteX2875" y="connsiteY2875"/>
                </a:cxn>
                <a:cxn ang="0">
                  <a:pos x="connsiteX2876" y="connsiteY2876"/>
                </a:cxn>
                <a:cxn ang="0">
                  <a:pos x="connsiteX2877" y="connsiteY2877"/>
                </a:cxn>
                <a:cxn ang="0">
                  <a:pos x="connsiteX2878" y="connsiteY2878"/>
                </a:cxn>
                <a:cxn ang="0">
                  <a:pos x="connsiteX2879" y="connsiteY2879"/>
                </a:cxn>
                <a:cxn ang="0">
                  <a:pos x="connsiteX2880" y="connsiteY2880"/>
                </a:cxn>
                <a:cxn ang="0">
                  <a:pos x="connsiteX2881" y="connsiteY2881"/>
                </a:cxn>
                <a:cxn ang="0">
                  <a:pos x="connsiteX2882" y="connsiteY2882"/>
                </a:cxn>
                <a:cxn ang="0">
                  <a:pos x="connsiteX2883" y="connsiteY2883"/>
                </a:cxn>
                <a:cxn ang="0">
                  <a:pos x="connsiteX2884" y="connsiteY2884"/>
                </a:cxn>
                <a:cxn ang="0">
                  <a:pos x="connsiteX2885" y="connsiteY2885"/>
                </a:cxn>
                <a:cxn ang="0">
                  <a:pos x="connsiteX2886" y="connsiteY2886"/>
                </a:cxn>
                <a:cxn ang="0">
                  <a:pos x="connsiteX2887" y="connsiteY2887"/>
                </a:cxn>
                <a:cxn ang="0">
                  <a:pos x="connsiteX2888" y="connsiteY2888"/>
                </a:cxn>
                <a:cxn ang="0">
                  <a:pos x="connsiteX2889" y="connsiteY2889"/>
                </a:cxn>
                <a:cxn ang="0">
                  <a:pos x="connsiteX2890" y="connsiteY2890"/>
                </a:cxn>
                <a:cxn ang="0">
                  <a:pos x="connsiteX2891" y="connsiteY2891"/>
                </a:cxn>
                <a:cxn ang="0">
                  <a:pos x="connsiteX2892" y="connsiteY2892"/>
                </a:cxn>
                <a:cxn ang="0">
                  <a:pos x="connsiteX2893" y="connsiteY2893"/>
                </a:cxn>
                <a:cxn ang="0">
                  <a:pos x="connsiteX2894" y="connsiteY2894"/>
                </a:cxn>
                <a:cxn ang="0">
                  <a:pos x="connsiteX2895" y="connsiteY2895"/>
                </a:cxn>
                <a:cxn ang="0">
                  <a:pos x="connsiteX2896" y="connsiteY2896"/>
                </a:cxn>
                <a:cxn ang="0">
                  <a:pos x="connsiteX2897" y="connsiteY2897"/>
                </a:cxn>
                <a:cxn ang="0">
                  <a:pos x="connsiteX2898" y="connsiteY2898"/>
                </a:cxn>
                <a:cxn ang="0">
                  <a:pos x="connsiteX2899" y="connsiteY2899"/>
                </a:cxn>
                <a:cxn ang="0">
                  <a:pos x="connsiteX2900" y="connsiteY2900"/>
                </a:cxn>
                <a:cxn ang="0">
                  <a:pos x="connsiteX2901" y="connsiteY2901"/>
                </a:cxn>
                <a:cxn ang="0">
                  <a:pos x="connsiteX2902" y="connsiteY2902"/>
                </a:cxn>
                <a:cxn ang="0">
                  <a:pos x="connsiteX2903" y="connsiteY2903"/>
                </a:cxn>
                <a:cxn ang="0">
                  <a:pos x="connsiteX2904" y="connsiteY2904"/>
                </a:cxn>
                <a:cxn ang="0">
                  <a:pos x="connsiteX2905" y="connsiteY2905"/>
                </a:cxn>
                <a:cxn ang="0">
                  <a:pos x="connsiteX2906" y="connsiteY2906"/>
                </a:cxn>
                <a:cxn ang="0">
                  <a:pos x="connsiteX2907" y="connsiteY2907"/>
                </a:cxn>
                <a:cxn ang="0">
                  <a:pos x="connsiteX2908" y="connsiteY2908"/>
                </a:cxn>
                <a:cxn ang="0">
                  <a:pos x="connsiteX2909" y="connsiteY2909"/>
                </a:cxn>
                <a:cxn ang="0">
                  <a:pos x="connsiteX2910" y="connsiteY2910"/>
                </a:cxn>
                <a:cxn ang="0">
                  <a:pos x="connsiteX2911" y="connsiteY2911"/>
                </a:cxn>
                <a:cxn ang="0">
                  <a:pos x="connsiteX2912" y="connsiteY2912"/>
                </a:cxn>
                <a:cxn ang="0">
                  <a:pos x="connsiteX2913" y="connsiteY2913"/>
                </a:cxn>
                <a:cxn ang="0">
                  <a:pos x="connsiteX2914" y="connsiteY2914"/>
                </a:cxn>
                <a:cxn ang="0">
                  <a:pos x="connsiteX2915" y="connsiteY2915"/>
                </a:cxn>
                <a:cxn ang="0">
                  <a:pos x="connsiteX2916" y="connsiteY2916"/>
                </a:cxn>
                <a:cxn ang="0">
                  <a:pos x="connsiteX2917" y="connsiteY2917"/>
                </a:cxn>
                <a:cxn ang="0">
                  <a:pos x="connsiteX2918" y="connsiteY2918"/>
                </a:cxn>
                <a:cxn ang="0">
                  <a:pos x="connsiteX2919" y="connsiteY2919"/>
                </a:cxn>
                <a:cxn ang="0">
                  <a:pos x="connsiteX2920" y="connsiteY2920"/>
                </a:cxn>
                <a:cxn ang="0">
                  <a:pos x="connsiteX2921" y="connsiteY2921"/>
                </a:cxn>
                <a:cxn ang="0">
                  <a:pos x="connsiteX2922" y="connsiteY2922"/>
                </a:cxn>
                <a:cxn ang="0">
                  <a:pos x="connsiteX2923" y="connsiteY2923"/>
                </a:cxn>
                <a:cxn ang="0">
                  <a:pos x="connsiteX2924" y="connsiteY2924"/>
                </a:cxn>
                <a:cxn ang="0">
                  <a:pos x="connsiteX2925" y="connsiteY2925"/>
                </a:cxn>
                <a:cxn ang="0">
                  <a:pos x="connsiteX2926" y="connsiteY2926"/>
                </a:cxn>
                <a:cxn ang="0">
                  <a:pos x="connsiteX2927" y="connsiteY2927"/>
                </a:cxn>
                <a:cxn ang="0">
                  <a:pos x="connsiteX2928" y="connsiteY2928"/>
                </a:cxn>
                <a:cxn ang="0">
                  <a:pos x="connsiteX2929" y="connsiteY2929"/>
                </a:cxn>
                <a:cxn ang="0">
                  <a:pos x="connsiteX2930" y="connsiteY2930"/>
                </a:cxn>
                <a:cxn ang="0">
                  <a:pos x="connsiteX2931" y="connsiteY2931"/>
                </a:cxn>
                <a:cxn ang="0">
                  <a:pos x="connsiteX2932" y="connsiteY2932"/>
                </a:cxn>
                <a:cxn ang="0">
                  <a:pos x="connsiteX2933" y="connsiteY2933"/>
                </a:cxn>
                <a:cxn ang="0">
                  <a:pos x="connsiteX2934" y="connsiteY2934"/>
                </a:cxn>
                <a:cxn ang="0">
                  <a:pos x="connsiteX2935" y="connsiteY2935"/>
                </a:cxn>
                <a:cxn ang="0">
                  <a:pos x="connsiteX2936" y="connsiteY2936"/>
                </a:cxn>
                <a:cxn ang="0">
                  <a:pos x="connsiteX2937" y="connsiteY2937"/>
                </a:cxn>
                <a:cxn ang="0">
                  <a:pos x="connsiteX2938" y="connsiteY2938"/>
                </a:cxn>
                <a:cxn ang="0">
                  <a:pos x="connsiteX2939" y="connsiteY2939"/>
                </a:cxn>
                <a:cxn ang="0">
                  <a:pos x="connsiteX2940" y="connsiteY2940"/>
                </a:cxn>
                <a:cxn ang="0">
                  <a:pos x="connsiteX2941" y="connsiteY2941"/>
                </a:cxn>
                <a:cxn ang="0">
                  <a:pos x="connsiteX2942" y="connsiteY2942"/>
                </a:cxn>
                <a:cxn ang="0">
                  <a:pos x="connsiteX2943" y="connsiteY2943"/>
                </a:cxn>
                <a:cxn ang="0">
                  <a:pos x="connsiteX2944" y="connsiteY2944"/>
                </a:cxn>
                <a:cxn ang="0">
                  <a:pos x="connsiteX2945" y="connsiteY2945"/>
                </a:cxn>
                <a:cxn ang="0">
                  <a:pos x="connsiteX2946" y="connsiteY2946"/>
                </a:cxn>
                <a:cxn ang="0">
                  <a:pos x="connsiteX2947" y="connsiteY2947"/>
                </a:cxn>
                <a:cxn ang="0">
                  <a:pos x="connsiteX2948" y="connsiteY2948"/>
                </a:cxn>
                <a:cxn ang="0">
                  <a:pos x="connsiteX2949" y="connsiteY2949"/>
                </a:cxn>
                <a:cxn ang="0">
                  <a:pos x="connsiteX2950" y="connsiteY2950"/>
                </a:cxn>
                <a:cxn ang="0">
                  <a:pos x="connsiteX2951" y="connsiteY2951"/>
                </a:cxn>
                <a:cxn ang="0">
                  <a:pos x="connsiteX2952" y="connsiteY2952"/>
                </a:cxn>
                <a:cxn ang="0">
                  <a:pos x="connsiteX2953" y="connsiteY2953"/>
                </a:cxn>
                <a:cxn ang="0">
                  <a:pos x="connsiteX2954" y="connsiteY2954"/>
                </a:cxn>
                <a:cxn ang="0">
                  <a:pos x="connsiteX2955" y="connsiteY2955"/>
                </a:cxn>
                <a:cxn ang="0">
                  <a:pos x="connsiteX2956" y="connsiteY2956"/>
                </a:cxn>
                <a:cxn ang="0">
                  <a:pos x="connsiteX2957" y="connsiteY2957"/>
                </a:cxn>
                <a:cxn ang="0">
                  <a:pos x="connsiteX2958" y="connsiteY2958"/>
                </a:cxn>
                <a:cxn ang="0">
                  <a:pos x="connsiteX2959" y="connsiteY2959"/>
                </a:cxn>
                <a:cxn ang="0">
                  <a:pos x="connsiteX2960" y="connsiteY2960"/>
                </a:cxn>
                <a:cxn ang="0">
                  <a:pos x="connsiteX2961" y="connsiteY2961"/>
                </a:cxn>
                <a:cxn ang="0">
                  <a:pos x="connsiteX2962" y="connsiteY2962"/>
                </a:cxn>
                <a:cxn ang="0">
                  <a:pos x="connsiteX2963" y="connsiteY2963"/>
                </a:cxn>
                <a:cxn ang="0">
                  <a:pos x="connsiteX2964" y="connsiteY2964"/>
                </a:cxn>
                <a:cxn ang="0">
                  <a:pos x="connsiteX2965" y="connsiteY2965"/>
                </a:cxn>
                <a:cxn ang="0">
                  <a:pos x="connsiteX2966" y="connsiteY2966"/>
                </a:cxn>
                <a:cxn ang="0">
                  <a:pos x="connsiteX2967" y="connsiteY2967"/>
                </a:cxn>
                <a:cxn ang="0">
                  <a:pos x="connsiteX2968" y="connsiteY2968"/>
                </a:cxn>
                <a:cxn ang="0">
                  <a:pos x="connsiteX2969" y="connsiteY2969"/>
                </a:cxn>
                <a:cxn ang="0">
                  <a:pos x="connsiteX2970" y="connsiteY2970"/>
                </a:cxn>
                <a:cxn ang="0">
                  <a:pos x="connsiteX2971" y="connsiteY2971"/>
                </a:cxn>
                <a:cxn ang="0">
                  <a:pos x="connsiteX2972" y="connsiteY2972"/>
                </a:cxn>
                <a:cxn ang="0">
                  <a:pos x="connsiteX2973" y="connsiteY2973"/>
                </a:cxn>
                <a:cxn ang="0">
                  <a:pos x="connsiteX2974" y="connsiteY2974"/>
                </a:cxn>
                <a:cxn ang="0">
                  <a:pos x="connsiteX2975" y="connsiteY2975"/>
                </a:cxn>
                <a:cxn ang="0">
                  <a:pos x="connsiteX2976" y="connsiteY2976"/>
                </a:cxn>
                <a:cxn ang="0">
                  <a:pos x="connsiteX2977" y="connsiteY2977"/>
                </a:cxn>
                <a:cxn ang="0">
                  <a:pos x="connsiteX2978" y="connsiteY2978"/>
                </a:cxn>
                <a:cxn ang="0">
                  <a:pos x="connsiteX2979" y="connsiteY2979"/>
                </a:cxn>
                <a:cxn ang="0">
                  <a:pos x="connsiteX2980" y="connsiteY2980"/>
                </a:cxn>
                <a:cxn ang="0">
                  <a:pos x="connsiteX2981" y="connsiteY2981"/>
                </a:cxn>
                <a:cxn ang="0">
                  <a:pos x="connsiteX2982" y="connsiteY2982"/>
                </a:cxn>
                <a:cxn ang="0">
                  <a:pos x="connsiteX2983" y="connsiteY2983"/>
                </a:cxn>
                <a:cxn ang="0">
                  <a:pos x="connsiteX2984" y="connsiteY2984"/>
                </a:cxn>
                <a:cxn ang="0">
                  <a:pos x="connsiteX2985" y="connsiteY2985"/>
                </a:cxn>
                <a:cxn ang="0">
                  <a:pos x="connsiteX2986" y="connsiteY2986"/>
                </a:cxn>
                <a:cxn ang="0">
                  <a:pos x="connsiteX2987" y="connsiteY2987"/>
                </a:cxn>
                <a:cxn ang="0">
                  <a:pos x="connsiteX2988" y="connsiteY2988"/>
                </a:cxn>
                <a:cxn ang="0">
                  <a:pos x="connsiteX2989" y="connsiteY2989"/>
                </a:cxn>
                <a:cxn ang="0">
                  <a:pos x="connsiteX2990" y="connsiteY2990"/>
                </a:cxn>
                <a:cxn ang="0">
                  <a:pos x="connsiteX2991" y="connsiteY2991"/>
                </a:cxn>
                <a:cxn ang="0">
                  <a:pos x="connsiteX2992" y="connsiteY2992"/>
                </a:cxn>
                <a:cxn ang="0">
                  <a:pos x="connsiteX2993" y="connsiteY2993"/>
                </a:cxn>
                <a:cxn ang="0">
                  <a:pos x="connsiteX2994" y="connsiteY2994"/>
                </a:cxn>
                <a:cxn ang="0">
                  <a:pos x="connsiteX2995" y="connsiteY2995"/>
                </a:cxn>
                <a:cxn ang="0">
                  <a:pos x="connsiteX2996" y="connsiteY2996"/>
                </a:cxn>
                <a:cxn ang="0">
                  <a:pos x="connsiteX2997" y="connsiteY2997"/>
                </a:cxn>
                <a:cxn ang="0">
                  <a:pos x="connsiteX2998" y="connsiteY2998"/>
                </a:cxn>
                <a:cxn ang="0">
                  <a:pos x="connsiteX2999" y="connsiteY2999"/>
                </a:cxn>
                <a:cxn ang="0">
                  <a:pos x="connsiteX3000" y="connsiteY3000"/>
                </a:cxn>
                <a:cxn ang="0">
                  <a:pos x="connsiteX3001" y="connsiteY3001"/>
                </a:cxn>
                <a:cxn ang="0">
                  <a:pos x="connsiteX3002" y="connsiteY3002"/>
                </a:cxn>
                <a:cxn ang="0">
                  <a:pos x="connsiteX3003" y="connsiteY3003"/>
                </a:cxn>
                <a:cxn ang="0">
                  <a:pos x="connsiteX3004" y="connsiteY3004"/>
                </a:cxn>
                <a:cxn ang="0">
                  <a:pos x="connsiteX3005" y="connsiteY3005"/>
                </a:cxn>
                <a:cxn ang="0">
                  <a:pos x="connsiteX3006" y="connsiteY3006"/>
                </a:cxn>
                <a:cxn ang="0">
                  <a:pos x="connsiteX3007" y="connsiteY3007"/>
                </a:cxn>
                <a:cxn ang="0">
                  <a:pos x="connsiteX3008" y="connsiteY3008"/>
                </a:cxn>
                <a:cxn ang="0">
                  <a:pos x="connsiteX3009" y="connsiteY3009"/>
                </a:cxn>
                <a:cxn ang="0">
                  <a:pos x="connsiteX3010" y="connsiteY3010"/>
                </a:cxn>
                <a:cxn ang="0">
                  <a:pos x="connsiteX3011" y="connsiteY3011"/>
                </a:cxn>
                <a:cxn ang="0">
                  <a:pos x="connsiteX3012" y="connsiteY3012"/>
                </a:cxn>
                <a:cxn ang="0">
                  <a:pos x="connsiteX3013" y="connsiteY3013"/>
                </a:cxn>
                <a:cxn ang="0">
                  <a:pos x="connsiteX3014" y="connsiteY3014"/>
                </a:cxn>
                <a:cxn ang="0">
                  <a:pos x="connsiteX3015" y="connsiteY3015"/>
                </a:cxn>
                <a:cxn ang="0">
                  <a:pos x="connsiteX3016" y="connsiteY3016"/>
                </a:cxn>
                <a:cxn ang="0">
                  <a:pos x="connsiteX3017" y="connsiteY3017"/>
                </a:cxn>
                <a:cxn ang="0">
                  <a:pos x="connsiteX3018" y="connsiteY3018"/>
                </a:cxn>
                <a:cxn ang="0">
                  <a:pos x="connsiteX3019" y="connsiteY3019"/>
                </a:cxn>
                <a:cxn ang="0">
                  <a:pos x="connsiteX3020" y="connsiteY3020"/>
                </a:cxn>
                <a:cxn ang="0">
                  <a:pos x="connsiteX3021" y="connsiteY3021"/>
                </a:cxn>
                <a:cxn ang="0">
                  <a:pos x="connsiteX3022" y="connsiteY3022"/>
                </a:cxn>
                <a:cxn ang="0">
                  <a:pos x="connsiteX3023" y="connsiteY3023"/>
                </a:cxn>
                <a:cxn ang="0">
                  <a:pos x="connsiteX3024" y="connsiteY3024"/>
                </a:cxn>
                <a:cxn ang="0">
                  <a:pos x="connsiteX3025" y="connsiteY3025"/>
                </a:cxn>
                <a:cxn ang="0">
                  <a:pos x="connsiteX3026" y="connsiteY3026"/>
                </a:cxn>
                <a:cxn ang="0">
                  <a:pos x="connsiteX3027" y="connsiteY3027"/>
                </a:cxn>
                <a:cxn ang="0">
                  <a:pos x="connsiteX3028" y="connsiteY3028"/>
                </a:cxn>
                <a:cxn ang="0">
                  <a:pos x="connsiteX3029" y="connsiteY3029"/>
                </a:cxn>
                <a:cxn ang="0">
                  <a:pos x="connsiteX3030" y="connsiteY3030"/>
                </a:cxn>
                <a:cxn ang="0">
                  <a:pos x="connsiteX3031" y="connsiteY3031"/>
                </a:cxn>
                <a:cxn ang="0">
                  <a:pos x="connsiteX3032" y="connsiteY3032"/>
                </a:cxn>
                <a:cxn ang="0">
                  <a:pos x="connsiteX3033" y="connsiteY3033"/>
                </a:cxn>
                <a:cxn ang="0">
                  <a:pos x="connsiteX3034" y="connsiteY3034"/>
                </a:cxn>
                <a:cxn ang="0">
                  <a:pos x="connsiteX3035" y="connsiteY3035"/>
                </a:cxn>
                <a:cxn ang="0">
                  <a:pos x="connsiteX3036" y="connsiteY3036"/>
                </a:cxn>
                <a:cxn ang="0">
                  <a:pos x="connsiteX3037" y="connsiteY3037"/>
                </a:cxn>
                <a:cxn ang="0">
                  <a:pos x="connsiteX3038" y="connsiteY3038"/>
                </a:cxn>
                <a:cxn ang="0">
                  <a:pos x="connsiteX3039" y="connsiteY3039"/>
                </a:cxn>
                <a:cxn ang="0">
                  <a:pos x="connsiteX3040" y="connsiteY3040"/>
                </a:cxn>
                <a:cxn ang="0">
                  <a:pos x="connsiteX3041" y="connsiteY3041"/>
                </a:cxn>
                <a:cxn ang="0">
                  <a:pos x="connsiteX3042" y="connsiteY3042"/>
                </a:cxn>
                <a:cxn ang="0">
                  <a:pos x="connsiteX3043" y="connsiteY3043"/>
                </a:cxn>
                <a:cxn ang="0">
                  <a:pos x="connsiteX3044" y="connsiteY3044"/>
                </a:cxn>
                <a:cxn ang="0">
                  <a:pos x="connsiteX3045" y="connsiteY3045"/>
                </a:cxn>
                <a:cxn ang="0">
                  <a:pos x="connsiteX3046" y="connsiteY3046"/>
                </a:cxn>
                <a:cxn ang="0">
                  <a:pos x="connsiteX3047" y="connsiteY3047"/>
                </a:cxn>
                <a:cxn ang="0">
                  <a:pos x="connsiteX3048" y="connsiteY3048"/>
                </a:cxn>
                <a:cxn ang="0">
                  <a:pos x="connsiteX3049" y="connsiteY3049"/>
                </a:cxn>
                <a:cxn ang="0">
                  <a:pos x="connsiteX3050" y="connsiteY3050"/>
                </a:cxn>
                <a:cxn ang="0">
                  <a:pos x="connsiteX3051" y="connsiteY3051"/>
                </a:cxn>
                <a:cxn ang="0">
                  <a:pos x="connsiteX3052" y="connsiteY3052"/>
                </a:cxn>
                <a:cxn ang="0">
                  <a:pos x="connsiteX3053" y="connsiteY3053"/>
                </a:cxn>
                <a:cxn ang="0">
                  <a:pos x="connsiteX3054" y="connsiteY3054"/>
                </a:cxn>
                <a:cxn ang="0">
                  <a:pos x="connsiteX3055" y="connsiteY3055"/>
                </a:cxn>
                <a:cxn ang="0">
                  <a:pos x="connsiteX3056" y="connsiteY3056"/>
                </a:cxn>
                <a:cxn ang="0">
                  <a:pos x="connsiteX3057" y="connsiteY3057"/>
                </a:cxn>
                <a:cxn ang="0">
                  <a:pos x="connsiteX3058" y="connsiteY3058"/>
                </a:cxn>
                <a:cxn ang="0">
                  <a:pos x="connsiteX3059" y="connsiteY3059"/>
                </a:cxn>
                <a:cxn ang="0">
                  <a:pos x="connsiteX3060" y="connsiteY3060"/>
                </a:cxn>
                <a:cxn ang="0">
                  <a:pos x="connsiteX3061" y="connsiteY3061"/>
                </a:cxn>
                <a:cxn ang="0">
                  <a:pos x="connsiteX3062" y="connsiteY3062"/>
                </a:cxn>
                <a:cxn ang="0">
                  <a:pos x="connsiteX3063" y="connsiteY3063"/>
                </a:cxn>
                <a:cxn ang="0">
                  <a:pos x="connsiteX3064" y="connsiteY3064"/>
                </a:cxn>
                <a:cxn ang="0">
                  <a:pos x="connsiteX3065" y="connsiteY3065"/>
                </a:cxn>
                <a:cxn ang="0">
                  <a:pos x="connsiteX3066" y="connsiteY3066"/>
                </a:cxn>
                <a:cxn ang="0">
                  <a:pos x="connsiteX3067" y="connsiteY3067"/>
                </a:cxn>
                <a:cxn ang="0">
                  <a:pos x="connsiteX3068" y="connsiteY3068"/>
                </a:cxn>
                <a:cxn ang="0">
                  <a:pos x="connsiteX3069" y="connsiteY3069"/>
                </a:cxn>
                <a:cxn ang="0">
                  <a:pos x="connsiteX3070" y="connsiteY3070"/>
                </a:cxn>
                <a:cxn ang="0">
                  <a:pos x="connsiteX3071" y="connsiteY3071"/>
                </a:cxn>
                <a:cxn ang="0">
                  <a:pos x="connsiteX3072" y="connsiteY3072"/>
                </a:cxn>
                <a:cxn ang="0">
                  <a:pos x="connsiteX3073" y="connsiteY3073"/>
                </a:cxn>
                <a:cxn ang="0">
                  <a:pos x="connsiteX3074" y="connsiteY3074"/>
                </a:cxn>
                <a:cxn ang="0">
                  <a:pos x="connsiteX3075" y="connsiteY3075"/>
                </a:cxn>
                <a:cxn ang="0">
                  <a:pos x="connsiteX3076" y="connsiteY3076"/>
                </a:cxn>
                <a:cxn ang="0">
                  <a:pos x="connsiteX3077" y="connsiteY3077"/>
                </a:cxn>
                <a:cxn ang="0">
                  <a:pos x="connsiteX3078" y="connsiteY3078"/>
                </a:cxn>
                <a:cxn ang="0">
                  <a:pos x="connsiteX3079" y="connsiteY3079"/>
                </a:cxn>
                <a:cxn ang="0">
                  <a:pos x="connsiteX3080" y="connsiteY3080"/>
                </a:cxn>
                <a:cxn ang="0">
                  <a:pos x="connsiteX3081" y="connsiteY3081"/>
                </a:cxn>
                <a:cxn ang="0">
                  <a:pos x="connsiteX3082" y="connsiteY3082"/>
                </a:cxn>
                <a:cxn ang="0">
                  <a:pos x="connsiteX3083" y="connsiteY3083"/>
                </a:cxn>
                <a:cxn ang="0">
                  <a:pos x="connsiteX3084" y="connsiteY3084"/>
                </a:cxn>
                <a:cxn ang="0">
                  <a:pos x="connsiteX3085" y="connsiteY3085"/>
                </a:cxn>
                <a:cxn ang="0">
                  <a:pos x="connsiteX3086" y="connsiteY3086"/>
                </a:cxn>
                <a:cxn ang="0">
                  <a:pos x="connsiteX3087" y="connsiteY3087"/>
                </a:cxn>
                <a:cxn ang="0">
                  <a:pos x="connsiteX3088" y="connsiteY3088"/>
                </a:cxn>
                <a:cxn ang="0">
                  <a:pos x="connsiteX3089" y="connsiteY3089"/>
                </a:cxn>
                <a:cxn ang="0">
                  <a:pos x="connsiteX3090" y="connsiteY3090"/>
                </a:cxn>
                <a:cxn ang="0">
                  <a:pos x="connsiteX3091" y="connsiteY3091"/>
                </a:cxn>
                <a:cxn ang="0">
                  <a:pos x="connsiteX3092" y="connsiteY3092"/>
                </a:cxn>
                <a:cxn ang="0">
                  <a:pos x="connsiteX3093" y="connsiteY3093"/>
                </a:cxn>
                <a:cxn ang="0">
                  <a:pos x="connsiteX3094" y="connsiteY3094"/>
                </a:cxn>
                <a:cxn ang="0">
                  <a:pos x="connsiteX3095" y="connsiteY3095"/>
                </a:cxn>
                <a:cxn ang="0">
                  <a:pos x="connsiteX3096" y="connsiteY3096"/>
                </a:cxn>
                <a:cxn ang="0">
                  <a:pos x="connsiteX3097" y="connsiteY3097"/>
                </a:cxn>
                <a:cxn ang="0">
                  <a:pos x="connsiteX3098" y="connsiteY3098"/>
                </a:cxn>
                <a:cxn ang="0">
                  <a:pos x="connsiteX3099" y="connsiteY3099"/>
                </a:cxn>
                <a:cxn ang="0">
                  <a:pos x="connsiteX3100" y="connsiteY3100"/>
                </a:cxn>
                <a:cxn ang="0">
                  <a:pos x="connsiteX3101" y="connsiteY3101"/>
                </a:cxn>
                <a:cxn ang="0">
                  <a:pos x="connsiteX3102" y="connsiteY3102"/>
                </a:cxn>
                <a:cxn ang="0">
                  <a:pos x="connsiteX3103" y="connsiteY3103"/>
                </a:cxn>
                <a:cxn ang="0">
                  <a:pos x="connsiteX3104" y="connsiteY3104"/>
                </a:cxn>
                <a:cxn ang="0">
                  <a:pos x="connsiteX3105" y="connsiteY3105"/>
                </a:cxn>
                <a:cxn ang="0">
                  <a:pos x="connsiteX3106" y="connsiteY3106"/>
                </a:cxn>
                <a:cxn ang="0">
                  <a:pos x="connsiteX3107" y="connsiteY3107"/>
                </a:cxn>
                <a:cxn ang="0">
                  <a:pos x="connsiteX3108" y="connsiteY3108"/>
                </a:cxn>
                <a:cxn ang="0">
                  <a:pos x="connsiteX3109" y="connsiteY3109"/>
                </a:cxn>
                <a:cxn ang="0">
                  <a:pos x="connsiteX3110" y="connsiteY3110"/>
                </a:cxn>
                <a:cxn ang="0">
                  <a:pos x="connsiteX3111" y="connsiteY3111"/>
                </a:cxn>
                <a:cxn ang="0">
                  <a:pos x="connsiteX3112" y="connsiteY3112"/>
                </a:cxn>
                <a:cxn ang="0">
                  <a:pos x="connsiteX3113" y="connsiteY3113"/>
                </a:cxn>
                <a:cxn ang="0">
                  <a:pos x="connsiteX3114" y="connsiteY3114"/>
                </a:cxn>
                <a:cxn ang="0">
                  <a:pos x="connsiteX3115" y="connsiteY3115"/>
                </a:cxn>
                <a:cxn ang="0">
                  <a:pos x="connsiteX3116" y="connsiteY3116"/>
                </a:cxn>
                <a:cxn ang="0">
                  <a:pos x="connsiteX3117" y="connsiteY3117"/>
                </a:cxn>
                <a:cxn ang="0">
                  <a:pos x="connsiteX3118" y="connsiteY3118"/>
                </a:cxn>
                <a:cxn ang="0">
                  <a:pos x="connsiteX3119" y="connsiteY3119"/>
                </a:cxn>
                <a:cxn ang="0">
                  <a:pos x="connsiteX3120" y="connsiteY3120"/>
                </a:cxn>
                <a:cxn ang="0">
                  <a:pos x="connsiteX3121" y="connsiteY3121"/>
                </a:cxn>
                <a:cxn ang="0">
                  <a:pos x="connsiteX3122" y="connsiteY3122"/>
                </a:cxn>
                <a:cxn ang="0">
                  <a:pos x="connsiteX3123" y="connsiteY3123"/>
                </a:cxn>
                <a:cxn ang="0">
                  <a:pos x="connsiteX3124" y="connsiteY3124"/>
                </a:cxn>
                <a:cxn ang="0">
                  <a:pos x="connsiteX3125" y="connsiteY3125"/>
                </a:cxn>
                <a:cxn ang="0">
                  <a:pos x="connsiteX3126" y="connsiteY3126"/>
                </a:cxn>
                <a:cxn ang="0">
                  <a:pos x="connsiteX3127" y="connsiteY3127"/>
                </a:cxn>
                <a:cxn ang="0">
                  <a:pos x="connsiteX3128" y="connsiteY3128"/>
                </a:cxn>
                <a:cxn ang="0">
                  <a:pos x="connsiteX3129" y="connsiteY3129"/>
                </a:cxn>
                <a:cxn ang="0">
                  <a:pos x="connsiteX3130" y="connsiteY3130"/>
                </a:cxn>
                <a:cxn ang="0">
                  <a:pos x="connsiteX3131" y="connsiteY3131"/>
                </a:cxn>
                <a:cxn ang="0">
                  <a:pos x="connsiteX3132" y="connsiteY3132"/>
                </a:cxn>
                <a:cxn ang="0">
                  <a:pos x="connsiteX3133" y="connsiteY3133"/>
                </a:cxn>
                <a:cxn ang="0">
                  <a:pos x="connsiteX3134" y="connsiteY3134"/>
                </a:cxn>
                <a:cxn ang="0">
                  <a:pos x="connsiteX3135" y="connsiteY3135"/>
                </a:cxn>
                <a:cxn ang="0">
                  <a:pos x="connsiteX3136" y="connsiteY3136"/>
                </a:cxn>
                <a:cxn ang="0">
                  <a:pos x="connsiteX3137" y="connsiteY3137"/>
                </a:cxn>
                <a:cxn ang="0">
                  <a:pos x="connsiteX3138" y="connsiteY3138"/>
                </a:cxn>
                <a:cxn ang="0">
                  <a:pos x="connsiteX3139" y="connsiteY3139"/>
                </a:cxn>
                <a:cxn ang="0">
                  <a:pos x="connsiteX3140" y="connsiteY3140"/>
                </a:cxn>
                <a:cxn ang="0">
                  <a:pos x="connsiteX3141" y="connsiteY3141"/>
                </a:cxn>
                <a:cxn ang="0">
                  <a:pos x="connsiteX3142" y="connsiteY3142"/>
                </a:cxn>
                <a:cxn ang="0">
                  <a:pos x="connsiteX3143" y="connsiteY3143"/>
                </a:cxn>
                <a:cxn ang="0">
                  <a:pos x="connsiteX3144" y="connsiteY3144"/>
                </a:cxn>
                <a:cxn ang="0">
                  <a:pos x="connsiteX3145" y="connsiteY3145"/>
                </a:cxn>
                <a:cxn ang="0">
                  <a:pos x="connsiteX3146" y="connsiteY3146"/>
                </a:cxn>
                <a:cxn ang="0">
                  <a:pos x="connsiteX3147" y="connsiteY3147"/>
                </a:cxn>
                <a:cxn ang="0">
                  <a:pos x="connsiteX3148" y="connsiteY3148"/>
                </a:cxn>
                <a:cxn ang="0">
                  <a:pos x="connsiteX3149" y="connsiteY3149"/>
                </a:cxn>
                <a:cxn ang="0">
                  <a:pos x="connsiteX3150" y="connsiteY3150"/>
                </a:cxn>
                <a:cxn ang="0">
                  <a:pos x="connsiteX3151" y="connsiteY3151"/>
                </a:cxn>
                <a:cxn ang="0">
                  <a:pos x="connsiteX3152" y="connsiteY3152"/>
                </a:cxn>
                <a:cxn ang="0">
                  <a:pos x="connsiteX3153" y="connsiteY3153"/>
                </a:cxn>
                <a:cxn ang="0">
                  <a:pos x="connsiteX3154" y="connsiteY3154"/>
                </a:cxn>
                <a:cxn ang="0">
                  <a:pos x="connsiteX3155" y="connsiteY3155"/>
                </a:cxn>
                <a:cxn ang="0">
                  <a:pos x="connsiteX3156" y="connsiteY3156"/>
                </a:cxn>
                <a:cxn ang="0">
                  <a:pos x="connsiteX3157" y="connsiteY3157"/>
                </a:cxn>
                <a:cxn ang="0">
                  <a:pos x="connsiteX3158" y="connsiteY3158"/>
                </a:cxn>
                <a:cxn ang="0">
                  <a:pos x="connsiteX3159" y="connsiteY3159"/>
                </a:cxn>
                <a:cxn ang="0">
                  <a:pos x="connsiteX3160" y="connsiteY3160"/>
                </a:cxn>
                <a:cxn ang="0">
                  <a:pos x="connsiteX3161" y="connsiteY3161"/>
                </a:cxn>
                <a:cxn ang="0">
                  <a:pos x="connsiteX3162" y="connsiteY3162"/>
                </a:cxn>
                <a:cxn ang="0">
                  <a:pos x="connsiteX3163" y="connsiteY3163"/>
                </a:cxn>
                <a:cxn ang="0">
                  <a:pos x="connsiteX3164" y="connsiteY3164"/>
                </a:cxn>
                <a:cxn ang="0">
                  <a:pos x="connsiteX3165" y="connsiteY3165"/>
                </a:cxn>
                <a:cxn ang="0">
                  <a:pos x="connsiteX3166" y="connsiteY3166"/>
                </a:cxn>
                <a:cxn ang="0">
                  <a:pos x="connsiteX3167" y="connsiteY3167"/>
                </a:cxn>
                <a:cxn ang="0">
                  <a:pos x="connsiteX3168" y="connsiteY3168"/>
                </a:cxn>
                <a:cxn ang="0">
                  <a:pos x="connsiteX3169" y="connsiteY3169"/>
                </a:cxn>
                <a:cxn ang="0">
                  <a:pos x="connsiteX3170" y="connsiteY3170"/>
                </a:cxn>
                <a:cxn ang="0">
                  <a:pos x="connsiteX3171" y="connsiteY3171"/>
                </a:cxn>
                <a:cxn ang="0">
                  <a:pos x="connsiteX3172" y="connsiteY3172"/>
                </a:cxn>
                <a:cxn ang="0">
                  <a:pos x="connsiteX3173" y="connsiteY3173"/>
                </a:cxn>
                <a:cxn ang="0">
                  <a:pos x="connsiteX3174" y="connsiteY3174"/>
                </a:cxn>
                <a:cxn ang="0">
                  <a:pos x="connsiteX3175" y="connsiteY3175"/>
                </a:cxn>
                <a:cxn ang="0">
                  <a:pos x="connsiteX3176" y="connsiteY3176"/>
                </a:cxn>
                <a:cxn ang="0">
                  <a:pos x="connsiteX3177" y="connsiteY3177"/>
                </a:cxn>
                <a:cxn ang="0">
                  <a:pos x="connsiteX3178" y="connsiteY3178"/>
                </a:cxn>
                <a:cxn ang="0">
                  <a:pos x="connsiteX3179" y="connsiteY3179"/>
                </a:cxn>
                <a:cxn ang="0">
                  <a:pos x="connsiteX3180" y="connsiteY3180"/>
                </a:cxn>
                <a:cxn ang="0">
                  <a:pos x="connsiteX3181" y="connsiteY3181"/>
                </a:cxn>
                <a:cxn ang="0">
                  <a:pos x="connsiteX3182" y="connsiteY3182"/>
                </a:cxn>
                <a:cxn ang="0">
                  <a:pos x="connsiteX3183" y="connsiteY3183"/>
                </a:cxn>
                <a:cxn ang="0">
                  <a:pos x="connsiteX3184" y="connsiteY3184"/>
                </a:cxn>
                <a:cxn ang="0">
                  <a:pos x="connsiteX3185" y="connsiteY3185"/>
                </a:cxn>
                <a:cxn ang="0">
                  <a:pos x="connsiteX3186" y="connsiteY3186"/>
                </a:cxn>
                <a:cxn ang="0">
                  <a:pos x="connsiteX3187" y="connsiteY3187"/>
                </a:cxn>
                <a:cxn ang="0">
                  <a:pos x="connsiteX3188" y="connsiteY3188"/>
                </a:cxn>
                <a:cxn ang="0">
                  <a:pos x="connsiteX3189" y="connsiteY3189"/>
                </a:cxn>
                <a:cxn ang="0">
                  <a:pos x="connsiteX3190" y="connsiteY3190"/>
                </a:cxn>
                <a:cxn ang="0">
                  <a:pos x="connsiteX3191" y="connsiteY3191"/>
                </a:cxn>
                <a:cxn ang="0">
                  <a:pos x="connsiteX3192" y="connsiteY3192"/>
                </a:cxn>
                <a:cxn ang="0">
                  <a:pos x="connsiteX3193" y="connsiteY3193"/>
                </a:cxn>
                <a:cxn ang="0">
                  <a:pos x="connsiteX3194" y="connsiteY3194"/>
                </a:cxn>
                <a:cxn ang="0">
                  <a:pos x="connsiteX3195" y="connsiteY3195"/>
                </a:cxn>
                <a:cxn ang="0">
                  <a:pos x="connsiteX3196" y="connsiteY3196"/>
                </a:cxn>
                <a:cxn ang="0">
                  <a:pos x="connsiteX3197" y="connsiteY3197"/>
                </a:cxn>
                <a:cxn ang="0">
                  <a:pos x="connsiteX3198" y="connsiteY3198"/>
                </a:cxn>
                <a:cxn ang="0">
                  <a:pos x="connsiteX3199" y="connsiteY3199"/>
                </a:cxn>
                <a:cxn ang="0">
                  <a:pos x="connsiteX3200" y="connsiteY3200"/>
                </a:cxn>
                <a:cxn ang="0">
                  <a:pos x="connsiteX3201" y="connsiteY3201"/>
                </a:cxn>
                <a:cxn ang="0">
                  <a:pos x="connsiteX3202" y="connsiteY3202"/>
                </a:cxn>
                <a:cxn ang="0">
                  <a:pos x="connsiteX3203" y="connsiteY3203"/>
                </a:cxn>
                <a:cxn ang="0">
                  <a:pos x="connsiteX3204" y="connsiteY3204"/>
                </a:cxn>
                <a:cxn ang="0">
                  <a:pos x="connsiteX3205" y="connsiteY3205"/>
                </a:cxn>
                <a:cxn ang="0">
                  <a:pos x="connsiteX3206" y="connsiteY3206"/>
                </a:cxn>
                <a:cxn ang="0">
                  <a:pos x="connsiteX3207" y="connsiteY3207"/>
                </a:cxn>
                <a:cxn ang="0">
                  <a:pos x="connsiteX3208" y="connsiteY3208"/>
                </a:cxn>
                <a:cxn ang="0">
                  <a:pos x="connsiteX3209" y="connsiteY3209"/>
                </a:cxn>
                <a:cxn ang="0">
                  <a:pos x="connsiteX3210" y="connsiteY3210"/>
                </a:cxn>
                <a:cxn ang="0">
                  <a:pos x="connsiteX3211" y="connsiteY3211"/>
                </a:cxn>
                <a:cxn ang="0">
                  <a:pos x="connsiteX3212" y="connsiteY3212"/>
                </a:cxn>
                <a:cxn ang="0">
                  <a:pos x="connsiteX3213" y="connsiteY3213"/>
                </a:cxn>
                <a:cxn ang="0">
                  <a:pos x="connsiteX3214" y="connsiteY3214"/>
                </a:cxn>
                <a:cxn ang="0">
                  <a:pos x="connsiteX3215" y="connsiteY3215"/>
                </a:cxn>
                <a:cxn ang="0">
                  <a:pos x="connsiteX3216" y="connsiteY3216"/>
                </a:cxn>
                <a:cxn ang="0">
                  <a:pos x="connsiteX3217" y="connsiteY3217"/>
                </a:cxn>
                <a:cxn ang="0">
                  <a:pos x="connsiteX3218" y="connsiteY3218"/>
                </a:cxn>
                <a:cxn ang="0">
                  <a:pos x="connsiteX3219" y="connsiteY3219"/>
                </a:cxn>
                <a:cxn ang="0">
                  <a:pos x="connsiteX3220" y="connsiteY3220"/>
                </a:cxn>
                <a:cxn ang="0">
                  <a:pos x="connsiteX3221" y="connsiteY3221"/>
                </a:cxn>
                <a:cxn ang="0">
                  <a:pos x="connsiteX3222" y="connsiteY3222"/>
                </a:cxn>
                <a:cxn ang="0">
                  <a:pos x="connsiteX3223" y="connsiteY3223"/>
                </a:cxn>
                <a:cxn ang="0">
                  <a:pos x="connsiteX3224" y="connsiteY3224"/>
                </a:cxn>
                <a:cxn ang="0">
                  <a:pos x="connsiteX3225" y="connsiteY3225"/>
                </a:cxn>
                <a:cxn ang="0">
                  <a:pos x="connsiteX3226" y="connsiteY3226"/>
                </a:cxn>
                <a:cxn ang="0">
                  <a:pos x="connsiteX3227" y="connsiteY3227"/>
                </a:cxn>
                <a:cxn ang="0">
                  <a:pos x="connsiteX3228" y="connsiteY3228"/>
                </a:cxn>
                <a:cxn ang="0">
                  <a:pos x="connsiteX3229" y="connsiteY3229"/>
                </a:cxn>
                <a:cxn ang="0">
                  <a:pos x="connsiteX3230" y="connsiteY3230"/>
                </a:cxn>
                <a:cxn ang="0">
                  <a:pos x="connsiteX3231" y="connsiteY3231"/>
                </a:cxn>
                <a:cxn ang="0">
                  <a:pos x="connsiteX3232" y="connsiteY3232"/>
                </a:cxn>
                <a:cxn ang="0">
                  <a:pos x="connsiteX3233" y="connsiteY3233"/>
                </a:cxn>
                <a:cxn ang="0">
                  <a:pos x="connsiteX3234" y="connsiteY3234"/>
                </a:cxn>
                <a:cxn ang="0">
                  <a:pos x="connsiteX3235" y="connsiteY3235"/>
                </a:cxn>
                <a:cxn ang="0">
                  <a:pos x="connsiteX3236" y="connsiteY3236"/>
                </a:cxn>
                <a:cxn ang="0">
                  <a:pos x="connsiteX3237" y="connsiteY3237"/>
                </a:cxn>
                <a:cxn ang="0">
                  <a:pos x="connsiteX3238" y="connsiteY3238"/>
                </a:cxn>
                <a:cxn ang="0">
                  <a:pos x="connsiteX3239" y="connsiteY3239"/>
                </a:cxn>
                <a:cxn ang="0">
                  <a:pos x="connsiteX3240" y="connsiteY3240"/>
                </a:cxn>
                <a:cxn ang="0">
                  <a:pos x="connsiteX3241" y="connsiteY3241"/>
                </a:cxn>
                <a:cxn ang="0">
                  <a:pos x="connsiteX3242" y="connsiteY3242"/>
                </a:cxn>
                <a:cxn ang="0">
                  <a:pos x="connsiteX3243" y="connsiteY3243"/>
                </a:cxn>
                <a:cxn ang="0">
                  <a:pos x="connsiteX3244" y="connsiteY3244"/>
                </a:cxn>
                <a:cxn ang="0">
                  <a:pos x="connsiteX3245" y="connsiteY3245"/>
                </a:cxn>
                <a:cxn ang="0">
                  <a:pos x="connsiteX3246" y="connsiteY3246"/>
                </a:cxn>
                <a:cxn ang="0">
                  <a:pos x="connsiteX3247" y="connsiteY3247"/>
                </a:cxn>
                <a:cxn ang="0">
                  <a:pos x="connsiteX3248" y="connsiteY3248"/>
                </a:cxn>
                <a:cxn ang="0">
                  <a:pos x="connsiteX3249" y="connsiteY3249"/>
                </a:cxn>
                <a:cxn ang="0">
                  <a:pos x="connsiteX3250" y="connsiteY3250"/>
                </a:cxn>
                <a:cxn ang="0">
                  <a:pos x="connsiteX3251" y="connsiteY3251"/>
                </a:cxn>
                <a:cxn ang="0">
                  <a:pos x="connsiteX3252" y="connsiteY3252"/>
                </a:cxn>
                <a:cxn ang="0">
                  <a:pos x="connsiteX3253" y="connsiteY3253"/>
                </a:cxn>
                <a:cxn ang="0">
                  <a:pos x="connsiteX3254" y="connsiteY3254"/>
                </a:cxn>
                <a:cxn ang="0">
                  <a:pos x="connsiteX3255" y="connsiteY3255"/>
                </a:cxn>
                <a:cxn ang="0">
                  <a:pos x="connsiteX3256" y="connsiteY3256"/>
                </a:cxn>
                <a:cxn ang="0">
                  <a:pos x="connsiteX3257" y="connsiteY3257"/>
                </a:cxn>
                <a:cxn ang="0">
                  <a:pos x="connsiteX3258" y="connsiteY3258"/>
                </a:cxn>
                <a:cxn ang="0">
                  <a:pos x="connsiteX3259" y="connsiteY3259"/>
                </a:cxn>
                <a:cxn ang="0">
                  <a:pos x="connsiteX3260" y="connsiteY3260"/>
                </a:cxn>
                <a:cxn ang="0">
                  <a:pos x="connsiteX3261" y="connsiteY3261"/>
                </a:cxn>
                <a:cxn ang="0">
                  <a:pos x="connsiteX3262" y="connsiteY3262"/>
                </a:cxn>
                <a:cxn ang="0">
                  <a:pos x="connsiteX3263" y="connsiteY3263"/>
                </a:cxn>
                <a:cxn ang="0">
                  <a:pos x="connsiteX3264" y="connsiteY3264"/>
                </a:cxn>
                <a:cxn ang="0">
                  <a:pos x="connsiteX3265" y="connsiteY3265"/>
                </a:cxn>
                <a:cxn ang="0">
                  <a:pos x="connsiteX3266" y="connsiteY3266"/>
                </a:cxn>
                <a:cxn ang="0">
                  <a:pos x="connsiteX3267" y="connsiteY3267"/>
                </a:cxn>
                <a:cxn ang="0">
                  <a:pos x="connsiteX3268" y="connsiteY3268"/>
                </a:cxn>
                <a:cxn ang="0">
                  <a:pos x="connsiteX3269" y="connsiteY3269"/>
                </a:cxn>
                <a:cxn ang="0">
                  <a:pos x="connsiteX3270" y="connsiteY3270"/>
                </a:cxn>
                <a:cxn ang="0">
                  <a:pos x="connsiteX3271" y="connsiteY3271"/>
                </a:cxn>
                <a:cxn ang="0">
                  <a:pos x="connsiteX3272" y="connsiteY3272"/>
                </a:cxn>
                <a:cxn ang="0">
                  <a:pos x="connsiteX3273" y="connsiteY3273"/>
                </a:cxn>
                <a:cxn ang="0">
                  <a:pos x="connsiteX3274" y="connsiteY3274"/>
                </a:cxn>
                <a:cxn ang="0">
                  <a:pos x="connsiteX3275" y="connsiteY3275"/>
                </a:cxn>
                <a:cxn ang="0">
                  <a:pos x="connsiteX3276" y="connsiteY3276"/>
                </a:cxn>
                <a:cxn ang="0">
                  <a:pos x="connsiteX3277" y="connsiteY3277"/>
                </a:cxn>
                <a:cxn ang="0">
                  <a:pos x="connsiteX3278" y="connsiteY3278"/>
                </a:cxn>
                <a:cxn ang="0">
                  <a:pos x="connsiteX3279" y="connsiteY3279"/>
                </a:cxn>
                <a:cxn ang="0">
                  <a:pos x="connsiteX3280" y="connsiteY3280"/>
                </a:cxn>
                <a:cxn ang="0">
                  <a:pos x="connsiteX3281" y="connsiteY3281"/>
                </a:cxn>
                <a:cxn ang="0">
                  <a:pos x="connsiteX3282" y="connsiteY3282"/>
                </a:cxn>
                <a:cxn ang="0">
                  <a:pos x="connsiteX3283" y="connsiteY3283"/>
                </a:cxn>
                <a:cxn ang="0">
                  <a:pos x="connsiteX3284" y="connsiteY3284"/>
                </a:cxn>
                <a:cxn ang="0">
                  <a:pos x="connsiteX3285" y="connsiteY3285"/>
                </a:cxn>
                <a:cxn ang="0">
                  <a:pos x="connsiteX3286" y="connsiteY3286"/>
                </a:cxn>
                <a:cxn ang="0">
                  <a:pos x="connsiteX3287" y="connsiteY3287"/>
                </a:cxn>
                <a:cxn ang="0">
                  <a:pos x="connsiteX3288" y="connsiteY3288"/>
                </a:cxn>
                <a:cxn ang="0">
                  <a:pos x="connsiteX3289" y="connsiteY3289"/>
                </a:cxn>
                <a:cxn ang="0">
                  <a:pos x="connsiteX3290" y="connsiteY3290"/>
                </a:cxn>
                <a:cxn ang="0">
                  <a:pos x="connsiteX3291" y="connsiteY3291"/>
                </a:cxn>
                <a:cxn ang="0">
                  <a:pos x="connsiteX3292" y="connsiteY3292"/>
                </a:cxn>
                <a:cxn ang="0">
                  <a:pos x="connsiteX3293" y="connsiteY3293"/>
                </a:cxn>
                <a:cxn ang="0">
                  <a:pos x="connsiteX3294" y="connsiteY3294"/>
                </a:cxn>
                <a:cxn ang="0">
                  <a:pos x="connsiteX3295" y="connsiteY3295"/>
                </a:cxn>
                <a:cxn ang="0">
                  <a:pos x="connsiteX3296" y="connsiteY3296"/>
                </a:cxn>
                <a:cxn ang="0">
                  <a:pos x="connsiteX3297" y="connsiteY3297"/>
                </a:cxn>
                <a:cxn ang="0">
                  <a:pos x="connsiteX3298" y="connsiteY3298"/>
                </a:cxn>
                <a:cxn ang="0">
                  <a:pos x="connsiteX3299" y="connsiteY3299"/>
                </a:cxn>
                <a:cxn ang="0">
                  <a:pos x="connsiteX3300" y="connsiteY3300"/>
                </a:cxn>
                <a:cxn ang="0">
                  <a:pos x="connsiteX3301" y="connsiteY3301"/>
                </a:cxn>
                <a:cxn ang="0">
                  <a:pos x="connsiteX3302" y="connsiteY3302"/>
                </a:cxn>
                <a:cxn ang="0">
                  <a:pos x="connsiteX3303" y="connsiteY3303"/>
                </a:cxn>
                <a:cxn ang="0">
                  <a:pos x="connsiteX3304" y="connsiteY3304"/>
                </a:cxn>
                <a:cxn ang="0">
                  <a:pos x="connsiteX3305" y="connsiteY3305"/>
                </a:cxn>
                <a:cxn ang="0">
                  <a:pos x="connsiteX3306" y="connsiteY3306"/>
                </a:cxn>
                <a:cxn ang="0">
                  <a:pos x="connsiteX3307" y="connsiteY3307"/>
                </a:cxn>
                <a:cxn ang="0">
                  <a:pos x="connsiteX3308" y="connsiteY3308"/>
                </a:cxn>
                <a:cxn ang="0">
                  <a:pos x="connsiteX3309" y="connsiteY3309"/>
                </a:cxn>
                <a:cxn ang="0">
                  <a:pos x="connsiteX3310" y="connsiteY3310"/>
                </a:cxn>
                <a:cxn ang="0">
                  <a:pos x="connsiteX3311" y="connsiteY3311"/>
                </a:cxn>
                <a:cxn ang="0">
                  <a:pos x="connsiteX3312" y="connsiteY3312"/>
                </a:cxn>
                <a:cxn ang="0">
                  <a:pos x="connsiteX3313" y="connsiteY3313"/>
                </a:cxn>
                <a:cxn ang="0">
                  <a:pos x="connsiteX3314" y="connsiteY3314"/>
                </a:cxn>
                <a:cxn ang="0">
                  <a:pos x="connsiteX3315" y="connsiteY3315"/>
                </a:cxn>
                <a:cxn ang="0">
                  <a:pos x="connsiteX3316" y="connsiteY3316"/>
                </a:cxn>
                <a:cxn ang="0">
                  <a:pos x="connsiteX3317" y="connsiteY3317"/>
                </a:cxn>
                <a:cxn ang="0">
                  <a:pos x="connsiteX3318" y="connsiteY3318"/>
                </a:cxn>
                <a:cxn ang="0">
                  <a:pos x="connsiteX3319" y="connsiteY3319"/>
                </a:cxn>
                <a:cxn ang="0">
                  <a:pos x="connsiteX3320" y="connsiteY3320"/>
                </a:cxn>
                <a:cxn ang="0">
                  <a:pos x="connsiteX3321" y="connsiteY3321"/>
                </a:cxn>
                <a:cxn ang="0">
                  <a:pos x="connsiteX3322" y="connsiteY3322"/>
                </a:cxn>
                <a:cxn ang="0">
                  <a:pos x="connsiteX3323" y="connsiteY3323"/>
                </a:cxn>
                <a:cxn ang="0">
                  <a:pos x="connsiteX3324" y="connsiteY3324"/>
                </a:cxn>
                <a:cxn ang="0">
                  <a:pos x="connsiteX3325" y="connsiteY3325"/>
                </a:cxn>
                <a:cxn ang="0">
                  <a:pos x="connsiteX3326" y="connsiteY3326"/>
                </a:cxn>
                <a:cxn ang="0">
                  <a:pos x="connsiteX3327" y="connsiteY3327"/>
                </a:cxn>
                <a:cxn ang="0">
                  <a:pos x="connsiteX3328" y="connsiteY3328"/>
                </a:cxn>
                <a:cxn ang="0">
                  <a:pos x="connsiteX3329" y="connsiteY3329"/>
                </a:cxn>
                <a:cxn ang="0">
                  <a:pos x="connsiteX3330" y="connsiteY3330"/>
                </a:cxn>
                <a:cxn ang="0">
                  <a:pos x="connsiteX3331" y="connsiteY3331"/>
                </a:cxn>
                <a:cxn ang="0">
                  <a:pos x="connsiteX3332" y="connsiteY3332"/>
                </a:cxn>
                <a:cxn ang="0">
                  <a:pos x="connsiteX3333" y="connsiteY3333"/>
                </a:cxn>
                <a:cxn ang="0">
                  <a:pos x="connsiteX3334" y="connsiteY3334"/>
                </a:cxn>
                <a:cxn ang="0">
                  <a:pos x="connsiteX3335" y="connsiteY3335"/>
                </a:cxn>
                <a:cxn ang="0">
                  <a:pos x="connsiteX3336" y="connsiteY3336"/>
                </a:cxn>
                <a:cxn ang="0">
                  <a:pos x="connsiteX3337" y="connsiteY3337"/>
                </a:cxn>
                <a:cxn ang="0">
                  <a:pos x="connsiteX3338" y="connsiteY3338"/>
                </a:cxn>
                <a:cxn ang="0">
                  <a:pos x="connsiteX3339" y="connsiteY3339"/>
                </a:cxn>
                <a:cxn ang="0">
                  <a:pos x="connsiteX3340" y="connsiteY3340"/>
                </a:cxn>
                <a:cxn ang="0">
                  <a:pos x="connsiteX3341" y="connsiteY3341"/>
                </a:cxn>
                <a:cxn ang="0">
                  <a:pos x="connsiteX3342" y="connsiteY3342"/>
                </a:cxn>
                <a:cxn ang="0">
                  <a:pos x="connsiteX3343" y="connsiteY3343"/>
                </a:cxn>
                <a:cxn ang="0">
                  <a:pos x="connsiteX3344" y="connsiteY3344"/>
                </a:cxn>
                <a:cxn ang="0">
                  <a:pos x="connsiteX3345" y="connsiteY3345"/>
                </a:cxn>
                <a:cxn ang="0">
                  <a:pos x="connsiteX3346" y="connsiteY3346"/>
                </a:cxn>
                <a:cxn ang="0">
                  <a:pos x="connsiteX3347" y="connsiteY3347"/>
                </a:cxn>
                <a:cxn ang="0">
                  <a:pos x="connsiteX3348" y="connsiteY3348"/>
                </a:cxn>
                <a:cxn ang="0">
                  <a:pos x="connsiteX3349" y="connsiteY3349"/>
                </a:cxn>
                <a:cxn ang="0">
                  <a:pos x="connsiteX3350" y="connsiteY3350"/>
                </a:cxn>
                <a:cxn ang="0">
                  <a:pos x="connsiteX3351" y="connsiteY3351"/>
                </a:cxn>
                <a:cxn ang="0">
                  <a:pos x="connsiteX3352" y="connsiteY3352"/>
                </a:cxn>
                <a:cxn ang="0">
                  <a:pos x="connsiteX3353" y="connsiteY3353"/>
                </a:cxn>
                <a:cxn ang="0">
                  <a:pos x="connsiteX3354" y="connsiteY3354"/>
                </a:cxn>
                <a:cxn ang="0">
                  <a:pos x="connsiteX3355" y="connsiteY3355"/>
                </a:cxn>
                <a:cxn ang="0">
                  <a:pos x="connsiteX3356" y="connsiteY3356"/>
                </a:cxn>
                <a:cxn ang="0">
                  <a:pos x="connsiteX3357" y="connsiteY3357"/>
                </a:cxn>
                <a:cxn ang="0">
                  <a:pos x="connsiteX3358" y="connsiteY3358"/>
                </a:cxn>
                <a:cxn ang="0">
                  <a:pos x="connsiteX3359" y="connsiteY3359"/>
                </a:cxn>
                <a:cxn ang="0">
                  <a:pos x="connsiteX3360" y="connsiteY3360"/>
                </a:cxn>
                <a:cxn ang="0">
                  <a:pos x="connsiteX3361" y="connsiteY3361"/>
                </a:cxn>
                <a:cxn ang="0">
                  <a:pos x="connsiteX3362" y="connsiteY3362"/>
                </a:cxn>
                <a:cxn ang="0">
                  <a:pos x="connsiteX3363" y="connsiteY3363"/>
                </a:cxn>
                <a:cxn ang="0">
                  <a:pos x="connsiteX3364" y="connsiteY3364"/>
                </a:cxn>
                <a:cxn ang="0">
                  <a:pos x="connsiteX3365" y="connsiteY3365"/>
                </a:cxn>
                <a:cxn ang="0">
                  <a:pos x="connsiteX3366" y="connsiteY3366"/>
                </a:cxn>
                <a:cxn ang="0">
                  <a:pos x="connsiteX3367" y="connsiteY3367"/>
                </a:cxn>
                <a:cxn ang="0">
                  <a:pos x="connsiteX3368" y="connsiteY3368"/>
                </a:cxn>
                <a:cxn ang="0">
                  <a:pos x="connsiteX3369" y="connsiteY3369"/>
                </a:cxn>
                <a:cxn ang="0">
                  <a:pos x="connsiteX3370" y="connsiteY3370"/>
                </a:cxn>
                <a:cxn ang="0">
                  <a:pos x="connsiteX3371" y="connsiteY3371"/>
                </a:cxn>
                <a:cxn ang="0">
                  <a:pos x="connsiteX3372" y="connsiteY3372"/>
                </a:cxn>
                <a:cxn ang="0">
                  <a:pos x="connsiteX3373" y="connsiteY3373"/>
                </a:cxn>
                <a:cxn ang="0">
                  <a:pos x="connsiteX3374" y="connsiteY3374"/>
                </a:cxn>
                <a:cxn ang="0">
                  <a:pos x="connsiteX3375" y="connsiteY3375"/>
                </a:cxn>
                <a:cxn ang="0">
                  <a:pos x="connsiteX3376" y="connsiteY3376"/>
                </a:cxn>
                <a:cxn ang="0">
                  <a:pos x="connsiteX3377" y="connsiteY3377"/>
                </a:cxn>
                <a:cxn ang="0">
                  <a:pos x="connsiteX3378" y="connsiteY3378"/>
                </a:cxn>
                <a:cxn ang="0">
                  <a:pos x="connsiteX3379" y="connsiteY3379"/>
                </a:cxn>
                <a:cxn ang="0">
                  <a:pos x="connsiteX3380" y="connsiteY3380"/>
                </a:cxn>
                <a:cxn ang="0">
                  <a:pos x="connsiteX3381" y="connsiteY3381"/>
                </a:cxn>
                <a:cxn ang="0">
                  <a:pos x="connsiteX3382" y="connsiteY3382"/>
                </a:cxn>
                <a:cxn ang="0">
                  <a:pos x="connsiteX3383" y="connsiteY3383"/>
                </a:cxn>
                <a:cxn ang="0">
                  <a:pos x="connsiteX3384" y="connsiteY3384"/>
                </a:cxn>
                <a:cxn ang="0">
                  <a:pos x="connsiteX3385" y="connsiteY3385"/>
                </a:cxn>
                <a:cxn ang="0">
                  <a:pos x="connsiteX3386" y="connsiteY3386"/>
                </a:cxn>
                <a:cxn ang="0">
                  <a:pos x="connsiteX3387" y="connsiteY3387"/>
                </a:cxn>
                <a:cxn ang="0">
                  <a:pos x="connsiteX3388" y="connsiteY3388"/>
                </a:cxn>
                <a:cxn ang="0">
                  <a:pos x="connsiteX3389" y="connsiteY3389"/>
                </a:cxn>
                <a:cxn ang="0">
                  <a:pos x="connsiteX3390" y="connsiteY3390"/>
                </a:cxn>
                <a:cxn ang="0">
                  <a:pos x="connsiteX3391" y="connsiteY3391"/>
                </a:cxn>
                <a:cxn ang="0">
                  <a:pos x="connsiteX3392" y="connsiteY3392"/>
                </a:cxn>
                <a:cxn ang="0">
                  <a:pos x="connsiteX3393" y="connsiteY3393"/>
                </a:cxn>
                <a:cxn ang="0">
                  <a:pos x="connsiteX3394" y="connsiteY3394"/>
                </a:cxn>
                <a:cxn ang="0">
                  <a:pos x="connsiteX3395" y="connsiteY3395"/>
                </a:cxn>
                <a:cxn ang="0">
                  <a:pos x="connsiteX3396" y="connsiteY3396"/>
                </a:cxn>
                <a:cxn ang="0">
                  <a:pos x="connsiteX3397" y="connsiteY3397"/>
                </a:cxn>
                <a:cxn ang="0">
                  <a:pos x="connsiteX3398" y="connsiteY3398"/>
                </a:cxn>
                <a:cxn ang="0">
                  <a:pos x="connsiteX3399" y="connsiteY3399"/>
                </a:cxn>
                <a:cxn ang="0">
                  <a:pos x="connsiteX3400" y="connsiteY3400"/>
                </a:cxn>
                <a:cxn ang="0">
                  <a:pos x="connsiteX3401" y="connsiteY3401"/>
                </a:cxn>
                <a:cxn ang="0">
                  <a:pos x="connsiteX3402" y="connsiteY3402"/>
                </a:cxn>
                <a:cxn ang="0">
                  <a:pos x="connsiteX3403" y="connsiteY3403"/>
                </a:cxn>
                <a:cxn ang="0">
                  <a:pos x="connsiteX3404" y="connsiteY3404"/>
                </a:cxn>
                <a:cxn ang="0">
                  <a:pos x="connsiteX3405" y="connsiteY3405"/>
                </a:cxn>
                <a:cxn ang="0">
                  <a:pos x="connsiteX3406" y="connsiteY3406"/>
                </a:cxn>
                <a:cxn ang="0">
                  <a:pos x="connsiteX3407" y="connsiteY3407"/>
                </a:cxn>
                <a:cxn ang="0">
                  <a:pos x="connsiteX3408" y="connsiteY3408"/>
                </a:cxn>
                <a:cxn ang="0">
                  <a:pos x="connsiteX3409" y="connsiteY3409"/>
                </a:cxn>
                <a:cxn ang="0">
                  <a:pos x="connsiteX3410" y="connsiteY3410"/>
                </a:cxn>
                <a:cxn ang="0">
                  <a:pos x="connsiteX3411" y="connsiteY3411"/>
                </a:cxn>
                <a:cxn ang="0">
                  <a:pos x="connsiteX3412" y="connsiteY3412"/>
                </a:cxn>
                <a:cxn ang="0">
                  <a:pos x="connsiteX3413" y="connsiteY3413"/>
                </a:cxn>
                <a:cxn ang="0">
                  <a:pos x="connsiteX3414" y="connsiteY3414"/>
                </a:cxn>
                <a:cxn ang="0">
                  <a:pos x="connsiteX3415" y="connsiteY3415"/>
                </a:cxn>
                <a:cxn ang="0">
                  <a:pos x="connsiteX3416" y="connsiteY3416"/>
                </a:cxn>
                <a:cxn ang="0">
                  <a:pos x="connsiteX3417" y="connsiteY3417"/>
                </a:cxn>
                <a:cxn ang="0">
                  <a:pos x="connsiteX3418" y="connsiteY3418"/>
                </a:cxn>
                <a:cxn ang="0">
                  <a:pos x="connsiteX3419" y="connsiteY3419"/>
                </a:cxn>
                <a:cxn ang="0">
                  <a:pos x="connsiteX3420" y="connsiteY3420"/>
                </a:cxn>
                <a:cxn ang="0">
                  <a:pos x="connsiteX3421" y="connsiteY3421"/>
                </a:cxn>
                <a:cxn ang="0">
                  <a:pos x="connsiteX3422" y="connsiteY3422"/>
                </a:cxn>
                <a:cxn ang="0">
                  <a:pos x="connsiteX3423" y="connsiteY3423"/>
                </a:cxn>
                <a:cxn ang="0">
                  <a:pos x="connsiteX3424" y="connsiteY3424"/>
                </a:cxn>
                <a:cxn ang="0">
                  <a:pos x="connsiteX3425" y="connsiteY3425"/>
                </a:cxn>
                <a:cxn ang="0">
                  <a:pos x="connsiteX3426" y="connsiteY3426"/>
                </a:cxn>
                <a:cxn ang="0">
                  <a:pos x="connsiteX3427" y="connsiteY3427"/>
                </a:cxn>
                <a:cxn ang="0">
                  <a:pos x="connsiteX3428" y="connsiteY3428"/>
                </a:cxn>
                <a:cxn ang="0">
                  <a:pos x="connsiteX3429" y="connsiteY3429"/>
                </a:cxn>
                <a:cxn ang="0">
                  <a:pos x="connsiteX3430" y="connsiteY3430"/>
                </a:cxn>
                <a:cxn ang="0">
                  <a:pos x="connsiteX3431" y="connsiteY3431"/>
                </a:cxn>
                <a:cxn ang="0">
                  <a:pos x="connsiteX3432" y="connsiteY3432"/>
                </a:cxn>
                <a:cxn ang="0">
                  <a:pos x="connsiteX3433" y="connsiteY3433"/>
                </a:cxn>
                <a:cxn ang="0">
                  <a:pos x="connsiteX3434" y="connsiteY3434"/>
                </a:cxn>
                <a:cxn ang="0">
                  <a:pos x="connsiteX3435" y="connsiteY3435"/>
                </a:cxn>
                <a:cxn ang="0">
                  <a:pos x="connsiteX3436" y="connsiteY3436"/>
                </a:cxn>
                <a:cxn ang="0">
                  <a:pos x="connsiteX3437" y="connsiteY3437"/>
                </a:cxn>
                <a:cxn ang="0">
                  <a:pos x="connsiteX3438" y="connsiteY3438"/>
                </a:cxn>
                <a:cxn ang="0">
                  <a:pos x="connsiteX3439" y="connsiteY3439"/>
                </a:cxn>
                <a:cxn ang="0">
                  <a:pos x="connsiteX3440" y="connsiteY3440"/>
                </a:cxn>
                <a:cxn ang="0">
                  <a:pos x="connsiteX3441" y="connsiteY3441"/>
                </a:cxn>
                <a:cxn ang="0">
                  <a:pos x="connsiteX3442" y="connsiteY3442"/>
                </a:cxn>
                <a:cxn ang="0">
                  <a:pos x="connsiteX3443" y="connsiteY3443"/>
                </a:cxn>
                <a:cxn ang="0">
                  <a:pos x="connsiteX3444" y="connsiteY3444"/>
                </a:cxn>
                <a:cxn ang="0">
                  <a:pos x="connsiteX3445" y="connsiteY3445"/>
                </a:cxn>
                <a:cxn ang="0">
                  <a:pos x="connsiteX3446" y="connsiteY3446"/>
                </a:cxn>
                <a:cxn ang="0">
                  <a:pos x="connsiteX3447" y="connsiteY3447"/>
                </a:cxn>
                <a:cxn ang="0">
                  <a:pos x="connsiteX3448" y="connsiteY3448"/>
                </a:cxn>
                <a:cxn ang="0">
                  <a:pos x="connsiteX3449" y="connsiteY3449"/>
                </a:cxn>
                <a:cxn ang="0">
                  <a:pos x="connsiteX3450" y="connsiteY3450"/>
                </a:cxn>
                <a:cxn ang="0">
                  <a:pos x="connsiteX3451" y="connsiteY3451"/>
                </a:cxn>
                <a:cxn ang="0">
                  <a:pos x="connsiteX3452" y="connsiteY3452"/>
                </a:cxn>
                <a:cxn ang="0">
                  <a:pos x="connsiteX3453" y="connsiteY3453"/>
                </a:cxn>
                <a:cxn ang="0">
                  <a:pos x="connsiteX3454" y="connsiteY3454"/>
                </a:cxn>
                <a:cxn ang="0">
                  <a:pos x="connsiteX3455" y="connsiteY3455"/>
                </a:cxn>
                <a:cxn ang="0">
                  <a:pos x="connsiteX3456" y="connsiteY3456"/>
                </a:cxn>
                <a:cxn ang="0">
                  <a:pos x="connsiteX3457" y="connsiteY3457"/>
                </a:cxn>
                <a:cxn ang="0">
                  <a:pos x="connsiteX3458" y="connsiteY3458"/>
                </a:cxn>
                <a:cxn ang="0">
                  <a:pos x="connsiteX3459" y="connsiteY3459"/>
                </a:cxn>
                <a:cxn ang="0">
                  <a:pos x="connsiteX3460" y="connsiteY3460"/>
                </a:cxn>
                <a:cxn ang="0">
                  <a:pos x="connsiteX3461" y="connsiteY3461"/>
                </a:cxn>
                <a:cxn ang="0">
                  <a:pos x="connsiteX3462" y="connsiteY3462"/>
                </a:cxn>
                <a:cxn ang="0">
                  <a:pos x="connsiteX3463" y="connsiteY3463"/>
                </a:cxn>
                <a:cxn ang="0">
                  <a:pos x="connsiteX3464" y="connsiteY3464"/>
                </a:cxn>
                <a:cxn ang="0">
                  <a:pos x="connsiteX3465" y="connsiteY3465"/>
                </a:cxn>
                <a:cxn ang="0">
                  <a:pos x="connsiteX3466" y="connsiteY3466"/>
                </a:cxn>
                <a:cxn ang="0">
                  <a:pos x="connsiteX3467" y="connsiteY3467"/>
                </a:cxn>
                <a:cxn ang="0">
                  <a:pos x="connsiteX3468" y="connsiteY3468"/>
                </a:cxn>
                <a:cxn ang="0">
                  <a:pos x="connsiteX3469" y="connsiteY3469"/>
                </a:cxn>
                <a:cxn ang="0">
                  <a:pos x="connsiteX3470" y="connsiteY3470"/>
                </a:cxn>
                <a:cxn ang="0">
                  <a:pos x="connsiteX3471" y="connsiteY3471"/>
                </a:cxn>
                <a:cxn ang="0">
                  <a:pos x="connsiteX3472" y="connsiteY3472"/>
                </a:cxn>
                <a:cxn ang="0">
                  <a:pos x="connsiteX3473" y="connsiteY3473"/>
                </a:cxn>
                <a:cxn ang="0">
                  <a:pos x="connsiteX3474" y="connsiteY3474"/>
                </a:cxn>
                <a:cxn ang="0">
                  <a:pos x="connsiteX3475" y="connsiteY3475"/>
                </a:cxn>
                <a:cxn ang="0">
                  <a:pos x="connsiteX3476" y="connsiteY3476"/>
                </a:cxn>
                <a:cxn ang="0">
                  <a:pos x="connsiteX3477" y="connsiteY3477"/>
                </a:cxn>
                <a:cxn ang="0">
                  <a:pos x="connsiteX3478" y="connsiteY3478"/>
                </a:cxn>
                <a:cxn ang="0">
                  <a:pos x="connsiteX3479" y="connsiteY3479"/>
                </a:cxn>
                <a:cxn ang="0">
                  <a:pos x="connsiteX3480" y="connsiteY3480"/>
                </a:cxn>
                <a:cxn ang="0">
                  <a:pos x="connsiteX3481" y="connsiteY3481"/>
                </a:cxn>
                <a:cxn ang="0">
                  <a:pos x="connsiteX3482" y="connsiteY3482"/>
                </a:cxn>
                <a:cxn ang="0">
                  <a:pos x="connsiteX3483" y="connsiteY3483"/>
                </a:cxn>
                <a:cxn ang="0">
                  <a:pos x="connsiteX3484" y="connsiteY3484"/>
                </a:cxn>
                <a:cxn ang="0">
                  <a:pos x="connsiteX3485" y="connsiteY3485"/>
                </a:cxn>
                <a:cxn ang="0">
                  <a:pos x="connsiteX3486" y="connsiteY3486"/>
                </a:cxn>
                <a:cxn ang="0">
                  <a:pos x="connsiteX3487" y="connsiteY3487"/>
                </a:cxn>
                <a:cxn ang="0">
                  <a:pos x="connsiteX3488" y="connsiteY3488"/>
                </a:cxn>
                <a:cxn ang="0">
                  <a:pos x="connsiteX3489" y="connsiteY3489"/>
                </a:cxn>
                <a:cxn ang="0">
                  <a:pos x="connsiteX3490" y="connsiteY3490"/>
                </a:cxn>
                <a:cxn ang="0">
                  <a:pos x="connsiteX3491" y="connsiteY3491"/>
                </a:cxn>
                <a:cxn ang="0">
                  <a:pos x="connsiteX3492" y="connsiteY3492"/>
                </a:cxn>
                <a:cxn ang="0">
                  <a:pos x="connsiteX3493" y="connsiteY3493"/>
                </a:cxn>
                <a:cxn ang="0">
                  <a:pos x="connsiteX3494" y="connsiteY3494"/>
                </a:cxn>
                <a:cxn ang="0">
                  <a:pos x="connsiteX3495" y="connsiteY3495"/>
                </a:cxn>
                <a:cxn ang="0">
                  <a:pos x="connsiteX3496" y="connsiteY3496"/>
                </a:cxn>
                <a:cxn ang="0">
                  <a:pos x="connsiteX3497" y="connsiteY3497"/>
                </a:cxn>
                <a:cxn ang="0">
                  <a:pos x="connsiteX3498" y="connsiteY3498"/>
                </a:cxn>
                <a:cxn ang="0">
                  <a:pos x="connsiteX3499" y="connsiteY3499"/>
                </a:cxn>
                <a:cxn ang="0">
                  <a:pos x="connsiteX3500" y="connsiteY3500"/>
                </a:cxn>
                <a:cxn ang="0">
                  <a:pos x="connsiteX3501" y="connsiteY3501"/>
                </a:cxn>
                <a:cxn ang="0">
                  <a:pos x="connsiteX3502" y="connsiteY3502"/>
                </a:cxn>
                <a:cxn ang="0">
                  <a:pos x="connsiteX3503" y="connsiteY3503"/>
                </a:cxn>
                <a:cxn ang="0">
                  <a:pos x="connsiteX3504" y="connsiteY3504"/>
                </a:cxn>
                <a:cxn ang="0">
                  <a:pos x="connsiteX3505" y="connsiteY3505"/>
                </a:cxn>
                <a:cxn ang="0">
                  <a:pos x="connsiteX3506" y="connsiteY3506"/>
                </a:cxn>
                <a:cxn ang="0">
                  <a:pos x="connsiteX3507" y="connsiteY3507"/>
                </a:cxn>
                <a:cxn ang="0">
                  <a:pos x="connsiteX3508" y="connsiteY3508"/>
                </a:cxn>
                <a:cxn ang="0">
                  <a:pos x="connsiteX3509" y="connsiteY3509"/>
                </a:cxn>
                <a:cxn ang="0">
                  <a:pos x="connsiteX3510" y="connsiteY3510"/>
                </a:cxn>
                <a:cxn ang="0">
                  <a:pos x="connsiteX3511" y="connsiteY3511"/>
                </a:cxn>
                <a:cxn ang="0">
                  <a:pos x="connsiteX3512" y="connsiteY3512"/>
                </a:cxn>
                <a:cxn ang="0">
                  <a:pos x="connsiteX3513" y="connsiteY3513"/>
                </a:cxn>
                <a:cxn ang="0">
                  <a:pos x="connsiteX3514" y="connsiteY3514"/>
                </a:cxn>
                <a:cxn ang="0">
                  <a:pos x="connsiteX3515" y="connsiteY3515"/>
                </a:cxn>
                <a:cxn ang="0">
                  <a:pos x="connsiteX3516" y="connsiteY3516"/>
                </a:cxn>
                <a:cxn ang="0">
                  <a:pos x="connsiteX3517" y="connsiteY3517"/>
                </a:cxn>
                <a:cxn ang="0">
                  <a:pos x="connsiteX3518" y="connsiteY3518"/>
                </a:cxn>
                <a:cxn ang="0">
                  <a:pos x="connsiteX3519" y="connsiteY3519"/>
                </a:cxn>
                <a:cxn ang="0">
                  <a:pos x="connsiteX3520" y="connsiteY3520"/>
                </a:cxn>
                <a:cxn ang="0">
                  <a:pos x="connsiteX3521" y="connsiteY3521"/>
                </a:cxn>
                <a:cxn ang="0">
                  <a:pos x="connsiteX3522" y="connsiteY3522"/>
                </a:cxn>
                <a:cxn ang="0">
                  <a:pos x="connsiteX3523" y="connsiteY3523"/>
                </a:cxn>
                <a:cxn ang="0">
                  <a:pos x="connsiteX3524" y="connsiteY3524"/>
                </a:cxn>
                <a:cxn ang="0">
                  <a:pos x="connsiteX3525" y="connsiteY3525"/>
                </a:cxn>
                <a:cxn ang="0">
                  <a:pos x="connsiteX3526" y="connsiteY3526"/>
                </a:cxn>
                <a:cxn ang="0">
                  <a:pos x="connsiteX3527" y="connsiteY3527"/>
                </a:cxn>
                <a:cxn ang="0">
                  <a:pos x="connsiteX3528" y="connsiteY3528"/>
                </a:cxn>
                <a:cxn ang="0">
                  <a:pos x="connsiteX3529" y="connsiteY3529"/>
                </a:cxn>
                <a:cxn ang="0">
                  <a:pos x="connsiteX3530" y="connsiteY3530"/>
                </a:cxn>
                <a:cxn ang="0">
                  <a:pos x="connsiteX3531" y="connsiteY3531"/>
                </a:cxn>
                <a:cxn ang="0">
                  <a:pos x="connsiteX3532" y="connsiteY3532"/>
                </a:cxn>
                <a:cxn ang="0">
                  <a:pos x="connsiteX3533" y="connsiteY3533"/>
                </a:cxn>
                <a:cxn ang="0">
                  <a:pos x="connsiteX3534" y="connsiteY3534"/>
                </a:cxn>
                <a:cxn ang="0">
                  <a:pos x="connsiteX3535" y="connsiteY3535"/>
                </a:cxn>
                <a:cxn ang="0">
                  <a:pos x="connsiteX3536" y="connsiteY3536"/>
                </a:cxn>
                <a:cxn ang="0">
                  <a:pos x="connsiteX3537" y="connsiteY3537"/>
                </a:cxn>
                <a:cxn ang="0">
                  <a:pos x="connsiteX3538" y="connsiteY3538"/>
                </a:cxn>
                <a:cxn ang="0">
                  <a:pos x="connsiteX3539" y="connsiteY3539"/>
                </a:cxn>
                <a:cxn ang="0">
                  <a:pos x="connsiteX3540" y="connsiteY3540"/>
                </a:cxn>
                <a:cxn ang="0">
                  <a:pos x="connsiteX3541" y="connsiteY3541"/>
                </a:cxn>
                <a:cxn ang="0">
                  <a:pos x="connsiteX3542" y="connsiteY3542"/>
                </a:cxn>
                <a:cxn ang="0">
                  <a:pos x="connsiteX3543" y="connsiteY3543"/>
                </a:cxn>
                <a:cxn ang="0">
                  <a:pos x="connsiteX3544" y="connsiteY3544"/>
                </a:cxn>
                <a:cxn ang="0">
                  <a:pos x="connsiteX3545" y="connsiteY3545"/>
                </a:cxn>
                <a:cxn ang="0">
                  <a:pos x="connsiteX3546" y="connsiteY3546"/>
                </a:cxn>
                <a:cxn ang="0">
                  <a:pos x="connsiteX3547" y="connsiteY3547"/>
                </a:cxn>
                <a:cxn ang="0">
                  <a:pos x="connsiteX3548" y="connsiteY3548"/>
                </a:cxn>
                <a:cxn ang="0">
                  <a:pos x="connsiteX3549" y="connsiteY3549"/>
                </a:cxn>
                <a:cxn ang="0">
                  <a:pos x="connsiteX3550" y="connsiteY3550"/>
                </a:cxn>
                <a:cxn ang="0">
                  <a:pos x="connsiteX3551" y="connsiteY3551"/>
                </a:cxn>
                <a:cxn ang="0">
                  <a:pos x="connsiteX3552" y="connsiteY3552"/>
                </a:cxn>
                <a:cxn ang="0">
                  <a:pos x="connsiteX3553" y="connsiteY3553"/>
                </a:cxn>
                <a:cxn ang="0">
                  <a:pos x="connsiteX3554" y="connsiteY3554"/>
                </a:cxn>
                <a:cxn ang="0">
                  <a:pos x="connsiteX3555" y="connsiteY3555"/>
                </a:cxn>
                <a:cxn ang="0">
                  <a:pos x="connsiteX3556" y="connsiteY3556"/>
                </a:cxn>
                <a:cxn ang="0">
                  <a:pos x="connsiteX3557" y="connsiteY3557"/>
                </a:cxn>
                <a:cxn ang="0">
                  <a:pos x="connsiteX3558" y="connsiteY3558"/>
                </a:cxn>
                <a:cxn ang="0">
                  <a:pos x="connsiteX3559" y="connsiteY3559"/>
                </a:cxn>
                <a:cxn ang="0">
                  <a:pos x="connsiteX3560" y="connsiteY3560"/>
                </a:cxn>
                <a:cxn ang="0">
                  <a:pos x="connsiteX3561" y="connsiteY3561"/>
                </a:cxn>
                <a:cxn ang="0">
                  <a:pos x="connsiteX3562" y="connsiteY3562"/>
                </a:cxn>
                <a:cxn ang="0">
                  <a:pos x="connsiteX3563" y="connsiteY3563"/>
                </a:cxn>
                <a:cxn ang="0">
                  <a:pos x="connsiteX3564" y="connsiteY3564"/>
                </a:cxn>
                <a:cxn ang="0">
                  <a:pos x="connsiteX3565" y="connsiteY3565"/>
                </a:cxn>
                <a:cxn ang="0">
                  <a:pos x="connsiteX3566" y="connsiteY3566"/>
                </a:cxn>
                <a:cxn ang="0">
                  <a:pos x="connsiteX3567" y="connsiteY3567"/>
                </a:cxn>
                <a:cxn ang="0">
                  <a:pos x="connsiteX3568" y="connsiteY3568"/>
                </a:cxn>
                <a:cxn ang="0">
                  <a:pos x="connsiteX3569" y="connsiteY3569"/>
                </a:cxn>
                <a:cxn ang="0">
                  <a:pos x="connsiteX3570" y="connsiteY3570"/>
                </a:cxn>
                <a:cxn ang="0">
                  <a:pos x="connsiteX3571" y="connsiteY3571"/>
                </a:cxn>
                <a:cxn ang="0">
                  <a:pos x="connsiteX3572" y="connsiteY3572"/>
                </a:cxn>
                <a:cxn ang="0">
                  <a:pos x="connsiteX3573" y="connsiteY3573"/>
                </a:cxn>
                <a:cxn ang="0">
                  <a:pos x="connsiteX3574" y="connsiteY3574"/>
                </a:cxn>
                <a:cxn ang="0">
                  <a:pos x="connsiteX3575" y="connsiteY3575"/>
                </a:cxn>
                <a:cxn ang="0">
                  <a:pos x="connsiteX3576" y="connsiteY3576"/>
                </a:cxn>
                <a:cxn ang="0">
                  <a:pos x="connsiteX3577" y="connsiteY3577"/>
                </a:cxn>
                <a:cxn ang="0">
                  <a:pos x="connsiteX3578" y="connsiteY3578"/>
                </a:cxn>
                <a:cxn ang="0">
                  <a:pos x="connsiteX3579" y="connsiteY3579"/>
                </a:cxn>
                <a:cxn ang="0">
                  <a:pos x="connsiteX3580" y="connsiteY3580"/>
                </a:cxn>
                <a:cxn ang="0">
                  <a:pos x="connsiteX3581" y="connsiteY3581"/>
                </a:cxn>
                <a:cxn ang="0">
                  <a:pos x="connsiteX3582" y="connsiteY3582"/>
                </a:cxn>
                <a:cxn ang="0">
                  <a:pos x="connsiteX3583" y="connsiteY3583"/>
                </a:cxn>
                <a:cxn ang="0">
                  <a:pos x="connsiteX3584" y="connsiteY3584"/>
                </a:cxn>
                <a:cxn ang="0">
                  <a:pos x="connsiteX3585" y="connsiteY3585"/>
                </a:cxn>
                <a:cxn ang="0">
                  <a:pos x="connsiteX3586" y="connsiteY3586"/>
                </a:cxn>
                <a:cxn ang="0">
                  <a:pos x="connsiteX3587" y="connsiteY3587"/>
                </a:cxn>
                <a:cxn ang="0">
                  <a:pos x="connsiteX3588" y="connsiteY3588"/>
                </a:cxn>
                <a:cxn ang="0">
                  <a:pos x="connsiteX3589" y="connsiteY3589"/>
                </a:cxn>
                <a:cxn ang="0">
                  <a:pos x="connsiteX3590" y="connsiteY3590"/>
                </a:cxn>
                <a:cxn ang="0">
                  <a:pos x="connsiteX3591" y="connsiteY3591"/>
                </a:cxn>
                <a:cxn ang="0">
                  <a:pos x="connsiteX3592" y="connsiteY3592"/>
                </a:cxn>
                <a:cxn ang="0">
                  <a:pos x="connsiteX3593" y="connsiteY3593"/>
                </a:cxn>
                <a:cxn ang="0">
                  <a:pos x="connsiteX3594" y="connsiteY3594"/>
                </a:cxn>
                <a:cxn ang="0">
                  <a:pos x="connsiteX3595" y="connsiteY3595"/>
                </a:cxn>
                <a:cxn ang="0">
                  <a:pos x="connsiteX3596" y="connsiteY3596"/>
                </a:cxn>
                <a:cxn ang="0">
                  <a:pos x="connsiteX3597" y="connsiteY3597"/>
                </a:cxn>
                <a:cxn ang="0">
                  <a:pos x="connsiteX3598" y="connsiteY3598"/>
                </a:cxn>
                <a:cxn ang="0">
                  <a:pos x="connsiteX3599" y="connsiteY3599"/>
                </a:cxn>
                <a:cxn ang="0">
                  <a:pos x="connsiteX3600" y="connsiteY3600"/>
                </a:cxn>
                <a:cxn ang="0">
                  <a:pos x="connsiteX3601" y="connsiteY3601"/>
                </a:cxn>
                <a:cxn ang="0">
                  <a:pos x="connsiteX3602" y="connsiteY3602"/>
                </a:cxn>
                <a:cxn ang="0">
                  <a:pos x="connsiteX3603" y="connsiteY3603"/>
                </a:cxn>
                <a:cxn ang="0">
                  <a:pos x="connsiteX3604" y="connsiteY3604"/>
                </a:cxn>
                <a:cxn ang="0">
                  <a:pos x="connsiteX3605" y="connsiteY3605"/>
                </a:cxn>
                <a:cxn ang="0">
                  <a:pos x="connsiteX3606" y="connsiteY3606"/>
                </a:cxn>
                <a:cxn ang="0">
                  <a:pos x="connsiteX3607" y="connsiteY3607"/>
                </a:cxn>
                <a:cxn ang="0">
                  <a:pos x="connsiteX3608" y="connsiteY3608"/>
                </a:cxn>
                <a:cxn ang="0">
                  <a:pos x="connsiteX3609" y="connsiteY3609"/>
                </a:cxn>
                <a:cxn ang="0">
                  <a:pos x="connsiteX3610" y="connsiteY3610"/>
                </a:cxn>
                <a:cxn ang="0">
                  <a:pos x="connsiteX3611" y="connsiteY3611"/>
                </a:cxn>
                <a:cxn ang="0">
                  <a:pos x="connsiteX3612" y="connsiteY3612"/>
                </a:cxn>
                <a:cxn ang="0">
                  <a:pos x="connsiteX3613" y="connsiteY3613"/>
                </a:cxn>
                <a:cxn ang="0">
                  <a:pos x="connsiteX3614" y="connsiteY3614"/>
                </a:cxn>
                <a:cxn ang="0">
                  <a:pos x="connsiteX3615" y="connsiteY3615"/>
                </a:cxn>
                <a:cxn ang="0">
                  <a:pos x="connsiteX3616" y="connsiteY3616"/>
                </a:cxn>
                <a:cxn ang="0">
                  <a:pos x="connsiteX3617" y="connsiteY3617"/>
                </a:cxn>
                <a:cxn ang="0">
                  <a:pos x="connsiteX3618" y="connsiteY3618"/>
                </a:cxn>
                <a:cxn ang="0">
                  <a:pos x="connsiteX3619" y="connsiteY3619"/>
                </a:cxn>
                <a:cxn ang="0">
                  <a:pos x="connsiteX3620" y="connsiteY3620"/>
                </a:cxn>
                <a:cxn ang="0">
                  <a:pos x="connsiteX3621" y="connsiteY3621"/>
                </a:cxn>
                <a:cxn ang="0">
                  <a:pos x="connsiteX3622" y="connsiteY3622"/>
                </a:cxn>
                <a:cxn ang="0">
                  <a:pos x="connsiteX3623" y="connsiteY3623"/>
                </a:cxn>
                <a:cxn ang="0">
                  <a:pos x="connsiteX3624" y="connsiteY3624"/>
                </a:cxn>
                <a:cxn ang="0">
                  <a:pos x="connsiteX3625" y="connsiteY3625"/>
                </a:cxn>
                <a:cxn ang="0">
                  <a:pos x="connsiteX3626" y="connsiteY3626"/>
                </a:cxn>
                <a:cxn ang="0">
                  <a:pos x="connsiteX3627" y="connsiteY3627"/>
                </a:cxn>
                <a:cxn ang="0">
                  <a:pos x="connsiteX3628" y="connsiteY3628"/>
                </a:cxn>
                <a:cxn ang="0">
                  <a:pos x="connsiteX3629" y="connsiteY3629"/>
                </a:cxn>
                <a:cxn ang="0">
                  <a:pos x="connsiteX3630" y="connsiteY3630"/>
                </a:cxn>
                <a:cxn ang="0">
                  <a:pos x="connsiteX3631" y="connsiteY3631"/>
                </a:cxn>
                <a:cxn ang="0">
                  <a:pos x="connsiteX3632" y="connsiteY3632"/>
                </a:cxn>
                <a:cxn ang="0">
                  <a:pos x="connsiteX3633" y="connsiteY3633"/>
                </a:cxn>
                <a:cxn ang="0">
                  <a:pos x="connsiteX3634" y="connsiteY3634"/>
                </a:cxn>
                <a:cxn ang="0">
                  <a:pos x="connsiteX3635" y="connsiteY3635"/>
                </a:cxn>
                <a:cxn ang="0">
                  <a:pos x="connsiteX3636" y="connsiteY3636"/>
                </a:cxn>
                <a:cxn ang="0">
                  <a:pos x="connsiteX3637" y="connsiteY3637"/>
                </a:cxn>
                <a:cxn ang="0">
                  <a:pos x="connsiteX3638" y="connsiteY3638"/>
                </a:cxn>
                <a:cxn ang="0">
                  <a:pos x="connsiteX3639" y="connsiteY3639"/>
                </a:cxn>
                <a:cxn ang="0">
                  <a:pos x="connsiteX3640" y="connsiteY3640"/>
                </a:cxn>
                <a:cxn ang="0">
                  <a:pos x="connsiteX3641" y="connsiteY3641"/>
                </a:cxn>
                <a:cxn ang="0">
                  <a:pos x="connsiteX3642" y="connsiteY3642"/>
                </a:cxn>
                <a:cxn ang="0">
                  <a:pos x="connsiteX3643" y="connsiteY3643"/>
                </a:cxn>
                <a:cxn ang="0">
                  <a:pos x="connsiteX3644" y="connsiteY3644"/>
                </a:cxn>
                <a:cxn ang="0">
                  <a:pos x="connsiteX3645" y="connsiteY3645"/>
                </a:cxn>
                <a:cxn ang="0">
                  <a:pos x="connsiteX3646" y="connsiteY3646"/>
                </a:cxn>
                <a:cxn ang="0">
                  <a:pos x="connsiteX3647" y="connsiteY3647"/>
                </a:cxn>
                <a:cxn ang="0">
                  <a:pos x="connsiteX3648" y="connsiteY3648"/>
                </a:cxn>
                <a:cxn ang="0">
                  <a:pos x="connsiteX3649" y="connsiteY3649"/>
                </a:cxn>
                <a:cxn ang="0">
                  <a:pos x="connsiteX3650" y="connsiteY3650"/>
                </a:cxn>
                <a:cxn ang="0">
                  <a:pos x="connsiteX3651" y="connsiteY3651"/>
                </a:cxn>
                <a:cxn ang="0">
                  <a:pos x="connsiteX3652" y="connsiteY3652"/>
                </a:cxn>
                <a:cxn ang="0">
                  <a:pos x="connsiteX3653" y="connsiteY3653"/>
                </a:cxn>
                <a:cxn ang="0">
                  <a:pos x="connsiteX3654" y="connsiteY3654"/>
                </a:cxn>
                <a:cxn ang="0">
                  <a:pos x="connsiteX3655" y="connsiteY3655"/>
                </a:cxn>
                <a:cxn ang="0">
                  <a:pos x="connsiteX3656" y="connsiteY3656"/>
                </a:cxn>
                <a:cxn ang="0">
                  <a:pos x="connsiteX3657" y="connsiteY3657"/>
                </a:cxn>
                <a:cxn ang="0">
                  <a:pos x="connsiteX3658" y="connsiteY3658"/>
                </a:cxn>
                <a:cxn ang="0">
                  <a:pos x="connsiteX3659" y="connsiteY3659"/>
                </a:cxn>
                <a:cxn ang="0">
                  <a:pos x="connsiteX3660" y="connsiteY3660"/>
                </a:cxn>
                <a:cxn ang="0">
                  <a:pos x="connsiteX3661" y="connsiteY3661"/>
                </a:cxn>
                <a:cxn ang="0">
                  <a:pos x="connsiteX3662" y="connsiteY3662"/>
                </a:cxn>
                <a:cxn ang="0">
                  <a:pos x="connsiteX3663" y="connsiteY3663"/>
                </a:cxn>
                <a:cxn ang="0">
                  <a:pos x="connsiteX3664" y="connsiteY3664"/>
                </a:cxn>
                <a:cxn ang="0">
                  <a:pos x="connsiteX3665" y="connsiteY3665"/>
                </a:cxn>
                <a:cxn ang="0">
                  <a:pos x="connsiteX3666" y="connsiteY3666"/>
                </a:cxn>
                <a:cxn ang="0">
                  <a:pos x="connsiteX3667" y="connsiteY3667"/>
                </a:cxn>
                <a:cxn ang="0">
                  <a:pos x="connsiteX3668" y="connsiteY3668"/>
                </a:cxn>
                <a:cxn ang="0">
                  <a:pos x="connsiteX3669" y="connsiteY3669"/>
                </a:cxn>
                <a:cxn ang="0">
                  <a:pos x="connsiteX3670" y="connsiteY3670"/>
                </a:cxn>
                <a:cxn ang="0">
                  <a:pos x="connsiteX3671" y="connsiteY3671"/>
                </a:cxn>
                <a:cxn ang="0">
                  <a:pos x="connsiteX3672" y="connsiteY3672"/>
                </a:cxn>
                <a:cxn ang="0">
                  <a:pos x="connsiteX3673" y="connsiteY3673"/>
                </a:cxn>
                <a:cxn ang="0">
                  <a:pos x="connsiteX3674" y="connsiteY3674"/>
                </a:cxn>
                <a:cxn ang="0">
                  <a:pos x="connsiteX3675" y="connsiteY3675"/>
                </a:cxn>
                <a:cxn ang="0">
                  <a:pos x="connsiteX3676" y="connsiteY3676"/>
                </a:cxn>
                <a:cxn ang="0">
                  <a:pos x="connsiteX3677" y="connsiteY3677"/>
                </a:cxn>
                <a:cxn ang="0">
                  <a:pos x="connsiteX3678" y="connsiteY3678"/>
                </a:cxn>
                <a:cxn ang="0">
                  <a:pos x="connsiteX3679" y="connsiteY3679"/>
                </a:cxn>
                <a:cxn ang="0">
                  <a:pos x="connsiteX3680" y="connsiteY3680"/>
                </a:cxn>
                <a:cxn ang="0">
                  <a:pos x="connsiteX3681" y="connsiteY3681"/>
                </a:cxn>
                <a:cxn ang="0">
                  <a:pos x="connsiteX3682" y="connsiteY3682"/>
                </a:cxn>
                <a:cxn ang="0">
                  <a:pos x="connsiteX3683" y="connsiteY3683"/>
                </a:cxn>
                <a:cxn ang="0">
                  <a:pos x="connsiteX3684" y="connsiteY3684"/>
                </a:cxn>
                <a:cxn ang="0">
                  <a:pos x="connsiteX3685" y="connsiteY3685"/>
                </a:cxn>
                <a:cxn ang="0">
                  <a:pos x="connsiteX3686" y="connsiteY3686"/>
                </a:cxn>
                <a:cxn ang="0">
                  <a:pos x="connsiteX3687" y="connsiteY3687"/>
                </a:cxn>
                <a:cxn ang="0">
                  <a:pos x="connsiteX3688" y="connsiteY3688"/>
                </a:cxn>
                <a:cxn ang="0">
                  <a:pos x="connsiteX3689" y="connsiteY3689"/>
                </a:cxn>
                <a:cxn ang="0">
                  <a:pos x="connsiteX3690" y="connsiteY3690"/>
                </a:cxn>
                <a:cxn ang="0">
                  <a:pos x="connsiteX3691" y="connsiteY3691"/>
                </a:cxn>
                <a:cxn ang="0">
                  <a:pos x="connsiteX3692" y="connsiteY3692"/>
                </a:cxn>
                <a:cxn ang="0">
                  <a:pos x="connsiteX3693" y="connsiteY3693"/>
                </a:cxn>
                <a:cxn ang="0">
                  <a:pos x="connsiteX3694" y="connsiteY3694"/>
                </a:cxn>
                <a:cxn ang="0">
                  <a:pos x="connsiteX3695" y="connsiteY3695"/>
                </a:cxn>
                <a:cxn ang="0">
                  <a:pos x="connsiteX3696" y="connsiteY3696"/>
                </a:cxn>
                <a:cxn ang="0">
                  <a:pos x="connsiteX3697" y="connsiteY3697"/>
                </a:cxn>
                <a:cxn ang="0">
                  <a:pos x="connsiteX3698" y="connsiteY3698"/>
                </a:cxn>
                <a:cxn ang="0">
                  <a:pos x="connsiteX3699" y="connsiteY3699"/>
                </a:cxn>
                <a:cxn ang="0">
                  <a:pos x="connsiteX3700" y="connsiteY3700"/>
                </a:cxn>
                <a:cxn ang="0">
                  <a:pos x="connsiteX3701" y="connsiteY3701"/>
                </a:cxn>
                <a:cxn ang="0">
                  <a:pos x="connsiteX3702" y="connsiteY3702"/>
                </a:cxn>
                <a:cxn ang="0">
                  <a:pos x="connsiteX3703" y="connsiteY3703"/>
                </a:cxn>
                <a:cxn ang="0">
                  <a:pos x="connsiteX3704" y="connsiteY3704"/>
                </a:cxn>
                <a:cxn ang="0">
                  <a:pos x="connsiteX3705" y="connsiteY3705"/>
                </a:cxn>
                <a:cxn ang="0">
                  <a:pos x="connsiteX3706" y="connsiteY3706"/>
                </a:cxn>
                <a:cxn ang="0">
                  <a:pos x="connsiteX3707" y="connsiteY3707"/>
                </a:cxn>
                <a:cxn ang="0">
                  <a:pos x="connsiteX3708" y="connsiteY3708"/>
                </a:cxn>
                <a:cxn ang="0">
                  <a:pos x="connsiteX3709" y="connsiteY3709"/>
                </a:cxn>
                <a:cxn ang="0">
                  <a:pos x="connsiteX3710" y="connsiteY3710"/>
                </a:cxn>
                <a:cxn ang="0">
                  <a:pos x="connsiteX3711" y="connsiteY3711"/>
                </a:cxn>
                <a:cxn ang="0">
                  <a:pos x="connsiteX3712" y="connsiteY3712"/>
                </a:cxn>
                <a:cxn ang="0">
                  <a:pos x="connsiteX3713" y="connsiteY3713"/>
                </a:cxn>
                <a:cxn ang="0">
                  <a:pos x="connsiteX3714" y="connsiteY3714"/>
                </a:cxn>
                <a:cxn ang="0">
                  <a:pos x="connsiteX3715" y="connsiteY3715"/>
                </a:cxn>
                <a:cxn ang="0">
                  <a:pos x="connsiteX3716" y="connsiteY3716"/>
                </a:cxn>
                <a:cxn ang="0">
                  <a:pos x="connsiteX3717" y="connsiteY3717"/>
                </a:cxn>
                <a:cxn ang="0">
                  <a:pos x="connsiteX3718" y="connsiteY3718"/>
                </a:cxn>
                <a:cxn ang="0">
                  <a:pos x="connsiteX3719" y="connsiteY3719"/>
                </a:cxn>
                <a:cxn ang="0">
                  <a:pos x="connsiteX3720" y="connsiteY3720"/>
                </a:cxn>
                <a:cxn ang="0">
                  <a:pos x="connsiteX3721" y="connsiteY3721"/>
                </a:cxn>
                <a:cxn ang="0">
                  <a:pos x="connsiteX3722" y="connsiteY3722"/>
                </a:cxn>
                <a:cxn ang="0">
                  <a:pos x="connsiteX3723" y="connsiteY3723"/>
                </a:cxn>
                <a:cxn ang="0">
                  <a:pos x="connsiteX3724" y="connsiteY3724"/>
                </a:cxn>
                <a:cxn ang="0">
                  <a:pos x="connsiteX3725" y="connsiteY3725"/>
                </a:cxn>
                <a:cxn ang="0">
                  <a:pos x="connsiteX3726" y="connsiteY3726"/>
                </a:cxn>
                <a:cxn ang="0">
                  <a:pos x="connsiteX3727" y="connsiteY3727"/>
                </a:cxn>
                <a:cxn ang="0">
                  <a:pos x="connsiteX3728" y="connsiteY3728"/>
                </a:cxn>
                <a:cxn ang="0">
                  <a:pos x="connsiteX3729" y="connsiteY3729"/>
                </a:cxn>
                <a:cxn ang="0">
                  <a:pos x="connsiteX3730" y="connsiteY3730"/>
                </a:cxn>
                <a:cxn ang="0">
                  <a:pos x="connsiteX3731" y="connsiteY3731"/>
                </a:cxn>
                <a:cxn ang="0">
                  <a:pos x="connsiteX3732" y="connsiteY3732"/>
                </a:cxn>
                <a:cxn ang="0">
                  <a:pos x="connsiteX3733" y="connsiteY3733"/>
                </a:cxn>
                <a:cxn ang="0">
                  <a:pos x="connsiteX3734" y="connsiteY3734"/>
                </a:cxn>
                <a:cxn ang="0">
                  <a:pos x="connsiteX3735" y="connsiteY3735"/>
                </a:cxn>
                <a:cxn ang="0">
                  <a:pos x="connsiteX3736" y="connsiteY3736"/>
                </a:cxn>
                <a:cxn ang="0">
                  <a:pos x="connsiteX3737" y="connsiteY3737"/>
                </a:cxn>
                <a:cxn ang="0">
                  <a:pos x="connsiteX3738" y="connsiteY3738"/>
                </a:cxn>
                <a:cxn ang="0">
                  <a:pos x="connsiteX3739" y="connsiteY3739"/>
                </a:cxn>
                <a:cxn ang="0">
                  <a:pos x="connsiteX3740" y="connsiteY3740"/>
                </a:cxn>
                <a:cxn ang="0">
                  <a:pos x="connsiteX3741" y="connsiteY3741"/>
                </a:cxn>
                <a:cxn ang="0">
                  <a:pos x="connsiteX3742" y="connsiteY3742"/>
                </a:cxn>
                <a:cxn ang="0">
                  <a:pos x="connsiteX3743" y="connsiteY3743"/>
                </a:cxn>
                <a:cxn ang="0">
                  <a:pos x="connsiteX3744" y="connsiteY3744"/>
                </a:cxn>
                <a:cxn ang="0">
                  <a:pos x="connsiteX3745" y="connsiteY3745"/>
                </a:cxn>
                <a:cxn ang="0">
                  <a:pos x="connsiteX3746" y="connsiteY3746"/>
                </a:cxn>
                <a:cxn ang="0">
                  <a:pos x="connsiteX3747" y="connsiteY3747"/>
                </a:cxn>
                <a:cxn ang="0">
                  <a:pos x="connsiteX3748" y="connsiteY3748"/>
                </a:cxn>
                <a:cxn ang="0">
                  <a:pos x="connsiteX3749" y="connsiteY3749"/>
                </a:cxn>
                <a:cxn ang="0">
                  <a:pos x="connsiteX3750" y="connsiteY3750"/>
                </a:cxn>
                <a:cxn ang="0">
                  <a:pos x="connsiteX3751" y="connsiteY3751"/>
                </a:cxn>
                <a:cxn ang="0">
                  <a:pos x="connsiteX3752" y="connsiteY3752"/>
                </a:cxn>
                <a:cxn ang="0">
                  <a:pos x="connsiteX3753" y="connsiteY3753"/>
                </a:cxn>
                <a:cxn ang="0">
                  <a:pos x="connsiteX3754" y="connsiteY3754"/>
                </a:cxn>
                <a:cxn ang="0">
                  <a:pos x="connsiteX3755" y="connsiteY3755"/>
                </a:cxn>
                <a:cxn ang="0">
                  <a:pos x="connsiteX3756" y="connsiteY3756"/>
                </a:cxn>
                <a:cxn ang="0">
                  <a:pos x="connsiteX3757" y="connsiteY3757"/>
                </a:cxn>
                <a:cxn ang="0">
                  <a:pos x="connsiteX3758" y="connsiteY3758"/>
                </a:cxn>
                <a:cxn ang="0">
                  <a:pos x="connsiteX3759" y="connsiteY3759"/>
                </a:cxn>
                <a:cxn ang="0">
                  <a:pos x="connsiteX3760" y="connsiteY3760"/>
                </a:cxn>
                <a:cxn ang="0">
                  <a:pos x="connsiteX3761" y="connsiteY3761"/>
                </a:cxn>
                <a:cxn ang="0">
                  <a:pos x="connsiteX3762" y="connsiteY3762"/>
                </a:cxn>
                <a:cxn ang="0">
                  <a:pos x="connsiteX3763" y="connsiteY3763"/>
                </a:cxn>
                <a:cxn ang="0">
                  <a:pos x="connsiteX3764" y="connsiteY3764"/>
                </a:cxn>
                <a:cxn ang="0">
                  <a:pos x="connsiteX3765" y="connsiteY3765"/>
                </a:cxn>
                <a:cxn ang="0">
                  <a:pos x="connsiteX3766" y="connsiteY3766"/>
                </a:cxn>
                <a:cxn ang="0">
                  <a:pos x="connsiteX3767" y="connsiteY3767"/>
                </a:cxn>
                <a:cxn ang="0">
                  <a:pos x="connsiteX3768" y="connsiteY3768"/>
                </a:cxn>
                <a:cxn ang="0">
                  <a:pos x="connsiteX3769" y="connsiteY3769"/>
                </a:cxn>
                <a:cxn ang="0">
                  <a:pos x="connsiteX3770" y="connsiteY3770"/>
                </a:cxn>
                <a:cxn ang="0">
                  <a:pos x="connsiteX3771" y="connsiteY3771"/>
                </a:cxn>
                <a:cxn ang="0">
                  <a:pos x="connsiteX3772" y="connsiteY3772"/>
                </a:cxn>
                <a:cxn ang="0">
                  <a:pos x="connsiteX3773" y="connsiteY3773"/>
                </a:cxn>
                <a:cxn ang="0">
                  <a:pos x="connsiteX3774" y="connsiteY3774"/>
                </a:cxn>
                <a:cxn ang="0">
                  <a:pos x="connsiteX3775" y="connsiteY3775"/>
                </a:cxn>
                <a:cxn ang="0">
                  <a:pos x="connsiteX3776" y="connsiteY3776"/>
                </a:cxn>
                <a:cxn ang="0">
                  <a:pos x="connsiteX3777" y="connsiteY3777"/>
                </a:cxn>
                <a:cxn ang="0">
                  <a:pos x="connsiteX3778" y="connsiteY3778"/>
                </a:cxn>
                <a:cxn ang="0">
                  <a:pos x="connsiteX3779" y="connsiteY3779"/>
                </a:cxn>
                <a:cxn ang="0">
                  <a:pos x="connsiteX3780" y="connsiteY3780"/>
                </a:cxn>
                <a:cxn ang="0">
                  <a:pos x="connsiteX3781" y="connsiteY3781"/>
                </a:cxn>
                <a:cxn ang="0">
                  <a:pos x="connsiteX3782" y="connsiteY3782"/>
                </a:cxn>
                <a:cxn ang="0">
                  <a:pos x="connsiteX3783" y="connsiteY3783"/>
                </a:cxn>
                <a:cxn ang="0">
                  <a:pos x="connsiteX3784" y="connsiteY3784"/>
                </a:cxn>
                <a:cxn ang="0">
                  <a:pos x="connsiteX3785" y="connsiteY3785"/>
                </a:cxn>
                <a:cxn ang="0">
                  <a:pos x="connsiteX3786" y="connsiteY3786"/>
                </a:cxn>
                <a:cxn ang="0">
                  <a:pos x="connsiteX3787" y="connsiteY3787"/>
                </a:cxn>
                <a:cxn ang="0">
                  <a:pos x="connsiteX3788" y="connsiteY3788"/>
                </a:cxn>
                <a:cxn ang="0">
                  <a:pos x="connsiteX3789" y="connsiteY3789"/>
                </a:cxn>
                <a:cxn ang="0">
                  <a:pos x="connsiteX3790" y="connsiteY3790"/>
                </a:cxn>
                <a:cxn ang="0">
                  <a:pos x="connsiteX3791" y="connsiteY3791"/>
                </a:cxn>
                <a:cxn ang="0">
                  <a:pos x="connsiteX3792" y="connsiteY3792"/>
                </a:cxn>
                <a:cxn ang="0">
                  <a:pos x="connsiteX3793" y="connsiteY3793"/>
                </a:cxn>
                <a:cxn ang="0">
                  <a:pos x="connsiteX3794" y="connsiteY3794"/>
                </a:cxn>
                <a:cxn ang="0">
                  <a:pos x="connsiteX3795" y="connsiteY3795"/>
                </a:cxn>
                <a:cxn ang="0">
                  <a:pos x="connsiteX3796" y="connsiteY3796"/>
                </a:cxn>
                <a:cxn ang="0">
                  <a:pos x="connsiteX3797" y="connsiteY3797"/>
                </a:cxn>
                <a:cxn ang="0">
                  <a:pos x="connsiteX3798" y="connsiteY3798"/>
                </a:cxn>
                <a:cxn ang="0">
                  <a:pos x="connsiteX3799" y="connsiteY3799"/>
                </a:cxn>
                <a:cxn ang="0">
                  <a:pos x="connsiteX3800" y="connsiteY3800"/>
                </a:cxn>
                <a:cxn ang="0">
                  <a:pos x="connsiteX3801" y="connsiteY3801"/>
                </a:cxn>
                <a:cxn ang="0">
                  <a:pos x="connsiteX3802" y="connsiteY3802"/>
                </a:cxn>
                <a:cxn ang="0">
                  <a:pos x="connsiteX3803" y="connsiteY3803"/>
                </a:cxn>
                <a:cxn ang="0">
                  <a:pos x="connsiteX3804" y="connsiteY3804"/>
                </a:cxn>
                <a:cxn ang="0">
                  <a:pos x="connsiteX3805" y="connsiteY3805"/>
                </a:cxn>
                <a:cxn ang="0">
                  <a:pos x="connsiteX3806" y="connsiteY3806"/>
                </a:cxn>
                <a:cxn ang="0">
                  <a:pos x="connsiteX3807" y="connsiteY3807"/>
                </a:cxn>
                <a:cxn ang="0">
                  <a:pos x="connsiteX3808" y="connsiteY3808"/>
                </a:cxn>
                <a:cxn ang="0">
                  <a:pos x="connsiteX3809" y="connsiteY3809"/>
                </a:cxn>
                <a:cxn ang="0">
                  <a:pos x="connsiteX3810" y="connsiteY3810"/>
                </a:cxn>
                <a:cxn ang="0">
                  <a:pos x="connsiteX3811" y="connsiteY3811"/>
                </a:cxn>
                <a:cxn ang="0">
                  <a:pos x="connsiteX3812" y="connsiteY3812"/>
                </a:cxn>
                <a:cxn ang="0">
                  <a:pos x="connsiteX3813" y="connsiteY3813"/>
                </a:cxn>
                <a:cxn ang="0">
                  <a:pos x="connsiteX3814" y="connsiteY3814"/>
                </a:cxn>
                <a:cxn ang="0">
                  <a:pos x="connsiteX3815" y="connsiteY3815"/>
                </a:cxn>
                <a:cxn ang="0">
                  <a:pos x="connsiteX3816" y="connsiteY3816"/>
                </a:cxn>
                <a:cxn ang="0">
                  <a:pos x="connsiteX3817" y="connsiteY3817"/>
                </a:cxn>
                <a:cxn ang="0">
                  <a:pos x="connsiteX3818" y="connsiteY3818"/>
                </a:cxn>
                <a:cxn ang="0">
                  <a:pos x="connsiteX3819" y="connsiteY3819"/>
                </a:cxn>
                <a:cxn ang="0">
                  <a:pos x="connsiteX3820" y="connsiteY3820"/>
                </a:cxn>
                <a:cxn ang="0">
                  <a:pos x="connsiteX3821" y="connsiteY3821"/>
                </a:cxn>
                <a:cxn ang="0">
                  <a:pos x="connsiteX3822" y="connsiteY3822"/>
                </a:cxn>
                <a:cxn ang="0">
                  <a:pos x="connsiteX3823" y="connsiteY3823"/>
                </a:cxn>
                <a:cxn ang="0">
                  <a:pos x="connsiteX3824" y="connsiteY3824"/>
                </a:cxn>
                <a:cxn ang="0">
                  <a:pos x="connsiteX3825" y="connsiteY3825"/>
                </a:cxn>
                <a:cxn ang="0">
                  <a:pos x="connsiteX3826" y="connsiteY3826"/>
                </a:cxn>
                <a:cxn ang="0">
                  <a:pos x="connsiteX3827" y="connsiteY3827"/>
                </a:cxn>
                <a:cxn ang="0">
                  <a:pos x="connsiteX3828" y="connsiteY3828"/>
                </a:cxn>
                <a:cxn ang="0">
                  <a:pos x="connsiteX3829" y="connsiteY3829"/>
                </a:cxn>
                <a:cxn ang="0">
                  <a:pos x="connsiteX3830" y="connsiteY3830"/>
                </a:cxn>
                <a:cxn ang="0">
                  <a:pos x="connsiteX3831" y="connsiteY3831"/>
                </a:cxn>
                <a:cxn ang="0">
                  <a:pos x="connsiteX3832" y="connsiteY3832"/>
                </a:cxn>
                <a:cxn ang="0">
                  <a:pos x="connsiteX3833" y="connsiteY3833"/>
                </a:cxn>
                <a:cxn ang="0">
                  <a:pos x="connsiteX3834" y="connsiteY3834"/>
                </a:cxn>
                <a:cxn ang="0">
                  <a:pos x="connsiteX3835" y="connsiteY3835"/>
                </a:cxn>
                <a:cxn ang="0">
                  <a:pos x="connsiteX3836" y="connsiteY3836"/>
                </a:cxn>
                <a:cxn ang="0">
                  <a:pos x="connsiteX3837" y="connsiteY3837"/>
                </a:cxn>
                <a:cxn ang="0">
                  <a:pos x="connsiteX3838" y="connsiteY3838"/>
                </a:cxn>
                <a:cxn ang="0">
                  <a:pos x="connsiteX3839" y="connsiteY3839"/>
                </a:cxn>
                <a:cxn ang="0">
                  <a:pos x="connsiteX3840" y="connsiteY3840"/>
                </a:cxn>
                <a:cxn ang="0">
                  <a:pos x="connsiteX3841" y="connsiteY3841"/>
                </a:cxn>
                <a:cxn ang="0">
                  <a:pos x="connsiteX3842" y="connsiteY3842"/>
                </a:cxn>
                <a:cxn ang="0">
                  <a:pos x="connsiteX3843" y="connsiteY3843"/>
                </a:cxn>
                <a:cxn ang="0">
                  <a:pos x="connsiteX3844" y="connsiteY3844"/>
                </a:cxn>
                <a:cxn ang="0">
                  <a:pos x="connsiteX3845" y="connsiteY3845"/>
                </a:cxn>
                <a:cxn ang="0">
                  <a:pos x="connsiteX3846" y="connsiteY3846"/>
                </a:cxn>
                <a:cxn ang="0">
                  <a:pos x="connsiteX3847" y="connsiteY3847"/>
                </a:cxn>
                <a:cxn ang="0">
                  <a:pos x="connsiteX3848" y="connsiteY3848"/>
                </a:cxn>
                <a:cxn ang="0">
                  <a:pos x="connsiteX3849" y="connsiteY3849"/>
                </a:cxn>
                <a:cxn ang="0">
                  <a:pos x="connsiteX3850" y="connsiteY3850"/>
                </a:cxn>
                <a:cxn ang="0">
                  <a:pos x="connsiteX3851" y="connsiteY3851"/>
                </a:cxn>
                <a:cxn ang="0">
                  <a:pos x="connsiteX3852" y="connsiteY3852"/>
                </a:cxn>
                <a:cxn ang="0">
                  <a:pos x="connsiteX3853" y="connsiteY3853"/>
                </a:cxn>
                <a:cxn ang="0">
                  <a:pos x="connsiteX3854" y="connsiteY3854"/>
                </a:cxn>
                <a:cxn ang="0">
                  <a:pos x="connsiteX3855" y="connsiteY3855"/>
                </a:cxn>
                <a:cxn ang="0">
                  <a:pos x="connsiteX3856" y="connsiteY3856"/>
                </a:cxn>
                <a:cxn ang="0">
                  <a:pos x="connsiteX3857" y="connsiteY3857"/>
                </a:cxn>
                <a:cxn ang="0">
                  <a:pos x="connsiteX3858" y="connsiteY3858"/>
                </a:cxn>
                <a:cxn ang="0">
                  <a:pos x="connsiteX3859" y="connsiteY3859"/>
                </a:cxn>
                <a:cxn ang="0">
                  <a:pos x="connsiteX3860" y="connsiteY3860"/>
                </a:cxn>
                <a:cxn ang="0">
                  <a:pos x="connsiteX3861" y="connsiteY3861"/>
                </a:cxn>
                <a:cxn ang="0">
                  <a:pos x="connsiteX3862" y="connsiteY3862"/>
                </a:cxn>
                <a:cxn ang="0">
                  <a:pos x="connsiteX3863" y="connsiteY3863"/>
                </a:cxn>
                <a:cxn ang="0">
                  <a:pos x="connsiteX3864" y="connsiteY3864"/>
                </a:cxn>
                <a:cxn ang="0">
                  <a:pos x="connsiteX3865" y="connsiteY3865"/>
                </a:cxn>
                <a:cxn ang="0">
                  <a:pos x="connsiteX3866" y="connsiteY3866"/>
                </a:cxn>
                <a:cxn ang="0">
                  <a:pos x="connsiteX3867" y="connsiteY3867"/>
                </a:cxn>
                <a:cxn ang="0">
                  <a:pos x="connsiteX3868" y="connsiteY3868"/>
                </a:cxn>
                <a:cxn ang="0">
                  <a:pos x="connsiteX3869" y="connsiteY3869"/>
                </a:cxn>
                <a:cxn ang="0">
                  <a:pos x="connsiteX3870" y="connsiteY3870"/>
                </a:cxn>
                <a:cxn ang="0">
                  <a:pos x="connsiteX3871" y="connsiteY3871"/>
                </a:cxn>
                <a:cxn ang="0">
                  <a:pos x="connsiteX3872" y="connsiteY3872"/>
                </a:cxn>
                <a:cxn ang="0">
                  <a:pos x="connsiteX3873" y="connsiteY3873"/>
                </a:cxn>
                <a:cxn ang="0">
                  <a:pos x="connsiteX3874" y="connsiteY3874"/>
                </a:cxn>
                <a:cxn ang="0">
                  <a:pos x="connsiteX3875" y="connsiteY3875"/>
                </a:cxn>
                <a:cxn ang="0">
                  <a:pos x="connsiteX3876" y="connsiteY3876"/>
                </a:cxn>
                <a:cxn ang="0">
                  <a:pos x="connsiteX3877" y="connsiteY3877"/>
                </a:cxn>
                <a:cxn ang="0">
                  <a:pos x="connsiteX3878" y="connsiteY3878"/>
                </a:cxn>
                <a:cxn ang="0">
                  <a:pos x="connsiteX3879" y="connsiteY3879"/>
                </a:cxn>
                <a:cxn ang="0">
                  <a:pos x="connsiteX3880" y="connsiteY3880"/>
                </a:cxn>
                <a:cxn ang="0">
                  <a:pos x="connsiteX3881" y="connsiteY3881"/>
                </a:cxn>
                <a:cxn ang="0">
                  <a:pos x="connsiteX3882" y="connsiteY3882"/>
                </a:cxn>
                <a:cxn ang="0">
                  <a:pos x="connsiteX3883" y="connsiteY3883"/>
                </a:cxn>
                <a:cxn ang="0">
                  <a:pos x="connsiteX3884" y="connsiteY3884"/>
                </a:cxn>
                <a:cxn ang="0">
                  <a:pos x="connsiteX3885" y="connsiteY3885"/>
                </a:cxn>
                <a:cxn ang="0">
                  <a:pos x="connsiteX3886" y="connsiteY3886"/>
                </a:cxn>
                <a:cxn ang="0">
                  <a:pos x="connsiteX3887" y="connsiteY3887"/>
                </a:cxn>
                <a:cxn ang="0">
                  <a:pos x="connsiteX3888" y="connsiteY3888"/>
                </a:cxn>
                <a:cxn ang="0">
                  <a:pos x="connsiteX3889" y="connsiteY3889"/>
                </a:cxn>
                <a:cxn ang="0">
                  <a:pos x="connsiteX3890" y="connsiteY3890"/>
                </a:cxn>
                <a:cxn ang="0">
                  <a:pos x="connsiteX3891" y="connsiteY3891"/>
                </a:cxn>
                <a:cxn ang="0">
                  <a:pos x="connsiteX3892" y="connsiteY3892"/>
                </a:cxn>
                <a:cxn ang="0">
                  <a:pos x="connsiteX3893" y="connsiteY3893"/>
                </a:cxn>
                <a:cxn ang="0">
                  <a:pos x="connsiteX3894" y="connsiteY3894"/>
                </a:cxn>
                <a:cxn ang="0">
                  <a:pos x="connsiteX3895" y="connsiteY3895"/>
                </a:cxn>
                <a:cxn ang="0">
                  <a:pos x="connsiteX3896" y="connsiteY3896"/>
                </a:cxn>
                <a:cxn ang="0">
                  <a:pos x="connsiteX3897" y="connsiteY3897"/>
                </a:cxn>
                <a:cxn ang="0">
                  <a:pos x="connsiteX3898" y="connsiteY3898"/>
                </a:cxn>
                <a:cxn ang="0">
                  <a:pos x="connsiteX3899" y="connsiteY3899"/>
                </a:cxn>
                <a:cxn ang="0">
                  <a:pos x="connsiteX3900" y="connsiteY3900"/>
                </a:cxn>
                <a:cxn ang="0">
                  <a:pos x="connsiteX3901" y="connsiteY3901"/>
                </a:cxn>
                <a:cxn ang="0">
                  <a:pos x="connsiteX3902" y="connsiteY3902"/>
                </a:cxn>
                <a:cxn ang="0">
                  <a:pos x="connsiteX3903" y="connsiteY3903"/>
                </a:cxn>
                <a:cxn ang="0">
                  <a:pos x="connsiteX3904" y="connsiteY3904"/>
                </a:cxn>
                <a:cxn ang="0">
                  <a:pos x="connsiteX3905" y="connsiteY3905"/>
                </a:cxn>
                <a:cxn ang="0">
                  <a:pos x="connsiteX3906" y="connsiteY3906"/>
                </a:cxn>
                <a:cxn ang="0">
                  <a:pos x="connsiteX3907" y="connsiteY3907"/>
                </a:cxn>
                <a:cxn ang="0">
                  <a:pos x="connsiteX3908" y="connsiteY3908"/>
                </a:cxn>
                <a:cxn ang="0">
                  <a:pos x="connsiteX3909" y="connsiteY3909"/>
                </a:cxn>
                <a:cxn ang="0">
                  <a:pos x="connsiteX3910" y="connsiteY3910"/>
                </a:cxn>
                <a:cxn ang="0">
                  <a:pos x="connsiteX3911" y="connsiteY3911"/>
                </a:cxn>
                <a:cxn ang="0">
                  <a:pos x="connsiteX3912" y="connsiteY3912"/>
                </a:cxn>
                <a:cxn ang="0">
                  <a:pos x="connsiteX3913" y="connsiteY3913"/>
                </a:cxn>
                <a:cxn ang="0">
                  <a:pos x="connsiteX3914" y="connsiteY3914"/>
                </a:cxn>
                <a:cxn ang="0">
                  <a:pos x="connsiteX3915" y="connsiteY3915"/>
                </a:cxn>
                <a:cxn ang="0">
                  <a:pos x="connsiteX3916" y="connsiteY3916"/>
                </a:cxn>
                <a:cxn ang="0">
                  <a:pos x="connsiteX3917" y="connsiteY3917"/>
                </a:cxn>
                <a:cxn ang="0">
                  <a:pos x="connsiteX3918" y="connsiteY3918"/>
                </a:cxn>
                <a:cxn ang="0">
                  <a:pos x="connsiteX3919" y="connsiteY3919"/>
                </a:cxn>
                <a:cxn ang="0">
                  <a:pos x="connsiteX3920" y="connsiteY3920"/>
                </a:cxn>
                <a:cxn ang="0">
                  <a:pos x="connsiteX3921" y="connsiteY3921"/>
                </a:cxn>
                <a:cxn ang="0">
                  <a:pos x="connsiteX3922" y="connsiteY3922"/>
                </a:cxn>
                <a:cxn ang="0">
                  <a:pos x="connsiteX3923" y="connsiteY3923"/>
                </a:cxn>
                <a:cxn ang="0">
                  <a:pos x="connsiteX3924" y="connsiteY3924"/>
                </a:cxn>
                <a:cxn ang="0">
                  <a:pos x="connsiteX3925" y="connsiteY3925"/>
                </a:cxn>
                <a:cxn ang="0">
                  <a:pos x="connsiteX3926" y="connsiteY3926"/>
                </a:cxn>
                <a:cxn ang="0">
                  <a:pos x="connsiteX3927" y="connsiteY3927"/>
                </a:cxn>
                <a:cxn ang="0">
                  <a:pos x="connsiteX3928" y="connsiteY3928"/>
                </a:cxn>
                <a:cxn ang="0">
                  <a:pos x="connsiteX3929" y="connsiteY3929"/>
                </a:cxn>
                <a:cxn ang="0">
                  <a:pos x="connsiteX3930" y="connsiteY3930"/>
                </a:cxn>
                <a:cxn ang="0">
                  <a:pos x="connsiteX3931" y="connsiteY3931"/>
                </a:cxn>
                <a:cxn ang="0">
                  <a:pos x="connsiteX3932" y="connsiteY3932"/>
                </a:cxn>
                <a:cxn ang="0">
                  <a:pos x="connsiteX3933" y="connsiteY3933"/>
                </a:cxn>
                <a:cxn ang="0">
                  <a:pos x="connsiteX3934" y="connsiteY3934"/>
                </a:cxn>
                <a:cxn ang="0">
                  <a:pos x="connsiteX3935" y="connsiteY3935"/>
                </a:cxn>
                <a:cxn ang="0">
                  <a:pos x="connsiteX3936" y="connsiteY3936"/>
                </a:cxn>
                <a:cxn ang="0">
                  <a:pos x="connsiteX3937" y="connsiteY3937"/>
                </a:cxn>
                <a:cxn ang="0">
                  <a:pos x="connsiteX3938" y="connsiteY3938"/>
                </a:cxn>
                <a:cxn ang="0">
                  <a:pos x="connsiteX3939" y="connsiteY3939"/>
                </a:cxn>
                <a:cxn ang="0">
                  <a:pos x="connsiteX3940" y="connsiteY3940"/>
                </a:cxn>
                <a:cxn ang="0">
                  <a:pos x="connsiteX3941" y="connsiteY3941"/>
                </a:cxn>
                <a:cxn ang="0">
                  <a:pos x="connsiteX3942" y="connsiteY3942"/>
                </a:cxn>
                <a:cxn ang="0">
                  <a:pos x="connsiteX3943" y="connsiteY3943"/>
                </a:cxn>
                <a:cxn ang="0">
                  <a:pos x="connsiteX3944" y="connsiteY3944"/>
                </a:cxn>
                <a:cxn ang="0">
                  <a:pos x="connsiteX3945" y="connsiteY3945"/>
                </a:cxn>
                <a:cxn ang="0">
                  <a:pos x="connsiteX3946" y="connsiteY3946"/>
                </a:cxn>
                <a:cxn ang="0">
                  <a:pos x="connsiteX3947" y="connsiteY3947"/>
                </a:cxn>
                <a:cxn ang="0">
                  <a:pos x="connsiteX3948" y="connsiteY3948"/>
                </a:cxn>
                <a:cxn ang="0">
                  <a:pos x="connsiteX3949" y="connsiteY3949"/>
                </a:cxn>
                <a:cxn ang="0">
                  <a:pos x="connsiteX3950" y="connsiteY3950"/>
                </a:cxn>
                <a:cxn ang="0">
                  <a:pos x="connsiteX3951" y="connsiteY3951"/>
                </a:cxn>
                <a:cxn ang="0">
                  <a:pos x="connsiteX3952" y="connsiteY3952"/>
                </a:cxn>
                <a:cxn ang="0">
                  <a:pos x="connsiteX3953" y="connsiteY3953"/>
                </a:cxn>
                <a:cxn ang="0">
                  <a:pos x="connsiteX3954" y="connsiteY3954"/>
                </a:cxn>
                <a:cxn ang="0">
                  <a:pos x="connsiteX3955" y="connsiteY3955"/>
                </a:cxn>
                <a:cxn ang="0">
                  <a:pos x="connsiteX3956" y="connsiteY3956"/>
                </a:cxn>
                <a:cxn ang="0">
                  <a:pos x="connsiteX3957" y="connsiteY3957"/>
                </a:cxn>
                <a:cxn ang="0">
                  <a:pos x="connsiteX3958" y="connsiteY3958"/>
                </a:cxn>
                <a:cxn ang="0">
                  <a:pos x="connsiteX3959" y="connsiteY3959"/>
                </a:cxn>
                <a:cxn ang="0">
                  <a:pos x="connsiteX3960" y="connsiteY3960"/>
                </a:cxn>
                <a:cxn ang="0">
                  <a:pos x="connsiteX3961" y="connsiteY3961"/>
                </a:cxn>
                <a:cxn ang="0">
                  <a:pos x="connsiteX3962" y="connsiteY3962"/>
                </a:cxn>
                <a:cxn ang="0">
                  <a:pos x="connsiteX3963" y="connsiteY3963"/>
                </a:cxn>
                <a:cxn ang="0">
                  <a:pos x="connsiteX3964" y="connsiteY3964"/>
                </a:cxn>
                <a:cxn ang="0">
                  <a:pos x="connsiteX3965" y="connsiteY3965"/>
                </a:cxn>
                <a:cxn ang="0">
                  <a:pos x="connsiteX3966" y="connsiteY3966"/>
                </a:cxn>
                <a:cxn ang="0">
                  <a:pos x="connsiteX3967" y="connsiteY3967"/>
                </a:cxn>
                <a:cxn ang="0">
                  <a:pos x="connsiteX3968" y="connsiteY3968"/>
                </a:cxn>
                <a:cxn ang="0">
                  <a:pos x="connsiteX3969" y="connsiteY3969"/>
                </a:cxn>
                <a:cxn ang="0">
                  <a:pos x="connsiteX3970" y="connsiteY3970"/>
                </a:cxn>
                <a:cxn ang="0">
                  <a:pos x="connsiteX3971" y="connsiteY3971"/>
                </a:cxn>
                <a:cxn ang="0">
                  <a:pos x="connsiteX3972" y="connsiteY3972"/>
                </a:cxn>
                <a:cxn ang="0">
                  <a:pos x="connsiteX3973" y="connsiteY3973"/>
                </a:cxn>
                <a:cxn ang="0">
                  <a:pos x="connsiteX3974" y="connsiteY3974"/>
                </a:cxn>
                <a:cxn ang="0">
                  <a:pos x="connsiteX3975" y="connsiteY3975"/>
                </a:cxn>
                <a:cxn ang="0">
                  <a:pos x="connsiteX3976" y="connsiteY3976"/>
                </a:cxn>
                <a:cxn ang="0">
                  <a:pos x="connsiteX3977" y="connsiteY3977"/>
                </a:cxn>
                <a:cxn ang="0">
                  <a:pos x="connsiteX3978" y="connsiteY3978"/>
                </a:cxn>
                <a:cxn ang="0">
                  <a:pos x="connsiteX3979" y="connsiteY3979"/>
                </a:cxn>
                <a:cxn ang="0">
                  <a:pos x="connsiteX3980" y="connsiteY3980"/>
                </a:cxn>
                <a:cxn ang="0">
                  <a:pos x="connsiteX3981" y="connsiteY3981"/>
                </a:cxn>
                <a:cxn ang="0">
                  <a:pos x="connsiteX3982" y="connsiteY3982"/>
                </a:cxn>
                <a:cxn ang="0">
                  <a:pos x="connsiteX3983" y="connsiteY3983"/>
                </a:cxn>
                <a:cxn ang="0">
                  <a:pos x="connsiteX3984" y="connsiteY3984"/>
                </a:cxn>
                <a:cxn ang="0">
                  <a:pos x="connsiteX3985" y="connsiteY3985"/>
                </a:cxn>
                <a:cxn ang="0">
                  <a:pos x="connsiteX3986" y="connsiteY3986"/>
                </a:cxn>
                <a:cxn ang="0">
                  <a:pos x="connsiteX3987" y="connsiteY3987"/>
                </a:cxn>
                <a:cxn ang="0">
                  <a:pos x="connsiteX3988" y="connsiteY3988"/>
                </a:cxn>
                <a:cxn ang="0">
                  <a:pos x="connsiteX3989" y="connsiteY3989"/>
                </a:cxn>
                <a:cxn ang="0">
                  <a:pos x="connsiteX3990" y="connsiteY3990"/>
                </a:cxn>
                <a:cxn ang="0">
                  <a:pos x="connsiteX3991" y="connsiteY3991"/>
                </a:cxn>
                <a:cxn ang="0">
                  <a:pos x="connsiteX3992" y="connsiteY3992"/>
                </a:cxn>
                <a:cxn ang="0">
                  <a:pos x="connsiteX3993" y="connsiteY3993"/>
                </a:cxn>
                <a:cxn ang="0">
                  <a:pos x="connsiteX3994" y="connsiteY3994"/>
                </a:cxn>
                <a:cxn ang="0">
                  <a:pos x="connsiteX3995" y="connsiteY3995"/>
                </a:cxn>
                <a:cxn ang="0">
                  <a:pos x="connsiteX3996" y="connsiteY3996"/>
                </a:cxn>
                <a:cxn ang="0">
                  <a:pos x="connsiteX3997" y="connsiteY3997"/>
                </a:cxn>
                <a:cxn ang="0">
                  <a:pos x="connsiteX3998" y="connsiteY3998"/>
                </a:cxn>
                <a:cxn ang="0">
                  <a:pos x="connsiteX3999" y="connsiteY3999"/>
                </a:cxn>
                <a:cxn ang="0">
                  <a:pos x="connsiteX4000" y="connsiteY4000"/>
                </a:cxn>
                <a:cxn ang="0">
                  <a:pos x="connsiteX4001" y="connsiteY4001"/>
                </a:cxn>
                <a:cxn ang="0">
                  <a:pos x="connsiteX4002" y="connsiteY4002"/>
                </a:cxn>
                <a:cxn ang="0">
                  <a:pos x="connsiteX4003" y="connsiteY4003"/>
                </a:cxn>
                <a:cxn ang="0">
                  <a:pos x="connsiteX4004" y="connsiteY4004"/>
                </a:cxn>
                <a:cxn ang="0">
                  <a:pos x="connsiteX4005" y="connsiteY4005"/>
                </a:cxn>
                <a:cxn ang="0">
                  <a:pos x="connsiteX4006" y="connsiteY4006"/>
                </a:cxn>
                <a:cxn ang="0">
                  <a:pos x="connsiteX4007" y="connsiteY4007"/>
                </a:cxn>
                <a:cxn ang="0">
                  <a:pos x="connsiteX4008" y="connsiteY4008"/>
                </a:cxn>
                <a:cxn ang="0">
                  <a:pos x="connsiteX4009" y="connsiteY4009"/>
                </a:cxn>
                <a:cxn ang="0">
                  <a:pos x="connsiteX4010" y="connsiteY4010"/>
                </a:cxn>
                <a:cxn ang="0">
                  <a:pos x="connsiteX4011" y="connsiteY4011"/>
                </a:cxn>
                <a:cxn ang="0">
                  <a:pos x="connsiteX4012" y="connsiteY4012"/>
                </a:cxn>
                <a:cxn ang="0">
                  <a:pos x="connsiteX4013" y="connsiteY4013"/>
                </a:cxn>
                <a:cxn ang="0">
                  <a:pos x="connsiteX4014" y="connsiteY4014"/>
                </a:cxn>
                <a:cxn ang="0">
                  <a:pos x="connsiteX4015" y="connsiteY4015"/>
                </a:cxn>
                <a:cxn ang="0">
                  <a:pos x="connsiteX4016" y="connsiteY4016"/>
                </a:cxn>
                <a:cxn ang="0">
                  <a:pos x="connsiteX4017" y="connsiteY4017"/>
                </a:cxn>
                <a:cxn ang="0">
                  <a:pos x="connsiteX4018" y="connsiteY4018"/>
                </a:cxn>
                <a:cxn ang="0">
                  <a:pos x="connsiteX4019" y="connsiteY4019"/>
                </a:cxn>
                <a:cxn ang="0">
                  <a:pos x="connsiteX4020" y="connsiteY4020"/>
                </a:cxn>
                <a:cxn ang="0">
                  <a:pos x="connsiteX4021" y="connsiteY4021"/>
                </a:cxn>
                <a:cxn ang="0">
                  <a:pos x="connsiteX4022" y="connsiteY4022"/>
                </a:cxn>
                <a:cxn ang="0">
                  <a:pos x="connsiteX4023" y="connsiteY4023"/>
                </a:cxn>
                <a:cxn ang="0">
                  <a:pos x="connsiteX4024" y="connsiteY4024"/>
                </a:cxn>
                <a:cxn ang="0">
                  <a:pos x="connsiteX4025" y="connsiteY4025"/>
                </a:cxn>
                <a:cxn ang="0">
                  <a:pos x="connsiteX4026" y="connsiteY4026"/>
                </a:cxn>
                <a:cxn ang="0">
                  <a:pos x="connsiteX4027" y="connsiteY4027"/>
                </a:cxn>
                <a:cxn ang="0">
                  <a:pos x="connsiteX4028" y="connsiteY4028"/>
                </a:cxn>
                <a:cxn ang="0">
                  <a:pos x="connsiteX4029" y="connsiteY4029"/>
                </a:cxn>
                <a:cxn ang="0">
                  <a:pos x="connsiteX4030" y="connsiteY4030"/>
                </a:cxn>
                <a:cxn ang="0">
                  <a:pos x="connsiteX4031" y="connsiteY4031"/>
                </a:cxn>
                <a:cxn ang="0">
                  <a:pos x="connsiteX4032" y="connsiteY4032"/>
                </a:cxn>
                <a:cxn ang="0">
                  <a:pos x="connsiteX4033" y="connsiteY4033"/>
                </a:cxn>
                <a:cxn ang="0">
                  <a:pos x="connsiteX4034" y="connsiteY4034"/>
                </a:cxn>
                <a:cxn ang="0">
                  <a:pos x="connsiteX4035" y="connsiteY4035"/>
                </a:cxn>
                <a:cxn ang="0">
                  <a:pos x="connsiteX4036" y="connsiteY4036"/>
                </a:cxn>
                <a:cxn ang="0">
                  <a:pos x="connsiteX4037" y="connsiteY4037"/>
                </a:cxn>
                <a:cxn ang="0">
                  <a:pos x="connsiteX4038" y="connsiteY4038"/>
                </a:cxn>
                <a:cxn ang="0">
                  <a:pos x="connsiteX4039" y="connsiteY4039"/>
                </a:cxn>
                <a:cxn ang="0">
                  <a:pos x="connsiteX4040" y="connsiteY4040"/>
                </a:cxn>
                <a:cxn ang="0">
                  <a:pos x="connsiteX4041" y="connsiteY4041"/>
                </a:cxn>
                <a:cxn ang="0">
                  <a:pos x="connsiteX4042" y="connsiteY4042"/>
                </a:cxn>
                <a:cxn ang="0">
                  <a:pos x="connsiteX4043" y="connsiteY4043"/>
                </a:cxn>
                <a:cxn ang="0">
                  <a:pos x="connsiteX4044" y="connsiteY4044"/>
                </a:cxn>
                <a:cxn ang="0">
                  <a:pos x="connsiteX4045" y="connsiteY4045"/>
                </a:cxn>
                <a:cxn ang="0">
                  <a:pos x="connsiteX4046" y="connsiteY4046"/>
                </a:cxn>
                <a:cxn ang="0">
                  <a:pos x="connsiteX4047" y="connsiteY4047"/>
                </a:cxn>
                <a:cxn ang="0">
                  <a:pos x="connsiteX4048" y="connsiteY4048"/>
                </a:cxn>
                <a:cxn ang="0">
                  <a:pos x="connsiteX4049" y="connsiteY4049"/>
                </a:cxn>
                <a:cxn ang="0">
                  <a:pos x="connsiteX4050" y="connsiteY4050"/>
                </a:cxn>
                <a:cxn ang="0">
                  <a:pos x="connsiteX4051" y="connsiteY4051"/>
                </a:cxn>
                <a:cxn ang="0">
                  <a:pos x="connsiteX4052" y="connsiteY4052"/>
                </a:cxn>
                <a:cxn ang="0">
                  <a:pos x="connsiteX4053" y="connsiteY4053"/>
                </a:cxn>
                <a:cxn ang="0">
                  <a:pos x="connsiteX4054" y="connsiteY4054"/>
                </a:cxn>
                <a:cxn ang="0">
                  <a:pos x="connsiteX4055" y="connsiteY4055"/>
                </a:cxn>
                <a:cxn ang="0">
                  <a:pos x="connsiteX4056" y="connsiteY4056"/>
                </a:cxn>
                <a:cxn ang="0">
                  <a:pos x="connsiteX4057" y="connsiteY4057"/>
                </a:cxn>
                <a:cxn ang="0">
                  <a:pos x="connsiteX4058" y="connsiteY4058"/>
                </a:cxn>
                <a:cxn ang="0">
                  <a:pos x="connsiteX4059" y="connsiteY4059"/>
                </a:cxn>
                <a:cxn ang="0">
                  <a:pos x="connsiteX4060" y="connsiteY4060"/>
                </a:cxn>
                <a:cxn ang="0">
                  <a:pos x="connsiteX4061" y="connsiteY4061"/>
                </a:cxn>
                <a:cxn ang="0">
                  <a:pos x="connsiteX4062" y="connsiteY4062"/>
                </a:cxn>
                <a:cxn ang="0">
                  <a:pos x="connsiteX4063" y="connsiteY4063"/>
                </a:cxn>
                <a:cxn ang="0">
                  <a:pos x="connsiteX4064" y="connsiteY4064"/>
                </a:cxn>
                <a:cxn ang="0">
                  <a:pos x="connsiteX4065" y="connsiteY4065"/>
                </a:cxn>
                <a:cxn ang="0">
                  <a:pos x="connsiteX4066" y="connsiteY4066"/>
                </a:cxn>
                <a:cxn ang="0">
                  <a:pos x="connsiteX4067" y="connsiteY4067"/>
                </a:cxn>
                <a:cxn ang="0">
                  <a:pos x="connsiteX4068" y="connsiteY4068"/>
                </a:cxn>
                <a:cxn ang="0">
                  <a:pos x="connsiteX4069" y="connsiteY4069"/>
                </a:cxn>
                <a:cxn ang="0">
                  <a:pos x="connsiteX4070" y="connsiteY4070"/>
                </a:cxn>
                <a:cxn ang="0">
                  <a:pos x="connsiteX4071" y="connsiteY4071"/>
                </a:cxn>
                <a:cxn ang="0">
                  <a:pos x="connsiteX4072" y="connsiteY4072"/>
                </a:cxn>
                <a:cxn ang="0">
                  <a:pos x="connsiteX4073" y="connsiteY4073"/>
                </a:cxn>
                <a:cxn ang="0">
                  <a:pos x="connsiteX4074" y="connsiteY4074"/>
                </a:cxn>
                <a:cxn ang="0">
                  <a:pos x="connsiteX4075" y="connsiteY4075"/>
                </a:cxn>
                <a:cxn ang="0">
                  <a:pos x="connsiteX4076" y="connsiteY4076"/>
                </a:cxn>
                <a:cxn ang="0">
                  <a:pos x="connsiteX4077" y="connsiteY4077"/>
                </a:cxn>
                <a:cxn ang="0">
                  <a:pos x="connsiteX4078" y="connsiteY4078"/>
                </a:cxn>
                <a:cxn ang="0">
                  <a:pos x="connsiteX4079" y="connsiteY4079"/>
                </a:cxn>
                <a:cxn ang="0">
                  <a:pos x="connsiteX4080" y="connsiteY4080"/>
                </a:cxn>
                <a:cxn ang="0">
                  <a:pos x="connsiteX4081" y="connsiteY4081"/>
                </a:cxn>
                <a:cxn ang="0">
                  <a:pos x="connsiteX4082" y="connsiteY4082"/>
                </a:cxn>
                <a:cxn ang="0">
                  <a:pos x="connsiteX4083" y="connsiteY4083"/>
                </a:cxn>
                <a:cxn ang="0">
                  <a:pos x="connsiteX4084" y="connsiteY4084"/>
                </a:cxn>
                <a:cxn ang="0">
                  <a:pos x="connsiteX4085" y="connsiteY4085"/>
                </a:cxn>
                <a:cxn ang="0">
                  <a:pos x="connsiteX4086" y="connsiteY4086"/>
                </a:cxn>
                <a:cxn ang="0">
                  <a:pos x="connsiteX4087" y="connsiteY4087"/>
                </a:cxn>
                <a:cxn ang="0">
                  <a:pos x="connsiteX4088" y="connsiteY4088"/>
                </a:cxn>
                <a:cxn ang="0">
                  <a:pos x="connsiteX4089" y="connsiteY4089"/>
                </a:cxn>
                <a:cxn ang="0">
                  <a:pos x="connsiteX4090" y="connsiteY4090"/>
                </a:cxn>
                <a:cxn ang="0">
                  <a:pos x="connsiteX4091" y="connsiteY4091"/>
                </a:cxn>
                <a:cxn ang="0">
                  <a:pos x="connsiteX4092" y="connsiteY4092"/>
                </a:cxn>
                <a:cxn ang="0">
                  <a:pos x="connsiteX4093" y="connsiteY4093"/>
                </a:cxn>
                <a:cxn ang="0">
                  <a:pos x="connsiteX4094" y="connsiteY4094"/>
                </a:cxn>
                <a:cxn ang="0">
                  <a:pos x="connsiteX4095" y="connsiteY4095"/>
                </a:cxn>
                <a:cxn ang="0">
                  <a:pos x="connsiteX4096" y="connsiteY4096"/>
                </a:cxn>
                <a:cxn ang="0">
                  <a:pos x="connsiteX4097" y="connsiteY4097"/>
                </a:cxn>
                <a:cxn ang="0">
                  <a:pos x="connsiteX4098" y="connsiteY4098"/>
                </a:cxn>
                <a:cxn ang="0">
                  <a:pos x="connsiteX4099" y="connsiteY4099"/>
                </a:cxn>
                <a:cxn ang="0">
                  <a:pos x="connsiteX4100" y="connsiteY4100"/>
                </a:cxn>
                <a:cxn ang="0">
                  <a:pos x="connsiteX4101" y="connsiteY4101"/>
                </a:cxn>
                <a:cxn ang="0">
                  <a:pos x="connsiteX4102" y="connsiteY4102"/>
                </a:cxn>
                <a:cxn ang="0">
                  <a:pos x="connsiteX4103" y="connsiteY4103"/>
                </a:cxn>
                <a:cxn ang="0">
                  <a:pos x="connsiteX4104" y="connsiteY4104"/>
                </a:cxn>
                <a:cxn ang="0">
                  <a:pos x="connsiteX4105" y="connsiteY4105"/>
                </a:cxn>
                <a:cxn ang="0">
                  <a:pos x="connsiteX4106" y="connsiteY4106"/>
                </a:cxn>
                <a:cxn ang="0">
                  <a:pos x="connsiteX4107" y="connsiteY4107"/>
                </a:cxn>
                <a:cxn ang="0">
                  <a:pos x="connsiteX4108" y="connsiteY4108"/>
                </a:cxn>
                <a:cxn ang="0">
                  <a:pos x="connsiteX4109" y="connsiteY4109"/>
                </a:cxn>
                <a:cxn ang="0">
                  <a:pos x="connsiteX4110" y="connsiteY4110"/>
                </a:cxn>
                <a:cxn ang="0">
                  <a:pos x="connsiteX4111" y="connsiteY4111"/>
                </a:cxn>
                <a:cxn ang="0">
                  <a:pos x="connsiteX4112" y="connsiteY4112"/>
                </a:cxn>
                <a:cxn ang="0">
                  <a:pos x="connsiteX4113" y="connsiteY4113"/>
                </a:cxn>
                <a:cxn ang="0">
                  <a:pos x="connsiteX4114" y="connsiteY4114"/>
                </a:cxn>
                <a:cxn ang="0">
                  <a:pos x="connsiteX4115" y="connsiteY4115"/>
                </a:cxn>
                <a:cxn ang="0">
                  <a:pos x="connsiteX4116" y="connsiteY4116"/>
                </a:cxn>
                <a:cxn ang="0">
                  <a:pos x="connsiteX4117" y="connsiteY4117"/>
                </a:cxn>
                <a:cxn ang="0">
                  <a:pos x="connsiteX4118" y="connsiteY4118"/>
                </a:cxn>
                <a:cxn ang="0">
                  <a:pos x="connsiteX4119" y="connsiteY4119"/>
                </a:cxn>
                <a:cxn ang="0">
                  <a:pos x="connsiteX4120" y="connsiteY4120"/>
                </a:cxn>
                <a:cxn ang="0">
                  <a:pos x="connsiteX4121" y="connsiteY4121"/>
                </a:cxn>
                <a:cxn ang="0">
                  <a:pos x="connsiteX4122" y="connsiteY4122"/>
                </a:cxn>
                <a:cxn ang="0">
                  <a:pos x="connsiteX4123" y="connsiteY4123"/>
                </a:cxn>
                <a:cxn ang="0">
                  <a:pos x="connsiteX4124" y="connsiteY4124"/>
                </a:cxn>
                <a:cxn ang="0">
                  <a:pos x="connsiteX4125" y="connsiteY4125"/>
                </a:cxn>
                <a:cxn ang="0">
                  <a:pos x="connsiteX4126" y="connsiteY4126"/>
                </a:cxn>
                <a:cxn ang="0">
                  <a:pos x="connsiteX4127" y="connsiteY4127"/>
                </a:cxn>
                <a:cxn ang="0">
                  <a:pos x="connsiteX4128" y="connsiteY4128"/>
                </a:cxn>
                <a:cxn ang="0">
                  <a:pos x="connsiteX4129" y="connsiteY4129"/>
                </a:cxn>
                <a:cxn ang="0">
                  <a:pos x="connsiteX4130" y="connsiteY4130"/>
                </a:cxn>
                <a:cxn ang="0">
                  <a:pos x="connsiteX4131" y="connsiteY4131"/>
                </a:cxn>
                <a:cxn ang="0">
                  <a:pos x="connsiteX4132" y="connsiteY4132"/>
                </a:cxn>
                <a:cxn ang="0">
                  <a:pos x="connsiteX4133" y="connsiteY4133"/>
                </a:cxn>
                <a:cxn ang="0">
                  <a:pos x="connsiteX4134" y="connsiteY4134"/>
                </a:cxn>
                <a:cxn ang="0">
                  <a:pos x="connsiteX4135" y="connsiteY4135"/>
                </a:cxn>
                <a:cxn ang="0">
                  <a:pos x="connsiteX4136" y="connsiteY4136"/>
                </a:cxn>
                <a:cxn ang="0">
                  <a:pos x="connsiteX4137" y="connsiteY4137"/>
                </a:cxn>
                <a:cxn ang="0">
                  <a:pos x="connsiteX4138" y="connsiteY4138"/>
                </a:cxn>
                <a:cxn ang="0">
                  <a:pos x="connsiteX4139" y="connsiteY4139"/>
                </a:cxn>
                <a:cxn ang="0">
                  <a:pos x="connsiteX4140" y="connsiteY4140"/>
                </a:cxn>
                <a:cxn ang="0">
                  <a:pos x="connsiteX4141" y="connsiteY4141"/>
                </a:cxn>
                <a:cxn ang="0">
                  <a:pos x="connsiteX4142" y="connsiteY4142"/>
                </a:cxn>
                <a:cxn ang="0">
                  <a:pos x="connsiteX4143" y="connsiteY4143"/>
                </a:cxn>
                <a:cxn ang="0">
                  <a:pos x="connsiteX4144" y="connsiteY4144"/>
                </a:cxn>
                <a:cxn ang="0">
                  <a:pos x="connsiteX4145" y="connsiteY4145"/>
                </a:cxn>
                <a:cxn ang="0">
                  <a:pos x="connsiteX4146" y="connsiteY4146"/>
                </a:cxn>
                <a:cxn ang="0">
                  <a:pos x="connsiteX4147" y="connsiteY4147"/>
                </a:cxn>
                <a:cxn ang="0">
                  <a:pos x="connsiteX4148" y="connsiteY4148"/>
                </a:cxn>
                <a:cxn ang="0">
                  <a:pos x="connsiteX4149" y="connsiteY4149"/>
                </a:cxn>
                <a:cxn ang="0">
                  <a:pos x="connsiteX4150" y="connsiteY4150"/>
                </a:cxn>
                <a:cxn ang="0">
                  <a:pos x="connsiteX4151" y="connsiteY4151"/>
                </a:cxn>
                <a:cxn ang="0">
                  <a:pos x="connsiteX4152" y="connsiteY4152"/>
                </a:cxn>
                <a:cxn ang="0">
                  <a:pos x="connsiteX4153" y="connsiteY4153"/>
                </a:cxn>
                <a:cxn ang="0">
                  <a:pos x="connsiteX4154" y="connsiteY4154"/>
                </a:cxn>
                <a:cxn ang="0">
                  <a:pos x="connsiteX4155" y="connsiteY4155"/>
                </a:cxn>
                <a:cxn ang="0">
                  <a:pos x="connsiteX4156" y="connsiteY4156"/>
                </a:cxn>
                <a:cxn ang="0">
                  <a:pos x="connsiteX4157" y="connsiteY4157"/>
                </a:cxn>
                <a:cxn ang="0">
                  <a:pos x="connsiteX4158" y="connsiteY4158"/>
                </a:cxn>
                <a:cxn ang="0">
                  <a:pos x="connsiteX4159" y="connsiteY4159"/>
                </a:cxn>
                <a:cxn ang="0">
                  <a:pos x="connsiteX4160" y="connsiteY4160"/>
                </a:cxn>
                <a:cxn ang="0">
                  <a:pos x="connsiteX4161" y="connsiteY4161"/>
                </a:cxn>
                <a:cxn ang="0">
                  <a:pos x="connsiteX4162" y="connsiteY4162"/>
                </a:cxn>
                <a:cxn ang="0">
                  <a:pos x="connsiteX4163" y="connsiteY4163"/>
                </a:cxn>
                <a:cxn ang="0">
                  <a:pos x="connsiteX4164" y="connsiteY4164"/>
                </a:cxn>
                <a:cxn ang="0">
                  <a:pos x="connsiteX4165" y="connsiteY4165"/>
                </a:cxn>
                <a:cxn ang="0">
                  <a:pos x="connsiteX4166" y="connsiteY4166"/>
                </a:cxn>
                <a:cxn ang="0">
                  <a:pos x="connsiteX4167" y="connsiteY4167"/>
                </a:cxn>
                <a:cxn ang="0">
                  <a:pos x="connsiteX4168" y="connsiteY4168"/>
                </a:cxn>
                <a:cxn ang="0">
                  <a:pos x="connsiteX4169" y="connsiteY4169"/>
                </a:cxn>
                <a:cxn ang="0">
                  <a:pos x="connsiteX4170" y="connsiteY4170"/>
                </a:cxn>
                <a:cxn ang="0">
                  <a:pos x="connsiteX4171" y="connsiteY4171"/>
                </a:cxn>
                <a:cxn ang="0">
                  <a:pos x="connsiteX4172" y="connsiteY4172"/>
                </a:cxn>
                <a:cxn ang="0">
                  <a:pos x="connsiteX4173" y="connsiteY4173"/>
                </a:cxn>
                <a:cxn ang="0">
                  <a:pos x="connsiteX4174" y="connsiteY4174"/>
                </a:cxn>
                <a:cxn ang="0">
                  <a:pos x="connsiteX4175" y="connsiteY4175"/>
                </a:cxn>
                <a:cxn ang="0">
                  <a:pos x="connsiteX4176" y="connsiteY4176"/>
                </a:cxn>
                <a:cxn ang="0">
                  <a:pos x="connsiteX4177" y="connsiteY4177"/>
                </a:cxn>
                <a:cxn ang="0">
                  <a:pos x="connsiteX4178" y="connsiteY4178"/>
                </a:cxn>
                <a:cxn ang="0">
                  <a:pos x="connsiteX4179" y="connsiteY4179"/>
                </a:cxn>
                <a:cxn ang="0">
                  <a:pos x="connsiteX4180" y="connsiteY4180"/>
                </a:cxn>
                <a:cxn ang="0">
                  <a:pos x="connsiteX4181" y="connsiteY4181"/>
                </a:cxn>
                <a:cxn ang="0">
                  <a:pos x="connsiteX4182" y="connsiteY4182"/>
                </a:cxn>
                <a:cxn ang="0">
                  <a:pos x="connsiteX4183" y="connsiteY4183"/>
                </a:cxn>
                <a:cxn ang="0">
                  <a:pos x="connsiteX4184" y="connsiteY4184"/>
                </a:cxn>
                <a:cxn ang="0">
                  <a:pos x="connsiteX4185" y="connsiteY4185"/>
                </a:cxn>
                <a:cxn ang="0">
                  <a:pos x="connsiteX4186" y="connsiteY4186"/>
                </a:cxn>
                <a:cxn ang="0">
                  <a:pos x="connsiteX4187" y="connsiteY4187"/>
                </a:cxn>
                <a:cxn ang="0">
                  <a:pos x="connsiteX4188" y="connsiteY4188"/>
                </a:cxn>
                <a:cxn ang="0">
                  <a:pos x="connsiteX4189" y="connsiteY4189"/>
                </a:cxn>
                <a:cxn ang="0">
                  <a:pos x="connsiteX4190" y="connsiteY4190"/>
                </a:cxn>
                <a:cxn ang="0">
                  <a:pos x="connsiteX4191" y="connsiteY4191"/>
                </a:cxn>
                <a:cxn ang="0">
                  <a:pos x="connsiteX4192" y="connsiteY4192"/>
                </a:cxn>
                <a:cxn ang="0">
                  <a:pos x="connsiteX4193" y="connsiteY4193"/>
                </a:cxn>
                <a:cxn ang="0">
                  <a:pos x="connsiteX4194" y="connsiteY4194"/>
                </a:cxn>
                <a:cxn ang="0">
                  <a:pos x="connsiteX4195" y="connsiteY4195"/>
                </a:cxn>
                <a:cxn ang="0">
                  <a:pos x="connsiteX4196" y="connsiteY4196"/>
                </a:cxn>
                <a:cxn ang="0">
                  <a:pos x="connsiteX4197" y="connsiteY4197"/>
                </a:cxn>
                <a:cxn ang="0">
                  <a:pos x="connsiteX4198" y="connsiteY4198"/>
                </a:cxn>
                <a:cxn ang="0">
                  <a:pos x="connsiteX4199" y="connsiteY4199"/>
                </a:cxn>
                <a:cxn ang="0">
                  <a:pos x="connsiteX4200" y="connsiteY4200"/>
                </a:cxn>
                <a:cxn ang="0">
                  <a:pos x="connsiteX4201" y="connsiteY4201"/>
                </a:cxn>
                <a:cxn ang="0">
                  <a:pos x="connsiteX4202" y="connsiteY4202"/>
                </a:cxn>
                <a:cxn ang="0">
                  <a:pos x="connsiteX4203" y="connsiteY4203"/>
                </a:cxn>
                <a:cxn ang="0">
                  <a:pos x="connsiteX4204" y="connsiteY4204"/>
                </a:cxn>
                <a:cxn ang="0">
                  <a:pos x="connsiteX4205" y="connsiteY4205"/>
                </a:cxn>
                <a:cxn ang="0">
                  <a:pos x="connsiteX4206" y="connsiteY4206"/>
                </a:cxn>
                <a:cxn ang="0">
                  <a:pos x="connsiteX4207" y="connsiteY4207"/>
                </a:cxn>
                <a:cxn ang="0">
                  <a:pos x="connsiteX4208" y="connsiteY4208"/>
                </a:cxn>
                <a:cxn ang="0">
                  <a:pos x="connsiteX4209" y="connsiteY4209"/>
                </a:cxn>
                <a:cxn ang="0">
                  <a:pos x="connsiteX4210" y="connsiteY4210"/>
                </a:cxn>
                <a:cxn ang="0">
                  <a:pos x="connsiteX4211" y="connsiteY4211"/>
                </a:cxn>
                <a:cxn ang="0">
                  <a:pos x="connsiteX4212" y="connsiteY4212"/>
                </a:cxn>
                <a:cxn ang="0">
                  <a:pos x="connsiteX4213" y="connsiteY4213"/>
                </a:cxn>
                <a:cxn ang="0">
                  <a:pos x="connsiteX4214" y="connsiteY4214"/>
                </a:cxn>
                <a:cxn ang="0">
                  <a:pos x="connsiteX4215" y="connsiteY4215"/>
                </a:cxn>
                <a:cxn ang="0">
                  <a:pos x="connsiteX4216" y="connsiteY4216"/>
                </a:cxn>
                <a:cxn ang="0">
                  <a:pos x="connsiteX4217" y="connsiteY4217"/>
                </a:cxn>
                <a:cxn ang="0">
                  <a:pos x="connsiteX4218" y="connsiteY4218"/>
                </a:cxn>
                <a:cxn ang="0">
                  <a:pos x="connsiteX4219" y="connsiteY4219"/>
                </a:cxn>
                <a:cxn ang="0">
                  <a:pos x="connsiteX4220" y="connsiteY4220"/>
                </a:cxn>
                <a:cxn ang="0">
                  <a:pos x="connsiteX4221" y="connsiteY4221"/>
                </a:cxn>
                <a:cxn ang="0">
                  <a:pos x="connsiteX4222" y="connsiteY4222"/>
                </a:cxn>
                <a:cxn ang="0">
                  <a:pos x="connsiteX4223" y="connsiteY4223"/>
                </a:cxn>
                <a:cxn ang="0">
                  <a:pos x="connsiteX4224" y="connsiteY4224"/>
                </a:cxn>
                <a:cxn ang="0">
                  <a:pos x="connsiteX4225" y="connsiteY4225"/>
                </a:cxn>
                <a:cxn ang="0">
                  <a:pos x="connsiteX4226" y="connsiteY4226"/>
                </a:cxn>
                <a:cxn ang="0">
                  <a:pos x="connsiteX4227" y="connsiteY4227"/>
                </a:cxn>
                <a:cxn ang="0">
                  <a:pos x="connsiteX4228" y="connsiteY4228"/>
                </a:cxn>
                <a:cxn ang="0">
                  <a:pos x="connsiteX4229" y="connsiteY4229"/>
                </a:cxn>
                <a:cxn ang="0">
                  <a:pos x="connsiteX4230" y="connsiteY4230"/>
                </a:cxn>
                <a:cxn ang="0">
                  <a:pos x="connsiteX4231" y="connsiteY4231"/>
                </a:cxn>
                <a:cxn ang="0">
                  <a:pos x="connsiteX4232" y="connsiteY4232"/>
                </a:cxn>
                <a:cxn ang="0">
                  <a:pos x="connsiteX4233" y="connsiteY4233"/>
                </a:cxn>
                <a:cxn ang="0">
                  <a:pos x="connsiteX4234" y="connsiteY4234"/>
                </a:cxn>
                <a:cxn ang="0">
                  <a:pos x="connsiteX4235" y="connsiteY4235"/>
                </a:cxn>
                <a:cxn ang="0">
                  <a:pos x="connsiteX4236" y="connsiteY4236"/>
                </a:cxn>
                <a:cxn ang="0">
                  <a:pos x="connsiteX4237" y="connsiteY4237"/>
                </a:cxn>
                <a:cxn ang="0">
                  <a:pos x="connsiteX4238" y="connsiteY4238"/>
                </a:cxn>
                <a:cxn ang="0">
                  <a:pos x="connsiteX4239" y="connsiteY4239"/>
                </a:cxn>
                <a:cxn ang="0">
                  <a:pos x="connsiteX4240" y="connsiteY4240"/>
                </a:cxn>
                <a:cxn ang="0">
                  <a:pos x="connsiteX4241" y="connsiteY4241"/>
                </a:cxn>
                <a:cxn ang="0">
                  <a:pos x="connsiteX4242" y="connsiteY4242"/>
                </a:cxn>
                <a:cxn ang="0">
                  <a:pos x="connsiteX4243" y="connsiteY4243"/>
                </a:cxn>
                <a:cxn ang="0">
                  <a:pos x="connsiteX4244" y="connsiteY4244"/>
                </a:cxn>
                <a:cxn ang="0">
                  <a:pos x="connsiteX4245" y="connsiteY4245"/>
                </a:cxn>
                <a:cxn ang="0">
                  <a:pos x="connsiteX4246" y="connsiteY4246"/>
                </a:cxn>
                <a:cxn ang="0">
                  <a:pos x="connsiteX4247" y="connsiteY4247"/>
                </a:cxn>
                <a:cxn ang="0">
                  <a:pos x="connsiteX4248" y="connsiteY4248"/>
                </a:cxn>
                <a:cxn ang="0">
                  <a:pos x="connsiteX4249" y="connsiteY4249"/>
                </a:cxn>
                <a:cxn ang="0">
                  <a:pos x="connsiteX4250" y="connsiteY4250"/>
                </a:cxn>
                <a:cxn ang="0">
                  <a:pos x="connsiteX4251" y="connsiteY4251"/>
                </a:cxn>
                <a:cxn ang="0">
                  <a:pos x="connsiteX4252" y="connsiteY4252"/>
                </a:cxn>
                <a:cxn ang="0">
                  <a:pos x="connsiteX4253" y="connsiteY4253"/>
                </a:cxn>
                <a:cxn ang="0">
                  <a:pos x="connsiteX4254" y="connsiteY4254"/>
                </a:cxn>
                <a:cxn ang="0">
                  <a:pos x="connsiteX4255" y="connsiteY4255"/>
                </a:cxn>
                <a:cxn ang="0">
                  <a:pos x="connsiteX4256" y="connsiteY4256"/>
                </a:cxn>
                <a:cxn ang="0">
                  <a:pos x="connsiteX4257" y="connsiteY4257"/>
                </a:cxn>
                <a:cxn ang="0">
                  <a:pos x="connsiteX4258" y="connsiteY4258"/>
                </a:cxn>
                <a:cxn ang="0">
                  <a:pos x="connsiteX4259" y="connsiteY4259"/>
                </a:cxn>
                <a:cxn ang="0">
                  <a:pos x="connsiteX4260" y="connsiteY4260"/>
                </a:cxn>
                <a:cxn ang="0">
                  <a:pos x="connsiteX4261" y="connsiteY4261"/>
                </a:cxn>
                <a:cxn ang="0">
                  <a:pos x="connsiteX4262" y="connsiteY4262"/>
                </a:cxn>
                <a:cxn ang="0">
                  <a:pos x="connsiteX4263" y="connsiteY4263"/>
                </a:cxn>
                <a:cxn ang="0">
                  <a:pos x="connsiteX4264" y="connsiteY4264"/>
                </a:cxn>
                <a:cxn ang="0">
                  <a:pos x="connsiteX4265" y="connsiteY4265"/>
                </a:cxn>
                <a:cxn ang="0">
                  <a:pos x="connsiteX4266" y="connsiteY4266"/>
                </a:cxn>
                <a:cxn ang="0">
                  <a:pos x="connsiteX4267" y="connsiteY4267"/>
                </a:cxn>
                <a:cxn ang="0">
                  <a:pos x="connsiteX4268" y="connsiteY4268"/>
                </a:cxn>
                <a:cxn ang="0">
                  <a:pos x="connsiteX4269" y="connsiteY4269"/>
                </a:cxn>
                <a:cxn ang="0">
                  <a:pos x="connsiteX4270" y="connsiteY4270"/>
                </a:cxn>
                <a:cxn ang="0">
                  <a:pos x="connsiteX4271" y="connsiteY4271"/>
                </a:cxn>
                <a:cxn ang="0">
                  <a:pos x="connsiteX4272" y="connsiteY4272"/>
                </a:cxn>
                <a:cxn ang="0">
                  <a:pos x="connsiteX4273" y="connsiteY4273"/>
                </a:cxn>
                <a:cxn ang="0">
                  <a:pos x="connsiteX4274" y="connsiteY4274"/>
                </a:cxn>
                <a:cxn ang="0">
                  <a:pos x="connsiteX4275" y="connsiteY4275"/>
                </a:cxn>
                <a:cxn ang="0">
                  <a:pos x="connsiteX4276" y="connsiteY4276"/>
                </a:cxn>
                <a:cxn ang="0">
                  <a:pos x="connsiteX4277" y="connsiteY4277"/>
                </a:cxn>
                <a:cxn ang="0">
                  <a:pos x="connsiteX4278" y="connsiteY4278"/>
                </a:cxn>
                <a:cxn ang="0">
                  <a:pos x="connsiteX4279" y="connsiteY4279"/>
                </a:cxn>
                <a:cxn ang="0">
                  <a:pos x="connsiteX4280" y="connsiteY4280"/>
                </a:cxn>
                <a:cxn ang="0">
                  <a:pos x="connsiteX4281" y="connsiteY4281"/>
                </a:cxn>
                <a:cxn ang="0">
                  <a:pos x="connsiteX4282" y="connsiteY4282"/>
                </a:cxn>
                <a:cxn ang="0">
                  <a:pos x="connsiteX4283" y="connsiteY4283"/>
                </a:cxn>
                <a:cxn ang="0">
                  <a:pos x="connsiteX4284" y="connsiteY4284"/>
                </a:cxn>
                <a:cxn ang="0">
                  <a:pos x="connsiteX4285" y="connsiteY4285"/>
                </a:cxn>
                <a:cxn ang="0">
                  <a:pos x="connsiteX4286" y="connsiteY4286"/>
                </a:cxn>
                <a:cxn ang="0">
                  <a:pos x="connsiteX4287" y="connsiteY4287"/>
                </a:cxn>
                <a:cxn ang="0">
                  <a:pos x="connsiteX4288" y="connsiteY4288"/>
                </a:cxn>
                <a:cxn ang="0">
                  <a:pos x="connsiteX4289" y="connsiteY4289"/>
                </a:cxn>
                <a:cxn ang="0">
                  <a:pos x="connsiteX4290" y="connsiteY4290"/>
                </a:cxn>
                <a:cxn ang="0">
                  <a:pos x="connsiteX4291" y="connsiteY4291"/>
                </a:cxn>
                <a:cxn ang="0">
                  <a:pos x="connsiteX4292" y="connsiteY4292"/>
                </a:cxn>
                <a:cxn ang="0">
                  <a:pos x="connsiteX4293" y="connsiteY4293"/>
                </a:cxn>
                <a:cxn ang="0">
                  <a:pos x="connsiteX4294" y="connsiteY4294"/>
                </a:cxn>
                <a:cxn ang="0">
                  <a:pos x="connsiteX4295" y="connsiteY4295"/>
                </a:cxn>
                <a:cxn ang="0">
                  <a:pos x="connsiteX4296" y="connsiteY4296"/>
                </a:cxn>
                <a:cxn ang="0">
                  <a:pos x="connsiteX4297" y="connsiteY4297"/>
                </a:cxn>
                <a:cxn ang="0">
                  <a:pos x="connsiteX4298" y="connsiteY4298"/>
                </a:cxn>
                <a:cxn ang="0">
                  <a:pos x="connsiteX4299" y="connsiteY4299"/>
                </a:cxn>
                <a:cxn ang="0">
                  <a:pos x="connsiteX4300" y="connsiteY4300"/>
                </a:cxn>
                <a:cxn ang="0">
                  <a:pos x="connsiteX4301" y="connsiteY4301"/>
                </a:cxn>
                <a:cxn ang="0">
                  <a:pos x="connsiteX4302" y="connsiteY4302"/>
                </a:cxn>
                <a:cxn ang="0">
                  <a:pos x="connsiteX4303" y="connsiteY4303"/>
                </a:cxn>
                <a:cxn ang="0">
                  <a:pos x="connsiteX4304" y="connsiteY4304"/>
                </a:cxn>
                <a:cxn ang="0">
                  <a:pos x="connsiteX4305" y="connsiteY4305"/>
                </a:cxn>
                <a:cxn ang="0">
                  <a:pos x="connsiteX4306" y="connsiteY4306"/>
                </a:cxn>
                <a:cxn ang="0">
                  <a:pos x="connsiteX4307" y="connsiteY4307"/>
                </a:cxn>
                <a:cxn ang="0">
                  <a:pos x="connsiteX4308" y="connsiteY4308"/>
                </a:cxn>
                <a:cxn ang="0">
                  <a:pos x="connsiteX4309" y="connsiteY4309"/>
                </a:cxn>
                <a:cxn ang="0">
                  <a:pos x="connsiteX4310" y="connsiteY4310"/>
                </a:cxn>
                <a:cxn ang="0">
                  <a:pos x="connsiteX4311" y="connsiteY4311"/>
                </a:cxn>
                <a:cxn ang="0">
                  <a:pos x="connsiteX4312" y="connsiteY4312"/>
                </a:cxn>
                <a:cxn ang="0">
                  <a:pos x="connsiteX4313" y="connsiteY4313"/>
                </a:cxn>
                <a:cxn ang="0">
                  <a:pos x="connsiteX4314" y="connsiteY4314"/>
                </a:cxn>
                <a:cxn ang="0">
                  <a:pos x="connsiteX4315" y="connsiteY4315"/>
                </a:cxn>
                <a:cxn ang="0">
                  <a:pos x="connsiteX4316" y="connsiteY4316"/>
                </a:cxn>
                <a:cxn ang="0">
                  <a:pos x="connsiteX4317" y="connsiteY4317"/>
                </a:cxn>
                <a:cxn ang="0">
                  <a:pos x="connsiteX4318" y="connsiteY4318"/>
                </a:cxn>
                <a:cxn ang="0">
                  <a:pos x="connsiteX4319" y="connsiteY4319"/>
                </a:cxn>
                <a:cxn ang="0">
                  <a:pos x="connsiteX4320" y="connsiteY4320"/>
                </a:cxn>
                <a:cxn ang="0">
                  <a:pos x="connsiteX4321" y="connsiteY4321"/>
                </a:cxn>
                <a:cxn ang="0">
                  <a:pos x="connsiteX4322" y="connsiteY4322"/>
                </a:cxn>
                <a:cxn ang="0">
                  <a:pos x="connsiteX4323" y="connsiteY4323"/>
                </a:cxn>
                <a:cxn ang="0">
                  <a:pos x="connsiteX4324" y="connsiteY4324"/>
                </a:cxn>
                <a:cxn ang="0">
                  <a:pos x="connsiteX4325" y="connsiteY4325"/>
                </a:cxn>
                <a:cxn ang="0">
                  <a:pos x="connsiteX4326" y="connsiteY4326"/>
                </a:cxn>
                <a:cxn ang="0">
                  <a:pos x="connsiteX4327" y="connsiteY4327"/>
                </a:cxn>
                <a:cxn ang="0">
                  <a:pos x="connsiteX4328" y="connsiteY4328"/>
                </a:cxn>
                <a:cxn ang="0">
                  <a:pos x="connsiteX4329" y="connsiteY4329"/>
                </a:cxn>
                <a:cxn ang="0">
                  <a:pos x="connsiteX4330" y="connsiteY4330"/>
                </a:cxn>
                <a:cxn ang="0">
                  <a:pos x="connsiteX4331" y="connsiteY4331"/>
                </a:cxn>
                <a:cxn ang="0">
                  <a:pos x="connsiteX4332" y="connsiteY4332"/>
                </a:cxn>
                <a:cxn ang="0">
                  <a:pos x="connsiteX4333" y="connsiteY4333"/>
                </a:cxn>
                <a:cxn ang="0">
                  <a:pos x="connsiteX4334" y="connsiteY4334"/>
                </a:cxn>
                <a:cxn ang="0">
                  <a:pos x="connsiteX4335" y="connsiteY4335"/>
                </a:cxn>
                <a:cxn ang="0">
                  <a:pos x="connsiteX4336" y="connsiteY4336"/>
                </a:cxn>
                <a:cxn ang="0">
                  <a:pos x="connsiteX4337" y="connsiteY4337"/>
                </a:cxn>
                <a:cxn ang="0">
                  <a:pos x="connsiteX4338" y="connsiteY4338"/>
                </a:cxn>
                <a:cxn ang="0">
                  <a:pos x="connsiteX4339" y="connsiteY4339"/>
                </a:cxn>
                <a:cxn ang="0">
                  <a:pos x="connsiteX4340" y="connsiteY4340"/>
                </a:cxn>
                <a:cxn ang="0">
                  <a:pos x="connsiteX4341" y="connsiteY4341"/>
                </a:cxn>
                <a:cxn ang="0">
                  <a:pos x="connsiteX4342" y="connsiteY4342"/>
                </a:cxn>
                <a:cxn ang="0">
                  <a:pos x="connsiteX4343" y="connsiteY4343"/>
                </a:cxn>
                <a:cxn ang="0">
                  <a:pos x="connsiteX4344" y="connsiteY4344"/>
                </a:cxn>
                <a:cxn ang="0">
                  <a:pos x="connsiteX4345" y="connsiteY4345"/>
                </a:cxn>
                <a:cxn ang="0">
                  <a:pos x="connsiteX4346" y="connsiteY4346"/>
                </a:cxn>
                <a:cxn ang="0">
                  <a:pos x="connsiteX4347" y="connsiteY4347"/>
                </a:cxn>
                <a:cxn ang="0">
                  <a:pos x="connsiteX4348" y="connsiteY4348"/>
                </a:cxn>
                <a:cxn ang="0">
                  <a:pos x="connsiteX4349" y="connsiteY4349"/>
                </a:cxn>
                <a:cxn ang="0">
                  <a:pos x="connsiteX4350" y="connsiteY4350"/>
                </a:cxn>
                <a:cxn ang="0">
                  <a:pos x="connsiteX4351" y="connsiteY4351"/>
                </a:cxn>
                <a:cxn ang="0">
                  <a:pos x="connsiteX4352" y="connsiteY4352"/>
                </a:cxn>
                <a:cxn ang="0">
                  <a:pos x="connsiteX4353" y="connsiteY4353"/>
                </a:cxn>
                <a:cxn ang="0">
                  <a:pos x="connsiteX4354" y="connsiteY4354"/>
                </a:cxn>
                <a:cxn ang="0">
                  <a:pos x="connsiteX4355" y="connsiteY4355"/>
                </a:cxn>
                <a:cxn ang="0">
                  <a:pos x="connsiteX4356" y="connsiteY4356"/>
                </a:cxn>
                <a:cxn ang="0">
                  <a:pos x="connsiteX4357" y="connsiteY4357"/>
                </a:cxn>
                <a:cxn ang="0">
                  <a:pos x="connsiteX4358" y="connsiteY4358"/>
                </a:cxn>
                <a:cxn ang="0">
                  <a:pos x="connsiteX4359" y="connsiteY4359"/>
                </a:cxn>
                <a:cxn ang="0">
                  <a:pos x="connsiteX4360" y="connsiteY4360"/>
                </a:cxn>
                <a:cxn ang="0">
                  <a:pos x="connsiteX4361" y="connsiteY4361"/>
                </a:cxn>
                <a:cxn ang="0">
                  <a:pos x="connsiteX4362" y="connsiteY4362"/>
                </a:cxn>
                <a:cxn ang="0">
                  <a:pos x="connsiteX4363" y="connsiteY4363"/>
                </a:cxn>
                <a:cxn ang="0">
                  <a:pos x="connsiteX4364" y="connsiteY4364"/>
                </a:cxn>
                <a:cxn ang="0">
                  <a:pos x="connsiteX4365" y="connsiteY4365"/>
                </a:cxn>
                <a:cxn ang="0">
                  <a:pos x="connsiteX4366" y="connsiteY4366"/>
                </a:cxn>
                <a:cxn ang="0">
                  <a:pos x="connsiteX4367" y="connsiteY4367"/>
                </a:cxn>
                <a:cxn ang="0">
                  <a:pos x="connsiteX4368" y="connsiteY4368"/>
                </a:cxn>
                <a:cxn ang="0">
                  <a:pos x="connsiteX4369" y="connsiteY4369"/>
                </a:cxn>
                <a:cxn ang="0">
                  <a:pos x="connsiteX4370" y="connsiteY4370"/>
                </a:cxn>
                <a:cxn ang="0">
                  <a:pos x="connsiteX4371" y="connsiteY4371"/>
                </a:cxn>
                <a:cxn ang="0">
                  <a:pos x="connsiteX4372" y="connsiteY4372"/>
                </a:cxn>
                <a:cxn ang="0">
                  <a:pos x="connsiteX4373" y="connsiteY4373"/>
                </a:cxn>
                <a:cxn ang="0">
                  <a:pos x="connsiteX4374" y="connsiteY4374"/>
                </a:cxn>
                <a:cxn ang="0">
                  <a:pos x="connsiteX4375" y="connsiteY4375"/>
                </a:cxn>
                <a:cxn ang="0">
                  <a:pos x="connsiteX4376" y="connsiteY4376"/>
                </a:cxn>
                <a:cxn ang="0">
                  <a:pos x="connsiteX4377" y="connsiteY4377"/>
                </a:cxn>
                <a:cxn ang="0">
                  <a:pos x="connsiteX4378" y="connsiteY4378"/>
                </a:cxn>
                <a:cxn ang="0">
                  <a:pos x="connsiteX4379" y="connsiteY4379"/>
                </a:cxn>
                <a:cxn ang="0">
                  <a:pos x="connsiteX4380" y="connsiteY4380"/>
                </a:cxn>
                <a:cxn ang="0">
                  <a:pos x="connsiteX4381" y="connsiteY4381"/>
                </a:cxn>
                <a:cxn ang="0">
                  <a:pos x="connsiteX4382" y="connsiteY4382"/>
                </a:cxn>
                <a:cxn ang="0">
                  <a:pos x="connsiteX4383" y="connsiteY4383"/>
                </a:cxn>
                <a:cxn ang="0">
                  <a:pos x="connsiteX4384" y="connsiteY4384"/>
                </a:cxn>
                <a:cxn ang="0">
                  <a:pos x="connsiteX4385" y="connsiteY4385"/>
                </a:cxn>
                <a:cxn ang="0">
                  <a:pos x="connsiteX4386" y="connsiteY4386"/>
                </a:cxn>
                <a:cxn ang="0">
                  <a:pos x="connsiteX4387" y="connsiteY4387"/>
                </a:cxn>
                <a:cxn ang="0">
                  <a:pos x="connsiteX4388" y="connsiteY4388"/>
                </a:cxn>
                <a:cxn ang="0">
                  <a:pos x="connsiteX4389" y="connsiteY4389"/>
                </a:cxn>
                <a:cxn ang="0">
                  <a:pos x="connsiteX4390" y="connsiteY4390"/>
                </a:cxn>
                <a:cxn ang="0">
                  <a:pos x="connsiteX4391" y="connsiteY4391"/>
                </a:cxn>
                <a:cxn ang="0">
                  <a:pos x="connsiteX4392" y="connsiteY4392"/>
                </a:cxn>
                <a:cxn ang="0">
                  <a:pos x="connsiteX4393" y="connsiteY4393"/>
                </a:cxn>
                <a:cxn ang="0">
                  <a:pos x="connsiteX4394" y="connsiteY4394"/>
                </a:cxn>
                <a:cxn ang="0">
                  <a:pos x="connsiteX4395" y="connsiteY4395"/>
                </a:cxn>
                <a:cxn ang="0">
                  <a:pos x="connsiteX4396" y="connsiteY4396"/>
                </a:cxn>
                <a:cxn ang="0">
                  <a:pos x="connsiteX4397" y="connsiteY4397"/>
                </a:cxn>
                <a:cxn ang="0">
                  <a:pos x="connsiteX4398" y="connsiteY4398"/>
                </a:cxn>
                <a:cxn ang="0">
                  <a:pos x="connsiteX4399" y="connsiteY4399"/>
                </a:cxn>
                <a:cxn ang="0">
                  <a:pos x="connsiteX4400" y="connsiteY4400"/>
                </a:cxn>
                <a:cxn ang="0">
                  <a:pos x="connsiteX4401" y="connsiteY4401"/>
                </a:cxn>
                <a:cxn ang="0">
                  <a:pos x="connsiteX4402" y="connsiteY4402"/>
                </a:cxn>
                <a:cxn ang="0">
                  <a:pos x="connsiteX4403" y="connsiteY4403"/>
                </a:cxn>
                <a:cxn ang="0">
                  <a:pos x="connsiteX4404" y="connsiteY4404"/>
                </a:cxn>
                <a:cxn ang="0">
                  <a:pos x="connsiteX4405" y="connsiteY4405"/>
                </a:cxn>
                <a:cxn ang="0">
                  <a:pos x="connsiteX4406" y="connsiteY4406"/>
                </a:cxn>
                <a:cxn ang="0">
                  <a:pos x="connsiteX4407" y="connsiteY4407"/>
                </a:cxn>
                <a:cxn ang="0">
                  <a:pos x="connsiteX4408" y="connsiteY4408"/>
                </a:cxn>
                <a:cxn ang="0">
                  <a:pos x="connsiteX4409" y="connsiteY4409"/>
                </a:cxn>
                <a:cxn ang="0">
                  <a:pos x="connsiteX4410" y="connsiteY4410"/>
                </a:cxn>
                <a:cxn ang="0">
                  <a:pos x="connsiteX4411" y="connsiteY4411"/>
                </a:cxn>
                <a:cxn ang="0">
                  <a:pos x="connsiteX4412" y="connsiteY4412"/>
                </a:cxn>
                <a:cxn ang="0">
                  <a:pos x="connsiteX4413" y="connsiteY4413"/>
                </a:cxn>
                <a:cxn ang="0">
                  <a:pos x="connsiteX4414" y="connsiteY4414"/>
                </a:cxn>
                <a:cxn ang="0">
                  <a:pos x="connsiteX4415" y="connsiteY4415"/>
                </a:cxn>
                <a:cxn ang="0">
                  <a:pos x="connsiteX4416" y="connsiteY4416"/>
                </a:cxn>
                <a:cxn ang="0">
                  <a:pos x="connsiteX4417" y="connsiteY4417"/>
                </a:cxn>
                <a:cxn ang="0">
                  <a:pos x="connsiteX4418" y="connsiteY4418"/>
                </a:cxn>
                <a:cxn ang="0">
                  <a:pos x="connsiteX4419" y="connsiteY4419"/>
                </a:cxn>
                <a:cxn ang="0">
                  <a:pos x="connsiteX4420" y="connsiteY4420"/>
                </a:cxn>
                <a:cxn ang="0">
                  <a:pos x="connsiteX4421" y="connsiteY4421"/>
                </a:cxn>
                <a:cxn ang="0">
                  <a:pos x="connsiteX4422" y="connsiteY4422"/>
                </a:cxn>
                <a:cxn ang="0">
                  <a:pos x="connsiteX4423" y="connsiteY4423"/>
                </a:cxn>
                <a:cxn ang="0">
                  <a:pos x="connsiteX4424" y="connsiteY4424"/>
                </a:cxn>
                <a:cxn ang="0">
                  <a:pos x="connsiteX4425" y="connsiteY4425"/>
                </a:cxn>
                <a:cxn ang="0">
                  <a:pos x="connsiteX4426" y="connsiteY4426"/>
                </a:cxn>
                <a:cxn ang="0">
                  <a:pos x="connsiteX4427" y="connsiteY4427"/>
                </a:cxn>
                <a:cxn ang="0">
                  <a:pos x="connsiteX4428" y="connsiteY4428"/>
                </a:cxn>
                <a:cxn ang="0">
                  <a:pos x="connsiteX4429" y="connsiteY4429"/>
                </a:cxn>
                <a:cxn ang="0">
                  <a:pos x="connsiteX4430" y="connsiteY4430"/>
                </a:cxn>
                <a:cxn ang="0">
                  <a:pos x="connsiteX4431" y="connsiteY4431"/>
                </a:cxn>
                <a:cxn ang="0">
                  <a:pos x="connsiteX4432" y="connsiteY4432"/>
                </a:cxn>
                <a:cxn ang="0">
                  <a:pos x="connsiteX4433" y="connsiteY4433"/>
                </a:cxn>
                <a:cxn ang="0">
                  <a:pos x="connsiteX4434" y="connsiteY4434"/>
                </a:cxn>
                <a:cxn ang="0">
                  <a:pos x="connsiteX4435" y="connsiteY4435"/>
                </a:cxn>
                <a:cxn ang="0">
                  <a:pos x="connsiteX4436" y="connsiteY4436"/>
                </a:cxn>
                <a:cxn ang="0">
                  <a:pos x="connsiteX4437" y="connsiteY4437"/>
                </a:cxn>
                <a:cxn ang="0">
                  <a:pos x="connsiteX4438" y="connsiteY4438"/>
                </a:cxn>
                <a:cxn ang="0">
                  <a:pos x="connsiteX4439" y="connsiteY4439"/>
                </a:cxn>
                <a:cxn ang="0">
                  <a:pos x="connsiteX4440" y="connsiteY4440"/>
                </a:cxn>
                <a:cxn ang="0">
                  <a:pos x="connsiteX4441" y="connsiteY4441"/>
                </a:cxn>
                <a:cxn ang="0">
                  <a:pos x="connsiteX4442" y="connsiteY4442"/>
                </a:cxn>
                <a:cxn ang="0">
                  <a:pos x="connsiteX4443" y="connsiteY4443"/>
                </a:cxn>
                <a:cxn ang="0">
                  <a:pos x="connsiteX4444" y="connsiteY4444"/>
                </a:cxn>
                <a:cxn ang="0">
                  <a:pos x="connsiteX4445" y="connsiteY4445"/>
                </a:cxn>
                <a:cxn ang="0">
                  <a:pos x="connsiteX4446" y="connsiteY4446"/>
                </a:cxn>
                <a:cxn ang="0">
                  <a:pos x="connsiteX4447" y="connsiteY4447"/>
                </a:cxn>
                <a:cxn ang="0">
                  <a:pos x="connsiteX4448" y="connsiteY4448"/>
                </a:cxn>
                <a:cxn ang="0">
                  <a:pos x="connsiteX4449" y="connsiteY4449"/>
                </a:cxn>
                <a:cxn ang="0">
                  <a:pos x="connsiteX4450" y="connsiteY4450"/>
                </a:cxn>
                <a:cxn ang="0">
                  <a:pos x="connsiteX4451" y="connsiteY4451"/>
                </a:cxn>
                <a:cxn ang="0">
                  <a:pos x="connsiteX4452" y="connsiteY4452"/>
                </a:cxn>
                <a:cxn ang="0">
                  <a:pos x="connsiteX4453" y="connsiteY4453"/>
                </a:cxn>
                <a:cxn ang="0">
                  <a:pos x="connsiteX4454" y="connsiteY4454"/>
                </a:cxn>
                <a:cxn ang="0">
                  <a:pos x="connsiteX4455" y="connsiteY4455"/>
                </a:cxn>
                <a:cxn ang="0">
                  <a:pos x="connsiteX4456" y="connsiteY4456"/>
                </a:cxn>
                <a:cxn ang="0">
                  <a:pos x="connsiteX4457" y="connsiteY4457"/>
                </a:cxn>
                <a:cxn ang="0">
                  <a:pos x="connsiteX4458" y="connsiteY4458"/>
                </a:cxn>
                <a:cxn ang="0">
                  <a:pos x="connsiteX4459" y="connsiteY4459"/>
                </a:cxn>
                <a:cxn ang="0">
                  <a:pos x="connsiteX4460" y="connsiteY4460"/>
                </a:cxn>
                <a:cxn ang="0">
                  <a:pos x="connsiteX4461" y="connsiteY4461"/>
                </a:cxn>
                <a:cxn ang="0">
                  <a:pos x="connsiteX4462" y="connsiteY4462"/>
                </a:cxn>
                <a:cxn ang="0">
                  <a:pos x="connsiteX4463" y="connsiteY4463"/>
                </a:cxn>
                <a:cxn ang="0">
                  <a:pos x="connsiteX4464" y="connsiteY4464"/>
                </a:cxn>
                <a:cxn ang="0">
                  <a:pos x="connsiteX4465" y="connsiteY4465"/>
                </a:cxn>
                <a:cxn ang="0">
                  <a:pos x="connsiteX4466" y="connsiteY4466"/>
                </a:cxn>
                <a:cxn ang="0">
                  <a:pos x="connsiteX4467" y="connsiteY4467"/>
                </a:cxn>
                <a:cxn ang="0">
                  <a:pos x="connsiteX4468" y="connsiteY4468"/>
                </a:cxn>
                <a:cxn ang="0">
                  <a:pos x="connsiteX4469" y="connsiteY4469"/>
                </a:cxn>
                <a:cxn ang="0">
                  <a:pos x="connsiteX4470" y="connsiteY4470"/>
                </a:cxn>
                <a:cxn ang="0">
                  <a:pos x="connsiteX4471" y="connsiteY4471"/>
                </a:cxn>
                <a:cxn ang="0">
                  <a:pos x="connsiteX4472" y="connsiteY4472"/>
                </a:cxn>
                <a:cxn ang="0">
                  <a:pos x="connsiteX4473" y="connsiteY4473"/>
                </a:cxn>
                <a:cxn ang="0">
                  <a:pos x="connsiteX4474" y="connsiteY4474"/>
                </a:cxn>
                <a:cxn ang="0">
                  <a:pos x="connsiteX4475" y="connsiteY4475"/>
                </a:cxn>
                <a:cxn ang="0">
                  <a:pos x="connsiteX4476" y="connsiteY4476"/>
                </a:cxn>
                <a:cxn ang="0">
                  <a:pos x="connsiteX4477" y="connsiteY4477"/>
                </a:cxn>
                <a:cxn ang="0">
                  <a:pos x="connsiteX4478" y="connsiteY4478"/>
                </a:cxn>
                <a:cxn ang="0">
                  <a:pos x="connsiteX4479" y="connsiteY4479"/>
                </a:cxn>
                <a:cxn ang="0">
                  <a:pos x="connsiteX4480" y="connsiteY4480"/>
                </a:cxn>
                <a:cxn ang="0">
                  <a:pos x="connsiteX4481" y="connsiteY4481"/>
                </a:cxn>
                <a:cxn ang="0">
                  <a:pos x="connsiteX4482" y="connsiteY4482"/>
                </a:cxn>
                <a:cxn ang="0">
                  <a:pos x="connsiteX4483" y="connsiteY4483"/>
                </a:cxn>
                <a:cxn ang="0">
                  <a:pos x="connsiteX4484" y="connsiteY4484"/>
                </a:cxn>
                <a:cxn ang="0">
                  <a:pos x="connsiteX4485" y="connsiteY4485"/>
                </a:cxn>
                <a:cxn ang="0">
                  <a:pos x="connsiteX4486" y="connsiteY4486"/>
                </a:cxn>
                <a:cxn ang="0">
                  <a:pos x="connsiteX4487" y="connsiteY4487"/>
                </a:cxn>
                <a:cxn ang="0">
                  <a:pos x="connsiteX4488" y="connsiteY4488"/>
                </a:cxn>
                <a:cxn ang="0">
                  <a:pos x="connsiteX4489" y="connsiteY4489"/>
                </a:cxn>
                <a:cxn ang="0">
                  <a:pos x="connsiteX4490" y="connsiteY4490"/>
                </a:cxn>
                <a:cxn ang="0">
                  <a:pos x="connsiteX4491" y="connsiteY4491"/>
                </a:cxn>
                <a:cxn ang="0">
                  <a:pos x="connsiteX4492" y="connsiteY4492"/>
                </a:cxn>
                <a:cxn ang="0">
                  <a:pos x="connsiteX4493" y="connsiteY4493"/>
                </a:cxn>
                <a:cxn ang="0">
                  <a:pos x="connsiteX4494" y="connsiteY4494"/>
                </a:cxn>
                <a:cxn ang="0">
                  <a:pos x="connsiteX4495" y="connsiteY4495"/>
                </a:cxn>
                <a:cxn ang="0">
                  <a:pos x="connsiteX4496" y="connsiteY4496"/>
                </a:cxn>
                <a:cxn ang="0">
                  <a:pos x="connsiteX4497" y="connsiteY4497"/>
                </a:cxn>
                <a:cxn ang="0">
                  <a:pos x="connsiteX4498" y="connsiteY4498"/>
                </a:cxn>
                <a:cxn ang="0">
                  <a:pos x="connsiteX4499" y="connsiteY4499"/>
                </a:cxn>
                <a:cxn ang="0">
                  <a:pos x="connsiteX4500" y="connsiteY4500"/>
                </a:cxn>
                <a:cxn ang="0">
                  <a:pos x="connsiteX4501" y="connsiteY4501"/>
                </a:cxn>
                <a:cxn ang="0">
                  <a:pos x="connsiteX4502" y="connsiteY4502"/>
                </a:cxn>
                <a:cxn ang="0">
                  <a:pos x="connsiteX4503" y="connsiteY4503"/>
                </a:cxn>
                <a:cxn ang="0">
                  <a:pos x="connsiteX4504" y="connsiteY4504"/>
                </a:cxn>
                <a:cxn ang="0">
                  <a:pos x="connsiteX4505" y="connsiteY4505"/>
                </a:cxn>
                <a:cxn ang="0">
                  <a:pos x="connsiteX4506" y="connsiteY4506"/>
                </a:cxn>
                <a:cxn ang="0">
                  <a:pos x="connsiteX4507" y="connsiteY4507"/>
                </a:cxn>
                <a:cxn ang="0">
                  <a:pos x="connsiteX4508" y="connsiteY4508"/>
                </a:cxn>
                <a:cxn ang="0">
                  <a:pos x="connsiteX4509" y="connsiteY4509"/>
                </a:cxn>
                <a:cxn ang="0">
                  <a:pos x="connsiteX4510" y="connsiteY4510"/>
                </a:cxn>
                <a:cxn ang="0">
                  <a:pos x="connsiteX4511" y="connsiteY4511"/>
                </a:cxn>
                <a:cxn ang="0">
                  <a:pos x="connsiteX4512" y="connsiteY4512"/>
                </a:cxn>
                <a:cxn ang="0">
                  <a:pos x="connsiteX4513" y="connsiteY4513"/>
                </a:cxn>
                <a:cxn ang="0">
                  <a:pos x="connsiteX4514" y="connsiteY4514"/>
                </a:cxn>
                <a:cxn ang="0">
                  <a:pos x="connsiteX4515" y="connsiteY4515"/>
                </a:cxn>
                <a:cxn ang="0">
                  <a:pos x="connsiteX4516" y="connsiteY4516"/>
                </a:cxn>
                <a:cxn ang="0">
                  <a:pos x="connsiteX4517" y="connsiteY4517"/>
                </a:cxn>
                <a:cxn ang="0">
                  <a:pos x="connsiteX4518" y="connsiteY4518"/>
                </a:cxn>
                <a:cxn ang="0">
                  <a:pos x="connsiteX4519" y="connsiteY4519"/>
                </a:cxn>
                <a:cxn ang="0">
                  <a:pos x="connsiteX4520" y="connsiteY4520"/>
                </a:cxn>
                <a:cxn ang="0">
                  <a:pos x="connsiteX4521" y="connsiteY4521"/>
                </a:cxn>
                <a:cxn ang="0">
                  <a:pos x="connsiteX4522" y="connsiteY4522"/>
                </a:cxn>
                <a:cxn ang="0">
                  <a:pos x="connsiteX4523" y="connsiteY4523"/>
                </a:cxn>
                <a:cxn ang="0">
                  <a:pos x="connsiteX4524" y="connsiteY4524"/>
                </a:cxn>
                <a:cxn ang="0">
                  <a:pos x="connsiteX4525" y="connsiteY4525"/>
                </a:cxn>
                <a:cxn ang="0">
                  <a:pos x="connsiteX4526" y="connsiteY4526"/>
                </a:cxn>
                <a:cxn ang="0">
                  <a:pos x="connsiteX4527" y="connsiteY4527"/>
                </a:cxn>
                <a:cxn ang="0">
                  <a:pos x="connsiteX4528" y="connsiteY4528"/>
                </a:cxn>
                <a:cxn ang="0">
                  <a:pos x="connsiteX4529" y="connsiteY4529"/>
                </a:cxn>
                <a:cxn ang="0">
                  <a:pos x="connsiteX4530" y="connsiteY4530"/>
                </a:cxn>
                <a:cxn ang="0">
                  <a:pos x="connsiteX4531" y="connsiteY4531"/>
                </a:cxn>
                <a:cxn ang="0">
                  <a:pos x="connsiteX4532" y="connsiteY4532"/>
                </a:cxn>
                <a:cxn ang="0">
                  <a:pos x="connsiteX4533" y="connsiteY4533"/>
                </a:cxn>
                <a:cxn ang="0">
                  <a:pos x="connsiteX4534" y="connsiteY4534"/>
                </a:cxn>
                <a:cxn ang="0">
                  <a:pos x="connsiteX4535" y="connsiteY4535"/>
                </a:cxn>
                <a:cxn ang="0">
                  <a:pos x="connsiteX4536" y="connsiteY4536"/>
                </a:cxn>
                <a:cxn ang="0">
                  <a:pos x="connsiteX4537" y="connsiteY4537"/>
                </a:cxn>
                <a:cxn ang="0">
                  <a:pos x="connsiteX4538" y="connsiteY4538"/>
                </a:cxn>
                <a:cxn ang="0">
                  <a:pos x="connsiteX4539" y="connsiteY4539"/>
                </a:cxn>
                <a:cxn ang="0">
                  <a:pos x="connsiteX4540" y="connsiteY4540"/>
                </a:cxn>
                <a:cxn ang="0">
                  <a:pos x="connsiteX4541" y="connsiteY4541"/>
                </a:cxn>
                <a:cxn ang="0">
                  <a:pos x="connsiteX4542" y="connsiteY4542"/>
                </a:cxn>
                <a:cxn ang="0">
                  <a:pos x="connsiteX4543" y="connsiteY4543"/>
                </a:cxn>
                <a:cxn ang="0">
                  <a:pos x="connsiteX4544" y="connsiteY4544"/>
                </a:cxn>
                <a:cxn ang="0">
                  <a:pos x="connsiteX4545" y="connsiteY4545"/>
                </a:cxn>
                <a:cxn ang="0">
                  <a:pos x="connsiteX4546" y="connsiteY4546"/>
                </a:cxn>
                <a:cxn ang="0">
                  <a:pos x="connsiteX4547" y="connsiteY4547"/>
                </a:cxn>
                <a:cxn ang="0">
                  <a:pos x="connsiteX4548" y="connsiteY4548"/>
                </a:cxn>
                <a:cxn ang="0">
                  <a:pos x="connsiteX4549" y="connsiteY4549"/>
                </a:cxn>
                <a:cxn ang="0">
                  <a:pos x="connsiteX4550" y="connsiteY4550"/>
                </a:cxn>
                <a:cxn ang="0">
                  <a:pos x="connsiteX4551" y="connsiteY4551"/>
                </a:cxn>
                <a:cxn ang="0">
                  <a:pos x="connsiteX4552" y="connsiteY4552"/>
                </a:cxn>
                <a:cxn ang="0">
                  <a:pos x="connsiteX4553" y="connsiteY4553"/>
                </a:cxn>
                <a:cxn ang="0">
                  <a:pos x="connsiteX4554" y="connsiteY4554"/>
                </a:cxn>
                <a:cxn ang="0">
                  <a:pos x="connsiteX4555" y="connsiteY4555"/>
                </a:cxn>
                <a:cxn ang="0">
                  <a:pos x="connsiteX4556" y="connsiteY4556"/>
                </a:cxn>
                <a:cxn ang="0">
                  <a:pos x="connsiteX4557" y="connsiteY4557"/>
                </a:cxn>
                <a:cxn ang="0">
                  <a:pos x="connsiteX4558" y="connsiteY4558"/>
                </a:cxn>
                <a:cxn ang="0">
                  <a:pos x="connsiteX4559" y="connsiteY4559"/>
                </a:cxn>
                <a:cxn ang="0">
                  <a:pos x="connsiteX4560" y="connsiteY4560"/>
                </a:cxn>
                <a:cxn ang="0">
                  <a:pos x="connsiteX4561" y="connsiteY4561"/>
                </a:cxn>
                <a:cxn ang="0">
                  <a:pos x="connsiteX4562" y="connsiteY4562"/>
                </a:cxn>
                <a:cxn ang="0">
                  <a:pos x="connsiteX4563" y="connsiteY4563"/>
                </a:cxn>
                <a:cxn ang="0">
                  <a:pos x="connsiteX4564" y="connsiteY4564"/>
                </a:cxn>
                <a:cxn ang="0">
                  <a:pos x="connsiteX4565" y="connsiteY4565"/>
                </a:cxn>
                <a:cxn ang="0">
                  <a:pos x="connsiteX4566" y="connsiteY4566"/>
                </a:cxn>
                <a:cxn ang="0">
                  <a:pos x="connsiteX4567" y="connsiteY4567"/>
                </a:cxn>
                <a:cxn ang="0">
                  <a:pos x="connsiteX4568" y="connsiteY4568"/>
                </a:cxn>
                <a:cxn ang="0">
                  <a:pos x="connsiteX4569" y="connsiteY4569"/>
                </a:cxn>
                <a:cxn ang="0">
                  <a:pos x="connsiteX4570" y="connsiteY4570"/>
                </a:cxn>
                <a:cxn ang="0">
                  <a:pos x="connsiteX4571" y="connsiteY4571"/>
                </a:cxn>
                <a:cxn ang="0">
                  <a:pos x="connsiteX4572" y="connsiteY4572"/>
                </a:cxn>
                <a:cxn ang="0">
                  <a:pos x="connsiteX4573" y="connsiteY4573"/>
                </a:cxn>
                <a:cxn ang="0">
                  <a:pos x="connsiteX4574" y="connsiteY4574"/>
                </a:cxn>
                <a:cxn ang="0">
                  <a:pos x="connsiteX4575" y="connsiteY4575"/>
                </a:cxn>
                <a:cxn ang="0">
                  <a:pos x="connsiteX4576" y="connsiteY4576"/>
                </a:cxn>
                <a:cxn ang="0">
                  <a:pos x="connsiteX4577" y="connsiteY4577"/>
                </a:cxn>
                <a:cxn ang="0">
                  <a:pos x="connsiteX4578" y="connsiteY4578"/>
                </a:cxn>
                <a:cxn ang="0">
                  <a:pos x="connsiteX4579" y="connsiteY4579"/>
                </a:cxn>
                <a:cxn ang="0">
                  <a:pos x="connsiteX4580" y="connsiteY4580"/>
                </a:cxn>
                <a:cxn ang="0">
                  <a:pos x="connsiteX4581" y="connsiteY4581"/>
                </a:cxn>
                <a:cxn ang="0">
                  <a:pos x="connsiteX4582" y="connsiteY4582"/>
                </a:cxn>
                <a:cxn ang="0">
                  <a:pos x="connsiteX4583" y="connsiteY4583"/>
                </a:cxn>
                <a:cxn ang="0">
                  <a:pos x="connsiteX4584" y="connsiteY4584"/>
                </a:cxn>
                <a:cxn ang="0">
                  <a:pos x="connsiteX4585" y="connsiteY4585"/>
                </a:cxn>
                <a:cxn ang="0">
                  <a:pos x="connsiteX4586" y="connsiteY4586"/>
                </a:cxn>
                <a:cxn ang="0">
                  <a:pos x="connsiteX4587" y="connsiteY4587"/>
                </a:cxn>
                <a:cxn ang="0">
                  <a:pos x="connsiteX4588" y="connsiteY4588"/>
                </a:cxn>
                <a:cxn ang="0">
                  <a:pos x="connsiteX4589" y="connsiteY4589"/>
                </a:cxn>
                <a:cxn ang="0">
                  <a:pos x="connsiteX4590" y="connsiteY4590"/>
                </a:cxn>
                <a:cxn ang="0">
                  <a:pos x="connsiteX4591" y="connsiteY4591"/>
                </a:cxn>
                <a:cxn ang="0">
                  <a:pos x="connsiteX4592" y="connsiteY4592"/>
                </a:cxn>
                <a:cxn ang="0">
                  <a:pos x="connsiteX4593" y="connsiteY4593"/>
                </a:cxn>
                <a:cxn ang="0">
                  <a:pos x="connsiteX4594" y="connsiteY4594"/>
                </a:cxn>
                <a:cxn ang="0">
                  <a:pos x="connsiteX4595" y="connsiteY4595"/>
                </a:cxn>
                <a:cxn ang="0">
                  <a:pos x="connsiteX4596" y="connsiteY4596"/>
                </a:cxn>
                <a:cxn ang="0">
                  <a:pos x="connsiteX4597" y="connsiteY4597"/>
                </a:cxn>
                <a:cxn ang="0">
                  <a:pos x="connsiteX4598" y="connsiteY4598"/>
                </a:cxn>
                <a:cxn ang="0">
                  <a:pos x="connsiteX4599" y="connsiteY4599"/>
                </a:cxn>
                <a:cxn ang="0">
                  <a:pos x="connsiteX4600" y="connsiteY4600"/>
                </a:cxn>
                <a:cxn ang="0">
                  <a:pos x="connsiteX4601" y="connsiteY4601"/>
                </a:cxn>
                <a:cxn ang="0">
                  <a:pos x="connsiteX4602" y="connsiteY4602"/>
                </a:cxn>
                <a:cxn ang="0">
                  <a:pos x="connsiteX4603" y="connsiteY4603"/>
                </a:cxn>
                <a:cxn ang="0">
                  <a:pos x="connsiteX4604" y="connsiteY4604"/>
                </a:cxn>
                <a:cxn ang="0">
                  <a:pos x="connsiteX4605" y="connsiteY4605"/>
                </a:cxn>
                <a:cxn ang="0">
                  <a:pos x="connsiteX4606" y="connsiteY4606"/>
                </a:cxn>
                <a:cxn ang="0">
                  <a:pos x="connsiteX4607" y="connsiteY4607"/>
                </a:cxn>
                <a:cxn ang="0">
                  <a:pos x="connsiteX4608" y="connsiteY4608"/>
                </a:cxn>
                <a:cxn ang="0">
                  <a:pos x="connsiteX4609" y="connsiteY4609"/>
                </a:cxn>
                <a:cxn ang="0">
                  <a:pos x="connsiteX4610" y="connsiteY4610"/>
                </a:cxn>
                <a:cxn ang="0">
                  <a:pos x="connsiteX4611" y="connsiteY4611"/>
                </a:cxn>
                <a:cxn ang="0">
                  <a:pos x="connsiteX4612" y="connsiteY4612"/>
                </a:cxn>
                <a:cxn ang="0">
                  <a:pos x="connsiteX4613" y="connsiteY4613"/>
                </a:cxn>
                <a:cxn ang="0">
                  <a:pos x="connsiteX4614" y="connsiteY4614"/>
                </a:cxn>
                <a:cxn ang="0">
                  <a:pos x="connsiteX4615" y="connsiteY4615"/>
                </a:cxn>
                <a:cxn ang="0">
                  <a:pos x="connsiteX4616" y="connsiteY4616"/>
                </a:cxn>
                <a:cxn ang="0">
                  <a:pos x="connsiteX4617" y="connsiteY4617"/>
                </a:cxn>
                <a:cxn ang="0">
                  <a:pos x="connsiteX4618" y="connsiteY4618"/>
                </a:cxn>
                <a:cxn ang="0">
                  <a:pos x="connsiteX4619" y="connsiteY4619"/>
                </a:cxn>
                <a:cxn ang="0">
                  <a:pos x="connsiteX4620" y="connsiteY4620"/>
                </a:cxn>
                <a:cxn ang="0">
                  <a:pos x="connsiteX4621" y="connsiteY4621"/>
                </a:cxn>
                <a:cxn ang="0">
                  <a:pos x="connsiteX4622" y="connsiteY4622"/>
                </a:cxn>
                <a:cxn ang="0">
                  <a:pos x="connsiteX4623" y="connsiteY4623"/>
                </a:cxn>
                <a:cxn ang="0">
                  <a:pos x="connsiteX4624" y="connsiteY4624"/>
                </a:cxn>
                <a:cxn ang="0">
                  <a:pos x="connsiteX4625" y="connsiteY4625"/>
                </a:cxn>
                <a:cxn ang="0">
                  <a:pos x="connsiteX4626" y="connsiteY4626"/>
                </a:cxn>
                <a:cxn ang="0">
                  <a:pos x="connsiteX4627" y="connsiteY4627"/>
                </a:cxn>
                <a:cxn ang="0">
                  <a:pos x="connsiteX4628" y="connsiteY4628"/>
                </a:cxn>
                <a:cxn ang="0">
                  <a:pos x="connsiteX4629" y="connsiteY4629"/>
                </a:cxn>
                <a:cxn ang="0">
                  <a:pos x="connsiteX4630" y="connsiteY4630"/>
                </a:cxn>
                <a:cxn ang="0">
                  <a:pos x="connsiteX4631" y="connsiteY4631"/>
                </a:cxn>
                <a:cxn ang="0">
                  <a:pos x="connsiteX4632" y="connsiteY4632"/>
                </a:cxn>
                <a:cxn ang="0">
                  <a:pos x="connsiteX4633" y="connsiteY4633"/>
                </a:cxn>
                <a:cxn ang="0">
                  <a:pos x="connsiteX4634" y="connsiteY4634"/>
                </a:cxn>
                <a:cxn ang="0">
                  <a:pos x="connsiteX4635" y="connsiteY4635"/>
                </a:cxn>
                <a:cxn ang="0">
                  <a:pos x="connsiteX4636" y="connsiteY4636"/>
                </a:cxn>
                <a:cxn ang="0">
                  <a:pos x="connsiteX4637" y="connsiteY4637"/>
                </a:cxn>
                <a:cxn ang="0">
                  <a:pos x="connsiteX4638" y="connsiteY4638"/>
                </a:cxn>
                <a:cxn ang="0">
                  <a:pos x="connsiteX4639" y="connsiteY4639"/>
                </a:cxn>
                <a:cxn ang="0">
                  <a:pos x="connsiteX4640" y="connsiteY4640"/>
                </a:cxn>
                <a:cxn ang="0">
                  <a:pos x="connsiteX4641" y="connsiteY4641"/>
                </a:cxn>
                <a:cxn ang="0">
                  <a:pos x="connsiteX4642" y="connsiteY4642"/>
                </a:cxn>
                <a:cxn ang="0">
                  <a:pos x="connsiteX4643" y="connsiteY4643"/>
                </a:cxn>
                <a:cxn ang="0">
                  <a:pos x="connsiteX4644" y="connsiteY4644"/>
                </a:cxn>
                <a:cxn ang="0">
                  <a:pos x="connsiteX4645" y="connsiteY4645"/>
                </a:cxn>
                <a:cxn ang="0">
                  <a:pos x="connsiteX4646" y="connsiteY4646"/>
                </a:cxn>
                <a:cxn ang="0">
                  <a:pos x="connsiteX4647" y="connsiteY4647"/>
                </a:cxn>
                <a:cxn ang="0">
                  <a:pos x="connsiteX4648" y="connsiteY4648"/>
                </a:cxn>
                <a:cxn ang="0">
                  <a:pos x="connsiteX4649" y="connsiteY4649"/>
                </a:cxn>
                <a:cxn ang="0">
                  <a:pos x="connsiteX4650" y="connsiteY4650"/>
                </a:cxn>
                <a:cxn ang="0">
                  <a:pos x="connsiteX4651" y="connsiteY4651"/>
                </a:cxn>
                <a:cxn ang="0">
                  <a:pos x="connsiteX4652" y="connsiteY4652"/>
                </a:cxn>
                <a:cxn ang="0">
                  <a:pos x="connsiteX4653" y="connsiteY4653"/>
                </a:cxn>
                <a:cxn ang="0">
                  <a:pos x="connsiteX4654" y="connsiteY4654"/>
                </a:cxn>
                <a:cxn ang="0">
                  <a:pos x="connsiteX4655" y="connsiteY4655"/>
                </a:cxn>
                <a:cxn ang="0">
                  <a:pos x="connsiteX4656" y="connsiteY4656"/>
                </a:cxn>
                <a:cxn ang="0">
                  <a:pos x="connsiteX4657" y="connsiteY4657"/>
                </a:cxn>
                <a:cxn ang="0">
                  <a:pos x="connsiteX4658" y="connsiteY4658"/>
                </a:cxn>
                <a:cxn ang="0">
                  <a:pos x="connsiteX4659" y="connsiteY4659"/>
                </a:cxn>
                <a:cxn ang="0">
                  <a:pos x="connsiteX4660" y="connsiteY4660"/>
                </a:cxn>
                <a:cxn ang="0">
                  <a:pos x="connsiteX4661" y="connsiteY4661"/>
                </a:cxn>
                <a:cxn ang="0">
                  <a:pos x="connsiteX4662" y="connsiteY4662"/>
                </a:cxn>
                <a:cxn ang="0">
                  <a:pos x="connsiteX4663" y="connsiteY4663"/>
                </a:cxn>
                <a:cxn ang="0">
                  <a:pos x="connsiteX4664" y="connsiteY4664"/>
                </a:cxn>
                <a:cxn ang="0">
                  <a:pos x="connsiteX4665" y="connsiteY4665"/>
                </a:cxn>
                <a:cxn ang="0">
                  <a:pos x="connsiteX4666" y="connsiteY4666"/>
                </a:cxn>
                <a:cxn ang="0">
                  <a:pos x="connsiteX4667" y="connsiteY4667"/>
                </a:cxn>
                <a:cxn ang="0">
                  <a:pos x="connsiteX4668" y="connsiteY4668"/>
                </a:cxn>
                <a:cxn ang="0">
                  <a:pos x="connsiteX4669" y="connsiteY4669"/>
                </a:cxn>
                <a:cxn ang="0">
                  <a:pos x="connsiteX4670" y="connsiteY4670"/>
                </a:cxn>
                <a:cxn ang="0">
                  <a:pos x="connsiteX4671" y="connsiteY4671"/>
                </a:cxn>
                <a:cxn ang="0">
                  <a:pos x="connsiteX4672" y="connsiteY4672"/>
                </a:cxn>
                <a:cxn ang="0">
                  <a:pos x="connsiteX4673" y="connsiteY4673"/>
                </a:cxn>
                <a:cxn ang="0">
                  <a:pos x="connsiteX4674" y="connsiteY4674"/>
                </a:cxn>
                <a:cxn ang="0">
                  <a:pos x="connsiteX4675" y="connsiteY4675"/>
                </a:cxn>
                <a:cxn ang="0">
                  <a:pos x="connsiteX4676" y="connsiteY4676"/>
                </a:cxn>
                <a:cxn ang="0">
                  <a:pos x="connsiteX4677" y="connsiteY4677"/>
                </a:cxn>
                <a:cxn ang="0">
                  <a:pos x="connsiteX4678" y="connsiteY4678"/>
                </a:cxn>
                <a:cxn ang="0">
                  <a:pos x="connsiteX4679" y="connsiteY4679"/>
                </a:cxn>
                <a:cxn ang="0">
                  <a:pos x="connsiteX4680" y="connsiteY4680"/>
                </a:cxn>
                <a:cxn ang="0">
                  <a:pos x="connsiteX4681" y="connsiteY4681"/>
                </a:cxn>
                <a:cxn ang="0">
                  <a:pos x="connsiteX4682" y="connsiteY4682"/>
                </a:cxn>
                <a:cxn ang="0">
                  <a:pos x="connsiteX4683" y="connsiteY4683"/>
                </a:cxn>
                <a:cxn ang="0">
                  <a:pos x="connsiteX4684" y="connsiteY4684"/>
                </a:cxn>
                <a:cxn ang="0">
                  <a:pos x="connsiteX4685" y="connsiteY4685"/>
                </a:cxn>
                <a:cxn ang="0">
                  <a:pos x="connsiteX4686" y="connsiteY4686"/>
                </a:cxn>
                <a:cxn ang="0">
                  <a:pos x="connsiteX4687" y="connsiteY4687"/>
                </a:cxn>
                <a:cxn ang="0">
                  <a:pos x="connsiteX4688" y="connsiteY4688"/>
                </a:cxn>
                <a:cxn ang="0">
                  <a:pos x="connsiteX4689" y="connsiteY4689"/>
                </a:cxn>
                <a:cxn ang="0">
                  <a:pos x="connsiteX4690" y="connsiteY4690"/>
                </a:cxn>
                <a:cxn ang="0">
                  <a:pos x="connsiteX4691" y="connsiteY4691"/>
                </a:cxn>
                <a:cxn ang="0">
                  <a:pos x="connsiteX4692" y="connsiteY4692"/>
                </a:cxn>
                <a:cxn ang="0">
                  <a:pos x="connsiteX4693" y="connsiteY4693"/>
                </a:cxn>
                <a:cxn ang="0">
                  <a:pos x="connsiteX4694" y="connsiteY4694"/>
                </a:cxn>
                <a:cxn ang="0">
                  <a:pos x="connsiteX4695" y="connsiteY4695"/>
                </a:cxn>
                <a:cxn ang="0">
                  <a:pos x="connsiteX4696" y="connsiteY4696"/>
                </a:cxn>
                <a:cxn ang="0">
                  <a:pos x="connsiteX4697" y="connsiteY4697"/>
                </a:cxn>
                <a:cxn ang="0">
                  <a:pos x="connsiteX4698" y="connsiteY4698"/>
                </a:cxn>
                <a:cxn ang="0">
                  <a:pos x="connsiteX4699" y="connsiteY4699"/>
                </a:cxn>
                <a:cxn ang="0">
                  <a:pos x="connsiteX4700" y="connsiteY4700"/>
                </a:cxn>
                <a:cxn ang="0">
                  <a:pos x="connsiteX4701" y="connsiteY4701"/>
                </a:cxn>
                <a:cxn ang="0">
                  <a:pos x="connsiteX4702" y="connsiteY4702"/>
                </a:cxn>
                <a:cxn ang="0">
                  <a:pos x="connsiteX4703" y="connsiteY4703"/>
                </a:cxn>
                <a:cxn ang="0">
                  <a:pos x="connsiteX4704" y="connsiteY4704"/>
                </a:cxn>
                <a:cxn ang="0">
                  <a:pos x="connsiteX4705" y="connsiteY4705"/>
                </a:cxn>
                <a:cxn ang="0">
                  <a:pos x="connsiteX4706" y="connsiteY4706"/>
                </a:cxn>
                <a:cxn ang="0">
                  <a:pos x="connsiteX4707" y="connsiteY4707"/>
                </a:cxn>
                <a:cxn ang="0">
                  <a:pos x="connsiteX4708" y="connsiteY4708"/>
                </a:cxn>
                <a:cxn ang="0">
                  <a:pos x="connsiteX4709" y="connsiteY4709"/>
                </a:cxn>
                <a:cxn ang="0">
                  <a:pos x="connsiteX4710" y="connsiteY4710"/>
                </a:cxn>
                <a:cxn ang="0">
                  <a:pos x="connsiteX4711" y="connsiteY4711"/>
                </a:cxn>
                <a:cxn ang="0">
                  <a:pos x="connsiteX4712" y="connsiteY4712"/>
                </a:cxn>
                <a:cxn ang="0">
                  <a:pos x="connsiteX4713" y="connsiteY4713"/>
                </a:cxn>
                <a:cxn ang="0">
                  <a:pos x="connsiteX4714" y="connsiteY4714"/>
                </a:cxn>
                <a:cxn ang="0">
                  <a:pos x="connsiteX4715" y="connsiteY4715"/>
                </a:cxn>
                <a:cxn ang="0">
                  <a:pos x="connsiteX4716" y="connsiteY4716"/>
                </a:cxn>
                <a:cxn ang="0">
                  <a:pos x="connsiteX4717" y="connsiteY4717"/>
                </a:cxn>
                <a:cxn ang="0">
                  <a:pos x="connsiteX4718" y="connsiteY4718"/>
                </a:cxn>
                <a:cxn ang="0">
                  <a:pos x="connsiteX4719" y="connsiteY4719"/>
                </a:cxn>
                <a:cxn ang="0">
                  <a:pos x="connsiteX4720" y="connsiteY4720"/>
                </a:cxn>
                <a:cxn ang="0">
                  <a:pos x="connsiteX4721" y="connsiteY4721"/>
                </a:cxn>
                <a:cxn ang="0">
                  <a:pos x="connsiteX4722" y="connsiteY4722"/>
                </a:cxn>
                <a:cxn ang="0">
                  <a:pos x="connsiteX4723" y="connsiteY4723"/>
                </a:cxn>
                <a:cxn ang="0">
                  <a:pos x="connsiteX4724" y="connsiteY4724"/>
                </a:cxn>
                <a:cxn ang="0">
                  <a:pos x="connsiteX4725" y="connsiteY4725"/>
                </a:cxn>
                <a:cxn ang="0">
                  <a:pos x="connsiteX4726" y="connsiteY4726"/>
                </a:cxn>
                <a:cxn ang="0">
                  <a:pos x="connsiteX4727" y="connsiteY4727"/>
                </a:cxn>
                <a:cxn ang="0">
                  <a:pos x="connsiteX4728" y="connsiteY4728"/>
                </a:cxn>
                <a:cxn ang="0">
                  <a:pos x="connsiteX4729" y="connsiteY4729"/>
                </a:cxn>
                <a:cxn ang="0">
                  <a:pos x="connsiteX4730" y="connsiteY4730"/>
                </a:cxn>
                <a:cxn ang="0">
                  <a:pos x="connsiteX4731" y="connsiteY4731"/>
                </a:cxn>
                <a:cxn ang="0">
                  <a:pos x="connsiteX4732" y="connsiteY4732"/>
                </a:cxn>
                <a:cxn ang="0">
                  <a:pos x="connsiteX4733" y="connsiteY4733"/>
                </a:cxn>
                <a:cxn ang="0">
                  <a:pos x="connsiteX4734" y="connsiteY4734"/>
                </a:cxn>
                <a:cxn ang="0">
                  <a:pos x="connsiteX4735" y="connsiteY4735"/>
                </a:cxn>
                <a:cxn ang="0">
                  <a:pos x="connsiteX4736" y="connsiteY4736"/>
                </a:cxn>
                <a:cxn ang="0">
                  <a:pos x="connsiteX4737" y="connsiteY4737"/>
                </a:cxn>
                <a:cxn ang="0">
                  <a:pos x="connsiteX4738" y="connsiteY4738"/>
                </a:cxn>
                <a:cxn ang="0">
                  <a:pos x="connsiteX4739" y="connsiteY4739"/>
                </a:cxn>
                <a:cxn ang="0">
                  <a:pos x="connsiteX4740" y="connsiteY4740"/>
                </a:cxn>
                <a:cxn ang="0">
                  <a:pos x="connsiteX4741" y="connsiteY4741"/>
                </a:cxn>
                <a:cxn ang="0">
                  <a:pos x="connsiteX4742" y="connsiteY4742"/>
                </a:cxn>
                <a:cxn ang="0">
                  <a:pos x="connsiteX4743" y="connsiteY4743"/>
                </a:cxn>
                <a:cxn ang="0">
                  <a:pos x="connsiteX4744" y="connsiteY4744"/>
                </a:cxn>
                <a:cxn ang="0">
                  <a:pos x="connsiteX4745" y="connsiteY4745"/>
                </a:cxn>
                <a:cxn ang="0">
                  <a:pos x="connsiteX4746" y="connsiteY4746"/>
                </a:cxn>
                <a:cxn ang="0">
                  <a:pos x="connsiteX4747" y="connsiteY4747"/>
                </a:cxn>
                <a:cxn ang="0">
                  <a:pos x="connsiteX4748" y="connsiteY4748"/>
                </a:cxn>
                <a:cxn ang="0">
                  <a:pos x="connsiteX4749" y="connsiteY4749"/>
                </a:cxn>
                <a:cxn ang="0">
                  <a:pos x="connsiteX4750" y="connsiteY4750"/>
                </a:cxn>
                <a:cxn ang="0">
                  <a:pos x="connsiteX4751" y="connsiteY4751"/>
                </a:cxn>
                <a:cxn ang="0">
                  <a:pos x="connsiteX4752" y="connsiteY4752"/>
                </a:cxn>
                <a:cxn ang="0">
                  <a:pos x="connsiteX4753" y="connsiteY4753"/>
                </a:cxn>
                <a:cxn ang="0">
                  <a:pos x="connsiteX4754" y="connsiteY4754"/>
                </a:cxn>
                <a:cxn ang="0">
                  <a:pos x="connsiteX4755" y="connsiteY4755"/>
                </a:cxn>
                <a:cxn ang="0">
                  <a:pos x="connsiteX4756" y="connsiteY4756"/>
                </a:cxn>
                <a:cxn ang="0">
                  <a:pos x="connsiteX4757" y="connsiteY4757"/>
                </a:cxn>
                <a:cxn ang="0">
                  <a:pos x="connsiteX4758" y="connsiteY4758"/>
                </a:cxn>
                <a:cxn ang="0">
                  <a:pos x="connsiteX4759" y="connsiteY4759"/>
                </a:cxn>
                <a:cxn ang="0">
                  <a:pos x="connsiteX4760" y="connsiteY4760"/>
                </a:cxn>
                <a:cxn ang="0">
                  <a:pos x="connsiteX4761" y="connsiteY4761"/>
                </a:cxn>
                <a:cxn ang="0">
                  <a:pos x="connsiteX4762" y="connsiteY4762"/>
                </a:cxn>
                <a:cxn ang="0">
                  <a:pos x="connsiteX4763" y="connsiteY4763"/>
                </a:cxn>
                <a:cxn ang="0">
                  <a:pos x="connsiteX4764" y="connsiteY4764"/>
                </a:cxn>
                <a:cxn ang="0">
                  <a:pos x="connsiteX4765" y="connsiteY4765"/>
                </a:cxn>
                <a:cxn ang="0">
                  <a:pos x="connsiteX4766" y="connsiteY4766"/>
                </a:cxn>
                <a:cxn ang="0">
                  <a:pos x="connsiteX4767" y="connsiteY4767"/>
                </a:cxn>
                <a:cxn ang="0">
                  <a:pos x="connsiteX4768" y="connsiteY4768"/>
                </a:cxn>
                <a:cxn ang="0">
                  <a:pos x="connsiteX4769" y="connsiteY4769"/>
                </a:cxn>
                <a:cxn ang="0">
                  <a:pos x="connsiteX4770" y="connsiteY4770"/>
                </a:cxn>
                <a:cxn ang="0">
                  <a:pos x="connsiteX4771" y="connsiteY4771"/>
                </a:cxn>
                <a:cxn ang="0">
                  <a:pos x="connsiteX4772" y="connsiteY4772"/>
                </a:cxn>
                <a:cxn ang="0">
                  <a:pos x="connsiteX4773" y="connsiteY4773"/>
                </a:cxn>
                <a:cxn ang="0">
                  <a:pos x="connsiteX4774" y="connsiteY4774"/>
                </a:cxn>
                <a:cxn ang="0">
                  <a:pos x="connsiteX4775" y="connsiteY4775"/>
                </a:cxn>
                <a:cxn ang="0">
                  <a:pos x="connsiteX4776" y="connsiteY4776"/>
                </a:cxn>
                <a:cxn ang="0">
                  <a:pos x="connsiteX4777" y="connsiteY4777"/>
                </a:cxn>
                <a:cxn ang="0">
                  <a:pos x="connsiteX4778" y="connsiteY4778"/>
                </a:cxn>
                <a:cxn ang="0">
                  <a:pos x="connsiteX4779" y="connsiteY4779"/>
                </a:cxn>
                <a:cxn ang="0">
                  <a:pos x="connsiteX4780" y="connsiteY4780"/>
                </a:cxn>
                <a:cxn ang="0">
                  <a:pos x="connsiteX4781" y="connsiteY4781"/>
                </a:cxn>
                <a:cxn ang="0">
                  <a:pos x="connsiteX4782" y="connsiteY4782"/>
                </a:cxn>
                <a:cxn ang="0">
                  <a:pos x="connsiteX4783" y="connsiteY4783"/>
                </a:cxn>
                <a:cxn ang="0">
                  <a:pos x="connsiteX4784" y="connsiteY4784"/>
                </a:cxn>
                <a:cxn ang="0">
                  <a:pos x="connsiteX4785" y="connsiteY4785"/>
                </a:cxn>
                <a:cxn ang="0">
                  <a:pos x="connsiteX4786" y="connsiteY4786"/>
                </a:cxn>
                <a:cxn ang="0">
                  <a:pos x="connsiteX4787" y="connsiteY4787"/>
                </a:cxn>
                <a:cxn ang="0">
                  <a:pos x="connsiteX4788" y="connsiteY4788"/>
                </a:cxn>
                <a:cxn ang="0">
                  <a:pos x="connsiteX4789" y="connsiteY4789"/>
                </a:cxn>
                <a:cxn ang="0">
                  <a:pos x="connsiteX4790" y="connsiteY4790"/>
                </a:cxn>
                <a:cxn ang="0">
                  <a:pos x="connsiteX4791" y="connsiteY4791"/>
                </a:cxn>
                <a:cxn ang="0">
                  <a:pos x="connsiteX4792" y="connsiteY4792"/>
                </a:cxn>
                <a:cxn ang="0">
                  <a:pos x="connsiteX4793" y="connsiteY4793"/>
                </a:cxn>
                <a:cxn ang="0">
                  <a:pos x="connsiteX4794" y="connsiteY4794"/>
                </a:cxn>
                <a:cxn ang="0">
                  <a:pos x="connsiteX4795" y="connsiteY4795"/>
                </a:cxn>
                <a:cxn ang="0">
                  <a:pos x="connsiteX4796" y="connsiteY4796"/>
                </a:cxn>
                <a:cxn ang="0">
                  <a:pos x="connsiteX4797" y="connsiteY4797"/>
                </a:cxn>
                <a:cxn ang="0">
                  <a:pos x="connsiteX4798" y="connsiteY4798"/>
                </a:cxn>
                <a:cxn ang="0">
                  <a:pos x="connsiteX4799" y="connsiteY4799"/>
                </a:cxn>
                <a:cxn ang="0">
                  <a:pos x="connsiteX4800" y="connsiteY4800"/>
                </a:cxn>
                <a:cxn ang="0">
                  <a:pos x="connsiteX4801" y="connsiteY4801"/>
                </a:cxn>
                <a:cxn ang="0">
                  <a:pos x="connsiteX4802" y="connsiteY4802"/>
                </a:cxn>
                <a:cxn ang="0">
                  <a:pos x="connsiteX4803" y="connsiteY4803"/>
                </a:cxn>
                <a:cxn ang="0">
                  <a:pos x="connsiteX4804" y="connsiteY4804"/>
                </a:cxn>
                <a:cxn ang="0">
                  <a:pos x="connsiteX4805" y="connsiteY4805"/>
                </a:cxn>
                <a:cxn ang="0">
                  <a:pos x="connsiteX4806" y="connsiteY4806"/>
                </a:cxn>
                <a:cxn ang="0">
                  <a:pos x="connsiteX4807" y="connsiteY4807"/>
                </a:cxn>
                <a:cxn ang="0">
                  <a:pos x="connsiteX4808" y="connsiteY4808"/>
                </a:cxn>
                <a:cxn ang="0">
                  <a:pos x="connsiteX4809" y="connsiteY4809"/>
                </a:cxn>
                <a:cxn ang="0">
                  <a:pos x="connsiteX4810" y="connsiteY4810"/>
                </a:cxn>
                <a:cxn ang="0">
                  <a:pos x="connsiteX4811" y="connsiteY4811"/>
                </a:cxn>
                <a:cxn ang="0">
                  <a:pos x="connsiteX4812" y="connsiteY4812"/>
                </a:cxn>
                <a:cxn ang="0">
                  <a:pos x="connsiteX4813" y="connsiteY4813"/>
                </a:cxn>
                <a:cxn ang="0">
                  <a:pos x="connsiteX4814" y="connsiteY4814"/>
                </a:cxn>
                <a:cxn ang="0">
                  <a:pos x="connsiteX4815" y="connsiteY4815"/>
                </a:cxn>
                <a:cxn ang="0">
                  <a:pos x="connsiteX4816" y="connsiteY4816"/>
                </a:cxn>
                <a:cxn ang="0">
                  <a:pos x="connsiteX4817" y="connsiteY4817"/>
                </a:cxn>
                <a:cxn ang="0">
                  <a:pos x="connsiteX4818" y="connsiteY4818"/>
                </a:cxn>
                <a:cxn ang="0">
                  <a:pos x="connsiteX4819" y="connsiteY4819"/>
                </a:cxn>
                <a:cxn ang="0">
                  <a:pos x="connsiteX4820" y="connsiteY4820"/>
                </a:cxn>
                <a:cxn ang="0">
                  <a:pos x="connsiteX4821" y="connsiteY4821"/>
                </a:cxn>
                <a:cxn ang="0">
                  <a:pos x="connsiteX4822" y="connsiteY4822"/>
                </a:cxn>
                <a:cxn ang="0">
                  <a:pos x="connsiteX4823" y="connsiteY4823"/>
                </a:cxn>
                <a:cxn ang="0">
                  <a:pos x="connsiteX4824" y="connsiteY4824"/>
                </a:cxn>
                <a:cxn ang="0">
                  <a:pos x="connsiteX4825" y="connsiteY4825"/>
                </a:cxn>
                <a:cxn ang="0">
                  <a:pos x="connsiteX4826" y="connsiteY4826"/>
                </a:cxn>
                <a:cxn ang="0">
                  <a:pos x="connsiteX4827" y="connsiteY4827"/>
                </a:cxn>
                <a:cxn ang="0">
                  <a:pos x="connsiteX4828" y="connsiteY4828"/>
                </a:cxn>
                <a:cxn ang="0">
                  <a:pos x="connsiteX4829" y="connsiteY4829"/>
                </a:cxn>
                <a:cxn ang="0">
                  <a:pos x="connsiteX4830" y="connsiteY4830"/>
                </a:cxn>
                <a:cxn ang="0">
                  <a:pos x="connsiteX4831" y="connsiteY4831"/>
                </a:cxn>
                <a:cxn ang="0">
                  <a:pos x="connsiteX4832" y="connsiteY4832"/>
                </a:cxn>
                <a:cxn ang="0">
                  <a:pos x="connsiteX4833" y="connsiteY4833"/>
                </a:cxn>
                <a:cxn ang="0">
                  <a:pos x="connsiteX4834" y="connsiteY4834"/>
                </a:cxn>
                <a:cxn ang="0">
                  <a:pos x="connsiteX4835" y="connsiteY4835"/>
                </a:cxn>
                <a:cxn ang="0">
                  <a:pos x="connsiteX4836" y="connsiteY4836"/>
                </a:cxn>
                <a:cxn ang="0">
                  <a:pos x="connsiteX4837" y="connsiteY4837"/>
                </a:cxn>
                <a:cxn ang="0">
                  <a:pos x="connsiteX4838" y="connsiteY4838"/>
                </a:cxn>
                <a:cxn ang="0">
                  <a:pos x="connsiteX4839" y="connsiteY4839"/>
                </a:cxn>
                <a:cxn ang="0">
                  <a:pos x="connsiteX4840" y="connsiteY4840"/>
                </a:cxn>
                <a:cxn ang="0">
                  <a:pos x="connsiteX4841" y="connsiteY4841"/>
                </a:cxn>
                <a:cxn ang="0">
                  <a:pos x="connsiteX4842" y="connsiteY4842"/>
                </a:cxn>
                <a:cxn ang="0">
                  <a:pos x="connsiteX4843" y="connsiteY4843"/>
                </a:cxn>
                <a:cxn ang="0">
                  <a:pos x="connsiteX4844" y="connsiteY4844"/>
                </a:cxn>
                <a:cxn ang="0">
                  <a:pos x="connsiteX4845" y="connsiteY4845"/>
                </a:cxn>
                <a:cxn ang="0">
                  <a:pos x="connsiteX4846" y="connsiteY4846"/>
                </a:cxn>
                <a:cxn ang="0">
                  <a:pos x="connsiteX4847" y="connsiteY4847"/>
                </a:cxn>
                <a:cxn ang="0">
                  <a:pos x="connsiteX4848" y="connsiteY4848"/>
                </a:cxn>
                <a:cxn ang="0">
                  <a:pos x="connsiteX4849" y="connsiteY4849"/>
                </a:cxn>
                <a:cxn ang="0">
                  <a:pos x="connsiteX4850" y="connsiteY4850"/>
                </a:cxn>
                <a:cxn ang="0">
                  <a:pos x="connsiteX4851" y="connsiteY4851"/>
                </a:cxn>
                <a:cxn ang="0">
                  <a:pos x="connsiteX4852" y="connsiteY4852"/>
                </a:cxn>
                <a:cxn ang="0">
                  <a:pos x="connsiteX4853" y="connsiteY4853"/>
                </a:cxn>
                <a:cxn ang="0">
                  <a:pos x="connsiteX4854" y="connsiteY4854"/>
                </a:cxn>
                <a:cxn ang="0">
                  <a:pos x="connsiteX4855" y="connsiteY4855"/>
                </a:cxn>
                <a:cxn ang="0">
                  <a:pos x="connsiteX4856" y="connsiteY4856"/>
                </a:cxn>
                <a:cxn ang="0">
                  <a:pos x="connsiteX4857" y="connsiteY4857"/>
                </a:cxn>
                <a:cxn ang="0">
                  <a:pos x="connsiteX4858" y="connsiteY4858"/>
                </a:cxn>
                <a:cxn ang="0">
                  <a:pos x="connsiteX4859" y="connsiteY4859"/>
                </a:cxn>
                <a:cxn ang="0">
                  <a:pos x="connsiteX4860" y="connsiteY4860"/>
                </a:cxn>
                <a:cxn ang="0">
                  <a:pos x="connsiteX4861" y="connsiteY4861"/>
                </a:cxn>
                <a:cxn ang="0">
                  <a:pos x="connsiteX4862" y="connsiteY4862"/>
                </a:cxn>
                <a:cxn ang="0">
                  <a:pos x="connsiteX4863" y="connsiteY4863"/>
                </a:cxn>
                <a:cxn ang="0">
                  <a:pos x="connsiteX4864" y="connsiteY4864"/>
                </a:cxn>
                <a:cxn ang="0">
                  <a:pos x="connsiteX4865" y="connsiteY4865"/>
                </a:cxn>
                <a:cxn ang="0">
                  <a:pos x="connsiteX4866" y="connsiteY4866"/>
                </a:cxn>
                <a:cxn ang="0">
                  <a:pos x="connsiteX4867" y="connsiteY4867"/>
                </a:cxn>
                <a:cxn ang="0">
                  <a:pos x="connsiteX4868" y="connsiteY4868"/>
                </a:cxn>
                <a:cxn ang="0">
                  <a:pos x="connsiteX4869" y="connsiteY4869"/>
                </a:cxn>
                <a:cxn ang="0">
                  <a:pos x="connsiteX4870" y="connsiteY4870"/>
                </a:cxn>
                <a:cxn ang="0">
                  <a:pos x="connsiteX4871" y="connsiteY4871"/>
                </a:cxn>
                <a:cxn ang="0">
                  <a:pos x="connsiteX4872" y="connsiteY4872"/>
                </a:cxn>
                <a:cxn ang="0">
                  <a:pos x="connsiteX4873" y="connsiteY4873"/>
                </a:cxn>
                <a:cxn ang="0">
                  <a:pos x="connsiteX4874" y="connsiteY4874"/>
                </a:cxn>
                <a:cxn ang="0">
                  <a:pos x="connsiteX4875" y="connsiteY4875"/>
                </a:cxn>
                <a:cxn ang="0">
                  <a:pos x="connsiteX4876" y="connsiteY4876"/>
                </a:cxn>
                <a:cxn ang="0">
                  <a:pos x="connsiteX4877" y="connsiteY4877"/>
                </a:cxn>
                <a:cxn ang="0">
                  <a:pos x="connsiteX4878" y="connsiteY4878"/>
                </a:cxn>
                <a:cxn ang="0">
                  <a:pos x="connsiteX4879" y="connsiteY4879"/>
                </a:cxn>
                <a:cxn ang="0">
                  <a:pos x="connsiteX4880" y="connsiteY4880"/>
                </a:cxn>
                <a:cxn ang="0">
                  <a:pos x="connsiteX4881" y="connsiteY4881"/>
                </a:cxn>
                <a:cxn ang="0">
                  <a:pos x="connsiteX4882" y="connsiteY4882"/>
                </a:cxn>
                <a:cxn ang="0">
                  <a:pos x="connsiteX4883" y="connsiteY4883"/>
                </a:cxn>
                <a:cxn ang="0">
                  <a:pos x="connsiteX4884" y="connsiteY4884"/>
                </a:cxn>
                <a:cxn ang="0">
                  <a:pos x="connsiteX4885" y="connsiteY4885"/>
                </a:cxn>
                <a:cxn ang="0">
                  <a:pos x="connsiteX4886" y="connsiteY4886"/>
                </a:cxn>
                <a:cxn ang="0">
                  <a:pos x="connsiteX4887" y="connsiteY4887"/>
                </a:cxn>
                <a:cxn ang="0">
                  <a:pos x="connsiteX4888" y="connsiteY4888"/>
                </a:cxn>
                <a:cxn ang="0">
                  <a:pos x="connsiteX4889" y="connsiteY4889"/>
                </a:cxn>
                <a:cxn ang="0">
                  <a:pos x="connsiteX4890" y="connsiteY4890"/>
                </a:cxn>
                <a:cxn ang="0">
                  <a:pos x="connsiteX4891" y="connsiteY4891"/>
                </a:cxn>
                <a:cxn ang="0">
                  <a:pos x="connsiteX4892" y="connsiteY4892"/>
                </a:cxn>
                <a:cxn ang="0">
                  <a:pos x="connsiteX4893" y="connsiteY4893"/>
                </a:cxn>
                <a:cxn ang="0">
                  <a:pos x="connsiteX4894" y="connsiteY4894"/>
                </a:cxn>
                <a:cxn ang="0">
                  <a:pos x="connsiteX4895" y="connsiteY4895"/>
                </a:cxn>
                <a:cxn ang="0">
                  <a:pos x="connsiteX4896" y="connsiteY4896"/>
                </a:cxn>
                <a:cxn ang="0">
                  <a:pos x="connsiteX4897" y="connsiteY4897"/>
                </a:cxn>
                <a:cxn ang="0">
                  <a:pos x="connsiteX4898" y="connsiteY4898"/>
                </a:cxn>
                <a:cxn ang="0">
                  <a:pos x="connsiteX4899" y="connsiteY4899"/>
                </a:cxn>
                <a:cxn ang="0">
                  <a:pos x="connsiteX4900" y="connsiteY4900"/>
                </a:cxn>
                <a:cxn ang="0">
                  <a:pos x="connsiteX4901" y="connsiteY4901"/>
                </a:cxn>
                <a:cxn ang="0">
                  <a:pos x="connsiteX4902" y="connsiteY4902"/>
                </a:cxn>
                <a:cxn ang="0">
                  <a:pos x="connsiteX4903" y="connsiteY4903"/>
                </a:cxn>
                <a:cxn ang="0">
                  <a:pos x="connsiteX4904" y="connsiteY4904"/>
                </a:cxn>
                <a:cxn ang="0">
                  <a:pos x="connsiteX4905" y="connsiteY4905"/>
                </a:cxn>
                <a:cxn ang="0">
                  <a:pos x="connsiteX4906" y="connsiteY4906"/>
                </a:cxn>
                <a:cxn ang="0">
                  <a:pos x="connsiteX4907" y="connsiteY4907"/>
                </a:cxn>
                <a:cxn ang="0">
                  <a:pos x="connsiteX4908" y="connsiteY4908"/>
                </a:cxn>
                <a:cxn ang="0">
                  <a:pos x="connsiteX4909" y="connsiteY4909"/>
                </a:cxn>
                <a:cxn ang="0">
                  <a:pos x="connsiteX4910" y="connsiteY4910"/>
                </a:cxn>
                <a:cxn ang="0">
                  <a:pos x="connsiteX4911" y="connsiteY4911"/>
                </a:cxn>
                <a:cxn ang="0">
                  <a:pos x="connsiteX4912" y="connsiteY4912"/>
                </a:cxn>
                <a:cxn ang="0">
                  <a:pos x="connsiteX4913" y="connsiteY4913"/>
                </a:cxn>
                <a:cxn ang="0">
                  <a:pos x="connsiteX4914" y="connsiteY4914"/>
                </a:cxn>
                <a:cxn ang="0">
                  <a:pos x="connsiteX4915" y="connsiteY4915"/>
                </a:cxn>
                <a:cxn ang="0">
                  <a:pos x="connsiteX4916" y="connsiteY4916"/>
                </a:cxn>
                <a:cxn ang="0">
                  <a:pos x="connsiteX4917" y="connsiteY4917"/>
                </a:cxn>
                <a:cxn ang="0">
                  <a:pos x="connsiteX4918" y="connsiteY4918"/>
                </a:cxn>
                <a:cxn ang="0">
                  <a:pos x="connsiteX4919" y="connsiteY4919"/>
                </a:cxn>
                <a:cxn ang="0">
                  <a:pos x="connsiteX4920" y="connsiteY4920"/>
                </a:cxn>
                <a:cxn ang="0">
                  <a:pos x="connsiteX4921" y="connsiteY4921"/>
                </a:cxn>
                <a:cxn ang="0">
                  <a:pos x="connsiteX4922" y="connsiteY4922"/>
                </a:cxn>
                <a:cxn ang="0">
                  <a:pos x="connsiteX4923" y="connsiteY4923"/>
                </a:cxn>
                <a:cxn ang="0">
                  <a:pos x="connsiteX4924" y="connsiteY4924"/>
                </a:cxn>
                <a:cxn ang="0">
                  <a:pos x="connsiteX4925" y="connsiteY4925"/>
                </a:cxn>
                <a:cxn ang="0">
                  <a:pos x="connsiteX4926" y="connsiteY4926"/>
                </a:cxn>
                <a:cxn ang="0">
                  <a:pos x="connsiteX4927" y="connsiteY4927"/>
                </a:cxn>
                <a:cxn ang="0">
                  <a:pos x="connsiteX4928" y="connsiteY4928"/>
                </a:cxn>
                <a:cxn ang="0">
                  <a:pos x="connsiteX4929" y="connsiteY4929"/>
                </a:cxn>
                <a:cxn ang="0">
                  <a:pos x="connsiteX4930" y="connsiteY4930"/>
                </a:cxn>
                <a:cxn ang="0">
                  <a:pos x="connsiteX4931" y="connsiteY4931"/>
                </a:cxn>
                <a:cxn ang="0">
                  <a:pos x="connsiteX4932" y="connsiteY4932"/>
                </a:cxn>
                <a:cxn ang="0">
                  <a:pos x="connsiteX4933" y="connsiteY4933"/>
                </a:cxn>
                <a:cxn ang="0">
                  <a:pos x="connsiteX4934" y="connsiteY4934"/>
                </a:cxn>
                <a:cxn ang="0">
                  <a:pos x="connsiteX4935" y="connsiteY4935"/>
                </a:cxn>
                <a:cxn ang="0">
                  <a:pos x="connsiteX4936" y="connsiteY4936"/>
                </a:cxn>
                <a:cxn ang="0">
                  <a:pos x="connsiteX4937" y="connsiteY4937"/>
                </a:cxn>
                <a:cxn ang="0">
                  <a:pos x="connsiteX4938" y="connsiteY4938"/>
                </a:cxn>
                <a:cxn ang="0">
                  <a:pos x="connsiteX4939" y="connsiteY4939"/>
                </a:cxn>
                <a:cxn ang="0">
                  <a:pos x="connsiteX4940" y="connsiteY4940"/>
                </a:cxn>
                <a:cxn ang="0">
                  <a:pos x="connsiteX4941" y="connsiteY4941"/>
                </a:cxn>
                <a:cxn ang="0">
                  <a:pos x="connsiteX4942" y="connsiteY4942"/>
                </a:cxn>
                <a:cxn ang="0">
                  <a:pos x="connsiteX4943" y="connsiteY4943"/>
                </a:cxn>
                <a:cxn ang="0">
                  <a:pos x="connsiteX4944" y="connsiteY4944"/>
                </a:cxn>
                <a:cxn ang="0">
                  <a:pos x="connsiteX4945" y="connsiteY4945"/>
                </a:cxn>
                <a:cxn ang="0">
                  <a:pos x="connsiteX4946" y="connsiteY4946"/>
                </a:cxn>
                <a:cxn ang="0">
                  <a:pos x="connsiteX4947" y="connsiteY4947"/>
                </a:cxn>
                <a:cxn ang="0">
                  <a:pos x="connsiteX4948" y="connsiteY4948"/>
                </a:cxn>
                <a:cxn ang="0">
                  <a:pos x="connsiteX4949" y="connsiteY4949"/>
                </a:cxn>
                <a:cxn ang="0">
                  <a:pos x="connsiteX4950" y="connsiteY4950"/>
                </a:cxn>
                <a:cxn ang="0">
                  <a:pos x="connsiteX4951" y="connsiteY4951"/>
                </a:cxn>
                <a:cxn ang="0">
                  <a:pos x="connsiteX4952" y="connsiteY4952"/>
                </a:cxn>
                <a:cxn ang="0">
                  <a:pos x="connsiteX4953" y="connsiteY4953"/>
                </a:cxn>
                <a:cxn ang="0">
                  <a:pos x="connsiteX4954" y="connsiteY4954"/>
                </a:cxn>
                <a:cxn ang="0">
                  <a:pos x="connsiteX4955" y="connsiteY4955"/>
                </a:cxn>
                <a:cxn ang="0">
                  <a:pos x="connsiteX4956" y="connsiteY4956"/>
                </a:cxn>
                <a:cxn ang="0">
                  <a:pos x="connsiteX4957" y="connsiteY4957"/>
                </a:cxn>
                <a:cxn ang="0">
                  <a:pos x="connsiteX4958" y="connsiteY4958"/>
                </a:cxn>
                <a:cxn ang="0">
                  <a:pos x="connsiteX4959" y="connsiteY4959"/>
                </a:cxn>
                <a:cxn ang="0">
                  <a:pos x="connsiteX4960" y="connsiteY4960"/>
                </a:cxn>
                <a:cxn ang="0">
                  <a:pos x="connsiteX4961" y="connsiteY4961"/>
                </a:cxn>
                <a:cxn ang="0">
                  <a:pos x="connsiteX4962" y="connsiteY4962"/>
                </a:cxn>
                <a:cxn ang="0">
                  <a:pos x="connsiteX4963" y="connsiteY4963"/>
                </a:cxn>
                <a:cxn ang="0">
                  <a:pos x="connsiteX4964" y="connsiteY4964"/>
                </a:cxn>
                <a:cxn ang="0">
                  <a:pos x="connsiteX4965" y="connsiteY4965"/>
                </a:cxn>
                <a:cxn ang="0">
                  <a:pos x="connsiteX4966" y="connsiteY4966"/>
                </a:cxn>
                <a:cxn ang="0">
                  <a:pos x="connsiteX4967" y="connsiteY4967"/>
                </a:cxn>
                <a:cxn ang="0">
                  <a:pos x="connsiteX4968" y="connsiteY4968"/>
                </a:cxn>
                <a:cxn ang="0">
                  <a:pos x="connsiteX4969" y="connsiteY4969"/>
                </a:cxn>
                <a:cxn ang="0">
                  <a:pos x="connsiteX4970" y="connsiteY4970"/>
                </a:cxn>
                <a:cxn ang="0">
                  <a:pos x="connsiteX4971" y="connsiteY4971"/>
                </a:cxn>
                <a:cxn ang="0">
                  <a:pos x="connsiteX4972" y="connsiteY4972"/>
                </a:cxn>
                <a:cxn ang="0">
                  <a:pos x="connsiteX4973" y="connsiteY4973"/>
                </a:cxn>
                <a:cxn ang="0">
                  <a:pos x="connsiteX4974" y="connsiteY4974"/>
                </a:cxn>
                <a:cxn ang="0">
                  <a:pos x="connsiteX4975" y="connsiteY4975"/>
                </a:cxn>
                <a:cxn ang="0">
                  <a:pos x="connsiteX4976" y="connsiteY4976"/>
                </a:cxn>
                <a:cxn ang="0">
                  <a:pos x="connsiteX4977" y="connsiteY4977"/>
                </a:cxn>
                <a:cxn ang="0">
                  <a:pos x="connsiteX4978" y="connsiteY4978"/>
                </a:cxn>
                <a:cxn ang="0">
                  <a:pos x="connsiteX4979" y="connsiteY4979"/>
                </a:cxn>
                <a:cxn ang="0">
                  <a:pos x="connsiteX4980" y="connsiteY4980"/>
                </a:cxn>
                <a:cxn ang="0">
                  <a:pos x="connsiteX4981" y="connsiteY4981"/>
                </a:cxn>
                <a:cxn ang="0">
                  <a:pos x="connsiteX4982" y="connsiteY4982"/>
                </a:cxn>
                <a:cxn ang="0">
                  <a:pos x="connsiteX4983" y="connsiteY4983"/>
                </a:cxn>
                <a:cxn ang="0">
                  <a:pos x="connsiteX4984" y="connsiteY4984"/>
                </a:cxn>
                <a:cxn ang="0">
                  <a:pos x="connsiteX4985" y="connsiteY4985"/>
                </a:cxn>
                <a:cxn ang="0">
                  <a:pos x="connsiteX4986" y="connsiteY4986"/>
                </a:cxn>
                <a:cxn ang="0">
                  <a:pos x="connsiteX4987" y="connsiteY4987"/>
                </a:cxn>
                <a:cxn ang="0">
                  <a:pos x="connsiteX4988" y="connsiteY4988"/>
                </a:cxn>
                <a:cxn ang="0">
                  <a:pos x="connsiteX4989" y="connsiteY4989"/>
                </a:cxn>
                <a:cxn ang="0">
                  <a:pos x="connsiteX4990" y="connsiteY4990"/>
                </a:cxn>
                <a:cxn ang="0">
                  <a:pos x="connsiteX4991" y="connsiteY4991"/>
                </a:cxn>
                <a:cxn ang="0">
                  <a:pos x="connsiteX4992" y="connsiteY4992"/>
                </a:cxn>
                <a:cxn ang="0">
                  <a:pos x="connsiteX4993" y="connsiteY4993"/>
                </a:cxn>
                <a:cxn ang="0">
                  <a:pos x="connsiteX4994" y="connsiteY4994"/>
                </a:cxn>
                <a:cxn ang="0">
                  <a:pos x="connsiteX4995" y="connsiteY4995"/>
                </a:cxn>
                <a:cxn ang="0">
                  <a:pos x="connsiteX4996" y="connsiteY4996"/>
                </a:cxn>
                <a:cxn ang="0">
                  <a:pos x="connsiteX4997" y="connsiteY4997"/>
                </a:cxn>
                <a:cxn ang="0">
                  <a:pos x="connsiteX4998" y="connsiteY4998"/>
                </a:cxn>
                <a:cxn ang="0">
                  <a:pos x="connsiteX4999" y="connsiteY4999"/>
                </a:cxn>
                <a:cxn ang="0">
                  <a:pos x="connsiteX5000" y="connsiteY5000"/>
                </a:cxn>
                <a:cxn ang="0">
                  <a:pos x="connsiteX5001" y="connsiteY5001"/>
                </a:cxn>
                <a:cxn ang="0">
                  <a:pos x="connsiteX5002" y="connsiteY5002"/>
                </a:cxn>
                <a:cxn ang="0">
                  <a:pos x="connsiteX5003" y="connsiteY5003"/>
                </a:cxn>
                <a:cxn ang="0">
                  <a:pos x="connsiteX5004" y="connsiteY5004"/>
                </a:cxn>
                <a:cxn ang="0">
                  <a:pos x="connsiteX5005" y="connsiteY5005"/>
                </a:cxn>
                <a:cxn ang="0">
                  <a:pos x="connsiteX5006" y="connsiteY5006"/>
                </a:cxn>
                <a:cxn ang="0">
                  <a:pos x="connsiteX5007" y="connsiteY5007"/>
                </a:cxn>
                <a:cxn ang="0">
                  <a:pos x="connsiteX5008" y="connsiteY5008"/>
                </a:cxn>
                <a:cxn ang="0">
                  <a:pos x="connsiteX5009" y="connsiteY5009"/>
                </a:cxn>
                <a:cxn ang="0">
                  <a:pos x="connsiteX5010" y="connsiteY5010"/>
                </a:cxn>
                <a:cxn ang="0">
                  <a:pos x="connsiteX5011" y="connsiteY5011"/>
                </a:cxn>
                <a:cxn ang="0">
                  <a:pos x="connsiteX5012" y="connsiteY5012"/>
                </a:cxn>
                <a:cxn ang="0">
                  <a:pos x="connsiteX5013" y="connsiteY5013"/>
                </a:cxn>
                <a:cxn ang="0">
                  <a:pos x="connsiteX5014" y="connsiteY5014"/>
                </a:cxn>
                <a:cxn ang="0">
                  <a:pos x="connsiteX5015" y="connsiteY5015"/>
                </a:cxn>
                <a:cxn ang="0">
                  <a:pos x="connsiteX5016" y="connsiteY5016"/>
                </a:cxn>
                <a:cxn ang="0">
                  <a:pos x="connsiteX5017" y="connsiteY5017"/>
                </a:cxn>
                <a:cxn ang="0">
                  <a:pos x="connsiteX5018" y="connsiteY5018"/>
                </a:cxn>
                <a:cxn ang="0">
                  <a:pos x="connsiteX5019" y="connsiteY5019"/>
                </a:cxn>
                <a:cxn ang="0">
                  <a:pos x="connsiteX5020" y="connsiteY5020"/>
                </a:cxn>
                <a:cxn ang="0">
                  <a:pos x="connsiteX5021" y="connsiteY5021"/>
                </a:cxn>
                <a:cxn ang="0">
                  <a:pos x="connsiteX5022" y="connsiteY5022"/>
                </a:cxn>
                <a:cxn ang="0">
                  <a:pos x="connsiteX5023" y="connsiteY5023"/>
                </a:cxn>
                <a:cxn ang="0">
                  <a:pos x="connsiteX5024" y="connsiteY5024"/>
                </a:cxn>
                <a:cxn ang="0">
                  <a:pos x="connsiteX5025" y="connsiteY5025"/>
                </a:cxn>
                <a:cxn ang="0">
                  <a:pos x="connsiteX5026" y="connsiteY5026"/>
                </a:cxn>
                <a:cxn ang="0">
                  <a:pos x="connsiteX5027" y="connsiteY5027"/>
                </a:cxn>
                <a:cxn ang="0">
                  <a:pos x="connsiteX5028" y="connsiteY5028"/>
                </a:cxn>
                <a:cxn ang="0">
                  <a:pos x="connsiteX5029" y="connsiteY5029"/>
                </a:cxn>
                <a:cxn ang="0">
                  <a:pos x="connsiteX5030" y="connsiteY5030"/>
                </a:cxn>
                <a:cxn ang="0">
                  <a:pos x="connsiteX5031" y="connsiteY5031"/>
                </a:cxn>
                <a:cxn ang="0">
                  <a:pos x="connsiteX5032" y="connsiteY5032"/>
                </a:cxn>
                <a:cxn ang="0">
                  <a:pos x="connsiteX5033" y="connsiteY5033"/>
                </a:cxn>
                <a:cxn ang="0">
                  <a:pos x="connsiteX5034" y="connsiteY5034"/>
                </a:cxn>
                <a:cxn ang="0">
                  <a:pos x="connsiteX5035" y="connsiteY5035"/>
                </a:cxn>
                <a:cxn ang="0">
                  <a:pos x="connsiteX5036" y="connsiteY5036"/>
                </a:cxn>
                <a:cxn ang="0">
                  <a:pos x="connsiteX5037" y="connsiteY5037"/>
                </a:cxn>
                <a:cxn ang="0">
                  <a:pos x="connsiteX5038" y="connsiteY5038"/>
                </a:cxn>
                <a:cxn ang="0">
                  <a:pos x="connsiteX5039" y="connsiteY5039"/>
                </a:cxn>
                <a:cxn ang="0">
                  <a:pos x="connsiteX5040" y="connsiteY5040"/>
                </a:cxn>
                <a:cxn ang="0">
                  <a:pos x="connsiteX5041" y="connsiteY5041"/>
                </a:cxn>
                <a:cxn ang="0">
                  <a:pos x="connsiteX5042" y="connsiteY5042"/>
                </a:cxn>
                <a:cxn ang="0">
                  <a:pos x="connsiteX5043" y="connsiteY5043"/>
                </a:cxn>
                <a:cxn ang="0">
                  <a:pos x="connsiteX5044" y="connsiteY5044"/>
                </a:cxn>
                <a:cxn ang="0">
                  <a:pos x="connsiteX5045" y="connsiteY5045"/>
                </a:cxn>
                <a:cxn ang="0">
                  <a:pos x="connsiteX5046" y="connsiteY5046"/>
                </a:cxn>
                <a:cxn ang="0">
                  <a:pos x="connsiteX5047" y="connsiteY5047"/>
                </a:cxn>
                <a:cxn ang="0">
                  <a:pos x="connsiteX5048" y="connsiteY5048"/>
                </a:cxn>
                <a:cxn ang="0">
                  <a:pos x="connsiteX5049" y="connsiteY5049"/>
                </a:cxn>
                <a:cxn ang="0">
                  <a:pos x="connsiteX5050" y="connsiteY5050"/>
                </a:cxn>
                <a:cxn ang="0">
                  <a:pos x="connsiteX5051" y="connsiteY5051"/>
                </a:cxn>
                <a:cxn ang="0">
                  <a:pos x="connsiteX5052" y="connsiteY5052"/>
                </a:cxn>
                <a:cxn ang="0">
                  <a:pos x="connsiteX5053" y="connsiteY5053"/>
                </a:cxn>
                <a:cxn ang="0">
                  <a:pos x="connsiteX5054" y="connsiteY5054"/>
                </a:cxn>
                <a:cxn ang="0">
                  <a:pos x="connsiteX5055" y="connsiteY5055"/>
                </a:cxn>
                <a:cxn ang="0">
                  <a:pos x="connsiteX5056" y="connsiteY5056"/>
                </a:cxn>
                <a:cxn ang="0">
                  <a:pos x="connsiteX5057" y="connsiteY5057"/>
                </a:cxn>
                <a:cxn ang="0">
                  <a:pos x="connsiteX5058" y="connsiteY5058"/>
                </a:cxn>
                <a:cxn ang="0">
                  <a:pos x="connsiteX5059" y="connsiteY5059"/>
                </a:cxn>
                <a:cxn ang="0">
                  <a:pos x="connsiteX5060" y="connsiteY5060"/>
                </a:cxn>
                <a:cxn ang="0">
                  <a:pos x="connsiteX5061" y="connsiteY5061"/>
                </a:cxn>
                <a:cxn ang="0">
                  <a:pos x="connsiteX5062" y="connsiteY5062"/>
                </a:cxn>
                <a:cxn ang="0">
                  <a:pos x="connsiteX5063" y="connsiteY5063"/>
                </a:cxn>
                <a:cxn ang="0">
                  <a:pos x="connsiteX5064" y="connsiteY5064"/>
                </a:cxn>
                <a:cxn ang="0">
                  <a:pos x="connsiteX5065" y="connsiteY5065"/>
                </a:cxn>
                <a:cxn ang="0">
                  <a:pos x="connsiteX5066" y="connsiteY5066"/>
                </a:cxn>
                <a:cxn ang="0">
                  <a:pos x="connsiteX5067" y="connsiteY5067"/>
                </a:cxn>
                <a:cxn ang="0">
                  <a:pos x="connsiteX5068" y="connsiteY5068"/>
                </a:cxn>
                <a:cxn ang="0">
                  <a:pos x="connsiteX5069" y="connsiteY5069"/>
                </a:cxn>
                <a:cxn ang="0">
                  <a:pos x="connsiteX5070" y="connsiteY5070"/>
                </a:cxn>
                <a:cxn ang="0">
                  <a:pos x="connsiteX5071" y="connsiteY5071"/>
                </a:cxn>
                <a:cxn ang="0">
                  <a:pos x="connsiteX5072" y="connsiteY5072"/>
                </a:cxn>
                <a:cxn ang="0">
                  <a:pos x="connsiteX5073" y="connsiteY5073"/>
                </a:cxn>
                <a:cxn ang="0">
                  <a:pos x="connsiteX5074" y="connsiteY5074"/>
                </a:cxn>
                <a:cxn ang="0">
                  <a:pos x="connsiteX5075" y="connsiteY5075"/>
                </a:cxn>
                <a:cxn ang="0">
                  <a:pos x="connsiteX5076" y="connsiteY5076"/>
                </a:cxn>
                <a:cxn ang="0">
                  <a:pos x="connsiteX5077" y="connsiteY5077"/>
                </a:cxn>
                <a:cxn ang="0">
                  <a:pos x="connsiteX5078" y="connsiteY5078"/>
                </a:cxn>
                <a:cxn ang="0">
                  <a:pos x="connsiteX5079" y="connsiteY5079"/>
                </a:cxn>
                <a:cxn ang="0">
                  <a:pos x="connsiteX5080" y="connsiteY5080"/>
                </a:cxn>
                <a:cxn ang="0">
                  <a:pos x="connsiteX5081" y="connsiteY5081"/>
                </a:cxn>
                <a:cxn ang="0">
                  <a:pos x="connsiteX5082" y="connsiteY5082"/>
                </a:cxn>
                <a:cxn ang="0">
                  <a:pos x="connsiteX5083" y="connsiteY5083"/>
                </a:cxn>
                <a:cxn ang="0">
                  <a:pos x="connsiteX5084" y="connsiteY5084"/>
                </a:cxn>
                <a:cxn ang="0">
                  <a:pos x="connsiteX5085" y="connsiteY5085"/>
                </a:cxn>
                <a:cxn ang="0">
                  <a:pos x="connsiteX5086" y="connsiteY5086"/>
                </a:cxn>
                <a:cxn ang="0">
                  <a:pos x="connsiteX5087" y="connsiteY5087"/>
                </a:cxn>
                <a:cxn ang="0">
                  <a:pos x="connsiteX5088" y="connsiteY5088"/>
                </a:cxn>
                <a:cxn ang="0">
                  <a:pos x="connsiteX5089" y="connsiteY5089"/>
                </a:cxn>
                <a:cxn ang="0">
                  <a:pos x="connsiteX5090" y="connsiteY5090"/>
                </a:cxn>
                <a:cxn ang="0">
                  <a:pos x="connsiteX5091" y="connsiteY5091"/>
                </a:cxn>
                <a:cxn ang="0">
                  <a:pos x="connsiteX5092" y="connsiteY5092"/>
                </a:cxn>
                <a:cxn ang="0">
                  <a:pos x="connsiteX5093" y="connsiteY5093"/>
                </a:cxn>
                <a:cxn ang="0">
                  <a:pos x="connsiteX5094" y="connsiteY5094"/>
                </a:cxn>
                <a:cxn ang="0">
                  <a:pos x="connsiteX5095" y="connsiteY5095"/>
                </a:cxn>
                <a:cxn ang="0">
                  <a:pos x="connsiteX5096" y="connsiteY5096"/>
                </a:cxn>
                <a:cxn ang="0">
                  <a:pos x="connsiteX5097" y="connsiteY5097"/>
                </a:cxn>
                <a:cxn ang="0">
                  <a:pos x="connsiteX5098" y="connsiteY5098"/>
                </a:cxn>
                <a:cxn ang="0">
                  <a:pos x="connsiteX5099" y="connsiteY5099"/>
                </a:cxn>
                <a:cxn ang="0">
                  <a:pos x="connsiteX5100" y="connsiteY5100"/>
                </a:cxn>
                <a:cxn ang="0">
                  <a:pos x="connsiteX5101" y="connsiteY5101"/>
                </a:cxn>
                <a:cxn ang="0">
                  <a:pos x="connsiteX5102" y="connsiteY5102"/>
                </a:cxn>
                <a:cxn ang="0">
                  <a:pos x="connsiteX5103" y="connsiteY5103"/>
                </a:cxn>
                <a:cxn ang="0">
                  <a:pos x="connsiteX5104" y="connsiteY5104"/>
                </a:cxn>
                <a:cxn ang="0">
                  <a:pos x="connsiteX5105" y="connsiteY5105"/>
                </a:cxn>
                <a:cxn ang="0">
                  <a:pos x="connsiteX5106" y="connsiteY5106"/>
                </a:cxn>
                <a:cxn ang="0">
                  <a:pos x="connsiteX5107" y="connsiteY5107"/>
                </a:cxn>
                <a:cxn ang="0">
                  <a:pos x="connsiteX5108" y="connsiteY5108"/>
                </a:cxn>
                <a:cxn ang="0">
                  <a:pos x="connsiteX5109" y="connsiteY5109"/>
                </a:cxn>
                <a:cxn ang="0">
                  <a:pos x="connsiteX5110" y="connsiteY5110"/>
                </a:cxn>
                <a:cxn ang="0">
                  <a:pos x="connsiteX5111" y="connsiteY5111"/>
                </a:cxn>
                <a:cxn ang="0">
                  <a:pos x="connsiteX5112" y="connsiteY5112"/>
                </a:cxn>
                <a:cxn ang="0">
                  <a:pos x="connsiteX5113" y="connsiteY5113"/>
                </a:cxn>
                <a:cxn ang="0">
                  <a:pos x="connsiteX5114" y="connsiteY5114"/>
                </a:cxn>
                <a:cxn ang="0">
                  <a:pos x="connsiteX5115" y="connsiteY5115"/>
                </a:cxn>
                <a:cxn ang="0">
                  <a:pos x="connsiteX5116" y="connsiteY5116"/>
                </a:cxn>
                <a:cxn ang="0">
                  <a:pos x="connsiteX5117" y="connsiteY5117"/>
                </a:cxn>
                <a:cxn ang="0">
                  <a:pos x="connsiteX5118" y="connsiteY5118"/>
                </a:cxn>
                <a:cxn ang="0">
                  <a:pos x="connsiteX5119" y="connsiteY5119"/>
                </a:cxn>
                <a:cxn ang="0">
                  <a:pos x="connsiteX5120" y="connsiteY5120"/>
                </a:cxn>
                <a:cxn ang="0">
                  <a:pos x="connsiteX5121" y="connsiteY5121"/>
                </a:cxn>
                <a:cxn ang="0">
                  <a:pos x="connsiteX5122" y="connsiteY5122"/>
                </a:cxn>
                <a:cxn ang="0">
                  <a:pos x="connsiteX5123" y="connsiteY5123"/>
                </a:cxn>
                <a:cxn ang="0">
                  <a:pos x="connsiteX5124" y="connsiteY5124"/>
                </a:cxn>
                <a:cxn ang="0">
                  <a:pos x="connsiteX5125" y="connsiteY5125"/>
                </a:cxn>
                <a:cxn ang="0">
                  <a:pos x="connsiteX5126" y="connsiteY5126"/>
                </a:cxn>
                <a:cxn ang="0">
                  <a:pos x="connsiteX5127" y="connsiteY5127"/>
                </a:cxn>
                <a:cxn ang="0">
                  <a:pos x="connsiteX5128" y="connsiteY5128"/>
                </a:cxn>
                <a:cxn ang="0">
                  <a:pos x="connsiteX5129" y="connsiteY5129"/>
                </a:cxn>
                <a:cxn ang="0">
                  <a:pos x="connsiteX5130" y="connsiteY5130"/>
                </a:cxn>
                <a:cxn ang="0">
                  <a:pos x="connsiteX5131" y="connsiteY5131"/>
                </a:cxn>
                <a:cxn ang="0">
                  <a:pos x="connsiteX5132" y="connsiteY5132"/>
                </a:cxn>
                <a:cxn ang="0">
                  <a:pos x="connsiteX5133" y="connsiteY5133"/>
                </a:cxn>
                <a:cxn ang="0">
                  <a:pos x="connsiteX5134" y="connsiteY5134"/>
                </a:cxn>
                <a:cxn ang="0">
                  <a:pos x="connsiteX5135" y="connsiteY5135"/>
                </a:cxn>
                <a:cxn ang="0">
                  <a:pos x="connsiteX5136" y="connsiteY5136"/>
                </a:cxn>
                <a:cxn ang="0">
                  <a:pos x="connsiteX5137" y="connsiteY5137"/>
                </a:cxn>
                <a:cxn ang="0">
                  <a:pos x="connsiteX5138" y="connsiteY5138"/>
                </a:cxn>
                <a:cxn ang="0">
                  <a:pos x="connsiteX5139" y="connsiteY5139"/>
                </a:cxn>
                <a:cxn ang="0">
                  <a:pos x="connsiteX5140" y="connsiteY5140"/>
                </a:cxn>
                <a:cxn ang="0">
                  <a:pos x="connsiteX5141" y="connsiteY5141"/>
                </a:cxn>
                <a:cxn ang="0">
                  <a:pos x="connsiteX5142" y="connsiteY5142"/>
                </a:cxn>
                <a:cxn ang="0">
                  <a:pos x="connsiteX5143" y="connsiteY5143"/>
                </a:cxn>
                <a:cxn ang="0">
                  <a:pos x="connsiteX5144" y="connsiteY5144"/>
                </a:cxn>
                <a:cxn ang="0">
                  <a:pos x="connsiteX5145" y="connsiteY5145"/>
                </a:cxn>
                <a:cxn ang="0">
                  <a:pos x="connsiteX5146" y="connsiteY5146"/>
                </a:cxn>
                <a:cxn ang="0">
                  <a:pos x="connsiteX5147" y="connsiteY5147"/>
                </a:cxn>
                <a:cxn ang="0">
                  <a:pos x="connsiteX5148" y="connsiteY5148"/>
                </a:cxn>
                <a:cxn ang="0">
                  <a:pos x="connsiteX5149" y="connsiteY5149"/>
                </a:cxn>
                <a:cxn ang="0">
                  <a:pos x="connsiteX5150" y="connsiteY5150"/>
                </a:cxn>
                <a:cxn ang="0">
                  <a:pos x="connsiteX5151" y="connsiteY5151"/>
                </a:cxn>
                <a:cxn ang="0">
                  <a:pos x="connsiteX5152" y="connsiteY5152"/>
                </a:cxn>
                <a:cxn ang="0">
                  <a:pos x="connsiteX5153" y="connsiteY5153"/>
                </a:cxn>
                <a:cxn ang="0">
                  <a:pos x="connsiteX5154" y="connsiteY5154"/>
                </a:cxn>
                <a:cxn ang="0">
                  <a:pos x="connsiteX5155" y="connsiteY5155"/>
                </a:cxn>
                <a:cxn ang="0">
                  <a:pos x="connsiteX5156" y="connsiteY5156"/>
                </a:cxn>
                <a:cxn ang="0">
                  <a:pos x="connsiteX5157" y="connsiteY5157"/>
                </a:cxn>
                <a:cxn ang="0">
                  <a:pos x="connsiteX5158" y="connsiteY5158"/>
                </a:cxn>
                <a:cxn ang="0">
                  <a:pos x="connsiteX5159" y="connsiteY5159"/>
                </a:cxn>
                <a:cxn ang="0">
                  <a:pos x="connsiteX5160" y="connsiteY5160"/>
                </a:cxn>
                <a:cxn ang="0">
                  <a:pos x="connsiteX5161" y="connsiteY5161"/>
                </a:cxn>
                <a:cxn ang="0">
                  <a:pos x="connsiteX5162" y="connsiteY5162"/>
                </a:cxn>
                <a:cxn ang="0">
                  <a:pos x="connsiteX5163" y="connsiteY5163"/>
                </a:cxn>
                <a:cxn ang="0">
                  <a:pos x="connsiteX5164" y="connsiteY5164"/>
                </a:cxn>
                <a:cxn ang="0">
                  <a:pos x="connsiteX5165" y="connsiteY5165"/>
                </a:cxn>
                <a:cxn ang="0">
                  <a:pos x="connsiteX5166" y="connsiteY5166"/>
                </a:cxn>
                <a:cxn ang="0">
                  <a:pos x="connsiteX5167" y="connsiteY5167"/>
                </a:cxn>
                <a:cxn ang="0">
                  <a:pos x="connsiteX5168" y="connsiteY5168"/>
                </a:cxn>
                <a:cxn ang="0">
                  <a:pos x="connsiteX5169" y="connsiteY5169"/>
                </a:cxn>
                <a:cxn ang="0">
                  <a:pos x="connsiteX5170" y="connsiteY5170"/>
                </a:cxn>
                <a:cxn ang="0">
                  <a:pos x="connsiteX5171" y="connsiteY5171"/>
                </a:cxn>
                <a:cxn ang="0">
                  <a:pos x="connsiteX5172" y="connsiteY5172"/>
                </a:cxn>
                <a:cxn ang="0">
                  <a:pos x="connsiteX5173" y="connsiteY5173"/>
                </a:cxn>
                <a:cxn ang="0">
                  <a:pos x="connsiteX5174" y="connsiteY5174"/>
                </a:cxn>
                <a:cxn ang="0">
                  <a:pos x="connsiteX5175" y="connsiteY5175"/>
                </a:cxn>
                <a:cxn ang="0">
                  <a:pos x="connsiteX5176" y="connsiteY5176"/>
                </a:cxn>
                <a:cxn ang="0">
                  <a:pos x="connsiteX5177" y="connsiteY5177"/>
                </a:cxn>
                <a:cxn ang="0">
                  <a:pos x="connsiteX5178" y="connsiteY5178"/>
                </a:cxn>
                <a:cxn ang="0">
                  <a:pos x="connsiteX5179" y="connsiteY5179"/>
                </a:cxn>
                <a:cxn ang="0">
                  <a:pos x="connsiteX5180" y="connsiteY5180"/>
                </a:cxn>
                <a:cxn ang="0">
                  <a:pos x="connsiteX5181" y="connsiteY5181"/>
                </a:cxn>
                <a:cxn ang="0">
                  <a:pos x="connsiteX5182" y="connsiteY5182"/>
                </a:cxn>
                <a:cxn ang="0">
                  <a:pos x="connsiteX5183" y="connsiteY5183"/>
                </a:cxn>
                <a:cxn ang="0">
                  <a:pos x="connsiteX5184" y="connsiteY5184"/>
                </a:cxn>
                <a:cxn ang="0">
                  <a:pos x="connsiteX5185" y="connsiteY5185"/>
                </a:cxn>
                <a:cxn ang="0">
                  <a:pos x="connsiteX5186" y="connsiteY5186"/>
                </a:cxn>
                <a:cxn ang="0">
                  <a:pos x="connsiteX5187" y="connsiteY5187"/>
                </a:cxn>
                <a:cxn ang="0">
                  <a:pos x="connsiteX5188" y="connsiteY5188"/>
                </a:cxn>
                <a:cxn ang="0">
                  <a:pos x="connsiteX5189" y="connsiteY5189"/>
                </a:cxn>
                <a:cxn ang="0">
                  <a:pos x="connsiteX5190" y="connsiteY5190"/>
                </a:cxn>
                <a:cxn ang="0">
                  <a:pos x="connsiteX5191" y="connsiteY5191"/>
                </a:cxn>
                <a:cxn ang="0">
                  <a:pos x="connsiteX5192" y="connsiteY5192"/>
                </a:cxn>
                <a:cxn ang="0">
                  <a:pos x="connsiteX5193" y="connsiteY5193"/>
                </a:cxn>
                <a:cxn ang="0">
                  <a:pos x="connsiteX5194" y="connsiteY5194"/>
                </a:cxn>
                <a:cxn ang="0">
                  <a:pos x="connsiteX5195" y="connsiteY5195"/>
                </a:cxn>
                <a:cxn ang="0">
                  <a:pos x="connsiteX5196" y="connsiteY5196"/>
                </a:cxn>
                <a:cxn ang="0">
                  <a:pos x="connsiteX5197" y="connsiteY5197"/>
                </a:cxn>
                <a:cxn ang="0">
                  <a:pos x="connsiteX5198" y="connsiteY5198"/>
                </a:cxn>
                <a:cxn ang="0">
                  <a:pos x="connsiteX5199" y="connsiteY5199"/>
                </a:cxn>
                <a:cxn ang="0">
                  <a:pos x="connsiteX5200" y="connsiteY5200"/>
                </a:cxn>
                <a:cxn ang="0">
                  <a:pos x="connsiteX5201" y="connsiteY5201"/>
                </a:cxn>
                <a:cxn ang="0">
                  <a:pos x="connsiteX5202" y="connsiteY5202"/>
                </a:cxn>
                <a:cxn ang="0">
                  <a:pos x="connsiteX5203" y="connsiteY5203"/>
                </a:cxn>
                <a:cxn ang="0">
                  <a:pos x="connsiteX5204" y="connsiteY5204"/>
                </a:cxn>
                <a:cxn ang="0">
                  <a:pos x="connsiteX5205" y="connsiteY5205"/>
                </a:cxn>
                <a:cxn ang="0">
                  <a:pos x="connsiteX5206" y="connsiteY5206"/>
                </a:cxn>
                <a:cxn ang="0">
                  <a:pos x="connsiteX5207" y="connsiteY5207"/>
                </a:cxn>
                <a:cxn ang="0">
                  <a:pos x="connsiteX5208" y="connsiteY5208"/>
                </a:cxn>
                <a:cxn ang="0">
                  <a:pos x="connsiteX5209" y="connsiteY5209"/>
                </a:cxn>
                <a:cxn ang="0">
                  <a:pos x="connsiteX5210" y="connsiteY5210"/>
                </a:cxn>
                <a:cxn ang="0">
                  <a:pos x="connsiteX5211" y="connsiteY5211"/>
                </a:cxn>
                <a:cxn ang="0">
                  <a:pos x="connsiteX5212" y="connsiteY5212"/>
                </a:cxn>
                <a:cxn ang="0">
                  <a:pos x="connsiteX5213" y="connsiteY5213"/>
                </a:cxn>
                <a:cxn ang="0">
                  <a:pos x="connsiteX5214" y="connsiteY5214"/>
                </a:cxn>
                <a:cxn ang="0">
                  <a:pos x="connsiteX5215" y="connsiteY5215"/>
                </a:cxn>
                <a:cxn ang="0">
                  <a:pos x="connsiteX5216" y="connsiteY5216"/>
                </a:cxn>
                <a:cxn ang="0">
                  <a:pos x="connsiteX5217" y="connsiteY5217"/>
                </a:cxn>
                <a:cxn ang="0">
                  <a:pos x="connsiteX5218" y="connsiteY5218"/>
                </a:cxn>
                <a:cxn ang="0">
                  <a:pos x="connsiteX5219" y="connsiteY5219"/>
                </a:cxn>
                <a:cxn ang="0">
                  <a:pos x="connsiteX5220" y="connsiteY5220"/>
                </a:cxn>
                <a:cxn ang="0">
                  <a:pos x="connsiteX5221" y="connsiteY5221"/>
                </a:cxn>
                <a:cxn ang="0">
                  <a:pos x="connsiteX5222" y="connsiteY5222"/>
                </a:cxn>
                <a:cxn ang="0">
                  <a:pos x="connsiteX5223" y="connsiteY5223"/>
                </a:cxn>
                <a:cxn ang="0">
                  <a:pos x="connsiteX5224" y="connsiteY5224"/>
                </a:cxn>
                <a:cxn ang="0">
                  <a:pos x="connsiteX5225" y="connsiteY5225"/>
                </a:cxn>
                <a:cxn ang="0">
                  <a:pos x="connsiteX5226" y="connsiteY5226"/>
                </a:cxn>
                <a:cxn ang="0">
                  <a:pos x="connsiteX5227" y="connsiteY5227"/>
                </a:cxn>
                <a:cxn ang="0">
                  <a:pos x="connsiteX5228" y="connsiteY5228"/>
                </a:cxn>
                <a:cxn ang="0">
                  <a:pos x="connsiteX5229" y="connsiteY5229"/>
                </a:cxn>
                <a:cxn ang="0">
                  <a:pos x="connsiteX5230" y="connsiteY5230"/>
                </a:cxn>
                <a:cxn ang="0">
                  <a:pos x="connsiteX5231" y="connsiteY5231"/>
                </a:cxn>
                <a:cxn ang="0">
                  <a:pos x="connsiteX5232" y="connsiteY5232"/>
                </a:cxn>
                <a:cxn ang="0">
                  <a:pos x="connsiteX5233" y="connsiteY5233"/>
                </a:cxn>
                <a:cxn ang="0">
                  <a:pos x="connsiteX5234" y="connsiteY5234"/>
                </a:cxn>
                <a:cxn ang="0">
                  <a:pos x="connsiteX5235" y="connsiteY5235"/>
                </a:cxn>
                <a:cxn ang="0">
                  <a:pos x="connsiteX5236" y="connsiteY5236"/>
                </a:cxn>
                <a:cxn ang="0">
                  <a:pos x="connsiteX5237" y="connsiteY5237"/>
                </a:cxn>
                <a:cxn ang="0">
                  <a:pos x="connsiteX5238" y="connsiteY5238"/>
                </a:cxn>
                <a:cxn ang="0">
                  <a:pos x="connsiteX5239" y="connsiteY5239"/>
                </a:cxn>
                <a:cxn ang="0">
                  <a:pos x="connsiteX5240" y="connsiteY5240"/>
                </a:cxn>
                <a:cxn ang="0">
                  <a:pos x="connsiteX5241" y="connsiteY5241"/>
                </a:cxn>
                <a:cxn ang="0">
                  <a:pos x="connsiteX5242" y="connsiteY5242"/>
                </a:cxn>
                <a:cxn ang="0">
                  <a:pos x="connsiteX5243" y="connsiteY5243"/>
                </a:cxn>
                <a:cxn ang="0">
                  <a:pos x="connsiteX5244" y="connsiteY5244"/>
                </a:cxn>
                <a:cxn ang="0">
                  <a:pos x="connsiteX5245" y="connsiteY5245"/>
                </a:cxn>
                <a:cxn ang="0">
                  <a:pos x="connsiteX5246" y="connsiteY5246"/>
                </a:cxn>
                <a:cxn ang="0">
                  <a:pos x="connsiteX5247" y="connsiteY5247"/>
                </a:cxn>
                <a:cxn ang="0">
                  <a:pos x="connsiteX5248" y="connsiteY5248"/>
                </a:cxn>
                <a:cxn ang="0">
                  <a:pos x="connsiteX5249" y="connsiteY5249"/>
                </a:cxn>
                <a:cxn ang="0">
                  <a:pos x="connsiteX5250" y="connsiteY5250"/>
                </a:cxn>
                <a:cxn ang="0">
                  <a:pos x="connsiteX5251" y="connsiteY5251"/>
                </a:cxn>
                <a:cxn ang="0">
                  <a:pos x="connsiteX5252" y="connsiteY5252"/>
                </a:cxn>
                <a:cxn ang="0">
                  <a:pos x="connsiteX5253" y="connsiteY5253"/>
                </a:cxn>
                <a:cxn ang="0">
                  <a:pos x="connsiteX5254" y="connsiteY5254"/>
                </a:cxn>
                <a:cxn ang="0">
                  <a:pos x="connsiteX5255" y="connsiteY5255"/>
                </a:cxn>
                <a:cxn ang="0">
                  <a:pos x="connsiteX5256" y="connsiteY5256"/>
                </a:cxn>
                <a:cxn ang="0">
                  <a:pos x="connsiteX5257" y="connsiteY5257"/>
                </a:cxn>
                <a:cxn ang="0">
                  <a:pos x="connsiteX5258" y="connsiteY5258"/>
                </a:cxn>
                <a:cxn ang="0">
                  <a:pos x="connsiteX5259" y="connsiteY5259"/>
                </a:cxn>
                <a:cxn ang="0">
                  <a:pos x="connsiteX5260" y="connsiteY5260"/>
                </a:cxn>
                <a:cxn ang="0">
                  <a:pos x="connsiteX5261" y="connsiteY5261"/>
                </a:cxn>
                <a:cxn ang="0">
                  <a:pos x="connsiteX5262" y="connsiteY5262"/>
                </a:cxn>
                <a:cxn ang="0">
                  <a:pos x="connsiteX5263" y="connsiteY5263"/>
                </a:cxn>
                <a:cxn ang="0">
                  <a:pos x="connsiteX5264" y="connsiteY5264"/>
                </a:cxn>
                <a:cxn ang="0">
                  <a:pos x="connsiteX5265" y="connsiteY5265"/>
                </a:cxn>
                <a:cxn ang="0">
                  <a:pos x="connsiteX5266" y="connsiteY5266"/>
                </a:cxn>
                <a:cxn ang="0">
                  <a:pos x="connsiteX5267" y="connsiteY5267"/>
                </a:cxn>
                <a:cxn ang="0">
                  <a:pos x="connsiteX5268" y="connsiteY5268"/>
                </a:cxn>
                <a:cxn ang="0">
                  <a:pos x="connsiteX5269" y="connsiteY5269"/>
                </a:cxn>
                <a:cxn ang="0">
                  <a:pos x="connsiteX5270" y="connsiteY5270"/>
                </a:cxn>
                <a:cxn ang="0">
                  <a:pos x="connsiteX5271" y="connsiteY5271"/>
                </a:cxn>
                <a:cxn ang="0">
                  <a:pos x="connsiteX5272" y="connsiteY5272"/>
                </a:cxn>
                <a:cxn ang="0">
                  <a:pos x="connsiteX5273" y="connsiteY5273"/>
                </a:cxn>
                <a:cxn ang="0">
                  <a:pos x="connsiteX5274" y="connsiteY5274"/>
                </a:cxn>
                <a:cxn ang="0">
                  <a:pos x="connsiteX5275" y="connsiteY5275"/>
                </a:cxn>
                <a:cxn ang="0">
                  <a:pos x="connsiteX5276" y="connsiteY5276"/>
                </a:cxn>
                <a:cxn ang="0">
                  <a:pos x="connsiteX5277" y="connsiteY5277"/>
                </a:cxn>
                <a:cxn ang="0">
                  <a:pos x="connsiteX5278" y="connsiteY5278"/>
                </a:cxn>
                <a:cxn ang="0">
                  <a:pos x="connsiteX5279" y="connsiteY5279"/>
                </a:cxn>
                <a:cxn ang="0">
                  <a:pos x="connsiteX5280" y="connsiteY5280"/>
                </a:cxn>
                <a:cxn ang="0">
                  <a:pos x="connsiteX5281" y="connsiteY5281"/>
                </a:cxn>
                <a:cxn ang="0">
                  <a:pos x="connsiteX5282" y="connsiteY5282"/>
                </a:cxn>
                <a:cxn ang="0">
                  <a:pos x="connsiteX5283" y="connsiteY5283"/>
                </a:cxn>
                <a:cxn ang="0">
                  <a:pos x="connsiteX5284" y="connsiteY5284"/>
                </a:cxn>
                <a:cxn ang="0">
                  <a:pos x="connsiteX5285" y="connsiteY5285"/>
                </a:cxn>
                <a:cxn ang="0">
                  <a:pos x="connsiteX5286" y="connsiteY5286"/>
                </a:cxn>
                <a:cxn ang="0">
                  <a:pos x="connsiteX5287" y="connsiteY5287"/>
                </a:cxn>
                <a:cxn ang="0">
                  <a:pos x="connsiteX5288" y="connsiteY5288"/>
                </a:cxn>
                <a:cxn ang="0">
                  <a:pos x="connsiteX5289" y="connsiteY5289"/>
                </a:cxn>
                <a:cxn ang="0">
                  <a:pos x="connsiteX5290" y="connsiteY5290"/>
                </a:cxn>
                <a:cxn ang="0">
                  <a:pos x="connsiteX5291" y="connsiteY5291"/>
                </a:cxn>
                <a:cxn ang="0">
                  <a:pos x="connsiteX5292" y="connsiteY5292"/>
                </a:cxn>
                <a:cxn ang="0">
                  <a:pos x="connsiteX5293" y="connsiteY5293"/>
                </a:cxn>
                <a:cxn ang="0">
                  <a:pos x="connsiteX5294" y="connsiteY5294"/>
                </a:cxn>
                <a:cxn ang="0">
                  <a:pos x="connsiteX5295" y="connsiteY5295"/>
                </a:cxn>
                <a:cxn ang="0">
                  <a:pos x="connsiteX5296" y="connsiteY5296"/>
                </a:cxn>
                <a:cxn ang="0">
                  <a:pos x="connsiteX5297" y="connsiteY5297"/>
                </a:cxn>
                <a:cxn ang="0">
                  <a:pos x="connsiteX5298" y="connsiteY5298"/>
                </a:cxn>
                <a:cxn ang="0">
                  <a:pos x="connsiteX5299" y="connsiteY5299"/>
                </a:cxn>
                <a:cxn ang="0">
                  <a:pos x="connsiteX5300" y="connsiteY5300"/>
                </a:cxn>
                <a:cxn ang="0">
                  <a:pos x="connsiteX5301" y="connsiteY5301"/>
                </a:cxn>
                <a:cxn ang="0">
                  <a:pos x="connsiteX5302" y="connsiteY5302"/>
                </a:cxn>
                <a:cxn ang="0">
                  <a:pos x="connsiteX5303" y="connsiteY5303"/>
                </a:cxn>
                <a:cxn ang="0">
                  <a:pos x="connsiteX5304" y="connsiteY5304"/>
                </a:cxn>
                <a:cxn ang="0">
                  <a:pos x="connsiteX5305" y="connsiteY5305"/>
                </a:cxn>
                <a:cxn ang="0">
                  <a:pos x="connsiteX5306" y="connsiteY5306"/>
                </a:cxn>
                <a:cxn ang="0">
                  <a:pos x="connsiteX5307" y="connsiteY5307"/>
                </a:cxn>
                <a:cxn ang="0">
                  <a:pos x="connsiteX5308" y="connsiteY5308"/>
                </a:cxn>
                <a:cxn ang="0">
                  <a:pos x="connsiteX5309" y="connsiteY5309"/>
                </a:cxn>
                <a:cxn ang="0">
                  <a:pos x="connsiteX5310" y="connsiteY5310"/>
                </a:cxn>
                <a:cxn ang="0">
                  <a:pos x="connsiteX5311" y="connsiteY5311"/>
                </a:cxn>
                <a:cxn ang="0">
                  <a:pos x="connsiteX5312" y="connsiteY5312"/>
                </a:cxn>
                <a:cxn ang="0">
                  <a:pos x="connsiteX5313" y="connsiteY5313"/>
                </a:cxn>
                <a:cxn ang="0">
                  <a:pos x="connsiteX5314" y="connsiteY5314"/>
                </a:cxn>
                <a:cxn ang="0">
                  <a:pos x="connsiteX5315" y="connsiteY5315"/>
                </a:cxn>
                <a:cxn ang="0">
                  <a:pos x="connsiteX5316" y="connsiteY5316"/>
                </a:cxn>
                <a:cxn ang="0">
                  <a:pos x="connsiteX5317" y="connsiteY5317"/>
                </a:cxn>
                <a:cxn ang="0">
                  <a:pos x="connsiteX5318" y="connsiteY5318"/>
                </a:cxn>
                <a:cxn ang="0">
                  <a:pos x="connsiteX5319" y="connsiteY5319"/>
                </a:cxn>
                <a:cxn ang="0">
                  <a:pos x="connsiteX5320" y="connsiteY5320"/>
                </a:cxn>
                <a:cxn ang="0">
                  <a:pos x="connsiteX5321" y="connsiteY5321"/>
                </a:cxn>
                <a:cxn ang="0">
                  <a:pos x="connsiteX5322" y="connsiteY5322"/>
                </a:cxn>
                <a:cxn ang="0">
                  <a:pos x="connsiteX5323" y="connsiteY5323"/>
                </a:cxn>
                <a:cxn ang="0">
                  <a:pos x="connsiteX5324" y="connsiteY5324"/>
                </a:cxn>
                <a:cxn ang="0">
                  <a:pos x="connsiteX5325" y="connsiteY5325"/>
                </a:cxn>
                <a:cxn ang="0">
                  <a:pos x="connsiteX5326" y="connsiteY5326"/>
                </a:cxn>
                <a:cxn ang="0">
                  <a:pos x="connsiteX5327" y="connsiteY5327"/>
                </a:cxn>
                <a:cxn ang="0">
                  <a:pos x="connsiteX5328" y="connsiteY5328"/>
                </a:cxn>
                <a:cxn ang="0">
                  <a:pos x="connsiteX5329" y="connsiteY5329"/>
                </a:cxn>
                <a:cxn ang="0">
                  <a:pos x="connsiteX5330" y="connsiteY5330"/>
                </a:cxn>
                <a:cxn ang="0">
                  <a:pos x="connsiteX5331" y="connsiteY5331"/>
                </a:cxn>
                <a:cxn ang="0">
                  <a:pos x="connsiteX5332" y="connsiteY5332"/>
                </a:cxn>
                <a:cxn ang="0">
                  <a:pos x="connsiteX5333" y="connsiteY5333"/>
                </a:cxn>
                <a:cxn ang="0">
                  <a:pos x="connsiteX5334" y="connsiteY5334"/>
                </a:cxn>
                <a:cxn ang="0">
                  <a:pos x="connsiteX5335" y="connsiteY5335"/>
                </a:cxn>
                <a:cxn ang="0">
                  <a:pos x="connsiteX5336" y="connsiteY5336"/>
                </a:cxn>
                <a:cxn ang="0">
                  <a:pos x="connsiteX5337" y="connsiteY5337"/>
                </a:cxn>
                <a:cxn ang="0">
                  <a:pos x="connsiteX5338" y="connsiteY5338"/>
                </a:cxn>
                <a:cxn ang="0">
                  <a:pos x="connsiteX5339" y="connsiteY5339"/>
                </a:cxn>
                <a:cxn ang="0">
                  <a:pos x="connsiteX5340" y="connsiteY5340"/>
                </a:cxn>
                <a:cxn ang="0">
                  <a:pos x="connsiteX5341" y="connsiteY5341"/>
                </a:cxn>
                <a:cxn ang="0">
                  <a:pos x="connsiteX5342" y="connsiteY5342"/>
                </a:cxn>
                <a:cxn ang="0">
                  <a:pos x="connsiteX5343" y="connsiteY5343"/>
                </a:cxn>
                <a:cxn ang="0">
                  <a:pos x="connsiteX5344" y="connsiteY5344"/>
                </a:cxn>
                <a:cxn ang="0">
                  <a:pos x="connsiteX5345" y="connsiteY5345"/>
                </a:cxn>
                <a:cxn ang="0">
                  <a:pos x="connsiteX5346" y="connsiteY5346"/>
                </a:cxn>
                <a:cxn ang="0">
                  <a:pos x="connsiteX5347" y="connsiteY5347"/>
                </a:cxn>
                <a:cxn ang="0">
                  <a:pos x="connsiteX5348" y="connsiteY5348"/>
                </a:cxn>
                <a:cxn ang="0">
                  <a:pos x="connsiteX5349" y="connsiteY5349"/>
                </a:cxn>
                <a:cxn ang="0">
                  <a:pos x="connsiteX5350" y="connsiteY5350"/>
                </a:cxn>
                <a:cxn ang="0">
                  <a:pos x="connsiteX5351" y="connsiteY5351"/>
                </a:cxn>
                <a:cxn ang="0">
                  <a:pos x="connsiteX5352" y="connsiteY5352"/>
                </a:cxn>
                <a:cxn ang="0">
                  <a:pos x="connsiteX5353" y="connsiteY5353"/>
                </a:cxn>
                <a:cxn ang="0">
                  <a:pos x="connsiteX5354" y="connsiteY5354"/>
                </a:cxn>
                <a:cxn ang="0">
                  <a:pos x="connsiteX5355" y="connsiteY5355"/>
                </a:cxn>
                <a:cxn ang="0">
                  <a:pos x="connsiteX5356" y="connsiteY5356"/>
                </a:cxn>
                <a:cxn ang="0">
                  <a:pos x="connsiteX5357" y="connsiteY5357"/>
                </a:cxn>
                <a:cxn ang="0">
                  <a:pos x="connsiteX5358" y="connsiteY5358"/>
                </a:cxn>
                <a:cxn ang="0">
                  <a:pos x="connsiteX5359" y="connsiteY5359"/>
                </a:cxn>
                <a:cxn ang="0">
                  <a:pos x="connsiteX5360" y="connsiteY5360"/>
                </a:cxn>
                <a:cxn ang="0">
                  <a:pos x="connsiteX5361" y="connsiteY5361"/>
                </a:cxn>
                <a:cxn ang="0">
                  <a:pos x="connsiteX5362" y="connsiteY5362"/>
                </a:cxn>
                <a:cxn ang="0">
                  <a:pos x="connsiteX5363" y="connsiteY5363"/>
                </a:cxn>
                <a:cxn ang="0">
                  <a:pos x="connsiteX5364" y="connsiteY5364"/>
                </a:cxn>
                <a:cxn ang="0">
                  <a:pos x="connsiteX5365" y="connsiteY5365"/>
                </a:cxn>
                <a:cxn ang="0">
                  <a:pos x="connsiteX5366" y="connsiteY5366"/>
                </a:cxn>
                <a:cxn ang="0">
                  <a:pos x="connsiteX5367" y="connsiteY5367"/>
                </a:cxn>
                <a:cxn ang="0">
                  <a:pos x="connsiteX5368" y="connsiteY5368"/>
                </a:cxn>
                <a:cxn ang="0">
                  <a:pos x="connsiteX5369" y="connsiteY5369"/>
                </a:cxn>
                <a:cxn ang="0">
                  <a:pos x="connsiteX5370" y="connsiteY5370"/>
                </a:cxn>
                <a:cxn ang="0">
                  <a:pos x="connsiteX5371" y="connsiteY5371"/>
                </a:cxn>
                <a:cxn ang="0">
                  <a:pos x="connsiteX5372" y="connsiteY5372"/>
                </a:cxn>
                <a:cxn ang="0">
                  <a:pos x="connsiteX5373" y="connsiteY5373"/>
                </a:cxn>
                <a:cxn ang="0">
                  <a:pos x="connsiteX5374" y="connsiteY5374"/>
                </a:cxn>
                <a:cxn ang="0">
                  <a:pos x="connsiteX5375" y="connsiteY5375"/>
                </a:cxn>
                <a:cxn ang="0">
                  <a:pos x="connsiteX5376" y="connsiteY5376"/>
                </a:cxn>
                <a:cxn ang="0">
                  <a:pos x="connsiteX5377" y="connsiteY5377"/>
                </a:cxn>
                <a:cxn ang="0">
                  <a:pos x="connsiteX5378" y="connsiteY5378"/>
                </a:cxn>
                <a:cxn ang="0">
                  <a:pos x="connsiteX5379" y="connsiteY5379"/>
                </a:cxn>
                <a:cxn ang="0">
                  <a:pos x="connsiteX5380" y="connsiteY5380"/>
                </a:cxn>
                <a:cxn ang="0">
                  <a:pos x="connsiteX5381" y="connsiteY5381"/>
                </a:cxn>
                <a:cxn ang="0">
                  <a:pos x="connsiteX5382" y="connsiteY5382"/>
                </a:cxn>
                <a:cxn ang="0">
                  <a:pos x="connsiteX5383" y="connsiteY5383"/>
                </a:cxn>
                <a:cxn ang="0">
                  <a:pos x="connsiteX5384" y="connsiteY5384"/>
                </a:cxn>
                <a:cxn ang="0">
                  <a:pos x="connsiteX5385" y="connsiteY5385"/>
                </a:cxn>
                <a:cxn ang="0">
                  <a:pos x="connsiteX5386" y="connsiteY5386"/>
                </a:cxn>
                <a:cxn ang="0">
                  <a:pos x="connsiteX5387" y="connsiteY5387"/>
                </a:cxn>
                <a:cxn ang="0">
                  <a:pos x="connsiteX5388" y="connsiteY5388"/>
                </a:cxn>
                <a:cxn ang="0">
                  <a:pos x="connsiteX5389" y="connsiteY5389"/>
                </a:cxn>
                <a:cxn ang="0">
                  <a:pos x="connsiteX5390" y="connsiteY5390"/>
                </a:cxn>
                <a:cxn ang="0">
                  <a:pos x="connsiteX5391" y="connsiteY5391"/>
                </a:cxn>
                <a:cxn ang="0">
                  <a:pos x="connsiteX5392" y="connsiteY5392"/>
                </a:cxn>
                <a:cxn ang="0">
                  <a:pos x="connsiteX5393" y="connsiteY5393"/>
                </a:cxn>
                <a:cxn ang="0">
                  <a:pos x="connsiteX5394" y="connsiteY5394"/>
                </a:cxn>
                <a:cxn ang="0">
                  <a:pos x="connsiteX5395" y="connsiteY5395"/>
                </a:cxn>
                <a:cxn ang="0">
                  <a:pos x="connsiteX5396" y="connsiteY5396"/>
                </a:cxn>
                <a:cxn ang="0">
                  <a:pos x="connsiteX5397" y="connsiteY5397"/>
                </a:cxn>
                <a:cxn ang="0">
                  <a:pos x="connsiteX5398" y="connsiteY5398"/>
                </a:cxn>
                <a:cxn ang="0">
                  <a:pos x="connsiteX5399" y="connsiteY5399"/>
                </a:cxn>
                <a:cxn ang="0">
                  <a:pos x="connsiteX5400" y="connsiteY5400"/>
                </a:cxn>
                <a:cxn ang="0">
                  <a:pos x="connsiteX5401" y="connsiteY5401"/>
                </a:cxn>
                <a:cxn ang="0">
                  <a:pos x="connsiteX5402" y="connsiteY5402"/>
                </a:cxn>
                <a:cxn ang="0">
                  <a:pos x="connsiteX5403" y="connsiteY5403"/>
                </a:cxn>
                <a:cxn ang="0">
                  <a:pos x="connsiteX5404" y="connsiteY5404"/>
                </a:cxn>
                <a:cxn ang="0">
                  <a:pos x="connsiteX5405" y="connsiteY5405"/>
                </a:cxn>
                <a:cxn ang="0">
                  <a:pos x="connsiteX5406" y="connsiteY5406"/>
                </a:cxn>
                <a:cxn ang="0">
                  <a:pos x="connsiteX5407" y="connsiteY5407"/>
                </a:cxn>
                <a:cxn ang="0">
                  <a:pos x="connsiteX5408" y="connsiteY5408"/>
                </a:cxn>
                <a:cxn ang="0">
                  <a:pos x="connsiteX5409" y="connsiteY5409"/>
                </a:cxn>
                <a:cxn ang="0">
                  <a:pos x="connsiteX5410" y="connsiteY5410"/>
                </a:cxn>
                <a:cxn ang="0">
                  <a:pos x="connsiteX5411" y="connsiteY5411"/>
                </a:cxn>
                <a:cxn ang="0">
                  <a:pos x="connsiteX5412" y="connsiteY5412"/>
                </a:cxn>
                <a:cxn ang="0">
                  <a:pos x="connsiteX5413" y="connsiteY5413"/>
                </a:cxn>
                <a:cxn ang="0">
                  <a:pos x="connsiteX5414" y="connsiteY5414"/>
                </a:cxn>
                <a:cxn ang="0">
                  <a:pos x="connsiteX5415" y="connsiteY5415"/>
                </a:cxn>
                <a:cxn ang="0">
                  <a:pos x="connsiteX5416" y="connsiteY5416"/>
                </a:cxn>
                <a:cxn ang="0">
                  <a:pos x="connsiteX5417" y="connsiteY5417"/>
                </a:cxn>
                <a:cxn ang="0">
                  <a:pos x="connsiteX5418" y="connsiteY5418"/>
                </a:cxn>
                <a:cxn ang="0">
                  <a:pos x="connsiteX5419" y="connsiteY5419"/>
                </a:cxn>
                <a:cxn ang="0">
                  <a:pos x="connsiteX5420" y="connsiteY5420"/>
                </a:cxn>
                <a:cxn ang="0">
                  <a:pos x="connsiteX5421" y="connsiteY5421"/>
                </a:cxn>
                <a:cxn ang="0">
                  <a:pos x="connsiteX5422" y="connsiteY5422"/>
                </a:cxn>
                <a:cxn ang="0">
                  <a:pos x="connsiteX5423" y="connsiteY5423"/>
                </a:cxn>
                <a:cxn ang="0">
                  <a:pos x="connsiteX5424" y="connsiteY5424"/>
                </a:cxn>
                <a:cxn ang="0">
                  <a:pos x="connsiteX5425" y="connsiteY5425"/>
                </a:cxn>
                <a:cxn ang="0">
                  <a:pos x="connsiteX5426" y="connsiteY5426"/>
                </a:cxn>
                <a:cxn ang="0">
                  <a:pos x="connsiteX5427" y="connsiteY5427"/>
                </a:cxn>
                <a:cxn ang="0">
                  <a:pos x="connsiteX5428" y="connsiteY5428"/>
                </a:cxn>
                <a:cxn ang="0">
                  <a:pos x="connsiteX5429" y="connsiteY5429"/>
                </a:cxn>
                <a:cxn ang="0">
                  <a:pos x="connsiteX5430" y="connsiteY5430"/>
                </a:cxn>
                <a:cxn ang="0">
                  <a:pos x="connsiteX5431" y="connsiteY5431"/>
                </a:cxn>
                <a:cxn ang="0">
                  <a:pos x="connsiteX5432" y="connsiteY5432"/>
                </a:cxn>
                <a:cxn ang="0">
                  <a:pos x="connsiteX5433" y="connsiteY5433"/>
                </a:cxn>
                <a:cxn ang="0">
                  <a:pos x="connsiteX5434" y="connsiteY5434"/>
                </a:cxn>
                <a:cxn ang="0">
                  <a:pos x="connsiteX5435" y="connsiteY5435"/>
                </a:cxn>
                <a:cxn ang="0">
                  <a:pos x="connsiteX5436" y="connsiteY5436"/>
                </a:cxn>
                <a:cxn ang="0">
                  <a:pos x="connsiteX5437" y="connsiteY5437"/>
                </a:cxn>
                <a:cxn ang="0">
                  <a:pos x="connsiteX5438" y="connsiteY5438"/>
                </a:cxn>
                <a:cxn ang="0">
                  <a:pos x="connsiteX5439" y="connsiteY5439"/>
                </a:cxn>
                <a:cxn ang="0">
                  <a:pos x="connsiteX5440" y="connsiteY5440"/>
                </a:cxn>
                <a:cxn ang="0">
                  <a:pos x="connsiteX5441" y="connsiteY5441"/>
                </a:cxn>
                <a:cxn ang="0">
                  <a:pos x="connsiteX5442" y="connsiteY5442"/>
                </a:cxn>
                <a:cxn ang="0">
                  <a:pos x="connsiteX5443" y="connsiteY5443"/>
                </a:cxn>
                <a:cxn ang="0">
                  <a:pos x="connsiteX5444" y="connsiteY5444"/>
                </a:cxn>
                <a:cxn ang="0">
                  <a:pos x="connsiteX5445" y="connsiteY5445"/>
                </a:cxn>
                <a:cxn ang="0">
                  <a:pos x="connsiteX5446" y="connsiteY5446"/>
                </a:cxn>
                <a:cxn ang="0">
                  <a:pos x="connsiteX5447" y="connsiteY5447"/>
                </a:cxn>
                <a:cxn ang="0">
                  <a:pos x="connsiteX5448" y="connsiteY5448"/>
                </a:cxn>
                <a:cxn ang="0">
                  <a:pos x="connsiteX5449" y="connsiteY5449"/>
                </a:cxn>
                <a:cxn ang="0">
                  <a:pos x="connsiteX5450" y="connsiteY5450"/>
                </a:cxn>
                <a:cxn ang="0">
                  <a:pos x="connsiteX5451" y="connsiteY5451"/>
                </a:cxn>
                <a:cxn ang="0">
                  <a:pos x="connsiteX5452" y="connsiteY5452"/>
                </a:cxn>
                <a:cxn ang="0">
                  <a:pos x="connsiteX5453" y="connsiteY5453"/>
                </a:cxn>
                <a:cxn ang="0">
                  <a:pos x="connsiteX5454" y="connsiteY5454"/>
                </a:cxn>
                <a:cxn ang="0">
                  <a:pos x="connsiteX5455" y="connsiteY5455"/>
                </a:cxn>
                <a:cxn ang="0">
                  <a:pos x="connsiteX5456" y="connsiteY5456"/>
                </a:cxn>
                <a:cxn ang="0">
                  <a:pos x="connsiteX5457" y="connsiteY5457"/>
                </a:cxn>
                <a:cxn ang="0">
                  <a:pos x="connsiteX5458" y="connsiteY5458"/>
                </a:cxn>
                <a:cxn ang="0">
                  <a:pos x="connsiteX5459" y="connsiteY5459"/>
                </a:cxn>
                <a:cxn ang="0">
                  <a:pos x="connsiteX5460" y="connsiteY5460"/>
                </a:cxn>
                <a:cxn ang="0">
                  <a:pos x="connsiteX5461" y="connsiteY5461"/>
                </a:cxn>
                <a:cxn ang="0">
                  <a:pos x="connsiteX5462" y="connsiteY5462"/>
                </a:cxn>
                <a:cxn ang="0">
                  <a:pos x="connsiteX5463" y="connsiteY5463"/>
                </a:cxn>
                <a:cxn ang="0">
                  <a:pos x="connsiteX5464" y="connsiteY5464"/>
                </a:cxn>
                <a:cxn ang="0">
                  <a:pos x="connsiteX5465" y="connsiteY5465"/>
                </a:cxn>
                <a:cxn ang="0">
                  <a:pos x="connsiteX5466" y="connsiteY5466"/>
                </a:cxn>
                <a:cxn ang="0">
                  <a:pos x="connsiteX5467" y="connsiteY5467"/>
                </a:cxn>
                <a:cxn ang="0">
                  <a:pos x="connsiteX5468" y="connsiteY5468"/>
                </a:cxn>
                <a:cxn ang="0">
                  <a:pos x="connsiteX5469" y="connsiteY5469"/>
                </a:cxn>
                <a:cxn ang="0">
                  <a:pos x="connsiteX5470" y="connsiteY5470"/>
                </a:cxn>
                <a:cxn ang="0">
                  <a:pos x="connsiteX5471" y="connsiteY5471"/>
                </a:cxn>
                <a:cxn ang="0">
                  <a:pos x="connsiteX5472" y="connsiteY5472"/>
                </a:cxn>
                <a:cxn ang="0">
                  <a:pos x="connsiteX5473" y="connsiteY5473"/>
                </a:cxn>
                <a:cxn ang="0">
                  <a:pos x="connsiteX5474" y="connsiteY5474"/>
                </a:cxn>
                <a:cxn ang="0">
                  <a:pos x="connsiteX5475" y="connsiteY5475"/>
                </a:cxn>
                <a:cxn ang="0">
                  <a:pos x="connsiteX5476" y="connsiteY5476"/>
                </a:cxn>
                <a:cxn ang="0">
                  <a:pos x="connsiteX5477" y="connsiteY5477"/>
                </a:cxn>
                <a:cxn ang="0">
                  <a:pos x="connsiteX5478" y="connsiteY5478"/>
                </a:cxn>
                <a:cxn ang="0">
                  <a:pos x="connsiteX5479" y="connsiteY5479"/>
                </a:cxn>
                <a:cxn ang="0">
                  <a:pos x="connsiteX5480" y="connsiteY5480"/>
                </a:cxn>
                <a:cxn ang="0">
                  <a:pos x="connsiteX5481" y="connsiteY5481"/>
                </a:cxn>
                <a:cxn ang="0">
                  <a:pos x="connsiteX5482" y="connsiteY5482"/>
                </a:cxn>
                <a:cxn ang="0">
                  <a:pos x="connsiteX5483" y="connsiteY5483"/>
                </a:cxn>
                <a:cxn ang="0">
                  <a:pos x="connsiteX5484" y="connsiteY5484"/>
                </a:cxn>
                <a:cxn ang="0">
                  <a:pos x="connsiteX5485" y="connsiteY5485"/>
                </a:cxn>
                <a:cxn ang="0">
                  <a:pos x="connsiteX5486" y="connsiteY5486"/>
                </a:cxn>
                <a:cxn ang="0">
                  <a:pos x="connsiteX5487" y="connsiteY5487"/>
                </a:cxn>
                <a:cxn ang="0">
                  <a:pos x="connsiteX5488" y="connsiteY5488"/>
                </a:cxn>
                <a:cxn ang="0">
                  <a:pos x="connsiteX5489" y="connsiteY5489"/>
                </a:cxn>
                <a:cxn ang="0">
                  <a:pos x="connsiteX5490" y="connsiteY5490"/>
                </a:cxn>
                <a:cxn ang="0">
                  <a:pos x="connsiteX5491" y="connsiteY5491"/>
                </a:cxn>
                <a:cxn ang="0">
                  <a:pos x="connsiteX5492" y="connsiteY5492"/>
                </a:cxn>
                <a:cxn ang="0">
                  <a:pos x="connsiteX5493" y="connsiteY5493"/>
                </a:cxn>
                <a:cxn ang="0">
                  <a:pos x="connsiteX5494" y="connsiteY5494"/>
                </a:cxn>
                <a:cxn ang="0">
                  <a:pos x="connsiteX5495" y="connsiteY5495"/>
                </a:cxn>
                <a:cxn ang="0">
                  <a:pos x="connsiteX5496" y="connsiteY5496"/>
                </a:cxn>
                <a:cxn ang="0">
                  <a:pos x="connsiteX5497" y="connsiteY5497"/>
                </a:cxn>
                <a:cxn ang="0">
                  <a:pos x="connsiteX5498" y="connsiteY5498"/>
                </a:cxn>
                <a:cxn ang="0">
                  <a:pos x="connsiteX5499" y="connsiteY5499"/>
                </a:cxn>
                <a:cxn ang="0">
                  <a:pos x="connsiteX5500" y="connsiteY5500"/>
                </a:cxn>
                <a:cxn ang="0">
                  <a:pos x="connsiteX5501" y="connsiteY5501"/>
                </a:cxn>
                <a:cxn ang="0">
                  <a:pos x="connsiteX5502" y="connsiteY5502"/>
                </a:cxn>
                <a:cxn ang="0">
                  <a:pos x="connsiteX5503" y="connsiteY5503"/>
                </a:cxn>
                <a:cxn ang="0">
                  <a:pos x="connsiteX5504" y="connsiteY5504"/>
                </a:cxn>
                <a:cxn ang="0">
                  <a:pos x="connsiteX5505" y="connsiteY5505"/>
                </a:cxn>
                <a:cxn ang="0">
                  <a:pos x="connsiteX5506" y="connsiteY5506"/>
                </a:cxn>
                <a:cxn ang="0">
                  <a:pos x="connsiteX5507" y="connsiteY5507"/>
                </a:cxn>
                <a:cxn ang="0">
                  <a:pos x="connsiteX5508" y="connsiteY5508"/>
                </a:cxn>
                <a:cxn ang="0">
                  <a:pos x="connsiteX5509" y="connsiteY5509"/>
                </a:cxn>
                <a:cxn ang="0">
                  <a:pos x="connsiteX5510" y="connsiteY5510"/>
                </a:cxn>
                <a:cxn ang="0">
                  <a:pos x="connsiteX5511" y="connsiteY5511"/>
                </a:cxn>
                <a:cxn ang="0">
                  <a:pos x="connsiteX5512" y="connsiteY5512"/>
                </a:cxn>
                <a:cxn ang="0">
                  <a:pos x="connsiteX5513" y="connsiteY5513"/>
                </a:cxn>
                <a:cxn ang="0">
                  <a:pos x="connsiteX5514" y="connsiteY5514"/>
                </a:cxn>
                <a:cxn ang="0">
                  <a:pos x="connsiteX5515" y="connsiteY5515"/>
                </a:cxn>
                <a:cxn ang="0">
                  <a:pos x="connsiteX5516" y="connsiteY5516"/>
                </a:cxn>
                <a:cxn ang="0">
                  <a:pos x="connsiteX5517" y="connsiteY5517"/>
                </a:cxn>
                <a:cxn ang="0">
                  <a:pos x="connsiteX5518" y="connsiteY5518"/>
                </a:cxn>
                <a:cxn ang="0">
                  <a:pos x="connsiteX5519" y="connsiteY5519"/>
                </a:cxn>
                <a:cxn ang="0">
                  <a:pos x="connsiteX5520" y="connsiteY5520"/>
                </a:cxn>
                <a:cxn ang="0">
                  <a:pos x="connsiteX5521" y="connsiteY5521"/>
                </a:cxn>
                <a:cxn ang="0">
                  <a:pos x="connsiteX5522" y="connsiteY5522"/>
                </a:cxn>
                <a:cxn ang="0">
                  <a:pos x="connsiteX5523" y="connsiteY5523"/>
                </a:cxn>
                <a:cxn ang="0">
                  <a:pos x="connsiteX5524" y="connsiteY5524"/>
                </a:cxn>
                <a:cxn ang="0">
                  <a:pos x="connsiteX5525" y="connsiteY5525"/>
                </a:cxn>
                <a:cxn ang="0">
                  <a:pos x="connsiteX5526" y="connsiteY5526"/>
                </a:cxn>
                <a:cxn ang="0">
                  <a:pos x="connsiteX5527" y="connsiteY5527"/>
                </a:cxn>
                <a:cxn ang="0">
                  <a:pos x="connsiteX5528" y="connsiteY5528"/>
                </a:cxn>
                <a:cxn ang="0">
                  <a:pos x="connsiteX5529" y="connsiteY5529"/>
                </a:cxn>
                <a:cxn ang="0">
                  <a:pos x="connsiteX5530" y="connsiteY5530"/>
                </a:cxn>
                <a:cxn ang="0">
                  <a:pos x="connsiteX5531" y="connsiteY5531"/>
                </a:cxn>
                <a:cxn ang="0">
                  <a:pos x="connsiteX5532" y="connsiteY5532"/>
                </a:cxn>
                <a:cxn ang="0">
                  <a:pos x="connsiteX5533" y="connsiteY5533"/>
                </a:cxn>
                <a:cxn ang="0">
                  <a:pos x="connsiteX5534" y="connsiteY5534"/>
                </a:cxn>
                <a:cxn ang="0">
                  <a:pos x="connsiteX5535" y="connsiteY5535"/>
                </a:cxn>
                <a:cxn ang="0">
                  <a:pos x="connsiteX5536" y="connsiteY5536"/>
                </a:cxn>
                <a:cxn ang="0">
                  <a:pos x="connsiteX5537" y="connsiteY5537"/>
                </a:cxn>
                <a:cxn ang="0">
                  <a:pos x="connsiteX5538" y="connsiteY5538"/>
                </a:cxn>
                <a:cxn ang="0">
                  <a:pos x="connsiteX5539" y="connsiteY5539"/>
                </a:cxn>
                <a:cxn ang="0">
                  <a:pos x="connsiteX5540" y="connsiteY5540"/>
                </a:cxn>
                <a:cxn ang="0">
                  <a:pos x="connsiteX5541" y="connsiteY5541"/>
                </a:cxn>
                <a:cxn ang="0">
                  <a:pos x="connsiteX5542" y="connsiteY5542"/>
                </a:cxn>
                <a:cxn ang="0">
                  <a:pos x="connsiteX5543" y="connsiteY5543"/>
                </a:cxn>
                <a:cxn ang="0">
                  <a:pos x="connsiteX5544" y="connsiteY5544"/>
                </a:cxn>
                <a:cxn ang="0">
                  <a:pos x="connsiteX5545" y="connsiteY5545"/>
                </a:cxn>
                <a:cxn ang="0">
                  <a:pos x="connsiteX5546" y="connsiteY5546"/>
                </a:cxn>
                <a:cxn ang="0">
                  <a:pos x="connsiteX5547" y="connsiteY5547"/>
                </a:cxn>
                <a:cxn ang="0">
                  <a:pos x="connsiteX5548" y="connsiteY5548"/>
                </a:cxn>
                <a:cxn ang="0">
                  <a:pos x="connsiteX5549" y="connsiteY5549"/>
                </a:cxn>
                <a:cxn ang="0">
                  <a:pos x="connsiteX5550" y="connsiteY5550"/>
                </a:cxn>
                <a:cxn ang="0">
                  <a:pos x="connsiteX5551" y="connsiteY5551"/>
                </a:cxn>
                <a:cxn ang="0">
                  <a:pos x="connsiteX5552" y="connsiteY5552"/>
                </a:cxn>
                <a:cxn ang="0">
                  <a:pos x="connsiteX5553" y="connsiteY5553"/>
                </a:cxn>
                <a:cxn ang="0">
                  <a:pos x="connsiteX5554" y="connsiteY5554"/>
                </a:cxn>
                <a:cxn ang="0">
                  <a:pos x="connsiteX5555" y="connsiteY5555"/>
                </a:cxn>
                <a:cxn ang="0">
                  <a:pos x="connsiteX5556" y="connsiteY5556"/>
                </a:cxn>
                <a:cxn ang="0">
                  <a:pos x="connsiteX5557" y="connsiteY5557"/>
                </a:cxn>
                <a:cxn ang="0">
                  <a:pos x="connsiteX5558" y="connsiteY5558"/>
                </a:cxn>
                <a:cxn ang="0">
                  <a:pos x="connsiteX5559" y="connsiteY5559"/>
                </a:cxn>
                <a:cxn ang="0">
                  <a:pos x="connsiteX5560" y="connsiteY5560"/>
                </a:cxn>
                <a:cxn ang="0">
                  <a:pos x="connsiteX5561" y="connsiteY5561"/>
                </a:cxn>
                <a:cxn ang="0">
                  <a:pos x="connsiteX5562" y="connsiteY5562"/>
                </a:cxn>
                <a:cxn ang="0">
                  <a:pos x="connsiteX5563" y="connsiteY5563"/>
                </a:cxn>
                <a:cxn ang="0">
                  <a:pos x="connsiteX5564" y="connsiteY5564"/>
                </a:cxn>
                <a:cxn ang="0">
                  <a:pos x="connsiteX5565" y="connsiteY5565"/>
                </a:cxn>
                <a:cxn ang="0">
                  <a:pos x="connsiteX5566" y="connsiteY5566"/>
                </a:cxn>
                <a:cxn ang="0">
                  <a:pos x="connsiteX5567" y="connsiteY5567"/>
                </a:cxn>
                <a:cxn ang="0">
                  <a:pos x="connsiteX5568" y="connsiteY5568"/>
                </a:cxn>
                <a:cxn ang="0">
                  <a:pos x="connsiteX5569" y="connsiteY5569"/>
                </a:cxn>
                <a:cxn ang="0">
                  <a:pos x="connsiteX5570" y="connsiteY5570"/>
                </a:cxn>
                <a:cxn ang="0">
                  <a:pos x="connsiteX5571" y="connsiteY5571"/>
                </a:cxn>
                <a:cxn ang="0">
                  <a:pos x="connsiteX5572" y="connsiteY5572"/>
                </a:cxn>
                <a:cxn ang="0">
                  <a:pos x="connsiteX5573" y="connsiteY5573"/>
                </a:cxn>
                <a:cxn ang="0">
                  <a:pos x="connsiteX5574" y="connsiteY5574"/>
                </a:cxn>
                <a:cxn ang="0">
                  <a:pos x="connsiteX5575" y="connsiteY5575"/>
                </a:cxn>
                <a:cxn ang="0">
                  <a:pos x="connsiteX5576" y="connsiteY5576"/>
                </a:cxn>
                <a:cxn ang="0">
                  <a:pos x="connsiteX5577" y="connsiteY5577"/>
                </a:cxn>
                <a:cxn ang="0">
                  <a:pos x="connsiteX5578" y="connsiteY5578"/>
                </a:cxn>
                <a:cxn ang="0">
                  <a:pos x="connsiteX5579" y="connsiteY5579"/>
                </a:cxn>
                <a:cxn ang="0">
                  <a:pos x="connsiteX5580" y="connsiteY5580"/>
                </a:cxn>
                <a:cxn ang="0">
                  <a:pos x="connsiteX5581" y="connsiteY5581"/>
                </a:cxn>
                <a:cxn ang="0">
                  <a:pos x="connsiteX5582" y="connsiteY5582"/>
                </a:cxn>
                <a:cxn ang="0">
                  <a:pos x="connsiteX5583" y="connsiteY5583"/>
                </a:cxn>
                <a:cxn ang="0">
                  <a:pos x="connsiteX5584" y="connsiteY5584"/>
                </a:cxn>
                <a:cxn ang="0">
                  <a:pos x="connsiteX5585" y="connsiteY5585"/>
                </a:cxn>
                <a:cxn ang="0">
                  <a:pos x="connsiteX5586" y="connsiteY5586"/>
                </a:cxn>
                <a:cxn ang="0">
                  <a:pos x="connsiteX5587" y="connsiteY5587"/>
                </a:cxn>
                <a:cxn ang="0">
                  <a:pos x="connsiteX5588" y="connsiteY5588"/>
                </a:cxn>
                <a:cxn ang="0">
                  <a:pos x="connsiteX5589" y="connsiteY5589"/>
                </a:cxn>
                <a:cxn ang="0">
                  <a:pos x="connsiteX5590" y="connsiteY5590"/>
                </a:cxn>
                <a:cxn ang="0">
                  <a:pos x="connsiteX5591" y="connsiteY5591"/>
                </a:cxn>
                <a:cxn ang="0">
                  <a:pos x="connsiteX5592" y="connsiteY5592"/>
                </a:cxn>
                <a:cxn ang="0">
                  <a:pos x="connsiteX5593" y="connsiteY5593"/>
                </a:cxn>
                <a:cxn ang="0">
                  <a:pos x="connsiteX5594" y="connsiteY5594"/>
                </a:cxn>
                <a:cxn ang="0">
                  <a:pos x="connsiteX5595" y="connsiteY5595"/>
                </a:cxn>
                <a:cxn ang="0">
                  <a:pos x="connsiteX5596" y="connsiteY5596"/>
                </a:cxn>
                <a:cxn ang="0">
                  <a:pos x="connsiteX5597" y="connsiteY5597"/>
                </a:cxn>
                <a:cxn ang="0">
                  <a:pos x="connsiteX5598" y="connsiteY5598"/>
                </a:cxn>
                <a:cxn ang="0">
                  <a:pos x="connsiteX5599" y="connsiteY5599"/>
                </a:cxn>
                <a:cxn ang="0">
                  <a:pos x="connsiteX5600" y="connsiteY5600"/>
                </a:cxn>
                <a:cxn ang="0">
                  <a:pos x="connsiteX5601" y="connsiteY5601"/>
                </a:cxn>
                <a:cxn ang="0">
                  <a:pos x="connsiteX5602" y="connsiteY5602"/>
                </a:cxn>
                <a:cxn ang="0">
                  <a:pos x="connsiteX5603" y="connsiteY5603"/>
                </a:cxn>
                <a:cxn ang="0">
                  <a:pos x="connsiteX5604" y="connsiteY5604"/>
                </a:cxn>
                <a:cxn ang="0">
                  <a:pos x="connsiteX5605" y="connsiteY5605"/>
                </a:cxn>
                <a:cxn ang="0">
                  <a:pos x="connsiteX5606" y="connsiteY5606"/>
                </a:cxn>
                <a:cxn ang="0">
                  <a:pos x="connsiteX5607" y="connsiteY5607"/>
                </a:cxn>
                <a:cxn ang="0">
                  <a:pos x="connsiteX5608" y="connsiteY5608"/>
                </a:cxn>
                <a:cxn ang="0">
                  <a:pos x="connsiteX5609" y="connsiteY5609"/>
                </a:cxn>
                <a:cxn ang="0">
                  <a:pos x="connsiteX5610" y="connsiteY5610"/>
                </a:cxn>
                <a:cxn ang="0">
                  <a:pos x="connsiteX5611" y="connsiteY5611"/>
                </a:cxn>
                <a:cxn ang="0">
                  <a:pos x="connsiteX5612" y="connsiteY5612"/>
                </a:cxn>
                <a:cxn ang="0">
                  <a:pos x="connsiteX5613" y="connsiteY5613"/>
                </a:cxn>
                <a:cxn ang="0">
                  <a:pos x="connsiteX5614" y="connsiteY5614"/>
                </a:cxn>
                <a:cxn ang="0">
                  <a:pos x="connsiteX5615" y="connsiteY5615"/>
                </a:cxn>
                <a:cxn ang="0">
                  <a:pos x="connsiteX5616" y="connsiteY5616"/>
                </a:cxn>
                <a:cxn ang="0">
                  <a:pos x="connsiteX5617" y="connsiteY5617"/>
                </a:cxn>
                <a:cxn ang="0">
                  <a:pos x="connsiteX5618" y="connsiteY5618"/>
                </a:cxn>
                <a:cxn ang="0">
                  <a:pos x="connsiteX5619" y="connsiteY5619"/>
                </a:cxn>
                <a:cxn ang="0">
                  <a:pos x="connsiteX5620" y="connsiteY5620"/>
                </a:cxn>
                <a:cxn ang="0">
                  <a:pos x="connsiteX5621" y="connsiteY5621"/>
                </a:cxn>
                <a:cxn ang="0">
                  <a:pos x="connsiteX5622" y="connsiteY5622"/>
                </a:cxn>
                <a:cxn ang="0">
                  <a:pos x="connsiteX5623" y="connsiteY5623"/>
                </a:cxn>
                <a:cxn ang="0">
                  <a:pos x="connsiteX5624" y="connsiteY5624"/>
                </a:cxn>
                <a:cxn ang="0">
                  <a:pos x="connsiteX5625" y="connsiteY5625"/>
                </a:cxn>
                <a:cxn ang="0">
                  <a:pos x="connsiteX5626" y="connsiteY5626"/>
                </a:cxn>
                <a:cxn ang="0">
                  <a:pos x="connsiteX5627" y="connsiteY5627"/>
                </a:cxn>
                <a:cxn ang="0">
                  <a:pos x="connsiteX5628" y="connsiteY5628"/>
                </a:cxn>
                <a:cxn ang="0">
                  <a:pos x="connsiteX5629" y="connsiteY5629"/>
                </a:cxn>
                <a:cxn ang="0">
                  <a:pos x="connsiteX5630" y="connsiteY5630"/>
                </a:cxn>
                <a:cxn ang="0">
                  <a:pos x="connsiteX5631" y="connsiteY5631"/>
                </a:cxn>
                <a:cxn ang="0">
                  <a:pos x="connsiteX5632" y="connsiteY5632"/>
                </a:cxn>
                <a:cxn ang="0">
                  <a:pos x="connsiteX5633" y="connsiteY5633"/>
                </a:cxn>
                <a:cxn ang="0">
                  <a:pos x="connsiteX5634" y="connsiteY5634"/>
                </a:cxn>
                <a:cxn ang="0">
                  <a:pos x="connsiteX5635" y="connsiteY5635"/>
                </a:cxn>
                <a:cxn ang="0">
                  <a:pos x="connsiteX5636" y="connsiteY5636"/>
                </a:cxn>
                <a:cxn ang="0">
                  <a:pos x="connsiteX5637" y="connsiteY5637"/>
                </a:cxn>
                <a:cxn ang="0">
                  <a:pos x="connsiteX5638" y="connsiteY5638"/>
                </a:cxn>
                <a:cxn ang="0">
                  <a:pos x="connsiteX5639" y="connsiteY5639"/>
                </a:cxn>
                <a:cxn ang="0">
                  <a:pos x="connsiteX5640" y="connsiteY5640"/>
                </a:cxn>
                <a:cxn ang="0">
                  <a:pos x="connsiteX5641" y="connsiteY5641"/>
                </a:cxn>
                <a:cxn ang="0">
                  <a:pos x="connsiteX5642" y="connsiteY5642"/>
                </a:cxn>
                <a:cxn ang="0">
                  <a:pos x="connsiteX5643" y="connsiteY5643"/>
                </a:cxn>
                <a:cxn ang="0">
                  <a:pos x="connsiteX5644" y="connsiteY5644"/>
                </a:cxn>
                <a:cxn ang="0">
                  <a:pos x="connsiteX5645" y="connsiteY5645"/>
                </a:cxn>
                <a:cxn ang="0">
                  <a:pos x="connsiteX5646" y="connsiteY5646"/>
                </a:cxn>
                <a:cxn ang="0">
                  <a:pos x="connsiteX5647" y="connsiteY5647"/>
                </a:cxn>
                <a:cxn ang="0">
                  <a:pos x="connsiteX5648" y="connsiteY5648"/>
                </a:cxn>
                <a:cxn ang="0">
                  <a:pos x="connsiteX5649" y="connsiteY5649"/>
                </a:cxn>
                <a:cxn ang="0">
                  <a:pos x="connsiteX5650" y="connsiteY5650"/>
                </a:cxn>
                <a:cxn ang="0">
                  <a:pos x="connsiteX5651" y="connsiteY5651"/>
                </a:cxn>
                <a:cxn ang="0">
                  <a:pos x="connsiteX5652" y="connsiteY5652"/>
                </a:cxn>
                <a:cxn ang="0">
                  <a:pos x="connsiteX5653" y="connsiteY5653"/>
                </a:cxn>
                <a:cxn ang="0">
                  <a:pos x="connsiteX5654" y="connsiteY5654"/>
                </a:cxn>
                <a:cxn ang="0">
                  <a:pos x="connsiteX5655" y="connsiteY5655"/>
                </a:cxn>
                <a:cxn ang="0">
                  <a:pos x="connsiteX5656" y="connsiteY5656"/>
                </a:cxn>
                <a:cxn ang="0">
                  <a:pos x="connsiteX5657" y="connsiteY5657"/>
                </a:cxn>
                <a:cxn ang="0">
                  <a:pos x="connsiteX5658" y="connsiteY5658"/>
                </a:cxn>
                <a:cxn ang="0">
                  <a:pos x="connsiteX5659" y="connsiteY5659"/>
                </a:cxn>
                <a:cxn ang="0">
                  <a:pos x="connsiteX5660" y="connsiteY5660"/>
                </a:cxn>
                <a:cxn ang="0">
                  <a:pos x="connsiteX5661" y="connsiteY5661"/>
                </a:cxn>
                <a:cxn ang="0">
                  <a:pos x="connsiteX5662" y="connsiteY5662"/>
                </a:cxn>
                <a:cxn ang="0">
                  <a:pos x="connsiteX5663" y="connsiteY5663"/>
                </a:cxn>
                <a:cxn ang="0">
                  <a:pos x="connsiteX5664" y="connsiteY5664"/>
                </a:cxn>
                <a:cxn ang="0">
                  <a:pos x="connsiteX5665" y="connsiteY5665"/>
                </a:cxn>
                <a:cxn ang="0">
                  <a:pos x="connsiteX5666" y="connsiteY5666"/>
                </a:cxn>
                <a:cxn ang="0">
                  <a:pos x="connsiteX5667" y="connsiteY5667"/>
                </a:cxn>
                <a:cxn ang="0">
                  <a:pos x="connsiteX5668" y="connsiteY5668"/>
                </a:cxn>
                <a:cxn ang="0">
                  <a:pos x="connsiteX5669" y="connsiteY5669"/>
                </a:cxn>
                <a:cxn ang="0">
                  <a:pos x="connsiteX5670" y="connsiteY5670"/>
                </a:cxn>
                <a:cxn ang="0">
                  <a:pos x="connsiteX5671" y="connsiteY5671"/>
                </a:cxn>
                <a:cxn ang="0">
                  <a:pos x="connsiteX5672" y="connsiteY5672"/>
                </a:cxn>
                <a:cxn ang="0">
                  <a:pos x="connsiteX5673" y="connsiteY5673"/>
                </a:cxn>
                <a:cxn ang="0">
                  <a:pos x="connsiteX5674" y="connsiteY5674"/>
                </a:cxn>
                <a:cxn ang="0">
                  <a:pos x="connsiteX5675" y="connsiteY5675"/>
                </a:cxn>
                <a:cxn ang="0">
                  <a:pos x="connsiteX5676" y="connsiteY5676"/>
                </a:cxn>
                <a:cxn ang="0">
                  <a:pos x="connsiteX5677" y="connsiteY5677"/>
                </a:cxn>
                <a:cxn ang="0">
                  <a:pos x="connsiteX5678" y="connsiteY5678"/>
                </a:cxn>
                <a:cxn ang="0">
                  <a:pos x="connsiteX5679" y="connsiteY5679"/>
                </a:cxn>
                <a:cxn ang="0">
                  <a:pos x="connsiteX5680" y="connsiteY5680"/>
                </a:cxn>
                <a:cxn ang="0">
                  <a:pos x="connsiteX5681" y="connsiteY5681"/>
                </a:cxn>
                <a:cxn ang="0">
                  <a:pos x="connsiteX5682" y="connsiteY5682"/>
                </a:cxn>
                <a:cxn ang="0">
                  <a:pos x="connsiteX5683" y="connsiteY5683"/>
                </a:cxn>
                <a:cxn ang="0">
                  <a:pos x="connsiteX5684" y="connsiteY5684"/>
                </a:cxn>
                <a:cxn ang="0">
                  <a:pos x="connsiteX5685" y="connsiteY5685"/>
                </a:cxn>
                <a:cxn ang="0">
                  <a:pos x="connsiteX5686" y="connsiteY5686"/>
                </a:cxn>
                <a:cxn ang="0">
                  <a:pos x="connsiteX5687" y="connsiteY5687"/>
                </a:cxn>
                <a:cxn ang="0">
                  <a:pos x="connsiteX5688" y="connsiteY5688"/>
                </a:cxn>
                <a:cxn ang="0">
                  <a:pos x="connsiteX5689" y="connsiteY5689"/>
                </a:cxn>
                <a:cxn ang="0">
                  <a:pos x="connsiteX5690" y="connsiteY5690"/>
                </a:cxn>
                <a:cxn ang="0">
                  <a:pos x="connsiteX5691" y="connsiteY5691"/>
                </a:cxn>
                <a:cxn ang="0">
                  <a:pos x="connsiteX5692" y="connsiteY5692"/>
                </a:cxn>
                <a:cxn ang="0">
                  <a:pos x="connsiteX5693" y="connsiteY5693"/>
                </a:cxn>
                <a:cxn ang="0">
                  <a:pos x="connsiteX5694" y="connsiteY5694"/>
                </a:cxn>
                <a:cxn ang="0">
                  <a:pos x="connsiteX5695" y="connsiteY5695"/>
                </a:cxn>
                <a:cxn ang="0">
                  <a:pos x="connsiteX5696" y="connsiteY5696"/>
                </a:cxn>
                <a:cxn ang="0">
                  <a:pos x="connsiteX5697" y="connsiteY5697"/>
                </a:cxn>
                <a:cxn ang="0">
                  <a:pos x="connsiteX5698" y="connsiteY5698"/>
                </a:cxn>
                <a:cxn ang="0">
                  <a:pos x="connsiteX5699" y="connsiteY5699"/>
                </a:cxn>
                <a:cxn ang="0">
                  <a:pos x="connsiteX5700" y="connsiteY5700"/>
                </a:cxn>
                <a:cxn ang="0">
                  <a:pos x="connsiteX5701" y="connsiteY5701"/>
                </a:cxn>
                <a:cxn ang="0">
                  <a:pos x="connsiteX5702" y="connsiteY5702"/>
                </a:cxn>
                <a:cxn ang="0">
                  <a:pos x="connsiteX5703" y="connsiteY5703"/>
                </a:cxn>
                <a:cxn ang="0">
                  <a:pos x="connsiteX5704" y="connsiteY5704"/>
                </a:cxn>
                <a:cxn ang="0">
                  <a:pos x="connsiteX5705" y="connsiteY5705"/>
                </a:cxn>
                <a:cxn ang="0">
                  <a:pos x="connsiteX5706" y="connsiteY5706"/>
                </a:cxn>
                <a:cxn ang="0">
                  <a:pos x="connsiteX5707" y="connsiteY5707"/>
                </a:cxn>
                <a:cxn ang="0">
                  <a:pos x="connsiteX5708" y="connsiteY5708"/>
                </a:cxn>
                <a:cxn ang="0">
                  <a:pos x="connsiteX5709" y="connsiteY5709"/>
                </a:cxn>
                <a:cxn ang="0">
                  <a:pos x="connsiteX5710" y="connsiteY5710"/>
                </a:cxn>
                <a:cxn ang="0">
                  <a:pos x="connsiteX5711" y="connsiteY5711"/>
                </a:cxn>
                <a:cxn ang="0">
                  <a:pos x="connsiteX5712" y="connsiteY5712"/>
                </a:cxn>
                <a:cxn ang="0">
                  <a:pos x="connsiteX5713" y="connsiteY5713"/>
                </a:cxn>
                <a:cxn ang="0">
                  <a:pos x="connsiteX5714" y="connsiteY5714"/>
                </a:cxn>
                <a:cxn ang="0">
                  <a:pos x="connsiteX5715" y="connsiteY5715"/>
                </a:cxn>
                <a:cxn ang="0">
                  <a:pos x="connsiteX5716" y="connsiteY5716"/>
                </a:cxn>
                <a:cxn ang="0">
                  <a:pos x="connsiteX5717" y="connsiteY5717"/>
                </a:cxn>
                <a:cxn ang="0">
                  <a:pos x="connsiteX5718" y="connsiteY5718"/>
                </a:cxn>
                <a:cxn ang="0">
                  <a:pos x="connsiteX5719" y="connsiteY5719"/>
                </a:cxn>
                <a:cxn ang="0">
                  <a:pos x="connsiteX5720" y="connsiteY5720"/>
                </a:cxn>
                <a:cxn ang="0">
                  <a:pos x="connsiteX5721" y="connsiteY5721"/>
                </a:cxn>
                <a:cxn ang="0">
                  <a:pos x="connsiteX5722" y="connsiteY5722"/>
                </a:cxn>
                <a:cxn ang="0">
                  <a:pos x="connsiteX5723" y="connsiteY5723"/>
                </a:cxn>
                <a:cxn ang="0">
                  <a:pos x="connsiteX5724" y="connsiteY5724"/>
                </a:cxn>
                <a:cxn ang="0">
                  <a:pos x="connsiteX5725" y="connsiteY5725"/>
                </a:cxn>
                <a:cxn ang="0">
                  <a:pos x="connsiteX5726" y="connsiteY5726"/>
                </a:cxn>
                <a:cxn ang="0">
                  <a:pos x="connsiteX5727" y="connsiteY5727"/>
                </a:cxn>
                <a:cxn ang="0">
                  <a:pos x="connsiteX5728" y="connsiteY5728"/>
                </a:cxn>
                <a:cxn ang="0">
                  <a:pos x="connsiteX5729" y="connsiteY5729"/>
                </a:cxn>
                <a:cxn ang="0">
                  <a:pos x="connsiteX5730" y="connsiteY5730"/>
                </a:cxn>
                <a:cxn ang="0">
                  <a:pos x="connsiteX5731" y="connsiteY5731"/>
                </a:cxn>
                <a:cxn ang="0">
                  <a:pos x="connsiteX5732" y="connsiteY5732"/>
                </a:cxn>
                <a:cxn ang="0">
                  <a:pos x="connsiteX5733" y="connsiteY5733"/>
                </a:cxn>
                <a:cxn ang="0">
                  <a:pos x="connsiteX5734" y="connsiteY5734"/>
                </a:cxn>
                <a:cxn ang="0">
                  <a:pos x="connsiteX5735" y="connsiteY5735"/>
                </a:cxn>
                <a:cxn ang="0">
                  <a:pos x="connsiteX5736" y="connsiteY5736"/>
                </a:cxn>
                <a:cxn ang="0">
                  <a:pos x="connsiteX5737" y="connsiteY5737"/>
                </a:cxn>
                <a:cxn ang="0">
                  <a:pos x="connsiteX5738" y="connsiteY5738"/>
                </a:cxn>
                <a:cxn ang="0">
                  <a:pos x="connsiteX5739" y="connsiteY5739"/>
                </a:cxn>
                <a:cxn ang="0">
                  <a:pos x="connsiteX5740" y="connsiteY5740"/>
                </a:cxn>
                <a:cxn ang="0">
                  <a:pos x="connsiteX5741" y="connsiteY5741"/>
                </a:cxn>
                <a:cxn ang="0">
                  <a:pos x="connsiteX5742" y="connsiteY5742"/>
                </a:cxn>
                <a:cxn ang="0">
                  <a:pos x="connsiteX5743" y="connsiteY5743"/>
                </a:cxn>
                <a:cxn ang="0">
                  <a:pos x="connsiteX5744" y="connsiteY5744"/>
                </a:cxn>
                <a:cxn ang="0">
                  <a:pos x="connsiteX5745" y="connsiteY5745"/>
                </a:cxn>
                <a:cxn ang="0">
                  <a:pos x="connsiteX5746" y="connsiteY5746"/>
                </a:cxn>
                <a:cxn ang="0">
                  <a:pos x="connsiteX5747" y="connsiteY5747"/>
                </a:cxn>
                <a:cxn ang="0">
                  <a:pos x="connsiteX5748" y="connsiteY5748"/>
                </a:cxn>
                <a:cxn ang="0">
                  <a:pos x="connsiteX5749" y="connsiteY5749"/>
                </a:cxn>
                <a:cxn ang="0">
                  <a:pos x="connsiteX5750" y="connsiteY5750"/>
                </a:cxn>
                <a:cxn ang="0">
                  <a:pos x="connsiteX5751" y="connsiteY5751"/>
                </a:cxn>
                <a:cxn ang="0">
                  <a:pos x="connsiteX5752" y="connsiteY5752"/>
                </a:cxn>
                <a:cxn ang="0">
                  <a:pos x="connsiteX5753" y="connsiteY5753"/>
                </a:cxn>
                <a:cxn ang="0">
                  <a:pos x="connsiteX5754" y="connsiteY5754"/>
                </a:cxn>
                <a:cxn ang="0">
                  <a:pos x="connsiteX5755" y="connsiteY5755"/>
                </a:cxn>
                <a:cxn ang="0">
                  <a:pos x="connsiteX5756" y="connsiteY5756"/>
                </a:cxn>
                <a:cxn ang="0">
                  <a:pos x="connsiteX5757" y="connsiteY5757"/>
                </a:cxn>
                <a:cxn ang="0">
                  <a:pos x="connsiteX5758" y="connsiteY5758"/>
                </a:cxn>
                <a:cxn ang="0">
                  <a:pos x="connsiteX5759" y="connsiteY5759"/>
                </a:cxn>
                <a:cxn ang="0">
                  <a:pos x="connsiteX5760" y="connsiteY5760"/>
                </a:cxn>
                <a:cxn ang="0">
                  <a:pos x="connsiteX5761" y="connsiteY5761"/>
                </a:cxn>
                <a:cxn ang="0">
                  <a:pos x="connsiteX5762" y="connsiteY5762"/>
                </a:cxn>
                <a:cxn ang="0">
                  <a:pos x="connsiteX5763" y="connsiteY5763"/>
                </a:cxn>
                <a:cxn ang="0">
                  <a:pos x="connsiteX5764" y="connsiteY5764"/>
                </a:cxn>
                <a:cxn ang="0">
                  <a:pos x="connsiteX5765" y="connsiteY5765"/>
                </a:cxn>
                <a:cxn ang="0">
                  <a:pos x="connsiteX5766" y="connsiteY5766"/>
                </a:cxn>
                <a:cxn ang="0">
                  <a:pos x="connsiteX5767" y="connsiteY5767"/>
                </a:cxn>
                <a:cxn ang="0">
                  <a:pos x="connsiteX5768" y="connsiteY5768"/>
                </a:cxn>
                <a:cxn ang="0">
                  <a:pos x="connsiteX5769" y="connsiteY5769"/>
                </a:cxn>
                <a:cxn ang="0">
                  <a:pos x="connsiteX5770" y="connsiteY5770"/>
                </a:cxn>
                <a:cxn ang="0">
                  <a:pos x="connsiteX5771" y="connsiteY5771"/>
                </a:cxn>
                <a:cxn ang="0">
                  <a:pos x="connsiteX5772" y="connsiteY5772"/>
                </a:cxn>
                <a:cxn ang="0">
                  <a:pos x="connsiteX5773" y="connsiteY5773"/>
                </a:cxn>
                <a:cxn ang="0">
                  <a:pos x="connsiteX5774" y="connsiteY5774"/>
                </a:cxn>
                <a:cxn ang="0">
                  <a:pos x="connsiteX5775" y="connsiteY5775"/>
                </a:cxn>
                <a:cxn ang="0">
                  <a:pos x="connsiteX5776" y="connsiteY5776"/>
                </a:cxn>
                <a:cxn ang="0">
                  <a:pos x="connsiteX5777" y="connsiteY5777"/>
                </a:cxn>
                <a:cxn ang="0">
                  <a:pos x="connsiteX5778" y="connsiteY5778"/>
                </a:cxn>
                <a:cxn ang="0">
                  <a:pos x="connsiteX5779" y="connsiteY5779"/>
                </a:cxn>
                <a:cxn ang="0">
                  <a:pos x="connsiteX5780" y="connsiteY5780"/>
                </a:cxn>
                <a:cxn ang="0">
                  <a:pos x="connsiteX5781" y="connsiteY5781"/>
                </a:cxn>
                <a:cxn ang="0">
                  <a:pos x="connsiteX5782" y="connsiteY5782"/>
                </a:cxn>
                <a:cxn ang="0">
                  <a:pos x="connsiteX5783" y="connsiteY5783"/>
                </a:cxn>
                <a:cxn ang="0">
                  <a:pos x="connsiteX5784" y="connsiteY5784"/>
                </a:cxn>
                <a:cxn ang="0">
                  <a:pos x="connsiteX5785" y="connsiteY5785"/>
                </a:cxn>
                <a:cxn ang="0">
                  <a:pos x="connsiteX5786" y="connsiteY5786"/>
                </a:cxn>
                <a:cxn ang="0">
                  <a:pos x="connsiteX5787" y="connsiteY5787"/>
                </a:cxn>
                <a:cxn ang="0">
                  <a:pos x="connsiteX5788" y="connsiteY5788"/>
                </a:cxn>
                <a:cxn ang="0">
                  <a:pos x="connsiteX5789" y="connsiteY5789"/>
                </a:cxn>
                <a:cxn ang="0">
                  <a:pos x="connsiteX5790" y="connsiteY5790"/>
                </a:cxn>
                <a:cxn ang="0">
                  <a:pos x="connsiteX5791" y="connsiteY5791"/>
                </a:cxn>
                <a:cxn ang="0">
                  <a:pos x="connsiteX5792" y="connsiteY5792"/>
                </a:cxn>
                <a:cxn ang="0">
                  <a:pos x="connsiteX5793" y="connsiteY5793"/>
                </a:cxn>
                <a:cxn ang="0">
                  <a:pos x="connsiteX5794" y="connsiteY5794"/>
                </a:cxn>
                <a:cxn ang="0">
                  <a:pos x="connsiteX5795" y="connsiteY5795"/>
                </a:cxn>
                <a:cxn ang="0">
                  <a:pos x="connsiteX5796" y="connsiteY5796"/>
                </a:cxn>
                <a:cxn ang="0">
                  <a:pos x="connsiteX5797" y="connsiteY5797"/>
                </a:cxn>
                <a:cxn ang="0">
                  <a:pos x="connsiteX5798" y="connsiteY5798"/>
                </a:cxn>
                <a:cxn ang="0">
                  <a:pos x="connsiteX5799" y="connsiteY5799"/>
                </a:cxn>
                <a:cxn ang="0">
                  <a:pos x="connsiteX5800" y="connsiteY5800"/>
                </a:cxn>
                <a:cxn ang="0">
                  <a:pos x="connsiteX5801" y="connsiteY5801"/>
                </a:cxn>
                <a:cxn ang="0">
                  <a:pos x="connsiteX5802" y="connsiteY5802"/>
                </a:cxn>
                <a:cxn ang="0">
                  <a:pos x="connsiteX5803" y="connsiteY5803"/>
                </a:cxn>
                <a:cxn ang="0">
                  <a:pos x="connsiteX5804" y="connsiteY5804"/>
                </a:cxn>
                <a:cxn ang="0">
                  <a:pos x="connsiteX5805" y="connsiteY5805"/>
                </a:cxn>
                <a:cxn ang="0">
                  <a:pos x="connsiteX5806" y="connsiteY5806"/>
                </a:cxn>
                <a:cxn ang="0">
                  <a:pos x="connsiteX5807" y="connsiteY5807"/>
                </a:cxn>
                <a:cxn ang="0">
                  <a:pos x="connsiteX5808" y="connsiteY5808"/>
                </a:cxn>
                <a:cxn ang="0">
                  <a:pos x="connsiteX5809" y="connsiteY5809"/>
                </a:cxn>
                <a:cxn ang="0">
                  <a:pos x="connsiteX5810" y="connsiteY5810"/>
                </a:cxn>
                <a:cxn ang="0">
                  <a:pos x="connsiteX5811" y="connsiteY5811"/>
                </a:cxn>
                <a:cxn ang="0">
                  <a:pos x="connsiteX5812" y="connsiteY5812"/>
                </a:cxn>
                <a:cxn ang="0">
                  <a:pos x="connsiteX5813" y="connsiteY5813"/>
                </a:cxn>
                <a:cxn ang="0">
                  <a:pos x="connsiteX5814" y="connsiteY5814"/>
                </a:cxn>
                <a:cxn ang="0">
                  <a:pos x="connsiteX5815" y="connsiteY5815"/>
                </a:cxn>
                <a:cxn ang="0">
                  <a:pos x="connsiteX5816" y="connsiteY5816"/>
                </a:cxn>
                <a:cxn ang="0">
                  <a:pos x="connsiteX5817" y="connsiteY5817"/>
                </a:cxn>
                <a:cxn ang="0">
                  <a:pos x="connsiteX5818" y="connsiteY5818"/>
                </a:cxn>
                <a:cxn ang="0">
                  <a:pos x="connsiteX5819" y="connsiteY5819"/>
                </a:cxn>
                <a:cxn ang="0">
                  <a:pos x="connsiteX5820" y="connsiteY5820"/>
                </a:cxn>
                <a:cxn ang="0">
                  <a:pos x="connsiteX5821" y="connsiteY5821"/>
                </a:cxn>
                <a:cxn ang="0">
                  <a:pos x="connsiteX5822" y="connsiteY5822"/>
                </a:cxn>
                <a:cxn ang="0">
                  <a:pos x="connsiteX5823" y="connsiteY5823"/>
                </a:cxn>
                <a:cxn ang="0">
                  <a:pos x="connsiteX5824" y="connsiteY5824"/>
                </a:cxn>
                <a:cxn ang="0">
                  <a:pos x="connsiteX5825" y="connsiteY5825"/>
                </a:cxn>
                <a:cxn ang="0">
                  <a:pos x="connsiteX5826" y="connsiteY5826"/>
                </a:cxn>
                <a:cxn ang="0">
                  <a:pos x="connsiteX5827" y="connsiteY5827"/>
                </a:cxn>
                <a:cxn ang="0">
                  <a:pos x="connsiteX5828" y="connsiteY5828"/>
                </a:cxn>
                <a:cxn ang="0">
                  <a:pos x="connsiteX5829" y="connsiteY5829"/>
                </a:cxn>
                <a:cxn ang="0">
                  <a:pos x="connsiteX5830" y="connsiteY5830"/>
                </a:cxn>
                <a:cxn ang="0">
                  <a:pos x="connsiteX5831" y="connsiteY5831"/>
                </a:cxn>
                <a:cxn ang="0">
                  <a:pos x="connsiteX5832" y="connsiteY5832"/>
                </a:cxn>
                <a:cxn ang="0">
                  <a:pos x="connsiteX5833" y="connsiteY5833"/>
                </a:cxn>
                <a:cxn ang="0">
                  <a:pos x="connsiteX5834" y="connsiteY5834"/>
                </a:cxn>
                <a:cxn ang="0">
                  <a:pos x="connsiteX5835" y="connsiteY5835"/>
                </a:cxn>
                <a:cxn ang="0">
                  <a:pos x="connsiteX5836" y="connsiteY5836"/>
                </a:cxn>
                <a:cxn ang="0">
                  <a:pos x="connsiteX5837" y="connsiteY5837"/>
                </a:cxn>
                <a:cxn ang="0">
                  <a:pos x="connsiteX5838" y="connsiteY5838"/>
                </a:cxn>
                <a:cxn ang="0">
                  <a:pos x="connsiteX5839" y="connsiteY5839"/>
                </a:cxn>
                <a:cxn ang="0">
                  <a:pos x="connsiteX5840" y="connsiteY5840"/>
                </a:cxn>
                <a:cxn ang="0">
                  <a:pos x="connsiteX5841" y="connsiteY5841"/>
                </a:cxn>
                <a:cxn ang="0">
                  <a:pos x="connsiteX5842" y="connsiteY5842"/>
                </a:cxn>
                <a:cxn ang="0">
                  <a:pos x="connsiteX5843" y="connsiteY5843"/>
                </a:cxn>
                <a:cxn ang="0">
                  <a:pos x="connsiteX5844" y="connsiteY5844"/>
                </a:cxn>
                <a:cxn ang="0">
                  <a:pos x="connsiteX5845" y="connsiteY5845"/>
                </a:cxn>
                <a:cxn ang="0">
                  <a:pos x="connsiteX5846" y="connsiteY5846"/>
                </a:cxn>
                <a:cxn ang="0">
                  <a:pos x="connsiteX5847" y="connsiteY5847"/>
                </a:cxn>
                <a:cxn ang="0">
                  <a:pos x="connsiteX5848" y="connsiteY5848"/>
                </a:cxn>
                <a:cxn ang="0">
                  <a:pos x="connsiteX5849" y="connsiteY5849"/>
                </a:cxn>
                <a:cxn ang="0">
                  <a:pos x="connsiteX5850" y="connsiteY5850"/>
                </a:cxn>
                <a:cxn ang="0">
                  <a:pos x="connsiteX5851" y="connsiteY5851"/>
                </a:cxn>
                <a:cxn ang="0">
                  <a:pos x="connsiteX5852" y="connsiteY5852"/>
                </a:cxn>
                <a:cxn ang="0">
                  <a:pos x="connsiteX5853" y="connsiteY5853"/>
                </a:cxn>
                <a:cxn ang="0">
                  <a:pos x="connsiteX5854" y="connsiteY5854"/>
                </a:cxn>
                <a:cxn ang="0">
                  <a:pos x="connsiteX5855" y="connsiteY5855"/>
                </a:cxn>
                <a:cxn ang="0">
                  <a:pos x="connsiteX5856" y="connsiteY5856"/>
                </a:cxn>
                <a:cxn ang="0">
                  <a:pos x="connsiteX5857" y="connsiteY5857"/>
                </a:cxn>
                <a:cxn ang="0">
                  <a:pos x="connsiteX5858" y="connsiteY5858"/>
                </a:cxn>
                <a:cxn ang="0">
                  <a:pos x="connsiteX5859" y="connsiteY5859"/>
                </a:cxn>
                <a:cxn ang="0">
                  <a:pos x="connsiteX5860" y="connsiteY5860"/>
                </a:cxn>
                <a:cxn ang="0">
                  <a:pos x="connsiteX5861" y="connsiteY5861"/>
                </a:cxn>
                <a:cxn ang="0">
                  <a:pos x="connsiteX5862" y="connsiteY5862"/>
                </a:cxn>
                <a:cxn ang="0">
                  <a:pos x="connsiteX5863" y="connsiteY5863"/>
                </a:cxn>
                <a:cxn ang="0">
                  <a:pos x="connsiteX5864" y="connsiteY5864"/>
                </a:cxn>
                <a:cxn ang="0">
                  <a:pos x="connsiteX5865" y="connsiteY5865"/>
                </a:cxn>
                <a:cxn ang="0">
                  <a:pos x="connsiteX5866" y="connsiteY5866"/>
                </a:cxn>
                <a:cxn ang="0">
                  <a:pos x="connsiteX5867" y="connsiteY5867"/>
                </a:cxn>
                <a:cxn ang="0">
                  <a:pos x="connsiteX5868" y="connsiteY5868"/>
                </a:cxn>
                <a:cxn ang="0">
                  <a:pos x="connsiteX5869" y="connsiteY5869"/>
                </a:cxn>
                <a:cxn ang="0">
                  <a:pos x="connsiteX5870" y="connsiteY5870"/>
                </a:cxn>
                <a:cxn ang="0">
                  <a:pos x="connsiteX5871" y="connsiteY5871"/>
                </a:cxn>
                <a:cxn ang="0">
                  <a:pos x="connsiteX5872" y="connsiteY5872"/>
                </a:cxn>
                <a:cxn ang="0">
                  <a:pos x="connsiteX5873" y="connsiteY5873"/>
                </a:cxn>
                <a:cxn ang="0">
                  <a:pos x="connsiteX5874" y="connsiteY5874"/>
                </a:cxn>
                <a:cxn ang="0">
                  <a:pos x="connsiteX5875" y="connsiteY5875"/>
                </a:cxn>
                <a:cxn ang="0">
                  <a:pos x="connsiteX5876" y="connsiteY5876"/>
                </a:cxn>
                <a:cxn ang="0">
                  <a:pos x="connsiteX5877" y="connsiteY5877"/>
                </a:cxn>
                <a:cxn ang="0">
                  <a:pos x="connsiteX5878" y="connsiteY5878"/>
                </a:cxn>
                <a:cxn ang="0">
                  <a:pos x="connsiteX5879" y="connsiteY5879"/>
                </a:cxn>
                <a:cxn ang="0">
                  <a:pos x="connsiteX5880" y="connsiteY5880"/>
                </a:cxn>
                <a:cxn ang="0">
                  <a:pos x="connsiteX5881" y="connsiteY5881"/>
                </a:cxn>
                <a:cxn ang="0">
                  <a:pos x="connsiteX5882" y="connsiteY5882"/>
                </a:cxn>
                <a:cxn ang="0">
                  <a:pos x="connsiteX5883" y="connsiteY5883"/>
                </a:cxn>
                <a:cxn ang="0">
                  <a:pos x="connsiteX5884" y="connsiteY5884"/>
                </a:cxn>
                <a:cxn ang="0">
                  <a:pos x="connsiteX5885" y="connsiteY5885"/>
                </a:cxn>
                <a:cxn ang="0">
                  <a:pos x="connsiteX5886" y="connsiteY5886"/>
                </a:cxn>
                <a:cxn ang="0">
                  <a:pos x="connsiteX5887" y="connsiteY5887"/>
                </a:cxn>
                <a:cxn ang="0">
                  <a:pos x="connsiteX5888" y="connsiteY5888"/>
                </a:cxn>
                <a:cxn ang="0">
                  <a:pos x="connsiteX5889" y="connsiteY5889"/>
                </a:cxn>
                <a:cxn ang="0">
                  <a:pos x="connsiteX5890" y="connsiteY5890"/>
                </a:cxn>
                <a:cxn ang="0">
                  <a:pos x="connsiteX5891" y="connsiteY5891"/>
                </a:cxn>
                <a:cxn ang="0">
                  <a:pos x="connsiteX5892" y="connsiteY5892"/>
                </a:cxn>
                <a:cxn ang="0">
                  <a:pos x="connsiteX5893" y="connsiteY5893"/>
                </a:cxn>
                <a:cxn ang="0">
                  <a:pos x="connsiteX5894" y="connsiteY5894"/>
                </a:cxn>
                <a:cxn ang="0">
                  <a:pos x="connsiteX5895" y="connsiteY5895"/>
                </a:cxn>
                <a:cxn ang="0">
                  <a:pos x="connsiteX5896" y="connsiteY5896"/>
                </a:cxn>
                <a:cxn ang="0">
                  <a:pos x="connsiteX5897" y="connsiteY5897"/>
                </a:cxn>
                <a:cxn ang="0">
                  <a:pos x="connsiteX5898" y="connsiteY5898"/>
                </a:cxn>
                <a:cxn ang="0">
                  <a:pos x="connsiteX5899" y="connsiteY5899"/>
                </a:cxn>
                <a:cxn ang="0">
                  <a:pos x="connsiteX5900" y="connsiteY5900"/>
                </a:cxn>
                <a:cxn ang="0">
                  <a:pos x="connsiteX5901" y="connsiteY5901"/>
                </a:cxn>
                <a:cxn ang="0">
                  <a:pos x="connsiteX5902" y="connsiteY5902"/>
                </a:cxn>
                <a:cxn ang="0">
                  <a:pos x="connsiteX5903" y="connsiteY5903"/>
                </a:cxn>
                <a:cxn ang="0">
                  <a:pos x="connsiteX5904" y="connsiteY5904"/>
                </a:cxn>
                <a:cxn ang="0">
                  <a:pos x="connsiteX5905" y="connsiteY5905"/>
                </a:cxn>
                <a:cxn ang="0">
                  <a:pos x="connsiteX5906" y="connsiteY5906"/>
                </a:cxn>
                <a:cxn ang="0">
                  <a:pos x="connsiteX5907" y="connsiteY5907"/>
                </a:cxn>
                <a:cxn ang="0">
                  <a:pos x="connsiteX5908" y="connsiteY5908"/>
                </a:cxn>
                <a:cxn ang="0">
                  <a:pos x="connsiteX5909" y="connsiteY5909"/>
                </a:cxn>
                <a:cxn ang="0">
                  <a:pos x="connsiteX5910" y="connsiteY5910"/>
                </a:cxn>
                <a:cxn ang="0">
                  <a:pos x="connsiteX5911" y="connsiteY5911"/>
                </a:cxn>
                <a:cxn ang="0">
                  <a:pos x="connsiteX5912" y="connsiteY5912"/>
                </a:cxn>
                <a:cxn ang="0">
                  <a:pos x="connsiteX5913" y="connsiteY5913"/>
                </a:cxn>
                <a:cxn ang="0">
                  <a:pos x="connsiteX5914" y="connsiteY5914"/>
                </a:cxn>
                <a:cxn ang="0">
                  <a:pos x="connsiteX5915" y="connsiteY5915"/>
                </a:cxn>
                <a:cxn ang="0">
                  <a:pos x="connsiteX5916" y="connsiteY5916"/>
                </a:cxn>
                <a:cxn ang="0">
                  <a:pos x="connsiteX5917" y="connsiteY5917"/>
                </a:cxn>
                <a:cxn ang="0">
                  <a:pos x="connsiteX5918" y="connsiteY5918"/>
                </a:cxn>
                <a:cxn ang="0">
                  <a:pos x="connsiteX5919" y="connsiteY5919"/>
                </a:cxn>
                <a:cxn ang="0">
                  <a:pos x="connsiteX5920" y="connsiteY5920"/>
                </a:cxn>
                <a:cxn ang="0">
                  <a:pos x="connsiteX5921" y="connsiteY5921"/>
                </a:cxn>
                <a:cxn ang="0">
                  <a:pos x="connsiteX5922" y="connsiteY5922"/>
                </a:cxn>
                <a:cxn ang="0">
                  <a:pos x="connsiteX5923" y="connsiteY5923"/>
                </a:cxn>
                <a:cxn ang="0">
                  <a:pos x="connsiteX5924" y="connsiteY5924"/>
                </a:cxn>
                <a:cxn ang="0">
                  <a:pos x="connsiteX5925" y="connsiteY5925"/>
                </a:cxn>
                <a:cxn ang="0">
                  <a:pos x="connsiteX5926" y="connsiteY5926"/>
                </a:cxn>
                <a:cxn ang="0">
                  <a:pos x="connsiteX5927" y="connsiteY5927"/>
                </a:cxn>
                <a:cxn ang="0">
                  <a:pos x="connsiteX5928" y="connsiteY5928"/>
                </a:cxn>
                <a:cxn ang="0">
                  <a:pos x="connsiteX5929" y="connsiteY5929"/>
                </a:cxn>
                <a:cxn ang="0">
                  <a:pos x="connsiteX5930" y="connsiteY5930"/>
                </a:cxn>
                <a:cxn ang="0">
                  <a:pos x="connsiteX5931" y="connsiteY5931"/>
                </a:cxn>
                <a:cxn ang="0">
                  <a:pos x="connsiteX5932" y="connsiteY5932"/>
                </a:cxn>
                <a:cxn ang="0">
                  <a:pos x="connsiteX5933" y="connsiteY5933"/>
                </a:cxn>
                <a:cxn ang="0">
                  <a:pos x="connsiteX5934" y="connsiteY5934"/>
                </a:cxn>
                <a:cxn ang="0">
                  <a:pos x="connsiteX5935" y="connsiteY5935"/>
                </a:cxn>
                <a:cxn ang="0">
                  <a:pos x="connsiteX5936" y="connsiteY5936"/>
                </a:cxn>
                <a:cxn ang="0">
                  <a:pos x="connsiteX5937" y="connsiteY5937"/>
                </a:cxn>
                <a:cxn ang="0">
                  <a:pos x="connsiteX5938" y="connsiteY5938"/>
                </a:cxn>
                <a:cxn ang="0">
                  <a:pos x="connsiteX5939" y="connsiteY5939"/>
                </a:cxn>
                <a:cxn ang="0">
                  <a:pos x="connsiteX5940" y="connsiteY5940"/>
                </a:cxn>
                <a:cxn ang="0">
                  <a:pos x="connsiteX5941" y="connsiteY5941"/>
                </a:cxn>
                <a:cxn ang="0">
                  <a:pos x="connsiteX5942" y="connsiteY5942"/>
                </a:cxn>
                <a:cxn ang="0">
                  <a:pos x="connsiteX5943" y="connsiteY5943"/>
                </a:cxn>
                <a:cxn ang="0">
                  <a:pos x="connsiteX5944" y="connsiteY5944"/>
                </a:cxn>
                <a:cxn ang="0">
                  <a:pos x="connsiteX5945" y="connsiteY5945"/>
                </a:cxn>
                <a:cxn ang="0">
                  <a:pos x="connsiteX5946" y="connsiteY5946"/>
                </a:cxn>
                <a:cxn ang="0">
                  <a:pos x="connsiteX5947" y="connsiteY5947"/>
                </a:cxn>
                <a:cxn ang="0">
                  <a:pos x="connsiteX5948" y="connsiteY5948"/>
                </a:cxn>
                <a:cxn ang="0">
                  <a:pos x="connsiteX5949" y="connsiteY5949"/>
                </a:cxn>
                <a:cxn ang="0">
                  <a:pos x="connsiteX5950" y="connsiteY5950"/>
                </a:cxn>
                <a:cxn ang="0">
                  <a:pos x="connsiteX5951" y="connsiteY5951"/>
                </a:cxn>
                <a:cxn ang="0">
                  <a:pos x="connsiteX5952" y="connsiteY5952"/>
                </a:cxn>
                <a:cxn ang="0">
                  <a:pos x="connsiteX5953" y="connsiteY5953"/>
                </a:cxn>
                <a:cxn ang="0">
                  <a:pos x="connsiteX5954" y="connsiteY5954"/>
                </a:cxn>
                <a:cxn ang="0">
                  <a:pos x="connsiteX5955" y="connsiteY5955"/>
                </a:cxn>
                <a:cxn ang="0">
                  <a:pos x="connsiteX5956" y="connsiteY5956"/>
                </a:cxn>
                <a:cxn ang="0">
                  <a:pos x="connsiteX5957" y="connsiteY5957"/>
                </a:cxn>
                <a:cxn ang="0">
                  <a:pos x="connsiteX5958" y="connsiteY5958"/>
                </a:cxn>
                <a:cxn ang="0">
                  <a:pos x="connsiteX5959" y="connsiteY5959"/>
                </a:cxn>
                <a:cxn ang="0">
                  <a:pos x="connsiteX5960" y="connsiteY5960"/>
                </a:cxn>
                <a:cxn ang="0">
                  <a:pos x="connsiteX5961" y="connsiteY5961"/>
                </a:cxn>
                <a:cxn ang="0">
                  <a:pos x="connsiteX5962" y="connsiteY5962"/>
                </a:cxn>
                <a:cxn ang="0">
                  <a:pos x="connsiteX5963" y="connsiteY5963"/>
                </a:cxn>
                <a:cxn ang="0">
                  <a:pos x="connsiteX5964" y="connsiteY5964"/>
                </a:cxn>
                <a:cxn ang="0">
                  <a:pos x="connsiteX5965" y="connsiteY5965"/>
                </a:cxn>
                <a:cxn ang="0">
                  <a:pos x="connsiteX5966" y="connsiteY5966"/>
                </a:cxn>
                <a:cxn ang="0">
                  <a:pos x="connsiteX5967" y="connsiteY5967"/>
                </a:cxn>
                <a:cxn ang="0">
                  <a:pos x="connsiteX5968" y="connsiteY5968"/>
                </a:cxn>
                <a:cxn ang="0">
                  <a:pos x="connsiteX5969" y="connsiteY5969"/>
                </a:cxn>
                <a:cxn ang="0">
                  <a:pos x="connsiteX5970" y="connsiteY5970"/>
                </a:cxn>
                <a:cxn ang="0">
                  <a:pos x="connsiteX5971" y="connsiteY5971"/>
                </a:cxn>
                <a:cxn ang="0">
                  <a:pos x="connsiteX5972" y="connsiteY5972"/>
                </a:cxn>
                <a:cxn ang="0">
                  <a:pos x="connsiteX5973" y="connsiteY5973"/>
                </a:cxn>
                <a:cxn ang="0">
                  <a:pos x="connsiteX5974" y="connsiteY5974"/>
                </a:cxn>
                <a:cxn ang="0">
                  <a:pos x="connsiteX5975" y="connsiteY5975"/>
                </a:cxn>
                <a:cxn ang="0">
                  <a:pos x="connsiteX5976" y="connsiteY5976"/>
                </a:cxn>
                <a:cxn ang="0">
                  <a:pos x="connsiteX5977" y="connsiteY5977"/>
                </a:cxn>
                <a:cxn ang="0">
                  <a:pos x="connsiteX5978" y="connsiteY5978"/>
                </a:cxn>
                <a:cxn ang="0">
                  <a:pos x="connsiteX5979" y="connsiteY5979"/>
                </a:cxn>
                <a:cxn ang="0">
                  <a:pos x="connsiteX5980" y="connsiteY5980"/>
                </a:cxn>
                <a:cxn ang="0">
                  <a:pos x="connsiteX5981" y="connsiteY5981"/>
                </a:cxn>
                <a:cxn ang="0">
                  <a:pos x="connsiteX5982" y="connsiteY5982"/>
                </a:cxn>
                <a:cxn ang="0">
                  <a:pos x="connsiteX5983" y="connsiteY5983"/>
                </a:cxn>
                <a:cxn ang="0">
                  <a:pos x="connsiteX5984" y="connsiteY5984"/>
                </a:cxn>
                <a:cxn ang="0">
                  <a:pos x="connsiteX5985" y="connsiteY5985"/>
                </a:cxn>
                <a:cxn ang="0">
                  <a:pos x="connsiteX5986" y="connsiteY5986"/>
                </a:cxn>
                <a:cxn ang="0">
                  <a:pos x="connsiteX5987" y="connsiteY5987"/>
                </a:cxn>
                <a:cxn ang="0">
                  <a:pos x="connsiteX5988" y="connsiteY5988"/>
                </a:cxn>
                <a:cxn ang="0">
                  <a:pos x="connsiteX5989" y="connsiteY5989"/>
                </a:cxn>
                <a:cxn ang="0">
                  <a:pos x="connsiteX5990" y="connsiteY5990"/>
                </a:cxn>
                <a:cxn ang="0">
                  <a:pos x="connsiteX5991" y="connsiteY5991"/>
                </a:cxn>
                <a:cxn ang="0">
                  <a:pos x="connsiteX5992" y="connsiteY5992"/>
                </a:cxn>
                <a:cxn ang="0">
                  <a:pos x="connsiteX5993" y="connsiteY5993"/>
                </a:cxn>
                <a:cxn ang="0">
                  <a:pos x="connsiteX5994" y="connsiteY5994"/>
                </a:cxn>
                <a:cxn ang="0">
                  <a:pos x="connsiteX5995" y="connsiteY5995"/>
                </a:cxn>
                <a:cxn ang="0">
                  <a:pos x="connsiteX5996" y="connsiteY5996"/>
                </a:cxn>
                <a:cxn ang="0">
                  <a:pos x="connsiteX5997" y="connsiteY5997"/>
                </a:cxn>
                <a:cxn ang="0">
                  <a:pos x="connsiteX5998" y="connsiteY5998"/>
                </a:cxn>
                <a:cxn ang="0">
                  <a:pos x="connsiteX5999" y="connsiteY5999"/>
                </a:cxn>
                <a:cxn ang="0">
                  <a:pos x="connsiteX6000" y="connsiteY6000"/>
                </a:cxn>
                <a:cxn ang="0">
                  <a:pos x="connsiteX6001" y="connsiteY6001"/>
                </a:cxn>
                <a:cxn ang="0">
                  <a:pos x="connsiteX6002" y="connsiteY6002"/>
                </a:cxn>
                <a:cxn ang="0">
                  <a:pos x="connsiteX6003" y="connsiteY6003"/>
                </a:cxn>
                <a:cxn ang="0">
                  <a:pos x="connsiteX6004" y="connsiteY6004"/>
                </a:cxn>
                <a:cxn ang="0">
                  <a:pos x="connsiteX6005" y="connsiteY6005"/>
                </a:cxn>
                <a:cxn ang="0">
                  <a:pos x="connsiteX6006" y="connsiteY6006"/>
                </a:cxn>
                <a:cxn ang="0">
                  <a:pos x="connsiteX6007" y="connsiteY6007"/>
                </a:cxn>
                <a:cxn ang="0">
                  <a:pos x="connsiteX6008" y="connsiteY6008"/>
                </a:cxn>
                <a:cxn ang="0">
                  <a:pos x="connsiteX6009" y="connsiteY6009"/>
                </a:cxn>
                <a:cxn ang="0">
                  <a:pos x="connsiteX6010" y="connsiteY6010"/>
                </a:cxn>
                <a:cxn ang="0">
                  <a:pos x="connsiteX6011" y="connsiteY6011"/>
                </a:cxn>
                <a:cxn ang="0">
                  <a:pos x="connsiteX6012" y="connsiteY6012"/>
                </a:cxn>
                <a:cxn ang="0">
                  <a:pos x="connsiteX6013" y="connsiteY6013"/>
                </a:cxn>
                <a:cxn ang="0">
                  <a:pos x="connsiteX6014" y="connsiteY6014"/>
                </a:cxn>
                <a:cxn ang="0">
                  <a:pos x="connsiteX6015" y="connsiteY6015"/>
                </a:cxn>
                <a:cxn ang="0">
                  <a:pos x="connsiteX6016" y="connsiteY6016"/>
                </a:cxn>
                <a:cxn ang="0">
                  <a:pos x="connsiteX6017" y="connsiteY6017"/>
                </a:cxn>
                <a:cxn ang="0">
                  <a:pos x="connsiteX6018" y="connsiteY6018"/>
                </a:cxn>
                <a:cxn ang="0">
                  <a:pos x="connsiteX6019" y="connsiteY6019"/>
                </a:cxn>
                <a:cxn ang="0">
                  <a:pos x="connsiteX6020" y="connsiteY6020"/>
                </a:cxn>
                <a:cxn ang="0">
                  <a:pos x="connsiteX6021" y="connsiteY6021"/>
                </a:cxn>
                <a:cxn ang="0">
                  <a:pos x="connsiteX6022" y="connsiteY6022"/>
                </a:cxn>
                <a:cxn ang="0">
                  <a:pos x="connsiteX6023" y="connsiteY6023"/>
                </a:cxn>
                <a:cxn ang="0">
                  <a:pos x="connsiteX6024" y="connsiteY6024"/>
                </a:cxn>
                <a:cxn ang="0">
                  <a:pos x="connsiteX6025" y="connsiteY6025"/>
                </a:cxn>
                <a:cxn ang="0">
                  <a:pos x="connsiteX6026" y="connsiteY6026"/>
                </a:cxn>
                <a:cxn ang="0">
                  <a:pos x="connsiteX6027" y="connsiteY6027"/>
                </a:cxn>
                <a:cxn ang="0">
                  <a:pos x="connsiteX6028" y="connsiteY6028"/>
                </a:cxn>
                <a:cxn ang="0">
                  <a:pos x="connsiteX6029" y="connsiteY6029"/>
                </a:cxn>
                <a:cxn ang="0">
                  <a:pos x="connsiteX6030" y="connsiteY6030"/>
                </a:cxn>
                <a:cxn ang="0">
                  <a:pos x="connsiteX6031" y="connsiteY6031"/>
                </a:cxn>
                <a:cxn ang="0">
                  <a:pos x="connsiteX6032" y="connsiteY6032"/>
                </a:cxn>
                <a:cxn ang="0">
                  <a:pos x="connsiteX6033" y="connsiteY6033"/>
                </a:cxn>
                <a:cxn ang="0">
                  <a:pos x="connsiteX6034" y="connsiteY6034"/>
                </a:cxn>
                <a:cxn ang="0">
                  <a:pos x="connsiteX6035" y="connsiteY6035"/>
                </a:cxn>
                <a:cxn ang="0">
                  <a:pos x="connsiteX6036" y="connsiteY6036"/>
                </a:cxn>
                <a:cxn ang="0">
                  <a:pos x="connsiteX6037" y="connsiteY6037"/>
                </a:cxn>
                <a:cxn ang="0">
                  <a:pos x="connsiteX6038" y="connsiteY6038"/>
                </a:cxn>
                <a:cxn ang="0">
                  <a:pos x="connsiteX6039" y="connsiteY6039"/>
                </a:cxn>
                <a:cxn ang="0">
                  <a:pos x="connsiteX6040" y="connsiteY6040"/>
                </a:cxn>
                <a:cxn ang="0">
                  <a:pos x="connsiteX6041" y="connsiteY6041"/>
                </a:cxn>
                <a:cxn ang="0">
                  <a:pos x="connsiteX6042" y="connsiteY6042"/>
                </a:cxn>
                <a:cxn ang="0">
                  <a:pos x="connsiteX6043" y="connsiteY6043"/>
                </a:cxn>
                <a:cxn ang="0">
                  <a:pos x="connsiteX6044" y="connsiteY6044"/>
                </a:cxn>
                <a:cxn ang="0">
                  <a:pos x="connsiteX6045" y="connsiteY6045"/>
                </a:cxn>
                <a:cxn ang="0">
                  <a:pos x="connsiteX6046" y="connsiteY6046"/>
                </a:cxn>
                <a:cxn ang="0">
                  <a:pos x="connsiteX6047" y="connsiteY6047"/>
                </a:cxn>
                <a:cxn ang="0">
                  <a:pos x="connsiteX6048" y="connsiteY6048"/>
                </a:cxn>
                <a:cxn ang="0">
                  <a:pos x="connsiteX6049" y="connsiteY6049"/>
                </a:cxn>
                <a:cxn ang="0">
                  <a:pos x="connsiteX6050" y="connsiteY6050"/>
                </a:cxn>
                <a:cxn ang="0">
                  <a:pos x="connsiteX6051" y="connsiteY6051"/>
                </a:cxn>
                <a:cxn ang="0">
                  <a:pos x="connsiteX6052" y="connsiteY6052"/>
                </a:cxn>
                <a:cxn ang="0">
                  <a:pos x="connsiteX6053" y="connsiteY6053"/>
                </a:cxn>
                <a:cxn ang="0">
                  <a:pos x="connsiteX6054" y="connsiteY6054"/>
                </a:cxn>
                <a:cxn ang="0">
                  <a:pos x="connsiteX6055" y="connsiteY6055"/>
                </a:cxn>
                <a:cxn ang="0">
                  <a:pos x="connsiteX6056" y="connsiteY6056"/>
                </a:cxn>
                <a:cxn ang="0">
                  <a:pos x="connsiteX6057" y="connsiteY6057"/>
                </a:cxn>
                <a:cxn ang="0">
                  <a:pos x="connsiteX6058" y="connsiteY6058"/>
                </a:cxn>
                <a:cxn ang="0">
                  <a:pos x="connsiteX6059" y="connsiteY6059"/>
                </a:cxn>
                <a:cxn ang="0">
                  <a:pos x="connsiteX6060" y="connsiteY6060"/>
                </a:cxn>
                <a:cxn ang="0">
                  <a:pos x="connsiteX6061" y="connsiteY6061"/>
                </a:cxn>
                <a:cxn ang="0">
                  <a:pos x="connsiteX6062" y="connsiteY6062"/>
                </a:cxn>
                <a:cxn ang="0">
                  <a:pos x="connsiteX6063" y="connsiteY6063"/>
                </a:cxn>
                <a:cxn ang="0">
                  <a:pos x="connsiteX6064" y="connsiteY6064"/>
                </a:cxn>
                <a:cxn ang="0">
                  <a:pos x="connsiteX6065" y="connsiteY6065"/>
                </a:cxn>
                <a:cxn ang="0">
                  <a:pos x="connsiteX6066" y="connsiteY6066"/>
                </a:cxn>
                <a:cxn ang="0">
                  <a:pos x="connsiteX6067" y="connsiteY6067"/>
                </a:cxn>
                <a:cxn ang="0">
                  <a:pos x="connsiteX6068" y="connsiteY6068"/>
                </a:cxn>
                <a:cxn ang="0">
                  <a:pos x="connsiteX6069" y="connsiteY6069"/>
                </a:cxn>
                <a:cxn ang="0">
                  <a:pos x="connsiteX6070" y="connsiteY6070"/>
                </a:cxn>
                <a:cxn ang="0">
                  <a:pos x="connsiteX6071" y="connsiteY6071"/>
                </a:cxn>
                <a:cxn ang="0">
                  <a:pos x="connsiteX6072" y="connsiteY6072"/>
                </a:cxn>
                <a:cxn ang="0">
                  <a:pos x="connsiteX6073" y="connsiteY6073"/>
                </a:cxn>
                <a:cxn ang="0">
                  <a:pos x="connsiteX6074" y="connsiteY6074"/>
                </a:cxn>
                <a:cxn ang="0">
                  <a:pos x="connsiteX6075" y="connsiteY6075"/>
                </a:cxn>
                <a:cxn ang="0">
                  <a:pos x="connsiteX6076" y="connsiteY6076"/>
                </a:cxn>
                <a:cxn ang="0">
                  <a:pos x="connsiteX6077" y="connsiteY6077"/>
                </a:cxn>
                <a:cxn ang="0">
                  <a:pos x="connsiteX6078" y="connsiteY6078"/>
                </a:cxn>
                <a:cxn ang="0">
                  <a:pos x="connsiteX6079" y="connsiteY6079"/>
                </a:cxn>
                <a:cxn ang="0">
                  <a:pos x="connsiteX6080" y="connsiteY6080"/>
                </a:cxn>
                <a:cxn ang="0">
                  <a:pos x="connsiteX6081" y="connsiteY6081"/>
                </a:cxn>
                <a:cxn ang="0">
                  <a:pos x="connsiteX6082" y="connsiteY6082"/>
                </a:cxn>
                <a:cxn ang="0">
                  <a:pos x="connsiteX6083" y="connsiteY6083"/>
                </a:cxn>
                <a:cxn ang="0">
                  <a:pos x="connsiteX6084" y="connsiteY6084"/>
                </a:cxn>
                <a:cxn ang="0">
                  <a:pos x="connsiteX6085" y="connsiteY6085"/>
                </a:cxn>
                <a:cxn ang="0">
                  <a:pos x="connsiteX6086" y="connsiteY6086"/>
                </a:cxn>
                <a:cxn ang="0">
                  <a:pos x="connsiteX6087" y="connsiteY6087"/>
                </a:cxn>
                <a:cxn ang="0">
                  <a:pos x="connsiteX6088" y="connsiteY6088"/>
                </a:cxn>
                <a:cxn ang="0">
                  <a:pos x="connsiteX6089" y="connsiteY6089"/>
                </a:cxn>
                <a:cxn ang="0">
                  <a:pos x="connsiteX6090" y="connsiteY6090"/>
                </a:cxn>
                <a:cxn ang="0">
                  <a:pos x="connsiteX6091" y="connsiteY6091"/>
                </a:cxn>
                <a:cxn ang="0">
                  <a:pos x="connsiteX6092" y="connsiteY6092"/>
                </a:cxn>
                <a:cxn ang="0">
                  <a:pos x="connsiteX6093" y="connsiteY6093"/>
                </a:cxn>
                <a:cxn ang="0">
                  <a:pos x="connsiteX6094" y="connsiteY6094"/>
                </a:cxn>
                <a:cxn ang="0">
                  <a:pos x="connsiteX6095" y="connsiteY6095"/>
                </a:cxn>
                <a:cxn ang="0">
                  <a:pos x="connsiteX6096" y="connsiteY6096"/>
                </a:cxn>
                <a:cxn ang="0">
                  <a:pos x="connsiteX6097" y="connsiteY6097"/>
                </a:cxn>
                <a:cxn ang="0">
                  <a:pos x="connsiteX6098" y="connsiteY6098"/>
                </a:cxn>
                <a:cxn ang="0">
                  <a:pos x="connsiteX6099" y="connsiteY6099"/>
                </a:cxn>
                <a:cxn ang="0">
                  <a:pos x="connsiteX6100" y="connsiteY6100"/>
                </a:cxn>
                <a:cxn ang="0">
                  <a:pos x="connsiteX6101" y="connsiteY6101"/>
                </a:cxn>
                <a:cxn ang="0">
                  <a:pos x="connsiteX6102" y="connsiteY6102"/>
                </a:cxn>
                <a:cxn ang="0">
                  <a:pos x="connsiteX6103" y="connsiteY6103"/>
                </a:cxn>
                <a:cxn ang="0">
                  <a:pos x="connsiteX6104" y="connsiteY6104"/>
                </a:cxn>
                <a:cxn ang="0">
                  <a:pos x="connsiteX6105" y="connsiteY6105"/>
                </a:cxn>
                <a:cxn ang="0">
                  <a:pos x="connsiteX6106" y="connsiteY6106"/>
                </a:cxn>
                <a:cxn ang="0">
                  <a:pos x="connsiteX6107" y="connsiteY6107"/>
                </a:cxn>
                <a:cxn ang="0">
                  <a:pos x="connsiteX6108" y="connsiteY6108"/>
                </a:cxn>
                <a:cxn ang="0">
                  <a:pos x="connsiteX6109" y="connsiteY6109"/>
                </a:cxn>
                <a:cxn ang="0">
                  <a:pos x="connsiteX6110" y="connsiteY6110"/>
                </a:cxn>
                <a:cxn ang="0">
                  <a:pos x="connsiteX6111" y="connsiteY6111"/>
                </a:cxn>
                <a:cxn ang="0">
                  <a:pos x="connsiteX6112" y="connsiteY6112"/>
                </a:cxn>
                <a:cxn ang="0">
                  <a:pos x="connsiteX6113" y="connsiteY6113"/>
                </a:cxn>
                <a:cxn ang="0">
                  <a:pos x="connsiteX6114" y="connsiteY6114"/>
                </a:cxn>
                <a:cxn ang="0">
                  <a:pos x="connsiteX6115" y="connsiteY6115"/>
                </a:cxn>
                <a:cxn ang="0">
                  <a:pos x="connsiteX6116" y="connsiteY6116"/>
                </a:cxn>
                <a:cxn ang="0">
                  <a:pos x="connsiteX6117" y="connsiteY6117"/>
                </a:cxn>
                <a:cxn ang="0">
                  <a:pos x="connsiteX6118" y="connsiteY6118"/>
                </a:cxn>
                <a:cxn ang="0">
                  <a:pos x="connsiteX6119" y="connsiteY6119"/>
                </a:cxn>
                <a:cxn ang="0">
                  <a:pos x="connsiteX6120" y="connsiteY6120"/>
                </a:cxn>
                <a:cxn ang="0">
                  <a:pos x="connsiteX6121" y="connsiteY6121"/>
                </a:cxn>
                <a:cxn ang="0">
                  <a:pos x="connsiteX6122" y="connsiteY6122"/>
                </a:cxn>
                <a:cxn ang="0">
                  <a:pos x="connsiteX6123" y="connsiteY6123"/>
                </a:cxn>
                <a:cxn ang="0">
                  <a:pos x="connsiteX6124" y="connsiteY6124"/>
                </a:cxn>
                <a:cxn ang="0">
                  <a:pos x="connsiteX6125" y="connsiteY6125"/>
                </a:cxn>
                <a:cxn ang="0">
                  <a:pos x="connsiteX6126" y="connsiteY6126"/>
                </a:cxn>
                <a:cxn ang="0">
                  <a:pos x="connsiteX6127" y="connsiteY6127"/>
                </a:cxn>
                <a:cxn ang="0">
                  <a:pos x="connsiteX6128" y="connsiteY6128"/>
                </a:cxn>
                <a:cxn ang="0">
                  <a:pos x="connsiteX6129" y="connsiteY6129"/>
                </a:cxn>
                <a:cxn ang="0">
                  <a:pos x="connsiteX6130" y="connsiteY6130"/>
                </a:cxn>
                <a:cxn ang="0">
                  <a:pos x="connsiteX6131" y="connsiteY6131"/>
                </a:cxn>
                <a:cxn ang="0">
                  <a:pos x="connsiteX6132" y="connsiteY6132"/>
                </a:cxn>
                <a:cxn ang="0">
                  <a:pos x="connsiteX6133" y="connsiteY6133"/>
                </a:cxn>
                <a:cxn ang="0">
                  <a:pos x="connsiteX6134" y="connsiteY6134"/>
                </a:cxn>
                <a:cxn ang="0">
                  <a:pos x="connsiteX6135" y="connsiteY6135"/>
                </a:cxn>
                <a:cxn ang="0">
                  <a:pos x="connsiteX6136" y="connsiteY6136"/>
                </a:cxn>
                <a:cxn ang="0">
                  <a:pos x="connsiteX6137" y="connsiteY6137"/>
                </a:cxn>
                <a:cxn ang="0">
                  <a:pos x="connsiteX6138" y="connsiteY6138"/>
                </a:cxn>
                <a:cxn ang="0">
                  <a:pos x="connsiteX6139" y="connsiteY6139"/>
                </a:cxn>
                <a:cxn ang="0">
                  <a:pos x="connsiteX6140" y="connsiteY6140"/>
                </a:cxn>
                <a:cxn ang="0">
                  <a:pos x="connsiteX6141" y="connsiteY6141"/>
                </a:cxn>
                <a:cxn ang="0">
                  <a:pos x="connsiteX6142" y="connsiteY6142"/>
                </a:cxn>
                <a:cxn ang="0">
                  <a:pos x="connsiteX6143" y="connsiteY6143"/>
                </a:cxn>
                <a:cxn ang="0">
                  <a:pos x="connsiteX6144" y="connsiteY6144"/>
                </a:cxn>
                <a:cxn ang="0">
                  <a:pos x="connsiteX6145" y="connsiteY6145"/>
                </a:cxn>
                <a:cxn ang="0">
                  <a:pos x="connsiteX6146" y="connsiteY6146"/>
                </a:cxn>
                <a:cxn ang="0">
                  <a:pos x="connsiteX6147" y="connsiteY6147"/>
                </a:cxn>
                <a:cxn ang="0">
                  <a:pos x="connsiteX6148" y="connsiteY6148"/>
                </a:cxn>
                <a:cxn ang="0">
                  <a:pos x="connsiteX6149" y="connsiteY6149"/>
                </a:cxn>
                <a:cxn ang="0">
                  <a:pos x="connsiteX6150" y="connsiteY6150"/>
                </a:cxn>
                <a:cxn ang="0">
                  <a:pos x="connsiteX6151" y="connsiteY6151"/>
                </a:cxn>
                <a:cxn ang="0">
                  <a:pos x="connsiteX6152" y="connsiteY6152"/>
                </a:cxn>
                <a:cxn ang="0">
                  <a:pos x="connsiteX6153" y="connsiteY6153"/>
                </a:cxn>
                <a:cxn ang="0">
                  <a:pos x="connsiteX6154" y="connsiteY6154"/>
                </a:cxn>
                <a:cxn ang="0">
                  <a:pos x="connsiteX6155" y="connsiteY6155"/>
                </a:cxn>
                <a:cxn ang="0">
                  <a:pos x="connsiteX6156" y="connsiteY6156"/>
                </a:cxn>
                <a:cxn ang="0">
                  <a:pos x="connsiteX6157" y="connsiteY6157"/>
                </a:cxn>
                <a:cxn ang="0">
                  <a:pos x="connsiteX6158" y="connsiteY6158"/>
                </a:cxn>
                <a:cxn ang="0">
                  <a:pos x="connsiteX6159" y="connsiteY6159"/>
                </a:cxn>
                <a:cxn ang="0">
                  <a:pos x="connsiteX6160" y="connsiteY6160"/>
                </a:cxn>
                <a:cxn ang="0">
                  <a:pos x="connsiteX6161" y="connsiteY6161"/>
                </a:cxn>
                <a:cxn ang="0">
                  <a:pos x="connsiteX6162" y="connsiteY6162"/>
                </a:cxn>
                <a:cxn ang="0">
                  <a:pos x="connsiteX6163" y="connsiteY6163"/>
                </a:cxn>
                <a:cxn ang="0">
                  <a:pos x="connsiteX6164" y="connsiteY6164"/>
                </a:cxn>
                <a:cxn ang="0">
                  <a:pos x="connsiteX6165" y="connsiteY6165"/>
                </a:cxn>
                <a:cxn ang="0">
                  <a:pos x="connsiteX6166" y="connsiteY6166"/>
                </a:cxn>
                <a:cxn ang="0">
                  <a:pos x="connsiteX6167" y="connsiteY6167"/>
                </a:cxn>
                <a:cxn ang="0">
                  <a:pos x="connsiteX6168" y="connsiteY6168"/>
                </a:cxn>
                <a:cxn ang="0">
                  <a:pos x="connsiteX6169" y="connsiteY6169"/>
                </a:cxn>
                <a:cxn ang="0">
                  <a:pos x="connsiteX6170" y="connsiteY6170"/>
                </a:cxn>
                <a:cxn ang="0">
                  <a:pos x="connsiteX6171" y="connsiteY6171"/>
                </a:cxn>
                <a:cxn ang="0">
                  <a:pos x="connsiteX6172" y="connsiteY6172"/>
                </a:cxn>
                <a:cxn ang="0">
                  <a:pos x="connsiteX6173" y="connsiteY6173"/>
                </a:cxn>
                <a:cxn ang="0">
                  <a:pos x="connsiteX6174" y="connsiteY6174"/>
                </a:cxn>
                <a:cxn ang="0">
                  <a:pos x="connsiteX6175" y="connsiteY6175"/>
                </a:cxn>
                <a:cxn ang="0">
                  <a:pos x="connsiteX6176" y="connsiteY6176"/>
                </a:cxn>
                <a:cxn ang="0">
                  <a:pos x="connsiteX6177" y="connsiteY6177"/>
                </a:cxn>
                <a:cxn ang="0">
                  <a:pos x="connsiteX6178" y="connsiteY6178"/>
                </a:cxn>
                <a:cxn ang="0">
                  <a:pos x="connsiteX6179" y="connsiteY6179"/>
                </a:cxn>
                <a:cxn ang="0">
                  <a:pos x="connsiteX6180" y="connsiteY6180"/>
                </a:cxn>
                <a:cxn ang="0">
                  <a:pos x="connsiteX6181" y="connsiteY6181"/>
                </a:cxn>
                <a:cxn ang="0">
                  <a:pos x="connsiteX6182" y="connsiteY6182"/>
                </a:cxn>
                <a:cxn ang="0">
                  <a:pos x="connsiteX6183" y="connsiteY6183"/>
                </a:cxn>
                <a:cxn ang="0">
                  <a:pos x="connsiteX6184" y="connsiteY6184"/>
                </a:cxn>
                <a:cxn ang="0">
                  <a:pos x="connsiteX6185" y="connsiteY6185"/>
                </a:cxn>
                <a:cxn ang="0">
                  <a:pos x="connsiteX6186" y="connsiteY6186"/>
                </a:cxn>
                <a:cxn ang="0">
                  <a:pos x="connsiteX6187" y="connsiteY6187"/>
                </a:cxn>
                <a:cxn ang="0">
                  <a:pos x="connsiteX6188" y="connsiteY6188"/>
                </a:cxn>
                <a:cxn ang="0">
                  <a:pos x="connsiteX6189" y="connsiteY6189"/>
                </a:cxn>
                <a:cxn ang="0">
                  <a:pos x="connsiteX6190" y="connsiteY6190"/>
                </a:cxn>
                <a:cxn ang="0">
                  <a:pos x="connsiteX6191" y="connsiteY6191"/>
                </a:cxn>
                <a:cxn ang="0">
                  <a:pos x="connsiteX6192" y="connsiteY6192"/>
                </a:cxn>
                <a:cxn ang="0">
                  <a:pos x="connsiteX6193" y="connsiteY6193"/>
                </a:cxn>
                <a:cxn ang="0">
                  <a:pos x="connsiteX6194" y="connsiteY6194"/>
                </a:cxn>
                <a:cxn ang="0">
                  <a:pos x="connsiteX6195" y="connsiteY6195"/>
                </a:cxn>
                <a:cxn ang="0">
                  <a:pos x="connsiteX6196" y="connsiteY6196"/>
                </a:cxn>
                <a:cxn ang="0">
                  <a:pos x="connsiteX6197" y="connsiteY6197"/>
                </a:cxn>
                <a:cxn ang="0">
                  <a:pos x="connsiteX6198" y="connsiteY6198"/>
                </a:cxn>
                <a:cxn ang="0">
                  <a:pos x="connsiteX6199" y="connsiteY6199"/>
                </a:cxn>
                <a:cxn ang="0">
                  <a:pos x="connsiteX6200" y="connsiteY6200"/>
                </a:cxn>
                <a:cxn ang="0">
                  <a:pos x="connsiteX6201" y="connsiteY6201"/>
                </a:cxn>
                <a:cxn ang="0">
                  <a:pos x="connsiteX6202" y="connsiteY6202"/>
                </a:cxn>
                <a:cxn ang="0">
                  <a:pos x="connsiteX6203" y="connsiteY6203"/>
                </a:cxn>
                <a:cxn ang="0">
                  <a:pos x="connsiteX6204" y="connsiteY6204"/>
                </a:cxn>
                <a:cxn ang="0">
                  <a:pos x="connsiteX6205" y="connsiteY6205"/>
                </a:cxn>
                <a:cxn ang="0">
                  <a:pos x="connsiteX6206" y="connsiteY6206"/>
                </a:cxn>
                <a:cxn ang="0">
                  <a:pos x="connsiteX6207" y="connsiteY6207"/>
                </a:cxn>
                <a:cxn ang="0">
                  <a:pos x="connsiteX6208" y="connsiteY6208"/>
                </a:cxn>
                <a:cxn ang="0">
                  <a:pos x="connsiteX6209" y="connsiteY6209"/>
                </a:cxn>
                <a:cxn ang="0">
                  <a:pos x="connsiteX6210" y="connsiteY6210"/>
                </a:cxn>
                <a:cxn ang="0">
                  <a:pos x="connsiteX6211" y="connsiteY6211"/>
                </a:cxn>
                <a:cxn ang="0">
                  <a:pos x="connsiteX6212" y="connsiteY6212"/>
                </a:cxn>
                <a:cxn ang="0">
                  <a:pos x="connsiteX6213" y="connsiteY6213"/>
                </a:cxn>
                <a:cxn ang="0">
                  <a:pos x="connsiteX6214" y="connsiteY6214"/>
                </a:cxn>
                <a:cxn ang="0">
                  <a:pos x="connsiteX6215" y="connsiteY6215"/>
                </a:cxn>
                <a:cxn ang="0">
                  <a:pos x="connsiteX6216" y="connsiteY6216"/>
                </a:cxn>
                <a:cxn ang="0">
                  <a:pos x="connsiteX6217" y="connsiteY6217"/>
                </a:cxn>
                <a:cxn ang="0">
                  <a:pos x="connsiteX6218" y="connsiteY6218"/>
                </a:cxn>
                <a:cxn ang="0">
                  <a:pos x="connsiteX6219" y="connsiteY6219"/>
                </a:cxn>
                <a:cxn ang="0">
                  <a:pos x="connsiteX6220" y="connsiteY6220"/>
                </a:cxn>
                <a:cxn ang="0">
                  <a:pos x="connsiteX6221" y="connsiteY6221"/>
                </a:cxn>
                <a:cxn ang="0">
                  <a:pos x="connsiteX6222" y="connsiteY6222"/>
                </a:cxn>
                <a:cxn ang="0">
                  <a:pos x="connsiteX6223" y="connsiteY6223"/>
                </a:cxn>
                <a:cxn ang="0">
                  <a:pos x="connsiteX6224" y="connsiteY6224"/>
                </a:cxn>
                <a:cxn ang="0">
                  <a:pos x="connsiteX6225" y="connsiteY6225"/>
                </a:cxn>
                <a:cxn ang="0">
                  <a:pos x="connsiteX6226" y="connsiteY6226"/>
                </a:cxn>
                <a:cxn ang="0">
                  <a:pos x="connsiteX6227" y="connsiteY6227"/>
                </a:cxn>
                <a:cxn ang="0">
                  <a:pos x="connsiteX6228" y="connsiteY6228"/>
                </a:cxn>
                <a:cxn ang="0">
                  <a:pos x="connsiteX6229" y="connsiteY6229"/>
                </a:cxn>
                <a:cxn ang="0">
                  <a:pos x="connsiteX6230" y="connsiteY6230"/>
                </a:cxn>
                <a:cxn ang="0">
                  <a:pos x="connsiteX6231" y="connsiteY6231"/>
                </a:cxn>
                <a:cxn ang="0">
                  <a:pos x="connsiteX6232" y="connsiteY6232"/>
                </a:cxn>
                <a:cxn ang="0">
                  <a:pos x="connsiteX6233" y="connsiteY6233"/>
                </a:cxn>
                <a:cxn ang="0">
                  <a:pos x="connsiteX6234" y="connsiteY6234"/>
                </a:cxn>
                <a:cxn ang="0">
                  <a:pos x="connsiteX6235" y="connsiteY6235"/>
                </a:cxn>
                <a:cxn ang="0">
                  <a:pos x="connsiteX6236" y="connsiteY6236"/>
                </a:cxn>
                <a:cxn ang="0">
                  <a:pos x="connsiteX6237" y="connsiteY6237"/>
                </a:cxn>
                <a:cxn ang="0">
                  <a:pos x="connsiteX6238" y="connsiteY6238"/>
                </a:cxn>
                <a:cxn ang="0">
                  <a:pos x="connsiteX6239" y="connsiteY6239"/>
                </a:cxn>
                <a:cxn ang="0">
                  <a:pos x="connsiteX6240" y="connsiteY6240"/>
                </a:cxn>
                <a:cxn ang="0">
                  <a:pos x="connsiteX6241" y="connsiteY6241"/>
                </a:cxn>
                <a:cxn ang="0">
                  <a:pos x="connsiteX6242" y="connsiteY6242"/>
                </a:cxn>
                <a:cxn ang="0">
                  <a:pos x="connsiteX6243" y="connsiteY6243"/>
                </a:cxn>
                <a:cxn ang="0">
                  <a:pos x="connsiteX6244" y="connsiteY6244"/>
                </a:cxn>
                <a:cxn ang="0">
                  <a:pos x="connsiteX6245" y="connsiteY6245"/>
                </a:cxn>
                <a:cxn ang="0">
                  <a:pos x="connsiteX6246" y="connsiteY6246"/>
                </a:cxn>
                <a:cxn ang="0">
                  <a:pos x="connsiteX6247" y="connsiteY6247"/>
                </a:cxn>
                <a:cxn ang="0">
                  <a:pos x="connsiteX6248" y="connsiteY6248"/>
                </a:cxn>
                <a:cxn ang="0">
                  <a:pos x="connsiteX6249" y="connsiteY6249"/>
                </a:cxn>
                <a:cxn ang="0">
                  <a:pos x="connsiteX6250" y="connsiteY6250"/>
                </a:cxn>
                <a:cxn ang="0">
                  <a:pos x="connsiteX6251" y="connsiteY6251"/>
                </a:cxn>
                <a:cxn ang="0">
                  <a:pos x="connsiteX6252" y="connsiteY6252"/>
                </a:cxn>
                <a:cxn ang="0">
                  <a:pos x="connsiteX6253" y="connsiteY6253"/>
                </a:cxn>
                <a:cxn ang="0">
                  <a:pos x="connsiteX6254" y="connsiteY6254"/>
                </a:cxn>
                <a:cxn ang="0">
                  <a:pos x="connsiteX6255" y="connsiteY6255"/>
                </a:cxn>
                <a:cxn ang="0">
                  <a:pos x="connsiteX6256" y="connsiteY6256"/>
                </a:cxn>
                <a:cxn ang="0">
                  <a:pos x="connsiteX6257" y="connsiteY6257"/>
                </a:cxn>
                <a:cxn ang="0">
                  <a:pos x="connsiteX6258" y="connsiteY6258"/>
                </a:cxn>
                <a:cxn ang="0">
                  <a:pos x="connsiteX6259" y="connsiteY6259"/>
                </a:cxn>
                <a:cxn ang="0">
                  <a:pos x="connsiteX6260" y="connsiteY6260"/>
                </a:cxn>
                <a:cxn ang="0">
                  <a:pos x="connsiteX6261" y="connsiteY6261"/>
                </a:cxn>
                <a:cxn ang="0">
                  <a:pos x="connsiteX6262" y="connsiteY6262"/>
                </a:cxn>
                <a:cxn ang="0">
                  <a:pos x="connsiteX6263" y="connsiteY6263"/>
                </a:cxn>
                <a:cxn ang="0">
                  <a:pos x="connsiteX6264" y="connsiteY6264"/>
                </a:cxn>
                <a:cxn ang="0">
                  <a:pos x="connsiteX6265" y="connsiteY6265"/>
                </a:cxn>
                <a:cxn ang="0">
                  <a:pos x="connsiteX6266" y="connsiteY6266"/>
                </a:cxn>
                <a:cxn ang="0">
                  <a:pos x="connsiteX6267" y="connsiteY6267"/>
                </a:cxn>
                <a:cxn ang="0">
                  <a:pos x="connsiteX6268" y="connsiteY6268"/>
                </a:cxn>
                <a:cxn ang="0">
                  <a:pos x="connsiteX6269" y="connsiteY6269"/>
                </a:cxn>
                <a:cxn ang="0">
                  <a:pos x="connsiteX6270" y="connsiteY6270"/>
                </a:cxn>
                <a:cxn ang="0">
                  <a:pos x="connsiteX6271" y="connsiteY6271"/>
                </a:cxn>
                <a:cxn ang="0">
                  <a:pos x="connsiteX6272" y="connsiteY6272"/>
                </a:cxn>
                <a:cxn ang="0">
                  <a:pos x="connsiteX6273" y="connsiteY6273"/>
                </a:cxn>
                <a:cxn ang="0">
                  <a:pos x="connsiteX6274" y="connsiteY6274"/>
                </a:cxn>
                <a:cxn ang="0">
                  <a:pos x="connsiteX6275" y="connsiteY6275"/>
                </a:cxn>
                <a:cxn ang="0">
                  <a:pos x="connsiteX6276" y="connsiteY6276"/>
                </a:cxn>
                <a:cxn ang="0">
                  <a:pos x="connsiteX6277" y="connsiteY6277"/>
                </a:cxn>
                <a:cxn ang="0">
                  <a:pos x="connsiteX6278" y="connsiteY6278"/>
                </a:cxn>
                <a:cxn ang="0">
                  <a:pos x="connsiteX6279" y="connsiteY6279"/>
                </a:cxn>
                <a:cxn ang="0">
                  <a:pos x="connsiteX6280" y="connsiteY6280"/>
                </a:cxn>
                <a:cxn ang="0">
                  <a:pos x="connsiteX6281" y="connsiteY6281"/>
                </a:cxn>
                <a:cxn ang="0">
                  <a:pos x="connsiteX6282" y="connsiteY6282"/>
                </a:cxn>
                <a:cxn ang="0">
                  <a:pos x="connsiteX6283" y="connsiteY6283"/>
                </a:cxn>
                <a:cxn ang="0">
                  <a:pos x="connsiteX6284" y="connsiteY6284"/>
                </a:cxn>
                <a:cxn ang="0">
                  <a:pos x="connsiteX6285" y="connsiteY6285"/>
                </a:cxn>
                <a:cxn ang="0">
                  <a:pos x="connsiteX6286" y="connsiteY6286"/>
                </a:cxn>
                <a:cxn ang="0">
                  <a:pos x="connsiteX6287" y="connsiteY6287"/>
                </a:cxn>
                <a:cxn ang="0">
                  <a:pos x="connsiteX6288" y="connsiteY6288"/>
                </a:cxn>
                <a:cxn ang="0">
                  <a:pos x="connsiteX6289" y="connsiteY6289"/>
                </a:cxn>
                <a:cxn ang="0">
                  <a:pos x="connsiteX6290" y="connsiteY6290"/>
                </a:cxn>
                <a:cxn ang="0">
                  <a:pos x="connsiteX6291" y="connsiteY6291"/>
                </a:cxn>
                <a:cxn ang="0">
                  <a:pos x="connsiteX6292" y="connsiteY6292"/>
                </a:cxn>
                <a:cxn ang="0">
                  <a:pos x="connsiteX6293" y="connsiteY6293"/>
                </a:cxn>
                <a:cxn ang="0">
                  <a:pos x="connsiteX6294" y="connsiteY6294"/>
                </a:cxn>
                <a:cxn ang="0">
                  <a:pos x="connsiteX6295" y="connsiteY6295"/>
                </a:cxn>
                <a:cxn ang="0">
                  <a:pos x="connsiteX6296" y="connsiteY6296"/>
                </a:cxn>
                <a:cxn ang="0">
                  <a:pos x="connsiteX6297" y="connsiteY6297"/>
                </a:cxn>
                <a:cxn ang="0">
                  <a:pos x="connsiteX6298" y="connsiteY6298"/>
                </a:cxn>
                <a:cxn ang="0">
                  <a:pos x="connsiteX6299" y="connsiteY6299"/>
                </a:cxn>
                <a:cxn ang="0">
                  <a:pos x="connsiteX6300" y="connsiteY6300"/>
                </a:cxn>
                <a:cxn ang="0">
                  <a:pos x="connsiteX6301" y="connsiteY6301"/>
                </a:cxn>
                <a:cxn ang="0">
                  <a:pos x="connsiteX6302" y="connsiteY6302"/>
                </a:cxn>
                <a:cxn ang="0">
                  <a:pos x="connsiteX6303" y="connsiteY6303"/>
                </a:cxn>
                <a:cxn ang="0">
                  <a:pos x="connsiteX6304" y="connsiteY6304"/>
                </a:cxn>
                <a:cxn ang="0">
                  <a:pos x="connsiteX6305" y="connsiteY6305"/>
                </a:cxn>
                <a:cxn ang="0">
                  <a:pos x="connsiteX6306" y="connsiteY6306"/>
                </a:cxn>
                <a:cxn ang="0">
                  <a:pos x="connsiteX6307" y="connsiteY6307"/>
                </a:cxn>
                <a:cxn ang="0">
                  <a:pos x="connsiteX6308" y="connsiteY6308"/>
                </a:cxn>
                <a:cxn ang="0">
                  <a:pos x="connsiteX6309" y="connsiteY6309"/>
                </a:cxn>
                <a:cxn ang="0">
                  <a:pos x="connsiteX6310" y="connsiteY6310"/>
                </a:cxn>
                <a:cxn ang="0">
                  <a:pos x="connsiteX6311" y="connsiteY6311"/>
                </a:cxn>
                <a:cxn ang="0">
                  <a:pos x="connsiteX6312" y="connsiteY6312"/>
                </a:cxn>
                <a:cxn ang="0">
                  <a:pos x="connsiteX6313" y="connsiteY6313"/>
                </a:cxn>
                <a:cxn ang="0">
                  <a:pos x="connsiteX6314" y="connsiteY6314"/>
                </a:cxn>
                <a:cxn ang="0">
                  <a:pos x="connsiteX6315" y="connsiteY6315"/>
                </a:cxn>
                <a:cxn ang="0">
                  <a:pos x="connsiteX6316" y="connsiteY6316"/>
                </a:cxn>
                <a:cxn ang="0">
                  <a:pos x="connsiteX6317" y="connsiteY6317"/>
                </a:cxn>
                <a:cxn ang="0">
                  <a:pos x="connsiteX6318" y="connsiteY6318"/>
                </a:cxn>
                <a:cxn ang="0">
                  <a:pos x="connsiteX6319" y="connsiteY6319"/>
                </a:cxn>
                <a:cxn ang="0">
                  <a:pos x="connsiteX6320" y="connsiteY6320"/>
                </a:cxn>
                <a:cxn ang="0">
                  <a:pos x="connsiteX6321" y="connsiteY6321"/>
                </a:cxn>
                <a:cxn ang="0">
                  <a:pos x="connsiteX6322" y="connsiteY6322"/>
                </a:cxn>
                <a:cxn ang="0">
                  <a:pos x="connsiteX6323" y="connsiteY6323"/>
                </a:cxn>
                <a:cxn ang="0">
                  <a:pos x="connsiteX6324" y="connsiteY6324"/>
                </a:cxn>
                <a:cxn ang="0">
                  <a:pos x="connsiteX6325" y="connsiteY6325"/>
                </a:cxn>
                <a:cxn ang="0">
                  <a:pos x="connsiteX6326" y="connsiteY6326"/>
                </a:cxn>
                <a:cxn ang="0">
                  <a:pos x="connsiteX6327" y="connsiteY6327"/>
                </a:cxn>
                <a:cxn ang="0">
                  <a:pos x="connsiteX6328" y="connsiteY6328"/>
                </a:cxn>
                <a:cxn ang="0">
                  <a:pos x="connsiteX6329" y="connsiteY6329"/>
                </a:cxn>
                <a:cxn ang="0">
                  <a:pos x="connsiteX6330" y="connsiteY6330"/>
                </a:cxn>
                <a:cxn ang="0">
                  <a:pos x="connsiteX6331" y="connsiteY6331"/>
                </a:cxn>
                <a:cxn ang="0">
                  <a:pos x="connsiteX6332" y="connsiteY6332"/>
                </a:cxn>
                <a:cxn ang="0">
                  <a:pos x="connsiteX6333" y="connsiteY6333"/>
                </a:cxn>
                <a:cxn ang="0">
                  <a:pos x="connsiteX6334" y="connsiteY6334"/>
                </a:cxn>
                <a:cxn ang="0">
                  <a:pos x="connsiteX6335" y="connsiteY6335"/>
                </a:cxn>
                <a:cxn ang="0">
                  <a:pos x="connsiteX6336" y="connsiteY6336"/>
                </a:cxn>
                <a:cxn ang="0">
                  <a:pos x="connsiteX6337" y="connsiteY6337"/>
                </a:cxn>
                <a:cxn ang="0">
                  <a:pos x="connsiteX6338" y="connsiteY6338"/>
                </a:cxn>
                <a:cxn ang="0">
                  <a:pos x="connsiteX6339" y="connsiteY6339"/>
                </a:cxn>
                <a:cxn ang="0">
                  <a:pos x="connsiteX6340" y="connsiteY6340"/>
                </a:cxn>
                <a:cxn ang="0">
                  <a:pos x="connsiteX6341" y="connsiteY6341"/>
                </a:cxn>
                <a:cxn ang="0">
                  <a:pos x="connsiteX6342" y="connsiteY6342"/>
                </a:cxn>
                <a:cxn ang="0">
                  <a:pos x="connsiteX6343" y="connsiteY6343"/>
                </a:cxn>
                <a:cxn ang="0">
                  <a:pos x="connsiteX6344" y="connsiteY6344"/>
                </a:cxn>
                <a:cxn ang="0">
                  <a:pos x="connsiteX6345" y="connsiteY6345"/>
                </a:cxn>
                <a:cxn ang="0">
                  <a:pos x="connsiteX6346" y="connsiteY6346"/>
                </a:cxn>
                <a:cxn ang="0">
                  <a:pos x="connsiteX6347" y="connsiteY6347"/>
                </a:cxn>
                <a:cxn ang="0">
                  <a:pos x="connsiteX6348" y="connsiteY6348"/>
                </a:cxn>
                <a:cxn ang="0">
                  <a:pos x="connsiteX6349" y="connsiteY6349"/>
                </a:cxn>
                <a:cxn ang="0">
                  <a:pos x="connsiteX6350" y="connsiteY6350"/>
                </a:cxn>
                <a:cxn ang="0">
                  <a:pos x="connsiteX6351" y="connsiteY6351"/>
                </a:cxn>
                <a:cxn ang="0">
                  <a:pos x="connsiteX6352" y="connsiteY6352"/>
                </a:cxn>
                <a:cxn ang="0">
                  <a:pos x="connsiteX6353" y="connsiteY6353"/>
                </a:cxn>
                <a:cxn ang="0">
                  <a:pos x="connsiteX6354" y="connsiteY6354"/>
                </a:cxn>
                <a:cxn ang="0">
                  <a:pos x="connsiteX6355" y="connsiteY6355"/>
                </a:cxn>
                <a:cxn ang="0">
                  <a:pos x="connsiteX6356" y="connsiteY6356"/>
                </a:cxn>
                <a:cxn ang="0">
                  <a:pos x="connsiteX6357" y="connsiteY6357"/>
                </a:cxn>
                <a:cxn ang="0">
                  <a:pos x="connsiteX6358" y="connsiteY6358"/>
                </a:cxn>
                <a:cxn ang="0">
                  <a:pos x="connsiteX6359" y="connsiteY6359"/>
                </a:cxn>
                <a:cxn ang="0">
                  <a:pos x="connsiteX6360" y="connsiteY6360"/>
                </a:cxn>
                <a:cxn ang="0">
                  <a:pos x="connsiteX6361" y="connsiteY6361"/>
                </a:cxn>
                <a:cxn ang="0">
                  <a:pos x="connsiteX6362" y="connsiteY6362"/>
                </a:cxn>
                <a:cxn ang="0">
                  <a:pos x="connsiteX6363" y="connsiteY6363"/>
                </a:cxn>
                <a:cxn ang="0">
                  <a:pos x="connsiteX6364" y="connsiteY6364"/>
                </a:cxn>
                <a:cxn ang="0">
                  <a:pos x="connsiteX6365" y="connsiteY6365"/>
                </a:cxn>
                <a:cxn ang="0">
                  <a:pos x="connsiteX6366" y="connsiteY6366"/>
                </a:cxn>
                <a:cxn ang="0">
                  <a:pos x="connsiteX6367" y="connsiteY6367"/>
                </a:cxn>
                <a:cxn ang="0">
                  <a:pos x="connsiteX6368" y="connsiteY6368"/>
                </a:cxn>
                <a:cxn ang="0">
                  <a:pos x="connsiteX6369" y="connsiteY6369"/>
                </a:cxn>
                <a:cxn ang="0">
                  <a:pos x="connsiteX6370" y="connsiteY6370"/>
                </a:cxn>
                <a:cxn ang="0">
                  <a:pos x="connsiteX6371" y="connsiteY6371"/>
                </a:cxn>
                <a:cxn ang="0">
                  <a:pos x="connsiteX6372" y="connsiteY6372"/>
                </a:cxn>
                <a:cxn ang="0">
                  <a:pos x="connsiteX6373" y="connsiteY6373"/>
                </a:cxn>
                <a:cxn ang="0">
                  <a:pos x="connsiteX6374" y="connsiteY6374"/>
                </a:cxn>
                <a:cxn ang="0">
                  <a:pos x="connsiteX6375" y="connsiteY6375"/>
                </a:cxn>
                <a:cxn ang="0">
                  <a:pos x="connsiteX6376" y="connsiteY6376"/>
                </a:cxn>
                <a:cxn ang="0">
                  <a:pos x="connsiteX6377" y="connsiteY6377"/>
                </a:cxn>
                <a:cxn ang="0">
                  <a:pos x="connsiteX6378" y="connsiteY6378"/>
                </a:cxn>
                <a:cxn ang="0">
                  <a:pos x="connsiteX6379" y="connsiteY6379"/>
                </a:cxn>
                <a:cxn ang="0">
                  <a:pos x="connsiteX6380" y="connsiteY6380"/>
                </a:cxn>
                <a:cxn ang="0">
                  <a:pos x="connsiteX6381" y="connsiteY6381"/>
                </a:cxn>
                <a:cxn ang="0">
                  <a:pos x="connsiteX6382" y="connsiteY6382"/>
                </a:cxn>
                <a:cxn ang="0">
                  <a:pos x="connsiteX6383" y="connsiteY6383"/>
                </a:cxn>
                <a:cxn ang="0">
                  <a:pos x="connsiteX6384" y="connsiteY6384"/>
                </a:cxn>
                <a:cxn ang="0">
                  <a:pos x="connsiteX6385" y="connsiteY6385"/>
                </a:cxn>
                <a:cxn ang="0">
                  <a:pos x="connsiteX6386" y="connsiteY6386"/>
                </a:cxn>
                <a:cxn ang="0">
                  <a:pos x="connsiteX6387" y="connsiteY6387"/>
                </a:cxn>
                <a:cxn ang="0">
                  <a:pos x="connsiteX6388" y="connsiteY6388"/>
                </a:cxn>
                <a:cxn ang="0">
                  <a:pos x="connsiteX6389" y="connsiteY6389"/>
                </a:cxn>
                <a:cxn ang="0">
                  <a:pos x="connsiteX6390" y="connsiteY6390"/>
                </a:cxn>
                <a:cxn ang="0">
                  <a:pos x="connsiteX6391" y="connsiteY6391"/>
                </a:cxn>
                <a:cxn ang="0">
                  <a:pos x="connsiteX6392" y="connsiteY6392"/>
                </a:cxn>
                <a:cxn ang="0">
                  <a:pos x="connsiteX6393" y="connsiteY6393"/>
                </a:cxn>
                <a:cxn ang="0">
                  <a:pos x="connsiteX6394" y="connsiteY6394"/>
                </a:cxn>
                <a:cxn ang="0">
                  <a:pos x="connsiteX6395" y="connsiteY6395"/>
                </a:cxn>
                <a:cxn ang="0">
                  <a:pos x="connsiteX6396" y="connsiteY6396"/>
                </a:cxn>
                <a:cxn ang="0">
                  <a:pos x="connsiteX6397" y="connsiteY6397"/>
                </a:cxn>
                <a:cxn ang="0">
                  <a:pos x="connsiteX6398" y="connsiteY6398"/>
                </a:cxn>
                <a:cxn ang="0">
                  <a:pos x="connsiteX6399" y="connsiteY6399"/>
                </a:cxn>
                <a:cxn ang="0">
                  <a:pos x="connsiteX6400" y="connsiteY6400"/>
                </a:cxn>
                <a:cxn ang="0">
                  <a:pos x="connsiteX6401" y="connsiteY6401"/>
                </a:cxn>
                <a:cxn ang="0">
                  <a:pos x="connsiteX6402" y="connsiteY6402"/>
                </a:cxn>
                <a:cxn ang="0">
                  <a:pos x="connsiteX6403" y="connsiteY6403"/>
                </a:cxn>
                <a:cxn ang="0">
                  <a:pos x="connsiteX6404" y="connsiteY6404"/>
                </a:cxn>
                <a:cxn ang="0">
                  <a:pos x="connsiteX6405" y="connsiteY6405"/>
                </a:cxn>
                <a:cxn ang="0">
                  <a:pos x="connsiteX6406" y="connsiteY6406"/>
                </a:cxn>
                <a:cxn ang="0">
                  <a:pos x="connsiteX6407" y="connsiteY6407"/>
                </a:cxn>
                <a:cxn ang="0">
                  <a:pos x="connsiteX6408" y="connsiteY6408"/>
                </a:cxn>
                <a:cxn ang="0">
                  <a:pos x="connsiteX6409" y="connsiteY6409"/>
                </a:cxn>
                <a:cxn ang="0">
                  <a:pos x="connsiteX6410" y="connsiteY6410"/>
                </a:cxn>
                <a:cxn ang="0">
                  <a:pos x="connsiteX6411" y="connsiteY6411"/>
                </a:cxn>
                <a:cxn ang="0">
                  <a:pos x="connsiteX6412" y="connsiteY6412"/>
                </a:cxn>
                <a:cxn ang="0">
                  <a:pos x="connsiteX6413" y="connsiteY6413"/>
                </a:cxn>
                <a:cxn ang="0">
                  <a:pos x="connsiteX6414" y="connsiteY6414"/>
                </a:cxn>
                <a:cxn ang="0">
                  <a:pos x="connsiteX6415" y="connsiteY6415"/>
                </a:cxn>
                <a:cxn ang="0">
                  <a:pos x="connsiteX6416" y="connsiteY6416"/>
                </a:cxn>
                <a:cxn ang="0">
                  <a:pos x="connsiteX6417" y="connsiteY6417"/>
                </a:cxn>
                <a:cxn ang="0">
                  <a:pos x="connsiteX6418" y="connsiteY6418"/>
                </a:cxn>
                <a:cxn ang="0">
                  <a:pos x="connsiteX6419" y="connsiteY6419"/>
                </a:cxn>
                <a:cxn ang="0">
                  <a:pos x="connsiteX6420" y="connsiteY6420"/>
                </a:cxn>
                <a:cxn ang="0">
                  <a:pos x="connsiteX6421" y="connsiteY6421"/>
                </a:cxn>
                <a:cxn ang="0">
                  <a:pos x="connsiteX6422" y="connsiteY6422"/>
                </a:cxn>
                <a:cxn ang="0">
                  <a:pos x="connsiteX6423" y="connsiteY6423"/>
                </a:cxn>
                <a:cxn ang="0">
                  <a:pos x="connsiteX6424" y="connsiteY6424"/>
                </a:cxn>
                <a:cxn ang="0">
                  <a:pos x="connsiteX6425" y="connsiteY6425"/>
                </a:cxn>
                <a:cxn ang="0">
                  <a:pos x="connsiteX6426" y="connsiteY6426"/>
                </a:cxn>
                <a:cxn ang="0">
                  <a:pos x="connsiteX6427" y="connsiteY6427"/>
                </a:cxn>
                <a:cxn ang="0">
                  <a:pos x="connsiteX6428" y="connsiteY6428"/>
                </a:cxn>
                <a:cxn ang="0">
                  <a:pos x="connsiteX6429" y="connsiteY6429"/>
                </a:cxn>
                <a:cxn ang="0">
                  <a:pos x="connsiteX6430" y="connsiteY6430"/>
                </a:cxn>
                <a:cxn ang="0">
                  <a:pos x="connsiteX6431" y="connsiteY6431"/>
                </a:cxn>
                <a:cxn ang="0">
                  <a:pos x="connsiteX6432" y="connsiteY6432"/>
                </a:cxn>
                <a:cxn ang="0">
                  <a:pos x="connsiteX6433" y="connsiteY6433"/>
                </a:cxn>
                <a:cxn ang="0">
                  <a:pos x="connsiteX6434" y="connsiteY6434"/>
                </a:cxn>
                <a:cxn ang="0">
                  <a:pos x="connsiteX6435" y="connsiteY6435"/>
                </a:cxn>
                <a:cxn ang="0">
                  <a:pos x="connsiteX6436" y="connsiteY6436"/>
                </a:cxn>
                <a:cxn ang="0">
                  <a:pos x="connsiteX6437" y="connsiteY6437"/>
                </a:cxn>
                <a:cxn ang="0">
                  <a:pos x="connsiteX6438" y="connsiteY6438"/>
                </a:cxn>
                <a:cxn ang="0">
                  <a:pos x="connsiteX6439" y="connsiteY6439"/>
                </a:cxn>
                <a:cxn ang="0">
                  <a:pos x="connsiteX6440" y="connsiteY6440"/>
                </a:cxn>
                <a:cxn ang="0">
                  <a:pos x="connsiteX6441" y="connsiteY6441"/>
                </a:cxn>
                <a:cxn ang="0">
                  <a:pos x="connsiteX6442" y="connsiteY6442"/>
                </a:cxn>
                <a:cxn ang="0">
                  <a:pos x="connsiteX6443" y="connsiteY6443"/>
                </a:cxn>
                <a:cxn ang="0">
                  <a:pos x="connsiteX6444" y="connsiteY6444"/>
                </a:cxn>
                <a:cxn ang="0">
                  <a:pos x="connsiteX6445" y="connsiteY6445"/>
                </a:cxn>
                <a:cxn ang="0">
                  <a:pos x="connsiteX6446" y="connsiteY6446"/>
                </a:cxn>
                <a:cxn ang="0">
                  <a:pos x="connsiteX6447" y="connsiteY6447"/>
                </a:cxn>
                <a:cxn ang="0">
                  <a:pos x="connsiteX6448" y="connsiteY6448"/>
                </a:cxn>
                <a:cxn ang="0">
                  <a:pos x="connsiteX6449" y="connsiteY6449"/>
                </a:cxn>
                <a:cxn ang="0">
                  <a:pos x="connsiteX6450" y="connsiteY6450"/>
                </a:cxn>
                <a:cxn ang="0">
                  <a:pos x="connsiteX6451" y="connsiteY6451"/>
                </a:cxn>
                <a:cxn ang="0">
                  <a:pos x="connsiteX6452" y="connsiteY6452"/>
                </a:cxn>
                <a:cxn ang="0">
                  <a:pos x="connsiteX6453" y="connsiteY6453"/>
                </a:cxn>
                <a:cxn ang="0">
                  <a:pos x="connsiteX6454" y="connsiteY6454"/>
                </a:cxn>
                <a:cxn ang="0">
                  <a:pos x="connsiteX6455" y="connsiteY6455"/>
                </a:cxn>
                <a:cxn ang="0">
                  <a:pos x="connsiteX6456" y="connsiteY6456"/>
                </a:cxn>
                <a:cxn ang="0">
                  <a:pos x="connsiteX6457" y="connsiteY6457"/>
                </a:cxn>
                <a:cxn ang="0">
                  <a:pos x="connsiteX6458" y="connsiteY6458"/>
                </a:cxn>
                <a:cxn ang="0">
                  <a:pos x="connsiteX6459" y="connsiteY6459"/>
                </a:cxn>
                <a:cxn ang="0">
                  <a:pos x="connsiteX6460" y="connsiteY6460"/>
                </a:cxn>
                <a:cxn ang="0">
                  <a:pos x="connsiteX6461" y="connsiteY6461"/>
                </a:cxn>
                <a:cxn ang="0">
                  <a:pos x="connsiteX6462" y="connsiteY6462"/>
                </a:cxn>
                <a:cxn ang="0">
                  <a:pos x="connsiteX6463" y="connsiteY6463"/>
                </a:cxn>
                <a:cxn ang="0">
                  <a:pos x="connsiteX6464" y="connsiteY6464"/>
                </a:cxn>
                <a:cxn ang="0">
                  <a:pos x="connsiteX6465" y="connsiteY6465"/>
                </a:cxn>
                <a:cxn ang="0">
                  <a:pos x="connsiteX6466" y="connsiteY6466"/>
                </a:cxn>
                <a:cxn ang="0">
                  <a:pos x="connsiteX6467" y="connsiteY6467"/>
                </a:cxn>
                <a:cxn ang="0">
                  <a:pos x="connsiteX6468" y="connsiteY6468"/>
                </a:cxn>
                <a:cxn ang="0">
                  <a:pos x="connsiteX6469" y="connsiteY6469"/>
                </a:cxn>
                <a:cxn ang="0">
                  <a:pos x="connsiteX6470" y="connsiteY6470"/>
                </a:cxn>
                <a:cxn ang="0">
                  <a:pos x="connsiteX6471" y="connsiteY6471"/>
                </a:cxn>
                <a:cxn ang="0">
                  <a:pos x="connsiteX6472" y="connsiteY6472"/>
                </a:cxn>
                <a:cxn ang="0">
                  <a:pos x="connsiteX6473" y="connsiteY6473"/>
                </a:cxn>
                <a:cxn ang="0">
                  <a:pos x="connsiteX6474" y="connsiteY6474"/>
                </a:cxn>
                <a:cxn ang="0">
                  <a:pos x="connsiteX6475" y="connsiteY6475"/>
                </a:cxn>
                <a:cxn ang="0">
                  <a:pos x="connsiteX6476" y="connsiteY6476"/>
                </a:cxn>
                <a:cxn ang="0">
                  <a:pos x="connsiteX6477" y="connsiteY6477"/>
                </a:cxn>
                <a:cxn ang="0">
                  <a:pos x="connsiteX6478" y="connsiteY6478"/>
                </a:cxn>
                <a:cxn ang="0">
                  <a:pos x="connsiteX6479" y="connsiteY6479"/>
                </a:cxn>
                <a:cxn ang="0">
                  <a:pos x="connsiteX6480" y="connsiteY6480"/>
                </a:cxn>
                <a:cxn ang="0">
                  <a:pos x="connsiteX6481" y="connsiteY6481"/>
                </a:cxn>
                <a:cxn ang="0">
                  <a:pos x="connsiteX6482" y="connsiteY6482"/>
                </a:cxn>
                <a:cxn ang="0">
                  <a:pos x="connsiteX6483" y="connsiteY6483"/>
                </a:cxn>
                <a:cxn ang="0">
                  <a:pos x="connsiteX6484" y="connsiteY6484"/>
                </a:cxn>
                <a:cxn ang="0">
                  <a:pos x="connsiteX6485" y="connsiteY6485"/>
                </a:cxn>
                <a:cxn ang="0">
                  <a:pos x="connsiteX6486" y="connsiteY6486"/>
                </a:cxn>
                <a:cxn ang="0">
                  <a:pos x="connsiteX6487" y="connsiteY6487"/>
                </a:cxn>
                <a:cxn ang="0">
                  <a:pos x="connsiteX6488" y="connsiteY6488"/>
                </a:cxn>
                <a:cxn ang="0">
                  <a:pos x="connsiteX6489" y="connsiteY6489"/>
                </a:cxn>
                <a:cxn ang="0">
                  <a:pos x="connsiteX6490" y="connsiteY6490"/>
                </a:cxn>
                <a:cxn ang="0">
                  <a:pos x="connsiteX6491" y="connsiteY6491"/>
                </a:cxn>
                <a:cxn ang="0">
                  <a:pos x="connsiteX6492" y="connsiteY6492"/>
                </a:cxn>
                <a:cxn ang="0">
                  <a:pos x="connsiteX6493" y="connsiteY6493"/>
                </a:cxn>
                <a:cxn ang="0">
                  <a:pos x="connsiteX6494" y="connsiteY6494"/>
                </a:cxn>
                <a:cxn ang="0">
                  <a:pos x="connsiteX6495" y="connsiteY6495"/>
                </a:cxn>
                <a:cxn ang="0">
                  <a:pos x="connsiteX6496" y="connsiteY6496"/>
                </a:cxn>
                <a:cxn ang="0">
                  <a:pos x="connsiteX6497" y="connsiteY6497"/>
                </a:cxn>
                <a:cxn ang="0">
                  <a:pos x="connsiteX6498" y="connsiteY6498"/>
                </a:cxn>
                <a:cxn ang="0">
                  <a:pos x="connsiteX6499" y="connsiteY6499"/>
                </a:cxn>
                <a:cxn ang="0">
                  <a:pos x="connsiteX6500" y="connsiteY6500"/>
                </a:cxn>
                <a:cxn ang="0">
                  <a:pos x="connsiteX6501" y="connsiteY6501"/>
                </a:cxn>
                <a:cxn ang="0">
                  <a:pos x="connsiteX6502" y="connsiteY6502"/>
                </a:cxn>
                <a:cxn ang="0">
                  <a:pos x="connsiteX6503" y="connsiteY6503"/>
                </a:cxn>
                <a:cxn ang="0">
                  <a:pos x="connsiteX6504" y="connsiteY6504"/>
                </a:cxn>
                <a:cxn ang="0">
                  <a:pos x="connsiteX6505" y="connsiteY6505"/>
                </a:cxn>
                <a:cxn ang="0">
                  <a:pos x="connsiteX6506" y="connsiteY6506"/>
                </a:cxn>
                <a:cxn ang="0">
                  <a:pos x="connsiteX6507" y="connsiteY6507"/>
                </a:cxn>
                <a:cxn ang="0">
                  <a:pos x="connsiteX6508" y="connsiteY6508"/>
                </a:cxn>
                <a:cxn ang="0">
                  <a:pos x="connsiteX6509" y="connsiteY6509"/>
                </a:cxn>
                <a:cxn ang="0">
                  <a:pos x="connsiteX6510" y="connsiteY6510"/>
                </a:cxn>
                <a:cxn ang="0">
                  <a:pos x="connsiteX6511" y="connsiteY6511"/>
                </a:cxn>
                <a:cxn ang="0">
                  <a:pos x="connsiteX6512" y="connsiteY6512"/>
                </a:cxn>
                <a:cxn ang="0">
                  <a:pos x="connsiteX6513" y="connsiteY6513"/>
                </a:cxn>
                <a:cxn ang="0">
                  <a:pos x="connsiteX6514" y="connsiteY6514"/>
                </a:cxn>
                <a:cxn ang="0">
                  <a:pos x="connsiteX6515" y="connsiteY6515"/>
                </a:cxn>
                <a:cxn ang="0">
                  <a:pos x="connsiteX6516" y="connsiteY6516"/>
                </a:cxn>
                <a:cxn ang="0">
                  <a:pos x="connsiteX6517" y="connsiteY6517"/>
                </a:cxn>
                <a:cxn ang="0">
                  <a:pos x="connsiteX6518" y="connsiteY6518"/>
                </a:cxn>
                <a:cxn ang="0">
                  <a:pos x="connsiteX6519" y="connsiteY6519"/>
                </a:cxn>
                <a:cxn ang="0">
                  <a:pos x="connsiteX6520" y="connsiteY6520"/>
                </a:cxn>
                <a:cxn ang="0">
                  <a:pos x="connsiteX6521" y="connsiteY6521"/>
                </a:cxn>
                <a:cxn ang="0">
                  <a:pos x="connsiteX6522" y="connsiteY6522"/>
                </a:cxn>
                <a:cxn ang="0">
                  <a:pos x="connsiteX6523" y="connsiteY6523"/>
                </a:cxn>
                <a:cxn ang="0">
                  <a:pos x="connsiteX6524" y="connsiteY6524"/>
                </a:cxn>
                <a:cxn ang="0">
                  <a:pos x="connsiteX6525" y="connsiteY6525"/>
                </a:cxn>
                <a:cxn ang="0">
                  <a:pos x="connsiteX6526" y="connsiteY6526"/>
                </a:cxn>
                <a:cxn ang="0">
                  <a:pos x="connsiteX6527" y="connsiteY6527"/>
                </a:cxn>
                <a:cxn ang="0">
                  <a:pos x="connsiteX6528" y="connsiteY6528"/>
                </a:cxn>
                <a:cxn ang="0">
                  <a:pos x="connsiteX6529" y="connsiteY6529"/>
                </a:cxn>
                <a:cxn ang="0">
                  <a:pos x="connsiteX6530" y="connsiteY6530"/>
                </a:cxn>
                <a:cxn ang="0">
                  <a:pos x="connsiteX6531" y="connsiteY6531"/>
                </a:cxn>
                <a:cxn ang="0">
                  <a:pos x="connsiteX6532" y="connsiteY6532"/>
                </a:cxn>
                <a:cxn ang="0">
                  <a:pos x="connsiteX6533" y="connsiteY6533"/>
                </a:cxn>
                <a:cxn ang="0">
                  <a:pos x="connsiteX6534" y="connsiteY6534"/>
                </a:cxn>
                <a:cxn ang="0">
                  <a:pos x="connsiteX6535" y="connsiteY6535"/>
                </a:cxn>
                <a:cxn ang="0">
                  <a:pos x="connsiteX6536" y="connsiteY6536"/>
                </a:cxn>
                <a:cxn ang="0">
                  <a:pos x="connsiteX6537" y="connsiteY6537"/>
                </a:cxn>
                <a:cxn ang="0">
                  <a:pos x="connsiteX6538" y="connsiteY6538"/>
                </a:cxn>
                <a:cxn ang="0">
                  <a:pos x="connsiteX6539" y="connsiteY6539"/>
                </a:cxn>
                <a:cxn ang="0">
                  <a:pos x="connsiteX6540" y="connsiteY6540"/>
                </a:cxn>
                <a:cxn ang="0">
                  <a:pos x="connsiteX6541" y="connsiteY6541"/>
                </a:cxn>
                <a:cxn ang="0">
                  <a:pos x="connsiteX6542" y="connsiteY6542"/>
                </a:cxn>
                <a:cxn ang="0">
                  <a:pos x="connsiteX6543" y="connsiteY6543"/>
                </a:cxn>
                <a:cxn ang="0">
                  <a:pos x="connsiteX6544" y="connsiteY6544"/>
                </a:cxn>
                <a:cxn ang="0">
                  <a:pos x="connsiteX6545" y="connsiteY6545"/>
                </a:cxn>
                <a:cxn ang="0">
                  <a:pos x="connsiteX6546" y="connsiteY6546"/>
                </a:cxn>
                <a:cxn ang="0">
                  <a:pos x="connsiteX6547" y="connsiteY6547"/>
                </a:cxn>
                <a:cxn ang="0">
                  <a:pos x="connsiteX6548" y="connsiteY6548"/>
                </a:cxn>
                <a:cxn ang="0">
                  <a:pos x="connsiteX6549" y="connsiteY6549"/>
                </a:cxn>
                <a:cxn ang="0">
                  <a:pos x="connsiteX6550" y="connsiteY6550"/>
                </a:cxn>
                <a:cxn ang="0">
                  <a:pos x="connsiteX6551" y="connsiteY6551"/>
                </a:cxn>
                <a:cxn ang="0">
                  <a:pos x="connsiteX6552" y="connsiteY6552"/>
                </a:cxn>
                <a:cxn ang="0">
                  <a:pos x="connsiteX6553" y="connsiteY6553"/>
                </a:cxn>
                <a:cxn ang="0">
                  <a:pos x="connsiteX6554" y="connsiteY6554"/>
                </a:cxn>
                <a:cxn ang="0">
                  <a:pos x="connsiteX6555" y="connsiteY6555"/>
                </a:cxn>
                <a:cxn ang="0">
                  <a:pos x="connsiteX6556" y="connsiteY6556"/>
                </a:cxn>
                <a:cxn ang="0">
                  <a:pos x="connsiteX6557" y="connsiteY6557"/>
                </a:cxn>
                <a:cxn ang="0">
                  <a:pos x="connsiteX6558" y="connsiteY6558"/>
                </a:cxn>
                <a:cxn ang="0">
                  <a:pos x="connsiteX6559" y="connsiteY6559"/>
                </a:cxn>
                <a:cxn ang="0">
                  <a:pos x="connsiteX6560" y="connsiteY6560"/>
                </a:cxn>
                <a:cxn ang="0">
                  <a:pos x="connsiteX6561" y="connsiteY6561"/>
                </a:cxn>
                <a:cxn ang="0">
                  <a:pos x="connsiteX6562" y="connsiteY6562"/>
                </a:cxn>
                <a:cxn ang="0">
                  <a:pos x="connsiteX6563" y="connsiteY6563"/>
                </a:cxn>
                <a:cxn ang="0">
                  <a:pos x="connsiteX6564" y="connsiteY6564"/>
                </a:cxn>
                <a:cxn ang="0">
                  <a:pos x="connsiteX6565" y="connsiteY6565"/>
                </a:cxn>
                <a:cxn ang="0">
                  <a:pos x="connsiteX6566" y="connsiteY6566"/>
                </a:cxn>
                <a:cxn ang="0">
                  <a:pos x="connsiteX6567" y="connsiteY6567"/>
                </a:cxn>
                <a:cxn ang="0">
                  <a:pos x="connsiteX6568" y="connsiteY6568"/>
                </a:cxn>
                <a:cxn ang="0">
                  <a:pos x="connsiteX6569" y="connsiteY6569"/>
                </a:cxn>
                <a:cxn ang="0">
                  <a:pos x="connsiteX6570" y="connsiteY6570"/>
                </a:cxn>
                <a:cxn ang="0">
                  <a:pos x="connsiteX6571" y="connsiteY6571"/>
                </a:cxn>
                <a:cxn ang="0">
                  <a:pos x="connsiteX6572" y="connsiteY6572"/>
                </a:cxn>
                <a:cxn ang="0">
                  <a:pos x="connsiteX6573" y="connsiteY6573"/>
                </a:cxn>
                <a:cxn ang="0">
                  <a:pos x="connsiteX6574" y="connsiteY6574"/>
                </a:cxn>
                <a:cxn ang="0">
                  <a:pos x="connsiteX6575" y="connsiteY6575"/>
                </a:cxn>
                <a:cxn ang="0">
                  <a:pos x="connsiteX6576" y="connsiteY6576"/>
                </a:cxn>
                <a:cxn ang="0">
                  <a:pos x="connsiteX6577" y="connsiteY6577"/>
                </a:cxn>
                <a:cxn ang="0">
                  <a:pos x="connsiteX6578" y="connsiteY6578"/>
                </a:cxn>
                <a:cxn ang="0">
                  <a:pos x="connsiteX6579" y="connsiteY6579"/>
                </a:cxn>
                <a:cxn ang="0">
                  <a:pos x="connsiteX6580" y="connsiteY6580"/>
                </a:cxn>
                <a:cxn ang="0">
                  <a:pos x="connsiteX6581" y="connsiteY6581"/>
                </a:cxn>
                <a:cxn ang="0">
                  <a:pos x="connsiteX6582" y="connsiteY6582"/>
                </a:cxn>
                <a:cxn ang="0">
                  <a:pos x="connsiteX6583" y="connsiteY6583"/>
                </a:cxn>
                <a:cxn ang="0">
                  <a:pos x="connsiteX6584" y="connsiteY6584"/>
                </a:cxn>
                <a:cxn ang="0">
                  <a:pos x="connsiteX6585" y="connsiteY6585"/>
                </a:cxn>
                <a:cxn ang="0">
                  <a:pos x="connsiteX6586" y="connsiteY6586"/>
                </a:cxn>
                <a:cxn ang="0">
                  <a:pos x="connsiteX6587" y="connsiteY6587"/>
                </a:cxn>
                <a:cxn ang="0">
                  <a:pos x="connsiteX6588" y="connsiteY6588"/>
                </a:cxn>
                <a:cxn ang="0">
                  <a:pos x="connsiteX6589" y="connsiteY6589"/>
                </a:cxn>
                <a:cxn ang="0">
                  <a:pos x="connsiteX6590" y="connsiteY6590"/>
                </a:cxn>
                <a:cxn ang="0">
                  <a:pos x="connsiteX6591" y="connsiteY6591"/>
                </a:cxn>
                <a:cxn ang="0">
                  <a:pos x="connsiteX6592" y="connsiteY6592"/>
                </a:cxn>
                <a:cxn ang="0">
                  <a:pos x="connsiteX6593" y="connsiteY6593"/>
                </a:cxn>
                <a:cxn ang="0">
                  <a:pos x="connsiteX6594" y="connsiteY6594"/>
                </a:cxn>
                <a:cxn ang="0">
                  <a:pos x="connsiteX6595" y="connsiteY6595"/>
                </a:cxn>
                <a:cxn ang="0">
                  <a:pos x="connsiteX6596" y="connsiteY6596"/>
                </a:cxn>
                <a:cxn ang="0">
                  <a:pos x="connsiteX6597" y="connsiteY6597"/>
                </a:cxn>
                <a:cxn ang="0">
                  <a:pos x="connsiteX6598" y="connsiteY6598"/>
                </a:cxn>
                <a:cxn ang="0">
                  <a:pos x="connsiteX6599" y="connsiteY6599"/>
                </a:cxn>
                <a:cxn ang="0">
                  <a:pos x="connsiteX6600" y="connsiteY6600"/>
                </a:cxn>
                <a:cxn ang="0">
                  <a:pos x="connsiteX6601" y="connsiteY6601"/>
                </a:cxn>
                <a:cxn ang="0">
                  <a:pos x="connsiteX6602" y="connsiteY6602"/>
                </a:cxn>
                <a:cxn ang="0">
                  <a:pos x="connsiteX6603" y="connsiteY6603"/>
                </a:cxn>
                <a:cxn ang="0">
                  <a:pos x="connsiteX6604" y="connsiteY6604"/>
                </a:cxn>
                <a:cxn ang="0">
                  <a:pos x="connsiteX6605" y="connsiteY6605"/>
                </a:cxn>
                <a:cxn ang="0">
                  <a:pos x="connsiteX6606" y="connsiteY6606"/>
                </a:cxn>
                <a:cxn ang="0">
                  <a:pos x="connsiteX6607" y="connsiteY6607"/>
                </a:cxn>
                <a:cxn ang="0">
                  <a:pos x="connsiteX6608" y="connsiteY6608"/>
                </a:cxn>
                <a:cxn ang="0">
                  <a:pos x="connsiteX6609" y="connsiteY6609"/>
                </a:cxn>
                <a:cxn ang="0">
                  <a:pos x="connsiteX6610" y="connsiteY6610"/>
                </a:cxn>
                <a:cxn ang="0">
                  <a:pos x="connsiteX6611" y="connsiteY6611"/>
                </a:cxn>
                <a:cxn ang="0">
                  <a:pos x="connsiteX6612" y="connsiteY6612"/>
                </a:cxn>
                <a:cxn ang="0">
                  <a:pos x="connsiteX6613" y="connsiteY6613"/>
                </a:cxn>
                <a:cxn ang="0">
                  <a:pos x="connsiteX6614" y="connsiteY6614"/>
                </a:cxn>
                <a:cxn ang="0">
                  <a:pos x="connsiteX6615" y="connsiteY6615"/>
                </a:cxn>
                <a:cxn ang="0">
                  <a:pos x="connsiteX6616" y="connsiteY6616"/>
                </a:cxn>
                <a:cxn ang="0">
                  <a:pos x="connsiteX6617" y="connsiteY6617"/>
                </a:cxn>
                <a:cxn ang="0">
                  <a:pos x="connsiteX6618" y="connsiteY6618"/>
                </a:cxn>
                <a:cxn ang="0">
                  <a:pos x="connsiteX6619" y="connsiteY6619"/>
                </a:cxn>
                <a:cxn ang="0">
                  <a:pos x="connsiteX6620" y="connsiteY6620"/>
                </a:cxn>
                <a:cxn ang="0">
                  <a:pos x="connsiteX6621" y="connsiteY6621"/>
                </a:cxn>
                <a:cxn ang="0">
                  <a:pos x="connsiteX6622" y="connsiteY6622"/>
                </a:cxn>
                <a:cxn ang="0">
                  <a:pos x="connsiteX6623" y="connsiteY6623"/>
                </a:cxn>
                <a:cxn ang="0">
                  <a:pos x="connsiteX6624" y="connsiteY6624"/>
                </a:cxn>
                <a:cxn ang="0">
                  <a:pos x="connsiteX6625" y="connsiteY6625"/>
                </a:cxn>
                <a:cxn ang="0">
                  <a:pos x="connsiteX6626" y="connsiteY6626"/>
                </a:cxn>
                <a:cxn ang="0">
                  <a:pos x="connsiteX6627" y="connsiteY6627"/>
                </a:cxn>
                <a:cxn ang="0">
                  <a:pos x="connsiteX6628" y="connsiteY6628"/>
                </a:cxn>
                <a:cxn ang="0">
                  <a:pos x="connsiteX6629" y="connsiteY6629"/>
                </a:cxn>
                <a:cxn ang="0">
                  <a:pos x="connsiteX6630" y="connsiteY6630"/>
                </a:cxn>
                <a:cxn ang="0">
                  <a:pos x="connsiteX6631" y="connsiteY6631"/>
                </a:cxn>
                <a:cxn ang="0">
                  <a:pos x="connsiteX6632" y="connsiteY6632"/>
                </a:cxn>
                <a:cxn ang="0">
                  <a:pos x="connsiteX6633" y="connsiteY6633"/>
                </a:cxn>
                <a:cxn ang="0">
                  <a:pos x="connsiteX6634" y="connsiteY6634"/>
                </a:cxn>
                <a:cxn ang="0">
                  <a:pos x="connsiteX6635" y="connsiteY6635"/>
                </a:cxn>
                <a:cxn ang="0">
                  <a:pos x="connsiteX6636" y="connsiteY6636"/>
                </a:cxn>
                <a:cxn ang="0">
                  <a:pos x="connsiteX6637" y="connsiteY6637"/>
                </a:cxn>
                <a:cxn ang="0">
                  <a:pos x="connsiteX6638" y="connsiteY6638"/>
                </a:cxn>
                <a:cxn ang="0">
                  <a:pos x="connsiteX6639" y="connsiteY6639"/>
                </a:cxn>
                <a:cxn ang="0">
                  <a:pos x="connsiteX6640" y="connsiteY6640"/>
                </a:cxn>
                <a:cxn ang="0">
                  <a:pos x="connsiteX6641" y="connsiteY6641"/>
                </a:cxn>
                <a:cxn ang="0">
                  <a:pos x="connsiteX6642" y="connsiteY6642"/>
                </a:cxn>
                <a:cxn ang="0">
                  <a:pos x="connsiteX6643" y="connsiteY6643"/>
                </a:cxn>
                <a:cxn ang="0">
                  <a:pos x="connsiteX6644" y="connsiteY6644"/>
                </a:cxn>
                <a:cxn ang="0">
                  <a:pos x="connsiteX6645" y="connsiteY6645"/>
                </a:cxn>
                <a:cxn ang="0">
                  <a:pos x="connsiteX6646" y="connsiteY6646"/>
                </a:cxn>
                <a:cxn ang="0">
                  <a:pos x="connsiteX6647" y="connsiteY6647"/>
                </a:cxn>
                <a:cxn ang="0">
                  <a:pos x="connsiteX6648" y="connsiteY6648"/>
                </a:cxn>
                <a:cxn ang="0">
                  <a:pos x="connsiteX6649" y="connsiteY6649"/>
                </a:cxn>
                <a:cxn ang="0">
                  <a:pos x="connsiteX6650" y="connsiteY6650"/>
                </a:cxn>
                <a:cxn ang="0">
                  <a:pos x="connsiteX6651" y="connsiteY6651"/>
                </a:cxn>
                <a:cxn ang="0">
                  <a:pos x="connsiteX6652" y="connsiteY6652"/>
                </a:cxn>
                <a:cxn ang="0">
                  <a:pos x="connsiteX6653" y="connsiteY6653"/>
                </a:cxn>
                <a:cxn ang="0">
                  <a:pos x="connsiteX6654" y="connsiteY6654"/>
                </a:cxn>
                <a:cxn ang="0">
                  <a:pos x="connsiteX6655" y="connsiteY6655"/>
                </a:cxn>
                <a:cxn ang="0">
                  <a:pos x="connsiteX6656" y="connsiteY6656"/>
                </a:cxn>
                <a:cxn ang="0">
                  <a:pos x="connsiteX6657" y="connsiteY6657"/>
                </a:cxn>
                <a:cxn ang="0">
                  <a:pos x="connsiteX6658" y="connsiteY6658"/>
                </a:cxn>
                <a:cxn ang="0">
                  <a:pos x="connsiteX6659" y="connsiteY6659"/>
                </a:cxn>
                <a:cxn ang="0">
                  <a:pos x="connsiteX6660" y="connsiteY6660"/>
                </a:cxn>
                <a:cxn ang="0">
                  <a:pos x="connsiteX6661" y="connsiteY6661"/>
                </a:cxn>
                <a:cxn ang="0">
                  <a:pos x="connsiteX6662" y="connsiteY6662"/>
                </a:cxn>
                <a:cxn ang="0">
                  <a:pos x="connsiteX6663" y="connsiteY6663"/>
                </a:cxn>
                <a:cxn ang="0">
                  <a:pos x="connsiteX6664" y="connsiteY6664"/>
                </a:cxn>
                <a:cxn ang="0">
                  <a:pos x="connsiteX6665" y="connsiteY6665"/>
                </a:cxn>
                <a:cxn ang="0">
                  <a:pos x="connsiteX6666" y="connsiteY6666"/>
                </a:cxn>
                <a:cxn ang="0">
                  <a:pos x="connsiteX6667" y="connsiteY6667"/>
                </a:cxn>
                <a:cxn ang="0">
                  <a:pos x="connsiteX6668" y="connsiteY6668"/>
                </a:cxn>
                <a:cxn ang="0">
                  <a:pos x="connsiteX6669" y="connsiteY6669"/>
                </a:cxn>
                <a:cxn ang="0">
                  <a:pos x="connsiteX6670" y="connsiteY6670"/>
                </a:cxn>
                <a:cxn ang="0">
                  <a:pos x="connsiteX6671" y="connsiteY6671"/>
                </a:cxn>
                <a:cxn ang="0">
                  <a:pos x="connsiteX6672" y="connsiteY6672"/>
                </a:cxn>
                <a:cxn ang="0">
                  <a:pos x="connsiteX6673" y="connsiteY6673"/>
                </a:cxn>
                <a:cxn ang="0">
                  <a:pos x="connsiteX6674" y="connsiteY6674"/>
                </a:cxn>
                <a:cxn ang="0">
                  <a:pos x="connsiteX6675" y="connsiteY6675"/>
                </a:cxn>
                <a:cxn ang="0">
                  <a:pos x="connsiteX6676" y="connsiteY6676"/>
                </a:cxn>
                <a:cxn ang="0">
                  <a:pos x="connsiteX6677" y="connsiteY6677"/>
                </a:cxn>
                <a:cxn ang="0">
                  <a:pos x="connsiteX6678" y="connsiteY6678"/>
                </a:cxn>
                <a:cxn ang="0">
                  <a:pos x="connsiteX6679" y="connsiteY6679"/>
                </a:cxn>
                <a:cxn ang="0">
                  <a:pos x="connsiteX6680" y="connsiteY6680"/>
                </a:cxn>
                <a:cxn ang="0">
                  <a:pos x="connsiteX6681" y="connsiteY6681"/>
                </a:cxn>
                <a:cxn ang="0">
                  <a:pos x="connsiteX6682" y="connsiteY6682"/>
                </a:cxn>
                <a:cxn ang="0">
                  <a:pos x="connsiteX6683" y="connsiteY6683"/>
                </a:cxn>
                <a:cxn ang="0">
                  <a:pos x="connsiteX6684" y="connsiteY6684"/>
                </a:cxn>
                <a:cxn ang="0">
                  <a:pos x="connsiteX6685" y="connsiteY6685"/>
                </a:cxn>
                <a:cxn ang="0">
                  <a:pos x="connsiteX6686" y="connsiteY6686"/>
                </a:cxn>
                <a:cxn ang="0">
                  <a:pos x="connsiteX6687" y="connsiteY6687"/>
                </a:cxn>
                <a:cxn ang="0">
                  <a:pos x="connsiteX6688" y="connsiteY6688"/>
                </a:cxn>
                <a:cxn ang="0">
                  <a:pos x="connsiteX6689" y="connsiteY6689"/>
                </a:cxn>
                <a:cxn ang="0">
                  <a:pos x="connsiteX6690" y="connsiteY6690"/>
                </a:cxn>
                <a:cxn ang="0">
                  <a:pos x="connsiteX6691" y="connsiteY6691"/>
                </a:cxn>
                <a:cxn ang="0">
                  <a:pos x="connsiteX6692" y="connsiteY6692"/>
                </a:cxn>
                <a:cxn ang="0">
                  <a:pos x="connsiteX6693" y="connsiteY6693"/>
                </a:cxn>
                <a:cxn ang="0">
                  <a:pos x="connsiteX6694" y="connsiteY6694"/>
                </a:cxn>
                <a:cxn ang="0">
                  <a:pos x="connsiteX6695" y="connsiteY6695"/>
                </a:cxn>
                <a:cxn ang="0">
                  <a:pos x="connsiteX6696" y="connsiteY6696"/>
                </a:cxn>
                <a:cxn ang="0">
                  <a:pos x="connsiteX6697" y="connsiteY6697"/>
                </a:cxn>
                <a:cxn ang="0">
                  <a:pos x="connsiteX6698" y="connsiteY6698"/>
                </a:cxn>
                <a:cxn ang="0">
                  <a:pos x="connsiteX6699" y="connsiteY6699"/>
                </a:cxn>
                <a:cxn ang="0">
                  <a:pos x="connsiteX6700" y="connsiteY6700"/>
                </a:cxn>
                <a:cxn ang="0">
                  <a:pos x="connsiteX6701" y="connsiteY6701"/>
                </a:cxn>
                <a:cxn ang="0">
                  <a:pos x="connsiteX6702" y="connsiteY6702"/>
                </a:cxn>
                <a:cxn ang="0">
                  <a:pos x="connsiteX6703" y="connsiteY6703"/>
                </a:cxn>
                <a:cxn ang="0">
                  <a:pos x="connsiteX6704" y="connsiteY6704"/>
                </a:cxn>
                <a:cxn ang="0">
                  <a:pos x="connsiteX6705" y="connsiteY6705"/>
                </a:cxn>
                <a:cxn ang="0">
                  <a:pos x="connsiteX6706" y="connsiteY6706"/>
                </a:cxn>
                <a:cxn ang="0">
                  <a:pos x="connsiteX6707" y="connsiteY6707"/>
                </a:cxn>
                <a:cxn ang="0">
                  <a:pos x="connsiteX6708" y="connsiteY6708"/>
                </a:cxn>
                <a:cxn ang="0">
                  <a:pos x="connsiteX6709" y="connsiteY6709"/>
                </a:cxn>
                <a:cxn ang="0">
                  <a:pos x="connsiteX6710" y="connsiteY6710"/>
                </a:cxn>
                <a:cxn ang="0">
                  <a:pos x="connsiteX6711" y="connsiteY6711"/>
                </a:cxn>
                <a:cxn ang="0">
                  <a:pos x="connsiteX6712" y="connsiteY6712"/>
                </a:cxn>
                <a:cxn ang="0">
                  <a:pos x="connsiteX6713" y="connsiteY6713"/>
                </a:cxn>
                <a:cxn ang="0">
                  <a:pos x="connsiteX6714" y="connsiteY6714"/>
                </a:cxn>
                <a:cxn ang="0">
                  <a:pos x="connsiteX6715" y="connsiteY6715"/>
                </a:cxn>
                <a:cxn ang="0">
                  <a:pos x="connsiteX6716" y="connsiteY6716"/>
                </a:cxn>
                <a:cxn ang="0">
                  <a:pos x="connsiteX6717" y="connsiteY6717"/>
                </a:cxn>
                <a:cxn ang="0">
                  <a:pos x="connsiteX6718" y="connsiteY6718"/>
                </a:cxn>
                <a:cxn ang="0">
                  <a:pos x="connsiteX6719" y="connsiteY6719"/>
                </a:cxn>
                <a:cxn ang="0">
                  <a:pos x="connsiteX6720" y="connsiteY6720"/>
                </a:cxn>
                <a:cxn ang="0">
                  <a:pos x="connsiteX6721" y="connsiteY6721"/>
                </a:cxn>
                <a:cxn ang="0">
                  <a:pos x="connsiteX6722" y="connsiteY6722"/>
                </a:cxn>
                <a:cxn ang="0">
                  <a:pos x="connsiteX6723" y="connsiteY6723"/>
                </a:cxn>
                <a:cxn ang="0">
                  <a:pos x="connsiteX6724" y="connsiteY6724"/>
                </a:cxn>
                <a:cxn ang="0">
                  <a:pos x="connsiteX6725" y="connsiteY6725"/>
                </a:cxn>
                <a:cxn ang="0">
                  <a:pos x="connsiteX6726" y="connsiteY6726"/>
                </a:cxn>
                <a:cxn ang="0">
                  <a:pos x="connsiteX6727" y="connsiteY6727"/>
                </a:cxn>
                <a:cxn ang="0">
                  <a:pos x="connsiteX6728" y="connsiteY6728"/>
                </a:cxn>
                <a:cxn ang="0">
                  <a:pos x="connsiteX6729" y="connsiteY6729"/>
                </a:cxn>
                <a:cxn ang="0">
                  <a:pos x="connsiteX6730" y="connsiteY6730"/>
                </a:cxn>
                <a:cxn ang="0">
                  <a:pos x="connsiteX6731" y="connsiteY6731"/>
                </a:cxn>
                <a:cxn ang="0">
                  <a:pos x="connsiteX6732" y="connsiteY6732"/>
                </a:cxn>
                <a:cxn ang="0">
                  <a:pos x="connsiteX6733" y="connsiteY6733"/>
                </a:cxn>
                <a:cxn ang="0">
                  <a:pos x="connsiteX6734" y="connsiteY6734"/>
                </a:cxn>
                <a:cxn ang="0">
                  <a:pos x="connsiteX6735" y="connsiteY6735"/>
                </a:cxn>
                <a:cxn ang="0">
                  <a:pos x="connsiteX6736" y="connsiteY6736"/>
                </a:cxn>
                <a:cxn ang="0">
                  <a:pos x="connsiteX6737" y="connsiteY6737"/>
                </a:cxn>
                <a:cxn ang="0">
                  <a:pos x="connsiteX6738" y="connsiteY6738"/>
                </a:cxn>
                <a:cxn ang="0">
                  <a:pos x="connsiteX6739" y="connsiteY6739"/>
                </a:cxn>
                <a:cxn ang="0">
                  <a:pos x="connsiteX6740" y="connsiteY6740"/>
                </a:cxn>
                <a:cxn ang="0">
                  <a:pos x="connsiteX6741" y="connsiteY6741"/>
                </a:cxn>
                <a:cxn ang="0">
                  <a:pos x="connsiteX6742" y="connsiteY6742"/>
                </a:cxn>
                <a:cxn ang="0">
                  <a:pos x="connsiteX6743" y="connsiteY6743"/>
                </a:cxn>
                <a:cxn ang="0">
                  <a:pos x="connsiteX6744" y="connsiteY6744"/>
                </a:cxn>
                <a:cxn ang="0">
                  <a:pos x="connsiteX6745" y="connsiteY6745"/>
                </a:cxn>
                <a:cxn ang="0">
                  <a:pos x="connsiteX6746" y="connsiteY6746"/>
                </a:cxn>
                <a:cxn ang="0">
                  <a:pos x="connsiteX6747" y="connsiteY6747"/>
                </a:cxn>
                <a:cxn ang="0">
                  <a:pos x="connsiteX6748" y="connsiteY6748"/>
                </a:cxn>
                <a:cxn ang="0">
                  <a:pos x="connsiteX6749" y="connsiteY6749"/>
                </a:cxn>
                <a:cxn ang="0">
                  <a:pos x="connsiteX6750" y="connsiteY6750"/>
                </a:cxn>
                <a:cxn ang="0">
                  <a:pos x="connsiteX6751" y="connsiteY6751"/>
                </a:cxn>
                <a:cxn ang="0">
                  <a:pos x="connsiteX6752" y="connsiteY6752"/>
                </a:cxn>
                <a:cxn ang="0">
                  <a:pos x="connsiteX6753" y="connsiteY6753"/>
                </a:cxn>
                <a:cxn ang="0">
                  <a:pos x="connsiteX6754" y="connsiteY6754"/>
                </a:cxn>
                <a:cxn ang="0">
                  <a:pos x="connsiteX6755" y="connsiteY6755"/>
                </a:cxn>
                <a:cxn ang="0">
                  <a:pos x="connsiteX6756" y="connsiteY6756"/>
                </a:cxn>
                <a:cxn ang="0">
                  <a:pos x="connsiteX6757" y="connsiteY6757"/>
                </a:cxn>
                <a:cxn ang="0">
                  <a:pos x="connsiteX6758" y="connsiteY6758"/>
                </a:cxn>
                <a:cxn ang="0">
                  <a:pos x="connsiteX6759" y="connsiteY6759"/>
                </a:cxn>
                <a:cxn ang="0">
                  <a:pos x="connsiteX6760" y="connsiteY6760"/>
                </a:cxn>
                <a:cxn ang="0">
                  <a:pos x="connsiteX6761" y="connsiteY6761"/>
                </a:cxn>
                <a:cxn ang="0">
                  <a:pos x="connsiteX6762" y="connsiteY6762"/>
                </a:cxn>
                <a:cxn ang="0">
                  <a:pos x="connsiteX6763" y="connsiteY6763"/>
                </a:cxn>
                <a:cxn ang="0">
                  <a:pos x="connsiteX6764" y="connsiteY6764"/>
                </a:cxn>
                <a:cxn ang="0">
                  <a:pos x="connsiteX6765" y="connsiteY6765"/>
                </a:cxn>
                <a:cxn ang="0">
                  <a:pos x="connsiteX6766" y="connsiteY6766"/>
                </a:cxn>
                <a:cxn ang="0">
                  <a:pos x="connsiteX6767" y="connsiteY6767"/>
                </a:cxn>
                <a:cxn ang="0">
                  <a:pos x="connsiteX6768" y="connsiteY6768"/>
                </a:cxn>
                <a:cxn ang="0">
                  <a:pos x="connsiteX6769" y="connsiteY6769"/>
                </a:cxn>
                <a:cxn ang="0">
                  <a:pos x="connsiteX6770" y="connsiteY6770"/>
                </a:cxn>
                <a:cxn ang="0">
                  <a:pos x="connsiteX6771" y="connsiteY6771"/>
                </a:cxn>
                <a:cxn ang="0">
                  <a:pos x="connsiteX6772" y="connsiteY6772"/>
                </a:cxn>
                <a:cxn ang="0">
                  <a:pos x="connsiteX6773" y="connsiteY6773"/>
                </a:cxn>
                <a:cxn ang="0">
                  <a:pos x="connsiteX6774" y="connsiteY6774"/>
                </a:cxn>
                <a:cxn ang="0">
                  <a:pos x="connsiteX6775" y="connsiteY6775"/>
                </a:cxn>
                <a:cxn ang="0">
                  <a:pos x="connsiteX6776" y="connsiteY6776"/>
                </a:cxn>
                <a:cxn ang="0">
                  <a:pos x="connsiteX6777" y="connsiteY6777"/>
                </a:cxn>
                <a:cxn ang="0">
                  <a:pos x="connsiteX6778" y="connsiteY6778"/>
                </a:cxn>
                <a:cxn ang="0">
                  <a:pos x="connsiteX6779" y="connsiteY6779"/>
                </a:cxn>
                <a:cxn ang="0">
                  <a:pos x="connsiteX6780" y="connsiteY6780"/>
                </a:cxn>
                <a:cxn ang="0">
                  <a:pos x="connsiteX6781" y="connsiteY6781"/>
                </a:cxn>
                <a:cxn ang="0">
                  <a:pos x="connsiteX6782" y="connsiteY6782"/>
                </a:cxn>
                <a:cxn ang="0">
                  <a:pos x="connsiteX6783" y="connsiteY6783"/>
                </a:cxn>
                <a:cxn ang="0">
                  <a:pos x="connsiteX6784" y="connsiteY6784"/>
                </a:cxn>
                <a:cxn ang="0">
                  <a:pos x="connsiteX6785" y="connsiteY6785"/>
                </a:cxn>
                <a:cxn ang="0">
                  <a:pos x="connsiteX6786" y="connsiteY6786"/>
                </a:cxn>
                <a:cxn ang="0">
                  <a:pos x="connsiteX6787" y="connsiteY6787"/>
                </a:cxn>
                <a:cxn ang="0">
                  <a:pos x="connsiteX6788" y="connsiteY6788"/>
                </a:cxn>
                <a:cxn ang="0">
                  <a:pos x="connsiteX6789" y="connsiteY6789"/>
                </a:cxn>
                <a:cxn ang="0">
                  <a:pos x="connsiteX6790" y="connsiteY6790"/>
                </a:cxn>
                <a:cxn ang="0">
                  <a:pos x="connsiteX6791" y="connsiteY6791"/>
                </a:cxn>
                <a:cxn ang="0">
                  <a:pos x="connsiteX6792" y="connsiteY6792"/>
                </a:cxn>
                <a:cxn ang="0">
                  <a:pos x="connsiteX6793" y="connsiteY6793"/>
                </a:cxn>
                <a:cxn ang="0">
                  <a:pos x="connsiteX6794" y="connsiteY6794"/>
                </a:cxn>
                <a:cxn ang="0">
                  <a:pos x="connsiteX6795" y="connsiteY6795"/>
                </a:cxn>
                <a:cxn ang="0">
                  <a:pos x="connsiteX6796" y="connsiteY6796"/>
                </a:cxn>
                <a:cxn ang="0">
                  <a:pos x="connsiteX6797" y="connsiteY6797"/>
                </a:cxn>
                <a:cxn ang="0">
                  <a:pos x="connsiteX6798" y="connsiteY6798"/>
                </a:cxn>
                <a:cxn ang="0">
                  <a:pos x="connsiteX6799" y="connsiteY6799"/>
                </a:cxn>
                <a:cxn ang="0">
                  <a:pos x="connsiteX6800" y="connsiteY6800"/>
                </a:cxn>
                <a:cxn ang="0">
                  <a:pos x="connsiteX6801" y="connsiteY6801"/>
                </a:cxn>
                <a:cxn ang="0">
                  <a:pos x="connsiteX6802" y="connsiteY6802"/>
                </a:cxn>
                <a:cxn ang="0">
                  <a:pos x="connsiteX6803" y="connsiteY6803"/>
                </a:cxn>
                <a:cxn ang="0">
                  <a:pos x="connsiteX6804" y="connsiteY6804"/>
                </a:cxn>
                <a:cxn ang="0">
                  <a:pos x="connsiteX6805" y="connsiteY6805"/>
                </a:cxn>
                <a:cxn ang="0">
                  <a:pos x="connsiteX6806" y="connsiteY6806"/>
                </a:cxn>
                <a:cxn ang="0">
                  <a:pos x="connsiteX6807" y="connsiteY6807"/>
                </a:cxn>
                <a:cxn ang="0">
                  <a:pos x="connsiteX6808" y="connsiteY6808"/>
                </a:cxn>
                <a:cxn ang="0">
                  <a:pos x="connsiteX6809" y="connsiteY6809"/>
                </a:cxn>
                <a:cxn ang="0">
                  <a:pos x="connsiteX6810" y="connsiteY6810"/>
                </a:cxn>
                <a:cxn ang="0">
                  <a:pos x="connsiteX6811" y="connsiteY6811"/>
                </a:cxn>
                <a:cxn ang="0">
                  <a:pos x="connsiteX6812" y="connsiteY6812"/>
                </a:cxn>
                <a:cxn ang="0">
                  <a:pos x="connsiteX6813" y="connsiteY6813"/>
                </a:cxn>
                <a:cxn ang="0">
                  <a:pos x="connsiteX6814" y="connsiteY6814"/>
                </a:cxn>
                <a:cxn ang="0">
                  <a:pos x="connsiteX6815" y="connsiteY6815"/>
                </a:cxn>
                <a:cxn ang="0">
                  <a:pos x="connsiteX6816" y="connsiteY6816"/>
                </a:cxn>
                <a:cxn ang="0">
                  <a:pos x="connsiteX6817" y="connsiteY6817"/>
                </a:cxn>
                <a:cxn ang="0">
                  <a:pos x="connsiteX6818" y="connsiteY6818"/>
                </a:cxn>
                <a:cxn ang="0">
                  <a:pos x="connsiteX6819" y="connsiteY6819"/>
                </a:cxn>
                <a:cxn ang="0">
                  <a:pos x="connsiteX6820" y="connsiteY6820"/>
                </a:cxn>
                <a:cxn ang="0">
                  <a:pos x="connsiteX6821" y="connsiteY6821"/>
                </a:cxn>
                <a:cxn ang="0">
                  <a:pos x="connsiteX6822" y="connsiteY6822"/>
                </a:cxn>
                <a:cxn ang="0">
                  <a:pos x="connsiteX6823" y="connsiteY6823"/>
                </a:cxn>
                <a:cxn ang="0">
                  <a:pos x="connsiteX6824" y="connsiteY6824"/>
                </a:cxn>
                <a:cxn ang="0">
                  <a:pos x="connsiteX6825" y="connsiteY6825"/>
                </a:cxn>
                <a:cxn ang="0">
                  <a:pos x="connsiteX6826" y="connsiteY6826"/>
                </a:cxn>
                <a:cxn ang="0">
                  <a:pos x="connsiteX6827" y="connsiteY6827"/>
                </a:cxn>
                <a:cxn ang="0">
                  <a:pos x="connsiteX6828" y="connsiteY6828"/>
                </a:cxn>
                <a:cxn ang="0">
                  <a:pos x="connsiteX6829" y="connsiteY6829"/>
                </a:cxn>
                <a:cxn ang="0">
                  <a:pos x="connsiteX6830" y="connsiteY6830"/>
                </a:cxn>
                <a:cxn ang="0">
                  <a:pos x="connsiteX6831" y="connsiteY6831"/>
                </a:cxn>
                <a:cxn ang="0">
                  <a:pos x="connsiteX6832" y="connsiteY6832"/>
                </a:cxn>
                <a:cxn ang="0">
                  <a:pos x="connsiteX6833" y="connsiteY6833"/>
                </a:cxn>
                <a:cxn ang="0">
                  <a:pos x="connsiteX6834" y="connsiteY6834"/>
                </a:cxn>
                <a:cxn ang="0">
                  <a:pos x="connsiteX6835" y="connsiteY6835"/>
                </a:cxn>
                <a:cxn ang="0">
                  <a:pos x="connsiteX6836" y="connsiteY6836"/>
                </a:cxn>
                <a:cxn ang="0">
                  <a:pos x="connsiteX6837" y="connsiteY6837"/>
                </a:cxn>
                <a:cxn ang="0">
                  <a:pos x="connsiteX6838" y="connsiteY6838"/>
                </a:cxn>
                <a:cxn ang="0">
                  <a:pos x="connsiteX6839" y="connsiteY6839"/>
                </a:cxn>
                <a:cxn ang="0">
                  <a:pos x="connsiteX6840" y="connsiteY6840"/>
                </a:cxn>
                <a:cxn ang="0">
                  <a:pos x="connsiteX6841" y="connsiteY6841"/>
                </a:cxn>
                <a:cxn ang="0">
                  <a:pos x="connsiteX6842" y="connsiteY6842"/>
                </a:cxn>
                <a:cxn ang="0">
                  <a:pos x="connsiteX6843" y="connsiteY6843"/>
                </a:cxn>
                <a:cxn ang="0">
                  <a:pos x="connsiteX6844" y="connsiteY6844"/>
                </a:cxn>
                <a:cxn ang="0">
                  <a:pos x="connsiteX6845" y="connsiteY6845"/>
                </a:cxn>
                <a:cxn ang="0">
                  <a:pos x="connsiteX6846" y="connsiteY6846"/>
                </a:cxn>
                <a:cxn ang="0">
                  <a:pos x="connsiteX6847" y="connsiteY6847"/>
                </a:cxn>
                <a:cxn ang="0">
                  <a:pos x="connsiteX6848" y="connsiteY6848"/>
                </a:cxn>
                <a:cxn ang="0">
                  <a:pos x="connsiteX6849" y="connsiteY6849"/>
                </a:cxn>
                <a:cxn ang="0">
                  <a:pos x="connsiteX6850" y="connsiteY6850"/>
                </a:cxn>
                <a:cxn ang="0">
                  <a:pos x="connsiteX6851" y="connsiteY6851"/>
                </a:cxn>
                <a:cxn ang="0">
                  <a:pos x="connsiteX6852" y="connsiteY6852"/>
                </a:cxn>
                <a:cxn ang="0">
                  <a:pos x="connsiteX6853" y="connsiteY6853"/>
                </a:cxn>
                <a:cxn ang="0">
                  <a:pos x="connsiteX6854" y="connsiteY6854"/>
                </a:cxn>
                <a:cxn ang="0">
                  <a:pos x="connsiteX6855" y="connsiteY6855"/>
                </a:cxn>
                <a:cxn ang="0">
                  <a:pos x="connsiteX6856" y="connsiteY6856"/>
                </a:cxn>
                <a:cxn ang="0">
                  <a:pos x="connsiteX6857" y="connsiteY6857"/>
                </a:cxn>
                <a:cxn ang="0">
                  <a:pos x="connsiteX6858" y="connsiteY6858"/>
                </a:cxn>
                <a:cxn ang="0">
                  <a:pos x="connsiteX6859" y="connsiteY6859"/>
                </a:cxn>
                <a:cxn ang="0">
                  <a:pos x="connsiteX6860" y="connsiteY6860"/>
                </a:cxn>
                <a:cxn ang="0">
                  <a:pos x="connsiteX6861" y="connsiteY6861"/>
                </a:cxn>
                <a:cxn ang="0">
                  <a:pos x="connsiteX6862" y="connsiteY6862"/>
                </a:cxn>
                <a:cxn ang="0">
                  <a:pos x="connsiteX6863" y="connsiteY6863"/>
                </a:cxn>
                <a:cxn ang="0">
                  <a:pos x="connsiteX6864" y="connsiteY6864"/>
                </a:cxn>
                <a:cxn ang="0">
                  <a:pos x="connsiteX6865" y="connsiteY6865"/>
                </a:cxn>
                <a:cxn ang="0">
                  <a:pos x="connsiteX6866" y="connsiteY6866"/>
                </a:cxn>
                <a:cxn ang="0">
                  <a:pos x="connsiteX6867" y="connsiteY6867"/>
                </a:cxn>
                <a:cxn ang="0">
                  <a:pos x="connsiteX6868" y="connsiteY6868"/>
                </a:cxn>
                <a:cxn ang="0">
                  <a:pos x="connsiteX6869" y="connsiteY6869"/>
                </a:cxn>
                <a:cxn ang="0">
                  <a:pos x="connsiteX6870" y="connsiteY6870"/>
                </a:cxn>
                <a:cxn ang="0">
                  <a:pos x="connsiteX6871" y="connsiteY6871"/>
                </a:cxn>
                <a:cxn ang="0">
                  <a:pos x="connsiteX6872" y="connsiteY6872"/>
                </a:cxn>
                <a:cxn ang="0">
                  <a:pos x="connsiteX6873" y="connsiteY6873"/>
                </a:cxn>
                <a:cxn ang="0">
                  <a:pos x="connsiteX6874" y="connsiteY6874"/>
                </a:cxn>
                <a:cxn ang="0">
                  <a:pos x="connsiteX6875" y="connsiteY6875"/>
                </a:cxn>
                <a:cxn ang="0">
                  <a:pos x="connsiteX6876" y="connsiteY6876"/>
                </a:cxn>
                <a:cxn ang="0">
                  <a:pos x="connsiteX6877" y="connsiteY6877"/>
                </a:cxn>
                <a:cxn ang="0">
                  <a:pos x="connsiteX6878" y="connsiteY6878"/>
                </a:cxn>
                <a:cxn ang="0">
                  <a:pos x="connsiteX6879" y="connsiteY6879"/>
                </a:cxn>
                <a:cxn ang="0">
                  <a:pos x="connsiteX6880" y="connsiteY6880"/>
                </a:cxn>
                <a:cxn ang="0">
                  <a:pos x="connsiteX6881" y="connsiteY6881"/>
                </a:cxn>
                <a:cxn ang="0">
                  <a:pos x="connsiteX6882" y="connsiteY6882"/>
                </a:cxn>
                <a:cxn ang="0">
                  <a:pos x="connsiteX6883" y="connsiteY6883"/>
                </a:cxn>
                <a:cxn ang="0">
                  <a:pos x="connsiteX6884" y="connsiteY6884"/>
                </a:cxn>
                <a:cxn ang="0">
                  <a:pos x="connsiteX6885" y="connsiteY6885"/>
                </a:cxn>
                <a:cxn ang="0">
                  <a:pos x="connsiteX6886" y="connsiteY6886"/>
                </a:cxn>
                <a:cxn ang="0">
                  <a:pos x="connsiteX6887" y="connsiteY6887"/>
                </a:cxn>
                <a:cxn ang="0">
                  <a:pos x="connsiteX6888" y="connsiteY6888"/>
                </a:cxn>
                <a:cxn ang="0">
                  <a:pos x="connsiteX6889" y="connsiteY6889"/>
                </a:cxn>
                <a:cxn ang="0">
                  <a:pos x="connsiteX6890" y="connsiteY6890"/>
                </a:cxn>
                <a:cxn ang="0">
                  <a:pos x="connsiteX6891" y="connsiteY6891"/>
                </a:cxn>
                <a:cxn ang="0">
                  <a:pos x="connsiteX6892" y="connsiteY6892"/>
                </a:cxn>
                <a:cxn ang="0">
                  <a:pos x="connsiteX6893" y="connsiteY6893"/>
                </a:cxn>
                <a:cxn ang="0">
                  <a:pos x="connsiteX6894" y="connsiteY6894"/>
                </a:cxn>
                <a:cxn ang="0">
                  <a:pos x="connsiteX6895" y="connsiteY6895"/>
                </a:cxn>
                <a:cxn ang="0">
                  <a:pos x="connsiteX6896" y="connsiteY6896"/>
                </a:cxn>
                <a:cxn ang="0">
                  <a:pos x="connsiteX6897" y="connsiteY6897"/>
                </a:cxn>
                <a:cxn ang="0">
                  <a:pos x="connsiteX6898" y="connsiteY6898"/>
                </a:cxn>
                <a:cxn ang="0">
                  <a:pos x="connsiteX6899" y="connsiteY6899"/>
                </a:cxn>
                <a:cxn ang="0">
                  <a:pos x="connsiteX6900" y="connsiteY6900"/>
                </a:cxn>
                <a:cxn ang="0">
                  <a:pos x="connsiteX6901" y="connsiteY6901"/>
                </a:cxn>
                <a:cxn ang="0">
                  <a:pos x="connsiteX6902" y="connsiteY6902"/>
                </a:cxn>
                <a:cxn ang="0">
                  <a:pos x="connsiteX6903" y="connsiteY6903"/>
                </a:cxn>
                <a:cxn ang="0">
                  <a:pos x="connsiteX6904" y="connsiteY6904"/>
                </a:cxn>
                <a:cxn ang="0">
                  <a:pos x="connsiteX6905" y="connsiteY6905"/>
                </a:cxn>
                <a:cxn ang="0">
                  <a:pos x="connsiteX6906" y="connsiteY6906"/>
                </a:cxn>
                <a:cxn ang="0">
                  <a:pos x="connsiteX6907" y="connsiteY6907"/>
                </a:cxn>
                <a:cxn ang="0">
                  <a:pos x="connsiteX6908" y="connsiteY6908"/>
                </a:cxn>
                <a:cxn ang="0">
                  <a:pos x="connsiteX6909" y="connsiteY6909"/>
                </a:cxn>
                <a:cxn ang="0">
                  <a:pos x="connsiteX6910" y="connsiteY6910"/>
                </a:cxn>
                <a:cxn ang="0">
                  <a:pos x="connsiteX6911" y="connsiteY6911"/>
                </a:cxn>
                <a:cxn ang="0">
                  <a:pos x="connsiteX6912" y="connsiteY6912"/>
                </a:cxn>
                <a:cxn ang="0">
                  <a:pos x="connsiteX6913" y="connsiteY6913"/>
                </a:cxn>
                <a:cxn ang="0">
                  <a:pos x="connsiteX6914" y="connsiteY6914"/>
                </a:cxn>
                <a:cxn ang="0">
                  <a:pos x="connsiteX6915" y="connsiteY6915"/>
                </a:cxn>
                <a:cxn ang="0">
                  <a:pos x="connsiteX6916" y="connsiteY6916"/>
                </a:cxn>
                <a:cxn ang="0">
                  <a:pos x="connsiteX6917" y="connsiteY6917"/>
                </a:cxn>
                <a:cxn ang="0">
                  <a:pos x="connsiteX6918" y="connsiteY6918"/>
                </a:cxn>
                <a:cxn ang="0">
                  <a:pos x="connsiteX6919" y="connsiteY6919"/>
                </a:cxn>
                <a:cxn ang="0">
                  <a:pos x="connsiteX6920" y="connsiteY6920"/>
                </a:cxn>
                <a:cxn ang="0">
                  <a:pos x="connsiteX6921" y="connsiteY6921"/>
                </a:cxn>
                <a:cxn ang="0">
                  <a:pos x="connsiteX6922" y="connsiteY6922"/>
                </a:cxn>
                <a:cxn ang="0">
                  <a:pos x="connsiteX6923" y="connsiteY6923"/>
                </a:cxn>
                <a:cxn ang="0">
                  <a:pos x="connsiteX6924" y="connsiteY6924"/>
                </a:cxn>
                <a:cxn ang="0">
                  <a:pos x="connsiteX6925" y="connsiteY6925"/>
                </a:cxn>
                <a:cxn ang="0">
                  <a:pos x="connsiteX6926" y="connsiteY6926"/>
                </a:cxn>
                <a:cxn ang="0">
                  <a:pos x="connsiteX6927" y="connsiteY6927"/>
                </a:cxn>
                <a:cxn ang="0">
                  <a:pos x="connsiteX6928" y="connsiteY6928"/>
                </a:cxn>
                <a:cxn ang="0">
                  <a:pos x="connsiteX6929" y="connsiteY6929"/>
                </a:cxn>
                <a:cxn ang="0">
                  <a:pos x="connsiteX6930" y="connsiteY6930"/>
                </a:cxn>
                <a:cxn ang="0">
                  <a:pos x="connsiteX6931" y="connsiteY6931"/>
                </a:cxn>
                <a:cxn ang="0">
                  <a:pos x="connsiteX6932" y="connsiteY6932"/>
                </a:cxn>
                <a:cxn ang="0">
                  <a:pos x="connsiteX6933" y="connsiteY6933"/>
                </a:cxn>
                <a:cxn ang="0">
                  <a:pos x="connsiteX6934" y="connsiteY6934"/>
                </a:cxn>
                <a:cxn ang="0">
                  <a:pos x="connsiteX6935" y="connsiteY6935"/>
                </a:cxn>
                <a:cxn ang="0">
                  <a:pos x="connsiteX6936" y="connsiteY6936"/>
                </a:cxn>
                <a:cxn ang="0">
                  <a:pos x="connsiteX6937" y="connsiteY6937"/>
                </a:cxn>
                <a:cxn ang="0">
                  <a:pos x="connsiteX6938" y="connsiteY6938"/>
                </a:cxn>
                <a:cxn ang="0">
                  <a:pos x="connsiteX6939" y="connsiteY6939"/>
                </a:cxn>
                <a:cxn ang="0">
                  <a:pos x="connsiteX6940" y="connsiteY6940"/>
                </a:cxn>
                <a:cxn ang="0">
                  <a:pos x="connsiteX6941" y="connsiteY6941"/>
                </a:cxn>
                <a:cxn ang="0">
                  <a:pos x="connsiteX6942" y="connsiteY6942"/>
                </a:cxn>
                <a:cxn ang="0">
                  <a:pos x="connsiteX6943" y="connsiteY6943"/>
                </a:cxn>
                <a:cxn ang="0">
                  <a:pos x="connsiteX6944" y="connsiteY6944"/>
                </a:cxn>
                <a:cxn ang="0">
                  <a:pos x="connsiteX6945" y="connsiteY6945"/>
                </a:cxn>
                <a:cxn ang="0">
                  <a:pos x="connsiteX6946" y="connsiteY6946"/>
                </a:cxn>
                <a:cxn ang="0">
                  <a:pos x="connsiteX6947" y="connsiteY6947"/>
                </a:cxn>
                <a:cxn ang="0">
                  <a:pos x="connsiteX6948" y="connsiteY6948"/>
                </a:cxn>
                <a:cxn ang="0">
                  <a:pos x="connsiteX6949" y="connsiteY6949"/>
                </a:cxn>
                <a:cxn ang="0">
                  <a:pos x="connsiteX6950" y="connsiteY6950"/>
                </a:cxn>
                <a:cxn ang="0">
                  <a:pos x="connsiteX6951" y="connsiteY6951"/>
                </a:cxn>
                <a:cxn ang="0">
                  <a:pos x="connsiteX6952" y="connsiteY6952"/>
                </a:cxn>
                <a:cxn ang="0">
                  <a:pos x="connsiteX6953" y="connsiteY6953"/>
                </a:cxn>
                <a:cxn ang="0">
                  <a:pos x="connsiteX6954" y="connsiteY6954"/>
                </a:cxn>
                <a:cxn ang="0">
                  <a:pos x="connsiteX6955" y="connsiteY6955"/>
                </a:cxn>
                <a:cxn ang="0">
                  <a:pos x="connsiteX6956" y="connsiteY6956"/>
                </a:cxn>
                <a:cxn ang="0">
                  <a:pos x="connsiteX6957" y="connsiteY6957"/>
                </a:cxn>
                <a:cxn ang="0">
                  <a:pos x="connsiteX6958" y="connsiteY6958"/>
                </a:cxn>
                <a:cxn ang="0">
                  <a:pos x="connsiteX6959" y="connsiteY6959"/>
                </a:cxn>
                <a:cxn ang="0">
                  <a:pos x="connsiteX6960" y="connsiteY6960"/>
                </a:cxn>
                <a:cxn ang="0">
                  <a:pos x="connsiteX6961" y="connsiteY6961"/>
                </a:cxn>
                <a:cxn ang="0">
                  <a:pos x="connsiteX6962" y="connsiteY6962"/>
                </a:cxn>
                <a:cxn ang="0">
                  <a:pos x="connsiteX6963" y="connsiteY6963"/>
                </a:cxn>
                <a:cxn ang="0">
                  <a:pos x="connsiteX6964" y="connsiteY6964"/>
                </a:cxn>
                <a:cxn ang="0">
                  <a:pos x="connsiteX6965" y="connsiteY6965"/>
                </a:cxn>
                <a:cxn ang="0">
                  <a:pos x="connsiteX6966" y="connsiteY6966"/>
                </a:cxn>
                <a:cxn ang="0">
                  <a:pos x="connsiteX6967" y="connsiteY6967"/>
                </a:cxn>
                <a:cxn ang="0">
                  <a:pos x="connsiteX6968" y="connsiteY6968"/>
                </a:cxn>
                <a:cxn ang="0">
                  <a:pos x="connsiteX6969" y="connsiteY6969"/>
                </a:cxn>
                <a:cxn ang="0">
                  <a:pos x="connsiteX6970" y="connsiteY6970"/>
                </a:cxn>
                <a:cxn ang="0">
                  <a:pos x="connsiteX6971" y="connsiteY6971"/>
                </a:cxn>
                <a:cxn ang="0">
                  <a:pos x="connsiteX6972" y="connsiteY6972"/>
                </a:cxn>
                <a:cxn ang="0">
                  <a:pos x="connsiteX6973" y="connsiteY6973"/>
                </a:cxn>
                <a:cxn ang="0">
                  <a:pos x="connsiteX6974" y="connsiteY6974"/>
                </a:cxn>
                <a:cxn ang="0">
                  <a:pos x="connsiteX6975" y="connsiteY6975"/>
                </a:cxn>
                <a:cxn ang="0">
                  <a:pos x="connsiteX6976" y="connsiteY6976"/>
                </a:cxn>
                <a:cxn ang="0">
                  <a:pos x="connsiteX6977" y="connsiteY6977"/>
                </a:cxn>
                <a:cxn ang="0">
                  <a:pos x="connsiteX6978" y="connsiteY6978"/>
                </a:cxn>
                <a:cxn ang="0">
                  <a:pos x="connsiteX6979" y="connsiteY6979"/>
                </a:cxn>
                <a:cxn ang="0">
                  <a:pos x="connsiteX6980" y="connsiteY6980"/>
                </a:cxn>
                <a:cxn ang="0">
                  <a:pos x="connsiteX6981" y="connsiteY6981"/>
                </a:cxn>
                <a:cxn ang="0">
                  <a:pos x="connsiteX6982" y="connsiteY6982"/>
                </a:cxn>
                <a:cxn ang="0">
                  <a:pos x="connsiteX6983" y="connsiteY6983"/>
                </a:cxn>
                <a:cxn ang="0">
                  <a:pos x="connsiteX6984" y="connsiteY6984"/>
                </a:cxn>
                <a:cxn ang="0">
                  <a:pos x="connsiteX6985" y="connsiteY6985"/>
                </a:cxn>
                <a:cxn ang="0">
                  <a:pos x="connsiteX6986" y="connsiteY6986"/>
                </a:cxn>
                <a:cxn ang="0">
                  <a:pos x="connsiteX6987" y="connsiteY6987"/>
                </a:cxn>
                <a:cxn ang="0">
                  <a:pos x="connsiteX6988" y="connsiteY6988"/>
                </a:cxn>
                <a:cxn ang="0">
                  <a:pos x="connsiteX6989" y="connsiteY6989"/>
                </a:cxn>
                <a:cxn ang="0">
                  <a:pos x="connsiteX6990" y="connsiteY6990"/>
                </a:cxn>
                <a:cxn ang="0">
                  <a:pos x="connsiteX6991" y="connsiteY6991"/>
                </a:cxn>
                <a:cxn ang="0">
                  <a:pos x="connsiteX6992" y="connsiteY6992"/>
                </a:cxn>
                <a:cxn ang="0">
                  <a:pos x="connsiteX6993" y="connsiteY6993"/>
                </a:cxn>
                <a:cxn ang="0">
                  <a:pos x="connsiteX6994" y="connsiteY6994"/>
                </a:cxn>
                <a:cxn ang="0">
                  <a:pos x="connsiteX6995" y="connsiteY6995"/>
                </a:cxn>
                <a:cxn ang="0">
                  <a:pos x="connsiteX6996" y="connsiteY6996"/>
                </a:cxn>
                <a:cxn ang="0">
                  <a:pos x="connsiteX6997" y="connsiteY6997"/>
                </a:cxn>
                <a:cxn ang="0">
                  <a:pos x="connsiteX6998" y="connsiteY6998"/>
                </a:cxn>
                <a:cxn ang="0">
                  <a:pos x="connsiteX6999" y="connsiteY6999"/>
                </a:cxn>
                <a:cxn ang="0">
                  <a:pos x="connsiteX7000" y="connsiteY7000"/>
                </a:cxn>
                <a:cxn ang="0">
                  <a:pos x="connsiteX7001" y="connsiteY7001"/>
                </a:cxn>
                <a:cxn ang="0">
                  <a:pos x="connsiteX7002" y="connsiteY7002"/>
                </a:cxn>
                <a:cxn ang="0">
                  <a:pos x="connsiteX7003" y="connsiteY7003"/>
                </a:cxn>
                <a:cxn ang="0">
                  <a:pos x="connsiteX7004" y="connsiteY7004"/>
                </a:cxn>
                <a:cxn ang="0">
                  <a:pos x="connsiteX7005" y="connsiteY7005"/>
                </a:cxn>
                <a:cxn ang="0">
                  <a:pos x="connsiteX7006" y="connsiteY7006"/>
                </a:cxn>
                <a:cxn ang="0">
                  <a:pos x="connsiteX7007" y="connsiteY7007"/>
                </a:cxn>
                <a:cxn ang="0">
                  <a:pos x="connsiteX7008" y="connsiteY7008"/>
                </a:cxn>
                <a:cxn ang="0">
                  <a:pos x="connsiteX7009" y="connsiteY7009"/>
                </a:cxn>
                <a:cxn ang="0">
                  <a:pos x="connsiteX7010" y="connsiteY7010"/>
                </a:cxn>
                <a:cxn ang="0">
                  <a:pos x="connsiteX7011" y="connsiteY7011"/>
                </a:cxn>
                <a:cxn ang="0">
                  <a:pos x="connsiteX7012" y="connsiteY7012"/>
                </a:cxn>
                <a:cxn ang="0">
                  <a:pos x="connsiteX7013" y="connsiteY7013"/>
                </a:cxn>
                <a:cxn ang="0">
                  <a:pos x="connsiteX7014" y="connsiteY7014"/>
                </a:cxn>
                <a:cxn ang="0">
                  <a:pos x="connsiteX7015" y="connsiteY7015"/>
                </a:cxn>
                <a:cxn ang="0">
                  <a:pos x="connsiteX7016" y="connsiteY7016"/>
                </a:cxn>
                <a:cxn ang="0">
                  <a:pos x="connsiteX7017" y="connsiteY7017"/>
                </a:cxn>
                <a:cxn ang="0">
                  <a:pos x="connsiteX7018" y="connsiteY7018"/>
                </a:cxn>
                <a:cxn ang="0">
                  <a:pos x="connsiteX7019" y="connsiteY7019"/>
                </a:cxn>
                <a:cxn ang="0">
                  <a:pos x="connsiteX7020" y="connsiteY7020"/>
                </a:cxn>
                <a:cxn ang="0">
                  <a:pos x="connsiteX7021" y="connsiteY7021"/>
                </a:cxn>
                <a:cxn ang="0">
                  <a:pos x="connsiteX7022" y="connsiteY7022"/>
                </a:cxn>
                <a:cxn ang="0">
                  <a:pos x="connsiteX7023" y="connsiteY7023"/>
                </a:cxn>
                <a:cxn ang="0">
                  <a:pos x="connsiteX7024" y="connsiteY7024"/>
                </a:cxn>
                <a:cxn ang="0">
                  <a:pos x="connsiteX7025" y="connsiteY7025"/>
                </a:cxn>
                <a:cxn ang="0">
                  <a:pos x="connsiteX7026" y="connsiteY7026"/>
                </a:cxn>
                <a:cxn ang="0">
                  <a:pos x="connsiteX7027" y="connsiteY7027"/>
                </a:cxn>
                <a:cxn ang="0">
                  <a:pos x="connsiteX7028" y="connsiteY7028"/>
                </a:cxn>
                <a:cxn ang="0">
                  <a:pos x="connsiteX7029" y="connsiteY7029"/>
                </a:cxn>
                <a:cxn ang="0">
                  <a:pos x="connsiteX7030" y="connsiteY7030"/>
                </a:cxn>
                <a:cxn ang="0">
                  <a:pos x="connsiteX7031" y="connsiteY7031"/>
                </a:cxn>
                <a:cxn ang="0">
                  <a:pos x="connsiteX7032" y="connsiteY7032"/>
                </a:cxn>
                <a:cxn ang="0">
                  <a:pos x="connsiteX7033" y="connsiteY7033"/>
                </a:cxn>
                <a:cxn ang="0">
                  <a:pos x="connsiteX7034" y="connsiteY7034"/>
                </a:cxn>
                <a:cxn ang="0">
                  <a:pos x="connsiteX7035" y="connsiteY7035"/>
                </a:cxn>
                <a:cxn ang="0">
                  <a:pos x="connsiteX7036" y="connsiteY7036"/>
                </a:cxn>
                <a:cxn ang="0">
                  <a:pos x="connsiteX7037" y="connsiteY7037"/>
                </a:cxn>
                <a:cxn ang="0">
                  <a:pos x="connsiteX7038" y="connsiteY7038"/>
                </a:cxn>
                <a:cxn ang="0">
                  <a:pos x="connsiteX7039" y="connsiteY7039"/>
                </a:cxn>
                <a:cxn ang="0">
                  <a:pos x="connsiteX7040" y="connsiteY7040"/>
                </a:cxn>
                <a:cxn ang="0">
                  <a:pos x="connsiteX7041" y="connsiteY7041"/>
                </a:cxn>
                <a:cxn ang="0">
                  <a:pos x="connsiteX7042" y="connsiteY7042"/>
                </a:cxn>
                <a:cxn ang="0">
                  <a:pos x="connsiteX7043" y="connsiteY7043"/>
                </a:cxn>
                <a:cxn ang="0">
                  <a:pos x="connsiteX7044" y="connsiteY7044"/>
                </a:cxn>
                <a:cxn ang="0">
                  <a:pos x="connsiteX7045" y="connsiteY7045"/>
                </a:cxn>
                <a:cxn ang="0">
                  <a:pos x="connsiteX7046" y="connsiteY7046"/>
                </a:cxn>
                <a:cxn ang="0">
                  <a:pos x="connsiteX7047" y="connsiteY7047"/>
                </a:cxn>
                <a:cxn ang="0">
                  <a:pos x="connsiteX7048" y="connsiteY7048"/>
                </a:cxn>
                <a:cxn ang="0">
                  <a:pos x="connsiteX7049" y="connsiteY7049"/>
                </a:cxn>
                <a:cxn ang="0">
                  <a:pos x="connsiteX7050" y="connsiteY7050"/>
                </a:cxn>
                <a:cxn ang="0">
                  <a:pos x="connsiteX7051" y="connsiteY7051"/>
                </a:cxn>
                <a:cxn ang="0">
                  <a:pos x="connsiteX7052" y="connsiteY7052"/>
                </a:cxn>
                <a:cxn ang="0">
                  <a:pos x="connsiteX7053" y="connsiteY7053"/>
                </a:cxn>
                <a:cxn ang="0">
                  <a:pos x="connsiteX7054" y="connsiteY7054"/>
                </a:cxn>
                <a:cxn ang="0">
                  <a:pos x="connsiteX7055" y="connsiteY7055"/>
                </a:cxn>
                <a:cxn ang="0">
                  <a:pos x="connsiteX7056" y="connsiteY7056"/>
                </a:cxn>
                <a:cxn ang="0">
                  <a:pos x="connsiteX7057" y="connsiteY7057"/>
                </a:cxn>
                <a:cxn ang="0">
                  <a:pos x="connsiteX7058" y="connsiteY7058"/>
                </a:cxn>
                <a:cxn ang="0">
                  <a:pos x="connsiteX7059" y="connsiteY7059"/>
                </a:cxn>
                <a:cxn ang="0">
                  <a:pos x="connsiteX7060" y="connsiteY7060"/>
                </a:cxn>
                <a:cxn ang="0">
                  <a:pos x="connsiteX7061" y="connsiteY7061"/>
                </a:cxn>
                <a:cxn ang="0">
                  <a:pos x="connsiteX7062" y="connsiteY7062"/>
                </a:cxn>
                <a:cxn ang="0">
                  <a:pos x="connsiteX7063" y="connsiteY7063"/>
                </a:cxn>
                <a:cxn ang="0">
                  <a:pos x="connsiteX7064" y="connsiteY7064"/>
                </a:cxn>
                <a:cxn ang="0">
                  <a:pos x="connsiteX7065" y="connsiteY7065"/>
                </a:cxn>
                <a:cxn ang="0">
                  <a:pos x="connsiteX7066" y="connsiteY7066"/>
                </a:cxn>
                <a:cxn ang="0">
                  <a:pos x="connsiteX7067" y="connsiteY7067"/>
                </a:cxn>
                <a:cxn ang="0">
                  <a:pos x="connsiteX7068" y="connsiteY7068"/>
                </a:cxn>
                <a:cxn ang="0">
                  <a:pos x="connsiteX7069" y="connsiteY7069"/>
                </a:cxn>
                <a:cxn ang="0">
                  <a:pos x="connsiteX7070" y="connsiteY7070"/>
                </a:cxn>
                <a:cxn ang="0">
                  <a:pos x="connsiteX7071" y="connsiteY7071"/>
                </a:cxn>
                <a:cxn ang="0">
                  <a:pos x="connsiteX7072" y="connsiteY7072"/>
                </a:cxn>
                <a:cxn ang="0">
                  <a:pos x="connsiteX7073" y="connsiteY7073"/>
                </a:cxn>
                <a:cxn ang="0">
                  <a:pos x="connsiteX7074" y="connsiteY7074"/>
                </a:cxn>
                <a:cxn ang="0">
                  <a:pos x="connsiteX7075" y="connsiteY7075"/>
                </a:cxn>
                <a:cxn ang="0">
                  <a:pos x="connsiteX7076" y="connsiteY7076"/>
                </a:cxn>
                <a:cxn ang="0">
                  <a:pos x="connsiteX7077" y="connsiteY7077"/>
                </a:cxn>
                <a:cxn ang="0">
                  <a:pos x="connsiteX7078" y="connsiteY7078"/>
                </a:cxn>
                <a:cxn ang="0">
                  <a:pos x="connsiteX7079" y="connsiteY7079"/>
                </a:cxn>
                <a:cxn ang="0">
                  <a:pos x="connsiteX7080" y="connsiteY7080"/>
                </a:cxn>
                <a:cxn ang="0">
                  <a:pos x="connsiteX7081" y="connsiteY7081"/>
                </a:cxn>
                <a:cxn ang="0">
                  <a:pos x="connsiteX7082" y="connsiteY7082"/>
                </a:cxn>
                <a:cxn ang="0">
                  <a:pos x="connsiteX7083" y="connsiteY7083"/>
                </a:cxn>
                <a:cxn ang="0">
                  <a:pos x="connsiteX7084" y="connsiteY7084"/>
                </a:cxn>
                <a:cxn ang="0">
                  <a:pos x="connsiteX7085" y="connsiteY7085"/>
                </a:cxn>
                <a:cxn ang="0">
                  <a:pos x="connsiteX7086" y="connsiteY7086"/>
                </a:cxn>
                <a:cxn ang="0">
                  <a:pos x="connsiteX7087" y="connsiteY7087"/>
                </a:cxn>
                <a:cxn ang="0">
                  <a:pos x="connsiteX7088" y="connsiteY7088"/>
                </a:cxn>
                <a:cxn ang="0">
                  <a:pos x="connsiteX7089" y="connsiteY7089"/>
                </a:cxn>
                <a:cxn ang="0">
                  <a:pos x="connsiteX7090" y="connsiteY7090"/>
                </a:cxn>
                <a:cxn ang="0">
                  <a:pos x="connsiteX7091" y="connsiteY7091"/>
                </a:cxn>
                <a:cxn ang="0">
                  <a:pos x="connsiteX7092" y="connsiteY7092"/>
                </a:cxn>
                <a:cxn ang="0">
                  <a:pos x="connsiteX7093" y="connsiteY7093"/>
                </a:cxn>
                <a:cxn ang="0">
                  <a:pos x="connsiteX7094" y="connsiteY7094"/>
                </a:cxn>
                <a:cxn ang="0">
                  <a:pos x="connsiteX7095" y="connsiteY7095"/>
                </a:cxn>
                <a:cxn ang="0">
                  <a:pos x="connsiteX7096" y="connsiteY7096"/>
                </a:cxn>
                <a:cxn ang="0">
                  <a:pos x="connsiteX7097" y="connsiteY7097"/>
                </a:cxn>
                <a:cxn ang="0">
                  <a:pos x="connsiteX7098" y="connsiteY7098"/>
                </a:cxn>
                <a:cxn ang="0">
                  <a:pos x="connsiteX7099" y="connsiteY7099"/>
                </a:cxn>
                <a:cxn ang="0">
                  <a:pos x="connsiteX7100" y="connsiteY7100"/>
                </a:cxn>
                <a:cxn ang="0">
                  <a:pos x="connsiteX7101" y="connsiteY7101"/>
                </a:cxn>
                <a:cxn ang="0">
                  <a:pos x="connsiteX7102" y="connsiteY7102"/>
                </a:cxn>
                <a:cxn ang="0">
                  <a:pos x="connsiteX7103" y="connsiteY7103"/>
                </a:cxn>
                <a:cxn ang="0">
                  <a:pos x="connsiteX7104" y="connsiteY7104"/>
                </a:cxn>
                <a:cxn ang="0">
                  <a:pos x="connsiteX7105" y="connsiteY7105"/>
                </a:cxn>
                <a:cxn ang="0">
                  <a:pos x="connsiteX7106" y="connsiteY7106"/>
                </a:cxn>
                <a:cxn ang="0">
                  <a:pos x="connsiteX7107" y="connsiteY7107"/>
                </a:cxn>
                <a:cxn ang="0">
                  <a:pos x="connsiteX7108" y="connsiteY7108"/>
                </a:cxn>
                <a:cxn ang="0">
                  <a:pos x="connsiteX7109" y="connsiteY7109"/>
                </a:cxn>
                <a:cxn ang="0">
                  <a:pos x="connsiteX7110" y="connsiteY7110"/>
                </a:cxn>
                <a:cxn ang="0">
                  <a:pos x="connsiteX7111" y="connsiteY7111"/>
                </a:cxn>
                <a:cxn ang="0">
                  <a:pos x="connsiteX7112" y="connsiteY7112"/>
                </a:cxn>
                <a:cxn ang="0">
                  <a:pos x="connsiteX7113" y="connsiteY7113"/>
                </a:cxn>
                <a:cxn ang="0">
                  <a:pos x="connsiteX7114" y="connsiteY7114"/>
                </a:cxn>
                <a:cxn ang="0">
                  <a:pos x="connsiteX7115" y="connsiteY7115"/>
                </a:cxn>
                <a:cxn ang="0">
                  <a:pos x="connsiteX7116" y="connsiteY7116"/>
                </a:cxn>
                <a:cxn ang="0">
                  <a:pos x="connsiteX7117" y="connsiteY7117"/>
                </a:cxn>
                <a:cxn ang="0">
                  <a:pos x="connsiteX7118" y="connsiteY7118"/>
                </a:cxn>
                <a:cxn ang="0">
                  <a:pos x="connsiteX7119" y="connsiteY7119"/>
                </a:cxn>
                <a:cxn ang="0">
                  <a:pos x="connsiteX7120" y="connsiteY7120"/>
                </a:cxn>
                <a:cxn ang="0">
                  <a:pos x="connsiteX7121" y="connsiteY7121"/>
                </a:cxn>
                <a:cxn ang="0">
                  <a:pos x="connsiteX7122" y="connsiteY7122"/>
                </a:cxn>
                <a:cxn ang="0">
                  <a:pos x="connsiteX7123" y="connsiteY7123"/>
                </a:cxn>
                <a:cxn ang="0">
                  <a:pos x="connsiteX7124" y="connsiteY7124"/>
                </a:cxn>
                <a:cxn ang="0">
                  <a:pos x="connsiteX7125" y="connsiteY7125"/>
                </a:cxn>
                <a:cxn ang="0">
                  <a:pos x="connsiteX7126" y="connsiteY7126"/>
                </a:cxn>
                <a:cxn ang="0">
                  <a:pos x="connsiteX7127" y="connsiteY7127"/>
                </a:cxn>
                <a:cxn ang="0">
                  <a:pos x="connsiteX7128" y="connsiteY7128"/>
                </a:cxn>
                <a:cxn ang="0">
                  <a:pos x="connsiteX7129" y="connsiteY7129"/>
                </a:cxn>
                <a:cxn ang="0">
                  <a:pos x="connsiteX7130" y="connsiteY7130"/>
                </a:cxn>
                <a:cxn ang="0">
                  <a:pos x="connsiteX7131" y="connsiteY7131"/>
                </a:cxn>
                <a:cxn ang="0">
                  <a:pos x="connsiteX7132" y="connsiteY7132"/>
                </a:cxn>
                <a:cxn ang="0">
                  <a:pos x="connsiteX7133" y="connsiteY7133"/>
                </a:cxn>
                <a:cxn ang="0">
                  <a:pos x="connsiteX7134" y="connsiteY7134"/>
                </a:cxn>
                <a:cxn ang="0">
                  <a:pos x="connsiteX7135" y="connsiteY7135"/>
                </a:cxn>
                <a:cxn ang="0">
                  <a:pos x="connsiteX7136" y="connsiteY7136"/>
                </a:cxn>
                <a:cxn ang="0">
                  <a:pos x="connsiteX7137" y="connsiteY7137"/>
                </a:cxn>
                <a:cxn ang="0">
                  <a:pos x="connsiteX7138" y="connsiteY7138"/>
                </a:cxn>
                <a:cxn ang="0">
                  <a:pos x="connsiteX7139" y="connsiteY7139"/>
                </a:cxn>
                <a:cxn ang="0">
                  <a:pos x="connsiteX7140" y="connsiteY7140"/>
                </a:cxn>
                <a:cxn ang="0">
                  <a:pos x="connsiteX7141" y="connsiteY7141"/>
                </a:cxn>
                <a:cxn ang="0">
                  <a:pos x="connsiteX7142" y="connsiteY7142"/>
                </a:cxn>
                <a:cxn ang="0">
                  <a:pos x="connsiteX7143" y="connsiteY7143"/>
                </a:cxn>
                <a:cxn ang="0">
                  <a:pos x="connsiteX7144" y="connsiteY7144"/>
                </a:cxn>
                <a:cxn ang="0">
                  <a:pos x="connsiteX7145" y="connsiteY7145"/>
                </a:cxn>
                <a:cxn ang="0">
                  <a:pos x="connsiteX7146" y="connsiteY7146"/>
                </a:cxn>
                <a:cxn ang="0">
                  <a:pos x="connsiteX7147" y="connsiteY7147"/>
                </a:cxn>
                <a:cxn ang="0">
                  <a:pos x="connsiteX7148" y="connsiteY7148"/>
                </a:cxn>
                <a:cxn ang="0">
                  <a:pos x="connsiteX7149" y="connsiteY7149"/>
                </a:cxn>
                <a:cxn ang="0">
                  <a:pos x="connsiteX7150" y="connsiteY7150"/>
                </a:cxn>
                <a:cxn ang="0">
                  <a:pos x="connsiteX7151" y="connsiteY7151"/>
                </a:cxn>
                <a:cxn ang="0">
                  <a:pos x="connsiteX7152" y="connsiteY7152"/>
                </a:cxn>
                <a:cxn ang="0">
                  <a:pos x="connsiteX7153" y="connsiteY7153"/>
                </a:cxn>
                <a:cxn ang="0">
                  <a:pos x="connsiteX7154" y="connsiteY7154"/>
                </a:cxn>
                <a:cxn ang="0">
                  <a:pos x="connsiteX7155" y="connsiteY7155"/>
                </a:cxn>
                <a:cxn ang="0">
                  <a:pos x="connsiteX7156" y="connsiteY7156"/>
                </a:cxn>
                <a:cxn ang="0">
                  <a:pos x="connsiteX7157" y="connsiteY7157"/>
                </a:cxn>
                <a:cxn ang="0">
                  <a:pos x="connsiteX7158" y="connsiteY7158"/>
                </a:cxn>
                <a:cxn ang="0">
                  <a:pos x="connsiteX7159" y="connsiteY7159"/>
                </a:cxn>
                <a:cxn ang="0">
                  <a:pos x="connsiteX7160" y="connsiteY7160"/>
                </a:cxn>
                <a:cxn ang="0">
                  <a:pos x="connsiteX7161" y="connsiteY7161"/>
                </a:cxn>
                <a:cxn ang="0">
                  <a:pos x="connsiteX7162" y="connsiteY7162"/>
                </a:cxn>
                <a:cxn ang="0">
                  <a:pos x="connsiteX7163" y="connsiteY7163"/>
                </a:cxn>
                <a:cxn ang="0">
                  <a:pos x="connsiteX7164" y="connsiteY7164"/>
                </a:cxn>
                <a:cxn ang="0">
                  <a:pos x="connsiteX7165" y="connsiteY7165"/>
                </a:cxn>
                <a:cxn ang="0">
                  <a:pos x="connsiteX7166" y="connsiteY7166"/>
                </a:cxn>
                <a:cxn ang="0">
                  <a:pos x="connsiteX7167" y="connsiteY7167"/>
                </a:cxn>
                <a:cxn ang="0">
                  <a:pos x="connsiteX7168" y="connsiteY7168"/>
                </a:cxn>
                <a:cxn ang="0">
                  <a:pos x="connsiteX7169" y="connsiteY7169"/>
                </a:cxn>
                <a:cxn ang="0">
                  <a:pos x="connsiteX7170" y="connsiteY7170"/>
                </a:cxn>
                <a:cxn ang="0">
                  <a:pos x="connsiteX7171" y="connsiteY7171"/>
                </a:cxn>
                <a:cxn ang="0">
                  <a:pos x="connsiteX7172" y="connsiteY7172"/>
                </a:cxn>
                <a:cxn ang="0">
                  <a:pos x="connsiteX7173" y="connsiteY7173"/>
                </a:cxn>
                <a:cxn ang="0">
                  <a:pos x="connsiteX7174" y="connsiteY7174"/>
                </a:cxn>
                <a:cxn ang="0">
                  <a:pos x="connsiteX7175" y="connsiteY7175"/>
                </a:cxn>
                <a:cxn ang="0">
                  <a:pos x="connsiteX7176" y="connsiteY7176"/>
                </a:cxn>
                <a:cxn ang="0">
                  <a:pos x="connsiteX7177" y="connsiteY7177"/>
                </a:cxn>
                <a:cxn ang="0">
                  <a:pos x="connsiteX7178" y="connsiteY7178"/>
                </a:cxn>
                <a:cxn ang="0">
                  <a:pos x="connsiteX7179" y="connsiteY7179"/>
                </a:cxn>
                <a:cxn ang="0">
                  <a:pos x="connsiteX7180" y="connsiteY7180"/>
                </a:cxn>
                <a:cxn ang="0">
                  <a:pos x="connsiteX7181" y="connsiteY7181"/>
                </a:cxn>
                <a:cxn ang="0">
                  <a:pos x="connsiteX7182" y="connsiteY7182"/>
                </a:cxn>
                <a:cxn ang="0">
                  <a:pos x="connsiteX7183" y="connsiteY7183"/>
                </a:cxn>
                <a:cxn ang="0">
                  <a:pos x="connsiteX7184" y="connsiteY7184"/>
                </a:cxn>
                <a:cxn ang="0">
                  <a:pos x="connsiteX7185" y="connsiteY7185"/>
                </a:cxn>
                <a:cxn ang="0">
                  <a:pos x="connsiteX7186" y="connsiteY7186"/>
                </a:cxn>
                <a:cxn ang="0">
                  <a:pos x="connsiteX7187" y="connsiteY7187"/>
                </a:cxn>
                <a:cxn ang="0">
                  <a:pos x="connsiteX7188" y="connsiteY7188"/>
                </a:cxn>
                <a:cxn ang="0">
                  <a:pos x="connsiteX7189" y="connsiteY7189"/>
                </a:cxn>
                <a:cxn ang="0">
                  <a:pos x="connsiteX7190" y="connsiteY7190"/>
                </a:cxn>
                <a:cxn ang="0">
                  <a:pos x="connsiteX7191" y="connsiteY7191"/>
                </a:cxn>
                <a:cxn ang="0">
                  <a:pos x="connsiteX7192" y="connsiteY7192"/>
                </a:cxn>
                <a:cxn ang="0">
                  <a:pos x="connsiteX7193" y="connsiteY7193"/>
                </a:cxn>
                <a:cxn ang="0">
                  <a:pos x="connsiteX7194" y="connsiteY7194"/>
                </a:cxn>
                <a:cxn ang="0">
                  <a:pos x="connsiteX7195" y="connsiteY7195"/>
                </a:cxn>
                <a:cxn ang="0">
                  <a:pos x="connsiteX7196" y="connsiteY7196"/>
                </a:cxn>
                <a:cxn ang="0">
                  <a:pos x="connsiteX7197" y="connsiteY7197"/>
                </a:cxn>
                <a:cxn ang="0">
                  <a:pos x="connsiteX7198" y="connsiteY7198"/>
                </a:cxn>
                <a:cxn ang="0">
                  <a:pos x="connsiteX7199" y="connsiteY7199"/>
                </a:cxn>
                <a:cxn ang="0">
                  <a:pos x="connsiteX7200" y="connsiteY7200"/>
                </a:cxn>
                <a:cxn ang="0">
                  <a:pos x="connsiteX7201" y="connsiteY7201"/>
                </a:cxn>
                <a:cxn ang="0">
                  <a:pos x="connsiteX7202" y="connsiteY7202"/>
                </a:cxn>
                <a:cxn ang="0">
                  <a:pos x="connsiteX7203" y="connsiteY7203"/>
                </a:cxn>
                <a:cxn ang="0">
                  <a:pos x="connsiteX7204" y="connsiteY7204"/>
                </a:cxn>
                <a:cxn ang="0">
                  <a:pos x="connsiteX7205" y="connsiteY7205"/>
                </a:cxn>
                <a:cxn ang="0">
                  <a:pos x="connsiteX7206" y="connsiteY7206"/>
                </a:cxn>
                <a:cxn ang="0">
                  <a:pos x="connsiteX7207" y="connsiteY7207"/>
                </a:cxn>
                <a:cxn ang="0">
                  <a:pos x="connsiteX7208" y="connsiteY7208"/>
                </a:cxn>
                <a:cxn ang="0">
                  <a:pos x="connsiteX7209" y="connsiteY7209"/>
                </a:cxn>
                <a:cxn ang="0">
                  <a:pos x="connsiteX7210" y="connsiteY7210"/>
                </a:cxn>
                <a:cxn ang="0">
                  <a:pos x="connsiteX7211" y="connsiteY7211"/>
                </a:cxn>
                <a:cxn ang="0">
                  <a:pos x="connsiteX7212" y="connsiteY7212"/>
                </a:cxn>
                <a:cxn ang="0">
                  <a:pos x="connsiteX7213" y="connsiteY7213"/>
                </a:cxn>
                <a:cxn ang="0">
                  <a:pos x="connsiteX7214" y="connsiteY7214"/>
                </a:cxn>
                <a:cxn ang="0">
                  <a:pos x="connsiteX7215" y="connsiteY7215"/>
                </a:cxn>
                <a:cxn ang="0">
                  <a:pos x="connsiteX7216" y="connsiteY7216"/>
                </a:cxn>
                <a:cxn ang="0">
                  <a:pos x="connsiteX7217" y="connsiteY7217"/>
                </a:cxn>
                <a:cxn ang="0">
                  <a:pos x="connsiteX7218" y="connsiteY7218"/>
                </a:cxn>
                <a:cxn ang="0">
                  <a:pos x="connsiteX7219" y="connsiteY7219"/>
                </a:cxn>
                <a:cxn ang="0">
                  <a:pos x="connsiteX7220" y="connsiteY7220"/>
                </a:cxn>
                <a:cxn ang="0">
                  <a:pos x="connsiteX7221" y="connsiteY7221"/>
                </a:cxn>
                <a:cxn ang="0">
                  <a:pos x="connsiteX7222" y="connsiteY7222"/>
                </a:cxn>
                <a:cxn ang="0">
                  <a:pos x="connsiteX7223" y="connsiteY7223"/>
                </a:cxn>
                <a:cxn ang="0">
                  <a:pos x="connsiteX7224" y="connsiteY7224"/>
                </a:cxn>
                <a:cxn ang="0">
                  <a:pos x="connsiteX7225" y="connsiteY7225"/>
                </a:cxn>
                <a:cxn ang="0">
                  <a:pos x="connsiteX7226" y="connsiteY7226"/>
                </a:cxn>
                <a:cxn ang="0">
                  <a:pos x="connsiteX7227" y="connsiteY7227"/>
                </a:cxn>
                <a:cxn ang="0">
                  <a:pos x="connsiteX7228" y="connsiteY7228"/>
                </a:cxn>
                <a:cxn ang="0">
                  <a:pos x="connsiteX7229" y="connsiteY7229"/>
                </a:cxn>
                <a:cxn ang="0">
                  <a:pos x="connsiteX7230" y="connsiteY7230"/>
                </a:cxn>
                <a:cxn ang="0">
                  <a:pos x="connsiteX7231" y="connsiteY7231"/>
                </a:cxn>
                <a:cxn ang="0">
                  <a:pos x="connsiteX7232" y="connsiteY7232"/>
                </a:cxn>
                <a:cxn ang="0">
                  <a:pos x="connsiteX7233" y="connsiteY7233"/>
                </a:cxn>
                <a:cxn ang="0">
                  <a:pos x="connsiteX7234" y="connsiteY7234"/>
                </a:cxn>
                <a:cxn ang="0">
                  <a:pos x="connsiteX7235" y="connsiteY7235"/>
                </a:cxn>
                <a:cxn ang="0">
                  <a:pos x="connsiteX7236" y="connsiteY7236"/>
                </a:cxn>
                <a:cxn ang="0">
                  <a:pos x="connsiteX7237" y="connsiteY7237"/>
                </a:cxn>
                <a:cxn ang="0">
                  <a:pos x="connsiteX7238" y="connsiteY7238"/>
                </a:cxn>
                <a:cxn ang="0">
                  <a:pos x="connsiteX7239" y="connsiteY7239"/>
                </a:cxn>
                <a:cxn ang="0">
                  <a:pos x="connsiteX7240" y="connsiteY7240"/>
                </a:cxn>
                <a:cxn ang="0">
                  <a:pos x="connsiteX7241" y="connsiteY7241"/>
                </a:cxn>
                <a:cxn ang="0">
                  <a:pos x="connsiteX7242" y="connsiteY7242"/>
                </a:cxn>
                <a:cxn ang="0">
                  <a:pos x="connsiteX7243" y="connsiteY7243"/>
                </a:cxn>
                <a:cxn ang="0">
                  <a:pos x="connsiteX7244" y="connsiteY7244"/>
                </a:cxn>
                <a:cxn ang="0">
                  <a:pos x="connsiteX7245" y="connsiteY7245"/>
                </a:cxn>
                <a:cxn ang="0">
                  <a:pos x="connsiteX7246" y="connsiteY7246"/>
                </a:cxn>
                <a:cxn ang="0">
                  <a:pos x="connsiteX7247" y="connsiteY7247"/>
                </a:cxn>
                <a:cxn ang="0">
                  <a:pos x="connsiteX7248" y="connsiteY7248"/>
                </a:cxn>
                <a:cxn ang="0">
                  <a:pos x="connsiteX7249" y="connsiteY7249"/>
                </a:cxn>
                <a:cxn ang="0">
                  <a:pos x="connsiteX7250" y="connsiteY7250"/>
                </a:cxn>
                <a:cxn ang="0">
                  <a:pos x="connsiteX7251" y="connsiteY7251"/>
                </a:cxn>
                <a:cxn ang="0">
                  <a:pos x="connsiteX7252" y="connsiteY7252"/>
                </a:cxn>
                <a:cxn ang="0">
                  <a:pos x="connsiteX7253" y="connsiteY7253"/>
                </a:cxn>
                <a:cxn ang="0">
                  <a:pos x="connsiteX7254" y="connsiteY7254"/>
                </a:cxn>
                <a:cxn ang="0">
                  <a:pos x="connsiteX7255" y="connsiteY7255"/>
                </a:cxn>
                <a:cxn ang="0">
                  <a:pos x="connsiteX7256" y="connsiteY7256"/>
                </a:cxn>
                <a:cxn ang="0">
                  <a:pos x="connsiteX7257" y="connsiteY7257"/>
                </a:cxn>
                <a:cxn ang="0">
                  <a:pos x="connsiteX7258" y="connsiteY7258"/>
                </a:cxn>
                <a:cxn ang="0">
                  <a:pos x="connsiteX7259" y="connsiteY7259"/>
                </a:cxn>
                <a:cxn ang="0">
                  <a:pos x="connsiteX7260" y="connsiteY7260"/>
                </a:cxn>
                <a:cxn ang="0">
                  <a:pos x="connsiteX7261" y="connsiteY7261"/>
                </a:cxn>
                <a:cxn ang="0">
                  <a:pos x="connsiteX7262" y="connsiteY7262"/>
                </a:cxn>
                <a:cxn ang="0">
                  <a:pos x="connsiteX7263" y="connsiteY7263"/>
                </a:cxn>
                <a:cxn ang="0">
                  <a:pos x="connsiteX7264" y="connsiteY7264"/>
                </a:cxn>
                <a:cxn ang="0">
                  <a:pos x="connsiteX7265" y="connsiteY7265"/>
                </a:cxn>
                <a:cxn ang="0">
                  <a:pos x="connsiteX7266" y="connsiteY7266"/>
                </a:cxn>
                <a:cxn ang="0">
                  <a:pos x="connsiteX7267" y="connsiteY7267"/>
                </a:cxn>
                <a:cxn ang="0">
                  <a:pos x="connsiteX7268" y="connsiteY7268"/>
                </a:cxn>
                <a:cxn ang="0">
                  <a:pos x="connsiteX7269" y="connsiteY7269"/>
                </a:cxn>
                <a:cxn ang="0">
                  <a:pos x="connsiteX7270" y="connsiteY7270"/>
                </a:cxn>
                <a:cxn ang="0">
                  <a:pos x="connsiteX7271" y="connsiteY7271"/>
                </a:cxn>
                <a:cxn ang="0">
                  <a:pos x="connsiteX7272" y="connsiteY7272"/>
                </a:cxn>
                <a:cxn ang="0">
                  <a:pos x="connsiteX7273" y="connsiteY7273"/>
                </a:cxn>
                <a:cxn ang="0">
                  <a:pos x="connsiteX7274" y="connsiteY7274"/>
                </a:cxn>
                <a:cxn ang="0">
                  <a:pos x="connsiteX7275" y="connsiteY7275"/>
                </a:cxn>
                <a:cxn ang="0">
                  <a:pos x="connsiteX7276" y="connsiteY7276"/>
                </a:cxn>
                <a:cxn ang="0">
                  <a:pos x="connsiteX7277" y="connsiteY7277"/>
                </a:cxn>
                <a:cxn ang="0">
                  <a:pos x="connsiteX7278" y="connsiteY7278"/>
                </a:cxn>
                <a:cxn ang="0">
                  <a:pos x="connsiteX7279" y="connsiteY7279"/>
                </a:cxn>
                <a:cxn ang="0">
                  <a:pos x="connsiteX7280" y="connsiteY7280"/>
                </a:cxn>
                <a:cxn ang="0">
                  <a:pos x="connsiteX7281" y="connsiteY7281"/>
                </a:cxn>
                <a:cxn ang="0">
                  <a:pos x="connsiteX7282" y="connsiteY7282"/>
                </a:cxn>
                <a:cxn ang="0">
                  <a:pos x="connsiteX7283" y="connsiteY7283"/>
                </a:cxn>
                <a:cxn ang="0">
                  <a:pos x="connsiteX7284" y="connsiteY7284"/>
                </a:cxn>
                <a:cxn ang="0">
                  <a:pos x="connsiteX7285" y="connsiteY7285"/>
                </a:cxn>
                <a:cxn ang="0">
                  <a:pos x="connsiteX7286" y="connsiteY7286"/>
                </a:cxn>
                <a:cxn ang="0">
                  <a:pos x="connsiteX7287" y="connsiteY7287"/>
                </a:cxn>
                <a:cxn ang="0">
                  <a:pos x="connsiteX7288" y="connsiteY7288"/>
                </a:cxn>
                <a:cxn ang="0">
                  <a:pos x="connsiteX7289" y="connsiteY7289"/>
                </a:cxn>
                <a:cxn ang="0">
                  <a:pos x="connsiteX7290" y="connsiteY7290"/>
                </a:cxn>
                <a:cxn ang="0">
                  <a:pos x="connsiteX7291" y="connsiteY7291"/>
                </a:cxn>
                <a:cxn ang="0">
                  <a:pos x="connsiteX7292" y="connsiteY7292"/>
                </a:cxn>
                <a:cxn ang="0">
                  <a:pos x="connsiteX7293" y="connsiteY7293"/>
                </a:cxn>
                <a:cxn ang="0">
                  <a:pos x="connsiteX7294" y="connsiteY7294"/>
                </a:cxn>
                <a:cxn ang="0">
                  <a:pos x="connsiteX7295" y="connsiteY7295"/>
                </a:cxn>
                <a:cxn ang="0">
                  <a:pos x="connsiteX7296" y="connsiteY7296"/>
                </a:cxn>
                <a:cxn ang="0">
                  <a:pos x="connsiteX7297" y="connsiteY7297"/>
                </a:cxn>
                <a:cxn ang="0">
                  <a:pos x="connsiteX7298" y="connsiteY7298"/>
                </a:cxn>
                <a:cxn ang="0">
                  <a:pos x="connsiteX7299" y="connsiteY7299"/>
                </a:cxn>
                <a:cxn ang="0">
                  <a:pos x="connsiteX7300" y="connsiteY7300"/>
                </a:cxn>
                <a:cxn ang="0">
                  <a:pos x="connsiteX7301" y="connsiteY7301"/>
                </a:cxn>
                <a:cxn ang="0">
                  <a:pos x="connsiteX7302" y="connsiteY7302"/>
                </a:cxn>
                <a:cxn ang="0">
                  <a:pos x="connsiteX7303" y="connsiteY7303"/>
                </a:cxn>
                <a:cxn ang="0">
                  <a:pos x="connsiteX7304" y="connsiteY7304"/>
                </a:cxn>
                <a:cxn ang="0">
                  <a:pos x="connsiteX7305" y="connsiteY7305"/>
                </a:cxn>
                <a:cxn ang="0">
                  <a:pos x="connsiteX7306" y="connsiteY7306"/>
                </a:cxn>
                <a:cxn ang="0">
                  <a:pos x="connsiteX7307" y="connsiteY7307"/>
                </a:cxn>
                <a:cxn ang="0">
                  <a:pos x="connsiteX7308" y="connsiteY7308"/>
                </a:cxn>
                <a:cxn ang="0">
                  <a:pos x="connsiteX7309" y="connsiteY7309"/>
                </a:cxn>
                <a:cxn ang="0">
                  <a:pos x="connsiteX7310" y="connsiteY7310"/>
                </a:cxn>
                <a:cxn ang="0">
                  <a:pos x="connsiteX7311" y="connsiteY7311"/>
                </a:cxn>
                <a:cxn ang="0">
                  <a:pos x="connsiteX7312" y="connsiteY7312"/>
                </a:cxn>
                <a:cxn ang="0">
                  <a:pos x="connsiteX7313" y="connsiteY7313"/>
                </a:cxn>
                <a:cxn ang="0">
                  <a:pos x="connsiteX7314" y="connsiteY7314"/>
                </a:cxn>
                <a:cxn ang="0">
                  <a:pos x="connsiteX7315" y="connsiteY7315"/>
                </a:cxn>
                <a:cxn ang="0">
                  <a:pos x="connsiteX7316" y="connsiteY7316"/>
                </a:cxn>
                <a:cxn ang="0">
                  <a:pos x="connsiteX7317" y="connsiteY7317"/>
                </a:cxn>
                <a:cxn ang="0">
                  <a:pos x="connsiteX7318" y="connsiteY7318"/>
                </a:cxn>
                <a:cxn ang="0">
                  <a:pos x="connsiteX7319" y="connsiteY7319"/>
                </a:cxn>
                <a:cxn ang="0">
                  <a:pos x="connsiteX7320" y="connsiteY7320"/>
                </a:cxn>
                <a:cxn ang="0">
                  <a:pos x="connsiteX7321" y="connsiteY7321"/>
                </a:cxn>
                <a:cxn ang="0">
                  <a:pos x="connsiteX7322" y="connsiteY7322"/>
                </a:cxn>
                <a:cxn ang="0">
                  <a:pos x="connsiteX7323" y="connsiteY7323"/>
                </a:cxn>
                <a:cxn ang="0">
                  <a:pos x="connsiteX7324" y="connsiteY7324"/>
                </a:cxn>
                <a:cxn ang="0">
                  <a:pos x="connsiteX7325" y="connsiteY7325"/>
                </a:cxn>
                <a:cxn ang="0">
                  <a:pos x="connsiteX7326" y="connsiteY7326"/>
                </a:cxn>
                <a:cxn ang="0">
                  <a:pos x="connsiteX7327" y="connsiteY7327"/>
                </a:cxn>
                <a:cxn ang="0">
                  <a:pos x="connsiteX7328" y="connsiteY7328"/>
                </a:cxn>
                <a:cxn ang="0">
                  <a:pos x="connsiteX7329" y="connsiteY7329"/>
                </a:cxn>
                <a:cxn ang="0">
                  <a:pos x="connsiteX7330" y="connsiteY7330"/>
                </a:cxn>
                <a:cxn ang="0">
                  <a:pos x="connsiteX7331" y="connsiteY7331"/>
                </a:cxn>
                <a:cxn ang="0">
                  <a:pos x="connsiteX7332" y="connsiteY7332"/>
                </a:cxn>
                <a:cxn ang="0">
                  <a:pos x="connsiteX7333" y="connsiteY7333"/>
                </a:cxn>
                <a:cxn ang="0">
                  <a:pos x="connsiteX7334" y="connsiteY7334"/>
                </a:cxn>
                <a:cxn ang="0">
                  <a:pos x="connsiteX7335" y="connsiteY7335"/>
                </a:cxn>
                <a:cxn ang="0">
                  <a:pos x="connsiteX7336" y="connsiteY7336"/>
                </a:cxn>
                <a:cxn ang="0">
                  <a:pos x="connsiteX7337" y="connsiteY7337"/>
                </a:cxn>
                <a:cxn ang="0">
                  <a:pos x="connsiteX7338" y="connsiteY7338"/>
                </a:cxn>
                <a:cxn ang="0">
                  <a:pos x="connsiteX7339" y="connsiteY7339"/>
                </a:cxn>
                <a:cxn ang="0">
                  <a:pos x="connsiteX7340" y="connsiteY7340"/>
                </a:cxn>
                <a:cxn ang="0">
                  <a:pos x="connsiteX7341" y="connsiteY7341"/>
                </a:cxn>
                <a:cxn ang="0">
                  <a:pos x="connsiteX7342" y="connsiteY7342"/>
                </a:cxn>
                <a:cxn ang="0">
                  <a:pos x="connsiteX7343" y="connsiteY7343"/>
                </a:cxn>
                <a:cxn ang="0">
                  <a:pos x="connsiteX7344" y="connsiteY7344"/>
                </a:cxn>
                <a:cxn ang="0">
                  <a:pos x="connsiteX7345" y="connsiteY7345"/>
                </a:cxn>
                <a:cxn ang="0">
                  <a:pos x="connsiteX7346" y="connsiteY7346"/>
                </a:cxn>
                <a:cxn ang="0">
                  <a:pos x="connsiteX7347" y="connsiteY7347"/>
                </a:cxn>
                <a:cxn ang="0">
                  <a:pos x="connsiteX7348" y="connsiteY7348"/>
                </a:cxn>
                <a:cxn ang="0">
                  <a:pos x="connsiteX7349" y="connsiteY7349"/>
                </a:cxn>
                <a:cxn ang="0">
                  <a:pos x="connsiteX7350" y="connsiteY7350"/>
                </a:cxn>
                <a:cxn ang="0">
                  <a:pos x="connsiteX7351" y="connsiteY7351"/>
                </a:cxn>
                <a:cxn ang="0">
                  <a:pos x="connsiteX7352" y="connsiteY7352"/>
                </a:cxn>
                <a:cxn ang="0">
                  <a:pos x="connsiteX7353" y="connsiteY7353"/>
                </a:cxn>
                <a:cxn ang="0">
                  <a:pos x="connsiteX7354" y="connsiteY7354"/>
                </a:cxn>
                <a:cxn ang="0">
                  <a:pos x="connsiteX7355" y="connsiteY7355"/>
                </a:cxn>
                <a:cxn ang="0">
                  <a:pos x="connsiteX7356" y="connsiteY7356"/>
                </a:cxn>
                <a:cxn ang="0">
                  <a:pos x="connsiteX7357" y="connsiteY7357"/>
                </a:cxn>
                <a:cxn ang="0">
                  <a:pos x="connsiteX7358" y="connsiteY7358"/>
                </a:cxn>
                <a:cxn ang="0">
                  <a:pos x="connsiteX7359" y="connsiteY7359"/>
                </a:cxn>
                <a:cxn ang="0">
                  <a:pos x="connsiteX7360" y="connsiteY7360"/>
                </a:cxn>
                <a:cxn ang="0">
                  <a:pos x="connsiteX7361" y="connsiteY7361"/>
                </a:cxn>
                <a:cxn ang="0">
                  <a:pos x="connsiteX7362" y="connsiteY7362"/>
                </a:cxn>
                <a:cxn ang="0">
                  <a:pos x="connsiteX7363" y="connsiteY7363"/>
                </a:cxn>
                <a:cxn ang="0">
                  <a:pos x="connsiteX7364" y="connsiteY7364"/>
                </a:cxn>
                <a:cxn ang="0">
                  <a:pos x="connsiteX7365" y="connsiteY7365"/>
                </a:cxn>
                <a:cxn ang="0">
                  <a:pos x="connsiteX7366" y="connsiteY7366"/>
                </a:cxn>
                <a:cxn ang="0">
                  <a:pos x="connsiteX7367" y="connsiteY7367"/>
                </a:cxn>
                <a:cxn ang="0">
                  <a:pos x="connsiteX7368" y="connsiteY7368"/>
                </a:cxn>
                <a:cxn ang="0">
                  <a:pos x="connsiteX7369" y="connsiteY7369"/>
                </a:cxn>
                <a:cxn ang="0">
                  <a:pos x="connsiteX7370" y="connsiteY7370"/>
                </a:cxn>
                <a:cxn ang="0">
                  <a:pos x="connsiteX7371" y="connsiteY7371"/>
                </a:cxn>
                <a:cxn ang="0">
                  <a:pos x="connsiteX7372" y="connsiteY7372"/>
                </a:cxn>
                <a:cxn ang="0">
                  <a:pos x="connsiteX7373" y="connsiteY7373"/>
                </a:cxn>
                <a:cxn ang="0">
                  <a:pos x="connsiteX7374" y="connsiteY7374"/>
                </a:cxn>
                <a:cxn ang="0">
                  <a:pos x="connsiteX7375" y="connsiteY7375"/>
                </a:cxn>
                <a:cxn ang="0">
                  <a:pos x="connsiteX7376" y="connsiteY7376"/>
                </a:cxn>
                <a:cxn ang="0">
                  <a:pos x="connsiteX7377" y="connsiteY7377"/>
                </a:cxn>
                <a:cxn ang="0">
                  <a:pos x="connsiteX7378" y="connsiteY7378"/>
                </a:cxn>
                <a:cxn ang="0">
                  <a:pos x="connsiteX7379" y="connsiteY7379"/>
                </a:cxn>
                <a:cxn ang="0">
                  <a:pos x="connsiteX7380" y="connsiteY7380"/>
                </a:cxn>
                <a:cxn ang="0">
                  <a:pos x="connsiteX7381" y="connsiteY7381"/>
                </a:cxn>
                <a:cxn ang="0">
                  <a:pos x="connsiteX7382" y="connsiteY7382"/>
                </a:cxn>
                <a:cxn ang="0">
                  <a:pos x="connsiteX7383" y="connsiteY7383"/>
                </a:cxn>
                <a:cxn ang="0">
                  <a:pos x="connsiteX7384" y="connsiteY7384"/>
                </a:cxn>
                <a:cxn ang="0">
                  <a:pos x="connsiteX7385" y="connsiteY7385"/>
                </a:cxn>
                <a:cxn ang="0">
                  <a:pos x="connsiteX7386" y="connsiteY7386"/>
                </a:cxn>
                <a:cxn ang="0">
                  <a:pos x="connsiteX7387" y="connsiteY7387"/>
                </a:cxn>
                <a:cxn ang="0">
                  <a:pos x="connsiteX7388" y="connsiteY7388"/>
                </a:cxn>
                <a:cxn ang="0">
                  <a:pos x="connsiteX7389" y="connsiteY7389"/>
                </a:cxn>
                <a:cxn ang="0">
                  <a:pos x="connsiteX7390" y="connsiteY7390"/>
                </a:cxn>
                <a:cxn ang="0">
                  <a:pos x="connsiteX7391" y="connsiteY7391"/>
                </a:cxn>
                <a:cxn ang="0">
                  <a:pos x="connsiteX7392" y="connsiteY7392"/>
                </a:cxn>
                <a:cxn ang="0">
                  <a:pos x="connsiteX7393" y="connsiteY7393"/>
                </a:cxn>
                <a:cxn ang="0">
                  <a:pos x="connsiteX7394" y="connsiteY7394"/>
                </a:cxn>
                <a:cxn ang="0">
                  <a:pos x="connsiteX7395" y="connsiteY7395"/>
                </a:cxn>
                <a:cxn ang="0">
                  <a:pos x="connsiteX7396" y="connsiteY7396"/>
                </a:cxn>
                <a:cxn ang="0">
                  <a:pos x="connsiteX7397" y="connsiteY7397"/>
                </a:cxn>
                <a:cxn ang="0">
                  <a:pos x="connsiteX7398" y="connsiteY7398"/>
                </a:cxn>
                <a:cxn ang="0">
                  <a:pos x="connsiteX7399" y="connsiteY7399"/>
                </a:cxn>
                <a:cxn ang="0">
                  <a:pos x="connsiteX7400" y="connsiteY7400"/>
                </a:cxn>
                <a:cxn ang="0">
                  <a:pos x="connsiteX7401" y="connsiteY7401"/>
                </a:cxn>
                <a:cxn ang="0">
                  <a:pos x="connsiteX7402" y="connsiteY7402"/>
                </a:cxn>
                <a:cxn ang="0">
                  <a:pos x="connsiteX7403" y="connsiteY7403"/>
                </a:cxn>
                <a:cxn ang="0">
                  <a:pos x="connsiteX7404" y="connsiteY7404"/>
                </a:cxn>
                <a:cxn ang="0">
                  <a:pos x="connsiteX7405" y="connsiteY7405"/>
                </a:cxn>
                <a:cxn ang="0">
                  <a:pos x="connsiteX7406" y="connsiteY7406"/>
                </a:cxn>
                <a:cxn ang="0">
                  <a:pos x="connsiteX7407" y="connsiteY7407"/>
                </a:cxn>
                <a:cxn ang="0">
                  <a:pos x="connsiteX7408" y="connsiteY7408"/>
                </a:cxn>
                <a:cxn ang="0">
                  <a:pos x="connsiteX7409" y="connsiteY7409"/>
                </a:cxn>
                <a:cxn ang="0">
                  <a:pos x="connsiteX7410" y="connsiteY7410"/>
                </a:cxn>
                <a:cxn ang="0">
                  <a:pos x="connsiteX7411" y="connsiteY7411"/>
                </a:cxn>
                <a:cxn ang="0">
                  <a:pos x="connsiteX7412" y="connsiteY7412"/>
                </a:cxn>
                <a:cxn ang="0">
                  <a:pos x="connsiteX7413" y="connsiteY7413"/>
                </a:cxn>
                <a:cxn ang="0">
                  <a:pos x="connsiteX7414" y="connsiteY7414"/>
                </a:cxn>
                <a:cxn ang="0">
                  <a:pos x="connsiteX7415" y="connsiteY7415"/>
                </a:cxn>
                <a:cxn ang="0">
                  <a:pos x="connsiteX7416" y="connsiteY7416"/>
                </a:cxn>
                <a:cxn ang="0">
                  <a:pos x="connsiteX7417" y="connsiteY7417"/>
                </a:cxn>
                <a:cxn ang="0">
                  <a:pos x="connsiteX7418" y="connsiteY7418"/>
                </a:cxn>
                <a:cxn ang="0">
                  <a:pos x="connsiteX7419" y="connsiteY7419"/>
                </a:cxn>
                <a:cxn ang="0">
                  <a:pos x="connsiteX7420" y="connsiteY7420"/>
                </a:cxn>
                <a:cxn ang="0">
                  <a:pos x="connsiteX7421" y="connsiteY7421"/>
                </a:cxn>
                <a:cxn ang="0">
                  <a:pos x="connsiteX7422" y="connsiteY7422"/>
                </a:cxn>
                <a:cxn ang="0">
                  <a:pos x="connsiteX7423" y="connsiteY7423"/>
                </a:cxn>
                <a:cxn ang="0">
                  <a:pos x="connsiteX7424" y="connsiteY7424"/>
                </a:cxn>
                <a:cxn ang="0">
                  <a:pos x="connsiteX7425" y="connsiteY7425"/>
                </a:cxn>
                <a:cxn ang="0">
                  <a:pos x="connsiteX7426" y="connsiteY7426"/>
                </a:cxn>
                <a:cxn ang="0">
                  <a:pos x="connsiteX7427" y="connsiteY7427"/>
                </a:cxn>
                <a:cxn ang="0">
                  <a:pos x="connsiteX7428" y="connsiteY7428"/>
                </a:cxn>
                <a:cxn ang="0">
                  <a:pos x="connsiteX7429" y="connsiteY7429"/>
                </a:cxn>
                <a:cxn ang="0">
                  <a:pos x="connsiteX7430" y="connsiteY7430"/>
                </a:cxn>
                <a:cxn ang="0">
                  <a:pos x="connsiteX7431" y="connsiteY7431"/>
                </a:cxn>
                <a:cxn ang="0">
                  <a:pos x="connsiteX7432" y="connsiteY7432"/>
                </a:cxn>
                <a:cxn ang="0">
                  <a:pos x="connsiteX7433" y="connsiteY7433"/>
                </a:cxn>
                <a:cxn ang="0">
                  <a:pos x="connsiteX7434" y="connsiteY7434"/>
                </a:cxn>
                <a:cxn ang="0">
                  <a:pos x="connsiteX7435" y="connsiteY7435"/>
                </a:cxn>
                <a:cxn ang="0">
                  <a:pos x="connsiteX7436" y="connsiteY7436"/>
                </a:cxn>
                <a:cxn ang="0">
                  <a:pos x="connsiteX7437" y="connsiteY7437"/>
                </a:cxn>
                <a:cxn ang="0">
                  <a:pos x="connsiteX7438" y="connsiteY7438"/>
                </a:cxn>
                <a:cxn ang="0">
                  <a:pos x="connsiteX7439" y="connsiteY7439"/>
                </a:cxn>
                <a:cxn ang="0">
                  <a:pos x="connsiteX7440" y="connsiteY7440"/>
                </a:cxn>
                <a:cxn ang="0">
                  <a:pos x="connsiteX7441" y="connsiteY7441"/>
                </a:cxn>
                <a:cxn ang="0">
                  <a:pos x="connsiteX7442" y="connsiteY7442"/>
                </a:cxn>
                <a:cxn ang="0">
                  <a:pos x="connsiteX7443" y="connsiteY7443"/>
                </a:cxn>
                <a:cxn ang="0">
                  <a:pos x="connsiteX7444" y="connsiteY7444"/>
                </a:cxn>
                <a:cxn ang="0">
                  <a:pos x="connsiteX7445" y="connsiteY7445"/>
                </a:cxn>
                <a:cxn ang="0">
                  <a:pos x="connsiteX7446" y="connsiteY7446"/>
                </a:cxn>
                <a:cxn ang="0">
                  <a:pos x="connsiteX7447" y="connsiteY7447"/>
                </a:cxn>
                <a:cxn ang="0">
                  <a:pos x="connsiteX7448" y="connsiteY7448"/>
                </a:cxn>
                <a:cxn ang="0">
                  <a:pos x="connsiteX7449" y="connsiteY7449"/>
                </a:cxn>
                <a:cxn ang="0">
                  <a:pos x="connsiteX7450" y="connsiteY7450"/>
                </a:cxn>
                <a:cxn ang="0">
                  <a:pos x="connsiteX7451" y="connsiteY7451"/>
                </a:cxn>
                <a:cxn ang="0">
                  <a:pos x="connsiteX7452" y="connsiteY7452"/>
                </a:cxn>
                <a:cxn ang="0">
                  <a:pos x="connsiteX7453" y="connsiteY7453"/>
                </a:cxn>
                <a:cxn ang="0">
                  <a:pos x="connsiteX7454" y="connsiteY7454"/>
                </a:cxn>
                <a:cxn ang="0">
                  <a:pos x="connsiteX7455" y="connsiteY7455"/>
                </a:cxn>
                <a:cxn ang="0">
                  <a:pos x="connsiteX7456" y="connsiteY7456"/>
                </a:cxn>
                <a:cxn ang="0">
                  <a:pos x="connsiteX7457" y="connsiteY7457"/>
                </a:cxn>
                <a:cxn ang="0">
                  <a:pos x="connsiteX7458" y="connsiteY7458"/>
                </a:cxn>
                <a:cxn ang="0">
                  <a:pos x="connsiteX7459" y="connsiteY7459"/>
                </a:cxn>
                <a:cxn ang="0">
                  <a:pos x="connsiteX7460" y="connsiteY7460"/>
                </a:cxn>
                <a:cxn ang="0">
                  <a:pos x="connsiteX7461" y="connsiteY7461"/>
                </a:cxn>
                <a:cxn ang="0">
                  <a:pos x="connsiteX7462" y="connsiteY7462"/>
                </a:cxn>
                <a:cxn ang="0">
                  <a:pos x="connsiteX7463" y="connsiteY7463"/>
                </a:cxn>
                <a:cxn ang="0">
                  <a:pos x="connsiteX7464" y="connsiteY7464"/>
                </a:cxn>
                <a:cxn ang="0">
                  <a:pos x="connsiteX7465" y="connsiteY7465"/>
                </a:cxn>
                <a:cxn ang="0">
                  <a:pos x="connsiteX7466" y="connsiteY7466"/>
                </a:cxn>
                <a:cxn ang="0">
                  <a:pos x="connsiteX7467" y="connsiteY7467"/>
                </a:cxn>
                <a:cxn ang="0">
                  <a:pos x="connsiteX7468" y="connsiteY7468"/>
                </a:cxn>
                <a:cxn ang="0">
                  <a:pos x="connsiteX7469" y="connsiteY7469"/>
                </a:cxn>
                <a:cxn ang="0">
                  <a:pos x="connsiteX7470" y="connsiteY7470"/>
                </a:cxn>
                <a:cxn ang="0">
                  <a:pos x="connsiteX7471" y="connsiteY7471"/>
                </a:cxn>
                <a:cxn ang="0">
                  <a:pos x="connsiteX7472" y="connsiteY7472"/>
                </a:cxn>
                <a:cxn ang="0">
                  <a:pos x="connsiteX7473" y="connsiteY7473"/>
                </a:cxn>
                <a:cxn ang="0">
                  <a:pos x="connsiteX7474" y="connsiteY7474"/>
                </a:cxn>
                <a:cxn ang="0">
                  <a:pos x="connsiteX7475" y="connsiteY7475"/>
                </a:cxn>
                <a:cxn ang="0">
                  <a:pos x="connsiteX7476" y="connsiteY7476"/>
                </a:cxn>
                <a:cxn ang="0">
                  <a:pos x="connsiteX7477" y="connsiteY7477"/>
                </a:cxn>
                <a:cxn ang="0">
                  <a:pos x="connsiteX7478" y="connsiteY7478"/>
                </a:cxn>
                <a:cxn ang="0">
                  <a:pos x="connsiteX7479" y="connsiteY7479"/>
                </a:cxn>
                <a:cxn ang="0">
                  <a:pos x="connsiteX7480" y="connsiteY7480"/>
                </a:cxn>
                <a:cxn ang="0">
                  <a:pos x="connsiteX7481" y="connsiteY7481"/>
                </a:cxn>
                <a:cxn ang="0">
                  <a:pos x="connsiteX7482" y="connsiteY7482"/>
                </a:cxn>
                <a:cxn ang="0">
                  <a:pos x="connsiteX7483" y="connsiteY7483"/>
                </a:cxn>
                <a:cxn ang="0">
                  <a:pos x="connsiteX7484" y="connsiteY7484"/>
                </a:cxn>
                <a:cxn ang="0">
                  <a:pos x="connsiteX7485" y="connsiteY7485"/>
                </a:cxn>
                <a:cxn ang="0">
                  <a:pos x="connsiteX7486" y="connsiteY7486"/>
                </a:cxn>
                <a:cxn ang="0">
                  <a:pos x="connsiteX7487" y="connsiteY7487"/>
                </a:cxn>
                <a:cxn ang="0">
                  <a:pos x="connsiteX7488" y="connsiteY7488"/>
                </a:cxn>
                <a:cxn ang="0">
                  <a:pos x="connsiteX7489" y="connsiteY7489"/>
                </a:cxn>
                <a:cxn ang="0">
                  <a:pos x="connsiteX7490" y="connsiteY7490"/>
                </a:cxn>
                <a:cxn ang="0">
                  <a:pos x="connsiteX7491" y="connsiteY7491"/>
                </a:cxn>
                <a:cxn ang="0">
                  <a:pos x="connsiteX7492" y="connsiteY7492"/>
                </a:cxn>
                <a:cxn ang="0">
                  <a:pos x="connsiteX7493" y="connsiteY7493"/>
                </a:cxn>
                <a:cxn ang="0">
                  <a:pos x="connsiteX7494" y="connsiteY7494"/>
                </a:cxn>
                <a:cxn ang="0">
                  <a:pos x="connsiteX7495" y="connsiteY7495"/>
                </a:cxn>
                <a:cxn ang="0">
                  <a:pos x="connsiteX7496" y="connsiteY7496"/>
                </a:cxn>
                <a:cxn ang="0">
                  <a:pos x="connsiteX7497" y="connsiteY7497"/>
                </a:cxn>
                <a:cxn ang="0">
                  <a:pos x="connsiteX7498" y="connsiteY7498"/>
                </a:cxn>
                <a:cxn ang="0">
                  <a:pos x="connsiteX7499" y="connsiteY7499"/>
                </a:cxn>
                <a:cxn ang="0">
                  <a:pos x="connsiteX7500" y="connsiteY7500"/>
                </a:cxn>
                <a:cxn ang="0">
                  <a:pos x="connsiteX7501" y="connsiteY7501"/>
                </a:cxn>
                <a:cxn ang="0">
                  <a:pos x="connsiteX7502" y="connsiteY7502"/>
                </a:cxn>
                <a:cxn ang="0">
                  <a:pos x="connsiteX7503" y="connsiteY7503"/>
                </a:cxn>
                <a:cxn ang="0">
                  <a:pos x="connsiteX7504" y="connsiteY7504"/>
                </a:cxn>
                <a:cxn ang="0">
                  <a:pos x="connsiteX7505" y="connsiteY7505"/>
                </a:cxn>
                <a:cxn ang="0">
                  <a:pos x="connsiteX7506" y="connsiteY7506"/>
                </a:cxn>
                <a:cxn ang="0">
                  <a:pos x="connsiteX7507" y="connsiteY7507"/>
                </a:cxn>
                <a:cxn ang="0">
                  <a:pos x="connsiteX7508" y="connsiteY7508"/>
                </a:cxn>
                <a:cxn ang="0">
                  <a:pos x="connsiteX7509" y="connsiteY7509"/>
                </a:cxn>
                <a:cxn ang="0">
                  <a:pos x="connsiteX7510" y="connsiteY7510"/>
                </a:cxn>
                <a:cxn ang="0">
                  <a:pos x="connsiteX7511" y="connsiteY7511"/>
                </a:cxn>
                <a:cxn ang="0">
                  <a:pos x="connsiteX7512" y="connsiteY7512"/>
                </a:cxn>
                <a:cxn ang="0">
                  <a:pos x="connsiteX7513" y="connsiteY7513"/>
                </a:cxn>
                <a:cxn ang="0">
                  <a:pos x="connsiteX7514" y="connsiteY7514"/>
                </a:cxn>
                <a:cxn ang="0">
                  <a:pos x="connsiteX7515" y="connsiteY7515"/>
                </a:cxn>
                <a:cxn ang="0">
                  <a:pos x="connsiteX7516" y="connsiteY7516"/>
                </a:cxn>
                <a:cxn ang="0">
                  <a:pos x="connsiteX7517" y="connsiteY7517"/>
                </a:cxn>
                <a:cxn ang="0">
                  <a:pos x="connsiteX7518" y="connsiteY7518"/>
                </a:cxn>
                <a:cxn ang="0">
                  <a:pos x="connsiteX7519" y="connsiteY7519"/>
                </a:cxn>
                <a:cxn ang="0">
                  <a:pos x="connsiteX7520" y="connsiteY7520"/>
                </a:cxn>
                <a:cxn ang="0">
                  <a:pos x="connsiteX7521" y="connsiteY7521"/>
                </a:cxn>
                <a:cxn ang="0">
                  <a:pos x="connsiteX7522" y="connsiteY7522"/>
                </a:cxn>
                <a:cxn ang="0">
                  <a:pos x="connsiteX7523" y="connsiteY7523"/>
                </a:cxn>
                <a:cxn ang="0">
                  <a:pos x="connsiteX7524" y="connsiteY7524"/>
                </a:cxn>
                <a:cxn ang="0">
                  <a:pos x="connsiteX7525" y="connsiteY7525"/>
                </a:cxn>
                <a:cxn ang="0">
                  <a:pos x="connsiteX7526" y="connsiteY7526"/>
                </a:cxn>
                <a:cxn ang="0">
                  <a:pos x="connsiteX7527" y="connsiteY7527"/>
                </a:cxn>
                <a:cxn ang="0">
                  <a:pos x="connsiteX7528" y="connsiteY7528"/>
                </a:cxn>
                <a:cxn ang="0">
                  <a:pos x="connsiteX7529" y="connsiteY7529"/>
                </a:cxn>
                <a:cxn ang="0">
                  <a:pos x="connsiteX7530" y="connsiteY7530"/>
                </a:cxn>
                <a:cxn ang="0">
                  <a:pos x="connsiteX7531" y="connsiteY7531"/>
                </a:cxn>
                <a:cxn ang="0">
                  <a:pos x="connsiteX7532" y="connsiteY7532"/>
                </a:cxn>
                <a:cxn ang="0">
                  <a:pos x="connsiteX7533" y="connsiteY7533"/>
                </a:cxn>
                <a:cxn ang="0">
                  <a:pos x="connsiteX7534" y="connsiteY7534"/>
                </a:cxn>
                <a:cxn ang="0">
                  <a:pos x="connsiteX7535" y="connsiteY7535"/>
                </a:cxn>
                <a:cxn ang="0">
                  <a:pos x="connsiteX7536" y="connsiteY7536"/>
                </a:cxn>
                <a:cxn ang="0">
                  <a:pos x="connsiteX7537" y="connsiteY7537"/>
                </a:cxn>
                <a:cxn ang="0">
                  <a:pos x="connsiteX7538" y="connsiteY7538"/>
                </a:cxn>
                <a:cxn ang="0">
                  <a:pos x="connsiteX7539" y="connsiteY7539"/>
                </a:cxn>
                <a:cxn ang="0">
                  <a:pos x="connsiteX7540" y="connsiteY7540"/>
                </a:cxn>
                <a:cxn ang="0">
                  <a:pos x="connsiteX7541" y="connsiteY7541"/>
                </a:cxn>
                <a:cxn ang="0">
                  <a:pos x="connsiteX7542" y="connsiteY7542"/>
                </a:cxn>
                <a:cxn ang="0">
                  <a:pos x="connsiteX7543" y="connsiteY7543"/>
                </a:cxn>
                <a:cxn ang="0">
                  <a:pos x="connsiteX7544" y="connsiteY7544"/>
                </a:cxn>
                <a:cxn ang="0">
                  <a:pos x="connsiteX7545" y="connsiteY7545"/>
                </a:cxn>
                <a:cxn ang="0">
                  <a:pos x="connsiteX7546" y="connsiteY7546"/>
                </a:cxn>
                <a:cxn ang="0">
                  <a:pos x="connsiteX7547" y="connsiteY7547"/>
                </a:cxn>
                <a:cxn ang="0">
                  <a:pos x="connsiteX7548" y="connsiteY7548"/>
                </a:cxn>
                <a:cxn ang="0">
                  <a:pos x="connsiteX7549" y="connsiteY7549"/>
                </a:cxn>
                <a:cxn ang="0">
                  <a:pos x="connsiteX7550" y="connsiteY7550"/>
                </a:cxn>
                <a:cxn ang="0">
                  <a:pos x="connsiteX7551" y="connsiteY7551"/>
                </a:cxn>
                <a:cxn ang="0">
                  <a:pos x="connsiteX7552" y="connsiteY7552"/>
                </a:cxn>
                <a:cxn ang="0">
                  <a:pos x="connsiteX7553" y="connsiteY7553"/>
                </a:cxn>
                <a:cxn ang="0">
                  <a:pos x="connsiteX7554" y="connsiteY7554"/>
                </a:cxn>
                <a:cxn ang="0">
                  <a:pos x="connsiteX7555" y="connsiteY7555"/>
                </a:cxn>
                <a:cxn ang="0">
                  <a:pos x="connsiteX7556" y="connsiteY7556"/>
                </a:cxn>
                <a:cxn ang="0">
                  <a:pos x="connsiteX7557" y="connsiteY7557"/>
                </a:cxn>
                <a:cxn ang="0">
                  <a:pos x="connsiteX7558" y="connsiteY7558"/>
                </a:cxn>
                <a:cxn ang="0">
                  <a:pos x="connsiteX7559" y="connsiteY7559"/>
                </a:cxn>
                <a:cxn ang="0">
                  <a:pos x="connsiteX7560" y="connsiteY7560"/>
                </a:cxn>
                <a:cxn ang="0">
                  <a:pos x="connsiteX7561" y="connsiteY7561"/>
                </a:cxn>
                <a:cxn ang="0">
                  <a:pos x="connsiteX7562" y="connsiteY7562"/>
                </a:cxn>
                <a:cxn ang="0">
                  <a:pos x="connsiteX7563" y="connsiteY7563"/>
                </a:cxn>
                <a:cxn ang="0">
                  <a:pos x="connsiteX7564" y="connsiteY7564"/>
                </a:cxn>
                <a:cxn ang="0">
                  <a:pos x="connsiteX7565" y="connsiteY7565"/>
                </a:cxn>
                <a:cxn ang="0">
                  <a:pos x="connsiteX7566" y="connsiteY7566"/>
                </a:cxn>
                <a:cxn ang="0">
                  <a:pos x="connsiteX7567" y="connsiteY7567"/>
                </a:cxn>
                <a:cxn ang="0">
                  <a:pos x="connsiteX7568" y="connsiteY7568"/>
                </a:cxn>
                <a:cxn ang="0">
                  <a:pos x="connsiteX7569" y="connsiteY7569"/>
                </a:cxn>
                <a:cxn ang="0">
                  <a:pos x="connsiteX7570" y="connsiteY7570"/>
                </a:cxn>
                <a:cxn ang="0">
                  <a:pos x="connsiteX7571" y="connsiteY7571"/>
                </a:cxn>
                <a:cxn ang="0">
                  <a:pos x="connsiteX7572" y="connsiteY7572"/>
                </a:cxn>
                <a:cxn ang="0">
                  <a:pos x="connsiteX7573" y="connsiteY7573"/>
                </a:cxn>
                <a:cxn ang="0">
                  <a:pos x="connsiteX7574" y="connsiteY7574"/>
                </a:cxn>
                <a:cxn ang="0">
                  <a:pos x="connsiteX7575" y="connsiteY7575"/>
                </a:cxn>
                <a:cxn ang="0">
                  <a:pos x="connsiteX7576" y="connsiteY7576"/>
                </a:cxn>
                <a:cxn ang="0">
                  <a:pos x="connsiteX7577" y="connsiteY7577"/>
                </a:cxn>
                <a:cxn ang="0">
                  <a:pos x="connsiteX7578" y="connsiteY7578"/>
                </a:cxn>
                <a:cxn ang="0">
                  <a:pos x="connsiteX7579" y="connsiteY7579"/>
                </a:cxn>
                <a:cxn ang="0">
                  <a:pos x="connsiteX7580" y="connsiteY7580"/>
                </a:cxn>
                <a:cxn ang="0">
                  <a:pos x="connsiteX7581" y="connsiteY7581"/>
                </a:cxn>
                <a:cxn ang="0">
                  <a:pos x="connsiteX7582" y="connsiteY7582"/>
                </a:cxn>
                <a:cxn ang="0">
                  <a:pos x="connsiteX7583" y="connsiteY7583"/>
                </a:cxn>
                <a:cxn ang="0">
                  <a:pos x="connsiteX7584" y="connsiteY7584"/>
                </a:cxn>
                <a:cxn ang="0">
                  <a:pos x="connsiteX7585" y="connsiteY7585"/>
                </a:cxn>
                <a:cxn ang="0">
                  <a:pos x="connsiteX7586" y="connsiteY7586"/>
                </a:cxn>
                <a:cxn ang="0">
                  <a:pos x="connsiteX7587" y="connsiteY7587"/>
                </a:cxn>
                <a:cxn ang="0">
                  <a:pos x="connsiteX7588" y="connsiteY7588"/>
                </a:cxn>
                <a:cxn ang="0">
                  <a:pos x="connsiteX7589" y="connsiteY7589"/>
                </a:cxn>
                <a:cxn ang="0">
                  <a:pos x="connsiteX7590" y="connsiteY7590"/>
                </a:cxn>
                <a:cxn ang="0">
                  <a:pos x="connsiteX7591" y="connsiteY7591"/>
                </a:cxn>
                <a:cxn ang="0">
                  <a:pos x="connsiteX7592" y="connsiteY7592"/>
                </a:cxn>
                <a:cxn ang="0">
                  <a:pos x="connsiteX7593" y="connsiteY7593"/>
                </a:cxn>
                <a:cxn ang="0">
                  <a:pos x="connsiteX7594" y="connsiteY7594"/>
                </a:cxn>
                <a:cxn ang="0">
                  <a:pos x="connsiteX7595" y="connsiteY7595"/>
                </a:cxn>
                <a:cxn ang="0">
                  <a:pos x="connsiteX7596" y="connsiteY7596"/>
                </a:cxn>
                <a:cxn ang="0">
                  <a:pos x="connsiteX7597" y="connsiteY7597"/>
                </a:cxn>
                <a:cxn ang="0">
                  <a:pos x="connsiteX7598" y="connsiteY7598"/>
                </a:cxn>
                <a:cxn ang="0">
                  <a:pos x="connsiteX7599" y="connsiteY7599"/>
                </a:cxn>
                <a:cxn ang="0">
                  <a:pos x="connsiteX7600" y="connsiteY7600"/>
                </a:cxn>
                <a:cxn ang="0">
                  <a:pos x="connsiteX7601" y="connsiteY7601"/>
                </a:cxn>
                <a:cxn ang="0">
                  <a:pos x="connsiteX7602" y="connsiteY7602"/>
                </a:cxn>
                <a:cxn ang="0">
                  <a:pos x="connsiteX7603" y="connsiteY7603"/>
                </a:cxn>
                <a:cxn ang="0">
                  <a:pos x="connsiteX7604" y="connsiteY7604"/>
                </a:cxn>
                <a:cxn ang="0">
                  <a:pos x="connsiteX7605" y="connsiteY7605"/>
                </a:cxn>
                <a:cxn ang="0">
                  <a:pos x="connsiteX7606" y="connsiteY7606"/>
                </a:cxn>
                <a:cxn ang="0">
                  <a:pos x="connsiteX7607" y="connsiteY7607"/>
                </a:cxn>
                <a:cxn ang="0">
                  <a:pos x="connsiteX7608" y="connsiteY7608"/>
                </a:cxn>
                <a:cxn ang="0">
                  <a:pos x="connsiteX7609" y="connsiteY7609"/>
                </a:cxn>
                <a:cxn ang="0">
                  <a:pos x="connsiteX7610" y="connsiteY7610"/>
                </a:cxn>
                <a:cxn ang="0">
                  <a:pos x="connsiteX7611" y="connsiteY7611"/>
                </a:cxn>
                <a:cxn ang="0">
                  <a:pos x="connsiteX7612" y="connsiteY7612"/>
                </a:cxn>
                <a:cxn ang="0">
                  <a:pos x="connsiteX7613" y="connsiteY7613"/>
                </a:cxn>
                <a:cxn ang="0">
                  <a:pos x="connsiteX7614" y="connsiteY7614"/>
                </a:cxn>
                <a:cxn ang="0">
                  <a:pos x="connsiteX7615" y="connsiteY7615"/>
                </a:cxn>
                <a:cxn ang="0">
                  <a:pos x="connsiteX7616" y="connsiteY7616"/>
                </a:cxn>
                <a:cxn ang="0">
                  <a:pos x="connsiteX7617" y="connsiteY7617"/>
                </a:cxn>
                <a:cxn ang="0">
                  <a:pos x="connsiteX7618" y="connsiteY7618"/>
                </a:cxn>
                <a:cxn ang="0">
                  <a:pos x="connsiteX7619" y="connsiteY7619"/>
                </a:cxn>
                <a:cxn ang="0">
                  <a:pos x="connsiteX7620" y="connsiteY7620"/>
                </a:cxn>
                <a:cxn ang="0">
                  <a:pos x="connsiteX7621" y="connsiteY7621"/>
                </a:cxn>
                <a:cxn ang="0">
                  <a:pos x="connsiteX7622" y="connsiteY7622"/>
                </a:cxn>
                <a:cxn ang="0">
                  <a:pos x="connsiteX7623" y="connsiteY7623"/>
                </a:cxn>
                <a:cxn ang="0">
                  <a:pos x="connsiteX7624" y="connsiteY7624"/>
                </a:cxn>
                <a:cxn ang="0">
                  <a:pos x="connsiteX7625" y="connsiteY7625"/>
                </a:cxn>
                <a:cxn ang="0">
                  <a:pos x="connsiteX7626" y="connsiteY7626"/>
                </a:cxn>
                <a:cxn ang="0">
                  <a:pos x="connsiteX7627" y="connsiteY7627"/>
                </a:cxn>
                <a:cxn ang="0">
                  <a:pos x="connsiteX7628" y="connsiteY7628"/>
                </a:cxn>
                <a:cxn ang="0">
                  <a:pos x="connsiteX7629" y="connsiteY7629"/>
                </a:cxn>
                <a:cxn ang="0">
                  <a:pos x="connsiteX7630" y="connsiteY7630"/>
                </a:cxn>
                <a:cxn ang="0">
                  <a:pos x="connsiteX7631" y="connsiteY7631"/>
                </a:cxn>
                <a:cxn ang="0">
                  <a:pos x="connsiteX7632" y="connsiteY7632"/>
                </a:cxn>
                <a:cxn ang="0">
                  <a:pos x="connsiteX7633" y="connsiteY7633"/>
                </a:cxn>
                <a:cxn ang="0">
                  <a:pos x="connsiteX7634" y="connsiteY7634"/>
                </a:cxn>
                <a:cxn ang="0">
                  <a:pos x="connsiteX7635" y="connsiteY7635"/>
                </a:cxn>
                <a:cxn ang="0">
                  <a:pos x="connsiteX7636" y="connsiteY7636"/>
                </a:cxn>
                <a:cxn ang="0">
                  <a:pos x="connsiteX7637" y="connsiteY7637"/>
                </a:cxn>
                <a:cxn ang="0">
                  <a:pos x="connsiteX7638" y="connsiteY7638"/>
                </a:cxn>
                <a:cxn ang="0">
                  <a:pos x="connsiteX7639" y="connsiteY7639"/>
                </a:cxn>
                <a:cxn ang="0">
                  <a:pos x="connsiteX7640" y="connsiteY7640"/>
                </a:cxn>
                <a:cxn ang="0">
                  <a:pos x="connsiteX7641" y="connsiteY7641"/>
                </a:cxn>
                <a:cxn ang="0">
                  <a:pos x="connsiteX7642" y="connsiteY7642"/>
                </a:cxn>
                <a:cxn ang="0">
                  <a:pos x="connsiteX7643" y="connsiteY7643"/>
                </a:cxn>
                <a:cxn ang="0">
                  <a:pos x="connsiteX7644" y="connsiteY7644"/>
                </a:cxn>
                <a:cxn ang="0">
                  <a:pos x="connsiteX7645" y="connsiteY7645"/>
                </a:cxn>
                <a:cxn ang="0">
                  <a:pos x="connsiteX7646" y="connsiteY7646"/>
                </a:cxn>
                <a:cxn ang="0">
                  <a:pos x="connsiteX7647" y="connsiteY7647"/>
                </a:cxn>
                <a:cxn ang="0">
                  <a:pos x="connsiteX7648" y="connsiteY7648"/>
                </a:cxn>
                <a:cxn ang="0">
                  <a:pos x="connsiteX7649" y="connsiteY7649"/>
                </a:cxn>
                <a:cxn ang="0">
                  <a:pos x="connsiteX7650" y="connsiteY7650"/>
                </a:cxn>
                <a:cxn ang="0">
                  <a:pos x="connsiteX7651" y="connsiteY7651"/>
                </a:cxn>
                <a:cxn ang="0">
                  <a:pos x="connsiteX7652" y="connsiteY7652"/>
                </a:cxn>
                <a:cxn ang="0">
                  <a:pos x="connsiteX7653" y="connsiteY7653"/>
                </a:cxn>
                <a:cxn ang="0">
                  <a:pos x="connsiteX7654" y="connsiteY7654"/>
                </a:cxn>
                <a:cxn ang="0">
                  <a:pos x="connsiteX7655" y="connsiteY7655"/>
                </a:cxn>
                <a:cxn ang="0">
                  <a:pos x="connsiteX7656" y="connsiteY7656"/>
                </a:cxn>
                <a:cxn ang="0">
                  <a:pos x="connsiteX7657" y="connsiteY7657"/>
                </a:cxn>
                <a:cxn ang="0">
                  <a:pos x="connsiteX7658" y="connsiteY7658"/>
                </a:cxn>
                <a:cxn ang="0">
                  <a:pos x="connsiteX7659" y="connsiteY7659"/>
                </a:cxn>
                <a:cxn ang="0">
                  <a:pos x="connsiteX7660" y="connsiteY7660"/>
                </a:cxn>
                <a:cxn ang="0">
                  <a:pos x="connsiteX7661" y="connsiteY7661"/>
                </a:cxn>
                <a:cxn ang="0">
                  <a:pos x="connsiteX7662" y="connsiteY7662"/>
                </a:cxn>
                <a:cxn ang="0">
                  <a:pos x="connsiteX7663" y="connsiteY7663"/>
                </a:cxn>
                <a:cxn ang="0">
                  <a:pos x="connsiteX7664" y="connsiteY7664"/>
                </a:cxn>
                <a:cxn ang="0">
                  <a:pos x="connsiteX7665" y="connsiteY7665"/>
                </a:cxn>
                <a:cxn ang="0">
                  <a:pos x="connsiteX7666" y="connsiteY7666"/>
                </a:cxn>
                <a:cxn ang="0">
                  <a:pos x="connsiteX7667" y="connsiteY7667"/>
                </a:cxn>
                <a:cxn ang="0">
                  <a:pos x="connsiteX7668" y="connsiteY7668"/>
                </a:cxn>
                <a:cxn ang="0">
                  <a:pos x="connsiteX7669" y="connsiteY7669"/>
                </a:cxn>
                <a:cxn ang="0">
                  <a:pos x="connsiteX7670" y="connsiteY7670"/>
                </a:cxn>
                <a:cxn ang="0">
                  <a:pos x="connsiteX7671" y="connsiteY7671"/>
                </a:cxn>
                <a:cxn ang="0">
                  <a:pos x="connsiteX7672" y="connsiteY7672"/>
                </a:cxn>
                <a:cxn ang="0">
                  <a:pos x="connsiteX7673" y="connsiteY7673"/>
                </a:cxn>
                <a:cxn ang="0">
                  <a:pos x="connsiteX7674" y="connsiteY7674"/>
                </a:cxn>
                <a:cxn ang="0">
                  <a:pos x="connsiteX7675" y="connsiteY7675"/>
                </a:cxn>
                <a:cxn ang="0">
                  <a:pos x="connsiteX7676" y="connsiteY7676"/>
                </a:cxn>
                <a:cxn ang="0">
                  <a:pos x="connsiteX7677" y="connsiteY7677"/>
                </a:cxn>
                <a:cxn ang="0">
                  <a:pos x="connsiteX7678" y="connsiteY7678"/>
                </a:cxn>
                <a:cxn ang="0">
                  <a:pos x="connsiteX7679" y="connsiteY7679"/>
                </a:cxn>
                <a:cxn ang="0">
                  <a:pos x="connsiteX7680" y="connsiteY7680"/>
                </a:cxn>
                <a:cxn ang="0">
                  <a:pos x="connsiteX7681" y="connsiteY7681"/>
                </a:cxn>
                <a:cxn ang="0">
                  <a:pos x="connsiteX7682" y="connsiteY7682"/>
                </a:cxn>
                <a:cxn ang="0">
                  <a:pos x="connsiteX7683" y="connsiteY7683"/>
                </a:cxn>
                <a:cxn ang="0">
                  <a:pos x="connsiteX7684" y="connsiteY7684"/>
                </a:cxn>
                <a:cxn ang="0">
                  <a:pos x="connsiteX7685" y="connsiteY7685"/>
                </a:cxn>
                <a:cxn ang="0">
                  <a:pos x="connsiteX7686" y="connsiteY7686"/>
                </a:cxn>
                <a:cxn ang="0">
                  <a:pos x="connsiteX7687" y="connsiteY7687"/>
                </a:cxn>
                <a:cxn ang="0">
                  <a:pos x="connsiteX7688" y="connsiteY7688"/>
                </a:cxn>
                <a:cxn ang="0">
                  <a:pos x="connsiteX7689" y="connsiteY7689"/>
                </a:cxn>
                <a:cxn ang="0">
                  <a:pos x="connsiteX7690" y="connsiteY7690"/>
                </a:cxn>
                <a:cxn ang="0">
                  <a:pos x="connsiteX7691" y="connsiteY7691"/>
                </a:cxn>
                <a:cxn ang="0">
                  <a:pos x="connsiteX7692" y="connsiteY7692"/>
                </a:cxn>
                <a:cxn ang="0">
                  <a:pos x="connsiteX7693" y="connsiteY7693"/>
                </a:cxn>
                <a:cxn ang="0">
                  <a:pos x="connsiteX7694" y="connsiteY7694"/>
                </a:cxn>
                <a:cxn ang="0">
                  <a:pos x="connsiteX7695" y="connsiteY7695"/>
                </a:cxn>
                <a:cxn ang="0">
                  <a:pos x="connsiteX7696" y="connsiteY7696"/>
                </a:cxn>
                <a:cxn ang="0">
                  <a:pos x="connsiteX7697" y="connsiteY7697"/>
                </a:cxn>
                <a:cxn ang="0">
                  <a:pos x="connsiteX7698" y="connsiteY7698"/>
                </a:cxn>
                <a:cxn ang="0">
                  <a:pos x="connsiteX7699" y="connsiteY7699"/>
                </a:cxn>
                <a:cxn ang="0">
                  <a:pos x="connsiteX7700" y="connsiteY7700"/>
                </a:cxn>
                <a:cxn ang="0">
                  <a:pos x="connsiteX7701" y="connsiteY7701"/>
                </a:cxn>
                <a:cxn ang="0">
                  <a:pos x="connsiteX7702" y="connsiteY7702"/>
                </a:cxn>
                <a:cxn ang="0">
                  <a:pos x="connsiteX7703" y="connsiteY7703"/>
                </a:cxn>
                <a:cxn ang="0">
                  <a:pos x="connsiteX7704" y="connsiteY7704"/>
                </a:cxn>
                <a:cxn ang="0">
                  <a:pos x="connsiteX7705" y="connsiteY7705"/>
                </a:cxn>
                <a:cxn ang="0">
                  <a:pos x="connsiteX7706" y="connsiteY7706"/>
                </a:cxn>
                <a:cxn ang="0">
                  <a:pos x="connsiteX7707" y="connsiteY7707"/>
                </a:cxn>
                <a:cxn ang="0">
                  <a:pos x="connsiteX7708" y="connsiteY7708"/>
                </a:cxn>
                <a:cxn ang="0">
                  <a:pos x="connsiteX7709" y="connsiteY7709"/>
                </a:cxn>
                <a:cxn ang="0">
                  <a:pos x="connsiteX7710" y="connsiteY7710"/>
                </a:cxn>
                <a:cxn ang="0">
                  <a:pos x="connsiteX7711" y="connsiteY7711"/>
                </a:cxn>
                <a:cxn ang="0">
                  <a:pos x="connsiteX7712" y="connsiteY7712"/>
                </a:cxn>
                <a:cxn ang="0">
                  <a:pos x="connsiteX7713" y="connsiteY7713"/>
                </a:cxn>
                <a:cxn ang="0">
                  <a:pos x="connsiteX7714" y="connsiteY7714"/>
                </a:cxn>
                <a:cxn ang="0">
                  <a:pos x="connsiteX7715" y="connsiteY7715"/>
                </a:cxn>
                <a:cxn ang="0">
                  <a:pos x="connsiteX7716" y="connsiteY7716"/>
                </a:cxn>
                <a:cxn ang="0">
                  <a:pos x="connsiteX7717" y="connsiteY7717"/>
                </a:cxn>
                <a:cxn ang="0">
                  <a:pos x="connsiteX7718" y="connsiteY7718"/>
                </a:cxn>
                <a:cxn ang="0">
                  <a:pos x="connsiteX7719" y="connsiteY7719"/>
                </a:cxn>
                <a:cxn ang="0">
                  <a:pos x="connsiteX7720" y="connsiteY7720"/>
                </a:cxn>
                <a:cxn ang="0">
                  <a:pos x="connsiteX7721" y="connsiteY7721"/>
                </a:cxn>
                <a:cxn ang="0">
                  <a:pos x="connsiteX7722" y="connsiteY7722"/>
                </a:cxn>
                <a:cxn ang="0">
                  <a:pos x="connsiteX7723" y="connsiteY7723"/>
                </a:cxn>
                <a:cxn ang="0">
                  <a:pos x="connsiteX7724" y="connsiteY7724"/>
                </a:cxn>
                <a:cxn ang="0">
                  <a:pos x="connsiteX7725" y="connsiteY7725"/>
                </a:cxn>
                <a:cxn ang="0">
                  <a:pos x="connsiteX7726" y="connsiteY7726"/>
                </a:cxn>
                <a:cxn ang="0">
                  <a:pos x="connsiteX7727" y="connsiteY7727"/>
                </a:cxn>
                <a:cxn ang="0">
                  <a:pos x="connsiteX7728" y="connsiteY7728"/>
                </a:cxn>
                <a:cxn ang="0">
                  <a:pos x="connsiteX7729" y="connsiteY7729"/>
                </a:cxn>
                <a:cxn ang="0">
                  <a:pos x="connsiteX7730" y="connsiteY7730"/>
                </a:cxn>
                <a:cxn ang="0">
                  <a:pos x="connsiteX7731" y="connsiteY7731"/>
                </a:cxn>
                <a:cxn ang="0">
                  <a:pos x="connsiteX7732" y="connsiteY7732"/>
                </a:cxn>
                <a:cxn ang="0">
                  <a:pos x="connsiteX7733" y="connsiteY7733"/>
                </a:cxn>
                <a:cxn ang="0">
                  <a:pos x="connsiteX7734" y="connsiteY7734"/>
                </a:cxn>
                <a:cxn ang="0">
                  <a:pos x="connsiteX7735" y="connsiteY7735"/>
                </a:cxn>
                <a:cxn ang="0">
                  <a:pos x="connsiteX7736" y="connsiteY7736"/>
                </a:cxn>
                <a:cxn ang="0">
                  <a:pos x="connsiteX7737" y="connsiteY7737"/>
                </a:cxn>
                <a:cxn ang="0">
                  <a:pos x="connsiteX7738" y="connsiteY7738"/>
                </a:cxn>
                <a:cxn ang="0">
                  <a:pos x="connsiteX7739" y="connsiteY7739"/>
                </a:cxn>
                <a:cxn ang="0">
                  <a:pos x="connsiteX7740" y="connsiteY7740"/>
                </a:cxn>
                <a:cxn ang="0">
                  <a:pos x="connsiteX7741" y="connsiteY7741"/>
                </a:cxn>
                <a:cxn ang="0">
                  <a:pos x="connsiteX7742" y="connsiteY7742"/>
                </a:cxn>
                <a:cxn ang="0">
                  <a:pos x="connsiteX7743" y="connsiteY7743"/>
                </a:cxn>
                <a:cxn ang="0">
                  <a:pos x="connsiteX7744" y="connsiteY7744"/>
                </a:cxn>
                <a:cxn ang="0">
                  <a:pos x="connsiteX7745" y="connsiteY7745"/>
                </a:cxn>
                <a:cxn ang="0">
                  <a:pos x="connsiteX7746" y="connsiteY7746"/>
                </a:cxn>
                <a:cxn ang="0">
                  <a:pos x="connsiteX7747" y="connsiteY7747"/>
                </a:cxn>
                <a:cxn ang="0">
                  <a:pos x="connsiteX7748" y="connsiteY7748"/>
                </a:cxn>
                <a:cxn ang="0">
                  <a:pos x="connsiteX7749" y="connsiteY7749"/>
                </a:cxn>
                <a:cxn ang="0">
                  <a:pos x="connsiteX7750" y="connsiteY7750"/>
                </a:cxn>
                <a:cxn ang="0">
                  <a:pos x="connsiteX7751" y="connsiteY7751"/>
                </a:cxn>
                <a:cxn ang="0">
                  <a:pos x="connsiteX7752" y="connsiteY7752"/>
                </a:cxn>
                <a:cxn ang="0">
                  <a:pos x="connsiteX7753" y="connsiteY7753"/>
                </a:cxn>
                <a:cxn ang="0">
                  <a:pos x="connsiteX7754" y="connsiteY7754"/>
                </a:cxn>
                <a:cxn ang="0">
                  <a:pos x="connsiteX7755" y="connsiteY7755"/>
                </a:cxn>
                <a:cxn ang="0">
                  <a:pos x="connsiteX7756" y="connsiteY7756"/>
                </a:cxn>
                <a:cxn ang="0">
                  <a:pos x="connsiteX7757" y="connsiteY7757"/>
                </a:cxn>
                <a:cxn ang="0">
                  <a:pos x="connsiteX7758" y="connsiteY7758"/>
                </a:cxn>
                <a:cxn ang="0">
                  <a:pos x="connsiteX7759" y="connsiteY7759"/>
                </a:cxn>
                <a:cxn ang="0">
                  <a:pos x="connsiteX7760" y="connsiteY7760"/>
                </a:cxn>
                <a:cxn ang="0">
                  <a:pos x="connsiteX7761" y="connsiteY7761"/>
                </a:cxn>
                <a:cxn ang="0">
                  <a:pos x="connsiteX7762" y="connsiteY7762"/>
                </a:cxn>
                <a:cxn ang="0">
                  <a:pos x="connsiteX7763" y="connsiteY7763"/>
                </a:cxn>
                <a:cxn ang="0">
                  <a:pos x="connsiteX7764" y="connsiteY7764"/>
                </a:cxn>
                <a:cxn ang="0">
                  <a:pos x="connsiteX7765" y="connsiteY7765"/>
                </a:cxn>
                <a:cxn ang="0">
                  <a:pos x="connsiteX7766" y="connsiteY7766"/>
                </a:cxn>
                <a:cxn ang="0">
                  <a:pos x="connsiteX7767" y="connsiteY7767"/>
                </a:cxn>
                <a:cxn ang="0">
                  <a:pos x="connsiteX7768" y="connsiteY7768"/>
                </a:cxn>
                <a:cxn ang="0">
                  <a:pos x="connsiteX7769" y="connsiteY7769"/>
                </a:cxn>
                <a:cxn ang="0">
                  <a:pos x="connsiteX7770" y="connsiteY7770"/>
                </a:cxn>
                <a:cxn ang="0">
                  <a:pos x="connsiteX7771" y="connsiteY7771"/>
                </a:cxn>
                <a:cxn ang="0">
                  <a:pos x="connsiteX7772" y="connsiteY7772"/>
                </a:cxn>
                <a:cxn ang="0">
                  <a:pos x="connsiteX7773" y="connsiteY7773"/>
                </a:cxn>
                <a:cxn ang="0">
                  <a:pos x="connsiteX7774" y="connsiteY7774"/>
                </a:cxn>
                <a:cxn ang="0">
                  <a:pos x="connsiteX7775" y="connsiteY7775"/>
                </a:cxn>
                <a:cxn ang="0">
                  <a:pos x="connsiteX7776" y="connsiteY7776"/>
                </a:cxn>
                <a:cxn ang="0">
                  <a:pos x="connsiteX7777" y="connsiteY7777"/>
                </a:cxn>
                <a:cxn ang="0">
                  <a:pos x="connsiteX7778" y="connsiteY7778"/>
                </a:cxn>
                <a:cxn ang="0">
                  <a:pos x="connsiteX7779" y="connsiteY7779"/>
                </a:cxn>
                <a:cxn ang="0">
                  <a:pos x="connsiteX7780" y="connsiteY7780"/>
                </a:cxn>
                <a:cxn ang="0">
                  <a:pos x="connsiteX7781" y="connsiteY7781"/>
                </a:cxn>
                <a:cxn ang="0">
                  <a:pos x="connsiteX7782" y="connsiteY7782"/>
                </a:cxn>
                <a:cxn ang="0">
                  <a:pos x="connsiteX7783" y="connsiteY7783"/>
                </a:cxn>
                <a:cxn ang="0">
                  <a:pos x="connsiteX7784" y="connsiteY7784"/>
                </a:cxn>
                <a:cxn ang="0">
                  <a:pos x="connsiteX7785" y="connsiteY7785"/>
                </a:cxn>
                <a:cxn ang="0">
                  <a:pos x="connsiteX7786" y="connsiteY7786"/>
                </a:cxn>
                <a:cxn ang="0">
                  <a:pos x="connsiteX7787" y="connsiteY7787"/>
                </a:cxn>
                <a:cxn ang="0">
                  <a:pos x="connsiteX7788" y="connsiteY7788"/>
                </a:cxn>
                <a:cxn ang="0">
                  <a:pos x="connsiteX7789" y="connsiteY7789"/>
                </a:cxn>
                <a:cxn ang="0">
                  <a:pos x="connsiteX7790" y="connsiteY7790"/>
                </a:cxn>
                <a:cxn ang="0">
                  <a:pos x="connsiteX7791" y="connsiteY7791"/>
                </a:cxn>
                <a:cxn ang="0">
                  <a:pos x="connsiteX7792" y="connsiteY7792"/>
                </a:cxn>
                <a:cxn ang="0">
                  <a:pos x="connsiteX7793" y="connsiteY7793"/>
                </a:cxn>
                <a:cxn ang="0">
                  <a:pos x="connsiteX7794" y="connsiteY7794"/>
                </a:cxn>
                <a:cxn ang="0">
                  <a:pos x="connsiteX7795" y="connsiteY7795"/>
                </a:cxn>
                <a:cxn ang="0">
                  <a:pos x="connsiteX7796" y="connsiteY7796"/>
                </a:cxn>
                <a:cxn ang="0">
                  <a:pos x="connsiteX7797" y="connsiteY7797"/>
                </a:cxn>
                <a:cxn ang="0">
                  <a:pos x="connsiteX7798" y="connsiteY7798"/>
                </a:cxn>
                <a:cxn ang="0">
                  <a:pos x="connsiteX7799" y="connsiteY7799"/>
                </a:cxn>
                <a:cxn ang="0">
                  <a:pos x="connsiteX7800" y="connsiteY7800"/>
                </a:cxn>
                <a:cxn ang="0">
                  <a:pos x="connsiteX7801" y="connsiteY7801"/>
                </a:cxn>
                <a:cxn ang="0">
                  <a:pos x="connsiteX7802" y="connsiteY7802"/>
                </a:cxn>
                <a:cxn ang="0">
                  <a:pos x="connsiteX7803" y="connsiteY7803"/>
                </a:cxn>
                <a:cxn ang="0">
                  <a:pos x="connsiteX7804" y="connsiteY7804"/>
                </a:cxn>
                <a:cxn ang="0">
                  <a:pos x="connsiteX7805" y="connsiteY7805"/>
                </a:cxn>
                <a:cxn ang="0">
                  <a:pos x="connsiteX7806" y="connsiteY7806"/>
                </a:cxn>
                <a:cxn ang="0">
                  <a:pos x="connsiteX7807" y="connsiteY7807"/>
                </a:cxn>
                <a:cxn ang="0">
                  <a:pos x="connsiteX7808" y="connsiteY7808"/>
                </a:cxn>
                <a:cxn ang="0">
                  <a:pos x="connsiteX7809" y="connsiteY7809"/>
                </a:cxn>
                <a:cxn ang="0">
                  <a:pos x="connsiteX7810" y="connsiteY7810"/>
                </a:cxn>
                <a:cxn ang="0">
                  <a:pos x="connsiteX7811" y="connsiteY7811"/>
                </a:cxn>
                <a:cxn ang="0">
                  <a:pos x="connsiteX7812" y="connsiteY7812"/>
                </a:cxn>
                <a:cxn ang="0">
                  <a:pos x="connsiteX7813" y="connsiteY7813"/>
                </a:cxn>
                <a:cxn ang="0">
                  <a:pos x="connsiteX7814" y="connsiteY7814"/>
                </a:cxn>
                <a:cxn ang="0">
                  <a:pos x="connsiteX7815" y="connsiteY7815"/>
                </a:cxn>
                <a:cxn ang="0">
                  <a:pos x="connsiteX7816" y="connsiteY7816"/>
                </a:cxn>
                <a:cxn ang="0">
                  <a:pos x="connsiteX7817" y="connsiteY7817"/>
                </a:cxn>
                <a:cxn ang="0">
                  <a:pos x="connsiteX7818" y="connsiteY7818"/>
                </a:cxn>
                <a:cxn ang="0">
                  <a:pos x="connsiteX7819" y="connsiteY7819"/>
                </a:cxn>
                <a:cxn ang="0">
                  <a:pos x="connsiteX7820" y="connsiteY7820"/>
                </a:cxn>
                <a:cxn ang="0">
                  <a:pos x="connsiteX7821" y="connsiteY7821"/>
                </a:cxn>
                <a:cxn ang="0">
                  <a:pos x="connsiteX7822" y="connsiteY7822"/>
                </a:cxn>
                <a:cxn ang="0">
                  <a:pos x="connsiteX7823" y="connsiteY7823"/>
                </a:cxn>
                <a:cxn ang="0">
                  <a:pos x="connsiteX7824" y="connsiteY7824"/>
                </a:cxn>
                <a:cxn ang="0">
                  <a:pos x="connsiteX7825" y="connsiteY7825"/>
                </a:cxn>
                <a:cxn ang="0">
                  <a:pos x="connsiteX7826" y="connsiteY7826"/>
                </a:cxn>
                <a:cxn ang="0">
                  <a:pos x="connsiteX7827" y="connsiteY7827"/>
                </a:cxn>
                <a:cxn ang="0">
                  <a:pos x="connsiteX7828" y="connsiteY7828"/>
                </a:cxn>
                <a:cxn ang="0">
                  <a:pos x="connsiteX7829" y="connsiteY7829"/>
                </a:cxn>
                <a:cxn ang="0">
                  <a:pos x="connsiteX7830" y="connsiteY7830"/>
                </a:cxn>
                <a:cxn ang="0">
                  <a:pos x="connsiteX7831" y="connsiteY7831"/>
                </a:cxn>
                <a:cxn ang="0">
                  <a:pos x="connsiteX7832" y="connsiteY7832"/>
                </a:cxn>
                <a:cxn ang="0">
                  <a:pos x="connsiteX7833" y="connsiteY7833"/>
                </a:cxn>
                <a:cxn ang="0">
                  <a:pos x="connsiteX7834" y="connsiteY7834"/>
                </a:cxn>
                <a:cxn ang="0">
                  <a:pos x="connsiteX7835" y="connsiteY7835"/>
                </a:cxn>
                <a:cxn ang="0">
                  <a:pos x="connsiteX7836" y="connsiteY7836"/>
                </a:cxn>
                <a:cxn ang="0">
                  <a:pos x="connsiteX7837" y="connsiteY7837"/>
                </a:cxn>
                <a:cxn ang="0">
                  <a:pos x="connsiteX7838" y="connsiteY7838"/>
                </a:cxn>
                <a:cxn ang="0">
                  <a:pos x="connsiteX7839" y="connsiteY7839"/>
                </a:cxn>
                <a:cxn ang="0">
                  <a:pos x="connsiteX7840" y="connsiteY7840"/>
                </a:cxn>
                <a:cxn ang="0">
                  <a:pos x="connsiteX7841" y="connsiteY7841"/>
                </a:cxn>
                <a:cxn ang="0">
                  <a:pos x="connsiteX7842" y="connsiteY7842"/>
                </a:cxn>
                <a:cxn ang="0">
                  <a:pos x="connsiteX7843" y="connsiteY7843"/>
                </a:cxn>
                <a:cxn ang="0">
                  <a:pos x="connsiteX7844" y="connsiteY7844"/>
                </a:cxn>
                <a:cxn ang="0">
                  <a:pos x="connsiteX7845" y="connsiteY7845"/>
                </a:cxn>
                <a:cxn ang="0">
                  <a:pos x="connsiteX7846" y="connsiteY7846"/>
                </a:cxn>
                <a:cxn ang="0">
                  <a:pos x="connsiteX7847" y="connsiteY7847"/>
                </a:cxn>
                <a:cxn ang="0">
                  <a:pos x="connsiteX7848" y="connsiteY7848"/>
                </a:cxn>
                <a:cxn ang="0">
                  <a:pos x="connsiteX7849" y="connsiteY7849"/>
                </a:cxn>
                <a:cxn ang="0">
                  <a:pos x="connsiteX7850" y="connsiteY7850"/>
                </a:cxn>
                <a:cxn ang="0">
                  <a:pos x="connsiteX7851" y="connsiteY7851"/>
                </a:cxn>
                <a:cxn ang="0">
                  <a:pos x="connsiteX7852" y="connsiteY7852"/>
                </a:cxn>
                <a:cxn ang="0">
                  <a:pos x="connsiteX7853" y="connsiteY7853"/>
                </a:cxn>
                <a:cxn ang="0">
                  <a:pos x="connsiteX7854" y="connsiteY7854"/>
                </a:cxn>
                <a:cxn ang="0">
                  <a:pos x="connsiteX7855" y="connsiteY7855"/>
                </a:cxn>
                <a:cxn ang="0">
                  <a:pos x="connsiteX7856" y="connsiteY7856"/>
                </a:cxn>
                <a:cxn ang="0">
                  <a:pos x="connsiteX7857" y="connsiteY7857"/>
                </a:cxn>
                <a:cxn ang="0">
                  <a:pos x="connsiteX7858" y="connsiteY7858"/>
                </a:cxn>
                <a:cxn ang="0">
                  <a:pos x="connsiteX7859" y="connsiteY7859"/>
                </a:cxn>
                <a:cxn ang="0">
                  <a:pos x="connsiteX7860" y="connsiteY7860"/>
                </a:cxn>
                <a:cxn ang="0">
                  <a:pos x="connsiteX7861" y="connsiteY7861"/>
                </a:cxn>
                <a:cxn ang="0">
                  <a:pos x="connsiteX7862" y="connsiteY7862"/>
                </a:cxn>
                <a:cxn ang="0">
                  <a:pos x="connsiteX7863" y="connsiteY7863"/>
                </a:cxn>
                <a:cxn ang="0">
                  <a:pos x="connsiteX7864" y="connsiteY7864"/>
                </a:cxn>
                <a:cxn ang="0">
                  <a:pos x="connsiteX7865" y="connsiteY7865"/>
                </a:cxn>
                <a:cxn ang="0">
                  <a:pos x="connsiteX7866" y="connsiteY7866"/>
                </a:cxn>
                <a:cxn ang="0">
                  <a:pos x="connsiteX7867" y="connsiteY7867"/>
                </a:cxn>
                <a:cxn ang="0">
                  <a:pos x="connsiteX7868" y="connsiteY7868"/>
                </a:cxn>
                <a:cxn ang="0">
                  <a:pos x="connsiteX7869" y="connsiteY7869"/>
                </a:cxn>
                <a:cxn ang="0">
                  <a:pos x="connsiteX7870" y="connsiteY7870"/>
                </a:cxn>
                <a:cxn ang="0">
                  <a:pos x="connsiteX7871" y="connsiteY7871"/>
                </a:cxn>
                <a:cxn ang="0">
                  <a:pos x="connsiteX7872" y="connsiteY7872"/>
                </a:cxn>
                <a:cxn ang="0">
                  <a:pos x="connsiteX7873" y="connsiteY7873"/>
                </a:cxn>
                <a:cxn ang="0">
                  <a:pos x="connsiteX7874" y="connsiteY7874"/>
                </a:cxn>
                <a:cxn ang="0">
                  <a:pos x="connsiteX7875" y="connsiteY7875"/>
                </a:cxn>
                <a:cxn ang="0">
                  <a:pos x="connsiteX7876" y="connsiteY7876"/>
                </a:cxn>
                <a:cxn ang="0">
                  <a:pos x="connsiteX7877" y="connsiteY7877"/>
                </a:cxn>
                <a:cxn ang="0">
                  <a:pos x="connsiteX7878" y="connsiteY7878"/>
                </a:cxn>
                <a:cxn ang="0">
                  <a:pos x="connsiteX7879" y="connsiteY7879"/>
                </a:cxn>
                <a:cxn ang="0">
                  <a:pos x="connsiteX7880" y="connsiteY7880"/>
                </a:cxn>
                <a:cxn ang="0">
                  <a:pos x="connsiteX7881" y="connsiteY7881"/>
                </a:cxn>
                <a:cxn ang="0">
                  <a:pos x="connsiteX7882" y="connsiteY7882"/>
                </a:cxn>
                <a:cxn ang="0">
                  <a:pos x="connsiteX7883" y="connsiteY7883"/>
                </a:cxn>
                <a:cxn ang="0">
                  <a:pos x="connsiteX7884" y="connsiteY7884"/>
                </a:cxn>
                <a:cxn ang="0">
                  <a:pos x="connsiteX7885" y="connsiteY7885"/>
                </a:cxn>
                <a:cxn ang="0">
                  <a:pos x="connsiteX7886" y="connsiteY7886"/>
                </a:cxn>
                <a:cxn ang="0">
                  <a:pos x="connsiteX7887" y="connsiteY7887"/>
                </a:cxn>
                <a:cxn ang="0">
                  <a:pos x="connsiteX7888" y="connsiteY7888"/>
                </a:cxn>
                <a:cxn ang="0">
                  <a:pos x="connsiteX7889" y="connsiteY7889"/>
                </a:cxn>
                <a:cxn ang="0">
                  <a:pos x="connsiteX7890" y="connsiteY7890"/>
                </a:cxn>
                <a:cxn ang="0">
                  <a:pos x="connsiteX7891" y="connsiteY7891"/>
                </a:cxn>
                <a:cxn ang="0">
                  <a:pos x="connsiteX7892" y="connsiteY7892"/>
                </a:cxn>
                <a:cxn ang="0">
                  <a:pos x="connsiteX7893" y="connsiteY7893"/>
                </a:cxn>
                <a:cxn ang="0">
                  <a:pos x="connsiteX7894" y="connsiteY7894"/>
                </a:cxn>
                <a:cxn ang="0">
                  <a:pos x="connsiteX7895" y="connsiteY7895"/>
                </a:cxn>
                <a:cxn ang="0">
                  <a:pos x="connsiteX7896" y="connsiteY7896"/>
                </a:cxn>
                <a:cxn ang="0">
                  <a:pos x="connsiteX7897" y="connsiteY7897"/>
                </a:cxn>
                <a:cxn ang="0">
                  <a:pos x="connsiteX7898" y="connsiteY7898"/>
                </a:cxn>
                <a:cxn ang="0">
                  <a:pos x="connsiteX7899" y="connsiteY7899"/>
                </a:cxn>
                <a:cxn ang="0">
                  <a:pos x="connsiteX7900" y="connsiteY7900"/>
                </a:cxn>
                <a:cxn ang="0">
                  <a:pos x="connsiteX7901" y="connsiteY7901"/>
                </a:cxn>
                <a:cxn ang="0">
                  <a:pos x="connsiteX7902" y="connsiteY7902"/>
                </a:cxn>
                <a:cxn ang="0">
                  <a:pos x="connsiteX7903" y="connsiteY7903"/>
                </a:cxn>
                <a:cxn ang="0">
                  <a:pos x="connsiteX7904" y="connsiteY7904"/>
                </a:cxn>
                <a:cxn ang="0">
                  <a:pos x="connsiteX7905" y="connsiteY7905"/>
                </a:cxn>
                <a:cxn ang="0">
                  <a:pos x="connsiteX7906" y="connsiteY7906"/>
                </a:cxn>
                <a:cxn ang="0">
                  <a:pos x="connsiteX7907" y="connsiteY7907"/>
                </a:cxn>
                <a:cxn ang="0">
                  <a:pos x="connsiteX7908" y="connsiteY7908"/>
                </a:cxn>
                <a:cxn ang="0">
                  <a:pos x="connsiteX7909" y="connsiteY7909"/>
                </a:cxn>
                <a:cxn ang="0">
                  <a:pos x="connsiteX7910" y="connsiteY7910"/>
                </a:cxn>
                <a:cxn ang="0">
                  <a:pos x="connsiteX7911" y="connsiteY7911"/>
                </a:cxn>
                <a:cxn ang="0">
                  <a:pos x="connsiteX7912" y="connsiteY7912"/>
                </a:cxn>
                <a:cxn ang="0">
                  <a:pos x="connsiteX7913" y="connsiteY7913"/>
                </a:cxn>
                <a:cxn ang="0">
                  <a:pos x="connsiteX7914" y="connsiteY7914"/>
                </a:cxn>
                <a:cxn ang="0">
                  <a:pos x="connsiteX7915" y="connsiteY7915"/>
                </a:cxn>
                <a:cxn ang="0">
                  <a:pos x="connsiteX7916" y="connsiteY7916"/>
                </a:cxn>
                <a:cxn ang="0">
                  <a:pos x="connsiteX7917" y="connsiteY7917"/>
                </a:cxn>
                <a:cxn ang="0">
                  <a:pos x="connsiteX7918" y="connsiteY7918"/>
                </a:cxn>
                <a:cxn ang="0">
                  <a:pos x="connsiteX7919" y="connsiteY7919"/>
                </a:cxn>
                <a:cxn ang="0">
                  <a:pos x="connsiteX7920" y="connsiteY7920"/>
                </a:cxn>
                <a:cxn ang="0">
                  <a:pos x="connsiteX7921" y="connsiteY7921"/>
                </a:cxn>
                <a:cxn ang="0">
                  <a:pos x="connsiteX7922" y="connsiteY7922"/>
                </a:cxn>
                <a:cxn ang="0">
                  <a:pos x="connsiteX7923" y="connsiteY7923"/>
                </a:cxn>
                <a:cxn ang="0">
                  <a:pos x="connsiteX7924" y="connsiteY7924"/>
                </a:cxn>
                <a:cxn ang="0">
                  <a:pos x="connsiteX7925" y="connsiteY7925"/>
                </a:cxn>
                <a:cxn ang="0">
                  <a:pos x="connsiteX7926" y="connsiteY7926"/>
                </a:cxn>
                <a:cxn ang="0">
                  <a:pos x="connsiteX7927" y="connsiteY7927"/>
                </a:cxn>
                <a:cxn ang="0">
                  <a:pos x="connsiteX7928" y="connsiteY7928"/>
                </a:cxn>
                <a:cxn ang="0">
                  <a:pos x="connsiteX7929" y="connsiteY7929"/>
                </a:cxn>
                <a:cxn ang="0">
                  <a:pos x="connsiteX7930" y="connsiteY7930"/>
                </a:cxn>
                <a:cxn ang="0">
                  <a:pos x="connsiteX7931" y="connsiteY7931"/>
                </a:cxn>
                <a:cxn ang="0">
                  <a:pos x="connsiteX7932" y="connsiteY7932"/>
                </a:cxn>
                <a:cxn ang="0">
                  <a:pos x="connsiteX7933" y="connsiteY7933"/>
                </a:cxn>
                <a:cxn ang="0">
                  <a:pos x="connsiteX7934" y="connsiteY7934"/>
                </a:cxn>
                <a:cxn ang="0">
                  <a:pos x="connsiteX7935" y="connsiteY7935"/>
                </a:cxn>
                <a:cxn ang="0">
                  <a:pos x="connsiteX7936" y="connsiteY7936"/>
                </a:cxn>
                <a:cxn ang="0">
                  <a:pos x="connsiteX7937" y="connsiteY7937"/>
                </a:cxn>
                <a:cxn ang="0">
                  <a:pos x="connsiteX7938" y="connsiteY7938"/>
                </a:cxn>
                <a:cxn ang="0">
                  <a:pos x="connsiteX7939" y="connsiteY7939"/>
                </a:cxn>
                <a:cxn ang="0">
                  <a:pos x="connsiteX7940" y="connsiteY7940"/>
                </a:cxn>
                <a:cxn ang="0">
                  <a:pos x="connsiteX7941" y="connsiteY7941"/>
                </a:cxn>
                <a:cxn ang="0">
                  <a:pos x="connsiteX7942" y="connsiteY7942"/>
                </a:cxn>
                <a:cxn ang="0">
                  <a:pos x="connsiteX7943" y="connsiteY7943"/>
                </a:cxn>
                <a:cxn ang="0">
                  <a:pos x="connsiteX7944" y="connsiteY7944"/>
                </a:cxn>
                <a:cxn ang="0">
                  <a:pos x="connsiteX7945" y="connsiteY7945"/>
                </a:cxn>
                <a:cxn ang="0">
                  <a:pos x="connsiteX7946" y="connsiteY7946"/>
                </a:cxn>
                <a:cxn ang="0">
                  <a:pos x="connsiteX7947" y="connsiteY7947"/>
                </a:cxn>
                <a:cxn ang="0">
                  <a:pos x="connsiteX7948" y="connsiteY7948"/>
                </a:cxn>
                <a:cxn ang="0">
                  <a:pos x="connsiteX7949" y="connsiteY7949"/>
                </a:cxn>
                <a:cxn ang="0">
                  <a:pos x="connsiteX7950" y="connsiteY7950"/>
                </a:cxn>
                <a:cxn ang="0">
                  <a:pos x="connsiteX7951" y="connsiteY7951"/>
                </a:cxn>
                <a:cxn ang="0">
                  <a:pos x="connsiteX7952" y="connsiteY7952"/>
                </a:cxn>
                <a:cxn ang="0">
                  <a:pos x="connsiteX7953" y="connsiteY7953"/>
                </a:cxn>
                <a:cxn ang="0">
                  <a:pos x="connsiteX7954" y="connsiteY7954"/>
                </a:cxn>
                <a:cxn ang="0">
                  <a:pos x="connsiteX7955" y="connsiteY7955"/>
                </a:cxn>
                <a:cxn ang="0">
                  <a:pos x="connsiteX7956" y="connsiteY7956"/>
                </a:cxn>
                <a:cxn ang="0">
                  <a:pos x="connsiteX7957" y="connsiteY7957"/>
                </a:cxn>
                <a:cxn ang="0">
                  <a:pos x="connsiteX7958" y="connsiteY7958"/>
                </a:cxn>
                <a:cxn ang="0">
                  <a:pos x="connsiteX7959" y="connsiteY7959"/>
                </a:cxn>
                <a:cxn ang="0">
                  <a:pos x="connsiteX7960" y="connsiteY7960"/>
                </a:cxn>
                <a:cxn ang="0">
                  <a:pos x="connsiteX7961" y="connsiteY7961"/>
                </a:cxn>
                <a:cxn ang="0">
                  <a:pos x="connsiteX7962" y="connsiteY7962"/>
                </a:cxn>
                <a:cxn ang="0">
                  <a:pos x="connsiteX7963" y="connsiteY7963"/>
                </a:cxn>
                <a:cxn ang="0">
                  <a:pos x="connsiteX7964" y="connsiteY7964"/>
                </a:cxn>
                <a:cxn ang="0">
                  <a:pos x="connsiteX7965" y="connsiteY7965"/>
                </a:cxn>
                <a:cxn ang="0">
                  <a:pos x="connsiteX7966" y="connsiteY7966"/>
                </a:cxn>
                <a:cxn ang="0">
                  <a:pos x="connsiteX7967" y="connsiteY7967"/>
                </a:cxn>
                <a:cxn ang="0">
                  <a:pos x="connsiteX7968" y="connsiteY7968"/>
                </a:cxn>
                <a:cxn ang="0">
                  <a:pos x="connsiteX7969" y="connsiteY7969"/>
                </a:cxn>
                <a:cxn ang="0">
                  <a:pos x="connsiteX7970" y="connsiteY7970"/>
                </a:cxn>
                <a:cxn ang="0">
                  <a:pos x="connsiteX7971" y="connsiteY7971"/>
                </a:cxn>
                <a:cxn ang="0">
                  <a:pos x="connsiteX7972" y="connsiteY7972"/>
                </a:cxn>
                <a:cxn ang="0">
                  <a:pos x="connsiteX7973" y="connsiteY7973"/>
                </a:cxn>
                <a:cxn ang="0">
                  <a:pos x="connsiteX7974" y="connsiteY7974"/>
                </a:cxn>
                <a:cxn ang="0">
                  <a:pos x="connsiteX7975" y="connsiteY7975"/>
                </a:cxn>
                <a:cxn ang="0">
                  <a:pos x="connsiteX7976" y="connsiteY7976"/>
                </a:cxn>
                <a:cxn ang="0">
                  <a:pos x="connsiteX7977" y="connsiteY7977"/>
                </a:cxn>
                <a:cxn ang="0">
                  <a:pos x="connsiteX7978" y="connsiteY7978"/>
                </a:cxn>
                <a:cxn ang="0">
                  <a:pos x="connsiteX7979" y="connsiteY7979"/>
                </a:cxn>
                <a:cxn ang="0">
                  <a:pos x="connsiteX7980" y="connsiteY7980"/>
                </a:cxn>
                <a:cxn ang="0">
                  <a:pos x="connsiteX7981" y="connsiteY7981"/>
                </a:cxn>
                <a:cxn ang="0">
                  <a:pos x="connsiteX7982" y="connsiteY7982"/>
                </a:cxn>
                <a:cxn ang="0">
                  <a:pos x="connsiteX7983" y="connsiteY7983"/>
                </a:cxn>
                <a:cxn ang="0">
                  <a:pos x="connsiteX7984" y="connsiteY7984"/>
                </a:cxn>
                <a:cxn ang="0">
                  <a:pos x="connsiteX7985" y="connsiteY7985"/>
                </a:cxn>
                <a:cxn ang="0">
                  <a:pos x="connsiteX7986" y="connsiteY7986"/>
                </a:cxn>
                <a:cxn ang="0">
                  <a:pos x="connsiteX7987" y="connsiteY7987"/>
                </a:cxn>
                <a:cxn ang="0">
                  <a:pos x="connsiteX7988" y="connsiteY7988"/>
                </a:cxn>
                <a:cxn ang="0">
                  <a:pos x="connsiteX7989" y="connsiteY7989"/>
                </a:cxn>
                <a:cxn ang="0">
                  <a:pos x="connsiteX7990" y="connsiteY7990"/>
                </a:cxn>
                <a:cxn ang="0">
                  <a:pos x="connsiteX7991" y="connsiteY7991"/>
                </a:cxn>
                <a:cxn ang="0">
                  <a:pos x="connsiteX7992" y="connsiteY7992"/>
                </a:cxn>
                <a:cxn ang="0">
                  <a:pos x="connsiteX7993" y="connsiteY7993"/>
                </a:cxn>
                <a:cxn ang="0">
                  <a:pos x="connsiteX7994" y="connsiteY7994"/>
                </a:cxn>
                <a:cxn ang="0">
                  <a:pos x="connsiteX7995" y="connsiteY7995"/>
                </a:cxn>
                <a:cxn ang="0">
                  <a:pos x="connsiteX7996" y="connsiteY7996"/>
                </a:cxn>
                <a:cxn ang="0">
                  <a:pos x="connsiteX7997" y="connsiteY7997"/>
                </a:cxn>
                <a:cxn ang="0">
                  <a:pos x="connsiteX7998" y="connsiteY7998"/>
                </a:cxn>
                <a:cxn ang="0">
                  <a:pos x="connsiteX7999" y="connsiteY7999"/>
                </a:cxn>
                <a:cxn ang="0">
                  <a:pos x="connsiteX8000" y="connsiteY8000"/>
                </a:cxn>
                <a:cxn ang="0">
                  <a:pos x="connsiteX8001" y="connsiteY8001"/>
                </a:cxn>
                <a:cxn ang="0">
                  <a:pos x="connsiteX8002" y="connsiteY8002"/>
                </a:cxn>
                <a:cxn ang="0">
                  <a:pos x="connsiteX8003" y="connsiteY8003"/>
                </a:cxn>
                <a:cxn ang="0">
                  <a:pos x="connsiteX8004" y="connsiteY8004"/>
                </a:cxn>
                <a:cxn ang="0">
                  <a:pos x="connsiteX8005" y="connsiteY8005"/>
                </a:cxn>
                <a:cxn ang="0">
                  <a:pos x="connsiteX8006" y="connsiteY8006"/>
                </a:cxn>
                <a:cxn ang="0">
                  <a:pos x="connsiteX8007" y="connsiteY8007"/>
                </a:cxn>
                <a:cxn ang="0">
                  <a:pos x="connsiteX8008" y="connsiteY8008"/>
                </a:cxn>
                <a:cxn ang="0">
                  <a:pos x="connsiteX8009" y="connsiteY8009"/>
                </a:cxn>
                <a:cxn ang="0">
                  <a:pos x="connsiteX8010" y="connsiteY8010"/>
                </a:cxn>
                <a:cxn ang="0">
                  <a:pos x="connsiteX8011" y="connsiteY8011"/>
                </a:cxn>
                <a:cxn ang="0">
                  <a:pos x="connsiteX8012" y="connsiteY8012"/>
                </a:cxn>
                <a:cxn ang="0">
                  <a:pos x="connsiteX8013" y="connsiteY8013"/>
                </a:cxn>
                <a:cxn ang="0">
                  <a:pos x="connsiteX8014" y="connsiteY8014"/>
                </a:cxn>
                <a:cxn ang="0">
                  <a:pos x="connsiteX8015" y="connsiteY8015"/>
                </a:cxn>
                <a:cxn ang="0">
                  <a:pos x="connsiteX8016" y="connsiteY8016"/>
                </a:cxn>
                <a:cxn ang="0">
                  <a:pos x="connsiteX8017" y="connsiteY8017"/>
                </a:cxn>
                <a:cxn ang="0">
                  <a:pos x="connsiteX8018" y="connsiteY8018"/>
                </a:cxn>
                <a:cxn ang="0">
                  <a:pos x="connsiteX8019" y="connsiteY8019"/>
                </a:cxn>
                <a:cxn ang="0">
                  <a:pos x="connsiteX8020" y="connsiteY8020"/>
                </a:cxn>
                <a:cxn ang="0">
                  <a:pos x="connsiteX8021" y="connsiteY8021"/>
                </a:cxn>
                <a:cxn ang="0">
                  <a:pos x="connsiteX8022" y="connsiteY8022"/>
                </a:cxn>
                <a:cxn ang="0">
                  <a:pos x="connsiteX8023" y="connsiteY8023"/>
                </a:cxn>
                <a:cxn ang="0">
                  <a:pos x="connsiteX8024" y="connsiteY8024"/>
                </a:cxn>
                <a:cxn ang="0">
                  <a:pos x="connsiteX8025" y="connsiteY8025"/>
                </a:cxn>
                <a:cxn ang="0">
                  <a:pos x="connsiteX8026" y="connsiteY8026"/>
                </a:cxn>
                <a:cxn ang="0">
                  <a:pos x="connsiteX8027" y="connsiteY8027"/>
                </a:cxn>
                <a:cxn ang="0">
                  <a:pos x="connsiteX8028" y="connsiteY8028"/>
                </a:cxn>
                <a:cxn ang="0">
                  <a:pos x="connsiteX8029" y="connsiteY8029"/>
                </a:cxn>
                <a:cxn ang="0">
                  <a:pos x="connsiteX8030" y="connsiteY8030"/>
                </a:cxn>
                <a:cxn ang="0">
                  <a:pos x="connsiteX8031" y="connsiteY8031"/>
                </a:cxn>
                <a:cxn ang="0">
                  <a:pos x="connsiteX8032" y="connsiteY8032"/>
                </a:cxn>
                <a:cxn ang="0">
                  <a:pos x="connsiteX8033" y="connsiteY8033"/>
                </a:cxn>
                <a:cxn ang="0">
                  <a:pos x="connsiteX8034" y="connsiteY8034"/>
                </a:cxn>
                <a:cxn ang="0">
                  <a:pos x="connsiteX8035" y="connsiteY8035"/>
                </a:cxn>
                <a:cxn ang="0">
                  <a:pos x="connsiteX8036" y="connsiteY8036"/>
                </a:cxn>
                <a:cxn ang="0">
                  <a:pos x="connsiteX8037" y="connsiteY8037"/>
                </a:cxn>
                <a:cxn ang="0">
                  <a:pos x="connsiteX8038" y="connsiteY8038"/>
                </a:cxn>
                <a:cxn ang="0">
                  <a:pos x="connsiteX8039" y="connsiteY8039"/>
                </a:cxn>
                <a:cxn ang="0">
                  <a:pos x="connsiteX8040" y="connsiteY8040"/>
                </a:cxn>
                <a:cxn ang="0">
                  <a:pos x="connsiteX8041" y="connsiteY8041"/>
                </a:cxn>
                <a:cxn ang="0">
                  <a:pos x="connsiteX8042" y="connsiteY8042"/>
                </a:cxn>
                <a:cxn ang="0">
                  <a:pos x="connsiteX8043" y="connsiteY8043"/>
                </a:cxn>
                <a:cxn ang="0">
                  <a:pos x="connsiteX8044" y="connsiteY8044"/>
                </a:cxn>
                <a:cxn ang="0">
                  <a:pos x="connsiteX8045" y="connsiteY8045"/>
                </a:cxn>
                <a:cxn ang="0">
                  <a:pos x="connsiteX8046" y="connsiteY8046"/>
                </a:cxn>
                <a:cxn ang="0">
                  <a:pos x="connsiteX8047" y="connsiteY8047"/>
                </a:cxn>
                <a:cxn ang="0">
                  <a:pos x="connsiteX8048" y="connsiteY8048"/>
                </a:cxn>
                <a:cxn ang="0">
                  <a:pos x="connsiteX8049" y="connsiteY8049"/>
                </a:cxn>
                <a:cxn ang="0">
                  <a:pos x="connsiteX8050" y="connsiteY8050"/>
                </a:cxn>
                <a:cxn ang="0">
                  <a:pos x="connsiteX8051" y="connsiteY8051"/>
                </a:cxn>
                <a:cxn ang="0">
                  <a:pos x="connsiteX8052" y="connsiteY8052"/>
                </a:cxn>
                <a:cxn ang="0">
                  <a:pos x="connsiteX8053" y="connsiteY8053"/>
                </a:cxn>
                <a:cxn ang="0">
                  <a:pos x="connsiteX8054" y="connsiteY8054"/>
                </a:cxn>
                <a:cxn ang="0">
                  <a:pos x="connsiteX8055" y="connsiteY8055"/>
                </a:cxn>
                <a:cxn ang="0">
                  <a:pos x="connsiteX8056" y="connsiteY8056"/>
                </a:cxn>
                <a:cxn ang="0">
                  <a:pos x="connsiteX8057" y="connsiteY8057"/>
                </a:cxn>
                <a:cxn ang="0">
                  <a:pos x="connsiteX8058" y="connsiteY8058"/>
                </a:cxn>
                <a:cxn ang="0">
                  <a:pos x="connsiteX8059" y="connsiteY8059"/>
                </a:cxn>
                <a:cxn ang="0">
                  <a:pos x="connsiteX8060" y="connsiteY8060"/>
                </a:cxn>
                <a:cxn ang="0">
                  <a:pos x="connsiteX8061" y="connsiteY8061"/>
                </a:cxn>
                <a:cxn ang="0">
                  <a:pos x="connsiteX8062" y="connsiteY8062"/>
                </a:cxn>
                <a:cxn ang="0">
                  <a:pos x="connsiteX8063" y="connsiteY8063"/>
                </a:cxn>
                <a:cxn ang="0">
                  <a:pos x="connsiteX8064" y="connsiteY8064"/>
                </a:cxn>
                <a:cxn ang="0">
                  <a:pos x="connsiteX8065" y="connsiteY8065"/>
                </a:cxn>
                <a:cxn ang="0">
                  <a:pos x="connsiteX8066" y="connsiteY8066"/>
                </a:cxn>
                <a:cxn ang="0">
                  <a:pos x="connsiteX8067" y="connsiteY8067"/>
                </a:cxn>
                <a:cxn ang="0">
                  <a:pos x="connsiteX8068" y="connsiteY8068"/>
                </a:cxn>
                <a:cxn ang="0">
                  <a:pos x="connsiteX8069" y="connsiteY8069"/>
                </a:cxn>
                <a:cxn ang="0">
                  <a:pos x="connsiteX8070" y="connsiteY8070"/>
                </a:cxn>
                <a:cxn ang="0">
                  <a:pos x="connsiteX8071" y="connsiteY8071"/>
                </a:cxn>
                <a:cxn ang="0">
                  <a:pos x="connsiteX8072" y="connsiteY8072"/>
                </a:cxn>
                <a:cxn ang="0">
                  <a:pos x="connsiteX8073" y="connsiteY8073"/>
                </a:cxn>
                <a:cxn ang="0">
                  <a:pos x="connsiteX8074" y="connsiteY8074"/>
                </a:cxn>
                <a:cxn ang="0">
                  <a:pos x="connsiteX8075" y="connsiteY8075"/>
                </a:cxn>
                <a:cxn ang="0">
                  <a:pos x="connsiteX8076" y="connsiteY8076"/>
                </a:cxn>
                <a:cxn ang="0">
                  <a:pos x="connsiteX8077" y="connsiteY8077"/>
                </a:cxn>
                <a:cxn ang="0">
                  <a:pos x="connsiteX8078" y="connsiteY8078"/>
                </a:cxn>
                <a:cxn ang="0">
                  <a:pos x="connsiteX8079" y="connsiteY8079"/>
                </a:cxn>
                <a:cxn ang="0">
                  <a:pos x="connsiteX8080" y="connsiteY8080"/>
                </a:cxn>
                <a:cxn ang="0">
                  <a:pos x="connsiteX8081" y="connsiteY8081"/>
                </a:cxn>
                <a:cxn ang="0">
                  <a:pos x="connsiteX8082" y="connsiteY8082"/>
                </a:cxn>
                <a:cxn ang="0">
                  <a:pos x="connsiteX8083" y="connsiteY8083"/>
                </a:cxn>
                <a:cxn ang="0">
                  <a:pos x="connsiteX8084" y="connsiteY8084"/>
                </a:cxn>
                <a:cxn ang="0">
                  <a:pos x="connsiteX8085" y="connsiteY8085"/>
                </a:cxn>
                <a:cxn ang="0">
                  <a:pos x="connsiteX8086" y="connsiteY8086"/>
                </a:cxn>
                <a:cxn ang="0">
                  <a:pos x="connsiteX8087" y="connsiteY8087"/>
                </a:cxn>
                <a:cxn ang="0">
                  <a:pos x="connsiteX8088" y="connsiteY8088"/>
                </a:cxn>
                <a:cxn ang="0">
                  <a:pos x="connsiteX8089" y="connsiteY8089"/>
                </a:cxn>
                <a:cxn ang="0">
                  <a:pos x="connsiteX8090" y="connsiteY8090"/>
                </a:cxn>
                <a:cxn ang="0">
                  <a:pos x="connsiteX8091" y="connsiteY8091"/>
                </a:cxn>
                <a:cxn ang="0">
                  <a:pos x="connsiteX8092" y="connsiteY8092"/>
                </a:cxn>
                <a:cxn ang="0">
                  <a:pos x="connsiteX8093" y="connsiteY8093"/>
                </a:cxn>
                <a:cxn ang="0">
                  <a:pos x="connsiteX8094" y="connsiteY8094"/>
                </a:cxn>
                <a:cxn ang="0">
                  <a:pos x="connsiteX8095" y="connsiteY8095"/>
                </a:cxn>
                <a:cxn ang="0">
                  <a:pos x="connsiteX8096" y="connsiteY8096"/>
                </a:cxn>
                <a:cxn ang="0">
                  <a:pos x="connsiteX8097" y="connsiteY8097"/>
                </a:cxn>
                <a:cxn ang="0">
                  <a:pos x="connsiteX8098" y="connsiteY8098"/>
                </a:cxn>
                <a:cxn ang="0">
                  <a:pos x="connsiteX8099" y="connsiteY8099"/>
                </a:cxn>
                <a:cxn ang="0">
                  <a:pos x="connsiteX8100" y="connsiteY8100"/>
                </a:cxn>
                <a:cxn ang="0">
                  <a:pos x="connsiteX8101" y="connsiteY8101"/>
                </a:cxn>
                <a:cxn ang="0">
                  <a:pos x="connsiteX8102" y="connsiteY8102"/>
                </a:cxn>
                <a:cxn ang="0">
                  <a:pos x="connsiteX8103" y="connsiteY8103"/>
                </a:cxn>
                <a:cxn ang="0">
                  <a:pos x="connsiteX8104" y="connsiteY8104"/>
                </a:cxn>
                <a:cxn ang="0">
                  <a:pos x="connsiteX8105" y="connsiteY8105"/>
                </a:cxn>
                <a:cxn ang="0">
                  <a:pos x="connsiteX8106" y="connsiteY8106"/>
                </a:cxn>
                <a:cxn ang="0">
                  <a:pos x="connsiteX8107" y="connsiteY8107"/>
                </a:cxn>
                <a:cxn ang="0">
                  <a:pos x="connsiteX8108" y="connsiteY8108"/>
                </a:cxn>
                <a:cxn ang="0">
                  <a:pos x="connsiteX8109" y="connsiteY8109"/>
                </a:cxn>
                <a:cxn ang="0">
                  <a:pos x="connsiteX8110" y="connsiteY8110"/>
                </a:cxn>
                <a:cxn ang="0">
                  <a:pos x="connsiteX8111" y="connsiteY8111"/>
                </a:cxn>
                <a:cxn ang="0">
                  <a:pos x="connsiteX8112" y="connsiteY8112"/>
                </a:cxn>
                <a:cxn ang="0">
                  <a:pos x="connsiteX8113" y="connsiteY8113"/>
                </a:cxn>
                <a:cxn ang="0">
                  <a:pos x="connsiteX8114" y="connsiteY8114"/>
                </a:cxn>
                <a:cxn ang="0">
                  <a:pos x="connsiteX8115" y="connsiteY8115"/>
                </a:cxn>
                <a:cxn ang="0">
                  <a:pos x="connsiteX8116" y="connsiteY8116"/>
                </a:cxn>
                <a:cxn ang="0">
                  <a:pos x="connsiteX8117" y="connsiteY8117"/>
                </a:cxn>
                <a:cxn ang="0">
                  <a:pos x="connsiteX8118" y="connsiteY8118"/>
                </a:cxn>
                <a:cxn ang="0">
                  <a:pos x="connsiteX8119" y="connsiteY8119"/>
                </a:cxn>
                <a:cxn ang="0">
                  <a:pos x="connsiteX8120" y="connsiteY8120"/>
                </a:cxn>
                <a:cxn ang="0">
                  <a:pos x="connsiteX8121" y="connsiteY8121"/>
                </a:cxn>
                <a:cxn ang="0">
                  <a:pos x="connsiteX8122" y="connsiteY8122"/>
                </a:cxn>
                <a:cxn ang="0">
                  <a:pos x="connsiteX8123" y="connsiteY8123"/>
                </a:cxn>
                <a:cxn ang="0">
                  <a:pos x="connsiteX8124" y="connsiteY8124"/>
                </a:cxn>
                <a:cxn ang="0">
                  <a:pos x="connsiteX8125" y="connsiteY8125"/>
                </a:cxn>
                <a:cxn ang="0">
                  <a:pos x="connsiteX8126" y="connsiteY8126"/>
                </a:cxn>
                <a:cxn ang="0">
                  <a:pos x="connsiteX8127" y="connsiteY8127"/>
                </a:cxn>
                <a:cxn ang="0">
                  <a:pos x="connsiteX8128" y="connsiteY8128"/>
                </a:cxn>
                <a:cxn ang="0">
                  <a:pos x="connsiteX8129" y="connsiteY8129"/>
                </a:cxn>
                <a:cxn ang="0">
                  <a:pos x="connsiteX8130" y="connsiteY8130"/>
                </a:cxn>
                <a:cxn ang="0">
                  <a:pos x="connsiteX8131" y="connsiteY8131"/>
                </a:cxn>
                <a:cxn ang="0">
                  <a:pos x="connsiteX8132" y="connsiteY8132"/>
                </a:cxn>
                <a:cxn ang="0">
                  <a:pos x="connsiteX8133" y="connsiteY8133"/>
                </a:cxn>
                <a:cxn ang="0">
                  <a:pos x="connsiteX8134" y="connsiteY8134"/>
                </a:cxn>
                <a:cxn ang="0">
                  <a:pos x="connsiteX8135" y="connsiteY8135"/>
                </a:cxn>
                <a:cxn ang="0">
                  <a:pos x="connsiteX8136" y="connsiteY8136"/>
                </a:cxn>
                <a:cxn ang="0">
                  <a:pos x="connsiteX8137" y="connsiteY8137"/>
                </a:cxn>
                <a:cxn ang="0">
                  <a:pos x="connsiteX8138" y="connsiteY8138"/>
                </a:cxn>
                <a:cxn ang="0">
                  <a:pos x="connsiteX8139" y="connsiteY8139"/>
                </a:cxn>
                <a:cxn ang="0">
                  <a:pos x="connsiteX8140" y="connsiteY8140"/>
                </a:cxn>
                <a:cxn ang="0">
                  <a:pos x="connsiteX8141" y="connsiteY8141"/>
                </a:cxn>
                <a:cxn ang="0">
                  <a:pos x="connsiteX8142" y="connsiteY8142"/>
                </a:cxn>
                <a:cxn ang="0">
                  <a:pos x="connsiteX8143" y="connsiteY8143"/>
                </a:cxn>
                <a:cxn ang="0">
                  <a:pos x="connsiteX8144" y="connsiteY8144"/>
                </a:cxn>
                <a:cxn ang="0">
                  <a:pos x="connsiteX8145" y="connsiteY8145"/>
                </a:cxn>
                <a:cxn ang="0">
                  <a:pos x="connsiteX8146" y="connsiteY8146"/>
                </a:cxn>
                <a:cxn ang="0">
                  <a:pos x="connsiteX8147" y="connsiteY8147"/>
                </a:cxn>
                <a:cxn ang="0">
                  <a:pos x="connsiteX8148" y="connsiteY8148"/>
                </a:cxn>
                <a:cxn ang="0">
                  <a:pos x="connsiteX8149" y="connsiteY8149"/>
                </a:cxn>
                <a:cxn ang="0">
                  <a:pos x="connsiteX8150" y="connsiteY8150"/>
                </a:cxn>
                <a:cxn ang="0">
                  <a:pos x="connsiteX8151" y="connsiteY8151"/>
                </a:cxn>
                <a:cxn ang="0">
                  <a:pos x="connsiteX8152" y="connsiteY8152"/>
                </a:cxn>
                <a:cxn ang="0">
                  <a:pos x="connsiteX8153" y="connsiteY8153"/>
                </a:cxn>
                <a:cxn ang="0">
                  <a:pos x="connsiteX8154" y="connsiteY8154"/>
                </a:cxn>
                <a:cxn ang="0">
                  <a:pos x="connsiteX8155" y="connsiteY8155"/>
                </a:cxn>
                <a:cxn ang="0">
                  <a:pos x="connsiteX8156" y="connsiteY8156"/>
                </a:cxn>
                <a:cxn ang="0">
                  <a:pos x="connsiteX8157" y="connsiteY8157"/>
                </a:cxn>
                <a:cxn ang="0">
                  <a:pos x="connsiteX8158" y="connsiteY8158"/>
                </a:cxn>
                <a:cxn ang="0">
                  <a:pos x="connsiteX8159" y="connsiteY8159"/>
                </a:cxn>
                <a:cxn ang="0">
                  <a:pos x="connsiteX8160" y="connsiteY8160"/>
                </a:cxn>
                <a:cxn ang="0">
                  <a:pos x="connsiteX8161" y="connsiteY8161"/>
                </a:cxn>
                <a:cxn ang="0">
                  <a:pos x="connsiteX8162" y="connsiteY8162"/>
                </a:cxn>
                <a:cxn ang="0">
                  <a:pos x="connsiteX8163" y="connsiteY8163"/>
                </a:cxn>
                <a:cxn ang="0">
                  <a:pos x="connsiteX8164" y="connsiteY8164"/>
                </a:cxn>
                <a:cxn ang="0">
                  <a:pos x="connsiteX8165" y="connsiteY8165"/>
                </a:cxn>
                <a:cxn ang="0">
                  <a:pos x="connsiteX8166" y="connsiteY8166"/>
                </a:cxn>
                <a:cxn ang="0">
                  <a:pos x="connsiteX8167" y="connsiteY8167"/>
                </a:cxn>
                <a:cxn ang="0">
                  <a:pos x="connsiteX8168" y="connsiteY8168"/>
                </a:cxn>
                <a:cxn ang="0">
                  <a:pos x="connsiteX8169" y="connsiteY8169"/>
                </a:cxn>
                <a:cxn ang="0">
                  <a:pos x="connsiteX8170" y="connsiteY8170"/>
                </a:cxn>
                <a:cxn ang="0">
                  <a:pos x="connsiteX8171" y="connsiteY8171"/>
                </a:cxn>
                <a:cxn ang="0">
                  <a:pos x="connsiteX8172" y="connsiteY8172"/>
                </a:cxn>
                <a:cxn ang="0">
                  <a:pos x="connsiteX8173" y="connsiteY8173"/>
                </a:cxn>
                <a:cxn ang="0">
                  <a:pos x="connsiteX8174" y="connsiteY8174"/>
                </a:cxn>
                <a:cxn ang="0">
                  <a:pos x="connsiteX8175" y="connsiteY8175"/>
                </a:cxn>
                <a:cxn ang="0">
                  <a:pos x="connsiteX8176" y="connsiteY8176"/>
                </a:cxn>
                <a:cxn ang="0">
                  <a:pos x="connsiteX8177" y="connsiteY8177"/>
                </a:cxn>
                <a:cxn ang="0">
                  <a:pos x="connsiteX8178" y="connsiteY8178"/>
                </a:cxn>
                <a:cxn ang="0">
                  <a:pos x="connsiteX8179" y="connsiteY8179"/>
                </a:cxn>
                <a:cxn ang="0">
                  <a:pos x="connsiteX8180" y="connsiteY8180"/>
                </a:cxn>
                <a:cxn ang="0">
                  <a:pos x="connsiteX8181" y="connsiteY8181"/>
                </a:cxn>
                <a:cxn ang="0">
                  <a:pos x="connsiteX8182" y="connsiteY8182"/>
                </a:cxn>
                <a:cxn ang="0">
                  <a:pos x="connsiteX8183" y="connsiteY8183"/>
                </a:cxn>
                <a:cxn ang="0">
                  <a:pos x="connsiteX8184" y="connsiteY8184"/>
                </a:cxn>
                <a:cxn ang="0">
                  <a:pos x="connsiteX8185" y="connsiteY8185"/>
                </a:cxn>
                <a:cxn ang="0">
                  <a:pos x="connsiteX8186" y="connsiteY8186"/>
                </a:cxn>
                <a:cxn ang="0">
                  <a:pos x="connsiteX8187" y="connsiteY8187"/>
                </a:cxn>
                <a:cxn ang="0">
                  <a:pos x="connsiteX8188" y="connsiteY8188"/>
                </a:cxn>
                <a:cxn ang="0">
                  <a:pos x="connsiteX8189" y="connsiteY8189"/>
                </a:cxn>
                <a:cxn ang="0">
                  <a:pos x="connsiteX8190" y="connsiteY8190"/>
                </a:cxn>
                <a:cxn ang="0">
                  <a:pos x="connsiteX8191" y="connsiteY8191"/>
                </a:cxn>
                <a:cxn ang="0">
                  <a:pos x="connsiteX8192" y="connsiteY8192"/>
                </a:cxn>
                <a:cxn ang="0">
                  <a:pos x="connsiteX8193" y="connsiteY8193"/>
                </a:cxn>
                <a:cxn ang="0">
                  <a:pos x="connsiteX8194" y="connsiteY8194"/>
                </a:cxn>
                <a:cxn ang="0">
                  <a:pos x="connsiteX8195" y="connsiteY8195"/>
                </a:cxn>
                <a:cxn ang="0">
                  <a:pos x="connsiteX8196" y="connsiteY8196"/>
                </a:cxn>
                <a:cxn ang="0">
                  <a:pos x="connsiteX8197" y="connsiteY8197"/>
                </a:cxn>
                <a:cxn ang="0">
                  <a:pos x="connsiteX8198" y="connsiteY8198"/>
                </a:cxn>
                <a:cxn ang="0">
                  <a:pos x="connsiteX8199" y="connsiteY8199"/>
                </a:cxn>
                <a:cxn ang="0">
                  <a:pos x="connsiteX8200" y="connsiteY8200"/>
                </a:cxn>
                <a:cxn ang="0">
                  <a:pos x="connsiteX8201" y="connsiteY8201"/>
                </a:cxn>
                <a:cxn ang="0">
                  <a:pos x="connsiteX8202" y="connsiteY8202"/>
                </a:cxn>
                <a:cxn ang="0">
                  <a:pos x="connsiteX8203" y="connsiteY8203"/>
                </a:cxn>
                <a:cxn ang="0">
                  <a:pos x="connsiteX8204" y="connsiteY8204"/>
                </a:cxn>
                <a:cxn ang="0">
                  <a:pos x="connsiteX8205" y="connsiteY8205"/>
                </a:cxn>
                <a:cxn ang="0">
                  <a:pos x="connsiteX8206" y="connsiteY8206"/>
                </a:cxn>
                <a:cxn ang="0">
                  <a:pos x="connsiteX8207" y="connsiteY8207"/>
                </a:cxn>
                <a:cxn ang="0">
                  <a:pos x="connsiteX8208" y="connsiteY8208"/>
                </a:cxn>
                <a:cxn ang="0">
                  <a:pos x="connsiteX8209" y="connsiteY8209"/>
                </a:cxn>
                <a:cxn ang="0">
                  <a:pos x="connsiteX8210" y="connsiteY8210"/>
                </a:cxn>
                <a:cxn ang="0">
                  <a:pos x="connsiteX8211" y="connsiteY8211"/>
                </a:cxn>
                <a:cxn ang="0">
                  <a:pos x="connsiteX8212" y="connsiteY8212"/>
                </a:cxn>
                <a:cxn ang="0">
                  <a:pos x="connsiteX8213" y="connsiteY8213"/>
                </a:cxn>
                <a:cxn ang="0">
                  <a:pos x="connsiteX8214" y="connsiteY8214"/>
                </a:cxn>
                <a:cxn ang="0">
                  <a:pos x="connsiteX8215" y="connsiteY8215"/>
                </a:cxn>
                <a:cxn ang="0">
                  <a:pos x="connsiteX8216" y="connsiteY8216"/>
                </a:cxn>
                <a:cxn ang="0">
                  <a:pos x="connsiteX8217" y="connsiteY8217"/>
                </a:cxn>
                <a:cxn ang="0">
                  <a:pos x="connsiteX8218" y="connsiteY8218"/>
                </a:cxn>
                <a:cxn ang="0">
                  <a:pos x="connsiteX8219" y="connsiteY8219"/>
                </a:cxn>
                <a:cxn ang="0">
                  <a:pos x="connsiteX8220" y="connsiteY8220"/>
                </a:cxn>
                <a:cxn ang="0">
                  <a:pos x="connsiteX8221" y="connsiteY8221"/>
                </a:cxn>
                <a:cxn ang="0">
                  <a:pos x="connsiteX8222" y="connsiteY8222"/>
                </a:cxn>
                <a:cxn ang="0">
                  <a:pos x="connsiteX8223" y="connsiteY8223"/>
                </a:cxn>
                <a:cxn ang="0">
                  <a:pos x="connsiteX8224" y="connsiteY8224"/>
                </a:cxn>
                <a:cxn ang="0">
                  <a:pos x="connsiteX8225" y="connsiteY8225"/>
                </a:cxn>
                <a:cxn ang="0">
                  <a:pos x="connsiteX8226" y="connsiteY8226"/>
                </a:cxn>
                <a:cxn ang="0">
                  <a:pos x="connsiteX8227" y="connsiteY8227"/>
                </a:cxn>
                <a:cxn ang="0">
                  <a:pos x="connsiteX8228" y="connsiteY8228"/>
                </a:cxn>
                <a:cxn ang="0">
                  <a:pos x="connsiteX8229" y="connsiteY8229"/>
                </a:cxn>
                <a:cxn ang="0">
                  <a:pos x="connsiteX8230" y="connsiteY8230"/>
                </a:cxn>
                <a:cxn ang="0">
                  <a:pos x="connsiteX8231" y="connsiteY8231"/>
                </a:cxn>
                <a:cxn ang="0">
                  <a:pos x="connsiteX8232" y="connsiteY8232"/>
                </a:cxn>
                <a:cxn ang="0">
                  <a:pos x="connsiteX8233" y="connsiteY8233"/>
                </a:cxn>
                <a:cxn ang="0">
                  <a:pos x="connsiteX8234" y="connsiteY8234"/>
                </a:cxn>
                <a:cxn ang="0">
                  <a:pos x="connsiteX8235" y="connsiteY8235"/>
                </a:cxn>
                <a:cxn ang="0">
                  <a:pos x="connsiteX8236" y="connsiteY8236"/>
                </a:cxn>
                <a:cxn ang="0">
                  <a:pos x="connsiteX8237" y="connsiteY8237"/>
                </a:cxn>
                <a:cxn ang="0">
                  <a:pos x="connsiteX8238" y="connsiteY8238"/>
                </a:cxn>
                <a:cxn ang="0">
                  <a:pos x="connsiteX8239" y="connsiteY8239"/>
                </a:cxn>
                <a:cxn ang="0">
                  <a:pos x="connsiteX8240" y="connsiteY8240"/>
                </a:cxn>
                <a:cxn ang="0">
                  <a:pos x="connsiteX8241" y="connsiteY8241"/>
                </a:cxn>
                <a:cxn ang="0">
                  <a:pos x="connsiteX8242" y="connsiteY8242"/>
                </a:cxn>
                <a:cxn ang="0">
                  <a:pos x="connsiteX8243" y="connsiteY8243"/>
                </a:cxn>
                <a:cxn ang="0">
                  <a:pos x="connsiteX8244" y="connsiteY8244"/>
                </a:cxn>
                <a:cxn ang="0">
                  <a:pos x="connsiteX8245" y="connsiteY8245"/>
                </a:cxn>
                <a:cxn ang="0">
                  <a:pos x="connsiteX8246" y="connsiteY8246"/>
                </a:cxn>
                <a:cxn ang="0">
                  <a:pos x="connsiteX8247" y="connsiteY8247"/>
                </a:cxn>
                <a:cxn ang="0">
                  <a:pos x="connsiteX8248" y="connsiteY8248"/>
                </a:cxn>
                <a:cxn ang="0">
                  <a:pos x="connsiteX8249" y="connsiteY8249"/>
                </a:cxn>
                <a:cxn ang="0">
                  <a:pos x="connsiteX8250" y="connsiteY8250"/>
                </a:cxn>
                <a:cxn ang="0">
                  <a:pos x="connsiteX8251" y="connsiteY8251"/>
                </a:cxn>
                <a:cxn ang="0">
                  <a:pos x="connsiteX8252" y="connsiteY8252"/>
                </a:cxn>
                <a:cxn ang="0">
                  <a:pos x="connsiteX8253" y="connsiteY8253"/>
                </a:cxn>
                <a:cxn ang="0">
                  <a:pos x="connsiteX8254" y="connsiteY8254"/>
                </a:cxn>
                <a:cxn ang="0">
                  <a:pos x="connsiteX8255" y="connsiteY8255"/>
                </a:cxn>
                <a:cxn ang="0">
                  <a:pos x="connsiteX8256" y="connsiteY8256"/>
                </a:cxn>
                <a:cxn ang="0">
                  <a:pos x="connsiteX8257" y="connsiteY8257"/>
                </a:cxn>
                <a:cxn ang="0">
                  <a:pos x="connsiteX8258" y="connsiteY8258"/>
                </a:cxn>
                <a:cxn ang="0">
                  <a:pos x="connsiteX8259" y="connsiteY8259"/>
                </a:cxn>
                <a:cxn ang="0">
                  <a:pos x="connsiteX8260" y="connsiteY8260"/>
                </a:cxn>
                <a:cxn ang="0">
                  <a:pos x="connsiteX8261" y="connsiteY8261"/>
                </a:cxn>
                <a:cxn ang="0">
                  <a:pos x="connsiteX8262" y="connsiteY8262"/>
                </a:cxn>
                <a:cxn ang="0">
                  <a:pos x="connsiteX8263" y="connsiteY8263"/>
                </a:cxn>
                <a:cxn ang="0">
                  <a:pos x="connsiteX8264" y="connsiteY8264"/>
                </a:cxn>
                <a:cxn ang="0">
                  <a:pos x="connsiteX8265" y="connsiteY8265"/>
                </a:cxn>
                <a:cxn ang="0">
                  <a:pos x="connsiteX8266" y="connsiteY8266"/>
                </a:cxn>
                <a:cxn ang="0">
                  <a:pos x="connsiteX8267" y="connsiteY8267"/>
                </a:cxn>
                <a:cxn ang="0">
                  <a:pos x="connsiteX8268" y="connsiteY8268"/>
                </a:cxn>
                <a:cxn ang="0">
                  <a:pos x="connsiteX8269" y="connsiteY8269"/>
                </a:cxn>
                <a:cxn ang="0">
                  <a:pos x="connsiteX8270" y="connsiteY8270"/>
                </a:cxn>
                <a:cxn ang="0">
                  <a:pos x="connsiteX8271" y="connsiteY8271"/>
                </a:cxn>
                <a:cxn ang="0">
                  <a:pos x="connsiteX8272" y="connsiteY8272"/>
                </a:cxn>
                <a:cxn ang="0">
                  <a:pos x="connsiteX8273" y="connsiteY8273"/>
                </a:cxn>
                <a:cxn ang="0">
                  <a:pos x="connsiteX8274" y="connsiteY8274"/>
                </a:cxn>
                <a:cxn ang="0">
                  <a:pos x="connsiteX8275" y="connsiteY8275"/>
                </a:cxn>
                <a:cxn ang="0">
                  <a:pos x="connsiteX8276" y="connsiteY8276"/>
                </a:cxn>
                <a:cxn ang="0">
                  <a:pos x="connsiteX8277" y="connsiteY8277"/>
                </a:cxn>
                <a:cxn ang="0">
                  <a:pos x="connsiteX8278" y="connsiteY8278"/>
                </a:cxn>
                <a:cxn ang="0">
                  <a:pos x="connsiteX8279" y="connsiteY8279"/>
                </a:cxn>
                <a:cxn ang="0">
                  <a:pos x="connsiteX8280" y="connsiteY8280"/>
                </a:cxn>
                <a:cxn ang="0">
                  <a:pos x="connsiteX8281" y="connsiteY8281"/>
                </a:cxn>
                <a:cxn ang="0">
                  <a:pos x="connsiteX8282" y="connsiteY8282"/>
                </a:cxn>
                <a:cxn ang="0">
                  <a:pos x="connsiteX8283" y="connsiteY8283"/>
                </a:cxn>
                <a:cxn ang="0">
                  <a:pos x="connsiteX8284" y="connsiteY8284"/>
                </a:cxn>
                <a:cxn ang="0">
                  <a:pos x="connsiteX8285" y="connsiteY8285"/>
                </a:cxn>
                <a:cxn ang="0">
                  <a:pos x="connsiteX8286" y="connsiteY8286"/>
                </a:cxn>
                <a:cxn ang="0">
                  <a:pos x="connsiteX8287" y="connsiteY8287"/>
                </a:cxn>
                <a:cxn ang="0">
                  <a:pos x="connsiteX8288" y="connsiteY8288"/>
                </a:cxn>
                <a:cxn ang="0">
                  <a:pos x="connsiteX8289" y="connsiteY8289"/>
                </a:cxn>
                <a:cxn ang="0">
                  <a:pos x="connsiteX8290" y="connsiteY8290"/>
                </a:cxn>
                <a:cxn ang="0">
                  <a:pos x="connsiteX8291" y="connsiteY8291"/>
                </a:cxn>
                <a:cxn ang="0">
                  <a:pos x="connsiteX8292" y="connsiteY8292"/>
                </a:cxn>
                <a:cxn ang="0">
                  <a:pos x="connsiteX8293" y="connsiteY8293"/>
                </a:cxn>
                <a:cxn ang="0">
                  <a:pos x="connsiteX8294" y="connsiteY8294"/>
                </a:cxn>
                <a:cxn ang="0">
                  <a:pos x="connsiteX8295" y="connsiteY8295"/>
                </a:cxn>
                <a:cxn ang="0">
                  <a:pos x="connsiteX8296" y="connsiteY8296"/>
                </a:cxn>
                <a:cxn ang="0">
                  <a:pos x="connsiteX8297" y="connsiteY8297"/>
                </a:cxn>
                <a:cxn ang="0">
                  <a:pos x="connsiteX8298" y="connsiteY8298"/>
                </a:cxn>
                <a:cxn ang="0">
                  <a:pos x="connsiteX8299" y="connsiteY8299"/>
                </a:cxn>
                <a:cxn ang="0">
                  <a:pos x="connsiteX8300" y="connsiteY8300"/>
                </a:cxn>
                <a:cxn ang="0">
                  <a:pos x="connsiteX8301" y="connsiteY8301"/>
                </a:cxn>
                <a:cxn ang="0">
                  <a:pos x="connsiteX8302" y="connsiteY8302"/>
                </a:cxn>
                <a:cxn ang="0">
                  <a:pos x="connsiteX8303" y="connsiteY8303"/>
                </a:cxn>
                <a:cxn ang="0">
                  <a:pos x="connsiteX8304" y="connsiteY8304"/>
                </a:cxn>
                <a:cxn ang="0">
                  <a:pos x="connsiteX8305" y="connsiteY8305"/>
                </a:cxn>
                <a:cxn ang="0">
                  <a:pos x="connsiteX8306" y="connsiteY8306"/>
                </a:cxn>
                <a:cxn ang="0">
                  <a:pos x="connsiteX8307" y="connsiteY8307"/>
                </a:cxn>
                <a:cxn ang="0">
                  <a:pos x="connsiteX8308" y="connsiteY8308"/>
                </a:cxn>
                <a:cxn ang="0">
                  <a:pos x="connsiteX8309" y="connsiteY8309"/>
                </a:cxn>
                <a:cxn ang="0">
                  <a:pos x="connsiteX8310" y="connsiteY8310"/>
                </a:cxn>
                <a:cxn ang="0">
                  <a:pos x="connsiteX8311" y="connsiteY8311"/>
                </a:cxn>
                <a:cxn ang="0">
                  <a:pos x="connsiteX8312" y="connsiteY8312"/>
                </a:cxn>
                <a:cxn ang="0">
                  <a:pos x="connsiteX8313" y="connsiteY8313"/>
                </a:cxn>
                <a:cxn ang="0">
                  <a:pos x="connsiteX8314" y="connsiteY8314"/>
                </a:cxn>
                <a:cxn ang="0">
                  <a:pos x="connsiteX8315" y="connsiteY8315"/>
                </a:cxn>
                <a:cxn ang="0">
                  <a:pos x="connsiteX8316" y="connsiteY8316"/>
                </a:cxn>
                <a:cxn ang="0">
                  <a:pos x="connsiteX8317" y="connsiteY8317"/>
                </a:cxn>
                <a:cxn ang="0">
                  <a:pos x="connsiteX8318" y="connsiteY8318"/>
                </a:cxn>
                <a:cxn ang="0">
                  <a:pos x="connsiteX8319" y="connsiteY8319"/>
                </a:cxn>
                <a:cxn ang="0">
                  <a:pos x="connsiteX8320" y="connsiteY8320"/>
                </a:cxn>
                <a:cxn ang="0">
                  <a:pos x="connsiteX8321" y="connsiteY8321"/>
                </a:cxn>
                <a:cxn ang="0">
                  <a:pos x="connsiteX8322" y="connsiteY8322"/>
                </a:cxn>
                <a:cxn ang="0">
                  <a:pos x="connsiteX8323" y="connsiteY8323"/>
                </a:cxn>
                <a:cxn ang="0">
                  <a:pos x="connsiteX8324" y="connsiteY8324"/>
                </a:cxn>
                <a:cxn ang="0">
                  <a:pos x="connsiteX8325" y="connsiteY8325"/>
                </a:cxn>
                <a:cxn ang="0">
                  <a:pos x="connsiteX8326" y="connsiteY8326"/>
                </a:cxn>
                <a:cxn ang="0">
                  <a:pos x="connsiteX8327" y="connsiteY8327"/>
                </a:cxn>
                <a:cxn ang="0">
                  <a:pos x="connsiteX8328" y="connsiteY8328"/>
                </a:cxn>
                <a:cxn ang="0">
                  <a:pos x="connsiteX8329" y="connsiteY8329"/>
                </a:cxn>
                <a:cxn ang="0">
                  <a:pos x="connsiteX8330" y="connsiteY8330"/>
                </a:cxn>
                <a:cxn ang="0">
                  <a:pos x="connsiteX8331" y="connsiteY8331"/>
                </a:cxn>
                <a:cxn ang="0">
                  <a:pos x="connsiteX8332" y="connsiteY8332"/>
                </a:cxn>
                <a:cxn ang="0">
                  <a:pos x="connsiteX8333" y="connsiteY8333"/>
                </a:cxn>
                <a:cxn ang="0">
                  <a:pos x="connsiteX8334" y="connsiteY8334"/>
                </a:cxn>
                <a:cxn ang="0">
                  <a:pos x="connsiteX8335" y="connsiteY8335"/>
                </a:cxn>
                <a:cxn ang="0">
                  <a:pos x="connsiteX8336" y="connsiteY8336"/>
                </a:cxn>
                <a:cxn ang="0">
                  <a:pos x="connsiteX8337" y="connsiteY8337"/>
                </a:cxn>
                <a:cxn ang="0">
                  <a:pos x="connsiteX8338" y="connsiteY8338"/>
                </a:cxn>
                <a:cxn ang="0">
                  <a:pos x="connsiteX8339" y="connsiteY8339"/>
                </a:cxn>
                <a:cxn ang="0">
                  <a:pos x="connsiteX8340" y="connsiteY8340"/>
                </a:cxn>
                <a:cxn ang="0">
                  <a:pos x="connsiteX8341" y="connsiteY8341"/>
                </a:cxn>
                <a:cxn ang="0">
                  <a:pos x="connsiteX8342" y="connsiteY8342"/>
                </a:cxn>
                <a:cxn ang="0">
                  <a:pos x="connsiteX8343" y="connsiteY8343"/>
                </a:cxn>
                <a:cxn ang="0">
                  <a:pos x="connsiteX8344" y="connsiteY8344"/>
                </a:cxn>
                <a:cxn ang="0">
                  <a:pos x="connsiteX8345" y="connsiteY8345"/>
                </a:cxn>
                <a:cxn ang="0">
                  <a:pos x="connsiteX8346" y="connsiteY8346"/>
                </a:cxn>
                <a:cxn ang="0">
                  <a:pos x="connsiteX8347" y="connsiteY8347"/>
                </a:cxn>
                <a:cxn ang="0">
                  <a:pos x="connsiteX8348" y="connsiteY8348"/>
                </a:cxn>
                <a:cxn ang="0">
                  <a:pos x="connsiteX8349" y="connsiteY8349"/>
                </a:cxn>
                <a:cxn ang="0">
                  <a:pos x="connsiteX8350" y="connsiteY8350"/>
                </a:cxn>
                <a:cxn ang="0">
                  <a:pos x="connsiteX8351" y="connsiteY8351"/>
                </a:cxn>
                <a:cxn ang="0">
                  <a:pos x="connsiteX8352" y="connsiteY8352"/>
                </a:cxn>
                <a:cxn ang="0">
                  <a:pos x="connsiteX8353" y="connsiteY8353"/>
                </a:cxn>
                <a:cxn ang="0">
                  <a:pos x="connsiteX8354" y="connsiteY8354"/>
                </a:cxn>
                <a:cxn ang="0">
                  <a:pos x="connsiteX8355" y="connsiteY8355"/>
                </a:cxn>
                <a:cxn ang="0">
                  <a:pos x="connsiteX8356" y="connsiteY8356"/>
                </a:cxn>
                <a:cxn ang="0">
                  <a:pos x="connsiteX8357" y="connsiteY8357"/>
                </a:cxn>
                <a:cxn ang="0">
                  <a:pos x="connsiteX8358" y="connsiteY8358"/>
                </a:cxn>
                <a:cxn ang="0">
                  <a:pos x="connsiteX8359" y="connsiteY8359"/>
                </a:cxn>
                <a:cxn ang="0">
                  <a:pos x="connsiteX8360" y="connsiteY8360"/>
                </a:cxn>
                <a:cxn ang="0">
                  <a:pos x="connsiteX8361" y="connsiteY8361"/>
                </a:cxn>
                <a:cxn ang="0">
                  <a:pos x="connsiteX8362" y="connsiteY8362"/>
                </a:cxn>
                <a:cxn ang="0">
                  <a:pos x="connsiteX8363" y="connsiteY8363"/>
                </a:cxn>
                <a:cxn ang="0">
                  <a:pos x="connsiteX8364" y="connsiteY8364"/>
                </a:cxn>
                <a:cxn ang="0">
                  <a:pos x="connsiteX8365" y="connsiteY8365"/>
                </a:cxn>
                <a:cxn ang="0">
                  <a:pos x="connsiteX8366" y="connsiteY8366"/>
                </a:cxn>
                <a:cxn ang="0">
                  <a:pos x="connsiteX8367" y="connsiteY8367"/>
                </a:cxn>
                <a:cxn ang="0">
                  <a:pos x="connsiteX8368" y="connsiteY8368"/>
                </a:cxn>
                <a:cxn ang="0">
                  <a:pos x="connsiteX8369" y="connsiteY8369"/>
                </a:cxn>
                <a:cxn ang="0">
                  <a:pos x="connsiteX8370" y="connsiteY8370"/>
                </a:cxn>
                <a:cxn ang="0">
                  <a:pos x="connsiteX8371" y="connsiteY8371"/>
                </a:cxn>
                <a:cxn ang="0">
                  <a:pos x="connsiteX8372" y="connsiteY8372"/>
                </a:cxn>
                <a:cxn ang="0">
                  <a:pos x="connsiteX8373" y="connsiteY8373"/>
                </a:cxn>
                <a:cxn ang="0">
                  <a:pos x="connsiteX8374" y="connsiteY8374"/>
                </a:cxn>
                <a:cxn ang="0">
                  <a:pos x="connsiteX8375" y="connsiteY8375"/>
                </a:cxn>
                <a:cxn ang="0">
                  <a:pos x="connsiteX8376" y="connsiteY8376"/>
                </a:cxn>
                <a:cxn ang="0">
                  <a:pos x="connsiteX8377" y="connsiteY8377"/>
                </a:cxn>
                <a:cxn ang="0">
                  <a:pos x="connsiteX8378" y="connsiteY8378"/>
                </a:cxn>
                <a:cxn ang="0">
                  <a:pos x="connsiteX8379" y="connsiteY8379"/>
                </a:cxn>
                <a:cxn ang="0">
                  <a:pos x="connsiteX8380" y="connsiteY8380"/>
                </a:cxn>
                <a:cxn ang="0">
                  <a:pos x="connsiteX8381" y="connsiteY8381"/>
                </a:cxn>
                <a:cxn ang="0">
                  <a:pos x="connsiteX8382" y="connsiteY8382"/>
                </a:cxn>
                <a:cxn ang="0">
                  <a:pos x="connsiteX8383" y="connsiteY8383"/>
                </a:cxn>
                <a:cxn ang="0">
                  <a:pos x="connsiteX8384" y="connsiteY8384"/>
                </a:cxn>
                <a:cxn ang="0">
                  <a:pos x="connsiteX8385" y="connsiteY8385"/>
                </a:cxn>
                <a:cxn ang="0">
                  <a:pos x="connsiteX8386" y="connsiteY8386"/>
                </a:cxn>
                <a:cxn ang="0">
                  <a:pos x="connsiteX8387" y="connsiteY8387"/>
                </a:cxn>
                <a:cxn ang="0">
                  <a:pos x="connsiteX8388" y="connsiteY8388"/>
                </a:cxn>
                <a:cxn ang="0">
                  <a:pos x="connsiteX8389" y="connsiteY8389"/>
                </a:cxn>
                <a:cxn ang="0">
                  <a:pos x="connsiteX8390" y="connsiteY8390"/>
                </a:cxn>
                <a:cxn ang="0">
                  <a:pos x="connsiteX8391" y="connsiteY8391"/>
                </a:cxn>
                <a:cxn ang="0">
                  <a:pos x="connsiteX8392" y="connsiteY8392"/>
                </a:cxn>
                <a:cxn ang="0">
                  <a:pos x="connsiteX8393" y="connsiteY8393"/>
                </a:cxn>
                <a:cxn ang="0">
                  <a:pos x="connsiteX8394" y="connsiteY8394"/>
                </a:cxn>
                <a:cxn ang="0">
                  <a:pos x="connsiteX8395" y="connsiteY8395"/>
                </a:cxn>
                <a:cxn ang="0">
                  <a:pos x="connsiteX8396" y="connsiteY8396"/>
                </a:cxn>
                <a:cxn ang="0">
                  <a:pos x="connsiteX8397" y="connsiteY8397"/>
                </a:cxn>
                <a:cxn ang="0">
                  <a:pos x="connsiteX8398" y="connsiteY8398"/>
                </a:cxn>
                <a:cxn ang="0">
                  <a:pos x="connsiteX8399" y="connsiteY8399"/>
                </a:cxn>
                <a:cxn ang="0">
                  <a:pos x="connsiteX8400" y="connsiteY8400"/>
                </a:cxn>
                <a:cxn ang="0">
                  <a:pos x="connsiteX8401" y="connsiteY8401"/>
                </a:cxn>
                <a:cxn ang="0">
                  <a:pos x="connsiteX8402" y="connsiteY8402"/>
                </a:cxn>
                <a:cxn ang="0">
                  <a:pos x="connsiteX8403" y="connsiteY8403"/>
                </a:cxn>
                <a:cxn ang="0">
                  <a:pos x="connsiteX8404" y="connsiteY8404"/>
                </a:cxn>
                <a:cxn ang="0">
                  <a:pos x="connsiteX8405" y="connsiteY8405"/>
                </a:cxn>
                <a:cxn ang="0">
                  <a:pos x="connsiteX8406" y="connsiteY8406"/>
                </a:cxn>
                <a:cxn ang="0">
                  <a:pos x="connsiteX8407" y="connsiteY8407"/>
                </a:cxn>
                <a:cxn ang="0">
                  <a:pos x="connsiteX8408" y="connsiteY8408"/>
                </a:cxn>
                <a:cxn ang="0">
                  <a:pos x="connsiteX8409" y="connsiteY8409"/>
                </a:cxn>
                <a:cxn ang="0">
                  <a:pos x="connsiteX8410" y="connsiteY8410"/>
                </a:cxn>
                <a:cxn ang="0">
                  <a:pos x="connsiteX8411" y="connsiteY8411"/>
                </a:cxn>
                <a:cxn ang="0">
                  <a:pos x="connsiteX8412" y="connsiteY8412"/>
                </a:cxn>
                <a:cxn ang="0">
                  <a:pos x="connsiteX8413" y="connsiteY8413"/>
                </a:cxn>
                <a:cxn ang="0">
                  <a:pos x="connsiteX8414" y="connsiteY8414"/>
                </a:cxn>
                <a:cxn ang="0">
                  <a:pos x="connsiteX8415" y="connsiteY8415"/>
                </a:cxn>
                <a:cxn ang="0">
                  <a:pos x="connsiteX8416" y="connsiteY8416"/>
                </a:cxn>
                <a:cxn ang="0">
                  <a:pos x="connsiteX8417" y="connsiteY8417"/>
                </a:cxn>
                <a:cxn ang="0">
                  <a:pos x="connsiteX8418" y="connsiteY8418"/>
                </a:cxn>
                <a:cxn ang="0">
                  <a:pos x="connsiteX8419" y="connsiteY8419"/>
                </a:cxn>
                <a:cxn ang="0">
                  <a:pos x="connsiteX8420" y="connsiteY8420"/>
                </a:cxn>
                <a:cxn ang="0">
                  <a:pos x="connsiteX8421" y="connsiteY8421"/>
                </a:cxn>
                <a:cxn ang="0">
                  <a:pos x="connsiteX8422" y="connsiteY8422"/>
                </a:cxn>
                <a:cxn ang="0">
                  <a:pos x="connsiteX8423" y="connsiteY8423"/>
                </a:cxn>
                <a:cxn ang="0">
                  <a:pos x="connsiteX8424" y="connsiteY8424"/>
                </a:cxn>
                <a:cxn ang="0">
                  <a:pos x="connsiteX8425" y="connsiteY8425"/>
                </a:cxn>
                <a:cxn ang="0">
                  <a:pos x="connsiteX8426" y="connsiteY8426"/>
                </a:cxn>
                <a:cxn ang="0">
                  <a:pos x="connsiteX8427" y="connsiteY8427"/>
                </a:cxn>
                <a:cxn ang="0">
                  <a:pos x="connsiteX8428" y="connsiteY8428"/>
                </a:cxn>
                <a:cxn ang="0">
                  <a:pos x="connsiteX8429" y="connsiteY8429"/>
                </a:cxn>
                <a:cxn ang="0">
                  <a:pos x="connsiteX8430" y="connsiteY8430"/>
                </a:cxn>
                <a:cxn ang="0">
                  <a:pos x="connsiteX8431" y="connsiteY8431"/>
                </a:cxn>
                <a:cxn ang="0">
                  <a:pos x="connsiteX8432" y="connsiteY8432"/>
                </a:cxn>
                <a:cxn ang="0">
                  <a:pos x="connsiteX8433" y="connsiteY8433"/>
                </a:cxn>
                <a:cxn ang="0">
                  <a:pos x="connsiteX8434" y="connsiteY8434"/>
                </a:cxn>
                <a:cxn ang="0">
                  <a:pos x="connsiteX8435" y="connsiteY8435"/>
                </a:cxn>
                <a:cxn ang="0">
                  <a:pos x="connsiteX8436" y="connsiteY8436"/>
                </a:cxn>
                <a:cxn ang="0">
                  <a:pos x="connsiteX8437" y="connsiteY8437"/>
                </a:cxn>
                <a:cxn ang="0">
                  <a:pos x="connsiteX8438" y="connsiteY8438"/>
                </a:cxn>
                <a:cxn ang="0">
                  <a:pos x="connsiteX8439" y="connsiteY8439"/>
                </a:cxn>
                <a:cxn ang="0">
                  <a:pos x="connsiteX8440" y="connsiteY8440"/>
                </a:cxn>
                <a:cxn ang="0">
                  <a:pos x="connsiteX8441" y="connsiteY8441"/>
                </a:cxn>
                <a:cxn ang="0">
                  <a:pos x="connsiteX8442" y="connsiteY8442"/>
                </a:cxn>
                <a:cxn ang="0">
                  <a:pos x="connsiteX8443" y="connsiteY8443"/>
                </a:cxn>
                <a:cxn ang="0">
                  <a:pos x="connsiteX8444" y="connsiteY8444"/>
                </a:cxn>
                <a:cxn ang="0">
                  <a:pos x="connsiteX8445" y="connsiteY8445"/>
                </a:cxn>
                <a:cxn ang="0">
                  <a:pos x="connsiteX8446" y="connsiteY8446"/>
                </a:cxn>
                <a:cxn ang="0">
                  <a:pos x="connsiteX8447" y="connsiteY8447"/>
                </a:cxn>
                <a:cxn ang="0">
                  <a:pos x="connsiteX8448" y="connsiteY8448"/>
                </a:cxn>
                <a:cxn ang="0">
                  <a:pos x="connsiteX8449" y="connsiteY8449"/>
                </a:cxn>
                <a:cxn ang="0">
                  <a:pos x="connsiteX8450" y="connsiteY8450"/>
                </a:cxn>
                <a:cxn ang="0">
                  <a:pos x="connsiteX8451" y="connsiteY8451"/>
                </a:cxn>
                <a:cxn ang="0">
                  <a:pos x="connsiteX8452" y="connsiteY8452"/>
                </a:cxn>
                <a:cxn ang="0">
                  <a:pos x="connsiteX8453" y="connsiteY8453"/>
                </a:cxn>
                <a:cxn ang="0">
                  <a:pos x="connsiteX8454" y="connsiteY8454"/>
                </a:cxn>
                <a:cxn ang="0">
                  <a:pos x="connsiteX8455" y="connsiteY8455"/>
                </a:cxn>
                <a:cxn ang="0">
                  <a:pos x="connsiteX8456" y="connsiteY8456"/>
                </a:cxn>
                <a:cxn ang="0">
                  <a:pos x="connsiteX8457" y="connsiteY8457"/>
                </a:cxn>
                <a:cxn ang="0">
                  <a:pos x="connsiteX8458" y="connsiteY8458"/>
                </a:cxn>
                <a:cxn ang="0">
                  <a:pos x="connsiteX8459" y="connsiteY8459"/>
                </a:cxn>
                <a:cxn ang="0">
                  <a:pos x="connsiteX8460" y="connsiteY8460"/>
                </a:cxn>
                <a:cxn ang="0">
                  <a:pos x="connsiteX8461" y="connsiteY8461"/>
                </a:cxn>
                <a:cxn ang="0">
                  <a:pos x="connsiteX8462" y="connsiteY8462"/>
                </a:cxn>
                <a:cxn ang="0">
                  <a:pos x="connsiteX8463" y="connsiteY8463"/>
                </a:cxn>
                <a:cxn ang="0">
                  <a:pos x="connsiteX8464" y="connsiteY8464"/>
                </a:cxn>
                <a:cxn ang="0">
                  <a:pos x="connsiteX8465" y="connsiteY8465"/>
                </a:cxn>
                <a:cxn ang="0">
                  <a:pos x="connsiteX8466" y="connsiteY8466"/>
                </a:cxn>
                <a:cxn ang="0">
                  <a:pos x="connsiteX8467" y="connsiteY8467"/>
                </a:cxn>
                <a:cxn ang="0">
                  <a:pos x="connsiteX8468" y="connsiteY8468"/>
                </a:cxn>
                <a:cxn ang="0">
                  <a:pos x="connsiteX8469" y="connsiteY8469"/>
                </a:cxn>
                <a:cxn ang="0">
                  <a:pos x="connsiteX8470" y="connsiteY8470"/>
                </a:cxn>
                <a:cxn ang="0">
                  <a:pos x="connsiteX8471" y="connsiteY8471"/>
                </a:cxn>
                <a:cxn ang="0">
                  <a:pos x="connsiteX8472" y="connsiteY8472"/>
                </a:cxn>
                <a:cxn ang="0">
                  <a:pos x="connsiteX8473" y="connsiteY8473"/>
                </a:cxn>
                <a:cxn ang="0">
                  <a:pos x="connsiteX8474" y="connsiteY8474"/>
                </a:cxn>
                <a:cxn ang="0">
                  <a:pos x="connsiteX8475" y="connsiteY8475"/>
                </a:cxn>
                <a:cxn ang="0">
                  <a:pos x="connsiteX8476" y="connsiteY8476"/>
                </a:cxn>
                <a:cxn ang="0">
                  <a:pos x="connsiteX8477" y="connsiteY8477"/>
                </a:cxn>
                <a:cxn ang="0">
                  <a:pos x="connsiteX8478" y="connsiteY8478"/>
                </a:cxn>
                <a:cxn ang="0">
                  <a:pos x="connsiteX8479" y="connsiteY8479"/>
                </a:cxn>
                <a:cxn ang="0">
                  <a:pos x="connsiteX8480" y="connsiteY8480"/>
                </a:cxn>
                <a:cxn ang="0">
                  <a:pos x="connsiteX8481" y="connsiteY8481"/>
                </a:cxn>
                <a:cxn ang="0">
                  <a:pos x="connsiteX8482" y="connsiteY8482"/>
                </a:cxn>
                <a:cxn ang="0">
                  <a:pos x="connsiteX8483" y="connsiteY8483"/>
                </a:cxn>
                <a:cxn ang="0">
                  <a:pos x="connsiteX8484" y="connsiteY8484"/>
                </a:cxn>
                <a:cxn ang="0">
                  <a:pos x="connsiteX8485" y="connsiteY8485"/>
                </a:cxn>
                <a:cxn ang="0">
                  <a:pos x="connsiteX8486" y="connsiteY8486"/>
                </a:cxn>
                <a:cxn ang="0">
                  <a:pos x="connsiteX8487" y="connsiteY8487"/>
                </a:cxn>
                <a:cxn ang="0">
                  <a:pos x="connsiteX8488" y="connsiteY8488"/>
                </a:cxn>
                <a:cxn ang="0">
                  <a:pos x="connsiteX8489" y="connsiteY8489"/>
                </a:cxn>
                <a:cxn ang="0">
                  <a:pos x="connsiteX8490" y="connsiteY8490"/>
                </a:cxn>
                <a:cxn ang="0">
                  <a:pos x="connsiteX8491" y="connsiteY8491"/>
                </a:cxn>
                <a:cxn ang="0">
                  <a:pos x="connsiteX8492" y="connsiteY8492"/>
                </a:cxn>
                <a:cxn ang="0">
                  <a:pos x="connsiteX8493" y="connsiteY8493"/>
                </a:cxn>
                <a:cxn ang="0">
                  <a:pos x="connsiteX8494" y="connsiteY8494"/>
                </a:cxn>
                <a:cxn ang="0">
                  <a:pos x="connsiteX8495" y="connsiteY8495"/>
                </a:cxn>
                <a:cxn ang="0">
                  <a:pos x="connsiteX8496" y="connsiteY8496"/>
                </a:cxn>
                <a:cxn ang="0">
                  <a:pos x="connsiteX8497" y="connsiteY8497"/>
                </a:cxn>
                <a:cxn ang="0">
                  <a:pos x="connsiteX8498" y="connsiteY8498"/>
                </a:cxn>
                <a:cxn ang="0">
                  <a:pos x="connsiteX8499" y="connsiteY8499"/>
                </a:cxn>
                <a:cxn ang="0">
                  <a:pos x="connsiteX8500" y="connsiteY8500"/>
                </a:cxn>
                <a:cxn ang="0">
                  <a:pos x="connsiteX8501" y="connsiteY8501"/>
                </a:cxn>
                <a:cxn ang="0">
                  <a:pos x="connsiteX8502" y="connsiteY8502"/>
                </a:cxn>
                <a:cxn ang="0">
                  <a:pos x="connsiteX8503" y="connsiteY8503"/>
                </a:cxn>
                <a:cxn ang="0">
                  <a:pos x="connsiteX8504" y="connsiteY8504"/>
                </a:cxn>
                <a:cxn ang="0">
                  <a:pos x="connsiteX8505" y="connsiteY8505"/>
                </a:cxn>
                <a:cxn ang="0">
                  <a:pos x="connsiteX8506" y="connsiteY8506"/>
                </a:cxn>
                <a:cxn ang="0">
                  <a:pos x="connsiteX8507" y="connsiteY8507"/>
                </a:cxn>
                <a:cxn ang="0">
                  <a:pos x="connsiteX8508" y="connsiteY8508"/>
                </a:cxn>
                <a:cxn ang="0">
                  <a:pos x="connsiteX8509" y="connsiteY8509"/>
                </a:cxn>
                <a:cxn ang="0">
                  <a:pos x="connsiteX8510" y="connsiteY8510"/>
                </a:cxn>
                <a:cxn ang="0">
                  <a:pos x="connsiteX8511" y="connsiteY8511"/>
                </a:cxn>
                <a:cxn ang="0">
                  <a:pos x="connsiteX8512" y="connsiteY8512"/>
                </a:cxn>
                <a:cxn ang="0">
                  <a:pos x="connsiteX8513" y="connsiteY8513"/>
                </a:cxn>
                <a:cxn ang="0">
                  <a:pos x="connsiteX8514" y="connsiteY8514"/>
                </a:cxn>
                <a:cxn ang="0">
                  <a:pos x="connsiteX8515" y="connsiteY8515"/>
                </a:cxn>
                <a:cxn ang="0">
                  <a:pos x="connsiteX8516" y="connsiteY8516"/>
                </a:cxn>
                <a:cxn ang="0">
                  <a:pos x="connsiteX8517" y="connsiteY8517"/>
                </a:cxn>
                <a:cxn ang="0">
                  <a:pos x="connsiteX8518" y="connsiteY8518"/>
                </a:cxn>
                <a:cxn ang="0">
                  <a:pos x="connsiteX8519" y="connsiteY8519"/>
                </a:cxn>
                <a:cxn ang="0">
                  <a:pos x="connsiteX8520" y="connsiteY8520"/>
                </a:cxn>
                <a:cxn ang="0">
                  <a:pos x="connsiteX8521" y="connsiteY8521"/>
                </a:cxn>
                <a:cxn ang="0">
                  <a:pos x="connsiteX8522" y="connsiteY8522"/>
                </a:cxn>
                <a:cxn ang="0">
                  <a:pos x="connsiteX8523" y="connsiteY8523"/>
                </a:cxn>
                <a:cxn ang="0">
                  <a:pos x="connsiteX8524" y="connsiteY8524"/>
                </a:cxn>
                <a:cxn ang="0">
                  <a:pos x="connsiteX8525" y="connsiteY8525"/>
                </a:cxn>
                <a:cxn ang="0">
                  <a:pos x="connsiteX8526" y="connsiteY8526"/>
                </a:cxn>
                <a:cxn ang="0">
                  <a:pos x="connsiteX8527" y="connsiteY8527"/>
                </a:cxn>
                <a:cxn ang="0">
                  <a:pos x="connsiteX8528" y="connsiteY8528"/>
                </a:cxn>
                <a:cxn ang="0">
                  <a:pos x="connsiteX8529" y="connsiteY8529"/>
                </a:cxn>
                <a:cxn ang="0">
                  <a:pos x="connsiteX8530" y="connsiteY8530"/>
                </a:cxn>
                <a:cxn ang="0">
                  <a:pos x="connsiteX8531" y="connsiteY8531"/>
                </a:cxn>
                <a:cxn ang="0">
                  <a:pos x="connsiteX8532" y="connsiteY8532"/>
                </a:cxn>
                <a:cxn ang="0">
                  <a:pos x="connsiteX8533" y="connsiteY8533"/>
                </a:cxn>
                <a:cxn ang="0">
                  <a:pos x="connsiteX8534" y="connsiteY8534"/>
                </a:cxn>
                <a:cxn ang="0">
                  <a:pos x="connsiteX8535" y="connsiteY8535"/>
                </a:cxn>
                <a:cxn ang="0">
                  <a:pos x="connsiteX8536" y="connsiteY8536"/>
                </a:cxn>
                <a:cxn ang="0">
                  <a:pos x="connsiteX8537" y="connsiteY8537"/>
                </a:cxn>
                <a:cxn ang="0">
                  <a:pos x="connsiteX8538" y="connsiteY8538"/>
                </a:cxn>
                <a:cxn ang="0">
                  <a:pos x="connsiteX8539" y="connsiteY8539"/>
                </a:cxn>
                <a:cxn ang="0">
                  <a:pos x="connsiteX8540" y="connsiteY8540"/>
                </a:cxn>
                <a:cxn ang="0">
                  <a:pos x="connsiteX8541" y="connsiteY8541"/>
                </a:cxn>
                <a:cxn ang="0">
                  <a:pos x="connsiteX8542" y="connsiteY8542"/>
                </a:cxn>
                <a:cxn ang="0">
                  <a:pos x="connsiteX8543" y="connsiteY8543"/>
                </a:cxn>
                <a:cxn ang="0">
                  <a:pos x="connsiteX8544" y="connsiteY8544"/>
                </a:cxn>
                <a:cxn ang="0">
                  <a:pos x="connsiteX8545" y="connsiteY8545"/>
                </a:cxn>
                <a:cxn ang="0">
                  <a:pos x="connsiteX8546" y="connsiteY8546"/>
                </a:cxn>
                <a:cxn ang="0">
                  <a:pos x="connsiteX8547" y="connsiteY8547"/>
                </a:cxn>
                <a:cxn ang="0">
                  <a:pos x="connsiteX8548" y="connsiteY8548"/>
                </a:cxn>
                <a:cxn ang="0">
                  <a:pos x="connsiteX8549" y="connsiteY8549"/>
                </a:cxn>
                <a:cxn ang="0">
                  <a:pos x="connsiteX8550" y="connsiteY8550"/>
                </a:cxn>
                <a:cxn ang="0">
                  <a:pos x="connsiteX8551" y="connsiteY8551"/>
                </a:cxn>
                <a:cxn ang="0">
                  <a:pos x="connsiteX8552" y="connsiteY8552"/>
                </a:cxn>
                <a:cxn ang="0">
                  <a:pos x="connsiteX8553" y="connsiteY8553"/>
                </a:cxn>
                <a:cxn ang="0">
                  <a:pos x="connsiteX8554" y="connsiteY8554"/>
                </a:cxn>
                <a:cxn ang="0">
                  <a:pos x="connsiteX8555" y="connsiteY8555"/>
                </a:cxn>
                <a:cxn ang="0">
                  <a:pos x="connsiteX8556" y="connsiteY8556"/>
                </a:cxn>
                <a:cxn ang="0">
                  <a:pos x="connsiteX8557" y="connsiteY8557"/>
                </a:cxn>
                <a:cxn ang="0">
                  <a:pos x="connsiteX8558" y="connsiteY8558"/>
                </a:cxn>
                <a:cxn ang="0">
                  <a:pos x="connsiteX8559" y="connsiteY8559"/>
                </a:cxn>
                <a:cxn ang="0">
                  <a:pos x="connsiteX8560" y="connsiteY8560"/>
                </a:cxn>
                <a:cxn ang="0">
                  <a:pos x="connsiteX8561" y="connsiteY8561"/>
                </a:cxn>
                <a:cxn ang="0">
                  <a:pos x="connsiteX8562" y="connsiteY8562"/>
                </a:cxn>
                <a:cxn ang="0">
                  <a:pos x="connsiteX8563" y="connsiteY8563"/>
                </a:cxn>
                <a:cxn ang="0">
                  <a:pos x="connsiteX8564" y="connsiteY8564"/>
                </a:cxn>
                <a:cxn ang="0">
                  <a:pos x="connsiteX8565" y="connsiteY8565"/>
                </a:cxn>
                <a:cxn ang="0">
                  <a:pos x="connsiteX8566" y="connsiteY8566"/>
                </a:cxn>
                <a:cxn ang="0">
                  <a:pos x="connsiteX8567" y="connsiteY8567"/>
                </a:cxn>
                <a:cxn ang="0">
                  <a:pos x="connsiteX8568" y="connsiteY8568"/>
                </a:cxn>
                <a:cxn ang="0">
                  <a:pos x="connsiteX8569" y="connsiteY8569"/>
                </a:cxn>
                <a:cxn ang="0">
                  <a:pos x="connsiteX8570" y="connsiteY8570"/>
                </a:cxn>
                <a:cxn ang="0">
                  <a:pos x="connsiteX8571" y="connsiteY8571"/>
                </a:cxn>
                <a:cxn ang="0">
                  <a:pos x="connsiteX8572" y="connsiteY8572"/>
                </a:cxn>
                <a:cxn ang="0">
                  <a:pos x="connsiteX8573" y="connsiteY8573"/>
                </a:cxn>
                <a:cxn ang="0">
                  <a:pos x="connsiteX8574" y="connsiteY8574"/>
                </a:cxn>
                <a:cxn ang="0">
                  <a:pos x="connsiteX8575" y="connsiteY8575"/>
                </a:cxn>
                <a:cxn ang="0">
                  <a:pos x="connsiteX8576" y="connsiteY8576"/>
                </a:cxn>
                <a:cxn ang="0">
                  <a:pos x="connsiteX8577" y="connsiteY8577"/>
                </a:cxn>
                <a:cxn ang="0">
                  <a:pos x="connsiteX8578" y="connsiteY8578"/>
                </a:cxn>
                <a:cxn ang="0">
                  <a:pos x="connsiteX8579" y="connsiteY8579"/>
                </a:cxn>
                <a:cxn ang="0">
                  <a:pos x="connsiteX8580" y="connsiteY8580"/>
                </a:cxn>
                <a:cxn ang="0">
                  <a:pos x="connsiteX8581" y="connsiteY8581"/>
                </a:cxn>
                <a:cxn ang="0">
                  <a:pos x="connsiteX8582" y="connsiteY8582"/>
                </a:cxn>
                <a:cxn ang="0">
                  <a:pos x="connsiteX8583" y="connsiteY8583"/>
                </a:cxn>
                <a:cxn ang="0">
                  <a:pos x="connsiteX8584" y="connsiteY8584"/>
                </a:cxn>
                <a:cxn ang="0">
                  <a:pos x="connsiteX8585" y="connsiteY8585"/>
                </a:cxn>
                <a:cxn ang="0">
                  <a:pos x="connsiteX8586" y="connsiteY8586"/>
                </a:cxn>
                <a:cxn ang="0">
                  <a:pos x="connsiteX8587" y="connsiteY8587"/>
                </a:cxn>
                <a:cxn ang="0">
                  <a:pos x="connsiteX8588" y="connsiteY8588"/>
                </a:cxn>
                <a:cxn ang="0">
                  <a:pos x="connsiteX8589" y="connsiteY8589"/>
                </a:cxn>
                <a:cxn ang="0">
                  <a:pos x="connsiteX8590" y="connsiteY8590"/>
                </a:cxn>
                <a:cxn ang="0">
                  <a:pos x="connsiteX8591" y="connsiteY8591"/>
                </a:cxn>
                <a:cxn ang="0">
                  <a:pos x="connsiteX8592" y="connsiteY8592"/>
                </a:cxn>
                <a:cxn ang="0">
                  <a:pos x="connsiteX8593" y="connsiteY8593"/>
                </a:cxn>
                <a:cxn ang="0">
                  <a:pos x="connsiteX8594" y="connsiteY8594"/>
                </a:cxn>
                <a:cxn ang="0">
                  <a:pos x="connsiteX8595" y="connsiteY8595"/>
                </a:cxn>
                <a:cxn ang="0">
                  <a:pos x="connsiteX8596" y="connsiteY8596"/>
                </a:cxn>
                <a:cxn ang="0">
                  <a:pos x="connsiteX8597" y="connsiteY8597"/>
                </a:cxn>
                <a:cxn ang="0">
                  <a:pos x="connsiteX8598" y="connsiteY8598"/>
                </a:cxn>
                <a:cxn ang="0">
                  <a:pos x="connsiteX8599" y="connsiteY8599"/>
                </a:cxn>
                <a:cxn ang="0">
                  <a:pos x="connsiteX8600" y="connsiteY8600"/>
                </a:cxn>
                <a:cxn ang="0">
                  <a:pos x="connsiteX8601" y="connsiteY8601"/>
                </a:cxn>
                <a:cxn ang="0">
                  <a:pos x="connsiteX8602" y="connsiteY8602"/>
                </a:cxn>
                <a:cxn ang="0">
                  <a:pos x="connsiteX8603" y="connsiteY8603"/>
                </a:cxn>
                <a:cxn ang="0">
                  <a:pos x="connsiteX8604" y="connsiteY8604"/>
                </a:cxn>
                <a:cxn ang="0">
                  <a:pos x="connsiteX8605" y="connsiteY8605"/>
                </a:cxn>
                <a:cxn ang="0">
                  <a:pos x="connsiteX8606" y="connsiteY8606"/>
                </a:cxn>
                <a:cxn ang="0">
                  <a:pos x="connsiteX8607" y="connsiteY8607"/>
                </a:cxn>
                <a:cxn ang="0">
                  <a:pos x="connsiteX8608" y="connsiteY8608"/>
                </a:cxn>
                <a:cxn ang="0">
                  <a:pos x="connsiteX8609" y="connsiteY8609"/>
                </a:cxn>
                <a:cxn ang="0">
                  <a:pos x="connsiteX8610" y="connsiteY8610"/>
                </a:cxn>
                <a:cxn ang="0">
                  <a:pos x="connsiteX8611" y="connsiteY8611"/>
                </a:cxn>
                <a:cxn ang="0">
                  <a:pos x="connsiteX8612" y="connsiteY8612"/>
                </a:cxn>
                <a:cxn ang="0">
                  <a:pos x="connsiteX8613" y="connsiteY8613"/>
                </a:cxn>
                <a:cxn ang="0">
                  <a:pos x="connsiteX8614" y="connsiteY8614"/>
                </a:cxn>
                <a:cxn ang="0">
                  <a:pos x="connsiteX8615" y="connsiteY8615"/>
                </a:cxn>
                <a:cxn ang="0">
                  <a:pos x="connsiteX8616" y="connsiteY8616"/>
                </a:cxn>
                <a:cxn ang="0">
                  <a:pos x="connsiteX8617" y="connsiteY8617"/>
                </a:cxn>
                <a:cxn ang="0">
                  <a:pos x="connsiteX8618" y="connsiteY8618"/>
                </a:cxn>
                <a:cxn ang="0">
                  <a:pos x="connsiteX8619" y="connsiteY8619"/>
                </a:cxn>
                <a:cxn ang="0">
                  <a:pos x="connsiteX8620" y="connsiteY8620"/>
                </a:cxn>
                <a:cxn ang="0">
                  <a:pos x="connsiteX8621" y="connsiteY8621"/>
                </a:cxn>
                <a:cxn ang="0">
                  <a:pos x="connsiteX8622" y="connsiteY8622"/>
                </a:cxn>
                <a:cxn ang="0">
                  <a:pos x="connsiteX8623" y="connsiteY8623"/>
                </a:cxn>
                <a:cxn ang="0">
                  <a:pos x="connsiteX8624" y="connsiteY8624"/>
                </a:cxn>
                <a:cxn ang="0">
                  <a:pos x="connsiteX8625" y="connsiteY8625"/>
                </a:cxn>
                <a:cxn ang="0">
                  <a:pos x="connsiteX8626" y="connsiteY8626"/>
                </a:cxn>
                <a:cxn ang="0">
                  <a:pos x="connsiteX8627" y="connsiteY8627"/>
                </a:cxn>
                <a:cxn ang="0">
                  <a:pos x="connsiteX8628" y="connsiteY8628"/>
                </a:cxn>
                <a:cxn ang="0">
                  <a:pos x="connsiteX8629" y="connsiteY8629"/>
                </a:cxn>
                <a:cxn ang="0">
                  <a:pos x="connsiteX8630" y="connsiteY8630"/>
                </a:cxn>
                <a:cxn ang="0">
                  <a:pos x="connsiteX8631" y="connsiteY8631"/>
                </a:cxn>
                <a:cxn ang="0">
                  <a:pos x="connsiteX8632" y="connsiteY8632"/>
                </a:cxn>
                <a:cxn ang="0">
                  <a:pos x="connsiteX8633" y="connsiteY8633"/>
                </a:cxn>
                <a:cxn ang="0">
                  <a:pos x="connsiteX8634" y="connsiteY8634"/>
                </a:cxn>
                <a:cxn ang="0">
                  <a:pos x="connsiteX8635" y="connsiteY8635"/>
                </a:cxn>
                <a:cxn ang="0">
                  <a:pos x="connsiteX8636" y="connsiteY8636"/>
                </a:cxn>
                <a:cxn ang="0">
                  <a:pos x="connsiteX8637" y="connsiteY8637"/>
                </a:cxn>
                <a:cxn ang="0">
                  <a:pos x="connsiteX8638" y="connsiteY8638"/>
                </a:cxn>
                <a:cxn ang="0">
                  <a:pos x="connsiteX8639" y="connsiteY8639"/>
                </a:cxn>
                <a:cxn ang="0">
                  <a:pos x="connsiteX8640" y="connsiteY8640"/>
                </a:cxn>
                <a:cxn ang="0">
                  <a:pos x="connsiteX8641" y="connsiteY8641"/>
                </a:cxn>
                <a:cxn ang="0">
                  <a:pos x="connsiteX8642" y="connsiteY8642"/>
                </a:cxn>
                <a:cxn ang="0">
                  <a:pos x="connsiteX8643" y="connsiteY8643"/>
                </a:cxn>
                <a:cxn ang="0">
                  <a:pos x="connsiteX8644" y="connsiteY8644"/>
                </a:cxn>
                <a:cxn ang="0">
                  <a:pos x="connsiteX8645" y="connsiteY8645"/>
                </a:cxn>
                <a:cxn ang="0">
                  <a:pos x="connsiteX8646" y="connsiteY8646"/>
                </a:cxn>
                <a:cxn ang="0">
                  <a:pos x="connsiteX8647" y="connsiteY8647"/>
                </a:cxn>
                <a:cxn ang="0">
                  <a:pos x="connsiteX8648" y="connsiteY8648"/>
                </a:cxn>
                <a:cxn ang="0">
                  <a:pos x="connsiteX8649" y="connsiteY8649"/>
                </a:cxn>
                <a:cxn ang="0">
                  <a:pos x="connsiteX8650" y="connsiteY8650"/>
                </a:cxn>
                <a:cxn ang="0">
                  <a:pos x="connsiteX8651" y="connsiteY8651"/>
                </a:cxn>
                <a:cxn ang="0">
                  <a:pos x="connsiteX8652" y="connsiteY8652"/>
                </a:cxn>
                <a:cxn ang="0">
                  <a:pos x="connsiteX8653" y="connsiteY8653"/>
                </a:cxn>
                <a:cxn ang="0">
                  <a:pos x="connsiteX8654" y="connsiteY8654"/>
                </a:cxn>
                <a:cxn ang="0">
                  <a:pos x="connsiteX8655" y="connsiteY8655"/>
                </a:cxn>
                <a:cxn ang="0">
                  <a:pos x="connsiteX8656" y="connsiteY8656"/>
                </a:cxn>
                <a:cxn ang="0">
                  <a:pos x="connsiteX8657" y="connsiteY8657"/>
                </a:cxn>
                <a:cxn ang="0">
                  <a:pos x="connsiteX8658" y="connsiteY8658"/>
                </a:cxn>
                <a:cxn ang="0">
                  <a:pos x="connsiteX8659" y="connsiteY8659"/>
                </a:cxn>
                <a:cxn ang="0">
                  <a:pos x="connsiteX8660" y="connsiteY8660"/>
                </a:cxn>
                <a:cxn ang="0">
                  <a:pos x="connsiteX8661" y="connsiteY8661"/>
                </a:cxn>
                <a:cxn ang="0">
                  <a:pos x="connsiteX8662" y="connsiteY8662"/>
                </a:cxn>
                <a:cxn ang="0">
                  <a:pos x="connsiteX8663" y="connsiteY8663"/>
                </a:cxn>
                <a:cxn ang="0">
                  <a:pos x="connsiteX8664" y="connsiteY8664"/>
                </a:cxn>
                <a:cxn ang="0">
                  <a:pos x="connsiteX8665" y="connsiteY8665"/>
                </a:cxn>
                <a:cxn ang="0">
                  <a:pos x="connsiteX8666" y="connsiteY8666"/>
                </a:cxn>
                <a:cxn ang="0">
                  <a:pos x="connsiteX8667" y="connsiteY8667"/>
                </a:cxn>
                <a:cxn ang="0">
                  <a:pos x="connsiteX8668" y="connsiteY8668"/>
                </a:cxn>
                <a:cxn ang="0">
                  <a:pos x="connsiteX8669" y="connsiteY8669"/>
                </a:cxn>
                <a:cxn ang="0">
                  <a:pos x="connsiteX8670" y="connsiteY8670"/>
                </a:cxn>
                <a:cxn ang="0">
                  <a:pos x="connsiteX8671" y="connsiteY8671"/>
                </a:cxn>
                <a:cxn ang="0">
                  <a:pos x="connsiteX8672" y="connsiteY8672"/>
                </a:cxn>
                <a:cxn ang="0">
                  <a:pos x="connsiteX8673" y="connsiteY8673"/>
                </a:cxn>
                <a:cxn ang="0">
                  <a:pos x="connsiteX8674" y="connsiteY8674"/>
                </a:cxn>
                <a:cxn ang="0">
                  <a:pos x="connsiteX8675" y="connsiteY8675"/>
                </a:cxn>
                <a:cxn ang="0">
                  <a:pos x="connsiteX8676" y="connsiteY8676"/>
                </a:cxn>
                <a:cxn ang="0">
                  <a:pos x="connsiteX8677" y="connsiteY8677"/>
                </a:cxn>
                <a:cxn ang="0">
                  <a:pos x="connsiteX8678" y="connsiteY8678"/>
                </a:cxn>
                <a:cxn ang="0">
                  <a:pos x="connsiteX8679" y="connsiteY8679"/>
                </a:cxn>
                <a:cxn ang="0">
                  <a:pos x="connsiteX8680" y="connsiteY8680"/>
                </a:cxn>
                <a:cxn ang="0">
                  <a:pos x="connsiteX8681" y="connsiteY8681"/>
                </a:cxn>
                <a:cxn ang="0">
                  <a:pos x="connsiteX8682" y="connsiteY8682"/>
                </a:cxn>
                <a:cxn ang="0">
                  <a:pos x="connsiteX8683" y="connsiteY8683"/>
                </a:cxn>
                <a:cxn ang="0">
                  <a:pos x="connsiteX8684" y="connsiteY8684"/>
                </a:cxn>
                <a:cxn ang="0">
                  <a:pos x="connsiteX8685" y="connsiteY8685"/>
                </a:cxn>
                <a:cxn ang="0">
                  <a:pos x="connsiteX8686" y="connsiteY8686"/>
                </a:cxn>
                <a:cxn ang="0">
                  <a:pos x="connsiteX8687" y="connsiteY8687"/>
                </a:cxn>
                <a:cxn ang="0">
                  <a:pos x="connsiteX8688" y="connsiteY8688"/>
                </a:cxn>
                <a:cxn ang="0">
                  <a:pos x="connsiteX8689" y="connsiteY8689"/>
                </a:cxn>
                <a:cxn ang="0">
                  <a:pos x="connsiteX8690" y="connsiteY8690"/>
                </a:cxn>
                <a:cxn ang="0">
                  <a:pos x="connsiteX8691" y="connsiteY8691"/>
                </a:cxn>
                <a:cxn ang="0">
                  <a:pos x="connsiteX8692" y="connsiteY8692"/>
                </a:cxn>
                <a:cxn ang="0">
                  <a:pos x="connsiteX8693" y="connsiteY8693"/>
                </a:cxn>
                <a:cxn ang="0">
                  <a:pos x="connsiteX8694" y="connsiteY8694"/>
                </a:cxn>
                <a:cxn ang="0">
                  <a:pos x="connsiteX8695" y="connsiteY8695"/>
                </a:cxn>
                <a:cxn ang="0">
                  <a:pos x="connsiteX8696" y="connsiteY8696"/>
                </a:cxn>
                <a:cxn ang="0">
                  <a:pos x="connsiteX8697" y="connsiteY8697"/>
                </a:cxn>
                <a:cxn ang="0">
                  <a:pos x="connsiteX8698" y="connsiteY8698"/>
                </a:cxn>
                <a:cxn ang="0">
                  <a:pos x="connsiteX8699" y="connsiteY8699"/>
                </a:cxn>
                <a:cxn ang="0">
                  <a:pos x="connsiteX8700" y="connsiteY8700"/>
                </a:cxn>
                <a:cxn ang="0">
                  <a:pos x="connsiteX8701" y="connsiteY8701"/>
                </a:cxn>
                <a:cxn ang="0">
                  <a:pos x="connsiteX8702" y="connsiteY8702"/>
                </a:cxn>
                <a:cxn ang="0">
                  <a:pos x="connsiteX8703" y="connsiteY8703"/>
                </a:cxn>
                <a:cxn ang="0">
                  <a:pos x="connsiteX8704" y="connsiteY8704"/>
                </a:cxn>
                <a:cxn ang="0">
                  <a:pos x="connsiteX8705" y="connsiteY8705"/>
                </a:cxn>
                <a:cxn ang="0">
                  <a:pos x="connsiteX8706" y="connsiteY8706"/>
                </a:cxn>
                <a:cxn ang="0">
                  <a:pos x="connsiteX8707" y="connsiteY8707"/>
                </a:cxn>
                <a:cxn ang="0">
                  <a:pos x="connsiteX8708" y="connsiteY8708"/>
                </a:cxn>
                <a:cxn ang="0">
                  <a:pos x="connsiteX8709" y="connsiteY8709"/>
                </a:cxn>
                <a:cxn ang="0">
                  <a:pos x="connsiteX8710" y="connsiteY8710"/>
                </a:cxn>
                <a:cxn ang="0">
                  <a:pos x="connsiteX8711" y="connsiteY8711"/>
                </a:cxn>
                <a:cxn ang="0">
                  <a:pos x="connsiteX8712" y="connsiteY8712"/>
                </a:cxn>
                <a:cxn ang="0">
                  <a:pos x="connsiteX8713" y="connsiteY8713"/>
                </a:cxn>
                <a:cxn ang="0">
                  <a:pos x="connsiteX8714" y="connsiteY8714"/>
                </a:cxn>
                <a:cxn ang="0">
                  <a:pos x="connsiteX8715" y="connsiteY8715"/>
                </a:cxn>
                <a:cxn ang="0">
                  <a:pos x="connsiteX8716" y="connsiteY8716"/>
                </a:cxn>
                <a:cxn ang="0">
                  <a:pos x="connsiteX8717" y="connsiteY8717"/>
                </a:cxn>
                <a:cxn ang="0">
                  <a:pos x="connsiteX8718" y="connsiteY8718"/>
                </a:cxn>
                <a:cxn ang="0">
                  <a:pos x="connsiteX8719" y="connsiteY8719"/>
                </a:cxn>
                <a:cxn ang="0">
                  <a:pos x="connsiteX8720" y="connsiteY8720"/>
                </a:cxn>
                <a:cxn ang="0">
                  <a:pos x="connsiteX8721" y="connsiteY8721"/>
                </a:cxn>
                <a:cxn ang="0">
                  <a:pos x="connsiteX8722" y="connsiteY8722"/>
                </a:cxn>
                <a:cxn ang="0">
                  <a:pos x="connsiteX8723" y="connsiteY8723"/>
                </a:cxn>
                <a:cxn ang="0">
                  <a:pos x="connsiteX8724" y="connsiteY8724"/>
                </a:cxn>
                <a:cxn ang="0">
                  <a:pos x="connsiteX8725" y="connsiteY8725"/>
                </a:cxn>
                <a:cxn ang="0">
                  <a:pos x="connsiteX8726" y="connsiteY8726"/>
                </a:cxn>
                <a:cxn ang="0">
                  <a:pos x="connsiteX8727" y="connsiteY8727"/>
                </a:cxn>
                <a:cxn ang="0">
                  <a:pos x="connsiteX8728" y="connsiteY8728"/>
                </a:cxn>
                <a:cxn ang="0">
                  <a:pos x="connsiteX8729" y="connsiteY8729"/>
                </a:cxn>
                <a:cxn ang="0">
                  <a:pos x="connsiteX8730" y="connsiteY8730"/>
                </a:cxn>
                <a:cxn ang="0">
                  <a:pos x="connsiteX8731" y="connsiteY8731"/>
                </a:cxn>
                <a:cxn ang="0">
                  <a:pos x="connsiteX8732" y="connsiteY8732"/>
                </a:cxn>
                <a:cxn ang="0">
                  <a:pos x="connsiteX8733" y="connsiteY8733"/>
                </a:cxn>
                <a:cxn ang="0">
                  <a:pos x="connsiteX8734" y="connsiteY8734"/>
                </a:cxn>
                <a:cxn ang="0">
                  <a:pos x="connsiteX8735" y="connsiteY8735"/>
                </a:cxn>
                <a:cxn ang="0">
                  <a:pos x="connsiteX8736" y="connsiteY8736"/>
                </a:cxn>
                <a:cxn ang="0">
                  <a:pos x="connsiteX8737" y="connsiteY8737"/>
                </a:cxn>
                <a:cxn ang="0">
                  <a:pos x="connsiteX8738" y="connsiteY8738"/>
                </a:cxn>
                <a:cxn ang="0">
                  <a:pos x="connsiteX8739" y="connsiteY8739"/>
                </a:cxn>
                <a:cxn ang="0">
                  <a:pos x="connsiteX8740" y="connsiteY8740"/>
                </a:cxn>
                <a:cxn ang="0">
                  <a:pos x="connsiteX8741" y="connsiteY8741"/>
                </a:cxn>
                <a:cxn ang="0">
                  <a:pos x="connsiteX8742" y="connsiteY8742"/>
                </a:cxn>
                <a:cxn ang="0">
                  <a:pos x="connsiteX8743" y="connsiteY8743"/>
                </a:cxn>
                <a:cxn ang="0">
                  <a:pos x="connsiteX8744" y="connsiteY8744"/>
                </a:cxn>
                <a:cxn ang="0">
                  <a:pos x="connsiteX8745" y="connsiteY8745"/>
                </a:cxn>
                <a:cxn ang="0">
                  <a:pos x="connsiteX8746" y="connsiteY8746"/>
                </a:cxn>
                <a:cxn ang="0">
                  <a:pos x="connsiteX8747" y="connsiteY8747"/>
                </a:cxn>
                <a:cxn ang="0">
                  <a:pos x="connsiteX8748" y="connsiteY8748"/>
                </a:cxn>
                <a:cxn ang="0">
                  <a:pos x="connsiteX8749" y="connsiteY8749"/>
                </a:cxn>
                <a:cxn ang="0">
                  <a:pos x="connsiteX8750" y="connsiteY8750"/>
                </a:cxn>
                <a:cxn ang="0">
                  <a:pos x="connsiteX8751" y="connsiteY8751"/>
                </a:cxn>
                <a:cxn ang="0">
                  <a:pos x="connsiteX8752" y="connsiteY8752"/>
                </a:cxn>
                <a:cxn ang="0">
                  <a:pos x="connsiteX8753" y="connsiteY8753"/>
                </a:cxn>
                <a:cxn ang="0">
                  <a:pos x="connsiteX8754" y="connsiteY8754"/>
                </a:cxn>
                <a:cxn ang="0">
                  <a:pos x="connsiteX8755" y="connsiteY8755"/>
                </a:cxn>
                <a:cxn ang="0">
                  <a:pos x="connsiteX8756" y="connsiteY8756"/>
                </a:cxn>
                <a:cxn ang="0">
                  <a:pos x="connsiteX8757" y="connsiteY8757"/>
                </a:cxn>
                <a:cxn ang="0">
                  <a:pos x="connsiteX8758" y="connsiteY8758"/>
                </a:cxn>
                <a:cxn ang="0">
                  <a:pos x="connsiteX8759" y="connsiteY8759"/>
                </a:cxn>
                <a:cxn ang="0">
                  <a:pos x="connsiteX8760" y="connsiteY8760"/>
                </a:cxn>
                <a:cxn ang="0">
                  <a:pos x="connsiteX8761" y="connsiteY8761"/>
                </a:cxn>
                <a:cxn ang="0">
                  <a:pos x="connsiteX8762" y="connsiteY8762"/>
                </a:cxn>
                <a:cxn ang="0">
                  <a:pos x="connsiteX8763" y="connsiteY8763"/>
                </a:cxn>
                <a:cxn ang="0">
                  <a:pos x="connsiteX8764" y="connsiteY8764"/>
                </a:cxn>
                <a:cxn ang="0">
                  <a:pos x="connsiteX8765" y="connsiteY8765"/>
                </a:cxn>
                <a:cxn ang="0">
                  <a:pos x="connsiteX8766" y="connsiteY8766"/>
                </a:cxn>
                <a:cxn ang="0">
                  <a:pos x="connsiteX8767" y="connsiteY8767"/>
                </a:cxn>
                <a:cxn ang="0">
                  <a:pos x="connsiteX8768" y="connsiteY8768"/>
                </a:cxn>
                <a:cxn ang="0">
                  <a:pos x="connsiteX8769" y="connsiteY8769"/>
                </a:cxn>
                <a:cxn ang="0">
                  <a:pos x="connsiteX8770" y="connsiteY8770"/>
                </a:cxn>
                <a:cxn ang="0">
                  <a:pos x="connsiteX8771" y="connsiteY8771"/>
                </a:cxn>
                <a:cxn ang="0">
                  <a:pos x="connsiteX8772" y="connsiteY8772"/>
                </a:cxn>
                <a:cxn ang="0">
                  <a:pos x="connsiteX8773" y="connsiteY8773"/>
                </a:cxn>
                <a:cxn ang="0">
                  <a:pos x="connsiteX8774" y="connsiteY8774"/>
                </a:cxn>
                <a:cxn ang="0">
                  <a:pos x="connsiteX8775" y="connsiteY8775"/>
                </a:cxn>
                <a:cxn ang="0">
                  <a:pos x="connsiteX8776" y="connsiteY8776"/>
                </a:cxn>
                <a:cxn ang="0">
                  <a:pos x="connsiteX8777" y="connsiteY8777"/>
                </a:cxn>
                <a:cxn ang="0">
                  <a:pos x="connsiteX8778" y="connsiteY8778"/>
                </a:cxn>
                <a:cxn ang="0">
                  <a:pos x="connsiteX8779" y="connsiteY8779"/>
                </a:cxn>
                <a:cxn ang="0">
                  <a:pos x="connsiteX8780" y="connsiteY8780"/>
                </a:cxn>
                <a:cxn ang="0">
                  <a:pos x="connsiteX8781" y="connsiteY8781"/>
                </a:cxn>
                <a:cxn ang="0">
                  <a:pos x="connsiteX8782" y="connsiteY8782"/>
                </a:cxn>
                <a:cxn ang="0">
                  <a:pos x="connsiteX8783" y="connsiteY8783"/>
                </a:cxn>
                <a:cxn ang="0">
                  <a:pos x="connsiteX8784" y="connsiteY8784"/>
                </a:cxn>
                <a:cxn ang="0">
                  <a:pos x="connsiteX8785" y="connsiteY8785"/>
                </a:cxn>
                <a:cxn ang="0">
                  <a:pos x="connsiteX8786" y="connsiteY8786"/>
                </a:cxn>
                <a:cxn ang="0">
                  <a:pos x="connsiteX8787" y="connsiteY8787"/>
                </a:cxn>
                <a:cxn ang="0">
                  <a:pos x="connsiteX8788" y="connsiteY8788"/>
                </a:cxn>
                <a:cxn ang="0">
                  <a:pos x="connsiteX8789" y="connsiteY8789"/>
                </a:cxn>
                <a:cxn ang="0">
                  <a:pos x="connsiteX8790" y="connsiteY8790"/>
                </a:cxn>
                <a:cxn ang="0">
                  <a:pos x="connsiteX8791" y="connsiteY8791"/>
                </a:cxn>
                <a:cxn ang="0">
                  <a:pos x="connsiteX8792" y="connsiteY8792"/>
                </a:cxn>
                <a:cxn ang="0">
                  <a:pos x="connsiteX8793" y="connsiteY8793"/>
                </a:cxn>
                <a:cxn ang="0">
                  <a:pos x="connsiteX8794" y="connsiteY8794"/>
                </a:cxn>
                <a:cxn ang="0">
                  <a:pos x="connsiteX8795" y="connsiteY8795"/>
                </a:cxn>
                <a:cxn ang="0">
                  <a:pos x="connsiteX8796" y="connsiteY8796"/>
                </a:cxn>
                <a:cxn ang="0">
                  <a:pos x="connsiteX8797" y="connsiteY8797"/>
                </a:cxn>
                <a:cxn ang="0">
                  <a:pos x="connsiteX8798" y="connsiteY8798"/>
                </a:cxn>
                <a:cxn ang="0">
                  <a:pos x="connsiteX8799" y="connsiteY8799"/>
                </a:cxn>
                <a:cxn ang="0">
                  <a:pos x="connsiteX8800" y="connsiteY8800"/>
                </a:cxn>
                <a:cxn ang="0">
                  <a:pos x="connsiteX8801" y="connsiteY8801"/>
                </a:cxn>
                <a:cxn ang="0">
                  <a:pos x="connsiteX8802" y="connsiteY8802"/>
                </a:cxn>
                <a:cxn ang="0">
                  <a:pos x="connsiteX8803" y="connsiteY8803"/>
                </a:cxn>
                <a:cxn ang="0">
                  <a:pos x="connsiteX8804" y="connsiteY8804"/>
                </a:cxn>
                <a:cxn ang="0">
                  <a:pos x="connsiteX8805" y="connsiteY8805"/>
                </a:cxn>
                <a:cxn ang="0">
                  <a:pos x="connsiteX8806" y="connsiteY8806"/>
                </a:cxn>
                <a:cxn ang="0">
                  <a:pos x="connsiteX8807" y="connsiteY8807"/>
                </a:cxn>
                <a:cxn ang="0">
                  <a:pos x="connsiteX8808" y="connsiteY8808"/>
                </a:cxn>
                <a:cxn ang="0">
                  <a:pos x="connsiteX8809" y="connsiteY8809"/>
                </a:cxn>
                <a:cxn ang="0">
                  <a:pos x="connsiteX8810" y="connsiteY8810"/>
                </a:cxn>
                <a:cxn ang="0">
                  <a:pos x="connsiteX8811" y="connsiteY8811"/>
                </a:cxn>
                <a:cxn ang="0">
                  <a:pos x="connsiteX8812" y="connsiteY8812"/>
                </a:cxn>
                <a:cxn ang="0">
                  <a:pos x="connsiteX8813" y="connsiteY8813"/>
                </a:cxn>
                <a:cxn ang="0">
                  <a:pos x="connsiteX8814" y="connsiteY8814"/>
                </a:cxn>
                <a:cxn ang="0">
                  <a:pos x="connsiteX8815" y="connsiteY8815"/>
                </a:cxn>
                <a:cxn ang="0">
                  <a:pos x="connsiteX8816" y="connsiteY8816"/>
                </a:cxn>
                <a:cxn ang="0">
                  <a:pos x="connsiteX8817" y="connsiteY8817"/>
                </a:cxn>
                <a:cxn ang="0">
                  <a:pos x="connsiteX8818" y="connsiteY8818"/>
                </a:cxn>
                <a:cxn ang="0">
                  <a:pos x="connsiteX8819" y="connsiteY8819"/>
                </a:cxn>
                <a:cxn ang="0">
                  <a:pos x="connsiteX8820" y="connsiteY8820"/>
                </a:cxn>
                <a:cxn ang="0">
                  <a:pos x="connsiteX8821" y="connsiteY8821"/>
                </a:cxn>
                <a:cxn ang="0">
                  <a:pos x="connsiteX8822" y="connsiteY8822"/>
                </a:cxn>
                <a:cxn ang="0">
                  <a:pos x="connsiteX8823" y="connsiteY8823"/>
                </a:cxn>
                <a:cxn ang="0">
                  <a:pos x="connsiteX8824" y="connsiteY8824"/>
                </a:cxn>
                <a:cxn ang="0">
                  <a:pos x="connsiteX8825" y="connsiteY8825"/>
                </a:cxn>
                <a:cxn ang="0">
                  <a:pos x="connsiteX8826" y="connsiteY8826"/>
                </a:cxn>
                <a:cxn ang="0">
                  <a:pos x="connsiteX8827" y="connsiteY8827"/>
                </a:cxn>
                <a:cxn ang="0">
                  <a:pos x="connsiteX8828" y="connsiteY8828"/>
                </a:cxn>
                <a:cxn ang="0">
                  <a:pos x="connsiteX8829" y="connsiteY8829"/>
                </a:cxn>
                <a:cxn ang="0">
                  <a:pos x="connsiteX8830" y="connsiteY8830"/>
                </a:cxn>
                <a:cxn ang="0">
                  <a:pos x="connsiteX8831" y="connsiteY8831"/>
                </a:cxn>
                <a:cxn ang="0">
                  <a:pos x="connsiteX8832" y="connsiteY8832"/>
                </a:cxn>
                <a:cxn ang="0">
                  <a:pos x="connsiteX8833" y="connsiteY8833"/>
                </a:cxn>
                <a:cxn ang="0">
                  <a:pos x="connsiteX8834" y="connsiteY8834"/>
                </a:cxn>
                <a:cxn ang="0">
                  <a:pos x="connsiteX8835" y="connsiteY8835"/>
                </a:cxn>
                <a:cxn ang="0">
                  <a:pos x="connsiteX8836" y="connsiteY8836"/>
                </a:cxn>
                <a:cxn ang="0">
                  <a:pos x="connsiteX8837" y="connsiteY8837"/>
                </a:cxn>
                <a:cxn ang="0">
                  <a:pos x="connsiteX8838" y="connsiteY8838"/>
                </a:cxn>
                <a:cxn ang="0">
                  <a:pos x="connsiteX8839" y="connsiteY8839"/>
                </a:cxn>
                <a:cxn ang="0">
                  <a:pos x="connsiteX8840" y="connsiteY8840"/>
                </a:cxn>
                <a:cxn ang="0">
                  <a:pos x="connsiteX8841" y="connsiteY8841"/>
                </a:cxn>
                <a:cxn ang="0">
                  <a:pos x="connsiteX8842" y="connsiteY8842"/>
                </a:cxn>
                <a:cxn ang="0">
                  <a:pos x="connsiteX8843" y="connsiteY8843"/>
                </a:cxn>
                <a:cxn ang="0">
                  <a:pos x="connsiteX8844" y="connsiteY8844"/>
                </a:cxn>
                <a:cxn ang="0">
                  <a:pos x="connsiteX8845" y="connsiteY8845"/>
                </a:cxn>
                <a:cxn ang="0">
                  <a:pos x="connsiteX8846" y="connsiteY8846"/>
                </a:cxn>
                <a:cxn ang="0">
                  <a:pos x="connsiteX8847" y="connsiteY8847"/>
                </a:cxn>
                <a:cxn ang="0">
                  <a:pos x="connsiteX8848" y="connsiteY8848"/>
                </a:cxn>
                <a:cxn ang="0">
                  <a:pos x="connsiteX8849" y="connsiteY8849"/>
                </a:cxn>
                <a:cxn ang="0">
                  <a:pos x="connsiteX8850" y="connsiteY8850"/>
                </a:cxn>
                <a:cxn ang="0">
                  <a:pos x="connsiteX8851" y="connsiteY8851"/>
                </a:cxn>
                <a:cxn ang="0">
                  <a:pos x="connsiteX8852" y="connsiteY8852"/>
                </a:cxn>
                <a:cxn ang="0">
                  <a:pos x="connsiteX8853" y="connsiteY8853"/>
                </a:cxn>
                <a:cxn ang="0">
                  <a:pos x="connsiteX8854" y="connsiteY8854"/>
                </a:cxn>
                <a:cxn ang="0">
                  <a:pos x="connsiteX8855" y="connsiteY8855"/>
                </a:cxn>
                <a:cxn ang="0">
                  <a:pos x="connsiteX8856" y="connsiteY8856"/>
                </a:cxn>
                <a:cxn ang="0">
                  <a:pos x="connsiteX8857" y="connsiteY8857"/>
                </a:cxn>
                <a:cxn ang="0">
                  <a:pos x="connsiteX8858" y="connsiteY8858"/>
                </a:cxn>
                <a:cxn ang="0">
                  <a:pos x="connsiteX8859" y="connsiteY8859"/>
                </a:cxn>
                <a:cxn ang="0">
                  <a:pos x="connsiteX8860" y="connsiteY8860"/>
                </a:cxn>
                <a:cxn ang="0">
                  <a:pos x="connsiteX8861" y="connsiteY8861"/>
                </a:cxn>
                <a:cxn ang="0">
                  <a:pos x="connsiteX8862" y="connsiteY8862"/>
                </a:cxn>
                <a:cxn ang="0">
                  <a:pos x="connsiteX8863" y="connsiteY8863"/>
                </a:cxn>
                <a:cxn ang="0">
                  <a:pos x="connsiteX8864" y="connsiteY8864"/>
                </a:cxn>
                <a:cxn ang="0">
                  <a:pos x="connsiteX8865" y="connsiteY8865"/>
                </a:cxn>
                <a:cxn ang="0">
                  <a:pos x="connsiteX8866" y="connsiteY8866"/>
                </a:cxn>
                <a:cxn ang="0">
                  <a:pos x="connsiteX8867" y="connsiteY8867"/>
                </a:cxn>
                <a:cxn ang="0">
                  <a:pos x="connsiteX8868" y="connsiteY8868"/>
                </a:cxn>
                <a:cxn ang="0">
                  <a:pos x="connsiteX8869" y="connsiteY8869"/>
                </a:cxn>
                <a:cxn ang="0">
                  <a:pos x="connsiteX8870" y="connsiteY8870"/>
                </a:cxn>
                <a:cxn ang="0">
                  <a:pos x="connsiteX8871" y="connsiteY8871"/>
                </a:cxn>
                <a:cxn ang="0">
                  <a:pos x="connsiteX8872" y="connsiteY8872"/>
                </a:cxn>
                <a:cxn ang="0">
                  <a:pos x="connsiteX8873" y="connsiteY8873"/>
                </a:cxn>
                <a:cxn ang="0">
                  <a:pos x="connsiteX8874" y="connsiteY8874"/>
                </a:cxn>
                <a:cxn ang="0">
                  <a:pos x="connsiteX8875" y="connsiteY8875"/>
                </a:cxn>
                <a:cxn ang="0">
                  <a:pos x="connsiteX8876" y="connsiteY8876"/>
                </a:cxn>
                <a:cxn ang="0">
                  <a:pos x="connsiteX8877" y="connsiteY8877"/>
                </a:cxn>
                <a:cxn ang="0">
                  <a:pos x="connsiteX8878" y="connsiteY8878"/>
                </a:cxn>
                <a:cxn ang="0">
                  <a:pos x="connsiteX8879" y="connsiteY8879"/>
                </a:cxn>
                <a:cxn ang="0">
                  <a:pos x="connsiteX8880" y="connsiteY8880"/>
                </a:cxn>
                <a:cxn ang="0">
                  <a:pos x="connsiteX8881" y="connsiteY8881"/>
                </a:cxn>
                <a:cxn ang="0">
                  <a:pos x="connsiteX8882" y="connsiteY8882"/>
                </a:cxn>
                <a:cxn ang="0">
                  <a:pos x="connsiteX8883" y="connsiteY8883"/>
                </a:cxn>
                <a:cxn ang="0">
                  <a:pos x="connsiteX8884" y="connsiteY8884"/>
                </a:cxn>
                <a:cxn ang="0">
                  <a:pos x="connsiteX8885" y="connsiteY8885"/>
                </a:cxn>
                <a:cxn ang="0">
                  <a:pos x="connsiteX8886" y="connsiteY8886"/>
                </a:cxn>
                <a:cxn ang="0">
                  <a:pos x="connsiteX8887" y="connsiteY8887"/>
                </a:cxn>
                <a:cxn ang="0">
                  <a:pos x="connsiteX8888" y="connsiteY8888"/>
                </a:cxn>
                <a:cxn ang="0">
                  <a:pos x="connsiteX8889" y="connsiteY8889"/>
                </a:cxn>
                <a:cxn ang="0">
                  <a:pos x="connsiteX8890" y="connsiteY8890"/>
                </a:cxn>
                <a:cxn ang="0">
                  <a:pos x="connsiteX8891" y="connsiteY8891"/>
                </a:cxn>
                <a:cxn ang="0">
                  <a:pos x="connsiteX8892" y="connsiteY8892"/>
                </a:cxn>
                <a:cxn ang="0">
                  <a:pos x="connsiteX8893" y="connsiteY8893"/>
                </a:cxn>
                <a:cxn ang="0">
                  <a:pos x="connsiteX8894" y="connsiteY8894"/>
                </a:cxn>
                <a:cxn ang="0">
                  <a:pos x="connsiteX8895" y="connsiteY8895"/>
                </a:cxn>
                <a:cxn ang="0">
                  <a:pos x="connsiteX8896" y="connsiteY8896"/>
                </a:cxn>
                <a:cxn ang="0">
                  <a:pos x="connsiteX8897" y="connsiteY8897"/>
                </a:cxn>
                <a:cxn ang="0">
                  <a:pos x="connsiteX8898" y="connsiteY8898"/>
                </a:cxn>
                <a:cxn ang="0">
                  <a:pos x="connsiteX8899" y="connsiteY8899"/>
                </a:cxn>
                <a:cxn ang="0">
                  <a:pos x="connsiteX8900" y="connsiteY8900"/>
                </a:cxn>
                <a:cxn ang="0">
                  <a:pos x="connsiteX8901" y="connsiteY8901"/>
                </a:cxn>
                <a:cxn ang="0">
                  <a:pos x="connsiteX8902" y="connsiteY8902"/>
                </a:cxn>
                <a:cxn ang="0">
                  <a:pos x="connsiteX8903" y="connsiteY8903"/>
                </a:cxn>
                <a:cxn ang="0">
                  <a:pos x="connsiteX8904" y="connsiteY8904"/>
                </a:cxn>
                <a:cxn ang="0">
                  <a:pos x="connsiteX8905" y="connsiteY8905"/>
                </a:cxn>
                <a:cxn ang="0">
                  <a:pos x="connsiteX8906" y="connsiteY8906"/>
                </a:cxn>
                <a:cxn ang="0">
                  <a:pos x="connsiteX8907" y="connsiteY8907"/>
                </a:cxn>
                <a:cxn ang="0">
                  <a:pos x="connsiteX8908" y="connsiteY8908"/>
                </a:cxn>
                <a:cxn ang="0">
                  <a:pos x="connsiteX8909" y="connsiteY8909"/>
                </a:cxn>
                <a:cxn ang="0">
                  <a:pos x="connsiteX8910" y="connsiteY8910"/>
                </a:cxn>
                <a:cxn ang="0">
                  <a:pos x="connsiteX8911" y="connsiteY8911"/>
                </a:cxn>
                <a:cxn ang="0">
                  <a:pos x="connsiteX8912" y="connsiteY8912"/>
                </a:cxn>
                <a:cxn ang="0">
                  <a:pos x="connsiteX8913" y="connsiteY8913"/>
                </a:cxn>
                <a:cxn ang="0">
                  <a:pos x="connsiteX8914" y="connsiteY8914"/>
                </a:cxn>
                <a:cxn ang="0">
                  <a:pos x="connsiteX8915" y="connsiteY8915"/>
                </a:cxn>
                <a:cxn ang="0">
                  <a:pos x="connsiteX8916" y="connsiteY8916"/>
                </a:cxn>
                <a:cxn ang="0">
                  <a:pos x="connsiteX8917" y="connsiteY8917"/>
                </a:cxn>
                <a:cxn ang="0">
                  <a:pos x="connsiteX8918" y="connsiteY8918"/>
                </a:cxn>
                <a:cxn ang="0">
                  <a:pos x="connsiteX8919" y="connsiteY8919"/>
                </a:cxn>
                <a:cxn ang="0">
                  <a:pos x="connsiteX8920" y="connsiteY8920"/>
                </a:cxn>
                <a:cxn ang="0">
                  <a:pos x="connsiteX8921" y="connsiteY8921"/>
                </a:cxn>
                <a:cxn ang="0">
                  <a:pos x="connsiteX8922" y="connsiteY8922"/>
                </a:cxn>
                <a:cxn ang="0">
                  <a:pos x="connsiteX8923" y="connsiteY8923"/>
                </a:cxn>
                <a:cxn ang="0">
                  <a:pos x="connsiteX8924" y="connsiteY8924"/>
                </a:cxn>
                <a:cxn ang="0">
                  <a:pos x="connsiteX8925" y="connsiteY8925"/>
                </a:cxn>
                <a:cxn ang="0">
                  <a:pos x="connsiteX8926" y="connsiteY8926"/>
                </a:cxn>
                <a:cxn ang="0">
                  <a:pos x="connsiteX8927" y="connsiteY8927"/>
                </a:cxn>
                <a:cxn ang="0">
                  <a:pos x="connsiteX8928" y="connsiteY8928"/>
                </a:cxn>
                <a:cxn ang="0">
                  <a:pos x="connsiteX8929" y="connsiteY8929"/>
                </a:cxn>
                <a:cxn ang="0">
                  <a:pos x="connsiteX8930" y="connsiteY8930"/>
                </a:cxn>
                <a:cxn ang="0">
                  <a:pos x="connsiteX8931" y="connsiteY8931"/>
                </a:cxn>
                <a:cxn ang="0">
                  <a:pos x="connsiteX8932" y="connsiteY8932"/>
                </a:cxn>
                <a:cxn ang="0">
                  <a:pos x="connsiteX8933" y="connsiteY8933"/>
                </a:cxn>
                <a:cxn ang="0">
                  <a:pos x="connsiteX8934" y="connsiteY8934"/>
                </a:cxn>
                <a:cxn ang="0">
                  <a:pos x="connsiteX8935" y="connsiteY8935"/>
                </a:cxn>
                <a:cxn ang="0">
                  <a:pos x="connsiteX8936" y="connsiteY8936"/>
                </a:cxn>
                <a:cxn ang="0">
                  <a:pos x="connsiteX8937" y="connsiteY8937"/>
                </a:cxn>
                <a:cxn ang="0">
                  <a:pos x="connsiteX8938" y="connsiteY8938"/>
                </a:cxn>
                <a:cxn ang="0">
                  <a:pos x="connsiteX8939" y="connsiteY8939"/>
                </a:cxn>
                <a:cxn ang="0">
                  <a:pos x="connsiteX8940" y="connsiteY8940"/>
                </a:cxn>
                <a:cxn ang="0">
                  <a:pos x="connsiteX8941" y="connsiteY8941"/>
                </a:cxn>
                <a:cxn ang="0">
                  <a:pos x="connsiteX8942" y="connsiteY8942"/>
                </a:cxn>
                <a:cxn ang="0">
                  <a:pos x="connsiteX8943" y="connsiteY8943"/>
                </a:cxn>
                <a:cxn ang="0">
                  <a:pos x="connsiteX8944" y="connsiteY8944"/>
                </a:cxn>
                <a:cxn ang="0">
                  <a:pos x="connsiteX8945" y="connsiteY8945"/>
                </a:cxn>
                <a:cxn ang="0">
                  <a:pos x="connsiteX8946" y="connsiteY8946"/>
                </a:cxn>
                <a:cxn ang="0">
                  <a:pos x="connsiteX8947" y="connsiteY8947"/>
                </a:cxn>
                <a:cxn ang="0">
                  <a:pos x="connsiteX8948" y="connsiteY8948"/>
                </a:cxn>
                <a:cxn ang="0">
                  <a:pos x="connsiteX8949" y="connsiteY8949"/>
                </a:cxn>
                <a:cxn ang="0">
                  <a:pos x="connsiteX8950" y="connsiteY8950"/>
                </a:cxn>
                <a:cxn ang="0">
                  <a:pos x="connsiteX8951" y="connsiteY8951"/>
                </a:cxn>
                <a:cxn ang="0">
                  <a:pos x="connsiteX8952" y="connsiteY8952"/>
                </a:cxn>
                <a:cxn ang="0">
                  <a:pos x="connsiteX8953" y="connsiteY8953"/>
                </a:cxn>
                <a:cxn ang="0">
                  <a:pos x="connsiteX8954" y="connsiteY8954"/>
                </a:cxn>
                <a:cxn ang="0">
                  <a:pos x="connsiteX8955" y="connsiteY8955"/>
                </a:cxn>
                <a:cxn ang="0">
                  <a:pos x="connsiteX8956" y="connsiteY8956"/>
                </a:cxn>
                <a:cxn ang="0">
                  <a:pos x="connsiteX8957" y="connsiteY8957"/>
                </a:cxn>
                <a:cxn ang="0">
                  <a:pos x="connsiteX8958" y="connsiteY8958"/>
                </a:cxn>
                <a:cxn ang="0">
                  <a:pos x="connsiteX8959" y="connsiteY8959"/>
                </a:cxn>
                <a:cxn ang="0">
                  <a:pos x="connsiteX8960" y="connsiteY8960"/>
                </a:cxn>
                <a:cxn ang="0">
                  <a:pos x="connsiteX8961" y="connsiteY8961"/>
                </a:cxn>
                <a:cxn ang="0">
                  <a:pos x="connsiteX8962" y="connsiteY8962"/>
                </a:cxn>
                <a:cxn ang="0">
                  <a:pos x="connsiteX8963" y="connsiteY8963"/>
                </a:cxn>
                <a:cxn ang="0">
                  <a:pos x="connsiteX8964" y="connsiteY8964"/>
                </a:cxn>
                <a:cxn ang="0">
                  <a:pos x="connsiteX8965" y="connsiteY8965"/>
                </a:cxn>
                <a:cxn ang="0">
                  <a:pos x="connsiteX8966" y="connsiteY8966"/>
                </a:cxn>
                <a:cxn ang="0">
                  <a:pos x="connsiteX8967" y="connsiteY8967"/>
                </a:cxn>
                <a:cxn ang="0">
                  <a:pos x="connsiteX8968" y="connsiteY8968"/>
                </a:cxn>
                <a:cxn ang="0">
                  <a:pos x="connsiteX8969" y="connsiteY8969"/>
                </a:cxn>
                <a:cxn ang="0">
                  <a:pos x="connsiteX8970" y="connsiteY8970"/>
                </a:cxn>
                <a:cxn ang="0">
                  <a:pos x="connsiteX8971" y="connsiteY8971"/>
                </a:cxn>
                <a:cxn ang="0">
                  <a:pos x="connsiteX8972" y="connsiteY8972"/>
                </a:cxn>
                <a:cxn ang="0">
                  <a:pos x="connsiteX8973" y="connsiteY8973"/>
                </a:cxn>
                <a:cxn ang="0">
                  <a:pos x="connsiteX8974" y="connsiteY8974"/>
                </a:cxn>
                <a:cxn ang="0">
                  <a:pos x="connsiteX8975" y="connsiteY8975"/>
                </a:cxn>
                <a:cxn ang="0">
                  <a:pos x="connsiteX8976" y="connsiteY8976"/>
                </a:cxn>
                <a:cxn ang="0">
                  <a:pos x="connsiteX8977" y="connsiteY8977"/>
                </a:cxn>
                <a:cxn ang="0">
                  <a:pos x="connsiteX8978" y="connsiteY8978"/>
                </a:cxn>
                <a:cxn ang="0">
                  <a:pos x="connsiteX8979" y="connsiteY8979"/>
                </a:cxn>
                <a:cxn ang="0">
                  <a:pos x="connsiteX8980" y="connsiteY8980"/>
                </a:cxn>
                <a:cxn ang="0">
                  <a:pos x="connsiteX8981" y="connsiteY8981"/>
                </a:cxn>
                <a:cxn ang="0">
                  <a:pos x="connsiteX8982" y="connsiteY8982"/>
                </a:cxn>
                <a:cxn ang="0">
                  <a:pos x="connsiteX8983" y="connsiteY8983"/>
                </a:cxn>
                <a:cxn ang="0">
                  <a:pos x="connsiteX8984" y="connsiteY8984"/>
                </a:cxn>
                <a:cxn ang="0">
                  <a:pos x="connsiteX8985" y="connsiteY8985"/>
                </a:cxn>
                <a:cxn ang="0">
                  <a:pos x="connsiteX8986" y="connsiteY8986"/>
                </a:cxn>
                <a:cxn ang="0">
                  <a:pos x="connsiteX8987" y="connsiteY8987"/>
                </a:cxn>
                <a:cxn ang="0">
                  <a:pos x="connsiteX8988" y="connsiteY8988"/>
                </a:cxn>
                <a:cxn ang="0">
                  <a:pos x="connsiteX8989" y="connsiteY8989"/>
                </a:cxn>
                <a:cxn ang="0">
                  <a:pos x="connsiteX8990" y="connsiteY8990"/>
                </a:cxn>
                <a:cxn ang="0">
                  <a:pos x="connsiteX8991" y="connsiteY8991"/>
                </a:cxn>
                <a:cxn ang="0">
                  <a:pos x="connsiteX8992" y="connsiteY8992"/>
                </a:cxn>
                <a:cxn ang="0">
                  <a:pos x="connsiteX8993" y="connsiteY8993"/>
                </a:cxn>
                <a:cxn ang="0">
                  <a:pos x="connsiteX8994" y="connsiteY8994"/>
                </a:cxn>
                <a:cxn ang="0">
                  <a:pos x="connsiteX8995" y="connsiteY8995"/>
                </a:cxn>
                <a:cxn ang="0">
                  <a:pos x="connsiteX8996" y="connsiteY8996"/>
                </a:cxn>
                <a:cxn ang="0">
                  <a:pos x="connsiteX8997" y="connsiteY8997"/>
                </a:cxn>
                <a:cxn ang="0">
                  <a:pos x="connsiteX8998" y="connsiteY8998"/>
                </a:cxn>
                <a:cxn ang="0">
                  <a:pos x="connsiteX8999" y="connsiteY8999"/>
                </a:cxn>
                <a:cxn ang="0">
                  <a:pos x="connsiteX9000" y="connsiteY9000"/>
                </a:cxn>
                <a:cxn ang="0">
                  <a:pos x="connsiteX9001" y="connsiteY9001"/>
                </a:cxn>
                <a:cxn ang="0">
                  <a:pos x="connsiteX9002" y="connsiteY9002"/>
                </a:cxn>
                <a:cxn ang="0">
                  <a:pos x="connsiteX9003" y="connsiteY9003"/>
                </a:cxn>
                <a:cxn ang="0">
                  <a:pos x="connsiteX9004" y="connsiteY9004"/>
                </a:cxn>
                <a:cxn ang="0">
                  <a:pos x="connsiteX9005" y="connsiteY9005"/>
                </a:cxn>
                <a:cxn ang="0">
                  <a:pos x="connsiteX9006" y="connsiteY9006"/>
                </a:cxn>
                <a:cxn ang="0">
                  <a:pos x="connsiteX9007" y="connsiteY9007"/>
                </a:cxn>
                <a:cxn ang="0">
                  <a:pos x="connsiteX9008" y="connsiteY9008"/>
                </a:cxn>
                <a:cxn ang="0">
                  <a:pos x="connsiteX9009" y="connsiteY9009"/>
                </a:cxn>
                <a:cxn ang="0">
                  <a:pos x="connsiteX9010" y="connsiteY9010"/>
                </a:cxn>
                <a:cxn ang="0">
                  <a:pos x="connsiteX9011" y="connsiteY9011"/>
                </a:cxn>
                <a:cxn ang="0">
                  <a:pos x="connsiteX9012" y="connsiteY9012"/>
                </a:cxn>
                <a:cxn ang="0">
                  <a:pos x="connsiteX9013" y="connsiteY9013"/>
                </a:cxn>
                <a:cxn ang="0">
                  <a:pos x="connsiteX9014" y="connsiteY9014"/>
                </a:cxn>
                <a:cxn ang="0">
                  <a:pos x="connsiteX9015" y="connsiteY9015"/>
                </a:cxn>
                <a:cxn ang="0">
                  <a:pos x="connsiteX9016" y="connsiteY9016"/>
                </a:cxn>
                <a:cxn ang="0">
                  <a:pos x="connsiteX9017" y="connsiteY9017"/>
                </a:cxn>
                <a:cxn ang="0">
                  <a:pos x="connsiteX9018" y="connsiteY9018"/>
                </a:cxn>
                <a:cxn ang="0">
                  <a:pos x="connsiteX9019" y="connsiteY9019"/>
                </a:cxn>
                <a:cxn ang="0">
                  <a:pos x="connsiteX9020" y="connsiteY9020"/>
                </a:cxn>
                <a:cxn ang="0">
                  <a:pos x="connsiteX9021" y="connsiteY9021"/>
                </a:cxn>
                <a:cxn ang="0">
                  <a:pos x="connsiteX9022" y="connsiteY9022"/>
                </a:cxn>
                <a:cxn ang="0">
                  <a:pos x="connsiteX9023" y="connsiteY9023"/>
                </a:cxn>
                <a:cxn ang="0">
                  <a:pos x="connsiteX9024" y="connsiteY9024"/>
                </a:cxn>
                <a:cxn ang="0">
                  <a:pos x="connsiteX9025" y="connsiteY9025"/>
                </a:cxn>
                <a:cxn ang="0">
                  <a:pos x="connsiteX9026" y="connsiteY9026"/>
                </a:cxn>
                <a:cxn ang="0">
                  <a:pos x="connsiteX9027" y="connsiteY9027"/>
                </a:cxn>
                <a:cxn ang="0">
                  <a:pos x="connsiteX9028" y="connsiteY9028"/>
                </a:cxn>
                <a:cxn ang="0">
                  <a:pos x="connsiteX9029" y="connsiteY9029"/>
                </a:cxn>
                <a:cxn ang="0">
                  <a:pos x="connsiteX9030" y="connsiteY9030"/>
                </a:cxn>
                <a:cxn ang="0">
                  <a:pos x="connsiteX9031" y="connsiteY9031"/>
                </a:cxn>
                <a:cxn ang="0">
                  <a:pos x="connsiteX9032" y="connsiteY9032"/>
                </a:cxn>
                <a:cxn ang="0">
                  <a:pos x="connsiteX9033" y="connsiteY9033"/>
                </a:cxn>
                <a:cxn ang="0">
                  <a:pos x="connsiteX9034" y="connsiteY9034"/>
                </a:cxn>
                <a:cxn ang="0">
                  <a:pos x="connsiteX9035" y="connsiteY9035"/>
                </a:cxn>
                <a:cxn ang="0">
                  <a:pos x="connsiteX9036" y="connsiteY9036"/>
                </a:cxn>
                <a:cxn ang="0">
                  <a:pos x="connsiteX9037" y="connsiteY9037"/>
                </a:cxn>
                <a:cxn ang="0">
                  <a:pos x="connsiteX9038" y="connsiteY9038"/>
                </a:cxn>
                <a:cxn ang="0">
                  <a:pos x="connsiteX9039" y="connsiteY9039"/>
                </a:cxn>
                <a:cxn ang="0">
                  <a:pos x="connsiteX9040" y="connsiteY9040"/>
                </a:cxn>
                <a:cxn ang="0">
                  <a:pos x="connsiteX9041" y="connsiteY9041"/>
                </a:cxn>
                <a:cxn ang="0">
                  <a:pos x="connsiteX9042" y="connsiteY9042"/>
                </a:cxn>
                <a:cxn ang="0">
                  <a:pos x="connsiteX9043" y="connsiteY9043"/>
                </a:cxn>
                <a:cxn ang="0">
                  <a:pos x="connsiteX9044" y="connsiteY9044"/>
                </a:cxn>
                <a:cxn ang="0">
                  <a:pos x="connsiteX9045" y="connsiteY9045"/>
                </a:cxn>
                <a:cxn ang="0">
                  <a:pos x="connsiteX9046" y="connsiteY9046"/>
                </a:cxn>
                <a:cxn ang="0">
                  <a:pos x="connsiteX9047" y="connsiteY9047"/>
                </a:cxn>
                <a:cxn ang="0">
                  <a:pos x="connsiteX9048" y="connsiteY9048"/>
                </a:cxn>
                <a:cxn ang="0">
                  <a:pos x="connsiteX9049" y="connsiteY9049"/>
                </a:cxn>
                <a:cxn ang="0">
                  <a:pos x="connsiteX9050" y="connsiteY9050"/>
                </a:cxn>
                <a:cxn ang="0">
                  <a:pos x="connsiteX9051" y="connsiteY9051"/>
                </a:cxn>
                <a:cxn ang="0">
                  <a:pos x="connsiteX9052" y="connsiteY9052"/>
                </a:cxn>
                <a:cxn ang="0">
                  <a:pos x="connsiteX9053" y="connsiteY9053"/>
                </a:cxn>
                <a:cxn ang="0">
                  <a:pos x="connsiteX9054" y="connsiteY9054"/>
                </a:cxn>
                <a:cxn ang="0">
                  <a:pos x="connsiteX9055" y="connsiteY9055"/>
                </a:cxn>
                <a:cxn ang="0">
                  <a:pos x="connsiteX9056" y="connsiteY9056"/>
                </a:cxn>
                <a:cxn ang="0">
                  <a:pos x="connsiteX9057" y="connsiteY9057"/>
                </a:cxn>
                <a:cxn ang="0">
                  <a:pos x="connsiteX9058" y="connsiteY9058"/>
                </a:cxn>
                <a:cxn ang="0">
                  <a:pos x="connsiteX9059" y="connsiteY9059"/>
                </a:cxn>
                <a:cxn ang="0">
                  <a:pos x="connsiteX9060" y="connsiteY9060"/>
                </a:cxn>
                <a:cxn ang="0">
                  <a:pos x="connsiteX9061" y="connsiteY9061"/>
                </a:cxn>
                <a:cxn ang="0">
                  <a:pos x="connsiteX9062" y="connsiteY9062"/>
                </a:cxn>
                <a:cxn ang="0">
                  <a:pos x="connsiteX9063" y="connsiteY9063"/>
                </a:cxn>
                <a:cxn ang="0">
                  <a:pos x="connsiteX9064" y="connsiteY9064"/>
                </a:cxn>
                <a:cxn ang="0">
                  <a:pos x="connsiteX9065" y="connsiteY9065"/>
                </a:cxn>
                <a:cxn ang="0">
                  <a:pos x="connsiteX9066" y="connsiteY9066"/>
                </a:cxn>
                <a:cxn ang="0">
                  <a:pos x="connsiteX9067" y="connsiteY9067"/>
                </a:cxn>
                <a:cxn ang="0">
                  <a:pos x="connsiteX9068" y="connsiteY9068"/>
                </a:cxn>
                <a:cxn ang="0">
                  <a:pos x="connsiteX9069" y="connsiteY9069"/>
                </a:cxn>
                <a:cxn ang="0">
                  <a:pos x="connsiteX9070" y="connsiteY9070"/>
                </a:cxn>
                <a:cxn ang="0">
                  <a:pos x="connsiteX9071" y="connsiteY9071"/>
                </a:cxn>
                <a:cxn ang="0">
                  <a:pos x="connsiteX9072" y="connsiteY9072"/>
                </a:cxn>
                <a:cxn ang="0">
                  <a:pos x="connsiteX9073" y="connsiteY9073"/>
                </a:cxn>
                <a:cxn ang="0">
                  <a:pos x="connsiteX9074" y="connsiteY9074"/>
                </a:cxn>
                <a:cxn ang="0">
                  <a:pos x="connsiteX9075" y="connsiteY9075"/>
                </a:cxn>
                <a:cxn ang="0">
                  <a:pos x="connsiteX9076" y="connsiteY9076"/>
                </a:cxn>
                <a:cxn ang="0">
                  <a:pos x="connsiteX9077" y="connsiteY9077"/>
                </a:cxn>
                <a:cxn ang="0">
                  <a:pos x="connsiteX9078" y="connsiteY9078"/>
                </a:cxn>
                <a:cxn ang="0">
                  <a:pos x="connsiteX9079" y="connsiteY9079"/>
                </a:cxn>
                <a:cxn ang="0">
                  <a:pos x="connsiteX9080" y="connsiteY9080"/>
                </a:cxn>
                <a:cxn ang="0">
                  <a:pos x="connsiteX9081" y="connsiteY9081"/>
                </a:cxn>
                <a:cxn ang="0">
                  <a:pos x="connsiteX9082" y="connsiteY9082"/>
                </a:cxn>
                <a:cxn ang="0">
                  <a:pos x="connsiteX9083" y="connsiteY9083"/>
                </a:cxn>
                <a:cxn ang="0">
                  <a:pos x="connsiteX9084" y="connsiteY9084"/>
                </a:cxn>
                <a:cxn ang="0">
                  <a:pos x="connsiteX9085" y="connsiteY9085"/>
                </a:cxn>
                <a:cxn ang="0">
                  <a:pos x="connsiteX9086" y="connsiteY9086"/>
                </a:cxn>
                <a:cxn ang="0">
                  <a:pos x="connsiteX9087" y="connsiteY9087"/>
                </a:cxn>
                <a:cxn ang="0">
                  <a:pos x="connsiteX9088" y="connsiteY9088"/>
                </a:cxn>
                <a:cxn ang="0">
                  <a:pos x="connsiteX9089" y="connsiteY9089"/>
                </a:cxn>
                <a:cxn ang="0">
                  <a:pos x="connsiteX9090" y="connsiteY9090"/>
                </a:cxn>
                <a:cxn ang="0">
                  <a:pos x="connsiteX9091" y="connsiteY9091"/>
                </a:cxn>
                <a:cxn ang="0">
                  <a:pos x="connsiteX9092" y="connsiteY9092"/>
                </a:cxn>
                <a:cxn ang="0">
                  <a:pos x="connsiteX9093" y="connsiteY9093"/>
                </a:cxn>
                <a:cxn ang="0">
                  <a:pos x="connsiteX9094" y="connsiteY9094"/>
                </a:cxn>
                <a:cxn ang="0">
                  <a:pos x="connsiteX9095" y="connsiteY9095"/>
                </a:cxn>
                <a:cxn ang="0">
                  <a:pos x="connsiteX9096" y="connsiteY9096"/>
                </a:cxn>
                <a:cxn ang="0">
                  <a:pos x="connsiteX9097" y="connsiteY9097"/>
                </a:cxn>
                <a:cxn ang="0">
                  <a:pos x="connsiteX9098" y="connsiteY9098"/>
                </a:cxn>
                <a:cxn ang="0">
                  <a:pos x="connsiteX9099" y="connsiteY9099"/>
                </a:cxn>
                <a:cxn ang="0">
                  <a:pos x="connsiteX9100" y="connsiteY9100"/>
                </a:cxn>
                <a:cxn ang="0">
                  <a:pos x="connsiteX9101" y="connsiteY9101"/>
                </a:cxn>
                <a:cxn ang="0">
                  <a:pos x="connsiteX9102" y="connsiteY9102"/>
                </a:cxn>
                <a:cxn ang="0">
                  <a:pos x="connsiteX9103" y="connsiteY9103"/>
                </a:cxn>
                <a:cxn ang="0">
                  <a:pos x="connsiteX9104" y="connsiteY9104"/>
                </a:cxn>
                <a:cxn ang="0">
                  <a:pos x="connsiteX9105" y="connsiteY9105"/>
                </a:cxn>
                <a:cxn ang="0">
                  <a:pos x="connsiteX9106" y="connsiteY9106"/>
                </a:cxn>
                <a:cxn ang="0">
                  <a:pos x="connsiteX9107" y="connsiteY9107"/>
                </a:cxn>
                <a:cxn ang="0">
                  <a:pos x="connsiteX9108" y="connsiteY9108"/>
                </a:cxn>
                <a:cxn ang="0">
                  <a:pos x="connsiteX9109" y="connsiteY9109"/>
                </a:cxn>
                <a:cxn ang="0">
                  <a:pos x="connsiteX9110" y="connsiteY9110"/>
                </a:cxn>
                <a:cxn ang="0">
                  <a:pos x="connsiteX9111" y="connsiteY9111"/>
                </a:cxn>
                <a:cxn ang="0">
                  <a:pos x="connsiteX9112" y="connsiteY9112"/>
                </a:cxn>
                <a:cxn ang="0">
                  <a:pos x="connsiteX9113" y="connsiteY9113"/>
                </a:cxn>
                <a:cxn ang="0">
                  <a:pos x="connsiteX9114" y="connsiteY9114"/>
                </a:cxn>
                <a:cxn ang="0">
                  <a:pos x="connsiteX9115" y="connsiteY9115"/>
                </a:cxn>
                <a:cxn ang="0">
                  <a:pos x="connsiteX9116" y="connsiteY9116"/>
                </a:cxn>
                <a:cxn ang="0">
                  <a:pos x="connsiteX9117" y="connsiteY9117"/>
                </a:cxn>
                <a:cxn ang="0">
                  <a:pos x="connsiteX9118" y="connsiteY9118"/>
                </a:cxn>
                <a:cxn ang="0">
                  <a:pos x="connsiteX9119" y="connsiteY9119"/>
                </a:cxn>
                <a:cxn ang="0">
                  <a:pos x="connsiteX9120" y="connsiteY9120"/>
                </a:cxn>
                <a:cxn ang="0">
                  <a:pos x="connsiteX9121" y="connsiteY9121"/>
                </a:cxn>
                <a:cxn ang="0">
                  <a:pos x="connsiteX9122" y="connsiteY9122"/>
                </a:cxn>
                <a:cxn ang="0">
                  <a:pos x="connsiteX9123" y="connsiteY9123"/>
                </a:cxn>
                <a:cxn ang="0">
                  <a:pos x="connsiteX9124" y="connsiteY9124"/>
                </a:cxn>
                <a:cxn ang="0">
                  <a:pos x="connsiteX9125" y="connsiteY9125"/>
                </a:cxn>
                <a:cxn ang="0">
                  <a:pos x="connsiteX9126" y="connsiteY9126"/>
                </a:cxn>
                <a:cxn ang="0">
                  <a:pos x="connsiteX9127" y="connsiteY9127"/>
                </a:cxn>
                <a:cxn ang="0">
                  <a:pos x="connsiteX9128" y="connsiteY9128"/>
                </a:cxn>
                <a:cxn ang="0">
                  <a:pos x="connsiteX9129" y="connsiteY9129"/>
                </a:cxn>
                <a:cxn ang="0">
                  <a:pos x="connsiteX9130" y="connsiteY9130"/>
                </a:cxn>
                <a:cxn ang="0">
                  <a:pos x="connsiteX9131" y="connsiteY9131"/>
                </a:cxn>
                <a:cxn ang="0">
                  <a:pos x="connsiteX9132" y="connsiteY9132"/>
                </a:cxn>
                <a:cxn ang="0">
                  <a:pos x="connsiteX9133" y="connsiteY9133"/>
                </a:cxn>
                <a:cxn ang="0">
                  <a:pos x="connsiteX9134" y="connsiteY9134"/>
                </a:cxn>
                <a:cxn ang="0">
                  <a:pos x="connsiteX9135" y="connsiteY9135"/>
                </a:cxn>
                <a:cxn ang="0">
                  <a:pos x="connsiteX9136" y="connsiteY9136"/>
                </a:cxn>
                <a:cxn ang="0">
                  <a:pos x="connsiteX9137" y="connsiteY9137"/>
                </a:cxn>
                <a:cxn ang="0">
                  <a:pos x="connsiteX9138" y="connsiteY9138"/>
                </a:cxn>
                <a:cxn ang="0">
                  <a:pos x="connsiteX9139" y="connsiteY9139"/>
                </a:cxn>
                <a:cxn ang="0">
                  <a:pos x="connsiteX9140" y="connsiteY9140"/>
                </a:cxn>
                <a:cxn ang="0">
                  <a:pos x="connsiteX9141" y="connsiteY9141"/>
                </a:cxn>
                <a:cxn ang="0">
                  <a:pos x="connsiteX9142" y="connsiteY9142"/>
                </a:cxn>
                <a:cxn ang="0">
                  <a:pos x="connsiteX9143" y="connsiteY9143"/>
                </a:cxn>
                <a:cxn ang="0">
                  <a:pos x="connsiteX9144" y="connsiteY9144"/>
                </a:cxn>
                <a:cxn ang="0">
                  <a:pos x="connsiteX9145" y="connsiteY9145"/>
                </a:cxn>
                <a:cxn ang="0">
                  <a:pos x="connsiteX9146" y="connsiteY9146"/>
                </a:cxn>
                <a:cxn ang="0">
                  <a:pos x="connsiteX9147" y="connsiteY9147"/>
                </a:cxn>
                <a:cxn ang="0">
                  <a:pos x="connsiteX9148" y="connsiteY9148"/>
                </a:cxn>
                <a:cxn ang="0">
                  <a:pos x="connsiteX9149" y="connsiteY9149"/>
                </a:cxn>
                <a:cxn ang="0">
                  <a:pos x="connsiteX9150" y="connsiteY9150"/>
                </a:cxn>
                <a:cxn ang="0">
                  <a:pos x="connsiteX9151" y="connsiteY9151"/>
                </a:cxn>
                <a:cxn ang="0">
                  <a:pos x="connsiteX9152" y="connsiteY9152"/>
                </a:cxn>
                <a:cxn ang="0">
                  <a:pos x="connsiteX9153" y="connsiteY9153"/>
                </a:cxn>
                <a:cxn ang="0">
                  <a:pos x="connsiteX9154" y="connsiteY9154"/>
                </a:cxn>
                <a:cxn ang="0">
                  <a:pos x="connsiteX9155" y="connsiteY9155"/>
                </a:cxn>
                <a:cxn ang="0">
                  <a:pos x="connsiteX9156" y="connsiteY9156"/>
                </a:cxn>
                <a:cxn ang="0">
                  <a:pos x="connsiteX9157" y="connsiteY9157"/>
                </a:cxn>
                <a:cxn ang="0">
                  <a:pos x="connsiteX9158" y="connsiteY9158"/>
                </a:cxn>
                <a:cxn ang="0">
                  <a:pos x="connsiteX9159" y="connsiteY9159"/>
                </a:cxn>
                <a:cxn ang="0">
                  <a:pos x="connsiteX9160" y="connsiteY9160"/>
                </a:cxn>
                <a:cxn ang="0">
                  <a:pos x="connsiteX9161" y="connsiteY9161"/>
                </a:cxn>
                <a:cxn ang="0">
                  <a:pos x="connsiteX9162" y="connsiteY9162"/>
                </a:cxn>
                <a:cxn ang="0">
                  <a:pos x="connsiteX9163" y="connsiteY9163"/>
                </a:cxn>
                <a:cxn ang="0">
                  <a:pos x="connsiteX9164" y="connsiteY9164"/>
                </a:cxn>
                <a:cxn ang="0">
                  <a:pos x="connsiteX9165" y="connsiteY9165"/>
                </a:cxn>
                <a:cxn ang="0">
                  <a:pos x="connsiteX9166" y="connsiteY9166"/>
                </a:cxn>
                <a:cxn ang="0">
                  <a:pos x="connsiteX9167" y="connsiteY9167"/>
                </a:cxn>
                <a:cxn ang="0">
                  <a:pos x="connsiteX9168" y="connsiteY9168"/>
                </a:cxn>
                <a:cxn ang="0">
                  <a:pos x="connsiteX9169" y="connsiteY9169"/>
                </a:cxn>
                <a:cxn ang="0">
                  <a:pos x="connsiteX9170" y="connsiteY9170"/>
                </a:cxn>
                <a:cxn ang="0">
                  <a:pos x="connsiteX9171" y="connsiteY9171"/>
                </a:cxn>
                <a:cxn ang="0">
                  <a:pos x="connsiteX9172" y="connsiteY9172"/>
                </a:cxn>
                <a:cxn ang="0">
                  <a:pos x="connsiteX9173" y="connsiteY9173"/>
                </a:cxn>
                <a:cxn ang="0">
                  <a:pos x="connsiteX9174" y="connsiteY9174"/>
                </a:cxn>
                <a:cxn ang="0">
                  <a:pos x="connsiteX9175" y="connsiteY9175"/>
                </a:cxn>
                <a:cxn ang="0">
                  <a:pos x="connsiteX9176" y="connsiteY9176"/>
                </a:cxn>
                <a:cxn ang="0">
                  <a:pos x="connsiteX9177" y="connsiteY9177"/>
                </a:cxn>
                <a:cxn ang="0">
                  <a:pos x="connsiteX9178" y="connsiteY9178"/>
                </a:cxn>
                <a:cxn ang="0">
                  <a:pos x="connsiteX9179" y="connsiteY9179"/>
                </a:cxn>
                <a:cxn ang="0">
                  <a:pos x="connsiteX9180" y="connsiteY9180"/>
                </a:cxn>
                <a:cxn ang="0">
                  <a:pos x="connsiteX9181" y="connsiteY9181"/>
                </a:cxn>
                <a:cxn ang="0">
                  <a:pos x="connsiteX9182" y="connsiteY9182"/>
                </a:cxn>
                <a:cxn ang="0">
                  <a:pos x="connsiteX9183" y="connsiteY9183"/>
                </a:cxn>
                <a:cxn ang="0">
                  <a:pos x="connsiteX9184" y="connsiteY9184"/>
                </a:cxn>
                <a:cxn ang="0">
                  <a:pos x="connsiteX9185" y="connsiteY9185"/>
                </a:cxn>
                <a:cxn ang="0">
                  <a:pos x="connsiteX9186" y="connsiteY9186"/>
                </a:cxn>
                <a:cxn ang="0">
                  <a:pos x="connsiteX9187" y="connsiteY9187"/>
                </a:cxn>
                <a:cxn ang="0">
                  <a:pos x="connsiteX9188" y="connsiteY9188"/>
                </a:cxn>
                <a:cxn ang="0">
                  <a:pos x="connsiteX9189" y="connsiteY9189"/>
                </a:cxn>
                <a:cxn ang="0">
                  <a:pos x="connsiteX9190" y="connsiteY9190"/>
                </a:cxn>
                <a:cxn ang="0">
                  <a:pos x="connsiteX9191" y="connsiteY9191"/>
                </a:cxn>
                <a:cxn ang="0">
                  <a:pos x="connsiteX9192" y="connsiteY9192"/>
                </a:cxn>
                <a:cxn ang="0">
                  <a:pos x="connsiteX9193" y="connsiteY9193"/>
                </a:cxn>
                <a:cxn ang="0">
                  <a:pos x="connsiteX9194" y="connsiteY9194"/>
                </a:cxn>
                <a:cxn ang="0">
                  <a:pos x="connsiteX9195" y="connsiteY9195"/>
                </a:cxn>
                <a:cxn ang="0">
                  <a:pos x="connsiteX9196" y="connsiteY9196"/>
                </a:cxn>
                <a:cxn ang="0">
                  <a:pos x="connsiteX9197" y="connsiteY9197"/>
                </a:cxn>
                <a:cxn ang="0">
                  <a:pos x="connsiteX9198" y="connsiteY9198"/>
                </a:cxn>
                <a:cxn ang="0">
                  <a:pos x="connsiteX9199" y="connsiteY9199"/>
                </a:cxn>
                <a:cxn ang="0">
                  <a:pos x="connsiteX9200" y="connsiteY9200"/>
                </a:cxn>
                <a:cxn ang="0">
                  <a:pos x="connsiteX9201" y="connsiteY9201"/>
                </a:cxn>
                <a:cxn ang="0">
                  <a:pos x="connsiteX9202" y="connsiteY9202"/>
                </a:cxn>
                <a:cxn ang="0">
                  <a:pos x="connsiteX9203" y="connsiteY9203"/>
                </a:cxn>
                <a:cxn ang="0">
                  <a:pos x="connsiteX9204" y="connsiteY9204"/>
                </a:cxn>
                <a:cxn ang="0">
                  <a:pos x="connsiteX9205" y="connsiteY9205"/>
                </a:cxn>
                <a:cxn ang="0">
                  <a:pos x="connsiteX9206" y="connsiteY9206"/>
                </a:cxn>
                <a:cxn ang="0">
                  <a:pos x="connsiteX9207" y="connsiteY9207"/>
                </a:cxn>
                <a:cxn ang="0">
                  <a:pos x="connsiteX9208" y="connsiteY9208"/>
                </a:cxn>
                <a:cxn ang="0">
                  <a:pos x="connsiteX9209" y="connsiteY9209"/>
                </a:cxn>
                <a:cxn ang="0">
                  <a:pos x="connsiteX9210" y="connsiteY9210"/>
                </a:cxn>
                <a:cxn ang="0">
                  <a:pos x="connsiteX9211" y="connsiteY9211"/>
                </a:cxn>
                <a:cxn ang="0">
                  <a:pos x="connsiteX9212" y="connsiteY9212"/>
                </a:cxn>
                <a:cxn ang="0">
                  <a:pos x="connsiteX9213" y="connsiteY9213"/>
                </a:cxn>
                <a:cxn ang="0">
                  <a:pos x="connsiteX9214" y="connsiteY9214"/>
                </a:cxn>
                <a:cxn ang="0">
                  <a:pos x="connsiteX9215" y="connsiteY9215"/>
                </a:cxn>
                <a:cxn ang="0">
                  <a:pos x="connsiteX9216" y="connsiteY9216"/>
                </a:cxn>
                <a:cxn ang="0">
                  <a:pos x="connsiteX9217" y="connsiteY9217"/>
                </a:cxn>
                <a:cxn ang="0">
                  <a:pos x="connsiteX9218" y="connsiteY9218"/>
                </a:cxn>
                <a:cxn ang="0">
                  <a:pos x="connsiteX9219" y="connsiteY9219"/>
                </a:cxn>
                <a:cxn ang="0">
                  <a:pos x="connsiteX9220" y="connsiteY9220"/>
                </a:cxn>
                <a:cxn ang="0">
                  <a:pos x="connsiteX9221" y="connsiteY9221"/>
                </a:cxn>
                <a:cxn ang="0">
                  <a:pos x="connsiteX9222" y="connsiteY9222"/>
                </a:cxn>
                <a:cxn ang="0">
                  <a:pos x="connsiteX9223" y="connsiteY9223"/>
                </a:cxn>
                <a:cxn ang="0">
                  <a:pos x="connsiteX9224" y="connsiteY9224"/>
                </a:cxn>
                <a:cxn ang="0">
                  <a:pos x="connsiteX9225" y="connsiteY9225"/>
                </a:cxn>
                <a:cxn ang="0">
                  <a:pos x="connsiteX9226" y="connsiteY9226"/>
                </a:cxn>
                <a:cxn ang="0">
                  <a:pos x="connsiteX9227" y="connsiteY9227"/>
                </a:cxn>
                <a:cxn ang="0">
                  <a:pos x="connsiteX9228" y="connsiteY9228"/>
                </a:cxn>
                <a:cxn ang="0">
                  <a:pos x="connsiteX9229" y="connsiteY9229"/>
                </a:cxn>
                <a:cxn ang="0">
                  <a:pos x="connsiteX9230" y="connsiteY9230"/>
                </a:cxn>
                <a:cxn ang="0">
                  <a:pos x="connsiteX9231" y="connsiteY9231"/>
                </a:cxn>
                <a:cxn ang="0">
                  <a:pos x="connsiteX9232" y="connsiteY9232"/>
                </a:cxn>
                <a:cxn ang="0">
                  <a:pos x="connsiteX9233" y="connsiteY9233"/>
                </a:cxn>
                <a:cxn ang="0">
                  <a:pos x="connsiteX9234" y="connsiteY9234"/>
                </a:cxn>
                <a:cxn ang="0">
                  <a:pos x="connsiteX9235" y="connsiteY9235"/>
                </a:cxn>
                <a:cxn ang="0">
                  <a:pos x="connsiteX9236" y="connsiteY9236"/>
                </a:cxn>
                <a:cxn ang="0">
                  <a:pos x="connsiteX9237" y="connsiteY9237"/>
                </a:cxn>
                <a:cxn ang="0">
                  <a:pos x="connsiteX9238" y="connsiteY9238"/>
                </a:cxn>
                <a:cxn ang="0">
                  <a:pos x="connsiteX9239" y="connsiteY9239"/>
                </a:cxn>
                <a:cxn ang="0">
                  <a:pos x="connsiteX9240" y="connsiteY9240"/>
                </a:cxn>
                <a:cxn ang="0">
                  <a:pos x="connsiteX9241" y="connsiteY9241"/>
                </a:cxn>
                <a:cxn ang="0">
                  <a:pos x="connsiteX9242" y="connsiteY9242"/>
                </a:cxn>
                <a:cxn ang="0">
                  <a:pos x="connsiteX9243" y="connsiteY9243"/>
                </a:cxn>
                <a:cxn ang="0">
                  <a:pos x="connsiteX9244" y="connsiteY9244"/>
                </a:cxn>
                <a:cxn ang="0">
                  <a:pos x="connsiteX9245" y="connsiteY9245"/>
                </a:cxn>
                <a:cxn ang="0">
                  <a:pos x="connsiteX9246" y="connsiteY9246"/>
                </a:cxn>
                <a:cxn ang="0">
                  <a:pos x="connsiteX9247" y="connsiteY9247"/>
                </a:cxn>
                <a:cxn ang="0">
                  <a:pos x="connsiteX9248" y="connsiteY9248"/>
                </a:cxn>
                <a:cxn ang="0">
                  <a:pos x="connsiteX9249" y="connsiteY9249"/>
                </a:cxn>
                <a:cxn ang="0">
                  <a:pos x="connsiteX9250" y="connsiteY9250"/>
                </a:cxn>
                <a:cxn ang="0">
                  <a:pos x="connsiteX9251" y="connsiteY9251"/>
                </a:cxn>
                <a:cxn ang="0">
                  <a:pos x="connsiteX9252" y="connsiteY9252"/>
                </a:cxn>
                <a:cxn ang="0">
                  <a:pos x="connsiteX9253" y="connsiteY9253"/>
                </a:cxn>
                <a:cxn ang="0">
                  <a:pos x="connsiteX9254" y="connsiteY9254"/>
                </a:cxn>
                <a:cxn ang="0">
                  <a:pos x="connsiteX9255" y="connsiteY9255"/>
                </a:cxn>
                <a:cxn ang="0">
                  <a:pos x="connsiteX9256" y="connsiteY9256"/>
                </a:cxn>
                <a:cxn ang="0">
                  <a:pos x="connsiteX9257" y="connsiteY9257"/>
                </a:cxn>
                <a:cxn ang="0">
                  <a:pos x="connsiteX9258" y="connsiteY9258"/>
                </a:cxn>
                <a:cxn ang="0">
                  <a:pos x="connsiteX9259" y="connsiteY9259"/>
                </a:cxn>
                <a:cxn ang="0">
                  <a:pos x="connsiteX9260" y="connsiteY9260"/>
                </a:cxn>
                <a:cxn ang="0">
                  <a:pos x="connsiteX9261" y="connsiteY9261"/>
                </a:cxn>
                <a:cxn ang="0">
                  <a:pos x="connsiteX9262" y="connsiteY9262"/>
                </a:cxn>
                <a:cxn ang="0">
                  <a:pos x="connsiteX9263" y="connsiteY9263"/>
                </a:cxn>
                <a:cxn ang="0">
                  <a:pos x="connsiteX9264" y="connsiteY9264"/>
                </a:cxn>
                <a:cxn ang="0">
                  <a:pos x="connsiteX9265" y="connsiteY9265"/>
                </a:cxn>
                <a:cxn ang="0">
                  <a:pos x="connsiteX9266" y="connsiteY9266"/>
                </a:cxn>
                <a:cxn ang="0">
                  <a:pos x="connsiteX9267" y="connsiteY9267"/>
                </a:cxn>
                <a:cxn ang="0">
                  <a:pos x="connsiteX9268" y="connsiteY9268"/>
                </a:cxn>
                <a:cxn ang="0">
                  <a:pos x="connsiteX9269" y="connsiteY9269"/>
                </a:cxn>
                <a:cxn ang="0">
                  <a:pos x="connsiteX9270" y="connsiteY9270"/>
                </a:cxn>
                <a:cxn ang="0">
                  <a:pos x="connsiteX9271" y="connsiteY9271"/>
                </a:cxn>
                <a:cxn ang="0">
                  <a:pos x="connsiteX9272" y="connsiteY9272"/>
                </a:cxn>
                <a:cxn ang="0">
                  <a:pos x="connsiteX9273" y="connsiteY9273"/>
                </a:cxn>
                <a:cxn ang="0">
                  <a:pos x="connsiteX9274" y="connsiteY9274"/>
                </a:cxn>
                <a:cxn ang="0">
                  <a:pos x="connsiteX9275" y="connsiteY9275"/>
                </a:cxn>
                <a:cxn ang="0">
                  <a:pos x="connsiteX9276" y="connsiteY9276"/>
                </a:cxn>
                <a:cxn ang="0">
                  <a:pos x="connsiteX9277" y="connsiteY9277"/>
                </a:cxn>
                <a:cxn ang="0">
                  <a:pos x="connsiteX9278" y="connsiteY9278"/>
                </a:cxn>
                <a:cxn ang="0">
                  <a:pos x="connsiteX9279" y="connsiteY9279"/>
                </a:cxn>
                <a:cxn ang="0">
                  <a:pos x="connsiteX9280" y="connsiteY9280"/>
                </a:cxn>
                <a:cxn ang="0">
                  <a:pos x="connsiteX9281" y="connsiteY9281"/>
                </a:cxn>
                <a:cxn ang="0">
                  <a:pos x="connsiteX9282" y="connsiteY9282"/>
                </a:cxn>
                <a:cxn ang="0">
                  <a:pos x="connsiteX9283" y="connsiteY9283"/>
                </a:cxn>
                <a:cxn ang="0">
                  <a:pos x="connsiteX9284" y="connsiteY9284"/>
                </a:cxn>
                <a:cxn ang="0">
                  <a:pos x="connsiteX9285" y="connsiteY9285"/>
                </a:cxn>
                <a:cxn ang="0">
                  <a:pos x="connsiteX9286" y="connsiteY9286"/>
                </a:cxn>
                <a:cxn ang="0">
                  <a:pos x="connsiteX9287" y="connsiteY9287"/>
                </a:cxn>
                <a:cxn ang="0">
                  <a:pos x="connsiteX9288" y="connsiteY9288"/>
                </a:cxn>
                <a:cxn ang="0">
                  <a:pos x="connsiteX9289" y="connsiteY9289"/>
                </a:cxn>
                <a:cxn ang="0">
                  <a:pos x="connsiteX9290" y="connsiteY9290"/>
                </a:cxn>
                <a:cxn ang="0">
                  <a:pos x="connsiteX9291" y="connsiteY9291"/>
                </a:cxn>
                <a:cxn ang="0">
                  <a:pos x="connsiteX9292" y="connsiteY9292"/>
                </a:cxn>
                <a:cxn ang="0">
                  <a:pos x="connsiteX9293" y="connsiteY9293"/>
                </a:cxn>
                <a:cxn ang="0">
                  <a:pos x="connsiteX9294" y="connsiteY9294"/>
                </a:cxn>
                <a:cxn ang="0">
                  <a:pos x="connsiteX9295" y="connsiteY9295"/>
                </a:cxn>
                <a:cxn ang="0">
                  <a:pos x="connsiteX9296" y="connsiteY9296"/>
                </a:cxn>
                <a:cxn ang="0">
                  <a:pos x="connsiteX9297" y="connsiteY9297"/>
                </a:cxn>
                <a:cxn ang="0">
                  <a:pos x="connsiteX9298" y="connsiteY9298"/>
                </a:cxn>
                <a:cxn ang="0">
                  <a:pos x="connsiteX9299" y="connsiteY9299"/>
                </a:cxn>
                <a:cxn ang="0">
                  <a:pos x="connsiteX9300" y="connsiteY9300"/>
                </a:cxn>
                <a:cxn ang="0">
                  <a:pos x="connsiteX9301" y="connsiteY9301"/>
                </a:cxn>
                <a:cxn ang="0">
                  <a:pos x="connsiteX9302" y="connsiteY9302"/>
                </a:cxn>
                <a:cxn ang="0">
                  <a:pos x="connsiteX9303" y="connsiteY9303"/>
                </a:cxn>
                <a:cxn ang="0">
                  <a:pos x="connsiteX9304" y="connsiteY9304"/>
                </a:cxn>
                <a:cxn ang="0">
                  <a:pos x="connsiteX9305" y="connsiteY9305"/>
                </a:cxn>
                <a:cxn ang="0">
                  <a:pos x="connsiteX9306" y="connsiteY9306"/>
                </a:cxn>
                <a:cxn ang="0">
                  <a:pos x="connsiteX9307" y="connsiteY9307"/>
                </a:cxn>
                <a:cxn ang="0">
                  <a:pos x="connsiteX9308" y="connsiteY9308"/>
                </a:cxn>
                <a:cxn ang="0">
                  <a:pos x="connsiteX9309" y="connsiteY9309"/>
                </a:cxn>
                <a:cxn ang="0">
                  <a:pos x="connsiteX9310" y="connsiteY9310"/>
                </a:cxn>
                <a:cxn ang="0">
                  <a:pos x="connsiteX9311" y="connsiteY9311"/>
                </a:cxn>
                <a:cxn ang="0">
                  <a:pos x="connsiteX9312" y="connsiteY9312"/>
                </a:cxn>
                <a:cxn ang="0">
                  <a:pos x="connsiteX9313" y="connsiteY9313"/>
                </a:cxn>
                <a:cxn ang="0">
                  <a:pos x="connsiteX9314" y="connsiteY9314"/>
                </a:cxn>
                <a:cxn ang="0">
                  <a:pos x="connsiteX9315" y="connsiteY9315"/>
                </a:cxn>
                <a:cxn ang="0">
                  <a:pos x="connsiteX9316" y="connsiteY9316"/>
                </a:cxn>
                <a:cxn ang="0">
                  <a:pos x="connsiteX9317" y="connsiteY9317"/>
                </a:cxn>
                <a:cxn ang="0">
                  <a:pos x="connsiteX9318" y="connsiteY9318"/>
                </a:cxn>
                <a:cxn ang="0">
                  <a:pos x="connsiteX9319" y="connsiteY9319"/>
                </a:cxn>
                <a:cxn ang="0">
                  <a:pos x="connsiteX9320" y="connsiteY9320"/>
                </a:cxn>
                <a:cxn ang="0">
                  <a:pos x="connsiteX9321" y="connsiteY9321"/>
                </a:cxn>
                <a:cxn ang="0">
                  <a:pos x="connsiteX9322" y="connsiteY9322"/>
                </a:cxn>
                <a:cxn ang="0">
                  <a:pos x="connsiteX9323" y="connsiteY9323"/>
                </a:cxn>
                <a:cxn ang="0">
                  <a:pos x="connsiteX9324" y="connsiteY9324"/>
                </a:cxn>
                <a:cxn ang="0">
                  <a:pos x="connsiteX9325" y="connsiteY9325"/>
                </a:cxn>
                <a:cxn ang="0">
                  <a:pos x="connsiteX9326" y="connsiteY9326"/>
                </a:cxn>
                <a:cxn ang="0">
                  <a:pos x="connsiteX9327" y="connsiteY9327"/>
                </a:cxn>
                <a:cxn ang="0">
                  <a:pos x="connsiteX9328" y="connsiteY9328"/>
                </a:cxn>
                <a:cxn ang="0">
                  <a:pos x="connsiteX9329" y="connsiteY9329"/>
                </a:cxn>
                <a:cxn ang="0">
                  <a:pos x="connsiteX9330" y="connsiteY9330"/>
                </a:cxn>
                <a:cxn ang="0">
                  <a:pos x="connsiteX9331" y="connsiteY9331"/>
                </a:cxn>
                <a:cxn ang="0">
                  <a:pos x="connsiteX9332" y="connsiteY9332"/>
                </a:cxn>
                <a:cxn ang="0">
                  <a:pos x="connsiteX9333" y="connsiteY9333"/>
                </a:cxn>
                <a:cxn ang="0">
                  <a:pos x="connsiteX9334" y="connsiteY9334"/>
                </a:cxn>
                <a:cxn ang="0">
                  <a:pos x="connsiteX9335" y="connsiteY9335"/>
                </a:cxn>
                <a:cxn ang="0">
                  <a:pos x="connsiteX9336" y="connsiteY9336"/>
                </a:cxn>
                <a:cxn ang="0">
                  <a:pos x="connsiteX9337" y="connsiteY9337"/>
                </a:cxn>
                <a:cxn ang="0">
                  <a:pos x="connsiteX9338" y="connsiteY9338"/>
                </a:cxn>
                <a:cxn ang="0">
                  <a:pos x="connsiteX9339" y="connsiteY9339"/>
                </a:cxn>
                <a:cxn ang="0">
                  <a:pos x="connsiteX9340" y="connsiteY9340"/>
                </a:cxn>
                <a:cxn ang="0">
                  <a:pos x="connsiteX9341" y="connsiteY9341"/>
                </a:cxn>
                <a:cxn ang="0">
                  <a:pos x="connsiteX9342" y="connsiteY9342"/>
                </a:cxn>
                <a:cxn ang="0">
                  <a:pos x="connsiteX9343" y="connsiteY9343"/>
                </a:cxn>
                <a:cxn ang="0">
                  <a:pos x="connsiteX9344" y="connsiteY9344"/>
                </a:cxn>
                <a:cxn ang="0">
                  <a:pos x="connsiteX9345" y="connsiteY9345"/>
                </a:cxn>
                <a:cxn ang="0">
                  <a:pos x="connsiteX9346" y="connsiteY9346"/>
                </a:cxn>
                <a:cxn ang="0">
                  <a:pos x="connsiteX9347" y="connsiteY9347"/>
                </a:cxn>
                <a:cxn ang="0">
                  <a:pos x="connsiteX9348" y="connsiteY9348"/>
                </a:cxn>
                <a:cxn ang="0">
                  <a:pos x="connsiteX9349" y="connsiteY9349"/>
                </a:cxn>
                <a:cxn ang="0">
                  <a:pos x="connsiteX9350" y="connsiteY9350"/>
                </a:cxn>
                <a:cxn ang="0">
                  <a:pos x="connsiteX9351" y="connsiteY9351"/>
                </a:cxn>
                <a:cxn ang="0">
                  <a:pos x="connsiteX9352" y="connsiteY9352"/>
                </a:cxn>
                <a:cxn ang="0">
                  <a:pos x="connsiteX9353" y="connsiteY9353"/>
                </a:cxn>
                <a:cxn ang="0">
                  <a:pos x="connsiteX9354" y="connsiteY9354"/>
                </a:cxn>
                <a:cxn ang="0">
                  <a:pos x="connsiteX9355" y="connsiteY9355"/>
                </a:cxn>
                <a:cxn ang="0">
                  <a:pos x="connsiteX9356" y="connsiteY9356"/>
                </a:cxn>
                <a:cxn ang="0">
                  <a:pos x="connsiteX9357" y="connsiteY9357"/>
                </a:cxn>
                <a:cxn ang="0">
                  <a:pos x="connsiteX9358" y="connsiteY9358"/>
                </a:cxn>
                <a:cxn ang="0">
                  <a:pos x="connsiteX9359" y="connsiteY9359"/>
                </a:cxn>
                <a:cxn ang="0">
                  <a:pos x="connsiteX9360" y="connsiteY9360"/>
                </a:cxn>
                <a:cxn ang="0">
                  <a:pos x="connsiteX9361" y="connsiteY9361"/>
                </a:cxn>
                <a:cxn ang="0">
                  <a:pos x="connsiteX9362" y="connsiteY9362"/>
                </a:cxn>
                <a:cxn ang="0">
                  <a:pos x="connsiteX9363" y="connsiteY9363"/>
                </a:cxn>
                <a:cxn ang="0">
                  <a:pos x="connsiteX9364" y="connsiteY9364"/>
                </a:cxn>
                <a:cxn ang="0">
                  <a:pos x="connsiteX9365" y="connsiteY9365"/>
                </a:cxn>
                <a:cxn ang="0">
                  <a:pos x="connsiteX9366" y="connsiteY9366"/>
                </a:cxn>
                <a:cxn ang="0">
                  <a:pos x="connsiteX9367" y="connsiteY9367"/>
                </a:cxn>
                <a:cxn ang="0">
                  <a:pos x="connsiteX9368" y="connsiteY9368"/>
                </a:cxn>
                <a:cxn ang="0">
                  <a:pos x="connsiteX9369" y="connsiteY9369"/>
                </a:cxn>
                <a:cxn ang="0">
                  <a:pos x="connsiteX9370" y="connsiteY9370"/>
                </a:cxn>
                <a:cxn ang="0">
                  <a:pos x="connsiteX9371" y="connsiteY9371"/>
                </a:cxn>
                <a:cxn ang="0">
                  <a:pos x="connsiteX9372" y="connsiteY9372"/>
                </a:cxn>
                <a:cxn ang="0">
                  <a:pos x="connsiteX9373" y="connsiteY9373"/>
                </a:cxn>
                <a:cxn ang="0">
                  <a:pos x="connsiteX9374" y="connsiteY9374"/>
                </a:cxn>
                <a:cxn ang="0">
                  <a:pos x="connsiteX9375" y="connsiteY9375"/>
                </a:cxn>
                <a:cxn ang="0">
                  <a:pos x="connsiteX9376" y="connsiteY9376"/>
                </a:cxn>
                <a:cxn ang="0">
                  <a:pos x="connsiteX9377" y="connsiteY9377"/>
                </a:cxn>
                <a:cxn ang="0">
                  <a:pos x="connsiteX9378" y="connsiteY9378"/>
                </a:cxn>
                <a:cxn ang="0">
                  <a:pos x="connsiteX9379" y="connsiteY9379"/>
                </a:cxn>
                <a:cxn ang="0">
                  <a:pos x="connsiteX9380" y="connsiteY9380"/>
                </a:cxn>
                <a:cxn ang="0">
                  <a:pos x="connsiteX9381" y="connsiteY9381"/>
                </a:cxn>
                <a:cxn ang="0">
                  <a:pos x="connsiteX9382" y="connsiteY9382"/>
                </a:cxn>
                <a:cxn ang="0">
                  <a:pos x="connsiteX9383" y="connsiteY9383"/>
                </a:cxn>
                <a:cxn ang="0">
                  <a:pos x="connsiteX9384" y="connsiteY9384"/>
                </a:cxn>
                <a:cxn ang="0">
                  <a:pos x="connsiteX9385" y="connsiteY9385"/>
                </a:cxn>
                <a:cxn ang="0">
                  <a:pos x="connsiteX9386" y="connsiteY9386"/>
                </a:cxn>
                <a:cxn ang="0">
                  <a:pos x="connsiteX9387" y="connsiteY9387"/>
                </a:cxn>
                <a:cxn ang="0">
                  <a:pos x="connsiteX9388" y="connsiteY9388"/>
                </a:cxn>
                <a:cxn ang="0">
                  <a:pos x="connsiteX9389" y="connsiteY9389"/>
                </a:cxn>
                <a:cxn ang="0">
                  <a:pos x="connsiteX9390" y="connsiteY9390"/>
                </a:cxn>
                <a:cxn ang="0">
                  <a:pos x="connsiteX9391" y="connsiteY9391"/>
                </a:cxn>
                <a:cxn ang="0">
                  <a:pos x="connsiteX9392" y="connsiteY9392"/>
                </a:cxn>
                <a:cxn ang="0">
                  <a:pos x="connsiteX9393" y="connsiteY9393"/>
                </a:cxn>
                <a:cxn ang="0">
                  <a:pos x="connsiteX9394" y="connsiteY9394"/>
                </a:cxn>
                <a:cxn ang="0">
                  <a:pos x="connsiteX9395" y="connsiteY9395"/>
                </a:cxn>
                <a:cxn ang="0">
                  <a:pos x="connsiteX9396" y="connsiteY9396"/>
                </a:cxn>
                <a:cxn ang="0">
                  <a:pos x="connsiteX9397" y="connsiteY9397"/>
                </a:cxn>
                <a:cxn ang="0">
                  <a:pos x="connsiteX9398" y="connsiteY9398"/>
                </a:cxn>
                <a:cxn ang="0">
                  <a:pos x="connsiteX9399" y="connsiteY9399"/>
                </a:cxn>
                <a:cxn ang="0">
                  <a:pos x="connsiteX9400" y="connsiteY9400"/>
                </a:cxn>
                <a:cxn ang="0">
                  <a:pos x="connsiteX9401" y="connsiteY9401"/>
                </a:cxn>
                <a:cxn ang="0">
                  <a:pos x="connsiteX9402" y="connsiteY9402"/>
                </a:cxn>
                <a:cxn ang="0">
                  <a:pos x="connsiteX9403" y="connsiteY9403"/>
                </a:cxn>
                <a:cxn ang="0">
                  <a:pos x="connsiteX9404" y="connsiteY9404"/>
                </a:cxn>
                <a:cxn ang="0">
                  <a:pos x="connsiteX9405" y="connsiteY9405"/>
                </a:cxn>
                <a:cxn ang="0">
                  <a:pos x="connsiteX9406" y="connsiteY9406"/>
                </a:cxn>
                <a:cxn ang="0">
                  <a:pos x="connsiteX9407" y="connsiteY9407"/>
                </a:cxn>
                <a:cxn ang="0">
                  <a:pos x="connsiteX9408" y="connsiteY9408"/>
                </a:cxn>
                <a:cxn ang="0">
                  <a:pos x="connsiteX9409" y="connsiteY9409"/>
                </a:cxn>
                <a:cxn ang="0">
                  <a:pos x="connsiteX9410" y="connsiteY9410"/>
                </a:cxn>
                <a:cxn ang="0">
                  <a:pos x="connsiteX9411" y="connsiteY9411"/>
                </a:cxn>
                <a:cxn ang="0">
                  <a:pos x="connsiteX9412" y="connsiteY9412"/>
                </a:cxn>
                <a:cxn ang="0">
                  <a:pos x="connsiteX9413" y="connsiteY9413"/>
                </a:cxn>
                <a:cxn ang="0">
                  <a:pos x="connsiteX9414" y="connsiteY9414"/>
                </a:cxn>
                <a:cxn ang="0">
                  <a:pos x="connsiteX9415" y="connsiteY9415"/>
                </a:cxn>
                <a:cxn ang="0">
                  <a:pos x="connsiteX9416" y="connsiteY9416"/>
                </a:cxn>
                <a:cxn ang="0">
                  <a:pos x="connsiteX9417" y="connsiteY9417"/>
                </a:cxn>
                <a:cxn ang="0">
                  <a:pos x="connsiteX9418" y="connsiteY9418"/>
                </a:cxn>
                <a:cxn ang="0">
                  <a:pos x="connsiteX9419" y="connsiteY9419"/>
                </a:cxn>
                <a:cxn ang="0">
                  <a:pos x="connsiteX9420" y="connsiteY9420"/>
                </a:cxn>
                <a:cxn ang="0">
                  <a:pos x="connsiteX9421" y="connsiteY9421"/>
                </a:cxn>
                <a:cxn ang="0">
                  <a:pos x="connsiteX9422" y="connsiteY9422"/>
                </a:cxn>
                <a:cxn ang="0">
                  <a:pos x="connsiteX9423" y="connsiteY9423"/>
                </a:cxn>
                <a:cxn ang="0">
                  <a:pos x="connsiteX9424" y="connsiteY9424"/>
                </a:cxn>
                <a:cxn ang="0">
                  <a:pos x="connsiteX9425" y="connsiteY9425"/>
                </a:cxn>
                <a:cxn ang="0">
                  <a:pos x="connsiteX9426" y="connsiteY9426"/>
                </a:cxn>
                <a:cxn ang="0">
                  <a:pos x="connsiteX9427" y="connsiteY9427"/>
                </a:cxn>
                <a:cxn ang="0">
                  <a:pos x="connsiteX9428" y="connsiteY9428"/>
                </a:cxn>
                <a:cxn ang="0">
                  <a:pos x="connsiteX9429" y="connsiteY9429"/>
                </a:cxn>
                <a:cxn ang="0">
                  <a:pos x="connsiteX9430" y="connsiteY9430"/>
                </a:cxn>
                <a:cxn ang="0">
                  <a:pos x="connsiteX9431" y="connsiteY9431"/>
                </a:cxn>
                <a:cxn ang="0">
                  <a:pos x="connsiteX9432" y="connsiteY9432"/>
                </a:cxn>
                <a:cxn ang="0">
                  <a:pos x="connsiteX9433" y="connsiteY9433"/>
                </a:cxn>
                <a:cxn ang="0">
                  <a:pos x="connsiteX9434" y="connsiteY9434"/>
                </a:cxn>
                <a:cxn ang="0">
                  <a:pos x="connsiteX9435" y="connsiteY9435"/>
                </a:cxn>
                <a:cxn ang="0">
                  <a:pos x="connsiteX9436" y="connsiteY9436"/>
                </a:cxn>
                <a:cxn ang="0">
                  <a:pos x="connsiteX9437" y="connsiteY9437"/>
                </a:cxn>
                <a:cxn ang="0">
                  <a:pos x="connsiteX9438" y="connsiteY9438"/>
                </a:cxn>
                <a:cxn ang="0">
                  <a:pos x="connsiteX9439" y="connsiteY9439"/>
                </a:cxn>
                <a:cxn ang="0">
                  <a:pos x="connsiteX9440" y="connsiteY9440"/>
                </a:cxn>
                <a:cxn ang="0">
                  <a:pos x="connsiteX9441" y="connsiteY9441"/>
                </a:cxn>
                <a:cxn ang="0">
                  <a:pos x="connsiteX9442" y="connsiteY9442"/>
                </a:cxn>
                <a:cxn ang="0">
                  <a:pos x="connsiteX9443" y="connsiteY9443"/>
                </a:cxn>
                <a:cxn ang="0">
                  <a:pos x="connsiteX9444" y="connsiteY9444"/>
                </a:cxn>
                <a:cxn ang="0">
                  <a:pos x="connsiteX9445" y="connsiteY9445"/>
                </a:cxn>
                <a:cxn ang="0">
                  <a:pos x="connsiteX9446" y="connsiteY9446"/>
                </a:cxn>
                <a:cxn ang="0">
                  <a:pos x="connsiteX9447" y="connsiteY9447"/>
                </a:cxn>
                <a:cxn ang="0">
                  <a:pos x="connsiteX9448" y="connsiteY9448"/>
                </a:cxn>
                <a:cxn ang="0">
                  <a:pos x="connsiteX9449" y="connsiteY9449"/>
                </a:cxn>
                <a:cxn ang="0">
                  <a:pos x="connsiteX9450" y="connsiteY9450"/>
                </a:cxn>
                <a:cxn ang="0">
                  <a:pos x="connsiteX9451" y="connsiteY9451"/>
                </a:cxn>
                <a:cxn ang="0">
                  <a:pos x="connsiteX9452" y="connsiteY9452"/>
                </a:cxn>
                <a:cxn ang="0">
                  <a:pos x="connsiteX9453" y="connsiteY9453"/>
                </a:cxn>
                <a:cxn ang="0">
                  <a:pos x="connsiteX9454" y="connsiteY9454"/>
                </a:cxn>
                <a:cxn ang="0">
                  <a:pos x="connsiteX9455" y="connsiteY9455"/>
                </a:cxn>
                <a:cxn ang="0">
                  <a:pos x="connsiteX9456" y="connsiteY9456"/>
                </a:cxn>
                <a:cxn ang="0">
                  <a:pos x="connsiteX9457" y="connsiteY9457"/>
                </a:cxn>
                <a:cxn ang="0">
                  <a:pos x="connsiteX9458" y="connsiteY9458"/>
                </a:cxn>
                <a:cxn ang="0">
                  <a:pos x="connsiteX9459" y="connsiteY9459"/>
                </a:cxn>
                <a:cxn ang="0">
                  <a:pos x="connsiteX9460" y="connsiteY9460"/>
                </a:cxn>
                <a:cxn ang="0">
                  <a:pos x="connsiteX9461" y="connsiteY9461"/>
                </a:cxn>
                <a:cxn ang="0">
                  <a:pos x="connsiteX9462" y="connsiteY9462"/>
                </a:cxn>
                <a:cxn ang="0">
                  <a:pos x="connsiteX9463" y="connsiteY9463"/>
                </a:cxn>
                <a:cxn ang="0">
                  <a:pos x="connsiteX9464" y="connsiteY9464"/>
                </a:cxn>
                <a:cxn ang="0">
                  <a:pos x="connsiteX9465" y="connsiteY9465"/>
                </a:cxn>
                <a:cxn ang="0">
                  <a:pos x="connsiteX9466" y="connsiteY9466"/>
                </a:cxn>
                <a:cxn ang="0">
                  <a:pos x="connsiteX9467" y="connsiteY9467"/>
                </a:cxn>
                <a:cxn ang="0">
                  <a:pos x="connsiteX9468" y="connsiteY9468"/>
                </a:cxn>
                <a:cxn ang="0">
                  <a:pos x="connsiteX9469" y="connsiteY9469"/>
                </a:cxn>
                <a:cxn ang="0">
                  <a:pos x="connsiteX9470" y="connsiteY9470"/>
                </a:cxn>
                <a:cxn ang="0">
                  <a:pos x="connsiteX9471" y="connsiteY9471"/>
                </a:cxn>
                <a:cxn ang="0">
                  <a:pos x="connsiteX9472" y="connsiteY9472"/>
                </a:cxn>
                <a:cxn ang="0">
                  <a:pos x="connsiteX9473" y="connsiteY9473"/>
                </a:cxn>
                <a:cxn ang="0">
                  <a:pos x="connsiteX9474" y="connsiteY9474"/>
                </a:cxn>
                <a:cxn ang="0">
                  <a:pos x="connsiteX9475" y="connsiteY9475"/>
                </a:cxn>
                <a:cxn ang="0">
                  <a:pos x="connsiteX9476" y="connsiteY9476"/>
                </a:cxn>
                <a:cxn ang="0">
                  <a:pos x="connsiteX9477" y="connsiteY9477"/>
                </a:cxn>
                <a:cxn ang="0">
                  <a:pos x="connsiteX9478" y="connsiteY9478"/>
                </a:cxn>
                <a:cxn ang="0">
                  <a:pos x="connsiteX9479" y="connsiteY9479"/>
                </a:cxn>
                <a:cxn ang="0">
                  <a:pos x="connsiteX9480" y="connsiteY9480"/>
                </a:cxn>
                <a:cxn ang="0">
                  <a:pos x="connsiteX9481" y="connsiteY9481"/>
                </a:cxn>
                <a:cxn ang="0">
                  <a:pos x="connsiteX9482" y="connsiteY9482"/>
                </a:cxn>
                <a:cxn ang="0">
                  <a:pos x="connsiteX9483" y="connsiteY9483"/>
                </a:cxn>
                <a:cxn ang="0">
                  <a:pos x="connsiteX9484" y="connsiteY9484"/>
                </a:cxn>
                <a:cxn ang="0">
                  <a:pos x="connsiteX9485" y="connsiteY9485"/>
                </a:cxn>
                <a:cxn ang="0">
                  <a:pos x="connsiteX9486" y="connsiteY9486"/>
                </a:cxn>
                <a:cxn ang="0">
                  <a:pos x="connsiteX9487" y="connsiteY9487"/>
                </a:cxn>
                <a:cxn ang="0">
                  <a:pos x="connsiteX9488" y="connsiteY9488"/>
                </a:cxn>
                <a:cxn ang="0">
                  <a:pos x="connsiteX9489" y="connsiteY9489"/>
                </a:cxn>
                <a:cxn ang="0">
                  <a:pos x="connsiteX9490" y="connsiteY9490"/>
                </a:cxn>
                <a:cxn ang="0">
                  <a:pos x="connsiteX9491" y="connsiteY9491"/>
                </a:cxn>
                <a:cxn ang="0">
                  <a:pos x="connsiteX9492" y="connsiteY9492"/>
                </a:cxn>
                <a:cxn ang="0">
                  <a:pos x="connsiteX9493" y="connsiteY9493"/>
                </a:cxn>
                <a:cxn ang="0">
                  <a:pos x="connsiteX9494" y="connsiteY9494"/>
                </a:cxn>
                <a:cxn ang="0">
                  <a:pos x="connsiteX9495" y="connsiteY9495"/>
                </a:cxn>
                <a:cxn ang="0">
                  <a:pos x="connsiteX9496" y="connsiteY9496"/>
                </a:cxn>
                <a:cxn ang="0">
                  <a:pos x="connsiteX9497" y="connsiteY9497"/>
                </a:cxn>
                <a:cxn ang="0">
                  <a:pos x="connsiteX9498" y="connsiteY9498"/>
                </a:cxn>
                <a:cxn ang="0">
                  <a:pos x="connsiteX9499" y="connsiteY9499"/>
                </a:cxn>
                <a:cxn ang="0">
                  <a:pos x="connsiteX9500" y="connsiteY9500"/>
                </a:cxn>
                <a:cxn ang="0">
                  <a:pos x="connsiteX9501" y="connsiteY9501"/>
                </a:cxn>
                <a:cxn ang="0">
                  <a:pos x="connsiteX9502" y="connsiteY9502"/>
                </a:cxn>
                <a:cxn ang="0">
                  <a:pos x="connsiteX9503" y="connsiteY9503"/>
                </a:cxn>
                <a:cxn ang="0">
                  <a:pos x="connsiteX9504" y="connsiteY9504"/>
                </a:cxn>
                <a:cxn ang="0">
                  <a:pos x="connsiteX9505" y="connsiteY9505"/>
                </a:cxn>
                <a:cxn ang="0">
                  <a:pos x="connsiteX9506" y="connsiteY9506"/>
                </a:cxn>
                <a:cxn ang="0">
                  <a:pos x="connsiteX9507" y="connsiteY9507"/>
                </a:cxn>
                <a:cxn ang="0">
                  <a:pos x="connsiteX9508" y="connsiteY9508"/>
                </a:cxn>
                <a:cxn ang="0">
                  <a:pos x="connsiteX9509" y="connsiteY9509"/>
                </a:cxn>
                <a:cxn ang="0">
                  <a:pos x="connsiteX9510" y="connsiteY9510"/>
                </a:cxn>
                <a:cxn ang="0">
                  <a:pos x="connsiteX9511" y="connsiteY9511"/>
                </a:cxn>
                <a:cxn ang="0">
                  <a:pos x="connsiteX9512" y="connsiteY9512"/>
                </a:cxn>
                <a:cxn ang="0">
                  <a:pos x="connsiteX9513" y="connsiteY9513"/>
                </a:cxn>
                <a:cxn ang="0">
                  <a:pos x="connsiteX9514" y="connsiteY9514"/>
                </a:cxn>
                <a:cxn ang="0">
                  <a:pos x="connsiteX9515" y="connsiteY9515"/>
                </a:cxn>
                <a:cxn ang="0">
                  <a:pos x="connsiteX9516" y="connsiteY9516"/>
                </a:cxn>
                <a:cxn ang="0">
                  <a:pos x="connsiteX9517" y="connsiteY9517"/>
                </a:cxn>
                <a:cxn ang="0">
                  <a:pos x="connsiteX9518" y="connsiteY9518"/>
                </a:cxn>
                <a:cxn ang="0">
                  <a:pos x="connsiteX9519" y="connsiteY9519"/>
                </a:cxn>
                <a:cxn ang="0">
                  <a:pos x="connsiteX9520" y="connsiteY9520"/>
                </a:cxn>
                <a:cxn ang="0">
                  <a:pos x="connsiteX9521" y="connsiteY9521"/>
                </a:cxn>
                <a:cxn ang="0">
                  <a:pos x="connsiteX9522" y="connsiteY9522"/>
                </a:cxn>
                <a:cxn ang="0">
                  <a:pos x="connsiteX9523" y="connsiteY9523"/>
                </a:cxn>
                <a:cxn ang="0">
                  <a:pos x="connsiteX9524" y="connsiteY9524"/>
                </a:cxn>
                <a:cxn ang="0">
                  <a:pos x="connsiteX9525" y="connsiteY9525"/>
                </a:cxn>
                <a:cxn ang="0">
                  <a:pos x="connsiteX9526" y="connsiteY9526"/>
                </a:cxn>
                <a:cxn ang="0">
                  <a:pos x="connsiteX9527" y="connsiteY9527"/>
                </a:cxn>
                <a:cxn ang="0">
                  <a:pos x="connsiteX9528" y="connsiteY9528"/>
                </a:cxn>
                <a:cxn ang="0">
                  <a:pos x="connsiteX9529" y="connsiteY9529"/>
                </a:cxn>
                <a:cxn ang="0">
                  <a:pos x="connsiteX9530" y="connsiteY9530"/>
                </a:cxn>
                <a:cxn ang="0">
                  <a:pos x="connsiteX9531" y="connsiteY9531"/>
                </a:cxn>
                <a:cxn ang="0">
                  <a:pos x="connsiteX9532" y="connsiteY9532"/>
                </a:cxn>
                <a:cxn ang="0">
                  <a:pos x="connsiteX9533" y="connsiteY9533"/>
                </a:cxn>
                <a:cxn ang="0">
                  <a:pos x="connsiteX9534" y="connsiteY9534"/>
                </a:cxn>
                <a:cxn ang="0">
                  <a:pos x="connsiteX9535" y="connsiteY9535"/>
                </a:cxn>
                <a:cxn ang="0">
                  <a:pos x="connsiteX9536" y="connsiteY9536"/>
                </a:cxn>
                <a:cxn ang="0">
                  <a:pos x="connsiteX9537" y="connsiteY9537"/>
                </a:cxn>
                <a:cxn ang="0">
                  <a:pos x="connsiteX9538" y="connsiteY9538"/>
                </a:cxn>
                <a:cxn ang="0">
                  <a:pos x="connsiteX9539" y="connsiteY9539"/>
                </a:cxn>
                <a:cxn ang="0">
                  <a:pos x="connsiteX9540" y="connsiteY9540"/>
                </a:cxn>
                <a:cxn ang="0">
                  <a:pos x="connsiteX9541" y="connsiteY9541"/>
                </a:cxn>
                <a:cxn ang="0">
                  <a:pos x="connsiteX9542" y="connsiteY9542"/>
                </a:cxn>
                <a:cxn ang="0">
                  <a:pos x="connsiteX9543" y="connsiteY9543"/>
                </a:cxn>
                <a:cxn ang="0">
                  <a:pos x="connsiteX9544" y="connsiteY9544"/>
                </a:cxn>
                <a:cxn ang="0">
                  <a:pos x="connsiteX9545" y="connsiteY9545"/>
                </a:cxn>
                <a:cxn ang="0">
                  <a:pos x="connsiteX9546" y="connsiteY9546"/>
                </a:cxn>
                <a:cxn ang="0">
                  <a:pos x="connsiteX9547" y="connsiteY9547"/>
                </a:cxn>
                <a:cxn ang="0">
                  <a:pos x="connsiteX9548" y="connsiteY9548"/>
                </a:cxn>
                <a:cxn ang="0">
                  <a:pos x="connsiteX9549" y="connsiteY9549"/>
                </a:cxn>
                <a:cxn ang="0">
                  <a:pos x="connsiteX9550" y="connsiteY9550"/>
                </a:cxn>
                <a:cxn ang="0">
                  <a:pos x="connsiteX9551" y="connsiteY9551"/>
                </a:cxn>
                <a:cxn ang="0">
                  <a:pos x="connsiteX9552" y="connsiteY9552"/>
                </a:cxn>
                <a:cxn ang="0">
                  <a:pos x="connsiteX9553" y="connsiteY9553"/>
                </a:cxn>
                <a:cxn ang="0">
                  <a:pos x="connsiteX9554" y="connsiteY9554"/>
                </a:cxn>
                <a:cxn ang="0">
                  <a:pos x="connsiteX9555" y="connsiteY9555"/>
                </a:cxn>
                <a:cxn ang="0">
                  <a:pos x="connsiteX9556" y="connsiteY9556"/>
                </a:cxn>
                <a:cxn ang="0">
                  <a:pos x="connsiteX9557" y="connsiteY9557"/>
                </a:cxn>
                <a:cxn ang="0">
                  <a:pos x="connsiteX9558" y="connsiteY9558"/>
                </a:cxn>
                <a:cxn ang="0">
                  <a:pos x="connsiteX9559" y="connsiteY9559"/>
                </a:cxn>
                <a:cxn ang="0">
                  <a:pos x="connsiteX9560" y="connsiteY9560"/>
                </a:cxn>
                <a:cxn ang="0">
                  <a:pos x="connsiteX9561" y="connsiteY9561"/>
                </a:cxn>
                <a:cxn ang="0">
                  <a:pos x="connsiteX9562" y="connsiteY9562"/>
                </a:cxn>
                <a:cxn ang="0">
                  <a:pos x="connsiteX9563" y="connsiteY9563"/>
                </a:cxn>
                <a:cxn ang="0">
                  <a:pos x="connsiteX9564" y="connsiteY9564"/>
                </a:cxn>
                <a:cxn ang="0">
                  <a:pos x="connsiteX9565" y="connsiteY9565"/>
                </a:cxn>
                <a:cxn ang="0">
                  <a:pos x="connsiteX9566" y="connsiteY9566"/>
                </a:cxn>
                <a:cxn ang="0">
                  <a:pos x="connsiteX9567" y="connsiteY9567"/>
                </a:cxn>
                <a:cxn ang="0">
                  <a:pos x="connsiteX9568" y="connsiteY9568"/>
                </a:cxn>
                <a:cxn ang="0">
                  <a:pos x="connsiteX9569" y="connsiteY9569"/>
                </a:cxn>
                <a:cxn ang="0">
                  <a:pos x="connsiteX9570" y="connsiteY9570"/>
                </a:cxn>
                <a:cxn ang="0">
                  <a:pos x="connsiteX9571" y="connsiteY9571"/>
                </a:cxn>
                <a:cxn ang="0">
                  <a:pos x="connsiteX9572" y="connsiteY9572"/>
                </a:cxn>
                <a:cxn ang="0">
                  <a:pos x="connsiteX9573" y="connsiteY9573"/>
                </a:cxn>
                <a:cxn ang="0">
                  <a:pos x="connsiteX9574" y="connsiteY9574"/>
                </a:cxn>
                <a:cxn ang="0">
                  <a:pos x="connsiteX9575" y="connsiteY9575"/>
                </a:cxn>
                <a:cxn ang="0">
                  <a:pos x="connsiteX9576" y="connsiteY9576"/>
                </a:cxn>
                <a:cxn ang="0">
                  <a:pos x="connsiteX9577" y="connsiteY9577"/>
                </a:cxn>
                <a:cxn ang="0">
                  <a:pos x="connsiteX9578" y="connsiteY9578"/>
                </a:cxn>
                <a:cxn ang="0">
                  <a:pos x="connsiteX9579" y="connsiteY9579"/>
                </a:cxn>
                <a:cxn ang="0">
                  <a:pos x="connsiteX9580" y="connsiteY9580"/>
                </a:cxn>
                <a:cxn ang="0">
                  <a:pos x="connsiteX9581" y="connsiteY9581"/>
                </a:cxn>
                <a:cxn ang="0">
                  <a:pos x="connsiteX9582" y="connsiteY9582"/>
                </a:cxn>
                <a:cxn ang="0">
                  <a:pos x="connsiteX9583" y="connsiteY9583"/>
                </a:cxn>
                <a:cxn ang="0">
                  <a:pos x="connsiteX9584" y="connsiteY9584"/>
                </a:cxn>
                <a:cxn ang="0">
                  <a:pos x="connsiteX9585" y="connsiteY9585"/>
                </a:cxn>
                <a:cxn ang="0">
                  <a:pos x="connsiteX9586" y="connsiteY9586"/>
                </a:cxn>
                <a:cxn ang="0">
                  <a:pos x="connsiteX9587" y="connsiteY9587"/>
                </a:cxn>
                <a:cxn ang="0">
                  <a:pos x="connsiteX9588" y="connsiteY9588"/>
                </a:cxn>
                <a:cxn ang="0">
                  <a:pos x="connsiteX9589" y="connsiteY9589"/>
                </a:cxn>
                <a:cxn ang="0">
                  <a:pos x="connsiteX9590" y="connsiteY9590"/>
                </a:cxn>
                <a:cxn ang="0">
                  <a:pos x="connsiteX9591" y="connsiteY9591"/>
                </a:cxn>
                <a:cxn ang="0">
                  <a:pos x="connsiteX9592" y="connsiteY9592"/>
                </a:cxn>
                <a:cxn ang="0">
                  <a:pos x="connsiteX9593" y="connsiteY9593"/>
                </a:cxn>
                <a:cxn ang="0">
                  <a:pos x="connsiteX9594" y="connsiteY9594"/>
                </a:cxn>
                <a:cxn ang="0">
                  <a:pos x="connsiteX9595" y="connsiteY9595"/>
                </a:cxn>
                <a:cxn ang="0">
                  <a:pos x="connsiteX9596" y="connsiteY9596"/>
                </a:cxn>
                <a:cxn ang="0">
                  <a:pos x="connsiteX9597" y="connsiteY9597"/>
                </a:cxn>
                <a:cxn ang="0">
                  <a:pos x="connsiteX9598" y="connsiteY9598"/>
                </a:cxn>
                <a:cxn ang="0">
                  <a:pos x="connsiteX9599" y="connsiteY9599"/>
                </a:cxn>
                <a:cxn ang="0">
                  <a:pos x="connsiteX9600" y="connsiteY9600"/>
                </a:cxn>
                <a:cxn ang="0">
                  <a:pos x="connsiteX9601" y="connsiteY9601"/>
                </a:cxn>
                <a:cxn ang="0">
                  <a:pos x="connsiteX9602" y="connsiteY9602"/>
                </a:cxn>
                <a:cxn ang="0">
                  <a:pos x="connsiteX9603" y="connsiteY9603"/>
                </a:cxn>
                <a:cxn ang="0">
                  <a:pos x="connsiteX9604" y="connsiteY9604"/>
                </a:cxn>
                <a:cxn ang="0">
                  <a:pos x="connsiteX9605" y="connsiteY9605"/>
                </a:cxn>
                <a:cxn ang="0">
                  <a:pos x="connsiteX9606" y="connsiteY9606"/>
                </a:cxn>
                <a:cxn ang="0">
                  <a:pos x="connsiteX9607" y="connsiteY9607"/>
                </a:cxn>
                <a:cxn ang="0">
                  <a:pos x="connsiteX9608" y="connsiteY9608"/>
                </a:cxn>
                <a:cxn ang="0">
                  <a:pos x="connsiteX9609" y="connsiteY9609"/>
                </a:cxn>
                <a:cxn ang="0">
                  <a:pos x="connsiteX9610" y="connsiteY9610"/>
                </a:cxn>
                <a:cxn ang="0">
                  <a:pos x="connsiteX9611" y="connsiteY9611"/>
                </a:cxn>
                <a:cxn ang="0">
                  <a:pos x="connsiteX9612" y="connsiteY9612"/>
                </a:cxn>
                <a:cxn ang="0">
                  <a:pos x="connsiteX9613" y="connsiteY9613"/>
                </a:cxn>
                <a:cxn ang="0">
                  <a:pos x="connsiteX9614" y="connsiteY9614"/>
                </a:cxn>
                <a:cxn ang="0">
                  <a:pos x="connsiteX9615" y="connsiteY9615"/>
                </a:cxn>
                <a:cxn ang="0">
                  <a:pos x="connsiteX9616" y="connsiteY9616"/>
                </a:cxn>
                <a:cxn ang="0">
                  <a:pos x="connsiteX9617" y="connsiteY9617"/>
                </a:cxn>
                <a:cxn ang="0">
                  <a:pos x="connsiteX9618" y="connsiteY9618"/>
                </a:cxn>
                <a:cxn ang="0">
                  <a:pos x="connsiteX9619" y="connsiteY9619"/>
                </a:cxn>
                <a:cxn ang="0">
                  <a:pos x="connsiteX9620" y="connsiteY9620"/>
                </a:cxn>
                <a:cxn ang="0">
                  <a:pos x="connsiteX9621" y="connsiteY9621"/>
                </a:cxn>
                <a:cxn ang="0">
                  <a:pos x="connsiteX9622" y="connsiteY9622"/>
                </a:cxn>
                <a:cxn ang="0">
                  <a:pos x="connsiteX9623" y="connsiteY9623"/>
                </a:cxn>
                <a:cxn ang="0">
                  <a:pos x="connsiteX9624" y="connsiteY9624"/>
                </a:cxn>
                <a:cxn ang="0">
                  <a:pos x="connsiteX9625" y="connsiteY9625"/>
                </a:cxn>
                <a:cxn ang="0">
                  <a:pos x="connsiteX9626" y="connsiteY9626"/>
                </a:cxn>
                <a:cxn ang="0">
                  <a:pos x="connsiteX9627" y="connsiteY9627"/>
                </a:cxn>
                <a:cxn ang="0">
                  <a:pos x="connsiteX9628" y="connsiteY9628"/>
                </a:cxn>
                <a:cxn ang="0">
                  <a:pos x="connsiteX9629" y="connsiteY9629"/>
                </a:cxn>
                <a:cxn ang="0">
                  <a:pos x="connsiteX9630" y="connsiteY9630"/>
                </a:cxn>
                <a:cxn ang="0">
                  <a:pos x="connsiteX9631" y="connsiteY9631"/>
                </a:cxn>
                <a:cxn ang="0">
                  <a:pos x="connsiteX9632" y="connsiteY9632"/>
                </a:cxn>
                <a:cxn ang="0">
                  <a:pos x="connsiteX9633" y="connsiteY9633"/>
                </a:cxn>
                <a:cxn ang="0">
                  <a:pos x="connsiteX9634" y="connsiteY9634"/>
                </a:cxn>
                <a:cxn ang="0">
                  <a:pos x="connsiteX9635" y="connsiteY9635"/>
                </a:cxn>
                <a:cxn ang="0">
                  <a:pos x="connsiteX9636" y="connsiteY9636"/>
                </a:cxn>
                <a:cxn ang="0">
                  <a:pos x="connsiteX9637" y="connsiteY9637"/>
                </a:cxn>
                <a:cxn ang="0">
                  <a:pos x="connsiteX9638" y="connsiteY9638"/>
                </a:cxn>
                <a:cxn ang="0">
                  <a:pos x="connsiteX9639" y="connsiteY9639"/>
                </a:cxn>
                <a:cxn ang="0">
                  <a:pos x="connsiteX9640" y="connsiteY9640"/>
                </a:cxn>
                <a:cxn ang="0">
                  <a:pos x="connsiteX9641" y="connsiteY9641"/>
                </a:cxn>
                <a:cxn ang="0">
                  <a:pos x="connsiteX9642" y="connsiteY9642"/>
                </a:cxn>
                <a:cxn ang="0">
                  <a:pos x="connsiteX9643" y="connsiteY9643"/>
                </a:cxn>
                <a:cxn ang="0">
                  <a:pos x="connsiteX9644" y="connsiteY9644"/>
                </a:cxn>
                <a:cxn ang="0">
                  <a:pos x="connsiteX9645" y="connsiteY9645"/>
                </a:cxn>
                <a:cxn ang="0">
                  <a:pos x="connsiteX9646" y="connsiteY9646"/>
                </a:cxn>
                <a:cxn ang="0">
                  <a:pos x="connsiteX9647" y="connsiteY9647"/>
                </a:cxn>
                <a:cxn ang="0">
                  <a:pos x="connsiteX9648" y="connsiteY9648"/>
                </a:cxn>
                <a:cxn ang="0">
                  <a:pos x="connsiteX9649" y="connsiteY9649"/>
                </a:cxn>
                <a:cxn ang="0">
                  <a:pos x="connsiteX9650" y="connsiteY9650"/>
                </a:cxn>
                <a:cxn ang="0">
                  <a:pos x="connsiteX9651" y="connsiteY9651"/>
                </a:cxn>
                <a:cxn ang="0">
                  <a:pos x="connsiteX9652" y="connsiteY9652"/>
                </a:cxn>
                <a:cxn ang="0">
                  <a:pos x="connsiteX9653" y="connsiteY9653"/>
                </a:cxn>
                <a:cxn ang="0">
                  <a:pos x="connsiteX9654" y="connsiteY9654"/>
                </a:cxn>
                <a:cxn ang="0">
                  <a:pos x="connsiteX9655" y="connsiteY9655"/>
                </a:cxn>
                <a:cxn ang="0">
                  <a:pos x="connsiteX9656" y="connsiteY9656"/>
                </a:cxn>
                <a:cxn ang="0">
                  <a:pos x="connsiteX9657" y="connsiteY9657"/>
                </a:cxn>
                <a:cxn ang="0">
                  <a:pos x="connsiteX9658" y="connsiteY9658"/>
                </a:cxn>
                <a:cxn ang="0">
                  <a:pos x="connsiteX9659" y="connsiteY9659"/>
                </a:cxn>
                <a:cxn ang="0">
                  <a:pos x="connsiteX9660" y="connsiteY9660"/>
                </a:cxn>
                <a:cxn ang="0">
                  <a:pos x="connsiteX9661" y="connsiteY9661"/>
                </a:cxn>
                <a:cxn ang="0">
                  <a:pos x="connsiteX9662" y="connsiteY9662"/>
                </a:cxn>
                <a:cxn ang="0">
                  <a:pos x="connsiteX9663" y="connsiteY9663"/>
                </a:cxn>
                <a:cxn ang="0">
                  <a:pos x="connsiteX9664" y="connsiteY9664"/>
                </a:cxn>
                <a:cxn ang="0">
                  <a:pos x="connsiteX9665" y="connsiteY9665"/>
                </a:cxn>
                <a:cxn ang="0">
                  <a:pos x="connsiteX9666" y="connsiteY9666"/>
                </a:cxn>
                <a:cxn ang="0">
                  <a:pos x="connsiteX9667" y="connsiteY9667"/>
                </a:cxn>
                <a:cxn ang="0">
                  <a:pos x="connsiteX9668" y="connsiteY9668"/>
                </a:cxn>
                <a:cxn ang="0">
                  <a:pos x="connsiteX9669" y="connsiteY9669"/>
                </a:cxn>
                <a:cxn ang="0">
                  <a:pos x="connsiteX9670" y="connsiteY9670"/>
                </a:cxn>
                <a:cxn ang="0">
                  <a:pos x="connsiteX9671" y="connsiteY9671"/>
                </a:cxn>
                <a:cxn ang="0">
                  <a:pos x="connsiteX9672" y="connsiteY9672"/>
                </a:cxn>
                <a:cxn ang="0">
                  <a:pos x="connsiteX9673" y="connsiteY9673"/>
                </a:cxn>
                <a:cxn ang="0">
                  <a:pos x="connsiteX9674" y="connsiteY9674"/>
                </a:cxn>
                <a:cxn ang="0">
                  <a:pos x="connsiteX9675" y="connsiteY9675"/>
                </a:cxn>
                <a:cxn ang="0">
                  <a:pos x="connsiteX9676" y="connsiteY9676"/>
                </a:cxn>
                <a:cxn ang="0">
                  <a:pos x="connsiteX9677" y="connsiteY9677"/>
                </a:cxn>
                <a:cxn ang="0">
                  <a:pos x="connsiteX9678" y="connsiteY9678"/>
                </a:cxn>
                <a:cxn ang="0">
                  <a:pos x="connsiteX9679" y="connsiteY9679"/>
                </a:cxn>
                <a:cxn ang="0">
                  <a:pos x="connsiteX9680" y="connsiteY9680"/>
                </a:cxn>
                <a:cxn ang="0">
                  <a:pos x="connsiteX9681" y="connsiteY9681"/>
                </a:cxn>
                <a:cxn ang="0">
                  <a:pos x="connsiteX9682" y="connsiteY9682"/>
                </a:cxn>
                <a:cxn ang="0">
                  <a:pos x="connsiteX9683" y="connsiteY9683"/>
                </a:cxn>
                <a:cxn ang="0">
                  <a:pos x="connsiteX9684" y="connsiteY9684"/>
                </a:cxn>
                <a:cxn ang="0">
                  <a:pos x="connsiteX9685" y="connsiteY9685"/>
                </a:cxn>
                <a:cxn ang="0">
                  <a:pos x="connsiteX9686" y="connsiteY9686"/>
                </a:cxn>
                <a:cxn ang="0">
                  <a:pos x="connsiteX9687" y="connsiteY9687"/>
                </a:cxn>
                <a:cxn ang="0">
                  <a:pos x="connsiteX9688" y="connsiteY9688"/>
                </a:cxn>
                <a:cxn ang="0">
                  <a:pos x="connsiteX9689" y="connsiteY9689"/>
                </a:cxn>
                <a:cxn ang="0">
                  <a:pos x="connsiteX9690" y="connsiteY9690"/>
                </a:cxn>
                <a:cxn ang="0">
                  <a:pos x="connsiteX9691" y="connsiteY9691"/>
                </a:cxn>
                <a:cxn ang="0">
                  <a:pos x="connsiteX9692" y="connsiteY9692"/>
                </a:cxn>
                <a:cxn ang="0">
                  <a:pos x="connsiteX9693" y="connsiteY9693"/>
                </a:cxn>
                <a:cxn ang="0">
                  <a:pos x="connsiteX9694" y="connsiteY9694"/>
                </a:cxn>
                <a:cxn ang="0">
                  <a:pos x="connsiteX9695" y="connsiteY9695"/>
                </a:cxn>
                <a:cxn ang="0">
                  <a:pos x="connsiteX9696" y="connsiteY9696"/>
                </a:cxn>
                <a:cxn ang="0">
                  <a:pos x="connsiteX9697" y="connsiteY9697"/>
                </a:cxn>
                <a:cxn ang="0">
                  <a:pos x="connsiteX9698" y="connsiteY9698"/>
                </a:cxn>
                <a:cxn ang="0">
                  <a:pos x="connsiteX9699" y="connsiteY9699"/>
                </a:cxn>
                <a:cxn ang="0">
                  <a:pos x="connsiteX9700" y="connsiteY9700"/>
                </a:cxn>
                <a:cxn ang="0">
                  <a:pos x="connsiteX9701" y="connsiteY9701"/>
                </a:cxn>
                <a:cxn ang="0">
                  <a:pos x="connsiteX9702" y="connsiteY9702"/>
                </a:cxn>
                <a:cxn ang="0">
                  <a:pos x="connsiteX9703" y="connsiteY9703"/>
                </a:cxn>
                <a:cxn ang="0">
                  <a:pos x="connsiteX9704" y="connsiteY9704"/>
                </a:cxn>
                <a:cxn ang="0">
                  <a:pos x="connsiteX9705" y="connsiteY9705"/>
                </a:cxn>
                <a:cxn ang="0">
                  <a:pos x="connsiteX9706" y="connsiteY9706"/>
                </a:cxn>
                <a:cxn ang="0">
                  <a:pos x="connsiteX9707" y="connsiteY9707"/>
                </a:cxn>
                <a:cxn ang="0">
                  <a:pos x="connsiteX9708" y="connsiteY9708"/>
                </a:cxn>
                <a:cxn ang="0">
                  <a:pos x="connsiteX9709" y="connsiteY9709"/>
                </a:cxn>
                <a:cxn ang="0">
                  <a:pos x="connsiteX9710" y="connsiteY9710"/>
                </a:cxn>
                <a:cxn ang="0">
                  <a:pos x="connsiteX9711" y="connsiteY9711"/>
                </a:cxn>
                <a:cxn ang="0">
                  <a:pos x="connsiteX9712" y="connsiteY9712"/>
                </a:cxn>
                <a:cxn ang="0">
                  <a:pos x="connsiteX9713" y="connsiteY9713"/>
                </a:cxn>
                <a:cxn ang="0">
                  <a:pos x="connsiteX9714" y="connsiteY9714"/>
                </a:cxn>
                <a:cxn ang="0">
                  <a:pos x="connsiteX9715" y="connsiteY9715"/>
                </a:cxn>
                <a:cxn ang="0">
                  <a:pos x="connsiteX9716" y="connsiteY9716"/>
                </a:cxn>
                <a:cxn ang="0">
                  <a:pos x="connsiteX9717" y="connsiteY9717"/>
                </a:cxn>
                <a:cxn ang="0">
                  <a:pos x="connsiteX9718" y="connsiteY9718"/>
                </a:cxn>
                <a:cxn ang="0">
                  <a:pos x="connsiteX9719" y="connsiteY9719"/>
                </a:cxn>
                <a:cxn ang="0">
                  <a:pos x="connsiteX9720" y="connsiteY9720"/>
                </a:cxn>
                <a:cxn ang="0">
                  <a:pos x="connsiteX9721" y="connsiteY9721"/>
                </a:cxn>
                <a:cxn ang="0">
                  <a:pos x="connsiteX9722" y="connsiteY9722"/>
                </a:cxn>
                <a:cxn ang="0">
                  <a:pos x="connsiteX9723" y="connsiteY9723"/>
                </a:cxn>
                <a:cxn ang="0">
                  <a:pos x="connsiteX9724" y="connsiteY9724"/>
                </a:cxn>
                <a:cxn ang="0">
                  <a:pos x="connsiteX9725" y="connsiteY9725"/>
                </a:cxn>
                <a:cxn ang="0">
                  <a:pos x="connsiteX9726" y="connsiteY9726"/>
                </a:cxn>
                <a:cxn ang="0">
                  <a:pos x="connsiteX9727" y="connsiteY9727"/>
                </a:cxn>
                <a:cxn ang="0">
                  <a:pos x="connsiteX9728" y="connsiteY9728"/>
                </a:cxn>
                <a:cxn ang="0">
                  <a:pos x="connsiteX9729" y="connsiteY9729"/>
                </a:cxn>
                <a:cxn ang="0">
                  <a:pos x="connsiteX9730" y="connsiteY9730"/>
                </a:cxn>
                <a:cxn ang="0">
                  <a:pos x="connsiteX9731" y="connsiteY9731"/>
                </a:cxn>
                <a:cxn ang="0">
                  <a:pos x="connsiteX9732" y="connsiteY9732"/>
                </a:cxn>
                <a:cxn ang="0">
                  <a:pos x="connsiteX9733" y="connsiteY9733"/>
                </a:cxn>
                <a:cxn ang="0">
                  <a:pos x="connsiteX9734" y="connsiteY9734"/>
                </a:cxn>
                <a:cxn ang="0">
                  <a:pos x="connsiteX9735" y="connsiteY9735"/>
                </a:cxn>
                <a:cxn ang="0">
                  <a:pos x="connsiteX9736" y="connsiteY9736"/>
                </a:cxn>
                <a:cxn ang="0">
                  <a:pos x="connsiteX9737" y="connsiteY9737"/>
                </a:cxn>
                <a:cxn ang="0">
                  <a:pos x="connsiteX9738" y="connsiteY9738"/>
                </a:cxn>
                <a:cxn ang="0">
                  <a:pos x="connsiteX9739" y="connsiteY9739"/>
                </a:cxn>
                <a:cxn ang="0">
                  <a:pos x="connsiteX9740" y="connsiteY9740"/>
                </a:cxn>
                <a:cxn ang="0">
                  <a:pos x="connsiteX9741" y="connsiteY9741"/>
                </a:cxn>
                <a:cxn ang="0">
                  <a:pos x="connsiteX9742" y="connsiteY9742"/>
                </a:cxn>
                <a:cxn ang="0">
                  <a:pos x="connsiteX9743" y="connsiteY9743"/>
                </a:cxn>
                <a:cxn ang="0">
                  <a:pos x="connsiteX9744" y="connsiteY9744"/>
                </a:cxn>
                <a:cxn ang="0">
                  <a:pos x="connsiteX9745" y="connsiteY9745"/>
                </a:cxn>
                <a:cxn ang="0">
                  <a:pos x="connsiteX9746" y="connsiteY9746"/>
                </a:cxn>
                <a:cxn ang="0">
                  <a:pos x="connsiteX9747" y="connsiteY9747"/>
                </a:cxn>
                <a:cxn ang="0">
                  <a:pos x="connsiteX9748" y="connsiteY9748"/>
                </a:cxn>
                <a:cxn ang="0">
                  <a:pos x="connsiteX9749" y="connsiteY9749"/>
                </a:cxn>
                <a:cxn ang="0">
                  <a:pos x="connsiteX9750" y="connsiteY9750"/>
                </a:cxn>
                <a:cxn ang="0">
                  <a:pos x="connsiteX9751" y="connsiteY9751"/>
                </a:cxn>
                <a:cxn ang="0">
                  <a:pos x="connsiteX9752" y="connsiteY9752"/>
                </a:cxn>
                <a:cxn ang="0">
                  <a:pos x="connsiteX9753" y="connsiteY9753"/>
                </a:cxn>
                <a:cxn ang="0">
                  <a:pos x="connsiteX9754" y="connsiteY9754"/>
                </a:cxn>
                <a:cxn ang="0">
                  <a:pos x="connsiteX9755" y="connsiteY9755"/>
                </a:cxn>
                <a:cxn ang="0">
                  <a:pos x="connsiteX9756" y="connsiteY9756"/>
                </a:cxn>
                <a:cxn ang="0">
                  <a:pos x="connsiteX9757" y="connsiteY9757"/>
                </a:cxn>
                <a:cxn ang="0">
                  <a:pos x="connsiteX9758" y="connsiteY9758"/>
                </a:cxn>
                <a:cxn ang="0">
                  <a:pos x="connsiteX9759" y="connsiteY9759"/>
                </a:cxn>
                <a:cxn ang="0">
                  <a:pos x="connsiteX9760" y="connsiteY9760"/>
                </a:cxn>
                <a:cxn ang="0">
                  <a:pos x="connsiteX9761" y="connsiteY9761"/>
                </a:cxn>
                <a:cxn ang="0">
                  <a:pos x="connsiteX9762" y="connsiteY9762"/>
                </a:cxn>
                <a:cxn ang="0">
                  <a:pos x="connsiteX9763" y="connsiteY9763"/>
                </a:cxn>
                <a:cxn ang="0">
                  <a:pos x="connsiteX9764" y="connsiteY9764"/>
                </a:cxn>
                <a:cxn ang="0">
                  <a:pos x="connsiteX9765" y="connsiteY9765"/>
                </a:cxn>
                <a:cxn ang="0">
                  <a:pos x="connsiteX9766" y="connsiteY9766"/>
                </a:cxn>
                <a:cxn ang="0">
                  <a:pos x="connsiteX9767" y="connsiteY9767"/>
                </a:cxn>
                <a:cxn ang="0">
                  <a:pos x="connsiteX9768" y="connsiteY9768"/>
                </a:cxn>
                <a:cxn ang="0">
                  <a:pos x="connsiteX9769" y="connsiteY9769"/>
                </a:cxn>
                <a:cxn ang="0">
                  <a:pos x="connsiteX9770" y="connsiteY9770"/>
                </a:cxn>
                <a:cxn ang="0">
                  <a:pos x="connsiteX9771" y="connsiteY9771"/>
                </a:cxn>
                <a:cxn ang="0">
                  <a:pos x="connsiteX9772" y="connsiteY9772"/>
                </a:cxn>
                <a:cxn ang="0">
                  <a:pos x="connsiteX9773" y="connsiteY9773"/>
                </a:cxn>
                <a:cxn ang="0">
                  <a:pos x="connsiteX9774" y="connsiteY9774"/>
                </a:cxn>
                <a:cxn ang="0">
                  <a:pos x="connsiteX9775" y="connsiteY9775"/>
                </a:cxn>
                <a:cxn ang="0">
                  <a:pos x="connsiteX9776" y="connsiteY9776"/>
                </a:cxn>
                <a:cxn ang="0">
                  <a:pos x="connsiteX9777" y="connsiteY9777"/>
                </a:cxn>
                <a:cxn ang="0">
                  <a:pos x="connsiteX9778" y="connsiteY9778"/>
                </a:cxn>
                <a:cxn ang="0">
                  <a:pos x="connsiteX9779" y="connsiteY9779"/>
                </a:cxn>
                <a:cxn ang="0">
                  <a:pos x="connsiteX9780" y="connsiteY9780"/>
                </a:cxn>
                <a:cxn ang="0">
                  <a:pos x="connsiteX9781" y="connsiteY9781"/>
                </a:cxn>
                <a:cxn ang="0">
                  <a:pos x="connsiteX9782" y="connsiteY9782"/>
                </a:cxn>
                <a:cxn ang="0">
                  <a:pos x="connsiteX9783" y="connsiteY9783"/>
                </a:cxn>
                <a:cxn ang="0">
                  <a:pos x="connsiteX9784" y="connsiteY9784"/>
                </a:cxn>
                <a:cxn ang="0">
                  <a:pos x="connsiteX9785" y="connsiteY9785"/>
                </a:cxn>
                <a:cxn ang="0">
                  <a:pos x="connsiteX9786" y="connsiteY9786"/>
                </a:cxn>
                <a:cxn ang="0">
                  <a:pos x="connsiteX9787" y="connsiteY9787"/>
                </a:cxn>
                <a:cxn ang="0">
                  <a:pos x="connsiteX9788" y="connsiteY9788"/>
                </a:cxn>
                <a:cxn ang="0">
                  <a:pos x="connsiteX9789" y="connsiteY9789"/>
                </a:cxn>
                <a:cxn ang="0">
                  <a:pos x="connsiteX9790" y="connsiteY9790"/>
                </a:cxn>
                <a:cxn ang="0">
                  <a:pos x="connsiteX9791" y="connsiteY9791"/>
                </a:cxn>
                <a:cxn ang="0">
                  <a:pos x="connsiteX9792" y="connsiteY9792"/>
                </a:cxn>
                <a:cxn ang="0">
                  <a:pos x="connsiteX9793" y="connsiteY9793"/>
                </a:cxn>
                <a:cxn ang="0">
                  <a:pos x="connsiteX9794" y="connsiteY9794"/>
                </a:cxn>
                <a:cxn ang="0">
                  <a:pos x="connsiteX9795" y="connsiteY9795"/>
                </a:cxn>
                <a:cxn ang="0">
                  <a:pos x="connsiteX9796" y="connsiteY9796"/>
                </a:cxn>
                <a:cxn ang="0">
                  <a:pos x="connsiteX9797" y="connsiteY9797"/>
                </a:cxn>
                <a:cxn ang="0">
                  <a:pos x="connsiteX9798" y="connsiteY9798"/>
                </a:cxn>
                <a:cxn ang="0">
                  <a:pos x="connsiteX9799" y="connsiteY9799"/>
                </a:cxn>
                <a:cxn ang="0">
                  <a:pos x="connsiteX9800" y="connsiteY9800"/>
                </a:cxn>
                <a:cxn ang="0">
                  <a:pos x="connsiteX9801" y="connsiteY9801"/>
                </a:cxn>
                <a:cxn ang="0">
                  <a:pos x="connsiteX9802" y="connsiteY9802"/>
                </a:cxn>
                <a:cxn ang="0">
                  <a:pos x="connsiteX9803" y="connsiteY9803"/>
                </a:cxn>
                <a:cxn ang="0">
                  <a:pos x="connsiteX9804" y="connsiteY9804"/>
                </a:cxn>
                <a:cxn ang="0">
                  <a:pos x="connsiteX9805" y="connsiteY9805"/>
                </a:cxn>
                <a:cxn ang="0">
                  <a:pos x="connsiteX9806" y="connsiteY9806"/>
                </a:cxn>
                <a:cxn ang="0">
                  <a:pos x="connsiteX9807" y="connsiteY9807"/>
                </a:cxn>
                <a:cxn ang="0">
                  <a:pos x="connsiteX9808" y="connsiteY9808"/>
                </a:cxn>
                <a:cxn ang="0">
                  <a:pos x="connsiteX9809" y="connsiteY9809"/>
                </a:cxn>
                <a:cxn ang="0">
                  <a:pos x="connsiteX9810" y="connsiteY9810"/>
                </a:cxn>
                <a:cxn ang="0">
                  <a:pos x="connsiteX9811" y="connsiteY9811"/>
                </a:cxn>
                <a:cxn ang="0">
                  <a:pos x="connsiteX9812" y="connsiteY9812"/>
                </a:cxn>
                <a:cxn ang="0">
                  <a:pos x="connsiteX9813" y="connsiteY9813"/>
                </a:cxn>
                <a:cxn ang="0">
                  <a:pos x="connsiteX9814" y="connsiteY9814"/>
                </a:cxn>
                <a:cxn ang="0">
                  <a:pos x="connsiteX9815" y="connsiteY9815"/>
                </a:cxn>
                <a:cxn ang="0">
                  <a:pos x="connsiteX9816" y="connsiteY9816"/>
                </a:cxn>
                <a:cxn ang="0">
                  <a:pos x="connsiteX9817" y="connsiteY9817"/>
                </a:cxn>
                <a:cxn ang="0">
                  <a:pos x="connsiteX9818" y="connsiteY9818"/>
                </a:cxn>
                <a:cxn ang="0">
                  <a:pos x="connsiteX9819" y="connsiteY9819"/>
                </a:cxn>
                <a:cxn ang="0">
                  <a:pos x="connsiteX9820" y="connsiteY9820"/>
                </a:cxn>
                <a:cxn ang="0">
                  <a:pos x="connsiteX9821" y="connsiteY9821"/>
                </a:cxn>
                <a:cxn ang="0">
                  <a:pos x="connsiteX9822" y="connsiteY9822"/>
                </a:cxn>
                <a:cxn ang="0">
                  <a:pos x="connsiteX9823" y="connsiteY9823"/>
                </a:cxn>
                <a:cxn ang="0">
                  <a:pos x="connsiteX9824" y="connsiteY9824"/>
                </a:cxn>
                <a:cxn ang="0">
                  <a:pos x="connsiteX9825" y="connsiteY9825"/>
                </a:cxn>
                <a:cxn ang="0">
                  <a:pos x="connsiteX9826" y="connsiteY9826"/>
                </a:cxn>
                <a:cxn ang="0">
                  <a:pos x="connsiteX9827" y="connsiteY9827"/>
                </a:cxn>
                <a:cxn ang="0">
                  <a:pos x="connsiteX9828" y="connsiteY9828"/>
                </a:cxn>
                <a:cxn ang="0">
                  <a:pos x="connsiteX9829" y="connsiteY9829"/>
                </a:cxn>
                <a:cxn ang="0">
                  <a:pos x="connsiteX9830" y="connsiteY9830"/>
                </a:cxn>
                <a:cxn ang="0">
                  <a:pos x="connsiteX9831" y="connsiteY9831"/>
                </a:cxn>
                <a:cxn ang="0">
                  <a:pos x="connsiteX9832" y="connsiteY9832"/>
                </a:cxn>
                <a:cxn ang="0">
                  <a:pos x="connsiteX9833" y="connsiteY9833"/>
                </a:cxn>
                <a:cxn ang="0">
                  <a:pos x="connsiteX9834" y="connsiteY9834"/>
                </a:cxn>
                <a:cxn ang="0">
                  <a:pos x="connsiteX9835" y="connsiteY9835"/>
                </a:cxn>
                <a:cxn ang="0">
                  <a:pos x="connsiteX9836" y="connsiteY9836"/>
                </a:cxn>
                <a:cxn ang="0">
                  <a:pos x="connsiteX9837" y="connsiteY9837"/>
                </a:cxn>
                <a:cxn ang="0">
                  <a:pos x="connsiteX9838" y="connsiteY9838"/>
                </a:cxn>
                <a:cxn ang="0">
                  <a:pos x="connsiteX9839" y="connsiteY9839"/>
                </a:cxn>
                <a:cxn ang="0">
                  <a:pos x="connsiteX9840" y="connsiteY9840"/>
                </a:cxn>
                <a:cxn ang="0">
                  <a:pos x="connsiteX9841" y="connsiteY9841"/>
                </a:cxn>
                <a:cxn ang="0">
                  <a:pos x="connsiteX9842" y="connsiteY9842"/>
                </a:cxn>
                <a:cxn ang="0">
                  <a:pos x="connsiteX9843" y="connsiteY9843"/>
                </a:cxn>
                <a:cxn ang="0">
                  <a:pos x="connsiteX9844" y="connsiteY9844"/>
                </a:cxn>
                <a:cxn ang="0">
                  <a:pos x="connsiteX9845" y="connsiteY9845"/>
                </a:cxn>
                <a:cxn ang="0">
                  <a:pos x="connsiteX9846" y="connsiteY9846"/>
                </a:cxn>
                <a:cxn ang="0">
                  <a:pos x="connsiteX9847" y="connsiteY9847"/>
                </a:cxn>
                <a:cxn ang="0">
                  <a:pos x="connsiteX9848" y="connsiteY9848"/>
                </a:cxn>
                <a:cxn ang="0">
                  <a:pos x="connsiteX9849" y="connsiteY9849"/>
                </a:cxn>
                <a:cxn ang="0">
                  <a:pos x="connsiteX9850" y="connsiteY9850"/>
                </a:cxn>
                <a:cxn ang="0">
                  <a:pos x="connsiteX9851" y="connsiteY9851"/>
                </a:cxn>
                <a:cxn ang="0">
                  <a:pos x="connsiteX9852" y="connsiteY9852"/>
                </a:cxn>
                <a:cxn ang="0">
                  <a:pos x="connsiteX9853" y="connsiteY9853"/>
                </a:cxn>
                <a:cxn ang="0">
                  <a:pos x="connsiteX9854" y="connsiteY9854"/>
                </a:cxn>
                <a:cxn ang="0">
                  <a:pos x="connsiteX9855" y="connsiteY9855"/>
                </a:cxn>
                <a:cxn ang="0">
                  <a:pos x="connsiteX9856" y="connsiteY9856"/>
                </a:cxn>
                <a:cxn ang="0">
                  <a:pos x="connsiteX9857" y="connsiteY9857"/>
                </a:cxn>
                <a:cxn ang="0">
                  <a:pos x="connsiteX9858" y="connsiteY9858"/>
                </a:cxn>
                <a:cxn ang="0">
                  <a:pos x="connsiteX9859" y="connsiteY9859"/>
                </a:cxn>
                <a:cxn ang="0">
                  <a:pos x="connsiteX9860" y="connsiteY9860"/>
                </a:cxn>
                <a:cxn ang="0">
                  <a:pos x="connsiteX9861" y="connsiteY9861"/>
                </a:cxn>
                <a:cxn ang="0">
                  <a:pos x="connsiteX9862" y="connsiteY9862"/>
                </a:cxn>
                <a:cxn ang="0">
                  <a:pos x="connsiteX9863" y="connsiteY9863"/>
                </a:cxn>
                <a:cxn ang="0">
                  <a:pos x="connsiteX9864" y="connsiteY9864"/>
                </a:cxn>
                <a:cxn ang="0">
                  <a:pos x="connsiteX9865" y="connsiteY9865"/>
                </a:cxn>
                <a:cxn ang="0">
                  <a:pos x="connsiteX9866" y="connsiteY9866"/>
                </a:cxn>
                <a:cxn ang="0">
                  <a:pos x="connsiteX9867" y="connsiteY9867"/>
                </a:cxn>
                <a:cxn ang="0">
                  <a:pos x="connsiteX9868" y="connsiteY9868"/>
                </a:cxn>
                <a:cxn ang="0">
                  <a:pos x="connsiteX9869" y="connsiteY9869"/>
                </a:cxn>
                <a:cxn ang="0">
                  <a:pos x="connsiteX9870" y="connsiteY9870"/>
                </a:cxn>
                <a:cxn ang="0">
                  <a:pos x="connsiteX9871" y="connsiteY9871"/>
                </a:cxn>
                <a:cxn ang="0">
                  <a:pos x="connsiteX9872" y="connsiteY9872"/>
                </a:cxn>
                <a:cxn ang="0">
                  <a:pos x="connsiteX9873" y="connsiteY9873"/>
                </a:cxn>
                <a:cxn ang="0">
                  <a:pos x="connsiteX9874" y="connsiteY9874"/>
                </a:cxn>
                <a:cxn ang="0">
                  <a:pos x="connsiteX9875" y="connsiteY9875"/>
                </a:cxn>
                <a:cxn ang="0">
                  <a:pos x="connsiteX9876" y="connsiteY9876"/>
                </a:cxn>
                <a:cxn ang="0">
                  <a:pos x="connsiteX9877" y="connsiteY9877"/>
                </a:cxn>
                <a:cxn ang="0">
                  <a:pos x="connsiteX9878" y="connsiteY9878"/>
                </a:cxn>
                <a:cxn ang="0">
                  <a:pos x="connsiteX9879" y="connsiteY9879"/>
                </a:cxn>
                <a:cxn ang="0">
                  <a:pos x="connsiteX9880" y="connsiteY9880"/>
                </a:cxn>
                <a:cxn ang="0">
                  <a:pos x="connsiteX9881" y="connsiteY9881"/>
                </a:cxn>
                <a:cxn ang="0">
                  <a:pos x="connsiteX9882" y="connsiteY9882"/>
                </a:cxn>
                <a:cxn ang="0">
                  <a:pos x="connsiteX9883" y="connsiteY9883"/>
                </a:cxn>
                <a:cxn ang="0">
                  <a:pos x="connsiteX9884" y="connsiteY9884"/>
                </a:cxn>
                <a:cxn ang="0">
                  <a:pos x="connsiteX9885" y="connsiteY9885"/>
                </a:cxn>
                <a:cxn ang="0">
                  <a:pos x="connsiteX9886" y="connsiteY9886"/>
                </a:cxn>
                <a:cxn ang="0">
                  <a:pos x="connsiteX9887" y="connsiteY9887"/>
                </a:cxn>
                <a:cxn ang="0">
                  <a:pos x="connsiteX9888" y="connsiteY9888"/>
                </a:cxn>
                <a:cxn ang="0">
                  <a:pos x="connsiteX9889" y="connsiteY9889"/>
                </a:cxn>
                <a:cxn ang="0">
                  <a:pos x="connsiteX9890" y="connsiteY9890"/>
                </a:cxn>
                <a:cxn ang="0">
                  <a:pos x="connsiteX9891" y="connsiteY9891"/>
                </a:cxn>
                <a:cxn ang="0">
                  <a:pos x="connsiteX9892" y="connsiteY9892"/>
                </a:cxn>
                <a:cxn ang="0">
                  <a:pos x="connsiteX9893" y="connsiteY9893"/>
                </a:cxn>
                <a:cxn ang="0">
                  <a:pos x="connsiteX9894" y="connsiteY9894"/>
                </a:cxn>
                <a:cxn ang="0">
                  <a:pos x="connsiteX9895" y="connsiteY9895"/>
                </a:cxn>
                <a:cxn ang="0">
                  <a:pos x="connsiteX9896" y="connsiteY9896"/>
                </a:cxn>
                <a:cxn ang="0">
                  <a:pos x="connsiteX9897" y="connsiteY9897"/>
                </a:cxn>
                <a:cxn ang="0">
                  <a:pos x="connsiteX9898" y="connsiteY9898"/>
                </a:cxn>
                <a:cxn ang="0">
                  <a:pos x="connsiteX9899" y="connsiteY9899"/>
                </a:cxn>
                <a:cxn ang="0">
                  <a:pos x="connsiteX9900" y="connsiteY9900"/>
                </a:cxn>
                <a:cxn ang="0">
                  <a:pos x="connsiteX9901" y="connsiteY9901"/>
                </a:cxn>
                <a:cxn ang="0">
                  <a:pos x="connsiteX9902" y="connsiteY9902"/>
                </a:cxn>
                <a:cxn ang="0">
                  <a:pos x="connsiteX9903" y="connsiteY9903"/>
                </a:cxn>
                <a:cxn ang="0">
                  <a:pos x="connsiteX9904" y="connsiteY9904"/>
                </a:cxn>
                <a:cxn ang="0">
                  <a:pos x="connsiteX9905" y="connsiteY9905"/>
                </a:cxn>
                <a:cxn ang="0">
                  <a:pos x="connsiteX9906" y="connsiteY9906"/>
                </a:cxn>
                <a:cxn ang="0">
                  <a:pos x="connsiteX9907" y="connsiteY9907"/>
                </a:cxn>
                <a:cxn ang="0">
                  <a:pos x="connsiteX9908" y="connsiteY9908"/>
                </a:cxn>
                <a:cxn ang="0">
                  <a:pos x="connsiteX9909" y="connsiteY9909"/>
                </a:cxn>
                <a:cxn ang="0">
                  <a:pos x="connsiteX9910" y="connsiteY9910"/>
                </a:cxn>
                <a:cxn ang="0">
                  <a:pos x="connsiteX9911" y="connsiteY9911"/>
                </a:cxn>
                <a:cxn ang="0">
                  <a:pos x="connsiteX9912" y="connsiteY9912"/>
                </a:cxn>
                <a:cxn ang="0">
                  <a:pos x="connsiteX9913" y="connsiteY9913"/>
                </a:cxn>
                <a:cxn ang="0">
                  <a:pos x="connsiteX9914" y="connsiteY9914"/>
                </a:cxn>
                <a:cxn ang="0">
                  <a:pos x="connsiteX9915" y="connsiteY9915"/>
                </a:cxn>
                <a:cxn ang="0">
                  <a:pos x="connsiteX9916" y="connsiteY9916"/>
                </a:cxn>
                <a:cxn ang="0">
                  <a:pos x="connsiteX9917" y="connsiteY9917"/>
                </a:cxn>
                <a:cxn ang="0">
                  <a:pos x="connsiteX9918" y="connsiteY9918"/>
                </a:cxn>
                <a:cxn ang="0">
                  <a:pos x="connsiteX9919" y="connsiteY9919"/>
                </a:cxn>
                <a:cxn ang="0">
                  <a:pos x="connsiteX9920" y="connsiteY9920"/>
                </a:cxn>
                <a:cxn ang="0">
                  <a:pos x="connsiteX9921" y="connsiteY9921"/>
                </a:cxn>
                <a:cxn ang="0">
                  <a:pos x="connsiteX9922" y="connsiteY9922"/>
                </a:cxn>
                <a:cxn ang="0">
                  <a:pos x="connsiteX9923" y="connsiteY9923"/>
                </a:cxn>
                <a:cxn ang="0">
                  <a:pos x="connsiteX9924" y="connsiteY9924"/>
                </a:cxn>
                <a:cxn ang="0">
                  <a:pos x="connsiteX9925" y="connsiteY9925"/>
                </a:cxn>
                <a:cxn ang="0">
                  <a:pos x="connsiteX9926" y="connsiteY9926"/>
                </a:cxn>
                <a:cxn ang="0">
                  <a:pos x="connsiteX9927" y="connsiteY9927"/>
                </a:cxn>
                <a:cxn ang="0">
                  <a:pos x="connsiteX9928" y="connsiteY9928"/>
                </a:cxn>
                <a:cxn ang="0">
                  <a:pos x="connsiteX9929" y="connsiteY9929"/>
                </a:cxn>
                <a:cxn ang="0">
                  <a:pos x="connsiteX9930" y="connsiteY9930"/>
                </a:cxn>
                <a:cxn ang="0">
                  <a:pos x="connsiteX9931" y="connsiteY9931"/>
                </a:cxn>
                <a:cxn ang="0">
                  <a:pos x="connsiteX9932" y="connsiteY9932"/>
                </a:cxn>
                <a:cxn ang="0">
                  <a:pos x="connsiteX9933" y="connsiteY9933"/>
                </a:cxn>
                <a:cxn ang="0">
                  <a:pos x="connsiteX9934" y="connsiteY9934"/>
                </a:cxn>
                <a:cxn ang="0">
                  <a:pos x="connsiteX9935" y="connsiteY9935"/>
                </a:cxn>
                <a:cxn ang="0">
                  <a:pos x="connsiteX9936" y="connsiteY9936"/>
                </a:cxn>
                <a:cxn ang="0">
                  <a:pos x="connsiteX9937" y="connsiteY9937"/>
                </a:cxn>
                <a:cxn ang="0">
                  <a:pos x="connsiteX9938" y="connsiteY9938"/>
                </a:cxn>
                <a:cxn ang="0">
                  <a:pos x="connsiteX9939" y="connsiteY9939"/>
                </a:cxn>
                <a:cxn ang="0">
                  <a:pos x="connsiteX9940" y="connsiteY9940"/>
                </a:cxn>
                <a:cxn ang="0">
                  <a:pos x="connsiteX9941" y="connsiteY9941"/>
                </a:cxn>
                <a:cxn ang="0">
                  <a:pos x="connsiteX9942" y="connsiteY9942"/>
                </a:cxn>
                <a:cxn ang="0">
                  <a:pos x="connsiteX9943" y="connsiteY9943"/>
                </a:cxn>
                <a:cxn ang="0">
                  <a:pos x="connsiteX9944" y="connsiteY9944"/>
                </a:cxn>
                <a:cxn ang="0">
                  <a:pos x="connsiteX9945" y="connsiteY9945"/>
                </a:cxn>
                <a:cxn ang="0">
                  <a:pos x="connsiteX9946" y="connsiteY9946"/>
                </a:cxn>
                <a:cxn ang="0">
                  <a:pos x="connsiteX9947" y="connsiteY9947"/>
                </a:cxn>
                <a:cxn ang="0">
                  <a:pos x="connsiteX9948" y="connsiteY9948"/>
                </a:cxn>
                <a:cxn ang="0">
                  <a:pos x="connsiteX9949" y="connsiteY9949"/>
                </a:cxn>
                <a:cxn ang="0">
                  <a:pos x="connsiteX9950" y="connsiteY9950"/>
                </a:cxn>
                <a:cxn ang="0">
                  <a:pos x="connsiteX9951" y="connsiteY9951"/>
                </a:cxn>
                <a:cxn ang="0">
                  <a:pos x="connsiteX9952" y="connsiteY9952"/>
                </a:cxn>
                <a:cxn ang="0">
                  <a:pos x="connsiteX9953" y="connsiteY9953"/>
                </a:cxn>
                <a:cxn ang="0">
                  <a:pos x="connsiteX9954" y="connsiteY9954"/>
                </a:cxn>
                <a:cxn ang="0">
                  <a:pos x="connsiteX9955" y="connsiteY9955"/>
                </a:cxn>
                <a:cxn ang="0">
                  <a:pos x="connsiteX9956" y="connsiteY9956"/>
                </a:cxn>
                <a:cxn ang="0">
                  <a:pos x="connsiteX9957" y="connsiteY9957"/>
                </a:cxn>
                <a:cxn ang="0">
                  <a:pos x="connsiteX9958" y="connsiteY9958"/>
                </a:cxn>
                <a:cxn ang="0">
                  <a:pos x="connsiteX9959" y="connsiteY9959"/>
                </a:cxn>
                <a:cxn ang="0">
                  <a:pos x="connsiteX9960" y="connsiteY9960"/>
                </a:cxn>
                <a:cxn ang="0">
                  <a:pos x="connsiteX9961" y="connsiteY9961"/>
                </a:cxn>
                <a:cxn ang="0">
                  <a:pos x="connsiteX9962" y="connsiteY9962"/>
                </a:cxn>
                <a:cxn ang="0">
                  <a:pos x="connsiteX9963" y="connsiteY9963"/>
                </a:cxn>
                <a:cxn ang="0">
                  <a:pos x="connsiteX9964" y="connsiteY9964"/>
                </a:cxn>
                <a:cxn ang="0">
                  <a:pos x="connsiteX9965" y="connsiteY9965"/>
                </a:cxn>
                <a:cxn ang="0">
                  <a:pos x="connsiteX9966" y="connsiteY9966"/>
                </a:cxn>
                <a:cxn ang="0">
                  <a:pos x="connsiteX9967" y="connsiteY9967"/>
                </a:cxn>
                <a:cxn ang="0">
                  <a:pos x="connsiteX9968" y="connsiteY9968"/>
                </a:cxn>
                <a:cxn ang="0">
                  <a:pos x="connsiteX9969" y="connsiteY9969"/>
                </a:cxn>
                <a:cxn ang="0">
                  <a:pos x="connsiteX9970" y="connsiteY9970"/>
                </a:cxn>
                <a:cxn ang="0">
                  <a:pos x="connsiteX9971" y="connsiteY9971"/>
                </a:cxn>
                <a:cxn ang="0">
                  <a:pos x="connsiteX9972" y="connsiteY9972"/>
                </a:cxn>
                <a:cxn ang="0">
                  <a:pos x="connsiteX9973" y="connsiteY9973"/>
                </a:cxn>
                <a:cxn ang="0">
                  <a:pos x="connsiteX9974" y="connsiteY9974"/>
                </a:cxn>
                <a:cxn ang="0">
                  <a:pos x="connsiteX9975" y="connsiteY9975"/>
                </a:cxn>
                <a:cxn ang="0">
                  <a:pos x="connsiteX9976" y="connsiteY9976"/>
                </a:cxn>
                <a:cxn ang="0">
                  <a:pos x="connsiteX9977" y="connsiteY9977"/>
                </a:cxn>
                <a:cxn ang="0">
                  <a:pos x="connsiteX9978" y="connsiteY9978"/>
                </a:cxn>
                <a:cxn ang="0">
                  <a:pos x="connsiteX9979" y="connsiteY9979"/>
                </a:cxn>
                <a:cxn ang="0">
                  <a:pos x="connsiteX9980" y="connsiteY9980"/>
                </a:cxn>
                <a:cxn ang="0">
                  <a:pos x="connsiteX9981" y="connsiteY9981"/>
                </a:cxn>
                <a:cxn ang="0">
                  <a:pos x="connsiteX9982" y="connsiteY9982"/>
                </a:cxn>
                <a:cxn ang="0">
                  <a:pos x="connsiteX9983" y="connsiteY9983"/>
                </a:cxn>
                <a:cxn ang="0">
                  <a:pos x="connsiteX9984" y="connsiteY9984"/>
                </a:cxn>
                <a:cxn ang="0">
                  <a:pos x="connsiteX9985" y="connsiteY9985"/>
                </a:cxn>
                <a:cxn ang="0">
                  <a:pos x="connsiteX9986" y="connsiteY9986"/>
                </a:cxn>
                <a:cxn ang="0">
                  <a:pos x="connsiteX9987" y="connsiteY9987"/>
                </a:cxn>
                <a:cxn ang="0">
                  <a:pos x="connsiteX9988" y="connsiteY9988"/>
                </a:cxn>
                <a:cxn ang="0">
                  <a:pos x="connsiteX9989" y="connsiteY9989"/>
                </a:cxn>
                <a:cxn ang="0">
                  <a:pos x="connsiteX9990" y="connsiteY9990"/>
                </a:cxn>
                <a:cxn ang="0">
                  <a:pos x="connsiteX9991" y="connsiteY9991"/>
                </a:cxn>
                <a:cxn ang="0">
                  <a:pos x="connsiteX9992" y="connsiteY9992"/>
                </a:cxn>
                <a:cxn ang="0">
                  <a:pos x="connsiteX9993" y="connsiteY9993"/>
                </a:cxn>
                <a:cxn ang="0">
                  <a:pos x="connsiteX9994" y="connsiteY9994"/>
                </a:cxn>
                <a:cxn ang="0">
                  <a:pos x="connsiteX9995" y="connsiteY9995"/>
                </a:cxn>
                <a:cxn ang="0">
                  <a:pos x="connsiteX9996" y="connsiteY9996"/>
                </a:cxn>
                <a:cxn ang="0">
                  <a:pos x="connsiteX9997" y="connsiteY9997"/>
                </a:cxn>
                <a:cxn ang="0">
                  <a:pos x="connsiteX9998" y="connsiteY9998"/>
                </a:cxn>
                <a:cxn ang="0">
                  <a:pos x="connsiteX9999" y="connsiteY9999"/>
                </a:cxn>
                <a:cxn ang="0">
                  <a:pos x="connsiteX10000" y="connsiteY10000"/>
                </a:cxn>
                <a:cxn ang="0">
                  <a:pos x="connsiteX10001" y="connsiteY10001"/>
                </a:cxn>
                <a:cxn ang="0">
                  <a:pos x="connsiteX10002" y="connsiteY10002"/>
                </a:cxn>
                <a:cxn ang="0">
                  <a:pos x="connsiteX10003" y="connsiteY10003"/>
                </a:cxn>
                <a:cxn ang="0">
                  <a:pos x="connsiteX10004" y="connsiteY10004"/>
                </a:cxn>
                <a:cxn ang="0">
                  <a:pos x="connsiteX10005" y="connsiteY10005"/>
                </a:cxn>
                <a:cxn ang="0">
                  <a:pos x="connsiteX10006" y="connsiteY10006"/>
                </a:cxn>
                <a:cxn ang="0">
                  <a:pos x="connsiteX10007" y="connsiteY10007"/>
                </a:cxn>
                <a:cxn ang="0">
                  <a:pos x="connsiteX10008" y="connsiteY10008"/>
                </a:cxn>
                <a:cxn ang="0">
                  <a:pos x="connsiteX10009" y="connsiteY10009"/>
                </a:cxn>
                <a:cxn ang="0">
                  <a:pos x="connsiteX10010" y="connsiteY10010"/>
                </a:cxn>
                <a:cxn ang="0">
                  <a:pos x="connsiteX10011" y="connsiteY10011"/>
                </a:cxn>
                <a:cxn ang="0">
                  <a:pos x="connsiteX10012" y="connsiteY10012"/>
                </a:cxn>
                <a:cxn ang="0">
                  <a:pos x="connsiteX10013" y="connsiteY10013"/>
                </a:cxn>
                <a:cxn ang="0">
                  <a:pos x="connsiteX10014" y="connsiteY10014"/>
                </a:cxn>
                <a:cxn ang="0">
                  <a:pos x="connsiteX10015" y="connsiteY10015"/>
                </a:cxn>
                <a:cxn ang="0">
                  <a:pos x="connsiteX10016" y="connsiteY10016"/>
                </a:cxn>
                <a:cxn ang="0">
                  <a:pos x="connsiteX10017" y="connsiteY10017"/>
                </a:cxn>
                <a:cxn ang="0">
                  <a:pos x="connsiteX10018" y="connsiteY10018"/>
                </a:cxn>
                <a:cxn ang="0">
                  <a:pos x="connsiteX10019" y="connsiteY10019"/>
                </a:cxn>
                <a:cxn ang="0">
                  <a:pos x="connsiteX10020" y="connsiteY10020"/>
                </a:cxn>
                <a:cxn ang="0">
                  <a:pos x="connsiteX10021" y="connsiteY10021"/>
                </a:cxn>
                <a:cxn ang="0">
                  <a:pos x="connsiteX10022" y="connsiteY10022"/>
                </a:cxn>
                <a:cxn ang="0">
                  <a:pos x="connsiteX10023" y="connsiteY10023"/>
                </a:cxn>
                <a:cxn ang="0">
                  <a:pos x="connsiteX10024" y="connsiteY10024"/>
                </a:cxn>
                <a:cxn ang="0">
                  <a:pos x="connsiteX10025" y="connsiteY10025"/>
                </a:cxn>
                <a:cxn ang="0">
                  <a:pos x="connsiteX10026" y="connsiteY10026"/>
                </a:cxn>
                <a:cxn ang="0">
                  <a:pos x="connsiteX10027" y="connsiteY10027"/>
                </a:cxn>
                <a:cxn ang="0">
                  <a:pos x="connsiteX10028" y="connsiteY10028"/>
                </a:cxn>
                <a:cxn ang="0">
                  <a:pos x="connsiteX10029" y="connsiteY10029"/>
                </a:cxn>
                <a:cxn ang="0">
                  <a:pos x="connsiteX10030" y="connsiteY10030"/>
                </a:cxn>
                <a:cxn ang="0">
                  <a:pos x="connsiteX10031" y="connsiteY10031"/>
                </a:cxn>
                <a:cxn ang="0">
                  <a:pos x="connsiteX10032" y="connsiteY10032"/>
                </a:cxn>
                <a:cxn ang="0">
                  <a:pos x="connsiteX10033" y="connsiteY10033"/>
                </a:cxn>
                <a:cxn ang="0">
                  <a:pos x="connsiteX10034" y="connsiteY10034"/>
                </a:cxn>
                <a:cxn ang="0">
                  <a:pos x="connsiteX10035" y="connsiteY10035"/>
                </a:cxn>
                <a:cxn ang="0">
                  <a:pos x="connsiteX10036" y="connsiteY10036"/>
                </a:cxn>
                <a:cxn ang="0">
                  <a:pos x="connsiteX10037" y="connsiteY10037"/>
                </a:cxn>
                <a:cxn ang="0">
                  <a:pos x="connsiteX10038" y="connsiteY10038"/>
                </a:cxn>
                <a:cxn ang="0">
                  <a:pos x="connsiteX10039" y="connsiteY10039"/>
                </a:cxn>
                <a:cxn ang="0">
                  <a:pos x="connsiteX10040" y="connsiteY10040"/>
                </a:cxn>
                <a:cxn ang="0">
                  <a:pos x="connsiteX10041" y="connsiteY10041"/>
                </a:cxn>
                <a:cxn ang="0">
                  <a:pos x="connsiteX10042" y="connsiteY10042"/>
                </a:cxn>
                <a:cxn ang="0">
                  <a:pos x="connsiteX10043" y="connsiteY10043"/>
                </a:cxn>
                <a:cxn ang="0">
                  <a:pos x="connsiteX10044" y="connsiteY10044"/>
                </a:cxn>
                <a:cxn ang="0">
                  <a:pos x="connsiteX10045" y="connsiteY10045"/>
                </a:cxn>
                <a:cxn ang="0">
                  <a:pos x="connsiteX10046" y="connsiteY10046"/>
                </a:cxn>
                <a:cxn ang="0">
                  <a:pos x="connsiteX10047" y="connsiteY10047"/>
                </a:cxn>
                <a:cxn ang="0">
                  <a:pos x="connsiteX10048" y="connsiteY10048"/>
                </a:cxn>
                <a:cxn ang="0">
                  <a:pos x="connsiteX10049" y="connsiteY10049"/>
                </a:cxn>
                <a:cxn ang="0">
                  <a:pos x="connsiteX10050" y="connsiteY10050"/>
                </a:cxn>
                <a:cxn ang="0">
                  <a:pos x="connsiteX10051" y="connsiteY10051"/>
                </a:cxn>
                <a:cxn ang="0">
                  <a:pos x="connsiteX10052" y="connsiteY10052"/>
                </a:cxn>
                <a:cxn ang="0">
                  <a:pos x="connsiteX10053" y="connsiteY10053"/>
                </a:cxn>
                <a:cxn ang="0">
                  <a:pos x="connsiteX10054" y="connsiteY10054"/>
                </a:cxn>
                <a:cxn ang="0">
                  <a:pos x="connsiteX10055" y="connsiteY10055"/>
                </a:cxn>
                <a:cxn ang="0">
                  <a:pos x="connsiteX10056" y="connsiteY10056"/>
                </a:cxn>
                <a:cxn ang="0">
                  <a:pos x="connsiteX10057" y="connsiteY10057"/>
                </a:cxn>
                <a:cxn ang="0">
                  <a:pos x="connsiteX10058" y="connsiteY10058"/>
                </a:cxn>
                <a:cxn ang="0">
                  <a:pos x="connsiteX10059" y="connsiteY10059"/>
                </a:cxn>
                <a:cxn ang="0">
                  <a:pos x="connsiteX10060" y="connsiteY10060"/>
                </a:cxn>
                <a:cxn ang="0">
                  <a:pos x="connsiteX10061" y="connsiteY10061"/>
                </a:cxn>
                <a:cxn ang="0">
                  <a:pos x="connsiteX10062" y="connsiteY10062"/>
                </a:cxn>
                <a:cxn ang="0">
                  <a:pos x="connsiteX10063" y="connsiteY10063"/>
                </a:cxn>
                <a:cxn ang="0">
                  <a:pos x="connsiteX10064" y="connsiteY10064"/>
                </a:cxn>
                <a:cxn ang="0">
                  <a:pos x="connsiteX10065" y="connsiteY10065"/>
                </a:cxn>
                <a:cxn ang="0">
                  <a:pos x="connsiteX10066" y="connsiteY10066"/>
                </a:cxn>
                <a:cxn ang="0">
                  <a:pos x="connsiteX10067" y="connsiteY10067"/>
                </a:cxn>
                <a:cxn ang="0">
                  <a:pos x="connsiteX10068" y="connsiteY10068"/>
                </a:cxn>
                <a:cxn ang="0">
                  <a:pos x="connsiteX10069" y="connsiteY10069"/>
                </a:cxn>
                <a:cxn ang="0">
                  <a:pos x="connsiteX10070" y="connsiteY10070"/>
                </a:cxn>
                <a:cxn ang="0">
                  <a:pos x="connsiteX10071" y="connsiteY10071"/>
                </a:cxn>
                <a:cxn ang="0">
                  <a:pos x="connsiteX10072" y="connsiteY10072"/>
                </a:cxn>
                <a:cxn ang="0">
                  <a:pos x="connsiteX10073" y="connsiteY10073"/>
                </a:cxn>
                <a:cxn ang="0">
                  <a:pos x="connsiteX10074" y="connsiteY10074"/>
                </a:cxn>
                <a:cxn ang="0">
                  <a:pos x="connsiteX10075" y="connsiteY10075"/>
                </a:cxn>
                <a:cxn ang="0">
                  <a:pos x="connsiteX10076" y="connsiteY10076"/>
                </a:cxn>
                <a:cxn ang="0">
                  <a:pos x="connsiteX10077" y="connsiteY10077"/>
                </a:cxn>
                <a:cxn ang="0">
                  <a:pos x="connsiteX10078" y="connsiteY10078"/>
                </a:cxn>
                <a:cxn ang="0">
                  <a:pos x="connsiteX10079" y="connsiteY10079"/>
                </a:cxn>
                <a:cxn ang="0">
                  <a:pos x="connsiteX10080" y="connsiteY10080"/>
                </a:cxn>
                <a:cxn ang="0">
                  <a:pos x="connsiteX10081" y="connsiteY10081"/>
                </a:cxn>
                <a:cxn ang="0">
                  <a:pos x="connsiteX10082" y="connsiteY10082"/>
                </a:cxn>
                <a:cxn ang="0">
                  <a:pos x="connsiteX10083" y="connsiteY10083"/>
                </a:cxn>
                <a:cxn ang="0">
                  <a:pos x="connsiteX10084" y="connsiteY10084"/>
                </a:cxn>
                <a:cxn ang="0">
                  <a:pos x="connsiteX10085" y="connsiteY10085"/>
                </a:cxn>
                <a:cxn ang="0">
                  <a:pos x="connsiteX10086" y="connsiteY10086"/>
                </a:cxn>
                <a:cxn ang="0">
                  <a:pos x="connsiteX10087" y="connsiteY10087"/>
                </a:cxn>
                <a:cxn ang="0">
                  <a:pos x="connsiteX10088" y="connsiteY10088"/>
                </a:cxn>
                <a:cxn ang="0">
                  <a:pos x="connsiteX10089" y="connsiteY10089"/>
                </a:cxn>
                <a:cxn ang="0">
                  <a:pos x="connsiteX10090" y="connsiteY10090"/>
                </a:cxn>
                <a:cxn ang="0">
                  <a:pos x="connsiteX10091" y="connsiteY10091"/>
                </a:cxn>
                <a:cxn ang="0">
                  <a:pos x="connsiteX10092" y="connsiteY10092"/>
                </a:cxn>
                <a:cxn ang="0">
                  <a:pos x="connsiteX10093" y="connsiteY10093"/>
                </a:cxn>
                <a:cxn ang="0">
                  <a:pos x="connsiteX10094" y="connsiteY10094"/>
                </a:cxn>
                <a:cxn ang="0">
                  <a:pos x="connsiteX10095" y="connsiteY10095"/>
                </a:cxn>
                <a:cxn ang="0">
                  <a:pos x="connsiteX10096" y="connsiteY10096"/>
                </a:cxn>
                <a:cxn ang="0">
                  <a:pos x="connsiteX10097" y="connsiteY10097"/>
                </a:cxn>
                <a:cxn ang="0">
                  <a:pos x="connsiteX10098" y="connsiteY10098"/>
                </a:cxn>
                <a:cxn ang="0">
                  <a:pos x="connsiteX10099" y="connsiteY10099"/>
                </a:cxn>
                <a:cxn ang="0">
                  <a:pos x="connsiteX10100" y="connsiteY10100"/>
                </a:cxn>
                <a:cxn ang="0">
                  <a:pos x="connsiteX10101" y="connsiteY10101"/>
                </a:cxn>
                <a:cxn ang="0">
                  <a:pos x="connsiteX10102" y="connsiteY10102"/>
                </a:cxn>
                <a:cxn ang="0">
                  <a:pos x="connsiteX10103" y="connsiteY10103"/>
                </a:cxn>
                <a:cxn ang="0">
                  <a:pos x="connsiteX10104" y="connsiteY10104"/>
                </a:cxn>
                <a:cxn ang="0">
                  <a:pos x="connsiteX10105" y="connsiteY10105"/>
                </a:cxn>
                <a:cxn ang="0">
                  <a:pos x="connsiteX10106" y="connsiteY10106"/>
                </a:cxn>
                <a:cxn ang="0">
                  <a:pos x="connsiteX10107" y="connsiteY10107"/>
                </a:cxn>
                <a:cxn ang="0">
                  <a:pos x="connsiteX10108" y="connsiteY10108"/>
                </a:cxn>
                <a:cxn ang="0">
                  <a:pos x="connsiteX10109" y="connsiteY10109"/>
                </a:cxn>
                <a:cxn ang="0">
                  <a:pos x="connsiteX10110" y="connsiteY10110"/>
                </a:cxn>
                <a:cxn ang="0">
                  <a:pos x="connsiteX10111" y="connsiteY10111"/>
                </a:cxn>
                <a:cxn ang="0">
                  <a:pos x="connsiteX10112" y="connsiteY10112"/>
                </a:cxn>
                <a:cxn ang="0">
                  <a:pos x="connsiteX10113" y="connsiteY10113"/>
                </a:cxn>
                <a:cxn ang="0">
                  <a:pos x="connsiteX10114" y="connsiteY10114"/>
                </a:cxn>
                <a:cxn ang="0">
                  <a:pos x="connsiteX10115" y="connsiteY10115"/>
                </a:cxn>
                <a:cxn ang="0">
                  <a:pos x="connsiteX10116" y="connsiteY10116"/>
                </a:cxn>
                <a:cxn ang="0">
                  <a:pos x="connsiteX10117" y="connsiteY10117"/>
                </a:cxn>
                <a:cxn ang="0">
                  <a:pos x="connsiteX10118" y="connsiteY10118"/>
                </a:cxn>
                <a:cxn ang="0">
                  <a:pos x="connsiteX10119" y="connsiteY10119"/>
                </a:cxn>
                <a:cxn ang="0">
                  <a:pos x="connsiteX10120" y="connsiteY10120"/>
                </a:cxn>
                <a:cxn ang="0">
                  <a:pos x="connsiteX10121" y="connsiteY10121"/>
                </a:cxn>
                <a:cxn ang="0">
                  <a:pos x="connsiteX10122" y="connsiteY10122"/>
                </a:cxn>
                <a:cxn ang="0">
                  <a:pos x="connsiteX10123" y="connsiteY10123"/>
                </a:cxn>
                <a:cxn ang="0">
                  <a:pos x="connsiteX10124" y="connsiteY10124"/>
                </a:cxn>
                <a:cxn ang="0">
                  <a:pos x="connsiteX10125" y="connsiteY10125"/>
                </a:cxn>
                <a:cxn ang="0">
                  <a:pos x="connsiteX10126" y="connsiteY10126"/>
                </a:cxn>
                <a:cxn ang="0">
                  <a:pos x="connsiteX10127" y="connsiteY10127"/>
                </a:cxn>
                <a:cxn ang="0">
                  <a:pos x="connsiteX10128" y="connsiteY10128"/>
                </a:cxn>
                <a:cxn ang="0">
                  <a:pos x="connsiteX10129" y="connsiteY10129"/>
                </a:cxn>
                <a:cxn ang="0">
                  <a:pos x="connsiteX10130" y="connsiteY10130"/>
                </a:cxn>
                <a:cxn ang="0">
                  <a:pos x="connsiteX10131" y="connsiteY10131"/>
                </a:cxn>
                <a:cxn ang="0">
                  <a:pos x="connsiteX10132" y="connsiteY10132"/>
                </a:cxn>
                <a:cxn ang="0">
                  <a:pos x="connsiteX10133" y="connsiteY10133"/>
                </a:cxn>
                <a:cxn ang="0">
                  <a:pos x="connsiteX10134" y="connsiteY10134"/>
                </a:cxn>
                <a:cxn ang="0">
                  <a:pos x="connsiteX10135" y="connsiteY10135"/>
                </a:cxn>
                <a:cxn ang="0">
                  <a:pos x="connsiteX10136" y="connsiteY10136"/>
                </a:cxn>
                <a:cxn ang="0">
                  <a:pos x="connsiteX10137" y="connsiteY10137"/>
                </a:cxn>
                <a:cxn ang="0">
                  <a:pos x="connsiteX10138" y="connsiteY10138"/>
                </a:cxn>
                <a:cxn ang="0">
                  <a:pos x="connsiteX10139" y="connsiteY10139"/>
                </a:cxn>
                <a:cxn ang="0">
                  <a:pos x="connsiteX10140" y="connsiteY10140"/>
                </a:cxn>
                <a:cxn ang="0">
                  <a:pos x="connsiteX10141" y="connsiteY10141"/>
                </a:cxn>
                <a:cxn ang="0">
                  <a:pos x="connsiteX10142" y="connsiteY10142"/>
                </a:cxn>
                <a:cxn ang="0">
                  <a:pos x="connsiteX10143" y="connsiteY10143"/>
                </a:cxn>
                <a:cxn ang="0">
                  <a:pos x="connsiteX10144" y="connsiteY10144"/>
                </a:cxn>
                <a:cxn ang="0">
                  <a:pos x="connsiteX10145" y="connsiteY10145"/>
                </a:cxn>
                <a:cxn ang="0">
                  <a:pos x="connsiteX10146" y="connsiteY10146"/>
                </a:cxn>
                <a:cxn ang="0">
                  <a:pos x="connsiteX10147" y="connsiteY10147"/>
                </a:cxn>
                <a:cxn ang="0">
                  <a:pos x="connsiteX10148" y="connsiteY10148"/>
                </a:cxn>
                <a:cxn ang="0">
                  <a:pos x="connsiteX10149" y="connsiteY10149"/>
                </a:cxn>
                <a:cxn ang="0">
                  <a:pos x="connsiteX10150" y="connsiteY10150"/>
                </a:cxn>
                <a:cxn ang="0">
                  <a:pos x="connsiteX10151" y="connsiteY10151"/>
                </a:cxn>
                <a:cxn ang="0">
                  <a:pos x="connsiteX10152" y="connsiteY10152"/>
                </a:cxn>
                <a:cxn ang="0">
                  <a:pos x="connsiteX10153" y="connsiteY10153"/>
                </a:cxn>
                <a:cxn ang="0">
                  <a:pos x="connsiteX10154" y="connsiteY10154"/>
                </a:cxn>
                <a:cxn ang="0">
                  <a:pos x="connsiteX10155" y="connsiteY10155"/>
                </a:cxn>
                <a:cxn ang="0">
                  <a:pos x="connsiteX10156" y="connsiteY10156"/>
                </a:cxn>
                <a:cxn ang="0">
                  <a:pos x="connsiteX10157" y="connsiteY10157"/>
                </a:cxn>
                <a:cxn ang="0">
                  <a:pos x="connsiteX10158" y="connsiteY10158"/>
                </a:cxn>
                <a:cxn ang="0">
                  <a:pos x="connsiteX10159" y="connsiteY10159"/>
                </a:cxn>
                <a:cxn ang="0">
                  <a:pos x="connsiteX10160" y="connsiteY10160"/>
                </a:cxn>
                <a:cxn ang="0">
                  <a:pos x="connsiteX10161" y="connsiteY10161"/>
                </a:cxn>
                <a:cxn ang="0">
                  <a:pos x="connsiteX10162" y="connsiteY10162"/>
                </a:cxn>
                <a:cxn ang="0">
                  <a:pos x="connsiteX10163" y="connsiteY10163"/>
                </a:cxn>
                <a:cxn ang="0">
                  <a:pos x="connsiteX10164" y="connsiteY10164"/>
                </a:cxn>
                <a:cxn ang="0">
                  <a:pos x="connsiteX10165" y="connsiteY10165"/>
                </a:cxn>
                <a:cxn ang="0">
                  <a:pos x="connsiteX10166" y="connsiteY10166"/>
                </a:cxn>
                <a:cxn ang="0">
                  <a:pos x="connsiteX10167" y="connsiteY10167"/>
                </a:cxn>
                <a:cxn ang="0">
                  <a:pos x="connsiteX10168" y="connsiteY10168"/>
                </a:cxn>
                <a:cxn ang="0">
                  <a:pos x="connsiteX10169" y="connsiteY10169"/>
                </a:cxn>
                <a:cxn ang="0">
                  <a:pos x="connsiteX10170" y="connsiteY10170"/>
                </a:cxn>
                <a:cxn ang="0">
                  <a:pos x="connsiteX10171" y="connsiteY10171"/>
                </a:cxn>
                <a:cxn ang="0">
                  <a:pos x="connsiteX10172" y="connsiteY10172"/>
                </a:cxn>
                <a:cxn ang="0">
                  <a:pos x="connsiteX10173" y="connsiteY10173"/>
                </a:cxn>
                <a:cxn ang="0">
                  <a:pos x="connsiteX10174" y="connsiteY10174"/>
                </a:cxn>
                <a:cxn ang="0">
                  <a:pos x="connsiteX10175" y="connsiteY10175"/>
                </a:cxn>
                <a:cxn ang="0">
                  <a:pos x="connsiteX10176" y="connsiteY10176"/>
                </a:cxn>
                <a:cxn ang="0">
                  <a:pos x="connsiteX10177" y="connsiteY10177"/>
                </a:cxn>
                <a:cxn ang="0">
                  <a:pos x="connsiteX10178" y="connsiteY10178"/>
                </a:cxn>
                <a:cxn ang="0">
                  <a:pos x="connsiteX10179" y="connsiteY10179"/>
                </a:cxn>
                <a:cxn ang="0">
                  <a:pos x="connsiteX10180" y="connsiteY10180"/>
                </a:cxn>
                <a:cxn ang="0">
                  <a:pos x="connsiteX10181" y="connsiteY10181"/>
                </a:cxn>
                <a:cxn ang="0">
                  <a:pos x="connsiteX10182" y="connsiteY10182"/>
                </a:cxn>
                <a:cxn ang="0">
                  <a:pos x="connsiteX10183" y="connsiteY10183"/>
                </a:cxn>
                <a:cxn ang="0">
                  <a:pos x="connsiteX10184" y="connsiteY10184"/>
                </a:cxn>
                <a:cxn ang="0">
                  <a:pos x="connsiteX10185" y="connsiteY10185"/>
                </a:cxn>
                <a:cxn ang="0">
                  <a:pos x="connsiteX10186" y="connsiteY10186"/>
                </a:cxn>
                <a:cxn ang="0">
                  <a:pos x="connsiteX10187" y="connsiteY10187"/>
                </a:cxn>
                <a:cxn ang="0">
                  <a:pos x="connsiteX10188" y="connsiteY10188"/>
                </a:cxn>
                <a:cxn ang="0">
                  <a:pos x="connsiteX10189" y="connsiteY10189"/>
                </a:cxn>
                <a:cxn ang="0">
                  <a:pos x="connsiteX10190" y="connsiteY10190"/>
                </a:cxn>
                <a:cxn ang="0">
                  <a:pos x="connsiteX10191" y="connsiteY10191"/>
                </a:cxn>
                <a:cxn ang="0">
                  <a:pos x="connsiteX10192" y="connsiteY10192"/>
                </a:cxn>
                <a:cxn ang="0">
                  <a:pos x="connsiteX10193" y="connsiteY10193"/>
                </a:cxn>
                <a:cxn ang="0">
                  <a:pos x="connsiteX10194" y="connsiteY10194"/>
                </a:cxn>
                <a:cxn ang="0">
                  <a:pos x="connsiteX10195" y="connsiteY10195"/>
                </a:cxn>
                <a:cxn ang="0">
                  <a:pos x="connsiteX10196" y="connsiteY10196"/>
                </a:cxn>
                <a:cxn ang="0">
                  <a:pos x="connsiteX10197" y="connsiteY10197"/>
                </a:cxn>
                <a:cxn ang="0">
                  <a:pos x="connsiteX10198" y="connsiteY10198"/>
                </a:cxn>
                <a:cxn ang="0">
                  <a:pos x="connsiteX10199" y="connsiteY10199"/>
                </a:cxn>
                <a:cxn ang="0">
                  <a:pos x="connsiteX10200" y="connsiteY10200"/>
                </a:cxn>
                <a:cxn ang="0">
                  <a:pos x="connsiteX10201" y="connsiteY10201"/>
                </a:cxn>
                <a:cxn ang="0">
                  <a:pos x="connsiteX10202" y="connsiteY10202"/>
                </a:cxn>
                <a:cxn ang="0">
                  <a:pos x="connsiteX10203" y="connsiteY10203"/>
                </a:cxn>
                <a:cxn ang="0">
                  <a:pos x="connsiteX10204" y="connsiteY10204"/>
                </a:cxn>
                <a:cxn ang="0">
                  <a:pos x="connsiteX10205" y="connsiteY10205"/>
                </a:cxn>
                <a:cxn ang="0">
                  <a:pos x="connsiteX10206" y="connsiteY10206"/>
                </a:cxn>
                <a:cxn ang="0">
                  <a:pos x="connsiteX10207" y="connsiteY10207"/>
                </a:cxn>
                <a:cxn ang="0">
                  <a:pos x="connsiteX10208" y="connsiteY10208"/>
                </a:cxn>
                <a:cxn ang="0">
                  <a:pos x="connsiteX10209" y="connsiteY10209"/>
                </a:cxn>
                <a:cxn ang="0">
                  <a:pos x="connsiteX10210" y="connsiteY10210"/>
                </a:cxn>
                <a:cxn ang="0">
                  <a:pos x="connsiteX10211" y="connsiteY10211"/>
                </a:cxn>
                <a:cxn ang="0">
                  <a:pos x="connsiteX10212" y="connsiteY10212"/>
                </a:cxn>
                <a:cxn ang="0">
                  <a:pos x="connsiteX10213" y="connsiteY10213"/>
                </a:cxn>
                <a:cxn ang="0">
                  <a:pos x="connsiteX10214" y="connsiteY10214"/>
                </a:cxn>
                <a:cxn ang="0">
                  <a:pos x="connsiteX10215" y="connsiteY10215"/>
                </a:cxn>
                <a:cxn ang="0">
                  <a:pos x="connsiteX10216" y="connsiteY10216"/>
                </a:cxn>
                <a:cxn ang="0">
                  <a:pos x="connsiteX10217" y="connsiteY10217"/>
                </a:cxn>
                <a:cxn ang="0">
                  <a:pos x="connsiteX10218" y="connsiteY10218"/>
                </a:cxn>
                <a:cxn ang="0">
                  <a:pos x="connsiteX10219" y="connsiteY10219"/>
                </a:cxn>
                <a:cxn ang="0">
                  <a:pos x="connsiteX10220" y="connsiteY10220"/>
                </a:cxn>
                <a:cxn ang="0">
                  <a:pos x="connsiteX10221" y="connsiteY10221"/>
                </a:cxn>
                <a:cxn ang="0">
                  <a:pos x="connsiteX10222" y="connsiteY10222"/>
                </a:cxn>
                <a:cxn ang="0">
                  <a:pos x="connsiteX10223" y="connsiteY10223"/>
                </a:cxn>
                <a:cxn ang="0">
                  <a:pos x="connsiteX10224" y="connsiteY10224"/>
                </a:cxn>
                <a:cxn ang="0">
                  <a:pos x="connsiteX10225" y="connsiteY10225"/>
                </a:cxn>
                <a:cxn ang="0">
                  <a:pos x="connsiteX10226" y="connsiteY10226"/>
                </a:cxn>
                <a:cxn ang="0">
                  <a:pos x="connsiteX10227" y="connsiteY10227"/>
                </a:cxn>
                <a:cxn ang="0">
                  <a:pos x="connsiteX10228" y="connsiteY10228"/>
                </a:cxn>
                <a:cxn ang="0">
                  <a:pos x="connsiteX10229" y="connsiteY10229"/>
                </a:cxn>
                <a:cxn ang="0">
                  <a:pos x="connsiteX10230" y="connsiteY10230"/>
                </a:cxn>
                <a:cxn ang="0">
                  <a:pos x="connsiteX10231" y="connsiteY10231"/>
                </a:cxn>
                <a:cxn ang="0">
                  <a:pos x="connsiteX10232" y="connsiteY10232"/>
                </a:cxn>
                <a:cxn ang="0">
                  <a:pos x="connsiteX10233" y="connsiteY10233"/>
                </a:cxn>
                <a:cxn ang="0">
                  <a:pos x="connsiteX10234" y="connsiteY10234"/>
                </a:cxn>
                <a:cxn ang="0">
                  <a:pos x="connsiteX10235" y="connsiteY10235"/>
                </a:cxn>
                <a:cxn ang="0">
                  <a:pos x="connsiteX10236" y="connsiteY10236"/>
                </a:cxn>
                <a:cxn ang="0">
                  <a:pos x="connsiteX10237" y="connsiteY10237"/>
                </a:cxn>
                <a:cxn ang="0">
                  <a:pos x="connsiteX10238" y="connsiteY10238"/>
                </a:cxn>
                <a:cxn ang="0">
                  <a:pos x="connsiteX10239" y="connsiteY10239"/>
                </a:cxn>
                <a:cxn ang="0">
                  <a:pos x="connsiteX10240" y="connsiteY10240"/>
                </a:cxn>
                <a:cxn ang="0">
                  <a:pos x="connsiteX10241" y="connsiteY10241"/>
                </a:cxn>
                <a:cxn ang="0">
                  <a:pos x="connsiteX10242" y="connsiteY10242"/>
                </a:cxn>
                <a:cxn ang="0">
                  <a:pos x="connsiteX10243" y="connsiteY10243"/>
                </a:cxn>
                <a:cxn ang="0">
                  <a:pos x="connsiteX10244" y="connsiteY10244"/>
                </a:cxn>
                <a:cxn ang="0">
                  <a:pos x="connsiteX10245" y="connsiteY10245"/>
                </a:cxn>
                <a:cxn ang="0">
                  <a:pos x="connsiteX10246" y="connsiteY10246"/>
                </a:cxn>
                <a:cxn ang="0">
                  <a:pos x="connsiteX10247" y="connsiteY10247"/>
                </a:cxn>
                <a:cxn ang="0">
                  <a:pos x="connsiteX10248" y="connsiteY10248"/>
                </a:cxn>
                <a:cxn ang="0">
                  <a:pos x="connsiteX10249" y="connsiteY10249"/>
                </a:cxn>
                <a:cxn ang="0">
                  <a:pos x="connsiteX10250" y="connsiteY10250"/>
                </a:cxn>
                <a:cxn ang="0">
                  <a:pos x="connsiteX10251" y="connsiteY10251"/>
                </a:cxn>
                <a:cxn ang="0">
                  <a:pos x="connsiteX10252" y="connsiteY10252"/>
                </a:cxn>
                <a:cxn ang="0">
                  <a:pos x="connsiteX10253" y="connsiteY10253"/>
                </a:cxn>
                <a:cxn ang="0">
                  <a:pos x="connsiteX10254" y="connsiteY10254"/>
                </a:cxn>
                <a:cxn ang="0">
                  <a:pos x="connsiteX10255" y="connsiteY10255"/>
                </a:cxn>
                <a:cxn ang="0">
                  <a:pos x="connsiteX10256" y="connsiteY10256"/>
                </a:cxn>
                <a:cxn ang="0">
                  <a:pos x="connsiteX10257" y="connsiteY10257"/>
                </a:cxn>
                <a:cxn ang="0">
                  <a:pos x="connsiteX10258" y="connsiteY10258"/>
                </a:cxn>
                <a:cxn ang="0">
                  <a:pos x="connsiteX10259" y="connsiteY10259"/>
                </a:cxn>
                <a:cxn ang="0">
                  <a:pos x="connsiteX10260" y="connsiteY10260"/>
                </a:cxn>
                <a:cxn ang="0">
                  <a:pos x="connsiteX10261" y="connsiteY10261"/>
                </a:cxn>
                <a:cxn ang="0">
                  <a:pos x="connsiteX10262" y="connsiteY10262"/>
                </a:cxn>
                <a:cxn ang="0">
                  <a:pos x="connsiteX10263" y="connsiteY10263"/>
                </a:cxn>
                <a:cxn ang="0">
                  <a:pos x="connsiteX10264" y="connsiteY10264"/>
                </a:cxn>
                <a:cxn ang="0">
                  <a:pos x="connsiteX10265" y="connsiteY10265"/>
                </a:cxn>
                <a:cxn ang="0">
                  <a:pos x="connsiteX10266" y="connsiteY10266"/>
                </a:cxn>
                <a:cxn ang="0">
                  <a:pos x="connsiteX10267" y="connsiteY10267"/>
                </a:cxn>
                <a:cxn ang="0">
                  <a:pos x="connsiteX10268" y="connsiteY10268"/>
                </a:cxn>
                <a:cxn ang="0">
                  <a:pos x="connsiteX10269" y="connsiteY10269"/>
                </a:cxn>
                <a:cxn ang="0">
                  <a:pos x="connsiteX10270" y="connsiteY10270"/>
                </a:cxn>
                <a:cxn ang="0">
                  <a:pos x="connsiteX10271" y="connsiteY10271"/>
                </a:cxn>
                <a:cxn ang="0">
                  <a:pos x="connsiteX10272" y="connsiteY10272"/>
                </a:cxn>
                <a:cxn ang="0">
                  <a:pos x="connsiteX10273" y="connsiteY10273"/>
                </a:cxn>
                <a:cxn ang="0">
                  <a:pos x="connsiteX10274" y="connsiteY10274"/>
                </a:cxn>
                <a:cxn ang="0">
                  <a:pos x="connsiteX10275" y="connsiteY10275"/>
                </a:cxn>
                <a:cxn ang="0">
                  <a:pos x="connsiteX10276" y="connsiteY10276"/>
                </a:cxn>
                <a:cxn ang="0">
                  <a:pos x="connsiteX10277" y="connsiteY10277"/>
                </a:cxn>
                <a:cxn ang="0">
                  <a:pos x="connsiteX10278" y="connsiteY10278"/>
                </a:cxn>
                <a:cxn ang="0">
                  <a:pos x="connsiteX10279" y="connsiteY10279"/>
                </a:cxn>
                <a:cxn ang="0">
                  <a:pos x="connsiteX10280" y="connsiteY10280"/>
                </a:cxn>
                <a:cxn ang="0">
                  <a:pos x="connsiteX10281" y="connsiteY10281"/>
                </a:cxn>
                <a:cxn ang="0">
                  <a:pos x="connsiteX10282" y="connsiteY10282"/>
                </a:cxn>
                <a:cxn ang="0">
                  <a:pos x="connsiteX10283" y="connsiteY10283"/>
                </a:cxn>
                <a:cxn ang="0">
                  <a:pos x="connsiteX10284" y="connsiteY10284"/>
                </a:cxn>
                <a:cxn ang="0">
                  <a:pos x="connsiteX10285" y="connsiteY10285"/>
                </a:cxn>
                <a:cxn ang="0">
                  <a:pos x="connsiteX10286" y="connsiteY10286"/>
                </a:cxn>
                <a:cxn ang="0">
                  <a:pos x="connsiteX10287" y="connsiteY10287"/>
                </a:cxn>
                <a:cxn ang="0">
                  <a:pos x="connsiteX10288" y="connsiteY10288"/>
                </a:cxn>
                <a:cxn ang="0">
                  <a:pos x="connsiteX10289" y="connsiteY10289"/>
                </a:cxn>
                <a:cxn ang="0">
                  <a:pos x="connsiteX10290" y="connsiteY10290"/>
                </a:cxn>
                <a:cxn ang="0">
                  <a:pos x="connsiteX10291" y="connsiteY10291"/>
                </a:cxn>
                <a:cxn ang="0">
                  <a:pos x="connsiteX10292" y="connsiteY10292"/>
                </a:cxn>
                <a:cxn ang="0">
                  <a:pos x="connsiteX10293" y="connsiteY10293"/>
                </a:cxn>
                <a:cxn ang="0">
                  <a:pos x="connsiteX10294" y="connsiteY10294"/>
                </a:cxn>
                <a:cxn ang="0">
                  <a:pos x="connsiteX10295" y="connsiteY10295"/>
                </a:cxn>
                <a:cxn ang="0">
                  <a:pos x="connsiteX10296" y="connsiteY10296"/>
                </a:cxn>
                <a:cxn ang="0">
                  <a:pos x="connsiteX10297" y="connsiteY10297"/>
                </a:cxn>
                <a:cxn ang="0">
                  <a:pos x="connsiteX10298" y="connsiteY10298"/>
                </a:cxn>
                <a:cxn ang="0">
                  <a:pos x="connsiteX10299" y="connsiteY10299"/>
                </a:cxn>
                <a:cxn ang="0">
                  <a:pos x="connsiteX10300" y="connsiteY10300"/>
                </a:cxn>
                <a:cxn ang="0">
                  <a:pos x="connsiteX10301" y="connsiteY10301"/>
                </a:cxn>
                <a:cxn ang="0">
                  <a:pos x="connsiteX10302" y="connsiteY10302"/>
                </a:cxn>
                <a:cxn ang="0">
                  <a:pos x="connsiteX10303" y="connsiteY10303"/>
                </a:cxn>
                <a:cxn ang="0">
                  <a:pos x="connsiteX10304" y="connsiteY10304"/>
                </a:cxn>
                <a:cxn ang="0">
                  <a:pos x="connsiteX10305" y="connsiteY10305"/>
                </a:cxn>
                <a:cxn ang="0">
                  <a:pos x="connsiteX10306" y="connsiteY10306"/>
                </a:cxn>
                <a:cxn ang="0">
                  <a:pos x="connsiteX10307" y="connsiteY10307"/>
                </a:cxn>
                <a:cxn ang="0">
                  <a:pos x="connsiteX10308" y="connsiteY10308"/>
                </a:cxn>
                <a:cxn ang="0">
                  <a:pos x="connsiteX10309" y="connsiteY10309"/>
                </a:cxn>
                <a:cxn ang="0">
                  <a:pos x="connsiteX10310" y="connsiteY10310"/>
                </a:cxn>
                <a:cxn ang="0">
                  <a:pos x="connsiteX10311" y="connsiteY10311"/>
                </a:cxn>
                <a:cxn ang="0">
                  <a:pos x="connsiteX10312" y="connsiteY10312"/>
                </a:cxn>
                <a:cxn ang="0">
                  <a:pos x="connsiteX10313" y="connsiteY10313"/>
                </a:cxn>
                <a:cxn ang="0">
                  <a:pos x="connsiteX10314" y="connsiteY10314"/>
                </a:cxn>
                <a:cxn ang="0">
                  <a:pos x="connsiteX10315" y="connsiteY10315"/>
                </a:cxn>
                <a:cxn ang="0">
                  <a:pos x="connsiteX10316" y="connsiteY10316"/>
                </a:cxn>
                <a:cxn ang="0">
                  <a:pos x="connsiteX10317" y="connsiteY10317"/>
                </a:cxn>
                <a:cxn ang="0">
                  <a:pos x="connsiteX10318" y="connsiteY10318"/>
                </a:cxn>
                <a:cxn ang="0">
                  <a:pos x="connsiteX10319" y="connsiteY10319"/>
                </a:cxn>
                <a:cxn ang="0">
                  <a:pos x="connsiteX10320" y="connsiteY10320"/>
                </a:cxn>
                <a:cxn ang="0">
                  <a:pos x="connsiteX10321" y="connsiteY10321"/>
                </a:cxn>
                <a:cxn ang="0">
                  <a:pos x="connsiteX10322" y="connsiteY10322"/>
                </a:cxn>
                <a:cxn ang="0">
                  <a:pos x="connsiteX10323" y="connsiteY10323"/>
                </a:cxn>
                <a:cxn ang="0">
                  <a:pos x="connsiteX10324" y="connsiteY10324"/>
                </a:cxn>
                <a:cxn ang="0">
                  <a:pos x="connsiteX10325" y="connsiteY10325"/>
                </a:cxn>
                <a:cxn ang="0">
                  <a:pos x="connsiteX10326" y="connsiteY10326"/>
                </a:cxn>
                <a:cxn ang="0">
                  <a:pos x="connsiteX10327" y="connsiteY10327"/>
                </a:cxn>
                <a:cxn ang="0">
                  <a:pos x="connsiteX10328" y="connsiteY10328"/>
                </a:cxn>
                <a:cxn ang="0">
                  <a:pos x="connsiteX10329" y="connsiteY10329"/>
                </a:cxn>
                <a:cxn ang="0">
                  <a:pos x="connsiteX10330" y="connsiteY10330"/>
                </a:cxn>
                <a:cxn ang="0">
                  <a:pos x="connsiteX10331" y="connsiteY10331"/>
                </a:cxn>
                <a:cxn ang="0">
                  <a:pos x="connsiteX10332" y="connsiteY10332"/>
                </a:cxn>
                <a:cxn ang="0">
                  <a:pos x="connsiteX10333" y="connsiteY10333"/>
                </a:cxn>
                <a:cxn ang="0">
                  <a:pos x="connsiteX10334" y="connsiteY10334"/>
                </a:cxn>
                <a:cxn ang="0">
                  <a:pos x="connsiteX10335" y="connsiteY10335"/>
                </a:cxn>
                <a:cxn ang="0">
                  <a:pos x="connsiteX10336" y="connsiteY10336"/>
                </a:cxn>
                <a:cxn ang="0">
                  <a:pos x="connsiteX10337" y="connsiteY10337"/>
                </a:cxn>
                <a:cxn ang="0">
                  <a:pos x="connsiteX10338" y="connsiteY10338"/>
                </a:cxn>
                <a:cxn ang="0">
                  <a:pos x="connsiteX10339" y="connsiteY10339"/>
                </a:cxn>
                <a:cxn ang="0">
                  <a:pos x="connsiteX10340" y="connsiteY10340"/>
                </a:cxn>
                <a:cxn ang="0">
                  <a:pos x="connsiteX10341" y="connsiteY10341"/>
                </a:cxn>
                <a:cxn ang="0">
                  <a:pos x="connsiteX10342" y="connsiteY10342"/>
                </a:cxn>
                <a:cxn ang="0">
                  <a:pos x="connsiteX10343" y="connsiteY10343"/>
                </a:cxn>
                <a:cxn ang="0">
                  <a:pos x="connsiteX10344" y="connsiteY10344"/>
                </a:cxn>
                <a:cxn ang="0">
                  <a:pos x="connsiteX10345" y="connsiteY10345"/>
                </a:cxn>
                <a:cxn ang="0">
                  <a:pos x="connsiteX10346" y="connsiteY10346"/>
                </a:cxn>
                <a:cxn ang="0">
                  <a:pos x="connsiteX10347" y="connsiteY10347"/>
                </a:cxn>
                <a:cxn ang="0">
                  <a:pos x="connsiteX10348" y="connsiteY10348"/>
                </a:cxn>
                <a:cxn ang="0">
                  <a:pos x="connsiteX10349" y="connsiteY10349"/>
                </a:cxn>
              </a:cxnLst>
              <a:rect l="l" t="t" r="r" b="b"/>
              <a:pathLst>
                <a:path w="3006089" h="2297429">
                  <a:moveTo>
                    <a:pt x="1525429" y="979170"/>
                  </a:moveTo>
                  <a:lnTo>
                    <a:pt x="1521619" y="973931"/>
                  </a:lnTo>
                  <a:lnTo>
                    <a:pt x="1508284" y="966311"/>
                  </a:lnTo>
                  <a:lnTo>
                    <a:pt x="1502093" y="963930"/>
                  </a:lnTo>
                  <a:lnTo>
                    <a:pt x="1498283" y="961549"/>
                  </a:lnTo>
                  <a:lnTo>
                    <a:pt x="1494473" y="957739"/>
                  </a:lnTo>
                  <a:lnTo>
                    <a:pt x="1489710" y="954405"/>
                  </a:lnTo>
                  <a:lnTo>
                    <a:pt x="1488281" y="953929"/>
                  </a:lnTo>
                  <a:lnTo>
                    <a:pt x="1487329" y="954405"/>
                  </a:lnTo>
                  <a:lnTo>
                    <a:pt x="1485900" y="956310"/>
                  </a:lnTo>
                  <a:lnTo>
                    <a:pt x="1483995" y="956786"/>
                  </a:lnTo>
                  <a:lnTo>
                    <a:pt x="1483043" y="955834"/>
                  </a:lnTo>
                  <a:lnTo>
                    <a:pt x="1482090" y="954405"/>
                  </a:lnTo>
                  <a:lnTo>
                    <a:pt x="1482566" y="953453"/>
                  </a:lnTo>
                  <a:lnTo>
                    <a:pt x="1484948" y="952500"/>
                  </a:lnTo>
                  <a:lnTo>
                    <a:pt x="1484948" y="951548"/>
                  </a:lnTo>
                  <a:lnTo>
                    <a:pt x="1483995" y="950119"/>
                  </a:lnTo>
                  <a:lnTo>
                    <a:pt x="1477327" y="946309"/>
                  </a:lnTo>
                  <a:lnTo>
                    <a:pt x="1474470" y="943928"/>
                  </a:lnTo>
                  <a:lnTo>
                    <a:pt x="1471136" y="942499"/>
                  </a:lnTo>
                  <a:lnTo>
                    <a:pt x="1467802" y="942499"/>
                  </a:lnTo>
                  <a:lnTo>
                    <a:pt x="1461135" y="943928"/>
                  </a:lnTo>
                  <a:lnTo>
                    <a:pt x="1456849" y="946309"/>
                  </a:lnTo>
                  <a:lnTo>
                    <a:pt x="1455420" y="947261"/>
                  </a:lnTo>
                  <a:lnTo>
                    <a:pt x="1454468" y="948690"/>
                  </a:lnTo>
                  <a:lnTo>
                    <a:pt x="1453515" y="952500"/>
                  </a:lnTo>
                  <a:lnTo>
                    <a:pt x="1453515" y="953929"/>
                  </a:lnTo>
                  <a:lnTo>
                    <a:pt x="1453991" y="956310"/>
                  </a:lnTo>
                  <a:lnTo>
                    <a:pt x="1458277" y="963454"/>
                  </a:lnTo>
                  <a:lnTo>
                    <a:pt x="1462564" y="966788"/>
                  </a:lnTo>
                  <a:lnTo>
                    <a:pt x="1458754" y="965835"/>
                  </a:lnTo>
                  <a:lnTo>
                    <a:pt x="1456373" y="964883"/>
                  </a:lnTo>
                  <a:lnTo>
                    <a:pt x="1450658" y="960120"/>
                  </a:lnTo>
                  <a:lnTo>
                    <a:pt x="1447800" y="959168"/>
                  </a:lnTo>
                  <a:lnTo>
                    <a:pt x="1445419" y="959644"/>
                  </a:lnTo>
                  <a:lnTo>
                    <a:pt x="1445419" y="961549"/>
                  </a:lnTo>
                  <a:lnTo>
                    <a:pt x="1445895" y="962501"/>
                  </a:lnTo>
                  <a:lnTo>
                    <a:pt x="1447324" y="964406"/>
                  </a:lnTo>
                  <a:lnTo>
                    <a:pt x="1448752" y="965359"/>
                  </a:lnTo>
                  <a:lnTo>
                    <a:pt x="1445895" y="965359"/>
                  </a:lnTo>
                  <a:lnTo>
                    <a:pt x="1444943" y="966311"/>
                  </a:lnTo>
                  <a:lnTo>
                    <a:pt x="1445895" y="968216"/>
                  </a:lnTo>
                  <a:lnTo>
                    <a:pt x="1448276" y="971074"/>
                  </a:lnTo>
                  <a:lnTo>
                    <a:pt x="1448752" y="972503"/>
                  </a:lnTo>
                  <a:lnTo>
                    <a:pt x="1448752" y="973455"/>
                  </a:lnTo>
                  <a:lnTo>
                    <a:pt x="1447324" y="974884"/>
                  </a:lnTo>
                  <a:lnTo>
                    <a:pt x="1439704" y="980123"/>
                  </a:lnTo>
                  <a:lnTo>
                    <a:pt x="1433513" y="982980"/>
                  </a:lnTo>
                  <a:lnTo>
                    <a:pt x="1427798" y="983933"/>
                  </a:lnTo>
                  <a:lnTo>
                    <a:pt x="1415415" y="984885"/>
                  </a:lnTo>
                  <a:lnTo>
                    <a:pt x="1413510" y="986790"/>
                  </a:lnTo>
                  <a:lnTo>
                    <a:pt x="1412081" y="989648"/>
                  </a:lnTo>
                  <a:lnTo>
                    <a:pt x="1412081" y="991076"/>
                  </a:lnTo>
                  <a:lnTo>
                    <a:pt x="1414463" y="995363"/>
                  </a:lnTo>
                  <a:lnTo>
                    <a:pt x="1416368" y="997744"/>
                  </a:lnTo>
                  <a:lnTo>
                    <a:pt x="1420654" y="1000125"/>
                  </a:lnTo>
                  <a:lnTo>
                    <a:pt x="1423035" y="1001078"/>
                  </a:lnTo>
                  <a:lnTo>
                    <a:pt x="1428750" y="1001078"/>
                  </a:lnTo>
                  <a:lnTo>
                    <a:pt x="1429226" y="1000125"/>
                  </a:lnTo>
                  <a:lnTo>
                    <a:pt x="1428750" y="998696"/>
                  </a:lnTo>
                  <a:lnTo>
                    <a:pt x="1430179" y="997744"/>
                  </a:lnTo>
                  <a:lnTo>
                    <a:pt x="1433513" y="996791"/>
                  </a:lnTo>
                  <a:lnTo>
                    <a:pt x="1435418" y="996791"/>
                  </a:lnTo>
                  <a:lnTo>
                    <a:pt x="1436370" y="997744"/>
                  </a:lnTo>
                  <a:lnTo>
                    <a:pt x="1436846" y="999173"/>
                  </a:lnTo>
                  <a:lnTo>
                    <a:pt x="1436846" y="1001078"/>
                  </a:lnTo>
                  <a:lnTo>
                    <a:pt x="1437799" y="1002506"/>
                  </a:lnTo>
                  <a:lnTo>
                    <a:pt x="1439704" y="1003935"/>
                  </a:lnTo>
                  <a:lnTo>
                    <a:pt x="1442085" y="1004888"/>
                  </a:lnTo>
                  <a:lnTo>
                    <a:pt x="1447800" y="1005364"/>
                  </a:lnTo>
                  <a:lnTo>
                    <a:pt x="1451610" y="1004411"/>
                  </a:lnTo>
                  <a:lnTo>
                    <a:pt x="1453515" y="1002983"/>
                  </a:lnTo>
                  <a:lnTo>
                    <a:pt x="1455420" y="1002983"/>
                  </a:lnTo>
                  <a:lnTo>
                    <a:pt x="1456373" y="1003459"/>
                  </a:lnTo>
                  <a:lnTo>
                    <a:pt x="1456849" y="1004888"/>
                  </a:lnTo>
                  <a:lnTo>
                    <a:pt x="1457325" y="1006793"/>
                  </a:lnTo>
                  <a:lnTo>
                    <a:pt x="1457801" y="1008221"/>
                  </a:lnTo>
                  <a:lnTo>
                    <a:pt x="1458754" y="1008698"/>
                  </a:lnTo>
                  <a:lnTo>
                    <a:pt x="1470660" y="1012508"/>
                  </a:lnTo>
                  <a:lnTo>
                    <a:pt x="1476851" y="1015365"/>
                  </a:lnTo>
                  <a:lnTo>
                    <a:pt x="1484948" y="1020128"/>
                  </a:lnTo>
                  <a:lnTo>
                    <a:pt x="1492091" y="1021080"/>
                  </a:lnTo>
                  <a:lnTo>
                    <a:pt x="1500664" y="1020604"/>
                  </a:lnTo>
                  <a:lnTo>
                    <a:pt x="1514475" y="1025366"/>
                  </a:lnTo>
                  <a:lnTo>
                    <a:pt x="1521143" y="1024890"/>
                  </a:lnTo>
                  <a:lnTo>
                    <a:pt x="1525905" y="1022509"/>
                  </a:lnTo>
                  <a:lnTo>
                    <a:pt x="1534001" y="1016794"/>
                  </a:lnTo>
                  <a:lnTo>
                    <a:pt x="1538287" y="1015841"/>
                  </a:lnTo>
                  <a:lnTo>
                    <a:pt x="1541621" y="1012508"/>
                  </a:lnTo>
                  <a:lnTo>
                    <a:pt x="1545431" y="1009650"/>
                  </a:lnTo>
                  <a:lnTo>
                    <a:pt x="1547812" y="1009174"/>
                  </a:lnTo>
                  <a:lnTo>
                    <a:pt x="1553051" y="1009174"/>
                  </a:lnTo>
                  <a:lnTo>
                    <a:pt x="1556861" y="1007269"/>
                  </a:lnTo>
                  <a:lnTo>
                    <a:pt x="1559243" y="1005840"/>
                  </a:lnTo>
                  <a:lnTo>
                    <a:pt x="1560195" y="1004411"/>
                  </a:lnTo>
                  <a:lnTo>
                    <a:pt x="1558290" y="1001554"/>
                  </a:lnTo>
                  <a:lnTo>
                    <a:pt x="1556385" y="1000601"/>
                  </a:lnTo>
                  <a:lnTo>
                    <a:pt x="1554004" y="1001078"/>
                  </a:lnTo>
                  <a:lnTo>
                    <a:pt x="1548765" y="1003935"/>
                  </a:lnTo>
                  <a:lnTo>
                    <a:pt x="1543050" y="1000125"/>
                  </a:lnTo>
                  <a:lnTo>
                    <a:pt x="1539716" y="996791"/>
                  </a:lnTo>
                  <a:lnTo>
                    <a:pt x="1536383" y="992505"/>
                  </a:lnTo>
                  <a:lnTo>
                    <a:pt x="1532573" y="986314"/>
                  </a:lnTo>
                  <a:lnTo>
                    <a:pt x="1525429" y="979170"/>
                  </a:lnTo>
                  <a:close/>
                  <a:moveTo>
                    <a:pt x="1509713" y="789146"/>
                  </a:moveTo>
                  <a:lnTo>
                    <a:pt x="1513523" y="785813"/>
                  </a:lnTo>
                  <a:lnTo>
                    <a:pt x="1514951" y="782955"/>
                  </a:lnTo>
                  <a:lnTo>
                    <a:pt x="1515904" y="779621"/>
                  </a:lnTo>
                  <a:lnTo>
                    <a:pt x="1515904" y="775335"/>
                  </a:lnTo>
                  <a:lnTo>
                    <a:pt x="1514475" y="770573"/>
                  </a:lnTo>
                  <a:lnTo>
                    <a:pt x="1512570" y="766286"/>
                  </a:lnTo>
                  <a:lnTo>
                    <a:pt x="1510665" y="765334"/>
                  </a:lnTo>
                  <a:lnTo>
                    <a:pt x="1507808" y="765334"/>
                  </a:lnTo>
                  <a:lnTo>
                    <a:pt x="1502093" y="767239"/>
                  </a:lnTo>
                  <a:lnTo>
                    <a:pt x="1495901" y="770573"/>
                  </a:lnTo>
                  <a:lnTo>
                    <a:pt x="1493520" y="771049"/>
                  </a:lnTo>
                  <a:lnTo>
                    <a:pt x="1492568" y="770096"/>
                  </a:lnTo>
                  <a:lnTo>
                    <a:pt x="1493044" y="768191"/>
                  </a:lnTo>
                  <a:lnTo>
                    <a:pt x="1495425" y="765334"/>
                  </a:lnTo>
                  <a:lnTo>
                    <a:pt x="1494949" y="762476"/>
                  </a:lnTo>
                  <a:lnTo>
                    <a:pt x="1489710" y="757714"/>
                  </a:lnTo>
                  <a:lnTo>
                    <a:pt x="1484948" y="755809"/>
                  </a:lnTo>
                  <a:lnTo>
                    <a:pt x="1484948" y="754856"/>
                  </a:lnTo>
                  <a:lnTo>
                    <a:pt x="1486852" y="753428"/>
                  </a:lnTo>
                  <a:lnTo>
                    <a:pt x="1487329" y="751999"/>
                  </a:lnTo>
                  <a:lnTo>
                    <a:pt x="1486376" y="750570"/>
                  </a:lnTo>
                  <a:lnTo>
                    <a:pt x="1481614" y="747236"/>
                  </a:lnTo>
                  <a:lnTo>
                    <a:pt x="1476375" y="744855"/>
                  </a:lnTo>
                  <a:lnTo>
                    <a:pt x="1473518" y="744379"/>
                  </a:lnTo>
                  <a:lnTo>
                    <a:pt x="1466374" y="744379"/>
                  </a:lnTo>
                  <a:lnTo>
                    <a:pt x="1462088" y="745331"/>
                  </a:lnTo>
                  <a:lnTo>
                    <a:pt x="1457801" y="747236"/>
                  </a:lnTo>
                  <a:lnTo>
                    <a:pt x="1451610" y="751046"/>
                  </a:lnTo>
                  <a:lnTo>
                    <a:pt x="1449705" y="750570"/>
                  </a:lnTo>
                  <a:lnTo>
                    <a:pt x="1449229" y="749618"/>
                  </a:lnTo>
                  <a:lnTo>
                    <a:pt x="1449229" y="746760"/>
                  </a:lnTo>
                  <a:lnTo>
                    <a:pt x="1449705" y="745331"/>
                  </a:lnTo>
                  <a:lnTo>
                    <a:pt x="1451134" y="743903"/>
                  </a:lnTo>
                  <a:lnTo>
                    <a:pt x="1457801" y="739140"/>
                  </a:lnTo>
                  <a:lnTo>
                    <a:pt x="1470660" y="728186"/>
                  </a:lnTo>
                  <a:lnTo>
                    <a:pt x="1481138" y="724853"/>
                  </a:lnTo>
                  <a:lnTo>
                    <a:pt x="1488281" y="721519"/>
                  </a:lnTo>
                  <a:lnTo>
                    <a:pt x="1489710" y="719138"/>
                  </a:lnTo>
                  <a:lnTo>
                    <a:pt x="1487805" y="716756"/>
                  </a:lnTo>
                  <a:lnTo>
                    <a:pt x="1485424" y="715328"/>
                  </a:lnTo>
                  <a:lnTo>
                    <a:pt x="1481138" y="714851"/>
                  </a:lnTo>
                  <a:lnTo>
                    <a:pt x="1479233" y="715804"/>
                  </a:lnTo>
                  <a:lnTo>
                    <a:pt x="1477327" y="715804"/>
                  </a:lnTo>
                  <a:lnTo>
                    <a:pt x="1476375" y="715328"/>
                  </a:lnTo>
                  <a:lnTo>
                    <a:pt x="1475899" y="713899"/>
                  </a:lnTo>
                  <a:lnTo>
                    <a:pt x="1476851" y="711518"/>
                  </a:lnTo>
                  <a:lnTo>
                    <a:pt x="1480661" y="711994"/>
                  </a:lnTo>
                  <a:lnTo>
                    <a:pt x="1483995" y="709613"/>
                  </a:lnTo>
                  <a:lnTo>
                    <a:pt x="1487805" y="709136"/>
                  </a:lnTo>
                  <a:lnTo>
                    <a:pt x="1492091" y="707708"/>
                  </a:lnTo>
                  <a:lnTo>
                    <a:pt x="1493996" y="706279"/>
                  </a:lnTo>
                  <a:lnTo>
                    <a:pt x="1497330" y="702945"/>
                  </a:lnTo>
                  <a:lnTo>
                    <a:pt x="1497330" y="702469"/>
                  </a:lnTo>
                  <a:lnTo>
                    <a:pt x="1496854" y="700564"/>
                  </a:lnTo>
                  <a:lnTo>
                    <a:pt x="1493520" y="694849"/>
                  </a:lnTo>
                  <a:lnTo>
                    <a:pt x="1491615" y="692468"/>
                  </a:lnTo>
                  <a:lnTo>
                    <a:pt x="1489710" y="691039"/>
                  </a:lnTo>
                  <a:lnTo>
                    <a:pt x="1486376" y="689610"/>
                  </a:lnTo>
                  <a:lnTo>
                    <a:pt x="1477804" y="687705"/>
                  </a:lnTo>
                  <a:lnTo>
                    <a:pt x="1474946" y="687705"/>
                  </a:lnTo>
                  <a:lnTo>
                    <a:pt x="1469231" y="688181"/>
                  </a:lnTo>
                  <a:lnTo>
                    <a:pt x="1465898" y="689134"/>
                  </a:lnTo>
                  <a:lnTo>
                    <a:pt x="1458277" y="692468"/>
                  </a:lnTo>
                  <a:lnTo>
                    <a:pt x="1445895" y="694373"/>
                  </a:lnTo>
                  <a:lnTo>
                    <a:pt x="1436846" y="696278"/>
                  </a:lnTo>
                  <a:lnTo>
                    <a:pt x="1428274" y="697230"/>
                  </a:lnTo>
                  <a:lnTo>
                    <a:pt x="1424464" y="698183"/>
                  </a:lnTo>
                  <a:lnTo>
                    <a:pt x="1395889" y="683895"/>
                  </a:lnTo>
                  <a:lnTo>
                    <a:pt x="1391126" y="684848"/>
                  </a:lnTo>
                  <a:lnTo>
                    <a:pt x="1388269" y="687705"/>
                  </a:lnTo>
                  <a:lnTo>
                    <a:pt x="1388269" y="688658"/>
                  </a:lnTo>
                  <a:lnTo>
                    <a:pt x="1390650" y="690563"/>
                  </a:lnTo>
                  <a:lnTo>
                    <a:pt x="1394460" y="690563"/>
                  </a:lnTo>
                  <a:lnTo>
                    <a:pt x="1397794" y="689610"/>
                  </a:lnTo>
                  <a:lnTo>
                    <a:pt x="1398746" y="690086"/>
                  </a:lnTo>
                  <a:lnTo>
                    <a:pt x="1395889" y="693420"/>
                  </a:lnTo>
                  <a:lnTo>
                    <a:pt x="1389221" y="692944"/>
                  </a:lnTo>
                  <a:lnTo>
                    <a:pt x="1378744" y="690086"/>
                  </a:lnTo>
                  <a:lnTo>
                    <a:pt x="1363980" y="692468"/>
                  </a:lnTo>
                  <a:lnTo>
                    <a:pt x="1362551" y="693420"/>
                  </a:lnTo>
                  <a:lnTo>
                    <a:pt x="1361599" y="695325"/>
                  </a:lnTo>
                  <a:lnTo>
                    <a:pt x="1361599" y="697706"/>
                  </a:lnTo>
                  <a:lnTo>
                    <a:pt x="1362551" y="700088"/>
                  </a:lnTo>
                  <a:lnTo>
                    <a:pt x="1364456" y="702469"/>
                  </a:lnTo>
                  <a:lnTo>
                    <a:pt x="1368266" y="705326"/>
                  </a:lnTo>
                  <a:lnTo>
                    <a:pt x="1372552" y="706755"/>
                  </a:lnTo>
                  <a:lnTo>
                    <a:pt x="1374458" y="707708"/>
                  </a:lnTo>
                  <a:lnTo>
                    <a:pt x="1376839" y="711994"/>
                  </a:lnTo>
                  <a:lnTo>
                    <a:pt x="1377791" y="714851"/>
                  </a:lnTo>
                  <a:lnTo>
                    <a:pt x="1377315" y="715804"/>
                  </a:lnTo>
                  <a:lnTo>
                    <a:pt x="1372076" y="712946"/>
                  </a:lnTo>
                  <a:lnTo>
                    <a:pt x="1365885" y="707708"/>
                  </a:lnTo>
                  <a:lnTo>
                    <a:pt x="1361599" y="705803"/>
                  </a:lnTo>
                  <a:lnTo>
                    <a:pt x="1356836" y="706279"/>
                  </a:lnTo>
                  <a:lnTo>
                    <a:pt x="1349693" y="707708"/>
                  </a:lnTo>
                  <a:lnTo>
                    <a:pt x="1344930" y="710089"/>
                  </a:lnTo>
                  <a:lnTo>
                    <a:pt x="1343025" y="711994"/>
                  </a:lnTo>
                  <a:lnTo>
                    <a:pt x="1343025" y="713423"/>
                  </a:lnTo>
                  <a:lnTo>
                    <a:pt x="1344454" y="716280"/>
                  </a:lnTo>
                  <a:lnTo>
                    <a:pt x="1345406" y="717233"/>
                  </a:lnTo>
                  <a:lnTo>
                    <a:pt x="1364456" y="727234"/>
                  </a:lnTo>
                  <a:lnTo>
                    <a:pt x="1369219" y="727234"/>
                  </a:lnTo>
                  <a:lnTo>
                    <a:pt x="1374934" y="725805"/>
                  </a:lnTo>
                  <a:lnTo>
                    <a:pt x="1377791" y="724853"/>
                  </a:lnTo>
                  <a:lnTo>
                    <a:pt x="1382077" y="721995"/>
                  </a:lnTo>
                  <a:lnTo>
                    <a:pt x="1385888" y="723424"/>
                  </a:lnTo>
                  <a:lnTo>
                    <a:pt x="1394460" y="730091"/>
                  </a:lnTo>
                  <a:lnTo>
                    <a:pt x="1400651" y="731996"/>
                  </a:lnTo>
                  <a:lnTo>
                    <a:pt x="1395889" y="732949"/>
                  </a:lnTo>
                  <a:lnTo>
                    <a:pt x="1392555" y="732473"/>
                  </a:lnTo>
                  <a:lnTo>
                    <a:pt x="1387316" y="729615"/>
                  </a:lnTo>
                  <a:lnTo>
                    <a:pt x="1383506" y="729139"/>
                  </a:lnTo>
                  <a:lnTo>
                    <a:pt x="1380173" y="729615"/>
                  </a:lnTo>
                  <a:lnTo>
                    <a:pt x="1378268" y="731044"/>
                  </a:lnTo>
                  <a:lnTo>
                    <a:pt x="1376839" y="733425"/>
                  </a:lnTo>
                  <a:lnTo>
                    <a:pt x="1376363" y="735806"/>
                  </a:lnTo>
                  <a:lnTo>
                    <a:pt x="1376839" y="737235"/>
                  </a:lnTo>
                  <a:lnTo>
                    <a:pt x="1379696" y="738188"/>
                  </a:lnTo>
                  <a:lnTo>
                    <a:pt x="1383506" y="737711"/>
                  </a:lnTo>
                  <a:lnTo>
                    <a:pt x="1385411" y="738188"/>
                  </a:lnTo>
                  <a:lnTo>
                    <a:pt x="1386840" y="739616"/>
                  </a:lnTo>
                  <a:lnTo>
                    <a:pt x="1388745" y="741998"/>
                  </a:lnTo>
                  <a:lnTo>
                    <a:pt x="1391602" y="748189"/>
                  </a:lnTo>
                  <a:lnTo>
                    <a:pt x="1391602" y="749141"/>
                  </a:lnTo>
                  <a:lnTo>
                    <a:pt x="1390174" y="751523"/>
                  </a:lnTo>
                  <a:lnTo>
                    <a:pt x="1388269" y="752475"/>
                  </a:lnTo>
                  <a:lnTo>
                    <a:pt x="1386840" y="751999"/>
                  </a:lnTo>
                  <a:lnTo>
                    <a:pt x="1382077" y="746760"/>
                  </a:lnTo>
                  <a:lnTo>
                    <a:pt x="1381125" y="746760"/>
                  </a:lnTo>
                  <a:lnTo>
                    <a:pt x="1379696" y="757714"/>
                  </a:lnTo>
                  <a:lnTo>
                    <a:pt x="1378744" y="759619"/>
                  </a:lnTo>
                  <a:lnTo>
                    <a:pt x="1378268" y="760095"/>
                  </a:lnTo>
                  <a:lnTo>
                    <a:pt x="1364456" y="762953"/>
                  </a:lnTo>
                  <a:lnTo>
                    <a:pt x="1357789" y="763905"/>
                  </a:lnTo>
                  <a:lnTo>
                    <a:pt x="1351598" y="763429"/>
                  </a:lnTo>
                  <a:lnTo>
                    <a:pt x="1348740" y="762000"/>
                  </a:lnTo>
                  <a:lnTo>
                    <a:pt x="1345883" y="757238"/>
                  </a:lnTo>
                  <a:lnTo>
                    <a:pt x="1342073" y="753428"/>
                  </a:lnTo>
                  <a:lnTo>
                    <a:pt x="1340168" y="752951"/>
                  </a:lnTo>
                  <a:lnTo>
                    <a:pt x="1335405" y="751046"/>
                  </a:lnTo>
                  <a:lnTo>
                    <a:pt x="1333976" y="749141"/>
                  </a:lnTo>
                  <a:lnTo>
                    <a:pt x="1332548" y="746284"/>
                  </a:lnTo>
                  <a:lnTo>
                    <a:pt x="1329690" y="743903"/>
                  </a:lnTo>
                  <a:lnTo>
                    <a:pt x="1326356" y="742950"/>
                  </a:lnTo>
                  <a:lnTo>
                    <a:pt x="1320165" y="742474"/>
                  </a:lnTo>
                  <a:lnTo>
                    <a:pt x="1315879" y="743426"/>
                  </a:lnTo>
                  <a:lnTo>
                    <a:pt x="1310164" y="747236"/>
                  </a:lnTo>
                  <a:lnTo>
                    <a:pt x="1308735" y="749141"/>
                  </a:lnTo>
                  <a:lnTo>
                    <a:pt x="1305877" y="753428"/>
                  </a:lnTo>
                  <a:lnTo>
                    <a:pt x="1303973" y="757714"/>
                  </a:lnTo>
                  <a:lnTo>
                    <a:pt x="1303020" y="761524"/>
                  </a:lnTo>
                  <a:lnTo>
                    <a:pt x="1303020" y="762476"/>
                  </a:lnTo>
                  <a:lnTo>
                    <a:pt x="1304925" y="765334"/>
                  </a:lnTo>
                  <a:lnTo>
                    <a:pt x="1313498" y="773430"/>
                  </a:lnTo>
                  <a:lnTo>
                    <a:pt x="1328261" y="780574"/>
                  </a:lnTo>
                  <a:lnTo>
                    <a:pt x="1330643" y="783908"/>
                  </a:lnTo>
                  <a:lnTo>
                    <a:pt x="1333024" y="785336"/>
                  </a:lnTo>
                  <a:lnTo>
                    <a:pt x="1333976" y="786765"/>
                  </a:lnTo>
                  <a:lnTo>
                    <a:pt x="1334929" y="789623"/>
                  </a:lnTo>
                  <a:lnTo>
                    <a:pt x="1336834" y="791051"/>
                  </a:lnTo>
                  <a:lnTo>
                    <a:pt x="1344454" y="793433"/>
                  </a:lnTo>
                  <a:lnTo>
                    <a:pt x="1350645" y="791051"/>
                  </a:lnTo>
                  <a:lnTo>
                    <a:pt x="1353026" y="790575"/>
                  </a:lnTo>
                  <a:lnTo>
                    <a:pt x="1354455" y="791051"/>
                  </a:lnTo>
                  <a:lnTo>
                    <a:pt x="1358265" y="793433"/>
                  </a:lnTo>
                  <a:lnTo>
                    <a:pt x="1360646" y="796766"/>
                  </a:lnTo>
                  <a:lnTo>
                    <a:pt x="1362075" y="797719"/>
                  </a:lnTo>
                  <a:lnTo>
                    <a:pt x="1368266" y="798195"/>
                  </a:lnTo>
                  <a:lnTo>
                    <a:pt x="1371600" y="799148"/>
                  </a:lnTo>
                  <a:lnTo>
                    <a:pt x="1375410" y="801053"/>
                  </a:lnTo>
                  <a:lnTo>
                    <a:pt x="1384459" y="810578"/>
                  </a:lnTo>
                  <a:lnTo>
                    <a:pt x="1391126" y="816293"/>
                  </a:lnTo>
                  <a:lnTo>
                    <a:pt x="1404461" y="825818"/>
                  </a:lnTo>
                  <a:lnTo>
                    <a:pt x="1409700" y="832485"/>
                  </a:lnTo>
                  <a:lnTo>
                    <a:pt x="1415891" y="838200"/>
                  </a:lnTo>
                  <a:lnTo>
                    <a:pt x="1420177" y="846296"/>
                  </a:lnTo>
                  <a:lnTo>
                    <a:pt x="1422083" y="848678"/>
                  </a:lnTo>
                  <a:lnTo>
                    <a:pt x="1423988" y="850106"/>
                  </a:lnTo>
                  <a:lnTo>
                    <a:pt x="1430179" y="850106"/>
                  </a:lnTo>
                  <a:lnTo>
                    <a:pt x="1433036" y="851059"/>
                  </a:lnTo>
                  <a:lnTo>
                    <a:pt x="1436846" y="853440"/>
                  </a:lnTo>
                  <a:lnTo>
                    <a:pt x="1441133" y="854393"/>
                  </a:lnTo>
                  <a:lnTo>
                    <a:pt x="1445419" y="853440"/>
                  </a:lnTo>
                  <a:lnTo>
                    <a:pt x="1449705" y="851535"/>
                  </a:lnTo>
                  <a:lnTo>
                    <a:pt x="1456849" y="845820"/>
                  </a:lnTo>
                  <a:lnTo>
                    <a:pt x="1457325" y="844391"/>
                  </a:lnTo>
                  <a:lnTo>
                    <a:pt x="1457325" y="842486"/>
                  </a:lnTo>
                  <a:lnTo>
                    <a:pt x="1455896" y="838200"/>
                  </a:lnTo>
                  <a:lnTo>
                    <a:pt x="1449229" y="828199"/>
                  </a:lnTo>
                  <a:lnTo>
                    <a:pt x="1447800" y="824865"/>
                  </a:lnTo>
                  <a:lnTo>
                    <a:pt x="1450181" y="821531"/>
                  </a:lnTo>
                  <a:lnTo>
                    <a:pt x="1452563" y="819626"/>
                  </a:lnTo>
                  <a:lnTo>
                    <a:pt x="1453039" y="820103"/>
                  </a:lnTo>
                  <a:lnTo>
                    <a:pt x="1453039" y="821055"/>
                  </a:lnTo>
                  <a:lnTo>
                    <a:pt x="1452563" y="822960"/>
                  </a:lnTo>
                  <a:lnTo>
                    <a:pt x="1452563" y="825341"/>
                  </a:lnTo>
                  <a:lnTo>
                    <a:pt x="1453515" y="828199"/>
                  </a:lnTo>
                  <a:lnTo>
                    <a:pt x="1454944" y="830104"/>
                  </a:lnTo>
                  <a:lnTo>
                    <a:pt x="1456849" y="831533"/>
                  </a:lnTo>
                  <a:lnTo>
                    <a:pt x="1477327" y="833438"/>
                  </a:lnTo>
                  <a:lnTo>
                    <a:pt x="1481614" y="832961"/>
                  </a:lnTo>
                  <a:lnTo>
                    <a:pt x="1489710" y="830580"/>
                  </a:lnTo>
                  <a:lnTo>
                    <a:pt x="1493520" y="828199"/>
                  </a:lnTo>
                  <a:lnTo>
                    <a:pt x="1496854" y="824865"/>
                  </a:lnTo>
                  <a:lnTo>
                    <a:pt x="1499711" y="822960"/>
                  </a:lnTo>
                  <a:lnTo>
                    <a:pt x="1511141" y="820103"/>
                  </a:lnTo>
                  <a:lnTo>
                    <a:pt x="1510665" y="811530"/>
                  </a:lnTo>
                  <a:lnTo>
                    <a:pt x="1507331" y="807720"/>
                  </a:lnTo>
                  <a:lnTo>
                    <a:pt x="1505902" y="807244"/>
                  </a:lnTo>
                  <a:lnTo>
                    <a:pt x="1505426" y="806291"/>
                  </a:lnTo>
                  <a:lnTo>
                    <a:pt x="1510665" y="800100"/>
                  </a:lnTo>
                  <a:lnTo>
                    <a:pt x="1511141" y="798195"/>
                  </a:lnTo>
                  <a:lnTo>
                    <a:pt x="1511618" y="796290"/>
                  </a:lnTo>
                  <a:lnTo>
                    <a:pt x="1510665" y="794385"/>
                  </a:lnTo>
                  <a:lnTo>
                    <a:pt x="1508760" y="792004"/>
                  </a:lnTo>
                  <a:lnTo>
                    <a:pt x="1504474" y="789146"/>
                  </a:lnTo>
                  <a:lnTo>
                    <a:pt x="1504474" y="788670"/>
                  </a:lnTo>
                  <a:lnTo>
                    <a:pt x="1506379" y="788670"/>
                  </a:lnTo>
                  <a:lnTo>
                    <a:pt x="1509713" y="789146"/>
                  </a:lnTo>
                  <a:close/>
                  <a:moveTo>
                    <a:pt x="1693069" y="727234"/>
                  </a:moveTo>
                  <a:lnTo>
                    <a:pt x="1699260" y="720090"/>
                  </a:lnTo>
                  <a:lnTo>
                    <a:pt x="1701641" y="716756"/>
                  </a:lnTo>
                  <a:lnTo>
                    <a:pt x="1702594" y="714375"/>
                  </a:lnTo>
                  <a:lnTo>
                    <a:pt x="1704023" y="712946"/>
                  </a:lnTo>
                  <a:lnTo>
                    <a:pt x="1709737" y="709613"/>
                  </a:lnTo>
                  <a:lnTo>
                    <a:pt x="1716405" y="702469"/>
                  </a:lnTo>
                  <a:lnTo>
                    <a:pt x="1719739" y="698183"/>
                  </a:lnTo>
                  <a:lnTo>
                    <a:pt x="1722596" y="693420"/>
                  </a:lnTo>
                  <a:lnTo>
                    <a:pt x="1723549" y="690563"/>
                  </a:lnTo>
                  <a:lnTo>
                    <a:pt x="1720215" y="687705"/>
                  </a:lnTo>
                  <a:lnTo>
                    <a:pt x="1714500" y="684848"/>
                  </a:lnTo>
                  <a:lnTo>
                    <a:pt x="1698784" y="681038"/>
                  </a:lnTo>
                  <a:lnTo>
                    <a:pt x="1680210" y="679609"/>
                  </a:lnTo>
                  <a:lnTo>
                    <a:pt x="1672114" y="680561"/>
                  </a:lnTo>
                  <a:lnTo>
                    <a:pt x="1660208" y="683419"/>
                  </a:lnTo>
                  <a:lnTo>
                    <a:pt x="1656874" y="681990"/>
                  </a:lnTo>
                  <a:lnTo>
                    <a:pt x="1650683" y="677228"/>
                  </a:lnTo>
                  <a:lnTo>
                    <a:pt x="1647349" y="675799"/>
                  </a:lnTo>
                  <a:lnTo>
                    <a:pt x="1640681" y="673894"/>
                  </a:lnTo>
                  <a:lnTo>
                    <a:pt x="1627346" y="670560"/>
                  </a:lnTo>
                  <a:lnTo>
                    <a:pt x="1619250" y="669608"/>
                  </a:lnTo>
                  <a:lnTo>
                    <a:pt x="1614487" y="670560"/>
                  </a:lnTo>
                  <a:lnTo>
                    <a:pt x="1606391" y="673894"/>
                  </a:lnTo>
                  <a:lnTo>
                    <a:pt x="1601152" y="672941"/>
                  </a:lnTo>
                  <a:lnTo>
                    <a:pt x="1582579" y="674370"/>
                  </a:lnTo>
                  <a:lnTo>
                    <a:pt x="1574006" y="676275"/>
                  </a:lnTo>
                  <a:lnTo>
                    <a:pt x="1565910" y="679133"/>
                  </a:lnTo>
                  <a:lnTo>
                    <a:pt x="1563529" y="680085"/>
                  </a:lnTo>
                  <a:lnTo>
                    <a:pt x="1560671" y="682466"/>
                  </a:lnTo>
                  <a:lnTo>
                    <a:pt x="1559719" y="683895"/>
                  </a:lnTo>
                  <a:lnTo>
                    <a:pt x="1559243" y="685800"/>
                  </a:lnTo>
                  <a:lnTo>
                    <a:pt x="1559243" y="687705"/>
                  </a:lnTo>
                  <a:lnTo>
                    <a:pt x="1559719" y="689134"/>
                  </a:lnTo>
                  <a:lnTo>
                    <a:pt x="1562100" y="694373"/>
                  </a:lnTo>
                  <a:lnTo>
                    <a:pt x="1567815" y="700088"/>
                  </a:lnTo>
                  <a:lnTo>
                    <a:pt x="1571149" y="701993"/>
                  </a:lnTo>
                  <a:lnTo>
                    <a:pt x="1574959" y="702945"/>
                  </a:lnTo>
                  <a:lnTo>
                    <a:pt x="1574959" y="703421"/>
                  </a:lnTo>
                  <a:lnTo>
                    <a:pt x="1570673" y="703421"/>
                  </a:lnTo>
                  <a:lnTo>
                    <a:pt x="1564481" y="701993"/>
                  </a:lnTo>
                  <a:lnTo>
                    <a:pt x="1551146" y="697230"/>
                  </a:lnTo>
                  <a:lnTo>
                    <a:pt x="1549241" y="697230"/>
                  </a:lnTo>
                  <a:lnTo>
                    <a:pt x="1544955" y="698659"/>
                  </a:lnTo>
                  <a:lnTo>
                    <a:pt x="1542574" y="701040"/>
                  </a:lnTo>
                  <a:lnTo>
                    <a:pt x="1542098" y="702469"/>
                  </a:lnTo>
                  <a:lnTo>
                    <a:pt x="1542098" y="704374"/>
                  </a:lnTo>
                  <a:lnTo>
                    <a:pt x="1542098" y="709613"/>
                  </a:lnTo>
                  <a:lnTo>
                    <a:pt x="1543526" y="724853"/>
                  </a:lnTo>
                  <a:lnTo>
                    <a:pt x="1544002" y="734854"/>
                  </a:lnTo>
                  <a:lnTo>
                    <a:pt x="1544002" y="738664"/>
                  </a:lnTo>
                  <a:lnTo>
                    <a:pt x="1543526" y="746284"/>
                  </a:lnTo>
                  <a:lnTo>
                    <a:pt x="1543526" y="750094"/>
                  </a:lnTo>
                  <a:lnTo>
                    <a:pt x="1544002" y="753904"/>
                  </a:lnTo>
                  <a:lnTo>
                    <a:pt x="1544955" y="757238"/>
                  </a:lnTo>
                  <a:lnTo>
                    <a:pt x="1545908" y="760571"/>
                  </a:lnTo>
                  <a:lnTo>
                    <a:pt x="1555909" y="778669"/>
                  </a:lnTo>
                  <a:lnTo>
                    <a:pt x="1557814" y="788670"/>
                  </a:lnTo>
                  <a:lnTo>
                    <a:pt x="1558766" y="799148"/>
                  </a:lnTo>
                  <a:lnTo>
                    <a:pt x="1557814" y="808673"/>
                  </a:lnTo>
                  <a:lnTo>
                    <a:pt x="1564005" y="809625"/>
                  </a:lnTo>
                  <a:lnTo>
                    <a:pt x="1577340" y="807720"/>
                  </a:lnTo>
                  <a:lnTo>
                    <a:pt x="1581150" y="807720"/>
                  </a:lnTo>
                  <a:lnTo>
                    <a:pt x="1593056" y="810578"/>
                  </a:lnTo>
                  <a:lnTo>
                    <a:pt x="1596866" y="808673"/>
                  </a:lnTo>
                  <a:lnTo>
                    <a:pt x="1599248" y="802481"/>
                  </a:lnTo>
                  <a:lnTo>
                    <a:pt x="1602581" y="794861"/>
                  </a:lnTo>
                  <a:lnTo>
                    <a:pt x="1613535" y="783908"/>
                  </a:lnTo>
                  <a:lnTo>
                    <a:pt x="1614011" y="782955"/>
                  </a:lnTo>
                  <a:lnTo>
                    <a:pt x="1614487" y="779145"/>
                  </a:lnTo>
                  <a:lnTo>
                    <a:pt x="1614011" y="777240"/>
                  </a:lnTo>
                  <a:lnTo>
                    <a:pt x="1613059" y="775335"/>
                  </a:lnTo>
                  <a:lnTo>
                    <a:pt x="1606391" y="768191"/>
                  </a:lnTo>
                  <a:lnTo>
                    <a:pt x="1601152" y="765810"/>
                  </a:lnTo>
                  <a:lnTo>
                    <a:pt x="1593056" y="763905"/>
                  </a:lnTo>
                  <a:lnTo>
                    <a:pt x="1592580" y="762476"/>
                  </a:lnTo>
                  <a:lnTo>
                    <a:pt x="1614011" y="759619"/>
                  </a:lnTo>
                  <a:lnTo>
                    <a:pt x="1622108" y="759619"/>
                  </a:lnTo>
                  <a:lnTo>
                    <a:pt x="1654493" y="764858"/>
                  </a:lnTo>
                  <a:lnTo>
                    <a:pt x="1659731" y="764381"/>
                  </a:lnTo>
                  <a:lnTo>
                    <a:pt x="1663541" y="762476"/>
                  </a:lnTo>
                  <a:lnTo>
                    <a:pt x="1670685" y="756285"/>
                  </a:lnTo>
                  <a:lnTo>
                    <a:pt x="1674495" y="751999"/>
                  </a:lnTo>
                  <a:lnTo>
                    <a:pt x="1680210" y="744855"/>
                  </a:lnTo>
                  <a:lnTo>
                    <a:pt x="1685925" y="737235"/>
                  </a:lnTo>
                  <a:lnTo>
                    <a:pt x="1686877" y="733901"/>
                  </a:lnTo>
                  <a:lnTo>
                    <a:pt x="1685449" y="732473"/>
                  </a:lnTo>
                  <a:lnTo>
                    <a:pt x="1682591" y="731044"/>
                  </a:lnTo>
                  <a:lnTo>
                    <a:pt x="1691164" y="727710"/>
                  </a:lnTo>
                  <a:lnTo>
                    <a:pt x="1693069" y="727234"/>
                  </a:lnTo>
                  <a:close/>
                  <a:moveTo>
                    <a:pt x="1363504" y="952024"/>
                  </a:moveTo>
                  <a:lnTo>
                    <a:pt x="1364456" y="946309"/>
                  </a:lnTo>
                  <a:lnTo>
                    <a:pt x="1364456" y="942975"/>
                  </a:lnTo>
                  <a:lnTo>
                    <a:pt x="1362075" y="933450"/>
                  </a:lnTo>
                  <a:lnTo>
                    <a:pt x="1359694" y="928688"/>
                  </a:lnTo>
                  <a:lnTo>
                    <a:pt x="1358265" y="927259"/>
                  </a:lnTo>
                  <a:lnTo>
                    <a:pt x="1356360" y="926306"/>
                  </a:lnTo>
                  <a:lnTo>
                    <a:pt x="1353502" y="926306"/>
                  </a:lnTo>
                  <a:lnTo>
                    <a:pt x="1342549" y="927259"/>
                  </a:lnTo>
                  <a:lnTo>
                    <a:pt x="1340168" y="924401"/>
                  </a:lnTo>
                  <a:lnTo>
                    <a:pt x="1339691" y="919639"/>
                  </a:lnTo>
                  <a:lnTo>
                    <a:pt x="1339215" y="918686"/>
                  </a:lnTo>
                  <a:lnTo>
                    <a:pt x="1337786" y="917734"/>
                  </a:lnTo>
                  <a:lnTo>
                    <a:pt x="1335881" y="917258"/>
                  </a:lnTo>
                  <a:lnTo>
                    <a:pt x="1328738" y="918210"/>
                  </a:lnTo>
                  <a:lnTo>
                    <a:pt x="1326833" y="917734"/>
                  </a:lnTo>
                  <a:lnTo>
                    <a:pt x="1313974" y="910114"/>
                  </a:lnTo>
                  <a:lnTo>
                    <a:pt x="1306354" y="906780"/>
                  </a:lnTo>
                  <a:lnTo>
                    <a:pt x="1300639" y="903446"/>
                  </a:lnTo>
                  <a:lnTo>
                    <a:pt x="1290638" y="895350"/>
                  </a:lnTo>
                  <a:lnTo>
                    <a:pt x="1289209" y="895826"/>
                  </a:lnTo>
                  <a:lnTo>
                    <a:pt x="1289209" y="897731"/>
                  </a:lnTo>
                  <a:lnTo>
                    <a:pt x="1292066" y="902494"/>
                  </a:lnTo>
                  <a:lnTo>
                    <a:pt x="1292066" y="903446"/>
                  </a:lnTo>
                  <a:lnTo>
                    <a:pt x="1291590" y="903923"/>
                  </a:lnTo>
                  <a:lnTo>
                    <a:pt x="1289685" y="904399"/>
                  </a:lnTo>
                  <a:lnTo>
                    <a:pt x="1288733" y="904399"/>
                  </a:lnTo>
                  <a:lnTo>
                    <a:pt x="1285399" y="902018"/>
                  </a:lnTo>
                  <a:lnTo>
                    <a:pt x="1282065" y="900589"/>
                  </a:lnTo>
                  <a:lnTo>
                    <a:pt x="1272064" y="896779"/>
                  </a:lnTo>
                  <a:lnTo>
                    <a:pt x="1263015" y="890588"/>
                  </a:lnTo>
                  <a:lnTo>
                    <a:pt x="1259681" y="888683"/>
                  </a:lnTo>
                  <a:lnTo>
                    <a:pt x="1252538" y="878681"/>
                  </a:lnTo>
                  <a:lnTo>
                    <a:pt x="1240631" y="870109"/>
                  </a:lnTo>
                  <a:lnTo>
                    <a:pt x="1240155" y="867251"/>
                  </a:lnTo>
                  <a:lnTo>
                    <a:pt x="1240155" y="865346"/>
                  </a:lnTo>
                  <a:lnTo>
                    <a:pt x="1242536" y="858203"/>
                  </a:lnTo>
                  <a:lnTo>
                    <a:pt x="1244441" y="854869"/>
                  </a:lnTo>
                  <a:lnTo>
                    <a:pt x="1246346" y="852488"/>
                  </a:lnTo>
                  <a:lnTo>
                    <a:pt x="1247299" y="849630"/>
                  </a:lnTo>
                  <a:lnTo>
                    <a:pt x="1247299" y="846296"/>
                  </a:lnTo>
                  <a:lnTo>
                    <a:pt x="1247299" y="843915"/>
                  </a:lnTo>
                  <a:lnTo>
                    <a:pt x="1246823" y="842486"/>
                  </a:lnTo>
                  <a:lnTo>
                    <a:pt x="1246346" y="837248"/>
                  </a:lnTo>
                  <a:lnTo>
                    <a:pt x="1242060" y="829628"/>
                  </a:lnTo>
                  <a:lnTo>
                    <a:pt x="1233488" y="819150"/>
                  </a:lnTo>
                  <a:lnTo>
                    <a:pt x="1232059" y="816769"/>
                  </a:lnTo>
                  <a:lnTo>
                    <a:pt x="1229677" y="812006"/>
                  </a:lnTo>
                  <a:lnTo>
                    <a:pt x="1217771" y="784384"/>
                  </a:lnTo>
                  <a:lnTo>
                    <a:pt x="1217295" y="781526"/>
                  </a:lnTo>
                  <a:lnTo>
                    <a:pt x="1215390" y="775335"/>
                  </a:lnTo>
                  <a:lnTo>
                    <a:pt x="1214438" y="770573"/>
                  </a:lnTo>
                  <a:lnTo>
                    <a:pt x="1213485" y="768191"/>
                  </a:lnTo>
                  <a:lnTo>
                    <a:pt x="1211580" y="765810"/>
                  </a:lnTo>
                  <a:lnTo>
                    <a:pt x="1211104" y="763905"/>
                  </a:lnTo>
                  <a:lnTo>
                    <a:pt x="1211580" y="762476"/>
                  </a:lnTo>
                  <a:lnTo>
                    <a:pt x="1211580" y="761048"/>
                  </a:lnTo>
                  <a:lnTo>
                    <a:pt x="1208723" y="757238"/>
                  </a:lnTo>
                  <a:lnTo>
                    <a:pt x="1204436" y="751999"/>
                  </a:lnTo>
                  <a:lnTo>
                    <a:pt x="1198245" y="746760"/>
                  </a:lnTo>
                  <a:lnTo>
                    <a:pt x="1189196" y="742950"/>
                  </a:lnTo>
                  <a:lnTo>
                    <a:pt x="1175385" y="734854"/>
                  </a:lnTo>
                  <a:lnTo>
                    <a:pt x="1163479" y="730091"/>
                  </a:lnTo>
                  <a:lnTo>
                    <a:pt x="1159193" y="729615"/>
                  </a:lnTo>
                  <a:lnTo>
                    <a:pt x="1156335" y="731520"/>
                  </a:lnTo>
                  <a:lnTo>
                    <a:pt x="1154906" y="734854"/>
                  </a:lnTo>
                  <a:lnTo>
                    <a:pt x="1153477" y="735330"/>
                  </a:lnTo>
                  <a:lnTo>
                    <a:pt x="1140619" y="729139"/>
                  </a:lnTo>
                  <a:lnTo>
                    <a:pt x="1132999" y="726281"/>
                  </a:lnTo>
                  <a:lnTo>
                    <a:pt x="1122521" y="724853"/>
                  </a:lnTo>
                  <a:lnTo>
                    <a:pt x="1120616" y="727710"/>
                  </a:lnTo>
                  <a:lnTo>
                    <a:pt x="1121093" y="729139"/>
                  </a:lnTo>
                  <a:lnTo>
                    <a:pt x="1123950" y="732473"/>
                  </a:lnTo>
                  <a:lnTo>
                    <a:pt x="1125855" y="733425"/>
                  </a:lnTo>
                  <a:lnTo>
                    <a:pt x="1124426" y="733901"/>
                  </a:lnTo>
                  <a:lnTo>
                    <a:pt x="1119664" y="734378"/>
                  </a:lnTo>
                  <a:lnTo>
                    <a:pt x="1116806" y="735806"/>
                  </a:lnTo>
                  <a:lnTo>
                    <a:pt x="1115854" y="738188"/>
                  </a:lnTo>
                  <a:lnTo>
                    <a:pt x="1115854" y="741045"/>
                  </a:lnTo>
                  <a:lnTo>
                    <a:pt x="1123950" y="770096"/>
                  </a:lnTo>
                  <a:lnTo>
                    <a:pt x="1125855" y="774383"/>
                  </a:lnTo>
                  <a:lnTo>
                    <a:pt x="1126331" y="776288"/>
                  </a:lnTo>
                  <a:lnTo>
                    <a:pt x="1125855" y="778669"/>
                  </a:lnTo>
                  <a:lnTo>
                    <a:pt x="1126808" y="780574"/>
                  </a:lnTo>
                  <a:lnTo>
                    <a:pt x="1128713" y="782003"/>
                  </a:lnTo>
                  <a:lnTo>
                    <a:pt x="1129665" y="783431"/>
                  </a:lnTo>
                  <a:lnTo>
                    <a:pt x="1130141" y="789623"/>
                  </a:lnTo>
                  <a:lnTo>
                    <a:pt x="1130618" y="792480"/>
                  </a:lnTo>
                  <a:lnTo>
                    <a:pt x="1133951" y="802005"/>
                  </a:lnTo>
                  <a:lnTo>
                    <a:pt x="1139190" y="809625"/>
                  </a:lnTo>
                  <a:lnTo>
                    <a:pt x="1147286" y="817721"/>
                  </a:lnTo>
                  <a:lnTo>
                    <a:pt x="1144905" y="818198"/>
                  </a:lnTo>
                  <a:lnTo>
                    <a:pt x="1144905" y="818674"/>
                  </a:lnTo>
                  <a:lnTo>
                    <a:pt x="1145381" y="819626"/>
                  </a:lnTo>
                  <a:lnTo>
                    <a:pt x="1146810" y="821055"/>
                  </a:lnTo>
                  <a:lnTo>
                    <a:pt x="1146334" y="822008"/>
                  </a:lnTo>
                  <a:lnTo>
                    <a:pt x="1134904" y="828675"/>
                  </a:lnTo>
                  <a:lnTo>
                    <a:pt x="1132523" y="832009"/>
                  </a:lnTo>
                  <a:lnTo>
                    <a:pt x="1131570" y="833914"/>
                  </a:lnTo>
                  <a:lnTo>
                    <a:pt x="1130618" y="833914"/>
                  </a:lnTo>
                  <a:lnTo>
                    <a:pt x="1126808" y="832961"/>
                  </a:lnTo>
                  <a:lnTo>
                    <a:pt x="1123474" y="830580"/>
                  </a:lnTo>
                  <a:lnTo>
                    <a:pt x="1119188" y="828675"/>
                  </a:lnTo>
                  <a:lnTo>
                    <a:pt x="1117759" y="827723"/>
                  </a:lnTo>
                  <a:lnTo>
                    <a:pt x="1116806" y="825818"/>
                  </a:lnTo>
                  <a:lnTo>
                    <a:pt x="1114425" y="816293"/>
                  </a:lnTo>
                  <a:lnTo>
                    <a:pt x="1107758" y="801053"/>
                  </a:lnTo>
                  <a:lnTo>
                    <a:pt x="1104424" y="789623"/>
                  </a:lnTo>
                  <a:lnTo>
                    <a:pt x="1102519" y="783431"/>
                  </a:lnTo>
                  <a:lnTo>
                    <a:pt x="1100138" y="777716"/>
                  </a:lnTo>
                  <a:lnTo>
                    <a:pt x="1098233" y="774383"/>
                  </a:lnTo>
                  <a:lnTo>
                    <a:pt x="1096804" y="773430"/>
                  </a:lnTo>
                  <a:lnTo>
                    <a:pt x="1091565" y="772478"/>
                  </a:lnTo>
                  <a:lnTo>
                    <a:pt x="1090136" y="771525"/>
                  </a:lnTo>
                  <a:lnTo>
                    <a:pt x="1090613" y="769144"/>
                  </a:lnTo>
                  <a:lnTo>
                    <a:pt x="1091089" y="768191"/>
                  </a:lnTo>
                  <a:lnTo>
                    <a:pt x="1090613" y="767239"/>
                  </a:lnTo>
                  <a:lnTo>
                    <a:pt x="1087755" y="767239"/>
                  </a:lnTo>
                  <a:lnTo>
                    <a:pt x="1084898" y="764858"/>
                  </a:lnTo>
                  <a:lnTo>
                    <a:pt x="1076801" y="761524"/>
                  </a:lnTo>
                  <a:lnTo>
                    <a:pt x="1072991" y="759143"/>
                  </a:lnTo>
                  <a:lnTo>
                    <a:pt x="1068229" y="754856"/>
                  </a:lnTo>
                  <a:lnTo>
                    <a:pt x="1054894" y="747713"/>
                  </a:lnTo>
                  <a:lnTo>
                    <a:pt x="1052036" y="747236"/>
                  </a:lnTo>
                  <a:lnTo>
                    <a:pt x="1037749" y="746760"/>
                  </a:lnTo>
                  <a:lnTo>
                    <a:pt x="1032510" y="746284"/>
                  </a:lnTo>
                  <a:lnTo>
                    <a:pt x="1031558" y="750570"/>
                  </a:lnTo>
                  <a:lnTo>
                    <a:pt x="1036320" y="755809"/>
                  </a:lnTo>
                  <a:lnTo>
                    <a:pt x="1045845" y="760095"/>
                  </a:lnTo>
                  <a:lnTo>
                    <a:pt x="1048702" y="762000"/>
                  </a:lnTo>
                  <a:lnTo>
                    <a:pt x="1048226" y="766763"/>
                  </a:lnTo>
                  <a:lnTo>
                    <a:pt x="1048226" y="768191"/>
                  </a:lnTo>
                  <a:lnTo>
                    <a:pt x="1040130" y="770096"/>
                  </a:lnTo>
                  <a:lnTo>
                    <a:pt x="1037749" y="772478"/>
                  </a:lnTo>
                  <a:lnTo>
                    <a:pt x="1028700" y="776764"/>
                  </a:lnTo>
                  <a:lnTo>
                    <a:pt x="1022509" y="783431"/>
                  </a:lnTo>
                  <a:lnTo>
                    <a:pt x="1016318" y="787718"/>
                  </a:lnTo>
                  <a:lnTo>
                    <a:pt x="1014889" y="788194"/>
                  </a:lnTo>
                  <a:lnTo>
                    <a:pt x="1012031" y="787718"/>
                  </a:lnTo>
                  <a:lnTo>
                    <a:pt x="1011555" y="786765"/>
                  </a:lnTo>
                  <a:lnTo>
                    <a:pt x="1011555" y="785336"/>
                  </a:lnTo>
                  <a:lnTo>
                    <a:pt x="1012031" y="783908"/>
                  </a:lnTo>
                  <a:lnTo>
                    <a:pt x="1012984" y="782479"/>
                  </a:lnTo>
                  <a:lnTo>
                    <a:pt x="1012508" y="782003"/>
                  </a:lnTo>
                  <a:lnTo>
                    <a:pt x="1011079" y="782479"/>
                  </a:lnTo>
                  <a:lnTo>
                    <a:pt x="1006316" y="785336"/>
                  </a:lnTo>
                  <a:lnTo>
                    <a:pt x="1002983" y="789146"/>
                  </a:lnTo>
                  <a:lnTo>
                    <a:pt x="998696" y="792480"/>
                  </a:lnTo>
                  <a:lnTo>
                    <a:pt x="995839" y="790099"/>
                  </a:lnTo>
                  <a:lnTo>
                    <a:pt x="991076" y="788670"/>
                  </a:lnTo>
                  <a:lnTo>
                    <a:pt x="993934" y="786765"/>
                  </a:lnTo>
                  <a:lnTo>
                    <a:pt x="1001077" y="783431"/>
                  </a:lnTo>
                  <a:lnTo>
                    <a:pt x="1009650" y="774859"/>
                  </a:lnTo>
                  <a:lnTo>
                    <a:pt x="1013460" y="768668"/>
                  </a:lnTo>
                  <a:lnTo>
                    <a:pt x="1012984" y="765810"/>
                  </a:lnTo>
                  <a:lnTo>
                    <a:pt x="1006793" y="762476"/>
                  </a:lnTo>
                  <a:lnTo>
                    <a:pt x="986790" y="754380"/>
                  </a:lnTo>
                  <a:lnTo>
                    <a:pt x="972979" y="751046"/>
                  </a:lnTo>
                  <a:lnTo>
                    <a:pt x="962977" y="747713"/>
                  </a:lnTo>
                  <a:lnTo>
                    <a:pt x="952024" y="747236"/>
                  </a:lnTo>
                  <a:lnTo>
                    <a:pt x="947261" y="748189"/>
                  </a:lnTo>
                  <a:lnTo>
                    <a:pt x="944404" y="750094"/>
                  </a:lnTo>
                  <a:lnTo>
                    <a:pt x="939165" y="755809"/>
                  </a:lnTo>
                  <a:lnTo>
                    <a:pt x="937736" y="758666"/>
                  </a:lnTo>
                  <a:lnTo>
                    <a:pt x="937736" y="762953"/>
                  </a:lnTo>
                  <a:lnTo>
                    <a:pt x="938213" y="764858"/>
                  </a:lnTo>
                  <a:lnTo>
                    <a:pt x="937736" y="766763"/>
                  </a:lnTo>
                  <a:lnTo>
                    <a:pt x="934879" y="769620"/>
                  </a:lnTo>
                  <a:lnTo>
                    <a:pt x="933450" y="770096"/>
                  </a:lnTo>
                  <a:lnTo>
                    <a:pt x="931069" y="768191"/>
                  </a:lnTo>
                  <a:lnTo>
                    <a:pt x="922020" y="769620"/>
                  </a:lnTo>
                  <a:lnTo>
                    <a:pt x="914876" y="771525"/>
                  </a:lnTo>
                  <a:lnTo>
                    <a:pt x="909161" y="773430"/>
                  </a:lnTo>
                  <a:lnTo>
                    <a:pt x="905351" y="773906"/>
                  </a:lnTo>
                  <a:lnTo>
                    <a:pt x="902970" y="772954"/>
                  </a:lnTo>
                  <a:lnTo>
                    <a:pt x="903922" y="771049"/>
                  </a:lnTo>
                  <a:lnTo>
                    <a:pt x="911543" y="763905"/>
                  </a:lnTo>
                  <a:lnTo>
                    <a:pt x="914876" y="759619"/>
                  </a:lnTo>
                  <a:lnTo>
                    <a:pt x="917258" y="755809"/>
                  </a:lnTo>
                  <a:lnTo>
                    <a:pt x="918210" y="752951"/>
                  </a:lnTo>
                  <a:lnTo>
                    <a:pt x="918686" y="749618"/>
                  </a:lnTo>
                  <a:lnTo>
                    <a:pt x="919163" y="745808"/>
                  </a:lnTo>
                  <a:lnTo>
                    <a:pt x="919163" y="741998"/>
                  </a:lnTo>
                  <a:lnTo>
                    <a:pt x="917734" y="734854"/>
                  </a:lnTo>
                  <a:lnTo>
                    <a:pt x="916781" y="731520"/>
                  </a:lnTo>
                  <a:lnTo>
                    <a:pt x="915352" y="729139"/>
                  </a:lnTo>
                  <a:lnTo>
                    <a:pt x="913924" y="727234"/>
                  </a:lnTo>
                  <a:lnTo>
                    <a:pt x="910590" y="725329"/>
                  </a:lnTo>
                  <a:lnTo>
                    <a:pt x="899160" y="722471"/>
                  </a:lnTo>
                  <a:lnTo>
                    <a:pt x="868204" y="732949"/>
                  </a:lnTo>
                  <a:lnTo>
                    <a:pt x="833438" y="743426"/>
                  </a:lnTo>
                  <a:lnTo>
                    <a:pt x="820102" y="749618"/>
                  </a:lnTo>
                  <a:lnTo>
                    <a:pt x="810577" y="752475"/>
                  </a:lnTo>
                  <a:lnTo>
                    <a:pt x="800576" y="757714"/>
                  </a:lnTo>
                  <a:lnTo>
                    <a:pt x="780574" y="770573"/>
                  </a:lnTo>
                  <a:lnTo>
                    <a:pt x="772477" y="776764"/>
                  </a:lnTo>
                  <a:lnTo>
                    <a:pt x="769620" y="780574"/>
                  </a:lnTo>
                  <a:lnTo>
                    <a:pt x="768668" y="783431"/>
                  </a:lnTo>
                  <a:lnTo>
                    <a:pt x="769620" y="785336"/>
                  </a:lnTo>
                  <a:lnTo>
                    <a:pt x="771525" y="787241"/>
                  </a:lnTo>
                  <a:lnTo>
                    <a:pt x="776288" y="791051"/>
                  </a:lnTo>
                  <a:lnTo>
                    <a:pt x="777716" y="792480"/>
                  </a:lnTo>
                  <a:lnTo>
                    <a:pt x="777716" y="793909"/>
                  </a:lnTo>
                  <a:lnTo>
                    <a:pt x="772477" y="797719"/>
                  </a:lnTo>
                  <a:lnTo>
                    <a:pt x="764858" y="800100"/>
                  </a:lnTo>
                  <a:lnTo>
                    <a:pt x="752951" y="811530"/>
                  </a:lnTo>
                  <a:lnTo>
                    <a:pt x="752475" y="812483"/>
                  </a:lnTo>
                  <a:lnTo>
                    <a:pt x="751522" y="816293"/>
                  </a:lnTo>
                  <a:lnTo>
                    <a:pt x="751046" y="823436"/>
                  </a:lnTo>
                  <a:lnTo>
                    <a:pt x="751046" y="825818"/>
                  </a:lnTo>
                  <a:lnTo>
                    <a:pt x="752475" y="827723"/>
                  </a:lnTo>
                  <a:lnTo>
                    <a:pt x="755333" y="830580"/>
                  </a:lnTo>
                  <a:lnTo>
                    <a:pt x="764858" y="832961"/>
                  </a:lnTo>
                  <a:lnTo>
                    <a:pt x="772001" y="833438"/>
                  </a:lnTo>
                  <a:lnTo>
                    <a:pt x="788670" y="832009"/>
                  </a:lnTo>
                  <a:lnTo>
                    <a:pt x="793433" y="832009"/>
                  </a:lnTo>
                  <a:lnTo>
                    <a:pt x="788670" y="838200"/>
                  </a:lnTo>
                  <a:lnTo>
                    <a:pt x="779621" y="840581"/>
                  </a:lnTo>
                  <a:lnTo>
                    <a:pt x="776764" y="844391"/>
                  </a:lnTo>
                  <a:lnTo>
                    <a:pt x="776764" y="845344"/>
                  </a:lnTo>
                  <a:lnTo>
                    <a:pt x="777716" y="846296"/>
                  </a:lnTo>
                  <a:lnTo>
                    <a:pt x="786289" y="849154"/>
                  </a:lnTo>
                  <a:lnTo>
                    <a:pt x="793433" y="849154"/>
                  </a:lnTo>
                  <a:lnTo>
                    <a:pt x="806768" y="846296"/>
                  </a:lnTo>
                  <a:lnTo>
                    <a:pt x="825818" y="845820"/>
                  </a:lnTo>
                  <a:lnTo>
                    <a:pt x="866299" y="839629"/>
                  </a:lnTo>
                  <a:lnTo>
                    <a:pt x="874871" y="842010"/>
                  </a:lnTo>
                  <a:lnTo>
                    <a:pt x="875824" y="842963"/>
                  </a:lnTo>
                  <a:lnTo>
                    <a:pt x="874395" y="844391"/>
                  </a:lnTo>
                  <a:lnTo>
                    <a:pt x="870109" y="844868"/>
                  </a:lnTo>
                  <a:lnTo>
                    <a:pt x="861060" y="843439"/>
                  </a:lnTo>
                  <a:lnTo>
                    <a:pt x="852488" y="844391"/>
                  </a:lnTo>
                  <a:lnTo>
                    <a:pt x="850106" y="845344"/>
                  </a:lnTo>
                  <a:lnTo>
                    <a:pt x="850106" y="847249"/>
                  </a:lnTo>
                  <a:lnTo>
                    <a:pt x="854393" y="848678"/>
                  </a:lnTo>
                  <a:lnTo>
                    <a:pt x="855345" y="850106"/>
                  </a:lnTo>
                  <a:lnTo>
                    <a:pt x="850106" y="851535"/>
                  </a:lnTo>
                  <a:lnTo>
                    <a:pt x="843915" y="851535"/>
                  </a:lnTo>
                  <a:lnTo>
                    <a:pt x="837247" y="852964"/>
                  </a:lnTo>
                  <a:lnTo>
                    <a:pt x="823913" y="856774"/>
                  </a:lnTo>
                  <a:lnTo>
                    <a:pt x="806768" y="860584"/>
                  </a:lnTo>
                  <a:lnTo>
                    <a:pt x="789622" y="863918"/>
                  </a:lnTo>
                  <a:lnTo>
                    <a:pt x="785336" y="865346"/>
                  </a:lnTo>
                  <a:lnTo>
                    <a:pt x="773906" y="871538"/>
                  </a:lnTo>
                  <a:lnTo>
                    <a:pt x="771049" y="873443"/>
                  </a:lnTo>
                  <a:lnTo>
                    <a:pt x="770096" y="875348"/>
                  </a:lnTo>
                  <a:lnTo>
                    <a:pt x="773906" y="880110"/>
                  </a:lnTo>
                  <a:lnTo>
                    <a:pt x="796766" y="895826"/>
                  </a:lnTo>
                  <a:lnTo>
                    <a:pt x="816769" y="897255"/>
                  </a:lnTo>
                  <a:lnTo>
                    <a:pt x="839629" y="895826"/>
                  </a:lnTo>
                  <a:lnTo>
                    <a:pt x="842963" y="896303"/>
                  </a:lnTo>
                  <a:lnTo>
                    <a:pt x="847725" y="897731"/>
                  </a:lnTo>
                  <a:lnTo>
                    <a:pt x="851059" y="898208"/>
                  </a:lnTo>
                  <a:lnTo>
                    <a:pt x="874395" y="897255"/>
                  </a:lnTo>
                  <a:lnTo>
                    <a:pt x="890588" y="895826"/>
                  </a:lnTo>
                  <a:lnTo>
                    <a:pt x="899160" y="894398"/>
                  </a:lnTo>
                  <a:lnTo>
                    <a:pt x="908209" y="892493"/>
                  </a:lnTo>
                  <a:lnTo>
                    <a:pt x="911543" y="892493"/>
                  </a:lnTo>
                  <a:lnTo>
                    <a:pt x="920591" y="891064"/>
                  </a:lnTo>
                  <a:lnTo>
                    <a:pt x="927735" y="891540"/>
                  </a:lnTo>
                  <a:lnTo>
                    <a:pt x="940118" y="893921"/>
                  </a:lnTo>
                  <a:lnTo>
                    <a:pt x="948690" y="896303"/>
                  </a:lnTo>
                  <a:lnTo>
                    <a:pt x="983933" y="906780"/>
                  </a:lnTo>
                  <a:lnTo>
                    <a:pt x="997268" y="912495"/>
                  </a:lnTo>
                  <a:lnTo>
                    <a:pt x="1000601" y="915353"/>
                  </a:lnTo>
                  <a:lnTo>
                    <a:pt x="998220" y="916781"/>
                  </a:lnTo>
                  <a:lnTo>
                    <a:pt x="995363" y="917734"/>
                  </a:lnTo>
                  <a:lnTo>
                    <a:pt x="981551" y="917734"/>
                  </a:lnTo>
                  <a:lnTo>
                    <a:pt x="979170" y="919163"/>
                  </a:lnTo>
                  <a:lnTo>
                    <a:pt x="970597" y="920591"/>
                  </a:lnTo>
                  <a:lnTo>
                    <a:pt x="966788" y="920591"/>
                  </a:lnTo>
                  <a:lnTo>
                    <a:pt x="947261" y="918210"/>
                  </a:lnTo>
                  <a:lnTo>
                    <a:pt x="932021" y="917734"/>
                  </a:lnTo>
                  <a:lnTo>
                    <a:pt x="923449" y="916781"/>
                  </a:lnTo>
                  <a:lnTo>
                    <a:pt x="914876" y="915353"/>
                  </a:lnTo>
                  <a:lnTo>
                    <a:pt x="900589" y="914876"/>
                  </a:lnTo>
                  <a:lnTo>
                    <a:pt x="868680" y="918210"/>
                  </a:lnTo>
                  <a:lnTo>
                    <a:pt x="833914" y="922973"/>
                  </a:lnTo>
                  <a:lnTo>
                    <a:pt x="813911" y="927735"/>
                  </a:lnTo>
                  <a:lnTo>
                    <a:pt x="811530" y="929164"/>
                  </a:lnTo>
                  <a:lnTo>
                    <a:pt x="810577" y="931545"/>
                  </a:lnTo>
                  <a:lnTo>
                    <a:pt x="811054" y="935355"/>
                  </a:lnTo>
                  <a:lnTo>
                    <a:pt x="812483" y="941546"/>
                  </a:lnTo>
                  <a:lnTo>
                    <a:pt x="813435" y="945356"/>
                  </a:lnTo>
                  <a:lnTo>
                    <a:pt x="813911" y="946785"/>
                  </a:lnTo>
                  <a:lnTo>
                    <a:pt x="817721" y="952024"/>
                  </a:lnTo>
                  <a:lnTo>
                    <a:pt x="827246" y="960596"/>
                  </a:lnTo>
                  <a:lnTo>
                    <a:pt x="830580" y="964406"/>
                  </a:lnTo>
                  <a:lnTo>
                    <a:pt x="832009" y="967264"/>
                  </a:lnTo>
                  <a:lnTo>
                    <a:pt x="832961" y="969169"/>
                  </a:lnTo>
                  <a:lnTo>
                    <a:pt x="833914" y="969645"/>
                  </a:lnTo>
                  <a:lnTo>
                    <a:pt x="847725" y="974884"/>
                  </a:lnTo>
                  <a:lnTo>
                    <a:pt x="855821" y="976789"/>
                  </a:lnTo>
                  <a:lnTo>
                    <a:pt x="863918" y="978218"/>
                  </a:lnTo>
                  <a:lnTo>
                    <a:pt x="879634" y="979170"/>
                  </a:lnTo>
                  <a:lnTo>
                    <a:pt x="895350" y="978694"/>
                  </a:lnTo>
                  <a:lnTo>
                    <a:pt x="908209" y="978694"/>
                  </a:lnTo>
                  <a:lnTo>
                    <a:pt x="916781" y="979646"/>
                  </a:lnTo>
                  <a:lnTo>
                    <a:pt x="929640" y="982980"/>
                  </a:lnTo>
                  <a:lnTo>
                    <a:pt x="930116" y="983933"/>
                  </a:lnTo>
                  <a:lnTo>
                    <a:pt x="932497" y="992981"/>
                  </a:lnTo>
                  <a:lnTo>
                    <a:pt x="932974" y="997268"/>
                  </a:lnTo>
                  <a:lnTo>
                    <a:pt x="932021" y="1004411"/>
                  </a:lnTo>
                  <a:lnTo>
                    <a:pt x="933926" y="1008698"/>
                  </a:lnTo>
                  <a:lnTo>
                    <a:pt x="941070" y="1018699"/>
                  </a:lnTo>
                  <a:lnTo>
                    <a:pt x="944880" y="1022509"/>
                  </a:lnTo>
                  <a:lnTo>
                    <a:pt x="948214" y="1024890"/>
                  </a:lnTo>
                  <a:lnTo>
                    <a:pt x="952024" y="1025843"/>
                  </a:lnTo>
                  <a:lnTo>
                    <a:pt x="957263" y="1026319"/>
                  </a:lnTo>
                  <a:lnTo>
                    <a:pt x="963930" y="1025843"/>
                  </a:lnTo>
                  <a:lnTo>
                    <a:pt x="976313" y="1023938"/>
                  </a:lnTo>
                  <a:lnTo>
                    <a:pt x="1002983" y="1022985"/>
                  </a:lnTo>
                  <a:lnTo>
                    <a:pt x="1010126" y="1022509"/>
                  </a:lnTo>
                  <a:lnTo>
                    <a:pt x="1016318" y="1019651"/>
                  </a:lnTo>
                  <a:lnTo>
                    <a:pt x="1022033" y="1019175"/>
                  </a:lnTo>
                  <a:lnTo>
                    <a:pt x="1025843" y="1020128"/>
                  </a:lnTo>
                  <a:lnTo>
                    <a:pt x="1038701" y="1018223"/>
                  </a:lnTo>
                  <a:lnTo>
                    <a:pt x="1055846" y="1016794"/>
                  </a:lnTo>
                  <a:lnTo>
                    <a:pt x="1072515" y="1013936"/>
                  </a:lnTo>
                  <a:lnTo>
                    <a:pt x="1090613" y="1009174"/>
                  </a:lnTo>
                  <a:lnTo>
                    <a:pt x="1097756" y="1005364"/>
                  </a:lnTo>
                  <a:lnTo>
                    <a:pt x="1103948" y="1001078"/>
                  </a:lnTo>
                  <a:lnTo>
                    <a:pt x="1110139" y="998696"/>
                  </a:lnTo>
                  <a:lnTo>
                    <a:pt x="1127284" y="997744"/>
                  </a:lnTo>
                  <a:lnTo>
                    <a:pt x="1141571" y="994886"/>
                  </a:lnTo>
                  <a:lnTo>
                    <a:pt x="1144429" y="992981"/>
                  </a:lnTo>
                  <a:lnTo>
                    <a:pt x="1152049" y="985838"/>
                  </a:lnTo>
                  <a:lnTo>
                    <a:pt x="1154906" y="983933"/>
                  </a:lnTo>
                  <a:lnTo>
                    <a:pt x="1161098" y="973931"/>
                  </a:lnTo>
                  <a:lnTo>
                    <a:pt x="1164431" y="970121"/>
                  </a:lnTo>
                  <a:lnTo>
                    <a:pt x="1167765" y="968216"/>
                  </a:lnTo>
                  <a:lnTo>
                    <a:pt x="1172051" y="968216"/>
                  </a:lnTo>
                  <a:lnTo>
                    <a:pt x="1176338" y="970121"/>
                  </a:lnTo>
                  <a:lnTo>
                    <a:pt x="1178243" y="972026"/>
                  </a:lnTo>
                  <a:lnTo>
                    <a:pt x="1178719" y="974408"/>
                  </a:lnTo>
                  <a:lnTo>
                    <a:pt x="1178243" y="977741"/>
                  </a:lnTo>
                  <a:lnTo>
                    <a:pt x="1178243" y="979646"/>
                  </a:lnTo>
                  <a:lnTo>
                    <a:pt x="1178719" y="981075"/>
                  </a:lnTo>
                  <a:lnTo>
                    <a:pt x="1181100" y="982980"/>
                  </a:lnTo>
                  <a:lnTo>
                    <a:pt x="1185386" y="984885"/>
                  </a:lnTo>
                  <a:lnTo>
                    <a:pt x="1189673" y="985838"/>
                  </a:lnTo>
                  <a:lnTo>
                    <a:pt x="1196816" y="985361"/>
                  </a:lnTo>
                  <a:lnTo>
                    <a:pt x="1205865" y="986314"/>
                  </a:lnTo>
                  <a:lnTo>
                    <a:pt x="1214914" y="988695"/>
                  </a:lnTo>
                  <a:lnTo>
                    <a:pt x="1223010" y="989648"/>
                  </a:lnTo>
                  <a:lnTo>
                    <a:pt x="1223010" y="990600"/>
                  </a:lnTo>
                  <a:lnTo>
                    <a:pt x="1222534" y="991553"/>
                  </a:lnTo>
                  <a:lnTo>
                    <a:pt x="1218248" y="995839"/>
                  </a:lnTo>
                  <a:lnTo>
                    <a:pt x="1217771" y="997268"/>
                  </a:lnTo>
                  <a:lnTo>
                    <a:pt x="1220152" y="999173"/>
                  </a:lnTo>
                  <a:lnTo>
                    <a:pt x="1238250" y="1002030"/>
                  </a:lnTo>
                  <a:lnTo>
                    <a:pt x="1242060" y="999649"/>
                  </a:lnTo>
                  <a:lnTo>
                    <a:pt x="1245870" y="998696"/>
                  </a:lnTo>
                  <a:lnTo>
                    <a:pt x="1255395" y="1002506"/>
                  </a:lnTo>
                  <a:lnTo>
                    <a:pt x="1263968" y="1003459"/>
                  </a:lnTo>
                  <a:lnTo>
                    <a:pt x="1275874" y="1005840"/>
                  </a:lnTo>
                  <a:lnTo>
                    <a:pt x="1286351" y="1004411"/>
                  </a:lnTo>
                  <a:lnTo>
                    <a:pt x="1295400" y="1004888"/>
                  </a:lnTo>
                  <a:lnTo>
                    <a:pt x="1297305" y="1004411"/>
                  </a:lnTo>
                  <a:lnTo>
                    <a:pt x="1300639" y="1002506"/>
                  </a:lnTo>
                  <a:lnTo>
                    <a:pt x="1309211" y="1001078"/>
                  </a:lnTo>
                  <a:lnTo>
                    <a:pt x="1313498" y="999173"/>
                  </a:lnTo>
                  <a:lnTo>
                    <a:pt x="1326356" y="995363"/>
                  </a:lnTo>
                  <a:lnTo>
                    <a:pt x="1330643" y="993458"/>
                  </a:lnTo>
                  <a:lnTo>
                    <a:pt x="1333024" y="986790"/>
                  </a:lnTo>
                  <a:lnTo>
                    <a:pt x="1333024" y="983933"/>
                  </a:lnTo>
                  <a:lnTo>
                    <a:pt x="1332071" y="982028"/>
                  </a:lnTo>
                  <a:lnTo>
                    <a:pt x="1330166" y="980599"/>
                  </a:lnTo>
                  <a:lnTo>
                    <a:pt x="1329214" y="980123"/>
                  </a:lnTo>
                  <a:lnTo>
                    <a:pt x="1325880" y="980599"/>
                  </a:lnTo>
                  <a:lnTo>
                    <a:pt x="1323975" y="979170"/>
                  </a:lnTo>
                  <a:lnTo>
                    <a:pt x="1323499" y="977741"/>
                  </a:lnTo>
                  <a:lnTo>
                    <a:pt x="1323499" y="976313"/>
                  </a:lnTo>
                  <a:lnTo>
                    <a:pt x="1323499" y="974408"/>
                  </a:lnTo>
                  <a:lnTo>
                    <a:pt x="1323975" y="972979"/>
                  </a:lnTo>
                  <a:lnTo>
                    <a:pt x="1326833" y="970121"/>
                  </a:lnTo>
                  <a:lnTo>
                    <a:pt x="1326833" y="969169"/>
                  </a:lnTo>
                  <a:lnTo>
                    <a:pt x="1324451" y="966788"/>
                  </a:lnTo>
                  <a:lnTo>
                    <a:pt x="1320641" y="965359"/>
                  </a:lnTo>
                  <a:lnTo>
                    <a:pt x="1310640" y="965835"/>
                  </a:lnTo>
                  <a:lnTo>
                    <a:pt x="1307306" y="968216"/>
                  </a:lnTo>
                  <a:lnTo>
                    <a:pt x="1299686" y="971550"/>
                  </a:lnTo>
                  <a:lnTo>
                    <a:pt x="1295876" y="973931"/>
                  </a:lnTo>
                  <a:lnTo>
                    <a:pt x="1288733" y="981551"/>
                  </a:lnTo>
                  <a:lnTo>
                    <a:pt x="1287780" y="982028"/>
                  </a:lnTo>
                  <a:lnTo>
                    <a:pt x="1288256" y="980123"/>
                  </a:lnTo>
                  <a:lnTo>
                    <a:pt x="1290638" y="972503"/>
                  </a:lnTo>
                  <a:lnTo>
                    <a:pt x="1291114" y="968693"/>
                  </a:lnTo>
                  <a:lnTo>
                    <a:pt x="1290638" y="966311"/>
                  </a:lnTo>
                  <a:lnTo>
                    <a:pt x="1290161" y="965359"/>
                  </a:lnTo>
                  <a:lnTo>
                    <a:pt x="1288733" y="965359"/>
                  </a:lnTo>
                  <a:lnTo>
                    <a:pt x="1287304" y="964406"/>
                  </a:lnTo>
                  <a:lnTo>
                    <a:pt x="1282065" y="960120"/>
                  </a:lnTo>
                  <a:lnTo>
                    <a:pt x="1277779" y="957739"/>
                  </a:lnTo>
                  <a:lnTo>
                    <a:pt x="1276350" y="955834"/>
                  </a:lnTo>
                  <a:lnTo>
                    <a:pt x="1277302" y="954405"/>
                  </a:lnTo>
                  <a:lnTo>
                    <a:pt x="1279684" y="953453"/>
                  </a:lnTo>
                  <a:lnTo>
                    <a:pt x="1281589" y="953929"/>
                  </a:lnTo>
                  <a:lnTo>
                    <a:pt x="1289685" y="958691"/>
                  </a:lnTo>
                  <a:lnTo>
                    <a:pt x="1294448" y="960596"/>
                  </a:lnTo>
                  <a:lnTo>
                    <a:pt x="1300639" y="961549"/>
                  </a:lnTo>
                  <a:lnTo>
                    <a:pt x="1304925" y="961549"/>
                  </a:lnTo>
                  <a:lnTo>
                    <a:pt x="1306830" y="960120"/>
                  </a:lnTo>
                  <a:lnTo>
                    <a:pt x="1307783" y="959168"/>
                  </a:lnTo>
                  <a:lnTo>
                    <a:pt x="1307783" y="957263"/>
                  </a:lnTo>
                  <a:lnTo>
                    <a:pt x="1307306" y="954881"/>
                  </a:lnTo>
                  <a:lnTo>
                    <a:pt x="1306830" y="952976"/>
                  </a:lnTo>
                  <a:lnTo>
                    <a:pt x="1305877" y="951548"/>
                  </a:lnTo>
                  <a:lnTo>
                    <a:pt x="1308259" y="949166"/>
                  </a:lnTo>
                  <a:lnTo>
                    <a:pt x="1314450" y="945833"/>
                  </a:lnTo>
                  <a:lnTo>
                    <a:pt x="1318260" y="943928"/>
                  </a:lnTo>
                  <a:lnTo>
                    <a:pt x="1320165" y="943928"/>
                  </a:lnTo>
                  <a:lnTo>
                    <a:pt x="1323023" y="945356"/>
                  </a:lnTo>
                  <a:lnTo>
                    <a:pt x="1331119" y="950595"/>
                  </a:lnTo>
                  <a:lnTo>
                    <a:pt x="1335405" y="952500"/>
                  </a:lnTo>
                  <a:lnTo>
                    <a:pt x="1338263" y="952976"/>
                  </a:lnTo>
                  <a:lnTo>
                    <a:pt x="1339691" y="951548"/>
                  </a:lnTo>
                  <a:lnTo>
                    <a:pt x="1341120" y="949643"/>
                  </a:lnTo>
                  <a:lnTo>
                    <a:pt x="1343025" y="944880"/>
                  </a:lnTo>
                  <a:lnTo>
                    <a:pt x="1343977" y="943928"/>
                  </a:lnTo>
                  <a:lnTo>
                    <a:pt x="1344930" y="944880"/>
                  </a:lnTo>
                  <a:lnTo>
                    <a:pt x="1346835" y="950119"/>
                  </a:lnTo>
                  <a:lnTo>
                    <a:pt x="1348740" y="952500"/>
                  </a:lnTo>
                  <a:lnTo>
                    <a:pt x="1353026" y="954405"/>
                  </a:lnTo>
                  <a:lnTo>
                    <a:pt x="1358741" y="954881"/>
                  </a:lnTo>
                  <a:lnTo>
                    <a:pt x="1360646" y="954405"/>
                  </a:lnTo>
                  <a:lnTo>
                    <a:pt x="1363504" y="952024"/>
                  </a:lnTo>
                  <a:close/>
                  <a:moveTo>
                    <a:pt x="1214438" y="696754"/>
                  </a:moveTo>
                  <a:lnTo>
                    <a:pt x="1207770" y="696754"/>
                  </a:lnTo>
                  <a:lnTo>
                    <a:pt x="1178719" y="700088"/>
                  </a:lnTo>
                  <a:lnTo>
                    <a:pt x="1170146" y="701516"/>
                  </a:lnTo>
                  <a:lnTo>
                    <a:pt x="1167289" y="703421"/>
                  </a:lnTo>
                  <a:lnTo>
                    <a:pt x="1162526" y="708184"/>
                  </a:lnTo>
                  <a:lnTo>
                    <a:pt x="1158716" y="713899"/>
                  </a:lnTo>
                  <a:lnTo>
                    <a:pt x="1159669" y="715804"/>
                  </a:lnTo>
                  <a:lnTo>
                    <a:pt x="1165384" y="717233"/>
                  </a:lnTo>
                  <a:lnTo>
                    <a:pt x="1173004" y="720090"/>
                  </a:lnTo>
                  <a:lnTo>
                    <a:pt x="1184910" y="727234"/>
                  </a:lnTo>
                  <a:lnTo>
                    <a:pt x="1187291" y="730091"/>
                  </a:lnTo>
                  <a:lnTo>
                    <a:pt x="1188720" y="733901"/>
                  </a:lnTo>
                  <a:lnTo>
                    <a:pt x="1197769" y="740569"/>
                  </a:lnTo>
                  <a:lnTo>
                    <a:pt x="1205389" y="747236"/>
                  </a:lnTo>
                  <a:lnTo>
                    <a:pt x="1210151" y="750570"/>
                  </a:lnTo>
                  <a:lnTo>
                    <a:pt x="1213485" y="751999"/>
                  </a:lnTo>
                  <a:lnTo>
                    <a:pt x="1215390" y="751523"/>
                  </a:lnTo>
                  <a:lnTo>
                    <a:pt x="1218248" y="749618"/>
                  </a:lnTo>
                  <a:lnTo>
                    <a:pt x="1222534" y="746284"/>
                  </a:lnTo>
                  <a:lnTo>
                    <a:pt x="1224915" y="743426"/>
                  </a:lnTo>
                  <a:lnTo>
                    <a:pt x="1225868" y="740093"/>
                  </a:lnTo>
                  <a:lnTo>
                    <a:pt x="1232059" y="734854"/>
                  </a:lnTo>
                  <a:lnTo>
                    <a:pt x="1237774" y="725329"/>
                  </a:lnTo>
                  <a:lnTo>
                    <a:pt x="1239202" y="722471"/>
                  </a:lnTo>
                  <a:lnTo>
                    <a:pt x="1240155" y="715328"/>
                  </a:lnTo>
                  <a:lnTo>
                    <a:pt x="1240155" y="710565"/>
                  </a:lnTo>
                  <a:lnTo>
                    <a:pt x="1239202" y="708184"/>
                  </a:lnTo>
                  <a:lnTo>
                    <a:pt x="1237298" y="705803"/>
                  </a:lnTo>
                  <a:lnTo>
                    <a:pt x="1234916" y="704374"/>
                  </a:lnTo>
                  <a:lnTo>
                    <a:pt x="1231106" y="703421"/>
                  </a:lnTo>
                  <a:lnTo>
                    <a:pt x="1221581" y="697230"/>
                  </a:lnTo>
                  <a:lnTo>
                    <a:pt x="1214438" y="696754"/>
                  </a:lnTo>
                  <a:close/>
                  <a:moveTo>
                    <a:pt x="1461135" y="674370"/>
                  </a:moveTo>
                  <a:lnTo>
                    <a:pt x="1443514" y="679133"/>
                  </a:lnTo>
                  <a:lnTo>
                    <a:pt x="1435418" y="680085"/>
                  </a:lnTo>
                  <a:lnTo>
                    <a:pt x="1432560" y="681038"/>
                  </a:lnTo>
                  <a:lnTo>
                    <a:pt x="1430655" y="682466"/>
                  </a:lnTo>
                  <a:lnTo>
                    <a:pt x="1429226" y="683895"/>
                  </a:lnTo>
                  <a:lnTo>
                    <a:pt x="1425893" y="684848"/>
                  </a:lnTo>
                  <a:lnTo>
                    <a:pt x="1417320" y="686276"/>
                  </a:lnTo>
                  <a:lnTo>
                    <a:pt x="1415415" y="687229"/>
                  </a:lnTo>
                  <a:lnTo>
                    <a:pt x="1414939" y="688181"/>
                  </a:lnTo>
                  <a:lnTo>
                    <a:pt x="1415891" y="689134"/>
                  </a:lnTo>
                  <a:lnTo>
                    <a:pt x="1418749" y="690086"/>
                  </a:lnTo>
                  <a:lnTo>
                    <a:pt x="1429702" y="693420"/>
                  </a:lnTo>
                  <a:lnTo>
                    <a:pt x="1434941" y="692944"/>
                  </a:lnTo>
                  <a:lnTo>
                    <a:pt x="1436846" y="691991"/>
                  </a:lnTo>
                  <a:lnTo>
                    <a:pt x="1439227" y="690086"/>
                  </a:lnTo>
                  <a:lnTo>
                    <a:pt x="1443514" y="690563"/>
                  </a:lnTo>
                  <a:lnTo>
                    <a:pt x="1453515" y="689134"/>
                  </a:lnTo>
                  <a:lnTo>
                    <a:pt x="1457801" y="687705"/>
                  </a:lnTo>
                  <a:lnTo>
                    <a:pt x="1467326" y="682466"/>
                  </a:lnTo>
                  <a:lnTo>
                    <a:pt x="1471136" y="680085"/>
                  </a:lnTo>
                  <a:lnTo>
                    <a:pt x="1473994" y="676751"/>
                  </a:lnTo>
                  <a:lnTo>
                    <a:pt x="1474470" y="675323"/>
                  </a:lnTo>
                  <a:lnTo>
                    <a:pt x="1473994" y="673894"/>
                  </a:lnTo>
                  <a:lnTo>
                    <a:pt x="1473041" y="672465"/>
                  </a:lnTo>
                  <a:lnTo>
                    <a:pt x="1469708" y="671989"/>
                  </a:lnTo>
                  <a:lnTo>
                    <a:pt x="1461135" y="674370"/>
                  </a:lnTo>
                  <a:close/>
                  <a:moveTo>
                    <a:pt x="1519714" y="615791"/>
                  </a:moveTo>
                  <a:lnTo>
                    <a:pt x="1520666" y="618173"/>
                  </a:lnTo>
                  <a:lnTo>
                    <a:pt x="1521619" y="619601"/>
                  </a:lnTo>
                  <a:lnTo>
                    <a:pt x="1522571" y="620078"/>
                  </a:lnTo>
                  <a:lnTo>
                    <a:pt x="1525429" y="618173"/>
                  </a:lnTo>
                  <a:lnTo>
                    <a:pt x="1528286" y="619601"/>
                  </a:lnTo>
                  <a:lnTo>
                    <a:pt x="1535906" y="626269"/>
                  </a:lnTo>
                  <a:lnTo>
                    <a:pt x="1550194" y="628650"/>
                  </a:lnTo>
                  <a:lnTo>
                    <a:pt x="1555909" y="628650"/>
                  </a:lnTo>
                  <a:lnTo>
                    <a:pt x="1566862" y="634841"/>
                  </a:lnTo>
                  <a:lnTo>
                    <a:pt x="1572101" y="637699"/>
                  </a:lnTo>
                  <a:lnTo>
                    <a:pt x="1575911" y="639128"/>
                  </a:lnTo>
                  <a:lnTo>
                    <a:pt x="1581626" y="639604"/>
                  </a:lnTo>
                  <a:lnTo>
                    <a:pt x="1592580" y="638651"/>
                  </a:lnTo>
                  <a:lnTo>
                    <a:pt x="1600200" y="638651"/>
                  </a:lnTo>
                  <a:lnTo>
                    <a:pt x="1612583" y="637699"/>
                  </a:lnTo>
                  <a:lnTo>
                    <a:pt x="1614487" y="637223"/>
                  </a:lnTo>
                  <a:lnTo>
                    <a:pt x="1615440" y="635794"/>
                  </a:lnTo>
                  <a:lnTo>
                    <a:pt x="1615440" y="633413"/>
                  </a:lnTo>
                  <a:lnTo>
                    <a:pt x="1615916" y="631984"/>
                  </a:lnTo>
                  <a:lnTo>
                    <a:pt x="1616869" y="631508"/>
                  </a:lnTo>
                  <a:lnTo>
                    <a:pt x="1617345" y="630555"/>
                  </a:lnTo>
                  <a:lnTo>
                    <a:pt x="1618298" y="624840"/>
                  </a:lnTo>
                  <a:lnTo>
                    <a:pt x="1618298" y="620554"/>
                  </a:lnTo>
                  <a:lnTo>
                    <a:pt x="1617821" y="618649"/>
                  </a:lnTo>
                  <a:lnTo>
                    <a:pt x="1615440" y="613410"/>
                  </a:lnTo>
                  <a:lnTo>
                    <a:pt x="1614964" y="611981"/>
                  </a:lnTo>
                  <a:lnTo>
                    <a:pt x="1615440" y="608648"/>
                  </a:lnTo>
                  <a:lnTo>
                    <a:pt x="1616393" y="606266"/>
                  </a:lnTo>
                  <a:lnTo>
                    <a:pt x="1613059" y="600075"/>
                  </a:lnTo>
                  <a:lnTo>
                    <a:pt x="1610677" y="597218"/>
                  </a:lnTo>
                  <a:lnTo>
                    <a:pt x="1607820" y="591979"/>
                  </a:lnTo>
                  <a:lnTo>
                    <a:pt x="1602581" y="586740"/>
                  </a:lnTo>
                  <a:lnTo>
                    <a:pt x="1590675" y="578168"/>
                  </a:lnTo>
                  <a:lnTo>
                    <a:pt x="1584960" y="574834"/>
                  </a:lnTo>
                  <a:lnTo>
                    <a:pt x="1577340" y="572929"/>
                  </a:lnTo>
                  <a:lnTo>
                    <a:pt x="1569720" y="572453"/>
                  </a:lnTo>
                  <a:lnTo>
                    <a:pt x="1564005" y="571976"/>
                  </a:lnTo>
                  <a:lnTo>
                    <a:pt x="1543050" y="578168"/>
                  </a:lnTo>
                  <a:lnTo>
                    <a:pt x="1536859" y="582454"/>
                  </a:lnTo>
                  <a:lnTo>
                    <a:pt x="1533525" y="584359"/>
                  </a:lnTo>
                  <a:lnTo>
                    <a:pt x="1527810" y="590074"/>
                  </a:lnTo>
                  <a:lnTo>
                    <a:pt x="1527810" y="593884"/>
                  </a:lnTo>
                  <a:lnTo>
                    <a:pt x="1525905" y="598170"/>
                  </a:lnTo>
                  <a:lnTo>
                    <a:pt x="1522095" y="599599"/>
                  </a:lnTo>
                  <a:lnTo>
                    <a:pt x="1519237" y="600075"/>
                  </a:lnTo>
                  <a:lnTo>
                    <a:pt x="1513046" y="607695"/>
                  </a:lnTo>
                  <a:lnTo>
                    <a:pt x="1512094" y="610553"/>
                  </a:lnTo>
                  <a:lnTo>
                    <a:pt x="1512094" y="612458"/>
                  </a:lnTo>
                  <a:lnTo>
                    <a:pt x="1512570" y="614363"/>
                  </a:lnTo>
                  <a:lnTo>
                    <a:pt x="1513523" y="615315"/>
                  </a:lnTo>
                  <a:lnTo>
                    <a:pt x="1519237" y="614839"/>
                  </a:lnTo>
                  <a:lnTo>
                    <a:pt x="1519714" y="615791"/>
                  </a:lnTo>
                  <a:close/>
                  <a:moveTo>
                    <a:pt x="1740694" y="644843"/>
                  </a:moveTo>
                  <a:lnTo>
                    <a:pt x="1750219" y="644366"/>
                  </a:lnTo>
                  <a:lnTo>
                    <a:pt x="1754029" y="643414"/>
                  </a:lnTo>
                  <a:lnTo>
                    <a:pt x="1760220" y="640556"/>
                  </a:lnTo>
                  <a:lnTo>
                    <a:pt x="1762601" y="638651"/>
                  </a:lnTo>
                  <a:lnTo>
                    <a:pt x="1762601" y="636746"/>
                  </a:lnTo>
                  <a:lnTo>
                    <a:pt x="1762125" y="634841"/>
                  </a:lnTo>
                  <a:lnTo>
                    <a:pt x="1761173" y="632460"/>
                  </a:lnTo>
                  <a:lnTo>
                    <a:pt x="1762125" y="631508"/>
                  </a:lnTo>
                  <a:lnTo>
                    <a:pt x="1764506" y="631984"/>
                  </a:lnTo>
                  <a:lnTo>
                    <a:pt x="1766411" y="631508"/>
                  </a:lnTo>
                  <a:lnTo>
                    <a:pt x="1767840" y="629603"/>
                  </a:lnTo>
                  <a:lnTo>
                    <a:pt x="1769269" y="628650"/>
                  </a:lnTo>
                  <a:lnTo>
                    <a:pt x="1770698" y="628650"/>
                  </a:lnTo>
                  <a:lnTo>
                    <a:pt x="1771650" y="630555"/>
                  </a:lnTo>
                  <a:lnTo>
                    <a:pt x="1772602" y="633889"/>
                  </a:lnTo>
                  <a:lnTo>
                    <a:pt x="1773555" y="635318"/>
                  </a:lnTo>
                  <a:lnTo>
                    <a:pt x="1775936" y="633413"/>
                  </a:lnTo>
                  <a:lnTo>
                    <a:pt x="1779270" y="627698"/>
                  </a:lnTo>
                  <a:lnTo>
                    <a:pt x="1784509" y="625793"/>
                  </a:lnTo>
                  <a:lnTo>
                    <a:pt x="1785937" y="625793"/>
                  </a:lnTo>
                  <a:lnTo>
                    <a:pt x="1787843" y="627698"/>
                  </a:lnTo>
                  <a:lnTo>
                    <a:pt x="1791176" y="629126"/>
                  </a:lnTo>
                  <a:lnTo>
                    <a:pt x="1789748" y="631984"/>
                  </a:lnTo>
                  <a:lnTo>
                    <a:pt x="1786414" y="637223"/>
                  </a:lnTo>
                  <a:lnTo>
                    <a:pt x="1784509" y="641033"/>
                  </a:lnTo>
                  <a:lnTo>
                    <a:pt x="1784033" y="643890"/>
                  </a:lnTo>
                  <a:lnTo>
                    <a:pt x="1784033" y="645795"/>
                  </a:lnTo>
                  <a:lnTo>
                    <a:pt x="1785937" y="647700"/>
                  </a:lnTo>
                  <a:lnTo>
                    <a:pt x="1788795" y="648653"/>
                  </a:lnTo>
                  <a:lnTo>
                    <a:pt x="1803083" y="649129"/>
                  </a:lnTo>
                  <a:lnTo>
                    <a:pt x="1817370" y="650558"/>
                  </a:lnTo>
                  <a:lnTo>
                    <a:pt x="1824990" y="648653"/>
                  </a:lnTo>
                  <a:lnTo>
                    <a:pt x="1837373" y="650081"/>
                  </a:lnTo>
                  <a:lnTo>
                    <a:pt x="1844993" y="650081"/>
                  </a:lnTo>
                  <a:lnTo>
                    <a:pt x="1848326" y="649605"/>
                  </a:lnTo>
                  <a:lnTo>
                    <a:pt x="1845945" y="644843"/>
                  </a:lnTo>
                  <a:lnTo>
                    <a:pt x="1848326" y="644843"/>
                  </a:lnTo>
                  <a:lnTo>
                    <a:pt x="1858804" y="647700"/>
                  </a:lnTo>
                  <a:lnTo>
                    <a:pt x="1863090" y="646271"/>
                  </a:lnTo>
                  <a:lnTo>
                    <a:pt x="1866424" y="645795"/>
                  </a:lnTo>
                  <a:lnTo>
                    <a:pt x="1871662" y="648653"/>
                  </a:lnTo>
                  <a:lnTo>
                    <a:pt x="1876901" y="648653"/>
                  </a:lnTo>
                  <a:lnTo>
                    <a:pt x="1885950" y="646271"/>
                  </a:lnTo>
                  <a:lnTo>
                    <a:pt x="1886902" y="645795"/>
                  </a:lnTo>
                  <a:lnTo>
                    <a:pt x="1887855" y="644366"/>
                  </a:lnTo>
                  <a:lnTo>
                    <a:pt x="1888331" y="641985"/>
                  </a:lnTo>
                  <a:lnTo>
                    <a:pt x="1889284" y="641985"/>
                  </a:lnTo>
                  <a:lnTo>
                    <a:pt x="1892618" y="645795"/>
                  </a:lnTo>
                  <a:lnTo>
                    <a:pt x="1896904" y="647224"/>
                  </a:lnTo>
                  <a:lnTo>
                    <a:pt x="1899761" y="647224"/>
                  </a:lnTo>
                  <a:lnTo>
                    <a:pt x="1901190" y="646748"/>
                  </a:lnTo>
                  <a:lnTo>
                    <a:pt x="1902143" y="641509"/>
                  </a:lnTo>
                  <a:lnTo>
                    <a:pt x="1904048" y="641509"/>
                  </a:lnTo>
                  <a:lnTo>
                    <a:pt x="1907381" y="643890"/>
                  </a:lnTo>
                  <a:lnTo>
                    <a:pt x="1910715" y="645795"/>
                  </a:lnTo>
                  <a:lnTo>
                    <a:pt x="1915954" y="647224"/>
                  </a:lnTo>
                  <a:lnTo>
                    <a:pt x="1924050" y="648176"/>
                  </a:lnTo>
                  <a:lnTo>
                    <a:pt x="1930241" y="647700"/>
                  </a:lnTo>
                  <a:lnTo>
                    <a:pt x="1943100" y="644366"/>
                  </a:lnTo>
                  <a:lnTo>
                    <a:pt x="1951673" y="644366"/>
                  </a:lnTo>
                  <a:lnTo>
                    <a:pt x="1954530" y="642938"/>
                  </a:lnTo>
                  <a:lnTo>
                    <a:pt x="1958816" y="638175"/>
                  </a:lnTo>
                  <a:lnTo>
                    <a:pt x="1959293" y="637223"/>
                  </a:lnTo>
                  <a:lnTo>
                    <a:pt x="1961198" y="631031"/>
                  </a:lnTo>
                  <a:lnTo>
                    <a:pt x="1960245" y="628650"/>
                  </a:lnTo>
                  <a:lnTo>
                    <a:pt x="1955959" y="626269"/>
                  </a:lnTo>
                  <a:lnTo>
                    <a:pt x="1955006" y="625316"/>
                  </a:lnTo>
                  <a:lnTo>
                    <a:pt x="1954054" y="622459"/>
                  </a:lnTo>
                  <a:lnTo>
                    <a:pt x="1955006" y="621983"/>
                  </a:lnTo>
                  <a:lnTo>
                    <a:pt x="1958816" y="622935"/>
                  </a:lnTo>
                  <a:lnTo>
                    <a:pt x="1965008" y="626745"/>
                  </a:lnTo>
                  <a:lnTo>
                    <a:pt x="1966912" y="627698"/>
                  </a:lnTo>
                  <a:lnTo>
                    <a:pt x="1968818" y="627698"/>
                  </a:lnTo>
                  <a:lnTo>
                    <a:pt x="1969294" y="629603"/>
                  </a:lnTo>
                  <a:lnTo>
                    <a:pt x="1968341" y="633413"/>
                  </a:lnTo>
                  <a:lnTo>
                    <a:pt x="1968341" y="636270"/>
                  </a:lnTo>
                  <a:lnTo>
                    <a:pt x="1970246" y="640556"/>
                  </a:lnTo>
                  <a:lnTo>
                    <a:pt x="1973104" y="643890"/>
                  </a:lnTo>
                  <a:lnTo>
                    <a:pt x="1974533" y="645319"/>
                  </a:lnTo>
                  <a:lnTo>
                    <a:pt x="1981200" y="647700"/>
                  </a:lnTo>
                  <a:lnTo>
                    <a:pt x="1984058" y="648176"/>
                  </a:lnTo>
                  <a:lnTo>
                    <a:pt x="1991677" y="647700"/>
                  </a:lnTo>
                  <a:lnTo>
                    <a:pt x="2003584" y="651034"/>
                  </a:lnTo>
                  <a:lnTo>
                    <a:pt x="2007870" y="651510"/>
                  </a:lnTo>
                  <a:lnTo>
                    <a:pt x="2012156" y="651034"/>
                  </a:lnTo>
                  <a:lnTo>
                    <a:pt x="2018824" y="649129"/>
                  </a:lnTo>
                  <a:lnTo>
                    <a:pt x="2027873" y="645795"/>
                  </a:lnTo>
                  <a:lnTo>
                    <a:pt x="2031683" y="644843"/>
                  </a:lnTo>
                  <a:lnTo>
                    <a:pt x="2064068" y="643890"/>
                  </a:lnTo>
                  <a:lnTo>
                    <a:pt x="2064544" y="643890"/>
                  </a:lnTo>
                  <a:lnTo>
                    <a:pt x="2065973" y="639128"/>
                  </a:lnTo>
                  <a:lnTo>
                    <a:pt x="2066449" y="635794"/>
                  </a:lnTo>
                  <a:lnTo>
                    <a:pt x="2066449" y="632936"/>
                  </a:lnTo>
                  <a:lnTo>
                    <a:pt x="2066925" y="631031"/>
                  </a:lnTo>
                  <a:lnTo>
                    <a:pt x="2068354" y="630079"/>
                  </a:lnTo>
                  <a:lnTo>
                    <a:pt x="2066925" y="627698"/>
                  </a:lnTo>
                  <a:lnTo>
                    <a:pt x="2062639" y="624364"/>
                  </a:lnTo>
                  <a:lnTo>
                    <a:pt x="2061686" y="622459"/>
                  </a:lnTo>
                  <a:lnTo>
                    <a:pt x="2063591" y="621983"/>
                  </a:lnTo>
                  <a:lnTo>
                    <a:pt x="2066449" y="622935"/>
                  </a:lnTo>
                  <a:lnTo>
                    <a:pt x="2075021" y="627221"/>
                  </a:lnTo>
                  <a:lnTo>
                    <a:pt x="2089785" y="623888"/>
                  </a:lnTo>
                  <a:lnTo>
                    <a:pt x="2093595" y="621506"/>
                  </a:lnTo>
                  <a:lnTo>
                    <a:pt x="2091690" y="618649"/>
                  </a:lnTo>
                  <a:lnTo>
                    <a:pt x="2089309" y="616744"/>
                  </a:lnTo>
                  <a:lnTo>
                    <a:pt x="2084546" y="614839"/>
                  </a:lnTo>
                  <a:lnTo>
                    <a:pt x="2082165" y="614839"/>
                  </a:lnTo>
                  <a:lnTo>
                    <a:pt x="2071687" y="616744"/>
                  </a:lnTo>
                  <a:lnTo>
                    <a:pt x="2068354" y="616744"/>
                  </a:lnTo>
                  <a:lnTo>
                    <a:pt x="2064068" y="615791"/>
                  </a:lnTo>
                  <a:lnTo>
                    <a:pt x="2059781" y="613410"/>
                  </a:lnTo>
                  <a:lnTo>
                    <a:pt x="2060734" y="612458"/>
                  </a:lnTo>
                  <a:lnTo>
                    <a:pt x="2073593" y="607695"/>
                  </a:lnTo>
                  <a:lnTo>
                    <a:pt x="2085023" y="601980"/>
                  </a:lnTo>
                  <a:lnTo>
                    <a:pt x="2089309" y="597694"/>
                  </a:lnTo>
                  <a:lnTo>
                    <a:pt x="2089309" y="595313"/>
                  </a:lnTo>
                  <a:lnTo>
                    <a:pt x="2086451" y="589121"/>
                  </a:lnTo>
                  <a:lnTo>
                    <a:pt x="2084070" y="584835"/>
                  </a:lnTo>
                  <a:lnTo>
                    <a:pt x="2081212" y="583883"/>
                  </a:lnTo>
                  <a:lnTo>
                    <a:pt x="2068830" y="583406"/>
                  </a:lnTo>
                  <a:lnTo>
                    <a:pt x="2063591" y="582454"/>
                  </a:lnTo>
                  <a:lnTo>
                    <a:pt x="2062639" y="581501"/>
                  </a:lnTo>
                  <a:lnTo>
                    <a:pt x="2067877" y="578168"/>
                  </a:lnTo>
                  <a:lnTo>
                    <a:pt x="2067877" y="576739"/>
                  </a:lnTo>
                  <a:lnTo>
                    <a:pt x="2066449" y="575310"/>
                  </a:lnTo>
                  <a:lnTo>
                    <a:pt x="2060734" y="571976"/>
                  </a:lnTo>
                  <a:lnTo>
                    <a:pt x="2053590" y="571024"/>
                  </a:lnTo>
                  <a:lnTo>
                    <a:pt x="2037398" y="571024"/>
                  </a:lnTo>
                  <a:lnTo>
                    <a:pt x="2033111" y="570071"/>
                  </a:lnTo>
                  <a:lnTo>
                    <a:pt x="2031206" y="569119"/>
                  </a:lnTo>
                  <a:lnTo>
                    <a:pt x="2030730" y="568166"/>
                  </a:lnTo>
                  <a:lnTo>
                    <a:pt x="2032159" y="564833"/>
                  </a:lnTo>
                  <a:lnTo>
                    <a:pt x="2028349" y="563404"/>
                  </a:lnTo>
                  <a:lnTo>
                    <a:pt x="2015490" y="560546"/>
                  </a:lnTo>
                  <a:lnTo>
                    <a:pt x="1998345" y="558165"/>
                  </a:lnTo>
                  <a:lnTo>
                    <a:pt x="1991677" y="558165"/>
                  </a:lnTo>
                  <a:lnTo>
                    <a:pt x="1985010" y="559118"/>
                  </a:lnTo>
                  <a:lnTo>
                    <a:pt x="1966436" y="563404"/>
                  </a:lnTo>
                  <a:lnTo>
                    <a:pt x="1961674" y="563880"/>
                  </a:lnTo>
                  <a:lnTo>
                    <a:pt x="1944529" y="559594"/>
                  </a:lnTo>
                  <a:lnTo>
                    <a:pt x="1938337" y="559118"/>
                  </a:lnTo>
                  <a:lnTo>
                    <a:pt x="1935480" y="561975"/>
                  </a:lnTo>
                  <a:lnTo>
                    <a:pt x="1935480" y="562451"/>
                  </a:lnTo>
                  <a:lnTo>
                    <a:pt x="1919287" y="570071"/>
                  </a:lnTo>
                  <a:lnTo>
                    <a:pt x="1914525" y="570071"/>
                  </a:lnTo>
                  <a:lnTo>
                    <a:pt x="1906429" y="570548"/>
                  </a:lnTo>
                  <a:lnTo>
                    <a:pt x="1893094" y="575310"/>
                  </a:lnTo>
                  <a:lnTo>
                    <a:pt x="1885950" y="574834"/>
                  </a:lnTo>
                  <a:lnTo>
                    <a:pt x="1872615" y="578168"/>
                  </a:lnTo>
                  <a:lnTo>
                    <a:pt x="1869281" y="580073"/>
                  </a:lnTo>
                  <a:lnTo>
                    <a:pt x="1874996" y="584359"/>
                  </a:lnTo>
                  <a:lnTo>
                    <a:pt x="1873568" y="587693"/>
                  </a:lnTo>
                  <a:lnTo>
                    <a:pt x="1864043" y="586740"/>
                  </a:lnTo>
                  <a:lnTo>
                    <a:pt x="1857375" y="584835"/>
                  </a:lnTo>
                  <a:lnTo>
                    <a:pt x="1853565" y="582930"/>
                  </a:lnTo>
                  <a:lnTo>
                    <a:pt x="1844516" y="581025"/>
                  </a:lnTo>
                  <a:lnTo>
                    <a:pt x="1829276" y="572453"/>
                  </a:lnTo>
                  <a:lnTo>
                    <a:pt x="1825466" y="574358"/>
                  </a:lnTo>
                  <a:lnTo>
                    <a:pt x="1819751" y="581501"/>
                  </a:lnTo>
                  <a:lnTo>
                    <a:pt x="1818799" y="581025"/>
                  </a:lnTo>
                  <a:lnTo>
                    <a:pt x="1816418" y="577215"/>
                  </a:lnTo>
                  <a:lnTo>
                    <a:pt x="1813560" y="575310"/>
                  </a:lnTo>
                  <a:lnTo>
                    <a:pt x="1797368" y="579596"/>
                  </a:lnTo>
                  <a:lnTo>
                    <a:pt x="1784985" y="570548"/>
                  </a:lnTo>
                  <a:lnTo>
                    <a:pt x="1782604" y="569595"/>
                  </a:lnTo>
                  <a:lnTo>
                    <a:pt x="1780223" y="569595"/>
                  </a:lnTo>
                  <a:lnTo>
                    <a:pt x="1777841" y="570548"/>
                  </a:lnTo>
                  <a:lnTo>
                    <a:pt x="1775460" y="571976"/>
                  </a:lnTo>
                  <a:lnTo>
                    <a:pt x="1774984" y="574358"/>
                  </a:lnTo>
                  <a:lnTo>
                    <a:pt x="1776412" y="577691"/>
                  </a:lnTo>
                  <a:lnTo>
                    <a:pt x="1776889" y="580073"/>
                  </a:lnTo>
                  <a:lnTo>
                    <a:pt x="1775936" y="582930"/>
                  </a:lnTo>
                  <a:lnTo>
                    <a:pt x="1774984" y="583883"/>
                  </a:lnTo>
                  <a:lnTo>
                    <a:pt x="1773555" y="583883"/>
                  </a:lnTo>
                  <a:lnTo>
                    <a:pt x="1761173" y="576263"/>
                  </a:lnTo>
                  <a:lnTo>
                    <a:pt x="1759268" y="575786"/>
                  </a:lnTo>
                  <a:lnTo>
                    <a:pt x="1748790" y="576263"/>
                  </a:lnTo>
                  <a:lnTo>
                    <a:pt x="1749266" y="574834"/>
                  </a:lnTo>
                  <a:lnTo>
                    <a:pt x="1758315" y="570548"/>
                  </a:lnTo>
                  <a:lnTo>
                    <a:pt x="1761649" y="566738"/>
                  </a:lnTo>
                  <a:lnTo>
                    <a:pt x="1763554" y="563880"/>
                  </a:lnTo>
                  <a:lnTo>
                    <a:pt x="1763554" y="561975"/>
                  </a:lnTo>
                  <a:lnTo>
                    <a:pt x="1761173" y="559594"/>
                  </a:lnTo>
                  <a:lnTo>
                    <a:pt x="1753076" y="555308"/>
                  </a:lnTo>
                  <a:lnTo>
                    <a:pt x="1748314" y="556260"/>
                  </a:lnTo>
                  <a:lnTo>
                    <a:pt x="1746885" y="555784"/>
                  </a:lnTo>
                  <a:lnTo>
                    <a:pt x="1743551" y="551021"/>
                  </a:lnTo>
                  <a:lnTo>
                    <a:pt x="1739265" y="548164"/>
                  </a:lnTo>
                  <a:lnTo>
                    <a:pt x="1734979" y="547688"/>
                  </a:lnTo>
                  <a:lnTo>
                    <a:pt x="1730216" y="543401"/>
                  </a:lnTo>
                  <a:lnTo>
                    <a:pt x="1727835" y="541973"/>
                  </a:lnTo>
                  <a:lnTo>
                    <a:pt x="1712119" y="540544"/>
                  </a:lnTo>
                  <a:lnTo>
                    <a:pt x="1709261" y="538639"/>
                  </a:lnTo>
                  <a:lnTo>
                    <a:pt x="1701641" y="536258"/>
                  </a:lnTo>
                  <a:lnTo>
                    <a:pt x="1692593" y="534829"/>
                  </a:lnTo>
                  <a:lnTo>
                    <a:pt x="1688306" y="530543"/>
                  </a:lnTo>
                  <a:lnTo>
                    <a:pt x="1693069" y="530066"/>
                  </a:lnTo>
                  <a:lnTo>
                    <a:pt x="1707833" y="533400"/>
                  </a:lnTo>
                  <a:lnTo>
                    <a:pt x="1725454" y="535305"/>
                  </a:lnTo>
                  <a:lnTo>
                    <a:pt x="1756410" y="532924"/>
                  </a:lnTo>
                  <a:lnTo>
                    <a:pt x="1760220" y="531019"/>
                  </a:lnTo>
                  <a:lnTo>
                    <a:pt x="1762125" y="529590"/>
                  </a:lnTo>
                  <a:lnTo>
                    <a:pt x="1762601" y="528161"/>
                  </a:lnTo>
                  <a:lnTo>
                    <a:pt x="1760220" y="525304"/>
                  </a:lnTo>
                  <a:lnTo>
                    <a:pt x="1706880" y="515779"/>
                  </a:lnTo>
                  <a:lnTo>
                    <a:pt x="1690687" y="515303"/>
                  </a:lnTo>
                  <a:lnTo>
                    <a:pt x="1687830" y="514826"/>
                  </a:lnTo>
                  <a:lnTo>
                    <a:pt x="1686877" y="511969"/>
                  </a:lnTo>
                  <a:lnTo>
                    <a:pt x="1688306" y="511016"/>
                  </a:lnTo>
                  <a:lnTo>
                    <a:pt x="1690211" y="511016"/>
                  </a:lnTo>
                  <a:lnTo>
                    <a:pt x="1692593" y="511969"/>
                  </a:lnTo>
                  <a:lnTo>
                    <a:pt x="1705927" y="512921"/>
                  </a:lnTo>
                  <a:lnTo>
                    <a:pt x="1714024" y="514350"/>
                  </a:lnTo>
                  <a:lnTo>
                    <a:pt x="1716881" y="511969"/>
                  </a:lnTo>
                  <a:lnTo>
                    <a:pt x="1716405" y="510540"/>
                  </a:lnTo>
                  <a:lnTo>
                    <a:pt x="1714500" y="508635"/>
                  </a:lnTo>
                  <a:lnTo>
                    <a:pt x="1709737" y="505778"/>
                  </a:lnTo>
                  <a:lnTo>
                    <a:pt x="1696402" y="500063"/>
                  </a:lnTo>
                  <a:lnTo>
                    <a:pt x="1690211" y="498634"/>
                  </a:lnTo>
                  <a:lnTo>
                    <a:pt x="1682115" y="498158"/>
                  </a:lnTo>
                  <a:lnTo>
                    <a:pt x="1674019" y="498634"/>
                  </a:lnTo>
                  <a:lnTo>
                    <a:pt x="1656874" y="502920"/>
                  </a:lnTo>
                  <a:lnTo>
                    <a:pt x="1642586" y="503873"/>
                  </a:lnTo>
                  <a:lnTo>
                    <a:pt x="1633061" y="502444"/>
                  </a:lnTo>
                  <a:lnTo>
                    <a:pt x="1618774" y="512921"/>
                  </a:lnTo>
                  <a:lnTo>
                    <a:pt x="1614964" y="514826"/>
                  </a:lnTo>
                  <a:lnTo>
                    <a:pt x="1616869" y="511493"/>
                  </a:lnTo>
                  <a:lnTo>
                    <a:pt x="1618774" y="509111"/>
                  </a:lnTo>
                  <a:lnTo>
                    <a:pt x="1622584" y="505778"/>
                  </a:lnTo>
                  <a:lnTo>
                    <a:pt x="1624489" y="501968"/>
                  </a:lnTo>
                  <a:lnTo>
                    <a:pt x="1626870" y="499110"/>
                  </a:lnTo>
                  <a:lnTo>
                    <a:pt x="1627346" y="497681"/>
                  </a:lnTo>
                  <a:lnTo>
                    <a:pt x="1627346" y="496253"/>
                  </a:lnTo>
                  <a:lnTo>
                    <a:pt x="1626394" y="492919"/>
                  </a:lnTo>
                  <a:lnTo>
                    <a:pt x="1625918" y="491966"/>
                  </a:lnTo>
                  <a:lnTo>
                    <a:pt x="1624489" y="491014"/>
                  </a:lnTo>
                  <a:lnTo>
                    <a:pt x="1619726" y="489109"/>
                  </a:lnTo>
                  <a:lnTo>
                    <a:pt x="1613535" y="484823"/>
                  </a:lnTo>
                  <a:lnTo>
                    <a:pt x="1606868" y="481965"/>
                  </a:lnTo>
                  <a:lnTo>
                    <a:pt x="1602105" y="481965"/>
                  </a:lnTo>
                  <a:lnTo>
                    <a:pt x="1596866" y="482918"/>
                  </a:lnTo>
                  <a:lnTo>
                    <a:pt x="1590675" y="482441"/>
                  </a:lnTo>
                  <a:lnTo>
                    <a:pt x="1579721" y="479108"/>
                  </a:lnTo>
                  <a:lnTo>
                    <a:pt x="1562576" y="474821"/>
                  </a:lnTo>
                  <a:lnTo>
                    <a:pt x="1544955" y="471488"/>
                  </a:lnTo>
                  <a:lnTo>
                    <a:pt x="1537811" y="471488"/>
                  </a:lnTo>
                  <a:lnTo>
                    <a:pt x="1530668" y="472440"/>
                  </a:lnTo>
                  <a:lnTo>
                    <a:pt x="1519714" y="475774"/>
                  </a:lnTo>
                  <a:lnTo>
                    <a:pt x="1513999" y="476726"/>
                  </a:lnTo>
                  <a:lnTo>
                    <a:pt x="1509236" y="476726"/>
                  </a:lnTo>
                  <a:lnTo>
                    <a:pt x="1506855" y="477679"/>
                  </a:lnTo>
                  <a:lnTo>
                    <a:pt x="1506379" y="479584"/>
                  </a:lnTo>
                  <a:lnTo>
                    <a:pt x="1504950" y="481965"/>
                  </a:lnTo>
                  <a:lnTo>
                    <a:pt x="1506379" y="483870"/>
                  </a:lnTo>
                  <a:lnTo>
                    <a:pt x="1510189" y="486251"/>
                  </a:lnTo>
                  <a:lnTo>
                    <a:pt x="1517809" y="489585"/>
                  </a:lnTo>
                  <a:lnTo>
                    <a:pt x="1518761" y="490538"/>
                  </a:lnTo>
                  <a:lnTo>
                    <a:pt x="1516856" y="491966"/>
                  </a:lnTo>
                  <a:lnTo>
                    <a:pt x="1512094" y="492919"/>
                  </a:lnTo>
                  <a:lnTo>
                    <a:pt x="1509236" y="492919"/>
                  </a:lnTo>
                  <a:lnTo>
                    <a:pt x="1502569" y="490061"/>
                  </a:lnTo>
                  <a:lnTo>
                    <a:pt x="1502093" y="491966"/>
                  </a:lnTo>
                  <a:lnTo>
                    <a:pt x="1502093" y="493395"/>
                  </a:lnTo>
                  <a:lnTo>
                    <a:pt x="1502569" y="494348"/>
                  </a:lnTo>
                  <a:lnTo>
                    <a:pt x="1503998" y="495300"/>
                  </a:lnTo>
                  <a:lnTo>
                    <a:pt x="1511141" y="496729"/>
                  </a:lnTo>
                  <a:lnTo>
                    <a:pt x="1534001" y="506254"/>
                  </a:lnTo>
                  <a:lnTo>
                    <a:pt x="1537335" y="506254"/>
                  </a:lnTo>
                  <a:lnTo>
                    <a:pt x="1544955" y="504825"/>
                  </a:lnTo>
                  <a:lnTo>
                    <a:pt x="1543526" y="506254"/>
                  </a:lnTo>
                  <a:lnTo>
                    <a:pt x="1540193" y="508159"/>
                  </a:lnTo>
                  <a:lnTo>
                    <a:pt x="1532573" y="510064"/>
                  </a:lnTo>
                  <a:lnTo>
                    <a:pt x="1531620" y="511969"/>
                  </a:lnTo>
                  <a:lnTo>
                    <a:pt x="1534477" y="514826"/>
                  </a:lnTo>
                  <a:lnTo>
                    <a:pt x="1538287" y="516731"/>
                  </a:lnTo>
                  <a:lnTo>
                    <a:pt x="1551623" y="520541"/>
                  </a:lnTo>
                  <a:lnTo>
                    <a:pt x="1557337" y="527685"/>
                  </a:lnTo>
                  <a:lnTo>
                    <a:pt x="1566862" y="528161"/>
                  </a:lnTo>
                  <a:lnTo>
                    <a:pt x="1575911" y="525780"/>
                  </a:lnTo>
                  <a:lnTo>
                    <a:pt x="1581150" y="525304"/>
                  </a:lnTo>
                  <a:lnTo>
                    <a:pt x="1587818" y="526256"/>
                  </a:lnTo>
                  <a:lnTo>
                    <a:pt x="1605915" y="527209"/>
                  </a:lnTo>
                  <a:lnTo>
                    <a:pt x="1612106" y="526733"/>
                  </a:lnTo>
                  <a:lnTo>
                    <a:pt x="1612583" y="525780"/>
                  </a:lnTo>
                  <a:lnTo>
                    <a:pt x="1615440" y="524351"/>
                  </a:lnTo>
                  <a:lnTo>
                    <a:pt x="1624012" y="521018"/>
                  </a:lnTo>
                  <a:lnTo>
                    <a:pt x="1627823" y="520541"/>
                  </a:lnTo>
                  <a:lnTo>
                    <a:pt x="1631156" y="521494"/>
                  </a:lnTo>
                  <a:lnTo>
                    <a:pt x="1638300" y="531495"/>
                  </a:lnTo>
                  <a:lnTo>
                    <a:pt x="1644015" y="538639"/>
                  </a:lnTo>
                  <a:lnTo>
                    <a:pt x="1652111" y="547688"/>
                  </a:lnTo>
                  <a:lnTo>
                    <a:pt x="1657826" y="552450"/>
                  </a:lnTo>
                  <a:lnTo>
                    <a:pt x="1662112" y="557213"/>
                  </a:lnTo>
                  <a:lnTo>
                    <a:pt x="1663541" y="560546"/>
                  </a:lnTo>
                  <a:lnTo>
                    <a:pt x="1664970" y="565309"/>
                  </a:lnTo>
                  <a:lnTo>
                    <a:pt x="1665923" y="570071"/>
                  </a:lnTo>
                  <a:lnTo>
                    <a:pt x="1665446" y="571500"/>
                  </a:lnTo>
                  <a:lnTo>
                    <a:pt x="1664494" y="572929"/>
                  </a:lnTo>
                  <a:lnTo>
                    <a:pt x="1656874" y="581978"/>
                  </a:lnTo>
                  <a:lnTo>
                    <a:pt x="1654016" y="587216"/>
                  </a:lnTo>
                  <a:lnTo>
                    <a:pt x="1653540" y="588645"/>
                  </a:lnTo>
                  <a:lnTo>
                    <a:pt x="1653540" y="591026"/>
                  </a:lnTo>
                  <a:lnTo>
                    <a:pt x="1654016" y="594360"/>
                  </a:lnTo>
                  <a:lnTo>
                    <a:pt x="1654493" y="596741"/>
                  </a:lnTo>
                  <a:lnTo>
                    <a:pt x="1655921" y="599123"/>
                  </a:lnTo>
                  <a:lnTo>
                    <a:pt x="1660684" y="602456"/>
                  </a:lnTo>
                  <a:lnTo>
                    <a:pt x="1664970" y="606266"/>
                  </a:lnTo>
                  <a:lnTo>
                    <a:pt x="1665446" y="607695"/>
                  </a:lnTo>
                  <a:lnTo>
                    <a:pt x="1662112" y="609600"/>
                  </a:lnTo>
                  <a:lnTo>
                    <a:pt x="1661636" y="611029"/>
                  </a:lnTo>
                  <a:lnTo>
                    <a:pt x="1664018" y="618173"/>
                  </a:lnTo>
                  <a:lnTo>
                    <a:pt x="1668780" y="628650"/>
                  </a:lnTo>
                  <a:lnTo>
                    <a:pt x="1671637" y="631984"/>
                  </a:lnTo>
                  <a:lnTo>
                    <a:pt x="1678781" y="634841"/>
                  </a:lnTo>
                  <a:lnTo>
                    <a:pt x="1682591" y="637699"/>
                  </a:lnTo>
                  <a:lnTo>
                    <a:pt x="1684020" y="638175"/>
                  </a:lnTo>
                  <a:lnTo>
                    <a:pt x="1689735" y="637223"/>
                  </a:lnTo>
                  <a:lnTo>
                    <a:pt x="1695450" y="638651"/>
                  </a:lnTo>
                  <a:lnTo>
                    <a:pt x="1696402" y="638175"/>
                  </a:lnTo>
                  <a:lnTo>
                    <a:pt x="1695450" y="633889"/>
                  </a:lnTo>
                  <a:lnTo>
                    <a:pt x="1696402" y="631984"/>
                  </a:lnTo>
                  <a:lnTo>
                    <a:pt x="1704975" y="626269"/>
                  </a:lnTo>
                  <a:lnTo>
                    <a:pt x="1704975" y="627221"/>
                  </a:lnTo>
                  <a:lnTo>
                    <a:pt x="1702118" y="631031"/>
                  </a:lnTo>
                  <a:lnTo>
                    <a:pt x="1701641" y="632936"/>
                  </a:lnTo>
                  <a:lnTo>
                    <a:pt x="1707833" y="634365"/>
                  </a:lnTo>
                  <a:lnTo>
                    <a:pt x="1715452" y="640080"/>
                  </a:lnTo>
                  <a:lnTo>
                    <a:pt x="1722120" y="640080"/>
                  </a:lnTo>
                  <a:lnTo>
                    <a:pt x="1734026" y="643414"/>
                  </a:lnTo>
                  <a:lnTo>
                    <a:pt x="1740694" y="644843"/>
                  </a:lnTo>
                  <a:close/>
                  <a:moveTo>
                    <a:pt x="1260634" y="501015"/>
                  </a:moveTo>
                  <a:lnTo>
                    <a:pt x="1259681" y="499586"/>
                  </a:lnTo>
                  <a:lnTo>
                    <a:pt x="1256824" y="499110"/>
                  </a:lnTo>
                  <a:lnTo>
                    <a:pt x="1252538" y="499110"/>
                  </a:lnTo>
                  <a:lnTo>
                    <a:pt x="1242536" y="501491"/>
                  </a:lnTo>
                  <a:lnTo>
                    <a:pt x="1239679" y="503396"/>
                  </a:lnTo>
                  <a:lnTo>
                    <a:pt x="1239202" y="505301"/>
                  </a:lnTo>
                  <a:lnTo>
                    <a:pt x="1240155" y="508159"/>
                  </a:lnTo>
                  <a:lnTo>
                    <a:pt x="1242536" y="512445"/>
                  </a:lnTo>
                  <a:lnTo>
                    <a:pt x="1245870" y="520541"/>
                  </a:lnTo>
                  <a:lnTo>
                    <a:pt x="1247775" y="522446"/>
                  </a:lnTo>
                  <a:lnTo>
                    <a:pt x="1250633" y="522923"/>
                  </a:lnTo>
                  <a:lnTo>
                    <a:pt x="1277779" y="522923"/>
                  </a:lnTo>
                  <a:lnTo>
                    <a:pt x="1283018" y="521494"/>
                  </a:lnTo>
                  <a:lnTo>
                    <a:pt x="1286827" y="520065"/>
                  </a:lnTo>
                  <a:lnTo>
                    <a:pt x="1290638" y="517684"/>
                  </a:lnTo>
                  <a:lnTo>
                    <a:pt x="1292543" y="515779"/>
                  </a:lnTo>
                  <a:lnTo>
                    <a:pt x="1292066" y="514350"/>
                  </a:lnTo>
                  <a:lnTo>
                    <a:pt x="1287304" y="512445"/>
                  </a:lnTo>
                  <a:lnTo>
                    <a:pt x="1273969" y="508159"/>
                  </a:lnTo>
                  <a:lnTo>
                    <a:pt x="1273016" y="506254"/>
                  </a:lnTo>
                  <a:lnTo>
                    <a:pt x="1269206" y="503396"/>
                  </a:lnTo>
                  <a:lnTo>
                    <a:pt x="1265873" y="503873"/>
                  </a:lnTo>
                  <a:lnTo>
                    <a:pt x="1260634" y="505301"/>
                  </a:lnTo>
                  <a:lnTo>
                    <a:pt x="1258729" y="504825"/>
                  </a:lnTo>
                  <a:lnTo>
                    <a:pt x="1260634" y="502444"/>
                  </a:lnTo>
                  <a:lnTo>
                    <a:pt x="1260634" y="501015"/>
                  </a:lnTo>
                  <a:close/>
                  <a:moveTo>
                    <a:pt x="1309211" y="532448"/>
                  </a:moveTo>
                  <a:lnTo>
                    <a:pt x="1307783" y="526256"/>
                  </a:lnTo>
                  <a:lnTo>
                    <a:pt x="1303020" y="524351"/>
                  </a:lnTo>
                  <a:lnTo>
                    <a:pt x="1290638" y="523875"/>
                  </a:lnTo>
                  <a:lnTo>
                    <a:pt x="1274445" y="527685"/>
                  </a:lnTo>
                  <a:lnTo>
                    <a:pt x="1259681" y="530066"/>
                  </a:lnTo>
                  <a:lnTo>
                    <a:pt x="1248251" y="532924"/>
                  </a:lnTo>
                  <a:lnTo>
                    <a:pt x="1246346" y="538163"/>
                  </a:lnTo>
                  <a:lnTo>
                    <a:pt x="1252061" y="542449"/>
                  </a:lnTo>
                  <a:lnTo>
                    <a:pt x="1260634" y="542449"/>
                  </a:lnTo>
                  <a:lnTo>
                    <a:pt x="1266825" y="542925"/>
                  </a:lnTo>
                  <a:lnTo>
                    <a:pt x="1260634" y="550069"/>
                  </a:lnTo>
                  <a:lnTo>
                    <a:pt x="1267777" y="552926"/>
                  </a:lnTo>
                  <a:lnTo>
                    <a:pt x="1287304" y="548164"/>
                  </a:lnTo>
                  <a:lnTo>
                    <a:pt x="1292543" y="551021"/>
                  </a:lnTo>
                  <a:lnTo>
                    <a:pt x="1285399" y="557689"/>
                  </a:lnTo>
                  <a:lnTo>
                    <a:pt x="1283018" y="561975"/>
                  </a:lnTo>
                  <a:lnTo>
                    <a:pt x="1295876" y="561975"/>
                  </a:lnTo>
                  <a:lnTo>
                    <a:pt x="1308259" y="561023"/>
                  </a:lnTo>
                  <a:lnTo>
                    <a:pt x="1310640" y="559118"/>
                  </a:lnTo>
                  <a:lnTo>
                    <a:pt x="1313498" y="554831"/>
                  </a:lnTo>
                  <a:lnTo>
                    <a:pt x="1317308" y="552926"/>
                  </a:lnTo>
                  <a:lnTo>
                    <a:pt x="1326356" y="550545"/>
                  </a:lnTo>
                  <a:lnTo>
                    <a:pt x="1327785" y="549593"/>
                  </a:lnTo>
                  <a:lnTo>
                    <a:pt x="1327309" y="548640"/>
                  </a:lnTo>
                  <a:lnTo>
                    <a:pt x="1320165" y="544354"/>
                  </a:lnTo>
                  <a:lnTo>
                    <a:pt x="1313498" y="539591"/>
                  </a:lnTo>
                  <a:lnTo>
                    <a:pt x="1311116" y="539115"/>
                  </a:lnTo>
                  <a:lnTo>
                    <a:pt x="1309211" y="532448"/>
                  </a:lnTo>
                  <a:close/>
                  <a:moveTo>
                    <a:pt x="1340644" y="503396"/>
                  </a:moveTo>
                  <a:lnTo>
                    <a:pt x="1341120" y="504825"/>
                  </a:lnTo>
                  <a:lnTo>
                    <a:pt x="1345406" y="505778"/>
                  </a:lnTo>
                  <a:lnTo>
                    <a:pt x="1354455" y="505301"/>
                  </a:lnTo>
                  <a:lnTo>
                    <a:pt x="1370648" y="500539"/>
                  </a:lnTo>
                  <a:lnTo>
                    <a:pt x="1386840" y="494348"/>
                  </a:lnTo>
                  <a:lnTo>
                    <a:pt x="1380173" y="493395"/>
                  </a:lnTo>
                  <a:lnTo>
                    <a:pt x="1374934" y="493395"/>
                  </a:lnTo>
                  <a:lnTo>
                    <a:pt x="1365885" y="493871"/>
                  </a:lnTo>
                  <a:lnTo>
                    <a:pt x="1363504" y="494348"/>
                  </a:lnTo>
                  <a:lnTo>
                    <a:pt x="1356836" y="499110"/>
                  </a:lnTo>
                  <a:lnTo>
                    <a:pt x="1344930" y="501968"/>
                  </a:lnTo>
                  <a:lnTo>
                    <a:pt x="1340644" y="503396"/>
                  </a:lnTo>
                  <a:close/>
                  <a:moveTo>
                    <a:pt x="2717483" y="1680686"/>
                  </a:moveTo>
                  <a:lnTo>
                    <a:pt x="2722721" y="1681639"/>
                  </a:lnTo>
                  <a:lnTo>
                    <a:pt x="2722245" y="1680686"/>
                  </a:lnTo>
                  <a:lnTo>
                    <a:pt x="2723674" y="1678781"/>
                  </a:lnTo>
                  <a:lnTo>
                    <a:pt x="2723198" y="1677829"/>
                  </a:lnTo>
                  <a:lnTo>
                    <a:pt x="2720340" y="1676400"/>
                  </a:lnTo>
                  <a:lnTo>
                    <a:pt x="2718911" y="1675924"/>
                  </a:lnTo>
                  <a:lnTo>
                    <a:pt x="2716530" y="1676876"/>
                  </a:lnTo>
                  <a:lnTo>
                    <a:pt x="2715578" y="1678305"/>
                  </a:lnTo>
                  <a:lnTo>
                    <a:pt x="2715101" y="1679734"/>
                  </a:lnTo>
                  <a:lnTo>
                    <a:pt x="2715101" y="1680686"/>
                  </a:lnTo>
                  <a:lnTo>
                    <a:pt x="2717483" y="1680686"/>
                  </a:lnTo>
                  <a:close/>
                  <a:moveTo>
                    <a:pt x="2693194" y="1606391"/>
                  </a:moveTo>
                  <a:lnTo>
                    <a:pt x="2691765" y="1606868"/>
                  </a:lnTo>
                  <a:lnTo>
                    <a:pt x="2690336" y="1607820"/>
                  </a:lnTo>
                  <a:lnTo>
                    <a:pt x="2688908" y="1607344"/>
                  </a:lnTo>
                  <a:lnTo>
                    <a:pt x="2687955" y="1607820"/>
                  </a:lnTo>
                  <a:lnTo>
                    <a:pt x="2687955" y="1608296"/>
                  </a:lnTo>
                  <a:lnTo>
                    <a:pt x="2689384" y="1610678"/>
                  </a:lnTo>
                  <a:lnTo>
                    <a:pt x="2695575" y="1614011"/>
                  </a:lnTo>
                  <a:lnTo>
                    <a:pt x="2700814" y="1614488"/>
                  </a:lnTo>
                  <a:lnTo>
                    <a:pt x="2699861" y="1609249"/>
                  </a:lnTo>
                  <a:lnTo>
                    <a:pt x="2697004" y="1607820"/>
                  </a:lnTo>
                  <a:lnTo>
                    <a:pt x="2693194" y="1606391"/>
                  </a:lnTo>
                  <a:close/>
                  <a:moveTo>
                    <a:pt x="2691289" y="1129189"/>
                  </a:moveTo>
                  <a:lnTo>
                    <a:pt x="2697480" y="1131570"/>
                  </a:lnTo>
                  <a:lnTo>
                    <a:pt x="2704148" y="1135856"/>
                  </a:lnTo>
                  <a:lnTo>
                    <a:pt x="2706529" y="1135380"/>
                  </a:lnTo>
                  <a:lnTo>
                    <a:pt x="2711291" y="1132999"/>
                  </a:lnTo>
                  <a:lnTo>
                    <a:pt x="2711768" y="1130618"/>
                  </a:lnTo>
                  <a:lnTo>
                    <a:pt x="2709862" y="1128236"/>
                  </a:lnTo>
                  <a:lnTo>
                    <a:pt x="2704148" y="1122998"/>
                  </a:lnTo>
                  <a:lnTo>
                    <a:pt x="2693670" y="1114425"/>
                  </a:lnTo>
                  <a:lnTo>
                    <a:pt x="2688908" y="1109663"/>
                  </a:lnTo>
                  <a:lnTo>
                    <a:pt x="2683669" y="1108234"/>
                  </a:lnTo>
                  <a:lnTo>
                    <a:pt x="2675096" y="1116330"/>
                  </a:lnTo>
                  <a:lnTo>
                    <a:pt x="2667476" y="1114901"/>
                  </a:lnTo>
                  <a:lnTo>
                    <a:pt x="2663666" y="1113473"/>
                  </a:lnTo>
                  <a:lnTo>
                    <a:pt x="2661761" y="1114901"/>
                  </a:lnTo>
                  <a:lnTo>
                    <a:pt x="2659380" y="1114901"/>
                  </a:lnTo>
                  <a:lnTo>
                    <a:pt x="2655094" y="1113949"/>
                  </a:lnTo>
                  <a:lnTo>
                    <a:pt x="2648903" y="1115378"/>
                  </a:lnTo>
                  <a:lnTo>
                    <a:pt x="2637949" y="1118711"/>
                  </a:lnTo>
                  <a:lnTo>
                    <a:pt x="2632234" y="1121093"/>
                  </a:lnTo>
                  <a:lnTo>
                    <a:pt x="2629853" y="1121093"/>
                  </a:lnTo>
                  <a:lnTo>
                    <a:pt x="2643187" y="1111091"/>
                  </a:lnTo>
                  <a:lnTo>
                    <a:pt x="2644616" y="1109186"/>
                  </a:lnTo>
                  <a:lnTo>
                    <a:pt x="2645569" y="1106805"/>
                  </a:lnTo>
                  <a:lnTo>
                    <a:pt x="2646998" y="1103948"/>
                  </a:lnTo>
                  <a:lnTo>
                    <a:pt x="2647950" y="1100614"/>
                  </a:lnTo>
                  <a:lnTo>
                    <a:pt x="2652236" y="1097280"/>
                  </a:lnTo>
                  <a:lnTo>
                    <a:pt x="2642711" y="1091565"/>
                  </a:lnTo>
                  <a:lnTo>
                    <a:pt x="2635568" y="1090136"/>
                  </a:lnTo>
                  <a:lnTo>
                    <a:pt x="2633186" y="1089184"/>
                  </a:lnTo>
                  <a:lnTo>
                    <a:pt x="2630329" y="1091089"/>
                  </a:lnTo>
                  <a:lnTo>
                    <a:pt x="2625090" y="1092994"/>
                  </a:lnTo>
                  <a:lnTo>
                    <a:pt x="2624614" y="1095851"/>
                  </a:lnTo>
                  <a:lnTo>
                    <a:pt x="2616994" y="1095851"/>
                  </a:lnTo>
                  <a:lnTo>
                    <a:pt x="2612708" y="1096328"/>
                  </a:lnTo>
                  <a:lnTo>
                    <a:pt x="2606993" y="1096328"/>
                  </a:lnTo>
                  <a:lnTo>
                    <a:pt x="2606516" y="1093946"/>
                  </a:lnTo>
                  <a:lnTo>
                    <a:pt x="2599373" y="1092994"/>
                  </a:lnTo>
                  <a:lnTo>
                    <a:pt x="2595562" y="1091089"/>
                  </a:lnTo>
                  <a:lnTo>
                    <a:pt x="2599849" y="1090613"/>
                  </a:lnTo>
                  <a:lnTo>
                    <a:pt x="2603659" y="1091565"/>
                  </a:lnTo>
                  <a:lnTo>
                    <a:pt x="2609374" y="1091089"/>
                  </a:lnTo>
                  <a:lnTo>
                    <a:pt x="2619375" y="1091565"/>
                  </a:lnTo>
                  <a:lnTo>
                    <a:pt x="2616994" y="1082993"/>
                  </a:lnTo>
                  <a:lnTo>
                    <a:pt x="2624614" y="1078706"/>
                  </a:lnTo>
                  <a:lnTo>
                    <a:pt x="2618899" y="1073468"/>
                  </a:lnTo>
                  <a:lnTo>
                    <a:pt x="2614136" y="1075373"/>
                  </a:lnTo>
                  <a:lnTo>
                    <a:pt x="2606040" y="1068705"/>
                  </a:lnTo>
                  <a:lnTo>
                    <a:pt x="2601754" y="1064419"/>
                  </a:lnTo>
                  <a:lnTo>
                    <a:pt x="2597944" y="1062990"/>
                  </a:lnTo>
                  <a:lnTo>
                    <a:pt x="2591276" y="1066324"/>
                  </a:lnTo>
                  <a:lnTo>
                    <a:pt x="2584609" y="1066324"/>
                  </a:lnTo>
                  <a:lnTo>
                    <a:pt x="2582704" y="1064419"/>
                  </a:lnTo>
                  <a:lnTo>
                    <a:pt x="2584133" y="1060609"/>
                  </a:lnTo>
                  <a:lnTo>
                    <a:pt x="2586514" y="1057751"/>
                  </a:lnTo>
                  <a:lnTo>
                    <a:pt x="2589848" y="1056323"/>
                  </a:lnTo>
                  <a:lnTo>
                    <a:pt x="2590800" y="1054894"/>
                  </a:lnTo>
                  <a:lnTo>
                    <a:pt x="2587943" y="1052513"/>
                  </a:lnTo>
                  <a:lnTo>
                    <a:pt x="2586037" y="1052036"/>
                  </a:lnTo>
                  <a:lnTo>
                    <a:pt x="2583180" y="1052989"/>
                  </a:lnTo>
                  <a:lnTo>
                    <a:pt x="2575084" y="1058228"/>
                  </a:lnTo>
                  <a:lnTo>
                    <a:pt x="2571274" y="1061561"/>
                  </a:lnTo>
                  <a:lnTo>
                    <a:pt x="2570321" y="1064419"/>
                  </a:lnTo>
                  <a:lnTo>
                    <a:pt x="2571274" y="1070610"/>
                  </a:lnTo>
                  <a:lnTo>
                    <a:pt x="2572226" y="1072991"/>
                  </a:lnTo>
                  <a:lnTo>
                    <a:pt x="2571750" y="1073468"/>
                  </a:lnTo>
                  <a:lnTo>
                    <a:pt x="2566987" y="1068229"/>
                  </a:lnTo>
                  <a:lnTo>
                    <a:pt x="2566511" y="1066324"/>
                  </a:lnTo>
                  <a:lnTo>
                    <a:pt x="2568416" y="1058228"/>
                  </a:lnTo>
                  <a:lnTo>
                    <a:pt x="2567940" y="1056323"/>
                  </a:lnTo>
                  <a:lnTo>
                    <a:pt x="2566035" y="1055370"/>
                  </a:lnTo>
                  <a:lnTo>
                    <a:pt x="2561749" y="1054894"/>
                  </a:lnTo>
                  <a:lnTo>
                    <a:pt x="2559844" y="1056799"/>
                  </a:lnTo>
                  <a:lnTo>
                    <a:pt x="2556034" y="1058704"/>
                  </a:lnTo>
                  <a:lnTo>
                    <a:pt x="2552224" y="1056799"/>
                  </a:lnTo>
                  <a:lnTo>
                    <a:pt x="2553176" y="1052513"/>
                  </a:lnTo>
                  <a:lnTo>
                    <a:pt x="2553176" y="1050131"/>
                  </a:lnTo>
                  <a:lnTo>
                    <a:pt x="2551748" y="1050131"/>
                  </a:lnTo>
                  <a:lnTo>
                    <a:pt x="2543651" y="1056323"/>
                  </a:lnTo>
                  <a:lnTo>
                    <a:pt x="2539841" y="1062514"/>
                  </a:lnTo>
                  <a:lnTo>
                    <a:pt x="2537936" y="1063943"/>
                  </a:lnTo>
                  <a:lnTo>
                    <a:pt x="2536031" y="1063943"/>
                  </a:lnTo>
                  <a:lnTo>
                    <a:pt x="2533174" y="1062990"/>
                  </a:lnTo>
                  <a:lnTo>
                    <a:pt x="2533174" y="1062514"/>
                  </a:lnTo>
                  <a:lnTo>
                    <a:pt x="2536984" y="1060133"/>
                  </a:lnTo>
                  <a:lnTo>
                    <a:pt x="2541746" y="1052036"/>
                  </a:lnTo>
                  <a:lnTo>
                    <a:pt x="2542223" y="1047274"/>
                  </a:lnTo>
                  <a:lnTo>
                    <a:pt x="2544128" y="1038225"/>
                  </a:lnTo>
                  <a:lnTo>
                    <a:pt x="2533174" y="1040130"/>
                  </a:lnTo>
                  <a:lnTo>
                    <a:pt x="2529840" y="1042511"/>
                  </a:lnTo>
                  <a:lnTo>
                    <a:pt x="2530793" y="1048226"/>
                  </a:lnTo>
                  <a:lnTo>
                    <a:pt x="2528887" y="1052513"/>
                  </a:lnTo>
                  <a:lnTo>
                    <a:pt x="2527935" y="1052989"/>
                  </a:lnTo>
                  <a:lnTo>
                    <a:pt x="2527459" y="1047750"/>
                  </a:lnTo>
                  <a:lnTo>
                    <a:pt x="2526506" y="1047274"/>
                  </a:lnTo>
                  <a:lnTo>
                    <a:pt x="2520791" y="1051084"/>
                  </a:lnTo>
                  <a:lnTo>
                    <a:pt x="2519839" y="1051084"/>
                  </a:lnTo>
                  <a:lnTo>
                    <a:pt x="2520315" y="1049179"/>
                  </a:lnTo>
                  <a:lnTo>
                    <a:pt x="2522696" y="1044416"/>
                  </a:lnTo>
                  <a:lnTo>
                    <a:pt x="2522696" y="1042511"/>
                  </a:lnTo>
                  <a:lnTo>
                    <a:pt x="2520315" y="1039654"/>
                  </a:lnTo>
                  <a:lnTo>
                    <a:pt x="2516029" y="1035844"/>
                  </a:lnTo>
                  <a:lnTo>
                    <a:pt x="2517458" y="1032986"/>
                  </a:lnTo>
                  <a:lnTo>
                    <a:pt x="2525554" y="1030129"/>
                  </a:lnTo>
                  <a:lnTo>
                    <a:pt x="2526983" y="1028700"/>
                  </a:lnTo>
                  <a:lnTo>
                    <a:pt x="2526030" y="1028224"/>
                  </a:lnTo>
                  <a:lnTo>
                    <a:pt x="2522220" y="1027271"/>
                  </a:lnTo>
                  <a:lnTo>
                    <a:pt x="2513648" y="1027748"/>
                  </a:lnTo>
                  <a:lnTo>
                    <a:pt x="2510314" y="1027271"/>
                  </a:lnTo>
                  <a:lnTo>
                    <a:pt x="2506504" y="1025843"/>
                  </a:lnTo>
                  <a:lnTo>
                    <a:pt x="2501741" y="1025366"/>
                  </a:lnTo>
                  <a:lnTo>
                    <a:pt x="2497931" y="1023461"/>
                  </a:lnTo>
                  <a:lnTo>
                    <a:pt x="2495074" y="1022509"/>
                  </a:lnTo>
                  <a:lnTo>
                    <a:pt x="2491264" y="1022509"/>
                  </a:lnTo>
                  <a:lnTo>
                    <a:pt x="2487454" y="1023938"/>
                  </a:lnTo>
                  <a:lnTo>
                    <a:pt x="2485073" y="1023938"/>
                  </a:lnTo>
                  <a:lnTo>
                    <a:pt x="2481739" y="1022509"/>
                  </a:lnTo>
                  <a:lnTo>
                    <a:pt x="2477929" y="1018699"/>
                  </a:lnTo>
                  <a:lnTo>
                    <a:pt x="2477929" y="1014889"/>
                  </a:lnTo>
                  <a:lnTo>
                    <a:pt x="2476024" y="1013460"/>
                  </a:lnTo>
                  <a:lnTo>
                    <a:pt x="2471737" y="1011555"/>
                  </a:lnTo>
                  <a:lnTo>
                    <a:pt x="2464594" y="1010603"/>
                  </a:lnTo>
                  <a:lnTo>
                    <a:pt x="2453164" y="1010126"/>
                  </a:lnTo>
                  <a:lnTo>
                    <a:pt x="2437924" y="1004411"/>
                  </a:lnTo>
                  <a:lnTo>
                    <a:pt x="2436971" y="1003459"/>
                  </a:lnTo>
                  <a:lnTo>
                    <a:pt x="2437448" y="1002983"/>
                  </a:lnTo>
                  <a:lnTo>
                    <a:pt x="2441258" y="1002983"/>
                  </a:lnTo>
                  <a:lnTo>
                    <a:pt x="2457926" y="1006793"/>
                  </a:lnTo>
                  <a:lnTo>
                    <a:pt x="2459831" y="1006793"/>
                  </a:lnTo>
                  <a:lnTo>
                    <a:pt x="2464118" y="1004888"/>
                  </a:lnTo>
                  <a:lnTo>
                    <a:pt x="2467451" y="1004411"/>
                  </a:lnTo>
                  <a:lnTo>
                    <a:pt x="2471737" y="1004888"/>
                  </a:lnTo>
                  <a:lnTo>
                    <a:pt x="2482215" y="1007745"/>
                  </a:lnTo>
                  <a:lnTo>
                    <a:pt x="2486501" y="1008221"/>
                  </a:lnTo>
                  <a:lnTo>
                    <a:pt x="2489359" y="1003459"/>
                  </a:lnTo>
                  <a:lnTo>
                    <a:pt x="2490787" y="999173"/>
                  </a:lnTo>
                  <a:lnTo>
                    <a:pt x="2490787" y="992981"/>
                  </a:lnTo>
                  <a:lnTo>
                    <a:pt x="2487930" y="991553"/>
                  </a:lnTo>
                  <a:lnTo>
                    <a:pt x="2477929" y="987743"/>
                  </a:lnTo>
                  <a:lnTo>
                    <a:pt x="2471737" y="985838"/>
                  </a:lnTo>
                  <a:lnTo>
                    <a:pt x="2467928" y="985361"/>
                  </a:lnTo>
                  <a:lnTo>
                    <a:pt x="2448401" y="991076"/>
                  </a:lnTo>
                  <a:lnTo>
                    <a:pt x="2446973" y="990124"/>
                  </a:lnTo>
                  <a:lnTo>
                    <a:pt x="2461260" y="983933"/>
                  </a:lnTo>
                  <a:lnTo>
                    <a:pt x="2468404" y="982504"/>
                  </a:lnTo>
                  <a:lnTo>
                    <a:pt x="2475548" y="984409"/>
                  </a:lnTo>
                  <a:lnTo>
                    <a:pt x="2484596" y="981551"/>
                  </a:lnTo>
                  <a:lnTo>
                    <a:pt x="2490311" y="984409"/>
                  </a:lnTo>
                  <a:lnTo>
                    <a:pt x="2495550" y="985838"/>
                  </a:lnTo>
                  <a:lnTo>
                    <a:pt x="2499836" y="986314"/>
                  </a:lnTo>
                  <a:lnTo>
                    <a:pt x="2505075" y="985361"/>
                  </a:lnTo>
                  <a:lnTo>
                    <a:pt x="2509361" y="986314"/>
                  </a:lnTo>
                  <a:lnTo>
                    <a:pt x="2523173" y="987266"/>
                  </a:lnTo>
                  <a:lnTo>
                    <a:pt x="2526506" y="986314"/>
                  </a:lnTo>
                  <a:lnTo>
                    <a:pt x="2527459" y="984885"/>
                  </a:lnTo>
                  <a:lnTo>
                    <a:pt x="2527459" y="981075"/>
                  </a:lnTo>
                  <a:lnTo>
                    <a:pt x="2526983" y="979646"/>
                  </a:lnTo>
                  <a:lnTo>
                    <a:pt x="2526030" y="978218"/>
                  </a:lnTo>
                  <a:lnTo>
                    <a:pt x="2524125" y="976789"/>
                  </a:lnTo>
                  <a:lnTo>
                    <a:pt x="2514600" y="971550"/>
                  </a:lnTo>
                  <a:lnTo>
                    <a:pt x="2508409" y="969169"/>
                  </a:lnTo>
                  <a:lnTo>
                    <a:pt x="2504123" y="968216"/>
                  </a:lnTo>
                  <a:lnTo>
                    <a:pt x="2491740" y="967740"/>
                  </a:lnTo>
                  <a:lnTo>
                    <a:pt x="2488406" y="968216"/>
                  </a:lnTo>
                  <a:lnTo>
                    <a:pt x="2485549" y="969169"/>
                  </a:lnTo>
                  <a:lnTo>
                    <a:pt x="2480310" y="968216"/>
                  </a:lnTo>
                  <a:lnTo>
                    <a:pt x="2465070" y="962025"/>
                  </a:lnTo>
                  <a:lnTo>
                    <a:pt x="2456021" y="962978"/>
                  </a:lnTo>
                  <a:lnTo>
                    <a:pt x="2446020" y="965835"/>
                  </a:lnTo>
                  <a:lnTo>
                    <a:pt x="2439829" y="966311"/>
                  </a:lnTo>
                  <a:lnTo>
                    <a:pt x="2440781" y="964406"/>
                  </a:lnTo>
                  <a:lnTo>
                    <a:pt x="2444115" y="962978"/>
                  </a:lnTo>
                  <a:lnTo>
                    <a:pt x="2454116" y="960120"/>
                  </a:lnTo>
                  <a:lnTo>
                    <a:pt x="2459831" y="958691"/>
                  </a:lnTo>
                  <a:lnTo>
                    <a:pt x="2469833" y="958691"/>
                  </a:lnTo>
                  <a:lnTo>
                    <a:pt x="2472690" y="957263"/>
                  </a:lnTo>
                  <a:lnTo>
                    <a:pt x="2474119" y="954881"/>
                  </a:lnTo>
                  <a:lnTo>
                    <a:pt x="2476024" y="952976"/>
                  </a:lnTo>
                  <a:lnTo>
                    <a:pt x="2478405" y="951548"/>
                  </a:lnTo>
                  <a:lnTo>
                    <a:pt x="2481739" y="950595"/>
                  </a:lnTo>
                  <a:lnTo>
                    <a:pt x="2488883" y="950119"/>
                  </a:lnTo>
                  <a:lnTo>
                    <a:pt x="2505075" y="953453"/>
                  </a:lnTo>
                  <a:lnTo>
                    <a:pt x="2507933" y="953453"/>
                  </a:lnTo>
                  <a:lnTo>
                    <a:pt x="2509361" y="952976"/>
                  </a:lnTo>
                  <a:lnTo>
                    <a:pt x="2510314" y="951548"/>
                  </a:lnTo>
                  <a:lnTo>
                    <a:pt x="2510790" y="949166"/>
                  </a:lnTo>
                  <a:lnTo>
                    <a:pt x="2509837" y="945356"/>
                  </a:lnTo>
                  <a:lnTo>
                    <a:pt x="2505551" y="937260"/>
                  </a:lnTo>
                  <a:lnTo>
                    <a:pt x="2504123" y="934879"/>
                  </a:lnTo>
                  <a:lnTo>
                    <a:pt x="2492216" y="923449"/>
                  </a:lnTo>
                  <a:lnTo>
                    <a:pt x="2487454" y="919639"/>
                  </a:lnTo>
                  <a:lnTo>
                    <a:pt x="2480310" y="917258"/>
                  </a:lnTo>
                  <a:lnTo>
                    <a:pt x="2478405" y="917258"/>
                  </a:lnTo>
                  <a:lnTo>
                    <a:pt x="2475548" y="919163"/>
                  </a:lnTo>
                  <a:lnTo>
                    <a:pt x="2472690" y="922496"/>
                  </a:lnTo>
                  <a:lnTo>
                    <a:pt x="2471261" y="925354"/>
                  </a:lnTo>
                  <a:lnTo>
                    <a:pt x="2471737" y="926306"/>
                  </a:lnTo>
                  <a:lnTo>
                    <a:pt x="2475548" y="928211"/>
                  </a:lnTo>
                  <a:lnTo>
                    <a:pt x="2475071" y="929164"/>
                  </a:lnTo>
                  <a:lnTo>
                    <a:pt x="2473643" y="929164"/>
                  </a:lnTo>
                  <a:lnTo>
                    <a:pt x="2470785" y="930116"/>
                  </a:lnTo>
                  <a:lnTo>
                    <a:pt x="2467451" y="930593"/>
                  </a:lnTo>
                  <a:lnTo>
                    <a:pt x="2464594" y="932498"/>
                  </a:lnTo>
                  <a:lnTo>
                    <a:pt x="2461736" y="936308"/>
                  </a:lnTo>
                  <a:lnTo>
                    <a:pt x="2458879" y="937736"/>
                  </a:lnTo>
                  <a:lnTo>
                    <a:pt x="2453640" y="937260"/>
                  </a:lnTo>
                  <a:lnTo>
                    <a:pt x="2449830" y="935831"/>
                  </a:lnTo>
                  <a:lnTo>
                    <a:pt x="2455545" y="929640"/>
                  </a:lnTo>
                  <a:lnTo>
                    <a:pt x="2457450" y="928211"/>
                  </a:lnTo>
                  <a:lnTo>
                    <a:pt x="2459355" y="925354"/>
                  </a:lnTo>
                  <a:lnTo>
                    <a:pt x="2458879" y="923449"/>
                  </a:lnTo>
                  <a:lnTo>
                    <a:pt x="2458403" y="922496"/>
                  </a:lnTo>
                  <a:lnTo>
                    <a:pt x="2457450" y="922020"/>
                  </a:lnTo>
                  <a:lnTo>
                    <a:pt x="2452687" y="922020"/>
                  </a:lnTo>
                  <a:lnTo>
                    <a:pt x="2441734" y="923449"/>
                  </a:lnTo>
                  <a:lnTo>
                    <a:pt x="2433637" y="924878"/>
                  </a:lnTo>
                  <a:lnTo>
                    <a:pt x="2428399" y="926783"/>
                  </a:lnTo>
                  <a:lnTo>
                    <a:pt x="2422684" y="931545"/>
                  </a:lnTo>
                  <a:lnTo>
                    <a:pt x="2418874" y="932498"/>
                  </a:lnTo>
                  <a:lnTo>
                    <a:pt x="2414111" y="931545"/>
                  </a:lnTo>
                  <a:lnTo>
                    <a:pt x="2414111" y="929640"/>
                  </a:lnTo>
                  <a:lnTo>
                    <a:pt x="2426494" y="922496"/>
                  </a:lnTo>
                  <a:lnTo>
                    <a:pt x="2435543" y="918686"/>
                  </a:lnTo>
                  <a:lnTo>
                    <a:pt x="2440305" y="917258"/>
                  </a:lnTo>
                  <a:lnTo>
                    <a:pt x="2447925" y="916305"/>
                  </a:lnTo>
                  <a:lnTo>
                    <a:pt x="2456021" y="914876"/>
                  </a:lnTo>
                  <a:lnTo>
                    <a:pt x="2457926" y="914400"/>
                  </a:lnTo>
                  <a:lnTo>
                    <a:pt x="2463165" y="910590"/>
                  </a:lnTo>
                  <a:lnTo>
                    <a:pt x="2466023" y="909161"/>
                  </a:lnTo>
                  <a:lnTo>
                    <a:pt x="2468880" y="908685"/>
                  </a:lnTo>
                  <a:lnTo>
                    <a:pt x="2471261" y="907256"/>
                  </a:lnTo>
                  <a:lnTo>
                    <a:pt x="2473166" y="904875"/>
                  </a:lnTo>
                  <a:lnTo>
                    <a:pt x="2473166" y="902494"/>
                  </a:lnTo>
                  <a:lnTo>
                    <a:pt x="2471737" y="900113"/>
                  </a:lnTo>
                  <a:lnTo>
                    <a:pt x="2470309" y="898208"/>
                  </a:lnTo>
                  <a:lnTo>
                    <a:pt x="2468880" y="897255"/>
                  </a:lnTo>
                  <a:lnTo>
                    <a:pt x="2455545" y="892493"/>
                  </a:lnTo>
                  <a:lnTo>
                    <a:pt x="2449354" y="890111"/>
                  </a:lnTo>
                  <a:lnTo>
                    <a:pt x="2446020" y="887730"/>
                  </a:lnTo>
                  <a:lnTo>
                    <a:pt x="2441734" y="886778"/>
                  </a:lnTo>
                  <a:lnTo>
                    <a:pt x="2437924" y="886301"/>
                  </a:lnTo>
                  <a:lnTo>
                    <a:pt x="2432209" y="887254"/>
                  </a:lnTo>
                  <a:lnTo>
                    <a:pt x="2427446" y="886778"/>
                  </a:lnTo>
                  <a:lnTo>
                    <a:pt x="2424112" y="883920"/>
                  </a:lnTo>
                  <a:lnTo>
                    <a:pt x="2418874" y="883444"/>
                  </a:lnTo>
                  <a:lnTo>
                    <a:pt x="2414111" y="884396"/>
                  </a:lnTo>
                  <a:lnTo>
                    <a:pt x="2405539" y="886778"/>
                  </a:lnTo>
                  <a:lnTo>
                    <a:pt x="2397919" y="889635"/>
                  </a:lnTo>
                  <a:lnTo>
                    <a:pt x="2387918" y="895350"/>
                  </a:lnTo>
                  <a:lnTo>
                    <a:pt x="2383631" y="899160"/>
                  </a:lnTo>
                  <a:lnTo>
                    <a:pt x="2381250" y="902970"/>
                  </a:lnTo>
                  <a:lnTo>
                    <a:pt x="2372201" y="922020"/>
                  </a:lnTo>
                  <a:lnTo>
                    <a:pt x="2368868" y="926783"/>
                  </a:lnTo>
                  <a:lnTo>
                    <a:pt x="2367915" y="926783"/>
                  </a:lnTo>
                  <a:lnTo>
                    <a:pt x="2373154" y="908685"/>
                  </a:lnTo>
                  <a:lnTo>
                    <a:pt x="2373154" y="903923"/>
                  </a:lnTo>
                  <a:lnTo>
                    <a:pt x="2371249" y="902018"/>
                  </a:lnTo>
                  <a:lnTo>
                    <a:pt x="2369344" y="901065"/>
                  </a:lnTo>
                  <a:lnTo>
                    <a:pt x="2367439" y="901065"/>
                  </a:lnTo>
                  <a:lnTo>
                    <a:pt x="2365534" y="901541"/>
                  </a:lnTo>
                  <a:lnTo>
                    <a:pt x="2362676" y="903923"/>
                  </a:lnTo>
                  <a:lnTo>
                    <a:pt x="2358866" y="909161"/>
                  </a:lnTo>
                  <a:lnTo>
                    <a:pt x="2357437" y="910590"/>
                  </a:lnTo>
                  <a:lnTo>
                    <a:pt x="2356009" y="910590"/>
                  </a:lnTo>
                  <a:lnTo>
                    <a:pt x="2352199" y="908209"/>
                  </a:lnTo>
                  <a:lnTo>
                    <a:pt x="2355056" y="906780"/>
                  </a:lnTo>
                  <a:lnTo>
                    <a:pt x="2357437" y="904875"/>
                  </a:lnTo>
                  <a:lnTo>
                    <a:pt x="2359819" y="902018"/>
                  </a:lnTo>
                  <a:lnTo>
                    <a:pt x="2362200" y="900113"/>
                  </a:lnTo>
                  <a:lnTo>
                    <a:pt x="2369344" y="897731"/>
                  </a:lnTo>
                  <a:lnTo>
                    <a:pt x="2375535" y="896303"/>
                  </a:lnTo>
                  <a:lnTo>
                    <a:pt x="2381250" y="893445"/>
                  </a:lnTo>
                  <a:lnTo>
                    <a:pt x="2390299" y="886301"/>
                  </a:lnTo>
                  <a:lnTo>
                    <a:pt x="2394109" y="881539"/>
                  </a:lnTo>
                  <a:lnTo>
                    <a:pt x="2394585" y="879634"/>
                  </a:lnTo>
                  <a:lnTo>
                    <a:pt x="2394585" y="872966"/>
                  </a:lnTo>
                  <a:lnTo>
                    <a:pt x="2393156" y="870109"/>
                  </a:lnTo>
                  <a:lnTo>
                    <a:pt x="2388870" y="866775"/>
                  </a:lnTo>
                  <a:lnTo>
                    <a:pt x="2387918" y="866299"/>
                  </a:lnTo>
                  <a:lnTo>
                    <a:pt x="2386012" y="866775"/>
                  </a:lnTo>
                  <a:lnTo>
                    <a:pt x="2380774" y="869633"/>
                  </a:lnTo>
                  <a:lnTo>
                    <a:pt x="2376011" y="873919"/>
                  </a:lnTo>
                  <a:lnTo>
                    <a:pt x="2369820" y="873919"/>
                  </a:lnTo>
                  <a:lnTo>
                    <a:pt x="2356961" y="869633"/>
                  </a:lnTo>
                  <a:lnTo>
                    <a:pt x="2347912" y="871538"/>
                  </a:lnTo>
                  <a:lnTo>
                    <a:pt x="2343150" y="875824"/>
                  </a:lnTo>
                  <a:lnTo>
                    <a:pt x="2340293" y="881539"/>
                  </a:lnTo>
                  <a:lnTo>
                    <a:pt x="2337435" y="883920"/>
                  </a:lnTo>
                  <a:lnTo>
                    <a:pt x="2326481" y="883920"/>
                  </a:lnTo>
                  <a:lnTo>
                    <a:pt x="2327434" y="882968"/>
                  </a:lnTo>
                  <a:lnTo>
                    <a:pt x="2332673" y="880586"/>
                  </a:lnTo>
                  <a:lnTo>
                    <a:pt x="2337911" y="877253"/>
                  </a:lnTo>
                  <a:lnTo>
                    <a:pt x="2347436" y="869633"/>
                  </a:lnTo>
                  <a:lnTo>
                    <a:pt x="2350294" y="867728"/>
                  </a:lnTo>
                  <a:lnTo>
                    <a:pt x="2353151" y="867251"/>
                  </a:lnTo>
                  <a:lnTo>
                    <a:pt x="2362200" y="868204"/>
                  </a:lnTo>
                  <a:lnTo>
                    <a:pt x="2365534" y="867251"/>
                  </a:lnTo>
                  <a:lnTo>
                    <a:pt x="2368868" y="864870"/>
                  </a:lnTo>
                  <a:lnTo>
                    <a:pt x="2375059" y="859155"/>
                  </a:lnTo>
                  <a:lnTo>
                    <a:pt x="2376011" y="856774"/>
                  </a:lnTo>
                  <a:lnTo>
                    <a:pt x="2374583" y="852964"/>
                  </a:lnTo>
                  <a:lnTo>
                    <a:pt x="2373630" y="851535"/>
                  </a:lnTo>
                  <a:lnTo>
                    <a:pt x="2371249" y="849154"/>
                  </a:lnTo>
                  <a:lnTo>
                    <a:pt x="2366962" y="845344"/>
                  </a:lnTo>
                  <a:lnTo>
                    <a:pt x="2360771" y="842010"/>
                  </a:lnTo>
                  <a:lnTo>
                    <a:pt x="2352675" y="839153"/>
                  </a:lnTo>
                  <a:lnTo>
                    <a:pt x="2344579" y="837248"/>
                  </a:lnTo>
                  <a:lnTo>
                    <a:pt x="2336006" y="836295"/>
                  </a:lnTo>
                  <a:lnTo>
                    <a:pt x="2330768" y="835819"/>
                  </a:lnTo>
                  <a:lnTo>
                    <a:pt x="2328862" y="836295"/>
                  </a:lnTo>
                  <a:lnTo>
                    <a:pt x="2324576" y="834390"/>
                  </a:lnTo>
                  <a:lnTo>
                    <a:pt x="2317909" y="832009"/>
                  </a:lnTo>
                  <a:lnTo>
                    <a:pt x="2308384" y="839153"/>
                  </a:lnTo>
                  <a:lnTo>
                    <a:pt x="2305050" y="841058"/>
                  </a:lnTo>
                  <a:lnTo>
                    <a:pt x="2304098" y="844391"/>
                  </a:lnTo>
                  <a:lnTo>
                    <a:pt x="2307908" y="852964"/>
                  </a:lnTo>
                  <a:lnTo>
                    <a:pt x="2308384" y="857250"/>
                  </a:lnTo>
                  <a:lnTo>
                    <a:pt x="2305526" y="854869"/>
                  </a:lnTo>
                  <a:lnTo>
                    <a:pt x="2300764" y="851535"/>
                  </a:lnTo>
                  <a:lnTo>
                    <a:pt x="2297430" y="843439"/>
                  </a:lnTo>
                  <a:lnTo>
                    <a:pt x="2292668" y="840581"/>
                  </a:lnTo>
                  <a:lnTo>
                    <a:pt x="2289334" y="836771"/>
                  </a:lnTo>
                  <a:lnTo>
                    <a:pt x="2284571" y="841058"/>
                  </a:lnTo>
                  <a:lnTo>
                    <a:pt x="2280285" y="843915"/>
                  </a:lnTo>
                  <a:lnTo>
                    <a:pt x="2277428" y="846773"/>
                  </a:lnTo>
                  <a:lnTo>
                    <a:pt x="2272665" y="848201"/>
                  </a:lnTo>
                  <a:lnTo>
                    <a:pt x="2283619" y="835819"/>
                  </a:lnTo>
                  <a:lnTo>
                    <a:pt x="2288858" y="828199"/>
                  </a:lnTo>
                  <a:lnTo>
                    <a:pt x="2288858" y="826770"/>
                  </a:lnTo>
                  <a:lnTo>
                    <a:pt x="2285048" y="825341"/>
                  </a:lnTo>
                  <a:lnTo>
                    <a:pt x="2283143" y="825341"/>
                  </a:lnTo>
                  <a:lnTo>
                    <a:pt x="2278856" y="826770"/>
                  </a:lnTo>
                  <a:lnTo>
                    <a:pt x="2273618" y="831056"/>
                  </a:lnTo>
                  <a:lnTo>
                    <a:pt x="2264569" y="831533"/>
                  </a:lnTo>
                  <a:lnTo>
                    <a:pt x="2261711" y="832961"/>
                  </a:lnTo>
                  <a:lnTo>
                    <a:pt x="2257901" y="836771"/>
                  </a:lnTo>
                  <a:lnTo>
                    <a:pt x="2254568" y="843915"/>
                  </a:lnTo>
                  <a:lnTo>
                    <a:pt x="2252186" y="852011"/>
                  </a:lnTo>
                  <a:lnTo>
                    <a:pt x="2244090" y="859631"/>
                  </a:lnTo>
                  <a:lnTo>
                    <a:pt x="2242661" y="858679"/>
                  </a:lnTo>
                  <a:lnTo>
                    <a:pt x="2245995" y="853440"/>
                  </a:lnTo>
                  <a:lnTo>
                    <a:pt x="2248853" y="847725"/>
                  </a:lnTo>
                  <a:lnTo>
                    <a:pt x="2248853" y="844868"/>
                  </a:lnTo>
                  <a:lnTo>
                    <a:pt x="2247900" y="841534"/>
                  </a:lnTo>
                  <a:lnTo>
                    <a:pt x="2249329" y="837248"/>
                  </a:lnTo>
                  <a:lnTo>
                    <a:pt x="2253615" y="832485"/>
                  </a:lnTo>
                  <a:lnTo>
                    <a:pt x="2253615" y="830580"/>
                  </a:lnTo>
                  <a:lnTo>
                    <a:pt x="2245043" y="831056"/>
                  </a:lnTo>
                  <a:lnTo>
                    <a:pt x="2236946" y="829628"/>
                  </a:lnTo>
                  <a:lnTo>
                    <a:pt x="2236470" y="828675"/>
                  </a:lnTo>
                  <a:lnTo>
                    <a:pt x="2246948" y="827723"/>
                  </a:lnTo>
                  <a:lnTo>
                    <a:pt x="2250281" y="826770"/>
                  </a:lnTo>
                  <a:lnTo>
                    <a:pt x="2255996" y="823913"/>
                  </a:lnTo>
                  <a:lnTo>
                    <a:pt x="2266474" y="820579"/>
                  </a:lnTo>
                  <a:lnTo>
                    <a:pt x="2268855" y="817245"/>
                  </a:lnTo>
                  <a:lnTo>
                    <a:pt x="2270284" y="814388"/>
                  </a:lnTo>
                  <a:lnTo>
                    <a:pt x="2270284" y="812006"/>
                  </a:lnTo>
                  <a:lnTo>
                    <a:pt x="2268379" y="808196"/>
                  </a:lnTo>
                  <a:lnTo>
                    <a:pt x="2267426" y="807244"/>
                  </a:lnTo>
                  <a:lnTo>
                    <a:pt x="2264569" y="806291"/>
                  </a:lnTo>
                  <a:lnTo>
                    <a:pt x="2259806" y="804863"/>
                  </a:lnTo>
                  <a:lnTo>
                    <a:pt x="2253615" y="804386"/>
                  </a:lnTo>
                  <a:lnTo>
                    <a:pt x="2246471" y="804386"/>
                  </a:lnTo>
                  <a:lnTo>
                    <a:pt x="2238375" y="806768"/>
                  </a:lnTo>
                  <a:lnTo>
                    <a:pt x="2228850" y="811530"/>
                  </a:lnTo>
                  <a:lnTo>
                    <a:pt x="2223135" y="815816"/>
                  </a:lnTo>
                  <a:lnTo>
                    <a:pt x="2219801" y="821055"/>
                  </a:lnTo>
                  <a:lnTo>
                    <a:pt x="2215515" y="826770"/>
                  </a:lnTo>
                  <a:lnTo>
                    <a:pt x="2213134" y="828675"/>
                  </a:lnTo>
                  <a:lnTo>
                    <a:pt x="2212181" y="828675"/>
                  </a:lnTo>
                  <a:lnTo>
                    <a:pt x="2212658" y="827723"/>
                  </a:lnTo>
                  <a:lnTo>
                    <a:pt x="2216944" y="823436"/>
                  </a:lnTo>
                  <a:lnTo>
                    <a:pt x="2221706" y="814864"/>
                  </a:lnTo>
                  <a:lnTo>
                    <a:pt x="2225040" y="810578"/>
                  </a:lnTo>
                  <a:lnTo>
                    <a:pt x="2230279" y="808673"/>
                  </a:lnTo>
                  <a:lnTo>
                    <a:pt x="2241709" y="796766"/>
                  </a:lnTo>
                  <a:lnTo>
                    <a:pt x="2242185" y="793909"/>
                  </a:lnTo>
                  <a:lnTo>
                    <a:pt x="2241233" y="790575"/>
                  </a:lnTo>
                  <a:lnTo>
                    <a:pt x="2239804" y="787241"/>
                  </a:lnTo>
                  <a:lnTo>
                    <a:pt x="2237423" y="783431"/>
                  </a:lnTo>
                  <a:lnTo>
                    <a:pt x="2233612" y="780574"/>
                  </a:lnTo>
                  <a:lnTo>
                    <a:pt x="2219801" y="774859"/>
                  </a:lnTo>
                  <a:lnTo>
                    <a:pt x="2215515" y="774383"/>
                  </a:lnTo>
                  <a:lnTo>
                    <a:pt x="2210753" y="775335"/>
                  </a:lnTo>
                  <a:lnTo>
                    <a:pt x="2206943" y="775335"/>
                  </a:lnTo>
                  <a:lnTo>
                    <a:pt x="2203609" y="774859"/>
                  </a:lnTo>
                  <a:lnTo>
                    <a:pt x="2194084" y="771049"/>
                  </a:lnTo>
                  <a:lnTo>
                    <a:pt x="2186464" y="767239"/>
                  </a:lnTo>
                  <a:lnTo>
                    <a:pt x="2179796" y="765810"/>
                  </a:lnTo>
                  <a:lnTo>
                    <a:pt x="2167414" y="764858"/>
                  </a:lnTo>
                  <a:lnTo>
                    <a:pt x="2156936" y="764858"/>
                  </a:lnTo>
                  <a:lnTo>
                    <a:pt x="2150745" y="765810"/>
                  </a:lnTo>
                  <a:lnTo>
                    <a:pt x="2142173" y="768191"/>
                  </a:lnTo>
                  <a:lnTo>
                    <a:pt x="2130266" y="773906"/>
                  </a:lnTo>
                  <a:lnTo>
                    <a:pt x="2127885" y="775811"/>
                  </a:lnTo>
                  <a:lnTo>
                    <a:pt x="2126456" y="777716"/>
                  </a:lnTo>
                  <a:lnTo>
                    <a:pt x="2125980" y="780098"/>
                  </a:lnTo>
                  <a:lnTo>
                    <a:pt x="2125980" y="782479"/>
                  </a:lnTo>
                  <a:lnTo>
                    <a:pt x="2126933" y="784860"/>
                  </a:lnTo>
                  <a:lnTo>
                    <a:pt x="2132648" y="789623"/>
                  </a:lnTo>
                  <a:lnTo>
                    <a:pt x="2145030" y="793909"/>
                  </a:lnTo>
                  <a:lnTo>
                    <a:pt x="2153126" y="797243"/>
                  </a:lnTo>
                  <a:lnTo>
                    <a:pt x="2158365" y="798671"/>
                  </a:lnTo>
                  <a:lnTo>
                    <a:pt x="2158841" y="801053"/>
                  </a:lnTo>
                  <a:lnTo>
                    <a:pt x="2151698" y="801053"/>
                  </a:lnTo>
                  <a:lnTo>
                    <a:pt x="2138362" y="794861"/>
                  </a:lnTo>
                  <a:lnTo>
                    <a:pt x="2131695" y="795338"/>
                  </a:lnTo>
                  <a:lnTo>
                    <a:pt x="2127409" y="794861"/>
                  </a:lnTo>
                  <a:lnTo>
                    <a:pt x="2122170" y="791528"/>
                  </a:lnTo>
                  <a:lnTo>
                    <a:pt x="2118360" y="790099"/>
                  </a:lnTo>
                  <a:lnTo>
                    <a:pt x="2114074" y="795338"/>
                  </a:lnTo>
                  <a:lnTo>
                    <a:pt x="2112645" y="805815"/>
                  </a:lnTo>
                  <a:lnTo>
                    <a:pt x="2115026" y="810101"/>
                  </a:lnTo>
                  <a:lnTo>
                    <a:pt x="2117884" y="813911"/>
                  </a:lnTo>
                  <a:lnTo>
                    <a:pt x="2120741" y="816293"/>
                  </a:lnTo>
                  <a:lnTo>
                    <a:pt x="2121694" y="818674"/>
                  </a:lnTo>
                  <a:lnTo>
                    <a:pt x="2121694" y="819626"/>
                  </a:lnTo>
                  <a:lnTo>
                    <a:pt x="2120741" y="819626"/>
                  </a:lnTo>
                  <a:lnTo>
                    <a:pt x="2115026" y="816293"/>
                  </a:lnTo>
                  <a:lnTo>
                    <a:pt x="2106930" y="809149"/>
                  </a:lnTo>
                  <a:lnTo>
                    <a:pt x="2106454" y="805339"/>
                  </a:lnTo>
                  <a:lnTo>
                    <a:pt x="2106454" y="800100"/>
                  </a:lnTo>
                  <a:lnTo>
                    <a:pt x="2106930" y="794861"/>
                  </a:lnTo>
                  <a:lnTo>
                    <a:pt x="2100262" y="789623"/>
                  </a:lnTo>
                  <a:lnTo>
                    <a:pt x="2095976" y="787241"/>
                  </a:lnTo>
                  <a:lnTo>
                    <a:pt x="2092643" y="790575"/>
                  </a:lnTo>
                  <a:lnTo>
                    <a:pt x="2087404" y="792004"/>
                  </a:lnTo>
                  <a:lnTo>
                    <a:pt x="2085023" y="791051"/>
                  </a:lnTo>
                  <a:lnTo>
                    <a:pt x="2083594" y="788194"/>
                  </a:lnTo>
                  <a:lnTo>
                    <a:pt x="2080736" y="784384"/>
                  </a:lnTo>
                  <a:lnTo>
                    <a:pt x="2078831" y="783908"/>
                  </a:lnTo>
                  <a:lnTo>
                    <a:pt x="2075498" y="784860"/>
                  </a:lnTo>
                  <a:lnTo>
                    <a:pt x="2071687" y="787241"/>
                  </a:lnTo>
                  <a:lnTo>
                    <a:pt x="2070735" y="788194"/>
                  </a:lnTo>
                  <a:lnTo>
                    <a:pt x="2069306" y="791051"/>
                  </a:lnTo>
                  <a:lnTo>
                    <a:pt x="2069783" y="792956"/>
                  </a:lnTo>
                  <a:lnTo>
                    <a:pt x="2076926" y="801053"/>
                  </a:lnTo>
                  <a:lnTo>
                    <a:pt x="2075498" y="801053"/>
                  </a:lnTo>
                  <a:lnTo>
                    <a:pt x="2069306" y="798671"/>
                  </a:lnTo>
                  <a:lnTo>
                    <a:pt x="2066925" y="799148"/>
                  </a:lnTo>
                  <a:lnTo>
                    <a:pt x="2059781" y="802958"/>
                  </a:lnTo>
                  <a:lnTo>
                    <a:pt x="2048827" y="812959"/>
                  </a:lnTo>
                  <a:lnTo>
                    <a:pt x="2045494" y="816769"/>
                  </a:lnTo>
                  <a:lnTo>
                    <a:pt x="2043589" y="817721"/>
                  </a:lnTo>
                  <a:lnTo>
                    <a:pt x="2041208" y="818198"/>
                  </a:lnTo>
                  <a:lnTo>
                    <a:pt x="2040255" y="817721"/>
                  </a:lnTo>
                  <a:lnTo>
                    <a:pt x="2041208" y="816293"/>
                  </a:lnTo>
                  <a:lnTo>
                    <a:pt x="2041208" y="814388"/>
                  </a:lnTo>
                  <a:lnTo>
                    <a:pt x="2040731" y="811530"/>
                  </a:lnTo>
                  <a:lnTo>
                    <a:pt x="2040731" y="809149"/>
                  </a:lnTo>
                  <a:lnTo>
                    <a:pt x="2041208" y="807720"/>
                  </a:lnTo>
                  <a:lnTo>
                    <a:pt x="2042160" y="806768"/>
                  </a:lnTo>
                  <a:lnTo>
                    <a:pt x="2043589" y="806291"/>
                  </a:lnTo>
                  <a:lnTo>
                    <a:pt x="2047399" y="806768"/>
                  </a:lnTo>
                  <a:lnTo>
                    <a:pt x="2048827" y="805815"/>
                  </a:lnTo>
                  <a:lnTo>
                    <a:pt x="2041208" y="800100"/>
                  </a:lnTo>
                  <a:lnTo>
                    <a:pt x="2040255" y="798671"/>
                  </a:lnTo>
                  <a:lnTo>
                    <a:pt x="2044541" y="795338"/>
                  </a:lnTo>
                  <a:lnTo>
                    <a:pt x="2048827" y="790575"/>
                  </a:lnTo>
                  <a:lnTo>
                    <a:pt x="2052161" y="784860"/>
                  </a:lnTo>
                  <a:lnTo>
                    <a:pt x="2052161" y="783431"/>
                  </a:lnTo>
                  <a:lnTo>
                    <a:pt x="2046923" y="782955"/>
                  </a:lnTo>
                  <a:lnTo>
                    <a:pt x="2030730" y="794385"/>
                  </a:lnTo>
                  <a:lnTo>
                    <a:pt x="2031206" y="792004"/>
                  </a:lnTo>
                  <a:lnTo>
                    <a:pt x="2038826" y="784860"/>
                  </a:lnTo>
                  <a:lnTo>
                    <a:pt x="2049780" y="776288"/>
                  </a:lnTo>
                  <a:lnTo>
                    <a:pt x="2058352" y="768668"/>
                  </a:lnTo>
                  <a:lnTo>
                    <a:pt x="2061686" y="766286"/>
                  </a:lnTo>
                  <a:lnTo>
                    <a:pt x="2063115" y="764381"/>
                  </a:lnTo>
                  <a:lnTo>
                    <a:pt x="2063115" y="762953"/>
                  </a:lnTo>
                  <a:lnTo>
                    <a:pt x="2057876" y="760095"/>
                  </a:lnTo>
                  <a:lnTo>
                    <a:pt x="2055495" y="757714"/>
                  </a:lnTo>
                  <a:lnTo>
                    <a:pt x="2052637" y="752951"/>
                  </a:lnTo>
                  <a:lnTo>
                    <a:pt x="2051685" y="748665"/>
                  </a:lnTo>
                  <a:lnTo>
                    <a:pt x="2053114" y="744379"/>
                  </a:lnTo>
                  <a:lnTo>
                    <a:pt x="2052637" y="740569"/>
                  </a:lnTo>
                  <a:lnTo>
                    <a:pt x="2049780" y="737711"/>
                  </a:lnTo>
                  <a:lnTo>
                    <a:pt x="2045018" y="734854"/>
                  </a:lnTo>
                  <a:lnTo>
                    <a:pt x="2037874" y="732473"/>
                  </a:lnTo>
                  <a:lnTo>
                    <a:pt x="2033587" y="728186"/>
                  </a:lnTo>
                  <a:lnTo>
                    <a:pt x="2030730" y="717233"/>
                  </a:lnTo>
                  <a:lnTo>
                    <a:pt x="2026920" y="709613"/>
                  </a:lnTo>
                  <a:lnTo>
                    <a:pt x="2025015" y="707231"/>
                  </a:lnTo>
                  <a:lnTo>
                    <a:pt x="2018348" y="703421"/>
                  </a:lnTo>
                  <a:lnTo>
                    <a:pt x="2006918" y="701040"/>
                  </a:lnTo>
                  <a:lnTo>
                    <a:pt x="1998345" y="700564"/>
                  </a:lnTo>
                  <a:lnTo>
                    <a:pt x="1982629" y="701040"/>
                  </a:lnTo>
                  <a:lnTo>
                    <a:pt x="1976437" y="701993"/>
                  </a:lnTo>
                  <a:lnTo>
                    <a:pt x="1973104" y="702945"/>
                  </a:lnTo>
                  <a:lnTo>
                    <a:pt x="1970246" y="704374"/>
                  </a:lnTo>
                  <a:lnTo>
                    <a:pt x="1956911" y="707231"/>
                  </a:lnTo>
                  <a:lnTo>
                    <a:pt x="1945958" y="711041"/>
                  </a:lnTo>
                  <a:lnTo>
                    <a:pt x="1940243" y="714375"/>
                  </a:lnTo>
                  <a:lnTo>
                    <a:pt x="1939766" y="715804"/>
                  </a:lnTo>
                  <a:lnTo>
                    <a:pt x="1944529" y="721043"/>
                  </a:lnTo>
                  <a:lnTo>
                    <a:pt x="1944529" y="721995"/>
                  </a:lnTo>
                  <a:lnTo>
                    <a:pt x="1934051" y="719138"/>
                  </a:lnTo>
                  <a:lnTo>
                    <a:pt x="1923098" y="719138"/>
                  </a:lnTo>
                  <a:lnTo>
                    <a:pt x="1916430" y="723424"/>
                  </a:lnTo>
                  <a:lnTo>
                    <a:pt x="1902619" y="726758"/>
                  </a:lnTo>
                  <a:lnTo>
                    <a:pt x="1887855" y="741521"/>
                  </a:lnTo>
                  <a:lnTo>
                    <a:pt x="1890236" y="745331"/>
                  </a:lnTo>
                  <a:lnTo>
                    <a:pt x="1900237" y="748189"/>
                  </a:lnTo>
                  <a:lnTo>
                    <a:pt x="1928336" y="759143"/>
                  </a:lnTo>
                  <a:lnTo>
                    <a:pt x="1928812" y="761524"/>
                  </a:lnTo>
                  <a:lnTo>
                    <a:pt x="1904048" y="753428"/>
                  </a:lnTo>
                  <a:lnTo>
                    <a:pt x="1894999" y="751046"/>
                  </a:lnTo>
                  <a:lnTo>
                    <a:pt x="1890712" y="751523"/>
                  </a:lnTo>
                  <a:lnTo>
                    <a:pt x="1888331" y="752951"/>
                  </a:lnTo>
                  <a:lnTo>
                    <a:pt x="1884045" y="757238"/>
                  </a:lnTo>
                  <a:lnTo>
                    <a:pt x="1882616" y="759619"/>
                  </a:lnTo>
                  <a:lnTo>
                    <a:pt x="1881664" y="762476"/>
                  </a:lnTo>
                  <a:lnTo>
                    <a:pt x="1881664" y="765810"/>
                  </a:lnTo>
                  <a:lnTo>
                    <a:pt x="1882140" y="771525"/>
                  </a:lnTo>
                  <a:lnTo>
                    <a:pt x="1883093" y="773430"/>
                  </a:lnTo>
                  <a:lnTo>
                    <a:pt x="1884998" y="775811"/>
                  </a:lnTo>
                  <a:lnTo>
                    <a:pt x="1886902" y="779621"/>
                  </a:lnTo>
                  <a:lnTo>
                    <a:pt x="1890712" y="783908"/>
                  </a:lnTo>
                  <a:lnTo>
                    <a:pt x="1892618" y="785336"/>
                  </a:lnTo>
                  <a:lnTo>
                    <a:pt x="1898809" y="787718"/>
                  </a:lnTo>
                  <a:lnTo>
                    <a:pt x="1902143" y="787718"/>
                  </a:lnTo>
                  <a:lnTo>
                    <a:pt x="1905476" y="786289"/>
                  </a:lnTo>
                  <a:lnTo>
                    <a:pt x="1909286" y="786289"/>
                  </a:lnTo>
                  <a:lnTo>
                    <a:pt x="1916906" y="788194"/>
                  </a:lnTo>
                  <a:lnTo>
                    <a:pt x="1915954" y="789623"/>
                  </a:lnTo>
                  <a:lnTo>
                    <a:pt x="1910239" y="791051"/>
                  </a:lnTo>
                  <a:lnTo>
                    <a:pt x="1909286" y="792480"/>
                  </a:lnTo>
                  <a:lnTo>
                    <a:pt x="1911668" y="795814"/>
                  </a:lnTo>
                  <a:lnTo>
                    <a:pt x="1916430" y="800100"/>
                  </a:lnTo>
                  <a:lnTo>
                    <a:pt x="1926431" y="806291"/>
                  </a:lnTo>
                  <a:lnTo>
                    <a:pt x="1928812" y="808673"/>
                  </a:lnTo>
                  <a:lnTo>
                    <a:pt x="1928812" y="809625"/>
                  </a:lnTo>
                  <a:lnTo>
                    <a:pt x="1926431" y="809149"/>
                  </a:lnTo>
                  <a:lnTo>
                    <a:pt x="1917859" y="804386"/>
                  </a:lnTo>
                  <a:lnTo>
                    <a:pt x="1904048" y="798671"/>
                  </a:lnTo>
                  <a:lnTo>
                    <a:pt x="1893570" y="797719"/>
                  </a:lnTo>
                  <a:lnTo>
                    <a:pt x="1890712" y="798671"/>
                  </a:lnTo>
                  <a:lnTo>
                    <a:pt x="1885950" y="805815"/>
                  </a:lnTo>
                  <a:lnTo>
                    <a:pt x="1881664" y="808196"/>
                  </a:lnTo>
                  <a:lnTo>
                    <a:pt x="1874996" y="810578"/>
                  </a:lnTo>
                  <a:lnTo>
                    <a:pt x="1873091" y="812959"/>
                  </a:lnTo>
                  <a:lnTo>
                    <a:pt x="1876425" y="814864"/>
                  </a:lnTo>
                  <a:lnTo>
                    <a:pt x="1884045" y="820579"/>
                  </a:lnTo>
                  <a:lnTo>
                    <a:pt x="1886902" y="823913"/>
                  </a:lnTo>
                  <a:lnTo>
                    <a:pt x="1890712" y="829628"/>
                  </a:lnTo>
                  <a:lnTo>
                    <a:pt x="1892618" y="831533"/>
                  </a:lnTo>
                  <a:lnTo>
                    <a:pt x="1895475" y="832961"/>
                  </a:lnTo>
                  <a:lnTo>
                    <a:pt x="1899761" y="833914"/>
                  </a:lnTo>
                  <a:lnTo>
                    <a:pt x="1903095" y="834390"/>
                  </a:lnTo>
                  <a:lnTo>
                    <a:pt x="1909762" y="833914"/>
                  </a:lnTo>
                  <a:lnTo>
                    <a:pt x="1914525" y="835819"/>
                  </a:lnTo>
                  <a:lnTo>
                    <a:pt x="1915954" y="838676"/>
                  </a:lnTo>
                  <a:lnTo>
                    <a:pt x="1915954" y="842963"/>
                  </a:lnTo>
                  <a:lnTo>
                    <a:pt x="1915477" y="847725"/>
                  </a:lnTo>
                  <a:lnTo>
                    <a:pt x="1914525" y="852488"/>
                  </a:lnTo>
                  <a:lnTo>
                    <a:pt x="1911668" y="869156"/>
                  </a:lnTo>
                  <a:lnTo>
                    <a:pt x="1910715" y="872966"/>
                  </a:lnTo>
                  <a:lnTo>
                    <a:pt x="1909286" y="874395"/>
                  </a:lnTo>
                  <a:lnTo>
                    <a:pt x="1905476" y="872490"/>
                  </a:lnTo>
                  <a:lnTo>
                    <a:pt x="1903571" y="870585"/>
                  </a:lnTo>
                  <a:lnTo>
                    <a:pt x="1903095" y="869156"/>
                  </a:lnTo>
                  <a:lnTo>
                    <a:pt x="1904048" y="868204"/>
                  </a:lnTo>
                  <a:lnTo>
                    <a:pt x="1905476" y="865346"/>
                  </a:lnTo>
                  <a:lnTo>
                    <a:pt x="1902143" y="864394"/>
                  </a:lnTo>
                  <a:lnTo>
                    <a:pt x="1883569" y="864394"/>
                  </a:lnTo>
                  <a:lnTo>
                    <a:pt x="1877377" y="865823"/>
                  </a:lnTo>
                  <a:lnTo>
                    <a:pt x="1866900" y="870585"/>
                  </a:lnTo>
                  <a:lnTo>
                    <a:pt x="1860233" y="872490"/>
                  </a:lnTo>
                  <a:lnTo>
                    <a:pt x="1852612" y="874395"/>
                  </a:lnTo>
                  <a:lnTo>
                    <a:pt x="1851184" y="872966"/>
                  </a:lnTo>
                  <a:lnTo>
                    <a:pt x="1854994" y="871061"/>
                  </a:lnTo>
                  <a:lnTo>
                    <a:pt x="1864995" y="867728"/>
                  </a:lnTo>
                  <a:lnTo>
                    <a:pt x="1873091" y="863441"/>
                  </a:lnTo>
                  <a:lnTo>
                    <a:pt x="1879283" y="861536"/>
                  </a:lnTo>
                  <a:lnTo>
                    <a:pt x="1891189" y="859631"/>
                  </a:lnTo>
                  <a:lnTo>
                    <a:pt x="1900237" y="854869"/>
                  </a:lnTo>
                  <a:lnTo>
                    <a:pt x="1904048" y="851535"/>
                  </a:lnTo>
                  <a:lnTo>
                    <a:pt x="1902143" y="848678"/>
                  </a:lnTo>
                  <a:lnTo>
                    <a:pt x="1893570" y="842963"/>
                  </a:lnTo>
                  <a:lnTo>
                    <a:pt x="1886426" y="839153"/>
                  </a:lnTo>
                  <a:lnTo>
                    <a:pt x="1879283" y="833914"/>
                  </a:lnTo>
                  <a:lnTo>
                    <a:pt x="1869758" y="825818"/>
                  </a:lnTo>
                  <a:lnTo>
                    <a:pt x="1863566" y="817721"/>
                  </a:lnTo>
                  <a:lnTo>
                    <a:pt x="1860709" y="809625"/>
                  </a:lnTo>
                  <a:lnTo>
                    <a:pt x="1859280" y="803434"/>
                  </a:lnTo>
                  <a:lnTo>
                    <a:pt x="1858804" y="799148"/>
                  </a:lnTo>
                  <a:lnTo>
                    <a:pt x="1858804" y="794861"/>
                  </a:lnTo>
                  <a:lnTo>
                    <a:pt x="1859756" y="785813"/>
                  </a:lnTo>
                  <a:lnTo>
                    <a:pt x="1859756" y="782003"/>
                  </a:lnTo>
                  <a:lnTo>
                    <a:pt x="1857851" y="777716"/>
                  </a:lnTo>
                  <a:lnTo>
                    <a:pt x="1850708" y="769144"/>
                  </a:lnTo>
                  <a:lnTo>
                    <a:pt x="1848802" y="765334"/>
                  </a:lnTo>
                  <a:lnTo>
                    <a:pt x="1848326" y="762953"/>
                  </a:lnTo>
                  <a:lnTo>
                    <a:pt x="1849755" y="755809"/>
                  </a:lnTo>
                  <a:lnTo>
                    <a:pt x="1851660" y="753428"/>
                  </a:lnTo>
                  <a:lnTo>
                    <a:pt x="1854994" y="750094"/>
                  </a:lnTo>
                  <a:lnTo>
                    <a:pt x="1868329" y="730568"/>
                  </a:lnTo>
                  <a:lnTo>
                    <a:pt x="1871186" y="727234"/>
                  </a:lnTo>
                  <a:lnTo>
                    <a:pt x="1882140" y="717709"/>
                  </a:lnTo>
                  <a:lnTo>
                    <a:pt x="1888331" y="713423"/>
                  </a:lnTo>
                  <a:lnTo>
                    <a:pt x="1898333" y="708660"/>
                  </a:lnTo>
                  <a:lnTo>
                    <a:pt x="1905952" y="702469"/>
                  </a:lnTo>
                  <a:lnTo>
                    <a:pt x="1906905" y="700564"/>
                  </a:lnTo>
                  <a:lnTo>
                    <a:pt x="1905476" y="697706"/>
                  </a:lnTo>
                  <a:lnTo>
                    <a:pt x="1904524" y="696754"/>
                  </a:lnTo>
                  <a:lnTo>
                    <a:pt x="1901190" y="694849"/>
                  </a:lnTo>
                  <a:lnTo>
                    <a:pt x="1872615" y="691991"/>
                  </a:lnTo>
                  <a:lnTo>
                    <a:pt x="1856899" y="691515"/>
                  </a:lnTo>
                  <a:lnTo>
                    <a:pt x="1844516" y="692944"/>
                  </a:lnTo>
                  <a:lnTo>
                    <a:pt x="1820704" y="697706"/>
                  </a:lnTo>
                  <a:lnTo>
                    <a:pt x="1812131" y="700088"/>
                  </a:lnTo>
                  <a:lnTo>
                    <a:pt x="1804987" y="703421"/>
                  </a:lnTo>
                  <a:lnTo>
                    <a:pt x="1796891" y="708660"/>
                  </a:lnTo>
                  <a:lnTo>
                    <a:pt x="1778794" y="721043"/>
                  </a:lnTo>
                  <a:lnTo>
                    <a:pt x="1777841" y="721995"/>
                  </a:lnTo>
                  <a:lnTo>
                    <a:pt x="1777365" y="723424"/>
                  </a:lnTo>
                  <a:lnTo>
                    <a:pt x="1777365" y="725329"/>
                  </a:lnTo>
                  <a:lnTo>
                    <a:pt x="1776889" y="726758"/>
                  </a:lnTo>
                  <a:lnTo>
                    <a:pt x="1769745" y="730568"/>
                  </a:lnTo>
                  <a:lnTo>
                    <a:pt x="1764983" y="735330"/>
                  </a:lnTo>
                  <a:lnTo>
                    <a:pt x="1761173" y="740093"/>
                  </a:lnTo>
                  <a:lnTo>
                    <a:pt x="1759744" y="742474"/>
                  </a:lnTo>
                  <a:lnTo>
                    <a:pt x="1758791" y="745808"/>
                  </a:lnTo>
                  <a:lnTo>
                    <a:pt x="1757839" y="750570"/>
                  </a:lnTo>
                  <a:lnTo>
                    <a:pt x="1757362" y="757238"/>
                  </a:lnTo>
                  <a:lnTo>
                    <a:pt x="1756410" y="759619"/>
                  </a:lnTo>
                  <a:lnTo>
                    <a:pt x="1750219" y="766763"/>
                  </a:lnTo>
                  <a:lnTo>
                    <a:pt x="1744504" y="774383"/>
                  </a:lnTo>
                  <a:lnTo>
                    <a:pt x="1740694" y="780574"/>
                  </a:lnTo>
                  <a:lnTo>
                    <a:pt x="1739265" y="783908"/>
                  </a:lnTo>
                  <a:lnTo>
                    <a:pt x="1738789" y="786765"/>
                  </a:lnTo>
                  <a:lnTo>
                    <a:pt x="1738789" y="790099"/>
                  </a:lnTo>
                  <a:lnTo>
                    <a:pt x="1739265" y="794385"/>
                  </a:lnTo>
                  <a:lnTo>
                    <a:pt x="1740694" y="796766"/>
                  </a:lnTo>
                  <a:lnTo>
                    <a:pt x="1744504" y="798671"/>
                  </a:lnTo>
                  <a:lnTo>
                    <a:pt x="1746409" y="799148"/>
                  </a:lnTo>
                  <a:lnTo>
                    <a:pt x="1746409" y="800100"/>
                  </a:lnTo>
                  <a:lnTo>
                    <a:pt x="1737360" y="806768"/>
                  </a:lnTo>
                  <a:lnTo>
                    <a:pt x="1734026" y="812959"/>
                  </a:lnTo>
                  <a:lnTo>
                    <a:pt x="1734026" y="815816"/>
                  </a:lnTo>
                  <a:lnTo>
                    <a:pt x="1735455" y="819150"/>
                  </a:lnTo>
                  <a:lnTo>
                    <a:pt x="1736884" y="825818"/>
                  </a:lnTo>
                  <a:lnTo>
                    <a:pt x="1738312" y="835819"/>
                  </a:lnTo>
                  <a:lnTo>
                    <a:pt x="1739741" y="841534"/>
                  </a:lnTo>
                  <a:lnTo>
                    <a:pt x="1741170" y="843439"/>
                  </a:lnTo>
                  <a:lnTo>
                    <a:pt x="1744980" y="845820"/>
                  </a:lnTo>
                  <a:lnTo>
                    <a:pt x="1754505" y="850106"/>
                  </a:lnTo>
                  <a:lnTo>
                    <a:pt x="1765935" y="853916"/>
                  </a:lnTo>
                  <a:lnTo>
                    <a:pt x="1782604" y="856774"/>
                  </a:lnTo>
                  <a:lnTo>
                    <a:pt x="1800701" y="857726"/>
                  </a:lnTo>
                  <a:lnTo>
                    <a:pt x="1806893" y="858679"/>
                  </a:lnTo>
                  <a:lnTo>
                    <a:pt x="1810702" y="860584"/>
                  </a:lnTo>
                  <a:lnTo>
                    <a:pt x="1816894" y="864870"/>
                  </a:lnTo>
                  <a:lnTo>
                    <a:pt x="1824037" y="868204"/>
                  </a:lnTo>
                  <a:lnTo>
                    <a:pt x="1831658" y="870585"/>
                  </a:lnTo>
                  <a:lnTo>
                    <a:pt x="1830229" y="872014"/>
                  </a:lnTo>
                  <a:lnTo>
                    <a:pt x="1818323" y="873919"/>
                  </a:lnTo>
                  <a:lnTo>
                    <a:pt x="1807845" y="874871"/>
                  </a:lnTo>
                  <a:lnTo>
                    <a:pt x="1801177" y="874395"/>
                  </a:lnTo>
                  <a:lnTo>
                    <a:pt x="1792129" y="872490"/>
                  </a:lnTo>
                  <a:lnTo>
                    <a:pt x="1784985" y="869633"/>
                  </a:lnTo>
                  <a:lnTo>
                    <a:pt x="1778794" y="868680"/>
                  </a:lnTo>
                  <a:lnTo>
                    <a:pt x="1767364" y="868680"/>
                  </a:lnTo>
                  <a:lnTo>
                    <a:pt x="1755934" y="867251"/>
                  </a:lnTo>
                  <a:lnTo>
                    <a:pt x="1753076" y="867728"/>
                  </a:lnTo>
                  <a:lnTo>
                    <a:pt x="1754505" y="869156"/>
                  </a:lnTo>
                  <a:lnTo>
                    <a:pt x="1755934" y="871538"/>
                  </a:lnTo>
                  <a:lnTo>
                    <a:pt x="1759744" y="882968"/>
                  </a:lnTo>
                  <a:lnTo>
                    <a:pt x="1761649" y="886301"/>
                  </a:lnTo>
                  <a:lnTo>
                    <a:pt x="1774031" y="901065"/>
                  </a:lnTo>
                  <a:lnTo>
                    <a:pt x="1776412" y="902970"/>
                  </a:lnTo>
                  <a:lnTo>
                    <a:pt x="1780699" y="904399"/>
                  </a:lnTo>
                  <a:lnTo>
                    <a:pt x="1789748" y="906304"/>
                  </a:lnTo>
                  <a:lnTo>
                    <a:pt x="1797368" y="910590"/>
                  </a:lnTo>
                  <a:lnTo>
                    <a:pt x="1806893" y="917734"/>
                  </a:lnTo>
                  <a:lnTo>
                    <a:pt x="1808798" y="918210"/>
                  </a:lnTo>
                  <a:lnTo>
                    <a:pt x="1810226" y="917734"/>
                  </a:lnTo>
                  <a:lnTo>
                    <a:pt x="1814512" y="914400"/>
                  </a:lnTo>
                  <a:lnTo>
                    <a:pt x="1816418" y="913924"/>
                  </a:lnTo>
                  <a:lnTo>
                    <a:pt x="1820227" y="913448"/>
                  </a:lnTo>
                  <a:lnTo>
                    <a:pt x="1829276" y="914400"/>
                  </a:lnTo>
                  <a:lnTo>
                    <a:pt x="1834991" y="913448"/>
                  </a:lnTo>
                  <a:lnTo>
                    <a:pt x="1834515" y="912019"/>
                  </a:lnTo>
                  <a:lnTo>
                    <a:pt x="1831658" y="910114"/>
                  </a:lnTo>
                  <a:lnTo>
                    <a:pt x="1831181" y="908685"/>
                  </a:lnTo>
                  <a:lnTo>
                    <a:pt x="1833086" y="907733"/>
                  </a:lnTo>
                  <a:lnTo>
                    <a:pt x="1843564" y="909161"/>
                  </a:lnTo>
                  <a:lnTo>
                    <a:pt x="1847374" y="909161"/>
                  </a:lnTo>
                  <a:lnTo>
                    <a:pt x="1850231" y="908685"/>
                  </a:lnTo>
                  <a:lnTo>
                    <a:pt x="1857851" y="904875"/>
                  </a:lnTo>
                  <a:lnTo>
                    <a:pt x="1856899" y="906304"/>
                  </a:lnTo>
                  <a:lnTo>
                    <a:pt x="1855946" y="908685"/>
                  </a:lnTo>
                  <a:lnTo>
                    <a:pt x="1854994" y="912019"/>
                  </a:lnTo>
                  <a:lnTo>
                    <a:pt x="1855470" y="915829"/>
                  </a:lnTo>
                  <a:lnTo>
                    <a:pt x="1859756" y="922973"/>
                  </a:lnTo>
                  <a:lnTo>
                    <a:pt x="1861185" y="924878"/>
                  </a:lnTo>
                  <a:lnTo>
                    <a:pt x="1865471" y="927259"/>
                  </a:lnTo>
                  <a:lnTo>
                    <a:pt x="1879759" y="931545"/>
                  </a:lnTo>
                  <a:lnTo>
                    <a:pt x="1891665" y="926783"/>
                  </a:lnTo>
                  <a:lnTo>
                    <a:pt x="1904524" y="928688"/>
                  </a:lnTo>
                  <a:lnTo>
                    <a:pt x="1909286" y="928688"/>
                  </a:lnTo>
                  <a:lnTo>
                    <a:pt x="1912144" y="929640"/>
                  </a:lnTo>
                  <a:lnTo>
                    <a:pt x="1914525" y="931545"/>
                  </a:lnTo>
                  <a:lnTo>
                    <a:pt x="1922621" y="933450"/>
                  </a:lnTo>
                  <a:lnTo>
                    <a:pt x="1945005" y="935831"/>
                  </a:lnTo>
                  <a:lnTo>
                    <a:pt x="1955959" y="935831"/>
                  </a:lnTo>
                  <a:lnTo>
                    <a:pt x="1968818" y="932974"/>
                  </a:lnTo>
                  <a:lnTo>
                    <a:pt x="1970723" y="933450"/>
                  </a:lnTo>
                  <a:lnTo>
                    <a:pt x="1976437" y="935831"/>
                  </a:lnTo>
                  <a:lnTo>
                    <a:pt x="1991201" y="942023"/>
                  </a:lnTo>
                  <a:lnTo>
                    <a:pt x="1997869" y="943928"/>
                  </a:lnTo>
                  <a:lnTo>
                    <a:pt x="2003108" y="943451"/>
                  </a:lnTo>
                  <a:lnTo>
                    <a:pt x="2009299" y="942023"/>
                  </a:lnTo>
                  <a:lnTo>
                    <a:pt x="2022634" y="937736"/>
                  </a:lnTo>
                  <a:lnTo>
                    <a:pt x="2044541" y="950595"/>
                  </a:lnTo>
                  <a:lnTo>
                    <a:pt x="2047399" y="948214"/>
                  </a:lnTo>
                  <a:lnTo>
                    <a:pt x="2047399" y="946785"/>
                  </a:lnTo>
                  <a:lnTo>
                    <a:pt x="2044541" y="943451"/>
                  </a:lnTo>
                  <a:lnTo>
                    <a:pt x="2041208" y="940594"/>
                  </a:lnTo>
                  <a:lnTo>
                    <a:pt x="2035493" y="935355"/>
                  </a:lnTo>
                  <a:lnTo>
                    <a:pt x="2031206" y="932974"/>
                  </a:lnTo>
                  <a:lnTo>
                    <a:pt x="2027873" y="932974"/>
                  </a:lnTo>
                  <a:lnTo>
                    <a:pt x="2024062" y="931545"/>
                  </a:lnTo>
                  <a:lnTo>
                    <a:pt x="2019776" y="928688"/>
                  </a:lnTo>
                  <a:lnTo>
                    <a:pt x="2023110" y="927735"/>
                  </a:lnTo>
                  <a:lnTo>
                    <a:pt x="2038826" y="929164"/>
                  </a:lnTo>
                  <a:lnTo>
                    <a:pt x="2047875" y="931069"/>
                  </a:lnTo>
                  <a:lnTo>
                    <a:pt x="2053114" y="931545"/>
                  </a:lnTo>
                  <a:lnTo>
                    <a:pt x="2062639" y="933926"/>
                  </a:lnTo>
                  <a:lnTo>
                    <a:pt x="2066925" y="934879"/>
                  </a:lnTo>
                  <a:lnTo>
                    <a:pt x="2070259" y="934879"/>
                  </a:lnTo>
                  <a:lnTo>
                    <a:pt x="2088833" y="941070"/>
                  </a:lnTo>
                  <a:lnTo>
                    <a:pt x="2092166" y="941546"/>
                  </a:lnTo>
                  <a:lnTo>
                    <a:pt x="2099310" y="941070"/>
                  </a:lnTo>
                  <a:lnTo>
                    <a:pt x="2106454" y="939165"/>
                  </a:lnTo>
                  <a:lnTo>
                    <a:pt x="2113598" y="935831"/>
                  </a:lnTo>
                  <a:lnTo>
                    <a:pt x="2115979" y="933926"/>
                  </a:lnTo>
                  <a:lnTo>
                    <a:pt x="2117408" y="931545"/>
                  </a:lnTo>
                  <a:lnTo>
                    <a:pt x="2117408" y="928211"/>
                  </a:lnTo>
                  <a:lnTo>
                    <a:pt x="2115979" y="923449"/>
                  </a:lnTo>
                  <a:lnTo>
                    <a:pt x="2114074" y="919639"/>
                  </a:lnTo>
                  <a:lnTo>
                    <a:pt x="2111693" y="916305"/>
                  </a:lnTo>
                  <a:lnTo>
                    <a:pt x="2108835" y="914400"/>
                  </a:lnTo>
                  <a:lnTo>
                    <a:pt x="2097405" y="911543"/>
                  </a:lnTo>
                  <a:lnTo>
                    <a:pt x="2095500" y="909638"/>
                  </a:lnTo>
                  <a:lnTo>
                    <a:pt x="2095976" y="907256"/>
                  </a:lnTo>
                  <a:lnTo>
                    <a:pt x="2097881" y="904399"/>
                  </a:lnTo>
                  <a:lnTo>
                    <a:pt x="2101215" y="901065"/>
                  </a:lnTo>
                  <a:lnTo>
                    <a:pt x="2104549" y="898684"/>
                  </a:lnTo>
                  <a:lnTo>
                    <a:pt x="2107883" y="896779"/>
                  </a:lnTo>
                  <a:lnTo>
                    <a:pt x="2110740" y="898208"/>
                  </a:lnTo>
                  <a:lnTo>
                    <a:pt x="2113598" y="902494"/>
                  </a:lnTo>
                  <a:lnTo>
                    <a:pt x="2115979" y="905351"/>
                  </a:lnTo>
                  <a:lnTo>
                    <a:pt x="2117884" y="906304"/>
                  </a:lnTo>
                  <a:lnTo>
                    <a:pt x="2123123" y="912019"/>
                  </a:lnTo>
                  <a:lnTo>
                    <a:pt x="2124551" y="912495"/>
                  </a:lnTo>
                  <a:lnTo>
                    <a:pt x="2127409" y="914400"/>
                  </a:lnTo>
                  <a:lnTo>
                    <a:pt x="2134553" y="919639"/>
                  </a:lnTo>
                  <a:lnTo>
                    <a:pt x="2136458" y="920115"/>
                  </a:lnTo>
                  <a:lnTo>
                    <a:pt x="2138839" y="920115"/>
                  </a:lnTo>
                  <a:lnTo>
                    <a:pt x="2149316" y="918210"/>
                  </a:lnTo>
                  <a:lnTo>
                    <a:pt x="2151698" y="918686"/>
                  </a:lnTo>
                  <a:lnTo>
                    <a:pt x="2153603" y="922973"/>
                  </a:lnTo>
                  <a:lnTo>
                    <a:pt x="2155031" y="930593"/>
                  </a:lnTo>
                  <a:lnTo>
                    <a:pt x="2155508" y="935355"/>
                  </a:lnTo>
                  <a:lnTo>
                    <a:pt x="2156460" y="939165"/>
                  </a:lnTo>
                  <a:lnTo>
                    <a:pt x="2157889" y="942499"/>
                  </a:lnTo>
                  <a:lnTo>
                    <a:pt x="2161223" y="942975"/>
                  </a:lnTo>
                  <a:lnTo>
                    <a:pt x="2170271" y="942023"/>
                  </a:lnTo>
                  <a:lnTo>
                    <a:pt x="2177415" y="942975"/>
                  </a:lnTo>
                  <a:lnTo>
                    <a:pt x="2179320" y="943451"/>
                  </a:lnTo>
                  <a:lnTo>
                    <a:pt x="2182654" y="946309"/>
                  </a:lnTo>
                  <a:lnTo>
                    <a:pt x="2182178" y="948214"/>
                  </a:lnTo>
                  <a:lnTo>
                    <a:pt x="2176939" y="951548"/>
                  </a:lnTo>
                  <a:lnTo>
                    <a:pt x="2174081" y="952500"/>
                  </a:lnTo>
                  <a:lnTo>
                    <a:pt x="2173129" y="953453"/>
                  </a:lnTo>
                  <a:lnTo>
                    <a:pt x="2174558" y="954405"/>
                  </a:lnTo>
                  <a:lnTo>
                    <a:pt x="2176939" y="955358"/>
                  </a:lnTo>
                  <a:lnTo>
                    <a:pt x="2180273" y="955834"/>
                  </a:lnTo>
                  <a:lnTo>
                    <a:pt x="2185987" y="958215"/>
                  </a:lnTo>
                  <a:lnTo>
                    <a:pt x="2187893" y="957263"/>
                  </a:lnTo>
                  <a:lnTo>
                    <a:pt x="2191226" y="953453"/>
                  </a:lnTo>
                  <a:lnTo>
                    <a:pt x="2193608" y="952024"/>
                  </a:lnTo>
                  <a:lnTo>
                    <a:pt x="2196465" y="952024"/>
                  </a:lnTo>
                  <a:lnTo>
                    <a:pt x="2203133" y="953453"/>
                  </a:lnTo>
                  <a:lnTo>
                    <a:pt x="2203133" y="953929"/>
                  </a:lnTo>
                  <a:lnTo>
                    <a:pt x="2195036" y="955834"/>
                  </a:lnTo>
                  <a:lnTo>
                    <a:pt x="2193131" y="957739"/>
                  </a:lnTo>
                  <a:lnTo>
                    <a:pt x="2192655" y="960120"/>
                  </a:lnTo>
                  <a:lnTo>
                    <a:pt x="2192655" y="962025"/>
                  </a:lnTo>
                  <a:lnTo>
                    <a:pt x="2194560" y="964883"/>
                  </a:lnTo>
                  <a:lnTo>
                    <a:pt x="2196465" y="966788"/>
                  </a:lnTo>
                  <a:lnTo>
                    <a:pt x="2199799" y="967740"/>
                  </a:lnTo>
                  <a:lnTo>
                    <a:pt x="2204085" y="968216"/>
                  </a:lnTo>
                  <a:lnTo>
                    <a:pt x="2208848" y="969645"/>
                  </a:lnTo>
                  <a:lnTo>
                    <a:pt x="2217896" y="973455"/>
                  </a:lnTo>
                  <a:lnTo>
                    <a:pt x="2219325" y="974408"/>
                  </a:lnTo>
                  <a:lnTo>
                    <a:pt x="2222659" y="979646"/>
                  </a:lnTo>
                  <a:lnTo>
                    <a:pt x="2222183" y="982980"/>
                  </a:lnTo>
                  <a:lnTo>
                    <a:pt x="2218849" y="986314"/>
                  </a:lnTo>
                  <a:lnTo>
                    <a:pt x="2215515" y="988695"/>
                  </a:lnTo>
                  <a:lnTo>
                    <a:pt x="2212181" y="990600"/>
                  </a:lnTo>
                  <a:lnTo>
                    <a:pt x="2207419" y="991076"/>
                  </a:lnTo>
                  <a:lnTo>
                    <a:pt x="2197418" y="989648"/>
                  </a:lnTo>
                  <a:lnTo>
                    <a:pt x="2193608" y="991076"/>
                  </a:lnTo>
                  <a:lnTo>
                    <a:pt x="2191703" y="992505"/>
                  </a:lnTo>
                  <a:lnTo>
                    <a:pt x="2190750" y="994410"/>
                  </a:lnTo>
                  <a:lnTo>
                    <a:pt x="2191226" y="1002030"/>
                  </a:lnTo>
                  <a:lnTo>
                    <a:pt x="2190750" y="1003935"/>
                  </a:lnTo>
                  <a:lnTo>
                    <a:pt x="2189798" y="1005364"/>
                  </a:lnTo>
                  <a:lnTo>
                    <a:pt x="2189321" y="1007269"/>
                  </a:lnTo>
                  <a:lnTo>
                    <a:pt x="2189321" y="1009650"/>
                  </a:lnTo>
                  <a:lnTo>
                    <a:pt x="2190274" y="1011079"/>
                  </a:lnTo>
                  <a:lnTo>
                    <a:pt x="2196465" y="1011555"/>
                  </a:lnTo>
                  <a:lnTo>
                    <a:pt x="2202180" y="1009650"/>
                  </a:lnTo>
                  <a:lnTo>
                    <a:pt x="2215515" y="1002983"/>
                  </a:lnTo>
                  <a:lnTo>
                    <a:pt x="2223135" y="1000125"/>
                  </a:lnTo>
                  <a:lnTo>
                    <a:pt x="2226469" y="996315"/>
                  </a:lnTo>
                  <a:lnTo>
                    <a:pt x="2228850" y="995839"/>
                  </a:lnTo>
                  <a:lnTo>
                    <a:pt x="2232184" y="996791"/>
                  </a:lnTo>
                  <a:lnTo>
                    <a:pt x="2237423" y="999173"/>
                  </a:lnTo>
                  <a:lnTo>
                    <a:pt x="2241233" y="997268"/>
                  </a:lnTo>
                  <a:lnTo>
                    <a:pt x="2246471" y="992505"/>
                  </a:lnTo>
                  <a:lnTo>
                    <a:pt x="2249805" y="990124"/>
                  </a:lnTo>
                  <a:lnTo>
                    <a:pt x="2251710" y="990124"/>
                  </a:lnTo>
                  <a:lnTo>
                    <a:pt x="2254568" y="991076"/>
                  </a:lnTo>
                  <a:lnTo>
                    <a:pt x="2252662" y="992505"/>
                  </a:lnTo>
                  <a:lnTo>
                    <a:pt x="2247424" y="994886"/>
                  </a:lnTo>
                  <a:lnTo>
                    <a:pt x="2245995" y="996315"/>
                  </a:lnTo>
                  <a:lnTo>
                    <a:pt x="2246948" y="997744"/>
                  </a:lnTo>
                  <a:lnTo>
                    <a:pt x="2250758" y="998220"/>
                  </a:lnTo>
                  <a:lnTo>
                    <a:pt x="2253139" y="999649"/>
                  </a:lnTo>
                  <a:lnTo>
                    <a:pt x="2252662" y="1001078"/>
                  </a:lnTo>
                  <a:lnTo>
                    <a:pt x="2247424" y="1005364"/>
                  </a:lnTo>
                  <a:lnTo>
                    <a:pt x="2247900" y="1006316"/>
                  </a:lnTo>
                  <a:lnTo>
                    <a:pt x="2250758" y="1007269"/>
                  </a:lnTo>
                  <a:lnTo>
                    <a:pt x="2252662" y="1007269"/>
                  </a:lnTo>
                  <a:lnTo>
                    <a:pt x="2254091" y="1006793"/>
                  </a:lnTo>
                  <a:lnTo>
                    <a:pt x="2254568" y="1007745"/>
                  </a:lnTo>
                  <a:lnTo>
                    <a:pt x="2254091" y="1009650"/>
                  </a:lnTo>
                  <a:lnTo>
                    <a:pt x="2255520" y="1012508"/>
                  </a:lnTo>
                  <a:lnTo>
                    <a:pt x="2263140" y="1020128"/>
                  </a:lnTo>
                  <a:lnTo>
                    <a:pt x="2265521" y="1021556"/>
                  </a:lnTo>
                  <a:lnTo>
                    <a:pt x="2268379" y="1022509"/>
                  </a:lnTo>
                  <a:lnTo>
                    <a:pt x="2271236" y="1022985"/>
                  </a:lnTo>
                  <a:lnTo>
                    <a:pt x="2277904" y="1022033"/>
                  </a:lnTo>
                  <a:lnTo>
                    <a:pt x="2278856" y="1020128"/>
                  </a:lnTo>
                  <a:lnTo>
                    <a:pt x="2273618" y="1012984"/>
                  </a:lnTo>
                  <a:lnTo>
                    <a:pt x="2275046" y="1012031"/>
                  </a:lnTo>
                  <a:lnTo>
                    <a:pt x="2279809" y="1012031"/>
                  </a:lnTo>
                  <a:lnTo>
                    <a:pt x="2282666" y="1012508"/>
                  </a:lnTo>
                  <a:lnTo>
                    <a:pt x="2283619" y="1013460"/>
                  </a:lnTo>
                  <a:lnTo>
                    <a:pt x="2284571" y="1014889"/>
                  </a:lnTo>
                  <a:lnTo>
                    <a:pt x="2285048" y="1017270"/>
                  </a:lnTo>
                  <a:lnTo>
                    <a:pt x="2285048" y="1019651"/>
                  </a:lnTo>
                  <a:lnTo>
                    <a:pt x="2283143" y="1024414"/>
                  </a:lnTo>
                  <a:lnTo>
                    <a:pt x="2281714" y="1026319"/>
                  </a:lnTo>
                  <a:lnTo>
                    <a:pt x="2281714" y="1028224"/>
                  </a:lnTo>
                  <a:lnTo>
                    <a:pt x="2283619" y="1032034"/>
                  </a:lnTo>
                  <a:lnTo>
                    <a:pt x="2286000" y="1034415"/>
                  </a:lnTo>
                  <a:lnTo>
                    <a:pt x="2289334" y="1036320"/>
                  </a:lnTo>
                  <a:lnTo>
                    <a:pt x="2291715" y="1036320"/>
                  </a:lnTo>
                  <a:lnTo>
                    <a:pt x="2301240" y="1032034"/>
                  </a:lnTo>
                  <a:lnTo>
                    <a:pt x="2302193" y="1032510"/>
                  </a:lnTo>
                  <a:lnTo>
                    <a:pt x="2300764" y="1035368"/>
                  </a:lnTo>
                  <a:lnTo>
                    <a:pt x="2300764" y="1037749"/>
                  </a:lnTo>
                  <a:lnTo>
                    <a:pt x="2309812" y="1047274"/>
                  </a:lnTo>
                  <a:lnTo>
                    <a:pt x="2315051" y="1056799"/>
                  </a:lnTo>
                  <a:lnTo>
                    <a:pt x="2321243" y="1064419"/>
                  </a:lnTo>
                  <a:lnTo>
                    <a:pt x="2326481" y="1073468"/>
                  </a:lnTo>
                  <a:lnTo>
                    <a:pt x="2334101" y="1091565"/>
                  </a:lnTo>
                  <a:lnTo>
                    <a:pt x="2336006" y="1093470"/>
                  </a:lnTo>
                  <a:lnTo>
                    <a:pt x="2338387" y="1094899"/>
                  </a:lnTo>
                  <a:lnTo>
                    <a:pt x="2338864" y="1096804"/>
                  </a:lnTo>
                  <a:lnTo>
                    <a:pt x="2334101" y="1103948"/>
                  </a:lnTo>
                  <a:lnTo>
                    <a:pt x="2329815" y="1105853"/>
                  </a:lnTo>
                  <a:lnTo>
                    <a:pt x="2323624" y="1107281"/>
                  </a:lnTo>
                  <a:lnTo>
                    <a:pt x="2319337" y="1109663"/>
                  </a:lnTo>
                  <a:lnTo>
                    <a:pt x="2314099" y="1118235"/>
                  </a:lnTo>
                  <a:lnTo>
                    <a:pt x="2313146" y="1121569"/>
                  </a:lnTo>
                  <a:lnTo>
                    <a:pt x="2312670" y="1125379"/>
                  </a:lnTo>
                  <a:lnTo>
                    <a:pt x="2311241" y="1127284"/>
                  </a:lnTo>
                  <a:lnTo>
                    <a:pt x="2305526" y="1128713"/>
                  </a:lnTo>
                  <a:lnTo>
                    <a:pt x="2302669" y="1130141"/>
                  </a:lnTo>
                  <a:lnTo>
                    <a:pt x="2300287" y="1132523"/>
                  </a:lnTo>
                  <a:lnTo>
                    <a:pt x="2297906" y="1135380"/>
                  </a:lnTo>
                  <a:lnTo>
                    <a:pt x="2292668" y="1139666"/>
                  </a:lnTo>
                  <a:lnTo>
                    <a:pt x="2280761" y="1148239"/>
                  </a:lnTo>
                  <a:lnTo>
                    <a:pt x="2265521" y="1156811"/>
                  </a:lnTo>
                  <a:lnTo>
                    <a:pt x="2264093" y="1159193"/>
                  </a:lnTo>
                  <a:lnTo>
                    <a:pt x="2263616" y="1160621"/>
                  </a:lnTo>
                  <a:lnTo>
                    <a:pt x="2264569" y="1163003"/>
                  </a:lnTo>
                  <a:lnTo>
                    <a:pt x="2268855" y="1167765"/>
                  </a:lnTo>
                  <a:lnTo>
                    <a:pt x="2276951" y="1175385"/>
                  </a:lnTo>
                  <a:lnTo>
                    <a:pt x="2284095" y="1179195"/>
                  </a:lnTo>
                  <a:lnTo>
                    <a:pt x="2286953" y="1181576"/>
                  </a:lnTo>
                  <a:lnTo>
                    <a:pt x="2290286" y="1187768"/>
                  </a:lnTo>
                  <a:lnTo>
                    <a:pt x="2293144" y="1193959"/>
                  </a:lnTo>
                  <a:lnTo>
                    <a:pt x="2293620" y="1197293"/>
                  </a:lnTo>
                  <a:lnTo>
                    <a:pt x="2289334" y="1197293"/>
                  </a:lnTo>
                  <a:lnTo>
                    <a:pt x="2282666" y="1195388"/>
                  </a:lnTo>
                  <a:lnTo>
                    <a:pt x="2278856" y="1195388"/>
                  </a:lnTo>
                  <a:lnTo>
                    <a:pt x="2273618" y="1196340"/>
                  </a:lnTo>
                  <a:lnTo>
                    <a:pt x="2270284" y="1197293"/>
                  </a:lnTo>
                  <a:lnTo>
                    <a:pt x="2265045" y="1202055"/>
                  </a:lnTo>
                  <a:lnTo>
                    <a:pt x="2261711" y="1203484"/>
                  </a:lnTo>
                  <a:lnTo>
                    <a:pt x="2258854" y="1203960"/>
                  </a:lnTo>
                  <a:lnTo>
                    <a:pt x="2255996" y="1203960"/>
                  </a:lnTo>
                  <a:lnTo>
                    <a:pt x="2249805" y="1202531"/>
                  </a:lnTo>
                  <a:lnTo>
                    <a:pt x="2245519" y="1203008"/>
                  </a:lnTo>
                  <a:lnTo>
                    <a:pt x="2243137" y="1203960"/>
                  </a:lnTo>
                  <a:lnTo>
                    <a:pt x="2241233" y="1205865"/>
                  </a:lnTo>
                  <a:lnTo>
                    <a:pt x="2239328" y="1208723"/>
                  </a:lnTo>
                  <a:lnTo>
                    <a:pt x="2234089" y="1209199"/>
                  </a:lnTo>
                  <a:lnTo>
                    <a:pt x="2220754" y="1206818"/>
                  </a:lnTo>
                  <a:lnTo>
                    <a:pt x="2217896" y="1207770"/>
                  </a:lnTo>
                  <a:lnTo>
                    <a:pt x="2218849" y="1210151"/>
                  </a:lnTo>
                  <a:lnTo>
                    <a:pt x="2227898" y="1216819"/>
                  </a:lnTo>
                  <a:lnTo>
                    <a:pt x="2229803" y="1218724"/>
                  </a:lnTo>
                  <a:lnTo>
                    <a:pt x="2231708" y="1221105"/>
                  </a:lnTo>
                  <a:lnTo>
                    <a:pt x="2233136" y="1223963"/>
                  </a:lnTo>
                  <a:lnTo>
                    <a:pt x="2233136" y="1226344"/>
                  </a:lnTo>
                  <a:lnTo>
                    <a:pt x="2231231" y="1228249"/>
                  </a:lnTo>
                  <a:lnTo>
                    <a:pt x="2230279" y="1230154"/>
                  </a:lnTo>
                  <a:lnTo>
                    <a:pt x="2230755" y="1232535"/>
                  </a:lnTo>
                  <a:lnTo>
                    <a:pt x="2229803" y="1233488"/>
                  </a:lnTo>
                  <a:lnTo>
                    <a:pt x="2226469" y="1231583"/>
                  </a:lnTo>
                  <a:lnTo>
                    <a:pt x="2225516" y="1230154"/>
                  </a:lnTo>
                  <a:lnTo>
                    <a:pt x="2225516" y="1228725"/>
                  </a:lnTo>
                  <a:lnTo>
                    <a:pt x="2226469" y="1227773"/>
                  </a:lnTo>
                  <a:lnTo>
                    <a:pt x="2228374" y="1223963"/>
                  </a:lnTo>
                  <a:lnTo>
                    <a:pt x="2227898" y="1221581"/>
                  </a:lnTo>
                  <a:lnTo>
                    <a:pt x="2223611" y="1216819"/>
                  </a:lnTo>
                  <a:lnTo>
                    <a:pt x="2217420" y="1212056"/>
                  </a:lnTo>
                  <a:lnTo>
                    <a:pt x="2209324" y="1208723"/>
                  </a:lnTo>
                  <a:lnTo>
                    <a:pt x="2195036" y="1203960"/>
                  </a:lnTo>
                  <a:lnTo>
                    <a:pt x="2185035" y="1201579"/>
                  </a:lnTo>
                  <a:lnTo>
                    <a:pt x="2178844" y="1201579"/>
                  </a:lnTo>
                  <a:lnTo>
                    <a:pt x="2174081" y="1201103"/>
                  </a:lnTo>
                  <a:lnTo>
                    <a:pt x="2168843" y="1199198"/>
                  </a:lnTo>
                  <a:lnTo>
                    <a:pt x="2166461" y="1199674"/>
                  </a:lnTo>
                  <a:lnTo>
                    <a:pt x="2165509" y="1200626"/>
                  </a:lnTo>
                  <a:lnTo>
                    <a:pt x="2163128" y="1203960"/>
                  </a:lnTo>
                  <a:lnTo>
                    <a:pt x="2162175" y="1204913"/>
                  </a:lnTo>
                  <a:lnTo>
                    <a:pt x="2162175" y="1206341"/>
                  </a:lnTo>
                  <a:lnTo>
                    <a:pt x="2165509" y="1212533"/>
                  </a:lnTo>
                  <a:lnTo>
                    <a:pt x="2165509" y="1213961"/>
                  </a:lnTo>
                  <a:lnTo>
                    <a:pt x="2162651" y="1215866"/>
                  </a:lnTo>
                  <a:lnTo>
                    <a:pt x="2147887" y="1220629"/>
                  </a:lnTo>
                  <a:lnTo>
                    <a:pt x="2144078" y="1223486"/>
                  </a:lnTo>
                  <a:lnTo>
                    <a:pt x="2142173" y="1225868"/>
                  </a:lnTo>
                  <a:lnTo>
                    <a:pt x="2140744" y="1228249"/>
                  </a:lnTo>
                  <a:lnTo>
                    <a:pt x="2138839" y="1235393"/>
                  </a:lnTo>
                  <a:lnTo>
                    <a:pt x="2137410" y="1238250"/>
                  </a:lnTo>
                  <a:lnTo>
                    <a:pt x="2136934" y="1240155"/>
                  </a:lnTo>
                  <a:lnTo>
                    <a:pt x="2136934" y="1243013"/>
                  </a:lnTo>
                  <a:lnTo>
                    <a:pt x="2137886" y="1245394"/>
                  </a:lnTo>
                  <a:lnTo>
                    <a:pt x="2142173" y="1252061"/>
                  </a:lnTo>
                  <a:lnTo>
                    <a:pt x="2144078" y="1253966"/>
                  </a:lnTo>
                  <a:lnTo>
                    <a:pt x="2150745" y="1259205"/>
                  </a:lnTo>
                  <a:lnTo>
                    <a:pt x="2151698" y="1259681"/>
                  </a:lnTo>
                  <a:lnTo>
                    <a:pt x="2155984" y="1259681"/>
                  </a:lnTo>
                  <a:lnTo>
                    <a:pt x="2159318" y="1260634"/>
                  </a:lnTo>
                  <a:lnTo>
                    <a:pt x="2163604" y="1263015"/>
                  </a:lnTo>
                  <a:lnTo>
                    <a:pt x="2167890" y="1263968"/>
                  </a:lnTo>
                  <a:lnTo>
                    <a:pt x="2171700" y="1263491"/>
                  </a:lnTo>
                  <a:lnTo>
                    <a:pt x="2176462" y="1264444"/>
                  </a:lnTo>
                  <a:lnTo>
                    <a:pt x="2182178" y="1266349"/>
                  </a:lnTo>
                  <a:lnTo>
                    <a:pt x="2186464" y="1266349"/>
                  </a:lnTo>
                  <a:lnTo>
                    <a:pt x="2189798" y="1263968"/>
                  </a:lnTo>
                  <a:lnTo>
                    <a:pt x="2192179" y="1263015"/>
                  </a:lnTo>
                  <a:lnTo>
                    <a:pt x="2194560" y="1263491"/>
                  </a:lnTo>
                  <a:lnTo>
                    <a:pt x="2197418" y="1263015"/>
                  </a:lnTo>
                  <a:lnTo>
                    <a:pt x="2207419" y="1259205"/>
                  </a:lnTo>
                  <a:lnTo>
                    <a:pt x="2210276" y="1258729"/>
                  </a:lnTo>
                  <a:lnTo>
                    <a:pt x="2217420" y="1258729"/>
                  </a:lnTo>
                  <a:lnTo>
                    <a:pt x="2218849" y="1258253"/>
                  </a:lnTo>
                  <a:lnTo>
                    <a:pt x="2220754" y="1251109"/>
                  </a:lnTo>
                  <a:lnTo>
                    <a:pt x="2228374" y="1250156"/>
                  </a:lnTo>
                  <a:lnTo>
                    <a:pt x="2233612" y="1253014"/>
                  </a:lnTo>
                  <a:lnTo>
                    <a:pt x="2237423" y="1253966"/>
                  </a:lnTo>
                  <a:lnTo>
                    <a:pt x="2242661" y="1254443"/>
                  </a:lnTo>
                  <a:lnTo>
                    <a:pt x="2248376" y="1253966"/>
                  </a:lnTo>
                  <a:lnTo>
                    <a:pt x="2255044" y="1252061"/>
                  </a:lnTo>
                  <a:lnTo>
                    <a:pt x="2256949" y="1248728"/>
                  </a:lnTo>
                  <a:lnTo>
                    <a:pt x="2254091" y="1243965"/>
                  </a:lnTo>
                  <a:lnTo>
                    <a:pt x="2250758" y="1240155"/>
                  </a:lnTo>
                  <a:lnTo>
                    <a:pt x="2247424" y="1237298"/>
                  </a:lnTo>
                  <a:lnTo>
                    <a:pt x="2247424" y="1235869"/>
                  </a:lnTo>
                  <a:lnTo>
                    <a:pt x="2250758" y="1235869"/>
                  </a:lnTo>
                  <a:lnTo>
                    <a:pt x="2253139" y="1235393"/>
                  </a:lnTo>
                  <a:lnTo>
                    <a:pt x="2254091" y="1234440"/>
                  </a:lnTo>
                  <a:lnTo>
                    <a:pt x="2255520" y="1233964"/>
                  </a:lnTo>
                  <a:lnTo>
                    <a:pt x="2256949" y="1234440"/>
                  </a:lnTo>
                  <a:lnTo>
                    <a:pt x="2258378" y="1236345"/>
                  </a:lnTo>
                  <a:lnTo>
                    <a:pt x="2259806" y="1240155"/>
                  </a:lnTo>
                  <a:lnTo>
                    <a:pt x="2261235" y="1242536"/>
                  </a:lnTo>
                  <a:lnTo>
                    <a:pt x="2263140" y="1243965"/>
                  </a:lnTo>
                  <a:lnTo>
                    <a:pt x="2264569" y="1244441"/>
                  </a:lnTo>
                  <a:lnTo>
                    <a:pt x="2271712" y="1244918"/>
                  </a:lnTo>
                  <a:lnTo>
                    <a:pt x="2274094" y="1245870"/>
                  </a:lnTo>
                  <a:lnTo>
                    <a:pt x="2275046" y="1253490"/>
                  </a:lnTo>
                  <a:lnTo>
                    <a:pt x="2275046" y="1254919"/>
                  </a:lnTo>
                  <a:lnTo>
                    <a:pt x="2275999" y="1255871"/>
                  </a:lnTo>
                  <a:lnTo>
                    <a:pt x="2277428" y="1255871"/>
                  </a:lnTo>
                  <a:lnTo>
                    <a:pt x="2278856" y="1254919"/>
                  </a:lnTo>
                  <a:lnTo>
                    <a:pt x="2279809" y="1253490"/>
                  </a:lnTo>
                  <a:lnTo>
                    <a:pt x="2281237" y="1247299"/>
                  </a:lnTo>
                  <a:lnTo>
                    <a:pt x="2282666" y="1246823"/>
                  </a:lnTo>
                  <a:lnTo>
                    <a:pt x="2285048" y="1247775"/>
                  </a:lnTo>
                  <a:lnTo>
                    <a:pt x="2287429" y="1247775"/>
                  </a:lnTo>
                  <a:lnTo>
                    <a:pt x="2290762" y="1245870"/>
                  </a:lnTo>
                  <a:lnTo>
                    <a:pt x="2297906" y="1247299"/>
                  </a:lnTo>
                  <a:lnTo>
                    <a:pt x="2302669" y="1246823"/>
                  </a:lnTo>
                  <a:lnTo>
                    <a:pt x="2302669" y="1248251"/>
                  </a:lnTo>
                  <a:lnTo>
                    <a:pt x="2296954" y="1255871"/>
                  </a:lnTo>
                  <a:lnTo>
                    <a:pt x="2296478" y="1257300"/>
                  </a:lnTo>
                  <a:lnTo>
                    <a:pt x="2299335" y="1258253"/>
                  </a:lnTo>
                  <a:lnTo>
                    <a:pt x="2303145" y="1260634"/>
                  </a:lnTo>
                  <a:lnTo>
                    <a:pt x="2306479" y="1263491"/>
                  </a:lnTo>
                  <a:lnTo>
                    <a:pt x="2315528" y="1272540"/>
                  </a:lnTo>
                  <a:lnTo>
                    <a:pt x="2321719" y="1277303"/>
                  </a:lnTo>
                  <a:lnTo>
                    <a:pt x="2323624" y="1277779"/>
                  </a:lnTo>
                  <a:lnTo>
                    <a:pt x="2325053" y="1279684"/>
                  </a:lnTo>
                  <a:lnTo>
                    <a:pt x="2326958" y="1284446"/>
                  </a:lnTo>
                  <a:lnTo>
                    <a:pt x="2329815" y="1288733"/>
                  </a:lnTo>
                  <a:lnTo>
                    <a:pt x="2331244" y="1289209"/>
                  </a:lnTo>
                  <a:lnTo>
                    <a:pt x="2338864" y="1285399"/>
                  </a:lnTo>
                  <a:lnTo>
                    <a:pt x="2340769" y="1285399"/>
                  </a:lnTo>
                  <a:lnTo>
                    <a:pt x="2341245" y="1285399"/>
                  </a:lnTo>
                  <a:lnTo>
                    <a:pt x="2340769" y="1286351"/>
                  </a:lnTo>
                  <a:lnTo>
                    <a:pt x="2339340" y="1288256"/>
                  </a:lnTo>
                  <a:lnTo>
                    <a:pt x="2336959" y="1292543"/>
                  </a:lnTo>
                  <a:lnTo>
                    <a:pt x="2336959" y="1293971"/>
                  </a:lnTo>
                  <a:lnTo>
                    <a:pt x="2339340" y="1294924"/>
                  </a:lnTo>
                  <a:lnTo>
                    <a:pt x="2352675" y="1293971"/>
                  </a:lnTo>
                  <a:lnTo>
                    <a:pt x="2356485" y="1294924"/>
                  </a:lnTo>
                  <a:lnTo>
                    <a:pt x="2359819" y="1297305"/>
                  </a:lnTo>
                  <a:lnTo>
                    <a:pt x="2361724" y="1299210"/>
                  </a:lnTo>
                  <a:lnTo>
                    <a:pt x="2362676" y="1300639"/>
                  </a:lnTo>
                  <a:lnTo>
                    <a:pt x="2363629" y="1301115"/>
                  </a:lnTo>
                  <a:lnTo>
                    <a:pt x="2367915" y="1301591"/>
                  </a:lnTo>
                  <a:lnTo>
                    <a:pt x="2367915" y="1303020"/>
                  </a:lnTo>
                  <a:lnTo>
                    <a:pt x="2365534" y="1305401"/>
                  </a:lnTo>
                  <a:lnTo>
                    <a:pt x="2360295" y="1309211"/>
                  </a:lnTo>
                  <a:lnTo>
                    <a:pt x="2357437" y="1310164"/>
                  </a:lnTo>
                  <a:lnTo>
                    <a:pt x="2353151" y="1309688"/>
                  </a:lnTo>
                  <a:lnTo>
                    <a:pt x="2347912" y="1310164"/>
                  </a:lnTo>
                  <a:lnTo>
                    <a:pt x="2347436" y="1311116"/>
                  </a:lnTo>
                  <a:lnTo>
                    <a:pt x="2352199" y="1314450"/>
                  </a:lnTo>
                  <a:lnTo>
                    <a:pt x="2360295" y="1323499"/>
                  </a:lnTo>
                  <a:lnTo>
                    <a:pt x="2364105" y="1326833"/>
                  </a:lnTo>
                  <a:lnTo>
                    <a:pt x="2369344" y="1330166"/>
                  </a:lnTo>
                  <a:lnTo>
                    <a:pt x="2372678" y="1331595"/>
                  </a:lnTo>
                  <a:lnTo>
                    <a:pt x="2381726" y="1327309"/>
                  </a:lnTo>
                  <a:lnTo>
                    <a:pt x="2383155" y="1327309"/>
                  </a:lnTo>
                  <a:lnTo>
                    <a:pt x="2377916" y="1332548"/>
                  </a:lnTo>
                  <a:lnTo>
                    <a:pt x="2377440" y="1333500"/>
                  </a:lnTo>
                  <a:lnTo>
                    <a:pt x="2380774" y="1334929"/>
                  </a:lnTo>
                  <a:lnTo>
                    <a:pt x="2387441" y="1338739"/>
                  </a:lnTo>
                  <a:lnTo>
                    <a:pt x="2395061" y="1341120"/>
                  </a:lnTo>
                  <a:lnTo>
                    <a:pt x="2402681" y="1345406"/>
                  </a:lnTo>
                  <a:lnTo>
                    <a:pt x="2406491" y="1346835"/>
                  </a:lnTo>
                  <a:lnTo>
                    <a:pt x="2412206" y="1347311"/>
                  </a:lnTo>
                  <a:lnTo>
                    <a:pt x="2416016" y="1346359"/>
                  </a:lnTo>
                  <a:lnTo>
                    <a:pt x="2421731" y="1345406"/>
                  </a:lnTo>
                  <a:lnTo>
                    <a:pt x="2428399" y="1346835"/>
                  </a:lnTo>
                  <a:lnTo>
                    <a:pt x="2430304" y="1348264"/>
                  </a:lnTo>
                  <a:lnTo>
                    <a:pt x="2436495" y="1357313"/>
                  </a:lnTo>
                  <a:lnTo>
                    <a:pt x="2444591" y="1364933"/>
                  </a:lnTo>
                  <a:lnTo>
                    <a:pt x="2446020" y="1365885"/>
                  </a:lnTo>
                  <a:lnTo>
                    <a:pt x="2458403" y="1370648"/>
                  </a:lnTo>
                  <a:lnTo>
                    <a:pt x="2461260" y="1372553"/>
                  </a:lnTo>
                  <a:lnTo>
                    <a:pt x="2464594" y="1373981"/>
                  </a:lnTo>
                  <a:lnTo>
                    <a:pt x="2469833" y="1374934"/>
                  </a:lnTo>
                  <a:lnTo>
                    <a:pt x="2501741" y="1379220"/>
                  </a:lnTo>
                  <a:lnTo>
                    <a:pt x="2504123" y="1380173"/>
                  </a:lnTo>
                  <a:lnTo>
                    <a:pt x="2505551" y="1381601"/>
                  </a:lnTo>
                  <a:lnTo>
                    <a:pt x="2510314" y="1383506"/>
                  </a:lnTo>
                  <a:lnTo>
                    <a:pt x="2523173" y="1386840"/>
                  </a:lnTo>
                  <a:lnTo>
                    <a:pt x="2531745" y="1391603"/>
                  </a:lnTo>
                  <a:lnTo>
                    <a:pt x="2536031" y="1393508"/>
                  </a:lnTo>
                  <a:lnTo>
                    <a:pt x="2539365" y="1394460"/>
                  </a:lnTo>
                  <a:lnTo>
                    <a:pt x="2541746" y="1394460"/>
                  </a:lnTo>
                  <a:lnTo>
                    <a:pt x="2546033" y="1393031"/>
                  </a:lnTo>
                  <a:lnTo>
                    <a:pt x="2548414" y="1392079"/>
                  </a:lnTo>
                  <a:lnTo>
                    <a:pt x="2548414" y="1389221"/>
                  </a:lnTo>
                  <a:lnTo>
                    <a:pt x="2546509" y="1384935"/>
                  </a:lnTo>
                  <a:lnTo>
                    <a:pt x="2546033" y="1382554"/>
                  </a:lnTo>
                  <a:lnTo>
                    <a:pt x="2549843" y="1380649"/>
                  </a:lnTo>
                  <a:lnTo>
                    <a:pt x="2550795" y="1379696"/>
                  </a:lnTo>
                  <a:lnTo>
                    <a:pt x="2551748" y="1376839"/>
                  </a:lnTo>
                  <a:lnTo>
                    <a:pt x="2550319" y="1375886"/>
                  </a:lnTo>
                  <a:lnTo>
                    <a:pt x="2547461" y="1374934"/>
                  </a:lnTo>
                  <a:lnTo>
                    <a:pt x="2541270" y="1372076"/>
                  </a:lnTo>
                  <a:lnTo>
                    <a:pt x="2538889" y="1369695"/>
                  </a:lnTo>
                  <a:lnTo>
                    <a:pt x="2535555" y="1363980"/>
                  </a:lnTo>
                  <a:lnTo>
                    <a:pt x="2533174" y="1361599"/>
                  </a:lnTo>
                  <a:lnTo>
                    <a:pt x="2529364" y="1356836"/>
                  </a:lnTo>
                  <a:lnTo>
                    <a:pt x="2526983" y="1355408"/>
                  </a:lnTo>
                  <a:lnTo>
                    <a:pt x="2519839" y="1353026"/>
                  </a:lnTo>
                  <a:lnTo>
                    <a:pt x="2517934" y="1351598"/>
                  </a:lnTo>
                  <a:lnTo>
                    <a:pt x="2509837" y="1343978"/>
                  </a:lnTo>
                  <a:lnTo>
                    <a:pt x="2507933" y="1343025"/>
                  </a:lnTo>
                  <a:lnTo>
                    <a:pt x="2504599" y="1340168"/>
                  </a:lnTo>
                  <a:lnTo>
                    <a:pt x="2501265" y="1338263"/>
                  </a:lnTo>
                  <a:lnTo>
                    <a:pt x="2492216" y="1334929"/>
                  </a:lnTo>
                  <a:lnTo>
                    <a:pt x="2492693" y="1333500"/>
                  </a:lnTo>
                  <a:lnTo>
                    <a:pt x="2494598" y="1331595"/>
                  </a:lnTo>
                  <a:lnTo>
                    <a:pt x="2494121" y="1330643"/>
                  </a:lnTo>
                  <a:lnTo>
                    <a:pt x="2489835" y="1330166"/>
                  </a:lnTo>
                  <a:lnTo>
                    <a:pt x="2486025" y="1329214"/>
                  </a:lnTo>
                  <a:lnTo>
                    <a:pt x="2478405" y="1325880"/>
                  </a:lnTo>
                  <a:lnTo>
                    <a:pt x="2476024" y="1323499"/>
                  </a:lnTo>
                  <a:lnTo>
                    <a:pt x="2470309" y="1316355"/>
                  </a:lnTo>
                  <a:lnTo>
                    <a:pt x="2464118" y="1310640"/>
                  </a:lnTo>
                  <a:lnTo>
                    <a:pt x="2460308" y="1307783"/>
                  </a:lnTo>
                  <a:lnTo>
                    <a:pt x="2456498" y="1303496"/>
                  </a:lnTo>
                  <a:lnTo>
                    <a:pt x="2452211" y="1297781"/>
                  </a:lnTo>
                  <a:lnTo>
                    <a:pt x="2454116" y="1295400"/>
                  </a:lnTo>
                  <a:lnTo>
                    <a:pt x="2461736" y="1295876"/>
                  </a:lnTo>
                  <a:lnTo>
                    <a:pt x="2466499" y="1296829"/>
                  </a:lnTo>
                  <a:lnTo>
                    <a:pt x="2475071" y="1301591"/>
                  </a:lnTo>
                  <a:lnTo>
                    <a:pt x="2488883" y="1311593"/>
                  </a:lnTo>
                  <a:lnTo>
                    <a:pt x="2491740" y="1313021"/>
                  </a:lnTo>
                  <a:lnTo>
                    <a:pt x="2493169" y="1313021"/>
                  </a:lnTo>
                  <a:lnTo>
                    <a:pt x="2492693" y="1309688"/>
                  </a:lnTo>
                  <a:lnTo>
                    <a:pt x="2489835" y="1302068"/>
                  </a:lnTo>
                  <a:lnTo>
                    <a:pt x="2487454" y="1296829"/>
                  </a:lnTo>
                  <a:lnTo>
                    <a:pt x="2488883" y="1297781"/>
                  </a:lnTo>
                  <a:lnTo>
                    <a:pt x="2493645" y="1302068"/>
                  </a:lnTo>
                  <a:lnTo>
                    <a:pt x="2500789" y="1310164"/>
                  </a:lnTo>
                  <a:lnTo>
                    <a:pt x="2508885" y="1317784"/>
                  </a:lnTo>
                  <a:lnTo>
                    <a:pt x="2511743" y="1319689"/>
                  </a:lnTo>
                  <a:lnTo>
                    <a:pt x="2517458" y="1319213"/>
                  </a:lnTo>
                  <a:lnTo>
                    <a:pt x="2517934" y="1319689"/>
                  </a:lnTo>
                  <a:lnTo>
                    <a:pt x="2518886" y="1322546"/>
                  </a:lnTo>
                  <a:lnTo>
                    <a:pt x="2520791" y="1323975"/>
                  </a:lnTo>
                  <a:lnTo>
                    <a:pt x="2524125" y="1325404"/>
                  </a:lnTo>
                  <a:lnTo>
                    <a:pt x="2526030" y="1327309"/>
                  </a:lnTo>
                  <a:lnTo>
                    <a:pt x="2526983" y="1330166"/>
                  </a:lnTo>
                  <a:lnTo>
                    <a:pt x="2527935" y="1331595"/>
                  </a:lnTo>
                  <a:lnTo>
                    <a:pt x="2528887" y="1332071"/>
                  </a:lnTo>
                  <a:lnTo>
                    <a:pt x="2530793" y="1331595"/>
                  </a:lnTo>
                  <a:lnTo>
                    <a:pt x="2530793" y="1329690"/>
                  </a:lnTo>
                  <a:lnTo>
                    <a:pt x="2529840" y="1323499"/>
                  </a:lnTo>
                  <a:lnTo>
                    <a:pt x="2529840" y="1322070"/>
                  </a:lnTo>
                  <a:lnTo>
                    <a:pt x="2531745" y="1324451"/>
                  </a:lnTo>
                  <a:lnTo>
                    <a:pt x="2535079" y="1331119"/>
                  </a:lnTo>
                  <a:lnTo>
                    <a:pt x="2537936" y="1334929"/>
                  </a:lnTo>
                  <a:lnTo>
                    <a:pt x="2542223" y="1336358"/>
                  </a:lnTo>
                  <a:lnTo>
                    <a:pt x="2544604" y="1336834"/>
                  </a:lnTo>
                  <a:lnTo>
                    <a:pt x="2545556" y="1335881"/>
                  </a:lnTo>
                  <a:lnTo>
                    <a:pt x="2544604" y="1332071"/>
                  </a:lnTo>
                  <a:lnTo>
                    <a:pt x="2543651" y="1330166"/>
                  </a:lnTo>
                  <a:lnTo>
                    <a:pt x="2544604" y="1330166"/>
                  </a:lnTo>
                  <a:lnTo>
                    <a:pt x="2553176" y="1335881"/>
                  </a:lnTo>
                  <a:lnTo>
                    <a:pt x="2555081" y="1337786"/>
                  </a:lnTo>
                  <a:lnTo>
                    <a:pt x="2556986" y="1340168"/>
                  </a:lnTo>
                  <a:lnTo>
                    <a:pt x="2557939" y="1340644"/>
                  </a:lnTo>
                  <a:lnTo>
                    <a:pt x="2558891" y="1340644"/>
                  </a:lnTo>
                  <a:lnTo>
                    <a:pt x="2559844" y="1339691"/>
                  </a:lnTo>
                  <a:lnTo>
                    <a:pt x="2561273" y="1339691"/>
                  </a:lnTo>
                  <a:lnTo>
                    <a:pt x="2566987" y="1343025"/>
                  </a:lnTo>
                  <a:lnTo>
                    <a:pt x="2573179" y="1347311"/>
                  </a:lnTo>
                  <a:lnTo>
                    <a:pt x="2577465" y="1351121"/>
                  </a:lnTo>
                  <a:lnTo>
                    <a:pt x="2580323" y="1354455"/>
                  </a:lnTo>
                  <a:lnTo>
                    <a:pt x="2582704" y="1355884"/>
                  </a:lnTo>
                  <a:lnTo>
                    <a:pt x="2584609" y="1354931"/>
                  </a:lnTo>
                  <a:lnTo>
                    <a:pt x="2584609" y="1352074"/>
                  </a:lnTo>
                  <a:lnTo>
                    <a:pt x="2580799" y="1339691"/>
                  </a:lnTo>
                  <a:lnTo>
                    <a:pt x="2581751" y="1338739"/>
                  </a:lnTo>
                  <a:lnTo>
                    <a:pt x="2588895" y="1342073"/>
                  </a:lnTo>
                  <a:lnTo>
                    <a:pt x="2590800" y="1342549"/>
                  </a:lnTo>
                  <a:lnTo>
                    <a:pt x="2594610" y="1342073"/>
                  </a:lnTo>
                  <a:lnTo>
                    <a:pt x="2596991" y="1341120"/>
                  </a:lnTo>
                  <a:lnTo>
                    <a:pt x="2597468" y="1340168"/>
                  </a:lnTo>
                  <a:lnTo>
                    <a:pt x="2596039" y="1338739"/>
                  </a:lnTo>
                  <a:lnTo>
                    <a:pt x="2594134" y="1336358"/>
                  </a:lnTo>
                  <a:lnTo>
                    <a:pt x="2592229" y="1332548"/>
                  </a:lnTo>
                  <a:lnTo>
                    <a:pt x="2589848" y="1329214"/>
                  </a:lnTo>
                  <a:lnTo>
                    <a:pt x="2584609" y="1323499"/>
                  </a:lnTo>
                  <a:lnTo>
                    <a:pt x="2584133" y="1322070"/>
                  </a:lnTo>
                  <a:lnTo>
                    <a:pt x="2584609" y="1321118"/>
                  </a:lnTo>
                  <a:lnTo>
                    <a:pt x="2586037" y="1320641"/>
                  </a:lnTo>
                  <a:lnTo>
                    <a:pt x="2586514" y="1318260"/>
                  </a:lnTo>
                  <a:lnTo>
                    <a:pt x="2585561" y="1312545"/>
                  </a:lnTo>
                  <a:lnTo>
                    <a:pt x="2583656" y="1303496"/>
                  </a:lnTo>
                  <a:lnTo>
                    <a:pt x="2582228" y="1299210"/>
                  </a:lnTo>
                  <a:lnTo>
                    <a:pt x="2580323" y="1296353"/>
                  </a:lnTo>
                  <a:lnTo>
                    <a:pt x="2579846" y="1295400"/>
                  </a:lnTo>
                  <a:lnTo>
                    <a:pt x="2586514" y="1302068"/>
                  </a:lnTo>
                  <a:lnTo>
                    <a:pt x="2588419" y="1304449"/>
                  </a:lnTo>
                  <a:lnTo>
                    <a:pt x="2589848" y="1307306"/>
                  </a:lnTo>
                  <a:lnTo>
                    <a:pt x="2596515" y="1322070"/>
                  </a:lnTo>
                  <a:lnTo>
                    <a:pt x="2597468" y="1323499"/>
                  </a:lnTo>
                  <a:lnTo>
                    <a:pt x="2600325" y="1323499"/>
                  </a:lnTo>
                  <a:lnTo>
                    <a:pt x="2602706" y="1322546"/>
                  </a:lnTo>
                  <a:lnTo>
                    <a:pt x="2603183" y="1317784"/>
                  </a:lnTo>
                  <a:lnTo>
                    <a:pt x="2603183" y="1312069"/>
                  </a:lnTo>
                  <a:lnTo>
                    <a:pt x="2601278" y="1306354"/>
                  </a:lnTo>
                  <a:lnTo>
                    <a:pt x="2600801" y="1300639"/>
                  </a:lnTo>
                  <a:lnTo>
                    <a:pt x="2603659" y="1300163"/>
                  </a:lnTo>
                  <a:lnTo>
                    <a:pt x="2606040" y="1299210"/>
                  </a:lnTo>
                  <a:lnTo>
                    <a:pt x="2603183" y="1294924"/>
                  </a:lnTo>
                  <a:lnTo>
                    <a:pt x="2600325" y="1289209"/>
                  </a:lnTo>
                  <a:lnTo>
                    <a:pt x="2598420" y="1288256"/>
                  </a:lnTo>
                  <a:lnTo>
                    <a:pt x="2594134" y="1288733"/>
                  </a:lnTo>
                  <a:lnTo>
                    <a:pt x="2593181" y="1288256"/>
                  </a:lnTo>
                  <a:lnTo>
                    <a:pt x="2596991" y="1285875"/>
                  </a:lnTo>
                  <a:lnTo>
                    <a:pt x="2597468" y="1283018"/>
                  </a:lnTo>
                  <a:lnTo>
                    <a:pt x="2596991" y="1282065"/>
                  </a:lnTo>
                  <a:lnTo>
                    <a:pt x="2593181" y="1281589"/>
                  </a:lnTo>
                  <a:lnTo>
                    <a:pt x="2588895" y="1282065"/>
                  </a:lnTo>
                  <a:lnTo>
                    <a:pt x="2585561" y="1283018"/>
                  </a:lnTo>
                  <a:lnTo>
                    <a:pt x="2580323" y="1282065"/>
                  </a:lnTo>
                  <a:lnTo>
                    <a:pt x="2579846" y="1281589"/>
                  </a:lnTo>
                  <a:lnTo>
                    <a:pt x="2581275" y="1280160"/>
                  </a:lnTo>
                  <a:lnTo>
                    <a:pt x="2581275" y="1279208"/>
                  </a:lnTo>
                  <a:lnTo>
                    <a:pt x="2579846" y="1276826"/>
                  </a:lnTo>
                  <a:lnTo>
                    <a:pt x="2576989" y="1273969"/>
                  </a:lnTo>
                  <a:lnTo>
                    <a:pt x="2574608" y="1271111"/>
                  </a:lnTo>
                  <a:lnTo>
                    <a:pt x="2566511" y="1267778"/>
                  </a:lnTo>
                  <a:lnTo>
                    <a:pt x="2566035" y="1266825"/>
                  </a:lnTo>
                  <a:lnTo>
                    <a:pt x="2568893" y="1266349"/>
                  </a:lnTo>
                  <a:lnTo>
                    <a:pt x="2574608" y="1266349"/>
                  </a:lnTo>
                  <a:lnTo>
                    <a:pt x="2578894" y="1266825"/>
                  </a:lnTo>
                  <a:lnTo>
                    <a:pt x="2583656" y="1259681"/>
                  </a:lnTo>
                  <a:lnTo>
                    <a:pt x="2583180" y="1257300"/>
                  </a:lnTo>
                  <a:lnTo>
                    <a:pt x="2580323" y="1255871"/>
                  </a:lnTo>
                  <a:lnTo>
                    <a:pt x="2569845" y="1255871"/>
                  </a:lnTo>
                  <a:lnTo>
                    <a:pt x="2568416" y="1256348"/>
                  </a:lnTo>
                  <a:lnTo>
                    <a:pt x="2568893" y="1255395"/>
                  </a:lnTo>
                  <a:lnTo>
                    <a:pt x="2574608" y="1252061"/>
                  </a:lnTo>
                  <a:lnTo>
                    <a:pt x="2576989" y="1249680"/>
                  </a:lnTo>
                  <a:lnTo>
                    <a:pt x="2571750" y="1244441"/>
                  </a:lnTo>
                  <a:lnTo>
                    <a:pt x="2568893" y="1245394"/>
                  </a:lnTo>
                  <a:lnTo>
                    <a:pt x="2565559" y="1243489"/>
                  </a:lnTo>
                  <a:lnTo>
                    <a:pt x="2564606" y="1242060"/>
                  </a:lnTo>
                  <a:lnTo>
                    <a:pt x="2559844" y="1237298"/>
                  </a:lnTo>
                  <a:lnTo>
                    <a:pt x="2554129" y="1235393"/>
                  </a:lnTo>
                  <a:lnTo>
                    <a:pt x="2550795" y="1237774"/>
                  </a:lnTo>
                  <a:lnTo>
                    <a:pt x="2547937" y="1240631"/>
                  </a:lnTo>
                  <a:lnTo>
                    <a:pt x="2546509" y="1243489"/>
                  </a:lnTo>
                  <a:lnTo>
                    <a:pt x="2544604" y="1243965"/>
                  </a:lnTo>
                  <a:lnTo>
                    <a:pt x="2542223" y="1242060"/>
                  </a:lnTo>
                  <a:lnTo>
                    <a:pt x="2541746" y="1240631"/>
                  </a:lnTo>
                  <a:lnTo>
                    <a:pt x="2545080" y="1237774"/>
                  </a:lnTo>
                  <a:lnTo>
                    <a:pt x="2544604" y="1236345"/>
                  </a:lnTo>
                  <a:lnTo>
                    <a:pt x="2540318" y="1233488"/>
                  </a:lnTo>
                  <a:lnTo>
                    <a:pt x="2534603" y="1230154"/>
                  </a:lnTo>
                  <a:lnTo>
                    <a:pt x="2530793" y="1228725"/>
                  </a:lnTo>
                  <a:lnTo>
                    <a:pt x="2529840" y="1230154"/>
                  </a:lnTo>
                  <a:lnTo>
                    <a:pt x="2529364" y="1238726"/>
                  </a:lnTo>
                  <a:lnTo>
                    <a:pt x="2528887" y="1238726"/>
                  </a:lnTo>
                  <a:lnTo>
                    <a:pt x="2527459" y="1236345"/>
                  </a:lnTo>
                  <a:lnTo>
                    <a:pt x="2525078" y="1227773"/>
                  </a:lnTo>
                  <a:lnTo>
                    <a:pt x="2524125" y="1224915"/>
                  </a:lnTo>
                  <a:lnTo>
                    <a:pt x="2523173" y="1223963"/>
                  </a:lnTo>
                  <a:lnTo>
                    <a:pt x="2522220" y="1223963"/>
                  </a:lnTo>
                  <a:lnTo>
                    <a:pt x="2521268" y="1224439"/>
                  </a:lnTo>
                  <a:lnTo>
                    <a:pt x="2519362" y="1224439"/>
                  </a:lnTo>
                  <a:lnTo>
                    <a:pt x="2518886" y="1223486"/>
                  </a:lnTo>
                  <a:lnTo>
                    <a:pt x="2518886" y="1221581"/>
                  </a:lnTo>
                  <a:lnTo>
                    <a:pt x="2518410" y="1219676"/>
                  </a:lnTo>
                  <a:lnTo>
                    <a:pt x="2516029" y="1215866"/>
                  </a:lnTo>
                  <a:lnTo>
                    <a:pt x="2512219" y="1212533"/>
                  </a:lnTo>
                  <a:lnTo>
                    <a:pt x="2507933" y="1210628"/>
                  </a:lnTo>
                  <a:lnTo>
                    <a:pt x="2506504" y="1210151"/>
                  </a:lnTo>
                  <a:lnTo>
                    <a:pt x="2506980" y="1209675"/>
                  </a:lnTo>
                  <a:lnTo>
                    <a:pt x="2513648" y="1206341"/>
                  </a:lnTo>
                  <a:lnTo>
                    <a:pt x="2514124" y="1205389"/>
                  </a:lnTo>
                  <a:lnTo>
                    <a:pt x="2507933" y="1203008"/>
                  </a:lnTo>
                  <a:lnTo>
                    <a:pt x="2506980" y="1201579"/>
                  </a:lnTo>
                  <a:lnTo>
                    <a:pt x="2506504" y="1199198"/>
                  </a:lnTo>
                  <a:lnTo>
                    <a:pt x="2504599" y="1196816"/>
                  </a:lnTo>
                  <a:lnTo>
                    <a:pt x="2501741" y="1194911"/>
                  </a:lnTo>
                  <a:lnTo>
                    <a:pt x="2498884" y="1193959"/>
                  </a:lnTo>
                  <a:lnTo>
                    <a:pt x="2496503" y="1193959"/>
                  </a:lnTo>
                  <a:lnTo>
                    <a:pt x="2493645" y="1194911"/>
                  </a:lnTo>
                  <a:lnTo>
                    <a:pt x="2487454" y="1198245"/>
                  </a:lnTo>
                  <a:lnTo>
                    <a:pt x="2486501" y="1198245"/>
                  </a:lnTo>
                  <a:lnTo>
                    <a:pt x="2485549" y="1197293"/>
                  </a:lnTo>
                  <a:lnTo>
                    <a:pt x="2486025" y="1194911"/>
                  </a:lnTo>
                  <a:lnTo>
                    <a:pt x="2488883" y="1186339"/>
                  </a:lnTo>
                  <a:lnTo>
                    <a:pt x="2487930" y="1185386"/>
                  </a:lnTo>
                  <a:lnTo>
                    <a:pt x="2485549" y="1185386"/>
                  </a:lnTo>
                  <a:lnTo>
                    <a:pt x="2480786" y="1183481"/>
                  </a:lnTo>
                  <a:lnTo>
                    <a:pt x="2478405" y="1181100"/>
                  </a:lnTo>
                  <a:lnTo>
                    <a:pt x="2476024" y="1177290"/>
                  </a:lnTo>
                  <a:lnTo>
                    <a:pt x="2476024" y="1173956"/>
                  </a:lnTo>
                  <a:lnTo>
                    <a:pt x="2477929" y="1171575"/>
                  </a:lnTo>
                  <a:lnTo>
                    <a:pt x="2477453" y="1169194"/>
                  </a:lnTo>
                  <a:lnTo>
                    <a:pt x="2468880" y="1163955"/>
                  </a:lnTo>
                  <a:lnTo>
                    <a:pt x="2465546" y="1163003"/>
                  </a:lnTo>
                  <a:lnTo>
                    <a:pt x="2460784" y="1163003"/>
                  </a:lnTo>
                  <a:lnTo>
                    <a:pt x="2459831" y="1162526"/>
                  </a:lnTo>
                  <a:lnTo>
                    <a:pt x="2467451" y="1159669"/>
                  </a:lnTo>
                  <a:lnTo>
                    <a:pt x="2469833" y="1159669"/>
                  </a:lnTo>
                  <a:lnTo>
                    <a:pt x="2480310" y="1166336"/>
                  </a:lnTo>
                  <a:lnTo>
                    <a:pt x="2486978" y="1173004"/>
                  </a:lnTo>
                  <a:lnTo>
                    <a:pt x="2491264" y="1175861"/>
                  </a:lnTo>
                  <a:lnTo>
                    <a:pt x="2500789" y="1178243"/>
                  </a:lnTo>
                  <a:lnTo>
                    <a:pt x="2506028" y="1178243"/>
                  </a:lnTo>
                  <a:lnTo>
                    <a:pt x="2507456" y="1177766"/>
                  </a:lnTo>
                  <a:lnTo>
                    <a:pt x="2510314" y="1176338"/>
                  </a:lnTo>
                  <a:lnTo>
                    <a:pt x="2513171" y="1172051"/>
                  </a:lnTo>
                  <a:lnTo>
                    <a:pt x="2509361" y="1168718"/>
                  </a:lnTo>
                  <a:lnTo>
                    <a:pt x="2500789" y="1163479"/>
                  </a:lnTo>
                  <a:lnTo>
                    <a:pt x="2495550" y="1158716"/>
                  </a:lnTo>
                  <a:lnTo>
                    <a:pt x="2492216" y="1153001"/>
                  </a:lnTo>
                  <a:lnTo>
                    <a:pt x="2489359" y="1147286"/>
                  </a:lnTo>
                  <a:lnTo>
                    <a:pt x="2489835" y="1145858"/>
                  </a:lnTo>
                  <a:lnTo>
                    <a:pt x="2494121" y="1147763"/>
                  </a:lnTo>
                  <a:lnTo>
                    <a:pt x="2500312" y="1151096"/>
                  </a:lnTo>
                  <a:lnTo>
                    <a:pt x="2506980" y="1155859"/>
                  </a:lnTo>
                  <a:lnTo>
                    <a:pt x="2508885" y="1156811"/>
                  </a:lnTo>
                  <a:lnTo>
                    <a:pt x="2511743" y="1156335"/>
                  </a:lnTo>
                  <a:lnTo>
                    <a:pt x="2513171" y="1155859"/>
                  </a:lnTo>
                  <a:lnTo>
                    <a:pt x="2513171" y="1149668"/>
                  </a:lnTo>
                  <a:lnTo>
                    <a:pt x="2508885" y="1144905"/>
                  </a:lnTo>
                  <a:lnTo>
                    <a:pt x="2509361" y="1142048"/>
                  </a:lnTo>
                  <a:lnTo>
                    <a:pt x="2513171" y="1143953"/>
                  </a:lnTo>
                  <a:lnTo>
                    <a:pt x="2516981" y="1144429"/>
                  </a:lnTo>
                  <a:lnTo>
                    <a:pt x="2520791" y="1143000"/>
                  </a:lnTo>
                  <a:lnTo>
                    <a:pt x="2520791" y="1141095"/>
                  </a:lnTo>
                  <a:lnTo>
                    <a:pt x="2519362" y="1138714"/>
                  </a:lnTo>
                  <a:lnTo>
                    <a:pt x="2520315" y="1138238"/>
                  </a:lnTo>
                  <a:lnTo>
                    <a:pt x="2524601" y="1140143"/>
                  </a:lnTo>
                  <a:lnTo>
                    <a:pt x="2526983" y="1142524"/>
                  </a:lnTo>
                  <a:lnTo>
                    <a:pt x="2527935" y="1145381"/>
                  </a:lnTo>
                  <a:lnTo>
                    <a:pt x="2529364" y="1148239"/>
                  </a:lnTo>
                  <a:lnTo>
                    <a:pt x="2537460" y="1158240"/>
                  </a:lnTo>
                  <a:lnTo>
                    <a:pt x="2539365" y="1159669"/>
                  </a:lnTo>
                  <a:lnTo>
                    <a:pt x="2544128" y="1161098"/>
                  </a:lnTo>
                  <a:lnTo>
                    <a:pt x="2546509" y="1162526"/>
                  </a:lnTo>
                  <a:lnTo>
                    <a:pt x="2551271" y="1166813"/>
                  </a:lnTo>
                  <a:lnTo>
                    <a:pt x="2555558" y="1167289"/>
                  </a:lnTo>
                  <a:lnTo>
                    <a:pt x="2558415" y="1166336"/>
                  </a:lnTo>
                  <a:lnTo>
                    <a:pt x="2561749" y="1164908"/>
                  </a:lnTo>
                  <a:lnTo>
                    <a:pt x="2564130" y="1162526"/>
                  </a:lnTo>
                  <a:lnTo>
                    <a:pt x="2565083" y="1163003"/>
                  </a:lnTo>
                  <a:lnTo>
                    <a:pt x="2558415" y="1169670"/>
                  </a:lnTo>
                  <a:lnTo>
                    <a:pt x="2557462" y="1173480"/>
                  </a:lnTo>
                  <a:lnTo>
                    <a:pt x="2559844" y="1174909"/>
                  </a:lnTo>
                  <a:lnTo>
                    <a:pt x="2569369" y="1175385"/>
                  </a:lnTo>
                  <a:lnTo>
                    <a:pt x="2573655" y="1174909"/>
                  </a:lnTo>
                  <a:lnTo>
                    <a:pt x="2577465" y="1173956"/>
                  </a:lnTo>
                  <a:lnTo>
                    <a:pt x="2587466" y="1170146"/>
                  </a:lnTo>
                  <a:lnTo>
                    <a:pt x="2591276" y="1166813"/>
                  </a:lnTo>
                  <a:lnTo>
                    <a:pt x="2595562" y="1161574"/>
                  </a:lnTo>
                  <a:lnTo>
                    <a:pt x="2599373" y="1158240"/>
                  </a:lnTo>
                  <a:lnTo>
                    <a:pt x="2604611" y="1155859"/>
                  </a:lnTo>
                  <a:lnTo>
                    <a:pt x="2606516" y="1156335"/>
                  </a:lnTo>
                  <a:lnTo>
                    <a:pt x="2602706" y="1158716"/>
                  </a:lnTo>
                  <a:lnTo>
                    <a:pt x="2598896" y="1163003"/>
                  </a:lnTo>
                  <a:lnTo>
                    <a:pt x="2595562" y="1169194"/>
                  </a:lnTo>
                  <a:lnTo>
                    <a:pt x="2592705" y="1172528"/>
                  </a:lnTo>
                  <a:lnTo>
                    <a:pt x="2586514" y="1173956"/>
                  </a:lnTo>
                  <a:lnTo>
                    <a:pt x="2581275" y="1176814"/>
                  </a:lnTo>
                  <a:lnTo>
                    <a:pt x="2577941" y="1179671"/>
                  </a:lnTo>
                  <a:lnTo>
                    <a:pt x="2574608" y="1183481"/>
                  </a:lnTo>
                  <a:lnTo>
                    <a:pt x="2573655" y="1186815"/>
                  </a:lnTo>
                  <a:lnTo>
                    <a:pt x="2576036" y="1189673"/>
                  </a:lnTo>
                  <a:lnTo>
                    <a:pt x="2576989" y="1190149"/>
                  </a:lnTo>
                  <a:lnTo>
                    <a:pt x="2577941" y="1191578"/>
                  </a:lnTo>
                  <a:lnTo>
                    <a:pt x="2580323" y="1196340"/>
                  </a:lnTo>
                  <a:lnTo>
                    <a:pt x="2581275" y="1197769"/>
                  </a:lnTo>
                  <a:lnTo>
                    <a:pt x="2583656" y="1203484"/>
                  </a:lnTo>
                  <a:lnTo>
                    <a:pt x="2587943" y="1208246"/>
                  </a:lnTo>
                  <a:lnTo>
                    <a:pt x="2592229" y="1212533"/>
                  </a:lnTo>
                  <a:lnTo>
                    <a:pt x="2595086" y="1216343"/>
                  </a:lnTo>
                  <a:lnTo>
                    <a:pt x="2598420" y="1220153"/>
                  </a:lnTo>
                  <a:lnTo>
                    <a:pt x="2602230" y="1223010"/>
                  </a:lnTo>
                  <a:lnTo>
                    <a:pt x="2605087" y="1215390"/>
                  </a:lnTo>
                  <a:lnTo>
                    <a:pt x="2609374" y="1209199"/>
                  </a:lnTo>
                  <a:lnTo>
                    <a:pt x="2611279" y="1207294"/>
                  </a:lnTo>
                  <a:lnTo>
                    <a:pt x="2611755" y="1207294"/>
                  </a:lnTo>
                  <a:lnTo>
                    <a:pt x="2610326" y="1211580"/>
                  </a:lnTo>
                  <a:lnTo>
                    <a:pt x="2608898" y="1220153"/>
                  </a:lnTo>
                  <a:lnTo>
                    <a:pt x="2612231" y="1223486"/>
                  </a:lnTo>
                  <a:lnTo>
                    <a:pt x="2615565" y="1226344"/>
                  </a:lnTo>
                  <a:lnTo>
                    <a:pt x="2618423" y="1223486"/>
                  </a:lnTo>
                  <a:lnTo>
                    <a:pt x="2621280" y="1223486"/>
                  </a:lnTo>
                  <a:lnTo>
                    <a:pt x="2624137" y="1223963"/>
                  </a:lnTo>
                  <a:lnTo>
                    <a:pt x="2626043" y="1225391"/>
                  </a:lnTo>
                  <a:lnTo>
                    <a:pt x="2627471" y="1227296"/>
                  </a:lnTo>
                  <a:lnTo>
                    <a:pt x="2629376" y="1230630"/>
                  </a:lnTo>
                  <a:lnTo>
                    <a:pt x="2633662" y="1233964"/>
                  </a:lnTo>
                  <a:lnTo>
                    <a:pt x="2637949" y="1228725"/>
                  </a:lnTo>
                  <a:lnTo>
                    <a:pt x="2640806" y="1223486"/>
                  </a:lnTo>
                  <a:lnTo>
                    <a:pt x="2642235" y="1217295"/>
                  </a:lnTo>
                  <a:lnTo>
                    <a:pt x="2642235" y="1200150"/>
                  </a:lnTo>
                  <a:lnTo>
                    <a:pt x="2643187" y="1195864"/>
                  </a:lnTo>
                  <a:lnTo>
                    <a:pt x="2637473" y="1194911"/>
                  </a:lnTo>
                  <a:lnTo>
                    <a:pt x="2632710" y="1193483"/>
                  </a:lnTo>
                  <a:lnTo>
                    <a:pt x="2632710" y="1192530"/>
                  </a:lnTo>
                  <a:lnTo>
                    <a:pt x="2640806" y="1190625"/>
                  </a:lnTo>
                  <a:lnTo>
                    <a:pt x="2641283" y="1187768"/>
                  </a:lnTo>
                  <a:lnTo>
                    <a:pt x="2639378" y="1183481"/>
                  </a:lnTo>
                  <a:lnTo>
                    <a:pt x="2639378" y="1182529"/>
                  </a:lnTo>
                  <a:lnTo>
                    <a:pt x="2646998" y="1191101"/>
                  </a:lnTo>
                  <a:lnTo>
                    <a:pt x="2649379" y="1193006"/>
                  </a:lnTo>
                  <a:lnTo>
                    <a:pt x="2656046" y="1194911"/>
                  </a:lnTo>
                  <a:lnTo>
                    <a:pt x="2661285" y="1193483"/>
                  </a:lnTo>
                  <a:lnTo>
                    <a:pt x="2662714" y="1194435"/>
                  </a:lnTo>
                  <a:lnTo>
                    <a:pt x="2666524" y="1193959"/>
                  </a:lnTo>
                  <a:lnTo>
                    <a:pt x="2667953" y="1189196"/>
                  </a:lnTo>
                  <a:lnTo>
                    <a:pt x="2672239" y="1184910"/>
                  </a:lnTo>
                  <a:lnTo>
                    <a:pt x="2675573" y="1183481"/>
                  </a:lnTo>
                  <a:lnTo>
                    <a:pt x="2675573" y="1181576"/>
                  </a:lnTo>
                  <a:lnTo>
                    <a:pt x="2674620" y="1179671"/>
                  </a:lnTo>
                  <a:lnTo>
                    <a:pt x="2673191" y="1177290"/>
                  </a:lnTo>
                  <a:lnTo>
                    <a:pt x="2671762" y="1175861"/>
                  </a:lnTo>
                  <a:lnTo>
                    <a:pt x="2667476" y="1173480"/>
                  </a:lnTo>
                  <a:lnTo>
                    <a:pt x="2668429" y="1172528"/>
                  </a:lnTo>
                  <a:lnTo>
                    <a:pt x="2672715" y="1173480"/>
                  </a:lnTo>
                  <a:lnTo>
                    <a:pt x="2680335" y="1173956"/>
                  </a:lnTo>
                  <a:lnTo>
                    <a:pt x="2684145" y="1173480"/>
                  </a:lnTo>
                  <a:lnTo>
                    <a:pt x="2689384" y="1172051"/>
                  </a:lnTo>
                  <a:lnTo>
                    <a:pt x="2688431" y="1170146"/>
                  </a:lnTo>
                  <a:lnTo>
                    <a:pt x="2680811" y="1165860"/>
                  </a:lnTo>
                  <a:lnTo>
                    <a:pt x="2670810" y="1161574"/>
                  </a:lnTo>
                  <a:lnTo>
                    <a:pt x="2672239" y="1159193"/>
                  </a:lnTo>
                  <a:lnTo>
                    <a:pt x="2674620" y="1158240"/>
                  </a:lnTo>
                  <a:lnTo>
                    <a:pt x="2675096" y="1156811"/>
                  </a:lnTo>
                  <a:lnTo>
                    <a:pt x="2669858" y="1151573"/>
                  </a:lnTo>
                  <a:lnTo>
                    <a:pt x="2671286" y="1151096"/>
                  </a:lnTo>
                  <a:lnTo>
                    <a:pt x="2676049" y="1151573"/>
                  </a:lnTo>
                  <a:lnTo>
                    <a:pt x="2679383" y="1152525"/>
                  </a:lnTo>
                  <a:lnTo>
                    <a:pt x="2683193" y="1155383"/>
                  </a:lnTo>
                  <a:lnTo>
                    <a:pt x="2689860" y="1156811"/>
                  </a:lnTo>
                  <a:lnTo>
                    <a:pt x="2693194" y="1156811"/>
                  </a:lnTo>
                  <a:lnTo>
                    <a:pt x="2703195" y="1153478"/>
                  </a:lnTo>
                  <a:lnTo>
                    <a:pt x="2703195" y="1151096"/>
                  </a:lnTo>
                  <a:lnTo>
                    <a:pt x="2700814" y="1145858"/>
                  </a:lnTo>
                  <a:lnTo>
                    <a:pt x="2686050" y="1138714"/>
                  </a:lnTo>
                  <a:lnTo>
                    <a:pt x="2685098" y="1137761"/>
                  </a:lnTo>
                  <a:lnTo>
                    <a:pt x="2688908" y="1135856"/>
                  </a:lnTo>
                  <a:lnTo>
                    <a:pt x="2691289" y="1129189"/>
                  </a:lnTo>
                  <a:close/>
                  <a:moveTo>
                    <a:pt x="1691640" y="128111"/>
                  </a:moveTo>
                  <a:lnTo>
                    <a:pt x="1698308" y="126206"/>
                  </a:lnTo>
                  <a:lnTo>
                    <a:pt x="1707356" y="122396"/>
                  </a:lnTo>
                  <a:lnTo>
                    <a:pt x="1714500" y="120968"/>
                  </a:lnTo>
                  <a:lnTo>
                    <a:pt x="1719262" y="122396"/>
                  </a:lnTo>
                  <a:lnTo>
                    <a:pt x="1724501" y="122873"/>
                  </a:lnTo>
                  <a:lnTo>
                    <a:pt x="1741646" y="122396"/>
                  </a:lnTo>
                  <a:lnTo>
                    <a:pt x="1740694" y="124301"/>
                  </a:lnTo>
                  <a:lnTo>
                    <a:pt x="1716405" y="136208"/>
                  </a:lnTo>
                  <a:lnTo>
                    <a:pt x="1714500" y="139065"/>
                  </a:lnTo>
                  <a:lnTo>
                    <a:pt x="1721168" y="140970"/>
                  </a:lnTo>
                  <a:lnTo>
                    <a:pt x="1724977" y="141446"/>
                  </a:lnTo>
                  <a:lnTo>
                    <a:pt x="1770221" y="130016"/>
                  </a:lnTo>
                  <a:lnTo>
                    <a:pt x="1787366" y="128111"/>
                  </a:lnTo>
                  <a:lnTo>
                    <a:pt x="1800225" y="128588"/>
                  </a:lnTo>
                  <a:lnTo>
                    <a:pt x="1817370" y="131445"/>
                  </a:lnTo>
                  <a:lnTo>
                    <a:pt x="1816894" y="132874"/>
                  </a:lnTo>
                  <a:lnTo>
                    <a:pt x="1799749" y="131921"/>
                  </a:lnTo>
                  <a:lnTo>
                    <a:pt x="1783080" y="133350"/>
                  </a:lnTo>
                  <a:lnTo>
                    <a:pt x="1774031" y="135731"/>
                  </a:lnTo>
                  <a:lnTo>
                    <a:pt x="1755934" y="142875"/>
                  </a:lnTo>
                  <a:lnTo>
                    <a:pt x="1747361" y="147638"/>
                  </a:lnTo>
                  <a:lnTo>
                    <a:pt x="1748790" y="149543"/>
                  </a:lnTo>
                  <a:lnTo>
                    <a:pt x="1763554" y="153829"/>
                  </a:lnTo>
                  <a:lnTo>
                    <a:pt x="1761649" y="154781"/>
                  </a:lnTo>
                  <a:lnTo>
                    <a:pt x="1751648" y="155734"/>
                  </a:lnTo>
                  <a:lnTo>
                    <a:pt x="1738789" y="160020"/>
                  </a:lnTo>
                  <a:lnTo>
                    <a:pt x="1737836" y="163830"/>
                  </a:lnTo>
                  <a:lnTo>
                    <a:pt x="1744027" y="168593"/>
                  </a:lnTo>
                  <a:lnTo>
                    <a:pt x="1749743" y="170974"/>
                  </a:lnTo>
                  <a:lnTo>
                    <a:pt x="1757362" y="171450"/>
                  </a:lnTo>
                  <a:lnTo>
                    <a:pt x="1774984" y="168593"/>
                  </a:lnTo>
                  <a:lnTo>
                    <a:pt x="1829752" y="166688"/>
                  </a:lnTo>
                  <a:lnTo>
                    <a:pt x="1852136" y="163354"/>
                  </a:lnTo>
                  <a:lnTo>
                    <a:pt x="1877377" y="153829"/>
                  </a:lnTo>
                  <a:lnTo>
                    <a:pt x="1893570" y="150495"/>
                  </a:lnTo>
                  <a:lnTo>
                    <a:pt x="1900237" y="149543"/>
                  </a:lnTo>
                  <a:lnTo>
                    <a:pt x="1909286" y="150019"/>
                  </a:lnTo>
                  <a:lnTo>
                    <a:pt x="1904524" y="153353"/>
                  </a:lnTo>
                  <a:lnTo>
                    <a:pt x="1879759" y="163354"/>
                  </a:lnTo>
                  <a:lnTo>
                    <a:pt x="1856899" y="170498"/>
                  </a:lnTo>
                  <a:lnTo>
                    <a:pt x="1841659" y="173355"/>
                  </a:lnTo>
                  <a:lnTo>
                    <a:pt x="1825943" y="174308"/>
                  </a:lnTo>
                  <a:lnTo>
                    <a:pt x="1791176" y="173355"/>
                  </a:lnTo>
                  <a:lnTo>
                    <a:pt x="1765459" y="178118"/>
                  </a:lnTo>
                  <a:lnTo>
                    <a:pt x="1762125" y="180499"/>
                  </a:lnTo>
                  <a:lnTo>
                    <a:pt x="1764030" y="182880"/>
                  </a:lnTo>
                  <a:lnTo>
                    <a:pt x="1766411" y="185261"/>
                  </a:lnTo>
                  <a:lnTo>
                    <a:pt x="1769269" y="187166"/>
                  </a:lnTo>
                  <a:lnTo>
                    <a:pt x="1774031" y="189071"/>
                  </a:lnTo>
                  <a:lnTo>
                    <a:pt x="1784033" y="191929"/>
                  </a:lnTo>
                  <a:lnTo>
                    <a:pt x="1797368" y="197168"/>
                  </a:lnTo>
                  <a:lnTo>
                    <a:pt x="1804987" y="199549"/>
                  </a:lnTo>
                  <a:lnTo>
                    <a:pt x="1814989" y="200978"/>
                  </a:lnTo>
                  <a:lnTo>
                    <a:pt x="1827848" y="200025"/>
                  </a:lnTo>
                  <a:lnTo>
                    <a:pt x="1836420" y="195739"/>
                  </a:lnTo>
                  <a:lnTo>
                    <a:pt x="1864995" y="178118"/>
                  </a:lnTo>
                  <a:lnTo>
                    <a:pt x="1874044" y="173355"/>
                  </a:lnTo>
                  <a:lnTo>
                    <a:pt x="1880235" y="171450"/>
                  </a:lnTo>
                  <a:lnTo>
                    <a:pt x="1919287" y="166211"/>
                  </a:lnTo>
                  <a:lnTo>
                    <a:pt x="1964055" y="162401"/>
                  </a:lnTo>
                  <a:lnTo>
                    <a:pt x="1962150" y="165735"/>
                  </a:lnTo>
                  <a:lnTo>
                    <a:pt x="1916906" y="170498"/>
                  </a:lnTo>
                  <a:lnTo>
                    <a:pt x="1897856" y="174784"/>
                  </a:lnTo>
                  <a:lnTo>
                    <a:pt x="1884521" y="180023"/>
                  </a:lnTo>
                  <a:lnTo>
                    <a:pt x="1863566" y="190976"/>
                  </a:lnTo>
                  <a:lnTo>
                    <a:pt x="1857375" y="195739"/>
                  </a:lnTo>
                  <a:lnTo>
                    <a:pt x="1851660" y="200978"/>
                  </a:lnTo>
                  <a:lnTo>
                    <a:pt x="1851184" y="203835"/>
                  </a:lnTo>
                  <a:lnTo>
                    <a:pt x="1854041" y="205740"/>
                  </a:lnTo>
                  <a:lnTo>
                    <a:pt x="1863566" y="208598"/>
                  </a:lnTo>
                  <a:lnTo>
                    <a:pt x="1868805" y="209074"/>
                  </a:lnTo>
                  <a:lnTo>
                    <a:pt x="1881187" y="207645"/>
                  </a:lnTo>
                  <a:lnTo>
                    <a:pt x="1895475" y="211931"/>
                  </a:lnTo>
                  <a:lnTo>
                    <a:pt x="1901190" y="212408"/>
                  </a:lnTo>
                  <a:lnTo>
                    <a:pt x="1925955" y="211931"/>
                  </a:lnTo>
                  <a:lnTo>
                    <a:pt x="1932623" y="210979"/>
                  </a:lnTo>
                  <a:lnTo>
                    <a:pt x="1937385" y="209550"/>
                  </a:lnTo>
                  <a:lnTo>
                    <a:pt x="1944052" y="205740"/>
                  </a:lnTo>
                  <a:lnTo>
                    <a:pt x="1952149" y="200025"/>
                  </a:lnTo>
                  <a:lnTo>
                    <a:pt x="1960721" y="196691"/>
                  </a:lnTo>
                  <a:lnTo>
                    <a:pt x="1981676" y="194786"/>
                  </a:lnTo>
                  <a:lnTo>
                    <a:pt x="1991201" y="192881"/>
                  </a:lnTo>
                  <a:lnTo>
                    <a:pt x="2000726" y="191929"/>
                  </a:lnTo>
                  <a:lnTo>
                    <a:pt x="1996916" y="195263"/>
                  </a:lnTo>
                  <a:lnTo>
                    <a:pt x="1982152" y="202883"/>
                  </a:lnTo>
                  <a:lnTo>
                    <a:pt x="1978343" y="207169"/>
                  </a:lnTo>
                  <a:lnTo>
                    <a:pt x="1987391" y="208598"/>
                  </a:lnTo>
                  <a:lnTo>
                    <a:pt x="1995487" y="208598"/>
                  </a:lnTo>
                  <a:lnTo>
                    <a:pt x="2023110" y="203835"/>
                  </a:lnTo>
                  <a:lnTo>
                    <a:pt x="2031683" y="203359"/>
                  </a:lnTo>
                  <a:lnTo>
                    <a:pt x="2041684" y="200978"/>
                  </a:lnTo>
                  <a:lnTo>
                    <a:pt x="2071211" y="192405"/>
                  </a:lnTo>
                  <a:lnTo>
                    <a:pt x="2084070" y="186214"/>
                  </a:lnTo>
                  <a:lnTo>
                    <a:pt x="2089309" y="182880"/>
                  </a:lnTo>
                  <a:lnTo>
                    <a:pt x="2091214" y="180499"/>
                  </a:lnTo>
                  <a:lnTo>
                    <a:pt x="2093595" y="176213"/>
                  </a:lnTo>
                  <a:lnTo>
                    <a:pt x="2095976" y="170021"/>
                  </a:lnTo>
                  <a:lnTo>
                    <a:pt x="2099310" y="165735"/>
                  </a:lnTo>
                  <a:lnTo>
                    <a:pt x="2103120" y="163354"/>
                  </a:lnTo>
                  <a:lnTo>
                    <a:pt x="2107406" y="162401"/>
                  </a:lnTo>
                  <a:lnTo>
                    <a:pt x="2112169" y="162878"/>
                  </a:lnTo>
                  <a:lnTo>
                    <a:pt x="2118836" y="160496"/>
                  </a:lnTo>
                  <a:lnTo>
                    <a:pt x="2131695" y="151924"/>
                  </a:lnTo>
                  <a:lnTo>
                    <a:pt x="2144554" y="146209"/>
                  </a:lnTo>
                  <a:lnTo>
                    <a:pt x="2181701" y="138113"/>
                  </a:lnTo>
                  <a:lnTo>
                    <a:pt x="2176939" y="141923"/>
                  </a:lnTo>
                  <a:lnTo>
                    <a:pt x="2159794" y="147161"/>
                  </a:lnTo>
                  <a:lnTo>
                    <a:pt x="2134076" y="159544"/>
                  </a:lnTo>
                  <a:lnTo>
                    <a:pt x="2127885" y="163830"/>
                  </a:lnTo>
                  <a:lnTo>
                    <a:pt x="2122170" y="169545"/>
                  </a:lnTo>
                  <a:lnTo>
                    <a:pt x="2120265" y="172879"/>
                  </a:lnTo>
                  <a:lnTo>
                    <a:pt x="2119312" y="176689"/>
                  </a:lnTo>
                  <a:lnTo>
                    <a:pt x="2125028" y="179070"/>
                  </a:lnTo>
                  <a:lnTo>
                    <a:pt x="2143601" y="180499"/>
                  </a:lnTo>
                  <a:lnTo>
                    <a:pt x="2164556" y="180499"/>
                  </a:lnTo>
                  <a:lnTo>
                    <a:pt x="2173605" y="180975"/>
                  </a:lnTo>
                  <a:lnTo>
                    <a:pt x="2182654" y="182404"/>
                  </a:lnTo>
                  <a:lnTo>
                    <a:pt x="2182178" y="183356"/>
                  </a:lnTo>
                  <a:lnTo>
                    <a:pt x="2171700" y="185261"/>
                  </a:lnTo>
                  <a:lnTo>
                    <a:pt x="2160270" y="185738"/>
                  </a:lnTo>
                  <a:lnTo>
                    <a:pt x="2130266" y="189548"/>
                  </a:lnTo>
                  <a:lnTo>
                    <a:pt x="2087880" y="200501"/>
                  </a:lnTo>
                  <a:lnTo>
                    <a:pt x="2086451" y="202406"/>
                  </a:lnTo>
                  <a:lnTo>
                    <a:pt x="2073593" y="210026"/>
                  </a:lnTo>
                  <a:lnTo>
                    <a:pt x="2042160" y="216694"/>
                  </a:lnTo>
                  <a:lnTo>
                    <a:pt x="1989296" y="221933"/>
                  </a:lnTo>
                  <a:lnTo>
                    <a:pt x="1980724" y="223838"/>
                  </a:lnTo>
                  <a:lnTo>
                    <a:pt x="1974056" y="226219"/>
                  </a:lnTo>
                  <a:lnTo>
                    <a:pt x="1975009" y="229553"/>
                  </a:lnTo>
                  <a:lnTo>
                    <a:pt x="1984534" y="237649"/>
                  </a:lnTo>
                  <a:lnTo>
                    <a:pt x="1996440" y="246221"/>
                  </a:lnTo>
                  <a:lnTo>
                    <a:pt x="2012633" y="254794"/>
                  </a:lnTo>
                  <a:lnTo>
                    <a:pt x="2019776" y="260033"/>
                  </a:lnTo>
                  <a:lnTo>
                    <a:pt x="2029301" y="268129"/>
                  </a:lnTo>
                  <a:lnTo>
                    <a:pt x="2035493" y="272415"/>
                  </a:lnTo>
                  <a:lnTo>
                    <a:pt x="2041208" y="275273"/>
                  </a:lnTo>
                  <a:lnTo>
                    <a:pt x="2051209" y="276701"/>
                  </a:lnTo>
                  <a:lnTo>
                    <a:pt x="2065496" y="276225"/>
                  </a:lnTo>
                  <a:lnTo>
                    <a:pt x="2071211" y="277178"/>
                  </a:lnTo>
                  <a:lnTo>
                    <a:pt x="2066449" y="280035"/>
                  </a:lnTo>
                  <a:lnTo>
                    <a:pt x="2059305" y="282416"/>
                  </a:lnTo>
                  <a:lnTo>
                    <a:pt x="2052637" y="282893"/>
                  </a:lnTo>
                  <a:lnTo>
                    <a:pt x="2040255" y="281940"/>
                  </a:lnTo>
                  <a:lnTo>
                    <a:pt x="2025968" y="279083"/>
                  </a:lnTo>
                  <a:lnTo>
                    <a:pt x="2018348" y="276701"/>
                  </a:lnTo>
                  <a:lnTo>
                    <a:pt x="2012633" y="273844"/>
                  </a:lnTo>
                  <a:lnTo>
                    <a:pt x="2005965" y="269081"/>
                  </a:lnTo>
                  <a:lnTo>
                    <a:pt x="1995011" y="259556"/>
                  </a:lnTo>
                  <a:lnTo>
                    <a:pt x="1985010" y="252889"/>
                  </a:lnTo>
                  <a:lnTo>
                    <a:pt x="1974056" y="248126"/>
                  </a:lnTo>
                  <a:lnTo>
                    <a:pt x="1962626" y="240983"/>
                  </a:lnTo>
                  <a:lnTo>
                    <a:pt x="1949768" y="234791"/>
                  </a:lnTo>
                  <a:lnTo>
                    <a:pt x="1938337" y="232410"/>
                  </a:lnTo>
                  <a:lnTo>
                    <a:pt x="1917383" y="230981"/>
                  </a:lnTo>
                  <a:lnTo>
                    <a:pt x="1900714" y="231458"/>
                  </a:lnTo>
                  <a:lnTo>
                    <a:pt x="1861661" y="227648"/>
                  </a:lnTo>
                  <a:lnTo>
                    <a:pt x="1854994" y="232410"/>
                  </a:lnTo>
                  <a:lnTo>
                    <a:pt x="1851184" y="242888"/>
                  </a:lnTo>
                  <a:lnTo>
                    <a:pt x="1855470" y="250984"/>
                  </a:lnTo>
                  <a:lnTo>
                    <a:pt x="1857851" y="264319"/>
                  </a:lnTo>
                  <a:lnTo>
                    <a:pt x="1867376" y="272415"/>
                  </a:lnTo>
                  <a:lnTo>
                    <a:pt x="1871186" y="273844"/>
                  </a:lnTo>
                  <a:lnTo>
                    <a:pt x="1890712" y="276225"/>
                  </a:lnTo>
                  <a:lnTo>
                    <a:pt x="1896904" y="278130"/>
                  </a:lnTo>
                  <a:lnTo>
                    <a:pt x="1903095" y="281940"/>
                  </a:lnTo>
                  <a:lnTo>
                    <a:pt x="1911668" y="290989"/>
                  </a:lnTo>
                  <a:lnTo>
                    <a:pt x="1922145" y="300038"/>
                  </a:lnTo>
                  <a:lnTo>
                    <a:pt x="1926908" y="305753"/>
                  </a:lnTo>
                  <a:lnTo>
                    <a:pt x="1933099" y="311468"/>
                  </a:lnTo>
                  <a:lnTo>
                    <a:pt x="1940719" y="316230"/>
                  </a:lnTo>
                  <a:lnTo>
                    <a:pt x="1951673" y="321945"/>
                  </a:lnTo>
                  <a:lnTo>
                    <a:pt x="1954530" y="324803"/>
                  </a:lnTo>
                  <a:lnTo>
                    <a:pt x="1945958" y="324326"/>
                  </a:lnTo>
                  <a:lnTo>
                    <a:pt x="1938337" y="321469"/>
                  </a:lnTo>
                  <a:lnTo>
                    <a:pt x="1931194" y="319564"/>
                  </a:lnTo>
                  <a:lnTo>
                    <a:pt x="1926908" y="320040"/>
                  </a:lnTo>
                  <a:lnTo>
                    <a:pt x="1922145" y="321469"/>
                  </a:lnTo>
                  <a:lnTo>
                    <a:pt x="1920716" y="323850"/>
                  </a:lnTo>
                  <a:lnTo>
                    <a:pt x="1923098" y="327184"/>
                  </a:lnTo>
                  <a:lnTo>
                    <a:pt x="1925955" y="329089"/>
                  </a:lnTo>
                  <a:lnTo>
                    <a:pt x="1929289" y="330518"/>
                  </a:lnTo>
                  <a:lnTo>
                    <a:pt x="1935004" y="331470"/>
                  </a:lnTo>
                  <a:lnTo>
                    <a:pt x="1947386" y="332423"/>
                  </a:lnTo>
                  <a:lnTo>
                    <a:pt x="1971675" y="332899"/>
                  </a:lnTo>
                  <a:lnTo>
                    <a:pt x="1985962" y="335280"/>
                  </a:lnTo>
                  <a:lnTo>
                    <a:pt x="1993106" y="335756"/>
                  </a:lnTo>
                  <a:lnTo>
                    <a:pt x="1999774" y="334328"/>
                  </a:lnTo>
                  <a:lnTo>
                    <a:pt x="2006918" y="331470"/>
                  </a:lnTo>
                  <a:lnTo>
                    <a:pt x="2011680" y="330518"/>
                  </a:lnTo>
                  <a:lnTo>
                    <a:pt x="2016443" y="330518"/>
                  </a:lnTo>
                  <a:lnTo>
                    <a:pt x="2015490" y="332423"/>
                  </a:lnTo>
                  <a:lnTo>
                    <a:pt x="2008823" y="336233"/>
                  </a:lnTo>
                  <a:lnTo>
                    <a:pt x="2003108" y="338614"/>
                  </a:lnTo>
                  <a:lnTo>
                    <a:pt x="1998345" y="340043"/>
                  </a:lnTo>
                  <a:lnTo>
                    <a:pt x="1993106" y="340519"/>
                  </a:lnTo>
                  <a:lnTo>
                    <a:pt x="1974533" y="340043"/>
                  </a:lnTo>
                  <a:lnTo>
                    <a:pt x="1968818" y="343376"/>
                  </a:lnTo>
                  <a:lnTo>
                    <a:pt x="1964531" y="346234"/>
                  </a:lnTo>
                  <a:lnTo>
                    <a:pt x="1960721" y="345758"/>
                  </a:lnTo>
                  <a:lnTo>
                    <a:pt x="1955483" y="343853"/>
                  </a:lnTo>
                  <a:lnTo>
                    <a:pt x="1943100" y="341471"/>
                  </a:lnTo>
                  <a:lnTo>
                    <a:pt x="1913096" y="338138"/>
                  </a:lnTo>
                  <a:lnTo>
                    <a:pt x="1905952" y="336233"/>
                  </a:lnTo>
                  <a:lnTo>
                    <a:pt x="1898333" y="337185"/>
                  </a:lnTo>
                  <a:lnTo>
                    <a:pt x="1882616" y="341471"/>
                  </a:lnTo>
                  <a:lnTo>
                    <a:pt x="1864043" y="342900"/>
                  </a:lnTo>
                  <a:lnTo>
                    <a:pt x="1844993" y="346710"/>
                  </a:lnTo>
                  <a:lnTo>
                    <a:pt x="1840230" y="354806"/>
                  </a:lnTo>
                  <a:lnTo>
                    <a:pt x="1833086" y="362903"/>
                  </a:lnTo>
                  <a:lnTo>
                    <a:pt x="1826419" y="368618"/>
                  </a:lnTo>
                  <a:lnTo>
                    <a:pt x="1822133" y="373380"/>
                  </a:lnTo>
                  <a:lnTo>
                    <a:pt x="1822133" y="383381"/>
                  </a:lnTo>
                  <a:lnTo>
                    <a:pt x="1820227" y="391478"/>
                  </a:lnTo>
                  <a:lnTo>
                    <a:pt x="1827371" y="394811"/>
                  </a:lnTo>
                  <a:lnTo>
                    <a:pt x="1841659" y="395288"/>
                  </a:lnTo>
                  <a:lnTo>
                    <a:pt x="1849279" y="393383"/>
                  </a:lnTo>
                  <a:lnTo>
                    <a:pt x="1858327" y="390049"/>
                  </a:lnTo>
                  <a:lnTo>
                    <a:pt x="1870234" y="383381"/>
                  </a:lnTo>
                  <a:lnTo>
                    <a:pt x="1875473" y="379095"/>
                  </a:lnTo>
                  <a:lnTo>
                    <a:pt x="1870710" y="390525"/>
                  </a:lnTo>
                  <a:lnTo>
                    <a:pt x="1865471" y="398145"/>
                  </a:lnTo>
                  <a:lnTo>
                    <a:pt x="1886902" y="396240"/>
                  </a:lnTo>
                  <a:lnTo>
                    <a:pt x="1892618" y="393859"/>
                  </a:lnTo>
                  <a:lnTo>
                    <a:pt x="1897856" y="389573"/>
                  </a:lnTo>
                  <a:lnTo>
                    <a:pt x="1906429" y="381476"/>
                  </a:lnTo>
                  <a:lnTo>
                    <a:pt x="1914525" y="365760"/>
                  </a:lnTo>
                  <a:lnTo>
                    <a:pt x="1910239" y="387191"/>
                  </a:lnTo>
                  <a:lnTo>
                    <a:pt x="1922621" y="386239"/>
                  </a:lnTo>
                  <a:lnTo>
                    <a:pt x="1928336" y="389573"/>
                  </a:lnTo>
                  <a:lnTo>
                    <a:pt x="1934051" y="391954"/>
                  </a:lnTo>
                  <a:lnTo>
                    <a:pt x="1923574" y="390525"/>
                  </a:lnTo>
                  <a:lnTo>
                    <a:pt x="1920240" y="390525"/>
                  </a:lnTo>
                  <a:lnTo>
                    <a:pt x="1905952" y="400526"/>
                  </a:lnTo>
                  <a:lnTo>
                    <a:pt x="1897856" y="404336"/>
                  </a:lnTo>
                  <a:lnTo>
                    <a:pt x="1888331" y="410528"/>
                  </a:lnTo>
                  <a:lnTo>
                    <a:pt x="1896904" y="422434"/>
                  </a:lnTo>
                  <a:lnTo>
                    <a:pt x="1896904" y="437198"/>
                  </a:lnTo>
                  <a:lnTo>
                    <a:pt x="1903571" y="440531"/>
                  </a:lnTo>
                  <a:lnTo>
                    <a:pt x="1911191" y="441484"/>
                  </a:lnTo>
                  <a:lnTo>
                    <a:pt x="1924050" y="437198"/>
                  </a:lnTo>
                  <a:lnTo>
                    <a:pt x="1935004" y="440055"/>
                  </a:lnTo>
                  <a:lnTo>
                    <a:pt x="1943100" y="440531"/>
                  </a:lnTo>
                  <a:lnTo>
                    <a:pt x="1948339" y="439579"/>
                  </a:lnTo>
                  <a:lnTo>
                    <a:pt x="1960245" y="433388"/>
                  </a:lnTo>
                  <a:lnTo>
                    <a:pt x="1964531" y="429578"/>
                  </a:lnTo>
                  <a:lnTo>
                    <a:pt x="1985010" y="408623"/>
                  </a:lnTo>
                  <a:lnTo>
                    <a:pt x="1988820" y="406241"/>
                  </a:lnTo>
                  <a:lnTo>
                    <a:pt x="1987868" y="410528"/>
                  </a:lnTo>
                  <a:lnTo>
                    <a:pt x="1986439" y="413861"/>
                  </a:lnTo>
                  <a:lnTo>
                    <a:pt x="1985010" y="416719"/>
                  </a:lnTo>
                  <a:lnTo>
                    <a:pt x="1978343" y="425291"/>
                  </a:lnTo>
                  <a:lnTo>
                    <a:pt x="1966436" y="436245"/>
                  </a:lnTo>
                  <a:lnTo>
                    <a:pt x="1958816" y="441484"/>
                  </a:lnTo>
                  <a:lnTo>
                    <a:pt x="1956435" y="443865"/>
                  </a:lnTo>
                  <a:lnTo>
                    <a:pt x="1954530" y="446723"/>
                  </a:lnTo>
                  <a:lnTo>
                    <a:pt x="1950720" y="448628"/>
                  </a:lnTo>
                  <a:lnTo>
                    <a:pt x="1942148" y="450533"/>
                  </a:lnTo>
                  <a:lnTo>
                    <a:pt x="1924526" y="451961"/>
                  </a:lnTo>
                  <a:lnTo>
                    <a:pt x="1915954" y="452438"/>
                  </a:lnTo>
                  <a:lnTo>
                    <a:pt x="1908810" y="451485"/>
                  </a:lnTo>
                  <a:lnTo>
                    <a:pt x="1886902" y="445294"/>
                  </a:lnTo>
                  <a:lnTo>
                    <a:pt x="1882140" y="441960"/>
                  </a:lnTo>
                  <a:lnTo>
                    <a:pt x="1875949" y="434340"/>
                  </a:lnTo>
                  <a:lnTo>
                    <a:pt x="1866900" y="424815"/>
                  </a:lnTo>
                  <a:lnTo>
                    <a:pt x="1859756" y="420053"/>
                  </a:lnTo>
                  <a:lnTo>
                    <a:pt x="1847374" y="416243"/>
                  </a:lnTo>
                  <a:lnTo>
                    <a:pt x="1838325" y="414338"/>
                  </a:lnTo>
                  <a:lnTo>
                    <a:pt x="1830705" y="414338"/>
                  </a:lnTo>
                  <a:lnTo>
                    <a:pt x="1821656" y="415766"/>
                  </a:lnTo>
                  <a:lnTo>
                    <a:pt x="1812608" y="418148"/>
                  </a:lnTo>
                  <a:lnTo>
                    <a:pt x="1803559" y="421958"/>
                  </a:lnTo>
                  <a:lnTo>
                    <a:pt x="1800701" y="426720"/>
                  </a:lnTo>
                  <a:lnTo>
                    <a:pt x="1805940" y="435293"/>
                  </a:lnTo>
                  <a:lnTo>
                    <a:pt x="1811179" y="442913"/>
                  </a:lnTo>
                  <a:lnTo>
                    <a:pt x="1814512" y="447199"/>
                  </a:lnTo>
                  <a:lnTo>
                    <a:pt x="1817846" y="450056"/>
                  </a:lnTo>
                  <a:lnTo>
                    <a:pt x="1823085" y="453390"/>
                  </a:lnTo>
                  <a:lnTo>
                    <a:pt x="1828800" y="453866"/>
                  </a:lnTo>
                  <a:lnTo>
                    <a:pt x="1831658" y="454819"/>
                  </a:lnTo>
                  <a:lnTo>
                    <a:pt x="1834515" y="456724"/>
                  </a:lnTo>
                  <a:lnTo>
                    <a:pt x="1842135" y="464344"/>
                  </a:lnTo>
                  <a:lnTo>
                    <a:pt x="1844040" y="465296"/>
                  </a:lnTo>
                  <a:lnTo>
                    <a:pt x="1842611" y="466249"/>
                  </a:lnTo>
                  <a:lnTo>
                    <a:pt x="1835468" y="466725"/>
                  </a:lnTo>
                  <a:lnTo>
                    <a:pt x="1825466" y="468630"/>
                  </a:lnTo>
                  <a:lnTo>
                    <a:pt x="1816894" y="469106"/>
                  </a:lnTo>
                  <a:lnTo>
                    <a:pt x="1809274" y="468630"/>
                  </a:lnTo>
                  <a:lnTo>
                    <a:pt x="1798320" y="469583"/>
                  </a:lnTo>
                  <a:lnTo>
                    <a:pt x="1789748" y="471011"/>
                  </a:lnTo>
                  <a:lnTo>
                    <a:pt x="1784509" y="473393"/>
                  </a:lnTo>
                  <a:lnTo>
                    <a:pt x="1777365" y="479108"/>
                  </a:lnTo>
                  <a:lnTo>
                    <a:pt x="1752600" y="491014"/>
                  </a:lnTo>
                  <a:lnTo>
                    <a:pt x="1751171" y="502920"/>
                  </a:lnTo>
                  <a:lnTo>
                    <a:pt x="1750219" y="514826"/>
                  </a:lnTo>
                  <a:lnTo>
                    <a:pt x="1756886" y="516255"/>
                  </a:lnTo>
                  <a:lnTo>
                    <a:pt x="1775936" y="517684"/>
                  </a:lnTo>
                  <a:lnTo>
                    <a:pt x="1784509" y="520065"/>
                  </a:lnTo>
                  <a:lnTo>
                    <a:pt x="1784033" y="511016"/>
                  </a:lnTo>
                  <a:lnTo>
                    <a:pt x="1782127" y="503873"/>
                  </a:lnTo>
                  <a:lnTo>
                    <a:pt x="1785937" y="495300"/>
                  </a:lnTo>
                  <a:lnTo>
                    <a:pt x="1786414" y="509111"/>
                  </a:lnTo>
                  <a:lnTo>
                    <a:pt x="1789271" y="521494"/>
                  </a:lnTo>
                  <a:lnTo>
                    <a:pt x="1799273" y="521018"/>
                  </a:lnTo>
                  <a:lnTo>
                    <a:pt x="1819751" y="522923"/>
                  </a:lnTo>
                  <a:lnTo>
                    <a:pt x="1820227" y="509111"/>
                  </a:lnTo>
                  <a:lnTo>
                    <a:pt x="1824990" y="518636"/>
                  </a:lnTo>
                  <a:lnTo>
                    <a:pt x="1837849" y="521018"/>
                  </a:lnTo>
                  <a:lnTo>
                    <a:pt x="1847850" y="523399"/>
                  </a:lnTo>
                  <a:lnTo>
                    <a:pt x="1851660" y="513398"/>
                  </a:lnTo>
                  <a:lnTo>
                    <a:pt x="1855470" y="508635"/>
                  </a:lnTo>
                  <a:lnTo>
                    <a:pt x="1856423" y="509111"/>
                  </a:lnTo>
                  <a:lnTo>
                    <a:pt x="1858327" y="511493"/>
                  </a:lnTo>
                  <a:lnTo>
                    <a:pt x="1860709" y="515303"/>
                  </a:lnTo>
                  <a:lnTo>
                    <a:pt x="1866900" y="519113"/>
                  </a:lnTo>
                  <a:lnTo>
                    <a:pt x="1881664" y="525304"/>
                  </a:lnTo>
                  <a:lnTo>
                    <a:pt x="1893094" y="527685"/>
                  </a:lnTo>
                  <a:lnTo>
                    <a:pt x="1899761" y="528161"/>
                  </a:lnTo>
                  <a:lnTo>
                    <a:pt x="1929289" y="524351"/>
                  </a:lnTo>
                  <a:lnTo>
                    <a:pt x="1931194" y="501968"/>
                  </a:lnTo>
                  <a:lnTo>
                    <a:pt x="1939290" y="514826"/>
                  </a:lnTo>
                  <a:lnTo>
                    <a:pt x="1942624" y="517684"/>
                  </a:lnTo>
                  <a:lnTo>
                    <a:pt x="1959293" y="518636"/>
                  </a:lnTo>
                  <a:lnTo>
                    <a:pt x="1998821" y="516731"/>
                  </a:lnTo>
                  <a:lnTo>
                    <a:pt x="1999774" y="513398"/>
                  </a:lnTo>
                  <a:lnTo>
                    <a:pt x="1997869" y="509111"/>
                  </a:lnTo>
                  <a:lnTo>
                    <a:pt x="1994535" y="504825"/>
                  </a:lnTo>
                  <a:lnTo>
                    <a:pt x="1989773" y="500539"/>
                  </a:lnTo>
                  <a:lnTo>
                    <a:pt x="1988344" y="498634"/>
                  </a:lnTo>
                  <a:lnTo>
                    <a:pt x="1993106" y="501015"/>
                  </a:lnTo>
                  <a:lnTo>
                    <a:pt x="1995964" y="503396"/>
                  </a:lnTo>
                  <a:lnTo>
                    <a:pt x="1999298" y="504349"/>
                  </a:lnTo>
                  <a:lnTo>
                    <a:pt x="2002631" y="503873"/>
                  </a:lnTo>
                  <a:lnTo>
                    <a:pt x="2005489" y="504825"/>
                  </a:lnTo>
                  <a:lnTo>
                    <a:pt x="2012633" y="512445"/>
                  </a:lnTo>
                  <a:lnTo>
                    <a:pt x="2016443" y="514350"/>
                  </a:lnTo>
                  <a:lnTo>
                    <a:pt x="2020729" y="515303"/>
                  </a:lnTo>
                  <a:lnTo>
                    <a:pt x="2024539" y="515303"/>
                  </a:lnTo>
                  <a:lnTo>
                    <a:pt x="2028349" y="514350"/>
                  </a:lnTo>
                  <a:lnTo>
                    <a:pt x="2035016" y="513874"/>
                  </a:lnTo>
                  <a:lnTo>
                    <a:pt x="2038350" y="514826"/>
                  </a:lnTo>
                  <a:lnTo>
                    <a:pt x="2041684" y="516731"/>
                  </a:lnTo>
                  <a:lnTo>
                    <a:pt x="2046446" y="521018"/>
                  </a:lnTo>
                  <a:lnTo>
                    <a:pt x="2046446" y="523875"/>
                  </a:lnTo>
                  <a:lnTo>
                    <a:pt x="2044065" y="527209"/>
                  </a:lnTo>
                  <a:lnTo>
                    <a:pt x="2042160" y="531019"/>
                  </a:lnTo>
                  <a:lnTo>
                    <a:pt x="2040731" y="534829"/>
                  </a:lnTo>
                  <a:lnTo>
                    <a:pt x="2041684" y="537210"/>
                  </a:lnTo>
                  <a:lnTo>
                    <a:pt x="2047399" y="538163"/>
                  </a:lnTo>
                  <a:lnTo>
                    <a:pt x="2051209" y="538163"/>
                  </a:lnTo>
                  <a:lnTo>
                    <a:pt x="2068354" y="533876"/>
                  </a:lnTo>
                  <a:lnTo>
                    <a:pt x="2076450" y="532924"/>
                  </a:lnTo>
                  <a:lnTo>
                    <a:pt x="2091690" y="528638"/>
                  </a:lnTo>
                  <a:lnTo>
                    <a:pt x="2099310" y="525304"/>
                  </a:lnTo>
                  <a:lnTo>
                    <a:pt x="2104549" y="521970"/>
                  </a:lnTo>
                  <a:lnTo>
                    <a:pt x="2111216" y="518636"/>
                  </a:lnTo>
                  <a:lnTo>
                    <a:pt x="2133124" y="510064"/>
                  </a:lnTo>
                  <a:lnTo>
                    <a:pt x="2138839" y="504825"/>
                  </a:lnTo>
                  <a:lnTo>
                    <a:pt x="2143601" y="497205"/>
                  </a:lnTo>
                  <a:lnTo>
                    <a:pt x="2143125" y="490538"/>
                  </a:lnTo>
                  <a:lnTo>
                    <a:pt x="2137410" y="484823"/>
                  </a:lnTo>
                  <a:lnTo>
                    <a:pt x="2133124" y="481965"/>
                  </a:lnTo>
                  <a:lnTo>
                    <a:pt x="2130266" y="481965"/>
                  </a:lnTo>
                  <a:lnTo>
                    <a:pt x="2127409" y="482918"/>
                  </a:lnTo>
                  <a:lnTo>
                    <a:pt x="2120741" y="487204"/>
                  </a:lnTo>
                  <a:lnTo>
                    <a:pt x="2115979" y="489109"/>
                  </a:lnTo>
                  <a:lnTo>
                    <a:pt x="2109787" y="488633"/>
                  </a:lnTo>
                  <a:lnTo>
                    <a:pt x="2101691" y="485775"/>
                  </a:lnTo>
                  <a:lnTo>
                    <a:pt x="2098358" y="482441"/>
                  </a:lnTo>
                  <a:lnTo>
                    <a:pt x="2099786" y="479108"/>
                  </a:lnTo>
                  <a:lnTo>
                    <a:pt x="2099310" y="474821"/>
                  </a:lnTo>
                  <a:lnTo>
                    <a:pt x="2097405" y="469583"/>
                  </a:lnTo>
                  <a:lnTo>
                    <a:pt x="2092166" y="466725"/>
                  </a:lnTo>
                  <a:lnTo>
                    <a:pt x="2077879" y="466725"/>
                  </a:lnTo>
                  <a:lnTo>
                    <a:pt x="2067877" y="470059"/>
                  </a:lnTo>
                  <a:lnTo>
                    <a:pt x="2065973" y="469583"/>
                  </a:lnTo>
                  <a:lnTo>
                    <a:pt x="2052637" y="462915"/>
                  </a:lnTo>
                  <a:lnTo>
                    <a:pt x="2048351" y="461963"/>
                  </a:lnTo>
                  <a:lnTo>
                    <a:pt x="2037398" y="461010"/>
                  </a:lnTo>
                  <a:lnTo>
                    <a:pt x="2032159" y="461963"/>
                  </a:lnTo>
                  <a:lnTo>
                    <a:pt x="2023586" y="464820"/>
                  </a:lnTo>
                  <a:lnTo>
                    <a:pt x="2015966" y="465773"/>
                  </a:lnTo>
                  <a:lnTo>
                    <a:pt x="2013109" y="464820"/>
                  </a:lnTo>
                  <a:lnTo>
                    <a:pt x="2008823" y="462439"/>
                  </a:lnTo>
                  <a:lnTo>
                    <a:pt x="2005489" y="460058"/>
                  </a:lnTo>
                  <a:lnTo>
                    <a:pt x="2005965" y="459105"/>
                  </a:lnTo>
                  <a:lnTo>
                    <a:pt x="2015966" y="459105"/>
                  </a:lnTo>
                  <a:lnTo>
                    <a:pt x="2024062" y="458153"/>
                  </a:lnTo>
                  <a:lnTo>
                    <a:pt x="2031683" y="455771"/>
                  </a:lnTo>
                  <a:lnTo>
                    <a:pt x="2032635" y="454343"/>
                  </a:lnTo>
                  <a:lnTo>
                    <a:pt x="2029301" y="452914"/>
                  </a:lnTo>
                  <a:lnTo>
                    <a:pt x="2025015" y="449580"/>
                  </a:lnTo>
                  <a:lnTo>
                    <a:pt x="2019776" y="444818"/>
                  </a:lnTo>
                  <a:lnTo>
                    <a:pt x="2019776" y="442913"/>
                  </a:lnTo>
                  <a:lnTo>
                    <a:pt x="2024539" y="443865"/>
                  </a:lnTo>
                  <a:lnTo>
                    <a:pt x="2029301" y="445770"/>
                  </a:lnTo>
                  <a:lnTo>
                    <a:pt x="2046446" y="454819"/>
                  </a:lnTo>
                  <a:lnTo>
                    <a:pt x="2056924" y="458153"/>
                  </a:lnTo>
                  <a:lnTo>
                    <a:pt x="2066925" y="459105"/>
                  </a:lnTo>
                  <a:lnTo>
                    <a:pt x="2079784" y="459105"/>
                  </a:lnTo>
                  <a:lnTo>
                    <a:pt x="2105978" y="456724"/>
                  </a:lnTo>
                  <a:lnTo>
                    <a:pt x="2115026" y="456724"/>
                  </a:lnTo>
                  <a:lnTo>
                    <a:pt x="2120741" y="456248"/>
                  </a:lnTo>
                  <a:lnTo>
                    <a:pt x="2127885" y="454343"/>
                  </a:lnTo>
                  <a:lnTo>
                    <a:pt x="2135029" y="451009"/>
                  </a:lnTo>
                  <a:lnTo>
                    <a:pt x="2138839" y="447675"/>
                  </a:lnTo>
                  <a:lnTo>
                    <a:pt x="2142173" y="443389"/>
                  </a:lnTo>
                  <a:lnTo>
                    <a:pt x="2143125" y="436245"/>
                  </a:lnTo>
                  <a:lnTo>
                    <a:pt x="2142173" y="426720"/>
                  </a:lnTo>
                  <a:lnTo>
                    <a:pt x="2142173" y="419576"/>
                  </a:lnTo>
                  <a:lnTo>
                    <a:pt x="2143125" y="414814"/>
                  </a:lnTo>
                  <a:lnTo>
                    <a:pt x="2144554" y="412433"/>
                  </a:lnTo>
                  <a:lnTo>
                    <a:pt x="2163604" y="412433"/>
                  </a:lnTo>
                  <a:lnTo>
                    <a:pt x="2179796" y="413861"/>
                  </a:lnTo>
                  <a:lnTo>
                    <a:pt x="2188845" y="412909"/>
                  </a:lnTo>
                  <a:lnTo>
                    <a:pt x="2200751" y="409099"/>
                  </a:lnTo>
                  <a:lnTo>
                    <a:pt x="2210276" y="409575"/>
                  </a:lnTo>
                  <a:lnTo>
                    <a:pt x="2214086" y="409099"/>
                  </a:lnTo>
                  <a:lnTo>
                    <a:pt x="2217420" y="407670"/>
                  </a:lnTo>
                  <a:lnTo>
                    <a:pt x="2228374" y="391954"/>
                  </a:lnTo>
                  <a:lnTo>
                    <a:pt x="2240756" y="383858"/>
                  </a:lnTo>
                  <a:lnTo>
                    <a:pt x="2239328" y="381953"/>
                  </a:lnTo>
                  <a:lnTo>
                    <a:pt x="2230755" y="378619"/>
                  </a:lnTo>
                  <a:lnTo>
                    <a:pt x="2208848" y="371951"/>
                  </a:lnTo>
                  <a:lnTo>
                    <a:pt x="2199323" y="370523"/>
                  </a:lnTo>
                  <a:lnTo>
                    <a:pt x="2200751" y="370046"/>
                  </a:lnTo>
                  <a:lnTo>
                    <a:pt x="2214562" y="369570"/>
                  </a:lnTo>
                  <a:lnTo>
                    <a:pt x="2234089" y="370046"/>
                  </a:lnTo>
                  <a:lnTo>
                    <a:pt x="2251710" y="368618"/>
                  </a:lnTo>
                  <a:lnTo>
                    <a:pt x="2263140" y="362903"/>
                  </a:lnTo>
                  <a:lnTo>
                    <a:pt x="2263616" y="360045"/>
                  </a:lnTo>
                  <a:lnTo>
                    <a:pt x="2266950" y="355283"/>
                  </a:lnTo>
                  <a:lnTo>
                    <a:pt x="2265045" y="353378"/>
                  </a:lnTo>
                  <a:lnTo>
                    <a:pt x="2260759" y="352901"/>
                  </a:lnTo>
                  <a:lnTo>
                    <a:pt x="2244566" y="345281"/>
                  </a:lnTo>
                  <a:lnTo>
                    <a:pt x="2234089" y="343376"/>
                  </a:lnTo>
                  <a:lnTo>
                    <a:pt x="2220754" y="342900"/>
                  </a:lnTo>
                  <a:lnTo>
                    <a:pt x="2215515" y="337661"/>
                  </a:lnTo>
                  <a:lnTo>
                    <a:pt x="2211229" y="335756"/>
                  </a:lnTo>
                  <a:lnTo>
                    <a:pt x="2205037" y="334328"/>
                  </a:lnTo>
                  <a:lnTo>
                    <a:pt x="2195989" y="332899"/>
                  </a:lnTo>
                  <a:lnTo>
                    <a:pt x="2185987" y="333375"/>
                  </a:lnTo>
                  <a:lnTo>
                    <a:pt x="2162651" y="336233"/>
                  </a:lnTo>
                  <a:lnTo>
                    <a:pt x="2156460" y="338138"/>
                  </a:lnTo>
                  <a:lnTo>
                    <a:pt x="2150269" y="339090"/>
                  </a:lnTo>
                  <a:lnTo>
                    <a:pt x="2145030" y="337661"/>
                  </a:lnTo>
                  <a:lnTo>
                    <a:pt x="2138839" y="333851"/>
                  </a:lnTo>
                  <a:lnTo>
                    <a:pt x="2132171" y="331470"/>
                  </a:lnTo>
                  <a:lnTo>
                    <a:pt x="2127409" y="330994"/>
                  </a:lnTo>
                  <a:lnTo>
                    <a:pt x="2126456" y="329565"/>
                  </a:lnTo>
                  <a:lnTo>
                    <a:pt x="2137410" y="329089"/>
                  </a:lnTo>
                  <a:lnTo>
                    <a:pt x="2146935" y="329565"/>
                  </a:lnTo>
                  <a:lnTo>
                    <a:pt x="2155031" y="330994"/>
                  </a:lnTo>
                  <a:lnTo>
                    <a:pt x="2166461" y="330994"/>
                  </a:lnTo>
                  <a:lnTo>
                    <a:pt x="2187893" y="328613"/>
                  </a:lnTo>
                  <a:lnTo>
                    <a:pt x="2195989" y="328613"/>
                  </a:lnTo>
                  <a:lnTo>
                    <a:pt x="2201228" y="327184"/>
                  </a:lnTo>
                  <a:lnTo>
                    <a:pt x="2208848" y="327660"/>
                  </a:lnTo>
                  <a:lnTo>
                    <a:pt x="2217420" y="326231"/>
                  </a:lnTo>
                  <a:lnTo>
                    <a:pt x="2226469" y="328613"/>
                  </a:lnTo>
                  <a:lnTo>
                    <a:pt x="2230755" y="330518"/>
                  </a:lnTo>
                  <a:lnTo>
                    <a:pt x="2240280" y="332423"/>
                  </a:lnTo>
                  <a:lnTo>
                    <a:pt x="2260283" y="332423"/>
                  </a:lnTo>
                  <a:lnTo>
                    <a:pt x="2264093" y="330994"/>
                  </a:lnTo>
                  <a:lnTo>
                    <a:pt x="2265998" y="317659"/>
                  </a:lnTo>
                  <a:lnTo>
                    <a:pt x="2257425" y="317183"/>
                  </a:lnTo>
                  <a:lnTo>
                    <a:pt x="2245043" y="319564"/>
                  </a:lnTo>
                  <a:lnTo>
                    <a:pt x="2235994" y="317659"/>
                  </a:lnTo>
                  <a:lnTo>
                    <a:pt x="2227421" y="316706"/>
                  </a:lnTo>
                  <a:lnTo>
                    <a:pt x="2215515" y="311468"/>
                  </a:lnTo>
                  <a:lnTo>
                    <a:pt x="2209800" y="310515"/>
                  </a:lnTo>
                  <a:lnTo>
                    <a:pt x="2203609" y="303848"/>
                  </a:lnTo>
                  <a:lnTo>
                    <a:pt x="2190750" y="299085"/>
                  </a:lnTo>
                  <a:lnTo>
                    <a:pt x="2184559" y="298133"/>
                  </a:lnTo>
                  <a:lnTo>
                    <a:pt x="2183130" y="296228"/>
                  </a:lnTo>
                  <a:lnTo>
                    <a:pt x="2200751" y="297656"/>
                  </a:lnTo>
                  <a:lnTo>
                    <a:pt x="2211229" y="299085"/>
                  </a:lnTo>
                  <a:lnTo>
                    <a:pt x="2221230" y="302419"/>
                  </a:lnTo>
                  <a:lnTo>
                    <a:pt x="2230279" y="303848"/>
                  </a:lnTo>
                  <a:lnTo>
                    <a:pt x="2238375" y="303371"/>
                  </a:lnTo>
                  <a:lnTo>
                    <a:pt x="2254091" y="300514"/>
                  </a:lnTo>
                  <a:lnTo>
                    <a:pt x="2267426" y="300990"/>
                  </a:lnTo>
                  <a:lnTo>
                    <a:pt x="2275046" y="300038"/>
                  </a:lnTo>
                  <a:lnTo>
                    <a:pt x="2280761" y="298133"/>
                  </a:lnTo>
                  <a:lnTo>
                    <a:pt x="2286000" y="297180"/>
                  </a:lnTo>
                  <a:lnTo>
                    <a:pt x="2299811" y="297656"/>
                  </a:lnTo>
                  <a:lnTo>
                    <a:pt x="2303145" y="297180"/>
                  </a:lnTo>
                  <a:lnTo>
                    <a:pt x="2305526" y="295751"/>
                  </a:lnTo>
                  <a:lnTo>
                    <a:pt x="2307431" y="293370"/>
                  </a:lnTo>
                  <a:lnTo>
                    <a:pt x="2308860" y="290036"/>
                  </a:lnTo>
                  <a:lnTo>
                    <a:pt x="2307908" y="286226"/>
                  </a:lnTo>
                  <a:lnTo>
                    <a:pt x="2301716" y="279559"/>
                  </a:lnTo>
                  <a:lnTo>
                    <a:pt x="2299335" y="277654"/>
                  </a:lnTo>
                  <a:lnTo>
                    <a:pt x="2293620" y="276701"/>
                  </a:lnTo>
                  <a:lnTo>
                    <a:pt x="2279809" y="276225"/>
                  </a:lnTo>
                  <a:lnTo>
                    <a:pt x="2263140" y="273368"/>
                  </a:lnTo>
                  <a:lnTo>
                    <a:pt x="2258854" y="271939"/>
                  </a:lnTo>
                  <a:lnTo>
                    <a:pt x="2267903" y="269081"/>
                  </a:lnTo>
                  <a:lnTo>
                    <a:pt x="2276475" y="268605"/>
                  </a:lnTo>
                  <a:lnTo>
                    <a:pt x="2287905" y="270986"/>
                  </a:lnTo>
                  <a:lnTo>
                    <a:pt x="2299811" y="272415"/>
                  </a:lnTo>
                  <a:lnTo>
                    <a:pt x="2334101" y="282416"/>
                  </a:lnTo>
                  <a:lnTo>
                    <a:pt x="2341721" y="282893"/>
                  </a:lnTo>
                  <a:lnTo>
                    <a:pt x="2350294" y="281940"/>
                  </a:lnTo>
                  <a:lnTo>
                    <a:pt x="2369820" y="277178"/>
                  </a:lnTo>
                  <a:lnTo>
                    <a:pt x="2372678" y="275749"/>
                  </a:lnTo>
                  <a:lnTo>
                    <a:pt x="2378869" y="270510"/>
                  </a:lnTo>
                  <a:lnTo>
                    <a:pt x="2378869" y="268605"/>
                  </a:lnTo>
                  <a:lnTo>
                    <a:pt x="2373154" y="266224"/>
                  </a:lnTo>
                  <a:lnTo>
                    <a:pt x="2370296" y="265748"/>
                  </a:lnTo>
                  <a:lnTo>
                    <a:pt x="2390775" y="259080"/>
                  </a:lnTo>
                  <a:lnTo>
                    <a:pt x="2397443" y="253365"/>
                  </a:lnTo>
                  <a:lnTo>
                    <a:pt x="2396966" y="251460"/>
                  </a:lnTo>
                  <a:lnTo>
                    <a:pt x="2390299" y="249555"/>
                  </a:lnTo>
                  <a:lnTo>
                    <a:pt x="2386489" y="249079"/>
                  </a:lnTo>
                  <a:lnTo>
                    <a:pt x="2361248" y="252889"/>
                  </a:lnTo>
                  <a:lnTo>
                    <a:pt x="2349818" y="251936"/>
                  </a:lnTo>
                  <a:lnTo>
                    <a:pt x="2346008" y="250508"/>
                  </a:lnTo>
                  <a:lnTo>
                    <a:pt x="2346484" y="249079"/>
                  </a:lnTo>
                  <a:lnTo>
                    <a:pt x="2350770" y="247650"/>
                  </a:lnTo>
                  <a:lnTo>
                    <a:pt x="2355056" y="247174"/>
                  </a:lnTo>
                  <a:lnTo>
                    <a:pt x="2359819" y="247650"/>
                  </a:lnTo>
                  <a:lnTo>
                    <a:pt x="2366486" y="246698"/>
                  </a:lnTo>
                  <a:lnTo>
                    <a:pt x="2378869" y="243364"/>
                  </a:lnTo>
                  <a:lnTo>
                    <a:pt x="2407444" y="239554"/>
                  </a:lnTo>
                  <a:lnTo>
                    <a:pt x="2409349" y="236220"/>
                  </a:lnTo>
                  <a:lnTo>
                    <a:pt x="2393633" y="218599"/>
                  </a:lnTo>
                  <a:lnTo>
                    <a:pt x="2392204" y="215741"/>
                  </a:lnTo>
                  <a:lnTo>
                    <a:pt x="2394585" y="216694"/>
                  </a:lnTo>
                  <a:lnTo>
                    <a:pt x="2402681" y="221933"/>
                  </a:lnTo>
                  <a:lnTo>
                    <a:pt x="2411730" y="226695"/>
                  </a:lnTo>
                  <a:lnTo>
                    <a:pt x="2418398" y="228600"/>
                  </a:lnTo>
                  <a:lnTo>
                    <a:pt x="2425541" y="229076"/>
                  </a:lnTo>
                  <a:lnTo>
                    <a:pt x="2431733" y="227648"/>
                  </a:lnTo>
                  <a:lnTo>
                    <a:pt x="2436971" y="224314"/>
                  </a:lnTo>
                  <a:lnTo>
                    <a:pt x="2451735" y="211455"/>
                  </a:lnTo>
                  <a:lnTo>
                    <a:pt x="2463165" y="204311"/>
                  </a:lnTo>
                  <a:lnTo>
                    <a:pt x="2492216" y="190024"/>
                  </a:lnTo>
                  <a:lnTo>
                    <a:pt x="2527935" y="175736"/>
                  </a:lnTo>
                  <a:lnTo>
                    <a:pt x="2542223" y="167164"/>
                  </a:lnTo>
                  <a:lnTo>
                    <a:pt x="2570321" y="156210"/>
                  </a:lnTo>
                  <a:lnTo>
                    <a:pt x="2592705" y="143828"/>
                  </a:lnTo>
                  <a:lnTo>
                    <a:pt x="2594610" y="139541"/>
                  </a:lnTo>
                  <a:lnTo>
                    <a:pt x="2578894" y="138113"/>
                  </a:lnTo>
                  <a:lnTo>
                    <a:pt x="2562225" y="139541"/>
                  </a:lnTo>
                  <a:lnTo>
                    <a:pt x="2474595" y="158115"/>
                  </a:lnTo>
                  <a:lnTo>
                    <a:pt x="2466975" y="159068"/>
                  </a:lnTo>
                  <a:lnTo>
                    <a:pt x="2460784" y="158115"/>
                  </a:lnTo>
                  <a:lnTo>
                    <a:pt x="2461736" y="155734"/>
                  </a:lnTo>
                  <a:lnTo>
                    <a:pt x="2522220" y="140494"/>
                  </a:lnTo>
                  <a:lnTo>
                    <a:pt x="2524125" y="139541"/>
                  </a:lnTo>
                  <a:lnTo>
                    <a:pt x="2526030" y="137160"/>
                  </a:lnTo>
                  <a:lnTo>
                    <a:pt x="2526030" y="129064"/>
                  </a:lnTo>
                  <a:lnTo>
                    <a:pt x="2530793" y="124777"/>
                  </a:lnTo>
                  <a:lnTo>
                    <a:pt x="2551748" y="123825"/>
                  </a:lnTo>
                  <a:lnTo>
                    <a:pt x="2562225" y="122396"/>
                  </a:lnTo>
                  <a:lnTo>
                    <a:pt x="2569369" y="120491"/>
                  </a:lnTo>
                  <a:lnTo>
                    <a:pt x="2572703" y="116681"/>
                  </a:lnTo>
                  <a:lnTo>
                    <a:pt x="2578418" y="114300"/>
                  </a:lnTo>
                  <a:lnTo>
                    <a:pt x="2600801" y="115252"/>
                  </a:lnTo>
                  <a:lnTo>
                    <a:pt x="2605564" y="114300"/>
                  </a:lnTo>
                  <a:lnTo>
                    <a:pt x="2616041" y="110014"/>
                  </a:lnTo>
                  <a:lnTo>
                    <a:pt x="2634139" y="105728"/>
                  </a:lnTo>
                  <a:lnTo>
                    <a:pt x="2671286" y="92393"/>
                  </a:lnTo>
                  <a:lnTo>
                    <a:pt x="2682240" y="89535"/>
                  </a:lnTo>
                  <a:lnTo>
                    <a:pt x="2689384" y="83820"/>
                  </a:lnTo>
                  <a:lnTo>
                    <a:pt x="2701290" y="77629"/>
                  </a:lnTo>
                  <a:lnTo>
                    <a:pt x="2712720" y="69533"/>
                  </a:lnTo>
                  <a:lnTo>
                    <a:pt x="2715101" y="64294"/>
                  </a:lnTo>
                  <a:lnTo>
                    <a:pt x="2711768" y="59531"/>
                  </a:lnTo>
                  <a:lnTo>
                    <a:pt x="2708910" y="56198"/>
                  </a:lnTo>
                  <a:lnTo>
                    <a:pt x="2706053" y="54293"/>
                  </a:lnTo>
                  <a:lnTo>
                    <a:pt x="2698433" y="52388"/>
                  </a:lnTo>
                  <a:lnTo>
                    <a:pt x="2671762" y="50006"/>
                  </a:lnTo>
                  <a:lnTo>
                    <a:pt x="2645569" y="55721"/>
                  </a:lnTo>
                  <a:lnTo>
                    <a:pt x="2645569" y="54293"/>
                  </a:lnTo>
                  <a:lnTo>
                    <a:pt x="2651284" y="48578"/>
                  </a:lnTo>
                  <a:lnTo>
                    <a:pt x="2651284" y="45720"/>
                  </a:lnTo>
                  <a:lnTo>
                    <a:pt x="2641283" y="38100"/>
                  </a:lnTo>
                  <a:lnTo>
                    <a:pt x="2634139" y="34766"/>
                  </a:lnTo>
                  <a:lnTo>
                    <a:pt x="2632234" y="33338"/>
                  </a:lnTo>
                  <a:lnTo>
                    <a:pt x="2633186" y="31909"/>
                  </a:lnTo>
                  <a:lnTo>
                    <a:pt x="2635091" y="30480"/>
                  </a:lnTo>
                  <a:lnTo>
                    <a:pt x="2638425" y="28575"/>
                  </a:lnTo>
                  <a:lnTo>
                    <a:pt x="2637473" y="26670"/>
                  </a:lnTo>
                  <a:lnTo>
                    <a:pt x="2632710" y="24765"/>
                  </a:lnTo>
                  <a:lnTo>
                    <a:pt x="2621280" y="23336"/>
                  </a:lnTo>
                  <a:lnTo>
                    <a:pt x="2616041" y="23813"/>
                  </a:lnTo>
                  <a:lnTo>
                    <a:pt x="2606040" y="27623"/>
                  </a:lnTo>
                  <a:lnTo>
                    <a:pt x="2603659" y="27623"/>
                  </a:lnTo>
                  <a:lnTo>
                    <a:pt x="2599373" y="24289"/>
                  </a:lnTo>
                  <a:lnTo>
                    <a:pt x="2594610" y="19526"/>
                  </a:lnTo>
                  <a:lnTo>
                    <a:pt x="2590324" y="17621"/>
                  </a:lnTo>
                  <a:lnTo>
                    <a:pt x="2587466" y="17621"/>
                  </a:lnTo>
                  <a:lnTo>
                    <a:pt x="2583180" y="18574"/>
                  </a:lnTo>
                  <a:lnTo>
                    <a:pt x="2581275" y="20003"/>
                  </a:lnTo>
                  <a:lnTo>
                    <a:pt x="2578418" y="24289"/>
                  </a:lnTo>
                  <a:lnTo>
                    <a:pt x="2576512" y="25718"/>
                  </a:lnTo>
                  <a:lnTo>
                    <a:pt x="2573179" y="25718"/>
                  </a:lnTo>
                  <a:lnTo>
                    <a:pt x="2567940" y="23813"/>
                  </a:lnTo>
                  <a:lnTo>
                    <a:pt x="2561749" y="22384"/>
                  </a:lnTo>
                  <a:lnTo>
                    <a:pt x="2548414" y="25241"/>
                  </a:lnTo>
                  <a:lnTo>
                    <a:pt x="2531745" y="30956"/>
                  </a:lnTo>
                  <a:lnTo>
                    <a:pt x="2523173" y="32861"/>
                  </a:lnTo>
                  <a:lnTo>
                    <a:pt x="2518886" y="32861"/>
                  </a:lnTo>
                  <a:lnTo>
                    <a:pt x="2505075" y="36671"/>
                  </a:lnTo>
                  <a:lnTo>
                    <a:pt x="2493645" y="38100"/>
                  </a:lnTo>
                  <a:lnTo>
                    <a:pt x="2478881" y="38576"/>
                  </a:lnTo>
                  <a:lnTo>
                    <a:pt x="2468880" y="38100"/>
                  </a:lnTo>
                  <a:lnTo>
                    <a:pt x="2472690" y="36195"/>
                  </a:lnTo>
                  <a:lnTo>
                    <a:pt x="2524601" y="24289"/>
                  </a:lnTo>
                  <a:lnTo>
                    <a:pt x="2532698" y="20479"/>
                  </a:lnTo>
                  <a:lnTo>
                    <a:pt x="2538889" y="16669"/>
                  </a:lnTo>
                  <a:lnTo>
                    <a:pt x="2538889" y="14764"/>
                  </a:lnTo>
                  <a:lnTo>
                    <a:pt x="2533174" y="13335"/>
                  </a:lnTo>
                  <a:lnTo>
                    <a:pt x="2505551" y="12383"/>
                  </a:lnTo>
                  <a:lnTo>
                    <a:pt x="2497931" y="11430"/>
                  </a:lnTo>
                  <a:lnTo>
                    <a:pt x="2487930" y="11906"/>
                  </a:lnTo>
                  <a:lnTo>
                    <a:pt x="2481739" y="11430"/>
                  </a:lnTo>
                  <a:lnTo>
                    <a:pt x="2471261" y="7620"/>
                  </a:lnTo>
                  <a:lnTo>
                    <a:pt x="2462212" y="8096"/>
                  </a:lnTo>
                  <a:lnTo>
                    <a:pt x="2434590" y="6668"/>
                  </a:lnTo>
                  <a:lnTo>
                    <a:pt x="2431733" y="6191"/>
                  </a:lnTo>
                  <a:lnTo>
                    <a:pt x="2424589" y="476"/>
                  </a:lnTo>
                  <a:lnTo>
                    <a:pt x="2420779" y="476"/>
                  </a:lnTo>
                  <a:lnTo>
                    <a:pt x="2417445" y="0"/>
                  </a:lnTo>
                  <a:lnTo>
                    <a:pt x="2386965" y="1429"/>
                  </a:lnTo>
                  <a:lnTo>
                    <a:pt x="2379821" y="2858"/>
                  </a:lnTo>
                  <a:lnTo>
                    <a:pt x="2368391" y="8096"/>
                  </a:lnTo>
                  <a:lnTo>
                    <a:pt x="2369344" y="10001"/>
                  </a:lnTo>
                  <a:lnTo>
                    <a:pt x="2376487" y="12859"/>
                  </a:lnTo>
                  <a:lnTo>
                    <a:pt x="2385536" y="17621"/>
                  </a:lnTo>
                  <a:lnTo>
                    <a:pt x="2385060" y="18574"/>
                  </a:lnTo>
                  <a:lnTo>
                    <a:pt x="2378393" y="16669"/>
                  </a:lnTo>
                  <a:lnTo>
                    <a:pt x="2368868" y="12383"/>
                  </a:lnTo>
                  <a:lnTo>
                    <a:pt x="2349341" y="1429"/>
                  </a:lnTo>
                  <a:lnTo>
                    <a:pt x="2346484" y="953"/>
                  </a:lnTo>
                  <a:lnTo>
                    <a:pt x="2321243" y="2858"/>
                  </a:lnTo>
                  <a:lnTo>
                    <a:pt x="2303621" y="10001"/>
                  </a:lnTo>
                  <a:lnTo>
                    <a:pt x="2301240" y="11906"/>
                  </a:lnTo>
                  <a:lnTo>
                    <a:pt x="2299811" y="14764"/>
                  </a:lnTo>
                  <a:lnTo>
                    <a:pt x="2299811" y="18098"/>
                  </a:lnTo>
                  <a:lnTo>
                    <a:pt x="2306955" y="23336"/>
                  </a:lnTo>
                  <a:lnTo>
                    <a:pt x="2322671" y="30956"/>
                  </a:lnTo>
                  <a:lnTo>
                    <a:pt x="2326481" y="33814"/>
                  </a:lnTo>
                  <a:lnTo>
                    <a:pt x="2305526" y="29528"/>
                  </a:lnTo>
                  <a:lnTo>
                    <a:pt x="2290762" y="22860"/>
                  </a:lnTo>
                  <a:lnTo>
                    <a:pt x="2283619" y="18574"/>
                  </a:lnTo>
                  <a:lnTo>
                    <a:pt x="2278856" y="14288"/>
                  </a:lnTo>
                  <a:lnTo>
                    <a:pt x="2274094" y="11430"/>
                  </a:lnTo>
                  <a:lnTo>
                    <a:pt x="2266950" y="9525"/>
                  </a:lnTo>
                  <a:lnTo>
                    <a:pt x="2221706" y="6668"/>
                  </a:lnTo>
                  <a:lnTo>
                    <a:pt x="2174558" y="10001"/>
                  </a:lnTo>
                  <a:lnTo>
                    <a:pt x="2177415" y="13335"/>
                  </a:lnTo>
                  <a:lnTo>
                    <a:pt x="2181701" y="17621"/>
                  </a:lnTo>
                  <a:lnTo>
                    <a:pt x="2198846" y="26194"/>
                  </a:lnTo>
                  <a:lnTo>
                    <a:pt x="2206466" y="30956"/>
                  </a:lnTo>
                  <a:lnTo>
                    <a:pt x="2209800" y="33814"/>
                  </a:lnTo>
                  <a:lnTo>
                    <a:pt x="2225040" y="40481"/>
                  </a:lnTo>
                  <a:lnTo>
                    <a:pt x="2227898" y="43339"/>
                  </a:lnTo>
                  <a:lnTo>
                    <a:pt x="2221706" y="46196"/>
                  </a:lnTo>
                  <a:lnTo>
                    <a:pt x="2212658" y="49530"/>
                  </a:lnTo>
                  <a:lnTo>
                    <a:pt x="2207895" y="48101"/>
                  </a:lnTo>
                  <a:lnTo>
                    <a:pt x="2204561" y="43339"/>
                  </a:lnTo>
                  <a:lnTo>
                    <a:pt x="2201228" y="40005"/>
                  </a:lnTo>
                  <a:lnTo>
                    <a:pt x="2198370" y="37624"/>
                  </a:lnTo>
                  <a:lnTo>
                    <a:pt x="2171224" y="23813"/>
                  </a:lnTo>
                  <a:lnTo>
                    <a:pt x="2162651" y="20003"/>
                  </a:lnTo>
                  <a:lnTo>
                    <a:pt x="2157889" y="19050"/>
                  </a:lnTo>
                  <a:lnTo>
                    <a:pt x="2145983" y="18098"/>
                  </a:lnTo>
                  <a:lnTo>
                    <a:pt x="2126933" y="19526"/>
                  </a:lnTo>
                  <a:lnTo>
                    <a:pt x="2104549" y="16193"/>
                  </a:lnTo>
                  <a:lnTo>
                    <a:pt x="2080736" y="15716"/>
                  </a:lnTo>
                  <a:lnTo>
                    <a:pt x="2071687" y="18098"/>
                  </a:lnTo>
                  <a:lnTo>
                    <a:pt x="2072164" y="19526"/>
                  </a:lnTo>
                  <a:lnTo>
                    <a:pt x="2077879" y="22384"/>
                  </a:lnTo>
                  <a:lnTo>
                    <a:pt x="2082641" y="26194"/>
                  </a:lnTo>
                  <a:lnTo>
                    <a:pt x="2089309" y="29051"/>
                  </a:lnTo>
                  <a:lnTo>
                    <a:pt x="2104073" y="33338"/>
                  </a:lnTo>
                  <a:lnTo>
                    <a:pt x="2118360" y="36671"/>
                  </a:lnTo>
                  <a:lnTo>
                    <a:pt x="2119789" y="38100"/>
                  </a:lnTo>
                  <a:lnTo>
                    <a:pt x="2110264" y="38576"/>
                  </a:lnTo>
                  <a:lnTo>
                    <a:pt x="2075021" y="35719"/>
                  </a:lnTo>
                  <a:lnTo>
                    <a:pt x="2055019" y="30480"/>
                  </a:lnTo>
                  <a:lnTo>
                    <a:pt x="2043112" y="29528"/>
                  </a:lnTo>
                  <a:lnTo>
                    <a:pt x="2039302" y="30956"/>
                  </a:lnTo>
                  <a:lnTo>
                    <a:pt x="2037398" y="32385"/>
                  </a:lnTo>
                  <a:lnTo>
                    <a:pt x="2038350" y="34766"/>
                  </a:lnTo>
                  <a:lnTo>
                    <a:pt x="2049780" y="45720"/>
                  </a:lnTo>
                  <a:lnTo>
                    <a:pt x="2047875" y="47149"/>
                  </a:lnTo>
                  <a:lnTo>
                    <a:pt x="2036921" y="45244"/>
                  </a:lnTo>
                  <a:lnTo>
                    <a:pt x="2023586" y="40958"/>
                  </a:lnTo>
                  <a:lnTo>
                    <a:pt x="2016443" y="40481"/>
                  </a:lnTo>
                  <a:lnTo>
                    <a:pt x="2005012" y="42386"/>
                  </a:lnTo>
                  <a:lnTo>
                    <a:pt x="2005012" y="44768"/>
                  </a:lnTo>
                  <a:lnTo>
                    <a:pt x="2010727" y="48101"/>
                  </a:lnTo>
                  <a:lnTo>
                    <a:pt x="2020252" y="51911"/>
                  </a:lnTo>
                  <a:lnTo>
                    <a:pt x="2018824" y="52864"/>
                  </a:lnTo>
                  <a:lnTo>
                    <a:pt x="2008346" y="53816"/>
                  </a:lnTo>
                  <a:lnTo>
                    <a:pt x="1999774" y="56198"/>
                  </a:lnTo>
                  <a:lnTo>
                    <a:pt x="1993583" y="59531"/>
                  </a:lnTo>
                  <a:lnTo>
                    <a:pt x="1993583" y="62389"/>
                  </a:lnTo>
                  <a:lnTo>
                    <a:pt x="2000250" y="67151"/>
                  </a:lnTo>
                  <a:lnTo>
                    <a:pt x="2008823" y="71914"/>
                  </a:lnTo>
                  <a:lnTo>
                    <a:pt x="2026920" y="79058"/>
                  </a:lnTo>
                  <a:lnTo>
                    <a:pt x="2072640" y="92393"/>
                  </a:lnTo>
                  <a:lnTo>
                    <a:pt x="2089785" y="100489"/>
                  </a:lnTo>
                  <a:lnTo>
                    <a:pt x="2096929" y="106680"/>
                  </a:lnTo>
                  <a:lnTo>
                    <a:pt x="2095500" y="107156"/>
                  </a:lnTo>
                  <a:lnTo>
                    <a:pt x="2087880" y="104299"/>
                  </a:lnTo>
                  <a:lnTo>
                    <a:pt x="2080260" y="100013"/>
                  </a:lnTo>
                  <a:lnTo>
                    <a:pt x="2072164" y="96679"/>
                  </a:lnTo>
                  <a:lnTo>
                    <a:pt x="2058829" y="94298"/>
                  </a:lnTo>
                  <a:lnTo>
                    <a:pt x="2023586" y="84773"/>
                  </a:lnTo>
                  <a:lnTo>
                    <a:pt x="2000250" y="76676"/>
                  </a:lnTo>
                  <a:lnTo>
                    <a:pt x="1991201" y="74295"/>
                  </a:lnTo>
                  <a:lnTo>
                    <a:pt x="1987868" y="74295"/>
                  </a:lnTo>
                  <a:lnTo>
                    <a:pt x="1985486" y="75724"/>
                  </a:lnTo>
                  <a:lnTo>
                    <a:pt x="1984058" y="78581"/>
                  </a:lnTo>
                  <a:lnTo>
                    <a:pt x="1986915" y="81915"/>
                  </a:lnTo>
                  <a:lnTo>
                    <a:pt x="1998345" y="87154"/>
                  </a:lnTo>
                  <a:lnTo>
                    <a:pt x="1997393" y="89535"/>
                  </a:lnTo>
                  <a:lnTo>
                    <a:pt x="1987868" y="88583"/>
                  </a:lnTo>
                  <a:lnTo>
                    <a:pt x="1983105" y="87154"/>
                  </a:lnTo>
                  <a:lnTo>
                    <a:pt x="1973580" y="81439"/>
                  </a:lnTo>
                  <a:lnTo>
                    <a:pt x="1967865" y="77629"/>
                  </a:lnTo>
                  <a:lnTo>
                    <a:pt x="1953577" y="66199"/>
                  </a:lnTo>
                  <a:lnTo>
                    <a:pt x="1945481" y="64294"/>
                  </a:lnTo>
                  <a:lnTo>
                    <a:pt x="1926908" y="62389"/>
                  </a:lnTo>
                  <a:lnTo>
                    <a:pt x="1920716" y="60484"/>
                  </a:lnTo>
                  <a:lnTo>
                    <a:pt x="1914049" y="57150"/>
                  </a:lnTo>
                  <a:lnTo>
                    <a:pt x="1908810" y="56198"/>
                  </a:lnTo>
                  <a:lnTo>
                    <a:pt x="1895951" y="60008"/>
                  </a:lnTo>
                  <a:lnTo>
                    <a:pt x="1888808" y="63341"/>
                  </a:lnTo>
                  <a:lnTo>
                    <a:pt x="1878330" y="69533"/>
                  </a:lnTo>
                  <a:lnTo>
                    <a:pt x="1874044" y="70009"/>
                  </a:lnTo>
                  <a:lnTo>
                    <a:pt x="1864995" y="72866"/>
                  </a:lnTo>
                  <a:lnTo>
                    <a:pt x="1850231" y="75248"/>
                  </a:lnTo>
                  <a:lnTo>
                    <a:pt x="1851660" y="77629"/>
                  </a:lnTo>
                  <a:lnTo>
                    <a:pt x="1894999" y="89535"/>
                  </a:lnTo>
                  <a:lnTo>
                    <a:pt x="1899761" y="91440"/>
                  </a:lnTo>
                  <a:lnTo>
                    <a:pt x="1903571" y="93821"/>
                  </a:lnTo>
                  <a:lnTo>
                    <a:pt x="1904048" y="94774"/>
                  </a:lnTo>
                  <a:lnTo>
                    <a:pt x="1891665" y="94774"/>
                  </a:lnTo>
                  <a:lnTo>
                    <a:pt x="1886902" y="97155"/>
                  </a:lnTo>
                  <a:lnTo>
                    <a:pt x="1883093" y="97155"/>
                  </a:lnTo>
                  <a:lnTo>
                    <a:pt x="1875473" y="95250"/>
                  </a:lnTo>
                  <a:lnTo>
                    <a:pt x="1865948" y="90964"/>
                  </a:lnTo>
                  <a:lnTo>
                    <a:pt x="1858327" y="89535"/>
                  </a:lnTo>
                  <a:lnTo>
                    <a:pt x="1849755" y="89059"/>
                  </a:lnTo>
                  <a:lnTo>
                    <a:pt x="1842611" y="90488"/>
                  </a:lnTo>
                  <a:lnTo>
                    <a:pt x="1836896" y="93821"/>
                  </a:lnTo>
                  <a:lnTo>
                    <a:pt x="1836420" y="96679"/>
                  </a:lnTo>
                  <a:lnTo>
                    <a:pt x="1829752" y="93345"/>
                  </a:lnTo>
                  <a:lnTo>
                    <a:pt x="1823561" y="89059"/>
                  </a:lnTo>
                  <a:lnTo>
                    <a:pt x="1815465" y="86678"/>
                  </a:lnTo>
                  <a:lnTo>
                    <a:pt x="1801177" y="85725"/>
                  </a:lnTo>
                  <a:lnTo>
                    <a:pt x="1784033" y="88583"/>
                  </a:lnTo>
                  <a:lnTo>
                    <a:pt x="1773555" y="91916"/>
                  </a:lnTo>
                  <a:lnTo>
                    <a:pt x="1764030" y="97155"/>
                  </a:lnTo>
                  <a:lnTo>
                    <a:pt x="1756410" y="100489"/>
                  </a:lnTo>
                  <a:lnTo>
                    <a:pt x="1747837" y="102394"/>
                  </a:lnTo>
                  <a:lnTo>
                    <a:pt x="1729740" y="102394"/>
                  </a:lnTo>
                  <a:lnTo>
                    <a:pt x="1718786" y="103823"/>
                  </a:lnTo>
                  <a:lnTo>
                    <a:pt x="1703546" y="108109"/>
                  </a:lnTo>
                  <a:lnTo>
                    <a:pt x="1694021" y="111443"/>
                  </a:lnTo>
                  <a:lnTo>
                    <a:pt x="1686877" y="114776"/>
                  </a:lnTo>
                  <a:lnTo>
                    <a:pt x="1679258" y="119539"/>
                  </a:lnTo>
                  <a:lnTo>
                    <a:pt x="1677829" y="123349"/>
                  </a:lnTo>
                  <a:lnTo>
                    <a:pt x="1687354" y="128111"/>
                  </a:lnTo>
                  <a:lnTo>
                    <a:pt x="1691640" y="128111"/>
                  </a:lnTo>
                  <a:close/>
                  <a:moveTo>
                    <a:pt x="2065496" y="1290161"/>
                  </a:moveTo>
                  <a:lnTo>
                    <a:pt x="2066925" y="1288256"/>
                  </a:lnTo>
                  <a:lnTo>
                    <a:pt x="2060258" y="1284923"/>
                  </a:lnTo>
                  <a:lnTo>
                    <a:pt x="2052637" y="1283018"/>
                  </a:lnTo>
                  <a:lnTo>
                    <a:pt x="2055495" y="1282541"/>
                  </a:lnTo>
                  <a:lnTo>
                    <a:pt x="2055971" y="1281113"/>
                  </a:lnTo>
                  <a:lnTo>
                    <a:pt x="2054543" y="1278731"/>
                  </a:lnTo>
                  <a:lnTo>
                    <a:pt x="2051685" y="1275874"/>
                  </a:lnTo>
                  <a:lnTo>
                    <a:pt x="2046923" y="1272540"/>
                  </a:lnTo>
                  <a:lnTo>
                    <a:pt x="2043589" y="1272064"/>
                  </a:lnTo>
                  <a:lnTo>
                    <a:pt x="2040731" y="1275874"/>
                  </a:lnTo>
                  <a:lnTo>
                    <a:pt x="2040255" y="1275874"/>
                  </a:lnTo>
                  <a:lnTo>
                    <a:pt x="2037398" y="1275398"/>
                  </a:lnTo>
                  <a:lnTo>
                    <a:pt x="2029301" y="1273493"/>
                  </a:lnTo>
                  <a:lnTo>
                    <a:pt x="2016443" y="1276350"/>
                  </a:lnTo>
                  <a:lnTo>
                    <a:pt x="2010727" y="1276826"/>
                  </a:lnTo>
                  <a:lnTo>
                    <a:pt x="2010251" y="1275874"/>
                  </a:lnTo>
                  <a:lnTo>
                    <a:pt x="2016443" y="1271111"/>
                  </a:lnTo>
                  <a:lnTo>
                    <a:pt x="2017871" y="1269683"/>
                  </a:lnTo>
                  <a:lnTo>
                    <a:pt x="2018348" y="1268254"/>
                  </a:lnTo>
                  <a:lnTo>
                    <a:pt x="2017871" y="1265873"/>
                  </a:lnTo>
                  <a:lnTo>
                    <a:pt x="2014061" y="1254443"/>
                  </a:lnTo>
                  <a:lnTo>
                    <a:pt x="2009299" y="1247299"/>
                  </a:lnTo>
                  <a:lnTo>
                    <a:pt x="2005012" y="1242536"/>
                  </a:lnTo>
                  <a:lnTo>
                    <a:pt x="2001202" y="1240155"/>
                  </a:lnTo>
                  <a:lnTo>
                    <a:pt x="1997393" y="1238726"/>
                  </a:lnTo>
                  <a:lnTo>
                    <a:pt x="1986915" y="1236345"/>
                  </a:lnTo>
                  <a:lnTo>
                    <a:pt x="1984058" y="1235393"/>
                  </a:lnTo>
                  <a:lnTo>
                    <a:pt x="1973104" y="1228725"/>
                  </a:lnTo>
                  <a:lnTo>
                    <a:pt x="1965960" y="1225868"/>
                  </a:lnTo>
                  <a:lnTo>
                    <a:pt x="1965008" y="1225391"/>
                  </a:lnTo>
                  <a:lnTo>
                    <a:pt x="1958816" y="1217771"/>
                  </a:lnTo>
                  <a:lnTo>
                    <a:pt x="1955959" y="1216343"/>
                  </a:lnTo>
                  <a:lnTo>
                    <a:pt x="1947862" y="1214438"/>
                  </a:lnTo>
                  <a:lnTo>
                    <a:pt x="1941671" y="1213961"/>
                  </a:lnTo>
                  <a:lnTo>
                    <a:pt x="1935480" y="1212056"/>
                  </a:lnTo>
                  <a:lnTo>
                    <a:pt x="1934051" y="1210628"/>
                  </a:lnTo>
                  <a:lnTo>
                    <a:pt x="1932623" y="1206818"/>
                  </a:lnTo>
                  <a:lnTo>
                    <a:pt x="1929765" y="1203960"/>
                  </a:lnTo>
                  <a:lnTo>
                    <a:pt x="1921669" y="1198721"/>
                  </a:lnTo>
                  <a:lnTo>
                    <a:pt x="1919287" y="1198721"/>
                  </a:lnTo>
                  <a:lnTo>
                    <a:pt x="1917859" y="1199674"/>
                  </a:lnTo>
                  <a:lnTo>
                    <a:pt x="1912620" y="1207770"/>
                  </a:lnTo>
                  <a:lnTo>
                    <a:pt x="1910239" y="1210628"/>
                  </a:lnTo>
                  <a:lnTo>
                    <a:pt x="1908810" y="1211104"/>
                  </a:lnTo>
                  <a:lnTo>
                    <a:pt x="1907858" y="1210628"/>
                  </a:lnTo>
                  <a:lnTo>
                    <a:pt x="1903095" y="1201103"/>
                  </a:lnTo>
                  <a:lnTo>
                    <a:pt x="1896904" y="1197293"/>
                  </a:lnTo>
                  <a:lnTo>
                    <a:pt x="1896904" y="1196340"/>
                  </a:lnTo>
                  <a:lnTo>
                    <a:pt x="1897380" y="1195388"/>
                  </a:lnTo>
                  <a:lnTo>
                    <a:pt x="1900714" y="1193006"/>
                  </a:lnTo>
                  <a:lnTo>
                    <a:pt x="1901666" y="1191101"/>
                  </a:lnTo>
                  <a:lnTo>
                    <a:pt x="1900714" y="1187291"/>
                  </a:lnTo>
                  <a:lnTo>
                    <a:pt x="1899285" y="1184434"/>
                  </a:lnTo>
                  <a:lnTo>
                    <a:pt x="1896904" y="1181576"/>
                  </a:lnTo>
                  <a:lnTo>
                    <a:pt x="1890236" y="1178719"/>
                  </a:lnTo>
                  <a:lnTo>
                    <a:pt x="1888331" y="1175861"/>
                  </a:lnTo>
                  <a:lnTo>
                    <a:pt x="1887855" y="1172051"/>
                  </a:lnTo>
                  <a:lnTo>
                    <a:pt x="1886902" y="1172051"/>
                  </a:lnTo>
                  <a:lnTo>
                    <a:pt x="1882140" y="1173956"/>
                  </a:lnTo>
                  <a:lnTo>
                    <a:pt x="1878330" y="1176814"/>
                  </a:lnTo>
                  <a:lnTo>
                    <a:pt x="1873091" y="1183958"/>
                  </a:lnTo>
                  <a:lnTo>
                    <a:pt x="1871186" y="1187291"/>
                  </a:lnTo>
                  <a:lnTo>
                    <a:pt x="1869281" y="1193006"/>
                  </a:lnTo>
                  <a:lnTo>
                    <a:pt x="1867852" y="1199674"/>
                  </a:lnTo>
                  <a:lnTo>
                    <a:pt x="1865471" y="1222058"/>
                  </a:lnTo>
                  <a:lnTo>
                    <a:pt x="1864043" y="1228249"/>
                  </a:lnTo>
                  <a:lnTo>
                    <a:pt x="1860233" y="1241108"/>
                  </a:lnTo>
                  <a:lnTo>
                    <a:pt x="1859280" y="1246346"/>
                  </a:lnTo>
                  <a:lnTo>
                    <a:pt x="1859280" y="1249680"/>
                  </a:lnTo>
                  <a:lnTo>
                    <a:pt x="1859756" y="1256348"/>
                  </a:lnTo>
                  <a:lnTo>
                    <a:pt x="1862614" y="1263968"/>
                  </a:lnTo>
                  <a:lnTo>
                    <a:pt x="1863566" y="1266825"/>
                  </a:lnTo>
                  <a:lnTo>
                    <a:pt x="1863566" y="1269206"/>
                  </a:lnTo>
                  <a:lnTo>
                    <a:pt x="1861661" y="1271588"/>
                  </a:lnTo>
                  <a:lnTo>
                    <a:pt x="1857851" y="1273969"/>
                  </a:lnTo>
                  <a:lnTo>
                    <a:pt x="1842135" y="1280636"/>
                  </a:lnTo>
                  <a:lnTo>
                    <a:pt x="1840706" y="1282065"/>
                  </a:lnTo>
                  <a:lnTo>
                    <a:pt x="1837373" y="1285875"/>
                  </a:lnTo>
                  <a:lnTo>
                    <a:pt x="1833086" y="1292066"/>
                  </a:lnTo>
                  <a:lnTo>
                    <a:pt x="1832134" y="1294448"/>
                  </a:lnTo>
                  <a:lnTo>
                    <a:pt x="1832134" y="1296353"/>
                  </a:lnTo>
                  <a:lnTo>
                    <a:pt x="1832610" y="1298258"/>
                  </a:lnTo>
                  <a:lnTo>
                    <a:pt x="1833562" y="1298734"/>
                  </a:lnTo>
                  <a:lnTo>
                    <a:pt x="1836896" y="1299686"/>
                  </a:lnTo>
                  <a:lnTo>
                    <a:pt x="1841659" y="1299686"/>
                  </a:lnTo>
                  <a:lnTo>
                    <a:pt x="1844040" y="1299210"/>
                  </a:lnTo>
                  <a:lnTo>
                    <a:pt x="1853089" y="1294448"/>
                  </a:lnTo>
                  <a:lnTo>
                    <a:pt x="1862614" y="1294924"/>
                  </a:lnTo>
                  <a:lnTo>
                    <a:pt x="1879283" y="1292066"/>
                  </a:lnTo>
                  <a:lnTo>
                    <a:pt x="1880711" y="1292543"/>
                  </a:lnTo>
                  <a:lnTo>
                    <a:pt x="1881664" y="1293495"/>
                  </a:lnTo>
                  <a:lnTo>
                    <a:pt x="1882616" y="1294924"/>
                  </a:lnTo>
                  <a:lnTo>
                    <a:pt x="1887855" y="1315403"/>
                  </a:lnTo>
                  <a:lnTo>
                    <a:pt x="1890236" y="1322546"/>
                  </a:lnTo>
                  <a:lnTo>
                    <a:pt x="1893570" y="1323499"/>
                  </a:lnTo>
                  <a:lnTo>
                    <a:pt x="1898809" y="1322546"/>
                  </a:lnTo>
                  <a:lnTo>
                    <a:pt x="1908334" y="1319689"/>
                  </a:lnTo>
                  <a:lnTo>
                    <a:pt x="1914049" y="1316831"/>
                  </a:lnTo>
                  <a:lnTo>
                    <a:pt x="1919764" y="1313498"/>
                  </a:lnTo>
                  <a:lnTo>
                    <a:pt x="1922621" y="1311116"/>
                  </a:lnTo>
                  <a:lnTo>
                    <a:pt x="1924050" y="1309211"/>
                  </a:lnTo>
                  <a:lnTo>
                    <a:pt x="1927860" y="1301591"/>
                  </a:lnTo>
                  <a:lnTo>
                    <a:pt x="1930718" y="1298734"/>
                  </a:lnTo>
                  <a:lnTo>
                    <a:pt x="1932146" y="1297781"/>
                  </a:lnTo>
                  <a:lnTo>
                    <a:pt x="1935956" y="1297305"/>
                  </a:lnTo>
                  <a:lnTo>
                    <a:pt x="1940243" y="1294924"/>
                  </a:lnTo>
                  <a:lnTo>
                    <a:pt x="1950244" y="1286828"/>
                  </a:lnTo>
                  <a:lnTo>
                    <a:pt x="1952625" y="1283494"/>
                  </a:lnTo>
                  <a:lnTo>
                    <a:pt x="1953577" y="1281113"/>
                  </a:lnTo>
                  <a:lnTo>
                    <a:pt x="1954054" y="1275874"/>
                  </a:lnTo>
                  <a:lnTo>
                    <a:pt x="1955006" y="1273493"/>
                  </a:lnTo>
                  <a:lnTo>
                    <a:pt x="1957864" y="1271111"/>
                  </a:lnTo>
                  <a:lnTo>
                    <a:pt x="1964531" y="1268730"/>
                  </a:lnTo>
                  <a:lnTo>
                    <a:pt x="1968341" y="1267778"/>
                  </a:lnTo>
                  <a:lnTo>
                    <a:pt x="1972627" y="1267778"/>
                  </a:lnTo>
                  <a:lnTo>
                    <a:pt x="1974533" y="1269683"/>
                  </a:lnTo>
                  <a:lnTo>
                    <a:pt x="1973580" y="1273016"/>
                  </a:lnTo>
                  <a:lnTo>
                    <a:pt x="1973580" y="1274921"/>
                  </a:lnTo>
                  <a:lnTo>
                    <a:pt x="1976914" y="1276350"/>
                  </a:lnTo>
                  <a:lnTo>
                    <a:pt x="1989296" y="1278731"/>
                  </a:lnTo>
                  <a:lnTo>
                    <a:pt x="1992630" y="1280636"/>
                  </a:lnTo>
                  <a:lnTo>
                    <a:pt x="1994535" y="1291114"/>
                  </a:lnTo>
                  <a:lnTo>
                    <a:pt x="1995487" y="1292543"/>
                  </a:lnTo>
                  <a:lnTo>
                    <a:pt x="2003584" y="1293495"/>
                  </a:lnTo>
                  <a:lnTo>
                    <a:pt x="2009775" y="1294924"/>
                  </a:lnTo>
                  <a:lnTo>
                    <a:pt x="2029777" y="1301591"/>
                  </a:lnTo>
                  <a:lnTo>
                    <a:pt x="2036445" y="1304449"/>
                  </a:lnTo>
                  <a:lnTo>
                    <a:pt x="2041208" y="1305401"/>
                  </a:lnTo>
                  <a:lnTo>
                    <a:pt x="2042160" y="1305401"/>
                  </a:lnTo>
                  <a:lnTo>
                    <a:pt x="2044065" y="1304449"/>
                  </a:lnTo>
                  <a:lnTo>
                    <a:pt x="2052161" y="1298258"/>
                  </a:lnTo>
                  <a:lnTo>
                    <a:pt x="2059305" y="1293971"/>
                  </a:lnTo>
                  <a:lnTo>
                    <a:pt x="2065496" y="1290161"/>
                  </a:lnTo>
                  <a:close/>
                  <a:moveTo>
                    <a:pt x="2755583" y="2134076"/>
                  </a:moveTo>
                  <a:lnTo>
                    <a:pt x="2761298" y="2131695"/>
                  </a:lnTo>
                  <a:lnTo>
                    <a:pt x="2761774" y="2130743"/>
                  </a:lnTo>
                  <a:lnTo>
                    <a:pt x="2757964" y="2128361"/>
                  </a:lnTo>
                  <a:lnTo>
                    <a:pt x="2759869" y="2126456"/>
                  </a:lnTo>
                  <a:lnTo>
                    <a:pt x="2760821" y="2124075"/>
                  </a:lnTo>
                  <a:lnTo>
                    <a:pt x="2760821" y="2122646"/>
                  </a:lnTo>
                  <a:lnTo>
                    <a:pt x="2760345" y="2121694"/>
                  </a:lnTo>
                  <a:lnTo>
                    <a:pt x="2757011" y="2120265"/>
                  </a:lnTo>
                  <a:lnTo>
                    <a:pt x="2752725" y="2119789"/>
                  </a:lnTo>
                  <a:lnTo>
                    <a:pt x="2747962" y="2120265"/>
                  </a:lnTo>
                  <a:lnTo>
                    <a:pt x="2747486" y="2116931"/>
                  </a:lnTo>
                  <a:lnTo>
                    <a:pt x="2745581" y="2115026"/>
                  </a:lnTo>
                  <a:lnTo>
                    <a:pt x="2742724" y="2115979"/>
                  </a:lnTo>
                  <a:lnTo>
                    <a:pt x="2740819" y="2117408"/>
                  </a:lnTo>
                  <a:lnTo>
                    <a:pt x="2738437" y="2119789"/>
                  </a:lnTo>
                  <a:lnTo>
                    <a:pt x="2735580" y="2123599"/>
                  </a:lnTo>
                  <a:lnTo>
                    <a:pt x="2736056" y="2125980"/>
                  </a:lnTo>
                  <a:lnTo>
                    <a:pt x="2730818" y="2130266"/>
                  </a:lnTo>
                  <a:lnTo>
                    <a:pt x="2731770" y="2131219"/>
                  </a:lnTo>
                  <a:lnTo>
                    <a:pt x="2739866" y="2129790"/>
                  </a:lnTo>
                  <a:lnTo>
                    <a:pt x="2739390" y="2130743"/>
                  </a:lnTo>
                  <a:lnTo>
                    <a:pt x="2731770" y="2137886"/>
                  </a:lnTo>
                  <a:lnTo>
                    <a:pt x="2730341" y="2138839"/>
                  </a:lnTo>
                  <a:lnTo>
                    <a:pt x="2727960" y="2139315"/>
                  </a:lnTo>
                  <a:lnTo>
                    <a:pt x="2725579" y="2138839"/>
                  </a:lnTo>
                  <a:lnTo>
                    <a:pt x="2723674" y="2138839"/>
                  </a:lnTo>
                  <a:lnTo>
                    <a:pt x="2719387" y="2140744"/>
                  </a:lnTo>
                  <a:lnTo>
                    <a:pt x="2718435" y="2138839"/>
                  </a:lnTo>
                  <a:lnTo>
                    <a:pt x="2719864" y="2136934"/>
                  </a:lnTo>
                  <a:lnTo>
                    <a:pt x="2722721" y="2135029"/>
                  </a:lnTo>
                  <a:lnTo>
                    <a:pt x="2722721" y="2134076"/>
                  </a:lnTo>
                  <a:lnTo>
                    <a:pt x="2720340" y="2133124"/>
                  </a:lnTo>
                  <a:lnTo>
                    <a:pt x="2722245" y="2131695"/>
                  </a:lnTo>
                  <a:lnTo>
                    <a:pt x="2726055" y="2130266"/>
                  </a:lnTo>
                  <a:lnTo>
                    <a:pt x="2726055" y="2128838"/>
                  </a:lnTo>
                  <a:lnTo>
                    <a:pt x="2723674" y="2128838"/>
                  </a:lnTo>
                  <a:lnTo>
                    <a:pt x="2718911" y="2130743"/>
                  </a:lnTo>
                  <a:lnTo>
                    <a:pt x="2717959" y="2130266"/>
                  </a:lnTo>
                  <a:lnTo>
                    <a:pt x="2724626" y="2125980"/>
                  </a:lnTo>
                  <a:lnTo>
                    <a:pt x="2727484" y="2124551"/>
                  </a:lnTo>
                  <a:lnTo>
                    <a:pt x="2730341" y="2123599"/>
                  </a:lnTo>
                  <a:lnTo>
                    <a:pt x="2736056" y="2120265"/>
                  </a:lnTo>
                  <a:lnTo>
                    <a:pt x="2737485" y="2118360"/>
                  </a:lnTo>
                  <a:lnTo>
                    <a:pt x="2738914" y="2115979"/>
                  </a:lnTo>
                  <a:lnTo>
                    <a:pt x="2738437" y="2114550"/>
                  </a:lnTo>
                  <a:lnTo>
                    <a:pt x="2739390" y="2109788"/>
                  </a:lnTo>
                  <a:lnTo>
                    <a:pt x="2742724" y="2101215"/>
                  </a:lnTo>
                  <a:lnTo>
                    <a:pt x="2744629" y="2095976"/>
                  </a:lnTo>
                  <a:lnTo>
                    <a:pt x="2744629" y="2094548"/>
                  </a:lnTo>
                  <a:lnTo>
                    <a:pt x="2741295" y="2087880"/>
                  </a:lnTo>
                  <a:lnTo>
                    <a:pt x="2741295" y="2085975"/>
                  </a:lnTo>
                  <a:lnTo>
                    <a:pt x="2742248" y="2084070"/>
                  </a:lnTo>
                  <a:lnTo>
                    <a:pt x="2739390" y="2083594"/>
                  </a:lnTo>
                  <a:lnTo>
                    <a:pt x="2736533" y="2084070"/>
                  </a:lnTo>
                  <a:lnTo>
                    <a:pt x="2735104" y="2085023"/>
                  </a:lnTo>
                  <a:lnTo>
                    <a:pt x="2730341" y="2089785"/>
                  </a:lnTo>
                  <a:lnTo>
                    <a:pt x="2726531" y="2092643"/>
                  </a:lnTo>
                  <a:lnTo>
                    <a:pt x="2724626" y="2095500"/>
                  </a:lnTo>
                  <a:lnTo>
                    <a:pt x="2722721" y="2098834"/>
                  </a:lnTo>
                  <a:lnTo>
                    <a:pt x="2714149" y="2113598"/>
                  </a:lnTo>
                  <a:lnTo>
                    <a:pt x="2712244" y="2115979"/>
                  </a:lnTo>
                  <a:lnTo>
                    <a:pt x="2708434" y="2119313"/>
                  </a:lnTo>
                  <a:lnTo>
                    <a:pt x="2706053" y="2124075"/>
                  </a:lnTo>
                  <a:lnTo>
                    <a:pt x="2705576" y="2128838"/>
                  </a:lnTo>
                  <a:lnTo>
                    <a:pt x="2707005" y="2138363"/>
                  </a:lnTo>
                  <a:lnTo>
                    <a:pt x="2708434" y="2140268"/>
                  </a:lnTo>
                  <a:lnTo>
                    <a:pt x="2711291" y="2143125"/>
                  </a:lnTo>
                  <a:lnTo>
                    <a:pt x="2712720" y="2144078"/>
                  </a:lnTo>
                  <a:lnTo>
                    <a:pt x="2714149" y="2144078"/>
                  </a:lnTo>
                  <a:lnTo>
                    <a:pt x="2716054" y="2143601"/>
                  </a:lnTo>
                  <a:lnTo>
                    <a:pt x="2719387" y="2143601"/>
                  </a:lnTo>
                  <a:lnTo>
                    <a:pt x="2723198" y="2142649"/>
                  </a:lnTo>
                  <a:lnTo>
                    <a:pt x="2727008" y="2142649"/>
                  </a:lnTo>
                  <a:lnTo>
                    <a:pt x="2730818" y="2143601"/>
                  </a:lnTo>
                  <a:lnTo>
                    <a:pt x="2733675" y="2143601"/>
                  </a:lnTo>
                  <a:lnTo>
                    <a:pt x="2743200" y="2140744"/>
                  </a:lnTo>
                  <a:lnTo>
                    <a:pt x="2749391" y="2136934"/>
                  </a:lnTo>
                  <a:lnTo>
                    <a:pt x="2752249" y="2133600"/>
                  </a:lnTo>
                  <a:lnTo>
                    <a:pt x="2755583" y="2134076"/>
                  </a:lnTo>
                  <a:close/>
                  <a:moveTo>
                    <a:pt x="1626870" y="1387793"/>
                  </a:moveTo>
                  <a:lnTo>
                    <a:pt x="1627346" y="1389221"/>
                  </a:lnTo>
                  <a:lnTo>
                    <a:pt x="1630680" y="1392079"/>
                  </a:lnTo>
                  <a:lnTo>
                    <a:pt x="1632109" y="1392079"/>
                  </a:lnTo>
                  <a:lnTo>
                    <a:pt x="1633537" y="1390650"/>
                  </a:lnTo>
                  <a:lnTo>
                    <a:pt x="1633537" y="1389698"/>
                  </a:lnTo>
                  <a:lnTo>
                    <a:pt x="1630680" y="1387316"/>
                  </a:lnTo>
                  <a:lnTo>
                    <a:pt x="1626870" y="1387793"/>
                  </a:lnTo>
                  <a:close/>
                  <a:moveTo>
                    <a:pt x="3005614" y="2060258"/>
                  </a:moveTo>
                  <a:lnTo>
                    <a:pt x="3004661" y="2057400"/>
                  </a:lnTo>
                  <a:lnTo>
                    <a:pt x="3004185" y="2055019"/>
                  </a:lnTo>
                  <a:lnTo>
                    <a:pt x="3003233" y="2054066"/>
                  </a:lnTo>
                  <a:lnTo>
                    <a:pt x="3001804" y="2054066"/>
                  </a:lnTo>
                  <a:lnTo>
                    <a:pt x="3000851" y="2055971"/>
                  </a:lnTo>
                  <a:lnTo>
                    <a:pt x="2998946" y="2060734"/>
                  </a:lnTo>
                  <a:lnTo>
                    <a:pt x="2996565" y="2063591"/>
                  </a:lnTo>
                  <a:lnTo>
                    <a:pt x="2992755" y="2066449"/>
                  </a:lnTo>
                  <a:lnTo>
                    <a:pt x="2990374" y="2067878"/>
                  </a:lnTo>
                  <a:lnTo>
                    <a:pt x="2988945" y="2066449"/>
                  </a:lnTo>
                  <a:lnTo>
                    <a:pt x="2988469" y="2065496"/>
                  </a:lnTo>
                  <a:lnTo>
                    <a:pt x="2988469" y="2059305"/>
                  </a:lnTo>
                  <a:lnTo>
                    <a:pt x="2989421" y="2055971"/>
                  </a:lnTo>
                  <a:lnTo>
                    <a:pt x="2990850" y="2052638"/>
                  </a:lnTo>
                  <a:lnTo>
                    <a:pt x="2994660" y="2045494"/>
                  </a:lnTo>
                  <a:lnTo>
                    <a:pt x="2996089" y="2043113"/>
                  </a:lnTo>
                  <a:lnTo>
                    <a:pt x="2998946" y="2040255"/>
                  </a:lnTo>
                  <a:lnTo>
                    <a:pt x="2998946" y="2039303"/>
                  </a:lnTo>
                  <a:lnTo>
                    <a:pt x="2998470" y="2038350"/>
                  </a:lnTo>
                  <a:lnTo>
                    <a:pt x="2997041" y="2037874"/>
                  </a:lnTo>
                  <a:lnTo>
                    <a:pt x="2991326" y="2041208"/>
                  </a:lnTo>
                  <a:lnTo>
                    <a:pt x="2984659" y="2044065"/>
                  </a:lnTo>
                  <a:lnTo>
                    <a:pt x="2977039" y="2055019"/>
                  </a:lnTo>
                  <a:lnTo>
                    <a:pt x="2973705" y="2058353"/>
                  </a:lnTo>
                  <a:lnTo>
                    <a:pt x="2971324" y="2058829"/>
                  </a:lnTo>
                  <a:lnTo>
                    <a:pt x="2967990" y="2058829"/>
                  </a:lnTo>
                  <a:lnTo>
                    <a:pt x="2966561" y="2057400"/>
                  </a:lnTo>
                  <a:lnTo>
                    <a:pt x="2965609" y="2055495"/>
                  </a:lnTo>
                  <a:lnTo>
                    <a:pt x="2964656" y="2053114"/>
                  </a:lnTo>
                  <a:lnTo>
                    <a:pt x="2964656" y="2052638"/>
                  </a:lnTo>
                  <a:lnTo>
                    <a:pt x="2970371" y="2047399"/>
                  </a:lnTo>
                  <a:lnTo>
                    <a:pt x="2971800" y="2045494"/>
                  </a:lnTo>
                  <a:lnTo>
                    <a:pt x="2972276" y="2043589"/>
                  </a:lnTo>
                  <a:lnTo>
                    <a:pt x="2971800" y="2043113"/>
                  </a:lnTo>
                  <a:lnTo>
                    <a:pt x="2967037" y="2043589"/>
                  </a:lnTo>
                  <a:lnTo>
                    <a:pt x="2964656" y="2043113"/>
                  </a:lnTo>
                  <a:lnTo>
                    <a:pt x="2968466" y="2042160"/>
                  </a:lnTo>
                  <a:lnTo>
                    <a:pt x="2969895" y="2041684"/>
                  </a:lnTo>
                  <a:lnTo>
                    <a:pt x="2969895" y="2041208"/>
                  </a:lnTo>
                  <a:lnTo>
                    <a:pt x="2974658" y="2040255"/>
                  </a:lnTo>
                  <a:lnTo>
                    <a:pt x="2975610" y="2039303"/>
                  </a:lnTo>
                  <a:lnTo>
                    <a:pt x="2975134" y="2036445"/>
                  </a:lnTo>
                  <a:lnTo>
                    <a:pt x="2973229" y="2035016"/>
                  </a:lnTo>
                  <a:lnTo>
                    <a:pt x="2976086" y="2034064"/>
                  </a:lnTo>
                  <a:lnTo>
                    <a:pt x="2980373" y="2031206"/>
                  </a:lnTo>
                  <a:lnTo>
                    <a:pt x="2982754" y="2028349"/>
                  </a:lnTo>
                  <a:lnTo>
                    <a:pt x="2983706" y="2027873"/>
                  </a:lnTo>
                  <a:lnTo>
                    <a:pt x="2986087" y="2027873"/>
                  </a:lnTo>
                  <a:lnTo>
                    <a:pt x="2987516" y="2027396"/>
                  </a:lnTo>
                  <a:lnTo>
                    <a:pt x="2988945" y="2026444"/>
                  </a:lnTo>
                  <a:lnTo>
                    <a:pt x="2991326" y="2023110"/>
                  </a:lnTo>
                  <a:lnTo>
                    <a:pt x="2992279" y="2021681"/>
                  </a:lnTo>
                  <a:lnTo>
                    <a:pt x="2992755" y="2019300"/>
                  </a:lnTo>
                  <a:lnTo>
                    <a:pt x="2992755" y="2016443"/>
                  </a:lnTo>
                  <a:lnTo>
                    <a:pt x="2992279" y="2015490"/>
                  </a:lnTo>
                  <a:lnTo>
                    <a:pt x="2991803" y="2015490"/>
                  </a:lnTo>
                  <a:lnTo>
                    <a:pt x="2989421" y="2016443"/>
                  </a:lnTo>
                  <a:lnTo>
                    <a:pt x="2986087" y="2018824"/>
                  </a:lnTo>
                  <a:lnTo>
                    <a:pt x="2984183" y="2019300"/>
                  </a:lnTo>
                  <a:lnTo>
                    <a:pt x="2981325" y="2018824"/>
                  </a:lnTo>
                  <a:lnTo>
                    <a:pt x="2979420" y="2019300"/>
                  </a:lnTo>
                  <a:lnTo>
                    <a:pt x="2974658" y="2022634"/>
                  </a:lnTo>
                  <a:lnTo>
                    <a:pt x="2971324" y="2021205"/>
                  </a:lnTo>
                  <a:lnTo>
                    <a:pt x="2967990" y="2021681"/>
                  </a:lnTo>
                  <a:lnTo>
                    <a:pt x="2966085" y="2023586"/>
                  </a:lnTo>
                  <a:lnTo>
                    <a:pt x="2964180" y="2023586"/>
                  </a:lnTo>
                  <a:lnTo>
                    <a:pt x="2961323" y="2024063"/>
                  </a:lnTo>
                  <a:lnTo>
                    <a:pt x="2955608" y="2025968"/>
                  </a:lnTo>
                  <a:lnTo>
                    <a:pt x="2955131" y="2025968"/>
                  </a:lnTo>
                  <a:lnTo>
                    <a:pt x="2956560" y="2025015"/>
                  </a:lnTo>
                  <a:lnTo>
                    <a:pt x="2962751" y="2022158"/>
                  </a:lnTo>
                  <a:lnTo>
                    <a:pt x="2965609" y="2020253"/>
                  </a:lnTo>
                  <a:lnTo>
                    <a:pt x="2966085" y="2017871"/>
                  </a:lnTo>
                  <a:lnTo>
                    <a:pt x="2968466" y="2014538"/>
                  </a:lnTo>
                  <a:lnTo>
                    <a:pt x="2968943" y="2013585"/>
                  </a:lnTo>
                  <a:lnTo>
                    <a:pt x="2966085" y="2013109"/>
                  </a:lnTo>
                  <a:lnTo>
                    <a:pt x="2962751" y="2013585"/>
                  </a:lnTo>
                  <a:lnTo>
                    <a:pt x="2959894" y="2012633"/>
                  </a:lnTo>
                  <a:lnTo>
                    <a:pt x="2959894" y="2011680"/>
                  </a:lnTo>
                  <a:lnTo>
                    <a:pt x="2960370" y="2011204"/>
                  </a:lnTo>
                  <a:lnTo>
                    <a:pt x="2962751" y="2009775"/>
                  </a:lnTo>
                  <a:lnTo>
                    <a:pt x="2964180" y="2008346"/>
                  </a:lnTo>
                  <a:lnTo>
                    <a:pt x="2964180" y="2007870"/>
                  </a:lnTo>
                  <a:lnTo>
                    <a:pt x="2960846" y="2007870"/>
                  </a:lnTo>
                  <a:lnTo>
                    <a:pt x="2955608" y="2008823"/>
                  </a:lnTo>
                  <a:lnTo>
                    <a:pt x="2953703" y="2008823"/>
                  </a:lnTo>
                  <a:lnTo>
                    <a:pt x="2962275" y="2004536"/>
                  </a:lnTo>
                  <a:lnTo>
                    <a:pt x="2964180" y="2003108"/>
                  </a:lnTo>
                  <a:lnTo>
                    <a:pt x="2964656" y="2002155"/>
                  </a:lnTo>
                  <a:lnTo>
                    <a:pt x="2965133" y="2000250"/>
                  </a:lnTo>
                  <a:lnTo>
                    <a:pt x="2967037" y="1998345"/>
                  </a:lnTo>
                  <a:lnTo>
                    <a:pt x="2969895" y="1996440"/>
                  </a:lnTo>
                  <a:lnTo>
                    <a:pt x="2973229" y="1993583"/>
                  </a:lnTo>
                  <a:lnTo>
                    <a:pt x="2973705" y="1991201"/>
                  </a:lnTo>
                  <a:lnTo>
                    <a:pt x="2973229" y="1987868"/>
                  </a:lnTo>
                  <a:lnTo>
                    <a:pt x="2971324" y="1985486"/>
                  </a:lnTo>
                  <a:lnTo>
                    <a:pt x="2966561" y="1982629"/>
                  </a:lnTo>
                  <a:lnTo>
                    <a:pt x="2962751" y="1980724"/>
                  </a:lnTo>
                  <a:lnTo>
                    <a:pt x="2959418" y="1980248"/>
                  </a:lnTo>
                  <a:lnTo>
                    <a:pt x="2948940" y="1981200"/>
                  </a:lnTo>
                  <a:lnTo>
                    <a:pt x="2947511" y="1981200"/>
                  </a:lnTo>
                  <a:lnTo>
                    <a:pt x="2946083" y="1981676"/>
                  </a:lnTo>
                  <a:lnTo>
                    <a:pt x="2945130" y="1982629"/>
                  </a:lnTo>
                  <a:lnTo>
                    <a:pt x="2945130" y="1986439"/>
                  </a:lnTo>
                  <a:lnTo>
                    <a:pt x="2944654" y="1985963"/>
                  </a:lnTo>
                  <a:lnTo>
                    <a:pt x="2944654" y="1983581"/>
                  </a:lnTo>
                  <a:lnTo>
                    <a:pt x="2944178" y="1980724"/>
                  </a:lnTo>
                  <a:lnTo>
                    <a:pt x="2944654" y="1977866"/>
                  </a:lnTo>
                  <a:lnTo>
                    <a:pt x="2943701" y="1977866"/>
                  </a:lnTo>
                  <a:lnTo>
                    <a:pt x="2941320" y="1979295"/>
                  </a:lnTo>
                  <a:lnTo>
                    <a:pt x="2938939" y="1981200"/>
                  </a:lnTo>
                  <a:lnTo>
                    <a:pt x="2936558" y="1983581"/>
                  </a:lnTo>
                  <a:lnTo>
                    <a:pt x="2934176" y="1985010"/>
                  </a:lnTo>
                  <a:lnTo>
                    <a:pt x="2932271" y="1985486"/>
                  </a:lnTo>
                  <a:lnTo>
                    <a:pt x="2929890" y="1986915"/>
                  </a:lnTo>
                  <a:lnTo>
                    <a:pt x="2927509" y="1988820"/>
                  </a:lnTo>
                  <a:lnTo>
                    <a:pt x="2926556" y="1989296"/>
                  </a:lnTo>
                  <a:lnTo>
                    <a:pt x="2926556" y="1987868"/>
                  </a:lnTo>
                  <a:lnTo>
                    <a:pt x="2926080" y="1987391"/>
                  </a:lnTo>
                  <a:lnTo>
                    <a:pt x="2924651" y="1987868"/>
                  </a:lnTo>
                  <a:lnTo>
                    <a:pt x="2920841" y="1990249"/>
                  </a:lnTo>
                  <a:lnTo>
                    <a:pt x="2918460" y="1992154"/>
                  </a:lnTo>
                  <a:lnTo>
                    <a:pt x="2917984" y="1993106"/>
                  </a:lnTo>
                  <a:lnTo>
                    <a:pt x="2917984" y="1995011"/>
                  </a:lnTo>
                  <a:lnTo>
                    <a:pt x="2917984" y="1995964"/>
                  </a:lnTo>
                  <a:lnTo>
                    <a:pt x="2915126" y="1997869"/>
                  </a:lnTo>
                  <a:lnTo>
                    <a:pt x="2914650" y="1997869"/>
                  </a:lnTo>
                  <a:lnTo>
                    <a:pt x="2915603" y="1995964"/>
                  </a:lnTo>
                  <a:lnTo>
                    <a:pt x="2915126" y="1994059"/>
                  </a:lnTo>
                  <a:lnTo>
                    <a:pt x="2917984" y="1989773"/>
                  </a:lnTo>
                  <a:lnTo>
                    <a:pt x="2918936" y="1986915"/>
                  </a:lnTo>
                  <a:lnTo>
                    <a:pt x="2919889" y="1983581"/>
                  </a:lnTo>
                  <a:lnTo>
                    <a:pt x="2919889" y="1980248"/>
                  </a:lnTo>
                  <a:lnTo>
                    <a:pt x="2918936" y="1979295"/>
                  </a:lnTo>
                  <a:lnTo>
                    <a:pt x="2917508" y="1978819"/>
                  </a:lnTo>
                  <a:lnTo>
                    <a:pt x="2917031" y="1979295"/>
                  </a:lnTo>
                  <a:lnTo>
                    <a:pt x="2917031" y="1983581"/>
                  </a:lnTo>
                  <a:lnTo>
                    <a:pt x="2916555" y="1984534"/>
                  </a:lnTo>
                  <a:lnTo>
                    <a:pt x="2914650" y="1985486"/>
                  </a:lnTo>
                  <a:lnTo>
                    <a:pt x="2914174" y="1985010"/>
                  </a:lnTo>
                  <a:lnTo>
                    <a:pt x="2914174" y="1982629"/>
                  </a:lnTo>
                  <a:lnTo>
                    <a:pt x="2913221" y="1981200"/>
                  </a:lnTo>
                  <a:lnTo>
                    <a:pt x="2913221" y="1980248"/>
                  </a:lnTo>
                  <a:lnTo>
                    <a:pt x="2909411" y="1981676"/>
                  </a:lnTo>
                  <a:lnTo>
                    <a:pt x="2903220" y="1983105"/>
                  </a:lnTo>
                  <a:lnTo>
                    <a:pt x="2898458" y="1979771"/>
                  </a:lnTo>
                  <a:lnTo>
                    <a:pt x="2890837" y="1982153"/>
                  </a:lnTo>
                  <a:lnTo>
                    <a:pt x="2889409" y="1982153"/>
                  </a:lnTo>
                  <a:lnTo>
                    <a:pt x="2896076" y="1976438"/>
                  </a:lnTo>
                  <a:lnTo>
                    <a:pt x="2896553" y="1973580"/>
                  </a:lnTo>
                  <a:lnTo>
                    <a:pt x="2897029" y="1972628"/>
                  </a:lnTo>
                  <a:lnTo>
                    <a:pt x="2896076" y="1972151"/>
                  </a:lnTo>
                  <a:lnTo>
                    <a:pt x="2893695" y="1972151"/>
                  </a:lnTo>
                  <a:lnTo>
                    <a:pt x="2891314" y="1973104"/>
                  </a:lnTo>
                  <a:lnTo>
                    <a:pt x="2888933" y="1974533"/>
                  </a:lnTo>
                  <a:lnTo>
                    <a:pt x="2888456" y="1974533"/>
                  </a:lnTo>
                  <a:lnTo>
                    <a:pt x="2891790" y="1970723"/>
                  </a:lnTo>
                  <a:lnTo>
                    <a:pt x="2902744" y="1965484"/>
                  </a:lnTo>
                  <a:lnTo>
                    <a:pt x="2907506" y="1962626"/>
                  </a:lnTo>
                  <a:lnTo>
                    <a:pt x="2909411" y="1960721"/>
                  </a:lnTo>
                  <a:lnTo>
                    <a:pt x="2910364" y="1958816"/>
                  </a:lnTo>
                  <a:lnTo>
                    <a:pt x="2909411" y="1958340"/>
                  </a:lnTo>
                  <a:lnTo>
                    <a:pt x="2904649" y="1959769"/>
                  </a:lnTo>
                  <a:lnTo>
                    <a:pt x="2901791" y="1960245"/>
                  </a:lnTo>
                  <a:lnTo>
                    <a:pt x="2897981" y="1957864"/>
                  </a:lnTo>
                  <a:lnTo>
                    <a:pt x="2896076" y="1957864"/>
                  </a:lnTo>
                  <a:lnTo>
                    <a:pt x="2890837" y="1959293"/>
                  </a:lnTo>
                  <a:lnTo>
                    <a:pt x="2887980" y="1961198"/>
                  </a:lnTo>
                  <a:lnTo>
                    <a:pt x="2887980" y="1960245"/>
                  </a:lnTo>
                  <a:lnTo>
                    <a:pt x="2889409" y="1957864"/>
                  </a:lnTo>
                  <a:lnTo>
                    <a:pt x="2889409" y="1955959"/>
                  </a:lnTo>
                  <a:lnTo>
                    <a:pt x="2888456" y="1954530"/>
                  </a:lnTo>
                  <a:lnTo>
                    <a:pt x="2887504" y="1954054"/>
                  </a:lnTo>
                  <a:lnTo>
                    <a:pt x="2885123" y="1955006"/>
                  </a:lnTo>
                  <a:lnTo>
                    <a:pt x="2882741" y="1958340"/>
                  </a:lnTo>
                  <a:lnTo>
                    <a:pt x="2880836" y="1961674"/>
                  </a:lnTo>
                  <a:lnTo>
                    <a:pt x="2878931" y="1963103"/>
                  </a:lnTo>
                  <a:lnTo>
                    <a:pt x="2876550" y="1964531"/>
                  </a:lnTo>
                  <a:lnTo>
                    <a:pt x="2872740" y="1968341"/>
                  </a:lnTo>
                  <a:lnTo>
                    <a:pt x="2867978" y="1974533"/>
                  </a:lnTo>
                  <a:lnTo>
                    <a:pt x="2865596" y="1976438"/>
                  </a:lnTo>
                  <a:lnTo>
                    <a:pt x="2866073" y="1973580"/>
                  </a:lnTo>
                  <a:lnTo>
                    <a:pt x="2866073" y="1972151"/>
                  </a:lnTo>
                  <a:lnTo>
                    <a:pt x="2865596" y="1971675"/>
                  </a:lnTo>
                  <a:lnTo>
                    <a:pt x="2865120" y="1969770"/>
                  </a:lnTo>
                  <a:lnTo>
                    <a:pt x="2865596" y="1968818"/>
                  </a:lnTo>
                  <a:lnTo>
                    <a:pt x="2867501" y="1966913"/>
                  </a:lnTo>
                  <a:lnTo>
                    <a:pt x="2868930" y="1964531"/>
                  </a:lnTo>
                  <a:lnTo>
                    <a:pt x="2868930" y="1963579"/>
                  </a:lnTo>
                  <a:lnTo>
                    <a:pt x="2868930" y="1961198"/>
                  </a:lnTo>
                  <a:lnTo>
                    <a:pt x="2869406" y="1959293"/>
                  </a:lnTo>
                  <a:lnTo>
                    <a:pt x="2870835" y="1956911"/>
                  </a:lnTo>
                  <a:lnTo>
                    <a:pt x="2876074" y="1950244"/>
                  </a:lnTo>
                  <a:lnTo>
                    <a:pt x="2877979" y="1947386"/>
                  </a:lnTo>
                  <a:lnTo>
                    <a:pt x="2878931" y="1944053"/>
                  </a:lnTo>
                  <a:lnTo>
                    <a:pt x="2878931" y="1942624"/>
                  </a:lnTo>
                  <a:lnTo>
                    <a:pt x="2881312" y="1941195"/>
                  </a:lnTo>
                  <a:lnTo>
                    <a:pt x="2887504" y="1933575"/>
                  </a:lnTo>
                  <a:lnTo>
                    <a:pt x="2889409" y="1930718"/>
                  </a:lnTo>
                  <a:lnTo>
                    <a:pt x="2889885" y="1926908"/>
                  </a:lnTo>
                  <a:lnTo>
                    <a:pt x="2890361" y="1925955"/>
                  </a:lnTo>
                  <a:lnTo>
                    <a:pt x="2891314" y="1925003"/>
                  </a:lnTo>
                  <a:lnTo>
                    <a:pt x="2895124" y="1922621"/>
                  </a:lnTo>
                  <a:lnTo>
                    <a:pt x="2897981" y="1919288"/>
                  </a:lnTo>
                  <a:lnTo>
                    <a:pt x="2900362" y="1913573"/>
                  </a:lnTo>
                  <a:lnTo>
                    <a:pt x="2900839" y="1911191"/>
                  </a:lnTo>
                  <a:lnTo>
                    <a:pt x="2900839" y="1909286"/>
                  </a:lnTo>
                  <a:lnTo>
                    <a:pt x="2900362" y="1907858"/>
                  </a:lnTo>
                  <a:lnTo>
                    <a:pt x="2899886" y="1906905"/>
                  </a:lnTo>
                  <a:lnTo>
                    <a:pt x="2898934" y="1906429"/>
                  </a:lnTo>
                  <a:lnTo>
                    <a:pt x="2897981" y="1906429"/>
                  </a:lnTo>
                  <a:lnTo>
                    <a:pt x="2895124" y="1907381"/>
                  </a:lnTo>
                  <a:lnTo>
                    <a:pt x="2893695" y="1906905"/>
                  </a:lnTo>
                  <a:lnTo>
                    <a:pt x="2892743" y="1905476"/>
                  </a:lnTo>
                  <a:lnTo>
                    <a:pt x="2892266" y="1904048"/>
                  </a:lnTo>
                  <a:lnTo>
                    <a:pt x="2892743" y="1901190"/>
                  </a:lnTo>
                  <a:lnTo>
                    <a:pt x="2895600" y="1900714"/>
                  </a:lnTo>
                  <a:lnTo>
                    <a:pt x="2902744" y="1900238"/>
                  </a:lnTo>
                  <a:lnTo>
                    <a:pt x="2906078" y="1899761"/>
                  </a:lnTo>
                  <a:lnTo>
                    <a:pt x="2907506" y="1899285"/>
                  </a:lnTo>
                  <a:lnTo>
                    <a:pt x="2909411" y="1896904"/>
                  </a:lnTo>
                  <a:lnTo>
                    <a:pt x="2911793" y="1892618"/>
                  </a:lnTo>
                  <a:lnTo>
                    <a:pt x="2911793" y="1891665"/>
                  </a:lnTo>
                  <a:lnTo>
                    <a:pt x="2910364" y="1890236"/>
                  </a:lnTo>
                  <a:lnTo>
                    <a:pt x="2909411" y="1889760"/>
                  </a:lnTo>
                  <a:lnTo>
                    <a:pt x="2904649" y="1890713"/>
                  </a:lnTo>
                  <a:lnTo>
                    <a:pt x="2903696" y="1891665"/>
                  </a:lnTo>
                  <a:lnTo>
                    <a:pt x="2905125" y="1894046"/>
                  </a:lnTo>
                  <a:lnTo>
                    <a:pt x="2904173" y="1895951"/>
                  </a:lnTo>
                  <a:lnTo>
                    <a:pt x="2897981" y="1894523"/>
                  </a:lnTo>
                  <a:lnTo>
                    <a:pt x="2896553" y="1892141"/>
                  </a:lnTo>
                  <a:lnTo>
                    <a:pt x="2892266" y="1892141"/>
                  </a:lnTo>
                  <a:lnTo>
                    <a:pt x="2886075" y="1895951"/>
                  </a:lnTo>
                  <a:lnTo>
                    <a:pt x="2875598" y="1899761"/>
                  </a:lnTo>
                  <a:lnTo>
                    <a:pt x="2872264" y="1901190"/>
                  </a:lnTo>
                  <a:lnTo>
                    <a:pt x="2869883" y="1902619"/>
                  </a:lnTo>
                  <a:lnTo>
                    <a:pt x="2867501" y="1905000"/>
                  </a:lnTo>
                  <a:lnTo>
                    <a:pt x="2865596" y="1910715"/>
                  </a:lnTo>
                  <a:lnTo>
                    <a:pt x="2865120" y="1911668"/>
                  </a:lnTo>
                  <a:lnTo>
                    <a:pt x="2859881" y="1915954"/>
                  </a:lnTo>
                  <a:lnTo>
                    <a:pt x="2857976" y="1916906"/>
                  </a:lnTo>
                  <a:lnTo>
                    <a:pt x="2857976" y="1917383"/>
                  </a:lnTo>
                  <a:lnTo>
                    <a:pt x="2858929" y="1918811"/>
                  </a:lnTo>
                  <a:lnTo>
                    <a:pt x="2859405" y="1920240"/>
                  </a:lnTo>
                  <a:lnTo>
                    <a:pt x="2857976" y="1924050"/>
                  </a:lnTo>
                  <a:lnTo>
                    <a:pt x="2855119" y="1927384"/>
                  </a:lnTo>
                  <a:lnTo>
                    <a:pt x="2851309" y="1929289"/>
                  </a:lnTo>
                  <a:lnTo>
                    <a:pt x="2850356" y="1930241"/>
                  </a:lnTo>
                  <a:lnTo>
                    <a:pt x="2849404" y="1931194"/>
                  </a:lnTo>
                  <a:lnTo>
                    <a:pt x="2849404" y="1932146"/>
                  </a:lnTo>
                  <a:lnTo>
                    <a:pt x="2850356" y="1933099"/>
                  </a:lnTo>
                  <a:lnTo>
                    <a:pt x="2853214" y="1934528"/>
                  </a:lnTo>
                  <a:lnTo>
                    <a:pt x="2851309" y="1935004"/>
                  </a:lnTo>
                  <a:lnTo>
                    <a:pt x="2847975" y="1935004"/>
                  </a:lnTo>
                  <a:lnTo>
                    <a:pt x="2847023" y="1935956"/>
                  </a:lnTo>
                  <a:lnTo>
                    <a:pt x="2844641" y="1939290"/>
                  </a:lnTo>
                  <a:lnTo>
                    <a:pt x="2843689" y="1941195"/>
                  </a:lnTo>
                  <a:lnTo>
                    <a:pt x="2838926" y="1953101"/>
                  </a:lnTo>
                  <a:lnTo>
                    <a:pt x="2835593" y="1960721"/>
                  </a:lnTo>
                  <a:lnTo>
                    <a:pt x="2828449" y="1975009"/>
                  </a:lnTo>
                  <a:lnTo>
                    <a:pt x="2828449" y="1976438"/>
                  </a:lnTo>
                  <a:lnTo>
                    <a:pt x="2829401" y="1979295"/>
                  </a:lnTo>
                  <a:lnTo>
                    <a:pt x="2832735" y="1983105"/>
                  </a:lnTo>
                  <a:lnTo>
                    <a:pt x="2833211" y="1984058"/>
                  </a:lnTo>
                  <a:lnTo>
                    <a:pt x="2830830" y="1984534"/>
                  </a:lnTo>
                  <a:lnTo>
                    <a:pt x="2827020" y="1982153"/>
                  </a:lnTo>
                  <a:lnTo>
                    <a:pt x="2825115" y="1981676"/>
                  </a:lnTo>
                  <a:lnTo>
                    <a:pt x="2821781" y="1983581"/>
                  </a:lnTo>
                  <a:lnTo>
                    <a:pt x="2819400" y="1986439"/>
                  </a:lnTo>
                  <a:lnTo>
                    <a:pt x="2818448" y="1988344"/>
                  </a:lnTo>
                  <a:lnTo>
                    <a:pt x="2818448" y="1991678"/>
                  </a:lnTo>
                  <a:lnTo>
                    <a:pt x="2819400" y="1993583"/>
                  </a:lnTo>
                  <a:lnTo>
                    <a:pt x="2822734" y="1995011"/>
                  </a:lnTo>
                  <a:lnTo>
                    <a:pt x="2826544" y="1995011"/>
                  </a:lnTo>
                  <a:lnTo>
                    <a:pt x="2826068" y="1995964"/>
                  </a:lnTo>
                  <a:lnTo>
                    <a:pt x="2824162" y="1997393"/>
                  </a:lnTo>
                  <a:lnTo>
                    <a:pt x="2822258" y="2001679"/>
                  </a:lnTo>
                  <a:lnTo>
                    <a:pt x="2822734" y="2003108"/>
                  </a:lnTo>
                  <a:lnTo>
                    <a:pt x="2824162" y="2004536"/>
                  </a:lnTo>
                  <a:lnTo>
                    <a:pt x="2826068" y="2005489"/>
                  </a:lnTo>
                  <a:lnTo>
                    <a:pt x="2825591" y="2005965"/>
                  </a:lnTo>
                  <a:lnTo>
                    <a:pt x="2824162" y="2005489"/>
                  </a:lnTo>
                  <a:lnTo>
                    <a:pt x="2819400" y="2002155"/>
                  </a:lnTo>
                  <a:lnTo>
                    <a:pt x="2815114" y="2001203"/>
                  </a:lnTo>
                  <a:lnTo>
                    <a:pt x="2813685" y="2000726"/>
                  </a:lnTo>
                  <a:lnTo>
                    <a:pt x="2812256" y="2001203"/>
                  </a:lnTo>
                  <a:lnTo>
                    <a:pt x="2809399" y="2004536"/>
                  </a:lnTo>
                  <a:lnTo>
                    <a:pt x="2807494" y="2009299"/>
                  </a:lnTo>
                  <a:lnTo>
                    <a:pt x="2804160" y="2015490"/>
                  </a:lnTo>
                  <a:lnTo>
                    <a:pt x="2802731" y="2021205"/>
                  </a:lnTo>
                  <a:lnTo>
                    <a:pt x="2801779" y="2022158"/>
                  </a:lnTo>
                  <a:lnTo>
                    <a:pt x="2797493" y="2021681"/>
                  </a:lnTo>
                  <a:lnTo>
                    <a:pt x="2796540" y="2020729"/>
                  </a:lnTo>
                  <a:lnTo>
                    <a:pt x="2795587" y="2019300"/>
                  </a:lnTo>
                  <a:lnTo>
                    <a:pt x="2796064" y="2017395"/>
                  </a:lnTo>
                  <a:lnTo>
                    <a:pt x="2798445" y="2015014"/>
                  </a:lnTo>
                  <a:lnTo>
                    <a:pt x="2797493" y="2015014"/>
                  </a:lnTo>
                  <a:lnTo>
                    <a:pt x="2789873" y="2020253"/>
                  </a:lnTo>
                  <a:lnTo>
                    <a:pt x="2786539" y="2023110"/>
                  </a:lnTo>
                  <a:lnTo>
                    <a:pt x="2786539" y="2024539"/>
                  </a:lnTo>
                  <a:lnTo>
                    <a:pt x="2794159" y="2024539"/>
                  </a:lnTo>
                  <a:lnTo>
                    <a:pt x="2801779" y="2023586"/>
                  </a:lnTo>
                  <a:lnTo>
                    <a:pt x="2805589" y="2024063"/>
                  </a:lnTo>
                  <a:lnTo>
                    <a:pt x="2809399" y="2025015"/>
                  </a:lnTo>
                  <a:lnTo>
                    <a:pt x="2815114" y="2024539"/>
                  </a:lnTo>
                  <a:lnTo>
                    <a:pt x="2815114" y="2025015"/>
                  </a:lnTo>
                  <a:lnTo>
                    <a:pt x="2809399" y="2028349"/>
                  </a:lnTo>
                  <a:lnTo>
                    <a:pt x="2806065" y="2029778"/>
                  </a:lnTo>
                  <a:lnTo>
                    <a:pt x="2802255" y="2033588"/>
                  </a:lnTo>
                  <a:lnTo>
                    <a:pt x="2793683" y="2040731"/>
                  </a:lnTo>
                  <a:lnTo>
                    <a:pt x="2783205" y="2047875"/>
                  </a:lnTo>
                  <a:lnTo>
                    <a:pt x="2780824" y="2050733"/>
                  </a:lnTo>
                  <a:lnTo>
                    <a:pt x="2779871" y="2052638"/>
                  </a:lnTo>
                  <a:lnTo>
                    <a:pt x="2779871" y="2053590"/>
                  </a:lnTo>
                  <a:lnTo>
                    <a:pt x="2781300" y="2059305"/>
                  </a:lnTo>
                  <a:lnTo>
                    <a:pt x="2783205" y="2063591"/>
                  </a:lnTo>
                  <a:lnTo>
                    <a:pt x="2784634" y="2065020"/>
                  </a:lnTo>
                  <a:lnTo>
                    <a:pt x="2787968" y="2066449"/>
                  </a:lnTo>
                  <a:lnTo>
                    <a:pt x="2794159" y="2065973"/>
                  </a:lnTo>
                  <a:lnTo>
                    <a:pt x="2805112" y="2064068"/>
                  </a:lnTo>
                  <a:lnTo>
                    <a:pt x="2808446" y="2063115"/>
                  </a:lnTo>
                  <a:lnTo>
                    <a:pt x="2811304" y="2061686"/>
                  </a:lnTo>
                  <a:lnTo>
                    <a:pt x="2814637" y="2059781"/>
                  </a:lnTo>
                  <a:lnTo>
                    <a:pt x="2815114" y="2060258"/>
                  </a:lnTo>
                  <a:lnTo>
                    <a:pt x="2815114" y="2062163"/>
                  </a:lnTo>
                  <a:lnTo>
                    <a:pt x="2818448" y="2062639"/>
                  </a:lnTo>
                  <a:lnTo>
                    <a:pt x="2828925" y="2062163"/>
                  </a:lnTo>
                  <a:lnTo>
                    <a:pt x="2830354" y="2062639"/>
                  </a:lnTo>
                  <a:lnTo>
                    <a:pt x="2837974" y="2064068"/>
                  </a:lnTo>
                  <a:lnTo>
                    <a:pt x="2844165" y="2063591"/>
                  </a:lnTo>
                  <a:lnTo>
                    <a:pt x="2861786" y="2065973"/>
                  </a:lnTo>
                  <a:lnTo>
                    <a:pt x="2867978" y="2066449"/>
                  </a:lnTo>
                  <a:lnTo>
                    <a:pt x="2869883" y="2065496"/>
                  </a:lnTo>
                  <a:lnTo>
                    <a:pt x="2878931" y="2064544"/>
                  </a:lnTo>
                  <a:lnTo>
                    <a:pt x="2883694" y="2063115"/>
                  </a:lnTo>
                  <a:lnTo>
                    <a:pt x="2885599" y="2063115"/>
                  </a:lnTo>
                  <a:lnTo>
                    <a:pt x="2887028" y="2062639"/>
                  </a:lnTo>
                  <a:lnTo>
                    <a:pt x="2889409" y="2058353"/>
                  </a:lnTo>
                  <a:lnTo>
                    <a:pt x="2890361" y="2057876"/>
                  </a:lnTo>
                  <a:lnTo>
                    <a:pt x="2891314" y="2058829"/>
                  </a:lnTo>
                  <a:lnTo>
                    <a:pt x="2893695" y="2059305"/>
                  </a:lnTo>
                  <a:lnTo>
                    <a:pt x="2897029" y="2057876"/>
                  </a:lnTo>
                  <a:lnTo>
                    <a:pt x="2898934" y="2056924"/>
                  </a:lnTo>
                  <a:lnTo>
                    <a:pt x="2899410" y="2058353"/>
                  </a:lnTo>
                  <a:lnTo>
                    <a:pt x="2898458" y="2066925"/>
                  </a:lnTo>
                  <a:lnTo>
                    <a:pt x="2891314" y="2069783"/>
                  </a:lnTo>
                  <a:lnTo>
                    <a:pt x="2889885" y="2070735"/>
                  </a:lnTo>
                  <a:lnTo>
                    <a:pt x="2891314" y="2070735"/>
                  </a:lnTo>
                  <a:lnTo>
                    <a:pt x="2898934" y="2069306"/>
                  </a:lnTo>
                  <a:lnTo>
                    <a:pt x="2900839" y="2069783"/>
                  </a:lnTo>
                  <a:lnTo>
                    <a:pt x="2902268" y="2070735"/>
                  </a:lnTo>
                  <a:lnTo>
                    <a:pt x="2908935" y="2072164"/>
                  </a:lnTo>
                  <a:lnTo>
                    <a:pt x="2911793" y="2071688"/>
                  </a:lnTo>
                  <a:lnTo>
                    <a:pt x="2913221" y="2071211"/>
                  </a:lnTo>
                  <a:lnTo>
                    <a:pt x="2914174" y="2070735"/>
                  </a:lnTo>
                  <a:lnTo>
                    <a:pt x="2915126" y="2068830"/>
                  </a:lnTo>
                  <a:lnTo>
                    <a:pt x="2916079" y="2065020"/>
                  </a:lnTo>
                  <a:lnTo>
                    <a:pt x="2917031" y="2064068"/>
                  </a:lnTo>
                  <a:lnTo>
                    <a:pt x="2922746" y="2064544"/>
                  </a:lnTo>
                  <a:lnTo>
                    <a:pt x="2927033" y="2064068"/>
                  </a:lnTo>
                  <a:lnTo>
                    <a:pt x="2928461" y="2065020"/>
                  </a:lnTo>
                  <a:lnTo>
                    <a:pt x="2931319" y="2065496"/>
                  </a:lnTo>
                  <a:lnTo>
                    <a:pt x="2933224" y="2065020"/>
                  </a:lnTo>
                  <a:lnTo>
                    <a:pt x="2937034" y="2063591"/>
                  </a:lnTo>
                  <a:lnTo>
                    <a:pt x="2936558" y="2064544"/>
                  </a:lnTo>
                  <a:lnTo>
                    <a:pt x="2930843" y="2062639"/>
                  </a:lnTo>
                  <a:lnTo>
                    <a:pt x="2927033" y="2065020"/>
                  </a:lnTo>
                  <a:lnTo>
                    <a:pt x="2919889" y="2067878"/>
                  </a:lnTo>
                  <a:lnTo>
                    <a:pt x="2914174" y="2075974"/>
                  </a:lnTo>
                  <a:lnTo>
                    <a:pt x="2912745" y="2077403"/>
                  </a:lnTo>
                  <a:lnTo>
                    <a:pt x="2909887" y="2079784"/>
                  </a:lnTo>
                  <a:lnTo>
                    <a:pt x="2906078" y="2081689"/>
                  </a:lnTo>
                  <a:lnTo>
                    <a:pt x="2900362" y="2082641"/>
                  </a:lnTo>
                  <a:lnTo>
                    <a:pt x="2897981" y="2083594"/>
                  </a:lnTo>
                  <a:lnTo>
                    <a:pt x="2895124" y="2085975"/>
                  </a:lnTo>
                  <a:lnTo>
                    <a:pt x="2893695" y="2087880"/>
                  </a:lnTo>
                  <a:lnTo>
                    <a:pt x="2893695" y="2088356"/>
                  </a:lnTo>
                  <a:lnTo>
                    <a:pt x="2894171" y="2089785"/>
                  </a:lnTo>
                  <a:lnTo>
                    <a:pt x="2896553" y="2091690"/>
                  </a:lnTo>
                  <a:lnTo>
                    <a:pt x="2897981" y="2092166"/>
                  </a:lnTo>
                  <a:lnTo>
                    <a:pt x="2899886" y="2092643"/>
                  </a:lnTo>
                  <a:lnTo>
                    <a:pt x="2904649" y="2092166"/>
                  </a:lnTo>
                  <a:lnTo>
                    <a:pt x="2908935" y="2090738"/>
                  </a:lnTo>
                  <a:lnTo>
                    <a:pt x="2910840" y="2090738"/>
                  </a:lnTo>
                  <a:lnTo>
                    <a:pt x="2913698" y="2091690"/>
                  </a:lnTo>
                  <a:lnTo>
                    <a:pt x="2916555" y="2091214"/>
                  </a:lnTo>
                  <a:lnTo>
                    <a:pt x="2918460" y="2089785"/>
                  </a:lnTo>
                  <a:lnTo>
                    <a:pt x="2922270" y="2085499"/>
                  </a:lnTo>
                  <a:lnTo>
                    <a:pt x="2923699" y="2083118"/>
                  </a:lnTo>
                  <a:lnTo>
                    <a:pt x="2924175" y="2080260"/>
                  </a:lnTo>
                  <a:lnTo>
                    <a:pt x="2932271" y="2071211"/>
                  </a:lnTo>
                  <a:lnTo>
                    <a:pt x="2934176" y="2070735"/>
                  </a:lnTo>
                  <a:lnTo>
                    <a:pt x="2936081" y="2070735"/>
                  </a:lnTo>
                  <a:lnTo>
                    <a:pt x="2939415" y="2070259"/>
                  </a:lnTo>
                  <a:lnTo>
                    <a:pt x="2941796" y="2068354"/>
                  </a:lnTo>
                  <a:lnTo>
                    <a:pt x="2945130" y="2064544"/>
                  </a:lnTo>
                  <a:lnTo>
                    <a:pt x="2945606" y="2065020"/>
                  </a:lnTo>
                  <a:lnTo>
                    <a:pt x="2942749" y="2069783"/>
                  </a:lnTo>
                  <a:lnTo>
                    <a:pt x="2942273" y="2071688"/>
                  </a:lnTo>
                  <a:lnTo>
                    <a:pt x="2944654" y="2070259"/>
                  </a:lnTo>
                  <a:lnTo>
                    <a:pt x="2945606" y="2069306"/>
                  </a:lnTo>
                  <a:lnTo>
                    <a:pt x="2946559" y="2067878"/>
                  </a:lnTo>
                  <a:lnTo>
                    <a:pt x="2947511" y="2064068"/>
                  </a:lnTo>
                  <a:lnTo>
                    <a:pt x="2953226" y="2055019"/>
                  </a:lnTo>
                  <a:lnTo>
                    <a:pt x="2953703" y="2051685"/>
                  </a:lnTo>
                  <a:lnTo>
                    <a:pt x="2954655" y="2051209"/>
                  </a:lnTo>
                  <a:lnTo>
                    <a:pt x="2959418" y="2053590"/>
                  </a:lnTo>
                  <a:lnTo>
                    <a:pt x="2961323" y="2055495"/>
                  </a:lnTo>
                  <a:lnTo>
                    <a:pt x="2963228" y="2060258"/>
                  </a:lnTo>
                  <a:lnTo>
                    <a:pt x="2964656" y="2065973"/>
                  </a:lnTo>
                  <a:lnTo>
                    <a:pt x="2965609" y="2067878"/>
                  </a:lnTo>
                  <a:lnTo>
                    <a:pt x="2966561" y="2068830"/>
                  </a:lnTo>
                  <a:lnTo>
                    <a:pt x="2966085" y="2071211"/>
                  </a:lnTo>
                  <a:lnTo>
                    <a:pt x="2962751" y="2076450"/>
                  </a:lnTo>
                  <a:lnTo>
                    <a:pt x="2958465" y="2084070"/>
                  </a:lnTo>
                  <a:lnTo>
                    <a:pt x="2956560" y="2089309"/>
                  </a:lnTo>
                  <a:lnTo>
                    <a:pt x="2956084" y="2091214"/>
                  </a:lnTo>
                  <a:lnTo>
                    <a:pt x="2956084" y="2092643"/>
                  </a:lnTo>
                  <a:lnTo>
                    <a:pt x="2957512" y="2094548"/>
                  </a:lnTo>
                  <a:lnTo>
                    <a:pt x="2958465" y="2095024"/>
                  </a:lnTo>
                  <a:lnTo>
                    <a:pt x="2959418" y="2095024"/>
                  </a:lnTo>
                  <a:lnTo>
                    <a:pt x="2961799" y="2094071"/>
                  </a:lnTo>
                  <a:lnTo>
                    <a:pt x="2967037" y="2089785"/>
                  </a:lnTo>
                  <a:lnTo>
                    <a:pt x="2969895" y="2086928"/>
                  </a:lnTo>
                  <a:lnTo>
                    <a:pt x="2972753" y="2083594"/>
                  </a:lnTo>
                  <a:lnTo>
                    <a:pt x="2974658" y="2081689"/>
                  </a:lnTo>
                  <a:lnTo>
                    <a:pt x="2976086" y="2081213"/>
                  </a:lnTo>
                  <a:lnTo>
                    <a:pt x="2976562" y="2081689"/>
                  </a:lnTo>
                  <a:lnTo>
                    <a:pt x="2976562" y="2083118"/>
                  </a:lnTo>
                  <a:lnTo>
                    <a:pt x="2973705" y="2086451"/>
                  </a:lnTo>
                  <a:lnTo>
                    <a:pt x="2974658" y="2088833"/>
                  </a:lnTo>
                  <a:lnTo>
                    <a:pt x="2974181" y="2091690"/>
                  </a:lnTo>
                  <a:lnTo>
                    <a:pt x="2973229" y="2100739"/>
                  </a:lnTo>
                  <a:lnTo>
                    <a:pt x="2974181" y="2102644"/>
                  </a:lnTo>
                  <a:lnTo>
                    <a:pt x="2975134" y="2103120"/>
                  </a:lnTo>
                  <a:lnTo>
                    <a:pt x="2976086" y="2103120"/>
                  </a:lnTo>
                  <a:lnTo>
                    <a:pt x="2981325" y="2099786"/>
                  </a:lnTo>
                  <a:lnTo>
                    <a:pt x="2983230" y="2099310"/>
                  </a:lnTo>
                  <a:lnTo>
                    <a:pt x="2984183" y="2099310"/>
                  </a:lnTo>
                  <a:lnTo>
                    <a:pt x="2985611" y="2100263"/>
                  </a:lnTo>
                  <a:lnTo>
                    <a:pt x="2987040" y="2101691"/>
                  </a:lnTo>
                  <a:lnTo>
                    <a:pt x="2988469" y="2102168"/>
                  </a:lnTo>
                  <a:lnTo>
                    <a:pt x="2990374" y="2101691"/>
                  </a:lnTo>
                  <a:lnTo>
                    <a:pt x="2991803" y="2100739"/>
                  </a:lnTo>
                  <a:lnTo>
                    <a:pt x="2993231" y="2098834"/>
                  </a:lnTo>
                  <a:lnTo>
                    <a:pt x="2995612" y="2094548"/>
                  </a:lnTo>
                  <a:lnTo>
                    <a:pt x="2997994" y="2087880"/>
                  </a:lnTo>
                  <a:lnTo>
                    <a:pt x="2998470" y="2086451"/>
                  </a:lnTo>
                  <a:lnTo>
                    <a:pt x="2998470" y="2085023"/>
                  </a:lnTo>
                  <a:lnTo>
                    <a:pt x="2997518" y="2082641"/>
                  </a:lnTo>
                  <a:lnTo>
                    <a:pt x="3005137" y="2068830"/>
                  </a:lnTo>
                  <a:lnTo>
                    <a:pt x="3005614" y="2066925"/>
                  </a:lnTo>
                  <a:lnTo>
                    <a:pt x="3006090" y="2063591"/>
                  </a:lnTo>
                  <a:lnTo>
                    <a:pt x="3005614" y="2060258"/>
                  </a:lnTo>
                  <a:close/>
                  <a:moveTo>
                    <a:pt x="2697004" y="1995964"/>
                  </a:moveTo>
                  <a:lnTo>
                    <a:pt x="2698909" y="1994535"/>
                  </a:lnTo>
                  <a:lnTo>
                    <a:pt x="2697480" y="1991678"/>
                  </a:lnTo>
                  <a:lnTo>
                    <a:pt x="2694623" y="1988344"/>
                  </a:lnTo>
                  <a:lnTo>
                    <a:pt x="2687003" y="1983581"/>
                  </a:lnTo>
                  <a:lnTo>
                    <a:pt x="2684145" y="1982629"/>
                  </a:lnTo>
                  <a:lnTo>
                    <a:pt x="2667000" y="1973104"/>
                  </a:lnTo>
                  <a:lnTo>
                    <a:pt x="2659380" y="1969294"/>
                  </a:lnTo>
                  <a:lnTo>
                    <a:pt x="2651760" y="1966436"/>
                  </a:lnTo>
                  <a:lnTo>
                    <a:pt x="2644616" y="1964531"/>
                  </a:lnTo>
                  <a:lnTo>
                    <a:pt x="2628900" y="1962150"/>
                  </a:lnTo>
                  <a:lnTo>
                    <a:pt x="2616041" y="1959293"/>
                  </a:lnTo>
                  <a:lnTo>
                    <a:pt x="2612231" y="1959293"/>
                  </a:lnTo>
                  <a:lnTo>
                    <a:pt x="2607945" y="1960245"/>
                  </a:lnTo>
                  <a:lnTo>
                    <a:pt x="2604135" y="1962150"/>
                  </a:lnTo>
                  <a:lnTo>
                    <a:pt x="2605564" y="1964531"/>
                  </a:lnTo>
                  <a:lnTo>
                    <a:pt x="2624614" y="1972151"/>
                  </a:lnTo>
                  <a:lnTo>
                    <a:pt x="2628424" y="1974533"/>
                  </a:lnTo>
                  <a:lnTo>
                    <a:pt x="2631758" y="1977390"/>
                  </a:lnTo>
                  <a:lnTo>
                    <a:pt x="2633662" y="1980724"/>
                  </a:lnTo>
                  <a:lnTo>
                    <a:pt x="2635568" y="1983581"/>
                  </a:lnTo>
                  <a:lnTo>
                    <a:pt x="2653189" y="1991201"/>
                  </a:lnTo>
                  <a:lnTo>
                    <a:pt x="2661285" y="1993583"/>
                  </a:lnTo>
                  <a:lnTo>
                    <a:pt x="2669858" y="1995011"/>
                  </a:lnTo>
                  <a:lnTo>
                    <a:pt x="2681287" y="1997869"/>
                  </a:lnTo>
                  <a:lnTo>
                    <a:pt x="2695575" y="1997393"/>
                  </a:lnTo>
                  <a:lnTo>
                    <a:pt x="2697004" y="1995964"/>
                  </a:lnTo>
                  <a:close/>
                  <a:moveTo>
                    <a:pt x="2265521" y="2170748"/>
                  </a:moveTo>
                  <a:lnTo>
                    <a:pt x="2293620" y="2170748"/>
                  </a:lnTo>
                  <a:lnTo>
                    <a:pt x="2307908" y="2170748"/>
                  </a:lnTo>
                  <a:lnTo>
                    <a:pt x="2322195" y="2170748"/>
                  </a:lnTo>
                  <a:lnTo>
                    <a:pt x="2336483" y="2170748"/>
                  </a:lnTo>
                  <a:lnTo>
                    <a:pt x="2350770" y="2170748"/>
                  </a:lnTo>
                  <a:lnTo>
                    <a:pt x="2365058" y="2170748"/>
                  </a:lnTo>
                  <a:lnTo>
                    <a:pt x="2368391" y="2162651"/>
                  </a:lnTo>
                  <a:lnTo>
                    <a:pt x="2371725" y="2158841"/>
                  </a:lnTo>
                  <a:lnTo>
                    <a:pt x="2376011" y="2160270"/>
                  </a:lnTo>
                  <a:lnTo>
                    <a:pt x="2378393" y="2160270"/>
                  </a:lnTo>
                  <a:lnTo>
                    <a:pt x="2380774" y="2158365"/>
                  </a:lnTo>
                  <a:lnTo>
                    <a:pt x="2382679" y="2157413"/>
                  </a:lnTo>
                  <a:lnTo>
                    <a:pt x="2384108" y="2157413"/>
                  </a:lnTo>
                  <a:lnTo>
                    <a:pt x="2385060" y="2159318"/>
                  </a:lnTo>
                  <a:lnTo>
                    <a:pt x="2386012" y="2160270"/>
                  </a:lnTo>
                  <a:lnTo>
                    <a:pt x="2386965" y="2159794"/>
                  </a:lnTo>
                  <a:lnTo>
                    <a:pt x="2387918" y="2157889"/>
                  </a:lnTo>
                  <a:lnTo>
                    <a:pt x="2387918" y="2155508"/>
                  </a:lnTo>
                  <a:lnTo>
                    <a:pt x="2389346" y="2154079"/>
                  </a:lnTo>
                  <a:lnTo>
                    <a:pt x="2390775" y="2153603"/>
                  </a:lnTo>
                  <a:lnTo>
                    <a:pt x="2392204" y="2153603"/>
                  </a:lnTo>
                  <a:lnTo>
                    <a:pt x="2393156" y="2152650"/>
                  </a:lnTo>
                  <a:lnTo>
                    <a:pt x="2393156" y="2151698"/>
                  </a:lnTo>
                  <a:lnTo>
                    <a:pt x="2392680" y="2149793"/>
                  </a:lnTo>
                  <a:lnTo>
                    <a:pt x="2392680" y="2147411"/>
                  </a:lnTo>
                  <a:lnTo>
                    <a:pt x="2396490" y="2143601"/>
                  </a:lnTo>
                  <a:lnTo>
                    <a:pt x="2400776" y="2140744"/>
                  </a:lnTo>
                  <a:lnTo>
                    <a:pt x="2402205" y="2139315"/>
                  </a:lnTo>
                  <a:lnTo>
                    <a:pt x="2402681" y="2136458"/>
                  </a:lnTo>
                  <a:lnTo>
                    <a:pt x="2405062" y="2133600"/>
                  </a:lnTo>
                  <a:lnTo>
                    <a:pt x="2406491" y="2132171"/>
                  </a:lnTo>
                  <a:lnTo>
                    <a:pt x="2406968" y="2130743"/>
                  </a:lnTo>
                  <a:lnTo>
                    <a:pt x="2406491" y="2128838"/>
                  </a:lnTo>
                  <a:lnTo>
                    <a:pt x="2406491" y="2125504"/>
                  </a:lnTo>
                  <a:lnTo>
                    <a:pt x="2407444" y="2121694"/>
                  </a:lnTo>
                  <a:lnTo>
                    <a:pt x="2408396" y="2117408"/>
                  </a:lnTo>
                  <a:lnTo>
                    <a:pt x="2410778" y="2113598"/>
                  </a:lnTo>
                  <a:lnTo>
                    <a:pt x="2414587" y="2109311"/>
                  </a:lnTo>
                  <a:lnTo>
                    <a:pt x="2415540" y="2103596"/>
                  </a:lnTo>
                  <a:lnTo>
                    <a:pt x="2416493" y="2097881"/>
                  </a:lnTo>
                  <a:lnTo>
                    <a:pt x="2421255" y="2092166"/>
                  </a:lnTo>
                  <a:lnTo>
                    <a:pt x="2426494" y="2085499"/>
                  </a:lnTo>
                  <a:lnTo>
                    <a:pt x="2429351" y="2081689"/>
                  </a:lnTo>
                  <a:lnTo>
                    <a:pt x="2434590" y="2075021"/>
                  </a:lnTo>
                  <a:lnTo>
                    <a:pt x="2438400" y="2070259"/>
                  </a:lnTo>
                  <a:lnTo>
                    <a:pt x="2440305" y="2067878"/>
                  </a:lnTo>
                  <a:lnTo>
                    <a:pt x="2442210" y="2065496"/>
                  </a:lnTo>
                  <a:lnTo>
                    <a:pt x="2445544" y="2066449"/>
                  </a:lnTo>
                  <a:lnTo>
                    <a:pt x="2448878" y="2067401"/>
                  </a:lnTo>
                  <a:lnTo>
                    <a:pt x="2448401" y="2071211"/>
                  </a:lnTo>
                  <a:lnTo>
                    <a:pt x="2448878" y="2074069"/>
                  </a:lnTo>
                  <a:lnTo>
                    <a:pt x="2450306" y="2075498"/>
                  </a:lnTo>
                  <a:lnTo>
                    <a:pt x="2452687" y="2076450"/>
                  </a:lnTo>
                  <a:lnTo>
                    <a:pt x="2454593" y="2076926"/>
                  </a:lnTo>
                  <a:lnTo>
                    <a:pt x="2456498" y="2076926"/>
                  </a:lnTo>
                  <a:lnTo>
                    <a:pt x="2461736" y="2075021"/>
                  </a:lnTo>
                  <a:lnTo>
                    <a:pt x="2467928" y="2073593"/>
                  </a:lnTo>
                  <a:lnTo>
                    <a:pt x="2471261" y="2072164"/>
                  </a:lnTo>
                  <a:lnTo>
                    <a:pt x="2471737" y="2070735"/>
                  </a:lnTo>
                  <a:lnTo>
                    <a:pt x="2473166" y="2070259"/>
                  </a:lnTo>
                  <a:lnTo>
                    <a:pt x="2475548" y="2070735"/>
                  </a:lnTo>
                  <a:lnTo>
                    <a:pt x="2480310" y="2073593"/>
                  </a:lnTo>
                  <a:lnTo>
                    <a:pt x="2486025" y="2078355"/>
                  </a:lnTo>
                  <a:lnTo>
                    <a:pt x="2490311" y="2082165"/>
                  </a:lnTo>
                  <a:lnTo>
                    <a:pt x="2490311" y="2088356"/>
                  </a:lnTo>
                  <a:lnTo>
                    <a:pt x="2490311" y="2095024"/>
                  </a:lnTo>
                  <a:lnTo>
                    <a:pt x="2490311" y="2102168"/>
                  </a:lnTo>
                  <a:lnTo>
                    <a:pt x="2490311" y="2106930"/>
                  </a:lnTo>
                  <a:lnTo>
                    <a:pt x="2490311" y="2113598"/>
                  </a:lnTo>
                  <a:lnTo>
                    <a:pt x="2490311" y="2118836"/>
                  </a:lnTo>
                  <a:lnTo>
                    <a:pt x="2490311" y="2125980"/>
                  </a:lnTo>
                  <a:lnTo>
                    <a:pt x="2490311" y="2129790"/>
                  </a:lnTo>
                  <a:lnTo>
                    <a:pt x="2490787" y="2130743"/>
                  </a:lnTo>
                  <a:lnTo>
                    <a:pt x="2490311" y="2132171"/>
                  </a:lnTo>
                  <a:lnTo>
                    <a:pt x="2490311" y="2133124"/>
                  </a:lnTo>
                  <a:lnTo>
                    <a:pt x="2490311" y="2133600"/>
                  </a:lnTo>
                  <a:lnTo>
                    <a:pt x="2490311" y="2134553"/>
                  </a:lnTo>
                  <a:lnTo>
                    <a:pt x="2490311" y="2135505"/>
                  </a:lnTo>
                  <a:lnTo>
                    <a:pt x="2489835" y="2136458"/>
                  </a:lnTo>
                  <a:lnTo>
                    <a:pt x="2489359" y="2137410"/>
                  </a:lnTo>
                  <a:lnTo>
                    <a:pt x="2489359" y="2137886"/>
                  </a:lnTo>
                  <a:lnTo>
                    <a:pt x="2489835" y="2137886"/>
                  </a:lnTo>
                  <a:lnTo>
                    <a:pt x="2492693" y="2140744"/>
                  </a:lnTo>
                  <a:lnTo>
                    <a:pt x="2496503" y="2143125"/>
                  </a:lnTo>
                  <a:lnTo>
                    <a:pt x="2498884" y="2143125"/>
                  </a:lnTo>
                  <a:lnTo>
                    <a:pt x="2500789" y="2141220"/>
                  </a:lnTo>
                  <a:lnTo>
                    <a:pt x="2501265" y="2143125"/>
                  </a:lnTo>
                  <a:lnTo>
                    <a:pt x="2501741" y="2144554"/>
                  </a:lnTo>
                  <a:lnTo>
                    <a:pt x="2502218" y="2144554"/>
                  </a:lnTo>
                  <a:lnTo>
                    <a:pt x="2502694" y="2145983"/>
                  </a:lnTo>
                  <a:lnTo>
                    <a:pt x="2502218" y="2147411"/>
                  </a:lnTo>
                  <a:lnTo>
                    <a:pt x="2501265" y="2147888"/>
                  </a:lnTo>
                  <a:lnTo>
                    <a:pt x="2500312" y="2148364"/>
                  </a:lnTo>
                  <a:lnTo>
                    <a:pt x="2500312" y="2149316"/>
                  </a:lnTo>
                  <a:lnTo>
                    <a:pt x="2500789" y="2150269"/>
                  </a:lnTo>
                  <a:lnTo>
                    <a:pt x="2501741" y="2151221"/>
                  </a:lnTo>
                  <a:lnTo>
                    <a:pt x="2502694" y="2153126"/>
                  </a:lnTo>
                  <a:lnTo>
                    <a:pt x="2502218" y="2154555"/>
                  </a:lnTo>
                  <a:lnTo>
                    <a:pt x="2501265" y="2155984"/>
                  </a:lnTo>
                  <a:lnTo>
                    <a:pt x="2500789" y="2157413"/>
                  </a:lnTo>
                  <a:lnTo>
                    <a:pt x="2501265" y="2158365"/>
                  </a:lnTo>
                  <a:lnTo>
                    <a:pt x="2503170" y="2159794"/>
                  </a:lnTo>
                  <a:lnTo>
                    <a:pt x="2504123" y="2161223"/>
                  </a:lnTo>
                  <a:lnTo>
                    <a:pt x="2506028" y="2162175"/>
                  </a:lnTo>
                  <a:lnTo>
                    <a:pt x="2506980" y="2161699"/>
                  </a:lnTo>
                  <a:lnTo>
                    <a:pt x="2507456" y="2160746"/>
                  </a:lnTo>
                  <a:lnTo>
                    <a:pt x="2508409" y="2160270"/>
                  </a:lnTo>
                  <a:lnTo>
                    <a:pt x="2509837" y="2160746"/>
                  </a:lnTo>
                  <a:lnTo>
                    <a:pt x="2511266" y="2161223"/>
                  </a:lnTo>
                  <a:lnTo>
                    <a:pt x="2512695" y="2161699"/>
                  </a:lnTo>
                  <a:lnTo>
                    <a:pt x="2514124" y="2162651"/>
                  </a:lnTo>
                  <a:lnTo>
                    <a:pt x="2517934" y="2162175"/>
                  </a:lnTo>
                  <a:lnTo>
                    <a:pt x="2519839" y="2162651"/>
                  </a:lnTo>
                  <a:lnTo>
                    <a:pt x="2520315" y="2164556"/>
                  </a:lnTo>
                  <a:lnTo>
                    <a:pt x="2521744" y="2165985"/>
                  </a:lnTo>
                  <a:lnTo>
                    <a:pt x="2527459" y="2165509"/>
                  </a:lnTo>
                  <a:lnTo>
                    <a:pt x="2534126" y="2163128"/>
                  </a:lnTo>
                  <a:lnTo>
                    <a:pt x="2536508" y="2165033"/>
                  </a:lnTo>
                  <a:lnTo>
                    <a:pt x="2539365" y="2163604"/>
                  </a:lnTo>
                  <a:lnTo>
                    <a:pt x="2542699" y="2161223"/>
                  </a:lnTo>
                  <a:lnTo>
                    <a:pt x="2546509" y="2159794"/>
                  </a:lnTo>
                  <a:lnTo>
                    <a:pt x="2547937" y="2158365"/>
                  </a:lnTo>
                  <a:lnTo>
                    <a:pt x="2545556" y="2155031"/>
                  </a:lnTo>
                  <a:lnTo>
                    <a:pt x="2548890" y="2153126"/>
                  </a:lnTo>
                  <a:lnTo>
                    <a:pt x="2549843" y="2152174"/>
                  </a:lnTo>
                  <a:lnTo>
                    <a:pt x="2551271" y="2151698"/>
                  </a:lnTo>
                  <a:lnTo>
                    <a:pt x="2549843" y="2154079"/>
                  </a:lnTo>
                  <a:lnTo>
                    <a:pt x="2548414" y="2155984"/>
                  </a:lnTo>
                  <a:lnTo>
                    <a:pt x="2553653" y="2159794"/>
                  </a:lnTo>
                  <a:lnTo>
                    <a:pt x="2556034" y="2159794"/>
                  </a:lnTo>
                  <a:lnTo>
                    <a:pt x="2567464" y="2155031"/>
                  </a:lnTo>
                  <a:lnTo>
                    <a:pt x="2576512" y="2149316"/>
                  </a:lnTo>
                  <a:lnTo>
                    <a:pt x="2584133" y="2146459"/>
                  </a:lnTo>
                  <a:lnTo>
                    <a:pt x="2589371" y="2143125"/>
                  </a:lnTo>
                  <a:lnTo>
                    <a:pt x="2593658" y="2142649"/>
                  </a:lnTo>
                  <a:lnTo>
                    <a:pt x="2599849" y="2135505"/>
                  </a:lnTo>
                  <a:lnTo>
                    <a:pt x="2598420" y="2131219"/>
                  </a:lnTo>
                  <a:lnTo>
                    <a:pt x="2598896" y="2129790"/>
                  </a:lnTo>
                  <a:lnTo>
                    <a:pt x="2602230" y="2133124"/>
                  </a:lnTo>
                  <a:lnTo>
                    <a:pt x="2604135" y="2135505"/>
                  </a:lnTo>
                  <a:lnTo>
                    <a:pt x="2606993" y="2134553"/>
                  </a:lnTo>
                  <a:lnTo>
                    <a:pt x="2609850" y="2134076"/>
                  </a:lnTo>
                  <a:lnTo>
                    <a:pt x="2608421" y="2136458"/>
                  </a:lnTo>
                  <a:lnTo>
                    <a:pt x="2606993" y="2137410"/>
                  </a:lnTo>
                  <a:lnTo>
                    <a:pt x="2601278" y="2142649"/>
                  </a:lnTo>
                  <a:lnTo>
                    <a:pt x="2592229" y="2148840"/>
                  </a:lnTo>
                  <a:lnTo>
                    <a:pt x="2589371" y="2153126"/>
                  </a:lnTo>
                  <a:lnTo>
                    <a:pt x="2590800" y="2154079"/>
                  </a:lnTo>
                  <a:lnTo>
                    <a:pt x="2592229" y="2154079"/>
                  </a:lnTo>
                  <a:lnTo>
                    <a:pt x="2595086" y="2155031"/>
                  </a:lnTo>
                  <a:lnTo>
                    <a:pt x="2597468" y="2152650"/>
                  </a:lnTo>
                  <a:lnTo>
                    <a:pt x="2600325" y="2151698"/>
                  </a:lnTo>
                  <a:lnTo>
                    <a:pt x="2609374" y="2152650"/>
                  </a:lnTo>
                  <a:lnTo>
                    <a:pt x="2617946" y="2151698"/>
                  </a:lnTo>
                  <a:lnTo>
                    <a:pt x="2624137" y="2153126"/>
                  </a:lnTo>
                  <a:lnTo>
                    <a:pt x="2634139" y="2152650"/>
                  </a:lnTo>
                  <a:lnTo>
                    <a:pt x="2642711" y="2154079"/>
                  </a:lnTo>
                  <a:lnTo>
                    <a:pt x="2639378" y="2155984"/>
                  </a:lnTo>
                  <a:lnTo>
                    <a:pt x="2629376" y="2156460"/>
                  </a:lnTo>
                  <a:lnTo>
                    <a:pt x="2617470" y="2160270"/>
                  </a:lnTo>
                  <a:lnTo>
                    <a:pt x="2614612" y="2163128"/>
                  </a:lnTo>
                  <a:lnTo>
                    <a:pt x="2616041" y="2168366"/>
                  </a:lnTo>
                  <a:lnTo>
                    <a:pt x="2612708" y="2164556"/>
                  </a:lnTo>
                  <a:lnTo>
                    <a:pt x="2608421" y="2163604"/>
                  </a:lnTo>
                  <a:lnTo>
                    <a:pt x="2607945" y="2161699"/>
                  </a:lnTo>
                  <a:lnTo>
                    <a:pt x="2607945" y="2159794"/>
                  </a:lnTo>
                  <a:lnTo>
                    <a:pt x="2608421" y="2158365"/>
                  </a:lnTo>
                  <a:lnTo>
                    <a:pt x="2608898" y="2156460"/>
                  </a:lnTo>
                  <a:lnTo>
                    <a:pt x="2605087" y="2155508"/>
                  </a:lnTo>
                  <a:lnTo>
                    <a:pt x="2606516" y="2156936"/>
                  </a:lnTo>
                  <a:lnTo>
                    <a:pt x="2605087" y="2158841"/>
                  </a:lnTo>
                  <a:lnTo>
                    <a:pt x="2594610" y="2162175"/>
                  </a:lnTo>
                  <a:lnTo>
                    <a:pt x="2589371" y="2164556"/>
                  </a:lnTo>
                  <a:lnTo>
                    <a:pt x="2563654" y="2179796"/>
                  </a:lnTo>
                  <a:lnTo>
                    <a:pt x="2562225" y="2180749"/>
                  </a:lnTo>
                  <a:lnTo>
                    <a:pt x="2560796" y="2182654"/>
                  </a:lnTo>
                  <a:lnTo>
                    <a:pt x="2565559" y="2181225"/>
                  </a:lnTo>
                  <a:lnTo>
                    <a:pt x="2568416" y="2179796"/>
                  </a:lnTo>
                  <a:lnTo>
                    <a:pt x="2567940" y="2180749"/>
                  </a:lnTo>
                  <a:lnTo>
                    <a:pt x="2564606" y="2183130"/>
                  </a:lnTo>
                  <a:lnTo>
                    <a:pt x="2562225" y="2184559"/>
                  </a:lnTo>
                  <a:lnTo>
                    <a:pt x="2558891" y="2184559"/>
                  </a:lnTo>
                  <a:lnTo>
                    <a:pt x="2554129" y="2185988"/>
                  </a:lnTo>
                  <a:lnTo>
                    <a:pt x="2550795" y="2188369"/>
                  </a:lnTo>
                  <a:lnTo>
                    <a:pt x="2548414" y="2190750"/>
                  </a:lnTo>
                  <a:lnTo>
                    <a:pt x="2547461" y="2192179"/>
                  </a:lnTo>
                  <a:lnTo>
                    <a:pt x="2546509" y="2193608"/>
                  </a:lnTo>
                  <a:lnTo>
                    <a:pt x="2553653" y="2187893"/>
                  </a:lnTo>
                  <a:lnTo>
                    <a:pt x="2556034" y="2188369"/>
                  </a:lnTo>
                  <a:lnTo>
                    <a:pt x="2547937" y="2196941"/>
                  </a:lnTo>
                  <a:lnTo>
                    <a:pt x="2544604" y="2205990"/>
                  </a:lnTo>
                  <a:lnTo>
                    <a:pt x="2544604" y="2208848"/>
                  </a:lnTo>
                  <a:lnTo>
                    <a:pt x="2546985" y="2219801"/>
                  </a:lnTo>
                  <a:lnTo>
                    <a:pt x="2549843" y="2222659"/>
                  </a:lnTo>
                  <a:lnTo>
                    <a:pt x="2551271" y="2221230"/>
                  </a:lnTo>
                  <a:lnTo>
                    <a:pt x="2552224" y="2219801"/>
                  </a:lnTo>
                  <a:lnTo>
                    <a:pt x="2555558" y="2220754"/>
                  </a:lnTo>
                  <a:lnTo>
                    <a:pt x="2557462" y="2223135"/>
                  </a:lnTo>
                  <a:lnTo>
                    <a:pt x="2560796" y="2230279"/>
                  </a:lnTo>
                  <a:lnTo>
                    <a:pt x="2563178" y="2231231"/>
                  </a:lnTo>
                  <a:lnTo>
                    <a:pt x="2566511" y="2230279"/>
                  </a:lnTo>
                  <a:lnTo>
                    <a:pt x="2569369" y="2231708"/>
                  </a:lnTo>
                  <a:lnTo>
                    <a:pt x="2570321" y="2231231"/>
                  </a:lnTo>
                  <a:lnTo>
                    <a:pt x="2571274" y="2229803"/>
                  </a:lnTo>
                  <a:lnTo>
                    <a:pt x="2572703" y="2229803"/>
                  </a:lnTo>
                  <a:lnTo>
                    <a:pt x="2574131" y="2230279"/>
                  </a:lnTo>
                  <a:lnTo>
                    <a:pt x="2574608" y="2225516"/>
                  </a:lnTo>
                  <a:lnTo>
                    <a:pt x="2577941" y="2223135"/>
                  </a:lnTo>
                  <a:lnTo>
                    <a:pt x="2579846" y="2223135"/>
                  </a:lnTo>
                  <a:lnTo>
                    <a:pt x="2582704" y="2223135"/>
                  </a:lnTo>
                  <a:lnTo>
                    <a:pt x="2590324" y="2217420"/>
                  </a:lnTo>
                  <a:lnTo>
                    <a:pt x="2591753" y="2215039"/>
                  </a:lnTo>
                  <a:lnTo>
                    <a:pt x="2596515" y="2211229"/>
                  </a:lnTo>
                  <a:lnTo>
                    <a:pt x="2600325" y="2206466"/>
                  </a:lnTo>
                  <a:lnTo>
                    <a:pt x="2604135" y="2204561"/>
                  </a:lnTo>
                  <a:lnTo>
                    <a:pt x="2606993" y="2199799"/>
                  </a:lnTo>
                  <a:lnTo>
                    <a:pt x="2608421" y="2200275"/>
                  </a:lnTo>
                  <a:lnTo>
                    <a:pt x="2610326" y="2198370"/>
                  </a:lnTo>
                  <a:lnTo>
                    <a:pt x="2608898" y="2195036"/>
                  </a:lnTo>
                  <a:lnTo>
                    <a:pt x="2607945" y="2193608"/>
                  </a:lnTo>
                  <a:lnTo>
                    <a:pt x="2609850" y="2189321"/>
                  </a:lnTo>
                  <a:lnTo>
                    <a:pt x="2614136" y="2187893"/>
                  </a:lnTo>
                  <a:lnTo>
                    <a:pt x="2616518" y="2192179"/>
                  </a:lnTo>
                  <a:lnTo>
                    <a:pt x="2618423" y="2189798"/>
                  </a:lnTo>
                  <a:lnTo>
                    <a:pt x="2618423" y="2187893"/>
                  </a:lnTo>
                  <a:lnTo>
                    <a:pt x="2619851" y="2185511"/>
                  </a:lnTo>
                  <a:lnTo>
                    <a:pt x="2622233" y="2187416"/>
                  </a:lnTo>
                  <a:lnTo>
                    <a:pt x="2623185" y="2189798"/>
                  </a:lnTo>
                  <a:lnTo>
                    <a:pt x="2625566" y="2191226"/>
                  </a:lnTo>
                  <a:lnTo>
                    <a:pt x="2627471" y="2192179"/>
                  </a:lnTo>
                  <a:lnTo>
                    <a:pt x="2632710" y="2192655"/>
                  </a:lnTo>
                  <a:lnTo>
                    <a:pt x="2634139" y="2191226"/>
                  </a:lnTo>
                  <a:lnTo>
                    <a:pt x="2635091" y="2189798"/>
                  </a:lnTo>
                  <a:lnTo>
                    <a:pt x="2634615" y="2186940"/>
                  </a:lnTo>
                  <a:lnTo>
                    <a:pt x="2633186" y="2184083"/>
                  </a:lnTo>
                  <a:lnTo>
                    <a:pt x="2635091" y="2185035"/>
                  </a:lnTo>
                  <a:lnTo>
                    <a:pt x="2637949" y="2185511"/>
                  </a:lnTo>
                  <a:lnTo>
                    <a:pt x="2640330" y="2185035"/>
                  </a:lnTo>
                  <a:lnTo>
                    <a:pt x="2642711" y="2185511"/>
                  </a:lnTo>
                  <a:lnTo>
                    <a:pt x="2647950" y="2182654"/>
                  </a:lnTo>
                  <a:lnTo>
                    <a:pt x="2650331" y="2182654"/>
                  </a:lnTo>
                  <a:lnTo>
                    <a:pt x="2652236" y="2182178"/>
                  </a:lnTo>
                  <a:lnTo>
                    <a:pt x="2661285" y="2179320"/>
                  </a:lnTo>
                  <a:lnTo>
                    <a:pt x="2669858" y="2176939"/>
                  </a:lnTo>
                  <a:lnTo>
                    <a:pt x="2678430" y="2173129"/>
                  </a:lnTo>
                  <a:lnTo>
                    <a:pt x="2686526" y="2170748"/>
                  </a:lnTo>
                  <a:lnTo>
                    <a:pt x="2694623" y="2166938"/>
                  </a:lnTo>
                  <a:lnTo>
                    <a:pt x="2697004" y="2166461"/>
                  </a:lnTo>
                  <a:lnTo>
                    <a:pt x="2699385" y="2165033"/>
                  </a:lnTo>
                  <a:lnTo>
                    <a:pt x="2702243" y="2164080"/>
                  </a:lnTo>
                  <a:lnTo>
                    <a:pt x="2704624" y="2164080"/>
                  </a:lnTo>
                  <a:lnTo>
                    <a:pt x="2708434" y="2163128"/>
                  </a:lnTo>
                  <a:lnTo>
                    <a:pt x="2711768" y="2161223"/>
                  </a:lnTo>
                  <a:lnTo>
                    <a:pt x="2715578" y="2160270"/>
                  </a:lnTo>
                  <a:lnTo>
                    <a:pt x="2717959" y="2161223"/>
                  </a:lnTo>
                  <a:lnTo>
                    <a:pt x="2718911" y="2160270"/>
                  </a:lnTo>
                  <a:lnTo>
                    <a:pt x="2720340" y="2158841"/>
                  </a:lnTo>
                  <a:lnTo>
                    <a:pt x="2718911" y="2157413"/>
                  </a:lnTo>
                  <a:lnTo>
                    <a:pt x="2717483" y="2156460"/>
                  </a:lnTo>
                  <a:lnTo>
                    <a:pt x="2705576" y="2155508"/>
                  </a:lnTo>
                  <a:lnTo>
                    <a:pt x="2708434" y="2153603"/>
                  </a:lnTo>
                  <a:lnTo>
                    <a:pt x="2711768" y="2152174"/>
                  </a:lnTo>
                  <a:lnTo>
                    <a:pt x="2711768" y="2150745"/>
                  </a:lnTo>
                  <a:lnTo>
                    <a:pt x="2709386" y="2146459"/>
                  </a:lnTo>
                  <a:lnTo>
                    <a:pt x="2706529" y="2143125"/>
                  </a:lnTo>
                  <a:lnTo>
                    <a:pt x="2704148" y="2141696"/>
                  </a:lnTo>
                  <a:lnTo>
                    <a:pt x="2698433" y="2143601"/>
                  </a:lnTo>
                  <a:lnTo>
                    <a:pt x="2694146" y="2143125"/>
                  </a:lnTo>
                  <a:lnTo>
                    <a:pt x="2690812" y="2140744"/>
                  </a:lnTo>
                  <a:lnTo>
                    <a:pt x="2689860" y="2137410"/>
                  </a:lnTo>
                  <a:lnTo>
                    <a:pt x="2689384" y="2135029"/>
                  </a:lnTo>
                  <a:lnTo>
                    <a:pt x="2688431" y="2134076"/>
                  </a:lnTo>
                  <a:lnTo>
                    <a:pt x="2679383" y="2139791"/>
                  </a:lnTo>
                  <a:lnTo>
                    <a:pt x="2672239" y="2142649"/>
                  </a:lnTo>
                  <a:lnTo>
                    <a:pt x="2671286" y="2143601"/>
                  </a:lnTo>
                  <a:lnTo>
                    <a:pt x="2669858" y="2144554"/>
                  </a:lnTo>
                  <a:lnTo>
                    <a:pt x="2666524" y="2143125"/>
                  </a:lnTo>
                  <a:lnTo>
                    <a:pt x="2660809" y="2143601"/>
                  </a:lnTo>
                  <a:lnTo>
                    <a:pt x="2661761" y="2142173"/>
                  </a:lnTo>
                  <a:lnTo>
                    <a:pt x="2662237" y="2139791"/>
                  </a:lnTo>
                  <a:lnTo>
                    <a:pt x="2655094" y="2138363"/>
                  </a:lnTo>
                  <a:lnTo>
                    <a:pt x="2648426" y="2137886"/>
                  </a:lnTo>
                  <a:lnTo>
                    <a:pt x="2644616" y="2138839"/>
                  </a:lnTo>
                  <a:lnTo>
                    <a:pt x="2642235" y="2139315"/>
                  </a:lnTo>
                  <a:lnTo>
                    <a:pt x="2641283" y="2138363"/>
                  </a:lnTo>
                  <a:lnTo>
                    <a:pt x="2639854" y="2136934"/>
                  </a:lnTo>
                  <a:lnTo>
                    <a:pt x="2634615" y="2134076"/>
                  </a:lnTo>
                  <a:lnTo>
                    <a:pt x="2632710" y="2134076"/>
                  </a:lnTo>
                  <a:lnTo>
                    <a:pt x="2627948" y="2135029"/>
                  </a:lnTo>
                  <a:lnTo>
                    <a:pt x="2622233" y="2130743"/>
                  </a:lnTo>
                  <a:lnTo>
                    <a:pt x="2616041" y="2128361"/>
                  </a:lnTo>
                  <a:lnTo>
                    <a:pt x="2623661" y="2124551"/>
                  </a:lnTo>
                  <a:lnTo>
                    <a:pt x="2622233" y="2123123"/>
                  </a:lnTo>
                  <a:lnTo>
                    <a:pt x="2620804" y="2122170"/>
                  </a:lnTo>
                  <a:lnTo>
                    <a:pt x="2613184" y="2121218"/>
                  </a:lnTo>
                  <a:lnTo>
                    <a:pt x="2610803" y="2120265"/>
                  </a:lnTo>
                  <a:lnTo>
                    <a:pt x="2599373" y="2119313"/>
                  </a:lnTo>
                  <a:lnTo>
                    <a:pt x="2598896" y="2116455"/>
                  </a:lnTo>
                  <a:lnTo>
                    <a:pt x="2596039" y="2114550"/>
                  </a:lnTo>
                  <a:lnTo>
                    <a:pt x="2596039" y="2111693"/>
                  </a:lnTo>
                  <a:lnTo>
                    <a:pt x="2594610" y="2107883"/>
                  </a:lnTo>
                  <a:lnTo>
                    <a:pt x="2593181" y="2101215"/>
                  </a:lnTo>
                  <a:lnTo>
                    <a:pt x="2590324" y="2100263"/>
                  </a:lnTo>
                  <a:lnTo>
                    <a:pt x="2587943" y="2095024"/>
                  </a:lnTo>
                  <a:lnTo>
                    <a:pt x="2586990" y="2092166"/>
                  </a:lnTo>
                  <a:lnTo>
                    <a:pt x="2588419" y="2089309"/>
                  </a:lnTo>
                  <a:lnTo>
                    <a:pt x="2589371" y="2085023"/>
                  </a:lnTo>
                  <a:lnTo>
                    <a:pt x="2585561" y="2084070"/>
                  </a:lnTo>
                  <a:lnTo>
                    <a:pt x="2582228" y="2084070"/>
                  </a:lnTo>
                  <a:lnTo>
                    <a:pt x="2576989" y="2085975"/>
                  </a:lnTo>
                  <a:lnTo>
                    <a:pt x="2574608" y="2085023"/>
                  </a:lnTo>
                  <a:lnTo>
                    <a:pt x="2572703" y="2083594"/>
                  </a:lnTo>
                  <a:lnTo>
                    <a:pt x="2580799" y="2077879"/>
                  </a:lnTo>
                  <a:lnTo>
                    <a:pt x="2586514" y="2072164"/>
                  </a:lnTo>
                  <a:lnTo>
                    <a:pt x="2588419" y="2063591"/>
                  </a:lnTo>
                  <a:lnTo>
                    <a:pt x="2591276" y="2059305"/>
                  </a:lnTo>
                  <a:lnTo>
                    <a:pt x="2593658" y="2056924"/>
                  </a:lnTo>
                  <a:lnTo>
                    <a:pt x="2587943" y="2053590"/>
                  </a:lnTo>
                  <a:lnTo>
                    <a:pt x="2582228" y="2053590"/>
                  </a:lnTo>
                  <a:lnTo>
                    <a:pt x="2583656" y="2051209"/>
                  </a:lnTo>
                  <a:lnTo>
                    <a:pt x="2576036" y="2052638"/>
                  </a:lnTo>
                  <a:lnTo>
                    <a:pt x="2572226" y="2054543"/>
                  </a:lnTo>
                  <a:lnTo>
                    <a:pt x="2567464" y="2057876"/>
                  </a:lnTo>
                  <a:lnTo>
                    <a:pt x="2563178" y="2058829"/>
                  </a:lnTo>
                  <a:lnTo>
                    <a:pt x="2561273" y="2057876"/>
                  </a:lnTo>
                  <a:lnTo>
                    <a:pt x="2558415" y="2050733"/>
                  </a:lnTo>
                  <a:lnTo>
                    <a:pt x="2555081" y="2048351"/>
                  </a:lnTo>
                  <a:lnTo>
                    <a:pt x="2542699" y="2045018"/>
                  </a:lnTo>
                  <a:lnTo>
                    <a:pt x="2537460" y="2041684"/>
                  </a:lnTo>
                  <a:lnTo>
                    <a:pt x="2535079" y="2041208"/>
                  </a:lnTo>
                  <a:lnTo>
                    <a:pt x="2530793" y="2043589"/>
                  </a:lnTo>
                  <a:lnTo>
                    <a:pt x="2528411" y="2043113"/>
                  </a:lnTo>
                  <a:lnTo>
                    <a:pt x="2536984" y="2038826"/>
                  </a:lnTo>
                  <a:lnTo>
                    <a:pt x="2541270" y="2039779"/>
                  </a:lnTo>
                  <a:lnTo>
                    <a:pt x="2543651" y="2038826"/>
                  </a:lnTo>
                  <a:lnTo>
                    <a:pt x="2549366" y="2039303"/>
                  </a:lnTo>
                  <a:lnTo>
                    <a:pt x="2551748" y="2037398"/>
                  </a:lnTo>
                  <a:lnTo>
                    <a:pt x="2554605" y="2035493"/>
                  </a:lnTo>
                  <a:lnTo>
                    <a:pt x="2560320" y="2038826"/>
                  </a:lnTo>
                  <a:lnTo>
                    <a:pt x="2569845" y="2042160"/>
                  </a:lnTo>
                  <a:lnTo>
                    <a:pt x="2573655" y="2043113"/>
                  </a:lnTo>
                  <a:lnTo>
                    <a:pt x="2576989" y="2042636"/>
                  </a:lnTo>
                  <a:lnTo>
                    <a:pt x="2584609" y="2038826"/>
                  </a:lnTo>
                  <a:lnTo>
                    <a:pt x="2586990" y="2036445"/>
                  </a:lnTo>
                  <a:lnTo>
                    <a:pt x="2591753" y="2035016"/>
                  </a:lnTo>
                  <a:lnTo>
                    <a:pt x="2593658" y="2033588"/>
                  </a:lnTo>
                  <a:lnTo>
                    <a:pt x="2595562" y="2030254"/>
                  </a:lnTo>
                  <a:lnTo>
                    <a:pt x="2597944" y="2027873"/>
                  </a:lnTo>
                  <a:lnTo>
                    <a:pt x="2607469" y="2025015"/>
                  </a:lnTo>
                  <a:lnTo>
                    <a:pt x="2610803" y="2019300"/>
                  </a:lnTo>
                  <a:lnTo>
                    <a:pt x="2611279" y="2013109"/>
                  </a:lnTo>
                  <a:lnTo>
                    <a:pt x="2605564" y="2008346"/>
                  </a:lnTo>
                  <a:lnTo>
                    <a:pt x="2602230" y="2006918"/>
                  </a:lnTo>
                  <a:lnTo>
                    <a:pt x="2606993" y="2006918"/>
                  </a:lnTo>
                  <a:lnTo>
                    <a:pt x="2612708" y="2008346"/>
                  </a:lnTo>
                  <a:lnTo>
                    <a:pt x="2612231" y="2005489"/>
                  </a:lnTo>
                  <a:lnTo>
                    <a:pt x="2610803" y="2003584"/>
                  </a:lnTo>
                  <a:lnTo>
                    <a:pt x="2600325" y="1995488"/>
                  </a:lnTo>
                  <a:lnTo>
                    <a:pt x="2591276" y="1991678"/>
                  </a:lnTo>
                  <a:lnTo>
                    <a:pt x="2572226" y="1988820"/>
                  </a:lnTo>
                  <a:lnTo>
                    <a:pt x="2567940" y="1988820"/>
                  </a:lnTo>
                  <a:lnTo>
                    <a:pt x="2555558" y="1990725"/>
                  </a:lnTo>
                  <a:lnTo>
                    <a:pt x="2545556" y="1991201"/>
                  </a:lnTo>
                  <a:lnTo>
                    <a:pt x="2531269" y="1995011"/>
                  </a:lnTo>
                  <a:lnTo>
                    <a:pt x="2513648" y="2002155"/>
                  </a:lnTo>
                  <a:lnTo>
                    <a:pt x="2498408" y="2006918"/>
                  </a:lnTo>
                  <a:lnTo>
                    <a:pt x="2487454" y="2012156"/>
                  </a:lnTo>
                  <a:lnTo>
                    <a:pt x="2475548" y="2016919"/>
                  </a:lnTo>
                  <a:lnTo>
                    <a:pt x="2468880" y="2020729"/>
                  </a:lnTo>
                  <a:lnTo>
                    <a:pt x="2464594" y="2024539"/>
                  </a:lnTo>
                  <a:lnTo>
                    <a:pt x="2457926" y="2027873"/>
                  </a:lnTo>
                  <a:lnTo>
                    <a:pt x="2455545" y="2028349"/>
                  </a:lnTo>
                  <a:lnTo>
                    <a:pt x="2449830" y="2032159"/>
                  </a:lnTo>
                  <a:lnTo>
                    <a:pt x="2438876" y="2042160"/>
                  </a:lnTo>
                  <a:lnTo>
                    <a:pt x="2433161" y="2045494"/>
                  </a:lnTo>
                  <a:lnTo>
                    <a:pt x="2429351" y="2051685"/>
                  </a:lnTo>
                  <a:lnTo>
                    <a:pt x="2421731" y="2060258"/>
                  </a:lnTo>
                  <a:lnTo>
                    <a:pt x="2414587" y="2066925"/>
                  </a:lnTo>
                  <a:lnTo>
                    <a:pt x="2412683" y="2070735"/>
                  </a:lnTo>
                  <a:lnTo>
                    <a:pt x="2407444" y="2074545"/>
                  </a:lnTo>
                  <a:lnTo>
                    <a:pt x="2401729" y="2081689"/>
                  </a:lnTo>
                  <a:lnTo>
                    <a:pt x="2397443" y="2085499"/>
                  </a:lnTo>
                  <a:lnTo>
                    <a:pt x="2381250" y="2093119"/>
                  </a:lnTo>
                  <a:lnTo>
                    <a:pt x="2376011" y="2094548"/>
                  </a:lnTo>
                  <a:lnTo>
                    <a:pt x="2372201" y="2097405"/>
                  </a:lnTo>
                  <a:lnTo>
                    <a:pt x="2366010" y="2098834"/>
                  </a:lnTo>
                  <a:lnTo>
                    <a:pt x="2357914" y="2101691"/>
                  </a:lnTo>
                  <a:lnTo>
                    <a:pt x="2350294" y="2102644"/>
                  </a:lnTo>
                  <a:lnTo>
                    <a:pt x="2343150" y="2105978"/>
                  </a:lnTo>
                  <a:lnTo>
                    <a:pt x="2340293" y="2107883"/>
                  </a:lnTo>
                  <a:lnTo>
                    <a:pt x="2338387" y="2110740"/>
                  </a:lnTo>
                  <a:lnTo>
                    <a:pt x="2334101" y="2112169"/>
                  </a:lnTo>
                  <a:lnTo>
                    <a:pt x="2329815" y="2114550"/>
                  </a:lnTo>
                  <a:lnTo>
                    <a:pt x="2321719" y="2121694"/>
                  </a:lnTo>
                  <a:lnTo>
                    <a:pt x="2313146" y="2125028"/>
                  </a:lnTo>
                  <a:lnTo>
                    <a:pt x="2307431" y="2128838"/>
                  </a:lnTo>
                  <a:lnTo>
                    <a:pt x="2304098" y="2135029"/>
                  </a:lnTo>
                  <a:lnTo>
                    <a:pt x="2300287" y="2139315"/>
                  </a:lnTo>
                  <a:lnTo>
                    <a:pt x="2296954" y="2144554"/>
                  </a:lnTo>
                  <a:lnTo>
                    <a:pt x="2296478" y="2146459"/>
                  </a:lnTo>
                  <a:lnTo>
                    <a:pt x="2295525" y="2151698"/>
                  </a:lnTo>
                  <a:lnTo>
                    <a:pt x="2294096" y="2153126"/>
                  </a:lnTo>
                  <a:lnTo>
                    <a:pt x="2286953" y="2154555"/>
                  </a:lnTo>
                  <a:lnTo>
                    <a:pt x="2277428" y="2161223"/>
                  </a:lnTo>
                  <a:lnTo>
                    <a:pt x="2269808" y="2163604"/>
                  </a:lnTo>
                  <a:lnTo>
                    <a:pt x="2259806" y="2169795"/>
                  </a:lnTo>
                  <a:lnTo>
                    <a:pt x="2255044" y="2171224"/>
                  </a:lnTo>
                  <a:lnTo>
                    <a:pt x="2256473" y="2171224"/>
                  </a:lnTo>
                  <a:lnTo>
                    <a:pt x="2265521" y="2170748"/>
                  </a:lnTo>
                  <a:close/>
                  <a:moveTo>
                    <a:pt x="2677478" y="2117408"/>
                  </a:moveTo>
                  <a:lnTo>
                    <a:pt x="2682716" y="2114074"/>
                  </a:lnTo>
                  <a:lnTo>
                    <a:pt x="2687955" y="2111216"/>
                  </a:lnTo>
                  <a:lnTo>
                    <a:pt x="2687479" y="2110264"/>
                  </a:lnTo>
                  <a:lnTo>
                    <a:pt x="2686526" y="2109311"/>
                  </a:lnTo>
                  <a:lnTo>
                    <a:pt x="2683669" y="2108359"/>
                  </a:lnTo>
                  <a:lnTo>
                    <a:pt x="2674620" y="2108835"/>
                  </a:lnTo>
                  <a:lnTo>
                    <a:pt x="2666048" y="2109788"/>
                  </a:lnTo>
                  <a:lnTo>
                    <a:pt x="2664143" y="2110264"/>
                  </a:lnTo>
                  <a:lnTo>
                    <a:pt x="2655570" y="2111216"/>
                  </a:lnTo>
                  <a:lnTo>
                    <a:pt x="2649855" y="2111216"/>
                  </a:lnTo>
                  <a:lnTo>
                    <a:pt x="2644616" y="2109788"/>
                  </a:lnTo>
                  <a:lnTo>
                    <a:pt x="2641759" y="2107883"/>
                  </a:lnTo>
                  <a:lnTo>
                    <a:pt x="2640330" y="2107883"/>
                  </a:lnTo>
                  <a:lnTo>
                    <a:pt x="2638901" y="2108359"/>
                  </a:lnTo>
                  <a:lnTo>
                    <a:pt x="2636044" y="2106930"/>
                  </a:lnTo>
                  <a:lnTo>
                    <a:pt x="2630805" y="2105501"/>
                  </a:lnTo>
                  <a:lnTo>
                    <a:pt x="2628900" y="2108835"/>
                  </a:lnTo>
                  <a:lnTo>
                    <a:pt x="2627471" y="2109788"/>
                  </a:lnTo>
                  <a:lnTo>
                    <a:pt x="2626519" y="2109311"/>
                  </a:lnTo>
                  <a:lnTo>
                    <a:pt x="2625566" y="2108359"/>
                  </a:lnTo>
                  <a:lnTo>
                    <a:pt x="2623185" y="2107883"/>
                  </a:lnTo>
                  <a:lnTo>
                    <a:pt x="2624137" y="2106454"/>
                  </a:lnTo>
                  <a:lnTo>
                    <a:pt x="2624614" y="2105025"/>
                  </a:lnTo>
                  <a:lnTo>
                    <a:pt x="2624137" y="2103596"/>
                  </a:lnTo>
                  <a:lnTo>
                    <a:pt x="2623185" y="2102168"/>
                  </a:lnTo>
                  <a:lnTo>
                    <a:pt x="2616994" y="2096453"/>
                  </a:lnTo>
                  <a:lnTo>
                    <a:pt x="2620804" y="2090738"/>
                  </a:lnTo>
                  <a:lnTo>
                    <a:pt x="2620328" y="2087880"/>
                  </a:lnTo>
                  <a:lnTo>
                    <a:pt x="2620328" y="2084546"/>
                  </a:lnTo>
                  <a:lnTo>
                    <a:pt x="2614612" y="2089309"/>
                  </a:lnTo>
                  <a:lnTo>
                    <a:pt x="2612231" y="2091690"/>
                  </a:lnTo>
                  <a:lnTo>
                    <a:pt x="2610326" y="2094548"/>
                  </a:lnTo>
                  <a:lnTo>
                    <a:pt x="2607945" y="2097405"/>
                  </a:lnTo>
                  <a:lnTo>
                    <a:pt x="2606516" y="2100739"/>
                  </a:lnTo>
                  <a:lnTo>
                    <a:pt x="2606993" y="2103120"/>
                  </a:lnTo>
                  <a:lnTo>
                    <a:pt x="2612231" y="2103596"/>
                  </a:lnTo>
                  <a:lnTo>
                    <a:pt x="2615565" y="2105025"/>
                  </a:lnTo>
                  <a:lnTo>
                    <a:pt x="2616518" y="2106454"/>
                  </a:lnTo>
                  <a:lnTo>
                    <a:pt x="2616518" y="2112169"/>
                  </a:lnTo>
                  <a:lnTo>
                    <a:pt x="2619851" y="2113121"/>
                  </a:lnTo>
                  <a:lnTo>
                    <a:pt x="2625090" y="2113121"/>
                  </a:lnTo>
                  <a:lnTo>
                    <a:pt x="2628424" y="2113598"/>
                  </a:lnTo>
                  <a:lnTo>
                    <a:pt x="2628900" y="2114074"/>
                  </a:lnTo>
                  <a:lnTo>
                    <a:pt x="2628424" y="2114550"/>
                  </a:lnTo>
                  <a:lnTo>
                    <a:pt x="2626995" y="2114550"/>
                  </a:lnTo>
                  <a:lnTo>
                    <a:pt x="2629376" y="2117884"/>
                  </a:lnTo>
                  <a:lnTo>
                    <a:pt x="2632234" y="2120265"/>
                  </a:lnTo>
                  <a:lnTo>
                    <a:pt x="2634615" y="2121218"/>
                  </a:lnTo>
                  <a:lnTo>
                    <a:pt x="2644616" y="2123599"/>
                  </a:lnTo>
                  <a:lnTo>
                    <a:pt x="2646998" y="2123123"/>
                  </a:lnTo>
                  <a:lnTo>
                    <a:pt x="2648903" y="2121694"/>
                  </a:lnTo>
                  <a:lnTo>
                    <a:pt x="2645093" y="2121218"/>
                  </a:lnTo>
                  <a:lnTo>
                    <a:pt x="2647474" y="2119789"/>
                  </a:lnTo>
                  <a:lnTo>
                    <a:pt x="2650331" y="2119313"/>
                  </a:lnTo>
                  <a:lnTo>
                    <a:pt x="2652236" y="2117408"/>
                  </a:lnTo>
                  <a:lnTo>
                    <a:pt x="2655094" y="2116455"/>
                  </a:lnTo>
                  <a:lnTo>
                    <a:pt x="2654618" y="2117408"/>
                  </a:lnTo>
                  <a:lnTo>
                    <a:pt x="2652712" y="2118360"/>
                  </a:lnTo>
                  <a:lnTo>
                    <a:pt x="2652712" y="2120265"/>
                  </a:lnTo>
                  <a:lnTo>
                    <a:pt x="2654141" y="2121694"/>
                  </a:lnTo>
                  <a:lnTo>
                    <a:pt x="2656046" y="2121694"/>
                  </a:lnTo>
                  <a:lnTo>
                    <a:pt x="2657951" y="2124551"/>
                  </a:lnTo>
                  <a:lnTo>
                    <a:pt x="2653665" y="2126933"/>
                  </a:lnTo>
                  <a:lnTo>
                    <a:pt x="2654618" y="2127409"/>
                  </a:lnTo>
                  <a:lnTo>
                    <a:pt x="2657951" y="2126933"/>
                  </a:lnTo>
                  <a:lnTo>
                    <a:pt x="2658904" y="2129790"/>
                  </a:lnTo>
                  <a:lnTo>
                    <a:pt x="2661285" y="2130743"/>
                  </a:lnTo>
                  <a:lnTo>
                    <a:pt x="2663190" y="2131219"/>
                  </a:lnTo>
                  <a:lnTo>
                    <a:pt x="2670334" y="2130743"/>
                  </a:lnTo>
                  <a:lnTo>
                    <a:pt x="2672239" y="2129790"/>
                  </a:lnTo>
                  <a:lnTo>
                    <a:pt x="2671286" y="2128838"/>
                  </a:lnTo>
                  <a:lnTo>
                    <a:pt x="2669858" y="2128361"/>
                  </a:lnTo>
                  <a:lnTo>
                    <a:pt x="2669858" y="2125504"/>
                  </a:lnTo>
                  <a:lnTo>
                    <a:pt x="2669381" y="2122646"/>
                  </a:lnTo>
                  <a:lnTo>
                    <a:pt x="2670334" y="2121218"/>
                  </a:lnTo>
                  <a:lnTo>
                    <a:pt x="2677478" y="2117408"/>
                  </a:lnTo>
                  <a:close/>
                  <a:moveTo>
                    <a:pt x="2378869" y="2091214"/>
                  </a:moveTo>
                  <a:lnTo>
                    <a:pt x="2377916" y="2092643"/>
                  </a:lnTo>
                  <a:lnTo>
                    <a:pt x="2380774" y="2092166"/>
                  </a:lnTo>
                  <a:lnTo>
                    <a:pt x="2384584" y="2090261"/>
                  </a:lnTo>
                  <a:lnTo>
                    <a:pt x="2387441" y="2086928"/>
                  </a:lnTo>
                  <a:lnTo>
                    <a:pt x="2385536" y="2086928"/>
                  </a:lnTo>
                  <a:lnTo>
                    <a:pt x="2382203" y="2088356"/>
                  </a:lnTo>
                  <a:lnTo>
                    <a:pt x="2378869" y="2091214"/>
                  </a:lnTo>
                  <a:close/>
                  <a:moveTo>
                    <a:pt x="2788444" y="1917859"/>
                  </a:moveTo>
                  <a:lnTo>
                    <a:pt x="2802731" y="1905000"/>
                  </a:lnTo>
                  <a:lnTo>
                    <a:pt x="2803684" y="1902143"/>
                  </a:lnTo>
                  <a:lnTo>
                    <a:pt x="2804636" y="1901190"/>
                  </a:lnTo>
                  <a:lnTo>
                    <a:pt x="2807494" y="1899285"/>
                  </a:lnTo>
                  <a:lnTo>
                    <a:pt x="2809875" y="1898809"/>
                  </a:lnTo>
                  <a:lnTo>
                    <a:pt x="2815590" y="1899285"/>
                  </a:lnTo>
                  <a:lnTo>
                    <a:pt x="2821781" y="1898809"/>
                  </a:lnTo>
                  <a:lnTo>
                    <a:pt x="2824162" y="1898333"/>
                  </a:lnTo>
                  <a:lnTo>
                    <a:pt x="2829878" y="1894999"/>
                  </a:lnTo>
                  <a:lnTo>
                    <a:pt x="2832735" y="1894046"/>
                  </a:lnTo>
                  <a:lnTo>
                    <a:pt x="2843212" y="1892141"/>
                  </a:lnTo>
                  <a:lnTo>
                    <a:pt x="2848928" y="1891665"/>
                  </a:lnTo>
                  <a:lnTo>
                    <a:pt x="2856071" y="1893094"/>
                  </a:lnTo>
                  <a:lnTo>
                    <a:pt x="2858929" y="1893094"/>
                  </a:lnTo>
                  <a:lnTo>
                    <a:pt x="2860358" y="1892618"/>
                  </a:lnTo>
                  <a:lnTo>
                    <a:pt x="2875121" y="1882616"/>
                  </a:lnTo>
                  <a:lnTo>
                    <a:pt x="2884170" y="1877378"/>
                  </a:lnTo>
                  <a:lnTo>
                    <a:pt x="2893219" y="1871186"/>
                  </a:lnTo>
                  <a:lnTo>
                    <a:pt x="2904173" y="1861661"/>
                  </a:lnTo>
                  <a:lnTo>
                    <a:pt x="2905125" y="1859280"/>
                  </a:lnTo>
                  <a:lnTo>
                    <a:pt x="2904649" y="1856899"/>
                  </a:lnTo>
                  <a:lnTo>
                    <a:pt x="2901315" y="1854994"/>
                  </a:lnTo>
                  <a:lnTo>
                    <a:pt x="2899410" y="1853565"/>
                  </a:lnTo>
                  <a:lnTo>
                    <a:pt x="2893695" y="1850708"/>
                  </a:lnTo>
                  <a:lnTo>
                    <a:pt x="2893219" y="1849755"/>
                  </a:lnTo>
                  <a:lnTo>
                    <a:pt x="2897029" y="1850708"/>
                  </a:lnTo>
                  <a:lnTo>
                    <a:pt x="2901315" y="1851184"/>
                  </a:lnTo>
                  <a:lnTo>
                    <a:pt x="2903220" y="1849755"/>
                  </a:lnTo>
                  <a:lnTo>
                    <a:pt x="2903696" y="1847850"/>
                  </a:lnTo>
                  <a:lnTo>
                    <a:pt x="2902268" y="1845945"/>
                  </a:lnTo>
                  <a:lnTo>
                    <a:pt x="2898934" y="1844516"/>
                  </a:lnTo>
                  <a:lnTo>
                    <a:pt x="2891790" y="1843088"/>
                  </a:lnTo>
                  <a:lnTo>
                    <a:pt x="2885599" y="1843088"/>
                  </a:lnTo>
                  <a:lnTo>
                    <a:pt x="2882265" y="1842611"/>
                  </a:lnTo>
                  <a:lnTo>
                    <a:pt x="2883218" y="1841183"/>
                  </a:lnTo>
                  <a:lnTo>
                    <a:pt x="2887504" y="1841183"/>
                  </a:lnTo>
                  <a:lnTo>
                    <a:pt x="2898458" y="1838801"/>
                  </a:lnTo>
                  <a:lnTo>
                    <a:pt x="2899886" y="1837849"/>
                  </a:lnTo>
                  <a:lnTo>
                    <a:pt x="2899410" y="1836420"/>
                  </a:lnTo>
                  <a:lnTo>
                    <a:pt x="2897505" y="1833563"/>
                  </a:lnTo>
                  <a:lnTo>
                    <a:pt x="2897981" y="1829753"/>
                  </a:lnTo>
                  <a:lnTo>
                    <a:pt x="2898934" y="1827371"/>
                  </a:lnTo>
                  <a:lnTo>
                    <a:pt x="2897029" y="1821656"/>
                  </a:lnTo>
                  <a:lnTo>
                    <a:pt x="2899886" y="1815465"/>
                  </a:lnTo>
                  <a:lnTo>
                    <a:pt x="2900362" y="1812131"/>
                  </a:lnTo>
                  <a:lnTo>
                    <a:pt x="2899886" y="1810703"/>
                  </a:lnTo>
                  <a:lnTo>
                    <a:pt x="2898458" y="1808798"/>
                  </a:lnTo>
                  <a:lnTo>
                    <a:pt x="2897981" y="1807369"/>
                  </a:lnTo>
                  <a:lnTo>
                    <a:pt x="2897981" y="1805940"/>
                  </a:lnTo>
                  <a:lnTo>
                    <a:pt x="2896076" y="1803559"/>
                  </a:lnTo>
                  <a:lnTo>
                    <a:pt x="2894171" y="1799749"/>
                  </a:lnTo>
                  <a:lnTo>
                    <a:pt x="2889409" y="1794510"/>
                  </a:lnTo>
                  <a:lnTo>
                    <a:pt x="2884170" y="1794034"/>
                  </a:lnTo>
                  <a:lnTo>
                    <a:pt x="2881312" y="1793081"/>
                  </a:lnTo>
                  <a:lnTo>
                    <a:pt x="2878455" y="1788795"/>
                  </a:lnTo>
                  <a:lnTo>
                    <a:pt x="2877979" y="1786414"/>
                  </a:lnTo>
                  <a:lnTo>
                    <a:pt x="2876074" y="1786414"/>
                  </a:lnTo>
                  <a:lnTo>
                    <a:pt x="2870359" y="1786890"/>
                  </a:lnTo>
                  <a:lnTo>
                    <a:pt x="2865596" y="1787843"/>
                  </a:lnTo>
                  <a:lnTo>
                    <a:pt x="2859881" y="1790700"/>
                  </a:lnTo>
                  <a:lnTo>
                    <a:pt x="2852737" y="1797368"/>
                  </a:lnTo>
                  <a:lnTo>
                    <a:pt x="2848928" y="1800225"/>
                  </a:lnTo>
                  <a:lnTo>
                    <a:pt x="2847023" y="1795939"/>
                  </a:lnTo>
                  <a:lnTo>
                    <a:pt x="2846070" y="1794986"/>
                  </a:lnTo>
                  <a:lnTo>
                    <a:pt x="2842260" y="1794034"/>
                  </a:lnTo>
                  <a:lnTo>
                    <a:pt x="2842260" y="1793558"/>
                  </a:lnTo>
                  <a:lnTo>
                    <a:pt x="2843212" y="1792605"/>
                  </a:lnTo>
                  <a:lnTo>
                    <a:pt x="2851785" y="1788795"/>
                  </a:lnTo>
                  <a:lnTo>
                    <a:pt x="2854643" y="1786890"/>
                  </a:lnTo>
                  <a:lnTo>
                    <a:pt x="2855595" y="1785461"/>
                  </a:lnTo>
                  <a:lnTo>
                    <a:pt x="2855119" y="1783080"/>
                  </a:lnTo>
                  <a:lnTo>
                    <a:pt x="2853214" y="1779746"/>
                  </a:lnTo>
                  <a:lnTo>
                    <a:pt x="2845594" y="1768793"/>
                  </a:lnTo>
                  <a:lnTo>
                    <a:pt x="2838926" y="1767364"/>
                  </a:lnTo>
                  <a:lnTo>
                    <a:pt x="2819400" y="1765459"/>
                  </a:lnTo>
                  <a:lnTo>
                    <a:pt x="2815590" y="1766888"/>
                  </a:lnTo>
                  <a:lnTo>
                    <a:pt x="2814161" y="1768316"/>
                  </a:lnTo>
                  <a:lnTo>
                    <a:pt x="2814161" y="1769269"/>
                  </a:lnTo>
                  <a:lnTo>
                    <a:pt x="2815590" y="1771174"/>
                  </a:lnTo>
                  <a:lnTo>
                    <a:pt x="2820353" y="1770221"/>
                  </a:lnTo>
                  <a:lnTo>
                    <a:pt x="2824162" y="1770221"/>
                  </a:lnTo>
                  <a:lnTo>
                    <a:pt x="2828925" y="1771174"/>
                  </a:lnTo>
                  <a:lnTo>
                    <a:pt x="2828449" y="1771650"/>
                  </a:lnTo>
                  <a:lnTo>
                    <a:pt x="2823210" y="1771650"/>
                  </a:lnTo>
                  <a:lnTo>
                    <a:pt x="2815114" y="1773555"/>
                  </a:lnTo>
                  <a:lnTo>
                    <a:pt x="2804160" y="1776889"/>
                  </a:lnTo>
                  <a:lnTo>
                    <a:pt x="2795111" y="1781651"/>
                  </a:lnTo>
                  <a:lnTo>
                    <a:pt x="2787968" y="1787843"/>
                  </a:lnTo>
                  <a:lnTo>
                    <a:pt x="2781300" y="1792605"/>
                  </a:lnTo>
                  <a:lnTo>
                    <a:pt x="2775109" y="1795939"/>
                  </a:lnTo>
                  <a:lnTo>
                    <a:pt x="2770823" y="1797844"/>
                  </a:lnTo>
                  <a:lnTo>
                    <a:pt x="2763679" y="1799273"/>
                  </a:lnTo>
                  <a:lnTo>
                    <a:pt x="2761774" y="1800225"/>
                  </a:lnTo>
                  <a:lnTo>
                    <a:pt x="2757964" y="1804035"/>
                  </a:lnTo>
                  <a:lnTo>
                    <a:pt x="2752249" y="1807845"/>
                  </a:lnTo>
                  <a:lnTo>
                    <a:pt x="2745105" y="1810226"/>
                  </a:lnTo>
                  <a:lnTo>
                    <a:pt x="2744629" y="1809750"/>
                  </a:lnTo>
                  <a:lnTo>
                    <a:pt x="2744153" y="1809274"/>
                  </a:lnTo>
                  <a:lnTo>
                    <a:pt x="2746534" y="1807845"/>
                  </a:lnTo>
                  <a:lnTo>
                    <a:pt x="2747486" y="1806416"/>
                  </a:lnTo>
                  <a:lnTo>
                    <a:pt x="2745581" y="1805464"/>
                  </a:lnTo>
                  <a:lnTo>
                    <a:pt x="2746058" y="1804035"/>
                  </a:lnTo>
                  <a:lnTo>
                    <a:pt x="2750820" y="1801178"/>
                  </a:lnTo>
                  <a:lnTo>
                    <a:pt x="2752725" y="1799273"/>
                  </a:lnTo>
                  <a:lnTo>
                    <a:pt x="2750820" y="1797368"/>
                  </a:lnTo>
                  <a:lnTo>
                    <a:pt x="2743676" y="1794034"/>
                  </a:lnTo>
                  <a:lnTo>
                    <a:pt x="2742724" y="1792129"/>
                  </a:lnTo>
                  <a:lnTo>
                    <a:pt x="2747010" y="1794034"/>
                  </a:lnTo>
                  <a:lnTo>
                    <a:pt x="2750820" y="1794510"/>
                  </a:lnTo>
                  <a:lnTo>
                    <a:pt x="2751773" y="1794034"/>
                  </a:lnTo>
                  <a:lnTo>
                    <a:pt x="2752249" y="1793081"/>
                  </a:lnTo>
                  <a:lnTo>
                    <a:pt x="2752725" y="1790224"/>
                  </a:lnTo>
                  <a:lnTo>
                    <a:pt x="2753678" y="1788795"/>
                  </a:lnTo>
                  <a:lnTo>
                    <a:pt x="2755106" y="1787366"/>
                  </a:lnTo>
                  <a:lnTo>
                    <a:pt x="2759869" y="1785461"/>
                  </a:lnTo>
                  <a:lnTo>
                    <a:pt x="2761774" y="1784033"/>
                  </a:lnTo>
                  <a:lnTo>
                    <a:pt x="2764155" y="1783556"/>
                  </a:lnTo>
                  <a:lnTo>
                    <a:pt x="2767489" y="1784033"/>
                  </a:lnTo>
                  <a:lnTo>
                    <a:pt x="2772728" y="1784033"/>
                  </a:lnTo>
                  <a:lnTo>
                    <a:pt x="2782729" y="1779746"/>
                  </a:lnTo>
                  <a:lnTo>
                    <a:pt x="2788444" y="1778318"/>
                  </a:lnTo>
                  <a:lnTo>
                    <a:pt x="2789396" y="1777841"/>
                  </a:lnTo>
                  <a:lnTo>
                    <a:pt x="2790349" y="1776413"/>
                  </a:lnTo>
                  <a:lnTo>
                    <a:pt x="2792254" y="1775460"/>
                  </a:lnTo>
                  <a:lnTo>
                    <a:pt x="2795111" y="1774984"/>
                  </a:lnTo>
                  <a:lnTo>
                    <a:pt x="2799398" y="1774984"/>
                  </a:lnTo>
                  <a:lnTo>
                    <a:pt x="2802255" y="1774508"/>
                  </a:lnTo>
                  <a:lnTo>
                    <a:pt x="2804636" y="1772126"/>
                  </a:lnTo>
                  <a:lnTo>
                    <a:pt x="2808923" y="1766411"/>
                  </a:lnTo>
                  <a:lnTo>
                    <a:pt x="2811304" y="1765459"/>
                  </a:lnTo>
                  <a:lnTo>
                    <a:pt x="2816066" y="1764030"/>
                  </a:lnTo>
                  <a:lnTo>
                    <a:pt x="2817971" y="1762601"/>
                  </a:lnTo>
                  <a:lnTo>
                    <a:pt x="2818448" y="1761173"/>
                  </a:lnTo>
                  <a:lnTo>
                    <a:pt x="2827496" y="1759744"/>
                  </a:lnTo>
                  <a:lnTo>
                    <a:pt x="2834164" y="1759744"/>
                  </a:lnTo>
                  <a:lnTo>
                    <a:pt x="2838926" y="1757363"/>
                  </a:lnTo>
                  <a:lnTo>
                    <a:pt x="2841784" y="1753553"/>
                  </a:lnTo>
                  <a:lnTo>
                    <a:pt x="2844641" y="1751171"/>
                  </a:lnTo>
                  <a:lnTo>
                    <a:pt x="2844641" y="1750219"/>
                  </a:lnTo>
                  <a:lnTo>
                    <a:pt x="2841784" y="1747838"/>
                  </a:lnTo>
                  <a:lnTo>
                    <a:pt x="2837021" y="1747361"/>
                  </a:lnTo>
                  <a:lnTo>
                    <a:pt x="2833687" y="1746409"/>
                  </a:lnTo>
                  <a:lnTo>
                    <a:pt x="2830354" y="1744504"/>
                  </a:lnTo>
                  <a:lnTo>
                    <a:pt x="2827020" y="1742123"/>
                  </a:lnTo>
                  <a:lnTo>
                    <a:pt x="2826068" y="1737360"/>
                  </a:lnTo>
                  <a:lnTo>
                    <a:pt x="2822734" y="1736884"/>
                  </a:lnTo>
                  <a:lnTo>
                    <a:pt x="2817971" y="1737836"/>
                  </a:lnTo>
                  <a:lnTo>
                    <a:pt x="2817019" y="1740218"/>
                  </a:lnTo>
                  <a:lnTo>
                    <a:pt x="2810828" y="1742123"/>
                  </a:lnTo>
                  <a:lnTo>
                    <a:pt x="2807494" y="1741646"/>
                  </a:lnTo>
                  <a:lnTo>
                    <a:pt x="2797969" y="1739265"/>
                  </a:lnTo>
                  <a:lnTo>
                    <a:pt x="2794159" y="1734026"/>
                  </a:lnTo>
                  <a:lnTo>
                    <a:pt x="2791778" y="1729264"/>
                  </a:lnTo>
                  <a:lnTo>
                    <a:pt x="2790349" y="1724978"/>
                  </a:lnTo>
                  <a:lnTo>
                    <a:pt x="2787491" y="1723549"/>
                  </a:lnTo>
                  <a:lnTo>
                    <a:pt x="2781776" y="1722596"/>
                  </a:lnTo>
                  <a:lnTo>
                    <a:pt x="2779395" y="1724978"/>
                  </a:lnTo>
                  <a:lnTo>
                    <a:pt x="2777014" y="1728311"/>
                  </a:lnTo>
                  <a:lnTo>
                    <a:pt x="2776061" y="1729264"/>
                  </a:lnTo>
                  <a:lnTo>
                    <a:pt x="2765108" y="1737360"/>
                  </a:lnTo>
                  <a:lnTo>
                    <a:pt x="2762250" y="1740694"/>
                  </a:lnTo>
                  <a:lnTo>
                    <a:pt x="2763203" y="1738313"/>
                  </a:lnTo>
                  <a:lnTo>
                    <a:pt x="2765584" y="1734979"/>
                  </a:lnTo>
                  <a:lnTo>
                    <a:pt x="2774156" y="1725930"/>
                  </a:lnTo>
                  <a:lnTo>
                    <a:pt x="2775585" y="1723549"/>
                  </a:lnTo>
                  <a:lnTo>
                    <a:pt x="2772728" y="1722596"/>
                  </a:lnTo>
                  <a:lnTo>
                    <a:pt x="2769870" y="1723549"/>
                  </a:lnTo>
                  <a:lnTo>
                    <a:pt x="2767012" y="1722596"/>
                  </a:lnTo>
                  <a:lnTo>
                    <a:pt x="2767012" y="1719263"/>
                  </a:lnTo>
                  <a:lnTo>
                    <a:pt x="2764631" y="1717358"/>
                  </a:lnTo>
                  <a:lnTo>
                    <a:pt x="2761298" y="1717834"/>
                  </a:lnTo>
                  <a:lnTo>
                    <a:pt x="2758916" y="1719739"/>
                  </a:lnTo>
                  <a:lnTo>
                    <a:pt x="2749391" y="1720691"/>
                  </a:lnTo>
                  <a:lnTo>
                    <a:pt x="2745105" y="1722596"/>
                  </a:lnTo>
                  <a:lnTo>
                    <a:pt x="2737961" y="1728311"/>
                  </a:lnTo>
                  <a:lnTo>
                    <a:pt x="2736056" y="1728788"/>
                  </a:lnTo>
                  <a:lnTo>
                    <a:pt x="2739390" y="1725454"/>
                  </a:lnTo>
                  <a:lnTo>
                    <a:pt x="2741771" y="1722120"/>
                  </a:lnTo>
                  <a:lnTo>
                    <a:pt x="2742248" y="1720215"/>
                  </a:lnTo>
                  <a:lnTo>
                    <a:pt x="2744629" y="1714500"/>
                  </a:lnTo>
                  <a:lnTo>
                    <a:pt x="2749391" y="1710690"/>
                  </a:lnTo>
                  <a:lnTo>
                    <a:pt x="2750344" y="1708785"/>
                  </a:lnTo>
                  <a:lnTo>
                    <a:pt x="2746534" y="1704975"/>
                  </a:lnTo>
                  <a:lnTo>
                    <a:pt x="2745105" y="1702118"/>
                  </a:lnTo>
                  <a:lnTo>
                    <a:pt x="2743200" y="1700213"/>
                  </a:lnTo>
                  <a:lnTo>
                    <a:pt x="2744629" y="1697355"/>
                  </a:lnTo>
                  <a:lnTo>
                    <a:pt x="2745581" y="1693545"/>
                  </a:lnTo>
                  <a:lnTo>
                    <a:pt x="2743200" y="1693545"/>
                  </a:lnTo>
                  <a:lnTo>
                    <a:pt x="2740819" y="1692593"/>
                  </a:lnTo>
                  <a:lnTo>
                    <a:pt x="2737961" y="1696403"/>
                  </a:lnTo>
                  <a:lnTo>
                    <a:pt x="2737009" y="1692116"/>
                  </a:lnTo>
                  <a:lnTo>
                    <a:pt x="2735580" y="1691640"/>
                  </a:lnTo>
                  <a:lnTo>
                    <a:pt x="2731770" y="1688783"/>
                  </a:lnTo>
                  <a:lnTo>
                    <a:pt x="2731770" y="1686401"/>
                  </a:lnTo>
                  <a:lnTo>
                    <a:pt x="2728912" y="1685449"/>
                  </a:lnTo>
                  <a:lnTo>
                    <a:pt x="2726055" y="1686401"/>
                  </a:lnTo>
                  <a:lnTo>
                    <a:pt x="2722721" y="1688783"/>
                  </a:lnTo>
                  <a:lnTo>
                    <a:pt x="2719387" y="1688783"/>
                  </a:lnTo>
                  <a:lnTo>
                    <a:pt x="2718435" y="1687830"/>
                  </a:lnTo>
                  <a:lnTo>
                    <a:pt x="2717959" y="1685925"/>
                  </a:lnTo>
                  <a:lnTo>
                    <a:pt x="2716054" y="1684496"/>
                  </a:lnTo>
                  <a:lnTo>
                    <a:pt x="2710339" y="1683544"/>
                  </a:lnTo>
                  <a:lnTo>
                    <a:pt x="2707005" y="1682591"/>
                  </a:lnTo>
                  <a:lnTo>
                    <a:pt x="2707005" y="1681163"/>
                  </a:lnTo>
                  <a:lnTo>
                    <a:pt x="2712244" y="1680210"/>
                  </a:lnTo>
                  <a:lnTo>
                    <a:pt x="2711291" y="1678781"/>
                  </a:lnTo>
                  <a:lnTo>
                    <a:pt x="2709862" y="1672114"/>
                  </a:lnTo>
                  <a:lnTo>
                    <a:pt x="2707958" y="1671638"/>
                  </a:lnTo>
                  <a:lnTo>
                    <a:pt x="2703195" y="1672114"/>
                  </a:lnTo>
                  <a:lnTo>
                    <a:pt x="2697956" y="1671161"/>
                  </a:lnTo>
                  <a:lnTo>
                    <a:pt x="2697956" y="1668304"/>
                  </a:lnTo>
                  <a:lnTo>
                    <a:pt x="2705100" y="1666399"/>
                  </a:lnTo>
                  <a:lnTo>
                    <a:pt x="2707481" y="1664970"/>
                  </a:lnTo>
                  <a:lnTo>
                    <a:pt x="2704624" y="1663541"/>
                  </a:lnTo>
                  <a:lnTo>
                    <a:pt x="2698433" y="1663065"/>
                  </a:lnTo>
                  <a:lnTo>
                    <a:pt x="2689860" y="1661636"/>
                  </a:lnTo>
                  <a:lnTo>
                    <a:pt x="2687479" y="1660208"/>
                  </a:lnTo>
                  <a:lnTo>
                    <a:pt x="2691289" y="1657826"/>
                  </a:lnTo>
                  <a:lnTo>
                    <a:pt x="2696051" y="1657350"/>
                  </a:lnTo>
                  <a:lnTo>
                    <a:pt x="2697004" y="1656398"/>
                  </a:lnTo>
                  <a:lnTo>
                    <a:pt x="2694623" y="1654493"/>
                  </a:lnTo>
                  <a:lnTo>
                    <a:pt x="2693194" y="1654016"/>
                  </a:lnTo>
                  <a:lnTo>
                    <a:pt x="2688431" y="1653540"/>
                  </a:lnTo>
                  <a:lnTo>
                    <a:pt x="2684145" y="1649730"/>
                  </a:lnTo>
                  <a:lnTo>
                    <a:pt x="2674620" y="1646873"/>
                  </a:lnTo>
                  <a:lnTo>
                    <a:pt x="2671286" y="1643539"/>
                  </a:lnTo>
                  <a:lnTo>
                    <a:pt x="2672715" y="1642586"/>
                  </a:lnTo>
                  <a:lnTo>
                    <a:pt x="2675573" y="1641634"/>
                  </a:lnTo>
                  <a:lnTo>
                    <a:pt x="2677954" y="1641634"/>
                  </a:lnTo>
                  <a:lnTo>
                    <a:pt x="2675096" y="1644015"/>
                  </a:lnTo>
                  <a:lnTo>
                    <a:pt x="2675573" y="1644968"/>
                  </a:lnTo>
                  <a:lnTo>
                    <a:pt x="2686050" y="1648301"/>
                  </a:lnTo>
                  <a:lnTo>
                    <a:pt x="2704148" y="1650206"/>
                  </a:lnTo>
                  <a:lnTo>
                    <a:pt x="2709386" y="1648778"/>
                  </a:lnTo>
                  <a:lnTo>
                    <a:pt x="2709386" y="1644015"/>
                  </a:lnTo>
                  <a:lnTo>
                    <a:pt x="2708910" y="1640205"/>
                  </a:lnTo>
                  <a:lnTo>
                    <a:pt x="2710339" y="1636871"/>
                  </a:lnTo>
                  <a:lnTo>
                    <a:pt x="2710815" y="1632585"/>
                  </a:lnTo>
                  <a:lnTo>
                    <a:pt x="2700814" y="1624013"/>
                  </a:lnTo>
                  <a:lnTo>
                    <a:pt x="2697956" y="1623536"/>
                  </a:lnTo>
                  <a:lnTo>
                    <a:pt x="2695099" y="1624013"/>
                  </a:lnTo>
                  <a:lnTo>
                    <a:pt x="2693194" y="1623536"/>
                  </a:lnTo>
                  <a:lnTo>
                    <a:pt x="2690336" y="1622108"/>
                  </a:lnTo>
                  <a:lnTo>
                    <a:pt x="2689384" y="1621155"/>
                  </a:lnTo>
                  <a:lnTo>
                    <a:pt x="2690812" y="1619726"/>
                  </a:lnTo>
                  <a:lnTo>
                    <a:pt x="2692718" y="1616393"/>
                  </a:lnTo>
                  <a:lnTo>
                    <a:pt x="2694146" y="1615440"/>
                  </a:lnTo>
                  <a:lnTo>
                    <a:pt x="2694146" y="1614964"/>
                  </a:lnTo>
                  <a:lnTo>
                    <a:pt x="2691765" y="1613059"/>
                  </a:lnTo>
                  <a:lnTo>
                    <a:pt x="2686050" y="1611630"/>
                  </a:lnTo>
                  <a:lnTo>
                    <a:pt x="2682240" y="1611630"/>
                  </a:lnTo>
                  <a:lnTo>
                    <a:pt x="2678430" y="1612106"/>
                  </a:lnTo>
                  <a:lnTo>
                    <a:pt x="2675096" y="1611630"/>
                  </a:lnTo>
                  <a:lnTo>
                    <a:pt x="2673191" y="1611154"/>
                  </a:lnTo>
                  <a:lnTo>
                    <a:pt x="2671762" y="1609725"/>
                  </a:lnTo>
                  <a:lnTo>
                    <a:pt x="2675573" y="1610201"/>
                  </a:lnTo>
                  <a:lnTo>
                    <a:pt x="2677001" y="1609725"/>
                  </a:lnTo>
                  <a:lnTo>
                    <a:pt x="2679859" y="1607344"/>
                  </a:lnTo>
                  <a:lnTo>
                    <a:pt x="2682716" y="1606868"/>
                  </a:lnTo>
                  <a:lnTo>
                    <a:pt x="2685574" y="1605439"/>
                  </a:lnTo>
                  <a:lnTo>
                    <a:pt x="2689384" y="1603058"/>
                  </a:lnTo>
                  <a:lnTo>
                    <a:pt x="2690812" y="1600200"/>
                  </a:lnTo>
                  <a:lnTo>
                    <a:pt x="2688431" y="1595438"/>
                  </a:lnTo>
                  <a:lnTo>
                    <a:pt x="2689384" y="1594009"/>
                  </a:lnTo>
                  <a:lnTo>
                    <a:pt x="2691289" y="1593056"/>
                  </a:lnTo>
                  <a:lnTo>
                    <a:pt x="2691765" y="1591151"/>
                  </a:lnTo>
                  <a:lnTo>
                    <a:pt x="2689860" y="1588770"/>
                  </a:lnTo>
                  <a:lnTo>
                    <a:pt x="2684621" y="1586389"/>
                  </a:lnTo>
                  <a:lnTo>
                    <a:pt x="2681764" y="1586865"/>
                  </a:lnTo>
                  <a:lnTo>
                    <a:pt x="2678430" y="1585913"/>
                  </a:lnTo>
                  <a:lnTo>
                    <a:pt x="2672239" y="1576864"/>
                  </a:lnTo>
                  <a:lnTo>
                    <a:pt x="2668905" y="1576864"/>
                  </a:lnTo>
                  <a:lnTo>
                    <a:pt x="2661285" y="1578293"/>
                  </a:lnTo>
                  <a:lnTo>
                    <a:pt x="2655570" y="1580198"/>
                  </a:lnTo>
                  <a:lnTo>
                    <a:pt x="2647474" y="1584484"/>
                  </a:lnTo>
                  <a:lnTo>
                    <a:pt x="2646045" y="1584008"/>
                  </a:lnTo>
                  <a:lnTo>
                    <a:pt x="2649855" y="1580674"/>
                  </a:lnTo>
                  <a:lnTo>
                    <a:pt x="2652712" y="1578769"/>
                  </a:lnTo>
                  <a:lnTo>
                    <a:pt x="2661285" y="1574959"/>
                  </a:lnTo>
                  <a:lnTo>
                    <a:pt x="2666048" y="1569244"/>
                  </a:lnTo>
                  <a:lnTo>
                    <a:pt x="2668905" y="1561624"/>
                  </a:lnTo>
                  <a:lnTo>
                    <a:pt x="2668429" y="1560671"/>
                  </a:lnTo>
                  <a:lnTo>
                    <a:pt x="2664143" y="1560671"/>
                  </a:lnTo>
                  <a:lnTo>
                    <a:pt x="2660809" y="1561148"/>
                  </a:lnTo>
                  <a:lnTo>
                    <a:pt x="2652712" y="1564481"/>
                  </a:lnTo>
                  <a:lnTo>
                    <a:pt x="2650808" y="1564481"/>
                  </a:lnTo>
                  <a:lnTo>
                    <a:pt x="2651284" y="1563053"/>
                  </a:lnTo>
                  <a:lnTo>
                    <a:pt x="2650331" y="1562100"/>
                  </a:lnTo>
                  <a:lnTo>
                    <a:pt x="2647950" y="1561624"/>
                  </a:lnTo>
                  <a:lnTo>
                    <a:pt x="2645093" y="1563053"/>
                  </a:lnTo>
                  <a:lnTo>
                    <a:pt x="2638901" y="1568291"/>
                  </a:lnTo>
                  <a:lnTo>
                    <a:pt x="2636520" y="1568291"/>
                  </a:lnTo>
                  <a:lnTo>
                    <a:pt x="2639854" y="1564958"/>
                  </a:lnTo>
                  <a:lnTo>
                    <a:pt x="2641283" y="1562100"/>
                  </a:lnTo>
                  <a:lnTo>
                    <a:pt x="2646998" y="1558766"/>
                  </a:lnTo>
                  <a:lnTo>
                    <a:pt x="2650808" y="1557338"/>
                  </a:lnTo>
                  <a:lnTo>
                    <a:pt x="2658428" y="1551146"/>
                  </a:lnTo>
                  <a:lnTo>
                    <a:pt x="2656523" y="1546384"/>
                  </a:lnTo>
                  <a:lnTo>
                    <a:pt x="2653665" y="1542098"/>
                  </a:lnTo>
                  <a:lnTo>
                    <a:pt x="2652236" y="1541145"/>
                  </a:lnTo>
                  <a:lnTo>
                    <a:pt x="2647474" y="1542098"/>
                  </a:lnTo>
                  <a:lnTo>
                    <a:pt x="2644140" y="1541621"/>
                  </a:lnTo>
                  <a:lnTo>
                    <a:pt x="2646045" y="1539240"/>
                  </a:lnTo>
                  <a:lnTo>
                    <a:pt x="2646045" y="1538288"/>
                  </a:lnTo>
                  <a:lnTo>
                    <a:pt x="2644140" y="1534478"/>
                  </a:lnTo>
                  <a:lnTo>
                    <a:pt x="2643187" y="1533525"/>
                  </a:lnTo>
                  <a:lnTo>
                    <a:pt x="2643187" y="1533049"/>
                  </a:lnTo>
                  <a:lnTo>
                    <a:pt x="2646045" y="1532096"/>
                  </a:lnTo>
                  <a:lnTo>
                    <a:pt x="2645093" y="1531620"/>
                  </a:lnTo>
                  <a:lnTo>
                    <a:pt x="2642235" y="1531144"/>
                  </a:lnTo>
                  <a:lnTo>
                    <a:pt x="2639854" y="1531144"/>
                  </a:lnTo>
                  <a:lnTo>
                    <a:pt x="2634139" y="1532573"/>
                  </a:lnTo>
                  <a:lnTo>
                    <a:pt x="2626519" y="1533525"/>
                  </a:lnTo>
                  <a:lnTo>
                    <a:pt x="2621280" y="1533525"/>
                  </a:lnTo>
                  <a:lnTo>
                    <a:pt x="2620328" y="1532096"/>
                  </a:lnTo>
                  <a:lnTo>
                    <a:pt x="2622233" y="1531620"/>
                  </a:lnTo>
                  <a:lnTo>
                    <a:pt x="2627471" y="1531620"/>
                  </a:lnTo>
                  <a:lnTo>
                    <a:pt x="2631281" y="1530668"/>
                  </a:lnTo>
                  <a:lnTo>
                    <a:pt x="2636044" y="1528763"/>
                  </a:lnTo>
                  <a:lnTo>
                    <a:pt x="2639378" y="1524953"/>
                  </a:lnTo>
                  <a:lnTo>
                    <a:pt x="2635091" y="1517809"/>
                  </a:lnTo>
                  <a:lnTo>
                    <a:pt x="2631758" y="1517333"/>
                  </a:lnTo>
                  <a:lnTo>
                    <a:pt x="2627948" y="1520666"/>
                  </a:lnTo>
                  <a:lnTo>
                    <a:pt x="2626995" y="1520666"/>
                  </a:lnTo>
                  <a:lnTo>
                    <a:pt x="2627471" y="1518761"/>
                  </a:lnTo>
                  <a:lnTo>
                    <a:pt x="2626519" y="1517333"/>
                  </a:lnTo>
                  <a:lnTo>
                    <a:pt x="2620804" y="1515904"/>
                  </a:lnTo>
                  <a:lnTo>
                    <a:pt x="2619851" y="1514475"/>
                  </a:lnTo>
                  <a:lnTo>
                    <a:pt x="2624137" y="1512570"/>
                  </a:lnTo>
                  <a:lnTo>
                    <a:pt x="2627471" y="1509236"/>
                  </a:lnTo>
                  <a:lnTo>
                    <a:pt x="2624137" y="1505903"/>
                  </a:lnTo>
                  <a:lnTo>
                    <a:pt x="2621280" y="1502569"/>
                  </a:lnTo>
                  <a:lnTo>
                    <a:pt x="2619851" y="1499711"/>
                  </a:lnTo>
                  <a:lnTo>
                    <a:pt x="2619375" y="1496854"/>
                  </a:lnTo>
                  <a:lnTo>
                    <a:pt x="2616518" y="1493520"/>
                  </a:lnTo>
                  <a:lnTo>
                    <a:pt x="2613184" y="1494949"/>
                  </a:lnTo>
                  <a:lnTo>
                    <a:pt x="2610803" y="1497806"/>
                  </a:lnTo>
                  <a:lnTo>
                    <a:pt x="2612708" y="1492568"/>
                  </a:lnTo>
                  <a:lnTo>
                    <a:pt x="2612231" y="1486376"/>
                  </a:lnTo>
                  <a:lnTo>
                    <a:pt x="2608898" y="1481614"/>
                  </a:lnTo>
                  <a:lnTo>
                    <a:pt x="2604611" y="1481614"/>
                  </a:lnTo>
                  <a:lnTo>
                    <a:pt x="2599373" y="1482566"/>
                  </a:lnTo>
                  <a:lnTo>
                    <a:pt x="2593658" y="1484948"/>
                  </a:lnTo>
                  <a:lnTo>
                    <a:pt x="2592229" y="1483995"/>
                  </a:lnTo>
                  <a:lnTo>
                    <a:pt x="2594134" y="1482566"/>
                  </a:lnTo>
                  <a:lnTo>
                    <a:pt x="2600325" y="1479709"/>
                  </a:lnTo>
                  <a:lnTo>
                    <a:pt x="2604135" y="1475899"/>
                  </a:lnTo>
                  <a:lnTo>
                    <a:pt x="2603659" y="1473041"/>
                  </a:lnTo>
                  <a:lnTo>
                    <a:pt x="2601278" y="1471136"/>
                  </a:lnTo>
                  <a:lnTo>
                    <a:pt x="2594134" y="1467803"/>
                  </a:lnTo>
                  <a:lnTo>
                    <a:pt x="2590324" y="1468279"/>
                  </a:lnTo>
                  <a:lnTo>
                    <a:pt x="2589371" y="1469231"/>
                  </a:lnTo>
                  <a:lnTo>
                    <a:pt x="2587943" y="1470184"/>
                  </a:lnTo>
                  <a:lnTo>
                    <a:pt x="2586514" y="1472089"/>
                  </a:lnTo>
                  <a:lnTo>
                    <a:pt x="2581751" y="1481614"/>
                  </a:lnTo>
                  <a:lnTo>
                    <a:pt x="2580799" y="1484948"/>
                  </a:lnTo>
                  <a:lnTo>
                    <a:pt x="2578418" y="1489234"/>
                  </a:lnTo>
                  <a:lnTo>
                    <a:pt x="2577941" y="1491139"/>
                  </a:lnTo>
                  <a:lnTo>
                    <a:pt x="2578894" y="1493044"/>
                  </a:lnTo>
                  <a:lnTo>
                    <a:pt x="2580323" y="1494473"/>
                  </a:lnTo>
                  <a:lnTo>
                    <a:pt x="2583180" y="1495901"/>
                  </a:lnTo>
                  <a:lnTo>
                    <a:pt x="2582228" y="1496854"/>
                  </a:lnTo>
                  <a:lnTo>
                    <a:pt x="2576989" y="1493996"/>
                  </a:lnTo>
                  <a:lnTo>
                    <a:pt x="2574608" y="1493520"/>
                  </a:lnTo>
                  <a:lnTo>
                    <a:pt x="2572226" y="1493996"/>
                  </a:lnTo>
                  <a:lnTo>
                    <a:pt x="2570798" y="1494473"/>
                  </a:lnTo>
                  <a:lnTo>
                    <a:pt x="2569845" y="1495425"/>
                  </a:lnTo>
                  <a:lnTo>
                    <a:pt x="2568416" y="1499711"/>
                  </a:lnTo>
                  <a:lnTo>
                    <a:pt x="2568416" y="1501616"/>
                  </a:lnTo>
                  <a:lnTo>
                    <a:pt x="2568893" y="1503045"/>
                  </a:lnTo>
                  <a:lnTo>
                    <a:pt x="2571274" y="1506855"/>
                  </a:lnTo>
                  <a:lnTo>
                    <a:pt x="2573179" y="1508284"/>
                  </a:lnTo>
                  <a:lnTo>
                    <a:pt x="2576036" y="1509236"/>
                  </a:lnTo>
                  <a:lnTo>
                    <a:pt x="2579370" y="1510665"/>
                  </a:lnTo>
                  <a:lnTo>
                    <a:pt x="2582704" y="1513046"/>
                  </a:lnTo>
                  <a:lnTo>
                    <a:pt x="2583656" y="1513999"/>
                  </a:lnTo>
                  <a:lnTo>
                    <a:pt x="2582228" y="1514475"/>
                  </a:lnTo>
                  <a:lnTo>
                    <a:pt x="2575560" y="1510189"/>
                  </a:lnTo>
                  <a:lnTo>
                    <a:pt x="2573179" y="1509236"/>
                  </a:lnTo>
                  <a:lnTo>
                    <a:pt x="2568893" y="1509713"/>
                  </a:lnTo>
                  <a:lnTo>
                    <a:pt x="2568416" y="1510665"/>
                  </a:lnTo>
                  <a:lnTo>
                    <a:pt x="2571274" y="1516380"/>
                  </a:lnTo>
                  <a:lnTo>
                    <a:pt x="2571274" y="1517333"/>
                  </a:lnTo>
                  <a:lnTo>
                    <a:pt x="2567940" y="1515428"/>
                  </a:lnTo>
                  <a:lnTo>
                    <a:pt x="2566987" y="1516856"/>
                  </a:lnTo>
                  <a:lnTo>
                    <a:pt x="2566035" y="1520666"/>
                  </a:lnTo>
                  <a:lnTo>
                    <a:pt x="2565083" y="1522095"/>
                  </a:lnTo>
                  <a:lnTo>
                    <a:pt x="2563178" y="1521143"/>
                  </a:lnTo>
                  <a:lnTo>
                    <a:pt x="2562225" y="1521143"/>
                  </a:lnTo>
                  <a:lnTo>
                    <a:pt x="2561749" y="1522095"/>
                  </a:lnTo>
                  <a:lnTo>
                    <a:pt x="2562701" y="1524953"/>
                  </a:lnTo>
                  <a:lnTo>
                    <a:pt x="2563654" y="1526381"/>
                  </a:lnTo>
                  <a:lnTo>
                    <a:pt x="2564606" y="1527334"/>
                  </a:lnTo>
                  <a:lnTo>
                    <a:pt x="2568416" y="1528286"/>
                  </a:lnTo>
                  <a:lnTo>
                    <a:pt x="2572226" y="1529715"/>
                  </a:lnTo>
                  <a:lnTo>
                    <a:pt x="2571750" y="1530668"/>
                  </a:lnTo>
                  <a:lnTo>
                    <a:pt x="2567464" y="1530668"/>
                  </a:lnTo>
                  <a:lnTo>
                    <a:pt x="2566987" y="1532096"/>
                  </a:lnTo>
                  <a:lnTo>
                    <a:pt x="2561749" y="1531144"/>
                  </a:lnTo>
                  <a:lnTo>
                    <a:pt x="2560796" y="1531620"/>
                  </a:lnTo>
                  <a:lnTo>
                    <a:pt x="2560796" y="1532573"/>
                  </a:lnTo>
                  <a:lnTo>
                    <a:pt x="2561273" y="1534001"/>
                  </a:lnTo>
                  <a:lnTo>
                    <a:pt x="2557939" y="1533525"/>
                  </a:lnTo>
                  <a:lnTo>
                    <a:pt x="2556510" y="1533525"/>
                  </a:lnTo>
                  <a:lnTo>
                    <a:pt x="2553653" y="1536859"/>
                  </a:lnTo>
                  <a:lnTo>
                    <a:pt x="2553653" y="1537811"/>
                  </a:lnTo>
                  <a:lnTo>
                    <a:pt x="2556510" y="1539716"/>
                  </a:lnTo>
                  <a:lnTo>
                    <a:pt x="2556034" y="1540193"/>
                  </a:lnTo>
                  <a:lnTo>
                    <a:pt x="2552224" y="1540669"/>
                  </a:lnTo>
                  <a:lnTo>
                    <a:pt x="2549843" y="1541621"/>
                  </a:lnTo>
                  <a:lnTo>
                    <a:pt x="2549843" y="1543050"/>
                  </a:lnTo>
                  <a:lnTo>
                    <a:pt x="2550795" y="1545908"/>
                  </a:lnTo>
                  <a:lnTo>
                    <a:pt x="2553176" y="1550194"/>
                  </a:lnTo>
                  <a:lnTo>
                    <a:pt x="2554129" y="1552099"/>
                  </a:lnTo>
                  <a:lnTo>
                    <a:pt x="2554129" y="1554004"/>
                  </a:lnTo>
                  <a:lnTo>
                    <a:pt x="2553653" y="1555909"/>
                  </a:lnTo>
                  <a:lnTo>
                    <a:pt x="2551271" y="1561148"/>
                  </a:lnTo>
                  <a:lnTo>
                    <a:pt x="2550795" y="1561148"/>
                  </a:lnTo>
                  <a:lnTo>
                    <a:pt x="2550319" y="1554480"/>
                  </a:lnTo>
                  <a:lnTo>
                    <a:pt x="2549843" y="1552575"/>
                  </a:lnTo>
                  <a:lnTo>
                    <a:pt x="2548414" y="1549718"/>
                  </a:lnTo>
                  <a:lnTo>
                    <a:pt x="2545556" y="1546384"/>
                  </a:lnTo>
                  <a:lnTo>
                    <a:pt x="2543175" y="1544003"/>
                  </a:lnTo>
                  <a:lnTo>
                    <a:pt x="2541270" y="1543050"/>
                  </a:lnTo>
                  <a:lnTo>
                    <a:pt x="2538889" y="1543050"/>
                  </a:lnTo>
                  <a:lnTo>
                    <a:pt x="2535079" y="1545908"/>
                  </a:lnTo>
                  <a:lnTo>
                    <a:pt x="2533650" y="1547336"/>
                  </a:lnTo>
                  <a:lnTo>
                    <a:pt x="2532221" y="1550194"/>
                  </a:lnTo>
                  <a:lnTo>
                    <a:pt x="2530316" y="1554480"/>
                  </a:lnTo>
                  <a:lnTo>
                    <a:pt x="2526506" y="1557338"/>
                  </a:lnTo>
                  <a:lnTo>
                    <a:pt x="2520315" y="1558766"/>
                  </a:lnTo>
                  <a:lnTo>
                    <a:pt x="2516029" y="1560195"/>
                  </a:lnTo>
                  <a:lnTo>
                    <a:pt x="2511266" y="1563053"/>
                  </a:lnTo>
                  <a:lnTo>
                    <a:pt x="2503646" y="1566386"/>
                  </a:lnTo>
                  <a:lnTo>
                    <a:pt x="2497455" y="1570673"/>
                  </a:lnTo>
                  <a:lnTo>
                    <a:pt x="2496503" y="1572101"/>
                  </a:lnTo>
                  <a:lnTo>
                    <a:pt x="2496026" y="1574483"/>
                  </a:lnTo>
                  <a:lnTo>
                    <a:pt x="2495550" y="1577816"/>
                  </a:lnTo>
                  <a:lnTo>
                    <a:pt x="2494121" y="1582103"/>
                  </a:lnTo>
                  <a:lnTo>
                    <a:pt x="2493645" y="1581150"/>
                  </a:lnTo>
                  <a:lnTo>
                    <a:pt x="2494121" y="1576388"/>
                  </a:lnTo>
                  <a:lnTo>
                    <a:pt x="2493645" y="1574959"/>
                  </a:lnTo>
                  <a:lnTo>
                    <a:pt x="2493645" y="1569720"/>
                  </a:lnTo>
                  <a:lnTo>
                    <a:pt x="2492216" y="1562576"/>
                  </a:lnTo>
                  <a:lnTo>
                    <a:pt x="2491740" y="1561624"/>
                  </a:lnTo>
                  <a:lnTo>
                    <a:pt x="2489835" y="1563529"/>
                  </a:lnTo>
                  <a:lnTo>
                    <a:pt x="2489359" y="1566386"/>
                  </a:lnTo>
                  <a:lnTo>
                    <a:pt x="2488406" y="1568291"/>
                  </a:lnTo>
                  <a:lnTo>
                    <a:pt x="2483168" y="1574006"/>
                  </a:lnTo>
                  <a:lnTo>
                    <a:pt x="2481262" y="1574483"/>
                  </a:lnTo>
                  <a:lnTo>
                    <a:pt x="2486501" y="1568291"/>
                  </a:lnTo>
                  <a:lnTo>
                    <a:pt x="2487454" y="1566863"/>
                  </a:lnTo>
                  <a:lnTo>
                    <a:pt x="2487454" y="1565434"/>
                  </a:lnTo>
                  <a:lnTo>
                    <a:pt x="2484120" y="1558766"/>
                  </a:lnTo>
                  <a:lnTo>
                    <a:pt x="2482691" y="1557338"/>
                  </a:lnTo>
                  <a:lnTo>
                    <a:pt x="2479834" y="1557814"/>
                  </a:lnTo>
                  <a:lnTo>
                    <a:pt x="2477453" y="1561148"/>
                  </a:lnTo>
                  <a:lnTo>
                    <a:pt x="2473643" y="1572101"/>
                  </a:lnTo>
                  <a:lnTo>
                    <a:pt x="2471737" y="1576388"/>
                  </a:lnTo>
                  <a:lnTo>
                    <a:pt x="2469833" y="1578293"/>
                  </a:lnTo>
                  <a:lnTo>
                    <a:pt x="2466975" y="1580198"/>
                  </a:lnTo>
                  <a:lnTo>
                    <a:pt x="2457450" y="1582103"/>
                  </a:lnTo>
                  <a:lnTo>
                    <a:pt x="2448401" y="1585913"/>
                  </a:lnTo>
                  <a:lnTo>
                    <a:pt x="2448401" y="1584960"/>
                  </a:lnTo>
                  <a:lnTo>
                    <a:pt x="2451259" y="1583055"/>
                  </a:lnTo>
                  <a:lnTo>
                    <a:pt x="2455545" y="1581626"/>
                  </a:lnTo>
                  <a:lnTo>
                    <a:pt x="2463165" y="1579721"/>
                  </a:lnTo>
                  <a:lnTo>
                    <a:pt x="2467451" y="1577816"/>
                  </a:lnTo>
                  <a:lnTo>
                    <a:pt x="2471261" y="1573530"/>
                  </a:lnTo>
                  <a:lnTo>
                    <a:pt x="2472690" y="1570196"/>
                  </a:lnTo>
                  <a:lnTo>
                    <a:pt x="2475548" y="1561624"/>
                  </a:lnTo>
                  <a:lnTo>
                    <a:pt x="2475548" y="1557338"/>
                  </a:lnTo>
                  <a:lnTo>
                    <a:pt x="2475548" y="1554956"/>
                  </a:lnTo>
                  <a:lnTo>
                    <a:pt x="2475071" y="1553528"/>
                  </a:lnTo>
                  <a:lnTo>
                    <a:pt x="2472690" y="1551623"/>
                  </a:lnTo>
                  <a:lnTo>
                    <a:pt x="2470785" y="1544479"/>
                  </a:lnTo>
                  <a:lnTo>
                    <a:pt x="2469833" y="1542574"/>
                  </a:lnTo>
                  <a:lnTo>
                    <a:pt x="2467928" y="1540669"/>
                  </a:lnTo>
                  <a:lnTo>
                    <a:pt x="2465070" y="1538764"/>
                  </a:lnTo>
                  <a:lnTo>
                    <a:pt x="2462689" y="1537335"/>
                  </a:lnTo>
                  <a:lnTo>
                    <a:pt x="2460784" y="1536859"/>
                  </a:lnTo>
                  <a:lnTo>
                    <a:pt x="2452687" y="1537811"/>
                  </a:lnTo>
                  <a:lnTo>
                    <a:pt x="2448401" y="1537335"/>
                  </a:lnTo>
                  <a:lnTo>
                    <a:pt x="2444591" y="1537335"/>
                  </a:lnTo>
                  <a:lnTo>
                    <a:pt x="2441258" y="1537811"/>
                  </a:lnTo>
                  <a:lnTo>
                    <a:pt x="2437448" y="1539240"/>
                  </a:lnTo>
                  <a:lnTo>
                    <a:pt x="2428399" y="1545431"/>
                  </a:lnTo>
                  <a:lnTo>
                    <a:pt x="2423636" y="1547336"/>
                  </a:lnTo>
                  <a:lnTo>
                    <a:pt x="2420779" y="1546860"/>
                  </a:lnTo>
                  <a:lnTo>
                    <a:pt x="2415540" y="1544479"/>
                  </a:lnTo>
                  <a:lnTo>
                    <a:pt x="2411254" y="1543526"/>
                  </a:lnTo>
                  <a:lnTo>
                    <a:pt x="2411254" y="1542098"/>
                  </a:lnTo>
                  <a:lnTo>
                    <a:pt x="2417445" y="1540669"/>
                  </a:lnTo>
                  <a:lnTo>
                    <a:pt x="2421255" y="1538764"/>
                  </a:lnTo>
                  <a:lnTo>
                    <a:pt x="2422208" y="1537335"/>
                  </a:lnTo>
                  <a:lnTo>
                    <a:pt x="2422684" y="1535906"/>
                  </a:lnTo>
                  <a:lnTo>
                    <a:pt x="2422684" y="1534954"/>
                  </a:lnTo>
                  <a:lnTo>
                    <a:pt x="2423160" y="1534001"/>
                  </a:lnTo>
                  <a:lnTo>
                    <a:pt x="2424112" y="1533525"/>
                  </a:lnTo>
                  <a:lnTo>
                    <a:pt x="2425065" y="1534478"/>
                  </a:lnTo>
                  <a:lnTo>
                    <a:pt x="2427446" y="1539716"/>
                  </a:lnTo>
                  <a:lnTo>
                    <a:pt x="2428399" y="1540193"/>
                  </a:lnTo>
                  <a:lnTo>
                    <a:pt x="2429828" y="1539716"/>
                  </a:lnTo>
                  <a:lnTo>
                    <a:pt x="2432209" y="1537811"/>
                  </a:lnTo>
                  <a:lnTo>
                    <a:pt x="2433161" y="1535430"/>
                  </a:lnTo>
                  <a:lnTo>
                    <a:pt x="2434114" y="1531620"/>
                  </a:lnTo>
                  <a:lnTo>
                    <a:pt x="2435066" y="1529239"/>
                  </a:lnTo>
                  <a:lnTo>
                    <a:pt x="2436019" y="1528286"/>
                  </a:lnTo>
                  <a:lnTo>
                    <a:pt x="2436019" y="1527334"/>
                  </a:lnTo>
                  <a:lnTo>
                    <a:pt x="2434590" y="1524000"/>
                  </a:lnTo>
                  <a:lnTo>
                    <a:pt x="2435066" y="1522571"/>
                  </a:lnTo>
                  <a:lnTo>
                    <a:pt x="2438400" y="1517809"/>
                  </a:lnTo>
                  <a:lnTo>
                    <a:pt x="2438400" y="1516380"/>
                  </a:lnTo>
                  <a:lnTo>
                    <a:pt x="2436495" y="1514475"/>
                  </a:lnTo>
                  <a:lnTo>
                    <a:pt x="2426970" y="1514475"/>
                  </a:lnTo>
                  <a:lnTo>
                    <a:pt x="2426018" y="1512094"/>
                  </a:lnTo>
                  <a:lnTo>
                    <a:pt x="2426494" y="1507331"/>
                  </a:lnTo>
                  <a:lnTo>
                    <a:pt x="2427923" y="1503521"/>
                  </a:lnTo>
                  <a:lnTo>
                    <a:pt x="2429828" y="1500664"/>
                  </a:lnTo>
                  <a:lnTo>
                    <a:pt x="2430780" y="1497806"/>
                  </a:lnTo>
                  <a:lnTo>
                    <a:pt x="2430304" y="1495425"/>
                  </a:lnTo>
                  <a:lnTo>
                    <a:pt x="2428875" y="1490186"/>
                  </a:lnTo>
                  <a:lnTo>
                    <a:pt x="2427446" y="1487805"/>
                  </a:lnTo>
                  <a:lnTo>
                    <a:pt x="2425541" y="1485424"/>
                  </a:lnTo>
                  <a:lnTo>
                    <a:pt x="2423160" y="1483995"/>
                  </a:lnTo>
                  <a:lnTo>
                    <a:pt x="2405539" y="1482566"/>
                  </a:lnTo>
                  <a:lnTo>
                    <a:pt x="2400776" y="1482566"/>
                  </a:lnTo>
                  <a:lnTo>
                    <a:pt x="2395537" y="1482090"/>
                  </a:lnTo>
                  <a:lnTo>
                    <a:pt x="2394109" y="1480185"/>
                  </a:lnTo>
                  <a:lnTo>
                    <a:pt x="2398871" y="1480661"/>
                  </a:lnTo>
                  <a:lnTo>
                    <a:pt x="2417445" y="1480661"/>
                  </a:lnTo>
                  <a:lnTo>
                    <a:pt x="2423160" y="1480185"/>
                  </a:lnTo>
                  <a:lnTo>
                    <a:pt x="2427446" y="1477804"/>
                  </a:lnTo>
                  <a:lnTo>
                    <a:pt x="2428875" y="1475423"/>
                  </a:lnTo>
                  <a:lnTo>
                    <a:pt x="2428875" y="1474470"/>
                  </a:lnTo>
                  <a:lnTo>
                    <a:pt x="2428875" y="1471613"/>
                  </a:lnTo>
                  <a:lnTo>
                    <a:pt x="2428875" y="1470660"/>
                  </a:lnTo>
                  <a:lnTo>
                    <a:pt x="2426494" y="1467326"/>
                  </a:lnTo>
                  <a:lnTo>
                    <a:pt x="2425541" y="1464945"/>
                  </a:lnTo>
                  <a:lnTo>
                    <a:pt x="2425065" y="1462088"/>
                  </a:lnTo>
                  <a:lnTo>
                    <a:pt x="2425065" y="1459230"/>
                  </a:lnTo>
                  <a:lnTo>
                    <a:pt x="2425541" y="1456849"/>
                  </a:lnTo>
                  <a:lnTo>
                    <a:pt x="2426494" y="1452563"/>
                  </a:lnTo>
                  <a:lnTo>
                    <a:pt x="2429351" y="1446371"/>
                  </a:lnTo>
                  <a:lnTo>
                    <a:pt x="2431733" y="1443514"/>
                  </a:lnTo>
                  <a:lnTo>
                    <a:pt x="2434590" y="1441609"/>
                  </a:lnTo>
                  <a:lnTo>
                    <a:pt x="2436495" y="1439704"/>
                  </a:lnTo>
                  <a:lnTo>
                    <a:pt x="2437448" y="1438275"/>
                  </a:lnTo>
                  <a:lnTo>
                    <a:pt x="2437448" y="1436370"/>
                  </a:lnTo>
                  <a:lnTo>
                    <a:pt x="2436971" y="1434465"/>
                  </a:lnTo>
                  <a:lnTo>
                    <a:pt x="2435066" y="1429703"/>
                  </a:lnTo>
                  <a:lnTo>
                    <a:pt x="2434114" y="1428274"/>
                  </a:lnTo>
                  <a:lnTo>
                    <a:pt x="2432209" y="1427321"/>
                  </a:lnTo>
                  <a:lnTo>
                    <a:pt x="2429828" y="1427798"/>
                  </a:lnTo>
                  <a:lnTo>
                    <a:pt x="2428875" y="1429703"/>
                  </a:lnTo>
                  <a:lnTo>
                    <a:pt x="2427923" y="1433036"/>
                  </a:lnTo>
                  <a:lnTo>
                    <a:pt x="2426970" y="1434941"/>
                  </a:lnTo>
                  <a:lnTo>
                    <a:pt x="2423636" y="1435418"/>
                  </a:lnTo>
                  <a:lnTo>
                    <a:pt x="2419826" y="1437799"/>
                  </a:lnTo>
                  <a:lnTo>
                    <a:pt x="2416969" y="1437799"/>
                  </a:lnTo>
                  <a:lnTo>
                    <a:pt x="2413635" y="1436370"/>
                  </a:lnTo>
                  <a:lnTo>
                    <a:pt x="2411730" y="1434465"/>
                  </a:lnTo>
                  <a:lnTo>
                    <a:pt x="2411730" y="1431608"/>
                  </a:lnTo>
                  <a:lnTo>
                    <a:pt x="2411254" y="1429703"/>
                  </a:lnTo>
                  <a:lnTo>
                    <a:pt x="2410301" y="1428750"/>
                  </a:lnTo>
                  <a:lnTo>
                    <a:pt x="2406968" y="1427321"/>
                  </a:lnTo>
                  <a:lnTo>
                    <a:pt x="2403634" y="1427798"/>
                  </a:lnTo>
                  <a:lnTo>
                    <a:pt x="2398395" y="1428750"/>
                  </a:lnTo>
                  <a:lnTo>
                    <a:pt x="2392204" y="1428274"/>
                  </a:lnTo>
                  <a:lnTo>
                    <a:pt x="2381726" y="1424464"/>
                  </a:lnTo>
                  <a:lnTo>
                    <a:pt x="2376964" y="1423511"/>
                  </a:lnTo>
                  <a:lnTo>
                    <a:pt x="2371249" y="1423511"/>
                  </a:lnTo>
                  <a:lnTo>
                    <a:pt x="2368868" y="1423035"/>
                  </a:lnTo>
                  <a:lnTo>
                    <a:pt x="2364581" y="1420178"/>
                  </a:lnTo>
                  <a:lnTo>
                    <a:pt x="2357914" y="1413986"/>
                  </a:lnTo>
                  <a:lnTo>
                    <a:pt x="2358390" y="1412081"/>
                  </a:lnTo>
                  <a:lnTo>
                    <a:pt x="2361248" y="1410653"/>
                  </a:lnTo>
                  <a:lnTo>
                    <a:pt x="2361248" y="1409700"/>
                  </a:lnTo>
                  <a:lnTo>
                    <a:pt x="2356009" y="1409224"/>
                  </a:lnTo>
                  <a:lnTo>
                    <a:pt x="2354104" y="1408271"/>
                  </a:lnTo>
                  <a:lnTo>
                    <a:pt x="2354580" y="1406843"/>
                  </a:lnTo>
                  <a:lnTo>
                    <a:pt x="2357437" y="1403509"/>
                  </a:lnTo>
                  <a:lnTo>
                    <a:pt x="2360771" y="1402080"/>
                  </a:lnTo>
                  <a:lnTo>
                    <a:pt x="2362200" y="1401128"/>
                  </a:lnTo>
                  <a:lnTo>
                    <a:pt x="2362676" y="1400175"/>
                  </a:lnTo>
                  <a:lnTo>
                    <a:pt x="2361724" y="1398746"/>
                  </a:lnTo>
                  <a:lnTo>
                    <a:pt x="2354104" y="1394936"/>
                  </a:lnTo>
                  <a:lnTo>
                    <a:pt x="2352199" y="1395413"/>
                  </a:lnTo>
                  <a:lnTo>
                    <a:pt x="2350770" y="1397318"/>
                  </a:lnTo>
                  <a:lnTo>
                    <a:pt x="2348865" y="1398746"/>
                  </a:lnTo>
                  <a:lnTo>
                    <a:pt x="2342198" y="1400175"/>
                  </a:lnTo>
                  <a:lnTo>
                    <a:pt x="2341245" y="1399223"/>
                  </a:lnTo>
                  <a:lnTo>
                    <a:pt x="2346960" y="1397318"/>
                  </a:lnTo>
                  <a:lnTo>
                    <a:pt x="2348389" y="1395889"/>
                  </a:lnTo>
                  <a:lnTo>
                    <a:pt x="2348389" y="1394936"/>
                  </a:lnTo>
                  <a:lnTo>
                    <a:pt x="2346960" y="1392555"/>
                  </a:lnTo>
                  <a:lnTo>
                    <a:pt x="2345531" y="1391126"/>
                  </a:lnTo>
                  <a:lnTo>
                    <a:pt x="2343626" y="1388745"/>
                  </a:lnTo>
                  <a:lnTo>
                    <a:pt x="2342198" y="1387316"/>
                  </a:lnTo>
                  <a:lnTo>
                    <a:pt x="2337435" y="1384459"/>
                  </a:lnTo>
                  <a:lnTo>
                    <a:pt x="2332673" y="1382554"/>
                  </a:lnTo>
                  <a:lnTo>
                    <a:pt x="2330291" y="1383506"/>
                  </a:lnTo>
                  <a:lnTo>
                    <a:pt x="2327434" y="1385888"/>
                  </a:lnTo>
                  <a:lnTo>
                    <a:pt x="2325053" y="1387316"/>
                  </a:lnTo>
                  <a:lnTo>
                    <a:pt x="2323624" y="1387316"/>
                  </a:lnTo>
                  <a:lnTo>
                    <a:pt x="2327434" y="1381125"/>
                  </a:lnTo>
                  <a:lnTo>
                    <a:pt x="2328386" y="1377315"/>
                  </a:lnTo>
                  <a:lnTo>
                    <a:pt x="2328386" y="1375886"/>
                  </a:lnTo>
                  <a:lnTo>
                    <a:pt x="2327910" y="1374458"/>
                  </a:lnTo>
                  <a:lnTo>
                    <a:pt x="2326958" y="1372553"/>
                  </a:lnTo>
                  <a:lnTo>
                    <a:pt x="2326481" y="1372076"/>
                  </a:lnTo>
                  <a:lnTo>
                    <a:pt x="2325053" y="1371600"/>
                  </a:lnTo>
                  <a:lnTo>
                    <a:pt x="2320290" y="1372076"/>
                  </a:lnTo>
                  <a:lnTo>
                    <a:pt x="2316480" y="1369219"/>
                  </a:lnTo>
                  <a:lnTo>
                    <a:pt x="2314575" y="1368266"/>
                  </a:lnTo>
                  <a:lnTo>
                    <a:pt x="2309812" y="1363980"/>
                  </a:lnTo>
                  <a:lnTo>
                    <a:pt x="2306479" y="1361599"/>
                  </a:lnTo>
                  <a:lnTo>
                    <a:pt x="2302193" y="1359218"/>
                  </a:lnTo>
                  <a:lnTo>
                    <a:pt x="2295525" y="1354931"/>
                  </a:lnTo>
                  <a:lnTo>
                    <a:pt x="2293144" y="1353979"/>
                  </a:lnTo>
                  <a:lnTo>
                    <a:pt x="2291239" y="1353979"/>
                  </a:lnTo>
                  <a:lnTo>
                    <a:pt x="2287429" y="1355884"/>
                  </a:lnTo>
                  <a:lnTo>
                    <a:pt x="2281714" y="1359218"/>
                  </a:lnTo>
                  <a:lnTo>
                    <a:pt x="2276475" y="1361599"/>
                  </a:lnTo>
                  <a:lnTo>
                    <a:pt x="2268855" y="1363980"/>
                  </a:lnTo>
                  <a:lnTo>
                    <a:pt x="2261711" y="1367314"/>
                  </a:lnTo>
                  <a:lnTo>
                    <a:pt x="2260283" y="1368743"/>
                  </a:lnTo>
                  <a:lnTo>
                    <a:pt x="2263140" y="1371600"/>
                  </a:lnTo>
                  <a:lnTo>
                    <a:pt x="2262664" y="1372076"/>
                  </a:lnTo>
                  <a:lnTo>
                    <a:pt x="2253139" y="1365885"/>
                  </a:lnTo>
                  <a:lnTo>
                    <a:pt x="2249329" y="1363980"/>
                  </a:lnTo>
                  <a:lnTo>
                    <a:pt x="2245995" y="1363504"/>
                  </a:lnTo>
                  <a:lnTo>
                    <a:pt x="2238375" y="1361123"/>
                  </a:lnTo>
                  <a:lnTo>
                    <a:pt x="2235994" y="1361599"/>
                  </a:lnTo>
                  <a:lnTo>
                    <a:pt x="2233136" y="1362551"/>
                  </a:lnTo>
                  <a:lnTo>
                    <a:pt x="2222659" y="1368266"/>
                  </a:lnTo>
                  <a:lnTo>
                    <a:pt x="2222183" y="1367314"/>
                  </a:lnTo>
                  <a:lnTo>
                    <a:pt x="2226945" y="1364456"/>
                  </a:lnTo>
                  <a:lnTo>
                    <a:pt x="2222183" y="1361123"/>
                  </a:lnTo>
                  <a:lnTo>
                    <a:pt x="2195036" y="1353026"/>
                  </a:lnTo>
                  <a:lnTo>
                    <a:pt x="2185987" y="1349693"/>
                  </a:lnTo>
                  <a:lnTo>
                    <a:pt x="2175034" y="1348264"/>
                  </a:lnTo>
                  <a:lnTo>
                    <a:pt x="2169319" y="1347311"/>
                  </a:lnTo>
                  <a:lnTo>
                    <a:pt x="2161223" y="1349693"/>
                  </a:lnTo>
                  <a:lnTo>
                    <a:pt x="2151221" y="1355408"/>
                  </a:lnTo>
                  <a:lnTo>
                    <a:pt x="2145506" y="1359218"/>
                  </a:lnTo>
                  <a:lnTo>
                    <a:pt x="2144078" y="1361123"/>
                  </a:lnTo>
                  <a:lnTo>
                    <a:pt x="2143125" y="1363028"/>
                  </a:lnTo>
                  <a:lnTo>
                    <a:pt x="2142649" y="1366838"/>
                  </a:lnTo>
                  <a:lnTo>
                    <a:pt x="2143125" y="1372076"/>
                  </a:lnTo>
                  <a:lnTo>
                    <a:pt x="2145030" y="1381601"/>
                  </a:lnTo>
                  <a:lnTo>
                    <a:pt x="2146935" y="1386364"/>
                  </a:lnTo>
                  <a:lnTo>
                    <a:pt x="2149316" y="1390174"/>
                  </a:lnTo>
                  <a:lnTo>
                    <a:pt x="2151221" y="1392079"/>
                  </a:lnTo>
                  <a:lnTo>
                    <a:pt x="2153603" y="1393984"/>
                  </a:lnTo>
                  <a:lnTo>
                    <a:pt x="2157412" y="1397318"/>
                  </a:lnTo>
                  <a:lnTo>
                    <a:pt x="2163604" y="1401128"/>
                  </a:lnTo>
                  <a:lnTo>
                    <a:pt x="2158841" y="1404938"/>
                  </a:lnTo>
                  <a:lnTo>
                    <a:pt x="2155984" y="1406843"/>
                  </a:lnTo>
                  <a:lnTo>
                    <a:pt x="2155508" y="1409224"/>
                  </a:lnTo>
                  <a:lnTo>
                    <a:pt x="2156460" y="1417796"/>
                  </a:lnTo>
                  <a:lnTo>
                    <a:pt x="2156460" y="1419225"/>
                  </a:lnTo>
                  <a:lnTo>
                    <a:pt x="2155508" y="1421606"/>
                  </a:lnTo>
                  <a:lnTo>
                    <a:pt x="2153126" y="1425416"/>
                  </a:lnTo>
                  <a:lnTo>
                    <a:pt x="2149793" y="1429703"/>
                  </a:lnTo>
                  <a:lnTo>
                    <a:pt x="2142173" y="1437323"/>
                  </a:lnTo>
                  <a:lnTo>
                    <a:pt x="2141220" y="1439228"/>
                  </a:lnTo>
                  <a:lnTo>
                    <a:pt x="2143125" y="1439704"/>
                  </a:lnTo>
                  <a:lnTo>
                    <a:pt x="2147411" y="1439228"/>
                  </a:lnTo>
                  <a:lnTo>
                    <a:pt x="2151698" y="1440656"/>
                  </a:lnTo>
                  <a:lnTo>
                    <a:pt x="2160746" y="1438751"/>
                  </a:lnTo>
                  <a:lnTo>
                    <a:pt x="2161223" y="1439704"/>
                  </a:lnTo>
                  <a:lnTo>
                    <a:pt x="2158841" y="1440656"/>
                  </a:lnTo>
                  <a:lnTo>
                    <a:pt x="2156460" y="1445419"/>
                  </a:lnTo>
                  <a:lnTo>
                    <a:pt x="2155508" y="1446371"/>
                  </a:lnTo>
                  <a:lnTo>
                    <a:pt x="2154555" y="1448276"/>
                  </a:lnTo>
                  <a:lnTo>
                    <a:pt x="2156936" y="1451610"/>
                  </a:lnTo>
                  <a:lnTo>
                    <a:pt x="2159318" y="1452086"/>
                  </a:lnTo>
                  <a:lnTo>
                    <a:pt x="2163604" y="1452086"/>
                  </a:lnTo>
                  <a:lnTo>
                    <a:pt x="2164080" y="1453039"/>
                  </a:lnTo>
                  <a:lnTo>
                    <a:pt x="2160746" y="1454944"/>
                  </a:lnTo>
                  <a:lnTo>
                    <a:pt x="2157889" y="1459230"/>
                  </a:lnTo>
                  <a:lnTo>
                    <a:pt x="2158841" y="1462564"/>
                  </a:lnTo>
                  <a:lnTo>
                    <a:pt x="2165509" y="1473518"/>
                  </a:lnTo>
                  <a:lnTo>
                    <a:pt x="2165033" y="1473994"/>
                  </a:lnTo>
                  <a:lnTo>
                    <a:pt x="2161223" y="1475423"/>
                  </a:lnTo>
                  <a:lnTo>
                    <a:pt x="2160746" y="1475899"/>
                  </a:lnTo>
                  <a:lnTo>
                    <a:pt x="2162175" y="1477328"/>
                  </a:lnTo>
                  <a:lnTo>
                    <a:pt x="2170271" y="1478280"/>
                  </a:lnTo>
                  <a:lnTo>
                    <a:pt x="2171224" y="1479233"/>
                  </a:lnTo>
                  <a:lnTo>
                    <a:pt x="2168366" y="1483995"/>
                  </a:lnTo>
                  <a:lnTo>
                    <a:pt x="2168366" y="1485900"/>
                  </a:lnTo>
                  <a:lnTo>
                    <a:pt x="2169795" y="1488281"/>
                  </a:lnTo>
                  <a:lnTo>
                    <a:pt x="2169795" y="1490186"/>
                  </a:lnTo>
                  <a:lnTo>
                    <a:pt x="2165033" y="1494473"/>
                  </a:lnTo>
                  <a:lnTo>
                    <a:pt x="2164556" y="1495901"/>
                  </a:lnTo>
                  <a:lnTo>
                    <a:pt x="2166937" y="1499711"/>
                  </a:lnTo>
                  <a:lnTo>
                    <a:pt x="2168843" y="1501140"/>
                  </a:lnTo>
                  <a:lnTo>
                    <a:pt x="2167414" y="1501616"/>
                  </a:lnTo>
                  <a:lnTo>
                    <a:pt x="2160746" y="1495901"/>
                  </a:lnTo>
                  <a:lnTo>
                    <a:pt x="2155984" y="1495901"/>
                  </a:lnTo>
                  <a:lnTo>
                    <a:pt x="2155031" y="1496854"/>
                  </a:lnTo>
                  <a:lnTo>
                    <a:pt x="2155508" y="1500664"/>
                  </a:lnTo>
                  <a:lnTo>
                    <a:pt x="2155031" y="1501616"/>
                  </a:lnTo>
                  <a:lnTo>
                    <a:pt x="2151221" y="1505903"/>
                  </a:lnTo>
                  <a:lnTo>
                    <a:pt x="2151698" y="1507331"/>
                  </a:lnTo>
                  <a:lnTo>
                    <a:pt x="2154079" y="1508760"/>
                  </a:lnTo>
                  <a:lnTo>
                    <a:pt x="2154555" y="1510189"/>
                  </a:lnTo>
                  <a:lnTo>
                    <a:pt x="2151698" y="1513999"/>
                  </a:lnTo>
                  <a:lnTo>
                    <a:pt x="2146935" y="1516856"/>
                  </a:lnTo>
                  <a:lnTo>
                    <a:pt x="2144078" y="1519238"/>
                  </a:lnTo>
                  <a:lnTo>
                    <a:pt x="2141696" y="1522095"/>
                  </a:lnTo>
                  <a:lnTo>
                    <a:pt x="2138362" y="1527334"/>
                  </a:lnTo>
                  <a:lnTo>
                    <a:pt x="2132171" y="1534001"/>
                  </a:lnTo>
                  <a:lnTo>
                    <a:pt x="2131219" y="1535430"/>
                  </a:lnTo>
                  <a:lnTo>
                    <a:pt x="2130266" y="1537811"/>
                  </a:lnTo>
                  <a:lnTo>
                    <a:pt x="2129790" y="1540669"/>
                  </a:lnTo>
                  <a:lnTo>
                    <a:pt x="2129314" y="1544955"/>
                  </a:lnTo>
                  <a:lnTo>
                    <a:pt x="2129790" y="1546384"/>
                  </a:lnTo>
                  <a:lnTo>
                    <a:pt x="2131219" y="1548765"/>
                  </a:lnTo>
                  <a:lnTo>
                    <a:pt x="2135029" y="1549718"/>
                  </a:lnTo>
                  <a:lnTo>
                    <a:pt x="2146459" y="1558766"/>
                  </a:lnTo>
                  <a:lnTo>
                    <a:pt x="2150745" y="1561148"/>
                  </a:lnTo>
                  <a:lnTo>
                    <a:pt x="2157412" y="1564005"/>
                  </a:lnTo>
                  <a:lnTo>
                    <a:pt x="2161699" y="1566386"/>
                  </a:lnTo>
                  <a:lnTo>
                    <a:pt x="2164080" y="1568768"/>
                  </a:lnTo>
                  <a:lnTo>
                    <a:pt x="2175510" y="1577340"/>
                  </a:lnTo>
                  <a:lnTo>
                    <a:pt x="2184559" y="1590199"/>
                  </a:lnTo>
                  <a:lnTo>
                    <a:pt x="2187416" y="1594961"/>
                  </a:lnTo>
                  <a:lnTo>
                    <a:pt x="2188369" y="1597819"/>
                  </a:lnTo>
                  <a:lnTo>
                    <a:pt x="2192655" y="1608296"/>
                  </a:lnTo>
                  <a:lnTo>
                    <a:pt x="2194560" y="1613535"/>
                  </a:lnTo>
                  <a:lnTo>
                    <a:pt x="2195512" y="1617821"/>
                  </a:lnTo>
                  <a:lnTo>
                    <a:pt x="2196941" y="1631633"/>
                  </a:lnTo>
                  <a:lnTo>
                    <a:pt x="2196941" y="1640681"/>
                  </a:lnTo>
                  <a:lnTo>
                    <a:pt x="2196465" y="1650683"/>
                  </a:lnTo>
                  <a:lnTo>
                    <a:pt x="2195989" y="1657350"/>
                  </a:lnTo>
                  <a:lnTo>
                    <a:pt x="2194084" y="1664970"/>
                  </a:lnTo>
                  <a:lnTo>
                    <a:pt x="2192655" y="1669256"/>
                  </a:lnTo>
                  <a:lnTo>
                    <a:pt x="2188845" y="1674495"/>
                  </a:lnTo>
                  <a:lnTo>
                    <a:pt x="2182654" y="1680686"/>
                  </a:lnTo>
                  <a:lnTo>
                    <a:pt x="2177891" y="1685925"/>
                  </a:lnTo>
                  <a:lnTo>
                    <a:pt x="2174558" y="1690211"/>
                  </a:lnTo>
                  <a:lnTo>
                    <a:pt x="2169319" y="1695450"/>
                  </a:lnTo>
                  <a:lnTo>
                    <a:pt x="2156460" y="1705451"/>
                  </a:lnTo>
                  <a:lnTo>
                    <a:pt x="2154079" y="1707833"/>
                  </a:lnTo>
                  <a:lnTo>
                    <a:pt x="2150269" y="1710214"/>
                  </a:lnTo>
                  <a:lnTo>
                    <a:pt x="2142173" y="1714024"/>
                  </a:lnTo>
                  <a:lnTo>
                    <a:pt x="2136458" y="1717834"/>
                  </a:lnTo>
                  <a:lnTo>
                    <a:pt x="2130743" y="1720691"/>
                  </a:lnTo>
                  <a:lnTo>
                    <a:pt x="2117884" y="1725454"/>
                  </a:lnTo>
                  <a:lnTo>
                    <a:pt x="2115979" y="1726883"/>
                  </a:lnTo>
                  <a:lnTo>
                    <a:pt x="2090261" y="1735455"/>
                  </a:lnTo>
                  <a:lnTo>
                    <a:pt x="2088833" y="1736884"/>
                  </a:lnTo>
                  <a:lnTo>
                    <a:pt x="2088833" y="1737836"/>
                  </a:lnTo>
                  <a:lnTo>
                    <a:pt x="2090261" y="1738313"/>
                  </a:lnTo>
                  <a:lnTo>
                    <a:pt x="2091690" y="1739265"/>
                  </a:lnTo>
                  <a:lnTo>
                    <a:pt x="2092643" y="1740694"/>
                  </a:lnTo>
                  <a:lnTo>
                    <a:pt x="2095500" y="1745933"/>
                  </a:lnTo>
                  <a:lnTo>
                    <a:pt x="2096929" y="1750219"/>
                  </a:lnTo>
                  <a:lnTo>
                    <a:pt x="2098358" y="1753076"/>
                  </a:lnTo>
                  <a:lnTo>
                    <a:pt x="2100739" y="1756410"/>
                  </a:lnTo>
                  <a:lnTo>
                    <a:pt x="2102644" y="1758791"/>
                  </a:lnTo>
                  <a:lnTo>
                    <a:pt x="2105501" y="1760220"/>
                  </a:lnTo>
                  <a:lnTo>
                    <a:pt x="2107883" y="1761173"/>
                  </a:lnTo>
                  <a:lnTo>
                    <a:pt x="2108359" y="1761649"/>
                  </a:lnTo>
                  <a:lnTo>
                    <a:pt x="2106930" y="1763554"/>
                  </a:lnTo>
                  <a:lnTo>
                    <a:pt x="2105025" y="1764506"/>
                  </a:lnTo>
                  <a:lnTo>
                    <a:pt x="2110740" y="1766888"/>
                  </a:lnTo>
                  <a:lnTo>
                    <a:pt x="2112645" y="1768316"/>
                  </a:lnTo>
                  <a:lnTo>
                    <a:pt x="2113121" y="1769269"/>
                  </a:lnTo>
                  <a:lnTo>
                    <a:pt x="2110264" y="1771650"/>
                  </a:lnTo>
                  <a:lnTo>
                    <a:pt x="2110264" y="1772603"/>
                  </a:lnTo>
                  <a:lnTo>
                    <a:pt x="2111693" y="1774984"/>
                  </a:lnTo>
                  <a:lnTo>
                    <a:pt x="2114550" y="1776889"/>
                  </a:lnTo>
                  <a:lnTo>
                    <a:pt x="2114550" y="1777365"/>
                  </a:lnTo>
                  <a:lnTo>
                    <a:pt x="2112645" y="1777365"/>
                  </a:lnTo>
                  <a:lnTo>
                    <a:pt x="2111216" y="1778318"/>
                  </a:lnTo>
                  <a:lnTo>
                    <a:pt x="2109787" y="1781651"/>
                  </a:lnTo>
                  <a:lnTo>
                    <a:pt x="2108835" y="1782604"/>
                  </a:lnTo>
                  <a:lnTo>
                    <a:pt x="2109311" y="1785461"/>
                  </a:lnTo>
                  <a:lnTo>
                    <a:pt x="2111216" y="1789748"/>
                  </a:lnTo>
                  <a:lnTo>
                    <a:pt x="2113121" y="1796891"/>
                  </a:lnTo>
                  <a:lnTo>
                    <a:pt x="2114550" y="1806416"/>
                  </a:lnTo>
                  <a:lnTo>
                    <a:pt x="2115979" y="1814036"/>
                  </a:lnTo>
                  <a:lnTo>
                    <a:pt x="2117408" y="1816894"/>
                  </a:lnTo>
                  <a:lnTo>
                    <a:pt x="2121218" y="1820228"/>
                  </a:lnTo>
                  <a:lnTo>
                    <a:pt x="2121694" y="1822133"/>
                  </a:lnTo>
                  <a:lnTo>
                    <a:pt x="2120741" y="1824038"/>
                  </a:lnTo>
                  <a:lnTo>
                    <a:pt x="2120265" y="1826419"/>
                  </a:lnTo>
                  <a:lnTo>
                    <a:pt x="2121218" y="1831181"/>
                  </a:lnTo>
                  <a:lnTo>
                    <a:pt x="2121694" y="1832610"/>
                  </a:lnTo>
                  <a:lnTo>
                    <a:pt x="2125980" y="1836896"/>
                  </a:lnTo>
                  <a:lnTo>
                    <a:pt x="2127409" y="1838801"/>
                  </a:lnTo>
                  <a:lnTo>
                    <a:pt x="2128361" y="1843088"/>
                  </a:lnTo>
                  <a:lnTo>
                    <a:pt x="2128361" y="1846898"/>
                  </a:lnTo>
                  <a:lnTo>
                    <a:pt x="2128837" y="1847850"/>
                  </a:lnTo>
                  <a:lnTo>
                    <a:pt x="2131219" y="1849279"/>
                  </a:lnTo>
                  <a:lnTo>
                    <a:pt x="2129790" y="1849755"/>
                  </a:lnTo>
                  <a:lnTo>
                    <a:pt x="2128361" y="1851660"/>
                  </a:lnTo>
                  <a:lnTo>
                    <a:pt x="2126456" y="1854994"/>
                  </a:lnTo>
                  <a:lnTo>
                    <a:pt x="2122646" y="1859756"/>
                  </a:lnTo>
                  <a:lnTo>
                    <a:pt x="2118360" y="1863090"/>
                  </a:lnTo>
                  <a:lnTo>
                    <a:pt x="2116931" y="1865471"/>
                  </a:lnTo>
                  <a:lnTo>
                    <a:pt x="2116455" y="1868329"/>
                  </a:lnTo>
                  <a:lnTo>
                    <a:pt x="2115026" y="1870234"/>
                  </a:lnTo>
                  <a:lnTo>
                    <a:pt x="2113121" y="1871186"/>
                  </a:lnTo>
                  <a:lnTo>
                    <a:pt x="2113121" y="1873091"/>
                  </a:lnTo>
                  <a:lnTo>
                    <a:pt x="2119789" y="1880711"/>
                  </a:lnTo>
                  <a:lnTo>
                    <a:pt x="2121218" y="1882616"/>
                  </a:lnTo>
                  <a:lnTo>
                    <a:pt x="2121218" y="1884045"/>
                  </a:lnTo>
                  <a:lnTo>
                    <a:pt x="2117884" y="1886903"/>
                  </a:lnTo>
                  <a:lnTo>
                    <a:pt x="2116931" y="1888808"/>
                  </a:lnTo>
                  <a:lnTo>
                    <a:pt x="2115503" y="1894046"/>
                  </a:lnTo>
                  <a:lnTo>
                    <a:pt x="2115503" y="1897380"/>
                  </a:lnTo>
                  <a:lnTo>
                    <a:pt x="2114550" y="1894523"/>
                  </a:lnTo>
                  <a:lnTo>
                    <a:pt x="2113121" y="1888808"/>
                  </a:lnTo>
                  <a:lnTo>
                    <a:pt x="2112645" y="1886903"/>
                  </a:lnTo>
                  <a:lnTo>
                    <a:pt x="2111216" y="1884998"/>
                  </a:lnTo>
                  <a:lnTo>
                    <a:pt x="2109311" y="1883093"/>
                  </a:lnTo>
                  <a:lnTo>
                    <a:pt x="2107406" y="1882140"/>
                  </a:lnTo>
                  <a:lnTo>
                    <a:pt x="2105025" y="1881664"/>
                  </a:lnTo>
                  <a:lnTo>
                    <a:pt x="2103596" y="1881188"/>
                  </a:lnTo>
                  <a:lnTo>
                    <a:pt x="2102644" y="1877854"/>
                  </a:lnTo>
                  <a:lnTo>
                    <a:pt x="2101215" y="1877378"/>
                  </a:lnTo>
                  <a:lnTo>
                    <a:pt x="2095976" y="1879759"/>
                  </a:lnTo>
                  <a:lnTo>
                    <a:pt x="2095024" y="1881188"/>
                  </a:lnTo>
                  <a:lnTo>
                    <a:pt x="2094548" y="1883093"/>
                  </a:lnTo>
                  <a:lnTo>
                    <a:pt x="2093119" y="1884998"/>
                  </a:lnTo>
                  <a:lnTo>
                    <a:pt x="2091214" y="1886903"/>
                  </a:lnTo>
                  <a:lnTo>
                    <a:pt x="2089785" y="1889760"/>
                  </a:lnTo>
                  <a:lnTo>
                    <a:pt x="2088833" y="1894046"/>
                  </a:lnTo>
                  <a:lnTo>
                    <a:pt x="2088356" y="1896904"/>
                  </a:lnTo>
                  <a:lnTo>
                    <a:pt x="2088356" y="1898333"/>
                  </a:lnTo>
                  <a:lnTo>
                    <a:pt x="2088833" y="1899761"/>
                  </a:lnTo>
                  <a:lnTo>
                    <a:pt x="2091690" y="1902619"/>
                  </a:lnTo>
                  <a:lnTo>
                    <a:pt x="2097881" y="1908334"/>
                  </a:lnTo>
                  <a:lnTo>
                    <a:pt x="2100262" y="1912144"/>
                  </a:lnTo>
                  <a:lnTo>
                    <a:pt x="2101215" y="1915478"/>
                  </a:lnTo>
                  <a:lnTo>
                    <a:pt x="2097405" y="1910239"/>
                  </a:lnTo>
                  <a:lnTo>
                    <a:pt x="2090737" y="1904524"/>
                  </a:lnTo>
                  <a:lnTo>
                    <a:pt x="2084546" y="1896904"/>
                  </a:lnTo>
                  <a:lnTo>
                    <a:pt x="2080260" y="1894046"/>
                  </a:lnTo>
                  <a:lnTo>
                    <a:pt x="2075498" y="1892141"/>
                  </a:lnTo>
                  <a:lnTo>
                    <a:pt x="2069783" y="1890713"/>
                  </a:lnTo>
                  <a:lnTo>
                    <a:pt x="2066449" y="1890236"/>
                  </a:lnTo>
                  <a:lnTo>
                    <a:pt x="2062639" y="1891189"/>
                  </a:lnTo>
                  <a:lnTo>
                    <a:pt x="2055971" y="1896428"/>
                  </a:lnTo>
                  <a:lnTo>
                    <a:pt x="2052161" y="1899285"/>
                  </a:lnTo>
                  <a:lnTo>
                    <a:pt x="2050256" y="1899761"/>
                  </a:lnTo>
                  <a:lnTo>
                    <a:pt x="2056448" y="1893570"/>
                  </a:lnTo>
                  <a:lnTo>
                    <a:pt x="2062639" y="1889760"/>
                  </a:lnTo>
                  <a:lnTo>
                    <a:pt x="2064544" y="1887855"/>
                  </a:lnTo>
                  <a:lnTo>
                    <a:pt x="2064544" y="1885950"/>
                  </a:lnTo>
                  <a:lnTo>
                    <a:pt x="2063115" y="1881664"/>
                  </a:lnTo>
                  <a:lnTo>
                    <a:pt x="2059781" y="1875473"/>
                  </a:lnTo>
                  <a:lnTo>
                    <a:pt x="2057400" y="1871186"/>
                  </a:lnTo>
                  <a:lnTo>
                    <a:pt x="2055971" y="1869281"/>
                  </a:lnTo>
                  <a:lnTo>
                    <a:pt x="2046923" y="1861661"/>
                  </a:lnTo>
                  <a:lnTo>
                    <a:pt x="2041684" y="1858328"/>
                  </a:lnTo>
                  <a:lnTo>
                    <a:pt x="2036445" y="1856423"/>
                  </a:lnTo>
                  <a:lnTo>
                    <a:pt x="2032635" y="1854041"/>
                  </a:lnTo>
                  <a:lnTo>
                    <a:pt x="2030254" y="1851184"/>
                  </a:lnTo>
                  <a:lnTo>
                    <a:pt x="2027396" y="1849755"/>
                  </a:lnTo>
                  <a:lnTo>
                    <a:pt x="2024062" y="1849755"/>
                  </a:lnTo>
                  <a:lnTo>
                    <a:pt x="2018348" y="1850708"/>
                  </a:lnTo>
                  <a:lnTo>
                    <a:pt x="2017871" y="1850231"/>
                  </a:lnTo>
                  <a:lnTo>
                    <a:pt x="2019776" y="1848803"/>
                  </a:lnTo>
                  <a:lnTo>
                    <a:pt x="2023586" y="1846898"/>
                  </a:lnTo>
                  <a:lnTo>
                    <a:pt x="2025491" y="1845469"/>
                  </a:lnTo>
                  <a:lnTo>
                    <a:pt x="2026920" y="1843564"/>
                  </a:lnTo>
                  <a:lnTo>
                    <a:pt x="2021205" y="1848326"/>
                  </a:lnTo>
                  <a:lnTo>
                    <a:pt x="2016443" y="1842611"/>
                  </a:lnTo>
                  <a:lnTo>
                    <a:pt x="2012633" y="1838801"/>
                  </a:lnTo>
                  <a:lnTo>
                    <a:pt x="2007394" y="1831658"/>
                  </a:lnTo>
                  <a:lnTo>
                    <a:pt x="2004536" y="1828800"/>
                  </a:lnTo>
                  <a:lnTo>
                    <a:pt x="2001202" y="1826895"/>
                  </a:lnTo>
                  <a:lnTo>
                    <a:pt x="1999298" y="1824990"/>
                  </a:lnTo>
                  <a:lnTo>
                    <a:pt x="1998345" y="1821656"/>
                  </a:lnTo>
                  <a:lnTo>
                    <a:pt x="1998345" y="1820228"/>
                  </a:lnTo>
                  <a:lnTo>
                    <a:pt x="1999298" y="1815941"/>
                  </a:lnTo>
                  <a:lnTo>
                    <a:pt x="2000726" y="1813560"/>
                  </a:lnTo>
                  <a:lnTo>
                    <a:pt x="2002631" y="1811179"/>
                  </a:lnTo>
                  <a:lnTo>
                    <a:pt x="2003108" y="1806416"/>
                  </a:lnTo>
                  <a:lnTo>
                    <a:pt x="2002155" y="1799749"/>
                  </a:lnTo>
                  <a:lnTo>
                    <a:pt x="2001679" y="1795463"/>
                  </a:lnTo>
                  <a:lnTo>
                    <a:pt x="2003108" y="1789748"/>
                  </a:lnTo>
                  <a:lnTo>
                    <a:pt x="2003584" y="1785938"/>
                  </a:lnTo>
                  <a:lnTo>
                    <a:pt x="2002155" y="1781651"/>
                  </a:lnTo>
                  <a:lnTo>
                    <a:pt x="1999298" y="1774508"/>
                  </a:lnTo>
                  <a:lnTo>
                    <a:pt x="1998345" y="1773079"/>
                  </a:lnTo>
                  <a:lnTo>
                    <a:pt x="1994059" y="1768316"/>
                  </a:lnTo>
                  <a:lnTo>
                    <a:pt x="1993106" y="1765459"/>
                  </a:lnTo>
                  <a:lnTo>
                    <a:pt x="1993106" y="1760220"/>
                  </a:lnTo>
                  <a:lnTo>
                    <a:pt x="1994535" y="1754505"/>
                  </a:lnTo>
                  <a:lnTo>
                    <a:pt x="1999774" y="1739265"/>
                  </a:lnTo>
                  <a:lnTo>
                    <a:pt x="1999298" y="1737360"/>
                  </a:lnTo>
                  <a:lnTo>
                    <a:pt x="1996440" y="1730693"/>
                  </a:lnTo>
                  <a:lnTo>
                    <a:pt x="1993583" y="1727359"/>
                  </a:lnTo>
                  <a:lnTo>
                    <a:pt x="1987391" y="1723549"/>
                  </a:lnTo>
                  <a:lnTo>
                    <a:pt x="1983581" y="1722596"/>
                  </a:lnTo>
                  <a:lnTo>
                    <a:pt x="1979771" y="1723073"/>
                  </a:lnTo>
                  <a:lnTo>
                    <a:pt x="1977390" y="1723073"/>
                  </a:lnTo>
                  <a:lnTo>
                    <a:pt x="1974533" y="1720215"/>
                  </a:lnTo>
                  <a:lnTo>
                    <a:pt x="1973104" y="1719739"/>
                  </a:lnTo>
                  <a:lnTo>
                    <a:pt x="1965484" y="1720691"/>
                  </a:lnTo>
                  <a:lnTo>
                    <a:pt x="1953577" y="1718310"/>
                  </a:lnTo>
                  <a:lnTo>
                    <a:pt x="1950244" y="1718310"/>
                  </a:lnTo>
                  <a:lnTo>
                    <a:pt x="1942148" y="1715929"/>
                  </a:lnTo>
                  <a:lnTo>
                    <a:pt x="1940243" y="1715929"/>
                  </a:lnTo>
                  <a:lnTo>
                    <a:pt x="1938337" y="1716881"/>
                  </a:lnTo>
                  <a:lnTo>
                    <a:pt x="1935480" y="1717358"/>
                  </a:lnTo>
                  <a:lnTo>
                    <a:pt x="1931670" y="1717358"/>
                  </a:lnTo>
                  <a:lnTo>
                    <a:pt x="1926908" y="1717834"/>
                  </a:lnTo>
                  <a:lnTo>
                    <a:pt x="1921193" y="1718786"/>
                  </a:lnTo>
                  <a:lnTo>
                    <a:pt x="1915001" y="1718786"/>
                  </a:lnTo>
                  <a:lnTo>
                    <a:pt x="1907858" y="1717834"/>
                  </a:lnTo>
                  <a:lnTo>
                    <a:pt x="1903095" y="1717834"/>
                  </a:lnTo>
                  <a:lnTo>
                    <a:pt x="1900714" y="1718786"/>
                  </a:lnTo>
                  <a:lnTo>
                    <a:pt x="1897856" y="1720691"/>
                  </a:lnTo>
                  <a:lnTo>
                    <a:pt x="1892618" y="1727359"/>
                  </a:lnTo>
                  <a:lnTo>
                    <a:pt x="1892618" y="1726406"/>
                  </a:lnTo>
                  <a:lnTo>
                    <a:pt x="1897856" y="1716881"/>
                  </a:lnTo>
                  <a:lnTo>
                    <a:pt x="1897856" y="1714500"/>
                  </a:lnTo>
                  <a:lnTo>
                    <a:pt x="1895475" y="1713071"/>
                  </a:lnTo>
                  <a:lnTo>
                    <a:pt x="1891189" y="1710690"/>
                  </a:lnTo>
                  <a:lnTo>
                    <a:pt x="1888808" y="1708785"/>
                  </a:lnTo>
                  <a:lnTo>
                    <a:pt x="1885950" y="1705451"/>
                  </a:lnTo>
                  <a:lnTo>
                    <a:pt x="1882140" y="1702594"/>
                  </a:lnTo>
                  <a:lnTo>
                    <a:pt x="1876901" y="1699736"/>
                  </a:lnTo>
                  <a:lnTo>
                    <a:pt x="1871662" y="1697831"/>
                  </a:lnTo>
                  <a:lnTo>
                    <a:pt x="1866424" y="1696879"/>
                  </a:lnTo>
                  <a:lnTo>
                    <a:pt x="1858327" y="1694021"/>
                  </a:lnTo>
                  <a:lnTo>
                    <a:pt x="1840230" y="1686401"/>
                  </a:lnTo>
                  <a:lnTo>
                    <a:pt x="1827848" y="1683544"/>
                  </a:lnTo>
                  <a:lnTo>
                    <a:pt x="1821180" y="1681163"/>
                  </a:lnTo>
                  <a:lnTo>
                    <a:pt x="1818323" y="1679258"/>
                  </a:lnTo>
                  <a:lnTo>
                    <a:pt x="1807369" y="1665446"/>
                  </a:lnTo>
                  <a:lnTo>
                    <a:pt x="1800701" y="1659255"/>
                  </a:lnTo>
                  <a:lnTo>
                    <a:pt x="1794034" y="1655921"/>
                  </a:lnTo>
                  <a:lnTo>
                    <a:pt x="1787843" y="1652588"/>
                  </a:lnTo>
                  <a:lnTo>
                    <a:pt x="1779746" y="1646873"/>
                  </a:lnTo>
                  <a:lnTo>
                    <a:pt x="1774984" y="1642586"/>
                  </a:lnTo>
                  <a:lnTo>
                    <a:pt x="1770698" y="1640681"/>
                  </a:lnTo>
                  <a:lnTo>
                    <a:pt x="1761649" y="1639253"/>
                  </a:lnTo>
                  <a:lnTo>
                    <a:pt x="1757362" y="1637824"/>
                  </a:lnTo>
                  <a:lnTo>
                    <a:pt x="1742123" y="1634490"/>
                  </a:lnTo>
                  <a:lnTo>
                    <a:pt x="1732598" y="1631156"/>
                  </a:lnTo>
                  <a:lnTo>
                    <a:pt x="1723549" y="1626394"/>
                  </a:lnTo>
                  <a:lnTo>
                    <a:pt x="1714976" y="1622584"/>
                  </a:lnTo>
                  <a:lnTo>
                    <a:pt x="1704499" y="1621155"/>
                  </a:lnTo>
                  <a:lnTo>
                    <a:pt x="1697355" y="1622108"/>
                  </a:lnTo>
                  <a:lnTo>
                    <a:pt x="1666399" y="1630680"/>
                  </a:lnTo>
                  <a:lnTo>
                    <a:pt x="1659255" y="1634014"/>
                  </a:lnTo>
                  <a:lnTo>
                    <a:pt x="1655445" y="1635919"/>
                  </a:lnTo>
                  <a:lnTo>
                    <a:pt x="1654969" y="1635919"/>
                  </a:lnTo>
                  <a:lnTo>
                    <a:pt x="1657350" y="1633538"/>
                  </a:lnTo>
                  <a:lnTo>
                    <a:pt x="1657350" y="1632585"/>
                  </a:lnTo>
                  <a:lnTo>
                    <a:pt x="1652111" y="1633061"/>
                  </a:lnTo>
                  <a:lnTo>
                    <a:pt x="1650206" y="1633538"/>
                  </a:lnTo>
                  <a:lnTo>
                    <a:pt x="1645444" y="1636395"/>
                  </a:lnTo>
                  <a:lnTo>
                    <a:pt x="1643062" y="1637824"/>
                  </a:lnTo>
                  <a:lnTo>
                    <a:pt x="1640681" y="1638300"/>
                  </a:lnTo>
                  <a:lnTo>
                    <a:pt x="1640681" y="1637824"/>
                  </a:lnTo>
                  <a:lnTo>
                    <a:pt x="1643062" y="1636871"/>
                  </a:lnTo>
                  <a:lnTo>
                    <a:pt x="1644968" y="1634966"/>
                  </a:lnTo>
                  <a:lnTo>
                    <a:pt x="1646873" y="1632585"/>
                  </a:lnTo>
                  <a:lnTo>
                    <a:pt x="1649254" y="1629251"/>
                  </a:lnTo>
                  <a:lnTo>
                    <a:pt x="1651635" y="1624489"/>
                  </a:lnTo>
                  <a:lnTo>
                    <a:pt x="1653064" y="1621155"/>
                  </a:lnTo>
                  <a:lnTo>
                    <a:pt x="1653540" y="1618774"/>
                  </a:lnTo>
                  <a:lnTo>
                    <a:pt x="1653064" y="1615440"/>
                  </a:lnTo>
                  <a:lnTo>
                    <a:pt x="1651635" y="1611154"/>
                  </a:lnTo>
                  <a:lnTo>
                    <a:pt x="1644491" y="1595914"/>
                  </a:lnTo>
                  <a:lnTo>
                    <a:pt x="1643062" y="1592580"/>
                  </a:lnTo>
                  <a:lnTo>
                    <a:pt x="1639729" y="1581150"/>
                  </a:lnTo>
                  <a:lnTo>
                    <a:pt x="1636871" y="1574006"/>
                  </a:lnTo>
                  <a:lnTo>
                    <a:pt x="1630680" y="1561148"/>
                  </a:lnTo>
                  <a:lnTo>
                    <a:pt x="1629727" y="1557338"/>
                  </a:lnTo>
                  <a:lnTo>
                    <a:pt x="1628775" y="1550670"/>
                  </a:lnTo>
                  <a:lnTo>
                    <a:pt x="1627823" y="1549241"/>
                  </a:lnTo>
                  <a:lnTo>
                    <a:pt x="1624489" y="1547813"/>
                  </a:lnTo>
                  <a:lnTo>
                    <a:pt x="1621155" y="1548765"/>
                  </a:lnTo>
                  <a:lnTo>
                    <a:pt x="1617345" y="1548765"/>
                  </a:lnTo>
                  <a:lnTo>
                    <a:pt x="1607344" y="1547336"/>
                  </a:lnTo>
                  <a:lnTo>
                    <a:pt x="1597819" y="1547813"/>
                  </a:lnTo>
                  <a:lnTo>
                    <a:pt x="1595437" y="1548765"/>
                  </a:lnTo>
                  <a:lnTo>
                    <a:pt x="1592580" y="1554004"/>
                  </a:lnTo>
                  <a:lnTo>
                    <a:pt x="1590199" y="1566386"/>
                  </a:lnTo>
                  <a:lnTo>
                    <a:pt x="1588294" y="1570196"/>
                  </a:lnTo>
                  <a:lnTo>
                    <a:pt x="1588294" y="1568291"/>
                  </a:lnTo>
                  <a:lnTo>
                    <a:pt x="1590199" y="1552575"/>
                  </a:lnTo>
                  <a:lnTo>
                    <a:pt x="1590199" y="1549718"/>
                  </a:lnTo>
                  <a:lnTo>
                    <a:pt x="1585912" y="1548289"/>
                  </a:lnTo>
                  <a:lnTo>
                    <a:pt x="1581626" y="1543050"/>
                  </a:lnTo>
                  <a:lnTo>
                    <a:pt x="1580198" y="1542098"/>
                  </a:lnTo>
                  <a:lnTo>
                    <a:pt x="1578769" y="1541621"/>
                  </a:lnTo>
                  <a:lnTo>
                    <a:pt x="1576864" y="1542098"/>
                  </a:lnTo>
                  <a:lnTo>
                    <a:pt x="1575435" y="1540669"/>
                  </a:lnTo>
                  <a:lnTo>
                    <a:pt x="1574483" y="1536859"/>
                  </a:lnTo>
                  <a:lnTo>
                    <a:pt x="1573530" y="1534478"/>
                  </a:lnTo>
                  <a:lnTo>
                    <a:pt x="1571149" y="1533049"/>
                  </a:lnTo>
                  <a:lnTo>
                    <a:pt x="1567339" y="1532096"/>
                  </a:lnTo>
                  <a:lnTo>
                    <a:pt x="1570196" y="1531144"/>
                  </a:lnTo>
                  <a:lnTo>
                    <a:pt x="1572101" y="1527810"/>
                  </a:lnTo>
                  <a:lnTo>
                    <a:pt x="1573054" y="1522095"/>
                  </a:lnTo>
                  <a:lnTo>
                    <a:pt x="1573530" y="1511618"/>
                  </a:lnTo>
                  <a:lnTo>
                    <a:pt x="1573054" y="1487805"/>
                  </a:lnTo>
                  <a:lnTo>
                    <a:pt x="1574483" y="1480185"/>
                  </a:lnTo>
                  <a:lnTo>
                    <a:pt x="1576864" y="1470184"/>
                  </a:lnTo>
                  <a:lnTo>
                    <a:pt x="1577816" y="1464469"/>
                  </a:lnTo>
                  <a:lnTo>
                    <a:pt x="1576864" y="1462564"/>
                  </a:lnTo>
                  <a:lnTo>
                    <a:pt x="1575911" y="1461135"/>
                  </a:lnTo>
                  <a:lnTo>
                    <a:pt x="1574006" y="1460183"/>
                  </a:lnTo>
                  <a:lnTo>
                    <a:pt x="1576864" y="1458278"/>
                  </a:lnTo>
                  <a:lnTo>
                    <a:pt x="1580674" y="1458278"/>
                  </a:lnTo>
                  <a:lnTo>
                    <a:pt x="1582579" y="1454944"/>
                  </a:lnTo>
                  <a:lnTo>
                    <a:pt x="1585436" y="1448276"/>
                  </a:lnTo>
                  <a:lnTo>
                    <a:pt x="1589246" y="1441133"/>
                  </a:lnTo>
                  <a:lnTo>
                    <a:pt x="1594485" y="1433036"/>
                  </a:lnTo>
                  <a:lnTo>
                    <a:pt x="1597343" y="1427321"/>
                  </a:lnTo>
                  <a:lnTo>
                    <a:pt x="1597819" y="1423511"/>
                  </a:lnTo>
                  <a:lnTo>
                    <a:pt x="1597819" y="1420654"/>
                  </a:lnTo>
                  <a:lnTo>
                    <a:pt x="1596866" y="1418749"/>
                  </a:lnTo>
                  <a:lnTo>
                    <a:pt x="1597819" y="1417796"/>
                  </a:lnTo>
                  <a:lnTo>
                    <a:pt x="1601629" y="1418273"/>
                  </a:lnTo>
                  <a:lnTo>
                    <a:pt x="1603534" y="1416368"/>
                  </a:lnTo>
                  <a:lnTo>
                    <a:pt x="1603534" y="1415415"/>
                  </a:lnTo>
                  <a:lnTo>
                    <a:pt x="1601629" y="1411129"/>
                  </a:lnTo>
                  <a:lnTo>
                    <a:pt x="1602581" y="1409224"/>
                  </a:lnTo>
                  <a:lnTo>
                    <a:pt x="1609725" y="1403033"/>
                  </a:lnTo>
                  <a:lnTo>
                    <a:pt x="1619726" y="1397794"/>
                  </a:lnTo>
                  <a:lnTo>
                    <a:pt x="1622108" y="1395889"/>
                  </a:lnTo>
                  <a:lnTo>
                    <a:pt x="1623536" y="1394460"/>
                  </a:lnTo>
                  <a:lnTo>
                    <a:pt x="1623536" y="1393984"/>
                  </a:lnTo>
                  <a:lnTo>
                    <a:pt x="1619726" y="1392079"/>
                  </a:lnTo>
                  <a:lnTo>
                    <a:pt x="1617345" y="1390174"/>
                  </a:lnTo>
                  <a:lnTo>
                    <a:pt x="1616393" y="1388745"/>
                  </a:lnTo>
                  <a:lnTo>
                    <a:pt x="1614487" y="1384935"/>
                  </a:lnTo>
                  <a:lnTo>
                    <a:pt x="1621631" y="1385411"/>
                  </a:lnTo>
                  <a:lnTo>
                    <a:pt x="1623060" y="1385411"/>
                  </a:lnTo>
                  <a:lnTo>
                    <a:pt x="1624965" y="1383983"/>
                  </a:lnTo>
                  <a:lnTo>
                    <a:pt x="1624012" y="1383030"/>
                  </a:lnTo>
                  <a:lnTo>
                    <a:pt x="1621631" y="1381125"/>
                  </a:lnTo>
                  <a:lnTo>
                    <a:pt x="1622108" y="1380173"/>
                  </a:lnTo>
                  <a:lnTo>
                    <a:pt x="1628299" y="1380173"/>
                  </a:lnTo>
                  <a:lnTo>
                    <a:pt x="1631633" y="1378744"/>
                  </a:lnTo>
                  <a:lnTo>
                    <a:pt x="1633537" y="1376839"/>
                  </a:lnTo>
                  <a:lnTo>
                    <a:pt x="1633061" y="1375886"/>
                  </a:lnTo>
                  <a:lnTo>
                    <a:pt x="1631633" y="1374934"/>
                  </a:lnTo>
                  <a:lnTo>
                    <a:pt x="1631633" y="1373981"/>
                  </a:lnTo>
                  <a:lnTo>
                    <a:pt x="1636871" y="1370648"/>
                  </a:lnTo>
                  <a:lnTo>
                    <a:pt x="1636395" y="1369219"/>
                  </a:lnTo>
                  <a:lnTo>
                    <a:pt x="1634014" y="1366838"/>
                  </a:lnTo>
                  <a:lnTo>
                    <a:pt x="1627346" y="1363504"/>
                  </a:lnTo>
                  <a:lnTo>
                    <a:pt x="1626394" y="1362551"/>
                  </a:lnTo>
                  <a:lnTo>
                    <a:pt x="1628299" y="1362551"/>
                  </a:lnTo>
                  <a:lnTo>
                    <a:pt x="1638300" y="1365885"/>
                  </a:lnTo>
                  <a:lnTo>
                    <a:pt x="1642586" y="1368266"/>
                  </a:lnTo>
                  <a:lnTo>
                    <a:pt x="1645444" y="1371124"/>
                  </a:lnTo>
                  <a:lnTo>
                    <a:pt x="1647825" y="1372553"/>
                  </a:lnTo>
                  <a:lnTo>
                    <a:pt x="1649730" y="1373029"/>
                  </a:lnTo>
                  <a:lnTo>
                    <a:pt x="1649254" y="1371124"/>
                  </a:lnTo>
                  <a:lnTo>
                    <a:pt x="1646396" y="1367314"/>
                  </a:lnTo>
                  <a:lnTo>
                    <a:pt x="1644015" y="1364933"/>
                  </a:lnTo>
                  <a:lnTo>
                    <a:pt x="1641634" y="1363980"/>
                  </a:lnTo>
                  <a:lnTo>
                    <a:pt x="1641634" y="1362551"/>
                  </a:lnTo>
                  <a:lnTo>
                    <a:pt x="1643539" y="1360646"/>
                  </a:lnTo>
                  <a:lnTo>
                    <a:pt x="1647349" y="1357789"/>
                  </a:lnTo>
                  <a:lnTo>
                    <a:pt x="1648301" y="1355884"/>
                  </a:lnTo>
                  <a:lnTo>
                    <a:pt x="1648777" y="1353503"/>
                  </a:lnTo>
                  <a:lnTo>
                    <a:pt x="1650683" y="1352550"/>
                  </a:lnTo>
                  <a:lnTo>
                    <a:pt x="1654016" y="1353026"/>
                  </a:lnTo>
                  <a:lnTo>
                    <a:pt x="1656398" y="1352550"/>
                  </a:lnTo>
                  <a:lnTo>
                    <a:pt x="1658302" y="1351598"/>
                  </a:lnTo>
                  <a:lnTo>
                    <a:pt x="1660208" y="1351598"/>
                  </a:lnTo>
                  <a:lnTo>
                    <a:pt x="1664494" y="1353979"/>
                  </a:lnTo>
                  <a:lnTo>
                    <a:pt x="1666875" y="1353979"/>
                  </a:lnTo>
                  <a:lnTo>
                    <a:pt x="1669256" y="1352074"/>
                  </a:lnTo>
                  <a:lnTo>
                    <a:pt x="1669733" y="1351121"/>
                  </a:lnTo>
                  <a:lnTo>
                    <a:pt x="1669256" y="1348264"/>
                  </a:lnTo>
                  <a:lnTo>
                    <a:pt x="1662589" y="1347311"/>
                  </a:lnTo>
                  <a:lnTo>
                    <a:pt x="1659255" y="1346359"/>
                  </a:lnTo>
                  <a:lnTo>
                    <a:pt x="1657350" y="1344930"/>
                  </a:lnTo>
                  <a:lnTo>
                    <a:pt x="1655921" y="1343978"/>
                  </a:lnTo>
                  <a:lnTo>
                    <a:pt x="1654969" y="1342073"/>
                  </a:lnTo>
                  <a:lnTo>
                    <a:pt x="1654493" y="1340644"/>
                  </a:lnTo>
                  <a:lnTo>
                    <a:pt x="1655445" y="1339691"/>
                  </a:lnTo>
                  <a:lnTo>
                    <a:pt x="1661160" y="1339215"/>
                  </a:lnTo>
                  <a:lnTo>
                    <a:pt x="1662589" y="1338739"/>
                  </a:lnTo>
                  <a:lnTo>
                    <a:pt x="1664018" y="1337310"/>
                  </a:lnTo>
                  <a:lnTo>
                    <a:pt x="1666399" y="1337310"/>
                  </a:lnTo>
                  <a:lnTo>
                    <a:pt x="1672114" y="1338739"/>
                  </a:lnTo>
                  <a:lnTo>
                    <a:pt x="1686401" y="1340168"/>
                  </a:lnTo>
                  <a:lnTo>
                    <a:pt x="1689735" y="1339215"/>
                  </a:lnTo>
                  <a:lnTo>
                    <a:pt x="1697831" y="1333976"/>
                  </a:lnTo>
                  <a:lnTo>
                    <a:pt x="1701641" y="1333024"/>
                  </a:lnTo>
                  <a:lnTo>
                    <a:pt x="1706404" y="1332548"/>
                  </a:lnTo>
                  <a:lnTo>
                    <a:pt x="1709737" y="1331119"/>
                  </a:lnTo>
                  <a:lnTo>
                    <a:pt x="1711643" y="1328738"/>
                  </a:lnTo>
                  <a:lnTo>
                    <a:pt x="1712595" y="1326356"/>
                  </a:lnTo>
                  <a:lnTo>
                    <a:pt x="1713071" y="1323975"/>
                  </a:lnTo>
                  <a:lnTo>
                    <a:pt x="1711643" y="1314926"/>
                  </a:lnTo>
                  <a:lnTo>
                    <a:pt x="1710214" y="1312545"/>
                  </a:lnTo>
                  <a:lnTo>
                    <a:pt x="1702594" y="1307783"/>
                  </a:lnTo>
                  <a:lnTo>
                    <a:pt x="1697831" y="1305878"/>
                  </a:lnTo>
                  <a:lnTo>
                    <a:pt x="1690211" y="1304449"/>
                  </a:lnTo>
                  <a:lnTo>
                    <a:pt x="1684973" y="1301591"/>
                  </a:lnTo>
                  <a:lnTo>
                    <a:pt x="1678305" y="1295876"/>
                  </a:lnTo>
                  <a:lnTo>
                    <a:pt x="1673066" y="1293971"/>
                  </a:lnTo>
                  <a:lnTo>
                    <a:pt x="1669256" y="1294924"/>
                  </a:lnTo>
                  <a:lnTo>
                    <a:pt x="1664970" y="1296829"/>
                  </a:lnTo>
                  <a:lnTo>
                    <a:pt x="1657826" y="1301115"/>
                  </a:lnTo>
                  <a:lnTo>
                    <a:pt x="1651635" y="1301591"/>
                  </a:lnTo>
                  <a:lnTo>
                    <a:pt x="1651635" y="1300639"/>
                  </a:lnTo>
                  <a:lnTo>
                    <a:pt x="1660208" y="1295876"/>
                  </a:lnTo>
                  <a:lnTo>
                    <a:pt x="1661636" y="1293971"/>
                  </a:lnTo>
                  <a:lnTo>
                    <a:pt x="1660208" y="1293019"/>
                  </a:lnTo>
                  <a:lnTo>
                    <a:pt x="1655445" y="1291590"/>
                  </a:lnTo>
                  <a:lnTo>
                    <a:pt x="1648777" y="1290161"/>
                  </a:lnTo>
                  <a:lnTo>
                    <a:pt x="1627346" y="1282541"/>
                  </a:lnTo>
                  <a:lnTo>
                    <a:pt x="1624489" y="1281113"/>
                  </a:lnTo>
                  <a:lnTo>
                    <a:pt x="1620202" y="1280160"/>
                  </a:lnTo>
                  <a:lnTo>
                    <a:pt x="1619250" y="1280636"/>
                  </a:lnTo>
                  <a:lnTo>
                    <a:pt x="1620202" y="1283018"/>
                  </a:lnTo>
                  <a:lnTo>
                    <a:pt x="1622108" y="1284446"/>
                  </a:lnTo>
                  <a:lnTo>
                    <a:pt x="1624012" y="1285399"/>
                  </a:lnTo>
                  <a:lnTo>
                    <a:pt x="1624012" y="1285875"/>
                  </a:lnTo>
                  <a:lnTo>
                    <a:pt x="1619250" y="1285875"/>
                  </a:lnTo>
                  <a:lnTo>
                    <a:pt x="1614487" y="1284446"/>
                  </a:lnTo>
                  <a:lnTo>
                    <a:pt x="1611154" y="1280160"/>
                  </a:lnTo>
                  <a:lnTo>
                    <a:pt x="1611630" y="1278255"/>
                  </a:lnTo>
                  <a:lnTo>
                    <a:pt x="1613535" y="1276350"/>
                  </a:lnTo>
                  <a:lnTo>
                    <a:pt x="1614011" y="1274445"/>
                  </a:lnTo>
                  <a:lnTo>
                    <a:pt x="1610677" y="1268730"/>
                  </a:lnTo>
                  <a:lnTo>
                    <a:pt x="1619726" y="1274921"/>
                  </a:lnTo>
                  <a:lnTo>
                    <a:pt x="1635443" y="1279684"/>
                  </a:lnTo>
                  <a:lnTo>
                    <a:pt x="1649730" y="1285399"/>
                  </a:lnTo>
                  <a:lnTo>
                    <a:pt x="1656874" y="1287780"/>
                  </a:lnTo>
                  <a:lnTo>
                    <a:pt x="1661636" y="1288256"/>
                  </a:lnTo>
                  <a:lnTo>
                    <a:pt x="1664970" y="1287780"/>
                  </a:lnTo>
                  <a:lnTo>
                    <a:pt x="1666875" y="1286351"/>
                  </a:lnTo>
                  <a:lnTo>
                    <a:pt x="1668780" y="1285875"/>
                  </a:lnTo>
                  <a:lnTo>
                    <a:pt x="1670685" y="1286351"/>
                  </a:lnTo>
                  <a:lnTo>
                    <a:pt x="1671161" y="1286828"/>
                  </a:lnTo>
                  <a:lnTo>
                    <a:pt x="1670209" y="1287780"/>
                  </a:lnTo>
                  <a:lnTo>
                    <a:pt x="1670209" y="1288733"/>
                  </a:lnTo>
                  <a:lnTo>
                    <a:pt x="1671161" y="1289685"/>
                  </a:lnTo>
                  <a:lnTo>
                    <a:pt x="1679734" y="1290638"/>
                  </a:lnTo>
                  <a:lnTo>
                    <a:pt x="1684496" y="1291590"/>
                  </a:lnTo>
                  <a:lnTo>
                    <a:pt x="1699260" y="1297305"/>
                  </a:lnTo>
                  <a:lnTo>
                    <a:pt x="1704975" y="1298734"/>
                  </a:lnTo>
                  <a:lnTo>
                    <a:pt x="1709737" y="1299210"/>
                  </a:lnTo>
                  <a:lnTo>
                    <a:pt x="1713548" y="1298258"/>
                  </a:lnTo>
                  <a:lnTo>
                    <a:pt x="1715929" y="1296829"/>
                  </a:lnTo>
                  <a:lnTo>
                    <a:pt x="1717358" y="1294924"/>
                  </a:lnTo>
                  <a:lnTo>
                    <a:pt x="1719262" y="1294924"/>
                  </a:lnTo>
                  <a:lnTo>
                    <a:pt x="1722120" y="1296353"/>
                  </a:lnTo>
                  <a:lnTo>
                    <a:pt x="1724977" y="1296829"/>
                  </a:lnTo>
                  <a:lnTo>
                    <a:pt x="1729264" y="1295876"/>
                  </a:lnTo>
                  <a:lnTo>
                    <a:pt x="1732121" y="1293495"/>
                  </a:lnTo>
                  <a:lnTo>
                    <a:pt x="1736884" y="1287304"/>
                  </a:lnTo>
                  <a:lnTo>
                    <a:pt x="1736884" y="1285875"/>
                  </a:lnTo>
                  <a:lnTo>
                    <a:pt x="1735455" y="1283494"/>
                  </a:lnTo>
                  <a:lnTo>
                    <a:pt x="1731645" y="1278255"/>
                  </a:lnTo>
                  <a:lnTo>
                    <a:pt x="1732598" y="1278255"/>
                  </a:lnTo>
                  <a:lnTo>
                    <a:pt x="1740218" y="1280160"/>
                  </a:lnTo>
                  <a:lnTo>
                    <a:pt x="1742599" y="1279208"/>
                  </a:lnTo>
                  <a:lnTo>
                    <a:pt x="1742599" y="1278255"/>
                  </a:lnTo>
                  <a:lnTo>
                    <a:pt x="1739265" y="1272540"/>
                  </a:lnTo>
                  <a:lnTo>
                    <a:pt x="1738312" y="1271588"/>
                  </a:lnTo>
                  <a:lnTo>
                    <a:pt x="1734979" y="1270159"/>
                  </a:lnTo>
                  <a:lnTo>
                    <a:pt x="1736408" y="1269683"/>
                  </a:lnTo>
                  <a:lnTo>
                    <a:pt x="1744027" y="1267301"/>
                  </a:lnTo>
                  <a:lnTo>
                    <a:pt x="1744504" y="1267778"/>
                  </a:lnTo>
                  <a:lnTo>
                    <a:pt x="1745456" y="1271588"/>
                  </a:lnTo>
                  <a:lnTo>
                    <a:pt x="1746409" y="1273016"/>
                  </a:lnTo>
                  <a:lnTo>
                    <a:pt x="1750219" y="1275398"/>
                  </a:lnTo>
                  <a:lnTo>
                    <a:pt x="1752600" y="1276350"/>
                  </a:lnTo>
                  <a:lnTo>
                    <a:pt x="1754505" y="1276350"/>
                  </a:lnTo>
                  <a:lnTo>
                    <a:pt x="1755934" y="1275398"/>
                  </a:lnTo>
                  <a:lnTo>
                    <a:pt x="1757839" y="1274921"/>
                  </a:lnTo>
                  <a:lnTo>
                    <a:pt x="1764030" y="1277779"/>
                  </a:lnTo>
                  <a:lnTo>
                    <a:pt x="1766887" y="1278731"/>
                  </a:lnTo>
                  <a:lnTo>
                    <a:pt x="1767840" y="1278255"/>
                  </a:lnTo>
                  <a:lnTo>
                    <a:pt x="1764506" y="1271588"/>
                  </a:lnTo>
                  <a:lnTo>
                    <a:pt x="1764983" y="1271111"/>
                  </a:lnTo>
                  <a:lnTo>
                    <a:pt x="1769745" y="1275398"/>
                  </a:lnTo>
                  <a:lnTo>
                    <a:pt x="1773079" y="1276826"/>
                  </a:lnTo>
                  <a:lnTo>
                    <a:pt x="1777841" y="1277779"/>
                  </a:lnTo>
                  <a:lnTo>
                    <a:pt x="1783556" y="1276826"/>
                  </a:lnTo>
                  <a:lnTo>
                    <a:pt x="1793081" y="1272540"/>
                  </a:lnTo>
                  <a:lnTo>
                    <a:pt x="1802606" y="1267301"/>
                  </a:lnTo>
                  <a:lnTo>
                    <a:pt x="1806416" y="1263968"/>
                  </a:lnTo>
                  <a:lnTo>
                    <a:pt x="1807369" y="1260634"/>
                  </a:lnTo>
                  <a:lnTo>
                    <a:pt x="1810226" y="1255395"/>
                  </a:lnTo>
                  <a:lnTo>
                    <a:pt x="1830705" y="1232059"/>
                  </a:lnTo>
                  <a:lnTo>
                    <a:pt x="1834039" y="1226344"/>
                  </a:lnTo>
                  <a:lnTo>
                    <a:pt x="1839277" y="1218724"/>
                  </a:lnTo>
                  <a:lnTo>
                    <a:pt x="1840230" y="1216343"/>
                  </a:lnTo>
                  <a:lnTo>
                    <a:pt x="1839277" y="1211580"/>
                  </a:lnTo>
                  <a:lnTo>
                    <a:pt x="1836420" y="1210151"/>
                  </a:lnTo>
                  <a:lnTo>
                    <a:pt x="1826895" y="1208246"/>
                  </a:lnTo>
                  <a:lnTo>
                    <a:pt x="1808798" y="1207294"/>
                  </a:lnTo>
                  <a:lnTo>
                    <a:pt x="1799749" y="1207294"/>
                  </a:lnTo>
                  <a:lnTo>
                    <a:pt x="1773555" y="1203484"/>
                  </a:lnTo>
                  <a:lnTo>
                    <a:pt x="1768316" y="1201103"/>
                  </a:lnTo>
                  <a:lnTo>
                    <a:pt x="1764506" y="1198245"/>
                  </a:lnTo>
                  <a:lnTo>
                    <a:pt x="1752124" y="1187291"/>
                  </a:lnTo>
                  <a:lnTo>
                    <a:pt x="1745933" y="1182529"/>
                  </a:lnTo>
                  <a:lnTo>
                    <a:pt x="1741170" y="1180148"/>
                  </a:lnTo>
                  <a:lnTo>
                    <a:pt x="1736884" y="1178719"/>
                  </a:lnTo>
                  <a:lnTo>
                    <a:pt x="1733074" y="1178243"/>
                  </a:lnTo>
                  <a:lnTo>
                    <a:pt x="1718310" y="1174433"/>
                  </a:lnTo>
                  <a:lnTo>
                    <a:pt x="1702118" y="1172051"/>
                  </a:lnTo>
                  <a:lnTo>
                    <a:pt x="1699260" y="1173004"/>
                  </a:lnTo>
                  <a:lnTo>
                    <a:pt x="1698784" y="1173956"/>
                  </a:lnTo>
                  <a:lnTo>
                    <a:pt x="1699736" y="1177290"/>
                  </a:lnTo>
                  <a:lnTo>
                    <a:pt x="1691640" y="1173480"/>
                  </a:lnTo>
                  <a:lnTo>
                    <a:pt x="1686877" y="1170623"/>
                  </a:lnTo>
                  <a:lnTo>
                    <a:pt x="1687354" y="1170146"/>
                  </a:lnTo>
                  <a:lnTo>
                    <a:pt x="1691164" y="1169670"/>
                  </a:lnTo>
                  <a:lnTo>
                    <a:pt x="1701165" y="1169670"/>
                  </a:lnTo>
                  <a:lnTo>
                    <a:pt x="1707356" y="1170146"/>
                  </a:lnTo>
                  <a:lnTo>
                    <a:pt x="1713071" y="1171575"/>
                  </a:lnTo>
                  <a:lnTo>
                    <a:pt x="1717834" y="1172051"/>
                  </a:lnTo>
                  <a:lnTo>
                    <a:pt x="1724501" y="1171575"/>
                  </a:lnTo>
                  <a:lnTo>
                    <a:pt x="1731169" y="1173956"/>
                  </a:lnTo>
                  <a:lnTo>
                    <a:pt x="1734979" y="1173956"/>
                  </a:lnTo>
                  <a:lnTo>
                    <a:pt x="1738789" y="1174909"/>
                  </a:lnTo>
                  <a:lnTo>
                    <a:pt x="1740218" y="1174909"/>
                  </a:lnTo>
                  <a:lnTo>
                    <a:pt x="1736884" y="1171575"/>
                  </a:lnTo>
                  <a:lnTo>
                    <a:pt x="1738789" y="1171099"/>
                  </a:lnTo>
                  <a:lnTo>
                    <a:pt x="1743551" y="1171575"/>
                  </a:lnTo>
                  <a:lnTo>
                    <a:pt x="1748790" y="1173004"/>
                  </a:lnTo>
                  <a:lnTo>
                    <a:pt x="1754505" y="1175861"/>
                  </a:lnTo>
                  <a:lnTo>
                    <a:pt x="1765935" y="1182529"/>
                  </a:lnTo>
                  <a:lnTo>
                    <a:pt x="1770698" y="1184434"/>
                  </a:lnTo>
                  <a:lnTo>
                    <a:pt x="1775460" y="1184910"/>
                  </a:lnTo>
                  <a:lnTo>
                    <a:pt x="1777841" y="1185863"/>
                  </a:lnTo>
                  <a:lnTo>
                    <a:pt x="1780223" y="1189673"/>
                  </a:lnTo>
                  <a:lnTo>
                    <a:pt x="1783080" y="1191101"/>
                  </a:lnTo>
                  <a:lnTo>
                    <a:pt x="1789748" y="1194911"/>
                  </a:lnTo>
                  <a:lnTo>
                    <a:pt x="1799273" y="1201579"/>
                  </a:lnTo>
                  <a:lnTo>
                    <a:pt x="1804511" y="1203960"/>
                  </a:lnTo>
                  <a:lnTo>
                    <a:pt x="1814512" y="1204913"/>
                  </a:lnTo>
                  <a:lnTo>
                    <a:pt x="1822133" y="1204913"/>
                  </a:lnTo>
                  <a:lnTo>
                    <a:pt x="1827848" y="1203960"/>
                  </a:lnTo>
                  <a:lnTo>
                    <a:pt x="1831181" y="1202531"/>
                  </a:lnTo>
                  <a:lnTo>
                    <a:pt x="1834991" y="1199198"/>
                  </a:lnTo>
                  <a:lnTo>
                    <a:pt x="1839277" y="1194435"/>
                  </a:lnTo>
                  <a:lnTo>
                    <a:pt x="1847850" y="1186339"/>
                  </a:lnTo>
                  <a:lnTo>
                    <a:pt x="1870234" y="1166813"/>
                  </a:lnTo>
                  <a:lnTo>
                    <a:pt x="1871186" y="1165384"/>
                  </a:lnTo>
                  <a:lnTo>
                    <a:pt x="1873091" y="1161574"/>
                  </a:lnTo>
                  <a:lnTo>
                    <a:pt x="1873091" y="1159669"/>
                  </a:lnTo>
                  <a:lnTo>
                    <a:pt x="1871662" y="1157764"/>
                  </a:lnTo>
                  <a:lnTo>
                    <a:pt x="1867852" y="1155383"/>
                  </a:lnTo>
                  <a:lnTo>
                    <a:pt x="1861661" y="1153001"/>
                  </a:lnTo>
                  <a:lnTo>
                    <a:pt x="1852136" y="1150144"/>
                  </a:lnTo>
                  <a:lnTo>
                    <a:pt x="1848802" y="1147763"/>
                  </a:lnTo>
                  <a:lnTo>
                    <a:pt x="1846898" y="1144429"/>
                  </a:lnTo>
                  <a:lnTo>
                    <a:pt x="1847374" y="1143476"/>
                  </a:lnTo>
                  <a:lnTo>
                    <a:pt x="1848802" y="1143000"/>
                  </a:lnTo>
                  <a:lnTo>
                    <a:pt x="1849279" y="1142048"/>
                  </a:lnTo>
                  <a:lnTo>
                    <a:pt x="1847850" y="1139190"/>
                  </a:lnTo>
                  <a:lnTo>
                    <a:pt x="1848802" y="1138714"/>
                  </a:lnTo>
                  <a:lnTo>
                    <a:pt x="1851184" y="1138238"/>
                  </a:lnTo>
                  <a:lnTo>
                    <a:pt x="1870710" y="1138714"/>
                  </a:lnTo>
                  <a:lnTo>
                    <a:pt x="1879759" y="1138238"/>
                  </a:lnTo>
                  <a:lnTo>
                    <a:pt x="1885950" y="1136333"/>
                  </a:lnTo>
                  <a:lnTo>
                    <a:pt x="1891665" y="1138238"/>
                  </a:lnTo>
                  <a:lnTo>
                    <a:pt x="1896427" y="1143953"/>
                  </a:lnTo>
                  <a:lnTo>
                    <a:pt x="1900237" y="1147763"/>
                  </a:lnTo>
                  <a:lnTo>
                    <a:pt x="1903571" y="1150144"/>
                  </a:lnTo>
                  <a:lnTo>
                    <a:pt x="1909762" y="1153001"/>
                  </a:lnTo>
                  <a:lnTo>
                    <a:pt x="1919287" y="1156811"/>
                  </a:lnTo>
                  <a:lnTo>
                    <a:pt x="1924526" y="1158240"/>
                  </a:lnTo>
                  <a:lnTo>
                    <a:pt x="1925002" y="1157764"/>
                  </a:lnTo>
                  <a:lnTo>
                    <a:pt x="1926908" y="1153478"/>
                  </a:lnTo>
                  <a:lnTo>
                    <a:pt x="1929289" y="1151573"/>
                  </a:lnTo>
                  <a:lnTo>
                    <a:pt x="1930241" y="1151573"/>
                  </a:lnTo>
                  <a:lnTo>
                    <a:pt x="1939766" y="1154906"/>
                  </a:lnTo>
                  <a:lnTo>
                    <a:pt x="1943576" y="1155859"/>
                  </a:lnTo>
                  <a:lnTo>
                    <a:pt x="1945005" y="1155859"/>
                  </a:lnTo>
                  <a:lnTo>
                    <a:pt x="1947386" y="1154430"/>
                  </a:lnTo>
                  <a:lnTo>
                    <a:pt x="1946434" y="1151573"/>
                  </a:lnTo>
                  <a:lnTo>
                    <a:pt x="1941671" y="1144429"/>
                  </a:lnTo>
                  <a:lnTo>
                    <a:pt x="1937385" y="1138238"/>
                  </a:lnTo>
                  <a:lnTo>
                    <a:pt x="1935480" y="1134428"/>
                  </a:lnTo>
                  <a:lnTo>
                    <a:pt x="1934527" y="1131094"/>
                  </a:lnTo>
                  <a:lnTo>
                    <a:pt x="1933099" y="1129189"/>
                  </a:lnTo>
                  <a:lnTo>
                    <a:pt x="1929765" y="1127760"/>
                  </a:lnTo>
                  <a:lnTo>
                    <a:pt x="1920716" y="1119664"/>
                  </a:lnTo>
                  <a:lnTo>
                    <a:pt x="1920240" y="1118711"/>
                  </a:lnTo>
                  <a:lnTo>
                    <a:pt x="1918811" y="1117283"/>
                  </a:lnTo>
                  <a:lnTo>
                    <a:pt x="1915477" y="1115378"/>
                  </a:lnTo>
                  <a:lnTo>
                    <a:pt x="1911191" y="1114901"/>
                  </a:lnTo>
                  <a:lnTo>
                    <a:pt x="1909762" y="1115854"/>
                  </a:lnTo>
                  <a:lnTo>
                    <a:pt x="1906905" y="1118235"/>
                  </a:lnTo>
                  <a:lnTo>
                    <a:pt x="1905476" y="1118711"/>
                  </a:lnTo>
                  <a:lnTo>
                    <a:pt x="1902143" y="1117759"/>
                  </a:lnTo>
                  <a:lnTo>
                    <a:pt x="1902143" y="1116806"/>
                  </a:lnTo>
                  <a:lnTo>
                    <a:pt x="1904524" y="1113949"/>
                  </a:lnTo>
                  <a:lnTo>
                    <a:pt x="1911191" y="1109663"/>
                  </a:lnTo>
                  <a:lnTo>
                    <a:pt x="1916430" y="1110139"/>
                  </a:lnTo>
                  <a:lnTo>
                    <a:pt x="1921669" y="1112520"/>
                  </a:lnTo>
                  <a:lnTo>
                    <a:pt x="1922145" y="1112996"/>
                  </a:lnTo>
                  <a:lnTo>
                    <a:pt x="1924526" y="1114901"/>
                  </a:lnTo>
                  <a:lnTo>
                    <a:pt x="1929765" y="1118711"/>
                  </a:lnTo>
                  <a:lnTo>
                    <a:pt x="1931194" y="1120140"/>
                  </a:lnTo>
                  <a:lnTo>
                    <a:pt x="1928336" y="1121093"/>
                  </a:lnTo>
                  <a:lnTo>
                    <a:pt x="1928336" y="1121569"/>
                  </a:lnTo>
                  <a:lnTo>
                    <a:pt x="1929765" y="1123474"/>
                  </a:lnTo>
                  <a:lnTo>
                    <a:pt x="1933575" y="1125855"/>
                  </a:lnTo>
                  <a:lnTo>
                    <a:pt x="1935480" y="1126331"/>
                  </a:lnTo>
                  <a:lnTo>
                    <a:pt x="1938814" y="1125855"/>
                  </a:lnTo>
                  <a:lnTo>
                    <a:pt x="1940719" y="1126331"/>
                  </a:lnTo>
                  <a:lnTo>
                    <a:pt x="1943576" y="1129189"/>
                  </a:lnTo>
                  <a:lnTo>
                    <a:pt x="1949768" y="1137285"/>
                  </a:lnTo>
                  <a:lnTo>
                    <a:pt x="1952625" y="1140143"/>
                  </a:lnTo>
                  <a:lnTo>
                    <a:pt x="1953577" y="1141571"/>
                  </a:lnTo>
                  <a:lnTo>
                    <a:pt x="1955006" y="1145858"/>
                  </a:lnTo>
                  <a:lnTo>
                    <a:pt x="1957387" y="1146810"/>
                  </a:lnTo>
                  <a:lnTo>
                    <a:pt x="1961198" y="1146810"/>
                  </a:lnTo>
                  <a:lnTo>
                    <a:pt x="1965008" y="1145858"/>
                  </a:lnTo>
                  <a:lnTo>
                    <a:pt x="1968341" y="1143476"/>
                  </a:lnTo>
                  <a:lnTo>
                    <a:pt x="1976914" y="1136809"/>
                  </a:lnTo>
                  <a:lnTo>
                    <a:pt x="1987391" y="1134904"/>
                  </a:lnTo>
                  <a:lnTo>
                    <a:pt x="1990249" y="1132999"/>
                  </a:lnTo>
                  <a:lnTo>
                    <a:pt x="1996440" y="1128236"/>
                  </a:lnTo>
                  <a:lnTo>
                    <a:pt x="2000250" y="1126331"/>
                  </a:lnTo>
                  <a:lnTo>
                    <a:pt x="2002155" y="1124903"/>
                  </a:lnTo>
                  <a:lnTo>
                    <a:pt x="2005012" y="1121569"/>
                  </a:lnTo>
                  <a:lnTo>
                    <a:pt x="2008823" y="1116330"/>
                  </a:lnTo>
                  <a:lnTo>
                    <a:pt x="2011680" y="1113473"/>
                  </a:lnTo>
                  <a:lnTo>
                    <a:pt x="2013585" y="1112520"/>
                  </a:lnTo>
                  <a:lnTo>
                    <a:pt x="2018824" y="1112520"/>
                  </a:lnTo>
                  <a:lnTo>
                    <a:pt x="2022158" y="1111568"/>
                  </a:lnTo>
                  <a:lnTo>
                    <a:pt x="2027873" y="1107758"/>
                  </a:lnTo>
                  <a:lnTo>
                    <a:pt x="2028825" y="1106329"/>
                  </a:lnTo>
                  <a:lnTo>
                    <a:pt x="2030730" y="1101090"/>
                  </a:lnTo>
                  <a:lnTo>
                    <a:pt x="2033587" y="1091565"/>
                  </a:lnTo>
                  <a:lnTo>
                    <a:pt x="2034540" y="1085850"/>
                  </a:lnTo>
                  <a:lnTo>
                    <a:pt x="2033587" y="1083469"/>
                  </a:lnTo>
                  <a:lnTo>
                    <a:pt x="2029777" y="1077754"/>
                  </a:lnTo>
                  <a:lnTo>
                    <a:pt x="2026920" y="1075373"/>
                  </a:lnTo>
                  <a:lnTo>
                    <a:pt x="2019776" y="1070610"/>
                  </a:lnTo>
                  <a:lnTo>
                    <a:pt x="2014537" y="1065848"/>
                  </a:lnTo>
                  <a:lnTo>
                    <a:pt x="2010727" y="1062514"/>
                  </a:lnTo>
                  <a:lnTo>
                    <a:pt x="2007870" y="1058704"/>
                  </a:lnTo>
                  <a:lnTo>
                    <a:pt x="2006441" y="1054894"/>
                  </a:lnTo>
                  <a:lnTo>
                    <a:pt x="2006441" y="1052989"/>
                  </a:lnTo>
                  <a:lnTo>
                    <a:pt x="2006918" y="1051084"/>
                  </a:lnTo>
                  <a:lnTo>
                    <a:pt x="2009775" y="1043940"/>
                  </a:lnTo>
                  <a:lnTo>
                    <a:pt x="2009775" y="1042511"/>
                  </a:lnTo>
                  <a:lnTo>
                    <a:pt x="2008823" y="1042511"/>
                  </a:lnTo>
                  <a:lnTo>
                    <a:pt x="2007394" y="1043464"/>
                  </a:lnTo>
                  <a:lnTo>
                    <a:pt x="2005012" y="1045845"/>
                  </a:lnTo>
                  <a:lnTo>
                    <a:pt x="2003584" y="1046321"/>
                  </a:lnTo>
                  <a:lnTo>
                    <a:pt x="2002155" y="1045845"/>
                  </a:lnTo>
                  <a:lnTo>
                    <a:pt x="1996440" y="1037749"/>
                  </a:lnTo>
                  <a:lnTo>
                    <a:pt x="1995487" y="1037273"/>
                  </a:lnTo>
                  <a:lnTo>
                    <a:pt x="1995011" y="1036796"/>
                  </a:lnTo>
                  <a:lnTo>
                    <a:pt x="1996440" y="1034891"/>
                  </a:lnTo>
                  <a:lnTo>
                    <a:pt x="1995964" y="1033939"/>
                  </a:lnTo>
                  <a:lnTo>
                    <a:pt x="1994059" y="1032510"/>
                  </a:lnTo>
                  <a:lnTo>
                    <a:pt x="1991201" y="1028700"/>
                  </a:lnTo>
                  <a:lnTo>
                    <a:pt x="1991201" y="1027271"/>
                  </a:lnTo>
                  <a:lnTo>
                    <a:pt x="1993106" y="1026795"/>
                  </a:lnTo>
                  <a:lnTo>
                    <a:pt x="1996440" y="1026795"/>
                  </a:lnTo>
                  <a:lnTo>
                    <a:pt x="2002631" y="1024890"/>
                  </a:lnTo>
                  <a:lnTo>
                    <a:pt x="2005965" y="1025366"/>
                  </a:lnTo>
                  <a:lnTo>
                    <a:pt x="2009299" y="1027271"/>
                  </a:lnTo>
                  <a:lnTo>
                    <a:pt x="2012633" y="1027271"/>
                  </a:lnTo>
                  <a:lnTo>
                    <a:pt x="2015490" y="1025843"/>
                  </a:lnTo>
                  <a:lnTo>
                    <a:pt x="2022158" y="1023461"/>
                  </a:lnTo>
                  <a:lnTo>
                    <a:pt x="2025968" y="1021556"/>
                  </a:lnTo>
                  <a:lnTo>
                    <a:pt x="2034540" y="1015365"/>
                  </a:lnTo>
                  <a:lnTo>
                    <a:pt x="2035493" y="1013460"/>
                  </a:lnTo>
                  <a:lnTo>
                    <a:pt x="2035493" y="1010603"/>
                  </a:lnTo>
                  <a:lnTo>
                    <a:pt x="2035016" y="1008221"/>
                  </a:lnTo>
                  <a:lnTo>
                    <a:pt x="2032635" y="1005364"/>
                  </a:lnTo>
                  <a:lnTo>
                    <a:pt x="2030730" y="1003935"/>
                  </a:lnTo>
                  <a:lnTo>
                    <a:pt x="2027396" y="1002983"/>
                  </a:lnTo>
                  <a:lnTo>
                    <a:pt x="2020252" y="1002030"/>
                  </a:lnTo>
                  <a:lnTo>
                    <a:pt x="2011204" y="1001554"/>
                  </a:lnTo>
                  <a:lnTo>
                    <a:pt x="2011204" y="1000125"/>
                  </a:lnTo>
                  <a:lnTo>
                    <a:pt x="2017871" y="997268"/>
                  </a:lnTo>
                  <a:lnTo>
                    <a:pt x="2022634" y="994410"/>
                  </a:lnTo>
                  <a:lnTo>
                    <a:pt x="2032159" y="987266"/>
                  </a:lnTo>
                  <a:lnTo>
                    <a:pt x="2032635" y="986314"/>
                  </a:lnTo>
                  <a:lnTo>
                    <a:pt x="2030730" y="983456"/>
                  </a:lnTo>
                  <a:lnTo>
                    <a:pt x="2029777" y="982504"/>
                  </a:lnTo>
                  <a:lnTo>
                    <a:pt x="2018824" y="978694"/>
                  </a:lnTo>
                  <a:lnTo>
                    <a:pt x="2011204" y="977741"/>
                  </a:lnTo>
                  <a:lnTo>
                    <a:pt x="2004536" y="979170"/>
                  </a:lnTo>
                  <a:lnTo>
                    <a:pt x="2002155" y="979170"/>
                  </a:lnTo>
                  <a:lnTo>
                    <a:pt x="2001679" y="978218"/>
                  </a:lnTo>
                  <a:lnTo>
                    <a:pt x="2003108" y="976313"/>
                  </a:lnTo>
                  <a:lnTo>
                    <a:pt x="2002155" y="974408"/>
                  </a:lnTo>
                  <a:lnTo>
                    <a:pt x="1999298" y="969645"/>
                  </a:lnTo>
                  <a:lnTo>
                    <a:pt x="1987868" y="966788"/>
                  </a:lnTo>
                  <a:lnTo>
                    <a:pt x="1984058" y="964406"/>
                  </a:lnTo>
                  <a:lnTo>
                    <a:pt x="1988344" y="962978"/>
                  </a:lnTo>
                  <a:lnTo>
                    <a:pt x="1993106" y="962025"/>
                  </a:lnTo>
                  <a:lnTo>
                    <a:pt x="1996916" y="957739"/>
                  </a:lnTo>
                  <a:lnTo>
                    <a:pt x="1997393" y="955358"/>
                  </a:lnTo>
                  <a:lnTo>
                    <a:pt x="1989296" y="952500"/>
                  </a:lnTo>
                  <a:lnTo>
                    <a:pt x="1985010" y="952024"/>
                  </a:lnTo>
                  <a:lnTo>
                    <a:pt x="1976437" y="952500"/>
                  </a:lnTo>
                  <a:lnTo>
                    <a:pt x="1957387" y="951548"/>
                  </a:lnTo>
                  <a:lnTo>
                    <a:pt x="1953577" y="952024"/>
                  </a:lnTo>
                  <a:lnTo>
                    <a:pt x="1945005" y="949166"/>
                  </a:lnTo>
                  <a:lnTo>
                    <a:pt x="1934051" y="943928"/>
                  </a:lnTo>
                  <a:lnTo>
                    <a:pt x="1931194" y="943451"/>
                  </a:lnTo>
                  <a:lnTo>
                    <a:pt x="1920240" y="942975"/>
                  </a:lnTo>
                  <a:lnTo>
                    <a:pt x="1914049" y="943928"/>
                  </a:lnTo>
                  <a:lnTo>
                    <a:pt x="1907858" y="945833"/>
                  </a:lnTo>
                  <a:lnTo>
                    <a:pt x="1902619" y="945833"/>
                  </a:lnTo>
                  <a:lnTo>
                    <a:pt x="1898333" y="943928"/>
                  </a:lnTo>
                  <a:lnTo>
                    <a:pt x="1894523" y="942975"/>
                  </a:lnTo>
                  <a:lnTo>
                    <a:pt x="1891189" y="943451"/>
                  </a:lnTo>
                  <a:lnTo>
                    <a:pt x="1890236" y="943928"/>
                  </a:lnTo>
                  <a:lnTo>
                    <a:pt x="1891665" y="944880"/>
                  </a:lnTo>
                  <a:lnTo>
                    <a:pt x="1893570" y="947261"/>
                  </a:lnTo>
                  <a:lnTo>
                    <a:pt x="1893570" y="949166"/>
                  </a:lnTo>
                  <a:lnTo>
                    <a:pt x="1891665" y="954881"/>
                  </a:lnTo>
                  <a:lnTo>
                    <a:pt x="1892141" y="956786"/>
                  </a:lnTo>
                  <a:lnTo>
                    <a:pt x="1894046" y="959168"/>
                  </a:lnTo>
                  <a:lnTo>
                    <a:pt x="1894523" y="961073"/>
                  </a:lnTo>
                  <a:lnTo>
                    <a:pt x="1893570" y="962978"/>
                  </a:lnTo>
                  <a:lnTo>
                    <a:pt x="1893570" y="964883"/>
                  </a:lnTo>
                  <a:lnTo>
                    <a:pt x="1894523" y="966788"/>
                  </a:lnTo>
                  <a:lnTo>
                    <a:pt x="1894999" y="968216"/>
                  </a:lnTo>
                  <a:lnTo>
                    <a:pt x="1894523" y="969169"/>
                  </a:lnTo>
                  <a:lnTo>
                    <a:pt x="1894046" y="972503"/>
                  </a:lnTo>
                  <a:lnTo>
                    <a:pt x="1894046" y="974408"/>
                  </a:lnTo>
                  <a:lnTo>
                    <a:pt x="1895475" y="979646"/>
                  </a:lnTo>
                  <a:lnTo>
                    <a:pt x="1899285" y="982980"/>
                  </a:lnTo>
                  <a:lnTo>
                    <a:pt x="1900237" y="983456"/>
                  </a:lnTo>
                  <a:lnTo>
                    <a:pt x="1904524" y="983456"/>
                  </a:lnTo>
                  <a:lnTo>
                    <a:pt x="1912144" y="987743"/>
                  </a:lnTo>
                  <a:lnTo>
                    <a:pt x="1913096" y="988695"/>
                  </a:lnTo>
                  <a:lnTo>
                    <a:pt x="1912144" y="992029"/>
                  </a:lnTo>
                  <a:lnTo>
                    <a:pt x="1912144" y="993934"/>
                  </a:lnTo>
                  <a:lnTo>
                    <a:pt x="1911668" y="995363"/>
                  </a:lnTo>
                  <a:lnTo>
                    <a:pt x="1908334" y="996315"/>
                  </a:lnTo>
                  <a:lnTo>
                    <a:pt x="1905952" y="998696"/>
                  </a:lnTo>
                  <a:lnTo>
                    <a:pt x="1905476" y="1001078"/>
                  </a:lnTo>
                  <a:lnTo>
                    <a:pt x="1905476" y="1002506"/>
                  </a:lnTo>
                  <a:lnTo>
                    <a:pt x="1913573" y="1005840"/>
                  </a:lnTo>
                  <a:lnTo>
                    <a:pt x="1913573" y="1006793"/>
                  </a:lnTo>
                  <a:lnTo>
                    <a:pt x="1899761" y="1008698"/>
                  </a:lnTo>
                  <a:lnTo>
                    <a:pt x="1897380" y="1008221"/>
                  </a:lnTo>
                  <a:lnTo>
                    <a:pt x="1894523" y="1006793"/>
                  </a:lnTo>
                  <a:lnTo>
                    <a:pt x="1892141" y="1006793"/>
                  </a:lnTo>
                  <a:lnTo>
                    <a:pt x="1891189" y="1007269"/>
                  </a:lnTo>
                  <a:lnTo>
                    <a:pt x="1889760" y="1009650"/>
                  </a:lnTo>
                  <a:lnTo>
                    <a:pt x="1886902" y="1011555"/>
                  </a:lnTo>
                  <a:lnTo>
                    <a:pt x="1885474" y="1013460"/>
                  </a:lnTo>
                  <a:lnTo>
                    <a:pt x="1884045" y="1015841"/>
                  </a:lnTo>
                  <a:lnTo>
                    <a:pt x="1883569" y="1018699"/>
                  </a:lnTo>
                  <a:lnTo>
                    <a:pt x="1884521" y="1022509"/>
                  </a:lnTo>
                  <a:lnTo>
                    <a:pt x="1884045" y="1026795"/>
                  </a:lnTo>
                  <a:lnTo>
                    <a:pt x="1882140" y="1033463"/>
                  </a:lnTo>
                  <a:lnTo>
                    <a:pt x="1876425" y="1048226"/>
                  </a:lnTo>
                  <a:lnTo>
                    <a:pt x="1875473" y="1049655"/>
                  </a:lnTo>
                  <a:lnTo>
                    <a:pt x="1862137" y="1062514"/>
                  </a:lnTo>
                  <a:lnTo>
                    <a:pt x="1861185" y="1063943"/>
                  </a:lnTo>
                  <a:lnTo>
                    <a:pt x="1858327" y="1069181"/>
                  </a:lnTo>
                  <a:lnTo>
                    <a:pt x="1857375" y="1072991"/>
                  </a:lnTo>
                  <a:lnTo>
                    <a:pt x="1856423" y="1080611"/>
                  </a:lnTo>
                  <a:lnTo>
                    <a:pt x="1855470" y="1082516"/>
                  </a:lnTo>
                  <a:lnTo>
                    <a:pt x="1854041" y="1084421"/>
                  </a:lnTo>
                  <a:lnTo>
                    <a:pt x="1851660" y="1085850"/>
                  </a:lnTo>
                  <a:lnTo>
                    <a:pt x="1849279" y="1086803"/>
                  </a:lnTo>
                  <a:lnTo>
                    <a:pt x="1847374" y="1086803"/>
                  </a:lnTo>
                  <a:lnTo>
                    <a:pt x="1843564" y="1089660"/>
                  </a:lnTo>
                  <a:lnTo>
                    <a:pt x="1838325" y="1094899"/>
                  </a:lnTo>
                  <a:lnTo>
                    <a:pt x="1832134" y="1099661"/>
                  </a:lnTo>
                  <a:lnTo>
                    <a:pt x="1830229" y="1100138"/>
                  </a:lnTo>
                  <a:lnTo>
                    <a:pt x="1828800" y="1099661"/>
                  </a:lnTo>
                  <a:lnTo>
                    <a:pt x="1827848" y="1098709"/>
                  </a:lnTo>
                  <a:lnTo>
                    <a:pt x="1826895" y="1097280"/>
                  </a:lnTo>
                  <a:lnTo>
                    <a:pt x="1824990" y="1091089"/>
                  </a:lnTo>
                  <a:lnTo>
                    <a:pt x="1824037" y="1089184"/>
                  </a:lnTo>
                  <a:lnTo>
                    <a:pt x="1806893" y="1073468"/>
                  </a:lnTo>
                  <a:lnTo>
                    <a:pt x="1800225" y="1065371"/>
                  </a:lnTo>
                  <a:lnTo>
                    <a:pt x="1796415" y="1054894"/>
                  </a:lnTo>
                  <a:lnTo>
                    <a:pt x="1795939" y="1052513"/>
                  </a:lnTo>
                  <a:lnTo>
                    <a:pt x="1795939" y="1042035"/>
                  </a:lnTo>
                  <a:lnTo>
                    <a:pt x="1794510" y="1036320"/>
                  </a:lnTo>
                  <a:lnTo>
                    <a:pt x="1794986" y="1034891"/>
                  </a:lnTo>
                  <a:lnTo>
                    <a:pt x="1798796" y="1032034"/>
                  </a:lnTo>
                  <a:lnTo>
                    <a:pt x="1799749" y="1032510"/>
                  </a:lnTo>
                  <a:lnTo>
                    <a:pt x="1802130" y="1036320"/>
                  </a:lnTo>
                  <a:lnTo>
                    <a:pt x="1803083" y="1037273"/>
                  </a:lnTo>
                  <a:lnTo>
                    <a:pt x="1807369" y="1037749"/>
                  </a:lnTo>
                  <a:lnTo>
                    <a:pt x="1810702" y="1037273"/>
                  </a:lnTo>
                  <a:lnTo>
                    <a:pt x="1812131" y="1036320"/>
                  </a:lnTo>
                  <a:lnTo>
                    <a:pt x="1813084" y="1034415"/>
                  </a:lnTo>
                  <a:lnTo>
                    <a:pt x="1813560" y="1031558"/>
                  </a:lnTo>
                  <a:lnTo>
                    <a:pt x="1813560" y="1028224"/>
                  </a:lnTo>
                  <a:lnTo>
                    <a:pt x="1813084" y="1025843"/>
                  </a:lnTo>
                  <a:lnTo>
                    <a:pt x="1811655" y="1023938"/>
                  </a:lnTo>
                  <a:lnTo>
                    <a:pt x="1810226" y="1018699"/>
                  </a:lnTo>
                  <a:lnTo>
                    <a:pt x="1808321" y="1010126"/>
                  </a:lnTo>
                  <a:lnTo>
                    <a:pt x="1805464" y="1003935"/>
                  </a:lnTo>
                  <a:lnTo>
                    <a:pt x="1799273" y="997744"/>
                  </a:lnTo>
                  <a:lnTo>
                    <a:pt x="1795939" y="995363"/>
                  </a:lnTo>
                  <a:lnTo>
                    <a:pt x="1784985" y="989171"/>
                  </a:lnTo>
                  <a:lnTo>
                    <a:pt x="1778794" y="984409"/>
                  </a:lnTo>
                  <a:lnTo>
                    <a:pt x="1774031" y="979170"/>
                  </a:lnTo>
                  <a:lnTo>
                    <a:pt x="1770698" y="976313"/>
                  </a:lnTo>
                  <a:lnTo>
                    <a:pt x="1765935" y="976313"/>
                  </a:lnTo>
                  <a:lnTo>
                    <a:pt x="1763077" y="977265"/>
                  </a:lnTo>
                  <a:lnTo>
                    <a:pt x="1760696" y="979170"/>
                  </a:lnTo>
                  <a:lnTo>
                    <a:pt x="1754029" y="987743"/>
                  </a:lnTo>
                  <a:lnTo>
                    <a:pt x="1750219" y="992029"/>
                  </a:lnTo>
                  <a:lnTo>
                    <a:pt x="1748314" y="996791"/>
                  </a:lnTo>
                  <a:lnTo>
                    <a:pt x="1747361" y="1003935"/>
                  </a:lnTo>
                  <a:lnTo>
                    <a:pt x="1746409" y="1008221"/>
                  </a:lnTo>
                  <a:lnTo>
                    <a:pt x="1743075" y="1014889"/>
                  </a:lnTo>
                  <a:lnTo>
                    <a:pt x="1742599" y="1016794"/>
                  </a:lnTo>
                  <a:lnTo>
                    <a:pt x="1743075" y="1021080"/>
                  </a:lnTo>
                  <a:lnTo>
                    <a:pt x="1742599" y="1022985"/>
                  </a:lnTo>
                  <a:lnTo>
                    <a:pt x="1738789" y="1028224"/>
                  </a:lnTo>
                  <a:lnTo>
                    <a:pt x="1734979" y="1031558"/>
                  </a:lnTo>
                  <a:lnTo>
                    <a:pt x="1733550" y="1033463"/>
                  </a:lnTo>
                  <a:lnTo>
                    <a:pt x="1733074" y="1035368"/>
                  </a:lnTo>
                  <a:lnTo>
                    <a:pt x="1732121" y="1036320"/>
                  </a:lnTo>
                  <a:lnTo>
                    <a:pt x="1730693" y="1035844"/>
                  </a:lnTo>
                  <a:lnTo>
                    <a:pt x="1729264" y="1034415"/>
                  </a:lnTo>
                  <a:lnTo>
                    <a:pt x="1728311" y="1032034"/>
                  </a:lnTo>
                  <a:lnTo>
                    <a:pt x="1726883" y="1031081"/>
                  </a:lnTo>
                  <a:lnTo>
                    <a:pt x="1724977" y="1028224"/>
                  </a:lnTo>
                  <a:lnTo>
                    <a:pt x="1721168" y="1025843"/>
                  </a:lnTo>
                  <a:lnTo>
                    <a:pt x="1719739" y="1023461"/>
                  </a:lnTo>
                  <a:lnTo>
                    <a:pt x="1721168" y="1015365"/>
                  </a:lnTo>
                  <a:lnTo>
                    <a:pt x="1721644" y="1010603"/>
                  </a:lnTo>
                  <a:lnTo>
                    <a:pt x="1720691" y="1004888"/>
                  </a:lnTo>
                  <a:lnTo>
                    <a:pt x="1720691" y="1002983"/>
                  </a:lnTo>
                  <a:lnTo>
                    <a:pt x="1723073" y="1000601"/>
                  </a:lnTo>
                  <a:lnTo>
                    <a:pt x="1722596" y="999649"/>
                  </a:lnTo>
                  <a:lnTo>
                    <a:pt x="1718786" y="995839"/>
                  </a:lnTo>
                  <a:lnTo>
                    <a:pt x="1713548" y="986314"/>
                  </a:lnTo>
                  <a:lnTo>
                    <a:pt x="1696879" y="975836"/>
                  </a:lnTo>
                  <a:lnTo>
                    <a:pt x="1697355" y="974884"/>
                  </a:lnTo>
                  <a:lnTo>
                    <a:pt x="1699736" y="974884"/>
                  </a:lnTo>
                  <a:lnTo>
                    <a:pt x="1702594" y="973931"/>
                  </a:lnTo>
                  <a:lnTo>
                    <a:pt x="1703546" y="973931"/>
                  </a:lnTo>
                  <a:lnTo>
                    <a:pt x="1702594" y="975360"/>
                  </a:lnTo>
                  <a:lnTo>
                    <a:pt x="1704023" y="976313"/>
                  </a:lnTo>
                  <a:lnTo>
                    <a:pt x="1707833" y="976789"/>
                  </a:lnTo>
                  <a:lnTo>
                    <a:pt x="1710214" y="975360"/>
                  </a:lnTo>
                  <a:lnTo>
                    <a:pt x="1711166" y="972026"/>
                  </a:lnTo>
                  <a:lnTo>
                    <a:pt x="1712595" y="969169"/>
                  </a:lnTo>
                  <a:lnTo>
                    <a:pt x="1714976" y="967264"/>
                  </a:lnTo>
                  <a:lnTo>
                    <a:pt x="1717834" y="966311"/>
                  </a:lnTo>
                  <a:lnTo>
                    <a:pt x="1721168" y="966311"/>
                  </a:lnTo>
                  <a:lnTo>
                    <a:pt x="1724501" y="965835"/>
                  </a:lnTo>
                  <a:lnTo>
                    <a:pt x="1723549" y="964883"/>
                  </a:lnTo>
                  <a:lnTo>
                    <a:pt x="1720215" y="962978"/>
                  </a:lnTo>
                  <a:lnTo>
                    <a:pt x="1716405" y="962501"/>
                  </a:lnTo>
                  <a:lnTo>
                    <a:pt x="1712119" y="962978"/>
                  </a:lnTo>
                  <a:lnTo>
                    <a:pt x="1706404" y="962501"/>
                  </a:lnTo>
                  <a:lnTo>
                    <a:pt x="1694974" y="961073"/>
                  </a:lnTo>
                  <a:lnTo>
                    <a:pt x="1689735" y="962025"/>
                  </a:lnTo>
                  <a:lnTo>
                    <a:pt x="1690211" y="961073"/>
                  </a:lnTo>
                  <a:lnTo>
                    <a:pt x="1694498" y="958691"/>
                  </a:lnTo>
                  <a:lnTo>
                    <a:pt x="1699260" y="956310"/>
                  </a:lnTo>
                  <a:lnTo>
                    <a:pt x="1699736" y="955358"/>
                  </a:lnTo>
                  <a:lnTo>
                    <a:pt x="1697831" y="954881"/>
                  </a:lnTo>
                  <a:lnTo>
                    <a:pt x="1691640" y="954405"/>
                  </a:lnTo>
                  <a:lnTo>
                    <a:pt x="1686401" y="956310"/>
                  </a:lnTo>
                  <a:lnTo>
                    <a:pt x="1679734" y="960596"/>
                  </a:lnTo>
                  <a:lnTo>
                    <a:pt x="1673543" y="961549"/>
                  </a:lnTo>
                  <a:lnTo>
                    <a:pt x="1663541" y="957263"/>
                  </a:lnTo>
                  <a:lnTo>
                    <a:pt x="1661636" y="955358"/>
                  </a:lnTo>
                  <a:lnTo>
                    <a:pt x="1662589" y="954405"/>
                  </a:lnTo>
                  <a:lnTo>
                    <a:pt x="1659731" y="953453"/>
                  </a:lnTo>
                  <a:lnTo>
                    <a:pt x="1653540" y="952976"/>
                  </a:lnTo>
                  <a:lnTo>
                    <a:pt x="1648301" y="954405"/>
                  </a:lnTo>
                  <a:lnTo>
                    <a:pt x="1643062" y="954881"/>
                  </a:lnTo>
                  <a:lnTo>
                    <a:pt x="1641158" y="954881"/>
                  </a:lnTo>
                  <a:lnTo>
                    <a:pt x="1640205" y="953929"/>
                  </a:lnTo>
                  <a:lnTo>
                    <a:pt x="1644968" y="951071"/>
                  </a:lnTo>
                  <a:lnTo>
                    <a:pt x="1660684" y="940118"/>
                  </a:lnTo>
                  <a:lnTo>
                    <a:pt x="1667827" y="934403"/>
                  </a:lnTo>
                  <a:lnTo>
                    <a:pt x="1671161" y="931069"/>
                  </a:lnTo>
                  <a:lnTo>
                    <a:pt x="1668304" y="929164"/>
                  </a:lnTo>
                  <a:lnTo>
                    <a:pt x="1665923" y="928211"/>
                  </a:lnTo>
                  <a:lnTo>
                    <a:pt x="1654969" y="928211"/>
                  </a:lnTo>
                  <a:lnTo>
                    <a:pt x="1652587" y="926783"/>
                  </a:lnTo>
                  <a:lnTo>
                    <a:pt x="1654493" y="923925"/>
                  </a:lnTo>
                  <a:lnTo>
                    <a:pt x="1657826" y="921068"/>
                  </a:lnTo>
                  <a:lnTo>
                    <a:pt x="1659255" y="919163"/>
                  </a:lnTo>
                  <a:lnTo>
                    <a:pt x="1660208" y="918686"/>
                  </a:lnTo>
                  <a:lnTo>
                    <a:pt x="1663065" y="921068"/>
                  </a:lnTo>
                  <a:lnTo>
                    <a:pt x="1665923" y="922973"/>
                  </a:lnTo>
                  <a:lnTo>
                    <a:pt x="1670209" y="924401"/>
                  </a:lnTo>
                  <a:lnTo>
                    <a:pt x="1674971" y="924878"/>
                  </a:lnTo>
                  <a:lnTo>
                    <a:pt x="1683068" y="923925"/>
                  </a:lnTo>
                  <a:lnTo>
                    <a:pt x="1684496" y="922973"/>
                  </a:lnTo>
                  <a:lnTo>
                    <a:pt x="1684973" y="922020"/>
                  </a:lnTo>
                  <a:lnTo>
                    <a:pt x="1682115" y="918686"/>
                  </a:lnTo>
                  <a:lnTo>
                    <a:pt x="1680210" y="914876"/>
                  </a:lnTo>
                  <a:lnTo>
                    <a:pt x="1678781" y="913448"/>
                  </a:lnTo>
                  <a:lnTo>
                    <a:pt x="1676876" y="912495"/>
                  </a:lnTo>
                  <a:lnTo>
                    <a:pt x="1674971" y="912971"/>
                  </a:lnTo>
                  <a:lnTo>
                    <a:pt x="1673066" y="915353"/>
                  </a:lnTo>
                  <a:lnTo>
                    <a:pt x="1671161" y="915829"/>
                  </a:lnTo>
                  <a:lnTo>
                    <a:pt x="1668780" y="914876"/>
                  </a:lnTo>
                  <a:lnTo>
                    <a:pt x="1667827" y="913924"/>
                  </a:lnTo>
                  <a:lnTo>
                    <a:pt x="1669256" y="911066"/>
                  </a:lnTo>
                  <a:lnTo>
                    <a:pt x="1668780" y="909638"/>
                  </a:lnTo>
                  <a:lnTo>
                    <a:pt x="1663065" y="903446"/>
                  </a:lnTo>
                  <a:lnTo>
                    <a:pt x="1659731" y="896303"/>
                  </a:lnTo>
                  <a:lnTo>
                    <a:pt x="1658302" y="894874"/>
                  </a:lnTo>
                  <a:lnTo>
                    <a:pt x="1657350" y="893921"/>
                  </a:lnTo>
                  <a:lnTo>
                    <a:pt x="1651159" y="891064"/>
                  </a:lnTo>
                  <a:lnTo>
                    <a:pt x="1648777" y="889635"/>
                  </a:lnTo>
                  <a:lnTo>
                    <a:pt x="1644015" y="884873"/>
                  </a:lnTo>
                  <a:lnTo>
                    <a:pt x="1637824" y="882491"/>
                  </a:lnTo>
                  <a:lnTo>
                    <a:pt x="1637348" y="881539"/>
                  </a:lnTo>
                  <a:lnTo>
                    <a:pt x="1639252" y="879158"/>
                  </a:lnTo>
                  <a:lnTo>
                    <a:pt x="1639729" y="877253"/>
                  </a:lnTo>
                  <a:lnTo>
                    <a:pt x="1640681" y="867728"/>
                  </a:lnTo>
                  <a:lnTo>
                    <a:pt x="1640205" y="864394"/>
                  </a:lnTo>
                  <a:lnTo>
                    <a:pt x="1638300" y="855821"/>
                  </a:lnTo>
                  <a:lnTo>
                    <a:pt x="1637348" y="853440"/>
                  </a:lnTo>
                  <a:lnTo>
                    <a:pt x="1635919" y="851059"/>
                  </a:lnTo>
                  <a:lnTo>
                    <a:pt x="1628299" y="843439"/>
                  </a:lnTo>
                  <a:lnTo>
                    <a:pt x="1623060" y="839629"/>
                  </a:lnTo>
                  <a:lnTo>
                    <a:pt x="1617345" y="836771"/>
                  </a:lnTo>
                  <a:lnTo>
                    <a:pt x="1611154" y="832485"/>
                  </a:lnTo>
                  <a:lnTo>
                    <a:pt x="1610677" y="830104"/>
                  </a:lnTo>
                  <a:lnTo>
                    <a:pt x="1611630" y="827246"/>
                  </a:lnTo>
                  <a:lnTo>
                    <a:pt x="1611630" y="825818"/>
                  </a:lnTo>
                  <a:lnTo>
                    <a:pt x="1609249" y="824389"/>
                  </a:lnTo>
                  <a:lnTo>
                    <a:pt x="1599724" y="823913"/>
                  </a:lnTo>
                  <a:lnTo>
                    <a:pt x="1596866" y="824865"/>
                  </a:lnTo>
                  <a:lnTo>
                    <a:pt x="1592104" y="824389"/>
                  </a:lnTo>
                  <a:lnTo>
                    <a:pt x="1586389" y="819150"/>
                  </a:lnTo>
                  <a:lnTo>
                    <a:pt x="1585912" y="814864"/>
                  </a:lnTo>
                  <a:lnTo>
                    <a:pt x="1583531" y="811054"/>
                  </a:lnTo>
                  <a:lnTo>
                    <a:pt x="1581626" y="810578"/>
                  </a:lnTo>
                  <a:lnTo>
                    <a:pt x="1577340" y="811054"/>
                  </a:lnTo>
                  <a:lnTo>
                    <a:pt x="1572101" y="812483"/>
                  </a:lnTo>
                  <a:lnTo>
                    <a:pt x="1561624" y="816293"/>
                  </a:lnTo>
                  <a:lnTo>
                    <a:pt x="1551146" y="824389"/>
                  </a:lnTo>
                  <a:lnTo>
                    <a:pt x="1547812" y="830104"/>
                  </a:lnTo>
                  <a:lnTo>
                    <a:pt x="1540193" y="835343"/>
                  </a:lnTo>
                  <a:lnTo>
                    <a:pt x="1539240" y="836771"/>
                  </a:lnTo>
                  <a:lnTo>
                    <a:pt x="1540669" y="839629"/>
                  </a:lnTo>
                  <a:lnTo>
                    <a:pt x="1542574" y="840581"/>
                  </a:lnTo>
                  <a:lnTo>
                    <a:pt x="1545908" y="841058"/>
                  </a:lnTo>
                  <a:lnTo>
                    <a:pt x="1553527" y="841058"/>
                  </a:lnTo>
                  <a:lnTo>
                    <a:pt x="1554956" y="842010"/>
                  </a:lnTo>
                  <a:lnTo>
                    <a:pt x="1553527" y="843915"/>
                  </a:lnTo>
                  <a:lnTo>
                    <a:pt x="1549718" y="851535"/>
                  </a:lnTo>
                  <a:lnTo>
                    <a:pt x="1547336" y="852488"/>
                  </a:lnTo>
                  <a:lnTo>
                    <a:pt x="1544002" y="852011"/>
                  </a:lnTo>
                  <a:lnTo>
                    <a:pt x="1539716" y="850106"/>
                  </a:lnTo>
                  <a:lnTo>
                    <a:pt x="1537335" y="848201"/>
                  </a:lnTo>
                  <a:lnTo>
                    <a:pt x="1534954" y="847249"/>
                  </a:lnTo>
                  <a:lnTo>
                    <a:pt x="1532573" y="847249"/>
                  </a:lnTo>
                  <a:lnTo>
                    <a:pt x="1529715" y="848201"/>
                  </a:lnTo>
                  <a:lnTo>
                    <a:pt x="1525429" y="852011"/>
                  </a:lnTo>
                  <a:lnTo>
                    <a:pt x="1520666" y="856298"/>
                  </a:lnTo>
                  <a:lnTo>
                    <a:pt x="1519237" y="858203"/>
                  </a:lnTo>
                  <a:lnTo>
                    <a:pt x="1520190" y="862013"/>
                  </a:lnTo>
                  <a:lnTo>
                    <a:pt x="1519237" y="862965"/>
                  </a:lnTo>
                  <a:lnTo>
                    <a:pt x="1517333" y="863918"/>
                  </a:lnTo>
                  <a:lnTo>
                    <a:pt x="1516856" y="864870"/>
                  </a:lnTo>
                  <a:lnTo>
                    <a:pt x="1518761" y="868204"/>
                  </a:lnTo>
                  <a:lnTo>
                    <a:pt x="1518285" y="872490"/>
                  </a:lnTo>
                  <a:lnTo>
                    <a:pt x="1516380" y="879634"/>
                  </a:lnTo>
                  <a:lnTo>
                    <a:pt x="1516380" y="884396"/>
                  </a:lnTo>
                  <a:lnTo>
                    <a:pt x="1523048" y="892493"/>
                  </a:lnTo>
                  <a:lnTo>
                    <a:pt x="1526381" y="894874"/>
                  </a:lnTo>
                  <a:lnTo>
                    <a:pt x="1528762" y="895350"/>
                  </a:lnTo>
                  <a:lnTo>
                    <a:pt x="1538287" y="891540"/>
                  </a:lnTo>
                  <a:lnTo>
                    <a:pt x="1538764" y="891540"/>
                  </a:lnTo>
                  <a:lnTo>
                    <a:pt x="1535430" y="896303"/>
                  </a:lnTo>
                  <a:lnTo>
                    <a:pt x="1535906" y="897731"/>
                  </a:lnTo>
                  <a:lnTo>
                    <a:pt x="1539240" y="900589"/>
                  </a:lnTo>
                  <a:lnTo>
                    <a:pt x="1533525" y="899636"/>
                  </a:lnTo>
                  <a:lnTo>
                    <a:pt x="1531144" y="900113"/>
                  </a:lnTo>
                  <a:lnTo>
                    <a:pt x="1527810" y="901541"/>
                  </a:lnTo>
                  <a:lnTo>
                    <a:pt x="1525429" y="903446"/>
                  </a:lnTo>
                  <a:lnTo>
                    <a:pt x="1524000" y="905828"/>
                  </a:lnTo>
                  <a:lnTo>
                    <a:pt x="1516856" y="914400"/>
                  </a:lnTo>
                  <a:lnTo>
                    <a:pt x="1516380" y="919639"/>
                  </a:lnTo>
                  <a:lnTo>
                    <a:pt x="1516856" y="921544"/>
                  </a:lnTo>
                  <a:lnTo>
                    <a:pt x="1518761" y="926783"/>
                  </a:lnTo>
                  <a:lnTo>
                    <a:pt x="1526381" y="934879"/>
                  </a:lnTo>
                  <a:lnTo>
                    <a:pt x="1529715" y="938689"/>
                  </a:lnTo>
                  <a:lnTo>
                    <a:pt x="1531620" y="942023"/>
                  </a:lnTo>
                  <a:lnTo>
                    <a:pt x="1534001" y="944404"/>
                  </a:lnTo>
                  <a:lnTo>
                    <a:pt x="1536859" y="946309"/>
                  </a:lnTo>
                  <a:lnTo>
                    <a:pt x="1540669" y="947261"/>
                  </a:lnTo>
                  <a:lnTo>
                    <a:pt x="1545431" y="947738"/>
                  </a:lnTo>
                  <a:lnTo>
                    <a:pt x="1549718" y="949166"/>
                  </a:lnTo>
                  <a:lnTo>
                    <a:pt x="1553051" y="951548"/>
                  </a:lnTo>
                  <a:lnTo>
                    <a:pt x="1559719" y="954405"/>
                  </a:lnTo>
                  <a:lnTo>
                    <a:pt x="1575911" y="959644"/>
                  </a:lnTo>
                  <a:lnTo>
                    <a:pt x="1576864" y="959168"/>
                  </a:lnTo>
                  <a:lnTo>
                    <a:pt x="1579245" y="955358"/>
                  </a:lnTo>
                  <a:lnTo>
                    <a:pt x="1580674" y="954881"/>
                  </a:lnTo>
                  <a:lnTo>
                    <a:pt x="1582102" y="955358"/>
                  </a:lnTo>
                  <a:lnTo>
                    <a:pt x="1586389" y="959168"/>
                  </a:lnTo>
                  <a:lnTo>
                    <a:pt x="1589723" y="962978"/>
                  </a:lnTo>
                  <a:lnTo>
                    <a:pt x="1592580" y="965359"/>
                  </a:lnTo>
                  <a:lnTo>
                    <a:pt x="1594961" y="966311"/>
                  </a:lnTo>
                  <a:lnTo>
                    <a:pt x="1598771" y="966788"/>
                  </a:lnTo>
                  <a:lnTo>
                    <a:pt x="1604010" y="966788"/>
                  </a:lnTo>
                  <a:lnTo>
                    <a:pt x="1607344" y="966311"/>
                  </a:lnTo>
                  <a:lnTo>
                    <a:pt x="1611630" y="963930"/>
                  </a:lnTo>
                  <a:lnTo>
                    <a:pt x="1616393" y="962501"/>
                  </a:lnTo>
                  <a:lnTo>
                    <a:pt x="1620202" y="964883"/>
                  </a:lnTo>
                  <a:lnTo>
                    <a:pt x="1620679" y="966788"/>
                  </a:lnTo>
                  <a:lnTo>
                    <a:pt x="1620202" y="969645"/>
                  </a:lnTo>
                  <a:lnTo>
                    <a:pt x="1620202" y="971074"/>
                  </a:lnTo>
                  <a:lnTo>
                    <a:pt x="1624012" y="971550"/>
                  </a:lnTo>
                  <a:lnTo>
                    <a:pt x="1623536" y="972503"/>
                  </a:lnTo>
                  <a:lnTo>
                    <a:pt x="1619726" y="975836"/>
                  </a:lnTo>
                  <a:lnTo>
                    <a:pt x="1613535" y="980123"/>
                  </a:lnTo>
                  <a:lnTo>
                    <a:pt x="1611154" y="978694"/>
                  </a:lnTo>
                  <a:lnTo>
                    <a:pt x="1611630" y="976789"/>
                  </a:lnTo>
                  <a:lnTo>
                    <a:pt x="1617821" y="969645"/>
                  </a:lnTo>
                  <a:lnTo>
                    <a:pt x="1617821" y="968693"/>
                  </a:lnTo>
                  <a:lnTo>
                    <a:pt x="1609725" y="971074"/>
                  </a:lnTo>
                  <a:lnTo>
                    <a:pt x="1599248" y="972979"/>
                  </a:lnTo>
                  <a:lnTo>
                    <a:pt x="1595914" y="974884"/>
                  </a:lnTo>
                  <a:lnTo>
                    <a:pt x="1594961" y="977265"/>
                  </a:lnTo>
                  <a:lnTo>
                    <a:pt x="1594485" y="979170"/>
                  </a:lnTo>
                  <a:lnTo>
                    <a:pt x="1595437" y="984409"/>
                  </a:lnTo>
                  <a:lnTo>
                    <a:pt x="1596390" y="985361"/>
                  </a:lnTo>
                  <a:lnTo>
                    <a:pt x="1601152" y="985361"/>
                  </a:lnTo>
                  <a:lnTo>
                    <a:pt x="1601152" y="986314"/>
                  </a:lnTo>
                  <a:lnTo>
                    <a:pt x="1595914" y="990600"/>
                  </a:lnTo>
                  <a:lnTo>
                    <a:pt x="1587818" y="995839"/>
                  </a:lnTo>
                  <a:lnTo>
                    <a:pt x="1584960" y="998696"/>
                  </a:lnTo>
                  <a:lnTo>
                    <a:pt x="1583531" y="1004888"/>
                  </a:lnTo>
                  <a:lnTo>
                    <a:pt x="1584008" y="1006316"/>
                  </a:lnTo>
                  <a:lnTo>
                    <a:pt x="1587818" y="1008221"/>
                  </a:lnTo>
                  <a:lnTo>
                    <a:pt x="1596866" y="1007269"/>
                  </a:lnTo>
                  <a:lnTo>
                    <a:pt x="1602105" y="1005840"/>
                  </a:lnTo>
                  <a:lnTo>
                    <a:pt x="1604486" y="1003935"/>
                  </a:lnTo>
                  <a:lnTo>
                    <a:pt x="1606391" y="999649"/>
                  </a:lnTo>
                  <a:lnTo>
                    <a:pt x="1607820" y="993934"/>
                  </a:lnTo>
                  <a:lnTo>
                    <a:pt x="1608296" y="992981"/>
                  </a:lnTo>
                  <a:lnTo>
                    <a:pt x="1609249" y="992981"/>
                  </a:lnTo>
                  <a:lnTo>
                    <a:pt x="1610677" y="993458"/>
                  </a:lnTo>
                  <a:lnTo>
                    <a:pt x="1612106" y="994886"/>
                  </a:lnTo>
                  <a:lnTo>
                    <a:pt x="1614011" y="997268"/>
                  </a:lnTo>
                  <a:lnTo>
                    <a:pt x="1614964" y="999649"/>
                  </a:lnTo>
                  <a:lnTo>
                    <a:pt x="1615440" y="1002506"/>
                  </a:lnTo>
                  <a:lnTo>
                    <a:pt x="1615440" y="1005840"/>
                  </a:lnTo>
                  <a:lnTo>
                    <a:pt x="1614964" y="1011555"/>
                  </a:lnTo>
                  <a:lnTo>
                    <a:pt x="1615916" y="1014889"/>
                  </a:lnTo>
                  <a:lnTo>
                    <a:pt x="1617345" y="1015365"/>
                  </a:lnTo>
                  <a:lnTo>
                    <a:pt x="1622584" y="1015841"/>
                  </a:lnTo>
                  <a:lnTo>
                    <a:pt x="1621631" y="1016794"/>
                  </a:lnTo>
                  <a:lnTo>
                    <a:pt x="1615916" y="1020128"/>
                  </a:lnTo>
                  <a:lnTo>
                    <a:pt x="1606391" y="1024414"/>
                  </a:lnTo>
                  <a:lnTo>
                    <a:pt x="1600676" y="1028700"/>
                  </a:lnTo>
                  <a:lnTo>
                    <a:pt x="1595437" y="1034891"/>
                  </a:lnTo>
                  <a:lnTo>
                    <a:pt x="1591151" y="1039178"/>
                  </a:lnTo>
                  <a:lnTo>
                    <a:pt x="1587818" y="1041559"/>
                  </a:lnTo>
                  <a:lnTo>
                    <a:pt x="1578769" y="1048703"/>
                  </a:lnTo>
                  <a:lnTo>
                    <a:pt x="1574959" y="1050608"/>
                  </a:lnTo>
                  <a:lnTo>
                    <a:pt x="1571625" y="1050131"/>
                  </a:lnTo>
                  <a:lnTo>
                    <a:pt x="1565910" y="1048226"/>
                  </a:lnTo>
                  <a:lnTo>
                    <a:pt x="1562100" y="1049655"/>
                  </a:lnTo>
                  <a:lnTo>
                    <a:pt x="1556861" y="1050131"/>
                  </a:lnTo>
                  <a:lnTo>
                    <a:pt x="1555433" y="1050608"/>
                  </a:lnTo>
                  <a:lnTo>
                    <a:pt x="1554480" y="1052036"/>
                  </a:lnTo>
                  <a:lnTo>
                    <a:pt x="1547812" y="1068705"/>
                  </a:lnTo>
                  <a:lnTo>
                    <a:pt x="1548289" y="1070610"/>
                  </a:lnTo>
                  <a:lnTo>
                    <a:pt x="1554004" y="1075849"/>
                  </a:lnTo>
                  <a:lnTo>
                    <a:pt x="1556385" y="1081088"/>
                  </a:lnTo>
                  <a:lnTo>
                    <a:pt x="1559719" y="1090136"/>
                  </a:lnTo>
                  <a:lnTo>
                    <a:pt x="1561148" y="1095851"/>
                  </a:lnTo>
                  <a:lnTo>
                    <a:pt x="1559243" y="1102043"/>
                  </a:lnTo>
                  <a:lnTo>
                    <a:pt x="1558290" y="1112044"/>
                  </a:lnTo>
                  <a:lnTo>
                    <a:pt x="1556861" y="1113949"/>
                  </a:lnTo>
                  <a:lnTo>
                    <a:pt x="1554004" y="1115378"/>
                  </a:lnTo>
                  <a:lnTo>
                    <a:pt x="1549241" y="1115854"/>
                  </a:lnTo>
                  <a:lnTo>
                    <a:pt x="1537335" y="1113949"/>
                  </a:lnTo>
                  <a:lnTo>
                    <a:pt x="1534954" y="1114901"/>
                  </a:lnTo>
                  <a:lnTo>
                    <a:pt x="1534477" y="1115854"/>
                  </a:lnTo>
                  <a:lnTo>
                    <a:pt x="1535430" y="1118711"/>
                  </a:lnTo>
                  <a:lnTo>
                    <a:pt x="1543526" y="1126808"/>
                  </a:lnTo>
                  <a:lnTo>
                    <a:pt x="1544479" y="1128713"/>
                  </a:lnTo>
                  <a:lnTo>
                    <a:pt x="1543050" y="1132999"/>
                  </a:lnTo>
                  <a:lnTo>
                    <a:pt x="1542574" y="1132999"/>
                  </a:lnTo>
                  <a:lnTo>
                    <a:pt x="1542098" y="1128713"/>
                  </a:lnTo>
                  <a:lnTo>
                    <a:pt x="1539716" y="1125855"/>
                  </a:lnTo>
                  <a:lnTo>
                    <a:pt x="1523524" y="1111568"/>
                  </a:lnTo>
                  <a:lnTo>
                    <a:pt x="1521619" y="1108710"/>
                  </a:lnTo>
                  <a:lnTo>
                    <a:pt x="1521619" y="1107758"/>
                  </a:lnTo>
                  <a:lnTo>
                    <a:pt x="1522095" y="1107281"/>
                  </a:lnTo>
                  <a:lnTo>
                    <a:pt x="1524000" y="1106805"/>
                  </a:lnTo>
                  <a:lnTo>
                    <a:pt x="1528762" y="1111091"/>
                  </a:lnTo>
                  <a:lnTo>
                    <a:pt x="1533049" y="1111091"/>
                  </a:lnTo>
                  <a:lnTo>
                    <a:pt x="1535430" y="1109663"/>
                  </a:lnTo>
                  <a:lnTo>
                    <a:pt x="1537811" y="1110139"/>
                  </a:lnTo>
                  <a:lnTo>
                    <a:pt x="1541145" y="1112044"/>
                  </a:lnTo>
                  <a:lnTo>
                    <a:pt x="1544479" y="1112520"/>
                  </a:lnTo>
                  <a:lnTo>
                    <a:pt x="1549718" y="1112044"/>
                  </a:lnTo>
                  <a:lnTo>
                    <a:pt x="1551623" y="1112044"/>
                  </a:lnTo>
                  <a:lnTo>
                    <a:pt x="1553527" y="1111568"/>
                  </a:lnTo>
                  <a:lnTo>
                    <a:pt x="1554956" y="1111091"/>
                  </a:lnTo>
                  <a:lnTo>
                    <a:pt x="1556385" y="1109663"/>
                  </a:lnTo>
                  <a:lnTo>
                    <a:pt x="1556861" y="1107281"/>
                  </a:lnTo>
                  <a:lnTo>
                    <a:pt x="1556861" y="1103948"/>
                  </a:lnTo>
                  <a:lnTo>
                    <a:pt x="1556385" y="1101566"/>
                  </a:lnTo>
                  <a:lnTo>
                    <a:pt x="1552575" y="1098709"/>
                  </a:lnTo>
                  <a:lnTo>
                    <a:pt x="1551623" y="1098233"/>
                  </a:lnTo>
                  <a:lnTo>
                    <a:pt x="1549241" y="1098233"/>
                  </a:lnTo>
                  <a:lnTo>
                    <a:pt x="1544002" y="1099661"/>
                  </a:lnTo>
                  <a:lnTo>
                    <a:pt x="1544002" y="1099185"/>
                  </a:lnTo>
                  <a:lnTo>
                    <a:pt x="1546860" y="1092994"/>
                  </a:lnTo>
                  <a:lnTo>
                    <a:pt x="1545908" y="1092041"/>
                  </a:lnTo>
                  <a:lnTo>
                    <a:pt x="1540669" y="1092994"/>
                  </a:lnTo>
                  <a:lnTo>
                    <a:pt x="1535906" y="1094423"/>
                  </a:lnTo>
                  <a:lnTo>
                    <a:pt x="1531620" y="1094423"/>
                  </a:lnTo>
                  <a:lnTo>
                    <a:pt x="1530668" y="1093470"/>
                  </a:lnTo>
                  <a:lnTo>
                    <a:pt x="1530191" y="1088708"/>
                  </a:lnTo>
                  <a:lnTo>
                    <a:pt x="1529239" y="1087279"/>
                  </a:lnTo>
                  <a:lnTo>
                    <a:pt x="1524000" y="1081088"/>
                  </a:lnTo>
                  <a:lnTo>
                    <a:pt x="1524000" y="1078706"/>
                  </a:lnTo>
                  <a:lnTo>
                    <a:pt x="1528762" y="1071563"/>
                  </a:lnTo>
                  <a:lnTo>
                    <a:pt x="1529715" y="1069181"/>
                  </a:lnTo>
                  <a:lnTo>
                    <a:pt x="1530668" y="1062514"/>
                  </a:lnTo>
                  <a:lnTo>
                    <a:pt x="1535430" y="1043464"/>
                  </a:lnTo>
                  <a:lnTo>
                    <a:pt x="1537811" y="1038225"/>
                  </a:lnTo>
                  <a:lnTo>
                    <a:pt x="1534001" y="1039178"/>
                  </a:lnTo>
                  <a:lnTo>
                    <a:pt x="1521619" y="1043940"/>
                  </a:lnTo>
                  <a:lnTo>
                    <a:pt x="1520666" y="1044893"/>
                  </a:lnTo>
                  <a:lnTo>
                    <a:pt x="1519714" y="1047750"/>
                  </a:lnTo>
                  <a:lnTo>
                    <a:pt x="1518285" y="1049179"/>
                  </a:lnTo>
                  <a:lnTo>
                    <a:pt x="1516380" y="1050131"/>
                  </a:lnTo>
                  <a:lnTo>
                    <a:pt x="1512094" y="1050608"/>
                  </a:lnTo>
                  <a:lnTo>
                    <a:pt x="1512094" y="1049179"/>
                  </a:lnTo>
                  <a:lnTo>
                    <a:pt x="1520190" y="1038701"/>
                  </a:lnTo>
                  <a:lnTo>
                    <a:pt x="1521619" y="1035844"/>
                  </a:lnTo>
                  <a:lnTo>
                    <a:pt x="1521619" y="1034415"/>
                  </a:lnTo>
                  <a:lnTo>
                    <a:pt x="1514951" y="1037749"/>
                  </a:lnTo>
                  <a:lnTo>
                    <a:pt x="1503045" y="1037273"/>
                  </a:lnTo>
                  <a:lnTo>
                    <a:pt x="1502093" y="1036796"/>
                  </a:lnTo>
                  <a:lnTo>
                    <a:pt x="1499711" y="1032986"/>
                  </a:lnTo>
                  <a:lnTo>
                    <a:pt x="1497330" y="1030129"/>
                  </a:lnTo>
                  <a:lnTo>
                    <a:pt x="1493044" y="1025843"/>
                  </a:lnTo>
                  <a:lnTo>
                    <a:pt x="1490663" y="1024414"/>
                  </a:lnTo>
                  <a:lnTo>
                    <a:pt x="1488281" y="1023461"/>
                  </a:lnTo>
                  <a:lnTo>
                    <a:pt x="1485900" y="1023461"/>
                  </a:lnTo>
                  <a:lnTo>
                    <a:pt x="1483519" y="1024414"/>
                  </a:lnTo>
                  <a:lnTo>
                    <a:pt x="1480185" y="1023938"/>
                  </a:lnTo>
                  <a:lnTo>
                    <a:pt x="1473518" y="1021080"/>
                  </a:lnTo>
                  <a:lnTo>
                    <a:pt x="1470184" y="1021556"/>
                  </a:lnTo>
                  <a:lnTo>
                    <a:pt x="1469708" y="1022509"/>
                  </a:lnTo>
                  <a:lnTo>
                    <a:pt x="1470660" y="1026319"/>
                  </a:lnTo>
                  <a:lnTo>
                    <a:pt x="1474470" y="1030129"/>
                  </a:lnTo>
                  <a:lnTo>
                    <a:pt x="1464469" y="1032510"/>
                  </a:lnTo>
                  <a:lnTo>
                    <a:pt x="1460183" y="1034415"/>
                  </a:lnTo>
                  <a:lnTo>
                    <a:pt x="1451610" y="1030605"/>
                  </a:lnTo>
                  <a:lnTo>
                    <a:pt x="1449705" y="1030605"/>
                  </a:lnTo>
                  <a:lnTo>
                    <a:pt x="1448276" y="1031558"/>
                  </a:lnTo>
                  <a:lnTo>
                    <a:pt x="1445419" y="1032034"/>
                  </a:lnTo>
                  <a:lnTo>
                    <a:pt x="1445895" y="1033939"/>
                  </a:lnTo>
                  <a:lnTo>
                    <a:pt x="1450658" y="1040130"/>
                  </a:lnTo>
                  <a:lnTo>
                    <a:pt x="1452086" y="1041559"/>
                  </a:lnTo>
                  <a:lnTo>
                    <a:pt x="1454468" y="1045369"/>
                  </a:lnTo>
                  <a:lnTo>
                    <a:pt x="1454468" y="1046321"/>
                  </a:lnTo>
                  <a:lnTo>
                    <a:pt x="1450658" y="1045369"/>
                  </a:lnTo>
                  <a:lnTo>
                    <a:pt x="1450658" y="1046321"/>
                  </a:lnTo>
                  <a:lnTo>
                    <a:pt x="1452563" y="1049179"/>
                  </a:lnTo>
                  <a:lnTo>
                    <a:pt x="1461135" y="1057275"/>
                  </a:lnTo>
                  <a:lnTo>
                    <a:pt x="1463993" y="1058228"/>
                  </a:lnTo>
                  <a:lnTo>
                    <a:pt x="1470660" y="1055370"/>
                  </a:lnTo>
                  <a:lnTo>
                    <a:pt x="1476375" y="1053941"/>
                  </a:lnTo>
                  <a:lnTo>
                    <a:pt x="1483043" y="1054894"/>
                  </a:lnTo>
                  <a:lnTo>
                    <a:pt x="1490186" y="1058228"/>
                  </a:lnTo>
                  <a:lnTo>
                    <a:pt x="1494473" y="1061085"/>
                  </a:lnTo>
                  <a:lnTo>
                    <a:pt x="1495901" y="1062990"/>
                  </a:lnTo>
                  <a:lnTo>
                    <a:pt x="1496377" y="1064419"/>
                  </a:lnTo>
                  <a:lnTo>
                    <a:pt x="1495901" y="1066800"/>
                  </a:lnTo>
                  <a:lnTo>
                    <a:pt x="1495901" y="1068229"/>
                  </a:lnTo>
                  <a:lnTo>
                    <a:pt x="1494473" y="1070134"/>
                  </a:lnTo>
                  <a:lnTo>
                    <a:pt x="1491615" y="1072039"/>
                  </a:lnTo>
                  <a:lnTo>
                    <a:pt x="1485424" y="1074896"/>
                  </a:lnTo>
                  <a:lnTo>
                    <a:pt x="1480185" y="1073944"/>
                  </a:lnTo>
                  <a:lnTo>
                    <a:pt x="1469231" y="1069181"/>
                  </a:lnTo>
                  <a:lnTo>
                    <a:pt x="1467802" y="1067753"/>
                  </a:lnTo>
                  <a:lnTo>
                    <a:pt x="1464945" y="1065848"/>
                  </a:lnTo>
                  <a:lnTo>
                    <a:pt x="1453039" y="1052989"/>
                  </a:lnTo>
                  <a:lnTo>
                    <a:pt x="1448752" y="1049655"/>
                  </a:lnTo>
                  <a:lnTo>
                    <a:pt x="1445419" y="1048226"/>
                  </a:lnTo>
                  <a:lnTo>
                    <a:pt x="1443514" y="1048703"/>
                  </a:lnTo>
                  <a:lnTo>
                    <a:pt x="1442561" y="1050131"/>
                  </a:lnTo>
                  <a:lnTo>
                    <a:pt x="1442561" y="1052513"/>
                  </a:lnTo>
                  <a:lnTo>
                    <a:pt x="1443038" y="1054418"/>
                  </a:lnTo>
                  <a:lnTo>
                    <a:pt x="1446371" y="1057751"/>
                  </a:lnTo>
                  <a:lnTo>
                    <a:pt x="1451134" y="1061085"/>
                  </a:lnTo>
                  <a:lnTo>
                    <a:pt x="1453039" y="1062990"/>
                  </a:lnTo>
                  <a:lnTo>
                    <a:pt x="1453039" y="1063943"/>
                  </a:lnTo>
                  <a:lnTo>
                    <a:pt x="1451610" y="1064419"/>
                  </a:lnTo>
                  <a:lnTo>
                    <a:pt x="1443514" y="1065371"/>
                  </a:lnTo>
                  <a:lnTo>
                    <a:pt x="1439704" y="1067276"/>
                  </a:lnTo>
                  <a:lnTo>
                    <a:pt x="1435894" y="1068229"/>
                  </a:lnTo>
                  <a:lnTo>
                    <a:pt x="1432084" y="1068705"/>
                  </a:lnTo>
                  <a:lnTo>
                    <a:pt x="1428274" y="1068229"/>
                  </a:lnTo>
                  <a:lnTo>
                    <a:pt x="1423511" y="1066800"/>
                  </a:lnTo>
                  <a:lnTo>
                    <a:pt x="1417320" y="1064419"/>
                  </a:lnTo>
                  <a:lnTo>
                    <a:pt x="1407319" y="1062514"/>
                  </a:lnTo>
                  <a:lnTo>
                    <a:pt x="1392555" y="1061085"/>
                  </a:lnTo>
                  <a:lnTo>
                    <a:pt x="1384459" y="1061085"/>
                  </a:lnTo>
                  <a:lnTo>
                    <a:pt x="1382077" y="1062514"/>
                  </a:lnTo>
                  <a:lnTo>
                    <a:pt x="1378744" y="1062990"/>
                  </a:lnTo>
                  <a:lnTo>
                    <a:pt x="1374458" y="1062990"/>
                  </a:lnTo>
                  <a:lnTo>
                    <a:pt x="1370648" y="1063466"/>
                  </a:lnTo>
                  <a:lnTo>
                    <a:pt x="1364933" y="1065371"/>
                  </a:lnTo>
                  <a:lnTo>
                    <a:pt x="1362551" y="1065371"/>
                  </a:lnTo>
                  <a:lnTo>
                    <a:pt x="1346835" y="1069181"/>
                  </a:lnTo>
                  <a:lnTo>
                    <a:pt x="1342073" y="1068229"/>
                  </a:lnTo>
                  <a:lnTo>
                    <a:pt x="1335405" y="1066324"/>
                  </a:lnTo>
                  <a:lnTo>
                    <a:pt x="1329690" y="1065848"/>
                  </a:lnTo>
                  <a:lnTo>
                    <a:pt x="1324451" y="1067276"/>
                  </a:lnTo>
                  <a:lnTo>
                    <a:pt x="1320641" y="1067276"/>
                  </a:lnTo>
                  <a:lnTo>
                    <a:pt x="1318260" y="1065848"/>
                  </a:lnTo>
                  <a:lnTo>
                    <a:pt x="1307783" y="1062990"/>
                  </a:lnTo>
                  <a:lnTo>
                    <a:pt x="1302544" y="1060609"/>
                  </a:lnTo>
                  <a:lnTo>
                    <a:pt x="1296352" y="1055370"/>
                  </a:lnTo>
                  <a:lnTo>
                    <a:pt x="1285875" y="1048226"/>
                  </a:lnTo>
                  <a:lnTo>
                    <a:pt x="1280636" y="1045369"/>
                  </a:lnTo>
                  <a:lnTo>
                    <a:pt x="1274445" y="1048226"/>
                  </a:lnTo>
                  <a:lnTo>
                    <a:pt x="1266349" y="1049655"/>
                  </a:lnTo>
                  <a:lnTo>
                    <a:pt x="1256348" y="1050131"/>
                  </a:lnTo>
                  <a:lnTo>
                    <a:pt x="1251109" y="1049655"/>
                  </a:lnTo>
                  <a:lnTo>
                    <a:pt x="1246346" y="1048226"/>
                  </a:lnTo>
                  <a:lnTo>
                    <a:pt x="1241584" y="1044893"/>
                  </a:lnTo>
                  <a:lnTo>
                    <a:pt x="1240631" y="1043464"/>
                  </a:lnTo>
                  <a:lnTo>
                    <a:pt x="1241584" y="1039654"/>
                  </a:lnTo>
                  <a:lnTo>
                    <a:pt x="1241108" y="1038701"/>
                  </a:lnTo>
                  <a:lnTo>
                    <a:pt x="1237298" y="1037273"/>
                  </a:lnTo>
                  <a:lnTo>
                    <a:pt x="1233488" y="1037749"/>
                  </a:lnTo>
                  <a:lnTo>
                    <a:pt x="1232535" y="1037273"/>
                  </a:lnTo>
                  <a:lnTo>
                    <a:pt x="1231583" y="1034415"/>
                  </a:lnTo>
                  <a:lnTo>
                    <a:pt x="1230630" y="1033939"/>
                  </a:lnTo>
                  <a:lnTo>
                    <a:pt x="1229677" y="1033939"/>
                  </a:lnTo>
                  <a:lnTo>
                    <a:pt x="1227773" y="1034891"/>
                  </a:lnTo>
                  <a:lnTo>
                    <a:pt x="1225868" y="1034415"/>
                  </a:lnTo>
                  <a:lnTo>
                    <a:pt x="1222534" y="1032510"/>
                  </a:lnTo>
                  <a:lnTo>
                    <a:pt x="1216343" y="1027748"/>
                  </a:lnTo>
                  <a:lnTo>
                    <a:pt x="1214438" y="1025366"/>
                  </a:lnTo>
                  <a:lnTo>
                    <a:pt x="1213485" y="1018223"/>
                  </a:lnTo>
                  <a:lnTo>
                    <a:pt x="1210627" y="1010126"/>
                  </a:lnTo>
                  <a:lnTo>
                    <a:pt x="1208246" y="1006316"/>
                  </a:lnTo>
                  <a:lnTo>
                    <a:pt x="1205389" y="1003459"/>
                  </a:lnTo>
                  <a:lnTo>
                    <a:pt x="1201579" y="1001078"/>
                  </a:lnTo>
                  <a:lnTo>
                    <a:pt x="1193959" y="998696"/>
                  </a:lnTo>
                  <a:lnTo>
                    <a:pt x="1188720" y="997744"/>
                  </a:lnTo>
                  <a:lnTo>
                    <a:pt x="1183481" y="999173"/>
                  </a:lnTo>
                  <a:lnTo>
                    <a:pt x="1170146" y="1003935"/>
                  </a:lnTo>
                  <a:lnTo>
                    <a:pt x="1166336" y="1004411"/>
                  </a:lnTo>
                  <a:lnTo>
                    <a:pt x="1145858" y="1011555"/>
                  </a:lnTo>
                  <a:lnTo>
                    <a:pt x="1134427" y="1013936"/>
                  </a:lnTo>
                  <a:lnTo>
                    <a:pt x="1115854" y="1016318"/>
                  </a:lnTo>
                  <a:lnTo>
                    <a:pt x="1114901" y="1017270"/>
                  </a:lnTo>
                  <a:lnTo>
                    <a:pt x="1104900" y="1030129"/>
                  </a:lnTo>
                  <a:lnTo>
                    <a:pt x="1102043" y="1034891"/>
                  </a:lnTo>
                  <a:lnTo>
                    <a:pt x="1102995" y="1035844"/>
                  </a:lnTo>
                  <a:lnTo>
                    <a:pt x="1113949" y="1041559"/>
                  </a:lnTo>
                  <a:lnTo>
                    <a:pt x="1115377" y="1042988"/>
                  </a:lnTo>
                  <a:lnTo>
                    <a:pt x="1117283" y="1043464"/>
                  </a:lnTo>
                  <a:lnTo>
                    <a:pt x="1122521" y="1042511"/>
                  </a:lnTo>
                  <a:lnTo>
                    <a:pt x="1125379" y="1042988"/>
                  </a:lnTo>
                  <a:lnTo>
                    <a:pt x="1135380" y="1042511"/>
                  </a:lnTo>
                  <a:lnTo>
                    <a:pt x="1137285" y="1040606"/>
                  </a:lnTo>
                  <a:lnTo>
                    <a:pt x="1135380" y="1037749"/>
                  </a:lnTo>
                  <a:lnTo>
                    <a:pt x="1134904" y="1035844"/>
                  </a:lnTo>
                  <a:lnTo>
                    <a:pt x="1139190" y="1032986"/>
                  </a:lnTo>
                  <a:lnTo>
                    <a:pt x="1143476" y="1033463"/>
                  </a:lnTo>
                  <a:lnTo>
                    <a:pt x="1150144" y="1034891"/>
                  </a:lnTo>
                  <a:lnTo>
                    <a:pt x="1155383" y="1034415"/>
                  </a:lnTo>
                  <a:lnTo>
                    <a:pt x="1158716" y="1032034"/>
                  </a:lnTo>
                  <a:lnTo>
                    <a:pt x="1162050" y="1030605"/>
                  </a:lnTo>
                  <a:lnTo>
                    <a:pt x="1165384" y="1029653"/>
                  </a:lnTo>
                  <a:lnTo>
                    <a:pt x="1167765" y="1029653"/>
                  </a:lnTo>
                  <a:lnTo>
                    <a:pt x="1173480" y="1031558"/>
                  </a:lnTo>
                  <a:lnTo>
                    <a:pt x="1174909" y="1029653"/>
                  </a:lnTo>
                  <a:lnTo>
                    <a:pt x="1175861" y="1025366"/>
                  </a:lnTo>
                  <a:lnTo>
                    <a:pt x="1178719" y="1022033"/>
                  </a:lnTo>
                  <a:lnTo>
                    <a:pt x="1186339" y="1018699"/>
                  </a:lnTo>
                  <a:lnTo>
                    <a:pt x="1193483" y="1015841"/>
                  </a:lnTo>
                  <a:lnTo>
                    <a:pt x="1196816" y="1014889"/>
                  </a:lnTo>
                  <a:lnTo>
                    <a:pt x="1202055" y="1016318"/>
                  </a:lnTo>
                  <a:lnTo>
                    <a:pt x="1203008" y="1017270"/>
                  </a:lnTo>
                  <a:lnTo>
                    <a:pt x="1202055" y="1021080"/>
                  </a:lnTo>
                  <a:lnTo>
                    <a:pt x="1199674" y="1023938"/>
                  </a:lnTo>
                  <a:lnTo>
                    <a:pt x="1197293" y="1025843"/>
                  </a:lnTo>
                  <a:lnTo>
                    <a:pt x="1193483" y="1027748"/>
                  </a:lnTo>
                  <a:lnTo>
                    <a:pt x="1190149" y="1028700"/>
                  </a:lnTo>
                  <a:lnTo>
                    <a:pt x="1185386" y="1029176"/>
                  </a:lnTo>
                  <a:lnTo>
                    <a:pt x="1180624" y="1032986"/>
                  </a:lnTo>
                  <a:lnTo>
                    <a:pt x="1179671" y="1034891"/>
                  </a:lnTo>
                  <a:lnTo>
                    <a:pt x="1179671" y="1040130"/>
                  </a:lnTo>
                  <a:lnTo>
                    <a:pt x="1178243" y="1040606"/>
                  </a:lnTo>
                  <a:lnTo>
                    <a:pt x="1175861" y="1039654"/>
                  </a:lnTo>
                  <a:lnTo>
                    <a:pt x="1171099" y="1039178"/>
                  </a:lnTo>
                  <a:lnTo>
                    <a:pt x="1169670" y="1039654"/>
                  </a:lnTo>
                  <a:lnTo>
                    <a:pt x="1166813" y="1043464"/>
                  </a:lnTo>
                  <a:lnTo>
                    <a:pt x="1165384" y="1044416"/>
                  </a:lnTo>
                  <a:lnTo>
                    <a:pt x="1162526" y="1045369"/>
                  </a:lnTo>
                  <a:lnTo>
                    <a:pt x="1160145" y="1045845"/>
                  </a:lnTo>
                  <a:lnTo>
                    <a:pt x="1155859" y="1045845"/>
                  </a:lnTo>
                  <a:lnTo>
                    <a:pt x="1152525" y="1046798"/>
                  </a:lnTo>
                  <a:lnTo>
                    <a:pt x="1148239" y="1048703"/>
                  </a:lnTo>
                  <a:lnTo>
                    <a:pt x="1144905" y="1049179"/>
                  </a:lnTo>
                  <a:lnTo>
                    <a:pt x="1142524" y="1048703"/>
                  </a:lnTo>
                  <a:lnTo>
                    <a:pt x="1133951" y="1050131"/>
                  </a:lnTo>
                  <a:lnTo>
                    <a:pt x="1132523" y="1049655"/>
                  </a:lnTo>
                  <a:lnTo>
                    <a:pt x="1132999" y="1051084"/>
                  </a:lnTo>
                  <a:lnTo>
                    <a:pt x="1134904" y="1054418"/>
                  </a:lnTo>
                  <a:lnTo>
                    <a:pt x="1133951" y="1057275"/>
                  </a:lnTo>
                  <a:lnTo>
                    <a:pt x="1129665" y="1060133"/>
                  </a:lnTo>
                  <a:lnTo>
                    <a:pt x="1127284" y="1062514"/>
                  </a:lnTo>
                  <a:lnTo>
                    <a:pt x="1126808" y="1067753"/>
                  </a:lnTo>
                  <a:lnTo>
                    <a:pt x="1127284" y="1069658"/>
                  </a:lnTo>
                  <a:lnTo>
                    <a:pt x="1130141" y="1072991"/>
                  </a:lnTo>
                  <a:lnTo>
                    <a:pt x="1133951" y="1075849"/>
                  </a:lnTo>
                  <a:lnTo>
                    <a:pt x="1137285" y="1080135"/>
                  </a:lnTo>
                  <a:lnTo>
                    <a:pt x="1137761" y="1082040"/>
                  </a:lnTo>
                  <a:lnTo>
                    <a:pt x="1137285" y="1084898"/>
                  </a:lnTo>
                  <a:lnTo>
                    <a:pt x="1137285" y="1087279"/>
                  </a:lnTo>
                  <a:lnTo>
                    <a:pt x="1139666" y="1093470"/>
                  </a:lnTo>
                  <a:lnTo>
                    <a:pt x="1142524" y="1097756"/>
                  </a:lnTo>
                  <a:lnTo>
                    <a:pt x="1148239" y="1102043"/>
                  </a:lnTo>
                  <a:lnTo>
                    <a:pt x="1149668" y="1103471"/>
                  </a:lnTo>
                  <a:lnTo>
                    <a:pt x="1147286" y="1106329"/>
                  </a:lnTo>
                  <a:lnTo>
                    <a:pt x="1148239" y="1108234"/>
                  </a:lnTo>
                  <a:lnTo>
                    <a:pt x="1150620" y="1111091"/>
                  </a:lnTo>
                  <a:lnTo>
                    <a:pt x="1153954" y="1116330"/>
                  </a:lnTo>
                  <a:lnTo>
                    <a:pt x="1152525" y="1116330"/>
                  </a:lnTo>
                  <a:lnTo>
                    <a:pt x="1148239" y="1113473"/>
                  </a:lnTo>
                  <a:lnTo>
                    <a:pt x="1145858" y="1112520"/>
                  </a:lnTo>
                  <a:lnTo>
                    <a:pt x="1145381" y="1113473"/>
                  </a:lnTo>
                  <a:lnTo>
                    <a:pt x="1144429" y="1113473"/>
                  </a:lnTo>
                  <a:lnTo>
                    <a:pt x="1143000" y="1112996"/>
                  </a:lnTo>
                  <a:lnTo>
                    <a:pt x="1138714" y="1109186"/>
                  </a:lnTo>
                  <a:lnTo>
                    <a:pt x="1135380" y="1110139"/>
                  </a:lnTo>
                  <a:lnTo>
                    <a:pt x="1134904" y="1111568"/>
                  </a:lnTo>
                  <a:lnTo>
                    <a:pt x="1134904" y="1120140"/>
                  </a:lnTo>
                  <a:lnTo>
                    <a:pt x="1135380" y="1122521"/>
                  </a:lnTo>
                  <a:lnTo>
                    <a:pt x="1135856" y="1123950"/>
                  </a:lnTo>
                  <a:lnTo>
                    <a:pt x="1140619" y="1130618"/>
                  </a:lnTo>
                  <a:lnTo>
                    <a:pt x="1150144" y="1141571"/>
                  </a:lnTo>
                  <a:lnTo>
                    <a:pt x="1150620" y="1143000"/>
                  </a:lnTo>
                  <a:lnTo>
                    <a:pt x="1149668" y="1143000"/>
                  </a:lnTo>
                  <a:lnTo>
                    <a:pt x="1146810" y="1141095"/>
                  </a:lnTo>
                  <a:lnTo>
                    <a:pt x="1143000" y="1137761"/>
                  </a:lnTo>
                  <a:lnTo>
                    <a:pt x="1135380" y="1129665"/>
                  </a:lnTo>
                  <a:lnTo>
                    <a:pt x="1133475" y="1126808"/>
                  </a:lnTo>
                  <a:lnTo>
                    <a:pt x="1126808" y="1121093"/>
                  </a:lnTo>
                  <a:lnTo>
                    <a:pt x="1125379" y="1119188"/>
                  </a:lnTo>
                  <a:lnTo>
                    <a:pt x="1123950" y="1117759"/>
                  </a:lnTo>
                  <a:lnTo>
                    <a:pt x="1122045" y="1116806"/>
                  </a:lnTo>
                  <a:lnTo>
                    <a:pt x="1120140" y="1114901"/>
                  </a:lnTo>
                  <a:lnTo>
                    <a:pt x="1118235" y="1112044"/>
                  </a:lnTo>
                  <a:lnTo>
                    <a:pt x="1110139" y="1104900"/>
                  </a:lnTo>
                  <a:lnTo>
                    <a:pt x="1108710" y="1102995"/>
                  </a:lnTo>
                  <a:lnTo>
                    <a:pt x="1110139" y="1102995"/>
                  </a:lnTo>
                  <a:lnTo>
                    <a:pt x="1113949" y="1104900"/>
                  </a:lnTo>
                  <a:lnTo>
                    <a:pt x="1118235" y="1105376"/>
                  </a:lnTo>
                  <a:lnTo>
                    <a:pt x="1122521" y="1104424"/>
                  </a:lnTo>
                  <a:lnTo>
                    <a:pt x="1125855" y="1102995"/>
                  </a:lnTo>
                  <a:lnTo>
                    <a:pt x="1127760" y="1101090"/>
                  </a:lnTo>
                  <a:lnTo>
                    <a:pt x="1128236" y="1099185"/>
                  </a:lnTo>
                  <a:lnTo>
                    <a:pt x="1127284" y="1096804"/>
                  </a:lnTo>
                  <a:lnTo>
                    <a:pt x="1125379" y="1093946"/>
                  </a:lnTo>
                  <a:lnTo>
                    <a:pt x="1112996" y="1085374"/>
                  </a:lnTo>
                  <a:lnTo>
                    <a:pt x="1108234" y="1080611"/>
                  </a:lnTo>
                  <a:lnTo>
                    <a:pt x="1104900" y="1074420"/>
                  </a:lnTo>
                  <a:lnTo>
                    <a:pt x="1104424" y="1073944"/>
                  </a:lnTo>
                  <a:lnTo>
                    <a:pt x="1102043" y="1073468"/>
                  </a:lnTo>
                  <a:lnTo>
                    <a:pt x="1101090" y="1074896"/>
                  </a:lnTo>
                  <a:lnTo>
                    <a:pt x="1097756" y="1083469"/>
                  </a:lnTo>
                  <a:lnTo>
                    <a:pt x="1096327" y="1084421"/>
                  </a:lnTo>
                  <a:lnTo>
                    <a:pt x="1094899" y="1083469"/>
                  </a:lnTo>
                  <a:lnTo>
                    <a:pt x="1092994" y="1080135"/>
                  </a:lnTo>
                  <a:lnTo>
                    <a:pt x="1092518" y="1077754"/>
                  </a:lnTo>
                  <a:lnTo>
                    <a:pt x="1091565" y="1071563"/>
                  </a:lnTo>
                  <a:lnTo>
                    <a:pt x="1090136" y="1068229"/>
                  </a:lnTo>
                  <a:lnTo>
                    <a:pt x="1088708" y="1067276"/>
                  </a:lnTo>
                  <a:lnTo>
                    <a:pt x="1083945" y="1066324"/>
                  </a:lnTo>
                  <a:lnTo>
                    <a:pt x="1070134" y="1066324"/>
                  </a:lnTo>
                  <a:lnTo>
                    <a:pt x="1068229" y="1065371"/>
                  </a:lnTo>
                  <a:lnTo>
                    <a:pt x="1065848" y="1061561"/>
                  </a:lnTo>
                  <a:lnTo>
                    <a:pt x="1063466" y="1058704"/>
                  </a:lnTo>
                  <a:lnTo>
                    <a:pt x="1061085" y="1058228"/>
                  </a:lnTo>
                  <a:lnTo>
                    <a:pt x="1060133" y="1057275"/>
                  </a:lnTo>
                  <a:lnTo>
                    <a:pt x="1056323" y="1052036"/>
                  </a:lnTo>
                  <a:lnTo>
                    <a:pt x="1055370" y="1051084"/>
                  </a:lnTo>
                  <a:lnTo>
                    <a:pt x="1054418" y="1051084"/>
                  </a:lnTo>
                  <a:lnTo>
                    <a:pt x="1050608" y="1053465"/>
                  </a:lnTo>
                  <a:lnTo>
                    <a:pt x="1045369" y="1053465"/>
                  </a:lnTo>
                  <a:lnTo>
                    <a:pt x="1030605" y="1060609"/>
                  </a:lnTo>
                  <a:lnTo>
                    <a:pt x="1024414" y="1062990"/>
                  </a:lnTo>
                  <a:lnTo>
                    <a:pt x="1021080" y="1062990"/>
                  </a:lnTo>
                  <a:lnTo>
                    <a:pt x="1018699" y="1062514"/>
                  </a:lnTo>
                  <a:lnTo>
                    <a:pt x="1017270" y="1061085"/>
                  </a:lnTo>
                  <a:lnTo>
                    <a:pt x="1013936" y="1061561"/>
                  </a:lnTo>
                  <a:lnTo>
                    <a:pt x="1008697" y="1063943"/>
                  </a:lnTo>
                  <a:lnTo>
                    <a:pt x="1004411" y="1064895"/>
                  </a:lnTo>
                  <a:lnTo>
                    <a:pt x="999649" y="1064895"/>
                  </a:lnTo>
                  <a:lnTo>
                    <a:pt x="986314" y="1066324"/>
                  </a:lnTo>
                  <a:lnTo>
                    <a:pt x="981551" y="1066324"/>
                  </a:lnTo>
                  <a:lnTo>
                    <a:pt x="978694" y="1066800"/>
                  </a:lnTo>
                  <a:lnTo>
                    <a:pt x="974408" y="1068705"/>
                  </a:lnTo>
                  <a:lnTo>
                    <a:pt x="972026" y="1068705"/>
                  </a:lnTo>
                  <a:lnTo>
                    <a:pt x="959168" y="1068705"/>
                  </a:lnTo>
                  <a:lnTo>
                    <a:pt x="952500" y="1068229"/>
                  </a:lnTo>
                  <a:lnTo>
                    <a:pt x="947738" y="1067276"/>
                  </a:lnTo>
                  <a:lnTo>
                    <a:pt x="932021" y="1067276"/>
                  </a:lnTo>
                  <a:lnTo>
                    <a:pt x="924877" y="1066800"/>
                  </a:lnTo>
                  <a:lnTo>
                    <a:pt x="919639" y="1065848"/>
                  </a:lnTo>
                  <a:lnTo>
                    <a:pt x="915352" y="1065371"/>
                  </a:lnTo>
                  <a:lnTo>
                    <a:pt x="912019" y="1065371"/>
                  </a:lnTo>
                  <a:lnTo>
                    <a:pt x="906304" y="1064419"/>
                  </a:lnTo>
                  <a:lnTo>
                    <a:pt x="898208" y="1062038"/>
                  </a:lnTo>
                  <a:lnTo>
                    <a:pt x="891540" y="1061085"/>
                  </a:lnTo>
                  <a:lnTo>
                    <a:pt x="886301" y="1061561"/>
                  </a:lnTo>
                  <a:lnTo>
                    <a:pt x="882015" y="1060609"/>
                  </a:lnTo>
                  <a:lnTo>
                    <a:pt x="876776" y="1057751"/>
                  </a:lnTo>
                  <a:lnTo>
                    <a:pt x="872014" y="1055846"/>
                  </a:lnTo>
                  <a:lnTo>
                    <a:pt x="872490" y="1054418"/>
                  </a:lnTo>
                  <a:lnTo>
                    <a:pt x="880110" y="1050131"/>
                  </a:lnTo>
                  <a:lnTo>
                    <a:pt x="881063" y="1049179"/>
                  </a:lnTo>
                  <a:lnTo>
                    <a:pt x="880586" y="1045369"/>
                  </a:lnTo>
                  <a:lnTo>
                    <a:pt x="881063" y="1044416"/>
                  </a:lnTo>
                  <a:lnTo>
                    <a:pt x="882491" y="1042988"/>
                  </a:lnTo>
                  <a:lnTo>
                    <a:pt x="892016" y="1039178"/>
                  </a:lnTo>
                  <a:lnTo>
                    <a:pt x="894874" y="1034891"/>
                  </a:lnTo>
                  <a:lnTo>
                    <a:pt x="911543" y="1036320"/>
                  </a:lnTo>
                  <a:lnTo>
                    <a:pt x="917734" y="1035368"/>
                  </a:lnTo>
                  <a:lnTo>
                    <a:pt x="919163" y="1034415"/>
                  </a:lnTo>
                  <a:lnTo>
                    <a:pt x="920115" y="1032986"/>
                  </a:lnTo>
                  <a:lnTo>
                    <a:pt x="922020" y="1027748"/>
                  </a:lnTo>
                  <a:lnTo>
                    <a:pt x="921068" y="1026795"/>
                  </a:lnTo>
                  <a:lnTo>
                    <a:pt x="919163" y="1026795"/>
                  </a:lnTo>
                  <a:lnTo>
                    <a:pt x="917734" y="1025366"/>
                  </a:lnTo>
                  <a:lnTo>
                    <a:pt x="917258" y="1022985"/>
                  </a:lnTo>
                  <a:lnTo>
                    <a:pt x="913447" y="1018699"/>
                  </a:lnTo>
                  <a:lnTo>
                    <a:pt x="906780" y="1012508"/>
                  </a:lnTo>
                  <a:lnTo>
                    <a:pt x="899636" y="1007269"/>
                  </a:lnTo>
                  <a:lnTo>
                    <a:pt x="886777" y="1001078"/>
                  </a:lnTo>
                  <a:lnTo>
                    <a:pt x="878205" y="998696"/>
                  </a:lnTo>
                  <a:lnTo>
                    <a:pt x="871538" y="995839"/>
                  </a:lnTo>
                  <a:lnTo>
                    <a:pt x="865346" y="993934"/>
                  </a:lnTo>
                  <a:lnTo>
                    <a:pt x="859155" y="992981"/>
                  </a:lnTo>
                  <a:lnTo>
                    <a:pt x="856774" y="992981"/>
                  </a:lnTo>
                  <a:lnTo>
                    <a:pt x="854869" y="994886"/>
                  </a:lnTo>
                  <a:lnTo>
                    <a:pt x="847249" y="993934"/>
                  </a:lnTo>
                  <a:lnTo>
                    <a:pt x="844868" y="993934"/>
                  </a:lnTo>
                  <a:lnTo>
                    <a:pt x="844391" y="994886"/>
                  </a:lnTo>
                  <a:lnTo>
                    <a:pt x="850583" y="1001078"/>
                  </a:lnTo>
                  <a:lnTo>
                    <a:pt x="850583" y="1002030"/>
                  </a:lnTo>
                  <a:lnTo>
                    <a:pt x="844868" y="1001554"/>
                  </a:lnTo>
                  <a:lnTo>
                    <a:pt x="841058" y="1000125"/>
                  </a:lnTo>
                  <a:lnTo>
                    <a:pt x="838200" y="999649"/>
                  </a:lnTo>
                  <a:lnTo>
                    <a:pt x="833914" y="999649"/>
                  </a:lnTo>
                  <a:lnTo>
                    <a:pt x="817721" y="997268"/>
                  </a:lnTo>
                  <a:lnTo>
                    <a:pt x="813911" y="997744"/>
                  </a:lnTo>
                  <a:lnTo>
                    <a:pt x="810577" y="997268"/>
                  </a:lnTo>
                  <a:lnTo>
                    <a:pt x="807720" y="995839"/>
                  </a:lnTo>
                  <a:lnTo>
                    <a:pt x="790099" y="992029"/>
                  </a:lnTo>
                  <a:lnTo>
                    <a:pt x="781050" y="989648"/>
                  </a:lnTo>
                  <a:lnTo>
                    <a:pt x="773906" y="986790"/>
                  </a:lnTo>
                  <a:lnTo>
                    <a:pt x="767715" y="983456"/>
                  </a:lnTo>
                  <a:lnTo>
                    <a:pt x="758666" y="978218"/>
                  </a:lnTo>
                  <a:lnTo>
                    <a:pt x="754380" y="976789"/>
                  </a:lnTo>
                  <a:lnTo>
                    <a:pt x="721043" y="971550"/>
                  </a:lnTo>
                  <a:lnTo>
                    <a:pt x="711041" y="969169"/>
                  </a:lnTo>
                  <a:lnTo>
                    <a:pt x="705802" y="966788"/>
                  </a:lnTo>
                  <a:lnTo>
                    <a:pt x="688181" y="954881"/>
                  </a:lnTo>
                  <a:lnTo>
                    <a:pt x="682943" y="952500"/>
                  </a:lnTo>
                  <a:lnTo>
                    <a:pt x="670084" y="947738"/>
                  </a:lnTo>
                  <a:lnTo>
                    <a:pt x="663416" y="945833"/>
                  </a:lnTo>
                  <a:lnTo>
                    <a:pt x="656272" y="944404"/>
                  </a:lnTo>
                  <a:lnTo>
                    <a:pt x="645319" y="943451"/>
                  </a:lnTo>
                  <a:lnTo>
                    <a:pt x="634365" y="943928"/>
                  </a:lnTo>
                  <a:lnTo>
                    <a:pt x="623411" y="943451"/>
                  </a:lnTo>
                  <a:lnTo>
                    <a:pt x="620554" y="943928"/>
                  </a:lnTo>
                  <a:lnTo>
                    <a:pt x="614839" y="943451"/>
                  </a:lnTo>
                  <a:lnTo>
                    <a:pt x="612458" y="943928"/>
                  </a:lnTo>
                  <a:lnTo>
                    <a:pt x="610552" y="945356"/>
                  </a:lnTo>
                  <a:lnTo>
                    <a:pt x="609600" y="948214"/>
                  </a:lnTo>
                  <a:lnTo>
                    <a:pt x="608647" y="954405"/>
                  </a:lnTo>
                  <a:lnTo>
                    <a:pt x="606266" y="959644"/>
                  </a:lnTo>
                  <a:lnTo>
                    <a:pt x="604838" y="961073"/>
                  </a:lnTo>
                  <a:lnTo>
                    <a:pt x="601027" y="962501"/>
                  </a:lnTo>
                  <a:lnTo>
                    <a:pt x="597694" y="967264"/>
                  </a:lnTo>
                  <a:lnTo>
                    <a:pt x="595313" y="969169"/>
                  </a:lnTo>
                  <a:lnTo>
                    <a:pt x="592455" y="969645"/>
                  </a:lnTo>
                  <a:lnTo>
                    <a:pt x="577691" y="970121"/>
                  </a:lnTo>
                  <a:lnTo>
                    <a:pt x="575786" y="971074"/>
                  </a:lnTo>
                  <a:lnTo>
                    <a:pt x="568166" y="970598"/>
                  </a:lnTo>
                  <a:lnTo>
                    <a:pt x="565309" y="969645"/>
                  </a:lnTo>
                  <a:lnTo>
                    <a:pt x="563880" y="968216"/>
                  </a:lnTo>
                  <a:lnTo>
                    <a:pt x="563404" y="966788"/>
                  </a:lnTo>
                  <a:lnTo>
                    <a:pt x="564356" y="964883"/>
                  </a:lnTo>
                  <a:lnTo>
                    <a:pt x="566261" y="962501"/>
                  </a:lnTo>
                  <a:lnTo>
                    <a:pt x="575310" y="952976"/>
                  </a:lnTo>
                  <a:lnTo>
                    <a:pt x="575786" y="950595"/>
                  </a:lnTo>
                  <a:lnTo>
                    <a:pt x="568166" y="947738"/>
                  </a:lnTo>
                  <a:lnTo>
                    <a:pt x="566261" y="945833"/>
                  </a:lnTo>
                  <a:lnTo>
                    <a:pt x="563880" y="936784"/>
                  </a:lnTo>
                  <a:lnTo>
                    <a:pt x="563880" y="932974"/>
                  </a:lnTo>
                  <a:lnTo>
                    <a:pt x="564833" y="928211"/>
                  </a:lnTo>
                  <a:lnTo>
                    <a:pt x="564833" y="925354"/>
                  </a:lnTo>
                  <a:lnTo>
                    <a:pt x="562927" y="923449"/>
                  </a:lnTo>
                  <a:lnTo>
                    <a:pt x="561022" y="922973"/>
                  </a:lnTo>
                  <a:lnTo>
                    <a:pt x="558165" y="923449"/>
                  </a:lnTo>
                  <a:lnTo>
                    <a:pt x="555784" y="924878"/>
                  </a:lnTo>
                  <a:lnTo>
                    <a:pt x="554355" y="927259"/>
                  </a:lnTo>
                  <a:lnTo>
                    <a:pt x="547211" y="929640"/>
                  </a:lnTo>
                  <a:lnTo>
                    <a:pt x="545783" y="930593"/>
                  </a:lnTo>
                  <a:lnTo>
                    <a:pt x="546735" y="931545"/>
                  </a:lnTo>
                  <a:lnTo>
                    <a:pt x="548164" y="932021"/>
                  </a:lnTo>
                  <a:lnTo>
                    <a:pt x="550069" y="932021"/>
                  </a:lnTo>
                  <a:lnTo>
                    <a:pt x="553402" y="932974"/>
                  </a:lnTo>
                  <a:lnTo>
                    <a:pt x="552450" y="934403"/>
                  </a:lnTo>
                  <a:lnTo>
                    <a:pt x="549116" y="936308"/>
                  </a:lnTo>
                  <a:lnTo>
                    <a:pt x="546259" y="938689"/>
                  </a:lnTo>
                  <a:lnTo>
                    <a:pt x="544354" y="941546"/>
                  </a:lnTo>
                  <a:lnTo>
                    <a:pt x="542925" y="942975"/>
                  </a:lnTo>
                  <a:lnTo>
                    <a:pt x="541972" y="942975"/>
                  </a:lnTo>
                  <a:lnTo>
                    <a:pt x="539115" y="942023"/>
                  </a:lnTo>
                  <a:lnTo>
                    <a:pt x="538163" y="946309"/>
                  </a:lnTo>
                  <a:lnTo>
                    <a:pt x="538639" y="947738"/>
                  </a:lnTo>
                  <a:lnTo>
                    <a:pt x="534352" y="952024"/>
                  </a:lnTo>
                  <a:lnTo>
                    <a:pt x="533876" y="954405"/>
                  </a:lnTo>
                  <a:lnTo>
                    <a:pt x="537210" y="958215"/>
                  </a:lnTo>
                  <a:lnTo>
                    <a:pt x="540544" y="963454"/>
                  </a:lnTo>
                  <a:lnTo>
                    <a:pt x="540544" y="966788"/>
                  </a:lnTo>
                  <a:lnTo>
                    <a:pt x="533400" y="971550"/>
                  </a:lnTo>
                  <a:lnTo>
                    <a:pt x="528638" y="971550"/>
                  </a:lnTo>
                  <a:lnTo>
                    <a:pt x="521970" y="969645"/>
                  </a:lnTo>
                  <a:lnTo>
                    <a:pt x="515779" y="967264"/>
                  </a:lnTo>
                  <a:lnTo>
                    <a:pt x="510540" y="964406"/>
                  </a:lnTo>
                  <a:lnTo>
                    <a:pt x="504349" y="959644"/>
                  </a:lnTo>
                  <a:lnTo>
                    <a:pt x="491966" y="948690"/>
                  </a:lnTo>
                  <a:lnTo>
                    <a:pt x="487680" y="948214"/>
                  </a:lnTo>
                  <a:lnTo>
                    <a:pt x="485299" y="943451"/>
                  </a:lnTo>
                  <a:lnTo>
                    <a:pt x="482917" y="937260"/>
                  </a:lnTo>
                  <a:lnTo>
                    <a:pt x="479584" y="931069"/>
                  </a:lnTo>
                  <a:lnTo>
                    <a:pt x="472440" y="920115"/>
                  </a:lnTo>
                  <a:lnTo>
                    <a:pt x="469583" y="916781"/>
                  </a:lnTo>
                  <a:lnTo>
                    <a:pt x="464344" y="912495"/>
                  </a:lnTo>
                  <a:lnTo>
                    <a:pt x="451485" y="903446"/>
                  </a:lnTo>
                  <a:lnTo>
                    <a:pt x="447675" y="901541"/>
                  </a:lnTo>
                  <a:lnTo>
                    <a:pt x="443389" y="900113"/>
                  </a:lnTo>
                  <a:lnTo>
                    <a:pt x="441484" y="900589"/>
                  </a:lnTo>
                  <a:lnTo>
                    <a:pt x="438626" y="902970"/>
                  </a:lnTo>
                  <a:lnTo>
                    <a:pt x="437197" y="905828"/>
                  </a:lnTo>
                  <a:lnTo>
                    <a:pt x="437197" y="909638"/>
                  </a:lnTo>
                  <a:lnTo>
                    <a:pt x="438626" y="911066"/>
                  </a:lnTo>
                  <a:lnTo>
                    <a:pt x="442913" y="912971"/>
                  </a:lnTo>
                  <a:lnTo>
                    <a:pt x="441008" y="914876"/>
                  </a:lnTo>
                  <a:lnTo>
                    <a:pt x="441484" y="915829"/>
                  </a:lnTo>
                  <a:lnTo>
                    <a:pt x="443389" y="917258"/>
                  </a:lnTo>
                  <a:lnTo>
                    <a:pt x="453390" y="919163"/>
                  </a:lnTo>
                  <a:lnTo>
                    <a:pt x="450533" y="921544"/>
                  </a:lnTo>
                  <a:lnTo>
                    <a:pt x="439102" y="925354"/>
                  </a:lnTo>
                  <a:lnTo>
                    <a:pt x="432911" y="928688"/>
                  </a:lnTo>
                  <a:lnTo>
                    <a:pt x="430054" y="935831"/>
                  </a:lnTo>
                  <a:lnTo>
                    <a:pt x="429101" y="937260"/>
                  </a:lnTo>
                  <a:lnTo>
                    <a:pt x="418147" y="946309"/>
                  </a:lnTo>
                  <a:lnTo>
                    <a:pt x="412909" y="949643"/>
                  </a:lnTo>
                  <a:lnTo>
                    <a:pt x="409099" y="952024"/>
                  </a:lnTo>
                  <a:lnTo>
                    <a:pt x="406241" y="952500"/>
                  </a:lnTo>
                  <a:lnTo>
                    <a:pt x="404813" y="951548"/>
                  </a:lnTo>
                  <a:lnTo>
                    <a:pt x="403860" y="949643"/>
                  </a:lnTo>
                  <a:lnTo>
                    <a:pt x="402908" y="946785"/>
                  </a:lnTo>
                  <a:lnTo>
                    <a:pt x="403384" y="944880"/>
                  </a:lnTo>
                  <a:lnTo>
                    <a:pt x="410051" y="942499"/>
                  </a:lnTo>
                  <a:lnTo>
                    <a:pt x="411004" y="941070"/>
                  </a:lnTo>
                  <a:lnTo>
                    <a:pt x="411956" y="936784"/>
                  </a:lnTo>
                  <a:lnTo>
                    <a:pt x="411480" y="936784"/>
                  </a:lnTo>
                  <a:lnTo>
                    <a:pt x="408622" y="938689"/>
                  </a:lnTo>
                  <a:lnTo>
                    <a:pt x="407194" y="940594"/>
                  </a:lnTo>
                  <a:lnTo>
                    <a:pt x="404813" y="942023"/>
                  </a:lnTo>
                  <a:lnTo>
                    <a:pt x="399574" y="943451"/>
                  </a:lnTo>
                  <a:lnTo>
                    <a:pt x="389096" y="945356"/>
                  </a:lnTo>
                  <a:lnTo>
                    <a:pt x="370522" y="951548"/>
                  </a:lnTo>
                  <a:lnTo>
                    <a:pt x="362426" y="955358"/>
                  </a:lnTo>
                  <a:lnTo>
                    <a:pt x="356711" y="960596"/>
                  </a:lnTo>
                  <a:lnTo>
                    <a:pt x="351949" y="965835"/>
                  </a:lnTo>
                  <a:lnTo>
                    <a:pt x="344805" y="975360"/>
                  </a:lnTo>
                  <a:lnTo>
                    <a:pt x="343376" y="977265"/>
                  </a:lnTo>
                  <a:lnTo>
                    <a:pt x="341471" y="981551"/>
                  </a:lnTo>
                  <a:lnTo>
                    <a:pt x="340995" y="978694"/>
                  </a:lnTo>
                  <a:lnTo>
                    <a:pt x="340995" y="972026"/>
                  </a:lnTo>
                  <a:lnTo>
                    <a:pt x="340042" y="968216"/>
                  </a:lnTo>
                  <a:lnTo>
                    <a:pt x="338138" y="966788"/>
                  </a:lnTo>
                  <a:lnTo>
                    <a:pt x="336233" y="966311"/>
                  </a:lnTo>
                  <a:lnTo>
                    <a:pt x="335280" y="967264"/>
                  </a:lnTo>
                  <a:lnTo>
                    <a:pt x="333851" y="968693"/>
                  </a:lnTo>
                  <a:lnTo>
                    <a:pt x="330994" y="972979"/>
                  </a:lnTo>
                  <a:lnTo>
                    <a:pt x="330041" y="972979"/>
                  </a:lnTo>
                  <a:lnTo>
                    <a:pt x="330994" y="969645"/>
                  </a:lnTo>
                  <a:lnTo>
                    <a:pt x="329565" y="968216"/>
                  </a:lnTo>
                  <a:lnTo>
                    <a:pt x="321945" y="966788"/>
                  </a:lnTo>
                  <a:lnTo>
                    <a:pt x="319564" y="966788"/>
                  </a:lnTo>
                  <a:lnTo>
                    <a:pt x="314325" y="968216"/>
                  </a:lnTo>
                  <a:lnTo>
                    <a:pt x="313372" y="970121"/>
                  </a:lnTo>
                  <a:lnTo>
                    <a:pt x="314801" y="971074"/>
                  </a:lnTo>
                  <a:lnTo>
                    <a:pt x="314801" y="972026"/>
                  </a:lnTo>
                  <a:lnTo>
                    <a:pt x="313372" y="973931"/>
                  </a:lnTo>
                  <a:lnTo>
                    <a:pt x="310515" y="976789"/>
                  </a:lnTo>
                  <a:lnTo>
                    <a:pt x="303371" y="980123"/>
                  </a:lnTo>
                  <a:lnTo>
                    <a:pt x="300514" y="982028"/>
                  </a:lnTo>
                  <a:lnTo>
                    <a:pt x="295751" y="983933"/>
                  </a:lnTo>
                  <a:lnTo>
                    <a:pt x="289560" y="985361"/>
                  </a:lnTo>
                  <a:lnTo>
                    <a:pt x="283845" y="989171"/>
                  </a:lnTo>
                  <a:lnTo>
                    <a:pt x="282416" y="991553"/>
                  </a:lnTo>
                  <a:lnTo>
                    <a:pt x="281940" y="993458"/>
                  </a:lnTo>
                  <a:lnTo>
                    <a:pt x="281940" y="995839"/>
                  </a:lnTo>
                  <a:lnTo>
                    <a:pt x="282892" y="998696"/>
                  </a:lnTo>
                  <a:lnTo>
                    <a:pt x="283845" y="1000125"/>
                  </a:lnTo>
                  <a:lnTo>
                    <a:pt x="289560" y="1000601"/>
                  </a:lnTo>
                  <a:lnTo>
                    <a:pt x="290036" y="1001554"/>
                  </a:lnTo>
                  <a:lnTo>
                    <a:pt x="288607" y="1002983"/>
                  </a:lnTo>
                  <a:lnTo>
                    <a:pt x="282892" y="1005364"/>
                  </a:lnTo>
                  <a:lnTo>
                    <a:pt x="262414" y="1003459"/>
                  </a:lnTo>
                  <a:lnTo>
                    <a:pt x="261461" y="1004411"/>
                  </a:lnTo>
                  <a:lnTo>
                    <a:pt x="261938" y="1005364"/>
                  </a:lnTo>
                  <a:lnTo>
                    <a:pt x="266224" y="1007745"/>
                  </a:lnTo>
                  <a:lnTo>
                    <a:pt x="268129" y="1009650"/>
                  </a:lnTo>
                  <a:lnTo>
                    <a:pt x="266224" y="1010126"/>
                  </a:lnTo>
                  <a:lnTo>
                    <a:pt x="260985" y="1008221"/>
                  </a:lnTo>
                  <a:lnTo>
                    <a:pt x="260032" y="1007269"/>
                  </a:lnTo>
                  <a:lnTo>
                    <a:pt x="258604" y="1003935"/>
                  </a:lnTo>
                  <a:lnTo>
                    <a:pt x="260032" y="1001554"/>
                  </a:lnTo>
                  <a:lnTo>
                    <a:pt x="265271" y="996791"/>
                  </a:lnTo>
                  <a:lnTo>
                    <a:pt x="270034" y="992981"/>
                  </a:lnTo>
                  <a:lnTo>
                    <a:pt x="274320" y="988695"/>
                  </a:lnTo>
                  <a:lnTo>
                    <a:pt x="279559" y="982504"/>
                  </a:lnTo>
                  <a:lnTo>
                    <a:pt x="283845" y="979170"/>
                  </a:lnTo>
                  <a:lnTo>
                    <a:pt x="290989" y="978218"/>
                  </a:lnTo>
                  <a:lnTo>
                    <a:pt x="296228" y="976313"/>
                  </a:lnTo>
                  <a:lnTo>
                    <a:pt x="300990" y="972979"/>
                  </a:lnTo>
                  <a:lnTo>
                    <a:pt x="303371" y="970598"/>
                  </a:lnTo>
                  <a:lnTo>
                    <a:pt x="308134" y="963454"/>
                  </a:lnTo>
                  <a:lnTo>
                    <a:pt x="310039" y="962501"/>
                  </a:lnTo>
                  <a:lnTo>
                    <a:pt x="312420" y="961549"/>
                  </a:lnTo>
                  <a:lnTo>
                    <a:pt x="325755" y="959644"/>
                  </a:lnTo>
                  <a:lnTo>
                    <a:pt x="331470" y="958691"/>
                  </a:lnTo>
                  <a:lnTo>
                    <a:pt x="334804" y="957739"/>
                  </a:lnTo>
                  <a:lnTo>
                    <a:pt x="343376" y="956786"/>
                  </a:lnTo>
                  <a:lnTo>
                    <a:pt x="347663" y="955834"/>
                  </a:lnTo>
                  <a:lnTo>
                    <a:pt x="351949" y="953929"/>
                  </a:lnTo>
                  <a:lnTo>
                    <a:pt x="360521" y="948214"/>
                  </a:lnTo>
                  <a:lnTo>
                    <a:pt x="388144" y="934879"/>
                  </a:lnTo>
                  <a:lnTo>
                    <a:pt x="391954" y="930116"/>
                  </a:lnTo>
                  <a:lnTo>
                    <a:pt x="391954" y="928211"/>
                  </a:lnTo>
                  <a:lnTo>
                    <a:pt x="387667" y="924401"/>
                  </a:lnTo>
                  <a:lnTo>
                    <a:pt x="385763" y="922973"/>
                  </a:lnTo>
                  <a:lnTo>
                    <a:pt x="383858" y="922973"/>
                  </a:lnTo>
                  <a:lnTo>
                    <a:pt x="378142" y="928211"/>
                  </a:lnTo>
                  <a:lnTo>
                    <a:pt x="376714" y="929164"/>
                  </a:lnTo>
                  <a:lnTo>
                    <a:pt x="373380" y="928688"/>
                  </a:lnTo>
                  <a:lnTo>
                    <a:pt x="369094" y="929164"/>
                  </a:lnTo>
                  <a:lnTo>
                    <a:pt x="365760" y="928211"/>
                  </a:lnTo>
                  <a:lnTo>
                    <a:pt x="361474" y="926306"/>
                  </a:lnTo>
                  <a:lnTo>
                    <a:pt x="358140" y="925354"/>
                  </a:lnTo>
                  <a:lnTo>
                    <a:pt x="352425" y="926306"/>
                  </a:lnTo>
                  <a:lnTo>
                    <a:pt x="343376" y="931069"/>
                  </a:lnTo>
                  <a:lnTo>
                    <a:pt x="340995" y="932974"/>
                  </a:lnTo>
                  <a:lnTo>
                    <a:pt x="339566" y="935355"/>
                  </a:lnTo>
                  <a:lnTo>
                    <a:pt x="336233" y="939641"/>
                  </a:lnTo>
                  <a:lnTo>
                    <a:pt x="333375" y="940118"/>
                  </a:lnTo>
                  <a:lnTo>
                    <a:pt x="330041" y="938689"/>
                  </a:lnTo>
                  <a:lnTo>
                    <a:pt x="325755" y="939165"/>
                  </a:lnTo>
                  <a:lnTo>
                    <a:pt x="320992" y="941546"/>
                  </a:lnTo>
                  <a:lnTo>
                    <a:pt x="309086" y="949166"/>
                  </a:lnTo>
                  <a:lnTo>
                    <a:pt x="301466" y="952024"/>
                  </a:lnTo>
                  <a:lnTo>
                    <a:pt x="299085" y="952024"/>
                  </a:lnTo>
                  <a:lnTo>
                    <a:pt x="295751" y="949166"/>
                  </a:lnTo>
                  <a:lnTo>
                    <a:pt x="290513" y="950119"/>
                  </a:lnTo>
                  <a:lnTo>
                    <a:pt x="288607" y="950595"/>
                  </a:lnTo>
                  <a:lnTo>
                    <a:pt x="287655" y="952024"/>
                  </a:lnTo>
                  <a:lnTo>
                    <a:pt x="287655" y="952500"/>
                  </a:lnTo>
                  <a:lnTo>
                    <a:pt x="290513" y="952976"/>
                  </a:lnTo>
                  <a:lnTo>
                    <a:pt x="292894" y="953929"/>
                  </a:lnTo>
                  <a:lnTo>
                    <a:pt x="293370" y="954881"/>
                  </a:lnTo>
                  <a:lnTo>
                    <a:pt x="291941" y="955358"/>
                  </a:lnTo>
                  <a:lnTo>
                    <a:pt x="289560" y="955358"/>
                  </a:lnTo>
                  <a:lnTo>
                    <a:pt x="279082" y="954881"/>
                  </a:lnTo>
                  <a:lnTo>
                    <a:pt x="276701" y="956310"/>
                  </a:lnTo>
                  <a:lnTo>
                    <a:pt x="272891" y="963454"/>
                  </a:lnTo>
                  <a:lnTo>
                    <a:pt x="270986" y="965835"/>
                  </a:lnTo>
                  <a:lnTo>
                    <a:pt x="268129" y="968216"/>
                  </a:lnTo>
                  <a:lnTo>
                    <a:pt x="263842" y="969645"/>
                  </a:lnTo>
                  <a:lnTo>
                    <a:pt x="257651" y="970121"/>
                  </a:lnTo>
                  <a:lnTo>
                    <a:pt x="250031" y="972503"/>
                  </a:lnTo>
                  <a:lnTo>
                    <a:pt x="241459" y="976313"/>
                  </a:lnTo>
                  <a:lnTo>
                    <a:pt x="233839" y="979170"/>
                  </a:lnTo>
                  <a:lnTo>
                    <a:pt x="234315" y="977741"/>
                  </a:lnTo>
                  <a:lnTo>
                    <a:pt x="239077" y="971074"/>
                  </a:lnTo>
                  <a:lnTo>
                    <a:pt x="241459" y="968693"/>
                  </a:lnTo>
                  <a:lnTo>
                    <a:pt x="243840" y="963930"/>
                  </a:lnTo>
                  <a:lnTo>
                    <a:pt x="243364" y="962501"/>
                  </a:lnTo>
                  <a:lnTo>
                    <a:pt x="237172" y="960596"/>
                  </a:lnTo>
                  <a:lnTo>
                    <a:pt x="235267" y="958691"/>
                  </a:lnTo>
                  <a:lnTo>
                    <a:pt x="233363" y="955358"/>
                  </a:lnTo>
                  <a:lnTo>
                    <a:pt x="231457" y="953453"/>
                  </a:lnTo>
                  <a:lnTo>
                    <a:pt x="225742" y="952500"/>
                  </a:lnTo>
                  <a:lnTo>
                    <a:pt x="224314" y="953453"/>
                  </a:lnTo>
                  <a:lnTo>
                    <a:pt x="223361" y="955358"/>
                  </a:lnTo>
                  <a:lnTo>
                    <a:pt x="222409" y="959168"/>
                  </a:lnTo>
                  <a:lnTo>
                    <a:pt x="222409" y="960596"/>
                  </a:lnTo>
                  <a:lnTo>
                    <a:pt x="223361" y="964883"/>
                  </a:lnTo>
                  <a:lnTo>
                    <a:pt x="221932" y="965359"/>
                  </a:lnTo>
                  <a:lnTo>
                    <a:pt x="209550" y="964406"/>
                  </a:lnTo>
                  <a:lnTo>
                    <a:pt x="199549" y="965359"/>
                  </a:lnTo>
                  <a:lnTo>
                    <a:pt x="197644" y="966311"/>
                  </a:lnTo>
                  <a:lnTo>
                    <a:pt x="196691" y="967740"/>
                  </a:lnTo>
                  <a:lnTo>
                    <a:pt x="195739" y="973931"/>
                  </a:lnTo>
                  <a:lnTo>
                    <a:pt x="194310" y="974884"/>
                  </a:lnTo>
                  <a:lnTo>
                    <a:pt x="187166" y="972979"/>
                  </a:lnTo>
                  <a:lnTo>
                    <a:pt x="183356" y="975836"/>
                  </a:lnTo>
                  <a:lnTo>
                    <a:pt x="180975" y="974408"/>
                  </a:lnTo>
                  <a:lnTo>
                    <a:pt x="173355" y="986314"/>
                  </a:lnTo>
                  <a:lnTo>
                    <a:pt x="175260" y="988219"/>
                  </a:lnTo>
                  <a:lnTo>
                    <a:pt x="179070" y="990124"/>
                  </a:lnTo>
                  <a:lnTo>
                    <a:pt x="182404" y="991076"/>
                  </a:lnTo>
                  <a:lnTo>
                    <a:pt x="184785" y="991553"/>
                  </a:lnTo>
                  <a:lnTo>
                    <a:pt x="184309" y="992505"/>
                  </a:lnTo>
                  <a:lnTo>
                    <a:pt x="180499" y="992981"/>
                  </a:lnTo>
                  <a:lnTo>
                    <a:pt x="174307" y="992981"/>
                  </a:lnTo>
                  <a:lnTo>
                    <a:pt x="172402" y="993458"/>
                  </a:lnTo>
                  <a:lnTo>
                    <a:pt x="171926" y="994410"/>
                  </a:lnTo>
                  <a:lnTo>
                    <a:pt x="173355" y="997268"/>
                  </a:lnTo>
                  <a:lnTo>
                    <a:pt x="173831" y="997744"/>
                  </a:lnTo>
                  <a:lnTo>
                    <a:pt x="181927" y="999173"/>
                  </a:lnTo>
                  <a:lnTo>
                    <a:pt x="189071" y="1002030"/>
                  </a:lnTo>
                  <a:lnTo>
                    <a:pt x="190024" y="1002983"/>
                  </a:lnTo>
                  <a:lnTo>
                    <a:pt x="196215" y="1011079"/>
                  </a:lnTo>
                  <a:lnTo>
                    <a:pt x="195263" y="1011555"/>
                  </a:lnTo>
                  <a:lnTo>
                    <a:pt x="191929" y="1011079"/>
                  </a:lnTo>
                  <a:lnTo>
                    <a:pt x="174784" y="1002983"/>
                  </a:lnTo>
                  <a:lnTo>
                    <a:pt x="166211" y="1000125"/>
                  </a:lnTo>
                  <a:lnTo>
                    <a:pt x="153352" y="999173"/>
                  </a:lnTo>
                  <a:lnTo>
                    <a:pt x="145732" y="999649"/>
                  </a:lnTo>
                  <a:lnTo>
                    <a:pt x="133826" y="995839"/>
                  </a:lnTo>
                  <a:lnTo>
                    <a:pt x="127159" y="994886"/>
                  </a:lnTo>
                  <a:lnTo>
                    <a:pt x="106204" y="987266"/>
                  </a:lnTo>
                  <a:lnTo>
                    <a:pt x="97631" y="983933"/>
                  </a:lnTo>
                  <a:lnTo>
                    <a:pt x="91916" y="980123"/>
                  </a:lnTo>
                  <a:lnTo>
                    <a:pt x="78581" y="974408"/>
                  </a:lnTo>
                  <a:lnTo>
                    <a:pt x="61913" y="962501"/>
                  </a:lnTo>
                  <a:lnTo>
                    <a:pt x="34766" y="956310"/>
                  </a:lnTo>
                  <a:lnTo>
                    <a:pt x="20002" y="957263"/>
                  </a:lnTo>
                  <a:lnTo>
                    <a:pt x="4763" y="955358"/>
                  </a:lnTo>
                  <a:lnTo>
                    <a:pt x="0" y="954405"/>
                  </a:lnTo>
                  <a:lnTo>
                    <a:pt x="0" y="1469708"/>
                  </a:lnTo>
                  <a:lnTo>
                    <a:pt x="8096" y="1471613"/>
                  </a:lnTo>
                  <a:lnTo>
                    <a:pt x="16192" y="1473518"/>
                  </a:lnTo>
                  <a:lnTo>
                    <a:pt x="18574" y="1469231"/>
                  </a:lnTo>
                  <a:lnTo>
                    <a:pt x="27146" y="1472565"/>
                  </a:lnTo>
                  <a:lnTo>
                    <a:pt x="34766" y="1475423"/>
                  </a:lnTo>
                  <a:lnTo>
                    <a:pt x="39529" y="1472089"/>
                  </a:lnTo>
                  <a:lnTo>
                    <a:pt x="44767" y="1468279"/>
                  </a:lnTo>
                  <a:lnTo>
                    <a:pt x="51911" y="1467803"/>
                  </a:lnTo>
                  <a:lnTo>
                    <a:pt x="60007" y="1467326"/>
                  </a:lnTo>
                  <a:lnTo>
                    <a:pt x="65246" y="1467326"/>
                  </a:lnTo>
                  <a:lnTo>
                    <a:pt x="65246" y="1470660"/>
                  </a:lnTo>
                  <a:lnTo>
                    <a:pt x="63341" y="1475899"/>
                  </a:lnTo>
                  <a:lnTo>
                    <a:pt x="61913" y="1480185"/>
                  </a:lnTo>
                  <a:lnTo>
                    <a:pt x="66675" y="1484948"/>
                  </a:lnTo>
                  <a:lnTo>
                    <a:pt x="72390" y="1487329"/>
                  </a:lnTo>
                  <a:lnTo>
                    <a:pt x="78105" y="1489710"/>
                  </a:lnTo>
                  <a:lnTo>
                    <a:pt x="80486" y="1495901"/>
                  </a:lnTo>
                  <a:lnTo>
                    <a:pt x="86677" y="1500664"/>
                  </a:lnTo>
                  <a:lnTo>
                    <a:pt x="91440" y="1504474"/>
                  </a:lnTo>
                  <a:lnTo>
                    <a:pt x="95726" y="1507808"/>
                  </a:lnTo>
                  <a:lnTo>
                    <a:pt x="101917" y="1512570"/>
                  </a:lnTo>
                  <a:lnTo>
                    <a:pt x="106204" y="1515904"/>
                  </a:lnTo>
                  <a:lnTo>
                    <a:pt x="111919" y="1520666"/>
                  </a:lnTo>
                  <a:lnTo>
                    <a:pt x="115252" y="1523524"/>
                  </a:lnTo>
                  <a:lnTo>
                    <a:pt x="117157" y="1528763"/>
                  </a:lnTo>
                  <a:lnTo>
                    <a:pt x="119063" y="1534954"/>
                  </a:lnTo>
                  <a:lnTo>
                    <a:pt x="117634" y="1538764"/>
                  </a:lnTo>
                  <a:lnTo>
                    <a:pt x="120491" y="1539240"/>
                  </a:lnTo>
                  <a:lnTo>
                    <a:pt x="126206" y="1534954"/>
                  </a:lnTo>
                  <a:lnTo>
                    <a:pt x="131445" y="1532096"/>
                  </a:lnTo>
                  <a:lnTo>
                    <a:pt x="137636" y="1528763"/>
                  </a:lnTo>
                  <a:lnTo>
                    <a:pt x="141922" y="1526381"/>
                  </a:lnTo>
                  <a:lnTo>
                    <a:pt x="150019" y="1526381"/>
                  </a:lnTo>
                  <a:lnTo>
                    <a:pt x="153829" y="1520190"/>
                  </a:lnTo>
                  <a:lnTo>
                    <a:pt x="153829" y="1511141"/>
                  </a:lnTo>
                  <a:lnTo>
                    <a:pt x="157639" y="1511141"/>
                  </a:lnTo>
                  <a:lnTo>
                    <a:pt x="160020" y="1509713"/>
                  </a:lnTo>
                  <a:lnTo>
                    <a:pt x="160972" y="1506855"/>
                  </a:lnTo>
                  <a:lnTo>
                    <a:pt x="158591" y="1503045"/>
                  </a:lnTo>
                  <a:lnTo>
                    <a:pt x="166211" y="1501140"/>
                  </a:lnTo>
                  <a:lnTo>
                    <a:pt x="171926" y="1499711"/>
                  </a:lnTo>
                  <a:lnTo>
                    <a:pt x="180022" y="1496378"/>
                  </a:lnTo>
                  <a:lnTo>
                    <a:pt x="187642" y="1493044"/>
                  </a:lnTo>
                  <a:lnTo>
                    <a:pt x="191452" y="1495425"/>
                  </a:lnTo>
                  <a:lnTo>
                    <a:pt x="195263" y="1497806"/>
                  </a:lnTo>
                  <a:lnTo>
                    <a:pt x="202406" y="1503521"/>
                  </a:lnTo>
                  <a:lnTo>
                    <a:pt x="202882" y="1504950"/>
                  </a:lnTo>
                  <a:lnTo>
                    <a:pt x="202406" y="1507808"/>
                  </a:lnTo>
                  <a:lnTo>
                    <a:pt x="201930" y="1510665"/>
                  </a:lnTo>
                  <a:lnTo>
                    <a:pt x="206216" y="1518285"/>
                  </a:lnTo>
                  <a:lnTo>
                    <a:pt x="207645" y="1519238"/>
                  </a:lnTo>
                  <a:lnTo>
                    <a:pt x="210979" y="1520190"/>
                  </a:lnTo>
                  <a:lnTo>
                    <a:pt x="215265" y="1522571"/>
                  </a:lnTo>
                  <a:lnTo>
                    <a:pt x="217170" y="1524953"/>
                  </a:lnTo>
                  <a:lnTo>
                    <a:pt x="223361" y="1528286"/>
                  </a:lnTo>
                  <a:lnTo>
                    <a:pt x="224314" y="1529715"/>
                  </a:lnTo>
                  <a:lnTo>
                    <a:pt x="224790" y="1532096"/>
                  </a:lnTo>
                  <a:lnTo>
                    <a:pt x="225742" y="1534001"/>
                  </a:lnTo>
                  <a:lnTo>
                    <a:pt x="226695" y="1535430"/>
                  </a:lnTo>
                  <a:lnTo>
                    <a:pt x="227647" y="1537335"/>
                  </a:lnTo>
                  <a:lnTo>
                    <a:pt x="230505" y="1539716"/>
                  </a:lnTo>
                  <a:lnTo>
                    <a:pt x="235744" y="1542574"/>
                  </a:lnTo>
                  <a:lnTo>
                    <a:pt x="239077" y="1544479"/>
                  </a:lnTo>
                  <a:lnTo>
                    <a:pt x="243840" y="1546860"/>
                  </a:lnTo>
                  <a:lnTo>
                    <a:pt x="248602" y="1552099"/>
                  </a:lnTo>
                  <a:lnTo>
                    <a:pt x="252889" y="1556861"/>
                  </a:lnTo>
                  <a:lnTo>
                    <a:pt x="257651" y="1561624"/>
                  </a:lnTo>
                  <a:lnTo>
                    <a:pt x="256699" y="1565434"/>
                  </a:lnTo>
                  <a:lnTo>
                    <a:pt x="261938" y="1571149"/>
                  </a:lnTo>
                  <a:lnTo>
                    <a:pt x="267176" y="1578293"/>
                  </a:lnTo>
                  <a:lnTo>
                    <a:pt x="270986" y="1584484"/>
                  </a:lnTo>
                  <a:lnTo>
                    <a:pt x="273844" y="1587818"/>
                  </a:lnTo>
                  <a:lnTo>
                    <a:pt x="277178" y="1593056"/>
                  </a:lnTo>
                  <a:lnTo>
                    <a:pt x="281464" y="1599248"/>
                  </a:lnTo>
                  <a:lnTo>
                    <a:pt x="286226" y="1606391"/>
                  </a:lnTo>
                  <a:lnTo>
                    <a:pt x="290036" y="1611154"/>
                  </a:lnTo>
                  <a:lnTo>
                    <a:pt x="294799" y="1617345"/>
                  </a:lnTo>
                  <a:lnTo>
                    <a:pt x="297180" y="1621155"/>
                  </a:lnTo>
                  <a:lnTo>
                    <a:pt x="295751" y="1623536"/>
                  </a:lnTo>
                  <a:lnTo>
                    <a:pt x="293846" y="1626870"/>
                  </a:lnTo>
                  <a:lnTo>
                    <a:pt x="300038" y="1628299"/>
                  </a:lnTo>
                  <a:lnTo>
                    <a:pt x="304324" y="1629251"/>
                  </a:lnTo>
                  <a:lnTo>
                    <a:pt x="303371" y="1632585"/>
                  </a:lnTo>
                  <a:lnTo>
                    <a:pt x="301942" y="1637348"/>
                  </a:lnTo>
                  <a:lnTo>
                    <a:pt x="306705" y="1639253"/>
                  </a:lnTo>
                  <a:lnTo>
                    <a:pt x="310039" y="1640681"/>
                  </a:lnTo>
                  <a:lnTo>
                    <a:pt x="309563" y="1643063"/>
                  </a:lnTo>
                  <a:lnTo>
                    <a:pt x="311467" y="1645920"/>
                  </a:lnTo>
                  <a:lnTo>
                    <a:pt x="311944" y="1650683"/>
                  </a:lnTo>
                  <a:lnTo>
                    <a:pt x="317659" y="1650206"/>
                  </a:lnTo>
                  <a:lnTo>
                    <a:pt x="320040" y="1650206"/>
                  </a:lnTo>
                  <a:lnTo>
                    <a:pt x="323374" y="1652111"/>
                  </a:lnTo>
                  <a:lnTo>
                    <a:pt x="328136" y="1654969"/>
                  </a:lnTo>
                  <a:lnTo>
                    <a:pt x="332899" y="1657350"/>
                  </a:lnTo>
                  <a:lnTo>
                    <a:pt x="336709" y="1659255"/>
                  </a:lnTo>
                  <a:lnTo>
                    <a:pt x="341947" y="1660684"/>
                  </a:lnTo>
                  <a:lnTo>
                    <a:pt x="348139" y="1662589"/>
                  </a:lnTo>
                  <a:lnTo>
                    <a:pt x="351472" y="1666399"/>
                  </a:lnTo>
                  <a:lnTo>
                    <a:pt x="357188" y="1667828"/>
                  </a:lnTo>
                  <a:lnTo>
                    <a:pt x="359569" y="1673066"/>
                  </a:lnTo>
                  <a:lnTo>
                    <a:pt x="366236" y="1674971"/>
                  </a:lnTo>
                  <a:lnTo>
                    <a:pt x="370046" y="1673543"/>
                  </a:lnTo>
                  <a:lnTo>
                    <a:pt x="371475" y="1675448"/>
                  </a:lnTo>
                  <a:lnTo>
                    <a:pt x="372427" y="1677829"/>
                  </a:lnTo>
                  <a:lnTo>
                    <a:pt x="372904" y="1680686"/>
                  </a:lnTo>
                  <a:lnTo>
                    <a:pt x="372427" y="1683544"/>
                  </a:lnTo>
                  <a:lnTo>
                    <a:pt x="372427" y="1684020"/>
                  </a:lnTo>
                  <a:lnTo>
                    <a:pt x="370999" y="1687354"/>
                  </a:lnTo>
                  <a:lnTo>
                    <a:pt x="370046" y="1690211"/>
                  </a:lnTo>
                  <a:lnTo>
                    <a:pt x="369570" y="1693069"/>
                  </a:lnTo>
                  <a:lnTo>
                    <a:pt x="369570" y="1695926"/>
                  </a:lnTo>
                  <a:lnTo>
                    <a:pt x="370046" y="1699260"/>
                  </a:lnTo>
                  <a:lnTo>
                    <a:pt x="371475" y="1703546"/>
                  </a:lnTo>
                  <a:lnTo>
                    <a:pt x="373380" y="1708785"/>
                  </a:lnTo>
                  <a:lnTo>
                    <a:pt x="372904" y="1713071"/>
                  </a:lnTo>
                  <a:lnTo>
                    <a:pt x="370999" y="1716405"/>
                  </a:lnTo>
                  <a:lnTo>
                    <a:pt x="370046" y="1720691"/>
                  </a:lnTo>
                  <a:lnTo>
                    <a:pt x="371475" y="1723073"/>
                  </a:lnTo>
                  <a:lnTo>
                    <a:pt x="373856" y="1720691"/>
                  </a:lnTo>
                  <a:lnTo>
                    <a:pt x="377666" y="1714024"/>
                  </a:lnTo>
                  <a:lnTo>
                    <a:pt x="379095" y="1710690"/>
                  </a:lnTo>
                  <a:lnTo>
                    <a:pt x="380047" y="1705928"/>
                  </a:lnTo>
                  <a:lnTo>
                    <a:pt x="380047" y="1700689"/>
                  </a:lnTo>
                  <a:lnTo>
                    <a:pt x="380524" y="1699260"/>
                  </a:lnTo>
                  <a:lnTo>
                    <a:pt x="381476" y="1702118"/>
                  </a:lnTo>
                  <a:lnTo>
                    <a:pt x="382429" y="1704023"/>
                  </a:lnTo>
                  <a:lnTo>
                    <a:pt x="383381" y="1704975"/>
                  </a:lnTo>
                  <a:lnTo>
                    <a:pt x="384334" y="1704975"/>
                  </a:lnTo>
                  <a:lnTo>
                    <a:pt x="385763" y="1704023"/>
                  </a:lnTo>
                  <a:lnTo>
                    <a:pt x="388144" y="1703546"/>
                  </a:lnTo>
                  <a:lnTo>
                    <a:pt x="380524" y="1712119"/>
                  </a:lnTo>
                  <a:lnTo>
                    <a:pt x="376714" y="1717358"/>
                  </a:lnTo>
                  <a:lnTo>
                    <a:pt x="374809" y="1721168"/>
                  </a:lnTo>
                  <a:lnTo>
                    <a:pt x="369570" y="1730216"/>
                  </a:lnTo>
                  <a:lnTo>
                    <a:pt x="368617" y="1733074"/>
                  </a:lnTo>
                  <a:lnTo>
                    <a:pt x="365760" y="1737360"/>
                  </a:lnTo>
                  <a:lnTo>
                    <a:pt x="362902" y="1738789"/>
                  </a:lnTo>
                  <a:lnTo>
                    <a:pt x="361474" y="1740694"/>
                  </a:lnTo>
                  <a:lnTo>
                    <a:pt x="360997" y="1742123"/>
                  </a:lnTo>
                  <a:lnTo>
                    <a:pt x="360521" y="1745933"/>
                  </a:lnTo>
                  <a:lnTo>
                    <a:pt x="360521" y="1748790"/>
                  </a:lnTo>
                  <a:lnTo>
                    <a:pt x="359092" y="1751648"/>
                  </a:lnTo>
                  <a:lnTo>
                    <a:pt x="360045" y="1754981"/>
                  </a:lnTo>
                  <a:lnTo>
                    <a:pt x="363855" y="1758791"/>
                  </a:lnTo>
                  <a:lnTo>
                    <a:pt x="370999" y="1763078"/>
                  </a:lnTo>
                  <a:lnTo>
                    <a:pt x="377190" y="1761173"/>
                  </a:lnTo>
                  <a:lnTo>
                    <a:pt x="380524" y="1760696"/>
                  </a:lnTo>
                  <a:lnTo>
                    <a:pt x="386239" y="1761173"/>
                  </a:lnTo>
                  <a:lnTo>
                    <a:pt x="380524" y="1764030"/>
                  </a:lnTo>
                  <a:lnTo>
                    <a:pt x="371951" y="1765459"/>
                  </a:lnTo>
                  <a:lnTo>
                    <a:pt x="371475" y="1766888"/>
                  </a:lnTo>
                  <a:lnTo>
                    <a:pt x="370522" y="1773079"/>
                  </a:lnTo>
                  <a:lnTo>
                    <a:pt x="365760" y="1778318"/>
                  </a:lnTo>
                  <a:lnTo>
                    <a:pt x="362426" y="1784985"/>
                  </a:lnTo>
                  <a:lnTo>
                    <a:pt x="364808" y="1788319"/>
                  </a:lnTo>
                  <a:lnTo>
                    <a:pt x="370999" y="1792129"/>
                  </a:lnTo>
                  <a:lnTo>
                    <a:pt x="376714" y="1793081"/>
                  </a:lnTo>
                  <a:lnTo>
                    <a:pt x="379571" y="1799273"/>
                  </a:lnTo>
                  <a:lnTo>
                    <a:pt x="384334" y="1803083"/>
                  </a:lnTo>
                  <a:lnTo>
                    <a:pt x="388620" y="1806893"/>
                  </a:lnTo>
                  <a:lnTo>
                    <a:pt x="391954" y="1802606"/>
                  </a:lnTo>
                  <a:lnTo>
                    <a:pt x="398145" y="1800701"/>
                  </a:lnTo>
                  <a:lnTo>
                    <a:pt x="399097" y="1799749"/>
                  </a:lnTo>
                  <a:lnTo>
                    <a:pt x="399574" y="1796891"/>
                  </a:lnTo>
                  <a:lnTo>
                    <a:pt x="400050" y="1792605"/>
                  </a:lnTo>
                  <a:lnTo>
                    <a:pt x="401002" y="1789748"/>
                  </a:lnTo>
                  <a:lnTo>
                    <a:pt x="406241" y="1783556"/>
                  </a:lnTo>
                  <a:lnTo>
                    <a:pt x="407670" y="1782604"/>
                  </a:lnTo>
                  <a:lnTo>
                    <a:pt x="409575" y="1780699"/>
                  </a:lnTo>
                  <a:lnTo>
                    <a:pt x="410051" y="1780699"/>
                  </a:lnTo>
                  <a:lnTo>
                    <a:pt x="410527" y="1781651"/>
                  </a:lnTo>
                  <a:lnTo>
                    <a:pt x="411956" y="1781175"/>
                  </a:lnTo>
                  <a:lnTo>
                    <a:pt x="418147" y="1776889"/>
                  </a:lnTo>
                  <a:lnTo>
                    <a:pt x="420052" y="1776889"/>
                  </a:lnTo>
                  <a:lnTo>
                    <a:pt x="423863" y="1779746"/>
                  </a:lnTo>
                  <a:lnTo>
                    <a:pt x="422910" y="1780223"/>
                  </a:lnTo>
                  <a:lnTo>
                    <a:pt x="419576" y="1780699"/>
                  </a:lnTo>
                  <a:lnTo>
                    <a:pt x="417671" y="1781651"/>
                  </a:lnTo>
                  <a:lnTo>
                    <a:pt x="416719" y="1783080"/>
                  </a:lnTo>
                  <a:lnTo>
                    <a:pt x="416242" y="1784509"/>
                  </a:lnTo>
                  <a:lnTo>
                    <a:pt x="416242" y="1786414"/>
                  </a:lnTo>
                  <a:lnTo>
                    <a:pt x="416719" y="1788795"/>
                  </a:lnTo>
                  <a:lnTo>
                    <a:pt x="419100" y="1793558"/>
                  </a:lnTo>
                  <a:lnTo>
                    <a:pt x="421481" y="1795939"/>
                  </a:lnTo>
                  <a:lnTo>
                    <a:pt x="424339" y="1797368"/>
                  </a:lnTo>
                  <a:lnTo>
                    <a:pt x="425767" y="1797844"/>
                  </a:lnTo>
                  <a:lnTo>
                    <a:pt x="429101" y="1796891"/>
                  </a:lnTo>
                  <a:lnTo>
                    <a:pt x="434816" y="1797368"/>
                  </a:lnTo>
                  <a:lnTo>
                    <a:pt x="438150" y="1799273"/>
                  </a:lnTo>
                  <a:lnTo>
                    <a:pt x="443865" y="1804511"/>
                  </a:lnTo>
                  <a:lnTo>
                    <a:pt x="444817" y="1806893"/>
                  </a:lnTo>
                  <a:lnTo>
                    <a:pt x="440055" y="1805464"/>
                  </a:lnTo>
                  <a:lnTo>
                    <a:pt x="438150" y="1803083"/>
                  </a:lnTo>
                  <a:lnTo>
                    <a:pt x="432911" y="1801178"/>
                  </a:lnTo>
                  <a:lnTo>
                    <a:pt x="430530" y="1801178"/>
                  </a:lnTo>
                  <a:lnTo>
                    <a:pt x="426244" y="1803559"/>
                  </a:lnTo>
                  <a:lnTo>
                    <a:pt x="423863" y="1803083"/>
                  </a:lnTo>
                  <a:lnTo>
                    <a:pt x="413861" y="1797368"/>
                  </a:lnTo>
                  <a:lnTo>
                    <a:pt x="411480" y="1796891"/>
                  </a:lnTo>
                  <a:lnTo>
                    <a:pt x="413385" y="1792129"/>
                  </a:lnTo>
                  <a:lnTo>
                    <a:pt x="413385" y="1790224"/>
                  </a:lnTo>
                  <a:lnTo>
                    <a:pt x="410527" y="1789748"/>
                  </a:lnTo>
                  <a:lnTo>
                    <a:pt x="407670" y="1790700"/>
                  </a:lnTo>
                  <a:lnTo>
                    <a:pt x="404336" y="1793081"/>
                  </a:lnTo>
                  <a:lnTo>
                    <a:pt x="402431" y="1797844"/>
                  </a:lnTo>
                  <a:lnTo>
                    <a:pt x="403860" y="1802130"/>
                  </a:lnTo>
                  <a:lnTo>
                    <a:pt x="405289" y="1805464"/>
                  </a:lnTo>
                  <a:lnTo>
                    <a:pt x="412433" y="1807369"/>
                  </a:lnTo>
                  <a:lnTo>
                    <a:pt x="419576" y="1811179"/>
                  </a:lnTo>
                  <a:lnTo>
                    <a:pt x="423863" y="1815941"/>
                  </a:lnTo>
                  <a:lnTo>
                    <a:pt x="426244" y="1827848"/>
                  </a:lnTo>
                  <a:lnTo>
                    <a:pt x="429101" y="1830229"/>
                  </a:lnTo>
                  <a:lnTo>
                    <a:pt x="438150" y="1826419"/>
                  </a:lnTo>
                  <a:lnTo>
                    <a:pt x="440055" y="1826419"/>
                  </a:lnTo>
                  <a:lnTo>
                    <a:pt x="438150" y="1828800"/>
                  </a:lnTo>
                  <a:lnTo>
                    <a:pt x="437197" y="1831181"/>
                  </a:lnTo>
                  <a:lnTo>
                    <a:pt x="434816" y="1839278"/>
                  </a:lnTo>
                  <a:lnTo>
                    <a:pt x="431959" y="1847850"/>
                  </a:lnTo>
                  <a:lnTo>
                    <a:pt x="431959" y="1851184"/>
                  </a:lnTo>
                  <a:lnTo>
                    <a:pt x="432911" y="1850708"/>
                  </a:lnTo>
                  <a:lnTo>
                    <a:pt x="434816" y="1848803"/>
                  </a:lnTo>
                  <a:lnTo>
                    <a:pt x="439579" y="1843088"/>
                  </a:lnTo>
                  <a:lnTo>
                    <a:pt x="442913" y="1842135"/>
                  </a:lnTo>
                  <a:lnTo>
                    <a:pt x="442913" y="1842611"/>
                  </a:lnTo>
                  <a:lnTo>
                    <a:pt x="440055" y="1844993"/>
                  </a:lnTo>
                  <a:lnTo>
                    <a:pt x="439102" y="1846898"/>
                  </a:lnTo>
                  <a:lnTo>
                    <a:pt x="438626" y="1847850"/>
                  </a:lnTo>
                  <a:lnTo>
                    <a:pt x="439579" y="1851660"/>
                  </a:lnTo>
                  <a:lnTo>
                    <a:pt x="439102" y="1852613"/>
                  </a:lnTo>
                  <a:lnTo>
                    <a:pt x="428149" y="1859756"/>
                  </a:lnTo>
                  <a:lnTo>
                    <a:pt x="433864" y="1866900"/>
                  </a:lnTo>
                  <a:lnTo>
                    <a:pt x="437197" y="1876425"/>
                  </a:lnTo>
                  <a:lnTo>
                    <a:pt x="441008" y="1869281"/>
                  </a:lnTo>
                  <a:lnTo>
                    <a:pt x="444341" y="1860233"/>
                  </a:lnTo>
                  <a:lnTo>
                    <a:pt x="446722" y="1855470"/>
                  </a:lnTo>
                  <a:lnTo>
                    <a:pt x="448151" y="1853565"/>
                  </a:lnTo>
                  <a:lnTo>
                    <a:pt x="451009" y="1852136"/>
                  </a:lnTo>
                  <a:lnTo>
                    <a:pt x="456247" y="1851184"/>
                  </a:lnTo>
                  <a:lnTo>
                    <a:pt x="457676" y="1850231"/>
                  </a:lnTo>
                  <a:lnTo>
                    <a:pt x="471488" y="1837849"/>
                  </a:lnTo>
                  <a:lnTo>
                    <a:pt x="472916" y="1836896"/>
                  </a:lnTo>
                  <a:lnTo>
                    <a:pt x="473869" y="1835468"/>
                  </a:lnTo>
                  <a:lnTo>
                    <a:pt x="474821" y="1833563"/>
                  </a:lnTo>
                  <a:lnTo>
                    <a:pt x="474821" y="1832134"/>
                  </a:lnTo>
                  <a:lnTo>
                    <a:pt x="474345" y="1828324"/>
                  </a:lnTo>
                  <a:lnTo>
                    <a:pt x="474821" y="1828324"/>
                  </a:lnTo>
                  <a:lnTo>
                    <a:pt x="476250" y="1831181"/>
                  </a:lnTo>
                  <a:lnTo>
                    <a:pt x="476726" y="1832610"/>
                  </a:lnTo>
                  <a:lnTo>
                    <a:pt x="476726" y="1834039"/>
                  </a:lnTo>
                  <a:lnTo>
                    <a:pt x="475297" y="1836896"/>
                  </a:lnTo>
                  <a:lnTo>
                    <a:pt x="468630" y="1842135"/>
                  </a:lnTo>
                  <a:lnTo>
                    <a:pt x="467677" y="1844040"/>
                  </a:lnTo>
                  <a:lnTo>
                    <a:pt x="468154" y="1845945"/>
                  </a:lnTo>
                  <a:lnTo>
                    <a:pt x="469106" y="1848803"/>
                  </a:lnTo>
                  <a:lnTo>
                    <a:pt x="470059" y="1849755"/>
                  </a:lnTo>
                  <a:lnTo>
                    <a:pt x="476250" y="1852613"/>
                  </a:lnTo>
                  <a:lnTo>
                    <a:pt x="477679" y="1854518"/>
                  </a:lnTo>
                  <a:lnTo>
                    <a:pt x="477679" y="1856423"/>
                  </a:lnTo>
                  <a:lnTo>
                    <a:pt x="482441" y="1861661"/>
                  </a:lnTo>
                  <a:lnTo>
                    <a:pt x="483870" y="1864043"/>
                  </a:lnTo>
                  <a:lnTo>
                    <a:pt x="482917" y="1864043"/>
                  </a:lnTo>
                  <a:lnTo>
                    <a:pt x="480060" y="1861185"/>
                  </a:lnTo>
                  <a:lnTo>
                    <a:pt x="477679" y="1858328"/>
                  </a:lnTo>
                  <a:lnTo>
                    <a:pt x="475774" y="1855470"/>
                  </a:lnTo>
                  <a:lnTo>
                    <a:pt x="474345" y="1854041"/>
                  </a:lnTo>
                  <a:lnTo>
                    <a:pt x="468630" y="1853089"/>
                  </a:lnTo>
                  <a:lnTo>
                    <a:pt x="466249" y="1849279"/>
                  </a:lnTo>
                  <a:lnTo>
                    <a:pt x="459581" y="1851184"/>
                  </a:lnTo>
                  <a:lnTo>
                    <a:pt x="455771" y="1854041"/>
                  </a:lnTo>
                  <a:lnTo>
                    <a:pt x="451485" y="1855946"/>
                  </a:lnTo>
                  <a:lnTo>
                    <a:pt x="447199" y="1858804"/>
                  </a:lnTo>
                  <a:lnTo>
                    <a:pt x="445770" y="1863566"/>
                  </a:lnTo>
                  <a:lnTo>
                    <a:pt x="445294" y="1867853"/>
                  </a:lnTo>
                  <a:lnTo>
                    <a:pt x="449580" y="1867853"/>
                  </a:lnTo>
                  <a:lnTo>
                    <a:pt x="446246" y="1873091"/>
                  </a:lnTo>
                  <a:lnTo>
                    <a:pt x="445294" y="1875949"/>
                  </a:lnTo>
                  <a:lnTo>
                    <a:pt x="445294" y="1877854"/>
                  </a:lnTo>
                  <a:lnTo>
                    <a:pt x="445770" y="1882616"/>
                  </a:lnTo>
                  <a:lnTo>
                    <a:pt x="446722" y="1885950"/>
                  </a:lnTo>
                  <a:lnTo>
                    <a:pt x="449104" y="1888808"/>
                  </a:lnTo>
                  <a:lnTo>
                    <a:pt x="449580" y="1890713"/>
                  </a:lnTo>
                  <a:lnTo>
                    <a:pt x="450056" y="1891189"/>
                  </a:lnTo>
                  <a:lnTo>
                    <a:pt x="451485" y="1891665"/>
                  </a:lnTo>
                  <a:lnTo>
                    <a:pt x="452438" y="1891665"/>
                  </a:lnTo>
                  <a:lnTo>
                    <a:pt x="453866" y="1890236"/>
                  </a:lnTo>
                  <a:lnTo>
                    <a:pt x="454819" y="1887855"/>
                  </a:lnTo>
                  <a:lnTo>
                    <a:pt x="459581" y="1882616"/>
                  </a:lnTo>
                  <a:lnTo>
                    <a:pt x="462915" y="1881188"/>
                  </a:lnTo>
                  <a:lnTo>
                    <a:pt x="473392" y="1880711"/>
                  </a:lnTo>
                  <a:lnTo>
                    <a:pt x="484822" y="1881188"/>
                  </a:lnTo>
                  <a:lnTo>
                    <a:pt x="483394" y="1881664"/>
                  </a:lnTo>
                  <a:lnTo>
                    <a:pt x="475297" y="1882616"/>
                  </a:lnTo>
                  <a:lnTo>
                    <a:pt x="464820" y="1883093"/>
                  </a:lnTo>
                  <a:lnTo>
                    <a:pt x="462439" y="1883569"/>
                  </a:lnTo>
                  <a:lnTo>
                    <a:pt x="460058" y="1884998"/>
                  </a:lnTo>
                  <a:lnTo>
                    <a:pt x="452914" y="1893094"/>
                  </a:lnTo>
                  <a:lnTo>
                    <a:pt x="451009" y="1896904"/>
                  </a:lnTo>
                  <a:lnTo>
                    <a:pt x="450056" y="1900238"/>
                  </a:lnTo>
                  <a:lnTo>
                    <a:pt x="450056" y="1905476"/>
                  </a:lnTo>
                  <a:lnTo>
                    <a:pt x="453866" y="1908334"/>
                  </a:lnTo>
                  <a:lnTo>
                    <a:pt x="459105" y="1912620"/>
                  </a:lnTo>
                  <a:lnTo>
                    <a:pt x="461963" y="1914525"/>
                  </a:lnTo>
                  <a:lnTo>
                    <a:pt x="464820" y="1915954"/>
                  </a:lnTo>
                  <a:lnTo>
                    <a:pt x="471964" y="1918335"/>
                  </a:lnTo>
                  <a:lnTo>
                    <a:pt x="473392" y="1918335"/>
                  </a:lnTo>
                  <a:lnTo>
                    <a:pt x="475297" y="1916906"/>
                  </a:lnTo>
                  <a:lnTo>
                    <a:pt x="486251" y="1915954"/>
                  </a:lnTo>
                  <a:lnTo>
                    <a:pt x="488633" y="1913573"/>
                  </a:lnTo>
                  <a:lnTo>
                    <a:pt x="490061" y="1909286"/>
                  </a:lnTo>
                  <a:lnTo>
                    <a:pt x="491014" y="1913573"/>
                  </a:lnTo>
                  <a:lnTo>
                    <a:pt x="489585" y="1917859"/>
                  </a:lnTo>
                  <a:lnTo>
                    <a:pt x="490538" y="1918811"/>
                  </a:lnTo>
                  <a:lnTo>
                    <a:pt x="492919" y="1918335"/>
                  </a:lnTo>
                  <a:lnTo>
                    <a:pt x="494347" y="1918811"/>
                  </a:lnTo>
                  <a:lnTo>
                    <a:pt x="493395" y="1920240"/>
                  </a:lnTo>
                  <a:lnTo>
                    <a:pt x="491014" y="1922145"/>
                  </a:lnTo>
                  <a:lnTo>
                    <a:pt x="489585" y="1924050"/>
                  </a:lnTo>
                  <a:lnTo>
                    <a:pt x="489585" y="1925955"/>
                  </a:lnTo>
                  <a:lnTo>
                    <a:pt x="490538" y="1926431"/>
                  </a:lnTo>
                  <a:lnTo>
                    <a:pt x="494824" y="1926908"/>
                  </a:lnTo>
                  <a:lnTo>
                    <a:pt x="508159" y="1925003"/>
                  </a:lnTo>
                  <a:lnTo>
                    <a:pt x="510540" y="1925479"/>
                  </a:lnTo>
                  <a:lnTo>
                    <a:pt x="510540" y="1926431"/>
                  </a:lnTo>
                  <a:lnTo>
                    <a:pt x="504825" y="1927384"/>
                  </a:lnTo>
                  <a:lnTo>
                    <a:pt x="499110" y="1929289"/>
                  </a:lnTo>
                  <a:lnTo>
                    <a:pt x="492919" y="1930241"/>
                  </a:lnTo>
                  <a:lnTo>
                    <a:pt x="491966" y="1931194"/>
                  </a:lnTo>
                  <a:lnTo>
                    <a:pt x="491966" y="1933099"/>
                  </a:lnTo>
                  <a:lnTo>
                    <a:pt x="493395" y="1934051"/>
                  </a:lnTo>
                  <a:lnTo>
                    <a:pt x="499110" y="1934528"/>
                  </a:lnTo>
                  <a:lnTo>
                    <a:pt x="503872" y="1935480"/>
                  </a:lnTo>
                  <a:lnTo>
                    <a:pt x="506254" y="1935480"/>
                  </a:lnTo>
                  <a:lnTo>
                    <a:pt x="508159" y="1935956"/>
                  </a:lnTo>
                  <a:lnTo>
                    <a:pt x="512445" y="1935004"/>
                  </a:lnTo>
                  <a:lnTo>
                    <a:pt x="514826" y="1935004"/>
                  </a:lnTo>
                  <a:lnTo>
                    <a:pt x="515779" y="1936433"/>
                  </a:lnTo>
                  <a:lnTo>
                    <a:pt x="517208" y="1936909"/>
                  </a:lnTo>
                  <a:lnTo>
                    <a:pt x="519113" y="1936909"/>
                  </a:lnTo>
                  <a:lnTo>
                    <a:pt x="520065" y="1935956"/>
                  </a:lnTo>
                  <a:lnTo>
                    <a:pt x="521017" y="1932146"/>
                  </a:lnTo>
                  <a:lnTo>
                    <a:pt x="521970" y="1929289"/>
                  </a:lnTo>
                  <a:lnTo>
                    <a:pt x="522446" y="1928813"/>
                  </a:lnTo>
                  <a:lnTo>
                    <a:pt x="522922" y="1934051"/>
                  </a:lnTo>
                  <a:lnTo>
                    <a:pt x="523399" y="1935480"/>
                  </a:lnTo>
                  <a:lnTo>
                    <a:pt x="524351" y="1935956"/>
                  </a:lnTo>
                  <a:lnTo>
                    <a:pt x="533400" y="1936909"/>
                  </a:lnTo>
                  <a:lnTo>
                    <a:pt x="538639" y="1935480"/>
                  </a:lnTo>
                  <a:lnTo>
                    <a:pt x="541020" y="1932146"/>
                  </a:lnTo>
                  <a:lnTo>
                    <a:pt x="542449" y="1928813"/>
                  </a:lnTo>
                  <a:lnTo>
                    <a:pt x="542925" y="1926431"/>
                  </a:lnTo>
                  <a:lnTo>
                    <a:pt x="542449" y="1924526"/>
                  </a:lnTo>
                  <a:lnTo>
                    <a:pt x="542925" y="1922621"/>
                  </a:lnTo>
                  <a:lnTo>
                    <a:pt x="545306" y="1919764"/>
                  </a:lnTo>
                  <a:lnTo>
                    <a:pt x="544830" y="1921669"/>
                  </a:lnTo>
                  <a:lnTo>
                    <a:pt x="545306" y="1926431"/>
                  </a:lnTo>
                  <a:lnTo>
                    <a:pt x="545306" y="1928813"/>
                  </a:lnTo>
                  <a:lnTo>
                    <a:pt x="544830" y="1930241"/>
                  </a:lnTo>
                  <a:lnTo>
                    <a:pt x="542449" y="1934528"/>
                  </a:lnTo>
                  <a:lnTo>
                    <a:pt x="538163" y="1939766"/>
                  </a:lnTo>
                  <a:lnTo>
                    <a:pt x="538639" y="1942148"/>
                  </a:lnTo>
                  <a:lnTo>
                    <a:pt x="540544" y="1942624"/>
                  </a:lnTo>
                  <a:lnTo>
                    <a:pt x="542449" y="1945005"/>
                  </a:lnTo>
                  <a:lnTo>
                    <a:pt x="542449" y="1946910"/>
                  </a:lnTo>
                  <a:lnTo>
                    <a:pt x="547688" y="1955006"/>
                  </a:lnTo>
                  <a:lnTo>
                    <a:pt x="547688" y="1957388"/>
                  </a:lnTo>
                  <a:lnTo>
                    <a:pt x="550545" y="1960245"/>
                  </a:lnTo>
                  <a:lnTo>
                    <a:pt x="558165" y="1966913"/>
                  </a:lnTo>
                  <a:lnTo>
                    <a:pt x="560546" y="1968341"/>
                  </a:lnTo>
                  <a:lnTo>
                    <a:pt x="564833" y="1968818"/>
                  </a:lnTo>
                  <a:lnTo>
                    <a:pt x="569595" y="1967865"/>
                  </a:lnTo>
                  <a:lnTo>
                    <a:pt x="572452" y="1965008"/>
                  </a:lnTo>
                  <a:lnTo>
                    <a:pt x="574834" y="1964055"/>
                  </a:lnTo>
                  <a:lnTo>
                    <a:pt x="575310" y="1963103"/>
                  </a:lnTo>
                  <a:lnTo>
                    <a:pt x="575310" y="1959769"/>
                  </a:lnTo>
                  <a:lnTo>
                    <a:pt x="575786" y="1958816"/>
                  </a:lnTo>
                  <a:lnTo>
                    <a:pt x="579120" y="1955483"/>
                  </a:lnTo>
                  <a:lnTo>
                    <a:pt x="579120" y="1954054"/>
                  </a:lnTo>
                  <a:lnTo>
                    <a:pt x="576263" y="1950244"/>
                  </a:lnTo>
                  <a:lnTo>
                    <a:pt x="576739" y="1950244"/>
                  </a:lnTo>
                  <a:lnTo>
                    <a:pt x="578644" y="1950720"/>
                  </a:lnTo>
                  <a:lnTo>
                    <a:pt x="580549" y="1952149"/>
                  </a:lnTo>
                  <a:lnTo>
                    <a:pt x="581977" y="1953578"/>
                  </a:lnTo>
                  <a:lnTo>
                    <a:pt x="581977" y="1954530"/>
                  </a:lnTo>
                  <a:lnTo>
                    <a:pt x="580549" y="1956435"/>
                  </a:lnTo>
                  <a:lnTo>
                    <a:pt x="578644" y="1957388"/>
                  </a:lnTo>
                  <a:lnTo>
                    <a:pt x="578168" y="1958816"/>
                  </a:lnTo>
                  <a:lnTo>
                    <a:pt x="578168" y="1966913"/>
                  </a:lnTo>
                  <a:lnTo>
                    <a:pt x="579120" y="1969294"/>
                  </a:lnTo>
                  <a:lnTo>
                    <a:pt x="581025" y="1971675"/>
                  </a:lnTo>
                  <a:lnTo>
                    <a:pt x="582930" y="1972628"/>
                  </a:lnTo>
                  <a:lnTo>
                    <a:pt x="584835" y="1972628"/>
                  </a:lnTo>
                  <a:lnTo>
                    <a:pt x="589121" y="1971675"/>
                  </a:lnTo>
                  <a:lnTo>
                    <a:pt x="588169" y="1972628"/>
                  </a:lnTo>
                  <a:lnTo>
                    <a:pt x="583883" y="1975485"/>
                  </a:lnTo>
                  <a:lnTo>
                    <a:pt x="581025" y="1975961"/>
                  </a:lnTo>
                  <a:lnTo>
                    <a:pt x="580072" y="1973580"/>
                  </a:lnTo>
                  <a:lnTo>
                    <a:pt x="577691" y="1970246"/>
                  </a:lnTo>
                  <a:lnTo>
                    <a:pt x="576263" y="1969294"/>
                  </a:lnTo>
                  <a:lnTo>
                    <a:pt x="575310" y="1969294"/>
                  </a:lnTo>
                  <a:lnTo>
                    <a:pt x="574358" y="1970246"/>
                  </a:lnTo>
                  <a:lnTo>
                    <a:pt x="573405" y="1972628"/>
                  </a:lnTo>
                  <a:lnTo>
                    <a:pt x="574358" y="1975009"/>
                  </a:lnTo>
                  <a:lnTo>
                    <a:pt x="577215" y="1977866"/>
                  </a:lnTo>
                  <a:lnTo>
                    <a:pt x="579120" y="1979771"/>
                  </a:lnTo>
                  <a:lnTo>
                    <a:pt x="580072" y="1980248"/>
                  </a:lnTo>
                  <a:lnTo>
                    <a:pt x="591026" y="1984058"/>
                  </a:lnTo>
                  <a:lnTo>
                    <a:pt x="591979" y="1984058"/>
                  </a:lnTo>
                  <a:lnTo>
                    <a:pt x="594360" y="1982153"/>
                  </a:lnTo>
                  <a:lnTo>
                    <a:pt x="595789" y="1982629"/>
                  </a:lnTo>
                  <a:lnTo>
                    <a:pt x="598170" y="1981676"/>
                  </a:lnTo>
                  <a:lnTo>
                    <a:pt x="598646" y="1979295"/>
                  </a:lnTo>
                  <a:lnTo>
                    <a:pt x="598170" y="1977866"/>
                  </a:lnTo>
                  <a:lnTo>
                    <a:pt x="598646" y="1976438"/>
                  </a:lnTo>
                  <a:lnTo>
                    <a:pt x="603409" y="1972151"/>
                  </a:lnTo>
                  <a:lnTo>
                    <a:pt x="603885" y="1972628"/>
                  </a:lnTo>
                  <a:lnTo>
                    <a:pt x="603409" y="1974056"/>
                  </a:lnTo>
                  <a:lnTo>
                    <a:pt x="602456" y="1976438"/>
                  </a:lnTo>
                  <a:lnTo>
                    <a:pt x="601504" y="1983105"/>
                  </a:lnTo>
                  <a:lnTo>
                    <a:pt x="601027" y="1985486"/>
                  </a:lnTo>
                  <a:lnTo>
                    <a:pt x="600075" y="1985963"/>
                  </a:lnTo>
                  <a:lnTo>
                    <a:pt x="600075" y="1986439"/>
                  </a:lnTo>
                  <a:lnTo>
                    <a:pt x="600551" y="1986915"/>
                  </a:lnTo>
                  <a:lnTo>
                    <a:pt x="603885" y="1986915"/>
                  </a:lnTo>
                  <a:lnTo>
                    <a:pt x="609124" y="1987868"/>
                  </a:lnTo>
                  <a:lnTo>
                    <a:pt x="611029" y="1987391"/>
                  </a:lnTo>
                  <a:lnTo>
                    <a:pt x="613886" y="1984534"/>
                  </a:lnTo>
                  <a:lnTo>
                    <a:pt x="612934" y="1987868"/>
                  </a:lnTo>
                  <a:lnTo>
                    <a:pt x="611981" y="1989296"/>
                  </a:lnTo>
                  <a:lnTo>
                    <a:pt x="607695" y="1989296"/>
                  </a:lnTo>
                  <a:lnTo>
                    <a:pt x="603885" y="1989773"/>
                  </a:lnTo>
                  <a:lnTo>
                    <a:pt x="602456" y="1990725"/>
                  </a:lnTo>
                  <a:lnTo>
                    <a:pt x="603885" y="1992630"/>
                  </a:lnTo>
                  <a:lnTo>
                    <a:pt x="603885" y="1995964"/>
                  </a:lnTo>
                  <a:lnTo>
                    <a:pt x="604361" y="1996916"/>
                  </a:lnTo>
                  <a:lnTo>
                    <a:pt x="605314" y="1997393"/>
                  </a:lnTo>
                  <a:lnTo>
                    <a:pt x="607695" y="1996916"/>
                  </a:lnTo>
                  <a:lnTo>
                    <a:pt x="607695" y="1997393"/>
                  </a:lnTo>
                  <a:lnTo>
                    <a:pt x="606743" y="1998821"/>
                  </a:lnTo>
                  <a:lnTo>
                    <a:pt x="606266" y="2000250"/>
                  </a:lnTo>
                  <a:lnTo>
                    <a:pt x="607219" y="2003108"/>
                  </a:lnTo>
                  <a:lnTo>
                    <a:pt x="607695" y="2003584"/>
                  </a:lnTo>
                  <a:lnTo>
                    <a:pt x="608171" y="2003584"/>
                  </a:lnTo>
                  <a:lnTo>
                    <a:pt x="608647" y="2003108"/>
                  </a:lnTo>
                  <a:lnTo>
                    <a:pt x="609600" y="2001203"/>
                  </a:lnTo>
                  <a:lnTo>
                    <a:pt x="610552" y="2000250"/>
                  </a:lnTo>
                  <a:lnTo>
                    <a:pt x="611981" y="1999774"/>
                  </a:lnTo>
                  <a:lnTo>
                    <a:pt x="613410" y="1999774"/>
                  </a:lnTo>
                  <a:lnTo>
                    <a:pt x="616744" y="2001679"/>
                  </a:lnTo>
                  <a:lnTo>
                    <a:pt x="618172" y="2003108"/>
                  </a:lnTo>
                  <a:lnTo>
                    <a:pt x="723424" y="2003108"/>
                  </a:lnTo>
                  <a:lnTo>
                    <a:pt x="737711" y="2003108"/>
                  </a:lnTo>
                  <a:lnTo>
                    <a:pt x="1073468" y="2003108"/>
                  </a:lnTo>
                  <a:lnTo>
                    <a:pt x="1087755" y="2003108"/>
                  </a:lnTo>
                  <a:lnTo>
                    <a:pt x="1421606" y="2003108"/>
                  </a:lnTo>
                  <a:lnTo>
                    <a:pt x="1435894" y="2003108"/>
                  </a:lnTo>
                  <a:lnTo>
                    <a:pt x="1552099" y="2003108"/>
                  </a:lnTo>
                  <a:lnTo>
                    <a:pt x="1560195" y="2003108"/>
                  </a:lnTo>
                  <a:lnTo>
                    <a:pt x="1560195" y="1994059"/>
                  </a:lnTo>
                  <a:lnTo>
                    <a:pt x="1560195" y="1986915"/>
                  </a:lnTo>
                  <a:lnTo>
                    <a:pt x="1567339" y="1987868"/>
                  </a:lnTo>
                  <a:lnTo>
                    <a:pt x="1569720" y="1989296"/>
                  </a:lnTo>
                  <a:lnTo>
                    <a:pt x="1570196" y="1989773"/>
                  </a:lnTo>
                  <a:lnTo>
                    <a:pt x="1570196" y="1991678"/>
                  </a:lnTo>
                  <a:lnTo>
                    <a:pt x="1570673" y="1997869"/>
                  </a:lnTo>
                  <a:lnTo>
                    <a:pt x="1572101" y="2003108"/>
                  </a:lnTo>
                  <a:lnTo>
                    <a:pt x="1574959" y="2009299"/>
                  </a:lnTo>
                  <a:lnTo>
                    <a:pt x="1574959" y="2009299"/>
                  </a:lnTo>
                  <a:lnTo>
                    <a:pt x="1575435" y="2011680"/>
                  </a:lnTo>
                  <a:lnTo>
                    <a:pt x="1576387" y="2013109"/>
                  </a:lnTo>
                  <a:lnTo>
                    <a:pt x="1578293" y="2014538"/>
                  </a:lnTo>
                  <a:lnTo>
                    <a:pt x="1585436" y="2016443"/>
                  </a:lnTo>
                  <a:lnTo>
                    <a:pt x="1597819" y="2018348"/>
                  </a:lnTo>
                  <a:lnTo>
                    <a:pt x="1604962" y="2020729"/>
                  </a:lnTo>
                  <a:lnTo>
                    <a:pt x="1606391" y="2023110"/>
                  </a:lnTo>
                  <a:lnTo>
                    <a:pt x="1609725" y="2024063"/>
                  </a:lnTo>
                  <a:lnTo>
                    <a:pt x="1614487" y="2023586"/>
                  </a:lnTo>
                  <a:lnTo>
                    <a:pt x="1617821" y="2022634"/>
                  </a:lnTo>
                  <a:lnTo>
                    <a:pt x="1620679" y="2020253"/>
                  </a:lnTo>
                  <a:lnTo>
                    <a:pt x="1624965" y="2019776"/>
                  </a:lnTo>
                  <a:lnTo>
                    <a:pt x="1628299" y="2019776"/>
                  </a:lnTo>
                  <a:lnTo>
                    <a:pt x="1631633" y="2020253"/>
                  </a:lnTo>
                  <a:lnTo>
                    <a:pt x="1633537" y="2020729"/>
                  </a:lnTo>
                  <a:lnTo>
                    <a:pt x="1638776" y="2022634"/>
                  </a:lnTo>
                  <a:lnTo>
                    <a:pt x="1642110" y="2024063"/>
                  </a:lnTo>
                  <a:lnTo>
                    <a:pt x="1647349" y="2026920"/>
                  </a:lnTo>
                  <a:lnTo>
                    <a:pt x="1650206" y="2028349"/>
                  </a:lnTo>
                  <a:lnTo>
                    <a:pt x="1651635" y="2031206"/>
                  </a:lnTo>
                  <a:lnTo>
                    <a:pt x="1653064" y="2035016"/>
                  </a:lnTo>
                  <a:lnTo>
                    <a:pt x="1655445" y="2035016"/>
                  </a:lnTo>
                  <a:lnTo>
                    <a:pt x="1657350" y="2032635"/>
                  </a:lnTo>
                  <a:lnTo>
                    <a:pt x="1661636" y="2032159"/>
                  </a:lnTo>
                  <a:lnTo>
                    <a:pt x="1667351" y="2033588"/>
                  </a:lnTo>
                  <a:lnTo>
                    <a:pt x="1672114" y="2037874"/>
                  </a:lnTo>
                  <a:lnTo>
                    <a:pt x="1679258" y="2041684"/>
                  </a:lnTo>
                  <a:lnTo>
                    <a:pt x="1683544" y="2043589"/>
                  </a:lnTo>
                  <a:lnTo>
                    <a:pt x="1687830" y="2043589"/>
                  </a:lnTo>
                  <a:lnTo>
                    <a:pt x="1693545" y="2041684"/>
                  </a:lnTo>
                  <a:lnTo>
                    <a:pt x="1699736" y="2037874"/>
                  </a:lnTo>
                  <a:lnTo>
                    <a:pt x="1704023" y="2037398"/>
                  </a:lnTo>
                  <a:lnTo>
                    <a:pt x="1706404" y="2037874"/>
                  </a:lnTo>
                  <a:lnTo>
                    <a:pt x="1707833" y="2040731"/>
                  </a:lnTo>
                  <a:lnTo>
                    <a:pt x="1709737" y="2041684"/>
                  </a:lnTo>
                  <a:lnTo>
                    <a:pt x="1714500" y="2041208"/>
                  </a:lnTo>
                  <a:lnTo>
                    <a:pt x="1724025" y="2041684"/>
                  </a:lnTo>
                  <a:lnTo>
                    <a:pt x="1731645" y="2040731"/>
                  </a:lnTo>
                  <a:lnTo>
                    <a:pt x="1733550" y="2042636"/>
                  </a:lnTo>
                  <a:lnTo>
                    <a:pt x="1734979" y="2045494"/>
                  </a:lnTo>
                  <a:lnTo>
                    <a:pt x="1738312" y="2046446"/>
                  </a:lnTo>
                  <a:lnTo>
                    <a:pt x="1742599" y="2045494"/>
                  </a:lnTo>
                  <a:lnTo>
                    <a:pt x="1749266" y="2045970"/>
                  </a:lnTo>
                  <a:lnTo>
                    <a:pt x="1750219" y="2045494"/>
                  </a:lnTo>
                  <a:lnTo>
                    <a:pt x="1753552" y="2042160"/>
                  </a:lnTo>
                  <a:lnTo>
                    <a:pt x="1754029" y="2041684"/>
                  </a:lnTo>
                  <a:lnTo>
                    <a:pt x="1757362" y="2040731"/>
                  </a:lnTo>
                  <a:lnTo>
                    <a:pt x="1758315" y="2039303"/>
                  </a:lnTo>
                  <a:lnTo>
                    <a:pt x="1758791" y="2037398"/>
                  </a:lnTo>
                  <a:lnTo>
                    <a:pt x="1760220" y="2034064"/>
                  </a:lnTo>
                  <a:lnTo>
                    <a:pt x="1761173" y="2032635"/>
                  </a:lnTo>
                  <a:lnTo>
                    <a:pt x="1761649" y="2031206"/>
                  </a:lnTo>
                  <a:lnTo>
                    <a:pt x="1761173" y="2029778"/>
                  </a:lnTo>
                  <a:lnTo>
                    <a:pt x="1761173" y="2028349"/>
                  </a:lnTo>
                  <a:lnTo>
                    <a:pt x="1762125" y="2026920"/>
                  </a:lnTo>
                  <a:lnTo>
                    <a:pt x="1765935" y="2025015"/>
                  </a:lnTo>
                  <a:lnTo>
                    <a:pt x="1776412" y="2021205"/>
                  </a:lnTo>
                  <a:lnTo>
                    <a:pt x="1776889" y="2021681"/>
                  </a:lnTo>
                  <a:lnTo>
                    <a:pt x="1774984" y="2024539"/>
                  </a:lnTo>
                  <a:lnTo>
                    <a:pt x="1773079" y="2029778"/>
                  </a:lnTo>
                  <a:lnTo>
                    <a:pt x="1772602" y="2029778"/>
                  </a:lnTo>
                  <a:lnTo>
                    <a:pt x="1772126" y="2030254"/>
                  </a:lnTo>
                  <a:lnTo>
                    <a:pt x="1771650" y="2031206"/>
                  </a:lnTo>
                  <a:lnTo>
                    <a:pt x="1773079" y="2031206"/>
                  </a:lnTo>
                  <a:lnTo>
                    <a:pt x="1776889" y="2029778"/>
                  </a:lnTo>
                  <a:lnTo>
                    <a:pt x="1778318" y="2029301"/>
                  </a:lnTo>
                  <a:lnTo>
                    <a:pt x="1778794" y="2027873"/>
                  </a:lnTo>
                  <a:lnTo>
                    <a:pt x="1779270" y="2025015"/>
                  </a:lnTo>
                  <a:lnTo>
                    <a:pt x="1780223" y="2023586"/>
                  </a:lnTo>
                  <a:lnTo>
                    <a:pt x="1781175" y="2023110"/>
                  </a:lnTo>
                  <a:lnTo>
                    <a:pt x="1781651" y="2021681"/>
                  </a:lnTo>
                  <a:lnTo>
                    <a:pt x="1782127" y="2019300"/>
                  </a:lnTo>
                  <a:lnTo>
                    <a:pt x="1783080" y="2017871"/>
                  </a:lnTo>
                  <a:lnTo>
                    <a:pt x="1784509" y="2017395"/>
                  </a:lnTo>
                  <a:lnTo>
                    <a:pt x="1784985" y="2016443"/>
                  </a:lnTo>
                  <a:lnTo>
                    <a:pt x="1784985" y="2015490"/>
                  </a:lnTo>
                  <a:lnTo>
                    <a:pt x="1785461" y="2012633"/>
                  </a:lnTo>
                  <a:lnTo>
                    <a:pt x="1785937" y="2011204"/>
                  </a:lnTo>
                  <a:lnTo>
                    <a:pt x="1786890" y="2009299"/>
                  </a:lnTo>
                  <a:lnTo>
                    <a:pt x="1788319" y="2008823"/>
                  </a:lnTo>
                  <a:lnTo>
                    <a:pt x="1790224" y="2008823"/>
                  </a:lnTo>
                  <a:lnTo>
                    <a:pt x="1791652" y="2009775"/>
                  </a:lnTo>
                  <a:lnTo>
                    <a:pt x="1792605" y="2011680"/>
                  </a:lnTo>
                  <a:lnTo>
                    <a:pt x="1792605" y="2013109"/>
                  </a:lnTo>
                  <a:lnTo>
                    <a:pt x="1792129" y="2014538"/>
                  </a:lnTo>
                  <a:lnTo>
                    <a:pt x="1790224" y="2016919"/>
                  </a:lnTo>
                  <a:lnTo>
                    <a:pt x="1784509" y="2022634"/>
                  </a:lnTo>
                  <a:lnTo>
                    <a:pt x="1784033" y="2024063"/>
                  </a:lnTo>
                  <a:lnTo>
                    <a:pt x="1784509" y="2025015"/>
                  </a:lnTo>
                  <a:lnTo>
                    <a:pt x="1784985" y="2025968"/>
                  </a:lnTo>
                  <a:lnTo>
                    <a:pt x="1785461" y="2025968"/>
                  </a:lnTo>
                  <a:lnTo>
                    <a:pt x="1786890" y="2025015"/>
                  </a:lnTo>
                  <a:lnTo>
                    <a:pt x="1787366" y="2024063"/>
                  </a:lnTo>
                  <a:lnTo>
                    <a:pt x="1787366" y="2023110"/>
                  </a:lnTo>
                  <a:lnTo>
                    <a:pt x="1787843" y="2022158"/>
                  </a:lnTo>
                  <a:lnTo>
                    <a:pt x="1788795" y="2020729"/>
                  </a:lnTo>
                  <a:lnTo>
                    <a:pt x="1789748" y="2020253"/>
                  </a:lnTo>
                  <a:lnTo>
                    <a:pt x="1790224" y="2020729"/>
                  </a:lnTo>
                  <a:lnTo>
                    <a:pt x="1791176" y="2020729"/>
                  </a:lnTo>
                  <a:lnTo>
                    <a:pt x="1792605" y="2019776"/>
                  </a:lnTo>
                  <a:lnTo>
                    <a:pt x="1795462" y="2019300"/>
                  </a:lnTo>
                  <a:lnTo>
                    <a:pt x="1795939" y="2019300"/>
                  </a:lnTo>
                  <a:lnTo>
                    <a:pt x="1799273" y="2015490"/>
                  </a:lnTo>
                  <a:lnTo>
                    <a:pt x="1800225" y="2013109"/>
                  </a:lnTo>
                  <a:lnTo>
                    <a:pt x="1800225" y="2011204"/>
                  </a:lnTo>
                  <a:lnTo>
                    <a:pt x="1798796" y="2009299"/>
                  </a:lnTo>
                  <a:lnTo>
                    <a:pt x="1795939" y="2007394"/>
                  </a:lnTo>
                  <a:lnTo>
                    <a:pt x="1794986" y="2005013"/>
                  </a:lnTo>
                  <a:lnTo>
                    <a:pt x="1794986" y="2004060"/>
                  </a:lnTo>
                  <a:lnTo>
                    <a:pt x="1794510" y="2002631"/>
                  </a:lnTo>
                  <a:lnTo>
                    <a:pt x="1794986" y="2002155"/>
                  </a:lnTo>
                  <a:lnTo>
                    <a:pt x="1796415" y="2002631"/>
                  </a:lnTo>
                  <a:lnTo>
                    <a:pt x="1797844" y="2002631"/>
                  </a:lnTo>
                  <a:lnTo>
                    <a:pt x="1798796" y="2001679"/>
                  </a:lnTo>
                  <a:lnTo>
                    <a:pt x="1800701" y="2001679"/>
                  </a:lnTo>
                  <a:lnTo>
                    <a:pt x="1802130" y="2001679"/>
                  </a:lnTo>
                  <a:lnTo>
                    <a:pt x="1804035" y="2003584"/>
                  </a:lnTo>
                  <a:lnTo>
                    <a:pt x="1811179" y="2005489"/>
                  </a:lnTo>
                  <a:lnTo>
                    <a:pt x="1813560" y="2006441"/>
                  </a:lnTo>
                  <a:lnTo>
                    <a:pt x="1816894" y="2007394"/>
                  </a:lnTo>
                  <a:lnTo>
                    <a:pt x="1817846" y="2007870"/>
                  </a:lnTo>
                  <a:lnTo>
                    <a:pt x="1818323" y="2008823"/>
                  </a:lnTo>
                  <a:lnTo>
                    <a:pt x="1819275" y="2009299"/>
                  </a:lnTo>
                  <a:lnTo>
                    <a:pt x="1821180" y="2009299"/>
                  </a:lnTo>
                  <a:lnTo>
                    <a:pt x="1823085" y="2009775"/>
                  </a:lnTo>
                  <a:lnTo>
                    <a:pt x="1826419" y="2011204"/>
                  </a:lnTo>
                  <a:lnTo>
                    <a:pt x="1829276" y="2012156"/>
                  </a:lnTo>
                  <a:lnTo>
                    <a:pt x="1834039" y="2012156"/>
                  </a:lnTo>
                  <a:lnTo>
                    <a:pt x="1836420" y="2011680"/>
                  </a:lnTo>
                  <a:lnTo>
                    <a:pt x="1840706" y="2012156"/>
                  </a:lnTo>
                  <a:lnTo>
                    <a:pt x="1843087" y="2012156"/>
                  </a:lnTo>
                  <a:lnTo>
                    <a:pt x="1845469" y="2010728"/>
                  </a:lnTo>
                  <a:lnTo>
                    <a:pt x="1847374" y="2010251"/>
                  </a:lnTo>
                  <a:lnTo>
                    <a:pt x="1849279" y="2010728"/>
                  </a:lnTo>
                  <a:lnTo>
                    <a:pt x="1850231" y="2011680"/>
                  </a:lnTo>
                  <a:lnTo>
                    <a:pt x="1851660" y="2012633"/>
                  </a:lnTo>
                  <a:lnTo>
                    <a:pt x="1855946" y="2012156"/>
                  </a:lnTo>
                  <a:lnTo>
                    <a:pt x="1856899" y="2012633"/>
                  </a:lnTo>
                  <a:lnTo>
                    <a:pt x="1858327" y="2013585"/>
                  </a:lnTo>
                  <a:lnTo>
                    <a:pt x="1858327" y="2014538"/>
                  </a:lnTo>
                  <a:lnTo>
                    <a:pt x="1858804" y="2015490"/>
                  </a:lnTo>
                  <a:lnTo>
                    <a:pt x="1860233" y="2017871"/>
                  </a:lnTo>
                  <a:lnTo>
                    <a:pt x="1860709" y="2018824"/>
                  </a:lnTo>
                  <a:lnTo>
                    <a:pt x="1861661" y="2019776"/>
                  </a:lnTo>
                  <a:lnTo>
                    <a:pt x="1862614" y="2022158"/>
                  </a:lnTo>
                  <a:lnTo>
                    <a:pt x="1863090" y="2025491"/>
                  </a:lnTo>
                  <a:lnTo>
                    <a:pt x="1864043" y="2027396"/>
                  </a:lnTo>
                  <a:lnTo>
                    <a:pt x="1864995" y="2028349"/>
                  </a:lnTo>
                  <a:lnTo>
                    <a:pt x="1865471" y="2029301"/>
                  </a:lnTo>
                  <a:lnTo>
                    <a:pt x="1866424" y="2032635"/>
                  </a:lnTo>
                  <a:lnTo>
                    <a:pt x="1868329" y="2036445"/>
                  </a:lnTo>
                  <a:lnTo>
                    <a:pt x="1871186" y="2040255"/>
                  </a:lnTo>
                  <a:lnTo>
                    <a:pt x="1874996" y="2044065"/>
                  </a:lnTo>
                  <a:lnTo>
                    <a:pt x="1879759" y="2046446"/>
                  </a:lnTo>
                  <a:lnTo>
                    <a:pt x="1885474" y="2047875"/>
                  </a:lnTo>
                  <a:lnTo>
                    <a:pt x="1890236" y="2048351"/>
                  </a:lnTo>
                  <a:lnTo>
                    <a:pt x="1894523" y="2047875"/>
                  </a:lnTo>
                  <a:lnTo>
                    <a:pt x="1900237" y="2047399"/>
                  </a:lnTo>
                  <a:lnTo>
                    <a:pt x="1907381" y="2047399"/>
                  </a:lnTo>
                  <a:lnTo>
                    <a:pt x="1911191" y="2047875"/>
                  </a:lnTo>
                  <a:lnTo>
                    <a:pt x="1911668" y="2048828"/>
                  </a:lnTo>
                  <a:lnTo>
                    <a:pt x="1911191" y="2050256"/>
                  </a:lnTo>
                  <a:lnTo>
                    <a:pt x="1909762" y="2052161"/>
                  </a:lnTo>
                  <a:lnTo>
                    <a:pt x="1909762" y="2053114"/>
                  </a:lnTo>
                  <a:lnTo>
                    <a:pt x="1909762" y="2054543"/>
                  </a:lnTo>
                  <a:lnTo>
                    <a:pt x="1908334" y="2056448"/>
                  </a:lnTo>
                  <a:lnTo>
                    <a:pt x="1907858" y="2057876"/>
                  </a:lnTo>
                  <a:lnTo>
                    <a:pt x="1907858" y="2058829"/>
                  </a:lnTo>
                  <a:lnTo>
                    <a:pt x="1907381" y="2059781"/>
                  </a:lnTo>
                  <a:lnTo>
                    <a:pt x="1906429" y="2061210"/>
                  </a:lnTo>
                  <a:lnTo>
                    <a:pt x="1906905" y="2063115"/>
                  </a:lnTo>
                  <a:lnTo>
                    <a:pt x="1908810" y="2065496"/>
                  </a:lnTo>
                  <a:lnTo>
                    <a:pt x="1911191" y="2067401"/>
                  </a:lnTo>
                  <a:lnTo>
                    <a:pt x="1914049" y="2068830"/>
                  </a:lnTo>
                  <a:lnTo>
                    <a:pt x="1915954" y="2070259"/>
                  </a:lnTo>
                  <a:lnTo>
                    <a:pt x="1916906" y="2071688"/>
                  </a:lnTo>
                  <a:lnTo>
                    <a:pt x="1917859" y="2072640"/>
                  </a:lnTo>
                  <a:lnTo>
                    <a:pt x="1918811" y="2072640"/>
                  </a:lnTo>
                  <a:lnTo>
                    <a:pt x="1919764" y="2073593"/>
                  </a:lnTo>
                  <a:lnTo>
                    <a:pt x="1920716" y="2075021"/>
                  </a:lnTo>
                  <a:lnTo>
                    <a:pt x="1919764" y="2077403"/>
                  </a:lnTo>
                  <a:lnTo>
                    <a:pt x="1917383" y="2080736"/>
                  </a:lnTo>
                  <a:lnTo>
                    <a:pt x="1916430" y="2082641"/>
                  </a:lnTo>
                  <a:lnTo>
                    <a:pt x="1916906" y="2083594"/>
                  </a:lnTo>
                  <a:lnTo>
                    <a:pt x="1915001" y="2086928"/>
                  </a:lnTo>
                  <a:lnTo>
                    <a:pt x="1915001" y="2088356"/>
                  </a:lnTo>
                  <a:lnTo>
                    <a:pt x="1915954" y="2089309"/>
                  </a:lnTo>
                  <a:lnTo>
                    <a:pt x="1919287" y="2090738"/>
                  </a:lnTo>
                  <a:lnTo>
                    <a:pt x="1920240" y="2091690"/>
                  </a:lnTo>
                  <a:lnTo>
                    <a:pt x="1921193" y="2091690"/>
                  </a:lnTo>
                  <a:lnTo>
                    <a:pt x="1921669" y="2090738"/>
                  </a:lnTo>
                  <a:lnTo>
                    <a:pt x="1923098" y="2090261"/>
                  </a:lnTo>
                  <a:lnTo>
                    <a:pt x="1925002" y="2090261"/>
                  </a:lnTo>
                  <a:lnTo>
                    <a:pt x="1926908" y="2090738"/>
                  </a:lnTo>
                  <a:lnTo>
                    <a:pt x="1928812" y="2091690"/>
                  </a:lnTo>
                  <a:lnTo>
                    <a:pt x="1929289" y="2092643"/>
                  </a:lnTo>
                  <a:lnTo>
                    <a:pt x="1928812" y="2093595"/>
                  </a:lnTo>
                  <a:lnTo>
                    <a:pt x="1927860" y="2094071"/>
                  </a:lnTo>
                  <a:lnTo>
                    <a:pt x="1925479" y="2094071"/>
                  </a:lnTo>
                  <a:lnTo>
                    <a:pt x="1924050" y="2094548"/>
                  </a:lnTo>
                  <a:lnTo>
                    <a:pt x="1923098" y="2095976"/>
                  </a:lnTo>
                  <a:lnTo>
                    <a:pt x="1922621" y="2099310"/>
                  </a:lnTo>
                  <a:lnTo>
                    <a:pt x="1923574" y="2100739"/>
                  </a:lnTo>
                  <a:lnTo>
                    <a:pt x="1924050" y="2100739"/>
                  </a:lnTo>
                  <a:lnTo>
                    <a:pt x="1924526" y="2100263"/>
                  </a:lnTo>
                  <a:lnTo>
                    <a:pt x="1925479" y="2098834"/>
                  </a:lnTo>
                  <a:lnTo>
                    <a:pt x="1926431" y="2098834"/>
                  </a:lnTo>
                  <a:lnTo>
                    <a:pt x="1927384" y="2099786"/>
                  </a:lnTo>
                  <a:lnTo>
                    <a:pt x="1926431" y="2101691"/>
                  </a:lnTo>
                  <a:lnTo>
                    <a:pt x="1923574" y="2105025"/>
                  </a:lnTo>
                  <a:lnTo>
                    <a:pt x="1923098" y="2105978"/>
                  </a:lnTo>
                  <a:lnTo>
                    <a:pt x="1923098" y="2107406"/>
                  </a:lnTo>
                  <a:lnTo>
                    <a:pt x="1925479" y="2109788"/>
                  </a:lnTo>
                  <a:lnTo>
                    <a:pt x="1926431" y="2109311"/>
                  </a:lnTo>
                  <a:lnTo>
                    <a:pt x="1926908" y="2108835"/>
                  </a:lnTo>
                  <a:lnTo>
                    <a:pt x="1927860" y="2107883"/>
                  </a:lnTo>
                  <a:lnTo>
                    <a:pt x="1930718" y="2107406"/>
                  </a:lnTo>
                  <a:lnTo>
                    <a:pt x="1934527" y="2106454"/>
                  </a:lnTo>
                  <a:lnTo>
                    <a:pt x="1936909" y="2105978"/>
                  </a:lnTo>
                  <a:lnTo>
                    <a:pt x="1938337" y="2106930"/>
                  </a:lnTo>
                  <a:lnTo>
                    <a:pt x="1939290" y="2108359"/>
                  </a:lnTo>
                  <a:lnTo>
                    <a:pt x="1939290" y="2109788"/>
                  </a:lnTo>
                  <a:lnTo>
                    <a:pt x="1938337" y="2111693"/>
                  </a:lnTo>
                  <a:lnTo>
                    <a:pt x="1938337" y="2113121"/>
                  </a:lnTo>
                  <a:lnTo>
                    <a:pt x="1938814" y="2114550"/>
                  </a:lnTo>
                  <a:lnTo>
                    <a:pt x="1940719" y="2115503"/>
                  </a:lnTo>
                  <a:lnTo>
                    <a:pt x="1944052" y="2115503"/>
                  </a:lnTo>
                  <a:lnTo>
                    <a:pt x="1945958" y="2115979"/>
                  </a:lnTo>
                  <a:lnTo>
                    <a:pt x="1946434" y="2116931"/>
                  </a:lnTo>
                  <a:lnTo>
                    <a:pt x="1946910" y="2116931"/>
                  </a:lnTo>
                  <a:lnTo>
                    <a:pt x="1953101" y="2117408"/>
                  </a:lnTo>
                  <a:lnTo>
                    <a:pt x="1955483" y="2117884"/>
                  </a:lnTo>
                  <a:lnTo>
                    <a:pt x="1956435" y="2118836"/>
                  </a:lnTo>
                  <a:lnTo>
                    <a:pt x="1960245" y="2119789"/>
                  </a:lnTo>
                  <a:lnTo>
                    <a:pt x="1975009" y="2122170"/>
                  </a:lnTo>
                  <a:lnTo>
                    <a:pt x="1979295" y="2121694"/>
                  </a:lnTo>
                  <a:lnTo>
                    <a:pt x="1985486" y="2120741"/>
                  </a:lnTo>
                  <a:lnTo>
                    <a:pt x="1987391" y="2122170"/>
                  </a:lnTo>
                  <a:lnTo>
                    <a:pt x="1988344" y="2122170"/>
                  </a:lnTo>
                  <a:lnTo>
                    <a:pt x="1989773" y="2122170"/>
                  </a:lnTo>
                  <a:lnTo>
                    <a:pt x="1998345" y="2121694"/>
                  </a:lnTo>
                  <a:lnTo>
                    <a:pt x="1999298" y="2123123"/>
                  </a:lnTo>
                  <a:lnTo>
                    <a:pt x="2003584" y="2124551"/>
                  </a:lnTo>
                  <a:lnTo>
                    <a:pt x="2006441" y="2124551"/>
                  </a:lnTo>
                  <a:lnTo>
                    <a:pt x="2009775" y="2124551"/>
                  </a:lnTo>
                  <a:lnTo>
                    <a:pt x="2016443" y="2125028"/>
                  </a:lnTo>
                  <a:lnTo>
                    <a:pt x="2017871" y="2125504"/>
                  </a:lnTo>
                  <a:lnTo>
                    <a:pt x="2017871" y="2126933"/>
                  </a:lnTo>
                  <a:lnTo>
                    <a:pt x="2017871" y="2127409"/>
                  </a:lnTo>
                  <a:lnTo>
                    <a:pt x="2018348" y="2127409"/>
                  </a:lnTo>
                  <a:lnTo>
                    <a:pt x="2019300" y="2126933"/>
                  </a:lnTo>
                  <a:lnTo>
                    <a:pt x="2020729" y="2126456"/>
                  </a:lnTo>
                  <a:lnTo>
                    <a:pt x="2021681" y="2125980"/>
                  </a:lnTo>
                  <a:lnTo>
                    <a:pt x="2022158" y="2125028"/>
                  </a:lnTo>
                  <a:lnTo>
                    <a:pt x="2023110" y="2125028"/>
                  </a:lnTo>
                  <a:lnTo>
                    <a:pt x="2025491" y="2126456"/>
                  </a:lnTo>
                  <a:lnTo>
                    <a:pt x="2025491" y="2126933"/>
                  </a:lnTo>
                  <a:lnTo>
                    <a:pt x="2022158" y="2128361"/>
                  </a:lnTo>
                  <a:lnTo>
                    <a:pt x="2022634" y="2128838"/>
                  </a:lnTo>
                  <a:lnTo>
                    <a:pt x="2022634" y="2129314"/>
                  </a:lnTo>
                  <a:lnTo>
                    <a:pt x="2023586" y="2129314"/>
                  </a:lnTo>
                  <a:lnTo>
                    <a:pt x="2023586" y="2129790"/>
                  </a:lnTo>
                  <a:lnTo>
                    <a:pt x="2022634" y="2130743"/>
                  </a:lnTo>
                  <a:lnTo>
                    <a:pt x="2023586" y="2131219"/>
                  </a:lnTo>
                  <a:lnTo>
                    <a:pt x="2026920" y="2130266"/>
                  </a:lnTo>
                  <a:lnTo>
                    <a:pt x="2028825" y="2130266"/>
                  </a:lnTo>
                  <a:lnTo>
                    <a:pt x="2033587" y="2131219"/>
                  </a:lnTo>
                  <a:lnTo>
                    <a:pt x="2035969" y="2131219"/>
                  </a:lnTo>
                  <a:lnTo>
                    <a:pt x="2037398" y="2130743"/>
                  </a:lnTo>
                  <a:lnTo>
                    <a:pt x="2037398" y="2130266"/>
                  </a:lnTo>
                  <a:lnTo>
                    <a:pt x="2037874" y="2129790"/>
                  </a:lnTo>
                  <a:lnTo>
                    <a:pt x="2038350" y="2129790"/>
                  </a:lnTo>
                  <a:lnTo>
                    <a:pt x="2038350" y="2130743"/>
                  </a:lnTo>
                  <a:lnTo>
                    <a:pt x="2038350" y="2132171"/>
                  </a:lnTo>
                  <a:lnTo>
                    <a:pt x="2040731" y="2132648"/>
                  </a:lnTo>
                  <a:lnTo>
                    <a:pt x="2045018" y="2132171"/>
                  </a:lnTo>
                  <a:lnTo>
                    <a:pt x="2047875" y="2132171"/>
                  </a:lnTo>
                  <a:lnTo>
                    <a:pt x="2050256" y="2132171"/>
                  </a:lnTo>
                  <a:lnTo>
                    <a:pt x="2050733" y="2132648"/>
                  </a:lnTo>
                  <a:lnTo>
                    <a:pt x="2051209" y="2133600"/>
                  </a:lnTo>
                  <a:lnTo>
                    <a:pt x="2053114" y="2135505"/>
                  </a:lnTo>
                  <a:lnTo>
                    <a:pt x="2053590" y="2136458"/>
                  </a:lnTo>
                  <a:lnTo>
                    <a:pt x="2054066" y="2138363"/>
                  </a:lnTo>
                  <a:lnTo>
                    <a:pt x="2055495" y="2139315"/>
                  </a:lnTo>
                  <a:lnTo>
                    <a:pt x="2055971" y="2140268"/>
                  </a:lnTo>
                  <a:lnTo>
                    <a:pt x="2055971" y="2141220"/>
                  </a:lnTo>
                  <a:lnTo>
                    <a:pt x="2056448" y="2142173"/>
                  </a:lnTo>
                  <a:lnTo>
                    <a:pt x="2057876" y="2144078"/>
                  </a:lnTo>
                  <a:lnTo>
                    <a:pt x="2059305" y="2145506"/>
                  </a:lnTo>
                  <a:lnTo>
                    <a:pt x="2060258" y="2146459"/>
                  </a:lnTo>
                  <a:lnTo>
                    <a:pt x="2060734" y="2147888"/>
                  </a:lnTo>
                  <a:lnTo>
                    <a:pt x="2061686" y="2148364"/>
                  </a:lnTo>
                  <a:lnTo>
                    <a:pt x="2063115" y="2147888"/>
                  </a:lnTo>
                  <a:lnTo>
                    <a:pt x="2063591" y="2147411"/>
                  </a:lnTo>
                  <a:lnTo>
                    <a:pt x="2063591" y="2146459"/>
                  </a:lnTo>
                  <a:lnTo>
                    <a:pt x="2064068" y="2146459"/>
                  </a:lnTo>
                  <a:lnTo>
                    <a:pt x="2065020" y="2148364"/>
                  </a:lnTo>
                  <a:lnTo>
                    <a:pt x="2065020" y="2151221"/>
                  </a:lnTo>
                  <a:lnTo>
                    <a:pt x="2065020" y="2153126"/>
                  </a:lnTo>
                  <a:lnTo>
                    <a:pt x="2066449" y="2155508"/>
                  </a:lnTo>
                  <a:lnTo>
                    <a:pt x="2067877" y="2155984"/>
                  </a:lnTo>
                  <a:lnTo>
                    <a:pt x="2068830" y="2156936"/>
                  </a:lnTo>
                  <a:lnTo>
                    <a:pt x="2072164" y="2157413"/>
                  </a:lnTo>
                  <a:lnTo>
                    <a:pt x="2072640" y="2157413"/>
                  </a:lnTo>
                  <a:lnTo>
                    <a:pt x="2072164" y="2155984"/>
                  </a:lnTo>
                  <a:lnTo>
                    <a:pt x="2072640" y="2155508"/>
                  </a:lnTo>
                  <a:lnTo>
                    <a:pt x="2073593" y="2155508"/>
                  </a:lnTo>
                  <a:lnTo>
                    <a:pt x="2075498" y="2155508"/>
                  </a:lnTo>
                  <a:lnTo>
                    <a:pt x="2076450" y="2156460"/>
                  </a:lnTo>
                  <a:lnTo>
                    <a:pt x="2076926" y="2157889"/>
                  </a:lnTo>
                  <a:lnTo>
                    <a:pt x="2076450" y="2159794"/>
                  </a:lnTo>
                  <a:lnTo>
                    <a:pt x="2074545" y="2161699"/>
                  </a:lnTo>
                  <a:lnTo>
                    <a:pt x="2074069" y="2163128"/>
                  </a:lnTo>
                  <a:lnTo>
                    <a:pt x="2074545" y="2164080"/>
                  </a:lnTo>
                  <a:lnTo>
                    <a:pt x="2075021" y="2164080"/>
                  </a:lnTo>
                  <a:lnTo>
                    <a:pt x="2075498" y="2163604"/>
                  </a:lnTo>
                  <a:lnTo>
                    <a:pt x="2076450" y="2164080"/>
                  </a:lnTo>
                  <a:lnTo>
                    <a:pt x="2077402" y="2165033"/>
                  </a:lnTo>
                  <a:lnTo>
                    <a:pt x="2077879" y="2165985"/>
                  </a:lnTo>
                  <a:lnTo>
                    <a:pt x="2077402" y="2166938"/>
                  </a:lnTo>
                  <a:lnTo>
                    <a:pt x="2075498" y="2167414"/>
                  </a:lnTo>
                  <a:lnTo>
                    <a:pt x="2075498" y="2167890"/>
                  </a:lnTo>
                  <a:lnTo>
                    <a:pt x="2077879" y="2169319"/>
                  </a:lnTo>
                  <a:lnTo>
                    <a:pt x="2079784" y="2171224"/>
                  </a:lnTo>
                  <a:lnTo>
                    <a:pt x="2080736" y="2171224"/>
                  </a:lnTo>
                  <a:lnTo>
                    <a:pt x="2081212" y="2171700"/>
                  </a:lnTo>
                  <a:lnTo>
                    <a:pt x="2081212" y="2172653"/>
                  </a:lnTo>
                  <a:lnTo>
                    <a:pt x="2082165" y="2173605"/>
                  </a:lnTo>
                  <a:lnTo>
                    <a:pt x="2084546" y="2174558"/>
                  </a:lnTo>
                  <a:lnTo>
                    <a:pt x="2085499" y="2176939"/>
                  </a:lnTo>
                  <a:lnTo>
                    <a:pt x="2085975" y="2178368"/>
                  </a:lnTo>
                  <a:lnTo>
                    <a:pt x="2086451" y="2179796"/>
                  </a:lnTo>
                  <a:lnTo>
                    <a:pt x="2087404" y="2179796"/>
                  </a:lnTo>
                  <a:lnTo>
                    <a:pt x="2087880" y="2179320"/>
                  </a:lnTo>
                  <a:lnTo>
                    <a:pt x="2087880" y="2177891"/>
                  </a:lnTo>
                  <a:lnTo>
                    <a:pt x="2089309" y="2177415"/>
                  </a:lnTo>
                  <a:lnTo>
                    <a:pt x="2089309" y="2177891"/>
                  </a:lnTo>
                  <a:lnTo>
                    <a:pt x="2088356" y="2179320"/>
                  </a:lnTo>
                  <a:lnTo>
                    <a:pt x="2088356" y="2180749"/>
                  </a:lnTo>
                  <a:lnTo>
                    <a:pt x="2089309" y="2181701"/>
                  </a:lnTo>
                  <a:lnTo>
                    <a:pt x="2087880" y="2182178"/>
                  </a:lnTo>
                  <a:lnTo>
                    <a:pt x="2084070" y="2181701"/>
                  </a:lnTo>
                  <a:lnTo>
                    <a:pt x="2082165" y="2180273"/>
                  </a:lnTo>
                  <a:lnTo>
                    <a:pt x="2081689" y="2179796"/>
                  </a:lnTo>
                  <a:lnTo>
                    <a:pt x="2080736" y="2179796"/>
                  </a:lnTo>
                  <a:lnTo>
                    <a:pt x="2080260" y="2179320"/>
                  </a:lnTo>
                  <a:lnTo>
                    <a:pt x="2080736" y="2177891"/>
                  </a:lnTo>
                  <a:lnTo>
                    <a:pt x="2078355" y="2176939"/>
                  </a:lnTo>
                  <a:lnTo>
                    <a:pt x="2075974" y="2177415"/>
                  </a:lnTo>
                  <a:lnTo>
                    <a:pt x="2073593" y="2178368"/>
                  </a:lnTo>
                  <a:lnTo>
                    <a:pt x="2072164" y="2179320"/>
                  </a:lnTo>
                  <a:lnTo>
                    <a:pt x="2072164" y="2180749"/>
                  </a:lnTo>
                  <a:lnTo>
                    <a:pt x="2073116" y="2182178"/>
                  </a:lnTo>
                  <a:lnTo>
                    <a:pt x="2075021" y="2183606"/>
                  </a:lnTo>
                  <a:lnTo>
                    <a:pt x="2075974" y="2185988"/>
                  </a:lnTo>
                  <a:lnTo>
                    <a:pt x="2075498" y="2189321"/>
                  </a:lnTo>
                  <a:lnTo>
                    <a:pt x="2074545" y="2191703"/>
                  </a:lnTo>
                  <a:lnTo>
                    <a:pt x="2073116" y="2192655"/>
                  </a:lnTo>
                  <a:lnTo>
                    <a:pt x="2068354" y="2191703"/>
                  </a:lnTo>
                  <a:lnTo>
                    <a:pt x="2060258" y="2188845"/>
                  </a:lnTo>
                  <a:lnTo>
                    <a:pt x="2055971" y="2186464"/>
                  </a:lnTo>
                  <a:lnTo>
                    <a:pt x="2054066" y="2183130"/>
                  </a:lnTo>
                  <a:lnTo>
                    <a:pt x="2053590" y="2183130"/>
                  </a:lnTo>
                  <a:lnTo>
                    <a:pt x="2049304" y="2184083"/>
                  </a:lnTo>
                  <a:lnTo>
                    <a:pt x="2046923" y="2185511"/>
                  </a:lnTo>
                  <a:lnTo>
                    <a:pt x="2045018" y="2187416"/>
                  </a:lnTo>
                  <a:lnTo>
                    <a:pt x="2044541" y="2186940"/>
                  </a:lnTo>
                  <a:lnTo>
                    <a:pt x="2045494" y="2183606"/>
                  </a:lnTo>
                  <a:lnTo>
                    <a:pt x="2045970" y="2181701"/>
                  </a:lnTo>
                  <a:lnTo>
                    <a:pt x="2045970" y="2180749"/>
                  </a:lnTo>
                  <a:lnTo>
                    <a:pt x="2045018" y="2180273"/>
                  </a:lnTo>
                  <a:lnTo>
                    <a:pt x="2043589" y="2179796"/>
                  </a:lnTo>
                  <a:lnTo>
                    <a:pt x="2041684" y="2180273"/>
                  </a:lnTo>
                  <a:lnTo>
                    <a:pt x="2038826" y="2181701"/>
                  </a:lnTo>
                  <a:lnTo>
                    <a:pt x="2038350" y="2181701"/>
                  </a:lnTo>
                  <a:lnTo>
                    <a:pt x="2038350" y="2181225"/>
                  </a:lnTo>
                  <a:lnTo>
                    <a:pt x="2041684" y="2178844"/>
                  </a:lnTo>
                  <a:lnTo>
                    <a:pt x="2042636" y="2177415"/>
                  </a:lnTo>
                  <a:lnTo>
                    <a:pt x="2042636" y="2175986"/>
                  </a:lnTo>
                  <a:lnTo>
                    <a:pt x="2043112" y="2175034"/>
                  </a:lnTo>
                  <a:lnTo>
                    <a:pt x="2044065" y="2174081"/>
                  </a:lnTo>
                  <a:lnTo>
                    <a:pt x="2044065" y="2173605"/>
                  </a:lnTo>
                  <a:lnTo>
                    <a:pt x="2042636" y="2173605"/>
                  </a:lnTo>
                  <a:lnTo>
                    <a:pt x="2042160" y="2174081"/>
                  </a:lnTo>
                  <a:lnTo>
                    <a:pt x="2040731" y="2175986"/>
                  </a:lnTo>
                  <a:lnTo>
                    <a:pt x="2038826" y="2175986"/>
                  </a:lnTo>
                  <a:lnTo>
                    <a:pt x="2038350" y="2175510"/>
                  </a:lnTo>
                  <a:lnTo>
                    <a:pt x="2038826" y="2174558"/>
                  </a:lnTo>
                  <a:lnTo>
                    <a:pt x="2038350" y="2174081"/>
                  </a:lnTo>
                  <a:lnTo>
                    <a:pt x="2035493" y="2172176"/>
                  </a:lnTo>
                  <a:lnTo>
                    <a:pt x="2035016" y="2171224"/>
                  </a:lnTo>
                  <a:lnTo>
                    <a:pt x="2034540" y="2170748"/>
                  </a:lnTo>
                  <a:lnTo>
                    <a:pt x="2032635" y="2169795"/>
                  </a:lnTo>
                  <a:lnTo>
                    <a:pt x="2032635" y="2167414"/>
                  </a:lnTo>
                  <a:lnTo>
                    <a:pt x="2032159" y="2165509"/>
                  </a:lnTo>
                  <a:lnTo>
                    <a:pt x="2031206" y="2164080"/>
                  </a:lnTo>
                  <a:lnTo>
                    <a:pt x="2031206" y="2162651"/>
                  </a:lnTo>
                  <a:lnTo>
                    <a:pt x="2032159" y="2160270"/>
                  </a:lnTo>
                  <a:lnTo>
                    <a:pt x="2031683" y="2159794"/>
                  </a:lnTo>
                  <a:lnTo>
                    <a:pt x="2028349" y="2159318"/>
                  </a:lnTo>
                  <a:lnTo>
                    <a:pt x="2021681" y="2158841"/>
                  </a:lnTo>
                  <a:lnTo>
                    <a:pt x="2018348" y="2159318"/>
                  </a:lnTo>
                  <a:lnTo>
                    <a:pt x="2017871" y="2160270"/>
                  </a:lnTo>
                  <a:lnTo>
                    <a:pt x="2018824" y="2161223"/>
                  </a:lnTo>
                  <a:lnTo>
                    <a:pt x="2020729" y="2161699"/>
                  </a:lnTo>
                  <a:lnTo>
                    <a:pt x="2022158" y="2162651"/>
                  </a:lnTo>
                  <a:lnTo>
                    <a:pt x="2022634" y="2163604"/>
                  </a:lnTo>
                  <a:lnTo>
                    <a:pt x="2024062" y="2164556"/>
                  </a:lnTo>
                  <a:lnTo>
                    <a:pt x="2025491" y="2166461"/>
                  </a:lnTo>
                  <a:lnTo>
                    <a:pt x="2026920" y="2169319"/>
                  </a:lnTo>
                  <a:lnTo>
                    <a:pt x="2028349" y="2170271"/>
                  </a:lnTo>
                  <a:lnTo>
                    <a:pt x="2029777" y="2170271"/>
                  </a:lnTo>
                  <a:lnTo>
                    <a:pt x="2030730" y="2170748"/>
                  </a:lnTo>
                  <a:lnTo>
                    <a:pt x="2030730" y="2173605"/>
                  </a:lnTo>
                  <a:lnTo>
                    <a:pt x="2031206" y="2175510"/>
                  </a:lnTo>
                  <a:lnTo>
                    <a:pt x="2032635" y="2176939"/>
                  </a:lnTo>
                  <a:lnTo>
                    <a:pt x="2033587" y="2178844"/>
                  </a:lnTo>
                  <a:lnTo>
                    <a:pt x="2033587" y="2181701"/>
                  </a:lnTo>
                  <a:lnTo>
                    <a:pt x="2033587" y="2184559"/>
                  </a:lnTo>
                  <a:lnTo>
                    <a:pt x="2033111" y="2186464"/>
                  </a:lnTo>
                  <a:lnTo>
                    <a:pt x="2031206" y="2188845"/>
                  </a:lnTo>
                  <a:lnTo>
                    <a:pt x="2030254" y="2190750"/>
                  </a:lnTo>
                  <a:lnTo>
                    <a:pt x="2029777" y="2192179"/>
                  </a:lnTo>
                  <a:lnTo>
                    <a:pt x="2028825" y="2193131"/>
                  </a:lnTo>
                  <a:lnTo>
                    <a:pt x="2027396" y="2193608"/>
                  </a:lnTo>
                  <a:lnTo>
                    <a:pt x="2025968" y="2194560"/>
                  </a:lnTo>
                  <a:lnTo>
                    <a:pt x="2024539" y="2195989"/>
                  </a:lnTo>
                  <a:lnTo>
                    <a:pt x="2023586" y="2197894"/>
                  </a:lnTo>
                  <a:lnTo>
                    <a:pt x="2023110" y="2200275"/>
                  </a:lnTo>
                  <a:lnTo>
                    <a:pt x="2021681" y="2202656"/>
                  </a:lnTo>
                  <a:lnTo>
                    <a:pt x="2019776" y="2205038"/>
                  </a:lnTo>
                  <a:lnTo>
                    <a:pt x="2018824" y="2207895"/>
                  </a:lnTo>
                  <a:lnTo>
                    <a:pt x="2019300" y="2211229"/>
                  </a:lnTo>
                  <a:lnTo>
                    <a:pt x="2019300" y="2225040"/>
                  </a:lnTo>
                  <a:lnTo>
                    <a:pt x="2019776" y="2228374"/>
                  </a:lnTo>
                  <a:lnTo>
                    <a:pt x="2019300" y="2231708"/>
                  </a:lnTo>
                  <a:lnTo>
                    <a:pt x="2018348" y="2235041"/>
                  </a:lnTo>
                  <a:lnTo>
                    <a:pt x="2016919" y="2237899"/>
                  </a:lnTo>
                  <a:lnTo>
                    <a:pt x="2014537" y="2239804"/>
                  </a:lnTo>
                  <a:lnTo>
                    <a:pt x="2012156" y="2241233"/>
                  </a:lnTo>
                  <a:lnTo>
                    <a:pt x="2010251" y="2242185"/>
                  </a:lnTo>
                  <a:lnTo>
                    <a:pt x="2008346" y="2243614"/>
                  </a:lnTo>
                  <a:lnTo>
                    <a:pt x="2006441" y="2245995"/>
                  </a:lnTo>
                  <a:lnTo>
                    <a:pt x="2003108" y="2247900"/>
                  </a:lnTo>
                  <a:lnTo>
                    <a:pt x="1998821" y="2249805"/>
                  </a:lnTo>
                  <a:lnTo>
                    <a:pt x="1995011" y="2250758"/>
                  </a:lnTo>
                  <a:lnTo>
                    <a:pt x="1992630" y="2262188"/>
                  </a:lnTo>
                  <a:lnTo>
                    <a:pt x="1990725" y="2266950"/>
                  </a:lnTo>
                  <a:lnTo>
                    <a:pt x="1987391" y="2269808"/>
                  </a:lnTo>
                  <a:lnTo>
                    <a:pt x="1987868" y="2270284"/>
                  </a:lnTo>
                  <a:lnTo>
                    <a:pt x="1988344" y="2271236"/>
                  </a:lnTo>
                  <a:lnTo>
                    <a:pt x="1992630" y="2272189"/>
                  </a:lnTo>
                  <a:lnTo>
                    <a:pt x="1993583" y="2272189"/>
                  </a:lnTo>
                  <a:lnTo>
                    <a:pt x="1994059" y="2272189"/>
                  </a:lnTo>
                  <a:lnTo>
                    <a:pt x="1994535" y="2273141"/>
                  </a:lnTo>
                  <a:lnTo>
                    <a:pt x="1994535" y="2275523"/>
                  </a:lnTo>
                  <a:lnTo>
                    <a:pt x="1994059" y="2277428"/>
                  </a:lnTo>
                  <a:lnTo>
                    <a:pt x="1993106" y="2278380"/>
                  </a:lnTo>
                  <a:lnTo>
                    <a:pt x="1991201" y="2278856"/>
                  </a:lnTo>
                  <a:lnTo>
                    <a:pt x="1987868" y="2281714"/>
                  </a:lnTo>
                  <a:lnTo>
                    <a:pt x="1978343" y="2280761"/>
                  </a:lnTo>
                  <a:lnTo>
                    <a:pt x="1975009" y="2281238"/>
                  </a:lnTo>
                  <a:lnTo>
                    <a:pt x="1973580" y="2281714"/>
                  </a:lnTo>
                  <a:lnTo>
                    <a:pt x="1972627" y="2282190"/>
                  </a:lnTo>
                  <a:lnTo>
                    <a:pt x="1971675" y="2283143"/>
                  </a:lnTo>
                  <a:lnTo>
                    <a:pt x="1970723" y="2285524"/>
                  </a:lnTo>
                  <a:lnTo>
                    <a:pt x="1970246" y="2289334"/>
                  </a:lnTo>
                  <a:lnTo>
                    <a:pt x="1970723" y="2291239"/>
                  </a:lnTo>
                  <a:lnTo>
                    <a:pt x="1972151" y="2292191"/>
                  </a:lnTo>
                  <a:lnTo>
                    <a:pt x="1976437" y="2294096"/>
                  </a:lnTo>
                  <a:lnTo>
                    <a:pt x="1979771" y="2294573"/>
                  </a:lnTo>
                  <a:lnTo>
                    <a:pt x="1984534" y="2293144"/>
                  </a:lnTo>
                  <a:lnTo>
                    <a:pt x="1985962" y="2293144"/>
                  </a:lnTo>
                  <a:lnTo>
                    <a:pt x="1987391" y="2293620"/>
                  </a:lnTo>
                  <a:lnTo>
                    <a:pt x="1988820" y="2294573"/>
                  </a:lnTo>
                  <a:lnTo>
                    <a:pt x="1990725" y="2297430"/>
                  </a:lnTo>
                  <a:lnTo>
                    <a:pt x="1991201" y="2296954"/>
                  </a:lnTo>
                  <a:lnTo>
                    <a:pt x="1991201" y="2294573"/>
                  </a:lnTo>
                  <a:lnTo>
                    <a:pt x="1992154" y="2292191"/>
                  </a:lnTo>
                  <a:lnTo>
                    <a:pt x="1994059" y="2290286"/>
                  </a:lnTo>
                  <a:lnTo>
                    <a:pt x="1997393" y="2287905"/>
                  </a:lnTo>
                  <a:lnTo>
                    <a:pt x="2002631" y="2285524"/>
                  </a:lnTo>
                  <a:lnTo>
                    <a:pt x="2006441" y="2284095"/>
                  </a:lnTo>
                  <a:lnTo>
                    <a:pt x="2010251" y="2283619"/>
                  </a:lnTo>
                  <a:lnTo>
                    <a:pt x="2010727" y="2283143"/>
                  </a:lnTo>
                  <a:lnTo>
                    <a:pt x="2012633" y="2281714"/>
                  </a:lnTo>
                  <a:lnTo>
                    <a:pt x="2013109" y="2282190"/>
                  </a:lnTo>
                  <a:lnTo>
                    <a:pt x="2012633" y="2283619"/>
                  </a:lnTo>
                  <a:lnTo>
                    <a:pt x="2012633" y="2284095"/>
                  </a:lnTo>
                  <a:lnTo>
                    <a:pt x="2013109" y="2284095"/>
                  </a:lnTo>
                  <a:lnTo>
                    <a:pt x="2014061" y="2282666"/>
                  </a:lnTo>
                  <a:lnTo>
                    <a:pt x="2015014" y="2279809"/>
                  </a:lnTo>
                  <a:lnTo>
                    <a:pt x="2017871" y="2276475"/>
                  </a:lnTo>
                  <a:lnTo>
                    <a:pt x="2025968" y="2270760"/>
                  </a:lnTo>
                  <a:lnTo>
                    <a:pt x="2028825" y="2269331"/>
                  </a:lnTo>
                  <a:lnTo>
                    <a:pt x="2034064" y="2268379"/>
                  </a:lnTo>
                  <a:lnTo>
                    <a:pt x="2041208" y="2267903"/>
                  </a:lnTo>
                  <a:lnTo>
                    <a:pt x="2048351" y="2268855"/>
                  </a:lnTo>
                  <a:lnTo>
                    <a:pt x="2055495" y="2270760"/>
                  </a:lnTo>
                  <a:lnTo>
                    <a:pt x="2060258" y="2271713"/>
                  </a:lnTo>
                  <a:lnTo>
                    <a:pt x="2062639" y="2271713"/>
                  </a:lnTo>
                  <a:lnTo>
                    <a:pt x="2073116" y="2273141"/>
                  </a:lnTo>
                  <a:lnTo>
                    <a:pt x="2074069" y="2272665"/>
                  </a:lnTo>
                  <a:lnTo>
                    <a:pt x="2072640" y="2272189"/>
                  </a:lnTo>
                  <a:lnTo>
                    <a:pt x="2065973" y="2271236"/>
                  </a:lnTo>
                  <a:lnTo>
                    <a:pt x="2064068" y="2270284"/>
                  </a:lnTo>
                  <a:lnTo>
                    <a:pt x="2061210" y="2270284"/>
                  </a:lnTo>
                  <a:lnTo>
                    <a:pt x="2061210" y="2269808"/>
                  </a:lnTo>
                  <a:lnTo>
                    <a:pt x="2063115" y="2267426"/>
                  </a:lnTo>
                  <a:lnTo>
                    <a:pt x="2064068" y="2266950"/>
                  </a:lnTo>
                  <a:lnTo>
                    <a:pt x="2065496" y="2265998"/>
                  </a:lnTo>
                  <a:lnTo>
                    <a:pt x="2066925" y="2264569"/>
                  </a:lnTo>
                  <a:lnTo>
                    <a:pt x="2069306" y="2263140"/>
                  </a:lnTo>
                  <a:lnTo>
                    <a:pt x="2073593" y="2262188"/>
                  </a:lnTo>
                  <a:lnTo>
                    <a:pt x="2079784" y="2261235"/>
                  </a:lnTo>
                  <a:lnTo>
                    <a:pt x="2085975" y="2259806"/>
                  </a:lnTo>
                  <a:lnTo>
                    <a:pt x="2087404" y="2259806"/>
                  </a:lnTo>
                  <a:lnTo>
                    <a:pt x="2088833" y="2260283"/>
                  </a:lnTo>
                  <a:lnTo>
                    <a:pt x="2091214" y="2260283"/>
                  </a:lnTo>
                  <a:lnTo>
                    <a:pt x="2098358" y="2259330"/>
                  </a:lnTo>
                  <a:lnTo>
                    <a:pt x="2102644" y="2259330"/>
                  </a:lnTo>
                  <a:lnTo>
                    <a:pt x="2105501" y="2259806"/>
                  </a:lnTo>
                  <a:lnTo>
                    <a:pt x="2107406" y="2260283"/>
                  </a:lnTo>
                  <a:lnTo>
                    <a:pt x="2109787" y="2260283"/>
                  </a:lnTo>
                  <a:lnTo>
                    <a:pt x="2114074" y="2258378"/>
                  </a:lnTo>
                  <a:lnTo>
                    <a:pt x="2114550" y="2257901"/>
                  </a:lnTo>
                  <a:lnTo>
                    <a:pt x="2113598" y="2256949"/>
                  </a:lnTo>
                  <a:lnTo>
                    <a:pt x="2111216" y="2255520"/>
                  </a:lnTo>
                  <a:lnTo>
                    <a:pt x="2110264" y="2254091"/>
                  </a:lnTo>
                  <a:lnTo>
                    <a:pt x="2110264" y="2253139"/>
                  </a:lnTo>
                  <a:lnTo>
                    <a:pt x="2109787" y="2252186"/>
                  </a:lnTo>
                  <a:lnTo>
                    <a:pt x="2108835" y="2250758"/>
                  </a:lnTo>
                  <a:lnTo>
                    <a:pt x="2109311" y="2250281"/>
                  </a:lnTo>
                  <a:lnTo>
                    <a:pt x="2109311" y="2243138"/>
                  </a:lnTo>
                  <a:lnTo>
                    <a:pt x="2109311" y="2243138"/>
                  </a:lnTo>
                  <a:lnTo>
                    <a:pt x="2104073" y="2244566"/>
                  </a:lnTo>
                  <a:lnTo>
                    <a:pt x="2101215" y="2245995"/>
                  </a:lnTo>
                  <a:lnTo>
                    <a:pt x="2099786" y="2246471"/>
                  </a:lnTo>
                  <a:lnTo>
                    <a:pt x="2097405" y="2245995"/>
                  </a:lnTo>
                  <a:lnTo>
                    <a:pt x="2093119" y="2245995"/>
                  </a:lnTo>
                  <a:lnTo>
                    <a:pt x="2089309" y="2245043"/>
                  </a:lnTo>
                  <a:lnTo>
                    <a:pt x="2086451" y="2244090"/>
                  </a:lnTo>
                  <a:lnTo>
                    <a:pt x="2085023" y="2242185"/>
                  </a:lnTo>
                  <a:lnTo>
                    <a:pt x="2085023" y="2241233"/>
                  </a:lnTo>
                  <a:lnTo>
                    <a:pt x="2088833" y="2235994"/>
                  </a:lnTo>
                  <a:lnTo>
                    <a:pt x="2090261" y="2233613"/>
                  </a:lnTo>
                  <a:lnTo>
                    <a:pt x="2090737" y="2232184"/>
                  </a:lnTo>
                  <a:lnTo>
                    <a:pt x="2091690" y="2231231"/>
                  </a:lnTo>
                  <a:lnTo>
                    <a:pt x="2094071" y="2229803"/>
                  </a:lnTo>
                  <a:lnTo>
                    <a:pt x="2094548" y="2228850"/>
                  </a:lnTo>
                  <a:lnTo>
                    <a:pt x="2095500" y="2228374"/>
                  </a:lnTo>
                  <a:lnTo>
                    <a:pt x="2097405" y="2228374"/>
                  </a:lnTo>
                  <a:lnTo>
                    <a:pt x="2100739" y="2226469"/>
                  </a:lnTo>
                  <a:lnTo>
                    <a:pt x="2105501" y="2222659"/>
                  </a:lnTo>
                  <a:lnTo>
                    <a:pt x="2108835" y="2220278"/>
                  </a:lnTo>
                  <a:lnTo>
                    <a:pt x="2111216" y="2219325"/>
                  </a:lnTo>
                  <a:lnTo>
                    <a:pt x="2117884" y="2218373"/>
                  </a:lnTo>
                  <a:lnTo>
                    <a:pt x="2122170" y="2217420"/>
                  </a:lnTo>
                  <a:lnTo>
                    <a:pt x="2125028" y="2216944"/>
                  </a:lnTo>
                  <a:lnTo>
                    <a:pt x="2126933" y="2217420"/>
                  </a:lnTo>
                  <a:lnTo>
                    <a:pt x="2129790" y="2216944"/>
                  </a:lnTo>
                  <a:lnTo>
                    <a:pt x="2133600" y="2215991"/>
                  </a:lnTo>
                  <a:lnTo>
                    <a:pt x="2138839" y="2215039"/>
                  </a:lnTo>
                  <a:lnTo>
                    <a:pt x="2145030" y="2214563"/>
                  </a:lnTo>
                  <a:lnTo>
                    <a:pt x="2149316" y="2214086"/>
                  </a:lnTo>
                  <a:lnTo>
                    <a:pt x="2151221" y="2213610"/>
                  </a:lnTo>
                  <a:lnTo>
                    <a:pt x="2154555" y="2213610"/>
                  </a:lnTo>
                  <a:lnTo>
                    <a:pt x="2155031" y="2212658"/>
                  </a:lnTo>
                  <a:lnTo>
                    <a:pt x="2155984" y="2212181"/>
                  </a:lnTo>
                  <a:lnTo>
                    <a:pt x="2159318" y="2212658"/>
                  </a:lnTo>
                  <a:lnTo>
                    <a:pt x="2160270" y="2213134"/>
                  </a:lnTo>
                  <a:lnTo>
                    <a:pt x="2160270" y="2213610"/>
                  </a:lnTo>
                  <a:lnTo>
                    <a:pt x="2159318" y="2214086"/>
                  </a:lnTo>
                  <a:lnTo>
                    <a:pt x="2159794" y="2214563"/>
                  </a:lnTo>
                  <a:lnTo>
                    <a:pt x="2161699" y="2215515"/>
                  </a:lnTo>
                  <a:lnTo>
                    <a:pt x="2164556" y="2215991"/>
                  </a:lnTo>
                  <a:lnTo>
                    <a:pt x="2167890" y="2215039"/>
                  </a:lnTo>
                  <a:lnTo>
                    <a:pt x="2170271" y="2215515"/>
                  </a:lnTo>
                  <a:lnTo>
                    <a:pt x="2169795" y="2215991"/>
                  </a:lnTo>
                  <a:lnTo>
                    <a:pt x="2168843" y="2215991"/>
                  </a:lnTo>
                  <a:lnTo>
                    <a:pt x="2168843" y="2215991"/>
                  </a:lnTo>
                  <a:lnTo>
                    <a:pt x="2169795" y="2216944"/>
                  </a:lnTo>
                  <a:lnTo>
                    <a:pt x="2170748" y="2216944"/>
                  </a:lnTo>
                  <a:lnTo>
                    <a:pt x="2173605" y="2215991"/>
                  </a:lnTo>
                  <a:lnTo>
                    <a:pt x="2173605" y="2216468"/>
                  </a:lnTo>
                  <a:lnTo>
                    <a:pt x="2172653" y="2217896"/>
                  </a:lnTo>
                  <a:lnTo>
                    <a:pt x="2173129" y="2218849"/>
                  </a:lnTo>
                  <a:lnTo>
                    <a:pt x="2175034" y="2219325"/>
                  </a:lnTo>
                  <a:lnTo>
                    <a:pt x="2178368" y="2218849"/>
                  </a:lnTo>
                  <a:lnTo>
                    <a:pt x="2182654" y="2216944"/>
                  </a:lnTo>
                  <a:lnTo>
                    <a:pt x="2184559" y="2216468"/>
                  </a:lnTo>
                  <a:lnTo>
                    <a:pt x="2185035" y="2215515"/>
                  </a:lnTo>
                  <a:lnTo>
                    <a:pt x="2183606" y="2215515"/>
                  </a:lnTo>
                  <a:lnTo>
                    <a:pt x="2180273" y="2215991"/>
                  </a:lnTo>
                  <a:lnTo>
                    <a:pt x="2179320" y="2216468"/>
                  </a:lnTo>
                  <a:lnTo>
                    <a:pt x="2179320" y="2215991"/>
                  </a:lnTo>
                  <a:lnTo>
                    <a:pt x="2179796" y="2214563"/>
                  </a:lnTo>
                  <a:lnTo>
                    <a:pt x="2183130" y="2212658"/>
                  </a:lnTo>
                  <a:lnTo>
                    <a:pt x="2184559" y="2211229"/>
                  </a:lnTo>
                  <a:lnTo>
                    <a:pt x="2185511" y="2209800"/>
                  </a:lnTo>
                  <a:lnTo>
                    <a:pt x="2184559" y="2209800"/>
                  </a:lnTo>
                  <a:lnTo>
                    <a:pt x="2181701" y="2211229"/>
                  </a:lnTo>
                  <a:lnTo>
                    <a:pt x="2179320" y="2212181"/>
                  </a:lnTo>
                  <a:lnTo>
                    <a:pt x="2177415" y="2212181"/>
                  </a:lnTo>
                  <a:lnTo>
                    <a:pt x="2176939" y="2210753"/>
                  </a:lnTo>
                  <a:lnTo>
                    <a:pt x="2177891" y="2207895"/>
                  </a:lnTo>
                  <a:lnTo>
                    <a:pt x="2176939" y="2206943"/>
                  </a:lnTo>
                  <a:lnTo>
                    <a:pt x="2171700" y="2208371"/>
                  </a:lnTo>
                  <a:lnTo>
                    <a:pt x="2171224" y="2208848"/>
                  </a:lnTo>
                  <a:lnTo>
                    <a:pt x="2171224" y="2209324"/>
                  </a:lnTo>
                  <a:lnTo>
                    <a:pt x="2171700" y="2209800"/>
                  </a:lnTo>
                  <a:lnTo>
                    <a:pt x="2171700" y="2210276"/>
                  </a:lnTo>
                  <a:lnTo>
                    <a:pt x="2170748" y="2210753"/>
                  </a:lnTo>
                  <a:lnTo>
                    <a:pt x="2169319" y="2210276"/>
                  </a:lnTo>
                  <a:lnTo>
                    <a:pt x="2169319" y="2209800"/>
                  </a:lnTo>
                  <a:lnTo>
                    <a:pt x="2169795" y="2208848"/>
                  </a:lnTo>
                  <a:lnTo>
                    <a:pt x="2169319" y="2208371"/>
                  </a:lnTo>
                  <a:lnTo>
                    <a:pt x="2167890" y="2208848"/>
                  </a:lnTo>
                  <a:lnTo>
                    <a:pt x="2165509" y="2209324"/>
                  </a:lnTo>
                  <a:lnTo>
                    <a:pt x="2160746" y="2211229"/>
                  </a:lnTo>
                  <a:lnTo>
                    <a:pt x="2160746" y="2210753"/>
                  </a:lnTo>
                  <a:lnTo>
                    <a:pt x="2162175" y="2209324"/>
                  </a:lnTo>
                  <a:lnTo>
                    <a:pt x="2167414" y="2207895"/>
                  </a:lnTo>
                  <a:lnTo>
                    <a:pt x="2169795" y="2206943"/>
                  </a:lnTo>
                  <a:lnTo>
                    <a:pt x="2171224" y="2206943"/>
                  </a:lnTo>
                  <a:lnTo>
                    <a:pt x="2172176" y="2206466"/>
                  </a:lnTo>
                  <a:lnTo>
                    <a:pt x="2173129" y="2206466"/>
                  </a:lnTo>
                  <a:lnTo>
                    <a:pt x="2174081" y="2206943"/>
                  </a:lnTo>
                  <a:lnTo>
                    <a:pt x="2175986" y="2206943"/>
                  </a:lnTo>
                  <a:lnTo>
                    <a:pt x="2178844" y="2205990"/>
                  </a:lnTo>
                  <a:lnTo>
                    <a:pt x="2180273" y="2206466"/>
                  </a:lnTo>
                  <a:lnTo>
                    <a:pt x="2179796" y="2208371"/>
                  </a:lnTo>
                  <a:lnTo>
                    <a:pt x="2180749" y="2208371"/>
                  </a:lnTo>
                  <a:lnTo>
                    <a:pt x="2182654" y="2206943"/>
                  </a:lnTo>
                  <a:lnTo>
                    <a:pt x="2184083" y="2206466"/>
                  </a:lnTo>
                  <a:lnTo>
                    <a:pt x="2184559" y="2206943"/>
                  </a:lnTo>
                  <a:lnTo>
                    <a:pt x="2180273" y="2209324"/>
                  </a:lnTo>
                  <a:lnTo>
                    <a:pt x="2179320" y="2210276"/>
                  </a:lnTo>
                  <a:lnTo>
                    <a:pt x="2179320" y="2210753"/>
                  </a:lnTo>
                  <a:lnTo>
                    <a:pt x="2179796" y="2211705"/>
                  </a:lnTo>
                  <a:lnTo>
                    <a:pt x="2181701" y="2211705"/>
                  </a:lnTo>
                  <a:lnTo>
                    <a:pt x="2188845" y="2207419"/>
                  </a:lnTo>
                  <a:lnTo>
                    <a:pt x="2192179" y="2205990"/>
                  </a:lnTo>
                  <a:lnTo>
                    <a:pt x="2195512" y="2205038"/>
                  </a:lnTo>
                  <a:lnTo>
                    <a:pt x="2198846" y="2205038"/>
                  </a:lnTo>
                  <a:lnTo>
                    <a:pt x="2201704" y="2204085"/>
                  </a:lnTo>
                  <a:lnTo>
                    <a:pt x="2204085" y="2202656"/>
                  </a:lnTo>
                  <a:lnTo>
                    <a:pt x="2213610" y="2199799"/>
                  </a:lnTo>
                  <a:lnTo>
                    <a:pt x="2217420" y="2197894"/>
                  </a:lnTo>
                  <a:lnTo>
                    <a:pt x="2221230" y="2194560"/>
                  </a:lnTo>
                  <a:lnTo>
                    <a:pt x="2222183" y="2194560"/>
                  </a:lnTo>
                  <a:lnTo>
                    <a:pt x="2222659" y="2194560"/>
                  </a:lnTo>
                  <a:lnTo>
                    <a:pt x="2222659" y="2194084"/>
                  </a:lnTo>
                  <a:lnTo>
                    <a:pt x="2235994" y="2182654"/>
                  </a:lnTo>
                  <a:lnTo>
                    <a:pt x="2243614" y="2177415"/>
                  </a:lnTo>
                  <a:lnTo>
                    <a:pt x="2249805" y="2174558"/>
                  </a:lnTo>
                  <a:lnTo>
                    <a:pt x="2254568" y="2173129"/>
                  </a:lnTo>
                  <a:lnTo>
                    <a:pt x="2257901" y="2173129"/>
                  </a:lnTo>
                  <a:lnTo>
                    <a:pt x="2259806" y="2173129"/>
                  </a:lnTo>
                  <a:lnTo>
                    <a:pt x="2271712" y="2164556"/>
                  </a:lnTo>
                  <a:lnTo>
                    <a:pt x="2280761" y="2159794"/>
                  </a:lnTo>
                  <a:lnTo>
                    <a:pt x="2285048" y="2158841"/>
                  </a:lnTo>
                  <a:lnTo>
                    <a:pt x="2284095" y="2155031"/>
                  </a:lnTo>
                  <a:lnTo>
                    <a:pt x="2275523" y="2152650"/>
                  </a:lnTo>
                  <a:lnTo>
                    <a:pt x="2273141" y="2151221"/>
                  </a:lnTo>
                  <a:lnTo>
                    <a:pt x="2282666" y="2152650"/>
                  </a:lnTo>
                  <a:lnTo>
                    <a:pt x="2287429" y="2150269"/>
                  </a:lnTo>
                  <a:lnTo>
                    <a:pt x="2290762" y="2146459"/>
                  </a:lnTo>
                  <a:lnTo>
                    <a:pt x="2293620" y="2144078"/>
                  </a:lnTo>
                  <a:lnTo>
                    <a:pt x="2301716" y="2143125"/>
                  </a:lnTo>
                  <a:lnTo>
                    <a:pt x="2308384" y="2136458"/>
                  </a:lnTo>
                  <a:lnTo>
                    <a:pt x="2311718" y="2131219"/>
                  </a:lnTo>
                  <a:lnTo>
                    <a:pt x="2312670" y="2129314"/>
                  </a:lnTo>
                  <a:lnTo>
                    <a:pt x="2316956" y="2126933"/>
                  </a:lnTo>
                  <a:lnTo>
                    <a:pt x="2318385" y="2123123"/>
                  </a:lnTo>
                  <a:lnTo>
                    <a:pt x="2323148" y="2120741"/>
                  </a:lnTo>
                  <a:lnTo>
                    <a:pt x="2328862" y="2119789"/>
                  </a:lnTo>
                  <a:lnTo>
                    <a:pt x="2343150" y="2111216"/>
                  </a:lnTo>
                  <a:lnTo>
                    <a:pt x="2345055" y="2107883"/>
                  </a:lnTo>
                  <a:lnTo>
                    <a:pt x="2351246" y="2105978"/>
                  </a:lnTo>
                  <a:lnTo>
                    <a:pt x="2356485" y="2102644"/>
                  </a:lnTo>
                  <a:lnTo>
                    <a:pt x="2360771" y="2103120"/>
                  </a:lnTo>
                  <a:lnTo>
                    <a:pt x="2365058" y="2102168"/>
                  </a:lnTo>
                  <a:lnTo>
                    <a:pt x="2377440" y="2097881"/>
                  </a:lnTo>
                  <a:lnTo>
                    <a:pt x="2382679" y="2092166"/>
                  </a:lnTo>
                  <a:lnTo>
                    <a:pt x="2387441" y="2088833"/>
                  </a:lnTo>
                  <a:lnTo>
                    <a:pt x="2396490" y="2083118"/>
                  </a:lnTo>
                  <a:lnTo>
                    <a:pt x="2405062" y="2071211"/>
                  </a:lnTo>
                  <a:lnTo>
                    <a:pt x="2410301" y="2067878"/>
                  </a:lnTo>
                  <a:lnTo>
                    <a:pt x="2420779" y="2057876"/>
                  </a:lnTo>
                  <a:lnTo>
                    <a:pt x="2423636" y="2054066"/>
                  </a:lnTo>
                  <a:lnTo>
                    <a:pt x="2426018" y="2048828"/>
                  </a:lnTo>
                  <a:lnTo>
                    <a:pt x="2428399" y="2042636"/>
                  </a:lnTo>
                  <a:lnTo>
                    <a:pt x="2425541" y="2039303"/>
                  </a:lnTo>
                  <a:lnTo>
                    <a:pt x="2421731" y="2037874"/>
                  </a:lnTo>
                  <a:lnTo>
                    <a:pt x="2416016" y="2036445"/>
                  </a:lnTo>
                  <a:lnTo>
                    <a:pt x="2404110" y="2031683"/>
                  </a:lnTo>
                  <a:lnTo>
                    <a:pt x="2398395" y="2031683"/>
                  </a:lnTo>
                  <a:lnTo>
                    <a:pt x="2392680" y="2031206"/>
                  </a:lnTo>
                  <a:lnTo>
                    <a:pt x="2389823" y="2028825"/>
                  </a:lnTo>
                  <a:lnTo>
                    <a:pt x="2386489" y="2027396"/>
                  </a:lnTo>
                  <a:lnTo>
                    <a:pt x="2407920" y="2031206"/>
                  </a:lnTo>
                  <a:lnTo>
                    <a:pt x="2417445" y="2035016"/>
                  </a:lnTo>
                  <a:lnTo>
                    <a:pt x="2421255" y="2035493"/>
                  </a:lnTo>
                  <a:lnTo>
                    <a:pt x="2426494" y="2038350"/>
                  </a:lnTo>
                  <a:lnTo>
                    <a:pt x="2429351" y="2038826"/>
                  </a:lnTo>
                  <a:lnTo>
                    <a:pt x="2432209" y="2038350"/>
                  </a:lnTo>
                  <a:lnTo>
                    <a:pt x="2436495" y="2035969"/>
                  </a:lnTo>
                  <a:lnTo>
                    <a:pt x="2442686" y="2030254"/>
                  </a:lnTo>
                  <a:lnTo>
                    <a:pt x="2447449" y="2022158"/>
                  </a:lnTo>
                  <a:lnTo>
                    <a:pt x="2457926" y="2011204"/>
                  </a:lnTo>
                  <a:lnTo>
                    <a:pt x="2466975" y="2006441"/>
                  </a:lnTo>
                  <a:lnTo>
                    <a:pt x="2468404" y="2003584"/>
                  </a:lnTo>
                  <a:lnTo>
                    <a:pt x="2471261" y="2001679"/>
                  </a:lnTo>
                  <a:lnTo>
                    <a:pt x="2475548" y="1999774"/>
                  </a:lnTo>
                  <a:lnTo>
                    <a:pt x="2479834" y="1999298"/>
                  </a:lnTo>
                  <a:lnTo>
                    <a:pt x="2482215" y="1997869"/>
                  </a:lnTo>
                  <a:lnTo>
                    <a:pt x="2480310" y="1995964"/>
                  </a:lnTo>
                  <a:lnTo>
                    <a:pt x="2487930" y="1993583"/>
                  </a:lnTo>
                  <a:lnTo>
                    <a:pt x="2505075" y="1990249"/>
                  </a:lnTo>
                  <a:lnTo>
                    <a:pt x="2507933" y="1990249"/>
                  </a:lnTo>
                  <a:lnTo>
                    <a:pt x="2511266" y="1989773"/>
                  </a:lnTo>
                  <a:lnTo>
                    <a:pt x="2515076" y="1985486"/>
                  </a:lnTo>
                  <a:lnTo>
                    <a:pt x="2516029" y="1978819"/>
                  </a:lnTo>
                  <a:lnTo>
                    <a:pt x="2526030" y="1961674"/>
                  </a:lnTo>
                  <a:lnTo>
                    <a:pt x="2532698" y="1958340"/>
                  </a:lnTo>
                  <a:lnTo>
                    <a:pt x="2536984" y="1954530"/>
                  </a:lnTo>
                  <a:lnTo>
                    <a:pt x="2539365" y="1954054"/>
                  </a:lnTo>
                  <a:lnTo>
                    <a:pt x="2541270" y="1951673"/>
                  </a:lnTo>
                  <a:lnTo>
                    <a:pt x="2544128" y="1951196"/>
                  </a:lnTo>
                  <a:lnTo>
                    <a:pt x="2545556" y="1952149"/>
                  </a:lnTo>
                  <a:lnTo>
                    <a:pt x="2549843" y="1951673"/>
                  </a:lnTo>
                  <a:lnTo>
                    <a:pt x="2553653" y="1952625"/>
                  </a:lnTo>
                  <a:lnTo>
                    <a:pt x="2559368" y="1948339"/>
                  </a:lnTo>
                  <a:lnTo>
                    <a:pt x="2566035" y="1949768"/>
                  </a:lnTo>
                  <a:lnTo>
                    <a:pt x="2582704" y="1946910"/>
                  </a:lnTo>
                  <a:lnTo>
                    <a:pt x="2585561" y="1947863"/>
                  </a:lnTo>
                  <a:lnTo>
                    <a:pt x="2596039" y="1948815"/>
                  </a:lnTo>
                  <a:lnTo>
                    <a:pt x="2608421" y="1947386"/>
                  </a:lnTo>
                  <a:lnTo>
                    <a:pt x="2619851" y="1949291"/>
                  </a:lnTo>
                  <a:lnTo>
                    <a:pt x="2625090" y="1947863"/>
                  </a:lnTo>
                  <a:lnTo>
                    <a:pt x="2630805" y="1947386"/>
                  </a:lnTo>
                  <a:lnTo>
                    <a:pt x="2635091" y="1947863"/>
                  </a:lnTo>
                  <a:lnTo>
                    <a:pt x="2639854" y="1949768"/>
                  </a:lnTo>
                  <a:lnTo>
                    <a:pt x="2651760" y="1950244"/>
                  </a:lnTo>
                  <a:lnTo>
                    <a:pt x="2655094" y="1947863"/>
                  </a:lnTo>
                  <a:lnTo>
                    <a:pt x="2661285" y="1947863"/>
                  </a:lnTo>
                  <a:lnTo>
                    <a:pt x="2665571" y="1947386"/>
                  </a:lnTo>
                  <a:lnTo>
                    <a:pt x="2669381" y="1947386"/>
                  </a:lnTo>
                  <a:lnTo>
                    <a:pt x="2675096" y="1948339"/>
                  </a:lnTo>
                  <a:lnTo>
                    <a:pt x="2681287" y="1948815"/>
                  </a:lnTo>
                  <a:lnTo>
                    <a:pt x="2687955" y="1950720"/>
                  </a:lnTo>
                  <a:lnTo>
                    <a:pt x="2696528" y="1951196"/>
                  </a:lnTo>
                  <a:lnTo>
                    <a:pt x="2699385" y="1952625"/>
                  </a:lnTo>
                  <a:lnTo>
                    <a:pt x="2703195" y="1956911"/>
                  </a:lnTo>
                  <a:lnTo>
                    <a:pt x="2717959" y="1952625"/>
                  </a:lnTo>
                  <a:lnTo>
                    <a:pt x="2721769" y="1953101"/>
                  </a:lnTo>
                  <a:lnTo>
                    <a:pt x="2729389" y="1952625"/>
                  </a:lnTo>
                  <a:lnTo>
                    <a:pt x="2734628" y="1950720"/>
                  </a:lnTo>
                  <a:lnTo>
                    <a:pt x="2741295" y="1952149"/>
                  </a:lnTo>
                  <a:lnTo>
                    <a:pt x="2747010" y="1951196"/>
                  </a:lnTo>
                  <a:lnTo>
                    <a:pt x="2759393" y="1950720"/>
                  </a:lnTo>
                  <a:lnTo>
                    <a:pt x="2766060" y="1947863"/>
                  </a:lnTo>
                  <a:lnTo>
                    <a:pt x="2768441" y="1943576"/>
                  </a:lnTo>
                  <a:lnTo>
                    <a:pt x="2775585" y="1940243"/>
                  </a:lnTo>
                  <a:lnTo>
                    <a:pt x="2783681" y="1932146"/>
                  </a:lnTo>
                  <a:lnTo>
                    <a:pt x="2790825" y="1927384"/>
                  </a:lnTo>
                  <a:lnTo>
                    <a:pt x="2788444" y="1917859"/>
                  </a:lnTo>
                  <a:close/>
                  <a:moveTo>
                    <a:pt x="922972" y="482918"/>
                  </a:moveTo>
                  <a:lnTo>
                    <a:pt x="904875" y="484346"/>
                  </a:lnTo>
                  <a:lnTo>
                    <a:pt x="897255" y="486251"/>
                  </a:lnTo>
                  <a:lnTo>
                    <a:pt x="891064" y="490061"/>
                  </a:lnTo>
                  <a:lnTo>
                    <a:pt x="892016" y="491490"/>
                  </a:lnTo>
                  <a:lnTo>
                    <a:pt x="893921" y="492443"/>
                  </a:lnTo>
                  <a:lnTo>
                    <a:pt x="929164" y="495776"/>
                  </a:lnTo>
                  <a:lnTo>
                    <a:pt x="934402" y="493395"/>
                  </a:lnTo>
                  <a:lnTo>
                    <a:pt x="936784" y="490538"/>
                  </a:lnTo>
                  <a:lnTo>
                    <a:pt x="935831" y="487680"/>
                  </a:lnTo>
                  <a:lnTo>
                    <a:pt x="933450" y="486251"/>
                  </a:lnTo>
                  <a:lnTo>
                    <a:pt x="929164" y="484346"/>
                  </a:lnTo>
                  <a:lnTo>
                    <a:pt x="922972" y="482918"/>
                  </a:lnTo>
                  <a:close/>
                  <a:moveTo>
                    <a:pt x="947261" y="382429"/>
                  </a:moveTo>
                  <a:lnTo>
                    <a:pt x="952976" y="381953"/>
                  </a:lnTo>
                  <a:lnTo>
                    <a:pt x="968216" y="378143"/>
                  </a:lnTo>
                  <a:lnTo>
                    <a:pt x="982504" y="376238"/>
                  </a:lnTo>
                  <a:lnTo>
                    <a:pt x="995363" y="382429"/>
                  </a:lnTo>
                  <a:lnTo>
                    <a:pt x="1003459" y="382905"/>
                  </a:lnTo>
                  <a:lnTo>
                    <a:pt x="1006316" y="381953"/>
                  </a:lnTo>
                  <a:lnTo>
                    <a:pt x="1011079" y="378143"/>
                  </a:lnTo>
                  <a:lnTo>
                    <a:pt x="1013460" y="375285"/>
                  </a:lnTo>
                  <a:lnTo>
                    <a:pt x="1015365" y="374333"/>
                  </a:lnTo>
                  <a:lnTo>
                    <a:pt x="1020127" y="375761"/>
                  </a:lnTo>
                  <a:lnTo>
                    <a:pt x="1026319" y="379095"/>
                  </a:lnTo>
                  <a:lnTo>
                    <a:pt x="1029176" y="380048"/>
                  </a:lnTo>
                  <a:lnTo>
                    <a:pt x="1040606" y="381000"/>
                  </a:lnTo>
                  <a:lnTo>
                    <a:pt x="1044893" y="380524"/>
                  </a:lnTo>
                  <a:lnTo>
                    <a:pt x="1053941" y="378619"/>
                  </a:lnTo>
                  <a:lnTo>
                    <a:pt x="1064419" y="380048"/>
                  </a:lnTo>
                  <a:lnTo>
                    <a:pt x="1072039" y="379095"/>
                  </a:lnTo>
                  <a:lnTo>
                    <a:pt x="1075373" y="377666"/>
                  </a:lnTo>
                  <a:lnTo>
                    <a:pt x="1076801" y="375285"/>
                  </a:lnTo>
                  <a:lnTo>
                    <a:pt x="1077277" y="372428"/>
                  </a:lnTo>
                  <a:lnTo>
                    <a:pt x="1077277" y="369094"/>
                  </a:lnTo>
                  <a:lnTo>
                    <a:pt x="1076801" y="366236"/>
                  </a:lnTo>
                  <a:lnTo>
                    <a:pt x="1072991" y="360521"/>
                  </a:lnTo>
                  <a:lnTo>
                    <a:pt x="1071563" y="359569"/>
                  </a:lnTo>
                  <a:lnTo>
                    <a:pt x="1069181" y="358616"/>
                  </a:lnTo>
                  <a:lnTo>
                    <a:pt x="1067276" y="358616"/>
                  </a:lnTo>
                  <a:lnTo>
                    <a:pt x="1061085" y="354330"/>
                  </a:lnTo>
                  <a:lnTo>
                    <a:pt x="1056799" y="352425"/>
                  </a:lnTo>
                  <a:lnTo>
                    <a:pt x="1050131" y="350520"/>
                  </a:lnTo>
                  <a:lnTo>
                    <a:pt x="1041083" y="346710"/>
                  </a:lnTo>
                  <a:lnTo>
                    <a:pt x="1033939" y="346710"/>
                  </a:lnTo>
                  <a:lnTo>
                    <a:pt x="1024890" y="348615"/>
                  </a:lnTo>
                  <a:lnTo>
                    <a:pt x="1018222" y="350520"/>
                  </a:lnTo>
                  <a:lnTo>
                    <a:pt x="1007269" y="355283"/>
                  </a:lnTo>
                  <a:lnTo>
                    <a:pt x="1002983" y="358140"/>
                  </a:lnTo>
                  <a:lnTo>
                    <a:pt x="996315" y="360045"/>
                  </a:lnTo>
                  <a:lnTo>
                    <a:pt x="979170" y="361950"/>
                  </a:lnTo>
                  <a:lnTo>
                    <a:pt x="964883" y="365284"/>
                  </a:lnTo>
                  <a:lnTo>
                    <a:pt x="957739" y="367665"/>
                  </a:lnTo>
                  <a:lnTo>
                    <a:pt x="947738" y="371951"/>
                  </a:lnTo>
                  <a:lnTo>
                    <a:pt x="943451" y="376238"/>
                  </a:lnTo>
                  <a:lnTo>
                    <a:pt x="942975" y="377666"/>
                  </a:lnTo>
                  <a:lnTo>
                    <a:pt x="945356" y="380524"/>
                  </a:lnTo>
                  <a:lnTo>
                    <a:pt x="947261" y="382429"/>
                  </a:lnTo>
                  <a:close/>
                  <a:moveTo>
                    <a:pt x="1048226" y="410051"/>
                  </a:moveTo>
                  <a:lnTo>
                    <a:pt x="1062990" y="406241"/>
                  </a:lnTo>
                  <a:lnTo>
                    <a:pt x="1066324" y="403384"/>
                  </a:lnTo>
                  <a:lnTo>
                    <a:pt x="1068229" y="399098"/>
                  </a:lnTo>
                  <a:lnTo>
                    <a:pt x="1068229" y="397669"/>
                  </a:lnTo>
                  <a:lnTo>
                    <a:pt x="1067276" y="397193"/>
                  </a:lnTo>
                  <a:lnTo>
                    <a:pt x="1040130" y="395288"/>
                  </a:lnTo>
                  <a:lnTo>
                    <a:pt x="1031081" y="395764"/>
                  </a:lnTo>
                  <a:lnTo>
                    <a:pt x="1026319" y="396716"/>
                  </a:lnTo>
                  <a:lnTo>
                    <a:pt x="1014889" y="396240"/>
                  </a:lnTo>
                  <a:lnTo>
                    <a:pt x="977741" y="402431"/>
                  </a:lnTo>
                  <a:lnTo>
                    <a:pt x="960596" y="407194"/>
                  </a:lnTo>
                  <a:lnTo>
                    <a:pt x="952976" y="408623"/>
                  </a:lnTo>
                  <a:lnTo>
                    <a:pt x="947261" y="409099"/>
                  </a:lnTo>
                  <a:lnTo>
                    <a:pt x="946309" y="409575"/>
                  </a:lnTo>
                  <a:lnTo>
                    <a:pt x="944404" y="412909"/>
                  </a:lnTo>
                  <a:lnTo>
                    <a:pt x="943927" y="414814"/>
                  </a:lnTo>
                  <a:lnTo>
                    <a:pt x="943927" y="416243"/>
                  </a:lnTo>
                  <a:lnTo>
                    <a:pt x="944404" y="418624"/>
                  </a:lnTo>
                  <a:lnTo>
                    <a:pt x="947261" y="422910"/>
                  </a:lnTo>
                  <a:lnTo>
                    <a:pt x="948214" y="425768"/>
                  </a:lnTo>
                  <a:lnTo>
                    <a:pt x="949643" y="429101"/>
                  </a:lnTo>
                  <a:lnTo>
                    <a:pt x="949166" y="430054"/>
                  </a:lnTo>
                  <a:lnTo>
                    <a:pt x="947261" y="431483"/>
                  </a:lnTo>
                  <a:lnTo>
                    <a:pt x="946785" y="432911"/>
                  </a:lnTo>
                  <a:lnTo>
                    <a:pt x="947261" y="434340"/>
                  </a:lnTo>
                  <a:lnTo>
                    <a:pt x="948214" y="436245"/>
                  </a:lnTo>
                  <a:lnTo>
                    <a:pt x="952024" y="437674"/>
                  </a:lnTo>
                  <a:lnTo>
                    <a:pt x="956310" y="440055"/>
                  </a:lnTo>
                  <a:lnTo>
                    <a:pt x="965835" y="442436"/>
                  </a:lnTo>
                  <a:lnTo>
                    <a:pt x="974884" y="448151"/>
                  </a:lnTo>
                  <a:lnTo>
                    <a:pt x="981551" y="449580"/>
                  </a:lnTo>
                  <a:lnTo>
                    <a:pt x="989171" y="449580"/>
                  </a:lnTo>
                  <a:lnTo>
                    <a:pt x="1013936" y="443389"/>
                  </a:lnTo>
                  <a:lnTo>
                    <a:pt x="1019651" y="442913"/>
                  </a:lnTo>
                  <a:lnTo>
                    <a:pt x="1025366" y="443389"/>
                  </a:lnTo>
                  <a:lnTo>
                    <a:pt x="1032510" y="441960"/>
                  </a:lnTo>
                  <a:lnTo>
                    <a:pt x="1042988" y="438626"/>
                  </a:lnTo>
                  <a:lnTo>
                    <a:pt x="1048702" y="436245"/>
                  </a:lnTo>
                  <a:lnTo>
                    <a:pt x="1050608" y="432911"/>
                  </a:lnTo>
                  <a:lnTo>
                    <a:pt x="1051560" y="429101"/>
                  </a:lnTo>
                  <a:lnTo>
                    <a:pt x="1051560" y="422434"/>
                  </a:lnTo>
                  <a:lnTo>
                    <a:pt x="1051084" y="420529"/>
                  </a:lnTo>
                  <a:lnTo>
                    <a:pt x="1050131" y="419100"/>
                  </a:lnTo>
                  <a:lnTo>
                    <a:pt x="1048702" y="418148"/>
                  </a:lnTo>
                  <a:lnTo>
                    <a:pt x="1045369" y="417671"/>
                  </a:lnTo>
                  <a:lnTo>
                    <a:pt x="1030605" y="418148"/>
                  </a:lnTo>
                  <a:lnTo>
                    <a:pt x="1027271" y="416719"/>
                  </a:lnTo>
                  <a:lnTo>
                    <a:pt x="1025843" y="415290"/>
                  </a:lnTo>
                  <a:lnTo>
                    <a:pt x="1025366" y="414338"/>
                  </a:lnTo>
                  <a:lnTo>
                    <a:pt x="1029176" y="412433"/>
                  </a:lnTo>
                  <a:lnTo>
                    <a:pt x="1048226" y="410051"/>
                  </a:lnTo>
                  <a:close/>
                  <a:moveTo>
                    <a:pt x="1207294" y="326708"/>
                  </a:moveTo>
                  <a:lnTo>
                    <a:pt x="1214914" y="326708"/>
                  </a:lnTo>
                  <a:lnTo>
                    <a:pt x="1228725" y="325279"/>
                  </a:lnTo>
                  <a:lnTo>
                    <a:pt x="1233964" y="327184"/>
                  </a:lnTo>
                  <a:lnTo>
                    <a:pt x="1234440" y="330041"/>
                  </a:lnTo>
                  <a:lnTo>
                    <a:pt x="1229201" y="337661"/>
                  </a:lnTo>
                  <a:lnTo>
                    <a:pt x="1226820" y="340043"/>
                  </a:lnTo>
                  <a:lnTo>
                    <a:pt x="1226820" y="341948"/>
                  </a:lnTo>
                  <a:lnTo>
                    <a:pt x="1229201" y="343376"/>
                  </a:lnTo>
                  <a:lnTo>
                    <a:pt x="1232059" y="343376"/>
                  </a:lnTo>
                  <a:lnTo>
                    <a:pt x="1234916" y="341948"/>
                  </a:lnTo>
                  <a:lnTo>
                    <a:pt x="1246346" y="331946"/>
                  </a:lnTo>
                  <a:lnTo>
                    <a:pt x="1254443" y="329565"/>
                  </a:lnTo>
                  <a:lnTo>
                    <a:pt x="1255871" y="330041"/>
                  </a:lnTo>
                  <a:lnTo>
                    <a:pt x="1259681" y="332899"/>
                  </a:lnTo>
                  <a:lnTo>
                    <a:pt x="1263968" y="335280"/>
                  </a:lnTo>
                  <a:lnTo>
                    <a:pt x="1264444" y="336709"/>
                  </a:lnTo>
                  <a:lnTo>
                    <a:pt x="1254919" y="343376"/>
                  </a:lnTo>
                  <a:lnTo>
                    <a:pt x="1253490" y="344805"/>
                  </a:lnTo>
                  <a:lnTo>
                    <a:pt x="1253966" y="345758"/>
                  </a:lnTo>
                  <a:lnTo>
                    <a:pt x="1260158" y="347186"/>
                  </a:lnTo>
                  <a:lnTo>
                    <a:pt x="1276826" y="346710"/>
                  </a:lnTo>
                  <a:lnTo>
                    <a:pt x="1280636" y="348139"/>
                  </a:lnTo>
                  <a:lnTo>
                    <a:pt x="1282065" y="349091"/>
                  </a:lnTo>
                  <a:lnTo>
                    <a:pt x="1275398" y="352425"/>
                  </a:lnTo>
                  <a:lnTo>
                    <a:pt x="1263015" y="354806"/>
                  </a:lnTo>
                  <a:lnTo>
                    <a:pt x="1259681" y="356711"/>
                  </a:lnTo>
                  <a:lnTo>
                    <a:pt x="1274445" y="357664"/>
                  </a:lnTo>
                  <a:lnTo>
                    <a:pt x="1278255" y="360045"/>
                  </a:lnTo>
                  <a:lnTo>
                    <a:pt x="1275398" y="363855"/>
                  </a:lnTo>
                  <a:lnTo>
                    <a:pt x="1268730" y="365284"/>
                  </a:lnTo>
                  <a:lnTo>
                    <a:pt x="1253490" y="363855"/>
                  </a:lnTo>
                  <a:lnTo>
                    <a:pt x="1235869" y="360998"/>
                  </a:lnTo>
                  <a:lnTo>
                    <a:pt x="1232535" y="361474"/>
                  </a:lnTo>
                  <a:lnTo>
                    <a:pt x="1229677" y="362903"/>
                  </a:lnTo>
                  <a:lnTo>
                    <a:pt x="1226820" y="365284"/>
                  </a:lnTo>
                  <a:lnTo>
                    <a:pt x="1227296" y="369094"/>
                  </a:lnTo>
                  <a:lnTo>
                    <a:pt x="1231106" y="373856"/>
                  </a:lnTo>
                  <a:lnTo>
                    <a:pt x="1234916" y="377666"/>
                  </a:lnTo>
                  <a:lnTo>
                    <a:pt x="1243489" y="381953"/>
                  </a:lnTo>
                  <a:lnTo>
                    <a:pt x="1249680" y="383858"/>
                  </a:lnTo>
                  <a:lnTo>
                    <a:pt x="1262539" y="384334"/>
                  </a:lnTo>
                  <a:lnTo>
                    <a:pt x="1271588" y="380048"/>
                  </a:lnTo>
                  <a:lnTo>
                    <a:pt x="1303973" y="376238"/>
                  </a:lnTo>
                  <a:lnTo>
                    <a:pt x="1302068" y="379095"/>
                  </a:lnTo>
                  <a:lnTo>
                    <a:pt x="1302544" y="381000"/>
                  </a:lnTo>
                  <a:lnTo>
                    <a:pt x="1304449" y="383381"/>
                  </a:lnTo>
                  <a:lnTo>
                    <a:pt x="1306354" y="384810"/>
                  </a:lnTo>
                  <a:lnTo>
                    <a:pt x="1308259" y="385286"/>
                  </a:lnTo>
                  <a:lnTo>
                    <a:pt x="1319213" y="383381"/>
                  </a:lnTo>
                  <a:lnTo>
                    <a:pt x="1326833" y="382905"/>
                  </a:lnTo>
                  <a:lnTo>
                    <a:pt x="1334452" y="383858"/>
                  </a:lnTo>
                  <a:lnTo>
                    <a:pt x="1352550" y="388620"/>
                  </a:lnTo>
                  <a:lnTo>
                    <a:pt x="1360170" y="389096"/>
                  </a:lnTo>
                  <a:lnTo>
                    <a:pt x="1363980" y="393859"/>
                  </a:lnTo>
                  <a:lnTo>
                    <a:pt x="1368266" y="397193"/>
                  </a:lnTo>
                  <a:lnTo>
                    <a:pt x="1368743" y="398145"/>
                  </a:lnTo>
                  <a:lnTo>
                    <a:pt x="1369695" y="403860"/>
                  </a:lnTo>
                  <a:lnTo>
                    <a:pt x="1370171" y="405289"/>
                  </a:lnTo>
                  <a:lnTo>
                    <a:pt x="1373029" y="408623"/>
                  </a:lnTo>
                  <a:lnTo>
                    <a:pt x="1376363" y="411480"/>
                  </a:lnTo>
                  <a:lnTo>
                    <a:pt x="1386840" y="415766"/>
                  </a:lnTo>
                  <a:lnTo>
                    <a:pt x="1397794" y="418624"/>
                  </a:lnTo>
                  <a:lnTo>
                    <a:pt x="1407795" y="416243"/>
                  </a:lnTo>
                  <a:lnTo>
                    <a:pt x="1418749" y="415290"/>
                  </a:lnTo>
                  <a:lnTo>
                    <a:pt x="1424464" y="413861"/>
                  </a:lnTo>
                  <a:lnTo>
                    <a:pt x="1425893" y="412433"/>
                  </a:lnTo>
                  <a:lnTo>
                    <a:pt x="1428274" y="405765"/>
                  </a:lnTo>
                  <a:lnTo>
                    <a:pt x="1430179" y="403384"/>
                  </a:lnTo>
                  <a:lnTo>
                    <a:pt x="1430179" y="401955"/>
                  </a:lnTo>
                  <a:lnTo>
                    <a:pt x="1428750" y="397669"/>
                  </a:lnTo>
                  <a:lnTo>
                    <a:pt x="1425893" y="394335"/>
                  </a:lnTo>
                  <a:lnTo>
                    <a:pt x="1411129" y="382429"/>
                  </a:lnTo>
                  <a:lnTo>
                    <a:pt x="1404938" y="380524"/>
                  </a:lnTo>
                  <a:lnTo>
                    <a:pt x="1403985" y="379095"/>
                  </a:lnTo>
                  <a:lnTo>
                    <a:pt x="1404461" y="376238"/>
                  </a:lnTo>
                  <a:lnTo>
                    <a:pt x="1404461" y="374333"/>
                  </a:lnTo>
                  <a:lnTo>
                    <a:pt x="1402080" y="370999"/>
                  </a:lnTo>
                  <a:lnTo>
                    <a:pt x="1403033" y="369570"/>
                  </a:lnTo>
                  <a:lnTo>
                    <a:pt x="1407795" y="366713"/>
                  </a:lnTo>
                  <a:lnTo>
                    <a:pt x="1409700" y="362903"/>
                  </a:lnTo>
                  <a:lnTo>
                    <a:pt x="1411129" y="361474"/>
                  </a:lnTo>
                  <a:lnTo>
                    <a:pt x="1410176" y="360045"/>
                  </a:lnTo>
                  <a:lnTo>
                    <a:pt x="1404461" y="357188"/>
                  </a:lnTo>
                  <a:lnTo>
                    <a:pt x="1396365" y="349091"/>
                  </a:lnTo>
                  <a:lnTo>
                    <a:pt x="1382077" y="342424"/>
                  </a:lnTo>
                  <a:lnTo>
                    <a:pt x="1365885" y="345281"/>
                  </a:lnTo>
                  <a:lnTo>
                    <a:pt x="1358741" y="343853"/>
                  </a:lnTo>
                  <a:lnTo>
                    <a:pt x="1358265" y="341948"/>
                  </a:lnTo>
                  <a:lnTo>
                    <a:pt x="1359218" y="339566"/>
                  </a:lnTo>
                  <a:lnTo>
                    <a:pt x="1362075" y="335280"/>
                  </a:lnTo>
                  <a:lnTo>
                    <a:pt x="1362075" y="333375"/>
                  </a:lnTo>
                  <a:lnTo>
                    <a:pt x="1360170" y="331470"/>
                  </a:lnTo>
                  <a:lnTo>
                    <a:pt x="1358265" y="330518"/>
                  </a:lnTo>
                  <a:lnTo>
                    <a:pt x="1353026" y="330041"/>
                  </a:lnTo>
                  <a:lnTo>
                    <a:pt x="1339215" y="322898"/>
                  </a:lnTo>
                  <a:lnTo>
                    <a:pt x="1333500" y="322421"/>
                  </a:lnTo>
                  <a:lnTo>
                    <a:pt x="1330166" y="322898"/>
                  </a:lnTo>
                  <a:lnTo>
                    <a:pt x="1323023" y="325755"/>
                  </a:lnTo>
                  <a:lnTo>
                    <a:pt x="1315879" y="327660"/>
                  </a:lnTo>
                  <a:lnTo>
                    <a:pt x="1315402" y="331946"/>
                  </a:lnTo>
                  <a:lnTo>
                    <a:pt x="1314926" y="333375"/>
                  </a:lnTo>
                  <a:lnTo>
                    <a:pt x="1312545" y="335756"/>
                  </a:lnTo>
                  <a:lnTo>
                    <a:pt x="1309688" y="337185"/>
                  </a:lnTo>
                  <a:lnTo>
                    <a:pt x="1309211" y="335756"/>
                  </a:lnTo>
                  <a:lnTo>
                    <a:pt x="1309688" y="333375"/>
                  </a:lnTo>
                  <a:lnTo>
                    <a:pt x="1309211" y="332423"/>
                  </a:lnTo>
                  <a:lnTo>
                    <a:pt x="1304449" y="330518"/>
                  </a:lnTo>
                  <a:lnTo>
                    <a:pt x="1305877" y="329089"/>
                  </a:lnTo>
                  <a:lnTo>
                    <a:pt x="1306830" y="326231"/>
                  </a:lnTo>
                  <a:lnTo>
                    <a:pt x="1307306" y="324326"/>
                  </a:lnTo>
                  <a:lnTo>
                    <a:pt x="1307306" y="322421"/>
                  </a:lnTo>
                  <a:lnTo>
                    <a:pt x="1306830" y="320993"/>
                  </a:lnTo>
                  <a:lnTo>
                    <a:pt x="1297781" y="310515"/>
                  </a:lnTo>
                  <a:lnTo>
                    <a:pt x="1288256" y="305753"/>
                  </a:lnTo>
                  <a:lnTo>
                    <a:pt x="1280160" y="304324"/>
                  </a:lnTo>
                  <a:lnTo>
                    <a:pt x="1270635" y="301466"/>
                  </a:lnTo>
                  <a:lnTo>
                    <a:pt x="1262063" y="301943"/>
                  </a:lnTo>
                  <a:lnTo>
                    <a:pt x="1232059" y="304800"/>
                  </a:lnTo>
                  <a:lnTo>
                    <a:pt x="1213485" y="303848"/>
                  </a:lnTo>
                  <a:lnTo>
                    <a:pt x="1212056" y="305276"/>
                  </a:lnTo>
                  <a:lnTo>
                    <a:pt x="1209199" y="310039"/>
                  </a:lnTo>
                  <a:lnTo>
                    <a:pt x="1207294" y="315754"/>
                  </a:lnTo>
                  <a:lnTo>
                    <a:pt x="1206818" y="319564"/>
                  </a:lnTo>
                  <a:lnTo>
                    <a:pt x="1207294" y="323374"/>
                  </a:lnTo>
                  <a:lnTo>
                    <a:pt x="1207294" y="326708"/>
                  </a:lnTo>
                  <a:close/>
                  <a:moveTo>
                    <a:pt x="1196340" y="434816"/>
                  </a:moveTo>
                  <a:lnTo>
                    <a:pt x="1199674" y="437674"/>
                  </a:lnTo>
                  <a:lnTo>
                    <a:pt x="1201579" y="442436"/>
                  </a:lnTo>
                  <a:lnTo>
                    <a:pt x="1206341" y="450056"/>
                  </a:lnTo>
                  <a:lnTo>
                    <a:pt x="1212533" y="457200"/>
                  </a:lnTo>
                  <a:lnTo>
                    <a:pt x="1218248" y="462439"/>
                  </a:lnTo>
                  <a:lnTo>
                    <a:pt x="1224915" y="463868"/>
                  </a:lnTo>
                  <a:lnTo>
                    <a:pt x="1235393" y="466725"/>
                  </a:lnTo>
                  <a:lnTo>
                    <a:pt x="1240631" y="465296"/>
                  </a:lnTo>
                  <a:lnTo>
                    <a:pt x="1243013" y="463868"/>
                  </a:lnTo>
                  <a:lnTo>
                    <a:pt x="1244441" y="459581"/>
                  </a:lnTo>
                  <a:lnTo>
                    <a:pt x="1244441" y="457676"/>
                  </a:lnTo>
                  <a:lnTo>
                    <a:pt x="1243013" y="453390"/>
                  </a:lnTo>
                  <a:lnTo>
                    <a:pt x="1241584" y="451485"/>
                  </a:lnTo>
                  <a:lnTo>
                    <a:pt x="1233964" y="446246"/>
                  </a:lnTo>
                  <a:lnTo>
                    <a:pt x="1227773" y="445770"/>
                  </a:lnTo>
                  <a:lnTo>
                    <a:pt x="1226344" y="443389"/>
                  </a:lnTo>
                  <a:lnTo>
                    <a:pt x="1225868" y="439103"/>
                  </a:lnTo>
                  <a:lnTo>
                    <a:pt x="1223486" y="436245"/>
                  </a:lnTo>
                  <a:lnTo>
                    <a:pt x="1216343" y="429578"/>
                  </a:lnTo>
                  <a:lnTo>
                    <a:pt x="1210627" y="425291"/>
                  </a:lnTo>
                  <a:lnTo>
                    <a:pt x="1206341" y="422910"/>
                  </a:lnTo>
                  <a:lnTo>
                    <a:pt x="1196816" y="421481"/>
                  </a:lnTo>
                  <a:lnTo>
                    <a:pt x="1191101" y="422434"/>
                  </a:lnTo>
                  <a:lnTo>
                    <a:pt x="1190149" y="423386"/>
                  </a:lnTo>
                  <a:lnTo>
                    <a:pt x="1196340" y="430530"/>
                  </a:lnTo>
                  <a:lnTo>
                    <a:pt x="1196340" y="434816"/>
                  </a:lnTo>
                  <a:close/>
                  <a:moveTo>
                    <a:pt x="898208" y="420053"/>
                  </a:moveTo>
                  <a:lnTo>
                    <a:pt x="909161" y="423386"/>
                  </a:lnTo>
                  <a:lnTo>
                    <a:pt x="915352" y="423386"/>
                  </a:lnTo>
                  <a:lnTo>
                    <a:pt x="924877" y="421005"/>
                  </a:lnTo>
                  <a:lnTo>
                    <a:pt x="928688" y="419576"/>
                  </a:lnTo>
                  <a:lnTo>
                    <a:pt x="932497" y="416719"/>
                  </a:lnTo>
                  <a:lnTo>
                    <a:pt x="932497" y="415290"/>
                  </a:lnTo>
                  <a:lnTo>
                    <a:pt x="929640" y="412433"/>
                  </a:lnTo>
                  <a:lnTo>
                    <a:pt x="928688" y="411004"/>
                  </a:lnTo>
                  <a:lnTo>
                    <a:pt x="927259" y="410051"/>
                  </a:lnTo>
                  <a:lnTo>
                    <a:pt x="922972" y="409099"/>
                  </a:lnTo>
                  <a:lnTo>
                    <a:pt x="916305" y="404336"/>
                  </a:lnTo>
                  <a:lnTo>
                    <a:pt x="912971" y="402908"/>
                  </a:lnTo>
                  <a:lnTo>
                    <a:pt x="909638" y="402431"/>
                  </a:lnTo>
                  <a:lnTo>
                    <a:pt x="908685" y="400526"/>
                  </a:lnTo>
                  <a:lnTo>
                    <a:pt x="908685" y="398145"/>
                  </a:lnTo>
                  <a:lnTo>
                    <a:pt x="907733" y="397193"/>
                  </a:lnTo>
                  <a:lnTo>
                    <a:pt x="898208" y="400050"/>
                  </a:lnTo>
                  <a:lnTo>
                    <a:pt x="893921" y="401955"/>
                  </a:lnTo>
                  <a:lnTo>
                    <a:pt x="891540" y="403384"/>
                  </a:lnTo>
                  <a:lnTo>
                    <a:pt x="888206" y="404336"/>
                  </a:lnTo>
                  <a:lnTo>
                    <a:pt x="883444" y="404813"/>
                  </a:lnTo>
                  <a:lnTo>
                    <a:pt x="884872" y="408623"/>
                  </a:lnTo>
                  <a:lnTo>
                    <a:pt x="898208" y="420053"/>
                  </a:lnTo>
                  <a:close/>
                  <a:moveTo>
                    <a:pt x="625793" y="534353"/>
                  </a:moveTo>
                  <a:lnTo>
                    <a:pt x="626745" y="534829"/>
                  </a:lnTo>
                  <a:lnTo>
                    <a:pt x="626745" y="535305"/>
                  </a:lnTo>
                  <a:lnTo>
                    <a:pt x="625793" y="536258"/>
                  </a:lnTo>
                  <a:lnTo>
                    <a:pt x="625793" y="537686"/>
                  </a:lnTo>
                  <a:lnTo>
                    <a:pt x="627697" y="539591"/>
                  </a:lnTo>
                  <a:lnTo>
                    <a:pt x="627697" y="540544"/>
                  </a:lnTo>
                  <a:lnTo>
                    <a:pt x="625793" y="543401"/>
                  </a:lnTo>
                  <a:lnTo>
                    <a:pt x="624364" y="543878"/>
                  </a:lnTo>
                  <a:lnTo>
                    <a:pt x="624364" y="545306"/>
                  </a:lnTo>
                  <a:lnTo>
                    <a:pt x="626269" y="547688"/>
                  </a:lnTo>
                  <a:lnTo>
                    <a:pt x="628174" y="549116"/>
                  </a:lnTo>
                  <a:lnTo>
                    <a:pt x="632460" y="549593"/>
                  </a:lnTo>
                  <a:lnTo>
                    <a:pt x="635794" y="548640"/>
                  </a:lnTo>
                  <a:lnTo>
                    <a:pt x="644366" y="544354"/>
                  </a:lnTo>
                  <a:lnTo>
                    <a:pt x="649605" y="543401"/>
                  </a:lnTo>
                  <a:lnTo>
                    <a:pt x="656749" y="544354"/>
                  </a:lnTo>
                  <a:lnTo>
                    <a:pt x="665797" y="547211"/>
                  </a:lnTo>
                  <a:lnTo>
                    <a:pt x="669608" y="547688"/>
                  </a:lnTo>
                  <a:lnTo>
                    <a:pt x="673418" y="547211"/>
                  </a:lnTo>
                  <a:lnTo>
                    <a:pt x="680085" y="544830"/>
                  </a:lnTo>
                  <a:lnTo>
                    <a:pt x="684371" y="534829"/>
                  </a:lnTo>
                  <a:lnTo>
                    <a:pt x="686276" y="533400"/>
                  </a:lnTo>
                  <a:lnTo>
                    <a:pt x="687229" y="533400"/>
                  </a:lnTo>
                  <a:lnTo>
                    <a:pt x="688658" y="534353"/>
                  </a:lnTo>
                  <a:lnTo>
                    <a:pt x="690086" y="536734"/>
                  </a:lnTo>
                  <a:lnTo>
                    <a:pt x="693420" y="543878"/>
                  </a:lnTo>
                  <a:lnTo>
                    <a:pt x="695801" y="545783"/>
                  </a:lnTo>
                  <a:lnTo>
                    <a:pt x="697706" y="549116"/>
                  </a:lnTo>
                  <a:lnTo>
                    <a:pt x="699611" y="555308"/>
                  </a:lnTo>
                  <a:lnTo>
                    <a:pt x="701516" y="558165"/>
                  </a:lnTo>
                  <a:lnTo>
                    <a:pt x="702945" y="558165"/>
                  </a:lnTo>
                  <a:lnTo>
                    <a:pt x="710089" y="556260"/>
                  </a:lnTo>
                  <a:lnTo>
                    <a:pt x="718661" y="555784"/>
                  </a:lnTo>
                  <a:lnTo>
                    <a:pt x="724852" y="551974"/>
                  </a:lnTo>
                  <a:lnTo>
                    <a:pt x="727234" y="550069"/>
                  </a:lnTo>
                  <a:lnTo>
                    <a:pt x="729139" y="547211"/>
                  </a:lnTo>
                  <a:lnTo>
                    <a:pt x="731520" y="547211"/>
                  </a:lnTo>
                  <a:lnTo>
                    <a:pt x="731996" y="546259"/>
                  </a:lnTo>
                  <a:lnTo>
                    <a:pt x="731996" y="543878"/>
                  </a:lnTo>
                  <a:lnTo>
                    <a:pt x="731044" y="542449"/>
                  </a:lnTo>
                  <a:lnTo>
                    <a:pt x="724852" y="539115"/>
                  </a:lnTo>
                  <a:lnTo>
                    <a:pt x="724376" y="537686"/>
                  </a:lnTo>
                  <a:lnTo>
                    <a:pt x="727710" y="534829"/>
                  </a:lnTo>
                  <a:lnTo>
                    <a:pt x="727710" y="532448"/>
                  </a:lnTo>
                  <a:lnTo>
                    <a:pt x="727234" y="528638"/>
                  </a:lnTo>
                  <a:lnTo>
                    <a:pt x="727234" y="526256"/>
                  </a:lnTo>
                  <a:lnTo>
                    <a:pt x="729615" y="522923"/>
                  </a:lnTo>
                  <a:lnTo>
                    <a:pt x="731520" y="521970"/>
                  </a:lnTo>
                  <a:lnTo>
                    <a:pt x="732472" y="523399"/>
                  </a:lnTo>
                  <a:lnTo>
                    <a:pt x="733901" y="526733"/>
                  </a:lnTo>
                  <a:lnTo>
                    <a:pt x="736759" y="530543"/>
                  </a:lnTo>
                  <a:lnTo>
                    <a:pt x="740569" y="534829"/>
                  </a:lnTo>
                  <a:lnTo>
                    <a:pt x="743426" y="537210"/>
                  </a:lnTo>
                  <a:lnTo>
                    <a:pt x="746284" y="537210"/>
                  </a:lnTo>
                  <a:lnTo>
                    <a:pt x="749141" y="535781"/>
                  </a:lnTo>
                  <a:lnTo>
                    <a:pt x="750570" y="534353"/>
                  </a:lnTo>
                  <a:lnTo>
                    <a:pt x="753904" y="528161"/>
                  </a:lnTo>
                  <a:lnTo>
                    <a:pt x="755333" y="526733"/>
                  </a:lnTo>
                  <a:lnTo>
                    <a:pt x="761047" y="522923"/>
                  </a:lnTo>
                  <a:lnTo>
                    <a:pt x="761524" y="520541"/>
                  </a:lnTo>
                  <a:lnTo>
                    <a:pt x="761047" y="516731"/>
                  </a:lnTo>
                  <a:lnTo>
                    <a:pt x="755809" y="513398"/>
                  </a:lnTo>
                  <a:lnTo>
                    <a:pt x="754856" y="511969"/>
                  </a:lnTo>
                  <a:lnTo>
                    <a:pt x="755809" y="510064"/>
                  </a:lnTo>
                  <a:lnTo>
                    <a:pt x="757714" y="509111"/>
                  </a:lnTo>
                  <a:lnTo>
                    <a:pt x="762952" y="509111"/>
                  </a:lnTo>
                  <a:lnTo>
                    <a:pt x="766763" y="507683"/>
                  </a:lnTo>
                  <a:lnTo>
                    <a:pt x="768191" y="504825"/>
                  </a:lnTo>
                  <a:lnTo>
                    <a:pt x="769144" y="499586"/>
                  </a:lnTo>
                  <a:lnTo>
                    <a:pt x="770572" y="496729"/>
                  </a:lnTo>
                  <a:lnTo>
                    <a:pt x="772954" y="494348"/>
                  </a:lnTo>
                  <a:lnTo>
                    <a:pt x="776288" y="492443"/>
                  </a:lnTo>
                  <a:lnTo>
                    <a:pt x="780574" y="491490"/>
                  </a:lnTo>
                  <a:lnTo>
                    <a:pt x="787241" y="489109"/>
                  </a:lnTo>
                  <a:lnTo>
                    <a:pt x="789146" y="489109"/>
                  </a:lnTo>
                  <a:lnTo>
                    <a:pt x="790575" y="490538"/>
                  </a:lnTo>
                  <a:lnTo>
                    <a:pt x="789622" y="493871"/>
                  </a:lnTo>
                  <a:lnTo>
                    <a:pt x="786289" y="499586"/>
                  </a:lnTo>
                  <a:lnTo>
                    <a:pt x="783908" y="505301"/>
                  </a:lnTo>
                  <a:lnTo>
                    <a:pt x="782479" y="510540"/>
                  </a:lnTo>
                  <a:lnTo>
                    <a:pt x="782002" y="513874"/>
                  </a:lnTo>
                  <a:lnTo>
                    <a:pt x="782955" y="516731"/>
                  </a:lnTo>
                  <a:lnTo>
                    <a:pt x="788194" y="521018"/>
                  </a:lnTo>
                  <a:lnTo>
                    <a:pt x="792004" y="522923"/>
                  </a:lnTo>
                  <a:lnTo>
                    <a:pt x="800100" y="525780"/>
                  </a:lnTo>
                  <a:lnTo>
                    <a:pt x="804863" y="525780"/>
                  </a:lnTo>
                  <a:lnTo>
                    <a:pt x="808672" y="525304"/>
                  </a:lnTo>
                  <a:lnTo>
                    <a:pt x="811530" y="524351"/>
                  </a:lnTo>
                  <a:lnTo>
                    <a:pt x="812959" y="522446"/>
                  </a:lnTo>
                  <a:lnTo>
                    <a:pt x="815340" y="518636"/>
                  </a:lnTo>
                  <a:lnTo>
                    <a:pt x="815816" y="516731"/>
                  </a:lnTo>
                  <a:lnTo>
                    <a:pt x="816293" y="511969"/>
                  </a:lnTo>
                  <a:lnTo>
                    <a:pt x="816293" y="510064"/>
                  </a:lnTo>
                  <a:lnTo>
                    <a:pt x="816769" y="507683"/>
                  </a:lnTo>
                  <a:lnTo>
                    <a:pt x="834866" y="504349"/>
                  </a:lnTo>
                  <a:lnTo>
                    <a:pt x="843439" y="501968"/>
                  </a:lnTo>
                  <a:lnTo>
                    <a:pt x="848201" y="499110"/>
                  </a:lnTo>
                  <a:lnTo>
                    <a:pt x="851535" y="496729"/>
                  </a:lnTo>
                  <a:lnTo>
                    <a:pt x="852964" y="494824"/>
                  </a:lnTo>
                  <a:lnTo>
                    <a:pt x="852964" y="492919"/>
                  </a:lnTo>
                  <a:lnTo>
                    <a:pt x="850583" y="489585"/>
                  </a:lnTo>
                  <a:lnTo>
                    <a:pt x="842963" y="483394"/>
                  </a:lnTo>
                  <a:lnTo>
                    <a:pt x="842486" y="481489"/>
                  </a:lnTo>
                  <a:lnTo>
                    <a:pt x="844868" y="480536"/>
                  </a:lnTo>
                  <a:lnTo>
                    <a:pt x="847249" y="480536"/>
                  </a:lnTo>
                  <a:lnTo>
                    <a:pt x="853916" y="481013"/>
                  </a:lnTo>
                  <a:lnTo>
                    <a:pt x="857250" y="478631"/>
                  </a:lnTo>
                  <a:lnTo>
                    <a:pt x="855821" y="476250"/>
                  </a:lnTo>
                  <a:lnTo>
                    <a:pt x="848677" y="471964"/>
                  </a:lnTo>
                  <a:lnTo>
                    <a:pt x="841534" y="466725"/>
                  </a:lnTo>
                  <a:lnTo>
                    <a:pt x="840105" y="464344"/>
                  </a:lnTo>
                  <a:lnTo>
                    <a:pt x="843915" y="461486"/>
                  </a:lnTo>
                  <a:lnTo>
                    <a:pt x="863918" y="455295"/>
                  </a:lnTo>
                  <a:lnTo>
                    <a:pt x="867727" y="453390"/>
                  </a:lnTo>
                  <a:lnTo>
                    <a:pt x="869156" y="452438"/>
                  </a:lnTo>
                  <a:lnTo>
                    <a:pt x="869156" y="451485"/>
                  </a:lnTo>
                  <a:lnTo>
                    <a:pt x="866775" y="448628"/>
                  </a:lnTo>
                  <a:lnTo>
                    <a:pt x="851059" y="441484"/>
                  </a:lnTo>
                  <a:lnTo>
                    <a:pt x="844391" y="437674"/>
                  </a:lnTo>
                  <a:lnTo>
                    <a:pt x="839152" y="435769"/>
                  </a:lnTo>
                  <a:lnTo>
                    <a:pt x="833914" y="435293"/>
                  </a:lnTo>
                  <a:lnTo>
                    <a:pt x="822960" y="436721"/>
                  </a:lnTo>
                  <a:lnTo>
                    <a:pt x="819150" y="438626"/>
                  </a:lnTo>
                  <a:lnTo>
                    <a:pt x="815816" y="441484"/>
                  </a:lnTo>
                  <a:lnTo>
                    <a:pt x="815816" y="442436"/>
                  </a:lnTo>
                  <a:lnTo>
                    <a:pt x="816293" y="443865"/>
                  </a:lnTo>
                  <a:lnTo>
                    <a:pt x="825341" y="446246"/>
                  </a:lnTo>
                  <a:lnTo>
                    <a:pt x="827246" y="447675"/>
                  </a:lnTo>
                  <a:lnTo>
                    <a:pt x="823913" y="450056"/>
                  </a:lnTo>
                  <a:lnTo>
                    <a:pt x="822484" y="450533"/>
                  </a:lnTo>
                  <a:lnTo>
                    <a:pt x="814864" y="450056"/>
                  </a:lnTo>
                  <a:lnTo>
                    <a:pt x="812006" y="449104"/>
                  </a:lnTo>
                  <a:lnTo>
                    <a:pt x="810101" y="451009"/>
                  </a:lnTo>
                  <a:lnTo>
                    <a:pt x="807720" y="452438"/>
                  </a:lnTo>
                  <a:lnTo>
                    <a:pt x="802958" y="451961"/>
                  </a:lnTo>
                  <a:lnTo>
                    <a:pt x="782955" y="447199"/>
                  </a:lnTo>
                  <a:lnTo>
                    <a:pt x="755333" y="450533"/>
                  </a:lnTo>
                  <a:lnTo>
                    <a:pt x="746284" y="452438"/>
                  </a:lnTo>
                  <a:lnTo>
                    <a:pt x="738188" y="457200"/>
                  </a:lnTo>
                  <a:lnTo>
                    <a:pt x="732472" y="461963"/>
                  </a:lnTo>
                  <a:lnTo>
                    <a:pt x="721043" y="469106"/>
                  </a:lnTo>
                  <a:lnTo>
                    <a:pt x="708660" y="479108"/>
                  </a:lnTo>
                  <a:lnTo>
                    <a:pt x="704850" y="481013"/>
                  </a:lnTo>
                  <a:lnTo>
                    <a:pt x="703421" y="482441"/>
                  </a:lnTo>
                  <a:lnTo>
                    <a:pt x="700564" y="487680"/>
                  </a:lnTo>
                  <a:lnTo>
                    <a:pt x="699135" y="489109"/>
                  </a:lnTo>
                  <a:lnTo>
                    <a:pt x="681514" y="496253"/>
                  </a:lnTo>
                  <a:lnTo>
                    <a:pt x="678180" y="498634"/>
                  </a:lnTo>
                  <a:lnTo>
                    <a:pt x="674846" y="501491"/>
                  </a:lnTo>
                  <a:lnTo>
                    <a:pt x="662464" y="513398"/>
                  </a:lnTo>
                  <a:lnTo>
                    <a:pt x="660559" y="514350"/>
                  </a:lnTo>
                  <a:lnTo>
                    <a:pt x="634841" y="517208"/>
                  </a:lnTo>
                  <a:lnTo>
                    <a:pt x="632936" y="518160"/>
                  </a:lnTo>
                  <a:lnTo>
                    <a:pt x="629602" y="520541"/>
                  </a:lnTo>
                  <a:lnTo>
                    <a:pt x="621030" y="529114"/>
                  </a:lnTo>
                  <a:lnTo>
                    <a:pt x="617696" y="533400"/>
                  </a:lnTo>
                  <a:lnTo>
                    <a:pt x="616744" y="535305"/>
                  </a:lnTo>
                  <a:lnTo>
                    <a:pt x="624364" y="533400"/>
                  </a:lnTo>
                  <a:lnTo>
                    <a:pt x="625793" y="534353"/>
                  </a:lnTo>
                  <a:close/>
                  <a:moveTo>
                    <a:pt x="921544" y="530066"/>
                  </a:moveTo>
                  <a:lnTo>
                    <a:pt x="916781" y="524828"/>
                  </a:lnTo>
                  <a:lnTo>
                    <a:pt x="915352" y="522923"/>
                  </a:lnTo>
                  <a:lnTo>
                    <a:pt x="914876" y="521494"/>
                  </a:lnTo>
                  <a:lnTo>
                    <a:pt x="914876" y="518160"/>
                  </a:lnTo>
                  <a:lnTo>
                    <a:pt x="913924" y="516255"/>
                  </a:lnTo>
                  <a:lnTo>
                    <a:pt x="912019" y="514350"/>
                  </a:lnTo>
                  <a:lnTo>
                    <a:pt x="908685" y="512921"/>
                  </a:lnTo>
                  <a:lnTo>
                    <a:pt x="900589" y="511016"/>
                  </a:lnTo>
                  <a:lnTo>
                    <a:pt x="892493" y="510540"/>
                  </a:lnTo>
                  <a:lnTo>
                    <a:pt x="884396" y="511016"/>
                  </a:lnTo>
                  <a:lnTo>
                    <a:pt x="864394" y="515303"/>
                  </a:lnTo>
                  <a:lnTo>
                    <a:pt x="857726" y="520541"/>
                  </a:lnTo>
                  <a:lnTo>
                    <a:pt x="856297" y="522923"/>
                  </a:lnTo>
                  <a:lnTo>
                    <a:pt x="856297" y="525304"/>
                  </a:lnTo>
                  <a:lnTo>
                    <a:pt x="856774" y="527209"/>
                  </a:lnTo>
                  <a:lnTo>
                    <a:pt x="857726" y="528638"/>
                  </a:lnTo>
                  <a:lnTo>
                    <a:pt x="862013" y="529590"/>
                  </a:lnTo>
                  <a:lnTo>
                    <a:pt x="883920" y="531495"/>
                  </a:lnTo>
                  <a:lnTo>
                    <a:pt x="888683" y="532448"/>
                  </a:lnTo>
                  <a:lnTo>
                    <a:pt x="892016" y="533876"/>
                  </a:lnTo>
                  <a:lnTo>
                    <a:pt x="886777" y="534353"/>
                  </a:lnTo>
                  <a:lnTo>
                    <a:pt x="858679" y="532924"/>
                  </a:lnTo>
                  <a:lnTo>
                    <a:pt x="848677" y="531495"/>
                  </a:lnTo>
                  <a:lnTo>
                    <a:pt x="843439" y="531971"/>
                  </a:lnTo>
                  <a:lnTo>
                    <a:pt x="835343" y="535781"/>
                  </a:lnTo>
                  <a:lnTo>
                    <a:pt x="830580" y="539115"/>
                  </a:lnTo>
                  <a:lnTo>
                    <a:pt x="830104" y="540544"/>
                  </a:lnTo>
                  <a:lnTo>
                    <a:pt x="832009" y="544354"/>
                  </a:lnTo>
                  <a:lnTo>
                    <a:pt x="831056" y="546259"/>
                  </a:lnTo>
                  <a:lnTo>
                    <a:pt x="828199" y="548640"/>
                  </a:lnTo>
                  <a:lnTo>
                    <a:pt x="828675" y="550545"/>
                  </a:lnTo>
                  <a:lnTo>
                    <a:pt x="835819" y="553403"/>
                  </a:lnTo>
                  <a:lnTo>
                    <a:pt x="839629" y="553879"/>
                  </a:lnTo>
                  <a:lnTo>
                    <a:pt x="864870" y="552926"/>
                  </a:lnTo>
                  <a:lnTo>
                    <a:pt x="885825" y="552926"/>
                  </a:lnTo>
                  <a:lnTo>
                    <a:pt x="879634" y="554831"/>
                  </a:lnTo>
                  <a:lnTo>
                    <a:pt x="869156" y="556736"/>
                  </a:lnTo>
                  <a:lnTo>
                    <a:pt x="856774" y="556736"/>
                  </a:lnTo>
                  <a:lnTo>
                    <a:pt x="838200" y="559118"/>
                  </a:lnTo>
                  <a:lnTo>
                    <a:pt x="824389" y="561499"/>
                  </a:lnTo>
                  <a:lnTo>
                    <a:pt x="818674" y="563404"/>
                  </a:lnTo>
                  <a:lnTo>
                    <a:pt x="816293" y="565309"/>
                  </a:lnTo>
                  <a:lnTo>
                    <a:pt x="812006" y="570548"/>
                  </a:lnTo>
                  <a:lnTo>
                    <a:pt x="812959" y="572453"/>
                  </a:lnTo>
                  <a:lnTo>
                    <a:pt x="816769" y="573405"/>
                  </a:lnTo>
                  <a:lnTo>
                    <a:pt x="837247" y="574358"/>
                  </a:lnTo>
                  <a:lnTo>
                    <a:pt x="850583" y="572929"/>
                  </a:lnTo>
                  <a:lnTo>
                    <a:pt x="881539" y="566261"/>
                  </a:lnTo>
                  <a:lnTo>
                    <a:pt x="881539" y="567214"/>
                  </a:lnTo>
                  <a:lnTo>
                    <a:pt x="880586" y="568166"/>
                  </a:lnTo>
                  <a:lnTo>
                    <a:pt x="876776" y="571024"/>
                  </a:lnTo>
                  <a:lnTo>
                    <a:pt x="873919" y="572453"/>
                  </a:lnTo>
                  <a:lnTo>
                    <a:pt x="848677" y="581025"/>
                  </a:lnTo>
                  <a:lnTo>
                    <a:pt x="843915" y="581501"/>
                  </a:lnTo>
                  <a:lnTo>
                    <a:pt x="821055" y="581501"/>
                  </a:lnTo>
                  <a:lnTo>
                    <a:pt x="812006" y="581978"/>
                  </a:lnTo>
                  <a:lnTo>
                    <a:pt x="808672" y="582930"/>
                  </a:lnTo>
                  <a:lnTo>
                    <a:pt x="805815" y="583883"/>
                  </a:lnTo>
                  <a:lnTo>
                    <a:pt x="803910" y="585311"/>
                  </a:lnTo>
                  <a:lnTo>
                    <a:pt x="799624" y="589598"/>
                  </a:lnTo>
                  <a:lnTo>
                    <a:pt x="797719" y="592455"/>
                  </a:lnTo>
                  <a:lnTo>
                    <a:pt x="797243" y="593884"/>
                  </a:lnTo>
                  <a:lnTo>
                    <a:pt x="797243" y="595313"/>
                  </a:lnTo>
                  <a:lnTo>
                    <a:pt x="798195" y="597694"/>
                  </a:lnTo>
                  <a:lnTo>
                    <a:pt x="800576" y="599599"/>
                  </a:lnTo>
                  <a:lnTo>
                    <a:pt x="817721" y="602933"/>
                  </a:lnTo>
                  <a:lnTo>
                    <a:pt x="823436" y="603409"/>
                  </a:lnTo>
                  <a:lnTo>
                    <a:pt x="835819" y="601980"/>
                  </a:lnTo>
                  <a:lnTo>
                    <a:pt x="847249" y="611029"/>
                  </a:lnTo>
                  <a:lnTo>
                    <a:pt x="861536" y="615791"/>
                  </a:lnTo>
                  <a:lnTo>
                    <a:pt x="862965" y="615315"/>
                  </a:lnTo>
                  <a:lnTo>
                    <a:pt x="865346" y="612934"/>
                  </a:lnTo>
                  <a:lnTo>
                    <a:pt x="866299" y="609600"/>
                  </a:lnTo>
                  <a:lnTo>
                    <a:pt x="867727" y="607695"/>
                  </a:lnTo>
                  <a:lnTo>
                    <a:pt x="869633" y="606266"/>
                  </a:lnTo>
                  <a:lnTo>
                    <a:pt x="872014" y="605314"/>
                  </a:lnTo>
                  <a:lnTo>
                    <a:pt x="874395" y="605314"/>
                  </a:lnTo>
                  <a:lnTo>
                    <a:pt x="876300" y="606266"/>
                  </a:lnTo>
                  <a:lnTo>
                    <a:pt x="880110" y="610076"/>
                  </a:lnTo>
                  <a:lnTo>
                    <a:pt x="881539" y="612934"/>
                  </a:lnTo>
                  <a:lnTo>
                    <a:pt x="883444" y="614363"/>
                  </a:lnTo>
                  <a:lnTo>
                    <a:pt x="885349" y="614839"/>
                  </a:lnTo>
                  <a:lnTo>
                    <a:pt x="890588" y="613410"/>
                  </a:lnTo>
                  <a:lnTo>
                    <a:pt x="904399" y="607219"/>
                  </a:lnTo>
                  <a:lnTo>
                    <a:pt x="907733" y="603409"/>
                  </a:lnTo>
                  <a:lnTo>
                    <a:pt x="907733" y="601504"/>
                  </a:lnTo>
                  <a:lnTo>
                    <a:pt x="902970" y="595789"/>
                  </a:lnTo>
                  <a:lnTo>
                    <a:pt x="902494" y="594360"/>
                  </a:lnTo>
                  <a:lnTo>
                    <a:pt x="903446" y="593884"/>
                  </a:lnTo>
                  <a:lnTo>
                    <a:pt x="905351" y="594360"/>
                  </a:lnTo>
                  <a:lnTo>
                    <a:pt x="910114" y="596265"/>
                  </a:lnTo>
                  <a:lnTo>
                    <a:pt x="913924" y="596741"/>
                  </a:lnTo>
                  <a:lnTo>
                    <a:pt x="915352" y="593408"/>
                  </a:lnTo>
                  <a:lnTo>
                    <a:pt x="917258" y="586264"/>
                  </a:lnTo>
                  <a:lnTo>
                    <a:pt x="918210" y="584359"/>
                  </a:lnTo>
                  <a:lnTo>
                    <a:pt x="919639" y="582930"/>
                  </a:lnTo>
                  <a:lnTo>
                    <a:pt x="920591" y="583406"/>
                  </a:lnTo>
                  <a:lnTo>
                    <a:pt x="922972" y="586264"/>
                  </a:lnTo>
                  <a:lnTo>
                    <a:pt x="924401" y="587216"/>
                  </a:lnTo>
                  <a:lnTo>
                    <a:pt x="934402" y="584835"/>
                  </a:lnTo>
                  <a:lnTo>
                    <a:pt x="938689" y="584359"/>
                  </a:lnTo>
                  <a:lnTo>
                    <a:pt x="937260" y="585788"/>
                  </a:lnTo>
                  <a:lnTo>
                    <a:pt x="928688" y="591026"/>
                  </a:lnTo>
                  <a:lnTo>
                    <a:pt x="926783" y="592931"/>
                  </a:lnTo>
                  <a:lnTo>
                    <a:pt x="925354" y="595313"/>
                  </a:lnTo>
                  <a:lnTo>
                    <a:pt x="924401" y="598646"/>
                  </a:lnTo>
                  <a:lnTo>
                    <a:pt x="925354" y="600075"/>
                  </a:lnTo>
                  <a:lnTo>
                    <a:pt x="925354" y="603885"/>
                  </a:lnTo>
                  <a:lnTo>
                    <a:pt x="925830" y="604838"/>
                  </a:lnTo>
                  <a:lnTo>
                    <a:pt x="927735" y="606743"/>
                  </a:lnTo>
                  <a:lnTo>
                    <a:pt x="930593" y="607695"/>
                  </a:lnTo>
                  <a:lnTo>
                    <a:pt x="943451" y="605790"/>
                  </a:lnTo>
                  <a:lnTo>
                    <a:pt x="956786" y="604838"/>
                  </a:lnTo>
                  <a:lnTo>
                    <a:pt x="960120" y="603885"/>
                  </a:lnTo>
                  <a:lnTo>
                    <a:pt x="962025" y="602456"/>
                  </a:lnTo>
                  <a:lnTo>
                    <a:pt x="965359" y="599123"/>
                  </a:lnTo>
                  <a:lnTo>
                    <a:pt x="967264" y="597694"/>
                  </a:lnTo>
                  <a:lnTo>
                    <a:pt x="969169" y="597218"/>
                  </a:lnTo>
                  <a:lnTo>
                    <a:pt x="973455" y="598170"/>
                  </a:lnTo>
                  <a:lnTo>
                    <a:pt x="981075" y="602456"/>
                  </a:lnTo>
                  <a:lnTo>
                    <a:pt x="982504" y="602456"/>
                  </a:lnTo>
                  <a:lnTo>
                    <a:pt x="989647" y="601980"/>
                  </a:lnTo>
                  <a:lnTo>
                    <a:pt x="997268" y="600551"/>
                  </a:lnTo>
                  <a:lnTo>
                    <a:pt x="1002506" y="600551"/>
                  </a:lnTo>
                  <a:lnTo>
                    <a:pt x="1007269" y="599123"/>
                  </a:lnTo>
                  <a:lnTo>
                    <a:pt x="1017270" y="594360"/>
                  </a:lnTo>
                  <a:lnTo>
                    <a:pt x="1020127" y="594836"/>
                  </a:lnTo>
                  <a:lnTo>
                    <a:pt x="1022033" y="596741"/>
                  </a:lnTo>
                  <a:lnTo>
                    <a:pt x="1020604" y="599123"/>
                  </a:lnTo>
                  <a:lnTo>
                    <a:pt x="1014413" y="603885"/>
                  </a:lnTo>
                  <a:lnTo>
                    <a:pt x="1005840" y="608648"/>
                  </a:lnTo>
                  <a:lnTo>
                    <a:pt x="1000125" y="611029"/>
                  </a:lnTo>
                  <a:lnTo>
                    <a:pt x="996315" y="611981"/>
                  </a:lnTo>
                  <a:lnTo>
                    <a:pt x="990600" y="612458"/>
                  </a:lnTo>
                  <a:lnTo>
                    <a:pt x="982504" y="611981"/>
                  </a:lnTo>
                  <a:lnTo>
                    <a:pt x="966311" y="612934"/>
                  </a:lnTo>
                  <a:lnTo>
                    <a:pt x="960596" y="614363"/>
                  </a:lnTo>
                  <a:lnTo>
                    <a:pt x="943927" y="621030"/>
                  </a:lnTo>
                  <a:lnTo>
                    <a:pt x="925830" y="625316"/>
                  </a:lnTo>
                  <a:lnTo>
                    <a:pt x="916781" y="628650"/>
                  </a:lnTo>
                  <a:lnTo>
                    <a:pt x="910590" y="631984"/>
                  </a:lnTo>
                  <a:lnTo>
                    <a:pt x="908209" y="634841"/>
                  </a:lnTo>
                  <a:lnTo>
                    <a:pt x="912019" y="639128"/>
                  </a:lnTo>
                  <a:lnTo>
                    <a:pt x="915352" y="641033"/>
                  </a:lnTo>
                  <a:lnTo>
                    <a:pt x="926783" y="646748"/>
                  </a:lnTo>
                  <a:lnTo>
                    <a:pt x="932497" y="649129"/>
                  </a:lnTo>
                  <a:lnTo>
                    <a:pt x="937736" y="650558"/>
                  </a:lnTo>
                  <a:lnTo>
                    <a:pt x="954881" y="652463"/>
                  </a:lnTo>
                  <a:lnTo>
                    <a:pt x="972026" y="651510"/>
                  </a:lnTo>
                  <a:lnTo>
                    <a:pt x="998696" y="645795"/>
                  </a:lnTo>
                  <a:lnTo>
                    <a:pt x="1013936" y="640080"/>
                  </a:lnTo>
                  <a:lnTo>
                    <a:pt x="1025843" y="636270"/>
                  </a:lnTo>
                  <a:lnTo>
                    <a:pt x="1032510" y="632936"/>
                  </a:lnTo>
                  <a:lnTo>
                    <a:pt x="1036796" y="628650"/>
                  </a:lnTo>
                  <a:lnTo>
                    <a:pt x="1039654" y="626745"/>
                  </a:lnTo>
                  <a:lnTo>
                    <a:pt x="1044893" y="624364"/>
                  </a:lnTo>
                  <a:lnTo>
                    <a:pt x="1052036" y="622459"/>
                  </a:lnTo>
                  <a:lnTo>
                    <a:pt x="1074896" y="619601"/>
                  </a:lnTo>
                  <a:lnTo>
                    <a:pt x="1092041" y="611029"/>
                  </a:lnTo>
                  <a:lnTo>
                    <a:pt x="1097756" y="607219"/>
                  </a:lnTo>
                  <a:lnTo>
                    <a:pt x="1103471" y="608648"/>
                  </a:lnTo>
                  <a:lnTo>
                    <a:pt x="1104424" y="609600"/>
                  </a:lnTo>
                  <a:lnTo>
                    <a:pt x="1102995" y="610553"/>
                  </a:lnTo>
                  <a:lnTo>
                    <a:pt x="1100138" y="611505"/>
                  </a:lnTo>
                  <a:lnTo>
                    <a:pt x="1105376" y="613886"/>
                  </a:lnTo>
                  <a:lnTo>
                    <a:pt x="1109663" y="614839"/>
                  </a:lnTo>
                  <a:lnTo>
                    <a:pt x="1113949" y="615315"/>
                  </a:lnTo>
                  <a:lnTo>
                    <a:pt x="1118235" y="614839"/>
                  </a:lnTo>
                  <a:lnTo>
                    <a:pt x="1125379" y="612458"/>
                  </a:lnTo>
                  <a:lnTo>
                    <a:pt x="1132523" y="611505"/>
                  </a:lnTo>
                  <a:lnTo>
                    <a:pt x="1144905" y="614839"/>
                  </a:lnTo>
                  <a:lnTo>
                    <a:pt x="1155383" y="616744"/>
                  </a:lnTo>
                  <a:lnTo>
                    <a:pt x="1158716" y="616744"/>
                  </a:lnTo>
                  <a:lnTo>
                    <a:pt x="1162050" y="615791"/>
                  </a:lnTo>
                  <a:lnTo>
                    <a:pt x="1174909" y="610553"/>
                  </a:lnTo>
                  <a:lnTo>
                    <a:pt x="1191577" y="605314"/>
                  </a:lnTo>
                  <a:lnTo>
                    <a:pt x="1195864" y="602456"/>
                  </a:lnTo>
                  <a:lnTo>
                    <a:pt x="1199674" y="598170"/>
                  </a:lnTo>
                  <a:lnTo>
                    <a:pt x="1204913" y="582930"/>
                  </a:lnTo>
                  <a:lnTo>
                    <a:pt x="1205865" y="576739"/>
                  </a:lnTo>
                  <a:lnTo>
                    <a:pt x="1211104" y="567690"/>
                  </a:lnTo>
                  <a:lnTo>
                    <a:pt x="1212533" y="562928"/>
                  </a:lnTo>
                  <a:lnTo>
                    <a:pt x="1212533" y="560070"/>
                  </a:lnTo>
                  <a:lnTo>
                    <a:pt x="1209675" y="550545"/>
                  </a:lnTo>
                  <a:lnTo>
                    <a:pt x="1208246" y="547211"/>
                  </a:lnTo>
                  <a:lnTo>
                    <a:pt x="1207294" y="546259"/>
                  </a:lnTo>
                  <a:lnTo>
                    <a:pt x="1204436" y="544830"/>
                  </a:lnTo>
                  <a:lnTo>
                    <a:pt x="1197769" y="541973"/>
                  </a:lnTo>
                  <a:lnTo>
                    <a:pt x="1181100" y="538639"/>
                  </a:lnTo>
                  <a:lnTo>
                    <a:pt x="1176814" y="539115"/>
                  </a:lnTo>
                  <a:lnTo>
                    <a:pt x="1171575" y="541020"/>
                  </a:lnTo>
                  <a:lnTo>
                    <a:pt x="1167289" y="544354"/>
                  </a:lnTo>
                  <a:lnTo>
                    <a:pt x="1165860" y="545783"/>
                  </a:lnTo>
                  <a:lnTo>
                    <a:pt x="1165384" y="547211"/>
                  </a:lnTo>
                  <a:lnTo>
                    <a:pt x="1166813" y="551021"/>
                  </a:lnTo>
                  <a:lnTo>
                    <a:pt x="1168718" y="552926"/>
                  </a:lnTo>
                  <a:lnTo>
                    <a:pt x="1171099" y="554355"/>
                  </a:lnTo>
                  <a:lnTo>
                    <a:pt x="1171099" y="554831"/>
                  </a:lnTo>
                  <a:lnTo>
                    <a:pt x="1164431" y="556736"/>
                  </a:lnTo>
                  <a:lnTo>
                    <a:pt x="1163955" y="559594"/>
                  </a:lnTo>
                  <a:lnTo>
                    <a:pt x="1163955" y="563404"/>
                  </a:lnTo>
                  <a:lnTo>
                    <a:pt x="1163479" y="563880"/>
                  </a:lnTo>
                  <a:lnTo>
                    <a:pt x="1161574" y="557213"/>
                  </a:lnTo>
                  <a:lnTo>
                    <a:pt x="1158716" y="551974"/>
                  </a:lnTo>
                  <a:lnTo>
                    <a:pt x="1157764" y="550545"/>
                  </a:lnTo>
                  <a:lnTo>
                    <a:pt x="1155859" y="549593"/>
                  </a:lnTo>
                  <a:lnTo>
                    <a:pt x="1153001" y="548640"/>
                  </a:lnTo>
                  <a:lnTo>
                    <a:pt x="1146334" y="547688"/>
                  </a:lnTo>
                  <a:lnTo>
                    <a:pt x="1142048" y="548164"/>
                  </a:lnTo>
                  <a:lnTo>
                    <a:pt x="1136333" y="549593"/>
                  </a:lnTo>
                  <a:lnTo>
                    <a:pt x="1129189" y="554831"/>
                  </a:lnTo>
                  <a:lnTo>
                    <a:pt x="1128236" y="555308"/>
                  </a:lnTo>
                  <a:lnTo>
                    <a:pt x="1125855" y="554831"/>
                  </a:lnTo>
                  <a:lnTo>
                    <a:pt x="1127760" y="552450"/>
                  </a:lnTo>
                  <a:lnTo>
                    <a:pt x="1134904" y="545306"/>
                  </a:lnTo>
                  <a:lnTo>
                    <a:pt x="1135856" y="544354"/>
                  </a:lnTo>
                  <a:lnTo>
                    <a:pt x="1136333" y="542925"/>
                  </a:lnTo>
                  <a:lnTo>
                    <a:pt x="1136333" y="541496"/>
                  </a:lnTo>
                  <a:lnTo>
                    <a:pt x="1130618" y="543401"/>
                  </a:lnTo>
                  <a:lnTo>
                    <a:pt x="1128236" y="541973"/>
                  </a:lnTo>
                  <a:lnTo>
                    <a:pt x="1122521" y="541496"/>
                  </a:lnTo>
                  <a:lnTo>
                    <a:pt x="1117283" y="542449"/>
                  </a:lnTo>
                  <a:lnTo>
                    <a:pt x="1112996" y="542449"/>
                  </a:lnTo>
                  <a:lnTo>
                    <a:pt x="1109663" y="541973"/>
                  </a:lnTo>
                  <a:lnTo>
                    <a:pt x="1109186" y="540544"/>
                  </a:lnTo>
                  <a:lnTo>
                    <a:pt x="1110139" y="538639"/>
                  </a:lnTo>
                  <a:lnTo>
                    <a:pt x="1112520" y="535781"/>
                  </a:lnTo>
                  <a:lnTo>
                    <a:pt x="1116806" y="532448"/>
                  </a:lnTo>
                  <a:lnTo>
                    <a:pt x="1118711" y="530066"/>
                  </a:lnTo>
                  <a:lnTo>
                    <a:pt x="1116330" y="523399"/>
                  </a:lnTo>
                  <a:lnTo>
                    <a:pt x="1111091" y="519113"/>
                  </a:lnTo>
                  <a:lnTo>
                    <a:pt x="1105376" y="515779"/>
                  </a:lnTo>
                  <a:lnTo>
                    <a:pt x="1104900" y="515303"/>
                  </a:lnTo>
                  <a:lnTo>
                    <a:pt x="1104424" y="511493"/>
                  </a:lnTo>
                  <a:lnTo>
                    <a:pt x="1103948" y="509111"/>
                  </a:lnTo>
                  <a:lnTo>
                    <a:pt x="1101566" y="505778"/>
                  </a:lnTo>
                  <a:lnTo>
                    <a:pt x="1101090" y="504349"/>
                  </a:lnTo>
                  <a:lnTo>
                    <a:pt x="1102043" y="502920"/>
                  </a:lnTo>
                  <a:lnTo>
                    <a:pt x="1105376" y="499110"/>
                  </a:lnTo>
                  <a:lnTo>
                    <a:pt x="1106329" y="497205"/>
                  </a:lnTo>
                  <a:lnTo>
                    <a:pt x="1106805" y="495300"/>
                  </a:lnTo>
                  <a:lnTo>
                    <a:pt x="1105852" y="494348"/>
                  </a:lnTo>
                  <a:lnTo>
                    <a:pt x="1103948" y="493871"/>
                  </a:lnTo>
                  <a:lnTo>
                    <a:pt x="1094423" y="489585"/>
                  </a:lnTo>
                  <a:lnTo>
                    <a:pt x="1085374" y="490061"/>
                  </a:lnTo>
                  <a:lnTo>
                    <a:pt x="1081088" y="491490"/>
                  </a:lnTo>
                  <a:lnTo>
                    <a:pt x="1076801" y="493871"/>
                  </a:lnTo>
                  <a:lnTo>
                    <a:pt x="1071086" y="498634"/>
                  </a:lnTo>
                  <a:lnTo>
                    <a:pt x="1058704" y="510540"/>
                  </a:lnTo>
                  <a:lnTo>
                    <a:pt x="1054894" y="513398"/>
                  </a:lnTo>
                  <a:lnTo>
                    <a:pt x="1044893" y="518160"/>
                  </a:lnTo>
                  <a:lnTo>
                    <a:pt x="1043464" y="519589"/>
                  </a:lnTo>
                  <a:lnTo>
                    <a:pt x="1043464" y="521494"/>
                  </a:lnTo>
                  <a:lnTo>
                    <a:pt x="1044416" y="523875"/>
                  </a:lnTo>
                  <a:lnTo>
                    <a:pt x="1045845" y="525780"/>
                  </a:lnTo>
                  <a:lnTo>
                    <a:pt x="1047274" y="526733"/>
                  </a:lnTo>
                  <a:lnTo>
                    <a:pt x="1057275" y="531495"/>
                  </a:lnTo>
                  <a:lnTo>
                    <a:pt x="1063943" y="531971"/>
                  </a:lnTo>
                  <a:lnTo>
                    <a:pt x="1071563" y="536734"/>
                  </a:lnTo>
                  <a:lnTo>
                    <a:pt x="1073468" y="539115"/>
                  </a:lnTo>
                  <a:lnTo>
                    <a:pt x="1073944" y="541496"/>
                  </a:lnTo>
                  <a:lnTo>
                    <a:pt x="1073468" y="543401"/>
                  </a:lnTo>
                  <a:lnTo>
                    <a:pt x="1072515" y="544830"/>
                  </a:lnTo>
                  <a:lnTo>
                    <a:pt x="1058227" y="551021"/>
                  </a:lnTo>
                  <a:lnTo>
                    <a:pt x="1060609" y="555784"/>
                  </a:lnTo>
                  <a:lnTo>
                    <a:pt x="1089660" y="567214"/>
                  </a:lnTo>
                  <a:lnTo>
                    <a:pt x="1090613" y="569119"/>
                  </a:lnTo>
                  <a:lnTo>
                    <a:pt x="1091089" y="572453"/>
                  </a:lnTo>
                  <a:lnTo>
                    <a:pt x="1090613" y="574834"/>
                  </a:lnTo>
                  <a:lnTo>
                    <a:pt x="1089660" y="578168"/>
                  </a:lnTo>
                  <a:lnTo>
                    <a:pt x="1087755" y="580073"/>
                  </a:lnTo>
                  <a:lnTo>
                    <a:pt x="1084898" y="580549"/>
                  </a:lnTo>
                  <a:lnTo>
                    <a:pt x="1038225" y="577215"/>
                  </a:lnTo>
                  <a:lnTo>
                    <a:pt x="1029176" y="576739"/>
                  </a:lnTo>
                  <a:lnTo>
                    <a:pt x="1023461" y="577691"/>
                  </a:lnTo>
                  <a:lnTo>
                    <a:pt x="1017746" y="577691"/>
                  </a:lnTo>
                  <a:lnTo>
                    <a:pt x="1013936" y="576263"/>
                  </a:lnTo>
                  <a:lnTo>
                    <a:pt x="1010126" y="573405"/>
                  </a:lnTo>
                  <a:lnTo>
                    <a:pt x="1006793" y="569119"/>
                  </a:lnTo>
                  <a:lnTo>
                    <a:pt x="1003935" y="563404"/>
                  </a:lnTo>
                  <a:lnTo>
                    <a:pt x="1002030" y="560070"/>
                  </a:lnTo>
                  <a:lnTo>
                    <a:pt x="1000601" y="559118"/>
                  </a:lnTo>
                  <a:lnTo>
                    <a:pt x="997268" y="557689"/>
                  </a:lnTo>
                  <a:lnTo>
                    <a:pt x="991552" y="558165"/>
                  </a:lnTo>
                  <a:lnTo>
                    <a:pt x="985361" y="557689"/>
                  </a:lnTo>
                  <a:lnTo>
                    <a:pt x="984409" y="556736"/>
                  </a:lnTo>
                  <a:lnTo>
                    <a:pt x="985361" y="555308"/>
                  </a:lnTo>
                  <a:lnTo>
                    <a:pt x="991552" y="552450"/>
                  </a:lnTo>
                  <a:lnTo>
                    <a:pt x="991552" y="550545"/>
                  </a:lnTo>
                  <a:lnTo>
                    <a:pt x="975836" y="541496"/>
                  </a:lnTo>
                  <a:lnTo>
                    <a:pt x="963454" y="532448"/>
                  </a:lnTo>
                  <a:lnTo>
                    <a:pt x="953929" y="529590"/>
                  </a:lnTo>
                  <a:lnTo>
                    <a:pt x="947261" y="528638"/>
                  </a:lnTo>
                  <a:lnTo>
                    <a:pt x="940594" y="529114"/>
                  </a:lnTo>
                  <a:lnTo>
                    <a:pt x="924877" y="531971"/>
                  </a:lnTo>
                  <a:lnTo>
                    <a:pt x="921544" y="530066"/>
                  </a:lnTo>
                  <a:close/>
                  <a:moveTo>
                    <a:pt x="799624" y="539115"/>
                  </a:moveTo>
                  <a:lnTo>
                    <a:pt x="795338" y="538163"/>
                  </a:lnTo>
                  <a:lnTo>
                    <a:pt x="791527" y="538163"/>
                  </a:lnTo>
                  <a:lnTo>
                    <a:pt x="786765" y="540544"/>
                  </a:lnTo>
                  <a:lnTo>
                    <a:pt x="778193" y="546259"/>
                  </a:lnTo>
                  <a:lnTo>
                    <a:pt x="770096" y="548640"/>
                  </a:lnTo>
                  <a:lnTo>
                    <a:pt x="761524" y="552450"/>
                  </a:lnTo>
                  <a:lnTo>
                    <a:pt x="748665" y="561975"/>
                  </a:lnTo>
                  <a:lnTo>
                    <a:pt x="741045" y="566738"/>
                  </a:lnTo>
                  <a:lnTo>
                    <a:pt x="737711" y="569119"/>
                  </a:lnTo>
                  <a:lnTo>
                    <a:pt x="735330" y="572453"/>
                  </a:lnTo>
                  <a:lnTo>
                    <a:pt x="735806" y="573405"/>
                  </a:lnTo>
                  <a:lnTo>
                    <a:pt x="738664" y="574358"/>
                  </a:lnTo>
                  <a:lnTo>
                    <a:pt x="746284" y="575310"/>
                  </a:lnTo>
                  <a:lnTo>
                    <a:pt x="755333" y="578644"/>
                  </a:lnTo>
                  <a:lnTo>
                    <a:pt x="762476" y="579120"/>
                  </a:lnTo>
                  <a:lnTo>
                    <a:pt x="772001" y="574834"/>
                  </a:lnTo>
                  <a:lnTo>
                    <a:pt x="775335" y="572453"/>
                  </a:lnTo>
                  <a:lnTo>
                    <a:pt x="786765" y="559118"/>
                  </a:lnTo>
                  <a:lnTo>
                    <a:pt x="792480" y="551021"/>
                  </a:lnTo>
                  <a:lnTo>
                    <a:pt x="795338" y="547688"/>
                  </a:lnTo>
                  <a:lnTo>
                    <a:pt x="799624" y="540068"/>
                  </a:lnTo>
                  <a:lnTo>
                    <a:pt x="799624" y="539115"/>
                  </a:lnTo>
                  <a:close/>
                  <a:moveTo>
                    <a:pt x="1428750" y="502920"/>
                  </a:moveTo>
                  <a:lnTo>
                    <a:pt x="1430655" y="508635"/>
                  </a:lnTo>
                  <a:lnTo>
                    <a:pt x="1433513" y="513398"/>
                  </a:lnTo>
                  <a:lnTo>
                    <a:pt x="1423988" y="514350"/>
                  </a:lnTo>
                  <a:lnTo>
                    <a:pt x="1418749" y="509588"/>
                  </a:lnTo>
                  <a:lnTo>
                    <a:pt x="1407319" y="502444"/>
                  </a:lnTo>
                  <a:lnTo>
                    <a:pt x="1402556" y="501968"/>
                  </a:lnTo>
                  <a:lnTo>
                    <a:pt x="1393984" y="501968"/>
                  </a:lnTo>
                  <a:lnTo>
                    <a:pt x="1383030" y="503396"/>
                  </a:lnTo>
                  <a:lnTo>
                    <a:pt x="1376839" y="505301"/>
                  </a:lnTo>
                  <a:lnTo>
                    <a:pt x="1368266" y="509588"/>
                  </a:lnTo>
                  <a:lnTo>
                    <a:pt x="1366361" y="512921"/>
                  </a:lnTo>
                  <a:lnTo>
                    <a:pt x="1366838" y="514350"/>
                  </a:lnTo>
                  <a:lnTo>
                    <a:pt x="1368743" y="515779"/>
                  </a:lnTo>
                  <a:lnTo>
                    <a:pt x="1374458" y="518636"/>
                  </a:lnTo>
                  <a:lnTo>
                    <a:pt x="1390650" y="521018"/>
                  </a:lnTo>
                  <a:lnTo>
                    <a:pt x="1393984" y="521970"/>
                  </a:lnTo>
                  <a:lnTo>
                    <a:pt x="1397318" y="523875"/>
                  </a:lnTo>
                  <a:lnTo>
                    <a:pt x="1397318" y="524828"/>
                  </a:lnTo>
                  <a:lnTo>
                    <a:pt x="1395413" y="525304"/>
                  </a:lnTo>
                  <a:lnTo>
                    <a:pt x="1384935" y="526733"/>
                  </a:lnTo>
                  <a:lnTo>
                    <a:pt x="1383030" y="527685"/>
                  </a:lnTo>
                  <a:lnTo>
                    <a:pt x="1383030" y="528638"/>
                  </a:lnTo>
                  <a:lnTo>
                    <a:pt x="1391126" y="531971"/>
                  </a:lnTo>
                  <a:lnTo>
                    <a:pt x="1397318" y="531971"/>
                  </a:lnTo>
                  <a:lnTo>
                    <a:pt x="1403509" y="533876"/>
                  </a:lnTo>
                  <a:lnTo>
                    <a:pt x="1413034" y="535305"/>
                  </a:lnTo>
                  <a:lnTo>
                    <a:pt x="1404461" y="536258"/>
                  </a:lnTo>
                  <a:lnTo>
                    <a:pt x="1397318" y="535781"/>
                  </a:lnTo>
                  <a:lnTo>
                    <a:pt x="1394460" y="536258"/>
                  </a:lnTo>
                  <a:lnTo>
                    <a:pt x="1393508" y="537210"/>
                  </a:lnTo>
                  <a:lnTo>
                    <a:pt x="1395413" y="540544"/>
                  </a:lnTo>
                  <a:lnTo>
                    <a:pt x="1397794" y="542925"/>
                  </a:lnTo>
                  <a:lnTo>
                    <a:pt x="1407795" y="547688"/>
                  </a:lnTo>
                  <a:lnTo>
                    <a:pt x="1407319" y="549116"/>
                  </a:lnTo>
                  <a:lnTo>
                    <a:pt x="1404938" y="550069"/>
                  </a:lnTo>
                  <a:lnTo>
                    <a:pt x="1402080" y="550069"/>
                  </a:lnTo>
                  <a:lnTo>
                    <a:pt x="1396841" y="549116"/>
                  </a:lnTo>
                  <a:lnTo>
                    <a:pt x="1393984" y="547688"/>
                  </a:lnTo>
                  <a:lnTo>
                    <a:pt x="1389698" y="544354"/>
                  </a:lnTo>
                  <a:lnTo>
                    <a:pt x="1366838" y="530543"/>
                  </a:lnTo>
                  <a:lnTo>
                    <a:pt x="1361599" y="527685"/>
                  </a:lnTo>
                  <a:lnTo>
                    <a:pt x="1360170" y="525780"/>
                  </a:lnTo>
                  <a:lnTo>
                    <a:pt x="1360170" y="523399"/>
                  </a:lnTo>
                  <a:lnTo>
                    <a:pt x="1358265" y="521018"/>
                  </a:lnTo>
                  <a:lnTo>
                    <a:pt x="1351598" y="516255"/>
                  </a:lnTo>
                  <a:lnTo>
                    <a:pt x="1349216" y="515303"/>
                  </a:lnTo>
                  <a:lnTo>
                    <a:pt x="1340168" y="513398"/>
                  </a:lnTo>
                  <a:lnTo>
                    <a:pt x="1336358" y="513398"/>
                  </a:lnTo>
                  <a:lnTo>
                    <a:pt x="1333976" y="514350"/>
                  </a:lnTo>
                  <a:lnTo>
                    <a:pt x="1330166" y="517208"/>
                  </a:lnTo>
                  <a:lnTo>
                    <a:pt x="1325404" y="521970"/>
                  </a:lnTo>
                  <a:lnTo>
                    <a:pt x="1324451" y="525304"/>
                  </a:lnTo>
                  <a:lnTo>
                    <a:pt x="1329690" y="528161"/>
                  </a:lnTo>
                  <a:lnTo>
                    <a:pt x="1332548" y="528638"/>
                  </a:lnTo>
                  <a:lnTo>
                    <a:pt x="1344454" y="528638"/>
                  </a:lnTo>
                  <a:lnTo>
                    <a:pt x="1345406" y="530066"/>
                  </a:lnTo>
                  <a:lnTo>
                    <a:pt x="1337310" y="534829"/>
                  </a:lnTo>
                  <a:lnTo>
                    <a:pt x="1334452" y="538163"/>
                  </a:lnTo>
                  <a:lnTo>
                    <a:pt x="1333976" y="539591"/>
                  </a:lnTo>
                  <a:lnTo>
                    <a:pt x="1335405" y="542449"/>
                  </a:lnTo>
                  <a:lnTo>
                    <a:pt x="1339215" y="544830"/>
                  </a:lnTo>
                  <a:lnTo>
                    <a:pt x="1348740" y="545783"/>
                  </a:lnTo>
                  <a:lnTo>
                    <a:pt x="1346359" y="549116"/>
                  </a:lnTo>
                  <a:lnTo>
                    <a:pt x="1346359" y="551021"/>
                  </a:lnTo>
                  <a:lnTo>
                    <a:pt x="1347788" y="553403"/>
                  </a:lnTo>
                  <a:lnTo>
                    <a:pt x="1349693" y="555784"/>
                  </a:lnTo>
                  <a:lnTo>
                    <a:pt x="1353979" y="559594"/>
                  </a:lnTo>
                  <a:lnTo>
                    <a:pt x="1354931" y="560070"/>
                  </a:lnTo>
                  <a:lnTo>
                    <a:pt x="1363504" y="558641"/>
                  </a:lnTo>
                  <a:lnTo>
                    <a:pt x="1364933" y="559118"/>
                  </a:lnTo>
                  <a:lnTo>
                    <a:pt x="1360170" y="561499"/>
                  </a:lnTo>
                  <a:lnTo>
                    <a:pt x="1355408" y="561975"/>
                  </a:lnTo>
                  <a:lnTo>
                    <a:pt x="1350169" y="560546"/>
                  </a:lnTo>
                  <a:lnTo>
                    <a:pt x="1343977" y="557213"/>
                  </a:lnTo>
                  <a:lnTo>
                    <a:pt x="1332071" y="553879"/>
                  </a:lnTo>
                  <a:lnTo>
                    <a:pt x="1325404" y="554355"/>
                  </a:lnTo>
                  <a:lnTo>
                    <a:pt x="1321118" y="558641"/>
                  </a:lnTo>
                  <a:lnTo>
                    <a:pt x="1321594" y="561023"/>
                  </a:lnTo>
                  <a:lnTo>
                    <a:pt x="1316355" y="565309"/>
                  </a:lnTo>
                  <a:lnTo>
                    <a:pt x="1305401" y="570548"/>
                  </a:lnTo>
                  <a:lnTo>
                    <a:pt x="1303020" y="573405"/>
                  </a:lnTo>
                  <a:lnTo>
                    <a:pt x="1306354" y="577215"/>
                  </a:lnTo>
                  <a:lnTo>
                    <a:pt x="1310164" y="579120"/>
                  </a:lnTo>
                  <a:lnTo>
                    <a:pt x="1311593" y="579120"/>
                  </a:lnTo>
                  <a:lnTo>
                    <a:pt x="1348264" y="572453"/>
                  </a:lnTo>
                  <a:lnTo>
                    <a:pt x="1356836" y="573881"/>
                  </a:lnTo>
                  <a:lnTo>
                    <a:pt x="1367314" y="571976"/>
                  </a:lnTo>
                  <a:lnTo>
                    <a:pt x="1400651" y="567690"/>
                  </a:lnTo>
                  <a:lnTo>
                    <a:pt x="1424940" y="566738"/>
                  </a:lnTo>
                  <a:lnTo>
                    <a:pt x="1424464" y="568643"/>
                  </a:lnTo>
                  <a:lnTo>
                    <a:pt x="1411605" y="569595"/>
                  </a:lnTo>
                  <a:lnTo>
                    <a:pt x="1405890" y="571024"/>
                  </a:lnTo>
                  <a:lnTo>
                    <a:pt x="1405414" y="572453"/>
                  </a:lnTo>
                  <a:lnTo>
                    <a:pt x="1398746" y="575310"/>
                  </a:lnTo>
                  <a:lnTo>
                    <a:pt x="1388269" y="582930"/>
                  </a:lnTo>
                  <a:lnTo>
                    <a:pt x="1373505" y="586740"/>
                  </a:lnTo>
                  <a:lnTo>
                    <a:pt x="1373981" y="587693"/>
                  </a:lnTo>
                  <a:lnTo>
                    <a:pt x="1373029" y="591026"/>
                  </a:lnTo>
                  <a:lnTo>
                    <a:pt x="1376839" y="592931"/>
                  </a:lnTo>
                  <a:lnTo>
                    <a:pt x="1385411" y="595313"/>
                  </a:lnTo>
                  <a:lnTo>
                    <a:pt x="1393031" y="598170"/>
                  </a:lnTo>
                  <a:lnTo>
                    <a:pt x="1393031" y="598646"/>
                  </a:lnTo>
                  <a:lnTo>
                    <a:pt x="1382554" y="599599"/>
                  </a:lnTo>
                  <a:lnTo>
                    <a:pt x="1381601" y="601504"/>
                  </a:lnTo>
                  <a:lnTo>
                    <a:pt x="1385888" y="609600"/>
                  </a:lnTo>
                  <a:lnTo>
                    <a:pt x="1388269" y="612458"/>
                  </a:lnTo>
                  <a:lnTo>
                    <a:pt x="1390174" y="613886"/>
                  </a:lnTo>
                  <a:lnTo>
                    <a:pt x="1400175" y="614363"/>
                  </a:lnTo>
                  <a:lnTo>
                    <a:pt x="1411129" y="615791"/>
                  </a:lnTo>
                  <a:lnTo>
                    <a:pt x="1418273" y="611505"/>
                  </a:lnTo>
                  <a:lnTo>
                    <a:pt x="1421606" y="611029"/>
                  </a:lnTo>
                  <a:lnTo>
                    <a:pt x="1424464" y="612458"/>
                  </a:lnTo>
                  <a:lnTo>
                    <a:pt x="1427321" y="612934"/>
                  </a:lnTo>
                  <a:lnTo>
                    <a:pt x="1432084" y="612458"/>
                  </a:lnTo>
                  <a:lnTo>
                    <a:pt x="1438275" y="612458"/>
                  </a:lnTo>
                  <a:lnTo>
                    <a:pt x="1442561" y="613410"/>
                  </a:lnTo>
                  <a:lnTo>
                    <a:pt x="1447324" y="612934"/>
                  </a:lnTo>
                  <a:lnTo>
                    <a:pt x="1456849" y="611505"/>
                  </a:lnTo>
                  <a:lnTo>
                    <a:pt x="1462564" y="611505"/>
                  </a:lnTo>
                  <a:lnTo>
                    <a:pt x="1466850" y="610553"/>
                  </a:lnTo>
                  <a:lnTo>
                    <a:pt x="1468279" y="609600"/>
                  </a:lnTo>
                  <a:lnTo>
                    <a:pt x="1466850" y="606266"/>
                  </a:lnTo>
                  <a:lnTo>
                    <a:pt x="1463993" y="603409"/>
                  </a:lnTo>
                  <a:lnTo>
                    <a:pt x="1463516" y="601980"/>
                  </a:lnTo>
                  <a:lnTo>
                    <a:pt x="1464469" y="600551"/>
                  </a:lnTo>
                  <a:lnTo>
                    <a:pt x="1465421" y="600551"/>
                  </a:lnTo>
                  <a:lnTo>
                    <a:pt x="1467802" y="603885"/>
                  </a:lnTo>
                  <a:lnTo>
                    <a:pt x="1472089" y="605790"/>
                  </a:lnTo>
                  <a:lnTo>
                    <a:pt x="1473518" y="606266"/>
                  </a:lnTo>
                  <a:lnTo>
                    <a:pt x="1477804" y="605314"/>
                  </a:lnTo>
                  <a:lnTo>
                    <a:pt x="1478280" y="603885"/>
                  </a:lnTo>
                  <a:lnTo>
                    <a:pt x="1476851" y="601028"/>
                  </a:lnTo>
                  <a:lnTo>
                    <a:pt x="1471613" y="596265"/>
                  </a:lnTo>
                  <a:lnTo>
                    <a:pt x="1470660" y="585788"/>
                  </a:lnTo>
                  <a:lnTo>
                    <a:pt x="1478280" y="579596"/>
                  </a:lnTo>
                  <a:lnTo>
                    <a:pt x="1484471" y="582930"/>
                  </a:lnTo>
                  <a:lnTo>
                    <a:pt x="1487805" y="585788"/>
                  </a:lnTo>
                  <a:lnTo>
                    <a:pt x="1488758" y="585788"/>
                  </a:lnTo>
                  <a:lnTo>
                    <a:pt x="1486376" y="576739"/>
                  </a:lnTo>
                  <a:lnTo>
                    <a:pt x="1486376" y="568643"/>
                  </a:lnTo>
                  <a:lnTo>
                    <a:pt x="1485424" y="567690"/>
                  </a:lnTo>
                  <a:lnTo>
                    <a:pt x="1471136" y="563880"/>
                  </a:lnTo>
                  <a:lnTo>
                    <a:pt x="1470184" y="562451"/>
                  </a:lnTo>
                  <a:lnTo>
                    <a:pt x="1476851" y="559594"/>
                  </a:lnTo>
                  <a:lnTo>
                    <a:pt x="1480185" y="556260"/>
                  </a:lnTo>
                  <a:lnTo>
                    <a:pt x="1480185" y="554355"/>
                  </a:lnTo>
                  <a:lnTo>
                    <a:pt x="1478280" y="550069"/>
                  </a:lnTo>
                  <a:lnTo>
                    <a:pt x="1478280" y="547211"/>
                  </a:lnTo>
                  <a:lnTo>
                    <a:pt x="1479709" y="541973"/>
                  </a:lnTo>
                  <a:lnTo>
                    <a:pt x="1482566" y="538163"/>
                  </a:lnTo>
                  <a:lnTo>
                    <a:pt x="1482566" y="536258"/>
                  </a:lnTo>
                  <a:lnTo>
                    <a:pt x="1482566" y="533400"/>
                  </a:lnTo>
                  <a:lnTo>
                    <a:pt x="1481138" y="530543"/>
                  </a:lnTo>
                  <a:lnTo>
                    <a:pt x="1476375" y="524828"/>
                  </a:lnTo>
                  <a:lnTo>
                    <a:pt x="1475423" y="522446"/>
                  </a:lnTo>
                  <a:lnTo>
                    <a:pt x="1475423" y="520541"/>
                  </a:lnTo>
                  <a:lnTo>
                    <a:pt x="1476851" y="518636"/>
                  </a:lnTo>
                  <a:lnTo>
                    <a:pt x="1477327" y="516255"/>
                  </a:lnTo>
                  <a:lnTo>
                    <a:pt x="1476851" y="512921"/>
                  </a:lnTo>
                  <a:lnTo>
                    <a:pt x="1475899" y="511016"/>
                  </a:lnTo>
                  <a:lnTo>
                    <a:pt x="1473041" y="509588"/>
                  </a:lnTo>
                  <a:lnTo>
                    <a:pt x="1467802" y="508635"/>
                  </a:lnTo>
                  <a:lnTo>
                    <a:pt x="1458754" y="505778"/>
                  </a:lnTo>
                  <a:lnTo>
                    <a:pt x="1456849" y="504349"/>
                  </a:lnTo>
                  <a:lnTo>
                    <a:pt x="1448752" y="499586"/>
                  </a:lnTo>
                  <a:lnTo>
                    <a:pt x="1442561" y="497681"/>
                  </a:lnTo>
                  <a:lnTo>
                    <a:pt x="1434941" y="501491"/>
                  </a:lnTo>
                  <a:lnTo>
                    <a:pt x="1428750" y="502920"/>
                  </a:lnTo>
                  <a:close/>
                  <a:moveTo>
                    <a:pt x="1460183" y="360045"/>
                  </a:moveTo>
                  <a:lnTo>
                    <a:pt x="1461611" y="361950"/>
                  </a:lnTo>
                  <a:lnTo>
                    <a:pt x="1453039" y="364808"/>
                  </a:lnTo>
                  <a:lnTo>
                    <a:pt x="1452563" y="366236"/>
                  </a:lnTo>
                  <a:lnTo>
                    <a:pt x="1452563" y="367665"/>
                  </a:lnTo>
                  <a:lnTo>
                    <a:pt x="1453991" y="370523"/>
                  </a:lnTo>
                  <a:lnTo>
                    <a:pt x="1454468" y="370999"/>
                  </a:lnTo>
                  <a:lnTo>
                    <a:pt x="1459230" y="372904"/>
                  </a:lnTo>
                  <a:lnTo>
                    <a:pt x="1460659" y="374333"/>
                  </a:lnTo>
                  <a:lnTo>
                    <a:pt x="1461135" y="378619"/>
                  </a:lnTo>
                  <a:lnTo>
                    <a:pt x="1468279" y="383381"/>
                  </a:lnTo>
                  <a:lnTo>
                    <a:pt x="1469231" y="385763"/>
                  </a:lnTo>
                  <a:lnTo>
                    <a:pt x="1485900" y="387668"/>
                  </a:lnTo>
                  <a:lnTo>
                    <a:pt x="1495901" y="391001"/>
                  </a:lnTo>
                  <a:lnTo>
                    <a:pt x="1498759" y="391478"/>
                  </a:lnTo>
                  <a:lnTo>
                    <a:pt x="1498283" y="392430"/>
                  </a:lnTo>
                  <a:lnTo>
                    <a:pt x="1495425" y="393859"/>
                  </a:lnTo>
                  <a:lnTo>
                    <a:pt x="1489234" y="394811"/>
                  </a:lnTo>
                  <a:lnTo>
                    <a:pt x="1474470" y="395764"/>
                  </a:lnTo>
                  <a:lnTo>
                    <a:pt x="1474946" y="397193"/>
                  </a:lnTo>
                  <a:lnTo>
                    <a:pt x="1475899" y="398621"/>
                  </a:lnTo>
                  <a:lnTo>
                    <a:pt x="1482566" y="403384"/>
                  </a:lnTo>
                  <a:lnTo>
                    <a:pt x="1493996" y="406718"/>
                  </a:lnTo>
                  <a:lnTo>
                    <a:pt x="1496377" y="408623"/>
                  </a:lnTo>
                  <a:lnTo>
                    <a:pt x="1495425" y="410528"/>
                  </a:lnTo>
                  <a:lnTo>
                    <a:pt x="1494949" y="411956"/>
                  </a:lnTo>
                  <a:lnTo>
                    <a:pt x="1495901" y="414338"/>
                  </a:lnTo>
                  <a:lnTo>
                    <a:pt x="1497806" y="415766"/>
                  </a:lnTo>
                  <a:lnTo>
                    <a:pt x="1503045" y="415290"/>
                  </a:lnTo>
                  <a:lnTo>
                    <a:pt x="1510665" y="412433"/>
                  </a:lnTo>
                  <a:lnTo>
                    <a:pt x="1514951" y="410528"/>
                  </a:lnTo>
                  <a:lnTo>
                    <a:pt x="1530668" y="409575"/>
                  </a:lnTo>
                  <a:lnTo>
                    <a:pt x="1542098" y="406718"/>
                  </a:lnTo>
                  <a:lnTo>
                    <a:pt x="1549718" y="403860"/>
                  </a:lnTo>
                  <a:lnTo>
                    <a:pt x="1552575" y="403384"/>
                  </a:lnTo>
                  <a:lnTo>
                    <a:pt x="1558290" y="403384"/>
                  </a:lnTo>
                  <a:lnTo>
                    <a:pt x="1562100" y="401479"/>
                  </a:lnTo>
                  <a:lnTo>
                    <a:pt x="1567339" y="395288"/>
                  </a:lnTo>
                  <a:lnTo>
                    <a:pt x="1567339" y="392906"/>
                  </a:lnTo>
                  <a:lnTo>
                    <a:pt x="1565434" y="390525"/>
                  </a:lnTo>
                  <a:lnTo>
                    <a:pt x="1561624" y="387668"/>
                  </a:lnTo>
                  <a:lnTo>
                    <a:pt x="1554004" y="384334"/>
                  </a:lnTo>
                  <a:lnTo>
                    <a:pt x="1555909" y="381476"/>
                  </a:lnTo>
                  <a:lnTo>
                    <a:pt x="1564481" y="377666"/>
                  </a:lnTo>
                  <a:lnTo>
                    <a:pt x="1568768" y="375285"/>
                  </a:lnTo>
                  <a:lnTo>
                    <a:pt x="1568768" y="374333"/>
                  </a:lnTo>
                  <a:lnTo>
                    <a:pt x="1567815" y="371951"/>
                  </a:lnTo>
                  <a:lnTo>
                    <a:pt x="1564005" y="369094"/>
                  </a:lnTo>
                  <a:lnTo>
                    <a:pt x="1551146" y="364331"/>
                  </a:lnTo>
                  <a:lnTo>
                    <a:pt x="1545908" y="362903"/>
                  </a:lnTo>
                  <a:lnTo>
                    <a:pt x="1532096" y="363855"/>
                  </a:lnTo>
                  <a:lnTo>
                    <a:pt x="1524000" y="361950"/>
                  </a:lnTo>
                  <a:lnTo>
                    <a:pt x="1522095" y="360521"/>
                  </a:lnTo>
                  <a:lnTo>
                    <a:pt x="1522571" y="359093"/>
                  </a:lnTo>
                  <a:lnTo>
                    <a:pt x="1521619" y="357664"/>
                  </a:lnTo>
                  <a:lnTo>
                    <a:pt x="1514475" y="352425"/>
                  </a:lnTo>
                  <a:lnTo>
                    <a:pt x="1510665" y="350996"/>
                  </a:lnTo>
                  <a:lnTo>
                    <a:pt x="1498759" y="348615"/>
                  </a:lnTo>
                  <a:lnTo>
                    <a:pt x="1490663" y="345758"/>
                  </a:lnTo>
                  <a:lnTo>
                    <a:pt x="1483519" y="343853"/>
                  </a:lnTo>
                  <a:lnTo>
                    <a:pt x="1476375" y="342900"/>
                  </a:lnTo>
                  <a:lnTo>
                    <a:pt x="1461135" y="342424"/>
                  </a:lnTo>
                  <a:lnTo>
                    <a:pt x="1455420" y="342424"/>
                  </a:lnTo>
                  <a:lnTo>
                    <a:pt x="1451134" y="344805"/>
                  </a:lnTo>
                  <a:lnTo>
                    <a:pt x="1450658" y="346234"/>
                  </a:lnTo>
                  <a:lnTo>
                    <a:pt x="1452563" y="350520"/>
                  </a:lnTo>
                  <a:lnTo>
                    <a:pt x="1460183" y="360045"/>
                  </a:lnTo>
                  <a:close/>
                  <a:moveTo>
                    <a:pt x="1577340" y="249079"/>
                  </a:moveTo>
                  <a:lnTo>
                    <a:pt x="1552099" y="248603"/>
                  </a:lnTo>
                  <a:lnTo>
                    <a:pt x="1538764" y="247650"/>
                  </a:lnTo>
                  <a:lnTo>
                    <a:pt x="1504950" y="242411"/>
                  </a:lnTo>
                  <a:lnTo>
                    <a:pt x="1509713" y="250984"/>
                  </a:lnTo>
                  <a:lnTo>
                    <a:pt x="1510665" y="254794"/>
                  </a:lnTo>
                  <a:lnTo>
                    <a:pt x="1511141" y="259556"/>
                  </a:lnTo>
                  <a:lnTo>
                    <a:pt x="1515427" y="264795"/>
                  </a:lnTo>
                  <a:lnTo>
                    <a:pt x="1531144" y="275749"/>
                  </a:lnTo>
                  <a:lnTo>
                    <a:pt x="1535906" y="278130"/>
                  </a:lnTo>
                  <a:lnTo>
                    <a:pt x="1539716" y="279083"/>
                  </a:lnTo>
                  <a:lnTo>
                    <a:pt x="1545908" y="279559"/>
                  </a:lnTo>
                  <a:lnTo>
                    <a:pt x="1554480" y="279559"/>
                  </a:lnTo>
                  <a:lnTo>
                    <a:pt x="1565434" y="277654"/>
                  </a:lnTo>
                  <a:lnTo>
                    <a:pt x="1578769" y="273844"/>
                  </a:lnTo>
                  <a:lnTo>
                    <a:pt x="1584960" y="272891"/>
                  </a:lnTo>
                  <a:lnTo>
                    <a:pt x="1582579" y="276701"/>
                  </a:lnTo>
                  <a:lnTo>
                    <a:pt x="1581150" y="278130"/>
                  </a:lnTo>
                  <a:lnTo>
                    <a:pt x="1554480" y="285750"/>
                  </a:lnTo>
                  <a:lnTo>
                    <a:pt x="1545431" y="287179"/>
                  </a:lnTo>
                  <a:lnTo>
                    <a:pt x="1542098" y="289084"/>
                  </a:lnTo>
                  <a:lnTo>
                    <a:pt x="1539716" y="297180"/>
                  </a:lnTo>
                  <a:lnTo>
                    <a:pt x="1542098" y="299085"/>
                  </a:lnTo>
                  <a:lnTo>
                    <a:pt x="1553527" y="301943"/>
                  </a:lnTo>
                  <a:lnTo>
                    <a:pt x="1560671" y="306705"/>
                  </a:lnTo>
                  <a:lnTo>
                    <a:pt x="1562576" y="306229"/>
                  </a:lnTo>
                  <a:lnTo>
                    <a:pt x="1569244" y="302895"/>
                  </a:lnTo>
                  <a:lnTo>
                    <a:pt x="1584484" y="298609"/>
                  </a:lnTo>
                  <a:lnTo>
                    <a:pt x="1588770" y="297656"/>
                  </a:lnTo>
                  <a:lnTo>
                    <a:pt x="1594485" y="297656"/>
                  </a:lnTo>
                  <a:lnTo>
                    <a:pt x="1599724" y="298133"/>
                  </a:lnTo>
                  <a:lnTo>
                    <a:pt x="1600200" y="299085"/>
                  </a:lnTo>
                  <a:lnTo>
                    <a:pt x="1596866" y="301466"/>
                  </a:lnTo>
                  <a:lnTo>
                    <a:pt x="1594485" y="304800"/>
                  </a:lnTo>
                  <a:lnTo>
                    <a:pt x="1594961" y="305753"/>
                  </a:lnTo>
                  <a:lnTo>
                    <a:pt x="1596866" y="306229"/>
                  </a:lnTo>
                  <a:lnTo>
                    <a:pt x="1600676" y="306705"/>
                  </a:lnTo>
                  <a:lnTo>
                    <a:pt x="1613535" y="301943"/>
                  </a:lnTo>
                  <a:lnTo>
                    <a:pt x="1619250" y="300990"/>
                  </a:lnTo>
                  <a:lnTo>
                    <a:pt x="1631156" y="296228"/>
                  </a:lnTo>
                  <a:lnTo>
                    <a:pt x="1638300" y="294799"/>
                  </a:lnTo>
                  <a:lnTo>
                    <a:pt x="1644491" y="294799"/>
                  </a:lnTo>
                  <a:lnTo>
                    <a:pt x="1649730" y="295751"/>
                  </a:lnTo>
                  <a:lnTo>
                    <a:pt x="1657826" y="300990"/>
                  </a:lnTo>
                  <a:lnTo>
                    <a:pt x="1676876" y="301466"/>
                  </a:lnTo>
                  <a:lnTo>
                    <a:pt x="1690211" y="300990"/>
                  </a:lnTo>
                  <a:lnTo>
                    <a:pt x="1688783" y="301943"/>
                  </a:lnTo>
                  <a:lnTo>
                    <a:pt x="1671161" y="305276"/>
                  </a:lnTo>
                  <a:lnTo>
                    <a:pt x="1647825" y="308134"/>
                  </a:lnTo>
                  <a:lnTo>
                    <a:pt x="1643062" y="315278"/>
                  </a:lnTo>
                  <a:lnTo>
                    <a:pt x="1637824" y="317659"/>
                  </a:lnTo>
                  <a:lnTo>
                    <a:pt x="1630204" y="317659"/>
                  </a:lnTo>
                  <a:lnTo>
                    <a:pt x="1622584" y="319088"/>
                  </a:lnTo>
                  <a:lnTo>
                    <a:pt x="1600200" y="326708"/>
                  </a:lnTo>
                  <a:lnTo>
                    <a:pt x="1593056" y="330041"/>
                  </a:lnTo>
                  <a:lnTo>
                    <a:pt x="1593056" y="331470"/>
                  </a:lnTo>
                  <a:lnTo>
                    <a:pt x="1593533" y="332899"/>
                  </a:lnTo>
                  <a:lnTo>
                    <a:pt x="1594961" y="334328"/>
                  </a:lnTo>
                  <a:lnTo>
                    <a:pt x="1602105" y="338614"/>
                  </a:lnTo>
                  <a:lnTo>
                    <a:pt x="1621155" y="343376"/>
                  </a:lnTo>
                  <a:lnTo>
                    <a:pt x="1627346" y="345758"/>
                  </a:lnTo>
                  <a:lnTo>
                    <a:pt x="1625918" y="346234"/>
                  </a:lnTo>
                  <a:lnTo>
                    <a:pt x="1614011" y="345758"/>
                  </a:lnTo>
                  <a:lnTo>
                    <a:pt x="1612106" y="346710"/>
                  </a:lnTo>
                  <a:lnTo>
                    <a:pt x="1611630" y="348139"/>
                  </a:lnTo>
                  <a:lnTo>
                    <a:pt x="1614487" y="351473"/>
                  </a:lnTo>
                  <a:lnTo>
                    <a:pt x="1620202" y="356235"/>
                  </a:lnTo>
                  <a:lnTo>
                    <a:pt x="1624489" y="358616"/>
                  </a:lnTo>
                  <a:lnTo>
                    <a:pt x="1629727" y="359093"/>
                  </a:lnTo>
                  <a:lnTo>
                    <a:pt x="1634490" y="358140"/>
                  </a:lnTo>
                  <a:lnTo>
                    <a:pt x="1643062" y="358616"/>
                  </a:lnTo>
                  <a:lnTo>
                    <a:pt x="1669733" y="361950"/>
                  </a:lnTo>
                  <a:lnTo>
                    <a:pt x="1672114" y="363379"/>
                  </a:lnTo>
                  <a:lnTo>
                    <a:pt x="1657350" y="364808"/>
                  </a:lnTo>
                  <a:lnTo>
                    <a:pt x="1642586" y="367189"/>
                  </a:lnTo>
                  <a:lnTo>
                    <a:pt x="1638300" y="369094"/>
                  </a:lnTo>
                  <a:lnTo>
                    <a:pt x="1639729" y="371475"/>
                  </a:lnTo>
                  <a:lnTo>
                    <a:pt x="1644015" y="374333"/>
                  </a:lnTo>
                  <a:lnTo>
                    <a:pt x="1654969" y="380048"/>
                  </a:lnTo>
                  <a:lnTo>
                    <a:pt x="1670209" y="385763"/>
                  </a:lnTo>
                  <a:lnTo>
                    <a:pt x="1686877" y="389573"/>
                  </a:lnTo>
                  <a:lnTo>
                    <a:pt x="1703546" y="391954"/>
                  </a:lnTo>
                  <a:lnTo>
                    <a:pt x="1714024" y="392430"/>
                  </a:lnTo>
                  <a:lnTo>
                    <a:pt x="1721644" y="391478"/>
                  </a:lnTo>
                  <a:lnTo>
                    <a:pt x="1723549" y="390049"/>
                  </a:lnTo>
                  <a:lnTo>
                    <a:pt x="1722596" y="387668"/>
                  </a:lnTo>
                  <a:lnTo>
                    <a:pt x="1721168" y="385763"/>
                  </a:lnTo>
                  <a:lnTo>
                    <a:pt x="1718786" y="384334"/>
                  </a:lnTo>
                  <a:lnTo>
                    <a:pt x="1712595" y="381476"/>
                  </a:lnTo>
                  <a:lnTo>
                    <a:pt x="1713548" y="380524"/>
                  </a:lnTo>
                  <a:lnTo>
                    <a:pt x="1719262" y="380048"/>
                  </a:lnTo>
                  <a:lnTo>
                    <a:pt x="1724977" y="380048"/>
                  </a:lnTo>
                  <a:lnTo>
                    <a:pt x="1730693" y="381000"/>
                  </a:lnTo>
                  <a:lnTo>
                    <a:pt x="1734502" y="382429"/>
                  </a:lnTo>
                  <a:lnTo>
                    <a:pt x="1736408" y="384334"/>
                  </a:lnTo>
                  <a:lnTo>
                    <a:pt x="1739741" y="386239"/>
                  </a:lnTo>
                  <a:lnTo>
                    <a:pt x="1747361" y="389573"/>
                  </a:lnTo>
                  <a:lnTo>
                    <a:pt x="1749743" y="391001"/>
                  </a:lnTo>
                  <a:lnTo>
                    <a:pt x="1751648" y="391478"/>
                  </a:lnTo>
                  <a:lnTo>
                    <a:pt x="1753076" y="390525"/>
                  </a:lnTo>
                  <a:lnTo>
                    <a:pt x="1752600" y="388144"/>
                  </a:lnTo>
                  <a:lnTo>
                    <a:pt x="1749266" y="382429"/>
                  </a:lnTo>
                  <a:lnTo>
                    <a:pt x="1744504" y="375761"/>
                  </a:lnTo>
                  <a:lnTo>
                    <a:pt x="1736408" y="366236"/>
                  </a:lnTo>
                  <a:lnTo>
                    <a:pt x="1734026" y="362426"/>
                  </a:lnTo>
                  <a:lnTo>
                    <a:pt x="1735455" y="358140"/>
                  </a:lnTo>
                  <a:lnTo>
                    <a:pt x="1736884" y="358616"/>
                  </a:lnTo>
                  <a:lnTo>
                    <a:pt x="1739265" y="360521"/>
                  </a:lnTo>
                  <a:lnTo>
                    <a:pt x="1748314" y="370523"/>
                  </a:lnTo>
                  <a:lnTo>
                    <a:pt x="1754505" y="375761"/>
                  </a:lnTo>
                  <a:lnTo>
                    <a:pt x="1767364" y="387668"/>
                  </a:lnTo>
                  <a:lnTo>
                    <a:pt x="1771650" y="389573"/>
                  </a:lnTo>
                  <a:lnTo>
                    <a:pt x="1776889" y="389573"/>
                  </a:lnTo>
                  <a:lnTo>
                    <a:pt x="1777841" y="389096"/>
                  </a:lnTo>
                  <a:lnTo>
                    <a:pt x="1779746" y="385286"/>
                  </a:lnTo>
                  <a:lnTo>
                    <a:pt x="1782604" y="378619"/>
                  </a:lnTo>
                  <a:lnTo>
                    <a:pt x="1784033" y="374333"/>
                  </a:lnTo>
                  <a:lnTo>
                    <a:pt x="1783556" y="369094"/>
                  </a:lnTo>
                  <a:lnTo>
                    <a:pt x="1780699" y="362903"/>
                  </a:lnTo>
                  <a:lnTo>
                    <a:pt x="1779746" y="360045"/>
                  </a:lnTo>
                  <a:lnTo>
                    <a:pt x="1780699" y="359093"/>
                  </a:lnTo>
                  <a:lnTo>
                    <a:pt x="1784985" y="358616"/>
                  </a:lnTo>
                  <a:lnTo>
                    <a:pt x="1794986" y="366236"/>
                  </a:lnTo>
                  <a:lnTo>
                    <a:pt x="1799749" y="367665"/>
                  </a:lnTo>
                  <a:lnTo>
                    <a:pt x="1803559" y="366236"/>
                  </a:lnTo>
                  <a:lnTo>
                    <a:pt x="1805464" y="362903"/>
                  </a:lnTo>
                  <a:lnTo>
                    <a:pt x="1805940" y="360998"/>
                  </a:lnTo>
                  <a:lnTo>
                    <a:pt x="1805464" y="358616"/>
                  </a:lnTo>
                  <a:lnTo>
                    <a:pt x="1804511" y="357188"/>
                  </a:lnTo>
                  <a:lnTo>
                    <a:pt x="1803559" y="356235"/>
                  </a:lnTo>
                  <a:lnTo>
                    <a:pt x="1796891" y="354330"/>
                  </a:lnTo>
                  <a:lnTo>
                    <a:pt x="1795939" y="352901"/>
                  </a:lnTo>
                  <a:lnTo>
                    <a:pt x="1798320" y="350996"/>
                  </a:lnTo>
                  <a:lnTo>
                    <a:pt x="1799273" y="347186"/>
                  </a:lnTo>
                  <a:lnTo>
                    <a:pt x="1798320" y="338138"/>
                  </a:lnTo>
                  <a:lnTo>
                    <a:pt x="1799273" y="333375"/>
                  </a:lnTo>
                  <a:lnTo>
                    <a:pt x="1801177" y="330518"/>
                  </a:lnTo>
                  <a:lnTo>
                    <a:pt x="1803559" y="328613"/>
                  </a:lnTo>
                  <a:lnTo>
                    <a:pt x="1809274" y="325279"/>
                  </a:lnTo>
                  <a:lnTo>
                    <a:pt x="1810702" y="324803"/>
                  </a:lnTo>
                  <a:lnTo>
                    <a:pt x="1811179" y="325279"/>
                  </a:lnTo>
                  <a:lnTo>
                    <a:pt x="1807369" y="331946"/>
                  </a:lnTo>
                  <a:lnTo>
                    <a:pt x="1806416" y="334804"/>
                  </a:lnTo>
                  <a:lnTo>
                    <a:pt x="1805940" y="336233"/>
                  </a:lnTo>
                  <a:lnTo>
                    <a:pt x="1805940" y="339566"/>
                  </a:lnTo>
                  <a:lnTo>
                    <a:pt x="1806893" y="347186"/>
                  </a:lnTo>
                  <a:lnTo>
                    <a:pt x="1808798" y="350520"/>
                  </a:lnTo>
                  <a:lnTo>
                    <a:pt x="1816894" y="352901"/>
                  </a:lnTo>
                  <a:lnTo>
                    <a:pt x="1821656" y="349568"/>
                  </a:lnTo>
                  <a:lnTo>
                    <a:pt x="1829752" y="342424"/>
                  </a:lnTo>
                  <a:lnTo>
                    <a:pt x="1835468" y="338614"/>
                  </a:lnTo>
                  <a:lnTo>
                    <a:pt x="1837849" y="336233"/>
                  </a:lnTo>
                  <a:lnTo>
                    <a:pt x="1839754" y="330518"/>
                  </a:lnTo>
                  <a:lnTo>
                    <a:pt x="1841183" y="330041"/>
                  </a:lnTo>
                  <a:lnTo>
                    <a:pt x="1847850" y="330518"/>
                  </a:lnTo>
                  <a:lnTo>
                    <a:pt x="1851184" y="329565"/>
                  </a:lnTo>
                  <a:lnTo>
                    <a:pt x="1857375" y="326231"/>
                  </a:lnTo>
                  <a:lnTo>
                    <a:pt x="1869758" y="321469"/>
                  </a:lnTo>
                  <a:lnTo>
                    <a:pt x="1896904" y="313373"/>
                  </a:lnTo>
                  <a:lnTo>
                    <a:pt x="1900714" y="311468"/>
                  </a:lnTo>
                  <a:lnTo>
                    <a:pt x="1905476" y="307658"/>
                  </a:lnTo>
                  <a:lnTo>
                    <a:pt x="1904524" y="304324"/>
                  </a:lnTo>
                  <a:lnTo>
                    <a:pt x="1900714" y="300038"/>
                  </a:lnTo>
                  <a:lnTo>
                    <a:pt x="1889760" y="289084"/>
                  </a:lnTo>
                  <a:lnTo>
                    <a:pt x="1884998" y="282893"/>
                  </a:lnTo>
                  <a:lnTo>
                    <a:pt x="1884045" y="282416"/>
                  </a:lnTo>
                  <a:lnTo>
                    <a:pt x="1881664" y="283845"/>
                  </a:lnTo>
                  <a:lnTo>
                    <a:pt x="1879759" y="285274"/>
                  </a:lnTo>
                  <a:lnTo>
                    <a:pt x="1874996" y="291941"/>
                  </a:lnTo>
                  <a:lnTo>
                    <a:pt x="1873091" y="292418"/>
                  </a:lnTo>
                  <a:lnTo>
                    <a:pt x="1870234" y="286703"/>
                  </a:lnTo>
                  <a:lnTo>
                    <a:pt x="1866900" y="282416"/>
                  </a:lnTo>
                  <a:lnTo>
                    <a:pt x="1864995" y="280988"/>
                  </a:lnTo>
                  <a:lnTo>
                    <a:pt x="1861661" y="280035"/>
                  </a:lnTo>
                  <a:lnTo>
                    <a:pt x="1851184" y="279083"/>
                  </a:lnTo>
                  <a:lnTo>
                    <a:pt x="1844040" y="282893"/>
                  </a:lnTo>
                  <a:lnTo>
                    <a:pt x="1841659" y="283369"/>
                  </a:lnTo>
                  <a:lnTo>
                    <a:pt x="1830705" y="284798"/>
                  </a:lnTo>
                  <a:lnTo>
                    <a:pt x="1828800" y="284321"/>
                  </a:lnTo>
                  <a:lnTo>
                    <a:pt x="1831181" y="280511"/>
                  </a:lnTo>
                  <a:lnTo>
                    <a:pt x="1833562" y="278130"/>
                  </a:lnTo>
                  <a:lnTo>
                    <a:pt x="1836896" y="267176"/>
                  </a:lnTo>
                  <a:lnTo>
                    <a:pt x="1839277" y="260509"/>
                  </a:lnTo>
                  <a:lnTo>
                    <a:pt x="1835944" y="254794"/>
                  </a:lnTo>
                  <a:lnTo>
                    <a:pt x="1831658" y="249079"/>
                  </a:lnTo>
                  <a:lnTo>
                    <a:pt x="1827371" y="248603"/>
                  </a:lnTo>
                  <a:lnTo>
                    <a:pt x="1816418" y="246221"/>
                  </a:lnTo>
                  <a:lnTo>
                    <a:pt x="1809274" y="245745"/>
                  </a:lnTo>
                  <a:lnTo>
                    <a:pt x="1807369" y="244793"/>
                  </a:lnTo>
                  <a:lnTo>
                    <a:pt x="1809274" y="241935"/>
                  </a:lnTo>
                  <a:lnTo>
                    <a:pt x="1817370" y="237649"/>
                  </a:lnTo>
                  <a:lnTo>
                    <a:pt x="1817846" y="236220"/>
                  </a:lnTo>
                  <a:lnTo>
                    <a:pt x="1816418" y="229076"/>
                  </a:lnTo>
                  <a:lnTo>
                    <a:pt x="1815941" y="225266"/>
                  </a:lnTo>
                  <a:lnTo>
                    <a:pt x="1814989" y="223361"/>
                  </a:lnTo>
                  <a:lnTo>
                    <a:pt x="1805464" y="220028"/>
                  </a:lnTo>
                  <a:lnTo>
                    <a:pt x="1799749" y="219075"/>
                  </a:lnTo>
                  <a:lnTo>
                    <a:pt x="1789748" y="219075"/>
                  </a:lnTo>
                  <a:lnTo>
                    <a:pt x="1786414" y="220028"/>
                  </a:lnTo>
                  <a:lnTo>
                    <a:pt x="1782604" y="222409"/>
                  </a:lnTo>
                  <a:lnTo>
                    <a:pt x="1782127" y="225266"/>
                  </a:lnTo>
                  <a:lnTo>
                    <a:pt x="1782604" y="230029"/>
                  </a:lnTo>
                  <a:lnTo>
                    <a:pt x="1783556" y="232886"/>
                  </a:lnTo>
                  <a:lnTo>
                    <a:pt x="1791652" y="235268"/>
                  </a:lnTo>
                  <a:lnTo>
                    <a:pt x="1795939" y="240030"/>
                  </a:lnTo>
                  <a:lnTo>
                    <a:pt x="1797844" y="243364"/>
                  </a:lnTo>
                  <a:lnTo>
                    <a:pt x="1797844" y="244316"/>
                  </a:lnTo>
                  <a:lnTo>
                    <a:pt x="1793558" y="242411"/>
                  </a:lnTo>
                  <a:lnTo>
                    <a:pt x="1786414" y="242411"/>
                  </a:lnTo>
                  <a:lnTo>
                    <a:pt x="1775460" y="239554"/>
                  </a:lnTo>
                  <a:lnTo>
                    <a:pt x="1769745" y="237173"/>
                  </a:lnTo>
                  <a:lnTo>
                    <a:pt x="1763554" y="231934"/>
                  </a:lnTo>
                  <a:lnTo>
                    <a:pt x="1763077" y="230029"/>
                  </a:lnTo>
                  <a:lnTo>
                    <a:pt x="1765459" y="224314"/>
                  </a:lnTo>
                  <a:lnTo>
                    <a:pt x="1764983" y="222885"/>
                  </a:lnTo>
                  <a:lnTo>
                    <a:pt x="1763554" y="221456"/>
                  </a:lnTo>
                  <a:lnTo>
                    <a:pt x="1763077" y="220504"/>
                  </a:lnTo>
                  <a:lnTo>
                    <a:pt x="1765459" y="218123"/>
                  </a:lnTo>
                  <a:lnTo>
                    <a:pt x="1765459" y="216694"/>
                  </a:lnTo>
                  <a:lnTo>
                    <a:pt x="1764506" y="214789"/>
                  </a:lnTo>
                  <a:lnTo>
                    <a:pt x="1762125" y="212408"/>
                  </a:lnTo>
                  <a:lnTo>
                    <a:pt x="1758791" y="210979"/>
                  </a:lnTo>
                  <a:lnTo>
                    <a:pt x="1752124" y="210503"/>
                  </a:lnTo>
                  <a:lnTo>
                    <a:pt x="1746885" y="210979"/>
                  </a:lnTo>
                  <a:lnTo>
                    <a:pt x="1742599" y="213360"/>
                  </a:lnTo>
                  <a:lnTo>
                    <a:pt x="1740218" y="213360"/>
                  </a:lnTo>
                  <a:lnTo>
                    <a:pt x="1728311" y="209550"/>
                  </a:lnTo>
                  <a:lnTo>
                    <a:pt x="1717358" y="207169"/>
                  </a:lnTo>
                  <a:lnTo>
                    <a:pt x="1713548" y="205740"/>
                  </a:lnTo>
                  <a:lnTo>
                    <a:pt x="1714024" y="201930"/>
                  </a:lnTo>
                  <a:lnTo>
                    <a:pt x="1714024" y="200978"/>
                  </a:lnTo>
                  <a:lnTo>
                    <a:pt x="1712595" y="198596"/>
                  </a:lnTo>
                  <a:lnTo>
                    <a:pt x="1699736" y="191453"/>
                  </a:lnTo>
                  <a:lnTo>
                    <a:pt x="1692116" y="185738"/>
                  </a:lnTo>
                  <a:lnTo>
                    <a:pt x="1675924" y="170021"/>
                  </a:lnTo>
                  <a:lnTo>
                    <a:pt x="1671637" y="163354"/>
                  </a:lnTo>
                  <a:lnTo>
                    <a:pt x="1667827" y="159068"/>
                  </a:lnTo>
                  <a:lnTo>
                    <a:pt x="1660684" y="154305"/>
                  </a:lnTo>
                  <a:lnTo>
                    <a:pt x="1654016" y="151448"/>
                  </a:lnTo>
                  <a:lnTo>
                    <a:pt x="1633061" y="146209"/>
                  </a:lnTo>
                  <a:lnTo>
                    <a:pt x="1623060" y="144780"/>
                  </a:lnTo>
                  <a:lnTo>
                    <a:pt x="1614011" y="145733"/>
                  </a:lnTo>
                  <a:lnTo>
                    <a:pt x="1598771" y="145733"/>
                  </a:lnTo>
                  <a:lnTo>
                    <a:pt x="1594485" y="146685"/>
                  </a:lnTo>
                  <a:lnTo>
                    <a:pt x="1593056" y="147161"/>
                  </a:lnTo>
                  <a:lnTo>
                    <a:pt x="1592580" y="148590"/>
                  </a:lnTo>
                  <a:lnTo>
                    <a:pt x="1592580" y="150495"/>
                  </a:lnTo>
                  <a:lnTo>
                    <a:pt x="1593056" y="152400"/>
                  </a:lnTo>
                  <a:lnTo>
                    <a:pt x="1594009" y="154305"/>
                  </a:lnTo>
                  <a:lnTo>
                    <a:pt x="1596866" y="155734"/>
                  </a:lnTo>
                  <a:lnTo>
                    <a:pt x="1604010" y="156686"/>
                  </a:lnTo>
                  <a:lnTo>
                    <a:pt x="1620679" y="157163"/>
                  </a:lnTo>
                  <a:lnTo>
                    <a:pt x="1624965" y="159544"/>
                  </a:lnTo>
                  <a:lnTo>
                    <a:pt x="1626870" y="161449"/>
                  </a:lnTo>
                  <a:lnTo>
                    <a:pt x="1626870" y="163354"/>
                  </a:lnTo>
                  <a:lnTo>
                    <a:pt x="1624965" y="165735"/>
                  </a:lnTo>
                  <a:lnTo>
                    <a:pt x="1623060" y="167164"/>
                  </a:lnTo>
                  <a:lnTo>
                    <a:pt x="1619726" y="167164"/>
                  </a:lnTo>
                  <a:lnTo>
                    <a:pt x="1606868" y="165259"/>
                  </a:lnTo>
                  <a:lnTo>
                    <a:pt x="1593533" y="169069"/>
                  </a:lnTo>
                  <a:lnTo>
                    <a:pt x="1583055" y="170974"/>
                  </a:lnTo>
                  <a:lnTo>
                    <a:pt x="1567339" y="169545"/>
                  </a:lnTo>
                  <a:lnTo>
                    <a:pt x="1557337" y="173355"/>
                  </a:lnTo>
                  <a:lnTo>
                    <a:pt x="1549241" y="184309"/>
                  </a:lnTo>
                  <a:lnTo>
                    <a:pt x="1549241" y="186214"/>
                  </a:lnTo>
                  <a:lnTo>
                    <a:pt x="1560195" y="188595"/>
                  </a:lnTo>
                  <a:lnTo>
                    <a:pt x="1574006" y="192881"/>
                  </a:lnTo>
                  <a:lnTo>
                    <a:pt x="1580674" y="201454"/>
                  </a:lnTo>
                  <a:lnTo>
                    <a:pt x="1592580" y="205264"/>
                  </a:lnTo>
                  <a:lnTo>
                    <a:pt x="1598295" y="207169"/>
                  </a:lnTo>
                  <a:lnTo>
                    <a:pt x="1601629" y="209074"/>
                  </a:lnTo>
                  <a:lnTo>
                    <a:pt x="1582579" y="209074"/>
                  </a:lnTo>
                  <a:lnTo>
                    <a:pt x="1574006" y="208121"/>
                  </a:lnTo>
                  <a:lnTo>
                    <a:pt x="1568768" y="208121"/>
                  </a:lnTo>
                  <a:lnTo>
                    <a:pt x="1564005" y="202406"/>
                  </a:lnTo>
                  <a:lnTo>
                    <a:pt x="1557337" y="199073"/>
                  </a:lnTo>
                  <a:lnTo>
                    <a:pt x="1547812" y="198596"/>
                  </a:lnTo>
                  <a:lnTo>
                    <a:pt x="1540669" y="195739"/>
                  </a:lnTo>
                  <a:lnTo>
                    <a:pt x="1533525" y="196215"/>
                  </a:lnTo>
                  <a:lnTo>
                    <a:pt x="1526381" y="198596"/>
                  </a:lnTo>
                  <a:lnTo>
                    <a:pt x="1525905" y="209550"/>
                  </a:lnTo>
                  <a:lnTo>
                    <a:pt x="1534477" y="216218"/>
                  </a:lnTo>
                  <a:lnTo>
                    <a:pt x="1544002" y="221933"/>
                  </a:lnTo>
                  <a:lnTo>
                    <a:pt x="1546384" y="224314"/>
                  </a:lnTo>
                  <a:lnTo>
                    <a:pt x="1539716" y="224314"/>
                  </a:lnTo>
                  <a:lnTo>
                    <a:pt x="1530668" y="222885"/>
                  </a:lnTo>
                  <a:lnTo>
                    <a:pt x="1527334" y="222885"/>
                  </a:lnTo>
                  <a:lnTo>
                    <a:pt x="1519714" y="225266"/>
                  </a:lnTo>
                  <a:lnTo>
                    <a:pt x="1517809" y="226695"/>
                  </a:lnTo>
                  <a:lnTo>
                    <a:pt x="1517333" y="228124"/>
                  </a:lnTo>
                  <a:lnTo>
                    <a:pt x="1518285" y="230029"/>
                  </a:lnTo>
                  <a:lnTo>
                    <a:pt x="1520190" y="231934"/>
                  </a:lnTo>
                  <a:lnTo>
                    <a:pt x="1523524" y="233363"/>
                  </a:lnTo>
                  <a:lnTo>
                    <a:pt x="1530191" y="235268"/>
                  </a:lnTo>
                  <a:lnTo>
                    <a:pt x="1534477" y="235744"/>
                  </a:lnTo>
                  <a:lnTo>
                    <a:pt x="1543050" y="234315"/>
                  </a:lnTo>
                  <a:lnTo>
                    <a:pt x="1551146" y="241935"/>
                  </a:lnTo>
                  <a:lnTo>
                    <a:pt x="1558290" y="241935"/>
                  </a:lnTo>
                  <a:lnTo>
                    <a:pt x="1578769" y="236696"/>
                  </a:lnTo>
                  <a:lnTo>
                    <a:pt x="1589723" y="237173"/>
                  </a:lnTo>
                  <a:lnTo>
                    <a:pt x="1588294" y="238125"/>
                  </a:lnTo>
                  <a:lnTo>
                    <a:pt x="1578769" y="241459"/>
                  </a:lnTo>
                  <a:lnTo>
                    <a:pt x="1577816" y="242888"/>
                  </a:lnTo>
                  <a:lnTo>
                    <a:pt x="1577816" y="244793"/>
                  </a:lnTo>
                  <a:lnTo>
                    <a:pt x="1578293" y="247174"/>
                  </a:lnTo>
                  <a:lnTo>
                    <a:pt x="1577816" y="248603"/>
                  </a:lnTo>
                  <a:lnTo>
                    <a:pt x="1577340" y="249079"/>
                  </a:lnTo>
                  <a:close/>
                  <a:moveTo>
                    <a:pt x="2200751" y="740569"/>
                  </a:moveTo>
                  <a:lnTo>
                    <a:pt x="2196465" y="739140"/>
                  </a:lnTo>
                  <a:lnTo>
                    <a:pt x="2192655" y="736759"/>
                  </a:lnTo>
                  <a:lnTo>
                    <a:pt x="2190750" y="732473"/>
                  </a:lnTo>
                  <a:lnTo>
                    <a:pt x="2189321" y="730568"/>
                  </a:lnTo>
                  <a:lnTo>
                    <a:pt x="2185987" y="726758"/>
                  </a:lnTo>
                  <a:lnTo>
                    <a:pt x="2177415" y="723900"/>
                  </a:lnTo>
                  <a:lnTo>
                    <a:pt x="2175986" y="722948"/>
                  </a:lnTo>
                  <a:lnTo>
                    <a:pt x="2173129" y="717709"/>
                  </a:lnTo>
                  <a:lnTo>
                    <a:pt x="2170271" y="714375"/>
                  </a:lnTo>
                  <a:lnTo>
                    <a:pt x="2164080" y="711994"/>
                  </a:lnTo>
                  <a:lnTo>
                    <a:pt x="2140744" y="704850"/>
                  </a:lnTo>
                  <a:lnTo>
                    <a:pt x="2133124" y="703421"/>
                  </a:lnTo>
                  <a:lnTo>
                    <a:pt x="2097405" y="705326"/>
                  </a:lnTo>
                  <a:lnTo>
                    <a:pt x="2091690" y="704374"/>
                  </a:lnTo>
                  <a:lnTo>
                    <a:pt x="2079784" y="701516"/>
                  </a:lnTo>
                  <a:lnTo>
                    <a:pt x="2072164" y="701040"/>
                  </a:lnTo>
                  <a:lnTo>
                    <a:pt x="2062162" y="697230"/>
                  </a:lnTo>
                  <a:lnTo>
                    <a:pt x="2055019" y="697230"/>
                  </a:lnTo>
                  <a:lnTo>
                    <a:pt x="2050256" y="697706"/>
                  </a:lnTo>
                  <a:lnTo>
                    <a:pt x="2048351" y="698659"/>
                  </a:lnTo>
                  <a:lnTo>
                    <a:pt x="2047399" y="700088"/>
                  </a:lnTo>
                  <a:lnTo>
                    <a:pt x="2046923" y="703421"/>
                  </a:lnTo>
                  <a:lnTo>
                    <a:pt x="2046923" y="708660"/>
                  </a:lnTo>
                  <a:lnTo>
                    <a:pt x="2047875" y="712470"/>
                  </a:lnTo>
                  <a:lnTo>
                    <a:pt x="2051209" y="715804"/>
                  </a:lnTo>
                  <a:lnTo>
                    <a:pt x="2049780" y="715804"/>
                  </a:lnTo>
                  <a:lnTo>
                    <a:pt x="2048827" y="716280"/>
                  </a:lnTo>
                  <a:lnTo>
                    <a:pt x="2047875" y="719138"/>
                  </a:lnTo>
                  <a:lnTo>
                    <a:pt x="2047875" y="722471"/>
                  </a:lnTo>
                  <a:lnTo>
                    <a:pt x="2049304" y="725329"/>
                  </a:lnTo>
                  <a:lnTo>
                    <a:pt x="2051209" y="727234"/>
                  </a:lnTo>
                  <a:lnTo>
                    <a:pt x="2055019" y="729615"/>
                  </a:lnTo>
                  <a:lnTo>
                    <a:pt x="2065973" y="731044"/>
                  </a:lnTo>
                  <a:lnTo>
                    <a:pt x="2069783" y="732473"/>
                  </a:lnTo>
                  <a:lnTo>
                    <a:pt x="2071211" y="736759"/>
                  </a:lnTo>
                  <a:lnTo>
                    <a:pt x="2072164" y="741998"/>
                  </a:lnTo>
                  <a:lnTo>
                    <a:pt x="2074069" y="748665"/>
                  </a:lnTo>
                  <a:lnTo>
                    <a:pt x="2076450" y="753904"/>
                  </a:lnTo>
                  <a:lnTo>
                    <a:pt x="2077879" y="755809"/>
                  </a:lnTo>
                  <a:lnTo>
                    <a:pt x="2081689" y="758190"/>
                  </a:lnTo>
                  <a:lnTo>
                    <a:pt x="2092643" y="762953"/>
                  </a:lnTo>
                  <a:lnTo>
                    <a:pt x="2098834" y="762953"/>
                  </a:lnTo>
                  <a:lnTo>
                    <a:pt x="2105025" y="762000"/>
                  </a:lnTo>
                  <a:lnTo>
                    <a:pt x="2124551" y="756285"/>
                  </a:lnTo>
                  <a:lnTo>
                    <a:pt x="2132648" y="754856"/>
                  </a:lnTo>
                  <a:lnTo>
                    <a:pt x="2148840" y="753904"/>
                  </a:lnTo>
                  <a:lnTo>
                    <a:pt x="2176939" y="757238"/>
                  </a:lnTo>
                  <a:lnTo>
                    <a:pt x="2197894" y="758666"/>
                  </a:lnTo>
                  <a:lnTo>
                    <a:pt x="2205514" y="757238"/>
                  </a:lnTo>
                  <a:lnTo>
                    <a:pt x="2208848" y="754856"/>
                  </a:lnTo>
                  <a:lnTo>
                    <a:pt x="2207419" y="752951"/>
                  </a:lnTo>
                  <a:lnTo>
                    <a:pt x="2203133" y="750094"/>
                  </a:lnTo>
                  <a:lnTo>
                    <a:pt x="2201228" y="747713"/>
                  </a:lnTo>
                  <a:lnTo>
                    <a:pt x="2201704" y="742474"/>
                  </a:lnTo>
                  <a:lnTo>
                    <a:pt x="2200751" y="740569"/>
                  </a:lnTo>
                  <a:close/>
                  <a:moveTo>
                    <a:pt x="421481" y="1817370"/>
                  </a:moveTo>
                  <a:lnTo>
                    <a:pt x="417671" y="1814513"/>
                  </a:lnTo>
                  <a:lnTo>
                    <a:pt x="413861" y="1812131"/>
                  </a:lnTo>
                  <a:lnTo>
                    <a:pt x="410051" y="1810226"/>
                  </a:lnTo>
                  <a:lnTo>
                    <a:pt x="407670" y="1809750"/>
                  </a:lnTo>
                  <a:lnTo>
                    <a:pt x="406717" y="1811655"/>
                  </a:lnTo>
                  <a:lnTo>
                    <a:pt x="405765" y="1816418"/>
                  </a:lnTo>
                  <a:lnTo>
                    <a:pt x="404813" y="1818799"/>
                  </a:lnTo>
                  <a:lnTo>
                    <a:pt x="402431" y="1822133"/>
                  </a:lnTo>
                  <a:lnTo>
                    <a:pt x="402431" y="1823561"/>
                  </a:lnTo>
                  <a:lnTo>
                    <a:pt x="402908" y="1824514"/>
                  </a:lnTo>
                  <a:lnTo>
                    <a:pt x="405765" y="1827848"/>
                  </a:lnTo>
                  <a:lnTo>
                    <a:pt x="406241" y="1831181"/>
                  </a:lnTo>
                  <a:lnTo>
                    <a:pt x="408146" y="1834039"/>
                  </a:lnTo>
                  <a:lnTo>
                    <a:pt x="412433" y="1837849"/>
                  </a:lnTo>
                  <a:lnTo>
                    <a:pt x="414814" y="1837849"/>
                  </a:lnTo>
                  <a:lnTo>
                    <a:pt x="416719" y="1834515"/>
                  </a:lnTo>
                  <a:lnTo>
                    <a:pt x="417671" y="1834039"/>
                  </a:lnTo>
                  <a:lnTo>
                    <a:pt x="417195" y="1841659"/>
                  </a:lnTo>
                  <a:lnTo>
                    <a:pt x="417671" y="1843564"/>
                  </a:lnTo>
                  <a:lnTo>
                    <a:pt x="418147" y="1847374"/>
                  </a:lnTo>
                  <a:lnTo>
                    <a:pt x="418147" y="1852613"/>
                  </a:lnTo>
                  <a:lnTo>
                    <a:pt x="420052" y="1855470"/>
                  </a:lnTo>
                  <a:lnTo>
                    <a:pt x="421958" y="1853089"/>
                  </a:lnTo>
                  <a:lnTo>
                    <a:pt x="423386" y="1847850"/>
                  </a:lnTo>
                  <a:lnTo>
                    <a:pt x="425767" y="1844993"/>
                  </a:lnTo>
                  <a:lnTo>
                    <a:pt x="425767" y="1840230"/>
                  </a:lnTo>
                  <a:lnTo>
                    <a:pt x="424339" y="1825466"/>
                  </a:lnTo>
                  <a:lnTo>
                    <a:pt x="421481" y="1817370"/>
                  </a:lnTo>
                  <a:close/>
                  <a:moveTo>
                    <a:pt x="599599" y="2015014"/>
                  </a:moveTo>
                  <a:lnTo>
                    <a:pt x="598646" y="2013585"/>
                  </a:lnTo>
                  <a:lnTo>
                    <a:pt x="597694" y="2014061"/>
                  </a:lnTo>
                  <a:lnTo>
                    <a:pt x="597218" y="2015014"/>
                  </a:lnTo>
                  <a:lnTo>
                    <a:pt x="596741" y="2018348"/>
                  </a:lnTo>
                  <a:lnTo>
                    <a:pt x="595789" y="2019300"/>
                  </a:lnTo>
                  <a:lnTo>
                    <a:pt x="591502" y="2008823"/>
                  </a:lnTo>
                  <a:lnTo>
                    <a:pt x="587216" y="2003108"/>
                  </a:lnTo>
                  <a:lnTo>
                    <a:pt x="584835" y="1997393"/>
                  </a:lnTo>
                  <a:lnTo>
                    <a:pt x="583883" y="1995964"/>
                  </a:lnTo>
                  <a:lnTo>
                    <a:pt x="581025" y="1993583"/>
                  </a:lnTo>
                  <a:lnTo>
                    <a:pt x="579120" y="1991201"/>
                  </a:lnTo>
                  <a:lnTo>
                    <a:pt x="572452" y="1987868"/>
                  </a:lnTo>
                  <a:lnTo>
                    <a:pt x="561975" y="1984534"/>
                  </a:lnTo>
                  <a:lnTo>
                    <a:pt x="557213" y="1982629"/>
                  </a:lnTo>
                  <a:lnTo>
                    <a:pt x="551021" y="1978343"/>
                  </a:lnTo>
                  <a:lnTo>
                    <a:pt x="547688" y="1973580"/>
                  </a:lnTo>
                  <a:lnTo>
                    <a:pt x="547688" y="1972151"/>
                  </a:lnTo>
                  <a:lnTo>
                    <a:pt x="548640" y="1971675"/>
                  </a:lnTo>
                  <a:lnTo>
                    <a:pt x="547688" y="1969770"/>
                  </a:lnTo>
                  <a:lnTo>
                    <a:pt x="543401" y="1964531"/>
                  </a:lnTo>
                  <a:lnTo>
                    <a:pt x="537686" y="1957388"/>
                  </a:lnTo>
                  <a:lnTo>
                    <a:pt x="534829" y="1953101"/>
                  </a:lnTo>
                  <a:lnTo>
                    <a:pt x="531019" y="1946434"/>
                  </a:lnTo>
                  <a:lnTo>
                    <a:pt x="529114" y="1943576"/>
                  </a:lnTo>
                  <a:lnTo>
                    <a:pt x="527209" y="1942624"/>
                  </a:lnTo>
                  <a:lnTo>
                    <a:pt x="524351" y="1942148"/>
                  </a:lnTo>
                  <a:lnTo>
                    <a:pt x="516731" y="1941195"/>
                  </a:lnTo>
                  <a:lnTo>
                    <a:pt x="504349" y="1937861"/>
                  </a:lnTo>
                  <a:lnTo>
                    <a:pt x="487204" y="1935004"/>
                  </a:lnTo>
                  <a:lnTo>
                    <a:pt x="470535" y="1929289"/>
                  </a:lnTo>
                  <a:lnTo>
                    <a:pt x="452914" y="1921193"/>
                  </a:lnTo>
                  <a:lnTo>
                    <a:pt x="445770" y="1919288"/>
                  </a:lnTo>
                  <a:lnTo>
                    <a:pt x="439579" y="1919288"/>
                  </a:lnTo>
                  <a:lnTo>
                    <a:pt x="434816" y="1920716"/>
                  </a:lnTo>
                  <a:lnTo>
                    <a:pt x="432911" y="1922145"/>
                  </a:lnTo>
                  <a:lnTo>
                    <a:pt x="431483" y="1924526"/>
                  </a:lnTo>
                  <a:lnTo>
                    <a:pt x="431483" y="1926431"/>
                  </a:lnTo>
                  <a:lnTo>
                    <a:pt x="434340" y="1930241"/>
                  </a:lnTo>
                  <a:lnTo>
                    <a:pt x="438626" y="1934051"/>
                  </a:lnTo>
                  <a:lnTo>
                    <a:pt x="441484" y="1935004"/>
                  </a:lnTo>
                  <a:lnTo>
                    <a:pt x="444817" y="1935480"/>
                  </a:lnTo>
                  <a:lnTo>
                    <a:pt x="448151" y="1935004"/>
                  </a:lnTo>
                  <a:lnTo>
                    <a:pt x="452914" y="1933575"/>
                  </a:lnTo>
                  <a:lnTo>
                    <a:pt x="452438" y="1931670"/>
                  </a:lnTo>
                  <a:lnTo>
                    <a:pt x="452438" y="1930241"/>
                  </a:lnTo>
                  <a:lnTo>
                    <a:pt x="460058" y="1930718"/>
                  </a:lnTo>
                  <a:lnTo>
                    <a:pt x="461963" y="1931194"/>
                  </a:lnTo>
                  <a:lnTo>
                    <a:pt x="459581" y="1933099"/>
                  </a:lnTo>
                  <a:lnTo>
                    <a:pt x="459581" y="1935004"/>
                  </a:lnTo>
                  <a:lnTo>
                    <a:pt x="460534" y="1937861"/>
                  </a:lnTo>
                  <a:lnTo>
                    <a:pt x="460534" y="1938814"/>
                  </a:lnTo>
                  <a:lnTo>
                    <a:pt x="457200" y="1935956"/>
                  </a:lnTo>
                  <a:lnTo>
                    <a:pt x="454819" y="1935480"/>
                  </a:lnTo>
                  <a:lnTo>
                    <a:pt x="448151" y="1935956"/>
                  </a:lnTo>
                  <a:lnTo>
                    <a:pt x="446722" y="1936433"/>
                  </a:lnTo>
                  <a:lnTo>
                    <a:pt x="445770" y="1937385"/>
                  </a:lnTo>
                  <a:lnTo>
                    <a:pt x="443865" y="1941671"/>
                  </a:lnTo>
                  <a:lnTo>
                    <a:pt x="444341" y="1942624"/>
                  </a:lnTo>
                  <a:lnTo>
                    <a:pt x="447675" y="1943100"/>
                  </a:lnTo>
                  <a:lnTo>
                    <a:pt x="448151" y="1944053"/>
                  </a:lnTo>
                  <a:lnTo>
                    <a:pt x="448627" y="1947863"/>
                  </a:lnTo>
                  <a:lnTo>
                    <a:pt x="447199" y="1950720"/>
                  </a:lnTo>
                  <a:lnTo>
                    <a:pt x="447675" y="1951673"/>
                  </a:lnTo>
                  <a:lnTo>
                    <a:pt x="449104" y="1952149"/>
                  </a:lnTo>
                  <a:lnTo>
                    <a:pt x="450533" y="1952149"/>
                  </a:lnTo>
                  <a:lnTo>
                    <a:pt x="453866" y="1950244"/>
                  </a:lnTo>
                  <a:lnTo>
                    <a:pt x="461010" y="1950244"/>
                  </a:lnTo>
                  <a:lnTo>
                    <a:pt x="462439" y="1951673"/>
                  </a:lnTo>
                  <a:lnTo>
                    <a:pt x="463391" y="1953578"/>
                  </a:lnTo>
                  <a:lnTo>
                    <a:pt x="464820" y="1955006"/>
                  </a:lnTo>
                  <a:lnTo>
                    <a:pt x="466725" y="1954054"/>
                  </a:lnTo>
                  <a:lnTo>
                    <a:pt x="467201" y="1953101"/>
                  </a:lnTo>
                  <a:lnTo>
                    <a:pt x="467201" y="1951673"/>
                  </a:lnTo>
                  <a:lnTo>
                    <a:pt x="467677" y="1951196"/>
                  </a:lnTo>
                  <a:lnTo>
                    <a:pt x="468630" y="1952149"/>
                  </a:lnTo>
                  <a:lnTo>
                    <a:pt x="469583" y="1953101"/>
                  </a:lnTo>
                  <a:lnTo>
                    <a:pt x="470059" y="1954054"/>
                  </a:lnTo>
                  <a:lnTo>
                    <a:pt x="470059" y="1955006"/>
                  </a:lnTo>
                  <a:lnTo>
                    <a:pt x="469106" y="1957388"/>
                  </a:lnTo>
                  <a:lnTo>
                    <a:pt x="469583" y="1959293"/>
                  </a:lnTo>
                  <a:lnTo>
                    <a:pt x="470535" y="1961198"/>
                  </a:lnTo>
                  <a:lnTo>
                    <a:pt x="472440" y="1962626"/>
                  </a:lnTo>
                  <a:lnTo>
                    <a:pt x="474821" y="1963103"/>
                  </a:lnTo>
                  <a:lnTo>
                    <a:pt x="477202" y="1962626"/>
                  </a:lnTo>
                  <a:lnTo>
                    <a:pt x="478155" y="1961674"/>
                  </a:lnTo>
                  <a:lnTo>
                    <a:pt x="479108" y="1960245"/>
                  </a:lnTo>
                  <a:lnTo>
                    <a:pt x="480060" y="1959769"/>
                  </a:lnTo>
                  <a:lnTo>
                    <a:pt x="481965" y="1960721"/>
                  </a:lnTo>
                  <a:lnTo>
                    <a:pt x="485299" y="1961674"/>
                  </a:lnTo>
                  <a:lnTo>
                    <a:pt x="487204" y="1963103"/>
                  </a:lnTo>
                  <a:lnTo>
                    <a:pt x="490061" y="1967865"/>
                  </a:lnTo>
                  <a:lnTo>
                    <a:pt x="491014" y="1969294"/>
                  </a:lnTo>
                  <a:lnTo>
                    <a:pt x="491966" y="1969770"/>
                  </a:lnTo>
                  <a:lnTo>
                    <a:pt x="493871" y="1969770"/>
                  </a:lnTo>
                  <a:lnTo>
                    <a:pt x="495776" y="1971675"/>
                  </a:lnTo>
                  <a:lnTo>
                    <a:pt x="497681" y="1972628"/>
                  </a:lnTo>
                  <a:lnTo>
                    <a:pt x="504825" y="1972151"/>
                  </a:lnTo>
                  <a:lnTo>
                    <a:pt x="503872" y="1973104"/>
                  </a:lnTo>
                  <a:lnTo>
                    <a:pt x="494347" y="1974533"/>
                  </a:lnTo>
                  <a:lnTo>
                    <a:pt x="491014" y="1975961"/>
                  </a:lnTo>
                  <a:lnTo>
                    <a:pt x="490538" y="1976438"/>
                  </a:lnTo>
                  <a:lnTo>
                    <a:pt x="490538" y="1977866"/>
                  </a:lnTo>
                  <a:lnTo>
                    <a:pt x="491014" y="1983105"/>
                  </a:lnTo>
                  <a:lnTo>
                    <a:pt x="491966" y="1984058"/>
                  </a:lnTo>
                  <a:lnTo>
                    <a:pt x="492442" y="1984058"/>
                  </a:lnTo>
                  <a:lnTo>
                    <a:pt x="494347" y="1981676"/>
                  </a:lnTo>
                  <a:lnTo>
                    <a:pt x="495300" y="1981676"/>
                  </a:lnTo>
                  <a:lnTo>
                    <a:pt x="499110" y="1984534"/>
                  </a:lnTo>
                  <a:lnTo>
                    <a:pt x="500063" y="1984058"/>
                  </a:lnTo>
                  <a:lnTo>
                    <a:pt x="500539" y="1982153"/>
                  </a:lnTo>
                  <a:lnTo>
                    <a:pt x="501491" y="1981676"/>
                  </a:lnTo>
                  <a:lnTo>
                    <a:pt x="503872" y="1983105"/>
                  </a:lnTo>
                  <a:lnTo>
                    <a:pt x="506254" y="1982629"/>
                  </a:lnTo>
                  <a:lnTo>
                    <a:pt x="507206" y="1983105"/>
                  </a:lnTo>
                  <a:lnTo>
                    <a:pt x="508159" y="1984534"/>
                  </a:lnTo>
                  <a:lnTo>
                    <a:pt x="509111" y="1985010"/>
                  </a:lnTo>
                  <a:lnTo>
                    <a:pt x="511969" y="1983581"/>
                  </a:lnTo>
                  <a:lnTo>
                    <a:pt x="511969" y="1984534"/>
                  </a:lnTo>
                  <a:lnTo>
                    <a:pt x="510540" y="1988344"/>
                  </a:lnTo>
                  <a:lnTo>
                    <a:pt x="511492" y="1990249"/>
                  </a:lnTo>
                  <a:lnTo>
                    <a:pt x="512445" y="1990249"/>
                  </a:lnTo>
                  <a:lnTo>
                    <a:pt x="515302" y="1989296"/>
                  </a:lnTo>
                  <a:lnTo>
                    <a:pt x="516731" y="1990249"/>
                  </a:lnTo>
                  <a:lnTo>
                    <a:pt x="519113" y="1993106"/>
                  </a:lnTo>
                  <a:lnTo>
                    <a:pt x="520065" y="1993583"/>
                  </a:lnTo>
                  <a:lnTo>
                    <a:pt x="521494" y="1993583"/>
                  </a:lnTo>
                  <a:lnTo>
                    <a:pt x="521970" y="1994059"/>
                  </a:lnTo>
                  <a:lnTo>
                    <a:pt x="520065" y="1995964"/>
                  </a:lnTo>
                  <a:lnTo>
                    <a:pt x="516255" y="1997393"/>
                  </a:lnTo>
                  <a:lnTo>
                    <a:pt x="515779" y="1997869"/>
                  </a:lnTo>
                  <a:lnTo>
                    <a:pt x="521494" y="2000726"/>
                  </a:lnTo>
                  <a:lnTo>
                    <a:pt x="525304" y="2004060"/>
                  </a:lnTo>
                  <a:lnTo>
                    <a:pt x="527209" y="2005013"/>
                  </a:lnTo>
                  <a:lnTo>
                    <a:pt x="528161" y="2004536"/>
                  </a:lnTo>
                  <a:lnTo>
                    <a:pt x="531495" y="2002155"/>
                  </a:lnTo>
                  <a:lnTo>
                    <a:pt x="538163" y="2002631"/>
                  </a:lnTo>
                  <a:lnTo>
                    <a:pt x="546259" y="2001679"/>
                  </a:lnTo>
                  <a:lnTo>
                    <a:pt x="547211" y="2000726"/>
                  </a:lnTo>
                  <a:lnTo>
                    <a:pt x="548640" y="1998821"/>
                  </a:lnTo>
                  <a:lnTo>
                    <a:pt x="549593" y="1995964"/>
                  </a:lnTo>
                  <a:lnTo>
                    <a:pt x="550069" y="1993106"/>
                  </a:lnTo>
                  <a:lnTo>
                    <a:pt x="550545" y="1992630"/>
                  </a:lnTo>
                  <a:lnTo>
                    <a:pt x="551021" y="1995964"/>
                  </a:lnTo>
                  <a:lnTo>
                    <a:pt x="550545" y="1998345"/>
                  </a:lnTo>
                  <a:lnTo>
                    <a:pt x="549593" y="2000726"/>
                  </a:lnTo>
                  <a:lnTo>
                    <a:pt x="546735" y="2004060"/>
                  </a:lnTo>
                  <a:lnTo>
                    <a:pt x="540068" y="2009775"/>
                  </a:lnTo>
                  <a:lnTo>
                    <a:pt x="540068" y="2010728"/>
                  </a:lnTo>
                  <a:lnTo>
                    <a:pt x="540544" y="2012633"/>
                  </a:lnTo>
                  <a:lnTo>
                    <a:pt x="543877" y="2014538"/>
                  </a:lnTo>
                  <a:lnTo>
                    <a:pt x="549116" y="2016919"/>
                  </a:lnTo>
                  <a:lnTo>
                    <a:pt x="555308" y="2019300"/>
                  </a:lnTo>
                  <a:lnTo>
                    <a:pt x="565785" y="2022634"/>
                  </a:lnTo>
                  <a:lnTo>
                    <a:pt x="574834" y="2025968"/>
                  </a:lnTo>
                  <a:lnTo>
                    <a:pt x="581501" y="2028349"/>
                  </a:lnTo>
                  <a:lnTo>
                    <a:pt x="592455" y="2030730"/>
                  </a:lnTo>
                  <a:lnTo>
                    <a:pt x="593408" y="2031206"/>
                  </a:lnTo>
                  <a:lnTo>
                    <a:pt x="594836" y="2030254"/>
                  </a:lnTo>
                  <a:lnTo>
                    <a:pt x="596741" y="2027873"/>
                  </a:lnTo>
                  <a:lnTo>
                    <a:pt x="598170" y="2026920"/>
                  </a:lnTo>
                  <a:lnTo>
                    <a:pt x="601980" y="2027873"/>
                  </a:lnTo>
                  <a:lnTo>
                    <a:pt x="602933" y="2027873"/>
                  </a:lnTo>
                  <a:lnTo>
                    <a:pt x="603885" y="2025968"/>
                  </a:lnTo>
                  <a:lnTo>
                    <a:pt x="601027" y="2019300"/>
                  </a:lnTo>
                  <a:lnTo>
                    <a:pt x="599599" y="2015014"/>
                  </a:lnTo>
                  <a:close/>
                  <a:moveTo>
                    <a:pt x="373380" y="1800225"/>
                  </a:moveTo>
                  <a:lnTo>
                    <a:pt x="368141" y="1796891"/>
                  </a:lnTo>
                  <a:lnTo>
                    <a:pt x="361474" y="1793558"/>
                  </a:lnTo>
                  <a:lnTo>
                    <a:pt x="359569" y="1793081"/>
                  </a:lnTo>
                  <a:lnTo>
                    <a:pt x="357188" y="1796891"/>
                  </a:lnTo>
                  <a:lnTo>
                    <a:pt x="360997" y="1799273"/>
                  </a:lnTo>
                  <a:lnTo>
                    <a:pt x="364808" y="1803083"/>
                  </a:lnTo>
                  <a:lnTo>
                    <a:pt x="370046" y="1805940"/>
                  </a:lnTo>
                  <a:lnTo>
                    <a:pt x="377666" y="1813560"/>
                  </a:lnTo>
                  <a:lnTo>
                    <a:pt x="380047" y="1814036"/>
                  </a:lnTo>
                  <a:lnTo>
                    <a:pt x="380524" y="1814036"/>
                  </a:lnTo>
                  <a:lnTo>
                    <a:pt x="383381" y="1811655"/>
                  </a:lnTo>
                  <a:lnTo>
                    <a:pt x="383858" y="1810226"/>
                  </a:lnTo>
                  <a:lnTo>
                    <a:pt x="377190" y="1801654"/>
                  </a:lnTo>
                  <a:lnTo>
                    <a:pt x="373380" y="1800225"/>
                  </a:lnTo>
                  <a:close/>
                  <a:moveTo>
                    <a:pt x="673418" y="561499"/>
                  </a:moveTo>
                  <a:lnTo>
                    <a:pt x="672941" y="563404"/>
                  </a:lnTo>
                  <a:lnTo>
                    <a:pt x="675799" y="564356"/>
                  </a:lnTo>
                  <a:lnTo>
                    <a:pt x="678656" y="563880"/>
                  </a:lnTo>
                  <a:lnTo>
                    <a:pt x="681038" y="562451"/>
                  </a:lnTo>
                  <a:lnTo>
                    <a:pt x="682943" y="561023"/>
                  </a:lnTo>
                  <a:lnTo>
                    <a:pt x="683895" y="559118"/>
                  </a:lnTo>
                  <a:lnTo>
                    <a:pt x="684847" y="557213"/>
                  </a:lnTo>
                  <a:lnTo>
                    <a:pt x="685324" y="552926"/>
                  </a:lnTo>
                  <a:lnTo>
                    <a:pt x="684847" y="551498"/>
                  </a:lnTo>
                  <a:lnTo>
                    <a:pt x="683895" y="551021"/>
                  </a:lnTo>
                  <a:lnTo>
                    <a:pt x="681038" y="551498"/>
                  </a:lnTo>
                  <a:lnTo>
                    <a:pt x="679133" y="553403"/>
                  </a:lnTo>
                  <a:lnTo>
                    <a:pt x="680085" y="554831"/>
                  </a:lnTo>
                  <a:lnTo>
                    <a:pt x="680085" y="555784"/>
                  </a:lnTo>
                  <a:lnTo>
                    <a:pt x="679609" y="557213"/>
                  </a:lnTo>
                  <a:lnTo>
                    <a:pt x="673418" y="561499"/>
                  </a:lnTo>
                  <a:close/>
                  <a:moveTo>
                    <a:pt x="335756" y="1854518"/>
                  </a:moveTo>
                  <a:lnTo>
                    <a:pt x="331946" y="1854518"/>
                  </a:lnTo>
                  <a:lnTo>
                    <a:pt x="330041" y="1854041"/>
                  </a:lnTo>
                  <a:lnTo>
                    <a:pt x="329565" y="1853565"/>
                  </a:lnTo>
                  <a:lnTo>
                    <a:pt x="331946" y="1850231"/>
                  </a:lnTo>
                  <a:lnTo>
                    <a:pt x="331946" y="1849279"/>
                  </a:lnTo>
                  <a:lnTo>
                    <a:pt x="331470" y="1848803"/>
                  </a:lnTo>
                  <a:lnTo>
                    <a:pt x="327660" y="1849279"/>
                  </a:lnTo>
                  <a:lnTo>
                    <a:pt x="326231" y="1848803"/>
                  </a:lnTo>
                  <a:lnTo>
                    <a:pt x="325755" y="1847374"/>
                  </a:lnTo>
                  <a:lnTo>
                    <a:pt x="320992" y="1841659"/>
                  </a:lnTo>
                  <a:lnTo>
                    <a:pt x="321469" y="1839754"/>
                  </a:lnTo>
                  <a:lnTo>
                    <a:pt x="325279" y="1836420"/>
                  </a:lnTo>
                  <a:lnTo>
                    <a:pt x="320040" y="1834515"/>
                  </a:lnTo>
                  <a:lnTo>
                    <a:pt x="316230" y="1834039"/>
                  </a:lnTo>
                  <a:lnTo>
                    <a:pt x="313372" y="1831181"/>
                  </a:lnTo>
                  <a:lnTo>
                    <a:pt x="310039" y="1828800"/>
                  </a:lnTo>
                  <a:lnTo>
                    <a:pt x="307658" y="1828324"/>
                  </a:lnTo>
                  <a:lnTo>
                    <a:pt x="309563" y="1826895"/>
                  </a:lnTo>
                  <a:lnTo>
                    <a:pt x="310991" y="1826419"/>
                  </a:lnTo>
                  <a:lnTo>
                    <a:pt x="313849" y="1827848"/>
                  </a:lnTo>
                  <a:lnTo>
                    <a:pt x="319088" y="1825943"/>
                  </a:lnTo>
                  <a:lnTo>
                    <a:pt x="319564" y="1821656"/>
                  </a:lnTo>
                  <a:lnTo>
                    <a:pt x="318611" y="1817846"/>
                  </a:lnTo>
                  <a:lnTo>
                    <a:pt x="315277" y="1813560"/>
                  </a:lnTo>
                  <a:lnTo>
                    <a:pt x="311944" y="1812131"/>
                  </a:lnTo>
                  <a:lnTo>
                    <a:pt x="310515" y="1812131"/>
                  </a:lnTo>
                  <a:lnTo>
                    <a:pt x="307181" y="1813560"/>
                  </a:lnTo>
                  <a:lnTo>
                    <a:pt x="305752" y="1814513"/>
                  </a:lnTo>
                  <a:lnTo>
                    <a:pt x="301942" y="1815465"/>
                  </a:lnTo>
                  <a:lnTo>
                    <a:pt x="295275" y="1816418"/>
                  </a:lnTo>
                  <a:lnTo>
                    <a:pt x="289084" y="1815941"/>
                  </a:lnTo>
                  <a:lnTo>
                    <a:pt x="288131" y="1816418"/>
                  </a:lnTo>
                  <a:lnTo>
                    <a:pt x="289560" y="1818799"/>
                  </a:lnTo>
                  <a:lnTo>
                    <a:pt x="290989" y="1819275"/>
                  </a:lnTo>
                  <a:lnTo>
                    <a:pt x="301942" y="1822609"/>
                  </a:lnTo>
                  <a:lnTo>
                    <a:pt x="301942" y="1824514"/>
                  </a:lnTo>
                  <a:lnTo>
                    <a:pt x="299085" y="1824990"/>
                  </a:lnTo>
                  <a:lnTo>
                    <a:pt x="298133" y="1825466"/>
                  </a:lnTo>
                  <a:lnTo>
                    <a:pt x="298133" y="1826895"/>
                  </a:lnTo>
                  <a:lnTo>
                    <a:pt x="299085" y="1828800"/>
                  </a:lnTo>
                  <a:lnTo>
                    <a:pt x="301466" y="1832610"/>
                  </a:lnTo>
                  <a:lnTo>
                    <a:pt x="303847" y="1834039"/>
                  </a:lnTo>
                  <a:lnTo>
                    <a:pt x="313372" y="1843564"/>
                  </a:lnTo>
                  <a:lnTo>
                    <a:pt x="319564" y="1847850"/>
                  </a:lnTo>
                  <a:lnTo>
                    <a:pt x="321469" y="1849755"/>
                  </a:lnTo>
                  <a:lnTo>
                    <a:pt x="323374" y="1853089"/>
                  </a:lnTo>
                  <a:lnTo>
                    <a:pt x="326231" y="1856899"/>
                  </a:lnTo>
                  <a:lnTo>
                    <a:pt x="332899" y="1860709"/>
                  </a:lnTo>
                  <a:lnTo>
                    <a:pt x="336709" y="1857851"/>
                  </a:lnTo>
                  <a:lnTo>
                    <a:pt x="335756" y="1854518"/>
                  </a:lnTo>
                  <a:close/>
                  <a:moveTo>
                    <a:pt x="367665" y="1732121"/>
                  </a:moveTo>
                  <a:lnTo>
                    <a:pt x="367189" y="1728311"/>
                  </a:lnTo>
                  <a:lnTo>
                    <a:pt x="363855" y="1732121"/>
                  </a:lnTo>
                  <a:lnTo>
                    <a:pt x="357664" y="1737360"/>
                  </a:lnTo>
                  <a:lnTo>
                    <a:pt x="354806" y="1740218"/>
                  </a:lnTo>
                  <a:lnTo>
                    <a:pt x="356235" y="1741170"/>
                  </a:lnTo>
                  <a:lnTo>
                    <a:pt x="362426" y="1738313"/>
                  </a:lnTo>
                  <a:lnTo>
                    <a:pt x="367665" y="1732121"/>
                  </a:lnTo>
                  <a:close/>
                  <a:moveTo>
                    <a:pt x="518636" y="813435"/>
                  </a:moveTo>
                  <a:lnTo>
                    <a:pt x="534829" y="812483"/>
                  </a:lnTo>
                  <a:lnTo>
                    <a:pt x="537686" y="813435"/>
                  </a:lnTo>
                  <a:lnTo>
                    <a:pt x="540544" y="815340"/>
                  </a:lnTo>
                  <a:lnTo>
                    <a:pt x="552926" y="821055"/>
                  </a:lnTo>
                  <a:lnTo>
                    <a:pt x="578644" y="831056"/>
                  </a:lnTo>
                  <a:lnTo>
                    <a:pt x="580549" y="832485"/>
                  </a:lnTo>
                  <a:lnTo>
                    <a:pt x="587216" y="840105"/>
                  </a:lnTo>
                  <a:lnTo>
                    <a:pt x="589597" y="842486"/>
                  </a:lnTo>
                  <a:lnTo>
                    <a:pt x="592455" y="846773"/>
                  </a:lnTo>
                  <a:lnTo>
                    <a:pt x="599122" y="859631"/>
                  </a:lnTo>
                  <a:lnTo>
                    <a:pt x="601980" y="862489"/>
                  </a:lnTo>
                  <a:lnTo>
                    <a:pt x="605314" y="865346"/>
                  </a:lnTo>
                  <a:lnTo>
                    <a:pt x="609124" y="867251"/>
                  </a:lnTo>
                  <a:lnTo>
                    <a:pt x="614363" y="867728"/>
                  </a:lnTo>
                  <a:lnTo>
                    <a:pt x="617696" y="867251"/>
                  </a:lnTo>
                  <a:lnTo>
                    <a:pt x="621983" y="865346"/>
                  </a:lnTo>
                  <a:lnTo>
                    <a:pt x="627697" y="861060"/>
                  </a:lnTo>
                  <a:lnTo>
                    <a:pt x="641033" y="856774"/>
                  </a:lnTo>
                  <a:lnTo>
                    <a:pt x="654844" y="845820"/>
                  </a:lnTo>
                  <a:lnTo>
                    <a:pt x="656272" y="845344"/>
                  </a:lnTo>
                  <a:lnTo>
                    <a:pt x="659130" y="845344"/>
                  </a:lnTo>
                  <a:lnTo>
                    <a:pt x="661511" y="847725"/>
                  </a:lnTo>
                  <a:lnTo>
                    <a:pt x="663893" y="848678"/>
                  </a:lnTo>
                  <a:lnTo>
                    <a:pt x="674370" y="847249"/>
                  </a:lnTo>
                  <a:lnTo>
                    <a:pt x="681990" y="845344"/>
                  </a:lnTo>
                  <a:lnTo>
                    <a:pt x="692468" y="841534"/>
                  </a:lnTo>
                  <a:lnTo>
                    <a:pt x="695801" y="838200"/>
                  </a:lnTo>
                  <a:lnTo>
                    <a:pt x="697706" y="835343"/>
                  </a:lnTo>
                  <a:lnTo>
                    <a:pt x="698183" y="833914"/>
                  </a:lnTo>
                  <a:lnTo>
                    <a:pt x="700564" y="817721"/>
                  </a:lnTo>
                  <a:lnTo>
                    <a:pt x="702469" y="811530"/>
                  </a:lnTo>
                  <a:lnTo>
                    <a:pt x="706279" y="802481"/>
                  </a:lnTo>
                  <a:lnTo>
                    <a:pt x="706755" y="797243"/>
                  </a:lnTo>
                  <a:lnTo>
                    <a:pt x="709613" y="796290"/>
                  </a:lnTo>
                  <a:lnTo>
                    <a:pt x="720566" y="795338"/>
                  </a:lnTo>
                  <a:lnTo>
                    <a:pt x="729139" y="791528"/>
                  </a:lnTo>
                  <a:lnTo>
                    <a:pt x="732949" y="787718"/>
                  </a:lnTo>
                  <a:lnTo>
                    <a:pt x="742474" y="772001"/>
                  </a:lnTo>
                  <a:lnTo>
                    <a:pt x="744379" y="770096"/>
                  </a:lnTo>
                  <a:lnTo>
                    <a:pt x="748189" y="767239"/>
                  </a:lnTo>
                  <a:lnTo>
                    <a:pt x="781526" y="753428"/>
                  </a:lnTo>
                  <a:lnTo>
                    <a:pt x="799147" y="744855"/>
                  </a:lnTo>
                  <a:lnTo>
                    <a:pt x="812959" y="740569"/>
                  </a:lnTo>
                  <a:lnTo>
                    <a:pt x="832961" y="731044"/>
                  </a:lnTo>
                  <a:lnTo>
                    <a:pt x="841058" y="728186"/>
                  </a:lnTo>
                  <a:lnTo>
                    <a:pt x="849630" y="726281"/>
                  </a:lnTo>
                  <a:lnTo>
                    <a:pt x="865346" y="720090"/>
                  </a:lnTo>
                  <a:lnTo>
                    <a:pt x="868204" y="718661"/>
                  </a:lnTo>
                  <a:lnTo>
                    <a:pt x="869633" y="716756"/>
                  </a:lnTo>
                  <a:lnTo>
                    <a:pt x="870109" y="714375"/>
                  </a:lnTo>
                  <a:lnTo>
                    <a:pt x="869633" y="711994"/>
                  </a:lnTo>
                  <a:lnTo>
                    <a:pt x="868204" y="709136"/>
                  </a:lnTo>
                  <a:lnTo>
                    <a:pt x="866299" y="706755"/>
                  </a:lnTo>
                  <a:lnTo>
                    <a:pt x="862013" y="703898"/>
                  </a:lnTo>
                  <a:lnTo>
                    <a:pt x="851059" y="698659"/>
                  </a:lnTo>
                  <a:lnTo>
                    <a:pt x="824865" y="680085"/>
                  </a:lnTo>
                  <a:lnTo>
                    <a:pt x="817245" y="675323"/>
                  </a:lnTo>
                  <a:lnTo>
                    <a:pt x="808672" y="670560"/>
                  </a:lnTo>
                  <a:lnTo>
                    <a:pt x="797719" y="666750"/>
                  </a:lnTo>
                  <a:lnTo>
                    <a:pt x="791051" y="665321"/>
                  </a:lnTo>
                  <a:lnTo>
                    <a:pt x="782479" y="664369"/>
                  </a:lnTo>
                  <a:lnTo>
                    <a:pt x="774383" y="664369"/>
                  </a:lnTo>
                  <a:lnTo>
                    <a:pt x="762476" y="665798"/>
                  </a:lnTo>
                  <a:lnTo>
                    <a:pt x="759619" y="666750"/>
                  </a:lnTo>
                  <a:lnTo>
                    <a:pt x="755809" y="669608"/>
                  </a:lnTo>
                  <a:lnTo>
                    <a:pt x="746284" y="679609"/>
                  </a:lnTo>
                  <a:lnTo>
                    <a:pt x="744379" y="681038"/>
                  </a:lnTo>
                  <a:lnTo>
                    <a:pt x="742950" y="681514"/>
                  </a:lnTo>
                  <a:lnTo>
                    <a:pt x="742474" y="680561"/>
                  </a:lnTo>
                  <a:lnTo>
                    <a:pt x="742474" y="673894"/>
                  </a:lnTo>
                  <a:lnTo>
                    <a:pt x="741997" y="671036"/>
                  </a:lnTo>
                  <a:lnTo>
                    <a:pt x="741045" y="669608"/>
                  </a:lnTo>
                  <a:lnTo>
                    <a:pt x="740093" y="668655"/>
                  </a:lnTo>
                  <a:lnTo>
                    <a:pt x="736283" y="668179"/>
                  </a:lnTo>
                  <a:lnTo>
                    <a:pt x="731044" y="668655"/>
                  </a:lnTo>
                  <a:lnTo>
                    <a:pt x="722471" y="674846"/>
                  </a:lnTo>
                  <a:lnTo>
                    <a:pt x="721995" y="674370"/>
                  </a:lnTo>
                  <a:lnTo>
                    <a:pt x="721995" y="673418"/>
                  </a:lnTo>
                  <a:lnTo>
                    <a:pt x="722947" y="671989"/>
                  </a:lnTo>
                  <a:lnTo>
                    <a:pt x="728186" y="666750"/>
                  </a:lnTo>
                  <a:lnTo>
                    <a:pt x="715327" y="665321"/>
                  </a:lnTo>
                  <a:lnTo>
                    <a:pt x="694372" y="658654"/>
                  </a:lnTo>
                  <a:lnTo>
                    <a:pt x="683419" y="653891"/>
                  </a:lnTo>
                  <a:lnTo>
                    <a:pt x="674846" y="649129"/>
                  </a:lnTo>
                  <a:lnTo>
                    <a:pt x="668655" y="646271"/>
                  </a:lnTo>
                  <a:lnTo>
                    <a:pt x="662464" y="645319"/>
                  </a:lnTo>
                  <a:lnTo>
                    <a:pt x="654368" y="645795"/>
                  </a:lnTo>
                  <a:lnTo>
                    <a:pt x="624364" y="651034"/>
                  </a:lnTo>
                  <a:lnTo>
                    <a:pt x="595789" y="652939"/>
                  </a:lnTo>
                  <a:lnTo>
                    <a:pt x="553879" y="658654"/>
                  </a:lnTo>
                  <a:lnTo>
                    <a:pt x="553402" y="660083"/>
                  </a:lnTo>
                  <a:lnTo>
                    <a:pt x="555784" y="661511"/>
                  </a:lnTo>
                  <a:lnTo>
                    <a:pt x="556260" y="663893"/>
                  </a:lnTo>
                  <a:lnTo>
                    <a:pt x="558165" y="665321"/>
                  </a:lnTo>
                  <a:lnTo>
                    <a:pt x="568643" y="684848"/>
                  </a:lnTo>
                  <a:lnTo>
                    <a:pt x="571024" y="688181"/>
                  </a:lnTo>
                  <a:lnTo>
                    <a:pt x="574358" y="691039"/>
                  </a:lnTo>
                  <a:lnTo>
                    <a:pt x="581501" y="692944"/>
                  </a:lnTo>
                  <a:lnTo>
                    <a:pt x="583883" y="695801"/>
                  </a:lnTo>
                  <a:lnTo>
                    <a:pt x="583883" y="696754"/>
                  </a:lnTo>
                  <a:lnTo>
                    <a:pt x="575786" y="704850"/>
                  </a:lnTo>
                  <a:lnTo>
                    <a:pt x="572929" y="712470"/>
                  </a:lnTo>
                  <a:lnTo>
                    <a:pt x="562451" y="719614"/>
                  </a:lnTo>
                  <a:lnTo>
                    <a:pt x="556736" y="731044"/>
                  </a:lnTo>
                  <a:lnTo>
                    <a:pt x="554831" y="733425"/>
                  </a:lnTo>
                  <a:lnTo>
                    <a:pt x="549593" y="738664"/>
                  </a:lnTo>
                  <a:lnTo>
                    <a:pt x="548640" y="741998"/>
                  </a:lnTo>
                  <a:lnTo>
                    <a:pt x="549116" y="742950"/>
                  </a:lnTo>
                  <a:lnTo>
                    <a:pt x="551974" y="745331"/>
                  </a:lnTo>
                  <a:lnTo>
                    <a:pt x="555308" y="745808"/>
                  </a:lnTo>
                  <a:lnTo>
                    <a:pt x="557213" y="746760"/>
                  </a:lnTo>
                  <a:lnTo>
                    <a:pt x="557689" y="747713"/>
                  </a:lnTo>
                  <a:lnTo>
                    <a:pt x="558165" y="749141"/>
                  </a:lnTo>
                  <a:lnTo>
                    <a:pt x="558165" y="750570"/>
                  </a:lnTo>
                  <a:lnTo>
                    <a:pt x="557689" y="751523"/>
                  </a:lnTo>
                  <a:lnTo>
                    <a:pt x="545783" y="755333"/>
                  </a:lnTo>
                  <a:lnTo>
                    <a:pt x="544354" y="756761"/>
                  </a:lnTo>
                  <a:lnTo>
                    <a:pt x="543401" y="758666"/>
                  </a:lnTo>
                  <a:lnTo>
                    <a:pt x="542925" y="761048"/>
                  </a:lnTo>
                  <a:lnTo>
                    <a:pt x="542925" y="763905"/>
                  </a:lnTo>
                  <a:lnTo>
                    <a:pt x="542449" y="769620"/>
                  </a:lnTo>
                  <a:lnTo>
                    <a:pt x="542925" y="771525"/>
                  </a:lnTo>
                  <a:lnTo>
                    <a:pt x="543877" y="772478"/>
                  </a:lnTo>
                  <a:lnTo>
                    <a:pt x="543877" y="773430"/>
                  </a:lnTo>
                  <a:lnTo>
                    <a:pt x="541020" y="775811"/>
                  </a:lnTo>
                  <a:lnTo>
                    <a:pt x="537686" y="777716"/>
                  </a:lnTo>
                  <a:lnTo>
                    <a:pt x="532924" y="782479"/>
                  </a:lnTo>
                  <a:lnTo>
                    <a:pt x="530543" y="784384"/>
                  </a:lnTo>
                  <a:lnTo>
                    <a:pt x="528638" y="787241"/>
                  </a:lnTo>
                  <a:lnTo>
                    <a:pt x="526256" y="792004"/>
                  </a:lnTo>
                  <a:lnTo>
                    <a:pt x="523875" y="794861"/>
                  </a:lnTo>
                  <a:lnTo>
                    <a:pt x="521970" y="795338"/>
                  </a:lnTo>
                  <a:lnTo>
                    <a:pt x="521494" y="796290"/>
                  </a:lnTo>
                  <a:lnTo>
                    <a:pt x="521970" y="797719"/>
                  </a:lnTo>
                  <a:lnTo>
                    <a:pt x="522922" y="798671"/>
                  </a:lnTo>
                  <a:lnTo>
                    <a:pt x="523875" y="799148"/>
                  </a:lnTo>
                  <a:lnTo>
                    <a:pt x="517684" y="802005"/>
                  </a:lnTo>
                  <a:lnTo>
                    <a:pt x="517684" y="802481"/>
                  </a:lnTo>
                  <a:lnTo>
                    <a:pt x="518160" y="805339"/>
                  </a:lnTo>
                  <a:lnTo>
                    <a:pt x="517684" y="807244"/>
                  </a:lnTo>
                  <a:lnTo>
                    <a:pt x="516731" y="809149"/>
                  </a:lnTo>
                  <a:lnTo>
                    <a:pt x="514826" y="812006"/>
                  </a:lnTo>
                  <a:lnTo>
                    <a:pt x="515302" y="812959"/>
                  </a:lnTo>
                  <a:lnTo>
                    <a:pt x="518636" y="813435"/>
                  </a:lnTo>
                  <a:close/>
                  <a:moveTo>
                    <a:pt x="294799" y="1813560"/>
                  </a:moveTo>
                  <a:lnTo>
                    <a:pt x="306229" y="1810226"/>
                  </a:lnTo>
                  <a:lnTo>
                    <a:pt x="308134" y="1808321"/>
                  </a:lnTo>
                  <a:lnTo>
                    <a:pt x="309086" y="1804988"/>
                  </a:lnTo>
                  <a:lnTo>
                    <a:pt x="309086" y="1795463"/>
                  </a:lnTo>
                  <a:lnTo>
                    <a:pt x="310039" y="1789748"/>
                  </a:lnTo>
                  <a:lnTo>
                    <a:pt x="312420" y="1784033"/>
                  </a:lnTo>
                  <a:lnTo>
                    <a:pt x="316230" y="1777365"/>
                  </a:lnTo>
                  <a:lnTo>
                    <a:pt x="316706" y="1775460"/>
                  </a:lnTo>
                  <a:lnTo>
                    <a:pt x="317183" y="1769745"/>
                  </a:lnTo>
                  <a:lnTo>
                    <a:pt x="316230" y="1769745"/>
                  </a:lnTo>
                  <a:lnTo>
                    <a:pt x="311944" y="1772603"/>
                  </a:lnTo>
                  <a:lnTo>
                    <a:pt x="307658" y="1774031"/>
                  </a:lnTo>
                  <a:lnTo>
                    <a:pt x="300990" y="1774508"/>
                  </a:lnTo>
                  <a:lnTo>
                    <a:pt x="300990" y="1776413"/>
                  </a:lnTo>
                  <a:lnTo>
                    <a:pt x="301942" y="1780699"/>
                  </a:lnTo>
                  <a:lnTo>
                    <a:pt x="301942" y="1782604"/>
                  </a:lnTo>
                  <a:lnTo>
                    <a:pt x="300514" y="1784985"/>
                  </a:lnTo>
                  <a:lnTo>
                    <a:pt x="300038" y="1789748"/>
                  </a:lnTo>
                  <a:lnTo>
                    <a:pt x="299561" y="1790700"/>
                  </a:lnTo>
                  <a:lnTo>
                    <a:pt x="290036" y="1792129"/>
                  </a:lnTo>
                  <a:lnTo>
                    <a:pt x="287655" y="1792129"/>
                  </a:lnTo>
                  <a:lnTo>
                    <a:pt x="286703" y="1791653"/>
                  </a:lnTo>
                  <a:lnTo>
                    <a:pt x="286703" y="1791176"/>
                  </a:lnTo>
                  <a:lnTo>
                    <a:pt x="287179" y="1790700"/>
                  </a:lnTo>
                  <a:lnTo>
                    <a:pt x="299085" y="1784985"/>
                  </a:lnTo>
                  <a:lnTo>
                    <a:pt x="300514" y="1783556"/>
                  </a:lnTo>
                  <a:lnTo>
                    <a:pt x="300990" y="1782128"/>
                  </a:lnTo>
                  <a:lnTo>
                    <a:pt x="300514" y="1778318"/>
                  </a:lnTo>
                  <a:lnTo>
                    <a:pt x="298609" y="1774984"/>
                  </a:lnTo>
                  <a:lnTo>
                    <a:pt x="297180" y="1772603"/>
                  </a:lnTo>
                  <a:lnTo>
                    <a:pt x="295751" y="1771650"/>
                  </a:lnTo>
                  <a:lnTo>
                    <a:pt x="294322" y="1771174"/>
                  </a:lnTo>
                  <a:lnTo>
                    <a:pt x="286703" y="1773079"/>
                  </a:lnTo>
                  <a:lnTo>
                    <a:pt x="283369" y="1770221"/>
                  </a:lnTo>
                  <a:lnTo>
                    <a:pt x="275272" y="1769745"/>
                  </a:lnTo>
                  <a:lnTo>
                    <a:pt x="271939" y="1768793"/>
                  </a:lnTo>
                  <a:lnTo>
                    <a:pt x="270034" y="1768793"/>
                  </a:lnTo>
                  <a:lnTo>
                    <a:pt x="269557" y="1769269"/>
                  </a:lnTo>
                  <a:lnTo>
                    <a:pt x="268605" y="1775460"/>
                  </a:lnTo>
                  <a:lnTo>
                    <a:pt x="268605" y="1779270"/>
                  </a:lnTo>
                  <a:lnTo>
                    <a:pt x="269081" y="1783080"/>
                  </a:lnTo>
                  <a:lnTo>
                    <a:pt x="270034" y="1785938"/>
                  </a:lnTo>
                  <a:lnTo>
                    <a:pt x="274796" y="1792605"/>
                  </a:lnTo>
                  <a:lnTo>
                    <a:pt x="275272" y="1793558"/>
                  </a:lnTo>
                  <a:lnTo>
                    <a:pt x="275272" y="1795463"/>
                  </a:lnTo>
                  <a:lnTo>
                    <a:pt x="277178" y="1797844"/>
                  </a:lnTo>
                  <a:lnTo>
                    <a:pt x="282892" y="1800225"/>
                  </a:lnTo>
                  <a:lnTo>
                    <a:pt x="290989" y="1804988"/>
                  </a:lnTo>
                  <a:lnTo>
                    <a:pt x="290989" y="1805464"/>
                  </a:lnTo>
                  <a:lnTo>
                    <a:pt x="289560" y="1805464"/>
                  </a:lnTo>
                  <a:lnTo>
                    <a:pt x="286703" y="1804511"/>
                  </a:lnTo>
                  <a:lnTo>
                    <a:pt x="282892" y="1804035"/>
                  </a:lnTo>
                  <a:lnTo>
                    <a:pt x="281464" y="1804035"/>
                  </a:lnTo>
                  <a:lnTo>
                    <a:pt x="279559" y="1806893"/>
                  </a:lnTo>
                  <a:lnTo>
                    <a:pt x="281940" y="1809274"/>
                  </a:lnTo>
                  <a:lnTo>
                    <a:pt x="287179" y="1812608"/>
                  </a:lnTo>
                  <a:lnTo>
                    <a:pt x="294799" y="1813560"/>
                  </a:lnTo>
                  <a:close/>
                </a:path>
              </a:pathLst>
            </a:custGeom>
            <a:grpFill/>
            <a:ln w="3175" cap="flat">
              <a:solidFill>
                <a:schemeClr val="bg1">
                  <a:lumMod val="75000"/>
                </a:scheme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7" name="Freeform: Shape 435">
              <a:extLst>
                <a:ext uri="{FF2B5EF4-FFF2-40B4-BE49-F238E27FC236}">
                  <a16:creationId xmlns:a16="http://schemas.microsoft.com/office/drawing/2014/main" id="{0D05D078-CCB9-4986-2CC9-7DB6FE88FC59}"/>
                </a:ext>
              </a:extLst>
            </p:cNvPr>
            <p:cNvSpPr/>
            <p:nvPr/>
          </p:nvSpPr>
          <p:spPr>
            <a:xfrm>
              <a:off x="2683668" y="3671410"/>
              <a:ext cx="40005" cy="89058"/>
            </a:xfrm>
            <a:custGeom>
              <a:avLst/>
              <a:gdLst>
                <a:gd name="connsiteX0" fmla="*/ 33814 w 40005"/>
                <a:gd name="connsiteY0" fmla="*/ 4286 h 89058"/>
                <a:gd name="connsiteX1" fmla="*/ 32385 w 40005"/>
                <a:gd name="connsiteY1" fmla="*/ 4763 h 89058"/>
                <a:gd name="connsiteX2" fmla="*/ 30480 w 40005"/>
                <a:gd name="connsiteY2" fmla="*/ 4286 h 89058"/>
                <a:gd name="connsiteX3" fmla="*/ 32385 w 40005"/>
                <a:gd name="connsiteY3" fmla="*/ 476 h 89058"/>
                <a:gd name="connsiteX4" fmla="*/ 30004 w 40005"/>
                <a:gd name="connsiteY4" fmla="*/ 0 h 89058"/>
                <a:gd name="connsiteX5" fmla="*/ 27146 w 40005"/>
                <a:gd name="connsiteY5" fmla="*/ 0 h 89058"/>
                <a:gd name="connsiteX6" fmla="*/ 25241 w 40005"/>
                <a:gd name="connsiteY6" fmla="*/ 952 h 89058"/>
                <a:gd name="connsiteX7" fmla="*/ 22860 w 40005"/>
                <a:gd name="connsiteY7" fmla="*/ 6191 h 89058"/>
                <a:gd name="connsiteX8" fmla="*/ 17621 w 40005"/>
                <a:gd name="connsiteY8" fmla="*/ 13811 h 89058"/>
                <a:gd name="connsiteX9" fmla="*/ 15716 w 40005"/>
                <a:gd name="connsiteY9" fmla="*/ 17621 h 89058"/>
                <a:gd name="connsiteX10" fmla="*/ 13811 w 40005"/>
                <a:gd name="connsiteY10" fmla="*/ 19050 h 89058"/>
                <a:gd name="connsiteX11" fmla="*/ 12382 w 40005"/>
                <a:gd name="connsiteY11" fmla="*/ 19526 h 89058"/>
                <a:gd name="connsiteX12" fmla="*/ 10954 w 40005"/>
                <a:gd name="connsiteY12" fmla="*/ 18574 h 89058"/>
                <a:gd name="connsiteX13" fmla="*/ 7144 w 40005"/>
                <a:gd name="connsiteY13" fmla="*/ 16669 h 89058"/>
                <a:gd name="connsiteX14" fmla="*/ 4286 w 40005"/>
                <a:gd name="connsiteY14" fmla="*/ 17621 h 89058"/>
                <a:gd name="connsiteX15" fmla="*/ 3334 w 40005"/>
                <a:gd name="connsiteY15" fmla="*/ 20002 h 89058"/>
                <a:gd name="connsiteX16" fmla="*/ 3334 w 40005"/>
                <a:gd name="connsiteY16" fmla="*/ 22860 h 89058"/>
                <a:gd name="connsiteX17" fmla="*/ 2857 w 40005"/>
                <a:gd name="connsiteY17" fmla="*/ 31432 h 89058"/>
                <a:gd name="connsiteX18" fmla="*/ 2381 w 40005"/>
                <a:gd name="connsiteY18" fmla="*/ 40957 h 89058"/>
                <a:gd name="connsiteX19" fmla="*/ 1905 w 40005"/>
                <a:gd name="connsiteY19" fmla="*/ 48101 h 89058"/>
                <a:gd name="connsiteX20" fmla="*/ 1429 w 40005"/>
                <a:gd name="connsiteY20" fmla="*/ 57626 h 89058"/>
                <a:gd name="connsiteX21" fmla="*/ 953 w 40005"/>
                <a:gd name="connsiteY21" fmla="*/ 67151 h 89058"/>
                <a:gd name="connsiteX22" fmla="*/ 476 w 40005"/>
                <a:gd name="connsiteY22" fmla="*/ 80486 h 89058"/>
                <a:gd name="connsiteX23" fmla="*/ 0 w 40005"/>
                <a:gd name="connsiteY23" fmla="*/ 89059 h 89058"/>
                <a:gd name="connsiteX24" fmla="*/ 0 w 40005"/>
                <a:gd name="connsiteY24" fmla="*/ 89059 h 89058"/>
                <a:gd name="connsiteX25" fmla="*/ 4286 w 40005"/>
                <a:gd name="connsiteY25" fmla="*/ 88582 h 89058"/>
                <a:gd name="connsiteX26" fmla="*/ 10478 w 40005"/>
                <a:gd name="connsiteY26" fmla="*/ 89059 h 89058"/>
                <a:gd name="connsiteX27" fmla="*/ 11906 w 40005"/>
                <a:gd name="connsiteY27" fmla="*/ 89059 h 89058"/>
                <a:gd name="connsiteX28" fmla="*/ 11430 w 40005"/>
                <a:gd name="connsiteY28" fmla="*/ 86677 h 89058"/>
                <a:gd name="connsiteX29" fmla="*/ 12382 w 40005"/>
                <a:gd name="connsiteY29" fmla="*/ 84772 h 89058"/>
                <a:gd name="connsiteX30" fmla="*/ 18574 w 40005"/>
                <a:gd name="connsiteY30" fmla="*/ 76676 h 89058"/>
                <a:gd name="connsiteX31" fmla="*/ 22860 w 40005"/>
                <a:gd name="connsiteY31" fmla="*/ 75247 h 89058"/>
                <a:gd name="connsiteX32" fmla="*/ 26194 w 40005"/>
                <a:gd name="connsiteY32" fmla="*/ 70485 h 89058"/>
                <a:gd name="connsiteX33" fmla="*/ 28099 w 40005"/>
                <a:gd name="connsiteY33" fmla="*/ 68580 h 89058"/>
                <a:gd name="connsiteX34" fmla="*/ 31432 w 40005"/>
                <a:gd name="connsiteY34" fmla="*/ 63817 h 89058"/>
                <a:gd name="connsiteX35" fmla="*/ 33338 w 40005"/>
                <a:gd name="connsiteY35" fmla="*/ 52388 h 89058"/>
                <a:gd name="connsiteX36" fmla="*/ 32385 w 40005"/>
                <a:gd name="connsiteY36" fmla="*/ 44291 h 89058"/>
                <a:gd name="connsiteX37" fmla="*/ 32385 w 40005"/>
                <a:gd name="connsiteY37" fmla="*/ 40005 h 89058"/>
                <a:gd name="connsiteX38" fmla="*/ 33338 w 40005"/>
                <a:gd name="connsiteY38" fmla="*/ 37147 h 89058"/>
                <a:gd name="connsiteX39" fmla="*/ 35719 w 40005"/>
                <a:gd name="connsiteY39" fmla="*/ 32861 h 89058"/>
                <a:gd name="connsiteX40" fmla="*/ 33338 w 40005"/>
                <a:gd name="connsiteY40" fmla="*/ 29527 h 89058"/>
                <a:gd name="connsiteX41" fmla="*/ 35243 w 40005"/>
                <a:gd name="connsiteY41" fmla="*/ 24765 h 89058"/>
                <a:gd name="connsiteX42" fmla="*/ 35719 w 40005"/>
                <a:gd name="connsiteY42" fmla="*/ 21431 h 89058"/>
                <a:gd name="connsiteX43" fmla="*/ 39529 w 40005"/>
                <a:gd name="connsiteY43" fmla="*/ 11906 h 89058"/>
                <a:gd name="connsiteX44" fmla="*/ 40005 w 40005"/>
                <a:gd name="connsiteY44" fmla="*/ 8096 h 89058"/>
                <a:gd name="connsiteX45" fmla="*/ 38576 w 40005"/>
                <a:gd name="connsiteY45" fmla="*/ 3810 h 89058"/>
                <a:gd name="connsiteX46" fmla="*/ 33814 w 40005"/>
                <a:gd name="connsiteY46" fmla="*/ 4286 h 890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40005" h="89058">
                  <a:moveTo>
                    <a:pt x="33814" y="4286"/>
                  </a:moveTo>
                  <a:lnTo>
                    <a:pt x="32385" y="4763"/>
                  </a:lnTo>
                  <a:lnTo>
                    <a:pt x="30480" y="4286"/>
                  </a:lnTo>
                  <a:lnTo>
                    <a:pt x="32385" y="476"/>
                  </a:lnTo>
                  <a:lnTo>
                    <a:pt x="30004" y="0"/>
                  </a:lnTo>
                  <a:lnTo>
                    <a:pt x="27146" y="0"/>
                  </a:lnTo>
                  <a:lnTo>
                    <a:pt x="25241" y="952"/>
                  </a:lnTo>
                  <a:lnTo>
                    <a:pt x="22860" y="6191"/>
                  </a:lnTo>
                  <a:lnTo>
                    <a:pt x="17621" y="13811"/>
                  </a:lnTo>
                  <a:lnTo>
                    <a:pt x="15716" y="17621"/>
                  </a:lnTo>
                  <a:lnTo>
                    <a:pt x="13811" y="19050"/>
                  </a:lnTo>
                  <a:lnTo>
                    <a:pt x="12382" y="19526"/>
                  </a:lnTo>
                  <a:lnTo>
                    <a:pt x="10954" y="18574"/>
                  </a:lnTo>
                  <a:lnTo>
                    <a:pt x="7144" y="16669"/>
                  </a:lnTo>
                  <a:lnTo>
                    <a:pt x="4286" y="17621"/>
                  </a:lnTo>
                  <a:lnTo>
                    <a:pt x="3334" y="20002"/>
                  </a:lnTo>
                  <a:lnTo>
                    <a:pt x="3334" y="22860"/>
                  </a:lnTo>
                  <a:lnTo>
                    <a:pt x="2857" y="31432"/>
                  </a:lnTo>
                  <a:lnTo>
                    <a:pt x="2381" y="40957"/>
                  </a:lnTo>
                  <a:lnTo>
                    <a:pt x="1905" y="48101"/>
                  </a:lnTo>
                  <a:lnTo>
                    <a:pt x="1429" y="57626"/>
                  </a:lnTo>
                  <a:lnTo>
                    <a:pt x="953" y="67151"/>
                  </a:lnTo>
                  <a:lnTo>
                    <a:pt x="476" y="80486"/>
                  </a:lnTo>
                  <a:lnTo>
                    <a:pt x="0" y="89059"/>
                  </a:lnTo>
                  <a:lnTo>
                    <a:pt x="0" y="89059"/>
                  </a:lnTo>
                  <a:lnTo>
                    <a:pt x="4286" y="88582"/>
                  </a:lnTo>
                  <a:lnTo>
                    <a:pt x="10478" y="89059"/>
                  </a:lnTo>
                  <a:lnTo>
                    <a:pt x="11906" y="89059"/>
                  </a:lnTo>
                  <a:lnTo>
                    <a:pt x="11430" y="86677"/>
                  </a:lnTo>
                  <a:lnTo>
                    <a:pt x="12382" y="84772"/>
                  </a:lnTo>
                  <a:lnTo>
                    <a:pt x="18574" y="76676"/>
                  </a:lnTo>
                  <a:lnTo>
                    <a:pt x="22860" y="75247"/>
                  </a:lnTo>
                  <a:lnTo>
                    <a:pt x="26194" y="70485"/>
                  </a:lnTo>
                  <a:lnTo>
                    <a:pt x="28099" y="68580"/>
                  </a:lnTo>
                  <a:lnTo>
                    <a:pt x="31432" y="63817"/>
                  </a:lnTo>
                  <a:lnTo>
                    <a:pt x="33338" y="52388"/>
                  </a:lnTo>
                  <a:lnTo>
                    <a:pt x="32385" y="44291"/>
                  </a:lnTo>
                  <a:lnTo>
                    <a:pt x="32385" y="40005"/>
                  </a:lnTo>
                  <a:lnTo>
                    <a:pt x="33338" y="37147"/>
                  </a:lnTo>
                  <a:lnTo>
                    <a:pt x="35719" y="32861"/>
                  </a:lnTo>
                  <a:lnTo>
                    <a:pt x="33338" y="29527"/>
                  </a:lnTo>
                  <a:lnTo>
                    <a:pt x="35243" y="24765"/>
                  </a:lnTo>
                  <a:lnTo>
                    <a:pt x="35719" y="21431"/>
                  </a:lnTo>
                  <a:lnTo>
                    <a:pt x="39529" y="11906"/>
                  </a:lnTo>
                  <a:lnTo>
                    <a:pt x="40005" y="8096"/>
                  </a:lnTo>
                  <a:lnTo>
                    <a:pt x="38576" y="3810"/>
                  </a:lnTo>
                  <a:lnTo>
                    <a:pt x="33814" y="4286"/>
                  </a:lnTo>
                  <a:close/>
                </a:path>
              </a:pathLst>
            </a:custGeom>
            <a:grpFill/>
            <a:ln w="3175" cap="flat">
              <a:solidFill>
                <a:schemeClr val="bg1">
                  <a:lumMod val="75000"/>
                </a:scheme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8" name="Freeform: Shape 436">
              <a:extLst>
                <a:ext uri="{FF2B5EF4-FFF2-40B4-BE49-F238E27FC236}">
                  <a16:creationId xmlns:a16="http://schemas.microsoft.com/office/drawing/2014/main" id="{2559A7B5-9EF0-EDC8-FADC-F3134A98AD01}"/>
                </a:ext>
              </a:extLst>
            </p:cNvPr>
            <p:cNvSpPr/>
            <p:nvPr/>
          </p:nvSpPr>
          <p:spPr>
            <a:xfrm>
              <a:off x="6507956" y="2179795"/>
              <a:ext cx="324326" cy="225266"/>
            </a:xfrm>
            <a:custGeom>
              <a:avLst/>
              <a:gdLst>
                <a:gd name="connsiteX0" fmla="*/ 324326 w 324326"/>
                <a:gd name="connsiteY0" fmla="*/ 127635 h 225266"/>
                <a:gd name="connsiteX1" fmla="*/ 323850 w 324326"/>
                <a:gd name="connsiteY1" fmla="*/ 126206 h 225266"/>
                <a:gd name="connsiteX2" fmla="*/ 316230 w 324326"/>
                <a:gd name="connsiteY2" fmla="*/ 121920 h 225266"/>
                <a:gd name="connsiteX3" fmla="*/ 315277 w 324326"/>
                <a:gd name="connsiteY3" fmla="*/ 120491 h 225266"/>
                <a:gd name="connsiteX4" fmla="*/ 314801 w 324326"/>
                <a:gd name="connsiteY4" fmla="*/ 118586 h 225266"/>
                <a:gd name="connsiteX5" fmla="*/ 315754 w 324326"/>
                <a:gd name="connsiteY5" fmla="*/ 116681 h 225266"/>
                <a:gd name="connsiteX6" fmla="*/ 315754 w 324326"/>
                <a:gd name="connsiteY6" fmla="*/ 115252 h 225266"/>
                <a:gd name="connsiteX7" fmla="*/ 307181 w 324326"/>
                <a:gd name="connsiteY7" fmla="*/ 110966 h 225266"/>
                <a:gd name="connsiteX8" fmla="*/ 300038 w 324326"/>
                <a:gd name="connsiteY8" fmla="*/ 110490 h 225266"/>
                <a:gd name="connsiteX9" fmla="*/ 294323 w 324326"/>
                <a:gd name="connsiteY9" fmla="*/ 110490 h 225266"/>
                <a:gd name="connsiteX10" fmla="*/ 291941 w 324326"/>
                <a:gd name="connsiteY10" fmla="*/ 109538 h 225266"/>
                <a:gd name="connsiteX11" fmla="*/ 292894 w 324326"/>
                <a:gd name="connsiteY11" fmla="*/ 107632 h 225266"/>
                <a:gd name="connsiteX12" fmla="*/ 294323 w 324326"/>
                <a:gd name="connsiteY12" fmla="*/ 103822 h 225266"/>
                <a:gd name="connsiteX13" fmla="*/ 294799 w 324326"/>
                <a:gd name="connsiteY13" fmla="*/ 100965 h 225266"/>
                <a:gd name="connsiteX14" fmla="*/ 294323 w 324326"/>
                <a:gd name="connsiteY14" fmla="*/ 99536 h 225266"/>
                <a:gd name="connsiteX15" fmla="*/ 293370 w 324326"/>
                <a:gd name="connsiteY15" fmla="*/ 98107 h 225266"/>
                <a:gd name="connsiteX16" fmla="*/ 287655 w 324326"/>
                <a:gd name="connsiteY16" fmla="*/ 95726 h 225266"/>
                <a:gd name="connsiteX17" fmla="*/ 280035 w 324326"/>
                <a:gd name="connsiteY17" fmla="*/ 91916 h 225266"/>
                <a:gd name="connsiteX18" fmla="*/ 276701 w 324326"/>
                <a:gd name="connsiteY18" fmla="*/ 87154 h 225266"/>
                <a:gd name="connsiteX19" fmla="*/ 274796 w 324326"/>
                <a:gd name="connsiteY19" fmla="*/ 82867 h 225266"/>
                <a:gd name="connsiteX20" fmla="*/ 272415 w 324326"/>
                <a:gd name="connsiteY20" fmla="*/ 80010 h 225266"/>
                <a:gd name="connsiteX21" fmla="*/ 269081 w 324326"/>
                <a:gd name="connsiteY21" fmla="*/ 78105 h 225266"/>
                <a:gd name="connsiteX22" fmla="*/ 269081 w 324326"/>
                <a:gd name="connsiteY22" fmla="*/ 76676 h 225266"/>
                <a:gd name="connsiteX23" fmla="*/ 271463 w 324326"/>
                <a:gd name="connsiteY23" fmla="*/ 72390 h 225266"/>
                <a:gd name="connsiteX24" fmla="*/ 271463 w 324326"/>
                <a:gd name="connsiteY24" fmla="*/ 71914 h 225266"/>
                <a:gd name="connsiteX25" fmla="*/ 270510 w 324326"/>
                <a:gd name="connsiteY25" fmla="*/ 70485 h 225266"/>
                <a:gd name="connsiteX26" fmla="*/ 265748 w 324326"/>
                <a:gd name="connsiteY26" fmla="*/ 68580 h 225266"/>
                <a:gd name="connsiteX27" fmla="*/ 259556 w 324326"/>
                <a:gd name="connsiteY27" fmla="*/ 64294 h 225266"/>
                <a:gd name="connsiteX28" fmla="*/ 259080 w 324326"/>
                <a:gd name="connsiteY28" fmla="*/ 63341 h 225266"/>
                <a:gd name="connsiteX29" fmla="*/ 259556 w 324326"/>
                <a:gd name="connsiteY29" fmla="*/ 60960 h 225266"/>
                <a:gd name="connsiteX30" fmla="*/ 260509 w 324326"/>
                <a:gd name="connsiteY30" fmla="*/ 58102 h 225266"/>
                <a:gd name="connsiteX31" fmla="*/ 261938 w 324326"/>
                <a:gd name="connsiteY31" fmla="*/ 57150 h 225266"/>
                <a:gd name="connsiteX32" fmla="*/ 265748 w 324326"/>
                <a:gd name="connsiteY32" fmla="*/ 51911 h 225266"/>
                <a:gd name="connsiteX33" fmla="*/ 265748 w 324326"/>
                <a:gd name="connsiteY33" fmla="*/ 50006 h 225266"/>
                <a:gd name="connsiteX34" fmla="*/ 264795 w 324326"/>
                <a:gd name="connsiteY34" fmla="*/ 47625 h 225266"/>
                <a:gd name="connsiteX35" fmla="*/ 261938 w 324326"/>
                <a:gd name="connsiteY35" fmla="*/ 43815 h 225266"/>
                <a:gd name="connsiteX36" fmla="*/ 260032 w 324326"/>
                <a:gd name="connsiteY36" fmla="*/ 40957 h 225266"/>
                <a:gd name="connsiteX37" fmla="*/ 260032 w 324326"/>
                <a:gd name="connsiteY37" fmla="*/ 40005 h 225266"/>
                <a:gd name="connsiteX38" fmla="*/ 260032 w 324326"/>
                <a:gd name="connsiteY38" fmla="*/ 38576 h 225266"/>
                <a:gd name="connsiteX39" fmla="*/ 261461 w 324326"/>
                <a:gd name="connsiteY39" fmla="*/ 37147 h 225266"/>
                <a:gd name="connsiteX40" fmla="*/ 262890 w 324326"/>
                <a:gd name="connsiteY40" fmla="*/ 35719 h 225266"/>
                <a:gd name="connsiteX41" fmla="*/ 263366 w 324326"/>
                <a:gd name="connsiteY41" fmla="*/ 29527 h 225266"/>
                <a:gd name="connsiteX42" fmla="*/ 263366 w 324326"/>
                <a:gd name="connsiteY42" fmla="*/ 27146 h 225266"/>
                <a:gd name="connsiteX43" fmla="*/ 262414 w 324326"/>
                <a:gd name="connsiteY43" fmla="*/ 26194 h 225266"/>
                <a:gd name="connsiteX44" fmla="*/ 261461 w 324326"/>
                <a:gd name="connsiteY44" fmla="*/ 25717 h 225266"/>
                <a:gd name="connsiteX45" fmla="*/ 259556 w 324326"/>
                <a:gd name="connsiteY45" fmla="*/ 25717 h 225266"/>
                <a:gd name="connsiteX46" fmla="*/ 256699 w 324326"/>
                <a:gd name="connsiteY46" fmla="*/ 24765 h 225266"/>
                <a:gd name="connsiteX47" fmla="*/ 254794 w 324326"/>
                <a:gd name="connsiteY47" fmla="*/ 23336 h 225266"/>
                <a:gd name="connsiteX48" fmla="*/ 253365 w 324326"/>
                <a:gd name="connsiteY48" fmla="*/ 22860 h 225266"/>
                <a:gd name="connsiteX49" fmla="*/ 252413 w 324326"/>
                <a:gd name="connsiteY49" fmla="*/ 20955 h 225266"/>
                <a:gd name="connsiteX50" fmla="*/ 248602 w 324326"/>
                <a:gd name="connsiteY50" fmla="*/ 18097 h 225266"/>
                <a:gd name="connsiteX51" fmla="*/ 247650 w 324326"/>
                <a:gd name="connsiteY51" fmla="*/ 17145 h 225266"/>
                <a:gd name="connsiteX52" fmla="*/ 240030 w 324326"/>
                <a:gd name="connsiteY52" fmla="*/ 14288 h 225266"/>
                <a:gd name="connsiteX53" fmla="*/ 233839 w 324326"/>
                <a:gd name="connsiteY53" fmla="*/ 14764 h 225266"/>
                <a:gd name="connsiteX54" fmla="*/ 230029 w 324326"/>
                <a:gd name="connsiteY54" fmla="*/ 14288 h 225266"/>
                <a:gd name="connsiteX55" fmla="*/ 228124 w 324326"/>
                <a:gd name="connsiteY55" fmla="*/ 14764 h 225266"/>
                <a:gd name="connsiteX56" fmla="*/ 226219 w 324326"/>
                <a:gd name="connsiteY56" fmla="*/ 16669 h 225266"/>
                <a:gd name="connsiteX57" fmla="*/ 223361 w 324326"/>
                <a:gd name="connsiteY57" fmla="*/ 17621 h 225266"/>
                <a:gd name="connsiteX58" fmla="*/ 221456 w 324326"/>
                <a:gd name="connsiteY58" fmla="*/ 18097 h 225266"/>
                <a:gd name="connsiteX59" fmla="*/ 219551 w 324326"/>
                <a:gd name="connsiteY59" fmla="*/ 18574 h 225266"/>
                <a:gd name="connsiteX60" fmla="*/ 214789 w 324326"/>
                <a:gd name="connsiteY60" fmla="*/ 21907 h 225266"/>
                <a:gd name="connsiteX61" fmla="*/ 212407 w 324326"/>
                <a:gd name="connsiteY61" fmla="*/ 20002 h 225266"/>
                <a:gd name="connsiteX62" fmla="*/ 210502 w 324326"/>
                <a:gd name="connsiteY62" fmla="*/ 17145 h 225266"/>
                <a:gd name="connsiteX63" fmla="*/ 210979 w 324326"/>
                <a:gd name="connsiteY63" fmla="*/ 14764 h 225266"/>
                <a:gd name="connsiteX64" fmla="*/ 211931 w 324326"/>
                <a:gd name="connsiteY64" fmla="*/ 12382 h 225266"/>
                <a:gd name="connsiteX65" fmla="*/ 211931 w 324326"/>
                <a:gd name="connsiteY65" fmla="*/ 10954 h 225266"/>
                <a:gd name="connsiteX66" fmla="*/ 210979 w 324326"/>
                <a:gd name="connsiteY66" fmla="*/ 10001 h 225266"/>
                <a:gd name="connsiteX67" fmla="*/ 208121 w 324326"/>
                <a:gd name="connsiteY67" fmla="*/ 8572 h 225266"/>
                <a:gd name="connsiteX68" fmla="*/ 201454 w 324326"/>
                <a:gd name="connsiteY68" fmla="*/ 5715 h 225266"/>
                <a:gd name="connsiteX69" fmla="*/ 199549 w 324326"/>
                <a:gd name="connsiteY69" fmla="*/ 5715 h 225266"/>
                <a:gd name="connsiteX70" fmla="*/ 196691 w 324326"/>
                <a:gd name="connsiteY70" fmla="*/ 6667 h 225266"/>
                <a:gd name="connsiteX71" fmla="*/ 191452 w 324326"/>
                <a:gd name="connsiteY71" fmla="*/ 9525 h 225266"/>
                <a:gd name="connsiteX72" fmla="*/ 189548 w 324326"/>
                <a:gd name="connsiteY72" fmla="*/ 9049 h 225266"/>
                <a:gd name="connsiteX73" fmla="*/ 187643 w 324326"/>
                <a:gd name="connsiteY73" fmla="*/ 6667 h 225266"/>
                <a:gd name="connsiteX74" fmla="*/ 185738 w 324326"/>
                <a:gd name="connsiteY74" fmla="*/ 3810 h 225266"/>
                <a:gd name="connsiteX75" fmla="*/ 183356 w 324326"/>
                <a:gd name="connsiteY75" fmla="*/ 2381 h 225266"/>
                <a:gd name="connsiteX76" fmla="*/ 178118 w 324326"/>
                <a:gd name="connsiteY76" fmla="*/ 2857 h 225266"/>
                <a:gd name="connsiteX77" fmla="*/ 177641 w 324326"/>
                <a:gd name="connsiteY77" fmla="*/ 2857 h 225266"/>
                <a:gd name="connsiteX78" fmla="*/ 174784 w 324326"/>
                <a:gd name="connsiteY78" fmla="*/ 4286 h 225266"/>
                <a:gd name="connsiteX79" fmla="*/ 173831 w 324326"/>
                <a:gd name="connsiteY79" fmla="*/ 4286 h 225266"/>
                <a:gd name="connsiteX80" fmla="*/ 169069 w 324326"/>
                <a:gd name="connsiteY80" fmla="*/ 0 h 225266"/>
                <a:gd name="connsiteX81" fmla="*/ 168116 w 324326"/>
                <a:gd name="connsiteY81" fmla="*/ 0 h 225266"/>
                <a:gd name="connsiteX82" fmla="*/ 165259 w 324326"/>
                <a:gd name="connsiteY82" fmla="*/ 476 h 225266"/>
                <a:gd name="connsiteX83" fmla="*/ 160496 w 324326"/>
                <a:gd name="connsiteY83" fmla="*/ 3334 h 225266"/>
                <a:gd name="connsiteX84" fmla="*/ 153829 w 324326"/>
                <a:gd name="connsiteY84" fmla="*/ 9525 h 225266"/>
                <a:gd name="connsiteX85" fmla="*/ 151924 w 324326"/>
                <a:gd name="connsiteY85" fmla="*/ 10954 h 225266"/>
                <a:gd name="connsiteX86" fmla="*/ 150495 w 324326"/>
                <a:gd name="connsiteY86" fmla="*/ 16192 h 225266"/>
                <a:gd name="connsiteX87" fmla="*/ 150019 w 324326"/>
                <a:gd name="connsiteY87" fmla="*/ 16669 h 225266"/>
                <a:gd name="connsiteX88" fmla="*/ 145732 w 324326"/>
                <a:gd name="connsiteY88" fmla="*/ 16192 h 225266"/>
                <a:gd name="connsiteX89" fmla="*/ 144780 w 324326"/>
                <a:gd name="connsiteY89" fmla="*/ 16192 h 225266"/>
                <a:gd name="connsiteX90" fmla="*/ 140970 w 324326"/>
                <a:gd name="connsiteY90" fmla="*/ 16192 h 225266"/>
                <a:gd name="connsiteX91" fmla="*/ 131921 w 324326"/>
                <a:gd name="connsiteY91" fmla="*/ 14764 h 225266"/>
                <a:gd name="connsiteX92" fmla="*/ 128588 w 324326"/>
                <a:gd name="connsiteY92" fmla="*/ 15716 h 225266"/>
                <a:gd name="connsiteX93" fmla="*/ 124301 w 324326"/>
                <a:gd name="connsiteY93" fmla="*/ 20955 h 225266"/>
                <a:gd name="connsiteX94" fmla="*/ 122396 w 324326"/>
                <a:gd name="connsiteY94" fmla="*/ 21431 h 225266"/>
                <a:gd name="connsiteX95" fmla="*/ 117157 w 324326"/>
                <a:gd name="connsiteY95" fmla="*/ 22384 h 225266"/>
                <a:gd name="connsiteX96" fmla="*/ 116205 w 324326"/>
                <a:gd name="connsiteY96" fmla="*/ 22860 h 225266"/>
                <a:gd name="connsiteX97" fmla="*/ 116205 w 324326"/>
                <a:gd name="connsiteY97" fmla="*/ 24765 h 225266"/>
                <a:gd name="connsiteX98" fmla="*/ 115252 w 324326"/>
                <a:gd name="connsiteY98" fmla="*/ 28575 h 225266"/>
                <a:gd name="connsiteX99" fmla="*/ 113824 w 324326"/>
                <a:gd name="connsiteY99" fmla="*/ 33338 h 225266"/>
                <a:gd name="connsiteX100" fmla="*/ 112395 w 324326"/>
                <a:gd name="connsiteY100" fmla="*/ 36671 h 225266"/>
                <a:gd name="connsiteX101" fmla="*/ 111919 w 324326"/>
                <a:gd name="connsiteY101" fmla="*/ 38100 h 225266"/>
                <a:gd name="connsiteX102" fmla="*/ 112871 w 324326"/>
                <a:gd name="connsiteY102" fmla="*/ 39052 h 225266"/>
                <a:gd name="connsiteX103" fmla="*/ 119539 w 324326"/>
                <a:gd name="connsiteY103" fmla="*/ 40005 h 225266"/>
                <a:gd name="connsiteX104" fmla="*/ 121920 w 324326"/>
                <a:gd name="connsiteY104" fmla="*/ 40481 h 225266"/>
                <a:gd name="connsiteX105" fmla="*/ 122396 w 324326"/>
                <a:gd name="connsiteY105" fmla="*/ 41434 h 225266"/>
                <a:gd name="connsiteX106" fmla="*/ 120968 w 324326"/>
                <a:gd name="connsiteY106" fmla="*/ 42386 h 225266"/>
                <a:gd name="connsiteX107" fmla="*/ 119063 w 324326"/>
                <a:gd name="connsiteY107" fmla="*/ 43815 h 225266"/>
                <a:gd name="connsiteX108" fmla="*/ 118110 w 324326"/>
                <a:gd name="connsiteY108" fmla="*/ 44767 h 225266"/>
                <a:gd name="connsiteX109" fmla="*/ 116681 w 324326"/>
                <a:gd name="connsiteY109" fmla="*/ 48101 h 225266"/>
                <a:gd name="connsiteX110" fmla="*/ 106204 w 324326"/>
                <a:gd name="connsiteY110" fmla="*/ 47625 h 225266"/>
                <a:gd name="connsiteX111" fmla="*/ 104775 w 324326"/>
                <a:gd name="connsiteY111" fmla="*/ 48577 h 225266"/>
                <a:gd name="connsiteX112" fmla="*/ 104299 w 324326"/>
                <a:gd name="connsiteY112" fmla="*/ 50006 h 225266"/>
                <a:gd name="connsiteX113" fmla="*/ 103346 w 324326"/>
                <a:gd name="connsiteY113" fmla="*/ 51911 h 225266"/>
                <a:gd name="connsiteX114" fmla="*/ 102394 w 324326"/>
                <a:gd name="connsiteY114" fmla="*/ 54292 h 225266"/>
                <a:gd name="connsiteX115" fmla="*/ 99536 w 324326"/>
                <a:gd name="connsiteY115" fmla="*/ 56197 h 225266"/>
                <a:gd name="connsiteX116" fmla="*/ 94774 w 324326"/>
                <a:gd name="connsiteY116" fmla="*/ 56674 h 225266"/>
                <a:gd name="connsiteX117" fmla="*/ 91440 w 324326"/>
                <a:gd name="connsiteY117" fmla="*/ 58102 h 225266"/>
                <a:gd name="connsiteX118" fmla="*/ 88582 w 324326"/>
                <a:gd name="connsiteY118" fmla="*/ 61913 h 225266"/>
                <a:gd name="connsiteX119" fmla="*/ 86677 w 324326"/>
                <a:gd name="connsiteY119" fmla="*/ 67627 h 225266"/>
                <a:gd name="connsiteX120" fmla="*/ 86677 w 324326"/>
                <a:gd name="connsiteY120" fmla="*/ 71438 h 225266"/>
                <a:gd name="connsiteX121" fmla="*/ 87154 w 324326"/>
                <a:gd name="connsiteY121" fmla="*/ 73342 h 225266"/>
                <a:gd name="connsiteX122" fmla="*/ 86677 w 324326"/>
                <a:gd name="connsiteY122" fmla="*/ 74771 h 225266"/>
                <a:gd name="connsiteX123" fmla="*/ 85725 w 324326"/>
                <a:gd name="connsiteY123" fmla="*/ 75724 h 225266"/>
                <a:gd name="connsiteX124" fmla="*/ 83344 w 324326"/>
                <a:gd name="connsiteY124" fmla="*/ 79534 h 225266"/>
                <a:gd name="connsiteX125" fmla="*/ 81439 w 324326"/>
                <a:gd name="connsiteY125" fmla="*/ 83344 h 225266"/>
                <a:gd name="connsiteX126" fmla="*/ 80963 w 324326"/>
                <a:gd name="connsiteY126" fmla="*/ 85249 h 225266"/>
                <a:gd name="connsiteX127" fmla="*/ 80963 w 324326"/>
                <a:gd name="connsiteY127" fmla="*/ 86201 h 225266"/>
                <a:gd name="connsiteX128" fmla="*/ 83344 w 324326"/>
                <a:gd name="connsiteY128" fmla="*/ 86677 h 225266"/>
                <a:gd name="connsiteX129" fmla="*/ 86201 w 324326"/>
                <a:gd name="connsiteY129" fmla="*/ 87154 h 225266"/>
                <a:gd name="connsiteX130" fmla="*/ 87630 w 324326"/>
                <a:gd name="connsiteY130" fmla="*/ 88582 h 225266"/>
                <a:gd name="connsiteX131" fmla="*/ 88106 w 324326"/>
                <a:gd name="connsiteY131" fmla="*/ 90488 h 225266"/>
                <a:gd name="connsiteX132" fmla="*/ 88106 w 324326"/>
                <a:gd name="connsiteY132" fmla="*/ 92392 h 225266"/>
                <a:gd name="connsiteX133" fmla="*/ 87630 w 324326"/>
                <a:gd name="connsiteY133" fmla="*/ 93345 h 225266"/>
                <a:gd name="connsiteX134" fmla="*/ 85249 w 324326"/>
                <a:gd name="connsiteY134" fmla="*/ 94297 h 225266"/>
                <a:gd name="connsiteX135" fmla="*/ 81915 w 324326"/>
                <a:gd name="connsiteY135" fmla="*/ 94297 h 225266"/>
                <a:gd name="connsiteX136" fmla="*/ 79534 w 324326"/>
                <a:gd name="connsiteY136" fmla="*/ 93345 h 225266"/>
                <a:gd name="connsiteX137" fmla="*/ 79057 w 324326"/>
                <a:gd name="connsiteY137" fmla="*/ 92869 h 225266"/>
                <a:gd name="connsiteX138" fmla="*/ 80010 w 324326"/>
                <a:gd name="connsiteY138" fmla="*/ 90964 h 225266"/>
                <a:gd name="connsiteX139" fmla="*/ 79534 w 324326"/>
                <a:gd name="connsiteY139" fmla="*/ 88582 h 225266"/>
                <a:gd name="connsiteX140" fmla="*/ 78105 w 324326"/>
                <a:gd name="connsiteY140" fmla="*/ 87154 h 225266"/>
                <a:gd name="connsiteX141" fmla="*/ 74771 w 324326"/>
                <a:gd name="connsiteY141" fmla="*/ 89059 h 225266"/>
                <a:gd name="connsiteX142" fmla="*/ 71914 w 324326"/>
                <a:gd name="connsiteY142" fmla="*/ 89059 h 225266"/>
                <a:gd name="connsiteX143" fmla="*/ 68104 w 324326"/>
                <a:gd name="connsiteY143" fmla="*/ 90964 h 225266"/>
                <a:gd name="connsiteX144" fmla="*/ 66199 w 324326"/>
                <a:gd name="connsiteY144" fmla="*/ 93821 h 225266"/>
                <a:gd name="connsiteX145" fmla="*/ 63818 w 324326"/>
                <a:gd name="connsiteY145" fmla="*/ 94774 h 225266"/>
                <a:gd name="connsiteX146" fmla="*/ 57626 w 324326"/>
                <a:gd name="connsiteY146" fmla="*/ 94297 h 225266"/>
                <a:gd name="connsiteX147" fmla="*/ 56198 w 324326"/>
                <a:gd name="connsiteY147" fmla="*/ 95250 h 225266"/>
                <a:gd name="connsiteX148" fmla="*/ 55245 w 324326"/>
                <a:gd name="connsiteY148" fmla="*/ 100965 h 225266"/>
                <a:gd name="connsiteX149" fmla="*/ 54293 w 324326"/>
                <a:gd name="connsiteY149" fmla="*/ 101917 h 225266"/>
                <a:gd name="connsiteX150" fmla="*/ 49054 w 324326"/>
                <a:gd name="connsiteY150" fmla="*/ 101917 h 225266"/>
                <a:gd name="connsiteX151" fmla="*/ 44291 w 324326"/>
                <a:gd name="connsiteY151" fmla="*/ 103822 h 225266"/>
                <a:gd name="connsiteX152" fmla="*/ 39052 w 324326"/>
                <a:gd name="connsiteY152" fmla="*/ 105727 h 225266"/>
                <a:gd name="connsiteX153" fmla="*/ 36195 w 324326"/>
                <a:gd name="connsiteY153" fmla="*/ 104775 h 225266"/>
                <a:gd name="connsiteX154" fmla="*/ 34766 w 324326"/>
                <a:gd name="connsiteY154" fmla="*/ 103346 h 225266"/>
                <a:gd name="connsiteX155" fmla="*/ 31909 w 324326"/>
                <a:gd name="connsiteY155" fmla="*/ 103346 h 225266"/>
                <a:gd name="connsiteX156" fmla="*/ 28575 w 324326"/>
                <a:gd name="connsiteY156" fmla="*/ 103822 h 225266"/>
                <a:gd name="connsiteX157" fmla="*/ 26194 w 324326"/>
                <a:gd name="connsiteY157" fmla="*/ 103822 h 225266"/>
                <a:gd name="connsiteX158" fmla="*/ 23813 w 324326"/>
                <a:gd name="connsiteY158" fmla="*/ 103822 h 225266"/>
                <a:gd name="connsiteX159" fmla="*/ 19050 w 324326"/>
                <a:gd name="connsiteY159" fmla="*/ 104775 h 225266"/>
                <a:gd name="connsiteX160" fmla="*/ 13335 w 324326"/>
                <a:gd name="connsiteY160" fmla="*/ 104775 h 225266"/>
                <a:gd name="connsiteX161" fmla="*/ 10477 w 324326"/>
                <a:gd name="connsiteY161" fmla="*/ 103822 h 225266"/>
                <a:gd name="connsiteX162" fmla="*/ 14288 w 324326"/>
                <a:gd name="connsiteY162" fmla="*/ 119539 h 225266"/>
                <a:gd name="connsiteX163" fmla="*/ 20955 w 324326"/>
                <a:gd name="connsiteY163" fmla="*/ 134302 h 225266"/>
                <a:gd name="connsiteX164" fmla="*/ 23336 w 324326"/>
                <a:gd name="connsiteY164" fmla="*/ 141922 h 225266"/>
                <a:gd name="connsiteX165" fmla="*/ 24289 w 324326"/>
                <a:gd name="connsiteY165" fmla="*/ 145732 h 225266"/>
                <a:gd name="connsiteX166" fmla="*/ 25241 w 324326"/>
                <a:gd name="connsiteY166" fmla="*/ 151447 h 225266"/>
                <a:gd name="connsiteX167" fmla="*/ 25241 w 324326"/>
                <a:gd name="connsiteY167" fmla="*/ 155257 h 225266"/>
                <a:gd name="connsiteX168" fmla="*/ 25241 w 324326"/>
                <a:gd name="connsiteY168" fmla="*/ 157163 h 225266"/>
                <a:gd name="connsiteX169" fmla="*/ 24765 w 324326"/>
                <a:gd name="connsiteY169" fmla="*/ 160496 h 225266"/>
                <a:gd name="connsiteX170" fmla="*/ 22860 w 324326"/>
                <a:gd name="connsiteY170" fmla="*/ 162401 h 225266"/>
                <a:gd name="connsiteX171" fmla="*/ 10477 w 324326"/>
                <a:gd name="connsiteY171" fmla="*/ 167164 h 225266"/>
                <a:gd name="connsiteX172" fmla="*/ 8096 w 324326"/>
                <a:gd name="connsiteY172" fmla="*/ 169069 h 225266"/>
                <a:gd name="connsiteX173" fmla="*/ 4286 w 324326"/>
                <a:gd name="connsiteY173" fmla="*/ 172879 h 225266"/>
                <a:gd name="connsiteX174" fmla="*/ 952 w 324326"/>
                <a:gd name="connsiteY174" fmla="*/ 177165 h 225266"/>
                <a:gd name="connsiteX175" fmla="*/ 476 w 324326"/>
                <a:gd name="connsiteY175" fmla="*/ 178594 h 225266"/>
                <a:gd name="connsiteX176" fmla="*/ 0 w 324326"/>
                <a:gd name="connsiteY176" fmla="*/ 179546 h 225266"/>
                <a:gd name="connsiteX177" fmla="*/ 952 w 324326"/>
                <a:gd name="connsiteY177" fmla="*/ 180499 h 225266"/>
                <a:gd name="connsiteX178" fmla="*/ 5239 w 324326"/>
                <a:gd name="connsiteY178" fmla="*/ 182880 h 225266"/>
                <a:gd name="connsiteX179" fmla="*/ 9525 w 324326"/>
                <a:gd name="connsiteY179" fmla="*/ 184785 h 225266"/>
                <a:gd name="connsiteX180" fmla="*/ 11430 w 324326"/>
                <a:gd name="connsiteY180" fmla="*/ 186214 h 225266"/>
                <a:gd name="connsiteX181" fmla="*/ 14288 w 324326"/>
                <a:gd name="connsiteY181" fmla="*/ 187642 h 225266"/>
                <a:gd name="connsiteX182" fmla="*/ 15716 w 324326"/>
                <a:gd name="connsiteY182" fmla="*/ 189071 h 225266"/>
                <a:gd name="connsiteX183" fmla="*/ 16193 w 324326"/>
                <a:gd name="connsiteY183" fmla="*/ 190500 h 225266"/>
                <a:gd name="connsiteX184" fmla="*/ 16193 w 324326"/>
                <a:gd name="connsiteY184" fmla="*/ 193357 h 225266"/>
                <a:gd name="connsiteX185" fmla="*/ 14764 w 324326"/>
                <a:gd name="connsiteY185" fmla="*/ 197644 h 225266"/>
                <a:gd name="connsiteX186" fmla="*/ 15240 w 324326"/>
                <a:gd name="connsiteY186" fmla="*/ 200977 h 225266"/>
                <a:gd name="connsiteX187" fmla="*/ 13811 w 324326"/>
                <a:gd name="connsiteY187" fmla="*/ 202882 h 225266"/>
                <a:gd name="connsiteX188" fmla="*/ 12859 w 324326"/>
                <a:gd name="connsiteY188" fmla="*/ 205264 h 225266"/>
                <a:gd name="connsiteX189" fmla="*/ 12382 w 324326"/>
                <a:gd name="connsiteY189" fmla="*/ 209550 h 225266"/>
                <a:gd name="connsiteX190" fmla="*/ 14764 w 324326"/>
                <a:gd name="connsiteY190" fmla="*/ 213836 h 225266"/>
                <a:gd name="connsiteX191" fmla="*/ 15240 w 324326"/>
                <a:gd name="connsiteY191" fmla="*/ 213836 h 225266"/>
                <a:gd name="connsiteX192" fmla="*/ 14764 w 324326"/>
                <a:gd name="connsiteY192" fmla="*/ 210026 h 225266"/>
                <a:gd name="connsiteX193" fmla="*/ 16193 w 324326"/>
                <a:gd name="connsiteY193" fmla="*/ 209074 h 225266"/>
                <a:gd name="connsiteX194" fmla="*/ 18098 w 324326"/>
                <a:gd name="connsiteY194" fmla="*/ 208597 h 225266"/>
                <a:gd name="connsiteX195" fmla="*/ 20955 w 324326"/>
                <a:gd name="connsiteY195" fmla="*/ 208597 h 225266"/>
                <a:gd name="connsiteX196" fmla="*/ 23336 w 324326"/>
                <a:gd name="connsiteY196" fmla="*/ 209074 h 225266"/>
                <a:gd name="connsiteX197" fmla="*/ 26670 w 324326"/>
                <a:gd name="connsiteY197" fmla="*/ 210979 h 225266"/>
                <a:gd name="connsiteX198" fmla="*/ 27623 w 324326"/>
                <a:gd name="connsiteY198" fmla="*/ 210502 h 225266"/>
                <a:gd name="connsiteX199" fmla="*/ 32385 w 324326"/>
                <a:gd name="connsiteY199" fmla="*/ 207645 h 225266"/>
                <a:gd name="connsiteX200" fmla="*/ 37624 w 324326"/>
                <a:gd name="connsiteY200" fmla="*/ 202406 h 225266"/>
                <a:gd name="connsiteX201" fmla="*/ 39052 w 324326"/>
                <a:gd name="connsiteY201" fmla="*/ 199549 h 225266"/>
                <a:gd name="connsiteX202" fmla="*/ 40481 w 324326"/>
                <a:gd name="connsiteY202" fmla="*/ 198120 h 225266"/>
                <a:gd name="connsiteX203" fmla="*/ 45244 w 324326"/>
                <a:gd name="connsiteY203" fmla="*/ 197644 h 225266"/>
                <a:gd name="connsiteX204" fmla="*/ 49054 w 324326"/>
                <a:gd name="connsiteY204" fmla="*/ 197167 h 225266"/>
                <a:gd name="connsiteX205" fmla="*/ 51435 w 324326"/>
                <a:gd name="connsiteY205" fmla="*/ 197167 h 225266"/>
                <a:gd name="connsiteX206" fmla="*/ 57626 w 324326"/>
                <a:gd name="connsiteY206" fmla="*/ 196691 h 225266"/>
                <a:gd name="connsiteX207" fmla="*/ 61436 w 324326"/>
                <a:gd name="connsiteY207" fmla="*/ 196215 h 225266"/>
                <a:gd name="connsiteX208" fmla="*/ 64294 w 324326"/>
                <a:gd name="connsiteY208" fmla="*/ 195263 h 225266"/>
                <a:gd name="connsiteX209" fmla="*/ 71438 w 324326"/>
                <a:gd name="connsiteY209" fmla="*/ 195263 h 225266"/>
                <a:gd name="connsiteX210" fmla="*/ 81915 w 324326"/>
                <a:gd name="connsiteY210" fmla="*/ 195739 h 225266"/>
                <a:gd name="connsiteX211" fmla="*/ 89059 w 324326"/>
                <a:gd name="connsiteY211" fmla="*/ 195739 h 225266"/>
                <a:gd name="connsiteX212" fmla="*/ 93821 w 324326"/>
                <a:gd name="connsiteY212" fmla="*/ 196215 h 225266"/>
                <a:gd name="connsiteX213" fmla="*/ 105251 w 324326"/>
                <a:gd name="connsiteY213" fmla="*/ 199072 h 225266"/>
                <a:gd name="connsiteX214" fmla="*/ 109538 w 324326"/>
                <a:gd name="connsiteY214" fmla="*/ 199549 h 225266"/>
                <a:gd name="connsiteX215" fmla="*/ 111443 w 324326"/>
                <a:gd name="connsiteY215" fmla="*/ 200501 h 225266"/>
                <a:gd name="connsiteX216" fmla="*/ 115729 w 324326"/>
                <a:gd name="connsiteY216" fmla="*/ 201454 h 225266"/>
                <a:gd name="connsiteX217" fmla="*/ 122396 w 324326"/>
                <a:gd name="connsiteY217" fmla="*/ 202882 h 225266"/>
                <a:gd name="connsiteX218" fmla="*/ 128588 w 324326"/>
                <a:gd name="connsiteY218" fmla="*/ 203359 h 225266"/>
                <a:gd name="connsiteX219" fmla="*/ 132874 w 324326"/>
                <a:gd name="connsiteY219" fmla="*/ 202882 h 225266"/>
                <a:gd name="connsiteX220" fmla="*/ 135255 w 324326"/>
                <a:gd name="connsiteY220" fmla="*/ 203359 h 225266"/>
                <a:gd name="connsiteX221" fmla="*/ 139541 w 324326"/>
                <a:gd name="connsiteY221" fmla="*/ 209550 h 225266"/>
                <a:gd name="connsiteX222" fmla="*/ 140494 w 324326"/>
                <a:gd name="connsiteY222" fmla="*/ 210502 h 225266"/>
                <a:gd name="connsiteX223" fmla="*/ 141923 w 324326"/>
                <a:gd name="connsiteY223" fmla="*/ 210502 h 225266"/>
                <a:gd name="connsiteX224" fmla="*/ 145732 w 324326"/>
                <a:gd name="connsiteY224" fmla="*/ 210026 h 225266"/>
                <a:gd name="connsiteX225" fmla="*/ 150495 w 324326"/>
                <a:gd name="connsiteY225" fmla="*/ 210026 h 225266"/>
                <a:gd name="connsiteX226" fmla="*/ 153829 w 324326"/>
                <a:gd name="connsiteY226" fmla="*/ 211455 h 225266"/>
                <a:gd name="connsiteX227" fmla="*/ 153352 w 324326"/>
                <a:gd name="connsiteY227" fmla="*/ 215265 h 225266"/>
                <a:gd name="connsiteX228" fmla="*/ 153829 w 324326"/>
                <a:gd name="connsiteY228" fmla="*/ 215741 h 225266"/>
                <a:gd name="connsiteX229" fmla="*/ 155257 w 324326"/>
                <a:gd name="connsiteY229" fmla="*/ 215741 h 225266"/>
                <a:gd name="connsiteX230" fmla="*/ 157163 w 324326"/>
                <a:gd name="connsiteY230" fmla="*/ 213360 h 225266"/>
                <a:gd name="connsiteX231" fmla="*/ 158591 w 324326"/>
                <a:gd name="connsiteY231" fmla="*/ 211455 h 225266"/>
                <a:gd name="connsiteX232" fmla="*/ 159544 w 324326"/>
                <a:gd name="connsiteY232" fmla="*/ 210502 h 225266"/>
                <a:gd name="connsiteX233" fmla="*/ 164782 w 324326"/>
                <a:gd name="connsiteY233" fmla="*/ 211931 h 225266"/>
                <a:gd name="connsiteX234" fmla="*/ 167164 w 324326"/>
                <a:gd name="connsiteY234" fmla="*/ 211931 h 225266"/>
                <a:gd name="connsiteX235" fmla="*/ 169069 w 324326"/>
                <a:gd name="connsiteY235" fmla="*/ 210026 h 225266"/>
                <a:gd name="connsiteX236" fmla="*/ 170498 w 324326"/>
                <a:gd name="connsiteY236" fmla="*/ 210026 h 225266"/>
                <a:gd name="connsiteX237" fmla="*/ 174307 w 324326"/>
                <a:gd name="connsiteY237" fmla="*/ 210979 h 225266"/>
                <a:gd name="connsiteX238" fmla="*/ 178594 w 324326"/>
                <a:gd name="connsiteY238" fmla="*/ 211931 h 225266"/>
                <a:gd name="connsiteX239" fmla="*/ 182404 w 324326"/>
                <a:gd name="connsiteY239" fmla="*/ 211931 h 225266"/>
                <a:gd name="connsiteX240" fmla="*/ 184785 w 324326"/>
                <a:gd name="connsiteY240" fmla="*/ 212884 h 225266"/>
                <a:gd name="connsiteX241" fmla="*/ 186214 w 324326"/>
                <a:gd name="connsiteY241" fmla="*/ 216694 h 225266"/>
                <a:gd name="connsiteX242" fmla="*/ 187643 w 324326"/>
                <a:gd name="connsiteY242" fmla="*/ 217646 h 225266"/>
                <a:gd name="connsiteX243" fmla="*/ 189071 w 324326"/>
                <a:gd name="connsiteY243" fmla="*/ 217646 h 225266"/>
                <a:gd name="connsiteX244" fmla="*/ 191452 w 324326"/>
                <a:gd name="connsiteY244" fmla="*/ 214313 h 225266"/>
                <a:gd name="connsiteX245" fmla="*/ 193357 w 324326"/>
                <a:gd name="connsiteY245" fmla="*/ 212884 h 225266"/>
                <a:gd name="connsiteX246" fmla="*/ 195739 w 324326"/>
                <a:gd name="connsiteY246" fmla="*/ 211931 h 225266"/>
                <a:gd name="connsiteX247" fmla="*/ 197644 w 324326"/>
                <a:gd name="connsiteY247" fmla="*/ 211455 h 225266"/>
                <a:gd name="connsiteX248" fmla="*/ 198596 w 324326"/>
                <a:gd name="connsiteY248" fmla="*/ 210502 h 225266"/>
                <a:gd name="connsiteX249" fmla="*/ 200501 w 324326"/>
                <a:gd name="connsiteY249" fmla="*/ 209074 h 225266"/>
                <a:gd name="connsiteX250" fmla="*/ 201930 w 324326"/>
                <a:gd name="connsiteY250" fmla="*/ 209074 h 225266"/>
                <a:gd name="connsiteX251" fmla="*/ 202882 w 324326"/>
                <a:gd name="connsiteY251" fmla="*/ 209550 h 225266"/>
                <a:gd name="connsiteX252" fmla="*/ 204311 w 324326"/>
                <a:gd name="connsiteY252" fmla="*/ 210979 h 225266"/>
                <a:gd name="connsiteX253" fmla="*/ 206216 w 324326"/>
                <a:gd name="connsiteY253" fmla="*/ 214789 h 225266"/>
                <a:gd name="connsiteX254" fmla="*/ 208598 w 324326"/>
                <a:gd name="connsiteY254" fmla="*/ 218599 h 225266"/>
                <a:gd name="connsiteX255" fmla="*/ 210026 w 324326"/>
                <a:gd name="connsiteY255" fmla="*/ 220027 h 225266"/>
                <a:gd name="connsiteX256" fmla="*/ 214313 w 324326"/>
                <a:gd name="connsiteY256" fmla="*/ 219075 h 225266"/>
                <a:gd name="connsiteX257" fmla="*/ 217170 w 324326"/>
                <a:gd name="connsiteY257" fmla="*/ 217646 h 225266"/>
                <a:gd name="connsiteX258" fmla="*/ 222409 w 324326"/>
                <a:gd name="connsiteY258" fmla="*/ 217646 h 225266"/>
                <a:gd name="connsiteX259" fmla="*/ 229076 w 324326"/>
                <a:gd name="connsiteY259" fmla="*/ 216694 h 225266"/>
                <a:gd name="connsiteX260" fmla="*/ 234315 w 324326"/>
                <a:gd name="connsiteY260" fmla="*/ 215741 h 225266"/>
                <a:gd name="connsiteX261" fmla="*/ 237649 w 324326"/>
                <a:gd name="connsiteY261" fmla="*/ 215741 h 225266"/>
                <a:gd name="connsiteX262" fmla="*/ 239554 w 324326"/>
                <a:gd name="connsiteY262" fmla="*/ 217170 h 225266"/>
                <a:gd name="connsiteX263" fmla="*/ 242888 w 324326"/>
                <a:gd name="connsiteY263" fmla="*/ 219551 h 225266"/>
                <a:gd name="connsiteX264" fmla="*/ 243840 w 324326"/>
                <a:gd name="connsiteY264" fmla="*/ 222409 h 225266"/>
                <a:gd name="connsiteX265" fmla="*/ 247650 w 324326"/>
                <a:gd name="connsiteY265" fmla="*/ 224790 h 225266"/>
                <a:gd name="connsiteX266" fmla="*/ 250984 w 324326"/>
                <a:gd name="connsiteY266" fmla="*/ 225266 h 225266"/>
                <a:gd name="connsiteX267" fmla="*/ 251936 w 324326"/>
                <a:gd name="connsiteY267" fmla="*/ 222885 h 225266"/>
                <a:gd name="connsiteX268" fmla="*/ 253841 w 324326"/>
                <a:gd name="connsiteY268" fmla="*/ 221456 h 225266"/>
                <a:gd name="connsiteX269" fmla="*/ 252889 w 324326"/>
                <a:gd name="connsiteY269" fmla="*/ 219075 h 225266"/>
                <a:gd name="connsiteX270" fmla="*/ 252889 w 324326"/>
                <a:gd name="connsiteY270" fmla="*/ 216217 h 225266"/>
                <a:gd name="connsiteX271" fmla="*/ 251460 w 324326"/>
                <a:gd name="connsiteY271" fmla="*/ 213360 h 225266"/>
                <a:gd name="connsiteX272" fmla="*/ 250507 w 324326"/>
                <a:gd name="connsiteY272" fmla="*/ 210502 h 225266"/>
                <a:gd name="connsiteX273" fmla="*/ 251936 w 324326"/>
                <a:gd name="connsiteY273" fmla="*/ 206216 h 225266"/>
                <a:gd name="connsiteX274" fmla="*/ 253841 w 324326"/>
                <a:gd name="connsiteY274" fmla="*/ 202882 h 225266"/>
                <a:gd name="connsiteX275" fmla="*/ 254794 w 324326"/>
                <a:gd name="connsiteY275" fmla="*/ 200501 h 225266"/>
                <a:gd name="connsiteX276" fmla="*/ 258127 w 324326"/>
                <a:gd name="connsiteY276" fmla="*/ 197167 h 225266"/>
                <a:gd name="connsiteX277" fmla="*/ 260985 w 324326"/>
                <a:gd name="connsiteY277" fmla="*/ 194310 h 225266"/>
                <a:gd name="connsiteX278" fmla="*/ 265748 w 324326"/>
                <a:gd name="connsiteY278" fmla="*/ 190024 h 225266"/>
                <a:gd name="connsiteX279" fmla="*/ 269081 w 324326"/>
                <a:gd name="connsiteY279" fmla="*/ 189071 h 225266"/>
                <a:gd name="connsiteX280" fmla="*/ 271939 w 324326"/>
                <a:gd name="connsiteY280" fmla="*/ 189547 h 225266"/>
                <a:gd name="connsiteX281" fmla="*/ 273844 w 324326"/>
                <a:gd name="connsiteY281" fmla="*/ 190024 h 225266"/>
                <a:gd name="connsiteX282" fmla="*/ 278130 w 324326"/>
                <a:gd name="connsiteY282" fmla="*/ 187642 h 225266"/>
                <a:gd name="connsiteX283" fmla="*/ 285750 w 324326"/>
                <a:gd name="connsiteY283" fmla="*/ 187642 h 225266"/>
                <a:gd name="connsiteX284" fmla="*/ 292418 w 324326"/>
                <a:gd name="connsiteY284" fmla="*/ 187642 h 225266"/>
                <a:gd name="connsiteX285" fmla="*/ 291941 w 324326"/>
                <a:gd name="connsiteY285" fmla="*/ 186690 h 225266"/>
                <a:gd name="connsiteX286" fmla="*/ 290036 w 324326"/>
                <a:gd name="connsiteY286" fmla="*/ 182404 h 225266"/>
                <a:gd name="connsiteX287" fmla="*/ 288607 w 324326"/>
                <a:gd name="connsiteY287" fmla="*/ 180499 h 225266"/>
                <a:gd name="connsiteX288" fmla="*/ 286702 w 324326"/>
                <a:gd name="connsiteY288" fmla="*/ 179546 h 225266"/>
                <a:gd name="connsiteX289" fmla="*/ 285750 w 324326"/>
                <a:gd name="connsiteY289" fmla="*/ 178117 h 225266"/>
                <a:gd name="connsiteX290" fmla="*/ 285750 w 324326"/>
                <a:gd name="connsiteY290" fmla="*/ 172879 h 225266"/>
                <a:gd name="connsiteX291" fmla="*/ 286226 w 324326"/>
                <a:gd name="connsiteY291" fmla="*/ 168116 h 225266"/>
                <a:gd name="connsiteX292" fmla="*/ 287179 w 324326"/>
                <a:gd name="connsiteY292" fmla="*/ 167640 h 225266"/>
                <a:gd name="connsiteX293" fmla="*/ 284321 w 324326"/>
                <a:gd name="connsiteY293" fmla="*/ 163830 h 225266"/>
                <a:gd name="connsiteX294" fmla="*/ 283845 w 324326"/>
                <a:gd name="connsiteY294" fmla="*/ 160496 h 225266"/>
                <a:gd name="connsiteX295" fmla="*/ 285274 w 324326"/>
                <a:gd name="connsiteY295" fmla="*/ 159067 h 225266"/>
                <a:gd name="connsiteX296" fmla="*/ 285750 w 324326"/>
                <a:gd name="connsiteY296" fmla="*/ 158115 h 225266"/>
                <a:gd name="connsiteX297" fmla="*/ 284321 w 324326"/>
                <a:gd name="connsiteY297" fmla="*/ 156210 h 225266"/>
                <a:gd name="connsiteX298" fmla="*/ 281464 w 324326"/>
                <a:gd name="connsiteY298" fmla="*/ 153352 h 225266"/>
                <a:gd name="connsiteX299" fmla="*/ 278130 w 324326"/>
                <a:gd name="connsiteY299" fmla="*/ 150019 h 225266"/>
                <a:gd name="connsiteX300" fmla="*/ 276225 w 324326"/>
                <a:gd name="connsiteY300" fmla="*/ 147161 h 225266"/>
                <a:gd name="connsiteX301" fmla="*/ 275273 w 324326"/>
                <a:gd name="connsiteY301" fmla="*/ 146209 h 225266"/>
                <a:gd name="connsiteX302" fmla="*/ 276701 w 324326"/>
                <a:gd name="connsiteY302" fmla="*/ 144304 h 225266"/>
                <a:gd name="connsiteX303" fmla="*/ 278606 w 324326"/>
                <a:gd name="connsiteY303" fmla="*/ 140494 h 225266"/>
                <a:gd name="connsiteX304" fmla="*/ 279559 w 324326"/>
                <a:gd name="connsiteY304" fmla="*/ 138589 h 225266"/>
                <a:gd name="connsiteX305" fmla="*/ 280511 w 324326"/>
                <a:gd name="connsiteY305" fmla="*/ 138113 h 225266"/>
                <a:gd name="connsiteX306" fmla="*/ 285274 w 324326"/>
                <a:gd name="connsiteY306" fmla="*/ 137636 h 225266"/>
                <a:gd name="connsiteX307" fmla="*/ 289084 w 324326"/>
                <a:gd name="connsiteY307" fmla="*/ 137636 h 225266"/>
                <a:gd name="connsiteX308" fmla="*/ 291941 w 324326"/>
                <a:gd name="connsiteY308" fmla="*/ 138589 h 225266"/>
                <a:gd name="connsiteX309" fmla="*/ 292894 w 324326"/>
                <a:gd name="connsiteY309" fmla="*/ 140017 h 225266"/>
                <a:gd name="connsiteX310" fmla="*/ 295275 w 324326"/>
                <a:gd name="connsiteY310" fmla="*/ 141922 h 225266"/>
                <a:gd name="connsiteX311" fmla="*/ 302419 w 324326"/>
                <a:gd name="connsiteY311" fmla="*/ 142875 h 225266"/>
                <a:gd name="connsiteX312" fmla="*/ 305276 w 324326"/>
                <a:gd name="connsiteY312" fmla="*/ 142875 h 225266"/>
                <a:gd name="connsiteX313" fmla="*/ 309086 w 324326"/>
                <a:gd name="connsiteY313" fmla="*/ 140970 h 225266"/>
                <a:gd name="connsiteX314" fmla="*/ 314801 w 324326"/>
                <a:gd name="connsiteY314" fmla="*/ 137160 h 225266"/>
                <a:gd name="connsiteX315" fmla="*/ 316230 w 324326"/>
                <a:gd name="connsiteY315" fmla="*/ 134302 h 225266"/>
                <a:gd name="connsiteX316" fmla="*/ 320040 w 324326"/>
                <a:gd name="connsiteY316" fmla="*/ 132397 h 225266"/>
                <a:gd name="connsiteX317" fmla="*/ 322421 w 324326"/>
                <a:gd name="connsiteY317" fmla="*/ 131921 h 225266"/>
                <a:gd name="connsiteX318" fmla="*/ 324326 w 324326"/>
                <a:gd name="connsiteY318" fmla="*/ 131445 h 225266"/>
                <a:gd name="connsiteX319" fmla="*/ 324326 w 324326"/>
                <a:gd name="connsiteY319" fmla="*/ 130016 h 2252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</a:cxnLst>
              <a:rect l="l" t="t" r="r" b="b"/>
              <a:pathLst>
                <a:path w="324326" h="225266">
                  <a:moveTo>
                    <a:pt x="324326" y="127635"/>
                  </a:moveTo>
                  <a:lnTo>
                    <a:pt x="323850" y="126206"/>
                  </a:lnTo>
                  <a:lnTo>
                    <a:pt x="316230" y="121920"/>
                  </a:lnTo>
                  <a:lnTo>
                    <a:pt x="315277" y="120491"/>
                  </a:lnTo>
                  <a:lnTo>
                    <a:pt x="314801" y="118586"/>
                  </a:lnTo>
                  <a:lnTo>
                    <a:pt x="315754" y="116681"/>
                  </a:lnTo>
                  <a:lnTo>
                    <a:pt x="315754" y="115252"/>
                  </a:lnTo>
                  <a:lnTo>
                    <a:pt x="307181" y="110966"/>
                  </a:lnTo>
                  <a:lnTo>
                    <a:pt x="300038" y="110490"/>
                  </a:lnTo>
                  <a:lnTo>
                    <a:pt x="294323" y="110490"/>
                  </a:lnTo>
                  <a:lnTo>
                    <a:pt x="291941" y="109538"/>
                  </a:lnTo>
                  <a:lnTo>
                    <a:pt x="292894" y="107632"/>
                  </a:lnTo>
                  <a:lnTo>
                    <a:pt x="294323" y="103822"/>
                  </a:lnTo>
                  <a:lnTo>
                    <a:pt x="294799" y="100965"/>
                  </a:lnTo>
                  <a:lnTo>
                    <a:pt x="294323" y="99536"/>
                  </a:lnTo>
                  <a:lnTo>
                    <a:pt x="293370" y="98107"/>
                  </a:lnTo>
                  <a:lnTo>
                    <a:pt x="287655" y="95726"/>
                  </a:lnTo>
                  <a:lnTo>
                    <a:pt x="280035" y="91916"/>
                  </a:lnTo>
                  <a:lnTo>
                    <a:pt x="276701" y="87154"/>
                  </a:lnTo>
                  <a:lnTo>
                    <a:pt x="274796" y="82867"/>
                  </a:lnTo>
                  <a:lnTo>
                    <a:pt x="272415" y="80010"/>
                  </a:lnTo>
                  <a:lnTo>
                    <a:pt x="269081" y="78105"/>
                  </a:lnTo>
                  <a:lnTo>
                    <a:pt x="269081" y="76676"/>
                  </a:lnTo>
                  <a:lnTo>
                    <a:pt x="271463" y="72390"/>
                  </a:lnTo>
                  <a:lnTo>
                    <a:pt x="271463" y="71914"/>
                  </a:lnTo>
                  <a:lnTo>
                    <a:pt x="270510" y="70485"/>
                  </a:lnTo>
                  <a:lnTo>
                    <a:pt x="265748" y="68580"/>
                  </a:lnTo>
                  <a:lnTo>
                    <a:pt x="259556" y="64294"/>
                  </a:lnTo>
                  <a:lnTo>
                    <a:pt x="259080" y="63341"/>
                  </a:lnTo>
                  <a:lnTo>
                    <a:pt x="259556" y="60960"/>
                  </a:lnTo>
                  <a:lnTo>
                    <a:pt x="260509" y="58102"/>
                  </a:lnTo>
                  <a:lnTo>
                    <a:pt x="261938" y="57150"/>
                  </a:lnTo>
                  <a:lnTo>
                    <a:pt x="265748" y="51911"/>
                  </a:lnTo>
                  <a:lnTo>
                    <a:pt x="265748" y="50006"/>
                  </a:lnTo>
                  <a:lnTo>
                    <a:pt x="264795" y="47625"/>
                  </a:lnTo>
                  <a:lnTo>
                    <a:pt x="261938" y="43815"/>
                  </a:lnTo>
                  <a:lnTo>
                    <a:pt x="260032" y="40957"/>
                  </a:lnTo>
                  <a:lnTo>
                    <a:pt x="260032" y="40005"/>
                  </a:lnTo>
                  <a:lnTo>
                    <a:pt x="260032" y="38576"/>
                  </a:lnTo>
                  <a:lnTo>
                    <a:pt x="261461" y="37147"/>
                  </a:lnTo>
                  <a:lnTo>
                    <a:pt x="262890" y="35719"/>
                  </a:lnTo>
                  <a:lnTo>
                    <a:pt x="263366" y="29527"/>
                  </a:lnTo>
                  <a:lnTo>
                    <a:pt x="263366" y="27146"/>
                  </a:lnTo>
                  <a:lnTo>
                    <a:pt x="262414" y="26194"/>
                  </a:lnTo>
                  <a:lnTo>
                    <a:pt x="261461" y="25717"/>
                  </a:lnTo>
                  <a:lnTo>
                    <a:pt x="259556" y="25717"/>
                  </a:lnTo>
                  <a:lnTo>
                    <a:pt x="256699" y="24765"/>
                  </a:lnTo>
                  <a:lnTo>
                    <a:pt x="254794" y="23336"/>
                  </a:lnTo>
                  <a:lnTo>
                    <a:pt x="253365" y="22860"/>
                  </a:lnTo>
                  <a:lnTo>
                    <a:pt x="252413" y="20955"/>
                  </a:lnTo>
                  <a:lnTo>
                    <a:pt x="248602" y="18097"/>
                  </a:lnTo>
                  <a:lnTo>
                    <a:pt x="247650" y="17145"/>
                  </a:lnTo>
                  <a:lnTo>
                    <a:pt x="240030" y="14288"/>
                  </a:lnTo>
                  <a:lnTo>
                    <a:pt x="233839" y="14764"/>
                  </a:lnTo>
                  <a:lnTo>
                    <a:pt x="230029" y="14288"/>
                  </a:lnTo>
                  <a:lnTo>
                    <a:pt x="228124" y="14764"/>
                  </a:lnTo>
                  <a:lnTo>
                    <a:pt x="226219" y="16669"/>
                  </a:lnTo>
                  <a:lnTo>
                    <a:pt x="223361" y="17621"/>
                  </a:lnTo>
                  <a:lnTo>
                    <a:pt x="221456" y="18097"/>
                  </a:lnTo>
                  <a:lnTo>
                    <a:pt x="219551" y="18574"/>
                  </a:lnTo>
                  <a:lnTo>
                    <a:pt x="214789" y="21907"/>
                  </a:lnTo>
                  <a:lnTo>
                    <a:pt x="212407" y="20002"/>
                  </a:lnTo>
                  <a:lnTo>
                    <a:pt x="210502" y="17145"/>
                  </a:lnTo>
                  <a:lnTo>
                    <a:pt x="210979" y="14764"/>
                  </a:lnTo>
                  <a:lnTo>
                    <a:pt x="211931" y="12382"/>
                  </a:lnTo>
                  <a:lnTo>
                    <a:pt x="211931" y="10954"/>
                  </a:lnTo>
                  <a:lnTo>
                    <a:pt x="210979" y="10001"/>
                  </a:lnTo>
                  <a:lnTo>
                    <a:pt x="208121" y="8572"/>
                  </a:lnTo>
                  <a:lnTo>
                    <a:pt x="201454" y="5715"/>
                  </a:lnTo>
                  <a:lnTo>
                    <a:pt x="199549" y="5715"/>
                  </a:lnTo>
                  <a:lnTo>
                    <a:pt x="196691" y="6667"/>
                  </a:lnTo>
                  <a:lnTo>
                    <a:pt x="191452" y="9525"/>
                  </a:lnTo>
                  <a:lnTo>
                    <a:pt x="189548" y="9049"/>
                  </a:lnTo>
                  <a:lnTo>
                    <a:pt x="187643" y="6667"/>
                  </a:lnTo>
                  <a:lnTo>
                    <a:pt x="185738" y="3810"/>
                  </a:lnTo>
                  <a:lnTo>
                    <a:pt x="183356" y="2381"/>
                  </a:lnTo>
                  <a:lnTo>
                    <a:pt x="178118" y="2857"/>
                  </a:lnTo>
                  <a:lnTo>
                    <a:pt x="177641" y="2857"/>
                  </a:lnTo>
                  <a:lnTo>
                    <a:pt x="174784" y="4286"/>
                  </a:lnTo>
                  <a:lnTo>
                    <a:pt x="173831" y="4286"/>
                  </a:lnTo>
                  <a:lnTo>
                    <a:pt x="169069" y="0"/>
                  </a:lnTo>
                  <a:lnTo>
                    <a:pt x="168116" y="0"/>
                  </a:lnTo>
                  <a:lnTo>
                    <a:pt x="165259" y="476"/>
                  </a:lnTo>
                  <a:lnTo>
                    <a:pt x="160496" y="3334"/>
                  </a:lnTo>
                  <a:lnTo>
                    <a:pt x="153829" y="9525"/>
                  </a:lnTo>
                  <a:lnTo>
                    <a:pt x="151924" y="10954"/>
                  </a:lnTo>
                  <a:lnTo>
                    <a:pt x="150495" y="16192"/>
                  </a:lnTo>
                  <a:lnTo>
                    <a:pt x="150019" y="16669"/>
                  </a:lnTo>
                  <a:lnTo>
                    <a:pt x="145732" y="16192"/>
                  </a:lnTo>
                  <a:lnTo>
                    <a:pt x="144780" y="16192"/>
                  </a:lnTo>
                  <a:lnTo>
                    <a:pt x="140970" y="16192"/>
                  </a:lnTo>
                  <a:lnTo>
                    <a:pt x="131921" y="14764"/>
                  </a:lnTo>
                  <a:lnTo>
                    <a:pt x="128588" y="15716"/>
                  </a:lnTo>
                  <a:lnTo>
                    <a:pt x="124301" y="20955"/>
                  </a:lnTo>
                  <a:lnTo>
                    <a:pt x="122396" y="21431"/>
                  </a:lnTo>
                  <a:lnTo>
                    <a:pt x="117157" y="22384"/>
                  </a:lnTo>
                  <a:lnTo>
                    <a:pt x="116205" y="22860"/>
                  </a:lnTo>
                  <a:lnTo>
                    <a:pt x="116205" y="24765"/>
                  </a:lnTo>
                  <a:lnTo>
                    <a:pt x="115252" y="28575"/>
                  </a:lnTo>
                  <a:lnTo>
                    <a:pt x="113824" y="33338"/>
                  </a:lnTo>
                  <a:lnTo>
                    <a:pt x="112395" y="36671"/>
                  </a:lnTo>
                  <a:lnTo>
                    <a:pt x="111919" y="38100"/>
                  </a:lnTo>
                  <a:lnTo>
                    <a:pt x="112871" y="39052"/>
                  </a:lnTo>
                  <a:lnTo>
                    <a:pt x="119539" y="40005"/>
                  </a:lnTo>
                  <a:lnTo>
                    <a:pt x="121920" y="40481"/>
                  </a:lnTo>
                  <a:lnTo>
                    <a:pt x="122396" y="41434"/>
                  </a:lnTo>
                  <a:lnTo>
                    <a:pt x="120968" y="42386"/>
                  </a:lnTo>
                  <a:lnTo>
                    <a:pt x="119063" y="43815"/>
                  </a:lnTo>
                  <a:lnTo>
                    <a:pt x="118110" y="44767"/>
                  </a:lnTo>
                  <a:lnTo>
                    <a:pt x="116681" y="48101"/>
                  </a:lnTo>
                  <a:lnTo>
                    <a:pt x="106204" y="47625"/>
                  </a:lnTo>
                  <a:lnTo>
                    <a:pt x="104775" y="48577"/>
                  </a:lnTo>
                  <a:lnTo>
                    <a:pt x="104299" y="50006"/>
                  </a:lnTo>
                  <a:lnTo>
                    <a:pt x="103346" y="51911"/>
                  </a:lnTo>
                  <a:lnTo>
                    <a:pt x="102394" y="54292"/>
                  </a:lnTo>
                  <a:lnTo>
                    <a:pt x="99536" y="56197"/>
                  </a:lnTo>
                  <a:lnTo>
                    <a:pt x="94774" y="56674"/>
                  </a:lnTo>
                  <a:lnTo>
                    <a:pt x="91440" y="58102"/>
                  </a:lnTo>
                  <a:lnTo>
                    <a:pt x="88582" y="61913"/>
                  </a:lnTo>
                  <a:lnTo>
                    <a:pt x="86677" y="67627"/>
                  </a:lnTo>
                  <a:lnTo>
                    <a:pt x="86677" y="71438"/>
                  </a:lnTo>
                  <a:lnTo>
                    <a:pt x="87154" y="73342"/>
                  </a:lnTo>
                  <a:lnTo>
                    <a:pt x="86677" y="74771"/>
                  </a:lnTo>
                  <a:lnTo>
                    <a:pt x="85725" y="75724"/>
                  </a:lnTo>
                  <a:lnTo>
                    <a:pt x="83344" y="79534"/>
                  </a:lnTo>
                  <a:lnTo>
                    <a:pt x="81439" y="83344"/>
                  </a:lnTo>
                  <a:lnTo>
                    <a:pt x="80963" y="85249"/>
                  </a:lnTo>
                  <a:lnTo>
                    <a:pt x="80963" y="86201"/>
                  </a:lnTo>
                  <a:lnTo>
                    <a:pt x="83344" y="86677"/>
                  </a:lnTo>
                  <a:lnTo>
                    <a:pt x="86201" y="87154"/>
                  </a:lnTo>
                  <a:lnTo>
                    <a:pt x="87630" y="88582"/>
                  </a:lnTo>
                  <a:lnTo>
                    <a:pt x="88106" y="90488"/>
                  </a:lnTo>
                  <a:lnTo>
                    <a:pt x="88106" y="92392"/>
                  </a:lnTo>
                  <a:lnTo>
                    <a:pt x="87630" y="93345"/>
                  </a:lnTo>
                  <a:lnTo>
                    <a:pt x="85249" y="94297"/>
                  </a:lnTo>
                  <a:lnTo>
                    <a:pt x="81915" y="94297"/>
                  </a:lnTo>
                  <a:lnTo>
                    <a:pt x="79534" y="93345"/>
                  </a:lnTo>
                  <a:lnTo>
                    <a:pt x="79057" y="92869"/>
                  </a:lnTo>
                  <a:lnTo>
                    <a:pt x="80010" y="90964"/>
                  </a:lnTo>
                  <a:lnTo>
                    <a:pt x="79534" y="88582"/>
                  </a:lnTo>
                  <a:lnTo>
                    <a:pt x="78105" y="87154"/>
                  </a:lnTo>
                  <a:lnTo>
                    <a:pt x="74771" y="89059"/>
                  </a:lnTo>
                  <a:lnTo>
                    <a:pt x="71914" y="89059"/>
                  </a:lnTo>
                  <a:lnTo>
                    <a:pt x="68104" y="90964"/>
                  </a:lnTo>
                  <a:lnTo>
                    <a:pt x="66199" y="93821"/>
                  </a:lnTo>
                  <a:lnTo>
                    <a:pt x="63818" y="94774"/>
                  </a:lnTo>
                  <a:lnTo>
                    <a:pt x="57626" y="94297"/>
                  </a:lnTo>
                  <a:lnTo>
                    <a:pt x="56198" y="95250"/>
                  </a:lnTo>
                  <a:lnTo>
                    <a:pt x="55245" y="100965"/>
                  </a:lnTo>
                  <a:lnTo>
                    <a:pt x="54293" y="101917"/>
                  </a:lnTo>
                  <a:lnTo>
                    <a:pt x="49054" y="101917"/>
                  </a:lnTo>
                  <a:lnTo>
                    <a:pt x="44291" y="103822"/>
                  </a:lnTo>
                  <a:lnTo>
                    <a:pt x="39052" y="105727"/>
                  </a:lnTo>
                  <a:lnTo>
                    <a:pt x="36195" y="104775"/>
                  </a:lnTo>
                  <a:lnTo>
                    <a:pt x="34766" y="103346"/>
                  </a:lnTo>
                  <a:lnTo>
                    <a:pt x="31909" y="103346"/>
                  </a:lnTo>
                  <a:lnTo>
                    <a:pt x="28575" y="103822"/>
                  </a:lnTo>
                  <a:lnTo>
                    <a:pt x="26194" y="103822"/>
                  </a:lnTo>
                  <a:lnTo>
                    <a:pt x="23813" y="103822"/>
                  </a:lnTo>
                  <a:lnTo>
                    <a:pt x="19050" y="104775"/>
                  </a:lnTo>
                  <a:lnTo>
                    <a:pt x="13335" y="104775"/>
                  </a:lnTo>
                  <a:lnTo>
                    <a:pt x="10477" y="103822"/>
                  </a:lnTo>
                  <a:lnTo>
                    <a:pt x="14288" y="119539"/>
                  </a:lnTo>
                  <a:lnTo>
                    <a:pt x="20955" y="134302"/>
                  </a:lnTo>
                  <a:lnTo>
                    <a:pt x="23336" y="141922"/>
                  </a:lnTo>
                  <a:lnTo>
                    <a:pt x="24289" y="145732"/>
                  </a:lnTo>
                  <a:lnTo>
                    <a:pt x="25241" y="151447"/>
                  </a:lnTo>
                  <a:lnTo>
                    <a:pt x="25241" y="155257"/>
                  </a:lnTo>
                  <a:lnTo>
                    <a:pt x="25241" y="157163"/>
                  </a:lnTo>
                  <a:lnTo>
                    <a:pt x="24765" y="160496"/>
                  </a:lnTo>
                  <a:lnTo>
                    <a:pt x="22860" y="162401"/>
                  </a:lnTo>
                  <a:lnTo>
                    <a:pt x="10477" y="167164"/>
                  </a:lnTo>
                  <a:lnTo>
                    <a:pt x="8096" y="169069"/>
                  </a:lnTo>
                  <a:lnTo>
                    <a:pt x="4286" y="172879"/>
                  </a:lnTo>
                  <a:lnTo>
                    <a:pt x="952" y="177165"/>
                  </a:lnTo>
                  <a:lnTo>
                    <a:pt x="476" y="178594"/>
                  </a:lnTo>
                  <a:lnTo>
                    <a:pt x="0" y="179546"/>
                  </a:lnTo>
                  <a:lnTo>
                    <a:pt x="952" y="180499"/>
                  </a:lnTo>
                  <a:lnTo>
                    <a:pt x="5239" y="182880"/>
                  </a:lnTo>
                  <a:lnTo>
                    <a:pt x="9525" y="184785"/>
                  </a:lnTo>
                  <a:lnTo>
                    <a:pt x="11430" y="186214"/>
                  </a:lnTo>
                  <a:lnTo>
                    <a:pt x="14288" y="187642"/>
                  </a:lnTo>
                  <a:lnTo>
                    <a:pt x="15716" y="189071"/>
                  </a:lnTo>
                  <a:lnTo>
                    <a:pt x="16193" y="190500"/>
                  </a:lnTo>
                  <a:lnTo>
                    <a:pt x="16193" y="193357"/>
                  </a:lnTo>
                  <a:lnTo>
                    <a:pt x="14764" y="197644"/>
                  </a:lnTo>
                  <a:lnTo>
                    <a:pt x="15240" y="200977"/>
                  </a:lnTo>
                  <a:lnTo>
                    <a:pt x="13811" y="202882"/>
                  </a:lnTo>
                  <a:lnTo>
                    <a:pt x="12859" y="205264"/>
                  </a:lnTo>
                  <a:lnTo>
                    <a:pt x="12382" y="209550"/>
                  </a:lnTo>
                  <a:lnTo>
                    <a:pt x="14764" y="213836"/>
                  </a:lnTo>
                  <a:lnTo>
                    <a:pt x="15240" y="213836"/>
                  </a:lnTo>
                  <a:lnTo>
                    <a:pt x="14764" y="210026"/>
                  </a:lnTo>
                  <a:lnTo>
                    <a:pt x="16193" y="209074"/>
                  </a:lnTo>
                  <a:lnTo>
                    <a:pt x="18098" y="208597"/>
                  </a:lnTo>
                  <a:lnTo>
                    <a:pt x="20955" y="208597"/>
                  </a:lnTo>
                  <a:lnTo>
                    <a:pt x="23336" y="209074"/>
                  </a:lnTo>
                  <a:lnTo>
                    <a:pt x="26670" y="210979"/>
                  </a:lnTo>
                  <a:lnTo>
                    <a:pt x="27623" y="210502"/>
                  </a:lnTo>
                  <a:lnTo>
                    <a:pt x="32385" y="207645"/>
                  </a:lnTo>
                  <a:lnTo>
                    <a:pt x="37624" y="202406"/>
                  </a:lnTo>
                  <a:lnTo>
                    <a:pt x="39052" y="199549"/>
                  </a:lnTo>
                  <a:lnTo>
                    <a:pt x="40481" y="198120"/>
                  </a:lnTo>
                  <a:lnTo>
                    <a:pt x="45244" y="197644"/>
                  </a:lnTo>
                  <a:lnTo>
                    <a:pt x="49054" y="197167"/>
                  </a:lnTo>
                  <a:lnTo>
                    <a:pt x="51435" y="197167"/>
                  </a:lnTo>
                  <a:lnTo>
                    <a:pt x="57626" y="196691"/>
                  </a:lnTo>
                  <a:lnTo>
                    <a:pt x="61436" y="196215"/>
                  </a:lnTo>
                  <a:lnTo>
                    <a:pt x="64294" y="195263"/>
                  </a:lnTo>
                  <a:lnTo>
                    <a:pt x="71438" y="195263"/>
                  </a:lnTo>
                  <a:lnTo>
                    <a:pt x="81915" y="195739"/>
                  </a:lnTo>
                  <a:lnTo>
                    <a:pt x="89059" y="195739"/>
                  </a:lnTo>
                  <a:lnTo>
                    <a:pt x="93821" y="196215"/>
                  </a:lnTo>
                  <a:lnTo>
                    <a:pt x="105251" y="199072"/>
                  </a:lnTo>
                  <a:lnTo>
                    <a:pt x="109538" y="199549"/>
                  </a:lnTo>
                  <a:lnTo>
                    <a:pt x="111443" y="200501"/>
                  </a:lnTo>
                  <a:lnTo>
                    <a:pt x="115729" y="201454"/>
                  </a:lnTo>
                  <a:lnTo>
                    <a:pt x="122396" y="202882"/>
                  </a:lnTo>
                  <a:lnTo>
                    <a:pt x="128588" y="203359"/>
                  </a:lnTo>
                  <a:lnTo>
                    <a:pt x="132874" y="202882"/>
                  </a:lnTo>
                  <a:lnTo>
                    <a:pt x="135255" y="203359"/>
                  </a:lnTo>
                  <a:lnTo>
                    <a:pt x="139541" y="209550"/>
                  </a:lnTo>
                  <a:lnTo>
                    <a:pt x="140494" y="210502"/>
                  </a:lnTo>
                  <a:lnTo>
                    <a:pt x="141923" y="210502"/>
                  </a:lnTo>
                  <a:lnTo>
                    <a:pt x="145732" y="210026"/>
                  </a:lnTo>
                  <a:lnTo>
                    <a:pt x="150495" y="210026"/>
                  </a:lnTo>
                  <a:lnTo>
                    <a:pt x="153829" y="211455"/>
                  </a:lnTo>
                  <a:lnTo>
                    <a:pt x="153352" y="215265"/>
                  </a:lnTo>
                  <a:lnTo>
                    <a:pt x="153829" y="215741"/>
                  </a:lnTo>
                  <a:lnTo>
                    <a:pt x="155257" y="215741"/>
                  </a:lnTo>
                  <a:lnTo>
                    <a:pt x="157163" y="213360"/>
                  </a:lnTo>
                  <a:lnTo>
                    <a:pt x="158591" y="211455"/>
                  </a:lnTo>
                  <a:lnTo>
                    <a:pt x="159544" y="210502"/>
                  </a:lnTo>
                  <a:lnTo>
                    <a:pt x="164782" y="211931"/>
                  </a:lnTo>
                  <a:lnTo>
                    <a:pt x="167164" y="211931"/>
                  </a:lnTo>
                  <a:lnTo>
                    <a:pt x="169069" y="210026"/>
                  </a:lnTo>
                  <a:lnTo>
                    <a:pt x="170498" y="210026"/>
                  </a:lnTo>
                  <a:lnTo>
                    <a:pt x="174307" y="210979"/>
                  </a:lnTo>
                  <a:lnTo>
                    <a:pt x="178594" y="211931"/>
                  </a:lnTo>
                  <a:lnTo>
                    <a:pt x="182404" y="211931"/>
                  </a:lnTo>
                  <a:lnTo>
                    <a:pt x="184785" y="212884"/>
                  </a:lnTo>
                  <a:lnTo>
                    <a:pt x="186214" y="216694"/>
                  </a:lnTo>
                  <a:lnTo>
                    <a:pt x="187643" y="217646"/>
                  </a:lnTo>
                  <a:lnTo>
                    <a:pt x="189071" y="217646"/>
                  </a:lnTo>
                  <a:lnTo>
                    <a:pt x="191452" y="214313"/>
                  </a:lnTo>
                  <a:lnTo>
                    <a:pt x="193357" y="212884"/>
                  </a:lnTo>
                  <a:lnTo>
                    <a:pt x="195739" y="211931"/>
                  </a:lnTo>
                  <a:lnTo>
                    <a:pt x="197644" y="211455"/>
                  </a:lnTo>
                  <a:lnTo>
                    <a:pt x="198596" y="210502"/>
                  </a:lnTo>
                  <a:lnTo>
                    <a:pt x="200501" y="209074"/>
                  </a:lnTo>
                  <a:lnTo>
                    <a:pt x="201930" y="209074"/>
                  </a:lnTo>
                  <a:lnTo>
                    <a:pt x="202882" y="209550"/>
                  </a:lnTo>
                  <a:lnTo>
                    <a:pt x="204311" y="210979"/>
                  </a:lnTo>
                  <a:lnTo>
                    <a:pt x="206216" y="214789"/>
                  </a:lnTo>
                  <a:lnTo>
                    <a:pt x="208598" y="218599"/>
                  </a:lnTo>
                  <a:lnTo>
                    <a:pt x="210026" y="220027"/>
                  </a:lnTo>
                  <a:lnTo>
                    <a:pt x="214313" y="219075"/>
                  </a:lnTo>
                  <a:lnTo>
                    <a:pt x="217170" y="217646"/>
                  </a:lnTo>
                  <a:lnTo>
                    <a:pt x="222409" y="217646"/>
                  </a:lnTo>
                  <a:lnTo>
                    <a:pt x="229076" y="216694"/>
                  </a:lnTo>
                  <a:lnTo>
                    <a:pt x="234315" y="215741"/>
                  </a:lnTo>
                  <a:lnTo>
                    <a:pt x="237649" y="215741"/>
                  </a:lnTo>
                  <a:lnTo>
                    <a:pt x="239554" y="217170"/>
                  </a:lnTo>
                  <a:lnTo>
                    <a:pt x="242888" y="219551"/>
                  </a:lnTo>
                  <a:lnTo>
                    <a:pt x="243840" y="222409"/>
                  </a:lnTo>
                  <a:lnTo>
                    <a:pt x="247650" y="224790"/>
                  </a:lnTo>
                  <a:lnTo>
                    <a:pt x="250984" y="225266"/>
                  </a:lnTo>
                  <a:lnTo>
                    <a:pt x="251936" y="222885"/>
                  </a:lnTo>
                  <a:lnTo>
                    <a:pt x="253841" y="221456"/>
                  </a:lnTo>
                  <a:lnTo>
                    <a:pt x="252889" y="219075"/>
                  </a:lnTo>
                  <a:lnTo>
                    <a:pt x="252889" y="216217"/>
                  </a:lnTo>
                  <a:lnTo>
                    <a:pt x="251460" y="213360"/>
                  </a:lnTo>
                  <a:lnTo>
                    <a:pt x="250507" y="210502"/>
                  </a:lnTo>
                  <a:lnTo>
                    <a:pt x="251936" y="206216"/>
                  </a:lnTo>
                  <a:lnTo>
                    <a:pt x="253841" y="202882"/>
                  </a:lnTo>
                  <a:lnTo>
                    <a:pt x="254794" y="200501"/>
                  </a:lnTo>
                  <a:lnTo>
                    <a:pt x="258127" y="197167"/>
                  </a:lnTo>
                  <a:lnTo>
                    <a:pt x="260985" y="194310"/>
                  </a:lnTo>
                  <a:lnTo>
                    <a:pt x="265748" y="190024"/>
                  </a:lnTo>
                  <a:lnTo>
                    <a:pt x="269081" y="189071"/>
                  </a:lnTo>
                  <a:lnTo>
                    <a:pt x="271939" y="189547"/>
                  </a:lnTo>
                  <a:lnTo>
                    <a:pt x="273844" y="190024"/>
                  </a:lnTo>
                  <a:lnTo>
                    <a:pt x="278130" y="187642"/>
                  </a:lnTo>
                  <a:lnTo>
                    <a:pt x="285750" y="187642"/>
                  </a:lnTo>
                  <a:lnTo>
                    <a:pt x="292418" y="187642"/>
                  </a:lnTo>
                  <a:lnTo>
                    <a:pt x="291941" y="186690"/>
                  </a:lnTo>
                  <a:lnTo>
                    <a:pt x="290036" y="182404"/>
                  </a:lnTo>
                  <a:lnTo>
                    <a:pt x="288607" y="180499"/>
                  </a:lnTo>
                  <a:lnTo>
                    <a:pt x="286702" y="179546"/>
                  </a:lnTo>
                  <a:lnTo>
                    <a:pt x="285750" y="178117"/>
                  </a:lnTo>
                  <a:lnTo>
                    <a:pt x="285750" y="172879"/>
                  </a:lnTo>
                  <a:lnTo>
                    <a:pt x="286226" y="168116"/>
                  </a:lnTo>
                  <a:lnTo>
                    <a:pt x="287179" y="167640"/>
                  </a:lnTo>
                  <a:lnTo>
                    <a:pt x="284321" y="163830"/>
                  </a:lnTo>
                  <a:lnTo>
                    <a:pt x="283845" y="160496"/>
                  </a:lnTo>
                  <a:lnTo>
                    <a:pt x="285274" y="159067"/>
                  </a:lnTo>
                  <a:lnTo>
                    <a:pt x="285750" y="158115"/>
                  </a:lnTo>
                  <a:lnTo>
                    <a:pt x="284321" y="156210"/>
                  </a:lnTo>
                  <a:lnTo>
                    <a:pt x="281464" y="153352"/>
                  </a:lnTo>
                  <a:lnTo>
                    <a:pt x="278130" y="150019"/>
                  </a:lnTo>
                  <a:lnTo>
                    <a:pt x="276225" y="147161"/>
                  </a:lnTo>
                  <a:lnTo>
                    <a:pt x="275273" y="146209"/>
                  </a:lnTo>
                  <a:lnTo>
                    <a:pt x="276701" y="144304"/>
                  </a:lnTo>
                  <a:lnTo>
                    <a:pt x="278606" y="140494"/>
                  </a:lnTo>
                  <a:lnTo>
                    <a:pt x="279559" y="138589"/>
                  </a:lnTo>
                  <a:lnTo>
                    <a:pt x="280511" y="138113"/>
                  </a:lnTo>
                  <a:lnTo>
                    <a:pt x="285274" y="137636"/>
                  </a:lnTo>
                  <a:lnTo>
                    <a:pt x="289084" y="137636"/>
                  </a:lnTo>
                  <a:lnTo>
                    <a:pt x="291941" y="138589"/>
                  </a:lnTo>
                  <a:lnTo>
                    <a:pt x="292894" y="140017"/>
                  </a:lnTo>
                  <a:lnTo>
                    <a:pt x="295275" y="141922"/>
                  </a:lnTo>
                  <a:lnTo>
                    <a:pt x="302419" y="142875"/>
                  </a:lnTo>
                  <a:lnTo>
                    <a:pt x="305276" y="142875"/>
                  </a:lnTo>
                  <a:lnTo>
                    <a:pt x="309086" y="140970"/>
                  </a:lnTo>
                  <a:lnTo>
                    <a:pt x="314801" y="137160"/>
                  </a:lnTo>
                  <a:lnTo>
                    <a:pt x="316230" y="134302"/>
                  </a:lnTo>
                  <a:lnTo>
                    <a:pt x="320040" y="132397"/>
                  </a:lnTo>
                  <a:lnTo>
                    <a:pt x="322421" y="131921"/>
                  </a:lnTo>
                  <a:lnTo>
                    <a:pt x="324326" y="131445"/>
                  </a:lnTo>
                  <a:lnTo>
                    <a:pt x="324326" y="130016"/>
                  </a:lnTo>
                  <a:close/>
                </a:path>
              </a:pathLst>
            </a:custGeom>
            <a:grpFill/>
            <a:ln w="3175" cap="flat">
              <a:solidFill>
                <a:schemeClr val="bg1">
                  <a:lumMod val="75000"/>
                </a:scheme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9" name="Freeform: Shape 437">
              <a:extLst>
                <a:ext uri="{FF2B5EF4-FFF2-40B4-BE49-F238E27FC236}">
                  <a16:creationId xmlns:a16="http://schemas.microsoft.com/office/drawing/2014/main" id="{0C6A514F-583C-0820-95F9-C993109C620A}"/>
                </a:ext>
              </a:extLst>
            </p:cNvPr>
            <p:cNvSpPr/>
            <p:nvPr/>
          </p:nvSpPr>
          <p:spPr>
            <a:xfrm>
              <a:off x="6399371" y="4902040"/>
              <a:ext cx="319087" cy="320516"/>
            </a:xfrm>
            <a:custGeom>
              <a:avLst/>
              <a:gdLst>
                <a:gd name="connsiteX0" fmla="*/ 317659 w 319087"/>
                <a:gd name="connsiteY0" fmla="*/ 152876 h 320516"/>
                <a:gd name="connsiteX1" fmla="*/ 314802 w 319087"/>
                <a:gd name="connsiteY1" fmla="*/ 150019 h 320516"/>
                <a:gd name="connsiteX2" fmla="*/ 310515 w 319087"/>
                <a:gd name="connsiteY2" fmla="*/ 149543 h 320516"/>
                <a:gd name="connsiteX3" fmla="*/ 309086 w 319087"/>
                <a:gd name="connsiteY3" fmla="*/ 149066 h 320516"/>
                <a:gd name="connsiteX4" fmla="*/ 308134 w 319087"/>
                <a:gd name="connsiteY4" fmla="*/ 148114 h 320516"/>
                <a:gd name="connsiteX5" fmla="*/ 307658 w 319087"/>
                <a:gd name="connsiteY5" fmla="*/ 146685 h 320516"/>
                <a:gd name="connsiteX6" fmla="*/ 307181 w 319087"/>
                <a:gd name="connsiteY6" fmla="*/ 145256 h 320516"/>
                <a:gd name="connsiteX7" fmla="*/ 308134 w 319087"/>
                <a:gd name="connsiteY7" fmla="*/ 140494 h 320516"/>
                <a:gd name="connsiteX8" fmla="*/ 307658 w 319087"/>
                <a:gd name="connsiteY8" fmla="*/ 140018 h 320516"/>
                <a:gd name="connsiteX9" fmla="*/ 306705 w 319087"/>
                <a:gd name="connsiteY9" fmla="*/ 139541 h 320516"/>
                <a:gd name="connsiteX10" fmla="*/ 304324 w 319087"/>
                <a:gd name="connsiteY10" fmla="*/ 139065 h 320516"/>
                <a:gd name="connsiteX11" fmla="*/ 298133 w 319087"/>
                <a:gd name="connsiteY11" fmla="*/ 137160 h 320516"/>
                <a:gd name="connsiteX12" fmla="*/ 290989 w 319087"/>
                <a:gd name="connsiteY12" fmla="*/ 135255 h 320516"/>
                <a:gd name="connsiteX13" fmla="*/ 279083 w 319087"/>
                <a:gd name="connsiteY13" fmla="*/ 132874 h 320516"/>
                <a:gd name="connsiteX14" fmla="*/ 274320 w 319087"/>
                <a:gd name="connsiteY14" fmla="*/ 132397 h 320516"/>
                <a:gd name="connsiteX15" fmla="*/ 273368 w 319087"/>
                <a:gd name="connsiteY15" fmla="*/ 131445 h 320516"/>
                <a:gd name="connsiteX16" fmla="*/ 271939 w 319087"/>
                <a:gd name="connsiteY16" fmla="*/ 130016 h 320516"/>
                <a:gd name="connsiteX17" fmla="*/ 269558 w 319087"/>
                <a:gd name="connsiteY17" fmla="*/ 124778 h 320516"/>
                <a:gd name="connsiteX18" fmla="*/ 267653 w 319087"/>
                <a:gd name="connsiteY18" fmla="*/ 121444 h 320516"/>
                <a:gd name="connsiteX19" fmla="*/ 262414 w 319087"/>
                <a:gd name="connsiteY19" fmla="*/ 116205 h 320516"/>
                <a:gd name="connsiteX20" fmla="*/ 261461 w 319087"/>
                <a:gd name="connsiteY20" fmla="*/ 114300 h 320516"/>
                <a:gd name="connsiteX21" fmla="*/ 261938 w 319087"/>
                <a:gd name="connsiteY21" fmla="*/ 110014 h 320516"/>
                <a:gd name="connsiteX22" fmla="*/ 262414 w 319087"/>
                <a:gd name="connsiteY22" fmla="*/ 106680 h 320516"/>
                <a:gd name="connsiteX23" fmla="*/ 262890 w 319087"/>
                <a:gd name="connsiteY23" fmla="*/ 103822 h 320516"/>
                <a:gd name="connsiteX24" fmla="*/ 262414 w 319087"/>
                <a:gd name="connsiteY24" fmla="*/ 101441 h 320516"/>
                <a:gd name="connsiteX25" fmla="*/ 262414 w 319087"/>
                <a:gd name="connsiteY25" fmla="*/ 98108 h 320516"/>
                <a:gd name="connsiteX26" fmla="*/ 262414 w 319087"/>
                <a:gd name="connsiteY26" fmla="*/ 95726 h 320516"/>
                <a:gd name="connsiteX27" fmla="*/ 261938 w 319087"/>
                <a:gd name="connsiteY27" fmla="*/ 94774 h 320516"/>
                <a:gd name="connsiteX28" fmla="*/ 260033 w 319087"/>
                <a:gd name="connsiteY28" fmla="*/ 93821 h 320516"/>
                <a:gd name="connsiteX29" fmla="*/ 254794 w 319087"/>
                <a:gd name="connsiteY29" fmla="*/ 93821 h 320516"/>
                <a:gd name="connsiteX30" fmla="*/ 248603 w 319087"/>
                <a:gd name="connsiteY30" fmla="*/ 93821 h 320516"/>
                <a:gd name="connsiteX31" fmla="*/ 248127 w 319087"/>
                <a:gd name="connsiteY31" fmla="*/ 90488 h 320516"/>
                <a:gd name="connsiteX32" fmla="*/ 247650 w 319087"/>
                <a:gd name="connsiteY32" fmla="*/ 85249 h 320516"/>
                <a:gd name="connsiteX33" fmla="*/ 246222 w 319087"/>
                <a:gd name="connsiteY33" fmla="*/ 82391 h 320516"/>
                <a:gd name="connsiteX34" fmla="*/ 244793 w 319087"/>
                <a:gd name="connsiteY34" fmla="*/ 80486 h 320516"/>
                <a:gd name="connsiteX35" fmla="*/ 241935 w 319087"/>
                <a:gd name="connsiteY35" fmla="*/ 79058 h 320516"/>
                <a:gd name="connsiteX36" fmla="*/ 235744 w 319087"/>
                <a:gd name="connsiteY36" fmla="*/ 76676 h 320516"/>
                <a:gd name="connsiteX37" fmla="*/ 227648 w 319087"/>
                <a:gd name="connsiteY37" fmla="*/ 73343 h 320516"/>
                <a:gd name="connsiteX38" fmla="*/ 220980 w 319087"/>
                <a:gd name="connsiteY38" fmla="*/ 68580 h 320516"/>
                <a:gd name="connsiteX39" fmla="*/ 212884 w 319087"/>
                <a:gd name="connsiteY39" fmla="*/ 61913 h 320516"/>
                <a:gd name="connsiteX40" fmla="*/ 210503 w 319087"/>
                <a:gd name="connsiteY40" fmla="*/ 60960 h 320516"/>
                <a:gd name="connsiteX41" fmla="*/ 207645 w 319087"/>
                <a:gd name="connsiteY41" fmla="*/ 55245 h 320516"/>
                <a:gd name="connsiteX42" fmla="*/ 202883 w 319087"/>
                <a:gd name="connsiteY42" fmla="*/ 45244 h 320516"/>
                <a:gd name="connsiteX43" fmla="*/ 203359 w 319087"/>
                <a:gd name="connsiteY43" fmla="*/ 41910 h 320516"/>
                <a:gd name="connsiteX44" fmla="*/ 202883 w 319087"/>
                <a:gd name="connsiteY44" fmla="*/ 40005 h 320516"/>
                <a:gd name="connsiteX45" fmla="*/ 198597 w 319087"/>
                <a:gd name="connsiteY45" fmla="*/ 35243 h 320516"/>
                <a:gd name="connsiteX46" fmla="*/ 197644 w 319087"/>
                <a:gd name="connsiteY46" fmla="*/ 32861 h 320516"/>
                <a:gd name="connsiteX47" fmla="*/ 196691 w 319087"/>
                <a:gd name="connsiteY47" fmla="*/ 30004 h 320516"/>
                <a:gd name="connsiteX48" fmla="*/ 189548 w 319087"/>
                <a:gd name="connsiteY48" fmla="*/ 22860 h 320516"/>
                <a:gd name="connsiteX49" fmla="*/ 187643 w 319087"/>
                <a:gd name="connsiteY49" fmla="*/ 19526 h 320516"/>
                <a:gd name="connsiteX50" fmla="*/ 185738 w 319087"/>
                <a:gd name="connsiteY50" fmla="*/ 15716 h 320516"/>
                <a:gd name="connsiteX51" fmla="*/ 183833 w 319087"/>
                <a:gd name="connsiteY51" fmla="*/ 12383 h 320516"/>
                <a:gd name="connsiteX52" fmla="*/ 182404 w 319087"/>
                <a:gd name="connsiteY52" fmla="*/ 10954 h 320516"/>
                <a:gd name="connsiteX53" fmla="*/ 180499 w 319087"/>
                <a:gd name="connsiteY53" fmla="*/ 9049 h 320516"/>
                <a:gd name="connsiteX54" fmla="*/ 179070 w 319087"/>
                <a:gd name="connsiteY54" fmla="*/ 6668 h 320516"/>
                <a:gd name="connsiteX55" fmla="*/ 178594 w 319087"/>
                <a:gd name="connsiteY55" fmla="*/ 4763 h 320516"/>
                <a:gd name="connsiteX56" fmla="*/ 179070 w 319087"/>
                <a:gd name="connsiteY56" fmla="*/ 1905 h 320516"/>
                <a:gd name="connsiteX57" fmla="*/ 179547 w 319087"/>
                <a:gd name="connsiteY57" fmla="*/ 476 h 320516"/>
                <a:gd name="connsiteX58" fmla="*/ 178118 w 319087"/>
                <a:gd name="connsiteY58" fmla="*/ 0 h 320516"/>
                <a:gd name="connsiteX59" fmla="*/ 167640 w 319087"/>
                <a:gd name="connsiteY59" fmla="*/ 1429 h 320516"/>
                <a:gd name="connsiteX60" fmla="*/ 163830 w 319087"/>
                <a:gd name="connsiteY60" fmla="*/ 2858 h 320516"/>
                <a:gd name="connsiteX61" fmla="*/ 154781 w 319087"/>
                <a:gd name="connsiteY61" fmla="*/ 9525 h 320516"/>
                <a:gd name="connsiteX62" fmla="*/ 152877 w 319087"/>
                <a:gd name="connsiteY62" fmla="*/ 8572 h 320516"/>
                <a:gd name="connsiteX63" fmla="*/ 150972 w 319087"/>
                <a:gd name="connsiteY63" fmla="*/ 7144 h 320516"/>
                <a:gd name="connsiteX64" fmla="*/ 149066 w 319087"/>
                <a:gd name="connsiteY64" fmla="*/ 6668 h 320516"/>
                <a:gd name="connsiteX65" fmla="*/ 145256 w 319087"/>
                <a:gd name="connsiteY65" fmla="*/ 8096 h 320516"/>
                <a:gd name="connsiteX66" fmla="*/ 140970 w 319087"/>
                <a:gd name="connsiteY66" fmla="*/ 10001 h 320516"/>
                <a:gd name="connsiteX67" fmla="*/ 136684 w 319087"/>
                <a:gd name="connsiteY67" fmla="*/ 12859 h 320516"/>
                <a:gd name="connsiteX68" fmla="*/ 133350 w 319087"/>
                <a:gd name="connsiteY68" fmla="*/ 15240 h 320516"/>
                <a:gd name="connsiteX69" fmla="*/ 131922 w 319087"/>
                <a:gd name="connsiteY69" fmla="*/ 16669 h 320516"/>
                <a:gd name="connsiteX70" fmla="*/ 126683 w 319087"/>
                <a:gd name="connsiteY70" fmla="*/ 22384 h 320516"/>
                <a:gd name="connsiteX71" fmla="*/ 124778 w 319087"/>
                <a:gd name="connsiteY71" fmla="*/ 23336 h 320516"/>
                <a:gd name="connsiteX72" fmla="*/ 123349 w 319087"/>
                <a:gd name="connsiteY72" fmla="*/ 23336 h 320516"/>
                <a:gd name="connsiteX73" fmla="*/ 122397 w 319087"/>
                <a:gd name="connsiteY73" fmla="*/ 23336 h 320516"/>
                <a:gd name="connsiteX74" fmla="*/ 121920 w 319087"/>
                <a:gd name="connsiteY74" fmla="*/ 20955 h 320516"/>
                <a:gd name="connsiteX75" fmla="*/ 118586 w 319087"/>
                <a:gd name="connsiteY75" fmla="*/ 15716 h 320516"/>
                <a:gd name="connsiteX76" fmla="*/ 112872 w 319087"/>
                <a:gd name="connsiteY76" fmla="*/ 8572 h 320516"/>
                <a:gd name="connsiteX77" fmla="*/ 111443 w 319087"/>
                <a:gd name="connsiteY77" fmla="*/ 7620 h 320516"/>
                <a:gd name="connsiteX78" fmla="*/ 110014 w 319087"/>
                <a:gd name="connsiteY78" fmla="*/ 7620 h 320516"/>
                <a:gd name="connsiteX79" fmla="*/ 106204 w 319087"/>
                <a:gd name="connsiteY79" fmla="*/ 7620 h 320516"/>
                <a:gd name="connsiteX80" fmla="*/ 94298 w 319087"/>
                <a:gd name="connsiteY80" fmla="*/ 10001 h 320516"/>
                <a:gd name="connsiteX81" fmla="*/ 84297 w 319087"/>
                <a:gd name="connsiteY81" fmla="*/ 11430 h 320516"/>
                <a:gd name="connsiteX82" fmla="*/ 69056 w 319087"/>
                <a:gd name="connsiteY82" fmla="*/ 14288 h 320516"/>
                <a:gd name="connsiteX83" fmla="*/ 52864 w 319087"/>
                <a:gd name="connsiteY83" fmla="*/ 16669 h 320516"/>
                <a:gd name="connsiteX84" fmla="*/ 42386 w 319087"/>
                <a:gd name="connsiteY84" fmla="*/ 18097 h 320516"/>
                <a:gd name="connsiteX85" fmla="*/ 33814 w 319087"/>
                <a:gd name="connsiteY85" fmla="*/ 18574 h 320516"/>
                <a:gd name="connsiteX86" fmla="*/ 33814 w 319087"/>
                <a:gd name="connsiteY86" fmla="*/ 25718 h 320516"/>
                <a:gd name="connsiteX87" fmla="*/ 33814 w 319087"/>
                <a:gd name="connsiteY87" fmla="*/ 39529 h 320516"/>
                <a:gd name="connsiteX88" fmla="*/ 33814 w 319087"/>
                <a:gd name="connsiteY88" fmla="*/ 53816 h 320516"/>
                <a:gd name="connsiteX89" fmla="*/ 33814 w 319087"/>
                <a:gd name="connsiteY89" fmla="*/ 68104 h 320516"/>
                <a:gd name="connsiteX90" fmla="*/ 33814 w 319087"/>
                <a:gd name="connsiteY90" fmla="*/ 82391 h 320516"/>
                <a:gd name="connsiteX91" fmla="*/ 33814 w 319087"/>
                <a:gd name="connsiteY91" fmla="*/ 96679 h 320516"/>
                <a:gd name="connsiteX92" fmla="*/ 33814 w 319087"/>
                <a:gd name="connsiteY92" fmla="*/ 110966 h 320516"/>
                <a:gd name="connsiteX93" fmla="*/ 33814 w 319087"/>
                <a:gd name="connsiteY93" fmla="*/ 125254 h 320516"/>
                <a:gd name="connsiteX94" fmla="*/ 33814 w 319087"/>
                <a:gd name="connsiteY94" fmla="*/ 139541 h 320516"/>
                <a:gd name="connsiteX95" fmla="*/ 33814 w 319087"/>
                <a:gd name="connsiteY95" fmla="*/ 146209 h 320516"/>
                <a:gd name="connsiteX96" fmla="*/ 33814 w 319087"/>
                <a:gd name="connsiteY96" fmla="*/ 147161 h 320516"/>
                <a:gd name="connsiteX97" fmla="*/ 28575 w 319087"/>
                <a:gd name="connsiteY97" fmla="*/ 147161 h 320516"/>
                <a:gd name="connsiteX98" fmla="*/ 17145 w 319087"/>
                <a:gd name="connsiteY98" fmla="*/ 147161 h 320516"/>
                <a:gd name="connsiteX99" fmla="*/ 7620 w 319087"/>
                <a:gd name="connsiteY99" fmla="*/ 147161 h 320516"/>
                <a:gd name="connsiteX100" fmla="*/ 0 w 319087"/>
                <a:gd name="connsiteY100" fmla="*/ 147161 h 320516"/>
                <a:gd name="connsiteX101" fmla="*/ 0 w 319087"/>
                <a:gd name="connsiteY101" fmla="*/ 155734 h 320516"/>
                <a:gd name="connsiteX102" fmla="*/ 0 w 319087"/>
                <a:gd name="connsiteY102" fmla="*/ 166211 h 320516"/>
                <a:gd name="connsiteX103" fmla="*/ 0 w 319087"/>
                <a:gd name="connsiteY103" fmla="*/ 176213 h 320516"/>
                <a:gd name="connsiteX104" fmla="*/ 0 w 319087"/>
                <a:gd name="connsiteY104" fmla="*/ 186214 h 320516"/>
                <a:gd name="connsiteX105" fmla="*/ 0 w 319087"/>
                <a:gd name="connsiteY105" fmla="*/ 196215 h 320516"/>
                <a:gd name="connsiteX106" fmla="*/ 0 w 319087"/>
                <a:gd name="connsiteY106" fmla="*/ 206693 h 320516"/>
                <a:gd name="connsiteX107" fmla="*/ 0 w 319087"/>
                <a:gd name="connsiteY107" fmla="*/ 216694 h 320516"/>
                <a:gd name="connsiteX108" fmla="*/ 0 w 319087"/>
                <a:gd name="connsiteY108" fmla="*/ 227171 h 320516"/>
                <a:gd name="connsiteX109" fmla="*/ 0 w 319087"/>
                <a:gd name="connsiteY109" fmla="*/ 237172 h 320516"/>
                <a:gd name="connsiteX110" fmla="*/ 0 w 319087"/>
                <a:gd name="connsiteY110" fmla="*/ 244793 h 320516"/>
                <a:gd name="connsiteX111" fmla="*/ 0 w 319087"/>
                <a:gd name="connsiteY111" fmla="*/ 245745 h 320516"/>
                <a:gd name="connsiteX112" fmla="*/ 1429 w 319087"/>
                <a:gd name="connsiteY112" fmla="*/ 246697 h 320516"/>
                <a:gd name="connsiteX113" fmla="*/ 12383 w 319087"/>
                <a:gd name="connsiteY113" fmla="*/ 254794 h 320516"/>
                <a:gd name="connsiteX114" fmla="*/ 15240 w 319087"/>
                <a:gd name="connsiteY114" fmla="*/ 259080 h 320516"/>
                <a:gd name="connsiteX115" fmla="*/ 16669 w 319087"/>
                <a:gd name="connsiteY115" fmla="*/ 261938 h 320516"/>
                <a:gd name="connsiteX116" fmla="*/ 21431 w 319087"/>
                <a:gd name="connsiteY116" fmla="*/ 271463 h 320516"/>
                <a:gd name="connsiteX117" fmla="*/ 24765 w 319087"/>
                <a:gd name="connsiteY117" fmla="*/ 280035 h 320516"/>
                <a:gd name="connsiteX118" fmla="*/ 27623 w 319087"/>
                <a:gd name="connsiteY118" fmla="*/ 286703 h 320516"/>
                <a:gd name="connsiteX119" fmla="*/ 27623 w 319087"/>
                <a:gd name="connsiteY119" fmla="*/ 289560 h 320516"/>
                <a:gd name="connsiteX120" fmla="*/ 28099 w 319087"/>
                <a:gd name="connsiteY120" fmla="*/ 292418 h 320516"/>
                <a:gd name="connsiteX121" fmla="*/ 28575 w 319087"/>
                <a:gd name="connsiteY121" fmla="*/ 293846 h 320516"/>
                <a:gd name="connsiteX122" fmla="*/ 28575 w 319087"/>
                <a:gd name="connsiteY122" fmla="*/ 295751 h 320516"/>
                <a:gd name="connsiteX123" fmla="*/ 26194 w 319087"/>
                <a:gd name="connsiteY123" fmla="*/ 299085 h 320516"/>
                <a:gd name="connsiteX124" fmla="*/ 24289 w 319087"/>
                <a:gd name="connsiteY124" fmla="*/ 301943 h 320516"/>
                <a:gd name="connsiteX125" fmla="*/ 21908 w 319087"/>
                <a:gd name="connsiteY125" fmla="*/ 305753 h 320516"/>
                <a:gd name="connsiteX126" fmla="*/ 21908 w 319087"/>
                <a:gd name="connsiteY126" fmla="*/ 310515 h 320516"/>
                <a:gd name="connsiteX127" fmla="*/ 22384 w 319087"/>
                <a:gd name="connsiteY127" fmla="*/ 316230 h 320516"/>
                <a:gd name="connsiteX128" fmla="*/ 23813 w 319087"/>
                <a:gd name="connsiteY128" fmla="*/ 319564 h 320516"/>
                <a:gd name="connsiteX129" fmla="*/ 25718 w 319087"/>
                <a:gd name="connsiteY129" fmla="*/ 320516 h 320516"/>
                <a:gd name="connsiteX130" fmla="*/ 30480 w 319087"/>
                <a:gd name="connsiteY130" fmla="*/ 318611 h 320516"/>
                <a:gd name="connsiteX131" fmla="*/ 33338 w 319087"/>
                <a:gd name="connsiteY131" fmla="*/ 319088 h 320516"/>
                <a:gd name="connsiteX132" fmla="*/ 37148 w 319087"/>
                <a:gd name="connsiteY132" fmla="*/ 320516 h 320516"/>
                <a:gd name="connsiteX133" fmla="*/ 50006 w 319087"/>
                <a:gd name="connsiteY133" fmla="*/ 319564 h 320516"/>
                <a:gd name="connsiteX134" fmla="*/ 51911 w 319087"/>
                <a:gd name="connsiteY134" fmla="*/ 320040 h 320516"/>
                <a:gd name="connsiteX135" fmla="*/ 56674 w 319087"/>
                <a:gd name="connsiteY135" fmla="*/ 320516 h 320516"/>
                <a:gd name="connsiteX136" fmla="*/ 58103 w 319087"/>
                <a:gd name="connsiteY136" fmla="*/ 320040 h 320516"/>
                <a:gd name="connsiteX137" fmla="*/ 60008 w 319087"/>
                <a:gd name="connsiteY137" fmla="*/ 318611 h 320516"/>
                <a:gd name="connsiteX138" fmla="*/ 61436 w 319087"/>
                <a:gd name="connsiteY138" fmla="*/ 315278 h 320516"/>
                <a:gd name="connsiteX139" fmla="*/ 62865 w 319087"/>
                <a:gd name="connsiteY139" fmla="*/ 314325 h 320516"/>
                <a:gd name="connsiteX140" fmla="*/ 65723 w 319087"/>
                <a:gd name="connsiteY140" fmla="*/ 313372 h 320516"/>
                <a:gd name="connsiteX141" fmla="*/ 69056 w 319087"/>
                <a:gd name="connsiteY141" fmla="*/ 312420 h 320516"/>
                <a:gd name="connsiteX142" fmla="*/ 71914 w 319087"/>
                <a:gd name="connsiteY142" fmla="*/ 310515 h 320516"/>
                <a:gd name="connsiteX143" fmla="*/ 76200 w 319087"/>
                <a:gd name="connsiteY143" fmla="*/ 303847 h 320516"/>
                <a:gd name="connsiteX144" fmla="*/ 84773 w 319087"/>
                <a:gd name="connsiteY144" fmla="*/ 297656 h 320516"/>
                <a:gd name="connsiteX145" fmla="*/ 87154 w 319087"/>
                <a:gd name="connsiteY145" fmla="*/ 296228 h 320516"/>
                <a:gd name="connsiteX146" fmla="*/ 89059 w 319087"/>
                <a:gd name="connsiteY146" fmla="*/ 294322 h 320516"/>
                <a:gd name="connsiteX147" fmla="*/ 90488 w 319087"/>
                <a:gd name="connsiteY147" fmla="*/ 292418 h 320516"/>
                <a:gd name="connsiteX148" fmla="*/ 93345 w 319087"/>
                <a:gd name="connsiteY148" fmla="*/ 284797 h 320516"/>
                <a:gd name="connsiteX149" fmla="*/ 95727 w 319087"/>
                <a:gd name="connsiteY149" fmla="*/ 278130 h 320516"/>
                <a:gd name="connsiteX150" fmla="*/ 96679 w 319087"/>
                <a:gd name="connsiteY150" fmla="*/ 275272 h 320516"/>
                <a:gd name="connsiteX151" fmla="*/ 98584 w 319087"/>
                <a:gd name="connsiteY151" fmla="*/ 270034 h 320516"/>
                <a:gd name="connsiteX152" fmla="*/ 100965 w 319087"/>
                <a:gd name="connsiteY152" fmla="*/ 267176 h 320516"/>
                <a:gd name="connsiteX153" fmla="*/ 103347 w 319087"/>
                <a:gd name="connsiteY153" fmla="*/ 265271 h 320516"/>
                <a:gd name="connsiteX154" fmla="*/ 104775 w 319087"/>
                <a:gd name="connsiteY154" fmla="*/ 264795 h 320516"/>
                <a:gd name="connsiteX155" fmla="*/ 107633 w 319087"/>
                <a:gd name="connsiteY155" fmla="*/ 264319 h 320516"/>
                <a:gd name="connsiteX156" fmla="*/ 111919 w 319087"/>
                <a:gd name="connsiteY156" fmla="*/ 263366 h 320516"/>
                <a:gd name="connsiteX157" fmla="*/ 116205 w 319087"/>
                <a:gd name="connsiteY157" fmla="*/ 264319 h 320516"/>
                <a:gd name="connsiteX158" fmla="*/ 120491 w 319087"/>
                <a:gd name="connsiteY158" fmla="*/ 266224 h 320516"/>
                <a:gd name="connsiteX159" fmla="*/ 125730 w 319087"/>
                <a:gd name="connsiteY159" fmla="*/ 269558 h 320516"/>
                <a:gd name="connsiteX160" fmla="*/ 130969 w 319087"/>
                <a:gd name="connsiteY160" fmla="*/ 273368 h 320516"/>
                <a:gd name="connsiteX161" fmla="*/ 133350 w 319087"/>
                <a:gd name="connsiteY161" fmla="*/ 275272 h 320516"/>
                <a:gd name="connsiteX162" fmla="*/ 135731 w 319087"/>
                <a:gd name="connsiteY162" fmla="*/ 276225 h 320516"/>
                <a:gd name="connsiteX163" fmla="*/ 140494 w 319087"/>
                <a:gd name="connsiteY163" fmla="*/ 276701 h 320516"/>
                <a:gd name="connsiteX164" fmla="*/ 143352 w 319087"/>
                <a:gd name="connsiteY164" fmla="*/ 276701 h 320516"/>
                <a:gd name="connsiteX165" fmla="*/ 148114 w 319087"/>
                <a:gd name="connsiteY165" fmla="*/ 280511 h 320516"/>
                <a:gd name="connsiteX166" fmla="*/ 150495 w 319087"/>
                <a:gd name="connsiteY166" fmla="*/ 280511 h 320516"/>
                <a:gd name="connsiteX167" fmla="*/ 155734 w 319087"/>
                <a:gd name="connsiteY167" fmla="*/ 281940 h 320516"/>
                <a:gd name="connsiteX168" fmla="*/ 162402 w 319087"/>
                <a:gd name="connsiteY168" fmla="*/ 283369 h 320516"/>
                <a:gd name="connsiteX169" fmla="*/ 166211 w 319087"/>
                <a:gd name="connsiteY169" fmla="*/ 282893 h 320516"/>
                <a:gd name="connsiteX170" fmla="*/ 170498 w 319087"/>
                <a:gd name="connsiteY170" fmla="*/ 280988 h 320516"/>
                <a:gd name="connsiteX171" fmla="*/ 173831 w 319087"/>
                <a:gd name="connsiteY171" fmla="*/ 280988 h 320516"/>
                <a:gd name="connsiteX172" fmla="*/ 178118 w 319087"/>
                <a:gd name="connsiteY172" fmla="*/ 280988 h 320516"/>
                <a:gd name="connsiteX173" fmla="*/ 182404 w 319087"/>
                <a:gd name="connsiteY173" fmla="*/ 280511 h 320516"/>
                <a:gd name="connsiteX174" fmla="*/ 185738 w 319087"/>
                <a:gd name="connsiteY174" fmla="*/ 279559 h 320516"/>
                <a:gd name="connsiteX175" fmla="*/ 188595 w 319087"/>
                <a:gd name="connsiteY175" fmla="*/ 277654 h 320516"/>
                <a:gd name="connsiteX176" fmla="*/ 190500 w 319087"/>
                <a:gd name="connsiteY176" fmla="*/ 275749 h 320516"/>
                <a:gd name="connsiteX177" fmla="*/ 193358 w 319087"/>
                <a:gd name="connsiteY177" fmla="*/ 269558 h 320516"/>
                <a:gd name="connsiteX178" fmla="*/ 194786 w 319087"/>
                <a:gd name="connsiteY178" fmla="*/ 264795 h 320516"/>
                <a:gd name="connsiteX179" fmla="*/ 197168 w 319087"/>
                <a:gd name="connsiteY179" fmla="*/ 259080 h 320516"/>
                <a:gd name="connsiteX180" fmla="*/ 199549 w 319087"/>
                <a:gd name="connsiteY180" fmla="*/ 251460 h 320516"/>
                <a:gd name="connsiteX181" fmla="*/ 200978 w 319087"/>
                <a:gd name="connsiteY181" fmla="*/ 246221 h 320516"/>
                <a:gd name="connsiteX182" fmla="*/ 201930 w 319087"/>
                <a:gd name="connsiteY182" fmla="*/ 244793 h 320516"/>
                <a:gd name="connsiteX183" fmla="*/ 205740 w 319087"/>
                <a:gd name="connsiteY183" fmla="*/ 243364 h 320516"/>
                <a:gd name="connsiteX184" fmla="*/ 209074 w 319087"/>
                <a:gd name="connsiteY184" fmla="*/ 241935 h 320516"/>
                <a:gd name="connsiteX185" fmla="*/ 218123 w 319087"/>
                <a:gd name="connsiteY185" fmla="*/ 240030 h 320516"/>
                <a:gd name="connsiteX186" fmla="*/ 220028 w 319087"/>
                <a:gd name="connsiteY186" fmla="*/ 239078 h 320516"/>
                <a:gd name="connsiteX187" fmla="*/ 221933 w 319087"/>
                <a:gd name="connsiteY187" fmla="*/ 236220 h 320516"/>
                <a:gd name="connsiteX188" fmla="*/ 225743 w 319087"/>
                <a:gd name="connsiteY188" fmla="*/ 232410 h 320516"/>
                <a:gd name="connsiteX189" fmla="*/ 230505 w 319087"/>
                <a:gd name="connsiteY189" fmla="*/ 228600 h 320516"/>
                <a:gd name="connsiteX190" fmla="*/ 233363 w 319087"/>
                <a:gd name="connsiteY190" fmla="*/ 226695 h 320516"/>
                <a:gd name="connsiteX191" fmla="*/ 237649 w 319087"/>
                <a:gd name="connsiteY191" fmla="*/ 209550 h 320516"/>
                <a:gd name="connsiteX192" fmla="*/ 238602 w 319087"/>
                <a:gd name="connsiteY192" fmla="*/ 207645 h 320516"/>
                <a:gd name="connsiteX193" fmla="*/ 241935 w 319087"/>
                <a:gd name="connsiteY193" fmla="*/ 203359 h 320516"/>
                <a:gd name="connsiteX194" fmla="*/ 243840 w 319087"/>
                <a:gd name="connsiteY194" fmla="*/ 201454 h 320516"/>
                <a:gd name="connsiteX195" fmla="*/ 245269 w 319087"/>
                <a:gd name="connsiteY195" fmla="*/ 200978 h 320516"/>
                <a:gd name="connsiteX196" fmla="*/ 247174 w 319087"/>
                <a:gd name="connsiteY196" fmla="*/ 200025 h 320516"/>
                <a:gd name="connsiteX197" fmla="*/ 249555 w 319087"/>
                <a:gd name="connsiteY197" fmla="*/ 197644 h 320516"/>
                <a:gd name="connsiteX198" fmla="*/ 252413 w 319087"/>
                <a:gd name="connsiteY198" fmla="*/ 196215 h 320516"/>
                <a:gd name="connsiteX199" fmla="*/ 255747 w 319087"/>
                <a:gd name="connsiteY199" fmla="*/ 195739 h 320516"/>
                <a:gd name="connsiteX200" fmla="*/ 258128 w 319087"/>
                <a:gd name="connsiteY200" fmla="*/ 194310 h 320516"/>
                <a:gd name="connsiteX201" fmla="*/ 259080 w 319087"/>
                <a:gd name="connsiteY201" fmla="*/ 191453 h 320516"/>
                <a:gd name="connsiteX202" fmla="*/ 260509 w 319087"/>
                <a:gd name="connsiteY202" fmla="*/ 190500 h 320516"/>
                <a:gd name="connsiteX203" fmla="*/ 263366 w 319087"/>
                <a:gd name="connsiteY203" fmla="*/ 190500 h 320516"/>
                <a:gd name="connsiteX204" fmla="*/ 264795 w 319087"/>
                <a:gd name="connsiteY204" fmla="*/ 189547 h 320516"/>
                <a:gd name="connsiteX205" fmla="*/ 264795 w 319087"/>
                <a:gd name="connsiteY205" fmla="*/ 188119 h 320516"/>
                <a:gd name="connsiteX206" fmla="*/ 266224 w 319087"/>
                <a:gd name="connsiteY206" fmla="*/ 186690 h 320516"/>
                <a:gd name="connsiteX207" fmla="*/ 269081 w 319087"/>
                <a:gd name="connsiteY207" fmla="*/ 185261 h 320516"/>
                <a:gd name="connsiteX208" fmla="*/ 270510 w 319087"/>
                <a:gd name="connsiteY208" fmla="*/ 183833 h 320516"/>
                <a:gd name="connsiteX209" fmla="*/ 270510 w 319087"/>
                <a:gd name="connsiteY209" fmla="*/ 182404 h 320516"/>
                <a:gd name="connsiteX210" fmla="*/ 273844 w 319087"/>
                <a:gd name="connsiteY210" fmla="*/ 178118 h 320516"/>
                <a:gd name="connsiteX211" fmla="*/ 280035 w 319087"/>
                <a:gd name="connsiteY211" fmla="*/ 171926 h 320516"/>
                <a:gd name="connsiteX212" fmla="*/ 285750 w 319087"/>
                <a:gd name="connsiteY212" fmla="*/ 168116 h 320516"/>
                <a:gd name="connsiteX213" fmla="*/ 291465 w 319087"/>
                <a:gd name="connsiteY213" fmla="*/ 167640 h 320516"/>
                <a:gd name="connsiteX214" fmla="*/ 296704 w 319087"/>
                <a:gd name="connsiteY214" fmla="*/ 166211 h 320516"/>
                <a:gd name="connsiteX215" fmla="*/ 301466 w 319087"/>
                <a:gd name="connsiteY215" fmla="*/ 164306 h 320516"/>
                <a:gd name="connsiteX216" fmla="*/ 304800 w 319087"/>
                <a:gd name="connsiteY216" fmla="*/ 161449 h 320516"/>
                <a:gd name="connsiteX217" fmla="*/ 307181 w 319087"/>
                <a:gd name="connsiteY217" fmla="*/ 157163 h 320516"/>
                <a:gd name="connsiteX218" fmla="*/ 311468 w 319087"/>
                <a:gd name="connsiteY218" fmla="*/ 154781 h 320516"/>
                <a:gd name="connsiteX219" fmla="*/ 319088 w 319087"/>
                <a:gd name="connsiteY219" fmla="*/ 154305 h 320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</a:cxnLst>
              <a:rect l="l" t="t" r="r" b="b"/>
              <a:pathLst>
                <a:path w="319087" h="320516">
                  <a:moveTo>
                    <a:pt x="317659" y="152876"/>
                  </a:moveTo>
                  <a:lnTo>
                    <a:pt x="314802" y="150019"/>
                  </a:lnTo>
                  <a:lnTo>
                    <a:pt x="310515" y="149543"/>
                  </a:lnTo>
                  <a:lnTo>
                    <a:pt x="309086" y="149066"/>
                  </a:lnTo>
                  <a:lnTo>
                    <a:pt x="308134" y="148114"/>
                  </a:lnTo>
                  <a:lnTo>
                    <a:pt x="307658" y="146685"/>
                  </a:lnTo>
                  <a:lnTo>
                    <a:pt x="307181" y="145256"/>
                  </a:lnTo>
                  <a:lnTo>
                    <a:pt x="308134" y="140494"/>
                  </a:lnTo>
                  <a:lnTo>
                    <a:pt x="307658" y="140018"/>
                  </a:lnTo>
                  <a:lnTo>
                    <a:pt x="306705" y="139541"/>
                  </a:lnTo>
                  <a:lnTo>
                    <a:pt x="304324" y="139065"/>
                  </a:lnTo>
                  <a:lnTo>
                    <a:pt x="298133" y="137160"/>
                  </a:lnTo>
                  <a:lnTo>
                    <a:pt x="290989" y="135255"/>
                  </a:lnTo>
                  <a:lnTo>
                    <a:pt x="279083" y="132874"/>
                  </a:lnTo>
                  <a:lnTo>
                    <a:pt x="274320" y="132397"/>
                  </a:lnTo>
                  <a:lnTo>
                    <a:pt x="273368" y="131445"/>
                  </a:lnTo>
                  <a:lnTo>
                    <a:pt x="271939" y="130016"/>
                  </a:lnTo>
                  <a:lnTo>
                    <a:pt x="269558" y="124778"/>
                  </a:lnTo>
                  <a:lnTo>
                    <a:pt x="267653" y="121444"/>
                  </a:lnTo>
                  <a:lnTo>
                    <a:pt x="262414" y="116205"/>
                  </a:lnTo>
                  <a:lnTo>
                    <a:pt x="261461" y="114300"/>
                  </a:lnTo>
                  <a:lnTo>
                    <a:pt x="261938" y="110014"/>
                  </a:lnTo>
                  <a:lnTo>
                    <a:pt x="262414" y="106680"/>
                  </a:lnTo>
                  <a:lnTo>
                    <a:pt x="262890" y="103822"/>
                  </a:lnTo>
                  <a:lnTo>
                    <a:pt x="262414" y="101441"/>
                  </a:lnTo>
                  <a:lnTo>
                    <a:pt x="262414" y="98108"/>
                  </a:lnTo>
                  <a:lnTo>
                    <a:pt x="262414" y="95726"/>
                  </a:lnTo>
                  <a:lnTo>
                    <a:pt x="261938" y="94774"/>
                  </a:lnTo>
                  <a:lnTo>
                    <a:pt x="260033" y="93821"/>
                  </a:lnTo>
                  <a:lnTo>
                    <a:pt x="254794" y="93821"/>
                  </a:lnTo>
                  <a:lnTo>
                    <a:pt x="248603" y="93821"/>
                  </a:lnTo>
                  <a:lnTo>
                    <a:pt x="248127" y="90488"/>
                  </a:lnTo>
                  <a:lnTo>
                    <a:pt x="247650" y="85249"/>
                  </a:lnTo>
                  <a:lnTo>
                    <a:pt x="246222" y="82391"/>
                  </a:lnTo>
                  <a:lnTo>
                    <a:pt x="244793" y="80486"/>
                  </a:lnTo>
                  <a:lnTo>
                    <a:pt x="241935" y="79058"/>
                  </a:lnTo>
                  <a:lnTo>
                    <a:pt x="235744" y="76676"/>
                  </a:lnTo>
                  <a:lnTo>
                    <a:pt x="227648" y="73343"/>
                  </a:lnTo>
                  <a:lnTo>
                    <a:pt x="220980" y="68580"/>
                  </a:lnTo>
                  <a:lnTo>
                    <a:pt x="212884" y="61913"/>
                  </a:lnTo>
                  <a:lnTo>
                    <a:pt x="210503" y="60960"/>
                  </a:lnTo>
                  <a:lnTo>
                    <a:pt x="207645" y="55245"/>
                  </a:lnTo>
                  <a:lnTo>
                    <a:pt x="202883" y="45244"/>
                  </a:lnTo>
                  <a:lnTo>
                    <a:pt x="203359" y="41910"/>
                  </a:lnTo>
                  <a:lnTo>
                    <a:pt x="202883" y="40005"/>
                  </a:lnTo>
                  <a:lnTo>
                    <a:pt x="198597" y="35243"/>
                  </a:lnTo>
                  <a:lnTo>
                    <a:pt x="197644" y="32861"/>
                  </a:lnTo>
                  <a:lnTo>
                    <a:pt x="196691" y="30004"/>
                  </a:lnTo>
                  <a:lnTo>
                    <a:pt x="189548" y="22860"/>
                  </a:lnTo>
                  <a:lnTo>
                    <a:pt x="187643" y="19526"/>
                  </a:lnTo>
                  <a:lnTo>
                    <a:pt x="185738" y="15716"/>
                  </a:lnTo>
                  <a:lnTo>
                    <a:pt x="183833" y="12383"/>
                  </a:lnTo>
                  <a:lnTo>
                    <a:pt x="182404" y="10954"/>
                  </a:lnTo>
                  <a:lnTo>
                    <a:pt x="180499" y="9049"/>
                  </a:lnTo>
                  <a:lnTo>
                    <a:pt x="179070" y="6668"/>
                  </a:lnTo>
                  <a:lnTo>
                    <a:pt x="178594" y="4763"/>
                  </a:lnTo>
                  <a:lnTo>
                    <a:pt x="179070" y="1905"/>
                  </a:lnTo>
                  <a:lnTo>
                    <a:pt x="179547" y="476"/>
                  </a:lnTo>
                  <a:lnTo>
                    <a:pt x="178118" y="0"/>
                  </a:lnTo>
                  <a:lnTo>
                    <a:pt x="167640" y="1429"/>
                  </a:lnTo>
                  <a:lnTo>
                    <a:pt x="163830" y="2858"/>
                  </a:lnTo>
                  <a:lnTo>
                    <a:pt x="154781" y="9525"/>
                  </a:lnTo>
                  <a:lnTo>
                    <a:pt x="152877" y="8572"/>
                  </a:lnTo>
                  <a:lnTo>
                    <a:pt x="150972" y="7144"/>
                  </a:lnTo>
                  <a:lnTo>
                    <a:pt x="149066" y="6668"/>
                  </a:lnTo>
                  <a:lnTo>
                    <a:pt x="145256" y="8096"/>
                  </a:lnTo>
                  <a:lnTo>
                    <a:pt x="140970" y="10001"/>
                  </a:lnTo>
                  <a:lnTo>
                    <a:pt x="136684" y="12859"/>
                  </a:lnTo>
                  <a:lnTo>
                    <a:pt x="133350" y="15240"/>
                  </a:lnTo>
                  <a:lnTo>
                    <a:pt x="131922" y="16669"/>
                  </a:lnTo>
                  <a:lnTo>
                    <a:pt x="126683" y="22384"/>
                  </a:lnTo>
                  <a:lnTo>
                    <a:pt x="124778" y="23336"/>
                  </a:lnTo>
                  <a:lnTo>
                    <a:pt x="123349" y="23336"/>
                  </a:lnTo>
                  <a:lnTo>
                    <a:pt x="122397" y="23336"/>
                  </a:lnTo>
                  <a:lnTo>
                    <a:pt x="121920" y="20955"/>
                  </a:lnTo>
                  <a:lnTo>
                    <a:pt x="118586" y="15716"/>
                  </a:lnTo>
                  <a:lnTo>
                    <a:pt x="112872" y="8572"/>
                  </a:lnTo>
                  <a:lnTo>
                    <a:pt x="111443" y="7620"/>
                  </a:lnTo>
                  <a:lnTo>
                    <a:pt x="110014" y="7620"/>
                  </a:lnTo>
                  <a:lnTo>
                    <a:pt x="106204" y="7620"/>
                  </a:lnTo>
                  <a:lnTo>
                    <a:pt x="94298" y="10001"/>
                  </a:lnTo>
                  <a:lnTo>
                    <a:pt x="84297" y="11430"/>
                  </a:lnTo>
                  <a:lnTo>
                    <a:pt x="69056" y="14288"/>
                  </a:lnTo>
                  <a:lnTo>
                    <a:pt x="52864" y="16669"/>
                  </a:lnTo>
                  <a:lnTo>
                    <a:pt x="42386" y="18097"/>
                  </a:lnTo>
                  <a:lnTo>
                    <a:pt x="33814" y="18574"/>
                  </a:lnTo>
                  <a:lnTo>
                    <a:pt x="33814" y="25718"/>
                  </a:lnTo>
                  <a:lnTo>
                    <a:pt x="33814" y="39529"/>
                  </a:lnTo>
                  <a:lnTo>
                    <a:pt x="33814" y="53816"/>
                  </a:lnTo>
                  <a:lnTo>
                    <a:pt x="33814" y="68104"/>
                  </a:lnTo>
                  <a:lnTo>
                    <a:pt x="33814" y="82391"/>
                  </a:lnTo>
                  <a:lnTo>
                    <a:pt x="33814" y="96679"/>
                  </a:lnTo>
                  <a:lnTo>
                    <a:pt x="33814" y="110966"/>
                  </a:lnTo>
                  <a:lnTo>
                    <a:pt x="33814" y="125254"/>
                  </a:lnTo>
                  <a:lnTo>
                    <a:pt x="33814" y="139541"/>
                  </a:lnTo>
                  <a:lnTo>
                    <a:pt x="33814" y="146209"/>
                  </a:lnTo>
                  <a:lnTo>
                    <a:pt x="33814" y="147161"/>
                  </a:lnTo>
                  <a:lnTo>
                    <a:pt x="28575" y="147161"/>
                  </a:lnTo>
                  <a:lnTo>
                    <a:pt x="17145" y="147161"/>
                  </a:lnTo>
                  <a:lnTo>
                    <a:pt x="7620" y="147161"/>
                  </a:lnTo>
                  <a:lnTo>
                    <a:pt x="0" y="147161"/>
                  </a:lnTo>
                  <a:lnTo>
                    <a:pt x="0" y="155734"/>
                  </a:lnTo>
                  <a:lnTo>
                    <a:pt x="0" y="166211"/>
                  </a:lnTo>
                  <a:lnTo>
                    <a:pt x="0" y="176213"/>
                  </a:lnTo>
                  <a:lnTo>
                    <a:pt x="0" y="186214"/>
                  </a:lnTo>
                  <a:lnTo>
                    <a:pt x="0" y="196215"/>
                  </a:lnTo>
                  <a:lnTo>
                    <a:pt x="0" y="206693"/>
                  </a:lnTo>
                  <a:lnTo>
                    <a:pt x="0" y="216694"/>
                  </a:lnTo>
                  <a:lnTo>
                    <a:pt x="0" y="227171"/>
                  </a:lnTo>
                  <a:lnTo>
                    <a:pt x="0" y="237172"/>
                  </a:lnTo>
                  <a:lnTo>
                    <a:pt x="0" y="244793"/>
                  </a:lnTo>
                  <a:lnTo>
                    <a:pt x="0" y="245745"/>
                  </a:lnTo>
                  <a:lnTo>
                    <a:pt x="1429" y="246697"/>
                  </a:lnTo>
                  <a:lnTo>
                    <a:pt x="12383" y="254794"/>
                  </a:lnTo>
                  <a:lnTo>
                    <a:pt x="15240" y="259080"/>
                  </a:lnTo>
                  <a:lnTo>
                    <a:pt x="16669" y="261938"/>
                  </a:lnTo>
                  <a:lnTo>
                    <a:pt x="21431" y="271463"/>
                  </a:lnTo>
                  <a:lnTo>
                    <a:pt x="24765" y="280035"/>
                  </a:lnTo>
                  <a:lnTo>
                    <a:pt x="27623" y="286703"/>
                  </a:lnTo>
                  <a:lnTo>
                    <a:pt x="27623" y="289560"/>
                  </a:lnTo>
                  <a:lnTo>
                    <a:pt x="28099" y="292418"/>
                  </a:lnTo>
                  <a:lnTo>
                    <a:pt x="28575" y="293846"/>
                  </a:lnTo>
                  <a:lnTo>
                    <a:pt x="28575" y="295751"/>
                  </a:lnTo>
                  <a:lnTo>
                    <a:pt x="26194" y="299085"/>
                  </a:lnTo>
                  <a:lnTo>
                    <a:pt x="24289" y="301943"/>
                  </a:lnTo>
                  <a:lnTo>
                    <a:pt x="21908" y="305753"/>
                  </a:lnTo>
                  <a:lnTo>
                    <a:pt x="21908" y="310515"/>
                  </a:lnTo>
                  <a:lnTo>
                    <a:pt x="22384" y="316230"/>
                  </a:lnTo>
                  <a:lnTo>
                    <a:pt x="23813" y="319564"/>
                  </a:lnTo>
                  <a:lnTo>
                    <a:pt x="25718" y="320516"/>
                  </a:lnTo>
                  <a:lnTo>
                    <a:pt x="30480" y="318611"/>
                  </a:lnTo>
                  <a:lnTo>
                    <a:pt x="33338" y="319088"/>
                  </a:lnTo>
                  <a:lnTo>
                    <a:pt x="37148" y="320516"/>
                  </a:lnTo>
                  <a:lnTo>
                    <a:pt x="50006" y="319564"/>
                  </a:lnTo>
                  <a:lnTo>
                    <a:pt x="51911" y="320040"/>
                  </a:lnTo>
                  <a:lnTo>
                    <a:pt x="56674" y="320516"/>
                  </a:lnTo>
                  <a:lnTo>
                    <a:pt x="58103" y="320040"/>
                  </a:lnTo>
                  <a:lnTo>
                    <a:pt x="60008" y="318611"/>
                  </a:lnTo>
                  <a:lnTo>
                    <a:pt x="61436" y="315278"/>
                  </a:lnTo>
                  <a:lnTo>
                    <a:pt x="62865" y="314325"/>
                  </a:lnTo>
                  <a:lnTo>
                    <a:pt x="65723" y="313372"/>
                  </a:lnTo>
                  <a:lnTo>
                    <a:pt x="69056" y="312420"/>
                  </a:lnTo>
                  <a:lnTo>
                    <a:pt x="71914" y="310515"/>
                  </a:lnTo>
                  <a:lnTo>
                    <a:pt x="76200" y="303847"/>
                  </a:lnTo>
                  <a:lnTo>
                    <a:pt x="84773" y="297656"/>
                  </a:lnTo>
                  <a:lnTo>
                    <a:pt x="87154" y="296228"/>
                  </a:lnTo>
                  <a:lnTo>
                    <a:pt x="89059" y="294322"/>
                  </a:lnTo>
                  <a:lnTo>
                    <a:pt x="90488" y="292418"/>
                  </a:lnTo>
                  <a:lnTo>
                    <a:pt x="93345" y="284797"/>
                  </a:lnTo>
                  <a:lnTo>
                    <a:pt x="95727" y="278130"/>
                  </a:lnTo>
                  <a:lnTo>
                    <a:pt x="96679" y="275272"/>
                  </a:lnTo>
                  <a:lnTo>
                    <a:pt x="98584" y="270034"/>
                  </a:lnTo>
                  <a:lnTo>
                    <a:pt x="100965" y="267176"/>
                  </a:lnTo>
                  <a:lnTo>
                    <a:pt x="103347" y="265271"/>
                  </a:lnTo>
                  <a:lnTo>
                    <a:pt x="104775" y="264795"/>
                  </a:lnTo>
                  <a:lnTo>
                    <a:pt x="107633" y="264319"/>
                  </a:lnTo>
                  <a:lnTo>
                    <a:pt x="111919" y="263366"/>
                  </a:lnTo>
                  <a:lnTo>
                    <a:pt x="116205" y="264319"/>
                  </a:lnTo>
                  <a:lnTo>
                    <a:pt x="120491" y="266224"/>
                  </a:lnTo>
                  <a:lnTo>
                    <a:pt x="125730" y="269558"/>
                  </a:lnTo>
                  <a:lnTo>
                    <a:pt x="130969" y="273368"/>
                  </a:lnTo>
                  <a:lnTo>
                    <a:pt x="133350" y="275272"/>
                  </a:lnTo>
                  <a:lnTo>
                    <a:pt x="135731" y="276225"/>
                  </a:lnTo>
                  <a:lnTo>
                    <a:pt x="140494" y="276701"/>
                  </a:lnTo>
                  <a:lnTo>
                    <a:pt x="143352" y="276701"/>
                  </a:lnTo>
                  <a:lnTo>
                    <a:pt x="148114" y="280511"/>
                  </a:lnTo>
                  <a:lnTo>
                    <a:pt x="150495" y="280511"/>
                  </a:lnTo>
                  <a:lnTo>
                    <a:pt x="155734" y="281940"/>
                  </a:lnTo>
                  <a:lnTo>
                    <a:pt x="162402" y="283369"/>
                  </a:lnTo>
                  <a:lnTo>
                    <a:pt x="166211" y="282893"/>
                  </a:lnTo>
                  <a:lnTo>
                    <a:pt x="170498" y="280988"/>
                  </a:lnTo>
                  <a:lnTo>
                    <a:pt x="173831" y="280988"/>
                  </a:lnTo>
                  <a:lnTo>
                    <a:pt x="178118" y="280988"/>
                  </a:lnTo>
                  <a:lnTo>
                    <a:pt x="182404" y="280511"/>
                  </a:lnTo>
                  <a:lnTo>
                    <a:pt x="185738" y="279559"/>
                  </a:lnTo>
                  <a:lnTo>
                    <a:pt x="188595" y="277654"/>
                  </a:lnTo>
                  <a:lnTo>
                    <a:pt x="190500" y="275749"/>
                  </a:lnTo>
                  <a:lnTo>
                    <a:pt x="193358" y="269558"/>
                  </a:lnTo>
                  <a:lnTo>
                    <a:pt x="194786" y="264795"/>
                  </a:lnTo>
                  <a:lnTo>
                    <a:pt x="197168" y="259080"/>
                  </a:lnTo>
                  <a:lnTo>
                    <a:pt x="199549" y="251460"/>
                  </a:lnTo>
                  <a:lnTo>
                    <a:pt x="200978" y="246221"/>
                  </a:lnTo>
                  <a:lnTo>
                    <a:pt x="201930" y="244793"/>
                  </a:lnTo>
                  <a:lnTo>
                    <a:pt x="205740" y="243364"/>
                  </a:lnTo>
                  <a:lnTo>
                    <a:pt x="209074" y="241935"/>
                  </a:lnTo>
                  <a:lnTo>
                    <a:pt x="218123" y="240030"/>
                  </a:lnTo>
                  <a:lnTo>
                    <a:pt x="220028" y="239078"/>
                  </a:lnTo>
                  <a:lnTo>
                    <a:pt x="221933" y="236220"/>
                  </a:lnTo>
                  <a:lnTo>
                    <a:pt x="225743" y="232410"/>
                  </a:lnTo>
                  <a:lnTo>
                    <a:pt x="230505" y="228600"/>
                  </a:lnTo>
                  <a:lnTo>
                    <a:pt x="233363" y="226695"/>
                  </a:lnTo>
                  <a:lnTo>
                    <a:pt x="237649" y="209550"/>
                  </a:lnTo>
                  <a:lnTo>
                    <a:pt x="238602" y="207645"/>
                  </a:lnTo>
                  <a:lnTo>
                    <a:pt x="241935" y="203359"/>
                  </a:lnTo>
                  <a:lnTo>
                    <a:pt x="243840" y="201454"/>
                  </a:lnTo>
                  <a:lnTo>
                    <a:pt x="245269" y="200978"/>
                  </a:lnTo>
                  <a:lnTo>
                    <a:pt x="247174" y="200025"/>
                  </a:lnTo>
                  <a:lnTo>
                    <a:pt x="249555" y="197644"/>
                  </a:lnTo>
                  <a:lnTo>
                    <a:pt x="252413" y="196215"/>
                  </a:lnTo>
                  <a:lnTo>
                    <a:pt x="255747" y="195739"/>
                  </a:lnTo>
                  <a:lnTo>
                    <a:pt x="258128" y="194310"/>
                  </a:lnTo>
                  <a:lnTo>
                    <a:pt x="259080" y="191453"/>
                  </a:lnTo>
                  <a:lnTo>
                    <a:pt x="260509" y="190500"/>
                  </a:lnTo>
                  <a:lnTo>
                    <a:pt x="263366" y="190500"/>
                  </a:lnTo>
                  <a:lnTo>
                    <a:pt x="264795" y="189547"/>
                  </a:lnTo>
                  <a:lnTo>
                    <a:pt x="264795" y="188119"/>
                  </a:lnTo>
                  <a:lnTo>
                    <a:pt x="266224" y="186690"/>
                  </a:lnTo>
                  <a:lnTo>
                    <a:pt x="269081" y="185261"/>
                  </a:lnTo>
                  <a:lnTo>
                    <a:pt x="270510" y="183833"/>
                  </a:lnTo>
                  <a:lnTo>
                    <a:pt x="270510" y="182404"/>
                  </a:lnTo>
                  <a:lnTo>
                    <a:pt x="273844" y="178118"/>
                  </a:lnTo>
                  <a:lnTo>
                    <a:pt x="280035" y="171926"/>
                  </a:lnTo>
                  <a:lnTo>
                    <a:pt x="285750" y="168116"/>
                  </a:lnTo>
                  <a:lnTo>
                    <a:pt x="291465" y="167640"/>
                  </a:lnTo>
                  <a:lnTo>
                    <a:pt x="296704" y="166211"/>
                  </a:lnTo>
                  <a:lnTo>
                    <a:pt x="301466" y="164306"/>
                  </a:lnTo>
                  <a:lnTo>
                    <a:pt x="304800" y="161449"/>
                  </a:lnTo>
                  <a:lnTo>
                    <a:pt x="307181" y="157163"/>
                  </a:lnTo>
                  <a:lnTo>
                    <a:pt x="311468" y="154781"/>
                  </a:lnTo>
                  <a:lnTo>
                    <a:pt x="319088" y="154305"/>
                  </a:lnTo>
                  <a:close/>
                </a:path>
              </a:pathLst>
            </a:custGeom>
            <a:grpFill/>
            <a:ln w="3175" cap="flat">
              <a:solidFill>
                <a:schemeClr val="bg1">
                  <a:lumMod val="75000"/>
                </a:scheme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0" name="Freeform: Shape 438">
              <a:extLst>
                <a:ext uri="{FF2B5EF4-FFF2-40B4-BE49-F238E27FC236}">
                  <a16:creationId xmlns:a16="http://schemas.microsoft.com/office/drawing/2014/main" id="{218CFA8A-6859-151B-2821-5B9FEEBDB63C}"/>
                </a:ext>
              </a:extLst>
            </p:cNvPr>
            <p:cNvSpPr/>
            <p:nvPr/>
          </p:nvSpPr>
          <p:spPr>
            <a:xfrm>
              <a:off x="8738711" y="3322319"/>
              <a:ext cx="113823" cy="58578"/>
            </a:xfrm>
            <a:custGeom>
              <a:avLst/>
              <a:gdLst>
                <a:gd name="connsiteX0" fmla="*/ 111919 w 113823"/>
                <a:gd name="connsiteY0" fmla="*/ 46196 h 58578"/>
                <a:gd name="connsiteX1" fmla="*/ 110966 w 113823"/>
                <a:gd name="connsiteY1" fmla="*/ 44768 h 58578"/>
                <a:gd name="connsiteX2" fmla="*/ 110490 w 113823"/>
                <a:gd name="connsiteY2" fmla="*/ 43815 h 58578"/>
                <a:gd name="connsiteX3" fmla="*/ 110966 w 113823"/>
                <a:gd name="connsiteY3" fmla="*/ 42386 h 58578"/>
                <a:gd name="connsiteX4" fmla="*/ 111919 w 113823"/>
                <a:gd name="connsiteY4" fmla="*/ 40005 h 58578"/>
                <a:gd name="connsiteX5" fmla="*/ 113824 w 113823"/>
                <a:gd name="connsiteY5" fmla="*/ 37148 h 58578"/>
                <a:gd name="connsiteX6" fmla="*/ 112395 w 113823"/>
                <a:gd name="connsiteY6" fmla="*/ 34290 h 58578"/>
                <a:gd name="connsiteX7" fmla="*/ 110490 w 113823"/>
                <a:gd name="connsiteY7" fmla="*/ 31433 h 58578"/>
                <a:gd name="connsiteX8" fmla="*/ 109061 w 113823"/>
                <a:gd name="connsiteY8" fmla="*/ 30956 h 58578"/>
                <a:gd name="connsiteX9" fmla="*/ 105727 w 113823"/>
                <a:gd name="connsiteY9" fmla="*/ 31909 h 58578"/>
                <a:gd name="connsiteX10" fmla="*/ 101918 w 113823"/>
                <a:gd name="connsiteY10" fmla="*/ 31433 h 58578"/>
                <a:gd name="connsiteX11" fmla="*/ 99060 w 113823"/>
                <a:gd name="connsiteY11" fmla="*/ 29528 h 58578"/>
                <a:gd name="connsiteX12" fmla="*/ 97155 w 113823"/>
                <a:gd name="connsiteY12" fmla="*/ 27623 h 58578"/>
                <a:gd name="connsiteX13" fmla="*/ 96678 w 113823"/>
                <a:gd name="connsiteY13" fmla="*/ 25241 h 58578"/>
                <a:gd name="connsiteX14" fmla="*/ 97155 w 113823"/>
                <a:gd name="connsiteY14" fmla="*/ 22860 h 58578"/>
                <a:gd name="connsiteX15" fmla="*/ 98107 w 113823"/>
                <a:gd name="connsiteY15" fmla="*/ 20955 h 58578"/>
                <a:gd name="connsiteX16" fmla="*/ 98584 w 113823"/>
                <a:gd name="connsiteY16" fmla="*/ 20003 h 58578"/>
                <a:gd name="connsiteX17" fmla="*/ 98107 w 113823"/>
                <a:gd name="connsiteY17" fmla="*/ 18574 h 58578"/>
                <a:gd name="connsiteX18" fmla="*/ 98584 w 113823"/>
                <a:gd name="connsiteY18" fmla="*/ 14288 h 58578"/>
                <a:gd name="connsiteX19" fmla="*/ 97631 w 113823"/>
                <a:gd name="connsiteY19" fmla="*/ 13335 h 58578"/>
                <a:gd name="connsiteX20" fmla="*/ 93821 w 113823"/>
                <a:gd name="connsiteY20" fmla="*/ 11906 h 58578"/>
                <a:gd name="connsiteX21" fmla="*/ 89535 w 113823"/>
                <a:gd name="connsiteY21" fmla="*/ 10478 h 58578"/>
                <a:gd name="connsiteX22" fmla="*/ 87153 w 113823"/>
                <a:gd name="connsiteY22" fmla="*/ 9049 h 58578"/>
                <a:gd name="connsiteX23" fmla="*/ 86201 w 113823"/>
                <a:gd name="connsiteY23" fmla="*/ 8573 h 58578"/>
                <a:gd name="connsiteX24" fmla="*/ 84772 w 113823"/>
                <a:gd name="connsiteY24" fmla="*/ 8573 h 58578"/>
                <a:gd name="connsiteX25" fmla="*/ 81915 w 113823"/>
                <a:gd name="connsiteY25" fmla="*/ 10478 h 58578"/>
                <a:gd name="connsiteX26" fmla="*/ 79534 w 113823"/>
                <a:gd name="connsiteY26" fmla="*/ 12383 h 58578"/>
                <a:gd name="connsiteX27" fmla="*/ 77628 w 113823"/>
                <a:gd name="connsiteY27" fmla="*/ 12383 h 58578"/>
                <a:gd name="connsiteX28" fmla="*/ 75724 w 113823"/>
                <a:gd name="connsiteY28" fmla="*/ 11430 h 58578"/>
                <a:gd name="connsiteX29" fmla="*/ 73819 w 113823"/>
                <a:gd name="connsiteY29" fmla="*/ 10478 h 58578"/>
                <a:gd name="connsiteX30" fmla="*/ 67151 w 113823"/>
                <a:gd name="connsiteY30" fmla="*/ 8573 h 58578"/>
                <a:gd name="connsiteX31" fmla="*/ 64294 w 113823"/>
                <a:gd name="connsiteY31" fmla="*/ 8573 h 58578"/>
                <a:gd name="connsiteX32" fmla="*/ 59055 w 113823"/>
                <a:gd name="connsiteY32" fmla="*/ 8573 h 58578"/>
                <a:gd name="connsiteX33" fmla="*/ 54769 w 113823"/>
                <a:gd name="connsiteY33" fmla="*/ 8573 h 58578"/>
                <a:gd name="connsiteX34" fmla="*/ 54293 w 113823"/>
                <a:gd name="connsiteY34" fmla="*/ 8096 h 58578"/>
                <a:gd name="connsiteX35" fmla="*/ 54293 w 113823"/>
                <a:gd name="connsiteY35" fmla="*/ 7144 h 58578"/>
                <a:gd name="connsiteX36" fmla="*/ 54769 w 113823"/>
                <a:gd name="connsiteY36" fmla="*/ 5239 h 58578"/>
                <a:gd name="connsiteX37" fmla="*/ 55245 w 113823"/>
                <a:gd name="connsiteY37" fmla="*/ 3334 h 58578"/>
                <a:gd name="connsiteX38" fmla="*/ 54769 w 113823"/>
                <a:gd name="connsiteY38" fmla="*/ 2381 h 58578"/>
                <a:gd name="connsiteX39" fmla="*/ 50482 w 113823"/>
                <a:gd name="connsiteY39" fmla="*/ 1429 h 58578"/>
                <a:gd name="connsiteX40" fmla="*/ 46196 w 113823"/>
                <a:gd name="connsiteY40" fmla="*/ 476 h 58578"/>
                <a:gd name="connsiteX41" fmla="*/ 42386 w 113823"/>
                <a:gd name="connsiteY41" fmla="*/ 0 h 58578"/>
                <a:gd name="connsiteX42" fmla="*/ 39528 w 113823"/>
                <a:gd name="connsiteY42" fmla="*/ 476 h 58578"/>
                <a:gd name="connsiteX43" fmla="*/ 36671 w 113823"/>
                <a:gd name="connsiteY43" fmla="*/ 1905 h 58578"/>
                <a:gd name="connsiteX44" fmla="*/ 34290 w 113823"/>
                <a:gd name="connsiteY44" fmla="*/ 4286 h 58578"/>
                <a:gd name="connsiteX45" fmla="*/ 30956 w 113823"/>
                <a:gd name="connsiteY45" fmla="*/ 5715 h 58578"/>
                <a:gd name="connsiteX46" fmla="*/ 27146 w 113823"/>
                <a:gd name="connsiteY46" fmla="*/ 7620 h 58578"/>
                <a:gd name="connsiteX47" fmla="*/ 25241 w 113823"/>
                <a:gd name="connsiteY47" fmla="*/ 9049 h 58578"/>
                <a:gd name="connsiteX48" fmla="*/ 22384 w 113823"/>
                <a:gd name="connsiteY48" fmla="*/ 12859 h 58578"/>
                <a:gd name="connsiteX49" fmla="*/ 18097 w 113823"/>
                <a:gd name="connsiteY49" fmla="*/ 17621 h 58578"/>
                <a:gd name="connsiteX50" fmla="*/ 14288 w 113823"/>
                <a:gd name="connsiteY50" fmla="*/ 21908 h 58578"/>
                <a:gd name="connsiteX51" fmla="*/ 12382 w 113823"/>
                <a:gd name="connsiteY51" fmla="*/ 26194 h 58578"/>
                <a:gd name="connsiteX52" fmla="*/ 9525 w 113823"/>
                <a:gd name="connsiteY52" fmla="*/ 29051 h 58578"/>
                <a:gd name="connsiteX53" fmla="*/ 7144 w 113823"/>
                <a:gd name="connsiteY53" fmla="*/ 30956 h 58578"/>
                <a:gd name="connsiteX54" fmla="*/ 5239 w 113823"/>
                <a:gd name="connsiteY54" fmla="*/ 36195 h 58578"/>
                <a:gd name="connsiteX55" fmla="*/ 4763 w 113823"/>
                <a:gd name="connsiteY55" fmla="*/ 36671 h 58578"/>
                <a:gd name="connsiteX56" fmla="*/ 476 w 113823"/>
                <a:gd name="connsiteY56" fmla="*/ 39529 h 58578"/>
                <a:gd name="connsiteX57" fmla="*/ 0 w 113823"/>
                <a:gd name="connsiteY57" fmla="*/ 41434 h 58578"/>
                <a:gd name="connsiteX58" fmla="*/ 952 w 113823"/>
                <a:gd name="connsiteY58" fmla="*/ 42863 h 58578"/>
                <a:gd name="connsiteX59" fmla="*/ 2381 w 113823"/>
                <a:gd name="connsiteY59" fmla="*/ 43815 h 58578"/>
                <a:gd name="connsiteX60" fmla="*/ 3334 w 113823"/>
                <a:gd name="connsiteY60" fmla="*/ 45244 h 58578"/>
                <a:gd name="connsiteX61" fmla="*/ 3810 w 113823"/>
                <a:gd name="connsiteY61" fmla="*/ 49054 h 58578"/>
                <a:gd name="connsiteX62" fmla="*/ 6191 w 113823"/>
                <a:gd name="connsiteY62" fmla="*/ 50006 h 58578"/>
                <a:gd name="connsiteX63" fmla="*/ 10001 w 113823"/>
                <a:gd name="connsiteY63" fmla="*/ 52388 h 58578"/>
                <a:gd name="connsiteX64" fmla="*/ 13811 w 113823"/>
                <a:gd name="connsiteY64" fmla="*/ 54293 h 58578"/>
                <a:gd name="connsiteX65" fmla="*/ 20002 w 113823"/>
                <a:gd name="connsiteY65" fmla="*/ 52864 h 58578"/>
                <a:gd name="connsiteX66" fmla="*/ 21907 w 113823"/>
                <a:gd name="connsiteY66" fmla="*/ 53816 h 58578"/>
                <a:gd name="connsiteX67" fmla="*/ 24765 w 113823"/>
                <a:gd name="connsiteY67" fmla="*/ 54769 h 58578"/>
                <a:gd name="connsiteX68" fmla="*/ 27146 w 113823"/>
                <a:gd name="connsiteY68" fmla="*/ 54769 h 58578"/>
                <a:gd name="connsiteX69" fmla="*/ 28575 w 113823"/>
                <a:gd name="connsiteY69" fmla="*/ 55721 h 58578"/>
                <a:gd name="connsiteX70" fmla="*/ 29527 w 113823"/>
                <a:gd name="connsiteY70" fmla="*/ 56198 h 58578"/>
                <a:gd name="connsiteX71" fmla="*/ 29527 w 113823"/>
                <a:gd name="connsiteY71" fmla="*/ 57150 h 58578"/>
                <a:gd name="connsiteX72" fmla="*/ 29527 w 113823"/>
                <a:gd name="connsiteY72" fmla="*/ 57626 h 58578"/>
                <a:gd name="connsiteX73" fmla="*/ 32861 w 113823"/>
                <a:gd name="connsiteY73" fmla="*/ 58103 h 58578"/>
                <a:gd name="connsiteX74" fmla="*/ 34766 w 113823"/>
                <a:gd name="connsiteY74" fmla="*/ 58579 h 58578"/>
                <a:gd name="connsiteX75" fmla="*/ 40957 w 113823"/>
                <a:gd name="connsiteY75" fmla="*/ 57626 h 58578"/>
                <a:gd name="connsiteX76" fmla="*/ 47149 w 113823"/>
                <a:gd name="connsiteY76" fmla="*/ 56674 h 58578"/>
                <a:gd name="connsiteX77" fmla="*/ 50006 w 113823"/>
                <a:gd name="connsiteY77" fmla="*/ 53340 h 58578"/>
                <a:gd name="connsiteX78" fmla="*/ 50959 w 113823"/>
                <a:gd name="connsiteY78" fmla="*/ 52864 h 58578"/>
                <a:gd name="connsiteX79" fmla="*/ 54769 w 113823"/>
                <a:gd name="connsiteY79" fmla="*/ 51435 h 58578"/>
                <a:gd name="connsiteX80" fmla="*/ 58102 w 113823"/>
                <a:gd name="connsiteY80" fmla="*/ 52864 h 58578"/>
                <a:gd name="connsiteX81" fmla="*/ 61913 w 113823"/>
                <a:gd name="connsiteY81" fmla="*/ 54769 h 58578"/>
                <a:gd name="connsiteX82" fmla="*/ 63818 w 113823"/>
                <a:gd name="connsiteY82" fmla="*/ 55721 h 58578"/>
                <a:gd name="connsiteX83" fmla="*/ 68103 w 113823"/>
                <a:gd name="connsiteY83" fmla="*/ 55721 h 58578"/>
                <a:gd name="connsiteX84" fmla="*/ 71914 w 113823"/>
                <a:gd name="connsiteY84" fmla="*/ 55721 h 58578"/>
                <a:gd name="connsiteX85" fmla="*/ 81439 w 113823"/>
                <a:gd name="connsiteY85" fmla="*/ 54769 h 58578"/>
                <a:gd name="connsiteX86" fmla="*/ 86677 w 113823"/>
                <a:gd name="connsiteY86" fmla="*/ 55245 h 58578"/>
                <a:gd name="connsiteX87" fmla="*/ 91440 w 113823"/>
                <a:gd name="connsiteY87" fmla="*/ 52388 h 58578"/>
                <a:gd name="connsiteX88" fmla="*/ 92393 w 113823"/>
                <a:gd name="connsiteY88" fmla="*/ 52388 h 58578"/>
                <a:gd name="connsiteX89" fmla="*/ 94297 w 113823"/>
                <a:gd name="connsiteY89" fmla="*/ 54769 h 58578"/>
                <a:gd name="connsiteX90" fmla="*/ 99536 w 113823"/>
                <a:gd name="connsiteY90" fmla="*/ 54769 h 58578"/>
                <a:gd name="connsiteX91" fmla="*/ 102394 w 113823"/>
                <a:gd name="connsiteY91" fmla="*/ 53816 h 58578"/>
                <a:gd name="connsiteX92" fmla="*/ 105727 w 113823"/>
                <a:gd name="connsiteY92" fmla="*/ 52864 h 58578"/>
                <a:gd name="connsiteX93" fmla="*/ 107632 w 113823"/>
                <a:gd name="connsiteY93" fmla="*/ 52864 h 58578"/>
                <a:gd name="connsiteX94" fmla="*/ 109061 w 113823"/>
                <a:gd name="connsiteY94" fmla="*/ 52864 h 58578"/>
                <a:gd name="connsiteX95" fmla="*/ 110966 w 113823"/>
                <a:gd name="connsiteY95" fmla="*/ 52864 h 58578"/>
                <a:gd name="connsiteX96" fmla="*/ 112395 w 113823"/>
                <a:gd name="connsiteY96" fmla="*/ 51911 h 58578"/>
                <a:gd name="connsiteX97" fmla="*/ 113347 w 113823"/>
                <a:gd name="connsiteY97" fmla="*/ 50483 h 58578"/>
                <a:gd name="connsiteX98" fmla="*/ 113347 w 113823"/>
                <a:gd name="connsiteY98" fmla="*/ 48578 h 58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</a:cxnLst>
              <a:rect l="l" t="t" r="r" b="b"/>
              <a:pathLst>
                <a:path w="113823" h="58578">
                  <a:moveTo>
                    <a:pt x="111919" y="46196"/>
                  </a:moveTo>
                  <a:lnTo>
                    <a:pt x="110966" y="44768"/>
                  </a:lnTo>
                  <a:lnTo>
                    <a:pt x="110490" y="43815"/>
                  </a:lnTo>
                  <a:lnTo>
                    <a:pt x="110966" y="42386"/>
                  </a:lnTo>
                  <a:lnTo>
                    <a:pt x="111919" y="40005"/>
                  </a:lnTo>
                  <a:lnTo>
                    <a:pt x="113824" y="37148"/>
                  </a:lnTo>
                  <a:lnTo>
                    <a:pt x="112395" y="34290"/>
                  </a:lnTo>
                  <a:lnTo>
                    <a:pt x="110490" y="31433"/>
                  </a:lnTo>
                  <a:lnTo>
                    <a:pt x="109061" y="30956"/>
                  </a:lnTo>
                  <a:lnTo>
                    <a:pt x="105727" y="31909"/>
                  </a:lnTo>
                  <a:lnTo>
                    <a:pt x="101918" y="31433"/>
                  </a:lnTo>
                  <a:lnTo>
                    <a:pt x="99060" y="29528"/>
                  </a:lnTo>
                  <a:lnTo>
                    <a:pt x="97155" y="27623"/>
                  </a:lnTo>
                  <a:lnTo>
                    <a:pt x="96678" y="25241"/>
                  </a:lnTo>
                  <a:lnTo>
                    <a:pt x="97155" y="22860"/>
                  </a:lnTo>
                  <a:lnTo>
                    <a:pt x="98107" y="20955"/>
                  </a:lnTo>
                  <a:lnTo>
                    <a:pt x="98584" y="20003"/>
                  </a:lnTo>
                  <a:lnTo>
                    <a:pt x="98107" y="18574"/>
                  </a:lnTo>
                  <a:lnTo>
                    <a:pt x="98584" y="14288"/>
                  </a:lnTo>
                  <a:lnTo>
                    <a:pt x="97631" y="13335"/>
                  </a:lnTo>
                  <a:lnTo>
                    <a:pt x="93821" y="11906"/>
                  </a:lnTo>
                  <a:lnTo>
                    <a:pt x="89535" y="10478"/>
                  </a:lnTo>
                  <a:lnTo>
                    <a:pt x="87153" y="9049"/>
                  </a:lnTo>
                  <a:lnTo>
                    <a:pt x="86201" y="8573"/>
                  </a:lnTo>
                  <a:lnTo>
                    <a:pt x="84772" y="8573"/>
                  </a:lnTo>
                  <a:lnTo>
                    <a:pt x="81915" y="10478"/>
                  </a:lnTo>
                  <a:lnTo>
                    <a:pt x="79534" y="12383"/>
                  </a:lnTo>
                  <a:lnTo>
                    <a:pt x="77628" y="12383"/>
                  </a:lnTo>
                  <a:lnTo>
                    <a:pt x="75724" y="11430"/>
                  </a:lnTo>
                  <a:lnTo>
                    <a:pt x="73819" y="10478"/>
                  </a:lnTo>
                  <a:lnTo>
                    <a:pt x="67151" y="8573"/>
                  </a:lnTo>
                  <a:lnTo>
                    <a:pt x="64294" y="8573"/>
                  </a:lnTo>
                  <a:lnTo>
                    <a:pt x="59055" y="8573"/>
                  </a:lnTo>
                  <a:lnTo>
                    <a:pt x="54769" y="8573"/>
                  </a:lnTo>
                  <a:lnTo>
                    <a:pt x="54293" y="8096"/>
                  </a:lnTo>
                  <a:lnTo>
                    <a:pt x="54293" y="7144"/>
                  </a:lnTo>
                  <a:lnTo>
                    <a:pt x="54769" y="5239"/>
                  </a:lnTo>
                  <a:lnTo>
                    <a:pt x="55245" y="3334"/>
                  </a:lnTo>
                  <a:lnTo>
                    <a:pt x="54769" y="2381"/>
                  </a:lnTo>
                  <a:lnTo>
                    <a:pt x="50482" y="1429"/>
                  </a:lnTo>
                  <a:lnTo>
                    <a:pt x="46196" y="476"/>
                  </a:lnTo>
                  <a:lnTo>
                    <a:pt x="42386" y="0"/>
                  </a:lnTo>
                  <a:lnTo>
                    <a:pt x="39528" y="476"/>
                  </a:lnTo>
                  <a:lnTo>
                    <a:pt x="36671" y="1905"/>
                  </a:lnTo>
                  <a:lnTo>
                    <a:pt x="34290" y="4286"/>
                  </a:lnTo>
                  <a:lnTo>
                    <a:pt x="30956" y="5715"/>
                  </a:lnTo>
                  <a:lnTo>
                    <a:pt x="27146" y="7620"/>
                  </a:lnTo>
                  <a:lnTo>
                    <a:pt x="25241" y="9049"/>
                  </a:lnTo>
                  <a:lnTo>
                    <a:pt x="22384" y="12859"/>
                  </a:lnTo>
                  <a:lnTo>
                    <a:pt x="18097" y="17621"/>
                  </a:lnTo>
                  <a:lnTo>
                    <a:pt x="14288" y="21908"/>
                  </a:lnTo>
                  <a:lnTo>
                    <a:pt x="12382" y="26194"/>
                  </a:lnTo>
                  <a:lnTo>
                    <a:pt x="9525" y="29051"/>
                  </a:lnTo>
                  <a:lnTo>
                    <a:pt x="7144" y="30956"/>
                  </a:lnTo>
                  <a:lnTo>
                    <a:pt x="5239" y="36195"/>
                  </a:lnTo>
                  <a:lnTo>
                    <a:pt x="4763" y="36671"/>
                  </a:lnTo>
                  <a:lnTo>
                    <a:pt x="476" y="39529"/>
                  </a:lnTo>
                  <a:lnTo>
                    <a:pt x="0" y="41434"/>
                  </a:lnTo>
                  <a:lnTo>
                    <a:pt x="952" y="42863"/>
                  </a:lnTo>
                  <a:lnTo>
                    <a:pt x="2381" y="43815"/>
                  </a:lnTo>
                  <a:lnTo>
                    <a:pt x="3334" y="45244"/>
                  </a:lnTo>
                  <a:lnTo>
                    <a:pt x="3810" y="49054"/>
                  </a:lnTo>
                  <a:lnTo>
                    <a:pt x="6191" y="50006"/>
                  </a:lnTo>
                  <a:lnTo>
                    <a:pt x="10001" y="52388"/>
                  </a:lnTo>
                  <a:lnTo>
                    <a:pt x="13811" y="54293"/>
                  </a:lnTo>
                  <a:lnTo>
                    <a:pt x="20002" y="52864"/>
                  </a:lnTo>
                  <a:lnTo>
                    <a:pt x="21907" y="53816"/>
                  </a:lnTo>
                  <a:lnTo>
                    <a:pt x="24765" y="54769"/>
                  </a:lnTo>
                  <a:lnTo>
                    <a:pt x="27146" y="54769"/>
                  </a:lnTo>
                  <a:lnTo>
                    <a:pt x="28575" y="55721"/>
                  </a:lnTo>
                  <a:lnTo>
                    <a:pt x="29527" y="56198"/>
                  </a:lnTo>
                  <a:lnTo>
                    <a:pt x="29527" y="57150"/>
                  </a:lnTo>
                  <a:lnTo>
                    <a:pt x="29527" y="57626"/>
                  </a:lnTo>
                  <a:lnTo>
                    <a:pt x="32861" y="58103"/>
                  </a:lnTo>
                  <a:lnTo>
                    <a:pt x="34766" y="58579"/>
                  </a:lnTo>
                  <a:lnTo>
                    <a:pt x="40957" y="57626"/>
                  </a:lnTo>
                  <a:lnTo>
                    <a:pt x="47149" y="56674"/>
                  </a:lnTo>
                  <a:lnTo>
                    <a:pt x="50006" y="53340"/>
                  </a:lnTo>
                  <a:lnTo>
                    <a:pt x="50959" y="52864"/>
                  </a:lnTo>
                  <a:lnTo>
                    <a:pt x="54769" y="51435"/>
                  </a:lnTo>
                  <a:lnTo>
                    <a:pt x="58102" y="52864"/>
                  </a:lnTo>
                  <a:lnTo>
                    <a:pt x="61913" y="54769"/>
                  </a:lnTo>
                  <a:lnTo>
                    <a:pt x="63818" y="55721"/>
                  </a:lnTo>
                  <a:lnTo>
                    <a:pt x="68103" y="55721"/>
                  </a:lnTo>
                  <a:lnTo>
                    <a:pt x="71914" y="55721"/>
                  </a:lnTo>
                  <a:lnTo>
                    <a:pt x="81439" y="54769"/>
                  </a:lnTo>
                  <a:lnTo>
                    <a:pt x="86677" y="55245"/>
                  </a:lnTo>
                  <a:lnTo>
                    <a:pt x="91440" y="52388"/>
                  </a:lnTo>
                  <a:lnTo>
                    <a:pt x="92393" y="52388"/>
                  </a:lnTo>
                  <a:lnTo>
                    <a:pt x="94297" y="54769"/>
                  </a:lnTo>
                  <a:lnTo>
                    <a:pt x="99536" y="54769"/>
                  </a:lnTo>
                  <a:lnTo>
                    <a:pt x="102394" y="53816"/>
                  </a:lnTo>
                  <a:lnTo>
                    <a:pt x="105727" y="52864"/>
                  </a:lnTo>
                  <a:lnTo>
                    <a:pt x="107632" y="52864"/>
                  </a:lnTo>
                  <a:lnTo>
                    <a:pt x="109061" y="52864"/>
                  </a:lnTo>
                  <a:lnTo>
                    <a:pt x="110966" y="52864"/>
                  </a:lnTo>
                  <a:lnTo>
                    <a:pt x="112395" y="51911"/>
                  </a:lnTo>
                  <a:lnTo>
                    <a:pt x="113347" y="50483"/>
                  </a:lnTo>
                  <a:lnTo>
                    <a:pt x="113347" y="48578"/>
                  </a:lnTo>
                  <a:close/>
                </a:path>
              </a:pathLst>
            </a:custGeom>
            <a:grpFill/>
            <a:ln w="3175" cap="flat">
              <a:solidFill>
                <a:schemeClr val="bg1">
                  <a:lumMod val="75000"/>
                </a:scheme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1" name="Freeform: Shape 439">
              <a:extLst>
                <a:ext uri="{FF2B5EF4-FFF2-40B4-BE49-F238E27FC236}">
                  <a16:creationId xmlns:a16="http://schemas.microsoft.com/office/drawing/2014/main" id="{7C2585C1-5ABA-0B1F-707C-F5A09311EAC2}"/>
                </a:ext>
              </a:extLst>
            </p:cNvPr>
            <p:cNvSpPr/>
            <p:nvPr/>
          </p:nvSpPr>
          <p:spPr>
            <a:xfrm>
              <a:off x="3031331" y="3371849"/>
              <a:ext cx="214788" cy="214788"/>
            </a:xfrm>
            <a:custGeom>
              <a:avLst/>
              <a:gdLst>
                <a:gd name="connsiteX0" fmla="*/ 62865 w 214788"/>
                <a:gd name="connsiteY0" fmla="*/ 12859 h 214788"/>
                <a:gd name="connsiteX1" fmla="*/ 59531 w 214788"/>
                <a:gd name="connsiteY1" fmla="*/ 11430 h 214788"/>
                <a:gd name="connsiteX2" fmla="*/ 59055 w 214788"/>
                <a:gd name="connsiteY2" fmla="*/ 10478 h 214788"/>
                <a:gd name="connsiteX3" fmla="*/ 59055 w 214788"/>
                <a:gd name="connsiteY3" fmla="*/ 9525 h 214788"/>
                <a:gd name="connsiteX4" fmla="*/ 58103 w 214788"/>
                <a:gd name="connsiteY4" fmla="*/ 8572 h 214788"/>
                <a:gd name="connsiteX5" fmla="*/ 55721 w 214788"/>
                <a:gd name="connsiteY5" fmla="*/ 7144 h 214788"/>
                <a:gd name="connsiteX6" fmla="*/ 52864 w 214788"/>
                <a:gd name="connsiteY6" fmla="*/ 3810 h 214788"/>
                <a:gd name="connsiteX7" fmla="*/ 50006 w 214788"/>
                <a:gd name="connsiteY7" fmla="*/ 1429 h 214788"/>
                <a:gd name="connsiteX8" fmla="*/ 45244 w 214788"/>
                <a:gd name="connsiteY8" fmla="*/ 953 h 214788"/>
                <a:gd name="connsiteX9" fmla="*/ 41434 w 214788"/>
                <a:gd name="connsiteY9" fmla="*/ 0 h 214788"/>
                <a:gd name="connsiteX10" fmla="*/ 39053 w 214788"/>
                <a:gd name="connsiteY10" fmla="*/ 0 h 214788"/>
                <a:gd name="connsiteX11" fmla="*/ 36195 w 214788"/>
                <a:gd name="connsiteY11" fmla="*/ 1429 h 214788"/>
                <a:gd name="connsiteX12" fmla="*/ 41434 w 214788"/>
                <a:gd name="connsiteY12" fmla="*/ 1429 h 214788"/>
                <a:gd name="connsiteX13" fmla="*/ 50959 w 214788"/>
                <a:gd name="connsiteY13" fmla="*/ 3334 h 214788"/>
                <a:gd name="connsiteX14" fmla="*/ 57150 w 214788"/>
                <a:gd name="connsiteY14" fmla="*/ 11430 h 214788"/>
                <a:gd name="connsiteX15" fmla="*/ 60484 w 214788"/>
                <a:gd name="connsiteY15" fmla="*/ 13335 h 214788"/>
                <a:gd name="connsiteX16" fmla="*/ 61436 w 214788"/>
                <a:gd name="connsiteY16" fmla="*/ 15716 h 214788"/>
                <a:gd name="connsiteX17" fmla="*/ 60484 w 214788"/>
                <a:gd name="connsiteY17" fmla="*/ 18097 h 214788"/>
                <a:gd name="connsiteX18" fmla="*/ 60960 w 214788"/>
                <a:gd name="connsiteY18" fmla="*/ 20479 h 214788"/>
                <a:gd name="connsiteX19" fmla="*/ 60007 w 214788"/>
                <a:gd name="connsiteY19" fmla="*/ 23336 h 214788"/>
                <a:gd name="connsiteX20" fmla="*/ 60007 w 214788"/>
                <a:gd name="connsiteY20" fmla="*/ 28099 h 214788"/>
                <a:gd name="connsiteX21" fmla="*/ 58579 w 214788"/>
                <a:gd name="connsiteY21" fmla="*/ 30480 h 214788"/>
                <a:gd name="connsiteX22" fmla="*/ 54769 w 214788"/>
                <a:gd name="connsiteY22" fmla="*/ 33338 h 214788"/>
                <a:gd name="connsiteX23" fmla="*/ 57150 w 214788"/>
                <a:gd name="connsiteY23" fmla="*/ 34290 h 214788"/>
                <a:gd name="connsiteX24" fmla="*/ 60007 w 214788"/>
                <a:gd name="connsiteY24" fmla="*/ 38100 h 214788"/>
                <a:gd name="connsiteX25" fmla="*/ 60484 w 214788"/>
                <a:gd name="connsiteY25" fmla="*/ 37624 h 214788"/>
                <a:gd name="connsiteX26" fmla="*/ 61436 w 214788"/>
                <a:gd name="connsiteY26" fmla="*/ 35719 h 214788"/>
                <a:gd name="connsiteX27" fmla="*/ 62389 w 214788"/>
                <a:gd name="connsiteY27" fmla="*/ 25241 h 214788"/>
                <a:gd name="connsiteX28" fmla="*/ 66675 w 214788"/>
                <a:gd name="connsiteY28" fmla="*/ 21907 h 214788"/>
                <a:gd name="connsiteX29" fmla="*/ 65722 w 214788"/>
                <a:gd name="connsiteY29" fmla="*/ 14764 h 214788"/>
                <a:gd name="connsiteX30" fmla="*/ 62865 w 214788"/>
                <a:gd name="connsiteY30" fmla="*/ 12859 h 214788"/>
                <a:gd name="connsiteX31" fmla="*/ 109061 w 214788"/>
                <a:gd name="connsiteY31" fmla="*/ 121920 h 214788"/>
                <a:gd name="connsiteX32" fmla="*/ 104299 w 214788"/>
                <a:gd name="connsiteY32" fmla="*/ 118110 h 214788"/>
                <a:gd name="connsiteX33" fmla="*/ 102394 w 214788"/>
                <a:gd name="connsiteY33" fmla="*/ 117157 h 214788"/>
                <a:gd name="connsiteX34" fmla="*/ 101441 w 214788"/>
                <a:gd name="connsiteY34" fmla="*/ 119539 h 214788"/>
                <a:gd name="connsiteX35" fmla="*/ 104299 w 214788"/>
                <a:gd name="connsiteY35" fmla="*/ 120015 h 214788"/>
                <a:gd name="connsiteX36" fmla="*/ 110490 w 214788"/>
                <a:gd name="connsiteY36" fmla="*/ 124301 h 214788"/>
                <a:gd name="connsiteX37" fmla="*/ 112871 w 214788"/>
                <a:gd name="connsiteY37" fmla="*/ 125254 h 214788"/>
                <a:gd name="connsiteX38" fmla="*/ 114300 w 214788"/>
                <a:gd name="connsiteY38" fmla="*/ 125254 h 214788"/>
                <a:gd name="connsiteX39" fmla="*/ 111443 w 214788"/>
                <a:gd name="connsiteY39" fmla="*/ 123825 h 214788"/>
                <a:gd name="connsiteX40" fmla="*/ 109061 w 214788"/>
                <a:gd name="connsiteY40" fmla="*/ 121920 h 214788"/>
                <a:gd name="connsiteX41" fmla="*/ 96203 w 214788"/>
                <a:gd name="connsiteY41" fmla="*/ 63341 h 214788"/>
                <a:gd name="connsiteX42" fmla="*/ 90964 w 214788"/>
                <a:gd name="connsiteY42" fmla="*/ 58103 h 214788"/>
                <a:gd name="connsiteX43" fmla="*/ 86201 w 214788"/>
                <a:gd name="connsiteY43" fmla="*/ 56674 h 214788"/>
                <a:gd name="connsiteX44" fmla="*/ 80486 w 214788"/>
                <a:gd name="connsiteY44" fmla="*/ 52864 h 214788"/>
                <a:gd name="connsiteX45" fmla="*/ 78581 w 214788"/>
                <a:gd name="connsiteY45" fmla="*/ 50006 h 214788"/>
                <a:gd name="connsiteX46" fmla="*/ 78105 w 214788"/>
                <a:gd name="connsiteY46" fmla="*/ 50482 h 214788"/>
                <a:gd name="connsiteX47" fmla="*/ 77153 w 214788"/>
                <a:gd name="connsiteY47" fmla="*/ 52864 h 214788"/>
                <a:gd name="connsiteX48" fmla="*/ 76200 w 214788"/>
                <a:gd name="connsiteY48" fmla="*/ 54769 h 214788"/>
                <a:gd name="connsiteX49" fmla="*/ 79057 w 214788"/>
                <a:gd name="connsiteY49" fmla="*/ 54293 h 214788"/>
                <a:gd name="connsiteX50" fmla="*/ 81439 w 214788"/>
                <a:gd name="connsiteY50" fmla="*/ 54769 h 214788"/>
                <a:gd name="connsiteX51" fmla="*/ 85725 w 214788"/>
                <a:gd name="connsiteY51" fmla="*/ 58103 h 214788"/>
                <a:gd name="connsiteX52" fmla="*/ 90011 w 214788"/>
                <a:gd name="connsiteY52" fmla="*/ 59055 h 214788"/>
                <a:gd name="connsiteX53" fmla="*/ 92869 w 214788"/>
                <a:gd name="connsiteY53" fmla="*/ 62389 h 214788"/>
                <a:gd name="connsiteX54" fmla="*/ 97155 w 214788"/>
                <a:gd name="connsiteY54" fmla="*/ 66199 h 214788"/>
                <a:gd name="connsiteX55" fmla="*/ 97631 w 214788"/>
                <a:gd name="connsiteY55" fmla="*/ 69532 h 214788"/>
                <a:gd name="connsiteX56" fmla="*/ 95726 w 214788"/>
                <a:gd name="connsiteY56" fmla="*/ 72866 h 214788"/>
                <a:gd name="connsiteX57" fmla="*/ 95250 w 214788"/>
                <a:gd name="connsiteY57" fmla="*/ 77153 h 214788"/>
                <a:gd name="connsiteX58" fmla="*/ 91440 w 214788"/>
                <a:gd name="connsiteY58" fmla="*/ 77153 h 214788"/>
                <a:gd name="connsiteX59" fmla="*/ 91916 w 214788"/>
                <a:gd name="connsiteY59" fmla="*/ 78105 h 214788"/>
                <a:gd name="connsiteX60" fmla="*/ 93821 w 214788"/>
                <a:gd name="connsiteY60" fmla="*/ 79534 h 214788"/>
                <a:gd name="connsiteX61" fmla="*/ 95250 w 214788"/>
                <a:gd name="connsiteY61" fmla="*/ 81915 h 214788"/>
                <a:gd name="connsiteX62" fmla="*/ 96679 w 214788"/>
                <a:gd name="connsiteY62" fmla="*/ 82868 h 214788"/>
                <a:gd name="connsiteX63" fmla="*/ 96679 w 214788"/>
                <a:gd name="connsiteY63" fmla="*/ 79057 h 214788"/>
                <a:gd name="connsiteX64" fmla="*/ 97631 w 214788"/>
                <a:gd name="connsiteY64" fmla="*/ 74771 h 214788"/>
                <a:gd name="connsiteX65" fmla="*/ 98584 w 214788"/>
                <a:gd name="connsiteY65" fmla="*/ 67151 h 214788"/>
                <a:gd name="connsiteX66" fmla="*/ 98107 w 214788"/>
                <a:gd name="connsiteY66" fmla="*/ 65722 h 214788"/>
                <a:gd name="connsiteX67" fmla="*/ 96203 w 214788"/>
                <a:gd name="connsiteY67" fmla="*/ 63341 h 214788"/>
                <a:gd name="connsiteX68" fmla="*/ 50482 w 214788"/>
                <a:gd name="connsiteY68" fmla="*/ 107632 h 214788"/>
                <a:gd name="connsiteX69" fmla="*/ 50482 w 214788"/>
                <a:gd name="connsiteY69" fmla="*/ 106680 h 214788"/>
                <a:gd name="connsiteX70" fmla="*/ 50482 w 214788"/>
                <a:gd name="connsiteY70" fmla="*/ 105728 h 214788"/>
                <a:gd name="connsiteX71" fmla="*/ 49530 w 214788"/>
                <a:gd name="connsiteY71" fmla="*/ 100489 h 214788"/>
                <a:gd name="connsiteX72" fmla="*/ 47625 w 214788"/>
                <a:gd name="connsiteY72" fmla="*/ 97631 h 214788"/>
                <a:gd name="connsiteX73" fmla="*/ 45244 w 214788"/>
                <a:gd name="connsiteY73" fmla="*/ 100965 h 214788"/>
                <a:gd name="connsiteX74" fmla="*/ 42863 w 214788"/>
                <a:gd name="connsiteY74" fmla="*/ 99536 h 214788"/>
                <a:gd name="connsiteX75" fmla="*/ 46196 w 214788"/>
                <a:gd name="connsiteY75" fmla="*/ 97155 h 214788"/>
                <a:gd name="connsiteX76" fmla="*/ 46196 w 214788"/>
                <a:gd name="connsiteY76" fmla="*/ 96203 h 214788"/>
                <a:gd name="connsiteX77" fmla="*/ 44768 w 214788"/>
                <a:gd name="connsiteY77" fmla="*/ 94774 h 214788"/>
                <a:gd name="connsiteX78" fmla="*/ 42863 w 214788"/>
                <a:gd name="connsiteY78" fmla="*/ 95250 h 214788"/>
                <a:gd name="connsiteX79" fmla="*/ 39529 w 214788"/>
                <a:gd name="connsiteY79" fmla="*/ 95726 h 214788"/>
                <a:gd name="connsiteX80" fmla="*/ 38576 w 214788"/>
                <a:gd name="connsiteY80" fmla="*/ 96203 h 214788"/>
                <a:gd name="connsiteX81" fmla="*/ 36195 w 214788"/>
                <a:gd name="connsiteY81" fmla="*/ 95726 h 214788"/>
                <a:gd name="connsiteX82" fmla="*/ 34290 w 214788"/>
                <a:gd name="connsiteY82" fmla="*/ 96679 h 214788"/>
                <a:gd name="connsiteX83" fmla="*/ 37147 w 214788"/>
                <a:gd name="connsiteY83" fmla="*/ 101441 h 214788"/>
                <a:gd name="connsiteX84" fmla="*/ 39053 w 214788"/>
                <a:gd name="connsiteY84" fmla="*/ 103346 h 214788"/>
                <a:gd name="connsiteX85" fmla="*/ 40481 w 214788"/>
                <a:gd name="connsiteY85" fmla="*/ 109061 h 214788"/>
                <a:gd name="connsiteX86" fmla="*/ 41434 w 214788"/>
                <a:gd name="connsiteY86" fmla="*/ 110014 h 214788"/>
                <a:gd name="connsiteX87" fmla="*/ 41434 w 214788"/>
                <a:gd name="connsiteY87" fmla="*/ 113824 h 214788"/>
                <a:gd name="connsiteX88" fmla="*/ 48101 w 214788"/>
                <a:gd name="connsiteY88" fmla="*/ 114300 h 214788"/>
                <a:gd name="connsiteX89" fmla="*/ 50006 w 214788"/>
                <a:gd name="connsiteY89" fmla="*/ 109538 h 214788"/>
                <a:gd name="connsiteX90" fmla="*/ 50006 w 214788"/>
                <a:gd name="connsiteY90" fmla="*/ 108109 h 214788"/>
                <a:gd name="connsiteX91" fmla="*/ 50482 w 214788"/>
                <a:gd name="connsiteY91" fmla="*/ 107632 h 214788"/>
                <a:gd name="connsiteX92" fmla="*/ 37147 w 214788"/>
                <a:gd name="connsiteY92" fmla="*/ 10478 h 214788"/>
                <a:gd name="connsiteX93" fmla="*/ 37147 w 214788"/>
                <a:gd name="connsiteY93" fmla="*/ 9525 h 214788"/>
                <a:gd name="connsiteX94" fmla="*/ 36195 w 214788"/>
                <a:gd name="connsiteY94" fmla="*/ 7620 h 214788"/>
                <a:gd name="connsiteX95" fmla="*/ 31432 w 214788"/>
                <a:gd name="connsiteY95" fmla="*/ 8572 h 214788"/>
                <a:gd name="connsiteX96" fmla="*/ 25241 w 214788"/>
                <a:gd name="connsiteY96" fmla="*/ 8096 h 214788"/>
                <a:gd name="connsiteX97" fmla="*/ 23813 w 214788"/>
                <a:gd name="connsiteY97" fmla="*/ 9049 h 214788"/>
                <a:gd name="connsiteX98" fmla="*/ 21431 w 214788"/>
                <a:gd name="connsiteY98" fmla="*/ 9049 h 214788"/>
                <a:gd name="connsiteX99" fmla="*/ 17145 w 214788"/>
                <a:gd name="connsiteY99" fmla="*/ 8096 h 214788"/>
                <a:gd name="connsiteX100" fmla="*/ 13811 w 214788"/>
                <a:gd name="connsiteY100" fmla="*/ 5715 h 214788"/>
                <a:gd name="connsiteX101" fmla="*/ 12382 w 214788"/>
                <a:gd name="connsiteY101" fmla="*/ 8096 h 214788"/>
                <a:gd name="connsiteX102" fmla="*/ 12859 w 214788"/>
                <a:gd name="connsiteY102" fmla="*/ 9049 h 214788"/>
                <a:gd name="connsiteX103" fmla="*/ 12382 w 214788"/>
                <a:gd name="connsiteY103" fmla="*/ 10478 h 214788"/>
                <a:gd name="connsiteX104" fmla="*/ 9525 w 214788"/>
                <a:gd name="connsiteY104" fmla="*/ 12859 h 214788"/>
                <a:gd name="connsiteX105" fmla="*/ 6668 w 214788"/>
                <a:gd name="connsiteY105" fmla="*/ 13335 h 214788"/>
                <a:gd name="connsiteX106" fmla="*/ 1905 w 214788"/>
                <a:gd name="connsiteY106" fmla="*/ 10001 h 214788"/>
                <a:gd name="connsiteX107" fmla="*/ 0 w 214788"/>
                <a:gd name="connsiteY107" fmla="*/ 9525 h 214788"/>
                <a:gd name="connsiteX108" fmla="*/ 6191 w 214788"/>
                <a:gd name="connsiteY108" fmla="*/ 15240 h 214788"/>
                <a:gd name="connsiteX109" fmla="*/ 8096 w 214788"/>
                <a:gd name="connsiteY109" fmla="*/ 16193 h 214788"/>
                <a:gd name="connsiteX110" fmla="*/ 10478 w 214788"/>
                <a:gd name="connsiteY110" fmla="*/ 16193 h 214788"/>
                <a:gd name="connsiteX111" fmla="*/ 15716 w 214788"/>
                <a:gd name="connsiteY111" fmla="*/ 14288 h 214788"/>
                <a:gd name="connsiteX112" fmla="*/ 25241 w 214788"/>
                <a:gd name="connsiteY112" fmla="*/ 11430 h 214788"/>
                <a:gd name="connsiteX113" fmla="*/ 37147 w 214788"/>
                <a:gd name="connsiteY113" fmla="*/ 10478 h 214788"/>
                <a:gd name="connsiteX114" fmla="*/ 38576 w 214788"/>
                <a:gd name="connsiteY114" fmla="*/ 92393 h 214788"/>
                <a:gd name="connsiteX115" fmla="*/ 39529 w 214788"/>
                <a:gd name="connsiteY115" fmla="*/ 90964 h 214788"/>
                <a:gd name="connsiteX116" fmla="*/ 43339 w 214788"/>
                <a:gd name="connsiteY116" fmla="*/ 88582 h 214788"/>
                <a:gd name="connsiteX117" fmla="*/ 43815 w 214788"/>
                <a:gd name="connsiteY117" fmla="*/ 87630 h 214788"/>
                <a:gd name="connsiteX118" fmla="*/ 43339 w 214788"/>
                <a:gd name="connsiteY118" fmla="*/ 84296 h 214788"/>
                <a:gd name="connsiteX119" fmla="*/ 43339 w 214788"/>
                <a:gd name="connsiteY119" fmla="*/ 80010 h 214788"/>
                <a:gd name="connsiteX120" fmla="*/ 40005 w 214788"/>
                <a:gd name="connsiteY120" fmla="*/ 76676 h 214788"/>
                <a:gd name="connsiteX121" fmla="*/ 37147 w 214788"/>
                <a:gd name="connsiteY121" fmla="*/ 71438 h 214788"/>
                <a:gd name="connsiteX122" fmla="*/ 35243 w 214788"/>
                <a:gd name="connsiteY122" fmla="*/ 69056 h 214788"/>
                <a:gd name="connsiteX123" fmla="*/ 35243 w 214788"/>
                <a:gd name="connsiteY123" fmla="*/ 66199 h 214788"/>
                <a:gd name="connsiteX124" fmla="*/ 33338 w 214788"/>
                <a:gd name="connsiteY124" fmla="*/ 64294 h 214788"/>
                <a:gd name="connsiteX125" fmla="*/ 29051 w 214788"/>
                <a:gd name="connsiteY125" fmla="*/ 62389 h 214788"/>
                <a:gd name="connsiteX126" fmla="*/ 27622 w 214788"/>
                <a:gd name="connsiteY126" fmla="*/ 62865 h 214788"/>
                <a:gd name="connsiteX127" fmla="*/ 29528 w 214788"/>
                <a:gd name="connsiteY127" fmla="*/ 69056 h 214788"/>
                <a:gd name="connsiteX128" fmla="*/ 28575 w 214788"/>
                <a:gd name="connsiteY128" fmla="*/ 72866 h 214788"/>
                <a:gd name="connsiteX129" fmla="*/ 24765 w 214788"/>
                <a:gd name="connsiteY129" fmla="*/ 78581 h 214788"/>
                <a:gd name="connsiteX130" fmla="*/ 25718 w 214788"/>
                <a:gd name="connsiteY130" fmla="*/ 80963 h 214788"/>
                <a:gd name="connsiteX131" fmla="*/ 26194 w 214788"/>
                <a:gd name="connsiteY131" fmla="*/ 80963 h 214788"/>
                <a:gd name="connsiteX132" fmla="*/ 26670 w 214788"/>
                <a:gd name="connsiteY132" fmla="*/ 82391 h 214788"/>
                <a:gd name="connsiteX133" fmla="*/ 24289 w 214788"/>
                <a:gd name="connsiteY133" fmla="*/ 84772 h 214788"/>
                <a:gd name="connsiteX134" fmla="*/ 23813 w 214788"/>
                <a:gd name="connsiteY134" fmla="*/ 82868 h 214788"/>
                <a:gd name="connsiteX135" fmla="*/ 20479 w 214788"/>
                <a:gd name="connsiteY135" fmla="*/ 83344 h 214788"/>
                <a:gd name="connsiteX136" fmla="*/ 22860 w 214788"/>
                <a:gd name="connsiteY136" fmla="*/ 86201 h 214788"/>
                <a:gd name="connsiteX137" fmla="*/ 26670 w 214788"/>
                <a:gd name="connsiteY137" fmla="*/ 88582 h 214788"/>
                <a:gd name="connsiteX138" fmla="*/ 29051 w 214788"/>
                <a:gd name="connsiteY138" fmla="*/ 89059 h 214788"/>
                <a:gd name="connsiteX139" fmla="*/ 30480 w 214788"/>
                <a:gd name="connsiteY139" fmla="*/ 88106 h 214788"/>
                <a:gd name="connsiteX140" fmla="*/ 30956 w 214788"/>
                <a:gd name="connsiteY140" fmla="*/ 90964 h 214788"/>
                <a:gd name="connsiteX141" fmla="*/ 32861 w 214788"/>
                <a:gd name="connsiteY141" fmla="*/ 92869 h 214788"/>
                <a:gd name="connsiteX142" fmla="*/ 33814 w 214788"/>
                <a:gd name="connsiteY142" fmla="*/ 95726 h 214788"/>
                <a:gd name="connsiteX143" fmla="*/ 35719 w 214788"/>
                <a:gd name="connsiteY143" fmla="*/ 93821 h 214788"/>
                <a:gd name="connsiteX144" fmla="*/ 38576 w 214788"/>
                <a:gd name="connsiteY144" fmla="*/ 92393 h 214788"/>
                <a:gd name="connsiteX145" fmla="*/ 200025 w 214788"/>
                <a:gd name="connsiteY145" fmla="*/ 204311 h 214788"/>
                <a:gd name="connsiteX146" fmla="*/ 196691 w 214788"/>
                <a:gd name="connsiteY146" fmla="*/ 206216 h 214788"/>
                <a:gd name="connsiteX147" fmla="*/ 194310 w 214788"/>
                <a:gd name="connsiteY147" fmla="*/ 206216 h 214788"/>
                <a:gd name="connsiteX148" fmla="*/ 190024 w 214788"/>
                <a:gd name="connsiteY148" fmla="*/ 204788 h 214788"/>
                <a:gd name="connsiteX149" fmla="*/ 186690 w 214788"/>
                <a:gd name="connsiteY149" fmla="*/ 205264 h 214788"/>
                <a:gd name="connsiteX150" fmla="*/ 184785 w 214788"/>
                <a:gd name="connsiteY150" fmla="*/ 207645 h 214788"/>
                <a:gd name="connsiteX151" fmla="*/ 181451 w 214788"/>
                <a:gd name="connsiteY151" fmla="*/ 208597 h 214788"/>
                <a:gd name="connsiteX152" fmla="*/ 181928 w 214788"/>
                <a:gd name="connsiteY152" fmla="*/ 209550 h 214788"/>
                <a:gd name="connsiteX153" fmla="*/ 181928 w 214788"/>
                <a:gd name="connsiteY153" fmla="*/ 210503 h 214788"/>
                <a:gd name="connsiteX154" fmla="*/ 181451 w 214788"/>
                <a:gd name="connsiteY154" fmla="*/ 212407 h 214788"/>
                <a:gd name="connsiteX155" fmla="*/ 181451 w 214788"/>
                <a:gd name="connsiteY155" fmla="*/ 213360 h 214788"/>
                <a:gd name="connsiteX156" fmla="*/ 181928 w 214788"/>
                <a:gd name="connsiteY156" fmla="*/ 214789 h 214788"/>
                <a:gd name="connsiteX157" fmla="*/ 190976 w 214788"/>
                <a:gd name="connsiteY157" fmla="*/ 214789 h 214788"/>
                <a:gd name="connsiteX158" fmla="*/ 199072 w 214788"/>
                <a:gd name="connsiteY158" fmla="*/ 213360 h 214788"/>
                <a:gd name="connsiteX159" fmla="*/ 202882 w 214788"/>
                <a:gd name="connsiteY159" fmla="*/ 208597 h 214788"/>
                <a:gd name="connsiteX160" fmla="*/ 203835 w 214788"/>
                <a:gd name="connsiteY160" fmla="*/ 206216 h 214788"/>
                <a:gd name="connsiteX161" fmla="*/ 204311 w 214788"/>
                <a:gd name="connsiteY161" fmla="*/ 202406 h 214788"/>
                <a:gd name="connsiteX162" fmla="*/ 202882 w 214788"/>
                <a:gd name="connsiteY162" fmla="*/ 201930 h 214788"/>
                <a:gd name="connsiteX163" fmla="*/ 200025 w 214788"/>
                <a:gd name="connsiteY163" fmla="*/ 204311 h 214788"/>
                <a:gd name="connsiteX164" fmla="*/ 126206 w 214788"/>
                <a:gd name="connsiteY164" fmla="*/ 98584 h 214788"/>
                <a:gd name="connsiteX165" fmla="*/ 119063 w 214788"/>
                <a:gd name="connsiteY165" fmla="*/ 90488 h 214788"/>
                <a:gd name="connsiteX166" fmla="*/ 118586 w 214788"/>
                <a:gd name="connsiteY166" fmla="*/ 89535 h 214788"/>
                <a:gd name="connsiteX167" fmla="*/ 114300 w 214788"/>
                <a:gd name="connsiteY167" fmla="*/ 81439 h 214788"/>
                <a:gd name="connsiteX168" fmla="*/ 112395 w 214788"/>
                <a:gd name="connsiteY168" fmla="*/ 80963 h 214788"/>
                <a:gd name="connsiteX169" fmla="*/ 111919 w 214788"/>
                <a:gd name="connsiteY169" fmla="*/ 80963 h 214788"/>
                <a:gd name="connsiteX170" fmla="*/ 111443 w 214788"/>
                <a:gd name="connsiteY170" fmla="*/ 82391 h 214788"/>
                <a:gd name="connsiteX171" fmla="*/ 114300 w 214788"/>
                <a:gd name="connsiteY171" fmla="*/ 84772 h 214788"/>
                <a:gd name="connsiteX172" fmla="*/ 115253 w 214788"/>
                <a:gd name="connsiteY172" fmla="*/ 87154 h 214788"/>
                <a:gd name="connsiteX173" fmla="*/ 116681 w 214788"/>
                <a:gd name="connsiteY173" fmla="*/ 88582 h 214788"/>
                <a:gd name="connsiteX174" fmla="*/ 120015 w 214788"/>
                <a:gd name="connsiteY174" fmla="*/ 94297 h 214788"/>
                <a:gd name="connsiteX175" fmla="*/ 122872 w 214788"/>
                <a:gd name="connsiteY175" fmla="*/ 96679 h 214788"/>
                <a:gd name="connsiteX176" fmla="*/ 122872 w 214788"/>
                <a:gd name="connsiteY176" fmla="*/ 98107 h 214788"/>
                <a:gd name="connsiteX177" fmla="*/ 120491 w 214788"/>
                <a:gd name="connsiteY177" fmla="*/ 100013 h 214788"/>
                <a:gd name="connsiteX178" fmla="*/ 119539 w 214788"/>
                <a:gd name="connsiteY178" fmla="*/ 101441 h 214788"/>
                <a:gd name="connsiteX179" fmla="*/ 120968 w 214788"/>
                <a:gd name="connsiteY179" fmla="*/ 101441 h 214788"/>
                <a:gd name="connsiteX180" fmla="*/ 124301 w 214788"/>
                <a:gd name="connsiteY180" fmla="*/ 100965 h 214788"/>
                <a:gd name="connsiteX181" fmla="*/ 126682 w 214788"/>
                <a:gd name="connsiteY181" fmla="*/ 101441 h 214788"/>
                <a:gd name="connsiteX182" fmla="*/ 126206 w 214788"/>
                <a:gd name="connsiteY182" fmla="*/ 98584 h 214788"/>
                <a:gd name="connsiteX183" fmla="*/ 175736 w 214788"/>
                <a:gd name="connsiteY183" fmla="*/ 150495 h 214788"/>
                <a:gd name="connsiteX184" fmla="*/ 172403 w 214788"/>
                <a:gd name="connsiteY184" fmla="*/ 150971 h 214788"/>
                <a:gd name="connsiteX185" fmla="*/ 171450 w 214788"/>
                <a:gd name="connsiteY185" fmla="*/ 151924 h 214788"/>
                <a:gd name="connsiteX186" fmla="*/ 171450 w 214788"/>
                <a:gd name="connsiteY186" fmla="*/ 153829 h 214788"/>
                <a:gd name="connsiteX187" fmla="*/ 173355 w 214788"/>
                <a:gd name="connsiteY187" fmla="*/ 156210 h 214788"/>
                <a:gd name="connsiteX188" fmla="*/ 173831 w 214788"/>
                <a:gd name="connsiteY188" fmla="*/ 157639 h 214788"/>
                <a:gd name="connsiteX189" fmla="*/ 172879 w 214788"/>
                <a:gd name="connsiteY189" fmla="*/ 159544 h 214788"/>
                <a:gd name="connsiteX190" fmla="*/ 170974 w 214788"/>
                <a:gd name="connsiteY190" fmla="*/ 160496 h 214788"/>
                <a:gd name="connsiteX191" fmla="*/ 170497 w 214788"/>
                <a:gd name="connsiteY191" fmla="*/ 161449 h 214788"/>
                <a:gd name="connsiteX192" fmla="*/ 169069 w 214788"/>
                <a:gd name="connsiteY192" fmla="*/ 162401 h 214788"/>
                <a:gd name="connsiteX193" fmla="*/ 166688 w 214788"/>
                <a:gd name="connsiteY193" fmla="*/ 165259 h 214788"/>
                <a:gd name="connsiteX194" fmla="*/ 161925 w 214788"/>
                <a:gd name="connsiteY194" fmla="*/ 168593 h 214788"/>
                <a:gd name="connsiteX195" fmla="*/ 161449 w 214788"/>
                <a:gd name="connsiteY195" fmla="*/ 170497 h 214788"/>
                <a:gd name="connsiteX196" fmla="*/ 163830 w 214788"/>
                <a:gd name="connsiteY196" fmla="*/ 169545 h 214788"/>
                <a:gd name="connsiteX197" fmla="*/ 167640 w 214788"/>
                <a:gd name="connsiteY197" fmla="*/ 166211 h 214788"/>
                <a:gd name="connsiteX198" fmla="*/ 171450 w 214788"/>
                <a:gd name="connsiteY198" fmla="*/ 164306 h 214788"/>
                <a:gd name="connsiteX199" fmla="*/ 176213 w 214788"/>
                <a:gd name="connsiteY199" fmla="*/ 158115 h 214788"/>
                <a:gd name="connsiteX200" fmla="*/ 174784 w 214788"/>
                <a:gd name="connsiteY200" fmla="*/ 152876 h 214788"/>
                <a:gd name="connsiteX201" fmla="*/ 175736 w 214788"/>
                <a:gd name="connsiteY201" fmla="*/ 150495 h 214788"/>
                <a:gd name="connsiteX202" fmla="*/ 212884 w 214788"/>
                <a:gd name="connsiteY202" fmla="*/ 164306 h 214788"/>
                <a:gd name="connsiteX203" fmla="*/ 210503 w 214788"/>
                <a:gd name="connsiteY203" fmla="*/ 162878 h 214788"/>
                <a:gd name="connsiteX204" fmla="*/ 206693 w 214788"/>
                <a:gd name="connsiteY204" fmla="*/ 161925 h 214788"/>
                <a:gd name="connsiteX205" fmla="*/ 205740 w 214788"/>
                <a:gd name="connsiteY205" fmla="*/ 161925 h 214788"/>
                <a:gd name="connsiteX206" fmla="*/ 203835 w 214788"/>
                <a:gd name="connsiteY206" fmla="*/ 161449 h 214788"/>
                <a:gd name="connsiteX207" fmla="*/ 200978 w 214788"/>
                <a:gd name="connsiteY207" fmla="*/ 160496 h 214788"/>
                <a:gd name="connsiteX208" fmla="*/ 200025 w 214788"/>
                <a:gd name="connsiteY208" fmla="*/ 163354 h 214788"/>
                <a:gd name="connsiteX209" fmla="*/ 201930 w 214788"/>
                <a:gd name="connsiteY209" fmla="*/ 163830 h 214788"/>
                <a:gd name="connsiteX210" fmla="*/ 206216 w 214788"/>
                <a:gd name="connsiteY210" fmla="*/ 163830 h 214788"/>
                <a:gd name="connsiteX211" fmla="*/ 209550 w 214788"/>
                <a:gd name="connsiteY211" fmla="*/ 164306 h 214788"/>
                <a:gd name="connsiteX212" fmla="*/ 213360 w 214788"/>
                <a:gd name="connsiteY212" fmla="*/ 166688 h 214788"/>
                <a:gd name="connsiteX213" fmla="*/ 214789 w 214788"/>
                <a:gd name="connsiteY213" fmla="*/ 165259 h 214788"/>
                <a:gd name="connsiteX214" fmla="*/ 212884 w 214788"/>
                <a:gd name="connsiteY214" fmla="*/ 164306 h 214788"/>
                <a:gd name="connsiteX215" fmla="*/ 138589 w 214788"/>
                <a:gd name="connsiteY215" fmla="*/ 138113 h 214788"/>
                <a:gd name="connsiteX216" fmla="*/ 134303 w 214788"/>
                <a:gd name="connsiteY216" fmla="*/ 135731 h 214788"/>
                <a:gd name="connsiteX217" fmla="*/ 132874 w 214788"/>
                <a:gd name="connsiteY217" fmla="*/ 129064 h 214788"/>
                <a:gd name="connsiteX218" fmla="*/ 130493 w 214788"/>
                <a:gd name="connsiteY218" fmla="*/ 125254 h 214788"/>
                <a:gd name="connsiteX219" fmla="*/ 129064 w 214788"/>
                <a:gd name="connsiteY219" fmla="*/ 121444 h 214788"/>
                <a:gd name="connsiteX220" fmla="*/ 125730 w 214788"/>
                <a:gd name="connsiteY220" fmla="*/ 117157 h 214788"/>
                <a:gd name="connsiteX221" fmla="*/ 125730 w 214788"/>
                <a:gd name="connsiteY221" fmla="*/ 120015 h 214788"/>
                <a:gd name="connsiteX222" fmla="*/ 126682 w 214788"/>
                <a:gd name="connsiteY222" fmla="*/ 120968 h 214788"/>
                <a:gd name="connsiteX223" fmla="*/ 128111 w 214788"/>
                <a:gd name="connsiteY223" fmla="*/ 124301 h 214788"/>
                <a:gd name="connsiteX224" fmla="*/ 130969 w 214788"/>
                <a:gd name="connsiteY224" fmla="*/ 129064 h 214788"/>
                <a:gd name="connsiteX225" fmla="*/ 131921 w 214788"/>
                <a:gd name="connsiteY225" fmla="*/ 131445 h 214788"/>
                <a:gd name="connsiteX226" fmla="*/ 131445 w 214788"/>
                <a:gd name="connsiteY226" fmla="*/ 133826 h 214788"/>
                <a:gd name="connsiteX227" fmla="*/ 129064 w 214788"/>
                <a:gd name="connsiteY227" fmla="*/ 134303 h 214788"/>
                <a:gd name="connsiteX228" fmla="*/ 128588 w 214788"/>
                <a:gd name="connsiteY228" fmla="*/ 135255 h 214788"/>
                <a:gd name="connsiteX229" fmla="*/ 131921 w 214788"/>
                <a:gd name="connsiteY229" fmla="*/ 137160 h 214788"/>
                <a:gd name="connsiteX230" fmla="*/ 137160 w 214788"/>
                <a:gd name="connsiteY230" fmla="*/ 139065 h 214788"/>
                <a:gd name="connsiteX231" fmla="*/ 141446 w 214788"/>
                <a:gd name="connsiteY231" fmla="*/ 146209 h 214788"/>
                <a:gd name="connsiteX232" fmla="*/ 141446 w 214788"/>
                <a:gd name="connsiteY232" fmla="*/ 145256 h 214788"/>
                <a:gd name="connsiteX233" fmla="*/ 141446 w 214788"/>
                <a:gd name="connsiteY233" fmla="*/ 141446 h 214788"/>
                <a:gd name="connsiteX234" fmla="*/ 138589 w 214788"/>
                <a:gd name="connsiteY234" fmla="*/ 138113 h 214788"/>
                <a:gd name="connsiteX235" fmla="*/ 162401 w 214788"/>
                <a:gd name="connsiteY235" fmla="*/ 151447 h 214788"/>
                <a:gd name="connsiteX236" fmla="*/ 167164 w 214788"/>
                <a:gd name="connsiteY236" fmla="*/ 153353 h 214788"/>
                <a:gd name="connsiteX237" fmla="*/ 169545 w 214788"/>
                <a:gd name="connsiteY237" fmla="*/ 151924 h 214788"/>
                <a:gd name="connsiteX238" fmla="*/ 168593 w 214788"/>
                <a:gd name="connsiteY238" fmla="*/ 151447 h 214788"/>
                <a:gd name="connsiteX239" fmla="*/ 164782 w 214788"/>
                <a:gd name="connsiteY239" fmla="*/ 150019 h 214788"/>
                <a:gd name="connsiteX240" fmla="*/ 163354 w 214788"/>
                <a:gd name="connsiteY240" fmla="*/ 148114 h 214788"/>
                <a:gd name="connsiteX241" fmla="*/ 160496 w 214788"/>
                <a:gd name="connsiteY241" fmla="*/ 147161 h 214788"/>
                <a:gd name="connsiteX242" fmla="*/ 160496 w 214788"/>
                <a:gd name="connsiteY242" fmla="*/ 148590 h 214788"/>
                <a:gd name="connsiteX243" fmla="*/ 160972 w 214788"/>
                <a:gd name="connsiteY243" fmla="*/ 150019 h 214788"/>
                <a:gd name="connsiteX244" fmla="*/ 161925 w 214788"/>
                <a:gd name="connsiteY244" fmla="*/ 151924 h 214788"/>
                <a:gd name="connsiteX245" fmla="*/ 162401 w 214788"/>
                <a:gd name="connsiteY245" fmla="*/ 151447 h 214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</a:cxnLst>
              <a:rect l="l" t="t" r="r" b="b"/>
              <a:pathLst>
                <a:path w="214788" h="214788">
                  <a:moveTo>
                    <a:pt x="62865" y="12859"/>
                  </a:moveTo>
                  <a:lnTo>
                    <a:pt x="59531" y="11430"/>
                  </a:lnTo>
                  <a:lnTo>
                    <a:pt x="59055" y="10478"/>
                  </a:lnTo>
                  <a:lnTo>
                    <a:pt x="59055" y="9525"/>
                  </a:lnTo>
                  <a:lnTo>
                    <a:pt x="58103" y="8572"/>
                  </a:lnTo>
                  <a:lnTo>
                    <a:pt x="55721" y="7144"/>
                  </a:lnTo>
                  <a:lnTo>
                    <a:pt x="52864" y="3810"/>
                  </a:lnTo>
                  <a:lnTo>
                    <a:pt x="50006" y="1429"/>
                  </a:lnTo>
                  <a:lnTo>
                    <a:pt x="45244" y="953"/>
                  </a:lnTo>
                  <a:lnTo>
                    <a:pt x="41434" y="0"/>
                  </a:lnTo>
                  <a:lnTo>
                    <a:pt x="39053" y="0"/>
                  </a:lnTo>
                  <a:lnTo>
                    <a:pt x="36195" y="1429"/>
                  </a:lnTo>
                  <a:lnTo>
                    <a:pt x="41434" y="1429"/>
                  </a:lnTo>
                  <a:lnTo>
                    <a:pt x="50959" y="3334"/>
                  </a:lnTo>
                  <a:lnTo>
                    <a:pt x="57150" y="11430"/>
                  </a:lnTo>
                  <a:lnTo>
                    <a:pt x="60484" y="13335"/>
                  </a:lnTo>
                  <a:lnTo>
                    <a:pt x="61436" y="15716"/>
                  </a:lnTo>
                  <a:lnTo>
                    <a:pt x="60484" y="18097"/>
                  </a:lnTo>
                  <a:lnTo>
                    <a:pt x="60960" y="20479"/>
                  </a:lnTo>
                  <a:lnTo>
                    <a:pt x="60007" y="23336"/>
                  </a:lnTo>
                  <a:lnTo>
                    <a:pt x="60007" y="28099"/>
                  </a:lnTo>
                  <a:lnTo>
                    <a:pt x="58579" y="30480"/>
                  </a:lnTo>
                  <a:lnTo>
                    <a:pt x="54769" y="33338"/>
                  </a:lnTo>
                  <a:lnTo>
                    <a:pt x="57150" y="34290"/>
                  </a:lnTo>
                  <a:lnTo>
                    <a:pt x="60007" y="38100"/>
                  </a:lnTo>
                  <a:lnTo>
                    <a:pt x="60484" y="37624"/>
                  </a:lnTo>
                  <a:lnTo>
                    <a:pt x="61436" y="35719"/>
                  </a:lnTo>
                  <a:lnTo>
                    <a:pt x="62389" y="25241"/>
                  </a:lnTo>
                  <a:lnTo>
                    <a:pt x="66675" y="21907"/>
                  </a:lnTo>
                  <a:lnTo>
                    <a:pt x="65722" y="14764"/>
                  </a:lnTo>
                  <a:lnTo>
                    <a:pt x="62865" y="12859"/>
                  </a:lnTo>
                  <a:close/>
                  <a:moveTo>
                    <a:pt x="109061" y="121920"/>
                  </a:moveTo>
                  <a:lnTo>
                    <a:pt x="104299" y="118110"/>
                  </a:lnTo>
                  <a:lnTo>
                    <a:pt x="102394" y="117157"/>
                  </a:lnTo>
                  <a:lnTo>
                    <a:pt x="101441" y="119539"/>
                  </a:lnTo>
                  <a:lnTo>
                    <a:pt x="104299" y="120015"/>
                  </a:lnTo>
                  <a:lnTo>
                    <a:pt x="110490" y="124301"/>
                  </a:lnTo>
                  <a:lnTo>
                    <a:pt x="112871" y="125254"/>
                  </a:lnTo>
                  <a:lnTo>
                    <a:pt x="114300" y="125254"/>
                  </a:lnTo>
                  <a:lnTo>
                    <a:pt x="111443" y="123825"/>
                  </a:lnTo>
                  <a:lnTo>
                    <a:pt x="109061" y="121920"/>
                  </a:lnTo>
                  <a:close/>
                  <a:moveTo>
                    <a:pt x="96203" y="63341"/>
                  </a:moveTo>
                  <a:lnTo>
                    <a:pt x="90964" y="58103"/>
                  </a:lnTo>
                  <a:lnTo>
                    <a:pt x="86201" y="56674"/>
                  </a:lnTo>
                  <a:lnTo>
                    <a:pt x="80486" y="52864"/>
                  </a:lnTo>
                  <a:lnTo>
                    <a:pt x="78581" y="50006"/>
                  </a:lnTo>
                  <a:lnTo>
                    <a:pt x="78105" y="50482"/>
                  </a:lnTo>
                  <a:lnTo>
                    <a:pt x="77153" y="52864"/>
                  </a:lnTo>
                  <a:lnTo>
                    <a:pt x="76200" y="54769"/>
                  </a:lnTo>
                  <a:lnTo>
                    <a:pt x="79057" y="54293"/>
                  </a:lnTo>
                  <a:lnTo>
                    <a:pt x="81439" y="54769"/>
                  </a:lnTo>
                  <a:lnTo>
                    <a:pt x="85725" y="58103"/>
                  </a:lnTo>
                  <a:lnTo>
                    <a:pt x="90011" y="59055"/>
                  </a:lnTo>
                  <a:lnTo>
                    <a:pt x="92869" y="62389"/>
                  </a:lnTo>
                  <a:lnTo>
                    <a:pt x="97155" y="66199"/>
                  </a:lnTo>
                  <a:lnTo>
                    <a:pt x="97631" y="69532"/>
                  </a:lnTo>
                  <a:lnTo>
                    <a:pt x="95726" y="72866"/>
                  </a:lnTo>
                  <a:lnTo>
                    <a:pt x="95250" y="77153"/>
                  </a:lnTo>
                  <a:lnTo>
                    <a:pt x="91440" y="77153"/>
                  </a:lnTo>
                  <a:lnTo>
                    <a:pt x="91916" y="78105"/>
                  </a:lnTo>
                  <a:lnTo>
                    <a:pt x="93821" y="79534"/>
                  </a:lnTo>
                  <a:lnTo>
                    <a:pt x="95250" y="81915"/>
                  </a:lnTo>
                  <a:lnTo>
                    <a:pt x="96679" y="82868"/>
                  </a:lnTo>
                  <a:lnTo>
                    <a:pt x="96679" y="79057"/>
                  </a:lnTo>
                  <a:lnTo>
                    <a:pt x="97631" y="74771"/>
                  </a:lnTo>
                  <a:lnTo>
                    <a:pt x="98584" y="67151"/>
                  </a:lnTo>
                  <a:lnTo>
                    <a:pt x="98107" y="65722"/>
                  </a:lnTo>
                  <a:lnTo>
                    <a:pt x="96203" y="63341"/>
                  </a:lnTo>
                  <a:close/>
                  <a:moveTo>
                    <a:pt x="50482" y="107632"/>
                  </a:moveTo>
                  <a:lnTo>
                    <a:pt x="50482" y="106680"/>
                  </a:lnTo>
                  <a:lnTo>
                    <a:pt x="50482" y="105728"/>
                  </a:lnTo>
                  <a:lnTo>
                    <a:pt x="49530" y="100489"/>
                  </a:lnTo>
                  <a:lnTo>
                    <a:pt x="47625" y="97631"/>
                  </a:lnTo>
                  <a:lnTo>
                    <a:pt x="45244" y="100965"/>
                  </a:lnTo>
                  <a:lnTo>
                    <a:pt x="42863" y="99536"/>
                  </a:lnTo>
                  <a:lnTo>
                    <a:pt x="46196" y="97155"/>
                  </a:lnTo>
                  <a:lnTo>
                    <a:pt x="46196" y="96203"/>
                  </a:lnTo>
                  <a:lnTo>
                    <a:pt x="44768" y="94774"/>
                  </a:lnTo>
                  <a:lnTo>
                    <a:pt x="42863" y="95250"/>
                  </a:lnTo>
                  <a:lnTo>
                    <a:pt x="39529" y="95726"/>
                  </a:lnTo>
                  <a:lnTo>
                    <a:pt x="38576" y="96203"/>
                  </a:lnTo>
                  <a:lnTo>
                    <a:pt x="36195" y="95726"/>
                  </a:lnTo>
                  <a:lnTo>
                    <a:pt x="34290" y="96679"/>
                  </a:lnTo>
                  <a:lnTo>
                    <a:pt x="37147" y="101441"/>
                  </a:lnTo>
                  <a:lnTo>
                    <a:pt x="39053" y="103346"/>
                  </a:lnTo>
                  <a:lnTo>
                    <a:pt x="40481" y="109061"/>
                  </a:lnTo>
                  <a:lnTo>
                    <a:pt x="41434" y="110014"/>
                  </a:lnTo>
                  <a:lnTo>
                    <a:pt x="41434" y="113824"/>
                  </a:lnTo>
                  <a:lnTo>
                    <a:pt x="48101" y="114300"/>
                  </a:lnTo>
                  <a:lnTo>
                    <a:pt x="50006" y="109538"/>
                  </a:lnTo>
                  <a:lnTo>
                    <a:pt x="50006" y="108109"/>
                  </a:lnTo>
                  <a:lnTo>
                    <a:pt x="50482" y="107632"/>
                  </a:lnTo>
                  <a:close/>
                  <a:moveTo>
                    <a:pt x="37147" y="10478"/>
                  </a:moveTo>
                  <a:lnTo>
                    <a:pt x="37147" y="9525"/>
                  </a:lnTo>
                  <a:lnTo>
                    <a:pt x="36195" y="7620"/>
                  </a:lnTo>
                  <a:lnTo>
                    <a:pt x="31432" y="8572"/>
                  </a:lnTo>
                  <a:lnTo>
                    <a:pt x="25241" y="8096"/>
                  </a:lnTo>
                  <a:lnTo>
                    <a:pt x="23813" y="9049"/>
                  </a:lnTo>
                  <a:lnTo>
                    <a:pt x="21431" y="9049"/>
                  </a:lnTo>
                  <a:lnTo>
                    <a:pt x="17145" y="8096"/>
                  </a:lnTo>
                  <a:lnTo>
                    <a:pt x="13811" y="5715"/>
                  </a:lnTo>
                  <a:lnTo>
                    <a:pt x="12382" y="8096"/>
                  </a:lnTo>
                  <a:lnTo>
                    <a:pt x="12859" y="9049"/>
                  </a:lnTo>
                  <a:lnTo>
                    <a:pt x="12382" y="10478"/>
                  </a:lnTo>
                  <a:lnTo>
                    <a:pt x="9525" y="12859"/>
                  </a:lnTo>
                  <a:lnTo>
                    <a:pt x="6668" y="13335"/>
                  </a:lnTo>
                  <a:lnTo>
                    <a:pt x="1905" y="10001"/>
                  </a:lnTo>
                  <a:lnTo>
                    <a:pt x="0" y="9525"/>
                  </a:lnTo>
                  <a:lnTo>
                    <a:pt x="6191" y="15240"/>
                  </a:lnTo>
                  <a:lnTo>
                    <a:pt x="8096" y="16193"/>
                  </a:lnTo>
                  <a:lnTo>
                    <a:pt x="10478" y="16193"/>
                  </a:lnTo>
                  <a:lnTo>
                    <a:pt x="15716" y="14288"/>
                  </a:lnTo>
                  <a:lnTo>
                    <a:pt x="25241" y="11430"/>
                  </a:lnTo>
                  <a:lnTo>
                    <a:pt x="37147" y="10478"/>
                  </a:lnTo>
                  <a:close/>
                  <a:moveTo>
                    <a:pt x="38576" y="92393"/>
                  </a:moveTo>
                  <a:lnTo>
                    <a:pt x="39529" y="90964"/>
                  </a:lnTo>
                  <a:lnTo>
                    <a:pt x="43339" y="88582"/>
                  </a:lnTo>
                  <a:lnTo>
                    <a:pt x="43815" y="87630"/>
                  </a:lnTo>
                  <a:lnTo>
                    <a:pt x="43339" y="84296"/>
                  </a:lnTo>
                  <a:lnTo>
                    <a:pt x="43339" y="80010"/>
                  </a:lnTo>
                  <a:lnTo>
                    <a:pt x="40005" y="76676"/>
                  </a:lnTo>
                  <a:lnTo>
                    <a:pt x="37147" y="71438"/>
                  </a:lnTo>
                  <a:lnTo>
                    <a:pt x="35243" y="69056"/>
                  </a:lnTo>
                  <a:lnTo>
                    <a:pt x="35243" y="66199"/>
                  </a:lnTo>
                  <a:lnTo>
                    <a:pt x="33338" y="64294"/>
                  </a:lnTo>
                  <a:lnTo>
                    <a:pt x="29051" y="62389"/>
                  </a:lnTo>
                  <a:lnTo>
                    <a:pt x="27622" y="62865"/>
                  </a:lnTo>
                  <a:lnTo>
                    <a:pt x="29528" y="69056"/>
                  </a:lnTo>
                  <a:lnTo>
                    <a:pt x="28575" y="72866"/>
                  </a:lnTo>
                  <a:lnTo>
                    <a:pt x="24765" y="78581"/>
                  </a:lnTo>
                  <a:lnTo>
                    <a:pt x="25718" y="80963"/>
                  </a:lnTo>
                  <a:lnTo>
                    <a:pt x="26194" y="80963"/>
                  </a:lnTo>
                  <a:lnTo>
                    <a:pt x="26670" y="82391"/>
                  </a:lnTo>
                  <a:lnTo>
                    <a:pt x="24289" y="84772"/>
                  </a:lnTo>
                  <a:lnTo>
                    <a:pt x="23813" y="82868"/>
                  </a:lnTo>
                  <a:lnTo>
                    <a:pt x="20479" y="83344"/>
                  </a:lnTo>
                  <a:lnTo>
                    <a:pt x="22860" y="86201"/>
                  </a:lnTo>
                  <a:lnTo>
                    <a:pt x="26670" y="88582"/>
                  </a:lnTo>
                  <a:lnTo>
                    <a:pt x="29051" y="89059"/>
                  </a:lnTo>
                  <a:lnTo>
                    <a:pt x="30480" y="88106"/>
                  </a:lnTo>
                  <a:lnTo>
                    <a:pt x="30956" y="90964"/>
                  </a:lnTo>
                  <a:lnTo>
                    <a:pt x="32861" y="92869"/>
                  </a:lnTo>
                  <a:lnTo>
                    <a:pt x="33814" y="95726"/>
                  </a:lnTo>
                  <a:lnTo>
                    <a:pt x="35719" y="93821"/>
                  </a:lnTo>
                  <a:lnTo>
                    <a:pt x="38576" y="92393"/>
                  </a:lnTo>
                  <a:close/>
                  <a:moveTo>
                    <a:pt x="200025" y="204311"/>
                  </a:moveTo>
                  <a:lnTo>
                    <a:pt x="196691" y="206216"/>
                  </a:lnTo>
                  <a:lnTo>
                    <a:pt x="194310" y="206216"/>
                  </a:lnTo>
                  <a:lnTo>
                    <a:pt x="190024" y="204788"/>
                  </a:lnTo>
                  <a:lnTo>
                    <a:pt x="186690" y="205264"/>
                  </a:lnTo>
                  <a:lnTo>
                    <a:pt x="184785" y="207645"/>
                  </a:lnTo>
                  <a:lnTo>
                    <a:pt x="181451" y="208597"/>
                  </a:lnTo>
                  <a:lnTo>
                    <a:pt x="181928" y="209550"/>
                  </a:lnTo>
                  <a:lnTo>
                    <a:pt x="181928" y="210503"/>
                  </a:lnTo>
                  <a:lnTo>
                    <a:pt x="181451" y="212407"/>
                  </a:lnTo>
                  <a:lnTo>
                    <a:pt x="181451" y="213360"/>
                  </a:lnTo>
                  <a:lnTo>
                    <a:pt x="181928" y="214789"/>
                  </a:lnTo>
                  <a:lnTo>
                    <a:pt x="190976" y="214789"/>
                  </a:lnTo>
                  <a:lnTo>
                    <a:pt x="199072" y="213360"/>
                  </a:lnTo>
                  <a:lnTo>
                    <a:pt x="202882" y="208597"/>
                  </a:lnTo>
                  <a:lnTo>
                    <a:pt x="203835" y="206216"/>
                  </a:lnTo>
                  <a:lnTo>
                    <a:pt x="204311" y="202406"/>
                  </a:lnTo>
                  <a:lnTo>
                    <a:pt x="202882" y="201930"/>
                  </a:lnTo>
                  <a:lnTo>
                    <a:pt x="200025" y="204311"/>
                  </a:lnTo>
                  <a:close/>
                  <a:moveTo>
                    <a:pt x="126206" y="98584"/>
                  </a:moveTo>
                  <a:lnTo>
                    <a:pt x="119063" y="90488"/>
                  </a:lnTo>
                  <a:lnTo>
                    <a:pt x="118586" y="89535"/>
                  </a:lnTo>
                  <a:lnTo>
                    <a:pt x="114300" y="81439"/>
                  </a:lnTo>
                  <a:lnTo>
                    <a:pt x="112395" y="80963"/>
                  </a:lnTo>
                  <a:lnTo>
                    <a:pt x="111919" y="80963"/>
                  </a:lnTo>
                  <a:lnTo>
                    <a:pt x="111443" y="82391"/>
                  </a:lnTo>
                  <a:lnTo>
                    <a:pt x="114300" y="84772"/>
                  </a:lnTo>
                  <a:lnTo>
                    <a:pt x="115253" y="87154"/>
                  </a:lnTo>
                  <a:lnTo>
                    <a:pt x="116681" y="88582"/>
                  </a:lnTo>
                  <a:lnTo>
                    <a:pt x="120015" y="94297"/>
                  </a:lnTo>
                  <a:lnTo>
                    <a:pt x="122872" y="96679"/>
                  </a:lnTo>
                  <a:lnTo>
                    <a:pt x="122872" y="98107"/>
                  </a:lnTo>
                  <a:lnTo>
                    <a:pt x="120491" y="100013"/>
                  </a:lnTo>
                  <a:lnTo>
                    <a:pt x="119539" y="101441"/>
                  </a:lnTo>
                  <a:lnTo>
                    <a:pt x="120968" y="101441"/>
                  </a:lnTo>
                  <a:lnTo>
                    <a:pt x="124301" y="100965"/>
                  </a:lnTo>
                  <a:lnTo>
                    <a:pt x="126682" y="101441"/>
                  </a:lnTo>
                  <a:lnTo>
                    <a:pt x="126206" y="98584"/>
                  </a:lnTo>
                  <a:close/>
                  <a:moveTo>
                    <a:pt x="175736" y="150495"/>
                  </a:moveTo>
                  <a:lnTo>
                    <a:pt x="172403" y="150971"/>
                  </a:lnTo>
                  <a:lnTo>
                    <a:pt x="171450" y="151924"/>
                  </a:lnTo>
                  <a:lnTo>
                    <a:pt x="171450" y="153829"/>
                  </a:lnTo>
                  <a:lnTo>
                    <a:pt x="173355" y="156210"/>
                  </a:lnTo>
                  <a:lnTo>
                    <a:pt x="173831" y="157639"/>
                  </a:lnTo>
                  <a:lnTo>
                    <a:pt x="172879" y="159544"/>
                  </a:lnTo>
                  <a:lnTo>
                    <a:pt x="170974" y="160496"/>
                  </a:lnTo>
                  <a:lnTo>
                    <a:pt x="170497" y="161449"/>
                  </a:lnTo>
                  <a:lnTo>
                    <a:pt x="169069" y="162401"/>
                  </a:lnTo>
                  <a:lnTo>
                    <a:pt x="166688" y="165259"/>
                  </a:lnTo>
                  <a:lnTo>
                    <a:pt x="161925" y="168593"/>
                  </a:lnTo>
                  <a:lnTo>
                    <a:pt x="161449" y="170497"/>
                  </a:lnTo>
                  <a:lnTo>
                    <a:pt x="163830" y="169545"/>
                  </a:lnTo>
                  <a:lnTo>
                    <a:pt x="167640" y="166211"/>
                  </a:lnTo>
                  <a:lnTo>
                    <a:pt x="171450" y="164306"/>
                  </a:lnTo>
                  <a:lnTo>
                    <a:pt x="176213" y="158115"/>
                  </a:lnTo>
                  <a:lnTo>
                    <a:pt x="174784" y="152876"/>
                  </a:lnTo>
                  <a:lnTo>
                    <a:pt x="175736" y="150495"/>
                  </a:lnTo>
                  <a:close/>
                  <a:moveTo>
                    <a:pt x="212884" y="164306"/>
                  </a:moveTo>
                  <a:lnTo>
                    <a:pt x="210503" y="162878"/>
                  </a:lnTo>
                  <a:lnTo>
                    <a:pt x="206693" y="161925"/>
                  </a:lnTo>
                  <a:lnTo>
                    <a:pt x="205740" y="161925"/>
                  </a:lnTo>
                  <a:lnTo>
                    <a:pt x="203835" y="161449"/>
                  </a:lnTo>
                  <a:lnTo>
                    <a:pt x="200978" y="160496"/>
                  </a:lnTo>
                  <a:lnTo>
                    <a:pt x="200025" y="163354"/>
                  </a:lnTo>
                  <a:lnTo>
                    <a:pt x="201930" y="163830"/>
                  </a:lnTo>
                  <a:lnTo>
                    <a:pt x="206216" y="163830"/>
                  </a:lnTo>
                  <a:lnTo>
                    <a:pt x="209550" y="164306"/>
                  </a:lnTo>
                  <a:lnTo>
                    <a:pt x="213360" y="166688"/>
                  </a:lnTo>
                  <a:lnTo>
                    <a:pt x="214789" y="165259"/>
                  </a:lnTo>
                  <a:lnTo>
                    <a:pt x="212884" y="164306"/>
                  </a:lnTo>
                  <a:close/>
                  <a:moveTo>
                    <a:pt x="138589" y="138113"/>
                  </a:moveTo>
                  <a:lnTo>
                    <a:pt x="134303" y="135731"/>
                  </a:lnTo>
                  <a:lnTo>
                    <a:pt x="132874" y="129064"/>
                  </a:lnTo>
                  <a:lnTo>
                    <a:pt x="130493" y="125254"/>
                  </a:lnTo>
                  <a:lnTo>
                    <a:pt x="129064" y="121444"/>
                  </a:lnTo>
                  <a:lnTo>
                    <a:pt x="125730" y="117157"/>
                  </a:lnTo>
                  <a:lnTo>
                    <a:pt x="125730" y="120015"/>
                  </a:lnTo>
                  <a:lnTo>
                    <a:pt x="126682" y="120968"/>
                  </a:lnTo>
                  <a:lnTo>
                    <a:pt x="128111" y="124301"/>
                  </a:lnTo>
                  <a:lnTo>
                    <a:pt x="130969" y="129064"/>
                  </a:lnTo>
                  <a:lnTo>
                    <a:pt x="131921" y="131445"/>
                  </a:lnTo>
                  <a:lnTo>
                    <a:pt x="131445" y="133826"/>
                  </a:lnTo>
                  <a:lnTo>
                    <a:pt x="129064" y="134303"/>
                  </a:lnTo>
                  <a:lnTo>
                    <a:pt x="128588" y="135255"/>
                  </a:lnTo>
                  <a:lnTo>
                    <a:pt x="131921" y="137160"/>
                  </a:lnTo>
                  <a:lnTo>
                    <a:pt x="137160" y="139065"/>
                  </a:lnTo>
                  <a:lnTo>
                    <a:pt x="141446" y="146209"/>
                  </a:lnTo>
                  <a:lnTo>
                    <a:pt x="141446" y="145256"/>
                  </a:lnTo>
                  <a:lnTo>
                    <a:pt x="141446" y="141446"/>
                  </a:lnTo>
                  <a:lnTo>
                    <a:pt x="138589" y="138113"/>
                  </a:lnTo>
                  <a:close/>
                  <a:moveTo>
                    <a:pt x="162401" y="151447"/>
                  </a:moveTo>
                  <a:lnTo>
                    <a:pt x="167164" y="153353"/>
                  </a:lnTo>
                  <a:lnTo>
                    <a:pt x="169545" y="151924"/>
                  </a:lnTo>
                  <a:lnTo>
                    <a:pt x="168593" y="151447"/>
                  </a:lnTo>
                  <a:lnTo>
                    <a:pt x="164782" y="150019"/>
                  </a:lnTo>
                  <a:lnTo>
                    <a:pt x="163354" y="148114"/>
                  </a:lnTo>
                  <a:lnTo>
                    <a:pt x="160496" y="147161"/>
                  </a:lnTo>
                  <a:lnTo>
                    <a:pt x="160496" y="148590"/>
                  </a:lnTo>
                  <a:lnTo>
                    <a:pt x="160972" y="150019"/>
                  </a:lnTo>
                  <a:lnTo>
                    <a:pt x="161925" y="151924"/>
                  </a:lnTo>
                  <a:lnTo>
                    <a:pt x="162401" y="151447"/>
                  </a:lnTo>
                  <a:close/>
                </a:path>
              </a:pathLst>
            </a:custGeom>
            <a:grpFill/>
            <a:ln w="3175" cap="flat">
              <a:solidFill>
                <a:schemeClr val="bg1">
                  <a:lumMod val="75000"/>
                </a:scheme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2" name="Freeform: Shape 440">
              <a:extLst>
                <a:ext uri="{FF2B5EF4-FFF2-40B4-BE49-F238E27FC236}">
                  <a16:creationId xmlns:a16="http://schemas.microsoft.com/office/drawing/2014/main" id="{41B3CC75-0E1F-E58F-2C1C-478EEC325832}"/>
                </a:ext>
              </a:extLst>
            </p:cNvPr>
            <p:cNvSpPr/>
            <p:nvPr/>
          </p:nvSpPr>
          <p:spPr>
            <a:xfrm>
              <a:off x="3202305" y="4120990"/>
              <a:ext cx="1333023" cy="1351121"/>
            </a:xfrm>
            <a:custGeom>
              <a:avLst/>
              <a:gdLst>
                <a:gd name="connsiteX0" fmla="*/ 832009 w 1333023"/>
                <a:gd name="connsiteY0" fmla="*/ 185738 h 1351121"/>
                <a:gd name="connsiteX1" fmla="*/ 828675 w 1333023"/>
                <a:gd name="connsiteY1" fmla="*/ 185738 h 1351121"/>
                <a:gd name="connsiteX2" fmla="*/ 807720 w 1333023"/>
                <a:gd name="connsiteY2" fmla="*/ 181928 h 1351121"/>
                <a:gd name="connsiteX3" fmla="*/ 800576 w 1333023"/>
                <a:gd name="connsiteY3" fmla="*/ 183356 h 1351121"/>
                <a:gd name="connsiteX4" fmla="*/ 794385 w 1333023"/>
                <a:gd name="connsiteY4" fmla="*/ 187166 h 1351121"/>
                <a:gd name="connsiteX5" fmla="*/ 792956 w 1333023"/>
                <a:gd name="connsiteY5" fmla="*/ 190024 h 1351121"/>
                <a:gd name="connsiteX6" fmla="*/ 792004 w 1333023"/>
                <a:gd name="connsiteY6" fmla="*/ 193358 h 1351121"/>
                <a:gd name="connsiteX7" fmla="*/ 792480 w 1333023"/>
                <a:gd name="connsiteY7" fmla="*/ 195263 h 1351121"/>
                <a:gd name="connsiteX8" fmla="*/ 792004 w 1333023"/>
                <a:gd name="connsiteY8" fmla="*/ 197168 h 1351121"/>
                <a:gd name="connsiteX9" fmla="*/ 790099 w 1333023"/>
                <a:gd name="connsiteY9" fmla="*/ 199072 h 1351121"/>
                <a:gd name="connsiteX10" fmla="*/ 789622 w 1333023"/>
                <a:gd name="connsiteY10" fmla="*/ 200501 h 1351121"/>
                <a:gd name="connsiteX11" fmla="*/ 789146 w 1333023"/>
                <a:gd name="connsiteY11" fmla="*/ 207645 h 1351121"/>
                <a:gd name="connsiteX12" fmla="*/ 789622 w 1333023"/>
                <a:gd name="connsiteY12" fmla="*/ 210979 h 1351121"/>
                <a:gd name="connsiteX13" fmla="*/ 792004 w 1333023"/>
                <a:gd name="connsiteY13" fmla="*/ 213360 h 1351121"/>
                <a:gd name="connsiteX14" fmla="*/ 795814 w 1333023"/>
                <a:gd name="connsiteY14" fmla="*/ 213360 h 1351121"/>
                <a:gd name="connsiteX15" fmla="*/ 796290 w 1333023"/>
                <a:gd name="connsiteY15" fmla="*/ 214313 h 1351121"/>
                <a:gd name="connsiteX16" fmla="*/ 796290 w 1333023"/>
                <a:gd name="connsiteY16" fmla="*/ 215741 h 1351121"/>
                <a:gd name="connsiteX17" fmla="*/ 795814 w 1333023"/>
                <a:gd name="connsiteY17" fmla="*/ 216218 h 1351121"/>
                <a:gd name="connsiteX18" fmla="*/ 793432 w 1333023"/>
                <a:gd name="connsiteY18" fmla="*/ 215741 h 1351121"/>
                <a:gd name="connsiteX19" fmla="*/ 791527 w 1333023"/>
                <a:gd name="connsiteY19" fmla="*/ 215741 h 1351121"/>
                <a:gd name="connsiteX20" fmla="*/ 790575 w 1333023"/>
                <a:gd name="connsiteY20" fmla="*/ 219551 h 1351121"/>
                <a:gd name="connsiteX21" fmla="*/ 792004 w 1333023"/>
                <a:gd name="connsiteY21" fmla="*/ 223838 h 1351121"/>
                <a:gd name="connsiteX22" fmla="*/ 793909 w 1333023"/>
                <a:gd name="connsiteY22" fmla="*/ 228600 h 1351121"/>
                <a:gd name="connsiteX23" fmla="*/ 795814 w 1333023"/>
                <a:gd name="connsiteY23" fmla="*/ 232886 h 1351121"/>
                <a:gd name="connsiteX24" fmla="*/ 796290 w 1333023"/>
                <a:gd name="connsiteY24" fmla="*/ 234791 h 1351121"/>
                <a:gd name="connsiteX25" fmla="*/ 799624 w 1333023"/>
                <a:gd name="connsiteY25" fmla="*/ 237649 h 1351121"/>
                <a:gd name="connsiteX26" fmla="*/ 802005 w 1333023"/>
                <a:gd name="connsiteY26" fmla="*/ 238125 h 1351121"/>
                <a:gd name="connsiteX27" fmla="*/ 805815 w 1333023"/>
                <a:gd name="connsiteY27" fmla="*/ 236696 h 1351121"/>
                <a:gd name="connsiteX28" fmla="*/ 813435 w 1333023"/>
                <a:gd name="connsiteY28" fmla="*/ 236220 h 1351121"/>
                <a:gd name="connsiteX29" fmla="*/ 814864 w 1333023"/>
                <a:gd name="connsiteY29" fmla="*/ 234791 h 1351121"/>
                <a:gd name="connsiteX30" fmla="*/ 816769 w 1333023"/>
                <a:gd name="connsiteY30" fmla="*/ 234791 h 1351121"/>
                <a:gd name="connsiteX31" fmla="*/ 820102 w 1333023"/>
                <a:gd name="connsiteY31" fmla="*/ 236696 h 1351121"/>
                <a:gd name="connsiteX32" fmla="*/ 823913 w 1333023"/>
                <a:gd name="connsiteY32" fmla="*/ 237649 h 1351121"/>
                <a:gd name="connsiteX33" fmla="*/ 825817 w 1333023"/>
                <a:gd name="connsiteY33" fmla="*/ 236696 h 1351121"/>
                <a:gd name="connsiteX34" fmla="*/ 829151 w 1333023"/>
                <a:gd name="connsiteY34" fmla="*/ 236220 h 1351121"/>
                <a:gd name="connsiteX35" fmla="*/ 831056 w 1333023"/>
                <a:gd name="connsiteY35" fmla="*/ 235268 h 1351121"/>
                <a:gd name="connsiteX36" fmla="*/ 832961 w 1333023"/>
                <a:gd name="connsiteY36" fmla="*/ 232410 h 1351121"/>
                <a:gd name="connsiteX37" fmla="*/ 833438 w 1333023"/>
                <a:gd name="connsiteY37" fmla="*/ 228600 h 1351121"/>
                <a:gd name="connsiteX38" fmla="*/ 836771 w 1333023"/>
                <a:gd name="connsiteY38" fmla="*/ 230029 h 1351121"/>
                <a:gd name="connsiteX39" fmla="*/ 838676 w 1333023"/>
                <a:gd name="connsiteY39" fmla="*/ 231458 h 1351121"/>
                <a:gd name="connsiteX40" fmla="*/ 842486 w 1333023"/>
                <a:gd name="connsiteY40" fmla="*/ 231458 h 1351121"/>
                <a:gd name="connsiteX41" fmla="*/ 843439 w 1333023"/>
                <a:gd name="connsiteY41" fmla="*/ 230029 h 1351121"/>
                <a:gd name="connsiteX42" fmla="*/ 844391 w 1333023"/>
                <a:gd name="connsiteY42" fmla="*/ 227647 h 1351121"/>
                <a:gd name="connsiteX43" fmla="*/ 844867 w 1333023"/>
                <a:gd name="connsiteY43" fmla="*/ 225266 h 1351121"/>
                <a:gd name="connsiteX44" fmla="*/ 847725 w 1333023"/>
                <a:gd name="connsiteY44" fmla="*/ 228600 h 1351121"/>
                <a:gd name="connsiteX45" fmla="*/ 849154 w 1333023"/>
                <a:gd name="connsiteY45" fmla="*/ 229076 h 1351121"/>
                <a:gd name="connsiteX46" fmla="*/ 851059 w 1333023"/>
                <a:gd name="connsiteY46" fmla="*/ 228600 h 1351121"/>
                <a:gd name="connsiteX47" fmla="*/ 852964 w 1333023"/>
                <a:gd name="connsiteY47" fmla="*/ 227647 h 1351121"/>
                <a:gd name="connsiteX48" fmla="*/ 856297 w 1333023"/>
                <a:gd name="connsiteY48" fmla="*/ 224790 h 1351121"/>
                <a:gd name="connsiteX49" fmla="*/ 857250 w 1333023"/>
                <a:gd name="connsiteY49" fmla="*/ 222885 h 1351121"/>
                <a:gd name="connsiteX50" fmla="*/ 856297 w 1333023"/>
                <a:gd name="connsiteY50" fmla="*/ 220980 h 1351121"/>
                <a:gd name="connsiteX51" fmla="*/ 855821 w 1333023"/>
                <a:gd name="connsiteY51" fmla="*/ 219075 h 1351121"/>
                <a:gd name="connsiteX52" fmla="*/ 857726 w 1333023"/>
                <a:gd name="connsiteY52" fmla="*/ 217170 h 1351121"/>
                <a:gd name="connsiteX53" fmla="*/ 859631 w 1333023"/>
                <a:gd name="connsiteY53" fmla="*/ 215741 h 1351121"/>
                <a:gd name="connsiteX54" fmla="*/ 860584 w 1333023"/>
                <a:gd name="connsiteY54" fmla="*/ 214789 h 1351121"/>
                <a:gd name="connsiteX55" fmla="*/ 863441 w 1333023"/>
                <a:gd name="connsiteY55" fmla="*/ 210979 h 1351121"/>
                <a:gd name="connsiteX56" fmla="*/ 865346 w 1333023"/>
                <a:gd name="connsiteY56" fmla="*/ 207645 h 1351121"/>
                <a:gd name="connsiteX57" fmla="*/ 866299 w 1333023"/>
                <a:gd name="connsiteY57" fmla="*/ 206216 h 1351121"/>
                <a:gd name="connsiteX58" fmla="*/ 866775 w 1333023"/>
                <a:gd name="connsiteY58" fmla="*/ 204788 h 1351121"/>
                <a:gd name="connsiteX59" fmla="*/ 865822 w 1333023"/>
                <a:gd name="connsiteY59" fmla="*/ 200978 h 1351121"/>
                <a:gd name="connsiteX60" fmla="*/ 867251 w 1333023"/>
                <a:gd name="connsiteY60" fmla="*/ 200978 h 1351121"/>
                <a:gd name="connsiteX61" fmla="*/ 868204 w 1333023"/>
                <a:gd name="connsiteY61" fmla="*/ 200025 h 1351121"/>
                <a:gd name="connsiteX62" fmla="*/ 869156 w 1333023"/>
                <a:gd name="connsiteY62" fmla="*/ 195739 h 1351121"/>
                <a:gd name="connsiteX63" fmla="*/ 870585 w 1333023"/>
                <a:gd name="connsiteY63" fmla="*/ 192405 h 1351121"/>
                <a:gd name="connsiteX64" fmla="*/ 872014 w 1333023"/>
                <a:gd name="connsiteY64" fmla="*/ 189547 h 1351121"/>
                <a:gd name="connsiteX65" fmla="*/ 871538 w 1333023"/>
                <a:gd name="connsiteY65" fmla="*/ 187643 h 1351121"/>
                <a:gd name="connsiteX66" fmla="*/ 869632 w 1333023"/>
                <a:gd name="connsiteY66" fmla="*/ 186690 h 1351121"/>
                <a:gd name="connsiteX67" fmla="*/ 867251 w 1333023"/>
                <a:gd name="connsiteY67" fmla="*/ 185738 h 1351121"/>
                <a:gd name="connsiteX68" fmla="*/ 864870 w 1333023"/>
                <a:gd name="connsiteY68" fmla="*/ 185261 h 1351121"/>
                <a:gd name="connsiteX69" fmla="*/ 858202 w 1333023"/>
                <a:gd name="connsiteY69" fmla="*/ 184785 h 1351121"/>
                <a:gd name="connsiteX70" fmla="*/ 846772 w 1333023"/>
                <a:gd name="connsiteY70" fmla="*/ 182880 h 1351121"/>
                <a:gd name="connsiteX71" fmla="*/ 843439 w 1333023"/>
                <a:gd name="connsiteY71" fmla="*/ 182880 h 1351121"/>
                <a:gd name="connsiteX72" fmla="*/ 840105 w 1333023"/>
                <a:gd name="connsiteY72" fmla="*/ 183356 h 1351121"/>
                <a:gd name="connsiteX73" fmla="*/ 837247 w 1333023"/>
                <a:gd name="connsiteY73" fmla="*/ 184785 h 1351121"/>
                <a:gd name="connsiteX74" fmla="*/ 832009 w 1333023"/>
                <a:gd name="connsiteY74" fmla="*/ 185738 h 1351121"/>
                <a:gd name="connsiteX75" fmla="*/ 1332548 w 1333023"/>
                <a:gd name="connsiteY75" fmla="*/ 426720 h 1351121"/>
                <a:gd name="connsiteX76" fmla="*/ 1333024 w 1333023"/>
                <a:gd name="connsiteY76" fmla="*/ 422910 h 1351121"/>
                <a:gd name="connsiteX77" fmla="*/ 1332071 w 1333023"/>
                <a:gd name="connsiteY77" fmla="*/ 413861 h 1351121"/>
                <a:gd name="connsiteX78" fmla="*/ 1330642 w 1333023"/>
                <a:gd name="connsiteY78" fmla="*/ 412909 h 1351121"/>
                <a:gd name="connsiteX79" fmla="*/ 1330642 w 1333023"/>
                <a:gd name="connsiteY79" fmla="*/ 409575 h 1351121"/>
                <a:gd name="connsiteX80" fmla="*/ 1328738 w 1333023"/>
                <a:gd name="connsiteY80" fmla="*/ 405289 h 1351121"/>
                <a:gd name="connsiteX81" fmla="*/ 1326832 w 1333023"/>
                <a:gd name="connsiteY81" fmla="*/ 391954 h 1351121"/>
                <a:gd name="connsiteX82" fmla="*/ 1323023 w 1333023"/>
                <a:gd name="connsiteY82" fmla="*/ 384810 h 1351121"/>
                <a:gd name="connsiteX83" fmla="*/ 1321594 w 1333023"/>
                <a:gd name="connsiteY83" fmla="*/ 375761 h 1351121"/>
                <a:gd name="connsiteX84" fmla="*/ 1318260 w 1333023"/>
                <a:gd name="connsiteY84" fmla="*/ 363855 h 1351121"/>
                <a:gd name="connsiteX85" fmla="*/ 1313021 w 1333023"/>
                <a:gd name="connsiteY85" fmla="*/ 353378 h 1351121"/>
                <a:gd name="connsiteX86" fmla="*/ 1310164 w 1333023"/>
                <a:gd name="connsiteY86" fmla="*/ 350520 h 1351121"/>
                <a:gd name="connsiteX87" fmla="*/ 1307782 w 1333023"/>
                <a:gd name="connsiteY87" fmla="*/ 349091 h 1351121"/>
                <a:gd name="connsiteX88" fmla="*/ 1293019 w 1333023"/>
                <a:gd name="connsiteY88" fmla="*/ 346710 h 1351121"/>
                <a:gd name="connsiteX89" fmla="*/ 1286827 w 1333023"/>
                <a:gd name="connsiteY89" fmla="*/ 348139 h 1351121"/>
                <a:gd name="connsiteX90" fmla="*/ 1279207 w 1333023"/>
                <a:gd name="connsiteY90" fmla="*/ 347663 h 1351121"/>
                <a:gd name="connsiteX91" fmla="*/ 1272064 w 1333023"/>
                <a:gd name="connsiteY91" fmla="*/ 348139 h 1351121"/>
                <a:gd name="connsiteX92" fmla="*/ 1266825 w 1333023"/>
                <a:gd name="connsiteY92" fmla="*/ 346710 h 1351121"/>
                <a:gd name="connsiteX93" fmla="*/ 1263015 w 1333023"/>
                <a:gd name="connsiteY93" fmla="*/ 343853 h 1351121"/>
                <a:gd name="connsiteX94" fmla="*/ 1259681 w 1333023"/>
                <a:gd name="connsiteY94" fmla="*/ 342900 h 1351121"/>
                <a:gd name="connsiteX95" fmla="*/ 1252061 w 1333023"/>
                <a:gd name="connsiteY95" fmla="*/ 341947 h 1351121"/>
                <a:gd name="connsiteX96" fmla="*/ 1247775 w 1333023"/>
                <a:gd name="connsiteY96" fmla="*/ 335280 h 1351121"/>
                <a:gd name="connsiteX97" fmla="*/ 1236821 w 1333023"/>
                <a:gd name="connsiteY97" fmla="*/ 330994 h 1351121"/>
                <a:gd name="connsiteX98" fmla="*/ 1231106 w 1333023"/>
                <a:gd name="connsiteY98" fmla="*/ 324803 h 1351121"/>
                <a:gd name="connsiteX99" fmla="*/ 1222534 w 1333023"/>
                <a:gd name="connsiteY99" fmla="*/ 318611 h 1351121"/>
                <a:gd name="connsiteX100" fmla="*/ 1214914 w 1333023"/>
                <a:gd name="connsiteY100" fmla="*/ 309563 h 1351121"/>
                <a:gd name="connsiteX101" fmla="*/ 1212056 w 1333023"/>
                <a:gd name="connsiteY101" fmla="*/ 307181 h 1351121"/>
                <a:gd name="connsiteX102" fmla="*/ 1208246 w 1333023"/>
                <a:gd name="connsiteY102" fmla="*/ 301943 h 1351121"/>
                <a:gd name="connsiteX103" fmla="*/ 1201102 w 1333023"/>
                <a:gd name="connsiteY103" fmla="*/ 299561 h 1351121"/>
                <a:gd name="connsiteX104" fmla="*/ 1193959 w 1333023"/>
                <a:gd name="connsiteY104" fmla="*/ 294322 h 1351121"/>
                <a:gd name="connsiteX105" fmla="*/ 1190149 w 1333023"/>
                <a:gd name="connsiteY105" fmla="*/ 290513 h 1351121"/>
                <a:gd name="connsiteX106" fmla="*/ 1178719 w 1333023"/>
                <a:gd name="connsiteY106" fmla="*/ 283845 h 1351121"/>
                <a:gd name="connsiteX107" fmla="*/ 1173480 w 1333023"/>
                <a:gd name="connsiteY107" fmla="*/ 281464 h 1351121"/>
                <a:gd name="connsiteX108" fmla="*/ 1170146 w 1333023"/>
                <a:gd name="connsiteY108" fmla="*/ 279083 h 1351121"/>
                <a:gd name="connsiteX109" fmla="*/ 1164431 w 1333023"/>
                <a:gd name="connsiteY109" fmla="*/ 276701 h 1351121"/>
                <a:gd name="connsiteX110" fmla="*/ 1157764 w 1333023"/>
                <a:gd name="connsiteY110" fmla="*/ 272415 h 1351121"/>
                <a:gd name="connsiteX111" fmla="*/ 1148715 w 1333023"/>
                <a:gd name="connsiteY111" fmla="*/ 270986 h 1351121"/>
                <a:gd name="connsiteX112" fmla="*/ 1140619 w 1333023"/>
                <a:gd name="connsiteY112" fmla="*/ 270510 h 1351121"/>
                <a:gd name="connsiteX113" fmla="*/ 1126807 w 1333023"/>
                <a:gd name="connsiteY113" fmla="*/ 272891 h 1351121"/>
                <a:gd name="connsiteX114" fmla="*/ 1115854 w 1333023"/>
                <a:gd name="connsiteY114" fmla="*/ 273368 h 1351121"/>
                <a:gd name="connsiteX115" fmla="*/ 1111567 w 1333023"/>
                <a:gd name="connsiteY115" fmla="*/ 275272 h 1351121"/>
                <a:gd name="connsiteX116" fmla="*/ 1105852 w 1333023"/>
                <a:gd name="connsiteY116" fmla="*/ 274796 h 1351121"/>
                <a:gd name="connsiteX117" fmla="*/ 1100614 w 1333023"/>
                <a:gd name="connsiteY117" fmla="*/ 273368 h 1351121"/>
                <a:gd name="connsiteX118" fmla="*/ 1097756 w 1333023"/>
                <a:gd name="connsiteY118" fmla="*/ 270986 h 1351121"/>
                <a:gd name="connsiteX119" fmla="*/ 1092517 w 1333023"/>
                <a:gd name="connsiteY119" fmla="*/ 269081 h 1351121"/>
                <a:gd name="connsiteX120" fmla="*/ 1088231 w 1333023"/>
                <a:gd name="connsiteY120" fmla="*/ 270986 h 1351121"/>
                <a:gd name="connsiteX121" fmla="*/ 1079659 w 1333023"/>
                <a:gd name="connsiteY121" fmla="*/ 270510 h 1351121"/>
                <a:gd name="connsiteX122" fmla="*/ 1067752 w 1333023"/>
                <a:gd name="connsiteY122" fmla="*/ 266224 h 1351121"/>
                <a:gd name="connsiteX123" fmla="*/ 1064895 w 1333023"/>
                <a:gd name="connsiteY123" fmla="*/ 263843 h 1351121"/>
                <a:gd name="connsiteX124" fmla="*/ 1059656 w 1333023"/>
                <a:gd name="connsiteY124" fmla="*/ 261938 h 1351121"/>
                <a:gd name="connsiteX125" fmla="*/ 1056323 w 1333023"/>
                <a:gd name="connsiteY125" fmla="*/ 259556 h 1351121"/>
                <a:gd name="connsiteX126" fmla="*/ 1046321 w 1333023"/>
                <a:gd name="connsiteY126" fmla="*/ 256699 h 1351121"/>
                <a:gd name="connsiteX127" fmla="*/ 1041082 w 1333023"/>
                <a:gd name="connsiteY127" fmla="*/ 256222 h 1351121"/>
                <a:gd name="connsiteX128" fmla="*/ 1039177 w 1333023"/>
                <a:gd name="connsiteY128" fmla="*/ 257651 h 1351121"/>
                <a:gd name="connsiteX129" fmla="*/ 1038701 w 1333023"/>
                <a:gd name="connsiteY129" fmla="*/ 260509 h 1351121"/>
                <a:gd name="connsiteX130" fmla="*/ 1029176 w 1333023"/>
                <a:gd name="connsiteY130" fmla="*/ 260985 h 1351121"/>
                <a:gd name="connsiteX131" fmla="*/ 1024414 w 1333023"/>
                <a:gd name="connsiteY131" fmla="*/ 263366 h 1351121"/>
                <a:gd name="connsiteX132" fmla="*/ 1022032 w 1333023"/>
                <a:gd name="connsiteY132" fmla="*/ 262890 h 1351121"/>
                <a:gd name="connsiteX133" fmla="*/ 1019175 w 1333023"/>
                <a:gd name="connsiteY133" fmla="*/ 264795 h 1351121"/>
                <a:gd name="connsiteX134" fmla="*/ 1012984 w 1333023"/>
                <a:gd name="connsiteY134" fmla="*/ 270510 h 1351121"/>
                <a:gd name="connsiteX135" fmla="*/ 1012031 w 1333023"/>
                <a:gd name="connsiteY135" fmla="*/ 268605 h 1351121"/>
                <a:gd name="connsiteX136" fmla="*/ 1012984 w 1333023"/>
                <a:gd name="connsiteY136" fmla="*/ 266700 h 1351121"/>
                <a:gd name="connsiteX137" fmla="*/ 1015841 w 1333023"/>
                <a:gd name="connsiteY137" fmla="*/ 263366 h 1351121"/>
                <a:gd name="connsiteX138" fmla="*/ 1016317 w 1333023"/>
                <a:gd name="connsiteY138" fmla="*/ 261938 h 1351121"/>
                <a:gd name="connsiteX139" fmla="*/ 1016317 w 1333023"/>
                <a:gd name="connsiteY139" fmla="*/ 259556 h 1351121"/>
                <a:gd name="connsiteX140" fmla="*/ 1013936 w 1333023"/>
                <a:gd name="connsiteY140" fmla="*/ 258604 h 1351121"/>
                <a:gd name="connsiteX141" fmla="*/ 1012031 w 1333023"/>
                <a:gd name="connsiteY141" fmla="*/ 258604 h 1351121"/>
                <a:gd name="connsiteX142" fmla="*/ 1009174 w 1333023"/>
                <a:gd name="connsiteY142" fmla="*/ 260985 h 1351121"/>
                <a:gd name="connsiteX143" fmla="*/ 1006792 w 1333023"/>
                <a:gd name="connsiteY143" fmla="*/ 267653 h 1351121"/>
                <a:gd name="connsiteX144" fmla="*/ 1004888 w 1333023"/>
                <a:gd name="connsiteY144" fmla="*/ 274796 h 1351121"/>
                <a:gd name="connsiteX145" fmla="*/ 998696 w 1333023"/>
                <a:gd name="connsiteY145" fmla="*/ 281464 h 1351121"/>
                <a:gd name="connsiteX146" fmla="*/ 995363 w 1333023"/>
                <a:gd name="connsiteY146" fmla="*/ 283845 h 1351121"/>
                <a:gd name="connsiteX147" fmla="*/ 995363 w 1333023"/>
                <a:gd name="connsiteY147" fmla="*/ 281940 h 1351121"/>
                <a:gd name="connsiteX148" fmla="*/ 998220 w 1333023"/>
                <a:gd name="connsiteY148" fmla="*/ 269081 h 1351121"/>
                <a:gd name="connsiteX149" fmla="*/ 999172 w 1333023"/>
                <a:gd name="connsiteY149" fmla="*/ 266224 h 1351121"/>
                <a:gd name="connsiteX150" fmla="*/ 1000125 w 1333023"/>
                <a:gd name="connsiteY150" fmla="*/ 262890 h 1351121"/>
                <a:gd name="connsiteX151" fmla="*/ 1001077 w 1333023"/>
                <a:gd name="connsiteY151" fmla="*/ 261461 h 1351121"/>
                <a:gd name="connsiteX152" fmla="*/ 1002506 w 1333023"/>
                <a:gd name="connsiteY152" fmla="*/ 260033 h 1351121"/>
                <a:gd name="connsiteX153" fmla="*/ 1002506 w 1333023"/>
                <a:gd name="connsiteY153" fmla="*/ 257651 h 1351121"/>
                <a:gd name="connsiteX154" fmla="*/ 1007269 w 1333023"/>
                <a:gd name="connsiteY154" fmla="*/ 256222 h 1351121"/>
                <a:gd name="connsiteX155" fmla="*/ 1006792 w 1333023"/>
                <a:gd name="connsiteY155" fmla="*/ 252889 h 1351121"/>
                <a:gd name="connsiteX156" fmla="*/ 1005364 w 1333023"/>
                <a:gd name="connsiteY156" fmla="*/ 249555 h 1351121"/>
                <a:gd name="connsiteX157" fmla="*/ 1002506 w 1333023"/>
                <a:gd name="connsiteY157" fmla="*/ 250508 h 1351121"/>
                <a:gd name="connsiteX158" fmla="*/ 1000601 w 1333023"/>
                <a:gd name="connsiteY158" fmla="*/ 251936 h 1351121"/>
                <a:gd name="connsiteX159" fmla="*/ 997744 w 1333023"/>
                <a:gd name="connsiteY159" fmla="*/ 256699 h 1351121"/>
                <a:gd name="connsiteX160" fmla="*/ 996315 w 1333023"/>
                <a:gd name="connsiteY160" fmla="*/ 254794 h 1351121"/>
                <a:gd name="connsiteX161" fmla="*/ 994410 w 1333023"/>
                <a:gd name="connsiteY161" fmla="*/ 252889 h 1351121"/>
                <a:gd name="connsiteX162" fmla="*/ 995839 w 1333023"/>
                <a:gd name="connsiteY162" fmla="*/ 251936 h 1351121"/>
                <a:gd name="connsiteX163" fmla="*/ 997267 w 1333023"/>
                <a:gd name="connsiteY163" fmla="*/ 251460 h 1351121"/>
                <a:gd name="connsiteX164" fmla="*/ 998696 w 1333023"/>
                <a:gd name="connsiteY164" fmla="*/ 249079 h 1351121"/>
                <a:gd name="connsiteX165" fmla="*/ 1000125 w 1333023"/>
                <a:gd name="connsiteY165" fmla="*/ 247650 h 1351121"/>
                <a:gd name="connsiteX166" fmla="*/ 1001554 w 1333023"/>
                <a:gd name="connsiteY166" fmla="*/ 245745 h 1351121"/>
                <a:gd name="connsiteX167" fmla="*/ 1001077 w 1333023"/>
                <a:gd name="connsiteY167" fmla="*/ 241935 h 1351121"/>
                <a:gd name="connsiteX168" fmla="*/ 999649 w 1333023"/>
                <a:gd name="connsiteY168" fmla="*/ 238601 h 1351121"/>
                <a:gd name="connsiteX169" fmla="*/ 998220 w 1333023"/>
                <a:gd name="connsiteY169" fmla="*/ 236696 h 1351121"/>
                <a:gd name="connsiteX170" fmla="*/ 995839 w 1333023"/>
                <a:gd name="connsiteY170" fmla="*/ 238125 h 1351121"/>
                <a:gd name="connsiteX171" fmla="*/ 993934 w 1333023"/>
                <a:gd name="connsiteY171" fmla="*/ 238125 h 1351121"/>
                <a:gd name="connsiteX172" fmla="*/ 995839 w 1333023"/>
                <a:gd name="connsiteY172" fmla="*/ 235744 h 1351121"/>
                <a:gd name="connsiteX173" fmla="*/ 993457 w 1333023"/>
                <a:gd name="connsiteY173" fmla="*/ 235268 h 1351121"/>
                <a:gd name="connsiteX174" fmla="*/ 992029 w 1333023"/>
                <a:gd name="connsiteY174" fmla="*/ 233363 h 1351121"/>
                <a:gd name="connsiteX175" fmla="*/ 988695 w 1333023"/>
                <a:gd name="connsiteY175" fmla="*/ 230505 h 1351121"/>
                <a:gd name="connsiteX176" fmla="*/ 984885 w 1333023"/>
                <a:gd name="connsiteY176" fmla="*/ 228124 h 1351121"/>
                <a:gd name="connsiteX177" fmla="*/ 983932 w 1333023"/>
                <a:gd name="connsiteY177" fmla="*/ 227171 h 1351121"/>
                <a:gd name="connsiteX178" fmla="*/ 980122 w 1333023"/>
                <a:gd name="connsiteY178" fmla="*/ 228600 h 1351121"/>
                <a:gd name="connsiteX179" fmla="*/ 978217 w 1333023"/>
                <a:gd name="connsiteY179" fmla="*/ 232886 h 1351121"/>
                <a:gd name="connsiteX180" fmla="*/ 976789 w 1333023"/>
                <a:gd name="connsiteY180" fmla="*/ 235268 h 1351121"/>
                <a:gd name="connsiteX181" fmla="*/ 975360 w 1333023"/>
                <a:gd name="connsiteY181" fmla="*/ 235744 h 1351121"/>
                <a:gd name="connsiteX182" fmla="*/ 974407 w 1333023"/>
                <a:gd name="connsiteY182" fmla="*/ 230505 h 1351121"/>
                <a:gd name="connsiteX183" fmla="*/ 970597 w 1333023"/>
                <a:gd name="connsiteY183" fmla="*/ 223361 h 1351121"/>
                <a:gd name="connsiteX184" fmla="*/ 967264 w 1333023"/>
                <a:gd name="connsiteY184" fmla="*/ 222409 h 1351121"/>
                <a:gd name="connsiteX185" fmla="*/ 964406 w 1333023"/>
                <a:gd name="connsiteY185" fmla="*/ 222885 h 1351121"/>
                <a:gd name="connsiteX186" fmla="*/ 959644 w 1333023"/>
                <a:gd name="connsiteY186" fmla="*/ 219551 h 1351121"/>
                <a:gd name="connsiteX187" fmla="*/ 952976 w 1333023"/>
                <a:gd name="connsiteY187" fmla="*/ 217646 h 1351121"/>
                <a:gd name="connsiteX188" fmla="*/ 950595 w 1333023"/>
                <a:gd name="connsiteY188" fmla="*/ 214789 h 1351121"/>
                <a:gd name="connsiteX189" fmla="*/ 947261 w 1333023"/>
                <a:gd name="connsiteY189" fmla="*/ 215265 h 1351121"/>
                <a:gd name="connsiteX190" fmla="*/ 944880 w 1333023"/>
                <a:gd name="connsiteY190" fmla="*/ 214789 h 1351121"/>
                <a:gd name="connsiteX191" fmla="*/ 944880 w 1333023"/>
                <a:gd name="connsiteY191" fmla="*/ 212408 h 1351121"/>
                <a:gd name="connsiteX192" fmla="*/ 941546 w 1333023"/>
                <a:gd name="connsiteY192" fmla="*/ 212884 h 1351121"/>
                <a:gd name="connsiteX193" fmla="*/ 938213 w 1333023"/>
                <a:gd name="connsiteY193" fmla="*/ 212408 h 1351121"/>
                <a:gd name="connsiteX194" fmla="*/ 934879 w 1333023"/>
                <a:gd name="connsiteY194" fmla="*/ 211455 h 1351121"/>
                <a:gd name="connsiteX195" fmla="*/ 931545 w 1333023"/>
                <a:gd name="connsiteY195" fmla="*/ 210503 h 1351121"/>
                <a:gd name="connsiteX196" fmla="*/ 930592 w 1333023"/>
                <a:gd name="connsiteY196" fmla="*/ 208597 h 1351121"/>
                <a:gd name="connsiteX197" fmla="*/ 926306 w 1333023"/>
                <a:gd name="connsiteY197" fmla="*/ 205740 h 1351121"/>
                <a:gd name="connsiteX198" fmla="*/ 924877 w 1333023"/>
                <a:gd name="connsiteY198" fmla="*/ 203835 h 1351121"/>
                <a:gd name="connsiteX199" fmla="*/ 922020 w 1333023"/>
                <a:gd name="connsiteY199" fmla="*/ 203835 h 1351121"/>
                <a:gd name="connsiteX200" fmla="*/ 920115 w 1333023"/>
                <a:gd name="connsiteY200" fmla="*/ 202406 h 1351121"/>
                <a:gd name="connsiteX201" fmla="*/ 917257 w 1333023"/>
                <a:gd name="connsiteY201" fmla="*/ 202406 h 1351121"/>
                <a:gd name="connsiteX202" fmla="*/ 913924 w 1333023"/>
                <a:gd name="connsiteY202" fmla="*/ 202406 h 1351121"/>
                <a:gd name="connsiteX203" fmla="*/ 911542 w 1333023"/>
                <a:gd name="connsiteY203" fmla="*/ 200025 h 1351121"/>
                <a:gd name="connsiteX204" fmla="*/ 909161 w 1333023"/>
                <a:gd name="connsiteY204" fmla="*/ 199072 h 1351121"/>
                <a:gd name="connsiteX205" fmla="*/ 904875 w 1333023"/>
                <a:gd name="connsiteY205" fmla="*/ 198596 h 1351121"/>
                <a:gd name="connsiteX206" fmla="*/ 903446 w 1333023"/>
                <a:gd name="connsiteY206" fmla="*/ 199072 h 1351121"/>
                <a:gd name="connsiteX207" fmla="*/ 902494 w 1333023"/>
                <a:gd name="connsiteY207" fmla="*/ 200025 h 1351121"/>
                <a:gd name="connsiteX208" fmla="*/ 903446 w 1333023"/>
                <a:gd name="connsiteY208" fmla="*/ 201454 h 1351121"/>
                <a:gd name="connsiteX209" fmla="*/ 903922 w 1333023"/>
                <a:gd name="connsiteY209" fmla="*/ 202883 h 1351121"/>
                <a:gd name="connsiteX210" fmla="*/ 902017 w 1333023"/>
                <a:gd name="connsiteY210" fmla="*/ 202406 h 1351121"/>
                <a:gd name="connsiteX211" fmla="*/ 899160 w 1333023"/>
                <a:gd name="connsiteY211" fmla="*/ 199549 h 1351121"/>
                <a:gd name="connsiteX212" fmla="*/ 895826 w 1333023"/>
                <a:gd name="connsiteY212" fmla="*/ 200978 h 1351121"/>
                <a:gd name="connsiteX213" fmla="*/ 894397 w 1333023"/>
                <a:gd name="connsiteY213" fmla="*/ 200978 h 1351121"/>
                <a:gd name="connsiteX214" fmla="*/ 892969 w 1333023"/>
                <a:gd name="connsiteY214" fmla="*/ 200501 h 1351121"/>
                <a:gd name="connsiteX215" fmla="*/ 891540 w 1333023"/>
                <a:gd name="connsiteY215" fmla="*/ 199549 h 1351121"/>
                <a:gd name="connsiteX216" fmla="*/ 890588 w 1333023"/>
                <a:gd name="connsiteY216" fmla="*/ 199072 h 1351121"/>
                <a:gd name="connsiteX217" fmla="*/ 888206 w 1333023"/>
                <a:gd name="connsiteY217" fmla="*/ 200025 h 1351121"/>
                <a:gd name="connsiteX218" fmla="*/ 885349 w 1333023"/>
                <a:gd name="connsiteY218" fmla="*/ 202406 h 1351121"/>
                <a:gd name="connsiteX219" fmla="*/ 882967 w 1333023"/>
                <a:gd name="connsiteY219" fmla="*/ 200025 h 1351121"/>
                <a:gd name="connsiteX220" fmla="*/ 881539 w 1333023"/>
                <a:gd name="connsiteY220" fmla="*/ 200501 h 1351121"/>
                <a:gd name="connsiteX221" fmla="*/ 880110 w 1333023"/>
                <a:gd name="connsiteY221" fmla="*/ 201454 h 1351121"/>
                <a:gd name="connsiteX222" fmla="*/ 879634 w 1333023"/>
                <a:gd name="connsiteY222" fmla="*/ 203359 h 1351121"/>
                <a:gd name="connsiteX223" fmla="*/ 877252 w 1333023"/>
                <a:gd name="connsiteY223" fmla="*/ 204311 h 1351121"/>
                <a:gd name="connsiteX224" fmla="*/ 874871 w 1333023"/>
                <a:gd name="connsiteY224" fmla="*/ 206693 h 1351121"/>
                <a:gd name="connsiteX225" fmla="*/ 872966 w 1333023"/>
                <a:gd name="connsiteY225" fmla="*/ 209074 h 1351121"/>
                <a:gd name="connsiteX226" fmla="*/ 873442 w 1333023"/>
                <a:gd name="connsiteY226" fmla="*/ 211931 h 1351121"/>
                <a:gd name="connsiteX227" fmla="*/ 868680 w 1333023"/>
                <a:gd name="connsiteY227" fmla="*/ 215265 h 1351121"/>
                <a:gd name="connsiteX228" fmla="*/ 870109 w 1333023"/>
                <a:gd name="connsiteY228" fmla="*/ 218122 h 1351121"/>
                <a:gd name="connsiteX229" fmla="*/ 867727 w 1333023"/>
                <a:gd name="connsiteY229" fmla="*/ 221456 h 1351121"/>
                <a:gd name="connsiteX230" fmla="*/ 868204 w 1333023"/>
                <a:gd name="connsiteY230" fmla="*/ 223838 h 1351121"/>
                <a:gd name="connsiteX231" fmla="*/ 868680 w 1333023"/>
                <a:gd name="connsiteY231" fmla="*/ 225266 h 1351121"/>
                <a:gd name="connsiteX232" fmla="*/ 872014 w 1333023"/>
                <a:gd name="connsiteY232" fmla="*/ 226695 h 1351121"/>
                <a:gd name="connsiteX233" fmla="*/ 868680 w 1333023"/>
                <a:gd name="connsiteY233" fmla="*/ 228124 h 1351121"/>
                <a:gd name="connsiteX234" fmla="*/ 868204 w 1333023"/>
                <a:gd name="connsiteY234" fmla="*/ 231458 h 1351121"/>
                <a:gd name="connsiteX235" fmla="*/ 865822 w 1333023"/>
                <a:gd name="connsiteY235" fmla="*/ 230029 h 1351121"/>
                <a:gd name="connsiteX236" fmla="*/ 863441 w 1333023"/>
                <a:gd name="connsiteY236" fmla="*/ 227171 h 1351121"/>
                <a:gd name="connsiteX237" fmla="*/ 859631 w 1333023"/>
                <a:gd name="connsiteY237" fmla="*/ 227171 h 1351121"/>
                <a:gd name="connsiteX238" fmla="*/ 850106 w 1333023"/>
                <a:gd name="connsiteY238" fmla="*/ 238601 h 1351121"/>
                <a:gd name="connsiteX239" fmla="*/ 844391 w 1333023"/>
                <a:gd name="connsiteY239" fmla="*/ 240030 h 1351121"/>
                <a:gd name="connsiteX240" fmla="*/ 842486 w 1333023"/>
                <a:gd name="connsiteY240" fmla="*/ 241459 h 1351121"/>
                <a:gd name="connsiteX241" fmla="*/ 835819 w 1333023"/>
                <a:gd name="connsiteY241" fmla="*/ 255746 h 1351121"/>
                <a:gd name="connsiteX242" fmla="*/ 833914 w 1333023"/>
                <a:gd name="connsiteY242" fmla="*/ 260985 h 1351121"/>
                <a:gd name="connsiteX243" fmla="*/ 831532 w 1333023"/>
                <a:gd name="connsiteY243" fmla="*/ 264319 h 1351121"/>
                <a:gd name="connsiteX244" fmla="*/ 829627 w 1333023"/>
                <a:gd name="connsiteY244" fmla="*/ 265271 h 1351121"/>
                <a:gd name="connsiteX245" fmla="*/ 827722 w 1333023"/>
                <a:gd name="connsiteY245" fmla="*/ 266224 h 1351121"/>
                <a:gd name="connsiteX246" fmla="*/ 829151 w 1333023"/>
                <a:gd name="connsiteY246" fmla="*/ 263843 h 1351121"/>
                <a:gd name="connsiteX247" fmla="*/ 830580 w 1333023"/>
                <a:gd name="connsiteY247" fmla="*/ 261461 h 1351121"/>
                <a:gd name="connsiteX248" fmla="*/ 832009 w 1333023"/>
                <a:gd name="connsiteY248" fmla="*/ 253365 h 1351121"/>
                <a:gd name="connsiteX249" fmla="*/ 833438 w 1333023"/>
                <a:gd name="connsiteY249" fmla="*/ 250508 h 1351121"/>
                <a:gd name="connsiteX250" fmla="*/ 835342 w 1333023"/>
                <a:gd name="connsiteY250" fmla="*/ 242888 h 1351121"/>
                <a:gd name="connsiteX251" fmla="*/ 838200 w 1333023"/>
                <a:gd name="connsiteY251" fmla="*/ 234791 h 1351121"/>
                <a:gd name="connsiteX252" fmla="*/ 829151 w 1333023"/>
                <a:gd name="connsiteY252" fmla="*/ 239554 h 1351121"/>
                <a:gd name="connsiteX253" fmla="*/ 824389 w 1333023"/>
                <a:gd name="connsiteY253" fmla="*/ 241459 h 1351121"/>
                <a:gd name="connsiteX254" fmla="*/ 818197 w 1333023"/>
                <a:gd name="connsiteY254" fmla="*/ 239554 h 1351121"/>
                <a:gd name="connsiteX255" fmla="*/ 814864 w 1333023"/>
                <a:gd name="connsiteY255" fmla="*/ 238125 h 1351121"/>
                <a:gd name="connsiteX256" fmla="*/ 811054 w 1333023"/>
                <a:gd name="connsiteY256" fmla="*/ 239078 h 1351121"/>
                <a:gd name="connsiteX257" fmla="*/ 809149 w 1333023"/>
                <a:gd name="connsiteY257" fmla="*/ 240506 h 1351121"/>
                <a:gd name="connsiteX258" fmla="*/ 806291 w 1333023"/>
                <a:gd name="connsiteY258" fmla="*/ 241459 h 1351121"/>
                <a:gd name="connsiteX259" fmla="*/ 801529 w 1333023"/>
                <a:gd name="connsiteY259" fmla="*/ 244793 h 1351121"/>
                <a:gd name="connsiteX260" fmla="*/ 795338 w 1333023"/>
                <a:gd name="connsiteY260" fmla="*/ 239078 h 1351121"/>
                <a:gd name="connsiteX261" fmla="*/ 793432 w 1333023"/>
                <a:gd name="connsiteY261" fmla="*/ 238125 h 1351121"/>
                <a:gd name="connsiteX262" fmla="*/ 791527 w 1333023"/>
                <a:gd name="connsiteY262" fmla="*/ 236220 h 1351121"/>
                <a:gd name="connsiteX263" fmla="*/ 792004 w 1333023"/>
                <a:gd name="connsiteY263" fmla="*/ 233839 h 1351121"/>
                <a:gd name="connsiteX264" fmla="*/ 792004 w 1333023"/>
                <a:gd name="connsiteY264" fmla="*/ 231934 h 1351121"/>
                <a:gd name="connsiteX265" fmla="*/ 788194 w 1333023"/>
                <a:gd name="connsiteY265" fmla="*/ 226695 h 1351121"/>
                <a:gd name="connsiteX266" fmla="*/ 787241 w 1333023"/>
                <a:gd name="connsiteY266" fmla="*/ 222885 h 1351121"/>
                <a:gd name="connsiteX267" fmla="*/ 787241 w 1333023"/>
                <a:gd name="connsiteY267" fmla="*/ 220504 h 1351121"/>
                <a:gd name="connsiteX268" fmla="*/ 786765 w 1333023"/>
                <a:gd name="connsiteY268" fmla="*/ 217646 h 1351121"/>
                <a:gd name="connsiteX269" fmla="*/ 784860 w 1333023"/>
                <a:gd name="connsiteY269" fmla="*/ 215741 h 1351121"/>
                <a:gd name="connsiteX270" fmla="*/ 784384 w 1333023"/>
                <a:gd name="connsiteY270" fmla="*/ 214313 h 1351121"/>
                <a:gd name="connsiteX271" fmla="*/ 787241 w 1333023"/>
                <a:gd name="connsiteY271" fmla="*/ 211931 h 1351121"/>
                <a:gd name="connsiteX272" fmla="*/ 787241 w 1333023"/>
                <a:gd name="connsiteY272" fmla="*/ 210503 h 1351121"/>
                <a:gd name="connsiteX273" fmla="*/ 785336 w 1333023"/>
                <a:gd name="connsiteY273" fmla="*/ 208597 h 1351121"/>
                <a:gd name="connsiteX274" fmla="*/ 782002 w 1333023"/>
                <a:gd name="connsiteY274" fmla="*/ 210026 h 1351121"/>
                <a:gd name="connsiteX275" fmla="*/ 780574 w 1333023"/>
                <a:gd name="connsiteY275" fmla="*/ 211455 h 1351121"/>
                <a:gd name="connsiteX276" fmla="*/ 774859 w 1333023"/>
                <a:gd name="connsiteY276" fmla="*/ 214789 h 1351121"/>
                <a:gd name="connsiteX277" fmla="*/ 771525 w 1333023"/>
                <a:gd name="connsiteY277" fmla="*/ 217646 h 1351121"/>
                <a:gd name="connsiteX278" fmla="*/ 763429 w 1333023"/>
                <a:gd name="connsiteY278" fmla="*/ 221933 h 1351121"/>
                <a:gd name="connsiteX279" fmla="*/ 759619 w 1333023"/>
                <a:gd name="connsiteY279" fmla="*/ 223361 h 1351121"/>
                <a:gd name="connsiteX280" fmla="*/ 749141 w 1333023"/>
                <a:gd name="connsiteY280" fmla="*/ 230029 h 1351121"/>
                <a:gd name="connsiteX281" fmla="*/ 740569 w 1333023"/>
                <a:gd name="connsiteY281" fmla="*/ 231934 h 1351121"/>
                <a:gd name="connsiteX282" fmla="*/ 736759 w 1333023"/>
                <a:gd name="connsiteY282" fmla="*/ 229076 h 1351121"/>
                <a:gd name="connsiteX283" fmla="*/ 724852 w 1333023"/>
                <a:gd name="connsiteY283" fmla="*/ 228600 h 1351121"/>
                <a:gd name="connsiteX284" fmla="*/ 728663 w 1333023"/>
                <a:gd name="connsiteY284" fmla="*/ 227171 h 1351121"/>
                <a:gd name="connsiteX285" fmla="*/ 739616 w 1333023"/>
                <a:gd name="connsiteY285" fmla="*/ 221933 h 1351121"/>
                <a:gd name="connsiteX286" fmla="*/ 746760 w 1333023"/>
                <a:gd name="connsiteY286" fmla="*/ 223361 h 1351121"/>
                <a:gd name="connsiteX287" fmla="*/ 748189 w 1333023"/>
                <a:gd name="connsiteY287" fmla="*/ 222409 h 1351121"/>
                <a:gd name="connsiteX288" fmla="*/ 749617 w 1333023"/>
                <a:gd name="connsiteY288" fmla="*/ 220980 h 1351121"/>
                <a:gd name="connsiteX289" fmla="*/ 750094 w 1333023"/>
                <a:gd name="connsiteY289" fmla="*/ 216218 h 1351121"/>
                <a:gd name="connsiteX290" fmla="*/ 753427 w 1333023"/>
                <a:gd name="connsiteY290" fmla="*/ 214313 h 1351121"/>
                <a:gd name="connsiteX291" fmla="*/ 756761 w 1333023"/>
                <a:gd name="connsiteY291" fmla="*/ 210979 h 1351121"/>
                <a:gd name="connsiteX292" fmla="*/ 756761 w 1333023"/>
                <a:gd name="connsiteY292" fmla="*/ 205740 h 1351121"/>
                <a:gd name="connsiteX293" fmla="*/ 757238 w 1333023"/>
                <a:gd name="connsiteY293" fmla="*/ 202406 h 1351121"/>
                <a:gd name="connsiteX294" fmla="*/ 762476 w 1333023"/>
                <a:gd name="connsiteY294" fmla="*/ 195263 h 1351121"/>
                <a:gd name="connsiteX295" fmla="*/ 764381 w 1333023"/>
                <a:gd name="connsiteY295" fmla="*/ 193834 h 1351121"/>
                <a:gd name="connsiteX296" fmla="*/ 767715 w 1333023"/>
                <a:gd name="connsiteY296" fmla="*/ 190024 h 1351121"/>
                <a:gd name="connsiteX297" fmla="*/ 771049 w 1333023"/>
                <a:gd name="connsiteY297" fmla="*/ 182880 h 1351121"/>
                <a:gd name="connsiteX298" fmla="*/ 771525 w 1333023"/>
                <a:gd name="connsiteY298" fmla="*/ 179546 h 1351121"/>
                <a:gd name="connsiteX299" fmla="*/ 777716 w 1333023"/>
                <a:gd name="connsiteY299" fmla="*/ 177641 h 1351121"/>
                <a:gd name="connsiteX300" fmla="*/ 782479 w 1333023"/>
                <a:gd name="connsiteY300" fmla="*/ 172403 h 1351121"/>
                <a:gd name="connsiteX301" fmla="*/ 784384 w 1333023"/>
                <a:gd name="connsiteY301" fmla="*/ 171450 h 1351121"/>
                <a:gd name="connsiteX302" fmla="*/ 787717 w 1333023"/>
                <a:gd name="connsiteY302" fmla="*/ 170974 h 1351121"/>
                <a:gd name="connsiteX303" fmla="*/ 789622 w 1333023"/>
                <a:gd name="connsiteY303" fmla="*/ 169069 h 1351121"/>
                <a:gd name="connsiteX304" fmla="*/ 795338 w 1333023"/>
                <a:gd name="connsiteY304" fmla="*/ 162401 h 1351121"/>
                <a:gd name="connsiteX305" fmla="*/ 799147 w 1333023"/>
                <a:gd name="connsiteY305" fmla="*/ 155258 h 1351121"/>
                <a:gd name="connsiteX306" fmla="*/ 803434 w 1333023"/>
                <a:gd name="connsiteY306" fmla="*/ 151447 h 1351121"/>
                <a:gd name="connsiteX307" fmla="*/ 804863 w 1333023"/>
                <a:gd name="connsiteY307" fmla="*/ 148590 h 1351121"/>
                <a:gd name="connsiteX308" fmla="*/ 812482 w 1333023"/>
                <a:gd name="connsiteY308" fmla="*/ 142399 h 1351121"/>
                <a:gd name="connsiteX309" fmla="*/ 813435 w 1333023"/>
                <a:gd name="connsiteY309" fmla="*/ 140970 h 1351121"/>
                <a:gd name="connsiteX310" fmla="*/ 817245 w 1333023"/>
                <a:gd name="connsiteY310" fmla="*/ 138589 h 1351121"/>
                <a:gd name="connsiteX311" fmla="*/ 818674 w 1333023"/>
                <a:gd name="connsiteY311" fmla="*/ 137160 h 1351121"/>
                <a:gd name="connsiteX312" fmla="*/ 818197 w 1333023"/>
                <a:gd name="connsiteY312" fmla="*/ 133826 h 1351121"/>
                <a:gd name="connsiteX313" fmla="*/ 819150 w 1333023"/>
                <a:gd name="connsiteY313" fmla="*/ 128588 h 1351121"/>
                <a:gd name="connsiteX314" fmla="*/ 816769 w 1333023"/>
                <a:gd name="connsiteY314" fmla="*/ 120491 h 1351121"/>
                <a:gd name="connsiteX315" fmla="*/ 813435 w 1333023"/>
                <a:gd name="connsiteY315" fmla="*/ 118110 h 1351121"/>
                <a:gd name="connsiteX316" fmla="*/ 809149 w 1333023"/>
                <a:gd name="connsiteY316" fmla="*/ 116205 h 1351121"/>
                <a:gd name="connsiteX317" fmla="*/ 805339 w 1333023"/>
                <a:gd name="connsiteY317" fmla="*/ 115729 h 1351121"/>
                <a:gd name="connsiteX318" fmla="*/ 800100 w 1333023"/>
                <a:gd name="connsiteY318" fmla="*/ 114776 h 1351121"/>
                <a:gd name="connsiteX319" fmla="*/ 797719 w 1333023"/>
                <a:gd name="connsiteY319" fmla="*/ 111443 h 1351121"/>
                <a:gd name="connsiteX320" fmla="*/ 796290 w 1333023"/>
                <a:gd name="connsiteY320" fmla="*/ 109061 h 1351121"/>
                <a:gd name="connsiteX321" fmla="*/ 795338 w 1333023"/>
                <a:gd name="connsiteY321" fmla="*/ 105728 h 1351121"/>
                <a:gd name="connsiteX322" fmla="*/ 793432 w 1333023"/>
                <a:gd name="connsiteY322" fmla="*/ 104775 h 1351121"/>
                <a:gd name="connsiteX323" fmla="*/ 791527 w 1333023"/>
                <a:gd name="connsiteY323" fmla="*/ 104775 h 1351121"/>
                <a:gd name="connsiteX324" fmla="*/ 792956 w 1333023"/>
                <a:gd name="connsiteY324" fmla="*/ 103346 h 1351121"/>
                <a:gd name="connsiteX325" fmla="*/ 792956 w 1333023"/>
                <a:gd name="connsiteY325" fmla="*/ 102394 h 1351121"/>
                <a:gd name="connsiteX326" fmla="*/ 791051 w 1333023"/>
                <a:gd name="connsiteY326" fmla="*/ 96679 h 1351121"/>
                <a:gd name="connsiteX327" fmla="*/ 789146 w 1333023"/>
                <a:gd name="connsiteY327" fmla="*/ 93345 h 1351121"/>
                <a:gd name="connsiteX328" fmla="*/ 788194 w 1333023"/>
                <a:gd name="connsiteY328" fmla="*/ 90011 h 1351121"/>
                <a:gd name="connsiteX329" fmla="*/ 787717 w 1333023"/>
                <a:gd name="connsiteY329" fmla="*/ 87154 h 1351121"/>
                <a:gd name="connsiteX330" fmla="*/ 782002 w 1333023"/>
                <a:gd name="connsiteY330" fmla="*/ 72866 h 1351121"/>
                <a:gd name="connsiteX331" fmla="*/ 780097 w 1333023"/>
                <a:gd name="connsiteY331" fmla="*/ 66199 h 1351121"/>
                <a:gd name="connsiteX332" fmla="*/ 779145 w 1333023"/>
                <a:gd name="connsiteY332" fmla="*/ 52864 h 1351121"/>
                <a:gd name="connsiteX333" fmla="*/ 774382 w 1333023"/>
                <a:gd name="connsiteY333" fmla="*/ 38576 h 1351121"/>
                <a:gd name="connsiteX334" fmla="*/ 770572 w 1333023"/>
                <a:gd name="connsiteY334" fmla="*/ 34290 h 1351121"/>
                <a:gd name="connsiteX335" fmla="*/ 765810 w 1333023"/>
                <a:gd name="connsiteY335" fmla="*/ 31433 h 1351121"/>
                <a:gd name="connsiteX336" fmla="*/ 762952 w 1333023"/>
                <a:gd name="connsiteY336" fmla="*/ 31433 h 1351121"/>
                <a:gd name="connsiteX337" fmla="*/ 762476 w 1333023"/>
                <a:gd name="connsiteY337" fmla="*/ 33814 h 1351121"/>
                <a:gd name="connsiteX338" fmla="*/ 760095 w 1333023"/>
                <a:gd name="connsiteY338" fmla="*/ 41434 h 1351121"/>
                <a:gd name="connsiteX339" fmla="*/ 759142 w 1333023"/>
                <a:gd name="connsiteY339" fmla="*/ 42386 h 1351121"/>
                <a:gd name="connsiteX340" fmla="*/ 756285 w 1333023"/>
                <a:gd name="connsiteY340" fmla="*/ 43815 h 1351121"/>
                <a:gd name="connsiteX341" fmla="*/ 754856 w 1333023"/>
                <a:gd name="connsiteY341" fmla="*/ 45720 h 1351121"/>
                <a:gd name="connsiteX342" fmla="*/ 753904 w 1333023"/>
                <a:gd name="connsiteY342" fmla="*/ 47625 h 1351121"/>
                <a:gd name="connsiteX343" fmla="*/ 751999 w 1333023"/>
                <a:gd name="connsiteY343" fmla="*/ 49054 h 1351121"/>
                <a:gd name="connsiteX344" fmla="*/ 750570 w 1333023"/>
                <a:gd name="connsiteY344" fmla="*/ 50959 h 1351121"/>
                <a:gd name="connsiteX345" fmla="*/ 750094 w 1333023"/>
                <a:gd name="connsiteY345" fmla="*/ 52388 h 1351121"/>
                <a:gd name="connsiteX346" fmla="*/ 748665 w 1333023"/>
                <a:gd name="connsiteY346" fmla="*/ 53340 h 1351121"/>
                <a:gd name="connsiteX347" fmla="*/ 748189 w 1333023"/>
                <a:gd name="connsiteY347" fmla="*/ 55245 h 1351121"/>
                <a:gd name="connsiteX348" fmla="*/ 744379 w 1333023"/>
                <a:gd name="connsiteY348" fmla="*/ 61913 h 1351121"/>
                <a:gd name="connsiteX349" fmla="*/ 742950 w 1333023"/>
                <a:gd name="connsiteY349" fmla="*/ 64770 h 1351121"/>
                <a:gd name="connsiteX350" fmla="*/ 740569 w 1333023"/>
                <a:gd name="connsiteY350" fmla="*/ 68104 h 1351121"/>
                <a:gd name="connsiteX351" fmla="*/ 739140 w 1333023"/>
                <a:gd name="connsiteY351" fmla="*/ 69056 h 1351121"/>
                <a:gd name="connsiteX352" fmla="*/ 737235 w 1333023"/>
                <a:gd name="connsiteY352" fmla="*/ 70961 h 1351121"/>
                <a:gd name="connsiteX353" fmla="*/ 736282 w 1333023"/>
                <a:gd name="connsiteY353" fmla="*/ 73343 h 1351121"/>
                <a:gd name="connsiteX354" fmla="*/ 736282 w 1333023"/>
                <a:gd name="connsiteY354" fmla="*/ 75724 h 1351121"/>
                <a:gd name="connsiteX355" fmla="*/ 734854 w 1333023"/>
                <a:gd name="connsiteY355" fmla="*/ 78581 h 1351121"/>
                <a:gd name="connsiteX356" fmla="*/ 733901 w 1333023"/>
                <a:gd name="connsiteY356" fmla="*/ 80963 h 1351121"/>
                <a:gd name="connsiteX357" fmla="*/ 732472 w 1333023"/>
                <a:gd name="connsiteY357" fmla="*/ 82391 h 1351121"/>
                <a:gd name="connsiteX358" fmla="*/ 729139 w 1333023"/>
                <a:gd name="connsiteY358" fmla="*/ 89535 h 1351121"/>
                <a:gd name="connsiteX359" fmla="*/ 729139 w 1333023"/>
                <a:gd name="connsiteY359" fmla="*/ 91916 h 1351121"/>
                <a:gd name="connsiteX360" fmla="*/ 728186 w 1333023"/>
                <a:gd name="connsiteY360" fmla="*/ 93345 h 1351121"/>
                <a:gd name="connsiteX361" fmla="*/ 725805 w 1333023"/>
                <a:gd name="connsiteY361" fmla="*/ 96679 h 1351121"/>
                <a:gd name="connsiteX362" fmla="*/ 724376 w 1333023"/>
                <a:gd name="connsiteY362" fmla="*/ 98584 h 1351121"/>
                <a:gd name="connsiteX363" fmla="*/ 721519 w 1333023"/>
                <a:gd name="connsiteY363" fmla="*/ 100013 h 1351121"/>
                <a:gd name="connsiteX364" fmla="*/ 718661 w 1333023"/>
                <a:gd name="connsiteY364" fmla="*/ 101918 h 1351121"/>
                <a:gd name="connsiteX365" fmla="*/ 717709 w 1333023"/>
                <a:gd name="connsiteY365" fmla="*/ 103822 h 1351121"/>
                <a:gd name="connsiteX366" fmla="*/ 715804 w 1333023"/>
                <a:gd name="connsiteY366" fmla="*/ 104775 h 1351121"/>
                <a:gd name="connsiteX367" fmla="*/ 714375 w 1333023"/>
                <a:gd name="connsiteY367" fmla="*/ 104775 h 1351121"/>
                <a:gd name="connsiteX368" fmla="*/ 711994 w 1333023"/>
                <a:gd name="connsiteY368" fmla="*/ 104299 h 1351121"/>
                <a:gd name="connsiteX369" fmla="*/ 708660 w 1333023"/>
                <a:gd name="connsiteY369" fmla="*/ 103822 h 1351121"/>
                <a:gd name="connsiteX370" fmla="*/ 706755 w 1333023"/>
                <a:gd name="connsiteY370" fmla="*/ 103822 h 1351121"/>
                <a:gd name="connsiteX371" fmla="*/ 705802 w 1333023"/>
                <a:gd name="connsiteY371" fmla="*/ 102870 h 1351121"/>
                <a:gd name="connsiteX372" fmla="*/ 704850 w 1333023"/>
                <a:gd name="connsiteY372" fmla="*/ 100965 h 1351121"/>
                <a:gd name="connsiteX373" fmla="*/ 703421 w 1333023"/>
                <a:gd name="connsiteY373" fmla="*/ 99536 h 1351121"/>
                <a:gd name="connsiteX374" fmla="*/ 702469 w 1333023"/>
                <a:gd name="connsiteY374" fmla="*/ 100013 h 1351121"/>
                <a:gd name="connsiteX375" fmla="*/ 700088 w 1333023"/>
                <a:gd name="connsiteY375" fmla="*/ 101441 h 1351121"/>
                <a:gd name="connsiteX376" fmla="*/ 697230 w 1333023"/>
                <a:gd name="connsiteY376" fmla="*/ 102394 h 1351121"/>
                <a:gd name="connsiteX377" fmla="*/ 695325 w 1333023"/>
                <a:gd name="connsiteY377" fmla="*/ 101918 h 1351121"/>
                <a:gd name="connsiteX378" fmla="*/ 691039 w 1333023"/>
                <a:gd name="connsiteY378" fmla="*/ 100965 h 1351121"/>
                <a:gd name="connsiteX379" fmla="*/ 689134 w 1333023"/>
                <a:gd name="connsiteY379" fmla="*/ 100489 h 1351121"/>
                <a:gd name="connsiteX380" fmla="*/ 688657 w 1333023"/>
                <a:gd name="connsiteY380" fmla="*/ 99536 h 1351121"/>
                <a:gd name="connsiteX381" fmla="*/ 688181 w 1333023"/>
                <a:gd name="connsiteY381" fmla="*/ 99060 h 1351121"/>
                <a:gd name="connsiteX382" fmla="*/ 687229 w 1333023"/>
                <a:gd name="connsiteY382" fmla="*/ 99536 h 1351121"/>
                <a:gd name="connsiteX383" fmla="*/ 685800 w 1333023"/>
                <a:gd name="connsiteY383" fmla="*/ 100489 h 1351121"/>
                <a:gd name="connsiteX384" fmla="*/ 684371 w 1333023"/>
                <a:gd name="connsiteY384" fmla="*/ 101441 h 1351121"/>
                <a:gd name="connsiteX385" fmla="*/ 681990 w 1333023"/>
                <a:gd name="connsiteY385" fmla="*/ 102870 h 1351121"/>
                <a:gd name="connsiteX386" fmla="*/ 677227 w 1333023"/>
                <a:gd name="connsiteY386" fmla="*/ 105728 h 1351121"/>
                <a:gd name="connsiteX387" fmla="*/ 675799 w 1333023"/>
                <a:gd name="connsiteY387" fmla="*/ 106680 h 1351121"/>
                <a:gd name="connsiteX388" fmla="*/ 674370 w 1333023"/>
                <a:gd name="connsiteY388" fmla="*/ 106204 h 1351121"/>
                <a:gd name="connsiteX389" fmla="*/ 672465 w 1333023"/>
                <a:gd name="connsiteY389" fmla="*/ 105728 h 1351121"/>
                <a:gd name="connsiteX390" fmla="*/ 670084 w 1333023"/>
                <a:gd name="connsiteY390" fmla="*/ 105728 h 1351121"/>
                <a:gd name="connsiteX391" fmla="*/ 665321 w 1333023"/>
                <a:gd name="connsiteY391" fmla="*/ 103822 h 1351121"/>
                <a:gd name="connsiteX392" fmla="*/ 662464 w 1333023"/>
                <a:gd name="connsiteY392" fmla="*/ 102394 h 1351121"/>
                <a:gd name="connsiteX393" fmla="*/ 661035 w 1333023"/>
                <a:gd name="connsiteY393" fmla="*/ 100965 h 1351121"/>
                <a:gd name="connsiteX394" fmla="*/ 659606 w 1333023"/>
                <a:gd name="connsiteY394" fmla="*/ 100489 h 1351121"/>
                <a:gd name="connsiteX395" fmla="*/ 658654 w 1333023"/>
                <a:gd name="connsiteY395" fmla="*/ 100013 h 1351121"/>
                <a:gd name="connsiteX396" fmla="*/ 657225 w 1333023"/>
                <a:gd name="connsiteY396" fmla="*/ 100013 h 1351121"/>
                <a:gd name="connsiteX397" fmla="*/ 655796 w 1333023"/>
                <a:gd name="connsiteY397" fmla="*/ 99060 h 1351121"/>
                <a:gd name="connsiteX398" fmla="*/ 655796 w 1333023"/>
                <a:gd name="connsiteY398" fmla="*/ 97631 h 1351121"/>
                <a:gd name="connsiteX399" fmla="*/ 655320 w 1333023"/>
                <a:gd name="connsiteY399" fmla="*/ 96203 h 1351121"/>
                <a:gd name="connsiteX400" fmla="*/ 653891 w 1333023"/>
                <a:gd name="connsiteY400" fmla="*/ 95726 h 1351121"/>
                <a:gd name="connsiteX401" fmla="*/ 651034 w 1333023"/>
                <a:gd name="connsiteY401" fmla="*/ 96203 h 1351121"/>
                <a:gd name="connsiteX402" fmla="*/ 650081 w 1333023"/>
                <a:gd name="connsiteY402" fmla="*/ 95726 h 1351121"/>
                <a:gd name="connsiteX403" fmla="*/ 648176 w 1333023"/>
                <a:gd name="connsiteY403" fmla="*/ 94297 h 1351121"/>
                <a:gd name="connsiteX404" fmla="*/ 646747 w 1333023"/>
                <a:gd name="connsiteY404" fmla="*/ 92393 h 1351121"/>
                <a:gd name="connsiteX405" fmla="*/ 646271 w 1333023"/>
                <a:gd name="connsiteY405" fmla="*/ 90964 h 1351121"/>
                <a:gd name="connsiteX406" fmla="*/ 645319 w 1333023"/>
                <a:gd name="connsiteY406" fmla="*/ 90964 h 1351121"/>
                <a:gd name="connsiteX407" fmla="*/ 642938 w 1333023"/>
                <a:gd name="connsiteY407" fmla="*/ 92393 h 1351121"/>
                <a:gd name="connsiteX408" fmla="*/ 641509 w 1333023"/>
                <a:gd name="connsiteY408" fmla="*/ 92869 h 1351121"/>
                <a:gd name="connsiteX409" fmla="*/ 640556 w 1333023"/>
                <a:gd name="connsiteY409" fmla="*/ 92393 h 1351121"/>
                <a:gd name="connsiteX410" fmla="*/ 639127 w 1333023"/>
                <a:gd name="connsiteY410" fmla="*/ 92393 h 1351121"/>
                <a:gd name="connsiteX411" fmla="*/ 636270 w 1333023"/>
                <a:gd name="connsiteY411" fmla="*/ 93821 h 1351121"/>
                <a:gd name="connsiteX412" fmla="*/ 634365 w 1333023"/>
                <a:gd name="connsiteY412" fmla="*/ 94297 h 1351121"/>
                <a:gd name="connsiteX413" fmla="*/ 632936 w 1333023"/>
                <a:gd name="connsiteY413" fmla="*/ 95726 h 1351121"/>
                <a:gd name="connsiteX414" fmla="*/ 623411 w 1333023"/>
                <a:gd name="connsiteY414" fmla="*/ 96679 h 1351121"/>
                <a:gd name="connsiteX415" fmla="*/ 621030 w 1333023"/>
                <a:gd name="connsiteY415" fmla="*/ 97155 h 1351121"/>
                <a:gd name="connsiteX416" fmla="*/ 615315 w 1333023"/>
                <a:gd name="connsiteY416" fmla="*/ 94297 h 1351121"/>
                <a:gd name="connsiteX417" fmla="*/ 613886 w 1333023"/>
                <a:gd name="connsiteY417" fmla="*/ 93345 h 1351121"/>
                <a:gd name="connsiteX418" fmla="*/ 612934 w 1333023"/>
                <a:gd name="connsiteY418" fmla="*/ 93345 h 1351121"/>
                <a:gd name="connsiteX419" fmla="*/ 612457 w 1333023"/>
                <a:gd name="connsiteY419" fmla="*/ 93345 h 1351121"/>
                <a:gd name="connsiteX420" fmla="*/ 612457 w 1333023"/>
                <a:gd name="connsiteY420" fmla="*/ 93821 h 1351121"/>
                <a:gd name="connsiteX421" fmla="*/ 611505 w 1333023"/>
                <a:gd name="connsiteY421" fmla="*/ 97155 h 1351121"/>
                <a:gd name="connsiteX422" fmla="*/ 610552 w 1333023"/>
                <a:gd name="connsiteY422" fmla="*/ 98108 h 1351121"/>
                <a:gd name="connsiteX423" fmla="*/ 609124 w 1333023"/>
                <a:gd name="connsiteY423" fmla="*/ 99060 h 1351121"/>
                <a:gd name="connsiteX424" fmla="*/ 607695 w 1333023"/>
                <a:gd name="connsiteY424" fmla="*/ 100489 h 1351121"/>
                <a:gd name="connsiteX425" fmla="*/ 607219 w 1333023"/>
                <a:gd name="connsiteY425" fmla="*/ 101918 h 1351121"/>
                <a:gd name="connsiteX426" fmla="*/ 609600 w 1333023"/>
                <a:gd name="connsiteY426" fmla="*/ 102870 h 1351121"/>
                <a:gd name="connsiteX427" fmla="*/ 611505 w 1333023"/>
                <a:gd name="connsiteY427" fmla="*/ 105728 h 1351121"/>
                <a:gd name="connsiteX428" fmla="*/ 613410 w 1333023"/>
                <a:gd name="connsiteY428" fmla="*/ 107633 h 1351121"/>
                <a:gd name="connsiteX429" fmla="*/ 614839 w 1333023"/>
                <a:gd name="connsiteY429" fmla="*/ 109538 h 1351121"/>
                <a:gd name="connsiteX430" fmla="*/ 614839 w 1333023"/>
                <a:gd name="connsiteY430" fmla="*/ 111443 h 1351121"/>
                <a:gd name="connsiteX431" fmla="*/ 614363 w 1333023"/>
                <a:gd name="connsiteY431" fmla="*/ 114300 h 1351121"/>
                <a:gd name="connsiteX432" fmla="*/ 613410 w 1333023"/>
                <a:gd name="connsiteY432" fmla="*/ 115253 h 1351121"/>
                <a:gd name="connsiteX433" fmla="*/ 611505 w 1333023"/>
                <a:gd name="connsiteY433" fmla="*/ 115729 h 1351121"/>
                <a:gd name="connsiteX434" fmla="*/ 604361 w 1333023"/>
                <a:gd name="connsiteY434" fmla="*/ 114300 h 1351121"/>
                <a:gd name="connsiteX435" fmla="*/ 599122 w 1333023"/>
                <a:gd name="connsiteY435" fmla="*/ 112871 h 1351121"/>
                <a:gd name="connsiteX436" fmla="*/ 596741 w 1333023"/>
                <a:gd name="connsiteY436" fmla="*/ 112395 h 1351121"/>
                <a:gd name="connsiteX437" fmla="*/ 595789 w 1333023"/>
                <a:gd name="connsiteY437" fmla="*/ 111919 h 1351121"/>
                <a:gd name="connsiteX438" fmla="*/ 594360 w 1333023"/>
                <a:gd name="connsiteY438" fmla="*/ 112395 h 1351121"/>
                <a:gd name="connsiteX439" fmla="*/ 592931 w 1333023"/>
                <a:gd name="connsiteY439" fmla="*/ 112871 h 1351121"/>
                <a:gd name="connsiteX440" fmla="*/ 591026 w 1333023"/>
                <a:gd name="connsiteY440" fmla="*/ 112395 h 1351121"/>
                <a:gd name="connsiteX441" fmla="*/ 588645 w 1333023"/>
                <a:gd name="connsiteY441" fmla="*/ 112871 h 1351121"/>
                <a:gd name="connsiteX442" fmla="*/ 586264 w 1333023"/>
                <a:gd name="connsiteY442" fmla="*/ 113824 h 1351121"/>
                <a:gd name="connsiteX443" fmla="*/ 583882 w 1333023"/>
                <a:gd name="connsiteY443" fmla="*/ 114300 h 1351121"/>
                <a:gd name="connsiteX444" fmla="*/ 579596 w 1333023"/>
                <a:gd name="connsiteY444" fmla="*/ 113347 h 1351121"/>
                <a:gd name="connsiteX445" fmla="*/ 578167 w 1333023"/>
                <a:gd name="connsiteY445" fmla="*/ 113347 h 1351121"/>
                <a:gd name="connsiteX446" fmla="*/ 577215 w 1333023"/>
                <a:gd name="connsiteY446" fmla="*/ 112871 h 1351121"/>
                <a:gd name="connsiteX447" fmla="*/ 575310 w 1333023"/>
                <a:gd name="connsiteY447" fmla="*/ 110490 h 1351121"/>
                <a:gd name="connsiteX448" fmla="*/ 574357 w 1333023"/>
                <a:gd name="connsiteY448" fmla="*/ 110014 h 1351121"/>
                <a:gd name="connsiteX449" fmla="*/ 571976 w 1333023"/>
                <a:gd name="connsiteY449" fmla="*/ 110966 h 1351121"/>
                <a:gd name="connsiteX450" fmla="*/ 569119 w 1333023"/>
                <a:gd name="connsiteY450" fmla="*/ 111919 h 1351121"/>
                <a:gd name="connsiteX451" fmla="*/ 567690 w 1333023"/>
                <a:gd name="connsiteY451" fmla="*/ 111919 h 1351121"/>
                <a:gd name="connsiteX452" fmla="*/ 565785 w 1333023"/>
                <a:gd name="connsiteY452" fmla="*/ 112871 h 1351121"/>
                <a:gd name="connsiteX453" fmla="*/ 564356 w 1333023"/>
                <a:gd name="connsiteY453" fmla="*/ 113824 h 1351121"/>
                <a:gd name="connsiteX454" fmla="*/ 561499 w 1333023"/>
                <a:gd name="connsiteY454" fmla="*/ 118586 h 1351121"/>
                <a:gd name="connsiteX455" fmla="*/ 560070 w 1333023"/>
                <a:gd name="connsiteY455" fmla="*/ 120015 h 1351121"/>
                <a:gd name="connsiteX456" fmla="*/ 558641 w 1333023"/>
                <a:gd name="connsiteY456" fmla="*/ 120968 h 1351121"/>
                <a:gd name="connsiteX457" fmla="*/ 555307 w 1333023"/>
                <a:gd name="connsiteY457" fmla="*/ 120968 h 1351121"/>
                <a:gd name="connsiteX458" fmla="*/ 551974 w 1333023"/>
                <a:gd name="connsiteY458" fmla="*/ 120968 h 1351121"/>
                <a:gd name="connsiteX459" fmla="*/ 549116 w 1333023"/>
                <a:gd name="connsiteY459" fmla="*/ 121920 h 1351121"/>
                <a:gd name="connsiteX460" fmla="*/ 545782 w 1333023"/>
                <a:gd name="connsiteY460" fmla="*/ 122396 h 1351121"/>
                <a:gd name="connsiteX461" fmla="*/ 544354 w 1333023"/>
                <a:gd name="connsiteY461" fmla="*/ 122396 h 1351121"/>
                <a:gd name="connsiteX462" fmla="*/ 543877 w 1333023"/>
                <a:gd name="connsiteY462" fmla="*/ 124778 h 1351121"/>
                <a:gd name="connsiteX463" fmla="*/ 543401 w 1333023"/>
                <a:gd name="connsiteY463" fmla="*/ 125730 h 1351121"/>
                <a:gd name="connsiteX464" fmla="*/ 542449 w 1333023"/>
                <a:gd name="connsiteY464" fmla="*/ 126206 h 1351121"/>
                <a:gd name="connsiteX465" fmla="*/ 540544 w 1333023"/>
                <a:gd name="connsiteY465" fmla="*/ 126206 h 1351121"/>
                <a:gd name="connsiteX466" fmla="*/ 538639 w 1333023"/>
                <a:gd name="connsiteY466" fmla="*/ 126206 h 1351121"/>
                <a:gd name="connsiteX467" fmla="*/ 537686 w 1333023"/>
                <a:gd name="connsiteY467" fmla="*/ 125254 h 1351121"/>
                <a:gd name="connsiteX468" fmla="*/ 535781 w 1333023"/>
                <a:gd name="connsiteY468" fmla="*/ 124778 h 1351121"/>
                <a:gd name="connsiteX469" fmla="*/ 533876 w 1333023"/>
                <a:gd name="connsiteY469" fmla="*/ 124301 h 1351121"/>
                <a:gd name="connsiteX470" fmla="*/ 532924 w 1333023"/>
                <a:gd name="connsiteY470" fmla="*/ 123825 h 1351121"/>
                <a:gd name="connsiteX471" fmla="*/ 531971 w 1333023"/>
                <a:gd name="connsiteY471" fmla="*/ 123825 h 1351121"/>
                <a:gd name="connsiteX472" fmla="*/ 531019 w 1333023"/>
                <a:gd name="connsiteY472" fmla="*/ 124778 h 1351121"/>
                <a:gd name="connsiteX473" fmla="*/ 530542 w 1333023"/>
                <a:gd name="connsiteY473" fmla="*/ 125730 h 1351121"/>
                <a:gd name="connsiteX474" fmla="*/ 530066 w 1333023"/>
                <a:gd name="connsiteY474" fmla="*/ 127159 h 1351121"/>
                <a:gd name="connsiteX475" fmla="*/ 527209 w 1333023"/>
                <a:gd name="connsiteY475" fmla="*/ 127635 h 1351121"/>
                <a:gd name="connsiteX476" fmla="*/ 526256 w 1333023"/>
                <a:gd name="connsiteY476" fmla="*/ 128588 h 1351121"/>
                <a:gd name="connsiteX477" fmla="*/ 526732 w 1333023"/>
                <a:gd name="connsiteY477" fmla="*/ 131445 h 1351121"/>
                <a:gd name="connsiteX478" fmla="*/ 526256 w 1333023"/>
                <a:gd name="connsiteY478" fmla="*/ 132874 h 1351121"/>
                <a:gd name="connsiteX479" fmla="*/ 525780 w 1333023"/>
                <a:gd name="connsiteY479" fmla="*/ 133826 h 1351121"/>
                <a:gd name="connsiteX480" fmla="*/ 522446 w 1333023"/>
                <a:gd name="connsiteY480" fmla="*/ 133826 h 1351121"/>
                <a:gd name="connsiteX481" fmla="*/ 519589 w 1333023"/>
                <a:gd name="connsiteY481" fmla="*/ 133826 h 1351121"/>
                <a:gd name="connsiteX482" fmla="*/ 518160 w 1333023"/>
                <a:gd name="connsiteY482" fmla="*/ 134779 h 1351121"/>
                <a:gd name="connsiteX483" fmla="*/ 516255 w 1333023"/>
                <a:gd name="connsiteY483" fmla="*/ 136208 h 1351121"/>
                <a:gd name="connsiteX484" fmla="*/ 515302 w 1333023"/>
                <a:gd name="connsiteY484" fmla="*/ 136684 h 1351121"/>
                <a:gd name="connsiteX485" fmla="*/ 513874 w 1333023"/>
                <a:gd name="connsiteY485" fmla="*/ 136684 h 1351121"/>
                <a:gd name="connsiteX486" fmla="*/ 511969 w 1333023"/>
                <a:gd name="connsiteY486" fmla="*/ 135255 h 1351121"/>
                <a:gd name="connsiteX487" fmla="*/ 510064 w 1333023"/>
                <a:gd name="connsiteY487" fmla="*/ 133350 h 1351121"/>
                <a:gd name="connsiteX488" fmla="*/ 505777 w 1333023"/>
                <a:gd name="connsiteY488" fmla="*/ 131921 h 1351121"/>
                <a:gd name="connsiteX489" fmla="*/ 501491 w 1333023"/>
                <a:gd name="connsiteY489" fmla="*/ 130969 h 1351121"/>
                <a:gd name="connsiteX490" fmla="*/ 498634 w 1333023"/>
                <a:gd name="connsiteY490" fmla="*/ 128111 h 1351121"/>
                <a:gd name="connsiteX491" fmla="*/ 498157 w 1333023"/>
                <a:gd name="connsiteY491" fmla="*/ 126683 h 1351121"/>
                <a:gd name="connsiteX492" fmla="*/ 496729 w 1333023"/>
                <a:gd name="connsiteY492" fmla="*/ 126206 h 1351121"/>
                <a:gd name="connsiteX493" fmla="*/ 493395 w 1333023"/>
                <a:gd name="connsiteY493" fmla="*/ 122872 h 1351121"/>
                <a:gd name="connsiteX494" fmla="*/ 491490 w 1333023"/>
                <a:gd name="connsiteY494" fmla="*/ 120491 h 1351121"/>
                <a:gd name="connsiteX495" fmla="*/ 489585 w 1333023"/>
                <a:gd name="connsiteY495" fmla="*/ 120015 h 1351121"/>
                <a:gd name="connsiteX496" fmla="*/ 487204 w 1333023"/>
                <a:gd name="connsiteY496" fmla="*/ 119063 h 1351121"/>
                <a:gd name="connsiteX497" fmla="*/ 487204 w 1333023"/>
                <a:gd name="connsiteY497" fmla="*/ 117634 h 1351121"/>
                <a:gd name="connsiteX498" fmla="*/ 487204 w 1333023"/>
                <a:gd name="connsiteY498" fmla="*/ 116205 h 1351121"/>
                <a:gd name="connsiteX499" fmla="*/ 486251 w 1333023"/>
                <a:gd name="connsiteY499" fmla="*/ 115729 h 1351121"/>
                <a:gd name="connsiteX500" fmla="*/ 484822 w 1333023"/>
                <a:gd name="connsiteY500" fmla="*/ 115253 h 1351121"/>
                <a:gd name="connsiteX501" fmla="*/ 484346 w 1333023"/>
                <a:gd name="connsiteY501" fmla="*/ 114300 h 1351121"/>
                <a:gd name="connsiteX502" fmla="*/ 484346 w 1333023"/>
                <a:gd name="connsiteY502" fmla="*/ 112395 h 1351121"/>
                <a:gd name="connsiteX503" fmla="*/ 484822 w 1333023"/>
                <a:gd name="connsiteY503" fmla="*/ 107156 h 1351121"/>
                <a:gd name="connsiteX504" fmla="*/ 484346 w 1333023"/>
                <a:gd name="connsiteY504" fmla="*/ 101918 h 1351121"/>
                <a:gd name="connsiteX505" fmla="*/ 481013 w 1333023"/>
                <a:gd name="connsiteY505" fmla="*/ 100013 h 1351121"/>
                <a:gd name="connsiteX506" fmla="*/ 479584 w 1333023"/>
                <a:gd name="connsiteY506" fmla="*/ 98584 h 1351121"/>
                <a:gd name="connsiteX507" fmla="*/ 477202 w 1333023"/>
                <a:gd name="connsiteY507" fmla="*/ 90964 h 1351121"/>
                <a:gd name="connsiteX508" fmla="*/ 476250 w 1333023"/>
                <a:gd name="connsiteY508" fmla="*/ 87630 h 1351121"/>
                <a:gd name="connsiteX509" fmla="*/ 476250 w 1333023"/>
                <a:gd name="connsiteY509" fmla="*/ 85249 h 1351121"/>
                <a:gd name="connsiteX510" fmla="*/ 477202 w 1333023"/>
                <a:gd name="connsiteY510" fmla="*/ 77629 h 1351121"/>
                <a:gd name="connsiteX511" fmla="*/ 478155 w 1333023"/>
                <a:gd name="connsiteY511" fmla="*/ 74295 h 1351121"/>
                <a:gd name="connsiteX512" fmla="*/ 480536 w 1333023"/>
                <a:gd name="connsiteY512" fmla="*/ 67628 h 1351121"/>
                <a:gd name="connsiteX513" fmla="*/ 481965 w 1333023"/>
                <a:gd name="connsiteY513" fmla="*/ 65246 h 1351121"/>
                <a:gd name="connsiteX514" fmla="*/ 481965 w 1333023"/>
                <a:gd name="connsiteY514" fmla="*/ 63818 h 1351121"/>
                <a:gd name="connsiteX515" fmla="*/ 481965 w 1333023"/>
                <a:gd name="connsiteY515" fmla="*/ 61913 h 1351121"/>
                <a:gd name="connsiteX516" fmla="*/ 481013 w 1333023"/>
                <a:gd name="connsiteY516" fmla="*/ 57626 h 1351121"/>
                <a:gd name="connsiteX517" fmla="*/ 485299 w 1333023"/>
                <a:gd name="connsiteY517" fmla="*/ 54769 h 1351121"/>
                <a:gd name="connsiteX518" fmla="*/ 487204 w 1333023"/>
                <a:gd name="connsiteY518" fmla="*/ 53816 h 1351121"/>
                <a:gd name="connsiteX519" fmla="*/ 487680 w 1333023"/>
                <a:gd name="connsiteY519" fmla="*/ 51911 h 1351121"/>
                <a:gd name="connsiteX520" fmla="*/ 490061 w 1333023"/>
                <a:gd name="connsiteY520" fmla="*/ 49530 h 1351121"/>
                <a:gd name="connsiteX521" fmla="*/ 491014 w 1333023"/>
                <a:gd name="connsiteY521" fmla="*/ 47149 h 1351121"/>
                <a:gd name="connsiteX522" fmla="*/ 491966 w 1333023"/>
                <a:gd name="connsiteY522" fmla="*/ 45244 h 1351121"/>
                <a:gd name="connsiteX523" fmla="*/ 491966 w 1333023"/>
                <a:gd name="connsiteY523" fmla="*/ 44291 h 1351121"/>
                <a:gd name="connsiteX524" fmla="*/ 491014 w 1333023"/>
                <a:gd name="connsiteY524" fmla="*/ 43815 h 1351121"/>
                <a:gd name="connsiteX525" fmla="*/ 490061 w 1333023"/>
                <a:gd name="connsiteY525" fmla="*/ 42386 h 1351121"/>
                <a:gd name="connsiteX526" fmla="*/ 487680 w 1333023"/>
                <a:gd name="connsiteY526" fmla="*/ 37624 h 1351121"/>
                <a:gd name="connsiteX527" fmla="*/ 486727 w 1333023"/>
                <a:gd name="connsiteY527" fmla="*/ 36671 h 1351121"/>
                <a:gd name="connsiteX528" fmla="*/ 485775 w 1333023"/>
                <a:gd name="connsiteY528" fmla="*/ 35243 h 1351121"/>
                <a:gd name="connsiteX529" fmla="*/ 486251 w 1333023"/>
                <a:gd name="connsiteY529" fmla="*/ 33338 h 1351121"/>
                <a:gd name="connsiteX530" fmla="*/ 487204 w 1333023"/>
                <a:gd name="connsiteY530" fmla="*/ 30956 h 1351121"/>
                <a:gd name="connsiteX531" fmla="*/ 487204 w 1333023"/>
                <a:gd name="connsiteY531" fmla="*/ 30004 h 1351121"/>
                <a:gd name="connsiteX532" fmla="*/ 485775 w 1333023"/>
                <a:gd name="connsiteY532" fmla="*/ 28575 h 1351121"/>
                <a:gd name="connsiteX533" fmla="*/ 482917 w 1333023"/>
                <a:gd name="connsiteY533" fmla="*/ 26670 h 1351121"/>
                <a:gd name="connsiteX534" fmla="*/ 480536 w 1333023"/>
                <a:gd name="connsiteY534" fmla="*/ 26670 h 1351121"/>
                <a:gd name="connsiteX535" fmla="*/ 478631 w 1333023"/>
                <a:gd name="connsiteY535" fmla="*/ 25718 h 1351121"/>
                <a:gd name="connsiteX536" fmla="*/ 475774 w 1333023"/>
                <a:gd name="connsiteY536" fmla="*/ 25718 h 1351121"/>
                <a:gd name="connsiteX537" fmla="*/ 473392 w 1333023"/>
                <a:gd name="connsiteY537" fmla="*/ 25718 h 1351121"/>
                <a:gd name="connsiteX538" fmla="*/ 471964 w 1333023"/>
                <a:gd name="connsiteY538" fmla="*/ 24765 h 1351121"/>
                <a:gd name="connsiteX539" fmla="*/ 472440 w 1333023"/>
                <a:gd name="connsiteY539" fmla="*/ 23336 h 1351121"/>
                <a:gd name="connsiteX540" fmla="*/ 472916 w 1333023"/>
                <a:gd name="connsiteY540" fmla="*/ 22384 h 1351121"/>
                <a:gd name="connsiteX541" fmla="*/ 474821 w 1333023"/>
                <a:gd name="connsiteY541" fmla="*/ 20003 h 1351121"/>
                <a:gd name="connsiteX542" fmla="*/ 476250 w 1333023"/>
                <a:gd name="connsiteY542" fmla="*/ 17621 h 1351121"/>
                <a:gd name="connsiteX543" fmla="*/ 476250 w 1333023"/>
                <a:gd name="connsiteY543" fmla="*/ 15240 h 1351121"/>
                <a:gd name="connsiteX544" fmla="*/ 476726 w 1333023"/>
                <a:gd name="connsiteY544" fmla="*/ 11906 h 1351121"/>
                <a:gd name="connsiteX545" fmla="*/ 477202 w 1333023"/>
                <a:gd name="connsiteY545" fmla="*/ 9049 h 1351121"/>
                <a:gd name="connsiteX546" fmla="*/ 477679 w 1333023"/>
                <a:gd name="connsiteY546" fmla="*/ 5715 h 1351121"/>
                <a:gd name="connsiteX547" fmla="*/ 474821 w 1333023"/>
                <a:gd name="connsiteY547" fmla="*/ 3810 h 1351121"/>
                <a:gd name="connsiteX548" fmla="*/ 473869 w 1333023"/>
                <a:gd name="connsiteY548" fmla="*/ 1905 h 1351121"/>
                <a:gd name="connsiteX549" fmla="*/ 472440 w 1333023"/>
                <a:gd name="connsiteY549" fmla="*/ 476 h 1351121"/>
                <a:gd name="connsiteX550" fmla="*/ 469582 w 1333023"/>
                <a:gd name="connsiteY550" fmla="*/ 476 h 1351121"/>
                <a:gd name="connsiteX551" fmla="*/ 467677 w 1333023"/>
                <a:gd name="connsiteY551" fmla="*/ 0 h 1351121"/>
                <a:gd name="connsiteX552" fmla="*/ 464820 w 1333023"/>
                <a:gd name="connsiteY552" fmla="*/ 3334 h 1351121"/>
                <a:gd name="connsiteX553" fmla="*/ 462439 w 1333023"/>
                <a:gd name="connsiteY553" fmla="*/ 2858 h 1351121"/>
                <a:gd name="connsiteX554" fmla="*/ 460534 w 1333023"/>
                <a:gd name="connsiteY554" fmla="*/ 3810 h 1351121"/>
                <a:gd name="connsiteX555" fmla="*/ 456724 w 1333023"/>
                <a:gd name="connsiteY555" fmla="*/ 3810 h 1351121"/>
                <a:gd name="connsiteX556" fmla="*/ 454342 w 1333023"/>
                <a:gd name="connsiteY556" fmla="*/ 2858 h 1351121"/>
                <a:gd name="connsiteX557" fmla="*/ 450532 w 1333023"/>
                <a:gd name="connsiteY557" fmla="*/ 3334 h 1351121"/>
                <a:gd name="connsiteX558" fmla="*/ 451485 w 1333023"/>
                <a:gd name="connsiteY558" fmla="*/ 3810 h 1351121"/>
                <a:gd name="connsiteX559" fmla="*/ 452914 w 1333023"/>
                <a:gd name="connsiteY559" fmla="*/ 4763 h 1351121"/>
                <a:gd name="connsiteX560" fmla="*/ 454342 w 1333023"/>
                <a:gd name="connsiteY560" fmla="*/ 7620 h 1351121"/>
                <a:gd name="connsiteX561" fmla="*/ 455295 w 1333023"/>
                <a:gd name="connsiteY561" fmla="*/ 10478 h 1351121"/>
                <a:gd name="connsiteX562" fmla="*/ 455295 w 1333023"/>
                <a:gd name="connsiteY562" fmla="*/ 11906 h 1351121"/>
                <a:gd name="connsiteX563" fmla="*/ 454342 w 1333023"/>
                <a:gd name="connsiteY563" fmla="*/ 13811 h 1351121"/>
                <a:gd name="connsiteX564" fmla="*/ 452438 w 1333023"/>
                <a:gd name="connsiteY564" fmla="*/ 16193 h 1351121"/>
                <a:gd name="connsiteX565" fmla="*/ 450532 w 1333023"/>
                <a:gd name="connsiteY565" fmla="*/ 17621 h 1351121"/>
                <a:gd name="connsiteX566" fmla="*/ 447199 w 1333023"/>
                <a:gd name="connsiteY566" fmla="*/ 19050 h 1351121"/>
                <a:gd name="connsiteX567" fmla="*/ 444817 w 1333023"/>
                <a:gd name="connsiteY567" fmla="*/ 20479 h 1351121"/>
                <a:gd name="connsiteX568" fmla="*/ 442913 w 1333023"/>
                <a:gd name="connsiteY568" fmla="*/ 24289 h 1351121"/>
                <a:gd name="connsiteX569" fmla="*/ 441484 w 1333023"/>
                <a:gd name="connsiteY569" fmla="*/ 25718 h 1351121"/>
                <a:gd name="connsiteX570" fmla="*/ 440531 w 1333023"/>
                <a:gd name="connsiteY570" fmla="*/ 26194 h 1351121"/>
                <a:gd name="connsiteX571" fmla="*/ 438150 w 1333023"/>
                <a:gd name="connsiteY571" fmla="*/ 26670 h 1351121"/>
                <a:gd name="connsiteX572" fmla="*/ 434340 w 1333023"/>
                <a:gd name="connsiteY572" fmla="*/ 26670 h 1351121"/>
                <a:gd name="connsiteX573" fmla="*/ 431959 w 1333023"/>
                <a:gd name="connsiteY573" fmla="*/ 26194 h 1351121"/>
                <a:gd name="connsiteX574" fmla="*/ 429101 w 1333023"/>
                <a:gd name="connsiteY574" fmla="*/ 29051 h 1351121"/>
                <a:gd name="connsiteX575" fmla="*/ 425291 w 1333023"/>
                <a:gd name="connsiteY575" fmla="*/ 30004 h 1351121"/>
                <a:gd name="connsiteX576" fmla="*/ 422910 w 1333023"/>
                <a:gd name="connsiteY576" fmla="*/ 33814 h 1351121"/>
                <a:gd name="connsiteX577" fmla="*/ 413861 w 1333023"/>
                <a:gd name="connsiteY577" fmla="*/ 36671 h 1351121"/>
                <a:gd name="connsiteX578" fmla="*/ 404813 w 1333023"/>
                <a:gd name="connsiteY578" fmla="*/ 39053 h 1351121"/>
                <a:gd name="connsiteX579" fmla="*/ 402431 w 1333023"/>
                <a:gd name="connsiteY579" fmla="*/ 40005 h 1351121"/>
                <a:gd name="connsiteX580" fmla="*/ 393859 w 1333023"/>
                <a:gd name="connsiteY580" fmla="*/ 38100 h 1351121"/>
                <a:gd name="connsiteX581" fmla="*/ 391954 w 1333023"/>
                <a:gd name="connsiteY581" fmla="*/ 38576 h 1351121"/>
                <a:gd name="connsiteX582" fmla="*/ 389572 w 1333023"/>
                <a:gd name="connsiteY582" fmla="*/ 40481 h 1351121"/>
                <a:gd name="connsiteX583" fmla="*/ 387191 w 1333023"/>
                <a:gd name="connsiteY583" fmla="*/ 41910 h 1351121"/>
                <a:gd name="connsiteX584" fmla="*/ 385286 w 1333023"/>
                <a:gd name="connsiteY584" fmla="*/ 41910 h 1351121"/>
                <a:gd name="connsiteX585" fmla="*/ 383857 w 1333023"/>
                <a:gd name="connsiteY585" fmla="*/ 42863 h 1351121"/>
                <a:gd name="connsiteX586" fmla="*/ 382905 w 1333023"/>
                <a:gd name="connsiteY586" fmla="*/ 45244 h 1351121"/>
                <a:gd name="connsiteX587" fmla="*/ 381952 w 1333023"/>
                <a:gd name="connsiteY587" fmla="*/ 54293 h 1351121"/>
                <a:gd name="connsiteX588" fmla="*/ 378619 w 1333023"/>
                <a:gd name="connsiteY588" fmla="*/ 57150 h 1351121"/>
                <a:gd name="connsiteX589" fmla="*/ 374809 w 1333023"/>
                <a:gd name="connsiteY589" fmla="*/ 57150 h 1351121"/>
                <a:gd name="connsiteX590" fmla="*/ 372427 w 1333023"/>
                <a:gd name="connsiteY590" fmla="*/ 53816 h 1351121"/>
                <a:gd name="connsiteX591" fmla="*/ 369570 w 1333023"/>
                <a:gd name="connsiteY591" fmla="*/ 51435 h 1351121"/>
                <a:gd name="connsiteX592" fmla="*/ 364331 w 1333023"/>
                <a:gd name="connsiteY592" fmla="*/ 45720 h 1351121"/>
                <a:gd name="connsiteX593" fmla="*/ 362902 w 1333023"/>
                <a:gd name="connsiteY593" fmla="*/ 44768 h 1351121"/>
                <a:gd name="connsiteX594" fmla="*/ 361474 w 1333023"/>
                <a:gd name="connsiteY594" fmla="*/ 44768 h 1351121"/>
                <a:gd name="connsiteX595" fmla="*/ 356235 w 1333023"/>
                <a:gd name="connsiteY595" fmla="*/ 46196 h 1351121"/>
                <a:gd name="connsiteX596" fmla="*/ 353854 w 1333023"/>
                <a:gd name="connsiteY596" fmla="*/ 45244 h 1351121"/>
                <a:gd name="connsiteX597" fmla="*/ 351949 w 1333023"/>
                <a:gd name="connsiteY597" fmla="*/ 44291 h 1351121"/>
                <a:gd name="connsiteX598" fmla="*/ 348615 w 1333023"/>
                <a:gd name="connsiteY598" fmla="*/ 44768 h 1351121"/>
                <a:gd name="connsiteX599" fmla="*/ 342900 w 1333023"/>
                <a:gd name="connsiteY599" fmla="*/ 44768 h 1351121"/>
                <a:gd name="connsiteX600" fmla="*/ 339090 w 1333023"/>
                <a:gd name="connsiteY600" fmla="*/ 44768 h 1351121"/>
                <a:gd name="connsiteX601" fmla="*/ 337185 w 1333023"/>
                <a:gd name="connsiteY601" fmla="*/ 43339 h 1351121"/>
                <a:gd name="connsiteX602" fmla="*/ 335756 w 1333023"/>
                <a:gd name="connsiteY602" fmla="*/ 40005 h 1351121"/>
                <a:gd name="connsiteX603" fmla="*/ 334804 w 1333023"/>
                <a:gd name="connsiteY603" fmla="*/ 39053 h 1351121"/>
                <a:gd name="connsiteX604" fmla="*/ 333375 w 1333023"/>
                <a:gd name="connsiteY604" fmla="*/ 38100 h 1351121"/>
                <a:gd name="connsiteX605" fmla="*/ 330994 w 1333023"/>
                <a:gd name="connsiteY605" fmla="*/ 37624 h 1351121"/>
                <a:gd name="connsiteX606" fmla="*/ 321945 w 1333023"/>
                <a:gd name="connsiteY606" fmla="*/ 37624 h 1351121"/>
                <a:gd name="connsiteX607" fmla="*/ 320040 w 1333023"/>
                <a:gd name="connsiteY607" fmla="*/ 37624 h 1351121"/>
                <a:gd name="connsiteX608" fmla="*/ 318611 w 1333023"/>
                <a:gd name="connsiteY608" fmla="*/ 37147 h 1351121"/>
                <a:gd name="connsiteX609" fmla="*/ 316706 w 1333023"/>
                <a:gd name="connsiteY609" fmla="*/ 34290 h 1351121"/>
                <a:gd name="connsiteX610" fmla="*/ 314801 w 1333023"/>
                <a:gd name="connsiteY610" fmla="*/ 32861 h 1351121"/>
                <a:gd name="connsiteX611" fmla="*/ 312420 w 1333023"/>
                <a:gd name="connsiteY611" fmla="*/ 32861 h 1351121"/>
                <a:gd name="connsiteX612" fmla="*/ 311467 w 1333023"/>
                <a:gd name="connsiteY612" fmla="*/ 34290 h 1351121"/>
                <a:gd name="connsiteX613" fmla="*/ 315277 w 1333023"/>
                <a:gd name="connsiteY613" fmla="*/ 39053 h 1351121"/>
                <a:gd name="connsiteX614" fmla="*/ 316230 w 1333023"/>
                <a:gd name="connsiteY614" fmla="*/ 41434 h 1351121"/>
                <a:gd name="connsiteX615" fmla="*/ 319564 w 1333023"/>
                <a:gd name="connsiteY615" fmla="*/ 45244 h 1351121"/>
                <a:gd name="connsiteX616" fmla="*/ 329565 w 1333023"/>
                <a:gd name="connsiteY616" fmla="*/ 53340 h 1351121"/>
                <a:gd name="connsiteX617" fmla="*/ 331470 w 1333023"/>
                <a:gd name="connsiteY617" fmla="*/ 55721 h 1351121"/>
                <a:gd name="connsiteX618" fmla="*/ 331470 w 1333023"/>
                <a:gd name="connsiteY618" fmla="*/ 59055 h 1351121"/>
                <a:gd name="connsiteX619" fmla="*/ 331470 w 1333023"/>
                <a:gd name="connsiteY619" fmla="*/ 63818 h 1351121"/>
                <a:gd name="connsiteX620" fmla="*/ 331946 w 1333023"/>
                <a:gd name="connsiteY620" fmla="*/ 68580 h 1351121"/>
                <a:gd name="connsiteX621" fmla="*/ 334327 w 1333023"/>
                <a:gd name="connsiteY621" fmla="*/ 75247 h 1351121"/>
                <a:gd name="connsiteX622" fmla="*/ 338138 w 1333023"/>
                <a:gd name="connsiteY622" fmla="*/ 81915 h 1351121"/>
                <a:gd name="connsiteX623" fmla="*/ 339090 w 1333023"/>
                <a:gd name="connsiteY623" fmla="*/ 86201 h 1351121"/>
                <a:gd name="connsiteX624" fmla="*/ 338614 w 1333023"/>
                <a:gd name="connsiteY624" fmla="*/ 89535 h 1351121"/>
                <a:gd name="connsiteX625" fmla="*/ 338138 w 1333023"/>
                <a:gd name="connsiteY625" fmla="*/ 91440 h 1351121"/>
                <a:gd name="connsiteX626" fmla="*/ 338138 w 1333023"/>
                <a:gd name="connsiteY626" fmla="*/ 92393 h 1351121"/>
                <a:gd name="connsiteX627" fmla="*/ 339090 w 1333023"/>
                <a:gd name="connsiteY627" fmla="*/ 92869 h 1351121"/>
                <a:gd name="connsiteX628" fmla="*/ 342424 w 1333023"/>
                <a:gd name="connsiteY628" fmla="*/ 93821 h 1351121"/>
                <a:gd name="connsiteX629" fmla="*/ 349567 w 1333023"/>
                <a:gd name="connsiteY629" fmla="*/ 94297 h 1351121"/>
                <a:gd name="connsiteX630" fmla="*/ 353854 w 1333023"/>
                <a:gd name="connsiteY630" fmla="*/ 94297 h 1351121"/>
                <a:gd name="connsiteX631" fmla="*/ 360521 w 1333023"/>
                <a:gd name="connsiteY631" fmla="*/ 95250 h 1351121"/>
                <a:gd name="connsiteX632" fmla="*/ 360997 w 1333023"/>
                <a:gd name="connsiteY632" fmla="*/ 97631 h 1351121"/>
                <a:gd name="connsiteX633" fmla="*/ 360521 w 1333023"/>
                <a:gd name="connsiteY633" fmla="*/ 101441 h 1351121"/>
                <a:gd name="connsiteX634" fmla="*/ 359092 w 1333023"/>
                <a:gd name="connsiteY634" fmla="*/ 103822 h 1351121"/>
                <a:gd name="connsiteX635" fmla="*/ 358140 w 1333023"/>
                <a:gd name="connsiteY635" fmla="*/ 104299 h 1351121"/>
                <a:gd name="connsiteX636" fmla="*/ 354330 w 1333023"/>
                <a:gd name="connsiteY636" fmla="*/ 104775 h 1351121"/>
                <a:gd name="connsiteX637" fmla="*/ 350520 w 1333023"/>
                <a:gd name="connsiteY637" fmla="*/ 107156 h 1351121"/>
                <a:gd name="connsiteX638" fmla="*/ 344805 w 1333023"/>
                <a:gd name="connsiteY638" fmla="*/ 109538 h 1351121"/>
                <a:gd name="connsiteX639" fmla="*/ 341471 w 1333023"/>
                <a:gd name="connsiteY639" fmla="*/ 110014 h 1351121"/>
                <a:gd name="connsiteX640" fmla="*/ 340042 w 1333023"/>
                <a:gd name="connsiteY640" fmla="*/ 110490 h 1351121"/>
                <a:gd name="connsiteX641" fmla="*/ 339090 w 1333023"/>
                <a:gd name="connsiteY641" fmla="*/ 111443 h 1351121"/>
                <a:gd name="connsiteX642" fmla="*/ 338138 w 1333023"/>
                <a:gd name="connsiteY642" fmla="*/ 112395 h 1351121"/>
                <a:gd name="connsiteX643" fmla="*/ 337185 w 1333023"/>
                <a:gd name="connsiteY643" fmla="*/ 116681 h 1351121"/>
                <a:gd name="connsiteX644" fmla="*/ 335756 w 1333023"/>
                <a:gd name="connsiteY644" fmla="*/ 121920 h 1351121"/>
                <a:gd name="connsiteX645" fmla="*/ 332899 w 1333023"/>
                <a:gd name="connsiteY645" fmla="*/ 124778 h 1351121"/>
                <a:gd name="connsiteX646" fmla="*/ 329565 w 1333023"/>
                <a:gd name="connsiteY646" fmla="*/ 127159 h 1351121"/>
                <a:gd name="connsiteX647" fmla="*/ 326231 w 1333023"/>
                <a:gd name="connsiteY647" fmla="*/ 127635 h 1351121"/>
                <a:gd name="connsiteX648" fmla="*/ 323374 w 1333023"/>
                <a:gd name="connsiteY648" fmla="*/ 127635 h 1351121"/>
                <a:gd name="connsiteX649" fmla="*/ 321945 w 1333023"/>
                <a:gd name="connsiteY649" fmla="*/ 128588 h 1351121"/>
                <a:gd name="connsiteX650" fmla="*/ 320040 w 1333023"/>
                <a:gd name="connsiteY650" fmla="*/ 130493 h 1351121"/>
                <a:gd name="connsiteX651" fmla="*/ 317182 w 1333023"/>
                <a:gd name="connsiteY651" fmla="*/ 132874 h 1351121"/>
                <a:gd name="connsiteX652" fmla="*/ 314801 w 1333023"/>
                <a:gd name="connsiteY652" fmla="*/ 134303 h 1351121"/>
                <a:gd name="connsiteX653" fmla="*/ 311944 w 1333023"/>
                <a:gd name="connsiteY653" fmla="*/ 134303 h 1351121"/>
                <a:gd name="connsiteX654" fmla="*/ 308610 w 1333023"/>
                <a:gd name="connsiteY654" fmla="*/ 135731 h 1351121"/>
                <a:gd name="connsiteX655" fmla="*/ 304800 w 1333023"/>
                <a:gd name="connsiteY655" fmla="*/ 137636 h 1351121"/>
                <a:gd name="connsiteX656" fmla="*/ 301942 w 1333023"/>
                <a:gd name="connsiteY656" fmla="*/ 139541 h 1351121"/>
                <a:gd name="connsiteX657" fmla="*/ 299561 w 1333023"/>
                <a:gd name="connsiteY657" fmla="*/ 142399 h 1351121"/>
                <a:gd name="connsiteX658" fmla="*/ 296227 w 1333023"/>
                <a:gd name="connsiteY658" fmla="*/ 145256 h 1351121"/>
                <a:gd name="connsiteX659" fmla="*/ 292894 w 1333023"/>
                <a:gd name="connsiteY659" fmla="*/ 147161 h 1351121"/>
                <a:gd name="connsiteX660" fmla="*/ 291465 w 1333023"/>
                <a:gd name="connsiteY660" fmla="*/ 150019 h 1351121"/>
                <a:gd name="connsiteX661" fmla="*/ 289084 w 1333023"/>
                <a:gd name="connsiteY661" fmla="*/ 153353 h 1351121"/>
                <a:gd name="connsiteX662" fmla="*/ 286226 w 1333023"/>
                <a:gd name="connsiteY662" fmla="*/ 153353 h 1351121"/>
                <a:gd name="connsiteX663" fmla="*/ 286226 w 1333023"/>
                <a:gd name="connsiteY663" fmla="*/ 151447 h 1351121"/>
                <a:gd name="connsiteX664" fmla="*/ 287655 w 1333023"/>
                <a:gd name="connsiteY664" fmla="*/ 148114 h 1351121"/>
                <a:gd name="connsiteX665" fmla="*/ 286226 w 1333023"/>
                <a:gd name="connsiteY665" fmla="*/ 145256 h 1351121"/>
                <a:gd name="connsiteX666" fmla="*/ 283369 w 1333023"/>
                <a:gd name="connsiteY666" fmla="*/ 143828 h 1351121"/>
                <a:gd name="connsiteX667" fmla="*/ 281940 w 1333023"/>
                <a:gd name="connsiteY667" fmla="*/ 143351 h 1351121"/>
                <a:gd name="connsiteX668" fmla="*/ 280511 w 1333023"/>
                <a:gd name="connsiteY668" fmla="*/ 143351 h 1351121"/>
                <a:gd name="connsiteX669" fmla="*/ 277177 w 1333023"/>
                <a:gd name="connsiteY669" fmla="*/ 144780 h 1351121"/>
                <a:gd name="connsiteX670" fmla="*/ 273367 w 1333023"/>
                <a:gd name="connsiteY670" fmla="*/ 147161 h 1351121"/>
                <a:gd name="connsiteX671" fmla="*/ 270986 w 1333023"/>
                <a:gd name="connsiteY671" fmla="*/ 149066 h 1351121"/>
                <a:gd name="connsiteX672" fmla="*/ 268605 w 1333023"/>
                <a:gd name="connsiteY672" fmla="*/ 150019 h 1351121"/>
                <a:gd name="connsiteX673" fmla="*/ 264319 w 1333023"/>
                <a:gd name="connsiteY673" fmla="*/ 150971 h 1351121"/>
                <a:gd name="connsiteX674" fmla="*/ 260509 w 1333023"/>
                <a:gd name="connsiteY674" fmla="*/ 151447 h 1351121"/>
                <a:gd name="connsiteX675" fmla="*/ 259080 w 1333023"/>
                <a:gd name="connsiteY675" fmla="*/ 150971 h 1351121"/>
                <a:gd name="connsiteX676" fmla="*/ 256222 w 1333023"/>
                <a:gd name="connsiteY676" fmla="*/ 149066 h 1351121"/>
                <a:gd name="connsiteX677" fmla="*/ 249555 w 1333023"/>
                <a:gd name="connsiteY677" fmla="*/ 143351 h 1351121"/>
                <a:gd name="connsiteX678" fmla="*/ 240982 w 1333023"/>
                <a:gd name="connsiteY678" fmla="*/ 135731 h 1351121"/>
                <a:gd name="connsiteX679" fmla="*/ 234315 w 1333023"/>
                <a:gd name="connsiteY679" fmla="*/ 137160 h 1351121"/>
                <a:gd name="connsiteX680" fmla="*/ 233839 w 1333023"/>
                <a:gd name="connsiteY680" fmla="*/ 137160 h 1351121"/>
                <a:gd name="connsiteX681" fmla="*/ 233363 w 1333023"/>
                <a:gd name="connsiteY681" fmla="*/ 136208 h 1351121"/>
                <a:gd name="connsiteX682" fmla="*/ 233363 w 1333023"/>
                <a:gd name="connsiteY682" fmla="*/ 130016 h 1351121"/>
                <a:gd name="connsiteX683" fmla="*/ 233363 w 1333023"/>
                <a:gd name="connsiteY683" fmla="*/ 122872 h 1351121"/>
                <a:gd name="connsiteX684" fmla="*/ 232410 w 1333023"/>
                <a:gd name="connsiteY684" fmla="*/ 120015 h 1351121"/>
                <a:gd name="connsiteX685" fmla="*/ 229552 w 1333023"/>
                <a:gd name="connsiteY685" fmla="*/ 115253 h 1351121"/>
                <a:gd name="connsiteX686" fmla="*/ 225742 w 1333023"/>
                <a:gd name="connsiteY686" fmla="*/ 109061 h 1351121"/>
                <a:gd name="connsiteX687" fmla="*/ 224790 w 1333023"/>
                <a:gd name="connsiteY687" fmla="*/ 107156 h 1351121"/>
                <a:gd name="connsiteX688" fmla="*/ 223361 w 1333023"/>
                <a:gd name="connsiteY688" fmla="*/ 106204 h 1351121"/>
                <a:gd name="connsiteX689" fmla="*/ 221456 w 1333023"/>
                <a:gd name="connsiteY689" fmla="*/ 106204 h 1351121"/>
                <a:gd name="connsiteX690" fmla="*/ 220027 w 1333023"/>
                <a:gd name="connsiteY690" fmla="*/ 106680 h 1351121"/>
                <a:gd name="connsiteX691" fmla="*/ 218122 w 1333023"/>
                <a:gd name="connsiteY691" fmla="*/ 107633 h 1351121"/>
                <a:gd name="connsiteX692" fmla="*/ 216217 w 1333023"/>
                <a:gd name="connsiteY692" fmla="*/ 109061 h 1351121"/>
                <a:gd name="connsiteX693" fmla="*/ 212884 w 1333023"/>
                <a:gd name="connsiteY693" fmla="*/ 112871 h 1351121"/>
                <a:gd name="connsiteX694" fmla="*/ 209550 w 1333023"/>
                <a:gd name="connsiteY694" fmla="*/ 117158 h 1351121"/>
                <a:gd name="connsiteX695" fmla="*/ 207645 w 1333023"/>
                <a:gd name="connsiteY695" fmla="*/ 118110 h 1351121"/>
                <a:gd name="connsiteX696" fmla="*/ 205740 w 1333023"/>
                <a:gd name="connsiteY696" fmla="*/ 118586 h 1351121"/>
                <a:gd name="connsiteX697" fmla="*/ 203835 w 1333023"/>
                <a:gd name="connsiteY697" fmla="*/ 118586 h 1351121"/>
                <a:gd name="connsiteX698" fmla="*/ 202406 w 1333023"/>
                <a:gd name="connsiteY698" fmla="*/ 117158 h 1351121"/>
                <a:gd name="connsiteX699" fmla="*/ 200977 w 1333023"/>
                <a:gd name="connsiteY699" fmla="*/ 114776 h 1351121"/>
                <a:gd name="connsiteX700" fmla="*/ 199072 w 1333023"/>
                <a:gd name="connsiteY700" fmla="*/ 111443 h 1351121"/>
                <a:gd name="connsiteX701" fmla="*/ 196691 w 1333023"/>
                <a:gd name="connsiteY701" fmla="*/ 110490 h 1351121"/>
                <a:gd name="connsiteX702" fmla="*/ 195739 w 1333023"/>
                <a:gd name="connsiteY702" fmla="*/ 111443 h 1351121"/>
                <a:gd name="connsiteX703" fmla="*/ 194786 w 1333023"/>
                <a:gd name="connsiteY703" fmla="*/ 113347 h 1351121"/>
                <a:gd name="connsiteX704" fmla="*/ 194310 w 1333023"/>
                <a:gd name="connsiteY704" fmla="*/ 115253 h 1351121"/>
                <a:gd name="connsiteX705" fmla="*/ 195739 w 1333023"/>
                <a:gd name="connsiteY705" fmla="*/ 117634 h 1351121"/>
                <a:gd name="connsiteX706" fmla="*/ 197167 w 1333023"/>
                <a:gd name="connsiteY706" fmla="*/ 119539 h 1351121"/>
                <a:gd name="connsiteX707" fmla="*/ 195263 w 1333023"/>
                <a:gd name="connsiteY707" fmla="*/ 119539 h 1351121"/>
                <a:gd name="connsiteX708" fmla="*/ 188119 w 1333023"/>
                <a:gd name="connsiteY708" fmla="*/ 119539 h 1351121"/>
                <a:gd name="connsiteX709" fmla="*/ 180022 w 1333023"/>
                <a:gd name="connsiteY709" fmla="*/ 119539 h 1351121"/>
                <a:gd name="connsiteX710" fmla="*/ 171926 w 1333023"/>
                <a:gd name="connsiteY710" fmla="*/ 119539 h 1351121"/>
                <a:gd name="connsiteX711" fmla="*/ 164782 w 1333023"/>
                <a:gd name="connsiteY711" fmla="*/ 119539 h 1351121"/>
                <a:gd name="connsiteX712" fmla="*/ 158115 w 1333023"/>
                <a:gd name="connsiteY712" fmla="*/ 119539 h 1351121"/>
                <a:gd name="connsiteX713" fmla="*/ 155734 w 1333023"/>
                <a:gd name="connsiteY713" fmla="*/ 119539 h 1351121"/>
                <a:gd name="connsiteX714" fmla="*/ 153352 w 1333023"/>
                <a:gd name="connsiteY714" fmla="*/ 118586 h 1351121"/>
                <a:gd name="connsiteX715" fmla="*/ 150971 w 1333023"/>
                <a:gd name="connsiteY715" fmla="*/ 118110 h 1351121"/>
                <a:gd name="connsiteX716" fmla="*/ 149542 w 1333023"/>
                <a:gd name="connsiteY716" fmla="*/ 118110 h 1351121"/>
                <a:gd name="connsiteX717" fmla="*/ 147161 w 1333023"/>
                <a:gd name="connsiteY717" fmla="*/ 119063 h 1351121"/>
                <a:gd name="connsiteX718" fmla="*/ 144304 w 1333023"/>
                <a:gd name="connsiteY718" fmla="*/ 119063 h 1351121"/>
                <a:gd name="connsiteX719" fmla="*/ 142399 w 1333023"/>
                <a:gd name="connsiteY719" fmla="*/ 120015 h 1351121"/>
                <a:gd name="connsiteX720" fmla="*/ 140970 w 1333023"/>
                <a:gd name="connsiteY720" fmla="*/ 120015 h 1351121"/>
                <a:gd name="connsiteX721" fmla="*/ 140970 w 1333023"/>
                <a:gd name="connsiteY721" fmla="*/ 125730 h 1351121"/>
                <a:gd name="connsiteX722" fmla="*/ 140970 w 1333023"/>
                <a:gd name="connsiteY722" fmla="*/ 133826 h 1351121"/>
                <a:gd name="connsiteX723" fmla="*/ 140970 w 1333023"/>
                <a:gd name="connsiteY723" fmla="*/ 142399 h 1351121"/>
                <a:gd name="connsiteX724" fmla="*/ 142875 w 1333023"/>
                <a:gd name="connsiteY724" fmla="*/ 141922 h 1351121"/>
                <a:gd name="connsiteX725" fmla="*/ 144304 w 1333023"/>
                <a:gd name="connsiteY725" fmla="*/ 141922 h 1351121"/>
                <a:gd name="connsiteX726" fmla="*/ 145256 w 1333023"/>
                <a:gd name="connsiteY726" fmla="*/ 142399 h 1351121"/>
                <a:gd name="connsiteX727" fmla="*/ 148590 w 1333023"/>
                <a:gd name="connsiteY727" fmla="*/ 141922 h 1351121"/>
                <a:gd name="connsiteX728" fmla="*/ 150495 w 1333023"/>
                <a:gd name="connsiteY728" fmla="*/ 142399 h 1351121"/>
                <a:gd name="connsiteX729" fmla="*/ 152400 w 1333023"/>
                <a:gd name="connsiteY729" fmla="*/ 142399 h 1351121"/>
                <a:gd name="connsiteX730" fmla="*/ 153829 w 1333023"/>
                <a:gd name="connsiteY730" fmla="*/ 142399 h 1351121"/>
                <a:gd name="connsiteX731" fmla="*/ 154781 w 1333023"/>
                <a:gd name="connsiteY731" fmla="*/ 142875 h 1351121"/>
                <a:gd name="connsiteX732" fmla="*/ 156210 w 1333023"/>
                <a:gd name="connsiteY732" fmla="*/ 142875 h 1351121"/>
                <a:gd name="connsiteX733" fmla="*/ 157639 w 1333023"/>
                <a:gd name="connsiteY733" fmla="*/ 141922 h 1351121"/>
                <a:gd name="connsiteX734" fmla="*/ 159544 w 1333023"/>
                <a:gd name="connsiteY734" fmla="*/ 142399 h 1351121"/>
                <a:gd name="connsiteX735" fmla="*/ 161449 w 1333023"/>
                <a:gd name="connsiteY735" fmla="*/ 143351 h 1351121"/>
                <a:gd name="connsiteX736" fmla="*/ 162401 w 1333023"/>
                <a:gd name="connsiteY736" fmla="*/ 145256 h 1351121"/>
                <a:gd name="connsiteX737" fmla="*/ 163354 w 1333023"/>
                <a:gd name="connsiteY737" fmla="*/ 147638 h 1351121"/>
                <a:gd name="connsiteX738" fmla="*/ 164306 w 1333023"/>
                <a:gd name="connsiteY738" fmla="*/ 148590 h 1351121"/>
                <a:gd name="connsiteX739" fmla="*/ 164306 w 1333023"/>
                <a:gd name="connsiteY739" fmla="*/ 150495 h 1351121"/>
                <a:gd name="connsiteX740" fmla="*/ 164306 w 1333023"/>
                <a:gd name="connsiteY740" fmla="*/ 151924 h 1351121"/>
                <a:gd name="connsiteX741" fmla="*/ 163830 w 1333023"/>
                <a:gd name="connsiteY741" fmla="*/ 153353 h 1351121"/>
                <a:gd name="connsiteX742" fmla="*/ 164306 w 1333023"/>
                <a:gd name="connsiteY742" fmla="*/ 154305 h 1351121"/>
                <a:gd name="connsiteX743" fmla="*/ 164782 w 1333023"/>
                <a:gd name="connsiteY743" fmla="*/ 155258 h 1351121"/>
                <a:gd name="connsiteX744" fmla="*/ 164782 w 1333023"/>
                <a:gd name="connsiteY744" fmla="*/ 155734 h 1351121"/>
                <a:gd name="connsiteX745" fmla="*/ 164306 w 1333023"/>
                <a:gd name="connsiteY745" fmla="*/ 156210 h 1351121"/>
                <a:gd name="connsiteX746" fmla="*/ 162877 w 1333023"/>
                <a:gd name="connsiteY746" fmla="*/ 156210 h 1351121"/>
                <a:gd name="connsiteX747" fmla="*/ 161449 w 1333023"/>
                <a:gd name="connsiteY747" fmla="*/ 156210 h 1351121"/>
                <a:gd name="connsiteX748" fmla="*/ 160496 w 1333023"/>
                <a:gd name="connsiteY748" fmla="*/ 156210 h 1351121"/>
                <a:gd name="connsiteX749" fmla="*/ 159544 w 1333023"/>
                <a:gd name="connsiteY749" fmla="*/ 155258 h 1351121"/>
                <a:gd name="connsiteX750" fmla="*/ 158591 w 1333023"/>
                <a:gd name="connsiteY750" fmla="*/ 155258 h 1351121"/>
                <a:gd name="connsiteX751" fmla="*/ 157639 w 1333023"/>
                <a:gd name="connsiteY751" fmla="*/ 155258 h 1351121"/>
                <a:gd name="connsiteX752" fmla="*/ 156686 w 1333023"/>
                <a:gd name="connsiteY752" fmla="*/ 154781 h 1351121"/>
                <a:gd name="connsiteX753" fmla="*/ 155734 w 1333023"/>
                <a:gd name="connsiteY753" fmla="*/ 153829 h 1351121"/>
                <a:gd name="connsiteX754" fmla="*/ 153829 w 1333023"/>
                <a:gd name="connsiteY754" fmla="*/ 152876 h 1351121"/>
                <a:gd name="connsiteX755" fmla="*/ 151924 w 1333023"/>
                <a:gd name="connsiteY755" fmla="*/ 153353 h 1351121"/>
                <a:gd name="connsiteX756" fmla="*/ 150495 w 1333023"/>
                <a:gd name="connsiteY756" fmla="*/ 153829 h 1351121"/>
                <a:gd name="connsiteX757" fmla="*/ 149066 w 1333023"/>
                <a:gd name="connsiteY757" fmla="*/ 154305 h 1351121"/>
                <a:gd name="connsiteX758" fmla="*/ 147638 w 1333023"/>
                <a:gd name="connsiteY758" fmla="*/ 154781 h 1351121"/>
                <a:gd name="connsiteX759" fmla="*/ 146209 w 1333023"/>
                <a:gd name="connsiteY759" fmla="*/ 154781 h 1351121"/>
                <a:gd name="connsiteX760" fmla="*/ 144780 w 1333023"/>
                <a:gd name="connsiteY760" fmla="*/ 155258 h 1351121"/>
                <a:gd name="connsiteX761" fmla="*/ 143351 w 1333023"/>
                <a:gd name="connsiteY761" fmla="*/ 156210 h 1351121"/>
                <a:gd name="connsiteX762" fmla="*/ 141446 w 1333023"/>
                <a:gd name="connsiteY762" fmla="*/ 156686 h 1351121"/>
                <a:gd name="connsiteX763" fmla="*/ 139541 w 1333023"/>
                <a:gd name="connsiteY763" fmla="*/ 157163 h 1351121"/>
                <a:gd name="connsiteX764" fmla="*/ 137160 w 1333023"/>
                <a:gd name="connsiteY764" fmla="*/ 157639 h 1351121"/>
                <a:gd name="connsiteX765" fmla="*/ 135255 w 1333023"/>
                <a:gd name="connsiteY765" fmla="*/ 157639 h 1351121"/>
                <a:gd name="connsiteX766" fmla="*/ 132874 w 1333023"/>
                <a:gd name="connsiteY766" fmla="*/ 158115 h 1351121"/>
                <a:gd name="connsiteX767" fmla="*/ 132874 w 1333023"/>
                <a:gd name="connsiteY767" fmla="*/ 162401 h 1351121"/>
                <a:gd name="connsiteX768" fmla="*/ 132397 w 1333023"/>
                <a:gd name="connsiteY768" fmla="*/ 170974 h 1351121"/>
                <a:gd name="connsiteX769" fmla="*/ 132397 w 1333023"/>
                <a:gd name="connsiteY769" fmla="*/ 176689 h 1351121"/>
                <a:gd name="connsiteX770" fmla="*/ 132397 w 1333023"/>
                <a:gd name="connsiteY770" fmla="*/ 181928 h 1351121"/>
                <a:gd name="connsiteX771" fmla="*/ 133350 w 1333023"/>
                <a:gd name="connsiteY771" fmla="*/ 183833 h 1351121"/>
                <a:gd name="connsiteX772" fmla="*/ 137636 w 1333023"/>
                <a:gd name="connsiteY772" fmla="*/ 188119 h 1351121"/>
                <a:gd name="connsiteX773" fmla="*/ 140970 w 1333023"/>
                <a:gd name="connsiteY773" fmla="*/ 190500 h 1351121"/>
                <a:gd name="connsiteX774" fmla="*/ 143827 w 1333023"/>
                <a:gd name="connsiteY774" fmla="*/ 192881 h 1351121"/>
                <a:gd name="connsiteX775" fmla="*/ 146685 w 1333023"/>
                <a:gd name="connsiteY775" fmla="*/ 193834 h 1351121"/>
                <a:gd name="connsiteX776" fmla="*/ 147638 w 1333023"/>
                <a:gd name="connsiteY776" fmla="*/ 194786 h 1351121"/>
                <a:gd name="connsiteX777" fmla="*/ 148590 w 1333023"/>
                <a:gd name="connsiteY777" fmla="*/ 196215 h 1351121"/>
                <a:gd name="connsiteX778" fmla="*/ 149066 w 1333023"/>
                <a:gd name="connsiteY778" fmla="*/ 197644 h 1351121"/>
                <a:gd name="connsiteX779" fmla="*/ 149542 w 1333023"/>
                <a:gd name="connsiteY779" fmla="*/ 199072 h 1351121"/>
                <a:gd name="connsiteX780" fmla="*/ 149066 w 1333023"/>
                <a:gd name="connsiteY780" fmla="*/ 200501 h 1351121"/>
                <a:gd name="connsiteX781" fmla="*/ 148590 w 1333023"/>
                <a:gd name="connsiteY781" fmla="*/ 201930 h 1351121"/>
                <a:gd name="connsiteX782" fmla="*/ 149066 w 1333023"/>
                <a:gd name="connsiteY782" fmla="*/ 203359 h 1351121"/>
                <a:gd name="connsiteX783" fmla="*/ 150019 w 1333023"/>
                <a:gd name="connsiteY783" fmla="*/ 204311 h 1351121"/>
                <a:gd name="connsiteX784" fmla="*/ 150495 w 1333023"/>
                <a:gd name="connsiteY784" fmla="*/ 205740 h 1351121"/>
                <a:gd name="connsiteX785" fmla="*/ 150971 w 1333023"/>
                <a:gd name="connsiteY785" fmla="*/ 207169 h 1351121"/>
                <a:gd name="connsiteX786" fmla="*/ 151447 w 1333023"/>
                <a:gd name="connsiteY786" fmla="*/ 208597 h 1351121"/>
                <a:gd name="connsiteX787" fmla="*/ 152400 w 1333023"/>
                <a:gd name="connsiteY787" fmla="*/ 209550 h 1351121"/>
                <a:gd name="connsiteX788" fmla="*/ 153352 w 1333023"/>
                <a:gd name="connsiteY788" fmla="*/ 210026 h 1351121"/>
                <a:gd name="connsiteX789" fmla="*/ 154781 w 1333023"/>
                <a:gd name="connsiteY789" fmla="*/ 210979 h 1351121"/>
                <a:gd name="connsiteX790" fmla="*/ 154781 w 1333023"/>
                <a:gd name="connsiteY790" fmla="*/ 211931 h 1351121"/>
                <a:gd name="connsiteX791" fmla="*/ 154781 w 1333023"/>
                <a:gd name="connsiteY791" fmla="*/ 212884 h 1351121"/>
                <a:gd name="connsiteX792" fmla="*/ 154781 w 1333023"/>
                <a:gd name="connsiteY792" fmla="*/ 213836 h 1351121"/>
                <a:gd name="connsiteX793" fmla="*/ 156210 w 1333023"/>
                <a:gd name="connsiteY793" fmla="*/ 215741 h 1351121"/>
                <a:gd name="connsiteX794" fmla="*/ 156686 w 1333023"/>
                <a:gd name="connsiteY794" fmla="*/ 217170 h 1351121"/>
                <a:gd name="connsiteX795" fmla="*/ 156210 w 1333023"/>
                <a:gd name="connsiteY795" fmla="*/ 219075 h 1351121"/>
                <a:gd name="connsiteX796" fmla="*/ 155734 w 1333023"/>
                <a:gd name="connsiteY796" fmla="*/ 224790 h 1351121"/>
                <a:gd name="connsiteX797" fmla="*/ 154305 w 1333023"/>
                <a:gd name="connsiteY797" fmla="*/ 231458 h 1351121"/>
                <a:gd name="connsiteX798" fmla="*/ 153352 w 1333023"/>
                <a:gd name="connsiteY798" fmla="*/ 236696 h 1351121"/>
                <a:gd name="connsiteX799" fmla="*/ 151924 w 1333023"/>
                <a:gd name="connsiteY799" fmla="*/ 245269 h 1351121"/>
                <a:gd name="connsiteX800" fmla="*/ 150019 w 1333023"/>
                <a:gd name="connsiteY800" fmla="*/ 254794 h 1351121"/>
                <a:gd name="connsiteX801" fmla="*/ 147638 w 1333023"/>
                <a:gd name="connsiteY801" fmla="*/ 266700 h 1351121"/>
                <a:gd name="connsiteX802" fmla="*/ 145256 w 1333023"/>
                <a:gd name="connsiteY802" fmla="*/ 278606 h 1351121"/>
                <a:gd name="connsiteX803" fmla="*/ 143351 w 1333023"/>
                <a:gd name="connsiteY803" fmla="*/ 290036 h 1351121"/>
                <a:gd name="connsiteX804" fmla="*/ 141446 w 1333023"/>
                <a:gd name="connsiteY804" fmla="*/ 300514 h 1351121"/>
                <a:gd name="connsiteX805" fmla="*/ 139541 w 1333023"/>
                <a:gd name="connsiteY805" fmla="*/ 311944 h 1351121"/>
                <a:gd name="connsiteX806" fmla="*/ 138113 w 1333023"/>
                <a:gd name="connsiteY806" fmla="*/ 318611 h 1351121"/>
                <a:gd name="connsiteX807" fmla="*/ 137636 w 1333023"/>
                <a:gd name="connsiteY807" fmla="*/ 319564 h 1351121"/>
                <a:gd name="connsiteX808" fmla="*/ 137636 w 1333023"/>
                <a:gd name="connsiteY808" fmla="*/ 321945 h 1351121"/>
                <a:gd name="connsiteX809" fmla="*/ 136684 w 1333023"/>
                <a:gd name="connsiteY809" fmla="*/ 322897 h 1351121"/>
                <a:gd name="connsiteX810" fmla="*/ 134779 w 1333023"/>
                <a:gd name="connsiteY810" fmla="*/ 322897 h 1351121"/>
                <a:gd name="connsiteX811" fmla="*/ 132397 w 1333023"/>
                <a:gd name="connsiteY811" fmla="*/ 321469 h 1351121"/>
                <a:gd name="connsiteX812" fmla="*/ 130492 w 1333023"/>
                <a:gd name="connsiteY812" fmla="*/ 321945 h 1351121"/>
                <a:gd name="connsiteX813" fmla="*/ 128588 w 1333023"/>
                <a:gd name="connsiteY813" fmla="*/ 321945 h 1351121"/>
                <a:gd name="connsiteX814" fmla="*/ 125730 w 1333023"/>
                <a:gd name="connsiteY814" fmla="*/ 320040 h 1351121"/>
                <a:gd name="connsiteX815" fmla="*/ 124777 w 1333023"/>
                <a:gd name="connsiteY815" fmla="*/ 318135 h 1351121"/>
                <a:gd name="connsiteX816" fmla="*/ 122872 w 1333023"/>
                <a:gd name="connsiteY816" fmla="*/ 316706 h 1351121"/>
                <a:gd name="connsiteX817" fmla="*/ 118586 w 1333023"/>
                <a:gd name="connsiteY817" fmla="*/ 317183 h 1351121"/>
                <a:gd name="connsiteX818" fmla="*/ 115252 w 1333023"/>
                <a:gd name="connsiteY818" fmla="*/ 317183 h 1351121"/>
                <a:gd name="connsiteX819" fmla="*/ 112395 w 1333023"/>
                <a:gd name="connsiteY819" fmla="*/ 316706 h 1351121"/>
                <a:gd name="connsiteX820" fmla="*/ 109538 w 1333023"/>
                <a:gd name="connsiteY820" fmla="*/ 317183 h 1351121"/>
                <a:gd name="connsiteX821" fmla="*/ 107156 w 1333023"/>
                <a:gd name="connsiteY821" fmla="*/ 319088 h 1351121"/>
                <a:gd name="connsiteX822" fmla="*/ 105251 w 1333023"/>
                <a:gd name="connsiteY822" fmla="*/ 321469 h 1351121"/>
                <a:gd name="connsiteX823" fmla="*/ 103346 w 1333023"/>
                <a:gd name="connsiteY823" fmla="*/ 323374 h 1351121"/>
                <a:gd name="connsiteX824" fmla="*/ 97631 w 1333023"/>
                <a:gd name="connsiteY824" fmla="*/ 324803 h 1351121"/>
                <a:gd name="connsiteX825" fmla="*/ 94774 w 1333023"/>
                <a:gd name="connsiteY825" fmla="*/ 324803 h 1351121"/>
                <a:gd name="connsiteX826" fmla="*/ 91916 w 1333023"/>
                <a:gd name="connsiteY826" fmla="*/ 326231 h 1351121"/>
                <a:gd name="connsiteX827" fmla="*/ 87630 w 1333023"/>
                <a:gd name="connsiteY827" fmla="*/ 326708 h 1351121"/>
                <a:gd name="connsiteX828" fmla="*/ 84772 w 1333023"/>
                <a:gd name="connsiteY828" fmla="*/ 327660 h 1351121"/>
                <a:gd name="connsiteX829" fmla="*/ 79534 w 1333023"/>
                <a:gd name="connsiteY829" fmla="*/ 328136 h 1351121"/>
                <a:gd name="connsiteX830" fmla="*/ 73342 w 1333023"/>
                <a:gd name="connsiteY830" fmla="*/ 328613 h 1351121"/>
                <a:gd name="connsiteX831" fmla="*/ 70009 w 1333023"/>
                <a:gd name="connsiteY831" fmla="*/ 330041 h 1351121"/>
                <a:gd name="connsiteX832" fmla="*/ 68580 w 1333023"/>
                <a:gd name="connsiteY832" fmla="*/ 330994 h 1351121"/>
                <a:gd name="connsiteX833" fmla="*/ 65246 w 1333023"/>
                <a:gd name="connsiteY833" fmla="*/ 333375 h 1351121"/>
                <a:gd name="connsiteX834" fmla="*/ 59531 w 1333023"/>
                <a:gd name="connsiteY834" fmla="*/ 337185 h 1351121"/>
                <a:gd name="connsiteX835" fmla="*/ 56197 w 1333023"/>
                <a:gd name="connsiteY835" fmla="*/ 338614 h 1351121"/>
                <a:gd name="connsiteX836" fmla="*/ 52388 w 1333023"/>
                <a:gd name="connsiteY836" fmla="*/ 342424 h 1351121"/>
                <a:gd name="connsiteX837" fmla="*/ 47625 w 1333023"/>
                <a:gd name="connsiteY837" fmla="*/ 346234 h 1351121"/>
                <a:gd name="connsiteX838" fmla="*/ 44767 w 1333023"/>
                <a:gd name="connsiteY838" fmla="*/ 348139 h 1351121"/>
                <a:gd name="connsiteX839" fmla="*/ 40005 w 1333023"/>
                <a:gd name="connsiteY839" fmla="*/ 349091 h 1351121"/>
                <a:gd name="connsiteX840" fmla="*/ 38100 w 1333023"/>
                <a:gd name="connsiteY840" fmla="*/ 350044 h 1351121"/>
                <a:gd name="connsiteX841" fmla="*/ 37624 w 1333023"/>
                <a:gd name="connsiteY841" fmla="*/ 350996 h 1351121"/>
                <a:gd name="connsiteX842" fmla="*/ 38100 w 1333023"/>
                <a:gd name="connsiteY842" fmla="*/ 352425 h 1351121"/>
                <a:gd name="connsiteX843" fmla="*/ 37147 w 1333023"/>
                <a:gd name="connsiteY843" fmla="*/ 355759 h 1351121"/>
                <a:gd name="connsiteX844" fmla="*/ 35719 w 1333023"/>
                <a:gd name="connsiteY844" fmla="*/ 362426 h 1351121"/>
                <a:gd name="connsiteX845" fmla="*/ 35242 w 1333023"/>
                <a:gd name="connsiteY845" fmla="*/ 365760 h 1351121"/>
                <a:gd name="connsiteX846" fmla="*/ 34766 w 1333023"/>
                <a:gd name="connsiteY846" fmla="*/ 367189 h 1351121"/>
                <a:gd name="connsiteX847" fmla="*/ 31909 w 1333023"/>
                <a:gd name="connsiteY847" fmla="*/ 372428 h 1351121"/>
                <a:gd name="connsiteX848" fmla="*/ 28575 w 1333023"/>
                <a:gd name="connsiteY848" fmla="*/ 377190 h 1351121"/>
                <a:gd name="connsiteX849" fmla="*/ 27146 w 1333023"/>
                <a:gd name="connsiteY849" fmla="*/ 380524 h 1351121"/>
                <a:gd name="connsiteX850" fmla="*/ 26194 w 1333023"/>
                <a:gd name="connsiteY850" fmla="*/ 382905 h 1351121"/>
                <a:gd name="connsiteX851" fmla="*/ 27146 w 1333023"/>
                <a:gd name="connsiteY851" fmla="*/ 384810 h 1351121"/>
                <a:gd name="connsiteX852" fmla="*/ 28575 w 1333023"/>
                <a:gd name="connsiteY852" fmla="*/ 388144 h 1351121"/>
                <a:gd name="connsiteX853" fmla="*/ 29527 w 1333023"/>
                <a:gd name="connsiteY853" fmla="*/ 391001 h 1351121"/>
                <a:gd name="connsiteX854" fmla="*/ 30004 w 1333023"/>
                <a:gd name="connsiteY854" fmla="*/ 392906 h 1351121"/>
                <a:gd name="connsiteX855" fmla="*/ 29527 w 1333023"/>
                <a:gd name="connsiteY855" fmla="*/ 395288 h 1351121"/>
                <a:gd name="connsiteX856" fmla="*/ 28099 w 1333023"/>
                <a:gd name="connsiteY856" fmla="*/ 397193 h 1351121"/>
                <a:gd name="connsiteX857" fmla="*/ 26194 w 1333023"/>
                <a:gd name="connsiteY857" fmla="*/ 398621 h 1351121"/>
                <a:gd name="connsiteX858" fmla="*/ 23336 w 1333023"/>
                <a:gd name="connsiteY858" fmla="*/ 399097 h 1351121"/>
                <a:gd name="connsiteX859" fmla="*/ 17621 w 1333023"/>
                <a:gd name="connsiteY859" fmla="*/ 402431 h 1351121"/>
                <a:gd name="connsiteX860" fmla="*/ 10954 w 1333023"/>
                <a:gd name="connsiteY860" fmla="*/ 407670 h 1351121"/>
                <a:gd name="connsiteX861" fmla="*/ 8572 w 1333023"/>
                <a:gd name="connsiteY861" fmla="*/ 410051 h 1351121"/>
                <a:gd name="connsiteX862" fmla="*/ 8096 w 1333023"/>
                <a:gd name="connsiteY862" fmla="*/ 412433 h 1351121"/>
                <a:gd name="connsiteX863" fmla="*/ 7144 w 1333023"/>
                <a:gd name="connsiteY863" fmla="*/ 416243 h 1351121"/>
                <a:gd name="connsiteX864" fmla="*/ 7620 w 1333023"/>
                <a:gd name="connsiteY864" fmla="*/ 418147 h 1351121"/>
                <a:gd name="connsiteX865" fmla="*/ 8572 w 1333023"/>
                <a:gd name="connsiteY865" fmla="*/ 419576 h 1351121"/>
                <a:gd name="connsiteX866" fmla="*/ 9525 w 1333023"/>
                <a:gd name="connsiteY866" fmla="*/ 422434 h 1351121"/>
                <a:gd name="connsiteX867" fmla="*/ 9525 w 1333023"/>
                <a:gd name="connsiteY867" fmla="*/ 423863 h 1351121"/>
                <a:gd name="connsiteX868" fmla="*/ 8572 w 1333023"/>
                <a:gd name="connsiteY868" fmla="*/ 424815 h 1351121"/>
                <a:gd name="connsiteX869" fmla="*/ 6667 w 1333023"/>
                <a:gd name="connsiteY869" fmla="*/ 424815 h 1351121"/>
                <a:gd name="connsiteX870" fmla="*/ 4763 w 1333023"/>
                <a:gd name="connsiteY870" fmla="*/ 425291 h 1351121"/>
                <a:gd name="connsiteX871" fmla="*/ 3334 w 1333023"/>
                <a:gd name="connsiteY871" fmla="*/ 426244 h 1351121"/>
                <a:gd name="connsiteX872" fmla="*/ 1905 w 1333023"/>
                <a:gd name="connsiteY872" fmla="*/ 426244 h 1351121"/>
                <a:gd name="connsiteX873" fmla="*/ 952 w 1333023"/>
                <a:gd name="connsiteY873" fmla="*/ 426720 h 1351121"/>
                <a:gd name="connsiteX874" fmla="*/ 952 w 1333023"/>
                <a:gd name="connsiteY874" fmla="*/ 428149 h 1351121"/>
                <a:gd name="connsiteX875" fmla="*/ 1429 w 1333023"/>
                <a:gd name="connsiteY875" fmla="*/ 429578 h 1351121"/>
                <a:gd name="connsiteX876" fmla="*/ 1429 w 1333023"/>
                <a:gd name="connsiteY876" fmla="*/ 431006 h 1351121"/>
                <a:gd name="connsiteX877" fmla="*/ 476 w 1333023"/>
                <a:gd name="connsiteY877" fmla="*/ 431959 h 1351121"/>
                <a:gd name="connsiteX878" fmla="*/ 0 w 1333023"/>
                <a:gd name="connsiteY878" fmla="*/ 432435 h 1351121"/>
                <a:gd name="connsiteX879" fmla="*/ 476 w 1333023"/>
                <a:gd name="connsiteY879" fmla="*/ 433388 h 1351121"/>
                <a:gd name="connsiteX880" fmla="*/ 1429 w 1333023"/>
                <a:gd name="connsiteY880" fmla="*/ 434340 h 1351121"/>
                <a:gd name="connsiteX881" fmla="*/ 3334 w 1333023"/>
                <a:gd name="connsiteY881" fmla="*/ 435769 h 1351121"/>
                <a:gd name="connsiteX882" fmla="*/ 5715 w 1333023"/>
                <a:gd name="connsiteY882" fmla="*/ 438626 h 1351121"/>
                <a:gd name="connsiteX883" fmla="*/ 7620 w 1333023"/>
                <a:gd name="connsiteY883" fmla="*/ 439103 h 1351121"/>
                <a:gd name="connsiteX884" fmla="*/ 9049 w 1333023"/>
                <a:gd name="connsiteY884" fmla="*/ 440055 h 1351121"/>
                <a:gd name="connsiteX885" fmla="*/ 9049 w 1333023"/>
                <a:gd name="connsiteY885" fmla="*/ 441484 h 1351121"/>
                <a:gd name="connsiteX886" fmla="*/ 8572 w 1333023"/>
                <a:gd name="connsiteY886" fmla="*/ 442913 h 1351121"/>
                <a:gd name="connsiteX887" fmla="*/ 7144 w 1333023"/>
                <a:gd name="connsiteY887" fmla="*/ 443389 h 1351121"/>
                <a:gd name="connsiteX888" fmla="*/ 7144 w 1333023"/>
                <a:gd name="connsiteY888" fmla="*/ 444818 h 1351121"/>
                <a:gd name="connsiteX889" fmla="*/ 9049 w 1333023"/>
                <a:gd name="connsiteY889" fmla="*/ 446246 h 1351121"/>
                <a:gd name="connsiteX890" fmla="*/ 10477 w 1333023"/>
                <a:gd name="connsiteY890" fmla="*/ 447199 h 1351121"/>
                <a:gd name="connsiteX891" fmla="*/ 11906 w 1333023"/>
                <a:gd name="connsiteY891" fmla="*/ 449104 h 1351121"/>
                <a:gd name="connsiteX892" fmla="*/ 12859 w 1333023"/>
                <a:gd name="connsiteY892" fmla="*/ 451485 h 1351121"/>
                <a:gd name="connsiteX893" fmla="*/ 12859 w 1333023"/>
                <a:gd name="connsiteY893" fmla="*/ 452914 h 1351121"/>
                <a:gd name="connsiteX894" fmla="*/ 14288 w 1333023"/>
                <a:gd name="connsiteY894" fmla="*/ 454819 h 1351121"/>
                <a:gd name="connsiteX895" fmla="*/ 15240 w 1333023"/>
                <a:gd name="connsiteY895" fmla="*/ 456724 h 1351121"/>
                <a:gd name="connsiteX896" fmla="*/ 15240 w 1333023"/>
                <a:gd name="connsiteY896" fmla="*/ 458153 h 1351121"/>
                <a:gd name="connsiteX897" fmla="*/ 17145 w 1333023"/>
                <a:gd name="connsiteY897" fmla="*/ 459581 h 1351121"/>
                <a:gd name="connsiteX898" fmla="*/ 19050 w 1333023"/>
                <a:gd name="connsiteY898" fmla="*/ 460534 h 1351121"/>
                <a:gd name="connsiteX899" fmla="*/ 20479 w 1333023"/>
                <a:gd name="connsiteY899" fmla="*/ 461486 h 1351121"/>
                <a:gd name="connsiteX900" fmla="*/ 21907 w 1333023"/>
                <a:gd name="connsiteY900" fmla="*/ 461963 h 1351121"/>
                <a:gd name="connsiteX901" fmla="*/ 22384 w 1333023"/>
                <a:gd name="connsiteY901" fmla="*/ 462915 h 1351121"/>
                <a:gd name="connsiteX902" fmla="*/ 22384 w 1333023"/>
                <a:gd name="connsiteY902" fmla="*/ 464820 h 1351121"/>
                <a:gd name="connsiteX903" fmla="*/ 24289 w 1333023"/>
                <a:gd name="connsiteY903" fmla="*/ 467678 h 1351121"/>
                <a:gd name="connsiteX904" fmla="*/ 27622 w 1333023"/>
                <a:gd name="connsiteY904" fmla="*/ 470059 h 1351121"/>
                <a:gd name="connsiteX905" fmla="*/ 30480 w 1333023"/>
                <a:gd name="connsiteY905" fmla="*/ 473393 h 1351121"/>
                <a:gd name="connsiteX906" fmla="*/ 32385 w 1333023"/>
                <a:gd name="connsiteY906" fmla="*/ 475774 h 1351121"/>
                <a:gd name="connsiteX907" fmla="*/ 35719 w 1333023"/>
                <a:gd name="connsiteY907" fmla="*/ 479584 h 1351121"/>
                <a:gd name="connsiteX908" fmla="*/ 35719 w 1333023"/>
                <a:gd name="connsiteY908" fmla="*/ 483870 h 1351121"/>
                <a:gd name="connsiteX909" fmla="*/ 31432 w 1333023"/>
                <a:gd name="connsiteY909" fmla="*/ 488633 h 1351121"/>
                <a:gd name="connsiteX910" fmla="*/ 27146 w 1333023"/>
                <a:gd name="connsiteY910" fmla="*/ 493395 h 1351121"/>
                <a:gd name="connsiteX911" fmla="*/ 33814 w 1333023"/>
                <a:gd name="connsiteY911" fmla="*/ 493395 h 1351121"/>
                <a:gd name="connsiteX912" fmla="*/ 40481 w 1333023"/>
                <a:gd name="connsiteY912" fmla="*/ 493395 h 1351121"/>
                <a:gd name="connsiteX913" fmla="*/ 47625 w 1333023"/>
                <a:gd name="connsiteY913" fmla="*/ 494824 h 1351121"/>
                <a:gd name="connsiteX914" fmla="*/ 52388 w 1333023"/>
                <a:gd name="connsiteY914" fmla="*/ 496253 h 1351121"/>
                <a:gd name="connsiteX915" fmla="*/ 55245 w 1333023"/>
                <a:gd name="connsiteY915" fmla="*/ 496729 h 1351121"/>
                <a:gd name="connsiteX916" fmla="*/ 57150 w 1333023"/>
                <a:gd name="connsiteY916" fmla="*/ 498158 h 1351121"/>
                <a:gd name="connsiteX917" fmla="*/ 58102 w 1333023"/>
                <a:gd name="connsiteY917" fmla="*/ 500539 h 1351121"/>
                <a:gd name="connsiteX918" fmla="*/ 59055 w 1333023"/>
                <a:gd name="connsiteY918" fmla="*/ 502444 h 1351121"/>
                <a:gd name="connsiteX919" fmla="*/ 59055 w 1333023"/>
                <a:gd name="connsiteY919" fmla="*/ 505301 h 1351121"/>
                <a:gd name="connsiteX920" fmla="*/ 61913 w 1333023"/>
                <a:gd name="connsiteY920" fmla="*/ 507683 h 1351121"/>
                <a:gd name="connsiteX921" fmla="*/ 61913 w 1333023"/>
                <a:gd name="connsiteY921" fmla="*/ 510064 h 1351121"/>
                <a:gd name="connsiteX922" fmla="*/ 61913 w 1333023"/>
                <a:gd name="connsiteY922" fmla="*/ 513397 h 1351121"/>
                <a:gd name="connsiteX923" fmla="*/ 63341 w 1333023"/>
                <a:gd name="connsiteY923" fmla="*/ 513397 h 1351121"/>
                <a:gd name="connsiteX924" fmla="*/ 71914 w 1333023"/>
                <a:gd name="connsiteY924" fmla="*/ 513397 h 1351121"/>
                <a:gd name="connsiteX925" fmla="*/ 81439 w 1333023"/>
                <a:gd name="connsiteY925" fmla="*/ 513397 h 1351121"/>
                <a:gd name="connsiteX926" fmla="*/ 90488 w 1333023"/>
                <a:gd name="connsiteY926" fmla="*/ 512921 h 1351121"/>
                <a:gd name="connsiteX927" fmla="*/ 93821 w 1333023"/>
                <a:gd name="connsiteY927" fmla="*/ 511969 h 1351121"/>
                <a:gd name="connsiteX928" fmla="*/ 98107 w 1333023"/>
                <a:gd name="connsiteY928" fmla="*/ 508159 h 1351121"/>
                <a:gd name="connsiteX929" fmla="*/ 100489 w 1333023"/>
                <a:gd name="connsiteY929" fmla="*/ 507206 h 1351121"/>
                <a:gd name="connsiteX930" fmla="*/ 102870 w 1333023"/>
                <a:gd name="connsiteY930" fmla="*/ 505301 h 1351121"/>
                <a:gd name="connsiteX931" fmla="*/ 105727 w 1333023"/>
                <a:gd name="connsiteY931" fmla="*/ 501968 h 1351121"/>
                <a:gd name="connsiteX932" fmla="*/ 108109 w 1333023"/>
                <a:gd name="connsiteY932" fmla="*/ 500539 h 1351121"/>
                <a:gd name="connsiteX933" fmla="*/ 110014 w 1333023"/>
                <a:gd name="connsiteY933" fmla="*/ 498634 h 1351121"/>
                <a:gd name="connsiteX934" fmla="*/ 112871 w 1333023"/>
                <a:gd name="connsiteY934" fmla="*/ 496729 h 1351121"/>
                <a:gd name="connsiteX935" fmla="*/ 114300 w 1333023"/>
                <a:gd name="connsiteY935" fmla="*/ 495300 h 1351121"/>
                <a:gd name="connsiteX936" fmla="*/ 115252 w 1333023"/>
                <a:gd name="connsiteY936" fmla="*/ 494824 h 1351121"/>
                <a:gd name="connsiteX937" fmla="*/ 117634 w 1333023"/>
                <a:gd name="connsiteY937" fmla="*/ 493871 h 1351121"/>
                <a:gd name="connsiteX938" fmla="*/ 116681 w 1333023"/>
                <a:gd name="connsiteY938" fmla="*/ 495776 h 1351121"/>
                <a:gd name="connsiteX939" fmla="*/ 115729 w 1333023"/>
                <a:gd name="connsiteY939" fmla="*/ 497681 h 1351121"/>
                <a:gd name="connsiteX940" fmla="*/ 115729 w 1333023"/>
                <a:gd name="connsiteY940" fmla="*/ 500063 h 1351121"/>
                <a:gd name="connsiteX941" fmla="*/ 116681 w 1333023"/>
                <a:gd name="connsiteY941" fmla="*/ 502920 h 1351121"/>
                <a:gd name="connsiteX942" fmla="*/ 115729 w 1333023"/>
                <a:gd name="connsiteY942" fmla="*/ 504825 h 1351121"/>
                <a:gd name="connsiteX943" fmla="*/ 114300 w 1333023"/>
                <a:gd name="connsiteY943" fmla="*/ 506730 h 1351121"/>
                <a:gd name="connsiteX944" fmla="*/ 114300 w 1333023"/>
                <a:gd name="connsiteY944" fmla="*/ 511969 h 1351121"/>
                <a:gd name="connsiteX945" fmla="*/ 114300 w 1333023"/>
                <a:gd name="connsiteY945" fmla="*/ 519113 h 1351121"/>
                <a:gd name="connsiteX946" fmla="*/ 114300 w 1333023"/>
                <a:gd name="connsiteY946" fmla="*/ 525304 h 1351121"/>
                <a:gd name="connsiteX947" fmla="*/ 114300 w 1333023"/>
                <a:gd name="connsiteY947" fmla="*/ 532924 h 1351121"/>
                <a:gd name="connsiteX948" fmla="*/ 114300 w 1333023"/>
                <a:gd name="connsiteY948" fmla="*/ 541496 h 1351121"/>
                <a:gd name="connsiteX949" fmla="*/ 114300 w 1333023"/>
                <a:gd name="connsiteY949" fmla="*/ 547211 h 1351121"/>
                <a:gd name="connsiteX950" fmla="*/ 115729 w 1333023"/>
                <a:gd name="connsiteY950" fmla="*/ 546259 h 1351121"/>
                <a:gd name="connsiteX951" fmla="*/ 118110 w 1333023"/>
                <a:gd name="connsiteY951" fmla="*/ 545306 h 1351121"/>
                <a:gd name="connsiteX952" fmla="*/ 120967 w 1333023"/>
                <a:gd name="connsiteY952" fmla="*/ 548164 h 1351121"/>
                <a:gd name="connsiteX953" fmla="*/ 122872 w 1333023"/>
                <a:gd name="connsiteY953" fmla="*/ 549116 h 1351121"/>
                <a:gd name="connsiteX954" fmla="*/ 124777 w 1333023"/>
                <a:gd name="connsiteY954" fmla="*/ 549593 h 1351121"/>
                <a:gd name="connsiteX955" fmla="*/ 126682 w 1333023"/>
                <a:gd name="connsiteY955" fmla="*/ 549593 h 1351121"/>
                <a:gd name="connsiteX956" fmla="*/ 129064 w 1333023"/>
                <a:gd name="connsiteY956" fmla="*/ 549116 h 1351121"/>
                <a:gd name="connsiteX957" fmla="*/ 134302 w 1333023"/>
                <a:gd name="connsiteY957" fmla="*/ 546735 h 1351121"/>
                <a:gd name="connsiteX958" fmla="*/ 138113 w 1333023"/>
                <a:gd name="connsiteY958" fmla="*/ 544830 h 1351121"/>
                <a:gd name="connsiteX959" fmla="*/ 142399 w 1333023"/>
                <a:gd name="connsiteY959" fmla="*/ 544830 h 1351121"/>
                <a:gd name="connsiteX960" fmla="*/ 148114 w 1333023"/>
                <a:gd name="connsiteY960" fmla="*/ 545306 h 1351121"/>
                <a:gd name="connsiteX961" fmla="*/ 151447 w 1333023"/>
                <a:gd name="connsiteY961" fmla="*/ 545306 h 1351121"/>
                <a:gd name="connsiteX962" fmla="*/ 155257 w 1333023"/>
                <a:gd name="connsiteY962" fmla="*/ 545306 h 1351121"/>
                <a:gd name="connsiteX963" fmla="*/ 163354 w 1333023"/>
                <a:gd name="connsiteY963" fmla="*/ 545783 h 1351121"/>
                <a:gd name="connsiteX964" fmla="*/ 170974 w 1333023"/>
                <a:gd name="connsiteY964" fmla="*/ 547211 h 1351121"/>
                <a:gd name="connsiteX965" fmla="*/ 176213 w 1333023"/>
                <a:gd name="connsiteY965" fmla="*/ 547688 h 1351121"/>
                <a:gd name="connsiteX966" fmla="*/ 178594 w 1333023"/>
                <a:gd name="connsiteY966" fmla="*/ 548640 h 1351121"/>
                <a:gd name="connsiteX967" fmla="*/ 179070 w 1333023"/>
                <a:gd name="connsiteY967" fmla="*/ 550545 h 1351121"/>
                <a:gd name="connsiteX968" fmla="*/ 180499 w 1333023"/>
                <a:gd name="connsiteY968" fmla="*/ 551497 h 1351121"/>
                <a:gd name="connsiteX969" fmla="*/ 182404 w 1333023"/>
                <a:gd name="connsiteY969" fmla="*/ 551021 h 1351121"/>
                <a:gd name="connsiteX970" fmla="*/ 184309 w 1333023"/>
                <a:gd name="connsiteY970" fmla="*/ 551021 h 1351121"/>
                <a:gd name="connsiteX971" fmla="*/ 188595 w 1333023"/>
                <a:gd name="connsiteY971" fmla="*/ 549116 h 1351121"/>
                <a:gd name="connsiteX972" fmla="*/ 191929 w 1333023"/>
                <a:gd name="connsiteY972" fmla="*/ 547688 h 1351121"/>
                <a:gd name="connsiteX973" fmla="*/ 194786 w 1333023"/>
                <a:gd name="connsiteY973" fmla="*/ 546259 h 1351121"/>
                <a:gd name="connsiteX974" fmla="*/ 196215 w 1333023"/>
                <a:gd name="connsiteY974" fmla="*/ 544830 h 1351121"/>
                <a:gd name="connsiteX975" fmla="*/ 200025 w 1333023"/>
                <a:gd name="connsiteY975" fmla="*/ 539591 h 1351121"/>
                <a:gd name="connsiteX976" fmla="*/ 202882 w 1333023"/>
                <a:gd name="connsiteY976" fmla="*/ 536734 h 1351121"/>
                <a:gd name="connsiteX977" fmla="*/ 205740 w 1333023"/>
                <a:gd name="connsiteY977" fmla="*/ 535781 h 1351121"/>
                <a:gd name="connsiteX978" fmla="*/ 210979 w 1333023"/>
                <a:gd name="connsiteY978" fmla="*/ 535305 h 1351121"/>
                <a:gd name="connsiteX979" fmla="*/ 212884 w 1333023"/>
                <a:gd name="connsiteY979" fmla="*/ 536258 h 1351121"/>
                <a:gd name="connsiteX980" fmla="*/ 215265 w 1333023"/>
                <a:gd name="connsiteY980" fmla="*/ 536258 h 1351121"/>
                <a:gd name="connsiteX981" fmla="*/ 217170 w 1333023"/>
                <a:gd name="connsiteY981" fmla="*/ 533400 h 1351121"/>
                <a:gd name="connsiteX982" fmla="*/ 220027 w 1333023"/>
                <a:gd name="connsiteY982" fmla="*/ 530066 h 1351121"/>
                <a:gd name="connsiteX983" fmla="*/ 225742 w 1333023"/>
                <a:gd name="connsiteY983" fmla="*/ 526256 h 1351121"/>
                <a:gd name="connsiteX984" fmla="*/ 228600 w 1333023"/>
                <a:gd name="connsiteY984" fmla="*/ 525304 h 1351121"/>
                <a:gd name="connsiteX985" fmla="*/ 230505 w 1333023"/>
                <a:gd name="connsiteY985" fmla="*/ 523875 h 1351121"/>
                <a:gd name="connsiteX986" fmla="*/ 233363 w 1333023"/>
                <a:gd name="connsiteY986" fmla="*/ 523875 h 1351121"/>
                <a:gd name="connsiteX987" fmla="*/ 236220 w 1333023"/>
                <a:gd name="connsiteY987" fmla="*/ 522446 h 1351121"/>
                <a:gd name="connsiteX988" fmla="*/ 249079 w 1333023"/>
                <a:gd name="connsiteY988" fmla="*/ 512445 h 1351121"/>
                <a:gd name="connsiteX989" fmla="*/ 254317 w 1333023"/>
                <a:gd name="connsiteY989" fmla="*/ 510064 h 1351121"/>
                <a:gd name="connsiteX990" fmla="*/ 257651 w 1333023"/>
                <a:gd name="connsiteY990" fmla="*/ 509588 h 1351121"/>
                <a:gd name="connsiteX991" fmla="*/ 260509 w 1333023"/>
                <a:gd name="connsiteY991" fmla="*/ 509111 h 1351121"/>
                <a:gd name="connsiteX992" fmla="*/ 265271 w 1333023"/>
                <a:gd name="connsiteY992" fmla="*/ 507683 h 1351121"/>
                <a:gd name="connsiteX993" fmla="*/ 276701 w 1333023"/>
                <a:gd name="connsiteY993" fmla="*/ 506254 h 1351121"/>
                <a:gd name="connsiteX994" fmla="*/ 284321 w 1333023"/>
                <a:gd name="connsiteY994" fmla="*/ 505778 h 1351121"/>
                <a:gd name="connsiteX995" fmla="*/ 286702 w 1333023"/>
                <a:gd name="connsiteY995" fmla="*/ 507206 h 1351121"/>
                <a:gd name="connsiteX996" fmla="*/ 289560 w 1333023"/>
                <a:gd name="connsiteY996" fmla="*/ 506730 h 1351121"/>
                <a:gd name="connsiteX997" fmla="*/ 291941 w 1333023"/>
                <a:gd name="connsiteY997" fmla="*/ 504349 h 1351121"/>
                <a:gd name="connsiteX998" fmla="*/ 293846 w 1333023"/>
                <a:gd name="connsiteY998" fmla="*/ 503396 h 1351121"/>
                <a:gd name="connsiteX999" fmla="*/ 295275 w 1333023"/>
                <a:gd name="connsiteY999" fmla="*/ 503396 h 1351121"/>
                <a:gd name="connsiteX1000" fmla="*/ 297180 w 1333023"/>
                <a:gd name="connsiteY1000" fmla="*/ 506254 h 1351121"/>
                <a:gd name="connsiteX1001" fmla="*/ 298132 w 1333023"/>
                <a:gd name="connsiteY1001" fmla="*/ 509111 h 1351121"/>
                <a:gd name="connsiteX1002" fmla="*/ 297656 w 1333023"/>
                <a:gd name="connsiteY1002" fmla="*/ 511016 h 1351121"/>
                <a:gd name="connsiteX1003" fmla="*/ 297656 w 1333023"/>
                <a:gd name="connsiteY1003" fmla="*/ 514350 h 1351121"/>
                <a:gd name="connsiteX1004" fmla="*/ 298609 w 1333023"/>
                <a:gd name="connsiteY1004" fmla="*/ 518636 h 1351121"/>
                <a:gd name="connsiteX1005" fmla="*/ 298132 w 1333023"/>
                <a:gd name="connsiteY1005" fmla="*/ 522446 h 1351121"/>
                <a:gd name="connsiteX1006" fmla="*/ 295275 w 1333023"/>
                <a:gd name="connsiteY1006" fmla="*/ 527209 h 1351121"/>
                <a:gd name="connsiteX1007" fmla="*/ 293846 w 1333023"/>
                <a:gd name="connsiteY1007" fmla="*/ 529114 h 1351121"/>
                <a:gd name="connsiteX1008" fmla="*/ 293370 w 1333023"/>
                <a:gd name="connsiteY1008" fmla="*/ 531019 h 1351121"/>
                <a:gd name="connsiteX1009" fmla="*/ 293846 w 1333023"/>
                <a:gd name="connsiteY1009" fmla="*/ 533876 h 1351121"/>
                <a:gd name="connsiteX1010" fmla="*/ 295275 w 1333023"/>
                <a:gd name="connsiteY1010" fmla="*/ 538163 h 1351121"/>
                <a:gd name="connsiteX1011" fmla="*/ 297656 w 1333023"/>
                <a:gd name="connsiteY1011" fmla="*/ 544354 h 1351121"/>
                <a:gd name="connsiteX1012" fmla="*/ 298132 w 1333023"/>
                <a:gd name="connsiteY1012" fmla="*/ 548640 h 1351121"/>
                <a:gd name="connsiteX1013" fmla="*/ 296704 w 1333023"/>
                <a:gd name="connsiteY1013" fmla="*/ 551497 h 1351121"/>
                <a:gd name="connsiteX1014" fmla="*/ 295751 w 1333023"/>
                <a:gd name="connsiteY1014" fmla="*/ 553879 h 1351121"/>
                <a:gd name="connsiteX1015" fmla="*/ 295751 w 1333023"/>
                <a:gd name="connsiteY1015" fmla="*/ 555784 h 1351121"/>
                <a:gd name="connsiteX1016" fmla="*/ 296227 w 1333023"/>
                <a:gd name="connsiteY1016" fmla="*/ 557213 h 1351121"/>
                <a:gd name="connsiteX1017" fmla="*/ 297180 w 1333023"/>
                <a:gd name="connsiteY1017" fmla="*/ 558165 h 1351121"/>
                <a:gd name="connsiteX1018" fmla="*/ 297656 w 1333023"/>
                <a:gd name="connsiteY1018" fmla="*/ 560070 h 1351121"/>
                <a:gd name="connsiteX1019" fmla="*/ 297656 w 1333023"/>
                <a:gd name="connsiteY1019" fmla="*/ 562451 h 1351121"/>
                <a:gd name="connsiteX1020" fmla="*/ 299085 w 1333023"/>
                <a:gd name="connsiteY1020" fmla="*/ 564833 h 1351121"/>
                <a:gd name="connsiteX1021" fmla="*/ 301466 w 1333023"/>
                <a:gd name="connsiteY1021" fmla="*/ 567214 h 1351121"/>
                <a:gd name="connsiteX1022" fmla="*/ 302419 w 1333023"/>
                <a:gd name="connsiteY1022" fmla="*/ 569595 h 1351121"/>
                <a:gd name="connsiteX1023" fmla="*/ 301942 w 1333023"/>
                <a:gd name="connsiteY1023" fmla="*/ 571976 h 1351121"/>
                <a:gd name="connsiteX1024" fmla="*/ 301942 w 1333023"/>
                <a:gd name="connsiteY1024" fmla="*/ 573405 h 1351121"/>
                <a:gd name="connsiteX1025" fmla="*/ 302895 w 1333023"/>
                <a:gd name="connsiteY1025" fmla="*/ 573881 h 1351121"/>
                <a:gd name="connsiteX1026" fmla="*/ 303371 w 1333023"/>
                <a:gd name="connsiteY1026" fmla="*/ 573405 h 1351121"/>
                <a:gd name="connsiteX1027" fmla="*/ 304324 w 1333023"/>
                <a:gd name="connsiteY1027" fmla="*/ 572929 h 1351121"/>
                <a:gd name="connsiteX1028" fmla="*/ 305276 w 1333023"/>
                <a:gd name="connsiteY1028" fmla="*/ 572929 h 1351121"/>
                <a:gd name="connsiteX1029" fmla="*/ 307181 w 1333023"/>
                <a:gd name="connsiteY1029" fmla="*/ 575786 h 1351121"/>
                <a:gd name="connsiteX1030" fmla="*/ 307181 w 1333023"/>
                <a:gd name="connsiteY1030" fmla="*/ 576263 h 1351121"/>
                <a:gd name="connsiteX1031" fmla="*/ 308134 w 1333023"/>
                <a:gd name="connsiteY1031" fmla="*/ 578644 h 1351121"/>
                <a:gd name="connsiteX1032" fmla="*/ 308610 w 1333023"/>
                <a:gd name="connsiteY1032" fmla="*/ 580549 h 1351121"/>
                <a:gd name="connsiteX1033" fmla="*/ 311467 w 1333023"/>
                <a:gd name="connsiteY1033" fmla="*/ 581501 h 1351121"/>
                <a:gd name="connsiteX1034" fmla="*/ 314325 w 1333023"/>
                <a:gd name="connsiteY1034" fmla="*/ 582454 h 1351121"/>
                <a:gd name="connsiteX1035" fmla="*/ 315754 w 1333023"/>
                <a:gd name="connsiteY1035" fmla="*/ 583406 h 1351121"/>
                <a:gd name="connsiteX1036" fmla="*/ 319088 w 1333023"/>
                <a:gd name="connsiteY1036" fmla="*/ 586264 h 1351121"/>
                <a:gd name="connsiteX1037" fmla="*/ 321945 w 1333023"/>
                <a:gd name="connsiteY1037" fmla="*/ 588169 h 1351121"/>
                <a:gd name="connsiteX1038" fmla="*/ 325279 w 1333023"/>
                <a:gd name="connsiteY1038" fmla="*/ 589597 h 1351121"/>
                <a:gd name="connsiteX1039" fmla="*/ 326231 w 1333023"/>
                <a:gd name="connsiteY1039" fmla="*/ 591979 h 1351121"/>
                <a:gd name="connsiteX1040" fmla="*/ 328136 w 1333023"/>
                <a:gd name="connsiteY1040" fmla="*/ 595789 h 1351121"/>
                <a:gd name="connsiteX1041" fmla="*/ 333851 w 1333023"/>
                <a:gd name="connsiteY1041" fmla="*/ 597218 h 1351121"/>
                <a:gd name="connsiteX1042" fmla="*/ 340519 w 1333023"/>
                <a:gd name="connsiteY1042" fmla="*/ 598170 h 1351121"/>
                <a:gd name="connsiteX1043" fmla="*/ 344805 w 1333023"/>
                <a:gd name="connsiteY1043" fmla="*/ 599122 h 1351121"/>
                <a:gd name="connsiteX1044" fmla="*/ 350044 w 1333023"/>
                <a:gd name="connsiteY1044" fmla="*/ 597218 h 1351121"/>
                <a:gd name="connsiteX1045" fmla="*/ 353377 w 1333023"/>
                <a:gd name="connsiteY1045" fmla="*/ 597694 h 1351121"/>
                <a:gd name="connsiteX1046" fmla="*/ 356711 w 1333023"/>
                <a:gd name="connsiteY1046" fmla="*/ 599122 h 1351121"/>
                <a:gd name="connsiteX1047" fmla="*/ 358140 w 1333023"/>
                <a:gd name="connsiteY1047" fmla="*/ 600075 h 1351121"/>
                <a:gd name="connsiteX1048" fmla="*/ 360521 w 1333023"/>
                <a:gd name="connsiteY1048" fmla="*/ 601980 h 1351121"/>
                <a:gd name="connsiteX1049" fmla="*/ 364331 w 1333023"/>
                <a:gd name="connsiteY1049" fmla="*/ 604361 h 1351121"/>
                <a:gd name="connsiteX1050" fmla="*/ 367665 w 1333023"/>
                <a:gd name="connsiteY1050" fmla="*/ 605314 h 1351121"/>
                <a:gd name="connsiteX1051" fmla="*/ 370046 w 1333023"/>
                <a:gd name="connsiteY1051" fmla="*/ 603885 h 1351121"/>
                <a:gd name="connsiteX1052" fmla="*/ 372427 w 1333023"/>
                <a:gd name="connsiteY1052" fmla="*/ 603409 h 1351121"/>
                <a:gd name="connsiteX1053" fmla="*/ 374332 w 1333023"/>
                <a:gd name="connsiteY1053" fmla="*/ 603885 h 1351121"/>
                <a:gd name="connsiteX1054" fmla="*/ 375285 w 1333023"/>
                <a:gd name="connsiteY1054" fmla="*/ 606743 h 1351121"/>
                <a:gd name="connsiteX1055" fmla="*/ 376238 w 1333023"/>
                <a:gd name="connsiteY1055" fmla="*/ 608647 h 1351121"/>
                <a:gd name="connsiteX1056" fmla="*/ 378142 w 1333023"/>
                <a:gd name="connsiteY1056" fmla="*/ 610076 h 1351121"/>
                <a:gd name="connsiteX1057" fmla="*/ 382429 w 1333023"/>
                <a:gd name="connsiteY1057" fmla="*/ 613886 h 1351121"/>
                <a:gd name="connsiteX1058" fmla="*/ 384810 w 1333023"/>
                <a:gd name="connsiteY1058" fmla="*/ 615315 h 1351121"/>
                <a:gd name="connsiteX1059" fmla="*/ 387667 w 1333023"/>
                <a:gd name="connsiteY1059" fmla="*/ 615315 h 1351121"/>
                <a:gd name="connsiteX1060" fmla="*/ 393382 w 1333023"/>
                <a:gd name="connsiteY1060" fmla="*/ 617696 h 1351121"/>
                <a:gd name="connsiteX1061" fmla="*/ 399097 w 1333023"/>
                <a:gd name="connsiteY1061" fmla="*/ 620078 h 1351121"/>
                <a:gd name="connsiteX1062" fmla="*/ 401955 w 1333023"/>
                <a:gd name="connsiteY1062" fmla="*/ 620554 h 1351121"/>
                <a:gd name="connsiteX1063" fmla="*/ 404813 w 1333023"/>
                <a:gd name="connsiteY1063" fmla="*/ 620078 h 1351121"/>
                <a:gd name="connsiteX1064" fmla="*/ 406717 w 1333023"/>
                <a:gd name="connsiteY1064" fmla="*/ 621030 h 1351121"/>
                <a:gd name="connsiteX1065" fmla="*/ 407670 w 1333023"/>
                <a:gd name="connsiteY1065" fmla="*/ 623888 h 1351121"/>
                <a:gd name="connsiteX1066" fmla="*/ 412909 w 1333023"/>
                <a:gd name="connsiteY1066" fmla="*/ 629603 h 1351121"/>
                <a:gd name="connsiteX1067" fmla="*/ 415290 w 1333023"/>
                <a:gd name="connsiteY1067" fmla="*/ 631984 h 1351121"/>
                <a:gd name="connsiteX1068" fmla="*/ 418147 w 1333023"/>
                <a:gd name="connsiteY1068" fmla="*/ 633889 h 1351121"/>
                <a:gd name="connsiteX1069" fmla="*/ 425291 w 1333023"/>
                <a:gd name="connsiteY1069" fmla="*/ 633889 h 1351121"/>
                <a:gd name="connsiteX1070" fmla="*/ 427672 w 1333023"/>
                <a:gd name="connsiteY1070" fmla="*/ 634365 h 1351121"/>
                <a:gd name="connsiteX1071" fmla="*/ 431006 w 1333023"/>
                <a:gd name="connsiteY1071" fmla="*/ 633889 h 1351121"/>
                <a:gd name="connsiteX1072" fmla="*/ 440531 w 1333023"/>
                <a:gd name="connsiteY1072" fmla="*/ 632936 h 1351121"/>
                <a:gd name="connsiteX1073" fmla="*/ 442436 w 1333023"/>
                <a:gd name="connsiteY1073" fmla="*/ 632460 h 1351121"/>
                <a:gd name="connsiteX1074" fmla="*/ 448151 w 1333023"/>
                <a:gd name="connsiteY1074" fmla="*/ 634841 h 1351121"/>
                <a:gd name="connsiteX1075" fmla="*/ 454819 w 1333023"/>
                <a:gd name="connsiteY1075" fmla="*/ 638175 h 1351121"/>
                <a:gd name="connsiteX1076" fmla="*/ 459105 w 1333023"/>
                <a:gd name="connsiteY1076" fmla="*/ 641033 h 1351121"/>
                <a:gd name="connsiteX1077" fmla="*/ 461963 w 1333023"/>
                <a:gd name="connsiteY1077" fmla="*/ 642461 h 1351121"/>
                <a:gd name="connsiteX1078" fmla="*/ 463391 w 1333023"/>
                <a:gd name="connsiteY1078" fmla="*/ 644843 h 1351121"/>
                <a:gd name="connsiteX1079" fmla="*/ 464820 w 1333023"/>
                <a:gd name="connsiteY1079" fmla="*/ 647224 h 1351121"/>
                <a:gd name="connsiteX1080" fmla="*/ 465296 w 1333023"/>
                <a:gd name="connsiteY1080" fmla="*/ 650081 h 1351121"/>
                <a:gd name="connsiteX1081" fmla="*/ 464344 w 1333023"/>
                <a:gd name="connsiteY1081" fmla="*/ 652939 h 1351121"/>
                <a:gd name="connsiteX1082" fmla="*/ 463391 w 1333023"/>
                <a:gd name="connsiteY1082" fmla="*/ 653891 h 1351121"/>
                <a:gd name="connsiteX1083" fmla="*/ 462915 w 1333023"/>
                <a:gd name="connsiteY1083" fmla="*/ 655796 h 1351121"/>
                <a:gd name="connsiteX1084" fmla="*/ 463391 w 1333023"/>
                <a:gd name="connsiteY1084" fmla="*/ 658654 h 1351121"/>
                <a:gd name="connsiteX1085" fmla="*/ 465772 w 1333023"/>
                <a:gd name="connsiteY1085" fmla="*/ 661035 h 1351121"/>
                <a:gd name="connsiteX1086" fmla="*/ 466725 w 1333023"/>
                <a:gd name="connsiteY1086" fmla="*/ 663893 h 1351121"/>
                <a:gd name="connsiteX1087" fmla="*/ 467677 w 1333023"/>
                <a:gd name="connsiteY1087" fmla="*/ 669131 h 1351121"/>
                <a:gd name="connsiteX1088" fmla="*/ 469106 w 1333023"/>
                <a:gd name="connsiteY1088" fmla="*/ 670560 h 1351121"/>
                <a:gd name="connsiteX1089" fmla="*/ 470059 w 1333023"/>
                <a:gd name="connsiteY1089" fmla="*/ 686753 h 1351121"/>
                <a:gd name="connsiteX1090" fmla="*/ 465772 w 1333023"/>
                <a:gd name="connsiteY1090" fmla="*/ 686753 h 1351121"/>
                <a:gd name="connsiteX1091" fmla="*/ 459581 w 1333023"/>
                <a:gd name="connsiteY1091" fmla="*/ 686753 h 1351121"/>
                <a:gd name="connsiteX1092" fmla="*/ 461486 w 1333023"/>
                <a:gd name="connsiteY1092" fmla="*/ 688181 h 1351121"/>
                <a:gd name="connsiteX1093" fmla="*/ 466725 w 1333023"/>
                <a:gd name="connsiteY1093" fmla="*/ 694372 h 1351121"/>
                <a:gd name="connsiteX1094" fmla="*/ 471488 w 1333023"/>
                <a:gd name="connsiteY1094" fmla="*/ 700088 h 1351121"/>
                <a:gd name="connsiteX1095" fmla="*/ 472440 w 1333023"/>
                <a:gd name="connsiteY1095" fmla="*/ 709136 h 1351121"/>
                <a:gd name="connsiteX1096" fmla="*/ 472916 w 1333023"/>
                <a:gd name="connsiteY1096" fmla="*/ 714851 h 1351121"/>
                <a:gd name="connsiteX1097" fmla="*/ 473392 w 1333023"/>
                <a:gd name="connsiteY1097" fmla="*/ 722947 h 1351121"/>
                <a:gd name="connsiteX1098" fmla="*/ 473869 w 1333023"/>
                <a:gd name="connsiteY1098" fmla="*/ 727710 h 1351121"/>
                <a:gd name="connsiteX1099" fmla="*/ 485775 w 1333023"/>
                <a:gd name="connsiteY1099" fmla="*/ 728186 h 1351121"/>
                <a:gd name="connsiteX1100" fmla="*/ 499110 w 1333023"/>
                <a:gd name="connsiteY1100" fmla="*/ 728663 h 1351121"/>
                <a:gd name="connsiteX1101" fmla="*/ 515302 w 1333023"/>
                <a:gd name="connsiteY1101" fmla="*/ 729139 h 1351121"/>
                <a:gd name="connsiteX1102" fmla="*/ 529590 w 1333023"/>
                <a:gd name="connsiteY1102" fmla="*/ 729615 h 1351121"/>
                <a:gd name="connsiteX1103" fmla="*/ 531019 w 1333023"/>
                <a:gd name="connsiteY1103" fmla="*/ 729615 h 1351121"/>
                <a:gd name="connsiteX1104" fmla="*/ 533400 w 1333023"/>
                <a:gd name="connsiteY1104" fmla="*/ 729139 h 1351121"/>
                <a:gd name="connsiteX1105" fmla="*/ 534829 w 1333023"/>
                <a:gd name="connsiteY1105" fmla="*/ 728186 h 1351121"/>
                <a:gd name="connsiteX1106" fmla="*/ 535781 w 1333023"/>
                <a:gd name="connsiteY1106" fmla="*/ 728186 h 1351121"/>
                <a:gd name="connsiteX1107" fmla="*/ 535781 w 1333023"/>
                <a:gd name="connsiteY1107" fmla="*/ 730091 h 1351121"/>
                <a:gd name="connsiteX1108" fmla="*/ 535305 w 1333023"/>
                <a:gd name="connsiteY1108" fmla="*/ 732472 h 1351121"/>
                <a:gd name="connsiteX1109" fmla="*/ 535305 w 1333023"/>
                <a:gd name="connsiteY1109" fmla="*/ 735330 h 1351121"/>
                <a:gd name="connsiteX1110" fmla="*/ 531019 w 1333023"/>
                <a:gd name="connsiteY1110" fmla="*/ 741045 h 1351121"/>
                <a:gd name="connsiteX1111" fmla="*/ 530542 w 1333023"/>
                <a:gd name="connsiteY1111" fmla="*/ 742950 h 1351121"/>
                <a:gd name="connsiteX1112" fmla="*/ 531019 w 1333023"/>
                <a:gd name="connsiteY1112" fmla="*/ 750094 h 1351121"/>
                <a:gd name="connsiteX1113" fmla="*/ 532447 w 1333023"/>
                <a:gd name="connsiteY1113" fmla="*/ 755809 h 1351121"/>
                <a:gd name="connsiteX1114" fmla="*/ 533400 w 1333023"/>
                <a:gd name="connsiteY1114" fmla="*/ 761047 h 1351121"/>
                <a:gd name="connsiteX1115" fmla="*/ 534829 w 1333023"/>
                <a:gd name="connsiteY1115" fmla="*/ 762476 h 1351121"/>
                <a:gd name="connsiteX1116" fmla="*/ 539591 w 1333023"/>
                <a:gd name="connsiteY1116" fmla="*/ 765334 h 1351121"/>
                <a:gd name="connsiteX1117" fmla="*/ 546735 w 1333023"/>
                <a:gd name="connsiteY1117" fmla="*/ 770572 h 1351121"/>
                <a:gd name="connsiteX1118" fmla="*/ 549592 w 1333023"/>
                <a:gd name="connsiteY1118" fmla="*/ 771049 h 1351121"/>
                <a:gd name="connsiteX1119" fmla="*/ 551974 w 1333023"/>
                <a:gd name="connsiteY1119" fmla="*/ 770572 h 1351121"/>
                <a:gd name="connsiteX1120" fmla="*/ 553402 w 1333023"/>
                <a:gd name="connsiteY1120" fmla="*/ 772478 h 1351121"/>
                <a:gd name="connsiteX1121" fmla="*/ 553879 w 1333023"/>
                <a:gd name="connsiteY1121" fmla="*/ 775811 h 1351121"/>
                <a:gd name="connsiteX1122" fmla="*/ 557689 w 1333023"/>
                <a:gd name="connsiteY1122" fmla="*/ 785336 h 1351121"/>
                <a:gd name="connsiteX1123" fmla="*/ 560070 w 1333023"/>
                <a:gd name="connsiteY1123" fmla="*/ 791528 h 1351121"/>
                <a:gd name="connsiteX1124" fmla="*/ 561022 w 1333023"/>
                <a:gd name="connsiteY1124" fmla="*/ 793433 h 1351121"/>
                <a:gd name="connsiteX1125" fmla="*/ 562927 w 1333023"/>
                <a:gd name="connsiteY1125" fmla="*/ 794385 h 1351121"/>
                <a:gd name="connsiteX1126" fmla="*/ 562451 w 1333023"/>
                <a:gd name="connsiteY1126" fmla="*/ 795338 h 1351121"/>
                <a:gd name="connsiteX1127" fmla="*/ 561022 w 1333023"/>
                <a:gd name="connsiteY1127" fmla="*/ 795814 h 1351121"/>
                <a:gd name="connsiteX1128" fmla="*/ 560546 w 1333023"/>
                <a:gd name="connsiteY1128" fmla="*/ 796766 h 1351121"/>
                <a:gd name="connsiteX1129" fmla="*/ 558165 w 1333023"/>
                <a:gd name="connsiteY1129" fmla="*/ 803434 h 1351121"/>
                <a:gd name="connsiteX1130" fmla="*/ 555307 w 1333023"/>
                <a:gd name="connsiteY1130" fmla="*/ 812483 h 1351121"/>
                <a:gd name="connsiteX1131" fmla="*/ 553402 w 1333023"/>
                <a:gd name="connsiteY1131" fmla="*/ 818674 h 1351121"/>
                <a:gd name="connsiteX1132" fmla="*/ 555307 w 1333023"/>
                <a:gd name="connsiteY1132" fmla="*/ 818674 h 1351121"/>
                <a:gd name="connsiteX1133" fmla="*/ 555307 w 1333023"/>
                <a:gd name="connsiteY1133" fmla="*/ 820579 h 1351121"/>
                <a:gd name="connsiteX1134" fmla="*/ 555784 w 1333023"/>
                <a:gd name="connsiteY1134" fmla="*/ 823436 h 1351121"/>
                <a:gd name="connsiteX1135" fmla="*/ 553402 w 1333023"/>
                <a:gd name="connsiteY1135" fmla="*/ 823913 h 1351121"/>
                <a:gd name="connsiteX1136" fmla="*/ 552926 w 1333023"/>
                <a:gd name="connsiteY1136" fmla="*/ 824865 h 1351121"/>
                <a:gd name="connsiteX1137" fmla="*/ 550545 w 1333023"/>
                <a:gd name="connsiteY1137" fmla="*/ 830104 h 1351121"/>
                <a:gd name="connsiteX1138" fmla="*/ 547211 w 1333023"/>
                <a:gd name="connsiteY1138" fmla="*/ 836771 h 1351121"/>
                <a:gd name="connsiteX1139" fmla="*/ 543877 w 1333023"/>
                <a:gd name="connsiteY1139" fmla="*/ 843915 h 1351121"/>
                <a:gd name="connsiteX1140" fmla="*/ 541972 w 1333023"/>
                <a:gd name="connsiteY1140" fmla="*/ 848201 h 1351121"/>
                <a:gd name="connsiteX1141" fmla="*/ 545306 w 1333023"/>
                <a:gd name="connsiteY1141" fmla="*/ 851059 h 1351121"/>
                <a:gd name="connsiteX1142" fmla="*/ 551021 w 1333023"/>
                <a:gd name="connsiteY1142" fmla="*/ 856297 h 1351121"/>
                <a:gd name="connsiteX1143" fmla="*/ 550069 w 1333023"/>
                <a:gd name="connsiteY1143" fmla="*/ 857726 h 1351121"/>
                <a:gd name="connsiteX1144" fmla="*/ 547688 w 1333023"/>
                <a:gd name="connsiteY1144" fmla="*/ 858203 h 1351121"/>
                <a:gd name="connsiteX1145" fmla="*/ 545782 w 1333023"/>
                <a:gd name="connsiteY1145" fmla="*/ 858679 h 1351121"/>
                <a:gd name="connsiteX1146" fmla="*/ 544354 w 1333023"/>
                <a:gd name="connsiteY1146" fmla="*/ 860584 h 1351121"/>
                <a:gd name="connsiteX1147" fmla="*/ 543401 w 1333023"/>
                <a:gd name="connsiteY1147" fmla="*/ 862013 h 1351121"/>
                <a:gd name="connsiteX1148" fmla="*/ 541020 w 1333023"/>
                <a:gd name="connsiteY1148" fmla="*/ 862489 h 1351121"/>
                <a:gd name="connsiteX1149" fmla="*/ 541972 w 1333023"/>
                <a:gd name="connsiteY1149" fmla="*/ 864870 h 1351121"/>
                <a:gd name="connsiteX1150" fmla="*/ 542449 w 1333023"/>
                <a:gd name="connsiteY1150" fmla="*/ 866775 h 1351121"/>
                <a:gd name="connsiteX1151" fmla="*/ 543401 w 1333023"/>
                <a:gd name="connsiteY1151" fmla="*/ 868204 h 1351121"/>
                <a:gd name="connsiteX1152" fmla="*/ 544354 w 1333023"/>
                <a:gd name="connsiteY1152" fmla="*/ 870109 h 1351121"/>
                <a:gd name="connsiteX1153" fmla="*/ 545306 w 1333023"/>
                <a:gd name="connsiteY1153" fmla="*/ 871061 h 1351121"/>
                <a:gd name="connsiteX1154" fmla="*/ 546259 w 1333023"/>
                <a:gd name="connsiteY1154" fmla="*/ 872966 h 1351121"/>
                <a:gd name="connsiteX1155" fmla="*/ 546259 w 1333023"/>
                <a:gd name="connsiteY1155" fmla="*/ 874871 h 1351121"/>
                <a:gd name="connsiteX1156" fmla="*/ 546735 w 1333023"/>
                <a:gd name="connsiteY1156" fmla="*/ 877253 h 1351121"/>
                <a:gd name="connsiteX1157" fmla="*/ 547211 w 1333023"/>
                <a:gd name="connsiteY1157" fmla="*/ 879634 h 1351121"/>
                <a:gd name="connsiteX1158" fmla="*/ 547688 w 1333023"/>
                <a:gd name="connsiteY1158" fmla="*/ 880110 h 1351121"/>
                <a:gd name="connsiteX1159" fmla="*/ 549116 w 1333023"/>
                <a:gd name="connsiteY1159" fmla="*/ 880586 h 1351121"/>
                <a:gd name="connsiteX1160" fmla="*/ 550069 w 1333023"/>
                <a:gd name="connsiteY1160" fmla="*/ 882491 h 1351121"/>
                <a:gd name="connsiteX1161" fmla="*/ 549592 w 1333023"/>
                <a:gd name="connsiteY1161" fmla="*/ 883444 h 1351121"/>
                <a:gd name="connsiteX1162" fmla="*/ 549592 w 1333023"/>
                <a:gd name="connsiteY1162" fmla="*/ 884396 h 1351121"/>
                <a:gd name="connsiteX1163" fmla="*/ 550069 w 1333023"/>
                <a:gd name="connsiteY1163" fmla="*/ 885349 h 1351121"/>
                <a:gd name="connsiteX1164" fmla="*/ 549592 w 1333023"/>
                <a:gd name="connsiteY1164" fmla="*/ 886301 h 1351121"/>
                <a:gd name="connsiteX1165" fmla="*/ 550069 w 1333023"/>
                <a:gd name="connsiteY1165" fmla="*/ 887254 h 1351121"/>
                <a:gd name="connsiteX1166" fmla="*/ 551021 w 1333023"/>
                <a:gd name="connsiteY1166" fmla="*/ 888206 h 1351121"/>
                <a:gd name="connsiteX1167" fmla="*/ 551974 w 1333023"/>
                <a:gd name="connsiteY1167" fmla="*/ 891064 h 1351121"/>
                <a:gd name="connsiteX1168" fmla="*/ 551974 w 1333023"/>
                <a:gd name="connsiteY1168" fmla="*/ 895826 h 1351121"/>
                <a:gd name="connsiteX1169" fmla="*/ 551021 w 1333023"/>
                <a:gd name="connsiteY1169" fmla="*/ 898208 h 1351121"/>
                <a:gd name="connsiteX1170" fmla="*/ 550069 w 1333023"/>
                <a:gd name="connsiteY1170" fmla="*/ 900113 h 1351121"/>
                <a:gd name="connsiteX1171" fmla="*/ 550069 w 1333023"/>
                <a:gd name="connsiteY1171" fmla="*/ 901541 h 1351121"/>
                <a:gd name="connsiteX1172" fmla="*/ 550545 w 1333023"/>
                <a:gd name="connsiteY1172" fmla="*/ 903446 h 1351121"/>
                <a:gd name="connsiteX1173" fmla="*/ 549592 w 1333023"/>
                <a:gd name="connsiteY1173" fmla="*/ 905828 h 1351121"/>
                <a:gd name="connsiteX1174" fmla="*/ 548164 w 1333023"/>
                <a:gd name="connsiteY1174" fmla="*/ 908685 h 1351121"/>
                <a:gd name="connsiteX1175" fmla="*/ 548640 w 1333023"/>
                <a:gd name="connsiteY1175" fmla="*/ 910590 h 1351121"/>
                <a:gd name="connsiteX1176" fmla="*/ 548640 w 1333023"/>
                <a:gd name="connsiteY1176" fmla="*/ 912495 h 1351121"/>
                <a:gd name="connsiteX1177" fmla="*/ 548640 w 1333023"/>
                <a:gd name="connsiteY1177" fmla="*/ 914400 h 1351121"/>
                <a:gd name="connsiteX1178" fmla="*/ 549116 w 1333023"/>
                <a:gd name="connsiteY1178" fmla="*/ 916305 h 1351121"/>
                <a:gd name="connsiteX1179" fmla="*/ 548640 w 1333023"/>
                <a:gd name="connsiteY1179" fmla="*/ 918210 h 1351121"/>
                <a:gd name="connsiteX1180" fmla="*/ 548164 w 1333023"/>
                <a:gd name="connsiteY1180" fmla="*/ 919639 h 1351121"/>
                <a:gd name="connsiteX1181" fmla="*/ 548164 w 1333023"/>
                <a:gd name="connsiteY1181" fmla="*/ 921544 h 1351121"/>
                <a:gd name="connsiteX1182" fmla="*/ 548640 w 1333023"/>
                <a:gd name="connsiteY1182" fmla="*/ 923449 h 1351121"/>
                <a:gd name="connsiteX1183" fmla="*/ 547688 w 1333023"/>
                <a:gd name="connsiteY1183" fmla="*/ 925354 h 1351121"/>
                <a:gd name="connsiteX1184" fmla="*/ 547211 w 1333023"/>
                <a:gd name="connsiteY1184" fmla="*/ 926783 h 1351121"/>
                <a:gd name="connsiteX1185" fmla="*/ 547211 w 1333023"/>
                <a:gd name="connsiteY1185" fmla="*/ 928211 h 1351121"/>
                <a:gd name="connsiteX1186" fmla="*/ 548164 w 1333023"/>
                <a:gd name="connsiteY1186" fmla="*/ 930593 h 1351121"/>
                <a:gd name="connsiteX1187" fmla="*/ 550545 w 1333023"/>
                <a:gd name="connsiteY1187" fmla="*/ 931545 h 1351121"/>
                <a:gd name="connsiteX1188" fmla="*/ 552450 w 1333023"/>
                <a:gd name="connsiteY1188" fmla="*/ 931545 h 1351121"/>
                <a:gd name="connsiteX1189" fmla="*/ 554355 w 1333023"/>
                <a:gd name="connsiteY1189" fmla="*/ 930593 h 1351121"/>
                <a:gd name="connsiteX1190" fmla="*/ 555784 w 1333023"/>
                <a:gd name="connsiteY1190" fmla="*/ 930116 h 1351121"/>
                <a:gd name="connsiteX1191" fmla="*/ 558641 w 1333023"/>
                <a:gd name="connsiteY1191" fmla="*/ 931069 h 1351121"/>
                <a:gd name="connsiteX1192" fmla="*/ 561022 w 1333023"/>
                <a:gd name="connsiteY1192" fmla="*/ 932974 h 1351121"/>
                <a:gd name="connsiteX1193" fmla="*/ 564356 w 1333023"/>
                <a:gd name="connsiteY1193" fmla="*/ 932974 h 1351121"/>
                <a:gd name="connsiteX1194" fmla="*/ 567214 w 1333023"/>
                <a:gd name="connsiteY1194" fmla="*/ 933450 h 1351121"/>
                <a:gd name="connsiteX1195" fmla="*/ 569119 w 1333023"/>
                <a:gd name="connsiteY1195" fmla="*/ 933926 h 1351121"/>
                <a:gd name="connsiteX1196" fmla="*/ 572452 w 1333023"/>
                <a:gd name="connsiteY1196" fmla="*/ 933450 h 1351121"/>
                <a:gd name="connsiteX1197" fmla="*/ 575786 w 1333023"/>
                <a:gd name="connsiteY1197" fmla="*/ 933926 h 1351121"/>
                <a:gd name="connsiteX1198" fmla="*/ 579596 w 1333023"/>
                <a:gd name="connsiteY1198" fmla="*/ 934879 h 1351121"/>
                <a:gd name="connsiteX1199" fmla="*/ 582930 w 1333023"/>
                <a:gd name="connsiteY1199" fmla="*/ 935831 h 1351121"/>
                <a:gd name="connsiteX1200" fmla="*/ 586264 w 1333023"/>
                <a:gd name="connsiteY1200" fmla="*/ 935831 h 1351121"/>
                <a:gd name="connsiteX1201" fmla="*/ 588645 w 1333023"/>
                <a:gd name="connsiteY1201" fmla="*/ 935831 h 1351121"/>
                <a:gd name="connsiteX1202" fmla="*/ 591026 w 1333023"/>
                <a:gd name="connsiteY1202" fmla="*/ 934879 h 1351121"/>
                <a:gd name="connsiteX1203" fmla="*/ 593407 w 1333023"/>
                <a:gd name="connsiteY1203" fmla="*/ 934879 h 1351121"/>
                <a:gd name="connsiteX1204" fmla="*/ 595313 w 1333023"/>
                <a:gd name="connsiteY1204" fmla="*/ 932974 h 1351121"/>
                <a:gd name="connsiteX1205" fmla="*/ 596265 w 1333023"/>
                <a:gd name="connsiteY1205" fmla="*/ 931545 h 1351121"/>
                <a:gd name="connsiteX1206" fmla="*/ 597217 w 1333023"/>
                <a:gd name="connsiteY1206" fmla="*/ 930593 h 1351121"/>
                <a:gd name="connsiteX1207" fmla="*/ 599599 w 1333023"/>
                <a:gd name="connsiteY1207" fmla="*/ 929640 h 1351121"/>
                <a:gd name="connsiteX1208" fmla="*/ 601504 w 1333023"/>
                <a:gd name="connsiteY1208" fmla="*/ 930116 h 1351121"/>
                <a:gd name="connsiteX1209" fmla="*/ 602932 w 1333023"/>
                <a:gd name="connsiteY1209" fmla="*/ 932974 h 1351121"/>
                <a:gd name="connsiteX1210" fmla="*/ 605314 w 1333023"/>
                <a:gd name="connsiteY1210" fmla="*/ 934879 h 1351121"/>
                <a:gd name="connsiteX1211" fmla="*/ 606266 w 1333023"/>
                <a:gd name="connsiteY1211" fmla="*/ 936308 h 1351121"/>
                <a:gd name="connsiteX1212" fmla="*/ 608171 w 1333023"/>
                <a:gd name="connsiteY1212" fmla="*/ 936784 h 1351121"/>
                <a:gd name="connsiteX1213" fmla="*/ 612457 w 1333023"/>
                <a:gd name="connsiteY1213" fmla="*/ 936784 h 1351121"/>
                <a:gd name="connsiteX1214" fmla="*/ 614839 w 1333023"/>
                <a:gd name="connsiteY1214" fmla="*/ 936784 h 1351121"/>
                <a:gd name="connsiteX1215" fmla="*/ 617696 w 1333023"/>
                <a:gd name="connsiteY1215" fmla="*/ 937736 h 1351121"/>
                <a:gd name="connsiteX1216" fmla="*/ 619601 w 1333023"/>
                <a:gd name="connsiteY1216" fmla="*/ 937736 h 1351121"/>
                <a:gd name="connsiteX1217" fmla="*/ 621506 w 1333023"/>
                <a:gd name="connsiteY1217" fmla="*/ 939165 h 1351121"/>
                <a:gd name="connsiteX1218" fmla="*/ 622935 w 1333023"/>
                <a:gd name="connsiteY1218" fmla="*/ 941070 h 1351121"/>
                <a:gd name="connsiteX1219" fmla="*/ 622935 w 1333023"/>
                <a:gd name="connsiteY1219" fmla="*/ 944880 h 1351121"/>
                <a:gd name="connsiteX1220" fmla="*/ 624364 w 1333023"/>
                <a:gd name="connsiteY1220" fmla="*/ 947738 h 1351121"/>
                <a:gd name="connsiteX1221" fmla="*/ 626269 w 1333023"/>
                <a:gd name="connsiteY1221" fmla="*/ 948690 h 1351121"/>
                <a:gd name="connsiteX1222" fmla="*/ 627221 w 1333023"/>
                <a:gd name="connsiteY1222" fmla="*/ 950595 h 1351121"/>
                <a:gd name="connsiteX1223" fmla="*/ 626745 w 1333023"/>
                <a:gd name="connsiteY1223" fmla="*/ 952976 h 1351121"/>
                <a:gd name="connsiteX1224" fmla="*/ 625792 w 1333023"/>
                <a:gd name="connsiteY1224" fmla="*/ 955358 h 1351121"/>
                <a:gd name="connsiteX1225" fmla="*/ 625792 w 1333023"/>
                <a:gd name="connsiteY1225" fmla="*/ 958215 h 1351121"/>
                <a:gd name="connsiteX1226" fmla="*/ 626745 w 1333023"/>
                <a:gd name="connsiteY1226" fmla="*/ 960596 h 1351121"/>
                <a:gd name="connsiteX1227" fmla="*/ 626745 w 1333023"/>
                <a:gd name="connsiteY1227" fmla="*/ 962978 h 1351121"/>
                <a:gd name="connsiteX1228" fmla="*/ 627221 w 1333023"/>
                <a:gd name="connsiteY1228" fmla="*/ 965359 h 1351121"/>
                <a:gd name="connsiteX1229" fmla="*/ 628650 w 1333023"/>
                <a:gd name="connsiteY1229" fmla="*/ 967264 h 1351121"/>
                <a:gd name="connsiteX1230" fmla="*/ 629126 w 1333023"/>
                <a:gd name="connsiteY1230" fmla="*/ 970597 h 1351121"/>
                <a:gd name="connsiteX1231" fmla="*/ 629126 w 1333023"/>
                <a:gd name="connsiteY1231" fmla="*/ 972979 h 1351121"/>
                <a:gd name="connsiteX1232" fmla="*/ 630079 w 1333023"/>
                <a:gd name="connsiteY1232" fmla="*/ 974408 h 1351121"/>
                <a:gd name="connsiteX1233" fmla="*/ 630555 w 1333023"/>
                <a:gd name="connsiteY1233" fmla="*/ 976313 h 1351121"/>
                <a:gd name="connsiteX1234" fmla="*/ 630079 w 1333023"/>
                <a:gd name="connsiteY1234" fmla="*/ 977741 h 1351121"/>
                <a:gd name="connsiteX1235" fmla="*/ 630079 w 1333023"/>
                <a:gd name="connsiteY1235" fmla="*/ 980122 h 1351121"/>
                <a:gd name="connsiteX1236" fmla="*/ 630079 w 1333023"/>
                <a:gd name="connsiteY1236" fmla="*/ 982028 h 1351121"/>
                <a:gd name="connsiteX1237" fmla="*/ 630555 w 1333023"/>
                <a:gd name="connsiteY1237" fmla="*/ 983456 h 1351121"/>
                <a:gd name="connsiteX1238" fmla="*/ 632460 w 1333023"/>
                <a:gd name="connsiteY1238" fmla="*/ 985361 h 1351121"/>
                <a:gd name="connsiteX1239" fmla="*/ 632936 w 1333023"/>
                <a:gd name="connsiteY1239" fmla="*/ 989171 h 1351121"/>
                <a:gd name="connsiteX1240" fmla="*/ 632936 w 1333023"/>
                <a:gd name="connsiteY1240" fmla="*/ 991553 h 1351121"/>
                <a:gd name="connsiteX1241" fmla="*/ 633889 w 1333023"/>
                <a:gd name="connsiteY1241" fmla="*/ 994410 h 1351121"/>
                <a:gd name="connsiteX1242" fmla="*/ 635794 w 1333023"/>
                <a:gd name="connsiteY1242" fmla="*/ 995839 h 1351121"/>
                <a:gd name="connsiteX1243" fmla="*/ 638651 w 1333023"/>
                <a:gd name="connsiteY1243" fmla="*/ 996315 h 1351121"/>
                <a:gd name="connsiteX1244" fmla="*/ 641985 w 1333023"/>
                <a:gd name="connsiteY1244" fmla="*/ 996791 h 1351121"/>
                <a:gd name="connsiteX1245" fmla="*/ 645795 w 1333023"/>
                <a:gd name="connsiteY1245" fmla="*/ 996315 h 1351121"/>
                <a:gd name="connsiteX1246" fmla="*/ 649129 w 1333023"/>
                <a:gd name="connsiteY1246" fmla="*/ 995363 h 1351121"/>
                <a:gd name="connsiteX1247" fmla="*/ 651034 w 1333023"/>
                <a:gd name="connsiteY1247" fmla="*/ 994410 h 1351121"/>
                <a:gd name="connsiteX1248" fmla="*/ 654844 w 1333023"/>
                <a:gd name="connsiteY1248" fmla="*/ 992029 h 1351121"/>
                <a:gd name="connsiteX1249" fmla="*/ 658177 w 1333023"/>
                <a:gd name="connsiteY1249" fmla="*/ 990600 h 1351121"/>
                <a:gd name="connsiteX1250" fmla="*/ 660082 w 1333023"/>
                <a:gd name="connsiteY1250" fmla="*/ 989647 h 1351121"/>
                <a:gd name="connsiteX1251" fmla="*/ 661511 w 1333023"/>
                <a:gd name="connsiteY1251" fmla="*/ 989171 h 1351121"/>
                <a:gd name="connsiteX1252" fmla="*/ 664845 w 1333023"/>
                <a:gd name="connsiteY1252" fmla="*/ 990600 h 1351121"/>
                <a:gd name="connsiteX1253" fmla="*/ 667702 w 1333023"/>
                <a:gd name="connsiteY1253" fmla="*/ 992505 h 1351121"/>
                <a:gd name="connsiteX1254" fmla="*/ 670084 w 1333023"/>
                <a:gd name="connsiteY1254" fmla="*/ 994886 h 1351121"/>
                <a:gd name="connsiteX1255" fmla="*/ 674370 w 1333023"/>
                <a:gd name="connsiteY1255" fmla="*/ 997744 h 1351121"/>
                <a:gd name="connsiteX1256" fmla="*/ 673417 w 1333023"/>
                <a:gd name="connsiteY1256" fmla="*/ 998220 h 1351121"/>
                <a:gd name="connsiteX1257" fmla="*/ 671513 w 1333023"/>
                <a:gd name="connsiteY1257" fmla="*/ 1000601 h 1351121"/>
                <a:gd name="connsiteX1258" fmla="*/ 671513 w 1333023"/>
                <a:gd name="connsiteY1258" fmla="*/ 1002983 h 1351121"/>
                <a:gd name="connsiteX1259" fmla="*/ 672941 w 1333023"/>
                <a:gd name="connsiteY1259" fmla="*/ 1006793 h 1351121"/>
                <a:gd name="connsiteX1260" fmla="*/ 671989 w 1333023"/>
                <a:gd name="connsiteY1260" fmla="*/ 1014889 h 1351121"/>
                <a:gd name="connsiteX1261" fmla="*/ 668655 w 1333023"/>
                <a:gd name="connsiteY1261" fmla="*/ 1026795 h 1351121"/>
                <a:gd name="connsiteX1262" fmla="*/ 667226 w 1333023"/>
                <a:gd name="connsiteY1262" fmla="*/ 1033939 h 1351121"/>
                <a:gd name="connsiteX1263" fmla="*/ 667702 w 1333023"/>
                <a:gd name="connsiteY1263" fmla="*/ 1035844 h 1351121"/>
                <a:gd name="connsiteX1264" fmla="*/ 666274 w 1333023"/>
                <a:gd name="connsiteY1264" fmla="*/ 1039178 h 1351121"/>
                <a:gd name="connsiteX1265" fmla="*/ 661511 w 1333023"/>
                <a:gd name="connsiteY1265" fmla="*/ 1046797 h 1351121"/>
                <a:gd name="connsiteX1266" fmla="*/ 661511 w 1333023"/>
                <a:gd name="connsiteY1266" fmla="*/ 1052036 h 1351121"/>
                <a:gd name="connsiteX1267" fmla="*/ 664369 w 1333023"/>
                <a:gd name="connsiteY1267" fmla="*/ 1052036 h 1351121"/>
                <a:gd name="connsiteX1268" fmla="*/ 665797 w 1333023"/>
                <a:gd name="connsiteY1268" fmla="*/ 1052989 h 1351121"/>
                <a:gd name="connsiteX1269" fmla="*/ 667702 w 1333023"/>
                <a:gd name="connsiteY1269" fmla="*/ 1053465 h 1351121"/>
                <a:gd name="connsiteX1270" fmla="*/ 669607 w 1333023"/>
                <a:gd name="connsiteY1270" fmla="*/ 1052036 h 1351121"/>
                <a:gd name="connsiteX1271" fmla="*/ 671513 w 1333023"/>
                <a:gd name="connsiteY1271" fmla="*/ 1051560 h 1351121"/>
                <a:gd name="connsiteX1272" fmla="*/ 674370 w 1333023"/>
                <a:gd name="connsiteY1272" fmla="*/ 1051560 h 1351121"/>
                <a:gd name="connsiteX1273" fmla="*/ 675799 w 1333023"/>
                <a:gd name="connsiteY1273" fmla="*/ 1050131 h 1351121"/>
                <a:gd name="connsiteX1274" fmla="*/ 677704 w 1333023"/>
                <a:gd name="connsiteY1274" fmla="*/ 1050131 h 1351121"/>
                <a:gd name="connsiteX1275" fmla="*/ 679132 w 1333023"/>
                <a:gd name="connsiteY1275" fmla="*/ 1051084 h 1351121"/>
                <a:gd name="connsiteX1276" fmla="*/ 680085 w 1333023"/>
                <a:gd name="connsiteY1276" fmla="*/ 1052036 h 1351121"/>
                <a:gd name="connsiteX1277" fmla="*/ 682466 w 1333023"/>
                <a:gd name="connsiteY1277" fmla="*/ 1052036 h 1351121"/>
                <a:gd name="connsiteX1278" fmla="*/ 684371 w 1333023"/>
                <a:gd name="connsiteY1278" fmla="*/ 1054418 h 1351121"/>
                <a:gd name="connsiteX1279" fmla="*/ 686752 w 1333023"/>
                <a:gd name="connsiteY1279" fmla="*/ 1055370 h 1351121"/>
                <a:gd name="connsiteX1280" fmla="*/ 687705 w 1333023"/>
                <a:gd name="connsiteY1280" fmla="*/ 1058228 h 1351121"/>
                <a:gd name="connsiteX1281" fmla="*/ 689134 w 1333023"/>
                <a:gd name="connsiteY1281" fmla="*/ 1065848 h 1351121"/>
                <a:gd name="connsiteX1282" fmla="*/ 691515 w 1333023"/>
                <a:gd name="connsiteY1282" fmla="*/ 1070134 h 1351121"/>
                <a:gd name="connsiteX1283" fmla="*/ 693896 w 1333023"/>
                <a:gd name="connsiteY1283" fmla="*/ 1075373 h 1351121"/>
                <a:gd name="connsiteX1284" fmla="*/ 693896 w 1333023"/>
                <a:gd name="connsiteY1284" fmla="*/ 1077754 h 1351121"/>
                <a:gd name="connsiteX1285" fmla="*/ 692467 w 1333023"/>
                <a:gd name="connsiteY1285" fmla="*/ 1080135 h 1351121"/>
                <a:gd name="connsiteX1286" fmla="*/ 691991 w 1333023"/>
                <a:gd name="connsiteY1286" fmla="*/ 1083469 h 1351121"/>
                <a:gd name="connsiteX1287" fmla="*/ 691039 w 1333023"/>
                <a:gd name="connsiteY1287" fmla="*/ 1091565 h 1351121"/>
                <a:gd name="connsiteX1288" fmla="*/ 690563 w 1333023"/>
                <a:gd name="connsiteY1288" fmla="*/ 1094423 h 1351121"/>
                <a:gd name="connsiteX1289" fmla="*/ 691515 w 1333023"/>
                <a:gd name="connsiteY1289" fmla="*/ 1096328 h 1351121"/>
                <a:gd name="connsiteX1290" fmla="*/ 691991 w 1333023"/>
                <a:gd name="connsiteY1290" fmla="*/ 1099185 h 1351121"/>
                <a:gd name="connsiteX1291" fmla="*/ 690563 w 1333023"/>
                <a:gd name="connsiteY1291" fmla="*/ 1102519 h 1351121"/>
                <a:gd name="connsiteX1292" fmla="*/ 687705 w 1333023"/>
                <a:gd name="connsiteY1292" fmla="*/ 1107758 h 1351121"/>
                <a:gd name="connsiteX1293" fmla="*/ 684847 w 1333023"/>
                <a:gd name="connsiteY1293" fmla="*/ 1109186 h 1351121"/>
                <a:gd name="connsiteX1294" fmla="*/ 684371 w 1333023"/>
                <a:gd name="connsiteY1294" fmla="*/ 1109186 h 1351121"/>
                <a:gd name="connsiteX1295" fmla="*/ 681038 w 1333023"/>
                <a:gd name="connsiteY1295" fmla="*/ 1112044 h 1351121"/>
                <a:gd name="connsiteX1296" fmla="*/ 678656 w 1333023"/>
                <a:gd name="connsiteY1296" fmla="*/ 1112996 h 1351121"/>
                <a:gd name="connsiteX1297" fmla="*/ 677227 w 1333023"/>
                <a:gd name="connsiteY1297" fmla="*/ 1112044 h 1351121"/>
                <a:gd name="connsiteX1298" fmla="*/ 675799 w 1333023"/>
                <a:gd name="connsiteY1298" fmla="*/ 1113473 h 1351121"/>
                <a:gd name="connsiteX1299" fmla="*/ 673894 w 1333023"/>
                <a:gd name="connsiteY1299" fmla="*/ 1116806 h 1351121"/>
                <a:gd name="connsiteX1300" fmla="*/ 671513 w 1333023"/>
                <a:gd name="connsiteY1300" fmla="*/ 1118235 h 1351121"/>
                <a:gd name="connsiteX1301" fmla="*/ 667226 w 1333023"/>
                <a:gd name="connsiteY1301" fmla="*/ 1119188 h 1351121"/>
                <a:gd name="connsiteX1302" fmla="*/ 665797 w 1333023"/>
                <a:gd name="connsiteY1302" fmla="*/ 1119664 h 1351121"/>
                <a:gd name="connsiteX1303" fmla="*/ 663416 w 1333023"/>
                <a:gd name="connsiteY1303" fmla="*/ 1119664 h 1351121"/>
                <a:gd name="connsiteX1304" fmla="*/ 661511 w 1333023"/>
                <a:gd name="connsiteY1304" fmla="*/ 1120616 h 1351121"/>
                <a:gd name="connsiteX1305" fmla="*/ 659606 w 1333023"/>
                <a:gd name="connsiteY1305" fmla="*/ 1122521 h 1351121"/>
                <a:gd name="connsiteX1306" fmla="*/ 657701 w 1333023"/>
                <a:gd name="connsiteY1306" fmla="*/ 1122998 h 1351121"/>
                <a:gd name="connsiteX1307" fmla="*/ 655796 w 1333023"/>
                <a:gd name="connsiteY1307" fmla="*/ 1122521 h 1351121"/>
                <a:gd name="connsiteX1308" fmla="*/ 653891 w 1333023"/>
                <a:gd name="connsiteY1308" fmla="*/ 1122998 h 1351121"/>
                <a:gd name="connsiteX1309" fmla="*/ 652463 w 1333023"/>
                <a:gd name="connsiteY1309" fmla="*/ 1124903 h 1351121"/>
                <a:gd name="connsiteX1310" fmla="*/ 651510 w 1333023"/>
                <a:gd name="connsiteY1310" fmla="*/ 1126808 h 1351121"/>
                <a:gd name="connsiteX1311" fmla="*/ 651034 w 1333023"/>
                <a:gd name="connsiteY1311" fmla="*/ 1128713 h 1351121"/>
                <a:gd name="connsiteX1312" fmla="*/ 649605 w 1333023"/>
                <a:gd name="connsiteY1312" fmla="*/ 1130141 h 1351121"/>
                <a:gd name="connsiteX1313" fmla="*/ 646747 w 1333023"/>
                <a:gd name="connsiteY1313" fmla="*/ 1131094 h 1351121"/>
                <a:gd name="connsiteX1314" fmla="*/ 645795 w 1333023"/>
                <a:gd name="connsiteY1314" fmla="*/ 1132046 h 1351121"/>
                <a:gd name="connsiteX1315" fmla="*/ 645795 w 1333023"/>
                <a:gd name="connsiteY1315" fmla="*/ 1133475 h 1351121"/>
                <a:gd name="connsiteX1316" fmla="*/ 644366 w 1333023"/>
                <a:gd name="connsiteY1316" fmla="*/ 1134428 h 1351121"/>
                <a:gd name="connsiteX1317" fmla="*/ 639604 w 1333023"/>
                <a:gd name="connsiteY1317" fmla="*/ 1135380 h 1351121"/>
                <a:gd name="connsiteX1318" fmla="*/ 636270 w 1333023"/>
                <a:gd name="connsiteY1318" fmla="*/ 1137285 h 1351121"/>
                <a:gd name="connsiteX1319" fmla="*/ 633889 w 1333023"/>
                <a:gd name="connsiteY1319" fmla="*/ 1140143 h 1351121"/>
                <a:gd name="connsiteX1320" fmla="*/ 631507 w 1333023"/>
                <a:gd name="connsiteY1320" fmla="*/ 1142048 h 1351121"/>
                <a:gd name="connsiteX1321" fmla="*/ 627697 w 1333023"/>
                <a:gd name="connsiteY1321" fmla="*/ 1143000 h 1351121"/>
                <a:gd name="connsiteX1322" fmla="*/ 622935 w 1333023"/>
                <a:gd name="connsiteY1322" fmla="*/ 1145858 h 1351121"/>
                <a:gd name="connsiteX1323" fmla="*/ 622459 w 1333023"/>
                <a:gd name="connsiteY1323" fmla="*/ 1147763 h 1351121"/>
                <a:gd name="connsiteX1324" fmla="*/ 624364 w 1333023"/>
                <a:gd name="connsiteY1324" fmla="*/ 1149668 h 1351121"/>
                <a:gd name="connsiteX1325" fmla="*/ 624840 w 1333023"/>
                <a:gd name="connsiteY1325" fmla="*/ 1151096 h 1351121"/>
                <a:gd name="connsiteX1326" fmla="*/ 624364 w 1333023"/>
                <a:gd name="connsiteY1326" fmla="*/ 1152525 h 1351121"/>
                <a:gd name="connsiteX1327" fmla="*/ 622935 w 1333023"/>
                <a:gd name="connsiteY1327" fmla="*/ 1152525 h 1351121"/>
                <a:gd name="connsiteX1328" fmla="*/ 620554 w 1333023"/>
                <a:gd name="connsiteY1328" fmla="*/ 1151573 h 1351121"/>
                <a:gd name="connsiteX1329" fmla="*/ 618649 w 1333023"/>
                <a:gd name="connsiteY1329" fmla="*/ 1151573 h 1351121"/>
                <a:gd name="connsiteX1330" fmla="*/ 617696 w 1333023"/>
                <a:gd name="connsiteY1330" fmla="*/ 1152049 h 1351121"/>
                <a:gd name="connsiteX1331" fmla="*/ 617220 w 1333023"/>
                <a:gd name="connsiteY1331" fmla="*/ 1153001 h 1351121"/>
                <a:gd name="connsiteX1332" fmla="*/ 617220 w 1333023"/>
                <a:gd name="connsiteY1332" fmla="*/ 1154430 h 1351121"/>
                <a:gd name="connsiteX1333" fmla="*/ 616267 w 1333023"/>
                <a:gd name="connsiteY1333" fmla="*/ 1155383 h 1351121"/>
                <a:gd name="connsiteX1334" fmla="*/ 614363 w 1333023"/>
                <a:gd name="connsiteY1334" fmla="*/ 1155859 h 1351121"/>
                <a:gd name="connsiteX1335" fmla="*/ 613410 w 1333023"/>
                <a:gd name="connsiteY1335" fmla="*/ 1157288 h 1351121"/>
                <a:gd name="connsiteX1336" fmla="*/ 612934 w 1333023"/>
                <a:gd name="connsiteY1336" fmla="*/ 1159193 h 1351121"/>
                <a:gd name="connsiteX1337" fmla="*/ 610552 w 1333023"/>
                <a:gd name="connsiteY1337" fmla="*/ 1161574 h 1351121"/>
                <a:gd name="connsiteX1338" fmla="*/ 606266 w 1333023"/>
                <a:gd name="connsiteY1338" fmla="*/ 1164908 h 1351121"/>
                <a:gd name="connsiteX1339" fmla="*/ 602932 w 1333023"/>
                <a:gd name="connsiteY1339" fmla="*/ 1169194 h 1351121"/>
                <a:gd name="connsiteX1340" fmla="*/ 600551 w 1333023"/>
                <a:gd name="connsiteY1340" fmla="*/ 1174433 h 1351121"/>
                <a:gd name="connsiteX1341" fmla="*/ 597694 w 1333023"/>
                <a:gd name="connsiteY1341" fmla="*/ 1177766 h 1351121"/>
                <a:gd name="connsiteX1342" fmla="*/ 594360 w 1333023"/>
                <a:gd name="connsiteY1342" fmla="*/ 1179671 h 1351121"/>
                <a:gd name="connsiteX1343" fmla="*/ 591979 w 1333023"/>
                <a:gd name="connsiteY1343" fmla="*/ 1182053 h 1351121"/>
                <a:gd name="connsiteX1344" fmla="*/ 590550 w 1333023"/>
                <a:gd name="connsiteY1344" fmla="*/ 1184910 h 1351121"/>
                <a:gd name="connsiteX1345" fmla="*/ 587216 w 1333023"/>
                <a:gd name="connsiteY1345" fmla="*/ 1189673 h 1351121"/>
                <a:gd name="connsiteX1346" fmla="*/ 581501 w 1333023"/>
                <a:gd name="connsiteY1346" fmla="*/ 1196340 h 1351121"/>
                <a:gd name="connsiteX1347" fmla="*/ 576263 w 1333023"/>
                <a:gd name="connsiteY1347" fmla="*/ 1200626 h 1351121"/>
                <a:gd name="connsiteX1348" fmla="*/ 571500 w 1333023"/>
                <a:gd name="connsiteY1348" fmla="*/ 1203008 h 1351121"/>
                <a:gd name="connsiteX1349" fmla="*/ 569119 w 1333023"/>
                <a:gd name="connsiteY1349" fmla="*/ 1205865 h 1351121"/>
                <a:gd name="connsiteX1350" fmla="*/ 568642 w 1333023"/>
                <a:gd name="connsiteY1350" fmla="*/ 1208723 h 1351121"/>
                <a:gd name="connsiteX1351" fmla="*/ 565785 w 1333023"/>
                <a:gd name="connsiteY1351" fmla="*/ 1212056 h 1351121"/>
                <a:gd name="connsiteX1352" fmla="*/ 560546 w 1333023"/>
                <a:gd name="connsiteY1352" fmla="*/ 1215866 h 1351121"/>
                <a:gd name="connsiteX1353" fmla="*/ 559117 w 1333023"/>
                <a:gd name="connsiteY1353" fmla="*/ 1217771 h 1351121"/>
                <a:gd name="connsiteX1354" fmla="*/ 561022 w 1333023"/>
                <a:gd name="connsiteY1354" fmla="*/ 1220629 h 1351121"/>
                <a:gd name="connsiteX1355" fmla="*/ 566738 w 1333023"/>
                <a:gd name="connsiteY1355" fmla="*/ 1221582 h 1351121"/>
                <a:gd name="connsiteX1356" fmla="*/ 572452 w 1333023"/>
                <a:gd name="connsiteY1356" fmla="*/ 1221582 h 1351121"/>
                <a:gd name="connsiteX1357" fmla="*/ 573405 w 1333023"/>
                <a:gd name="connsiteY1357" fmla="*/ 1221105 h 1351121"/>
                <a:gd name="connsiteX1358" fmla="*/ 575786 w 1333023"/>
                <a:gd name="connsiteY1358" fmla="*/ 1216819 h 1351121"/>
                <a:gd name="connsiteX1359" fmla="*/ 578644 w 1333023"/>
                <a:gd name="connsiteY1359" fmla="*/ 1215390 h 1351121"/>
                <a:gd name="connsiteX1360" fmla="*/ 581977 w 1333023"/>
                <a:gd name="connsiteY1360" fmla="*/ 1214914 h 1351121"/>
                <a:gd name="connsiteX1361" fmla="*/ 585311 w 1333023"/>
                <a:gd name="connsiteY1361" fmla="*/ 1214914 h 1351121"/>
                <a:gd name="connsiteX1362" fmla="*/ 589121 w 1333023"/>
                <a:gd name="connsiteY1362" fmla="*/ 1217771 h 1351121"/>
                <a:gd name="connsiteX1363" fmla="*/ 599599 w 1333023"/>
                <a:gd name="connsiteY1363" fmla="*/ 1227296 h 1351121"/>
                <a:gd name="connsiteX1364" fmla="*/ 607695 w 1333023"/>
                <a:gd name="connsiteY1364" fmla="*/ 1233964 h 1351121"/>
                <a:gd name="connsiteX1365" fmla="*/ 610076 w 1333023"/>
                <a:gd name="connsiteY1365" fmla="*/ 1237298 h 1351121"/>
                <a:gd name="connsiteX1366" fmla="*/ 611981 w 1333023"/>
                <a:gd name="connsiteY1366" fmla="*/ 1239679 h 1351121"/>
                <a:gd name="connsiteX1367" fmla="*/ 613410 w 1333023"/>
                <a:gd name="connsiteY1367" fmla="*/ 1242060 h 1351121"/>
                <a:gd name="connsiteX1368" fmla="*/ 612934 w 1333023"/>
                <a:gd name="connsiteY1368" fmla="*/ 1247775 h 1351121"/>
                <a:gd name="connsiteX1369" fmla="*/ 612934 w 1333023"/>
                <a:gd name="connsiteY1369" fmla="*/ 1250157 h 1351121"/>
                <a:gd name="connsiteX1370" fmla="*/ 613410 w 1333023"/>
                <a:gd name="connsiteY1370" fmla="*/ 1251109 h 1351121"/>
                <a:gd name="connsiteX1371" fmla="*/ 615315 w 1333023"/>
                <a:gd name="connsiteY1371" fmla="*/ 1251109 h 1351121"/>
                <a:gd name="connsiteX1372" fmla="*/ 618172 w 1333023"/>
                <a:gd name="connsiteY1372" fmla="*/ 1250633 h 1351121"/>
                <a:gd name="connsiteX1373" fmla="*/ 620554 w 1333023"/>
                <a:gd name="connsiteY1373" fmla="*/ 1249204 h 1351121"/>
                <a:gd name="connsiteX1374" fmla="*/ 622459 w 1333023"/>
                <a:gd name="connsiteY1374" fmla="*/ 1247299 h 1351121"/>
                <a:gd name="connsiteX1375" fmla="*/ 624364 w 1333023"/>
                <a:gd name="connsiteY1375" fmla="*/ 1245870 h 1351121"/>
                <a:gd name="connsiteX1376" fmla="*/ 625792 w 1333023"/>
                <a:gd name="connsiteY1376" fmla="*/ 1244917 h 1351121"/>
                <a:gd name="connsiteX1377" fmla="*/ 626269 w 1333023"/>
                <a:gd name="connsiteY1377" fmla="*/ 1243489 h 1351121"/>
                <a:gd name="connsiteX1378" fmla="*/ 627221 w 1333023"/>
                <a:gd name="connsiteY1378" fmla="*/ 1242060 h 1351121"/>
                <a:gd name="connsiteX1379" fmla="*/ 628174 w 1333023"/>
                <a:gd name="connsiteY1379" fmla="*/ 1241584 h 1351121"/>
                <a:gd name="connsiteX1380" fmla="*/ 629602 w 1333023"/>
                <a:gd name="connsiteY1380" fmla="*/ 1242536 h 1351121"/>
                <a:gd name="connsiteX1381" fmla="*/ 633413 w 1333023"/>
                <a:gd name="connsiteY1381" fmla="*/ 1245870 h 1351121"/>
                <a:gd name="connsiteX1382" fmla="*/ 636270 w 1333023"/>
                <a:gd name="connsiteY1382" fmla="*/ 1248728 h 1351121"/>
                <a:gd name="connsiteX1383" fmla="*/ 636746 w 1333023"/>
                <a:gd name="connsiteY1383" fmla="*/ 1250633 h 1351121"/>
                <a:gd name="connsiteX1384" fmla="*/ 637699 w 1333023"/>
                <a:gd name="connsiteY1384" fmla="*/ 1252538 h 1351121"/>
                <a:gd name="connsiteX1385" fmla="*/ 638651 w 1333023"/>
                <a:gd name="connsiteY1385" fmla="*/ 1253966 h 1351121"/>
                <a:gd name="connsiteX1386" fmla="*/ 639604 w 1333023"/>
                <a:gd name="connsiteY1386" fmla="*/ 1255395 h 1351121"/>
                <a:gd name="connsiteX1387" fmla="*/ 642461 w 1333023"/>
                <a:gd name="connsiteY1387" fmla="*/ 1257300 h 1351121"/>
                <a:gd name="connsiteX1388" fmla="*/ 645319 w 1333023"/>
                <a:gd name="connsiteY1388" fmla="*/ 1258729 h 1351121"/>
                <a:gd name="connsiteX1389" fmla="*/ 647224 w 1333023"/>
                <a:gd name="connsiteY1389" fmla="*/ 1257300 h 1351121"/>
                <a:gd name="connsiteX1390" fmla="*/ 651986 w 1333023"/>
                <a:gd name="connsiteY1390" fmla="*/ 1261586 h 1351121"/>
                <a:gd name="connsiteX1391" fmla="*/ 662464 w 1333023"/>
                <a:gd name="connsiteY1391" fmla="*/ 1264920 h 1351121"/>
                <a:gd name="connsiteX1392" fmla="*/ 664369 w 1333023"/>
                <a:gd name="connsiteY1392" fmla="*/ 1266825 h 1351121"/>
                <a:gd name="connsiteX1393" fmla="*/ 666274 w 1333023"/>
                <a:gd name="connsiteY1393" fmla="*/ 1269683 h 1351121"/>
                <a:gd name="connsiteX1394" fmla="*/ 670084 w 1333023"/>
                <a:gd name="connsiteY1394" fmla="*/ 1274445 h 1351121"/>
                <a:gd name="connsiteX1395" fmla="*/ 675322 w 1333023"/>
                <a:gd name="connsiteY1395" fmla="*/ 1278732 h 1351121"/>
                <a:gd name="connsiteX1396" fmla="*/ 679609 w 1333023"/>
                <a:gd name="connsiteY1396" fmla="*/ 1280636 h 1351121"/>
                <a:gd name="connsiteX1397" fmla="*/ 683419 w 1333023"/>
                <a:gd name="connsiteY1397" fmla="*/ 1281589 h 1351121"/>
                <a:gd name="connsiteX1398" fmla="*/ 685800 w 1333023"/>
                <a:gd name="connsiteY1398" fmla="*/ 1282541 h 1351121"/>
                <a:gd name="connsiteX1399" fmla="*/ 687229 w 1333023"/>
                <a:gd name="connsiteY1399" fmla="*/ 1283970 h 1351121"/>
                <a:gd name="connsiteX1400" fmla="*/ 689610 w 1333023"/>
                <a:gd name="connsiteY1400" fmla="*/ 1285875 h 1351121"/>
                <a:gd name="connsiteX1401" fmla="*/ 691039 w 1333023"/>
                <a:gd name="connsiteY1401" fmla="*/ 1286351 h 1351121"/>
                <a:gd name="connsiteX1402" fmla="*/ 691515 w 1333023"/>
                <a:gd name="connsiteY1402" fmla="*/ 1287780 h 1351121"/>
                <a:gd name="connsiteX1403" fmla="*/ 692944 w 1333023"/>
                <a:gd name="connsiteY1403" fmla="*/ 1291114 h 1351121"/>
                <a:gd name="connsiteX1404" fmla="*/ 694372 w 1333023"/>
                <a:gd name="connsiteY1404" fmla="*/ 1295400 h 1351121"/>
                <a:gd name="connsiteX1405" fmla="*/ 696277 w 1333023"/>
                <a:gd name="connsiteY1405" fmla="*/ 1299210 h 1351121"/>
                <a:gd name="connsiteX1406" fmla="*/ 700088 w 1333023"/>
                <a:gd name="connsiteY1406" fmla="*/ 1303020 h 1351121"/>
                <a:gd name="connsiteX1407" fmla="*/ 704374 w 1333023"/>
                <a:gd name="connsiteY1407" fmla="*/ 1305878 h 1351121"/>
                <a:gd name="connsiteX1408" fmla="*/ 708660 w 1333023"/>
                <a:gd name="connsiteY1408" fmla="*/ 1307307 h 1351121"/>
                <a:gd name="connsiteX1409" fmla="*/ 710565 w 1333023"/>
                <a:gd name="connsiteY1409" fmla="*/ 1309211 h 1351121"/>
                <a:gd name="connsiteX1410" fmla="*/ 711517 w 1333023"/>
                <a:gd name="connsiteY1410" fmla="*/ 1308259 h 1351121"/>
                <a:gd name="connsiteX1411" fmla="*/ 712946 w 1333023"/>
                <a:gd name="connsiteY1411" fmla="*/ 1307307 h 1351121"/>
                <a:gd name="connsiteX1412" fmla="*/ 714851 w 1333023"/>
                <a:gd name="connsiteY1412" fmla="*/ 1306354 h 1351121"/>
                <a:gd name="connsiteX1413" fmla="*/ 716280 w 1333023"/>
                <a:gd name="connsiteY1413" fmla="*/ 1303973 h 1351121"/>
                <a:gd name="connsiteX1414" fmla="*/ 717232 w 1333023"/>
                <a:gd name="connsiteY1414" fmla="*/ 1301591 h 1351121"/>
                <a:gd name="connsiteX1415" fmla="*/ 720090 w 1333023"/>
                <a:gd name="connsiteY1415" fmla="*/ 1300163 h 1351121"/>
                <a:gd name="connsiteX1416" fmla="*/ 722471 w 1333023"/>
                <a:gd name="connsiteY1416" fmla="*/ 1298734 h 1351121"/>
                <a:gd name="connsiteX1417" fmla="*/ 722471 w 1333023"/>
                <a:gd name="connsiteY1417" fmla="*/ 1297305 h 1351121"/>
                <a:gd name="connsiteX1418" fmla="*/ 722947 w 1333023"/>
                <a:gd name="connsiteY1418" fmla="*/ 1295876 h 1351121"/>
                <a:gd name="connsiteX1419" fmla="*/ 723424 w 1333023"/>
                <a:gd name="connsiteY1419" fmla="*/ 1293971 h 1351121"/>
                <a:gd name="connsiteX1420" fmla="*/ 724376 w 1333023"/>
                <a:gd name="connsiteY1420" fmla="*/ 1292066 h 1351121"/>
                <a:gd name="connsiteX1421" fmla="*/ 725329 w 1333023"/>
                <a:gd name="connsiteY1421" fmla="*/ 1291590 h 1351121"/>
                <a:gd name="connsiteX1422" fmla="*/ 725805 w 1333023"/>
                <a:gd name="connsiteY1422" fmla="*/ 1291590 h 1351121"/>
                <a:gd name="connsiteX1423" fmla="*/ 726281 w 1333023"/>
                <a:gd name="connsiteY1423" fmla="*/ 1293019 h 1351121"/>
                <a:gd name="connsiteX1424" fmla="*/ 726281 w 1333023"/>
                <a:gd name="connsiteY1424" fmla="*/ 1297305 h 1351121"/>
                <a:gd name="connsiteX1425" fmla="*/ 727710 w 1333023"/>
                <a:gd name="connsiteY1425" fmla="*/ 1299210 h 1351121"/>
                <a:gd name="connsiteX1426" fmla="*/ 728663 w 1333023"/>
                <a:gd name="connsiteY1426" fmla="*/ 1301591 h 1351121"/>
                <a:gd name="connsiteX1427" fmla="*/ 729615 w 1333023"/>
                <a:gd name="connsiteY1427" fmla="*/ 1303496 h 1351121"/>
                <a:gd name="connsiteX1428" fmla="*/ 729615 w 1333023"/>
                <a:gd name="connsiteY1428" fmla="*/ 1304925 h 1351121"/>
                <a:gd name="connsiteX1429" fmla="*/ 729615 w 1333023"/>
                <a:gd name="connsiteY1429" fmla="*/ 1306830 h 1351121"/>
                <a:gd name="connsiteX1430" fmla="*/ 729139 w 1333023"/>
                <a:gd name="connsiteY1430" fmla="*/ 1308735 h 1351121"/>
                <a:gd name="connsiteX1431" fmla="*/ 727710 w 1333023"/>
                <a:gd name="connsiteY1431" fmla="*/ 1311116 h 1351121"/>
                <a:gd name="connsiteX1432" fmla="*/ 726757 w 1333023"/>
                <a:gd name="connsiteY1432" fmla="*/ 1313498 h 1351121"/>
                <a:gd name="connsiteX1433" fmla="*/ 725329 w 1333023"/>
                <a:gd name="connsiteY1433" fmla="*/ 1315403 h 1351121"/>
                <a:gd name="connsiteX1434" fmla="*/ 723900 w 1333023"/>
                <a:gd name="connsiteY1434" fmla="*/ 1317784 h 1351121"/>
                <a:gd name="connsiteX1435" fmla="*/ 722471 w 1333023"/>
                <a:gd name="connsiteY1435" fmla="*/ 1318736 h 1351121"/>
                <a:gd name="connsiteX1436" fmla="*/ 721042 w 1333023"/>
                <a:gd name="connsiteY1436" fmla="*/ 1319213 h 1351121"/>
                <a:gd name="connsiteX1437" fmla="*/ 719614 w 1333023"/>
                <a:gd name="connsiteY1437" fmla="*/ 1318736 h 1351121"/>
                <a:gd name="connsiteX1438" fmla="*/ 718185 w 1333023"/>
                <a:gd name="connsiteY1438" fmla="*/ 1316832 h 1351121"/>
                <a:gd name="connsiteX1439" fmla="*/ 716756 w 1333023"/>
                <a:gd name="connsiteY1439" fmla="*/ 1315403 h 1351121"/>
                <a:gd name="connsiteX1440" fmla="*/ 715327 w 1333023"/>
                <a:gd name="connsiteY1440" fmla="*/ 1314450 h 1351121"/>
                <a:gd name="connsiteX1441" fmla="*/ 713422 w 1333023"/>
                <a:gd name="connsiteY1441" fmla="*/ 1314926 h 1351121"/>
                <a:gd name="connsiteX1442" fmla="*/ 711041 w 1333023"/>
                <a:gd name="connsiteY1442" fmla="*/ 1316355 h 1351121"/>
                <a:gd name="connsiteX1443" fmla="*/ 709613 w 1333023"/>
                <a:gd name="connsiteY1443" fmla="*/ 1320641 h 1351121"/>
                <a:gd name="connsiteX1444" fmla="*/ 707707 w 1333023"/>
                <a:gd name="connsiteY1444" fmla="*/ 1324451 h 1351121"/>
                <a:gd name="connsiteX1445" fmla="*/ 705326 w 1333023"/>
                <a:gd name="connsiteY1445" fmla="*/ 1325404 h 1351121"/>
                <a:gd name="connsiteX1446" fmla="*/ 704374 w 1333023"/>
                <a:gd name="connsiteY1446" fmla="*/ 1325404 h 1351121"/>
                <a:gd name="connsiteX1447" fmla="*/ 703421 w 1333023"/>
                <a:gd name="connsiteY1447" fmla="*/ 1325880 h 1351121"/>
                <a:gd name="connsiteX1448" fmla="*/ 702469 w 1333023"/>
                <a:gd name="connsiteY1448" fmla="*/ 1326833 h 1351121"/>
                <a:gd name="connsiteX1449" fmla="*/ 701516 w 1333023"/>
                <a:gd name="connsiteY1449" fmla="*/ 1328261 h 1351121"/>
                <a:gd name="connsiteX1450" fmla="*/ 700564 w 1333023"/>
                <a:gd name="connsiteY1450" fmla="*/ 1331119 h 1351121"/>
                <a:gd name="connsiteX1451" fmla="*/ 700088 w 1333023"/>
                <a:gd name="connsiteY1451" fmla="*/ 1335405 h 1351121"/>
                <a:gd name="connsiteX1452" fmla="*/ 700564 w 1333023"/>
                <a:gd name="connsiteY1452" fmla="*/ 1340167 h 1351121"/>
                <a:gd name="connsiteX1453" fmla="*/ 700088 w 1333023"/>
                <a:gd name="connsiteY1453" fmla="*/ 1342549 h 1351121"/>
                <a:gd name="connsiteX1454" fmla="*/ 698659 w 1333023"/>
                <a:gd name="connsiteY1454" fmla="*/ 1343025 h 1351121"/>
                <a:gd name="connsiteX1455" fmla="*/ 698182 w 1333023"/>
                <a:gd name="connsiteY1455" fmla="*/ 1343501 h 1351121"/>
                <a:gd name="connsiteX1456" fmla="*/ 697706 w 1333023"/>
                <a:gd name="connsiteY1456" fmla="*/ 1343501 h 1351121"/>
                <a:gd name="connsiteX1457" fmla="*/ 697706 w 1333023"/>
                <a:gd name="connsiteY1457" fmla="*/ 1343501 h 1351121"/>
                <a:gd name="connsiteX1458" fmla="*/ 697706 w 1333023"/>
                <a:gd name="connsiteY1458" fmla="*/ 1346359 h 1351121"/>
                <a:gd name="connsiteX1459" fmla="*/ 697706 w 1333023"/>
                <a:gd name="connsiteY1459" fmla="*/ 1347788 h 1351121"/>
                <a:gd name="connsiteX1460" fmla="*/ 698182 w 1333023"/>
                <a:gd name="connsiteY1460" fmla="*/ 1348740 h 1351121"/>
                <a:gd name="connsiteX1461" fmla="*/ 700088 w 1333023"/>
                <a:gd name="connsiteY1461" fmla="*/ 1350169 h 1351121"/>
                <a:gd name="connsiteX1462" fmla="*/ 702469 w 1333023"/>
                <a:gd name="connsiteY1462" fmla="*/ 1351121 h 1351121"/>
                <a:gd name="connsiteX1463" fmla="*/ 703421 w 1333023"/>
                <a:gd name="connsiteY1463" fmla="*/ 1351121 h 1351121"/>
                <a:gd name="connsiteX1464" fmla="*/ 718661 w 1333023"/>
                <a:gd name="connsiteY1464" fmla="*/ 1338263 h 1351121"/>
                <a:gd name="connsiteX1465" fmla="*/ 723900 w 1333023"/>
                <a:gd name="connsiteY1465" fmla="*/ 1333024 h 1351121"/>
                <a:gd name="connsiteX1466" fmla="*/ 727710 w 1333023"/>
                <a:gd name="connsiteY1466" fmla="*/ 1328261 h 1351121"/>
                <a:gd name="connsiteX1467" fmla="*/ 732472 w 1333023"/>
                <a:gd name="connsiteY1467" fmla="*/ 1318260 h 1351121"/>
                <a:gd name="connsiteX1468" fmla="*/ 738188 w 1333023"/>
                <a:gd name="connsiteY1468" fmla="*/ 1302067 h 1351121"/>
                <a:gd name="connsiteX1469" fmla="*/ 740569 w 1333023"/>
                <a:gd name="connsiteY1469" fmla="*/ 1297782 h 1351121"/>
                <a:gd name="connsiteX1470" fmla="*/ 743426 w 1333023"/>
                <a:gd name="connsiteY1470" fmla="*/ 1293971 h 1351121"/>
                <a:gd name="connsiteX1471" fmla="*/ 745331 w 1333023"/>
                <a:gd name="connsiteY1471" fmla="*/ 1292066 h 1351121"/>
                <a:gd name="connsiteX1472" fmla="*/ 743902 w 1333023"/>
                <a:gd name="connsiteY1472" fmla="*/ 1289209 h 1351121"/>
                <a:gd name="connsiteX1473" fmla="*/ 742950 w 1333023"/>
                <a:gd name="connsiteY1473" fmla="*/ 1284923 h 1351121"/>
                <a:gd name="connsiteX1474" fmla="*/ 742950 w 1333023"/>
                <a:gd name="connsiteY1474" fmla="*/ 1282065 h 1351121"/>
                <a:gd name="connsiteX1475" fmla="*/ 745331 w 1333023"/>
                <a:gd name="connsiteY1475" fmla="*/ 1274921 h 1351121"/>
                <a:gd name="connsiteX1476" fmla="*/ 748665 w 1333023"/>
                <a:gd name="connsiteY1476" fmla="*/ 1271588 h 1351121"/>
                <a:gd name="connsiteX1477" fmla="*/ 749617 w 1333023"/>
                <a:gd name="connsiteY1477" fmla="*/ 1267301 h 1351121"/>
                <a:gd name="connsiteX1478" fmla="*/ 750570 w 1333023"/>
                <a:gd name="connsiteY1478" fmla="*/ 1263491 h 1351121"/>
                <a:gd name="connsiteX1479" fmla="*/ 751999 w 1333023"/>
                <a:gd name="connsiteY1479" fmla="*/ 1261586 h 1351121"/>
                <a:gd name="connsiteX1480" fmla="*/ 759142 w 1333023"/>
                <a:gd name="connsiteY1480" fmla="*/ 1258253 h 1351121"/>
                <a:gd name="connsiteX1481" fmla="*/ 766286 w 1333023"/>
                <a:gd name="connsiteY1481" fmla="*/ 1253014 h 1351121"/>
                <a:gd name="connsiteX1482" fmla="*/ 767715 w 1333023"/>
                <a:gd name="connsiteY1482" fmla="*/ 1251109 h 1351121"/>
                <a:gd name="connsiteX1483" fmla="*/ 766763 w 1333023"/>
                <a:gd name="connsiteY1483" fmla="*/ 1248251 h 1351121"/>
                <a:gd name="connsiteX1484" fmla="*/ 767715 w 1333023"/>
                <a:gd name="connsiteY1484" fmla="*/ 1245870 h 1351121"/>
                <a:gd name="connsiteX1485" fmla="*/ 770572 w 1333023"/>
                <a:gd name="connsiteY1485" fmla="*/ 1243489 h 1351121"/>
                <a:gd name="connsiteX1486" fmla="*/ 771049 w 1333023"/>
                <a:gd name="connsiteY1486" fmla="*/ 1237298 h 1351121"/>
                <a:gd name="connsiteX1487" fmla="*/ 772477 w 1333023"/>
                <a:gd name="connsiteY1487" fmla="*/ 1238250 h 1351121"/>
                <a:gd name="connsiteX1488" fmla="*/ 773430 w 1333023"/>
                <a:gd name="connsiteY1488" fmla="*/ 1240155 h 1351121"/>
                <a:gd name="connsiteX1489" fmla="*/ 773430 w 1333023"/>
                <a:gd name="connsiteY1489" fmla="*/ 1234440 h 1351121"/>
                <a:gd name="connsiteX1490" fmla="*/ 774859 w 1333023"/>
                <a:gd name="connsiteY1490" fmla="*/ 1229678 h 1351121"/>
                <a:gd name="connsiteX1491" fmla="*/ 776764 w 1333023"/>
                <a:gd name="connsiteY1491" fmla="*/ 1227773 h 1351121"/>
                <a:gd name="connsiteX1492" fmla="*/ 777716 w 1333023"/>
                <a:gd name="connsiteY1492" fmla="*/ 1225867 h 1351121"/>
                <a:gd name="connsiteX1493" fmla="*/ 773430 w 1333023"/>
                <a:gd name="connsiteY1493" fmla="*/ 1221582 h 1351121"/>
                <a:gd name="connsiteX1494" fmla="*/ 772954 w 1333023"/>
                <a:gd name="connsiteY1494" fmla="*/ 1217771 h 1351121"/>
                <a:gd name="connsiteX1495" fmla="*/ 772954 w 1333023"/>
                <a:gd name="connsiteY1495" fmla="*/ 1213961 h 1351121"/>
                <a:gd name="connsiteX1496" fmla="*/ 774382 w 1333023"/>
                <a:gd name="connsiteY1496" fmla="*/ 1214914 h 1351121"/>
                <a:gd name="connsiteX1497" fmla="*/ 774859 w 1333023"/>
                <a:gd name="connsiteY1497" fmla="*/ 1217295 h 1351121"/>
                <a:gd name="connsiteX1498" fmla="*/ 776764 w 1333023"/>
                <a:gd name="connsiteY1498" fmla="*/ 1220629 h 1351121"/>
                <a:gd name="connsiteX1499" fmla="*/ 781526 w 1333023"/>
                <a:gd name="connsiteY1499" fmla="*/ 1222534 h 1351121"/>
                <a:gd name="connsiteX1500" fmla="*/ 782002 w 1333023"/>
                <a:gd name="connsiteY1500" fmla="*/ 1226344 h 1351121"/>
                <a:gd name="connsiteX1501" fmla="*/ 785336 w 1333023"/>
                <a:gd name="connsiteY1501" fmla="*/ 1226344 h 1351121"/>
                <a:gd name="connsiteX1502" fmla="*/ 794861 w 1333023"/>
                <a:gd name="connsiteY1502" fmla="*/ 1221105 h 1351121"/>
                <a:gd name="connsiteX1503" fmla="*/ 797719 w 1333023"/>
                <a:gd name="connsiteY1503" fmla="*/ 1221582 h 1351121"/>
                <a:gd name="connsiteX1504" fmla="*/ 798195 w 1333023"/>
                <a:gd name="connsiteY1504" fmla="*/ 1223963 h 1351121"/>
                <a:gd name="connsiteX1505" fmla="*/ 796766 w 1333023"/>
                <a:gd name="connsiteY1505" fmla="*/ 1228249 h 1351121"/>
                <a:gd name="connsiteX1506" fmla="*/ 795814 w 1333023"/>
                <a:gd name="connsiteY1506" fmla="*/ 1228725 h 1351121"/>
                <a:gd name="connsiteX1507" fmla="*/ 793432 w 1333023"/>
                <a:gd name="connsiteY1507" fmla="*/ 1227296 h 1351121"/>
                <a:gd name="connsiteX1508" fmla="*/ 792480 w 1333023"/>
                <a:gd name="connsiteY1508" fmla="*/ 1227773 h 1351121"/>
                <a:gd name="connsiteX1509" fmla="*/ 793432 w 1333023"/>
                <a:gd name="connsiteY1509" fmla="*/ 1238250 h 1351121"/>
                <a:gd name="connsiteX1510" fmla="*/ 790575 w 1333023"/>
                <a:gd name="connsiteY1510" fmla="*/ 1242060 h 1351121"/>
                <a:gd name="connsiteX1511" fmla="*/ 784860 w 1333023"/>
                <a:gd name="connsiteY1511" fmla="*/ 1245394 h 1351121"/>
                <a:gd name="connsiteX1512" fmla="*/ 783907 w 1333023"/>
                <a:gd name="connsiteY1512" fmla="*/ 1249204 h 1351121"/>
                <a:gd name="connsiteX1513" fmla="*/ 784384 w 1333023"/>
                <a:gd name="connsiteY1513" fmla="*/ 1251109 h 1351121"/>
                <a:gd name="connsiteX1514" fmla="*/ 783431 w 1333023"/>
                <a:gd name="connsiteY1514" fmla="*/ 1252538 h 1351121"/>
                <a:gd name="connsiteX1515" fmla="*/ 779145 w 1333023"/>
                <a:gd name="connsiteY1515" fmla="*/ 1252061 h 1351121"/>
                <a:gd name="connsiteX1516" fmla="*/ 777240 w 1333023"/>
                <a:gd name="connsiteY1516" fmla="*/ 1253490 h 1351121"/>
                <a:gd name="connsiteX1517" fmla="*/ 777240 w 1333023"/>
                <a:gd name="connsiteY1517" fmla="*/ 1259205 h 1351121"/>
                <a:gd name="connsiteX1518" fmla="*/ 776764 w 1333023"/>
                <a:gd name="connsiteY1518" fmla="*/ 1262063 h 1351121"/>
                <a:gd name="connsiteX1519" fmla="*/ 773430 w 1333023"/>
                <a:gd name="connsiteY1519" fmla="*/ 1267301 h 1351121"/>
                <a:gd name="connsiteX1520" fmla="*/ 767715 w 1333023"/>
                <a:gd name="connsiteY1520" fmla="*/ 1270159 h 1351121"/>
                <a:gd name="connsiteX1521" fmla="*/ 759619 w 1333023"/>
                <a:gd name="connsiteY1521" fmla="*/ 1278255 h 1351121"/>
                <a:gd name="connsiteX1522" fmla="*/ 755332 w 1333023"/>
                <a:gd name="connsiteY1522" fmla="*/ 1279208 h 1351121"/>
                <a:gd name="connsiteX1523" fmla="*/ 753904 w 1333023"/>
                <a:gd name="connsiteY1523" fmla="*/ 1280636 h 1351121"/>
                <a:gd name="connsiteX1524" fmla="*/ 751999 w 1333023"/>
                <a:gd name="connsiteY1524" fmla="*/ 1282065 h 1351121"/>
                <a:gd name="connsiteX1525" fmla="*/ 748665 w 1333023"/>
                <a:gd name="connsiteY1525" fmla="*/ 1280160 h 1351121"/>
                <a:gd name="connsiteX1526" fmla="*/ 746284 w 1333023"/>
                <a:gd name="connsiteY1526" fmla="*/ 1280636 h 1351121"/>
                <a:gd name="connsiteX1527" fmla="*/ 746284 w 1333023"/>
                <a:gd name="connsiteY1527" fmla="*/ 1283970 h 1351121"/>
                <a:gd name="connsiteX1528" fmla="*/ 746760 w 1333023"/>
                <a:gd name="connsiteY1528" fmla="*/ 1286351 h 1351121"/>
                <a:gd name="connsiteX1529" fmla="*/ 745807 w 1333023"/>
                <a:gd name="connsiteY1529" fmla="*/ 1289685 h 1351121"/>
                <a:gd name="connsiteX1530" fmla="*/ 746760 w 1333023"/>
                <a:gd name="connsiteY1530" fmla="*/ 1291590 h 1351121"/>
                <a:gd name="connsiteX1531" fmla="*/ 751046 w 1333023"/>
                <a:gd name="connsiteY1531" fmla="*/ 1286828 h 1351121"/>
                <a:gd name="connsiteX1532" fmla="*/ 755332 w 1333023"/>
                <a:gd name="connsiteY1532" fmla="*/ 1283494 h 1351121"/>
                <a:gd name="connsiteX1533" fmla="*/ 766763 w 1333023"/>
                <a:gd name="connsiteY1533" fmla="*/ 1276350 h 1351121"/>
                <a:gd name="connsiteX1534" fmla="*/ 777240 w 1333023"/>
                <a:gd name="connsiteY1534" fmla="*/ 1268254 h 1351121"/>
                <a:gd name="connsiteX1535" fmla="*/ 784860 w 1333023"/>
                <a:gd name="connsiteY1535" fmla="*/ 1260158 h 1351121"/>
                <a:gd name="connsiteX1536" fmla="*/ 790575 w 1333023"/>
                <a:gd name="connsiteY1536" fmla="*/ 1253014 h 1351121"/>
                <a:gd name="connsiteX1537" fmla="*/ 794861 w 1333023"/>
                <a:gd name="connsiteY1537" fmla="*/ 1246823 h 1351121"/>
                <a:gd name="connsiteX1538" fmla="*/ 805815 w 1333023"/>
                <a:gd name="connsiteY1538" fmla="*/ 1229201 h 1351121"/>
                <a:gd name="connsiteX1539" fmla="*/ 814864 w 1333023"/>
                <a:gd name="connsiteY1539" fmla="*/ 1206341 h 1351121"/>
                <a:gd name="connsiteX1540" fmla="*/ 824865 w 1333023"/>
                <a:gd name="connsiteY1540" fmla="*/ 1190149 h 1351121"/>
                <a:gd name="connsiteX1541" fmla="*/ 833438 w 1333023"/>
                <a:gd name="connsiteY1541" fmla="*/ 1179671 h 1351121"/>
                <a:gd name="connsiteX1542" fmla="*/ 841057 w 1333023"/>
                <a:gd name="connsiteY1542" fmla="*/ 1172051 h 1351121"/>
                <a:gd name="connsiteX1543" fmla="*/ 849630 w 1333023"/>
                <a:gd name="connsiteY1543" fmla="*/ 1165860 h 1351121"/>
                <a:gd name="connsiteX1544" fmla="*/ 857250 w 1333023"/>
                <a:gd name="connsiteY1544" fmla="*/ 1161574 h 1351121"/>
                <a:gd name="connsiteX1545" fmla="*/ 857250 w 1333023"/>
                <a:gd name="connsiteY1545" fmla="*/ 1156811 h 1351121"/>
                <a:gd name="connsiteX1546" fmla="*/ 860584 w 1333023"/>
                <a:gd name="connsiteY1546" fmla="*/ 1152049 h 1351121"/>
                <a:gd name="connsiteX1547" fmla="*/ 862013 w 1333023"/>
                <a:gd name="connsiteY1547" fmla="*/ 1148239 h 1351121"/>
                <a:gd name="connsiteX1548" fmla="*/ 862965 w 1333023"/>
                <a:gd name="connsiteY1548" fmla="*/ 1143476 h 1351121"/>
                <a:gd name="connsiteX1549" fmla="*/ 863441 w 1333023"/>
                <a:gd name="connsiteY1549" fmla="*/ 1134428 h 1351121"/>
                <a:gd name="connsiteX1550" fmla="*/ 862013 w 1333023"/>
                <a:gd name="connsiteY1550" fmla="*/ 1124903 h 1351121"/>
                <a:gd name="connsiteX1551" fmla="*/ 864394 w 1333023"/>
                <a:gd name="connsiteY1551" fmla="*/ 1118235 h 1351121"/>
                <a:gd name="connsiteX1552" fmla="*/ 863441 w 1333023"/>
                <a:gd name="connsiteY1552" fmla="*/ 1114425 h 1351121"/>
                <a:gd name="connsiteX1553" fmla="*/ 864870 w 1333023"/>
                <a:gd name="connsiteY1553" fmla="*/ 1112044 h 1351121"/>
                <a:gd name="connsiteX1554" fmla="*/ 864394 w 1333023"/>
                <a:gd name="connsiteY1554" fmla="*/ 1109186 h 1351121"/>
                <a:gd name="connsiteX1555" fmla="*/ 863441 w 1333023"/>
                <a:gd name="connsiteY1555" fmla="*/ 1106805 h 1351121"/>
                <a:gd name="connsiteX1556" fmla="*/ 862489 w 1333023"/>
                <a:gd name="connsiteY1556" fmla="*/ 1100138 h 1351121"/>
                <a:gd name="connsiteX1557" fmla="*/ 860584 w 1333023"/>
                <a:gd name="connsiteY1557" fmla="*/ 1093946 h 1351121"/>
                <a:gd name="connsiteX1558" fmla="*/ 860584 w 1333023"/>
                <a:gd name="connsiteY1558" fmla="*/ 1090613 h 1351121"/>
                <a:gd name="connsiteX1559" fmla="*/ 861060 w 1333023"/>
                <a:gd name="connsiteY1559" fmla="*/ 1087279 h 1351121"/>
                <a:gd name="connsiteX1560" fmla="*/ 861060 w 1333023"/>
                <a:gd name="connsiteY1560" fmla="*/ 1082993 h 1351121"/>
                <a:gd name="connsiteX1561" fmla="*/ 859155 w 1333023"/>
                <a:gd name="connsiteY1561" fmla="*/ 1081088 h 1351121"/>
                <a:gd name="connsiteX1562" fmla="*/ 857726 w 1333023"/>
                <a:gd name="connsiteY1562" fmla="*/ 1078230 h 1351121"/>
                <a:gd name="connsiteX1563" fmla="*/ 858679 w 1333023"/>
                <a:gd name="connsiteY1563" fmla="*/ 1076801 h 1351121"/>
                <a:gd name="connsiteX1564" fmla="*/ 859631 w 1333023"/>
                <a:gd name="connsiteY1564" fmla="*/ 1076801 h 1351121"/>
                <a:gd name="connsiteX1565" fmla="*/ 861536 w 1333023"/>
                <a:gd name="connsiteY1565" fmla="*/ 1074896 h 1351121"/>
                <a:gd name="connsiteX1566" fmla="*/ 862965 w 1333023"/>
                <a:gd name="connsiteY1566" fmla="*/ 1066324 h 1351121"/>
                <a:gd name="connsiteX1567" fmla="*/ 861536 w 1333023"/>
                <a:gd name="connsiteY1567" fmla="*/ 1063943 h 1351121"/>
                <a:gd name="connsiteX1568" fmla="*/ 859155 w 1333023"/>
                <a:gd name="connsiteY1568" fmla="*/ 1063943 h 1351121"/>
                <a:gd name="connsiteX1569" fmla="*/ 859631 w 1333023"/>
                <a:gd name="connsiteY1569" fmla="*/ 1062990 h 1351121"/>
                <a:gd name="connsiteX1570" fmla="*/ 863917 w 1333023"/>
                <a:gd name="connsiteY1570" fmla="*/ 1062038 h 1351121"/>
                <a:gd name="connsiteX1571" fmla="*/ 868680 w 1333023"/>
                <a:gd name="connsiteY1571" fmla="*/ 1054418 h 1351121"/>
                <a:gd name="connsiteX1572" fmla="*/ 867727 w 1333023"/>
                <a:gd name="connsiteY1572" fmla="*/ 1052513 h 1351121"/>
                <a:gd name="connsiteX1573" fmla="*/ 864870 w 1333023"/>
                <a:gd name="connsiteY1573" fmla="*/ 1051560 h 1351121"/>
                <a:gd name="connsiteX1574" fmla="*/ 858679 w 1333023"/>
                <a:gd name="connsiteY1574" fmla="*/ 1050608 h 1351121"/>
                <a:gd name="connsiteX1575" fmla="*/ 857250 w 1333023"/>
                <a:gd name="connsiteY1575" fmla="*/ 1046321 h 1351121"/>
                <a:gd name="connsiteX1576" fmla="*/ 860107 w 1333023"/>
                <a:gd name="connsiteY1576" fmla="*/ 1048703 h 1351121"/>
                <a:gd name="connsiteX1577" fmla="*/ 862965 w 1333023"/>
                <a:gd name="connsiteY1577" fmla="*/ 1049179 h 1351121"/>
                <a:gd name="connsiteX1578" fmla="*/ 865822 w 1333023"/>
                <a:gd name="connsiteY1578" fmla="*/ 1049179 h 1351121"/>
                <a:gd name="connsiteX1579" fmla="*/ 867251 w 1333023"/>
                <a:gd name="connsiteY1579" fmla="*/ 1047750 h 1351121"/>
                <a:gd name="connsiteX1580" fmla="*/ 866299 w 1333023"/>
                <a:gd name="connsiteY1580" fmla="*/ 1044416 h 1351121"/>
                <a:gd name="connsiteX1581" fmla="*/ 868204 w 1333023"/>
                <a:gd name="connsiteY1581" fmla="*/ 1042988 h 1351121"/>
                <a:gd name="connsiteX1582" fmla="*/ 872490 w 1333023"/>
                <a:gd name="connsiteY1582" fmla="*/ 1044416 h 1351121"/>
                <a:gd name="connsiteX1583" fmla="*/ 875347 w 1333023"/>
                <a:gd name="connsiteY1583" fmla="*/ 1044416 h 1351121"/>
                <a:gd name="connsiteX1584" fmla="*/ 873442 w 1333023"/>
                <a:gd name="connsiteY1584" fmla="*/ 1047750 h 1351121"/>
                <a:gd name="connsiteX1585" fmla="*/ 874871 w 1333023"/>
                <a:gd name="connsiteY1585" fmla="*/ 1048226 h 1351121"/>
                <a:gd name="connsiteX1586" fmla="*/ 881063 w 1333023"/>
                <a:gd name="connsiteY1586" fmla="*/ 1041559 h 1351121"/>
                <a:gd name="connsiteX1587" fmla="*/ 884396 w 1333023"/>
                <a:gd name="connsiteY1587" fmla="*/ 1039178 h 1351121"/>
                <a:gd name="connsiteX1588" fmla="*/ 885349 w 1333023"/>
                <a:gd name="connsiteY1588" fmla="*/ 1035368 h 1351121"/>
                <a:gd name="connsiteX1589" fmla="*/ 883444 w 1333023"/>
                <a:gd name="connsiteY1589" fmla="*/ 1035368 h 1351121"/>
                <a:gd name="connsiteX1590" fmla="*/ 882491 w 1333023"/>
                <a:gd name="connsiteY1590" fmla="*/ 1034415 h 1351121"/>
                <a:gd name="connsiteX1591" fmla="*/ 884872 w 1333023"/>
                <a:gd name="connsiteY1591" fmla="*/ 1032986 h 1351121"/>
                <a:gd name="connsiteX1592" fmla="*/ 886301 w 1333023"/>
                <a:gd name="connsiteY1592" fmla="*/ 1032986 h 1351121"/>
                <a:gd name="connsiteX1593" fmla="*/ 887730 w 1333023"/>
                <a:gd name="connsiteY1593" fmla="*/ 1031558 h 1351121"/>
                <a:gd name="connsiteX1594" fmla="*/ 895826 w 1333023"/>
                <a:gd name="connsiteY1594" fmla="*/ 1025366 h 1351121"/>
                <a:gd name="connsiteX1595" fmla="*/ 911542 w 1333023"/>
                <a:gd name="connsiteY1595" fmla="*/ 1014889 h 1351121"/>
                <a:gd name="connsiteX1596" fmla="*/ 920591 w 1333023"/>
                <a:gd name="connsiteY1596" fmla="*/ 1005840 h 1351121"/>
                <a:gd name="connsiteX1597" fmla="*/ 928688 w 1333023"/>
                <a:gd name="connsiteY1597" fmla="*/ 1001554 h 1351121"/>
                <a:gd name="connsiteX1598" fmla="*/ 951071 w 1333023"/>
                <a:gd name="connsiteY1598" fmla="*/ 990124 h 1351121"/>
                <a:gd name="connsiteX1599" fmla="*/ 955357 w 1333023"/>
                <a:gd name="connsiteY1599" fmla="*/ 989171 h 1351121"/>
                <a:gd name="connsiteX1600" fmla="*/ 961549 w 1333023"/>
                <a:gd name="connsiteY1600" fmla="*/ 989171 h 1351121"/>
                <a:gd name="connsiteX1601" fmla="*/ 966311 w 1333023"/>
                <a:gd name="connsiteY1601" fmla="*/ 990600 h 1351121"/>
                <a:gd name="connsiteX1602" fmla="*/ 968216 w 1333023"/>
                <a:gd name="connsiteY1602" fmla="*/ 990600 h 1351121"/>
                <a:gd name="connsiteX1603" fmla="*/ 969169 w 1333023"/>
                <a:gd name="connsiteY1603" fmla="*/ 989171 h 1351121"/>
                <a:gd name="connsiteX1604" fmla="*/ 969645 w 1333023"/>
                <a:gd name="connsiteY1604" fmla="*/ 986790 h 1351121"/>
                <a:gd name="connsiteX1605" fmla="*/ 972979 w 1333023"/>
                <a:gd name="connsiteY1605" fmla="*/ 983933 h 1351121"/>
                <a:gd name="connsiteX1606" fmla="*/ 976789 w 1333023"/>
                <a:gd name="connsiteY1606" fmla="*/ 982980 h 1351121"/>
                <a:gd name="connsiteX1607" fmla="*/ 985838 w 1333023"/>
                <a:gd name="connsiteY1607" fmla="*/ 976313 h 1351121"/>
                <a:gd name="connsiteX1608" fmla="*/ 995363 w 1333023"/>
                <a:gd name="connsiteY1608" fmla="*/ 974884 h 1351121"/>
                <a:gd name="connsiteX1609" fmla="*/ 996791 w 1333023"/>
                <a:gd name="connsiteY1609" fmla="*/ 974408 h 1351121"/>
                <a:gd name="connsiteX1610" fmla="*/ 998696 w 1333023"/>
                <a:gd name="connsiteY1610" fmla="*/ 972979 h 1351121"/>
                <a:gd name="connsiteX1611" fmla="*/ 996791 w 1333023"/>
                <a:gd name="connsiteY1611" fmla="*/ 971550 h 1351121"/>
                <a:gd name="connsiteX1612" fmla="*/ 994886 w 1333023"/>
                <a:gd name="connsiteY1612" fmla="*/ 970597 h 1351121"/>
                <a:gd name="connsiteX1613" fmla="*/ 994410 w 1333023"/>
                <a:gd name="connsiteY1613" fmla="*/ 967264 h 1351121"/>
                <a:gd name="connsiteX1614" fmla="*/ 995839 w 1333023"/>
                <a:gd name="connsiteY1614" fmla="*/ 965359 h 1351121"/>
                <a:gd name="connsiteX1615" fmla="*/ 1004888 w 1333023"/>
                <a:gd name="connsiteY1615" fmla="*/ 963454 h 1351121"/>
                <a:gd name="connsiteX1616" fmla="*/ 1012507 w 1333023"/>
                <a:gd name="connsiteY1616" fmla="*/ 963454 h 1351121"/>
                <a:gd name="connsiteX1617" fmla="*/ 1015841 w 1333023"/>
                <a:gd name="connsiteY1617" fmla="*/ 961072 h 1351121"/>
                <a:gd name="connsiteX1618" fmla="*/ 1022032 w 1333023"/>
                <a:gd name="connsiteY1618" fmla="*/ 959644 h 1351121"/>
                <a:gd name="connsiteX1619" fmla="*/ 1027747 w 1333023"/>
                <a:gd name="connsiteY1619" fmla="*/ 961549 h 1351121"/>
                <a:gd name="connsiteX1620" fmla="*/ 1028700 w 1333023"/>
                <a:gd name="connsiteY1620" fmla="*/ 962978 h 1351121"/>
                <a:gd name="connsiteX1621" fmla="*/ 1024890 w 1333023"/>
                <a:gd name="connsiteY1621" fmla="*/ 964406 h 1351121"/>
                <a:gd name="connsiteX1622" fmla="*/ 1021080 w 1333023"/>
                <a:gd name="connsiteY1622" fmla="*/ 963930 h 1351121"/>
                <a:gd name="connsiteX1623" fmla="*/ 1018699 w 1333023"/>
                <a:gd name="connsiteY1623" fmla="*/ 964883 h 1351121"/>
                <a:gd name="connsiteX1624" fmla="*/ 1021080 w 1333023"/>
                <a:gd name="connsiteY1624" fmla="*/ 966311 h 1351121"/>
                <a:gd name="connsiteX1625" fmla="*/ 1026795 w 1333023"/>
                <a:gd name="connsiteY1625" fmla="*/ 964883 h 1351121"/>
                <a:gd name="connsiteX1626" fmla="*/ 1033939 w 1333023"/>
                <a:gd name="connsiteY1626" fmla="*/ 963930 h 1351121"/>
                <a:gd name="connsiteX1627" fmla="*/ 1039654 w 1333023"/>
                <a:gd name="connsiteY1627" fmla="*/ 962025 h 1351121"/>
                <a:gd name="connsiteX1628" fmla="*/ 1044416 w 1333023"/>
                <a:gd name="connsiteY1628" fmla="*/ 961549 h 1351121"/>
                <a:gd name="connsiteX1629" fmla="*/ 1045369 w 1333023"/>
                <a:gd name="connsiteY1629" fmla="*/ 959644 h 1351121"/>
                <a:gd name="connsiteX1630" fmla="*/ 1044892 w 1333023"/>
                <a:gd name="connsiteY1630" fmla="*/ 957739 h 1351121"/>
                <a:gd name="connsiteX1631" fmla="*/ 1043940 w 1333023"/>
                <a:gd name="connsiteY1631" fmla="*/ 955834 h 1351121"/>
                <a:gd name="connsiteX1632" fmla="*/ 1043940 w 1333023"/>
                <a:gd name="connsiteY1632" fmla="*/ 954405 h 1351121"/>
                <a:gd name="connsiteX1633" fmla="*/ 1044416 w 1333023"/>
                <a:gd name="connsiteY1633" fmla="*/ 952500 h 1351121"/>
                <a:gd name="connsiteX1634" fmla="*/ 1046797 w 1333023"/>
                <a:gd name="connsiteY1634" fmla="*/ 951547 h 1351121"/>
                <a:gd name="connsiteX1635" fmla="*/ 1049179 w 1333023"/>
                <a:gd name="connsiteY1635" fmla="*/ 951547 h 1351121"/>
                <a:gd name="connsiteX1636" fmla="*/ 1049655 w 1333023"/>
                <a:gd name="connsiteY1636" fmla="*/ 953453 h 1351121"/>
                <a:gd name="connsiteX1637" fmla="*/ 1048226 w 1333023"/>
                <a:gd name="connsiteY1637" fmla="*/ 956310 h 1351121"/>
                <a:gd name="connsiteX1638" fmla="*/ 1048702 w 1333023"/>
                <a:gd name="connsiteY1638" fmla="*/ 958215 h 1351121"/>
                <a:gd name="connsiteX1639" fmla="*/ 1051084 w 1333023"/>
                <a:gd name="connsiteY1639" fmla="*/ 959644 h 1351121"/>
                <a:gd name="connsiteX1640" fmla="*/ 1052989 w 1333023"/>
                <a:gd name="connsiteY1640" fmla="*/ 960596 h 1351121"/>
                <a:gd name="connsiteX1641" fmla="*/ 1057275 w 1333023"/>
                <a:gd name="connsiteY1641" fmla="*/ 960596 h 1351121"/>
                <a:gd name="connsiteX1642" fmla="*/ 1065848 w 1333023"/>
                <a:gd name="connsiteY1642" fmla="*/ 959644 h 1351121"/>
                <a:gd name="connsiteX1643" fmla="*/ 1081564 w 1333023"/>
                <a:gd name="connsiteY1643" fmla="*/ 959644 h 1351121"/>
                <a:gd name="connsiteX1644" fmla="*/ 1084421 w 1333023"/>
                <a:gd name="connsiteY1644" fmla="*/ 959644 h 1351121"/>
                <a:gd name="connsiteX1645" fmla="*/ 1086326 w 1333023"/>
                <a:gd name="connsiteY1645" fmla="*/ 955834 h 1351121"/>
                <a:gd name="connsiteX1646" fmla="*/ 1087755 w 1333023"/>
                <a:gd name="connsiteY1646" fmla="*/ 953929 h 1351121"/>
                <a:gd name="connsiteX1647" fmla="*/ 1086326 w 1333023"/>
                <a:gd name="connsiteY1647" fmla="*/ 952024 h 1351121"/>
                <a:gd name="connsiteX1648" fmla="*/ 1085850 w 1333023"/>
                <a:gd name="connsiteY1648" fmla="*/ 948690 h 1351121"/>
                <a:gd name="connsiteX1649" fmla="*/ 1086326 w 1333023"/>
                <a:gd name="connsiteY1649" fmla="*/ 946309 h 1351121"/>
                <a:gd name="connsiteX1650" fmla="*/ 1095851 w 1333023"/>
                <a:gd name="connsiteY1650" fmla="*/ 936784 h 1351121"/>
                <a:gd name="connsiteX1651" fmla="*/ 1100138 w 1333023"/>
                <a:gd name="connsiteY1651" fmla="*/ 934403 h 1351121"/>
                <a:gd name="connsiteX1652" fmla="*/ 1115854 w 1333023"/>
                <a:gd name="connsiteY1652" fmla="*/ 928688 h 1351121"/>
                <a:gd name="connsiteX1653" fmla="*/ 1120140 w 1333023"/>
                <a:gd name="connsiteY1653" fmla="*/ 925830 h 1351121"/>
                <a:gd name="connsiteX1654" fmla="*/ 1120616 w 1333023"/>
                <a:gd name="connsiteY1654" fmla="*/ 922972 h 1351121"/>
                <a:gd name="connsiteX1655" fmla="*/ 1119664 w 1333023"/>
                <a:gd name="connsiteY1655" fmla="*/ 912019 h 1351121"/>
                <a:gd name="connsiteX1656" fmla="*/ 1119664 w 1333023"/>
                <a:gd name="connsiteY1656" fmla="*/ 911543 h 1351121"/>
                <a:gd name="connsiteX1657" fmla="*/ 1118711 w 1333023"/>
                <a:gd name="connsiteY1657" fmla="*/ 908209 h 1351121"/>
                <a:gd name="connsiteX1658" fmla="*/ 1122045 w 1333023"/>
                <a:gd name="connsiteY1658" fmla="*/ 898684 h 1351121"/>
                <a:gd name="connsiteX1659" fmla="*/ 1126331 w 1333023"/>
                <a:gd name="connsiteY1659" fmla="*/ 891540 h 1351121"/>
                <a:gd name="connsiteX1660" fmla="*/ 1127760 w 1333023"/>
                <a:gd name="connsiteY1660" fmla="*/ 887254 h 1351121"/>
                <a:gd name="connsiteX1661" fmla="*/ 1129665 w 1333023"/>
                <a:gd name="connsiteY1661" fmla="*/ 885349 h 1351121"/>
                <a:gd name="connsiteX1662" fmla="*/ 1133951 w 1333023"/>
                <a:gd name="connsiteY1662" fmla="*/ 882968 h 1351121"/>
                <a:gd name="connsiteX1663" fmla="*/ 1140619 w 1333023"/>
                <a:gd name="connsiteY1663" fmla="*/ 875347 h 1351121"/>
                <a:gd name="connsiteX1664" fmla="*/ 1143476 w 1333023"/>
                <a:gd name="connsiteY1664" fmla="*/ 870109 h 1351121"/>
                <a:gd name="connsiteX1665" fmla="*/ 1143952 w 1333023"/>
                <a:gd name="connsiteY1665" fmla="*/ 865346 h 1351121"/>
                <a:gd name="connsiteX1666" fmla="*/ 1147286 w 1333023"/>
                <a:gd name="connsiteY1666" fmla="*/ 862489 h 1351121"/>
                <a:gd name="connsiteX1667" fmla="*/ 1149191 w 1333023"/>
                <a:gd name="connsiteY1667" fmla="*/ 854393 h 1351121"/>
                <a:gd name="connsiteX1668" fmla="*/ 1153954 w 1333023"/>
                <a:gd name="connsiteY1668" fmla="*/ 846296 h 1351121"/>
                <a:gd name="connsiteX1669" fmla="*/ 1159192 w 1333023"/>
                <a:gd name="connsiteY1669" fmla="*/ 842963 h 1351121"/>
                <a:gd name="connsiteX1670" fmla="*/ 1161098 w 1333023"/>
                <a:gd name="connsiteY1670" fmla="*/ 840105 h 1351121"/>
                <a:gd name="connsiteX1671" fmla="*/ 1163002 w 1333023"/>
                <a:gd name="connsiteY1671" fmla="*/ 835819 h 1351121"/>
                <a:gd name="connsiteX1672" fmla="*/ 1163955 w 1333023"/>
                <a:gd name="connsiteY1672" fmla="*/ 829628 h 1351121"/>
                <a:gd name="connsiteX1673" fmla="*/ 1162526 w 1333023"/>
                <a:gd name="connsiteY1673" fmla="*/ 814388 h 1351121"/>
                <a:gd name="connsiteX1674" fmla="*/ 1162526 w 1333023"/>
                <a:gd name="connsiteY1674" fmla="*/ 807244 h 1351121"/>
                <a:gd name="connsiteX1675" fmla="*/ 1165384 w 1333023"/>
                <a:gd name="connsiteY1675" fmla="*/ 793909 h 1351121"/>
                <a:gd name="connsiteX1676" fmla="*/ 1171099 w 1333023"/>
                <a:gd name="connsiteY1676" fmla="*/ 784860 h 1351121"/>
                <a:gd name="connsiteX1677" fmla="*/ 1173480 w 1333023"/>
                <a:gd name="connsiteY1677" fmla="*/ 782479 h 1351121"/>
                <a:gd name="connsiteX1678" fmla="*/ 1178242 w 1333023"/>
                <a:gd name="connsiteY1678" fmla="*/ 780097 h 1351121"/>
                <a:gd name="connsiteX1679" fmla="*/ 1182529 w 1333023"/>
                <a:gd name="connsiteY1679" fmla="*/ 774859 h 1351121"/>
                <a:gd name="connsiteX1680" fmla="*/ 1182052 w 1333023"/>
                <a:gd name="connsiteY1680" fmla="*/ 772954 h 1351121"/>
                <a:gd name="connsiteX1681" fmla="*/ 1180624 w 1333023"/>
                <a:gd name="connsiteY1681" fmla="*/ 761524 h 1351121"/>
                <a:gd name="connsiteX1682" fmla="*/ 1181100 w 1333023"/>
                <a:gd name="connsiteY1682" fmla="*/ 756761 h 1351121"/>
                <a:gd name="connsiteX1683" fmla="*/ 1182529 w 1333023"/>
                <a:gd name="connsiteY1683" fmla="*/ 751999 h 1351121"/>
                <a:gd name="connsiteX1684" fmla="*/ 1183957 w 1333023"/>
                <a:gd name="connsiteY1684" fmla="*/ 742474 h 1351121"/>
                <a:gd name="connsiteX1685" fmla="*/ 1185863 w 1333023"/>
                <a:gd name="connsiteY1685" fmla="*/ 733425 h 1351121"/>
                <a:gd name="connsiteX1686" fmla="*/ 1189196 w 1333023"/>
                <a:gd name="connsiteY1686" fmla="*/ 722471 h 1351121"/>
                <a:gd name="connsiteX1687" fmla="*/ 1192054 w 1333023"/>
                <a:gd name="connsiteY1687" fmla="*/ 711518 h 1351121"/>
                <a:gd name="connsiteX1688" fmla="*/ 1192054 w 1333023"/>
                <a:gd name="connsiteY1688" fmla="*/ 710565 h 1351121"/>
                <a:gd name="connsiteX1689" fmla="*/ 1190149 w 1333023"/>
                <a:gd name="connsiteY1689" fmla="*/ 701040 h 1351121"/>
                <a:gd name="connsiteX1690" fmla="*/ 1188244 w 1333023"/>
                <a:gd name="connsiteY1690" fmla="*/ 690563 h 1351121"/>
                <a:gd name="connsiteX1691" fmla="*/ 1187767 w 1333023"/>
                <a:gd name="connsiteY1691" fmla="*/ 679609 h 1351121"/>
                <a:gd name="connsiteX1692" fmla="*/ 1186339 w 1333023"/>
                <a:gd name="connsiteY1692" fmla="*/ 670084 h 1351121"/>
                <a:gd name="connsiteX1693" fmla="*/ 1190149 w 1333023"/>
                <a:gd name="connsiteY1693" fmla="*/ 648653 h 1351121"/>
                <a:gd name="connsiteX1694" fmla="*/ 1189196 w 1333023"/>
                <a:gd name="connsiteY1694" fmla="*/ 647700 h 1351121"/>
                <a:gd name="connsiteX1695" fmla="*/ 1187767 w 1333023"/>
                <a:gd name="connsiteY1695" fmla="*/ 651034 h 1351121"/>
                <a:gd name="connsiteX1696" fmla="*/ 1186339 w 1333023"/>
                <a:gd name="connsiteY1696" fmla="*/ 649129 h 1351121"/>
                <a:gd name="connsiteX1697" fmla="*/ 1186815 w 1333023"/>
                <a:gd name="connsiteY1697" fmla="*/ 647224 h 1351121"/>
                <a:gd name="connsiteX1698" fmla="*/ 1186815 w 1333023"/>
                <a:gd name="connsiteY1698" fmla="*/ 639128 h 1351121"/>
                <a:gd name="connsiteX1699" fmla="*/ 1188244 w 1333023"/>
                <a:gd name="connsiteY1699" fmla="*/ 635794 h 1351121"/>
                <a:gd name="connsiteX1700" fmla="*/ 1188720 w 1333023"/>
                <a:gd name="connsiteY1700" fmla="*/ 633889 h 1351121"/>
                <a:gd name="connsiteX1701" fmla="*/ 1188244 w 1333023"/>
                <a:gd name="connsiteY1701" fmla="*/ 632936 h 1351121"/>
                <a:gd name="connsiteX1702" fmla="*/ 1187291 w 1333023"/>
                <a:gd name="connsiteY1702" fmla="*/ 631984 h 1351121"/>
                <a:gd name="connsiteX1703" fmla="*/ 1185386 w 1333023"/>
                <a:gd name="connsiteY1703" fmla="*/ 632936 h 1351121"/>
                <a:gd name="connsiteX1704" fmla="*/ 1186339 w 1333023"/>
                <a:gd name="connsiteY1704" fmla="*/ 629126 h 1351121"/>
                <a:gd name="connsiteX1705" fmla="*/ 1187767 w 1333023"/>
                <a:gd name="connsiteY1705" fmla="*/ 625316 h 1351121"/>
                <a:gd name="connsiteX1706" fmla="*/ 1190149 w 1333023"/>
                <a:gd name="connsiteY1706" fmla="*/ 621983 h 1351121"/>
                <a:gd name="connsiteX1707" fmla="*/ 1194435 w 1333023"/>
                <a:gd name="connsiteY1707" fmla="*/ 617696 h 1351121"/>
                <a:gd name="connsiteX1708" fmla="*/ 1194435 w 1333023"/>
                <a:gd name="connsiteY1708" fmla="*/ 613886 h 1351121"/>
                <a:gd name="connsiteX1709" fmla="*/ 1196816 w 1333023"/>
                <a:gd name="connsiteY1709" fmla="*/ 609600 h 1351121"/>
                <a:gd name="connsiteX1710" fmla="*/ 1196340 w 1333023"/>
                <a:gd name="connsiteY1710" fmla="*/ 607695 h 1351121"/>
                <a:gd name="connsiteX1711" fmla="*/ 1193959 w 1333023"/>
                <a:gd name="connsiteY1711" fmla="*/ 605790 h 1351121"/>
                <a:gd name="connsiteX1712" fmla="*/ 1196340 w 1333023"/>
                <a:gd name="connsiteY1712" fmla="*/ 605314 h 1351121"/>
                <a:gd name="connsiteX1713" fmla="*/ 1197769 w 1333023"/>
                <a:gd name="connsiteY1713" fmla="*/ 604361 h 1351121"/>
                <a:gd name="connsiteX1714" fmla="*/ 1199674 w 1333023"/>
                <a:gd name="connsiteY1714" fmla="*/ 600075 h 1351121"/>
                <a:gd name="connsiteX1715" fmla="*/ 1201102 w 1333023"/>
                <a:gd name="connsiteY1715" fmla="*/ 600551 h 1351121"/>
                <a:gd name="connsiteX1716" fmla="*/ 1205389 w 1333023"/>
                <a:gd name="connsiteY1716" fmla="*/ 604361 h 1351121"/>
                <a:gd name="connsiteX1717" fmla="*/ 1206341 w 1333023"/>
                <a:gd name="connsiteY1717" fmla="*/ 611029 h 1351121"/>
                <a:gd name="connsiteX1718" fmla="*/ 1208246 w 1333023"/>
                <a:gd name="connsiteY1718" fmla="*/ 611505 h 1351121"/>
                <a:gd name="connsiteX1719" fmla="*/ 1209675 w 1333023"/>
                <a:gd name="connsiteY1719" fmla="*/ 611505 h 1351121"/>
                <a:gd name="connsiteX1720" fmla="*/ 1215390 w 1333023"/>
                <a:gd name="connsiteY1720" fmla="*/ 607219 h 1351121"/>
                <a:gd name="connsiteX1721" fmla="*/ 1223010 w 1333023"/>
                <a:gd name="connsiteY1721" fmla="*/ 598646 h 1351121"/>
                <a:gd name="connsiteX1722" fmla="*/ 1224915 w 1333023"/>
                <a:gd name="connsiteY1722" fmla="*/ 594836 h 1351121"/>
                <a:gd name="connsiteX1723" fmla="*/ 1233964 w 1333023"/>
                <a:gd name="connsiteY1723" fmla="*/ 581978 h 1351121"/>
                <a:gd name="connsiteX1724" fmla="*/ 1241584 w 1333023"/>
                <a:gd name="connsiteY1724" fmla="*/ 566738 h 1351121"/>
                <a:gd name="connsiteX1725" fmla="*/ 1243489 w 1333023"/>
                <a:gd name="connsiteY1725" fmla="*/ 561499 h 1351121"/>
                <a:gd name="connsiteX1726" fmla="*/ 1242536 w 1333023"/>
                <a:gd name="connsiteY1726" fmla="*/ 558165 h 1351121"/>
                <a:gd name="connsiteX1727" fmla="*/ 1245394 w 1333023"/>
                <a:gd name="connsiteY1727" fmla="*/ 553403 h 1351121"/>
                <a:gd name="connsiteX1728" fmla="*/ 1246823 w 1333023"/>
                <a:gd name="connsiteY1728" fmla="*/ 551974 h 1351121"/>
                <a:gd name="connsiteX1729" fmla="*/ 1246823 w 1333023"/>
                <a:gd name="connsiteY1729" fmla="*/ 553879 h 1351121"/>
                <a:gd name="connsiteX1730" fmla="*/ 1246346 w 1333023"/>
                <a:gd name="connsiteY1730" fmla="*/ 555308 h 1351121"/>
                <a:gd name="connsiteX1731" fmla="*/ 1245394 w 1333023"/>
                <a:gd name="connsiteY1731" fmla="*/ 556736 h 1351121"/>
                <a:gd name="connsiteX1732" fmla="*/ 1245394 w 1333023"/>
                <a:gd name="connsiteY1732" fmla="*/ 558641 h 1351121"/>
                <a:gd name="connsiteX1733" fmla="*/ 1246823 w 1333023"/>
                <a:gd name="connsiteY1733" fmla="*/ 557689 h 1351121"/>
                <a:gd name="connsiteX1734" fmla="*/ 1251585 w 1333023"/>
                <a:gd name="connsiteY1734" fmla="*/ 551497 h 1351121"/>
                <a:gd name="connsiteX1735" fmla="*/ 1251585 w 1333023"/>
                <a:gd name="connsiteY1735" fmla="*/ 547688 h 1351121"/>
                <a:gd name="connsiteX1736" fmla="*/ 1253490 w 1333023"/>
                <a:gd name="connsiteY1736" fmla="*/ 548164 h 1351121"/>
                <a:gd name="connsiteX1737" fmla="*/ 1254442 w 1333023"/>
                <a:gd name="connsiteY1737" fmla="*/ 547211 h 1351121"/>
                <a:gd name="connsiteX1738" fmla="*/ 1259681 w 1333023"/>
                <a:gd name="connsiteY1738" fmla="*/ 539115 h 1351121"/>
                <a:gd name="connsiteX1739" fmla="*/ 1265396 w 1333023"/>
                <a:gd name="connsiteY1739" fmla="*/ 533876 h 1351121"/>
                <a:gd name="connsiteX1740" fmla="*/ 1269682 w 1333023"/>
                <a:gd name="connsiteY1740" fmla="*/ 531019 h 1351121"/>
                <a:gd name="connsiteX1741" fmla="*/ 1277302 w 1333023"/>
                <a:gd name="connsiteY1741" fmla="*/ 527685 h 1351121"/>
                <a:gd name="connsiteX1742" fmla="*/ 1277779 w 1333023"/>
                <a:gd name="connsiteY1742" fmla="*/ 527685 h 1351121"/>
                <a:gd name="connsiteX1743" fmla="*/ 1283494 w 1333023"/>
                <a:gd name="connsiteY1743" fmla="*/ 519113 h 1351121"/>
                <a:gd name="connsiteX1744" fmla="*/ 1289209 w 1333023"/>
                <a:gd name="connsiteY1744" fmla="*/ 513874 h 1351121"/>
                <a:gd name="connsiteX1745" fmla="*/ 1294924 w 1333023"/>
                <a:gd name="connsiteY1745" fmla="*/ 506254 h 1351121"/>
                <a:gd name="connsiteX1746" fmla="*/ 1296352 w 1333023"/>
                <a:gd name="connsiteY1746" fmla="*/ 503872 h 1351121"/>
                <a:gd name="connsiteX1747" fmla="*/ 1294924 w 1333023"/>
                <a:gd name="connsiteY1747" fmla="*/ 501015 h 1351121"/>
                <a:gd name="connsiteX1748" fmla="*/ 1296829 w 1333023"/>
                <a:gd name="connsiteY1748" fmla="*/ 501968 h 1351121"/>
                <a:gd name="connsiteX1749" fmla="*/ 1299210 w 1333023"/>
                <a:gd name="connsiteY1749" fmla="*/ 501491 h 1351121"/>
                <a:gd name="connsiteX1750" fmla="*/ 1304925 w 1333023"/>
                <a:gd name="connsiteY1750" fmla="*/ 495776 h 1351121"/>
                <a:gd name="connsiteX1751" fmla="*/ 1313498 w 1333023"/>
                <a:gd name="connsiteY1751" fmla="*/ 485299 h 1351121"/>
                <a:gd name="connsiteX1752" fmla="*/ 1319689 w 1333023"/>
                <a:gd name="connsiteY1752" fmla="*/ 475297 h 1351121"/>
                <a:gd name="connsiteX1753" fmla="*/ 1326356 w 1333023"/>
                <a:gd name="connsiteY1753" fmla="*/ 457676 h 1351121"/>
                <a:gd name="connsiteX1754" fmla="*/ 1328738 w 1333023"/>
                <a:gd name="connsiteY1754" fmla="*/ 447199 h 1351121"/>
                <a:gd name="connsiteX1755" fmla="*/ 1330642 w 1333023"/>
                <a:gd name="connsiteY1755" fmla="*/ 442913 h 1351121"/>
                <a:gd name="connsiteX1756" fmla="*/ 1330642 w 1333023"/>
                <a:gd name="connsiteY1756" fmla="*/ 439579 h 1351121"/>
                <a:gd name="connsiteX1757" fmla="*/ 1329214 w 1333023"/>
                <a:gd name="connsiteY1757" fmla="*/ 435293 h 1351121"/>
                <a:gd name="connsiteX1758" fmla="*/ 1329214 w 1333023"/>
                <a:gd name="connsiteY1758" fmla="*/ 433388 h 1351121"/>
                <a:gd name="connsiteX1759" fmla="*/ 1329690 w 1333023"/>
                <a:gd name="connsiteY1759" fmla="*/ 431483 h 1351121"/>
                <a:gd name="connsiteX1760" fmla="*/ 1329690 w 1333023"/>
                <a:gd name="connsiteY1760" fmla="*/ 430054 h 1351121"/>
                <a:gd name="connsiteX1761" fmla="*/ 1329690 w 1333023"/>
                <a:gd name="connsiteY1761" fmla="*/ 428149 h 1351121"/>
                <a:gd name="connsiteX1762" fmla="*/ 1332548 w 1333023"/>
                <a:gd name="connsiteY1762" fmla="*/ 426720 h 13511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</a:cxnLst>
              <a:rect l="l" t="t" r="r" b="b"/>
              <a:pathLst>
                <a:path w="1333023" h="1351121">
                  <a:moveTo>
                    <a:pt x="832009" y="185738"/>
                  </a:moveTo>
                  <a:lnTo>
                    <a:pt x="828675" y="185738"/>
                  </a:lnTo>
                  <a:lnTo>
                    <a:pt x="807720" y="181928"/>
                  </a:lnTo>
                  <a:lnTo>
                    <a:pt x="800576" y="183356"/>
                  </a:lnTo>
                  <a:lnTo>
                    <a:pt x="794385" y="187166"/>
                  </a:lnTo>
                  <a:lnTo>
                    <a:pt x="792956" y="190024"/>
                  </a:lnTo>
                  <a:lnTo>
                    <a:pt x="792004" y="193358"/>
                  </a:lnTo>
                  <a:lnTo>
                    <a:pt x="792480" y="195263"/>
                  </a:lnTo>
                  <a:lnTo>
                    <a:pt x="792004" y="197168"/>
                  </a:lnTo>
                  <a:lnTo>
                    <a:pt x="790099" y="199072"/>
                  </a:lnTo>
                  <a:lnTo>
                    <a:pt x="789622" y="200501"/>
                  </a:lnTo>
                  <a:lnTo>
                    <a:pt x="789146" y="207645"/>
                  </a:lnTo>
                  <a:lnTo>
                    <a:pt x="789622" y="210979"/>
                  </a:lnTo>
                  <a:lnTo>
                    <a:pt x="792004" y="213360"/>
                  </a:lnTo>
                  <a:lnTo>
                    <a:pt x="795814" y="213360"/>
                  </a:lnTo>
                  <a:lnTo>
                    <a:pt x="796290" y="214313"/>
                  </a:lnTo>
                  <a:lnTo>
                    <a:pt x="796290" y="215741"/>
                  </a:lnTo>
                  <a:lnTo>
                    <a:pt x="795814" y="216218"/>
                  </a:lnTo>
                  <a:lnTo>
                    <a:pt x="793432" y="215741"/>
                  </a:lnTo>
                  <a:lnTo>
                    <a:pt x="791527" y="215741"/>
                  </a:lnTo>
                  <a:lnTo>
                    <a:pt x="790575" y="219551"/>
                  </a:lnTo>
                  <a:lnTo>
                    <a:pt x="792004" y="223838"/>
                  </a:lnTo>
                  <a:lnTo>
                    <a:pt x="793909" y="228600"/>
                  </a:lnTo>
                  <a:lnTo>
                    <a:pt x="795814" y="232886"/>
                  </a:lnTo>
                  <a:lnTo>
                    <a:pt x="796290" y="234791"/>
                  </a:lnTo>
                  <a:lnTo>
                    <a:pt x="799624" y="237649"/>
                  </a:lnTo>
                  <a:lnTo>
                    <a:pt x="802005" y="238125"/>
                  </a:lnTo>
                  <a:lnTo>
                    <a:pt x="805815" y="236696"/>
                  </a:lnTo>
                  <a:lnTo>
                    <a:pt x="813435" y="236220"/>
                  </a:lnTo>
                  <a:lnTo>
                    <a:pt x="814864" y="234791"/>
                  </a:lnTo>
                  <a:lnTo>
                    <a:pt x="816769" y="234791"/>
                  </a:lnTo>
                  <a:lnTo>
                    <a:pt x="820102" y="236696"/>
                  </a:lnTo>
                  <a:lnTo>
                    <a:pt x="823913" y="237649"/>
                  </a:lnTo>
                  <a:lnTo>
                    <a:pt x="825817" y="236696"/>
                  </a:lnTo>
                  <a:lnTo>
                    <a:pt x="829151" y="236220"/>
                  </a:lnTo>
                  <a:lnTo>
                    <a:pt x="831056" y="235268"/>
                  </a:lnTo>
                  <a:lnTo>
                    <a:pt x="832961" y="232410"/>
                  </a:lnTo>
                  <a:lnTo>
                    <a:pt x="833438" y="228600"/>
                  </a:lnTo>
                  <a:lnTo>
                    <a:pt x="836771" y="230029"/>
                  </a:lnTo>
                  <a:lnTo>
                    <a:pt x="838676" y="231458"/>
                  </a:lnTo>
                  <a:lnTo>
                    <a:pt x="842486" y="231458"/>
                  </a:lnTo>
                  <a:lnTo>
                    <a:pt x="843439" y="230029"/>
                  </a:lnTo>
                  <a:lnTo>
                    <a:pt x="844391" y="227647"/>
                  </a:lnTo>
                  <a:lnTo>
                    <a:pt x="844867" y="225266"/>
                  </a:lnTo>
                  <a:lnTo>
                    <a:pt x="847725" y="228600"/>
                  </a:lnTo>
                  <a:lnTo>
                    <a:pt x="849154" y="229076"/>
                  </a:lnTo>
                  <a:lnTo>
                    <a:pt x="851059" y="228600"/>
                  </a:lnTo>
                  <a:lnTo>
                    <a:pt x="852964" y="227647"/>
                  </a:lnTo>
                  <a:lnTo>
                    <a:pt x="856297" y="224790"/>
                  </a:lnTo>
                  <a:lnTo>
                    <a:pt x="857250" y="222885"/>
                  </a:lnTo>
                  <a:lnTo>
                    <a:pt x="856297" y="220980"/>
                  </a:lnTo>
                  <a:lnTo>
                    <a:pt x="855821" y="219075"/>
                  </a:lnTo>
                  <a:lnTo>
                    <a:pt x="857726" y="217170"/>
                  </a:lnTo>
                  <a:lnTo>
                    <a:pt x="859631" y="215741"/>
                  </a:lnTo>
                  <a:lnTo>
                    <a:pt x="860584" y="214789"/>
                  </a:lnTo>
                  <a:lnTo>
                    <a:pt x="863441" y="210979"/>
                  </a:lnTo>
                  <a:lnTo>
                    <a:pt x="865346" y="207645"/>
                  </a:lnTo>
                  <a:lnTo>
                    <a:pt x="866299" y="206216"/>
                  </a:lnTo>
                  <a:lnTo>
                    <a:pt x="866775" y="204788"/>
                  </a:lnTo>
                  <a:lnTo>
                    <a:pt x="865822" y="200978"/>
                  </a:lnTo>
                  <a:lnTo>
                    <a:pt x="867251" y="200978"/>
                  </a:lnTo>
                  <a:lnTo>
                    <a:pt x="868204" y="200025"/>
                  </a:lnTo>
                  <a:lnTo>
                    <a:pt x="869156" y="195739"/>
                  </a:lnTo>
                  <a:lnTo>
                    <a:pt x="870585" y="192405"/>
                  </a:lnTo>
                  <a:lnTo>
                    <a:pt x="872014" y="189547"/>
                  </a:lnTo>
                  <a:lnTo>
                    <a:pt x="871538" y="187643"/>
                  </a:lnTo>
                  <a:lnTo>
                    <a:pt x="869632" y="186690"/>
                  </a:lnTo>
                  <a:lnTo>
                    <a:pt x="867251" y="185738"/>
                  </a:lnTo>
                  <a:lnTo>
                    <a:pt x="864870" y="185261"/>
                  </a:lnTo>
                  <a:lnTo>
                    <a:pt x="858202" y="184785"/>
                  </a:lnTo>
                  <a:lnTo>
                    <a:pt x="846772" y="182880"/>
                  </a:lnTo>
                  <a:lnTo>
                    <a:pt x="843439" y="182880"/>
                  </a:lnTo>
                  <a:lnTo>
                    <a:pt x="840105" y="183356"/>
                  </a:lnTo>
                  <a:lnTo>
                    <a:pt x="837247" y="184785"/>
                  </a:lnTo>
                  <a:lnTo>
                    <a:pt x="832009" y="185738"/>
                  </a:lnTo>
                  <a:close/>
                  <a:moveTo>
                    <a:pt x="1332548" y="426720"/>
                  </a:moveTo>
                  <a:lnTo>
                    <a:pt x="1333024" y="422910"/>
                  </a:lnTo>
                  <a:lnTo>
                    <a:pt x="1332071" y="413861"/>
                  </a:lnTo>
                  <a:lnTo>
                    <a:pt x="1330642" y="412909"/>
                  </a:lnTo>
                  <a:lnTo>
                    <a:pt x="1330642" y="409575"/>
                  </a:lnTo>
                  <a:lnTo>
                    <a:pt x="1328738" y="405289"/>
                  </a:lnTo>
                  <a:lnTo>
                    <a:pt x="1326832" y="391954"/>
                  </a:lnTo>
                  <a:lnTo>
                    <a:pt x="1323023" y="384810"/>
                  </a:lnTo>
                  <a:lnTo>
                    <a:pt x="1321594" y="375761"/>
                  </a:lnTo>
                  <a:lnTo>
                    <a:pt x="1318260" y="363855"/>
                  </a:lnTo>
                  <a:lnTo>
                    <a:pt x="1313021" y="353378"/>
                  </a:lnTo>
                  <a:lnTo>
                    <a:pt x="1310164" y="350520"/>
                  </a:lnTo>
                  <a:lnTo>
                    <a:pt x="1307782" y="349091"/>
                  </a:lnTo>
                  <a:lnTo>
                    <a:pt x="1293019" y="346710"/>
                  </a:lnTo>
                  <a:lnTo>
                    <a:pt x="1286827" y="348139"/>
                  </a:lnTo>
                  <a:lnTo>
                    <a:pt x="1279207" y="347663"/>
                  </a:lnTo>
                  <a:lnTo>
                    <a:pt x="1272064" y="348139"/>
                  </a:lnTo>
                  <a:lnTo>
                    <a:pt x="1266825" y="346710"/>
                  </a:lnTo>
                  <a:lnTo>
                    <a:pt x="1263015" y="343853"/>
                  </a:lnTo>
                  <a:lnTo>
                    <a:pt x="1259681" y="342900"/>
                  </a:lnTo>
                  <a:lnTo>
                    <a:pt x="1252061" y="341947"/>
                  </a:lnTo>
                  <a:lnTo>
                    <a:pt x="1247775" y="335280"/>
                  </a:lnTo>
                  <a:lnTo>
                    <a:pt x="1236821" y="330994"/>
                  </a:lnTo>
                  <a:lnTo>
                    <a:pt x="1231106" y="324803"/>
                  </a:lnTo>
                  <a:lnTo>
                    <a:pt x="1222534" y="318611"/>
                  </a:lnTo>
                  <a:lnTo>
                    <a:pt x="1214914" y="309563"/>
                  </a:lnTo>
                  <a:lnTo>
                    <a:pt x="1212056" y="307181"/>
                  </a:lnTo>
                  <a:lnTo>
                    <a:pt x="1208246" y="301943"/>
                  </a:lnTo>
                  <a:lnTo>
                    <a:pt x="1201102" y="299561"/>
                  </a:lnTo>
                  <a:lnTo>
                    <a:pt x="1193959" y="294322"/>
                  </a:lnTo>
                  <a:lnTo>
                    <a:pt x="1190149" y="290513"/>
                  </a:lnTo>
                  <a:lnTo>
                    <a:pt x="1178719" y="283845"/>
                  </a:lnTo>
                  <a:lnTo>
                    <a:pt x="1173480" y="281464"/>
                  </a:lnTo>
                  <a:lnTo>
                    <a:pt x="1170146" y="279083"/>
                  </a:lnTo>
                  <a:lnTo>
                    <a:pt x="1164431" y="276701"/>
                  </a:lnTo>
                  <a:lnTo>
                    <a:pt x="1157764" y="272415"/>
                  </a:lnTo>
                  <a:lnTo>
                    <a:pt x="1148715" y="270986"/>
                  </a:lnTo>
                  <a:lnTo>
                    <a:pt x="1140619" y="270510"/>
                  </a:lnTo>
                  <a:lnTo>
                    <a:pt x="1126807" y="272891"/>
                  </a:lnTo>
                  <a:lnTo>
                    <a:pt x="1115854" y="273368"/>
                  </a:lnTo>
                  <a:lnTo>
                    <a:pt x="1111567" y="275272"/>
                  </a:lnTo>
                  <a:lnTo>
                    <a:pt x="1105852" y="274796"/>
                  </a:lnTo>
                  <a:lnTo>
                    <a:pt x="1100614" y="273368"/>
                  </a:lnTo>
                  <a:lnTo>
                    <a:pt x="1097756" y="270986"/>
                  </a:lnTo>
                  <a:lnTo>
                    <a:pt x="1092517" y="269081"/>
                  </a:lnTo>
                  <a:lnTo>
                    <a:pt x="1088231" y="270986"/>
                  </a:lnTo>
                  <a:lnTo>
                    <a:pt x="1079659" y="270510"/>
                  </a:lnTo>
                  <a:lnTo>
                    <a:pt x="1067752" y="266224"/>
                  </a:lnTo>
                  <a:lnTo>
                    <a:pt x="1064895" y="263843"/>
                  </a:lnTo>
                  <a:lnTo>
                    <a:pt x="1059656" y="261938"/>
                  </a:lnTo>
                  <a:lnTo>
                    <a:pt x="1056323" y="259556"/>
                  </a:lnTo>
                  <a:lnTo>
                    <a:pt x="1046321" y="256699"/>
                  </a:lnTo>
                  <a:lnTo>
                    <a:pt x="1041082" y="256222"/>
                  </a:lnTo>
                  <a:lnTo>
                    <a:pt x="1039177" y="257651"/>
                  </a:lnTo>
                  <a:lnTo>
                    <a:pt x="1038701" y="260509"/>
                  </a:lnTo>
                  <a:lnTo>
                    <a:pt x="1029176" y="260985"/>
                  </a:lnTo>
                  <a:lnTo>
                    <a:pt x="1024414" y="263366"/>
                  </a:lnTo>
                  <a:lnTo>
                    <a:pt x="1022032" y="262890"/>
                  </a:lnTo>
                  <a:lnTo>
                    <a:pt x="1019175" y="264795"/>
                  </a:lnTo>
                  <a:lnTo>
                    <a:pt x="1012984" y="270510"/>
                  </a:lnTo>
                  <a:lnTo>
                    <a:pt x="1012031" y="268605"/>
                  </a:lnTo>
                  <a:lnTo>
                    <a:pt x="1012984" y="266700"/>
                  </a:lnTo>
                  <a:lnTo>
                    <a:pt x="1015841" y="263366"/>
                  </a:lnTo>
                  <a:lnTo>
                    <a:pt x="1016317" y="261938"/>
                  </a:lnTo>
                  <a:lnTo>
                    <a:pt x="1016317" y="259556"/>
                  </a:lnTo>
                  <a:lnTo>
                    <a:pt x="1013936" y="258604"/>
                  </a:lnTo>
                  <a:lnTo>
                    <a:pt x="1012031" y="258604"/>
                  </a:lnTo>
                  <a:lnTo>
                    <a:pt x="1009174" y="260985"/>
                  </a:lnTo>
                  <a:lnTo>
                    <a:pt x="1006792" y="267653"/>
                  </a:lnTo>
                  <a:lnTo>
                    <a:pt x="1004888" y="274796"/>
                  </a:lnTo>
                  <a:lnTo>
                    <a:pt x="998696" y="281464"/>
                  </a:lnTo>
                  <a:lnTo>
                    <a:pt x="995363" y="283845"/>
                  </a:lnTo>
                  <a:lnTo>
                    <a:pt x="995363" y="281940"/>
                  </a:lnTo>
                  <a:lnTo>
                    <a:pt x="998220" y="269081"/>
                  </a:lnTo>
                  <a:lnTo>
                    <a:pt x="999172" y="266224"/>
                  </a:lnTo>
                  <a:lnTo>
                    <a:pt x="1000125" y="262890"/>
                  </a:lnTo>
                  <a:lnTo>
                    <a:pt x="1001077" y="261461"/>
                  </a:lnTo>
                  <a:lnTo>
                    <a:pt x="1002506" y="260033"/>
                  </a:lnTo>
                  <a:lnTo>
                    <a:pt x="1002506" y="257651"/>
                  </a:lnTo>
                  <a:lnTo>
                    <a:pt x="1007269" y="256222"/>
                  </a:lnTo>
                  <a:lnTo>
                    <a:pt x="1006792" y="252889"/>
                  </a:lnTo>
                  <a:lnTo>
                    <a:pt x="1005364" y="249555"/>
                  </a:lnTo>
                  <a:lnTo>
                    <a:pt x="1002506" y="250508"/>
                  </a:lnTo>
                  <a:lnTo>
                    <a:pt x="1000601" y="251936"/>
                  </a:lnTo>
                  <a:lnTo>
                    <a:pt x="997744" y="256699"/>
                  </a:lnTo>
                  <a:lnTo>
                    <a:pt x="996315" y="254794"/>
                  </a:lnTo>
                  <a:lnTo>
                    <a:pt x="994410" y="252889"/>
                  </a:lnTo>
                  <a:lnTo>
                    <a:pt x="995839" y="251936"/>
                  </a:lnTo>
                  <a:lnTo>
                    <a:pt x="997267" y="251460"/>
                  </a:lnTo>
                  <a:lnTo>
                    <a:pt x="998696" y="249079"/>
                  </a:lnTo>
                  <a:lnTo>
                    <a:pt x="1000125" y="247650"/>
                  </a:lnTo>
                  <a:lnTo>
                    <a:pt x="1001554" y="245745"/>
                  </a:lnTo>
                  <a:lnTo>
                    <a:pt x="1001077" y="241935"/>
                  </a:lnTo>
                  <a:lnTo>
                    <a:pt x="999649" y="238601"/>
                  </a:lnTo>
                  <a:lnTo>
                    <a:pt x="998220" y="236696"/>
                  </a:lnTo>
                  <a:lnTo>
                    <a:pt x="995839" y="238125"/>
                  </a:lnTo>
                  <a:lnTo>
                    <a:pt x="993934" y="238125"/>
                  </a:lnTo>
                  <a:lnTo>
                    <a:pt x="995839" y="235744"/>
                  </a:lnTo>
                  <a:lnTo>
                    <a:pt x="993457" y="235268"/>
                  </a:lnTo>
                  <a:lnTo>
                    <a:pt x="992029" y="233363"/>
                  </a:lnTo>
                  <a:lnTo>
                    <a:pt x="988695" y="230505"/>
                  </a:lnTo>
                  <a:lnTo>
                    <a:pt x="984885" y="228124"/>
                  </a:lnTo>
                  <a:lnTo>
                    <a:pt x="983932" y="227171"/>
                  </a:lnTo>
                  <a:lnTo>
                    <a:pt x="980122" y="228600"/>
                  </a:lnTo>
                  <a:lnTo>
                    <a:pt x="978217" y="232886"/>
                  </a:lnTo>
                  <a:lnTo>
                    <a:pt x="976789" y="235268"/>
                  </a:lnTo>
                  <a:lnTo>
                    <a:pt x="975360" y="235744"/>
                  </a:lnTo>
                  <a:lnTo>
                    <a:pt x="974407" y="230505"/>
                  </a:lnTo>
                  <a:lnTo>
                    <a:pt x="970597" y="223361"/>
                  </a:lnTo>
                  <a:lnTo>
                    <a:pt x="967264" y="222409"/>
                  </a:lnTo>
                  <a:lnTo>
                    <a:pt x="964406" y="222885"/>
                  </a:lnTo>
                  <a:lnTo>
                    <a:pt x="959644" y="219551"/>
                  </a:lnTo>
                  <a:lnTo>
                    <a:pt x="952976" y="217646"/>
                  </a:lnTo>
                  <a:lnTo>
                    <a:pt x="950595" y="214789"/>
                  </a:lnTo>
                  <a:lnTo>
                    <a:pt x="947261" y="215265"/>
                  </a:lnTo>
                  <a:lnTo>
                    <a:pt x="944880" y="214789"/>
                  </a:lnTo>
                  <a:lnTo>
                    <a:pt x="944880" y="212408"/>
                  </a:lnTo>
                  <a:lnTo>
                    <a:pt x="941546" y="212884"/>
                  </a:lnTo>
                  <a:lnTo>
                    <a:pt x="938213" y="212408"/>
                  </a:lnTo>
                  <a:lnTo>
                    <a:pt x="934879" y="211455"/>
                  </a:lnTo>
                  <a:lnTo>
                    <a:pt x="931545" y="210503"/>
                  </a:lnTo>
                  <a:lnTo>
                    <a:pt x="930592" y="208597"/>
                  </a:lnTo>
                  <a:lnTo>
                    <a:pt x="926306" y="205740"/>
                  </a:lnTo>
                  <a:lnTo>
                    <a:pt x="924877" y="203835"/>
                  </a:lnTo>
                  <a:lnTo>
                    <a:pt x="922020" y="203835"/>
                  </a:lnTo>
                  <a:lnTo>
                    <a:pt x="920115" y="202406"/>
                  </a:lnTo>
                  <a:lnTo>
                    <a:pt x="917257" y="202406"/>
                  </a:lnTo>
                  <a:lnTo>
                    <a:pt x="913924" y="202406"/>
                  </a:lnTo>
                  <a:lnTo>
                    <a:pt x="911542" y="200025"/>
                  </a:lnTo>
                  <a:lnTo>
                    <a:pt x="909161" y="199072"/>
                  </a:lnTo>
                  <a:lnTo>
                    <a:pt x="904875" y="198596"/>
                  </a:lnTo>
                  <a:lnTo>
                    <a:pt x="903446" y="199072"/>
                  </a:lnTo>
                  <a:lnTo>
                    <a:pt x="902494" y="200025"/>
                  </a:lnTo>
                  <a:lnTo>
                    <a:pt x="903446" y="201454"/>
                  </a:lnTo>
                  <a:lnTo>
                    <a:pt x="903922" y="202883"/>
                  </a:lnTo>
                  <a:lnTo>
                    <a:pt x="902017" y="202406"/>
                  </a:lnTo>
                  <a:lnTo>
                    <a:pt x="899160" y="199549"/>
                  </a:lnTo>
                  <a:lnTo>
                    <a:pt x="895826" y="200978"/>
                  </a:lnTo>
                  <a:lnTo>
                    <a:pt x="894397" y="200978"/>
                  </a:lnTo>
                  <a:lnTo>
                    <a:pt x="892969" y="200501"/>
                  </a:lnTo>
                  <a:lnTo>
                    <a:pt x="891540" y="199549"/>
                  </a:lnTo>
                  <a:lnTo>
                    <a:pt x="890588" y="199072"/>
                  </a:lnTo>
                  <a:lnTo>
                    <a:pt x="888206" y="200025"/>
                  </a:lnTo>
                  <a:lnTo>
                    <a:pt x="885349" y="202406"/>
                  </a:lnTo>
                  <a:lnTo>
                    <a:pt x="882967" y="200025"/>
                  </a:lnTo>
                  <a:lnTo>
                    <a:pt x="881539" y="200501"/>
                  </a:lnTo>
                  <a:lnTo>
                    <a:pt x="880110" y="201454"/>
                  </a:lnTo>
                  <a:lnTo>
                    <a:pt x="879634" y="203359"/>
                  </a:lnTo>
                  <a:lnTo>
                    <a:pt x="877252" y="204311"/>
                  </a:lnTo>
                  <a:lnTo>
                    <a:pt x="874871" y="206693"/>
                  </a:lnTo>
                  <a:lnTo>
                    <a:pt x="872966" y="209074"/>
                  </a:lnTo>
                  <a:lnTo>
                    <a:pt x="873442" y="211931"/>
                  </a:lnTo>
                  <a:lnTo>
                    <a:pt x="868680" y="215265"/>
                  </a:lnTo>
                  <a:lnTo>
                    <a:pt x="870109" y="218122"/>
                  </a:lnTo>
                  <a:lnTo>
                    <a:pt x="867727" y="221456"/>
                  </a:lnTo>
                  <a:lnTo>
                    <a:pt x="868204" y="223838"/>
                  </a:lnTo>
                  <a:lnTo>
                    <a:pt x="868680" y="225266"/>
                  </a:lnTo>
                  <a:lnTo>
                    <a:pt x="872014" y="226695"/>
                  </a:lnTo>
                  <a:lnTo>
                    <a:pt x="868680" y="228124"/>
                  </a:lnTo>
                  <a:lnTo>
                    <a:pt x="868204" y="231458"/>
                  </a:lnTo>
                  <a:lnTo>
                    <a:pt x="865822" y="230029"/>
                  </a:lnTo>
                  <a:lnTo>
                    <a:pt x="863441" y="227171"/>
                  </a:lnTo>
                  <a:lnTo>
                    <a:pt x="859631" y="227171"/>
                  </a:lnTo>
                  <a:lnTo>
                    <a:pt x="850106" y="238601"/>
                  </a:lnTo>
                  <a:lnTo>
                    <a:pt x="844391" y="240030"/>
                  </a:lnTo>
                  <a:lnTo>
                    <a:pt x="842486" y="241459"/>
                  </a:lnTo>
                  <a:lnTo>
                    <a:pt x="835819" y="255746"/>
                  </a:lnTo>
                  <a:lnTo>
                    <a:pt x="833914" y="260985"/>
                  </a:lnTo>
                  <a:lnTo>
                    <a:pt x="831532" y="264319"/>
                  </a:lnTo>
                  <a:lnTo>
                    <a:pt x="829627" y="265271"/>
                  </a:lnTo>
                  <a:lnTo>
                    <a:pt x="827722" y="266224"/>
                  </a:lnTo>
                  <a:lnTo>
                    <a:pt x="829151" y="263843"/>
                  </a:lnTo>
                  <a:lnTo>
                    <a:pt x="830580" y="261461"/>
                  </a:lnTo>
                  <a:lnTo>
                    <a:pt x="832009" y="253365"/>
                  </a:lnTo>
                  <a:lnTo>
                    <a:pt x="833438" y="250508"/>
                  </a:lnTo>
                  <a:lnTo>
                    <a:pt x="835342" y="242888"/>
                  </a:lnTo>
                  <a:lnTo>
                    <a:pt x="838200" y="234791"/>
                  </a:lnTo>
                  <a:lnTo>
                    <a:pt x="829151" y="239554"/>
                  </a:lnTo>
                  <a:lnTo>
                    <a:pt x="824389" y="241459"/>
                  </a:lnTo>
                  <a:lnTo>
                    <a:pt x="818197" y="239554"/>
                  </a:lnTo>
                  <a:lnTo>
                    <a:pt x="814864" y="238125"/>
                  </a:lnTo>
                  <a:lnTo>
                    <a:pt x="811054" y="239078"/>
                  </a:lnTo>
                  <a:lnTo>
                    <a:pt x="809149" y="240506"/>
                  </a:lnTo>
                  <a:lnTo>
                    <a:pt x="806291" y="241459"/>
                  </a:lnTo>
                  <a:lnTo>
                    <a:pt x="801529" y="244793"/>
                  </a:lnTo>
                  <a:lnTo>
                    <a:pt x="795338" y="239078"/>
                  </a:lnTo>
                  <a:lnTo>
                    <a:pt x="793432" y="238125"/>
                  </a:lnTo>
                  <a:lnTo>
                    <a:pt x="791527" y="236220"/>
                  </a:lnTo>
                  <a:lnTo>
                    <a:pt x="792004" y="233839"/>
                  </a:lnTo>
                  <a:lnTo>
                    <a:pt x="792004" y="231934"/>
                  </a:lnTo>
                  <a:lnTo>
                    <a:pt x="788194" y="226695"/>
                  </a:lnTo>
                  <a:lnTo>
                    <a:pt x="787241" y="222885"/>
                  </a:lnTo>
                  <a:lnTo>
                    <a:pt x="787241" y="220504"/>
                  </a:lnTo>
                  <a:lnTo>
                    <a:pt x="786765" y="217646"/>
                  </a:lnTo>
                  <a:lnTo>
                    <a:pt x="784860" y="215741"/>
                  </a:lnTo>
                  <a:lnTo>
                    <a:pt x="784384" y="214313"/>
                  </a:lnTo>
                  <a:lnTo>
                    <a:pt x="787241" y="211931"/>
                  </a:lnTo>
                  <a:lnTo>
                    <a:pt x="787241" y="210503"/>
                  </a:lnTo>
                  <a:lnTo>
                    <a:pt x="785336" y="208597"/>
                  </a:lnTo>
                  <a:lnTo>
                    <a:pt x="782002" y="210026"/>
                  </a:lnTo>
                  <a:lnTo>
                    <a:pt x="780574" y="211455"/>
                  </a:lnTo>
                  <a:lnTo>
                    <a:pt x="774859" y="214789"/>
                  </a:lnTo>
                  <a:lnTo>
                    <a:pt x="771525" y="217646"/>
                  </a:lnTo>
                  <a:lnTo>
                    <a:pt x="763429" y="221933"/>
                  </a:lnTo>
                  <a:lnTo>
                    <a:pt x="759619" y="223361"/>
                  </a:lnTo>
                  <a:lnTo>
                    <a:pt x="749141" y="230029"/>
                  </a:lnTo>
                  <a:lnTo>
                    <a:pt x="740569" y="231934"/>
                  </a:lnTo>
                  <a:lnTo>
                    <a:pt x="736759" y="229076"/>
                  </a:lnTo>
                  <a:lnTo>
                    <a:pt x="724852" y="228600"/>
                  </a:lnTo>
                  <a:lnTo>
                    <a:pt x="728663" y="227171"/>
                  </a:lnTo>
                  <a:lnTo>
                    <a:pt x="739616" y="221933"/>
                  </a:lnTo>
                  <a:lnTo>
                    <a:pt x="746760" y="223361"/>
                  </a:lnTo>
                  <a:lnTo>
                    <a:pt x="748189" y="222409"/>
                  </a:lnTo>
                  <a:lnTo>
                    <a:pt x="749617" y="220980"/>
                  </a:lnTo>
                  <a:lnTo>
                    <a:pt x="750094" y="216218"/>
                  </a:lnTo>
                  <a:lnTo>
                    <a:pt x="753427" y="214313"/>
                  </a:lnTo>
                  <a:lnTo>
                    <a:pt x="756761" y="210979"/>
                  </a:lnTo>
                  <a:lnTo>
                    <a:pt x="756761" y="205740"/>
                  </a:lnTo>
                  <a:lnTo>
                    <a:pt x="757238" y="202406"/>
                  </a:lnTo>
                  <a:lnTo>
                    <a:pt x="762476" y="195263"/>
                  </a:lnTo>
                  <a:lnTo>
                    <a:pt x="764381" y="193834"/>
                  </a:lnTo>
                  <a:lnTo>
                    <a:pt x="767715" y="190024"/>
                  </a:lnTo>
                  <a:lnTo>
                    <a:pt x="771049" y="182880"/>
                  </a:lnTo>
                  <a:lnTo>
                    <a:pt x="771525" y="179546"/>
                  </a:lnTo>
                  <a:lnTo>
                    <a:pt x="777716" y="177641"/>
                  </a:lnTo>
                  <a:lnTo>
                    <a:pt x="782479" y="172403"/>
                  </a:lnTo>
                  <a:lnTo>
                    <a:pt x="784384" y="171450"/>
                  </a:lnTo>
                  <a:lnTo>
                    <a:pt x="787717" y="170974"/>
                  </a:lnTo>
                  <a:lnTo>
                    <a:pt x="789622" y="169069"/>
                  </a:lnTo>
                  <a:lnTo>
                    <a:pt x="795338" y="162401"/>
                  </a:lnTo>
                  <a:lnTo>
                    <a:pt x="799147" y="155258"/>
                  </a:lnTo>
                  <a:lnTo>
                    <a:pt x="803434" y="151447"/>
                  </a:lnTo>
                  <a:lnTo>
                    <a:pt x="804863" y="148590"/>
                  </a:lnTo>
                  <a:lnTo>
                    <a:pt x="812482" y="142399"/>
                  </a:lnTo>
                  <a:lnTo>
                    <a:pt x="813435" y="140970"/>
                  </a:lnTo>
                  <a:lnTo>
                    <a:pt x="817245" y="138589"/>
                  </a:lnTo>
                  <a:lnTo>
                    <a:pt x="818674" y="137160"/>
                  </a:lnTo>
                  <a:lnTo>
                    <a:pt x="818197" y="133826"/>
                  </a:lnTo>
                  <a:lnTo>
                    <a:pt x="819150" y="128588"/>
                  </a:lnTo>
                  <a:lnTo>
                    <a:pt x="816769" y="120491"/>
                  </a:lnTo>
                  <a:lnTo>
                    <a:pt x="813435" y="118110"/>
                  </a:lnTo>
                  <a:lnTo>
                    <a:pt x="809149" y="116205"/>
                  </a:lnTo>
                  <a:lnTo>
                    <a:pt x="805339" y="115729"/>
                  </a:lnTo>
                  <a:lnTo>
                    <a:pt x="800100" y="114776"/>
                  </a:lnTo>
                  <a:lnTo>
                    <a:pt x="797719" y="111443"/>
                  </a:lnTo>
                  <a:lnTo>
                    <a:pt x="796290" y="109061"/>
                  </a:lnTo>
                  <a:lnTo>
                    <a:pt x="795338" y="105728"/>
                  </a:lnTo>
                  <a:lnTo>
                    <a:pt x="793432" y="104775"/>
                  </a:lnTo>
                  <a:lnTo>
                    <a:pt x="791527" y="104775"/>
                  </a:lnTo>
                  <a:lnTo>
                    <a:pt x="792956" y="103346"/>
                  </a:lnTo>
                  <a:lnTo>
                    <a:pt x="792956" y="102394"/>
                  </a:lnTo>
                  <a:lnTo>
                    <a:pt x="791051" y="96679"/>
                  </a:lnTo>
                  <a:lnTo>
                    <a:pt x="789146" y="93345"/>
                  </a:lnTo>
                  <a:lnTo>
                    <a:pt x="788194" y="90011"/>
                  </a:lnTo>
                  <a:lnTo>
                    <a:pt x="787717" y="87154"/>
                  </a:lnTo>
                  <a:lnTo>
                    <a:pt x="782002" y="72866"/>
                  </a:lnTo>
                  <a:lnTo>
                    <a:pt x="780097" y="66199"/>
                  </a:lnTo>
                  <a:lnTo>
                    <a:pt x="779145" y="52864"/>
                  </a:lnTo>
                  <a:lnTo>
                    <a:pt x="774382" y="38576"/>
                  </a:lnTo>
                  <a:lnTo>
                    <a:pt x="770572" y="34290"/>
                  </a:lnTo>
                  <a:lnTo>
                    <a:pt x="765810" y="31433"/>
                  </a:lnTo>
                  <a:lnTo>
                    <a:pt x="762952" y="31433"/>
                  </a:lnTo>
                  <a:lnTo>
                    <a:pt x="762476" y="33814"/>
                  </a:lnTo>
                  <a:lnTo>
                    <a:pt x="760095" y="41434"/>
                  </a:lnTo>
                  <a:lnTo>
                    <a:pt x="759142" y="42386"/>
                  </a:lnTo>
                  <a:lnTo>
                    <a:pt x="756285" y="43815"/>
                  </a:lnTo>
                  <a:lnTo>
                    <a:pt x="754856" y="45720"/>
                  </a:lnTo>
                  <a:lnTo>
                    <a:pt x="753904" y="47625"/>
                  </a:lnTo>
                  <a:lnTo>
                    <a:pt x="751999" y="49054"/>
                  </a:lnTo>
                  <a:lnTo>
                    <a:pt x="750570" y="50959"/>
                  </a:lnTo>
                  <a:lnTo>
                    <a:pt x="750094" y="52388"/>
                  </a:lnTo>
                  <a:lnTo>
                    <a:pt x="748665" y="53340"/>
                  </a:lnTo>
                  <a:lnTo>
                    <a:pt x="748189" y="55245"/>
                  </a:lnTo>
                  <a:lnTo>
                    <a:pt x="744379" y="61913"/>
                  </a:lnTo>
                  <a:lnTo>
                    <a:pt x="742950" y="64770"/>
                  </a:lnTo>
                  <a:lnTo>
                    <a:pt x="740569" y="68104"/>
                  </a:lnTo>
                  <a:lnTo>
                    <a:pt x="739140" y="69056"/>
                  </a:lnTo>
                  <a:lnTo>
                    <a:pt x="737235" y="70961"/>
                  </a:lnTo>
                  <a:lnTo>
                    <a:pt x="736282" y="73343"/>
                  </a:lnTo>
                  <a:lnTo>
                    <a:pt x="736282" y="75724"/>
                  </a:lnTo>
                  <a:lnTo>
                    <a:pt x="734854" y="78581"/>
                  </a:lnTo>
                  <a:lnTo>
                    <a:pt x="733901" y="80963"/>
                  </a:lnTo>
                  <a:lnTo>
                    <a:pt x="732472" y="82391"/>
                  </a:lnTo>
                  <a:lnTo>
                    <a:pt x="729139" y="89535"/>
                  </a:lnTo>
                  <a:lnTo>
                    <a:pt x="729139" y="91916"/>
                  </a:lnTo>
                  <a:lnTo>
                    <a:pt x="728186" y="93345"/>
                  </a:lnTo>
                  <a:lnTo>
                    <a:pt x="725805" y="96679"/>
                  </a:lnTo>
                  <a:lnTo>
                    <a:pt x="724376" y="98584"/>
                  </a:lnTo>
                  <a:lnTo>
                    <a:pt x="721519" y="100013"/>
                  </a:lnTo>
                  <a:lnTo>
                    <a:pt x="718661" y="101918"/>
                  </a:lnTo>
                  <a:lnTo>
                    <a:pt x="717709" y="103822"/>
                  </a:lnTo>
                  <a:lnTo>
                    <a:pt x="715804" y="104775"/>
                  </a:lnTo>
                  <a:lnTo>
                    <a:pt x="714375" y="104775"/>
                  </a:lnTo>
                  <a:lnTo>
                    <a:pt x="711994" y="104299"/>
                  </a:lnTo>
                  <a:lnTo>
                    <a:pt x="708660" y="103822"/>
                  </a:lnTo>
                  <a:lnTo>
                    <a:pt x="706755" y="103822"/>
                  </a:lnTo>
                  <a:lnTo>
                    <a:pt x="705802" y="102870"/>
                  </a:lnTo>
                  <a:lnTo>
                    <a:pt x="704850" y="100965"/>
                  </a:lnTo>
                  <a:lnTo>
                    <a:pt x="703421" y="99536"/>
                  </a:lnTo>
                  <a:lnTo>
                    <a:pt x="702469" y="100013"/>
                  </a:lnTo>
                  <a:lnTo>
                    <a:pt x="700088" y="101441"/>
                  </a:lnTo>
                  <a:lnTo>
                    <a:pt x="697230" y="102394"/>
                  </a:lnTo>
                  <a:lnTo>
                    <a:pt x="695325" y="101918"/>
                  </a:lnTo>
                  <a:lnTo>
                    <a:pt x="691039" y="100965"/>
                  </a:lnTo>
                  <a:lnTo>
                    <a:pt x="689134" y="100489"/>
                  </a:lnTo>
                  <a:lnTo>
                    <a:pt x="688657" y="99536"/>
                  </a:lnTo>
                  <a:lnTo>
                    <a:pt x="688181" y="99060"/>
                  </a:lnTo>
                  <a:lnTo>
                    <a:pt x="687229" y="99536"/>
                  </a:lnTo>
                  <a:lnTo>
                    <a:pt x="685800" y="100489"/>
                  </a:lnTo>
                  <a:lnTo>
                    <a:pt x="684371" y="101441"/>
                  </a:lnTo>
                  <a:lnTo>
                    <a:pt x="681990" y="102870"/>
                  </a:lnTo>
                  <a:lnTo>
                    <a:pt x="677227" y="105728"/>
                  </a:lnTo>
                  <a:lnTo>
                    <a:pt x="675799" y="106680"/>
                  </a:lnTo>
                  <a:lnTo>
                    <a:pt x="674370" y="106204"/>
                  </a:lnTo>
                  <a:lnTo>
                    <a:pt x="672465" y="105728"/>
                  </a:lnTo>
                  <a:lnTo>
                    <a:pt x="670084" y="105728"/>
                  </a:lnTo>
                  <a:lnTo>
                    <a:pt x="665321" y="103822"/>
                  </a:lnTo>
                  <a:lnTo>
                    <a:pt x="662464" y="102394"/>
                  </a:lnTo>
                  <a:lnTo>
                    <a:pt x="661035" y="100965"/>
                  </a:lnTo>
                  <a:lnTo>
                    <a:pt x="659606" y="100489"/>
                  </a:lnTo>
                  <a:lnTo>
                    <a:pt x="658654" y="100013"/>
                  </a:lnTo>
                  <a:lnTo>
                    <a:pt x="657225" y="100013"/>
                  </a:lnTo>
                  <a:lnTo>
                    <a:pt x="655796" y="99060"/>
                  </a:lnTo>
                  <a:lnTo>
                    <a:pt x="655796" y="97631"/>
                  </a:lnTo>
                  <a:lnTo>
                    <a:pt x="655320" y="96203"/>
                  </a:lnTo>
                  <a:lnTo>
                    <a:pt x="653891" y="95726"/>
                  </a:lnTo>
                  <a:lnTo>
                    <a:pt x="651034" y="96203"/>
                  </a:lnTo>
                  <a:lnTo>
                    <a:pt x="650081" y="95726"/>
                  </a:lnTo>
                  <a:lnTo>
                    <a:pt x="648176" y="94297"/>
                  </a:lnTo>
                  <a:lnTo>
                    <a:pt x="646747" y="92393"/>
                  </a:lnTo>
                  <a:lnTo>
                    <a:pt x="646271" y="90964"/>
                  </a:lnTo>
                  <a:lnTo>
                    <a:pt x="645319" y="90964"/>
                  </a:lnTo>
                  <a:lnTo>
                    <a:pt x="642938" y="92393"/>
                  </a:lnTo>
                  <a:lnTo>
                    <a:pt x="641509" y="92869"/>
                  </a:lnTo>
                  <a:lnTo>
                    <a:pt x="640556" y="92393"/>
                  </a:lnTo>
                  <a:lnTo>
                    <a:pt x="639127" y="92393"/>
                  </a:lnTo>
                  <a:lnTo>
                    <a:pt x="636270" y="93821"/>
                  </a:lnTo>
                  <a:lnTo>
                    <a:pt x="634365" y="94297"/>
                  </a:lnTo>
                  <a:lnTo>
                    <a:pt x="632936" y="95726"/>
                  </a:lnTo>
                  <a:lnTo>
                    <a:pt x="623411" y="96679"/>
                  </a:lnTo>
                  <a:lnTo>
                    <a:pt x="621030" y="97155"/>
                  </a:lnTo>
                  <a:lnTo>
                    <a:pt x="615315" y="94297"/>
                  </a:lnTo>
                  <a:lnTo>
                    <a:pt x="613886" y="93345"/>
                  </a:lnTo>
                  <a:lnTo>
                    <a:pt x="612934" y="93345"/>
                  </a:lnTo>
                  <a:lnTo>
                    <a:pt x="612457" y="93345"/>
                  </a:lnTo>
                  <a:lnTo>
                    <a:pt x="612457" y="93821"/>
                  </a:lnTo>
                  <a:lnTo>
                    <a:pt x="611505" y="97155"/>
                  </a:lnTo>
                  <a:lnTo>
                    <a:pt x="610552" y="98108"/>
                  </a:lnTo>
                  <a:lnTo>
                    <a:pt x="609124" y="99060"/>
                  </a:lnTo>
                  <a:lnTo>
                    <a:pt x="607695" y="100489"/>
                  </a:lnTo>
                  <a:lnTo>
                    <a:pt x="607219" y="101918"/>
                  </a:lnTo>
                  <a:lnTo>
                    <a:pt x="609600" y="102870"/>
                  </a:lnTo>
                  <a:lnTo>
                    <a:pt x="611505" y="105728"/>
                  </a:lnTo>
                  <a:lnTo>
                    <a:pt x="613410" y="107633"/>
                  </a:lnTo>
                  <a:lnTo>
                    <a:pt x="614839" y="109538"/>
                  </a:lnTo>
                  <a:lnTo>
                    <a:pt x="614839" y="111443"/>
                  </a:lnTo>
                  <a:lnTo>
                    <a:pt x="614363" y="114300"/>
                  </a:lnTo>
                  <a:lnTo>
                    <a:pt x="613410" y="115253"/>
                  </a:lnTo>
                  <a:lnTo>
                    <a:pt x="611505" y="115729"/>
                  </a:lnTo>
                  <a:lnTo>
                    <a:pt x="604361" y="114300"/>
                  </a:lnTo>
                  <a:lnTo>
                    <a:pt x="599122" y="112871"/>
                  </a:lnTo>
                  <a:lnTo>
                    <a:pt x="596741" y="112395"/>
                  </a:lnTo>
                  <a:lnTo>
                    <a:pt x="595789" y="111919"/>
                  </a:lnTo>
                  <a:lnTo>
                    <a:pt x="594360" y="112395"/>
                  </a:lnTo>
                  <a:lnTo>
                    <a:pt x="592931" y="112871"/>
                  </a:lnTo>
                  <a:lnTo>
                    <a:pt x="591026" y="112395"/>
                  </a:lnTo>
                  <a:lnTo>
                    <a:pt x="588645" y="112871"/>
                  </a:lnTo>
                  <a:lnTo>
                    <a:pt x="586264" y="113824"/>
                  </a:lnTo>
                  <a:lnTo>
                    <a:pt x="583882" y="114300"/>
                  </a:lnTo>
                  <a:lnTo>
                    <a:pt x="579596" y="113347"/>
                  </a:lnTo>
                  <a:lnTo>
                    <a:pt x="578167" y="113347"/>
                  </a:lnTo>
                  <a:lnTo>
                    <a:pt x="577215" y="112871"/>
                  </a:lnTo>
                  <a:lnTo>
                    <a:pt x="575310" y="110490"/>
                  </a:lnTo>
                  <a:lnTo>
                    <a:pt x="574357" y="110014"/>
                  </a:lnTo>
                  <a:lnTo>
                    <a:pt x="571976" y="110966"/>
                  </a:lnTo>
                  <a:lnTo>
                    <a:pt x="569119" y="111919"/>
                  </a:lnTo>
                  <a:lnTo>
                    <a:pt x="567690" y="111919"/>
                  </a:lnTo>
                  <a:lnTo>
                    <a:pt x="565785" y="112871"/>
                  </a:lnTo>
                  <a:lnTo>
                    <a:pt x="564356" y="113824"/>
                  </a:lnTo>
                  <a:lnTo>
                    <a:pt x="561499" y="118586"/>
                  </a:lnTo>
                  <a:lnTo>
                    <a:pt x="560070" y="120015"/>
                  </a:lnTo>
                  <a:lnTo>
                    <a:pt x="558641" y="120968"/>
                  </a:lnTo>
                  <a:lnTo>
                    <a:pt x="555307" y="120968"/>
                  </a:lnTo>
                  <a:lnTo>
                    <a:pt x="551974" y="120968"/>
                  </a:lnTo>
                  <a:lnTo>
                    <a:pt x="549116" y="121920"/>
                  </a:lnTo>
                  <a:lnTo>
                    <a:pt x="545782" y="122396"/>
                  </a:lnTo>
                  <a:lnTo>
                    <a:pt x="544354" y="122396"/>
                  </a:lnTo>
                  <a:lnTo>
                    <a:pt x="543877" y="124778"/>
                  </a:lnTo>
                  <a:lnTo>
                    <a:pt x="543401" y="125730"/>
                  </a:lnTo>
                  <a:lnTo>
                    <a:pt x="542449" y="126206"/>
                  </a:lnTo>
                  <a:lnTo>
                    <a:pt x="540544" y="126206"/>
                  </a:lnTo>
                  <a:lnTo>
                    <a:pt x="538639" y="126206"/>
                  </a:lnTo>
                  <a:lnTo>
                    <a:pt x="537686" y="125254"/>
                  </a:lnTo>
                  <a:lnTo>
                    <a:pt x="535781" y="124778"/>
                  </a:lnTo>
                  <a:lnTo>
                    <a:pt x="533876" y="124301"/>
                  </a:lnTo>
                  <a:lnTo>
                    <a:pt x="532924" y="123825"/>
                  </a:lnTo>
                  <a:lnTo>
                    <a:pt x="531971" y="123825"/>
                  </a:lnTo>
                  <a:lnTo>
                    <a:pt x="531019" y="124778"/>
                  </a:lnTo>
                  <a:lnTo>
                    <a:pt x="530542" y="125730"/>
                  </a:lnTo>
                  <a:lnTo>
                    <a:pt x="530066" y="127159"/>
                  </a:lnTo>
                  <a:lnTo>
                    <a:pt x="527209" y="127635"/>
                  </a:lnTo>
                  <a:lnTo>
                    <a:pt x="526256" y="128588"/>
                  </a:lnTo>
                  <a:lnTo>
                    <a:pt x="526732" y="131445"/>
                  </a:lnTo>
                  <a:lnTo>
                    <a:pt x="526256" y="132874"/>
                  </a:lnTo>
                  <a:lnTo>
                    <a:pt x="525780" y="133826"/>
                  </a:lnTo>
                  <a:lnTo>
                    <a:pt x="522446" y="133826"/>
                  </a:lnTo>
                  <a:lnTo>
                    <a:pt x="519589" y="133826"/>
                  </a:lnTo>
                  <a:lnTo>
                    <a:pt x="518160" y="134779"/>
                  </a:lnTo>
                  <a:lnTo>
                    <a:pt x="516255" y="136208"/>
                  </a:lnTo>
                  <a:lnTo>
                    <a:pt x="515302" y="136684"/>
                  </a:lnTo>
                  <a:lnTo>
                    <a:pt x="513874" y="136684"/>
                  </a:lnTo>
                  <a:lnTo>
                    <a:pt x="511969" y="135255"/>
                  </a:lnTo>
                  <a:lnTo>
                    <a:pt x="510064" y="133350"/>
                  </a:lnTo>
                  <a:lnTo>
                    <a:pt x="505777" y="131921"/>
                  </a:lnTo>
                  <a:lnTo>
                    <a:pt x="501491" y="130969"/>
                  </a:lnTo>
                  <a:lnTo>
                    <a:pt x="498634" y="128111"/>
                  </a:lnTo>
                  <a:lnTo>
                    <a:pt x="498157" y="126683"/>
                  </a:lnTo>
                  <a:lnTo>
                    <a:pt x="496729" y="126206"/>
                  </a:lnTo>
                  <a:lnTo>
                    <a:pt x="493395" y="122872"/>
                  </a:lnTo>
                  <a:lnTo>
                    <a:pt x="491490" y="120491"/>
                  </a:lnTo>
                  <a:lnTo>
                    <a:pt x="489585" y="120015"/>
                  </a:lnTo>
                  <a:lnTo>
                    <a:pt x="487204" y="119063"/>
                  </a:lnTo>
                  <a:lnTo>
                    <a:pt x="487204" y="117634"/>
                  </a:lnTo>
                  <a:lnTo>
                    <a:pt x="487204" y="116205"/>
                  </a:lnTo>
                  <a:lnTo>
                    <a:pt x="486251" y="115729"/>
                  </a:lnTo>
                  <a:lnTo>
                    <a:pt x="484822" y="115253"/>
                  </a:lnTo>
                  <a:lnTo>
                    <a:pt x="484346" y="114300"/>
                  </a:lnTo>
                  <a:lnTo>
                    <a:pt x="484346" y="112395"/>
                  </a:lnTo>
                  <a:lnTo>
                    <a:pt x="484822" y="107156"/>
                  </a:lnTo>
                  <a:lnTo>
                    <a:pt x="484346" y="101918"/>
                  </a:lnTo>
                  <a:lnTo>
                    <a:pt x="481013" y="100013"/>
                  </a:lnTo>
                  <a:lnTo>
                    <a:pt x="479584" y="98584"/>
                  </a:lnTo>
                  <a:lnTo>
                    <a:pt x="477202" y="90964"/>
                  </a:lnTo>
                  <a:lnTo>
                    <a:pt x="476250" y="87630"/>
                  </a:lnTo>
                  <a:lnTo>
                    <a:pt x="476250" y="85249"/>
                  </a:lnTo>
                  <a:lnTo>
                    <a:pt x="477202" y="77629"/>
                  </a:lnTo>
                  <a:lnTo>
                    <a:pt x="478155" y="74295"/>
                  </a:lnTo>
                  <a:lnTo>
                    <a:pt x="480536" y="67628"/>
                  </a:lnTo>
                  <a:lnTo>
                    <a:pt x="481965" y="65246"/>
                  </a:lnTo>
                  <a:lnTo>
                    <a:pt x="481965" y="63818"/>
                  </a:lnTo>
                  <a:lnTo>
                    <a:pt x="481965" y="61913"/>
                  </a:lnTo>
                  <a:lnTo>
                    <a:pt x="481013" y="57626"/>
                  </a:lnTo>
                  <a:lnTo>
                    <a:pt x="485299" y="54769"/>
                  </a:lnTo>
                  <a:lnTo>
                    <a:pt x="487204" y="53816"/>
                  </a:lnTo>
                  <a:lnTo>
                    <a:pt x="487680" y="51911"/>
                  </a:lnTo>
                  <a:lnTo>
                    <a:pt x="490061" y="49530"/>
                  </a:lnTo>
                  <a:lnTo>
                    <a:pt x="491014" y="47149"/>
                  </a:lnTo>
                  <a:lnTo>
                    <a:pt x="491966" y="45244"/>
                  </a:lnTo>
                  <a:lnTo>
                    <a:pt x="491966" y="44291"/>
                  </a:lnTo>
                  <a:lnTo>
                    <a:pt x="491014" y="43815"/>
                  </a:lnTo>
                  <a:lnTo>
                    <a:pt x="490061" y="42386"/>
                  </a:lnTo>
                  <a:lnTo>
                    <a:pt x="487680" y="37624"/>
                  </a:lnTo>
                  <a:lnTo>
                    <a:pt x="486727" y="36671"/>
                  </a:lnTo>
                  <a:lnTo>
                    <a:pt x="485775" y="35243"/>
                  </a:lnTo>
                  <a:lnTo>
                    <a:pt x="486251" y="33338"/>
                  </a:lnTo>
                  <a:lnTo>
                    <a:pt x="487204" y="30956"/>
                  </a:lnTo>
                  <a:lnTo>
                    <a:pt x="487204" y="30004"/>
                  </a:lnTo>
                  <a:lnTo>
                    <a:pt x="485775" y="28575"/>
                  </a:lnTo>
                  <a:lnTo>
                    <a:pt x="482917" y="26670"/>
                  </a:lnTo>
                  <a:lnTo>
                    <a:pt x="480536" y="26670"/>
                  </a:lnTo>
                  <a:lnTo>
                    <a:pt x="478631" y="25718"/>
                  </a:lnTo>
                  <a:lnTo>
                    <a:pt x="475774" y="25718"/>
                  </a:lnTo>
                  <a:lnTo>
                    <a:pt x="473392" y="25718"/>
                  </a:lnTo>
                  <a:lnTo>
                    <a:pt x="471964" y="24765"/>
                  </a:lnTo>
                  <a:lnTo>
                    <a:pt x="472440" y="23336"/>
                  </a:lnTo>
                  <a:lnTo>
                    <a:pt x="472916" y="22384"/>
                  </a:lnTo>
                  <a:lnTo>
                    <a:pt x="474821" y="20003"/>
                  </a:lnTo>
                  <a:lnTo>
                    <a:pt x="476250" y="17621"/>
                  </a:lnTo>
                  <a:lnTo>
                    <a:pt x="476250" y="15240"/>
                  </a:lnTo>
                  <a:lnTo>
                    <a:pt x="476726" y="11906"/>
                  </a:lnTo>
                  <a:lnTo>
                    <a:pt x="477202" y="9049"/>
                  </a:lnTo>
                  <a:lnTo>
                    <a:pt x="477679" y="5715"/>
                  </a:lnTo>
                  <a:lnTo>
                    <a:pt x="474821" y="3810"/>
                  </a:lnTo>
                  <a:lnTo>
                    <a:pt x="473869" y="1905"/>
                  </a:lnTo>
                  <a:lnTo>
                    <a:pt x="472440" y="476"/>
                  </a:lnTo>
                  <a:lnTo>
                    <a:pt x="469582" y="476"/>
                  </a:lnTo>
                  <a:lnTo>
                    <a:pt x="467677" y="0"/>
                  </a:lnTo>
                  <a:lnTo>
                    <a:pt x="464820" y="3334"/>
                  </a:lnTo>
                  <a:lnTo>
                    <a:pt x="462439" y="2858"/>
                  </a:lnTo>
                  <a:lnTo>
                    <a:pt x="460534" y="3810"/>
                  </a:lnTo>
                  <a:lnTo>
                    <a:pt x="456724" y="3810"/>
                  </a:lnTo>
                  <a:lnTo>
                    <a:pt x="454342" y="2858"/>
                  </a:lnTo>
                  <a:lnTo>
                    <a:pt x="450532" y="3334"/>
                  </a:lnTo>
                  <a:lnTo>
                    <a:pt x="451485" y="3810"/>
                  </a:lnTo>
                  <a:lnTo>
                    <a:pt x="452914" y="4763"/>
                  </a:lnTo>
                  <a:lnTo>
                    <a:pt x="454342" y="7620"/>
                  </a:lnTo>
                  <a:lnTo>
                    <a:pt x="455295" y="10478"/>
                  </a:lnTo>
                  <a:lnTo>
                    <a:pt x="455295" y="11906"/>
                  </a:lnTo>
                  <a:lnTo>
                    <a:pt x="454342" y="13811"/>
                  </a:lnTo>
                  <a:lnTo>
                    <a:pt x="452438" y="16193"/>
                  </a:lnTo>
                  <a:lnTo>
                    <a:pt x="450532" y="17621"/>
                  </a:lnTo>
                  <a:lnTo>
                    <a:pt x="447199" y="19050"/>
                  </a:lnTo>
                  <a:lnTo>
                    <a:pt x="444817" y="20479"/>
                  </a:lnTo>
                  <a:lnTo>
                    <a:pt x="442913" y="24289"/>
                  </a:lnTo>
                  <a:lnTo>
                    <a:pt x="441484" y="25718"/>
                  </a:lnTo>
                  <a:lnTo>
                    <a:pt x="440531" y="26194"/>
                  </a:lnTo>
                  <a:lnTo>
                    <a:pt x="438150" y="26670"/>
                  </a:lnTo>
                  <a:lnTo>
                    <a:pt x="434340" y="26670"/>
                  </a:lnTo>
                  <a:lnTo>
                    <a:pt x="431959" y="26194"/>
                  </a:lnTo>
                  <a:lnTo>
                    <a:pt x="429101" y="29051"/>
                  </a:lnTo>
                  <a:lnTo>
                    <a:pt x="425291" y="30004"/>
                  </a:lnTo>
                  <a:lnTo>
                    <a:pt x="422910" y="33814"/>
                  </a:lnTo>
                  <a:lnTo>
                    <a:pt x="413861" y="36671"/>
                  </a:lnTo>
                  <a:lnTo>
                    <a:pt x="404813" y="39053"/>
                  </a:lnTo>
                  <a:lnTo>
                    <a:pt x="402431" y="40005"/>
                  </a:lnTo>
                  <a:lnTo>
                    <a:pt x="393859" y="38100"/>
                  </a:lnTo>
                  <a:lnTo>
                    <a:pt x="391954" y="38576"/>
                  </a:lnTo>
                  <a:lnTo>
                    <a:pt x="389572" y="40481"/>
                  </a:lnTo>
                  <a:lnTo>
                    <a:pt x="387191" y="41910"/>
                  </a:lnTo>
                  <a:lnTo>
                    <a:pt x="385286" y="41910"/>
                  </a:lnTo>
                  <a:lnTo>
                    <a:pt x="383857" y="42863"/>
                  </a:lnTo>
                  <a:lnTo>
                    <a:pt x="382905" y="45244"/>
                  </a:lnTo>
                  <a:lnTo>
                    <a:pt x="381952" y="54293"/>
                  </a:lnTo>
                  <a:lnTo>
                    <a:pt x="378619" y="57150"/>
                  </a:lnTo>
                  <a:lnTo>
                    <a:pt x="374809" y="57150"/>
                  </a:lnTo>
                  <a:lnTo>
                    <a:pt x="372427" y="53816"/>
                  </a:lnTo>
                  <a:lnTo>
                    <a:pt x="369570" y="51435"/>
                  </a:lnTo>
                  <a:lnTo>
                    <a:pt x="364331" y="45720"/>
                  </a:lnTo>
                  <a:lnTo>
                    <a:pt x="362902" y="44768"/>
                  </a:lnTo>
                  <a:lnTo>
                    <a:pt x="361474" y="44768"/>
                  </a:lnTo>
                  <a:lnTo>
                    <a:pt x="356235" y="46196"/>
                  </a:lnTo>
                  <a:lnTo>
                    <a:pt x="353854" y="45244"/>
                  </a:lnTo>
                  <a:lnTo>
                    <a:pt x="351949" y="44291"/>
                  </a:lnTo>
                  <a:lnTo>
                    <a:pt x="348615" y="44768"/>
                  </a:lnTo>
                  <a:lnTo>
                    <a:pt x="342900" y="44768"/>
                  </a:lnTo>
                  <a:lnTo>
                    <a:pt x="339090" y="44768"/>
                  </a:lnTo>
                  <a:lnTo>
                    <a:pt x="337185" y="43339"/>
                  </a:lnTo>
                  <a:lnTo>
                    <a:pt x="335756" y="40005"/>
                  </a:lnTo>
                  <a:lnTo>
                    <a:pt x="334804" y="39053"/>
                  </a:lnTo>
                  <a:lnTo>
                    <a:pt x="333375" y="38100"/>
                  </a:lnTo>
                  <a:lnTo>
                    <a:pt x="330994" y="37624"/>
                  </a:lnTo>
                  <a:lnTo>
                    <a:pt x="321945" y="37624"/>
                  </a:lnTo>
                  <a:lnTo>
                    <a:pt x="320040" y="37624"/>
                  </a:lnTo>
                  <a:lnTo>
                    <a:pt x="318611" y="37147"/>
                  </a:lnTo>
                  <a:lnTo>
                    <a:pt x="316706" y="34290"/>
                  </a:lnTo>
                  <a:lnTo>
                    <a:pt x="314801" y="32861"/>
                  </a:lnTo>
                  <a:lnTo>
                    <a:pt x="312420" y="32861"/>
                  </a:lnTo>
                  <a:lnTo>
                    <a:pt x="311467" y="34290"/>
                  </a:lnTo>
                  <a:lnTo>
                    <a:pt x="315277" y="39053"/>
                  </a:lnTo>
                  <a:lnTo>
                    <a:pt x="316230" y="41434"/>
                  </a:lnTo>
                  <a:lnTo>
                    <a:pt x="319564" y="45244"/>
                  </a:lnTo>
                  <a:lnTo>
                    <a:pt x="329565" y="53340"/>
                  </a:lnTo>
                  <a:lnTo>
                    <a:pt x="331470" y="55721"/>
                  </a:lnTo>
                  <a:lnTo>
                    <a:pt x="331470" y="59055"/>
                  </a:lnTo>
                  <a:lnTo>
                    <a:pt x="331470" y="63818"/>
                  </a:lnTo>
                  <a:lnTo>
                    <a:pt x="331946" y="68580"/>
                  </a:lnTo>
                  <a:lnTo>
                    <a:pt x="334327" y="75247"/>
                  </a:lnTo>
                  <a:lnTo>
                    <a:pt x="338138" y="81915"/>
                  </a:lnTo>
                  <a:lnTo>
                    <a:pt x="339090" y="86201"/>
                  </a:lnTo>
                  <a:lnTo>
                    <a:pt x="338614" y="89535"/>
                  </a:lnTo>
                  <a:lnTo>
                    <a:pt x="338138" y="91440"/>
                  </a:lnTo>
                  <a:lnTo>
                    <a:pt x="338138" y="92393"/>
                  </a:lnTo>
                  <a:lnTo>
                    <a:pt x="339090" y="92869"/>
                  </a:lnTo>
                  <a:lnTo>
                    <a:pt x="342424" y="93821"/>
                  </a:lnTo>
                  <a:lnTo>
                    <a:pt x="349567" y="94297"/>
                  </a:lnTo>
                  <a:lnTo>
                    <a:pt x="353854" y="94297"/>
                  </a:lnTo>
                  <a:lnTo>
                    <a:pt x="360521" y="95250"/>
                  </a:lnTo>
                  <a:lnTo>
                    <a:pt x="360997" y="97631"/>
                  </a:lnTo>
                  <a:lnTo>
                    <a:pt x="360521" y="101441"/>
                  </a:lnTo>
                  <a:lnTo>
                    <a:pt x="359092" y="103822"/>
                  </a:lnTo>
                  <a:lnTo>
                    <a:pt x="358140" y="104299"/>
                  </a:lnTo>
                  <a:lnTo>
                    <a:pt x="354330" y="104775"/>
                  </a:lnTo>
                  <a:lnTo>
                    <a:pt x="350520" y="107156"/>
                  </a:lnTo>
                  <a:lnTo>
                    <a:pt x="344805" y="109538"/>
                  </a:lnTo>
                  <a:lnTo>
                    <a:pt x="341471" y="110014"/>
                  </a:lnTo>
                  <a:lnTo>
                    <a:pt x="340042" y="110490"/>
                  </a:lnTo>
                  <a:lnTo>
                    <a:pt x="339090" y="111443"/>
                  </a:lnTo>
                  <a:lnTo>
                    <a:pt x="338138" y="112395"/>
                  </a:lnTo>
                  <a:lnTo>
                    <a:pt x="337185" y="116681"/>
                  </a:lnTo>
                  <a:lnTo>
                    <a:pt x="335756" y="121920"/>
                  </a:lnTo>
                  <a:lnTo>
                    <a:pt x="332899" y="124778"/>
                  </a:lnTo>
                  <a:lnTo>
                    <a:pt x="329565" y="127159"/>
                  </a:lnTo>
                  <a:lnTo>
                    <a:pt x="326231" y="127635"/>
                  </a:lnTo>
                  <a:lnTo>
                    <a:pt x="323374" y="127635"/>
                  </a:lnTo>
                  <a:lnTo>
                    <a:pt x="321945" y="128588"/>
                  </a:lnTo>
                  <a:lnTo>
                    <a:pt x="320040" y="130493"/>
                  </a:lnTo>
                  <a:lnTo>
                    <a:pt x="317182" y="132874"/>
                  </a:lnTo>
                  <a:lnTo>
                    <a:pt x="314801" y="134303"/>
                  </a:lnTo>
                  <a:lnTo>
                    <a:pt x="311944" y="134303"/>
                  </a:lnTo>
                  <a:lnTo>
                    <a:pt x="308610" y="135731"/>
                  </a:lnTo>
                  <a:lnTo>
                    <a:pt x="304800" y="137636"/>
                  </a:lnTo>
                  <a:lnTo>
                    <a:pt x="301942" y="139541"/>
                  </a:lnTo>
                  <a:lnTo>
                    <a:pt x="299561" y="142399"/>
                  </a:lnTo>
                  <a:lnTo>
                    <a:pt x="296227" y="145256"/>
                  </a:lnTo>
                  <a:lnTo>
                    <a:pt x="292894" y="147161"/>
                  </a:lnTo>
                  <a:lnTo>
                    <a:pt x="291465" y="150019"/>
                  </a:lnTo>
                  <a:lnTo>
                    <a:pt x="289084" y="153353"/>
                  </a:lnTo>
                  <a:lnTo>
                    <a:pt x="286226" y="153353"/>
                  </a:lnTo>
                  <a:lnTo>
                    <a:pt x="286226" y="151447"/>
                  </a:lnTo>
                  <a:lnTo>
                    <a:pt x="287655" y="148114"/>
                  </a:lnTo>
                  <a:lnTo>
                    <a:pt x="286226" y="145256"/>
                  </a:lnTo>
                  <a:lnTo>
                    <a:pt x="283369" y="143828"/>
                  </a:lnTo>
                  <a:lnTo>
                    <a:pt x="281940" y="143351"/>
                  </a:lnTo>
                  <a:lnTo>
                    <a:pt x="280511" y="143351"/>
                  </a:lnTo>
                  <a:lnTo>
                    <a:pt x="277177" y="144780"/>
                  </a:lnTo>
                  <a:lnTo>
                    <a:pt x="273367" y="147161"/>
                  </a:lnTo>
                  <a:lnTo>
                    <a:pt x="270986" y="149066"/>
                  </a:lnTo>
                  <a:lnTo>
                    <a:pt x="268605" y="150019"/>
                  </a:lnTo>
                  <a:lnTo>
                    <a:pt x="264319" y="150971"/>
                  </a:lnTo>
                  <a:lnTo>
                    <a:pt x="260509" y="151447"/>
                  </a:lnTo>
                  <a:lnTo>
                    <a:pt x="259080" y="150971"/>
                  </a:lnTo>
                  <a:lnTo>
                    <a:pt x="256222" y="149066"/>
                  </a:lnTo>
                  <a:lnTo>
                    <a:pt x="249555" y="143351"/>
                  </a:lnTo>
                  <a:lnTo>
                    <a:pt x="240982" y="135731"/>
                  </a:lnTo>
                  <a:lnTo>
                    <a:pt x="234315" y="137160"/>
                  </a:lnTo>
                  <a:lnTo>
                    <a:pt x="233839" y="137160"/>
                  </a:lnTo>
                  <a:lnTo>
                    <a:pt x="233363" y="136208"/>
                  </a:lnTo>
                  <a:lnTo>
                    <a:pt x="233363" y="130016"/>
                  </a:lnTo>
                  <a:lnTo>
                    <a:pt x="233363" y="122872"/>
                  </a:lnTo>
                  <a:lnTo>
                    <a:pt x="232410" y="120015"/>
                  </a:lnTo>
                  <a:lnTo>
                    <a:pt x="229552" y="115253"/>
                  </a:lnTo>
                  <a:lnTo>
                    <a:pt x="225742" y="109061"/>
                  </a:lnTo>
                  <a:lnTo>
                    <a:pt x="224790" y="107156"/>
                  </a:lnTo>
                  <a:lnTo>
                    <a:pt x="223361" y="106204"/>
                  </a:lnTo>
                  <a:lnTo>
                    <a:pt x="221456" y="106204"/>
                  </a:lnTo>
                  <a:lnTo>
                    <a:pt x="220027" y="106680"/>
                  </a:lnTo>
                  <a:lnTo>
                    <a:pt x="218122" y="107633"/>
                  </a:lnTo>
                  <a:lnTo>
                    <a:pt x="216217" y="109061"/>
                  </a:lnTo>
                  <a:lnTo>
                    <a:pt x="212884" y="112871"/>
                  </a:lnTo>
                  <a:lnTo>
                    <a:pt x="209550" y="117158"/>
                  </a:lnTo>
                  <a:lnTo>
                    <a:pt x="207645" y="118110"/>
                  </a:lnTo>
                  <a:lnTo>
                    <a:pt x="205740" y="118586"/>
                  </a:lnTo>
                  <a:lnTo>
                    <a:pt x="203835" y="118586"/>
                  </a:lnTo>
                  <a:lnTo>
                    <a:pt x="202406" y="117158"/>
                  </a:lnTo>
                  <a:lnTo>
                    <a:pt x="200977" y="114776"/>
                  </a:lnTo>
                  <a:lnTo>
                    <a:pt x="199072" y="111443"/>
                  </a:lnTo>
                  <a:lnTo>
                    <a:pt x="196691" y="110490"/>
                  </a:lnTo>
                  <a:lnTo>
                    <a:pt x="195739" y="111443"/>
                  </a:lnTo>
                  <a:lnTo>
                    <a:pt x="194786" y="113347"/>
                  </a:lnTo>
                  <a:lnTo>
                    <a:pt x="194310" y="115253"/>
                  </a:lnTo>
                  <a:lnTo>
                    <a:pt x="195739" y="117634"/>
                  </a:lnTo>
                  <a:lnTo>
                    <a:pt x="197167" y="119539"/>
                  </a:lnTo>
                  <a:lnTo>
                    <a:pt x="195263" y="119539"/>
                  </a:lnTo>
                  <a:lnTo>
                    <a:pt x="188119" y="119539"/>
                  </a:lnTo>
                  <a:lnTo>
                    <a:pt x="180022" y="119539"/>
                  </a:lnTo>
                  <a:lnTo>
                    <a:pt x="171926" y="119539"/>
                  </a:lnTo>
                  <a:lnTo>
                    <a:pt x="164782" y="119539"/>
                  </a:lnTo>
                  <a:lnTo>
                    <a:pt x="158115" y="119539"/>
                  </a:lnTo>
                  <a:lnTo>
                    <a:pt x="155734" y="119539"/>
                  </a:lnTo>
                  <a:lnTo>
                    <a:pt x="153352" y="118586"/>
                  </a:lnTo>
                  <a:lnTo>
                    <a:pt x="150971" y="118110"/>
                  </a:lnTo>
                  <a:lnTo>
                    <a:pt x="149542" y="118110"/>
                  </a:lnTo>
                  <a:lnTo>
                    <a:pt x="147161" y="119063"/>
                  </a:lnTo>
                  <a:lnTo>
                    <a:pt x="144304" y="119063"/>
                  </a:lnTo>
                  <a:lnTo>
                    <a:pt x="142399" y="120015"/>
                  </a:lnTo>
                  <a:lnTo>
                    <a:pt x="140970" y="120015"/>
                  </a:lnTo>
                  <a:lnTo>
                    <a:pt x="140970" y="125730"/>
                  </a:lnTo>
                  <a:lnTo>
                    <a:pt x="140970" y="133826"/>
                  </a:lnTo>
                  <a:lnTo>
                    <a:pt x="140970" y="142399"/>
                  </a:lnTo>
                  <a:lnTo>
                    <a:pt x="142875" y="141922"/>
                  </a:lnTo>
                  <a:lnTo>
                    <a:pt x="144304" y="141922"/>
                  </a:lnTo>
                  <a:lnTo>
                    <a:pt x="145256" y="142399"/>
                  </a:lnTo>
                  <a:lnTo>
                    <a:pt x="148590" y="141922"/>
                  </a:lnTo>
                  <a:lnTo>
                    <a:pt x="150495" y="142399"/>
                  </a:lnTo>
                  <a:lnTo>
                    <a:pt x="152400" y="142399"/>
                  </a:lnTo>
                  <a:lnTo>
                    <a:pt x="153829" y="142399"/>
                  </a:lnTo>
                  <a:lnTo>
                    <a:pt x="154781" y="142875"/>
                  </a:lnTo>
                  <a:lnTo>
                    <a:pt x="156210" y="142875"/>
                  </a:lnTo>
                  <a:lnTo>
                    <a:pt x="157639" y="141922"/>
                  </a:lnTo>
                  <a:lnTo>
                    <a:pt x="159544" y="142399"/>
                  </a:lnTo>
                  <a:lnTo>
                    <a:pt x="161449" y="143351"/>
                  </a:lnTo>
                  <a:lnTo>
                    <a:pt x="162401" y="145256"/>
                  </a:lnTo>
                  <a:lnTo>
                    <a:pt x="163354" y="147638"/>
                  </a:lnTo>
                  <a:lnTo>
                    <a:pt x="164306" y="148590"/>
                  </a:lnTo>
                  <a:lnTo>
                    <a:pt x="164306" y="150495"/>
                  </a:lnTo>
                  <a:lnTo>
                    <a:pt x="164306" y="151924"/>
                  </a:lnTo>
                  <a:lnTo>
                    <a:pt x="163830" y="153353"/>
                  </a:lnTo>
                  <a:lnTo>
                    <a:pt x="164306" y="154305"/>
                  </a:lnTo>
                  <a:lnTo>
                    <a:pt x="164782" y="155258"/>
                  </a:lnTo>
                  <a:lnTo>
                    <a:pt x="164782" y="155734"/>
                  </a:lnTo>
                  <a:lnTo>
                    <a:pt x="164306" y="156210"/>
                  </a:lnTo>
                  <a:lnTo>
                    <a:pt x="162877" y="156210"/>
                  </a:lnTo>
                  <a:lnTo>
                    <a:pt x="161449" y="156210"/>
                  </a:lnTo>
                  <a:lnTo>
                    <a:pt x="160496" y="156210"/>
                  </a:lnTo>
                  <a:lnTo>
                    <a:pt x="159544" y="155258"/>
                  </a:lnTo>
                  <a:lnTo>
                    <a:pt x="158591" y="155258"/>
                  </a:lnTo>
                  <a:lnTo>
                    <a:pt x="157639" y="155258"/>
                  </a:lnTo>
                  <a:lnTo>
                    <a:pt x="156686" y="154781"/>
                  </a:lnTo>
                  <a:lnTo>
                    <a:pt x="155734" y="153829"/>
                  </a:lnTo>
                  <a:lnTo>
                    <a:pt x="153829" y="152876"/>
                  </a:lnTo>
                  <a:lnTo>
                    <a:pt x="151924" y="153353"/>
                  </a:lnTo>
                  <a:lnTo>
                    <a:pt x="150495" y="153829"/>
                  </a:lnTo>
                  <a:lnTo>
                    <a:pt x="149066" y="154305"/>
                  </a:lnTo>
                  <a:lnTo>
                    <a:pt x="147638" y="154781"/>
                  </a:lnTo>
                  <a:lnTo>
                    <a:pt x="146209" y="154781"/>
                  </a:lnTo>
                  <a:lnTo>
                    <a:pt x="144780" y="155258"/>
                  </a:lnTo>
                  <a:lnTo>
                    <a:pt x="143351" y="156210"/>
                  </a:lnTo>
                  <a:lnTo>
                    <a:pt x="141446" y="156686"/>
                  </a:lnTo>
                  <a:lnTo>
                    <a:pt x="139541" y="157163"/>
                  </a:lnTo>
                  <a:lnTo>
                    <a:pt x="137160" y="157639"/>
                  </a:lnTo>
                  <a:lnTo>
                    <a:pt x="135255" y="157639"/>
                  </a:lnTo>
                  <a:lnTo>
                    <a:pt x="132874" y="158115"/>
                  </a:lnTo>
                  <a:lnTo>
                    <a:pt x="132874" y="162401"/>
                  </a:lnTo>
                  <a:lnTo>
                    <a:pt x="132397" y="170974"/>
                  </a:lnTo>
                  <a:lnTo>
                    <a:pt x="132397" y="176689"/>
                  </a:lnTo>
                  <a:lnTo>
                    <a:pt x="132397" y="181928"/>
                  </a:lnTo>
                  <a:lnTo>
                    <a:pt x="133350" y="183833"/>
                  </a:lnTo>
                  <a:lnTo>
                    <a:pt x="137636" y="188119"/>
                  </a:lnTo>
                  <a:lnTo>
                    <a:pt x="140970" y="190500"/>
                  </a:lnTo>
                  <a:lnTo>
                    <a:pt x="143827" y="192881"/>
                  </a:lnTo>
                  <a:lnTo>
                    <a:pt x="146685" y="193834"/>
                  </a:lnTo>
                  <a:lnTo>
                    <a:pt x="147638" y="194786"/>
                  </a:lnTo>
                  <a:lnTo>
                    <a:pt x="148590" y="196215"/>
                  </a:lnTo>
                  <a:lnTo>
                    <a:pt x="149066" y="197644"/>
                  </a:lnTo>
                  <a:lnTo>
                    <a:pt x="149542" y="199072"/>
                  </a:lnTo>
                  <a:lnTo>
                    <a:pt x="149066" y="200501"/>
                  </a:lnTo>
                  <a:lnTo>
                    <a:pt x="148590" y="201930"/>
                  </a:lnTo>
                  <a:lnTo>
                    <a:pt x="149066" y="203359"/>
                  </a:lnTo>
                  <a:lnTo>
                    <a:pt x="150019" y="204311"/>
                  </a:lnTo>
                  <a:lnTo>
                    <a:pt x="150495" y="205740"/>
                  </a:lnTo>
                  <a:lnTo>
                    <a:pt x="150971" y="207169"/>
                  </a:lnTo>
                  <a:lnTo>
                    <a:pt x="151447" y="208597"/>
                  </a:lnTo>
                  <a:lnTo>
                    <a:pt x="152400" y="209550"/>
                  </a:lnTo>
                  <a:lnTo>
                    <a:pt x="153352" y="210026"/>
                  </a:lnTo>
                  <a:lnTo>
                    <a:pt x="154781" y="210979"/>
                  </a:lnTo>
                  <a:lnTo>
                    <a:pt x="154781" y="211931"/>
                  </a:lnTo>
                  <a:lnTo>
                    <a:pt x="154781" y="212884"/>
                  </a:lnTo>
                  <a:lnTo>
                    <a:pt x="154781" y="213836"/>
                  </a:lnTo>
                  <a:lnTo>
                    <a:pt x="156210" y="215741"/>
                  </a:lnTo>
                  <a:lnTo>
                    <a:pt x="156686" y="217170"/>
                  </a:lnTo>
                  <a:lnTo>
                    <a:pt x="156210" y="219075"/>
                  </a:lnTo>
                  <a:lnTo>
                    <a:pt x="155734" y="224790"/>
                  </a:lnTo>
                  <a:lnTo>
                    <a:pt x="154305" y="231458"/>
                  </a:lnTo>
                  <a:lnTo>
                    <a:pt x="153352" y="236696"/>
                  </a:lnTo>
                  <a:lnTo>
                    <a:pt x="151924" y="245269"/>
                  </a:lnTo>
                  <a:lnTo>
                    <a:pt x="150019" y="254794"/>
                  </a:lnTo>
                  <a:lnTo>
                    <a:pt x="147638" y="266700"/>
                  </a:lnTo>
                  <a:lnTo>
                    <a:pt x="145256" y="278606"/>
                  </a:lnTo>
                  <a:lnTo>
                    <a:pt x="143351" y="290036"/>
                  </a:lnTo>
                  <a:lnTo>
                    <a:pt x="141446" y="300514"/>
                  </a:lnTo>
                  <a:lnTo>
                    <a:pt x="139541" y="311944"/>
                  </a:lnTo>
                  <a:lnTo>
                    <a:pt x="138113" y="318611"/>
                  </a:lnTo>
                  <a:lnTo>
                    <a:pt x="137636" y="319564"/>
                  </a:lnTo>
                  <a:lnTo>
                    <a:pt x="137636" y="321945"/>
                  </a:lnTo>
                  <a:lnTo>
                    <a:pt x="136684" y="322897"/>
                  </a:lnTo>
                  <a:lnTo>
                    <a:pt x="134779" y="322897"/>
                  </a:lnTo>
                  <a:lnTo>
                    <a:pt x="132397" y="321469"/>
                  </a:lnTo>
                  <a:lnTo>
                    <a:pt x="130492" y="321945"/>
                  </a:lnTo>
                  <a:lnTo>
                    <a:pt x="128588" y="321945"/>
                  </a:lnTo>
                  <a:lnTo>
                    <a:pt x="125730" y="320040"/>
                  </a:lnTo>
                  <a:lnTo>
                    <a:pt x="124777" y="318135"/>
                  </a:lnTo>
                  <a:lnTo>
                    <a:pt x="122872" y="316706"/>
                  </a:lnTo>
                  <a:lnTo>
                    <a:pt x="118586" y="317183"/>
                  </a:lnTo>
                  <a:lnTo>
                    <a:pt x="115252" y="317183"/>
                  </a:lnTo>
                  <a:lnTo>
                    <a:pt x="112395" y="316706"/>
                  </a:lnTo>
                  <a:lnTo>
                    <a:pt x="109538" y="317183"/>
                  </a:lnTo>
                  <a:lnTo>
                    <a:pt x="107156" y="319088"/>
                  </a:lnTo>
                  <a:lnTo>
                    <a:pt x="105251" y="321469"/>
                  </a:lnTo>
                  <a:lnTo>
                    <a:pt x="103346" y="323374"/>
                  </a:lnTo>
                  <a:lnTo>
                    <a:pt x="97631" y="324803"/>
                  </a:lnTo>
                  <a:lnTo>
                    <a:pt x="94774" y="324803"/>
                  </a:lnTo>
                  <a:lnTo>
                    <a:pt x="91916" y="326231"/>
                  </a:lnTo>
                  <a:lnTo>
                    <a:pt x="87630" y="326708"/>
                  </a:lnTo>
                  <a:lnTo>
                    <a:pt x="84772" y="327660"/>
                  </a:lnTo>
                  <a:lnTo>
                    <a:pt x="79534" y="328136"/>
                  </a:lnTo>
                  <a:lnTo>
                    <a:pt x="73342" y="328613"/>
                  </a:lnTo>
                  <a:lnTo>
                    <a:pt x="70009" y="330041"/>
                  </a:lnTo>
                  <a:lnTo>
                    <a:pt x="68580" y="330994"/>
                  </a:lnTo>
                  <a:lnTo>
                    <a:pt x="65246" y="333375"/>
                  </a:lnTo>
                  <a:lnTo>
                    <a:pt x="59531" y="337185"/>
                  </a:lnTo>
                  <a:lnTo>
                    <a:pt x="56197" y="338614"/>
                  </a:lnTo>
                  <a:lnTo>
                    <a:pt x="52388" y="342424"/>
                  </a:lnTo>
                  <a:lnTo>
                    <a:pt x="47625" y="346234"/>
                  </a:lnTo>
                  <a:lnTo>
                    <a:pt x="44767" y="348139"/>
                  </a:lnTo>
                  <a:lnTo>
                    <a:pt x="40005" y="349091"/>
                  </a:lnTo>
                  <a:lnTo>
                    <a:pt x="38100" y="350044"/>
                  </a:lnTo>
                  <a:lnTo>
                    <a:pt x="37624" y="350996"/>
                  </a:lnTo>
                  <a:lnTo>
                    <a:pt x="38100" y="352425"/>
                  </a:lnTo>
                  <a:lnTo>
                    <a:pt x="37147" y="355759"/>
                  </a:lnTo>
                  <a:lnTo>
                    <a:pt x="35719" y="362426"/>
                  </a:lnTo>
                  <a:lnTo>
                    <a:pt x="35242" y="365760"/>
                  </a:lnTo>
                  <a:lnTo>
                    <a:pt x="34766" y="367189"/>
                  </a:lnTo>
                  <a:lnTo>
                    <a:pt x="31909" y="372428"/>
                  </a:lnTo>
                  <a:lnTo>
                    <a:pt x="28575" y="377190"/>
                  </a:lnTo>
                  <a:lnTo>
                    <a:pt x="27146" y="380524"/>
                  </a:lnTo>
                  <a:lnTo>
                    <a:pt x="26194" y="382905"/>
                  </a:lnTo>
                  <a:lnTo>
                    <a:pt x="27146" y="384810"/>
                  </a:lnTo>
                  <a:lnTo>
                    <a:pt x="28575" y="388144"/>
                  </a:lnTo>
                  <a:lnTo>
                    <a:pt x="29527" y="391001"/>
                  </a:lnTo>
                  <a:lnTo>
                    <a:pt x="30004" y="392906"/>
                  </a:lnTo>
                  <a:lnTo>
                    <a:pt x="29527" y="395288"/>
                  </a:lnTo>
                  <a:lnTo>
                    <a:pt x="28099" y="397193"/>
                  </a:lnTo>
                  <a:lnTo>
                    <a:pt x="26194" y="398621"/>
                  </a:lnTo>
                  <a:lnTo>
                    <a:pt x="23336" y="399097"/>
                  </a:lnTo>
                  <a:lnTo>
                    <a:pt x="17621" y="402431"/>
                  </a:lnTo>
                  <a:lnTo>
                    <a:pt x="10954" y="407670"/>
                  </a:lnTo>
                  <a:lnTo>
                    <a:pt x="8572" y="410051"/>
                  </a:lnTo>
                  <a:lnTo>
                    <a:pt x="8096" y="412433"/>
                  </a:lnTo>
                  <a:lnTo>
                    <a:pt x="7144" y="416243"/>
                  </a:lnTo>
                  <a:lnTo>
                    <a:pt x="7620" y="418147"/>
                  </a:lnTo>
                  <a:lnTo>
                    <a:pt x="8572" y="419576"/>
                  </a:lnTo>
                  <a:lnTo>
                    <a:pt x="9525" y="422434"/>
                  </a:lnTo>
                  <a:lnTo>
                    <a:pt x="9525" y="423863"/>
                  </a:lnTo>
                  <a:lnTo>
                    <a:pt x="8572" y="424815"/>
                  </a:lnTo>
                  <a:lnTo>
                    <a:pt x="6667" y="424815"/>
                  </a:lnTo>
                  <a:lnTo>
                    <a:pt x="4763" y="425291"/>
                  </a:lnTo>
                  <a:lnTo>
                    <a:pt x="3334" y="426244"/>
                  </a:lnTo>
                  <a:lnTo>
                    <a:pt x="1905" y="426244"/>
                  </a:lnTo>
                  <a:lnTo>
                    <a:pt x="952" y="426720"/>
                  </a:lnTo>
                  <a:lnTo>
                    <a:pt x="952" y="428149"/>
                  </a:lnTo>
                  <a:lnTo>
                    <a:pt x="1429" y="429578"/>
                  </a:lnTo>
                  <a:lnTo>
                    <a:pt x="1429" y="431006"/>
                  </a:lnTo>
                  <a:lnTo>
                    <a:pt x="476" y="431959"/>
                  </a:lnTo>
                  <a:lnTo>
                    <a:pt x="0" y="432435"/>
                  </a:lnTo>
                  <a:lnTo>
                    <a:pt x="476" y="433388"/>
                  </a:lnTo>
                  <a:lnTo>
                    <a:pt x="1429" y="434340"/>
                  </a:lnTo>
                  <a:lnTo>
                    <a:pt x="3334" y="435769"/>
                  </a:lnTo>
                  <a:lnTo>
                    <a:pt x="5715" y="438626"/>
                  </a:lnTo>
                  <a:lnTo>
                    <a:pt x="7620" y="439103"/>
                  </a:lnTo>
                  <a:lnTo>
                    <a:pt x="9049" y="440055"/>
                  </a:lnTo>
                  <a:lnTo>
                    <a:pt x="9049" y="441484"/>
                  </a:lnTo>
                  <a:lnTo>
                    <a:pt x="8572" y="442913"/>
                  </a:lnTo>
                  <a:lnTo>
                    <a:pt x="7144" y="443389"/>
                  </a:lnTo>
                  <a:lnTo>
                    <a:pt x="7144" y="444818"/>
                  </a:lnTo>
                  <a:lnTo>
                    <a:pt x="9049" y="446246"/>
                  </a:lnTo>
                  <a:lnTo>
                    <a:pt x="10477" y="447199"/>
                  </a:lnTo>
                  <a:lnTo>
                    <a:pt x="11906" y="449104"/>
                  </a:lnTo>
                  <a:lnTo>
                    <a:pt x="12859" y="451485"/>
                  </a:lnTo>
                  <a:lnTo>
                    <a:pt x="12859" y="452914"/>
                  </a:lnTo>
                  <a:lnTo>
                    <a:pt x="14288" y="454819"/>
                  </a:lnTo>
                  <a:lnTo>
                    <a:pt x="15240" y="456724"/>
                  </a:lnTo>
                  <a:lnTo>
                    <a:pt x="15240" y="458153"/>
                  </a:lnTo>
                  <a:lnTo>
                    <a:pt x="17145" y="459581"/>
                  </a:lnTo>
                  <a:lnTo>
                    <a:pt x="19050" y="460534"/>
                  </a:lnTo>
                  <a:lnTo>
                    <a:pt x="20479" y="461486"/>
                  </a:lnTo>
                  <a:lnTo>
                    <a:pt x="21907" y="461963"/>
                  </a:lnTo>
                  <a:lnTo>
                    <a:pt x="22384" y="462915"/>
                  </a:lnTo>
                  <a:lnTo>
                    <a:pt x="22384" y="464820"/>
                  </a:lnTo>
                  <a:lnTo>
                    <a:pt x="24289" y="467678"/>
                  </a:lnTo>
                  <a:lnTo>
                    <a:pt x="27622" y="470059"/>
                  </a:lnTo>
                  <a:lnTo>
                    <a:pt x="30480" y="473393"/>
                  </a:lnTo>
                  <a:lnTo>
                    <a:pt x="32385" y="475774"/>
                  </a:lnTo>
                  <a:lnTo>
                    <a:pt x="35719" y="479584"/>
                  </a:lnTo>
                  <a:lnTo>
                    <a:pt x="35719" y="483870"/>
                  </a:lnTo>
                  <a:lnTo>
                    <a:pt x="31432" y="488633"/>
                  </a:lnTo>
                  <a:lnTo>
                    <a:pt x="27146" y="493395"/>
                  </a:lnTo>
                  <a:lnTo>
                    <a:pt x="33814" y="493395"/>
                  </a:lnTo>
                  <a:lnTo>
                    <a:pt x="40481" y="493395"/>
                  </a:lnTo>
                  <a:lnTo>
                    <a:pt x="47625" y="494824"/>
                  </a:lnTo>
                  <a:lnTo>
                    <a:pt x="52388" y="496253"/>
                  </a:lnTo>
                  <a:lnTo>
                    <a:pt x="55245" y="496729"/>
                  </a:lnTo>
                  <a:lnTo>
                    <a:pt x="57150" y="498158"/>
                  </a:lnTo>
                  <a:lnTo>
                    <a:pt x="58102" y="500539"/>
                  </a:lnTo>
                  <a:lnTo>
                    <a:pt x="59055" y="502444"/>
                  </a:lnTo>
                  <a:lnTo>
                    <a:pt x="59055" y="505301"/>
                  </a:lnTo>
                  <a:lnTo>
                    <a:pt x="61913" y="507683"/>
                  </a:lnTo>
                  <a:lnTo>
                    <a:pt x="61913" y="510064"/>
                  </a:lnTo>
                  <a:lnTo>
                    <a:pt x="61913" y="513397"/>
                  </a:lnTo>
                  <a:lnTo>
                    <a:pt x="63341" y="513397"/>
                  </a:lnTo>
                  <a:lnTo>
                    <a:pt x="71914" y="513397"/>
                  </a:lnTo>
                  <a:lnTo>
                    <a:pt x="81439" y="513397"/>
                  </a:lnTo>
                  <a:lnTo>
                    <a:pt x="90488" y="512921"/>
                  </a:lnTo>
                  <a:lnTo>
                    <a:pt x="93821" y="511969"/>
                  </a:lnTo>
                  <a:lnTo>
                    <a:pt x="98107" y="508159"/>
                  </a:lnTo>
                  <a:lnTo>
                    <a:pt x="100489" y="507206"/>
                  </a:lnTo>
                  <a:lnTo>
                    <a:pt x="102870" y="505301"/>
                  </a:lnTo>
                  <a:lnTo>
                    <a:pt x="105727" y="501968"/>
                  </a:lnTo>
                  <a:lnTo>
                    <a:pt x="108109" y="500539"/>
                  </a:lnTo>
                  <a:lnTo>
                    <a:pt x="110014" y="498634"/>
                  </a:lnTo>
                  <a:lnTo>
                    <a:pt x="112871" y="496729"/>
                  </a:lnTo>
                  <a:lnTo>
                    <a:pt x="114300" y="495300"/>
                  </a:lnTo>
                  <a:lnTo>
                    <a:pt x="115252" y="494824"/>
                  </a:lnTo>
                  <a:lnTo>
                    <a:pt x="117634" y="493871"/>
                  </a:lnTo>
                  <a:lnTo>
                    <a:pt x="116681" y="495776"/>
                  </a:lnTo>
                  <a:lnTo>
                    <a:pt x="115729" y="497681"/>
                  </a:lnTo>
                  <a:lnTo>
                    <a:pt x="115729" y="500063"/>
                  </a:lnTo>
                  <a:lnTo>
                    <a:pt x="116681" y="502920"/>
                  </a:lnTo>
                  <a:lnTo>
                    <a:pt x="115729" y="504825"/>
                  </a:lnTo>
                  <a:lnTo>
                    <a:pt x="114300" y="506730"/>
                  </a:lnTo>
                  <a:lnTo>
                    <a:pt x="114300" y="511969"/>
                  </a:lnTo>
                  <a:lnTo>
                    <a:pt x="114300" y="519113"/>
                  </a:lnTo>
                  <a:lnTo>
                    <a:pt x="114300" y="525304"/>
                  </a:lnTo>
                  <a:lnTo>
                    <a:pt x="114300" y="532924"/>
                  </a:lnTo>
                  <a:lnTo>
                    <a:pt x="114300" y="541496"/>
                  </a:lnTo>
                  <a:lnTo>
                    <a:pt x="114300" y="547211"/>
                  </a:lnTo>
                  <a:lnTo>
                    <a:pt x="115729" y="546259"/>
                  </a:lnTo>
                  <a:lnTo>
                    <a:pt x="118110" y="545306"/>
                  </a:lnTo>
                  <a:lnTo>
                    <a:pt x="120967" y="548164"/>
                  </a:lnTo>
                  <a:lnTo>
                    <a:pt x="122872" y="549116"/>
                  </a:lnTo>
                  <a:lnTo>
                    <a:pt x="124777" y="549593"/>
                  </a:lnTo>
                  <a:lnTo>
                    <a:pt x="126682" y="549593"/>
                  </a:lnTo>
                  <a:lnTo>
                    <a:pt x="129064" y="549116"/>
                  </a:lnTo>
                  <a:lnTo>
                    <a:pt x="134302" y="546735"/>
                  </a:lnTo>
                  <a:lnTo>
                    <a:pt x="138113" y="544830"/>
                  </a:lnTo>
                  <a:lnTo>
                    <a:pt x="142399" y="544830"/>
                  </a:lnTo>
                  <a:lnTo>
                    <a:pt x="148114" y="545306"/>
                  </a:lnTo>
                  <a:lnTo>
                    <a:pt x="151447" y="545306"/>
                  </a:lnTo>
                  <a:lnTo>
                    <a:pt x="155257" y="545306"/>
                  </a:lnTo>
                  <a:lnTo>
                    <a:pt x="163354" y="545783"/>
                  </a:lnTo>
                  <a:lnTo>
                    <a:pt x="170974" y="547211"/>
                  </a:lnTo>
                  <a:lnTo>
                    <a:pt x="176213" y="547688"/>
                  </a:lnTo>
                  <a:lnTo>
                    <a:pt x="178594" y="548640"/>
                  </a:lnTo>
                  <a:lnTo>
                    <a:pt x="179070" y="550545"/>
                  </a:lnTo>
                  <a:lnTo>
                    <a:pt x="180499" y="551497"/>
                  </a:lnTo>
                  <a:lnTo>
                    <a:pt x="182404" y="551021"/>
                  </a:lnTo>
                  <a:lnTo>
                    <a:pt x="184309" y="551021"/>
                  </a:lnTo>
                  <a:lnTo>
                    <a:pt x="188595" y="549116"/>
                  </a:lnTo>
                  <a:lnTo>
                    <a:pt x="191929" y="547688"/>
                  </a:lnTo>
                  <a:lnTo>
                    <a:pt x="194786" y="546259"/>
                  </a:lnTo>
                  <a:lnTo>
                    <a:pt x="196215" y="544830"/>
                  </a:lnTo>
                  <a:lnTo>
                    <a:pt x="200025" y="539591"/>
                  </a:lnTo>
                  <a:lnTo>
                    <a:pt x="202882" y="536734"/>
                  </a:lnTo>
                  <a:lnTo>
                    <a:pt x="205740" y="535781"/>
                  </a:lnTo>
                  <a:lnTo>
                    <a:pt x="210979" y="535305"/>
                  </a:lnTo>
                  <a:lnTo>
                    <a:pt x="212884" y="536258"/>
                  </a:lnTo>
                  <a:lnTo>
                    <a:pt x="215265" y="536258"/>
                  </a:lnTo>
                  <a:lnTo>
                    <a:pt x="217170" y="533400"/>
                  </a:lnTo>
                  <a:lnTo>
                    <a:pt x="220027" y="530066"/>
                  </a:lnTo>
                  <a:lnTo>
                    <a:pt x="225742" y="526256"/>
                  </a:lnTo>
                  <a:lnTo>
                    <a:pt x="228600" y="525304"/>
                  </a:lnTo>
                  <a:lnTo>
                    <a:pt x="230505" y="523875"/>
                  </a:lnTo>
                  <a:lnTo>
                    <a:pt x="233363" y="523875"/>
                  </a:lnTo>
                  <a:lnTo>
                    <a:pt x="236220" y="522446"/>
                  </a:lnTo>
                  <a:lnTo>
                    <a:pt x="249079" y="512445"/>
                  </a:lnTo>
                  <a:lnTo>
                    <a:pt x="254317" y="510064"/>
                  </a:lnTo>
                  <a:lnTo>
                    <a:pt x="257651" y="509588"/>
                  </a:lnTo>
                  <a:lnTo>
                    <a:pt x="260509" y="509111"/>
                  </a:lnTo>
                  <a:lnTo>
                    <a:pt x="265271" y="507683"/>
                  </a:lnTo>
                  <a:lnTo>
                    <a:pt x="276701" y="506254"/>
                  </a:lnTo>
                  <a:lnTo>
                    <a:pt x="284321" y="505778"/>
                  </a:lnTo>
                  <a:lnTo>
                    <a:pt x="286702" y="507206"/>
                  </a:lnTo>
                  <a:lnTo>
                    <a:pt x="289560" y="506730"/>
                  </a:lnTo>
                  <a:lnTo>
                    <a:pt x="291941" y="504349"/>
                  </a:lnTo>
                  <a:lnTo>
                    <a:pt x="293846" y="503396"/>
                  </a:lnTo>
                  <a:lnTo>
                    <a:pt x="295275" y="503396"/>
                  </a:lnTo>
                  <a:lnTo>
                    <a:pt x="297180" y="506254"/>
                  </a:lnTo>
                  <a:lnTo>
                    <a:pt x="298132" y="509111"/>
                  </a:lnTo>
                  <a:lnTo>
                    <a:pt x="297656" y="511016"/>
                  </a:lnTo>
                  <a:lnTo>
                    <a:pt x="297656" y="514350"/>
                  </a:lnTo>
                  <a:lnTo>
                    <a:pt x="298609" y="518636"/>
                  </a:lnTo>
                  <a:lnTo>
                    <a:pt x="298132" y="522446"/>
                  </a:lnTo>
                  <a:lnTo>
                    <a:pt x="295275" y="527209"/>
                  </a:lnTo>
                  <a:lnTo>
                    <a:pt x="293846" y="529114"/>
                  </a:lnTo>
                  <a:lnTo>
                    <a:pt x="293370" y="531019"/>
                  </a:lnTo>
                  <a:lnTo>
                    <a:pt x="293846" y="533876"/>
                  </a:lnTo>
                  <a:lnTo>
                    <a:pt x="295275" y="538163"/>
                  </a:lnTo>
                  <a:lnTo>
                    <a:pt x="297656" y="544354"/>
                  </a:lnTo>
                  <a:lnTo>
                    <a:pt x="298132" y="548640"/>
                  </a:lnTo>
                  <a:lnTo>
                    <a:pt x="296704" y="551497"/>
                  </a:lnTo>
                  <a:lnTo>
                    <a:pt x="295751" y="553879"/>
                  </a:lnTo>
                  <a:lnTo>
                    <a:pt x="295751" y="555784"/>
                  </a:lnTo>
                  <a:lnTo>
                    <a:pt x="296227" y="557213"/>
                  </a:lnTo>
                  <a:lnTo>
                    <a:pt x="297180" y="558165"/>
                  </a:lnTo>
                  <a:lnTo>
                    <a:pt x="297656" y="560070"/>
                  </a:lnTo>
                  <a:lnTo>
                    <a:pt x="297656" y="562451"/>
                  </a:lnTo>
                  <a:lnTo>
                    <a:pt x="299085" y="564833"/>
                  </a:lnTo>
                  <a:lnTo>
                    <a:pt x="301466" y="567214"/>
                  </a:lnTo>
                  <a:lnTo>
                    <a:pt x="302419" y="569595"/>
                  </a:lnTo>
                  <a:lnTo>
                    <a:pt x="301942" y="571976"/>
                  </a:lnTo>
                  <a:lnTo>
                    <a:pt x="301942" y="573405"/>
                  </a:lnTo>
                  <a:lnTo>
                    <a:pt x="302895" y="573881"/>
                  </a:lnTo>
                  <a:lnTo>
                    <a:pt x="303371" y="573405"/>
                  </a:lnTo>
                  <a:lnTo>
                    <a:pt x="304324" y="572929"/>
                  </a:lnTo>
                  <a:lnTo>
                    <a:pt x="305276" y="572929"/>
                  </a:lnTo>
                  <a:lnTo>
                    <a:pt x="307181" y="575786"/>
                  </a:lnTo>
                  <a:lnTo>
                    <a:pt x="307181" y="576263"/>
                  </a:lnTo>
                  <a:lnTo>
                    <a:pt x="308134" y="578644"/>
                  </a:lnTo>
                  <a:lnTo>
                    <a:pt x="308610" y="580549"/>
                  </a:lnTo>
                  <a:lnTo>
                    <a:pt x="311467" y="581501"/>
                  </a:lnTo>
                  <a:lnTo>
                    <a:pt x="314325" y="582454"/>
                  </a:lnTo>
                  <a:lnTo>
                    <a:pt x="315754" y="583406"/>
                  </a:lnTo>
                  <a:lnTo>
                    <a:pt x="319088" y="586264"/>
                  </a:lnTo>
                  <a:lnTo>
                    <a:pt x="321945" y="588169"/>
                  </a:lnTo>
                  <a:lnTo>
                    <a:pt x="325279" y="589597"/>
                  </a:lnTo>
                  <a:lnTo>
                    <a:pt x="326231" y="591979"/>
                  </a:lnTo>
                  <a:lnTo>
                    <a:pt x="328136" y="595789"/>
                  </a:lnTo>
                  <a:lnTo>
                    <a:pt x="333851" y="597218"/>
                  </a:lnTo>
                  <a:lnTo>
                    <a:pt x="340519" y="598170"/>
                  </a:lnTo>
                  <a:lnTo>
                    <a:pt x="344805" y="599122"/>
                  </a:lnTo>
                  <a:lnTo>
                    <a:pt x="350044" y="597218"/>
                  </a:lnTo>
                  <a:lnTo>
                    <a:pt x="353377" y="597694"/>
                  </a:lnTo>
                  <a:lnTo>
                    <a:pt x="356711" y="599122"/>
                  </a:lnTo>
                  <a:lnTo>
                    <a:pt x="358140" y="600075"/>
                  </a:lnTo>
                  <a:lnTo>
                    <a:pt x="360521" y="601980"/>
                  </a:lnTo>
                  <a:lnTo>
                    <a:pt x="364331" y="604361"/>
                  </a:lnTo>
                  <a:lnTo>
                    <a:pt x="367665" y="605314"/>
                  </a:lnTo>
                  <a:lnTo>
                    <a:pt x="370046" y="603885"/>
                  </a:lnTo>
                  <a:lnTo>
                    <a:pt x="372427" y="603409"/>
                  </a:lnTo>
                  <a:lnTo>
                    <a:pt x="374332" y="603885"/>
                  </a:lnTo>
                  <a:lnTo>
                    <a:pt x="375285" y="606743"/>
                  </a:lnTo>
                  <a:lnTo>
                    <a:pt x="376238" y="608647"/>
                  </a:lnTo>
                  <a:lnTo>
                    <a:pt x="378142" y="610076"/>
                  </a:lnTo>
                  <a:lnTo>
                    <a:pt x="382429" y="613886"/>
                  </a:lnTo>
                  <a:lnTo>
                    <a:pt x="384810" y="615315"/>
                  </a:lnTo>
                  <a:lnTo>
                    <a:pt x="387667" y="615315"/>
                  </a:lnTo>
                  <a:lnTo>
                    <a:pt x="393382" y="617696"/>
                  </a:lnTo>
                  <a:lnTo>
                    <a:pt x="399097" y="620078"/>
                  </a:lnTo>
                  <a:lnTo>
                    <a:pt x="401955" y="620554"/>
                  </a:lnTo>
                  <a:lnTo>
                    <a:pt x="404813" y="620078"/>
                  </a:lnTo>
                  <a:lnTo>
                    <a:pt x="406717" y="621030"/>
                  </a:lnTo>
                  <a:lnTo>
                    <a:pt x="407670" y="623888"/>
                  </a:lnTo>
                  <a:lnTo>
                    <a:pt x="412909" y="629603"/>
                  </a:lnTo>
                  <a:lnTo>
                    <a:pt x="415290" y="631984"/>
                  </a:lnTo>
                  <a:lnTo>
                    <a:pt x="418147" y="633889"/>
                  </a:lnTo>
                  <a:lnTo>
                    <a:pt x="425291" y="633889"/>
                  </a:lnTo>
                  <a:lnTo>
                    <a:pt x="427672" y="634365"/>
                  </a:lnTo>
                  <a:lnTo>
                    <a:pt x="431006" y="633889"/>
                  </a:lnTo>
                  <a:lnTo>
                    <a:pt x="440531" y="632936"/>
                  </a:lnTo>
                  <a:lnTo>
                    <a:pt x="442436" y="632460"/>
                  </a:lnTo>
                  <a:lnTo>
                    <a:pt x="448151" y="634841"/>
                  </a:lnTo>
                  <a:lnTo>
                    <a:pt x="454819" y="638175"/>
                  </a:lnTo>
                  <a:lnTo>
                    <a:pt x="459105" y="641033"/>
                  </a:lnTo>
                  <a:lnTo>
                    <a:pt x="461963" y="642461"/>
                  </a:lnTo>
                  <a:lnTo>
                    <a:pt x="463391" y="644843"/>
                  </a:lnTo>
                  <a:lnTo>
                    <a:pt x="464820" y="647224"/>
                  </a:lnTo>
                  <a:lnTo>
                    <a:pt x="465296" y="650081"/>
                  </a:lnTo>
                  <a:lnTo>
                    <a:pt x="464344" y="652939"/>
                  </a:lnTo>
                  <a:lnTo>
                    <a:pt x="463391" y="653891"/>
                  </a:lnTo>
                  <a:lnTo>
                    <a:pt x="462915" y="655796"/>
                  </a:lnTo>
                  <a:lnTo>
                    <a:pt x="463391" y="658654"/>
                  </a:lnTo>
                  <a:lnTo>
                    <a:pt x="465772" y="661035"/>
                  </a:lnTo>
                  <a:lnTo>
                    <a:pt x="466725" y="663893"/>
                  </a:lnTo>
                  <a:lnTo>
                    <a:pt x="467677" y="669131"/>
                  </a:lnTo>
                  <a:lnTo>
                    <a:pt x="469106" y="670560"/>
                  </a:lnTo>
                  <a:lnTo>
                    <a:pt x="470059" y="686753"/>
                  </a:lnTo>
                  <a:lnTo>
                    <a:pt x="465772" y="686753"/>
                  </a:lnTo>
                  <a:lnTo>
                    <a:pt x="459581" y="686753"/>
                  </a:lnTo>
                  <a:lnTo>
                    <a:pt x="461486" y="688181"/>
                  </a:lnTo>
                  <a:lnTo>
                    <a:pt x="466725" y="694372"/>
                  </a:lnTo>
                  <a:lnTo>
                    <a:pt x="471488" y="700088"/>
                  </a:lnTo>
                  <a:lnTo>
                    <a:pt x="472440" y="709136"/>
                  </a:lnTo>
                  <a:lnTo>
                    <a:pt x="472916" y="714851"/>
                  </a:lnTo>
                  <a:lnTo>
                    <a:pt x="473392" y="722947"/>
                  </a:lnTo>
                  <a:lnTo>
                    <a:pt x="473869" y="727710"/>
                  </a:lnTo>
                  <a:lnTo>
                    <a:pt x="485775" y="728186"/>
                  </a:lnTo>
                  <a:lnTo>
                    <a:pt x="499110" y="728663"/>
                  </a:lnTo>
                  <a:lnTo>
                    <a:pt x="515302" y="729139"/>
                  </a:lnTo>
                  <a:lnTo>
                    <a:pt x="529590" y="729615"/>
                  </a:lnTo>
                  <a:lnTo>
                    <a:pt x="531019" y="729615"/>
                  </a:lnTo>
                  <a:lnTo>
                    <a:pt x="533400" y="729139"/>
                  </a:lnTo>
                  <a:lnTo>
                    <a:pt x="534829" y="728186"/>
                  </a:lnTo>
                  <a:lnTo>
                    <a:pt x="535781" y="728186"/>
                  </a:lnTo>
                  <a:lnTo>
                    <a:pt x="535781" y="730091"/>
                  </a:lnTo>
                  <a:lnTo>
                    <a:pt x="535305" y="732472"/>
                  </a:lnTo>
                  <a:lnTo>
                    <a:pt x="535305" y="735330"/>
                  </a:lnTo>
                  <a:lnTo>
                    <a:pt x="531019" y="741045"/>
                  </a:lnTo>
                  <a:lnTo>
                    <a:pt x="530542" y="742950"/>
                  </a:lnTo>
                  <a:lnTo>
                    <a:pt x="531019" y="750094"/>
                  </a:lnTo>
                  <a:lnTo>
                    <a:pt x="532447" y="755809"/>
                  </a:lnTo>
                  <a:lnTo>
                    <a:pt x="533400" y="761047"/>
                  </a:lnTo>
                  <a:lnTo>
                    <a:pt x="534829" y="762476"/>
                  </a:lnTo>
                  <a:lnTo>
                    <a:pt x="539591" y="765334"/>
                  </a:lnTo>
                  <a:lnTo>
                    <a:pt x="546735" y="770572"/>
                  </a:lnTo>
                  <a:lnTo>
                    <a:pt x="549592" y="771049"/>
                  </a:lnTo>
                  <a:lnTo>
                    <a:pt x="551974" y="770572"/>
                  </a:lnTo>
                  <a:lnTo>
                    <a:pt x="553402" y="772478"/>
                  </a:lnTo>
                  <a:lnTo>
                    <a:pt x="553879" y="775811"/>
                  </a:lnTo>
                  <a:lnTo>
                    <a:pt x="557689" y="785336"/>
                  </a:lnTo>
                  <a:lnTo>
                    <a:pt x="560070" y="791528"/>
                  </a:lnTo>
                  <a:lnTo>
                    <a:pt x="561022" y="793433"/>
                  </a:lnTo>
                  <a:lnTo>
                    <a:pt x="562927" y="794385"/>
                  </a:lnTo>
                  <a:lnTo>
                    <a:pt x="562451" y="795338"/>
                  </a:lnTo>
                  <a:lnTo>
                    <a:pt x="561022" y="795814"/>
                  </a:lnTo>
                  <a:lnTo>
                    <a:pt x="560546" y="796766"/>
                  </a:lnTo>
                  <a:lnTo>
                    <a:pt x="558165" y="803434"/>
                  </a:lnTo>
                  <a:lnTo>
                    <a:pt x="555307" y="812483"/>
                  </a:lnTo>
                  <a:lnTo>
                    <a:pt x="553402" y="818674"/>
                  </a:lnTo>
                  <a:lnTo>
                    <a:pt x="555307" y="818674"/>
                  </a:lnTo>
                  <a:lnTo>
                    <a:pt x="555307" y="820579"/>
                  </a:lnTo>
                  <a:lnTo>
                    <a:pt x="555784" y="823436"/>
                  </a:lnTo>
                  <a:lnTo>
                    <a:pt x="553402" y="823913"/>
                  </a:lnTo>
                  <a:lnTo>
                    <a:pt x="552926" y="824865"/>
                  </a:lnTo>
                  <a:lnTo>
                    <a:pt x="550545" y="830104"/>
                  </a:lnTo>
                  <a:lnTo>
                    <a:pt x="547211" y="836771"/>
                  </a:lnTo>
                  <a:lnTo>
                    <a:pt x="543877" y="843915"/>
                  </a:lnTo>
                  <a:lnTo>
                    <a:pt x="541972" y="848201"/>
                  </a:lnTo>
                  <a:lnTo>
                    <a:pt x="545306" y="851059"/>
                  </a:lnTo>
                  <a:lnTo>
                    <a:pt x="551021" y="856297"/>
                  </a:lnTo>
                  <a:lnTo>
                    <a:pt x="550069" y="857726"/>
                  </a:lnTo>
                  <a:lnTo>
                    <a:pt x="547688" y="858203"/>
                  </a:lnTo>
                  <a:lnTo>
                    <a:pt x="545782" y="858679"/>
                  </a:lnTo>
                  <a:lnTo>
                    <a:pt x="544354" y="860584"/>
                  </a:lnTo>
                  <a:lnTo>
                    <a:pt x="543401" y="862013"/>
                  </a:lnTo>
                  <a:lnTo>
                    <a:pt x="541020" y="862489"/>
                  </a:lnTo>
                  <a:lnTo>
                    <a:pt x="541972" y="864870"/>
                  </a:lnTo>
                  <a:lnTo>
                    <a:pt x="542449" y="866775"/>
                  </a:lnTo>
                  <a:lnTo>
                    <a:pt x="543401" y="868204"/>
                  </a:lnTo>
                  <a:lnTo>
                    <a:pt x="544354" y="870109"/>
                  </a:lnTo>
                  <a:lnTo>
                    <a:pt x="545306" y="871061"/>
                  </a:lnTo>
                  <a:lnTo>
                    <a:pt x="546259" y="872966"/>
                  </a:lnTo>
                  <a:lnTo>
                    <a:pt x="546259" y="874871"/>
                  </a:lnTo>
                  <a:lnTo>
                    <a:pt x="546735" y="877253"/>
                  </a:lnTo>
                  <a:lnTo>
                    <a:pt x="547211" y="879634"/>
                  </a:lnTo>
                  <a:lnTo>
                    <a:pt x="547688" y="880110"/>
                  </a:lnTo>
                  <a:lnTo>
                    <a:pt x="549116" y="880586"/>
                  </a:lnTo>
                  <a:lnTo>
                    <a:pt x="550069" y="882491"/>
                  </a:lnTo>
                  <a:lnTo>
                    <a:pt x="549592" y="883444"/>
                  </a:lnTo>
                  <a:lnTo>
                    <a:pt x="549592" y="884396"/>
                  </a:lnTo>
                  <a:lnTo>
                    <a:pt x="550069" y="885349"/>
                  </a:lnTo>
                  <a:lnTo>
                    <a:pt x="549592" y="886301"/>
                  </a:lnTo>
                  <a:lnTo>
                    <a:pt x="550069" y="887254"/>
                  </a:lnTo>
                  <a:lnTo>
                    <a:pt x="551021" y="888206"/>
                  </a:lnTo>
                  <a:lnTo>
                    <a:pt x="551974" y="891064"/>
                  </a:lnTo>
                  <a:lnTo>
                    <a:pt x="551974" y="895826"/>
                  </a:lnTo>
                  <a:lnTo>
                    <a:pt x="551021" y="898208"/>
                  </a:lnTo>
                  <a:lnTo>
                    <a:pt x="550069" y="900113"/>
                  </a:lnTo>
                  <a:lnTo>
                    <a:pt x="550069" y="901541"/>
                  </a:lnTo>
                  <a:lnTo>
                    <a:pt x="550545" y="903446"/>
                  </a:lnTo>
                  <a:lnTo>
                    <a:pt x="549592" y="905828"/>
                  </a:lnTo>
                  <a:lnTo>
                    <a:pt x="548164" y="908685"/>
                  </a:lnTo>
                  <a:lnTo>
                    <a:pt x="548640" y="910590"/>
                  </a:lnTo>
                  <a:lnTo>
                    <a:pt x="548640" y="912495"/>
                  </a:lnTo>
                  <a:lnTo>
                    <a:pt x="548640" y="914400"/>
                  </a:lnTo>
                  <a:lnTo>
                    <a:pt x="549116" y="916305"/>
                  </a:lnTo>
                  <a:lnTo>
                    <a:pt x="548640" y="918210"/>
                  </a:lnTo>
                  <a:lnTo>
                    <a:pt x="548164" y="919639"/>
                  </a:lnTo>
                  <a:lnTo>
                    <a:pt x="548164" y="921544"/>
                  </a:lnTo>
                  <a:lnTo>
                    <a:pt x="548640" y="923449"/>
                  </a:lnTo>
                  <a:lnTo>
                    <a:pt x="547688" y="925354"/>
                  </a:lnTo>
                  <a:lnTo>
                    <a:pt x="547211" y="926783"/>
                  </a:lnTo>
                  <a:lnTo>
                    <a:pt x="547211" y="928211"/>
                  </a:lnTo>
                  <a:lnTo>
                    <a:pt x="548164" y="930593"/>
                  </a:lnTo>
                  <a:lnTo>
                    <a:pt x="550545" y="931545"/>
                  </a:lnTo>
                  <a:lnTo>
                    <a:pt x="552450" y="931545"/>
                  </a:lnTo>
                  <a:lnTo>
                    <a:pt x="554355" y="930593"/>
                  </a:lnTo>
                  <a:lnTo>
                    <a:pt x="555784" y="930116"/>
                  </a:lnTo>
                  <a:lnTo>
                    <a:pt x="558641" y="931069"/>
                  </a:lnTo>
                  <a:lnTo>
                    <a:pt x="561022" y="932974"/>
                  </a:lnTo>
                  <a:lnTo>
                    <a:pt x="564356" y="932974"/>
                  </a:lnTo>
                  <a:lnTo>
                    <a:pt x="567214" y="933450"/>
                  </a:lnTo>
                  <a:lnTo>
                    <a:pt x="569119" y="933926"/>
                  </a:lnTo>
                  <a:lnTo>
                    <a:pt x="572452" y="933450"/>
                  </a:lnTo>
                  <a:lnTo>
                    <a:pt x="575786" y="933926"/>
                  </a:lnTo>
                  <a:lnTo>
                    <a:pt x="579596" y="934879"/>
                  </a:lnTo>
                  <a:lnTo>
                    <a:pt x="582930" y="935831"/>
                  </a:lnTo>
                  <a:lnTo>
                    <a:pt x="586264" y="935831"/>
                  </a:lnTo>
                  <a:lnTo>
                    <a:pt x="588645" y="935831"/>
                  </a:lnTo>
                  <a:lnTo>
                    <a:pt x="591026" y="934879"/>
                  </a:lnTo>
                  <a:lnTo>
                    <a:pt x="593407" y="934879"/>
                  </a:lnTo>
                  <a:lnTo>
                    <a:pt x="595313" y="932974"/>
                  </a:lnTo>
                  <a:lnTo>
                    <a:pt x="596265" y="931545"/>
                  </a:lnTo>
                  <a:lnTo>
                    <a:pt x="597217" y="930593"/>
                  </a:lnTo>
                  <a:lnTo>
                    <a:pt x="599599" y="929640"/>
                  </a:lnTo>
                  <a:lnTo>
                    <a:pt x="601504" y="930116"/>
                  </a:lnTo>
                  <a:lnTo>
                    <a:pt x="602932" y="932974"/>
                  </a:lnTo>
                  <a:lnTo>
                    <a:pt x="605314" y="934879"/>
                  </a:lnTo>
                  <a:lnTo>
                    <a:pt x="606266" y="936308"/>
                  </a:lnTo>
                  <a:lnTo>
                    <a:pt x="608171" y="936784"/>
                  </a:lnTo>
                  <a:lnTo>
                    <a:pt x="612457" y="936784"/>
                  </a:lnTo>
                  <a:lnTo>
                    <a:pt x="614839" y="936784"/>
                  </a:lnTo>
                  <a:lnTo>
                    <a:pt x="617696" y="937736"/>
                  </a:lnTo>
                  <a:lnTo>
                    <a:pt x="619601" y="937736"/>
                  </a:lnTo>
                  <a:lnTo>
                    <a:pt x="621506" y="939165"/>
                  </a:lnTo>
                  <a:lnTo>
                    <a:pt x="622935" y="941070"/>
                  </a:lnTo>
                  <a:lnTo>
                    <a:pt x="622935" y="944880"/>
                  </a:lnTo>
                  <a:lnTo>
                    <a:pt x="624364" y="947738"/>
                  </a:lnTo>
                  <a:lnTo>
                    <a:pt x="626269" y="948690"/>
                  </a:lnTo>
                  <a:lnTo>
                    <a:pt x="627221" y="950595"/>
                  </a:lnTo>
                  <a:lnTo>
                    <a:pt x="626745" y="952976"/>
                  </a:lnTo>
                  <a:lnTo>
                    <a:pt x="625792" y="955358"/>
                  </a:lnTo>
                  <a:lnTo>
                    <a:pt x="625792" y="958215"/>
                  </a:lnTo>
                  <a:lnTo>
                    <a:pt x="626745" y="960596"/>
                  </a:lnTo>
                  <a:lnTo>
                    <a:pt x="626745" y="962978"/>
                  </a:lnTo>
                  <a:lnTo>
                    <a:pt x="627221" y="965359"/>
                  </a:lnTo>
                  <a:lnTo>
                    <a:pt x="628650" y="967264"/>
                  </a:lnTo>
                  <a:lnTo>
                    <a:pt x="629126" y="970597"/>
                  </a:lnTo>
                  <a:lnTo>
                    <a:pt x="629126" y="972979"/>
                  </a:lnTo>
                  <a:lnTo>
                    <a:pt x="630079" y="974408"/>
                  </a:lnTo>
                  <a:lnTo>
                    <a:pt x="630555" y="976313"/>
                  </a:lnTo>
                  <a:lnTo>
                    <a:pt x="630079" y="977741"/>
                  </a:lnTo>
                  <a:lnTo>
                    <a:pt x="630079" y="980122"/>
                  </a:lnTo>
                  <a:lnTo>
                    <a:pt x="630079" y="982028"/>
                  </a:lnTo>
                  <a:lnTo>
                    <a:pt x="630555" y="983456"/>
                  </a:lnTo>
                  <a:lnTo>
                    <a:pt x="632460" y="985361"/>
                  </a:lnTo>
                  <a:lnTo>
                    <a:pt x="632936" y="989171"/>
                  </a:lnTo>
                  <a:lnTo>
                    <a:pt x="632936" y="991553"/>
                  </a:lnTo>
                  <a:lnTo>
                    <a:pt x="633889" y="994410"/>
                  </a:lnTo>
                  <a:lnTo>
                    <a:pt x="635794" y="995839"/>
                  </a:lnTo>
                  <a:lnTo>
                    <a:pt x="638651" y="996315"/>
                  </a:lnTo>
                  <a:lnTo>
                    <a:pt x="641985" y="996791"/>
                  </a:lnTo>
                  <a:lnTo>
                    <a:pt x="645795" y="996315"/>
                  </a:lnTo>
                  <a:lnTo>
                    <a:pt x="649129" y="995363"/>
                  </a:lnTo>
                  <a:lnTo>
                    <a:pt x="651034" y="994410"/>
                  </a:lnTo>
                  <a:lnTo>
                    <a:pt x="654844" y="992029"/>
                  </a:lnTo>
                  <a:lnTo>
                    <a:pt x="658177" y="990600"/>
                  </a:lnTo>
                  <a:lnTo>
                    <a:pt x="660082" y="989647"/>
                  </a:lnTo>
                  <a:lnTo>
                    <a:pt x="661511" y="989171"/>
                  </a:lnTo>
                  <a:lnTo>
                    <a:pt x="664845" y="990600"/>
                  </a:lnTo>
                  <a:lnTo>
                    <a:pt x="667702" y="992505"/>
                  </a:lnTo>
                  <a:lnTo>
                    <a:pt x="670084" y="994886"/>
                  </a:lnTo>
                  <a:lnTo>
                    <a:pt x="674370" y="997744"/>
                  </a:lnTo>
                  <a:lnTo>
                    <a:pt x="673417" y="998220"/>
                  </a:lnTo>
                  <a:lnTo>
                    <a:pt x="671513" y="1000601"/>
                  </a:lnTo>
                  <a:lnTo>
                    <a:pt x="671513" y="1002983"/>
                  </a:lnTo>
                  <a:lnTo>
                    <a:pt x="672941" y="1006793"/>
                  </a:lnTo>
                  <a:lnTo>
                    <a:pt x="671989" y="1014889"/>
                  </a:lnTo>
                  <a:lnTo>
                    <a:pt x="668655" y="1026795"/>
                  </a:lnTo>
                  <a:lnTo>
                    <a:pt x="667226" y="1033939"/>
                  </a:lnTo>
                  <a:lnTo>
                    <a:pt x="667702" y="1035844"/>
                  </a:lnTo>
                  <a:lnTo>
                    <a:pt x="666274" y="1039178"/>
                  </a:lnTo>
                  <a:lnTo>
                    <a:pt x="661511" y="1046797"/>
                  </a:lnTo>
                  <a:lnTo>
                    <a:pt x="661511" y="1052036"/>
                  </a:lnTo>
                  <a:lnTo>
                    <a:pt x="664369" y="1052036"/>
                  </a:lnTo>
                  <a:lnTo>
                    <a:pt x="665797" y="1052989"/>
                  </a:lnTo>
                  <a:lnTo>
                    <a:pt x="667702" y="1053465"/>
                  </a:lnTo>
                  <a:lnTo>
                    <a:pt x="669607" y="1052036"/>
                  </a:lnTo>
                  <a:lnTo>
                    <a:pt x="671513" y="1051560"/>
                  </a:lnTo>
                  <a:lnTo>
                    <a:pt x="674370" y="1051560"/>
                  </a:lnTo>
                  <a:lnTo>
                    <a:pt x="675799" y="1050131"/>
                  </a:lnTo>
                  <a:lnTo>
                    <a:pt x="677704" y="1050131"/>
                  </a:lnTo>
                  <a:lnTo>
                    <a:pt x="679132" y="1051084"/>
                  </a:lnTo>
                  <a:lnTo>
                    <a:pt x="680085" y="1052036"/>
                  </a:lnTo>
                  <a:lnTo>
                    <a:pt x="682466" y="1052036"/>
                  </a:lnTo>
                  <a:lnTo>
                    <a:pt x="684371" y="1054418"/>
                  </a:lnTo>
                  <a:lnTo>
                    <a:pt x="686752" y="1055370"/>
                  </a:lnTo>
                  <a:lnTo>
                    <a:pt x="687705" y="1058228"/>
                  </a:lnTo>
                  <a:lnTo>
                    <a:pt x="689134" y="1065848"/>
                  </a:lnTo>
                  <a:lnTo>
                    <a:pt x="691515" y="1070134"/>
                  </a:lnTo>
                  <a:lnTo>
                    <a:pt x="693896" y="1075373"/>
                  </a:lnTo>
                  <a:lnTo>
                    <a:pt x="693896" y="1077754"/>
                  </a:lnTo>
                  <a:lnTo>
                    <a:pt x="692467" y="1080135"/>
                  </a:lnTo>
                  <a:lnTo>
                    <a:pt x="691991" y="1083469"/>
                  </a:lnTo>
                  <a:lnTo>
                    <a:pt x="691039" y="1091565"/>
                  </a:lnTo>
                  <a:lnTo>
                    <a:pt x="690563" y="1094423"/>
                  </a:lnTo>
                  <a:lnTo>
                    <a:pt x="691515" y="1096328"/>
                  </a:lnTo>
                  <a:lnTo>
                    <a:pt x="691991" y="1099185"/>
                  </a:lnTo>
                  <a:lnTo>
                    <a:pt x="690563" y="1102519"/>
                  </a:lnTo>
                  <a:lnTo>
                    <a:pt x="687705" y="1107758"/>
                  </a:lnTo>
                  <a:lnTo>
                    <a:pt x="684847" y="1109186"/>
                  </a:lnTo>
                  <a:lnTo>
                    <a:pt x="684371" y="1109186"/>
                  </a:lnTo>
                  <a:lnTo>
                    <a:pt x="681038" y="1112044"/>
                  </a:lnTo>
                  <a:lnTo>
                    <a:pt x="678656" y="1112996"/>
                  </a:lnTo>
                  <a:lnTo>
                    <a:pt x="677227" y="1112044"/>
                  </a:lnTo>
                  <a:lnTo>
                    <a:pt x="675799" y="1113473"/>
                  </a:lnTo>
                  <a:lnTo>
                    <a:pt x="673894" y="1116806"/>
                  </a:lnTo>
                  <a:lnTo>
                    <a:pt x="671513" y="1118235"/>
                  </a:lnTo>
                  <a:lnTo>
                    <a:pt x="667226" y="1119188"/>
                  </a:lnTo>
                  <a:lnTo>
                    <a:pt x="665797" y="1119664"/>
                  </a:lnTo>
                  <a:lnTo>
                    <a:pt x="663416" y="1119664"/>
                  </a:lnTo>
                  <a:lnTo>
                    <a:pt x="661511" y="1120616"/>
                  </a:lnTo>
                  <a:lnTo>
                    <a:pt x="659606" y="1122521"/>
                  </a:lnTo>
                  <a:lnTo>
                    <a:pt x="657701" y="1122998"/>
                  </a:lnTo>
                  <a:lnTo>
                    <a:pt x="655796" y="1122521"/>
                  </a:lnTo>
                  <a:lnTo>
                    <a:pt x="653891" y="1122998"/>
                  </a:lnTo>
                  <a:lnTo>
                    <a:pt x="652463" y="1124903"/>
                  </a:lnTo>
                  <a:lnTo>
                    <a:pt x="651510" y="1126808"/>
                  </a:lnTo>
                  <a:lnTo>
                    <a:pt x="651034" y="1128713"/>
                  </a:lnTo>
                  <a:lnTo>
                    <a:pt x="649605" y="1130141"/>
                  </a:lnTo>
                  <a:lnTo>
                    <a:pt x="646747" y="1131094"/>
                  </a:lnTo>
                  <a:lnTo>
                    <a:pt x="645795" y="1132046"/>
                  </a:lnTo>
                  <a:lnTo>
                    <a:pt x="645795" y="1133475"/>
                  </a:lnTo>
                  <a:lnTo>
                    <a:pt x="644366" y="1134428"/>
                  </a:lnTo>
                  <a:lnTo>
                    <a:pt x="639604" y="1135380"/>
                  </a:lnTo>
                  <a:lnTo>
                    <a:pt x="636270" y="1137285"/>
                  </a:lnTo>
                  <a:lnTo>
                    <a:pt x="633889" y="1140143"/>
                  </a:lnTo>
                  <a:lnTo>
                    <a:pt x="631507" y="1142048"/>
                  </a:lnTo>
                  <a:lnTo>
                    <a:pt x="627697" y="1143000"/>
                  </a:lnTo>
                  <a:lnTo>
                    <a:pt x="622935" y="1145858"/>
                  </a:lnTo>
                  <a:lnTo>
                    <a:pt x="622459" y="1147763"/>
                  </a:lnTo>
                  <a:lnTo>
                    <a:pt x="624364" y="1149668"/>
                  </a:lnTo>
                  <a:lnTo>
                    <a:pt x="624840" y="1151096"/>
                  </a:lnTo>
                  <a:lnTo>
                    <a:pt x="624364" y="1152525"/>
                  </a:lnTo>
                  <a:lnTo>
                    <a:pt x="622935" y="1152525"/>
                  </a:lnTo>
                  <a:lnTo>
                    <a:pt x="620554" y="1151573"/>
                  </a:lnTo>
                  <a:lnTo>
                    <a:pt x="618649" y="1151573"/>
                  </a:lnTo>
                  <a:lnTo>
                    <a:pt x="617696" y="1152049"/>
                  </a:lnTo>
                  <a:lnTo>
                    <a:pt x="617220" y="1153001"/>
                  </a:lnTo>
                  <a:lnTo>
                    <a:pt x="617220" y="1154430"/>
                  </a:lnTo>
                  <a:lnTo>
                    <a:pt x="616267" y="1155383"/>
                  </a:lnTo>
                  <a:lnTo>
                    <a:pt x="614363" y="1155859"/>
                  </a:lnTo>
                  <a:lnTo>
                    <a:pt x="613410" y="1157288"/>
                  </a:lnTo>
                  <a:lnTo>
                    <a:pt x="612934" y="1159193"/>
                  </a:lnTo>
                  <a:lnTo>
                    <a:pt x="610552" y="1161574"/>
                  </a:lnTo>
                  <a:lnTo>
                    <a:pt x="606266" y="1164908"/>
                  </a:lnTo>
                  <a:lnTo>
                    <a:pt x="602932" y="1169194"/>
                  </a:lnTo>
                  <a:lnTo>
                    <a:pt x="600551" y="1174433"/>
                  </a:lnTo>
                  <a:lnTo>
                    <a:pt x="597694" y="1177766"/>
                  </a:lnTo>
                  <a:lnTo>
                    <a:pt x="594360" y="1179671"/>
                  </a:lnTo>
                  <a:lnTo>
                    <a:pt x="591979" y="1182053"/>
                  </a:lnTo>
                  <a:lnTo>
                    <a:pt x="590550" y="1184910"/>
                  </a:lnTo>
                  <a:lnTo>
                    <a:pt x="587216" y="1189673"/>
                  </a:lnTo>
                  <a:lnTo>
                    <a:pt x="581501" y="1196340"/>
                  </a:lnTo>
                  <a:lnTo>
                    <a:pt x="576263" y="1200626"/>
                  </a:lnTo>
                  <a:lnTo>
                    <a:pt x="571500" y="1203008"/>
                  </a:lnTo>
                  <a:lnTo>
                    <a:pt x="569119" y="1205865"/>
                  </a:lnTo>
                  <a:lnTo>
                    <a:pt x="568642" y="1208723"/>
                  </a:lnTo>
                  <a:lnTo>
                    <a:pt x="565785" y="1212056"/>
                  </a:lnTo>
                  <a:lnTo>
                    <a:pt x="560546" y="1215866"/>
                  </a:lnTo>
                  <a:lnTo>
                    <a:pt x="559117" y="1217771"/>
                  </a:lnTo>
                  <a:lnTo>
                    <a:pt x="561022" y="1220629"/>
                  </a:lnTo>
                  <a:lnTo>
                    <a:pt x="566738" y="1221582"/>
                  </a:lnTo>
                  <a:lnTo>
                    <a:pt x="572452" y="1221582"/>
                  </a:lnTo>
                  <a:lnTo>
                    <a:pt x="573405" y="1221105"/>
                  </a:lnTo>
                  <a:lnTo>
                    <a:pt x="575786" y="1216819"/>
                  </a:lnTo>
                  <a:lnTo>
                    <a:pt x="578644" y="1215390"/>
                  </a:lnTo>
                  <a:lnTo>
                    <a:pt x="581977" y="1214914"/>
                  </a:lnTo>
                  <a:lnTo>
                    <a:pt x="585311" y="1214914"/>
                  </a:lnTo>
                  <a:lnTo>
                    <a:pt x="589121" y="1217771"/>
                  </a:lnTo>
                  <a:lnTo>
                    <a:pt x="599599" y="1227296"/>
                  </a:lnTo>
                  <a:lnTo>
                    <a:pt x="607695" y="1233964"/>
                  </a:lnTo>
                  <a:lnTo>
                    <a:pt x="610076" y="1237298"/>
                  </a:lnTo>
                  <a:lnTo>
                    <a:pt x="611981" y="1239679"/>
                  </a:lnTo>
                  <a:lnTo>
                    <a:pt x="613410" y="1242060"/>
                  </a:lnTo>
                  <a:lnTo>
                    <a:pt x="612934" y="1247775"/>
                  </a:lnTo>
                  <a:lnTo>
                    <a:pt x="612934" y="1250157"/>
                  </a:lnTo>
                  <a:lnTo>
                    <a:pt x="613410" y="1251109"/>
                  </a:lnTo>
                  <a:lnTo>
                    <a:pt x="615315" y="1251109"/>
                  </a:lnTo>
                  <a:lnTo>
                    <a:pt x="618172" y="1250633"/>
                  </a:lnTo>
                  <a:lnTo>
                    <a:pt x="620554" y="1249204"/>
                  </a:lnTo>
                  <a:lnTo>
                    <a:pt x="622459" y="1247299"/>
                  </a:lnTo>
                  <a:lnTo>
                    <a:pt x="624364" y="1245870"/>
                  </a:lnTo>
                  <a:lnTo>
                    <a:pt x="625792" y="1244917"/>
                  </a:lnTo>
                  <a:lnTo>
                    <a:pt x="626269" y="1243489"/>
                  </a:lnTo>
                  <a:lnTo>
                    <a:pt x="627221" y="1242060"/>
                  </a:lnTo>
                  <a:lnTo>
                    <a:pt x="628174" y="1241584"/>
                  </a:lnTo>
                  <a:lnTo>
                    <a:pt x="629602" y="1242536"/>
                  </a:lnTo>
                  <a:lnTo>
                    <a:pt x="633413" y="1245870"/>
                  </a:lnTo>
                  <a:lnTo>
                    <a:pt x="636270" y="1248728"/>
                  </a:lnTo>
                  <a:lnTo>
                    <a:pt x="636746" y="1250633"/>
                  </a:lnTo>
                  <a:lnTo>
                    <a:pt x="637699" y="1252538"/>
                  </a:lnTo>
                  <a:lnTo>
                    <a:pt x="638651" y="1253966"/>
                  </a:lnTo>
                  <a:lnTo>
                    <a:pt x="639604" y="1255395"/>
                  </a:lnTo>
                  <a:lnTo>
                    <a:pt x="642461" y="1257300"/>
                  </a:lnTo>
                  <a:lnTo>
                    <a:pt x="645319" y="1258729"/>
                  </a:lnTo>
                  <a:lnTo>
                    <a:pt x="647224" y="1257300"/>
                  </a:lnTo>
                  <a:lnTo>
                    <a:pt x="651986" y="1261586"/>
                  </a:lnTo>
                  <a:lnTo>
                    <a:pt x="662464" y="1264920"/>
                  </a:lnTo>
                  <a:lnTo>
                    <a:pt x="664369" y="1266825"/>
                  </a:lnTo>
                  <a:lnTo>
                    <a:pt x="666274" y="1269683"/>
                  </a:lnTo>
                  <a:lnTo>
                    <a:pt x="670084" y="1274445"/>
                  </a:lnTo>
                  <a:lnTo>
                    <a:pt x="675322" y="1278732"/>
                  </a:lnTo>
                  <a:lnTo>
                    <a:pt x="679609" y="1280636"/>
                  </a:lnTo>
                  <a:lnTo>
                    <a:pt x="683419" y="1281589"/>
                  </a:lnTo>
                  <a:lnTo>
                    <a:pt x="685800" y="1282541"/>
                  </a:lnTo>
                  <a:lnTo>
                    <a:pt x="687229" y="1283970"/>
                  </a:lnTo>
                  <a:lnTo>
                    <a:pt x="689610" y="1285875"/>
                  </a:lnTo>
                  <a:lnTo>
                    <a:pt x="691039" y="1286351"/>
                  </a:lnTo>
                  <a:lnTo>
                    <a:pt x="691515" y="1287780"/>
                  </a:lnTo>
                  <a:lnTo>
                    <a:pt x="692944" y="1291114"/>
                  </a:lnTo>
                  <a:lnTo>
                    <a:pt x="694372" y="1295400"/>
                  </a:lnTo>
                  <a:lnTo>
                    <a:pt x="696277" y="1299210"/>
                  </a:lnTo>
                  <a:lnTo>
                    <a:pt x="700088" y="1303020"/>
                  </a:lnTo>
                  <a:lnTo>
                    <a:pt x="704374" y="1305878"/>
                  </a:lnTo>
                  <a:lnTo>
                    <a:pt x="708660" y="1307307"/>
                  </a:lnTo>
                  <a:lnTo>
                    <a:pt x="710565" y="1309211"/>
                  </a:lnTo>
                  <a:lnTo>
                    <a:pt x="711517" y="1308259"/>
                  </a:lnTo>
                  <a:lnTo>
                    <a:pt x="712946" y="1307307"/>
                  </a:lnTo>
                  <a:lnTo>
                    <a:pt x="714851" y="1306354"/>
                  </a:lnTo>
                  <a:lnTo>
                    <a:pt x="716280" y="1303973"/>
                  </a:lnTo>
                  <a:lnTo>
                    <a:pt x="717232" y="1301591"/>
                  </a:lnTo>
                  <a:lnTo>
                    <a:pt x="720090" y="1300163"/>
                  </a:lnTo>
                  <a:lnTo>
                    <a:pt x="722471" y="1298734"/>
                  </a:lnTo>
                  <a:lnTo>
                    <a:pt x="722471" y="1297305"/>
                  </a:lnTo>
                  <a:lnTo>
                    <a:pt x="722947" y="1295876"/>
                  </a:lnTo>
                  <a:lnTo>
                    <a:pt x="723424" y="1293971"/>
                  </a:lnTo>
                  <a:lnTo>
                    <a:pt x="724376" y="1292066"/>
                  </a:lnTo>
                  <a:lnTo>
                    <a:pt x="725329" y="1291590"/>
                  </a:lnTo>
                  <a:lnTo>
                    <a:pt x="725805" y="1291590"/>
                  </a:lnTo>
                  <a:lnTo>
                    <a:pt x="726281" y="1293019"/>
                  </a:lnTo>
                  <a:lnTo>
                    <a:pt x="726281" y="1297305"/>
                  </a:lnTo>
                  <a:lnTo>
                    <a:pt x="727710" y="1299210"/>
                  </a:lnTo>
                  <a:lnTo>
                    <a:pt x="728663" y="1301591"/>
                  </a:lnTo>
                  <a:lnTo>
                    <a:pt x="729615" y="1303496"/>
                  </a:lnTo>
                  <a:lnTo>
                    <a:pt x="729615" y="1304925"/>
                  </a:lnTo>
                  <a:lnTo>
                    <a:pt x="729615" y="1306830"/>
                  </a:lnTo>
                  <a:lnTo>
                    <a:pt x="729139" y="1308735"/>
                  </a:lnTo>
                  <a:lnTo>
                    <a:pt x="727710" y="1311116"/>
                  </a:lnTo>
                  <a:lnTo>
                    <a:pt x="726757" y="1313498"/>
                  </a:lnTo>
                  <a:lnTo>
                    <a:pt x="725329" y="1315403"/>
                  </a:lnTo>
                  <a:lnTo>
                    <a:pt x="723900" y="1317784"/>
                  </a:lnTo>
                  <a:lnTo>
                    <a:pt x="722471" y="1318736"/>
                  </a:lnTo>
                  <a:lnTo>
                    <a:pt x="721042" y="1319213"/>
                  </a:lnTo>
                  <a:lnTo>
                    <a:pt x="719614" y="1318736"/>
                  </a:lnTo>
                  <a:lnTo>
                    <a:pt x="718185" y="1316832"/>
                  </a:lnTo>
                  <a:lnTo>
                    <a:pt x="716756" y="1315403"/>
                  </a:lnTo>
                  <a:lnTo>
                    <a:pt x="715327" y="1314450"/>
                  </a:lnTo>
                  <a:lnTo>
                    <a:pt x="713422" y="1314926"/>
                  </a:lnTo>
                  <a:lnTo>
                    <a:pt x="711041" y="1316355"/>
                  </a:lnTo>
                  <a:lnTo>
                    <a:pt x="709613" y="1320641"/>
                  </a:lnTo>
                  <a:lnTo>
                    <a:pt x="707707" y="1324451"/>
                  </a:lnTo>
                  <a:lnTo>
                    <a:pt x="705326" y="1325404"/>
                  </a:lnTo>
                  <a:lnTo>
                    <a:pt x="704374" y="1325404"/>
                  </a:lnTo>
                  <a:lnTo>
                    <a:pt x="703421" y="1325880"/>
                  </a:lnTo>
                  <a:lnTo>
                    <a:pt x="702469" y="1326833"/>
                  </a:lnTo>
                  <a:lnTo>
                    <a:pt x="701516" y="1328261"/>
                  </a:lnTo>
                  <a:lnTo>
                    <a:pt x="700564" y="1331119"/>
                  </a:lnTo>
                  <a:lnTo>
                    <a:pt x="700088" y="1335405"/>
                  </a:lnTo>
                  <a:lnTo>
                    <a:pt x="700564" y="1340167"/>
                  </a:lnTo>
                  <a:lnTo>
                    <a:pt x="700088" y="1342549"/>
                  </a:lnTo>
                  <a:lnTo>
                    <a:pt x="698659" y="1343025"/>
                  </a:lnTo>
                  <a:lnTo>
                    <a:pt x="698182" y="1343501"/>
                  </a:lnTo>
                  <a:lnTo>
                    <a:pt x="697706" y="1343501"/>
                  </a:lnTo>
                  <a:lnTo>
                    <a:pt x="697706" y="1343501"/>
                  </a:lnTo>
                  <a:lnTo>
                    <a:pt x="697706" y="1346359"/>
                  </a:lnTo>
                  <a:lnTo>
                    <a:pt x="697706" y="1347788"/>
                  </a:lnTo>
                  <a:lnTo>
                    <a:pt x="698182" y="1348740"/>
                  </a:lnTo>
                  <a:lnTo>
                    <a:pt x="700088" y="1350169"/>
                  </a:lnTo>
                  <a:lnTo>
                    <a:pt x="702469" y="1351121"/>
                  </a:lnTo>
                  <a:lnTo>
                    <a:pt x="703421" y="1351121"/>
                  </a:lnTo>
                  <a:lnTo>
                    <a:pt x="718661" y="1338263"/>
                  </a:lnTo>
                  <a:lnTo>
                    <a:pt x="723900" y="1333024"/>
                  </a:lnTo>
                  <a:lnTo>
                    <a:pt x="727710" y="1328261"/>
                  </a:lnTo>
                  <a:lnTo>
                    <a:pt x="732472" y="1318260"/>
                  </a:lnTo>
                  <a:lnTo>
                    <a:pt x="738188" y="1302067"/>
                  </a:lnTo>
                  <a:lnTo>
                    <a:pt x="740569" y="1297782"/>
                  </a:lnTo>
                  <a:lnTo>
                    <a:pt x="743426" y="1293971"/>
                  </a:lnTo>
                  <a:lnTo>
                    <a:pt x="745331" y="1292066"/>
                  </a:lnTo>
                  <a:lnTo>
                    <a:pt x="743902" y="1289209"/>
                  </a:lnTo>
                  <a:lnTo>
                    <a:pt x="742950" y="1284923"/>
                  </a:lnTo>
                  <a:lnTo>
                    <a:pt x="742950" y="1282065"/>
                  </a:lnTo>
                  <a:lnTo>
                    <a:pt x="745331" y="1274921"/>
                  </a:lnTo>
                  <a:lnTo>
                    <a:pt x="748665" y="1271588"/>
                  </a:lnTo>
                  <a:lnTo>
                    <a:pt x="749617" y="1267301"/>
                  </a:lnTo>
                  <a:lnTo>
                    <a:pt x="750570" y="1263491"/>
                  </a:lnTo>
                  <a:lnTo>
                    <a:pt x="751999" y="1261586"/>
                  </a:lnTo>
                  <a:lnTo>
                    <a:pt x="759142" y="1258253"/>
                  </a:lnTo>
                  <a:lnTo>
                    <a:pt x="766286" y="1253014"/>
                  </a:lnTo>
                  <a:lnTo>
                    <a:pt x="767715" y="1251109"/>
                  </a:lnTo>
                  <a:lnTo>
                    <a:pt x="766763" y="1248251"/>
                  </a:lnTo>
                  <a:lnTo>
                    <a:pt x="767715" y="1245870"/>
                  </a:lnTo>
                  <a:lnTo>
                    <a:pt x="770572" y="1243489"/>
                  </a:lnTo>
                  <a:lnTo>
                    <a:pt x="771049" y="1237298"/>
                  </a:lnTo>
                  <a:lnTo>
                    <a:pt x="772477" y="1238250"/>
                  </a:lnTo>
                  <a:lnTo>
                    <a:pt x="773430" y="1240155"/>
                  </a:lnTo>
                  <a:lnTo>
                    <a:pt x="773430" y="1234440"/>
                  </a:lnTo>
                  <a:lnTo>
                    <a:pt x="774859" y="1229678"/>
                  </a:lnTo>
                  <a:lnTo>
                    <a:pt x="776764" y="1227773"/>
                  </a:lnTo>
                  <a:lnTo>
                    <a:pt x="777716" y="1225867"/>
                  </a:lnTo>
                  <a:lnTo>
                    <a:pt x="773430" y="1221582"/>
                  </a:lnTo>
                  <a:lnTo>
                    <a:pt x="772954" y="1217771"/>
                  </a:lnTo>
                  <a:lnTo>
                    <a:pt x="772954" y="1213961"/>
                  </a:lnTo>
                  <a:lnTo>
                    <a:pt x="774382" y="1214914"/>
                  </a:lnTo>
                  <a:lnTo>
                    <a:pt x="774859" y="1217295"/>
                  </a:lnTo>
                  <a:lnTo>
                    <a:pt x="776764" y="1220629"/>
                  </a:lnTo>
                  <a:lnTo>
                    <a:pt x="781526" y="1222534"/>
                  </a:lnTo>
                  <a:lnTo>
                    <a:pt x="782002" y="1226344"/>
                  </a:lnTo>
                  <a:lnTo>
                    <a:pt x="785336" y="1226344"/>
                  </a:lnTo>
                  <a:lnTo>
                    <a:pt x="794861" y="1221105"/>
                  </a:lnTo>
                  <a:lnTo>
                    <a:pt x="797719" y="1221582"/>
                  </a:lnTo>
                  <a:lnTo>
                    <a:pt x="798195" y="1223963"/>
                  </a:lnTo>
                  <a:lnTo>
                    <a:pt x="796766" y="1228249"/>
                  </a:lnTo>
                  <a:lnTo>
                    <a:pt x="795814" y="1228725"/>
                  </a:lnTo>
                  <a:lnTo>
                    <a:pt x="793432" y="1227296"/>
                  </a:lnTo>
                  <a:lnTo>
                    <a:pt x="792480" y="1227773"/>
                  </a:lnTo>
                  <a:lnTo>
                    <a:pt x="793432" y="1238250"/>
                  </a:lnTo>
                  <a:lnTo>
                    <a:pt x="790575" y="1242060"/>
                  </a:lnTo>
                  <a:lnTo>
                    <a:pt x="784860" y="1245394"/>
                  </a:lnTo>
                  <a:lnTo>
                    <a:pt x="783907" y="1249204"/>
                  </a:lnTo>
                  <a:lnTo>
                    <a:pt x="784384" y="1251109"/>
                  </a:lnTo>
                  <a:lnTo>
                    <a:pt x="783431" y="1252538"/>
                  </a:lnTo>
                  <a:lnTo>
                    <a:pt x="779145" y="1252061"/>
                  </a:lnTo>
                  <a:lnTo>
                    <a:pt x="777240" y="1253490"/>
                  </a:lnTo>
                  <a:lnTo>
                    <a:pt x="777240" y="1259205"/>
                  </a:lnTo>
                  <a:lnTo>
                    <a:pt x="776764" y="1262063"/>
                  </a:lnTo>
                  <a:lnTo>
                    <a:pt x="773430" y="1267301"/>
                  </a:lnTo>
                  <a:lnTo>
                    <a:pt x="767715" y="1270159"/>
                  </a:lnTo>
                  <a:lnTo>
                    <a:pt x="759619" y="1278255"/>
                  </a:lnTo>
                  <a:lnTo>
                    <a:pt x="755332" y="1279208"/>
                  </a:lnTo>
                  <a:lnTo>
                    <a:pt x="753904" y="1280636"/>
                  </a:lnTo>
                  <a:lnTo>
                    <a:pt x="751999" y="1282065"/>
                  </a:lnTo>
                  <a:lnTo>
                    <a:pt x="748665" y="1280160"/>
                  </a:lnTo>
                  <a:lnTo>
                    <a:pt x="746284" y="1280636"/>
                  </a:lnTo>
                  <a:lnTo>
                    <a:pt x="746284" y="1283970"/>
                  </a:lnTo>
                  <a:lnTo>
                    <a:pt x="746760" y="1286351"/>
                  </a:lnTo>
                  <a:lnTo>
                    <a:pt x="745807" y="1289685"/>
                  </a:lnTo>
                  <a:lnTo>
                    <a:pt x="746760" y="1291590"/>
                  </a:lnTo>
                  <a:lnTo>
                    <a:pt x="751046" y="1286828"/>
                  </a:lnTo>
                  <a:lnTo>
                    <a:pt x="755332" y="1283494"/>
                  </a:lnTo>
                  <a:lnTo>
                    <a:pt x="766763" y="1276350"/>
                  </a:lnTo>
                  <a:lnTo>
                    <a:pt x="777240" y="1268254"/>
                  </a:lnTo>
                  <a:lnTo>
                    <a:pt x="784860" y="1260158"/>
                  </a:lnTo>
                  <a:lnTo>
                    <a:pt x="790575" y="1253014"/>
                  </a:lnTo>
                  <a:lnTo>
                    <a:pt x="794861" y="1246823"/>
                  </a:lnTo>
                  <a:lnTo>
                    <a:pt x="805815" y="1229201"/>
                  </a:lnTo>
                  <a:lnTo>
                    <a:pt x="814864" y="1206341"/>
                  </a:lnTo>
                  <a:lnTo>
                    <a:pt x="824865" y="1190149"/>
                  </a:lnTo>
                  <a:lnTo>
                    <a:pt x="833438" y="1179671"/>
                  </a:lnTo>
                  <a:lnTo>
                    <a:pt x="841057" y="1172051"/>
                  </a:lnTo>
                  <a:lnTo>
                    <a:pt x="849630" y="1165860"/>
                  </a:lnTo>
                  <a:lnTo>
                    <a:pt x="857250" y="1161574"/>
                  </a:lnTo>
                  <a:lnTo>
                    <a:pt x="857250" y="1156811"/>
                  </a:lnTo>
                  <a:lnTo>
                    <a:pt x="860584" y="1152049"/>
                  </a:lnTo>
                  <a:lnTo>
                    <a:pt x="862013" y="1148239"/>
                  </a:lnTo>
                  <a:lnTo>
                    <a:pt x="862965" y="1143476"/>
                  </a:lnTo>
                  <a:lnTo>
                    <a:pt x="863441" y="1134428"/>
                  </a:lnTo>
                  <a:lnTo>
                    <a:pt x="862013" y="1124903"/>
                  </a:lnTo>
                  <a:lnTo>
                    <a:pt x="864394" y="1118235"/>
                  </a:lnTo>
                  <a:lnTo>
                    <a:pt x="863441" y="1114425"/>
                  </a:lnTo>
                  <a:lnTo>
                    <a:pt x="864870" y="1112044"/>
                  </a:lnTo>
                  <a:lnTo>
                    <a:pt x="864394" y="1109186"/>
                  </a:lnTo>
                  <a:lnTo>
                    <a:pt x="863441" y="1106805"/>
                  </a:lnTo>
                  <a:lnTo>
                    <a:pt x="862489" y="1100138"/>
                  </a:lnTo>
                  <a:lnTo>
                    <a:pt x="860584" y="1093946"/>
                  </a:lnTo>
                  <a:lnTo>
                    <a:pt x="860584" y="1090613"/>
                  </a:lnTo>
                  <a:lnTo>
                    <a:pt x="861060" y="1087279"/>
                  </a:lnTo>
                  <a:lnTo>
                    <a:pt x="861060" y="1082993"/>
                  </a:lnTo>
                  <a:lnTo>
                    <a:pt x="859155" y="1081088"/>
                  </a:lnTo>
                  <a:lnTo>
                    <a:pt x="857726" y="1078230"/>
                  </a:lnTo>
                  <a:lnTo>
                    <a:pt x="858679" y="1076801"/>
                  </a:lnTo>
                  <a:lnTo>
                    <a:pt x="859631" y="1076801"/>
                  </a:lnTo>
                  <a:lnTo>
                    <a:pt x="861536" y="1074896"/>
                  </a:lnTo>
                  <a:lnTo>
                    <a:pt x="862965" y="1066324"/>
                  </a:lnTo>
                  <a:lnTo>
                    <a:pt x="861536" y="1063943"/>
                  </a:lnTo>
                  <a:lnTo>
                    <a:pt x="859155" y="1063943"/>
                  </a:lnTo>
                  <a:lnTo>
                    <a:pt x="859631" y="1062990"/>
                  </a:lnTo>
                  <a:lnTo>
                    <a:pt x="863917" y="1062038"/>
                  </a:lnTo>
                  <a:lnTo>
                    <a:pt x="868680" y="1054418"/>
                  </a:lnTo>
                  <a:lnTo>
                    <a:pt x="867727" y="1052513"/>
                  </a:lnTo>
                  <a:lnTo>
                    <a:pt x="864870" y="1051560"/>
                  </a:lnTo>
                  <a:lnTo>
                    <a:pt x="858679" y="1050608"/>
                  </a:lnTo>
                  <a:lnTo>
                    <a:pt x="857250" y="1046321"/>
                  </a:lnTo>
                  <a:lnTo>
                    <a:pt x="860107" y="1048703"/>
                  </a:lnTo>
                  <a:lnTo>
                    <a:pt x="862965" y="1049179"/>
                  </a:lnTo>
                  <a:lnTo>
                    <a:pt x="865822" y="1049179"/>
                  </a:lnTo>
                  <a:lnTo>
                    <a:pt x="867251" y="1047750"/>
                  </a:lnTo>
                  <a:lnTo>
                    <a:pt x="866299" y="1044416"/>
                  </a:lnTo>
                  <a:lnTo>
                    <a:pt x="868204" y="1042988"/>
                  </a:lnTo>
                  <a:lnTo>
                    <a:pt x="872490" y="1044416"/>
                  </a:lnTo>
                  <a:lnTo>
                    <a:pt x="875347" y="1044416"/>
                  </a:lnTo>
                  <a:lnTo>
                    <a:pt x="873442" y="1047750"/>
                  </a:lnTo>
                  <a:lnTo>
                    <a:pt x="874871" y="1048226"/>
                  </a:lnTo>
                  <a:lnTo>
                    <a:pt x="881063" y="1041559"/>
                  </a:lnTo>
                  <a:lnTo>
                    <a:pt x="884396" y="1039178"/>
                  </a:lnTo>
                  <a:lnTo>
                    <a:pt x="885349" y="1035368"/>
                  </a:lnTo>
                  <a:lnTo>
                    <a:pt x="883444" y="1035368"/>
                  </a:lnTo>
                  <a:lnTo>
                    <a:pt x="882491" y="1034415"/>
                  </a:lnTo>
                  <a:lnTo>
                    <a:pt x="884872" y="1032986"/>
                  </a:lnTo>
                  <a:lnTo>
                    <a:pt x="886301" y="1032986"/>
                  </a:lnTo>
                  <a:lnTo>
                    <a:pt x="887730" y="1031558"/>
                  </a:lnTo>
                  <a:lnTo>
                    <a:pt x="895826" y="1025366"/>
                  </a:lnTo>
                  <a:lnTo>
                    <a:pt x="911542" y="1014889"/>
                  </a:lnTo>
                  <a:lnTo>
                    <a:pt x="920591" y="1005840"/>
                  </a:lnTo>
                  <a:lnTo>
                    <a:pt x="928688" y="1001554"/>
                  </a:lnTo>
                  <a:lnTo>
                    <a:pt x="951071" y="990124"/>
                  </a:lnTo>
                  <a:lnTo>
                    <a:pt x="955357" y="989171"/>
                  </a:lnTo>
                  <a:lnTo>
                    <a:pt x="961549" y="989171"/>
                  </a:lnTo>
                  <a:lnTo>
                    <a:pt x="966311" y="990600"/>
                  </a:lnTo>
                  <a:lnTo>
                    <a:pt x="968216" y="990600"/>
                  </a:lnTo>
                  <a:lnTo>
                    <a:pt x="969169" y="989171"/>
                  </a:lnTo>
                  <a:lnTo>
                    <a:pt x="969645" y="986790"/>
                  </a:lnTo>
                  <a:lnTo>
                    <a:pt x="972979" y="983933"/>
                  </a:lnTo>
                  <a:lnTo>
                    <a:pt x="976789" y="982980"/>
                  </a:lnTo>
                  <a:lnTo>
                    <a:pt x="985838" y="976313"/>
                  </a:lnTo>
                  <a:lnTo>
                    <a:pt x="995363" y="974884"/>
                  </a:lnTo>
                  <a:lnTo>
                    <a:pt x="996791" y="974408"/>
                  </a:lnTo>
                  <a:lnTo>
                    <a:pt x="998696" y="972979"/>
                  </a:lnTo>
                  <a:lnTo>
                    <a:pt x="996791" y="971550"/>
                  </a:lnTo>
                  <a:lnTo>
                    <a:pt x="994886" y="970597"/>
                  </a:lnTo>
                  <a:lnTo>
                    <a:pt x="994410" y="967264"/>
                  </a:lnTo>
                  <a:lnTo>
                    <a:pt x="995839" y="965359"/>
                  </a:lnTo>
                  <a:lnTo>
                    <a:pt x="1004888" y="963454"/>
                  </a:lnTo>
                  <a:lnTo>
                    <a:pt x="1012507" y="963454"/>
                  </a:lnTo>
                  <a:lnTo>
                    <a:pt x="1015841" y="961072"/>
                  </a:lnTo>
                  <a:lnTo>
                    <a:pt x="1022032" y="959644"/>
                  </a:lnTo>
                  <a:lnTo>
                    <a:pt x="1027747" y="961549"/>
                  </a:lnTo>
                  <a:lnTo>
                    <a:pt x="1028700" y="962978"/>
                  </a:lnTo>
                  <a:lnTo>
                    <a:pt x="1024890" y="964406"/>
                  </a:lnTo>
                  <a:lnTo>
                    <a:pt x="1021080" y="963930"/>
                  </a:lnTo>
                  <a:lnTo>
                    <a:pt x="1018699" y="964883"/>
                  </a:lnTo>
                  <a:lnTo>
                    <a:pt x="1021080" y="966311"/>
                  </a:lnTo>
                  <a:lnTo>
                    <a:pt x="1026795" y="964883"/>
                  </a:lnTo>
                  <a:lnTo>
                    <a:pt x="1033939" y="963930"/>
                  </a:lnTo>
                  <a:lnTo>
                    <a:pt x="1039654" y="962025"/>
                  </a:lnTo>
                  <a:lnTo>
                    <a:pt x="1044416" y="961549"/>
                  </a:lnTo>
                  <a:lnTo>
                    <a:pt x="1045369" y="959644"/>
                  </a:lnTo>
                  <a:lnTo>
                    <a:pt x="1044892" y="957739"/>
                  </a:lnTo>
                  <a:lnTo>
                    <a:pt x="1043940" y="955834"/>
                  </a:lnTo>
                  <a:lnTo>
                    <a:pt x="1043940" y="954405"/>
                  </a:lnTo>
                  <a:lnTo>
                    <a:pt x="1044416" y="952500"/>
                  </a:lnTo>
                  <a:lnTo>
                    <a:pt x="1046797" y="951547"/>
                  </a:lnTo>
                  <a:lnTo>
                    <a:pt x="1049179" y="951547"/>
                  </a:lnTo>
                  <a:lnTo>
                    <a:pt x="1049655" y="953453"/>
                  </a:lnTo>
                  <a:lnTo>
                    <a:pt x="1048226" y="956310"/>
                  </a:lnTo>
                  <a:lnTo>
                    <a:pt x="1048702" y="958215"/>
                  </a:lnTo>
                  <a:lnTo>
                    <a:pt x="1051084" y="959644"/>
                  </a:lnTo>
                  <a:lnTo>
                    <a:pt x="1052989" y="960596"/>
                  </a:lnTo>
                  <a:lnTo>
                    <a:pt x="1057275" y="960596"/>
                  </a:lnTo>
                  <a:lnTo>
                    <a:pt x="1065848" y="959644"/>
                  </a:lnTo>
                  <a:lnTo>
                    <a:pt x="1081564" y="959644"/>
                  </a:lnTo>
                  <a:lnTo>
                    <a:pt x="1084421" y="959644"/>
                  </a:lnTo>
                  <a:lnTo>
                    <a:pt x="1086326" y="955834"/>
                  </a:lnTo>
                  <a:lnTo>
                    <a:pt x="1087755" y="953929"/>
                  </a:lnTo>
                  <a:lnTo>
                    <a:pt x="1086326" y="952024"/>
                  </a:lnTo>
                  <a:lnTo>
                    <a:pt x="1085850" y="948690"/>
                  </a:lnTo>
                  <a:lnTo>
                    <a:pt x="1086326" y="946309"/>
                  </a:lnTo>
                  <a:lnTo>
                    <a:pt x="1095851" y="936784"/>
                  </a:lnTo>
                  <a:lnTo>
                    <a:pt x="1100138" y="934403"/>
                  </a:lnTo>
                  <a:lnTo>
                    <a:pt x="1115854" y="928688"/>
                  </a:lnTo>
                  <a:lnTo>
                    <a:pt x="1120140" y="925830"/>
                  </a:lnTo>
                  <a:lnTo>
                    <a:pt x="1120616" y="922972"/>
                  </a:lnTo>
                  <a:lnTo>
                    <a:pt x="1119664" y="912019"/>
                  </a:lnTo>
                  <a:lnTo>
                    <a:pt x="1119664" y="911543"/>
                  </a:lnTo>
                  <a:lnTo>
                    <a:pt x="1118711" y="908209"/>
                  </a:lnTo>
                  <a:lnTo>
                    <a:pt x="1122045" y="898684"/>
                  </a:lnTo>
                  <a:lnTo>
                    <a:pt x="1126331" y="891540"/>
                  </a:lnTo>
                  <a:lnTo>
                    <a:pt x="1127760" y="887254"/>
                  </a:lnTo>
                  <a:lnTo>
                    <a:pt x="1129665" y="885349"/>
                  </a:lnTo>
                  <a:lnTo>
                    <a:pt x="1133951" y="882968"/>
                  </a:lnTo>
                  <a:lnTo>
                    <a:pt x="1140619" y="875347"/>
                  </a:lnTo>
                  <a:lnTo>
                    <a:pt x="1143476" y="870109"/>
                  </a:lnTo>
                  <a:lnTo>
                    <a:pt x="1143952" y="865346"/>
                  </a:lnTo>
                  <a:lnTo>
                    <a:pt x="1147286" y="862489"/>
                  </a:lnTo>
                  <a:lnTo>
                    <a:pt x="1149191" y="854393"/>
                  </a:lnTo>
                  <a:lnTo>
                    <a:pt x="1153954" y="846296"/>
                  </a:lnTo>
                  <a:lnTo>
                    <a:pt x="1159192" y="842963"/>
                  </a:lnTo>
                  <a:lnTo>
                    <a:pt x="1161098" y="840105"/>
                  </a:lnTo>
                  <a:lnTo>
                    <a:pt x="1163002" y="835819"/>
                  </a:lnTo>
                  <a:lnTo>
                    <a:pt x="1163955" y="829628"/>
                  </a:lnTo>
                  <a:lnTo>
                    <a:pt x="1162526" y="814388"/>
                  </a:lnTo>
                  <a:lnTo>
                    <a:pt x="1162526" y="807244"/>
                  </a:lnTo>
                  <a:lnTo>
                    <a:pt x="1165384" y="793909"/>
                  </a:lnTo>
                  <a:lnTo>
                    <a:pt x="1171099" y="784860"/>
                  </a:lnTo>
                  <a:lnTo>
                    <a:pt x="1173480" y="782479"/>
                  </a:lnTo>
                  <a:lnTo>
                    <a:pt x="1178242" y="780097"/>
                  </a:lnTo>
                  <a:lnTo>
                    <a:pt x="1182529" y="774859"/>
                  </a:lnTo>
                  <a:lnTo>
                    <a:pt x="1182052" y="772954"/>
                  </a:lnTo>
                  <a:lnTo>
                    <a:pt x="1180624" y="761524"/>
                  </a:lnTo>
                  <a:lnTo>
                    <a:pt x="1181100" y="756761"/>
                  </a:lnTo>
                  <a:lnTo>
                    <a:pt x="1182529" y="751999"/>
                  </a:lnTo>
                  <a:lnTo>
                    <a:pt x="1183957" y="742474"/>
                  </a:lnTo>
                  <a:lnTo>
                    <a:pt x="1185863" y="733425"/>
                  </a:lnTo>
                  <a:lnTo>
                    <a:pt x="1189196" y="722471"/>
                  </a:lnTo>
                  <a:lnTo>
                    <a:pt x="1192054" y="711518"/>
                  </a:lnTo>
                  <a:lnTo>
                    <a:pt x="1192054" y="710565"/>
                  </a:lnTo>
                  <a:lnTo>
                    <a:pt x="1190149" y="701040"/>
                  </a:lnTo>
                  <a:lnTo>
                    <a:pt x="1188244" y="690563"/>
                  </a:lnTo>
                  <a:lnTo>
                    <a:pt x="1187767" y="679609"/>
                  </a:lnTo>
                  <a:lnTo>
                    <a:pt x="1186339" y="670084"/>
                  </a:lnTo>
                  <a:lnTo>
                    <a:pt x="1190149" y="648653"/>
                  </a:lnTo>
                  <a:lnTo>
                    <a:pt x="1189196" y="647700"/>
                  </a:lnTo>
                  <a:lnTo>
                    <a:pt x="1187767" y="651034"/>
                  </a:lnTo>
                  <a:lnTo>
                    <a:pt x="1186339" y="649129"/>
                  </a:lnTo>
                  <a:lnTo>
                    <a:pt x="1186815" y="647224"/>
                  </a:lnTo>
                  <a:lnTo>
                    <a:pt x="1186815" y="639128"/>
                  </a:lnTo>
                  <a:lnTo>
                    <a:pt x="1188244" y="635794"/>
                  </a:lnTo>
                  <a:lnTo>
                    <a:pt x="1188720" y="633889"/>
                  </a:lnTo>
                  <a:lnTo>
                    <a:pt x="1188244" y="632936"/>
                  </a:lnTo>
                  <a:lnTo>
                    <a:pt x="1187291" y="631984"/>
                  </a:lnTo>
                  <a:lnTo>
                    <a:pt x="1185386" y="632936"/>
                  </a:lnTo>
                  <a:lnTo>
                    <a:pt x="1186339" y="629126"/>
                  </a:lnTo>
                  <a:lnTo>
                    <a:pt x="1187767" y="625316"/>
                  </a:lnTo>
                  <a:lnTo>
                    <a:pt x="1190149" y="621983"/>
                  </a:lnTo>
                  <a:lnTo>
                    <a:pt x="1194435" y="617696"/>
                  </a:lnTo>
                  <a:lnTo>
                    <a:pt x="1194435" y="613886"/>
                  </a:lnTo>
                  <a:lnTo>
                    <a:pt x="1196816" y="609600"/>
                  </a:lnTo>
                  <a:lnTo>
                    <a:pt x="1196340" y="607695"/>
                  </a:lnTo>
                  <a:lnTo>
                    <a:pt x="1193959" y="605790"/>
                  </a:lnTo>
                  <a:lnTo>
                    <a:pt x="1196340" y="605314"/>
                  </a:lnTo>
                  <a:lnTo>
                    <a:pt x="1197769" y="604361"/>
                  </a:lnTo>
                  <a:lnTo>
                    <a:pt x="1199674" y="600075"/>
                  </a:lnTo>
                  <a:lnTo>
                    <a:pt x="1201102" y="600551"/>
                  </a:lnTo>
                  <a:lnTo>
                    <a:pt x="1205389" y="604361"/>
                  </a:lnTo>
                  <a:lnTo>
                    <a:pt x="1206341" y="611029"/>
                  </a:lnTo>
                  <a:lnTo>
                    <a:pt x="1208246" y="611505"/>
                  </a:lnTo>
                  <a:lnTo>
                    <a:pt x="1209675" y="611505"/>
                  </a:lnTo>
                  <a:lnTo>
                    <a:pt x="1215390" y="607219"/>
                  </a:lnTo>
                  <a:lnTo>
                    <a:pt x="1223010" y="598646"/>
                  </a:lnTo>
                  <a:lnTo>
                    <a:pt x="1224915" y="594836"/>
                  </a:lnTo>
                  <a:lnTo>
                    <a:pt x="1233964" y="581978"/>
                  </a:lnTo>
                  <a:lnTo>
                    <a:pt x="1241584" y="566738"/>
                  </a:lnTo>
                  <a:lnTo>
                    <a:pt x="1243489" y="561499"/>
                  </a:lnTo>
                  <a:lnTo>
                    <a:pt x="1242536" y="558165"/>
                  </a:lnTo>
                  <a:lnTo>
                    <a:pt x="1245394" y="553403"/>
                  </a:lnTo>
                  <a:lnTo>
                    <a:pt x="1246823" y="551974"/>
                  </a:lnTo>
                  <a:lnTo>
                    <a:pt x="1246823" y="553879"/>
                  </a:lnTo>
                  <a:lnTo>
                    <a:pt x="1246346" y="555308"/>
                  </a:lnTo>
                  <a:lnTo>
                    <a:pt x="1245394" y="556736"/>
                  </a:lnTo>
                  <a:lnTo>
                    <a:pt x="1245394" y="558641"/>
                  </a:lnTo>
                  <a:lnTo>
                    <a:pt x="1246823" y="557689"/>
                  </a:lnTo>
                  <a:lnTo>
                    <a:pt x="1251585" y="551497"/>
                  </a:lnTo>
                  <a:lnTo>
                    <a:pt x="1251585" y="547688"/>
                  </a:lnTo>
                  <a:lnTo>
                    <a:pt x="1253490" y="548164"/>
                  </a:lnTo>
                  <a:lnTo>
                    <a:pt x="1254442" y="547211"/>
                  </a:lnTo>
                  <a:lnTo>
                    <a:pt x="1259681" y="539115"/>
                  </a:lnTo>
                  <a:lnTo>
                    <a:pt x="1265396" y="533876"/>
                  </a:lnTo>
                  <a:lnTo>
                    <a:pt x="1269682" y="531019"/>
                  </a:lnTo>
                  <a:lnTo>
                    <a:pt x="1277302" y="527685"/>
                  </a:lnTo>
                  <a:lnTo>
                    <a:pt x="1277779" y="527685"/>
                  </a:lnTo>
                  <a:lnTo>
                    <a:pt x="1283494" y="519113"/>
                  </a:lnTo>
                  <a:lnTo>
                    <a:pt x="1289209" y="513874"/>
                  </a:lnTo>
                  <a:lnTo>
                    <a:pt x="1294924" y="506254"/>
                  </a:lnTo>
                  <a:lnTo>
                    <a:pt x="1296352" y="503872"/>
                  </a:lnTo>
                  <a:lnTo>
                    <a:pt x="1294924" y="501015"/>
                  </a:lnTo>
                  <a:lnTo>
                    <a:pt x="1296829" y="501968"/>
                  </a:lnTo>
                  <a:lnTo>
                    <a:pt x="1299210" y="501491"/>
                  </a:lnTo>
                  <a:lnTo>
                    <a:pt x="1304925" y="495776"/>
                  </a:lnTo>
                  <a:lnTo>
                    <a:pt x="1313498" y="485299"/>
                  </a:lnTo>
                  <a:lnTo>
                    <a:pt x="1319689" y="475297"/>
                  </a:lnTo>
                  <a:lnTo>
                    <a:pt x="1326356" y="457676"/>
                  </a:lnTo>
                  <a:lnTo>
                    <a:pt x="1328738" y="447199"/>
                  </a:lnTo>
                  <a:lnTo>
                    <a:pt x="1330642" y="442913"/>
                  </a:lnTo>
                  <a:lnTo>
                    <a:pt x="1330642" y="439579"/>
                  </a:lnTo>
                  <a:lnTo>
                    <a:pt x="1329214" y="435293"/>
                  </a:lnTo>
                  <a:lnTo>
                    <a:pt x="1329214" y="433388"/>
                  </a:lnTo>
                  <a:lnTo>
                    <a:pt x="1329690" y="431483"/>
                  </a:lnTo>
                  <a:lnTo>
                    <a:pt x="1329690" y="430054"/>
                  </a:lnTo>
                  <a:lnTo>
                    <a:pt x="1329690" y="428149"/>
                  </a:lnTo>
                  <a:lnTo>
                    <a:pt x="1332548" y="426720"/>
                  </a:lnTo>
                  <a:close/>
                </a:path>
              </a:pathLst>
            </a:custGeom>
            <a:grpFill/>
            <a:ln w="3175" cap="flat">
              <a:solidFill>
                <a:schemeClr val="bg1">
                  <a:lumMod val="75000"/>
                </a:scheme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3" name="Freeform: Shape 441">
              <a:extLst>
                <a:ext uri="{FF2B5EF4-FFF2-40B4-BE49-F238E27FC236}">
                  <a16:creationId xmlns:a16="http://schemas.microsoft.com/office/drawing/2014/main" id="{9CA740F4-D79E-8F60-C3F6-8C698A263B09}"/>
                </a:ext>
              </a:extLst>
            </p:cNvPr>
            <p:cNvSpPr/>
            <p:nvPr/>
          </p:nvSpPr>
          <p:spPr>
            <a:xfrm>
              <a:off x="3347561" y="4625339"/>
              <a:ext cx="415766" cy="457676"/>
            </a:xfrm>
            <a:custGeom>
              <a:avLst/>
              <a:gdLst>
                <a:gd name="connsiteX0" fmla="*/ 413861 w 415766"/>
                <a:gd name="connsiteY0" fmla="*/ 290513 h 457676"/>
                <a:gd name="connsiteX1" fmla="*/ 412909 w 415766"/>
                <a:gd name="connsiteY1" fmla="*/ 288607 h 457676"/>
                <a:gd name="connsiteX2" fmla="*/ 410527 w 415766"/>
                <a:gd name="connsiteY2" fmla="*/ 282416 h 457676"/>
                <a:gd name="connsiteX3" fmla="*/ 406717 w 415766"/>
                <a:gd name="connsiteY3" fmla="*/ 272891 h 457676"/>
                <a:gd name="connsiteX4" fmla="*/ 406241 w 415766"/>
                <a:gd name="connsiteY4" fmla="*/ 269557 h 457676"/>
                <a:gd name="connsiteX5" fmla="*/ 404813 w 415766"/>
                <a:gd name="connsiteY5" fmla="*/ 267653 h 457676"/>
                <a:gd name="connsiteX6" fmla="*/ 402431 w 415766"/>
                <a:gd name="connsiteY6" fmla="*/ 268129 h 457676"/>
                <a:gd name="connsiteX7" fmla="*/ 399574 w 415766"/>
                <a:gd name="connsiteY7" fmla="*/ 267653 h 457676"/>
                <a:gd name="connsiteX8" fmla="*/ 392430 w 415766"/>
                <a:gd name="connsiteY8" fmla="*/ 262414 h 457676"/>
                <a:gd name="connsiteX9" fmla="*/ 387667 w 415766"/>
                <a:gd name="connsiteY9" fmla="*/ 259556 h 457676"/>
                <a:gd name="connsiteX10" fmla="*/ 386239 w 415766"/>
                <a:gd name="connsiteY10" fmla="*/ 258128 h 457676"/>
                <a:gd name="connsiteX11" fmla="*/ 385286 w 415766"/>
                <a:gd name="connsiteY11" fmla="*/ 252889 h 457676"/>
                <a:gd name="connsiteX12" fmla="*/ 383857 w 415766"/>
                <a:gd name="connsiteY12" fmla="*/ 247174 h 457676"/>
                <a:gd name="connsiteX13" fmla="*/ 383381 w 415766"/>
                <a:gd name="connsiteY13" fmla="*/ 240030 h 457676"/>
                <a:gd name="connsiteX14" fmla="*/ 383857 w 415766"/>
                <a:gd name="connsiteY14" fmla="*/ 238125 h 457676"/>
                <a:gd name="connsiteX15" fmla="*/ 388144 w 415766"/>
                <a:gd name="connsiteY15" fmla="*/ 232410 h 457676"/>
                <a:gd name="connsiteX16" fmla="*/ 388144 w 415766"/>
                <a:gd name="connsiteY16" fmla="*/ 229553 h 457676"/>
                <a:gd name="connsiteX17" fmla="*/ 388620 w 415766"/>
                <a:gd name="connsiteY17" fmla="*/ 227171 h 457676"/>
                <a:gd name="connsiteX18" fmla="*/ 388620 w 415766"/>
                <a:gd name="connsiteY18" fmla="*/ 225266 h 457676"/>
                <a:gd name="connsiteX19" fmla="*/ 387667 w 415766"/>
                <a:gd name="connsiteY19" fmla="*/ 225266 h 457676"/>
                <a:gd name="connsiteX20" fmla="*/ 386239 w 415766"/>
                <a:gd name="connsiteY20" fmla="*/ 226219 h 457676"/>
                <a:gd name="connsiteX21" fmla="*/ 383857 w 415766"/>
                <a:gd name="connsiteY21" fmla="*/ 226695 h 457676"/>
                <a:gd name="connsiteX22" fmla="*/ 382429 w 415766"/>
                <a:gd name="connsiteY22" fmla="*/ 226695 h 457676"/>
                <a:gd name="connsiteX23" fmla="*/ 368141 w 415766"/>
                <a:gd name="connsiteY23" fmla="*/ 226219 h 457676"/>
                <a:gd name="connsiteX24" fmla="*/ 351949 w 415766"/>
                <a:gd name="connsiteY24" fmla="*/ 225742 h 457676"/>
                <a:gd name="connsiteX25" fmla="*/ 338614 w 415766"/>
                <a:gd name="connsiteY25" fmla="*/ 225266 h 457676"/>
                <a:gd name="connsiteX26" fmla="*/ 326707 w 415766"/>
                <a:gd name="connsiteY26" fmla="*/ 224790 h 457676"/>
                <a:gd name="connsiteX27" fmla="*/ 326231 w 415766"/>
                <a:gd name="connsiteY27" fmla="*/ 220028 h 457676"/>
                <a:gd name="connsiteX28" fmla="*/ 325755 w 415766"/>
                <a:gd name="connsiteY28" fmla="*/ 211931 h 457676"/>
                <a:gd name="connsiteX29" fmla="*/ 325279 w 415766"/>
                <a:gd name="connsiteY29" fmla="*/ 206216 h 457676"/>
                <a:gd name="connsiteX30" fmla="*/ 324326 w 415766"/>
                <a:gd name="connsiteY30" fmla="*/ 197167 h 457676"/>
                <a:gd name="connsiteX31" fmla="*/ 319564 w 415766"/>
                <a:gd name="connsiteY31" fmla="*/ 191453 h 457676"/>
                <a:gd name="connsiteX32" fmla="*/ 314325 w 415766"/>
                <a:gd name="connsiteY32" fmla="*/ 185261 h 457676"/>
                <a:gd name="connsiteX33" fmla="*/ 312420 w 415766"/>
                <a:gd name="connsiteY33" fmla="*/ 183832 h 457676"/>
                <a:gd name="connsiteX34" fmla="*/ 318611 w 415766"/>
                <a:gd name="connsiteY34" fmla="*/ 183832 h 457676"/>
                <a:gd name="connsiteX35" fmla="*/ 322897 w 415766"/>
                <a:gd name="connsiteY35" fmla="*/ 183832 h 457676"/>
                <a:gd name="connsiteX36" fmla="*/ 321945 w 415766"/>
                <a:gd name="connsiteY36" fmla="*/ 167640 h 457676"/>
                <a:gd name="connsiteX37" fmla="*/ 320516 w 415766"/>
                <a:gd name="connsiteY37" fmla="*/ 166211 h 457676"/>
                <a:gd name="connsiteX38" fmla="*/ 319564 w 415766"/>
                <a:gd name="connsiteY38" fmla="*/ 160972 h 457676"/>
                <a:gd name="connsiteX39" fmla="*/ 318611 w 415766"/>
                <a:gd name="connsiteY39" fmla="*/ 158115 h 457676"/>
                <a:gd name="connsiteX40" fmla="*/ 316230 w 415766"/>
                <a:gd name="connsiteY40" fmla="*/ 155734 h 457676"/>
                <a:gd name="connsiteX41" fmla="*/ 315754 w 415766"/>
                <a:gd name="connsiteY41" fmla="*/ 152876 h 457676"/>
                <a:gd name="connsiteX42" fmla="*/ 316230 w 415766"/>
                <a:gd name="connsiteY42" fmla="*/ 150971 h 457676"/>
                <a:gd name="connsiteX43" fmla="*/ 317182 w 415766"/>
                <a:gd name="connsiteY43" fmla="*/ 150019 h 457676"/>
                <a:gd name="connsiteX44" fmla="*/ 318135 w 415766"/>
                <a:gd name="connsiteY44" fmla="*/ 147161 h 457676"/>
                <a:gd name="connsiteX45" fmla="*/ 317659 w 415766"/>
                <a:gd name="connsiteY45" fmla="*/ 144304 h 457676"/>
                <a:gd name="connsiteX46" fmla="*/ 316230 w 415766"/>
                <a:gd name="connsiteY46" fmla="*/ 141922 h 457676"/>
                <a:gd name="connsiteX47" fmla="*/ 314801 w 415766"/>
                <a:gd name="connsiteY47" fmla="*/ 139541 h 457676"/>
                <a:gd name="connsiteX48" fmla="*/ 311944 w 415766"/>
                <a:gd name="connsiteY48" fmla="*/ 138113 h 457676"/>
                <a:gd name="connsiteX49" fmla="*/ 307657 w 415766"/>
                <a:gd name="connsiteY49" fmla="*/ 135255 h 457676"/>
                <a:gd name="connsiteX50" fmla="*/ 300990 w 415766"/>
                <a:gd name="connsiteY50" fmla="*/ 131921 h 457676"/>
                <a:gd name="connsiteX51" fmla="*/ 295275 w 415766"/>
                <a:gd name="connsiteY51" fmla="*/ 129540 h 457676"/>
                <a:gd name="connsiteX52" fmla="*/ 293370 w 415766"/>
                <a:gd name="connsiteY52" fmla="*/ 130016 h 457676"/>
                <a:gd name="connsiteX53" fmla="*/ 283845 w 415766"/>
                <a:gd name="connsiteY53" fmla="*/ 130969 h 457676"/>
                <a:gd name="connsiteX54" fmla="*/ 280511 w 415766"/>
                <a:gd name="connsiteY54" fmla="*/ 131445 h 457676"/>
                <a:gd name="connsiteX55" fmla="*/ 278130 w 415766"/>
                <a:gd name="connsiteY55" fmla="*/ 130969 h 457676"/>
                <a:gd name="connsiteX56" fmla="*/ 270986 w 415766"/>
                <a:gd name="connsiteY56" fmla="*/ 130969 h 457676"/>
                <a:gd name="connsiteX57" fmla="*/ 268129 w 415766"/>
                <a:gd name="connsiteY57" fmla="*/ 129064 h 457676"/>
                <a:gd name="connsiteX58" fmla="*/ 265747 w 415766"/>
                <a:gd name="connsiteY58" fmla="*/ 126682 h 457676"/>
                <a:gd name="connsiteX59" fmla="*/ 260509 w 415766"/>
                <a:gd name="connsiteY59" fmla="*/ 120967 h 457676"/>
                <a:gd name="connsiteX60" fmla="*/ 259556 w 415766"/>
                <a:gd name="connsiteY60" fmla="*/ 118110 h 457676"/>
                <a:gd name="connsiteX61" fmla="*/ 257651 w 415766"/>
                <a:gd name="connsiteY61" fmla="*/ 117157 h 457676"/>
                <a:gd name="connsiteX62" fmla="*/ 254794 w 415766"/>
                <a:gd name="connsiteY62" fmla="*/ 117634 h 457676"/>
                <a:gd name="connsiteX63" fmla="*/ 251936 w 415766"/>
                <a:gd name="connsiteY63" fmla="*/ 117157 h 457676"/>
                <a:gd name="connsiteX64" fmla="*/ 246221 w 415766"/>
                <a:gd name="connsiteY64" fmla="*/ 114776 h 457676"/>
                <a:gd name="connsiteX65" fmla="*/ 240506 w 415766"/>
                <a:gd name="connsiteY65" fmla="*/ 112395 h 457676"/>
                <a:gd name="connsiteX66" fmla="*/ 237649 w 415766"/>
                <a:gd name="connsiteY66" fmla="*/ 112395 h 457676"/>
                <a:gd name="connsiteX67" fmla="*/ 235267 w 415766"/>
                <a:gd name="connsiteY67" fmla="*/ 110966 h 457676"/>
                <a:gd name="connsiteX68" fmla="*/ 230981 w 415766"/>
                <a:gd name="connsiteY68" fmla="*/ 107156 h 457676"/>
                <a:gd name="connsiteX69" fmla="*/ 229076 w 415766"/>
                <a:gd name="connsiteY69" fmla="*/ 105728 h 457676"/>
                <a:gd name="connsiteX70" fmla="*/ 228124 w 415766"/>
                <a:gd name="connsiteY70" fmla="*/ 103822 h 457676"/>
                <a:gd name="connsiteX71" fmla="*/ 227171 w 415766"/>
                <a:gd name="connsiteY71" fmla="*/ 100965 h 457676"/>
                <a:gd name="connsiteX72" fmla="*/ 225266 w 415766"/>
                <a:gd name="connsiteY72" fmla="*/ 100489 h 457676"/>
                <a:gd name="connsiteX73" fmla="*/ 222885 w 415766"/>
                <a:gd name="connsiteY73" fmla="*/ 100965 h 457676"/>
                <a:gd name="connsiteX74" fmla="*/ 220504 w 415766"/>
                <a:gd name="connsiteY74" fmla="*/ 102394 h 457676"/>
                <a:gd name="connsiteX75" fmla="*/ 217170 w 415766"/>
                <a:gd name="connsiteY75" fmla="*/ 101441 h 457676"/>
                <a:gd name="connsiteX76" fmla="*/ 213360 w 415766"/>
                <a:gd name="connsiteY76" fmla="*/ 99060 h 457676"/>
                <a:gd name="connsiteX77" fmla="*/ 210979 w 415766"/>
                <a:gd name="connsiteY77" fmla="*/ 97155 h 457676"/>
                <a:gd name="connsiteX78" fmla="*/ 209550 w 415766"/>
                <a:gd name="connsiteY78" fmla="*/ 96203 h 457676"/>
                <a:gd name="connsiteX79" fmla="*/ 205264 w 415766"/>
                <a:gd name="connsiteY79" fmla="*/ 94297 h 457676"/>
                <a:gd name="connsiteX80" fmla="*/ 201930 w 415766"/>
                <a:gd name="connsiteY80" fmla="*/ 93821 h 457676"/>
                <a:gd name="connsiteX81" fmla="*/ 196691 w 415766"/>
                <a:gd name="connsiteY81" fmla="*/ 95726 h 457676"/>
                <a:gd name="connsiteX82" fmla="*/ 192405 w 415766"/>
                <a:gd name="connsiteY82" fmla="*/ 94774 h 457676"/>
                <a:gd name="connsiteX83" fmla="*/ 185738 w 415766"/>
                <a:gd name="connsiteY83" fmla="*/ 93821 h 457676"/>
                <a:gd name="connsiteX84" fmla="*/ 180022 w 415766"/>
                <a:gd name="connsiteY84" fmla="*/ 92392 h 457676"/>
                <a:gd name="connsiteX85" fmla="*/ 178117 w 415766"/>
                <a:gd name="connsiteY85" fmla="*/ 88582 h 457676"/>
                <a:gd name="connsiteX86" fmla="*/ 177165 w 415766"/>
                <a:gd name="connsiteY86" fmla="*/ 86201 h 457676"/>
                <a:gd name="connsiteX87" fmla="*/ 173831 w 415766"/>
                <a:gd name="connsiteY87" fmla="*/ 84772 h 457676"/>
                <a:gd name="connsiteX88" fmla="*/ 170974 w 415766"/>
                <a:gd name="connsiteY88" fmla="*/ 82867 h 457676"/>
                <a:gd name="connsiteX89" fmla="*/ 167640 w 415766"/>
                <a:gd name="connsiteY89" fmla="*/ 80010 h 457676"/>
                <a:gd name="connsiteX90" fmla="*/ 166211 w 415766"/>
                <a:gd name="connsiteY90" fmla="*/ 79057 h 457676"/>
                <a:gd name="connsiteX91" fmla="*/ 163354 w 415766"/>
                <a:gd name="connsiteY91" fmla="*/ 78105 h 457676"/>
                <a:gd name="connsiteX92" fmla="*/ 160496 w 415766"/>
                <a:gd name="connsiteY92" fmla="*/ 77153 h 457676"/>
                <a:gd name="connsiteX93" fmla="*/ 160020 w 415766"/>
                <a:gd name="connsiteY93" fmla="*/ 75247 h 457676"/>
                <a:gd name="connsiteX94" fmla="*/ 159067 w 415766"/>
                <a:gd name="connsiteY94" fmla="*/ 72866 h 457676"/>
                <a:gd name="connsiteX95" fmla="*/ 159067 w 415766"/>
                <a:gd name="connsiteY95" fmla="*/ 72390 h 457676"/>
                <a:gd name="connsiteX96" fmla="*/ 157163 w 415766"/>
                <a:gd name="connsiteY96" fmla="*/ 69532 h 457676"/>
                <a:gd name="connsiteX97" fmla="*/ 156210 w 415766"/>
                <a:gd name="connsiteY97" fmla="*/ 69532 h 457676"/>
                <a:gd name="connsiteX98" fmla="*/ 155257 w 415766"/>
                <a:gd name="connsiteY98" fmla="*/ 70009 h 457676"/>
                <a:gd name="connsiteX99" fmla="*/ 154781 w 415766"/>
                <a:gd name="connsiteY99" fmla="*/ 70485 h 457676"/>
                <a:gd name="connsiteX100" fmla="*/ 153829 w 415766"/>
                <a:gd name="connsiteY100" fmla="*/ 70009 h 457676"/>
                <a:gd name="connsiteX101" fmla="*/ 153829 w 415766"/>
                <a:gd name="connsiteY101" fmla="*/ 68580 h 457676"/>
                <a:gd name="connsiteX102" fmla="*/ 154305 w 415766"/>
                <a:gd name="connsiteY102" fmla="*/ 66199 h 457676"/>
                <a:gd name="connsiteX103" fmla="*/ 153352 w 415766"/>
                <a:gd name="connsiteY103" fmla="*/ 63817 h 457676"/>
                <a:gd name="connsiteX104" fmla="*/ 150971 w 415766"/>
                <a:gd name="connsiteY104" fmla="*/ 61436 h 457676"/>
                <a:gd name="connsiteX105" fmla="*/ 149542 w 415766"/>
                <a:gd name="connsiteY105" fmla="*/ 59055 h 457676"/>
                <a:gd name="connsiteX106" fmla="*/ 149542 w 415766"/>
                <a:gd name="connsiteY106" fmla="*/ 56674 h 457676"/>
                <a:gd name="connsiteX107" fmla="*/ 149066 w 415766"/>
                <a:gd name="connsiteY107" fmla="*/ 54769 h 457676"/>
                <a:gd name="connsiteX108" fmla="*/ 148114 w 415766"/>
                <a:gd name="connsiteY108" fmla="*/ 53816 h 457676"/>
                <a:gd name="connsiteX109" fmla="*/ 147638 w 415766"/>
                <a:gd name="connsiteY109" fmla="*/ 52388 h 457676"/>
                <a:gd name="connsiteX110" fmla="*/ 147638 w 415766"/>
                <a:gd name="connsiteY110" fmla="*/ 50482 h 457676"/>
                <a:gd name="connsiteX111" fmla="*/ 148590 w 415766"/>
                <a:gd name="connsiteY111" fmla="*/ 48101 h 457676"/>
                <a:gd name="connsiteX112" fmla="*/ 150019 w 415766"/>
                <a:gd name="connsiteY112" fmla="*/ 45244 h 457676"/>
                <a:gd name="connsiteX113" fmla="*/ 149542 w 415766"/>
                <a:gd name="connsiteY113" fmla="*/ 40957 h 457676"/>
                <a:gd name="connsiteX114" fmla="*/ 147161 w 415766"/>
                <a:gd name="connsiteY114" fmla="*/ 34766 h 457676"/>
                <a:gd name="connsiteX115" fmla="*/ 145732 w 415766"/>
                <a:gd name="connsiteY115" fmla="*/ 30480 h 457676"/>
                <a:gd name="connsiteX116" fmla="*/ 145256 w 415766"/>
                <a:gd name="connsiteY116" fmla="*/ 27622 h 457676"/>
                <a:gd name="connsiteX117" fmla="*/ 145732 w 415766"/>
                <a:gd name="connsiteY117" fmla="*/ 25717 h 457676"/>
                <a:gd name="connsiteX118" fmla="*/ 147161 w 415766"/>
                <a:gd name="connsiteY118" fmla="*/ 23813 h 457676"/>
                <a:gd name="connsiteX119" fmla="*/ 150019 w 415766"/>
                <a:gd name="connsiteY119" fmla="*/ 19050 h 457676"/>
                <a:gd name="connsiteX120" fmla="*/ 150495 w 415766"/>
                <a:gd name="connsiteY120" fmla="*/ 15240 h 457676"/>
                <a:gd name="connsiteX121" fmla="*/ 149542 w 415766"/>
                <a:gd name="connsiteY121" fmla="*/ 10954 h 457676"/>
                <a:gd name="connsiteX122" fmla="*/ 149542 w 415766"/>
                <a:gd name="connsiteY122" fmla="*/ 7620 h 457676"/>
                <a:gd name="connsiteX123" fmla="*/ 150019 w 415766"/>
                <a:gd name="connsiteY123" fmla="*/ 5715 h 457676"/>
                <a:gd name="connsiteX124" fmla="*/ 149066 w 415766"/>
                <a:gd name="connsiteY124" fmla="*/ 2857 h 457676"/>
                <a:gd name="connsiteX125" fmla="*/ 147161 w 415766"/>
                <a:gd name="connsiteY125" fmla="*/ 0 h 457676"/>
                <a:gd name="connsiteX126" fmla="*/ 145732 w 415766"/>
                <a:gd name="connsiteY126" fmla="*/ 0 h 457676"/>
                <a:gd name="connsiteX127" fmla="*/ 143827 w 415766"/>
                <a:gd name="connsiteY127" fmla="*/ 953 h 457676"/>
                <a:gd name="connsiteX128" fmla="*/ 141446 w 415766"/>
                <a:gd name="connsiteY128" fmla="*/ 3334 h 457676"/>
                <a:gd name="connsiteX129" fmla="*/ 138589 w 415766"/>
                <a:gd name="connsiteY129" fmla="*/ 3810 h 457676"/>
                <a:gd name="connsiteX130" fmla="*/ 136207 w 415766"/>
                <a:gd name="connsiteY130" fmla="*/ 2381 h 457676"/>
                <a:gd name="connsiteX131" fmla="*/ 128588 w 415766"/>
                <a:gd name="connsiteY131" fmla="*/ 2857 h 457676"/>
                <a:gd name="connsiteX132" fmla="*/ 117157 w 415766"/>
                <a:gd name="connsiteY132" fmla="*/ 4286 h 457676"/>
                <a:gd name="connsiteX133" fmla="*/ 112395 w 415766"/>
                <a:gd name="connsiteY133" fmla="*/ 5715 h 457676"/>
                <a:gd name="connsiteX134" fmla="*/ 109538 w 415766"/>
                <a:gd name="connsiteY134" fmla="*/ 6191 h 457676"/>
                <a:gd name="connsiteX135" fmla="*/ 106204 w 415766"/>
                <a:gd name="connsiteY135" fmla="*/ 6667 h 457676"/>
                <a:gd name="connsiteX136" fmla="*/ 100965 w 415766"/>
                <a:gd name="connsiteY136" fmla="*/ 9049 h 457676"/>
                <a:gd name="connsiteX137" fmla="*/ 88106 w 415766"/>
                <a:gd name="connsiteY137" fmla="*/ 19050 h 457676"/>
                <a:gd name="connsiteX138" fmla="*/ 85249 w 415766"/>
                <a:gd name="connsiteY138" fmla="*/ 20479 h 457676"/>
                <a:gd name="connsiteX139" fmla="*/ 82391 w 415766"/>
                <a:gd name="connsiteY139" fmla="*/ 20479 h 457676"/>
                <a:gd name="connsiteX140" fmla="*/ 80486 w 415766"/>
                <a:gd name="connsiteY140" fmla="*/ 21907 h 457676"/>
                <a:gd name="connsiteX141" fmla="*/ 77629 w 415766"/>
                <a:gd name="connsiteY141" fmla="*/ 22860 h 457676"/>
                <a:gd name="connsiteX142" fmla="*/ 71914 w 415766"/>
                <a:gd name="connsiteY142" fmla="*/ 26670 h 457676"/>
                <a:gd name="connsiteX143" fmla="*/ 69056 w 415766"/>
                <a:gd name="connsiteY143" fmla="*/ 30004 h 457676"/>
                <a:gd name="connsiteX144" fmla="*/ 67151 w 415766"/>
                <a:gd name="connsiteY144" fmla="*/ 32861 h 457676"/>
                <a:gd name="connsiteX145" fmla="*/ 64770 w 415766"/>
                <a:gd name="connsiteY145" fmla="*/ 32861 h 457676"/>
                <a:gd name="connsiteX146" fmla="*/ 62865 w 415766"/>
                <a:gd name="connsiteY146" fmla="*/ 31909 h 457676"/>
                <a:gd name="connsiteX147" fmla="*/ 57626 w 415766"/>
                <a:gd name="connsiteY147" fmla="*/ 32385 h 457676"/>
                <a:gd name="connsiteX148" fmla="*/ 54769 w 415766"/>
                <a:gd name="connsiteY148" fmla="*/ 33338 h 457676"/>
                <a:gd name="connsiteX149" fmla="*/ 51911 w 415766"/>
                <a:gd name="connsiteY149" fmla="*/ 36195 h 457676"/>
                <a:gd name="connsiteX150" fmla="*/ 48101 w 415766"/>
                <a:gd name="connsiteY150" fmla="*/ 41434 h 457676"/>
                <a:gd name="connsiteX151" fmla="*/ 46672 w 415766"/>
                <a:gd name="connsiteY151" fmla="*/ 42863 h 457676"/>
                <a:gd name="connsiteX152" fmla="*/ 43815 w 415766"/>
                <a:gd name="connsiteY152" fmla="*/ 44291 h 457676"/>
                <a:gd name="connsiteX153" fmla="*/ 40481 w 415766"/>
                <a:gd name="connsiteY153" fmla="*/ 45720 h 457676"/>
                <a:gd name="connsiteX154" fmla="*/ 36195 w 415766"/>
                <a:gd name="connsiteY154" fmla="*/ 47625 h 457676"/>
                <a:gd name="connsiteX155" fmla="*/ 34290 w 415766"/>
                <a:gd name="connsiteY155" fmla="*/ 47625 h 457676"/>
                <a:gd name="connsiteX156" fmla="*/ 32385 w 415766"/>
                <a:gd name="connsiteY156" fmla="*/ 48101 h 457676"/>
                <a:gd name="connsiteX157" fmla="*/ 30956 w 415766"/>
                <a:gd name="connsiteY157" fmla="*/ 47149 h 457676"/>
                <a:gd name="connsiteX158" fmla="*/ 30480 w 415766"/>
                <a:gd name="connsiteY158" fmla="*/ 45244 h 457676"/>
                <a:gd name="connsiteX159" fmla="*/ 28099 w 415766"/>
                <a:gd name="connsiteY159" fmla="*/ 44291 h 457676"/>
                <a:gd name="connsiteX160" fmla="*/ 22860 w 415766"/>
                <a:gd name="connsiteY160" fmla="*/ 43815 h 457676"/>
                <a:gd name="connsiteX161" fmla="*/ 15240 w 415766"/>
                <a:gd name="connsiteY161" fmla="*/ 42386 h 457676"/>
                <a:gd name="connsiteX162" fmla="*/ 7144 w 415766"/>
                <a:gd name="connsiteY162" fmla="*/ 41910 h 457676"/>
                <a:gd name="connsiteX163" fmla="*/ 3334 w 415766"/>
                <a:gd name="connsiteY163" fmla="*/ 41910 h 457676"/>
                <a:gd name="connsiteX164" fmla="*/ 7620 w 415766"/>
                <a:gd name="connsiteY164" fmla="*/ 49054 h 457676"/>
                <a:gd name="connsiteX165" fmla="*/ 10954 w 415766"/>
                <a:gd name="connsiteY165" fmla="*/ 54292 h 457676"/>
                <a:gd name="connsiteX166" fmla="*/ 14288 w 415766"/>
                <a:gd name="connsiteY166" fmla="*/ 60484 h 457676"/>
                <a:gd name="connsiteX167" fmla="*/ 17145 w 415766"/>
                <a:gd name="connsiteY167" fmla="*/ 65246 h 457676"/>
                <a:gd name="connsiteX168" fmla="*/ 21431 w 415766"/>
                <a:gd name="connsiteY168" fmla="*/ 72866 h 457676"/>
                <a:gd name="connsiteX169" fmla="*/ 25241 w 415766"/>
                <a:gd name="connsiteY169" fmla="*/ 79534 h 457676"/>
                <a:gd name="connsiteX170" fmla="*/ 29051 w 415766"/>
                <a:gd name="connsiteY170" fmla="*/ 86678 h 457676"/>
                <a:gd name="connsiteX171" fmla="*/ 33814 w 415766"/>
                <a:gd name="connsiteY171" fmla="*/ 94774 h 457676"/>
                <a:gd name="connsiteX172" fmla="*/ 32385 w 415766"/>
                <a:gd name="connsiteY172" fmla="*/ 96679 h 457676"/>
                <a:gd name="connsiteX173" fmla="*/ 31432 w 415766"/>
                <a:gd name="connsiteY173" fmla="*/ 98107 h 457676"/>
                <a:gd name="connsiteX174" fmla="*/ 31432 w 415766"/>
                <a:gd name="connsiteY174" fmla="*/ 100965 h 457676"/>
                <a:gd name="connsiteX175" fmla="*/ 29527 w 415766"/>
                <a:gd name="connsiteY175" fmla="*/ 102394 h 457676"/>
                <a:gd name="connsiteX176" fmla="*/ 29051 w 415766"/>
                <a:gd name="connsiteY176" fmla="*/ 103822 h 457676"/>
                <a:gd name="connsiteX177" fmla="*/ 26670 w 415766"/>
                <a:gd name="connsiteY177" fmla="*/ 106204 h 457676"/>
                <a:gd name="connsiteX178" fmla="*/ 25241 w 415766"/>
                <a:gd name="connsiteY178" fmla="*/ 108109 h 457676"/>
                <a:gd name="connsiteX179" fmla="*/ 25241 w 415766"/>
                <a:gd name="connsiteY179" fmla="*/ 110966 h 457676"/>
                <a:gd name="connsiteX180" fmla="*/ 25717 w 415766"/>
                <a:gd name="connsiteY180" fmla="*/ 125254 h 457676"/>
                <a:gd name="connsiteX181" fmla="*/ 25241 w 415766"/>
                <a:gd name="connsiteY181" fmla="*/ 129064 h 457676"/>
                <a:gd name="connsiteX182" fmla="*/ 24289 w 415766"/>
                <a:gd name="connsiteY182" fmla="*/ 132397 h 457676"/>
                <a:gd name="connsiteX183" fmla="*/ 22860 w 415766"/>
                <a:gd name="connsiteY183" fmla="*/ 134303 h 457676"/>
                <a:gd name="connsiteX184" fmla="*/ 21907 w 415766"/>
                <a:gd name="connsiteY184" fmla="*/ 135731 h 457676"/>
                <a:gd name="connsiteX185" fmla="*/ 23813 w 415766"/>
                <a:gd name="connsiteY185" fmla="*/ 139065 h 457676"/>
                <a:gd name="connsiteX186" fmla="*/ 25241 w 415766"/>
                <a:gd name="connsiteY186" fmla="*/ 145732 h 457676"/>
                <a:gd name="connsiteX187" fmla="*/ 26670 w 415766"/>
                <a:gd name="connsiteY187" fmla="*/ 147161 h 457676"/>
                <a:gd name="connsiteX188" fmla="*/ 28099 w 415766"/>
                <a:gd name="connsiteY188" fmla="*/ 150019 h 457676"/>
                <a:gd name="connsiteX189" fmla="*/ 28575 w 415766"/>
                <a:gd name="connsiteY189" fmla="*/ 152400 h 457676"/>
                <a:gd name="connsiteX190" fmla="*/ 28099 w 415766"/>
                <a:gd name="connsiteY190" fmla="*/ 153353 h 457676"/>
                <a:gd name="connsiteX191" fmla="*/ 24765 w 415766"/>
                <a:gd name="connsiteY191" fmla="*/ 154781 h 457676"/>
                <a:gd name="connsiteX192" fmla="*/ 23813 w 415766"/>
                <a:gd name="connsiteY192" fmla="*/ 155734 h 457676"/>
                <a:gd name="connsiteX193" fmla="*/ 23336 w 415766"/>
                <a:gd name="connsiteY193" fmla="*/ 159544 h 457676"/>
                <a:gd name="connsiteX194" fmla="*/ 21907 w 415766"/>
                <a:gd name="connsiteY194" fmla="*/ 160972 h 457676"/>
                <a:gd name="connsiteX195" fmla="*/ 19526 w 415766"/>
                <a:gd name="connsiteY195" fmla="*/ 162878 h 457676"/>
                <a:gd name="connsiteX196" fmla="*/ 18097 w 415766"/>
                <a:gd name="connsiteY196" fmla="*/ 164782 h 457676"/>
                <a:gd name="connsiteX197" fmla="*/ 16669 w 415766"/>
                <a:gd name="connsiteY197" fmla="*/ 166211 h 457676"/>
                <a:gd name="connsiteX198" fmla="*/ 15240 w 415766"/>
                <a:gd name="connsiteY198" fmla="*/ 167164 h 457676"/>
                <a:gd name="connsiteX199" fmla="*/ 14764 w 415766"/>
                <a:gd name="connsiteY199" fmla="*/ 169545 h 457676"/>
                <a:gd name="connsiteX200" fmla="*/ 13811 w 415766"/>
                <a:gd name="connsiteY200" fmla="*/ 171926 h 457676"/>
                <a:gd name="connsiteX201" fmla="*/ 10954 w 415766"/>
                <a:gd name="connsiteY201" fmla="*/ 173831 h 457676"/>
                <a:gd name="connsiteX202" fmla="*/ 10477 w 415766"/>
                <a:gd name="connsiteY202" fmla="*/ 177165 h 457676"/>
                <a:gd name="connsiteX203" fmla="*/ 10477 w 415766"/>
                <a:gd name="connsiteY203" fmla="*/ 179546 h 457676"/>
                <a:gd name="connsiteX204" fmla="*/ 11906 w 415766"/>
                <a:gd name="connsiteY204" fmla="*/ 181928 h 457676"/>
                <a:gd name="connsiteX205" fmla="*/ 16669 w 415766"/>
                <a:gd name="connsiteY205" fmla="*/ 187642 h 457676"/>
                <a:gd name="connsiteX206" fmla="*/ 17145 w 415766"/>
                <a:gd name="connsiteY206" fmla="*/ 189071 h 457676"/>
                <a:gd name="connsiteX207" fmla="*/ 14288 w 415766"/>
                <a:gd name="connsiteY207" fmla="*/ 192405 h 457676"/>
                <a:gd name="connsiteX208" fmla="*/ 12859 w 415766"/>
                <a:gd name="connsiteY208" fmla="*/ 194786 h 457676"/>
                <a:gd name="connsiteX209" fmla="*/ 10954 w 415766"/>
                <a:gd name="connsiteY209" fmla="*/ 198596 h 457676"/>
                <a:gd name="connsiteX210" fmla="*/ 10954 w 415766"/>
                <a:gd name="connsiteY210" fmla="*/ 198596 h 457676"/>
                <a:gd name="connsiteX211" fmla="*/ 12859 w 415766"/>
                <a:gd name="connsiteY211" fmla="*/ 202406 h 457676"/>
                <a:gd name="connsiteX212" fmla="*/ 13811 w 415766"/>
                <a:gd name="connsiteY212" fmla="*/ 202406 h 457676"/>
                <a:gd name="connsiteX213" fmla="*/ 15240 w 415766"/>
                <a:gd name="connsiteY213" fmla="*/ 203359 h 457676"/>
                <a:gd name="connsiteX214" fmla="*/ 16192 w 415766"/>
                <a:gd name="connsiteY214" fmla="*/ 203835 h 457676"/>
                <a:gd name="connsiteX215" fmla="*/ 16669 w 415766"/>
                <a:gd name="connsiteY215" fmla="*/ 204311 h 457676"/>
                <a:gd name="connsiteX216" fmla="*/ 17621 w 415766"/>
                <a:gd name="connsiteY216" fmla="*/ 205264 h 457676"/>
                <a:gd name="connsiteX217" fmla="*/ 19050 w 415766"/>
                <a:gd name="connsiteY217" fmla="*/ 206692 h 457676"/>
                <a:gd name="connsiteX218" fmla="*/ 21431 w 415766"/>
                <a:gd name="connsiteY218" fmla="*/ 207645 h 457676"/>
                <a:gd name="connsiteX219" fmla="*/ 22384 w 415766"/>
                <a:gd name="connsiteY219" fmla="*/ 209550 h 457676"/>
                <a:gd name="connsiteX220" fmla="*/ 22384 w 415766"/>
                <a:gd name="connsiteY220" fmla="*/ 211455 h 457676"/>
                <a:gd name="connsiteX221" fmla="*/ 22860 w 415766"/>
                <a:gd name="connsiteY221" fmla="*/ 211931 h 457676"/>
                <a:gd name="connsiteX222" fmla="*/ 25717 w 415766"/>
                <a:gd name="connsiteY222" fmla="*/ 212407 h 457676"/>
                <a:gd name="connsiteX223" fmla="*/ 28099 w 415766"/>
                <a:gd name="connsiteY223" fmla="*/ 212407 h 457676"/>
                <a:gd name="connsiteX224" fmla="*/ 29527 w 415766"/>
                <a:gd name="connsiteY224" fmla="*/ 213360 h 457676"/>
                <a:gd name="connsiteX225" fmla="*/ 29051 w 415766"/>
                <a:gd name="connsiteY225" fmla="*/ 214313 h 457676"/>
                <a:gd name="connsiteX226" fmla="*/ 28575 w 415766"/>
                <a:gd name="connsiteY226" fmla="*/ 215265 h 457676"/>
                <a:gd name="connsiteX227" fmla="*/ 27622 w 415766"/>
                <a:gd name="connsiteY227" fmla="*/ 216217 h 457676"/>
                <a:gd name="connsiteX228" fmla="*/ 26194 w 415766"/>
                <a:gd name="connsiteY228" fmla="*/ 217646 h 457676"/>
                <a:gd name="connsiteX229" fmla="*/ 26670 w 415766"/>
                <a:gd name="connsiteY229" fmla="*/ 219551 h 457676"/>
                <a:gd name="connsiteX230" fmla="*/ 28099 w 415766"/>
                <a:gd name="connsiteY230" fmla="*/ 221456 h 457676"/>
                <a:gd name="connsiteX231" fmla="*/ 30480 w 415766"/>
                <a:gd name="connsiteY231" fmla="*/ 221932 h 457676"/>
                <a:gd name="connsiteX232" fmla="*/ 32861 w 415766"/>
                <a:gd name="connsiteY232" fmla="*/ 222409 h 457676"/>
                <a:gd name="connsiteX233" fmla="*/ 34766 w 415766"/>
                <a:gd name="connsiteY233" fmla="*/ 222409 h 457676"/>
                <a:gd name="connsiteX234" fmla="*/ 36195 w 415766"/>
                <a:gd name="connsiteY234" fmla="*/ 222885 h 457676"/>
                <a:gd name="connsiteX235" fmla="*/ 36195 w 415766"/>
                <a:gd name="connsiteY235" fmla="*/ 223838 h 457676"/>
                <a:gd name="connsiteX236" fmla="*/ 36671 w 415766"/>
                <a:gd name="connsiteY236" fmla="*/ 224314 h 457676"/>
                <a:gd name="connsiteX237" fmla="*/ 36671 w 415766"/>
                <a:gd name="connsiteY237" fmla="*/ 224790 h 457676"/>
                <a:gd name="connsiteX238" fmla="*/ 35719 w 415766"/>
                <a:gd name="connsiteY238" fmla="*/ 225266 h 457676"/>
                <a:gd name="connsiteX239" fmla="*/ 34290 w 415766"/>
                <a:gd name="connsiteY239" fmla="*/ 225266 h 457676"/>
                <a:gd name="connsiteX240" fmla="*/ 32861 w 415766"/>
                <a:gd name="connsiteY240" fmla="*/ 225742 h 457676"/>
                <a:gd name="connsiteX241" fmla="*/ 32385 w 415766"/>
                <a:gd name="connsiteY241" fmla="*/ 226219 h 457676"/>
                <a:gd name="connsiteX242" fmla="*/ 31909 w 415766"/>
                <a:gd name="connsiteY242" fmla="*/ 226695 h 457676"/>
                <a:gd name="connsiteX243" fmla="*/ 30956 w 415766"/>
                <a:gd name="connsiteY243" fmla="*/ 227647 h 457676"/>
                <a:gd name="connsiteX244" fmla="*/ 29527 w 415766"/>
                <a:gd name="connsiteY244" fmla="*/ 228600 h 457676"/>
                <a:gd name="connsiteX245" fmla="*/ 27146 w 415766"/>
                <a:gd name="connsiteY245" fmla="*/ 229076 h 457676"/>
                <a:gd name="connsiteX246" fmla="*/ 25717 w 415766"/>
                <a:gd name="connsiteY246" fmla="*/ 229553 h 457676"/>
                <a:gd name="connsiteX247" fmla="*/ 24765 w 415766"/>
                <a:gd name="connsiteY247" fmla="*/ 230505 h 457676"/>
                <a:gd name="connsiteX248" fmla="*/ 25717 w 415766"/>
                <a:gd name="connsiteY248" fmla="*/ 230981 h 457676"/>
                <a:gd name="connsiteX249" fmla="*/ 26670 w 415766"/>
                <a:gd name="connsiteY249" fmla="*/ 232410 h 457676"/>
                <a:gd name="connsiteX250" fmla="*/ 27146 w 415766"/>
                <a:gd name="connsiteY250" fmla="*/ 233363 h 457676"/>
                <a:gd name="connsiteX251" fmla="*/ 27146 w 415766"/>
                <a:gd name="connsiteY251" fmla="*/ 234315 h 457676"/>
                <a:gd name="connsiteX252" fmla="*/ 27146 w 415766"/>
                <a:gd name="connsiteY252" fmla="*/ 235267 h 457676"/>
                <a:gd name="connsiteX253" fmla="*/ 26670 w 415766"/>
                <a:gd name="connsiteY253" fmla="*/ 235744 h 457676"/>
                <a:gd name="connsiteX254" fmla="*/ 25717 w 415766"/>
                <a:gd name="connsiteY254" fmla="*/ 235744 h 457676"/>
                <a:gd name="connsiteX255" fmla="*/ 24289 w 415766"/>
                <a:gd name="connsiteY255" fmla="*/ 235267 h 457676"/>
                <a:gd name="connsiteX256" fmla="*/ 21907 w 415766"/>
                <a:gd name="connsiteY256" fmla="*/ 234315 h 457676"/>
                <a:gd name="connsiteX257" fmla="*/ 20955 w 415766"/>
                <a:gd name="connsiteY257" fmla="*/ 233839 h 457676"/>
                <a:gd name="connsiteX258" fmla="*/ 20955 w 415766"/>
                <a:gd name="connsiteY258" fmla="*/ 234315 h 457676"/>
                <a:gd name="connsiteX259" fmla="*/ 21431 w 415766"/>
                <a:gd name="connsiteY259" fmla="*/ 237649 h 457676"/>
                <a:gd name="connsiteX260" fmla="*/ 20479 w 415766"/>
                <a:gd name="connsiteY260" fmla="*/ 238601 h 457676"/>
                <a:gd name="connsiteX261" fmla="*/ 17621 w 415766"/>
                <a:gd name="connsiteY261" fmla="*/ 240030 h 457676"/>
                <a:gd name="connsiteX262" fmla="*/ 15240 w 415766"/>
                <a:gd name="connsiteY262" fmla="*/ 241935 h 457676"/>
                <a:gd name="connsiteX263" fmla="*/ 12859 w 415766"/>
                <a:gd name="connsiteY263" fmla="*/ 245269 h 457676"/>
                <a:gd name="connsiteX264" fmla="*/ 9049 w 415766"/>
                <a:gd name="connsiteY264" fmla="*/ 250031 h 457676"/>
                <a:gd name="connsiteX265" fmla="*/ 7620 w 415766"/>
                <a:gd name="connsiteY265" fmla="*/ 251460 h 457676"/>
                <a:gd name="connsiteX266" fmla="*/ 7144 w 415766"/>
                <a:gd name="connsiteY266" fmla="*/ 253365 h 457676"/>
                <a:gd name="connsiteX267" fmla="*/ 4763 w 415766"/>
                <a:gd name="connsiteY267" fmla="*/ 253841 h 457676"/>
                <a:gd name="connsiteX268" fmla="*/ 476 w 415766"/>
                <a:gd name="connsiteY268" fmla="*/ 257175 h 457676"/>
                <a:gd name="connsiteX269" fmla="*/ 0 w 415766"/>
                <a:gd name="connsiteY269" fmla="*/ 259080 h 457676"/>
                <a:gd name="connsiteX270" fmla="*/ 476 w 415766"/>
                <a:gd name="connsiteY270" fmla="*/ 260509 h 457676"/>
                <a:gd name="connsiteX271" fmla="*/ 2381 w 415766"/>
                <a:gd name="connsiteY271" fmla="*/ 261938 h 457676"/>
                <a:gd name="connsiteX272" fmla="*/ 3810 w 415766"/>
                <a:gd name="connsiteY272" fmla="*/ 263842 h 457676"/>
                <a:gd name="connsiteX273" fmla="*/ 4286 w 415766"/>
                <a:gd name="connsiteY273" fmla="*/ 266224 h 457676"/>
                <a:gd name="connsiteX274" fmla="*/ 4286 w 415766"/>
                <a:gd name="connsiteY274" fmla="*/ 267653 h 457676"/>
                <a:gd name="connsiteX275" fmla="*/ 4286 w 415766"/>
                <a:gd name="connsiteY275" fmla="*/ 267653 h 457676"/>
                <a:gd name="connsiteX276" fmla="*/ 4763 w 415766"/>
                <a:gd name="connsiteY276" fmla="*/ 271463 h 457676"/>
                <a:gd name="connsiteX277" fmla="*/ 9525 w 415766"/>
                <a:gd name="connsiteY277" fmla="*/ 276701 h 457676"/>
                <a:gd name="connsiteX278" fmla="*/ 10954 w 415766"/>
                <a:gd name="connsiteY278" fmla="*/ 282416 h 457676"/>
                <a:gd name="connsiteX279" fmla="*/ 11906 w 415766"/>
                <a:gd name="connsiteY279" fmla="*/ 283369 h 457676"/>
                <a:gd name="connsiteX280" fmla="*/ 18097 w 415766"/>
                <a:gd name="connsiteY280" fmla="*/ 286226 h 457676"/>
                <a:gd name="connsiteX281" fmla="*/ 18097 w 415766"/>
                <a:gd name="connsiteY281" fmla="*/ 286703 h 457676"/>
                <a:gd name="connsiteX282" fmla="*/ 17145 w 415766"/>
                <a:gd name="connsiteY282" fmla="*/ 287655 h 457676"/>
                <a:gd name="connsiteX283" fmla="*/ 16192 w 415766"/>
                <a:gd name="connsiteY283" fmla="*/ 289084 h 457676"/>
                <a:gd name="connsiteX284" fmla="*/ 16669 w 415766"/>
                <a:gd name="connsiteY284" fmla="*/ 290989 h 457676"/>
                <a:gd name="connsiteX285" fmla="*/ 17621 w 415766"/>
                <a:gd name="connsiteY285" fmla="*/ 293846 h 457676"/>
                <a:gd name="connsiteX286" fmla="*/ 18097 w 415766"/>
                <a:gd name="connsiteY286" fmla="*/ 296228 h 457676"/>
                <a:gd name="connsiteX287" fmla="*/ 18574 w 415766"/>
                <a:gd name="connsiteY287" fmla="*/ 299085 h 457676"/>
                <a:gd name="connsiteX288" fmla="*/ 19050 w 415766"/>
                <a:gd name="connsiteY288" fmla="*/ 303371 h 457676"/>
                <a:gd name="connsiteX289" fmla="*/ 19526 w 415766"/>
                <a:gd name="connsiteY289" fmla="*/ 307181 h 457676"/>
                <a:gd name="connsiteX290" fmla="*/ 20955 w 415766"/>
                <a:gd name="connsiteY290" fmla="*/ 312420 h 457676"/>
                <a:gd name="connsiteX291" fmla="*/ 21431 w 415766"/>
                <a:gd name="connsiteY291" fmla="*/ 315754 h 457676"/>
                <a:gd name="connsiteX292" fmla="*/ 21431 w 415766"/>
                <a:gd name="connsiteY292" fmla="*/ 317659 h 457676"/>
                <a:gd name="connsiteX293" fmla="*/ 22860 w 415766"/>
                <a:gd name="connsiteY293" fmla="*/ 319564 h 457676"/>
                <a:gd name="connsiteX294" fmla="*/ 25241 w 415766"/>
                <a:gd name="connsiteY294" fmla="*/ 321945 h 457676"/>
                <a:gd name="connsiteX295" fmla="*/ 28575 w 415766"/>
                <a:gd name="connsiteY295" fmla="*/ 324326 h 457676"/>
                <a:gd name="connsiteX296" fmla="*/ 31432 w 415766"/>
                <a:gd name="connsiteY296" fmla="*/ 327184 h 457676"/>
                <a:gd name="connsiteX297" fmla="*/ 33338 w 415766"/>
                <a:gd name="connsiteY297" fmla="*/ 329089 h 457676"/>
                <a:gd name="connsiteX298" fmla="*/ 35719 w 415766"/>
                <a:gd name="connsiteY298" fmla="*/ 330517 h 457676"/>
                <a:gd name="connsiteX299" fmla="*/ 37624 w 415766"/>
                <a:gd name="connsiteY299" fmla="*/ 331946 h 457676"/>
                <a:gd name="connsiteX300" fmla="*/ 38576 w 415766"/>
                <a:gd name="connsiteY300" fmla="*/ 332899 h 457676"/>
                <a:gd name="connsiteX301" fmla="*/ 39052 w 415766"/>
                <a:gd name="connsiteY301" fmla="*/ 333851 h 457676"/>
                <a:gd name="connsiteX302" fmla="*/ 38100 w 415766"/>
                <a:gd name="connsiteY302" fmla="*/ 334804 h 457676"/>
                <a:gd name="connsiteX303" fmla="*/ 35242 w 415766"/>
                <a:gd name="connsiteY303" fmla="*/ 338614 h 457676"/>
                <a:gd name="connsiteX304" fmla="*/ 30956 w 415766"/>
                <a:gd name="connsiteY304" fmla="*/ 344329 h 457676"/>
                <a:gd name="connsiteX305" fmla="*/ 30956 w 415766"/>
                <a:gd name="connsiteY305" fmla="*/ 344805 h 457676"/>
                <a:gd name="connsiteX306" fmla="*/ 34766 w 415766"/>
                <a:gd name="connsiteY306" fmla="*/ 348615 h 457676"/>
                <a:gd name="connsiteX307" fmla="*/ 35242 w 415766"/>
                <a:gd name="connsiteY307" fmla="*/ 350044 h 457676"/>
                <a:gd name="connsiteX308" fmla="*/ 35242 w 415766"/>
                <a:gd name="connsiteY308" fmla="*/ 352425 h 457676"/>
                <a:gd name="connsiteX309" fmla="*/ 33814 w 415766"/>
                <a:gd name="connsiteY309" fmla="*/ 355282 h 457676"/>
                <a:gd name="connsiteX310" fmla="*/ 33814 w 415766"/>
                <a:gd name="connsiteY310" fmla="*/ 356235 h 457676"/>
                <a:gd name="connsiteX311" fmla="*/ 32861 w 415766"/>
                <a:gd name="connsiteY311" fmla="*/ 357188 h 457676"/>
                <a:gd name="connsiteX312" fmla="*/ 32861 w 415766"/>
                <a:gd name="connsiteY312" fmla="*/ 358140 h 457676"/>
                <a:gd name="connsiteX313" fmla="*/ 33814 w 415766"/>
                <a:gd name="connsiteY313" fmla="*/ 359092 h 457676"/>
                <a:gd name="connsiteX314" fmla="*/ 33814 w 415766"/>
                <a:gd name="connsiteY314" fmla="*/ 361950 h 457676"/>
                <a:gd name="connsiteX315" fmla="*/ 35242 w 415766"/>
                <a:gd name="connsiteY315" fmla="*/ 364807 h 457676"/>
                <a:gd name="connsiteX316" fmla="*/ 34290 w 415766"/>
                <a:gd name="connsiteY316" fmla="*/ 365760 h 457676"/>
                <a:gd name="connsiteX317" fmla="*/ 32861 w 415766"/>
                <a:gd name="connsiteY317" fmla="*/ 367189 h 457676"/>
                <a:gd name="connsiteX318" fmla="*/ 32861 w 415766"/>
                <a:gd name="connsiteY318" fmla="*/ 368617 h 457676"/>
                <a:gd name="connsiteX319" fmla="*/ 33338 w 415766"/>
                <a:gd name="connsiteY319" fmla="*/ 370046 h 457676"/>
                <a:gd name="connsiteX320" fmla="*/ 35242 w 415766"/>
                <a:gd name="connsiteY320" fmla="*/ 371475 h 457676"/>
                <a:gd name="connsiteX321" fmla="*/ 41910 w 415766"/>
                <a:gd name="connsiteY321" fmla="*/ 375761 h 457676"/>
                <a:gd name="connsiteX322" fmla="*/ 42386 w 415766"/>
                <a:gd name="connsiteY322" fmla="*/ 376238 h 457676"/>
                <a:gd name="connsiteX323" fmla="*/ 42386 w 415766"/>
                <a:gd name="connsiteY323" fmla="*/ 376714 h 457676"/>
                <a:gd name="connsiteX324" fmla="*/ 40005 w 415766"/>
                <a:gd name="connsiteY324" fmla="*/ 379571 h 457676"/>
                <a:gd name="connsiteX325" fmla="*/ 39529 w 415766"/>
                <a:gd name="connsiteY325" fmla="*/ 381476 h 457676"/>
                <a:gd name="connsiteX326" fmla="*/ 39529 w 415766"/>
                <a:gd name="connsiteY326" fmla="*/ 384334 h 457676"/>
                <a:gd name="connsiteX327" fmla="*/ 40005 w 415766"/>
                <a:gd name="connsiteY327" fmla="*/ 386239 h 457676"/>
                <a:gd name="connsiteX328" fmla="*/ 40957 w 415766"/>
                <a:gd name="connsiteY328" fmla="*/ 387191 h 457676"/>
                <a:gd name="connsiteX329" fmla="*/ 44291 w 415766"/>
                <a:gd name="connsiteY329" fmla="*/ 388144 h 457676"/>
                <a:gd name="connsiteX330" fmla="*/ 48577 w 415766"/>
                <a:gd name="connsiteY330" fmla="*/ 394335 h 457676"/>
                <a:gd name="connsiteX331" fmla="*/ 52388 w 415766"/>
                <a:gd name="connsiteY331" fmla="*/ 400526 h 457676"/>
                <a:gd name="connsiteX332" fmla="*/ 52388 w 415766"/>
                <a:gd name="connsiteY332" fmla="*/ 405765 h 457676"/>
                <a:gd name="connsiteX333" fmla="*/ 52864 w 415766"/>
                <a:gd name="connsiteY333" fmla="*/ 411956 h 457676"/>
                <a:gd name="connsiteX334" fmla="*/ 55245 w 415766"/>
                <a:gd name="connsiteY334" fmla="*/ 416719 h 457676"/>
                <a:gd name="connsiteX335" fmla="*/ 55721 w 415766"/>
                <a:gd name="connsiteY335" fmla="*/ 420529 h 457676"/>
                <a:gd name="connsiteX336" fmla="*/ 56674 w 415766"/>
                <a:gd name="connsiteY336" fmla="*/ 424815 h 457676"/>
                <a:gd name="connsiteX337" fmla="*/ 59531 w 415766"/>
                <a:gd name="connsiteY337" fmla="*/ 427672 h 457676"/>
                <a:gd name="connsiteX338" fmla="*/ 60484 w 415766"/>
                <a:gd name="connsiteY338" fmla="*/ 432911 h 457676"/>
                <a:gd name="connsiteX339" fmla="*/ 60960 w 415766"/>
                <a:gd name="connsiteY339" fmla="*/ 435769 h 457676"/>
                <a:gd name="connsiteX340" fmla="*/ 60960 w 415766"/>
                <a:gd name="connsiteY340" fmla="*/ 437674 h 457676"/>
                <a:gd name="connsiteX341" fmla="*/ 63341 w 415766"/>
                <a:gd name="connsiteY341" fmla="*/ 443389 h 457676"/>
                <a:gd name="connsiteX342" fmla="*/ 63817 w 415766"/>
                <a:gd name="connsiteY342" fmla="*/ 448151 h 457676"/>
                <a:gd name="connsiteX343" fmla="*/ 63341 w 415766"/>
                <a:gd name="connsiteY343" fmla="*/ 451485 h 457676"/>
                <a:gd name="connsiteX344" fmla="*/ 63341 w 415766"/>
                <a:gd name="connsiteY344" fmla="*/ 453390 h 457676"/>
                <a:gd name="connsiteX345" fmla="*/ 63817 w 415766"/>
                <a:gd name="connsiteY345" fmla="*/ 454819 h 457676"/>
                <a:gd name="connsiteX346" fmla="*/ 65722 w 415766"/>
                <a:gd name="connsiteY346" fmla="*/ 456247 h 457676"/>
                <a:gd name="connsiteX347" fmla="*/ 66675 w 415766"/>
                <a:gd name="connsiteY347" fmla="*/ 457200 h 457676"/>
                <a:gd name="connsiteX348" fmla="*/ 69532 w 415766"/>
                <a:gd name="connsiteY348" fmla="*/ 457676 h 457676"/>
                <a:gd name="connsiteX349" fmla="*/ 73819 w 415766"/>
                <a:gd name="connsiteY349" fmla="*/ 457676 h 457676"/>
                <a:gd name="connsiteX350" fmla="*/ 81439 w 415766"/>
                <a:gd name="connsiteY350" fmla="*/ 456247 h 457676"/>
                <a:gd name="connsiteX351" fmla="*/ 87154 w 415766"/>
                <a:gd name="connsiteY351" fmla="*/ 455295 h 457676"/>
                <a:gd name="connsiteX352" fmla="*/ 88106 w 415766"/>
                <a:gd name="connsiteY352" fmla="*/ 453390 h 457676"/>
                <a:gd name="connsiteX353" fmla="*/ 91916 w 415766"/>
                <a:gd name="connsiteY353" fmla="*/ 449104 h 457676"/>
                <a:gd name="connsiteX354" fmla="*/ 92869 w 415766"/>
                <a:gd name="connsiteY354" fmla="*/ 445770 h 457676"/>
                <a:gd name="connsiteX355" fmla="*/ 94297 w 415766"/>
                <a:gd name="connsiteY355" fmla="*/ 444341 h 457676"/>
                <a:gd name="connsiteX356" fmla="*/ 100965 w 415766"/>
                <a:gd name="connsiteY356" fmla="*/ 441007 h 457676"/>
                <a:gd name="connsiteX357" fmla="*/ 101917 w 415766"/>
                <a:gd name="connsiteY357" fmla="*/ 438626 h 457676"/>
                <a:gd name="connsiteX358" fmla="*/ 102394 w 415766"/>
                <a:gd name="connsiteY358" fmla="*/ 436245 h 457676"/>
                <a:gd name="connsiteX359" fmla="*/ 103822 w 415766"/>
                <a:gd name="connsiteY359" fmla="*/ 434340 h 457676"/>
                <a:gd name="connsiteX360" fmla="*/ 106204 w 415766"/>
                <a:gd name="connsiteY360" fmla="*/ 433864 h 457676"/>
                <a:gd name="connsiteX361" fmla="*/ 110490 w 415766"/>
                <a:gd name="connsiteY361" fmla="*/ 432435 h 457676"/>
                <a:gd name="connsiteX362" fmla="*/ 115252 w 415766"/>
                <a:gd name="connsiteY362" fmla="*/ 431006 h 457676"/>
                <a:gd name="connsiteX363" fmla="*/ 116681 w 415766"/>
                <a:gd name="connsiteY363" fmla="*/ 429101 h 457676"/>
                <a:gd name="connsiteX364" fmla="*/ 118110 w 415766"/>
                <a:gd name="connsiteY364" fmla="*/ 425291 h 457676"/>
                <a:gd name="connsiteX365" fmla="*/ 119063 w 415766"/>
                <a:gd name="connsiteY365" fmla="*/ 421005 h 457676"/>
                <a:gd name="connsiteX366" fmla="*/ 120015 w 415766"/>
                <a:gd name="connsiteY366" fmla="*/ 420053 h 457676"/>
                <a:gd name="connsiteX367" fmla="*/ 121444 w 415766"/>
                <a:gd name="connsiteY367" fmla="*/ 420053 h 457676"/>
                <a:gd name="connsiteX368" fmla="*/ 123825 w 415766"/>
                <a:gd name="connsiteY368" fmla="*/ 421005 h 457676"/>
                <a:gd name="connsiteX369" fmla="*/ 125254 w 415766"/>
                <a:gd name="connsiteY369" fmla="*/ 422434 h 457676"/>
                <a:gd name="connsiteX370" fmla="*/ 131921 w 415766"/>
                <a:gd name="connsiteY370" fmla="*/ 427196 h 457676"/>
                <a:gd name="connsiteX371" fmla="*/ 134779 w 415766"/>
                <a:gd name="connsiteY371" fmla="*/ 430054 h 457676"/>
                <a:gd name="connsiteX372" fmla="*/ 137636 w 415766"/>
                <a:gd name="connsiteY372" fmla="*/ 430530 h 457676"/>
                <a:gd name="connsiteX373" fmla="*/ 143351 w 415766"/>
                <a:gd name="connsiteY373" fmla="*/ 430054 h 457676"/>
                <a:gd name="connsiteX374" fmla="*/ 144304 w 415766"/>
                <a:gd name="connsiteY374" fmla="*/ 430054 h 457676"/>
                <a:gd name="connsiteX375" fmla="*/ 159067 w 415766"/>
                <a:gd name="connsiteY375" fmla="*/ 430054 h 457676"/>
                <a:gd name="connsiteX376" fmla="*/ 161449 w 415766"/>
                <a:gd name="connsiteY376" fmla="*/ 430530 h 457676"/>
                <a:gd name="connsiteX377" fmla="*/ 166688 w 415766"/>
                <a:gd name="connsiteY377" fmla="*/ 431959 h 457676"/>
                <a:gd name="connsiteX378" fmla="*/ 169545 w 415766"/>
                <a:gd name="connsiteY378" fmla="*/ 432911 h 457676"/>
                <a:gd name="connsiteX379" fmla="*/ 171450 w 415766"/>
                <a:gd name="connsiteY379" fmla="*/ 433388 h 457676"/>
                <a:gd name="connsiteX380" fmla="*/ 174784 w 415766"/>
                <a:gd name="connsiteY380" fmla="*/ 434816 h 457676"/>
                <a:gd name="connsiteX381" fmla="*/ 177641 w 415766"/>
                <a:gd name="connsiteY381" fmla="*/ 440055 h 457676"/>
                <a:gd name="connsiteX382" fmla="*/ 179070 w 415766"/>
                <a:gd name="connsiteY382" fmla="*/ 443865 h 457676"/>
                <a:gd name="connsiteX383" fmla="*/ 180022 w 415766"/>
                <a:gd name="connsiteY383" fmla="*/ 447199 h 457676"/>
                <a:gd name="connsiteX384" fmla="*/ 182404 w 415766"/>
                <a:gd name="connsiteY384" fmla="*/ 453390 h 457676"/>
                <a:gd name="connsiteX385" fmla="*/ 183832 w 415766"/>
                <a:gd name="connsiteY385" fmla="*/ 455771 h 457676"/>
                <a:gd name="connsiteX386" fmla="*/ 184309 w 415766"/>
                <a:gd name="connsiteY386" fmla="*/ 454819 h 457676"/>
                <a:gd name="connsiteX387" fmla="*/ 185738 w 415766"/>
                <a:gd name="connsiteY387" fmla="*/ 448151 h 457676"/>
                <a:gd name="connsiteX388" fmla="*/ 187642 w 415766"/>
                <a:gd name="connsiteY388" fmla="*/ 444341 h 457676"/>
                <a:gd name="connsiteX389" fmla="*/ 190500 w 415766"/>
                <a:gd name="connsiteY389" fmla="*/ 440055 h 457676"/>
                <a:gd name="connsiteX390" fmla="*/ 195739 w 415766"/>
                <a:gd name="connsiteY390" fmla="*/ 429578 h 457676"/>
                <a:gd name="connsiteX391" fmla="*/ 197644 w 415766"/>
                <a:gd name="connsiteY391" fmla="*/ 428149 h 457676"/>
                <a:gd name="connsiteX392" fmla="*/ 199549 w 415766"/>
                <a:gd name="connsiteY392" fmla="*/ 427196 h 457676"/>
                <a:gd name="connsiteX393" fmla="*/ 200977 w 415766"/>
                <a:gd name="connsiteY393" fmla="*/ 427196 h 457676"/>
                <a:gd name="connsiteX394" fmla="*/ 202406 w 415766"/>
                <a:gd name="connsiteY394" fmla="*/ 428149 h 457676"/>
                <a:gd name="connsiteX395" fmla="*/ 204311 w 415766"/>
                <a:gd name="connsiteY395" fmla="*/ 428149 h 457676"/>
                <a:gd name="connsiteX396" fmla="*/ 205740 w 415766"/>
                <a:gd name="connsiteY396" fmla="*/ 427196 h 457676"/>
                <a:gd name="connsiteX397" fmla="*/ 219551 w 415766"/>
                <a:gd name="connsiteY397" fmla="*/ 427196 h 457676"/>
                <a:gd name="connsiteX398" fmla="*/ 233839 w 415766"/>
                <a:gd name="connsiteY398" fmla="*/ 427196 h 457676"/>
                <a:gd name="connsiteX399" fmla="*/ 234315 w 415766"/>
                <a:gd name="connsiteY399" fmla="*/ 427196 h 457676"/>
                <a:gd name="connsiteX400" fmla="*/ 234791 w 415766"/>
                <a:gd name="connsiteY400" fmla="*/ 429101 h 457676"/>
                <a:gd name="connsiteX401" fmla="*/ 237172 w 415766"/>
                <a:gd name="connsiteY401" fmla="*/ 432911 h 457676"/>
                <a:gd name="connsiteX402" fmla="*/ 240030 w 415766"/>
                <a:gd name="connsiteY402" fmla="*/ 434816 h 457676"/>
                <a:gd name="connsiteX403" fmla="*/ 240506 w 415766"/>
                <a:gd name="connsiteY403" fmla="*/ 435292 h 457676"/>
                <a:gd name="connsiteX404" fmla="*/ 241459 w 415766"/>
                <a:gd name="connsiteY404" fmla="*/ 433388 h 457676"/>
                <a:gd name="connsiteX405" fmla="*/ 243364 w 415766"/>
                <a:gd name="connsiteY405" fmla="*/ 426720 h 457676"/>
                <a:gd name="connsiteX406" fmla="*/ 246221 w 415766"/>
                <a:gd name="connsiteY406" fmla="*/ 416719 h 457676"/>
                <a:gd name="connsiteX407" fmla="*/ 249555 w 415766"/>
                <a:gd name="connsiteY407" fmla="*/ 406241 h 457676"/>
                <a:gd name="connsiteX408" fmla="*/ 253365 w 415766"/>
                <a:gd name="connsiteY408" fmla="*/ 393859 h 457676"/>
                <a:gd name="connsiteX409" fmla="*/ 253365 w 415766"/>
                <a:gd name="connsiteY409" fmla="*/ 385286 h 457676"/>
                <a:gd name="connsiteX410" fmla="*/ 253365 w 415766"/>
                <a:gd name="connsiteY410" fmla="*/ 376238 h 457676"/>
                <a:gd name="connsiteX411" fmla="*/ 258604 w 415766"/>
                <a:gd name="connsiteY411" fmla="*/ 368617 h 457676"/>
                <a:gd name="connsiteX412" fmla="*/ 262414 w 415766"/>
                <a:gd name="connsiteY412" fmla="*/ 363379 h 457676"/>
                <a:gd name="connsiteX413" fmla="*/ 265747 w 415766"/>
                <a:gd name="connsiteY413" fmla="*/ 358140 h 457676"/>
                <a:gd name="connsiteX414" fmla="*/ 269081 w 415766"/>
                <a:gd name="connsiteY414" fmla="*/ 349567 h 457676"/>
                <a:gd name="connsiteX415" fmla="*/ 271463 w 415766"/>
                <a:gd name="connsiteY415" fmla="*/ 343853 h 457676"/>
                <a:gd name="connsiteX416" fmla="*/ 280035 w 415766"/>
                <a:gd name="connsiteY416" fmla="*/ 342424 h 457676"/>
                <a:gd name="connsiteX417" fmla="*/ 294322 w 415766"/>
                <a:gd name="connsiteY417" fmla="*/ 339566 h 457676"/>
                <a:gd name="connsiteX418" fmla="*/ 301466 w 415766"/>
                <a:gd name="connsiteY418" fmla="*/ 338138 h 457676"/>
                <a:gd name="connsiteX419" fmla="*/ 316230 w 415766"/>
                <a:gd name="connsiteY419" fmla="*/ 334804 h 457676"/>
                <a:gd name="connsiteX420" fmla="*/ 331470 w 415766"/>
                <a:gd name="connsiteY420" fmla="*/ 331470 h 457676"/>
                <a:gd name="connsiteX421" fmla="*/ 347186 w 415766"/>
                <a:gd name="connsiteY421" fmla="*/ 331470 h 457676"/>
                <a:gd name="connsiteX422" fmla="*/ 362426 w 415766"/>
                <a:gd name="connsiteY422" fmla="*/ 331470 h 457676"/>
                <a:gd name="connsiteX423" fmla="*/ 374332 w 415766"/>
                <a:gd name="connsiteY423" fmla="*/ 338614 h 457676"/>
                <a:gd name="connsiteX424" fmla="*/ 383381 w 415766"/>
                <a:gd name="connsiteY424" fmla="*/ 343853 h 457676"/>
                <a:gd name="connsiteX425" fmla="*/ 393382 w 415766"/>
                <a:gd name="connsiteY425" fmla="*/ 350044 h 457676"/>
                <a:gd name="connsiteX426" fmla="*/ 393859 w 415766"/>
                <a:gd name="connsiteY426" fmla="*/ 351472 h 457676"/>
                <a:gd name="connsiteX427" fmla="*/ 394335 w 415766"/>
                <a:gd name="connsiteY427" fmla="*/ 356711 h 457676"/>
                <a:gd name="connsiteX428" fmla="*/ 393859 w 415766"/>
                <a:gd name="connsiteY428" fmla="*/ 362426 h 457676"/>
                <a:gd name="connsiteX429" fmla="*/ 396240 w 415766"/>
                <a:gd name="connsiteY429" fmla="*/ 361950 h 457676"/>
                <a:gd name="connsiteX430" fmla="*/ 397192 w 415766"/>
                <a:gd name="connsiteY430" fmla="*/ 360521 h 457676"/>
                <a:gd name="connsiteX431" fmla="*/ 398621 w 415766"/>
                <a:gd name="connsiteY431" fmla="*/ 358616 h 457676"/>
                <a:gd name="connsiteX432" fmla="*/ 400526 w 415766"/>
                <a:gd name="connsiteY432" fmla="*/ 358140 h 457676"/>
                <a:gd name="connsiteX433" fmla="*/ 402907 w 415766"/>
                <a:gd name="connsiteY433" fmla="*/ 357664 h 457676"/>
                <a:gd name="connsiteX434" fmla="*/ 403860 w 415766"/>
                <a:gd name="connsiteY434" fmla="*/ 356235 h 457676"/>
                <a:gd name="connsiteX435" fmla="*/ 398145 w 415766"/>
                <a:gd name="connsiteY435" fmla="*/ 350996 h 457676"/>
                <a:gd name="connsiteX436" fmla="*/ 394811 w 415766"/>
                <a:gd name="connsiteY436" fmla="*/ 348139 h 457676"/>
                <a:gd name="connsiteX437" fmla="*/ 396716 w 415766"/>
                <a:gd name="connsiteY437" fmla="*/ 343853 h 457676"/>
                <a:gd name="connsiteX438" fmla="*/ 400050 w 415766"/>
                <a:gd name="connsiteY438" fmla="*/ 336709 h 457676"/>
                <a:gd name="connsiteX439" fmla="*/ 403384 w 415766"/>
                <a:gd name="connsiteY439" fmla="*/ 330041 h 457676"/>
                <a:gd name="connsiteX440" fmla="*/ 405765 w 415766"/>
                <a:gd name="connsiteY440" fmla="*/ 324803 h 457676"/>
                <a:gd name="connsiteX441" fmla="*/ 406241 w 415766"/>
                <a:gd name="connsiteY441" fmla="*/ 323850 h 457676"/>
                <a:gd name="connsiteX442" fmla="*/ 408622 w 415766"/>
                <a:gd name="connsiteY442" fmla="*/ 323374 h 457676"/>
                <a:gd name="connsiteX443" fmla="*/ 408146 w 415766"/>
                <a:gd name="connsiteY443" fmla="*/ 320516 h 457676"/>
                <a:gd name="connsiteX444" fmla="*/ 408146 w 415766"/>
                <a:gd name="connsiteY444" fmla="*/ 318611 h 457676"/>
                <a:gd name="connsiteX445" fmla="*/ 406241 w 415766"/>
                <a:gd name="connsiteY445" fmla="*/ 318611 h 457676"/>
                <a:gd name="connsiteX446" fmla="*/ 408146 w 415766"/>
                <a:gd name="connsiteY446" fmla="*/ 312420 h 457676"/>
                <a:gd name="connsiteX447" fmla="*/ 411004 w 415766"/>
                <a:gd name="connsiteY447" fmla="*/ 303371 h 457676"/>
                <a:gd name="connsiteX448" fmla="*/ 413385 w 415766"/>
                <a:gd name="connsiteY448" fmla="*/ 296704 h 457676"/>
                <a:gd name="connsiteX449" fmla="*/ 413861 w 415766"/>
                <a:gd name="connsiteY449" fmla="*/ 295751 h 457676"/>
                <a:gd name="connsiteX450" fmla="*/ 415290 w 415766"/>
                <a:gd name="connsiteY450" fmla="*/ 295275 h 457676"/>
                <a:gd name="connsiteX451" fmla="*/ 415766 w 415766"/>
                <a:gd name="connsiteY451" fmla="*/ 294322 h 457676"/>
                <a:gd name="connsiteX452" fmla="*/ 413861 w 415766"/>
                <a:gd name="connsiteY452" fmla="*/ 290513 h 457676"/>
                <a:gd name="connsiteX453" fmla="*/ 25241 w 415766"/>
                <a:gd name="connsiteY453" fmla="*/ 223361 h 457676"/>
                <a:gd name="connsiteX454" fmla="*/ 26194 w 415766"/>
                <a:gd name="connsiteY454" fmla="*/ 222885 h 457676"/>
                <a:gd name="connsiteX455" fmla="*/ 27622 w 415766"/>
                <a:gd name="connsiteY455" fmla="*/ 223361 h 457676"/>
                <a:gd name="connsiteX456" fmla="*/ 28099 w 415766"/>
                <a:gd name="connsiteY456" fmla="*/ 223361 h 457676"/>
                <a:gd name="connsiteX457" fmla="*/ 28099 w 415766"/>
                <a:gd name="connsiteY457" fmla="*/ 221932 h 457676"/>
                <a:gd name="connsiteX458" fmla="*/ 26194 w 415766"/>
                <a:gd name="connsiteY458" fmla="*/ 220980 h 457676"/>
                <a:gd name="connsiteX459" fmla="*/ 23813 w 415766"/>
                <a:gd name="connsiteY459" fmla="*/ 218599 h 457676"/>
                <a:gd name="connsiteX460" fmla="*/ 21907 w 415766"/>
                <a:gd name="connsiteY460" fmla="*/ 217646 h 457676"/>
                <a:gd name="connsiteX461" fmla="*/ 20955 w 415766"/>
                <a:gd name="connsiteY461" fmla="*/ 217646 h 457676"/>
                <a:gd name="connsiteX462" fmla="*/ 20955 w 415766"/>
                <a:gd name="connsiteY462" fmla="*/ 219075 h 457676"/>
                <a:gd name="connsiteX463" fmla="*/ 20479 w 415766"/>
                <a:gd name="connsiteY463" fmla="*/ 220504 h 457676"/>
                <a:gd name="connsiteX464" fmla="*/ 20002 w 415766"/>
                <a:gd name="connsiteY464" fmla="*/ 221932 h 457676"/>
                <a:gd name="connsiteX465" fmla="*/ 22860 w 415766"/>
                <a:gd name="connsiteY465" fmla="*/ 221932 h 457676"/>
                <a:gd name="connsiteX466" fmla="*/ 25241 w 415766"/>
                <a:gd name="connsiteY466" fmla="*/ 223361 h 457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</a:cxnLst>
              <a:rect l="l" t="t" r="r" b="b"/>
              <a:pathLst>
                <a:path w="415766" h="457676">
                  <a:moveTo>
                    <a:pt x="413861" y="290513"/>
                  </a:moveTo>
                  <a:lnTo>
                    <a:pt x="412909" y="288607"/>
                  </a:lnTo>
                  <a:lnTo>
                    <a:pt x="410527" y="282416"/>
                  </a:lnTo>
                  <a:lnTo>
                    <a:pt x="406717" y="272891"/>
                  </a:lnTo>
                  <a:lnTo>
                    <a:pt x="406241" y="269557"/>
                  </a:lnTo>
                  <a:lnTo>
                    <a:pt x="404813" y="267653"/>
                  </a:lnTo>
                  <a:lnTo>
                    <a:pt x="402431" y="268129"/>
                  </a:lnTo>
                  <a:lnTo>
                    <a:pt x="399574" y="267653"/>
                  </a:lnTo>
                  <a:lnTo>
                    <a:pt x="392430" y="262414"/>
                  </a:lnTo>
                  <a:lnTo>
                    <a:pt x="387667" y="259556"/>
                  </a:lnTo>
                  <a:lnTo>
                    <a:pt x="386239" y="258128"/>
                  </a:lnTo>
                  <a:lnTo>
                    <a:pt x="385286" y="252889"/>
                  </a:lnTo>
                  <a:lnTo>
                    <a:pt x="383857" y="247174"/>
                  </a:lnTo>
                  <a:lnTo>
                    <a:pt x="383381" y="240030"/>
                  </a:lnTo>
                  <a:lnTo>
                    <a:pt x="383857" y="238125"/>
                  </a:lnTo>
                  <a:lnTo>
                    <a:pt x="388144" y="232410"/>
                  </a:lnTo>
                  <a:lnTo>
                    <a:pt x="388144" y="229553"/>
                  </a:lnTo>
                  <a:lnTo>
                    <a:pt x="388620" y="227171"/>
                  </a:lnTo>
                  <a:lnTo>
                    <a:pt x="388620" y="225266"/>
                  </a:lnTo>
                  <a:lnTo>
                    <a:pt x="387667" y="225266"/>
                  </a:lnTo>
                  <a:lnTo>
                    <a:pt x="386239" y="226219"/>
                  </a:lnTo>
                  <a:lnTo>
                    <a:pt x="383857" y="226695"/>
                  </a:lnTo>
                  <a:lnTo>
                    <a:pt x="382429" y="226695"/>
                  </a:lnTo>
                  <a:lnTo>
                    <a:pt x="368141" y="226219"/>
                  </a:lnTo>
                  <a:lnTo>
                    <a:pt x="351949" y="225742"/>
                  </a:lnTo>
                  <a:lnTo>
                    <a:pt x="338614" y="225266"/>
                  </a:lnTo>
                  <a:lnTo>
                    <a:pt x="326707" y="224790"/>
                  </a:lnTo>
                  <a:lnTo>
                    <a:pt x="326231" y="220028"/>
                  </a:lnTo>
                  <a:lnTo>
                    <a:pt x="325755" y="211931"/>
                  </a:lnTo>
                  <a:lnTo>
                    <a:pt x="325279" y="206216"/>
                  </a:lnTo>
                  <a:lnTo>
                    <a:pt x="324326" y="197167"/>
                  </a:lnTo>
                  <a:lnTo>
                    <a:pt x="319564" y="191453"/>
                  </a:lnTo>
                  <a:lnTo>
                    <a:pt x="314325" y="185261"/>
                  </a:lnTo>
                  <a:lnTo>
                    <a:pt x="312420" y="183832"/>
                  </a:lnTo>
                  <a:lnTo>
                    <a:pt x="318611" y="183832"/>
                  </a:lnTo>
                  <a:lnTo>
                    <a:pt x="322897" y="183832"/>
                  </a:lnTo>
                  <a:lnTo>
                    <a:pt x="321945" y="167640"/>
                  </a:lnTo>
                  <a:lnTo>
                    <a:pt x="320516" y="166211"/>
                  </a:lnTo>
                  <a:lnTo>
                    <a:pt x="319564" y="160972"/>
                  </a:lnTo>
                  <a:lnTo>
                    <a:pt x="318611" y="158115"/>
                  </a:lnTo>
                  <a:lnTo>
                    <a:pt x="316230" y="155734"/>
                  </a:lnTo>
                  <a:lnTo>
                    <a:pt x="315754" y="152876"/>
                  </a:lnTo>
                  <a:lnTo>
                    <a:pt x="316230" y="150971"/>
                  </a:lnTo>
                  <a:lnTo>
                    <a:pt x="317182" y="150019"/>
                  </a:lnTo>
                  <a:lnTo>
                    <a:pt x="318135" y="147161"/>
                  </a:lnTo>
                  <a:lnTo>
                    <a:pt x="317659" y="144304"/>
                  </a:lnTo>
                  <a:lnTo>
                    <a:pt x="316230" y="141922"/>
                  </a:lnTo>
                  <a:lnTo>
                    <a:pt x="314801" y="139541"/>
                  </a:lnTo>
                  <a:lnTo>
                    <a:pt x="311944" y="138113"/>
                  </a:lnTo>
                  <a:lnTo>
                    <a:pt x="307657" y="135255"/>
                  </a:lnTo>
                  <a:lnTo>
                    <a:pt x="300990" y="131921"/>
                  </a:lnTo>
                  <a:lnTo>
                    <a:pt x="295275" y="129540"/>
                  </a:lnTo>
                  <a:lnTo>
                    <a:pt x="293370" y="130016"/>
                  </a:lnTo>
                  <a:lnTo>
                    <a:pt x="283845" y="130969"/>
                  </a:lnTo>
                  <a:lnTo>
                    <a:pt x="280511" y="131445"/>
                  </a:lnTo>
                  <a:lnTo>
                    <a:pt x="278130" y="130969"/>
                  </a:lnTo>
                  <a:lnTo>
                    <a:pt x="270986" y="130969"/>
                  </a:lnTo>
                  <a:lnTo>
                    <a:pt x="268129" y="129064"/>
                  </a:lnTo>
                  <a:lnTo>
                    <a:pt x="265747" y="126682"/>
                  </a:lnTo>
                  <a:lnTo>
                    <a:pt x="260509" y="120967"/>
                  </a:lnTo>
                  <a:lnTo>
                    <a:pt x="259556" y="118110"/>
                  </a:lnTo>
                  <a:lnTo>
                    <a:pt x="257651" y="117157"/>
                  </a:lnTo>
                  <a:lnTo>
                    <a:pt x="254794" y="117634"/>
                  </a:lnTo>
                  <a:lnTo>
                    <a:pt x="251936" y="117157"/>
                  </a:lnTo>
                  <a:lnTo>
                    <a:pt x="246221" y="114776"/>
                  </a:lnTo>
                  <a:lnTo>
                    <a:pt x="240506" y="112395"/>
                  </a:lnTo>
                  <a:lnTo>
                    <a:pt x="237649" y="112395"/>
                  </a:lnTo>
                  <a:lnTo>
                    <a:pt x="235267" y="110966"/>
                  </a:lnTo>
                  <a:lnTo>
                    <a:pt x="230981" y="107156"/>
                  </a:lnTo>
                  <a:lnTo>
                    <a:pt x="229076" y="105728"/>
                  </a:lnTo>
                  <a:lnTo>
                    <a:pt x="228124" y="103822"/>
                  </a:lnTo>
                  <a:lnTo>
                    <a:pt x="227171" y="100965"/>
                  </a:lnTo>
                  <a:lnTo>
                    <a:pt x="225266" y="100489"/>
                  </a:lnTo>
                  <a:lnTo>
                    <a:pt x="222885" y="100965"/>
                  </a:lnTo>
                  <a:lnTo>
                    <a:pt x="220504" y="102394"/>
                  </a:lnTo>
                  <a:lnTo>
                    <a:pt x="217170" y="101441"/>
                  </a:lnTo>
                  <a:lnTo>
                    <a:pt x="213360" y="99060"/>
                  </a:lnTo>
                  <a:lnTo>
                    <a:pt x="210979" y="97155"/>
                  </a:lnTo>
                  <a:lnTo>
                    <a:pt x="209550" y="96203"/>
                  </a:lnTo>
                  <a:lnTo>
                    <a:pt x="205264" y="94297"/>
                  </a:lnTo>
                  <a:lnTo>
                    <a:pt x="201930" y="93821"/>
                  </a:lnTo>
                  <a:lnTo>
                    <a:pt x="196691" y="95726"/>
                  </a:lnTo>
                  <a:lnTo>
                    <a:pt x="192405" y="94774"/>
                  </a:lnTo>
                  <a:lnTo>
                    <a:pt x="185738" y="93821"/>
                  </a:lnTo>
                  <a:lnTo>
                    <a:pt x="180022" y="92392"/>
                  </a:lnTo>
                  <a:lnTo>
                    <a:pt x="178117" y="88582"/>
                  </a:lnTo>
                  <a:lnTo>
                    <a:pt x="177165" y="86201"/>
                  </a:lnTo>
                  <a:lnTo>
                    <a:pt x="173831" y="84772"/>
                  </a:lnTo>
                  <a:lnTo>
                    <a:pt x="170974" y="82867"/>
                  </a:lnTo>
                  <a:lnTo>
                    <a:pt x="167640" y="80010"/>
                  </a:lnTo>
                  <a:lnTo>
                    <a:pt x="166211" y="79057"/>
                  </a:lnTo>
                  <a:lnTo>
                    <a:pt x="163354" y="78105"/>
                  </a:lnTo>
                  <a:lnTo>
                    <a:pt x="160496" y="77153"/>
                  </a:lnTo>
                  <a:lnTo>
                    <a:pt x="160020" y="75247"/>
                  </a:lnTo>
                  <a:lnTo>
                    <a:pt x="159067" y="72866"/>
                  </a:lnTo>
                  <a:lnTo>
                    <a:pt x="159067" y="72390"/>
                  </a:lnTo>
                  <a:lnTo>
                    <a:pt x="157163" y="69532"/>
                  </a:lnTo>
                  <a:lnTo>
                    <a:pt x="156210" y="69532"/>
                  </a:lnTo>
                  <a:lnTo>
                    <a:pt x="155257" y="70009"/>
                  </a:lnTo>
                  <a:lnTo>
                    <a:pt x="154781" y="70485"/>
                  </a:lnTo>
                  <a:lnTo>
                    <a:pt x="153829" y="70009"/>
                  </a:lnTo>
                  <a:lnTo>
                    <a:pt x="153829" y="68580"/>
                  </a:lnTo>
                  <a:lnTo>
                    <a:pt x="154305" y="66199"/>
                  </a:lnTo>
                  <a:lnTo>
                    <a:pt x="153352" y="63817"/>
                  </a:lnTo>
                  <a:lnTo>
                    <a:pt x="150971" y="61436"/>
                  </a:lnTo>
                  <a:lnTo>
                    <a:pt x="149542" y="59055"/>
                  </a:lnTo>
                  <a:lnTo>
                    <a:pt x="149542" y="56674"/>
                  </a:lnTo>
                  <a:lnTo>
                    <a:pt x="149066" y="54769"/>
                  </a:lnTo>
                  <a:lnTo>
                    <a:pt x="148114" y="53816"/>
                  </a:lnTo>
                  <a:lnTo>
                    <a:pt x="147638" y="52388"/>
                  </a:lnTo>
                  <a:lnTo>
                    <a:pt x="147638" y="50482"/>
                  </a:lnTo>
                  <a:lnTo>
                    <a:pt x="148590" y="48101"/>
                  </a:lnTo>
                  <a:lnTo>
                    <a:pt x="150019" y="45244"/>
                  </a:lnTo>
                  <a:lnTo>
                    <a:pt x="149542" y="40957"/>
                  </a:lnTo>
                  <a:lnTo>
                    <a:pt x="147161" y="34766"/>
                  </a:lnTo>
                  <a:lnTo>
                    <a:pt x="145732" y="30480"/>
                  </a:lnTo>
                  <a:lnTo>
                    <a:pt x="145256" y="27622"/>
                  </a:lnTo>
                  <a:lnTo>
                    <a:pt x="145732" y="25717"/>
                  </a:lnTo>
                  <a:lnTo>
                    <a:pt x="147161" y="23813"/>
                  </a:lnTo>
                  <a:lnTo>
                    <a:pt x="150019" y="19050"/>
                  </a:lnTo>
                  <a:lnTo>
                    <a:pt x="150495" y="15240"/>
                  </a:lnTo>
                  <a:lnTo>
                    <a:pt x="149542" y="10954"/>
                  </a:lnTo>
                  <a:lnTo>
                    <a:pt x="149542" y="7620"/>
                  </a:lnTo>
                  <a:lnTo>
                    <a:pt x="150019" y="5715"/>
                  </a:lnTo>
                  <a:lnTo>
                    <a:pt x="149066" y="2857"/>
                  </a:lnTo>
                  <a:lnTo>
                    <a:pt x="147161" y="0"/>
                  </a:lnTo>
                  <a:lnTo>
                    <a:pt x="145732" y="0"/>
                  </a:lnTo>
                  <a:lnTo>
                    <a:pt x="143827" y="953"/>
                  </a:lnTo>
                  <a:lnTo>
                    <a:pt x="141446" y="3334"/>
                  </a:lnTo>
                  <a:lnTo>
                    <a:pt x="138589" y="3810"/>
                  </a:lnTo>
                  <a:lnTo>
                    <a:pt x="136207" y="2381"/>
                  </a:lnTo>
                  <a:lnTo>
                    <a:pt x="128588" y="2857"/>
                  </a:lnTo>
                  <a:lnTo>
                    <a:pt x="117157" y="4286"/>
                  </a:lnTo>
                  <a:lnTo>
                    <a:pt x="112395" y="5715"/>
                  </a:lnTo>
                  <a:lnTo>
                    <a:pt x="109538" y="6191"/>
                  </a:lnTo>
                  <a:lnTo>
                    <a:pt x="106204" y="6667"/>
                  </a:lnTo>
                  <a:lnTo>
                    <a:pt x="100965" y="9049"/>
                  </a:lnTo>
                  <a:lnTo>
                    <a:pt x="88106" y="19050"/>
                  </a:lnTo>
                  <a:lnTo>
                    <a:pt x="85249" y="20479"/>
                  </a:lnTo>
                  <a:lnTo>
                    <a:pt x="82391" y="20479"/>
                  </a:lnTo>
                  <a:lnTo>
                    <a:pt x="80486" y="21907"/>
                  </a:lnTo>
                  <a:lnTo>
                    <a:pt x="77629" y="22860"/>
                  </a:lnTo>
                  <a:lnTo>
                    <a:pt x="71914" y="26670"/>
                  </a:lnTo>
                  <a:lnTo>
                    <a:pt x="69056" y="30004"/>
                  </a:lnTo>
                  <a:lnTo>
                    <a:pt x="67151" y="32861"/>
                  </a:lnTo>
                  <a:lnTo>
                    <a:pt x="64770" y="32861"/>
                  </a:lnTo>
                  <a:lnTo>
                    <a:pt x="62865" y="31909"/>
                  </a:lnTo>
                  <a:lnTo>
                    <a:pt x="57626" y="32385"/>
                  </a:lnTo>
                  <a:lnTo>
                    <a:pt x="54769" y="33338"/>
                  </a:lnTo>
                  <a:lnTo>
                    <a:pt x="51911" y="36195"/>
                  </a:lnTo>
                  <a:lnTo>
                    <a:pt x="48101" y="41434"/>
                  </a:lnTo>
                  <a:lnTo>
                    <a:pt x="46672" y="42863"/>
                  </a:lnTo>
                  <a:lnTo>
                    <a:pt x="43815" y="44291"/>
                  </a:lnTo>
                  <a:lnTo>
                    <a:pt x="40481" y="45720"/>
                  </a:lnTo>
                  <a:lnTo>
                    <a:pt x="36195" y="47625"/>
                  </a:lnTo>
                  <a:lnTo>
                    <a:pt x="34290" y="47625"/>
                  </a:lnTo>
                  <a:lnTo>
                    <a:pt x="32385" y="48101"/>
                  </a:lnTo>
                  <a:lnTo>
                    <a:pt x="30956" y="47149"/>
                  </a:lnTo>
                  <a:lnTo>
                    <a:pt x="30480" y="45244"/>
                  </a:lnTo>
                  <a:lnTo>
                    <a:pt x="28099" y="44291"/>
                  </a:lnTo>
                  <a:lnTo>
                    <a:pt x="22860" y="43815"/>
                  </a:lnTo>
                  <a:lnTo>
                    <a:pt x="15240" y="42386"/>
                  </a:lnTo>
                  <a:lnTo>
                    <a:pt x="7144" y="41910"/>
                  </a:lnTo>
                  <a:lnTo>
                    <a:pt x="3334" y="41910"/>
                  </a:lnTo>
                  <a:lnTo>
                    <a:pt x="7620" y="49054"/>
                  </a:lnTo>
                  <a:lnTo>
                    <a:pt x="10954" y="54292"/>
                  </a:lnTo>
                  <a:lnTo>
                    <a:pt x="14288" y="60484"/>
                  </a:lnTo>
                  <a:lnTo>
                    <a:pt x="17145" y="65246"/>
                  </a:lnTo>
                  <a:lnTo>
                    <a:pt x="21431" y="72866"/>
                  </a:lnTo>
                  <a:lnTo>
                    <a:pt x="25241" y="79534"/>
                  </a:lnTo>
                  <a:lnTo>
                    <a:pt x="29051" y="86678"/>
                  </a:lnTo>
                  <a:lnTo>
                    <a:pt x="33814" y="94774"/>
                  </a:lnTo>
                  <a:lnTo>
                    <a:pt x="32385" y="96679"/>
                  </a:lnTo>
                  <a:lnTo>
                    <a:pt x="31432" y="98107"/>
                  </a:lnTo>
                  <a:lnTo>
                    <a:pt x="31432" y="100965"/>
                  </a:lnTo>
                  <a:lnTo>
                    <a:pt x="29527" y="102394"/>
                  </a:lnTo>
                  <a:lnTo>
                    <a:pt x="29051" y="103822"/>
                  </a:lnTo>
                  <a:lnTo>
                    <a:pt x="26670" y="106204"/>
                  </a:lnTo>
                  <a:lnTo>
                    <a:pt x="25241" y="108109"/>
                  </a:lnTo>
                  <a:lnTo>
                    <a:pt x="25241" y="110966"/>
                  </a:lnTo>
                  <a:lnTo>
                    <a:pt x="25717" y="125254"/>
                  </a:lnTo>
                  <a:lnTo>
                    <a:pt x="25241" y="129064"/>
                  </a:lnTo>
                  <a:lnTo>
                    <a:pt x="24289" y="132397"/>
                  </a:lnTo>
                  <a:lnTo>
                    <a:pt x="22860" y="134303"/>
                  </a:lnTo>
                  <a:lnTo>
                    <a:pt x="21907" y="135731"/>
                  </a:lnTo>
                  <a:lnTo>
                    <a:pt x="23813" y="139065"/>
                  </a:lnTo>
                  <a:lnTo>
                    <a:pt x="25241" y="145732"/>
                  </a:lnTo>
                  <a:lnTo>
                    <a:pt x="26670" y="147161"/>
                  </a:lnTo>
                  <a:lnTo>
                    <a:pt x="28099" y="150019"/>
                  </a:lnTo>
                  <a:lnTo>
                    <a:pt x="28575" y="152400"/>
                  </a:lnTo>
                  <a:lnTo>
                    <a:pt x="28099" y="153353"/>
                  </a:lnTo>
                  <a:lnTo>
                    <a:pt x="24765" y="154781"/>
                  </a:lnTo>
                  <a:lnTo>
                    <a:pt x="23813" y="155734"/>
                  </a:lnTo>
                  <a:lnTo>
                    <a:pt x="23336" y="159544"/>
                  </a:lnTo>
                  <a:lnTo>
                    <a:pt x="21907" y="160972"/>
                  </a:lnTo>
                  <a:lnTo>
                    <a:pt x="19526" y="162878"/>
                  </a:lnTo>
                  <a:lnTo>
                    <a:pt x="18097" y="164782"/>
                  </a:lnTo>
                  <a:lnTo>
                    <a:pt x="16669" y="166211"/>
                  </a:lnTo>
                  <a:lnTo>
                    <a:pt x="15240" y="167164"/>
                  </a:lnTo>
                  <a:lnTo>
                    <a:pt x="14764" y="169545"/>
                  </a:lnTo>
                  <a:lnTo>
                    <a:pt x="13811" y="171926"/>
                  </a:lnTo>
                  <a:lnTo>
                    <a:pt x="10954" y="173831"/>
                  </a:lnTo>
                  <a:lnTo>
                    <a:pt x="10477" y="177165"/>
                  </a:lnTo>
                  <a:lnTo>
                    <a:pt x="10477" y="179546"/>
                  </a:lnTo>
                  <a:lnTo>
                    <a:pt x="11906" y="181928"/>
                  </a:lnTo>
                  <a:lnTo>
                    <a:pt x="16669" y="187642"/>
                  </a:lnTo>
                  <a:lnTo>
                    <a:pt x="17145" y="189071"/>
                  </a:lnTo>
                  <a:lnTo>
                    <a:pt x="14288" y="192405"/>
                  </a:lnTo>
                  <a:lnTo>
                    <a:pt x="12859" y="194786"/>
                  </a:lnTo>
                  <a:lnTo>
                    <a:pt x="10954" y="198596"/>
                  </a:lnTo>
                  <a:lnTo>
                    <a:pt x="10954" y="198596"/>
                  </a:lnTo>
                  <a:lnTo>
                    <a:pt x="12859" y="202406"/>
                  </a:lnTo>
                  <a:lnTo>
                    <a:pt x="13811" y="202406"/>
                  </a:lnTo>
                  <a:lnTo>
                    <a:pt x="15240" y="203359"/>
                  </a:lnTo>
                  <a:lnTo>
                    <a:pt x="16192" y="203835"/>
                  </a:lnTo>
                  <a:lnTo>
                    <a:pt x="16669" y="204311"/>
                  </a:lnTo>
                  <a:lnTo>
                    <a:pt x="17621" y="205264"/>
                  </a:lnTo>
                  <a:lnTo>
                    <a:pt x="19050" y="206692"/>
                  </a:lnTo>
                  <a:lnTo>
                    <a:pt x="21431" y="207645"/>
                  </a:lnTo>
                  <a:lnTo>
                    <a:pt x="22384" y="209550"/>
                  </a:lnTo>
                  <a:lnTo>
                    <a:pt x="22384" y="211455"/>
                  </a:lnTo>
                  <a:lnTo>
                    <a:pt x="22860" y="211931"/>
                  </a:lnTo>
                  <a:lnTo>
                    <a:pt x="25717" y="212407"/>
                  </a:lnTo>
                  <a:lnTo>
                    <a:pt x="28099" y="212407"/>
                  </a:lnTo>
                  <a:lnTo>
                    <a:pt x="29527" y="213360"/>
                  </a:lnTo>
                  <a:lnTo>
                    <a:pt x="29051" y="214313"/>
                  </a:lnTo>
                  <a:lnTo>
                    <a:pt x="28575" y="215265"/>
                  </a:lnTo>
                  <a:lnTo>
                    <a:pt x="27622" y="216217"/>
                  </a:lnTo>
                  <a:lnTo>
                    <a:pt x="26194" y="217646"/>
                  </a:lnTo>
                  <a:lnTo>
                    <a:pt x="26670" y="219551"/>
                  </a:lnTo>
                  <a:lnTo>
                    <a:pt x="28099" y="221456"/>
                  </a:lnTo>
                  <a:lnTo>
                    <a:pt x="30480" y="221932"/>
                  </a:lnTo>
                  <a:lnTo>
                    <a:pt x="32861" y="222409"/>
                  </a:lnTo>
                  <a:lnTo>
                    <a:pt x="34766" y="222409"/>
                  </a:lnTo>
                  <a:lnTo>
                    <a:pt x="36195" y="222885"/>
                  </a:lnTo>
                  <a:lnTo>
                    <a:pt x="36195" y="223838"/>
                  </a:lnTo>
                  <a:lnTo>
                    <a:pt x="36671" y="224314"/>
                  </a:lnTo>
                  <a:lnTo>
                    <a:pt x="36671" y="224790"/>
                  </a:lnTo>
                  <a:lnTo>
                    <a:pt x="35719" y="225266"/>
                  </a:lnTo>
                  <a:lnTo>
                    <a:pt x="34290" y="225266"/>
                  </a:lnTo>
                  <a:lnTo>
                    <a:pt x="32861" y="225742"/>
                  </a:lnTo>
                  <a:lnTo>
                    <a:pt x="32385" y="226219"/>
                  </a:lnTo>
                  <a:lnTo>
                    <a:pt x="31909" y="226695"/>
                  </a:lnTo>
                  <a:lnTo>
                    <a:pt x="30956" y="227647"/>
                  </a:lnTo>
                  <a:lnTo>
                    <a:pt x="29527" y="228600"/>
                  </a:lnTo>
                  <a:lnTo>
                    <a:pt x="27146" y="229076"/>
                  </a:lnTo>
                  <a:lnTo>
                    <a:pt x="25717" y="229553"/>
                  </a:lnTo>
                  <a:lnTo>
                    <a:pt x="24765" y="230505"/>
                  </a:lnTo>
                  <a:lnTo>
                    <a:pt x="25717" y="230981"/>
                  </a:lnTo>
                  <a:lnTo>
                    <a:pt x="26670" y="232410"/>
                  </a:lnTo>
                  <a:lnTo>
                    <a:pt x="27146" y="233363"/>
                  </a:lnTo>
                  <a:lnTo>
                    <a:pt x="27146" y="234315"/>
                  </a:lnTo>
                  <a:lnTo>
                    <a:pt x="27146" y="235267"/>
                  </a:lnTo>
                  <a:lnTo>
                    <a:pt x="26670" y="235744"/>
                  </a:lnTo>
                  <a:lnTo>
                    <a:pt x="25717" y="235744"/>
                  </a:lnTo>
                  <a:lnTo>
                    <a:pt x="24289" y="235267"/>
                  </a:lnTo>
                  <a:lnTo>
                    <a:pt x="21907" y="234315"/>
                  </a:lnTo>
                  <a:lnTo>
                    <a:pt x="20955" y="233839"/>
                  </a:lnTo>
                  <a:lnTo>
                    <a:pt x="20955" y="234315"/>
                  </a:lnTo>
                  <a:lnTo>
                    <a:pt x="21431" y="237649"/>
                  </a:lnTo>
                  <a:lnTo>
                    <a:pt x="20479" y="238601"/>
                  </a:lnTo>
                  <a:lnTo>
                    <a:pt x="17621" y="240030"/>
                  </a:lnTo>
                  <a:lnTo>
                    <a:pt x="15240" y="241935"/>
                  </a:lnTo>
                  <a:lnTo>
                    <a:pt x="12859" y="245269"/>
                  </a:lnTo>
                  <a:lnTo>
                    <a:pt x="9049" y="250031"/>
                  </a:lnTo>
                  <a:lnTo>
                    <a:pt x="7620" y="251460"/>
                  </a:lnTo>
                  <a:lnTo>
                    <a:pt x="7144" y="253365"/>
                  </a:lnTo>
                  <a:lnTo>
                    <a:pt x="4763" y="253841"/>
                  </a:lnTo>
                  <a:lnTo>
                    <a:pt x="476" y="257175"/>
                  </a:lnTo>
                  <a:lnTo>
                    <a:pt x="0" y="259080"/>
                  </a:lnTo>
                  <a:lnTo>
                    <a:pt x="476" y="260509"/>
                  </a:lnTo>
                  <a:lnTo>
                    <a:pt x="2381" y="261938"/>
                  </a:lnTo>
                  <a:lnTo>
                    <a:pt x="3810" y="263842"/>
                  </a:lnTo>
                  <a:lnTo>
                    <a:pt x="4286" y="266224"/>
                  </a:lnTo>
                  <a:lnTo>
                    <a:pt x="4286" y="267653"/>
                  </a:lnTo>
                  <a:lnTo>
                    <a:pt x="4286" y="267653"/>
                  </a:lnTo>
                  <a:lnTo>
                    <a:pt x="4763" y="271463"/>
                  </a:lnTo>
                  <a:lnTo>
                    <a:pt x="9525" y="276701"/>
                  </a:lnTo>
                  <a:lnTo>
                    <a:pt x="10954" y="282416"/>
                  </a:lnTo>
                  <a:lnTo>
                    <a:pt x="11906" y="283369"/>
                  </a:lnTo>
                  <a:lnTo>
                    <a:pt x="18097" y="286226"/>
                  </a:lnTo>
                  <a:lnTo>
                    <a:pt x="18097" y="286703"/>
                  </a:lnTo>
                  <a:lnTo>
                    <a:pt x="17145" y="287655"/>
                  </a:lnTo>
                  <a:lnTo>
                    <a:pt x="16192" y="289084"/>
                  </a:lnTo>
                  <a:lnTo>
                    <a:pt x="16669" y="290989"/>
                  </a:lnTo>
                  <a:lnTo>
                    <a:pt x="17621" y="293846"/>
                  </a:lnTo>
                  <a:lnTo>
                    <a:pt x="18097" y="296228"/>
                  </a:lnTo>
                  <a:lnTo>
                    <a:pt x="18574" y="299085"/>
                  </a:lnTo>
                  <a:lnTo>
                    <a:pt x="19050" y="303371"/>
                  </a:lnTo>
                  <a:lnTo>
                    <a:pt x="19526" y="307181"/>
                  </a:lnTo>
                  <a:lnTo>
                    <a:pt x="20955" y="312420"/>
                  </a:lnTo>
                  <a:lnTo>
                    <a:pt x="21431" y="315754"/>
                  </a:lnTo>
                  <a:lnTo>
                    <a:pt x="21431" y="317659"/>
                  </a:lnTo>
                  <a:lnTo>
                    <a:pt x="22860" y="319564"/>
                  </a:lnTo>
                  <a:lnTo>
                    <a:pt x="25241" y="321945"/>
                  </a:lnTo>
                  <a:lnTo>
                    <a:pt x="28575" y="324326"/>
                  </a:lnTo>
                  <a:lnTo>
                    <a:pt x="31432" y="327184"/>
                  </a:lnTo>
                  <a:lnTo>
                    <a:pt x="33338" y="329089"/>
                  </a:lnTo>
                  <a:lnTo>
                    <a:pt x="35719" y="330517"/>
                  </a:lnTo>
                  <a:lnTo>
                    <a:pt x="37624" y="331946"/>
                  </a:lnTo>
                  <a:lnTo>
                    <a:pt x="38576" y="332899"/>
                  </a:lnTo>
                  <a:lnTo>
                    <a:pt x="39052" y="333851"/>
                  </a:lnTo>
                  <a:lnTo>
                    <a:pt x="38100" y="334804"/>
                  </a:lnTo>
                  <a:lnTo>
                    <a:pt x="35242" y="338614"/>
                  </a:lnTo>
                  <a:lnTo>
                    <a:pt x="30956" y="344329"/>
                  </a:lnTo>
                  <a:lnTo>
                    <a:pt x="30956" y="344805"/>
                  </a:lnTo>
                  <a:lnTo>
                    <a:pt x="34766" y="348615"/>
                  </a:lnTo>
                  <a:lnTo>
                    <a:pt x="35242" y="350044"/>
                  </a:lnTo>
                  <a:lnTo>
                    <a:pt x="35242" y="352425"/>
                  </a:lnTo>
                  <a:lnTo>
                    <a:pt x="33814" y="355282"/>
                  </a:lnTo>
                  <a:lnTo>
                    <a:pt x="33814" y="356235"/>
                  </a:lnTo>
                  <a:lnTo>
                    <a:pt x="32861" y="357188"/>
                  </a:lnTo>
                  <a:lnTo>
                    <a:pt x="32861" y="358140"/>
                  </a:lnTo>
                  <a:lnTo>
                    <a:pt x="33814" y="359092"/>
                  </a:lnTo>
                  <a:lnTo>
                    <a:pt x="33814" y="361950"/>
                  </a:lnTo>
                  <a:lnTo>
                    <a:pt x="35242" y="364807"/>
                  </a:lnTo>
                  <a:lnTo>
                    <a:pt x="34290" y="365760"/>
                  </a:lnTo>
                  <a:lnTo>
                    <a:pt x="32861" y="367189"/>
                  </a:lnTo>
                  <a:lnTo>
                    <a:pt x="32861" y="368617"/>
                  </a:lnTo>
                  <a:lnTo>
                    <a:pt x="33338" y="370046"/>
                  </a:lnTo>
                  <a:lnTo>
                    <a:pt x="35242" y="371475"/>
                  </a:lnTo>
                  <a:lnTo>
                    <a:pt x="41910" y="375761"/>
                  </a:lnTo>
                  <a:lnTo>
                    <a:pt x="42386" y="376238"/>
                  </a:lnTo>
                  <a:lnTo>
                    <a:pt x="42386" y="376714"/>
                  </a:lnTo>
                  <a:lnTo>
                    <a:pt x="40005" y="379571"/>
                  </a:lnTo>
                  <a:lnTo>
                    <a:pt x="39529" y="381476"/>
                  </a:lnTo>
                  <a:lnTo>
                    <a:pt x="39529" y="384334"/>
                  </a:lnTo>
                  <a:lnTo>
                    <a:pt x="40005" y="386239"/>
                  </a:lnTo>
                  <a:lnTo>
                    <a:pt x="40957" y="387191"/>
                  </a:lnTo>
                  <a:lnTo>
                    <a:pt x="44291" y="388144"/>
                  </a:lnTo>
                  <a:lnTo>
                    <a:pt x="48577" y="394335"/>
                  </a:lnTo>
                  <a:lnTo>
                    <a:pt x="52388" y="400526"/>
                  </a:lnTo>
                  <a:lnTo>
                    <a:pt x="52388" y="405765"/>
                  </a:lnTo>
                  <a:lnTo>
                    <a:pt x="52864" y="411956"/>
                  </a:lnTo>
                  <a:lnTo>
                    <a:pt x="55245" y="416719"/>
                  </a:lnTo>
                  <a:lnTo>
                    <a:pt x="55721" y="420529"/>
                  </a:lnTo>
                  <a:lnTo>
                    <a:pt x="56674" y="424815"/>
                  </a:lnTo>
                  <a:lnTo>
                    <a:pt x="59531" y="427672"/>
                  </a:lnTo>
                  <a:lnTo>
                    <a:pt x="60484" y="432911"/>
                  </a:lnTo>
                  <a:lnTo>
                    <a:pt x="60960" y="435769"/>
                  </a:lnTo>
                  <a:lnTo>
                    <a:pt x="60960" y="437674"/>
                  </a:lnTo>
                  <a:lnTo>
                    <a:pt x="63341" y="443389"/>
                  </a:lnTo>
                  <a:lnTo>
                    <a:pt x="63817" y="448151"/>
                  </a:lnTo>
                  <a:lnTo>
                    <a:pt x="63341" y="451485"/>
                  </a:lnTo>
                  <a:lnTo>
                    <a:pt x="63341" y="453390"/>
                  </a:lnTo>
                  <a:lnTo>
                    <a:pt x="63817" y="454819"/>
                  </a:lnTo>
                  <a:lnTo>
                    <a:pt x="65722" y="456247"/>
                  </a:lnTo>
                  <a:lnTo>
                    <a:pt x="66675" y="457200"/>
                  </a:lnTo>
                  <a:lnTo>
                    <a:pt x="69532" y="457676"/>
                  </a:lnTo>
                  <a:lnTo>
                    <a:pt x="73819" y="457676"/>
                  </a:lnTo>
                  <a:lnTo>
                    <a:pt x="81439" y="456247"/>
                  </a:lnTo>
                  <a:lnTo>
                    <a:pt x="87154" y="455295"/>
                  </a:lnTo>
                  <a:lnTo>
                    <a:pt x="88106" y="453390"/>
                  </a:lnTo>
                  <a:lnTo>
                    <a:pt x="91916" y="449104"/>
                  </a:lnTo>
                  <a:lnTo>
                    <a:pt x="92869" y="445770"/>
                  </a:lnTo>
                  <a:lnTo>
                    <a:pt x="94297" y="444341"/>
                  </a:lnTo>
                  <a:lnTo>
                    <a:pt x="100965" y="441007"/>
                  </a:lnTo>
                  <a:lnTo>
                    <a:pt x="101917" y="438626"/>
                  </a:lnTo>
                  <a:lnTo>
                    <a:pt x="102394" y="436245"/>
                  </a:lnTo>
                  <a:lnTo>
                    <a:pt x="103822" y="434340"/>
                  </a:lnTo>
                  <a:lnTo>
                    <a:pt x="106204" y="433864"/>
                  </a:lnTo>
                  <a:lnTo>
                    <a:pt x="110490" y="432435"/>
                  </a:lnTo>
                  <a:lnTo>
                    <a:pt x="115252" y="431006"/>
                  </a:lnTo>
                  <a:lnTo>
                    <a:pt x="116681" y="429101"/>
                  </a:lnTo>
                  <a:lnTo>
                    <a:pt x="118110" y="425291"/>
                  </a:lnTo>
                  <a:lnTo>
                    <a:pt x="119063" y="421005"/>
                  </a:lnTo>
                  <a:lnTo>
                    <a:pt x="120015" y="420053"/>
                  </a:lnTo>
                  <a:lnTo>
                    <a:pt x="121444" y="420053"/>
                  </a:lnTo>
                  <a:lnTo>
                    <a:pt x="123825" y="421005"/>
                  </a:lnTo>
                  <a:lnTo>
                    <a:pt x="125254" y="422434"/>
                  </a:lnTo>
                  <a:lnTo>
                    <a:pt x="131921" y="427196"/>
                  </a:lnTo>
                  <a:lnTo>
                    <a:pt x="134779" y="430054"/>
                  </a:lnTo>
                  <a:lnTo>
                    <a:pt x="137636" y="430530"/>
                  </a:lnTo>
                  <a:lnTo>
                    <a:pt x="143351" y="430054"/>
                  </a:lnTo>
                  <a:lnTo>
                    <a:pt x="144304" y="430054"/>
                  </a:lnTo>
                  <a:lnTo>
                    <a:pt x="159067" y="430054"/>
                  </a:lnTo>
                  <a:lnTo>
                    <a:pt x="161449" y="430530"/>
                  </a:lnTo>
                  <a:lnTo>
                    <a:pt x="166688" y="431959"/>
                  </a:lnTo>
                  <a:lnTo>
                    <a:pt x="169545" y="432911"/>
                  </a:lnTo>
                  <a:lnTo>
                    <a:pt x="171450" y="433388"/>
                  </a:lnTo>
                  <a:lnTo>
                    <a:pt x="174784" y="434816"/>
                  </a:lnTo>
                  <a:lnTo>
                    <a:pt x="177641" y="440055"/>
                  </a:lnTo>
                  <a:lnTo>
                    <a:pt x="179070" y="443865"/>
                  </a:lnTo>
                  <a:lnTo>
                    <a:pt x="180022" y="447199"/>
                  </a:lnTo>
                  <a:lnTo>
                    <a:pt x="182404" y="453390"/>
                  </a:lnTo>
                  <a:lnTo>
                    <a:pt x="183832" y="455771"/>
                  </a:lnTo>
                  <a:lnTo>
                    <a:pt x="184309" y="454819"/>
                  </a:lnTo>
                  <a:lnTo>
                    <a:pt x="185738" y="448151"/>
                  </a:lnTo>
                  <a:lnTo>
                    <a:pt x="187642" y="444341"/>
                  </a:lnTo>
                  <a:lnTo>
                    <a:pt x="190500" y="440055"/>
                  </a:lnTo>
                  <a:lnTo>
                    <a:pt x="195739" y="429578"/>
                  </a:lnTo>
                  <a:lnTo>
                    <a:pt x="197644" y="428149"/>
                  </a:lnTo>
                  <a:lnTo>
                    <a:pt x="199549" y="427196"/>
                  </a:lnTo>
                  <a:lnTo>
                    <a:pt x="200977" y="427196"/>
                  </a:lnTo>
                  <a:lnTo>
                    <a:pt x="202406" y="428149"/>
                  </a:lnTo>
                  <a:lnTo>
                    <a:pt x="204311" y="428149"/>
                  </a:lnTo>
                  <a:lnTo>
                    <a:pt x="205740" y="427196"/>
                  </a:lnTo>
                  <a:lnTo>
                    <a:pt x="219551" y="427196"/>
                  </a:lnTo>
                  <a:lnTo>
                    <a:pt x="233839" y="427196"/>
                  </a:lnTo>
                  <a:lnTo>
                    <a:pt x="234315" y="427196"/>
                  </a:lnTo>
                  <a:lnTo>
                    <a:pt x="234791" y="429101"/>
                  </a:lnTo>
                  <a:lnTo>
                    <a:pt x="237172" y="432911"/>
                  </a:lnTo>
                  <a:lnTo>
                    <a:pt x="240030" y="434816"/>
                  </a:lnTo>
                  <a:lnTo>
                    <a:pt x="240506" y="435292"/>
                  </a:lnTo>
                  <a:lnTo>
                    <a:pt x="241459" y="433388"/>
                  </a:lnTo>
                  <a:lnTo>
                    <a:pt x="243364" y="426720"/>
                  </a:lnTo>
                  <a:lnTo>
                    <a:pt x="246221" y="416719"/>
                  </a:lnTo>
                  <a:lnTo>
                    <a:pt x="249555" y="406241"/>
                  </a:lnTo>
                  <a:lnTo>
                    <a:pt x="253365" y="393859"/>
                  </a:lnTo>
                  <a:lnTo>
                    <a:pt x="253365" y="385286"/>
                  </a:lnTo>
                  <a:lnTo>
                    <a:pt x="253365" y="376238"/>
                  </a:lnTo>
                  <a:lnTo>
                    <a:pt x="258604" y="368617"/>
                  </a:lnTo>
                  <a:lnTo>
                    <a:pt x="262414" y="363379"/>
                  </a:lnTo>
                  <a:lnTo>
                    <a:pt x="265747" y="358140"/>
                  </a:lnTo>
                  <a:lnTo>
                    <a:pt x="269081" y="349567"/>
                  </a:lnTo>
                  <a:lnTo>
                    <a:pt x="271463" y="343853"/>
                  </a:lnTo>
                  <a:lnTo>
                    <a:pt x="280035" y="342424"/>
                  </a:lnTo>
                  <a:lnTo>
                    <a:pt x="294322" y="339566"/>
                  </a:lnTo>
                  <a:lnTo>
                    <a:pt x="301466" y="338138"/>
                  </a:lnTo>
                  <a:lnTo>
                    <a:pt x="316230" y="334804"/>
                  </a:lnTo>
                  <a:lnTo>
                    <a:pt x="331470" y="331470"/>
                  </a:lnTo>
                  <a:lnTo>
                    <a:pt x="347186" y="331470"/>
                  </a:lnTo>
                  <a:lnTo>
                    <a:pt x="362426" y="331470"/>
                  </a:lnTo>
                  <a:lnTo>
                    <a:pt x="374332" y="338614"/>
                  </a:lnTo>
                  <a:lnTo>
                    <a:pt x="383381" y="343853"/>
                  </a:lnTo>
                  <a:lnTo>
                    <a:pt x="393382" y="350044"/>
                  </a:lnTo>
                  <a:lnTo>
                    <a:pt x="393859" y="351472"/>
                  </a:lnTo>
                  <a:lnTo>
                    <a:pt x="394335" y="356711"/>
                  </a:lnTo>
                  <a:lnTo>
                    <a:pt x="393859" y="362426"/>
                  </a:lnTo>
                  <a:lnTo>
                    <a:pt x="396240" y="361950"/>
                  </a:lnTo>
                  <a:lnTo>
                    <a:pt x="397192" y="360521"/>
                  </a:lnTo>
                  <a:lnTo>
                    <a:pt x="398621" y="358616"/>
                  </a:lnTo>
                  <a:lnTo>
                    <a:pt x="400526" y="358140"/>
                  </a:lnTo>
                  <a:lnTo>
                    <a:pt x="402907" y="357664"/>
                  </a:lnTo>
                  <a:lnTo>
                    <a:pt x="403860" y="356235"/>
                  </a:lnTo>
                  <a:lnTo>
                    <a:pt x="398145" y="350996"/>
                  </a:lnTo>
                  <a:lnTo>
                    <a:pt x="394811" y="348139"/>
                  </a:lnTo>
                  <a:lnTo>
                    <a:pt x="396716" y="343853"/>
                  </a:lnTo>
                  <a:lnTo>
                    <a:pt x="400050" y="336709"/>
                  </a:lnTo>
                  <a:lnTo>
                    <a:pt x="403384" y="330041"/>
                  </a:lnTo>
                  <a:lnTo>
                    <a:pt x="405765" y="324803"/>
                  </a:lnTo>
                  <a:lnTo>
                    <a:pt x="406241" y="323850"/>
                  </a:lnTo>
                  <a:lnTo>
                    <a:pt x="408622" y="323374"/>
                  </a:lnTo>
                  <a:lnTo>
                    <a:pt x="408146" y="320516"/>
                  </a:lnTo>
                  <a:lnTo>
                    <a:pt x="408146" y="318611"/>
                  </a:lnTo>
                  <a:lnTo>
                    <a:pt x="406241" y="318611"/>
                  </a:lnTo>
                  <a:lnTo>
                    <a:pt x="408146" y="312420"/>
                  </a:lnTo>
                  <a:lnTo>
                    <a:pt x="411004" y="303371"/>
                  </a:lnTo>
                  <a:lnTo>
                    <a:pt x="413385" y="296704"/>
                  </a:lnTo>
                  <a:lnTo>
                    <a:pt x="413861" y="295751"/>
                  </a:lnTo>
                  <a:lnTo>
                    <a:pt x="415290" y="295275"/>
                  </a:lnTo>
                  <a:lnTo>
                    <a:pt x="415766" y="294322"/>
                  </a:lnTo>
                  <a:lnTo>
                    <a:pt x="413861" y="290513"/>
                  </a:lnTo>
                  <a:close/>
                  <a:moveTo>
                    <a:pt x="25241" y="223361"/>
                  </a:moveTo>
                  <a:lnTo>
                    <a:pt x="26194" y="222885"/>
                  </a:lnTo>
                  <a:lnTo>
                    <a:pt x="27622" y="223361"/>
                  </a:lnTo>
                  <a:lnTo>
                    <a:pt x="28099" y="223361"/>
                  </a:lnTo>
                  <a:lnTo>
                    <a:pt x="28099" y="221932"/>
                  </a:lnTo>
                  <a:lnTo>
                    <a:pt x="26194" y="220980"/>
                  </a:lnTo>
                  <a:lnTo>
                    <a:pt x="23813" y="218599"/>
                  </a:lnTo>
                  <a:lnTo>
                    <a:pt x="21907" y="217646"/>
                  </a:lnTo>
                  <a:lnTo>
                    <a:pt x="20955" y="217646"/>
                  </a:lnTo>
                  <a:lnTo>
                    <a:pt x="20955" y="219075"/>
                  </a:lnTo>
                  <a:lnTo>
                    <a:pt x="20479" y="220504"/>
                  </a:lnTo>
                  <a:lnTo>
                    <a:pt x="20002" y="221932"/>
                  </a:lnTo>
                  <a:lnTo>
                    <a:pt x="22860" y="221932"/>
                  </a:lnTo>
                  <a:lnTo>
                    <a:pt x="25241" y="223361"/>
                  </a:lnTo>
                  <a:close/>
                </a:path>
              </a:pathLst>
            </a:custGeom>
            <a:grpFill/>
            <a:ln w="3175" cap="flat">
              <a:solidFill>
                <a:schemeClr val="bg1">
                  <a:lumMod val="75000"/>
                </a:scheme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4" name="Freeform: Shape 442">
              <a:extLst>
                <a:ext uri="{FF2B5EF4-FFF2-40B4-BE49-F238E27FC236}">
                  <a16:creationId xmlns:a16="http://schemas.microsoft.com/office/drawing/2014/main" id="{CB212EF9-9BD5-C0D1-6C2B-2E4009301D5C}"/>
                </a:ext>
              </a:extLst>
            </p:cNvPr>
            <p:cNvSpPr/>
            <p:nvPr/>
          </p:nvSpPr>
          <p:spPr>
            <a:xfrm>
              <a:off x="5745480" y="3880960"/>
              <a:ext cx="104775" cy="209073"/>
            </a:xfrm>
            <a:custGeom>
              <a:avLst/>
              <a:gdLst>
                <a:gd name="connsiteX0" fmla="*/ 104299 w 104775"/>
                <a:gd name="connsiteY0" fmla="*/ 59055 h 209073"/>
                <a:gd name="connsiteX1" fmla="*/ 101918 w 104775"/>
                <a:gd name="connsiteY1" fmla="*/ 55245 h 209073"/>
                <a:gd name="connsiteX2" fmla="*/ 101441 w 104775"/>
                <a:gd name="connsiteY2" fmla="*/ 52388 h 209073"/>
                <a:gd name="connsiteX3" fmla="*/ 100965 w 104775"/>
                <a:gd name="connsiteY3" fmla="*/ 48101 h 209073"/>
                <a:gd name="connsiteX4" fmla="*/ 100489 w 104775"/>
                <a:gd name="connsiteY4" fmla="*/ 44767 h 209073"/>
                <a:gd name="connsiteX5" fmla="*/ 100013 w 104775"/>
                <a:gd name="connsiteY5" fmla="*/ 43339 h 209073"/>
                <a:gd name="connsiteX6" fmla="*/ 98584 w 104775"/>
                <a:gd name="connsiteY6" fmla="*/ 41910 h 209073"/>
                <a:gd name="connsiteX7" fmla="*/ 98107 w 104775"/>
                <a:gd name="connsiteY7" fmla="*/ 41434 h 209073"/>
                <a:gd name="connsiteX8" fmla="*/ 92869 w 104775"/>
                <a:gd name="connsiteY8" fmla="*/ 33814 h 209073"/>
                <a:gd name="connsiteX9" fmla="*/ 92869 w 104775"/>
                <a:gd name="connsiteY9" fmla="*/ 30480 h 209073"/>
                <a:gd name="connsiteX10" fmla="*/ 95250 w 104775"/>
                <a:gd name="connsiteY10" fmla="*/ 25717 h 209073"/>
                <a:gd name="connsiteX11" fmla="*/ 96678 w 104775"/>
                <a:gd name="connsiteY11" fmla="*/ 23813 h 209073"/>
                <a:gd name="connsiteX12" fmla="*/ 94297 w 104775"/>
                <a:gd name="connsiteY12" fmla="*/ 20479 h 209073"/>
                <a:gd name="connsiteX13" fmla="*/ 91440 w 104775"/>
                <a:gd name="connsiteY13" fmla="*/ 18097 h 209073"/>
                <a:gd name="connsiteX14" fmla="*/ 88582 w 104775"/>
                <a:gd name="connsiteY14" fmla="*/ 17145 h 209073"/>
                <a:gd name="connsiteX15" fmla="*/ 86201 w 104775"/>
                <a:gd name="connsiteY15" fmla="*/ 15716 h 209073"/>
                <a:gd name="connsiteX16" fmla="*/ 85249 w 104775"/>
                <a:gd name="connsiteY16" fmla="*/ 13335 h 209073"/>
                <a:gd name="connsiteX17" fmla="*/ 81439 w 104775"/>
                <a:gd name="connsiteY17" fmla="*/ 9049 h 209073"/>
                <a:gd name="connsiteX18" fmla="*/ 71914 w 104775"/>
                <a:gd name="connsiteY18" fmla="*/ 952 h 209073"/>
                <a:gd name="connsiteX19" fmla="*/ 70961 w 104775"/>
                <a:gd name="connsiteY19" fmla="*/ 476 h 209073"/>
                <a:gd name="connsiteX20" fmla="*/ 69532 w 104775"/>
                <a:gd name="connsiteY20" fmla="*/ 0 h 209073"/>
                <a:gd name="connsiteX21" fmla="*/ 67151 w 104775"/>
                <a:gd name="connsiteY21" fmla="*/ 1429 h 209073"/>
                <a:gd name="connsiteX22" fmla="*/ 65246 w 104775"/>
                <a:gd name="connsiteY22" fmla="*/ 2381 h 209073"/>
                <a:gd name="connsiteX23" fmla="*/ 64294 w 104775"/>
                <a:gd name="connsiteY23" fmla="*/ 3334 h 209073"/>
                <a:gd name="connsiteX24" fmla="*/ 62389 w 104775"/>
                <a:gd name="connsiteY24" fmla="*/ 3334 h 209073"/>
                <a:gd name="connsiteX25" fmla="*/ 58102 w 104775"/>
                <a:gd name="connsiteY25" fmla="*/ 4286 h 209073"/>
                <a:gd name="connsiteX26" fmla="*/ 54769 w 104775"/>
                <a:gd name="connsiteY26" fmla="*/ 5715 h 209073"/>
                <a:gd name="connsiteX27" fmla="*/ 54293 w 104775"/>
                <a:gd name="connsiteY27" fmla="*/ 6667 h 209073"/>
                <a:gd name="connsiteX28" fmla="*/ 56197 w 104775"/>
                <a:gd name="connsiteY28" fmla="*/ 13335 h 209073"/>
                <a:gd name="connsiteX29" fmla="*/ 55245 w 104775"/>
                <a:gd name="connsiteY29" fmla="*/ 16669 h 209073"/>
                <a:gd name="connsiteX30" fmla="*/ 54293 w 104775"/>
                <a:gd name="connsiteY30" fmla="*/ 18574 h 209073"/>
                <a:gd name="connsiteX31" fmla="*/ 51911 w 104775"/>
                <a:gd name="connsiteY31" fmla="*/ 23813 h 209073"/>
                <a:gd name="connsiteX32" fmla="*/ 50006 w 104775"/>
                <a:gd name="connsiteY32" fmla="*/ 25717 h 209073"/>
                <a:gd name="connsiteX33" fmla="*/ 41434 w 104775"/>
                <a:gd name="connsiteY33" fmla="*/ 32861 h 209073"/>
                <a:gd name="connsiteX34" fmla="*/ 37147 w 104775"/>
                <a:gd name="connsiteY34" fmla="*/ 32385 h 209073"/>
                <a:gd name="connsiteX35" fmla="*/ 28575 w 104775"/>
                <a:gd name="connsiteY35" fmla="*/ 33814 h 209073"/>
                <a:gd name="connsiteX36" fmla="*/ 27146 w 104775"/>
                <a:gd name="connsiteY36" fmla="*/ 31909 h 209073"/>
                <a:gd name="connsiteX37" fmla="*/ 25241 w 104775"/>
                <a:gd name="connsiteY37" fmla="*/ 31909 h 209073"/>
                <a:gd name="connsiteX38" fmla="*/ 22860 w 104775"/>
                <a:gd name="connsiteY38" fmla="*/ 31909 h 209073"/>
                <a:gd name="connsiteX39" fmla="*/ 21907 w 104775"/>
                <a:gd name="connsiteY39" fmla="*/ 32861 h 209073"/>
                <a:gd name="connsiteX40" fmla="*/ 21431 w 104775"/>
                <a:gd name="connsiteY40" fmla="*/ 33338 h 209073"/>
                <a:gd name="connsiteX41" fmla="*/ 20478 w 104775"/>
                <a:gd name="connsiteY41" fmla="*/ 34290 h 209073"/>
                <a:gd name="connsiteX42" fmla="*/ 19050 w 104775"/>
                <a:gd name="connsiteY42" fmla="*/ 37147 h 209073"/>
                <a:gd name="connsiteX43" fmla="*/ 17621 w 104775"/>
                <a:gd name="connsiteY43" fmla="*/ 38100 h 209073"/>
                <a:gd name="connsiteX44" fmla="*/ 16193 w 104775"/>
                <a:gd name="connsiteY44" fmla="*/ 38576 h 209073"/>
                <a:gd name="connsiteX45" fmla="*/ 14288 w 104775"/>
                <a:gd name="connsiteY45" fmla="*/ 38576 h 209073"/>
                <a:gd name="connsiteX46" fmla="*/ 13335 w 104775"/>
                <a:gd name="connsiteY46" fmla="*/ 38576 h 209073"/>
                <a:gd name="connsiteX47" fmla="*/ 12859 w 104775"/>
                <a:gd name="connsiteY47" fmla="*/ 40005 h 209073"/>
                <a:gd name="connsiteX48" fmla="*/ 12859 w 104775"/>
                <a:gd name="connsiteY48" fmla="*/ 41434 h 209073"/>
                <a:gd name="connsiteX49" fmla="*/ 11430 w 104775"/>
                <a:gd name="connsiteY49" fmla="*/ 41910 h 209073"/>
                <a:gd name="connsiteX50" fmla="*/ 10953 w 104775"/>
                <a:gd name="connsiteY50" fmla="*/ 43339 h 209073"/>
                <a:gd name="connsiteX51" fmla="*/ 10953 w 104775"/>
                <a:gd name="connsiteY51" fmla="*/ 44767 h 209073"/>
                <a:gd name="connsiteX52" fmla="*/ 10477 w 104775"/>
                <a:gd name="connsiteY52" fmla="*/ 45244 h 209073"/>
                <a:gd name="connsiteX53" fmla="*/ 8572 w 104775"/>
                <a:gd name="connsiteY53" fmla="*/ 44767 h 209073"/>
                <a:gd name="connsiteX54" fmla="*/ 7620 w 104775"/>
                <a:gd name="connsiteY54" fmla="*/ 44767 h 209073"/>
                <a:gd name="connsiteX55" fmla="*/ 6668 w 104775"/>
                <a:gd name="connsiteY55" fmla="*/ 46196 h 209073"/>
                <a:gd name="connsiteX56" fmla="*/ 5715 w 104775"/>
                <a:gd name="connsiteY56" fmla="*/ 47625 h 209073"/>
                <a:gd name="connsiteX57" fmla="*/ 4763 w 104775"/>
                <a:gd name="connsiteY57" fmla="*/ 47625 h 209073"/>
                <a:gd name="connsiteX58" fmla="*/ 3810 w 104775"/>
                <a:gd name="connsiteY58" fmla="*/ 50959 h 209073"/>
                <a:gd name="connsiteX59" fmla="*/ 1905 w 104775"/>
                <a:gd name="connsiteY59" fmla="*/ 55721 h 209073"/>
                <a:gd name="connsiteX60" fmla="*/ 952 w 104775"/>
                <a:gd name="connsiteY60" fmla="*/ 57150 h 209073"/>
                <a:gd name="connsiteX61" fmla="*/ 0 w 104775"/>
                <a:gd name="connsiteY61" fmla="*/ 68104 h 209073"/>
                <a:gd name="connsiteX62" fmla="*/ 476 w 104775"/>
                <a:gd name="connsiteY62" fmla="*/ 69056 h 209073"/>
                <a:gd name="connsiteX63" fmla="*/ 952 w 104775"/>
                <a:gd name="connsiteY63" fmla="*/ 69056 h 209073"/>
                <a:gd name="connsiteX64" fmla="*/ 6668 w 104775"/>
                <a:gd name="connsiteY64" fmla="*/ 72866 h 209073"/>
                <a:gd name="connsiteX65" fmla="*/ 14288 w 104775"/>
                <a:gd name="connsiteY65" fmla="*/ 78105 h 209073"/>
                <a:gd name="connsiteX66" fmla="*/ 19526 w 104775"/>
                <a:gd name="connsiteY66" fmla="*/ 81439 h 209073"/>
                <a:gd name="connsiteX67" fmla="*/ 20002 w 104775"/>
                <a:gd name="connsiteY67" fmla="*/ 82391 h 209073"/>
                <a:gd name="connsiteX68" fmla="*/ 20002 w 104775"/>
                <a:gd name="connsiteY68" fmla="*/ 89535 h 209073"/>
                <a:gd name="connsiteX69" fmla="*/ 20002 w 104775"/>
                <a:gd name="connsiteY69" fmla="*/ 95726 h 209073"/>
                <a:gd name="connsiteX70" fmla="*/ 20955 w 104775"/>
                <a:gd name="connsiteY70" fmla="*/ 99536 h 209073"/>
                <a:gd name="connsiteX71" fmla="*/ 21431 w 104775"/>
                <a:gd name="connsiteY71" fmla="*/ 102870 h 209073"/>
                <a:gd name="connsiteX72" fmla="*/ 22384 w 104775"/>
                <a:gd name="connsiteY72" fmla="*/ 105251 h 209073"/>
                <a:gd name="connsiteX73" fmla="*/ 27622 w 104775"/>
                <a:gd name="connsiteY73" fmla="*/ 110490 h 209073"/>
                <a:gd name="connsiteX74" fmla="*/ 28575 w 104775"/>
                <a:gd name="connsiteY74" fmla="*/ 113347 h 209073"/>
                <a:gd name="connsiteX75" fmla="*/ 28575 w 104775"/>
                <a:gd name="connsiteY75" fmla="*/ 122872 h 209073"/>
                <a:gd name="connsiteX76" fmla="*/ 28575 w 104775"/>
                <a:gd name="connsiteY76" fmla="*/ 130016 h 209073"/>
                <a:gd name="connsiteX77" fmla="*/ 29527 w 104775"/>
                <a:gd name="connsiteY77" fmla="*/ 139541 h 209073"/>
                <a:gd name="connsiteX78" fmla="*/ 29527 w 104775"/>
                <a:gd name="connsiteY78" fmla="*/ 147638 h 209073"/>
                <a:gd name="connsiteX79" fmla="*/ 29527 w 104775"/>
                <a:gd name="connsiteY79" fmla="*/ 158115 h 209073"/>
                <a:gd name="connsiteX80" fmla="*/ 29527 w 104775"/>
                <a:gd name="connsiteY80" fmla="*/ 170021 h 209073"/>
                <a:gd name="connsiteX81" fmla="*/ 29527 w 104775"/>
                <a:gd name="connsiteY81" fmla="*/ 182880 h 209073"/>
                <a:gd name="connsiteX82" fmla="*/ 26194 w 104775"/>
                <a:gd name="connsiteY82" fmla="*/ 182880 h 209073"/>
                <a:gd name="connsiteX83" fmla="*/ 28099 w 104775"/>
                <a:gd name="connsiteY83" fmla="*/ 186690 h 209073"/>
                <a:gd name="connsiteX84" fmla="*/ 28099 w 104775"/>
                <a:gd name="connsiteY84" fmla="*/ 190500 h 209073"/>
                <a:gd name="connsiteX85" fmla="*/ 28575 w 104775"/>
                <a:gd name="connsiteY85" fmla="*/ 191452 h 209073"/>
                <a:gd name="connsiteX86" fmla="*/ 27622 w 104775"/>
                <a:gd name="connsiteY86" fmla="*/ 193357 h 209073"/>
                <a:gd name="connsiteX87" fmla="*/ 28575 w 104775"/>
                <a:gd name="connsiteY87" fmla="*/ 195739 h 209073"/>
                <a:gd name="connsiteX88" fmla="*/ 30003 w 104775"/>
                <a:gd name="connsiteY88" fmla="*/ 196691 h 209073"/>
                <a:gd name="connsiteX89" fmla="*/ 33338 w 104775"/>
                <a:gd name="connsiteY89" fmla="*/ 201930 h 209073"/>
                <a:gd name="connsiteX90" fmla="*/ 34766 w 104775"/>
                <a:gd name="connsiteY90" fmla="*/ 206216 h 209073"/>
                <a:gd name="connsiteX91" fmla="*/ 29051 w 104775"/>
                <a:gd name="connsiteY91" fmla="*/ 207645 h 209073"/>
                <a:gd name="connsiteX92" fmla="*/ 29527 w 104775"/>
                <a:gd name="connsiteY92" fmla="*/ 209074 h 209073"/>
                <a:gd name="connsiteX93" fmla="*/ 36195 w 104775"/>
                <a:gd name="connsiteY93" fmla="*/ 207645 h 209073"/>
                <a:gd name="connsiteX94" fmla="*/ 51911 w 104775"/>
                <a:gd name="connsiteY94" fmla="*/ 205264 h 209073"/>
                <a:gd name="connsiteX95" fmla="*/ 66199 w 104775"/>
                <a:gd name="connsiteY95" fmla="*/ 203835 h 209073"/>
                <a:gd name="connsiteX96" fmla="*/ 66199 w 104775"/>
                <a:gd name="connsiteY96" fmla="*/ 201930 h 209073"/>
                <a:gd name="connsiteX97" fmla="*/ 67151 w 104775"/>
                <a:gd name="connsiteY97" fmla="*/ 196215 h 209073"/>
                <a:gd name="connsiteX98" fmla="*/ 67627 w 104775"/>
                <a:gd name="connsiteY98" fmla="*/ 193834 h 209073"/>
                <a:gd name="connsiteX99" fmla="*/ 68580 w 104775"/>
                <a:gd name="connsiteY99" fmla="*/ 192405 h 209073"/>
                <a:gd name="connsiteX100" fmla="*/ 67627 w 104775"/>
                <a:gd name="connsiteY100" fmla="*/ 190500 h 209073"/>
                <a:gd name="connsiteX101" fmla="*/ 67151 w 104775"/>
                <a:gd name="connsiteY101" fmla="*/ 187642 h 209073"/>
                <a:gd name="connsiteX102" fmla="*/ 66675 w 104775"/>
                <a:gd name="connsiteY102" fmla="*/ 183356 h 209073"/>
                <a:gd name="connsiteX103" fmla="*/ 67627 w 104775"/>
                <a:gd name="connsiteY103" fmla="*/ 181927 h 209073"/>
                <a:gd name="connsiteX104" fmla="*/ 68103 w 104775"/>
                <a:gd name="connsiteY104" fmla="*/ 180499 h 209073"/>
                <a:gd name="connsiteX105" fmla="*/ 67627 w 104775"/>
                <a:gd name="connsiteY105" fmla="*/ 177641 h 209073"/>
                <a:gd name="connsiteX106" fmla="*/ 67627 w 104775"/>
                <a:gd name="connsiteY106" fmla="*/ 169069 h 209073"/>
                <a:gd name="connsiteX107" fmla="*/ 68103 w 104775"/>
                <a:gd name="connsiteY107" fmla="*/ 168592 h 209073"/>
                <a:gd name="connsiteX108" fmla="*/ 69056 w 104775"/>
                <a:gd name="connsiteY108" fmla="*/ 167640 h 209073"/>
                <a:gd name="connsiteX109" fmla="*/ 69056 w 104775"/>
                <a:gd name="connsiteY109" fmla="*/ 166688 h 209073"/>
                <a:gd name="connsiteX110" fmla="*/ 67627 w 104775"/>
                <a:gd name="connsiteY110" fmla="*/ 164306 h 209073"/>
                <a:gd name="connsiteX111" fmla="*/ 66675 w 104775"/>
                <a:gd name="connsiteY111" fmla="*/ 161925 h 209073"/>
                <a:gd name="connsiteX112" fmla="*/ 66675 w 104775"/>
                <a:gd name="connsiteY112" fmla="*/ 158115 h 209073"/>
                <a:gd name="connsiteX113" fmla="*/ 66199 w 104775"/>
                <a:gd name="connsiteY113" fmla="*/ 154781 h 209073"/>
                <a:gd name="connsiteX114" fmla="*/ 65722 w 104775"/>
                <a:gd name="connsiteY114" fmla="*/ 153352 h 209073"/>
                <a:gd name="connsiteX115" fmla="*/ 66199 w 104775"/>
                <a:gd name="connsiteY115" fmla="*/ 147161 h 209073"/>
                <a:gd name="connsiteX116" fmla="*/ 66199 w 104775"/>
                <a:gd name="connsiteY116" fmla="*/ 139541 h 209073"/>
                <a:gd name="connsiteX117" fmla="*/ 66199 w 104775"/>
                <a:gd name="connsiteY117" fmla="*/ 136207 h 209073"/>
                <a:gd name="connsiteX118" fmla="*/ 66675 w 104775"/>
                <a:gd name="connsiteY118" fmla="*/ 133826 h 209073"/>
                <a:gd name="connsiteX119" fmla="*/ 67151 w 104775"/>
                <a:gd name="connsiteY119" fmla="*/ 128111 h 209073"/>
                <a:gd name="connsiteX120" fmla="*/ 67151 w 104775"/>
                <a:gd name="connsiteY120" fmla="*/ 122396 h 209073"/>
                <a:gd name="connsiteX121" fmla="*/ 68580 w 104775"/>
                <a:gd name="connsiteY121" fmla="*/ 113347 h 209073"/>
                <a:gd name="connsiteX122" fmla="*/ 72866 w 104775"/>
                <a:gd name="connsiteY122" fmla="*/ 112871 h 209073"/>
                <a:gd name="connsiteX123" fmla="*/ 77628 w 104775"/>
                <a:gd name="connsiteY123" fmla="*/ 112395 h 209073"/>
                <a:gd name="connsiteX124" fmla="*/ 80010 w 104775"/>
                <a:gd name="connsiteY124" fmla="*/ 108585 h 209073"/>
                <a:gd name="connsiteX125" fmla="*/ 81439 w 104775"/>
                <a:gd name="connsiteY125" fmla="*/ 104299 h 209073"/>
                <a:gd name="connsiteX126" fmla="*/ 80963 w 104775"/>
                <a:gd name="connsiteY126" fmla="*/ 100013 h 209073"/>
                <a:gd name="connsiteX127" fmla="*/ 81915 w 104775"/>
                <a:gd name="connsiteY127" fmla="*/ 98107 h 209073"/>
                <a:gd name="connsiteX128" fmla="*/ 83820 w 104775"/>
                <a:gd name="connsiteY128" fmla="*/ 95726 h 209073"/>
                <a:gd name="connsiteX129" fmla="*/ 87630 w 104775"/>
                <a:gd name="connsiteY129" fmla="*/ 92392 h 209073"/>
                <a:gd name="connsiteX130" fmla="*/ 87153 w 104775"/>
                <a:gd name="connsiteY130" fmla="*/ 88582 h 209073"/>
                <a:gd name="connsiteX131" fmla="*/ 88106 w 104775"/>
                <a:gd name="connsiteY131" fmla="*/ 87630 h 209073"/>
                <a:gd name="connsiteX132" fmla="*/ 90011 w 104775"/>
                <a:gd name="connsiteY132" fmla="*/ 86677 h 209073"/>
                <a:gd name="connsiteX133" fmla="*/ 92393 w 104775"/>
                <a:gd name="connsiteY133" fmla="*/ 86201 h 209073"/>
                <a:gd name="connsiteX134" fmla="*/ 95250 w 104775"/>
                <a:gd name="connsiteY134" fmla="*/ 84296 h 209073"/>
                <a:gd name="connsiteX135" fmla="*/ 96678 w 104775"/>
                <a:gd name="connsiteY135" fmla="*/ 80963 h 209073"/>
                <a:gd name="connsiteX136" fmla="*/ 98107 w 104775"/>
                <a:gd name="connsiteY136" fmla="*/ 75724 h 209073"/>
                <a:gd name="connsiteX137" fmla="*/ 95726 w 104775"/>
                <a:gd name="connsiteY137" fmla="*/ 71914 h 209073"/>
                <a:gd name="connsiteX138" fmla="*/ 95726 w 104775"/>
                <a:gd name="connsiteY138" fmla="*/ 71438 h 209073"/>
                <a:gd name="connsiteX139" fmla="*/ 96678 w 104775"/>
                <a:gd name="connsiteY139" fmla="*/ 69532 h 209073"/>
                <a:gd name="connsiteX140" fmla="*/ 98107 w 104775"/>
                <a:gd name="connsiteY140" fmla="*/ 67151 h 209073"/>
                <a:gd name="connsiteX141" fmla="*/ 99536 w 104775"/>
                <a:gd name="connsiteY141" fmla="*/ 66675 h 209073"/>
                <a:gd name="connsiteX142" fmla="*/ 101918 w 104775"/>
                <a:gd name="connsiteY142" fmla="*/ 67151 h 209073"/>
                <a:gd name="connsiteX143" fmla="*/ 102394 w 104775"/>
                <a:gd name="connsiteY143" fmla="*/ 67151 h 209073"/>
                <a:gd name="connsiteX144" fmla="*/ 102870 w 104775"/>
                <a:gd name="connsiteY144" fmla="*/ 66199 h 209073"/>
                <a:gd name="connsiteX145" fmla="*/ 104775 w 104775"/>
                <a:gd name="connsiteY145" fmla="*/ 60484 h 2090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</a:cxnLst>
              <a:rect l="l" t="t" r="r" b="b"/>
              <a:pathLst>
                <a:path w="104775" h="209073">
                  <a:moveTo>
                    <a:pt x="104299" y="59055"/>
                  </a:moveTo>
                  <a:lnTo>
                    <a:pt x="101918" y="55245"/>
                  </a:lnTo>
                  <a:lnTo>
                    <a:pt x="101441" y="52388"/>
                  </a:lnTo>
                  <a:lnTo>
                    <a:pt x="100965" y="48101"/>
                  </a:lnTo>
                  <a:lnTo>
                    <a:pt x="100489" y="44767"/>
                  </a:lnTo>
                  <a:lnTo>
                    <a:pt x="100013" y="43339"/>
                  </a:lnTo>
                  <a:lnTo>
                    <a:pt x="98584" y="41910"/>
                  </a:lnTo>
                  <a:lnTo>
                    <a:pt x="98107" y="41434"/>
                  </a:lnTo>
                  <a:lnTo>
                    <a:pt x="92869" y="33814"/>
                  </a:lnTo>
                  <a:lnTo>
                    <a:pt x="92869" y="30480"/>
                  </a:lnTo>
                  <a:lnTo>
                    <a:pt x="95250" y="25717"/>
                  </a:lnTo>
                  <a:lnTo>
                    <a:pt x="96678" y="23813"/>
                  </a:lnTo>
                  <a:lnTo>
                    <a:pt x="94297" y="20479"/>
                  </a:lnTo>
                  <a:lnTo>
                    <a:pt x="91440" y="18097"/>
                  </a:lnTo>
                  <a:lnTo>
                    <a:pt x="88582" y="17145"/>
                  </a:lnTo>
                  <a:lnTo>
                    <a:pt x="86201" y="15716"/>
                  </a:lnTo>
                  <a:lnTo>
                    <a:pt x="85249" y="13335"/>
                  </a:lnTo>
                  <a:lnTo>
                    <a:pt x="81439" y="9049"/>
                  </a:lnTo>
                  <a:lnTo>
                    <a:pt x="71914" y="952"/>
                  </a:lnTo>
                  <a:lnTo>
                    <a:pt x="70961" y="476"/>
                  </a:lnTo>
                  <a:lnTo>
                    <a:pt x="69532" y="0"/>
                  </a:lnTo>
                  <a:lnTo>
                    <a:pt x="67151" y="1429"/>
                  </a:lnTo>
                  <a:lnTo>
                    <a:pt x="65246" y="2381"/>
                  </a:lnTo>
                  <a:lnTo>
                    <a:pt x="64294" y="3334"/>
                  </a:lnTo>
                  <a:lnTo>
                    <a:pt x="62389" y="3334"/>
                  </a:lnTo>
                  <a:lnTo>
                    <a:pt x="58102" y="4286"/>
                  </a:lnTo>
                  <a:lnTo>
                    <a:pt x="54769" y="5715"/>
                  </a:lnTo>
                  <a:lnTo>
                    <a:pt x="54293" y="6667"/>
                  </a:lnTo>
                  <a:lnTo>
                    <a:pt x="56197" y="13335"/>
                  </a:lnTo>
                  <a:lnTo>
                    <a:pt x="55245" y="16669"/>
                  </a:lnTo>
                  <a:lnTo>
                    <a:pt x="54293" y="18574"/>
                  </a:lnTo>
                  <a:lnTo>
                    <a:pt x="51911" y="23813"/>
                  </a:lnTo>
                  <a:lnTo>
                    <a:pt x="50006" y="25717"/>
                  </a:lnTo>
                  <a:lnTo>
                    <a:pt x="41434" y="32861"/>
                  </a:lnTo>
                  <a:lnTo>
                    <a:pt x="37147" y="32385"/>
                  </a:lnTo>
                  <a:lnTo>
                    <a:pt x="28575" y="33814"/>
                  </a:lnTo>
                  <a:lnTo>
                    <a:pt x="27146" y="31909"/>
                  </a:lnTo>
                  <a:lnTo>
                    <a:pt x="25241" y="31909"/>
                  </a:lnTo>
                  <a:lnTo>
                    <a:pt x="22860" y="31909"/>
                  </a:lnTo>
                  <a:lnTo>
                    <a:pt x="21907" y="32861"/>
                  </a:lnTo>
                  <a:lnTo>
                    <a:pt x="21431" y="33338"/>
                  </a:lnTo>
                  <a:lnTo>
                    <a:pt x="20478" y="34290"/>
                  </a:lnTo>
                  <a:lnTo>
                    <a:pt x="19050" y="37147"/>
                  </a:lnTo>
                  <a:lnTo>
                    <a:pt x="17621" y="38100"/>
                  </a:lnTo>
                  <a:lnTo>
                    <a:pt x="16193" y="38576"/>
                  </a:lnTo>
                  <a:lnTo>
                    <a:pt x="14288" y="38576"/>
                  </a:lnTo>
                  <a:lnTo>
                    <a:pt x="13335" y="38576"/>
                  </a:lnTo>
                  <a:lnTo>
                    <a:pt x="12859" y="40005"/>
                  </a:lnTo>
                  <a:lnTo>
                    <a:pt x="12859" y="41434"/>
                  </a:lnTo>
                  <a:lnTo>
                    <a:pt x="11430" y="41910"/>
                  </a:lnTo>
                  <a:lnTo>
                    <a:pt x="10953" y="43339"/>
                  </a:lnTo>
                  <a:lnTo>
                    <a:pt x="10953" y="44767"/>
                  </a:lnTo>
                  <a:lnTo>
                    <a:pt x="10477" y="45244"/>
                  </a:lnTo>
                  <a:lnTo>
                    <a:pt x="8572" y="44767"/>
                  </a:lnTo>
                  <a:lnTo>
                    <a:pt x="7620" y="44767"/>
                  </a:lnTo>
                  <a:lnTo>
                    <a:pt x="6668" y="46196"/>
                  </a:lnTo>
                  <a:lnTo>
                    <a:pt x="5715" y="47625"/>
                  </a:lnTo>
                  <a:lnTo>
                    <a:pt x="4763" y="47625"/>
                  </a:lnTo>
                  <a:lnTo>
                    <a:pt x="3810" y="50959"/>
                  </a:lnTo>
                  <a:lnTo>
                    <a:pt x="1905" y="55721"/>
                  </a:lnTo>
                  <a:lnTo>
                    <a:pt x="952" y="57150"/>
                  </a:lnTo>
                  <a:lnTo>
                    <a:pt x="0" y="68104"/>
                  </a:lnTo>
                  <a:lnTo>
                    <a:pt x="476" y="69056"/>
                  </a:lnTo>
                  <a:lnTo>
                    <a:pt x="952" y="69056"/>
                  </a:lnTo>
                  <a:lnTo>
                    <a:pt x="6668" y="72866"/>
                  </a:lnTo>
                  <a:lnTo>
                    <a:pt x="14288" y="78105"/>
                  </a:lnTo>
                  <a:lnTo>
                    <a:pt x="19526" y="81439"/>
                  </a:lnTo>
                  <a:lnTo>
                    <a:pt x="20002" y="82391"/>
                  </a:lnTo>
                  <a:lnTo>
                    <a:pt x="20002" y="89535"/>
                  </a:lnTo>
                  <a:lnTo>
                    <a:pt x="20002" y="95726"/>
                  </a:lnTo>
                  <a:lnTo>
                    <a:pt x="20955" y="99536"/>
                  </a:lnTo>
                  <a:lnTo>
                    <a:pt x="21431" y="102870"/>
                  </a:lnTo>
                  <a:lnTo>
                    <a:pt x="22384" y="105251"/>
                  </a:lnTo>
                  <a:lnTo>
                    <a:pt x="27622" y="110490"/>
                  </a:lnTo>
                  <a:lnTo>
                    <a:pt x="28575" y="113347"/>
                  </a:lnTo>
                  <a:lnTo>
                    <a:pt x="28575" y="122872"/>
                  </a:lnTo>
                  <a:lnTo>
                    <a:pt x="28575" y="130016"/>
                  </a:lnTo>
                  <a:lnTo>
                    <a:pt x="29527" y="139541"/>
                  </a:lnTo>
                  <a:lnTo>
                    <a:pt x="29527" y="147638"/>
                  </a:lnTo>
                  <a:lnTo>
                    <a:pt x="29527" y="158115"/>
                  </a:lnTo>
                  <a:lnTo>
                    <a:pt x="29527" y="170021"/>
                  </a:lnTo>
                  <a:lnTo>
                    <a:pt x="29527" y="182880"/>
                  </a:lnTo>
                  <a:lnTo>
                    <a:pt x="26194" y="182880"/>
                  </a:lnTo>
                  <a:lnTo>
                    <a:pt x="28099" y="186690"/>
                  </a:lnTo>
                  <a:lnTo>
                    <a:pt x="28099" y="190500"/>
                  </a:lnTo>
                  <a:lnTo>
                    <a:pt x="28575" y="191452"/>
                  </a:lnTo>
                  <a:lnTo>
                    <a:pt x="27622" y="193357"/>
                  </a:lnTo>
                  <a:lnTo>
                    <a:pt x="28575" y="195739"/>
                  </a:lnTo>
                  <a:lnTo>
                    <a:pt x="30003" y="196691"/>
                  </a:lnTo>
                  <a:lnTo>
                    <a:pt x="33338" y="201930"/>
                  </a:lnTo>
                  <a:lnTo>
                    <a:pt x="34766" y="206216"/>
                  </a:lnTo>
                  <a:lnTo>
                    <a:pt x="29051" y="207645"/>
                  </a:lnTo>
                  <a:lnTo>
                    <a:pt x="29527" y="209074"/>
                  </a:lnTo>
                  <a:lnTo>
                    <a:pt x="36195" y="207645"/>
                  </a:lnTo>
                  <a:lnTo>
                    <a:pt x="51911" y="205264"/>
                  </a:lnTo>
                  <a:lnTo>
                    <a:pt x="66199" y="203835"/>
                  </a:lnTo>
                  <a:lnTo>
                    <a:pt x="66199" y="201930"/>
                  </a:lnTo>
                  <a:lnTo>
                    <a:pt x="67151" y="196215"/>
                  </a:lnTo>
                  <a:lnTo>
                    <a:pt x="67627" y="193834"/>
                  </a:lnTo>
                  <a:lnTo>
                    <a:pt x="68580" y="192405"/>
                  </a:lnTo>
                  <a:lnTo>
                    <a:pt x="67627" y="190500"/>
                  </a:lnTo>
                  <a:lnTo>
                    <a:pt x="67151" y="187642"/>
                  </a:lnTo>
                  <a:lnTo>
                    <a:pt x="66675" y="183356"/>
                  </a:lnTo>
                  <a:lnTo>
                    <a:pt x="67627" y="181927"/>
                  </a:lnTo>
                  <a:lnTo>
                    <a:pt x="68103" y="180499"/>
                  </a:lnTo>
                  <a:lnTo>
                    <a:pt x="67627" y="177641"/>
                  </a:lnTo>
                  <a:lnTo>
                    <a:pt x="67627" y="169069"/>
                  </a:lnTo>
                  <a:lnTo>
                    <a:pt x="68103" y="168592"/>
                  </a:lnTo>
                  <a:lnTo>
                    <a:pt x="69056" y="167640"/>
                  </a:lnTo>
                  <a:lnTo>
                    <a:pt x="69056" y="166688"/>
                  </a:lnTo>
                  <a:lnTo>
                    <a:pt x="67627" y="164306"/>
                  </a:lnTo>
                  <a:lnTo>
                    <a:pt x="66675" y="161925"/>
                  </a:lnTo>
                  <a:lnTo>
                    <a:pt x="66675" y="158115"/>
                  </a:lnTo>
                  <a:lnTo>
                    <a:pt x="66199" y="154781"/>
                  </a:lnTo>
                  <a:lnTo>
                    <a:pt x="65722" y="153352"/>
                  </a:lnTo>
                  <a:lnTo>
                    <a:pt x="66199" y="147161"/>
                  </a:lnTo>
                  <a:lnTo>
                    <a:pt x="66199" y="139541"/>
                  </a:lnTo>
                  <a:lnTo>
                    <a:pt x="66199" y="136207"/>
                  </a:lnTo>
                  <a:lnTo>
                    <a:pt x="66675" y="133826"/>
                  </a:lnTo>
                  <a:lnTo>
                    <a:pt x="67151" y="128111"/>
                  </a:lnTo>
                  <a:lnTo>
                    <a:pt x="67151" y="122396"/>
                  </a:lnTo>
                  <a:lnTo>
                    <a:pt x="68580" y="113347"/>
                  </a:lnTo>
                  <a:lnTo>
                    <a:pt x="72866" y="112871"/>
                  </a:lnTo>
                  <a:lnTo>
                    <a:pt x="77628" y="112395"/>
                  </a:lnTo>
                  <a:lnTo>
                    <a:pt x="80010" y="108585"/>
                  </a:lnTo>
                  <a:lnTo>
                    <a:pt x="81439" y="104299"/>
                  </a:lnTo>
                  <a:lnTo>
                    <a:pt x="80963" y="100013"/>
                  </a:lnTo>
                  <a:lnTo>
                    <a:pt x="81915" y="98107"/>
                  </a:lnTo>
                  <a:lnTo>
                    <a:pt x="83820" y="95726"/>
                  </a:lnTo>
                  <a:lnTo>
                    <a:pt x="87630" y="92392"/>
                  </a:lnTo>
                  <a:lnTo>
                    <a:pt x="87153" y="88582"/>
                  </a:lnTo>
                  <a:lnTo>
                    <a:pt x="88106" y="87630"/>
                  </a:lnTo>
                  <a:lnTo>
                    <a:pt x="90011" y="86677"/>
                  </a:lnTo>
                  <a:lnTo>
                    <a:pt x="92393" y="86201"/>
                  </a:lnTo>
                  <a:lnTo>
                    <a:pt x="95250" y="84296"/>
                  </a:lnTo>
                  <a:lnTo>
                    <a:pt x="96678" y="80963"/>
                  </a:lnTo>
                  <a:lnTo>
                    <a:pt x="98107" y="75724"/>
                  </a:lnTo>
                  <a:lnTo>
                    <a:pt x="95726" y="71914"/>
                  </a:lnTo>
                  <a:lnTo>
                    <a:pt x="95726" y="71438"/>
                  </a:lnTo>
                  <a:lnTo>
                    <a:pt x="96678" y="69532"/>
                  </a:lnTo>
                  <a:lnTo>
                    <a:pt x="98107" y="67151"/>
                  </a:lnTo>
                  <a:lnTo>
                    <a:pt x="99536" y="66675"/>
                  </a:lnTo>
                  <a:lnTo>
                    <a:pt x="101918" y="67151"/>
                  </a:lnTo>
                  <a:lnTo>
                    <a:pt x="102394" y="67151"/>
                  </a:lnTo>
                  <a:lnTo>
                    <a:pt x="102870" y="66199"/>
                  </a:lnTo>
                  <a:lnTo>
                    <a:pt x="104775" y="60484"/>
                  </a:lnTo>
                  <a:close/>
                </a:path>
              </a:pathLst>
            </a:custGeom>
            <a:grpFill/>
            <a:ln w="3175" cap="flat">
              <a:solidFill>
                <a:schemeClr val="bg1">
                  <a:lumMod val="75000"/>
                </a:scheme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5" name="Freeform: Shape 443">
              <a:extLst>
                <a:ext uri="{FF2B5EF4-FFF2-40B4-BE49-F238E27FC236}">
                  <a16:creationId xmlns:a16="http://schemas.microsoft.com/office/drawing/2014/main" id="{497EC98A-CC28-99BC-7B3F-F8E6CFFB08FB}"/>
                </a:ext>
              </a:extLst>
            </p:cNvPr>
            <p:cNvSpPr/>
            <p:nvPr/>
          </p:nvSpPr>
          <p:spPr>
            <a:xfrm>
              <a:off x="6706552" y="4376737"/>
              <a:ext cx="61436" cy="71913"/>
            </a:xfrm>
            <a:custGeom>
              <a:avLst/>
              <a:gdLst>
                <a:gd name="connsiteX0" fmla="*/ 61436 w 61436"/>
                <a:gd name="connsiteY0" fmla="*/ 26670 h 71913"/>
                <a:gd name="connsiteX1" fmla="*/ 60484 w 61436"/>
                <a:gd name="connsiteY1" fmla="*/ 25241 h 71913"/>
                <a:gd name="connsiteX2" fmla="*/ 60960 w 61436"/>
                <a:gd name="connsiteY2" fmla="*/ 23336 h 71913"/>
                <a:gd name="connsiteX3" fmla="*/ 60008 w 61436"/>
                <a:gd name="connsiteY3" fmla="*/ 22384 h 71913"/>
                <a:gd name="connsiteX4" fmla="*/ 57627 w 61436"/>
                <a:gd name="connsiteY4" fmla="*/ 21907 h 71913"/>
                <a:gd name="connsiteX5" fmla="*/ 54293 w 61436"/>
                <a:gd name="connsiteY5" fmla="*/ 20479 h 71913"/>
                <a:gd name="connsiteX6" fmla="*/ 51435 w 61436"/>
                <a:gd name="connsiteY6" fmla="*/ 20003 h 71913"/>
                <a:gd name="connsiteX7" fmla="*/ 49054 w 61436"/>
                <a:gd name="connsiteY7" fmla="*/ 19050 h 71913"/>
                <a:gd name="connsiteX8" fmla="*/ 48578 w 61436"/>
                <a:gd name="connsiteY8" fmla="*/ 18574 h 71913"/>
                <a:gd name="connsiteX9" fmla="*/ 48102 w 61436"/>
                <a:gd name="connsiteY9" fmla="*/ 17145 h 71913"/>
                <a:gd name="connsiteX10" fmla="*/ 48578 w 61436"/>
                <a:gd name="connsiteY10" fmla="*/ 15240 h 71913"/>
                <a:gd name="connsiteX11" fmla="*/ 49054 w 61436"/>
                <a:gd name="connsiteY11" fmla="*/ 14764 h 71913"/>
                <a:gd name="connsiteX12" fmla="*/ 50006 w 61436"/>
                <a:gd name="connsiteY12" fmla="*/ 12382 h 71913"/>
                <a:gd name="connsiteX13" fmla="*/ 48578 w 61436"/>
                <a:gd name="connsiteY13" fmla="*/ 11430 h 71913"/>
                <a:gd name="connsiteX14" fmla="*/ 48102 w 61436"/>
                <a:gd name="connsiteY14" fmla="*/ 10954 h 71913"/>
                <a:gd name="connsiteX15" fmla="*/ 48578 w 61436"/>
                <a:gd name="connsiteY15" fmla="*/ 10001 h 71913"/>
                <a:gd name="connsiteX16" fmla="*/ 51911 w 61436"/>
                <a:gd name="connsiteY16" fmla="*/ 3334 h 71913"/>
                <a:gd name="connsiteX17" fmla="*/ 52388 w 61436"/>
                <a:gd name="connsiteY17" fmla="*/ 2857 h 71913"/>
                <a:gd name="connsiteX18" fmla="*/ 51911 w 61436"/>
                <a:gd name="connsiteY18" fmla="*/ 2381 h 71913"/>
                <a:gd name="connsiteX19" fmla="*/ 50006 w 61436"/>
                <a:gd name="connsiteY19" fmla="*/ 1905 h 71913"/>
                <a:gd name="connsiteX20" fmla="*/ 47625 w 61436"/>
                <a:gd name="connsiteY20" fmla="*/ 0 h 71913"/>
                <a:gd name="connsiteX21" fmla="*/ 42863 w 61436"/>
                <a:gd name="connsiteY21" fmla="*/ 953 h 71913"/>
                <a:gd name="connsiteX22" fmla="*/ 41434 w 61436"/>
                <a:gd name="connsiteY22" fmla="*/ 953 h 71913"/>
                <a:gd name="connsiteX23" fmla="*/ 40005 w 61436"/>
                <a:gd name="connsiteY23" fmla="*/ 1905 h 71913"/>
                <a:gd name="connsiteX24" fmla="*/ 38577 w 61436"/>
                <a:gd name="connsiteY24" fmla="*/ 3334 h 71913"/>
                <a:gd name="connsiteX25" fmla="*/ 37624 w 61436"/>
                <a:gd name="connsiteY25" fmla="*/ 3334 h 71913"/>
                <a:gd name="connsiteX26" fmla="*/ 36672 w 61436"/>
                <a:gd name="connsiteY26" fmla="*/ 2857 h 71913"/>
                <a:gd name="connsiteX27" fmla="*/ 32861 w 61436"/>
                <a:gd name="connsiteY27" fmla="*/ 476 h 71913"/>
                <a:gd name="connsiteX28" fmla="*/ 31433 w 61436"/>
                <a:gd name="connsiteY28" fmla="*/ 476 h 71913"/>
                <a:gd name="connsiteX29" fmla="*/ 30480 w 61436"/>
                <a:gd name="connsiteY29" fmla="*/ 7620 h 71913"/>
                <a:gd name="connsiteX30" fmla="*/ 30004 w 61436"/>
                <a:gd name="connsiteY30" fmla="*/ 11430 h 71913"/>
                <a:gd name="connsiteX31" fmla="*/ 29052 w 61436"/>
                <a:gd name="connsiteY31" fmla="*/ 13335 h 71913"/>
                <a:gd name="connsiteX32" fmla="*/ 26194 w 61436"/>
                <a:gd name="connsiteY32" fmla="*/ 14764 h 71913"/>
                <a:gd name="connsiteX33" fmla="*/ 23336 w 61436"/>
                <a:gd name="connsiteY33" fmla="*/ 15716 h 71913"/>
                <a:gd name="connsiteX34" fmla="*/ 21908 w 61436"/>
                <a:gd name="connsiteY34" fmla="*/ 15716 h 71913"/>
                <a:gd name="connsiteX35" fmla="*/ 15240 w 61436"/>
                <a:gd name="connsiteY35" fmla="*/ 16193 h 71913"/>
                <a:gd name="connsiteX36" fmla="*/ 12859 w 61436"/>
                <a:gd name="connsiteY36" fmla="*/ 16193 h 71913"/>
                <a:gd name="connsiteX37" fmla="*/ 11430 w 61436"/>
                <a:gd name="connsiteY37" fmla="*/ 15716 h 71913"/>
                <a:gd name="connsiteX38" fmla="*/ 10002 w 61436"/>
                <a:gd name="connsiteY38" fmla="*/ 11906 h 71913"/>
                <a:gd name="connsiteX39" fmla="*/ 6191 w 61436"/>
                <a:gd name="connsiteY39" fmla="*/ 10001 h 71913"/>
                <a:gd name="connsiteX40" fmla="*/ 3334 w 61436"/>
                <a:gd name="connsiteY40" fmla="*/ 9049 h 71913"/>
                <a:gd name="connsiteX41" fmla="*/ 1905 w 61436"/>
                <a:gd name="connsiteY41" fmla="*/ 9525 h 71913"/>
                <a:gd name="connsiteX42" fmla="*/ 477 w 61436"/>
                <a:gd name="connsiteY42" fmla="*/ 11430 h 71913"/>
                <a:gd name="connsiteX43" fmla="*/ 0 w 61436"/>
                <a:gd name="connsiteY43" fmla="*/ 13335 h 71913"/>
                <a:gd name="connsiteX44" fmla="*/ 0 w 61436"/>
                <a:gd name="connsiteY44" fmla="*/ 14764 h 71913"/>
                <a:gd name="connsiteX45" fmla="*/ 477 w 61436"/>
                <a:gd name="connsiteY45" fmla="*/ 16193 h 71913"/>
                <a:gd name="connsiteX46" fmla="*/ 1905 w 61436"/>
                <a:gd name="connsiteY46" fmla="*/ 17621 h 71913"/>
                <a:gd name="connsiteX47" fmla="*/ 4763 w 61436"/>
                <a:gd name="connsiteY47" fmla="*/ 21431 h 71913"/>
                <a:gd name="connsiteX48" fmla="*/ 7144 w 61436"/>
                <a:gd name="connsiteY48" fmla="*/ 24765 h 71913"/>
                <a:gd name="connsiteX49" fmla="*/ 7144 w 61436"/>
                <a:gd name="connsiteY49" fmla="*/ 27622 h 71913"/>
                <a:gd name="connsiteX50" fmla="*/ 6668 w 61436"/>
                <a:gd name="connsiteY50" fmla="*/ 32385 h 71913"/>
                <a:gd name="connsiteX51" fmla="*/ 6668 w 61436"/>
                <a:gd name="connsiteY51" fmla="*/ 34290 h 71913"/>
                <a:gd name="connsiteX52" fmla="*/ 10002 w 61436"/>
                <a:gd name="connsiteY52" fmla="*/ 34766 h 71913"/>
                <a:gd name="connsiteX53" fmla="*/ 10954 w 61436"/>
                <a:gd name="connsiteY53" fmla="*/ 35719 h 71913"/>
                <a:gd name="connsiteX54" fmla="*/ 10954 w 61436"/>
                <a:gd name="connsiteY54" fmla="*/ 38576 h 71913"/>
                <a:gd name="connsiteX55" fmla="*/ 10954 w 61436"/>
                <a:gd name="connsiteY55" fmla="*/ 45244 h 71913"/>
                <a:gd name="connsiteX56" fmla="*/ 11430 w 61436"/>
                <a:gd name="connsiteY56" fmla="*/ 49530 h 71913"/>
                <a:gd name="connsiteX57" fmla="*/ 11906 w 61436"/>
                <a:gd name="connsiteY57" fmla="*/ 51435 h 71913"/>
                <a:gd name="connsiteX58" fmla="*/ 14288 w 61436"/>
                <a:gd name="connsiteY58" fmla="*/ 55721 h 71913"/>
                <a:gd name="connsiteX59" fmla="*/ 14288 w 61436"/>
                <a:gd name="connsiteY59" fmla="*/ 56674 h 71913"/>
                <a:gd name="connsiteX60" fmla="*/ 17622 w 61436"/>
                <a:gd name="connsiteY60" fmla="*/ 63341 h 71913"/>
                <a:gd name="connsiteX61" fmla="*/ 19527 w 61436"/>
                <a:gd name="connsiteY61" fmla="*/ 66675 h 71913"/>
                <a:gd name="connsiteX62" fmla="*/ 20955 w 61436"/>
                <a:gd name="connsiteY62" fmla="*/ 68580 h 71913"/>
                <a:gd name="connsiteX63" fmla="*/ 21908 w 61436"/>
                <a:gd name="connsiteY63" fmla="*/ 70485 h 71913"/>
                <a:gd name="connsiteX64" fmla="*/ 21908 w 61436"/>
                <a:gd name="connsiteY64" fmla="*/ 71914 h 71913"/>
                <a:gd name="connsiteX65" fmla="*/ 24289 w 61436"/>
                <a:gd name="connsiteY65" fmla="*/ 71914 h 71913"/>
                <a:gd name="connsiteX66" fmla="*/ 25718 w 61436"/>
                <a:gd name="connsiteY66" fmla="*/ 70485 h 71913"/>
                <a:gd name="connsiteX67" fmla="*/ 31909 w 61436"/>
                <a:gd name="connsiteY67" fmla="*/ 66675 h 71913"/>
                <a:gd name="connsiteX68" fmla="*/ 38577 w 61436"/>
                <a:gd name="connsiteY68" fmla="*/ 59531 h 71913"/>
                <a:gd name="connsiteX69" fmla="*/ 40005 w 61436"/>
                <a:gd name="connsiteY69" fmla="*/ 56197 h 71913"/>
                <a:gd name="connsiteX70" fmla="*/ 42863 w 61436"/>
                <a:gd name="connsiteY70" fmla="*/ 51435 h 71913"/>
                <a:gd name="connsiteX71" fmla="*/ 45720 w 61436"/>
                <a:gd name="connsiteY71" fmla="*/ 49054 h 71913"/>
                <a:gd name="connsiteX72" fmla="*/ 46673 w 61436"/>
                <a:gd name="connsiteY72" fmla="*/ 47625 h 71913"/>
                <a:gd name="connsiteX73" fmla="*/ 47149 w 61436"/>
                <a:gd name="connsiteY73" fmla="*/ 44768 h 71913"/>
                <a:gd name="connsiteX74" fmla="*/ 48102 w 61436"/>
                <a:gd name="connsiteY74" fmla="*/ 42386 h 71913"/>
                <a:gd name="connsiteX75" fmla="*/ 51911 w 61436"/>
                <a:gd name="connsiteY75" fmla="*/ 39529 h 71913"/>
                <a:gd name="connsiteX76" fmla="*/ 55245 w 61436"/>
                <a:gd name="connsiteY76" fmla="*/ 36671 h 71913"/>
                <a:gd name="connsiteX77" fmla="*/ 54769 w 61436"/>
                <a:gd name="connsiteY77" fmla="*/ 35719 h 71913"/>
                <a:gd name="connsiteX78" fmla="*/ 54293 w 61436"/>
                <a:gd name="connsiteY78" fmla="*/ 35243 h 71913"/>
                <a:gd name="connsiteX79" fmla="*/ 54769 w 61436"/>
                <a:gd name="connsiteY79" fmla="*/ 34290 h 71913"/>
                <a:gd name="connsiteX80" fmla="*/ 56674 w 61436"/>
                <a:gd name="connsiteY80" fmla="*/ 33338 h 71913"/>
                <a:gd name="connsiteX81" fmla="*/ 60484 w 61436"/>
                <a:gd name="connsiteY81" fmla="*/ 31909 h 71913"/>
                <a:gd name="connsiteX82" fmla="*/ 61436 w 61436"/>
                <a:gd name="connsiteY82" fmla="*/ 29528 h 71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61436" h="71913">
                  <a:moveTo>
                    <a:pt x="61436" y="26670"/>
                  </a:moveTo>
                  <a:lnTo>
                    <a:pt x="60484" y="25241"/>
                  </a:lnTo>
                  <a:lnTo>
                    <a:pt x="60960" y="23336"/>
                  </a:lnTo>
                  <a:lnTo>
                    <a:pt x="60008" y="22384"/>
                  </a:lnTo>
                  <a:lnTo>
                    <a:pt x="57627" y="21907"/>
                  </a:lnTo>
                  <a:lnTo>
                    <a:pt x="54293" y="20479"/>
                  </a:lnTo>
                  <a:lnTo>
                    <a:pt x="51435" y="20003"/>
                  </a:lnTo>
                  <a:lnTo>
                    <a:pt x="49054" y="19050"/>
                  </a:lnTo>
                  <a:lnTo>
                    <a:pt x="48578" y="18574"/>
                  </a:lnTo>
                  <a:lnTo>
                    <a:pt x="48102" y="17145"/>
                  </a:lnTo>
                  <a:lnTo>
                    <a:pt x="48578" y="15240"/>
                  </a:lnTo>
                  <a:lnTo>
                    <a:pt x="49054" y="14764"/>
                  </a:lnTo>
                  <a:lnTo>
                    <a:pt x="50006" y="12382"/>
                  </a:lnTo>
                  <a:lnTo>
                    <a:pt x="48578" y="11430"/>
                  </a:lnTo>
                  <a:lnTo>
                    <a:pt x="48102" y="10954"/>
                  </a:lnTo>
                  <a:lnTo>
                    <a:pt x="48578" y="10001"/>
                  </a:lnTo>
                  <a:lnTo>
                    <a:pt x="51911" y="3334"/>
                  </a:lnTo>
                  <a:lnTo>
                    <a:pt x="52388" y="2857"/>
                  </a:lnTo>
                  <a:lnTo>
                    <a:pt x="51911" y="2381"/>
                  </a:lnTo>
                  <a:lnTo>
                    <a:pt x="50006" y="1905"/>
                  </a:lnTo>
                  <a:lnTo>
                    <a:pt x="47625" y="0"/>
                  </a:lnTo>
                  <a:lnTo>
                    <a:pt x="42863" y="953"/>
                  </a:lnTo>
                  <a:lnTo>
                    <a:pt x="41434" y="953"/>
                  </a:lnTo>
                  <a:lnTo>
                    <a:pt x="40005" y="1905"/>
                  </a:lnTo>
                  <a:lnTo>
                    <a:pt x="38577" y="3334"/>
                  </a:lnTo>
                  <a:lnTo>
                    <a:pt x="37624" y="3334"/>
                  </a:lnTo>
                  <a:lnTo>
                    <a:pt x="36672" y="2857"/>
                  </a:lnTo>
                  <a:lnTo>
                    <a:pt x="32861" y="476"/>
                  </a:lnTo>
                  <a:lnTo>
                    <a:pt x="31433" y="476"/>
                  </a:lnTo>
                  <a:lnTo>
                    <a:pt x="30480" y="7620"/>
                  </a:lnTo>
                  <a:lnTo>
                    <a:pt x="30004" y="11430"/>
                  </a:lnTo>
                  <a:lnTo>
                    <a:pt x="29052" y="13335"/>
                  </a:lnTo>
                  <a:lnTo>
                    <a:pt x="26194" y="14764"/>
                  </a:lnTo>
                  <a:lnTo>
                    <a:pt x="23336" y="15716"/>
                  </a:lnTo>
                  <a:lnTo>
                    <a:pt x="21908" y="15716"/>
                  </a:lnTo>
                  <a:lnTo>
                    <a:pt x="15240" y="16193"/>
                  </a:lnTo>
                  <a:lnTo>
                    <a:pt x="12859" y="16193"/>
                  </a:lnTo>
                  <a:lnTo>
                    <a:pt x="11430" y="15716"/>
                  </a:lnTo>
                  <a:lnTo>
                    <a:pt x="10002" y="11906"/>
                  </a:lnTo>
                  <a:lnTo>
                    <a:pt x="6191" y="10001"/>
                  </a:lnTo>
                  <a:lnTo>
                    <a:pt x="3334" y="9049"/>
                  </a:lnTo>
                  <a:lnTo>
                    <a:pt x="1905" y="9525"/>
                  </a:lnTo>
                  <a:lnTo>
                    <a:pt x="477" y="11430"/>
                  </a:lnTo>
                  <a:lnTo>
                    <a:pt x="0" y="13335"/>
                  </a:lnTo>
                  <a:lnTo>
                    <a:pt x="0" y="14764"/>
                  </a:lnTo>
                  <a:lnTo>
                    <a:pt x="477" y="16193"/>
                  </a:lnTo>
                  <a:lnTo>
                    <a:pt x="1905" y="17621"/>
                  </a:lnTo>
                  <a:lnTo>
                    <a:pt x="4763" y="21431"/>
                  </a:lnTo>
                  <a:lnTo>
                    <a:pt x="7144" y="24765"/>
                  </a:lnTo>
                  <a:lnTo>
                    <a:pt x="7144" y="27622"/>
                  </a:lnTo>
                  <a:lnTo>
                    <a:pt x="6668" y="32385"/>
                  </a:lnTo>
                  <a:lnTo>
                    <a:pt x="6668" y="34290"/>
                  </a:lnTo>
                  <a:lnTo>
                    <a:pt x="10002" y="34766"/>
                  </a:lnTo>
                  <a:lnTo>
                    <a:pt x="10954" y="35719"/>
                  </a:lnTo>
                  <a:lnTo>
                    <a:pt x="10954" y="38576"/>
                  </a:lnTo>
                  <a:lnTo>
                    <a:pt x="10954" y="45244"/>
                  </a:lnTo>
                  <a:lnTo>
                    <a:pt x="11430" y="49530"/>
                  </a:lnTo>
                  <a:lnTo>
                    <a:pt x="11906" y="51435"/>
                  </a:lnTo>
                  <a:lnTo>
                    <a:pt x="14288" y="55721"/>
                  </a:lnTo>
                  <a:lnTo>
                    <a:pt x="14288" y="56674"/>
                  </a:lnTo>
                  <a:lnTo>
                    <a:pt x="17622" y="63341"/>
                  </a:lnTo>
                  <a:lnTo>
                    <a:pt x="19527" y="66675"/>
                  </a:lnTo>
                  <a:lnTo>
                    <a:pt x="20955" y="68580"/>
                  </a:lnTo>
                  <a:lnTo>
                    <a:pt x="21908" y="70485"/>
                  </a:lnTo>
                  <a:lnTo>
                    <a:pt x="21908" y="71914"/>
                  </a:lnTo>
                  <a:lnTo>
                    <a:pt x="24289" y="71914"/>
                  </a:lnTo>
                  <a:lnTo>
                    <a:pt x="25718" y="70485"/>
                  </a:lnTo>
                  <a:lnTo>
                    <a:pt x="31909" y="66675"/>
                  </a:lnTo>
                  <a:lnTo>
                    <a:pt x="38577" y="59531"/>
                  </a:lnTo>
                  <a:lnTo>
                    <a:pt x="40005" y="56197"/>
                  </a:lnTo>
                  <a:lnTo>
                    <a:pt x="42863" y="51435"/>
                  </a:lnTo>
                  <a:lnTo>
                    <a:pt x="45720" y="49054"/>
                  </a:lnTo>
                  <a:lnTo>
                    <a:pt x="46673" y="47625"/>
                  </a:lnTo>
                  <a:lnTo>
                    <a:pt x="47149" y="44768"/>
                  </a:lnTo>
                  <a:lnTo>
                    <a:pt x="48102" y="42386"/>
                  </a:lnTo>
                  <a:lnTo>
                    <a:pt x="51911" y="39529"/>
                  </a:lnTo>
                  <a:lnTo>
                    <a:pt x="55245" y="36671"/>
                  </a:lnTo>
                  <a:lnTo>
                    <a:pt x="54769" y="35719"/>
                  </a:lnTo>
                  <a:lnTo>
                    <a:pt x="54293" y="35243"/>
                  </a:lnTo>
                  <a:lnTo>
                    <a:pt x="54769" y="34290"/>
                  </a:lnTo>
                  <a:lnTo>
                    <a:pt x="56674" y="33338"/>
                  </a:lnTo>
                  <a:lnTo>
                    <a:pt x="60484" y="31909"/>
                  </a:lnTo>
                  <a:lnTo>
                    <a:pt x="61436" y="29528"/>
                  </a:lnTo>
                  <a:close/>
                </a:path>
              </a:pathLst>
            </a:custGeom>
            <a:grpFill/>
            <a:ln w="3175" cap="flat">
              <a:solidFill>
                <a:schemeClr val="bg1">
                  <a:lumMod val="75000"/>
                </a:scheme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6" name="Freeform: Shape 444">
              <a:extLst>
                <a:ext uri="{FF2B5EF4-FFF2-40B4-BE49-F238E27FC236}">
                  <a16:creationId xmlns:a16="http://schemas.microsoft.com/office/drawing/2014/main" id="{088044E4-957C-3080-2623-C67D090E76A0}"/>
                </a:ext>
              </a:extLst>
            </p:cNvPr>
            <p:cNvSpPr/>
            <p:nvPr/>
          </p:nvSpPr>
          <p:spPr>
            <a:xfrm>
              <a:off x="6479857" y="2707004"/>
              <a:ext cx="212407" cy="121920"/>
            </a:xfrm>
            <a:custGeom>
              <a:avLst/>
              <a:gdLst>
                <a:gd name="connsiteX0" fmla="*/ 206693 w 212407"/>
                <a:gd name="connsiteY0" fmla="*/ 20479 h 121920"/>
                <a:gd name="connsiteX1" fmla="*/ 205264 w 212407"/>
                <a:gd name="connsiteY1" fmla="*/ 20479 h 121920"/>
                <a:gd name="connsiteX2" fmla="*/ 200025 w 212407"/>
                <a:gd name="connsiteY2" fmla="*/ 19050 h 121920"/>
                <a:gd name="connsiteX3" fmla="*/ 193834 w 212407"/>
                <a:gd name="connsiteY3" fmla="*/ 17145 h 121920"/>
                <a:gd name="connsiteX4" fmla="*/ 190500 w 212407"/>
                <a:gd name="connsiteY4" fmla="*/ 13335 h 121920"/>
                <a:gd name="connsiteX5" fmla="*/ 188595 w 212407"/>
                <a:gd name="connsiteY5" fmla="*/ 10478 h 121920"/>
                <a:gd name="connsiteX6" fmla="*/ 183356 w 212407"/>
                <a:gd name="connsiteY6" fmla="*/ 11906 h 121920"/>
                <a:gd name="connsiteX7" fmla="*/ 182404 w 212407"/>
                <a:gd name="connsiteY7" fmla="*/ 11430 h 121920"/>
                <a:gd name="connsiteX8" fmla="*/ 180975 w 212407"/>
                <a:gd name="connsiteY8" fmla="*/ 10001 h 121920"/>
                <a:gd name="connsiteX9" fmla="*/ 177641 w 212407"/>
                <a:gd name="connsiteY9" fmla="*/ 9049 h 121920"/>
                <a:gd name="connsiteX10" fmla="*/ 172879 w 212407"/>
                <a:gd name="connsiteY10" fmla="*/ 9049 h 121920"/>
                <a:gd name="connsiteX11" fmla="*/ 162401 w 212407"/>
                <a:gd name="connsiteY11" fmla="*/ 3810 h 121920"/>
                <a:gd name="connsiteX12" fmla="*/ 161449 w 212407"/>
                <a:gd name="connsiteY12" fmla="*/ 2858 h 121920"/>
                <a:gd name="connsiteX13" fmla="*/ 153353 w 212407"/>
                <a:gd name="connsiteY13" fmla="*/ 3810 h 121920"/>
                <a:gd name="connsiteX14" fmla="*/ 140970 w 212407"/>
                <a:gd name="connsiteY14" fmla="*/ 6191 h 121920"/>
                <a:gd name="connsiteX15" fmla="*/ 131445 w 212407"/>
                <a:gd name="connsiteY15" fmla="*/ 9525 h 121920"/>
                <a:gd name="connsiteX16" fmla="*/ 121920 w 212407"/>
                <a:gd name="connsiteY16" fmla="*/ 15240 h 121920"/>
                <a:gd name="connsiteX17" fmla="*/ 118110 w 212407"/>
                <a:gd name="connsiteY17" fmla="*/ 19526 h 121920"/>
                <a:gd name="connsiteX18" fmla="*/ 113824 w 212407"/>
                <a:gd name="connsiteY18" fmla="*/ 21908 h 121920"/>
                <a:gd name="connsiteX19" fmla="*/ 107156 w 212407"/>
                <a:gd name="connsiteY19" fmla="*/ 23336 h 121920"/>
                <a:gd name="connsiteX20" fmla="*/ 95726 w 212407"/>
                <a:gd name="connsiteY20" fmla="*/ 22860 h 121920"/>
                <a:gd name="connsiteX21" fmla="*/ 83820 w 212407"/>
                <a:gd name="connsiteY21" fmla="*/ 20479 h 121920"/>
                <a:gd name="connsiteX22" fmla="*/ 70961 w 212407"/>
                <a:gd name="connsiteY22" fmla="*/ 18574 h 121920"/>
                <a:gd name="connsiteX23" fmla="*/ 63818 w 212407"/>
                <a:gd name="connsiteY23" fmla="*/ 19526 h 121920"/>
                <a:gd name="connsiteX24" fmla="*/ 54769 w 212407"/>
                <a:gd name="connsiteY24" fmla="*/ 18574 h 121920"/>
                <a:gd name="connsiteX25" fmla="*/ 40481 w 212407"/>
                <a:gd name="connsiteY25" fmla="*/ 15716 h 121920"/>
                <a:gd name="connsiteX26" fmla="*/ 30004 w 212407"/>
                <a:gd name="connsiteY26" fmla="*/ 15240 h 121920"/>
                <a:gd name="connsiteX27" fmla="*/ 19526 w 212407"/>
                <a:gd name="connsiteY27" fmla="*/ 16669 h 121920"/>
                <a:gd name="connsiteX28" fmla="*/ 17622 w 212407"/>
                <a:gd name="connsiteY28" fmla="*/ 15240 h 121920"/>
                <a:gd name="connsiteX29" fmla="*/ 17145 w 212407"/>
                <a:gd name="connsiteY29" fmla="*/ 14288 h 121920"/>
                <a:gd name="connsiteX30" fmla="*/ 17622 w 212407"/>
                <a:gd name="connsiteY30" fmla="*/ 11906 h 121920"/>
                <a:gd name="connsiteX31" fmla="*/ 19050 w 212407"/>
                <a:gd name="connsiteY31" fmla="*/ 10478 h 121920"/>
                <a:gd name="connsiteX32" fmla="*/ 21907 w 212407"/>
                <a:gd name="connsiteY32" fmla="*/ 9049 h 121920"/>
                <a:gd name="connsiteX33" fmla="*/ 22860 w 212407"/>
                <a:gd name="connsiteY33" fmla="*/ 8096 h 121920"/>
                <a:gd name="connsiteX34" fmla="*/ 23336 w 212407"/>
                <a:gd name="connsiteY34" fmla="*/ 6667 h 121920"/>
                <a:gd name="connsiteX35" fmla="*/ 20479 w 212407"/>
                <a:gd name="connsiteY35" fmla="*/ 4763 h 121920"/>
                <a:gd name="connsiteX36" fmla="*/ 14764 w 212407"/>
                <a:gd name="connsiteY36" fmla="*/ 1905 h 121920"/>
                <a:gd name="connsiteX37" fmla="*/ 12382 w 212407"/>
                <a:gd name="connsiteY37" fmla="*/ 0 h 121920"/>
                <a:gd name="connsiteX38" fmla="*/ 10954 w 212407"/>
                <a:gd name="connsiteY38" fmla="*/ 953 h 121920"/>
                <a:gd name="connsiteX39" fmla="*/ 9525 w 212407"/>
                <a:gd name="connsiteY39" fmla="*/ 1905 h 121920"/>
                <a:gd name="connsiteX40" fmla="*/ 8573 w 212407"/>
                <a:gd name="connsiteY40" fmla="*/ 3810 h 121920"/>
                <a:gd name="connsiteX41" fmla="*/ 8573 w 212407"/>
                <a:gd name="connsiteY41" fmla="*/ 6667 h 121920"/>
                <a:gd name="connsiteX42" fmla="*/ 4286 w 212407"/>
                <a:gd name="connsiteY42" fmla="*/ 9049 h 121920"/>
                <a:gd name="connsiteX43" fmla="*/ 2381 w 212407"/>
                <a:gd name="connsiteY43" fmla="*/ 9525 h 121920"/>
                <a:gd name="connsiteX44" fmla="*/ 1905 w 212407"/>
                <a:gd name="connsiteY44" fmla="*/ 10954 h 121920"/>
                <a:gd name="connsiteX45" fmla="*/ 476 w 212407"/>
                <a:gd name="connsiteY45" fmla="*/ 15716 h 121920"/>
                <a:gd name="connsiteX46" fmla="*/ 953 w 212407"/>
                <a:gd name="connsiteY46" fmla="*/ 19050 h 121920"/>
                <a:gd name="connsiteX47" fmla="*/ 1429 w 212407"/>
                <a:gd name="connsiteY47" fmla="*/ 20479 h 121920"/>
                <a:gd name="connsiteX48" fmla="*/ 1429 w 212407"/>
                <a:gd name="connsiteY48" fmla="*/ 21908 h 121920"/>
                <a:gd name="connsiteX49" fmla="*/ 2857 w 212407"/>
                <a:gd name="connsiteY49" fmla="*/ 23813 h 121920"/>
                <a:gd name="connsiteX50" fmla="*/ 4286 w 212407"/>
                <a:gd name="connsiteY50" fmla="*/ 26194 h 121920"/>
                <a:gd name="connsiteX51" fmla="*/ 5239 w 212407"/>
                <a:gd name="connsiteY51" fmla="*/ 29528 h 121920"/>
                <a:gd name="connsiteX52" fmla="*/ 7144 w 212407"/>
                <a:gd name="connsiteY52" fmla="*/ 32385 h 121920"/>
                <a:gd name="connsiteX53" fmla="*/ 11906 w 212407"/>
                <a:gd name="connsiteY53" fmla="*/ 34766 h 121920"/>
                <a:gd name="connsiteX54" fmla="*/ 14288 w 212407"/>
                <a:gd name="connsiteY54" fmla="*/ 36671 h 121920"/>
                <a:gd name="connsiteX55" fmla="*/ 16193 w 212407"/>
                <a:gd name="connsiteY55" fmla="*/ 38576 h 121920"/>
                <a:gd name="connsiteX56" fmla="*/ 17622 w 212407"/>
                <a:gd name="connsiteY56" fmla="*/ 40481 h 121920"/>
                <a:gd name="connsiteX57" fmla="*/ 21431 w 212407"/>
                <a:gd name="connsiteY57" fmla="*/ 43339 h 121920"/>
                <a:gd name="connsiteX58" fmla="*/ 20955 w 212407"/>
                <a:gd name="connsiteY58" fmla="*/ 45244 h 121920"/>
                <a:gd name="connsiteX59" fmla="*/ 20479 w 212407"/>
                <a:gd name="connsiteY59" fmla="*/ 47149 h 121920"/>
                <a:gd name="connsiteX60" fmla="*/ 19526 w 212407"/>
                <a:gd name="connsiteY60" fmla="*/ 47625 h 121920"/>
                <a:gd name="connsiteX61" fmla="*/ 17145 w 212407"/>
                <a:gd name="connsiteY61" fmla="*/ 50006 h 121920"/>
                <a:gd name="connsiteX62" fmla="*/ 15240 w 212407"/>
                <a:gd name="connsiteY62" fmla="*/ 51435 h 121920"/>
                <a:gd name="connsiteX63" fmla="*/ 12382 w 212407"/>
                <a:gd name="connsiteY63" fmla="*/ 55721 h 121920"/>
                <a:gd name="connsiteX64" fmla="*/ 7144 w 212407"/>
                <a:gd name="connsiteY64" fmla="*/ 55721 h 121920"/>
                <a:gd name="connsiteX65" fmla="*/ 6191 w 212407"/>
                <a:gd name="connsiteY65" fmla="*/ 56198 h 121920"/>
                <a:gd name="connsiteX66" fmla="*/ 4286 w 212407"/>
                <a:gd name="connsiteY66" fmla="*/ 57150 h 121920"/>
                <a:gd name="connsiteX67" fmla="*/ 3334 w 212407"/>
                <a:gd name="connsiteY67" fmla="*/ 59531 h 121920"/>
                <a:gd name="connsiteX68" fmla="*/ 4286 w 212407"/>
                <a:gd name="connsiteY68" fmla="*/ 60960 h 121920"/>
                <a:gd name="connsiteX69" fmla="*/ 3810 w 212407"/>
                <a:gd name="connsiteY69" fmla="*/ 62865 h 121920"/>
                <a:gd name="connsiteX70" fmla="*/ 2857 w 212407"/>
                <a:gd name="connsiteY70" fmla="*/ 66199 h 121920"/>
                <a:gd name="connsiteX71" fmla="*/ 4286 w 212407"/>
                <a:gd name="connsiteY71" fmla="*/ 69533 h 121920"/>
                <a:gd name="connsiteX72" fmla="*/ 6191 w 212407"/>
                <a:gd name="connsiteY72" fmla="*/ 70961 h 121920"/>
                <a:gd name="connsiteX73" fmla="*/ 6191 w 212407"/>
                <a:gd name="connsiteY73" fmla="*/ 71914 h 121920"/>
                <a:gd name="connsiteX74" fmla="*/ 6191 w 212407"/>
                <a:gd name="connsiteY74" fmla="*/ 73819 h 121920"/>
                <a:gd name="connsiteX75" fmla="*/ 3334 w 212407"/>
                <a:gd name="connsiteY75" fmla="*/ 77153 h 121920"/>
                <a:gd name="connsiteX76" fmla="*/ 2381 w 212407"/>
                <a:gd name="connsiteY76" fmla="*/ 78105 h 121920"/>
                <a:gd name="connsiteX77" fmla="*/ 0 w 212407"/>
                <a:gd name="connsiteY77" fmla="*/ 79058 h 121920"/>
                <a:gd name="connsiteX78" fmla="*/ 5239 w 212407"/>
                <a:gd name="connsiteY78" fmla="*/ 84773 h 121920"/>
                <a:gd name="connsiteX79" fmla="*/ 8097 w 212407"/>
                <a:gd name="connsiteY79" fmla="*/ 87154 h 121920"/>
                <a:gd name="connsiteX80" fmla="*/ 11430 w 212407"/>
                <a:gd name="connsiteY80" fmla="*/ 89059 h 121920"/>
                <a:gd name="connsiteX81" fmla="*/ 15240 w 212407"/>
                <a:gd name="connsiteY81" fmla="*/ 90488 h 121920"/>
                <a:gd name="connsiteX82" fmla="*/ 16669 w 212407"/>
                <a:gd name="connsiteY82" fmla="*/ 91916 h 121920"/>
                <a:gd name="connsiteX83" fmla="*/ 19050 w 212407"/>
                <a:gd name="connsiteY83" fmla="*/ 98108 h 121920"/>
                <a:gd name="connsiteX84" fmla="*/ 20479 w 212407"/>
                <a:gd name="connsiteY84" fmla="*/ 100489 h 121920"/>
                <a:gd name="connsiteX85" fmla="*/ 21907 w 212407"/>
                <a:gd name="connsiteY85" fmla="*/ 101441 h 121920"/>
                <a:gd name="connsiteX86" fmla="*/ 22384 w 212407"/>
                <a:gd name="connsiteY86" fmla="*/ 101917 h 121920"/>
                <a:gd name="connsiteX87" fmla="*/ 22384 w 212407"/>
                <a:gd name="connsiteY87" fmla="*/ 102870 h 121920"/>
                <a:gd name="connsiteX88" fmla="*/ 20479 w 212407"/>
                <a:gd name="connsiteY88" fmla="*/ 107633 h 121920"/>
                <a:gd name="connsiteX89" fmla="*/ 20003 w 212407"/>
                <a:gd name="connsiteY89" fmla="*/ 117634 h 121920"/>
                <a:gd name="connsiteX90" fmla="*/ 19526 w 212407"/>
                <a:gd name="connsiteY90" fmla="*/ 118586 h 121920"/>
                <a:gd name="connsiteX91" fmla="*/ 23336 w 212407"/>
                <a:gd name="connsiteY91" fmla="*/ 118586 h 121920"/>
                <a:gd name="connsiteX92" fmla="*/ 27623 w 212407"/>
                <a:gd name="connsiteY92" fmla="*/ 119063 h 121920"/>
                <a:gd name="connsiteX93" fmla="*/ 30480 w 212407"/>
                <a:gd name="connsiteY93" fmla="*/ 116205 h 121920"/>
                <a:gd name="connsiteX94" fmla="*/ 34766 w 212407"/>
                <a:gd name="connsiteY94" fmla="*/ 116205 h 121920"/>
                <a:gd name="connsiteX95" fmla="*/ 37148 w 212407"/>
                <a:gd name="connsiteY95" fmla="*/ 115729 h 121920"/>
                <a:gd name="connsiteX96" fmla="*/ 40481 w 212407"/>
                <a:gd name="connsiteY96" fmla="*/ 116205 h 121920"/>
                <a:gd name="connsiteX97" fmla="*/ 43815 w 212407"/>
                <a:gd name="connsiteY97" fmla="*/ 116205 h 121920"/>
                <a:gd name="connsiteX98" fmla="*/ 48101 w 212407"/>
                <a:gd name="connsiteY98" fmla="*/ 115253 h 121920"/>
                <a:gd name="connsiteX99" fmla="*/ 52388 w 212407"/>
                <a:gd name="connsiteY99" fmla="*/ 113348 h 121920"/>
                <a:gd name="connsiteX100" fmla="*/ 55245 w 212407"/>
                <a:gd name="connsiteY100" fmla="*/ 113824 h 121920"/>
                <a:gd name="connsiteX101" fmla="*/ 56674 w 212407"/>
                <a:gd name="connsiteY101" fmla="*/ 113348 h 121920"/>
                <a:gd name="connsiteX102" fmla="*/ 57150 w 212407"/>
                <a:gd name="connsiteY102" fmla="*/ 112871 h 121920"/>
                <a:gd name="connsiteX103" fmla="*/ 58103 w 212407"/>
                <a:gd name="connsiteY103" fmla="*/ 110490 h 121920"/>
                <a:gd name="connsiteX104" fmla="*/ 64294 w 212407"/>
                <a:gd name="connsiteY104" fmla="*/ 110490 h 121920"/>
                <a:gd name="connsiteX105" fmla="*/ 66199 w 212407"/>
                <a:gd name="connsiteY105" fmla="*/ 110966 h 121920"/>
                <a:gd name="connsiteX106" fmla="*/ 69532 w 212407"/>
                <a:gd name="connsiteY106" fmla="*/ 110966 h 121920"/>
                <a:gd name="connsiteX107" fmla="*/ 72866 w 212407"/>
                <a:gd name="connsiteY107" fmla="*/ 109538 h 121920"/>
                <a:gd name="connsiteX108" fmla="*/ 73819 w 212407"/>
                <a:gd name="connsiteY108" fmla="*/ 109538 h 121920"/>
                <a:gd name="connsiteX109" fmla="*/ 75724 w 212407"/>
                <a:gd name="connsiteY109" fmla="*/ 112871 h 121920"/>
                <a:gd name="connsiteX110" fmla="*/ 76676 w 212407"/>
                <a:gd name="connsiteY110" fmla="*/ 114300 h 121920"/>
                <a:gd name="connsiteX111" fmla="*/ 78581 w 212407"/>
                <a:gd name="connsiteY111" fmla="*/ 114776 h 121920"/>
                <a:gd name="connsiteX112" fmla="*/ 82391 w 212407"/>
                <a:gd name="connsiteY112" fmla="*/ 117634 h 121920"/>
                <a:gd name="connsiteX113" fmla="*/ 83344 w 212407"/>
                <a:gd name="connsiteY113" fmla="*/ 116681 h 121920"/>
                <a:gd name="connsiteX114" fmla="*/ 85249 w 212407"/>
                <a:gd name="connsiteY114" fmla="*/ 116205 h 121920"/>
                <a:gd name="connsiteX115" fmla="*/ 90011 w 212407"/>
                <a:gd name="connsiteY115" fmla="*/ 117158 h 121920"/>
                <a:gd name="connsiteX116" fmla="*/ 94774 w 212407"/>
                <a:gd name="connsiteY116" fmla="*/ 119063 h 121920"/>
                <a:gd name="connsiteX117" fmla="*/ 99060 w 212407"/>
                <a:gd name="connsiteY117" fmla="*/ 121920 h 121920"/>
                <a:gd name="connsiteX118" fmla="*/ 103347 w 212407"/>
                <a:gd name="connsiteY118" fmla="*/ 121444 h 121920"/>
                <a:gd name="connsiteX119" fmla="*/ 108109 w 212407"/>
                <a:gd name="connsiteY119" fmla="*/ 120015 h 121920"/>
                <a:gd name="connsiteX120" fmla="*/ 111443 w 212407"/>
                <a:gd name="connsiteY120" fmla="*/ 119539 h 121920"/>
                <a:gd name="connsiteX121" fmla="*/ 114776 w 212407"/>
                <a:gd name="connsiteY121" fmla="*/ 119063 h 121920"/>
                <a:gd name="connsiteX122" fmla="*/ 117157 w 212407"/>
                <a:gd name="connsiteY122" fmla="*/ 118586 h 121920"/>
                <a:gd name="connsiteX123" fmla="*/ 121920 w 212407"/>
                <a:gd name="connsiteY123" fmla="*/ 119539 h 121920"/>
                <a:gd name="connsiteX124" fmla="*/ 126682 w 212407"/>
                <a:gd name="connsiteY124" fmla="*/ 117634 h 121920"/>
                <a:gd name="connsiteX125" fmla="*/ 129064 w 212407"/>
                <a:gd name="connsiteY125" fmla="*/ 116205 h 121920"/>
                <a:gd name="connsiteX126" fmla="*/ 129540 w 212407"/>
                <a:gd name="connsiteY126" fmla="*/ 114300 h 121920"/>
                <a:gd name="connsiteX127" fmla="*/ 129064 w 212407"/>
                <a:gd name="connsiteY127" fmla="*/ 110966 h 121920"/>
                <a:gd name="connsiteX128" fmla="*/ 128111 w 212407"/>
                <a:gd name="connsiteY128" fmla="*/ 107633 h 121920"/>
                <a:gd name="connsiteX129" fmla="*/ 127159 w 212407"/>
                <a:gd name="connsiteY129" fmla="*/ 106204 h 121920"/>
                <a:gd name="connsiteX130" fmla="*/ 126682 w 212407"/>
                <a:gd name="connsiteY130" fmla="*/ 104775 h 121920"/>
                <a:gd name="connsiteX131" fmla="*/ 127159 w 212407"/>
                <a:gd name="connsiteY131" fmla="*/ 103346 h 121920"/>
                <a:gd name="connsiteX132" fmla="*/ 128111 w 212407"/>
                <a:gd name="connsiteY132" fmla="*/ 102870 h 121920"/>
                <a:gd name="connsiteX133" fmla="*/ 130969 w 212407"/>
                <a:gd name="connsiteY133" fmla="*/ 101917 h 121920"/>
                <a:gd name="connsiteX134" fmla="*/ 135255 w 212407"/>
                <a:gd name="connsiteY134" fmla="*/ 102870 h 121920"/>
                <a:gd name="connsiteX135" fmla="*/ 135255 w 212407"/>
                <a:gd name="connsiteY135" fmla="*/ 101917 h 121920"/>
                <a:gd name="connsiteX136" fmla="*/ 135255 w 212407"/>
                <a:gd name="connsiteY136" fmla="*/ 100965 h 121920"/>
                <a:gd name="connsiteX137" fmla="*/ 136684 w 212407"/>
                <a:gd name="connsiteY137" fmla="*/ 99536 h 121920"/>
                <a:gd name="connsiteX138" fmla="*/ 141923 w 212407"/>
                <a:gd name="connsiteY138" fmla="*/ 98584 h 121920"/>
                <a:gd name="connsiteX139" fmla="*/ 142399 w 212407"/>
                <a:gd name="connsiteY139" fmla="*/ 97631 h 121920"/>
                <a:gd name="connsiteX140" fmla="*/ 142875 w 212407"/>
                <a:gd name="connsiteY140" fmla="*/ 95726 h 121920"/>
                <a:gd name="connsiteX141" fmla="*/ 143828 w 212407"/>
                <a:gd name="connsiteY141" fmla="*/ 93821 h 121920"/>
                <a:gd name="connsiteX142" fmla="*/ 145256 w 212407"/>
                <a:gd name="connsiteY142" fmla="*/ 92869 h 121920"/>
                <a:gd name="connsiteX143" fmla="*/ 147638 w 212407"/>
                <a:gd name="connsiteY143" fmla="*/ 92869 h 121920"/>
                <a:gd name="connsiteX144" fmla="*/ 151448 w 212407"/>
                <a:gd name="connsiteY144" fmla="*/ 92392 h 121920"/>
                <a:gd name="connsiteX145" fmla="*/ 154305 w 212407"/>
                <a:gd name="connsiteY145" fmla="*/ 91916 h 121920"/>
                <a:gd name="connsiteX146" fmla="*/ 157163 w 212407"/>
                <a:gd name="connsiteY146" fmla="*/ 90488 h 121920"/>
                <a:gd name="connsiteX147" fmla="*/ 158591 w 212407"/>
                <a:gd name="connsiteY147" fmla="*/ 89059 h 121920"/>
                <a:gd name="connsiteX148" fmla="*/ 164782 w 212407"/>
                <a:gd name="connsiteY148" fmla="*/ 88583 h 121920"/>
                <a:gd name="connsiteX149" fmla="*/ 166688 w 212407"/>
                <a:gd name="connsiteY149" fmla="*/ 87630 h 121920"/>
                <a:gd name="connsiteX150" fmla="*/ 168593 w 212407"/>
                <a:gd name="connsiteY150" fmla="*/ 88583 h 121920"/>
                <a:gd name="connsiteX151" fmla="*/ 170498 w 212407"/>
                <a:gd name="connsiteY151" fmla="*/ 90488 h 121920"/>
                <a:gd name="connsiteX152" fmla="*/ 174307 w 212407"/>
                <a:gd name="connsiteY152" fmla="*/ 93821 h 121920"/>
                <a:gd name="connsiteX153" fmla="*/ 176689 w 212407"/>
                <a:gd name="connsiteY153" fmla="*/ 94774 h 121920"/>
                <a:gd name="connsiteX154" fmla="*/ 178118 w 212407"/>
                <a:gd name="connsiteY154" fmla="*/ 94298 h 121920"/>
                <a:gd name="connsiteX155" fmla="*/ 180975 w 212407"/>
                <a:gd name="connsiteY155" fmla="*/ 93345 h 121920"/>
                <a:gd name="connsiteX156" fmla="*/ 183356 w 212407"/>
                <a:gd name="connsiteY156" fmla="*/ 93345 h 121920"/>
                <a:gd name="connsiteX157" fmla="*/ 185738 w 212407"/>
                <a:gd name="connsiteY157" fmla="*/ 93345 h 121920"/>
                <a:gd name="connsiteX158" fmla="*/ 186690 w 212407"/>
                <a:gd name="connsiteY158" fmla="*/ 92392 h 121920"/>
                <a:gd name="connsiteX159" fmla="*/ 188119 w 212407"/>
                <a:gd name="connsiteY159" fmla="*/ 91916 h 121920"/>
                <a:gd name="connsiteX160" fmla="*/ 192881 w 212407"/>
                <a:gd name="connsiteY160" fmla="*/ 92869 h 121920"/>
                <a:gd name="connsiteX161" fmla="*/ 191929 w 212407"/>
                <a:gd name="connsiteY161" fmla="*/ 89535 h 121920"/>
                <a:gd name="connsiteX162" fmla="*/ 186214 w 212407"/>
                <a:gd name="connsiteY162" fmla="*/ 83344 h 121920"/>
                <a:gd name="connsiteX163" fmla="*/ 182404 w 212407"/>
                <a:gd name="connsiteY163" fmla="*/ 77629 h 121920"/>
                <a:gd name="connsiteX164" fmla="*/ 180023 w 212407"/>
                <a:gd name="connsiteY164" fmla="*/ 75248 h 121920"/>
                <a:gd name="connsiteX165" fmla="*/ 174784 w 212407"/>
                <a:gd name="connsiteY165" fmla="*/ 72390 h 121920"/>
                <a:gd name="connsiteX166" fmla="*/ 183832 w 212407"/>
                <a:gd name="connsiteY166" fmla="*/ 62865 h 121920"/>
                <a:gd name="connsiteX167" fmla="*/ 186214 w 212407"/>
                <a:gd name="connsiteY167" fmla="*/ 62389 h 121920"/>
                <a:gd name="connsiteX168" fmla="*/ 188595 w 212407"/>
                <a:gd name="connsiteY168" fmla="*/ 60960 h 121920"/>
                <a:gd name="connsiteX169" fmla="*/ 188595 w 212407"/>
                <a:gd name="connsiteY169" fmla="*/ 50006 h 121920"/>
                <a:gd name="connsiteX170" fmla="*/ 190024 w 212407"/>
                <a:gd name="connsiteY170" fmla="*/ 43339 h 121920"/>
                <a:gd name="connsiteX171" fmla="*/ 191453 w 212407"/>
                <a:gd name="connsiteY171" fmla="*/ 41434 h 121920"/>
                <a:gd name="connsiteX172" fmla="*/ 193357 w 212407"/>
                <a:gd name="connsiteY172" fmla="*/ 40005 h 121920"/>
                <a:gd name="connsiteX173" fmla="*/ 196691 w 212407"/>
                <a:gd name="connsiteY173" fmla="*/ 34766 h 121920"/>
                <a:gd name="connsiteX174" fmla="*/ 203359 w 212407"/>
                <a:gd name="connsiteY174" fmla="*/ 33338 h 121920"/>
                <a:gd name="connsiteX175" fmla="*/ 208122 w 212407"/>
                <a:gd name="connsiteY175" fmla="*/ 35242 h 121920"/>
                <a:gd name="connsiteX176" fmla="*/ 211455 w 212407"/>
                <a:gd name="connsiteY176" fmla="*/ 30480 h 121920"/>
                <a:gd name="connsiteX177" fmla="*/ 212407 w 212407"/>
                <a:gd name="connsiteY177" fmla="*/ 20479 h 121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</a:cxnLst>
              <a:rect l="l" t="t" r="r" b="b"/>
              <a:pathLst>
                <a:path w="212407" h="121920">
                  <a:moveTo>
                    <a:pt x="206693" y="20479"/>
                  </a:moveTo>
                  <a:lnTo>
                    <a:pt x="205264" y="20479"/>
                  </a:lnTo>
                  <a:lnTo>
                    <a:pt x="200025" y="19050"/>
                  </a:lnTo>
                  <a:lnTo>
                    <a:pt x="193834" y="17145"/>
                  </a:lnTo>
                  <a:lnTo>
                    <a:pt x="190500" y="13335"/>
                  </a:lnTo>
                  <a:lnTo>
                    <a:pt x="188595" y="10478"/>
                  </a:lnTo>
                  <a:lnTo>
                    <a:pt x="183356" y="11906"/>
                  </a:lnTo>
                  <a:lnTo>
                    <a:pt x="182404" y="11430"/>
                  </a:lnTo>
                  <a:lnTo>
                    <a:pt x="180975" y="10001"/>
                  </a:lnTo>
                  <a:lnTo>
                    <a:pt x="177641" y="9049"/>
                  </a:lnTo>
                  <a:lnTo>
                    <a:pt x="172879" y="9049"/>
                  </a:lnTo>
                  <a:lnTo>
                    <a:pt x="162401" y="3810"/>
                  </a:lnTo>
                  <a:lnTo>
                    <a:pt x="161449" y="2858"/>
                  </a:lnTo>
                  <a:lnTo>
                    <a:pt x="153353" y="3810"/>
                  </a:lnTo>
                  <a:lnTo>
                    <a:pt x="140970" y="6191"/>
                  </a:lnTo>
                  <a:lnTo>
                    <a:pt x="131445" y="9525"/>
                  </a:lnTo>
                  <a:lnTo>
                    <a:pt x="121920" y="15240"/>
                  </a:lnTo>
                  <a:lnTo>
                    <a:pt x="118110" y="19526"/>
                  </a:lnTo>
                  <a:lnTo>
                    <a:pt x="113824" y="21908"/>
                  </a:lnTo>
                  <a:lnTo>
                    <a:pt x="107156" y="23336"/>
                  </a:lnTo>
                  <a:lnTo>
                    <a:pt x="95726" y="22860"/>
                  </a:lnTo>
                  <a:lnTo>
                    <a:pt x="83820" y="20479"/>
                  </a:lnTo>
                  <a:lnTo>
                    <a:pt x="70961" y="18574"/>
                  </a:lnTo>
                  <a:lnTo>
                    <a:pt x="63818" y="19526"/>
                  </a:lnTo>
                  <a:lnTo>
                    <a:pt x="54769" y="18574"/>
                  </a:lnTo>
                  <a:lnTo>
                    <a:pt x="40481" y="15716"/>
                  </a:lnTo>
                  <a:lnTo>
                    <a:pt x="30004" y="15240"/>
                  </a:lnTo>
                  <a:lnTo>
                    <a:pt x="19526" y="16669"/>
                  </a:lnTo>
                  <a:lnTo>
                    <a:pt x="17622" y="15240"/>
                  </a:lnTo>
                  <a:lnTo>
                    <a:pt x="17145" y="14288"/>
                  </a:lnTo>
                  <a:lnTo>
                    <a:pt x="17622" y="11906"/>
                  </a:lnTo>
                  <a:lnTo>
                    <a:pt x="19050" y="10478"/>
                  </a:lnTo>
                  <a:lnTo>
                    <a:pt x="21907" y="9049"/>
                  </a:lnTo>
                  <a:lnTo>
                    <a:pt x="22860" y="8096"/>
                  </a:lnTo>
                  <a:lnTo>
                    <a:pt x="23336" y="6667"/>
                  </a:lnTo>
                  <a:lnTo>
                    <a:pt x="20479" y="4763"/>
                  </a:lnTo>
                  <a:lnTo>
                    <a:pt x="14764" y="1905"/>
                  </a:lnTo>
                  <a:lnTo>
                    <a:pt x="12382" y="0"/>
                  </a:lnTo>
                  <a:lnTo>
                    <a:pt x="10954" y="953"/>
                  </a:lnTo>
                  <a:lnTo>
                    <a:pt x="9525" y="1905"/>
                  </a:lnTo>
                  <a:lnTo>
                    <a:pt x="8573" y="3810"/>
                  </a:lnTo>
                  <a:lnTo>
                    <a:pt x="8573" y="6667"/>
                  </a:lnTo>
                  <a:lnTo>
                    <a:pt x="4286" y="9049"/>
                  </a:lnTo>
                  <a:lnTo>
                    <a:pt x="2381" y="9525"/>
                  </a:lnTo>
                  <a:lnTo>
                    <a:pt x="1905" y="10954"/>
                  </a:lnTo>
                  <a:lnTo>
                    <a:pt x="476" y="15716"/>
                  </a:lnTo>
                  <a:lnTo>
                    <a:pt x="953" y="19050"/>
                  </a:lnTo>
                  <a:lnTo>
                    <a:pt x="1429" y="20479"/>
                  </a:lnTo>
                  <a:lnTo>
                    <a:pt x="1429" y="21908"/>
                  </a:lnTo>
                  <a:lnTo>
                    <a:pt x="2857" y="23813"/>
                  </a:lnTo>
                  <a:lnTo>
                    <a:pt x="4286" y="26194"/>
                  </a:lnTo>
                  <a:lnTo>
                    <a:pt x="5239" y="29528"/>
                  </a:lnTo>
                  <a:lnTo>
                    <a:pt x="7144" y="32385"/>
                  </a:lnTo>
                  <a:lnTo>
                    <a:pt x="11906" y="34766"/>
                  </a:lnTo>
                  <a:lnTo>
                    <a:pt x="14288" y="36671"/>
                  </a:lnTo>
                  <a:lnTo>
                    <a:pt x="16193" y="38576"/>
                  </a:lnTo>
                  <a:lnTo>
                    <a:pt x="17622" y="40481"/>
                  </a:lnTo>
                  <a:lnTo>
                    <a:pt x="21431" y="43339"/>
                  </a:lnTo>
                  <a:lnTo>
                    <a:pt x="20955" y="45244"/>
                  </a:lnTo>
                  <a:lnTo>
                    <a:pt x="20479" y="47149"/>
                  </a:lnTo>
                  <a:lnTo>
                    <a:pt x="19526" y="47625"/>
                  </a:lnTo>
                  <a:lnTo>
                    <a:pt x="17145" y="50006"/>
                  </a:lnTo>
                  <a:lnTo>
                    <a:pt x="15240" y="51435"/>
                  </a:lnTo>
                  <a:lnTo>
                    <a:pt x="12382" y="55721"/>
                  </a:lnTo>
                  <a:lnTo>
                    <a:pt x="7144" y="55721"/>
                  </a:lnTo>
                  <a:lnTo>
                    <a:pt x="6191" y="56198"/>
                  </a:lnTo>
                  <a:lnTo>
                    <a:pt x="4286" y="57150"/>
                  </a:lnTo>
                  <a:lnTo>
                    <a:pt x="3334" y="59531"/>
                  </a:lnTo>
                  <a:lnTo>
                    <a:pt x="4286" y="60960"/>
                  </a:lnTo>
                  <a:lnTo>
                    <a:pt x="3810" y="62865"/>
                  </a:lnTo>
                  <a:lnTo>
                    <a:pt x="2857" y="66199"/>
                  </a:lnTo>
                  <a:lnTo>
                    <a:pt x="4286" y="69533"/>
                  </a:lnTo>
                  <a:lnTo>
                    <a:pt x="6191" y="70961"/>
                  </a:lnTo>
                  <a:lnTo>
                    <a:pt x="6191" y="71914"/>
                  </a:lnTo>
                  <a:lnTo>
                    <a:pt x="6191" y="73819"/>
                  </a:lnTo>
                  <a:lnTo>
                    <a:pt x="3334" y="77153"/>
                  </a:lnTo>
                  <a:lnTo>
                    <a:pt x="2381" y="78105"/>
                  </a:lnTo>
                  <a:lnTo>
                    <a:pt x="0" y="79058"/>
                  </a:lnTo>
                  <a:lnTo>
                    <a:pt x="5239" y="84773"/>
                  </a:lnTo>
                  <a:lnTo>
                    <a:pt x="8097" y="87154"/>
                  </a:lnTo>
                  <a:lnTo>
                    <a:pt x="11430" y="89059"/>
                  </a:lnTo>
                  <a:lnTo>
                    <a:pt x="15240" y="90488"/>
                  </a:lnTo>
                  <a:lnTo>
                    <a:pt x="16669" y="91916"/>
                  </a:lnTo>
                  <a:lnTo>
                    <a:pt x="19050" y="98108"/>
                  </a:lnTo>
                  <a:lnTo>
                    <a:pt x="20479" y="100489"/>
                  </a:lnTo>
                  <a:lnTo>
                    <a:pt x="21907" y="101441"/>
                  </a:lnTo>
                  <a:lnTo>
                    <a:pt x="22384" y="101917"/>
                  </a:lnTo>
                  <a:lnTo>
                    <a:pt x="22384" y="102870"/>
                  </a:lnTo>
                  <a:lnTo>
                    <a:pt x="20479" y="107633"/>
                  </a:lnTo>
                  <a:lnTo>
                    <a:pt x="20003" y="117634"/>
                  </a:lnTo>
                  <a:lnTo>
                    <a:pt x="19526" y="118586"/>
                  </a:lnTo>
                  <a:lnTo>
                    <a:pt x="23336" y="118586"/>
                  </a:lnTo>
                  <a:lnTo>
                    <a:pt x="27623" y="119063"/>
                  </a:lnTo>
                  <a:lnTo>
                    <a:pt x="30480" y="116205"/>
                  </a:lnTo>
                  <a:lnTo>
                    <a:pt x="34766" y="116205"/>
                  </a:lnTo>
                  <a:lnTo>
                    <a:pt x="37148" y="115729"/>
                  </a:lnTo>
                  <a:lnTo>
                    <a:pt x="40481" y="116205"/>
                  </a:lnTo>
                  <a:lnTo>
                    <a:pt x="43815" y="116205"/>
                  </a:lnTo>
                  <a:lnTo>
                    <a:pt x="48101" y="115253"/>
                  </a:lnTo>
                  <a:lnTo>
                    <a:pt x="52388" y="113348"/>
                  </a:lnTo>
                  <a:lnTo>
                    <a:pt x="55245" y="113824"/>
                  </a:lnTo>
                  <a:lnTo>
                    <a:pt x="56674" y="113348"/>
                  </a:lnTo>
                  <a:lnTo>
                    <a:pt x="57150" y="112871"/>
                  </a:lnTo>
                  <a:lnTo>
                    <a:pt x="58103" y="110490"/>
                  </a:lnTo>
                  <a:lnTo>
                    <a:pt x="64294" y="110490"/>
                  </a:lnTo>
                  <a:lnTo>
                    <a:pt x="66199" y="110966"/>
                  </a:lnTo>
                  <a:lnTo>
                    <a:pt x="69532" y="110966"/>
                  </a:lnTo>
                  <a:lnTo>
                    <a:pt x="72866" y="109538"/>
                  </a:lnTo>
                  <a:lnTo>
                    <a:pt x="73819" y="109538"/>
                  </a:lnTo>
                  <a:lnTo>
                    <a:pt x="75724" y="112871"/>
                  </a:lnTo>
                  <a:lnTo>
                    <a:pt x="76676" y="114300"/>
                  </a:lnTo>
                  <a:lnTo>
                    <a:pt x="78581" y="114776"/>
                  </a:lnTo>
                  <a:lnTo>
                    <a:pt x="82391" y="117634"/>
                  </a:lnTo>
                  <a:lnTo>
                    <a:pt x="83344" y="116681"/>
                  </a:lnTo>
                  <a:lnTo>
                    <a:pt x="85249" y="116205"/>
                  </a:lnTo>
                  <a:lnTo>
                    <a:pt x="90011" y="117158"/>
                  </a:lnTo>
                  <a:lnTo>
                    <a:pt x="94774" y="119063"/>
                  </a:lnTo>
                  <a:lnTo>
                    <a:pt x="99060" y="121920"/>
                  </a:lnTo>
                  <a:lnTo>
                    <a:pt x="103347" y="121444"/>
                  </a:lnTo>
                  <a:lnTo>
                    <a:pt x="108109" y="120015"/>
                  </a:lnTo>
                  <a:lnTo>
                    <a:pt x="111443" y="119539"/>
                  </a:lnTo>
                  <a:lnTo>
                    <a:pt x="114776" y="119063"/>
                  </a:lnTo>
                  <a:lnTo>
                    <a:pt x="117157" y="118586"/>
                  </a:lnTo>
                  <a:lnTo>
                    <a:pt x="121920" y="119539"/>
                  </a:lnTo>
                  <a:lnTo>
                    <a:pt x="126682" y="117634"/>
                  </a:lnTo>
                  <a:lnTo>
                    <a:pt x="129064" y="116205"/>
                  </a:lnTo>
                  <a:lnTo>
                    <a:pt x="129540" y="114300"/>
                  </a:lnTo>
                  <a:lnTo>
                    <a:pt x="129064" y="110966"/>
                  </a:lnTo>
                  <a:lnTo>
                    <a:pt x="128111" y="107633"/>
                  </a:lnTo>
                  <a:lnTo>
                    <a:pt x="127159" y="106204"/>
                  </a:lnTo>
                  <a:lnTo>
                    <a:pt x="126682" y="104775"/>
                  </a:lnTo>
                  <a:lnTo>
                    <a:pt x="127159" y="103346"/>
                  </a:lnTo>
                  <a:lnTo>
                    <a:pt x="128111" y="102870"/>
                  </a:lnTo>
                  <a:lnTo>
                    <a:pt x="130969" y="101917"/>
                  </a:lnTo>
                  <a:lnTo>
                    <a:pt x="135255" y="102870"/>
                  </a:lnTo>
                  <a:lnTo>
                    <a:pt x="135255" y="101917"/>
                  </a:lnTo>
                  <a:lnTo>
                    <a:pt x="135255" y="100965"/>
                  </a:lnTo>
                  <a:lnTo>
                    <a:pt x="136684" y="99536"/>
                  </a:lnTo>
                  <a:lnTo>
                    <a:pt x="141923" y="98584"/>
                  </a:lnTo>
                  <a:lnTo>
                    <a:pt x="142399" y="97631"/>
                  </a:lnTo>
                  <a:lnTo>
                    <a:pt x="142875" y="95726"/>
                  </a:lnTo>
                  <a:lnTo>
                    <a:pt x="143828" y="93821"/>
                  </a:lnTo>
                  <a:lnTo>
                    <a:pt x="145256" y="92869"/>
                  </a:lnTo>
                  <a:lnTo>
                    <a:pt x="147638" y="92869"/>
                  </a:lnTo>
                  <a:lnTo>
                    <a:pt x="151448" y="92392"/>
                  </a:lnTo>
                  <a:lnTo>
                    <a:pt x="154305" y="91916"/>
                  </a:lnTo>
                  <a:lnTo>
                    <a:pt x="157163" y="90488"/>
                  </a:lnTo>
                  <a:lnTo>
                    <a:pt x="158591" y="89059"/>
                  </a:lnTo>
                  <a:lnTo>
                    <a:pt x="164782" y="88583"/>
                  </a:lnTo>
                  <a:lnTo>
                    <a:pt x="166688" y="87630"/>
                  </a:lnTo>
                  <a:lnTo>
                    <a:pt x="168593" y="88583"/>
                  </a:lnTo>
                  <a:lnTo>
                    <a:pt x="170498" y="90488"/>
                  </a:lnTo>
                  <a:lnTo>
                    <a:pt x="174307" y="93821"/>
                  </a:lnTo>
                  <a:lnTo>
                    <a:pt x="176689" y="94774"/>
                  </a:lnTo>
                  <a:lnTo>
                    <a:pt x="178118" y="94298"/>
                  </a:lnTo>
                  <a:lnTo>
                    <a:pt x="180975" y="93345"/>
                  </a:lnTo>
                  <a:lnTo>
                    <a:pt x="183356" y="93345"/>
                  </a:lnTo>
                  <a:lnTo>
                    <a:pt x="185738" y="93345"/>
                  </a:lnTo>
                  <a:lnTo>
                    <a:pt x="186690" y="92392"/>
                  </a:lnTo>
                  <a:lnTo>
                    <a:pt x="188119" y="91916"/>
                  </a:lnTo>
                  <a:lnTo>
                    <a:pt x="192881" y="92869"/>
                  </a:lnTo>
                  <a:lnTo>
                    <a:pt x="191929" y="89535"/>
                  </a:lnTo>
                  <a:lnTo>
                    <a:pt x="186214" y="83344"/>
                  </a:lnTo>
                  <a:lnTo>
                    <a:pt x="182404" y="77629"/>
                  </a:lnTo>
                  <a:lnTo>
                    <a:pt x="180023" y="75248"/>
                  </a:lnTo>
                  <a:lnTo>
                    <a:pt x="174784" y="72390"/>
                  </a:lnTo>
                  <a:lnTo>
                    <a:pt x="183832" y="62865"/>
                  </a:lnTo>
                  <a:lnTo>
                    <a:pt x="186214" y="62389"/>
                  </a:lnTo>
                  <a:lnTo>
                    <a:pt x="188595" y="60960"/>
                  </a:lnTo>
                  <a:lnTo>
                    <a:pt x="188595" y="50006"/>
                  </a:lnTo>
                  <a:lnTo>
                    <a:pt x="190024" y="43339"/>
                  </a:lnTo>
                  <a:lnTo>
                    <a:pt x="191453" y="41434"/>
                  </a:lnTo>
                  <a:lnTo>
                    <a:pt x="193357" y="40005"/>
                  </a:lnTo>
                  <a:lnTo>
                    <a:pt x="196691" y="34766"/>
                  </a:lnTo>
                  <a:lnTo>
                    <a:pt x="203359" y="33338"/>
                  </a:lnTo>
                  <a:lnTo>
                    <a:pt x="208122" y="35242"/>
                  </a:lnTo>
                  <a:lnTo>
                    <a:pt x="211455" y="30480"/>
                  </a:lnTo>
                  <a:lnTo>
                    <a:pt x="212407" y="20479"/>
                  </a:lnTo>
                  <a:close/>
                </a:path>
              </a:pathLst>
            </a:custGeom>
            <a:grpFill/>
            <a:ln w="3175" cap="flat">
              <a:solidFill>
                <a:schemeClr val="bg1">
                  <a:lumMod val="75000"/>
                </a:scheme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7" name="Freeform: Shape 445">
              <a:extLst>
                <a:ext uri="{FF2B5EF4-FFF2-40B4-BE49-F238E27FC236}">
                  <a16:creationId xmlns:a16="http://schemas.microsoft.com/office/drawing/2014/main" id="{8C970E7C-DB8F-A82F-0C65-FCEAD233CC78}"/>
                </a:ext>
              </a:extLst>
            </p:cNvPr>
            <p:cNvSpPr/>
            <p:nvPr/>
          </p:nvSpPr>
          <p:spPr>
            <a:xfrm>
              <a:off x="5531643" y="3789044"/>
              <a:ext cx="269081" cy="192405"/>
            </a:xfrm>
            <a:custGeom>
              <a:avLst/>
              <a:gdLst>
                <a:gd name="connsiteX0" fmla="*/ 267652 w 269081"/>
                <a:gd name="connsiteY0" fmla="*/ 107156 h 192405"/>
                <a:gd name="connsiteX1" fmla="*/ 262414 w 269081"/>
                <a:gd name="connsiteY1" fmla="*/ 100489 h 192405"/>
                <a:gd name="connsiteX2" fmla="*/ 259080 w 269081"/>
                <a:gd name="connsiteY2" fmla="*/ 95726 h 192405"/>
                <a:gd name="connsiteX3" fmla="*/ 258604 w 269081"/>
                <a:gd name="connsiteY3" fmla="*/ 94774 h 192405"/>
                <a:gd name="connsiteX4" fmla="*/ 258127 w 269081"/>
                <a:gd name="connsiteY4" fmla="*/ 92869 h 192405"/>
                <a:gd name="connsiteX5" fmla="*/ 258127 w 269081"/>
                <a:gd name="connsiteY5" fmla="*/ 92393 h 192405"/>
                <a:gd name="connsiteX6" fmla="*/ 259556 w 269081"/>
                <a:gd name="connsiteY6" fmla="*/ 91916 h 192405"/>
                <a:gd name="connsiteX7" fmla="*/ 262890 w 269081"/>
                <a:gd name="connsiteY7" fmla="*/ 90964 h 192405"/>
                <a:gd name="connsiteX8" fmla="*/ 263366 w 269081"/>
                <a:gd name="connsiteY8" fmla="*/ 90488 h 192405"/>
                <a:gd name="connsiteX9" fmla="*/ 263843 w 269081"/>
                <a:gd name="connsiteY9" fmla="*/ 89535 h 192405"/>
                <a:gd name="connsiteX10" fmla="*/ 263366 w 269081"/>
                <a:gd name="connsiteY10" fmla="*/ 86678 h 192405"/>
                <a:gd name="connsiteX11" fmla="*/ 261461 w 269081"/>
                <a:gd name="connsiteY11" fmla="*/ 83344 h 192405"/>
                <a:gd name="connsiteX12" fmla="*/ 259556 w 269081"/>
                <a:gd name="connsiteY12" fmla="*/ 81439 h 192405"/>
                <a:gd name="connsiteX13" fmla="*/ 258604 w 269081"/>
                <a:gd name="connsiteY13" fmla="*/ 80963 h 192405"/>
                <a:gd name="connsiteX14" fmla="*/ 256699 w 269081"/>
                <a:gd name="connsiteY14" fmla="*/ 80963 h 192405"/>
                <a:gd name="connsiteX15" fmla="*/ 254318 w 269081"/>
                <a:gd name="connsiteY15" fmla="*/ 80963 h 192405"/>
                <a:gd name="connsiteX16" fmla="*/ 250507 w 269081"/>
                <a:gd name="connsiteY16" fmla="*/ 83820 h 192405"/>
                <a:gd name="connsiteX17" fmla="*/ 249079 w 269081"/>
                <a:gd name="connsiteY17" fmla="*/ 84296 h 192405"/>
                <a:gd name="connsiteX18" fmla="*/ 244793 w 269081"/>
                <a:gd name="connsiteY18" fmla="*/ 84296 h 192405"/>
                <a:gd name="connsiteX19" fmla="*/ 240982 w 269081"/>
                <a:gd name="connsiteY19" fmla="*/ 83344 h 192405"/>
                <a:gd name="connsiteX20" fmla="*/ 239077 w 269081"/>
                <a:gd name="connsiteY20" fmla="*/ 81915 h 192405"/>
                <a:gd name="connsiteX21" fmla="*/ 232410 w 269081"/>
                <a:gd name="connsiteY21" fmla="*/ 76676 h 192405"/>
                <a:gd name="connsiteX22" fmla="*/ 225266 w 269081"/>
                <a:gd name="connsiteY22" fmla="*/ 70961 h 192405"/>
                <a:gd name="connsiteX23" fmla="*/ 222409 w 269081"/>
                <a:gd name="connsiteY23" fmla="*/ 70485 h 192405"/>
                <a:gd name="connsiteX24" fmla="*/ 221456 w 269081"/>
                <a:gd name="connsiteY24" fmla="*/ 69533 h 192405"/>
                <a:gd name="connsiteX25" fmla="*/ 220980 w 269081"/>
                <a:gd name="connsiteY25" fmla="*/ 65246 h 192405"/>
                <a:gd name="connsiteX26" fmla="*/ 220980 w 269081"/>
                <a:gd name="connsiteY26" fmla="*/ 60008 h 192405"/>
                <a:gd name="connsiteX27" fmla="*/ 221456 w 269081"/>
                <a:gd name="connsiteY27" fmla="*/ 58579 h 192405"/>
                <a:gd name="connsiteX28" fmla="*/ 224790 w 269081"/>
                <a:gd name="connsiteY28" fmla="*/ 59531 h 192405"/>
                <a:gd name="connsiteX29" fmla="*/ 227648 w 269081"/>
                <a:gd name="connsiteY29" fmla="*/ 60008 h 192405"/>
                <a:gd name="connsiteX30" fmla="*/ 228600 w 269081"/>
                <a:gd name="connsiteY30" fmla="*/ 59055 h 192405"/>
                <a:gd name="connsiteX31" fmla="*/ 226219 w 269081"/>
                <a:gd name="connsiteY31" fmla="*/ 57150 h 192405"/>
                <a:gd name="connsiteX32" fmla="*/ 222409 w 269081"/>
                <a:gd name="connsiteY32" fmla="*/ 55245 h 192405"/>
                <a:gd name="connsiteX33" fmla="*/ 221456 w 269081"/>
                <a:gd name="connsiteY33" fmla="*/ 52388 h 192405"/>
                <a:gd name="connsiteX34" fmla="*/ 220027 w 269081"/>
                <a:gd name="connsiteY34" fmla="*/ 51435 h 192405"/>
                <a:gd name="connsiteX35" fmla="*/ 218599 w 269081"/>
                <a:gd name="connsiteY35" fmla="*/ 50006 h 192405"/>
                <a:gd name="connsiteX36" fmla="*/ 216694 w 269081"/>
                <a:gd name="connsiteY36" fmla="*/ 49530 h 192405"/>
                <a:gd name="connsiteX37" fmla="*/ 214789 w 269081"/>
                <a:gd name="connsiteY37" fmla="*/ 49054 h 192405"/>
                <a:gd name="connsiteX38" fmla="*/ 213360 w 269081"/>
                <a:gd name="connsiteY38" fmla="*/ 48101 h 192405"/>
                <a:gd name="connsiteX39" fmla="*/ 211455 w 269081"/>
                <a:gd name="connsiteY39" fmla="*/ 47625 h 192405"/>
                <a:gd name="connsiteX40" fmla="*/ 209074 w 269081"/>
                <a:gd name="connsiteY40" fmla="*/ 47149 h 192405"/>
                <a:gd name="connsiteX41" fmla="*/ 205740 w 269081"/>
                <a:gd name="connsiteY41" fmla="*/ 42386 h 192405"/>
                <a:gd name="connsiteX42" fmla="*/ 202406 w 269081"/>
                <a:gd name="connsiteY42" fmla="*/ 38100 h 192405"/>
                <a:gd name="connsiteX43" fmla="*/ 200501 w 269081"/>
                <a:gd name="connsiteY43" fmla="*/ 34290 h 192405"/>
                <a:gd name="connsiteX44" fmla="*/ 200025 w 269081"/>
                <a:gd name="connsiteY44" fmla="*/ 32385 h 192405"/>
                <a:gd name="connsiteX45" fmla="*/ 200977 w 269081"/>
                <a:gd name="connsiteY45" fmla="*/ 28575 h 192405"/>
                <a:gd name="connsiteX46" fmla="*/ 200025 w 269081"/>
                <a:gd name="connsiteY46" fmla="*/ 27146 h 192405"/>
                <a:gd name="connsiteX47" fmla="*/ 196691 w 269081"/>
                <a:gd name="connsiteY47" fmla="*/ 23336 h 192405"/>
                <a:gd name="connsiteX48" fmla="*/ 193357 w 269081"/>
                <a:gd name="connsiteY48" fmla="*/ 20003 h 192405"/>
                <a:gd name="connsiteX49" fmla="*/ 194310 w 269081"/>
                <a:gd name="connsiteY49" fmla="*/ 14764 h 192405"/>
                <a:gd name="connsiteX50" fmla="*/ 194786 w 269081"/>
                <a:gd name="connsiteY50" fmla="*/ 10001 h 192405"/>
                <a:gd name="connsiteX51" fmla="*/ 194786 w 269081"/>
                <a:gd name="connsiteY51" fmla="*/ 7144 h 192405"/>
                <a:gd name="connsiteX52" fmla="*/ 195263 w 269081"/>
                <a:gd name="connsiteY52" fmla="*/ 5715 h 192405"/>
                <a:gd name="connsiteX53" fmla="*/ 188119 w 269081"/>
                <a:gd name="connsiteY53" fmla="*/ 3334 h 192405"/>
                <a:gd name="connsiteX54" fmla="*/ 180023 w 269081"/>
                <a:gd name="connsiteY54" fmla="*/ 476 h 192405"/>
                <a:gd name="connsiteX55" fmla="*/ 174307 w 269081"/>
                <a:gd name="connsiteY55" fmla="*/ 2381 h 192405"/>
                <a:gd name="connsiteX56" fmla="*/ 173355 w 269081"/>
                <a:gd name="connsiteY56" fmla="*/ 1429 h 192405"/>
                <a:gd name="connsiteX57" fmla="*/ 172402 w 269081"/>
                <a:gd name="connsiteY57" fmla="*/ 476 h 192405"/>
                <a:gd name="connsiteX58" fmla="*/ 169545 w 269081"/>
                <a:gd name="connsiteY58" fmla="*/ 0 h 192405"/>
                <a:gd name="connsiteX59" fmla="*/ 165259 w 269081"/>
                <a:gd name="connsiteY59" fmla="*/ 476 h 192405"/>
                <a:gd name="connsiteX60" fmla="*/ 161925 w 269081"/>
                <a:gd name="connsiteY60" fmla="*/ 953 h 192405"/>
                <a:gd name="connsiteX61" fmla="*/ 157163 w 269081"/>
                <a:gd name="connsiteY61" fmla="*/ 4763 h 192405"/>
                <a:gd name="connsiteX62" fmla="*/ 153352 w 269081"/>
                <a:gd name="connsiteY62" fmla="*/ 8096 h 192405"/>
                <a:gd name="connsiteX63" fmla="*/ 152400 w 269081"/>
                <a:gd name="connsiteY63" fmla="*/ 9049 h 192405"/>
                <a:gd name="connsiteX64" fmla="*/ 147161 w 269081"/>
                <a:gd name="connsiteY64" fmla="*/ 10954 h 192405"/>
                <a:gd name="connsiteX65" fmla="*/ 137160 w 269081"/>
                <a:gd name="connsiteY65" fmla="*/ 15240 h 192405"/>
                <a:gd name="connsiteX66" fmla="*/ 131445 w 269081"/>
                <a:gd name="connsiteY66" fmla="*/ 19050 h 192405"/>
                <a:gd name="connsiteX67" fmla="*/ 130493 w 269081"/>
                <a:gd name="connsiteY67" fmla="*/ 19526 h 192405"/>
                <a:gd name="connsiteX68" fmla="*/ 127635 w 269081"/>
                <a:gd name="connsiteY68" fmla="*/ 20479 h 192405"/>
                <a:gd name="connsiteX69" fmla="*/ 123825 w 269081"/>
                <a:gd name="connsiteY69" fmla="*/ 20479 h 192405"/>
                <a:gd name="connsiteX70" fmla="*/ 120968 w 269081"/>
                <a:gd name="connsiteY70" fmla="*/ 21431 h 192405"/>
                <a:gd name="connsiteX71" fmla="*/ 118110 w 269081"/>
                <a:gd name="connsiteY71" fmla="*/ 30480 h 192405"/>
                <a:gd name="connsiteX72" fmla="*/ 116205 w 269081"/>
                <a:gd name="connsiteY72" fmla="*/ 30956 h 192405"/>
                <a:gd name="connsiteX73" fmla="*/ 104299 w 269081"/>
                <a:gd name="connsiteY73" fmla="*/ 27623 h 192405"/>
                <a:gd name="connsiteX74" fmla="*/ 101918 w 269081"/>
                <a:gd name="connsiteY74" fmla="*/ 28099 h 192405"/>
                <a:gd name="connsiteX75" fmla="*/ 100013 w 269081"/>
                <a:gd name="connsiteY75" fmla="*/ 29051 h 192405"/>
                <a:gd name="connsiteX76" fmla="*/ 93345 w 269081"/>
                <a:gd name="connsiteY76" fmla="*/ 34290 h 192405"/>
                <a:gd name="connsiteX77" fmla="*/ 90011 w 269081"/>
                <a:gd name="connsiteY77" fmla="*/ 38576 h 192405"/>
                <a:gd name="connsiteX78" fmla="*/ 88582 w 269081"/>
                <a:gd name="connsiteY78" fmla="*/ 44291 h 192405"/>
                <a:gd name="connsiteX79" fmla="*/ 88582 w 269081"/>
                <a:gd name="connsiteY79" fmla="*/ 45720 h 192405"/>
                <a:gd name="connsiteX80" fmla="*/ 88582 w 269081"/>
                <a:gd name="connsiteY80" fmla="*/ 48101 h 192405"/>
                <a:gd name="connsiteX81" fmla="*/ 87630 w 269081"/>
                <a:gd name="connsiteY81" fmla="*/ 49054 h 192405"/>
                <a:gd name="connsiteX82" fmla="*/ 86201 w 269081"/>
                <a:gd name="connsiteY82" fmla="*/ 49530 h 192405"/>
                <a:gd name="connsiteX83" fmla="*/ 84773 w 269081"/>
                <a:gd name="connsiteY83" fmla="*/ 49054 h 192405"/>
                <a:gd name="connsiteX84" fmla="*/ 79057 w 269081"/>
                <a:gd name="connsiteY84" fmla="*/ 48101 h 192405"/>
                <a:gd name="connsiteX85" fmla="*/ 77629 w 269081"/>
                <a:gd name="connsiteY85" fmla="*/ 48578 h 192405"/>
                <a:gd name="connsiteX86" fmla="*/ 76676 w 269081"/>
                <a:gd name="connsiteY86" fmla="*/ 51435 h 192405"/>
                <a:gd name="connsiteX87" fmla="*/ 76676 w 269081"/>
                <a:gd name="connsiteY87" fmla="*/ 57626 h 192405"/>
                <a:gd name="connsiteX88" fmla="*/ 75724 w 269081"/>
                <a:gd name="connsiteY88" fmla="*/ 61436 h 192405"/>
                <a:gd name="connsiteX89" fmla="*/ 72390 w 269081"/>
                <a:gd name="connsiteY89" fmla="*/ 62865 h 192405"/>
                <a:gd name="connsiteX90" fmla="*/ 70009 w 269081"/>
                <a:gd name="connsiteY90" fmla="*/ 64294 h 192405"/>
                <a:gd name="connsiteX91" fmla="*/ 68104 w 269081"/>
                <a:gd name="connsiteY91" fmla="*/ 64770 h 192405"/>
                <a:gd name="connsiteX92" fmla="*/ 66199 w 269081"/>
                <a:gd name="connsiteY92" fmla="*/ 64294 h 192405"/>
                <a:gd name="connsiteX93" fmla="*/ 56674 w 269081"/>
                <a:gd name="connsiteY93" fmla="*/ 58103 h 192405"/>
                <a:gd name="connsiteX94" fmla="*/ 53816 w 269081"/>
                <a:gd name="connsiteY94" fmla="*/ 57150 h 192405"/>
                <a:gd name="connsiteX95" fmla="*/ 50006 w 269081"/>
                <a:gd name="connsiteY95" fmla="*/ 58103 h 192405"/>
                <a:gd name="connsiteX96" fmla="*/ 46673 w 269081"/>
                <a:gd name="connsiteY96" fmla="*/ 60484 h 192405"/>
                <a:gd name="connsiteX97" fmla="*/ 45244 w 269081"/>
                <a:gd name="connsiteY97" fmla="*/ 62389 h 192405"/>
                <a:gd name="connsiteX98" fmla="*/ 42863 w 269081"/>
                <a:gd name="connsiteY98" fmla="*/ 64294 h 192405"/>
                <a:gd name="connsiteX99" fmla="*/ 40481 w 269081"/>
                <a:gd name="connsiteY99" fmla="*/ 67151 h 192405"/>
                <a:gd name="connsiteX100" fmla="*/ 41434 w 269081"/>
                <a:gd name="connsiteY100" fmla="*/ 69533 h 192405"/>
                <a:gd name="connsiteX101" fmla="*/ 42863 w 269081"/>
                <a:gd name="connsiteY101" fmla="*/ 71914 h 192405"/>
                <a:gd name="connsiteX102" fmla="*/ 44291 w 269081"/>
                <a:gd name="connsiteY102" fmla="*/ 75248 h 192405"/>
                <a:gd name="connsiteX103" fmla="*/ 44291 w 269081"/>
                <a:gd name="connsiteY103" fmla="*/ 78105 h 192405"/>
                <a:gd name="connsiteX104" fmla="*/ 35719 w 269081"/>
                <a:gd name="connsiteY104" fmla="*/ 82391 h 192405"/>
                <a:gd name="connsiteX105" fmla="*/ 36195 w 269081"/>
                <a:gd name="connsiteY105" fmla="*/ 83820 h 192405"/>
                <a:gd name="connsiteX106" fmla="*/ 37624 w 269081"/>
                <a:gd name="connsiteY106" fmla="*/ 85249 h 192405"/>
                <a:gd name="connsiteX107" fmla="*/ 37624 w 269081"/>
                <a:gd name="connsiteY107" fmla="*/ 88583 h 192405"/>
                <a:gd name="connsiteX108" fmla="*/ 37148 w 269081"/>
                <a:gd name="connsiteY108" fmla="*/ 93821 h 192405"/>
                <a:gd name="connsiteX109" fmla="*/ 35719 w 269081"/>
                <a:gd name="connsiteY109" fmla="*/ 95726 h 192405"/>
                <a:gd name="connsiteX110" fmla="*/ 33338 w 269081"/>
                <a:gd name="connsiteY110" fmla="*/ 97631 h 192405"/>
                <a:gd name="connsiteX111" fmla="*/ 31909 w 269081"/>
                <a:gd name="connsiteY111" fmla="*/ 100013 h 192405"/>
                <a:gd name="connsiteX112" fmla="*/ 30480 w 269081"/>
                <a:gd name="connsiteY112" fmla="*/ 100965 h 192405"/>
                <a:gd name="connsiteX113" fmla="*/ 28099 w 269081"/>
                <a:gd name="connsiteY113" fmla="*/ 102394 h 192405"/>
                <a:gd name="connsiteX114" fmla="*/ 24765 w 269081"/>
                <a:gd name="connsiteY114" fmla="*/ 104299 h 192405"/>
                <a:gd name="connsiteX115" fmla="*/ 19050 w 269081"/>
                <a:gd name="connsiteY115" fmla="*/ 105251 h 192405"/>
                <a:gd name="connsiteX116" fmla="*/ 14288 w 269081"/>
                <a:gd name="connsiteY116" fmla="*/ 106204 h 192405"/>
                <a:gd name="connsiteX117" fmla="*/ 12382 w 269081"/>
                <a:gd name="connsiteY117" fmla="*/ 107156 h 192405"/>
                <a:gd name="connsiteX118" fmla="*/ 10001 w 269081"/>
                <a:gd name="connsiteY118" fmla="*/ 109061 h 192405"/>
                <a:gd name="connsiteX119" fmla="*/ 8096 w 269081"/>
                <a:gd name="connsiteY119" fmla="*/ 110966 h 192405"/>
                <a:gd name="connsiteX120" fmla="*/ 7620 w 269081"/>
                <a:gd name="connsiteY120" fmla="*/ 113348 h 192405"/>
                <a:gd name="connsiteX121" fmla="*/ 8096 w 269081"/>
                <a:gd name="connsiteY121" fmla="*/ 115729 h 192405"/>
                <a:gd name="connsiteX122" fmla="*/ 8573 w 269081"/>
                <a:gd name="connsiteY122" fmla="*/ 118110 h 192405"/>
                <a:gd name="connsiteX123" fmla="*/ 9525 w 269081"/>
                <a:gd name="connsiteY123" fmla="*/ 119539 h 192405"/>
                <a:gd name="connsiteX124" fmla="*/ 10001 w 269081"/>
                <a:gd name="connsiteY124" fmla="*/ 121444 h 192405"/>
                <a:gd name="connsiteX125" fmla="*/ 9525 w 269081"/>
                <a:gd name="connsiteY125" fmla="*/ 126206 h 192405"/>
                <a:gd name="connsiteX126" fmla="*/ 7620 w 269081"/>
                <a:gd name="connsiteY126" fmla="*/ 132398 h 192405"/>
                <a:gd name="connsiteX127" fmla="*/ 6191 w 269081"/>
                <a:gd name="connsiteY127" fmla="*/ 134779 h 192405"/>
                <a:gd name="connsiteX128" fmla="*/ 3334 w 269081"/>
                <a:gd name="connsiteY128" fmla="*/ 136208 h 192405"/>
                <a:gd name="connsiteX129" fmla="*/ 952 w 269081"/>
                <a:gd name="connsiteY129" fmla="*/ 137636 h 192405"/>
                <a:gd name="connsiteX130" fmla="*/ 1905 w 269081"/>
                <a:gd name="connsiteY130" fmla="*/ 141446 h 192405"/>
                <a:gd name="connsiteX131" fmla="*/ 2381 w 269081"/>
                <a:gd name="connsiteY131" fmla="*/ 147161 h 192405"/>
                <a:gd name="connsiteX132" fmla="*/ 1429 w 269081"/>
                <a:gd name="connsiteY132" fmla="*/ 151448 h 192405"/>
                <a:gd name="connsiteX133" fmla="*/ 1429 w 269081"/>
                <a:gd name="connsiteY133" fmla="*/ 153829 h 192405"/>
                <a:gd name="connsiteX134" fmla="*/ 476 w 269081"/>
                <a:gd name="connsiteY134" fmla="*/ 156686 h 192405"/>
                <a:gd name="connsiteX135" fmla="*/ 0 w 269081"/>
                <a:gd name="connsiteY135" fmla="*/ 158591 h 192405"/>
                <a:gd name="connsiteX136" fmla="*/ 2381 w 269081"/>
                <a:gd name="connsiteY136" fmla="*/ 160973 h 192405"/>
                <a:gd name="connsiteX137" fmla="*/ 4763 w 269081"/>
                <a:gd name="connsiteY137" fmla="*/ 162401 h 192405"/>
                <a:gd name="connsiteX138" fmla="*/ 9049 w 269081"/>
                <a:gd name="connsiteY138" fmla="*/ 162401 h 192405"/>
                <a:gd name="connsiteX139" fmla="*/ 11906 w 269081"/>
                <a:gd name="connsiteY139" fmla="*/ 163354 h 192405"/>
                <a:gd name="connsiteX140" fmla="*/ 14288 w 269081"/>
                <a:gd name="connsiteY140" fmla="*/ 164783 h 192405"/>
                <a:gd name="connsiteX141" fmla="*/ 16193 w 269081"/>
                <a:gd name="connsiteY141" fmla="*/ 168593 h 192405"/>
                <a:gd name="connsiteX142" fmla="*/ 18098 w 269081"/>
                <a:gd name="connsiteY142" fmla="*/ 171450 h 192405"/>
                <a:gd name="connsiteX143" fmla="*/ 19050 w 269081"/>
                <a:gd name="connsiteY143" fmla="*/ 175260 h 192405"/>
                <a:gd name="connsiteX144" fmla="*/ 21907 w 269081"/>
                <a:gd name="connsiteY144" fmla="*/ 177641 h 192405"/>
                <a:gd name="connsiteX145" fmla="*/ 24289 w 269081"/>
                <a:gd name="connsiteY145" fmla="*/ 178594 h 192405"/>
                <a:gd name="connsiteX146" fmla="*/ 27146 w 269081"/>
                <a:gd name="connsiteY146" fmla="*/ 181451 h 192405"/>
                <a:gd name="connsiteX147" fmla="*/ 30480 w 269081"/>
                <a:gd name="connsiteY147" fmla="*/ 182880 h 192405"/>
                <a:gd name="connsiteX148" fmla="*/ 33814 w 269081"/>
                <a:gd name="connsiteY148" fmla="*/ 182404 h 192405"/>
                <a:gd name="connsiteX149" fmla="*/ 35719 w 269081"/>
                <a:gd name="connsiteY149" fmla="*/ 183833 h 192405"/>
                <a:gd name="connsiteX150" fmla="*/ 38100 w 269081"/>
                <a:gd name="connsiteY150" fmla="*/ 185261 h 192405"/>
                <a:gd name="connsiteX151" fmla="*/ 40481 w 269081"/>
                <a:gd name="connsiteY151" fmla="*/ 185261 h 192405"/>
                <a:gd name="connsiteX152" fmla="*/ 42863 w 269081"/>
                <a:gd name="connsiteY152" fmla="*/ 181928 h 192405"/>
                <a:gd name="connsiteX153" fmla="*/ 45720 w 269081"/>
                <a:gd name="connsiteY153" fmla="*/ 180499 h 192405"/>
                <a:gd name="connsiteX154" fmla="*/ 53340 w 269081"/>
                <a:gd name="connsiteY154" fmla="*/ 178118 h 192405"/>
                <a:gd name="connsiteX155" fmla="*/ 56198 w 269081"/>
                <a:gd name="connsiteY155" fmla="*/ 176689 h 192405"/>
                <a:gd name="connsiteX156" fmla="*/ 59055 w 269081"/>
                <a:gd name="connsiteY156" fmla="*/ 175736 h 192405"/>
                <a:gd name="connsiteX157" fmla="*/ 66199 w 269081"/>
                <a:gd name="connsiteY157" fmla="*/ 175736 h 192405"/>
                <a:gd name="connsiteX158" fmla="*/ 72866 w 269081"/>
                <a:gd name="connsiteY158" fmla="*/ 176689 h 192405"/>
                <a:gd name="connsiteX159" fmla="*/ 76200 w 269081"/>
                <a:gd name="connsiteY159" fmla="*/ 177165 h 192405"/>
                <a:gd name="connsiteX160" fmla="*/ 78105 w 269081"/>
                <a:gd name="connsiteY160" fmla="*/ 176689 h 192405"/>
                <a:gd name="connsiteX161" fmla="*/ 80486 w 269081"/>
                <a:gd name="connsiteY161" fmla="*/ 178118 h 192405"/>
                <a:gd name="connsiteX162" fmla="*/ 82868 w 269081"/>
                <a:gd name="connsiteY162" fmla="*/ 181451 h 192405"/>
                <a:gd name="connsiteX163" fmla="*/ 84296 w 269081"/>
                <a:gd name="connsiteY163" fmla="*/ 182404 h 192405"/>
                <a:gd name="connsiteX164" fmla="*/ 86201 w 269081"/>
                <a:gd name="connsiteY164" fmla="*/ 183833 h 192405"/>
                <a:gd name="connsiteX165" fmla="*/ 87630 w 269081"/>
                <a:gd name="connsiteY165" fmla="*/ 186214 h 192405"/>
                <a:gd name="connsiteX166" fmla="*/ 89059 w 269081"/>
                <a:gd name="connsiteY166" fmla="*/ 189071 h 192405"/>
                <a:gd name="connsiteX167" fmla="*/ 90011 w 269081"/>
                <a:gd name="connsiteY167" fmla="*/ 190024 h 192405"/>
                <a:gd name="connsiteX168" fmla="*/ 91916 w 269081"/>
                <a:gd name="connsiteY168" fmla="*/ 192405 h 192405"/>
                <a:gd name="connsiteX169" fmla="*/ 93821 w 269081"/>
                <a:gd name="connsiteY169" fmla="*/ 192405 h 192405"/>
                <a:gd name="connsiteX170" fmla="*/ 95726 w 269081"/>
                <a:gd name="connsiteY170" fmla="*/ 191453 h 192405"/>
                <a:gd name="connsiteX171" fmla="*/ 96202 w 269081"/>
                <a:gd name="connsiteY171" fmla="*/ 190500 h 192405"/>
                <a:gd name="connsiteX172" fmla="*/ 95726 w 269081"/>
                <a:gd name="connsiteY172" fmla="*/ 189071 h 192405"/>
                <a:gd name="connsiteX173" fmla="*/ 93821 w 269081"/>
                <a:gd name="connsiteY173" fmla="*/ 184785 h 192405"/>
                <a:gd name="connsiteX174" fmla="*/ 93345 w 269081"/>
                <a:gd name="connsiteY174" fmla="*/ 181928 h 192405"/>
                <a:gd name="connsiteX175" fmla="*/ 94298 w 269081"/>
                <a:gd name="connsiteY175" fmla="*/ 180023 h 192405"/>
                <a:gd name="connsiteX176" fmla="*/ 94298 w 269081"/>
                <a:gd name="connsiteY176" fmla="*/ 176213 h 192405"/>
                <a:gd name="connsiteX177" fmla="*/ 93345 w 269081"/>
                <a:gd name="connsiteY177" fmla="*/ 170498 h 192405"/>
                <a:gd name="connsiteX178" fmla="*/ 92869 w 269081"/>
                <a:gd name="connsiteY178" fmla="*/ 166688 h 192405"/>
                <a:gd name="connsiteX179" fmla="*/ 93821 w 269081"/>
                <a:gd name="connsiteY179" fmla="*/ 165259 h 192405"/>
                <a:gd name="connsiteX180" fmla="*/ 93345 w 269081"/>
                <a:gd name="connsiteY180" fmla="*/ 163354 h 192405"/>
                <a:gd name="connsiteX181" fmla="*/ 91916 w 269081"/>
                <a:gd name="connsiteY181" fmla="*/ 162401 h 192405"/>
                <a:gd name="connsiteX182" fmla="*/ 91916 w 269081"/>
                <a:gd name="connsiteY182" fmla="*/ 160973 h 192405"/>
                <a:gd name="connsiteX183" fmla="*/ 93345 w 269081"/>
                <a:gd name="connsiteY183" fmla="*/ 159544 h 192405"/>
                <a:gd name="connsiteX184" fmla="*/ 92869 w 269081"/>
                <a:gd name="connsiteY184" fmla="*/ 158591 h 192405"/>
                <a:gd name="connsiteX185" fmla="*/ 91440 w 269081"/>
                <a:gd name="connsiteY185" fmla="*/ 157639 h 192405"/>
                <a:gd name="connsiteX186" fmla="*/ 90011 w 269081"/>
                <a:gd name="connsiteY186" fmla="*/ 155734 h 192405"/>
                <a:gd name="connsiteX187" fmla="*/ 88582 w 269081"/>
                <a:gd name="connsiteY187" fmla="*/ 152876 h 192405"/>
                <a:gd name="connsiteX188" fmla="*/ 89059 w 269081"/>
                <a:gd name="connsiteY188" fmla="*/ 148590 h 192405"/>
                <a:gd name="connsiteX189" fmla="*/ 91440 w 269081"/>
                <a:gd name="connsiteY189" fmla="*/ 140018 h 192405"/>
                <a:gd name="connsiteX190" fmla="*/ 91440 w 269081"/>
                <a:gd name="connsiteY190" fmla="*/ 139065 h 192405"/>
                <a:gd name="connsiteX191" fmla="*/ 94298 w 269081"/>
                <a:gd name="connsiteY191" fmla="*/ 139065 h 192405"/>
                <a:gd name="connsiteX192" fmla="*/ 94298 w 269081"/>
                <a:gd name="connsiteY192" fmla="*/ 139541 h 192405"/>
                <a:gd name="connsiteX193" fmla="*/ 102394 w 269081"/>
                <a:gd name="connsiteY193" fmla="*/ 139541 h 192405"/>
                <a:gd name="connsiteX194" fmla="*/ 111919 w 269081"/>
                <a:gd name="connsiteY194" fmla="*/ 139541 h 192405"/>
                <a:gd name="connsiteX195" fmla="*/ 123349 w 269081"/>
                <a:gd name="connsiteY195" fmla="*/ 139541 h 192405"/>
                <a:gd name="connsiteX196" fmla="*/ 133350 w 269081"/>
                <a:gd name="connsiteY196" fmla="*/ 139065 h 192405"/>
                <a:gd name="connsiteX197" fmla="*/ 133826 w 269081"/>
                <a:gd name="connsiteY197" fmla="*/ 139065 h 192405"/>
                <a:gd name="connsiteX198" fmla="*/ 135731 w 269081"/>
                <a:gd name="connsiteY198" fmla="*/ 138589 h 192405"/>
                <a:gd name="connsiteX199" fmla="*/ 146209 w 269081"/>
                <a:gd name="connsiteY199" fmla="*/ 139065 h 192405"/>
                <a:gd name="connsiteX200" fmla="*/ 152400 w 269081"/>
                <a:gd name="connsiteY200" fmla="*/ 139065 h 192405"/>
                <a:gd name="connsiteX201" fmla="*/ 155257 w 269081"/>
                <a:gd name="connsiteY201" fmla="*/ 139065 h 192405"/>
                <a:gd name="connsiteX202" fmla="*/ 157163 w 269081"/>
                <a:gd name="connsiteY202" fmla="*/ 139541 h 192405"/>
                <a:gd name="connsiteX203" fmla="*/ 161925 w 269081"/>
                <a:gd name="connsiteY203" fmla="*/ 139541 h 192405"/>
                <a:gd name="connsiteX204" fmla="*/ 164306 w 269081"/>
                <a:gd name="connsiteY204" fmla="*/ 139541 h 192405"/>
                <a:gd name="connsiteX205" fmla="*/ 165735 w 269081"/>
                <a:gd name="connsiteY205" fmla="*/ 141446 h 192405"/>
                <a:gd name="connsiteX206" fmla="*/ 166688 w 269081"/>
                <a:gd name="connsiteY206" fmla="*/ 141446 h 192405"/>
                <a:gd name="connsiteX207" fmla="*/ 167640 w 269081"/>
                <a:gd name="connsiteY207" fmla="*/ 140970 h 192405"/>
                <a:gd name="connsiteX208" fmla="*/ 169545 w 269081"/>
                <a:gd name="connsiteY208" fmla="*/ 139541 h 192405"/>
                <a:gd name="connsiteX209" fmla="*/ 171450 w 269081"/>
                <a:gd name="connsiteY209" fmla="*/ 139065 h 192405"/>
                <a:gd name="connsiteX210" fmla="*/ 172402 w 269081"/>
                <a:gd name="connsiteY210" fmla="*/ 137160 h 192405"/>
                <a:gd name="connsiteX211" fmla="*/ 173355 w 269081"/>
                <a:gd name="connsiteY211" fmla="*/ 136208 h 192405"/>
                <a:gd name="connsiteX212" fmla="*/ 174307 w 269081"/>
                <a:gd name="connsiteY212" fmla="*/ 136208 h 192405"/>
                <a:gd name="connsiteX213" fmla="*/ 176213 w 269081"/>
                <a:gd name="connsiteY213" fmla="*/ 136208 h 192405"/>
                <a:gd name="connsiteX214" fmla="*/ 177165 w 269081"/>
                <a:gd name="connsiteY214" fmla="*/ 135255 h 192405"/>
                <a:gd name="connsiteX215" fmla="*/ 177641 w 269081"/>
                <a:gd name="connsiteY215" fmla="*/ 133350 h 192405"/>
                <a:gd name="connsiteX216" fmla="*/ 185738 w 269081"/>
                <a:gd name="connsiteY216" fmla="*/ 135255 h 192405"/>
                <a:gd name="connsiteX217" fmla="*/ 193357 w 269081"/>
                <a:gd name="connsiteY217" fmla="*/ 136684 h 192405"/>
                <a:gd name="connsiteX218" fmla="*/ 204311 w 269081"/>
                <a:gd name="connsiteY218" fmla="*/ 139541 h 192405"/>
                <a:gd name="connsiteX219" fmla="*/ 204788 w 269081"/>
                <a:gd name="connsiteY219" fmla="*/ 140018 h 192405"/>
                <a:gd name="connsiteX220" fmla="*/ 204788 w 269081"/>
                <a:gd name="connsiteY220" fmla="*/ 140494 h 192405"/>
                <a:gd name="connsiteX221" fmla="*/ 206693 w 269081"/>
                <a:gd name="connsiteY221" fmla="*/ 140494 h 192405"/>
                <a:gd name="connsiteX222" fmla="*/ 210026 w 269081"/>
                <a:gd name="connsiteY222" fmla="*/ 139541 h 192405"/>
                <a:gd name="connsiteX223" fmla="*/ 218599 w 269081"/>
                <a:gd name="connsiteY223" fmla="*/ 139541 h 192405"/>
                <a:gd name="connsiteX224" fmla="*/ 219551 w 269081"/>
                <a:gd name="connsiteY224" fmla="*/ 139541 h 192405"/>
                <a:gd name="connsiteX225" fmla="*/ 220504 w 269081"/>
                <a:gd name="connsiteY225" fmla="*/ 138113 h 192405"/>
                <a:gd name="connsiteX226" fmla="*/ 221456 w 269081"/>
                <a:gd name="connsiteY226" fmla="*/ 136684 h 192405"/>
                <a:gd name="connsiteX227" fmla="*/ 222409 w 269081"/>
                <a:gd name="connsiteY227" fmla="*/ 136684 h 192405"/>
                <a:gd name="connsiteX228" fmla="*/ 224314 w 269081"/>
                <a:gd name="connsiteY228" fmla="*/ 137160 h 192405"/>
                <a:gd name="connsiteX229" fmla="*/ 224790 w 269081"/>
                <a:gd name="connsiteY229" fmla="*/ 136684 h 192405"/>
                <a:gd name="connsiteX230" fmla="*/ 224790 w 269081"/>
                <a:gd name="connsiteY230" fmla="*/ 135255 h 192405"/>
                <a:gd name="connsiteX231" fmla="*/ 225266 w 269081"/>
                <a:gd name="connsiteY231" fmla="*/ 133826 h 192405"/>
                <a:gd name="connsiteX232" fmla="*/ 226695 w 269081"/>
                <a:gd name="connsiteY232" fmla="*/ 133350 h 192405"/>
                <a:gd name="connsiteX233" fmla="*/ 226695 w 269081"/>
                <a:gd name="connsiteY233" fmla="*/ 131921 h 192405"/>
                <a:gd name="connsiteX234" fmla="*/ 227171 w 269081"/>
                <a:gd name="connsiteY234" fmla="*/ 130493 h 192405"/>
                <a:gd name="connsiteX235" fmla="*/ 228124 w 269081"/>
                <a:gd name="connsiteY235" fmla="*/ 130493 h 192405"/>
                <a:gd name="connsiteX236" fmla="*/ 230029 w 269081"/>
                <a:gd name="connsiteY236" fmla="*/ 130493 h 192405"/>
                <a:gd name="connsiteX237" fmla="*/ 231457 w 269081"/>
                <a:gd name="connsiteY237" fmla="*/ 130016 h 192405"/>
                <a:gd name="connsiteX238" fmla="*/ 232886 w 269081"/>
                <a:gd name="connsiteY238" fmla="*/ 129064 h 192405"/>
                <a:gd name="connsiteX239" fmla="*/ 234315 w 269081"/>
                <a:gd name="connsiteY239" fmla="*/ 126206 h 192405"/>
                <a:gd name="connsiteX240" fmla="*/ 235268 w 269081"/>
                <a:gd name="connsiteY240" fmla="*/ 125254 h 192405"/>
                <a:gd name="connsiteX241" fmla="*/ 235744 w 269081"/>
                <a:gd name="connsiteY241" fmla="*/ 124778 h 192405"/>
                <a:gd name="connsiteX242" fmla="*/ 236696 w 269081"/>
                <a:gd name="connsiteY242" fmla="*/ 123825 h 192405"/>
                <a:gd name="connsiteX243" fmla="*/ 239077 w 269081"/>
                <a:gd name="connsiteY243" fmla="*/ 123825 h 192405"/>
                <a:gd name="connsiteX244" fmla="*/ 240982 w 269081"/>
                <a:gd name="connsiteY244" fmla="*/ 123825 h 192405"/>
                <a:gd name="connsiteX245" fmla="*/ 242411 w 269081"/>
                <a:gd name="connsiteY245" fmla="*/ 125730 h 192405"/>
                <a:gd name="connsiteX246" fmla="*/ 250984 w 269081"/>
                <a:gd name="connsiteY246" fmla="*/ 124301 h 192405"/>
                <a:gd name="connsiteX247" fmla="*/ 255270 w 269081"/>
                <a:gd name="connsiteY247" fmla="*/ 124778 h 192405"/>
                <a:gd name="connsiteX248" fmla="*/ 263843 w 269081"/>
                <a:gd name="connsiteY248" fmla="*/ 117634 h 192405"/>
                <a:gd name="connsiteX249" fmla="*/ 265748 w 269081"/>
                <a:gd name="connsiteY249" fmla="*/ 115729 h 192405"/>
                <a:gd name="connsiteX250" fmla="*/ 268129 w 269081"/>
                <a:gd name="connsiteY250" fmla="*/ 110490 h 192405"/>
                <a:gd name="connsiteX251" fmla="*/ 269081 w 269081"/>
                <a:gd name="connsiteY251" fmla="*/ 108585 h 192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</a:cxnLst>
              <a:rect l="l" t="t" r="r" b="b"/>
              <a:pathLst>
                <a:path w="269081" h="192405">
                  <a:moveTo>
                    <a:pt x="267652" y="107156"/>
                  </a:moveTo>
                  <a:lnTo>
                    <a:pt x="262414" y="100489"/>
                  </a:lnTo>
                  <a:lnTo>
                    <a:pt x="259080" y="95726"/>
                  </a:lnTo>
                  <a:lnTo>
                    <a:pt x="258604" y="94774"/>
                  </a:lnTo>
                  <a:lnTo>
                    <a:pt x="258127" y="92869"/>
                  </a:lnTo>
                  <a:lnTo>
                    <a:pt x="258127" y="92393"/>
                  </a:lnTo>
                  <a:lnTo>
                    <a:pt x="259556" y="91916"/>
                  </a:lnTo>
                  <a:lnTo>
                    <a:pt x="262890" y="90964"/>
                  </a:lnTo>
                  <a:lnTo>
                    <a:pt x="263366" y="90488"/>
                  </a:lnTo>
                  <a:lnTo>
                    <a:pt x="263843" y="89535"/>
                  </a:lnTo>
                  <a:lnTo>
                    <a:pt x="263366" y="86678"/>
                  </a:lnTo>
                  <a:lnTo>
                    <a:pt x="261461" y="83344"/>
                  </a:lnTo>
                  <a:lnTo>
                    <a:pt x="259556" y="81439"/>
                  </a:lnTo>
                  <a:lnTo>
                    <a:pt x="258604" y="80963"/>
                  </a:lnTo>
                  <a:lnTo>
                    <a:pt x="256699" y="80963"/>
                  </a:lnTo>
                  <a:lnTo>
                    <a:pt x="254318" y="80963"/>
                  </a:lnTo>
                  <a:lnTo>
                    <a:pt x="250507" y="83820"/>
                  </a:lnTo>
                  <a:lnTo>
                    <a:pt x="249079" y="84296"/>
                  </a:lnTo>
                  <a:lnTo>
                    <a:pt x="244793" y="84296"/>
                  </a:lnTo>
                  <a:lnTo>
                    <a:pt x="240982" y="83344"/>
                  </a:lnTo>
                  <a:lnTo>
                    <a:pt x="239077" y="81915"/>
                  </a:lnTo>
                  <a:lnTo>
                    <a:pt x="232410" y="76676"/>
                  </a:lnTo>
                  <a:lnTo>
                    <a:pt x="225266" y="70961"/>
                  </a:lnTo>
                  <a:lnTo>
                    <a:pt x="222409" y="70485"/>
                  </a:lnTo>
                  <a:lnTo>
                    <a:pt x="221456" y="69533"/>
                  </a:lnTo>
                  <a:lnTo>
                    <a:pt x="220980" y="65246"/>
                  </a:lnTo>
                  <a:lnTo>
                    <a:pt x="220980" y="60008"/>
                  </a:lnTo>
                  <a:lnTo>
                    <a:pt x="221456" y="58579"/>
                  </a:lnTo>
                  <a:lnTo>
                    <a:pt x="224790" y="59531"/>
                  </a:lnTo>
                  <a:lnTo>
                    <a:pt x="227648" y="60008"/>
                  </a:lnTo>
                  <a:lnTo>
                    <a:pt x="228600" y="59055"/>
                  </a:lnTo>
                  <a:lnTo>
                    <a:pt x="226219" y="57150"/>
                  </a:lnTo>
                  <a:lnTo>
                    <a:pt x="222409" y="55245"/>
                  </a:lnTo>
                  <a:lnTo>
                    <a:pt x="221456" y="52388"/>
                  </a:lnTo>
                  <a:lnTo>
                    <a:pt x="220027" y="51435"/>
                  </a:lnTo>
                  <a:lnTo>
                    <a:pt x="218599" y="50006"/>
                  </a:lnTo>
                  <a:lnTo>
                    <a:pt x="216694" y="49530"/>
                  </a:lnTo>
                  <a:lnTo>
                    <a:pt x="214789" y="49054"/>
                  </a:lnTo>
                  <a:lnTo>
                    <a:pt x="213360" y="48101"/>
                  </a:lnTo>
                  <a:lnTo>
                    <a:pt x="211455" y="47625"/>
                  </a:lnTo>
                  <a:lnTo>
                    <a:pt x="209074" y="47149"/>
                  </a:lnTo>
                  <a:lnTo>
                    <a:pt x="205740" y="42386"/>
                  </a:lnTo>
                  <a:lnTo>
                    <a:pt x="202406" y="38100"/>
                  </a:lnTo>
                  <a:lnTo>
                    <a:pt x="200501" y="34290"/>
                  </a:lnTo>
                  <a:lnTo>
                    <a:pt x="200025" y="32385"/>
                  </a:lnTo>
                  <a:lnTo>
                    <a:pt x="200977" y="28575"/>
                  </a:lnTo>
                  <a:lnTo>
                    <a:pt x="200025" y="27146"/>
                  </a:lnTo>
                  <a:lnTo>
                    <a:pt x="196691" y="23336"/>
                  </a:lnTo>
                  <a:lnTo>
                    <a:pt x="193357" y="20003"/>
                  </a:lnTo>
                  <a:lnTo>
                    <a:pt x="194310" y="14764"/>
                  </a:lnTo>
                  <a:lnTo>
                    <a:pt x="194786" y="10001"/>
                  </a:lnTo>
                  <a:lnTo>
                    <a:pt x="194786" y="7144"/>
                  </a:lnTo>
                  <a:lnTo>
                    <a:pt x="195263" y="5715"/>
                  </a:lnTo>
                  <a:lnTo>
                    <a:pt x="188119" y="3334"/>
                  </a:lnTo>
                  <a:lnTo>
                    <a:pt x="180023" y="476"/>
                  </a:lnTo>
                  <a:lnTo>
                    <a:pt x="174307" y="2381"/>
                  </a:lnTo>
                  <a:lnTo>
                    <a:pt x="173355" y="1429"/>
                  </a:lnTo>
                  <a:lnTo>
                    <a:pt x="172402" y="476"/>
                  </a:lnTo>
                  <a:lnTo>
                    <a:pt x="169545" y="0"/>
                  </a:lnTo>
                  <a:lnTo>
                    <a:pt x="165259" y="476"/>
                  </a:lnTo>
                  <a:lnTo>
                    <a:pt x="161925" y="953"/>
                  </a:lnTo>
                  <a:lnTo>
                    <a:pt x="157163" y="4763"/>
                  </a:lnTo>
                  <a:lnTo>
                    <a:pt x="153352" y="8096"/>
                  </a:lnTo>
                  <a:lnTo>
                    <a:pt x="152400" y="9049"/>
                  </a:lnTo>
                  <a:lnTo>
                    <a:pt x="147161" y="10954"/>
                  </a:lnTo>
                  <a:lnTo>
                    <a:pt x="137160" y="15240"/>
                  </a:lnTo>
                  <a:lnTo>
                    <a:pt x="131445" y="19050"/>
                  </a:lnTo>
                  <a:lnTo>
                    <a:pt x="130493" y="19526"/>
                  </a:lnTo>
                  <a:lnTo>
                    <a:pt x="127635" y="20479"/>
                  </a:lnTo>
                  <a:lnTo>
                    <a:pt x="123825" y="20479"/>
                  </a:lnTo>
                  <a:lnTo>
                    <a:pt x="120968" y="21431"/>
                  </a:lnTo>
                  <a:lnTo>
                    <a:pt x="118110" y="30480"/>
                  </a:lnTo>
                  <a:lnTo>
                    <a:pt x="116205" y="30956"/>
                  </a:lnTo>
                  <a:lnTo>
                    <a:pt x="104299" y="27623"/>
                  </a:lnTo>
                  <a:lnTo>
                    <a:pt x="101918" y="28099"/>
                  </a:lnTo>
                  <a:lnTo>
                    <a:pt x="100013" y="29051"/>
                  </a:lnTo>
                  <a:lnTo>
                    <a:pt x="93345" y="34290"/>
                  </a:lnTo>
                  <a:lnTo>
                    <a:pt x="90011" y="38576"/>
                  </a:lnTo>
                  <a:lnTo>
                    <a:pt x="88582" y="44291"/>
                  </a:lnTo>
                  <a:lnTo>
                    <a:pt x="88582" y="45720"/>
                  </a:lnTo>
                  <a:lnTo>
                    <a:pt x="88582" y="48101"/>
                  </a:lnTo>
                  <a:lnTo>
                    <a:pt x="87630" y="49054"/>
                  </a:lnTo>
                  <a:lnTo>
                    <a:pt x="86201" y="49530"/>
                  </a:lnTo>
                  <a:lnTo>
                    <a:pt x="84773" y="49054"/>
                  </a:lnTo>
                  <a:lnTo>
                    <a:pt x="79057" y="48101"/>
                  </a:lnTo>
                  <a:lnTo>
                    <a:pt x="77629" y="48578"/>
                  </a:lnTo>
                  <a:lnTo>
                    <a:pt x="76676" y="51435"/>
                  </a:lnTo>
                  <a:lnTo>
                    <a:pt x="76676" y="57626"/>
                  </a:lnTo>
                  <a:lnTo>
                    <a:pt x="75724" y="61436"/>
                  </a:lnTo>
                  <a:lnTo>
                    <a:pt x="72390" y="62865"/>
                  </a:lnTo>
                  <a:lnTo>
                    <a:pt x="70009" y="64294"/>
                  </a:lnTo>
                  <a:lnTo>
                    <a:pt x="68104" y="64770"/>
                  </a:lnTo>
                  <a:lnTo>
                    <a:pt x="66199" y="64294"/>
                  </a:lnTo>
                  <a:lnTo>
                    <a:pt x="56674" y="58103"/>
                  </a:lnTo>
                  <a:lnTo>
                    <a:pt x="53816" y="57150"/>
                  </a:lnTo>
                  <a:lnTo>
                    <a:pt x="50006" y="58103"/>
                  </a:lnTo>
                  <a:lnTo>
                    <a:pt x="46673" y="60484"/>
                  </a:lnTo>
                  <a:lnTo>
                    <a:pt x="45244" y="62389"/>
                  </a:lnTo>
                  <a:lnTo>
                    <a:pt x="42863" y="64294"/>
                  </a:lnTo>
                  <a:lnTo>
                    <a:pt x="40481" y="67151"/>
                  </a:lnTo>
                  <a:lnTo>
                    <a:pt x="41434" y="69533"/>
                  </a:lnTo>
                  <a:lnTo>
                    <a:pt x="42863" y="71914"/>
                  </a:lnTo>
                  <a:lnTo>
                    <a:pt x="44291" y="75248"/>
                  </a:lnTo>
                  <a:lnTo>
                    <a:pt x="44291" y="78105"/>
                  </a:lnTo>
                  <a:lnTo>
                    <a:pt x="35719" y="82391"/>
                  </a:lnTo>
                  <a:lnTo>
                    <a:pt x="36195" y="83820"/>
                  </a:lnTo>
                  <a:lnTo>
                    <a:pt x="37624" y="85249"/>
                  </a:lnTo>
                  <a:lnTo>
                    <a:pt x="37624" y="88583"/>
                  </a:lnTo>
                  <a:lnTo>
                    <a:pt x="37148" y="93821"/>
                  </a:lnTo>
                  <a:lnTo>
                    <a:pt x="35719" y="95726"/>
                  </a:lnTo>
                  <a:lnTo>
                    <a:pt x="33338" y="97631"/>
                  </a:lnTo>
                  <a:lnTo>
                    <a:pt x="31909" y="100013"/>
                  </a:lnTo>
                  <a:lnTo>
                    <a:pt x="30480" y="100965"/>
                  </a:lnTo>
                  <a:lnTo>
                    <a:pt x="28099" y="102394"/>
                  </a:lnTo>
                  <a:lnTo>
                    <a:pt x="24765" y="104299"/>
                  </a:lnTo>
                  <a:lnTo>
                    <a:pt x="19050" y="105251"/>
                  </a:lnTo>
                  <a:lnTo>
                    <a:pt x="14288" y="106204"/>
                  </a:lnTo>
                  <a:lnTo>
                    <a:pt x="12382" y="107156"/>
                  </a:lnTo>
                  <a:lnTo>
                    <a:pt x="10001" y="109061"/>
                  </a:lnTo>
                  <a:lnTo>
                    <a:pt x="8096" y="110966"/>
                  </a:lnTo>
                  <a:lnTo>
                    <a:pt x="7620" y="113348"/>
                  </a:lnTo>
                  <a:lnTo>
                    <a:pt x="8096" y="115729"/>
                  </a:lnTo>
                  <a:lnTo>
                    <a:pt x="8573" y="118110"/>
                  </a:lnTo>
                  <a:lnTo>
                    <a:pt x="9525" y="119539"/>
                  </a:lnTo>
                  <a:lnTo>
                    <a:pt x="10001" y="121444"/>
                  </a:lnTo>
                  <a:lnTo>
                    <a:pt x="9525" y="126206"/>
                  </a:lnTo>
                  <a:lnTo>
                    <a:pt x="7620" y="132398"/>
                  </a:lnTo>
                  <a:lnTo>
                    <a:pt x="6191" y="134779"/>
                  </a:lnTo>
                  <a:lnTo>
                    <a:pt x="3334" y="136208"/>
                  </a:lnTo>
                  <a:lnTo>
                    <a:pt x="952" y="137636"/>
                  </a:lnTo>
                  <a:lnTo>
                    <a:pt x="1905" y="141446"/>
                  </a:lnTo>
                  <a:lnTo>
                    <a:pt x="2381" y="147161"/>
                  </a:lnTo>
                  <a:lnTo>
                    <a:pt x="1429" y="151448"/>
                  </a:lnTo>
                  <a:lnTo>
                    <a:pt x="1429" y="153829"/>
                  </a:lnTo>
                  <a:lnTo>
                    <a:pt x="476" y="156686"/>
                  </a:lnTo>
                  <a:lnTo>
                    <a:pt x="0" y="158591"/>
                  </a:lnTo>
                  <a:lnTo>
                    <a:pt x="2381" y="160973"/>
                  </a:lnTo>
                  <a:lnTo>
                    <a:pt x="4763" y="162401"/>
                  </a:lnTo>
                  <a:lnTo>
                    <a:pt x="9049" y="162401"/>
                  </a:lnTo>
                  <a:lnTo>
                    <a:pt x="11906" y="163354"/>
                  </a:lnTo>
                  <a:lnTo>
                    <a:pt x="14288" y="164783"/>
                  </a:lnTo>
                  <a:lnTo>
                    <a:pt x="16193" y="168593"/>
                  </a:lnTo>
                  <a:lnTo>
                    <a:pt x="18098" y="171450"/>
                  </a:lnTo>
                  <a:lnTo>
                    <a:pt x="19050" y="175260"/>
                  </a:lnTo>
                  <a:lnTo>
                    <a:pt x="21907" y="177641"/>
                  </a:lnTo>
                  <a:lnTo>
                    <a:pt x="24289" y="178594"/>
                  </a:lnTo>
                  <a:lnTo>
                    <a:pt x="27146" y="181451"/>
                  </a:lnTo>
                  <a:lnTo>
                    <a:pt x="30480" y="182880"/>
                  </a:lnTo>
                  <a:lnTo>
                    <a:pt x="33814" y="182404"/>
                  </a:lnTo>
                  <a:lnTo>
                    <a:pt x="35719" y="183833"/>
                  </a:lnTo>
                  <a:lnTo>
                    <a:pt x="38100" y="185261"/>
                  </a:lnTo>
                  <a:lnTo>
                    <a:pt x="40481" y="185261"/>
                  </a:lnTo>
                  <a:lnTo>
                    <a:pt x="42863" y="181928"/>
                  </a:lnTo>
                  <a:lnTo>
                    <a:pt x="45720" y="180499"/>
                  </a:lnTo>
                  <a:lnTo>
                    <a:pt x="53340" y="178118"/>
                  </a:lnTo>
                  <a:lnTo>
                    <a:pt x="56198" y="176689"/>
                  </a:lnTo>
                  <a:lnTo>
                    <a:pt x="59055" y="175736"/>
                  </a:lnTo>
                  <a:lnTo>
                    <a:pt x="66199" y="175736"/>
                  </a:lnTo>
                  <a:lnTo>
                    <a:pt x="72866" y="176689"/>
                  </a:lnTo>
                  <a:lnTo>
                    <a:pt x="76200" y="177165"/>
                  </a:lnTo>
                  <a:lnTo>
                    <a:pt x="78105" y="176689"/>
                  </a:lnTo>
                  <a:lnTo>
                    <a:pt x="80486" y="178118"/>
                  </a:lnTo>
                  <a:lnTo>
                    <a:pt x="82868" y="181451"/>
                  </a:lnTo>
                  <a:lnTo>
                    <a:pt x="84296" y="182404"/>
                  </a:lnTo>
                  <a:lnTo>
                    <a:pt x="86201" y="183833"/>
                  </a:lnTo>
                  <a:lnTo>
                    <a:pt x="87630" y="186214"/>
                  </a:lnTo>
                  <a:lnTo>
                    <a:pt x="89059" y="189071"/>
                  </a:lnTo>
                  <a:lnTo>
                    <a:pt x="90011" y="190024"/>
                  </a:lnTo>
                  <a:lnTo>
                    <a:pt x="91916" y="192405"/>
                  </a:lnTo>
                  <a:lnTo>
                    <a:pt x="93821" y="192405"/>
                  </a:lnTo>
                  <a:lnTo>
                    <a:pt x="95726" y="191453"/>
                  </a:lnTo>
                  <a:lnTo>
                    <a:pt x="96202" y="190500"/>
                  </a:lnTo>
                  <a:lnTo>
                    <a:pt x="95726" y="189071"/>
                  </a:lnTo>
                  <a:lnTo>
                    <a:pt x="93821" y="184785"/>
                  </a:lnTo>
                  <a:lnTo>
                    <a:pt x="93345" y="181928"/>
                  </a:lnTo>
                  <a:lnTo>
                    <a:pt x="94298" y="180023"/>
                  </a:lnTo>
                  <a:lnTo>
                    <a:pt x="94298" y="176213"/>
                  </a:lnTo>
                  <a:lnTo>
                    <a:pt x="93345" y="170498"/>
                  </a:lnTo>
                  <a:lnTo>
                    <a:pt x="92869" y="166688"/>
                  </a:lnTo>
                  <a:lnTo>
                    <a:pt x="93821" y="165259"/>
                  </a:lnTo>
                  <a:lnTo>
                    <a:pt x="93345" y="163354"/>
                  </a:lnTo>
                  <a:lnTo>
                    <a:pt x="91916" y="162401"/>
                  </a:lnTo>
                  <a:lnTo>
                    <a:pt x="91916" y="160973"/>
                  </a:lnTo>
                  <a:lnTo>
                    <a:pt x="93345" y="159544"/>
                  </a:lnTo>
                  <a:lnTo>
                    <a:pt x="92869" y="158591"/>
                  </a:lnTo>
                  <a:lnTo>
                    <a:pt x="91440" y="157639"/>
                  </a:lnTo>
                  <a:lnTo>
                    <a:pt x="90011" y="155734"/>
                  </a:lnTo>
                  <a:lnTo>
                    <a:pt x="88582" y="152876"/>
                  </a:lnTo>
                  <a:lnTo>
                    <a:pt x="89059" y="148590"/>
                  </a:lnTo>
                  <a:lnTo>
                    <a:pt x="91440" y="140018"/>
                  </a:lnTo>
                  <a:lnTo>
                    <a:pt x="91440" y="139065"/>
                  </a:lnTo>
                  <a:lnTo>
                    <a:pt x="94298" y="139065"/>
                  </a:lnTo>
                  <a:lnTo>
                    <a:pt x="94298" y="139541"/>
                  </a:lnTo>
                  <a:lnTo>
                    <a:pt x="102394" y="139541"/>
                  </a:lnTo>
                  <a:lnTo>
                    <a:pt x="111919" y="139541"/>
                  </a:lnTo>
                  <a:lnTo>
                    <a:pt x="123349" y="139541"/>
                  </a:lnTo>
                  <a:lnTo>
                    <a:pt x="133350" y="139065"/>
                  </a:lnTo>
                  <a:lnTo>
                    <a:pt x="133826" y="139065"/>
                  </a:lnTo>
                  <a:lnTo>
                    <a:pt x="135731" y="138589"/>
                  </a:lnTo>
                  <a:lnTo>
                    <a:pt x="146209" y="139065"/>
                  </a:lnTo>
                  <a:lnTo>
                    <a:pt x="152400" y="139065"/>
                  </a:lnTo>
                  <a:lnTo>
                    <a:pt x="155257" y="139065"/>
                  </a:lnTo>
                  <a:lnTo>
                    <a:pt x="157163" y="139541"/>
                  </a:lnTo>
                  <a:lnTo>
                    <a:pt x="161925" y="139541"/>
                  </a:lnTo>
                  <a:lnTo>
                    <a:pt x="164306" y="139541"/>
                  </a:lnTo>
                  <a:lnTo>
                    <a:pt x="165735" y="141446"/>
                  </a:lnTo>
                  <a:lnTo>
                    <a:pt x="166688" y="141446"/>
                  </a:lnTo>
                  <a:lnTo>
                    <a:pt x="167640" y="140970"/>
                  </a:lnTo>
                  <a:lnTo>
                    <a:pt x="169545" y="139541"/>
                  </a:lnTo>
                  <a:lnTo>
                    <a:pt x="171450" y="139065"/>
                  </a:lnTo>
                  <a:lnTo>
                    <a:pt x="172402" y="137160"/>
                  </a:lnTo>
                  <a:lnTo>
                    <a:pt x="173355" y="136208"/>
                  </a:lnTo>
                  <a:lnTo>
                    <a:pt x="174307" y="136208"/>
                  </a:lnTo>
                  <a:lnTo>
                    <a:pt x="176213" y="136208"/>
                  </a:lnTo>
                  <a:lnTo>
                    <a:pt x="177165" y="135255"/>
                  </a:lnTo>
                  <a:lnTo>
                    <a:pt x="177641" y="133350"/>
                  </a:lnTo>
                  <a:lnTo>
                    <a:pt x="185738" y="135255"/>
                  </a:lnTo>
                  <a:lnTo>
                    <a:pt x="193357" y="136684"/>
                  </a:lnTo>
                  <a:lnTo>
                    <a:pt x="204311" y="139541"/>
                  </a:lnTo>
                  <a:lnTo>
                    <a:pt x="204788" y="140018"/>
                  </a:lnTo>
                  <a:lnTo>
                    <a:pt x="204788" y="140494"/>
                  </a:lnTo>
                  <a:lnTo>
                    <a:pt x="206693" y="140494"/>
                  </a:lnTo>
                  <a:lnTo>
                    <a:pt x="210026" y="139541"/>
                  </a:lnTo>
                  <a:lnTo>
                    <a:pt x="218599" y="139541"/>
                  </a:lnTo>
                  <a:lnTo>
                    <a:pt x="219551" y="139541"/>
                  </a:lnTo>
                  <a:lnTo>
                    <a:pt x="220504" y="138113"/>
                  </a:lnTo>
                  <a:lnTo>
                    <a:pt x="221456" y="136684"/>
                  </a:lnTo>
                  <a:lnTo>
                    <a:pt x="222409" y="136684"/>
                  </a:lnTo>
                  <a:lnTo>
                    <a:pt x="224314" y="137160"/>
                  </a:lnTo>
                  <a:lnTo>
                    <a:pt x="224790" y="136684"/>
                  </a:lnTo>
                  <a:lnTo>
                    <a:pt x="224790" y="135255"/>
                  </a:lnTo>
                  <a:lnTo>
                    <a:pt x="225266" y="133826"/>
                  </a:lnTo>
                  <a:lnTo>
                    <a:pt x="226695" y="133350"/>
                  </a:lnTo>
                  <a:lnTo>
                    <a:pt x="226695" y="131921"/>
                  </a:lnTo>
                  <a:lnTo>
                    <a:pt x="227171" y="130493"/>
                  </a:lnTo>
                  <a:lnTo>
                    <a:pt x="228124" y="130493"/>
                  </a:lnTo>
                  <a:lnTo>
                    <a:pt x="230029" y="130493"/>
                  </a:lnTo>
                  <a:lnTo>
                    <a:pt x="231457" y="130016"/>
                  </a:lnTo>
                  <a:lnTo>
                    <a:pt x="232886" y="129064"/>
                  </a:lnTo>
                  <a:lnTo>
                    <a:pt x="234315" y="126206"/>
                  </a:lnTo>
                  <a:lnTo>
                    <a:pt x="235268" y="125254"/>
                  </a:lnTo>
                  <a:lnTo>
                    <a:pt x="235744" y="124778"/>
                  </a:lnTo>
                  <a:lnTo>
                    <a:pt x="236696" y="123825"/>
                  </a:lnTo>
                  <a:lnTo>
                    <a:pt x="239077" y="123825"/>
                  </a:lnTo>
                  <a:lnTo>
                    <a:pt x="240982" y="123825"/>
                  </a:lnTo>
                  <a:lnTo>
                    <a:pt x="242411" y="125730"/>
                  </a:lnTo>
                  <a:lnTo>
                    <a:pt x="250984" y="124301"/>
                  </a:lnTo>
                  <a:lnTo>
                    <a:pt x="255270" y="124778"/>
                  </a:lnTo>
                  <a:lnTo>
                    <a:pt x="263843" y="117634"/>
                  </a:lnTo>
                  <a:lnTo>
                    <a:pt x="265748" y="115729"/>
                  </a:lnTo>
                  <a:lnTo>
                    <a:pt x="268129" y="110490"/>
                  </a:lnTo>
                  <a:lnTo>
                    <a:pt x="269081" y="108585"/>
                  </a:lnTo>
                  <a:close/>
                </a:path>
              </a:pathLst>
            </a:custGeom>
            <a:grpFill/>
            <a:ln w="3175" cap="flat">
              <a:solidFill>
                <a:schemeClr val="bg1">
                  <a:lumMod val="75000"/>
                </a:scheme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8" name="Freeform: Shape 446">
              <a:extLst>
                <a:ext uri="{FF2B5EF4-FFF2-40B4-BE49-F238E27FC236}">
                  <a16:creationId xmlns:a16="http://schemas.microsoft.com/office/drawing/2014/main" id="{C76998EE-8923-5DD8-3F63-BDEDDEB5C35A}"/>
                </a:ext>
              </a:extLst>
            </p:cNvPr>
            <p:cNvSpPr/>
            <p:nvPr/>
          </p:nvSpPr>
          <p:spPr>
            <a:xfrm>
              <a:off x="5805487" y="2395060"/>
              <a:ext cx="130492" cy="87629"/>
            </a:xfrm>
            <a:custGeom>
              <a:avLst/>
              <a:gdLst>
                <a:gd name="connsiteX0" fmla="*/ 130016 w 130492"/>
                <a:gd name="connsiteY0" fmla="*/ 48578 h 87629"/>
                <a:gd name="connsiteX1" fmla="*/ 130016 w 130492"/>
                <a:gd name="connsiteY1" fmla="*/ 46196 h 87629"/>
                <a:gd name="connsiteX2" fmla="*/ 128111 w 130492"/>
                <a:gd name="connsiteY2" fmla="*/ 44767 h 87629"/>
                <a:gd name="connsiteX3" fmla="*/ 125254 w 130492"/>
                <a:gd name="connsiteY3" fmla="*/ 44291 h 87629"/>
                <a:gd name="connsiteX4" fmla="*/ 124301 w 130492"/>
                <a:gd name="connsiteY4" fmla="*/ 43339 h 87629"/>
                <a:gd name="connsiteX5" fmla="*/ 123825 w 130492"/>
                <a:gd name="connsiteY5" fmla="*/ 41910 h 87629"/>
                <a:gd name="connsiteX6" fmla="*/ 126206 w 130492"/>
                <a:gd name="connsiteY6" fmla="*/ 40005 h 87629"/>
                <a:gd name="connsiteX7" fmla="*/ 123349 w 130492"/>
                <a:gd name="connsiteY7" fmla="*/ 38100 h 87629"/>
                <a:gd name="connsiteX8" fmla="*/ 122396 w 130492"/>
                <a:gd name="connsiteY8" fmla="*/ 36195 h 87629"/>
                <a:gd name="connsiteX9" fmla="*/ 118586 w 130492"/>
                <a:gd name="connsiteY9" fmla="*/ 33814 h 87629"/>
                <a:gd name="connsiteX10" fmla="*/ 118110 w 130492"/>
                <a:gd name="connsiteY10" fmla="*/ 32861 h 87629"/>
                <a:gd name="connsiteX11" fmla="*/ 114776 w 130492"/>
                <a:gd name="connsiteY11" fmla="*/ 32861 h 87629"/>
                <a:gd name="connsiteX12" fmla="*/ 112395 w 130492"/>
                <a:gd name="connsiteY12" fmla="*/ 30480 h 87629"/>
                <a:gd name="connsiteX13" fmla="*/ 107632 w 130492"/>
                <a:gd name="connsiteY13" fmla="*/ 31433 h 87629"/>
                <a:gd name="connsiteX14" fmla="*/ 107632 w 130492"/>
                <a:gd name="connsiteY14" fmla="*/ 31909 h 87629"/>
                <a:gd name="connsiteX15" fmla="*/ 107156 w 130492"/>
                <a:gd name="connsiteY15" fmla="*/ 30480 h 87629"/>
                <a:gd name="connsiteX16" fmla="*/ 106204 w 130492"/>
                <a:gd name="connsiteY16" fmla="*/ 29051 h 87629"/>
                <a:gd name="connsiteX17" fmla="*/ 106204 w 130492"/>
                <a:gd name="connsiteY17" fmla="*/ 27623 h 87629"/>
                <a:gd name="connsiteX18" fmla="*/ 109061 w 130492"/>
                <a:gd name="connsiteY18" fmla="*/ 24765 h 87629"/>
                <a:gd name="connsiteX19" fmla="*/ 109538 w 130492"/>
                <a:gd name="connsiteY19" fmla="*/ 24289 h 87629"/>
                <a:gd name="connsiteX20" fmla="*/ 109538 w 130492"/>
                <a:gd name="connsiteY20" fmla="*/ 23813 h 87629"/>
                <a:gd name="connsiteX21" fmla="*/ 109538 w 130492"/>
                <a:gd name="connsiteY21" fmla="*/ 22384 h 87629"/>
                <a:gd name="connsiteX22" fmla="*/ 111919 w 130492"/>
                <a:gd name="connsiteY22" fmla="*/ 18098 h 87629"/>
                <a:gd name="connsiteX23" fmla="*/ 112395 w 130492"/>
                <a:gd name="connsiteY23" fmla="*/ 16192 h 87629"/>
                <a:gd name="connsiteX24" fmla="*/ 111443 w 130492"/>
                <a:gd name="connsiteY24" fmla="*/ 15240 h 87629"/>
                <a:gd name="connsiteX25" fmla="*/ 110014 w 130492"/>
                <a:gd name="connsiteY25" fmla="*/ 14288 h 87629"/>
                <a:gd name="connsiteX26" fmla="*/ 104775 w 130492"/>
                <a:gd name="connsiteY26" fmla="*/ 12859 h 87629"/>
                <a:gd name="connsiteX27" fmla="*/ 102394 w 130492"/>
                <a:gd name="connsiteY27" fmla="*/ 11430 h 87629"/>
                <a:gd name="connsiteX28" fmla="*/ 101441 w 130492"/>
                <a:gd name="connsiteY28" fmla="*/ 9525 h 87629"/>
                <a:gd name="connsiteX29" fmla="*/ 100489 w 130492"/>
                <a:gd name="connsiteY29" fmla="*/ 9049 h 87629"/>
                <a:gd name="connsiteX30" fmla="*/ 99060 w 130492"/>
                <a:gd name="connsiteY30" fmla="*/ 9525 h 87629"/>
                <a:gd name="connsiteX31" fmla="*/ 94774 w 130492"/>
                <a:gd name="connsiteY31" fmla="*/ 10478 h 87629"/>
                <a:gd name="connsiteX32" fmla="*/ 91440 w 130492"/>
                <a:gd name="connsiteY32" fmla="*/ 9525 h 87629"/>
                <a:gd name="connsiteX33" fmla="*/ 87630 w 130492"/>
                <a:gd name="connsiteY33" fmla="*/ 6667 h 87629"/>
                <a:gd name="connsiteX34" fmla="*/ 86677 w 130492"/>
                <a:gd name="connsiteY34" fmla="*/ 3810 h 87629"/>
                <a:gd name="connsiteX35" fmla="*/ 86201 w 130492"/>
                <a:gd name="connsiteY35" fmla="*/ 1429 h 87629"/>
                <a:gd name="connsiteX36" fmla="*/ 85249 w 130492"/>
                <a:gd name="connsiteY36" fmla="*/ 953 h 87629"/>
                <a:gd name="connsiteX37" fmla="*/ 83820 w 130492"/>
                <a:gd name="connsiteY37" fmla="*/ 1905 h 87629"/>
                <a:gd name="connsiteX38" fmla="*/ 82391 w 130492"/>
                <a:gd name="connsiteY38" fmla="*/ 3810 h 87629"/>
                <a:gd name="connsiteX39" fmla="*/ 79057 w 130492"/>
                <a:gd name="connsiteY39" fmla="*/ 3810 h 87629"/>
                <a:gd name="connsiteX40" fmla="*/ 78105 w 130492"/>
                <a:gd name="connsiteY40" fmla="*/ 3334 h 87629"/>
                <a:gd name="connsiteX41" fmla="*/ 78105 w 130492"/>
                <a:gd name="connsiteY41" fmla="*/ 2381 h 87629"/>
                <a:gd name="connsiteX42" fmla="*/ 77629 w 130492"/>
                <a:gd name="connsiteY42" fmla="*/ 1905 h 87629"/>
                <a:gd name="connsiteX43" fmla="*/ 76676 w 130492"/>
                <a:gd name="connsiteY43" fmla="*/ 476 h 87629"/>
                <a:gd name="connsiteX44" fmla="*/ 75724 w 130492"/>
                <a:gd name="connsiteY44" fmla="*/ 0 h 87629"/>
                <a:gd name="connsiteX45" fmla="*/ 71914 w 130492"/>
                <a:gd name="connsiteY45" fmla="*/ 2858 h 87629"/>
                <a:gd name="connsiteX46" fmla="*/ 70009 w 130492"/>
                <a:gd name="connsiteY46" fmla="*/ 2858 h 87629"/>
                <a:gd name="connsiteX47" fmla="*/ 68104 w 130492"/>
                <a:gd name="connsiteY47" fmla="*/ 1905 h 87629"/>
                <a:gd name="connsiteX48" fmla="*/ 67151 w 130492"/>
                <a:gd name="connsiteY48" fmla="*/ 476 h 87629"/>
                <a:gd name="connsiteX49" fmla="*/ 65246 w 130492"/>
                <a:gd name="connsiteY49" fmla="*/ 1429 h 87629"/>
                <a:gd name="connsiteX50" fmla="*/ 63341 w 130492"/>
                <a:gd name="connsiteY50" fmla="*/ 2858 h 87629"/>
                <a:gd name="connsiteX51" fmla="*/ 63818 w 130492"/>
                <a:gd name="connsiteY51" fmla="*/ 5715 h 87629"/>
                <a:gd name="connsiteX52" fmla="*/ 62865 w 130492"/>
                <a:gd name="connsiteY52" fmla="*/ 6191 h 87629"/>
                <a:gd name="connsiteX53" fmla="*/ 60484 w 130492"/>
                <a:gd name="connsiteY53" fmla="*/ 5715 h 87629"/>
                <a:gd name="connsiteX54" fmla="*/ 58102 w 130492"/>
                <a:gd name="connsiteY54" fmla="*/ 4763 h 87629"/>
                <a:gd name="connsiteX55" fmla="*/ 57626 w 130492"/>
                <a:gd name="connsiteY55" fmla="*/ 6191 h 87629"/>
                <a:gd name="connsiteX56" fmla="*/ 56198 w 130492"/>
                <a:gd name="connsiteY56" fmla="*/ 8096 h 87629"/>
                <a:gd name="connsiteX57" fmla="*/ 51435 w 130492"/>
                <a:gd name="connsiteY57" fmla="*/ 10954 h 87629"/>
                <a:gd name="connsiteX58" fmla="*/ 46673 w 130492"/>
                <a:gd name="connsiteY58" fmla="*/ 12859 h 87629"/>
                <a:gd name="connsiteX59" fmla="*/ 44291 w 130492"/>
                <a:gd name="connsiteY59" fmla="*/ 12383 h 87629"/>
                <a:gd name="connsiteX60" fmla="*/ 42863 w 130492"/>
                <a:gd name="connsiteY60" fmla="*/ 11430 h 87629"/>
                <a:gd name="connsiteX61" fmla="*/ 41910 w 130492"/>
                <a:gd name="connsiteY61" fmla="*/ 10478 h 87629"/>
                <a:gd name="connsiteX62" fmla="*/ 39529 w 130492"/>
                <a:gd name="connsiteY62" fmla="*/ 9525 h 87629"/>
                <a:gd name="connsiteX63" fmla="*/ 35719 w 130492"/>
                <a:gd name="connsiteY63" fmla="*/ 9049 h 87629"/>
                <a:gd name="connsiteX64" fmla="*/ 33814 w 130492"/>
                <a:gd name="connsiteY64" fmla="*/ 10001 h 87629"/>
                <a:gd name="connsiteX65" fmla="*/ 32385 w 130492"/>
                <a:gd name="connsiteY65" fmla="*/ 10954 h 87629"/>
                <a:gd name="connsiteX66" fmla="*/ 30956 w 130492"/>
                <a:gd name="connsiteY66" fmla="*/ 10954 h 87629"/>
                <a:gd name="connsiteX67" fmla="*/ 30004 w 130492"/>
                <a:gd name="connsiteY67" fmla="*/ 10001 h 87629"/>
                <a:gd name="connsiteX68" fmla="*/ 29051 w 130492"/>
                <a:gd name="connsiteY68" fmla="*/ 9049 h 87629"/>
                <a:gd name="connsiteX69" fmla="*/ 28099 w 130492"/>
                <a:gd name="connsiteY69" fmla="*/ 5239 h 87629"/>
                <a:gd name="connsiteX70" fmla="*/ 23813 w 130492"/>
                <a:gd name="connsiteY70" fmla="*/ 6191 h 87629"/>
                <a:gd name="connsiteX71" fmla="*/ 14764 w 130492"/>
                <a:gd name="connsiteY71" fmla="*/ 10001 h 87629"/>
                <a:gd name="connsiteX72" fmla="*/ 0 w 130492"/>
                <a:gd name="connsiteY72" fmla="*/ 17621 h 87629"/>
                <a:gd name="connsiteX73" fmla="*/ 476 w 130492"/>
                <a:gd name="connsiteY73" fmla="*/ 19526 h 87629"/>
                <a:gd name="connsiteX74" fmla="*/ 1905 w 130492"/>
                <a:gd name="connsiteY74" fmla="*/ 22384 h 87629"/>
                <a:gd name="connsiteX75" fmla="*/ 2381 w 130492"/>
                <a:gd name="connsiteY75" fmla="*/ 23813 h 87629"/>
                <a:gd name="connsiteX76" fmla="*/ 1905 w 130492"/>
                <a:gd name="connsiteY76" fmla="*/ 25717 h 87629"/>
                <a:gd name="connsiteX77" fmla="*/ 2381 w 130492"/>
                <a:gd name="connsiteY77" fmla="*/ 27623 h 87629"/>
                <a:gd name="connsiteX78" fmla="*/ 4763 w 130492"/>
                <a:gd name="connsiteY78" fmla="*/ 30480 h 87629"/>
                <a:gd name="connsiteX79" fmla="*/ 8096 w 130492"/>
                <a:gd name="connsiteY79" fmla="*/ 32861 h 87629"/>
                <a:gd name="connsiteX80" fmla="*/ 10954 w 130492"/>
                <a:gd name="connsiteY80" fmla="*/ 34766 h 87629"/>
                <a:gd name="connsiteX81" fmla="*/ 11430 w 130492"/>
                <a:gd name="connsiteY81" fmla="*/ 34766 h 87629"/>
                <a:gd name="connsiteX82" fmla="*/ 13335 w 130492"/>
                <a:gd name="connsiteY82" fmla="*/ 34290 h 87629"/>
                <a:gd name="connsiteX83" fmla="*/ 17145 w 130492"/>
                <a:gd name="connsiteY83" fmla="*/ 32385 h 87629"/>
                <a:gd name="connsiteX84" fmla="*/ 20002 w 130492"/>
                <a:gd name="connsiteY84" fmla="*/ 31909 h 87629"/>
                <a:gd name="connsiteX85" fmla="*/ 21431 w 130492"/>
                <a:gd name="connsiteY85" fmla="*/ 32861 h 87629"/>
                <a:gd name="connsiteX86" fmla="*/ 22384 w 130492"/>
                <a:gd name="connsiteY86" fmla="*/ 33814 h 87629"/>
                <a:gd name="connsiteX87" fmla="*/ 24289 w 130492"/>
                <a:gd name="connsiteY87" fmla="*/ 37148 h 87629"/>
                <a:gd name="connsiteX88" fmla="*/ 24765 w 130492"/>
                <a:gd name="connsiteY88" fmla="*/ 40005 h 87629"/>
                <a:gd name="connsiteX89" fmla="*/ 25241 w 130492"/>
                <a:gd name="connsiteY89" fmla="*/ 42863 h 87629"/>
                <a:gd name="connsiteX90" fmla="*/ 27146 w 130492"/>
                <a:gd name="connsiteY90" fmla="*/ 43815 h 87629"/>
                <a:gd name="connsiteX91" fmla="*/ 32385 w 130492"/>
                <a:gd name="connsiteY91" fmla="*/ 44291 h 87629"/>
                <a:gd name="connsiteX92" fmla="*/ 36671 w 130492"/>
                <a:gd name="connsiteY92" fmla="*/ 45244 h 87629"/>
                <a:gd name="connsiteX93" fmla="*/ 37624 w 130492"/>
                <a:gd name="connsiteY93" fmla="*/ 46196 h 87629"/>
                <a:gd name="connsiteX94" fmla="*/ 39052 w 130492"/>
                <a:gd name="connsiteY94" fmla="*/ 51911 h 87629"/>
                <a:gd name="connsiteX95" fmla="*/ 39529 w 130492"/>
                <a:gd name="connsiteY95" fmla="*/ 52864 h 87629"/>
                <a:gd name="connsiteX96" fmla="*/ 40481 w 130492"/>
                <a:gd name="connsiteY96" fmla="*/ 51911 h 87629"/>
                <a:gd name="connsiteX97" fmla="*/ 41434 w 130492"/>
                <a:gd name="connsiteY97" fmla="*/ 50959 h 87629"/>
                <a:gd name="connsiteX98" fmla="*/ 42863 w 130492"/>
                <a:gd name="connsiteY98" fmla="*/ 50959 h 87629"/>
                <a:gd name="connsiteX99" fmla="*/ 45244 w 130492"/>
                <a:gd name="connsiteY99" fmla="*/ 51435 h 87629"/>
                <a:gd name="connsiteX100" fmla="*/ 48577 w 130492"/>
                <a:gd name="connsiteY100" fmla="*/ 51435 h 87629"/>
                <a:gd name="connsiteX101" fmla="*/ 51911 w 130492"/>
                <a:gd name="connsiteY101" fmla="*/ 51911 h 87629"/>
                <a:gd name="connsiteX102" fmla="*/ 56198 w 130492"/>
                <a:gd name="connsiteY102" fmla="*/ 55245 h 87629"/>
                <a:gd name="connsiteX103" fmla="*/ 56198 w 130492"/>
                <a:gd name="connsiteY103" fmla="*/ 56674 h 87629"/>
                <a:gd name="connsiteX104" fmla="*/ 55245 w 130492"/>
                <a:gd name="connsiteY104" fmla="*/ 58579 h 87629"/>
                <a:gd name="connsiteX105" fmla="*/ 54769 w 130492"/>
                <a:gd name="connsiteY105" fmla="*/ 60008 h 87629"/>
                <a:gd name="connsiteX106" fmla="*/ 55721 w 130492"/>
                <a:gd name="connsiteY106" fmla="*/ 60484 h 87629"/>
                <a:gd name="connsiteX107" fmla="*/ 56674 w 130492"/>
                <a:gd name="connsiteY107" fmla="*/ 61913 h 87629"/>
                <a:gd name="connsiteX108" fmla="*/ 56674 w 130492"/>
                <a:gd name="connsiteY108" fmla="*/ 63817 h 87629"/>
                <a:gd name="connsiteX109" fmla="*/ 55245 w 130492"/>
                <a:gd name="connsiteY109" fmla="*/ 65246 h 87629"/>
                <a:gd name="connsiteX110" fmla="*/ 54769 w 130492"/>
                <a:gd name="connsiteY110" fmla="*/ 66199 h 87629"/>
                <a:gd name="connsiteX111" fmla="*/ 54769 w 130492"/>
                <a:gd name="connsiteY111" fmla="*/ 67151 h 87629"/>
                <a:gd name="connsiteX112" fmla="*/ 55245 w 130492"/>
                <a:gd name="connsiteY112" fmla="*/ 67628 h 87629"/>
                <a:gd name="connsiteX113" fmla="*/ 56198 w 130492"/>
                <a:gd name="connsiteY113" fmla="*/ 68104 h 87629"/>
                <a:gd name="connsiteX114" fmla="*/ 62865 w 130492"/>
                <a:gd name="connsiteY114" fmla="*/ 68580 h 87629"/>
                <a:gd name="connsiteX115" fmla="*/ 68580 w 130492"/>
                <a:gd name="connsiteY115" fmla="*/ 68104 h 87629"/>
                <a:gd name="connsiteX116" fmla="*/ 72390 w 130492"/>
                <a:gd name="connsiteY116" fmla="*/ 66199 h 87629"/>
                <a:gd name="connsiteX117" fmla="*/ 73343 w 130492"/>
                <a:gd name="connsiteY117" fmla="*/ 64294 h 87629"/>
                <a:gd name="connsiteX118" fmla="*/ 74295 w 130492"/>
                <a:gd name="connsiteY118" fmla="*/ 61913 h 87629"/>
                <a:gd name="connsiteX119" fmla="*/ 76676 w 130492"/>
                <a:gd name="connsiteY119" fmla="*/ 60008 h 87629"/>
                <a:gd name="connsiteX120" fmla="*/ 78105 w 130492"/>
                <a:gd name="connsiteY120" fmla="*/ 59531 h 87629"/>
                <a:gd name="connsiteX121" fmla="*/ 79534 w 130492"/>
                <a:gd name="connsiteY121" fmla="*/ 60484 h 87629"/>
                <a:gd name="connsiteX122" fmla="*/ 77152 w 130492"/>
                <a:gd name="connsiteY122" fmla="*/ 68104 h 87629"/>
                <a:gd name="connsiteX123" fmla="*/ 79057 w 130492"/>
                <a:gd name="connsiteY123" fmla="*/ 70009 h 87629"/>
                <a:gd name="connsiteX124" fmla="*/ 79057 w 130492"/>
                <a:gd name="connsiteY124" fmla="*/ 72866 h 87629"/>
                <a:gd name="connsiteX125" fmla="*/ 79534 w 130492"/>
                <a:gd name="connsiteY125" fmla="*/ 75724 h 87629"/>
                <a:gd name="connsiteX126" fmla="*/ 81915 w 130492"/>
                <a:gd name="connsiteY126" fmla="*/ 75724 h 87629"/>
                <a:gd name="connsiteX127" fmla="*/ 84296 w 130492"/>
                <a:gd name="connsiteY127" fmla="*/ 76200 h 87629"/>
                <a:gd name="connsiteX128" fmla="*/ 86201 w 130492"/>
                <a:gd name="connsiteY128" fmla="*/ 77153 h 87629"/>
                <a:gd name="connsiteX129" fmla="*/ 88582 w 130492"/>
                <a:gd name="connsiteY129" fmla="*/ 78581 h 87629"/>
                <a:gd name="connsiteX130" fmla="*/ 91440 w 130492"/>
                <a:gd name="connsiteY130" fmla="*/ 80010 h 87629"/>
                <a:gd name="connsiteX131" fmla="*/ 93821 w 130492"/>
                <a:gd name="connsiteY131" fmla="*/ 80486 h 87629"/>
                <a:gd name="connsiteX132" fmla="*/ 94298 w 130492"/>
                <a:gd name="connsiteY132" fmla="*/ 81439 h 87629"/>
                <a:gd name="connsiteX133" fmla="*/ 96202 w 130492"/>
                <a:gd name="connsiteY133" fmla="*/ 82867 h 87629"/>
                <a:gd name="connsiteX134" fmla="*/ 99060 w 130492"/>
                <a:gd name="connsiteY134" fmla="*/ 85725 h 87629"/>
                <a:gd name="connsiteX135" fmla="*/ 101441 w 130492"/>
                <a:gd name="connsiteY135" fmla="*/ 87630 h 87629"/>
                <a:gd name="connsiteX136" fmla="*/ 102870 w 130492"/>
                <a:gd name="connsiteY136" fmla="*/ 87630 h 87629"/>
                <a:gd name="connsiteX137" fmla="*/ 104775 w 130492"/>
                <a:gd name="connsiteY137" fmla="*/ 87154 h 87629"/>
                <a:gd name="connsiteX138" fmla="*/ 108585 w 130492"/>
                <a:gd name="connsiteY138" fmla="*/ 86678 h 87629"/>
                <a:gd name="connsiteX139" fmla="*/ 110966 w 130492"/>
                <a:gd name="connsiteY139" fmla="*/ 86678 h 87629"/>
                <a:gd name="connsiteX140" fmla="*/ 111919 w 130492"/>
                <a:gd name="connsiteY140" fmla="*/ 85725 h 87629"/>
                <a:gd name="connsiteX141" fmla="*/ 112871 w 130492"/>
                <a:gd name="connsiteY141" fmla="*/ 84773 h 87629"/>
                <a:gd name="connsiteX142" fmla="*/ 113348 w 130492"/>
                <a:gd name="connsiteY142" fmla="*/ 83344 h 87629"/>
                <a:gd name="connsiteX143" fmla="*/ 114300 w 130492"/>
                <a:gd name="connsiteY143" fmla="*/ 81915 h 87629"/>
                <a:gd name="connsiteX144" fmla="*/ 111443 w 130492"/>
                <a:gd name="connsiteY144" fmla="*/ 78105 h 87629"/>
                <a:gd name="connsiteX145" fmla="*/ 110966 w 130492"/>
                <a:gd name="connsiteY145" fmla="*/ 76676 h 87629"/>
                <a:gd name="connsiteX146" fmla="*/ 109061 w 130492"/>
                <a:gd name="connsiteY146" fmla="*/ 74771 h 87629"/>
                <a:gd name="connsiteX147" fmla="*/ 109061 w 130492"/>
                <a:gd name="connsiteY147" fmla="*/ 73342 h 87629"/>
                <a:gd name="connsiteX148" fmla="*/ 109538 w 130492"/>
                <a:gd name="connsiteY148" fmla="*/ 72390 h 87629"/>
                <a:gd name="connsiteX149" fmla="*/ 109061 w 130492"/>
                <a:gd name="connsiteY149" fmla="*/ 71914 h 87629"/>
                <a:gd name="connsiteX150" fmla="*/ 109538 w 130492"/>
                <a:gd name="connsiteY150" fmla="*/ 70009 h 87629"/>
                <a:gd name="connsiteX151" fmla="*/ 110966 w 130492"/>
                <a:gd name="connsiteY151" fmla="*/ 68104 h 87629"/>
                <a:gd name="connsiteX152" fmla="*/ 111919 w 130492"/>
                <a:gd name="connsiteY152" fmla="*/ 65723 h 87629"/>
                <a:gd name="connsiteX153" fmla="*/ 113824 w 130492"/>
                <a:gd name="connsiteY153" fmla="*/ 62389 h 87629"/>
                <a:gd name="connsiteX154" fmla="*/ 117634 w 130492"/>
                <a:gd name="connsiteY154" fmla="*/ 59055 h 87629"/>
                <a:gd name="connsiteX155" fmla="*/ 120015 w 130492"/>
                <a:gd name="connsiteY155" fmla="*/ 59531 h 87629"/>
                <a:gd name="connsiteX156" fmla="*/ 121444 w 130492"/>
                <a:gd name="connsiteY156" fmla="*/ 59531 h 87629"/>
                <a:gd name="connsiteX157" fmla="*/ 121920 w 130492"/>
                <a:gd name="connsiteY157" fmla="*/ 60960 h 87629"/>
                <a:gd name="connsiteX158" fmla="*/ 122396 w 130492"/>
                <a:gd name="connsiteY158" fmla="*/ 60960 h 87629"/>
                <a:gd name="connsiteX159" fmla="*/ 122396 w 130492"/>
                <a:gd name="connsiteY159" fmla="*/ 60008 h 87629"/>
                <a:gd name="connsiteX160" fmla="*/ 124301 w 130492"/>
                <a:gd name="connsiteY160" fmla="*/ 56198 h 87629"/>
                <a:gd name="connsiteX161" fmla="*/ 130493 w 130492"/>
                <a:gd name="connsiteY161" fmla="*/ 52388 h 87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</a:cxnLst>
              <a:rect l="l" t="t" r="r" b="b"/>
              <a:pathLst>
                <a:path w="130492" h="87629">
                  <a:moveTo>
                    <a:pt x="130016" y="48578"/>
                  </a:moveTo>
                  <a:lnTo>
                    <a:pt x="130016" y="46196"/>
                  </a:lnTo>
                  <a:lnTo>
                    <a:pt x="128111" y="44767"/>
                  </a:lnTo>
                  <a:lnTo>
                    <a:pt x="125254" y="44291"/>
                  </a:lnTo>
                  <a:lnTo>
                    <a:pt x="124301" y="43339"/>
                  </a:lnTo>
                  <a:lnTo>
                    <a:pt x="123825" y="41910"/>
                  </a:lnTo>
                  <a:lnTo>
                    <a:pt x="126206" y="40005"/>
                  </a:lnTo>
                  <a:lnTo>
                    <a:pt x="123349" y="38100"/>
                  </a:lnTo>
                  <a:lnTo>
                    <a:pt x="122396" y="36195"/>
                  </a:lnTo>
                  <a:lnTo>
                    <a:pt x="118586" y="33814"/>
                  </a:lnTo>
                  <a:lnTo>
                    <a:pt x="118110" y="32861"/>
                  </a:lnTo>
                  <a:lnTo>
                    <a:pt x="114776" y="32861"/>
                  </a:lnTo>
                  <a:lnTo>
                    <a:pt x="112395" y="30480"/>
                  </a:lnTo>
                  <a:lnTo>
                    <a:pt x="107632" y="31433"/>
                  </a:lnTo>
                  <a:lnTo>
                    <a:pt x="107632" y="31909"/>
                  </a:lnTo>
                  <a:lnTo>
                    <a:pt x="107156" y="30480"/>
                  </a:lnTo>
                  <a:lnTo>
                    <a:pt x="106204" y="29051"/>
                  </a:lnTo>
                  <a:lnTo>
                    <a:pt x="106204" y="27623"/>
                  </a:lnTo>
                  <a:lnTo>
                    <a:pt x="109061" y="24765"/>
                  </a:lnTo>
                  <a:lnTo>
                    <a:pt x="109538" y="24289"/>
                  </a:lnTo>
                  <a:lnTo>
                    <a:pt x="109538" y="23813"/>
                  </a:lnTo>
                  <a:lnTo>
                    <a:pt x="109538" y="22384"/>
                  </a:lnTo>
                  <a:lnTo>
                    <a:pt x="111919" y="18098"/>
                  </a:lnTo>
                  <a:lnTo>
                    <a:pt x="112395" y="16192"/>
                  </a:lnTo>
                  <a:lnTo>
                    <a:pt x="111443" y="15240"/>
                  </a:lnTo>
                  <a:lnTo>
                    <a:pt x="110014" y="14288"/>
                  </a:lnTo>
                  <a:lnTo>
                    <a:pt x="104775" y="12859"/>
                  </a:lnTo>
                  <a:lnTo>
                    <a:pt x="102394" y="11430"/>
                  </a:lnTo>
                  <a:lnTo>
                    <a:pt x="101441" y="9525"/>
                  </a:lnTo>
                  <a:lnTo>
                    <a:pt x="100489" y="9049"/>
                  </a:lnTo>
                  <a:lnTo>
                    <a:pt x="99060" y="9525"/>
                  </a:lnTo>
                  <a:lnTo>
                    <a:pt x="94774" y="10478"/>
                  </a:lnTo>
                  <a:lnTo>
                    <a:pt x="91440" y="9525"/>
                  </a:lnTo>
                  <a:lnTo>
                    <a:pt x="87630" y="6667"/>
                  </a:lnTo>
                  <a:lnTo>
                    <a:pt x="86677" y="3810"/>
                  </a:lnTo>
                  <a:lnTo>
                    <a:pt x="86201" y="1429"/>
                  </a:lnTo>
                  <a:lnTo>
                    <a:pt x="85249" y="953"/>
                  </a:lnTo>
                  <a:lnTo>
                    <a:pt x="83820" y="1905"/>
                  </a:lnTo>
                  <a:lnTo>
                    <a:pt x="82391" y="3810"/>
                  </a:lnTo>
                  <a:lnTo>
                    <a:pt x="79057" y="3810"/>
                  </a:lnTo>
                  <a:lnTo>
                    <a:pt x="78105" y="3334"/>
                  </a:lnTo>
                  <a:lnTo>
                    <a:pt x="78105" y="2381"/>
                  </a:lnTo>
                  <a:lnTo>
                    <a:pt x="77629" y="1905"/>
                  </a:lnTo>
                  <a:lnTo>
                    <a:pt x="76676" y="476"/>
                  </a:lnTo>
                  <a:lnTo>
                    <a:pt x="75724" y="0"/>
                  </a:lnTo>
                  <a:lnTo>
                    <a:pt x="71914" y="2858"/>
                  </a:lnTo>
                  <a:lnTo>
                    <a:pt x="70009" y="2858"/>
                  </a:lnTo>
                  <a:lnTo>
                    <a:pt x="68104" y="1905"/>
                  </a:lnTo>
                  <a:lnTo>
                    <a:pt x="67151" y="476"/>
                  </a:lnTo>
                  <a:lnTo>
                    <a:pt x="65246" y="1429"/>
                  </a:lnTo>
                  <a:lnTo>
                    <a:pt x="63341" y="2858"/>
                  </a:lnTo>
                  <a:lnTo>
                    <a:pt x="63818" y="5715"/>
                  </a:lnTo>
                  <a:lnTo>
                    <a:pt x="62865" y="6191"/>
                  </a:lnTo>
                  <a:lnTo>
                    <a:pt x="60484" y="5715"/>
                  </a:lnTo>
                  <a:lnTo>
                    <a:pt x="58102" y="4763"/>
                  </a:lnTo>
                  <a:lnTo>
                    <a:pt x="57626" y="6191"/>
                  </a:lnTo>
                  <a:lnTo>
                    <a:pt x="56198" y="8096"/>
                  </a:lnTo>
                  <a:lnTo>
                    <a:pt x="51435" y="10954"/>
                  </a:lnTo>
                  <a:lnTo>
                    <a:pt x="46673" y="12859"/>
                  </a:lnTo>
                  <a:lnTo>
                    <a:pt x="44291" y="12383"/>
                  </a:lnTo>
                  <a:lnTo>
                    <a:pt x="42863" y="11430"/>
                  </a:lnTo>
                  <a:lnTo>
                    <a:pt x="41910" y="10478"/>
                  </a:lnTo>
                  <a:lnTo>
                    <a:pt x="39529" y="9525"/>
                  </a:lnTo>
                  <a:lnTo>
                    <a:pt x="35719" y="9049"/>
                  </a:lnTo>
                  <a:lnTo>
                    <a:pt x="33814" y="10001"/>
                  </a:lnTo>
                  <a:lnTo>
                    <a:pt x="32385" y="10954"/>
                  </a:lnTo>
                  <a:lnTo>
                    <a:pt x="30956" y="10954"/>
                  </a:lnTo>
                  <a:lnTo>
                    <a:pt x="30004" y="10001"/>
                  </a:lnTo>
                  <a:lnTo>
                    <a:pt x="29051" y="9049"/>
                  </a:lnTo>
                  <a:lnTo>
                    <a:pt x="28099" y="5239"/>
                  </a:lnTo>
                  <a:lnTo>
                    <a:pt x="23813" y="6191"/>
                  </a:lnTo>
                  <a:lnTo>
                    <a:pt x="14764" y="10001"/>
                  </a:lnTo>
                  <a:lnTo>
                    <a:pt x="0" y="17621"/>
                  </a:lnTo>
                  <a:lnTo>
                    <a:pt x="476" y="19526"/>
                  </a:lnTo>
                  <a:lnTo>
                    <a:pt x="1905" y="22384"/>
                  </a:lnTo>
                  <a:lnTo>
                    <a:pt x="2381" y="23813"/>
                  </a:lnTo>
                  <a:lnTo>
                    <a:pt x="1905" y="25717"/>
                  </a:lnTo>
                  <a:lnTo>
                    <a:pt x="2381" y="27623"/>
                  </a:lnTo>
                  <a:lnTo>
                    <a:pt x="4763" y="30480"/>
                  </a:lnTo>
                  <a:lnTo>
                    <a:pt x="8096" y="32861"/>
                  </a:lnTo>
                  <a:lnTo>
                    <a:pt x="10954" y="34766"/>
                  </a:lnTo>
                  <a:lnTo>
                    <a:pt x="11430" y="34766"/>
                  </a:lnTo>
                  <a:lnTo>
                    <a:pt x="13335" y="34290"/>
                  </a:lnTo>
                  <a:lnTo>
                    <a:pt x="17145" y="32385"/>
                  </a:lnTo>
                  <a:lnTo>
                    <a:pt x="20002" y="31909"/>
                  </a:lnTo>
                  <a:lnTo>
                    <a:pt x="21431" y="32861"/>
                  </a:lnTo>
                  <a:lnTo>
                    <a:pt x="22384" y="33814"/>
                  </a:lnTo>
                  <a:lnTo>
                    <a:pt x="24289" y="37148"/>
                  </a:lnTo>
                  <a:lnTo>
                    <a:pt x="24765" y="40005"/>
                  </a:lnTo>
                  <a:lnTo>
                    <a:pt x="25241" y="42863"/>
                  </a:lnTo>
                  <a:lnTo>
                    <a:pt x="27146" y="43815"/>
                  </a:lnTo>
                  <a:lnTo>
                    <a:pt x="32385" y="44291"/>
                  </a:lnTo>
                  <a:lnTo>
                    <a:pt x="36671" y="45244"/>
                  </a:lnTo>
                  <a:lnTo>
                    <a:pt x="37624" y="46196"/>
                  </a:lnTo>
                  <a:lnTo>
                    <a:pt x="39052" y="51911"/>
                  </a:lnTo>
                  <a:lnTo>
                    <a:pt x="39529" y="52864"/>
                  </a:lnTo>
                  <a:lnTo>
                    <a:pt x="40481" y="51911"/>
                  </a:lnTo>
                  <a:lnTo>
                    <a:pt x="41434" y="50959"/>
                  </a:lnTo>
                  <a:lnTo>
                    <a:pt x="42863" y="50959"/>
                  </a:lnTo>
                  <a:lnTo>
                    <a:pt x="45244" y="51435"/>
                  </a:lnTo>
                  <a:lnTo>
                    <a:pt x="48577" y="51435"/>
                  </a:lnTo>
                  <a:lnTo>
                    <a:pt x="51911" y="51911"/>
                  </a:lnTo>
                  <a:lnTo>
                    <a:pt x="56198" y="55245"/>
                  </a:lnTo>
                  <a:lnTo>
                    <a:pt x="56198" y="56674"/>
                  </a:lnTo>
                  <a:lnTo>
                    <a:pt x="55245" y="58579"/>
                  </a:lnTo>
                  <a:lnTo>
                    <a:pt x="54769" y="60008"/>
                  </a:lnTo>
                  <a:lnTo>
                    <a:pt x="55721" y="60484"/>
                  </a:lnTo>
                  <a:lnTo>
                    <a:pt x="56674" y="61913"/>
                  </a:lnTo>
                  <a:lnTo>
                    <a:pt x="56674" y="63817"/>
                  </a:lnTo>
                  <a:lnTo>
                    <a:pt x="55245" y="65246"/>
                  </a:lnTo>
                  <a:lnTo>
                    <a:pt x="54769" y="66199"/>
                  </a:lnTo>
                  <a:lnTo>
                    <a:pt x="54769" y="67151"/>
                  </a:lnTo>
                  <a:lnTo>
                    <a:pt x="55245" y="67628"/>
                  </a:lnTo>
                  <a:lnTo>
                    <a:pt x="56198" y="68104"/>
                  </a:lnTo>
                  <a:lnTo>
                    <a:pt x="62865" y="68580"/>
                  </a:lnTo>
                  <a:lnTo>
                    <a:pt x="68580" y="68104"/>
                  </a:lnTo>
                  <a:lnTo>
                    <a:pt x="72390" y="66199"/>
                  </a:lnTo>
                  <a:lnTo>
                    <a:pt x="73343" y="64294"/>
                  </a:lnTo>
                  <a:lnTo>
                    <a:pt x="74295" y="61913"/>
                  </a:lnTo>
                  <a:lnTo>
                    <a:pt x="76676" y="60008"/>
                  </a:lnTo>
                  <a:lnTo>
                    <a:pt x="78105" y="59531"/>
                  </a:lnTo>
                  <a:lnTo>
                    <a:pt x="79534" y="60484"/>
                  </a:lnTo>
                  <a:lnTo>
                    <a:pt x="77152" y="68104"/>
                  </a:lnTo>
                  <a:lnTo>
                    <a:pt x="79057" y="70009"/>
                  </a:lnTo>
                  <a:lnTo>
                    <a:pt x="79057" y="72866"/>
                  </a:lnTo>
                  <a:lnTo>
                    <a:pt x="79534" y="75724"/>
                  </a:lnTo>
                  <a:lnTo>
                    <a:pt x="81915" y="75724"/>
                  </a:lnTo>
                  <a:lnTo>
                    <a:pt x="84296" y="76200"/>
                  </a:lnTo>
                  <a:lnTo>
                    <a:pt x="86201" y="77153"/>
                  </a:lnTo>
                  <a:lnTo>
                    <a:pt x="88582" y="78581"/>
                  </a:lnTo>
                  <a:lnTo>
                    <a:pt x="91440" y="80010"/>
                  </a:lnTo>
                  <a:lnTo>
                    <a:pt x="93821" y="80486"/>
                  </a:lnTo>
                  <a:lnTo>
                    <a:pt x="94298" y="81439"/>
                  </a:lnTo>
                  <a:lnTo>
                    <a:pt x="96202" y="82867"/>
                  </a:lnTo>
                  <a:lnTo>
                    <a:pt x="99060" y="85725"/>
                  </a:lnTo>
                  <a:lnTo>
                    <a:pt x="101441" y="87630"/>
                  </a:lnTo>
                  <a:lnTo>
                    <a:pt x="102870" y="87630"/>
                  </a:lnTo>
                  <a:lnTo>
                    <a:pt x="104775" y="87154"/>
                  </a:lnTo>
                  <a:lnTo>
                    <a:pt x="108585" y="86678"/>
                  </a:lnTo>
                  <a:lnTo>
                    <a:pt x="110966" y="86678"/>
                  </a:lnTo>
                  <a:lnTo>
                    <a:pt x="111919" y="85725"/>
                  </a:lnTo>
                  <a:lnTo>
                    <a:pt x="112871" y="84773"/>
                  </a:lnTo>
                  <a:lnTo>
                    <a:pt x="113348" y="83344"/>
                  </a:lnTo>
                  <a:lnTo>
                    <a:pt x="114300" y="81915"/>
                  </a:lnTo>
                  <a:lnTo>
                    <a:pt x="111443" y="78105"/>
                  </a:lnTo>
                  <a:lnTo>
                    <a:pt x="110966" y="76676"/>
                  </a:lnTo>
                  <a:lnTo>
                    <a:pt x="109061" y="74771"/>
                  </a:lnTo>
                  <a:lnTo>
                    <a:pt x="109061" y="73342"/>
                  </a:lnTo>
                  <a:lnTo>
                    <a:pt x="109538" y="72390"/>
                  </a:lnTo>
                  <a:lnTo>
                    <a:pt x="109061" y="71914"/>
                  </a:lnTo>
                  <a:lnTo>
                    <a:pt x="109538" y="70009"/>
                  </a:lnTo>
                  <a:lnTo>
                    <a:pt x="110966" y="68104"/>
                  </a:lnTo>
                  <a:lnTo>
                    <a:pt x="111919" y="65723"/>
                  </a:lnTo>
                  <a:lnTo>
                    <a:pt x="113824" y="62389"/>
                  </a:lnTo>
                  <a:lnTo>
                    <a:pt x="117634" y="59055"/>
                  </a:lnTo>
                  <a:lnTo>
                    <a:pt x="120015" y="59531"/>
                  </a:lnTo>
                  <a:lnTo>
                    <a:pt x="121444" y="59531"/>
                  </a:lnTo>
                  <a:lnTo>
                    <a:pt x="121920" y="60960"/>
                  </a:lnTo>
                  <a:lnTo>
                    <a:pt x="122396" y="60960"/>
                  </a:lnTo>
                  <a:lnTo>
                    <a:pt x="122396" y="60008"/>
                  </a:lnTo>
                  <a:lnTo>
                    <a:pt x="124301" y="56198"/>
                  </a:lnTo>
                  <a:lnTo>
                    <a:pt x="130493" y="52388"/>
                  </a:lnTo>
                  <a:close/>
                </a:path>
              </a:pathLst>
            </a:custGeom>
            <a:grpFill/>
            <a:ln w="3175" cap="flat">
              <a:solidFill>
                <a:schemeClr val="bg1">
                  <a:lumMod val="75000"/>
                </a:scheme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9" name="Freeform: Shape 447">
              <a:extLst>
                <a:ext uri="{FF2B5EF4-FFF2-40B4-BE49-F238E27FC236}">
                  <a16:creationId xmlns:a16="http://schemas.microsoft.com/office/drawing/2014/main" id="{E4C4F604-33E3-66A9-D9EE-6ED356218D53}"/>
                </a:ext>
              </a:extLst>
            </p:cNvPr>
            <p:cNvSpPr/>
            <p:nvPr/>
          </p:nvSpPr>
          <p:spPr>
            <a:xfrm>
              <a:off x="8717756" y="3388518"/>
              <a:ext cx="154305" cy="204311"/>
            </a:xfrm>
            <a:custGeom>
              <a:avLst/>
              <a:gdLst>
                <a:gd name="connsiteX0" fmla="*/ 153352 w 154305"/>
                <a:gd name="connsiteY0" fmla="*/ 182880 h 204311"/>
                <a:gd name="connsiteX1" fmla="*/ 152400 w 154305"/>
                <a:gd name="connsiteY1" fmla="*/ 178594 h 204311"/>
                <a:gd name="connsiteX2" fmla="*/ 151924 w 154305"/>
                <a:gd name="connsiteY2" fmla="*/ 173831 h 204311"/>
                <a:gd name="connsiteX3" fmla="*/ 151924 w 154305"/>
                <a:gd name="connsiteY3" fmla="*/ 162401 h 204311"/>
                <a:gd name="connsiteX4" fmla="*/ 151448 w 154305"/>
                <a:gd name="connsiteY4" fmla="*/ 160972 h 204311"/>
                <a:gd name="connsiteX5" fmla="*/ 150971 w 154305"/>
                <a:gd name="connsiteY5" fmla="*/ 158591 h 204311"/>
                <a:gd name="connsiteX6" fmla="*/ 150019 w 154305"/>
                <a:gd name="connsiteY6" fmla="*/ 145732 h 204311"/>
                <a:gd name="connsiteX7" fmla="*/ 149066 w 154305"/>
                <a:gd name="connsiteY7" fmla="*/ 141446 h 204311"/>
                <a:gd name="connsiteX8" fmla="*/ 148590 w 154305"/>
                <a:gd name="connsiteY8" fmla="*/ 135731 h 204311"/>
                <a:gd name="connsiteX9" fmla="*/ 147638 w 154305"/>
                <a:gd name="connsiteY9" fmla="*/ 133826 h 204311"/>
                <a:gd name="connsiteX10" fmla="*/ 146685 w 154305"/>
                <a:gd name="connsiteY10" fmla="*/ 130969 h 204311"/>
                <a:gd name="connsiteX11" fmla="*/ 145256 w 154305"/>
                <a:gd name="connsiteY11" fmla="*/ 128111 h 204311"/>
                <a:gd name="connsiteX12" fmla="*/ 144304 w 154305"/>
                <a:gd name="connsiteY12" fmla="*/ 127159 h 204311"/>
                <a:gd name="connsiteX13" fmla="*/ 143827 w 154305"/>
                <a:gd name="connsiteY13" fmla="*/ 122396 h 204311"/>
                <a:gd name="connsiteX14" fmla="*/ 143351 w 154305"/>
                <a:gd name="connsiteY14" fmla="*/ 116205 h 204311"/>
                <a:gd name="connsiteX15" fmla="*/ 143351 w 154305"/>
                <a:gd name="connsiteY15" fmla="*/ 113347 h 204311"/>
                <a:gd name="connsiteX16" fmla="*/ 141923 w 154305"/>
                <a:gd name="connsiteY16" fmla="*/ 107156 h 204311"/>
                <a:gd name="connsiteX17" fmla="*/ 140494 w 154305"/>
                <a:gd name="connsiteY17" fmla="*/ 100489 h 204311"/>
                <a:gd name="connsiteX18" fmla="*/ 138589 w 154305"/>
                <a:gd name="connsiteY18" fmla="*/ 100965 h 204311"/>
                <a:gd name="connsiteX19" fmla="*/ 137636 w 154305"/>
                <a:gd name="connsiteY19" fmla="*/ 99536 h 204311"/>
                <a:gd name="connsiteX20" fmla="*/ 136684 w 154305"/>
                <a:gd name="connsiteY20" fmla="*/ 99536 h 204311"/>
                <a:gd name="connsiteX21" fmla="*/ 133826 w 154305"/>
                <a:gd name="connsiteY21" fmla="*/ 100965 h 204311"/>
                <a:gd name="connsiteX22" fmla="*/ 131445 w 154305"/>
                <a:gd name="connsiteY22" fmla="*/ 100489 h 204311"/>
                <a:gd name="connsiteX23" fmla="*/ 130016 w 154305"/>
                <a:gd name="connsiteY23" fmla="*/ 100489 h 204311"/>
                <a:gd name="connsiteX24" fmla="*/ 130016 w 154305"/>
                <a:gd name="connsiteY24" fmla="*/ 103822 h 204311"/>
                <a:gd name="connsiteX25" fmla="*/ 130493 w 154305"/>
                <a:gd name="connsiteY25" fmla="*/ 107156 h 204311"/>
                <a:gd name="connsiteX26" fmla="*/ 130016 w 154305"/>
                <a:gd name="connsiteY26" fmla="*/ 108585 h 204311"/>
                <a:gd name="connsiteX27" fmla="*/ 125730 w 154305"/>
                <a:gd name="connsiteY27" fmla="*/ 112395 h 204311"/>
                <a:gd name="connsiteX28" fmla="*/ 124301 w 154305"/>
                <a:gd name="connsiteY28" fmla="*/ 114776 h 204311"/>
                <a:gd name="connsiteX29" fmla="*/ 124301 w 154305"/>
                <a:gd name="connsiteY29" fmla="*/ 117634 h 204311"/>
                <a:gd name="connsiteX30" fmla="*/ 124777 w 154305"/>
                <a:gd name="connsiteY30" fmla="*/ 121444 h 204311"/>
                <a:gd name="connsiteX31" fmla="*/ 123825 w 154305"/>
                <a:gd name="connsiteY31" fmla="*/ 123349 h 204311"/>
                <a:gd name="connsiteX32" fmla="*/ 121920 w 154305"/>
                <a:gd name="connsiteY32" fmla="*/ 125254 h 204311"/>
                <a:gd name="connsiteX33" fmla="*/ 119539 w 154305"/>
                <a:gd name="connsiteY33" fmla="*/ 126206 h 204311"/>
                <a:gd name="connsiteX34" fmla="*/ 117157 w 154305"/>
                <a:gd name="connsiteY34" fmla="*/ 125730 h 204311"/>
                <a:gd name="connsiteX35" fmla="*/ 115729 w 154305"/>
                <a:gd name="connsiteY35" fmla="*/ 124301 h 204311"/>
                <a:gd name="connsiteX36" fmla="*/ 114300 w 154305"/>
                <a:gd name="connsiteY36" fmla="*/ 120491 h 204311"/>
                <a:gd name="connsiteX37" fmla="*/ 112871 w 154305"/>
                <a:gd name="connsiteY37" fmla="*/ 118586 h 204311"/>
                <a:gd name="connsiteX38" fmla="*/ 111443 w 154305"/>
                <a:gd name="connsiteY38" fmla="*/ 118110 h 204311"/>
                <a:gd name="connsiteX39" fmla="*/ 110490 w 154305"/>
                <a:gd name="connsiteY39" fmla="*/ 118586 h 204311"/>
                <a:gd name="connsiteX40" fmla="*/ 110490 w 154305"/>
                <a:gd name="connsiteY40" fmla="*/ 120968 h 204311"/>
                <a:gd name="connsiteX41" fmla="*/ 110490 w 154305"/>
                <a:gd name="connsiteY41" fmla="*/ 122872 h 204311"/>
                <a:gd name="connsiteX42" fmla="*/ 110014 w 154305"/>
                <a:gd name="connsiteY42" fmla="*/ 122872 h 204311"/>
                <a:gd name="connsiteX43" fmla="*/ 109538 w 154305"/>
                <a:gd name="connsiteY43" fmla="*/ 122396 h 204311"/>
                <a:gd name="connsiteX44" fmla="*/ 108585 w 154305"/>
                <a:gd name="connsiteY44" fmla="*/ 121444 h 204311"/>
                <a:gd name="connsiteX45" fmla="*/ 106680 w 154305"/>
                <a:gd name="connsiteY45" fmla="*/ 111919 h 204311"/>
                <a:gd name="connsiteX46" fmla="*/ 103823 w 154305"/>
                <a:gd name="connsiteY46" fmla="*/ 104775 h 204311"/>
                <a:gd name="connsiteX47" fmla="*/ 103823 w 154305"/>
                <a:gd name="connsiteY47" fmla="*/ 101918 h 204311"/>
                <a:gd name="connsiteX48" fmla="*/ 104775 w 154305"/>
                <a:gd name="connsiteY48" fmla="*/ 98107 h 204311"/>
                <a:gd name="connsiteX49" fmla="*/ 106204 w 154305"/>
                <a:gd name="connsiteY49" fmla="*/ 92393 h 204311"/>
                <a:gd name="connsiteX50" fmla="*/ 109538 w 154305"/>
                <a:gd name="connsiteY50" fmla="*/ 89059 h 204311"/>
                <a:gd name="connsiteX51" fmla="*/ 110014 w 154305"/>
                <a:gd name="connsiteY51" fmla="*/ 87630 h 204311"/>
                <a:gd name="connsiteX52" fmla="*/ 110490 w 154305"/>
                <a:gd name="connsiteY52" fmla="*/ 86678 h 204311"/>
                <a:gd name="connsiteX53" fmla="*/ 111443 w 154305"/>
                <a:gd name="connsiteY53" fmla="*/ 86678 h 204311"/>
                <a:gd name="connsiteX54" fmla="*/ 116205 w 154305"/>
                <a:gd name="connsiteY54" fmla="*/ 87154 h 204311"/>
                <a:gd name="connsiteX55" fmla="*/ 117634 w 154305"/>
                <a:gd name="connsiteY55" fmla="*/ 86678 h 204311"/>
                <a:gd name="connsiteX56" fmla="*/ 119063 w 154305"/>
                <a:gd name="connsiteY56" fmla="*/ 85249 h 204311"/>
                <a:gd name="connsiteX57" fmla="*/ 120968 w 154305"/>
                <a:gd name="connsiteY57" fmla="*/ 83820 h 204311"/>
                <a:gd name="connsiteX58" fmla="*/ 122873 w 154305"/>
                <a:gd name="connsiteY58" fmla="*/ 83344 h 204311"/>
                <a:gd name="connsiteX59" fmla="*/ 124301 w 154305"/>
                <a:gd name="connsiteY59" fmla="*/ 83344 h 204311"/>
                <a:gd name="connsiteX60" fmla="*/ 126682 w 154305"/>
                <a:gd name="connsiteY60" fmla="*/ 84772 h 204311"/>
                <a:gd name="connsiteX61" fmla="*/ 127635 w 154305"/>
                <a:gd name="connsiteY61" fmla="*/ 84296 h 204311"/>
                <a:gd name="connsiteX62" fmla="*/ 128588 w 154305"/>
                <a:gd name="connsiteY62" fmla="*/ 81915 h 204311"/>
                <a:gd name="connsiteX63" fmla="*/ 129540 w 154305"/>
                <a:gd name="connsiteY63" fmla="*/ 79534 h 204311"/>
                <a:gd name="connsiteX64" fmla="*/ 130016 w 154305"/>
                <a:gd name="connsiteY64" fmla="*/ 78581 h 204311"/>
                <a:gd name="connsiteX65" fmla="*/ 131921 w 154305"/>
                <a:gd name="connsiteY65" fmla="*/ 78105 h 204311"/>
                <a:gd name="connsiteX66" fmla="*/ 134302 w 154305"/>
                <a:gd name="connsiteY66" fmla="*/ 78105 h 204311"/>
                <a:gd name="connsiteX67" fmla="*/ 134779 w 154305"/>
                <a:gd name="connsiteY67" fmla="*/ 77629 h 204311"/>
                <a:gd name="connsiteX68" fmla="*/ 135255 w 154305"/>
                <a:gd name="connsiteY68" fmla="*/ 76676 h 204311"/>
                <a:gd name="connsiteX69" fmla="*/ 135731 w 154305"/>
                <a:gd name="connsiteY69" fmla="*/ 73819 h 204311"/>
                <a:gd name="connsiteX70" fmla="*/ 138589 w 154305"/>
                <a:gd name="connsiteY70" fmla="*/ 67151 h 204311"/>
                <a:gd name="connsiteX71" fmla="*/ 139541 w 154305"/>
                <a:gd name="connsiteY71" fmla="*/ 64294 h 204311"/>
                <a:gd name="connsiteX72" fmla="*/ 139541 w 154305"/>
                <a:gd name="connsiteY72" fmla="*/ 63818 h 204311"/>
                <a:gd name="connsiteX73" fmla="*/ 139541 w 154305"/>
                <a:gd name="connsiteY73" fmla="*/ 60484 h 204311"/>
                <a:gd name="connsiteX74" fmla="*/ 140494 w 154305"/>
                <a:gd name="connsiteY74" fmla="*/ 60007 h 204311"/>
                <a:gd name="connsiteX75" fmla="*/ 145256 w 154305"/>
                <a:gd name="connsiteY75" fmla="*/ 61436 h 204311"/>
                <a:gd name="connsiteX76" fmla="*/ 147161 w 154305"/>
                <a:gd name="connsiteY76" fmla="*/ 61436 h 204311"/>
                <a:gd name="connsiteX77" fmla="*/ 148114 w 154305"/>
                <a:gd name="connsiteY77" fmla="*/ 60960 h 204311"/>
                <a:gd name="connsiteX78" fmla="*/ 148590 w 154305"/>
                <a:gd name="connsiteY78" fmla="*/ 59531 h 204311"/>
                <a:gd name="connsiteX79" fmla="*/ 148114 w 154305"/>
                <a:gd name="connsiteY79" fmla="*/ 58103 h 204311"/>
                <a:gd name="connsiteX80" fmla="*/ 144780 w 154305"/>
                <a:gd name="connsiteY80" fmla="*/ 55721 h 204311"/>
                <a:gd name="connsiteX81" fmla="*/ 139065 w 154305"/>
                <a:gd name="connsiteY81" fmla="*/ 52388 h 204311"/>
                <a:gd name="connsiteX82" fmla="*/ 133826 w 154305"/>
                <a:gd name="connsiteY82" fmla="*/ 50482 h 204311"/>
                <a:gd name="connsiteX83" fmla="*/ 124301 w 154305"/>
                <a:gd name="connsiteY83" fmla="*/ 50959 h 204311"/>
                <a:gd name="connsiteX84" fmla="*/ 114776 w 154305"/>
                <a:gd name="connsiteY84" fmla="*/ 51435 h 204311"/>
                <a:gd name="connsiteX85" fmla="*/ 111919 w 154305"/>
                <a:gd name="connsiteY85" fmla="*/ 50959 h 204311"/>
                <a:gd name="connsiteX86" fmla="*/ 108585 w 154305"/>
                <a:gd name="connsiteY86" fmla="*/ 50006 h 204311"/>
                <a:gd name="connsiteX87" fmla="*/ 100013 w 154305"/>
                <a:gd name="connsiteY87" fmla="*/ 50006 h 204311"/>
                <a:gd name="connsiteX88" fmla="*/ 89535 w 154305"/>
                <a:gd name="connsiteY88" fmla="*/ 50482 h 204311"/>
                <a:gd name="connsiteX89" fmla="*/ 85725 w 154305"/>
                <a:gd name="connsiteY89" fmla="*/ 50006 h 204311"/>
                <a:gd name="connsiteX90" fmla="*/ 83820 w 154305"/>
                <a:gd name="connsiteY90" fmla="*/ 50006 h 204311"/>
                <a:gd name="connsiteX91" fmla="*/ 80010 w 154305"/>
                <a:gd name="connsiteY91" fmla="*/ 50482 h 204311"/>
                <a:gd name="connsiteX92" fmla="*/ 73819 w 154305"/>
                <a:gd name="connsiteY92" fmla="*/ 49530 h 204311"/>
                <a:gd name="connsiteX93" fmla="*/ 69532 w 154305"/>
                <a:gd name="connsiteY93" fmla="*/ 48101 h 204311"/>
                <a:gd name="connsiteX94" fmla="*/ 65723 w 154305"/>
                <a:gd name="connsiteY94" fmla="*/ 46672 h 204311"/>
                <a:gd name="connsiteX95" fmla="*/ 60960 w 154305"/>
                <a:gd name="connsiteY95" fmla="*/ 45244 h 204311"/>
                <a:gd name="connsiteX96" fmla="*/ 60007 w 154305"/>
                <a:gd name="connsiteY96" fmla="*/ 45244 h 204311"/>
                <a:gd name="connsiteX97" fmla="*/ 59531 w 154305"/>
                <a:gd name="connsiteY97" fmla="*/ 44768 h 204311"/>
                <a:gd name="connsiteX98" fmla="*/ 59055 w 154305"/>
                <a:gd name="connsiteY98" fmla="*/ 43815 h 204311"/>
                <a:gd name="connsiteX99" fmla="*/ 59055 w 154305"/>
                <a:gd name="connsiteY99" fmla="*/ 42386 h 204311"/>
                <a:gd name="connsiteX100" fmla="*/ 60007 w 154305"/>
                <a:gd name="connsiteY100" fmla="*/ 35719 h 204311"/>
                <a:gd name="connsiteX101" fmla="*/ 59055 w 154305"/>
                <a:gd name="connsiteY101" fmla="*/ 25718 h 204311"/>
                <a:gd name="connsiteX102" fmla="*/ 60007 w 154305"/>
                <a:gd name="connsiteY102" fmla="*/ 21907 h 204311"/>
                <a:gd name="connsiteX103" fmla="*/ 56198 w 154305"/>
                <a:gd name="connsiteY103" fmla="*/ 13811 h 204311"/>
                <a:gd name="connsiteX104" fmla="*/ 54769 w 154305"/>
                <a:gd name="connsiteY104" fmla="*/ 12382 h 204311"/>
                <a:gd name="connsiteX105" fmla="*/ 52864 w 154305"/>
                <a:gd name="connsiteY105" fmla="*/ 12382 h 204311"/>
                <a:gd name="connsiteX106" fmla="*/ 51911 w 154305"/>
                <a:gd name="connsiteY106" fmla="*/ 13335 h 204311"/>
                <a:gd name="connsiteX107" fmla="*/ 51435 w 154305"/>
                <a:gd name="connsiteY107" fmla="*/ 15240 h 204311"/>
                <a:gd name="connsiteX108" fmla="*/ 51911 w 154305"/>
                <a:gd name="connsiteY108" fmla="*/ 17621 h 204311"/>
                <a:gd name="connsiteX109" fmla="*/ 50482 w 154305"/>
                <a:gd name="connsiteY109" fmla="*/ 20003 h 204311"/>
                <a:gd name="connsiteX110" fmla="*/ 47625 w 154305"/>
                <a:gd name="connsiteY110" fmla="*/ 20955 h 204311"/>
                <a:gd name="connsiteX111" fmla="*/ 44291 w 154305"/>
                <a:gd name="connsiteY111" fmla="*/ 20003 h 204311"/>
                <a:gd name="connsiteX112" fmla="*/ 41434 w 154305"/>
                <a:gd name="connsiteY112" fmla="*/ 19050 h 204311"/>
                <a:gd name="connsiteX113" fmla="*/ 38100 w 154305"/>
                <a:gd name="connsiteY113" fmla="*/ 16669 h 204311"/>
                <a:gd name="connsiteX114" fmla="*/ 35243 w 154305"/>
                <a:gd name="connsiteY114" fmla="*/ 13335 h 204311"/>
                <a:gd name="connsiteX115" fmla="*/ 35243 w 154305"/>
                <a:gd name="connsiteY115" fmla="*/ 9525 h 204311"/>
                <a:gd name="connsiteX116" fmla="*/ 33814 w 154305"/>
                <a:gd name="connsiteY116" fmla="*/ 7144 h 204311"/>
                <a:gd name="connsiteX117" fmla="*/ 32385 w 154305"/>
                <a:gd name="connsiteY117" fmla="*/ 5715 h 204311"/>
                <a:gd name="connsiteX118" fmla="*/ 30956 w 154305"/>
                <a:gd name="connsiteY118" fmla="*/ 5239 h 204311"/>
                <a:gd name="connsiteX119" fmla="*/ 30004 w 154305"/>
                <a:gd name="connsiteY119" fmla="*/ 5715 h 204311"/>
                <a:gd name="connsiteX120" fmla="*/ 29051 w 154305"/>
                <a:gd name="connsiteY120" fmla="*/ 7144 h 204311"/>
                <a:gd name="connsiteX121" fmla="*/ 30004 w 154305"/>
                <a:gd name="connsiteY121" fmla="*/ 8572 h 204311"/>
                <a:gd name="connsiteX122" fmla="*/ 30956 w 154305"/>
                <a:gd name="connsiteY122" fmla="*/ 10478 h 204311"/>
                <a:gd name="connsiteX123" fmla="*/ 30480 w 154305"/>
                <a:gd name="connsiteY123" fmla="*/ 11906 h 204311"/>
                <a:gd name="connsiteX124" fmla="*/ 29527 w 154305"/>
                <a:gd name="connsiteY124" fmla="*/ 11906 h 204311"/>
                <a:gd name="connsiteX125" fmla="*/ 28099 w 154305"/>
                <a:gd name="connsiteY125" fmla="*/ 11430 h 204311"/>
                <a:gd name="connsiteX126" fmla="*/ 25718 w 154305"/>
                <a:gd name="connsiteY126" fmla="*/ 11906 h 204311"/>
                <a:gd name="connsiteX127" fmla="*/ 23336 w 154305"/>
                <a:gd name="connsiteY127" fmla="*/ 10954 h 204311"/>
                <a:gd name="connsiteX128" fmla="*/ 21907 w 154305"/>
                <a:gd name="connsiteY128" fmla="*/ 10954 h 204311"/>
                <a:gd name="connsiteX129" fmla="*/ 20479 w 154305"/>
                <a:gd name="connsiteY129" fmla="*/ 10478 h 204311"/>
                <a:gd name="connsiteX130" fmla="*/ 20479 w 154305"/>
                <a:gd name="connsiteY130" fmla="*/ 8096 h 204311"/>
                <a:gd name="connsiteX131" fmla="*/ 18574 w 154305"/>
                <a:gd name="connsiteY131" fmla="*/ 5239 h 204311"/>
                <a:gd name="connsiteX132" fmla="*/ 15240 w 154305"/>
                <a:gd name="connsiteY132" fmla="*/ 1905 h 204311"/>
                <a:gd name="connsiteX133" fmla="*/ 11906 w 154305"/>
                <a:gd name="connsiteY133" fmla="*/ 0 h 204311"/>
                <a:gd name="connsiteX134" fmla="*/ 10477 w 154305"/>
                <a:gd name="connsiteY134" fmla="*/ 476 h 204311"/>
                <a:gd name="connsiteX135" fmla="*/ 9525 w 154305"/>
                <a:gd name="connsiteY135" fmla="*/ 2381 h 204311"/>
                <a:gd name="connsiteX136" fmla="*/ 9525 w 154305"/>
                <a:gd name="connsiteY136" fmla="*/ 3334 h 204311"/>
                <a:gd name="connsiteX137" fmla="*/ 10477 w 154305"/>
                <a:gd name="connsiteY137" fmla="*/ 3810 h 204311"/>
                <a:gd name="connsiteX138" fmla="*/ 12382 w 154305"/>
                <a:gd name="connsiteY138" fmla="*/ 5239 h 204311"/>
                <a:gd name="connsiteX139" fmla="*/ 12859 w 154305"/>
                <a:gd name="connsiteY139" fmla="*/ 6668 h 204311"/>
                <a:gd name="connsiteX140" fmla="*/ 12382 w 154305"/>
                <a:gd name="connsiteY140" fmla="*/ 7620 h 204311"/>
                <a:gd name="connsiteX141" fmla="*/ 10477 w 154305"/>
                <a:gd name="connsiteY141" fmla="*/ 9525 h 204311"/>
                <a:gd name="connsiteX142" fmla="*/ 9049 w 154305"/>
                <a:gd name="connsiteY142" fmla="*/ 11430 h 204311"/>
                <a:gd name="connsiteX143" fmla="*/ 5715 w 154305"/>
                <a:gd name="connsiteY143" fmla="*/ 14288 h 204311"/>
                <a:gd name="connsiteX144" fmla="*/ 2857 w 154305"/>
                <a:gd name="connsiteY144" fmla="*/ 17621 h 204311"/>
                <a:gd name="connsiteX145" fmla="*/ 1905 w 154305"/>
                <a:gd name="connsiteY145" fmla="*/ 20003 h 204311"/>
                <a:gd name="connsiteX146" fmla="*/ 952 w 154305"/>
                <a:gd name="connsiteY146" fmla="*/ 22384 h 204311"/>
                <a:gd name="connsiteX147" fmla="*/ 476 w 154305"/>
                <a:gd name="connsiteY147" fmla="*/ 24765 h 204311"/>
                <a:gd name="connsiteX148" fmla="*/ 1429 w 154305"/>
                <a:gd name="connsiteY148" fmla="*/ 26670 h 204311"/>
                <a:gd name="connsiteX149" fmla="*/ 2857 w 154305"/>
                <a:gd name="connsiteY149" fmla="*/ 27622 h 204311"/>
                <a:gd name="connsiteX150" fmla="*/ 6668 w 154305"/>
                <a:gd name="connsiteY150" fmla="*/ 28575 h 204311"/>
                <a:gd name="connsiteX151" fmla="*/ 10477 w 154305"/>
                <a:gd name="connsiteY151" fmla="*/ 31909 h 204311"/>
                <a:gd name="connsiteX152" fmla="*/ 13335 w 154305"/>
                <a:gd name="connsiteY152" fmla="*/ 36195 h 204311"/>
                <a:gd name="connsiteX153" fmla="*/ 15240 w 154305"/>
                <a:gd name="connsiteY153" fmla="*/ 37624 h 204311"/>
                <a:gd name="connsiteX154" fmla="*/ 18098 w 154305"/>
                <a:gd name="connsiteY154" fmla="*/ 39053 h 204311"/>
                <a:gd name="connsiteX155" fmla="*/ 24289 w 154305"/>
                <a:gd name="connsiteY155" fmla="*/ 39053 h 204311"/>
                <a:gd name="connsiteX156" fmla="*/ 25241 w 154305"/>
                <a:gd name="connsiteY156" fmla="*/ 40481 h 204311"/>
                <a:gd name="connsiteX157" fmla="*/ 26194 w 154305"/>
                <a:gd name="connsiteY157" fmla="*/ 43815 h 204311"/>
                <a:gd name="connsiteX158" fmla="*/ 27146 w 154305"/>
                <a:gd name="connsiteY158" fmla="*/ 44768 h 204311"/>
                <a:gd name="connsiteX159" fmla="*/ 30004 w 154305"/>
                <a:gd name="connsiteY159" fmla="*/ 46196 h 204311"/>
                <a:gd name="connsiteX160" fmla="*/ 30480 w 154305"/>
                <a:gd name="connsiteY160" fmla="*/ 47149 h 204311"/>
                <a:gd name="connsiteX161" fmla="*/ 29527 w 154305"/>
                <a:gd name="connsiteY161" fmla="*/ 48578 h 204311"/>
                <a:gd name="connsiteX162" fmla="*/ 28099 w 154305"/>
                <a:gd name="connsiteY162" fmla="*/ 49530 h 204311"/>
                <a:gd name="connsiteX163" fmla="*/ 25718 w 154305"/>
                <a:gd name="connsiteY163" fmla="*/ 50006 h 204311"/>
                <a:gd name="connsiteX164" fmla="*/ 23336 w 154305"/>
                <a:gd name="connsiteY164" fmla="*/ 50482 h 204311"/>
                <a:gd name="connsiteX165" fmla="*/ 20955 w 154305"/>
                <a:gd name="connsiteY165" fmla="*/ 50006 h 204311"/>
                <a:gd name="connsiteX166" fmla="*/ 17621 w 154305"/>
                <a:gd name="connsiteY166" fmla="*/ 49530 h 204311"/>
                <a:gd name="connsiteX167" fmla="*/ 13811 w 154305"/>
                <a:gd name="connsiteY167" fmla="*/ 49530 h 204311"/>
                <a:gd name="connsiteX168" fmla="*/ 10954 w 154305"/>
                <a:gd name="connsiteY168" fmla="*/ 57626 h 204311"/>
                <a:gd name="connsiteX169" fmla="*/ 9049 w 154305"/>
                <a:gd name="connsiteY169" fmla="*/ 60484 h 204311"/>
                <a:gd name="connsiteX170" fmla="*/ 8096 w 154305"/>
                <a:gd name="connsiteY170" fmla="*/ 60484 h 204311"/>
                <a:gd name="connsiteX171" fmla="*/ 5239 w 154305"/>
                <a:gd name="connsiteY171" fmla="*/ 59055 h 204311"/>
                <a:gd name="connsiteX172" fmla="*/ 3810 w 154305"/>
                <a:gd name="connsiteY172" fmla="*/ 59055 h 204311"/>
                <a:gd name="connsiteX173" fmla="*/ 476 w 154305"/>
                <a:gd name="connsiteY173" fmla="*/ 66199 h 204311"/>
                <a:gd name="connsiteX174" fmla="*/ 0 w 154305"/>
                <a:gd name="connsiteY174" fmla="*/ 68104 h 204311"/>
                <a:gd name="connsiteX175" fmla="*/ 0 w 154305"/>
                <a:gd name="connsiteY175" fmla="*/ 69532 h 204311"/>
                <a:gd name="connsiteX176" fmla="*/ 1905 w 154305"/>
                <a:gd name="connsiteY176" fmla="*/ 72390 h 204311"/>
                <a:gd name="connsiteX177" fmla="*/ 4286 w 154305"/>
                <a:gd name="connsiteY177" fmla="*/ 74771 h 204311"/>
                <a:gd name="connsiteX178" fmla="*/ 7144 w 154305"/>
                <a:gd name="connsiteY178" fmla="*/ 75724 h 204311"/>
                <a:gd name="connsiteX179" fmla="*/ 9049 w 154305"/>
                <a:gd name="connsiteY179" fmla="*/ 75247 h 204311"/>
                <a:gd name="connsiteX180" fmla="*/ 10954 w 154305"/>
                <a:gd name="connsiteY180" fmla="*/ 76200 h 204311"/>
                <a:gd name="connsiteX181" fmla="*/ 12859 w 154305"/>
                <a:gd name="connsiteY181" fmla="*/ 78581 h 204311"/>
                <a:gd name="connsiteX182" fmla="*/ 16193 w 154305"/>
                <a:gd name="connsiteY182" fmla="*/ 80010 h 204311"/>
                <a:gd name="connsiteX183" fmla="*/ 20955 w 154305"/>
                <a:gd name="connsiteY183" fmla="*/ 80963 h 204311"/>
                <a:gd name="connsiteX184" fmla="*/ 23813 w 154305"/>
                <a:gd name="connsiteY184" fmla="*/ 82868 h 204311"/>
                <a:gd name="connsiteX185" fmla="*/ 24289 w 154305"/>
                <a:gd name="connsiteY185" fmla="*/ 84296 h 204311"/>
                <a:gd name="connsiteX186" fmla="*/ 23813 w 154305"/>
                <a:gd name="connsiteY186" fmla="*/ 85725 h 204311"/>
                <a:gd name="connsiteX187" fmla="*/ 23336 w 154305"/>
                <a:gd name="connsiteY187" fmla="*/ 90011 h 204311"/>
                <a:gd name="connsiteX188" fmla="*/ 22860 w 154305"/>
                <a:gd name="connsiteY188" fmla="*/ 92393 h 204311"/>
                <a:gd name="connsiteX189" fmla="*/ 20002 w 154305"/>
                <a:gd name="connsiteY189" fmla="*/ 98584 h 204311"/>
                <a:gd name="connsiteX190" fmla="*/ 18098 w 154305"/>
                <a:gd name="connsiteY190" fmla="*/ 103822 h 204311"/>
                <a:gd name="connsiteX191" fmla="*/ 19050 w 154305"/>
                <a:gd name="connsiteY191" fmla="*/ 106204 h 204311"/>
                <a:gd name="connsiteX192" fmla="*/ 19526 w 154305"/>
                <a:gd name="connsiteY192" fmla="*/ 107156 h 204311"/>
                <a:gd name="connsiteX193" fmla="*/ 20002 w 154305"/>
                <a:gd name="connsiteY193" fmla="*/ 108109 h 204311"/>
                <a:gd name="connsiteX194" fmla="*/ 21907 w 154305"/>
                <a:gd name="connsiteY194" fmla="*/ 110014 h 204311"/>
                <a:gd name="connsiteX195" fmla="*/ 23336 w 154305"/>
                <a:gd name="connsiteY195" fmla="*/ 111919 h 204311"/>
                <a:gd name="connsiteX196" fmla="*/ 21907 w 154305"/>
                <a:gd name="connsiteY196" fmla="*/ 117157 h 204311"/>
                <a:gd name="connsiteX197" fmla="*/ 22384 w 154305"/>
                <a:gd name="connsiteY197" fmla="*/ 118586 h 204311"/>
                <a:gd name="connsiteX198" fmla="*/ 25241 w 154305"/>
                <a:gd name="connsiteY198" fmla="*/ 119539 h 204311"/>
                <a:gd name="connsiteX199" fmla="*/ 28099 w 154305"/>
                <a:gd name="connsiteY199" fmla="*/ 120015 h 204311"/>
                <a:gd name="connsiteX200" fmla="*/ 29051 w 154305"/>
                <a:gd name="connsiteY200" fmla="*/ 120968 h 204311"/>
                <a:gd name="connsiteX201" fmla="*/ 26194 w 154305"/>
                <a:gd name="connsiteY201" fmla="*/ 126206 h 204311"/>
                <a:gd name="connsiteX202" fmla="*/ 26670 w 154305"/>
                <a:gd name="connsiteY202" fmla="*/ 130016 h 204311"/>
                <a:gd name="connsiteX203" fmla="*/ 27623 w 154305"/>
                <a:gd name="connsiteY203" fmla="*/ 133350 h 204311"/>
                <a:gd name="connsiteX204" fmla="*/ 28575 w 154305"/>
                <a:gd name="connsiteY204" fmla="*/ 139065 h 204311"/>
                <a:gd name="connsiteX205" fmla="*/ 28575 w 154305"/>
                <a:gd name="connsiteY205" fmla="*/ 139541 h 204311"/>
                <a:gd name="connsiteX206" fmla="*/ 28575 w 154305"/>
                <a:gd name="connsiteY206" fmla="*/ 140970 h 204311"/>
                <a:gd name="connsiteX207" fmla="*/ 30480 w 154305"/>
                <a:gd name="connsiteY207" fmla="*/ 145256 h 204311"/>
                <a:gd name="connsiteX208" fmla="*/ 33338 w 154305"/>
                <a:gd name="connsiteY208" fmla="*/ 153829 h 204311"/>
                <a:gd name="connsiteX209" fmla="*/ 33338 w 154305"/>
                <a:gd name="connsiteY209" fmla="*/ 157163 h 204311"/>
                <a:gd name="connsiteX210" fmla="*/ 33338 w 154305"/>
                <a:gd name="connsiteY210" fmla="*/ 160496 h 204311"/>
                <a:gd name="connsiteX211" fmla="*/ 34290 w 154305"/>
                <a:gd name="connsiteY211" fmla="*/ 163354 h 204311"/>
                <a:gd name="connsiteX212" fmla="*/ 34766 w 154305"/>
                <a:gd name="connsiteY212" fmla="*/ 168593 h 204311"/>
                <a:gd name="connsiteX213" fmla="*/ 37148 w 154305"/>
                <a:gd name="connsiteY213" fmla="*/ 171926 h 204311"/>
                <a:gd name="connsiteX214" fmla="*/ 39529 w 154305"/>
                <a:gd name="connsiteY214" fmla="*/ 174307 h 204311"/>
                <a:gd name="connsiteX215" fmla="*/ 40957 w 154305"/>
                <a:gd name="connsiteY215" fmla="*/ 174784 h 204311"/>
                <a:gd name="connsiteX216" fmla="*/ 43339 w 154305"/>
                <a:gd name="connsiteY216" fmla="*/ 174307 h 204311"/>
                <a:gd name="connsiteX217" fmla="*/ 46673 w 154305"/>
                <a:gd name="connsiteY217" fmla="*/ 170974 h 204311"/>
                <a:gd name="connsiteX218" fmla="*/ 48101 w 154305"/>
                <a:gd name="connsiteY218" fmla="*/ 167640 h 204311"/>
                <a:gd name="connsiteX219" fmla="*/ 48101 w 154305"/>
                <a:gd name="connsiteY219" fmla="*/ 163354 h 204311"/>
                <a:gd name="connsiteX220" fmla="*/ 47149 w 154305"/>
                <a:gd name="connsiteY220" fmla="*/ 157163 h 204311"/>
                <a:gd name="connsiteX221" fmla="*/ 47625 w 154305"/>
                <a:gd name="connsiteY221" fmla="*/ 154781 h 204311"/>
                <a:gd name="connsiteX222" fmla="*/ 50006 w 154305"/>
                <a:gd name="connsiteY222" fmla="*/ 165259 h 204311"/>
                <a:gd name="connsiteX223" fmla="*/ 50482 w 154305"/>
                <a:gd name="connsiteY223" fmla="*/ 169545 h 204311"/>
                <a:gd name="connsiteX224" fmla="*/ 50482 w 154305"/>
                <a:gd name="connsiteY224" fmla="*/ 172879 h 204311"/>
                <a:gd name="connsiteX225" fmla="*/ 52388 w 154305"/>
                <a:gd name="connsiteY225" fmla="*/ 171450 h 204311"/>
                <a:gd name="connsiteX226" fmla="*/ 53816 w 154305"/>
                <a:gd name="connsiteY226" fmla="*/ 169069 h 204311"/>
                <a:gd name="connsiteX227" fmla="*/ 56674 w 154305"/>
                <a:gd name="connsiteY227" fmla="*/ 167640 h 204311"/>
                <a:gd name="connsiteX228" fmla="*/ 58579 w 154305"/>
                <a:gd name="connsiteY228" fmla="*/ 165259 h 204311"/>
                <a:gd name="connsiteX229" fmla="*/ 60007 w 154305"/>
                <a:gd name="connsiteY229" fmla="*/ 161449 h 204311"/>
                <a:gd name="connsiteX230" fmla="*/ 60484 w 154305"/>
                <a:gd name="connsiteY230" fmla="*/ 158591 h 204311"/>
                <a:gd name="connsiteX231" fmla="*/ 60007 w 154305"/>
                <a:gd name="connsiteY231" fmla="*/ 154305 h 204311"/>
                <a:gd name="connsiteX232" fmla="*/ 60960 w 154305"/>
                <a:gd name="connsiteY232" fmla="*/ 150971 h 204311"/>
                <a:gd name="connsiteX233" fmla="*/ 64294 w 154305"/>
                <a:gd name="connsiteY233" fmla="*/ 148114 h 204311"/>
                <a:gd name="connsiteX234" fmla="*/ 60960 w 154305"/>
                <a:gd name="connsiteY234" fmla="*/ 153829 h 204311"/>
                <a:gd name="connsiteX235" fmla="*/ 60960 w 154305"/>
                <a:gd name="connsiteY235" fmla="*/ 157639 h 204311"/>
                <a:gd name="connsiteX236" fmla="*/ 61913 w 154305"/>
                <a:gd name="connsiteY236" fmla="*/ 160496 h 204311"/>
                <a:gd name="connsiteX237" fmla="*/ 63341 w 154305"/>
                <a:gd name="connsiteY237" fmla="*/ 163830 h 204311"/>
                <a:gd name="connsiteX238" fmla="*/ 67151 w 154305"/>
                <a:gd name="connsiteY238" fmla="*/ 160972 h 204311"/>
                <a:gd name="connsiteX239" fmla="*/ 69532 w 154305"/>
                <a:gd name="connsiteY239" fmla="*/ 159544 h 204311"/>
                <a:gd name="connsiteX240" fmla="*/ 71914 w 154305"/>
                <a:gd name="connsiteY240" fmla="*/ 159068 h 204311"/>
                <a:gd name="connsiteX241" fmla="*/ 67627 w 154305"/>
                <a:gd name="connsiteY241" fmla="*/ 163830 h 204311"/>
                <a:gd name="connsiteX242" fmla="*/ 67151 w 154305"/>
                <a:gd name="connsiteY242" fmla="*/ 165735 h 204311"/>
                <a:gd name="connsiteX243" fmla="*/ 67151 w 154305"/>
                <a:gd name="connsiteY243" fmla="*/ 168116 h 204311"/>
                <a:gd name="connsiteX244" fmla="*/ 69056 w 154305"/>
                <a:gd name="connsiteY244" fmla="*/ 169545 h 204311"/>
                <a:gd name="connsiteX245" fmla="*/ 70009 w 154305"/>
                <a:gd name="connsiteY245" fmla="*/ 170497 h 204311"/>
                <a:gd name="connsiteX246" fmla="*/ 72390 w 154305"/>
                <a:gd name="connsiteY246" fmla="*/ 170021 h 204311"/>
                <a:gd name="connsiteX247" fmla="*/ 74295 w 154305"/>
                <a:gd name="connsiteY247" fmla="*/ 167640 h 204311"/>
                <a:gd name="connsiteX248" fmla="*/ 76676 w 154305"/>
                <a:gd name="connsiteY248" fmla="*/ 162401 h 204311"/>
                <a:gd name="connsiteX249" fmla="*/ 81439 w 154305"/>
                <a:gd name="connsiteY249" fmla="*/ 157639 h 204311"/>
                <a:gd name="connsiteX250" fmla="*/ 83344 w 154305"/>
                <a:gd name="connsiteY250" fmla="*/ 156210 h 204311"/>
                <a:gd name="connsiteX251" fmla="*/ 84773 w 154305"/>
                <a:gd name="connsiteY251" fmla="*/ 154781 h 204311"/>
                <a:gd name="connsiteX252" fmla="*/ 85725 w 154305"/>
                <a:gd name="connsiteY252" fmla="*/ 150971 h 204311"/>
                <a:gd name="connsiteX253" fmla="*/ 85249 w 154305"/>
                <a:gd name="connsiteY253" fmla="*/ 148590 h 204311"/>
                <a:gd name="connsiteX254" fmla="*/ 82868 w 154305"/>
                <a:gd name="connsiteY254" fmla="*/ 144780 h 204311"/>
                <a:gd name="connsiteX255" fmla="*/ 81439 w 154305"/>
                <a:gd name="connsiteY255" fmla="*/ 142875 h 204311"/>
                <a:gd name="connsiteX256" fmla="*/ 81915 w 154305"/>
                <a:gd name="connsiteY256" fmla="*/ 141446 h 204311"/>
                <a:gd name="connsiteX257" fmla="*/ 81439 w 154305"/>
                <a:gd name="connsiteY257" fmla="*/ 139541 h 204311"/>
                <a:gd name="connsiteX258" fmla="*/ 80010 w 154305"/>
                <a:gd name="connsiteY258" fmla="*/ 137160 h 204311"/>
                <a:gd name="connsiteX259" fmla="*/ 80010 w 154305"/>
                <a:gd name="connsiteY259" fmla="*/ 134303 h 204311"/>
                <a:gd name="connsiteX260" fmla="*/ 80963 w 154305"/>
                <a:gd name="connsiteY260" fmla="*/ 132397 h 204311"/>
                <a:gd name="connsiteX261" fmla="*/ 83820 w 154305"/>
                <a:gd name="connsiteY261" fmla="*/ 131445 h 204311"/>
                <a:gd name="connsiteX262" fmla="*/ 81439 w 154305"/>
                <a:gd name="connsiteY262" fmla="*/ 128588 h 204311"/>
                <a:gd name="connsiteX263" fmla="*/ 80963 w 154305"/>
                <a:gd name="connsiteY263" fmla="*/ 126206 h 204311"/>
                <a:gd name="connsiteX264" fmla="*/ 82868 w 154305"/>
                <a:gd name="connsiteY264" fmla="*/ 125254 h 204311"/>
                <a:gd name="connsiteX265" fmla="*/ 85249 w 154305"/>
                <a:gd name="connsiteY265" fmla="*/ 123349 h 204311"/>
                <a:gd name="connsiteX266" fmla="*/ 85249 w 154305"/>
                <a:gd name="connsiteY266" fmla="*/ 120968 h 204311"/>
                <a:gd name="connsiteX267" fmla="*/ 84773 w 154305"/>
                <a:gd name="connsiteY267" fmla="*/ 118586 h 204311"/>
                <a:gd name="connsiteX268" fmla="*/ 82391 w 154305"/>
                <a:gd name="connsiteY268" fmla="*/ 115729 h 204311"/>
                <a:gd name="connsiteX269" fmla="*/ 78105 w 154305"/>
                <a:gd name="connsiteY269" fmla="*/ 114776 h 204311"/>
                <a:gd name="connsiteX270" fmla="*/ 73819 w 154305"/>
                <a:gd name="connsiteY270" fmla="*/ 111443 h 204311"/>
                <a:gd name="connsiteX271" fmla="*/ 78581 w 154305"/>
                <a:gd name="connsiteY271" fmla="*/ 112395 h 204311"/>
                <a:gd name="connsiteX272" fmla="*/ 83820 w 154305"/>
                <a:gd name="connsiteY272" fmla="*/ 112871 h 204311"/>
                <a:gd name="connsiteX273" fmla="*/ 84296 w 154305"/>
                <a:gd name="connsiteY273" fmla="*/ 110966 h 204311"/>
                <a:gd name="connsiteX274" fmla="*/ 84296 w 154305"/>
                <a:gd name="connsiteY274" fmla="*/ 108585 h 204311"/>
                <a:gd name="connsiteX275" fmla="*/ 84773 w 154305"/>
                <a:gd name="connsiteY275" fmla="*/ 107156 h 204311"/>
                <a:gd name="connsiteX276" fmla="*/ 85725 w 154305"/>
                <a:gd name="connsiteY276" fmla="*/ 106680 h 204311"/>
                <a:gd name="connsiteX277" fmla="*/ 86201 w 154305"/>
                <a:gd name="connsiteY277" fmla="*/ 108585 h 204311"/>
                <a:gd name="connsiteX278" fmla="*/ 86201 w 154305"/>
                <a:gd name="connsiteY278" fmla="*/ 111919 h 204311"/>
                <a:gd name="connsiteX279" fmla="*/ 87630 w 154305"/>
                <a:gd name="connsiteY279" fmla="*/ 118110 h 204311"/>
                <a:gd name="connsiteX280" fmla="*/ 86677 w 154305"/>
                <a:gd name="connsiteY280" fmla="*/ 124301 h 204311"/>
                <a:gd name="connsiteX281" fmla="*/ 87630 w 154305"/>
                <a:gd name="connsiteY281" fmla="*/ 126682 h 204311"/>
                <a:gd name="connsiteX282" fmla="*/ 93345 w 154305"/>
                <a:gd name="connsiteY282" fmla="*/ 137636 h 204311"/>
                <a:gd name="connsiteX283" fmla="*/ 97155 w 154305"/>
                <a:gd name="connsiteY283" fmla="*/ 141922 h 204311"/>
                <a:gd name="connsiteX284" fmla="*/ 104299 w 154305"/>
                <a:gd name="connsiteY284" fmla="*/ 141446 h 204311"/>
                <a:gd name="connsiteX285" fmla="*/ 106680 w 154305"/>
                <a:gd name="connsiteY285" fmla="*/ 140494 h 204311"/>
                <a:gd name="connsiteX286" fmla="*/ 110014 w 154305"/>
                <a:gd name="connsiteY286" fmla="*/ 137160 h 204311"/>
                <a:gd name="connsiteX287" fmla="*/ 113348 w 154305"/>
                <a:gd name="connsiteY287" fmla="*/ 134779 h 204311"/>
                <a:gd name="connsiteX288" fmla="*/ 115729 w 154305"/>
                <a:gd name="connsiteY288" fmla="*/ 131445 h 204311"/>
                <a:gd name="connsiteX289" fmla="*/ 115729 w 154305"/>
                <a:gd name="connsiteY289" fmla="*/ 134303 h 204311"/>
                <a:gd name="connsiteX290" fmla="*/ 117157 w 154305"/>
                <a:gd name="connsiteY290" fmla="*/ 137636 h 204311"/>
                <a:gd name="connsiteX291" fmla="*/ 122873 w 154305"/>
                <a:gd name="connsiteY291" fmla="*/ 144780 h 204311"/>
                <a:gd name="connsiteX292" fmla="*/ 124301 w 154305"/>
                <a:gd name="connsiteY292" fmla="*/ 148114 h 204311"/>
                <a:gd name="connsiteX293" fmla="*/ 126206 w 154305"/>
                <a:gd name="connsiteY293" fmla="*/ 151924 h 204311"/>
                <a:gd name="connsiteX294" fmla="*/ 127635 w 154305"/>
                <a:gd name="connsiteY294" fmla="*/ 150495 h 204311"/>
                <a:gd name="connsiteX295" fmla="*/ 128111 w 154305"/>
                <a:gd name="connsiteY295" fmla="*/ 150019 h 204311"/>
                <a:gd name="connsiteX296" fmla="*/ 128111 w 154305"/>
                <a:gd name="connsiteY296" fmla="*/ 150971 h 204311"/>
                <a:gd name="connsiteX297" fmla="*/ 127159 w 154305"/>
                <a:gd name="connsiteY297" fmla="*/ 154305 h 204311"/>
                <a:gd name="connsiteX298" fmla="*/ 128111 w 154305"/>
                <a:gd name="connsiteY298" fmla="*/ 156686 h 204311"/>
                <a:gd name="connsiteX299" fmla="*/ 130493 w 154305"/>
                <a:gd name="connsiteY299" fmla="*/ 166211 h 204311"/>
                <a:gd name="connsiteX300" fmla="*/ 133826 w 154305"/>
                <a:gd name="connsiteY300" fmla="*/ 173355 h 204311"/>
                <a:gd name="connsiteX301" fmla="*/ 133826 w 154305"/>
                <a:gd name="connsiteY301" fmla="*/ 179070 h 204311"/>
                <a:gd name="connsiteX302" fmla="*/ 135255 w 154305"/>
                <a:gd name="connsiteY302" fmla="*/ 190976 h 204311"/>
                <a:gd name="connsiteX303" fmla="*/ 140018 w 154305"/>
                <a:gd name="connsiteY303" fmla="*/ 197644 h 204311"/>
                <a:gd name="connsiteX304" fmla="*/ 141923 w 154305"/>
                <a:gd name="connsiteY304" fmla="*/ 200978 h 204311"/>
                <a:gd name="connsiteX305" fmla="*/ 143827 w 154305"/>
                <a:gd name="connsiteY305" fmla="*/ 204311 h 204311"/>
                <a:gd name="connsiteX306" fmla="*/ 144304 w 154305"/>
                <a:gd name="connsiteY306" fmla="*/ 204311 h 204311"/>
                <a:gd name="connsiteX307" fmla="*/ 143827 w 154305"/>
                <a:gd name="connsiteY307" fmla="*/ 201930 h 204311"/>
                <a:gd name="connsiteX308" fmla="*/ 142875 w 154305"/>
                <a:gd name="connsiteY308" fmla="*/ 199549 h 204311"/>
                <a:gd name="connsiteX309" fmla="*/ 142399 w 154305"/>
                <a:gd name="connsiteY309" fmla="*/ 197168 h 204311"/>
                <a:gd name="connsiteX310" fmla="*/ 142399 w 154305"/>
                <a:gd name="connsiteY310" fmla="*/ 195263 h 204311"/>
                <a:gd name="connsiteX311" fmla="*/ 140494 w 154305"/>
                <a:gd name="connsiteY311" fmla="*/ 193357 h 204311"/>
                <a:gd name="connsiteX312" fmla="*/ 139541 w 154305"/>
                <a:gd name="connsiteY312" fmla="*/ 190024 h 204311"/>
                <a:gd name="connsiteX313" fmla="*/ 139065 w 154305"/>
                <a:gd name="connsiteY313" fmla="*/ 186690 h 204311"/>
                <a:gd name="connsiteX314" fmla="*/ 140018 w 154305"/>
                <a:gd name="connsiteY314" fmla="*/ 184309 h 204311"/>
                <a:gd name="connsiteX315" fmla="*/ 142399 w 154305"/>
                <a:gd name="connsiteY315" fmla="*/ 181928 h 204311"/>
                <a:gd name="connsiteX316" fmla="*/ 144304 w 154305"/>
                <a:gd name="connsiteY316" fmla="*/ 181451 h 204311"/>
                <a:gd name="connsiteX317" fmla="*/ 145732 w 154305"/>
                <a:gd name="connsiteY317" fmla="*/ 182404 h 204311"/>
                <a:gd name="connsiteX318" fmla="*/ 149066 w 154305"/>
                <a:gd name="connsiteY318" fmla="*/ 183832 h 204311"/>
                <a:gd name="connsiteX319" fmla="*/ 151448 w 154305"/>
                <a:gd name="connsiteY319" fmla="*/ 185261 h 204311"/>
                <a:gd name="connsiteX320" fmla="*/ 152400 w 154305"/>
                <a:gd name="connsiteY320" fmla="*/ 187166 h 204311"/>
                <a:gd name="connsiteX321" fmla="*/ 153352 w 154305"/>
                <a:gd name="connsiteY321" fmla="*/ 186690 h 204311"/>
                <a:gd name="connsiteX322" fmla="*/ 154305 w 154305"/>
                <a:gd name="connsiteY322" fmla="*/ 185261 h 204311"/>
                <a:gd name="connsiteX323" fmla="*/ 153352 w 154305"/>
                <a:gd name="connsiteY323" fmla="*/ 182880 h 204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</a:cxnLst>
              <a:rect l="l" t="t" r="r" b="b"/>
              <a:pathLst>
                <a:path w="154305" h="204311">
                  <a:moveTo>
                    <a:pt x="153352" y="182880"/>
                  </a:moveTo>
                  <a:lnTo>
                    <a:pt x="152400" y="178594"/>
                  </a:lnTo>
                  <a:lnTo>
                    <a:pt x="151924" y="173831"/>
                  </a:lnTo>
                  <a:lnTo>
                    <a:pt x="151924" y="162401"/>
                  </a:lnTo>
                  <a:lnTo>
                    <a:pt x="151448" y="160972"/>
                  </a:lnTo>
                  <a:lnTo>
                    <a:pt x="150971" y="158591"/>
                  </a:lnTo>
                  <a:lnTo>
                    <a:pt x="150019" y="145732"/>
                  </a:lnTo>
                  <a:lnTo>
                    <a:pt x="149066" y="141446"/>
                  </a:lnTo>
                  <a:lnTo>
                    <a:pt x="148590" y="135731"/>
                  </a:lnTo>
                  <a:lnTo>
                    <a:pt x="147638" y="133826"/>
                  </a:lnTo>
                  <a:lnTo>
                    <a:pt x="146685" y="130969"/>
                  </a:lnTo>
                  <a:lnTo>
                    <a:pt x="145256" y="128111"/>
                  </a:lnTo>
                  <a:lnTo>
                    <a:pt x="144304" y="127159"/>
                  </a:lnTo>
                  <a:lnTo>
                    <a:pt x="143827" y="122396"/>
                  </a:lnTo>
                  <a:lnTo>
                    <a:pt x="143351" y="116205"/>
                  </a:lnTo>
                  <a:lnTo>
                    <a:pt x="143351" y="113347"/>
                  </a:lnTo>
                  <a:lnTo>
                    <a:pt x="141923" y="107156"/>
                  </a:lnTo>
                  <a:lnTo>
                    <a:pt x="140494" y="100489"/>
                  </a:lnTo>
                  <a:lnTo>
                    <a:pt x="138589" y="100965"/>
                  </a:lnTo>
                  <a:lnTo>
                    <a:pt x="137636" y="99536"/>
                  </a:lnTo>
                  <a:lnTo>
                    <a:pt x="136684" y="99536"/>
                  </a:lnTo>
                  <a:lnTo>
                    <a:pt x="133826" y="100965"/>
                  </a:lnTo>
                  <a:lnTo>
                    <a:pt x="131445" y="100489"/>
                  </a:lnTo>
                  <a:lnTo>
                    <a:pt x="130016" y="100489"/>
                  </a:lnTo>
                  <a:lnTo>
                    <a:pt x="130016" y="103822"/>
                  </a:lnTo>
                  <a:lnTo>
                    <a:pt x="130493" y="107156"/>
                  </a:lnTo>
                  <a:lnTo>
                    <a:pt x="130016" y="108585"/>
                  </a:lnTo>
                  <a:lnTo>
                    <a:pt x="125730" y="112395"/>
                  </a:lnTo>
                  <a:lnTo>
                    <a:pt x="124301" y="114776"/>
                  </a:lnTo>
                  <a:lnTo>
                    <a:pt x="124301" y="117634"/>
                  </a:lnTo>
                  <a:lnTo>
                    <a:pt x="124777" y="121444"/>
                  </a:lnTo>
                  <a:lnTo>
                    <a:pt x="123825" y="123349"/>
                  </a:lnTo>
                  <a:lnTo>
                    <a:pt x="121920" y="125254"/>
                  </a:lnTo>
                  <a:lnTo>
                    <a:pt x="119539" y="126206"/>
                  </a:lnTo>
                  <a:lnTo>
                    <a:pt x="117157" y="125730"/>
                  </a:lnTo>
                  <a:lnTo>
                    <a:pt x="115729" y="124301"/>
                  </a:lnTo>
                  <a:lnTo>
                    <a:pt x="114300" y="120491"/>
                  </a:lnTo>
                  <a:lnTo>
                    <a:pt x="112871" y="118586"/>
                  </a:lnTo>
                  <a:lnTo>
                    <a:pt x="111443" y="118110"/>
                  </a:lnTo>
                  <a:lnTo>
                    <a:pt x="110490" y="118586"/>
                  </a:lnTo>
                  <a:lnTo>
                    <a:pt x="110490" y="120968"/>
                  </a:lnTo>
                  <a:lnTo>
                    <a:pt x="110490" y="122872"/>
                  </a:lnTo>
                  <a:lnTo>
                    <a:pt x="110014" y="122872"/>
                  </a:lnTo>
                  <a:lnTo>
                    <a:pt x="109538" y="122396"/>
                  </a:lnTo>
                  <a:lnTo>
                    <a:pt x="108585" y="121444"/>
                  </a:lnTo>
                  <a:lnTo>
                    <a:pt x="106680" y="111919"/>
                  </a:lnTo>
                  <a:lnTo>
                    <a:pt x="103823" y="104775"/>
                  </a:lnTo>
                  <a:lnTo>
                    <a:pt x="103823" y="101918"/>
                  </a:lnTo>
                  <a:lnTo>
                    <a:pt x="104775" y="98107"/>
                  </a:lnTo>
                  <a:lnTo>
                    <a:pt x="106204" y="92393"/>
                  </a:lnTo>
                  <a:lnTo>
                    <a:pt x="109538" y="89059"/>
                  </a:lnTo>
                  <a:lnTo>
                    <a:pt x="110014" y="87630"/>
                  </a:lnTo>
                  <a:lnTo>
                    <a:pt x="110490" y="86678"/>
                  </a:lnTo>
                  <a:lnTo>
                    <a:pt x="111443" y="86678"/>
                  </a:lnTo>
                  <a:lnTo>
                    <a:pt x="116205" y="87154"/>
                  </a:lnTo>
                  <a:lnTo>
                    <a:pt x="117634" y="86678"/>
                  </a:lnTo>
                  <a:lnTo>
                    <a:pt x="119063" y="85249"/>
                  </a:lnTo>
                  <a:lnTo>
                    <a:pt x="120968" y="83820"/>
                  </a:lnTo>
                  <a:lnTo>
                    <a:pt x="122873" y="83344"/>
                  </a:lnTo>
                  <a:lnTo>
                    <a:pt x="124301" y="83344"/>
                  </a:lnTo>
                  <a:lnTo>
                    <a:pt x="126682" y="84772"/>
                  </a:lnTo>
                  <a:lnTo>
                    <a:pt x="127635" y="84296"/>
                  </a:lnTo>
                  <a:lnTo>
                    <a:pt x="128588" y="81915"/>
                  </a:lnTo>
                  <a:lnTo>
                    <a:pt x="129540" y="79534"/>
                  </a:lnTo>
                  <a:lnTo>
                    <a:pt x="130016" y="78581"/>
                  </a:lnTo>
                  <a:lnTo>
                    <a:pt x="131921" y="78105"/>
                  </a:lnTo>
                  <a:lnTo>
                    <a:pt x="134302" y="78105"/>
                  </a:lnTo>
                  <a:lnTo>
                    <a:pt x="134779" y="77629"/>
                  </a:lnTo>
                  <a:lnTo>
                    <a:pt x="135255" y="76676"/>
                  </a:lnTo>
                  <a:lnTo>
                    <a:pt x="135731" y="73819"/>
                  </a:lnTo>
                  <a:lnTo>
                    <a:pt x="138589" y="67151"/>
                  </a:lnTo>
                  <a:lnTo>
                    <a:pt x="139541" y="64294"/>
                  </a:lnTo>
                  <a:lnTo>
                    <a:pt x="139541" y="63818"/>
                  </a:lnTo>
                  <a:lnTo>
                    <a:pt x="139541" y="60484"/>
                  </a:lnTo>
                  <a:lnTo>
                    <a:pt x="140494" y="60007"/>
                  </a:lnTo>
                  <a:lnTo>
                    <a:pt x="145256" y="61436"/>
                  </a:lnTo>
                  <a:lnTo>
                    <a:pt x="147161" y="61436"/>
                  </a:lnTo>
                  <a:lnTo>
                    <a:pt x="148114" y="60960"/>
                  </a:lnTo>
                  <a:lnTo>
                    <a:pt x="148590" y="59531"/>
                  </a:lnTo>
                  <a:lnTo>
                    <a:pt x="148114" y="58103"/>
                  </a:lnTo>
                  <a:lnTo>
                    <a:pt x="144780" y="55721"/>
                  </a:lnTo>
                  <a:lnTo>
                    <a:pt x="139065" y="52388"/>
                  </a:lnTo>
                  <a:lnTo>
                    <a:pt x="133826" y="50482"/>
                  </a:lnTo>
                  <a:lnTo>
                    <a:pt x="124301" y="50959"/>
                  </a:lnTo>
                  <a:lnTo>
                    <a:pt x="114776" y="51435"/>
                  </a:lnTo>
                  <a:lnTo>
                    <a:pt x="111919" y="50959"/>
                  </a:lnTo>
                  <a:lnTo>
                    <a:pt x="108585" y="50006"/>
                  </a:lnTo>
                  <a:lnTo>
                    <a:pt x="100013" y="50006"/>
                  </a:lnTo>
                  <a:lnTo>
                    <a:pt x="89535" y="50482"/>
                  </a:lnTo>
                  <a:lnTo>
                    <a:pt x="85725" y="50006"/>
                  </a:lnTo>
                  <a:lnTo>
                    <a:pt x="83820" y="50006"/>
                  </a:lnTo>
                  <a:lnTo>
                    <a:pt x="80010" y="50482"/>
                  </a:lnTo>
                  <a:lnTo>
                    <a:pt x="73819" y="49530"/>
                  </a:lnTo>
                  <a:lnTo>
                    <a:pt x="69532" y="48101"/>
                  </a:lnTo>
                  <a:lnTo>
                    <a:pt x="65723" y="46672"/>
                  </a:lnTo>
                  <a:lnTo>
                    <a:pt x="60960" y="45244"/>
                  </a:lnTo>
                  <a:lnTo>
                    <a:pt x="60007" y="45244"/>
                  </a:lnTo>
                  <a:lnTo>
                    <a:pt x="59531" y="44768"/>
                  </a:lnTo>
                  <a:lnTo>
                    <a:pt x="59055" y="43815"/>
                  </a:lnTo>
                  <a:lnTo>
                    <a:pt x="59055" y="42386"/>
                  </a:lnTo>
                  <a:lnTo>
                    <a:pt x="60007" y="35719"/>
                  </a:lnTo>
                  <a:lnTo>
                    <a:pt x="59055" y="25718"/>
                  </a:lnTo>
                  <a:lnTo>
                    <a:pt x="60007" y="21907"/>
                  </a:lnTo>
                  <a:lnTo>
                    <a:pt x="56198" y="13811"/>
                  </a:lnTo>
                  <a:lnTo>
                    <a:pt x="54769" y="12382"/>
                  </a:lnTo>
                  <a:lnTo>
                    <a:pt x="52864" y="12382"/>
                  </a:lnTo>
                  <a:lnTo>
                    <a:pt x="51911" y="13335"/>
                  </a:lnTo>
                  <a:lnTo>
                    <a:pt x="51435" y="15240"/>
                  </a:lnTo>
                  <a:lnTo>
                    <a:pt x="51911" y="17621"/>
                  </a:lnTo>
                  <a:lnTo>
                    <a:pt x="50482" y="20003"/>
                  </a:lnTo>
                  <a:lnTo>
                    <a:pt x="47625" y="20955"/>
                  </a:lnTo>
                  <a:lnTo>
                    <a:pt x="44291" y="20003"/>
                  </a:lnTo>
                  <a:lnTo>
                    <a:pt x="41434" y="19050"/>
                  </a:lnTo>
                  <a:lnTo>
                    <a:pt x="38100" y="16669"/>
                  </a:lnTo>
                  <a:lnTo>
                    <a:pt x="35243" y="13335"/>
                  </a:lnTo>
                  <a:lnTo>
                    <a:pt x="35243" y="9525"/>
                  </a:lnTo>
                  <a:lnTo>
                    <a:pt x="33814" y="7144"/>
                  </a:lnTo>
                  <a:lnTo>
                    <a:pt x="32385" y="5715"/>
                  </a:lnTo>
                  <a:lnTo>
                    <a:pt x="30956" y="5239"/>
                  </a:lnTo>
                  <a:lnTo>
                    <a:pt x="30004" y="5715"/>
                  </a:lnTo>
                  <a:lnTo>
                    <a:pt x="29051" y="7144"/>
                  </a:lnTo>
                  <a:lnTo>
                    <a:pt x="30004" y="8572"/>
                  </a:lnTo>
                  <a:lnTo>
                    <a:pt x="30956" y="10478"/>
                  </a:lnTo>
                  <a:lnTo>
                    <a:pt x="30480" y="11906"/>
                  </a:lnTo>
                  <a:lnTo>
                    <a:pt x="29527" y="11906"/>
                  </a:lnTo>
                  <a:lnTo>
                    <a:pt x="28099" y="11430"/>
                  </a:lnTo>
                  <a:lnTo>
                    <a:pt x="25718" y="11906"/>
                  </a:lnTo>
                  <a:lnTo>
                    <a:pt x="23336" y="10954"/>
                  </a:lnTo>
                  <a:lnTo>
                    <a:pt x="21907" y="10954"/>
                  </a:lnTo>
                  <a:lnTo>
                    <a:pt x="20479" y="10478"/>
                  </a:lnTo>
                  <a:lnTo>
                    <a:pt x="20479" y="8096"/>
                  </a:lnTo>
                  <a:lnTo>
                    <a:pt x="18574" y="5239"/>
                  </a:lnTo>
                  <a:lnTo>
                    <a:pt x="15240" y="1905"/>
                  </a:lnTo>
                  <a:lnTo>
                    <a:pt x="11906" y="0"/>
                  </a:lnTo>
                  <a:lnTo>
                    <a:pt x="10477" y="476"/>
                  </a:lnTo>
                  <a:lnTo>
                    <a:pt x="9525" y="2381"/>
                  </a:lnTo>
                  <a:lnTo>
                    <a:pt x="9525" y="3334"/>
                  </a:lnTo>
                  <a:lnTo>
                    <a:pt x="10477" y="3810"/>
                  </a:lnTo>
                  <a:lnTo>
                    <a:pt x="12382" y="5239"/>
                  </a:lnTo>
                  <a:lnTo>
                    <a:pt x="12859" y="6668"/>
                  </a:lnTo>
                  <a:lnTo>
                    <a:pt x="12382" y="7620"/>
                  </a:lnTo>
                  <a:lnTo>
                    <a:pt x="10477" y="9525"/>
                  </a:lnTo>
                  <a:lnTo>
                    <a:pt x="9049" y="11430"/>
                  </a:lnTo>
                  <a:lnTo>
                    <a:pt x="5715" y="14288"/>
                  </a:lnTo>
                  <a:lnTo>
                    <a:pt x="2857" y="17621"/>
                  </a:lnTo>
                  <a:lnTo>
                    <a:pt x="1905" y="20003"/>
                  </a:lnTo>
                  <a:lnTo>
                    <a:pt x="952" y="22384"/>
                  </a:lnTo>
                  <a:lnTo>
                    <a:pt x="476" y="24765"/>
                  </a:lnTo>
                  <a:lnTo>
                    <a:pt x="1429" y="26670"/>
                  </a:lnTo>
                  <a:lnTo>
                    <a:pt x="2857" y="27622"/>
                  </a:lnTo>
                  <a:lnTo>
                    <a:pt x="6668" y="28575"/>
                  </a:lnTo>
                  <a:lnTo>
                    <a:pt x="10477" y="31909"/>
                  </a:lnTo>
                  <a:lnTo>
                    <a:pt x="13335" y="36195"/>
                  </a:lnTo>
                  <a:lnTo>
                    <a:pt x="15240" y="37624"/>
                  </a:lnTo>
                  <a:lnTo>
                    <a:pt x="18098" y="39053"/>
                  </a:lnTo>
                  <a:lnTo>
                    <a:pt x="24289" y="39053"/>
                  </a:lnTo>
                  <a:lnTo>
                    <a:pt x="25241" y="40481"/>
                  </a:lnTo>
                  <a:lnTo>
                    <a:pt x="26194" y="43815"/>
                  </a:lnTo>
                  <a:lnTo>
                    <a:pt x="27146" y="44768"/>
                  </a:lnTo>
                  <a:lnTo>
                    <a:pt x="30004" y="46196"/>
                  </a:lnTo>
                  <a:lnTo>
                    <a:pt x="30480" y="47149"/>
                  </a:lnTo>
                  <a:lnTo>
                    <a:pt x="29527" y="48578"/>
                  </a:lnTo>
                  <a:lnTo>
                    <a:pt x="28099" y="49530"/>
                  </a:lnTo>
                  <a:lnTo>
                    <a:pt x="25718" y="50006"/>
                  </a:lnTo>
                  <a:lnTo>
                    <a:pt x="23336" y="50482"/>
                  </a:lnTo>
                  <a:lnTo>
                    <a:pt x="20955" y="50006"/>
                  </a:lnTo>
                  <a:lnTo>
                    <a:pt x="17621" y="49530"/>
                  </a:lnTo>
                  <a:lnTo>
                    <a:pt x="13811" y="49530"/>
                  </a:lnTo>
                  <a:lnTo>
                    <a:pt x="10954" y="57626"/>
                  </a:lnTo>
                  <a:lnTo>
                    <a:pt x="9049" y="60484"/>
                  </a:lnTo>
                  <a:lnTo>
                    <a:pt x="8096" y="60484"/>
                  </a:lnTo>
                  <a:lnTo>
                    <a:pt x="5239" y="59055"/>
                  </a:lnTo>
                  <a:lnTo>
                    <a:pt x="3810" y="59055"/>
                  </a:lnTo>
                  <a:lnTo>
                    <a:pt x="476" y="66199"/>
                  </a:lnTo>
                  <a:lnTo>
                    <a:pt x="0" y="68104"/>
                  </a:lnTo>
                  <a:lnTo>
                    <a:pt x="0" y="69532"/>
                  </a:lnTo>
                  <a:lnTo>
                    <a:pt x="1905" y="72390"/>
                  </a:lnTo>
                  <a:lnTo>
                    <a:pt x="4286" y="74771"/>
                  </a:lnTo>
                  <a:lnTo>
                    <a:pt x="7144" y="75724"/>
                  </a:lnTo>
                  <a:lnTo>
                    <a:pt x="9049" y="75247"/>
                  </a:lnTo>
                  <a:lnTo>
                    <a:pt x="10954" y="76200"/>
                  </a:lnTo>
                  <a:lnTo>
                    <a:pt x="12859" y="78581"/>
                  </a:lnTo>
                  <a:lnTo>
                    <a:pt x="16193" y="80010"/>
                  </a:lnTo>
                  <a:lnTo>
                    <a:pt x="20955" y="80963"/>
                  </a:lnTo>
                  <a:lnTo>
                    <a:pt x="23813" y="82868"/>
                  </a:lnTo>
                  <a:lnTo>
                    <a:pt x="24289" y="84296"/>
                  </a:lnTo>
                  <a:lnTo>
                    <a:pt x="23813" y="85725"/>
                  </a:lnTo>
                  <a:lnTo>
                    <a:pt x="23336" y="90011"/>
                  </a:lnTo>
                  <a:lnTo>
                    <a:pt x="22860" y="92393"/>
                  </a:lnTo>
                  <a:lnTo>
                    <a:pt x="20002" y="98584"/>
                  </a:lnTo>
                  <a:lnTo>
                    <a:pt x="18098" y="103822"/>
                  </a:lnTo>
                  <a:lnTo>
                    <a:pt x="19050" y="106204"/>
                  </a:lnTo>
                  <a:lnTo>
                    <a:pt x="19526" y="107156"/>
                  </a:lnTo>
                  <a:lnTo>
                    <a:pt x="20002" y="108109"/>
                  </a:lnTo>
                  <a:lnTo>
                    <a:pt x="21907" y="110014"/>
                  </a:lnTo>
                  <a:lnTo>
                    <a:pt x="23336" y="111919"/>
                  </a:lnTo>
                  <a:lnTo>
                    <a:pt x="21907" y="117157"/>
                  </a:lnTo>
                  <a:lnTo>
                    <a:pt x="22384" y="118586"/>
                  </a:lnTo>
                  <a:lnTo>
                    <a:pt x="25241" y="119539"/>
                  </a:lnTo>
                  <a:lnTo>
                    <a:pt x="28099" y="120015"/>
                  </a:lnTo>
                  <a:lnTo>
                    <a:pt x="29051" y="120968"/>
                  </a:lnTo>
                  <a:lnTo>
                    <a:pt x="26194" y="126206"/>
                  </a:lnTo>
                  <a:lnTo>
                    <a:pt x="26670" y="130016"/>
                  </a:lnTo>
                  <a:lnTo>
                    <a:pt x="27623" y="133350"/>
                  </a:lnTo>
                  <a:lnTo>
                    <a:pt x="28575" y="139065"/>
                  </a:lnTo>
                  <a:lnTo>
                    <a:pt x="28575" y="139541"/>
                  </a:lnTo>
                  <a:lnTo>
                    <a:pt x="28575" y="140970"/>
                  </a:lnTo>
                  <a:lnTo>
                    <a:pt x="30480" y="145256"/>
                  </a:lnTo>
                  <a:lnTo>
                    <a:pt x="33338" y="153829"/>
                  </a:lnTo>
                  <a:lnTo>
                    <a:pt x="33338" y="157163"/>
                  </a:lnTo>
                  <a:lnTo>
                    <a:pt x="33338" y="160496"/>
                  </a:lnTo>
                  <a:lnTo>
                    <a:pt x="34290" y="163354"/>
                  </a:lnTo>
                  <a:lnTo>
                    <a:pt x="34766" y="168593"/>
                  </a:lnTo>
                  <a:lnTo>
                    <a:pt x="37148" y="171926"/>
                  </a:lnTo>
                  <a:lnTo>
                    <a:pt x="39529" y="174307"/>
                  </a:lnTo>
                  <a:lnTo>
                    <a:pt x="40957" y="174784"/>
                  </a:lnTo>
                  <a:lnTo>
                    <a:pt x="43339" y="174307"/>
                  </a:lnTo>
                  <a:lnTo>
                    <a:pt x="46673" y="170974"/>
                  </a:lnTo>
                  <a:lnTo>
                    <a:pt x="48101" y="167640"/>
                  </a:lnTo>
                  <a:lnTo>
                    <a:pt x="48101" y="163354"/>
                  </a:lnTo>
                  <a:lnTo>
                    <a:pt x="47149" y="157163"/>
                  </a:lnTo>
                  <a:lnTo>
                    <a:pt x="47625" y="154781"/>
                  </a:lnTo>
                  <a:lnTo>
                    <a:pt x="50006" y="165259"/>
                  </a:lnTo>
                  <a:lnTo>
                    <a:pt x="50482" y="169545"/>
                  </a:lnTo>
                  <a:lnTo>
                    <a:pt x="50482" y="172879"/>
                  </a:lnTo>
                  <a:lnTo>
                    <a:pt x="52388" y="171450"/>
                  </a:lnTo>
                  <a:lnTo>
                    <a:pt x="53816" y="169069"/>
                  </a:lnTo>
                  <a:lnTo>
                    <a:pt x="56674" y="167640"/>
                  </a:lnTo>
                  <a:lnTo>
                    <a:pt x="58579" y="165259"/>
                  </a:lnTo>
                  <a:lnTo>
                    <a:pt x="60007" y="161449"/>
                  </a:lnTo>
                  <a:lnTo>
                    <a:pt x="60484" y="158591"/>
                  </a:lnTo>
                  <a:lnTo>
                    <a:pt x="60007" y="154305"/>
                  </a:lnTo>
                  <a:lnTo>
                    <a:pt x="60960" y="150971"/>
                  </a:lnTo>
                  <a:lnTo>
                    <a:pt x="64294" y="148114"/>
                  </a:lnTo>
                  <a:lnTo>
                    <a:pt x="60960" y="153829"/>
                  </a:lnTo>
                  <a:lnTo>
                    <a:pt x="60960" y="157639"/>
                  </a:lnTo>
                  <a:lnTo>
                    <a:pt x="61913" y="160496"/>
                  </a:lnTo>
                  <a:lnTo>
                    <a:pt x="63341" y="163830"/>
                  </a:lnTo>
                  <a:lnTo>
                    <a:pt x="67151" y="160972"/>
                  </a:lnTo>
                  <a:lnTo>
                    <a:pt x="69532" y="159544"/>
                  </a:lnTo>
                  <a:lnTo>
                    <a:pt x="71914" y="159068"/>
                  </a:lnTo>
                  <a:lnTo>
                    <a:pt x="67627" y="163830"/>
                  </a:lnTo>
                  <a:lnTo>
                    <a:pt x="67151" y="165735"/>
                  </a:lnTo>
                  <a:lnTo>
                    <a:pt x="67151" y="168116"/>
                  </a:lnTo>
                  <a:lnTo>
                    <a:pt x="69056" y="169545"/>
                  </a:lnTo>
                  <a:lnTo>
                    <a:pt x="70009" y="170497"/>
                  </a:lnTo>
                  <a:lnTo>
                    <a:pt x="72390" y="170021"/>
                  </a:lnTo>
                  <a:lnTo>
                    <a:pt x="74295" y="167640"/>
                  </a:lnTo>
                  <a:lnTo>
                    <a:pt x="76676" y="162401"/>
                  </a:lnTo>
                  <a:lnTo>
                    <a:pt x="81439" y="157639"/>
                  </a:lnTo>
                  <a:lnTo>
                    <a:pt x="83344" y="156210"/>
                  </a:lnTo>
                  <a:lnTo>
                    <a:pt x="84773" y="154781"/>
                  </a:lnTo>
                  <a:lnTo>
                    <a:pt x="85725" y="150971"/>
                  </a:lnTo>
                  <a:lnTo>
                    <a:pt x="85249" y="148590"/>
                  </a:lnTo>
                  <a:lnTo>
                    <a:pt x="82868" y="144780"/>
                  </a:lnTo>
                  <a:lnTo>
                    <a:pt x="81439" y="142875"/>
                  </a:lnTo>
                  <a:lnTo>
                    <a:pt x="81915" y="141446"/>
                  </a:lnTo>
                  <a:lnTo>
                    <a:pt x="81439" y="139541"/>
                  </a:lnTo>
                  <a:lnTo>
                    <a:pt x="80010" y="137160"/>
                  </a:lnTo>
                  <a:lnTo>
                    <a:pt x="80010" y="134303"/>
                  </a:lnTo>
                  <a:lnTo>
                    <a:pt x="80963" y="132397"/>
                  </a:lnTo>
                  <a:lnTo>
                    <a:pt x="83820" y="131445"/>
                  </a:lnTo>
                  <a:lnTo>
                    <a:pt x="81439" y="128588"/>
                  </a:lnTo>
                  <a:lnTo>
                    <a:pt x="80963" y="126206"/>
                  </a:lnTo>
                  <a:lnTo>
                    <a:pt x="82868" y="125254"/>
                  </a:lnTo>
                  <a:lnTo>
                    <a:pt x="85249" y="123349"/>
                  </a:lnTo>
                  <a:lnTo>
                    <a:pt x="85249" y="120968"/>
                  </a:lnTo>
                  <a:lnTo>
                    <a:pt x="84773" y="118586"/>
                  </a:lnTo>
                  <a:lnTo>
                    <a:pt x="82391" y="115729"/>
                  </a:lnTo>
                  <a:lnTo>
                    <a:pt x="78105" y="114776"/>
                  </a:lnTo>
                  <a:lnTo>
                    <a:pt x="73819" y="111443"/>
                  </a:lnTo>
                  <a:lnTo>
                    <a:pt x="78581" y="112395"/>
                  </a:lnTo>
                  <a:lnTo>
                    <a:pt x="83820" y="112871"/>
                  </a:lnTo>
                  <a:lnTo>
                    <a:pt x="84296" y="110966"/>
                  </a:lnTo>
                  <a:lnTo>
                    <a:pt x="84296" y="108585"/>
                  </a:lnTo>
                  <a:lnTo>
                    <a:pt x="84773" y="107156"/>
                  </a:lnTo>
                  <a:lnTo>
                    <a:pt x="85725" y="106680"/>
                  </a:lnTo>
                  <a:lnTo>
                    <a:pt x="86201" y="108585"/>
                  </a:lnTo>
                  <a:lnTo>
                    <a:pt x="86201" y="111919"/>
                  </a:lnTo>
                  <a:lnTo>
                    <a:pt x="87630" y="118110"/>
                  </a:lnTo>
                  <a:lnTo>
                    <a:pt x="86677" y="124301"/>
                  </a:lnTo>
                  <a:lnTo>
                    <a:pt x="87630" y="126682"/>
                  </a:lnTo>
                  <a:lnTo>
                    <a:pt x="93345" y="137636"/>
                  </a:lnTo>
                  <a:lnTo>
                    <a:pt x="97155" y="141922"/>
                  </a:lnTo>
                  <a:lnTo>
                    <a:pt x="104299" y="141446"/>
                  </a:lnTo>
                  <a:lnTo>
                    <a:pt x="106680" y="140494"/>
                  </a:lnTo>
                  <a:lnTo>
                    <a:pt x="110014" y="137160"/>
                  </a:lnTo>
                  <a:lnTo>
                    <a:pt x="113348" y="134779"/>
                  </a:lnTo>
                  <a:lnTo>
                    <a:pt x="115729" y="131445"/>
                  </a:lnTo>
                  <a:lnTo>
                    <a:pt x="115729" y="134303"/>
                  </a:lnTo>
                  <a:lnTo>
                    <a:pt x="117157" y="137636"/>
                  </a:lnTo>
                  <a:lnTo>
                    <a:pt x="122873" y="144780"/>
                  </a:lnTo>
                  <a:lnTo>
                    <a:pt x="124301" y="148114"/>
                  </a:lnTo>
                  <a:lnTo>
                    <a:pt x="126206" y="151924"/>
                  </a:lnTo>
                  <a:lnTo>
                    <a:pt x="127635" y="150495"/>
                  </a:lnTo>
                  <a:lnTo>
                    <a:pt x="128111" y="150019"/>
                  </a:lnTo>
                  <a:lnTo>
                    <a:pt x="128111" y="150971"/>
                  </a:lnTo>
                  <a:lnTo>
                    <a:pt x="127159" y="154305"/>
                  </a:lnTo>
                  <a:lnTo>
                    <a:pt x="128111" y="156686"/>
                  </a:lnTo>
                  <a:lnTo>
                    <a:pt x="130493" y="166211"/>
                  </a:lnTo>
                  <a:lnTo>
                    <a:pt x="133826" y="173355"/>
                  </a:lnTo>
                  <a:lnTo>
                    <a:pt x="133826" y="179070"/>
                  </a:lnTo>
                  <a:lnTo>
                    <a:pt x="135255" y="190976"/>
                  </a:lnTo>
                  <a:lnTo>
                    <a:pt x="140018" y="197644"/>
                  </a:lnTo>
                  <a:lnTo>
                    <a:pt x="141923" y="200978"/>
                  </a:lnTo>
                  <a:lnTo>
                    <a:pt x="143827" y="204311"/>
                  </a:lnTo>
                  <a:lnTo>
                    <a:pt x="144304" y="204311"/>
                  </a:lnTo>
                  <a:lnTo>
                    <a:pt x="143827" y="201930"/>
                  </a:lnTo>
                  <a:lnTo>
                    <a:pt x="142875" y="199549"/>
                  </a:lnTo>
                  <a:lnTo>
                    <a:pt x="142399" y="197168"/>
                  </a:lnTo>
                  <a:lnTo>
                    <a:pt x="142399" y="195263"/>
                  </a:lnTo>
                  <a:lnTo>
                    <a:pt x="140494" y="193357"/>
                  </a:lnTo>
                  <a:lnTo>
                    <a:pt x="139541" y="190024"/>
                  </a:lnTo>
                  <a:lnTo>
                    <a:pt x="139065" y="186690"/>
                  </a:lnTo>
                  <a:lnTo>
                    <a:pt x="140018" y="184309"/>
                  </a:lnTo>
                  <a:lnTo>
                    <a:pt x="142399" y="181928"/>
                  </a:lnTo>
                  <a:lnTo>
                    <a:pt x="144304" y="181451"/>
                  </a:lnTo>
                  <a:lnTo>
                    <a:pt x="145732" y="182404"/>
                  </a:lnTo>
                  <a:lnTo>
                    <a:pt x="149066" y="183832"/>
                  </a:lnTo>
                  <a:lnTo>
                    <a:pt x="151448" y="185261"/>
                  </a:lnTo>
                  <a:lnTo>
                    <a:pt x="152400" y="187166"/>
                  </a:lnTo>
                  <a:lnTo>
                    <a:pt x="153352" y="186690"/>
                  </a:lnTo>
                  <a:lnTo>
                    <a:pt x="154305" y="185261"/>
                  </a:lnTo>
                  <a:lnTo>
                    <a:pt x="153352" y="182880"/>
                  </a:lnTo>
                  <a:close/>
                </a:path>
              </a:pathLst>
            </a:custGeom>
            <a:grpFill/>
            <a:ln w="3175" cap="flat">
              <a:solidFill>
                <a:schemeClr val="bg1">
                  <a:lumMod val="75000"/>
                </a:scheme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0" name="Freeform: Shape 448">
              <a:extLst>
                <a:ext uri="{FF2B5EF4-FFF2-40B4-BE49-F238E27FC236}">
                  <a16:creationId xmlns:a16="http://schemas.microsoft.com/office/drawing/2014/main" id="{367FBFEA-2BB4-133D-31C9-28B67946E0EB}"/>
                </a:ext>
              </a:extLst>
            </p:cNvPr>
            <p:cNvSpPr/>
            <p:nvPr/>
          </p:nvSpPr>
          <p:spPr>
            <a:xfrm>
              <a:off x="3690461" y="3849528"/>
              <a:ext cx="7143" cy="8572"/>
            </a:xfrm>
            <a:custGeom>
              <a:avLst/>
              <a:gdLst>
                <a:gd name="connsiteX0" fmla="*/ 5239 w 7143"/>
                <a:gd name="connsiteY0" fmla="*/ 3810 h 8572"/>
                <a:gd name="connsiteX1" fmla="*/ 1905 w 7143"/>
                <a:gd name="connsiteY1" fmla="*/ 0 h 8572"/>
                <a:gd name="connsiteX2" fmla="*/ 0 w 7143"/>
                <a:gd name="connsiteY2" fmla="*/ 476 h 8572"/>
                <a:gd name="connsiteX3" fmla="*/ 0 w 7143"/>
                <a:gd name="connsiteY3" fmla="*/ 5715 h 8572"/>
                <a:gd name="connsiteX4" fmla="*/ 952 w 7143"/>
                <a:gd name="connsiteY4" fmla="*/ 7144 h 8572"/>
                <a:gd name="connsiteX5" fmla="*/ 4286 w 7143"/>
                <a:gd name="connsiteY5" fmla="*/ 8572 h 8572"/>
                <a:gd name="connsiteX6" fmla="*/ 5239 w 7143"/>
                <a:gd name="connsiteY6" fmla="*/ 7620 h 8572"/>
                <a:gd name="connsiteX7" fmla="*/ 7144 w 7143"/>
                <a:gd name="connsiteY7" fmla="*/ 5239 h 8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143" h="8572">
                  <a:moveTo>
                    <a:pt x="5239" y="3810"/>
                  </a:moveTo>
                  <a:lnTo>
                    <a:pt x="1905" y="0"/>
                  </a:lnTo>
                  <a:lnTo>
                    <a:pt x="0" y="476"/>
                  </a:lnTo>
                  <a:lnTo>
                    <a:pt x="0" y="5715"/>
                  </a:lnTo>
                  <a:lnTo>
                    <a:pt x="952" y="7144"/>
                  </a:lnTo>
                  <a:lnTo>
                    <a:pt x="4286" y="8572"/>
                  </a:lnTo>
                  <a:lnTo>
                    <a:pt x="5239" y="7620"/>
                  </a:lnTo>
                  <a:lnTo>
                    <a:pt x="7144" y="5239"/>
                  </a:lnTo>
                  <a:close/>
                </a:path>
              </a:pathLst>
            </a:custGeom>
            <a:grpFill/>
            <a:ln w="3175" cap="flat">
              <a:solidFill>
                <a:schemeClr val="bg1">
                  <a:lumMod val="75000"/>
                </a:scheme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1" name="Freeform: Shape 449">
              <a:extLst>
                <a:ext uri="{FF2B5EF4-FFF2-40B4-BE49-F238E27FC236}">
                  <a16:creationId xmlns:a16="http://schemas.microsoft.com/office/drawing/2014/main" id="{6D80F9FE-8813-2F29-7154-AB4A69362494}"/>
                </a:ext>
              </a:extLst>
            </p:cNvPr>
            <p:cNvSpPr/>
            <p:nvPr/>
          </p:nvSpPr>
          <p:spPr>
            <a:xfrm>
              <a:off x="6255067" y="2663665"/>
              <a:ext cx="130968" cy="112395"/>
            </a:xfrm>
            <a:custGeom>
              <a:avLst/>
              <a:gdLst>
                <a:gd name="connsiteX0" fmla="*/ 129540 w 130968"/>
                <a:gd name="connsiteY0" fmla="*/ 50006 h 112395"/>
                <a:gd name="connsiteX1" fmla="*/ 125730 w 130968"/>
                <a:gd name="connsiteY1" fmla="*/ 46673 h 112395"/>
                <a:gd name="connsiteX2" fmla="*/ 122396 w 130968"/>
                <a:gd name="connsiteY2" fmla="*/ 43815 h 112395"/>
                <a:gd name="connsiteX3" fmla="*/ 118586 w 130968"/>
                <a:gd name="connsiteY3" fmla="*/ 41434 h 112395"/>
                <a:gd name="connsiteX4" fmla="*/ 116205 w 130968"/>
                <a:gd name="connsiteY4" fmla="*/ 40958 h 112395"/>
                <a:gd name="connsiteX5" fmla="*/ 115252 w 130968"/>
                <a:gd name="connsiteY5" fmla="*/ 39529 h 112395"/>
                <a:gd name="connsiteX6" fmla="*/ 114776 w 130968"/>
                <a:gd name="connsiteY6" fmla="*/ 38576 h 112395"/>
                <a:gd name="connsiteX7" fmla="*/ 115252 w 130968"/>
                <a:gd name="connsiteY7" fmla="*/ 36195 h 112395"/>
                <a:gd name="connsiteX8" fmla="*/ 115252 w 130968"/>
                <a:gd name="connsiteY8" fmla="*/ 33338 h 112395"/>
                <a:gd name="connsiteX9" fmla="*/ 116205 w 130968"/>
                <a:gd name="connsiteY9" fmla="*/ 31433 h 112395"/>
                <a:gd name="connsiteX10" fmla="*/ 118586 w 130968"/>
                <a:gd name="connsiteY10" fmla="*/ 28099 h 112395"/>
                <a:gd name="connsiteX11" fmla="*/ 120968 w 130968"/>
                <a:gd name="connsiteY11" fmla="*/ 24289 h 112395"/>
                <a:gd name="connsiteX12" fmla="*/ 122396 w 130968"/>
                <a:gd name="connsiteY12" fmla="*/ 20955 h 112395"/>
                <a:gd name="connsiteX13" fmla="*/ 122872 w 130968"/>
                <a:gd name="connsiteY13" fmla="*/ 17621 h 112395"/>
                <a:gd name="connsiteX14" fmla="*/ 122872 w 130968"/>
                <a:gd name="connsiteY14" fmla="*/ 16669 h 112395"/>
                <a:gd name="connsiteX15" fmla="*/ 121444 w 130968"/>
                <a:gd name="connsiteY15" fmla="*/ 16193 h 112395"/>
                <a:gd name="connsiteX16" fmla="*/ 119063 w 130968"/>
                <a:gd name="connsiteY16" fmla="*/ 15240 h 112395"/>
                <a:gd name="connsiteX17" fmla="*/ 115252 w 130968"/>
                <a:gd name="connsiteY17" fmla="*/ 15716 h 112395"/>
                <a:gd name="connsiteX18" fmla="*/ 112395 w 130968"/>
                <a:gd name="connsiteY18" fmla="*/ 17145 h 112395"/>
                <a:gd name="connsiteX19" fmla="*/ 110966 w 130968"/>
                <a:gd name="connsiteY19" fmla="*/ 17145 h 112395"/>
                <a:gd name="connsiteX20" fmla="*/ 109061 w 130968"/>
                <a:gd name="connsiteY20" fmla="*/ 17145 h 112395"/>
                <a:gd name="connsiteX21" fmla="*/ 105251 w 130968"/>
                <a:gd name="connsiteY21" fmla="*/ 16669 h 112395"/>
                <a:gd name="connsiteX22" fmla="*/ 103822 w 130968"/>
                <a:gd name="connsiteY22" fmla="*/ 15240 h 112395"/>
                <a:gd name="connsiteX23" fmla="*/ 103346 w 130968"/>
                <a:gd name="connsiteY23" fmla="*/ 13811 h 112395"/>
                <a:gd name="connsiteX24" fmla="*/ 103346 w 130968"/>
                <a:gd name="connsiteY24" fmla="*/ 12859 h 112395"/>
                <a:gd name="connsiteX25" fmla="*/ 102394 w 130968"/>
                <a:gd name="connsiteY25" fmla="*/ 10478 h 112395"/>
                <a:gd name="connsiteX26" fmla="*/ 99536 w 130968"/>
                <a:gd name="connsiteY26" fmla="*/ 8573 h 112395"/>
                <a:gd name="connsiteX27" fmla="*/ 93345 w 130968"/>
                <a:gd name="connsiteY27" fmla="*/ 8096 h 112395"/>
                <a:gd name="connsiteX28" fmla="*/ 91440 w 130968"/>
                <a:gd name="connsiteY28" fmla="*/ 7620 h 112395"/>
                <a:gd name="connsiteX29" fmla="*/ 89059 w 130968"/>
                <a:gd name="connsiteY29" fmla="*/ 6668 h 112395"/>
                <a:gd name="connsiteX30" fmla="*/ 86677 w 130968"/>
                <a:gd name="connsiteY30" fmla="*/ 6191 h 112395"/>
                <a:gd name="connsiteX31" fmla="*/ 84296 w 130968"/>
                <a:gd name="connsiteY31" fmla="*/ 6191 h 112395"/>
                <a:gd name="connsiteX32" fmla="*/ 81439 w 130968"/>
                <a:gd name="connsiteY32" fmla="*/ 6668 h 112395"/>
                <a:gd name="connsiteX33" fmla="*/ 76676 w 130968"/>
                <a:gd name="connsiteY33" fmla="*/ 5715 h 112395"/>
                <a:gd name="connsiteX34" fmla="*/ 75247 w 130968"/>
                <a:gd name="connsiteY34" fmla="*/ 7144 h 112395"/>
                <a:gd name="connsiteX35" fmla="*/ 72866 w 130968"/>
                <a:gd name="connsiteY35" fmla="*/ 8573 h 112395"/>
                <a:gd name="connsiteX36" fmla="*/ 70485 w 130968"/>
                <a:gd name="connsiteY36" fmla="*/ 8573 h 112395"/>
                <a:gd name="connsiteX37" fmla="*/ 66199 w 130968"/>
                <a:gd name="connsiteY37" fmla="*/ 5239 h 112395"/>
                <a:gd name="connsiteX38" fmla="*/ 65246 w 130968"/>
                <a:gd name="connsiteY38" fmla="*/ 4763 h 112395"/>
                <a:gd name="connsiteX39" fmla="*/ 61436 w 130968"/>
                <a:gd name="connsiteY39" fmla="*/ 6668 h 112395"/>
                <a:gd name="connsiteX40" fmla="*/ 60007 w 130968"/>
                <a:gd name="connsiteY40" fmla="*/ 6668 h 112395"/>
                <a:gd name="connsiteX41" fmla="*/ 59055 w 130968"/>
                <a:gd name="connsiteY41" fmla="*/ 6191 h 112395"/>
                <a:gd name="connsiteX42" fmla="*/ 53816 w 130968"/>
                <a:gd name="connsiteY42" fmla="*/ 4763 h 112395"/>
                <a:gd name="connsiteX43" fmla="*/ 51911 w 130968"/>
                <a:gd name="connsiteY43" fmla="*/ 4763 h 112395"/>
                <a:gd name="connsiteX44" fmla="*/ 50006 w 130968"/>
                <a:gd name="connsiteY44" fmla="*/ 5239 h 112395"/>
                <a:gd name="connsiteX45" fmla="*/ 47149 w 130968"/>
                <a:gd name="connsiteY45" fmla="*/ 4763 h 112395"/>
                <a:gd name="connsiteX46" fmla="*/ 40005 w 130968"/>
                <a:gd name="connsiteY46" fmla="*/ 0 h 112395"/>
                <a:gd name="connsiteX47" fmla="*/ 35719 w 130968"/>
                <a:gd name="connsiteY47" fmla="*/ 3334 h 112395"/>
                <a:gd name="connsiteX48" fmla="*/ 27146 w 130968"/>
                <a:gd name="connsiteY48" fmla="*/ 2858 h 112395"/>
                <a:gd name="connsiteX49" fmla="*/ 24289 w 130968"/>
                <a:gd name="connsiteY49" fmla="*/ 5239 h 112395"/>
                <a:gd name="connsiteX50" fmla="*/ 21431 w 130968"/>
                <a:gd name="connsiteY50" fmla="*/ 9525 h 112395"/>
                <a:gd name="connsiteX51" fmla="*/ 19050 w 130968"/>
                <a:gd name="connsiteY51" fmla="*/ 11430 h 112395"/>
                <a:gd name="connsiteX52" fmla="*/ 16669 w 130968"/>
                <a:gd name="connsiteY52" fmla="*/ 10478 h 112395"/>
                <a:gd name="connsiteX53" fmla="*/ 14288 w 130968"/>
                <a:gd name="connsiteY53" fmla="*/ 8573 h 112395"/>
                <a:gd name="connsiteX54" fmla="*/ 10001 w 130968"/>
                <a:gd name="connsiteY54" fmla="*/ 3810 h 112395"/>
                <a:gd name="connsiteX55" fmla="*/ 7620 w 130968"/>
                <a:gd name="connsiteY55" fmla="*/ 2858 h 112395"/>
                <a:gd name="connsiteX56" fmla="*/ 5239 w 130968"/>
                <a:gd name="connsiteY56" fmla="*/ 2858 h 112395"/>
                <a:gd name="connsiteX57" fmla="*/ 2857 w 130968"/>
                <a:gd name="connsiteY57" fmla="*/ 3334 h 112395"/>
                <a:gd name="connsiteX58" fmla="*/ 1905 w 130968"/>
                <a:gd name="connsiteY58" fmla="*/ 4286 h 112395"/>
                <a:gd name="connsiteX59" fmla="*/ 952 w 130968"/>
                <a:gd name="connsiteY59" fmla="*/ 11430 h 112395"/>
                <a:gd name="connsiteX60" fmla="*/ 0 w 130968"/>
                <a:gd name="connsiteY60" fmla="*/ 17621 h 112395"/>
                <a:gd name="connsiteX61" fmla="*/ 0 w 130968"/>
                <a:gd name="connsiteY61" fmla="*/ 21431 h 112395"/>
                <a:gd name="connsiteX62" fmla="*/ 4763 w 130968"/>
                <a:gd name="connsiteY62" fmla="*/ 24765 h 112395"/>
                <a:gd name="connsiteX63" fmla="*/ 10477 w 130968"/>
                <a:gd name="connsiteY63" fmla="*/ 30956 h 112395"/>
                <a:gd name="connsiteX64" fmla="*/ 12382 w 130968"/>
                <a:gd name="connsiteY64" fmla="*/ 31909 h 112395"/>
                <a:gd name="connsiteX65" fmla="*/ 13335 w 130968"/>
                <a:gd name="connsiteY65" fmla="*/ 33814 h 112395"/>
                <a:gd name="connsiteX66" fmla="*/ 14764 w 130968"/>
                <a:gd name="connsiteY66" fmla="*/ 38576 h 112395"/>
                <a:gd name="connsiteX67" fmla="*/ 16193 w 130968"/>
                <a:gd name="connsiteY67" fmla="*/ 44291 h 112395"/>
                <a:gd name="connsiteX68" fmla="*/ 19050 w 130968"/>
                <a:gd name="connsiteY68" fmla="*/ 48101 h 112395"/>
                <a:gd name="connsiteX69" fmla="*/ 21907 w 130968"/>
                <a:gd name="connsiteY69" fmla="*/ 50959 h 112395"/>
                <a:gd name="connsiteX70" fmla="*/ 24765 w 130968"/>
                <a:gd name="connsiteY70" fmla="*/ 53340 h 112395"/>
                <a:gd name="connsiteX71" fmla="*/ 29051 w 130968"/>
                <a:gd name="connsiteY71" fmla="*/ 56674 h 112395"/>
                <a:gd name="connsiteX72" fmla="*/ 32385 w 130968"/>
                <a:gd name="connsiteY72" fmla="*/ 60960 h 112395"/>
                <a:gd name="connsiteX73" fmla="*/ 33338 w 130968"/>
                <a:gd name="connsiteY73" fmla="*/ 62389 h 112395"/>
                <a:gd name="connsiteX74" fmla="*/ 39528 w 130968"/>
                <a:gd name="connsiteY74" fmla="*/ 67628 h 112395"/>
                <a:gd name="connsiteX75" fmla="*/ 45720 w 130968"/>
                <a:gd name="connsiteY75" fmla="*/ 73343 h 112395"/>
                <a:gd name="connsiteX76" fmla="*/ 51435 w 130968"/>
                <a:gd name="connsiteY76" fmla="*/ 75248 h 112395"/>
                <a:gd name="connsiteX77" fmla="*/ 52388 w 130968"/>
                <a:gd name="connsiteY77" fmla="*/ 76200 h 112395"/>
                <a:gd name="connsiteX78" fmla="*/ 52388 w 130968"/>
                <a:gd name="connsiteY78" fmla="*/ 80010 h 112395"/>
                <a:gd name="connsiteX79" fmla="*/ 52864 w 130968"/>
                <a:gd name="connsiteY79" fmla="*/ 81915 h 112395"/>
                <a:gd name="connsiteX80" fmla="*/ 56674 w 130968"/>
                <a:gd name="connsiteY80" fmla="*/ 86201 h 112395"/>
                <a:gd name="connsiteX81" fmla="*/ 64294 w 130968"/>
                <a:gd name="connsiteY81" fmla="*/ 92393 h 112395"/>
                <a:gd name="connsiteX82" fmla="*/ 65246 w 130968"/>
                <a:gd name="connsiteY82" fmla="*/ 93821 h 112395"/>
                <a:gd name="connsiteX83" fmla="*/ 65246 w 130968"/>
                <a:gd name="connsiteY83" fmla="*/ 95250 h 112395"/>
                <a:gd name="connsiteX84" fmla="*/ 64770 w 130968"/>
                <a:gd name="connsiteY84" fmla="*/ 95726 h 112395"/>
                <a:gd name="connsiteX85" fmla="*/ 62865 w 130968"/>
                <a:gd name="connsiteY85" fmla="*/ 96679 h 112395"/>
                <a:gd name="connsiteX86" fmla="*/ 65722 w 130968"/>
                <a:gd name="connsiteY86" fmla="*/ 98584 h 112395"/>
                <a:gd name="connsiteX87" fmla="*/ 68103 w 130968"/>
                <a:gd name="connsiteY87" fmla="*/ 97631 h 112395"/>
                <a:gd name="connsiteX88" fmla="*/ 70009 w 130968"/>
                <a:gd name="connsiteY88" fmla="*/ 98108 h 112395"/>
                <a:gd name="connsiteX89" fmla="*/ 71438 w 130968"/>
                <a:gd name="connsiteY89" fmla="*/ 100489 h 112395"/>
                <a:gd name="connsiteX90" fmla="*/ 74295 w 130968"/>
                <a:gd name="connsiteY90" fmla="*/ 101918 h 112395"/>
                <a:gd name="connsiteX91" fmla="*/ 78581 w 130968"/>
                <a:gd name="connsiteY91" fmla="*/ 104775 h 112395"/>
                <a:gd name="connsiteX92" fmla="*/ 80963 w 130968"/>
                <a:gd name="connsiteY92" fmla="*/ 106680 h 112395"/>
                <a:gd name="connsiteX93" fmla="*/ 87153 w 130968"/>
                <a:gd name="connsiteY93" fmla="*/ 110490 h 112395"/>
                <a:gd name="connsiteX94" fmla="*/ 88582 w 130968"/>
                <a:gd name="connsiteY94" fmla="*/ 110966 h 112395"/>
                <a:gd name="connsiteX95" fmla="*/ 91916 w 130968"/>
                <a:gd name="connsiteY95" fmla="*/ 112395 h 112395"/>
                <a:gd name="connsiteX96" fmla="*/ 92393 w 130968"/>
                <a:gd name="connsiteY96" fmla="*/ 111919 h 112395"/>
                <a:gd name="connsiteX97" fmla="*/ 93345 w 130968"/>
                <a:gd name="connsiteY97" fmla="*/ 111443 h 112395"/>
                <a:gd name="connsiteX98" fmla="*/ 95250 w 130968"/>
                <a:gd name="connsiteY98" fmla="*/ 109538 h 112395"/>
                <a:gd name="connsiteX99" fmla="*/ 95726 w 130968"/>
                <a:gd name="connsiteY99" fmla="*/ 109061 h 112395"/>
                <a:gd name="connsiteX100" fmla="*/ 95250 w 130968"/>
                <a:gd name="connsiteY100" fmla="*/ 107633 h 112395"/>
                <a:gd name="connsiteX101" fmla="*/ 92869 w 130968"/>
                <a:gd name="connsiteY101" fmla="*/ 103346 h 112395"/>
                <a:gd name="connsiteX102" fmla="*/ 92393 w 130968"/>
                <a:gd name="connsiteY102" fmla="*/ 100489 h 112395"/>
                <a:gd name="connsiteX103" fmla="*/ 91916 w 130968"/>
                <a:gd name="connsiteY103" fmla="*/ 95726 h 112395"/>
                <a:gd name="connsiteX104" fmla="*/ 92393 w 130968"/>
                <a:gd name="connsiteY104" fmla="*/ 94298 h 112395"/>
                <a:gd name="connsiteX105" fmla="*/ 93345 w 130968"/>
                <a:gd name="connsiteY105" fmla="*/ 93821 h 112395"/>
                <a:gd name="connsiteX106" fmla="*/ 98107 w 130968"/>
                <a:gd name="connsiteY106" fmla="*/ 93345 h 112395"/>
                <a:gd name="connsiteX107" fmla="*/ 98107 w 130968"/>
                <a:gd name="connsiteY107" fmla="*/ 89059 h 112395"/>
                <a:gd name="connsiteX108" fmla="*/ 98584 w 130968"/>
                <a:gd name="connsiteY108" fmla="*/ 88106 h 112395"/>
                <a:gd name="connsiteX109" fmla="*/ 99060 w 130968"/>
                <a:gd name="connsiteY109" fmla="*/ 86201 h 112395"/>
                <a:gd name="connsiteX110" fmla="*/ 100013 w 130968"/>
                <a:gd name="connsiteY110" fmla="*/ 84773 h 112395"/>
                <a:gd name="connsiteX111" fmla="*/ 102394 w 130968"/>
                <a:gd name="connsiteY111" fmla="*/ 82868 h 112395"/>
                <a:gd name="connsiteX112" fmla="*/ 105727 w 130968"/>
                <a:gd name="connsiteY112" fmla="*/ 80010 h 112395"/>
                <a:gd name="connsiteX113" fmla="*/ 107156 w 130968"/>
                <a:gd name="connsiteY113" fmla="*/ 80010 h 112395"/>
                <a:gd name="connsiteX114" fmla="*/ 108585 w 130968"/>
                <a:gd name="connsiteY114" fmla="*/ 80486 h 112395"/>
                <a:gd name="connsiteX115" fmla="*/ 110014 w 130968"/>
                <a:gd name="connsiteY115" fmla="*/ 82391 h 112395"/>
                <a:gd name="connsiteX116" fmla="*/ 111919 w 130968"/>
                <a:gd name="connsiteY116" fmla="*/ 82391 h 112395"/>
                <a:gd name="connsiteX117" fmla="*/ 112395 w 130968"/>
                <a:gd name="connsiteY117" fmla="*/ 79534 h 112395"/>
                <a:gd name="connsiteX118" fmla="*/ 110014 w 130968"/>
                <a:gd name="connsiteY118" fmla="*/ 76200 h 112395"/>
                <a:gd name="connsiteX119" fmla="*/ 109061 w 130968"/>
                <a:gd name="connsiteY119" fmla="*/ 73819 h 112395"/>
                <a:gd name="connsiteX120" fmla="*/ 109061 w 130968"/>
                <a:gd name="connsiteY120" fmla="*/ 72866 h 112395"/>
                <a:gd name="connsiteX121" fmla="*/ 110014 w 130968"/>
                <a:gd name="connsiteY121" fmla="*/ 71914 h 112395"/>
                <a:gd name="connsiteX122" fmla="*/ 111919 w 130968"/>
                <a:gd name="connsiteY122" fmla="*/ 72390 h 112395"/>
                <a:gd name="connsiteX123" fmla="*/ 113824 w 130968"/>
                <a:gd name="connsiteY123" fmla="*/ 72866 h 112395"/>
                <a:gd name="connsiteX124" fmla="*/ 114776 w 130968"/>
                <a:gd name="connsiteY124" fmla="*/ 72866 h 112395"/>
                <a:gd name="connsiteX125" fmla="*/ 116681 w 130968"/>
                <a:gd name="connsiteY125" fmla="*/ 72390 h 112395"/>
                <a:gd name="connsiteX126" fmla="*/ 117634 w 130968"/>
                <a:gd name="connsiteY126" fmla="*/ 72390 h 112395"/>
                <a:gd name="connsiteX127" fmla="*/ 119539 w 130968"/>
                <a:gd name="connsiteY127" fmla="*/ 70485 h 112395"/>
                <a:gd name="connsiteX128" fmla="*/ 120968 w 130968"/>
                <a:gd name="connsiteY128" fmla="*/ 70009 h 112395"/>
                <a:gd name="connsiteX129" fmla="*/ 123349 w 130968"/>
                <a:gd name="connsiteY129" fmla="*/ 70009 h 112395"/>
                <a:gd name="connsiteX130" fmla="*/ 124301 w 130968"/>
                <a:gd name="connsiteY130" fmla="*/ 70961 h 112395"/>
                <a:gd name="connsiteX131" fmla="*/ 126206 w 130968"/>
                <a:gd name="connsiteY131" fmla="*/ 71438 h 112395"/>
                <a:gd name="connsiteX132" fmla="*/ 127159 w 130968"/>
                <a:gd name="connsiteY132" fmla="*/ 70009 h 112395"/>
                <a:gd name="connsiteX133" fmla="*/ 127635 w 130968"/>
                <a:gd name="connsiteY133" fmla="*/ 68104 h 112395"/>
                <a:gd name="connsiteX134" fmla="*/ 127635 w 130968"/>
                <a:gd name="connsiteY134" fmla="*/ 65246 h 112395"/>
                <a:gd name="connsiteX135" fmla="*/ 123349 w 130968"/>
                <a:gd name="connsiteY135" fmla="*/ 59531 h 112395"/>
                <a:gd name="connsiteX136" fmla="*/ 119539 w 130968"/>
                <a:gd name="connsiteY136" fmla="*/ 55721 h 112395"/>
                <a:gd name="connsiteX137" fmla="*/ 119063 w 130968"/>
                <a:gd name="connsiteY137" fmla="*/ 54769 h 112395"/>
                <a:gd name="connsiteX138" fmla="*/ 120015 w 130968"/>
                <a:gd name="connsiteY138" fmla="*/ 53816 h 112395"/>
                <a:gd name="connsiteX139" fmla="*/ 121444 w 130968"/>
                <a:gd name="connsiteY139" fmla="*/ 53340 h 112395"/>
                <a:gd name="connsiteX140" fmla="*/ 122872 w 130968"/>
                <a:gd name="connsiteY140" fmla="*/ 53816 h 112395"/>
                <a:gd name="connsiteX141" fmla="*/ 126206 w 130968"/>
                <a:gd name="connsiteY141" fmla="*/ 54293 h 112395"/>
                <a:gd name="connsiteX142" fmla="*/ 129540 w 130968"/>
                <a:gd name="connsiteY142" fmla="*/ 53816 h 112395"/>
                <a:gd name="connsiteX143" fmla="*/ 130969 w 130968"/>
                <a:gd name="connsiteY143" fmla="*/ 52864 h 112395"/>
                <a:gd name="connsiteX144" fmla="*/ 130969 w 130968"/>
                <a:gd name="connsiteY144" fmla="*/ 51435 h 112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130968" h="112395">
                  <a:moveTo>
                    <a:pt x="129540" y="50006"/>
                  </a:moveTo>
                  <a:lnTo>
                    <a:pt x="125730" y="46673"/>
                  </a:lnTo>
                  <a:lnTo>
                    <a:pt x="122396" y="43815"/>
                  </a:lnTo>
                  <a:lnTo>
                    <a:pt x="118586" y="41434"/>
                  </a:lnTo>
                  <a:lnTo>
                    <a:pt x="116205" y="40958"/>
                  </a:lnTo>
                  <a:lnTo>
                    <a:pt x="115252" y="39529"/>
                  </a:lnTo>
                  <a:lnTo>
                    <a:pt x="114776" y="38576"/>
                  </a:lnTo>
                  <a:lnTo>
                    <a:pt x="115252" y="36195"/>
                  </a:lnTo>
                  <a:lnTo>
                    <a:pt x="115252" y="33338"/>
                  </a:lnTo>
                  <a:lnTo>
                    <a:pt x="116205" y="31433"/>
                  </a:lnTo>
                  <a:lnTo>
                    <a:pt x="118586" y="28099"/>
                  </a:lnTo>
                  <a:lnTo>
                    <a:pt x="120968" y="24289"/>
                  </a:lnTo>
                  <a:lnTo>
                    <a:pt x="122396" y="20955"/>
                  </a:lnTo>
                  <a:lnTo>
                    <a:pt x="122872" y="17621"/>
                  </a:lnTo>
                  <a:lnTo>
                    <a:pt x="122872" y="16669"/>
                  </a:lnTo>
                  <a:lnTo>
                    <a:pt x="121444" y="16193"/>
                  </a:lnTo>
                  <a:lnTo>
                    <a:pt x="119063" y="15240"/>
                  </a:lnTo>
                  <a:lnTo>
                    <a:pt x="115252" y="15716"/>
                  </a:lnTo>
                  <a:lnTo>
                    <a:pt x="112395" y="17145"/>
                  </a:lnTo>
                  <a:lnTo>
                    <a:pt x="110966" y="17145"/>
                  </a:lnTo>
                  <a:lnTo>
                    <a:pt x="109061" y="17145"/>
                  </a:lnTo>
                  <a:lnTo>
                    <a:pt x="105251" y="16669"/>
                  </a:lnTo>
                  <a:lnTo>
                    <a:pt x="103822" y="15240"/>
                  </a:lnTo>
                  <a:lnTo>
                    <a:pt x="103346" y="13811"/>
                  </a:lnTo>
                  <a:lnTo>
                    <a:pt x="103346" y="12859"/>
                  </a:lnTo>
                  <a:lnTo>
                    <a:pt x="102394" y="10478"/>
                  </a:lnTo>
                  <a:lnTo>
                    <a:pt x="99536" y="8573"/>
                  </a:lnTo>
                  <a:lnTo>
                    <a:pt x="93345" y="8096"/>
                  </a:lnTo>
                  <a:lnTo>
                    <a:pt x="91440" y="7620"/>
                  </a:lnTo>
                  <a:lnTo>
                    <a:pt x="89059" y="6668"/>
                  </a:lnTo>
                  <a:lnTo>
                    <a:pt x="86677" y="6191"/>
                  </a:lnTo>
                  <a:lnTo>
                    <a:pt x="84296" y="6191"/>
                  </a:lnTo>
                  <a:lnTo>
                    <a:pt x="81439" y="6668"/>
                  </a:lnTo>
                  <a:lnTo>
                    <a:pt x="76676" y="5715"/>
                  </a:lnTo>
                  <a:lnTo>
                    <a:pt x="75247" y="7144"/>
                  </a:lnTo>
                  <a:lnTo>
                    <a:pt x="72866" y="8573"/>
                  </a:lnTo>
                  <a:lnTo>
                    <a:pt x="70485" y="8573"/>
                  </a:lnTo>
                  <a:lnTo>
                    <a:pt x="66199" y="5239"/>
                  </a:lnTo>
                  <a:lnTo>
                    <a:pt x="65246" y="4763"/>
                  </a:lnTo>
                  <a:lnTo>
                    <a:pt x="61436" y="6668"/>
                  </a:lnTo>
                  <a:lnTo>
                    <a:pt x="60007" y="6668"/>
                  </a:lnTo>
                  <a:lnTo>
                    <a:pt x="59055" y="6191"/>
                  </a:lnTo>
                  <a:lnTo>
                    <a:pt x="53816" y="4763"/>
                  </a:lnTo>
                  <a:lnTo>
                    <a:pt x="51911" y="4763"/>
                  </a:lnTo>
                  <a:lnTo>
                    <a:pt x="50006" y="5239"/>
                  </a:lnTo>
                  <a:lnTo>
                    <a:pt x="47149" y="4763"/>
                  </a:lnTo>
                  <a:lnTo>
                    <a:pt x="40005" y="0"/>
                  </a:lnTo>
                  <a:lnTo>
                    <a:pt x="35719" y="3334"/>
                  </a:lnTo>
                  <a:lnTo>
                    <a:pt x="27146" y="2858"/>
                  </a:lnTo>
                  <a:lnTo>
                    <a:pt x="24289" y="5239"/>
                  </a:lnTo>
                  <a:lnTo>
                    <a:pt x="21431" y="9525"/>
                  </a:lnTo>
                  <a:lnTo>
                    <a:pt x="19050" y="11430"/>
                  </a:lnTo>
                  <a:lnTo>
                    <a:pt x="16669" y="10478"/>
                  </a:lnTo>
                  <a:lnTo>
                    <a:pt x="14288" y="8573"/>
                  </a:lnTo>
                  <a:lnTo>
                    <a:pt x="10001" y="3810"/>
                  </a:lnTo>
                  <a:lnTo>
                    <a:pt x="7620" y="2858"/>
                  </a:lnTo>
                  <a:lnTo>
                    <a:pt x="5239" y="2858"/>
                  </a:lnTo>
                  <a:lnTo>
                    <a:pt x="2857" y="3334"/>
                  </a:lnTo>
                  <a:lnTo>
                    <a:pt x="1905" y="4286"/>
                  </a:lnTo>
                  <a:lnTo>
                    <a:pt x="952" y="11430"/>
                  </a:lnTo>
                  <a:lnTo>
                    <a:pt x="0" y="17621"/>
                  </a:lnTo>
                  <a:lnTo>
                    <a:pt x="0" y="21431"/>
                  </a:lnTo>
                  <a:lnTo>
                    <a:pt x="4763" y="24765"/>
                  </a:lnTo>
                  <a:lnTo>
                    <a:pt x="10477" y="30956"/>
                  </a:lnTo>
                  <a:lnTo>
                    <a:pt x="12382" y="31909"/>
                  </a:lnTo>
                  <a:lnTo>
                    <a:pt x="13335" y="33814"/>
                  </a:lnTo>
                  <a:lnTo>
                    <a:pt x="14764" y="38576"/>
                  </a:lnTo>
                  <a:lnTo>
                    <a:pt x="16193" y="44291"/>
                  </a:lnTo>
                  <a:lnTo>
                    <a:pt x="19050" y="48101"/>
                  </a:lnTo>
                  <a:lnTo>
                    <a:pt x="21907" y="50959"/>
                  </a:lnTo>
                  <a:lnTo>
                    <a:pt x="24765" y="53340"/>
                  </a:lnTo>
                  <a:lnTo>
                    <a:pt x="29051" y="56674"/>
                  </a:lnTo>
                  <a:lnTo>
                    <a:pt x="32385" y="60960"/>
                  </a:lnTo>
                  <a:lnTo>
                    <a:pt x="33338" y="62389"/>
                  </a:lnTo>
                  <a:lnTo>
                    <a:pt x="39528" y="67628"/>
                  </a:lnTo>
                  <a:lnTo>
                    <a:pt x="45720" y="73343"/>
                  </a:lnTo>
                  <a:lnTo>
                    <a:pt x="51435" y="75248"/>
                  </a:lnTo>
                  <a:lnTo>
                    <a:pt x="52388" y="76200"/>
                  </a:lnTo>
                  <a:lnTo>
                    <a:pt x="52388" y="80010"/>
                  </a:lnTo>
                  <a:lnTo>
                    <a:pt x="52864" y="81915"/>
                  </a:lnTo>
                  <a:lnTo>
                    <a:pt x="56674" y="86201"/>
                  </a:lnTo>
                  <a:lnTo>
                    <a:pt x="64294" y="92393"/>
                  </a:lnTo>
                  <a:lnTo>
                    <a:pt x="65246" y="93821"/>
                  </a:lnTo>
                  <a:lnTo>
                    <a:pt x="65246" y="95250"/>
                  </a:lnTo>
                  <a:lnTo>
                    <a:pt x="64770" y="95726"/>
                  </a:lnTo>
                  <a:lnTo>
                    <a:pt x="62865" y="96679"/>
                  </a:lnTo>
                  <a:lnTo>
                    <a:pt x="65722" y="98584"/>
                  </a:lnTo>
                  <a:lnTo>
                    <a:pt x="68103" y="97631"/>
                  </a:lnTo>
                  <a:lnTo>
                    <a:pt x="70009" y="98108"/>
                  </a:lnTo>
                  <a:lnTo>
                    <a:pt x="71438" y="100489"/>
                  </a:lnTo>
                  <a:lnTo>
                    <a:pt x="74295" y="101918"/>
                  </a:lnTo>
                  <a:lnTo>
                    <a:pt x="78581" y="104775"/>
                  </a:lnTo>
                  <a:lnTo>
                    <a:pt x="80963" y="106680"/>
                  </a:lnTo>
                  <a:lnTo>
                    <a:pt x="87153" y="110490"/>
                  </a:lnTo>
                  <a:lnTo>
                    <a:pt x="88582" y="110966"/>
                  </a:lnTo>
                  <a:lnTo>
                    <a:pt x="91916" y="112395"/>
                  </a:lnTo>
                  <a:lnTo>
                    <a:pt x="92393" y="111919"/>
                  </a:lnTo>
                  <a:lnTo>
                    <a:pt x="93345" y="111443"/>
                  </a:lnTo>
                  <a:lnTo>
                    <a:pt x="95250" y="109538"/>
                  </a:lnTo>
                  <a:lnTo>
                    <a:pt x="95726" y="109061"/>
                  </a:lnTo>
                  <a:lnTo>
                    <a:pt x="95250" y="107633"/>
                  </a:lnTo>
                  <a:lnTo>
                    <a:pt x="92869" y="103346"/>
                  </a:lnTo>
                  <a:lnTo>
                    <a:pt x="92393" y="100489"/>
                  </a:lnTo>
                  <a:lnTo>
                    <a:pt x="91916" y="95726"/>
                  </a:lnTo>
                  <a:lnTo>
                    <a:pt x="92393" y="94298"/>
                  </a:lnTo>
                  <a:lnTo>
                    <a:pt x="93345" y="93821"/>
                  </a:lnTo>
                  <a:lnTo>
                    <a:pt x="98107" y="93345"/>
                  </a:lnTo>
                  <a:lnTo>
                    <a:pt x="98107" y="89059"/>
                  </a:lnTo>
                  <a:lnTo>
                    <a:pt x="98584" y="88106"/>
                  </a:lnTo>
                  <a:lnTo>
                    <a:pt x="99060" y="86201"/>
                  </a:lnTo>
                  <a:lnTo>
                    <a:pt x="100013" y="84773"/>
                  </a:lnTo>
                  <a:lnTo>
                    <a:pt x="102394" y="82868"/>
                  </a:lnTo>
                  <a:lnTo>
                    <a:pt x="105727" y="80010"/>
                  </a:lnTo>
                  <a:lnTo>
                    <a:pt x="107156" y="80010"/>
                  </a:lnTo>
                  <a:lnTo>
                    <a:pt x="108585" y="80486"/>
                  </a:lnTo>
                  <a:lnTo>
                    <a:pt x="110014" y="82391"/>
                  </a:lnTo>
                  <a:lnTo>
                    <a:pt x="111919" y="82391"/>
                  </a:lnTo>
                  <a:lnTo>
                    <a:pt x="112395" y="79534"/>
                  </a:lnTo>
                  <a:lnTo>
                    <a:pt x="110014" y="76200"/>
                  </a:lnTo>
                  <a:lnTo>
                    <a:pt x="109061" y="73819"/>
                  </a:lnTo>
                  <a:lnTo>
                    <a:pt x="109061" y="72866"/>
                  </a:lnTo>
                  <a:lnTo>
                    <a:pt x="110014" y="71914"/>
                  </a:lnTo>
                  <a:lnTo>
                    <a:pt x="111919" y="72390"/>
                  </a:lnTo>
                  <a:lnTo>
                    <a:pt x="113824" y="72866"/>
                  </a:lnTo>
                  <a:lnTo>
                    <a:pt x="114776" y="72866"/>
                  </a:lnTo>
                  <a:lnTo>
                    <a:pt x="116681" y="72390"/>
                  </a:lnTo>
                  <a:lnTo>
                    <a:pt x="117634" y="72390"/>
                  </a:lnTo>
                  <a:lnTo>
                    <a:pt x="119539" y="70485"/>
                  </a:lnTo>
                  <a:lnTo>
                    <a:pt x="120968" y="70009"/>
                  </a:lnTo>
                  <a:lnTo>
                    <a:pt x="123349" y="70009"/>
                  </a:lnTo>
                  <a:lnTo>
                    <a:pt x="124301" y="70961"/>
                  </a:lnTo>
                  <a:lnTo>
                    <a:pt x="126206" y="71438"/>
                  </a:lnTo>
                  <a:lnTo>
                    <a:pt x="127159" y="70009"/>
                  </a:lnTo>
                  <a:lnTo>
                    <a:pt x="127635" y="68104"/>
                  </a:lnTo>
                  <a:lnTo>
                    <a:pt x="127635" y="65246"/>
                  </a:lnTo>
                  <a:lnTo>
                    <a:pt x="123349" y="59531"/>
                  </a:lnTo>
                  <a:lnTo>
                    <a:pt x="119539" y="55721"/>
                  </a:lnTo>
                  <a:lnTo>
                    <a:pt x="119063" y="54769"/>
                  </a:lnTo>
                  <a:lnTo>
                    <a:pt x="120015" y="53816"/>
                  </a:lnTo>
                  <a:lnTo>
                    <a:pt x="121444" y="53340"/>
                  </a:lnTo>
                  <a:lnTo>
                    <a:pt x="122872" y="53816"/>
                  </a:lnTo>
                  <a:lnTo>
                    <a:pt x="126206" y="54293"/>
                  </a:lnTo>
                  <a:lnTo>
                    <a:pt x="129540" y="53816"/>
                  </a:lnTo>
                  <a:lnTo>
                    <a:pt x="130969" y="52864"/>
                  </a:lnTo>
                  <a:lnTo>
                    <a:pt x="130969" y="51435"/>
                  </a:lnTo>
                  <a:close/>
                </a:path>
              </a:pathLst>
            </a:custGeom>
            <a:grpFill/>
            <a:ln w="3175" cap="flat">
              <a:solidFill>
                <a:schemeClr val="bg1">
                  <a:lumMod val="75000"/>
                </a:scheme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2" name="Freeform: Shape 450">
              <a:extLst>
                <a:ext uri="{FF2B5EF4-FFF2-40B4-BE49-F238E27FC236}">
                  <a16:creationId xmlns:a16="http://schemas.microsoft.com/office/drawing/2014/main" id="{187EEA6A-8B0E-2A11-6846-9BD22772D8F4}"/>
                </a:ext>
              </a:extLst>
            </p:cNvPr>
            <p:cNvSpPr/>
            <p:nvPr/>
          </p:nvSpPr>
          <p:spPr>
            <a:xfrm>
              <a:off x="7242810" y="2801778"/>
              <a:ext cx="191452" cy="138588"/>
            </a:xfrm>
            <a:custGeom>
              <a:avLst/>
              <a:gdLst>
                <a:gd name="connsiteX0" fmla="*/ 188119 w 191452"/>
                <a:gd name="connsiteY0" fmla="*/ 60484 h 138588"/>
                <a:gd name="connsiteX1" fmla="*/ 186214 w 191452"/>
                <a:gd name="connsiteY1" fmla="*/ 58579 h 138588"/>
                <a:gd name="connsiteX2" fmla="*/ 183832 w 191452"/>
                <a:gd name="connsiteY2" fmla="*/ 56674 h 138588"/>
                <a:gd name="connsiteX3" fmla="*/ 181451 w 191452"/>
                <a:gd name="connsiteY3" fmla="*/ 55721 h 138588"/>
                <a:gd name="connsiteX4" fmla="*/ 177165 w 191452"/>
                <a:gd name="connsiteY4" fmla="*/ 53816 h 138588"/>
                <a:gd name="connsiteX5" fmla="*/ 172402 w 191452"/>
                <a:gd name="connsiteY5" fmla="*/ 53816 h 138588"/>
                <a:gd name="connsiteX6" fmla="*/ 170021 w 191452"/>
                <a:gd name="connsiteY6" fmla="*/ 53340 h 138588"/>
                <a:gd name="connsiteX7" fmla="*/ 168116 w 191452"/>
                <a:gd name="connsiteY7" fmla="*/ 52388 h 138588"/>
                <a:gd name="connsiteX8" fmla="*/ 162401 w 191452"/>
                <a:gd name="connsiteY8" fmla="*/ 48101 h 138588"/>
                <a:gd name="connsiteX9" fmla="*/ 159067 w 191452"/>
                <a:gd name="connsiteY9" fmla="*/ 44768 h 138588"/>
                <a:gd name="connsiteX10" fmla="*/ 151447 w 191452"/>
                <a:gd name="connsiteY10" fmla="*/ 35719 h 138588"/>
                <a:gd name="connsiteX11" fmla="*/ 149542 w 191452"/>
                <a:gd name="connsiteY11" fmla="*/ 31909 h 138588"/>
                <a:gd name="connsiteX12" fmla="*/ 148590 w 191452"/>
                <a:gd name="connsiteY12" fmla="*/ 27623 h 138588"/>
                <a:gd name="connsiteX13" fmla="*/ 147161 w 191452"/>
                <a:gd name="connsiteY13" fmla="*/ 24289 h 138588"/>
                <a:gd name="connsiteX14" fmla="*/ 145256 w 191452"/>
                <a:gd name="connsiteY14" fmla="*/ 21431 h 138588"/>
                <a:gd name="connsiteX15" fmla="*/ 137636 w 191452"/>
                <a:gd name="connsiteY15" fmla="*/ 10954 h 138588"/>
                <a:gd name="connsiteX16" fmla="*/ 132397 w 191452"/>
                <a:gd name="connsiteY16" fmla="*/ 4763 h 138588"/>
                <a:gd name="connsiteX17" fmla="*/ 129064 w 191452"/>
                <a:gd name="connsiteY17" fmla="*/ 2381 h 138588"/>
                <a:gd name="connsiteX18" fmla="*/ 127159 w 191452"/>
                <a:gd name="connsiteY18" fmla="*/ 5239 h 138588"/>
                <a:gd name="connsiteX19" fmla="*/ 124301 w 191452"/>
                <a:gd name="connsiteY19" fmla="*/ 10001 h 138588"/>
                <a:gd name="connsiteX20" fmla="*/ 122872 w 191452"/>
                <a:gd name="connsiteY20" fmla="*/ 12383 h 138588"/>
                <a:gd name="connsiteX21" fmla="*/ 119539 w 191452"/>
                <a:gd name="connsiteY21" fmla="*/ 14764 h 138588"/>
                <a:gd name="connsiteX22" fmla="*/ 114300 w 191452"/>
                <a:gd name="connsiteY22" fmla="*/ 17145 h 138588"/>
                <a:gd name="connsiteX23" fmla="*/ 111442 w 191452"/>
                <a:gd name="connsiteY23" fmla="*/ 18098 h 138588"/>
                <a:gd name="connsiteX24" fmla="*/ 108109 w 191452"/>
                <a:gd name="connsiteY24" fmla="*/ 23336 h 138588"/>
                <a:gd name="connsiteX25" fmla="*/ 104775 w 191452"/>
                <a:gd name="connsiteY25" fmla="*/ 28099 h 138588"/>
                <a:gd name="connsiteX26" fmla="*/ 102394 w 191452"/>
                <a:gd name="connsiteY26" fmla="*/ 28575 h 138588"/>
                <a:gd name="connsiteX27" fmla="*/ 95726 w 191452"/>
                <a:gd name="connsiteY27" fmla="*/ 27623 h 138588"/>
                <a:gd name="connsiteX28" fmla="*/ 93345 w 191452"/>
                <a:gd name="connsiteY28" fmla="*/ 27146 h 138588"/>
                <a:gd name="connsiteX29" fmla="*/ 86677 w 191452"/>
                <a:gd name="connsiteY29" fmla="*/ 24765 h 138588"/>
                <a:gd name="connsiteX30" fmla="*/ 84772 w 191452"/>
                <a:gd name="connsiteY30" fmla="*/ 23336 h 138588"/>
                <a:gd name="connsiteX31" fmla="*/ 82867 w 191452"/>
                <a:gd name="connsiteY31" fmla="*/ 17621 h 138588"/>
                <a:gd name="connsiteX32" fmla="*/ 80963 w 191452"/>
                <a:gd name="connsiteY32" fmla="*/ 15240 h 138588"/>
                <a:gd name="connsiteX33" fmla="*/ 78105 w 191452"/>
                <a:gd name="connsiteY33" fmla="*/ 13811 h 138588"/>
                <a:gd name="connsiteX34" fmla="*/ 76200 w 191452"/>
                <a:gd name="connsiteY34" fmla="*/ 12383 h 138588"/>
                <a:gd name="connsiteX35" fmla="*/ 75247 w 191452"/>
                <a:gd name="connsiteY35" fmla="*/ 10954 h 138588"/>
                <a:gd name="connsiteX36" fmla="*/ 73342 w 191452"/>
                <a:gd name="connsiteY36" fmla="*/ 9049 h 138588"/>
                <a:gd name="connsiteX37" fmla="*/ 69532 w 191452"/>
                <a:gd name="connsiteY37" fmla="*/ 6191 h 138588"/>
                <a:gd name="connsiteX38" fmla="*/ 67151 w 191452"/>
                <a:gd name="connsiteY38" fmla="*/ 3334 h 138588"/>
                <a:gd name="connsiteX39" fmla="*/ 65246 w 191452"/>
                <a:gd name="connsiteY39" fmla="*/ 2381 h 138588"/>
                <a:gd name="connsiteX40" fmla="*/ 62865 w 191452"/>
                <a:gd name="connsiteY40" fmla="*/ 3334 h 138588"/>
                <a:gd name="connsiteX41" fmla="*/ 61436 w 191452"/>
                <a:gd name="connsiteY41" fmla="*/ 3810 h 138588"/>
                <a:gd name="connsiteX42" fmla="*/ 60960 w 191452"/>
                <a:gd name="connsiteY42" fmla="*/ 3334 h 138588"/>
                <a:gd name="connsiteX43" fmla="*/ 60484 w 191452"/>
                <a:gd name="connsiteY43" fmla="*/ 953 h 138588"/>
                <a:gd name="connsiteX44" fmla="*/ 56673 w 191452"/>
                <a:gd name="connsiteY44" fmla="*/ 0 h 138588"/>
                <a:gd name="connsiteX45" fmla="*/ 55721 w 191452"/>
                <a:gd name="connsiteY45" fmla="*/ 1429 h 138588"/>
                <a:gd name="connsiteX46" fmla="*/ 53816 w 191452"/>
                <a:gd name="connsiteY46" fmla="*/ 4286 h 138588"/>
                <a:gd name="connsiteX47" fmla="*/ 52388 w 191452"/>
                <a:gd name="connsiteY47" fmla="*/ 5715 h 138588"/>
                <a:gd name="connsiteX48" fmla="*/ 50482 w 191452"/>
                <a:gd name="connsiteY48" fmla="*/ 5715 h 138588"/>
                <a:gd name="connsiteX49" fmla="*/ 48577 w 191452"/>
                <a:gd name="connsiteY49" fmla="*/ 6191 h 138588"/>
                <a:gd name="connsiteX50" fmla="*/ 48101 w 191452"/>
                <a:gd name="connsiteY50" fmla="*/ 7620 h 138588"/>
                <a:gd name="connsiteX51" fmla="*/ 48101 w 191452"/>
                <a:gd name="connsiteY51" fmla="*/ 9525 h 138588"/>
                <a:gd name="connsiteX52" fmla="*/ 48577 w 191452"/>
                <a:gd name="connsiteY52" fmla="*/ 10954 h 138588"/>
                <a:gd name="connsiteX53" fmla="*/ 49053 w 191452"/>
                <a:gd name="connsiteY53" fmla="*/ 11430 h 138588"/>
                <a:gd name="connsiteX54" fmla="*/ 50959 w 191452"/>
                <a:gd name="connsiteY54" fmla="*/ 11906 h 138588"/>
                <a:gd name="connsiteX55" fmla="*/ 52864 w 191452"/>
                <a:gd name="connsiteY55" fmla="*/ 15716 h 138588"/>
                <a:gd name="connsiteX56" fmla="*/ 55721 w 191452"/>
                <a:gd name="connsiteY56" fmla="*/ 17621 h 138588"/>
                <a:gd name="connsiteX57" fmla="*/ 60007 w 191452"/>
                <a:gd name="connsiteY57" fmla="*/ 20003 h 138588"/>
                <a:gd name="connsiteX58" fmla="*/ 63817 w 191452"/>
                <a:gd name="connsiteY58" fmla="*/ 22384 h 138588"/>
                <a:gd name="connsiteX59" fmla="*/ 65722 w 191452"/>
                <a:gd name="connsiteY59" fmla="*/ 24765 h 138588"/>
                <a:gd name="connsiteX60" fmla="*/ 65246 w 191452"/>
                <a:gd name="connsiteY60" fmla="*/ 26194 h 138588"/>
                <a:gd name="connsiteX61" fmla="*/ 63817 w 191452"/>
                <a:gd name="connsiteY61" fmla="*/ 29528 h 138588"/>
                <a:gd name="connsiteX62" fmla="*/ 60484 w 191452"/>
                <a:gd name="connsiteY62" fmla="*/ 32385 h 138588"/>
                <a:gd name="connsiteX63" fmla="*/ 58102 w 191452"/>
                <a:gd name="connsiteY63" fmla="*/ 33338 h 138588"/>
                <a:gd name="connsiteX64" fmla="*/ 57150 w 191452"/>
                <a:gd name="connsiteY64" fmla="*/ 32861 h 138588"/>
                <a:gd name="connsiteX65" fmla="*/ 55245 w 191452"/>
                <a:gd name="connsiteY65" fmla="*/ 31909 h 138588"/>
                <a:gd name="connsiteX66" fmla="*/ 51911 w 191452"/>
                <a:gd name="connsiteY66" fmla="*/ 29528 h 138588"/>
                <a:gd name="connsiteX67" fmla="*/ 48101 w 191452"/>
                <a:gd name="connsiteY67" fmla="*/ 27623 h 138588"/>
                <a:gd name="connsiteX68" fmla="*/ 45244 w 191452"/>
                <a:gd name="connsiteY68" fmla="*/ 28099 h 138588"/>
                <a:gd name="connsiteX69" fmla="*/ 43339 w 191452"/>
                <a:gd name="connsiteY69" fmla="*/ 28575 h 138588"/>
                <a:gd name="connsiteX70" fmla="*/ 39528 w 191452"/>
                <a:gd name="connsiteY70" fmla="*/ 27623 h 138588"/>
                <a:gd name="connsiteX71" fmla="*/ 35242 w 191452"/>
                <a:gd name="connsiteY71" fmla="*/ 26194 h 138588"/>
                <a:gd name="connsiteX72" fmla="*/ 32861 w 191452"/>
                <a:gd name="connsiteY72" fmla="*/ 24765 h 138588"/>
                <a:gd name="connsiteX73" fmla="*/ 31909 w 191452"/>
                <a:gd name="connsiteY73" fmla="*/ 23813 h 138588"/>
                <a:gd name="connsiteX74" fmla="*/ 32385 w 191452"/>
                <a:gd name="connsiteY74" fmla="*/ 21908 h 138588"/>
                <a:gd name="connsiteX75" fmla="*/ 22384 w 191452"/>
                <a:gd name="connsiteY75" fmla="*/ 18574 h 138588"/>
                <a:gd name="connsiteX76" fmla="*/ 17621 w 191452"/>
                <a:gd name="connsiteY76" fmla="*/ 17621 h 138588"/>
                <a:gd name="connsiteX77" fmla="*/ 15240 w 191452"/>
                <a:gd name="connsiteY77" fmla="*/ 18574 h 138588"/>
                <a:gd name="connsiteX78" fmla="*/ 8096 w 191452"/>
                <a:gd name="connsiteY78" fmla="*/ 23813 h 138588"/>
                <a:gd name="connsiteX79" fmla="*/ 9048 w 191452"/>
                <a:gd name="connsiteY79" fmla="*/ 25718 h 138588"/>
                <a:gd name="connsiteX80" fmla="*/ 10953 w 191452"/>
                <a:gd name="connsiteY80" fmla="*/ 27623 h 138588"/>
                <a:gd name="connsiteX81" fmla="*/ 13335 w 191452"/>
                <a:gd name="connsiteY81" fmla="*/ 28575 h 138588"/>
                <a:gd name="connsiteX82" fmla="*/ 14764 w 191452"/>
                <a:gd name="connsiteY82" fmla="*/ 29528 h 138588"/>
                <a:gd name="connsiteX83" fmla="*/ 14764 w 191452"/>
                <a:gd name="connsiteY83" fmla="*/ 30480 h 138588"/>
                <a:gd name="connsiteX84" fmla="*/ 10477 w 191452"/>
                <a:gd name="connsiteY84" fmla="*/ 31433 h 138588"/>
                <a:gd name="connsiteX85" fmla="*/ 10001 w 191452"/>
                <a:gd name="connsiteY85" fmla="*/ 31909 h 138588"/>
                <a:gd name="connsiteX86" fmla="*/ 10477 w 191452"/>
                <a:gd name="connsiteY86" fmla="*/ 32385 h 138588"/>
                <a:gd name="connsiteX87" fmla="*/ 11906 w 191452"/>
                <a:gd name="connsiteY87" fmla="*/ 32861 h 138588"/>
                <a:gd name="connsiteX88" fmla="*/ 17621 w 191452"/>
                <a:gd name="connsiteY88" fmla="*/ 35243 h 138588"/>
                <a:gd name="connsiteX89" fmla="*/ 20955 w 191452"/>
                <a:gd name="connsiteY89" fmla="*/ 35243 h 138588"/>
                <a:gd name="connsiteX90" fmla="*/ 22860 w 191452"/>
                <a:gd name="connsiteY90" fmla="*/ 36195 h 138588"/>
                <a:gd name="connsiteX91" fmla="*/ 23813 w 191452"/>
                <a:gd name="connsiteY91" fmla="*/ 37624 h 138588"/>
                <a:gd name="connsiteX92" fmla="*/ 26670 w 191452"/>
                <a:gd name="connsiteY92" fmla="*/ 39529 h 138588"/>
                <a:gd name="connsiteX93" fmla="*/ 29051 w 191452"/>
                <a:gd name="connsiteY93" fmla="*/ 41434 h 138588"/>
                <a:gd name="connsiteX94" fmla="*/ 29051 w 191452"/>
                <a:gd name="connsiteY94" fmla="*/ 41910 h 138588"/>
                <a:gd name="connsiteX95" fmla="*/ 28575 w 191452"/>
                <a:gd name="connsiteY95" fmla="*/ 42863 h 138588"/>
                <a:gd name="connsiteX96" fmla="*/ 22384 w 191452"/>
                <a:gd name="connsiteY96" fmla="*/ 46673 h 138588"/>
                <a:gd name="connsiteX97" fmla="*/ 21431 w 191452"/>
                <a:gd name="connsiteY97" fmla="*/ 48101 h 138588"/>
                <a:gd name="connsiteX98" fmla="*/ 21431 w 191452"/>
                <a:gd name="connsiteY98" fmla="*/ 49530 h 138588"/>
                <a:gd name="connsiteX99" fmla="*/ 24289 w 191452"/>
                <a:gd name="connsiteY99" fmla="*/ 53816 h 138588"/>
                <a:gd name="connsiteX100" fmla="*/ 28098 w 191452"/>
                <a:gd name="connsiteY100" fmla="*/ 58579 h 138588"/>
                <a:gd name="connsiteX101" fmla="*/ 33814 w 191452"/>
                <a:gd name="connsiteY101" fmla="*/ 61913 h 138588"/>
                <a:gd name="connsiteX102" fmla="*/ 41434 w 191452"/>
                <a:gd name="connsiteY102" fmla="*/ 65723 h 138588"/>
                <a:gd name="connsiteX103" fmla="*/ 41434 w 191452"/>
                <a:gd name="connsiteY103" fmla="*/ 68104 h 138588"/>
                <a:gd name="connsiteX104" fmla="*/ 40005 w 191452"/>
                <a:gd name="connsiteY104" fmla="*/ 70961 h 138588"/>
                <a:gd name="connsiteX105" fmla="*/ 39052 w 191452"/>
                <a:gd name="connsiteY105" fmla="*/ 72866 h 138588"/>
                <a:gd name="connsiteX106" fmla="*/ 38576 w 191452"/>
                <a:gd name="connsiteY106" fmla="*/ 74295 h 138588"/>
                <a:gd name="connsiteX107" fmla="*/ 37623 w 191452"/>
                <a:gd name="connsiteY107" fmla="*/ 74771 h 138588"/>
                <a:gd name="connsiteX108" fmla="*/ 30003 w 191452"/>
                <a:gd name="connsiteY108" fmla="*/ 74771 h 138588"/>
                <a:gd name="connsiteX109" fmla="*/ 29051 w 191452"/>
                <a:gd name="connsiteY109" fmla="*/ 75248 h 138588"/>
                <a:gd name="connsiteX110" fmla="*/ 28575 w 191452"/>
                <a:gd name="connsiteY110" fmla="*/ 75724 h 138588"/>
                <a:gd name="connsiteX111" fmla="*/ 28575 w 191452"/>
                <a:gd name="connsiteY111" fmla="*/ 76200 h 138588"/>
                <a:gd name="connsiteX112" fmla="*/ 31432 w 191452"/>
                <a:gd name="connsiteY112" fmla="*/ 77153 h 138588"/>
                <a:gd name="connsiteX113" fmla="*/ 35719 w 191452"/>
                <a:gd name="connsiteY113" fmla="*/ 80010 h 138588"/>
                <a:gd name="connsiteX114" fmla="*/ 38100 w 191452"/>
                <a:gd name="connsiteY114" fmla="*/ 82868 h 138588"/>
                <a:gd name="connsiteX115" fmla="*/ 40481 w 191452"/>
                <a:gd name="connsiteY115" fmla="*/ 84296 h 138588"/>
                <a:gd name="connsiteX116" fmla="*/ 43339 w 191452"/>
                <a:gd name="connsiteY116" fmla="*/ 86678 h 138588"/>
                <a:gd name="connsiteX117" fmla="*/ 45720 w 191452"/>
                <a:gd name="connsiteY117" fmla="*/ 89059 h 138588"/>
                <a:gd name="connsiteX118" fmla="*/ 49530 w 191452"/>
                <a:gd name="connsiteY118" fmla="*/ 91916 h 138588"/>
                <a:gd name="connsiteX119" fmla="*/ 53816 w 191452"/>
                <a:gd name="connsiteY119" fmla="*/ 90964 h 138588"/>
                <a:gd name="connsiteX120" fmla="*/ 59055 w 191452"/>
                <a:gd name="connsiteY120" fmla="*/ 93345 h 138588"/>
                <a:gd name="connsiteX121" fmla="*/ 59055 w 191452"/>
                <a:gd name="connsiteY121" fmla="*/ 95250 h 138588"/>
                <a:gd name="connsiteX122" fmla="*/ 58578 w 191452"/>
                <a:gd name="connsiteY122" fmla="*/ 96679 h 138588"/>
                <a:gd name="connsiteX123" fmla="*/ 55245 w 191452"/>
                <a:gd name="connsiteY123" fmla="*/ 98108 h 138588"/>
                <a:gd name="connsiteX124" fmla="*/ 54769 w 191452"/>
                <a:gd name="connsiteY124" fmla="*/ 98584 h 138588"/>
                <a:gd name="connsiteX125" fmla="*/ 54769 w 191452"/>
                <a:gd name="connsiteY125" fmla="*/ 99060 h 138588"/>
                <a:gd name="connsiteX126" fmla="*/ 55245 w 191452"/>
                <a:gd name="connsiteY126" fmla="*/ 100013 h 138588"/>
                <a:gd name="connsiteX127" fmla="*/ 57150 w 191452"/>
                <a:gd name="connsiteY127" fmla="*/ 101441 h 138588"/>
                <a:gd name="connsiteX128" fmla="*/ 59531 w 191452"/>
                <a:gd name="connsiteY128" fmla="*/ 103346 h 138588"/>
                <a:gd name="connsiteX129" fmla="*/ 62389 w 191452"/>
                <a:gd name="connsiteY129" fmla="*/ 106204 h 138588"/>
                <a:gd name="connsiteX130" fmla="*/ 61436 w 191452"/>
                <a:gd name="connsiteY130" fmla="*/ 107156 h 138588"/>
                <a:gd name="connsiteX131" fmla="*/ 59055 w 191452"/>
                <a:gd name="connsiteY131" fmla="*/ 107156 h 138588"/>
                <a:gd name="connsiteX132" fmla="*/ 57150 w 191452"/>
                <a:gd name="connsiteY132" fmla="*/ 106680 h 138588"/>
                <a:gd name="connsiteX133" fmla="*/ 56673 w 191452"/>
                <a:gd name="connsiteY133" fmla="*/ 107156 h 138588"/>
                <a:gd name="connsiteX134" fmla="*/ 56673 w 191452"/>
                <a:gd name="connsiteY134" fmla="*/ 108109 h 138588"/>
                <a:gd name="connsiteX135" fmla="*/ 59055 w 191452"/>
                <a:gd name="connsiteY135" fmla="*/ 110490 h 138588"/>
                <a:gd name="connsiteX136" fmla="*/ 59531 w 191452"/>
                <a:gd name="connsiteY136" fmla="*/ 111919 h 138588"/>
                <a:gd name="connsiteX137" fmla="*/ 59531 w 191452"/>
                <a:gd name="connsiteY137" fmla="*/ 114776 h 138588"/>
                <a:gd name="connsiteX138" fmla="*/ 59531 w 191452"/>
                <a:gd name="connsiteY138" fmla="*/ 118586 h 138588"/>
                <a:gd name="connsiteX139" fmla="*/ 61913 w 191452"/>
                <a:gd name="connsiteY139" fmla="*/ 118586 h 138588"/>
                <a:gd name="connsiteX140" fmla="*/ 69532 w 191452"/>
                <a:gd name="connsiteY140" fmla="*/ 111443 h 138588"/>
                <a:gd name="connsiteX141" fmla="*/ 71914 w 191452"/>
                <a:gd name="connsiteY141" fmla="*/ 109061 h 138588"/>
                <a:gd name="connsiteX142" fmla="*/ 76676 w 191452"/>
                <a:gd name="connsiteY142" fmla="*/ 107633 h 138588"/>
                <a:gd name="connsiteX143" fmla="*/ 79057 w 191452"/>
                <a:gd name="connsiteY143" fmla="*/ 104775 h 138588"/>
                <a:gd name="connsiteX144" fmla="*/ 83344 w 191452"/>
                <a:gd name="connsiteY144" fmla="*/ 101441 h 138588"/>
                <a:gd name="connsiteX145" fmla="*/ 88582 w 191452"/>
                <a:gd name="connsiteY145" fmla="*/ 98108 h 138588"/>
                <a:gd name="connsiteX146" fmla="*/ 93345 w 191452"/>
                <a:gd name="connsiteY146" fmla="*/ 95250 h 138588"/>
                <a:gd name="connsiteX147" fmla="*/ 97155 w 191452"/>
                <a:gd name="connsiteY147" fmla="*/ 93345 h 138588"/>
                <a:gd name="connsiteX148" fmla="*/ 103822 w 191452"/>
                <a:gd name="connsiteY148" fmla="*/ 89059 h 138588"/>
                <a:gd name="connsiteX149" fmla="*/ 108109 w 191452"/>
                <a:gd name="connsiteY149" fmla="*/ 87630 h 138588"/>
                <a:gd name="connsiteX150" fmla="*/ 111442 w 191452"/>
                <a:gd name="connsiteY150" fmla="*/ 87630 h 138588"/>
                <a:gd name="connsiteX151" fmla="*/ 116681 w 191452"/>
                <a:gd name="connsiteY151" fmla="*/ 92393 h 138588"/>
                <a:gd name="connsiteX152" fmla="*/ 120967 w 191452"/>
                <a:gd name="connsiteY152" fmla="*/ 96679 h 138588"/>
                <a:gd name="connsiteX153" fmla="*/ 122396 w 191452"/>
                <a:gd name="connsiteY153" fmla="*/ 98584 h 138588"/>
                <a:gd name="connsiteX154" fmla="*/ 120015 w 191452"/>
                <a:gd name="connsiteY154" fmla="*/ 100489 h 138588"/>
                <a:gd name="connsiteX155" fmla="*/ 115728 w 191452"/>
                <a:gd name="connsiteY155" fmla="*/ 102394 h 138588"/>
                <a:gd name="connsiteX156" fmla="*/ 114776 w 191452"/>
                <a:gd name="connsiteY156" fmla="*/ 103822 h 138588"/>
                <a:gd name="connsiteX157" fmla="*/ 114300 w 191452"/>
                <a:gd name="connsiteY157" fmla="*/ 105251 h 138588"/>
                <a:gd name="connsiteX158" fmla="*/ 114300 w 191452"/>
                <a:gd name="connsiteY158" fmla="*/ 106680 h 138588"/>
                <a:gd name="connsiteX159" fmla="*/ 114776 w 191452"/>
                <a:gd name="connsiteY159" fmla="*/ 108109 h 138588"/>
                <a:gd name="connsiteX160" fmla="*/ 120015 w 191452"/>
                <a:gd name="connsiteY160" fmla="*/ 110966 h 138588"/>
                <a:gd name="connsiteX161" fmla="*/ 120491 w 191452"/>
                <a:gd name="connsiteY161" fmla="*/ 112395 h 138588"/>
                <a:gd name="connsiteX162" fmla="*/ 120491 w 191452"/>
                <a:gd name="connsiteY162" fmla="*/ 113824 h 138588"/>
                <a:gd name="connsiteX163" fmla="*/ 120015 w 191452"/>
                <a:gd name="connsiteY163" fmla="*/ 114776 h 138588"/>
                <a:gd name="connsiteX164" fmla="*/ 119063 w 191452"/>
                <a:gd name="connsiteY164" fmla="*/ 115253 h 138588"/>
                <a:gd name="connsiteX165" fmla="*/ 115728 w 191452"/>
                <a:gd name="connsiteY165" fmla="*/ 116205 h 138588"/>
                <a:gd name="connsiteX166" fmla="*/ 112871 w 191452"/>
                <a:gd name="connsiteY166" fmla="*/ 117158 h 138588"/>
                <a:gd name="connsiteX167" fmla="*/ 111919 w 191452"/>
                <a:gd name="connsiteY167" fmla="*/ 118110 h 138588"/>
                <a:gd name="connsiteX168" fmla="*/ 110966 w 191452"/>
                <a:gd name="connsiteY168" fmla="*/ 119063 h 138588"/>
                <a:gd name="connsiteX169" fmla="*/ 110966 w 191452"/>
                <a:gd name="connsiteY169" fmla="*/ 120491 h 138588"/>
                <a:gd name="connsiteX170" fmla="*/ 111919 w 191452"/>
                <a:gd name="connsiteY170" fmla="*/ 121920 h 138588"/>
                <a:gd name="connsiteX171" fmla="*/ 118110 w 191452"/>
                <a:gd name="connsiteY171" fmla="*/ 125730 h 138588"/>
                <a:gd name="connsiteX172" fmla="*/ 118586 w 191452"/>
                <a:gd name="connsiteY172" fmla="*/ 127159 h 138588"/>
                <a:gd name="connsiteX173" fmla="*/ 120015 w 191452"/>
                <a:gd name="connsiteY173" fmla="*/ 129064 h 138588"/>
                <a:gd name="connsiteX174" fmla="*/ 121444 w 191452"/>
                <a:gd name="connsiteY174" fmla="*/ 130016 h 138588"/>
                <a:gd name="connsiteX175" fmla="*/ 123825 w 191452"/>
                <a:gd name="connsiteY175" fmla="*/ 130493 h 138588"/>
                <a:gd name="connsiteX176" fmla="*/ 125253 w 191452"/>
                <a:gd name="connsiteY176" fmla="*/ 131445 h 138588"/>
                <a:gd name="connsiteX177" fmla="*/ 131445 w 191452"/>
                <a:gd name="connsiteY177" fmla="*/ 138113 h 138588"/>
                <a:gd name="connsiteX178" fmla="*/ 132873 w 191452"/>
                <a:gd name="connsiteY178" fmla="*/ 138589 h 138588"/>
                <a:gd name="connsiteX179" fmla="*/ 140017 w 191452"/>
                <a:gd name="connsiteY179" fmla="*/ 137160 h 138588"/>
                <a:gd name="connsiteX180" fmla="*/ 140970 w 191452"/>
                <a:gd name="connsiteY180" fmla="*/ 137160 h 138588"/>
                <a:gd name="connsiteX181" fmla="*/ 140494 w 191452"/>
                <a:gd name="connsiteY181" fmla="*/ 122396 h 138588"/>
                <a:gd name="connsiteX182" fmla="*/ 140494 w 191452"/>
                <a:gd name="connsiteY182" fmla="*/ 121444 h 138588"/>
                <a:gd name="connsiteX183" fmla="*/ 142875 w 191452"/>
                <a:gd name="connsiteY183" fmla="*/ 116681 h 138588"/>
                <a:gd name="connsiteX184" fmla="*/ 144303 w 191452"/>
                <a:gd name="connsiteY184" fmla="*/ 111919 h 138588"/>
                <a:gd name="connsiteX185" fmla="*/ 146209 w 191452"/>
                <a:gd name="connsiteY185" fmla="*/ 109538 h 138588"/>
                <a:gd name="connsiteX186" fmla="*/ 149542 w 191452"/>
                <a:gd name="connsiteY186" fmla="*/ 111443 h 138588"/>
                <a:gd name="connsiteX187" fmla="*/ 149542 w 191452"/>
                <a:gd name="connsiteY187" fmla="*/ 113824 h 138588"/>
                <a:gd name="connsiteX188" fmla="*/ 150019 w 191452"/>
                <a:gd name="connsiteY188" fmla="*/ 114776 h 138588"/>
                <a:gd name="connsiteX189" fmla="*/ 151447 w 191452"/>
                <a:gd name="connsiteY189" fmla="*/ 113824 h 138588"/>
                <a:gd name="connsiteX190" fmla="*/ 152400 w 191452"/>
                <a:gd name="connsiteY190" fmla="*/ 111919 h 138588"/>
                <a:gd name="connsiteX191" fmla="*/ 154781 w 191452"/>
                <a:gd name="connsiteY191" fmla="*/ 103346 h 138588"/>
                <a:gd name="connsiteX192" fmla="*/ 156686 w 191452"/>
                <a:gd name="connsiteY192" fmla="*/ 101441 h 138588"/>
                <a:gd name="connsiteX193" fmla="*/ 158115 w 191452"/>
                <a:gd name="connsiteY193" fmla="*/ 100489 h 138588"/>
                <a:gd name="connsiteX194" fmla="*/ 158115 w 191452"/>
                <a:gd name="connsiteY194" fmla="*/ 98584 h 138588"/>
                <a:gd name="connsiteX195" fmla="*/ 156686 w 191452"/>
                <a:gd name="connsiteY195" fmla="*/ 94298 h 138588"/>
                <a:gd name="connsiteX196" fmla="*/ 156686 w 191452"/>
                <a:gd name="connsiteY196" fmla="*/ 90011 h 138588"/>
                <a:gd name="connsiteX197" fmla="*/ 159544 w 191452"/>
                <a:gd name="connsiteY197" fmla="*/ 80963 h 138588"/>
                <a:gd name="connsiteX198" fmla="*/ 161448 w 191452"/>
                <a:gd name="connsiteY198" fmla="*/ 70961 h 138588"/>
                <a:gd name="connsiteX199" fmla="*/ 163830 w 191452"/>
                <a:gd name="connsiteY199" fmla="*/ 66675 h 138588"/>
                <a:gd name="connsiteX200" fmla="*/ 167640 w 191452"/>
                <a:gd name="connsiteY200" fmla="*/ 64294 h 138588"/>
                <a:gd name="connsiteX201" fmla="*/ 171926 w 191452"/>
                <a:gd name="connsiteY201" fmla="*/ 62865 h 138588"/>
                <a:gd name="connsiteX202" fmla="*/ 176213 w 191452"/>
                <a:gd name="connsiteY202" fmla="*/ 61913 h 138588"/>
                <a:gd name="connsiteX203" fmla="*/ 183832 w 191452"/>
                <a:gd name="connsiteY203" fmla="*/ 61436 h 138588"/>
                <a:gd name="connsiteX204" fmla="*/ 191452 w 191452"/>
                <a:gd name="connsiteY204" fmla="*/ 63341 h 138588"/>
                <a:gd name="connsiteX205" fmla="*/ 188119 w 191452"/>
                <a:gd name="connsiteY205" fmla="*/ 60484 h 138588"/>
                <a:gd name="connsiteX206" fmla="*/ 26670 w 191452"/>
                <a:gd name="connsiteY206" fmla="*/ 52388 h 138588"/>
                <a:gd name="connsiteX207" fmla="*/ 25241 w 191452"/>
                <a:gd name="connsiteY207" fmla="*/ 52864 h 138588"/>
                <a:gd name="connsiteX208" fmla="*/ 23813 w 191452"/>
                <a:gd name="connsiteY208" fmla="*/ 52388 h 138588"/>
                <a:gd name="connsiteX209" fmla="*/ 23813 w 191452"/>
                <a:gd name="connsiteY209" fmla="*/ 50959 h 138588"/>
                <a:gd name="connsiteX210" fmla="*/ 24765 w 191452"/>
                <a:gd name="connsiteY210" fmla="*/ 50483 h 138588"/>
                <a:gd name="connsiteX211" fmla="*/ 25717 w 191452"/>
                <a:gd name="connsiteY211" fmla="*/ 50483 h 138588"/>
                <a:gd name="connsiteX212" fmla="*/ 26670 w 191452"/>
                <a:gd name="connsiteY212" fmla="*/ 50959 h 138588"/>
                <a:gd name="connsiteX213" fmla="*/ 26670 w 191452"/>
                <a:gd name="connsiteY213" fmla="*/ 52388 h 138588"/>
                <a:gd name="connsiteX214" fmla="*/ 7620 w 191452"/>
                <a:gd name="connsiteY214" fmla="*/ 36671 h 138588"/>
                <a:gd name="connsiteX215" fmla="*/ 8572 w 191452"/>
                <a:gd name="connsiteY215" fmla="*/ 36195 h 138588"/>
                <a:gd name="connsiteX216" fmla="*/ 8572 w 191452"/>
                <a:gd name="connsiteY216" fmla="*/ 35243 h 138588"/>
                <a:gd name="connsiteX217" fmla="*/ 8096 w 191452"/>
                <a:gd name="connsiteY217" fmla="*/ 34290 h 138588"/>
                <a:gd name="connsiteX218" fmla="*/ 7144 w 191452"/>
                <a:gd name="connsiteY218" fmla="*/ 33814 h 138588"/>
                <a:gd name="connsiteX219" fmla="*/ 6191 w 191452"/>
                <a:gd name="connsiteY219" fmla="*/ 34290 h 138588"/>
                <a:gd name="connsiteX220" fmla="*/ 6191 w 191452"/>
                <a:gd name="connsiteY220" fmla="*/ 35243 h 138588"/>
                <a:gd name="connsiteX221" fmla="*/ 6667 w 191452"/>
                <a:gd name="connsiteY221" fmla="*/ 36195 h 138588"/>
                <a:gd name="connsiteX222" fmla="*/ 7620 w 191452"/>
                <a:gd name="connsiteY222" fmla="*/ 36671 h 138588"/>
                <a:gd name="connsiteX223" fmla="*/ 43339 w 191452"/>
                <a:gd name="connsiteY223" fmla="*/ 115729 h 138588"/>
                <a:gd name="connsiteX224" fmla="*/ 40005 w 191452"/>
                <a:gd name="connsiteY224" fmla="*/ 109538 h 138588"/>
                <a:gd name="connsiteX225" fmla="*/ 40957 w 191452"/>
                <a:gd name="connsiteY225" fmla="*/ 107156 h 138588"/>
                <a:gd name="connsiteX226" fmla="*/ 39052 w 191452"/>
                <a:gd name="connsiteY226" fmla="*/ 105728 h 138588"/>
                <a:gd name="connsiteX227" fmla="*/ 34766 w 191452"/>
                <a:gd name="connsiteY227" fmla="*/ 102870 h 138588"/>
                <a:gd name="connsiteX228" fmla="*/ 33814 w 191452"/>
                <a:gd name="connsiteY228" fmla="*/ 101918 h 138588"/>
                <a:gd name="connsiteX229" fmla="*/ 34290 w 191452"/>
                <a:gd name="connsiteY229" fmla="*/ 100489 h 138588"/>
                <a:gd name="connsiteX230" fmla="*/ 34766 w 191452"/>
                <a:gd name="connsiteY230" fmla="*/ 97631 h 138588"/>
                <a:gd name="connsiteX231" fmla="*/ 34290 w 191452"/>
                <a:gd name="connsiteY231" fmla="*/ 95250 h 138588"/>
                <a:gd name="connsiteX232" fmla="*/ 33338 w 191452"/>
                <a:gd name="connsiteY232" fmla="*/ 94774 h 138588"/>
                <a:gd name="connsiteX233" fmla="*/ 30956 w 191452"/>
                <a:gd name="connsiteY233" fmla="*/ 94774 h 138588"/>
                <a:gd name="connsiteX234" fmla="*/ 28575 w 191452"/>
                <a:gd name="connsiteY234" fmla="*/ 95250 h 138588"/>
                <a:gd name="connsiteX235" fmla="*/ 23336 w 191452"/>
                <a:gd name="connsiteY235" fmla="*/ 97631 h 138588"/>
                <a:gd name="connsiteX236" fmla="*/ 19526 w 191452"/>
                <a:gd name="connsiteY236" fmla="*/ 96203 h 138588"/>
                <a:gd name="connsiteX237" fmla="*/ 17621 w 191452"/>
                <a:gd name="connsiteY237" fmla="*/ 94774 h 138588"/>
                <a:gd name="connsiteX238" fmla="*/ 16192 w 191452"/>
                <a:gd name="connsiteY238" fmla="*/ 93821 h 138588"/>
                <a:gd name="connsiteX239" fmla="*/ 13335 w 191452"/>
                <a:gd name="connsiteY239" fmla="*/ 94774 h 138588"/>
                <a:gd name="connsiteX240" fmla="*/ 12859 w 191452"/>
                <a:gd name="connsiteY240" fmla="*/ 94298 h 138588"/>
                <a:gd name="connsiteX241" fmla="*/ 12859 w 191452"/>
                <a:gd name="connsiteY241" fmla="*/ 91440 h 138588"/>
                <a:gd name="connsiteX242" fmla="*/ 11906 w 191452"/>
                <a:gd name="connsiteY242" fmla="*/ 90011 h 138588"/>
                <a:gd name="connsiteX243" fmla="*/ 10477 w 191452"/>
                <a:gd name="connsiteY243" fmla="*/ 88106 h 138588"/>
                <a:gd name="connsiteX244" fmla="*/ 9048 w 191452"/>
                <a:gd name="connsiteY244" fmla="*/ 87154 h 138588"/>
                <a:gd name="connsiteX245" fmla="*/ 3334 w 191452"/>
                <a:gd name="connsiteY245" fmla="*/ 89059 h 138588"/>
                <a:gd name="connsiteX246" fmla="*/ 0 w 191452"/>
                <a:gd name="connsiteY246" fmla="*/ 89535 h 138588"/>
                <a:gd name="connsiteX247" fmla="*/ 476 w 191452"/>
                <a:gd name="connsiteY247" fmla="*/ 90488 h 138588"/>
                <a:gd name="connsiteX248" fmla="*/ 1428 w 191452"/>
                <a:gd name="connsiteY248" fmla="*/ 91916 h 138588"/>
                <a:gd name="connsiteX249" fmla="*/ 1905 w 191452"/>
                <a:gd name="connsiteY249" fmla="*/ 92869 h 138588"/>
                <a:gd name="connsiteX250" fmla="*/ 7620 w 191452"/>
                <a:gd name="connsiteY250" fmla="*/ 100965 h 138588"/>
                <a:gd name="connsiteX251" fmla="*/ 10001 w 191452"/>
                <a:gd name="connsiteY251" fmla="*/ 103346 h 138588"/>
                <a:gd name="connsiteX252" fmla="*/ 11430 w 191452"/>
                <a:gd name="connsiteY252" fmla="*/ 105251 h 138588"/>
                <a:gd name="connsiteX253" fmla="*/ 12382 w 191452"/>
                <a:gd name="connsiteY253" fmla="*/ 107633 h 138588"/>
                <a:gd name="connsiteX254" fmla="*/ 14288 w 191452"/>
                <a:gd name="connsiteY254" fmla="*/ 109061 h 138588"/>
                <a:gd name="connsiteX255" fmla="*/ 16669 w 191452"/>
                <a:gd name="connsiteY255" fmla="*/ 110014 h 138588"/>
                <a:gd name="connsiteX256" fmla="*/ 19526 w 191452"/>
                <a:gd name="connsiteY256" fmla="*/ 112395 h 138588"/>
                <a:gd name="connsiteX257" fmla="*/ 21431 w 191452"/>
                <a:gd name="connsiteY257" fmla="*/ 114300 h 138588"/>
                <a:gd name="connsiteX258" fmla="*/ 24289 w 191452"/>
                <a:gd name="connsiteY258" fmla="*/ 117634 h 138588"/>
                <a:gd name="connsiteX259" fmla="*/ 27622 w 191452"/>
                <a:gd name="connsiteY259" fmla="*/ 119063 h 138588"/>
                <a:gd name="connsiteX260" fmla="*/ 39528 w 191452"/>
                <a:gd name="connsiteY260" fmla="*/ 121444 h 138588"/>
                <a:gd name="connsiteX261" fmla="*/ 46196 w 191452"/>
                <a:gd name="connsiteY261" fmla="*/ 122396 h 138588"/>
                <a:gd name="connsiteX262" fmla="*/ 44767 w 191452"/>
                <a:gd name="connsiteY262" fmla="*/ 119539 h 138588"/>
                <a:gd name="connsiteX263" fmla="*/ 43339 w 191452"/>
                <a:gd name="connsiteY263" fmla="*/ 115729 h 1385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</a:cxnLst>
              <a:rect l="l" t="t" r="r" b="b"/>
              <a:pathLst>
                <a:path w="191452" h="138588">
                  <a:moveTo>
                    <a:pt x="188119" y="60484"/>
                  </a:moveTo>
                  <a:lnTo>
                    <a:pt x="186214" y="58579"/>
                  </a:lnTo>
                  <a:lnTo>
                    <a:pt x="183832" y="56674"/>
                  </a:lnTo>
                  <a:lnTo>
                    <a:pt x="181451" y="55721"/>
                  </a:lnTo>
                  <a:lnTo>
                    <a:pt x="177165" y="53816"/>
                  </a:lnTo>
                  <a:lnTo>
                    <a:pt x="172402" y="53816"/>
                  </a:lnTo>
                  <a:lnTo>
                    <a:pt x="170021" y="53340"/>
                  </a:lnTo>
                  <a:lnTo>
                    <a:pt x="168116" y="52388"/>
                  </a:lnTo>
                  <a:lnTo>
                    <a:pt x="162401" y="48101"/>
                  </a:lnTo>
                  <a:lnTo>
                    <a:pt x="159067" y="44768"/>
                  </a:lnTo>
                  <a:lnTo>
                    <a:pt x="151447" y="35719"/>
                  </a:lnTo>
                  <a:lnTo>
                    <a:pt x="149542" y="31909"/>
                  </a:lnTo>
                  <a:lnTo>
                    <a:pt x="148590" y="27623"/>
                  </a:lnTo>
                  <a:lnTo>
                    <a:pt x="147161" y="24289"/>
                  </a:lnTo>
                  <a:lnTo>
                    <a:pt x="145256" y="21431"/>
                  </a:lnTo>
                  <a:lnTo>
                    <a:pt x="137636" y="10954"/>
                  </a:lnTo>
                  <a:lnTo>
                    <a:pt x="132397" y="4763"/>
                  </a:lnTo>
                  <a:lnTo>
                    <a:pt x="129064" y="2381"/>
                  </a:lnTo>
                  <a:lnTo>
                    <a:pt x="127159" y="5239"/>
                  </a:lnTo>
                  <a:lnTo>
                    <a:pt x="124301" y="10001"/>
                  </a:lnTo>
                  <a:lnTo>
                    <a:pt x="122872" y="12383"/>
                  </a:lnTo>
                  <a:lnTo>
                    <a:pt x="119539" y="14764"/>
                  </a:lnTo>
                  <a:lnTo>
                    <a:pt x="114300" y="17145"/>
                  </a:lnTo>
                  <a:lnTo>
                    <a:pt x="111442" y="18098"/>
                  </a:lnTo>
                  <a:lnTo>
                    <a:pt x="108109" y="23336"/>
                  </a:lnTo>
                  <a:lnTo>
                    <a:pt x="104775" y="28099"/>
                  </a:lnTo>
                  <a:lnTo>
                    <a:pt x="102394" y="28575"/>
                  </a:lnTo>
                  <a:lnTo>
                    <a:pt x="95726" y="27623"/>
                  </a:lnTo>
                  <a:lnTo>
                    <a:pt x="93345" y="27146"/>
                  </a:lnTo>
                  <a:lnTo>
                    <a:pt x="86677" y="24765"/>
                  </a:lnTo>
                  <a:lnTo>
                    <a:pt x="84772" y="23336"/>
                  </a:lnTo>
                  <a:lnTo>
                    <a:pt x="82867" y="17621"/>
                  </a:lnTo>
                  <a:lnTo>
                    <a:pt x="80963" y="15240"/>
                  </a:lnTo>
                  <a:lnTo>
                    <a:pt x="78105" y="13811"/>
                  </a:lnTo>
                  <a:lnTo>
                    <a:pt x="76200" y="12383"/>
                  </a:lnTo>
                  <a:lnTo>
                    <a:pt x="75247" y="10954"/>
                  </a:lnTo>
                  <a:lnTo>
                    <a:pt x="73342" y="9049"/>
                  </a:lnTo>
                  <a:lnTo>
                    <a:pt x="69532" y="6191"/>
                  </a:lnTo>
                  <a:lnTo>
                    <a:pt x="67151" y="3334"/>
                  </a:lnTo>
                  <a:lnTo>
                    <a:pt x="65246" y="2381"/>
                  </a:lnTo>
                  <a:lnTo>
                    <a:pt x="62865" y="3334"/>
                  </a:lnTo>
                  <a:lnTo>
                    <a:pt x="61436" y="3810"/>
                  </a:lnTo>
                  <a:lnTo>
                    <a:pt x="60960" y="3334"/>
                  </a:lnTo>
                  <a:lnTo>
                    <a:pt x="60484" y="953"/>
                  </a:lnTo>
                  <a:lnTo>
                    <a:pt x="56673" y="0"/>
                  </a:lnTo>
                  <a:lnTo>
                    <a:pt x="55721" y="1429"/>
                  </a:lnTo>
                  <a:lnTo>
                    <a:pt x="53816" y="4286"/>
                  </a:lnTo>
                  <a:lnTo>
                    <a:pt x="52388" y="5715"/>
                  </a:lnTo>
                  <a:lnTo>
                    <a:pt x="50482" y="5715"/>
                  </a:lnTo>
                  <a:lnTo>
                    <a:pt x="48577" y="6191"/>
                  </a:lnTo>
                  <a:lnTo>
                    <a:pt x="48101" y="7620"/>
                  </a:lnTo>
                  <a:lnTo>
                    <a:pt x="48101" y="9525"/>
                  </a:lnTo>
                  <a:lnTo>
                    <a:pt x="48577" y="10954"/>
                  </a:lnTo>
                  <a:lnTo>
                    <a:pt x="49053" y="11430"/>
                  </a:lnTo>
                  <a:lnTo>
                    <a:pt x="50959" y="11906"/>
                  </a:lnTo>
                  <a:lnTo>
                    <a:pt x="52864" y="15716"/>
                  </a:lnTo>
                  <a:lnTo>
                    <a:pt x="55721" y="17621"/>
                  </a:lnTo>
                  <a:lnTo>
                    <a:pt x="60007" y="20003"/>
                  </a:lnTo>
                  <a:lnTo>
                    <a:pt x="63817" y="22384"/>
                  </a:lnTo>
                  <a:lnTo>
                    <a:pt x="65722" y="24765"/>
                  </a:lnTo>
                  <a:lnTo>
                    <a:pt x="65246" y="26194"/>
                  </a:lnTo>
                  <a:lnTo>
                    <a:pt x="63817" y="29528"/>
                  </a:lnTo>
                  <a:lnTo>
                    <a:pt x="60484" y="32385"/>
                  </a:lnTo>
                  <a:lnTo>
                    <a:pt x="58102" y="33338"/>
                  </a:lnTo>
                  <a:lnTo>
                    <a:pt x="57150" y="32861"/>
                  </a:lnTo>
                  <a:lnTo>
                    <a:pt x="55245" y="31909"/>
                  </a:lnTo>
                  <a:lnTo>
                    <a:pt x="51911" y="29528"/>
                  </a:lnTo>
                  <a:lnTo>
                    <a:pt x="48101" y="27623"/>
                  </a:lnTo>
                  <a:lnTo>
                    <a:pt x="45244" y="28099"/>
                  </a:lnTo>
                  <a:lnTo>
                    <a:pt x="43339" y="28575"/>
                  </a:lnTo>
                  <a:lnTo>
                    <a:pt x="39528" y="27623"/>
                  </a:lnTo>
                  <a:lnTo>
                    <a:pt x="35242" y="26194"/>
                  </a:lnTo>
                  <a:lnTo>
                    <a:pt x="32861" y="24765"/>
                  </a:lnTo>
                  <a:lnTo>
                    <a:pt x="31909" y="23813"/>
                  </a:lnTo>
                  <a:lnTo>
                    <a:pt x="32385" y="21908"/>
                  </a:lnTo>
                  <a:lnTo>
                    <a:pt x="22384" y="18574"/>
                  </a:lnTo>
                  <a:lnTo>
                    <a:pt x="17621" y="17621"/>
                  </a:lnTo>
                  <a:lnTo>
                    <a:pt x="15240" y="18574"/>
                  </a:lnTo>
                  <a:lnTo>
                    <a:pt x="8096" y="23813"/>
                  </a:lnTo>
                  <a:lnTo>
                    <a:pt x="9048" y="25718"/>
                  </a:lnTo>
                  <a:lnTo>
                    <a:pt x="10953" y="27623"/>
                  </a:lnTo>
                  <a:lnTo>
                    <a:pt x="13335" y="28575"/>
                  </a:lnTo>
                  <a:lnTo>
                    <a:pt x="14764" y="29528"/>
                  </a:lnTo>
                  <a:lnTo>
                    <a:pt x="14764" y="30480"/>
                  </a:lnTo>
                  <a:lnTo>
                    <a:pt x="10477" y="31433"/>
                  </a:lnTo>
                  <a:lnTo>
                    <a:pt x="10001" y="31909"/>
                  </a:lnTo>
                  <a:lnTo>
                    <a:pt x="10477" y="32385"/>
                  </a:lnTo>
                  <a:lnTo>
                    <a:pt x="11906" y="32861"/>
                  </a:lnTo>
                  <a:lnTo>
                    <a:pt x="17621" y="35243"/>
                  </a:lnTo>
                  <a:lnTo>
                    <a:pt x="20955" y="35243"/>
                  </a:lnTo>
                  <a:lnTo>
                    <a:pt x="22860" y="36195"/>
                  </a:lnTo>
                  <a:lnTo>
                    <a:pt x="23813" y="37624"/>
                  </a:lnTo>
                  <a:lnTo>
                    <a:pt x="26670" y="39529"/>
                  </a:lnTo>
                  <a:lnTo>
                    <a:pt x="29051" y="41434"/>
                  </a:lnTo>
                  <a:lnTo>
                    <a:pt x="29051" y="41910"/>
                  </a:lnTo>
                  <a:lnTo>
                    <a:pt x="28575" y="42863"/>
                  </a:lnTo>
                  <a:lnTo>
                    <a:pt x="22384" y="46673"/>
                  </a:lnTo>
                  <a:lnTo>
                    <a:pt x="21431" y="48101"/>
                  </a:lnTo>
                  <a:lnTo>
                    <a:pt x="21431" y="49530"/>
                  </a:lnTo>
                  <a:lnTo>
                    <a:pt x="24289" y="53816"/>
                  </a:lnTo>
                  <a:lnTo>
                    <a:pt x="28098" y="58579"/>
                  </a:lnTo>
                  <a:lnTo>
                    <a:pt x="33814" y="61913"/>
                  </a:lnTo>
                  <a:lnTo>
                    <a:pt x="41434" y="65723"/>
                  </a:lnTo>
                  <a:lnTo>
                    <a:pt x="41434" y="68104"/>
                  </a:lnTo>
                  <a:lnTo>
                    <a:pt x="40005" y="70961"/>
                  </a:lnTo>
                  <a:lnTo>
                    <a:pt x="39052" y="72866"/>
                  </a:lnTo>
                  <a:lnTo>
                    <a:pt x="38576" y="74295"/>
                  </a:lnTo>
                  <a:lnTo>
                    <a:pt x="37623" y="74771"/>
                  </a:lnTo>
                  <a:lnTo>
                    <a:pt x="30003" y="74771"/>
                  </a:lnTo>
                  <a:lnTo>
                    <a:pt x="29051" y="75248"/>
                  </a:lnTo>
                  <a:lnTo>
                    <a:pt x="28575" y="75724"/>
                  </a:lnTo>
                  <a:lnTo>
                    <a:pt x="28575" y="76200"/>
                  </a:lnTo>
                  <a:lnTo>
                    <a:pt x="31432" y="77153"/>
                  </a:lnTo>
                  <a:lnTo>
                    <a:pt x="35719" y="80010"/>
                  </a:lnTo>
                  <a:lnTo>
                    <a:pt x="38100" y="82868"/>
                  </a:lnTo>
                  <a:lnTo>
                    <a:pt x="40481" y="84296"/>
                  </a:lnTo>
                  <a:lnTo>
                    <a:pt x="43339" y="86678"/>
                  </a:lnTo>
                  <a:lnTo>
                    <a:pt x="45720" y="89059"/>
                  </a:lnTo>
                  <a:lnTo>
                    <a:pt x="49530" y="91916"/>
                  </a:lnTo>
                  <a:lnTo>
                    <a:pt x="53816" y="90964"/>
                  </a:lnTo>
                  <a:lnTo>
                    <a:pt x="59055" y="93345"/>
                  </a:lnTo>
                  <a:lnTo>
                    <a:pt x="59055" y="95250"/>
                  </a:lnTo>
                  <a:lnTo>
                    <a:pt x="58578" y="96679"/>
                  </a:lnTo>
                  <a:lnTo>
                    <a:pt x="55245" y="98108"/>
                  </a:lnTo>
                  <a:lnTo>
                    <a:pt x="54769" y="98584"/>
                  </a:lnTo>
                  <a:lnTo>
                    <a:pt x="54769" y="99060"/>
                  </a:lnTo>
                  <a:lnTo>
                    <a:pt x="55245" y="100013"/>
                  </a:lnTo>
                  <a:lnTo>
                    <a:pt x="57150" y="101441"/>
                  </a:lnTo>
                  <a:lnTo>
                    <a:pt x="59531" y="103346"/>
                  </a:lnTo>
                  <a:lnTo>
                    <a:pt x="62389" y="106204"/>
                  </a:lnTo>
                  <a:lnTo>
                    <a:pt x="61436" y="107156"/>
                  </a:lnTo>
                  <a:lnTo>
                    <a:pt x="59055" y="107156"/>
                  </a:lnTo>
                  <a:lnTo>
                    <a:pt x="57150" y="106680"/>
                  </a:lnTo>
                  <a:lnTo>
                    <a:pt x="56673" y="107156"/>
                  </a:lnTo>
                  <a:lnTo>
                    <a:pt x="56673" y="108109"/>
                  </a:lnTo>
                  <a:lnTo>
                    <a:pt x="59055" y="110490"/>
                  </a:lnTo>
                  <a:lnTo>
                    <a:pt x="59531" y="111919"/>
                  </a:lnTo>
                  <a:lnTo>
                    <a:pt x="59531" y="114776"/>
                  </a:lnTo>
                  <a:lnTo>
                    <a:pt x="59531" y="118586"/>
                  </a:lnTo>
                  <a:lnTo>
                    <a:pt x="61913" y="118586"/>
                  </a:lnTo>
                  <a:lnTo>
                    <a:pt x="69532" y="111443"/>
                  </a:lnTo>
                  <a:lnTo>
                    <a:pt x="71914" y="109061"/>
                  </a:lnTo>
                  <a:lnTo>
                    <a:pt x="76676" y="107633"/>
                  </a:lnTo>
                  <a:lnTo>
                    <a:pt x="79057" y="104775"/>
                  </a:lnTo>
                  <a:lnTo>
                    <a:pt x="83344" y="101441"/>
                  </a:lnTo>
                  <a:lnTo>
                    <a:pt x="88582" y="98108"/>
                  </a:lnTo>
                  <a:lnTo>
                    <a:pt x="93345" y="95250"/>
                  </a:lnTo>
                  <a:lnTo>
                    <a:pt x="97155" y="93345"/>
                  </a:lnTo>
                  <a:lnTo>
                    <a:pt x="103822" y="89059"/>
                  </a:lnTo>
                  <a:lnTo>
                    <a:pt x="108109" y="87630"/>
                  </a:lnTo>
                  <a:lnTo>
                    <a:pt x="111442" y="87630"/>
                  </a:lnTo>
                  <a:lnTo>
                    <a:pt x="116681" y="92393"/>
                  </a:lnTo>
                  <a:lnTo>
                    <a:pt x="120967" y="96679"/>
                  </a:lnTo>
                  <a:lnTo>
                    <a:pt x="122396" y="98584"/>
                  </a:lnTo>
                  <a:lnTo>
                    <a:pt x="120015" y="100489"/>
                  </a:lnTo>
                  <a:lnTo>
                    <a:pt x="115728" y="102394"/>
                  </a:lnTo>
                  <a:lnTo>
                    <a:pt x="114776" y="103822"/>
                  </a:lnTo>
                  <a:lnTo>
                    <a:pt x="114300" y="105251"/>
                  </a:lnTo>
                  <a:lnTo>
                    <a:pt x="114300" y="106680"/>
                  </a:lnTo>
                  <a:lnTo>
                    <a:pt x="114776" y="108109"/>
                  </a:lnTo>
                  <a:lnTo>
                    <a:pt x="120015" y="110966"/>
                  </a:lnTo>
                  <a:lnTo>
                    <a:pt x="120491" y="112395"/>
                  </a:lnTo>
                  <a:lnTo>
                    <a:pt x="120491" y="113824"/>
                  </a:lnTo>
                  <a:lnTo>
                    <a:pt x="120015" y="114776"/>
                  </a:lnTo>
                  <a:lnTo>
                    <a:pt x="119063" y="115253"/>
                  </a:lnTo>
                  <a:lnTo>
                    <a:pt x="115728" y="116205"/>
                  </a:lnTo>
                  <a:lnTo>
                    <a:pt x="112871" y="117158"/>
                  </a:lnTo>
                  <a:lnTo>
                    <a:pt x="111919" y="118110"/>
                  </a:lnTo>
                  <a:lnTo>
                    <a:pt x="110966" y="119063"/>
                  </a:lnTo>
                  <a:lnTo>
                    <a:pt x="110966" y="120491"/>
                  </a:lnTo>
                  <a:lnTo>
                    <a:pt x="111919" y="121920"/>
                  </a:lnTo>
                  <a:lnTo>
                    <a:pt x="118110" y="125730"/>
                  </a:lnTo>
                  <a:lnTo>
                    <a:pt x="118586" y="127159"/>
                  </a:lnTo>
                  <a:lnTo>
                    <a:pt x="120015" y="129064"/>
                  </a:lnTo>
                  <a:lnTo>
                    <a:pt x="121444" y="130016"/>
                  </a:lnTo>
                  <a:lnTo>
                    <a:pt x="123825" y="130493"/>
                  </a:lnTo>
                  <a:lnTo>
                    <a:pt x="125253" y="131445"/>
                  </a:lnTo>
                  <a:lnTo>
                    <a:pt x="131445" y="138113"/>
                  </a:lnTo>
                  <a:lnTo>
                    <a:pt x="132873" y="138589"/>
                  </a:lnTo>
                  <a:lnTo>
                    <a:pt x="140017" y="137160"/>
                  </a:lnTo>
                  <a:lnTo>
                    <a:pt x="140970" y="137160"/>
                  </a:lnTo>
                  <a:lnTo>
                    <a:pt x="140494" y="122396"/>
                  </a:lnTo>
                  <a:lnTo>
                    <a:pt x="140494" y="121444"/>
                  </a:lnTo>
                  <a:lnTo>
                    <a:pt x="142875" y="116681"/>
                  </a:lnTo>
                  <a:lnTo>
                    <a:pt x="144303" y="111919"/>
                  </a:lnTo>
                  <a:lnTo>
                    <a:pt x="146209" y="109538"/>
                  </a:lnTo>
                  <a:lnTo>
                    <a:pt x="149542" y="111443"/>
                  </a:lnTo>
                  <a:lnTo>
                    <a:pt x="149542" y="113824"/>
                  </a:lnTo>
                  <a:lnTo>
                    <a:pt x="150019" y="114776"/>
                  </a:lnTo>
                  <a:lnTo>
                    <a:pt x="151447" y="113824"/>
                  </a:lnTo>
                  <a:lnTo>
                    <a:pt x="152400" y="111919"/>
                  </a:lnTo>
                  <a:lnTo>
                    <a:pt x="154781" y="103346"/>
                  </a:lnTo>
                  <a:lnTo>
                    <a:pt x="156686" y="101441"/>
                  </a:lnTo>
                  <a:lnTo>
                    <a:pt x="158115" y="100489"/>
                  </a:lnTo>
                  <a:lnTo>
                    <a:pt x="158115" y="98584"/>
                  </a:lnTo>
                  <a:lnTo>
                    <a:pt x="156686" y="94298"/>
                  </a:lnTo>
                  <a:lnTo>
                    <a:pt x="156686" y="90011"/>
                  </a:lnTo>
                  <a:lnTo>
                    <a:pt x="159544" y="80963"/>
                  </a:lnTo>
                  <a:lnTo>
                    <a:pt x="161448" y="70961"/>
                  </a:lnTo>
                  <a:lnTo>
                    <a:pt x="163830" y="66675"/>
                  </a:lnTo>
                  <a:lnTo>
                    <a:pt x="167640" y="64294"/>
                  </a:lnTo>
                  <a:lnTo>
                    <a:pt x="171926" y="62865"/>
                  </a:lnTo>
                  <a:lnTo>
                    <a:pt x="176213" y="61913"/>
                  </a:lnTo>
                  <a:lnTo>
                    <a:pt x="183832" y="61436"/>
                  </a:lnTo>
                  <a:lnTo>
                    <a:pt x="191452" y="63341"/>
                  </a:lnTo>
                  <a:lnTo>
                    <a:pt x="188119" y="60484"/>
                  </a:lnTo>
                  <a:close/>
                  <a:moveTo>
                    <a:pt x="26670" y="52388"/>
                  </a:moveTo>
                  <a:lnTo>
                    <a:pt x="25241" y="52864"/>
                  </a:lnTo>
                  <a:lnTo>
                    <a:pt x="23813" y="52388"/>
                  </a:lnTo>
                  <a:lnTo>
                    <a:pt x="23813" y="50959"/>
                  </a:lnTo>
                  <a:lnTo>
                    <a:pt x="24765" y="50483"/>
                  </a:lnTo>
                  <a:lnTo>
                    <a:pt x="25717" y="50483"/>
                  </a:lnTo>
                  <a:lnTo>
                    <a:pt x="26670" y="50959"/>
                  </a:lnTo>
                  <a:lnTo>
                    <a:pt x="26670" y="52388"/>
                  </a:lnTo>
                  <a:close/>
                  <a:moveTo>
                    <a:pt x="7620" y="36671"/>
                  </a:moveTo>
                  <a:lnTo>
                    <a:pt x="8572" y="36195"/>
                  </a:lnTo>
                  <a:lnTo>
                    <a:pt x="8572" y="35243"/>
                  </a:lnTo>
                  <a:lnTo>
                    <a:pt x="8096" y="34290"/>
                  </a:lnTo>
                  <a:lnTo>
                    <a:pt x="7144" y="33814"/>
                  </a:lnTo>
                  <a:lnTo>
                    <a:pt x="6191" y="34290"/>
                  </a:lnTo>
                  <a:lnTo>
                    <a:pt x="6191" y="35243"/>
                  </a:lnTo>
                  <a:lnTo>
                    <a:pt x="6667" y="36195"/>
                  </a:lnTo>
                  <a:lnTo>
                    <a:pt x="7620" y="36671"/>
                  </a:lnTo>
                  <a:close/>
                  <a:moveTo>
                    <a:pt x="43339" y="115729"/>
                  </a:moveTo>
                  <a:lnTo>
                    <a:pt x="40005" y="109538"/>
                  </a:lnTo>
                  <a:lnTo>
                    <a:pt x="40957" y="107156"/>
                  </a:lnTo>
                  <a:lnTo>
                    <a:pt x="39052" y="105728"/>
                  </a:lnTo>
                  <a:lnTo>
                    <a:pt x="34766" y="102870"/>
                  </a:lnTo>
                  <a:lnTo>
                    <a:pt x="33814" y="101918"/>
                  </a:lnTo>
                  <a:lnTo>
                    <a:pt x="34290" y="100489"/>
                  </a:lnTo>
                  <a:lnTo>
                    <a:pt x="34766" y="97631"/>
                  </a:lnTo>
                  <a:lnTo>
                    <a:pt x="34290" y="95250"/>
                  </a:lnTo>
                  <a:lnTo>
                    <a:pt x="33338" y="94774"/>
                  </a:lnTo>
                  <a:lnTo>
                    <a:pt x="30956" y="94774"/>
                  </a:lnTo>
                  <a:lnTo>
                    <a:pt x="28575" y="95250"/>
                  </a:lnTo>
                  <a:lnTo>
                    <a:pt x="23336" y="97631"/>
                  </a:lnTo>
                  <a:lnTo>
                    <a:pt x="19526" y="96203"/>
                  </a:lnTo>
                  <a:lnTo>
                    <a:pt x="17621" y="94774"/>
                  </a:lnTo>
                  <a:lnTo>
                    <a:pt x="16192" y="93821"/>
                  </a:lnTo>
                  <a:lnTo>
                    <a:pt x="13335" y="94774"/>
                  </a:lnTo>
                  <a:lnTo>
                    <a:pt x="12859" y="94298"/>
                  </a:lnTo>
                  <a:lnTo>
                    <a:pt x="12859" y="91440"/>
                  </a:lnTo>
                  <a:lnTo>
                    <a:pt x="11906" y="90011"/>
                  </a:lnTo>
                  <a:lnTo>
                    <a:pt x="10477" y="88106"/>
                  </a:lnTo>
                  <a:lnTo>
                    <a:pt x="9048" y="87154"/>
                  </a:lnTo>
                  <a:lnTo>
                    <a:pt x="3334" y="89059"/>
                  </a:lnTo>
                  <a:lnTo>
                    <a:pt x="0" y="89535"/>
                  </a:lnTo>
                  <a:lnTo>
                    <a:pt x="476" y="90488"/>
                  </a:lnTo>
                  <a:lnTo>
                    <a:pt x="1428" y="91916"/>
                  </a:lnTo>
                  <a:lnTo>
                    <a:pt x="1905" y="92869"/>
                  </a:lnTo>
                  <a:lnTo>
                    <a:pt x="7620" y="100965"/>
                  </a:lnTo>
                  <a:lnTo>
                    <a:pt x="10001" y="103346"/>
                  </a:lnTo>
                  <a:lnTo>
                    <a:pt x="11430" y="105251"/>
                  </a:lnTo>
                  <a:lnTo>
                    <a:pt x="12382" y="107633"/>
                  </a:lnTo>
                  <a:lnTo>
                    <a:pt x="14288" y="109061"/>
                  </a:lnTo>
                  <a:lnTo>
                    <a:pt x="16669" y="110014"/>
                  </a:lnTo>
                  <a:lnTo>
                    <a:pt x="19526" y="112395"/>
                  </a:lnTo>
                  <a:lnTo>
                    <a:pt x="21431" y="114300"/>
                  </a:lnTo>
                  <a:lnTo>
                    <a:pt x="24289" y="117634"/>
                  </a:lnTo>
                  <a:lnTo>
                    <a:pt x="27622" y="119063"/>
                  </a:lnTo>
                  <a:lnTo>
                    <a:pt x="39528" y="121444"/>
                  </a:lnTo>
                  <a:lnTo>
                    <a:pt x="46196" y="122396"/>
                  </a:lnTo>
                  <a:lnTo>
                    <a:pt x="44767" y="119539"/>
                  </a:lnTo>
                  <a:lnTo>
                    <a:pt x="43339" y="115729"/>
                  </a:lnTo>
                  <a:close/>
                </a:path>
              </a:pathLst>
            </a:custGeom>
            <a:grpFill/>
            <a:ln w="3175" cap="flat">
              <a:solidFill>
                <a:schemeClr val="bg1">
                  <a:lumMod val="75000"/>
                </a:scheme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3" name="Freeform: Shape 451">
              <a:extLst>
                <a:ext uri="{FF2B5EF4-FFF2-40B4-BE49-F238E27FC236}">
                  <a16:creationId xmlns:a16="http://schemas.microsoft.com/office/drawing/2014/main" id="{7EF8E0BC-1CE1-4A32-F257-93E3672C999B}"/>
                </a:ext>
              </a:extLst>
            </p:cNvPr>
            <p:cNvSpPr/>
            <p:nvPr/>
          </p:nvSpPr>
          <p:spPr>
            <a:xfrm>
              <a:off x="9564052" y="4659629"/>
              <a:ext cx="1380649" cy="1204436"/>
            </a:xfrm>
            <a:custGeom>
              <a:avLst/>
              <a:gdLst>
                <a:gd name="connsiteX0" fmla="*/ 1202531 w 1380649"/>
                <a:gd name="connsiteY0" fmla="*/ 1143952 h 1204436"/>
                <a:gd name="connsiteX1" fmla="*/ 1202056 w 1380649"/>
                <a:gd name="connsiteY1" fmla="*/ 1142524 h 1204436"/>
                <a:gd name="connsiteX2" fmla="*/ 1201102 w 1380649"/>
                <a:gd name="connsiteY2" fmla="*/ 1141095 h 1204436"/>
                <a:gd name="connsiteX3" fmla="*/ 1201102 w 1380649"/>
                <a:gd name="connsiteY3" fmla="*/ 1139666 h 1204436"/>
                <a:gd name="connsiteX4" fmla="*/ 1201579 w 1380649"/>
                <a:gd name="connsiteY4" fmla="*/ 1136809 h 1204436"/>
                <a:gd name="connsiteX5" fmla="*/ 1200627 w 1380649"/>
                <a:gd name="connsiteY5" fmla="*/ 1132046 h 1204436"/>
                <a:gd name="connsiteX6" fmla="*/ 1201102 w 1380649"/>
                <a:gd name="connsiteY6" fmla="*/ 1125378 h 1204436"/>
                <a:gd name="connsiteX7" fmla="*/ 1200627 w 1380649"/>
                <a:gd name="connsiteY7" fmla="*/ 1121569 h 1204436"/>
                <a:gd name="connsiteX8" fmla="*/ 1200627 w 1380649"/>
                <a:gd name="connsiteY8" fmla="*/ 1117759 h 1204436"/>
                <a:gd name="connsiteX9" fmla="*/ 1201579 w 1380649"/>
                <a:gd name="connsiteY9" fmla="*/ 1112996 h 1204436"/>
                <a:gd name="connsiteX10" fmla="*/ 1201579 w 1380649"/>
                <a:gd name="connsiteY10" fmla="*/ 1108234 h 1204436"/>
                <a:gd name="connsiteX11" fmla="*/ 1201102 w 1380649"/>
                <a:gd name="connsiteY11" fmla="*/ 1105852 h 1204436"/>
                <a:gd name="connsiteX12" fmla="*/ 1201102 w 1380649"/>
                <a:gd name="connsiteY12" fmla="*/ 1103471 h 1204436"/>
                <a:gd name="connsiteX13" fmla="*/ 1201579 w 1380649"/>
                <a:gd name="connsiteY13" fmla="*/ 1096803 h 1204436"/>
                <a:gd name="connsiteX14" fmla="*/ 1198721 w 1380649"/>
                <a:gd name="connsiteY14" fmla="*/ 1092994 h 1204436"/>
                <a:gd name="connsiteX15" fmla="*/ 1192531 w 1380649"/>
                <a:gd name="connsiteY15" fmla="*/ 1090136 h 1204436"/>
                <a:gd name="connsiteX16" fmla="*/ 1190150 w 1380649"/>
                <a:gd name="connsiteY16" fmla="*/ 1090136 h 1204436"/>
                <a:gd name="connsiteX17" fmla="*/ 1186815 w 1380649"/>
                <a:gd name="connsiteY17" fmla="*/ 1093946 h 1204436"/>
                <a:gd name="connsiteX18" fmla="*/ 1184910 w 1380649"/>
                <a:gd name="connsiteY18" fmla="*/ 1093946 h 1204436"/>
                <a:gd name="connsiteX19" fmla="*/ 1178243 w 1380649"/>
                <a:gd name="connsiteY19" fmla="*/ 1092994 h 1204436"/>
                <a:gd name="connsiteX20" fmla="*/ 1176814 w 1380649"/>
                <a:gd name="connsiteY20" fmla="*/ 1094422 h 1204436"/>
                <a:gd name="connsiteX21" fmla="*/ 1173956 w 1380649"/>
                <a:gd name="connsiteY21" fmla="*/ 1097756 h 1204436"/>
                <a:gd name="connsiteX22" fmla="*/ 1172527 w 1380649"/>
                <a:gd name="connsiteY22" fmla="*/ 1099185 h 1204436"/>
                <a:gd name="connsiteX23" fmla="*/ 1170146 w 1380649"/>
                <a:gd name="connsiteY23" fmla="*/ 1098709 h 1204436"/>
                <a:gd name="connsiteX24" fmla="*/ 1167765 w 1380649"/>
                <a:gd name="connsiteY24" fmla="*/ 1097756 h 1204436"/>
                <a:gd name="connsiteX25" fmla="*/ 1165860 w 1380649"/>
                <a:gd name="connsiteY25" fmla="*/ 1097756 h 1204436"/>
                <a:gd name="connsiteX26" fmla="*/ 1163956 w 1380649"/>
                <a:gd name="connsiteY26" fmla="*/ 1098709 h 1204436"/>
                <a:gd name="connsiteX27" fmla="*/ 1160146 w 1380649"/>
                <a:gd name="connsiteY27" fmla="*/ 1099185 h 1204436"/>
                <a:gd name="connsiteX28" fmla="*/ 1156335 w 1380649"/>
                <a:gd name="connsiteY28" fmla="*/ 1099185 h 1204436"/>
                <a:gd name="connsiteX29" fmla="*/ 1153954 w 1380649"/>
                <a:gd name="connsiteY29" fmla="*/ 1100138 h 1204436"/>
                <a:gd name="connsiteX30" fmla="*/ 1152050 w 1380649"/>
                <a:gd name="connsiteY30" fmla="*/ 1101566 h 1204436"/>
                <a:gd name="connsiteX31" fmla="*/ 1151573 w 1380649"/>
                <a:gd name="connsiteY31" fmla="*/ 1103471 h 1204436"/>
                <a:gd name="connsiteX32" fmla="*/ 1152050 w 1380649"/>
                <a:gd name="connsiteY32" fmla="*/ 1105852 h 1204436"/>
                <a:gd name="connsiteX33" fmla="*/ 1150144 w 1380649"/>
                <a:gd name="connsiteY33" fmla="*/ 1103471 h 1204436"/>
                <a:gd name="connsiteX34" fmla="*/ 1148239 w 1380649"/>
                <a:gd name="connsiteY34" fmla="*/ 1102043 h 1204436"/>
                <a:gd name="connsiteX35" fmla="*/ 1145858 w 1380649"/>
                <a:gd name="connsiteY35" fmla="*/ 1103471 h 1204436"/>
                <a:gd name="connsiteX36" fmla="*/ 1143477 w 1380649"/>
                <a:gd name="connsiteY36" fmla="*/ 1104424 h 1204436"/>
                <a:gd name="connsiteX37" fmla="*/ 1134904 w 1380649"/>
                <a:gd name="connsiteY37" fmla="*/ 1105376 h 1204436"/>
                <a:gd name="connsiteX38" fmla="*/ 1127760 w 1380649"/>
                <a:gd name="connsiteY38" fmla="*/ 1103471 h 1204436"/>
                <a:gd name="connsiteX39" fmla="*/ 1117759 w 1380649"/>
                <a:gd name="connsiteY39" fmla="*/ 1099661 h 1204436"/>
                <a:gd name="connsiteX40" fmla="*/ 1116331 w 1380649"/>
                <a:gd name="connsiteY40" fmla="*/ 1098709 h 1204436"/>
                <a:gd name="connsiteX41" fmla="*/ 1114902 w 1380649"/>
                <a:gd name="connsiteY41" fmla="*/ 1097280 h 1204436"/>
                <a:gd name="connsiteX42" fmla="*/ 1113473 w 1380649"/>
                <a:gd name="connsiteY42" fmla="*/ 1096327 h 1204436"/>
                <a:gd name="connsiteX43" fmla="*/ 1109663 w 1380649"/>
                <a:gd name="connsiteY43" fmla="*/ 1094899 h 1204436"/>
                <a:gd name="connsiteX44" fmla="*/ 1108234 w 1380649"/>
                <a:gd name="connsiteY44" fmla="*/ 1093470 h 1204436"/>
                <a:gd name="connsiteX45" fmla="*/ 1106806 w 1380649"/>
                <a:gd name="connsiteY45" fmla="*/ 1092994 h 1204436"/>
                <a:gd name="connsiteX46" fmla="*/ 1104900 w 1380649"/>
                <a:gd name="connsiteY46" fmla="*/ 1092994 h 1204436"/>
                <a:gd name="connsiteX47" fmla="*/ 1102043 w 1380649"/>
                <a:gd name="connsiteY47" fmla="*/ 1091565 h 1204436"/>
                <a:gd name="connsiteX48" fmla="*/ 1099662 w 1380649"/>
                <a:gd name="connsiteY48" fmla="*/ 1089184 h 1204436"/>
                <a:gd name="connsiteX49" fmla="*/ 1097756 w 1380649"/>
                <a:gd name="connsiteY49" fmla="*/ 1089184 h 1204436"/>
                <a:gd name="connsiteX50" fmla="*/ 1095375 w 1380649"/>
                <a:gd name="connsiteY50" fmla="*/ 1090136 h 1204436"/>
                <a:gd name="connsiteX51" fmla="*/ 1091565 w 1380649"/>
                <a:gd name="connsiteY51" fmla="*/ 1090136 h 1204436"/>
                <a:gd name="connsiteX52" fmla="*/ 1083946 w 1380649"/>
                <a:gd name="connsiteY52" fmla="*/ 1087755 h 1204436"/>
                <a:gd name="connsiteX53" fmla="*/ 1080612 w 1380649"/>
                <a:gd name="connsiteY53" fmla="*/ 1085850 h 1204436"/>
                <a:gd name="connsiteX54" fmla="*/ 1080135 w 1380649"/>
                <a:gd name="connsiteY54" fmla="*/ 1090136 h 1204436"/>
                <a:gd name="connsiteX55" fmla="*/ 1077754 w 1380649"/>
                <a:gd name="connsiteY55" fmla="*/ 1098232 h 1204436"/>
                <a:gd name="connsiteX56" fmla="*/ 1078231 w 1380649"/>
                <a:gd name="connsiteY56" fmla="*/ 1102043 h 1204436"/>
                <a:gd name="connsiteX57" fmla="*/ 1079659 w 1380649"/>
                <a:gd name="connsiteY57" fmla="*/ 1106328 h 1204436"/>
                <a:gd name="connsiteX58" fmla="*/ 1082040 w 1380649"/>
                <a:gd name="connsiteY58" fmla="*/ 1112520 h 1204436"/>
                <a:gd name="connsiteX59" fmla="*/ 1082040 w 1380649"/>
                <a:gd name="connsiteY59" fmla="*/ 1114425 h 1204436"/>
                <a:gd name="connsiteX60" fmla="*/ 1082517 w 1380649"/>
                <a:gd name="connsiteY60" fmla="*/ 1115377 h 1204436"/>
                <a:gd name="connsiteX61" fmla="*/ 1087279 w 1380649"/>
                <a:gd name="connsiteY61" fmla="*/ 1124426 h 1204436"/>
                <a:gd name="connsiteX62" fmla="*/ 1092042 w 1380649"/>
                <a:gd name="connsiteY62" fmla="*/ 1131570 h 1204436"/>
                <a:gd name="connsiteX63" fmla="*/ 1098233 w 1380649"/>
                <a:gd name="connsiteY63" fmla="*/ 1139190 h 1204436"/>
                <a:gd name="connsiteX64" fmla="*/ 1098709 w 1380649"/>
                <a:gd name="connsiteY64" fmla="*/ 1142524 h 1204436"/>
                <a:gd name="connsiteX65" fmla="*/ 1097756 w 1380649"/>
                <a:gd name="connsiteY65" fmla="*/ 1146334 h 1204436"/>
                <a:gd name="connsiteX66" fmla="*/ 1099662 w 1380649"/>
                <a:gd name="connsiteY66" fmla="*/ 1145857 h 1204436"/>
                <a:gd name="connsiteX67" fmla="*/ 1101090 w 1380649"/>
                <a:gd name="connsiteY67" fmla="*/ 1143952 h 1204436"/>
                <a:gd name="connsiteX68" fmla="*/ 1101567 w 1380649"/>
                <a:gd name="connsiteY68" fmla="*/ 1145857 h 1204436"/>
                <a:gd name="connsiteX69" fmla="*/ 1102043 w 1380649"/>
                <a:gd name="connsiteY69" fmla="*/ 1147286 h 1204436"/>
                <a:gd name="connsiteX70" fmla="*/ 1107281 w 1380649"/>
                <a:gd name="connsiteY70" fmla="*/ 1152525 h 1204436"/>
                <a:gd name="connsiteX71" fmla="*/ 1107758 w 1380649"/>
                <a:gd name="connsiteY71" fmla="*/ 1153953 h 1204436"/>
                <a:gd name="connsiteX72" fmla="*/ 1105852 w 1380649"/>
                <a:gd name="connsiteY72" fmla="*/ 1158240 h 1204436"/>
                <a:gd name="connsiteX73" fmla="*/ 1104900 w 1380649"/>
                <a:gd name="connsiteY73" fmla="*/ 1154906 h 1204436"/>
                <a:gd name="connsiteX74" fmla="*/ 1102996 w 1380649"/>
                <a:gd name="connsiteY74" fmla="*/ 1152049 h 1204436"/>
                <a:gd name="connsiteX75" fmla="*/ 1097281 w 1380649"/>
                <a:gd name="connsiteY75" fmla="*/ 1147763 h 1204436"/>
                <a:gd name="connsiteX76" fmla="*/ 1098709 w 1380649"/>
                <a:gd name="connsiteY76" fmla="*/ 1156811 h 1204436"/>
                <a:gd name="connsiteX77" fmla="*/ 1099662 w 1380649"/>
                <a:gd name="connsiteY77" fmla="*/ 1160621 h 1204436"/>
                <a:gd name="connsiteX78" fmla="*/ 1107281 w 1380649"/>
                <a:gd name="connsiteY78" fmla="*/ 1176338 h 1204436"/>
                <a:gd name="connsiteX79" fmla="*/ 1108234 w 1380649"/>
                <a:gd name="connsiteY79" fmla="*/ 1177290 h 1204436"/>
                <a:gd name="connsiteX80" fmla="*/ 1110139 w 1380649"/>
                <a:gd name="connsiteY80" fmla="*/ 1177766 h 1204436"/>
                <a:gd name="connsiteX81" fmla="*/ 1111568 w 1380649"/>
                <a:gd name="connsiteY81" fmla="*/ 1179195 h 1204436"/>
                <a:gd name="connsiteX82" fmla="*/ 1113950 w 1380649"/>
                <a:gd name="connsiteY82" fmla="*/ 1182528 h 1204436"/>
                <a:gd name="connsiteX83" fmla="*/ 1118235 w 1380649"/>
                <a:gd name="connsiteY83" fmla="*/ 1189196 h 1204436"/>
                <a:gd name="connsiteX84" fmla="*/ 1120617 w 1380649"/>
                <a:gd name="connsiteY84" fmla="*/ 1191101 h 1204436"/>
                <a:gd name="connsiteX85" fmla="*/ 1123950 w 1380649"/>
                <a:gd name="connsiteY85" fmla="*/ 1190625 h 1204436"/>
                <a:gd name="connsiteX86" fmla="*/ 1129189 w 1380649"/>
                <a:gd name="connsiteY86" fmla="*/ 1192053 h 1204436"/>
                <a:gd name="connsiteX87" fmla="*/ 1131094 w 1380649"/>
                <a:gd name="connsiteY87" fmla="*/ 1191577 h 1204436"/>
                <a:gd name="connsiteX88" fmla="*/ 1132046 w 1380649"/>
                <a:gd name="connsiteY88" fmla="*/ 1192053 h 1204436"/>
                <a:gd name="connsiteX89" fmla="*/ 1132523 w 1380649"/>
                <a:gd name="connsiteY89" fmla="*/ 1193482 h 1204436"/>
                <a:gd name="connsiteX90" fmla="*/ 1128713 w 1380649"/>
                <a:gd name="connsiteY90" fmla="*/ 1193482 h 1204436"/>
                <a:gd name="connsiteX91" fmla="*/ 1124902 w 1380649"/>
                <a:gd name="connsiteY91" fmla="*/ 1194435 h 1204436"/>
                <a:gd name="connsiteX92" fmla="*/ 1124427 w 1380649"/>
                <a:gd name="connsiteY92" fmla="*/ 1195864 h 1204436"/>
                <a:gd name="connsiteX93" fmla="*/ 1125379 w 1380649"/>
                <a:gd name="connsiteY93" fmla="*/ 1197293 h 1204436"/>
                <a:gd name="connsiteX94" fmla="*/ 1126331 w 1380649"/>
                <a:gd name="connsiteY94" fmla="*/ 1201578 h 1204436"/>
                <a:gd name="connsiteX95" fmla="*/ 1131094 w 1380649"/>
                <a:gd name="connsiteY95" fmla="*/ 1200150 h 1204436"/>
                <a:gd name="connsiteX96" fmla="*/ 1138714 w 1380649"/>
                <a:gd name="connsiteY96" fmla="*/ 1200626 h 1204436"/>
                <a:gd name="connsiteX97" fmla="*/ 1143477 w 1380649"/>
                <a:gd name="connsiteY97" fmla="*/ 1200150 h 1204436"/>
                <a:gd name="connsiteX98" fmla="*/ 1148715 w 1380649"/>
                <a:gd name="connsiteY98" fmla="*/ 1203960 h 1204436"/>
                <a:gd name="connsiteX99" fmla="*/ 1153477 w 1380649"/>
                <a:gd name="connsiteY99" fmla="*/ 1204436 h 1204436"/>
                <a:gd name="connsiteX100" fmla="*/ 1154906 w 1380649"/>
                <a:gd name="connsiteY100" fmla="*/ 1203960 h 1204436"/>
                <a:gd name="connsiteX101" fmla="*/ 1157764 w 1380649"/>
                <a:gd name="connsiteY101" fmla="*/ 1199674 h 1204436"/>
                <a:gd name="connsiteX102" fmla="*/ 1159669 w 1380649"/>
                <a:gd name="connsiteY102" fmla="*/ 1194435 h 1204436"/>
                <a:gd name="connsiteX103" fmla="*/ 1160621 w 1380649"/>
                <a:gd name="connsiteY103" fmla="*/ 1192530 h 1204436"/>
                <a:gd name="connsiteX104" fmla="*/ 1162050 w 1380649"/>
                <a:gd name="connsiteY104" fmla="*/ 1190625 h 1204436"/>
                <a:gd name="connsiteX105" fmla="*/ 1159193 w 1380649"/>
                <a:gd name="connsiteY105" fmla="*/ 1188244 h 1204436"/>
                <a:gd name="connsiteX106" fmla="*/ 1159193 w 1380649"/>
                <a:gd name="connsiteY106" fmla="*/ 1187291 h 1204436"/>
                <a:gd name="connsiteX107" fmla="*/ 1159669 w 1380649"/>
                <a:gd name="connsiteY107" fmla="*/ 1185863 h 1204436"/>
                <a:gd name="connsiteX108" fmla="*/ 1165860 w 1380649"/>
                <a:gd name="connsiteY108" fmla="*/ 1190149 h 1204436"/>
                <a:gd name="connsiteX109" fmla="*/ 1168242 w 1380649"/>
                <a:gd name="connsiteY109" fmla="*/ 1188720 h 1204436"/>
                <a:gd name="connsiteX110" fmla="*/ 1168718 w 1380649"/>
                <a:gd name="connsiteY110" fmla="*/ 1184910 h 1204436"/>
                <a:gd name="connsiteX111" fmla="*/ 1168718 w 1380649"/>
                <a:gd name="connsiteY111" fmla="*/ 1182528 h 1204436"/>
                <a:gd name="connsiteX112" fmla="*/ 1169194 w 1380649"/>
                <a:gd name="connsiteY112" fmla="*/ 1181100 h 1204436"/>
                <a:gd name="connsiteX113" fmla="*/ 1170623 w 1380649"/>
                <a:gd name="connsiteY113" fmla="*/ 1180147 h 1204436"/>
                <a:gd name="connsiteX114" fmla="*/ 1171100 w 1380649"/>
                <a:gd name="connsiteY114" fmla="*/ 1178243 h 1204436"/>
                <a:gd name="connsiteX115" fmla="*/ 1171100 w 1380649"/>
                <a:gd name="connsiteY115" fmla="*/ 1176814 h 1204436"/>
                <a:gd name="connsiteX116" fmla="*/ 1169671 w 1380649"/>
                <a:gd name="connsiteY116" fmla="*/ 1173480 h 1204436"/>
                <a:gd name="connsiteX117" fmla="*/ 1169671 w 1380649"/>
                <a:gd name="connsiteY117" fmla="*/ 1171575 h 1204436"/>
                <a:gd name="connsiteX118" fmla="*/ 1173481 w 1380649"/>
                <a:gd name="connsiteY118" fmla="*/ 1175861 h 1204436"/>
                <a:gd name="connsiteX119" fmla="*/ 1174909 w 1380649"/>
                <a:gd name="connsiteY119" fmla="*/ 1181576 h 1204436"/>
                <a:gd name="connsiteX120" fmla="*/ 1177767 w 1380649"/>
                <a:gd name="connsiteY120" fmla="*/ 1180147 h 1204436"/>
                <a:gd name="connsiteX121" fmla="*/ 1178243 w 1380649"/>
                <a:gd name="connsiteY121" fmla="*/ 1179195 h 1204436"/>
                <a:gd name="connsiteX122" fmla="*/ 1177767 w 1380649"/>
                <a:gd name="connsiteY122" fmla="*/ 1175385 h 1204436"/>
                <a:gd name="connsiteX123" fmla="*/ 1179196 w 1380649"/>
                <a:gd name="connsiteY123" fmla="*/ 1173956 h 1204436"/>
                <a:gd name="connsiteX124" fmla="*/ 1183481 w 1380649"/>
                <a:gd name="connsiteY124" fmla="*/ 1174909 h 1204436"/>
                <a:gd name="connsiteX125" fmla="*/ 1187292 w 1380649"/>
                <a:gd name="connsiteY125" fmla="*/ 1177290 h 1204436"/>
                <a:gd name="connsiteX126" fmla="*/ 1187768 w 1380649"/>
                <a:gd name="connsiteY126" fmla="*/ 1178243 h 1204436"/>
                <a:gd name="connsiteX127" fmla="*/ 1187292 w 1380649"/>
                <a:gd name="connsiteY127" fmla="*/ 1179195 h 1204436"/>
                <a:gd name="connsiteX128" fmla="*/ 1186339 w 1380649"/>
                <a:gd name="connsiteY128" fmla="*/ 1180147 h 1204436"/>
                <a:gd name="connsiteX129" fmla="*/ 1183481 w 1380649"/>
                <a:gd name="connsiteY129" fmla="*/ 1179195 h 1204436"/>
                <a:gd name="connsiteX130" fmla="*/ 1182052 w 1380649"/>
                <a:gd name="connsiteY130" fmla="*/ 1180624 h 1204436"/>
                <a:gd name="connsiteX131" fmla="*/ 1183958 w 1380649"/>
                <a:gd name="connsiteY131" fmla="*/ 1184910 h 1204436"/>
                <a:gd name="connsiteX132" fmla="*/ 1186815 w 1380649"/>
                <a:gd name="connsiteY132" fmla="*/ 1188720 h 1204436"/>
                <a:gd name="connsiteX133" fmla="*/ 1188721 w 1380649"/>
                <a:gd name="connsiteY133" fmla="*/ 1187768 h 1204436"/>
                <a:gd name="connsiteX134" fmla="*/ 1192531 w 1380649"/>
                <a:gd name="connsiteY134" fmla="*/ 1187291 h 1204436"/>
                <a:gd name="connsiteX135" fmla="*/ 1193959 w 1380649"/>
                <a:gd name="connsiteY135" fmla="*/ 1186339 h 1204436"/>
                <a:gd name="connsiteX136" fmla="*/ 1193006 w 1380649"/>
                <a:gd name="connsiteY136" fmla="*/ 1178243 h 1204436"/>
                <a:gd name="connsiteX137" fmla="*/ 1191577 w 1380649"/>
                <a:gd name="connsiteY137" fmla="*/ 1172527 h 1204436"/>
                <a:gd name="connsiteX138" fmla="*/ 1191577 w 1380649"/>
                <a:gd name="connsiteY138" fmla="*/ 1165860 h 1204436"/>
                <a:gd name="connsiteX139" fmla="*/ 1192054 w 1380649"/>
                <a:gd name="connsiteY139" fmla="*/ 1162526 h 1204436"/>
                <a:gd name="connsiteX140" fmla="*/ 1193959 w 1380649"/>
                <a:gd name="connsiteY140" fmla="*/ 1159669 h 1204436"/>
                <a:gd name="connsiteX141" fmla="*/ 1195388 w 1380649"/>
                <a:gd name="connsiteY141" fmla="*/ 1156811 h 1204436"/>
                <a:gd name="connsiteX142" fmla="*/ 1195388 w 1380649"/>
                <a:gd name="connsiteY142" fmla="*/ 1153001 h 1204436"/>
                <a:gd name="connsiteX143" fmla="*/ 1195864 w 1380649"/>
                <a:gd name="connsiteY143" fmla="*/ 1149668 h 1204436"/>
                <a:gd name="connsiteX144" fmla="*/ 1197293 w 1380649"/>
                <a:gd name="connsiteY144" fmla="*/ 1145857 h 1204436"/>
                <a:gd name="connsiteX145" fmla="*/ 1199198 w 1380649"/>
                <a:gd name="connsiteY145" fmla="*/ 1143000 h 1204436"/>
                <a:gd name="connsiteX146" fmla="*/ 1200150 w 1380649"/>
                <a:gd name="connsiteY146" fmla="*/ 1142524 h 1204436"/>
                <a:gd name="connsiteX147" fmla="*/ 1199675 w 1380649"/>
                <a:gd name="connsiteY147" fmla="*/ 1141571 h 1204436"/>
                <a:gd name="connsiteX148" fmla="*/ 1200627 w 1380649"/>
                <a:gd name="connsiteY148" fmla="*/ 1139190 h 1204436"/>
                <a:gd name="connsiteX149" fmla="*/ 1202056 w 1380649"/>
                <a:gd name="connsiteY149" fmla="*/ 1137285 h 1204436"/>
                <a:gd name="connsiteX150" fmla="*/ 1203008 w 1380649"/>
                <a:gd name="connsiteY150" fmla="*/ 1139190 h 1204436"/>
                <a:gd name="connsiteX151" fmla="*/ 1201579 w 1380649"/>
                <a:gd name="connsiteY151" fmla="*/ 1140143 h 1204436"/>
                <a:gd name="connsiteX152" fmla="*/ 1200627 w 1380649"/>
                <a:gd name="connsiteY152" fmla="*/ 1141095 h 1204436"/>
                <a:gd name="connsiteX153" fmla="*/ 1203008 w 1380649"/>
                <a:gd name="connsiteY153" fmla="*/ 1142524 h 1204436"/>
                <a:gd name="connsiteX154" fmla="*/ 1203960 w 1380649"/>
                <a:gd name="connsiteY154" fmla="*/ 1143952 h 1204436"/>
                <a:gd name="connsiteX155" fmla="*/ 1204437 w 1380649"/>
                <a:gd name="connsiteY155" fmla="*/ 1145381 h 1204436"/>
                <a:gd name="connsiteX156" fmla="*/ 1203960 w 1380649"/>
                <a:gd name="connsiteY156" fmla="*/ 1147286 h 1204436"/>
                <a:gd name="connsiteX157" fmla="*/ 1204437 w 1380649"/>
                <a:gd name="connsiteY157" fmla="*/ 1148715 h 1204436"/>
                <a:gd name="connsiteX158" fmla="*/ 1205865 w 1380649"/>
                <a:gd name="connsiteY158" fmla="*/ 1149191 h 1204436"/>
                <a:gd name="connsiteX159" fmla="*/ 1206342 w 1380649"/>
                <a:gd name="connsiteY159" fmla="*/ 1147286 h 1204436"/>
                <a:gd name="connsiteX160" fmla="*/ 1205865 w 1380649"/>
                <a:gd name="connsiteY160" fmla="*/ 1144905 h 1204436"/>
                <a:gd name="connsiteX161" fmla="*/ 1202531 w 1380649"/>
                <a:gd name="connsiteY161" fmla="*/ 1143952 h 1204436"/>
                <a:gd name="connsiteX162" fmla="*/ 1380650 w 1380649"/>
                <a:gd name="connsiteY162" fmla="*/ 613410 h 1204436"/>
                <a:gd name="connsiteX163" fmla="*/ 1376363 w 1380649"/>
                <a:gd name="connsiteY163" fmla="*/ 606266 h 1204436"/>
                <a:gd name="connsiteX164" fmla="*/ 1375410 w 1380649"/>
                <a:gd name="connsiteY164" fmla="*/ 600551 h 1204436"/>
                <a:gd name="connsiteX165" fmla="*/ 1373981 w 1380649"/>
                <a:gd name="connsiteY165" fmla="*/ 595789 h 1204436"/>
                <a:gd name="connsiteX166" fmla="*/ 1367790 w 1380649"/>
                <a:gd name="connsiteY166" fmla="*/ 582454 h 1204436"/>
                <a:gd name="connsiteX167" fmla="*/ 1364933 w 1380649"/>
                <a:gd name="connsiteY167" fmla="*/ 574834 h 1204436"/>
                <a:gd name="connsiteX168" fmla="*/ 1366362 w 1380649"/>
                <a:gd name="connsiteY168" fmla="*/ 567214 h 1204436"/>
                <a:gd name="connsiteX169" fmla="*/ 1363504 w 1380649"/>
                <a:gd name="connsiteY169" fmla="*/ 542925 h 1204436"/>
                <a:gd name="connsiteX170" fmla="*/ 1366362 w 1380649"/>
                <a:gd name="connsiteY170" fmla="*/ 530542 h 1204436"/>
                <a:gd name="connsiteX171" fmla="*/ 1364933 w 1380649"/>
                <a:gd name="connsiteY171" fmla="*/ 529114 h 1204436"/>
                <a:gd name="connsiteX172" fmla="*/ 1361600 w 1380649"/>
                <a:gd name="connsiteY172" fmla="*/ 527209 h 1204436"/>
                <a:gd name="connsiteX173" fmla="*/ 1360171 w 1380649"/>
                <a:gd name="connsiteY173" fmla="*/ 525304 h 1204436"/>
                <a:gd name="connsiteX174" fmla="*/ 1357789 w 1380649"/>
                <a:gd name="connsiteY174" fmla="*/ 520541 h 1204436"/>
                <a:gd name="connsiteX175" fmla="*/ 1357313 w 1380649"/>
                <a:gd name="connsiteY175" fmla="*/ 511492 h 1204436"/>
                <a:gd name="connsiteX176" fmla="*/ 1353027 w 1380649"/>
                <a:gd name="connsiteY176" fmla="*/ 505777 h 1204436"/>
                <a:gd name="connsiteX177" fmla="*/ 1348264 w 1380649"/>
                <a:gd name="connsiteY177" fmla="*/ 503396 h 1204436"/>
                <a:gd name="connsiteX178" fmla="*/ 1344931 w 1380649"/>
                <a:gd name="connsiteY178" fmla="*/ 498634 h 1204436"/>
                <a:gd name="connsiteX179" fmla="*/ 1343025 w 1380649"/>
                <a:gd name="connsiteY179" fmla="*/ 494824 h 1204436"/>
                <a:gd name="connsiteX180" fmla="*/ 1342550 w 1380649"/>
                <a:gd name="connsiteY180" fmla="*/ 492442 h 1204436"/>
                <a:gd name="connsiteX181" fmla="*/ 1341121 w 1380649"/>
                <a:gd name="connsiteY181" fmla="*/ 488632 h 1204436"/>
                <a:gd name="connsiteX182" fmla="*/ 1337787 w 1380649"/>
                <a:gd name="connsiteY182" fmla="*/ 486251 h 1204436"/>
                <a:gd name="connsiteX183" fmla="*/ 1335406 w 1380649"/>
                <a:gd name="connsiteY183" fmla="*/ 485299 h 1204436"/>
                <a:gd name="connsiteX184" fmla="*/ 1330167 w 1380649"/>
                <a:gd name="connsiteY184" fmla="*/ 481489 h 1204436"/>
                <a:gd name="connsiteX185" fmla="*/ 1327785 w 1380649"/>
                <a:gd name="connsiteY185" fmla="*/ 477679 h 1204436"/>
                <a:gd name="connsiteX186" fmla="*/ 1322546 w 1380649"/>
                <a:gd name="connsiteY186" fmla="*/ 467201 h 1204436"/>
                <a:gd name="connsiteX187" fmla="*/ 1320165 w 1380649"/>
                <a:gd name="connsiteY187" fmla="*/ 464344 h 1204436"/>
                <a:gd name="connsiteX188" fmla="*/ 1315402 w 1380649"/>
                <a:gd name="connsiteY188" fmla="*/ 461486 h 1204436"/>
                <a:gd name="connsiteX189" fmla="*/ 1311593 w 1380649"/>
                <a:gd name="connsiteY189" fmla="*/ 461486 h 1204436"/>
                <a:gd name="connsiteX190" fmla="*/ 1309212 w 1380649"/>
                <a:gd name="connsiteY190" fmla="*/ 460534 h 1204436"/>
                <a:gd name="connsiteX191" fmla="*/ 1300163 w 1380649"/>
                <a:gd name="connsiteY191" fmla="*/ 453866 h 1204436"/>
                <a:gd name="connsiteX192" fmla="*/ 1297306 w 1380649"/>
                <a:gd name="connsiteY192" fmla="*/ 452438 h 1204436"/>
                <a:gd name="connsiteX193" fmla="*/ 1294925 w 1380649"/>
                <a:gd name="connsiteY193" fmla="*/ 449104 h 1204436"/>
                <a:gd name="connsiteX194" fmla="*/ 1291590 w 1380649"/>
                <a:gd name="connsiteY194" fmla="*/ 445770 h 1204436"/>
                <a:gd name="connsiteX195" fmla="*/ 1289685 w 1380649"/>
                <a:gd name="connsiteY195" fmla="*/ 443389 h 1204436"/>
                <a:gd name="connsiteX196" fmla="*/ 1286827 w 1380649"/>
                <a:gd name="connsiteY196" fmla="*/ 440531 h 1204436"/>
                <a:gd name="connsiteX197" fmla="*/ 1284923 w 1380649"/>
                <a:gd name="connsiteY197" fmla="*/ 430530 h 1204436"/>
                <a:gd name="connsiteX198" fmla="*/ 1284923 w 1380649"/>
                <a:gd name="connsiteY198" fmla="*/ 421005 h 1204436"/>
                <a:gd name="connsiteX199" fmla="*/ 1284446 w 1380649"/>
                <a:gd name="connsiteY199" fmla="*/ 409575 h 1204436"/>
                <a:gd name="connsiteX200" fmla="*/ 1281113 w 1380649"/>
                <a:gd name="connsiteY200" fmla="*/ 403860 h 1204436"/>
                <a:gd name="connsiteX201" fmla="*/ 1279208 w 1380649"/>
                <a:gd name="connsiteY201" fmla="*/ 401955 h 1204436"/>
                <a:gd name="connsiteX202" fmla="*/ 1277302 w 1380649"/>
                <a:gd name="connsiteY202" fmla="*/ 402431 h 1204436"/>
                <a:gd name="connsiteX203" fmla="*/ 1277302 w 1380649"/>
                <a:gd name="connsiteY203" fmla="*/ 406241 h 1204436"/>
                <a:gd name="connsiteX204" fmla="*/ 1277779 w 1380649"/>
                <a:gd name="connsiteY204" fmla="*/ 408622 h 1204436"/>
                <a:gd name="connsiteX205" fmla="*/ 1276350 w 1380649"/>
                <a:gd name="connsiteY205" fmla="*/ 408622 h 1204436"/>
                <a:gd name="connsiteX206" fmla="*/ 1271588 w 1380649"/>
                <a:gd name="connsiteY206" fmla="*/ 405289 h 1204436"/>
                <a:gd name="connsiteX207" fmla="*/ 1265873 w 1380649"/>
                <a:gd name="connsiteY207" fmla="*/ 401955 h 1204436"/>
                <a:gd name="connsiteX208" fmla="*/ 1262539 w 1380649"/>
                <a:gd name="connsiteY208" fmla="*/ 398145 h 1204436"/>
                <a:gd name="connsiteX209" fmla="*/ 1260158 w 1380649"/>
                <a:gd name="connsiteY209" fmla="*/ 394811 h 1204436"/>
                <a:gd name="connsiteX210" fmla="*/ 1258252 w 1380649"/>
                <a:gd name="connsiteY210" fmla="*/ 394811 h 1204436"/>
                <a:gd name="connsiteX211" fmla="*/ 1256825 w 1380649"/>
                <a:gd name="connsiteY211" fmla="*/ 395288 h 1204436"/>
                <a:gd name="connsiteX212" fmla="*/ 1255396 w 1380649"/>
                <a:gd name="connsiteY212" fmla="*/ 399574 h 1204436"/>
                <a:gd name="connsiteX213" fmla="*/ 1257777 w 1380649"/>
                <a:gd name="connsiteY213" fmla="*/ 407194 h 1204436"/>
                <a:gd name="connsiteX214" fmla="*/ 1256825 w 1380649"/>
                <a:gd name="connsiteY214" fmla="*/ 408146 h 1204436"/>
                <a:gd name="connsiteX215" fmla="*/ 1254919 w 1380649"/>
                <a:gd name="connsiteY215" fmla="*/ 406241 h 1204436"/>
                <a:gd name="connsiteX216" fmla="*/ 1251585 w 1380649"/>
                <a:gd name="connsiteY216" fmla="*/ 402431 h 1204436"/>
                <a:gd name="connsiteX217" fmla="*/ 1249681 w 1380649"/>
                <a:gd name="connsiteY217" fmla="*/ 403860 h 1204436"/>
                <a:gd name="connsiteX218" fmla="*/ 1247300 w 1380649"/>
                <a:gd name="connsiteY218" fmla="*/ 404336 h 1204436"/>
                <a:gd name="connsiteX219" fmla="*/ 1245394 w 1380649"/>
                <a:gd name="connsiteY219" fmla="*/ 400526 h 1204436"/>
                <a:gd name="connsiteX220" fmla="*/ 1243489 w 1380649"/>
                <a:gd name="connsiteY220" fmla="*/ 398145 h 1204436"/>
                <a:gd name="connsiteX221" fmla="*/ 1241108 w 1380649"/>
                <a:gd name="connsiteY221" fmla="*/ 390049 h 1204436"/>
                <a:gd name="connsiteX222" fmla="*/ 1238727 w 1380649"/>
                <a:gd name="connsiteY222" fmla="*/ 381000 h 1204436"/>
                <a:gd name="connsiteX223" fmla="*/ 1238727 w 1380649"/>
                <a:gd name="connsiteY223" fmla="*/ 374332 h 1204436"/>
                <a:gd name="connsiteX224" fmla="*/ 1234440 w 1380649"/>
                <a:gd name="connsiteY224" fmla="*/ 370522 h 1204436"/>
                <a:gd name="connsiteX225" fmla="*/ 1232535 w 1380649"/>
                <a:gd name="connsiteY225" fmla="*/ 364331 h 1204436"/>
                <a:gd name="connsiteX226" fmla="*/ 1231106 w 1380649"/>
                <a:gd name="connsiteY226" fmla="*/ 362426 h 1204436"/>
                <a:gd name="connsiteX227" fmla="*/ 1229677 w 1380649"/>
                <a:gd name="connsiteY227" fmla="*/ 358140 h 1204436"/>
                <a:gd name="connsiteX228" fmla="*/ 1224915 w 1380649"/>
                <a:gd name="connsiteY228" fmla="*/ 352425 h 1204436"/>
                <a:gd name="connsiteX229" fmla="*/ 1219677 w 1380649"/>
                <a:gd name="connsiteY229" fmla="*/ 348139 h 1204436"/>
                <a:gd name="connsiteX230" fmla="*/ 1215390 w 1380649"/>
                <a:gd name="connsiteY230" fmla="*/ 344329 h 1204436"/>
                <a:gd name="connsiteX231" fmla="*/ 1211581 w 1380649"/>
                <a:gd name="connsiteY231" fmla="*/ 339090 h 1204436"/>
                <a:gd name="connsiteX232" fmla="*/ 1213009 w 1380649"/>
                <a:gd name="connsiteY232" fmla="*/ 335280 h 1204436"/>
                <a:gd name="connsiteX233" fmla="*/ 1215390 w 1380649"/>
                <a:gd name="connsiteY233" fmla="*/ 336232 h 1204436"/>
                <a:gd name="connsiteX234" fmla="*/ 1218248 w 1380649"/>
                <a:gd name="connsiteY234" fmla="*/ 335756 h 1204436"/>
                <a:gd name="connsiteX235" fmla="*/ 1215867 w 1380649"/>
                <a:gd name="connsiteY235" fmla="*/ 331946 h 1204436"/>
                <a:gd name="connsiteX236" fmla="*/ 1213962 w 1380649"/>
                <a:gd name="connsiteY236" fmla="*/ 329089 h 1204436"/>
                <a:gd name="connsiteX237" fmla="*/ 1208723 w 1380649"/>
                <a:gd name="connsiteY237" fmla="*/ 323850 h 1204436"/>
                <a:gd name="connsiteX238" fmla="*/ 1206342 w 1380649"/>
                <a:gd name="connsiteY238" fmla="*/ 322421 h 1204436"/>
                <a:gd name="connsiteX239" fmla="*/ 1201102 w 1380649"/>
                <a:gd name="connsiteY239" fmla="*/ 321469 h 1204436"/>
                <a:gd name="connsiteX240" fmla="*/ 1194912 w 1380649"/>
                <a:gd name="connsiteY240" fmla="*/ 316706 h 1204436"/>
                <a:gd name="connsiteX241" fmla="*/ 1191102 w 1380649"/>
                <a:gd name="connsiteY241" fmla="*/ 314801 h 1204436"/>
                <a:gd name="connsiteX242" fmla="*/ 1188721 w 1380649"/>
                <a:gd name="connsiteY242" fmla="*/ 314325 h 1204436"/>
                <a:gd name="connsiteX243" fmla="*/ 1185863 w 1380649"/>
                <a:gd name="connsiteY243" fmla="*/ 313849 h 1204436"/>
                <a:gd name="connsiteX244" fmla="*/ 1183958 w 1380649"/>
                <a:gd name="connsiteY244" fmla="*/ 311467 h 1204436"/>
                <a:gd name="connsiteX245" fmla="*/ 1180148 w 1380649"/>
                <a:gd name="connsiteY245" fmla="*/ 310515 h 1204436"/>
                <a:gd name="connsiteX246" fmla="*/ 1174909 w 1380649"/>
                <a:gd name="connsiteY246" fmla="*/ 305276 h 1204436"/>
                <a:gd name="connsiteX247" fmla="*/ 1172527 w 1380649"/>
                <a:gd name="connsiteY247" fmla="*/ 300038 h 1204436"/>
                <a:gd name="connsiteX248" fmla="*/ 1171100 w 1380649"/>
                <a:gd name="connsiteY248" fmla="*/ 298132 h 1204436"/>
                <a:gd name="connsiteX249" fmla="*/ 1169194 w 1380649"/>
                <a:gd name="connsiteY249" fmla="*/ 296704 h 1204436"/>
                <a:gd name="connsiteX250" fmla="*/ 1166337 w 1380649"/>
                <a:gd name="connsiteY250" fmla="*/ 297656 h 1204436"/>
                <a:gd name="connsiteX251" fmla="*/ 1163956 w 1380649"/>
                <a:gd name="connsiteY251" fmla="*/ 298132 h 1204436"/>
                <a:gd name="connsiteX252" fmla="*/ 1159193 w 1380649"/>
                <a:gd name="connsiteY252" fmla="*/ 297180 h 1204436"/>
                <a:gd name="connsiteX253" fmla="*/ 1157764 w 1380649"/>
                <a:gd name="connsiteY253" fmla="*/ 295275 h 1204436"/>
                <a:gd name="connsiteX254" fmla="*/ 1154906 w 1380649"/>
                <a:gd name="connsiteY254" fmla="*/ 292417 h 1204436"/>
                <a:gd name="connsiteX255" fmla="*/ 1149192 w 1380649"/>
                <a:gd name="connsiteY255" fmla="*/ 291941 h 1204436"/>
                <a:gd name="connsiteX256" fmla="*/ 1144429 w 1380649"/>
                <a:gd name="connsiteY256" fmla="*/ 290036 h 1204436"/>
                <a:gd name="connsiteX257" fmla="*/ 1141096 w 1380649"/>
                <a:gd name="connsiteY257" fmla="*/ 288131 h 1204436"/>
                <a:gd name="connsiteX258" fmla="*/ 1137285 w 1380649"/>
                <a:gd name="connsiteY258" fmla="*/ 286226 h 1204436"/>
                <a:gd name="connsiteX259" fmla="*/ 1133952 w 1380649"/>
                <a:gd name="connsiteY259" fmla="*/ 282892 h 1204436"/>
                <a:gd name="connsiteX260" fmla="*/ 1131094 w 1380649"/>
                <a:gd name="connsiteY260" fmla="*/ 278130 h 1204436"/>
                <a:gd name="connsiteX261" fmla="*/ 1131571 w 1380649"/>
                <a:gd name="connsiteY261" fmla="*/ 271939 h 1204436"/>
                <a:gd name="connsiteX262" fmla="*/ 1132523 w 1380649"/>
                <a:gd name="connsiteY262" fmla="*/ 268129 h 1204436"/>
                <a:gd name="connsiteX263" fmla="*/ 1128713 w 1380649"/>
                <a:gd name="connsiteY263" fmla="*/ 266700 h 1204436"/>
                <a:gd name="connsiteX264" fmla="*/ 1122046 w 1380649"/>
                <a:gd name="connsiteY264" fmla="*/ 258604 h 1204436"/>
                <a:gd name="connsiteX265" fmla="*/ 1121569 w 1380649"/>
                <a:gd name="connsiteY265" fmla="*/ 255270 h 1204436"/>
                <a:gd name="connsiteX266" fmla="*/ 1123475 w 1380649"/>
                <a:gd name="connsiteY266" fmla="*/ 248602 h 1204436"/>
                <a:gd name="connsiteX267" fmla="*/ 1125379 w 1380649"/>
                <a:gd name="connsiteY267" fmla="*/ 236696 h 1204436"/>
                <a:gd name="connsiteX268" fmla="*/ 1122998 w 1380649"/>
                <a:gd name="connsiteY268" fmla="*/ 228124 h 1204436"/>
                <a:gd name="connsiteX269" fmla="*/ 1117759 w 1380649"/>
                <a:gd name="connsiteY269" fmla="*/ 217170 h 1204436"/>
                <a:gd name="connsiteX270" fmla="*/ 1118235 w 1380649"/>
                <a:gd name="connsiteY270" fmla="*/ 211931 h 1204436"/>
                <a:gd name="connsiteX271" fmla="*/ 1115854 w 1380649"/>
                <a:gd name="connsiteY271" fmla="*/ 211931 h 1204436"/>
                <a:gd name="connsiteX272" fmla="*/ 1112996 w 1380649"/>
                <a:gd name="connsiteY272" fmla="*/ 210979 h 1204436"/>
                <a:gd name="connsiteX273" fmla="*/ 1109187 w 1380649"/>
                <a:gd name="connsiteY273" fmla="*/ 205740 h 1204436"/>
                <a:gd name="connsiteX274" fmla="*/ 1106329 w 1380649"/>
                <a:gd name="connsiteY274" fmla="*/ 202406 h 1204436"/>
                <a:gd name="connsiteX275" fmla="*/ 1104425 w 1380649"/>
                <a:gd name="connsiteY275" fmla="*/ 199072 h 1204436"/>
                <a:gd name="connsiteX276" fmla="*/ 1102043 w 1380649"/>
                <a:gd name="connsiteY276" fmla="*/ 194786 h 1204436"/>
                <a:gd name="connsiteX277" fmla="*/ 1102519 w 1380649"/>
                <a:gd name="connsiteY277" fmla="*/ 191452 h 1204436"/>
                <a:gd name="connsiteX278" fmla="*/ 1102996 w 1380649"/>
                <a:gd name="connsiteY278" fmla="*/ 189071 h 1204436"/>
                <a:gd name="connsiteX279" fmla="*/ 1102996 w 1380649"/>
                <a:gd name="connsiteY279" fmla="*/ 182880 h 1204436"/>
                <a:gd name="connsiteX280" fmla="*/ 1100138 w 1380649"/>
                <a:gd name="connsiteY280" fmla="*/ 176689 h 1204436"/>
                <a:gd name="connsiteX281" fmla="*/ 1099185 w 1380649"/>
                <a:gd name="connsiteY281" fmla="*/ 170497 h 1204436"/>
                <a:gd name="connsiteX282" fmla="*/ 1096327 w 1380649"/>
                <a:gd name="connsiteY282" fmla="*/ 162877 h 1204436"/>
                <a:gd name="connsiteX283" fmla="*/ 1097281 w 1380649"/>
                <a:gd name="connsiteY283" fmla="*/ 157639 h 1204436"/>
                <a:gd name="connsiteX284" fmla="*/ 1096804 w 1380649"/>
                <a:gd name="connsiteY284" fmla="*/ 153352 h 1204436"/>
                <a:gd name="connsiteX285" fmla="*/ 1095852 w 1380649"/>
                <a:gd name="connsiteY285" fmla="*/ 149542 h 1204436"/>
                <a:gd name="connsiteX286" fmla="*/ 1096804 w 1380649"/>
                <a:gd name="connsiteY286" fmla="*/ 147161 h 1204436"/>
                <a:gd name="connsiteX287" fmla="*/ 1097281 w 1380649"/>
                <a:gd name="connsiteY287" fmla="*/ 144304 h 1204436"/>
                <a:gd name="connsiteX288" fmla="*/ 1093471 w 1380649"/>
                <a:gd name="connsiteY288" fmla="*/ 141446 h 1204436"/>
                <a:gd name="connsiteX289" fmla="*/ 1089660 w 1380649"/>
                <a:gd name="connsiteY289" fmla="*/ 139065 h 1204436"/>
                <a:gd name="connsiteX290" fmla="*/ 1084421 w 1380649"/>
                <a:gd name="connsiteY290" fmla="*/ 135255 h 1204436"/>
                <a:gd name="connsiteX291" fmla="*/ 1075373 w 1380649"/>
                <a:gd name="connsiteY291" fmla="*/ 129064 h 1204436"/>
                <a:gd name="connsiteX292" fmla="*/ 1073468 w 1380649"/>
                <a:gd name="connsiteY292" fmla="*/ 124301 h 1204436"/>
                <a:gd name="connsiteX293" fmla="*/ 1069658 w 1380649"/>
                <a:gd name="connsiteY293" fmla="*/ 120015 h 1204436"/>
                <a:gd name="connsiteX294" fmla="*/ 1064419 w 1380649"/>
                <a:gd name="connsiteY294" fmla="*/ 121444 h 1204436"/>
                <a:gd name="connsiteX295" fmla="*/ 1060609 w 1380649"/>
                <a:gd name="connsiteY295" fmla="*/ 122396 h 1204436"/>
                <a:gd name="connsiteX296" fmla="*/ 1057275 w 1380649"/>
                <a:gd name="connsiteY296" fmla="*/ 125730 h 1204436"/>
                <a:gd name="connsiteX297" fmla="*/ 1052513 w 1380649"/>
                <a:gd name="connsiteY297" fmla="*/ 128111 h 1204436"/>
                <a:gd name="connsiteX298" fmla="*/ 1047750 w 1380649"/>
                <a:gd name="connsiteY298" fmla="*/ 126206 h 1204436"/>
                <a:gd name="connsiteX299" fmla="*/ 1045369 w 1380649"/>
                <a:gd name="connsiteY299" fmla="*/ 124301 h 1204436"/>
                <a:gd name="connsiteX300" fmla="*/ 1043464 w 1380649"/>
                <a:gd name="connsiteY300" fmla="*/ 118110 h 1204436"/>
                <a:gd name="connsiteX301" fmla="*/ 1041083 w 1380649"/>
                <a:gd name="connsiteY301" fmla="*/ 111442 h 1204436"/>
                <a:gd name="connsiteX302" fmla="*/ 1039177 w 1380649"/>
                <a:gd name="connsiteY302" fmla="*/ 108109 h 1204436"/>
                <a:gd name="connsiteX303" fmla="*/ 1037749 w 1380649"/>
                <a:gd name="connsiteY303" fmla="*/ 103822 h 1204436"/>
                <a:gd name="connsiteX304" fmla="*/ 1039177 w 1380649"/>
                <a:gd name="connsiteY304" fmla="*/ 93821 h 1204436"/>
                <a:gd name="connsiteX305" fmla="*/ 1037273 w 1380649"/>
                <a:gd name="connsiteY305" fmla="*/ 89059 h 1204436"/>
                <a:gd name="connsiteX306" fmla="*/ 1036796 w 1380649"/>
                <a:gd name="connsiteY306" fmla="*/ 81915 h 1204436"/>
                <a:gd name="connsiteX307" fmla="*/ 1034892 w 1380649"/>
                <a:gd name="connsiteY307" fmla="*/ 73819 h 1204436"/>
                <a:gd name="connsiteX308" fmla="*/ 1032987 w 1380649"/>
                <a:gd name="connsiteY308" fmla="*/ 69532 h 1204436"/>
                <a:gd name="connsiteX309" fmla="*/ 1032987 w 1380649"/>
                <a:gd name="connsiteY309" fmla="*/ 66199 h 1204436"/>
                <a:gd name="connsiteX310" fmla="*/ 1029177 w 1380649"/>
                <a:gd name="connsiteY310" fmla="*/ 61436 h 1204436"/>
                <a:gd name="connsiteX311" fmla="*/ 1027748 w 1380649"/>
                <a:gd name="connsiteY311" fmla="*/ 58102 h 1204436"/>
                <a:gd name="connsiteX312" fmla="*/ 1025367 w 1380649"/>
                <a:gd name="connsiteY312" fmla="*/ 56674 h 1204436"/>
                <a:gd name="connsiteX313" fmla="*/ 1022509 w 1380649"/>
                <a:gd name="connsiteY313" fmla="*/ 54769 h 1204436"/>
                <a:gd name="connsiteX314" fmla="*/ 1022033 w 1380649"/>
                <a:gd name="connsiteY314" fmla="*/ 51911 h 1204436"/>
                <a:gd name="connsiteX315" fmla="*/ 1022033 w 1380649"/>
                <a:gd name="connsiteY315" fmla="*/ 50006 h 1204436"/>
                <a:gd name="connsiteX316" fmla="*/ 1023462 w 1380649"/>
                <a:gd name="connsiteY316" fmla="*/ 46672 h 1204436"/>
                <a:gd name="connsiteX317" fmla="*/ 1024414 w 1380649"/>
                <a:gd name="connsiteY317" fmla="*/ 42386 h 1204436"/>
                <a:gd name="connsiteX318" fmla="*/ 1020604 w 1380649"/>
                <a:gd name="connsiteY318" fmla="*/ 41434 h 1204436"/>
                <a:gd name="connsiteX319" fmla="*/ 1017746 w 1380649"/>
                <a:gd name="connsiteY319" fmla="*/ 41434 h 1204436"/>
                <a:gd name="connsiteX320" fmla="*/ 1015842 w 1380649"/>
                <a:gd name="connsiteY320" fmla="*/ 40005 h 1204436"/>
                <a:gd name="connsiteX321" fmla="*/ 1013937 w 1380649"/>
                <a:gd name="connsiteY321" fmla="*/ 38100 h 1204436"/>
                <a:gd name="connsiteX322" fmla="*/ 1012984 w 1380649"/>
                <a:gd name="connsiteY322" fmla="*/ 31432 h 1204436"/>
                <a:gd name="connsiteX323" fmla="*/ 1012984 w 1380649"/>
                <a:gd name="connsiteY323" fmla="*/ 24765 h 1204436"/>
                <a:gd name="connsiteX324" fmla="*/ 1012508 w 1380649"/>
                <a:gd name="connsiteY324" fmla="*/ 20479 h 1204436"/>
                <a:gd name="connsiteX325" fmla="*/ 1011556 w 1380649"/>
                <a:gd name="connsiteY325" fmla="*/ 17145 h 1204436"/>
                <a:gd name="connsiteX326" fmla="*/ 1010602 w 1380649"/>
                <a:gd name="connsiteY326" fmla="*/ 13811 h 1204436"/>
                <a:gd name="connsiteX327" fmla="*/ 1008698 w 1380649"/>
                <a:gd name="connsiteY327" fmla="*/ 10477 h 1204436"/>
                <a:gd name="connsiteX328" fmla="*/ 1002983 w 1380649"/>
                <a:gd name="connsiteY328" fmla="*/ 5715 h 1204436"/>
                <a:gd name="connsiteX329" fmla="*/ 1003459 w 1380649"/>
                <a:gd name="connsiteY329" fmla="*/ 3810 h 1204436"/>
                <a:gd name="connsiteX330" fmla="*/ 1004888 w 1380649"/>
                <a:gd name="connsiteY330" fmla="*/ 1429 h 1204436"/>
                <a:gd name="connsiteX331" fmla="*/ 1002983 w 1380649"/>
                <a:gd name="connsiteY331" fmla="*/ 0 h 1204436"/>
                <a:gd name="connsiteX332" fmla="*/ 1000125 w 1380649"/>
                <a:gd name="connsiteY332" fmla="*/ 0 h 1204436"/>
                <a:gd name="connsiteX333" fmla="*/ 998220 w 1380649"/>
                <a:gd name="connsiteY333" fmla="*/ 3334 h 1204436"/>
                <a:gd name="connsiteX334" fmla="*/ 995363 w 1380649"/>
                <a:gd name="connsiteY334" fmla="*/ 6191 h 1204436"/>
                <a:gd name="connsiteX335" fmla="*/ 990124 w 1380649"/>
                <a:gd name="connsiteY335" fmla="*/ 8096 h 1204436"/>
                <a:gd name="connsiteX336" fmla="*/ 989171 w 1380649"/>
                <a:gd name="connsiteY336" fmla="*/ 19050 h 1204436"/>
                <a:gd name="connsiteX337" fmla="*/ 985838 w 1380649"/>
                <a:gd name="connsiteY337" fmla="*/ 31432 h 1204436"/>
                <a:gd name="connsiteX338" fmla="*/ 982981 w 1380649"/>
                <a:gd name="connsiteY338" fmla="*/ 40481 h 1204436"/>
                <a:gd name="connsiteX339" fmla="*/ 983456 w 1380649"/>
                <a:gd name="connsiteY339" fmla="*/ 43339 h 1204436"/>
                <a:gd name="connsiteX340" fmla="*/ 983456 w 1380649"/>
                <a:gd name="connsiteY340" fmla="*/ 46196 h 1204436"/>
                <a:gd name="connsiteX341" fmla="*/ 982027 w 1380649"/>
                <a:gd name="connsiteY341" fmla="*/ 44767 h 1204436"/>
                <a:gd name="connsiteX342" fmla="*/ 980599 w 1380649"/>
                <a:gd name="connsiteY342" fmla="*/ 43339 h 1204436"/>
                <a:gd name="connsiteX343" fmla="*/ 978218 w 1380649"/>
                <a:gd name="connsiteY343" fmla="*/ 46672 h 1204436"/>
                <a:gd name="connsiteX344" fmla="*/ 974408 w 1380649"/>
                <a:gd name="connsiteY344" fmla="*/ 55721 h 1204436"/>
                <a:gd name="connsiteX345" fmla="*/ 973931 w 1380649"/>
                <a:gd name="connsiteY345" fmla="*/ 60484 h 1204436"/>
                <a:gd name="connsiteX346" fmla="*/ 976313 w 1380649"/>
                <a:gd name="connsiteY346" fmla="*/ 61913 h 1204436"/>
                <a:gd name="connsiteX347" fmla="*/ 977742 w 1380649"/>
                <a:gd name="connsiteY347" fmla="*/ 63341 h 1204436"/>
                <a:gd name="connsiteX348" fmla="*/ 979646 w 1380649"/>
                <a:gd name="connsiteY348" fmla="*/ 63817 h 1204436"/>
                <a:gd name="connsiteX349" fmla="*/ 980599 w 1380649"/>
                <a:gd name="connsiteY349" fmla="*/ 64770 h 1204436"/>
                <a:gd name="connsiteX350" fmla="*/ 981075 w 1380649"/>
                <a:gd name="connsiteY350" fmla="*/ 67151 h 1204436"/>
                <a:gd name="connsiteX351" fmla="*/ 982504 w 1380649"/>
                <a:gd name="connsiteY351" fmla="*/ 69056 h 1204436"/>
                <a:gd name="connsiteX352" fmla="*/ 982027 w 1380649"/>
                <a:gd name="connsiteY352" fmla="*/ 71438 h 1204436"/>
                <a:gd name="connsiteX353" fmla="*/ 980599 w 1380649"/>
                <a:gd name="connsiteY353" fmla="*/ 70485 h 1204436"/>
                <a:gd name="connsiteX354" fmla="*/ 977265 w 1380649"/>
                <a:gd name="connsiteY354" fmla="*/ 70485 h 1204436"/>
                <a:gd name="connsiteX355" fmla="*/ 975837 w 1380649"/>
                <a:gd name="connsiteY355" fmla="*/ 72390 h 1204436"/>
                <a:gd name="connsiteX356" fmla="*/ 971550 w 1380649"/>
                <a:gd name="connsiteY356" fmla="*/ 76200 h 1204436"/>
                <a:gd name="connsiteX357" fmla="*/ 972502 w 1380649"/>
                <a:gd name="connsiteY357" fmla="*/ 87154 h 1204436"/>
                <a:gd name="connsiteX358" fmla="*/ 970598 w 1380649"/>
                <a:gd name="connsiteY358" fmla="*/ 92869 h 1204436"/>
                <a:gd name="connsiteX359" fmla="*/ 968693 w 1380649"/>
                <a:gd name="connsiteY359" fmla="*/ 97155 h 1204436"/>
                <a:gd name="connsiteX360" fmla="*/ 966788 w 1380649"/>
                <a:gd name="connsiteY360" fmla="*/ 105727 h 1204436"/>
                <a:gd name="connsiteX361" fmla="*/ 967264 w 1380649"/>
                <a:gd name="connsiteY361" fmla="*/ 110014 h 1204436"/>
                <a:gd name="connsiteX362" fmla="*/ 969169 w 1380649"/>
                <a:gd name="connsiteY362" fmla="*/ 113347 h 1204436"/>
                <a:gd name="connsiteX363" fmla="*/ 971074 w 1380649"/>
                <a:gd name="connsiteY363" fmla="*/ 118110 h 1204436"/>
                <a:gd name="connsiteX364" fmla="*/ 969645 w 1380649"/>
                <a:gd name="connsiteY364" fmla="*/ 124301 h 1204436"/>
                <a:gd name="connsiteX365" fmla="*/ 968217 w 1380649"/>
                <a:gd name="connsiteY365" fmla="*/ 129064 h 1204436"/>
                <a:gd name="connsiteX366" fmla="*/ 971074 w 1380649"/>
                <a:gd name="connsiteY366" fmla="*/ 142399 h 1204436"/>
                <a:gd name="connsiteX367" fmla="*/ 972027 w 1380649"/>
                <a:gd name="connsiteY367" fmla="*/ 149542 h 1204436"/>
                <a:gd name="connsiteX368" fmla="*/ 970598 w 1380649"/>
                <a:gd name="connsiteY368" fmla="*/ 154305 h 1204436"/>
                <a:gd name="connsiteX369" fmla="*/ 966312 w 1380649"/>
                <a:gd name="connsiteY369" fmla="*/ 168592 h 1204436"/>
                <a:gd name="connsiteX370" fmla="*/ 964406 w 1380649"/>
                <a:gd name="connsiteY370" fmla="*/ 179070 h 1204436"/>
                <a:gd name="connsiteX371" fmla="*/ 964883 w 1380649"/>
                <a:gd name="connsiteY371" fmla="*/ 184785 h 1204436"/>
                <a:gd name="connsiteX372" fmla="*/ 962977 w 1380649"/>
                <a:gd name="connsiteY372" fmla="*/ 190024 h 1204436"/>
                <a:gd name="connsiteX373" fmla="*/ 960596 w 1380649"/>
                <a:gd name="connsiteY373" fmla="*/ 198596 h 1204436"/>
                <a:gd name="connsiteX374" fmla="*/ 958215 w 1380649"/>
                <a:gd name="connsiteY374" fmla="*/ 204788 h 1204436"/>
                <a:gd name="connsiteX375" fmla="*/ 949643 w 1380649"/>
                <a:gd name="connsiteY375" fmla="*/ 217646 h 1204436"/>
                <a:gd name="connsiteX376" fmla="*/ 947738 w 1380649"/>
                <a:gd name="connsiteY376" fmla="*/ 223838 h 1204436"/>
                <a:gd name="connsiteX377" fmla="*/ 944881 w 1380649"/>
                <a:gd name="connsiteY377" fmla="*/ 231457 h 1204436"/>
                <a:gd name="connsiteX378" fmla="*/ 938689 w 1380649"/>
                <a:gd name="connsiteY378" fmla="*/ 235744 h 1204436"/>
                <a:gd name="connsiteX379" fmla="*/ 933927 w 1380649"/>
                <a:gd name="connsiteY379" fmla="*/ 238601 h 1204436"/>
                <a:gd name="connsiteX380" fmla="*/ 923449 w 1380649"/>
                <a:gd name="connsiteY380" fmla="*/ 241459 h 1204436"/>
                <a:gd name="connsiteX381" fmla="*/ 917734 w 1380649"/>
                <a:gd name="connsiteY381" fmla="*/ 241459 h 1204436"/>
                <a:gd name="connsiteX382" fmla="*/ 914877 w 1380649"/>
                <a:gd name="connsiteY382" fmla="*/ 239554 h 1204436"/>
                <a:gd name="connsiteX383" fmla="*/ 912971 w 1380649"/>
                <a:gd name="connsiteY383" fmla="*/ 238125 h 1204436"/>
                <a:gd name="connsiteX384" fmla="*/ 905827 w 1380649"/>
                <a:gd name="connsiteY384" fmla="*/ 235744 h 1204436"/>
                <a:gd name="connsiteX385" fmla="*/ 897256 w 1380649"/>
                <a:gd name="connsiteY385" fmla="*/ 230029 h 1204436"/>
                <a:gd name="connsiteX386" fmla="*/ 890588 w 1380649"/>
                <a:gd name="connsiteY386" fmla="*/ 228124 h 1204436"/>
                <a:gd name="connsiteX387" fmla="*/ 887254 w 1380649"/>
                <a:gd name="connsiteY387" fmla="*/ 222409 h 1204436"/>
                <a:gd name="connsiteX388" fmla="*/ 886777 w 1380649"/>
                <a:gd name="connsiteY388" fmla="*/ 220027 h 1204436"/>
                <a:gd name="connsiteX389" fmla="*/ 885825 w 1380649"/>
                <a:gd name="connsiteY389" fmla="*/ 217170 h 1204436"/>
                <a:gd name="connsiteX390" fmla="*/ 882492 w 1380649"/>
                <a:gd name="connsiteY390" fmla="*/ 213360 h 1204436"/>
                <a:gd name="connsiteX391" fmla="*/ 875824 w 1380649"/>
                <a:gd name="connsiteY391" fmla="*/ 211931 h 1204436"/>
                <a:gd name="connsiteX392" fmla="*/ 869156 w 1380649"/>
                <a:gd name="connsiteY392" fmla="*/ 209074 h 1204436"/>
                <a:gd name="connsiteX393" fmla="*/ 864870 w 1380649"/>
                <a:gd name="connsiteY393" fmla="*/ 209550 h 1204436"/>
                <a:gd name="connsiteX394" fmla="*/ 855821 w 1380649"/>
                <a:gd name="connsiteY394" fmla="*/ 207169 h 1204436"/>
                <a:gd name="connsiteX395" fmla="*/ 850106 w 1380649"/>
                <a:gd name="connsiteY395" fmla="*/ 203835 h 1204436"/>
                <a:gd name="connsiteX396" fmla="*/ 844868 w 1380649"/>
                <a:gd name="connsiteY396" fmla="*/ 199072 h 1204436"/>
                <a:gd name="connsiteX397" fmla="*/ 837724 w 1380649"/>
                <a:gd name="connsiteY397" fmla="*/ 190500 h 1204436"/>
                <a:gd name="connsiteX398" fmla="*/ 831533 w 1380649"/>
                <a:gd name="connsiteY398" fmla="*/ 188119 h 1204436"/>
                <a:gd name="connsiteX399" fmla="*/ 823913 w 1380649"/>
                <a:gd name="connsiteY399" fmla="*/ 184785 h 1204436"/>
                <a:gd name="connsiteX400" fmla="*/ 819627 w 1380649"/>
                <a:gd name="connsiteY400" fmla="*/ 181927 h 1204436"/>
                <a:gd name="connsiteX401" fmla="*/ 816769 w 1380649"/>
                <a:gd name="connsiteY401" fmla="*/ 180499 h 1204436"/>
                <a:gd name="connsiteX402" fmla="*/ 813912 w 1380649"/>
                <a:gd name="connsiteY402" fmla="*/ 178117 h 1204436"/>
                <a:gd name="connsiteX403" fmla="*/ 811054 w 1380649"/>
                <a:gd name="connsiteY403" fmla="*/ 178594 h 1204436"/>
                <a:gd name="connsiteX404" fmla="*/ 806292 w 1380649"/>
                <a:gd name="connsiteY404" fmla="*/ 178594 h 1204436"/>
                <a:gd name="connsiteX405" fmla="*/ 803434 w 1380649"/>
                <a:gd name="connsiteY405" fmla="*/ 176689 h 1204436"/>
                <a:gd name="connsiteX406" fmla="*/ 802958 w 1380649"/>
                <a:gd name="connsiteY406" fmla="*/ 175260 h 1204436"/>
                <a:gd name="connsiteX407" fmla="*/ 803434 w 1380649"/>
                <a:gd name="connsiteY407" fmla="*/ 173831 h 1204436"/>
                <a:gd name="connsiteX408" fmla="*/ 803434 w 1380649"/>
                <a:gd name="connsiteY408" fmla="*/ 171450 h 1204436"/>
                <a:gd name="connsiteX409" fmla="*/ 802481 w 1380649"/>
                <a:gd name="connsiteY409" fmla="*/ 170974 h 1204436"/>
                <a:gd name="connsiteX410" fmla="*/ 801529 w 1380649"/>
                <a:gd name="connsiteY410" fmla="*/ 170974 h 1204436"/>
                <a:gd name="connsiteX411" fmla="*/ 800577 w 1380649"/>
                <a:gd name="connsiteY411" fmla="*/ 171450 h 1204436"/>
                <a:gd name="connsiteX412" fmla="*/ 799148 w 1380649"/>
                <a:gd name="connsiteY412" fmla="*/ 171926 h 1204436"/>
                <a:gd name="connsiteX413" fmla="*/ 794862 w 1380649"/>
                <a:gd name="connsiteY413" fmla="*/ 170021 h 1204436"/>
                <a:gd name="connsiteX414" fmla="*/ 789146 w 1380649"/>
                <a:gd name="connsiteY414" fmla="*/ 167164 h 1204436"/>
                <a:gd name="connsiteX415" fmla="*/ 788194 w 1380649"/>
                <a:gd name="connsiteY415" fmla="*/ 164782 h 1204436"/>
                <a:gd name="connsiteX416" fmla="*/ 786289 w 1380649"/>
                <a:gd name="connsiteY416" fmla="*/ 161449 h 1204436"/>
                <a:gd name="connsiteX417" fmla="*/ 778193 w 1380649"/>
                <a:gd name="connsiteY417" fmla="*/ 156686 h 1204436"/>
                <a:gd name="connsiteX418" fmla="*/ 773431 w 1380649"/>
                <a:gd name="connsiteY418" fmla="*/ 152876 h 1204436"/>
                <a:gd name="connsiteX419" fmla="*/ 762952 w 1380649"/>
                <a:gd name="connsiteY419" fmla="*/ 147161 h 1204436"/>
                <a:gd name="connsiteX420" fmla="*/ 760095 w 1380649"/>
                <a:gd name="connsiteY420" fmla="*/ 144304 h 1204436"/>
                <a:gd name="connsiteX421" fmla="*/ 759143 w 1380649"/>
                <a:gd name="connsiteY421" fmla="*/ 141922 h 1204436"/>
                <a:gd name="connsiteX422" fmla="*/ 758190 w 1380649"/>
                <a:gd name="connsiteY422" fmla="*/ 138589 h 1204436"/>
                <a:gd name="connsiteX423" fmla="*/ 760571 w 1380649"/>
                <a:gd name="connsiteY423" fmla="*/ 135255 h 1204436"/>
                <a:gd name="connsiteX424" fmla="*/ 762952 w 1380649"/>
                <a:gd name="connsiteY424" fmla="*/ 132874 h 1204436"/>
                <a:gd name="connsiteX425" fmla="*/ 770096 w 1380649"/>
                <a:gd name="connsiteY425" fmla="*/ 122872 h 1204436"/>
                <a:gd name="connsiteX426" fmla="*/ 772002 w 1380649"/>
                <a:gd name="connsiteY426" fmla="*/ 120967 h 1204436"/>
                <a:gd name="connsiteX427" fmla="*/ 774859 w 1380649"/>
                <a:gd name="connsiteY427" fmla="*/ 118110 h 1204436"/>
                <a:gd name="connsiteX428" fmla="*/ 777240 w 1380649"/>
                <a:gd name="connsiteY428" fmla="*/ 110490 h 1204436"/>
                <a:gd name="connsiteX429" fmla="*/ 778669 w 1380649"/>
                <a:gd name="connsiteY429" fmla="*/ 106204 h 1204436"/>
                <a:gd name="connsiteX430" fmla="*/ 776764 w 1380649"/>
                <a:gd name="connsiteY430" fmla="*/ 99536 h 1204436"/>
                <a:gd name="connsiteX431" fmla="*/ 776764 w 1380649"/>
                <a:gd name="connsiteY431" fmla="*/ 88582 h 1204436"/>
                <a:gd name="connsiteX432" fmla="*/ 784860 w 1380649"/>
                <a:gd name="connsiteY432" fmla="*/ 84296 h 1204436"/>
                <a:gd name="connsiteX433" fmla="*/ 787242 w 1380649"/>
                <a:gd name="connsiteY433" fmla="*/ 83820 h 1204436"/>
                <a:gd name="connsiteX434" fmla="*/ 789146 w 1380649"/>
                <a:gd name="connsiteY434" fmla="*/ 82867 h 1204436"/>
                <a:gd name="connsiteX435" fmla="*/ 791527 w 1380649"/>
                <a:gd name="connsiteY435" fmla="*/ 84296 h 1204436"/>
                <a:gd name="connsiteX436" fmla="*/ 792956 w 1380649"/>
                <a:gd name="connsiteY436" fmla="*/ 86201 h 1204436"/>
                <a:gd name="connsiteX437" fmla="*/ 794862 w 1380649"/>
                <a:gd name="connsiteY437" fmla="*/ 85725 h 1204436"/>
                <a:gd name="connsiteX438" fmla="*/ 799624 w 1380649"/>
                <a:gd name="connsiteY438" fmla="*/ 78105 h 1204436"/>
                <a:gd name="connsiteX439" fmla="*/ 798671 w 1380649"/>
                <a:gd name="connsiteY439" fmla="*/ 74771 h 1204436"/>
                <a:gd name="connsiteX440" fmla="*/ 796767 w 1380649"/>
                <a:gd name="connsiteY440" fmla="*/ 71914 h 1204436"/>
                <a:gd name="connsiteX441" fmla="*/ 797243 w 1380649"/>
                <a:gd name="connsiteY441" fmla="*/ 70485 h 1204436"/>
                <a:gd name="connsiteX442" fmla="*/ 811054 w 1380649"/>
                <a:gd name="connsiteY442" fmla="*/ 55721 h 1204436"/>
                <a:gd name="connsiteX443" fmla="*/ 809149 w 1380649"/>
                <a:gd name="connsiteY443" fmla="*/ 51911 h 1204436"/>
                <a:gd name="connsiteX444" fmla="*/ 807244 w 1380649"/>
                <a:gd name="connsiteY444" fmla="*/ 50959 h 1204436"/>
                <a:gd name="connsiteX445" fmla="*/ 803434 w 1380649"/>
                <a:gd name="connsiteY445" fmla="*/ 51435 h 1204436"/>
                <a:gd name="connsiteX446" fmla="*/ 799624 w 1380649"/>
                <a:gd name="connsiteY446" fmla="*/ 48101 h 1204436"/>
                <a:gd name="connsiteX447" fmla="*/ 797243 w 1380649"/>
                <a:gd name="connsiteY447" fmla="*/ 41910 h 1204436"/>
                <a:gd name="connsiteX448" fmla="*/ 793909 w 1380649"/>
                <a:gd name="connsiteY448" fmla="*/ 41910 h 1204436"/>
                <a:gd name="connsiteX449" fmla="*/ 788194 w 1380649"/>
                <a:gd name="connsiteY449" fmla="*/ 48101 h 1204436"/>
                <a:gd name="connsiteX450" fmla="*/ 787718 w 1380649"/>
                <a:gd name="connsiteY450" fmla="*/ 49530 h 1204436"/>
                <a:gd name="connsiteX451" fmla="*/ 789146 w 1380649"/>
                <a:gd name="connsiteY451" fmla="*/ 50482 h 1204436"/>
                <a:gd name="connsiteX452" fmla="*/ 790575 w 1380649"/>
                <a:gd name="connsiteY452" fmla="*/ 54292 h 1204436"/>
                <a:gd name="connsiteX453" fmla="*/ 788194 w 1380649"/>
                <a:gd name="connsiteY453" fmla="*/ 58579 h 1204436"/>
                <a:gd name="connsiteX454" fmla="*/ 785813 w 1380649"/>
                <a:gd name="connsiteY454" fmla="*/ 58579 h 1204436"/>
                <a:gd name="connsiteX455" fmla="*/ 782002 w 1380649"/>
                <a:gd name="connsiteY455" fmla="*/ 58102 h 1204436"/>
                <a:gd name="connsiteX456" fmla="*/ 780098 w 1380649"/>
                <a:gd name="connsiteY456" fmla="*/ 54769 h 1204436"/>
                <a:gd name="connsiteX457" fmla="*/ 779145 w 1380649"/>
                <a:gd name="connsiteY457" fmla="*/ 50006 h 1204436"/>
                <a:gd name="connsiteX458" fmla="*/ 776764 w 1380649"/>
                <a:gd name="connsiteY458" fmla="*/ 48577 h 1204436"/>
                <a:gd name="connsiteX459" fmla="*/ 773906 w 1380649"/>
                <a:gd name="connsiteY459" fmla="*/ 49530 h 1204436"/>
                <a:gd name="connsiteX460" fmla="*/ 771525 w 1380649"/>
                <a:gd name="connsiteY460" fmla="*/ 51435 h 1204436"/>
                <a:gd name="connsiteX461" fmla="*/ 770096 w 1380649"/>
                <a:gd name="connsiteY461" fmla="*/ 51911 h 1204436"/>
                <a:gd name="connsiteX462" fmla="*/ 768668 w 1380649"/>
                <a:gd name="connsiteY462" fmla="*/ 50959 h 1204436"/>
                <a:gd name="connsiteX463" fmla="*/ 768668 w 1380649"/>
                <a:gd name="connsiteY463" fmla="*/ 49054 h 1204436"/>
                <a:gd name="connsiteX464" fmla="*/ 772002 w 1380649"/>
                <a:gd name="connsiteY464" fmla="*/ 45720 h 1204436"/>
                <a:gd name="connsiteX465" fmla="*/ 774859 w 1380649"/>
                <a:gd name="connsiteY465" fmla="*/ 43815 h 1204436"/>
                <a:gd name="connsiteX466" fmla="*/ 774859 w 1380649"/>
                <a:gd name="connsiteY466" fmla="*/ 42863 h 1204436"/>
                <a:gd name="connsiteX467" fmla="*/ 772954 w 1380649"/>
                <a:gd name="connsiteY467" fmla="*/ 42386 h 1204436"/>
                <a:gd name="connsiteX468" fmla="*/ 773431 w 1380649"/>
                <a:gd name="connsiteY468" fmla="*/ 40957 h 1204436"/>
                <a:gd name="connsiteX469" fmla="*/ 776288 w 1380649"/>
                <a:gd name="connsiteY469" fmla="*/ 38100 h 1204436"/>
                <a:gd name="connsiteX470" fmla="*/ 774859 w 1380649"/>
                <a:gd name="connsiteY470" fmla="*/ 38100 h 1204436"/>
                <a:gd name="connsiteX471" fmla="*/ 771525 w 1380649"/>
                <a:gd name="connsiteY471" fmla="*/ 40957 h 1204436"/>
                <a:gd name="connsiteX472" fmla="*/ 768192 w 1380649"/>
                <a:gd name="connsiteY472" fmla="*/ 42863 h 1204436"/>
                <a:gd name="connsiteX473" fmla="*/ 763429 w 1380649"/>
                <a:gd name="connsiteY473" fmla="*/ 46196 h 1204436"/>
                <a:gd name="connsiteX474" fmla="*/ 756762 w 1380649"/>
                <a:gd name="connsiteY474" fmla="*/ 48577 h 1204436"/>
                <a:gd name="connsiteX475" fmla="*/ 751999 w 1380649"/>
                <a:gd name="connsiteY475" fmla="*/ 51911 h 1204436"/>
                <a:gd name="connsiteX476" fmla="*/ 745808 w 1380649"/>
                <a:gd name="connsiteY476" fmla="*/ 50959 h 1204436"/>
                <a:gd name="connsiteX477" fmla="*/ 739617 w 1380649"/>
                <a:gd name="connsiteY477" fmla="*/ 47625 h 1204436"/>
                <a:gd name="connsiteX478" fmla="*/ 738188 w 1380649"/>
                <a:gd name="connsiteY478" fmla="*/ 46196 h 1204436"/>
                <a:gd name="connsiteX479" fmla="*/ 735331 w 1380649"/>
                <a:gd name="connsiteY479" fmla="*/ 43815 h 1204436"/>
                <a:gd name="connsiteX480" fmla="*/ 728663 w 1380649"/>
                <a:gd name="connsiteY480" fmla="*/ 46196 h 1204436"/>
                <a:gd name="connsiteX481" fmla="*/ 724377 w 1380649"/>
                <a:gd name="connsiteY481" fmla="*/ 45720 h 1204436"/>
                <a:gd name="connsiteX482" fmla="*/ 721995 w 1380649"/>
                <a:gd name="connsiteY482" fmla="*/ 44767 h 1204436"/>
                <a:gd name="connsiteX483" fmla="*/ 718185 w 1380649"/>
                <a:gd name="connsiteY483" fmla="*/ 44291 h 1204436"/>
                <a:gd name="connsiteX484" fmla="*/ 714852 w 1380649"/>
                <a:gd name="connsiteY484" fmla="*/ 41910 h 1204436"/>
                <a:gd name="connsiteX485" fmla="*/ 706756 w 1380649"/>
                <a:gd name="connsiteY485" fmla="*/ 38100 h 1204436"/>
                <a:gd name="connsiteX486" fmla="*/ 698183 w 1380649"/>
                <a:gd name="connsiteY486" fmla="*/ 37624 h 1204436"/>
                <a:gd name="connsiteX487" fmla="*/ 693896 w 1380649"/>
                <a:gd name="connsiteY487" fmla="*/ 37624 h 1204436"/>
                <a:gd name="connsiteX488" fmla="*/ 691039 w 1380649"/>
                <a:gd name="connsiteY488" fmla="*/ 35719 h 1204436"/>
                <a:gd name="connsiteX489" fmla="*/ 688181 w 1380649"/>
                <a:gd name="connsiteY489" fmla="*/ 34766 h 1204436"/>
                <a:gd name="connsiteX490" fmla="*/ 682467 w 1380649"/>
                <a:gd name="connsiteY490" fmla="*/ 33814 h 1204436"/>
                <a:gd name="connsiteX491" fmla="*/ 680085 w 1380649"/>
                <a:gd name="connsiteY491" fmla="*/ 30956 h 1204436"/>
                <a:gd name="connsiteX492" fmla="*/ 677227 w 1380649"/>
                <a:gd name="connsiteY492" fmla="*/ 25241 h 1204436"/>
                <a:gd name="connsiteX493" fmla="*/ 674846 w 1380649"/>
                <a:gd name="connsiteY493" fmla="*/ 23813 h 1204436"/>
                <a:gd name="connsiteX494" fmla="*/ 671513 w 1380649"/>
                <a:gd name="connsiteY494" fmla="*/ 23336 h 1204436"/>
                <a:gd name="connsiteX495" fmla="*/ 667702 w 1380649"/>
                <a:gd name="connsiteY495" fmla="*/ 26194 h 1204436"/>
                <a:gd name="connsiteX496" fmla="*/ 665321 w 1380649"/>
                <a:gd name="connsiteY496" fmla="*/ 27622 h 1204436"/>
                <a:gd name="connsiteX497" fmla="*/ 661035 w 1380649"/>
                <a:gd name="connsiteY497" fmla="*/ 22860 h 1204436"/>
                <a:gd name="connsiteX498" fmla="*/ 653415 w 1380649"/>
                <a:gd name="connsiteY498" fmla="*/ 18097 h 1204436"/>
                <a:gd name="connsiteX499" fmla="*/ 651034 w 1380649"/>
                <a:gd name="connsiteY499" fmla="*/ 17621 h 1204436"/>
                <a:gd name="connsiteX500" fmla="*/ 649606 w 1380649"/>
                <a:gd name="connsiteY500" fmla="*/ 18574 h 1204436"/>
                <a:gd name="connsiteX501" fmla="*/ 648652 w 1380649"/>
                <a:gd name="connsiteY501" fmla="*/ 20955 h 1204436"/>
                <a:gd name="connsiteX502" fmla="*/ 647224 w 1380649"/>
                <a:gd name="connsiteY502" fmla="*/ 20955 h 1204436"/>
                <a:gd name="connsiteX503" fmla="*/ 645319 w 1380649"/>
                <a:gd name="connsiteY503" fmla="*/ 20002 h 1204436"/>
                <a:gd name="connsiteX504" fmla="*/ 642462 w 1380649"/>
                <a:gd name="connsiteY504" fmla="*/ 17145 h 1204436"/>
                <a:gd name="connsiteX505" fmla="*/ 640556 w 1380649"/>
                <a:gd name="connsiteY505" fmla="*/ 16669 h 1204436"/>
                <a:gd name="connsiteX506" fmla="*/ 635318 w 1380649"/>
                <a:gd name="connsiteY506" fmla="*/ 19526 h 1204436"/>
                <a:gd name="connsiteX507" fmla="*/ 635794 w 1380649"/>
                <a:gd name="connsiteY507" fmla="*/ 20479 h 1204436"/>
                <a:gd name="connsiteX508" fmla="*/ 640081 w 1380649"/>
                <a:gd name="connsiteY508" fmla="*/ 21907 h 1204436"/>
                <a:gd name="connsiteX509" fmla="*/ 644367 w 1380649"/>
                <a:gd name="connsiteY509" fmla="*/ 26194 h 1204436"/>
                <a:gd name="connsiteX510" fmla="*/ 646271 w 1380649"/>
                <a:gd name="connsiteY510" fmla="*/ 27146 h 1204436"/>
                <a:gd name="connsiteX511" fmla="*/ 651034 w 1380649"/>
                <a:gd name="connsiteY511" fmla="*/ 26194 h 1204436"/>
                <a:gd name="connsiteX512" fmla="*/ 657702 w 1380649"/>
                <a:gd name="connsiteY512" fmla="*/ 27146 h 1204436"/>
                <a:gd name="connsiteX513" fmla="*/ 664369 w 1380649"/>
                <a:gd name="connsiteY513" fmla="*/ 32385 h 1204436"/>
                <a:gd name="connsiteX514" fmla="*/ 663417 w 1380649"/>
                <a:gd name="connsiteY514" fmla="*/ 35242 h 1204436"/>
                <a:gd name="connsiteX515" fmla="*/ 662940 w 1380649"/>
                <a:gd name="connsiteY515" fmla="*/ 39052 h 1204436"/>
                <a:gd name="connsiteX516" fmla="*/ 662940 w 1380649"/>
                <a:gd name="connsiteY516" fmla="*/ 42863 h 1204436"/>
                <a:gd name="connsiteX517" fmla="*/ 662940 w 1380649"/>
                <a:gd name="connsiteY517" fmla="*/ 45720 h 1204436"/>
                <a:gd name="connsiteX518" fmla="*/ 665798 w 1380649"/>
                <a:gd name="connsiteY518" fmla="*/ 48577 h 1204436"/>
                <a:gd name="connsiteX519" fmla="*/ 664369 w 1380649"/>
                <a:gd name="connsiteY519" fmla="*/ 48577 h 1204436"/>
                <a:gd name="connsiteX520" fmla="*/ 661035 w 1380649"/>
                <a:gd name="connsiteY520" fmla="*/ 48101 h 1204436"/>
                <a:gd name="connsiteX521" fmla="*/ 658654 w 1380649"/>
                <a:gd name="connsiteY521" fmla="*/ 49054 h 1204436"/>
                <a:gd name="connsiteX522" fmla="*/ 656273 w 1380649"/>
                <a:gd name="connsiteY522" fmla="*/ 50482 h 1204436"/>
                <a:gd name="connsiteX523" fmla="*/ 655320 w 1380649"/>
                <a:gd name="connsiteY523" fmla="*/ 54292 h 1204436"/>
                <a:gd name="connsiteX524" fmla="*/ 653892 w 1380649"/>
                <a:gd name="connsiteY524" fmla="*/ 52388 h 1204436"/>
                <a:gd name="connsiteX525" fmla="*/ 650081 w 1380649"/>
                <a:gd name="connsiteY525" fmla="*/ 50482 h 1204436"/>
                <a:gd name="connsiteX526" fmla="*/ 647700 w 1380649"/>
                <a:gd name="connsiteY526" fmla="*/ 51911 h 1204436"/>
                <a:gd name="connsiteX527" fmla="*/ 643890 w 1380649"/>
                <a:gd name="connsiteY527" fmla="*/ 53816 h 1204436"/>
                <a:gd name="connsiteX528" fmla="*/ 640081 w 1380649"/>
                <a:gd name="connsiteY528" fmla="*/ 52864 h 1204436"/>
                <a:gd name="connsiteX529" fmla="*/ 637699 w 1380649"/>
                <a:gd name="connsiteY529" fmla="*/ 51911 h 1204436"/>
                <a:gd name="connsiteX530" fmla="*/ 631984 w 1380649"/>
                <a:gd name="connsiteY530" fmla="*/ 53340 h 1204436"/>
                <a:gd name="connsiteX531" fmla="*/ 621983 w 1380649"/>
                <a:gd name="connsiteY531" fmla="*/ 53340 h 1204436"/>
                <a:gd name="connsiteX532" fmla="*/ 618649 w 1380649"/>
                <a:gd name="connsiteY532" fmla="*/ 50959 h 1204436"/>
                <a:gd name="connsiteX533" fmla="*/ 617696 w 1380649"/>
                <a:gd name="connsiteY533" fmla="*/ 47149 h 1204436"/>
                <a:gd name="connsiteX534" fmla="*/ 616744 w 1380649"/>
                <a:gd name="connsiteY534" fmla="*/ 46196 h 1204436"/>
                <a:gd name="connsiteX535" fmla="*/ 615792 w 1380649"/>
                <a:gd name="connsiteY535" fmla="*/ 48101 h 1204436"/>
                <a:gd name="connsiteX536" fmla="*/ 614363 w 1380649"/>
                <a:gd name="connsiteY536" fmla="*/ 50006 h 1204436"/>
                <a:gd name="connsiteX537" fmla="*/ 608648 w 1380649"/>
                <a:gd name="connsiteY537" fmla="*/ 50482 h 1204436"/>
                <a:gd name="connsiteX538" fmla="*/ 607695 w 1380649"/>
                <a:gd name="connsiteY538" fmla="*/ 51435 h 1204436"/>
                <a:gd name="connsiteX539" fmla="*/ 608171 w 1380649"/>
                <a:gd name="connsiteY539" fmla="*/ 53340 h 1204436"/>
                <a:gd name="connsiteX540" fmla="*/ 608171 w 1380649"/>
                <a:gd name="connsiteY540" fmla="*/ 55721 h 1204436"/>
                <a:gd name="connsiteX541" fmla="*/ 605790 w 1380649"/>
                <a:gd name="connsiteY541" fmla="*/ 55721 h 1204436"/>
                <a:gd name="connsiteX542" fmla="*/ 602933 w 1380649"/>
                <a:gd name="connsiteY542" fmla="*/ 56197 h 1204436"/>
                <a:gd name="connsiteX543" fmla="*/ 603409 w 1380649"/>
                <a:gd name="connsiteY543" fmla="*/ 59055 h 1204436"/>
                <a:gd name="connsiteX544" fmla="*/ 603885 w 1380649"/>
                <a:gd name="connsiteY544" fmla="*/ 61436 h 1204436"/>
                <a:gd name="connsiteX545" fmla="*/ 602933 w 1380649"/>
                <a:gd name="connsiteY545" fmla="*/ 62389 h 1204436"/>
                <a:gd name="connsiteX546" fmla="*/ 600075 w 1380649"/>
                <a:gd name="connsiteY546" fmla="*/ 60484 h 1204436"/>
                <a:gd name="connsiteX547" fmla="*/ 598646 w 1380649"/>
                <a:gd name="connsiteY547" fmla="*/ 58102 h 1204436"/>
                <a:gd name="connsiteX548" fmla="*/ 596265 w 1380649"/>
                <a:gd name="connsiteY548" fmla="*/ 57626 h 1204436"/>
                <a:gd name="connsiteX549" fmla="*/ 594360 w 1380649"/>
                <a:gd name="connsiteY549" fmla="*/ 58579 h 1204436"/>
                <a:gd name="connsiteX550" fmla="*/ 593884 w 1380649"/>
                <a:gd name="connsiteY550" fmla="*/ 60484 h 1204436"/>
                <a:gd name="connsiteX551" fmla="*/ 594360 w 1380649"/>
                <a:gd name="connsiteY551" fmla="*/ 65722 h 1204436"/>
                <a:gd name="connsiteX552" fmla="*/ 592931 w 1380649"/>
                <a:gd name="connsiteY552" fmla="*/ 66199 h 1204436"/>
                <a:gd name="connsiteX553" fmla="*/ 589121 w 1380649"/>
                <a:gd name="connsiteY553" fmla="*/ 66199 h 1204436"/>
                <a:gd name="connsiteX554" fmla="*/ 587217 w 1380649"/>
                <a:gd name="connsiteY554" fmla="*/ 67151 h 1204436"/>
                <a:gd name="connsiteX555" fmla="*/ 584359 w 1380649"/>
                <a:gd name="connsiteY555" fmla="*/ 73819 h 1204436"/>
                <a:gd name="connsiteX556" fmla="*/ 579120 w 1380649"/>
                <a:gd name="connsiteY556" fmla="*/ 76200 h 1204436"/>
                <a:gd name="connsiteX557" fmla="*/ 578168 w 1380649"/>
                <a:gd name="connsiteY557" fmla="*/ 79534 h 1204436"/>
                <a:gd name="connsiteX558" fmla="*/ 577692 w 1380649"/>
                <a:gd name="connsiteY558" fmla="*/ 82391 h 1204436"/>
                <a:gd name="connsiteX559" fmla="*/ 581977 w 1380649"/>
                <a:gd name="connsiteY559" fmla="*/ 87630 h 1204436"/>
                <a:gd name="connsiteX560" fmla="*/ 580073 w 1380649"/>
                <a:gd name="connsiteY560" fmla="*/ 90488 h 1204436"/>
                <a:gd name="connsiteX561" fmla="*/ 577692 w 1380649"/>
                <a:gd name="connsiteY561" fmla="*/ 92869 h 1204436"/>
                <a:gd name="connsiteX562" fmla="*/ 575310 w 1380649"/>
                <a:gd name="connsiteY562" fmla="*/ 93821 h 1204436"/>
                <a:gd name="connsiteX563" fmla="*/ 570548 w 1380649"/>
                <a:gd name="connsiteY563" fmla="*/ 94774 h 1204436"/>
                <a:gd name="connsiteX564" fmla="*/ 567214 w 1380649"/>
                <a:gd name="connsiteY564" fmla="*/ 97155 h 1204436"/>
                <a:gd name="connsiteX565" fmla="*/ 565785 w 1380649"/>
                <a:gd name="connsiteY565" fmla="*/ 99536 h 1204436"/>
                <a:gd name="connsiteX566" fmla="*/ 565309 w 1380649"/>
                <a:gd name="connsiteY566" fmla="*/ 101917 h 1204436"/>
                <a:gd name="connsiteX567" fmla="*/ 564356 w 1380649"/>
                <a:gd name="connsiteY567" fmla="*/ 105251 h 1204436"/>
                <a:gd name="connsiteX568" fmla="*/ 562927 w 1380649"/>
                <a:gd name="connsiteY568" fmla="*/ 109061 h 1204436"/>
                <a:gd name="connsiteX569" fmla="*/ 562452 w 1380649"/>
                <a:gd name="connsiteY569" fmla="*/ 110966 h 1204436"/>
                <a:gd name="connsiteX570" fmla="*/ 559594 w 1380649"/>
                <a:gd name="connsiteY570" fmla="*/ 112871 h 1204436"/>
                <a:gd name="connsiteX571" fmla="*/ 554356 w 1380649"/>
                <a:gd name="connsiteY571" fmla="*/ 119063 h 1204436"/>
                <a:gd name="connsiteX572" fmla="*/ 551498 w 1380649"/>
                <a:gd name="connsiteY572" fmla="*/ 125254 h 1204436"/>
                <a:gd name="connsiteX573" fmla="*/ 555308 w 1380649"/>
                <a:gd name="connsiteY573" fmla="*/ 128588 h 1204436"/>
                <a:gd name="connsiteX574" fmla="*/ 559594 w 1380649"/>
                <a:gd name="connsiteY574" fmla="*/ 130969 h 1204436"/>
                <a:gd name="connsiteX575" fmla="*/ 562452 w 1380649"/>
                <a:gd name="connsiteY575" fmla="*/ 130969 h 1204436"/>
                <a:gd name="connsiteX576" fmla="*/ 562452 w 1380649"/>
                <a:gd name="connsiteY576" fmla="*/ 131445 h 1204436"/>
                <a:gd name="connsiteX577" fmla="*/ 559118 w 1380649"/>
                <a:gd name="connsiteY577" fmla="*/ 133826 h 1204436"/>
                <a:gd name="connsiteX578" fmla="*/ 561023 w 1380649"/>
                <a:gd name="connsiteY578" fmla="*/ 136207 h 1204436"/>
                <a:gd name="connsiteX579" fmla="*/ 563881 w 1380649"/>
                <a:gd name="connsiteY579" fmla="*/ 138589 h 1204436"/>
                <a:gd name="connsiteX580" fmla="*/ 565785 w 1380649"/>
                <a:gd name="connsiteY580" fmla="*/ 139065 h 1204436"/>
                <a:gd name="connsiteX581" fmla="*/ 567214 w 1380649"/>
                <a:gd name="connsiteY581" fmla="*/ 140017 h 1204436"/>
                <a:gd name="connsiteX582" fmla="*/ 564356 w 1380649"/>
                <a:gd name="connsiteY582" fmla="*/ 140494 h 1204436"/>
                <a:gd name="connsiteX583" fmla="*/ 560070 w 1380649"/>
                <a:gd name="connsiteY583" fmla="*/ 140494 h 1204436"/>
                <a:gd name="connsiteX584" fmla="*/ 559118 w 1380649"/>
                <a:gd name="connsiteY584" fmla="*/ 142875 h 1204436"/>
                <a:gd name="connsiteX585" fmla="*/ 559594 w 1380649"/>
                <a:gd name="connsiteY585" fmla="*/ 145732 h 1204436"/>
                <a:gd name="connsiteX586" fmla="*/ 560546 w 1380649"/>
                <a:gd name="connsiteY586" fmla="*/ 148114 h 1204436"/>
                <a:gd name="connsiteX587" fmla="*/ 560070 w 1380649"/>
                <a:gd name="connsiteY587" fmla="*/ 150019 h 1204436"/>
                <a:gd name="connsiteX588" fmla="*/ 558642 w 1380649"/>
                <a:gd name="connsiteY588" fmla="*/ 148590 h 1204436"/>
                <a:gd name="connsiteX589" fmla="*/ 558165 w 1380649"/>
                <a:gd name="connsiteY589" fmla="*/ 146685 h 1204436"/>
                <a:gd name="connsiteX590" fmla="*/ 554356 w 1380649"/>
                <a:gd name="connsiteY590" fmla="*/ 142875 h 1204436"/>
                <a:gd name="connsiteX591" fmla="*/ 551498 w 1380649"/>
                <a:gd name="connsiteY591" fmla="*/ 141446 h 1204436"/>
                <a:gd name="connsiteX592" fmla="*/ 547688 w 1380649"/>
                <a:gd name="connsiteY592" fmla="*/ 140494 h 1204436"/>
                <a:gd name="connsiteX593" fmla="*/ 546735 w 1380649"/>
                <a:gd name="connsiteY593" fmla="*/ 141446 h 1204436"/>
                <a:gd name="connsiteX594" fmla="*/ 546735 w 1380649"/>
                <a:gd name="connsiteY594" fmla="*/ 147638 h 1204436"/>
                <a:gd name="connsiteX595" fmla="*/ 545783 w 1380649"/>
                <a:gd name="connsiteY595" fmla="*/ 150495 h 1204436"/>
                <a:gd name="connsiteX596" fmla="*/ 544354 w 1380649"/>
                <a:gd name="connsiteY596" fmla="*/ 149066 h 1204436"/>
                <a:gd name="connsiteX597" fmla="*/ 543877 w 1380649"/>
                <a:gd name="connsiteY597" fmla="*/ 144780 h 1204436"/>
                <a:gd name="connsiteX598" fmla="*/ 540068 w 1380649"/>
                <a:gd name="connsiteY598" fmla="*/ 141446 h 1204436"/>
                <a:gd name="connsiteX599" fmla="*/ 525781 w 1380649"/>
                <a:gd name="connsiteY599" fmla="*/ 138113 h 1204436"/>
                <a:gd name="connsiteX600" fmla="*/ 523875 w 1380649"/>
                <a:gd name="connsiteY600" fmla="*/ 138113 h 1204436"/>
                <a:gd name="connsiteX601" fmla="*/ 520541 w 1380649"/>
                <a:gd name="connsiteY601" fmla="*/ 138589 h 1204436"/>
                <a:gd name="connsiteX602" fmla="*/ 518160 w 1380649"/>
                <a:gd name="connsiteY602" fmla="*/ 140017 h 1204436"/>
                <a:gd name="connsiteX603" fmla="*/ 518160 w 1380649"/>
                <a:gd name="connsiteY603" fmla="*/ 141446 h 1204436"/>
                <a:gd name="connsiteX604" fmla="*/ 516731 w 1380649"/>
                <a:gd name="connsiteY604" fmla="*/ 142399 h 1204436"/>
                <a:gd name="connsiteX605" fmla="*/ 514350 w 1380649"/>
                <a:gd name="connsiteY605" fmla="*/ 143827 h 1204436"/>
                <a:gd name="connsiteX606" fmla="*/ 511969 w 1380649"/>
                <a:gd name="connsiteY606" fmla="*/ 145732 h 1204436"/>
                <a:gd name="connsiteX607" fmla="*/ 510540 w 1380649"/>
                <a:gd name="connsiteY607" fmla="*/ 147161 h 1204436"/>
                <a:gd name="connsiteX608" fmla="*/ 510540 w 1380649"/>
                <a:gd name="connsiteY608" fmla="*/ 149066 h 1204436"/>
                <a:gd name="connsiteX609" fmla="*/ 512445 w 1380649"/>
                <a:gd name="connsiteY609" fmla="*/ 152876 h 1204436"/>
                <a:gd name="connsiteX610" fmla="*/ 513398 w 1380649"/>
                <a:gd name="connsiteY610" fmla="*/ 153829 h 1204436"/>
                <a:gd name="connsiteX611" fmla="*/ 513398 w 1380649"/>
                <a:gd name="connsiteY611" fmla="*/ 155734 h 1204436"/>
                <a:gd name="connsiteX612" fmla="*/ 511493 w 1380649"/>
                <a:gd name="connsiteY612" fmla="*/ 153829 h 1204436"/>
                <a:gd name="connsiteX613" fmla="*/ 510064 w 1380649"/>
                <a:gd name="connsiteY613" fmla="*/ 153352 h 1204436"/>
                <a:gd name="connsiteX614" fmla="*/ 508635 w 1380649"/>
                <a:gd name="connsiteY614" fmla="*/ 156210 h 1204436"/>
                <a:gd name="connsiteX615" fmla="*/ 507206 w 1380649"/>
                <a:gd name="connsiteY615" fmla="*/ 156686 h 1204436"/>
                <a:gd name="connsiteX616" fmla="*/ 507683 w 1380649"/>
                <a:gd name="connsiteY616" fmla="*/ 148590 h 1204436"/>
                <a:gd name="connsiteX617" fmla="*/ 509112 w 1380649"/>
                <a:gd name="connsiteY617" fmla="*/ 142875 h 1204436"/>
                <a:gd name="connsiteX618" fmla="*/ 510540 w 1380649"/>
                <a:gd name="connsiteY618" fmla="*/ 139541 h 1204436"/>
                <a:gd name="connsiteX619" fmla="*/ 511969 w 1380649"/>
                <a:gd name="connsiteY619" fmla="*/ 137160 h 1204436"/>
                <a:gd name="connsiteX620" fmla="*/ 511493 w 1380649"/>
                <a:gd name="connsiteY620" fmla="*/ 135731 h 1204436"/>
                <a:gd name="connsiteX621" fmla="*/ 501491 w 1380649"/>
                <a:gd name="connsiteY621" fmla="*/ 128111 h 1204436"/>
                <a:gd name="connsiteX622" fmla="*/ 497206 w 1380649"/>
                <a:gd name="connsiteY622" fmla="*/ 121920 h 1204436"/>
                <a:gd name="connsiteX623" fmla="*/ 494348 w 1380649"/>
                <a:gd name="connsiteY623" fmla="*/ 118586 h 1204436"/>
                <a:gd name="connsiteX624" fmla="*/ 489585 w 1380649"/>
                <a:gd name="connsiteY624" fmla="*/ 115252 h 1204436"/>
                <a:gd name="connsiteX625" fmla="*/ 487204 w 1380649"/>
                <a:gd name="connsiteY625" fmla="*/ 112871 h 1204436"/>
                <a:gd name="connsiteX626" fmla="*/ 481489 w 1380649"/>
                <a:gd name="connsiteY626" fmla="*/ 109538 h 1204436"/>
                <a:gd name="connsiteX627" fmla="*/ 474821 w 1380649"/>
                <a:gd name="connsiteY627" fmla="*/ 107156 h 1204436"/>
                <a:gd name="connsiteX628" fmla="*/ 471488 w 1380649"/>
                <a:gd name="connsiteY628" fmla="*/ 103822 h 1204436"/>
                <a:gd name="connsiteX629" fmla="*/ 468154 w 1380649"/>
                <a:gd name="connsiteY629" fmla="*/ 102870 h 1204436"/>
                <a:gd name="connsiteX630" fmla="*/ 463868 w 1380649"/>
                <a:gd name="connsiteY630" fmla="*/ 104299 h 1204436"/>
                <a:gd name="connsiteX631" fmla="*/ 463391 w 1380649"/>
                <a:gd name="connsiteY631" fmla="*/ 107156 h 1204436"/>
                <a:gd name="connsiteX632" fmla="*/ 463868 w 1380649"/>
                <a:gd name="connsiteY632" fmla="*/ 110014 h 1204436"/>
                <a:gd name="connsiteX633" fmla="*/ 460534 w 1380649"/>
                <a:gd name="connsiteY633" fmla="*/ 114776 h 1204436"/>
                <a:gd name="connsiteX634" fmla="*/ 456724 w 1380649"/>
                <a:gd name="connsiteY634" fmla="*/ 117157 h 1204436"/>
                <a:gd name="connsiteX635" fmla="*/ 453866 w 1380649"/>
                <a:gd name="connsiteY635" fmla="*/ 114300 h 1204436"/>
                <a:gd name="connsiteX636" fmla="*/ 451009 w 1380649"/>
                <a:gd name="connsiteY636" fmla="*/ 112395 h 1204436"/>
                <a:gd name="connsiteX637" fmla="*/ 448152 w 1380649"/>
                <a:gd name="connsiteY637" fmla="*/ 113824 h 1204436"/>
                <a:gd name="connsiteX638" fmla="*/ 447199 w 1380649"/>
                <a:gd name="connsiteY638" fmla="*/ 116205 h 1204436"/>
                <a:gd name="connsiteX639" fmla="*/ 445770 w 1380649"/>
                <a:gd name="connsiteY639" fmla="*/ 117157 h 1204436"/>
                <a:gd name="connsiteX640" fmla="*/ 444818 w 1380649"/>
                <a:gd name="connsiteY640" fmla="*/ 115252 h 1204436"/>
                <a:gd name="connsiteX641" fmla="*/ 443389 w 1380649"/>
                <a:gd name="connsiteY641" fmla="*/ 111442 h 1204436"/>
                <a:gd name="connsiteX642" fmla="*/ 441008 w 1380649"/>
                <a:gd name="connsiteY642" fmla="*/ 110014 h 1204436"/>
                <a:gd name="connsiteX643" fmla="*/ 438627 w 1380649"/>
                <a:gd name="connsiteY643" fmla="*/ 110490 h 1204436"/>
                <a:gd name="connsiteX644" fmla="*/ 439102 w 1380649"/>
                <a:gd name="connsiteY644" fmla="*/ 113347 h 1204436"/>
                <a:gd name="connsiteX645" fmla="*/ 440531 w 1380649"/>
                <a:gd name="connsiteY645" fmla="*/ 114776 h 1204436"/>
                <a:gd name="connsiteX646" fmla="*/ 440056 w 1380649"/>
                <a:gd name="connsiteY646" fmla="*/ 117157 h 1204436"/>
                <a:gd name="connsiteX647" fmla="*/ 438627 w 1380649"/>
                <a:gd name="connsiteY647" fmla="*/ 118110 h 1204436"/>
                <a:gd name="connsiteX648" fmla="*/ 438150 w 1380649"/>
                <a:gd name="connsiteY648" fmla="*/ 120491 h 1204436"/>
                <a:gd name="connsiteX649" fmla="*/ 437198 w 1380649"/>
                <a:gd name="connsiteY649" fmla="*/ 123349 h 1204436"/>
                <a:gd name="connsiteX650" fmla="*/ 437198 w 1380649"/>
                <a:gd name="connsiteY650" fmla="*/ 127635 h 1204436"/>
                <a:gd name="connsiteX651" fmla="*/ 434816 w 1380649"/>
                <a:gd name="connsiteY651" fmla="*/ 128588 h 1204436"/>
                <a:gd name="connsiteX652" fmla="*/ 432912 w 1380649"/>
                <a:gd name="connsiteY652" fmla="*/ 131921 h 1204436"/>
                <a:gd name="connsiteX653" fmla="*/ 431483 w 1380649"/>
                <a:gd name="connsiteY653" fmla="*/ 131445 h 1204436"/>
                <a:gd name="connsiteX654" fmla="*/ 431006 w 1380649"/>
                <a:gd name="connsiteY654" fmla="*/ 129064 h 1204436"/>
                <a:gd name="connsiteX655" fmla="*/ 430531 w 1380649"/>
                <a:gd name="connsiteY655" fmla="*/ 126682 h 1204436"/>
                <a:gd name="connsiteX656" fmla="*/ 427673 w 1380649"/>
                <a:gd name="connsiteY656" fmla="*/ 125730 h 1204436"/>
                <a:gd name="connsiteX657" fmla="*/ 426720 w 1380649"/>
                <a:gd name="connsiteY657" fmla="*/ 127635 h 1204436"/>
                <a:gd name="connsiteX658" fmla="*/ 426244 w 1380649"/>
                <a:gd name="connsiteY658" fmla="*/ 128111 h 1204436"/>
                <a:gd name="connsiteX659" fmla="*/ 425291 w 1380649"/>
                <a:gd name="connsiteY659" fmla="*/ 128111 h 1204436"/>
                <a:gd name="connsiteX660" fmla="*/ 425768 w 1380649"/>
                <a:gd name="connsiteY660" fmla="*/ 126206 h 1204436"/>
                <a:gd name="connsiteX661" fmla="*/ 425768 w 1380649"/>
                <a:gd name="connsiteY661" fmla="*/ 122872 h 1204436"/>
                <a:gd name="connsiteX662" fmla="*/ 426720 w 1380649"/>
                <a:gd name="connsiteY662" fmla="*/ 119539 h 1204436"/>
                <a:gd name="connsiteX663" fmla="*/ 424339 w 1380649"/>
                <a:gd name="connsiteY663" fmla="*/ 118586 h 1204436"/>
                <a:gd name="connsiteX664" fmla="*/ 423387 w 1380649"/>
                <a:gd name="connsiteY664" fmla="*/ 119539 h 1204436"/>
                <a:gd name="connsiteX665" fmla="*/ 423387 w 1380649"/>
                <a:gd name="connsiteY665" fmla="*/ 122396 h 1204436"/>
                <a:gd name="connsiteX666" fmla="*/ 422910 w 1380649"/>
                <a:gd name="connsiteY666" fmla="*/ 126682 h 1204436"/>
                <a:gd name="connsiteX667" fmla="*/ 420529 w 1380649"/>
                <a:gd name="connsiteY667" fmla="*/ 127159 h 1204436"/>
                <a:gd name="connsiteX668" fmla="*/ 418148 w 1380649"/>
                <a:gd name="connsiteY668" fmla="*/ 129064 h 1204436"/>
                <a:gd name="connsiteX669" fmla="*/ 414814 w 1380649"/>
                <a:gd name="connsiteY669" fmla="*/ 129064 h 1204436"/>
                <a:gd name="connsiteX670" fmla="*/ 412909 w 1380649"/>
                <a:gd name="connsiteY670" fmla="*/ 130016 h 1204436"/>
                <a:gd name="connsiteX671" fmla="*/ 412433 w 1380649"/>
                <a:gd name="connsiteY671" fmla="*/ 132397 h 1204436"/>
                <a:gd name="connsiteX672" fmla="*/ 409575 w 1380649"/>
                <a:gd name="connsiteY672" fmla="*/ 134779 h 1204436"/>
                <a:gd name="connsiteX673" fmla="*/ 409575 w 1380649"/>
                <a:gd name="connsiteY673" fmla="*/ 137636 h 1204436"/>
                <a:gd name="connsiteX674" fmla="*/ 411481 w 1380649"/>
                <a:gd name="connsiteY674" fmla="*/ 140494 h 1204436"/>
                <a:gd name="connsiteX675" fmla="*/ 411481 w 1380649"/>
                <a:gd name="connsiteY675" fmla="*/ 142875 h 1204436"/>
                <a:gd name="connsiteX676" fmla="*/ 416243 w 1380649"/>
                <a:gd name="connsiteY676" fmla="*/ 145256 h 1204436"/>
                <a:gd name="connsiteX677" fmla="*/ 415766 w 1380649"/>
                <a:gd name="connsiteY677" fmla="*/ 147638 h 1204436"/>
                <a:gd name="connsiteX678" fmla="*/ 415290 w 1380649"/>
                <a:gd name="connsiteY678" fmla="*/ 148590 h 1204436"/>
                <a:gd name="connsiteX679" fmla="*/ 413385 w 1380649"/>
                <a:gd name="connsiteY679" fmla="*/ 148114 h 1204436"/>
                <a:gd name="connsiteX680" fmla="*/ 409575 w 1380649"/>
                <a:gd name="connsiteY680" fmla="*/ 146209 h 1204436"/>
                <a:gd name="connsiteX681" fmla="*/ 405765 w 1380649"/>
                <a:gd name="connsiteY681" fmla="*/ 145732 h 1204436"/>
                <a:gd name="connsiteX682" fmla="*/ 404813 w 1380649"/>
                <a:gd name="connsiteY682" fmla="*/ 144780 h 1204436"/>
                <a:gd name="connsiteX683" fmla="*/ 404337 w 1380649"/>
                <a:gd name="connsiteY683" fmla="*/ 145256 h 1204436"/>
                <a:gd name="connsiteX684" fmla="*/ 404337 w 1380649"/>
                <a:gd name="connsiteY684" fmla="*/ 146685 h 1204436"/>
                <a:gd name="connsiteX685" fmla="*/ 402908 w 1380649"/>
                <a:gd name="connsiteY685" fmla="*/ 148114 h 1204436"/>
                <a:gd name="connsiteX686" fmla="*/ 400527 w 1380649"/>
                <a:gd name="connsiteY686" fmla="*/ 148114 h 1204436"/>
                <a:gd name="connsiteX687" fmla="*/ 398145 w 1380649"/>
                <a:gd name="connsiteY687" fmla="*/ 150019 h 1204436"/>
                <a:gd name="connsiteX688" fmla="*/ 400050 w 1380649"/>
                <a:gd name="connsiteY688" fmla="*/ 152876 h 1204436"/>
                <a:gd name="connsiteX689" fmla="*/ 399574 w 1380649"/>
                <a:gd name="connsiteY689" fmla="*/ 153829 h 1204436"/>
                <a:gd name="connsiteX690" fmla="*/ 400527 w 1380649"/>
                <a:gd name="connsiteY690" fmla="*/ 155257 h 1204436"/>
                <a:gd name="connsiteX691" fmla="*/ 404337 w 1380649"/>
                <a:gd name="connsiteY691" fmla="*/ 155734 h 1204436"/>
                <a:gd name="connsiteX692" fmla="*/ 405765 w 1380649"/>
                <a:gd name="connsiteY692" fmla="*/ 155257 h 1204436"/>
                <a:gd name="connsiteX693" fmla="*/ 405765 w 1380649"/>
                <a:gd name="connsiteY693" fmla="*/ 157639 h 1204436"/>
                <a:gd name="connsiteX694" fmla="*/ 405289 w 1380649"/>
                <a:gd name="connsiteY694" fmla="*/ 160020 h 1204436"/>
                <a:gd name="connsiteX695" fmla="*/ 403860 w 1380649"/>
                <a:gd name="connsiteY695" fmla="*/ 160972 h 1204436"/>
                <a:gd name="connsiteX696" fmla="*/ 402431 w 1380649"/>
                <a:gd name="connsiteY696" fmla="*/ 159067 h 1204436"/>
                <a:gd name="connsiteX697" fmla="*/ 394812 w 1380649"/>
                <a:gd name="connsiteY697" fmla="*/ 154781 h 1204436"/>
                <a:gd name="connsiteX698" fmla="*/ 392906 w 1380649"/>
                <a:gd name="connsiteY698" fmla="*/ 154305 h 1204436"/>
                <a:gd name="connsiteX699" fmla="*/ 392431 w 1380649"/>
                <a:gd name="connsiteY699" fmla="*/ 155734 h 1204436"/>
                <a:gd name="connsiteX700" fmla="*/ 392906 w 1380649"/>
                <a:gd name="connsiteY700" fmla="*/ 157639 h 1204436"/>
                <a:gd name="connsiteX701" fmla="*/ 391477 w 1380649"/>
                <a:gd name="connsiteY701" fmla="*/ 159544 h 1204436"/>
                <a:gd name="connsiteX702" fmla="*/ 388620 w 1380649"/>
                <a:gd name="connsiteY702" fmla="*/ 162401 h 1204436"/>
                <a:gd name="connsiteX703" fmla="*/ 386715 w 1380649"/>
                <a:gd name="connsiteY703" fmla="*/ 161449 h 1204436"/>
                <a:gd name="connsiteX704" fmla="*/ 384334 w 1380649"/>
                <a:gd name="connsiteY704" fmla="*/ 161925 h 1204436"/>
                <a:gd name="connsiteX705" fmla="*/ 382906 w 1380649"/>
                <a:gd name="connsiteY705" fmla="*/ 166688 h 1204436"/>
                <a:gd name="connsiteX706" fmla="*/ 382429 w 1380649"/>
                <a:gd name="connsiteY706" fmla="*/ 171450 h 1204436"/>
                <a:gd name="connsiteX707" fmla="*/ 384810 w 1380649"/>
                <a:gd name="connsiteY707" fmla="*/ 174784 h 1204436"/>
                <a:gd name="connsiteX708" fmla="*/ 386715 w 1380649"/>
                <a:gd name="connsiteY708" fmla="*/ 179070 h 1204436"/>
                <a:gd name="connsiteX709" fmla="*/ 390049 w 1380649"/>
                <a:gd name="connsiteY709" fmla="*/ 173831 h 1204436"/>
                <a:gd name="connsiteX710" fmla="*/ 391477 w 1380649"/>
                <a:gd name="connsiteY710" fmla="*/ 173355 h 1204436"/>
                <a:gd name="connsiteX711" fmla="*/ 391477 w 1380649"/>
                <a:gd name="connsiteY711" fmla="*/ 175736 h 1204436"/>
                <a:gd name="connsiteX712" fmla="*/ 390049 w 1380649"/>
                <a:gd name="connsiteY712" fmla="*/ 178117 h 1204436"/>
                <a:gd name="connsiteX713" fmla="*/ 389096 w 1380649"/>
                <a:gd name="connsiteY713" fmla="*/ 180975 h 1204436"/>
                <a:gd name="connsiteX714" fmla="*/ 388620 w 1380649"/>
                <a:gd name="connsiteY714" fmla="*/ 184309 h 1204436"/>
                <a:gd name="connsiteX715" fmla="*/ 386239 w 1380649"/>
                <a:gd name="connsiteY715" fmla="*/ 184309 h 1204436"/>
                <a:gd name="connsiteX716" fmla="*/ 383858 w 1380649"/>
                <a:gd name="connsiteY716" fmla="*/ 183832 h 1204436"/>
                <a:gd name="connsiteX717" fmla="*/ 383381 w 1380649"/>
                <a:gd name="connsiteY717" fmla="*/ 184785 h 1204436"/>
                <a:gd name="connsiteX718" fmla="*/ 382429 w 1380649"/>
                <a:gd name="connsiteY718" fmla="*/ 187166 h 1204436"/>
                <a:gd name="connsiteX719" fmla="*/ 382906 w 1380649"/>
                <a:gd name="connsiteY719" fmla="*/ 190500 h 1204436"/>
                <a:gd name="connsiteX720" fmla="*/ 384810 w 1380649"/>
                <a:gd name="connsiteY720" fmla="*/ 191929 h 1204436"/>
                <a:gd name="connsiteX721" fmla="*/ 388620 w 1380649"/>
                <a:gd name="connsiteY721" fmla="*/ 191929 h 1204436"/>
                <a:gd name="connsiteX722" fmla="*/ 391954 w 1380649"/>
                <a:gd name="connsiteY722" fmla="*/ 192405 h 1204436"/>
                <a:gd name="connsiteX723" fmla="*/ 394812 w 1380649"/>
                <a:gd name="connsiteY723" fmla="*/ 193834 h 1204436"/>
                <a:gd name="connsiteX724" fmla="*/ 395288 w 1380649"/>
                <a:gd name="connsiteY724" fmla="*/ 194786 h 1204436"/>
                <a:gd name="connsiteX725" fmla="*/ 392431 w 1380649"/>
                <a:gd name="connsiteY725" fmla="*/ 194310 h 1204436"/>
                <a:gd name="connsiteX726" fmla="*/ 386715 w 1380649"/>
                <a:gd name="connsiteY726" fmla="*/ 194786 h 1204436"/>
                <a:gd name="connsiteX727" fmla="*/ 383858 w 1380649"/>
                <a:gd name="connsiteY727" fmla="*/ 194310 h 1204436"/>
                <a:gd name="connsiteX728" fmla="*/ 378619 w 1380649"/>
                <a:gd name="connsiteY728" fmla="*/ 194310 h 1204436"/>
                <a:gd name="connsiteX729" fmla="*/ 374809 w 1380649"/>
                <a:gd name="connsiteY729" fmla="*/ 192405 h 1204436"/>
                <a:gd name="connsiteX730" fmla="*/ 372904 w 1380649"/>
                <a:gd name="connsiteY730" fmla="*/ 190500 h 1204436"/>
                <a:gd name="connsiteX731" fmla="*/ 370046 w 1380649"/>
                <a:gd name="connsiteY731" fmla="*/ 190024 h 1204436"/>
                <a:gd name="connsiteX732" fmla="*/ 367189 w 1380649"/>
                <a:gd name="connsiteY732" fmla="*/ 190976 h 1204436"/>
                <a:gd name="connsiteX733" fmla="*/ 365760 w 1380649"/>
                <a:gd name="connsiteY733" fmla="*/ 193834 h 1204436"/>
                <a:gd name="connsiteX734" fmla="*/ 363856 w 1380649"/>
                <a:gd name="connsiteY734" fmla="*/ 194310 h 1204436"/>
                <a:gd name="connsiteX735" fmla="*/ 359569 w 1380649"/>
                <a:gd name="connsiteY735" fmla="*/ 187642 h 1204436"/>
                <a:gd name="connsiteX736" fmla="*/ 356712 w 1380649"/>
                <a:gd name="connsiteY736" fmla="*/ 187166 h 1204436"/>
                <a:gd name="connsiteX737" fmla="*/ 355283 w 1380649"/>
                <a:gd name="connsiteY737" fmla="*/ 188595 h 1204436"/>
                <a:gd name="connsiteX738" fmla="*/ 356712 w 1380649"/>
                <a:gd name="connsiteY738" fmla="*/ 192881 h 1204436"/>
                <a:gd name="connsiteX739" fmla="*/ 356235 w 1380649"/>
                <a:gd name="connsiteY739" fmla="*/ 195263 h 1204436"/>
                <a:gd name="connsiteX740" fmla="*/ 354806 w 1380649"/>
                <a:gd name="connsiteY740" fmla="*/ 197167 h 1204436"/>
                <a:gd name="connsiteX741" fmla="*/ 352902 w 1380649"/>
                <a:gd name="connsiteY741" fmla="*/ 197167 h 1204436"/>
                <a:gd name="connsiteX742" fmla="*/ 351949 w 1380649"/>
                <a:gd name="connsiteY742" fmla="*/ 198120 h 1204436"/>
                <a:gd name="connsiteX743" fmla="*/ 352902 w 1380649"/>
                <a:gd name="connsiteY743" fmla="*/ 200025 h 1204436"/>
                <a:gd name="connsiteX744" fmla="*/ 355759 w 1380649"/>
                <a:gd name="connsiteY744" fmla="*/ 204311 h 1204436"/>
                <a:gd name="connsiteX745" fmla="*/ 358140 w 1380649"/>
                <a:gd name="connsiteY745" fmla="*/ 206216 h 1204436"/>
                <a:gd name="connsiteX746" fmla="*/ 360521 w 1380649"/>
                <a:gd name="connsiteY746" fmla="*/ 209074 h 1204436"/>
                <a:gd name="connsiteX747" fmla="*/ 361474 w 1380649"/>
                <a:gd name="connsiteY747" fmla="*/ 211455 h 1204436"/>
                <a:gd name="connsiteX748" fmla="*/ 364331 w 1380649"/>
                <a:gd name="connsiteY748" fmla="*/ 211455 h 1204436"/>
                <a:gd name="connsiteX749" fmla="*/ 364808 w 1380649"/>
                <a:gd name="connsiteY749" fmla="*/ 213360 h 1204436"/>
                <a:gd name="connsiteX750" fmla="*/ 363379 w 1380649"/>
                <a:gd name="connsiteY750" fmla="*/ 216217 h 1204436"/>
                <a:gd name="connsiteX751" fmla="*/ 363379 w 1380649"/>
                <a:gd name="connsiteY751" fmla="*/ 220504 h 1204436"/>
                <a:gd name="connsiteX752" fmla="*/ 362427 w 1380649"/>
                <a:gd name="connsiteY752" fmla="*/ 220504 h 1204436"/>
                <a:gd name="connsiteX753" fmla="*/ 360998 w 1380649"/>
                <a:gd name="connsiteY753" fmla="*/ 219551 h 1204436"/>
                <a:gd name="connsiteX754" fmla="*/ 358140 w 1380649"/>
                <a:gd name="connsiteY754" fmla="*/ 216694 h 1204436"/>
                <a:gd name="connsiteX755" fmla="*/ 356712 w 1380649"/>
                <a:gd name="connsiteY755" fmla="*/ 216217 h 1204436"/>
                <a:gd name="connsiteX756" fmla="*/ 355759 w 1380649"/>
                <a:gd name="connsiteY756" fmla="*/ 217170 h 1204436"/>
                <a:gd name="connsiteX757" fmla="*/ 355283 w 1380649"/>
                <a:gd name="connsiteY757" fmla="*/ 219075 h 1204436"/>
                <a:gd name="connsiteX758" fmla="*/ 356235 w 1380649"/>
                <a:gd name="connsiteY758" fmla="*/ 223838 h 1204436"/>
                <a:gd name="connsiteX759" fmla="*/ 354806 w 1380649"/>
                <a:gd name="connsiteY759" fmla="*/ 230505 h 1204436"/>
                <a:gd name="connsiteX760" fmla="*/ 355283 w 1380649"/>
                <a:gd name="connsiteY760" fmla="*/ 232410 h 1204436"/>
                <a:gd name="connsiteX761" fmla="*/ 354806 w 1380649"/>
                <a:gd name="connsiteY761" fmla="*/ 234315 h 1204436"/>
                <a:gd name="connsiteX762" fmla="*/ 353377 w 1380649"/>
                <a:gd name="connsiteY762" fmla="*/ 232886 h 1204436"/>
                <a:gd name="connsiteX763" fmla="*/ 351949 w 1380649"/>
                <a:gd name="connsiteY763" fmla="*/ 230029 h 1204436"/>
                <a:gd name="connsiteX764" fmla="*/ 348615 w 1380649"/>
                <a:gd name="connsiteY764" fmla="*/ 225742 h 1204436"/>
                <a:gd name="connsiteX765" fmla="*/ 344806 w 1380649"/>
                <a:gd name="connsiteY765" fmla="*/ 216694 h 1204436"/>
                <a:gd name="connsiteX766" fmla="*/ 340519 w 1380649"/>
                <a:gd name="connsiteY766" fmla="*/ 210502 h 1204436"/>
                <a:gd name="connsiteX767" fmla="*/ 338138 w 1380649"/>
                <a:gd name="connsiteY767" fmla="*/ 205264 h 1204436"/>
                <a:gd name="connsiteX768" fmla="*/ 334804 w 1380649"/>
                <a:gd name="connsiteY768" fmla="*/ 195739 h 1204436"/>
                <a:gd name="connsiteX769" fmla="*/ 332899 w 1380649"/>
                <a:gd name="connsiteY769" fmla="*/ 195739 h 1204436"/>
                <a:gd name="connsiteX770" fmla="*/ 330518 w 1380649"/>
                <a:gd name="connsiteY770" fmla="*/ 200025 h 1204436"/>
                <a:gd name="connsiteX771" fmla="*/ 328137 w 1380649"/>
                <a:gd name="connsiteY771" fmla="*/ 205264 h 1204436"/>
                <a:gd name="connsiteX772" fmla="*/ 326231 w 1380649"/>
                <a:gd name="connsiteY772" fmla="*/ 208121 h 1204436"/>
                <a:gd name="connsiteX773" fmla="*/ 321945 w 1380649"/>
                <a:gd name="connsiteY773" fmla="*/ 210979 h 1204436"/>
                <a:gd name="connsiteX774" fmla="*/ 319564 w 1380649"/>
                <a:gd name="connsiteY774" fmla="*/ 213836 h 1204436"/>
                <a:gd name="connsiteX775" fmla="*/ 316706 w 1380649"/>
                <a:gd name="connsiteY775" fmla="*/ 214789 h 1204436"/>
                <a:gd name="connsiteX776" fmla="*/ 313373 w 1380649"/>
                <a:gd name="connsiteY776" fmla="*/ 217646 h 1204436"/>
                <a:gd name="connsiteX777" fmla="*/ 310991 w 1380649"/>
                <a:gd name="connsiteY777" fmla="*/ 220504 h 1204436"/>
                <a:gd name="connsiteX778" fmla="*/ 307658 w 1380649"/>
                <a:gd name="connsiteY778" fmla="*/ 226695 h 1204436"/>
                <a:gd name="connsiteX779" fmla="*/ 307181 w 1380649"/>
                <a:gd name="connsiteY779" fmla="*/ 230505 h 1204436"/>
                <a:gd name="connsiteX780" fmla="*/ 307181 w 1380649"/>
                <a:gd name="connsiteY780" fmla="*/ 234791 h 1204436"/>
                <a:gd name="connsiteX781" fmla="*/ 308610 w 1380649"/>
                <a:gd name="connsiteY781" fmla="*/ 240506 h 1204436"/>
                <a:gd name="connsiteX782" fmla="*/ 310039 w 1380649"/>
                <a:gd name="connsiteY782" fmla="*/ 249079 h 1204436"/>
                <a:gd name="connsiteX783" fmla="*/ 312420 w 1380649"/>
                <a:gd name="connsiteY783" fmla="*/ 250031 h 1204436"/>
                <a:gd name="connsiteX784" fmla="*/ 314325 w 1380649"/>
                <a:gd name="connsiteY784" fmla="*/ 251460 h 1204436"/>
                <a:gd name="connsiteX785" fmla="*/ 313849 w 1380649"/>
                <a:gd name="connsiteY785" fmla="*/ 253841 h 1204436"/>
                <a:gd name="connsiteX786" fmla="*/ 310991 w 1380649"/>
                <a:gd name="connsiteY786" fmla="*/ 255270 h 1204436"/>
                <a:gd name="connsiteX787" fmla="*/ 302419 w 1380649"/>
                <a:gd name="connsiteY787" fmla="*/ 263366 h 1204436"/>
                <a:gd name="connsiteX788" fmla="*/ 296704 w 1380649"/>
                <a:gd name="connsiteY788" fmla="*/ 266224 h 1204436"/>
                <a:gd name="connsiteX789" fmla="*/ 294799 w 1380649"/>
                <a:gd name="connsiteY789" fmla="*/ 268129 h 1204436"/>
                <a:gd name="connsiteX790" fmla="*/ 292894 w 1380649"/>
                <a:gd name="connsiteY790" fmla="*/ 272415 h 1204436"/>
                <a:gd name="connsiteX791" fmla="*/ 289560 w 1380649"/>
                <a:gd name="connsiteY791" fmla="*/ 277654 h 1204436"/>
                <a:gd name="connsiteX792" fmla="*/ 288131 w 1380649"/>
                <a:gd name="connsiteY792" fmla="*/ 280988 h 1204436"/>
                <a:gd name="connsiteX793" fmla="*/ 284798 w 1380649"/>
                <a:gd name="connsiteY793" fmla="*/ 287655 h 1204436"/>
                <a:gd name="connsiteX794" fmla="*/ 279559 w 1380649"/>
                <a:gd name="connsiteY794" fmla="*/ 295275 h 1204436"/>
                <a:gd name="connsiteX795" fmla="*/ 274320 w 1380649"/>
                <a:gd name="connsiteY795" fmla="*/ 300990 h 1204436"/>
                <a:gd name="connsiteX796" fmla="*/ 268129 w 1380649"/>
                <a:gd name="connsiteY796" fmla="*/ 305276 h 1204436"/>
                <a:gd name="connsiteX797" fmla="*/ 263843 w 1380649"/>
                <a:gd name="connsiteY797" fmla="*/ 307181 h 1204436"/>
                <a:gd name="connsiteX798" fmla="*/ 248602 w 1380649"/>
                <a:gd name="connsiteY798" fmla="*/ 313372 h 1204436"/>
                <a:gd name="connsiteX799" fmla="*/ 240506 w 1380649"/>
                <a:gd name="connsiteY799" fmla="*/ 315754 h 1204436"/>
                <a:gd name="connsiteX800" fmla="*/ 225743 w 1380649"/>
                <a:gd name="connsiteY800" fmla="*/ 317659 h 1204436"/>
                <a:gd name="connsiteX801" fmla="*/ 219552 w 1380649"/>
                <a:gd name="connsiteY801" fmla="*/ 320516 h 1204436"/>
                <a:gd name="connsiteX802" fmla="*/ 211931 w 1380649"/>
                <a:gd name="connsiteY802" fmla="*/ 319564 h 1204436"/>
                <a:gd name="connsiteX803" fmla="*/ 203359 w 1380649"/>
                <a:gd name="connsiteY803" fmla="*/ 319088 h 1204436"/>
                <a:gd name="connsiteX804" fmla="*/ 191452 w 1380649"/>
                <a:gd name="connsiteY804" fmla="*/ 328613 h 1204436"/>
                <a:gd name="connsiteX805" fmla="*/ 181452 w 1380649"/>
                <a:gd name="connsiteY805" fmla="*/ 330994 h 1204436"/>
                <a:gd name="connsiteX806" fmla="*/ 172403 w 1380649"/>
                <a:gd name="connsiteY806" fmla="*/ 332899 h 1204436"/>
                <a:gd name="connsiteX807" fmla="*/ 168593 w 1380649"/>
                <a:gd name="connsiteY807" fmla="*/ 334327 h 1204436"/>
                <a:gd name="connsiteX808" fmla="*/ 160020 w 1380649"/>
                <a:gd name="connsiteY808" fmla="*/ 339566 h 1204436"/>
                <a:gd name="connsiteX809" fmla="*/ 154781 w 1380649"/>
                <a:gd name="connsiteY809" fmla="*/ 341947 h 1204436"/>
                <a:gd name="connsiteX810" fmla="*/ 145256 w 1380649"/>
                <a:gd name="connsiteY810" fmla="*/ 344805 h 1204436"/>
                <a:gd name="connsiteX811" fmla="*/ 141447 w 1380649"/>
                <a:gd name="connsiteY811" fmla="*/ 344329 h 1204436"/>
                <a:gd name="connsiteX812" fmla="*/ 136208 w 1380649"/>
                <a:gd name="connsiteY812" fmla="*/ 341947 h 1204436"/>
                <a:gd name="connsiteX813" fmla="*/ 131445 w 1380649"/>
                <a:gd name="connsiteY813" fmla="*/ 342424 h 1204436"/>
                <a:gd name="connsiteX814" fmla="*/ 126206 w 1380649"/>
                <a:gd name="connsiteY814" fmla="*/ 341947 h 1204436"/>
                <a:gd name="connsiteX815" fmla="*/ 121920 w 1380649"/>
                <a:gd name="connsiteY815" fmla="*/ 341947 h 1204436"/>
                <a:gd name="connsiteX816" fmla="*/ 118586 w 1380649"/>
                <a:gd name="connsiteY816" fmla="*/ 343852 h 1204436"/>
                <a:gd name="connsiteX817" fmla="*/ 98584 w 1380649"/>
                <a:gd name="connsiteY817" fmla="*/ 354806 h 1204436"/>
                <a:gd name="connsiteX818" fmla="*/ 94774 w 1380649"/>
                <a:gd name="connsiteY818" fmla="*/ 357664 h 1204436"/>
                <a:gd name="connsiteX819" fmla="*/ 90488 w 1380649"/>
                <a:gd name="connsiteY819" fmla="*/ 361950 h 1204436"/>
                <a:gd name="connsiteX820" fmla="*/ 84297 w 1380649"/>
                <a:gd name="connsiteY820" fmla="*/ 366236 h 1204436"/>
                <a:gd name="connsiteX821" fmla="*/ 79534 w 1380649"/>
                <a:gd name="connsiteY821" fmla="*/ 370999 h 1204436"/>
                <a:gd name="connsiteX822" fmla="*/ 69533 w 1380649"/>
                <a:gd name="connsiteY822" fmla="*/ 375761 h 1204436"/>
                <a:gd name="connsiteX823" fmla="*/ 59055 w 1380649"/>
                <a:gd name="connsiteY823" fmla="*/ 379571 h 1204436"/>
                <a:gd name="connsiteX824" fmla="*/ 53816 w 1380649"/>
                <a:gd name="connsiteY824" fmla="*/ 382429 h 1204436"/>
                <a:gd name="connsiteX825" fmla="*/ 50006 w 1380649"/>
                <a:gd name="connsiteY825" fmla="*/ 386715 h 1204436"/>
                <a:gd name="connsiteX826" fmla="*/ 43815 w 1380649"/>
                <a:gd name="connsiteY826" fmla="*/ 398145 h 1204436"/>
                <a:gd name="connsiteX827" fmla="*/ 42386 w 1380649"/>
                <a:gd name="connsiteY827" fmla="*/ 401002 h 1204436"/>
                <a:gd name="connsiteX828" fmla="*/ 40005 w 1380649"/>
                <a:gd name="connsiteY828" fmla="*/ 403860 h 1204436"/>
                <a:gd name="connsiteX829" fmla="*/ 36672 w 1380649"/>
                <a:gd name="connsiteY829" fmla="*/ 404813 h 1204436"/>
                <a:gd name="connsiteX830" fmla="*/ 34290 w 1380649"/>
                <a:gd name="connsiteY830" fmla="*/ 405765 h 1204436"/>
                <a:gd name="connsiteX831" fmla="*/ 35243 w 1380649"/>
                <a:gd name="connsiteY831" fmla="*/ 400050 h 1204436"/>
                <a:gd name="connsiteX832" fmla="*/ 32861 w 1380649"/>
                <a:gd name="connsiteY832" fmla="*/ 394811 h 1204436"/>
                <a:gd name="connsiteX833" fmla="*/ 34766 w 1380649"/>
                <a:gd name="connsiteY833" fmla="*/ 385286 h 1204436"/>
                <a:gd name="connsiteX834" fmla="*/ 34290 w 1380649"/>
                <a:gd name="connsiteY834" fmla="*/ 382429 h 1204436"/>
                <a:gd name="connsiteX835" fmla="*/ 30956 w 1380649"/>
                <a:gd name="connsiteY835" fmla="*/ 384334 h 1204436"/>
                <a:gd name="connsiteX836" fmla="*/ 28575 w 1380649"/>
                <a:gd name="connsiteY836" fmla="*/ 386239 h 1204436"/>
                <a:gd name="connsiteX837" fmla="*/ 22860 w 1380649"/>
                <a:gd name="connsiteY837" fmla="*/ 400050 h 1204436"/>
                <a:gd name="connsiteX838" fmla="*/ 19050 w 1380649"/>
                <a:gd name="connsiteY838" fmla="*/ 411004 h 1204436"/>
                <a:gd name="connsiteX839" fmla="*/ 21908 w 1380649"/>
                <a:gd name="connsiteY839" fmla="*/ 417195 h 1204436"/>
                <a:gd name="connsiteX840" fmla="*/ 22860 w 1380649"/>
                <a:gd name="connsiteY840" fmla="*/ 421005 h 1204436"/>
                <a:gd name="connsiteX841" fmla="*/ 22860 w 1380649"/>
                <a:gd name="connsiteY841" fmla="*/ 424815 h 1204436"/>
                <a:gd name="connsiteX842" fmla="*/ 21908 w 1380649"/>
                <a:gd name="connsiteY842" fmla="*/ 430530 h 1204436"/>
                <a:gd name="connsiteX843" fmla="*/ 21908 w 1380649"/>
                <a:gd name="connsiteY843" fmla="*/ 434340 h 1204436"/>
                <a:gd name="connsiteX844" fmla="*/ 21431 w 1380649"/>
                <a:gd name="connsiteY844" fmla="*/ 439102 h 1204436"/>
                <a:gd name="connsiteX845" fmla="*/ 14288 w 1380649"/>
                <a:gd name="connsiteY845" fmla="*/ 450056 h 1204436"/>
                <a:gd name="connsiteX846" fmla="*/ 11906 w 1380649"/>
                <a:gd name="connsiteY846" fmla="*/ 454819 h 1204436"/>
                <a:gd name="connsiteX847" fmla="*/ 9525 w 1380649"/>
                <a:gd name="connsiteY847" fmla="*/ 464344 h 1204436"/>
                <a:gd name="connsiteX848" fmla="*/ 9049 w 1380649"/>
                <a:gd name="connsiteY848" fmla="*/ 468630 h 1204436"/>
                <a:gd name="connsiteX849" fmla="*/ 9049 w 1380649"/>
                <a:gd name="connsiteY849" fmla="*/ 475297 h 1204436"/>
                <a:gd name="connsiteX850" fmla="*/ 11906 w 1380649"/>
                <a:gd name="connsiteY850" fmla="*/ 481013 h 1204436"/>
                <a:gd name="connsiteX851" fmla="*/ 14288 w 1380649"/>
                <a:gd name="connsiteY851" fmla="*/ 484346 h 1204436"/>
                <a:gd name="connsiteX852" fmla="*/ 17622 w 1380649"/>
                <a:gd name="connsiteY852" fmla="*/ 494347 h 1204436"/>
                <a:gd name="connsiteX853" fmla="*/ 21908 w 1380649"/>
                <a:gd name="connsiteY853" fmla="*/ 501015 h 1204436"/>
                <a:gd name="connsiteX854" fmla="*/ 28575 w 1380649"/>
                <a:gd name="connsiteY854" fmla="*/ 514826 h 1204436"/>
                <a:gd name="connsiteX855" fmla="*/ 36195 w 1380649"/>
                <a:gd name="connsiteY855" fmla="*/ 525780 h 1204436"/>
                <a:gd name="connsiteX856" fmla="*/ 36672 w 1380649"/>
                <a:gd name="connsiteY856" fmla="*/ 530066 h 1204436"/>
                <a:gd name="connsiteX857" fmla="*/ 35719 w 1380649"/>
                <a:gd name="connsiteY857" fmla="*/ 535781 h 1204436"/>
                <a:gd name="connsiteX858" fmla="*/ 36195 w 1380649"/>
                <a:gd name="connsiteY858" fmla="*/ 541496 h 1204436"/>
                <a:gd name="connsiteX859" fmla="*/ 34766 w 1380649"/>
                <a:gd name="connsiteY859" fmla="*/ 543401 h 1204436"/>
                <a:gd name="connsiteX860" fmla="*/ 31909 w 1380649"/>
                <a:gd name="connsiteY860" fmla="*/ 545306 h 1204436"/>
                <a:gd name="connsiteX861" fmla="*/ 28575 w 1380649"/>
                <a:gd name="connsiteY861" fmla="*/ 542925 h 1204436"/>
                <a:gd name="connsiteX862" fmla="*/ 26670 w 1380649"/>
                <a:gd name="connsiteY862" fmla="*/ 540544 h 1204436"/>
                <a:gd name="connsiteX863" fmla="*/ 24765 w 1380649"/>
                <a:gd name="connsiteY863" fmla="*/ 532447 h 1204436"/>
                <a:gd name="connsiteX864" fmla="*/ 23813 w 1380649"/>
                <a:gd name="connsiteY864" fmla="*/ 531971 h 1204436"/>
                <a:gd name="connsiteX865" fmla="*/ 22384 w 1380649"/>
                <a:gd name="connsiteY865" fmla="*/ 535781 h 1204436"/>
                <a:gd name="connsiteX866" fmla="*/ 20955 w 1380649"/>
                <a:gd name="connsiteY866" fmla="*/ 537210 h 1204436"/>
                <a:gd name="connsiteX867" fmla="*/ 19527 w 1380649"/>
                <a:gd name="connsiteY867" fmla="*/ 536257 h 1204436"/>
                <a:gd name="connsiteX868" fmla="*/ 18574 w 1380649"/>
                <a:gd name="connsiteY868" fmla="*/ 534829 h 1204436"/>
                <a:gd name="connsiteX869" fmla="*/ 18098 w 1380649"/>
                <a:gd name="connsiteY869" fmla="*/ 533400 h 1204436"/>
                <a:gd name="connsiteX870" fmla="*/ 18574 w 1380649"/>
                <a:gd name="connsiteY870" fmla="*/ 531495 h 1204436"/>
                <a:gd name="connsiteX871" fmla="*/ 19050 w 1380649"/>
                <a:gd name="connsiteY871" fmla="*/ 525304 h 1204436"/>
                <a:gd name="connsiteX872" fmla="*/ 15716 w 1380649"/>
                <a:gd name="connsiteY872" fmla="*/ 521970 h 1204436"/>
                <a:gd name="connsiteX873" fmla="*/ 12859 w 1380649"/>
                <a:gd name="connsiteY873" fmla="*/ 518160 h 1204436"/>
                <a:gd name="connsiteX874" fmla="*/ 10002 w 1380649"/>
                <a:gd name="connsiteY874" fmla="*/ 517207 h 1204436"/>
                <a:gd name="connsiteX875" fmla="*/ 8097 w 1380649"/>
                <a:gd name="connsiteY875" fmla="*/ 519113 h 1204436"/>
                <a:gd name="connsiteX876" fmla="*/ 8097 w 1380649"/>
                <a:gd name="connsiteY876" fmla="*/ 521494 h 1204436"/>
                <a:gd name="connsiteX877" fmla="*/ 11906 w 1380649"/>
                <a:gd name="connsiteY877" fmla="*/ 528161 h 1204436"/>
                <a:gd name="connsiteX878" fmla="*/ 14288 w 1380649"/>
                <a:gd name="connsiteY878" fmla="*/ 535305 h 1204436"/>
                <a:gd name="connsiteX879" fmla="*/ 18098 w 1380649"/>
                <a:gd name="connsiteY879" fmla="*/ 539591 h 1204436"/>
                <a:gd name="connsiteX880" fmla="*/ 20479 w 1380649"/>
                <a:gd name="connsiteY880" fmla="*/ 540544 h 1204436"/>
                <a:gd name="connsiteX881" fmla="*/ 23336 w 1380649"/>
                <a:gd name="connsiteY881" fmla="*/ 543401 h 1204436"/>
                <a:gd name="connsiteX882" fmla="*/ 22860 w 1380649"/>
                <a:gd name="connsiteY882" fmla="*/ 549592 h 1204436"/>
                <a:gd name="connsiteX883" fmla="*/ 20955 w 1380649"/>
                <a:gd name="connsiteY883" fmla="*/ 551974 h 1204436"/>
                <a:gd name="connsiteX884" fmla="*/ 19527 w 1380649"/>
                <a:gd name="connsiteY884" fmla="*/ 552926 h 1204436"/>
                <a:gd name="connsiteX885" fmla="*/ 14288 w 1380649"/>
                <a:gd name="connsiteY885" fmla="*/ 551497 h 1204436"/>
                <a:gd name="connsiteX886" fmla="*/ 12859 w 1380649"/>
                <a:gd name="connsiteY886" fmla="*/ 547211 h 1204436"/>
                <a:gd name="connsiteX887" fmla="*/ 8573 w 1380649"/>
                <a:gd name="connsiteY887" fmla="*/ 538639 h 1204436"/>
                <a:gd name="connsiteX888" fmla="*/ 7144 w 1380649"/>
                <a:gd name="connsiteY888" fmla="*/ 535305 h 1204436"/>
                <a:gd name="connsiteX889" fmla="*/ 6191 w 1380649"/>
                <a:gd name="connsiteY889" fmla="*/ 534352 h 1204436"/>
                <a:gd name="connsiteX890" fmla="*/ 5715 w 1380649"/>
                <a:gd name="connsiteY890" fmla="*/ 535781 h 1204436"/>
                <a:gd name="connsiteX891" fmla="*/ 5715 w 1380649"/>
                <a:gd name="connsiteY891" fmla="*/ 538639 h 1204436"/>
                <a:gd name="connsiteX892" fmla="*/ 4763 w 1380649"/>
                <a:gd name="connsiteY892" fmla="*/ 540067 h 1204436"/>
                <a:gd name="connsiteX893" fmla="*/ 3810 w 1380649"/>
                <a:gd name="connsiteY893" fmla="*/ 540067 h 1204436"/>
                <a:gd name="connsiteX894" fmla="*/ 2381 w 1380649"/>
                <a:gd name="connsiteY894" fmla="*/ 538639 h 1204436"/>
                <a:gd name="connsiteX895" fmla="*/ 953 w 1380649"/>
                <a:gd name="connsiteY895" fmla="*/ 537686 h 1204436"/>
                <a:gd name="connsiteX896" fmla="*/ 0 w 1380649"/>
                <a:gd name="connsiteY896" fmla="*/ 538163 h 1204436"/>
                <a:gd name="connsiteX897" fmla="*/ 1429 w 1380649"/>
                <a:gd name="connsiteY897" fmla="*/ 540067 h 1204436"/>
                <a:gd name="connsiteX898" fmla="*/ 4763 w 1380649"/>
                <a:gd name="connsiteY898" fmla="*/ 546259 h 1204436"/>
                <a:gd name="connsiteX899" fmla="*/ 17622 w 1380649"/>
                <a:gd name="connsiteY899" fmla="*/ 561975 h 1204436"/>
                <a:gd name="connsiteX900" fmla="*/ 28575 w 1380649"/>
                <a:gd name="connsiteY900" fmla="*/ 580072 h 1204436"/>
                <a:gd name="connsiteX901" fmla="*/ 30956 w 1380649"/>
                <a:gd name="connsiteY901" fmla="*/ 587216 h 1204436"/>
                <a:gd name="connsiteX902" fmla="*/ 32385 w 1380649"/>
                <a:gd name="connsiteY902" fmla="*/ 602932 h 1204436"/>
                <a:gd name="connsiteX903" fmla="*/ 33338 w 1380649"/>
                <a:gd name="connsiteY903" fmla="*/ 606742 h 1204436"/>
                <a:gd name="connsiteX904" fmla="*/ 39529 w 1380649"/>
                <a:gd name="connsiteY904" fmla="*/ 614363 h 1204436"/>
                <a:gd name="connsiteX905" fmla="*/ 45720 w 1380649"/>
                <a:gd name="connsiteY905" fmla="*/ 623411 h 1204436"/>
                <a:gd name="connsiteX906" fmla="*/ 47625 w 1380649"/>
                <a:gd name="connsiteY906" fmla="*/ 627697 h 1204436"/>
                <a:gd name="connsiteX907" fmla="*/ 47625 w 1380649"/>
                <a:gd name="connsiteY907" fmla="*/ 631507 h 1204436"/>
                <a:gd name="connsiteX908" fmla="*/ 49054 w 1380649"/>
                <a:gd name="connsiteY908" fmla="*/ 635317 h 1204436"/>
                <a:gd name="connsiteX909" fmla="*/ 56674 w 1380649"/>
                <a:gd name="connsiteY909" fmla="*/ 645319 h 1204436"/>
                <a:gd name="connsiteX910" fmla="*/ 60008 w 1380649"/>
                <a:gd name="connsiteY910" fmla="*/ 655796 h 1204436"/>
                <a:gd name="connsiteX911" fmla="*/ 60484 w 1380649"/>
                <a:gd name="connsiteY911" fmla="*/ 659606 h 1204436"/>
                <a:gd name="connsiteX912" fmla="*/ 59531 w 1380649"/>
                <a:gd name="connsiteY912" fmla="*/ 666274 h 1204436"/>
                <a:gd name="connsiteX913" fmla="*/ 60484 w 1380649"/>
                <a:gd name="connsiteY913" fmla="*/ 678180 h 1204436"/>
                <a:gd name="connsiteX914" fmla="*/ 61436 w 1380649"/>
                <a:gd name="connsiteY914" fmla="*/ 684371 h 1204436"/>
                <a:gd name="connsiteX915" fmla="*/ 64294 w 1380649"/>
                <a:gd name="connsiteY915" fmla="*/ 697230 h 1204436"/>
                <a:gd name="connsiteX916" fmla="*/ 67628 w 1380649"/>
                <a:gd name="connsiteY916" fmla="*/ 706278 h 1204436"/>
                <a:gd name="connsiteX917" fmla="*/ 71438 w 1380649"/>
                <a:gd name="connsiteY917" fmla="*/ 711994 h 1204436"/>
                <a:gd name="connsiteX918" fmla="*/ 76677 w 1380649"/>
                <a:gd name="connsiteY918" fmla="*/ 724852 h 1204436"/>
                <a:gd name="connsiteX919" fmla="*/ 84773 w 1380649"/>
                <a:gd name="connsiteY919" fmla="*/ 739616 h 1204436"/>
                <a:gd name="connsiteX920" fmla="*/ 86202 w 1380649"/>
                <a:gd name="connsiteY920" fmla="*/ 746760 h 1204436"/>
                <a:gd name="connsiteX921" fmla="*/ 85725 w 1380649"/>
                <a:gd name="connsiteY921" fmla="*/ 765810 h 1204436"/>
                <a:gd name="connsiteX922" fmla="*/ 85249 w 1380649"/>
                <a:gd name="connsiteY922" fmla="*/ 772001 h 1204436"/>
                <a:gd name="connsiteX923" fmla="*/ 83344 w 1380649"/>
                <a:gd name="connsiteY923" fmla="*/ 772953 h 1204436"/>
                <a:gd name="connsiteX924" fmla="*/ 81915 w 1380649"/>
                <a:gd name="connsiteY924" fmla="*/ 775811 h 1204436"/>
                <a:gd name="connsiteX925" fmla="*/ 83820 w 1380649"/>
                <a:gd name="connsiteY925" fmla="*/ 788194 h 1204436"/>
                <a:gd name="connsiteX926" fmla="*/ 84297 w 1380649"/>
                <a:gd name="connsiteY926" fmla="*/ 795338 h 1204436"/>
                <a:gd name="connsiteX927" fmla="*/ 81439 w 1380649"/>
                <a:gd name="connsiteY927" fmla="*/ 802005 h 1204436"/>
                <a:gd name="connsiteX928" fmla="*/ 78581 w 1380649"/>
                <a:gd name="connsiteY928" fmla="*/ 808196 h 1204436"/>
                <a:gd name="connsiteX929" fmla="*/ 73343 w 1380649"/>
                <a:gd name="connsiteY929" fmla="*/ 812482 h 1204436"/>
                <a:gd name="connsiteX930" fmla="*/ 67152 w 1380649"/>
                <a:gd name="connsiteY930" fmla="*/ 812482 h 1204436"/>
                <a:gd name="connsiteX931" fmla="*/ 64294 w 1380649"/>
                <a:gd name="connsiteY931" fmla="*/ 810101 h 1204436"/>
                <a:gd name="connsiteX932" fmla="*/ 60484 w 1380649"/>
                <a:gd name="connsiteY932" fmla="*/ 807720 h 1204436"/>
                <a:gd name="connsiteX933" fmla="*/ 60008 w 1380649"/>
                <a:gd name="connsiteY933" fmla="*/ 818674 h 1204436"/>
                <a:gd name="connsiteX934" fmla="*/ 60008 w 1380649"/>
                <a:gd name="connsiteY934" fmla="*/ 828199 h 1204436"/>
                <a:gd name="connsiteX935" fmla="*/ 60960 w 1380649"/>
                <a:gd name="connsiteY935" fmla="*/ 831532 h 1204436"/>
                <a:gd name="connsiteX936" fmla="*/ 60960 w 1380649"/>
                <a:gd name="connsiteY936" fmla="*/ 835819 h 1204436"/>
                <a:gd name="connsiteX937" fmla="*/ 65247 w 1380649"/>
                <a:gd name="connsiteY937" fmla="*/ 839152 h 1204436"/>
                <a:gd name="connsiteX938" fmla="*/ 67628 w 1380649"/>
                <a:gd name="connsiteY938" fmla="*/ 837724 h 1204436"/>
                <a:gd name="connsiteX939" fmla="*/ 70485 w 1380649"/>
                <a:gd name="connsiteY939" fmla="*/ 837724 h 1204436"/>
                <a:gd name="connsiteX940" fmla="*/ 80486 w 1380649"/>
                <a:gd name="connsiteY940" fmla="*/ 842486 h 1204436"/>
                <a:gd name="connsiteX941" fmla="*/ 86202 w 1380649"/>
                <a:gd name="connsiteY941" fmla="*/ 846296 h 1204436"/>
                <a:gd name="connsiteX942" fmla="*/ 95250 w 1380649"/>
                <a:gd name="connsiteY942" fmla="*/ 856297 h 1204436"/>
                <a:gd name="connsiteX943" fmla="*/ 102870 w 1380649"/>
                <a:gd name="connsiteY943" fmla="*/ 859155 h 1204436"/>
                <a:gd name="connsiteX944" fmla="*/ 112872 w 1380649"/>
                <a:gd name="connsiteY944" fmla="*/ 863918 h 1204436"/>
                <a:gd name="connsiteX945" fmla="*/ 124778 w 1380649"/>
                <a:gd name="connsiteY945" fmla="*/ 865346 h 1204436"/>
                <a:gd name="connsiteX946" fmla="*/ 134303 w 1380649"/>
                <a:gd name="connsiteY946" fmla="*/ 865822 h 1204436"/>
                <a:gd name="connsiteX947" fmla="*/ 149066 w 1380649"/>
                <a:gd name="connsiteY947" fmla="*/ 868203 h 1204436"/>
                <a:gd name="connsiteX948" fmla="*/ 152400 w 1380649"/>
                <a:gd name="connsiteY948" fmla="*/ 867251 h 1204436"/>
                <a:gd name="connsiteX949" fmla="*/ 158591 w 1380649"/>
                <a:gd name="connsiteY949" fmla="*/ 866299 h 1204436"/>
                <a:gd name="connsiteX950" fmla="*/ 163354 w 1380649"/>
                <a:gd name="connsiteY950" fmla="*/ 864870 h 1204436"/>
                <a:gd name="connsiteX951" fmla="*/ 167640 w 1380649"/>
                <a:gd name="connsiteY951" fmla="*/ 863918 h 1204436"/>
                <a:gd name="connsiteX952" fmla="*/ 180499 w 1380649"/>
                <a:gd name="connsiteY952" fmla="*/ 854393 h 1204436"/>
                <a:gd name="connsiteX953" fmla="*/ 193358 w 1380649"/>
                <a:gd name="connsiteY953" fmla="*/ 844391 h 1204436"/>
                <a:gd name="connsiteX954" fmla="*/ 199549 w 1380649"/>
                <a:gd name="connsiteY954" fmla="*/ 843439 h 1204436"/>
                <a:gd name="connsiteX955" fmla="*/ 205264 w 1380649"/>
                <a:gd name="connsiteY955" fmla="*/ 843439 h 1204436"/>
                <a:gd name="connsiteX956" fmla="*/ 212408 w 1380649"/>
                <a:gd name="connsiteY956" fmla="*/ 840105 h 1204436"/>
                <a:gd name="connsiteX957" fmla="*/ 218599 w 1380649"/>
                <a:gd name="connsiteY957" fmla="*/ 830103 h 1204436"/>
                <a:gd name="connsiteX958" fmla="*/ 221933 w 1380649"/>
                <a:gd name="connsiteY958" fmla="*/ 827722 h 1204436"/>
                <a:gd name="connsiteX959" fmla="*/ 226219 w 1380649"/>
                <a:gd name="connsiteY959" fmla="*/ 825341 h 1204436"/>
                <a:gd name="connsiteX960" fmla="*/ 238125 w 1380649"/>
                <a:gd name="connsiteY960" fmla="*/ 823913 h 1204436"/>
                <a:gd name="connsiteX961" fmla="*/ 245269 w 1380649"/>
                <a:gd name="connsiteY961" fmla="*/ 824865 h 1204436"/>
                <a:gd name="connsiteX962" fmla="*/ 249079 w 1380649"/>
                <a:gd name="connsiteY962" fmla="*/ 823436 h 1204436"/>
                <a:gd name="connsiteX963" fmla="*/ 258604 w 1380649"/>
                <a:gd name="connsiteY963" fmla="*/ 821531 h 1204436"/>
                <a:gd name="connsiteX964" fmla="*/ 278606 w 1380649"/>
                <a:gd name="connsiteY964" fmla="*/ 819626 h 1204436"/>
                <a:gd name="connsiteX965" fmla="*/ 289560 w 1380649"/>
                <a:gd name="connsiteY965" fmla="*/ 821055 h 1204436"/>
                <a:gd name="connsiteX966" fmla="*/ 296704 w 1380649"/>
                <a:gd name="connsiteY966" fmla="*/ 821055 h 1204436"/>
                <a:gd name="connsiteX967" fmla="*/ 300514 w 1380649"/>
                <a:gd name="connsiteY967" fmla="*/ 821531 h 1204436"/>
                <a:gd name="connsiteX968" fmla="*/ 303371 w 1380649"/>
                <a:gd name="connsiteY968" fmla="*/ 825818 h 1204436"/>
                <a:gd name="connsiteX969" fmla="*/ 324802 w 1380649"/>
                <a:gd name="connsiteY969" fmla="*/ 822007 h 1204436"/>
                <a:gd name="connsiteX970" fmla="*/ 330994 w 1380649"/>
                <a:gd name="connsiteY970" fmla="*/ 821531 h 1204436"/>
                <a:gd name="connsiteX971" fmla="*/ 334804 w 1380649"/>
                <a:gd name="connsiteY971" fmla="*/ 822007 h 1204436"/>
                <a:gd name="connsiteX972" fmla="*/ 339566 w 1380649"/>
                <a:gd name="connsiteY972" fmla="*/ 825341 h 1204436"/>
                <a:gd name="connsiteX973" fmla="*/ 344806 w 1380649"/>
                <a:gd name="connsiteY973" fmla="*/ 822007 h 1204436"/>
                <a:gd name="connsiteX974" fmla="*/ 349568 w 1380649"/>
                <a:gd name="connsiteY974" fmla="*/ 822484 h 1204436"/>
                <a:gd name="connsiteX975" fmla="*/ 354331 w 1380649"/>
                <a:gd name="connsiteY975" fmla="*/ 819626 h 1204436"/>
                <a:gd name="connsiteX976" fmla="*/ 361950 w 1380649"/>
                <a:gd name="connsiteY976" fmla="*/ 810577 h 1204436"/>
                <a:gd name="connsiteX977" fmla="*/ 365284 w 1380649"/>
                <a:gd name="connsiteY977" fmla="*/ 804863 h 1204436"/>
                <a:gd name="connsiteX978" fmla="*/ 370523 w 1380649"/>
                <a:gd name="connsiteY978" fmla="*/ 792956 h 1204436"/>
                <a:gd name="connsiteX979" fmla="*/ 374333 w 1380649"/>
                <a:gd name="connsiteY979" fmla="*/ 788670 h 1204436"/>
                <a:gd name="connsiteX980" fmla="*/ 378619 w 1380649"/>
                <a:gd name="connsiteY980" fmla="*/ 786765 h 1204436"/>
                <a:gd name="connsiteX981" fmla="*/ 383858 w 1380649"/>
                <a:gd name="connsiteY981" fmla="*/ 786289 h 1204436"/>
                <a:gd name="connsiteX982" fmla="*/ 391954 w 1380649"/>
                <a:gd name="connsiteY982" fmla="*/ 783907 h 1204436"/>
                <a:gd name="connsiteX983" fmla="*/ 409099 w 1380649"/>
                <a:gd name="connsiteY983" fmla="*/ 773906 h 1204436"/>
                <a:gd name="connsiteX984" fmla="*/ 415766 w 1380649"/>
                <a:gd name="connsiteY984" fmla="*/ 771525 h 1204436"/>
                <a:gd name="connsiteX985" fmla="*/ 419100 w 1380649"/>
                <a:gd name="connsiteY985" fmla="*/ 769620 h 1204436"/>
                <a:gd name="connsiteX986" fmla="*/ 431006 w 1380649"/>
                <a:gd name="connsiteY986" fmla="*/ 762000 h 1204436"/>
                <a:gd name="connsiteX987" fmla="*/ 438627 w 1380649"/>
                <a:gd name="connsiteY987" fmla="*/ 760571 h 1204436"/>
                <a:gd name="connsiteX988" fmla="*/ 460534 w 1380649"/>
                <a:gd name="connsiteY988" fmla="*/ 762476 h 1204436"/>
                <a:gd name="connsiteX989" fmla="*/ 471012 w 1380649"/>
                <a:gd name="connsiteY989" fmla="*/ 762000 h 1204436"/>
                <a:gd name="connsiteX990" fmla="*/ 479108 w 1380649"/>
                <a:gd name="connsiteY990" fmla="*/ 760571 h 1204436"/>
                <a:gd name="connsiteX991" fmla="*/ 491490 w 1380649"/>
                <a:gd name="connsiteY991" fmla="*/ 756285 h 1204436"/>
                <a:gd name="connsiteX992" fmla="*/ 504825 w 1380649"/>
                <a:gd name="connsiteY992" fmla="*/ 752951 h 1204436"/>
                <a:gd name="connsiteX993" fmla="*/ 521018 w 1380649"/>
                <a:gd name="connsiteY993" fmla="*/ 746284 h 1204436"/>
                <a:gd name="connsiteX994" fmla="*/ 534829 w 1380649"/>
                <a:gd name="connsiteY994" fmla="*/ 739616 h 1204436"/>
                <a:gd name="connsiteX995" fmla="*/ 542925 w 1380649"/>
                <a:gd name="connsiteY995" fmla="*/ 738188 h 1204436"/>
                <a:gd name="connsiteX996" fmla="*/ 555784 w 1380649"/>
                <a:gd name="connsiteY996" fmla="*/ 736759 h 1204436"/>
                <a:gd name="connsiteX997" fmla="*/ 574834 w 1380649"/>
                <a:gd name="connsiteY997" fmla="*/ 734853 h 1204436"/>
                <a:gd name="connsiteX998" fmla="*/ 597218 w 1380649"/>
                <a:gd name="connsiteY998" fmla="*/ 735806 h 1204436"/>
                <a:gd name="connsiteX999" fmla="*/ 602933 w 1380649"/>
                <a:gd name="connsiteY999" fmla="*/ 734377 h 1204436"/>
                <a:gd name="connsiteX1000" fmla="*/ 605790 w 1380649"/>
                <a:gd name="connsiteY1000" fmla="*/ 732949 h 1204436"/>
                <a:gd name="connsiteX1001" fmla="*/ 609600 w 1380649"/>
                <a:gd name="connsiteY1001" fmla="*/ 731520 h 1204436"/>
                <a:gd name="connsiteX1002" fmla="*/ 614363 w 1380649"/>
                <a:gd name="connsiteY1002" fmla="*/ 732472 h 1204436"/>
                <a:gd name="connsiteX1003" fmla="*/ 618173 w 1380649"/>
                <a:gd name="connsiteY1003" fmla="*/ 733425 h 1204436"/>
                <a:gd name="connsiteX1004" fmla="*/ 629127 w 1380649"/>
                <a:gd name="connsiteY1004" fmla="*/ 739140 h 1204436"/>
                <a:gd name="connsiteX1005" fmla="*/ 645795 w 1380649"/>
                <a:gd name="connsiteY1005" fmla="*/ 750570 h 1204436"/>
                <a:gd name="connsiteX1006" fmla="*/ 649606 w 1380649"/>
                <a:gd name="connsiteY1006" fmla="*/ 751046 h 1204436"/>
                <a:gd name="connsiteX1007" fmla="*/ 660559 w 1380649"/>
                <a:gd name="connsiteY1007" fmla="*/ 748189 h 1204436"/>
                <a:gd name="connsiteX1008" fmla="*/ 664369 w 1380649"/>
                <a:gd name="connsiteY1008" fmla="*/ 748665 h 1204436"/>
                <a:gd name="connsiteX1009" fmla="*/ 679609 w 1380649"/>
                <a:gd name="connsiteY1009" fmla="*/ 757238 h 1204436"/>
                <a:gd name="connsiteX1010" fmla="*/ 685800 w 1380649"/>
                <a:gd name="connsiteY1010" fmla="*/ 757238 h 1204436"/>
                <a:gd name="connsiteX1011" fmla="*/ 691039 w 1380649"/>
                <a:gd name="connsiteY1011" fmla="*/ 757238 h 1204436"/>
                <a:gd name="connsiteX1012" fmla="*/ 694849 w 1380649"/>
                <a:gd name="connsiteY1012" fmla="*/ 758190 h 1204436"/>
                <a:gd name="connsiteX1013" fmla="*/ 699135 w 1380649"/>
                <a:gd name="connsiteY1013" fmla="*/ 760571 h 1204436"/>
                <a:gd name="connsiteX1014" fmla="*/ 703898 w 1380649"/>
                <a:gd name="connsiteY1014" fmla="*/ 765810 h 1204436"/>
                <a:gd name="connsiteX1015" fmla="*/ 714375 w 1380649"/>
                <a:gd name="connsiteY1015" fmla="*/ 771049 h 1204436"/>
                <a:gd name="connsiteX1016" fmla="*/ 714852 w 1380649"/>
                <a:gd name="connsiteY1016" fmla="*/ 775335 h 1204436"/>
                <a:gd name="connsiteX1017" fmla="*/ 713899 w 1380649"/>
                <a:gd name="connsiteY1017" fmla="*/ 778193 h 1204436"/>
                <a:gd name="connsiteX1018" fmla="*/ 711518 w 1380649"/>
                <a:gd name="connsiteY1018" fmla="*/ 778193 h 1204436"/>
                <a:gd name="connsiteX1019" fmla="*/ 709613 w 1380649"/>
                <a:gd name="connsiteY1019" fmla="*/ 778669 h 1204436"/>
                <a:gd name="connsiteX1020" fmla="*/ 711994 w 1380649"/>
                <a:gd name="connsiteY1020" fmla="*/ 787241 h 1204436"/>
                <a:gd name="connsiteX1021" fmla="*/ 716281 w 1380649"/>
                <a:gd name="connsiteY1021" fmla="*/ 794385 h 1204436"/>
                <a:gd name="connsiteX1022" fmla="*/ 726758 w 1380649"/>
                <a:gd name="connsiteY1022" fmla="*/ 795338 h 1204436"/>
                <a:gd name="connsiteX1023" fmla="*/ 730568 w 1380649"/>
                <a:gd name="connsiteY1023" fmla="*/ 797719 h 1204436"/>
                <a:gd name="connsiteX1024" fmla="*/ 732949 w 1380649"/>
                <a:gd name="connsiteY1024" fmla="*/ 800576 h 1204436"/>
                <a:gd name="connsiteX1025" fmla="*/ 734854 w 1380649"/>
                <a:gd name="connsiteY1025" fmla="*/ 804863 h 1204436"/>
                <a:gd name="connsiteX1026" fmla="*/ 736283 w 1380649"/>
                <a:gd name="connsiteY1026" fmla="*/ 811530 h 1204436"/>
                <a:gd name="connsiteX1027" fmla="*/ 741521 w 1380649"/>
                <a:gd name="connsiteY1027" fmla="*/ 817245 h 1204436"/>
                <a:gd name="connsiteX1028" fmla="*/ 746284 w 1380649"/>
                <a:gd name="connsiteY1028" fmla="*/ 822007 h 1204436"/>
                <a:gd name="connsiteX1029" fmla="*/ 747237 w 1380649"/>
                <a:gd name="connsiteY1029" fmla="*/ 823913 h 1204436"/>
                <a:gd name="connsiteX1030" fmla="*/ 749618 w 1380649"/>
                <a:gd name="connsiteY1030" fmla="*/ 831056 h 1204436"/>
                <a:gd name="connsiteX1031" fmla="*/ 750570 w 1380649"/>
                <a:gd name="connsiteY1031" fmla="*/ 832961 h 1204436"/>
                <a:gd name="connsiteX1032" fmla="*/ 752475 w 1380649"/>
                <a:gd name="connsiteY1032" fmla="*/ 839628 h 1204436"/>
                <a:gd name="connsiteX1033" fmla="*/ 755333 w 1380649"/>
                <a:gd name="connsiteY1033" fmla="*/ 847249 h 1204436"/>
                <a:gd name="connsiteX1034" fmla="*/ 754381 w 1380649"/>
                <a:gd name="connsiteY1034" fmla="*/ 848201 h 1204436"/>
                <a:gd name="connsiteX1035" fmla="*/ 752952 w 1380649"/>
                <a:gd name="connsiteY1035" fmla="*/ 848201 h 1204436"/>
                <a:gd name="connsiteX1036" fmla="*/ 750094 w 1380649"/>
                <a:gd name="connsiteY1036" fmla="*/ 846296 h 1204436"/>
                <a:gd name="connsiteX1037" fmla="*/ 747713 w 1380649"/>
                <a:gd name="connsiteY1037" fmla="*/ 843915 h 1204436"/>
                <a:gd name="connsiteX1038" fmla="*/ 746284 w 1380649"/>
                <a:gd name="connsiteY1038" fmla="*/ 844391 h 1204436"/>
                <a:gd name="connsiteX1039" fmla="*/ 744856 w 1380649"/>
                <a:gd name="connsiteY1039" fmla="*/ 845820 h 1204436"/>
                <a:gd name="connsiteX1040" fmla="*/ 744856 w 1380649"/>
                <a:gd name="connsiteY1040" fmla="*/ 847725 h 1204436"/>
                <a:gd name="connsiteX1041" fmla="*/ 747237 w 1380649"/>
                <a:gd name="connsiteY1041" fmla="*/ 847249 h 1204436"/>
                <a:gd name="connsiteX1042" fmla="*/ 748665 w 1380649"/>
                <a:gd name="connsiteY1042" fmla="*/ 847725 h 1204436"/>
                <a:gd name="connsiteX1043" fmla="*/ 751999 w 1380649"/>
                <a:gd name="connsiteY1043" fmla="*/ 850106 h 1204436"/>
                <a:gd name="connsiteX1044" fmla="*/ 754856 w 1380649"/>
                <a:gd name="connsiteY1044" fmla="*/ 852964 h 1204436"/>
                <a:gd name="connsiteX1045" fmla="*/ 757238 w 1380649"/>
                <a:gd name="connsiteY1045" fmla="*/ 854393 h 1204436"/>
                <a:gd name="connsiteX1046" fmla="*/ 762952 w 1380649"/>
                <a:gd name="connsiteY1046" fmla="*/ 861536 h 1204436"/>
                <a:gd name="connsiteX1047" fmla="*/ 765334 w 1380649"/>
                <a:gd name="connsiteY1047" fmla="*/ 860107 h 1204436"/>
                <a:gd name="connsiteX1048" fmla="*/ 768192 w 1380649"/>
                <a:gd name="connsiteY1048" fmla="*/ 858678 h 1204436"/>
                <a:gd name="connsiteX1049" fmla="*/ 772477 w 1380649"/>
                <a:gd name="connsiteY1049" fmla="*/ 862489 h 1204436"/>
                <a:gd name="connsiteX1050" fmla="*/ 774383 w 1380649"/>
                <a:gd name="connsiteY1050" fmla="*/ 863441 h 1204436"/>
                <a:gd name="connsiteX1051" fmla="*/ 775335 w 1380649"/>
                <a:gd name="connsiteY1051" fmla="*/ 862013 h 1204436"/>
                <a:gd name="connsiteX1052" fmla="*/ 773906 w 1380649"/>
                <a:gd name="connsiteY1052" fmla="*/ 855345 h 1204436"/>
                <a:gd name="connsiteX1053" fmla="*/ 772477 w 1380649"/>
                <a:gd name="connsiteY1053" fmla="*/ 853916 h 1204436"/>
                <a:gd name="connsiteX1054" fmla="*/ 772002 w 1380649"/>
                <a:gd name="connsiteY1054" fmla="*/ 851535 h 1204436"/>
                <a:gd name="connsiteX1055" fmla="*/ 773906 w 1380649"/>
                <a:gd name="connsiteY1055" fmla="*/ 849630 h 1204436"/>
                <a:gd name="connsiteX1056" fmla="*/ 774859 w 1380649"/>
                <a:gd name="connsiteY1056" fmla="*/ 847725 h 1204436"/>
                <a:gd name="connsiteX1057" fmla="*/ 779621 w 1380649"/>
                <a:gd name="connsiteY1057" fmla="*/ 842486 h 1204436"/>
                <a:gd name="connsiteX1058" fmla="*/ 790099 w 1380649"/>
                <a:gd name="connsiteY1058" fmla="*/ 827246 h 1204436"/>
                <a:gd name="connsiteX1059" fmla="*/ 793433 w 1380649"/>
                <a:gd name="connsiteY1059" fmla="*/ 825341 h 1204436"/>
                <a:gd name="connsiteX1060" fmla="*/ 797243 w 1380649"/>
                <a:gd name="connsiteY1060" fmla="*/ 822007 h 1204436"/>
                <a:gd name="connsiteX1061" fmla="*/ 802481 w 1380649"/>
                <a:gd name="connsiteY1061" fmla="*/ 819626 h 1204436"/>
                <a:gd name="connsiteX1062" fmla="*/ 807720 w 1380649"/>
                <a:gd name="connsiteY1062" fmla="*/ 816769 h 1204436"/>
                <a:gd name="connsiteX1063" fmla="*/ 811054 w 1380649"/>
                <a:gd name="connsiteY1063" fmla="*/ 815816 h 1204436"/>
                <a:gd name="connsiteX1064" fmla="*/ 814388 w 1380649"/>
                <a:gd name="connsiteY1064" fmla="*/ 815340 h 1204436"/>
                <a:gd name="connsiteX1065" fmla="*/ 818198 w 1380649"/>
                <a:gd name="connsiteY1065" fmla="*/ 812482 h 1204436"/>
                <a:gd name="connsiteX1066" fmla="*/ 822008 w 1380649"/>
                <a:gd name="connsiteY1066" fmla="*/ 804863 h 1204436"/>
                <a:gd name="connsiteX1067" fmla="*/ 824865 w 1380649"/>
                <a:gd name="connsiteY1067" fmla="*/ 795814 h 1204436"/>
                <a:gd name="connsiteX1068" fmla="*/ 828199 w 1380649"/>
                <a:gd name="connsiteY1068" fmla="*/ 792003 h 1204436"/>
                <a:gd name="connsiteX1069" fmla="*/ 832962 w 1380649"/>
                <a:gd name="connsiteY1069" fmla="*/ 787718 h 1204436"/>
                <a:gd name="connsiteX1070" fmla="*/ 836771 w 1380649"/>
                <a:gd name="connsiteY1070" fmla="*/ 782002 h 1204436"/>
                <a:gd name="connsiteX1071" fmla="*/ 836295 w 1380649"/>
                <a:gd name="connsiteY1071" fmla="*/ 777240 h 1204436"/>
                <a:gd name="connsiteX1072" fmla="*/ 836295 w 1380649"/>
                <a:gd name="connsiteY1072" fmla="*/ 772477 h 1204436"/>
                <a:gd name="connsiteX1073" fmla="*/ 839152 w 1380649"/>
                <a:gd name="connsiteY1073" fmla="*/ 776288 h 1204436"/>
                <a:gd name="connsiteX1074" fmla="*/ 841058 w 1380649"/>
                <a:gd name="connsiteY1074" fmla="*/ 780097 h 1204436"/>
                <a:gd name="connsiteX1075" fmla="*/ 843915 w 1380649"/>
                <a:gd name="connsiteY1075" fmla="*/ 792480 h 1204436"/>
                <a:gd name="connsiteX1076" fmla="*/ 841534 w 1380649"/>
                <a:gd name="connsiteY1076" fmla="*/ 795338 h 1204436"/>
                <a:gd name="connsiteX1077" fmla="*/ 839152 w 1380649"/>
                <a:gd name="connsiteY1077" fmla="*/ 796766 h 1204436"/>
                <a:gd name="connsiteX1078" fmla="*/ 839629 w 1380649"/>
                <a:gd name="connsiteY1078" fmla="*/ 801052 h 1204436"/>
                <a:gd name="connsiteX1079" fmla="*/ 841058 w 1380649"/>
                <a:gd name="connsiteY1079" fmla="*/ 806768 h 1204436"/>
                <a:gd name="connsiteX1080" fmla="*/ 841534 w 1380649"/>
                <a:gd name="connsiteY1080" fmla="*/ 811053 h 1204436"/>
                <a:gd name="connsiteX1081" fmla="*/ 836295 w 1380649"/>
                <a:gd name="connsiteY1081" fmla="*/ 815816 h 1204436"/>
                <a:gd name="connsiteX1082" fmla="*/ 832009 w 1380649"/>
                <a:gd name="connsiteY1082" fmla="*/ 821531 h 1204436"/>
                <a:gd name="connsiteX1083" fmla="*/ 826770 w 1380649"/>
                <a:gd name="connsiteY1083" fmla="*/ 832961 h 1204436"/>
                <a:gd name="connsiteX1084" fmla="*/ 826294 w 1380649"/>
                <a:gd name="connsiteY1084" fmla="*/ 836295 h 1204436"/>
                <a:gd name="connsiteX1085" fmla="*/ 825342 w 1380649"/>
                <a:gd name="connsiteY1085" fmla="*/ 841057 h 1204436"/>
                <a:gd name="connsiteX1086" fmla="*/ 825818 w 1380649"/>
                <a:gd name="connsiteY1086" fmla="*/ 845344 h 1204436"/>
                <a:gd name="connsiteX1087" fmla="*/ 826770 w 1380649"/>
                <a:gd name="connsiteY1087" fmla="*/ 849630 h 1204436"/>
                <a:gd name="connsiteX1088" fmla="*/ 825342 w 1380649"/>
                <a:gd name="connsiteY1088" fmla="*/ 855821 h 1204436"/>
                <a:gd name="connsiteX1089" fmla="*/ 822960 w 1380649"/>
                <a:gd name="connsiteY1089" fmla="*/ 861536 h 1204436"/>
                <a:gd name="connsiteX1090" fmla="*/ 820102 w 1380649"/>
                <a:gd name="connsiteY1090" fmla="*/ 861536 h 1204436"/>
                <a:gd name="connsiteX1091" fmla="*/ 818198 w 1380649"/>
                <a:gd name="connsiteY1091" fmla="*/ 861536 h 1204436"/>
                <a:gd name="connsiteX1092" fmla="*/ 813912 w 1380649"/>
                <a:gd name="connsiteY1092" fmla="*/ 862013 h 1204436"/>
                <a:gd name="connsiteX1093" fmla="*/ 810102 w 1380649"/>
                <a:gd name="connsiteY1093" fmla="*/ 861536 h 1204436"/>
                <a:gd name="connsiteX1094" fmla="*/ 805815 w 1380649"/>
                <a:gd name="connsiteY1094" fmla="*/ 873919 h 1204436"/>
                <a:gd name="connsiteX1095" fmla="*/ 808673 w 1380649"/>
                <a:gd name="connsiteY1095" fmla="*/ 874395 h 1204436"/>
                <a:gd name="connsiteX1096" fmla="*/ 811054 w 1380649"/>
                <a:gd name="connsiteY1096" fmla="*/ 873919 h 1204436"/>
                <a:gd name="connsiteX1097" fmla="*/ 814864 w 1380649"/>
                <a:gd name="connsiteY1097" fmla="*/ 873919 h 1204436"/>
                <a:gd name="connsiteX1098" fmla="*/ 819150 w 1380649"/>
                <a:gd name="connsiteY1098" fmla="*/ 871538 h 1204436"/>
                <a:gd name="connsiteX1099" fmla="*/ 825342 w 1380649"/>
                <a:gd name="connsiteY1099" fmla="*/ 869632 h 1204436"/>
                <a:gd name="connsiteX1100" fmla="*/ 829152 w 1380649"/>
                <a:gd name="connsiteY1100" fmla="*/ 870109 h 1204436"/>
                <a:gd name="connsiteX1101" fmla="*/ 833438 w 1380649"/>
                <a:gd name="connsiteY1101" fmla="*/ 870109 h 1204436"/>
                <a:gd name="connsiteX1102" fmla="*/ 839629 w 1380649"/>
                <a:gd name="connsiteY1102" fmla="*/ 854393 h 1204436"/>
                <a:gd name="connsiteX1103" fmla="*/ 841058 w 1380649"/>
                <a:gd name="connsiteY1103" fmla="*/ 843915 h 1204436"/>
                <a:gd name="connsiteX1104" fmla="*/ 844392 w 1380649"/>
                <a:gd name="connsiteY1104" fmla="*/ 839152 h 1204436"/>
                <a:gd name="connsiteX1105" fmla="*/ 845344 w 1380649"/>
                <a:gd name="connsiteY1105" fmla="*/ 835819 h 1204436"/>
                <a:gd name="connsiteX1106" fmla="*/ 846773 w 1380649"/>
                <a:gd name="connsiteY1106" fmla="*/ 832961 h 1204436"/>
                <a:gd name="connsiteX1107" fmla="*/ 850106 w 1380649"/>
                <a:gd name="connsiteY1107" fmla="*/ 838200 h 1204436"/>
                <a:gd name="connsiteX1108" fmla="*/ 852964 w 1380649"/>
                <a:gd name="connsiteY1108" fmla="*/ 843439 h 1204436"/>
                <a:gd name="connsiteX1109" fmla="*/ 858679 w 1380649"/>
                <a:gd name="connsiteY1109" fmla="*/ 851535 h 1204436"/>
                <a:gd name="connsiteX1110" fmla="*/ 860584 w 1380649"/>
                <a:gd name="connsiteY1110" fmla="*/ 855821 h 1204436"/>
                <a:gd name="connsiteX1111" fmla="*/ 861537 w 1380649"/>
                <a:gd name="connsiteY1111" fmla="*/ 865822 h 1204436"/>
                <a:gd name="connsiteX1112" fmla="*/ 857727 w 1380649"/>
                <a:gd name="connsiteY1112" fmla="*/ 877252 h 1204436"/>
                <a:gd name="connsiteX1113" fmla="*/ 855345 w 1380649"/>
                <a:gd name="connsiteY1113" fmla="*/ 880586 h 1204436"/>
                <a:gd name="connsiteX1114" fmla="*/ 852488 w 1380649"/>
                <a:gd name="connsiteY1114" fmla="*/ 883444 h 1204436"/>
                <a:gd name="connsiteX1115" fmla="*/ 850106 w 1380649"/>
                <a:gd name="connsiteY1115" fmla="*/ 888206 h 1204436"/>
                <a:gd name="connsiteX1116" fmla="*/ 857250 w 1380649"/>
                <a:gd name="connsiteY1116" fmla="*/ 889635 h 1204436"/>
                <a:gd name="connsiteX1117" fmla="*/ 861537 w 1380649"/>
                <a:gd name="connsiteY1117" fmla="*/ 889635 h 1204436"/>
                <a:gd name="connsiteX1118" fmla="*/ 868681 w 1380649"/>
                <a:gd name="connsiteY1118" fmla="*/ 886301 h 1204436"/>
                <a:gd name="connsiteX1119" fmla="*/ 870109 w 1380649"/>
                <a:gd name="connsiteY1119" fmla="*/ 885825 h 1204436"/>
                <a:gd name="connsiteX1120" fmla="*/ 873443 w 1380649"/>
                <a:gd name="connsiteY1120" fmla="*/ 885825 h 1204436"/>
                <a:gd name="connsiteX1121" fmla="*/ 874871 w 1380649"/>
                <a:gd name="connsiteY1121" fmla="*/ 883920 h 1204436"/>
                <a:gd name="connsiteX1122" fmla="*/ 878206 w 1380649"/>
                <a:gd name="connsiteY1122" fmla="*/ 882015 h 1204436"/>
                <a:gd name="connsiteX1123" fmla="*/ 880587 w 1380649"/>
                <a:gd name="connsiteY1123" fmla="*/ 880110 h 1204436"/>
                <a:gd name="connsiteX1124" fmla="*/ 883920 w 1380649"/>
                <a:gd name="connsiteY1124" fmla="*/ 878681 h 1204436"/>
                <a:gd name="connsiteX1125" fmla="*/ 886777 w 1380649"/>
                <a:gd name="connsiteY1125" fmla="*/ 879634 h 1204436"/>
                <a:gd name="connsiteX1126" fmla="*/ 887254 w 1380649"/>
                <a:gd name="connsiteY1126" fmla="*/ 880586 h 1204436"/>
                <a:gd name="connsiteX1127" fmla="*/ 888206 w 1380649"/>
                <a:gd name="connsiteY1127" fmla="*/ 881539 h 1204436"/>
                <a:gd name="connsiteX1128" fmla="*/ 887254 w 1380649"/>
                <a:gd name="connsiteY1128" fmla="*/ 883920 h 1204436"/>
                <a:gd name="connsiteX1129" fmla="*/ 887254 w 1380649"/>
                <a:gd name="connsiteY1129" fmla="*/ 888682 h 1204436"/>
                <a:gd name="connsiteX1130" fmla="*/ 885349 w 1380649"/>
                <a:gd name="connsiteY1130" fmla="*/ 888206 h 1204436"/>
                <a:gd name="connsiteX1131" fmla="*/ 883444 w 1380649"/>
                <a:gd name="connsiteY1131" fmla="*/ 885349 h 1204436"/>
                <a:gd name="connsiteX1132" fmla="*/ 881063 w 1380649"/>
                <a:gd name="connsiteY1132" fmla="*/ 886301 h 1204436"/>
                <a:gd name="connsiteX1133" fmla="*/ 879634 w 1380649"/>
                <a:gd name="connsiteY1133" fmla="*/ 888682 h 1204436"/>
                <a:gd name="connsiteX1134" fmla="*/ 876300 w 1380649"/>
                <a:gd name="connsiteY1134" fmla="*/ 888206 h 1204436"/>
                <a:gd name="connsiteX1135" fmla="*/ 876777 w 1380649"/>
                <a:gd name="connsiteY1135" fmla="*/ 889635 h 1204436"/>
                <a:gd name="connsiteX1136" fmla="*/ 878681 w 1380649"/>
                <a:gd name="connsiteY1136" fmla="*/ 892493 h 1204436"/>
                <a:gd name="connsiteX1137" fmla="*/ 885825 w 1380649"/>
                <a:gd name="connsiteY1137" fmla="*/ 897731 h 1204436"/>
                <a:gd name="connsiteX1138" fmla="*/ 893445 w 1380649"/>
                <a:gd name="connsiteY1138" fmla="*/ 904875 h 1204436"/>
                <a:gd name="connsiteX1139" fmla="*/ 896302 w 1380649"/>
                <a:gd name="connsiteY1139" fmla="*/ 908209 h 1204436"/>
                <a:gd name="connsiteX1140" fmla="*/ 902494 w 1380649"/>
                <a:gd name="connsiteY1140" fmla="*/ 918686 h 1204436"/>
                <a:gd name="connsiteX1141" fmla="*/ 906781 w 1380649"/>
                <a:gd name="connsiteY1141" fmla="*/ 930116 h 1204436"/>
                <a:gd name="connsiteX1142" fmla="*/ 906304 w 1380649"/>
                <a:gd name="connsiteY1142" fmla="*/ 933450 h 1204436"/>
                <a:gd name="connsiteX1143" fmla="*/ 904399 w 1380649"/>
                <a:gd name="connsiteY1143" fmla="*/ 939641 h 1204436"/>
                <a:gd name="connsiteX1144" fmla="*/ 902970 w 1380649"/>
                <a:gd name="connsiteY1144" fmla="*/ 945832 h 1204436"/>
                <a:gd name="connsiteX1145" fmla="*/ 902970 w 1380649"/>
                <a:gd name="connsiteY1145" fmla="*/ 949166 h 1204436"/>
                <a:gd name="connsiteX1146" fmla="*/ 904399 w 1380649"/>
                <a:gd name="connsiteY1146" fmla="*/ 952976 h 1204436"/>
                <a:gd name="connsiteX1147" fmla="*/ 907256 w 1380649"/>
                <a:gd name="connsiteY1147" fmla="*/ 957263 h 1204436"/>
                <a:gd name="connsiteX1148" fmla="*/ 918687 w 1380649"/>
                <a:gd name="connsiteY1148" fmla="*/ 968693 h 1204436"/>
                <a:gd name="connsiteX1149" fmla="*/ 924877 w 1380649"/>
                <a:gd name="connsiteY1149" fmla="*/ 978694 h 1204436"/>
                <a:gd name="connsiteX1150" fmla="*/ 932974 w 1380649"/>
                <a:gd name="connsiteY1150" fmla="*/ 983932 h 1204436"/>
                <a:gd name="connsiteX1151" fmla="*/ 945833 w 1380649"/>
                <a:gd name="connsiteY1151" fmla="*/ 985838 h 1204436"/>
                <a:gd name="connsiteX1152" fmla="*/ 952500 w 1380649"/>
                <a:gd name="connsiteY1152" fmla="*/ 989647 h 1204436"/>
                <a:gd name="connsiteX1153" fmla="*/ 959644 w 1380649"/>
                <a:gd name="connsiteY1153" fmla="*/ 997268 h 1204436"/>
                <a:gd name="connsiteX1154" fmla="*/ 962025 w 1380649"/>
                <a:gd name="connsiteY1154" fmla="*/ 997744 h 1204436"/>
                <a:gd name="connsiteX1155" fmla="*/ 965359 w 1380649"/>
                <a:gd name="connsiteY1155" fmla="*/ 998220 h 1204436"/>
                <a:gd name="connsiteX1156" fmla="*/ 969645 w 1380649"/>
                <a:gd name="connsiteY1156" fmla="*/ 993457 h 1204436"/>
                <a:gd name="connsiteX1157" fmla="*/ 976313 w 1380649"/>
                <a:gd name="connsiteY1157" fmla="*/ 993934 h 1204436"/>
                <a:gd name="connsiteX1158" fmla="*/ 985362 w 1380649"/>
                <a:gd name="connsiteY1158" fmla="*/ 998696 h 1204436"/>
                <a:gd name="connsiteX1159" fmla="*/ 990600 w 1380649"/>
                <a:gd name="connsiteY1159" fmla="*/ 997744 h 1204436"/>
                <a:gd name="connsiteX1160" fmla="*/ 994410 w 1380649"/>
                <a:gd name="connsiteY1160" fmla="*/ 998220 h 1204436"/>
                <a:gd name="connsiteX1161" fmla="*/ 999649 w 1380649"/>
                <a:gd name="connsiteY1161" fmla="*/ 1000601 h 1204436"/>
                <a:gd name="connsiteX1162" fmla="*/ 1007269 w 1380649"/>
                <a:gd name="connsiteY1162" fmla="*/ 1005840 h 1204436"/>
                <a:gd name="connsiteX1163" fmla="*/ 1015365 w 1380649"/>
                <a:gd name="connsiteY1163" fmla="*/ 1008221 h 1204436"/>
                <a:gd name="connsiteX1164" fmla="*/ 1020127 w 1380649"/>
                <a:gd name="connsiteY1164" fmla="*/ 1012031 h 1204436"/>
                <a:gd name="connsiteX1165" fmla="*/ 1023938 w 1380649"/>
                <a:gd name="connsiteY1165" fmla="*/ 1012507 h 1204436"/>
                <a:gd name="connsiteX1166" fmla="*/ 1030606 w 1380649"/>
                <a:gd name="connsiteY1166" fmla="*/ 1014889 h 1204436"/>
                <a:gd name="connsiteX1167" fmla="*/ 1035844 w 1380649"/>
                <a:gd name="connsiteY1167" fmla="*/ 1012984 h 1204436"/>
                <a:gd name="connsiteX1168" fmla="*/ 1040131 w 1380649"/>
                <a:gd name="connsiteY1168" fmla="*/ 1010126 h 1204436"/>
                <a:gd name="connsiteX1169" fmla="*/ 1050131 w 1380649"/>
                <a:gd name="connsiteY1169" fmla="*/ 1001077 h 1204436"/>
                <a:gd name="connsiteX1170" fmla="*/ 1057752 w 1380649"/>
                <a:gd name="connsiteY1170" fmla="*/ 996791 h 1204436"/>
                <a:gd name="connsiteX1171" fmla="*/ 1062038 w 1380649"/>
                <a:gd name="connsiteY1171" fmla="*/ 994886 h 1204436"/>
                <a:gd name="connsiteX1172" fmla="*/ 1065371 w 1380649"/>
                <a:gd name="connsiteY1172" fmla="*/ 993934 h 1204436"/>
                <a:gd name="connsiteX1173" fmla="*/ 1069658 w 1380649"/>
                <a:gd name="connsiteY1173" fmla="*/ 991076 h 1204436"/>
                <a:gd name="connsiteX1174" fmla="*/ 1067277 w 1380649"/>
                <a:gd name="connsiteY1174" fmla="*/ 989171 h 1204436"/>
                <a:gd name="connsiteX1175" fmla="*/ 1064896 w 1380649"/>
                <a:gd name="connsiteY1175" fmla="*/ 989647 h 1204436"/>
                <a:gd name="connsiteX1176" fmla="*/ 1060609 w 1380649"/>
                <a:gd name="connsiteY1176" fmla="*/ 988695 h 1204436"/>
                <a:gd name="connsiteX1177" fmla="*/ 1062990 w 1380649"/>
                <a:gd name="connsiteY1177" fmla="*/ 987266 h 1204436"/>
                <a:gd name="connsiteX1178" fmla="*/ 1065371 w 1380649"/>
                <a:gd name="connsiteY1178" fmla="*/ 986314 h 1204436"/>
                <a:gd name="connsiteX1179" fmla="*/ 1077277 w 1380649"/>
                <a:gd name="connsiteY1179" fmla="*/ 979170 h 1204436"/>
                <a:gd name="connsiteX1180" fmla="*/ 1080612 w 1380649"/>
                <a:gd name="connsiteY1180" fmla="*/ 981075 h 1204436"/>
                <a:gd name="connsiteX1181" fmla="*/ 1082993 w 1380649"/>
                <a:gd name="connsiteY1181" fmla="*/ 983456 h 1204436"/>
                <a:gd name="connsiteX1182" fmla="*/ 1085375 w 1380649"/>
                <a:gd name="connsiteY1182" fmla="*/ 986790 h 1204436"/>
                <a:gd name="connsiteX1183" fmla="*/ 1083469 w 1380649"/>
                <a:gd name="connsiteY1183" fmla="*/ 991076 h 1204436"/>
                <a:gd name="connsiteX1184" fmla="*/ 1082040 w 1380649"/>
                <a:gd name="connsiteY1184" fmla="*/ 992981 h 1204436"/>
                <a:gd name="connsiteX1185" fmla="*/ 1078231 w 1380649"/>
                <a:gd name="connsiteY1185" fmla="*/ 996315 h 1204436"/>
                <a:gd name="connsiteX1186" fmla="*/ 1073944 w 1380649"/>
                <a:gd name="connsiteY1186" fmla="*/ 996315 h 1204436"/>
                <a:gd name="connsiteX1187" fmla="*/ 1072039 w 1380649"/>
                <a:gd name="connsiteY1187" fmla="*/ 995839 h 1204436"/>
                <a:gd name="connsiteX1188" fmla="*/ 1076325 w 1380649"/>
                <a:gd name="connsiteY1188" fmla="*/ 999649 h 1204436"/>
                <a:gd name="connsiteX1189" fmla="*/ 1080135 w 1380649"/>
                <a:gd name="connsiteY1189" fmla="*/ 1002030 h 1204436"/>
                <a:gd name="connsiteX1190" fmla="*/ 1088231 w 1380649"/>
                <a:gd name="connsiteY1190" fmla="*/ 997268 h 1204436"/>
                <a:gd name="connsiteX1191" fmla="*/ 1090137 w 1380649"/>
                <a:gd name="connsiteY1191" fmla="*/ 993457 h 1204436"/>
                <a:gd name="connsiteX1192" fmla="*/ 1091565 w 1380649"/>
                <a:gd name="connsiteY1192" fmla="*/ 991552 h 1204436"/>
                <a:gd name="connsiteX1193" fmla="*/ 1093946 w 1380649"/>
                <a:gd name="connsiteY1193" fmla="*/ 991076 h 1204436"/>
                <a:gd name="connsiteX1194" fmla="*/ 1097756 w 1380649"/>
                <a:gd name="connsiteY1194" fmla="*/ 991552 h 1204436"/>
                <a:gd name="connsiteX1195" fmla="*/ 1099185 w 1380649"/>
                <a:gd name="connsiteY1195" fmla="*/ 994410 h 1204436"/>
                <a:gd name="connsiteX1196" fmla="*/ 1100138 w 1380649"/>
                <a:gd name="connsiteY1196" fmla="*/ 997744 h 1204436"/>
                <a:gd name="connsiteX1197" fmla="*/ 1097281 w 1380649"/>
                <a:gd name="connsiteY1197" fmla="*/ 998696 h 1204436"/>
                <a:gd name="connsiteX1198" fmla="*/ 1095852 w 1380649"/>
                <a:gd name="connsiteY1198" fmla="*/ 1001077 h 1204436"/>
                <a:gd name="connsiteX1199" fmla="*/ 1094900 w 1380649"/>
                <a:gd name="connsiteY1199" fmla="*/ 1003459 h 1204436"/>
                <a:gd name="connsiteX1200" fmla="*/ 1099662 w 1380649"/>
                <a:gd name="connsiteY1200" fmla="*/ 1006316 h 1204436"/>
                <a:gd name="connsiteX1201" fmla="*/ 1102043 w 1380649"/>
                <a:gd name="connsiteY1201" fmla="*/ 1008221 h 1204436"/>
                <a:gd name="connsiteX1202" fmla="*/ 1104900 w 1380649"/>
                <a:gd name="connsiteY1202" fmla="*/ 1008221 h 1204436"/>
                <a:gd name="connsiteX1203" fmla="*/ 1108234 w 1380649"/>
                <a:gd name="connsiteY1203" fmla="*/ 1008697 h 1204436"/>
                <a:gd name="connsiteX1204" fmla="*/ 1110615 w 1380649"/>
                <a:gd name="connsiteY1204" fmla="*/ 1012984 h 1204436"/>
                <a:gd name="connsiteX1205" fmla="*/ 1112996 w 1380649"/>
                <a:gd name="connsiteY1205" fmla="*/ 1017746 h 1204436"/>
                <a:gd name="connsiteX1206" fmla="*/ 1115854 w 1380649"/>
                <a:gd name="connsiteY1206" fmla="*/ 1016318 h 1204436"/>
                <a:gd name="connsiteX1207" fmla="*/ 1117759 w 1380649"/>
                <a:gd name="connsiteY1207" fmla="*/ 1014889 h 1204436"/>
                <a:gd name="connsiteX1208" fmla="*/ 1120617 w 1380649"/>
                <a:gd name="connsiteY1208" fmla="*/ 1016318 h 1204436"/>
                <a:gd name="connsiteX1209" fmla="*/ 1123950 w 1380649"/>
                <a:gd name="connsiteY1209" fmla="*/ 1020127 h 1204436"/>
                <a:gd name="connsiteX1210" fmla="*/ 1126808 w 1380649"/>
                <a:gd name="connsiteY1210" fmla="*/ 1024414 h 1204436"/>
                <a:gd name="connsiteX1211" fmla="*/ 1127284 w 1380649"/>
                <a:gd name="connsiteY1211" fmla="*/ 1026319 h 1204436"/>
                <a:gd name="connsiteX1212" fmla="*/ 1129189 w 1380649"/>
                <a:gd name="connsiteY1212" fmla="*/ 1027271 h 1204436"/>
                <a:gd name="connsiteX1213" fmla="*/ 1131094 w 1380649"/>
                <a:gd name="connsiteY1213" fmla="*/ 1025843 h 1204436"/>
                <a:gd name="connsiteX1214" fmla="*/ 1132046 w 1380649"/>
                <a:gd name="connsiteY1214" fmla="*/ 1023938 h 1204436"/>
                <a:gd name="connsiteX1215" fmla="*/ 1132046 w 1380649"/>
                <a:gd name="connsiteY1215" fmla="*/ 1020603 h 1204436"/>
                <a:gd name="connsiteX1216" fmla="*/ 1131571 w 1380649"/>
                <a:gd name="connsiteY1216" fmla="*/ 1015365 h 1204436"/>
                <a:gd name="connsiteX1217" fmla="*/ 1130142 w 1380649"/>
                <a:gd name="connsiteY1217" fmla="*/ 1014413 h 1204436"/>
                <a:gd name="connsiteX1218" fmla="*/ 1127284 w 1380649"/>
                <a:gd name="connsiteY1218" fmla="*/ 1017270 h 1204436"/>
                <a:gd name="connsiteX1219" fmla="*/ 1125379 w 1380649"/>
                <a:gd name="connsiteY1219" fmla="*/ 1015365 h 1204436"/>
                <a:gd name="connsiteX1220" fmla="*/ 1122998 w 1380649"/>
                <a:gd name="connsiteY1220" fmla="*/ 1012984 h 1204436"/>
                <a:gd name="connsiteX1221" fmla="*/ 1122998 w 1380649"/>
                <a:gd name="connsiteY1221" fmla="*/ 1010602 h 1204436"/>
                <a:gd name="connsiteX1222" fmla="*/ 1125379 w 1380649"/>
                <a:gd name="connsiteY1222" fmla="*/ 1009650 h 1204436"/>
                <a:gd name="connsiteX1223" fmla="*/ 1127760 w 1380649"/>
                <a:gd name="connsiteY1223" fmla="*/ 1010126 h 1204436"/>
                <a:gd name="connsiteX1224" fmla="*/ 1130618 w 1380649"/>
                <a:gd name="connsiteY1224" fmla="*/ 1010126 h 1204436"/>
                <a:gd name="connsiteX1225" fmla="*/ 1144906 w 1380649"/>
                <a:gd name="connsiteY1225" fmla="*/ 1008221 h 1204436"/>
                <a:gd name="connsiteX1226" fmla="*/ 1163002 w 1380649"/>
                <a:gd name="connsiteY1226" fmla="*/ 990600 h 1204436"/>
                <a:gd name="connsiteX1227" fmla="*/ 1171100 w 1380649"/>
                <a:gd name="connsiteY1227" fmla="*/ 984409 h 1204436"/>
                <a:gd name="connsiteX1228" fmla="*/ 1179671 w 1380649"/>
                <a:gd name="connsiteY1228" fmla="*/ 979646 h 1204436"/>
                <a:gd name="connsiteX1229" fmla="*/ 1188244 w 1380649"/>
                <a:gd name="connsiteY1229" fmla="*/ 976789 h 1204436"/>
                <a:gd name="connsiteX1230" fmla="*/ 1192531 w 1380649"/>
                <a:gd name="connsiteY1230" fmla="*/ 975836 h 1204436"/>
                <a:gd name="connsiteX1231" fmla="*/ 1215867 w 1380649"/>
                <a:gd name="connsiteY1231" fmla="*/ 974407 h 1204436"/>
                <a:gd name="connsiteX1232" fmla="*/ 1227773 w 1380649"/>
                <a:gd name="connsiteY1232" fmla="*/ 974884 h 1204436"/>
                <a:gd name="connsiteX1233" fmla="*/ 1233964 w 1380649"/>
                <a:gd name="connsiteY1233" fmla="*/ 973455 h 1204436"/>
                <a:gd name="connsiteX1234" fmla="*/ 1236821 w 1380649"/>
                <a:gd name="connsiteY1234" fmla="*/ 972026 h 1204436"/>
                <a:gd name="connsiteX1235" fmla="*/ 1241584 w 1380649"/>
                <a:gd name="connsiteY1235" fmla="*/ 967740 h 1204436"/>
                <a:gd name="connsiteX1236" fmla="*/ 1244918 w 1380649"/>
                <a:gd name="connsiteY1236" fmla="*/ 964882 h 1204436"/>
                <a:gd name="connsiteX1237" fmla="*/ 1249204 w 1380649"/>
                <a:gd name="connsiteY1237" fmla="*/ 963930 h 1204436"/>
                <a:gd name="connsiteX1238" fmla="*/ 1250156 w 1380649"/>
                <a:gd name="connsiteY1238" fmla="*/ 960596 h 1204436"/>
                <a:gd name="connsiteX1239" fmla="*/ 1250156 w 1380649"/>
                <a:gd name="connsiteY1239" fmla="*/ 957263 h 1204436"/>
                <a:gd name="connsiteX1240" fmla="*/ 1251109 w 1380649"/>
                <a:gd name="connsiteY1240" fmla="*/ 953452 h 1204436"/>
                <a:gd name="connsiteX1241" fmla="*/ 1249681 w 1380649"/>
                <a:gd name="connsiteY1241" fmla="*/ 946309 h 1204436"/>
                <a:gd name="connsiteX1242" fmla="*/ 1250156 w 1380649"/>
                <a:gd name="connsiteY1242" fmla="*/ 937260 h 1204436"/>
                <a:gd name="connsiteX1243" fmla="*/ 1251109 w 1380649"/>
                <a:gd name="connsiteY1243" fmla="*/ 932497 h 1204436"/>
                <a:gd name="connsiteX1244" fmla="*/ 1253490 w 1380649"/>
                <a:gd name="connsiteY1244" fmla="*/ 925830 h 1204436"/>
                <a:gd name="connsiteX1245" fmla="*/ 1254443 w 1380649"/>
                <a:gd name="connsiteY1245" fmla="*/ 919163 h 1204436"/>
                <a:gd name="connsiteX1246" fmla="*/ 1255396 w 1380649"/>
                <a:gd name="connsiteY1246" fmla="*/ 909638 h 1204436"/>
                <a:gd name="connsiteX1247" fmla="*/ 1256348 w 1380649"/>
                <a:gd name="connsiteY1247" fmla="*/ 903922 h 1204436"/>
                <a:gd name="connsiteX1248" fmla="*/ 1257777 w 1380649"/>
                <a:gd name="connsiteY1248" fmla="*/ 898684 h 1204436"/>
                <a:gd name="connsiteX1249" fmla="*/ 1261110 w 1380649"/>
                <a:gd name="connsiteY1249" fmla="*/ 892969 h 1204436"/>
                <a:gd name="connsiteX1250" fmla="*/ 1263968 w 1380649"/>
                <a:gd name="connsiteY1250" fmla="*/ 889159 h 1204436"/>
                <a:gd name="connsiteX1251" fmla="*/ 1270635 w 1380649"/>
                <a:gd name="connsiteY1251" fmla="*/ 874871 h 1204436"/>
                <a:gd name="connsiteX1252" fmla="*/ 1273017 w 1380649"/>
                <a:gd name="connsiteY1252" fmla="*/ 873443 h 1204436"/>
                <a:gd name="connsiteX1253" fmla="*/ 1274921 w 1380649"/>
                <a:gd name="connsiteY1253" fmla="*/ 873443 h 1204436"/>
                <a:gd name="connsiteX1254" fmla="*/ 1275875 w 1380649"/>
                <a:gd name="connsiteY1254" fmla="*/ 872490 h 1204436"/>
                <a:gd name="connsiteX1255" fmla="*/ 1276350 w 1380649"/>
                <a:gd name="connsiteY1255" fmla="*/ 871538 h 1204436"/>
                <a:gd name="connsiteX1256" fmla="*/ 1275875 w 1380649"/>
                <a:gd name="connsiteY1256" fmla="*/ 871061 h 1204436"/>
                <a:gd name="connsiteX1257" fmla="*/ 1274921 w 1380649"/>
                <a:gd name="connsiteY1257" fmla="*/ 869632 h 1204436"/>
                <a:gd name="connsiteX1258" fmla="*/ 1275398 w 1380649"/>
                <a:gd name="connsiteY1258" fmla="*/ 868203 h 1204436"/>
                <a:gd name="connsiteX1259" fmla="*/ 1277302 w 1380649"/>
                <a:gd name="connsiteY1259" fmla="*/ 866775 h 1204436"/>
                <a:gd name="connsiteX1260" fmla="*/ 1277779 w 1380649"/>
                <a:gd name="connsiteY1260" fmla="*/ 867251 h 1204436"/>
                <a:gd name="connsiteX1261" fmla="*/ 1278731 w 1380649"/>
                <a:gd name="connsiteY1261" fmla="*/ 866775 h 1204436"/>
                <a:gd name="connsiteX1262" fmla="*/ 1278731 w 1380649"/>
                <a:gd name="connsiteY1262" fmla="*/ 865822 h 1204436"/>
                <a:gd name="connsiteX1263" fmla="*/ 1277779 w 1380649"/>
                <a:gd name="connsiteY1263" fmla="*/ 862013 h 1204436"/>
                <a:gd name="connsiteX1264" fmla="*/ 1279208 w 1380649"/>
                <a:gd name="connsiteY1264" fmla="*/ 856774 h 1204436"/>
                <a:gd name="connsiteX1265" fmla="*/ 1281113 w 1380649"/>
                <a:gd name="connsiteY1265" fmla="*/ 847249 h 1204436"/>
                <a:gd name="connsiteX1266" fmla="*/ 1283018 w 1380649"/>
                <a:gd name="connsiteY1266" fmla="*/ 842963 h 1204436"/>
                <a:gd name="connsiteX1267" fmla="*/ 1283971 w 1380649"/>
                <a:gd name="connsiteY1267" fmla="*/ 839628 h 1204436"/>
                <a:gd name="connsiteX1268" fmla="*/ 1288256 w 1380649"/>
                <a:gd name="connsiteY1268" fmla="*/ 834390 h 1204436"/>
                <a:gd name="connsiteX1269" fmla="*/ 1293019 w 1380649"/>
                <a:gd name="connsiteY1269" fmla="*/ 829151 h 1204436"/>
                <a:gd name="connsiteX1270" fmla="*/ 1291590 w 1380649"/>
                <a:gd name="connsiteY1270" fmla="*/ 828675 h 1204436"/>
                <a:gd name="connsiteX1271" fmla="*/ 1289209 w 1380649"/>
                <a:gd name="connsiteY1271" fmla="*/ 828199 h 1204436"/>
                <a:gd name="connsiteX1272" fmla="*/ 1290638 w 1380649"/>
                <a:gd name="connsiteY1272" fmla="*/ 826770 h 1204436"/>
                <a:gd name="connsiteX1273" fmla="*/ 1291590 w 1380649"/>
                <a:gd name="connsiteY1273" fmla="*/ 826294 h 1204436"/>
                <a:gd name="connsiteX1274" fmla="*/ 1293019 w 1380649"/>
                <a:gd name="connsiteY1274" fmla="*/ 827246 h 1204436"/>
                <a:gd name="connsiteX1275" fmla="*/ 1294448 w 1380649"/>
                <a:gd name="connsiteY1275" fmla="*/ 824865 h 1204436"/>
                <a:gd name="connsiteX1276" fmla="*/ 1294925 w 1380649"/>
                <a:gd name="connsiteY1276" fmla="*/ 821531 h 1204436"/>
                <a:gd name="connsiteX1277" fmla="*/ 1295877 w 1380649"/>
                <a:gd name="connsiteY1277" fmla="*/ 816293 h 1204436"/>
                <a:gd name="connsiteX1278" fmla="*/ 1294925 w 1380649"/>
                <a:gd name="connsiteY1278" fmla="*/ 812006 h 1204436"/>
                <a:gd name="connsiteX1279" fmla="*/ 1297306 w 1380649"/>
                <a:gd name="connsiteY1279" fmla="*/ 810577 h 1204436"/>
                <a:gd name="connsiteX1280" fmla="*/ 1299687 w 1380649"/>
                <a:gd name="connsiteY1280" fmla="*/ 809625 h 1204436"/>
                <a:gd name="connsiteX1281" fmla="*/ 1300639 w 1380649"/>
                <a:gd name="connsiteY1281" fmla="*/ 804863 h 1204436"/>
                <a:gd name="connsiteX1282" fmla="*/ 1301115 w 1380649"/>
                <a:gd name="connsiteY1282" fmla="*/ 802957 h 1204436"/>
                <a:gd name="connsiteX1283" fmla="*/ 1302544 w 1380649"/>
                <a:gd name="connsiteY1283" fmla="*/ 801052 h 1204436"/>
                <a:gd name="connsiteX1284" fmla="*/ 1305402 w 1380649"/>
                <a:gd name="connsiteY1284" fmla="*/ 797243 h 1204436"/>
                <a:gd name="connsiteX1285" fmla="*/ 1307306 w 1380649"/>
                <a:gd name="connsiteY1285" fmla="*/ 793432 h 1204436"/>
                <a:gd name="connsiteX1286" fmla="*/ 1312069 w 1380649"/>
                <a:gd name="connsiteY1286" fmla="*/ 785813 h 1204436"/>
                <a:gd name="connsiteX1287" fmla="*/ 1316831 w 1380649"/>
                <a:gd name="connsiteY1287" fmla="*/ 782955 h 1204436"/>
                <a:gd name="connsiteX1288" fmla="*/ 1323975 w 1380649"/>
                <a:gd name="connsiteY1288" fmla="*/ 780574 h 1204436"/>
                <a:gd name="connsiteX1289" fmla="*/ 1324927 w 1380649"/>
                <a:gd name="connsiteY1289" fmla="*/ 779145 h 1204436"/>
                <a:gd name="connsiteX1290" fmla="*/ 1323023 w 1380649"/>
                <a:gd name="connsiteY1290" fmla="*/ 778193 h 1204436"/>
                <a:gd name="connsiteX1291" fmla="*/ 1323023 w 1380649"/>
                <a:gd name="connsiteY1291" fmla="*/ 777240 h 1204436"/>
                <a:gd name="connsiteX1292" fmla="*/ 1325881 w 1380649"/>
                <a:gd name="connsiteY1292" fmla="*/ 777240 h 1204436"/>
                <a:gd name="connsiteX1293" fmla="*/ 1326833 w 1380649"/>
                <a:gd name="connsiteY1293" fmla="*/ 774859 h 1204436"/>
                <a:gd name="connsiteX1294" fmla="*/ 1329690 w 1380649"/>
                <a:gd name="connsiteY1294" fmla="*/ 772953 h 1204436"/>
                <a:gd name="connsiteX1295" fmla="*/ 1334452 w 1380649"/>
                <a:gd name="connsiteY1295" fmla="*/ 768668 h 1204436"/>
                <a:gd name="connsiteX1296" fmla="*/ 1335881 w 1380649"/>
                <a:gd name="connsiteY1296" fmla="*/ 764381 h 1204436"/>
                <a:gd name="connsiteX1297" fmla="*/ 1336834 w 1380649"/>
                <a:gd name="connsiteY1297" fmla="*/ 761047 h 1204436"/>
                <a:gd name="connsiteX1298" fmla="*/ 1337310 w 1380649"/>
                <a:gd name="connsiteY1298" fmla="*/ 753903 h 1204436"/>
                <a:gd name="connsiteX1299" fmla="*/ 1344931 w 1380649"/>
                <a:gd name="connsiteY1299" fmla="*/ 744378 h 1204436"/>
                <a:gd name="connsiteX1300" fmla="*/ 1350169 w 1380649"/>
                <a:gd name="connsiteY1300" fmla="*/ 731520 h 1204436"/>
                <a:gd name="connsiteX1301" fmla="*/ 1351598 w 1380649"/>
                <a:gd name="connsiteY1301" fmla="*/ 722947 h 1204436"/>
                <a:gd name="connsiteX1302" fmla="*/ 1353027 w 1380649"/>
                <a:gd name="connsiteY1302" fmla="*/ 718185 h 1204436"/>
                <a:gd name="connsiteX1303" fmla="*/ 1353979 w 1380649"/>
                <a:gd name="connsiteY1303" fmla="*/ 711518 h 1204436"/>
                <a:gd name="connsiteX1304" fmla="*/ 1353027 w 1380649"/>
                <a:gd name="connsiteY1304" fmla="*/ 704374 h 1204436"/>
                <a:gd name="connsiteX1305" fmla="*/ 1353027 w 1380649"/>
                <a:gd name="connsiteY1305" fmla="*/ 698659 h 1204436"/>
                <a:gd name="connsiteX1306" fmla="*/ 1358265 w 1380649"/>
                <a:gd name="connsiteY1306" fmla="*/ 683895 h 1204436"/>
                <a:gd name="connsiteX1307" fmla="*/ 1359694 w 1380649"/>
                <a:gd name="connsiteY1307" fmla="*/ 677704 h 1204436"/>
                <a:gd name="connsiteX1308" fmla="*/ 1361123 w 1380649"/>
                <a:gd name="connsiteY1308" fmla="*/ 673894 h 1204436"/>
                <a:gd name="connsiteX1309" fmla="*/ 1363504 w 1380649"/>
                <a:gd name="connsiteY1309" fmla="*/ 659130 h 1204436"/>
                <a:gd name="connsiteX1310" fmla="*/ 1363504 w 1380649"/>
                <a:gd name="connsiteY1310" fmla="*/ 651510 h 1204436"/>
                <a:gd name="connsiteX1311" fmla="*/ 1367314 w 1380649"/>
                <a:gd name="connsiteY1311" fmla="*/ 642938 h 1204436"/>
                <a:gd name="connsiteX1312" fmla="*/ 1372077 w 1380649"/>
                <a:gd name="connsiteY1312" fmla="*/ 635794 h 1204436"/>
                <a:gd name="connsiteX1313" fmla="*/ 1372552 w 1380649"/>
                <a:gd name="connsiteY1313" fmla="*/ 629126 h 1204436"/>
                <a:gd name="connsiteX1314" fmla="*/ 1371125 w 1380649"/>
                <a:gd name="connsiteY1314" fmla="*/ 623888 h 1204436"/>
                <a:gd name="connsiteX1315" fmla="*/ 1380650 w 1380649"/>
                <a:gd name="connsiteY1315" fmla="*/ 613410 h 1204436"/>
                <a:gd name="connsiteX1316" fmla="*/ 414814 w 1380649"/>
                <a:gd name="connsiteY1316" fmla="*/ 131921 h 1204436"/>
                <a:gd name="connsiteX1317" fmla="*/ 414814 w 1380649"/>
                <a:gd name="connsiteY1317" fmla="*/ 130969 h 1204436"/>
                <a:gd name="connsiteX1318" fmla="*/ 414814 w 1380649"/>
                <a:gd name="connsiteY1318" fmla="*/ 128111 h 1204436"/>
                <a:gd name="connsiteX1319" fmla="*/ 413385 w 1380649"/>
                <a:gd name="connsiteY1319" fmla="*/ 127635 h 1204436"/>
                <a:gd name="connsiteX1320" fmla="*/ 411956 w 1380649"/>
                <a:gd name="connsiteY1320" fmla="*/ 129064 h 1204436"/>
                <a:gd name="connsiteX1321" fmla="*/ 411004 w 1380649"/>
                <a:gd name="connsiteY1321" fmla="*/ 132397 h 1204436"/>
                <a:gd name="connsiteX1322" fmla="*/ 412433 w 1380649"/>
                <a:gd name="connsiteY1322" fmla="*/ 134302 h 1204436"/>
                <a:gd name="connsiteX1323" fmla="*/ 414814 w 1380649"/>
                <a:gd name="connsiteY1323" fmla="*/ 131921 h 1204436"/>
                <a:gd name="connsiteX1324" fmla="*/ 391954 w 1380649"/>
                <a:gd name="connsiteY1324" fmla="*/ 160972 h 1204436"/>
                <a:gd name="connsiteX1325" fmla="*/ 393383 w 1380649"/>
                <a:gd name="connsiteY1325" fmla="*/ 161449 h 1204436"/>
                <a:gd name="connsiteX1326" fmla="*/ 394812 w 1380649"/>
                <a:gd name="connsiteY1326" fmla="*/ 160496 h 1204436"/>
                <a:gd name="connsiteX1327" fmla="*/ 395288 w 1380649"/>
                <a:gd name="connsiteY1327" fmla="*/ 159067 h 1204436"/>
                <a:gd name="connsiteX1328" fmla="*/ 393859 w 1380649"/>
                <a:gd name="connsiteY1328" fmla="*/ 157639 h 1204436"/>
                <a:gd name="connsiteX1329" fmla="*/ 393383 w 1380649"/>
                <a:gd name="connsiteY1329" fmla="*/ 156210 h 1204436"/>
                <a:gd name="connsiteX1330" fmla="*/ 392431 w 1380649"/>
                <a:gd name="connsiteY1330" fmla="*/ 156210 h 1204436"/>
                <a:gd name="connsiteX1331" fmla="*/ 391954 w 1380649"/>
                <a:gd name="connsiteY1331" fmla="*/ 157163 h 1204436"/>
                <a:gd name="connsiteX1332" fmla="*/ 391002 w 1380649"/>
                <a:gd name="connsiteY1332" fmla="*/ 158591 h 1204436"/>
                <a:gd name="connsiteX1333" fmla="*/ 392431 w 1380649"/>
                <a:gd name="connsiteY1333" fmla="*/ 160020 h 1204436"/>
                <a:gd name="connsiteX1334" fmla="*/ 391954 w 1380649"/>
                <a:gd name="connsiteY1334" fmla="*/ 160972 h 12044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</a:cxnLst>
              <a:rect l="l" t="t" r="r" b="b"/>
              <a:pathLst>
                <a:path w="1380649" h="1204436">
                  <a:moveTo>
                    <a:pt x="1202531" y="1143952"/>
                  </a:moveTo>
                  <a:lnTo>
                    <a:pt x="1202056" y="1142524"/>
                  </a:lnTo>
                  <a:lnTo>
                    <a:pt x="1201102" y="1141095"/>
                  </a:lnTo>
                  <a:lnTo>
                    <a:pt x="1201102" y="1139666"/>
                  </a:lnTo>
                  <a:lnTo>
                    <a:pt x="1201579" y="1136809"/>
                  </a:lnTo>
                  <a:lnTo>
                    <a:pt x="1200627" y="1132046"/>
                  </a:lnTo>
                  <a:lnTo>
                    <a:pt x="1201102" y="1125378"/>
                  </a:lnTo>
                  <a:lnTo>
                    <a:pt x="1200627" y="1121569"/>
                  </a:lnTo>
                  <a:lnTo>
                    <a:pt x="1200627" y="1117759"/>
                  </a:lnTo>
                  <a:lnTo>
                    <a:pt x="1201579" y="1112996"/>
                  </a:lnTo>
                  <a:lnTo>
                    <a:pt x="1201579" y="1108234"/>
                  </a:lnTo>
                  <a:lnTo>
                    <a:pt x="1201102" y="1105852"/>
                  </a:lnTo>
                  <a:lnTo>
                    <a:pt x="1201102" y="1103471"/>
                  </a:lnTo>
                  <a:lnTo>
                    <a:pt x="1201579" y="1096803"/>
                  </a:lnTo>
                  <a:lnTo>
                    <a:pt x="1198721" y="1092994"/>
                  </a:lnTo>
                  <a:lnTo>
                    <a:pt x="1192531" y="1090136"/>
                  </a:lnTo>
                  <a:lnTo>
                    <a:pt x="1190150" y="1090136"/>
                  </a:lnTo>
                  <a:lnTo>
                    <a:pt x="1186815" y="1093946"/>
                  </a:lnTo>
                  <a:lnTo>
                    <a:pt x="1184910" y="1093946"/>
                  </a:lnTo>
                  <a:lnTo>
                    <a:pt x="1178243" y="1092994"/>
                  </a:lnTo>
                  <a:lnTo>
                    <a:pt x="1176814" y="1094422"/>
                  </a:lnTo>
                  <a:lnTo>
                    <a:pt x="1173956" y="1097756"/>
                  </a:lnTo>
                  <a:lnTo>
                    <a:pt x="1172527" y="1099185"/>
                  </a:lnTo>
                  <a:lnTo>
                    <a:pt x="1170146" y="1098709"/>
                  </a:lnTo>
                  <a:lnTo>
                    <a:pt x="1167765" y="1097756"/>
                  </a:lnTo>
                  <a:lnTo>
                    <a:pt x="1165860" y="1097756"/>
                  </a:lnTo>
                  <a:lnTo>
                    <a:pt x="1163956" y="1098709"/>
                  </a:lnTo>
                  <a:lnTo>
                    <a:pt x="1160146" y="1099185"/>
                  </a:lnTo>
                  <a:lnTo>
                    <a:pt x="1156335" y="1099185"/>
                  </a:lnTo>
                  <a:lnTo>
                    <a:pt x="1153954" y="1100138"/>
                  </a:lnTo>
                  <a:lnTo>
                    <a:pt x="1152050" y="1101566"/>
                  </a:lnTo>
                  <a:lnTo>
                    <a:pt x="1151573" y="1103471"/>
                  </a:lnTo>
                  <a:lnTo>
                    <a:pt x="1152050" y="1105852"/>
                  </a:lnTo>
                  <a:lnTo>
                    <a:pt x="1150144" y="1103471"/>
                  </a:lnTo>
                  <a:lnTo>
                    <a:pt x="1148239" y="1102043"/>
                  </a:lnTo>
                  <a:lnTo>
                    <a:pt x="1145858" y="1103471"/>
                  </a:lnTo>
                  <a:lnTo>
                    <a:pt x="1143477" y="1104424"/>
                  </a:lnTo>
                  <a:lnTo>
                    <a:pt x="1134904" y="1105376"/>
                  </a:lnTo>
                  <a:lnTo>
                    <a:pt x="1127760" y="1103471"/>
                  </a:lnTo>
                  <a:lnTo>
                    <a:pt x="1117759" y="1099661"/>
                  </a:lnTo>
                  <a:lnTo>
                    <a:pt x="1116331" y="1098709"/>
                  </a:lnTo>
                  <a:lnTo>
                    <a:pt x="1114902" y="1097280"/>
                  </a:lnTo>
                  <a:lnTo>
                    <a:pt x="1113473" y="1096327"/>
                  </a:lnTo>
                  <a:lnTo>
                    <a:pt x="1109663" y="1094899"/>
                  </a:lnTo>
                  <a:lnTo>
                    <a:pt x="1108234" y="1093470"/>
                  </a:lnTo>
                  <a:lnTo>
                    <a:pt x="1106806" y="1092994"/>
                  </a:lnTo>
                  <a:lnTo>
                    <a:pt x="1104900" y="1092994"/>
                  </a:lnTo>
                  <a:lnTo>
                    <a:pt x="1102043" y="1091565"/>
                  </a:lnTo>
                  <a:lnTo>
                    <a:pt x="1099662" y="1089184"/>
                  </a:lnTo>
                  <a:lnTo>
                    <a:pt x="1097756" y="1089184"/>
                  </a:lnTo>
                  <a:lnTo>
                    <a:pt x="1095375" y="1090136"/>
                  </a:lnTo>
                  <a:lnTo>
                    <a:pt x="1091565" y="1090136"/>
                  </a:lnTo>
                  <a:lnTo>
                    <a:pt x="1083946" y="1087755"/>
                  </a:lnTo>
                  <a:lnTo>
                    <a:pt x="1080612" y="1085850"/>
                  </a:lnTo>
                  <a:lnTo>
                    <a:pt x="1080135" y="1090136"/>
                  </a:lnTo>
                  <a:lnTo>
                    <a:pt x="1077754" y="1098232"/>
                  </a:lnTo>
                  <a:lnTo>
                    <a:pt x="1078231" y="1102043"/>
                  </a:lnTo>
                  <a:lnTo>
                    <a:pt x="1079659" y="1106328"/>
                  </a:lnTo>
                  <a:lnTo>
                    <a:pt x="1082040" y="1112520"/>
                  </a:lnTo>
                  <a:lnTo>
                    <a:pt x="1082040" y="1114425"/>
                  </a:lnTo>
                  <a:lnTo>
                    <a:pt x="1082517" y="1115377"/>
                  </a:lnTo>
                  <a:lnTo>
                    <a:pt x="1087279" y="1124426"/>
                  </a:lnTo>
                  <a:lnTo>
                    <a:pt x="1092042" y="1131570"/>
                  </a:lnTo>
                  <a:lnTo>
                    <a:pt x="1098233" y="1139190"/>
                  </a:lnTo>
                  <a:lnTo>
                    <a:pt x="1098709" y="1142524"/>
                  </a:lnTo>
                  <a:lnTo>
                    <a:pt x="1097756" y="1146334"/>
                  </a:lnTo>
                  <a:lnTo>
                    <a:pt x="1099662" y="1145857"/>
                  </a:lnTo>
                  <a:lnTo>
                    <a:pt x="1101090" y="1143952"/>
                  </a:lnTo>
                  <a:lnTo>
                    <a:pt x="1101567" y="1145857"/>
                  </a:lnTo>
                  <a:lnTo>
                    <a:pt x="1102043" y="1147286"/>
                  </a:lnTo>
                  <a:lnTo>
                    <a:pt x="1107281" y="1152525"/>
                  </a:lnTo>
                  <a:lnTo>
                    <a:pt x="1107758" y="1153953"/>
                  </a:lnTo>
                  <a:lnTo>
                    <a:pt x="1105852" y="1158240"/>
                  </a:lnTo>
                  <a:lnTo>
                    <a:pt x="1104900" y="1154906"/>
                  </a:lnTo>
                  <a:lnTo>
                    <a:pt x="1102996" y="1152049"/>
                  </a:lnTo>
                  <a:lnTo>
                    <a:pt x="1097281" y="1147763"/>
                  </a:lnTo>
                  <a:lnTo>
                    <a:pt x="1098709" y="1156811"/>
                  </a:lnTo>
                  <a:lnTo>
                    <a:pt x="1099662" y="1160621"/>
                  </a:lnTo>
                  <a:lnTo>
                    <a:pt x="1107281" y="1176338"/>
                  </a:lnTo>
                  <a:lnTo>
                    <a:pt x="1108234" y="1177290"/>
                  </a:lnTo>
                  <a:lnTo>
                    <a:pt x="1110139" y="1177766"/>
                  </a:lnTo>
                  <a:lnTo>
                    <a:pt x="1111568" y="1179195"/>
                  </a:lnTo>
                  <a:lnTo>
                    <a:pt x="1113950" y="1182528"/>
                  </a:lnTo>
                  <a:lnTo>
                    <a:pt x="1118235" y="1189196"/>
                  </a:lnTo>
                  <a:lnTo>
                    <a:pt x="1120617" y="1191101"/>
                  </a:lnTo>
                  <a:lnTo>
                    <a:pt x="1123950" y="1190625"/>
                  </a:lnTo>
                  <a:lnTo>
                    <a:pt x="1129189" y="1192053"/>
                  </a:lnTo>
                  <a:lnTo>
                    <a:pt x="1131094" y="1191577"/>
                  </a:lnTo>
                  <a:lnTo>
                    <a:pt x="1132046" y="1192053"/>
                  </a:lnTo>
                  <a:lnTo>
                    <a:pt x="1132523" y="1193482"/>
                  </a:lnTo>
                  <a:lnTo>
                    <a:pt x="1128713" y="1193482"/>
                  </a:lnTo>
                  <a:lnTo>
                    <a:pt x="1124902" y="1194435"/>
                  </a:lnTo>
                  <a:lnTo>
                    <a:pt x="1124427" y="1195864"/>
                  </a:lnTo>
                  <a:lnTo>
                    <a:pt x="1125379" y="1197293"/>
                  </a:lnTo>
                  <a:lnTo>
                    <a:pt x="1126331" y="1201578"/>
                  </a:lnTo>
                  <a:lnTo>
                    <a:pt x="1131094" y="1200150"/>
                  </a:lnTo>
                  <a:lnTo>
                    <a:pt x="1138714" y="1200626"/>
                  </a:lnTo>
                  <a:lnTo>
                    <a:pt x="1143477" y="1200150"/>
                  </a:lnTo>
                  <a:lnTo>
                    <a:pt x="1148715" y="1203960"/>
                  </a:lnTo>
                  <a:lnTo>
                    <a:pt x="1153477" y="1204436"/>
                  </a:lnTo>
                  <a:lnTo>
                    <a:pt x="1154906" y="1203960"/>
                  </a:lnTo>
                  <a:lnTo>
                    <a:pt x="1157764" y="1199674"/>
                  </a:lnTo>
                  <a:lnTo>
                    <a:pt x="1159669" y="1194435"/>
                  </a:lnTo>
                  <a:lnTo>
                    <a:pt x="1160621" y="1192530"/>
                  </a:lnTo>
                  <a:lnTo>
                    <a:pt x="1162050" y="1190625"/>
                  </a:lnTo>
                  <a:lnTo>
                    <a:pt x="1159193" y="1188244"/>
                  </a:lnTo>
                  <a:lnTo>
                    <a:pt x="1159193" y="1187291"/>
                  </a:lnTo>
                  <a:lnTo>
                    <a:pt x="1159669" y="1185863"/>
                  </a:lnTo>
                  <a:lnTo>
                    <a:pt x="1165860" y="1190149"/>
                  </a:lnTo>
                  <a:lnTo>
                    <a:pt x="1168242" y="1188720"/>
                  </a:lnTo>
                  <a:lnTo>
                    <a:pt x="1168718" y="1184910"/>
                  </a:lnTo>
                  <a:lnTo>
                    <a:pt x="1168718" y="1182528"/>
                  </a:lnTo>
                  <a:lnTo>
                    <a:pt x="1169194" y="1181100"/>
                  </a:lnTo>
                  <a:lnTo>
                    <a:pt x="1170623" y="1180147"/>
                  </a:lnTo>
                  <a:lnTo>
                    <a:pt x="1171100" y="1178243"/>
                  </a:lnTo>
                  <a:lnTo>
                    <a:pt x="1171100" y="1176814"/>
                  </a:lnTo>
                  <a:lnTo>
                    <a:pt x="1169671" y="1173480"/>
                  </a:lnTo>
                  <a:lnTo>
                    <a:pt x="1169671" y="1171575"/>
                  </a:lnTo>
                  <a:lnTo>
                    <a:pt x="1173481" y="1175861"/>
                  </a:lnTo>
                  <a:lnTo>
                    <a:pt x="1174909" y="1181576"/>
                  </a:lnTo>
                  <a:lnTo>
                    <a:pt x="1177767" y="1180147"/>
                  </a:lnTo>
                  <a:lnTo>
                    <a:pt x="1178243" y="1179195"/>
                  </a:lnTo>
                  <a:lnTo>
                    <a:pt x="1177767" y="1175385"/>
                  </a:lnTo>
                  <a:lnTo>
                    <a:pt x="1179196" y="1173956"/>
                  </a:lnTo>
                  <a:lnTo>
                    <a:pt x="1183481" y="1174909"/>
                  </a:lnTo>
                  <a:lnTo>
                    <a:pt x="1187292" y="1177290"/>
                  </a:lnTo>
                  <a:lnTo>
                    <a:pt x="1187768" y="1178243"/>
                  </a:lnTo>
                  <a:lnTo>
                    <a:pt x="1187292" y="1179195"/>
                  </a:lnTo>
                  <a:lnTo>
                    <a:pt x="1186339" y="1180147"/>
                  </a:lnTo>
                  <a:lnTo>
                    <a:pt x="1183481" y="1179195"/>
                  </a:lnTo>
                  <a:lnTo>
                    <a:pt x="1182052" y="1180624"/>
                  </a:lnTo>
                  <a:lnTo>
                    <a:pt x="1183958" y="1184910"/>
                  </a:lnTo>
                  <a:lnTo>
                    <a:pt x="1186815" y="1188720"/>
                  </a:lnTo>
                  <a:lnTo>
                    <a:pt x="1188721" y="1187768"/>
                  </a:lnTo>
                  <a:lnTo>
                    <a:pt x="1192531" y="1187291"/>
                  </a:lnTo>
                  <a:lnTo>
                    <a:pt x="1193959" y="1186339"/>
                  </a:lnTo>
                  <a:lnTo>
                    <a:pt x="1193006" y="1178243"/>
                  </a:lnTo>
                  <a:lnTo>
                    <a:pt x="1191577" y="1172527"/>
                  </a:lnTo>
                  <a:lnTo>
                    <a:pt x="1191577" y="1165860"/>
                  </a:lnTo>
                  <a:lnTo>
                    <a:pt x="1192054" y="1162526"/>
                  </a:lnTo>
                  <a:lnTo>
                    <a:pt x="1193959" y="1159669"/>
                  </a:lnTo>
                  <a:lnTo>
                    <a:pt x="1195388" y="1156811"/>
                  </a:lnTo>
                  <a:lnTo>
                    <a:pt x="1195388" y="1153001"/>
                  </a:lnTo>
                  <a:lnTo>
                    <a:pt x="1195864" y="1149668"/>
                  </a:lnTo>
                  <a:lnTo>
                    <a:pt x="1197293" y="1145857"/>
                  </a:lnTo>
                  <a:lnTo>
                    <a:pt x="1199198" y="1143000"/>
                  </a:lnTo>
                  <a:lnTo>
                    <a:pt x="1200150" y="1142524"/>
                  </a:lnTo>
                  <a:lnTo>
                    <a:pt x="1199675" y="1141571"/>
                  </a:lnTo>
                  <a:lnTo>
                    <a:pt x="1200627" y="1139190"/>
                  </a:lnTo>
                  <a:lnTo>
                    <a:pt x="1202056" y="1137285"/>
                  </a:lnTo>
                  <a:lnTo>
                    <a:pt x="1203008" y="1139190"/>
                  </a:lnTo>
                  <a:lnTo>
                    <a:pt x="1201579" y="1140143"/>
                  </a:lnTo>
                  <a:lnTo>
                    <a:pt x="1200627" y="1141095"/>
                  </a:lnTo>
                  <a:lnTo>
                    <a:pt x="1203008" y="1142524"/>
                  </a:lnTo>
                  <a:lnTo>
                    <a:pt x="1203960" y="1143952"/>
                  </a:lnTo>
                  <a:lnTo>
                    <a:pt x="1204437" y="1145381"/>
                  </a:lnTo>
                  <a:lnTo>
                    <a:pt x="1203960" y="1147286"/>
                  </a:lnTo>
                  <a:lnTo>
                    <a:pt x="1204437" y="1148715"/>
                  </a:lnTo>
                  <a:lnTo>
                    <a:pt x="1205865" y="1149191"/>
                  </a:lnTo>
                  <a:lnTo>
                    <a:pt x="1206342" y="1147286"/>
                  </a:lnTo>
                  <a:lnTo>
                    <a:pt x="1205865" y="1144905"/>
                  </a:lnTo>
                  <a:lnTo>
                    <a:pt x="1202531" y="1143952"/>
                  </a:lnTo>
                  <a:close/>
                  <a:moveTo>
                    <a:pt x="1380650" y="613410"/>
                  </a:moveTo>
                  <a:lnTo>
                    <a:pt x="1376363" y="606266"/>
                  </a:lnTo>
                  <a:lnTo>
                    <a:pt x="1375410" y="600551"/>
                  </a:lnTo>
                  <a:lnTo>
                    <a:pt x="1373981" y="595789"/>
                  </a:lnTo>
                  <a:lnTo>
                    <a:pt x="1367790" y="582454"/>
                  </a:lnTo>
                  <a:lnTo>
                    <a:pt x="1364933" y="574834"/>
                  </a:lnTo>
                  <a:lnTo>
                    <a:pt x="1366362" y="567214"/>
                  </a:lnTo>
                  <a:lnTo>
                    <a:pt x="1363504" y="542925"/>
                  </a:lnTo>
                  <a:lnTo>
                    <a:pt x="1366362" y="530542"/>
                  </a:lnTo>
                  <a:lnTo>
                    <a:pt x="1364933" y="529114"/>
                  </a:lnTo>
                  <a:lnTo>
                    <a:pt x="1361600" y="527209"/>
                  </a:lnTo>
                  <a:lnTo>
                    <a:pt x="1360171" y="525304"/>
                  </a:lnTo>
                  <a:lnTo>
                    <a:pt x="1357789" y="520541"/>
                  </a:lnTo>
                  <a:lnTo>
                    <a:pt x="1357313" y="511492"/>
                  </a:lnTo>
                  <a:lnTo>
                    <a:pt x="1353027" y="505777"/>
                  </a:lnTo>
                  <a:lnTo>
                    <a:pt x="1348264" y="503396"/>
                  </a:lnTo>
                  <a:lnTo>
                    <a:pt x="1344931" y="498634"/>
                  </a:lnTo>
                  <a:lnTo>
                    <a:pt x="1343025" y="494824"/>
                  </a:lnTo>
                  <a:lnTo>
                    <a:pt x="1342550" y="492442"/>
                  </a:lnTo>
                  <a:lnTo>
                    <a:pt x="1341121" y="488632"/>
                  </a:lnTo>
                  <a:lnTo>
                    <a:pt x="1337787" y="486251"/>
                  </a:lnTo>
                  <a:lnTo>
                    <a:pt x="1335406" y="485299"/>
                  </a:lnTo>
                  <a:lnTo>
                    <a:pt x="1330167" y="481489"/>
                  </a:lnTo>
                  <a:lnTo>
                    <a:pt x="1327785" y="477679"/>
                  </a:lnTo>
                  <a:lnTo>
                    <a:pt x="1322546" y="467201"/>
                  </a:lnTo>
                  <a:lnTo>
                    <a:pt x="1320165" y="464344"/>
                  </a:lnTo>
                  <a:lnTo>
                    <a:pt x="1315402" y="461486"/>
                  </a:lnTo>
                  <a:lnTo>
                    <a:pt x="1311593" y="461486"/>
                  </a:lnTo>
                  <a:lnTo>
                    <a:pt x="1309212" y="460534"/>
                  </a:lnTo>
                  <a:lnTo>
                    <a:pt x="1300163" y="453866"/>
                  </a:lnTo>
                  <a:lnTo>
                    <a:pt x="1297306" y="452438"/>
                  </a:lnTo>
                  <a:lnTo>
                    <a:pt x="1294925" y="449104"/>
                  </a:lnTo>
                  <a:lnTo>
                    <a:pt x="1291590" y="445770"/>
                  </a:lnTo>
                  <a:lnTo>
                    <a:pt x="1289685" y="443389"/>
                  </a:lnTo>
                  <a:lnTo>
                    <a:pt x="1286827" y="440531"/>
                  </a:lnTo>
                  <a:lnTo>
                    <a:pt x="1284923" y="430530"/>
                  </a:lnTo>
                  <a:lnTo>
                    <a:pt x="1284923" y="421005"/>
                  </a:lnTo>
                  <a:lnTo>
                    <a:pt x="1284446" y="409575"/>
                  </a:lnTo>
                  <a:lnTo>
                    <a:pt x="1281113" y="403860"/>
                  </a:lnTo>
                  <a:lnTo>
                    <a:pt x="1279208" y="401955"/>
                  </a:lnTo>
                  <a:lnTo>
                    <a:pt x="1277302" y="402431"/>
                  </a:lnTo>
                  <a:lnTo>
                    <a:pt x="1277302" y="406241"/>
                  </a:lnTo>
                  <a:lnTo>
                    <a:pt x="1277779" y="408622"/>
                  </a:lnTo>
                  <a:lnTo>
                    <a:pt x="1276350" y="408622"/>
                  </a:lnTo>
                  <a:lnTo>
                    <a:pt x="1271588" y="405289"/>
                  </a:lnTo>
                  <a:lnTo>
                    <a:pt x="1265873" y="401955"/>
                  </a:lnTo>
                  <a:lnTo>
                    <a:pt x="1262539" y="398145"/>
                  </a:lnTo>
                  <a:lnTo>
                    <a:pt x="1260158" y="394811"/>
                  </a:lnTo>
                  <a:lnTo>
                    <a:pt x="1258252" y="394811"/>
                  </a:lnTo>
                  <a:lnTo>
                    <a:pt x="1256825" y="395288"/>
                  </a:lnTo>
                  <a:lnTo>
                    <a:pt x="1255396" y="399574"/>
                  </a:lnTo>
                  <a:lnTo>
                    <a:pt x="1257777" y="407194"/>
                  </a:lnTo>
                  <a:lnTo>
                    <a:pt x="1256825" y="408146"/>
                  </a:lnTo>
                  <a:lnTo>
                    <a:pt x="1254919" y="406241"/>
                  </a:lnTo>
                  <a:lnTo>
                    <a:pt x="1251585" y="402431"/>
                  </a:lnTo>
                  <a:lnTo>
                    <a:pt x="1249681" y="403860"/>
                  </a:lnTo>
                  <a:lnTo>
                    <a:pt x="1247300" y="404336"/>
                  </a:lnTo>
                  <a:lnTo>
                    <a:pt x="1245394" y="400526"/>
                  </a:lnTo>
                  <a:lnTo>
                    <a:pt x="1243489" y="398145"/>
                  </a:lnTo>
                  <a:lnTo>
                    <a:pt x="1241108" y="390049"/>
                  </a:lnTo>
                  <a:lnTo>
                    <a:pt x="1238727" y="381000"/>
                  </a:lnTo>
                  <a:lnTo>
                    <a:pt x="1238727" y="374332"/>
                  </a:lnTo>
                  <a:lnTo>
                    <a:pt x="1234440" y="370522"/>
                  </a:lnTo>
                  <a:lnTo>
                    <a:pt x="1232535" y="364331"/>
                  </a:lnTo>
                  <a:lnTo>
                    <a:pt x="1231106" y="362426"/>
                  </a:lnTo>
                  <a:lnTo>
                    <a:pt x="1229677" y="358140"/>
                  </a:lnTo>
                  <a:lnTo>
                    <a:pt x="1224915" y="352425"/>
                  </a:lnTo>
                  <a:lnTo>
                    <a:pt x="1219677" y="348139"/>
                  </a:lnTo>
                  <a:lnTo>
                    <a:pt x="1215390" y="344329"/>
                  </a:lnTo>
                  <a:lnTo>
                    <a:pt x="1211581" y="339090"/>
                  </a:lnTo>
                  <a:lnTo>
                    <a:pt x="1213009" y="335280"/>
                  </a:lnTo>
                  <a:lnTo>
                    <a:pt x="1215390" y="336232"/>
                  </a:lnTo>
                  <a:lnTo>
                    <a:pt x="1218248" y="335756"/>
                  </a:lnTo>
                  <a:lnTo>
                    <a:pt x="1215867" y="331946"/>
                  </a:lnTo>
                  <a:lnTo>
                    <a:pt x="1213962" y="329089"/>
                  </a:lnTo>
                  <a:lnTo>
                    <a:pt x="1208723" y="323850"/>
                  </a:lnTo>
                  <a:lnTo>
                    <a:pt x="1206342" y="322421"/>
                  </a:lnTo>
                  <a:lnTo>
                    <a:pt x="1201102" y="321469"/>
                  </a:lnTo>
                  <a:lnTo>
                    <a:pt x="1194912" y="316706"/>
                  </a:lnTo>
                  <a:lnTo>
                    <a:pt x="1191102" y="314801"/>
                  </a:lnTo>
                  <a:lnTo>
                    <a:pt x="1188721" y="314325"/>
                  </a:lnTo>
                  <a:lnTo>
                    <a:pt x="1185863" y="313849"/>
                  </a:lnTo>
                  <a:lnTo>
                    <a:pt x="1183958" y="311467"/>
                  </a:lnTo>
                  <a:lnTo>
                    <a:pt x="1180148" y="310515"/>
                  </a:lnTo>
                  <a:lnTo>
                    <a:pt x="1174909" y="305276"/>
                  </a:lnTo>
                  <a:lnTo>
                    <a:pt x="1172527" y="300038"/>
                  </a:lnTo>
                  <a:lnTo>
                    <a:pt x="1171100" y="298132"/>
                  </a:lnTo>
                  <a:lnTo>
                    <a:pt x="1169194" y="296704"/>
                  </a:lnTo>
                  <a:lnTo>
                    <a:pt x="1166337" y="297656"/>
                  </a:lnTo>
                  <a:lnTo>
                    <a:pt x="1163956" y="298132"/>
                  </a:lnTo>
                  <a:lnTo>
                    <a:pt x="1159193" y="297180"/>
                  </a:lnTo>
                  <a:lnTo>
                    <a:pt x="1157764" y="295275"/>
                  </a:lnTo>
                  <a:lnTo>
                    <a:pt x="1154906" y="292417"/>
                  </a:lnTo>
                  <a:lnTo>
                    <a:pt x="1149192" y="291941"/>
                  </a:lnTo>
                  <a:lnTo>
                    <a:pt x="1144429" y="290036"/>
                  </a:lnTo>
                  <a:lnTo>
                    <a:pt x="1141096" y="288131"/>
                  </a:lnTo>
                  <a:lnTo>
                    <a:pt x="1137285" y="286226"/>
                  </a:lnTo>
                  <a:lnTo>
                    <a:pt x="1133952" y="282892"/>
                  </a:lnTo>
                  <a:lnTo>
                    <a:pt x="1131094" y="278130"/>
                  </a:lnTo>
                  <a:lnTo>
                    <a:pt x="1131571" y="271939"/>
                  </a:lnTo>
                  <a:lnTo>
                    <a:pt x="1132523" y="268129"/>
                  </a:lnTo>
                  <a:lnTo>
                    <a:pt x="1128713" y="266700"/>
                  </a:lnTo>
                  <a:lnTo>
                    <a:pt x="1122046" y="258604"/>
                  </a:lnTo>
                  <a:lnTo>
                    <a:pt x="1121569" y="255270"/>
                  </a:lnTo>
                  <a:lnTo>
                    <a:pt x="1123475" y="248602"/>
                  </a:lnTo>
                  <a:lnTo>
                    <a:pt x="1125379" y="236696"/>
                  </a:lnTo>
                  <a:lnTo>
                    <a:pt x="1122998" y="228124"/>
                  </a:lnTo>
                  <a:lnTo>
                    <a:pt x="1117759" y="217170"/>
                  </a:lnTo>
                  <a:lnTo>
                    <a:pt x="1118235" y="211931"/>
                  </a:lnTo>
                  <a:lnTo>
                    <a:pt x="1115854" y="211931"/>
                  </a:lnTo>
                  <a:lnTo>
                    <a:pt x="1112996" y="210979"/>
                  </a:lnTo>
                  <a:lnTo>
                    <a:pt x="1109187" y="205740"/>
                  </a:lnTo>
                  <a:lnTo>
                    <a:pt x="1106329" y="202406"/>
                  </a:lnTo>
                  <a:lnTo>
                    <a:pt x="1104425" y="199072"/>
                  </a:lnTo>
                  <a:lnTo>
                    <a:pt x="1102043" y="194786"/>
                  </a:lnTo>
                  <a:lnTo>
                    <a:pt x="1102519" y="191452"/>
                  </a:lnTo>
                  <a:lnTo>
                    <a:pt x="1102996" y="189071"/>
                  </a:lnTo>
                  <a:lnTo>
                    <a:pt x="1102996" y="182880"/>
                  </a:lnTo>
                  <a:lnTo>
                    <a:pt x="1100138" y="176689"/>
                  </a:lnTo>
                  <a:lnTo>
                    <a:pt x="1099185" y="170497"/>
                  </a:lnTo>
                  <a:lnTo>
                    <a:pt x="1096327" y="162877"/>
                  </a:lnTo>
                  <a:lnTo>
                    <a:pt x="1097281" y="157639"/>
                  </a:lnTo>
                  <a:lnTo>
                    <a:pt x="1096804" y="153352"/>
                  </a:lnTo>
                  <a:lnTo>
                    <a:pt x="1095852" y="149542"/>
                  </a:lnTo>
                  <a:lnTo>
                    <a:pt x="1096804" y="147161"/>
                  </a:lnTo>
                  <a:lnTo>
                    <a:pt x="1097281" y="144304"/>
                  </a:lnTo>
                  <a:lnTo>
                    <a:pt x="1093471" y="141446"/>
                  </a:lnTo>
                  <a:lnTo>
                    <a:pt x="1089660" y="139065"/>
                  </a:lnTo>
                  <a:lnTo>
                    <a:pt x="1084421" y="135255"/>
                  </a:lnTo>
                  <a:lnTo>
                    <a:pt x="1075373" y="129064"/>
                  </a:lnTo>
                  <a:lnTo>
                    <a:pt x="1073468" y="124301"/>
                  </a:lnTo>
                  <a:lnTo>
                    <a:pt x="1069658" y="120015"/>
                  </a:lnTo>
                  <a:lnTo>
                    <a:pt x="1064419" y="121444"/>
                  </a:lnTo>
                  <a:lnTo>
                    <a:pt x="1060609" y="122396"/>
                  </a:lnTo>
                  <a:lnTo>
                    <a:pt x="1057275" y="125730"/>
                  </a:lnTo>
                  <a:lnTo>
                    <a:pt x="1052513" y="128111"/>
                  </a:lnTo>
                  <a:lnTo>
                    <a:pt x="1047750" y="126206"/>
                  </a:lnTo>
                  <a:lnTo>
                    <a:pt x="1045369" y="124301"/>
                  </a:lnTo>
                  <a:lnTo>
                    <a:pt x="1043464" y="118110"/>
                  </a:lnTo>
                  <a:lnTo>
                    <a:pt x="1041083" y="111442"/>
                  </a:lnTo>
                  <a:lnTo>
                    <a:pt x="1039177" y="108109"/>
                  </a:lnTo>
                  <a:lnTo>
                    <a:pt x="1037749" y="103822"/>
                  </a:lnTo>
                  <a:lnTo>
                    <a:pt x="1039177" y="93821"/>
                  </a:lnTo>
                  <a:lnTo>
                    <a:pt x="1037273" y="89059"/>
                  </a:lnTo>
                  <a:lnTo>
                    <a:pt x="1036796" y="81915"/>
                  </a:lnTo>
                  <a:lnTo>
                    <a:pt x="1034892" y="73819"/>
                  </a:lnTo>
                  <a:lnTo>
                    <a:pt x="1032987" y="69532"/>
                  </a:lnTo>
                  <a:lnTo>
                    <a:pt x="1032987" y="66199"/>
                  </a:lnTo>
                  <a:lnTo>
                    <a:pt x="1029177" y="61436"/>
                  </a:lnTo>
                  <a:lnTo>
                    <a:pt x="1027748" y="58102"/>
                  </a:lnTo>
                  <a:lnTo>
                    <a:pt x="1025367" y="56674"/>
                  </a:lnTo>
                  <a:lnTo>
                    <a:pt x="1022509" y="54769"/>
                  </a:lnTo>
                  <a:lnTo>
                    <a:pt x="1022033" y="51911"/>
                  </a:lnTo>
                  <a:lnTo>
                    <a:pt x="1022033" y="50006"/>
                  </a:lnTo>
                  <a:lnTo>
                    <a:pt x="1023462" y="46672"/>
                  </a:lnTo>
                  <a:lnTo>
                    <a:pt x="1024414" y="42386"/>
                  </a:lnTo>
                  <a:lnTo>
                    <a:pt x="1020604" y="41434"/>
                  </a:lnTo>
                  <a:lnTo>
                    <a:pt x="1017746" y="41434"/>
                  </a:lnTo>
                  <a:lnTo>
                    <a:pt x="1015842" y="40005"/>
                  </a:lnTo>
                  <a:lnTo>
                    <a:pt x="1013937" y="38100"/>
                  </a:lnTo>
                  <a:lnTo>
                    <a:pt x="1012984" y="31432"/>
                  </a:lnTo>
                  <a:lnTo>
                    <a:pt x="1012984" y="24765"/>
                  </a:lnTo>
                  <a:lnTo>
                    <a:pt x="1012508" y="20479"/>
                  </a:lnTo>
                  <a:lnTo>
                    <a:pt x="1011556" y="17145"/>
                  </a:lnTo>
                  <a:lnTo>
                    <a:pt x="1010602" y="13811"/>
                  </a:lnTo>
                  <a:lnTo>
                    <a:pt x="1008698" y="10477"/>
                  </a:lnTo>
                  <a:lnTo>
                    <a:pt x="1002983" y="5715"/>
                  </a:lnTo>
                  <a:lnTo>
                    <a:pt x="1003459" y="3810"/>
                  </a:lnTo>
                  <a:lnTo>
                    <a:pt x="1004888" y="1429"/>
                  </a:lnTo>
                  <a:lnTo>
                    <a:pt x="1002983" y="0"/>
                  </a:lnTo>
                  <a:lnTo>
                    <a:pt x="1000125" y="0"/>
                  </a:lnTo>
                  <a:lnTo>
                    <a:pt x="998220" y="3334"/>
                  </a:lnTo>
                  <a:lnTo>
                    <a:pt x="995363" y="6191"/>
                  </a:lnTo>
                  <a:lnTo>
                    <a:pt x="990124" y="8096"/>
                  </a:lnTo>
                  <a:lnTo>
                    <a:pt x="989171" y="19050"/>
                  </a:lnTo>
                  <a:lnTo>
                    <a:pt x="985838" y="31432"/>
                  </a:lnTo>
                  <a:lnTo>
                    <a:pt x="982981" y="40481"/>
                  </a:lnTo>
                  <a:lnTo>
                    <a:pt x="983456" y="43339"/>
                  </a:lnTo>
                  <a:lnTo>
                    <a:pt x="983456" y="46196"/>
                  </a:lnTo>
                  <a:lnTo>
                    <a:pt x="982027" y="44767"/>
                  </a:lnTo>
                  <a:lnTo>
                    <a:pt x="980599" y="43339"/>
                  </a:lnTo>
                  <a:lnTo>
                    <a:pt x="978218" y="46672"/>
                  </a:lnTo>
                  <a:lnTo>
                    <a:pt x="974408" y="55721"/>
                  </a:lnTo>
                  <a:lnTo>
                    <a:pt x="973931" y="60484"/>
                  </a:lnTo>
                  <a:lnTo>
                    <a:pt x="976313" y="61913"/>
                  </a:lnTo>
                  <a:lnTo>
                    <a:pt x="977742" y="63341"/>
                  </a:lnTo>
                  <a:lnTo>
                    <a:pt x="979646" y="63817"/>
                  </a:lnTo>
                  <a:lnTo>
                    <a:pt x="980599" y="64770"/>
                  </a:lnTo>
                  <a:lnTo>
                    <a:pt x="981075" y="67151"/>
                  </a:lnTo>
                  <a:lnTo>
                    <a:pt x="982504" y="69056"/>
                  </a:lnTo>
                  <a:lnTo>
                    <a:pt x="982027" y="71438"/>
                  </a:lnTo>
                  <a:lnTo>
                    <a:pt x="980599" y="70485"/>
                  </a:lnTo>
                  <a:lnTo>
                    <a:pt x="977265" y="70485"/>
                  </a:lnTo>
                  <a:lnTo>
                    <a:pt x="975837" y="72390"/>
                  </a:lnTo>
                  <a:lnTo>
                    <a:pt x="971550" y="76200"/>
                  </a:lnTo>
                  <a:lnTo>
                    <a:pt x="972502" y="87154"/>
                  </a:lnTo>
                  <a:lnTo>
                    <a:pt x="970598" y="92869"/>
                  </a:lnTo>
                  <a:lnTo>
                    <a:pt x="968693" y="97155"/>
                  </a:lnTo>
                  <a:lnTo>
                    <a:pt x="966788" y="105727"/>
                  </a:lnTo>
                  <a:lnTo>
                    <a:pt x="967264" y="110014"/>
                  </a:lnTo>
                  <a:lnTo>
                    <a:pt x="969169" y="113347"/>
                  </a:lnTo>
                  <a:lnTo>
                    <a:pt x="971074" y="118110"/>
                  </a:lnTo>
                  <a:lnTo>
                    <a:pt x="969645" y="124301"/>
                  </a:lnTo>
                  <a:lnTo>
                    <a:pt x="968217" y="129064"/>
                  </a:lnTo>
                  <a:lnTo>
                    <a:pt x="971074" y="142399"/>
                  </a:lnTo>
                  <a:lnTo>
                    <a:pt x="972027" y="149542"/>
                  </a:lnTo>
                  <a:lnTo>
                    <a:pt x="970598" y="154305"/>
                  </a:lnTo>
                  <a:lnTo>
                    <a:pt x="966312" y="168592"/>
                  </a:lnTo>
                  <a:lnTo>
                    <a:pt x="964406" y="179070"/>
                  </a:lnTo>
                  <a:lnTo>
                    <a:pt x="964883" y="184785"/>
                  </a:lnTo>
                  <a:lnTo>
                    <a:pt x="962977" y="190024"/>
                  </a:lnTo>
                  <a:lnTo>
                    <a:pt x="960596" y="198596"/>
                  </a:lnTo>
                  <a:lnTo>
                    <a:pt x="958215" y="204788"/>
                  </a:lnTo>
                  <a:lnTo>
                    <a:pt x="949643" y="217646"/>
                  </a:lnTo>
                  <a:lnTo>
                    <a:pt x="947738" y="223838"/>
                  </a:lnTo>
                  <a:lnTo>
                    <a:pt x="944881" y="231457"/>
                  </a:lnTo>
                  <a:lnTo>
                    <a:pt x="938689" y="235744"/>
                  </a:lnTo>
                  <a:lnTo>
                    <a:pt x="933927" y="238601"/>
                  </a:lnTo>
                  <a:lnTo>
                    <a:pt x="923449" y="241459"/>
                  </a:lnTo>
                  <a:lnTo>
                    <a:pt x="917734" y="241459"/>
                  </a:lnTo>
                  <a:lnTo>
                    <a:pt x="914877" y="239554"/>
                  </a:lnTo>
                  <a:lnTo>
                    <a:pt x="912971" y="238125"/>
                  </a:lnTo>
                  <a:lnTo>
                    <a:pt x="905827" y="235744"/>
                  </a:lnTo>
                  <a:lnTo>
                    <a:pt x="897256" y="230029"/>
                  </a:lnTo>
                  <a:lnTo>
                    <a:pt x="890588" y="228124"/>
                  </a:lnTo>
                  <a:lnTo>
                    <a:pt x="887254" y="222409"/>
                  </a:lnTo>
                  <a:lnTo>
                    <a:pt x="886777" y="220027"/>
                  </a:lnTo>
                  <a:lnTo>
                    <a:pt x="885825" y="217170"/>
                  </a:lnTo>
                  <a:lnTo>
                    <a:pt x="882492" y="213360"/>
                  </a:lnTo>
                  <a:lnTo>
                    <a:pt x="875824" y="211931"/>
                  </a:lnTo>
                  <a:lnTo>
                    <a:pt x="869156" y="209074"/>
                  </a:lnTo>
                  <a:lnTo>
                    <a:pt x="864870" y="209550"/>
                  </a:lnTo>
                  <a:lnTo>
                    <a:pt x="855821" y="207169"/>
                  </a:lnTo>
                  <a:lnTo>
                    <a:pt x="850106" y="203835"/>
                  </a:lnTo>
                  <a:lnTo>
                    <a:pt x="844868" y="199072"/>
                  </a:lnTo>
                  <a:lnTo>
                    <a:pt x="837724" y="190500"/>
                  </a:lnTo>
                  <a:lnTo>
                    <a:pt x="831533" y="188119"/>
                  </a:lnTo>
                  <a:lnTo>
                    <a:pt x="823913" y="184785"/>
                  </a:lnTo>
                  <a:lnTo>
                    <a:pt x="819627" y="181927"/>
                  </a:lnTo>
                  <a:lnTo>
                    <a:pt x="816769" y="180499"/>
                  </a:lnTo>
                  <a:lnTo>
                    <a:pt x="813912" y="178117"/>
                  </a:lnTo>
                  <a:lnTo>
                    <a:pt x="811054" y="178594"/>
                  </a:lnTo>
                  <a:lnTo>
                    <a:pt x="806292" y="178594"/>
                  </a:lnTo>
                  <a:lnTo>
                    <a:pt x="803434" y="176689"/>
                  </a:lnTo>
                  <a:lnTo>
                    <a:pt x="802958" y="175260"/>
                  </a:lnTo>
                  <a:lnTo>
                    <a:pt x="803434" y="173831"/>
                  </a:lnTo>
                  <a:lnTo>
                    <a:pt x="803434" y="171450"/>
                  </a:lnTo>
                  <a:lnTo>
                    <a:pt x="802481" y="170974"/>
                  </a:lnTo>
                  <a:lnTo>
                    <a:pt x="801529" y="170974"/>
                  </a:lnTo>
                  <a:lnTo>
                    <a:pt x="800577" y="171450"/>
                  </a:lnTo>
                  <a:lnTo>
                    <a:pt x="799148" y="171926"/>
                  </a:lnTo>
                  <a:lnTo>
                    <a:pt x="794862" y="170021"/>
                  </a:lnTo>
                  <a:lnTo>
                    <a:pt x="789146" y="167164"/>
                  </a:lnTo>
                  <a:lnTo>
                    <a:pt x="788194" y="164782"/>
                  </a:lnTo>
                  <a:lnTo>
                    <a:pt x="786289" y="161449"/>
                  </a:lnTo>
                  <a:lnTo>
                    <a:pt x="778193" y="156686"/>
                  </a:lnTo>
                  <a:lnTo>
                    <a:pt x="773431" y="152876"/>
                  </a:lnTo>
                  <a:lnTo>
                    <a:pt x="762952" y="147161"/>
                  </a:lnTo>
                  <a:lnTo>
                    <a:pt x="760095" y="144304"/>
                  </a:lnTo>
                  <a:lnTo>
                    <a:pt x="759143" y="141922"/>
                  </a:lnTo>
                  <a:lnTo>
                    <a:pt x="758190" y="138589"/>
                  </a:lnTo>
                  <a:lnTo>
                    <a:pt x="760571" y="135255"/>
                  </a:lnTo>
                  <a:lnTo>
                    <a:pt x="762952" y="132874"/>
                  </a:lnTo>
                  <a:lnTo>
                    <a:pt x="770096" y="122872"/>
                  </a:lnTo>
                  <a:lnTo>
                    <a:pt x="772002" y="120967"/>
                  </a:lnTo>
                  <a:lnTo>
                    <a:pt x="774859" y="118110"/>
                  </a:lnTo>
                  <a:lnTo>
                    <a:pt x="777240" y="110490"/>
                  </a:lnTo>
                  <a:lnTo>
                    <a:pt x="778669" y="106204"/>
                  </a:lnTo>
                  <a:lnTo>
                    <a:pt x="776764" y="99536"/>
                  </a:lnTo>
                  <a:lnTo>
                    <a:pt x="776764" y="88582"/>
                  </a:lnTo>
                  <a:lnTo>
                    <a:pt x="784860" y="84296"/>
                  </a:lnTo>
                  <a:lnTo>
                    <a:pt x="787242" y="83820"/>
                  </a:lnTo>
                  <a:lnTo>
                    <a:pt x="789146" y="82867"/>
                  </a:lnTo>
                  <a:lnTo>
                    <a:pt x="791527" y="84296"/>
                  </a:lnTo>
                  <a:lnTo>
                    <a:pt x="792956" y="86201"/>
                  </a:lnTo>
                  <a:lnTo>
                    <a:pt x="794862" y="85725"/>
                  </a:lnTo>
                  <a:lnTo>
                    <a:pt x="799624" y="78105"/>
                  </a:lnTo>
                  <a:lnTo>
                    <a:pt x="798671" y="74771"/>
                  </a:lnTo>
                  <a:lnTo>
                    <a:pt x="796767" y="71914"/>
                  </a:lnTo>
                  <a:lnTo>
                    <a:pt x="797243" y="70485"/>
                  </a:lnTo>
                  <a:lnTo>
                    <a:pt x="811054" y="55721"/>
                  </a:lnTo>
                  <a:lnTo>
                    <a:pt x="809149" y="51911"/>
                  </a:lnTo>
                  <a:lnTo>
                    <a:pt x="807244" y="50959"/>
                  </a:lnTo>
                  <a:lnTo>
                    <a:pt x="803434" y="51435"/>
                  </a:lnTo>
                  <a:lnTo>
                    <a:pt x="799624" y="48101"/>
                  </a:lnTo>
                  <a:lnTo>
                    <a:pt x="797243" y="41910"/>
                  </a:lnTo>
                  <a:lnTo>
                    <a:pt x="793909" y="41910"/>
                  </a:lnTo>
                  <a:lnTo>
                    <a:pt x="788194" y="48101"/>
                  </a:lnTo>
                  <a:lnTo>
                    <a:pt x="787718" y="49530"/>
                  </a:lnTo>
                  <a:lnTo>
                    <a:pt x="789146" y="50482"/>
                  </a:lnTo>
                  <a:lnTo>
                    <a:pt x="790575" y="54292"/>
                  </a:lnTo>
                  <a:lnTo>
                    <a:pt x="788194" y="58579"/>
                  </a:lnTo>
                  <a:lnTo>
                    <a:pt x="785813" y="58579"/>
                  </a:lnTo>
                  <a:lnTo>
                    <a:pt x="782002" y="58102"/>
                  </a:lnTo>
                  <a:lnTo>
                    <a:pt x="780098" y="54769"/>
                  </a:lnTo>
                  <a:lnTo>
                    <a:pt x="779145" y="50006"/>
                  </a:lnTo>
                  <a:lnTo>
                    <a:pt x="776764" y="48577"/>
                  </a:lnTo>
                  <a:lnTo>
                    <a:pt x="773906" y="49530"/>
                  </a:lnTo>
                  <a:lnTo>
                    <a:pt x="771525" y="51435"/>
                  </a:lnTo>
                  <a:lnTo>
                    <a:pt x="770096" y="51911"/>
                  </a:lnTo>
                  <a:lnTo>
                    <a:pt x="768668" y="50959"/>
                  </a:lnTo>
                  <a:lnTo>
                    <a:pt x="768668" y="49054"/>
                  </a:lnTo>
                  <a:lnTo>
                    <a:pt x="772002" y="45720"/>
                  </a:lnTo>
                  <a:lnTo>
                    <a:pt x="774859" y="43815"/>
                  </a:lnTo>
                  <a:lnTo>
                    <a:pt x="774859" y="42863"/>
                  </a:lnTo>
                  <a:lnTo>
                    <a:pt x="772954" y="42386"/>
                  </a:lnTo>
                  <a:lnTo>
                    <a:pt x="773431" y="40957"/>
                  </a:lnTo>
                  <a:lnTo>
                    <a:pt x="776288" y="38100"/>
                  </a:lnTo>
                  <a:lnTo>
                    <a:pt x="774859" y="38100"/>
                  </a:lnTo>
                  <a:lnTo>
                    <a:pt x="771525" y="40957"/>
                  </a:lnTo>
                  <a:lnTo>
                    <a:pt x="768192" y="42863"/>
                  </a:lnTo>
                  <a:lnTo>
                    <a:pt x="763429" y="46196"/>
                  </a:lnTo>
                  <a:lnTo>
                    <a:pt x="756762" y="48577"/>
                  </a:lnTo>
                  <a:lnTo>
                    <a:pt x="751999" y="51911"/>
                  </a:lnTo>
                  <a:lnTo>
                    <a:pt x="745808" y="50959"/>
                  </a:lnTo>
                  <a:lnTo>
                    <a:pt x="739617" y="47625"/>
                  </a:lnTo>
                  <a:lnTo>
                    <a:pt x="738188" y="46196"/>
                  </a:lnTo>
                  <a:lnTo>
                    <a:pt x="735331" y="43815"/>
                  </a:lnTo>
                  <a:lnTo>
                    <a:pt x="728663" y="46196"/>
                  </a:lnTo>
                  <a:lnTo>
                    <a:pt x="724377" y="45720"/>
                  </a:lnTo>
                  <a:lnTo>
                    <a:pt x="721995" y="44767"/>
                  </a:lnTo>
                  <a:lnTo>
                    <a:pt x="718185" y="44291"/>
                  </a:lnTo>
                  <a:lnTo>
                    <a:pt x="714852" y="41910"/>
                  </a:lnTo>
                  <a:lnTo>
                    <a:pt x="706756" y="38100"/>
                  </a:lnTo>
                  <a:lnTo>
                    <a:pt x="698183" y="37624"/>
                  </a:lnTo>
                  <a:lnTo>
                    <a:pt x="693896" y="37624"/>
                  </a:lnTo>
                  <a:lnTo>
                    <a:pt x="691039" y="35719"/>
                  </a:lnTo>
                  <a:lnTo>
                    <a:pt x="688181" y="34766"/>
                  </a:lnTo>
                  <a:lnTo>
                    <a:pt x="682467" y="33814"/>
                  </a:lnTo>
                  <a:lnTo>
                    <a:pt x="680085" y="30956"/>
                  </a:lnTo>
                  <a:lnTo>
                    <a:pt x="677227" y="25241"/>
                  </a:lnTo>
                  <a:lnTo>
                    <a:pt x="674846" y="23813"/>
                  </a:lnTo>
                  <a:lnTo>
                    <a:pt x="671513" y="23336"/>
                  </a:lnTo>
                  <a:lnTo>
                    <a:pt x="667702" y="26194"/>
                  </a:lnTo>
                  <a:lnTo>
                    <a:pt x="665321" y="27622"/>
                  </a:lnTo>
                  <a:lnTo>
                    <a:pt x="661035" y="22860"/>
                  </a:lnTo>
                  <a:lnTo>
                    <a:pt x="653415" y="18097"/>
                  </a:lnTo>
                  <a:lnTo>
                    <a:pt x="651034" y="17621"/>
                  </a:lnTo>
                  <a:lnTo>
                    <a:pt x="649606" y="18574"/>
                  </a:lnTo>
                  <a:lnTo>
                    <a:pt x="648652" y="20955"/>
                  </a:lnTo>
                  <a:lnTo>
                    <a:pt x="647224" y="20955"/>
                  </a:lnTo>
                  <a:lnTo>
                    <a:pt x="645319" y="20002"/>
                  </a:lnTo>
                  <a:lnTo>
                    <a:pt x="642462" y="17145"/>
                  </a:lnTo>
                  <a:lnTo>
                    <a:pt x="640556" y="16669"/>
                  </a:lnTo>
                  <a:lnTo>
                    <a:pt x="635318" y="19526"/>
                  </a:lnTo>
                  <a:lnTo>
                    <a:pt x="635794" y="20479"/>
                  </a:lnTo>
                  <a:lnTo>
                    <a:pt x="640081" y="21907"/>
                  </a:lnTo>
                  <a:lnTo>
                    <a:pt x="644367" y="26194"/>
                  </a:lnTo>
                  <a:lnTo>
                    <a:pt x="646271" y="27146"/>
                  </a:lnTo>
                  <a:lnTo>
                    <a:pt x="651034" y="26194"/>
                  </a:lnTo>
                  <a:lnTo>
                    <a:pt x="657702" y="27146"/>
                  </a:lnTo>
                  <a:lnTo>
                    <a:pt x="664369" y="32385"/>
                  </a:lnTo>
                  <a:lnTo>
                    <a:pt x="663417" y="35242"/>
                  </a:lnTo>
                  <a:lnTo>
                    <a:pt x="662940" y="39052"/>
                  </a:lnTo>
                  <a:lnTo>
                    <a:pt x="662940" y="42863"/>
                  </a:lnTo>
                  <a:lnTo>
                    <a:pt x="662940" y="45720"/>
                  </a:lnTo>
                  <a:lnTo>
                    <a:pt x="665798" y="48577"/>
                  </a:lnTo>
                  <a:lnTo>
                    <a:pt x="664369" y="48577"/>
                  </a:lnTo>
                  <a:lnTo>
                    <a:pt x="661035" y="48101"/>
                  </a:lnTo>
                  <a:lnTo>
                    <a:pt x="658654" y="49054"/>
                  </a:lnTo>
                  <a:lnTo>
                    <a:pt x="656273" y="50482"/>
                  </a:lnTo>
                  <a:lnTo>
                    <a:pt x="655320" y="54292"/>
                  </a:lnTo>
                  <a:lnTo>
                    <a:pt x="653892" y="52388"/>
                  </a:lnTo>
                  <a:lnTo>
                    <a:pt x="650081" y="50482"/>
                  </a:lnTo>
                  <a:lnTo>
                    <a:pt x="647700" y="51911"/>
                  </a:lnTo>
                  <a:lnTo>
                    <a:pt x="643890" y="53816"/>
                  </a:lnTo>
                  <a:lnTo>
                    <a:pt x="640081" y="52864"/>
                  </a:lnTo>
                  <a:lnTo>
                    <a:pt x="637699" y="51911"/>
                  </a:lnTo>
                  <a:lnTo>
                    <a:pt x="631984" y="53340"/>
                  </a:lnTo>
                  <a:lnTo>
                    <a:pt x="621983" y="53340"/>
                  </a:lnTo>
                  <a:lnTo>
                    <a:pt x="618649" y="50959"/>
                  </a:lnTo>
                  <a:lnTo>
                    <a:pt x="617696" y="47149"/>
                  </a:lnTo>
                  <a:lnTo>
                    <a:pt x="616744" y="46196"/>
                  </a:lnTo>
                  <a:lnTo>
                    <a:pt x="615792" y="48101"/>
                  </a:lnTo>
                  <a:lnTo>
                    <a:pt x="614363" y="50006"/>
                  </a:lnTo>
                  <a:lnTo>
                    <a:pt x="608648" y="50482"/>
                  </a:lnTo>
                  <a:lnTo>
                    <a:pt x="607695" y="51435"/>
                  </a:lnTo>
                  <a:lnTo>
                    <a:pt x="608171" y="53340"/>
                  </a:lnTo>
                  <a:lnTo>
                    <a:pt x="608171" y="55721"/>
                  </a:lnTo>
                  <a:lnTo>
                    <a:pt x="605790" y="55721"/>
                  </a:lnTo>
                  <a:lnTo>
                    <a:pt x="602933" y="56197"/>
                  </a:lnTo>
                  <a:lnTo>
                    <a:pt x="603409" y="59055"/>
                  </a:lnTo>
                  <a:lnTo>
                    <a:pt x="603885" y="61436"/>
                  </a:lnTo>
                  <a:lnTo>
                    <a:pt x="602933" y="62389"/>
                  </a:lnTo>
                  <a:lnTo>
                    <a:pt x="600075" y="60484"/>
                  </a:lnTo>
                  <a:lnTo>
                    <a:pt x="598646" y="58102"/>
                  </a:lnTo>
                  <a:lnTo>
                    <a:pt x="596265" y="57626"/>
                  </a:lnTo>
                  <a:lnTo>
                    <a:pt x="594360" y="58579"/>
                  </a:lnTo>
                  <a:lnTo>
                    <a:pt x="593884" y="60484"/>
                  </a:lnTo>
                  <a:lnTo>
                    <a:pt x="594360" y="65722"/>
                  </a:lnTo>
                  <a:lnTo>
                    <a:pt x="592931" y="66199"/>
                  </a:lnTo>
                  <a:lnTo>
                    <a:pt x="589121" y="66199"/>
                  </a:lnTo>
                  <a:lnTo>
                    <a:pt x="587217" y="67151"/>
                  </a:lnTo>
                  <a:lnTo>
                    <a:pt x="584359" y="73819"/>
                  </a:lnTo>
                  <a:lnTo>
                    <a:pt x="579120" y="76200"/>
                  </a:lnTo>
                  <a:lnTo>
                    <a:pt x="578168" y="79534"/>
                  </a:lnTo>
                  <a:lnTo>
                    <a:pt x="577692" y="82391"/>
                  </a:lnTo>
                  <a:lnTo>
                    <a:pt x="581977" y="87630"/>
                  </a:lnTo>
                  <a:lnTo>
                    <a:pt x="580073" y="90488"/>
                  </a:lnTo>
                  <a:lnTo>
                    <a:pt x="577692" y="92869"/>
                  </a:lnTo>
                  <a:lnTo>
                    <a:pt x="575310" y="93821"/>
                  </a:lnTo>
                  <a:lnTo>
                    <a:pt x="570548" y="94774"/>
                  </a:lnTo>
                  <a:lnTo>
                    <a:pt x="567214" y="97155"/>
                  </a:lnTo>
                  <a:lnTo>
                    <a:pt x="565785" y="99536"/>
                  </a:lnTo>
                  <a:lnTo>
                    <a:pt x="565309" y="101917"/>
                  </a:lnTo>
                  <a:lnTo>
                    <a:pt x="564356" y="105251"/>
                  </a:lnTo>
                  <a:lnTo>
                    <a:pt x="562927" y="109061"/>
                  </a:lnTo>
                  <a:lnTo>
                    <a:pt x="562452" y="110966"/>
                  </a:lnTo>
                  <a:lnTo>
                    <a:pt x="559594" y="112871"/>
                  </a:lnTo>
                  <a:lnTo>
                    <a:pt x="554356" y="119063"/>
                  </a:lnTo>
                  <a:lnTo>
                    <a:pt x="551498" y="125254"/>
                  </a:lnTo>
                  <a:lnTo>
                    <a:pt x="555308" y="128588"/>
                  </a:lnTo>
                  <a:lnTo>
                    <a:pt x="559594" y="130969"/>
                  </a:lnTo>
                  <a:lnTo>
                    <a:pt x="562452" y="130969"/>
                  </a:lnTo>
                  <a:lnTo>
                    <a:pt x="562452" y="131445"/>
                  </a:lnTo>
                  <a:lnTo>
                    <a:pt x="559118" y="133826"/>
                  </a:lnTo>
                  <a:lnTo>
                    <a:pt x="561023" y="136207"/>
                  </a:lnTo>
                  <a:lnTo>
                    <a:pt x="563881" y="138589"/>
                  </a:lnTo>
                  <a:lnTo>
                    <a:pt x="565785" y="139065"/>
                  </a:lnTo>
                  <a:lnTo>
                    <a:pt x="567214" y="140017"/>
                  </a:lnTo>
                  <a:lnTo>
                    <a:pt x="564356" y="140494"/>
                  </a:lnTo>
                  <a:lnTo>
                    <a:pt x="560070" y="140494"/>
                  </a:lnTo>
                  <a:lnTo>
                    <a:pt x="559118" y="142875"/>
                  </a:lnTo>
                  <a:lnTo>
                    <a:pt x="559594" y="145732"/>
                  </a:lnTo>
                  <a:lnTo>
                    <a:pt x="560546" y="148114"/>
                  </a:lnTo>
                  <a:lnTo>
                    <a:pt x="560070" y="150019"/>
                  </a:lnTo>
                  <a:lnTo>
                    <a:pt x="558642" y="148590"/>
                  </a:lnTo>
                  <a:lnTo>
                    <a:pt x="558165" y="146685"/>
                  </a:lnTo>
                  <a:lnTo>
                    <a:pt x="554356" y="142875"/>
                  </a:lnTo>
                  <a:lnTo>
                    <a:pt x="551498" y="141446"/>
                  </a:lnTo>
                  <a:lnTo>
                    <a:pt x="547688" y="140494"/>
                  </a:lnTo>
                  <a:lnTo>
                    <a:pt x="546735" y="141446"/>
                  </a:lnTo>
                  <a:lnTo>
                    <a:pt x="546735" y="147638"/>
                  </a:lnTo>
                  <a:lnTo>
                    <a:pt x="545783" y="150495"/>
                  </a:lnTo>
                  <a:lnTo>
                    <a:pt x="544354" y="149066"/>
                  </a:lnTo>
                  <a:lnTo>
                    <a:pt x="543877" y="144780"/>
                  </a:lnTo>
                  <a:lnTo>
                    <a:pt x="540068" y="141446"/>
                  </a:lnTo>
                  <a:lnTo>
                    <a:pt x="525781" y="138113"/>
                  </a:lnTo>
                  <a:lnTo>
                    <a:pt x="523875" y="138113"/>
                  </a:lnTo>
                  <a:lnTo>
                    <a:pt x="520541" y="138589"/>
                  </a:lnTo>
                  <a:lnTo>
                    <a:pt x="518160" y="140017"/>
                  </a:lnTo>
                  <a:lnTo>
                    <a:pt x="518160" y="141446"/>
                  </a:lnTo>
                  <a:lnTo>
                    <a:pt x="516731" y="142399"/>
                  </a:lnTo>
                  <a:lnTo>
                    <a:pt x="514350" y="143827"/>
                  </a:lnTo>
                  <a:lnTo>
                    <a:pt x="511969" y="145732"/>
                  </a:lnTo>
                  <a:lnTo>
                    <a:pt x="510540" y="147161"/>
                  </a:lnTo>
                  <a:lnTo>
                    <a:pt x="510540" y="149066"/>
                  </a:lnTo>
                  <a:lnTo>
                    <a:pt x="512445" y="152876"/>
                  </a:lnTo>
                  <a:lnTo>
                    <a:pt x="513398" y="153829"/>
                  </a:lnTo>
                  <a:lnTo>
                    <a:pt x="513398" y="155734"/>
                  </a:lnTo>
                  <a:lnTo>
                    <a:pt x="511493" y="153829"/>
                  </a:lnTo>
                  <a:lnTo>
                    <a:pt x="510064" y="153352"/>
                  </a:lnTo>
                  <a:lnTo>
                    <a:pt x="508635" y="156210"/>
                  </a:lnTo>
                  <a:lnTo>
                    <a:pt x="507206" y="156686"/>
                  </a:lnTo>
                  <a:lnTo>
                    <a:pt x="507683" y="148590"/>
                  </a:lnTo>
                  <a:lnTo>
                    <a:pt x="509112" y="142875"/>
                  </a:lnTo>
                  <a:lnTo>
                    <a:pt x="510540" y="139541"/>
                  </a:lnTo>
                  <a:lnTo>
                    <a:pt x="511969" y="137160"/>
                  </a:lnTo>
                  <a:lnTo>
                    <a:pt x="511493" y="135731"/>
                  </a:lnTo>
                  <a:lnTo>
                    <a:pt x="501491" y="128111"/>
                  </a:lnTo>
                  <a:lnTo>
                    <a:pt x="497206" y="121920"/>
                  </a:lnTo>
                  <a:lnTo>
                    <a:pt x="494348" y="118586"/>
                  </a:lnTo>
                  <a:lnTo>
                    <a:pt x="489585" y="115252"/>
                  </a:lnTo>
                  <a:lnTo>
                    <a:pt x="487204" y="112871"/>
                  </a:lnTo>
                  <a:lnTo>
                    <a:pt x="481489" y="109538"/>
                  </a:lnTo>
                  <a:lnTo>
                    <a:pt x="474821" y="107156"/>
                  </a:lnTo>
                  <a:lnTo>
                    <a:pt x="471488" y="103822"/>
                  </a:lnTo>
                  <a:lnTo>
                    <a:pt x="468154" y="102870"/>
                  </a:lnTo>
                  <a:lnTo>
                    <a:pt x="463868" y="104299"/>
                  </a:lnTo>
                  <a:lnTo>
                    <a:pt x="463391" y="107156"/>
                  </a:lnTo>
                  <a:lnTo>
                    <a:pt x="463868" y="110014"/>
                  </a:lnTo>
                  <a:lnTo>
                    <a:pt x="460534" y="114776"/>
                  </a:lnTo>
                  <a:lnTo>
                    <a:pt x="456724" y="117157"/>
                  </a:lnTo>
                  <a:lnTo>
                    <a:pt x="453866" y="114300"/>
                  </a:lnTo>
                  <a:lnTo>
                    <a:pt x="451009" y="112395"/>
                  </a:lnTo>
                  <a:lnTo>
                    <a:pt x="448152" y="113824"/>
                  </a:lnTo>
                  <a:lnTo>
                    <a:pt x="447199" y="116205"/>
                  </a:lnTo>
                  <a:lnTo>
                    <a:pt x="445770" y="117157"/>
                  </a:lnTo>
                  <a:lnTo>
                    <a:pt x="444818" y="115252"/>
                  </a:lnTo>
                  <a:lnTo>
                    <a:pt x="443389" y="111442"/>
                  </a:lnTo>
                  <a:lnTo>
                    <a:pt x="441008" y="110014"/>
                  </a:lnTo>
                  <a:lnTo>
                    <a:pt x="438627" y="110490"/>
                  </a:lnTo>
                  <a:lnTo>
                    <a:pt x="439102" y="113347"/>
                  </a:lnTo>
                  <a:lnTo>
                    <a:pt x="440531" y="114776"/>
                  </a:lnTo>
                  <a:lnTo>
                    <a:pt x="440056" y="117157"/>
                  </a:lnTo>
                  <a:lnTo>
                    <a:pt x="438627" y="118110"/>
                  </a:lnTo>
                  <a:lnTo>
                    <a:pt x="438150" y="120491"/>
                  </a:lnTo>
                  <a:lnTo>
                    <a:pt x="437198" y="123349"/>
                  </a:lnTo>
                  <a:lnTo>
                    <a:pt x="437198" y="127635"/>
                  </a:lnTo>
                  <a:lnTo>
                    <a:pt x="434816" y="128588"/>
                  </a:lnTo>
                  <a:lnTo>
                    <a:pt x="432912" y="131921"/>
                  </a:lnTo>
                  <a:lnTo>
                    <a:pt x="431483" y="131445"/>
                  </a:lnTo>
                  <a:lnTo>
                    <a:pt x="431006" y="129064"/>
                  </a:lnTo>
                  <a:lnTo>
                    <a:pt x="430531" y="126682"/>
                  </a:lnTo>
                  <a:lnTo>
                    <a:pt x="427673" y="125730"/>
                  </a:lnTo>
                  <a:lnTo>
                    <a:pt x="426720" y="127635"/>
                  </a:lnTo>
                  <a:lnTo>
                    <a:pt x="426244" y="128111"/>
                  </a:lnTo>
                  <a:lnTo>
                    <a:pt x="425291" y="128111"/>
                  </a:lnTo>
                  <a:lnTo>
                    <a:pt x="425768" y="126206"/>
                  </a:lnTo>
                  <a:lnTo>
                    <a:pt x="425768" y="122872"/>
                  </a:lnTo>
                  <a:lnTo>
                    <a:pt x="426720" y="119539"/>
                  </a:lnTo>
                  <a:lnTo>
                    <a:pt x="424339" y="118586"/>
                  </a:lnTo>
                  <a:lnTo>
                    <a:pt x="423387" y="119539"/>
                  </a:lnTo>
                  <a:lnTo>
                    <a:pt x="423387" y="122396"/>
                  </a:lnTo>
                  <a:lnTo>
                    <a:pt x="422910" y="126682"/>
                  </a:lnTo>
                  <a:lnTo>
                    <a:pt x="420529" y="127159"/>
                  </a:lnTo>
                  <a:lnTo>
                    <a:pt x="418148" y="129064"/>
                  </a:lnTo>
                  <a:lnTo>
                    <a:pt x="414814" y="129064"/>
                  </a:lnTo>
                  <a:lnTo>
                    <a:pt x="412909" y="130016"/>
                  </a:lnTo>
                  <a:lnTo>
                    <a:pt x="412433" y="132397"/>
                  </a:lnTo>
                  <a:lnTo>
                    <a:pt x="409575" y="134779"/>
                  </a:lnTo>
                  <a:lnTo>
                    <a:pt x="409575" y="137636"/>
                  </a:lnTo>
                  <a:lnTo>
                    <a:pt x="411481" y="140494"/>
                  </a:lnTo>
                  <a:lnTo>
                    <a:pt x="411481" y="142875"/>
                  </a:lnTo>
                  <a:lnTo>
                    <a:pt x="416243" y="145256"/>
                  </a:lnTo>
                  <a:lnTo>
                    <a:pt x="415766" y="147638"/>
                  </a:lnTo>
                  <a:lnTo>
                    <a:pt x="415290" y="148590"/>
                  </a:lnTo>
                  <a:lnTo>
                    <a:pt x="413385" y="148114"/>
                  </a:lnTo>
                  <a:lnTo>
                    <a:pt x="409575" y="146209"/>
                  </a:lnTo>
                  <a:lnTo>
                    <a:pt x="405765" y="145732"/>
                  </a:lnTo>
                  <a:lnTo>
                    <a:pt x="404813" y="144780"/>
                  </a:lnTo>
                  <a:lnTo>
                    <a:pt x="404337" y="145256"/>
                  </a:lnTo>
                  <a:lnTo>
                    <a:pt x="404337" y="146685"/>
                  </a:lnTo>
                  <a:lnTo>
                    <a:pt x="402908" y="148114"/>
                  </a:lnTo>
                  <a:lnTo>
                    <a:pt x="400527" y="148114"/>
                  </a:lnTo>
                  <a:lnTo>
                    <a:pt x="398145" y="150019"/>
                  </a:lnTo>
                  <a:lnTo>
                    <a:pt x="400050" y="152876"/>
                  </a:lnTo>
                  <a:lnTo>
                    <a:pt x="399574" y="153829"/>
                  </a:lnTo>
                  <a:lnTo>
                    <a:pt x="400527" y="155257"/>
                  </a:lnTo>
                  <a:lnTo>
                    <a:pt x="404337" y="155734"/>
                  </a:lnTo>
                  <a:lnTo>
                    <a:pt x="405765" y="155257"/>
                  </a:lnTo>
                  <a:lnTo>
                    <a:pt x="405765" y="157639"/>
                  </a:lnTo>
                  <a:lnTo>
                    <a:pt x="405289" y="160020"/>
                  </a:lnTo>
                  <a:lnTo>
                    <a:pt x="403860" y="160972"/>
                  </a:lnTo>
                  <a:lnTo>
                    <a:pt x="402431" y="159067"/>
                  </a:lnTo>
                  <a:lnTo>
                    <a:pt x="394812" y="154781"/>
                  </a:lnTo>
                  <a:lnTo>
                    <a:pt x="392906" y="154305"/>
                  </a:lnTo>
                  <a:lnTo>
                    <a:pt x="392431" y="155734"/>
                  </a:lnTo>
                  <a:lnTo>
                    <a:pt x="392906" y="157639"/>
                  </a:lnTo>
                  <a:lnTo>
                    <a:pt x="391477" y="159544"/>
                  </a:lnTo>
                  <a:lnTo>
                    <a:pt x="388620" y="162401"/>
                  </a:lnTo>
                  <a:lnTo>
                    <a:pt x="386715" y="161449"/>
                  </a:lnTo>
                  <a:lnTo>
                    <a:pt x="384334" y="161925"/>
                  </a:lnTo>
                  <a:lnTo>
                    <a:pt x="382906" y="166688"/>
                  </a:lnTo>
                  <a:lnTo>
                    <a:pt x="382429" y="171450"/>
                  </a:lnTo>
                  <a:lnTo>
                    <a:pt x="384810" y="174784"/>
                  </a:lnTo>
                  <a:lnTo>
                    <a:pt x="386715" y="179070"/>
                  </a:lnTo>
                  <a:lnTo>
                    <a:pt x="390049" y="173831"/>
                  </a:lnTo>
                  <a:lnTo>
                    <a:pt x="391477" y="173355"/>
                  </a:lnTo>
                  <a:lnTo>
                    <a:pt x="391477" y="175736"/>
                  </a:lnTo>
                  <a:lnTo>
                    <a:pt x="390049" y="178117"/>
                  </a:lnTo>
                  <a:lnTo>
                    <a:pt x="389096" y="180975"/>
                  </a:lnTo>
                  <a:lnTo>
                    <a:pt x="388620" y="184309"/>
                  </a:lnTo>
                  <a:lnTo>
                    <a:pt x="386239" y="184309"/>
                  </a:lnTo>
                  <a:lnTo>
                    <a:pt x="383858" y="183832"/>
                  </a:lnTo>
                  <a:lnTo>
                    <a:pt x="383381" y="184785"/>
                  </a:lnTo>
                  <a:lnTo>
                    <a:pt x="382429" y="187166"/>
                  </a:lnTo>
                  <a:lnTo>
                    <a:pt x="382906" y="190500"/>
                  </a:lnTo>
                  <a:lnTo>
                    <a:pt x="384810" y="191929"/>
                  </a:lnTo>
                  <a:lnTo>
                    <a:pt x="388620" y="191929"/>
                  </a:lnTo>
                  <a:lnTo>
                    <a:pt x="391954" y="192405"/>
                  </a:lnTo>
                  <a:lnTo>
                    <a:pt x="394812" y="193834"/>
                  </a:lnTo>
                  <a:lnTo>
                    <a:pt x="395288" y="194786"/>
                  </a:lnTo>
                  <a:lnTo>
                    <a:pt x="392431" y="194310"/>
                  </a:lnTo>
                  <a:lnTo>
                    <a:pt x="386715" y="194786"/>
                  </a:lnTo>
                  <a:lnTo>
                    <a:pt x="383858" y="194310"/>
                  </a:lnTo>
                  <a:lnTo>
                    <a:pt x="378619" y="194310"/>
                  </a:lnTo>
                  <a:lnTo>
                    <a:pt x="374809" y="192405"/>
                  </a:lnTo>
                  <a:lnTo>
                    <a:pt x="372904" y="190500"/>
                  </a:lnTo>
                  <a:lnTo>
                    <a:pt x="370046" y="190024"/>
                  </a:lnTo>
                  <a:lnTo>
                    <a:pt x="367189" y="190976"/>
                  </a:lnTo>
                  <a:lnTo>
                    <a:pt x="365760" y="193834"/>
                  </a:lnTo>
                  <a:lnTo>
                    <a:pt x="363856" y="194310"/>
                  </a:lnTo>
                  <a:lnTo>
                    <a:pt x="359569" y="187642"/>
                  </a:lnTo>
                  <a:lnTo>
                    <a:pt x="356712" y="187166"/>
                  </a:lnTo>
                  <a:lnTo>
                    <a:pt x="355283" y="188595"/>
                  </a:lnTo>
                  <a:lnTo>
                    <a:pt x="356712" y="192881"/>
                  </a:lnTo>
                  <a:lnTo>
                    <a:pt x="356235" y="195263"/>
                  </a:lnTo>
                  <a:lnTo>
                    <a:pt x="354806" y="197167"/>
                  </a:lnTo>
                  <a:lnTo>
                    <a:pt x="352902" y="197167"/>
                  </a:lnTo>
                  <a:lnTo>
                    <a:pt x="351949" y="198120"/>
                  </a:lnTo>
                  <a:lnTo>
                    <a:pt x="352902" y="200025"/>
                  </a:lnTo>
                  <a:lnTo>
                    <a:pt x="355759" y="204311"/>
                  </a:lnTo>
                  <a:lnTo>
                    <a:pt x="358140" y="206216"/>
                  </a:lnTo>
                  <a:lnTo>
                    <a:pt x="360521" y="209074"/>
                  </a:lnTo>
                  <a:lnTo>
                    <a:pt x="361474" y="211455"/>
                  </a:lnTo>
                  <a:lnTo>
                    <a:pt x="364331" y="211455"/>
                  </a:lnTo>
                  <a:lnTo>
                    <a:pt x="364808" y="213360"/>
                  </a:lnTo>
                  <a:lnTo>
                    <a:pt x="363379" y="216217"/>
                  </a:lnTo>
                  <a:lnTo>
                    <a:pt x="363379" y="220504"/>
                  </a:lnTo>
                  <a:lnTo>
                    <a:pt x="362427" y="220504"/>
                  </a:lnTo>
                  <a:lnTo>
                    <a:pt x="360998" y="219551"/>
                  </a:lnTo>
                  <a:lnTo>
                    <a:pt x="358140" y="216694"/>
                  </a:lnTo>
                  <a:lnTo>
                    <a:pt x="356712" y="216217"/>
                  </a:lnTo>
                  <a:lnTo>
                    <a:pt x="355759" y="217170"/>
                  </a:lnTo>
                  <a:lnTo>
                    <a:pt x="355283" y="219075"/>
                  </a:lnTo>
                  <a:lnTo>
                    <a:pt x="356235" y="223838"/>
                  </a:lnTo>
                  <a:lnTo>
                    <a:pt x="354806" y="230505"/>
                  </a:lnTo>
                  <a:lnTo>
                    <a:pt x="355283" y="232410"/>
                  </a:lnTo>
                  <a:lnTo>
                    <a:pt x="354806" y="234315"/>
                  </a:lnTo>
                  <a:lnTo>
                    <a:pt x="353377" y="232886"/>
                  </a:lnTo>
                  <a:lnTo>
                    <a:pt x="351949" y="230029"/>
                  </a:lnTo>
                  <a:lnTo>
                    <a:pt x="348615" y="225742"/>
                  </a:lnTo>
                  <a:lnTo>
                    <a:pt x="344806" y="216694"/>
                  </a:lnTo>
                  <a:lnTo>
                    <a:pt x="340519" y="210502"/>
                  </a:lnTo>
                  <a:lnTo>
                    <a:pt x="338138" y="205264"/>
                  </a:lnTo>
                  <a:lnTo>
                    <a:pt x="334804" y="195739"/>
                  </a:lnTo>
                  <a:lnTo>
                    <a:pt x="332899" y="195739"/>
                  </a:lnTo>
                  <a:lnTo>
                    <a:pt x="330518" y="200025"/>
                  </a:lnTo>
                  <a:lnTo>
                    <a:pt x="328137" y="205264"/>
                  </a:lnTo>
                  <a:lnTo>
                    <a:pt x="326231" y="208121"/>
                  </a:lnTo>
                  <a:lnTo>
                    <a:pt x="321945" y="210979"/>
                  </a:lnTo>
                  <a:lnTo>
                    <a:pt x="319564" y="213836"/>
                  </a:lnTo>
                  <a:lnTo>
                    <a:pt x="316706" y="214789"/>
                  </a:lnTo>
                  <a:lnTo>
                    <a:pt x="313373" y="217646"/>
                  </a:lnTo>
                  <a:lnTo>
                    <a:pt x="310991" y="220504"/>
                  </a:lnTo>
                  <a:lnTo>
                    <a:pt x="307658" y="226695"/>
                  </a:lnTo>
                  <a:lnTo>
                    <a:pt x="307181" y="230505"/>
                  </a:lnTo>
                  <a:lnTo>
                    <a:pt x="307181" y="234791"/>
                  </a:lnTo>
                  <a:lnTo>
                    <a:pt x="308610" y="240506"/>
                  </a:lnTo>
                  <a:lnTo>
                    <a:pt x="310039" y="249079"/>
                  </a:lnTo>
                  <a:lnTo>
                    <a:pt x="312420" y="250031"/>
                  </a:lnTo>
                  <a:lnTo>
                    <a:pt x="314325" y="251460"/>
                  </a:lnTo>
                  <a:lnTo>
                    <a:pt x="313849" y="253841"/>
                  </a:lnTo>
                  <a:lnTo>
                    <a:pt x="310991" y="255270"/>
                  </a:lnTo>
                  <a:lnTo>
                    <a:pt x="302419" y="263366"/>
                  </a:lnTo>
                  <a:lnTo>
                    <a:pt x="296704" y="266224"/>
                  </a:lnTo>
                  <a:lnTo>
                    <a:pt x="294799" y="268129"/>
                  </a:lnTo>
                  <a:lnTo>
                    <a:pt x="292894" y="272415"/>
                  </a:lnTo>
                  <a:lnTo>
                    <a:pt x="289560" y="277654"/>
                  </a:lnTo>
                  <a:lnTo>
                    <a:pt x="288131" y="280988"/>
                  </a:lnTo>
                  <a:lnTo>
                    <a:pt x="284798" y="287655"/>
                  </a:lnTo>
                  <a:lnTo>
                    <a:pt x="279559" y="295275"/>
                  </a:lnTo>
                  <a:lnTo>
                    <a:pt x="274320" y="300990"/>
                  </a:lnTo>
                  <a:lnTo>
                    <a:pt x="268129" y="305276"/>
                  </a:lnTo>
                  <a:lnTo>
                    <a:pt x="263843" y="307181"/>
                  </a:lnTo>
                  <a:lnTo>
                    <a:pt x="248602" y="313372"/>
                  </a:lnTo>
                  <a:lnTo>
                    <a:pt x="240506" y="315754"/>
                  </a:lnTo>
                  <a:lnTo>
                    <a:pt x="225743" y="317659"/>
                  </a:lnTo>
                  <a:lnTo>
                    <a:pt x="219552" y="320516"/>
                  </a:lnTo>
                  <a:lnTo>
                    <a:pt x="211931" y="319564"/>
                  </a:lnTo>
                  <a:lnTo>
                    <a:pt x="203359" y="319088"/>
                  </a:lnTo>
                  <a:lnTo>
                    <a:pt x="191452" y="328613"/>
                  </a:lnTo>
                  <a:lnTo>
                    <a:pt x="181452" y="330994"/>
                  </a:lnTo>
                  <a:lnTo>
                    <a:pt x="172403" y="332899"/>
                  </a:lnTo>
                  <a:lnTo>
                    <a:pt x="168593" y="334327"/>
                  </a:lnTo>
                  <a:lnTo>
                    <a:pt x="160020" y="339566"/>
                  </a:lnTo>
                  <a:lnTo>
                    <a:pt x="154781" y="341947"/>
                  </a:lnTo>
                  <a:lnTo>
                    <a:pt x="145256" y="344805"/>
                  </a:lnTo>
                  <a:lnTo>
                    <a:pt x="141447" y="344329"/>
                  </a:lnTo>
                  <a:lnTo>
                    <a:pt x="136208" y="341947"/>
                  </a:lnTo>
                  <a:lnTo>
                    <a:pt x="131445" y="342424"/>
                  </a:lnTo>
                  <a:lnTo>
                    <a:pt x="126206" y="341947"/>
                  </a:lnTo>
                  <a:lnTo>
                    <a:pt x="121920" y="341947"/>
                  </a:lnTo>
                  <a:lnTo>
                    <a:pt x="118586" y="343852"/>
                  </a:lnTo>
                  <a:lnTo>
                    <a:pt x="98584" y="354806"/>
                  </a:lnTo>
                  <a:lnTo>
                    <a:pt x="94774" y="357664"/>
                  </a:lnTo>
                  <a:lnTo>
                    <a:pt x="90488" y="361950"/>
                  </a:lnTo>
                  <a:lnTo>
                    <a:pt x="84297" y="366236"/>
                  </a:lnTo>
                  <a:lnTo>
                    <a:pt x="79534" y="370999"/>
                  </a:lnTo>
                  <a:lnTo>
                    <a:pt x="69533" y="375761"/>
                  </a:lnTo>
                  <a:lnTo>
                    <a:pt x="59055" y="379571"/>
                  </a:lnTo>
                  <a:lnTo>
                    <a:pt x="53816" y="382429"/>
                  </a:lnTo>
                  <a:lnTo>
                    <a:pt x="50006" y="386715"/>
                  </a:lnTo>
                  <a:lnTo>
                    <a:pt x="43815" y="398145"/>
                  </a:lnTo>
                  <a:lnTo>
                    <a:pt x="42386" y="401002"/>
                  </a:lnTo>
                  <a:lnTo>
                    <a:pt x="40005" y="403860"/>
                  </a:lnTo>
                  <a:lnTo>
                    <a:pt x="36672" y="404813"/>
                  </a:lnTo>
                  <a:lnTo>
                    <a:pt x="34290" y="405765"/>
                  </a:lnTo>
                  <a:lnTo>
                    <a:pt x="35243" y="400050"/>
                  </a:lnTo>
                  <a:lnTo>
                    <a:pt x="32861" y="394811"/>
                  </a:lnTo>
                  <a:lnTo>
                    <a:pt x="34766" y="385286"/>
                  </a:lnTo>
                  <a:lnTo>
                    <a:pt x="34290" y="382429"/>
                  </a:lnTo>
                  <a:lnTo>
                    <a:pt x="30956" y="384334"/>
                  </a:lnTo>
                  <a:lnTo>
                    <a:pt x="28575" y="386239"/>
                  </a:lnTo>
                  <a:lnTo>
                    <a:pt x="22860" y="400050"/>
                  </a:lnTo>
                  <a:lnTo>
                    <a:pt x="19050" y="411004"/>
                  </a:lnTo>
                  <a:lnTo>
                    <a:pt x="21908" y="417195"/>
                  </a:lnTo>
                  <a:lnTo>
                    <a:pt x="22860" y="421005"/>
                  </a:lnTo>
                  <a:lnTo>
                    <a:pt x="22860" y="424815"/>
                  </a:lnTo>
                  <a:lnTo>
                    <a:pt x="21908" y="430530"/>
                  </a:lnTo>
                  <a:lnTo>
                    <a:pt x="21908" y="434340"/>
                  </a:lnTo>
                  <a:lnTo>
                    <a:pt x="21431" y="439102"/>
                  </a:lnTo>
                  <a:lnTo>
                    <a:pt x="14288" y="450056"/>
                  </a:lnTo>
                  <a:lnTo>
                    <a:pt x="11906" y="454819"/>
                  </a:lnTo>
                  <a:lnTo>
                    <a:pt x="9525" y="464344"/>
                  </a:lnTo>
                  <a:lnTo>
                    <a:pt x="9049" y="468630"/>
                  </a:lnTo>
                  <a:lnTo>
                    <a:pt x="9049" y="475297"/>
                  </a:lnTo>
                  <a:lnTo>
                    <a:pt x="11906" y="481013"/>
                  </a:lnTo>
                  <a:lnTo>
                    <a:pt x="14288" y="484346"/>
                  </a:lnTo>
                  <a:lnTo>
                    <a:pt x="17622" y="494347"/>
                  </a:lnTo>
                  <a:lnTo>
                    <a:pt x="21908" y="501015"/>
                  </a:lnTo>
                  <a:lnTo>
                    <a:pt x="28575" y="514826"/>
                  </a:lnTo>
                  <a:lnTo>
                    <a:pt x="36195" y="525780"/>
                  </a:lnTo>
                  <a:lnTo>
                    <a:pt x="36672" y="530066"/>
                  </a:lnTo>
                  <a:lnTo>
                    <a:pt x="35719" y="535781"/>
                  </a:lnTo>
                  <a:lnTo>
                    <a:pt x="36195" y="541496"/>
                  </a:lnTo>
                  <a:lnTo>
                    <a:pt x="34766" y="543401"/>
                  </a:lnTo>
                  <a:lnTo>
                    <a:pt x="31909" y="545306"/>
                  </a:lnTo>
                  <a:lnTo>
                    <a:pt x="28575" y="542925"/>
                  </a:lnTo>
                  <a:lnTo>
                    <a:pt x="26670" y="540544"/>
                  </a:lnTo>
                  <a:lnTo>
                    <a:pt x="24765" y="532447"/>
                  </a:lnTo>
                  <a:lnTo>
                    <a:pt x="23813" y="531971"/>
                  </a:lnTo>
                  <a:lnTo>
                    <a:pt x="22384" y="535781"/>
                  </a:lnTo>
                  <a:lnTo>
                    <a:pt x="20955" y="537210"/>
                  </a:lnTo>
                  <a:lnTo>
                    <a:pt x="19527" y="536257"/>
                  </a:lnTo>
                  <a:lnTo>
                    <a:pt x="18574" y="534829"/>
                  </a:lnTo>
                  <a:lnTo>
                    <a:pt x="18098" y="533400"/>
                  </a:lnTo>
                  <a:lnTo>
                    <a:pt x="18574" y="531495"/>
                  </a:lnTo>
                  <a:lnTo>
                    <a:pt x="19050" y="525304"/>
                  </a:lnTo>
                  <a:lnTo>
                    <a:pt x="15716" y="521970"/>
                  </a:lnTo>
                  <a:lnTo>
                    <a:pt x="12859" y="518160"/>
                  </a:lnTo>
                  <a:lnTo>
                    <a:pt x="10002" y="517207"/>
                  </a:lnTo>
                  <a:lnTo>
                    <a:pt x="8097" y="519113"/>
                  </a:lnTo>
                  <a:lnTo>
                    <a:pt x="8097" y="521494"/>
                  </a:lnTo>
                  <a:lnTo>
                    <a:pt x="11906" y="528161"/>
                  </a:lnTo>
                  <a:lnTo>
                    <a:pt x="14288" y="535305"/>
                  </a:lnTo>
                  <a:lnTo>
                    <a:pt x="18098" y="539591"/>
                  </a:lnTo>
                  <a:lnTo>
                    <a:pt x="20479" y="540544"/>
                  </a:lnTo>
                  <a:lnTo>
                    <a:pt x="23336" y="543401"/>
                  </a:lnTo>
                  <a:lnTo>
                    <a:pt x="22860" y="549592"/>
                  </a:lnTo>
                  <a:lnTo>
                    <a:pt x="20955" y="551974"/>
                  </a:lnTo>
                  <a:lnTo>
                    <a:pt x="19527" y="552926"/>
                  </a:lnTo>
                  <a:lnTo>
                    <a:pt x="14288" y="551497"/>
                  </a:lnTo>
                  <a:lnTo>
                    <a:pt x="12859" y="547211"/>
                  </a:lnTo>
                  <a:lnTo>
                    <a:pt x="8573" y="538639"/>
                  </a:lnTo>
                  <a:lnTo>
                    <a:pt x="7144" y="535305"/>
                  </a:lnTo>
                  <a:lnTo>
                    <a:pt x="6191" y="534352"/>
                  </a:lnTo>
                  <a:lnTo>
                    <a:pt x="5715" y="535781"/>
                  </a:lnTo>
                  <a:lnTo>
                    <a:pt x="5715" y="538639"/>
                  </a:lnTo>
                  <a:lnTo>
                    <a:pt x="4763" y="540067"/>
                  </a:lnTo>
                  <a:lnTo>
                    <a:pt x="3810" y="540067"/>
                  </a:lnTo>
                  <a:lnTo>
                    <a:pt x="2381" y="538639"/>
                  </a:lnTo>
                  <a:lnTo>
                    <a:pt x="953" y="537686"/>
                  </a:lnTo>
                  <a:lnTo>
                    <a:pt x="0" y="538163"/>
                  </a:lnTo>
                  <a:lnTo>
                    <a:pt x="1429" y="540067"/>
                  </a:lnTo>
                  <a:lnTo>
                    <a:pt x="4763" y="546259"/>
                  </a:lnTo>
                  <a:lnTo>
                    <a:pt x="17622" y="561975"/>
                  </a:lnTo>
                  <a:lnTo>
                    <a:pt x="28575" y="580072"/>
                  </a:lnTo>
                  <a:lnTo>
                    <a:pt x="30956" y="587216"/>
                  </a:lnTo>
                  <a:lnTo>
                    <a:pt x="32385" y="602932"/>
                  </a:lnTo>
                  <a:lnTo>
                    <a:pt x="33338" y="606742"/>
                  </a:lnTo>
                  <a:lnTo>
                    <a:pt x="39529" y="614363"/>
                  </a:lnTo>
                  <a:lnTo>
                    <a:pt x="45720" y="623411"/>
                  </a:lnTo>
                  <a:lnTo>
                    <a:pt x="47625" y="627697"/>
                  </a:lnTo>
                  <a:lnTo>
                    <a:pt x="47625" y="631507"/>
                  </a:lnTo>
                  <a:lnTo>
                    <a:pt x="49054" y="635317"/>
                  </a:lnTo>
                  <a:lnTo>
                    <a:pt x="56674" y="645319"/>
                  </a:lnTo>
                  <a:lnTo>
                    <a:pt x="60008" y="655796"/>
                  </a:lnTo>
                  <a:lnTo>
                    <a:pt x="60484" y="659606"/>
                  </a:lnTo>
                  <a:lnTo>
                    <a:pt x="59531" y="666274"/>
                  </a:lnTo>
                  <a:lnTo>
                    <a:pt x="60484" y="678180"/>
                  </a:lnTo>
                  <a:lnTo>
                    <a:pt x="61436" y="684371"/>
                  </a:lnTo>
                  <a:lnTo>
                    <a:pt x="64294" y="697230"/>
                  </a:lnTo>
                  <a:lnTo>
                    <a:pt x="67628" y="706278"/>
                  </a:lnTo>
                  <a:lnTo>
                    <a:pt x="71438" y="711994"/>
                  </a:lnTo>
                  <a:lnTo>
                    <a:pt x="76677" y="724852"/>
                  </a:lnTo>
                  <a:lnTo>
                    <a:pt x="84773" y="739616"/>
                  </a:lnTo>
                  <a:lnTo>
                    <a:pt x="86202" y="746760"/>
                  </a:lnTo>
                  <a:lnTo>
                    <a:pt x="85725" y="765810"/>
                  </a:lnTo>
                  <a:lnTo>
                    <a:pt x="85249" y="772001"/>
                  </a:lnTo>
                  <a:lnTo>
                    <a:pt x="83344" y="772953"/>
                  </a:lnTo>
                  <a:lnTo>
                    <a:pt x="81915" y="775811"/>
                  </a:lnTo>
                  <a:lnTo>
                    <a:pt x="83820" y="788194"/>
                  </a:lnTo>
                  <a:lnTo>
                    <a:pt x="84297" y="795338"/>
                  </a:lnTo>
                  <a:lnTo>
                    <a:pt x="81439" y="802005"/>
                  </a:lnTo>
                  <a:lnTo>
                    <a:pt x="78581" y="808196"/>
                  </a:lnTo>
                  <a:lnTo>
                    <a:pt x="73343" y="812482"/>
                  </a:lnTo>
                  <a:lnTo>
                    <a:pt x="67152" y="812482"/>
                  </a:lnTo>
                  <a:lnTo>
                    <a:pt x="64294" y="810101"/>
                  </a:lnTo>
                  <a:lnTo>
                    <a:pt x="60484" y="807720"/>
                  </a:lnTo>
                  <a:lnTo>
                    <a:pt x="60008" y="818674"/>
                  </a:lnTo>
                  <a:lnTo>
                    <a:pt x="60008" y="828199"/>
                  </a:lnTo>
                  <a:lnTo>
                    <a:pt x="60960" y="831532"/>
                  </a:lnTo>
                  <a:lnTo>
                    <a:pt x="60960" y="835819"/>
                  </a:lnTo>
                  <a:lnTo>
                    <a:pt x="65247" y="839152"/>
                  </a:lnTo>
                  <a:lnTo>
                    <a:pt x="67628" y="837724"/>
                  </a:lnTo>
                  <a:lnTo>
                    <a:pt x="70485" y="837724"/>
                  </a:lnTo>
                  <a:lnTo>
                    <a:pt x="80486" y="842486"/>
                  </a:lnTo>
                  <a:lnTo>
                    <a:pt x="86202" y="846296"/>
                  </a:lnTo>
                  <a:lnTo>
                    <a:pt x="95250" y="856297"/>
                  </a:lnTo>
                  <a:lnTo>
                    <a:pt x="102870" y="859155"/>
                  </a:lnTo>
                  <a:lnTo>
                    <a:pt x="112872" y="863918"/>
                  </a:lnTo>
                  <a:lnTo>
                    <a:pt x="124778" y="865346"/>
                  </a:lnTo>
                  <a:lnTo>
                    <a:pt x="134303" y="865822"/>
                  </a:lnTo>
                  <a:lnTo>
                    <a:pt x="149066" y="868203"/>
                  </a:lnTo>
                  <a:lnTo>
                    <a:pt x="152400" y="867251"/>
                  </a:lnTo>
                  <a:lnTo>
                    <a:pt x="158591" y="866299"/>
                  </a:lnTo>
                  <a:lnTo>
                    <a:pt x="163354" y="864870"/>
                  </a:lnTo>
                  <a:lnTo>
                    <a:pt x="167640" y="863918"/>
                  </a:lnTo>
                  <a:lnTo>
                    <a:pt x="180499" y="854393"/>
                  </a:lnTo>
                  <a:lnTo>
                    <a:pt x="193358" y="844391"/>
                  </a:lnTo>
                  <a:lnTo>
                    <a:pt x="199549" y="843439"/>
                  </a:lnTo>
                  <a:lnTo>
                    <a:pt x="205264" y="843439"/>
                  </a:lnTo>
                  <a:lnTo>
                    <a:pt x="212408" y="840105"/>
                  </a:lnTo>
                  <a:lnTo>
                    <a:pt x="218599" y="830103"/>
                  </a:lnTo>
                  <a:lnTo>
                    <a:pt x="221933" y="827722"/>
                  </a:lnTo>
                  <a:lnTo>
                    <a:pt x="226219" y="825341"/>
                  </a:lnTo>
                  <a:lnTo>
                    <a:pt x="238125" y="823913"/>
                  </a:lnTo>
                  <a:lnTo>
                    <a:pt x="245269" y="824865"/>
                  </a:lnTo>
                  <a:lnTo>
                    <a:pt x="249079" y="823436"/>
                  </a:lnTo>
                  <a:lnTo>
                    <a:pt x="258604" y="821531"/>
                  </a:lnTo>
                  <a:lnTo>
                    <a:pt x="278606" y="819626"/>
                  </a:lnTo>
                  <a:lnTo>
                    <a:pt x="289560" y="821055"/>
                  </a:lnTo>
                  <a:lnTo>
                    <a:pt x="296704" y="821055"/>
                  </a:lnTo>
                  <a:lnTo>
                    <a:pt x="300514" y="821531"/>
                  </a:lnTo>
                  <a:lnTo>
                    <a:pt x="303371" y="825818"/>
                  </a:lnTo>
                  <a:lnTo>
                    <a:pt x="324802" y="822007"/>
                  </a:lnTo>
                  <a:lnTo>
                    <a:pt x="330994" y="821531"/>
                  </a:lnTo>
                  <a:lnTo>
                    <a:pt x="334804" y="822007"/>
                  </a:lnTo>
                  <a:lnTo>
                    <a:pt x="339566" y="825341"/>
                  </a:lnTo>
                  <a:lnTo>
                    <a:pt x="344806" y="822007"/>
                  </a:lnTo>
                  <a:lnTo>
                    <a:pt x="349568" y="822484"/>
                  </a:lnTo>
                  <a:lnTo>
                    <a:pt x="354331" y="819626"/>
                  </a:lnTo>
                  <a:lnTo>
                    <a:pt x="361950" y="810577"/>
                  </a:lnTo>
                  <a:lnTo>
                    <a:pt x="365284" y="804863"/>
                  </a:lnTo>
                  <a:lnTo>
                    <a:pt x="370523" y="792956"/>
                  </a:lnTo>
                  <a:lnTo>
                    <a:pt x="374333" y="788670"/>
                  </a:lnTo>
                  <a:lnTo>
                    <a:pt x="378619" y="786765"/>
                  </a:lnTo>
                  <a:lnTo>
                    <a:pt x="383858" y="786289"/>
                  </a:lnTo>
                  <a:lnTo>
                    <a:pt x="391954" y="783907"/>
                  </a:lnTo>
                  <a:lnTo>
                    <a:pt x="409099" y="773906"/>
                  </a:lnTo>
                  <a:lnTo>
                    <a:pt x="415766" y="771525"/>
                  </a:lnTo>
                  <a:lnTo>
                    <a:pt x="419100" y="769620"/>
                  </a:lnTo>
                  <a:lnTo>
                    <a:pt x="431006" y="762000"/>
                  </a:lnTo>
                  <a:lnTo>
                    <a:pt x="438627" y="760571"/>
                  </a:lnTo>
                  <a:lnTo>
                    <a:pt x="460534" y="762476"/>
                  </a:lnTo>
                  <a:lnTo>
                    <a:pt x="471012" y="762000"/>
                  </a:lnTo>
                  <a:lnTo>
                    <a:pt x="479108" y="760571"/>
                  </a:lnTo>
                  <a:lnTo>
                    <a:pt x="491490" y="756285"/>
                  </a:lnTo>
                  <a:lnTo>
                    <a:pt x="504825" y="752951"/>
                  </a:lnTo>
                  <a:lnTo>
                    <a:pt x="521018" y="746284"/>
                  </a:lnTo>
                  <a:lnTo>
                    <a:pt x="534829" y="739616"/>
                  </a:lnTo>
                  <a:lnTo>
                    <a:pt x="542925" y="738188"/>
                  </a:lnTo>
                  <a:lnTo>
                    <a:pt x="555784" y="736759"/>
                  </a:lnTo>
                  <a:lnTo>
                    <a:pt x="574834" y="734853"/>
                  </a:lnTo>
                  <a:lnTo>
                    <a:pt x="597218" y="735806"/>
                  </a:lnTo>
                  <a:lnTo>
                    <a:pt x="602933" y="734377"/>
                  </a:lnTo>
                  <a:lnTo>
                    <a:pt x="605790" y="732949"/>
                  </a:lnTo>
                  <a:lnTo>
                    <a:pt x="609600" y="731520"/>
                  </a:lnTo>
                  <a:lnTo>
                    <a:pt x="614363" y="732472"/>
                  </a:lnTo>
                  <a:lnTo>
                    <a:pt x="618173" y="733425"/>
                  </a:lnTo>
                  <a:lnTo>
                    <a:pt x="629127" y="739140"/>
                  </a:lnTo>
                  <a:lnTo>
                    <a:pt x="645795" y="750570"/>
                  </a:lnTo>
                  <a:lnTo>
                    <a:pt x="649606" y="751046"/>
                  </a:lnTo>
                  <a:lnTo>
                    <a:pt x="660559" y="748189"/>
                  </a:lnTo>
                  <a:lnTo>
                    <a:pt x="664369" y="748665"/>
                  </a:lnTo>
                  <a:lnTo>
                    <a:pt x="679609" y="757238"/>
                  </a:lnTo>
                  <a:lnTo>
                    <a:pt x="685800" y="757238"/>
                  </a:lnTo>
                  <a:lnTo>
                    <a:pt x="691039" y="757238"/>
                  </a:lnTo>
                  <a:lnTo>
                    <a:pt x="694849" y="758190"/>
                  </a:lnTo>
                  <a:lnTo>
                    <a:pt x="699135" y="760571"/>
                  </a:lnTo>
                  <a:lnTo>
                    <a:pt x="703898" y="765810"/>
                  </a:lnTo>
                  <a:lnTo>
                    <a:pt x="714375" y="771049"/>
                  </a:lnTo>
                  <a:lnTo>
                    <a:pt x="714852" y="775335"/>
                  </a:lnTo>
                  <a:lnTo>
                    <a:pt x="713899" y="778193"/>
                  </a:lnTo>
                  <a:lnTo>
                    <a:pt x="711518" y="778193"/>
                  </a:lnTo>
                  <a:lnTo>
                    <a:pt x="709613" y="778669"/>
                  </a:lnTo>
                  <a:lnTo>
                    <a:pt x="711994" y="787241"/>
                  </a:lnTo>
                  <a:lnTo>
                    <a:pt x="716281" y="794385"/>
                  </a:lnTo>
                  <a:lnTo>
                    <a:pt x="726758" y="795338"/>
                  </a:lnTo>
                  <a:lnTo>
                    <a:pt x="730568" y="797719"/>
                  </a:lnTo>
                  <a:lnTo>
                    <a:pt x="732949" y="800576"/>
                  </a:lnTo>
                  <a:lnTo>
                    <a:pt x="734854" y="804863"/>
                  </a:lnTo>
                  <a:lnTo>
                    <a:pt x="736283" y="811530"/>
                  </a:lnTo>
                  <a:lnTo>
                    <a:pt x="741521" y="817245"/>
                  </a:lnTo>
                  <a:lnTo>
                    <a:pt x="746284" y="822007"/>
                  </a:lnTo>
                  <a:lnTo>
                    <a:pt x="747237" y="823913"/>
                  </a:lnTo>
                  <a:lnTo>
                    <a:pt x="749618" y="831056"/>
                  </a:lnTo>
                  <a:lnTo>
                    <a:pt x="750570" y="832961"/>
                  </a:lnTo>
                  <a:lnTo>
                    <a:pt x="752475" y="839628"/>
                  </a:lnTo>
                  <a:lnTo>
                    <a:pt x="755333" y="847249"/>
                  </a:lnTo>
                  <a:lnTo>
                    <a:pt x="754381" y="848201"/>
                  </a:lnTo>
                  <a:lnTo>
                    <a:pt x="752952" y="848201"/>
                  </a:lnTo>
                  <a:lnTo>
                    <a:pt x="750094" y="846296"/>
                  </a:lnTo>
                  <a:lnTo>
                    <a:pt x="747713" y="843915"/>
                  </a:lnTo>
                  <a:lnTo>
                    <a:pt x="746284" y="844391"/>
                  </a:lnTo>
                  <a:lnTo>
                    <a:pt x="744856" y="845820"/>
                  </a:lnTo>
                  <a:lnTo>
                    <a:pt x="744856" y="847725"/>
                  </a:lnTo>
                  <a:lnTo>
                    <a:pt x="747237" y="847249"/>
                  </a:lnTo>
                  <a:lnTo>
                    <a:pt x="748665" y="847725"/>
                  </a:lnTo>
                  <a:lnTo>
                    <a:pt x="751999" y="850106"/>
                  </a:lnTo>
                  <a:lnTo>
                    <a:pt x="754856" y="852964"/>
                  </a:lnTo>
                  <a:lnTo>
                    <a:pt x="757238" y="854393"/>
                  </a:lnTo>
                  <a:lnTo>
                    <a:pt x="762952" y="861536"/>
                  </a:lnTo>
                  <a:lnTo>
                    <a:pt x="765334" y="860107"/>
                  </a:lnTo>
                  <a:lnTo>
                    <a:pt x="768192" y="858678"/>
                  </a:lnTo>
                  <a:lnTo>
                    <a:pt x="772477" y="862489"/>
                  </a:lnTo>
                  <a:lnTo>
                    <a:pt x="774383" y="863441"/>
                  </a:lnTo>
                  <a:lnTo>
                    <a:pt x="775335" y="862013"/>
                  </a:lnTo>
                  <a:lnTo>
                    <a:pt x="773906" y="855345"/>
                  </a:lnTo>
                  <a:lnTo>
                    <a:pt x="772477" y="853916"/>
                  </a:lnTo>
                  <a:lnTo>
                    <a:pt x="772002" y="851535"/>
                  </a:lnTo>
                  <a:lnTo>
                    <a:pt x="773906" y="849630"/>
                  </a:lnTo>
                  <a:lnTo>
                    <a:pt x="774859" y="847725"/>
                  </a:lnTo>
                  <a:lnTo>
                    <a:pt x="779621" y="842486"/>
                  </a:lnTo>
                  <a:lnTo>
                    <a:pt x="790099" y="827246"/>
                  </a:lnTo>
                  <a:lnTo>
                    <a:pt x="793433" y="825341"/>
                  </a:lnTo>
                  <a:lnTo>
                    <a:pt x="797243" y="822007"/>
                  </a:lnTo>
                  <a:lnTo>
                    <a:pt x="802481" y="819626"/>
                  </a:lnTo>
                  <a:lnTo>
                    <a:pt x="807720" y="816769"/>
                  </a:lnTo>
                  <a:lnTo>
                    <a:pt x="811054" y="815816"/>
                  </a:lnTo>
                  <a:lnTo>
                    <a:pt x="814388" y="815340"/>
                  </a:lnTo>
                  <a:lnTo>
                    <a:pt x="818198" y="812482"/>
                  </a:lnTo>
                  <a:lnTo>
                    <a:pt x="822008" y="804863"/>
                  </a:lnTo>
                  <a:lnTo>
                    <a:pt x="824865" y="795814"/>
                  </a:lnTo>
                  <a:lnTo>
                    <a:pt x="828199" y="792003"/>
                  </a:lnTo>
                  <a:lnTo>
                    <a:pt x="832962" y="787718"/>
                  </a:lnTo>
                  <a:lnTo>
                    <a:pt x="836771" y="782002"/>
                  </a:lnTo>
                  <a:lnTo>
                    <a:pt x="836295" y="777240"/>
                  </a:lnTo>
                  <a:lnTo>
                    <a:pt x="836295" y="772477"/>
                  </a:lnTo>
                  <a:lnTo>
                    <a:pt x="839152" y="776288"/>
                  </a:lnTo>
                  <a:lnTo>
                    <a:pt x="841058" y="780097"/>
                  </a:lnTo>
                  <a:lnTo>
                    <a:pt x="843915" y="792480"/>
                  </a:lnTo>
                  <a:lnTo>
                    <a:pt x="841534" y="795338"/>
                  </a:lnTo>
                  <a:lnTo>
                    <a:pt x="839152" y="796766"/>
                  </a:lnTo>
                  <a:lnTo>
                    <a:pt x="839629" y="801052"/>
                  </a:lnTo>
                  <a:lnTo>
                    <a:pt x="841058" y="806768"/>
                  </a:lnTo>
                  <a:lnTo>
                    <a:pt x="841534" y="811053"/>
                  </a:lnTo>
                  <a:lnTo>
                    <a:pt x="836295" y="815816"/>
                  </a:lnTo>
                  <a:lnTo>
                    <a:pt x="832009" y="821531"/>
                  </a:lnTo>
                  <a:lnTo>
                    <a:pt x="826770" y="832961"/>
                  </a:lnTo>
                  <a:lnTo>
                    <a:pt x="826294" y="836295"/>
                  </a:lnTo>
                  <a:lnTo>
                    <a:pt x="825342" y="841057"/>
                  </a:lnTo>
                  <a:lnTo>
                    <a:pt x="825818" y="845344"/>
                  </a:lnTo>
                  <a:lnTo>
                    <a:pt x="826770" y="849630"/>
                  </a:lnTo>
                  <a:lnTo>
                    <a:pt x="825342" y="855821"/>
                  </a:lnTo>
                  <a:lnTo>
                    <a:pt x="822960" y="861536"/>
                  </a:lnTo>
                  <a:lnTo>
                    <a:pt x="820102" y="861536"/>
                  </a:lnTo>
                  <a:lnTo>
                    <a:pt x="818198" y="861536"/>
                  </a:lnTo>
                  <a:lnTo>
                    <a:pt x="813912" y="862013"/>
                  </a:lnTo>
                  <a:lnTo>
                    <a:pt x="810102" y="861536"/>
                  </a:lnTo>
                  <a:lnTo>
                    <a:pt x="805815" y="873919"/>
                  </a:lnTo>
                  <a:lnTo>
                    <a:pt x="808673" y="874395"/>
                  </a:lnTo>
                  <a:lnTo>
                    <a:pt x="811054" y="873919"/>
                  </a:lnTo>
                  <a:lnTo>
                    <a:pt x="814864" y="873919"/>
                  </a:lnTo>
                  <a:lnTo>
                    <a:pt x="819150" y="871538"/>
                  </a:lnTo>
                  <a:lnTo>
                    <a:pt x="825342" y="869632"/>
                  </a:lnTo>
                  <a:lnTo>
                    <a:pt x="829152" y="870109"/>
                  </a:lnTo>
                  <a:lnTo>
                    <a:pt x="833438" y="870109"/>
                  </a:lnTo>
                  <a:lnTo>
                    <a:pt x="839629" y="854393"/>
                  </a:lnTo>
                  <a:lnTo>
                    <a:pt x="841058" y="843915"/>
                  </a:lnTo>
                  <a:lnTo>
                    <a:pt x="844392" y="839152"/>
                  </a:lnTo>
                  <a:lnTo>
                    <a:pt x="845344" y="835819"/>
                  </a:lnTo>
                  <a:lnTo>
                    <a:pt x="846773" y="832961"/>
                  </a:lnTo>
                  <a:lnTo>
                    <a:pt x="850106" y="838200"/>
                  </a:lnTo>
                  <a:lnTo>
                    <a:pt x="852964" y="843439"/>
                  </a:lnTo>
                  <a:lnTo>
                    <a:pt x="858679" y="851535"/>
                  </a:lnTo>
                  <a:lnTo>
                    <a:pt x="860584" y="855821"/>
                  </a:lnTo>
                  <a:lnTo>
                    <a:pt x="861537" y="865822"/>
                  </a:lnTo>
                  <a:lnTo>
                    <a:pt x="857727" y="877252"/>
                  </a:lnTo>
                  <a:lnTo>
                    <a:pt x="855345" y="880586"/>
                  </a:lnTo>
                  <a:lnTo>
                    <a:pt x="852488" y="883444"/>
                  </a:lnTo>
                  <a:lnTo>
                    <a:pt x="850106" y="888206"/>
                  </a:lnTo>
                  <a:lnTo>
                    <a:pt x="857250" y="889635"/>
                  </a:lnTo>
                  <a:lnTo>
                    <a:pt x="861537" y="889635"/>
                  </a:lnTo>
                  <a:lnTo>
                    <a:pt x="868681" y="886301"/>
                  </a:lnTo>
                  <a:lnTo>
                    <a:pt x="870109" y="885825"/>
                  </a:lnTo>
                  <a:lnTo>
                    <a:pt x="873443" y="885825"/>
                  </a:lnTo>
                  <a:lnTo>
                    <a:pt x="874871" y="883920"/>
                  </a:lnTo>
                  <a:lnTo>
                    <a:pt x="878206" y="882015"/>
                  </a:lnTo>
                  <a:lnTo>
                    <a:pt x="880587" y="880110"/>
                  </a:lnTo>
                  <a:lnTo>
                    <a:pt x="883920" y="878681"/>
                  </a:lnTo>
                  <a:lnTo>
                    <a:pt x="886777" y="879634"/>
                  </a:lnTo>
                  <a:lnTo>
                    <a:pt x="887254" y="880586"/>
                  </a:lnTo>
                  <a:lnTo>
                    <a:pt x="888206" y="881539"/>
                  </a:lnTo>
                  <a:lnTo>
                    <a:pt x="887254" y="883920"/>
                  </a:lnTo>
                  <a:lnTo>
                    <a:pt x="887254" y="888682"/>
                  </a:lnTo>
                  <a:lnTo>
                    <a:pt x="885349" y="888206"/>
                  </a:lnTo>
                  <a:lnTo>
                    <a:pt x="883444" y="885349"/>
                  </a:lnTo>
                  <a:lnTo>
                    <a:pt x="881063" y="886301"/>
                  </a:lnTo>
                  <a:lnTo>
                    <a:pt x="879634" y="888682"/>
                  </a:lnTo>
                  <a:lnTo>
                    <a:pt x="876300" y="888206"/>
                  </a:lnTo>
                  <a:lnTo>
                    <a:pt x="876777" y="889635"/>
                  </a:lnTo>
                  <a:lnTo>
                    <a:pt x="878681" y="892493"/>
                  </a:lnTo>
                  <a:lnTo>
                    <a:pt x="885825" y="897731"/>
                  </a:lnTo>
                  <a:lnTo>
                    <a:pt x="893445" y="904875"/>
                  </a:lnTo>
                  <a:lnTo>
                    <a:pt x="896302" y="908209"/>
                  </a:lnTo>
                  <a:lnTo>
                    <a:pt x="902494" y="918686"/>
                  </a:lnTo>
                  <a:lnTo>
                    <a:pt x="906781" y="930116"/>
                  </a:lnTo>
                  <a:lnTo>
                    <a:pt x="906304" y="933450"/>
                  </a:lnTo>
                  <a:lnTo>
                    <a:pt x="904399" y="939641"/>
                  </a:lnTo>
                  <a:lnTo>
                    <a:pt x="902970" y="945832"/>
                  </a:lnTo>
                  <a:lnTo>
                    <a:pt x="902970" y="949166"/>
                  </a:lnTo>
                  <a:lnTo>
                    <a:pt x="904399" y="952976"/>
                  </a:lnTo>
                  <a:lnTo>
                    <a:pt x="907256" y="957263"/>
                  </a:lnTo>
                  <a:lnTo>
                    <a:pt x="918687" y="968693"/>
                  </a:lnTo>
                  <a:lnTo>
                    <a:pt x="924877" y="978694"/>
                  </a:lnTo>
                  <a:lnTo>
                    <a:pt x="932974" y="983932"/>
                  </a:lnTo>
                  <a:lnTo>
                    <a:pt x="945833" y="985838"/>
                  </a:lnTo>
                  <a:lnTo>
                    <a:pt x="952500" y="989647"/>
                  </a:lnTo>
                  <a:lnTo>
                    <a:pt x="959644" y="997268"/>
                  </a:lnTo>
                  <a:lnTo>
                    <a:pt x="962025" y="997744"/>
                  </a:lnTo>
                  <a:lnTo>
                    <a:pt x="965359" y="998220"/>
                  </a:lnTo>
                  <a:lnTo>
                    <a:pt x="969645" y="993457"/>
                  </a:lnTo>
                  <a:lnTo>
                    <a:pt x="976313" y="993934"/>
                  </a:lnTo>
                  <a:lnTo>
                    <a:pt x="985362" y="998696"/>
                  </a:lnTo>
                  <a:lnTo>
                    <a:pt x="990600" y="997744"/>
                  </a:lnTo>
                  <a:lnTo>
                    <a:pt x="994410" y="998220"/>
                  </a:lnTo>
                  <a:lnTo>
                    <a:pt x="999649" y="1000601"/>
                  </a:lnTo>
                  <a:lnTo>
                    <a:pt x="1007269" y="1005840"/>
                  </a:lnTo>
                  <a:lnTo>
                    <a:pt x="1015365" y="1008221"/>
                  </a:lnTo>
                  <a:lnTo>
                    <a:pt x="1020127" y="1012031"/>
                  </a:lnTo>
                  <a:lnTo>
                    <a:pt x="1023938" y="1012507"/>
                  </a:lnTo>
                  <a:lnTo>
                    <a:pt x="1030606" y="1014889"/>
                  </a:lnTo>
                  <a:lnTo>
                    <a:pt x="1035844" y="1012984"/>
                  </a:lnTo>
                  <a:lnTo>
                    <a:pt x="1040131" y="1010126"/>
                  </a:lnTo>
                  <a:lnTo>
                    <a:pt x="1050131" y="1001077"/>
                  </a:lnTo>
                  <a:lnTo>
                    <a:pt x="1057752" y="996791"/>
                  </a:lnTo>
                  <a:lnTo>
                    <a:pt x="1062038" y="994886"/>
                  </a:lnTo>
                  <a:lnTo>
                    <a:pt x="1065371" y="993934"/>
                  </a:lnTo>
                  <a:lnTo>
                    <a:pt x="1069658" y="991076"/>
                  </a:lnTo>
                  <a:lnTo>
                    <a:pt x="1067277" y="989171"/>
                  </a:lnTo>
                  <a:lnTo>
                    <a:pt x="1064896" y="989647"/>
                  </a:lnTo>
                  <a:lnTo>
                    <a:pt x="1060609" y="988695"/>
                  </a:lnTo>
                  <a:lnTo>
                    <a:pt x="1062990" y="987266"/>
                  </a:lnTo>
                  <a:lnTo>
                    <a:pt x="1065371" y="986314"/>
                  </a:lnTo>
                  <a:lnTo>
                    <a:pt x="1077277" y="979170"/>
                  </a:lnTo>
                  <a:lnTo>
                    <a:pt x="1080612" y="981075"/>
                  </a:lnTo>
                  <a:lnTo>
                    <a:pt x="1082993" y="983456"/>
                  </a:lnTo>
                  <a:lnTo>
                    <a:pt x="1085375" y="986790"/>
                  </a:lnTo>
                  <a:lnTo>
                    <a:pt x="1083469" y="991076"/>
                  </a:lnTo>
                  <a:lnTo>
                    <a:pt x="1082040" y="992981"/>
                  </a:lnTo>
                  <a:lnTo>
                    <a:pt x="1078231" y="996315"/>
                  </a:lnTo>
                  <a:lnTo>
                    <a:pt x="1073944" y="996315"/>
                  </a:lnTo>
                  <a:lnTo>
                    <a:pt x="1072039" y="995839"/>
                  </a:lnTo>
                  <a:lnTo>
                    <a:pt x="1076325" y="999649"/>
                  </a:lnTo>
                  <a:lnTo>
                    <a:pt x="1080135" y="1002030"/>
                  </a:lnTo>
                  <a:lnTo>
                    <a:pt x="1088231" y="997268"/>
                  </a:lnTo>
                  <a:lnTo>
                    <a:pt x="1090137" y="993457"/>
                  </a:lnTo>
                  <a:lnTo>
                    <a:pt x="1091565" y="991552"/>
                  </a:lnTo>
                  <a:lnTo>
                    <a:pt x="1093946" y="991076"/>
                  </a:lnTo>
                  <a:lnTo>
                    <a:pt x="1097756" y="991552"/>
                  </a:lnTo>
                  <a:lnTo>
                    <a:pt x="1099185" y="994410"/>
                  </a:lnTo>
                  <a:lnTo>
                    <a:pt x="1100138" y="997744"/>
                  </a:lnTo>
                  <a:lnTo>
                    <a:pt x="1097281" y="998696"/>
                  </a:lnTo>
                  <a:lnTo>
                    <a:pt x="1095852" y="1001077"/>
                  </a:lnTo>
                  <a:lnTo>
                    <a:pt x="1094900" y="1003459"/>
                  </a:lnTo>
                  <a:lnTo>
                    <a:pt x="1099662" y="1006316"/>
                  </a:lnTo>
                  <a:lnTo>
                    <a:pt x="1102043" y="1008221"/>
                  </a:lnTo>
                  <a:lnTo>
                    <a:pt x="1104900" y="1008221"/>
                  </a:lnTo>
                  <a:lnTo>
                    <a:pt x="1108234" y="1008697"/>
                  </a:lnTo>
                  <a:lnTo>
                    <a:pt x="1110615" y="1012984"/>
                  </a:lnTo>
                  <a:lnTo>
                    <a:pt x="1112996" y="1017746"/>
                  </a:lnTo>
                  <a:lnTo>
                    <a:pt x="1115854" y="1016318"/>
                  </a:lnTo>
                  <a:lnTo>
                    <a:pt x="1117759" y="1014889"/>
                  </a:lnTo>
                  <a:lnTo>
                    <a:pt x="1120617" y="1016318"/>
                  </a:lnTo>
                  <a:lnTo>
                    <a:pt x="1123950" y="1020127"/>
                  </a:lnTo>
                  <a:lnTo>
                    <a:pt x="1126808" y="1024414"/>
                  </a:lnTo>
                  <a:lnTo>
                    <a:pt x="1127284" y="1026319"/>
                  </a:lnTo>
                  <a:lnTo>
                    <a:pt x="1129189" y="1027271"/>
                  </a:lnTo>
                  <a:lnTo>
                    <a:pt x="1131094" y="1025843"/>
                  </a:lnTo>
                  <a:lnTo>
                    <a:pt x="1132046" y="1023938"/>
                  </a:lnTo>
                  <a:lnTo>
                    <a:pt x="1132046" y="1020603"/>
                  </a:lnTo>
                  <a:lnTo>
                    <a:pt x="1131571" y="1015365"/>
                  </a:lnTo>
                  <a:lnTo>
                    <a:pt x="1130142" y="1014413"/>
                  </a:lnTo>
                  <a:lnTo>
                    <a:pt x="1127284" y="1017270"/>
                  </a:lnTo>
                  <a:lnTo>
                    <a:pt x="1125379" y="1015365"/>
                  </a:lnTo>
                  <a:lnTo>
                    <a:pt x="1122998" y="1012984"/>
                  </a:lnTo>
                  <a:lnTo>
                    <a:pt x="1122998" y="1010602"/>
                  </a:lnTo>
                  <a:lnTo>
                    <a:pt x="1125379" y="1009650"/>
                  </a:lnTo>
                  <a:lnTo>
                    <a:pt x="1127760" y="1010126"/>
                  </a:lnTo>
                  <a:lnTo>
                    <a:pt x="1130618" y="1010126"/>
                  </a:lnTo>
                  <a:lnTo>
                    <a:pt x="1144906" y="1008221"/>
                  </a:lnTo>
                  <a:lnTo>
                    <a:pt x="1163002" y="990600"/>
                  </a:lnTo>
                  <a:lnTo>
                    <a:pt x="1171100" y="984409"/>
                  </a:lnTo>
                  <a:lnTo>
                    <a:pt x="1179671" y="979646"/>
                  </a:lnTo>
                  <a:lnTo>
                    <a:pt x="1188244" y="976789"/>
                  </a:lnTo>
                  <a:lnTo>
                    <a:pt x="1192531" y="975836"/>
                  </a:lnTo>
                  <a:lnTo>
                    <a:pt x="1215867" y="974407"/>
                  </a:lnTo>
                  <a:lnTo>
                    <a:pt x="1227773" y="974884"/>
                  </a:lnTo>
                  <a:lnTo>
                    <a:pt x="1233964" y="973455"/>
                  </a:lnTo>
                  <a:lnTo>
                    <a:pt x="1236821" y="972026"/>
                  </a:lnTo>
                  <a:lnTo>
                    <a:pt x="1241584" y="967740"/>
                  </a:lnTo>
                  <a:lnTo>
                    <a:pt x="1244918" y="964882"/>
                  </a:lnTo>
                  <a:lnTo>
                    <a:pt x="1249204" y="963930"/>
                  </a:lnTo>
                  <a:lnTo>
                    <a:pt x="1250156" y="960596"/>
                  </a:lnTo>
                  <a:lnTo>
                    <a:pt x="1250156" y="957263"/>
                  </a:lnTo>
                  <a:lnTo>
                    <a:pt x="1251109" y="953452"/>
                  </a:lnTo>
                  <a:lnTo>
                    <a:pt x="1249681" y="946309"/>
                  </a:lnTo>
                  <a:lnTo>
                    <a:pt x="1250156" y="937260"/>
                  </a:lnTo>
                  <a:lnTo>
                    <a:pt x="1251109" y="932497"/>
                  </a:lnTo>
                  <a:lnTo>
                    <a:pt x="1253490" y="925830"/>
                  </a:lnTo>
                  <a:lnTo>
                    <a:pt x="1254443" y="919163"/>
                  </a:lnTo>
                  <a:lnTo>
                    <a:pt x="1255396" y="909638"/>
                  </a:lnTo>
                  <a:lnTo>
                    <a:pt x="1256348" y="903922"/>
                  </a:lnTo>
                  <a:lnTo>
                    <a:pt x="1257777" y="898684"/>
                  </a:lnTo>
                  <a:lnTo>
                    <a:pt x="1261110" y="892969"/>
                  </a:lnTo>
                  <a:lnTo>
                    <a:pt x="1263968" y="889159"/>
                  </a:lnTo>
                  <a:lnTo>
                    <a:pt x="1270635" y="874871"/>
                  </a:lnTo>
                  <a:lnTo>
                    <a:pt x="1273017" y="873443"/>
                  </a:lnTo>
                  <a:lnTo>
                    <a:pt x="1274921" y="873443"/>
                  </a:lnTo>
                  <a:lnTo>
                    <a:pt x="1275875" y="872490"/>
                  </a:lnTo>
                  <a:lnTo>
                    <a:pt x="1276350" y="871538"/>
                  </a:lnTo>
                  <a:lnTo>
                    <a:pt x="1275875" y="871061"/>
                  </a:lnTo>
                  <a:lnTo>
                    <a:pt x="1274921" y="869632"/>
                  </a:lnTo>
                  <a:lnTo>
                    <a:pt x="1275398" y="868203"/>
                  </a:lnTo>
                  <a:lnTo>
                    <a:pt x="1277302" y="866775"/>
                  </a:lnTo>
                  <a:lnTo>
                    <a:pt x="1277779" y="867251"/>
                  </a:lnTo>
                  <a:lnTo>
                    <a:pt x="1278731" y="866775"/>
                  </a:lnTo>
                  <a:lnTo>
                    <a:pt x="1278731" y="865822"/>
                  </a:lnTo>
                  <a:lnTo>
                    <a:pt x="1277779" y="862013"/>
                  </a:lnTo>
                  <a:lnTo>
                    <a:pt x="1279208" y="856774"/>
                  </a:lnTo>
                  <a:lnTo>
                    <a:pt x="1281113" y="847249"/>
                  </a:lnTo>
                  <a:lnTo>
                    <a:pt x="1283018" y="842963"/>
                  </a:lnTo>
                  <a:lnTo>
                    <a:pt x="1283971" y="839628"/>
                  </a:lnTo>
                  <a:lnTo>
                    <a:pt x="1288256" y="834390"/>
                  </a:lnTo>
                  <a:lnTo>
                    <a:pt x="1293019" y="829151"/>
                  </a:lnTo>
                  <a:lnTo>
                    <a:pt x="1291590" y="828675"/>
                  </a:lnTo>
                  <a:lnTo>
                    <a:pt x="1289209" y="828199"/>
                  </a:lnTo>
                  <a:lnTo>
                    <a:pt x="1290638" y="826770"/>
                  </a:lnTo>
                  <a:lnTo>
                    <a:pt x="1291590" y="826294"/>
                  </a:lnTo>
                  <a:lnTo>
                    <a:pt x="1293019" y="827246"/>
                  </a:lnTo>
                  <a:lnTo>
                    <a:pt x="1294448" y="824865"/>
                  </a:lnTo>
                  <a:lnTo>
                    <a:pt x="1294925" y="821531"/>
                  </a:lnTo>
                  <a:lnTo>
                    <a:pt x="1295877" y="816293"/>
                  </a:lnTo>
                  <a:lnTo>
                    <a:pt x="1294925" y="812006"/>
                  </a:lnTo>
                  <a:lnTo>
                    <a:pt x="1297306" y="810577"/>
                  </a:lnTo>
                  <a:lnTo>
                    <a:pt x="1299687" y="809625"/>
                  </a:lnTo>
                  <a:lnTo>
                    <a:pt x="1300639" y="804863"/>
                  </a:lnTo>
                  <a:lnTo>
                    <a:pt x="1301115" y="802957"/>
                  </a:lnTo>
                  <a:lnTo>
                    <a:pt x="1302544" y="801052"/>
                  </a:lnTo>
                  <a:lnTo>
                    <a:pt x="1305402" y="797243"/>
                  </a:lnTo>
                  <a:lnTo>
                    <a:pt x="1307306" y="793432"/>
                  </a:lnTo>
                  <a:lnTo>
                    <a:pt x="1312069" y="785813"/>
                  </a:lnTo>
                  <a:lnTo>
                    <a:pt x="1316831" y="782955"/>
                  </a:lnTo>
                  <a:lnTo>
                    <a:pt x="1323975" y="780574"/>
                  </a:lnTo>
                  <a:lnTo>
                    <a:pt x="1324927" y="779145"/>
                  </a:lnTo>
                  <a:lnTo>
                    <a:pt x="1323023" y="778193"/>
                  </a:lnTo>
                  <a:lnTo>
                    <a:pt x="1323023" y="777240"/>
                  </a:lnTo>
                  <a:lnTo>
                    <a:pt x="1325881" y="777240"/>
                  </a:lnTo>
                  <a:lnTo>
                    <a:pt x="1326833" y="774859"/>
                  </a:lnTo>
                  <a:lnTo>
                    <a:pt x="1329690" y="772953"/>
                  </a:lnTo>
                  <a:lnTo>
                    <a:pt x="1334452" y="768668"/>
                  </a:lnTo>
                  <a:lnTo>
                    <a:pt x="1335881" y="764381"/>
                  </a:lnTo>
                  <a:lnTo>
                    <a:pt x="1336834" y="761047"/>
                  </a:lnTo>
                  <a:lnTo>
                    <a:pt x="1337310" y="753903"/>
                  </a:lnTo>
                  <a:lnTo>
                    <a:pt x="1344931" y="744378"/>
                  </a:lnTo>
                  <a:lnTo>
                    <a:pt x="1350169" y="731520"/>
                  </a:lnTo>
                  <a:lnTo>
                    <a:pt x="1351598" y="722947"/>
                  </a:lnTo>
                  <a:lnTo>
                    <a:pt x="1353027" y="718185"/>
                  </a:lnTo>
                  <a:lnTo>
                    <a:pt x="1353979" y="711518"/>
                  </a:lnTo>
                  <a:lnTo>
                    <a:pt x="1353027" y="704374"/>
                  </a:lnTo>
                  <a:lnTo>
                    <a:pt x="1353027" y="698659"/>
                  </a:lnTo>
                  <a:lnTo>
                    <a:pt x="1358265" y="683895"/>
                  </a:lnTo>
                  <a:lnTo>
                    <a:pt x="1359694" y="677704"/>
                  </a:lnTo>
                  <a:lnTo>
                    <a:pt x="1361123" y="673894"/>
                  </a:lnTo>
                  <a:lnTo>
                    <a:pt x="1363504" y="659130"/>
                  </a:lnTo>
                  <a:lnTo>
                    <a:pt x="1363504" y="651510"/>
                  </a:lnTo>
                  <a:lnTo>
                    <a:pt x="1367314" y="642938"/>
                  </a:lnTo>
                  <a:lnTo>
                    <a:pt x="1372077" y="635794"/>
                  </a:lnTo>
                  <a:lnTo>
                    <a:pt x="1372552" y="629126"/>
                  </a:lnTo>
                  <a:lnTo>
                    <a:pt x="1371125" y="623888"/>
                  </a:lnTo>
                  <a:lnTo>
                    <a:pt x="1380650" y="613410"/>
                  </a:lnTo>
                  <a:close/>
                  <a:moveTo>
                    <a:pt x="414814" y="131921"/>
                  </a:moveTo>
                  <a:lnTo>
                    <a:pt x="414814" y="130969"/>
                  </a:lnTo>
                  <a:lnTo>
                    <a:pt x="414814" y="128111"/>
                  </a:lnTo>
                  <a:lnTo>
                    <a:pt x="413385" y="127635"/>
                  </a:lnTo>
                  <a:lnTo>
                    <a:pt x="411956" y="129064"/>
                  </a:lnTo>
                  <a:lnTo>
                    <a:pt x="411004" y="132397"/>
                  </a:lnTo>
                  <a:lnTo>
                    <a:pt x="412433" y="134302"/>
                  </a:lnTo>
                  <a:lnTo>
                    <a:pt x="414814" y="131921"/>
                  </a:lnTo>
                  <a:close/>
                  <a:moveTo>
                    <a:pt x="391954" y="160972"/>
                  </a:moveTo>
                  <a:lnTo>
                    <a:pt x="393383" y="161449"/>
                  </a:lnTo>
                  <a:lnTo>
                    <a:pt x="394812" y="160496"/>
                  </a:lnTo>
                  <a:lnTo>
                    <a:pt x="395288" y="159067"/>
                  </a:lnTo>
                  <a:lnTo>
                    <a:pt x="393859" y="157639"/>
                  </a:lnTo>
                  <a:lnTo>
                    <a:pt x="393383" y="156210"/>
                  </a:lnTo>
                  <a:lnTo>
                    <a:pt x="392431" y="156210"/>
                  </a:lnTo>
                  <a:lnTo>
                    <a:pt x="391954" y="157163"/>
                  </a:lnTo>
                  <a:lnTo>
                    <a:pt x="391002" y="158591"/>
                  </a:lnTo>
                  <a:lnTo>
                    <a:pt x="392431" y="160020"/>
                  </a:lnTo>
                  <a:lnTo>
                    <a:pt x="391954" y="160972"/>
                  </a:lnTo>
                  <a:close/>
                </a:path>
              </a:pathLst>
            </a:custGeom>
            <a:grpFill/>
            <a:ln w="3175" cap="flat">
              <a:solidFill>
                <a:schemeClr val="bg1">
                  <a:lumMod val="75000"/>
                </a:scheme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4" name="Freeform: Shape 452">
              <a:extLst>
                <a:ext uri="{FF2B5EF4-FFF2-40B4-BE49-F238E27FC236}">
                  <a16:creationId xmlns:a16="http://schemas.microsoft.com/office/drawing/2014/main" id="{C514DB0D-497D-72FA-4BE6-30ADBCF46AE0}"/>
                </a:ext>
              </a:extLst>
            </p:cNvPr>
            <p:cNvSpPr/>
            <p:nvPr/>
          </p:nvSpPr>
          <p:spPr>
            <a:xfrm>
              <a:off x="6043612" y="2505074"/>
              <a:ext cx="259556" cy="111442"/>
            </a:xfrm>
            <a:custGeom>
              <a:avLst/>
              <a:gdLst>
                <a:gd name="connsiteX0" fmla="*/ 257175 w 259556"/>
                <a:gd name="connsiteY0" fmla="*/ 41434 h 111442"/>
                <a:gd name="connsiteX1" fmla="*/ 256699 w 259556"/>
                <a:gd name="connsiteY1" fmla="*/ 39529 h 111442"/>
                <a:gd name="connsiteX2" fmla="*/ 253365 w 259556"/>
                <a:gd name="connsiteY2" fmla="*/ 34766 h 111442"/>
                <a:gd name="connsiteX3" fmla="*/ 249555 w 259556"/>
                <a:gd name="connsiteY3" fmla="*/ 26670 h 111442"/>
                <a:gd name="connsiteX4" fmla="*/ 249555 w 259556"/>
                <a:gd name="connsiteY4" fmla="*/ 24289 h 111442"/>
                <a:gd name="connsiteX5" fmla="*/ 250984 w 259556"/>
                <a:gd name="connsiteY5" fmla="*/ 21431 h 111442"/>
                <a:gd name="connsiteX6" fmla="*/ 252413 w 259556"/>
                <a:gd name="connsiteY6" fmla="*/ 19526 h 111442"/>
                <a:gd name="connsiteX7" fmla="*/ 252413 w 259556"/>
                <a:gd name="connsiteY7" fmla="*/ 18097 h 111442"/>
                <a:gd name="connsiteX8" fmla="*/ 252889 w 259556"/>
                <a:gd name="connsiteY8" fmla="*/ 17621 h 111442"/>
                <a:gd name="connsiteX9" fmla="*/ 251936 w 259556"/>
                <a:gd name="connsiteY9" fmla="*/ 16669 h 111442"/>
                <a:gd name="connsiteX10" fmla="*/ 250507 w 259556"/>
                <a:gd name="connsiteY10" fmla="*/ 12859 h 111442"/>
                <a:gd name="connsiteX11" fmla="*/ 248602 w 259556"/>
                <a:gd name="connsiteY11" fmla="*/ 12383 h 111442"/>
                <a:gd name="connsiteX12" fmla="*/ 246221 w 259556"/>
                <a:gd name="connsiteY12" fmla="*/ 11906 h 111442"/>
                <a:gd name="connsiteX13" fmla="*/ 244793 w 259556"/>
                <a:gd name="connsiteY13" fmla="*/ 11430 h 111442"/>
                <a:gd name="connsiteX14" fmla="*/ 240982 w 259556"/>
                <a:gd name="connsiteY14" fmla="*/ 9525 h 111442"/>
                <a:gd name="connsiteX15" fmla="*/ 238601 w 259556"/>
                <a:gd name="connsiteY15" fmla="*/ 9049 h 111442"/>
                <a:gd name="connsiteX16" fmla="*/ 236696 w 259556"/>
                <a:gd name="connsiteY16" fmla="*/ 8572 h 111442"/>
                <a:gd name="connsiteX17" fmla="*/ 234315 w 259556"/>
                <a:gd name="connsiteY17" fmla="*/ 10001 h 111442"/>
                <a:gd name="connsiteX18" fmla="*/ 232886 w 259556"/>
                <a:gd name="connsiteY18" fmla="*/ 11430 h 111442"/>
                <a:gd name="connsiteX19" fmla="*/ 227648 w 259556"/>
                <a:gd name="connsiteY19" fmla="*/ 11430 h 111442"/>
                <a:gd name="connsiteX20" fmla="*/ 222409 w 259556"/>
                <a:gd name="connsiteY20" fmla="*/ 10478 h 111442"/>
                <a:gd name="connsiteX21" fmla="*/ 214313 w 259556"/>
                <a:gd name="connsiteY21" fmla="*/ 5715 h 111442"/>
                <a:gd name="connsiteX22" fmla="*/ 212407 w 259556"/>
                <a:gd name="connsiteY22" fmla="*/ 5715 h 111442"/>
                <a:gd name="connsiteX23" fmla="*/ 210026 w 259556"/>
                <a:gd name="connsiteY23" fmla="*/ 6191 h 111442"/>
                <a:gd name="connsiteX24" fmla="*/ 206693 w 259556"/>
                <a:gd name="connsiteY24" fmla="*/ 4763 h 111442"/>
                <a:gd name="connsiteX25" fmla="*/ 200025 w 259556"/>
                <a:gd name="connsiteY25" fmla="*/ 1905 h 111442"/>
                <a:gd name="connsiteX26" fmla="*/ 196691 w 259556"/>
                <a:gd name="connsiteY26" fmla="*/ 953 h 111442"/>
                <a:gd name="connsiteX27" fmla="*/ 194786 w 259556"/>
                <a:gd name="connsiteY27" fmla="*/ 1429 h 111442"/>
                <a:gd name="connsiteX28" fmla="*/ 192881 w 259556"/>
                <a:gd name="connsiteY28" fmla="*/ 2381 h 111442"/>
                <a:gd name="connsiteX29" fmla="*/ 191929 w 259556"/>
                <a:gd name="connsiteY29" fmla="*/ 2381 h 111442"/>
                <a:gd name="connsiteX30" fmla="*/ 190976 w 259556"/>
                <a:gd name="connsiteY30" fmla="*/ 1429 h 111442"/>
                <a:gd name="connsiteX31" fmla="*/ 188595 w 259556"/>
                <a:gd name="connsiteY31" fmla="*/ 0 h 111442"/>
                <a:gd name="connsiteX32" fmla="*/ 186214 w 259556"/>
                <a:gd name="connsiteY32" fmla="*/ 0 h 111442"/>
                <a:gd name="connsiteX33" fmla="*/ 185261 w 259556"/>
                <a:gd name="connsiteY33" fmla="*/ 953 h 111442"/>
                <a:gd name="connsiteX34" fmla="*/ 184309 w 259556"/>
                <a:gd name="connsiteY34" fmla="*/ 7620 h 111442"/>
                <a:gd name="connsiteX35" fmla="*/ 183832 w 259556"/>
                <a:gd name="connsiteY35" fmla="*/ 10001 h 111442"/>
                <a:gd name="connsiteX36" fmla="*/ 180023 w 259556"/>
                <a:gd name="connsiteY36" fmla="*/ 10001 h 111442"/>
                <a:gd name="connsiteX37" fmla="*/ 179070 w 259556"/>
                <a:gd name="connsiteY37" fmla="*/ 10954 h 111442"/>
                <a:gd name="connsiteX38" fmla="*/ 176213 w 259556"/>
                <a:gd name="connsiteY38" fmla="*/ 14288 h 111442"/>
                <a:gd name="connsiteX39" fmla="*/ 175736 w 259556"/>
                <a:gd name="connsiteY39" fmla="*/ 17621 h 111442"/>
                <a:gd name="connsiteX40" fmla="*/ 170974 w 259556"/>
                <a:gd name="connsiteY40" fmla="*/ 16669 h 111442"/>
                <a:gd name="connsiteX41" fmla="*/ 169069 w 259556"/>
                <a:gd name="connsiteY41" fmla="*/ 16192 h 111442"/>
                <a:gd name="connsiteX42" fmla="*/ 167164 w 259556"/>
                <a:gd name="connsiteY42" fmla="*/ 16669 h 111442"/>
                <a:gd name="connsiteX43" fmla="*/ 164782 w 259556"/>
                <a:gd name="connsiteY43" fmla="*/ 18574 h 111442"/>
                <a:gd name="connsiteX44" fmla="*/ 158591 w 259556"/>
                <a:gd name="connsiteY44" fmla="*/ 18097 h 111442"/>
                <a:gd name="connsiteX45" fmla="*/ 153829 w 259556"/>
                <a:gd name="connsiteY45" fmla="*/ 17145 h 111442"/>
                <a:gd name="connsiteX46" fmla="*/ 151924 w 259556"/>
                <a:gd name="connsiteY46" fmla="*/ 13335 h 111442"/>
                <a:gd name="connsiteX47" fmla="*/ 149543 w 259556"/>
                <a:gd name="connsiteY47" fmla="*/ 11906 h 111442"/>
                <a:gd name="connsiteX48" fmla="*/ 147161 w 259556"/>
                <a:gd name="connsiteY48" fmla="*/ 10478 h 111442"/>
                <a:gd name="connsiteX49" fmla="*/ 146209 w 259556"/>
                <a:gd name="connsiteY49" fmla="*/ 10001 h 111442"/>
                <a:gd name="connsiteX50" fmla="*/ 145732 w 259556"/>
                <a:gd name="connsiteY50" fmla="*/ 10954 h 111442"/>
                <a:gd name="connsiteX51" fmla="*/ 145256 w 259556"/>
                <a:gd name="connsiteY51" fmla="*/ 13811 h 111442"/>
                <a:gd name="connsiteX52" fmla="*/ 145256 w 259556"/>
                <a:gd name="connsiteY52" fmla="*/ 16669 h 111442"/>
                <a:gd name="connsiteX53" fmla="*/ 144780 w 259556"/>
                <a:gd name="connsiteY53" fmla="*/ 18097 h 111442"/>
                <a:gd name="connsiteX54" fmla="*/ 142875 w 259556"/>
                <a:gd name="connsiteY54" fmla="*/ 20003 h 111442"/>
                <a:gd name="connsiteX55" fmla="*/ 141923 w 259556"/>
                <a:gd name="connsiteY55" fmla="*/ 20479 h 111442"/>
                <a:gd name="connsiteX56" fmla="*/ 141446 w 259556"/>
                <a:gd name="connsiteY56" fmla="*/ 20955 h 111442"/>
                <a:gd name="connsiteX57" fmla="*/ 134779 w 259556"/>
                <a:gd name="connsiteY57" fmla="*/ 18097 h 111442"/>
                <a:gd name="connsiteX58" fmla="*/ 134302 w 259556"/>
                <a:gd name="connsiteY58" fmla="*/ 18574 h 111442"/>
                <a:gd name="connsiteX59" fmla="*/ 133826 w 259556"/>
                <a:gd name="connsiteY59" fmla="*/ 19050 h 111442"/>
                <a:gd name="connsiteX60" fmla="*/ 132398 w 259556"/>
                <a:gd name="connsiteY60" fmla="*/ 26194 h 111442"/>
                <a:gd name="connsiteX61" fmla="*/ 130969 w 259556"/>
                <a:gd name="connsiteY61" fmla="*/ 27622 h 111442"/>
                <a:gd name="connsiteX62" fmla="*/ 129064 w 259556"/>
                <a:gd name="connsiteY62" fmla="*/ 29051 h 111442"/>
                <a:gd name="connsiteX63" fmla="*/ 125730 w 259556"/>
                <a:gd name="connsiteY63" fmla="*/ 30480 h 111442"/>
                <a:gd name="connsiteX64" fmla="*/ 122873 w 259556"/>
                <a:gd name="connsiteY64" fmla="*/ 30956 h 111442"/>
                <a:gd name="connsiteX65" fmla="*/ 120968 w 259556"/>
                <a:gd name="connsiteY65" fmla="*/ 31433 h 111442"/>
                <a:gd name="connsiteX66" fmla="*/ 114776 w 259556"/>
                <a:gd name="connsiteY66" fmla="*/ 34766 h 111442"/>
                <a:gd name="connsiteX67" fmla="*/ 111919 w 259556"/>
                <a:gd name="connsiteY67" fmla="*/ 36195 h 111442"/>
                <a:gd name="connsiteX68" fmla="*/ 110014 w 259556"/>
                <a:gd name="connsiteY68" fmla="*/ 38576 h 111442"/>
                <a:gd name="connsiteX69" fmla="*/ 110014 w 259556"/>
                <a:gd name="connsiteY69" fmla="*/ 40005 h 111442"/>
                <a:gd name="connsiteX70" fmla="*/ 113348 w 259556"/>
                <a:gd name="connsiteY70" fmla="*/ 43815 h 111442"/>
                <a:gd name="connsiteX71" fmla="*/ 116681 w 259556"/>
                <a:gd name="connsiteY71" fmla="*/ 48101 h 111442"/>
                <a:gd name="connsiteX72" fmla="*/ 116681 w 259556"/>
                <a:gd name="connsiteY72" fmla="*/ 51435 h 111442"/>
                <a:gd name="connsiteX73" fmla="*/ 115252 w 259556"/>
                <a:gd name="connsiteY73" fmla="*/ 54292 h 111442"/>
                <a:gd name="connsiteX74" fmla="*/ 114776 w 259556"/>
                <a:gd name="connsiteY74" fmla="*/ 55245 h 111442"/>
                <a:gd name="connsiteX75" fmla="*/ 115729 w 259556"/>
                <a:gd name="connsiteY75" fmla="*/ 55721 h 111442"/>
                <a:gd name="connsiteX76" fmla="*/ 117634 w 259556"/>
                <a:gd name="connsiteY76" fmla="*/ 55721 h 111442"/>
                <a:gd name="connsiteX77" fmla="*/ 119539 w 259556"/>
                <a:gd name="connsiteY77" fmla="*/ 56197 h 111442"/>
                <a:gd name="connsiteX78" fmla="*/ 120015 w 259556"/>
                <a:gd name="connsiteY78" fmla="*/ 58103 h 111442"/>
                <a:gd name="connsiteX79" fmla="*/ 120015 w 259556"/>
                <a:gd name="connsiteY79" fmla="*/ 61436 h 111442"/>
                <a:gd name="connsiteX80" fmla="*/ 119539 w 259556"/>
                <a:gd name="connsiteY80" fmla="*/ 64294 h 111442"/>
                <a:gd name="connsiteX81" fmla="*/ 118586 w 259556"/>
                <a:gd name="connsiteY81" fmla="*/ 65722 h 111442"/>
                <a:gd name="connsiteX82" fmla="*/ 117157 w 259556"/>
                <a:gd name="connsiteY82" fmla="*/ 65722 h 111442"/>
                <a:gd name="connsiteX83" fmla="*/ 114300 w 259556"/>
                <a:gd name="connsiteY83" fmla="*/ 64294 h 111442"/>
                <a:gd name="connsiteX84" fmla="*/ 111919 w 259556"/>
                <a:gd name="connsiteY84" fmla="*/ 62865 h 111442"/>
                <a:gd name="connsiteX85" fmla="*/ 110966 w 259556"/>
                <a:gd name="connsiteY85" fmla="*/ 61913 h 111442"/>
                <a:gd name="connsiteX86" fmla="*/ 110966 w 259556"/>
                <a:gd name="connsiteY86" fmla="*/ 60960 h 111442"/>
                <a:gd name="connsiteX87" fmla="*/ 111443 w 259556"/>
                <a:gd name="connsiteY87" fmla="*/ 60008 h 111442"/>
                <a:gd name="connsiteX88" fmla="*/ 110490 w 259556"/>
                <a:gd name="connsiteY88" fmla="*/ 58579 h 111442"/>
                <a:gd name="connsiteX89" fmla="*/ 107632 w 259556"/>
                <a:gd name="connsiteY89" fmla="*/ 57626 h 111442"/>
                <a:gd name="connsiteX90" fmla="*/ 104299 w 259556"/>
                <a:gd name="connsiteY90" fmla="*/ 58103 h 111442"/>
                <a:gd name="connsiteX91" fmla="*/ 102394 w 259556"/>
                <a:gd name="connsiteY91" fmla="*/ 59055 h 111442"/>
                <a:gd name="connsiteX92" fmla="*/ 100489 w 259556"/>
                <a:gd name="connsiteY92" fmla="*/ 59055 h 111442"/>
                <a:gd name="connsiteX93" fmla="*/ 99060 w 259556"/>
                <a:gd name="connsiteY93" fmla="*/ 57626 h 111442"/>
                <a:gd name="connsiteX94" fmla="*/ 96679 w 259556"/>
                <a:gd name="connsiteY94" fmla="*/ 56674 h 111442"/>
                <a:gd name="connsiteX95" fmla="*/ 93345 w 259556"/>
                <a:gd name="connsiteY95" fmla="*/ 56197 h 111442"/>
                <a:gd name="connsiteX96" fmla="*/ 91440 w 259556"/>
                <a:gd name="connsiteY96" fmla="*/ 55245 h 111442"/>
                <a:gd name="connsiteX97" fmla="*/ 90964 w 259556"/>
                <a:gd name="connsiteY97" fmla="*/ 55721 h 111442"/>
                <a:gd name="connsiteX98" fmla="*/ 90964 w 259556"/>
                <a:gd name="connsiteY98" fmla="*/ 58579 h 111442"/>
                <a:gd name="connsiteX99" fmla="*/ 90488 w 259556"/>
                <a:gd name="connsiteY99" fmla="*/ 59531 h 111442"/>
                <a:gd name="connsiteX100" fmla="*/ 74771 w 259556"/>
                <a:gd name="connsiteY100" fmla="*/ 60960 h 111442"/>
                <a:gd name="connsiteX101" fmla="*/ 69532 w 259556"/>
                <a:gd name="connsiteY101" fmla="*/ 62865 h 111442"/>
                <a:gd name="connsiteX102" fmla="*/ 66199 w 259556"/>
                <a:gd name="connsiteY102" fmla="*/ 64294 h 111442"/>
                <a:gd name="connsiteX103" fmla="*/ 63818 w 259556"/>
                <a:gd name="connsiteY103" fmla="*/ 65246 h 111442"/>
                <a:gd name="connsiteX104" fmla="*/ 62865 w 259556"/>
                <a:gd name="connsiteY104" fmla="*/ 66675 h 111442"/>
                <a:gd name="connsiteX105" fmla="*/ 60484 w 259556"/>
                <a:gd name="connsiteY105" fmla="*/ 68104 h 111442"/>
                <a:gd name="connsiteX106" fmla="*/ 57626 w 259556"/>
                <a:gd name="connsiteY106" fmla="*/ 68580 h 111442"/>
                <a:gd name="connsiteX107" fmla="*/ 56674 w 259556"/>
                <a:gd name="connsiteY107" fmla="*/ 68104 h 111442"/>
                <a:gd name="connsiteX108" fmla="*/ 54769 w 259556"/>
                <a:gd name="connsiteY108" fmla="*/ 68580 h 111442"/>
                <a:gd name="connsiteX109" fmla="*/ 51435 w 259556"/>
                <a:gd name="connsiteY109" fmla="*/ 69533 h 111442"/>
                <a:gd name="connsiteX110" fmla="*/ 49530 w 259556"/>
                <a:gd name="connsiteY110" fmla="*/ 69056 h 111442"/>
                <a:gd name="connsiteX111" fmla="*/ 48577 w 259556"/>
                <a:gd name="connsiteY111" fmla="*/ 68104 h 111442"/>
                <a:gd name="connsiteX112" fmla="*/ 46673 w 259556"/>
                <a:gd name="connsiteY112" fmla="*/ 66199 h 111442"/>
                <a:gd name="connsiteX113" fmla="*/ 45720 w 259556"/>
                <a:gd name="connsiteY113" fmla="*/ 64770 h 111442"/>
                <a:gd name="connsiteX114" fmla="*/ 45720 w 259556"/>
                <a:gd name="connsiteY114" fmla="*/ 63817 h 111442"/>
                <a:gd name="connsiteX115" fmla="*/ 41434 w 259556"/>
                <a:gd name="connsiteY115" fmla="*/ 63817 h 111442"/>
                <a:gd name="connsiteX116" fmla="*/ 38576 w 259556"/>
                <a:gd name="connsiteY116" fmla="*/ 62865 h 111442"/>
                <a:gd name="connsiteX117" fmla="*/ 32861 w 259556"/>
                <a:gd name="connsiteY117" fmla="*/ 62865 h 111442"/>
                <a:gd name="connsiteX118" fmla="*/ 30956 w 259556"/>
                <a:gd name="connsiteY118" fmla="*/ 62389 h 111442"/>
                <a:gd name="connsiteX119" fmla="*/ 30956 w 259556"/>
                <a:gd name="connsiteY119" fmla="*/ 62865 h 111442"/>
                <a:gd name="connsiteX120" fmla="*/ 30004 w 259556"/>
                <a:gd name="connsiteY120" fmla="*/ 68104 h 111442"/>
                <a:gd name="connsiteX121" fmla="*/ 28575 w 259556"/>
                <a:gd name="connsiteY121" fmla="*/ 70485 h 111442"/>
                <a:gd name="connsiteX122" fmla="*/ 26670 w 259556"/>
                <a:gd name="connsiteY122" fmla="*/ 72866 h 111442"/>
                <a:gd name="connsiteX123" fmla="*/ 24289 w 259556"/>
                <a:gd name="connsiteY123" fmla="*/ 73819 h 111442"/>
                <a:gd name="connsiteX124" fmla="*/ 22384 w 259556"/>
                <a:gd name="connsiteY124" fmla="*/ 74295 h 111442"/>
                <a:gd name="connsiteX125" fmla="*/ 22384 w 259556"/>
                <a:gd name="connsiteY125" fmla="*/ 72390 h 111442"/>
                <a:gd name="connsiteX126" fmla="*/ 22860 w 259556"/>
                <a:gd name="connsiteY126" fmla="*/ 70485 h 111442"/>
                <a:gd name="connsiteX127" fmla="*/ 21431 w 259556"/>
                <a:gd name="connsiteY127" fmla="*/ 70009 h 111442"/>
                <a:gd name="connsiteX128" fmla="*/ 19526 w 259556"/>
                <a:gd name="connsiteY128" fmla="*/ 70009 h 111442"/>
                <a:gd name="connsiteX129" fmla="*/ 18574 w 259556"/>
                <a:gd name="connsiteY129" fmla="*/ 69533 h 111442"/>
                <a:gd name="connsiteX130" fmla="*/ 18574 w 259556"/>
                <a:gd name="connsiteY130" fmla="*/ 67628 h 111442"/>
                <a:gd name="connsiteX131" fmla="*/ 18098 w 259556"/>
                <a:gd name="connsiteY131" fmla="*/ 67151 h 111442"/>
                <a:gd name="connsiteX132" fmla="*/ 17145 w 259556"/>
                <a:gd name="connsiteY132" fmla="*/ 65722 h 111442"/>
                <a:gd name="connsiteX133" fmla="*/ 15240 w 259556"/>
                <a:gd name="connsiteY133" fmla="*/ 64770 h 111442"/>
                <a:gd name="connsiteX134" fmla="*/ 10954 w 259556"/>
                <a:gd name="connsiteY134" fmla="*/ 62389 h 111442"/>
                <a:gd name="connsiteX135" fmla="*/ 7620 w 259556"/>
                <a:gd name="connsiteY135" fmla="*/ 61436 h 111442"/>
                <a:gd name="connsiteX136" fmla="*/ 6668 w 259556"/>
                <a:gd name="connsiteY136" fmla="*/ 62389 h 111442"/>
                <a:gd name="connsiteX137" fmla="*/ 5715 w 259556"/>
                <a:gd name="connsiteY137" fmla="*/ 62865 h 111442"/>
                <a:gd name="connsiteX138" fmla="*/ 7144 w 259556"/>
                <a:gd name="connsiteY138" fmla="*/ 63817 h 111442"/>
                <a:gd name="connsiteX139" fmla="*/ 6668 w 259556"/>
                <a:gd name="connsiteY139" fmla="*/ 64294 h 111442"/>
                <a:gd name="connsiteX140" fmla="*/ 5715 w 259556"/>
                <a:gd name="connsiteY140" fmla="*/ 64294 h 111442"/>
                <a:gd name="connsiteX141" fmla="*/ 952 w 259556"/>
                <a:gd name="connsiteY141" fmla="*/ 64294 h 111442"/>
                <a:gd name="connsiteX142" fmla="*/ 3334 w 259556"/>
                <a:gd name="connsiteY142" fmla="*/ 66199 h 111442"/>
                <a:gd name="connsiteX143" fmla="*/ 2857 w 259556"/>
                <a:gd name="connsiteY143" fmla="*/ 69533 h 111442"/>
                <a:gd name="connsiteX144" fmla="*/ 0 w 259556"/>
                <a:gd name="connsiteY144" fmla="*/ 74771 h 111442"/>
                <a:gd name="connsiteX145" fmla="*/ 476 w 259556"/>
                <a:gd name="connsiteY145" fmla="*/ 75247 h 111442"/>
                <a:gd name="connsiteX146" fmla="*/ 476 w 259556"/>
                <a:gd name="connsiteY146" fmla="*/ 76200 h 111442"/>
                <a:gd name="connsiteX147" fmla="*/ 952 w 259556"/>
                <a:gd name="connsiteY147" fmla="*/ 77153 h 111442"/>
                <a:gd name="connsiteX148" fmla="*/ 952 w 259556"/>
                <a:gd name="connsiteY148" fmla="*/ 78105 h 111442"/>
                <a:gd name="connsiteX149" fmla="*/ 1429 w 259556"/>
                <a:gd name="connsiteY149" fmla="*/ 79534 h 111442"/>
                <a:gd name="connsiteX150" fmla="*/ 2857 w 259556"/>
                <a:gd name="connsiteY150" fmla="*/ 80486 h 111442"/>
                <a:gd name="connsiteX151" fmla="*/ 2857 w 259556"/>
                <a:gd name="connsiteY151" fmla="*/ 81439 h 111442"/>
                <a:gd name="connsiteX152" fmla="*/ 2381 w 259556"/>
                <a:gd name="connsiteY152" fmla="*/ 82867 h 111442"/>
                <a:gd name="connsiteX153" fmla="*/ 1905 w 259556"/>
                <a:gd name="connsiteY153" fmla="*/ 83820 h 111442"/>
                <a:gd name="connsiteX154" fmla="*/ 3334 w 259556"/>
                <a:gd name="connsiteY154" fmla="*/ 83820 h 111442"/>
                <a:gd name="connsiteX155" fmla="*/ 7620 w 259556"/>
                <a:gd name="connsiteY155" fmla="*/ 84772 h 111442"/>
                <a:gd name="connsiteX156" fmla="*/ 10954 w 259556"/>
                <a:gd name="connsiteY156" fmla="*/ 85725 h 111442"/>
                <a:gd name="connsiteX157" fmla="*/ 11430 w 259556"/>
                <a:gd name="connsiteY157" fmla="*/ 87154 h 111442"/>
                <a:gd name="connsiteX158" fmla="*/ 11906 w 259556"/>
                <a:gd name="connsiteY158" fmla="*/ 88583 h 111442"/>
                <a:gd name="connsiteX159" fmla="*/ 16193 w 259556"/>
                <a:gd name="connsiteY159" fmla="*/ 90964 h 111442"/>
                <a:gd name="connsiteX160" fmla="*/ 20955 w 259556"/>
                <a:gd name="connsiteY160" fmla="*/ 92392 h 111442"/>
                <a:gd name="connsiteX161" fmla="*/ 22384 w 259556"/>
                <a:gd name="connsiteY161" fmla="*/ 91916 h 111442"/>
                <a:gd name="connsiteX162" fmla="*/ 28099 w 259556"/>
                <a:gd name="connsiteY162" fmla="*/ 86678 h 111442"/>
                <a:gd name="connsiteX163" fmla="*/ 30480 w 259556"/>
                <a:gd name="connsiteY163" fmla="*/ 87630 h 111442"/>
                <a:gd name="connsiteX164" fmla="*/ 31432 w 259556"/>
                <a:gd name="connsiteY164" fmla="*/ 90488 h 111442"/>
                <a:gd name="connsiteX165" fmla="*/ 31432 w 259556"/>
                <a:gd name="connsiteY165" fmla="*/ 91916 h 111442"/>
                <a:gd name="connsiteX166" fmla="*/ 32385 w 259556"/>
                <a:gd name="connsiteY166" fmla="*/ 92392 h 111442"/>
                <a:gd name="connsiteX167" fmla="*/ 35719 w 259556"/>
                <a:gd name="connsiteY167" fmla="*/ 92392 h 111442"/>
                <a:gd name="connsiteX168" fmla="*/ 39529 w 259556"/>
                <a:gd name="connsiteY168" fmla="*/ 92869 h 111442"/>
                <a:gd name="connsiteX169" fmla="*/ 41910 w 259556"/>
                <a:gd name="connsiteY169" fmla="*/ 94774 h 111442"/>
                <a:gd name="connsiteX170" fmla="*/ 44291 w 259556"/>
                <a:gd name="connsiteY170" fmla="*/ 95726 h 111442"/>
                <a:gd name="connsiteX171" fmla="*/ 47625 w 259556"/>
                <a:gd name="connsiteY171" fmla="*/ 95726 h 111442"/>
                <a:gd name="connsiteX172" fmla="*/ 50006 w 259556"/>
                <a:gd name="connsiteY172" fmla="*/ 95726 h 111442"/>
                <a:gd name="connsiteX173" fmla="*/ 50959 w 259556"/>
                <a:gd name="connsiteY173" fmla="*/ 94774 h 111442"/>
                <a:gd name="connsiteX174" fmla="*/ 52388 w 259556"/>
                <a:gd name="connsiteY174" fmla="*/ 91916 h 111442"/>
                <a:gd name="connsiteX175" fmla="*/ 54769 w 259556"/>
                <a:gd name="connsiteY175" fmla="*/ 89059 h 111442"/>
                <a:gd name="connsiteX176" fmla="*/ 58579 w 259556"/>
                <a:gd name="connsiteY176" fmla="*/ 87154 h 111442"/>
                <a:gd name="connsiteX177" fmla="*/ 64770 w 259556"/>
                <a:gd name="connsiteY177" fmla="*/ 86678 h 111442"/>
                <a:gd name="connsiteX178" fmla="*/ 68104 w 259556"/>
                <a:gd name="connsiteY178" fmla="*/ 86201 h 111442"/>
                <a:gd name="connsiteX179" fmla="*/ 71438 w 259556"/>
                <a:gd name="connsiteY179" fmla="*/ 86201 h 111442"/>
                <a:gd name="connsiteX180" fmla="*/ 73819 w 259556"/>
                <a:gd name="connsiteY180" fmla="*/ 86678 h 111442"/>
                <a:gd name="connsiteX181" fmla="*/ 76676 w 259556"/>
                <a:gd name="connsiteY181" fmla="*/ 86678 h 111442"/>
                <a:gd name="connsiteX182" fmla="*/ 83344 w 259556"/>
                <a:gd name="connsiteY182" fmla="*/ 84296 h 111442"/>
                <a:gd name="connsiteX183" fmla="*/ 90011 w 259556"/>
                <a:gd name="connsiteY183" fmla="*/ 82391 h 111442"/>
                <a:gd name="connsiteX184" fmla="*/ 90964 w 259556"/>
                <a:gd name="connsiteY184" fmla="*/ 82867 h 111442"/>
                <a:gd name="connsiteX185" fmla="*/ 90964 w 259556"/>
                <a:gd name="connsiteY185" fmla="*/ 83344 h 111442"/>
                <a:gd name="connsiteX186" fmla="*/ 90011 w 259556"/>
                <a:gd name="connsiteY186" fmla="*/ 84772 h 111442"/>
                <a:gd name="connsiteX187" fmla="*/ 88582 w 259556"/>
                <a:gd name="connsiteY187" fmla="*/ 86678 h 111442"/>
                <a:gd name="connsiteX188" fmla="*/ 89535 w 259556"/>
                <a:gd name="connsiteY188" fmla="*/ 89059 h 111442"/>
                <a:gd name="connsiteX189" fmla="*/ 93345 w 259556"/>
                <a:gd name="connsiteY189" fmla="*/ 92869 h 111442"/>
                <a:gd name="connsiteX190" fmla="*/ 95250 w 259556"/>
                <a:gd name="connsiteY190" fmla="*/ 96203 h 111442"/>
                <a:gd name="connsiteX191" fmla="*/ 97631 w 259556"/>
                <a:gd name="connsiteY191" fmla="*/ 98584 h 111442"/>
                <a:gd name="connsiteX192" fmla="*/ 100489 w 259556"/>
                <a:gd name="connsiteY192" fmla="*/ 100013 h 111442"/>
                <a:gd name="connsiteX193" fmla="*/ 104775 w 259556"/>
                <a:gd name="connsiteY193" fmla="*/ 100965 h 111442"/>
                <a:gd name="connsiteX194" fmla="*/ 108109 w 259556"/>
                <a:gd name="connsiteY194" fmla="*/ 100965 h 111442"/>
                <a:gd name="connsiteX195" fmla="*/ 111443 w 259556"/>
                <a:gd name="connsiteY195" fmla="*/ 101917 h 111442"/>
                <a:gd name="connsiteX196" fmla="*/ 123825 w 259556"/>
                <a:gd name="connsiteY196" fmla="*/ 104299 h 111442"/>
                <a:gd name="connsiteX197" fmla="*/ 130016 w 259556"/>
                <a:gd name="connsiteY197" fmla="*/ 104775 h 111442"/>
                <a:gd name="connsiteX198" fmla="*/ 134779 w 259556"/>
                <a:gd name="connsiteY198" fmla="*/ 104775 h 111442"/>
                <a:gd name="connsiteX199" fmla="*/ 141923 w 259556"/>
                <a:gd name="connsiteY199" fmla="*/ 106680 h 111442"/>
                <a:gd name="connsiteX200" fmla="*/ 143351 w 259556"/>
                <a:gd name="connsiteY200" fmla="*/ 106680 h 111442"/>
                <a:gd name="connsiteX201" fmla="*/ 146685 w 259556"/>
                <a:gd name="connsiteY201" fmla="*/ 106680 h 111442"/>
                <a:gd name="connsiteX202" fmla="*/ 150019 w 259556"/>
                <a:gd name="connsiteY202" fmla="*/ 107633 h 111442"/>
                <a:gd name="connsiteX203" fmla="*/ 152876 w 259556"/>
                <a:gd name="connsiteY203" fmla="*/ 108109 h 111442"/>
                <a:gd name="connsiteX204" fmla="*/ 155734 w 259556"/>
                <a:gd name="connsiteY204" fmla="*/ 109061 h 111442"/>
                <a:gd name="connsiteX205" fmla="*/ 161449 w 259556"/>
                <a:gd name="connsiteY205" fmla="*/ 110014 h 111442"/>
                <a:gd name="connsiteX206" fmla="*/ 166688 w 259556"/>
                <a:gd name="connsiteY206" fmla="*/ 110490 h 111442"/>
                <a:gd name="connsiteX207" fmla="*/ 168116 w 259556"/>
                <a:gd name="connsiteY207" fmla="*/ 110966 h 111442"/>
                <a:gd name="connsiteX208" fmla="*/ 169545 w 259556"/>
                <a:gd name="connsiteY208" fmla="*/ 110966 h 111442"/>
                <a:gd name="connsiteX209" fmla="*/ 170974 w 259556"/>
                <a:gd name="connsiteY209" fmla="*/ 111442 h 111442"/>
                <a:gd name="connsiteX210" fmla="*/ 171926 w 259556"/>
                <a:gd name="connsiteY210" fmla="*/ 110966 h 111442"/>
                <a:gd name="connsiteX211" fmla="*/ 172402 w 259556"/>
                <a:gd name="connsiteY211" fmla="*/ 110014 h 111442"/>
                <a:gd name="connsiteX212" fmla="*/ 175260 w 259556"/>
                <a:gd name="connsiteY212" fmla="*/ 109061 h 111442"/>
                <a:gd name="connsiteX213" fmla="*/ 178118 w 259556"/>
                <a:gd name="connsiteY213" fmla="*/ 107156 h 111442"/>
                <a:gd name="connsiteX214" fmla="*/ 180023 w 259556"/>
                <a:gd name="connsiteY214" fmla="*/ 105251 h 111442"/>
                <a:gd name="connsiteX215" fmla="*/ 180975 w 259556"/>
                <a:gd name="connsiteY215" fmla="*/ 103822 h 111442"/>
                <a:gd name="connsiteX216" fmla="*/ 182880 w 259556"/>
                <a:gd name="connsiteY216" fmla="*/ 102870 h 111442"/>
                <a:gd name="connsiteX217" fmla="*/ 184785 w 259556"/>
                <a:gd name="connsiteY217" fmla="*/ 102394 h 111442"/>
                <a:gd name="connsiteX218" fmla="*/ 186214 w 259556"/>
                <a:gd name="connsiteY218" fmla="*/ 101917 h 111442"/>
                <a:gd name="connsiteX219" fmla="*/ 193834 w 259556"/>
                <a:gd name="connsiteY219" fmla="*/ 101441 h 111442"/>
                <a:gd name="connsiteX220" fmla="*/ 201454 w 259556"/>
                <a:gd name="connsiteY220" fmla="*/ 101917 h 111442"/>
                <a:gd name="connsiteX221" fmla="*/ 204788 w 259556"/>
                <a:gd name="connsiteY221" fmla="*/ 100965 h 111442"/>
                <a:gd name="connsiteX222" fmla="*/ 207645 w 259556"/>
                <a:gd name="connsiteY222" fmla="*/ 99060 h 111442"/>
                <a:gd name="connsiteX223" fmla="*/ 212407 w 259556"/>
                <a:gd name="connsiteY223" fmla="*/ 98584 h 111442"/>
                <a:gd name="connsiteX224" fmla="*/ 212407 w 259556"/>
                <a:gd name="connsiteY224" fmla="*/ 98584 h 111442"/>
                <a:gd name="connsiteX225" fmla="*/ 219075 w 259556"/>
                <a:gd name="connsiteY225" fmla="*/ 100013 h 111442"/>
                <a:gd name="connsiteX226" fmla="*/ 219551 w 259556"/>
                <a:gd name="connsiteY226" fmla="*/ 99060 h 111442"/>
                <a:gd name="connsiteX227" fmla="*/ 219551 w 259556"/>
                <a:gd name="connsiteY227" fmla="*/ 98584 h 111442"/>
                <a:gd name="connsiteX228" fmla="*/ 219551 w 259556"/>
                <a:gd name="connsiteY228" fmla="*/ 94774 h 111442"/>
                <a:gd name="connsiteX229" fmla="*/ 221456 w 259556"/>
                <a:gd name="connsiteY229" fmla="*/ 92869 h 111442"/>
                <a:gd name="connsiteX230" fmla="*/ 223361 w 259556"/>
                <a:gd name="connsiteY230" fmla="*/ 91916 h 111442"/>
                <a:gd name="connsiteX231" fmla="*/ 229076 w 259556"/>
                <a:gd name="connsiteY231" fmla="*/ 87154 h 111442"/>
                <a:gd name="connsiteX232" fmla="*/ 231457 w 259556"/>
                <a:gd name="connsiteY232" fmla="*/ 86201 h 111442"/>
                <a:gd name="connsiteX233" fmla="*/ 234791 w 259556"/>
                <a:gd name="connsiteY233" fmla="*/ 86201 h 111442"/>
                <a:gd name="connsiteX234" fmla="*/ 235744 w 259556"/>
                <a:gd name="connsiteY234" fmla="*/ 85725 h 111442"/>
                <a:gd name="connsiteX235" fmla="*/ 236220 w 259556"/>
                <a:gd name="connsiteY235" fmla="*/ 85249 h 111442"/>
                <a:gd name="connsiteX236" fmla="*/ 236696 w 259556"/>
                <a:gd name="connsiteY236" fmla="*/ 83820 h 111442"/>
                <a:gd name="connsiteX237" fmla="*/ 236696 w 259556"/>
                <a:gd name="connsiteY237" fmla="*/ 82391 h 111442"/>
                <a:gd name="connsiteX238" fmla="*/ 237173 w 259556"/>
                <a:gd name="connsiteY238" fmla="*/ 80963 h 111442"/>
                <a:gd name="connsiteX239" fmla="*/ 236696 w 259556"/>
                <a:gd name="connsiteY239" fmla="*/ 80010 h 111442"/>
                <a:gd name="connsiteX240" fmla="*/ 235268 w 259556"/>
                <a:gd name="connsiteY240" fmla="*/ 80010 h 111442"/>
                <a:gd name="connsiteX241" fmla="*/ 234315 w 259556"/>
                <a:gd name="connsiteY241" fmla="*/ 76676 h 111442"/>
                <a:gd name="connsiteX242" fmla="*/ 235268 w 259556"/>
                <a:gd name="connsiteY242" fmla="*/ 75247 h 111442"/>
                <a:gd name="connsiteX243" fmla="*/ 236220 w 259556"/>
                <a:gd name="connsiteY243" fmla="*/ 74295 h 111442"/>
                <a:gd name="connsiteX244" fmla="*/ 235268 w 259556"/>
                <a:gd name="connsiteY244" fmla="*/ 70485 h 111442"/>
                <a:gd name="connsiteX245" fmla="*/ 235268 w 259556"/>
                <a:gd name="connsiteY245" fmla="*/ 69056 h 111442"/>
                <a:gd name="connsiteX246" fmla="*/ 237649 w 259556"/>
                <a:gd name="connsiteY246" fmla="*/ 69056 h 111442"/>
                <a:gd name="connsiteX247" fmla="*/ 240030 w 259556"/>
                <a:gd name="connsiteY247" fmla="*/ 68104 h 111442"/>
                <a:gd name="connsiteX248" fmla="*/ 241459 w 259556"/>
                <a:gd name="connsiteY248" fmla="*/ 67151 h 111442"/>
                <a:gd name="connsiteX249" fmla="*/ 241935 w 259556"/>
                <a:gd name="connsiteY249" fmla="*/ 65722 h 111442"/>
                <a:gd name="connsiteX250" fmla="*/ 243364 w 259556"/>
                <a:gd name="connsiteY250" fmla="*/ 63341 h 111442"/>
                <a:gd name="connsiteX251" fmla="*/ 241935 w 259556"/>
                <a:gd name="connsiteY251" fmla="*/ 60008 h 111442"/>
                <a:gd name="connsiteX252" fmla="*/ 235268 w 259556"/>
                <a:gd name="connsiteY252" fmla="*/ 58103 h 111442"/>
                <a:gd name="connsiteX253" fmla="*/ 234791 w 259556"/>
                <a:gd name="connsiteY253" fmla="*/ 57150 h 111442"/>
                <a:gd name="connsiteX254" fmla="*/ 236220 w 259556"/>
                <a:gd name="connsiteY254" fmla="*/ 56197 h 111442"/>
                <a:gd name="connsiteX255" fmla="*/ 238125 w 259556"/>
                <a:gd name="connsiteY255" fmla="*/ 55245 h 111442"/>
                <a:gd name="connsiteX256" fmla="*/ 239077 w 259556"/>
                <a:gd name="connsiteY256" fmla="*/ 54292 h 111442"/>
                <a:gd name="connsiteX257" fmla="*/ 240506 w 259556"/>
                <a:gd name="connsiteY257" fmla="*/ 53816 h 111442"/>
                <a:gd name="connsiteX258" fmla="*/ 242411 w 259556"/>
                <a:gd name="connsiteY258" fmla="*/ 54292 h 111442"/>
                <a:gd name="connsiteX259" fmla="*/ 245745 w 259556"/>
                <a:gd name="connsiteY259" fmla="*/ 56674 h 111442"/>
                <a:gd name="connsiteX260" fmla="*/ 247174 w 259556"/>
                <a:gd name="connsiteY260" fmla="*/ 57150 h 111442"/>
                <a:gd name="connsiteX261" fmla="*/ 248126 w 259556"/>
                <a:gd name="connsiteY261" fmla="*/ 56674 h 111442"/>
                <a:gd name="connsiteX262" fmla="*/ 249555 w 259556"/>
                <a:gd name="connsiteY262" fmla="*/ 56197 h 111442"/>
                <a:gd name="connsiteX263" fmla="*/ 253365 w 259556"/>
                <a:gd name="connsiteY263" fmla="*/ 56197 h 111442"/>
                <a:gd name="connsiteX264" fmla="*/ 256699 w 259556"/>
                <a:gd name="connsiteY264" fmla="*/ 55721 h 111442"/>
                <a:gd name="connsiteX265" fmla="*/ 255746 w 259556"/>
                <a:gd name="connsiteY265" fmla="*/ 53340 h 111442"/>
                <a:gd name="connsiteX266" fmla="*/ 255746 w 259556"/>
                <a:gd name="connsiteY266" fmla="*/ 51911 h 111442"/>
                <a:gd name="connsiteX267" fmla="*/ 255270 w 259556"/>
                <a:gd name="connsiteY267" fmla="*/ 50483 h 111442"/>
                <a:gd name="connsiteX268" fmla="*/ 255746 w 259556"/>
                <a:gd name="connsiteY268" fmla="*/ 48578 h 111442"/>
                <a:gd name="connsiteX269" fmla="*/ 257175 w 259556"/>
                <a:gd name="connsiteY269" fmla="*/ 47625 h 111442"/>
                <a:gd name="connsiteX270" fmla="*/ 257175 w 259556"/>
                <a:gd name="connsiteY270" fmla="*/ 44767 h 111442"/>
                <a:gd name="connsiteX271" fmla="*/ 259556 w 259556"/>
                <a:gd name="connsiteY271" fmla="*/ 42863 h 111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</a:cxnLst>
              <a:rect l="l" t="t" r="r" b="b"/>
              <a:pathLst>
                <a:path w="259556" h="111442">
                  <a:moveTo>
                    <a:pt x="257175" y="41434"/>
                  </a:moveTo>
                  <a:lnTo>
                    <a:pt x="256699" y="39529"/>
                  </a:lnTo>
                  <a:lnTo>
                    <a:pt x="253365" y="34766"/>
                  </a:lnTo>
                  <a:lnTo>
                    <a:pt x="249555" y="26670"/>
                  </a:lnTo>
                  <a:lnTo>
                    <a:pt x="249555" y="24289"/>
                  </a:lnTo>
                  <a:lnTo>
                    <a:pt x="250984" y="21431"/>
                  </a:lnTo>
                  <a:lnTo>
                    <a:pt x="252413" y="19526"/>
                  </a:lnTo>
                  <a:lnTo>
                    <a:pt x="252413" y="18097"/>
                  </a:lnTo>
                  <a:lnTo>
                    <a:pt x="252889" y="17621"/>
                  </a:lnTo>
                  <a:lnTo>
                    <a:pt x="251936" y="16669"/>
                  </a:lnTo>
                  <a:lnTo>
                    <a:pt x="250507" y="12859"/>
                  </a:lnTo>
                  <a:lnTo>
                    <a:pt x="248602" y="12383"/>
                  </a:lnTo>
                  <a:lnTo>
                    <a:pt x="246221" y="11906"/>
                  </a:lnTo>
                  <a:lnTo>
                    <a:pt x="244793" y="11430"/>
                  </a:lnTo>
                  <a:lnTo>
                    <a:pt x="240982" y="9525"/>
                  </a:lnTo>
                  <a:lnTo>
                    <a:pt x="238601" y="9049"/>
                  </a:lnTo>
                  <a:lnTo>
                    <a:pt x="236696" y="8572"/>
                  </a:lnTo>
                  <a:lnTo>
                    <a:pt x="234315" y="10001"/>
                  </a:lnTo>
                  <a:lnTo>
                    <a:pt x="232886" y="11430"/>
                  </a:lnTo>
                  <a:lnTo>
                    <a:pt x="227648" y="11430"/>
                  </a:lnTo>
                  <a:lnTo>
                    <a:pt x="222409" y="10478"/>
                  </a:lnTo>
                  <a:lnTo>
                    <a:pt x="214313" y="5715"/>
                  </a:lnTo>
                  <a:lnTo>
                    <a:pt x="212407" y="5715"/>
                  </a:lnTo>
                  <a:lnTo>
                    <a:pt x="210026" y="6191"/>
                  </a:lnTo>
                  <a:lnTo>
                    <a:pt x="206693" y="4763"/>
                  </a:lnTo>
                  <a:lnTo>
                    <a:pt x="200025" y="1905"/>
                  </a:lnTo>
                  <a:lnTo>
                    <a:pt x="196691" y="953"/>
                  </a:lnTo>
                  <a:lnTo>
                    <a:pt x="194786" y="1429"/>
                  </a:lnTo>
                  <a:lnTo>
                    <a:pt x="192881" y="2381"/>
                  </a:lnTo>
                  <a:lnTo>
                    <a:pt x="191929" y="2381"/>
                  </a:lnTo>
                  <a:lnTo>
                    <a:pt x="190976" y="1429"/>
                  </a:lnTo>
                  <a:lnTo>
                    <a:pt x="188595" y="0"/>
                  </a:lnTo>
                  <a:lnTo>
                    <a:pt x="186214" y="0"/>
                  </a:lnTo>
                  <a:lnTo>
                    <a:pt x="185261" y="953"/>
                  </a:lnTo>
                  <a:lnTo>
                    <a:pt x="184309" y="7620"/>
                  </a:lnTo>
                  <a:lnTo>
                    <a:pt x="183832" y="10001"/>
                  </a:lnTo>
                  <a:lnTo>
                    <a:pt x="180023" y="10001"/>
                  </a:lnTo>
                  <a:lnTo>
                    <a:pt x="179070" y="10954"/>
                  </a:lnTo>
                  <a:lnTo>
                    <a:pt x="176213" y="14288"/>
                  </a:lnTo>
                  <a:lnTo>
                    <a:pt x="175736" y="17621"/>
                  </a:lnTo>
                  <a:lnTo>
                    <a:pt x="170974" y="16669"/>
                  </a:lnTo>
                  <a:lnTo>
                    <a:pt x="169069" y="16192"/>
                  </a:lnTo>
                  <a:lnTo>
                    <a:pt x="167164" y="16669"/>
                  </a:lnTo>
                  <a:lnTo>
                    <a:pt x="164782" y="18574"/>
                  </a:lnTo>
                  <a:lnTo>
                    <a:pt x="158591" y="18097"/>
                  </a:lnTo>
                  <a:lnTo>
                    <a:pt x="153829" y="17145"/>
                  </a:lnTo>
                  <a:lnTo>
                    <a:pt x="151924" y="13335"/>
                  </a:lnTo>
                  <a:lnTo>
                    <a:pt x="149543" y="11906"/>
                  </a:lnTo>
                  <a:lnTo>
                    <a:pt x="147161" y="10478"/>
                  </a:lnTo>
                  <a:lnTo>
                    <a:pt x="146209" y="10001"/>
                  </a:lnTo>
                  <a:lnTo>
                    <a:pt x="145732" y="10954"/>
                  </a:lnTo>
                  <a:lnTo>
                    <a:pt x="145256" y="13811"/>
                  </a:lnTo>
                  <a:lnTo>
                    <a:pt x="145256" y="16669"/>
                  </a:lnTo>
                  <a:lnTo>
                    <a:pt x="144780" y="18097"/>
                  </a:lnTo>
                  <a:lnTo>
                    <a:pt x="142875" y="20003"/>
                  </a:lnTo>
                  <a:lnTo>
                    <a:pt x="141923" y="20479"/>
                  </a:lnTo>
                  <a:lnTo>
                    <a:pt x="141446" y="20955"/>
                  </a:lnTo>
                  <a:lnTo>
                    <a:pt x="134779" y="18097"/>
                  </a:lnTo>
                  <a:lnTo>
                    <a:pt x="134302" y="18574"/>
                  </a:lnTo>
                  <a:lnTo>
                    <a:pt x="133826" y="19050"/>
                  </a:lnTo>
                  <a:lnTo>
                    <a:pt x="132398" y="26194"/>
                  </a:lnTo>
                  <a:lnTo>
                    <a:pt x="130969" y="27622"/>
                  </a:lnTo>
                  <a:lnTo>
                    <a:pt x="129064" y="29051"/>
                  </a:lnTo>
                  <a:lnTo>
                    <a:pt x="125730" y="30480"/>
                  </a:lnTo>
                  <a:lnTo>
                    <a:pt x="122873" y="30956"/>
                  </a:lnTo>
                  <a:lnTo>
                    <a:pt x="120968" y="31433"/>
                  </a:lnTo>
                  <a:lnTo>
                    <a:pt x="114776" y="34766"/>
                  </a:lnTo>
                  <a:lnTo>
                    <a:pt x="111919" y="36195"/>
                  </a:lnTo>
                  <a:lnTo>
                    <a:pt x="110014" y="38576"/>
                  </a:lnTo>
                  <a:lnTo>
                    <a:pt x="110014" y="40005"/>
                  </a:lnTo>
                  <a:lnTo>
                    <a:pt x="113348" y="43815"/>
                  </a:lnTo>
                  <a:lnTo>
                    <a:pt x="116681" y="48101"/>
                  </a:lnTo>
                  <a:lnTo>
                    <a:pt x="116681" y="51435"/>
                  </a:lnTo>
                  <a:lnTo>
                    <a:pt x="115252" y="54292"/>
                  </a:lnTo>
                  <a:lnTo>
                    <a:pt x="114776" y="55245"/>
                  </a:lnTo>
                  <a:lnTo>
                    <a:pt x="115729" y="55721"/>
                  </a:lnTo>
                  <a:lnTo>
                    <a:pt x="117634" y="55721"/>
                  </a:lnTo>
                  <a:lnTo>
                    <a:pt x="119539" y="56197"/>
                  </a:lnTo>
                  <a:lnTo>
                    <a:pt x="120015" y="58103"/>
                  </a:lnTo>
                  <a:lnTo>
                    <a:pt x="120015" y="61436"/>
                  </a:lnTo>
                  <a:lnTo>
                    <a:pt x="119539" y="64294"/>
                  </a:lnTo>
                  <a:lnTo>
                    <a:pt x="118586" y="65722"/>
                  </a:lnTo>
                  <a:lnTo>
                    <a:pt x="117157" y="65722"/>
                  </a:lnTo>
                  <a:lnTo>
                    <a:pt x="114300" y="64294"/>
                  </a:lnTo>
                  <a:lnTo>
                    <a:pt x="111919" y="62865"/>
                  </a:lnTo>
                  <a:lnTo>
                    <a:pt x="110966" y="61913"/>
                  </a:lnTo>
                  <a:lnTo>
                    <a:pt x="110966" y="60960"/>
                  </a:lnTo>
                  <a:lnTo>
                    <a:pt x="111443" y="60008"/>
                  </a:lnTo>
                  <a:lnTo>
                    <a:pt x="110490" y="58579"/>
                  </a:lnTo>
                  <a:lnTo>
                    <a:pt x="107632" y="57626"/>
                  </a:lnTo>
                  <a:lnTo>
                    <a:pt x="104299" y="58103"/>
                  </a:lnTo>
                  <a:lnTo>
                    <a:pt x="102394" y="59055"/>
                  </a:lnTo>
                  <a:lnTo>
                    <a:pt x="100489" y="59055"/>
                  </a:lnTo>
                  <a:lnTo>
                    <a:pt x="99060" y="57626"/>
                  </a:lnTo>
                  <a:lnTo>
                    <a:pt x="96679" y="56674"/>
                  </a:lnTo>
                  <a:lnTo>
                    <a:pt x="93345" y="56197"/>
                  </a:lnTo>
                  <a:lnTo>
                    <a:pt x="91440" y="55245"/>
                  </a:lnTo>
                  <a:lnTo>
                    <a:pt x="90964" y="55721"/>
                  </a:lnTo>
                  <a:lnTo>
                    <a:pt x="90964" y="58579"/>
                  </a:lnTo>
                  <a:lnTo>
                    <a:pt x="90488" y="59531"/>
                  </a:lnTo>
                  <a:lnTo>
                    <a:pt x="74771" y="60960"/>
                  </a:lnTo>
                  <a:lnTo>
                    <a:pt x="69532" y="62865"/>
                  </a:lnTo>
                  <a:lnTo>
                    <a:pt x="66199" y="64294"/>
                  </a:lnTo>
                  <a:lnTo>
                    <a:pt x="63818" y="65246"/>
                  </a:lnTo>
                  <a:lnTo>
                    <a:pt x="62865" y="66675"/>
                  </a:lnTo>
                  <a:lnTo>
                    <a:pt x="60484" y="68104"/>
                  </a:lnTo>
                  <a:lnTo>
                    <a:pt x="57626" y="68580"/>
                  </a:lnTo>
                  <a:lnTo>
                    <a:pt x="56674" y="68104"/>
                  </a:lnTo>
                  <a:lnTo>
                    <a:pt x="54769" y="68580"/>
                  </a:lnTo>
                  <a:lnTo>
                    <a:pt x="51435" y="69533"/>
                  </a:lnTo>
                  <a:lnTo>
                    <a:pt x="49530" y="69056"/>
                  </a:lnTo>
                  <a:lnTo>
                    <a:pt x="48577" y="68104"/>
                  </a:lnTo>
                  <a:lnTo>
                    <a:pt x="46673" y="66199"/>
                  </a:lnTo>
                  <a:lnTo>
                    <a:pt x="45720" y="64770"/>
                  </a:lnTo>
                  <a:lnTo>
                    <a:pt x="45720" y="63817"/>
                  </a:lnTo>
                  <a:lnTo>
                    <a:pt x="41434" y="63817"/>
                  </a:lnTo>
                  <a:lnTo>
                    <a:pt x="38576" y="62865"/>
                  </a:lnTo>
                  <a:lnTo>
                    <a:pt x="32861" y="62865"/>
                  </a:lnTo>
                  <a:lnTo>
                    <a:pt x="30956" y="62389"/>
                  </a:lnTo>
                  <a:lnTo>
                    <a:pt x="30956" y="62865"/>
                  </a:lnTo>
                  <a:lnTo>
                    <a:pt x="30004" y="68104"/>
                  </a:lnTo>
                  <a:lnTo>
                    <a:pt x="28575" y="70485"/>
                  </a:lnTo>
                  <a:lnTo>
                    <a:pt x="26670" y="72866"/>
                  </a:lnTo>
                  <a:lnTo>
                    <a:pt x="24289" y="73819"/>
                  </a:lnTo>
                  <a:lnTo>
                    <a:pt x="22384" y="74295"/>
                  </a:lnTo>
                  <a:lnTo>
                    <a:pt x="22384" y="72390"/>
                  </a:lnTo>
                  <a:lnTo>
                    <a:pt x="22860" y="70485"/>
                  </a:lnTo>
                  <a:lnTo>
                    <a:pt x="21431" y="70009"/>
                  </a:lnTo>
                  <a:lnTo>
                    <a:pt x="19526" y="70009"/>
                  </a:lnTo>
                  <a:lnTo>
                    <a:pt x="18574" y="69533"/>
                  </a:lnTo>
                  <a:lnTo>
                    <a:pt x="18574" y="67628"/>
                  </a:lnTo>
                  <a:lnTo>
                    <a:pt x="18098" y="67151"/>
                  </a:lnTo>
                  <a:lnTo>
                    <a:pt x="17145" y="65722"/>
                  </a:lnTo>
                  <a:lnTo>
                    <a:pt x="15240" y="64770"/>
                  </a:lnTo>
                  <a:lnTo>
                    <a:pt x="10954" y="62389"/>
                  </a:lnTo>
                  <a:lnTo>
                    <a:pt x="7620" y="61436"/>
                  </a:lnTo>
                  <a:lnTo>
                    <a:pt x="6668" y="62389"/>
                  </a:lnTo>
                  <a:lnTo>
                    <a:pt x="5715" y="62865"/>
                  </a:lnTo>
                  <a:lnTo>
                    <a:pt x="7144" y="63817"/>
                  </a:lnTo>
                  <a:lnTo>
                    <a:pt x="6668" y="64294"/>
                  </a:lnTo>
                  <a:lnTo>
                    <a:pt x="5715" y="64294"/>
                  </a:lnTo>
                  <a:lnTo>
                    <a:pt x="952" y="64294"/>
                  </a:lnTo>
                  <a:lnTo>
                    <a:pt x="3334" y="66199"/>
                  </a:lnTo>
                  <a:lnTo>
                    <a:pt x="2857" y="69533"/>
                  </a:lnTo>
                  <a:lnTo>
                    <a:pt x="0" y="74771"/>
                  </a:lnTo>
                  <a:lnTo>
                    <a:pt x="476" y="75247"/>
                  </a:lnTo>
                  <a:lnTo>
                    <a:pt x="476" y="76200"/>
                  </a:lnTo>
                  <a:lnTo>
                    <a:pt x="952" y="77153"/>
                  </a:lnTo>
                  <a:lnTo>
                    <a:pt x="952" y="78105"/>
                  </a:lnTo>
                  <a:lnTo>
                    <a:pt x="1429" y="79534"/>
                  </a:lnTo>
                  <a:lnTo>
                    <a:pt x="2857" y="80486"/>
                  </a:lnTo>
                  <a:lnTo>
                    <a:pt x="2857" y="81439"/>
                  </a:lnTo>
                  <a:lnTo>
                    <a:pt x="2381" y="82867"/>
                  </a:lnTo>
                  <a:lnTo>
                    <a:pt x="1905" y="83820"/>
                  </a:lnTo>
                  <a:lnTo>
                    <a:pt x="3334" y="83820"/>
                  </a:lnTo>
                  <a:lnTo>
                    <a:pt x="7620" y="84772"/>
                  </a:lnTo>
                  <a:lnTo>
                    <a:pt x="10954" y="85725"/>
                  </a:lnTo>
                  <a:lnTo>
                    <a:pt x="11430" y="87154"/>
                  </a:lnTo>
                  <a:lnTo>
                    <a:pt x="11906" y="88583"/>
                  </a:lnTo>
                  <a:lnTo>
                    <a:pt x="16193" y="90964"/>
                  </a:lnTo>
                  <a:lnTo>
                    <a:pt x="20955" y="92392"/>
                  </a:lnTo>
                  <a:lnTo>
                    <a:pt x="22384" y="91916"/>
                  </a:lnTo>
                  <a:lnTo>
                    <a:pt x="28099" y="86678"/>
                  </a:lnTo>
                  <a:lnTo>
                    <a:pt x="30480" y="87630"/>
                  </a:lnTo>
                  <a:lnTo>
                    <a:pt x="31432" y="90488"/>
                  </a:lnTo>
                  <a:lnTo>
                    <a:pt x="31432" y="91916"/>
                  </a:lnTo>
                  <a:lnTo>
                    <a:pt x="32385" y="92392"/>
                  </a:lnTo>
                  <a:lnTo>
                    <a:pt x="35719" y="92392"/>
                  </a:lnTo>
                  <a:lnTo>
                    <a:pt x="39529" y="92869"/>
                  </a:lnTo>
                  <a:lnTo>
                    <a:pt x="41910" y="94774"/>
                  </a:lnTo>
                  <a:lnTo>
                    <a:pt x="44291" y="95726"/>
                  </a:lnTo>
                  <a:lnTo>
                    <a:pt x="47625" y="95726"/>
                  </a:lnTo>
                  <a:lnTo>
                    <a:pt x="50006" y="95726"/>
                  </a:lnTo>
                  <a:lnTo>
                    <a:pt x="50959" y="94774"/>
                  </a:lnTo>
                  <a:lnTo>
                    <a:pt x="52388" y="91916"/>
                  </a:lnTo>
                  <a:lnTo>
                    <a:pt x="54769" y="89059"/>
                  </a:lnTo>
                  <a:lnTo>
                    <a:pt x="58579" y="87154"/>
                  </a:lnTo>
                  <a:lnTo>
                    <a:pt x="64770" y="86678"/>
                  </a:lnTo>
                  <a:lnTo>
                    <a:pt x="68104" y="86201"/>
                  </a:lnTo>
                  <a:lnTo>
                    <a:pt x="71438" y="86201"/>
                  </a:lnTo>
                  <a:lnTo>
                    <a:pt x="73819" y="86678"/>
                  </a:lnTo>
                  <a:lnTo>
                    <a:pt x="76676" y="86678"/>
                  </a:lnTo>
                  <a:lnTo>
                    <a:pt x="83344" y="84296"/>
                  </a:lnTo>
                  <a:lnTo>
                    <a:pt x="90011" y="82391"/>
                  </a:lnTo>
                  <a:lnTo>
                    <a:pt x="90964" y="82867"/>
                  </a:lnTo>
                  <a:lnTo>
                    <a:pt x="90964" y="83344"/>
                  </a:lnTo>
                  <a:lnTo>
                    <a:pt x="90011" y="84772"/>
                  </a:lnTo>
                  <a:lnTo>
                    <a:pt x="88582" y="86678"/>
                  </a:lnTo>
                  <a:lnTo>
                    <a:pt x="89535" y="89059"/>
                  </a:lnTo>
                  <a:lnTo>
                    <a:pt x="93345" y="92869"/>
                  </a:lnTo>
                  <a:lnTo>
                    <a:pt x="95250" y="96203"/>
                  </a:lnTo>
                  <a:lnTo>
                    <a:pt x="97631" y="98584"/>
                  </a:lnTo>
                  <a:lnTo>
                    <a:pt x="100489" y="100013"/>
                  </a:lnTo>
                  <a:lnTo>
                    <a:pt x="104775" y="100965"/>
                  </a:lnTo>
                  <a:lnTo>
                    <a:pt x="108109" y="100965"/>
                  </a:lnTo>
                  <a:lnTo>
                    <a:pt x="111443" y="101917"/>
                  </a:lnTo>
                  <a:lnTo>
                    <a:pt x="123825" y="104299"/>
                  </a:lnTo>
                  <a:lnTo>
                    <a:pt x="130016" y="104775"/>
                  </a:lnTo>
                  <a:lnTo>
                    <a:pt x="134779" y="104775"/>
                  </a:lnTo>
                  <a:lnTo>
                    <a:pt x="141923" y="106680"/>
                  </a:lnTo>
                  <a:lnTo>
                    <a:pt x="143351" y="106680"/>
                  </a:lnTo>
                  <a:lnTo>
                    <a:pt x="146685" y="106680"/>
                  </a:lnTo>
                  <a:lnTo>
                    <a:pt x="150019" y="107633"/>
                  </a:lnTo>
                  <a:lnTo>
                    <a:pt x="152876" y="108109"/>
                  </a:lnTo>
                  <a:lnTo>
                    <a:pt x="155734" y="109061"/>
                  </a:lnTo>
                  <a:lnTo>
                    <a:pt x="161449" y="110014"/>
                  </a:lnTo>
                  <a:lnTo>
                    <a:pt x="166688" y="110490"/>
                  </a:lnTo>
                  <a:lnTo>
                    <a:pt x="168116" y="110966"/>
                  </a:lnTo>
                  <a:lnTo>
                    <a:pt x="169545" y="110966"/>
                  </a:lnTo>
                  <a:lnTo>
                    <a:pt x="170974" y="111442"/>
                  </a:lnTo>
                  <a:lnTo>
                    <a:pt x="171926" y="110966"/>
                  </a:lnTo>
                  <a:lnTo>
                    <a:pt x="172402" y="110014"/>
                  </a:lnTo>
                  <a:lnTo>
                    <a:pt x="175260" y="109061"/>
                  </a:lnTo>
                  <a:lnTo>
                    <a:pt x="178118" y="107156"/>
                  </a:lnTo>
                  <a:lnTo>
                    <a:pt x="180023" y="105251"/>
                  </a:lnTo>
                  <a:lnTo>
                    <a:pt x="180975" y="103822"/>
                  </a:lnTo>
                  <a:lnTo>
                    <a:pt x="182880" y="102870"/>
                  </a:lnTo>
                  <a:lnTo>
                    <a:pt x="184785" y="102394"/>
                  </a:lnTo>
                  <a:lnTo>
                    <a:pt x="186214" y="101917"/>
                  </a:lnTo>
                  <a:lnTo>
                    <a:pt x="193834" y="101441"/>
                  </a:lnTo>
                  <a:lnTo>
                    <a:pt x="201454" y="101917"/>
                  </a:lnTo>
                  <a:lnTo>
                    <a:pt x="204788" y="100965"/>
                  </a:lnTo>
                  <a:lnTo>
                    <a:pt x="207645" y="99060"/>
                  </a:lnTo>
                  <a:lnTo>
                    <a:pt x="212407" y="98584"/>
                  </a:lnTo>
                  <a:lnTo>
                    <a:pt x="212407" y="98584"/>
                  </a:lnTo>
                  <a:lnTo>
                    <a:pt x="219075" y="100013"/>
                  </a:lnTo>
                  <a:lnTo>
                    <a:pt x="219551" y="99060"/>
                  </a:lnTo>
                  <a:lnTo>
                    <a:pt x="219551" y="98584"/>
                  </a:lnTo>
                  <a:lnTo>
                    <a:pt x="219551" y="94774"/>
                  </a:lnTo>
                  <a:lnTo>
                    <a:pt x="221456" y="92869"/>
                  </a:lnTo>
                  <a:lnTo>
                    <a:pt x="223361" y="91916"/>
                  </a:lnTo>
                  <a:lnTo>
                    <a:pt x="229076" y="87154"/>
                  </a:lnTo>
                  <a:lnTo>
                    <a:pt x="231457" y="86201"/>
                  </a:lnTo>
                  <a:lnTo>
                    <a:pt x="234791" y="86201"/>
                  </a:lnTo>
                  <a:lnTo>
                    <a:pt x="235744" y="85725"/>
                  </a:lnTo>
                  <a:lnTo>
                    <a:pt x="236220" y="85249"/>
                  </a:lnTo>
                  <a:lnTo>
                    <a:pt x="236696" y="83820"/>
                  </a:lnTo>
                  <a:lnTo>
                    <a:pt x="236696" y="82391"/>
                  </a:lnTo>
                  <a:lnTo>
                    <a:pt x="237173" y="80963"/>
                  </a:lnTo>
                  <a:lnTo>
                    <a:pt x="236696" y="80010"/>
                  </a:lnTo>
                  <a:lnTo>
                    <a:pt x="235268" y="80010"/>
                  </a:lnTo>
                  <a:lnTo>
                    <a:pt x="234315" y="76676"/>
                  </a:lnTo>
                  <a:lnTo>
                    <a:pt x="235268" y="75247"/>
                  </a:lnTo>
                  <a:lnTo>
                    <a:pt x="236220" y="74295"/>
                  </a:lnTo>
                  <a:lnTo>
                    <a:pt x="235268" y="70485"/>
                  </a:lnTo>
                  <a:lnTo>
                    <a:pt x="235268" y="69056"/>
                  </a:lnTo>
                  <a:lnTo>
                    <a:pt x="237649" y="69056"/>
                  </a:lnTo>
                  <a:lnTo>
                    <a:pt x="240030" y="68104"/>
                  </a:lnTo>
                  <a:lnTo>
                    <a:pt x="241459" y="67151"/>
                  </a:lnTo>
                  <a:lnTo>
                    <a:pt x="241935" y="65722"/>
                  </a:lnTo>
                  <a:lnTo>
                    <a:pt x="243364" y="63341"/>
                  </a:lnTo>
                  <a:lnTo>
                    <a:pt x="241935" y="60008"/>
                  </a:lnTo>
                  <a:lnTo>
                    <a:pt x="235268" y="58103"/>
                  </a:lnTo>
                  <a:lnTo>
                    <a:pt x="234791" y="57150"/>
                  </a:lnTo>
                  <a:lnTo>
                    <a:pt x="236220" y="56197"/>
                  </a:lnTo>
                  <a:lnTo>
                    <a:pt x="238125" y="55245"/>
                  </a:lnTo>
                  <a:lnTo>
                    <a:pt x="239077" y="54292"/>
                  </a:lnTo>
                  <a:lnTo>
                    <a:pt x="240506" y="53816"/>
                  </a:lnTo>
                  <a:lnTo>
                    <a:pt x="242411" y="54292"/>
                  </a:lnTo>
                  <a:lnTo>
                    <a:pt x="245745" y="56674"/>
                  </a:lnTo>
                  <a:lnTo>
                    <a:pt x="247174" y="57150"/>
                  </a:lnTo>
                  <a:lnTo>
                    <a:pt x="248126" y="56674"/>
                  </a:lnTo>
                  <a:lnTo>
                    <a:pt x="249555" y="56197"/>
                  </a:lnTo>
                  <a:lnTo>
                    <a:pt x="253365" y="56197"/>
                  </a:lnTo>
                  <a:lnTo>
                    <a:pt x="256699" y="55721"/>
                  </a:lnTo>
                  <a:lnTo>
                    <a:pt x="255746" y="53340"/>
                  </a:lnTo>
                  <a:lnTo>
                    <a:pt x="255746" y="51911"/>
                  </a:lnTo>
                  <a:lnTo>
                    <a:pt x="255270" y="50483"/>
                  </a:lnTo>
                  <a:lnTo>
                    <a:pt x="255746" y="48578"/>
                  </a:lnTo>
                  <a:lnTo>
                    <a:pt x="257175" y="47625"/>
                  </a:lnTo>
                  <a:lnTo>
                    <a:pt x="257175" y="44767"/>
                  </a:lnTo>
                  <a:lnTo>
                    <a:pt x="259556" y="42863"/>
                  </a:lnTo>
                  <a:close/>
                </a:path>
              </a:pathLst>
            </a:custGeom>
            <a:grpFill/>
            <a:ln w="3175" cap="flat">
              <a:solidFill>
                <a:schemeClr val="bg1">
                  <a:lumMod val="75000"/>
                </a:scheme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5" name="Freeform: Shape 453">
              <a:extLst>
                <a:ext uri="{FF2B5EF4-FFF2-40B4-BE49-F238E27FC236}">
                  <a16:creationId xmlns:a16="http://schemas.microsoft.com/office/drawing/2014/main" id="{C8FAD89E-DB2C-280D-FB3A-2ACB5CAE0669}"/>
                </a:ext>
              </a:extLst>
            </p:cNvPr>
            <p:cNvSpPr/>
            <p:nvPr/>
          </p:nvSpPr>
          <p:spPr>
            <a:xfrm>
              <a:off x="3212782" y="5042534"/>
              <a:ext cx="681037" cy="1323022"/>
            </a:xfrm>
            <a:custGeom>
              <a:avLst/>
              <a:gdLst>
                <a:gd name="connsiteX0" fmla="*/ 282893 w 681037"/>
                <a:gd name="connsiteY0" fmla="*/ 1303973 h 1323022"/>
                <a:gd name="connsiteX1" fmla="*/ 270034 w 681037"/>
                <a:gd name="connsiteY1" fmla="*/ 1304925 h 1323022"/>
                <a:gd name="connsiteX2" fmla="*/ 261461 w 681037"/>
                <a:gd name="connsiteY2" fmla="*/ 1302544 h 1323022"/>
                <a:gd name="connsiteX3" fmla="*/ 253365 w 681037"/>
                <a:gd name="connsiteY3" fmla="*/ 1299686 h 1323022"/>
                <a:gd name="connsiteX4" fmla="*/ 245745 w 681037"/>
                <a:gd name="connsiteY4" fmla="*/ 1295400 h 1323022"/>
                <a:gd name="connsiteX5" fmla="*/ 238601 w 681037"/>
                <a:gd name="connsiteY5" fmla="*/ 1289685 h 1323022"/>
                <a:gd name="connsiteX6" fmla="*/ 231934 w 681037"/>
                <a:gd name="connsiteY6" fmla="*/ 1285399 h 1323022"/>
                <a:gd name="connsiteX7" fmla="*/ 224790 w 681037"/>
                <a:gd name="connsiteY7" fmla="*/ 1282065 h 1323022"/>
                <a:gd name="connsiteX8" fmla="*/ 217170 w 681037"/>
                <a:gd name="connsiteY8" fmla="*/ 1277303 h 1323022"/>
                <a:gd name="connsiteX9" fmla="*/ 210026 w 681037"/>
                <a:gd name="connsiteY9" fmla="*/ 1271588 h 1323022"/>
                <a:gd name="connsiteX10" fmla="*/ 203835 w 681037"/>
                <a:gd name="connsiteY10" fmla="*/ 1265396 h 1323022"/>
                <a:gd name="connsiteX11" fmla="*/ 197644 w 681037"/>
                <a:gd name="connsiteY11" fmla="*/ 1259682 h 1323022"/>
                <a:gd name="connsiteX12" fmla="*/ 194786 w 681037"/>
                <a:gd name="connsiteY12" fmla="*/ 1257776 h 1323022"/>
                <a:gd name="connsiteX13" fmla="*/ 192405 w 681037"/>
                <a:gd name="connsiteY13" fmla="*/ 1255395 h 1323022"/>
                <a:gd name="connsiteX14" fmla="*/ 187643 w 681037"/>
                <a:gd name="connsiteY14" fmla="*/ 1243965 h 1323022"/>
                <a:gd name="connsiteX15" fmla="*/ 187166 w 681037"/>
                <a:gd name="connsiteY15" fmla="*/ 1243489 h 1323022"/>
                <a:gd name="connsiteX16" fmla="*/ 179070 w 681037"/>
                <a:gd name="connsiteY16" fmla="*/ 1243013 h 1323022"/>
                <a:gd name="connsiteX17" fmla="*/ 175736 w 681037"/>
                <a:gd name="connsiteY17" fmla="*/ 1241584 h 1323022"/>
                <a:gd name="connsiteX18" fmla="*/ 174784 w 681037"/>
                <a:gd name="connsiteY18" fmla="*/ 1239679 h 1323022"/>
                <a:gd name="connsiteX19" fmla="*/ 174784 w 681037"/>
                <a:gd name="connsiteY19" fmla="*/ 1237774 h 1323022"/>
                <a:gd name="connsiteX20" fmla="*/ 176213 w 681037"/>
                <a:gd name="connsiteY20" fmla="*/ 1234916 h 1323022"/>
                <a:gd name="connsiteX21" fmla="*/ 177641 w 681037"/>
                <a:gd name="connsiteY21" fmla="*/ 1232059 h 1323022"/>
                <a:gd name="connsiteX22" fmla="*/ 180975 w 681037"/>
                <a:gd name="connsiteY22" fmla="*/ 1230630 h 1323022"/>
                <a:gd name="connsiteX23" fmla="*/ 184309 w 681037"/>
                <a:gd name="connsiteY23" fmla="*/ 1233488 h 1323022"/>
                <a:gd name="connsiteX24" fmla="*/ 182880 w 681037"/>
                <a:gd name="connsiteY24" fmla="*/ 1229201 h 1323022"/>
                <a:gd name="connsiteX25" fmla="*/ 180975 w 681037"/>
                <a:gd name="connsiteY25" fmla="*/ 1225391 h 1323022"/>
                <a:gd name="connsiteX26" fmla="*/ 172879 w 681037"/>
                <a:gd name="connsiteY26" fmla="*/ 1215866 h 1323022"/>
                <a:gd name="connsiteX27" fmla="*/ 170974 w 681037"/>
                <a:gd name="connsiteY27" fmla="*/ 1213961 h 1323022"/>
                <a:gd name="connsiteX28" fmla="*/ 170974 w 681037"/>
                <a:gd name="connsiteY28" fmla="*/ 1227296 h 1323022"/>
                <a:gd name="connsiteX29" fmla="*/ 170974 w 681037"/>
                <a:gd name="connsiteY29" fmla="*/ 1240632 h 1323022"/>
                <a:gd name="connsiteX30" fmla="*/ 170974 w 681037"/>
                <a:gd name="connsiteY30" fmla="*/ 1253014 h 1323022"/>
                <a:gd name="connsiteX31" fmla="*/ 170974 w 681037"/>
                <a:gd name="connsiteY31" fmla="*/ 1265396 h 1323022"/>
                <a:gd name="connsiteX32" fmla="*/ 170974 w 681037"/>
                <a:gd name="connsiteY32" fmla="*/ 1277779 h 1323022"/>
                <a:gd name="connsiteX33" fmla="*/ 170974 w 681037"/>
                <a:gd name="connsiteY33" fmla="*/ 1290161 h 1323022"/>
                <a:gd name="connsiteX34" fmla="*/ 170498 w 681037"/>
                <a:gd name="connsiteY34" fmla="*/ 1304449 h 1323022"/>
                <a:gd name="connsiteX35" fmla="*/ 170498 w 681037"/>
                <a:gd name="connsiteY35" fmla="*/ 1314926 h 1323022"/>
                <a:gd name="connsiteX36" fmla="*/ 171450 w 681037"/>
                <a:gd name="connsiteY36" fmla="*/ 1313974 h 1323022"/>
                <a:gd name="connsiteX37" fmla="*/ 175736 w 681037"/>
                <a:gd name="connsiteY37" fmla="*/ 1313974 h 1323022"/>
                <a:gd name="connsiteX38" fmla="*/ 180975 w 681037"/>
                <a:gd name="connsiteY38" fmla="*/ 1313021 h 1323022"/>
                <a:gd name="connsiteX39" fmla="*/ 184785 w 681037"/>
                <a:gd name="connsiteY39" fmla="*/ 1313021 h 1323022"/>
                <a:gd name="connsiteX40" fmla="*/ 191929 w 681037"/>
                <a:gd name="connsiteY40" fmla="*/ 1314450 h 1323022"/>
                <a:gd name="connsiteX41" fmla="*/ 199073 w 681037"/>
                <a:gd name="connsiteY41" fmla="*/ 1315403 h 1323022"/>
                <a:gd name="connsiteX42" fmla="*/ 221933 w 681037"/>
                <a:gd name="connsiteY42" fmla="*/ 1316832 h 1323022"/>
                <a:gd name="connsiteX43" fmla="*/ 228600 w 681037"/>
                <a:gd name="connsiteY43" fmla="*/ 1317784 h 1323022"/>
                <a:gd name="connsiteX44" fmla="*/ 239078 w 681037"/>
                <a:gd name="connsiteY44" fmla="*/ 1322070 h 1323022"/>
                <a:gd name="connsiteX45" fmla="*/ 242888 w 681037"/>
                <a:gd name="connsiteY45" fmla="*/ 1323023 h 1323022"/>
                <a:gd name="connsiteX46" fmla="*/ 246698 w 681037"/>
                <a:gd name="connsiteY46" fmla="*/ 1322070 h 1323022"/>
                <a:gd name="connsiteX47" fmla="*/ 250508 w 681037"/>
                <a:gd name="connsiteY47" fmla="*/ 1320641 h 1323022"/>
                <a:gd name="connsiteX48" fmla="*/ 254318 w 681037"/>
                <a:gd name="connsiteY48" fmla="*/ 1320641 h 1323022"/>
                <a:gd name="connsiteX49" fmla="*/ 258128 w 681037"/>
                <a:gd name="connsiteY49" fmla="*/ 1319689 h 1323022"/>
                <a:gd name="connsiteX50" fmla="*/ 261938 w 681037"/>
                <a:gd name="connsiteY50" fmla="*/ 1317784 h 1323022"/>
                <a:gd name="connsiteX51" fmla="*/ 265748 w 681037"/>
                <a:gd name="connsiteY51" fmla="*/ 1317308 h 1323022"/>
                <a:gd name="connsiteX52" fmla="*/ 270034 w 681037"/>
                <a:gd name="connsiteY52" fmla="*/ 1318260 h 1323022"/>
                <a:gd name="connsiteX53" fmla="*/ 274320 w 681037"/>
                <a:gd name="connsiteY53" fmla="*/ 1318260 h 1323022"/>
                <a:gd name="connsiteX54" fmla="*/ 278606 w 681037"/>
                <a:gd name="connsiteY54" fmla="*/ 1317784 h 1323022"/>
                <a:gd name="connsiteX55" fmla="*/ 282893 w 681037"/>
                <a:gd name="connsiteY55" fmla="*/ 1315879 h 1323022"/>
                <a:gd name="connsiteX56" fmla="*/ 286226 w 681037"/>
                <a:gd name="connsiteY56" fmla="*/ 1311592 h 1323022"/>
                <a:gd name="connsiteX57" fmla="*/ 288608 w 681037"/>
                <a:gd name="connsiteY57" fmla="*/ 1306354 h 1323022"/>
                <a:gd name="connsiteX58" fmla="*/ 286226 w 681037"/>
                <a:gd name="connsiteY58" fmla="*/ 1304449 h 1323022"/>
                <a:gd name="connsiteX59" fmla="*/ 282893 w 681037"/>
                <a:gd name="connsiteY59" fmla="*/ 1303973 h 1323022"/>
                <a:gd name="connsiteX60" fmla="*/ 328136 w 681037"/>
                <a:gd name="connsiteY60" fmla="*/ 1309211 h 1323022"/>
                <a:gd name="connsiteX61" fmla="*/ 327184 w 681037"/>
                <a:gd name="connsiteY61" fmla="*/ 1308735 h 1323022"/>
                <a:gd name="connsiteX62" fmla="*/ 325279 w 681037"/>
                <a:gd name="connsiteY62" fmla="*/ 1308259 h 1323022"/>
                <a:gd name="connsiteX63" fmla="*/ 321469 w 681037"/>
                <a:gd name="connsiteY63" fmla="*/ 1308259 h 1323022"/>
                <a:gd name="connsiteX64" fmla="*/ 313849 w 681037"/>
                <a:gd name="connsiteY64" fmla="*/ 1309211 h 1323022"/>
                <a:gd name="connsiteX65" fmla="*/ 310039 w 681037"/>
                <a:gd name="connsiteY65" fmla="*/ 1308259 h 1323022"/>
                <a:gd name="connsiteX66" fmla="*/ 309086 w 681037"/>
                <a:gd name="connsiteY66" fmla="*/ 1310164 h 1323022"/>
                <a:gd name="connsiteX67" fmla="*/ 307658 w 681037"/>
                <a:gd name="connsiteY67" fmla="*/ 1311116 h 1323022"/>
                <a:gd name="connsiteX68" fmla="*/ 305276 w 681037"/>
                <a:gd name="connsiteY68" fmla="*/ 1311116 h 1323022"/>
                <a:gd name="connsiteX69" fmla="*/ 302895 w 681037"/>
                <a:gd name="connsiteY69" fmla="*/ 1313498 h 1323022"/>
                <a:gd name="connsiteX70" fmla="*/ 303848 w 681037"/>
                <a:gd name="connsiteY70" fmla="*/ 1315403 h 1323022"/>
                <a:gd name="connsiteX71" fmla="*/ 307181 w 681037"/>
                <a:gd name="connsiteY71" fmla="*/ 1317308 h 1323022"/>
                <a:gd name="connsiteX72" fmla="*/ 311468 w 681037"/>
                <a:gd name="connsiteY72" fmla="*/ 1314450 h 1323022"/>
                <a:gd name="connsiteX73" fmla="*/ 313373 w 681037"/>
                <a:gd name="connsiteY73" fmla="*/ 1314450 h 1323022"/>
                <a:gd name="connsiteX74" fmla="*/ 317659 w 681037"/>
                <a:gd name="connsiteY74" fmla="*/ 1312545 h 1323022"/>
                <a:gd name="connsiteX75" fmla="*/ 327660 w 681037"/>
                <a:gd name="connsiteY75" fmla="*/ 1312545 h 1323022"/>
                <a:gd name="connsiteX76" fmla="*/ 329565 w 681037"/>
                <a:gd name="connsiteY76" fmla="*/ 1313498 h 1323022"/>
                <a:gd name="connsiteX77" fmla="*/ 334328 w 681037"/>
                <a:gd name="connsiteY77" fmla="*/ 1311592 h 1323022"/>
                <a:gd name="connsiteX78" fmla="*/ 334804 w 681037"/>
                <a:gd name="connsiteY78" fmla="*/ 1309688 h 1323022"/>
                <a:gd name="connsiteX79" fmla="*/ 332423 w 681037"/>
                <a:gd name="connsiteY79" fmla="*/ 1309688 h 1323022"/>
                <a:gd name="connsiteX80" fmla="*/ 328136 w 681037"/>
                <a:gd name="connsiteY80" fmla="*/ 1309211 h 1323022"/>
                <a:gd name="connsiteX81" fmla="*/ 679133 w 681037"/>
                <a:gd name="connsiteY81" fmla="*/ 165259 h 1323022"/>
                <a:gd name="connsiteX82" fmla="*/ 679609 w 681037"/>
                <a:gd name="connsiteY82" fmla="*/ 161925 h 1323022"/>
                <a:gd name="connsiteX83" fmla="*/ 681038 w 681037"/>
                <a:gd name="connsiteY83" fmla="*/ 159544 h 1323022"/>
                <a:gd name="connsiteX84" fmla="*/ 681038 w 681037"/>
                <a:gd name="connsiteY84" fmla="*/ 157163 h 1323022"/>
                <a:gd name="connsiteX85" fmla="*/ 678656 w 681037"/>
                <a:gd name="connsiteY85" fmla="*/ 151924 h 1323022"/>
                <a:gd name="connsiteX86" fmla="*/ 676275 w 681037"/>
                <a:gd name="connsiteY86" fmla="*/ 147638 h 1323022"/>
                <a:gd name="connsiteX87" fmla="*/ 674846 w 681037"/>
                <a:gd name="connsiteY87" fmla="*/ 140018 h 1323022"/>
                <a:gd name="connsiteX88" fmla="*/ 673894 w 681037"/>
                <a:gd name="connsiteY88" fmla="*/ 137160 h 1323022"/>
                <a:gd name="connsiteX89" fmla="*/ 671513 w 681037"/>
                <a:gd name="connsiteY89" fmla="*/ 136208 h 1323022"/>
                <a:gd name="connsiteX90" fmla="*/ 669608 w 681037"/>
                <a:gd name="connsiteY90" fmla="*/ 133826 h 1323022"/>
                <a:gd name="connsiteX91" fmla="*/ 667226 w 681037"/>
                <a:gd name="connsiteY91" fmla="*/ 133826 h 1323022"/>
                <a:gd name="connsiteX92" fmla="*/ 666274 w 681037"/>
                <a:gd name="connsiteY92" fmla="*/ 132874 h 1323022"/>
                <a:gd name="connsiteX93" fmla="*/ 664845 w 681037"/>
                <a:gd name="connsiteY93" fmla="*/ 131921 h 1323022"/>
                <a:gd name="connsiteX94" fmla="*/ 662940 w 681037"/>
                <a:gd name="connsiteY94" fmla="*/ 131921 h 1323022"/>
                <a:gd name="connsiteX95" fmla="*/ 661511 w 681037"/>
                <a:gd name="connsiteY95" fmla="*/ 133350 h 1323022"/>
                <a:gd name="connsiteX96" fmla="*/ 658654 w 681037"/>
                <a:gd name="connsiteY96" fmla="*/ 133350 h 1323022"/>
                <a:gd name="connsiteX97" fmla="*/ 656749 w 681037"/>
                <a:gd name="connsiteY97" fmla="*/ 133826 h 1323022"/>
                <a:gd name="connsiteX98" fmla="*/ 654844 w 681037"/>
                <a:gd name="connsiteY98" fmla="*/ 135255 h 1323022"/>
                <a:gd name="connsiteX99" fmla="*/ 652939 w 681037"/>
                <a:gd name="connsiteY99" fmla="*/ 134779 h 1323022"/>
                <a:gd name="connsiteX100" fmla="*/ 651510 w 681037"/>
                <a:gd name="connsiteY100" fmla="*/ 133826 h 1323022"/>
                <a:gd name="connsiteX101" fmla="*/ 648653 w 681037"/>
                <a:gd name="connsiteY101" fmla="*/ 133826 h 1323022"/>
                <a:gd name="connsiteX102" fmla="*/ 648176 w 681037"/>
                <a:gd name="connsiteY102" fmla="*/ 149066 h 1323022"/>
                <a:gd name="connsiteX103" fmla="*/ 646748 w 681037"/>
                <a:gd name="connsiteY103" fmla="*/ 160020 h 1323022"/>
                <a:gd name="connsiteX104" fmla="*/ 643890 w 681037"/>
                <a:gd name="connsiteY104" fmla="*/ 168116 h 1323022"/>
                <a:gd name="connsiteX105" fmla="*/ 641509 w 681037"/>
                <a:gd name="connsiteY105" fmla="*/ 172403 h 1323022"/>
                <a:gd name="connsiteX106" fmla="*/ 639128 w 681037"/>
                <a:gd name="connsiteY106" fmla="*/ 172879 h 1323022"/>
                <a:gd name="connsiteX107" fmla="*/ 637699 w 681037"/>
                <a:gd name="connsiteY107" fmla="*/ 174308 h 1323022"/>
                <a:gd name="connsiteX108" fmla="*/ 636746 w 681037"/>
                <a:gd name="connsiteY108" fmla="*/ 176213 h 1323022"/>
                <a:gd name="connsiteX109" fmla="*/ 634842 w 681037"/>
                <a:gd name="connsiteY109" fmla="*/ 178118 h 1323022"/>
                <a:gd name="connsiteX110" fmla="*/ 632460 w 681037"/>
                <a:gd name="connsiteY110" fmla="*/ 179546 h 1323022"/>
                <a:gd name="connsiteX111" fmla="*/ 631031 w 681037"/>
                <a:gd name="connsiteY111" fmla="*/ 180975 h 1323022"/>
                <a:gd name="connsiteX112" fmla="*/ 631031 w 681037"/>
                <a:gd name="connsiteY112" fmla="*/ 182404 h 1323022"/>
                <a:gd name="connsiteX113" fmla="*/ 628650 w 681037"/>
                <a:gd name="connsiteY113" fmla="*/ 183356 h 1323022"/>
                <a:gd name="connsiteX114" fmla="*/ 623888 w 681037"/>
                <a:gd name="connsiteY114" fmla="*/ 183833 h 1323022"/>
                <a:gd name="connsiteX115" fmla="*/ 621030 w 681037"/>
                <a:gd name="connsiteY115" fmla="*/ 185261 h 1323022"/>
                <a:gd name="connsiteX116" fmla="*/ 620078 w 681037"/>
                <a:gd name="connsiteY116" fmla="*/ 187166 h 1323022"/>
                <a:gd name="connsiteX117" fmla="*/ 618649 w 681037"/>
                <a:gd name="connsiteY117" fmla="*/ 189071 h 1323022"/>
                <a:gd name="connsiteX118" fmla="*/ 616268 w 681037"/>
                <a:gd name="connsiteY118" fmla="*/ 190500 h 1323022"/>
                <a:gd name="connsiteX119" fmla="*/ 615315 w 681037"/>
                <a:gd name="connsiteY119" fmla="*/ 192405 h 1323022"/>
                <a:gd name="connsiteX120" fmla="*/ 615315 w 681037"/>
                <a:gd name="connsiteY120" fmla="*/ 195263 h 1323022"/>
                <a:gd name="connsiteX121" fmla="*/ 613886 w 681037"/>
                <a:gd name="connsiteY121" fmla="*/ 197644 h 1323022"/>
                <a:gd name="connsiteX122" fmla="*/ 611029 w 681037"/>
                <a:gd name="connsiteY122" fmla="*/ 199549 h 1323022"/>
                <a:gd name="connsiteX123" fmla="*/ 608648 w 681037"/>
                <a:gd name="connsiteY123" fmla="*/ 199549 h 1323022"/>
                <a:gd name="connsiteX124" fmla="*/ 606267 w 681037"/>
                <a:gd name="connsiteY124" fmla="*/ 197644 h 1323022"/>
                <a:gd name="connsiteX125" fmla="*/ 602933 w 681037"/>
                <a:gd name="connsiteY125" fmla="*/ 196215 h 1323022"/>
                <a:gd name="connsiteX126" fmla="*/ 599123 w 681037"/>
                <a:gd name="connsiteY126" fmla="*/ 195739 h 1323022"/>
                <a:gd name="connsiteX127" fmla="*/ 595789 w 681037"/>
                <a:gd name="connsiteY127" fmla="*/ 196215 h 1323022"/>
                <a:gd name="connsiteX128" fmla="*/ 592931 w 681037"/>
                <a:gd name="connsiteY128" fmla="*/ 197644 h 1323022"/>
                <a:gd name="connsiteX129" fmla="*/ 590550 w 681037"/>
                <a:gd name="connsiteY129" fmla="*/ 200025 h 1323022"/>
                <a:gd name="connsiteX130" fmla="*/ 588645 w 681037"/>
                <a:gd name="connsiteY130" fmla="*/ 203835 h 1323022"/>
                <a:gd name="connsiteX131" fmla="*/ 586264 w 681037"/>
                <a:gd name="connsiteY131" fmla="*/ 204311 h 1323022"/>
                <a:gd name="connsiteX132" fmla="*/ 583883 w 681037"/>
                <a:gd name="connsiteY132" fmla="*/ 201930 h 1323022"/>
                <a:gd name="connsiteX133" fmla="*/ 580549 w 681037"/>
                <a:gd name="connsiteY133" fmla="*/ 200978 h 1323022"/>
                <a:gd name="connsiteX134" fmla="*/ 576739 w 681037"/>
                <a:gd name="connsiteY134" fmla="*/ 201930 h 1323022"/>
                <a:gd name="connsiteX135" fmla="*/ 573881 w 681037"/>
                <a:gd name="connsiteY135" fmla="*/ 201454 h 1323022"/>
                <a:gd name="connsiteX136" fmla="*/ 571500 w 681037"/>
                <a:gd name="connsiteY136" fmla="*/ 200025 h 1323022"/>
                <a:gd name="connsiteX137" fmla="*/ 568167 w 681037"/>
                <a:gd name="connsiteY137" fmla="*/ 200025 h 1323022"/>
                <a:gd name="connsiteX138" fmla="*/ 563404 w 681037"/>
                <a:gd name="connsiteY138" fmla="*/ 201454 h 1323022"/>
                <a:gd name="connsiteX139" fmla="*/ 553879 w 681037"/>
                <a:gd name="connsiteY139" fmla="*/ 200025 h 1323022"/>
                <a:gd name="connsiteX140" fmla="*/ 539592 w 681037"/>
                <a:gd name="connsiteY140" fmla="*/ 195739 h 1323022"/>
                <a:gd name="connsiteX141" fmla="*/ 527685 w 681037"/>
                <a:gd name="connsiteY141" fmla="*/ 194310 h 1323022"/>
                <a:gd name="connsiteX142" fmla="*/ 512921 w 681037"/>
                <a:gd name="connsiteY142" fmla="*/ 195739 h 1323022"/>
                <a:gd name="connsiteX143" fmla="*/ 511493 w 681037"/>
                <a:gd name="connsiteY143" fmla="*/ 191453 h 1323022"/>
                <a:gd name="connsiteX144" fmla="*/ 512445 w 681037"/>
                <a:gd name="connsiteY144" fmla="*/ 189071 h 1323022"/>
                <a:gd name="connsiteX145" fmla="*/ 514826 w 681037"/>
                <a:gd name="connsiteY145" fmla="*/ 187166 h 1323022"/>
                <a:gd name="connsiteX146" fmla="*/ 516255 w 681037"/>
                <a:gd name="connsiteY146" fmla="*/ 185261 h 1323022"/>
                <a:gd name="connsiteX147" fmla="*/ 516731 w 681037"/>
                <a:gd name="connsiteY147" fmla="*/ 182880 h 1323022"/>
                <a:gd name="connsiteX148" fmla="*/ 518160 w 681037"/>
                <a:gd name="connsiteY148" fmla="*/ 180975 h 1323022"/>
                <a:gd name="connsiteX149" fmla="*/ 521018 w 681037"/>
                <a:gd name="connsiteY149" fmla="*/ 180022 h 1323022"/>
                <a:gd name="connsiteX150" fmla="*/ 521970 w 681037"/>
                <a:gd name="connsiteY150" fmla="*/ 179070 h 1323022"/>
                <a:gd name="connsiteX151" fmla="*/ 521494 w 681037"/>
                <a:gd name="connsiteY151" fmla="*/ 178118 h 1323022"/>
                <a:gd name="connsiteX152" fmla="*/ 521970 w 681037"/>
                <a:gd name="connsiteY152" fmla="*/ 177165 h 1323022"/>
                <a:gd name="connsiteX153" fmla="*/ 523399 w 681037"/>
                <a:gd name="connsiteY153" fmla="*/ 176213 h 1323022"/>
                <a:gd name="connsiteX154" fmla="*/ 524351 w 681037"/>
                <a:gd name="connsiteY154" fmla="*/ 174784 h 1323022"/>
                <a:gd name="connsiteX155" fmla="*/ 524351 w 681037"/>
                <a:gd name="connsiteY155" fmla="*/ 172879 h 1323022"/>
                <a:gd name="connsiteX156" fmla="*/ 524828 w 681037"/>
                <a:gd name="connsiteY156" fmla="*/ 171926 h 1323022"/>
                <a:gd name="connsiteX157" fmla="*/ 525780 w 681037"/>
                <a:gd name="connsiteY157" fmla="*/ 170974 h 1323022"/>
                <a:gd name="connsiteX158" fmla="*/ 525780 w 681037"/>
                <a:gd name="connsiteY158" fmla="*/ 169545 h 1323022"/>
                <a:gd name="connsiteX159" fmla="*/ 525304 w 681037"/>
                <a:gd name="connsiteY159" fmla="*/ 165259 h 1323022"/>
                <a:gd name="connsiteX160" fmla="*/ 525304 w 681037"/>
                <a:gd name="connsiteY160" fmla="*/ 161925 h 1323022"/>
                <a:gd name="connsiteX161" fmla="*/ 526256 w 681037"/>
                <a:gd name="connsiteY161" fmla="*/ 159068 h 1323022"/>
                <a:gd name="connsiteX162" fmla="*/ 527209 w 681037"/>
                <a:gd name="connsiteY162" fmla="*/ 157639 h 1323022"/>
                <a:gd name="connsiteX163" fmla="*/ 527685 w 681037"/>
                <a:gd name="connsiteY163" fmla="*/ 157163 h 1323022"/>
                <a:gd name="connsiteX164" fmla="*/ 528161 w 681037"/>
                <a:gd name="connsiteY164" fmla="*/ 156210 h 1323022"/>
                <a:gd name="connsiteX165" fmla="*/ 528161 w 681037"/>
                <a:gd name="connsiteY165" fmla="*/ 154781 h 1323022"/>
                <a:gd name="connsiteX166" fmla="*/ 529114 w 681037"/>
                <a:gd name="connsiteY166" fmla="*/ 153353 h 1323022"/>
                <a:gd name="connsiteX167" fmla="*/ 533876 w 681037"/>
                <a:gd name="connsiteY167" fmla="*/ 150495 h 1323022"/>
                <a:gd name="connsiteX168" fmla="*/ 535781 w 681037"/>
                <a:gd name="connsiteY168" fmla="*/ 148590 h 1323022"/>
                <a:gd name="connsiteX169" fmla="*/ 535781 w 681037"/>
                <a:gd name="connsiteY169" fmla="*/ 147161 h 1323022"/>
                <a:gd name="connsiteX170" fmla="*/ 536258 w 681037"/>
                <a:gd name="connsiteY170" fmla="*/ 145256 h 1323022"/>
                <a:gd name="connsiteX171" fmla="*/ 539115 w 681037"/>
                <a:gd name="connsiteY171" fmla="*/ 140970 h 1323022"/>
                <a:gd name="connsiteX172" fmla="*/ 540068 w 681037"/>
                <a:gd name="connsiteY172" fmla="*/ 139065 h 1323022"/>
                <a:gd name="connsiteX173" fmla="*/ 540068 w 681037"/>
                <a:gd name="connsiteY173" fmla="*/ 138113 h 1323022"/>
                <a:gd name="connsiteX174" fmla="*/ 541020 w 681037"/>
                <a:gd name="connsiteY174" fmla="*/ 137160 h 1323022"/>
                <a:gd name="connsiteX175" fmla="*/ 544354 w 681037"/>
                <a:gd name="connsiteY175" fmla="*/ 134779 h 1323022"/>
                <a:gd name="connsiteX176" fmla="*/ 546259 w 681037"/>
                <a:gd name="connsiteY176" fmla="*/ 132397 h 1323022"/>
                <a:gd name="connsiteX177" fmla="*/ 546735 w 681037"/>
                <a:gd name="connsiteY177" fmla="*/ 130016 h 1323022"/>
                <a:gd name="connsiteX178" fmla="*/ 545783 w 681037"/>
                <a:gd name="connsiteY178" fmla="*/ 127635 h 1323022"/>
                <a:gd name="connsiteX179" fmla="*/ 543878 w 681037"/>
                <a:gd name="connsiteY179" fmla="*/ 124778 h 1323022"/>
                <a:gd name="connsiteX180" fmla="*/ 537686 w 681037"/>
                <a:gd name="connsiteY180" fmla="*/ 118110 h 1323022"/>
                <a:gd name="connsiteX181" fmla="*/ 532924 w 681037"/>
                <a:gd name="connsiteY181" fmla="*/ 114776 h 1323022"/>
                <a:gd name="connsiteX182" fmla="*/ 526733 w 681037"/>
                <a:gd name="connsiteY182" fmla="*/ 112395 h 1323022"/>
                <a:gd name="connsiteX183" fmla="*/ 522923 w 681037"/>
                <a:gd name="connsiteY183" fmla="*/ 111443 h 1323022"/>
                <a:gd name="connsiteX184" fmla="*/ 521018 w 681037"/>
                <a:gd name="connsiteY184" fmla="*/ 112395 h 1323022"/>
                <a:gd name="connsiteX185" fmla="*/ 519113 w 681037"/>
                <a:gd name="connsiteY185" fmla="*/ 111919 h 1323022"/>
                <a:gd name="connsiteX186" fmla="*/ 517208 w 681037"/>
                <a:gd name="connsiteY186" fmla="*/ 109538 h 1323022"/>
                <a:gd name="connsiteX187" fmla="*/ 513874 w 681037"/>
                <a:gd name="connsiteY187" fmla="*/ 107633 h 1323022"/>
                <a:gd name="connsiteX188" fmla="*/ 506730 w 681037"/>
                <a:gd name="connsiteY188" fmla="*/ 105728 h 1323022"/>
                <a:gd name="connsiteX189" fmla="*/ 491014 w 681037"/>
                <a:gd name="connsiteY189" fmla="*/ 97631 h 1323022"/>
                <a:gd name="connsiteX190" fmla="*/ 484823 w 681037"/>
                <a:gd name="connsiteY190" fmla="*/ 93821 h 1323022"/>
                <a:gd name="connsiteX191" fmla="*/ 482918 w 681037"/>
                <a:gd name="connsiteY191" fmla="*/ 91440 h 1323022"/>
                <a:gd name="connsiteX192" fmla="*/ 477203 w 681037"/>
                <a:gd name="connsiteY192" fmla="*/ 87154 h 1323022"/>
                <a:gd name="connsiteX193" fmla="*/ 467678 w 681037"/>
                <a:gd name="connsiteY193" fmla="*/ 80963 h 1323022"/>
                <a:gd name="connsiteX194" fmla="*/ 460058 w 681037"/>
                <a:gd name="connsiteY194" fmla="*/ 78105 h 1323022"/>
                <a:gd name="connsiteX195" fmla="*/ 454819 w 681037"/>
                <a:gd name="connsiteY195" fmla="*/ 78105 h 1323022"/>
                <a:gd name="connsiteX196" fmla="*/ 446723 w 681037"/>
                <a:gd name="connsiteY196" fmla="*/ 76200 h 1323022"/>
                <a:gd name="connsiteX197" fmla="*/ 435293 w 681037"/>
                <a:gd name="connsiteY197" fmla="*/ 72390 h 1323022"/>
                <a:gd name="connsiteX198" fmla="*/ 428625 w 681037"/>
                <a:gd name="connsiteY198" fmla="*/ 68580 h 1323022"/>
                <a:gd name="connsiteX199" fmla="*/ 426720 w 681037"/>
                <a:gd name="connsiteY199" fmla="*/ 65246 h 1323022"/>
                <a:gd name="connsiteX200" fmla="*/ 422434 w 681037"/>
                <a:gd name="connsiteY200" fmla="*/ 61913 h 1323022"/>
                <a:gd name="connsiteX201" fmla="*/ 415766 w 681037"/>
                <a:gd name="connsiteY201" fmla="*/ 58579 h 1323022"/>
                <a:gd name="connsiteX202" fmla="*/ 412433 w 681037"/>
                <a:gd name="connsiteY202" fmla="*/ 56197 h 1323022"/>
                <a:gd name="connsiteX203" fmla="*/ 411956 w 681037"/>
                <a:gd name="connsiteY203" fmla="*/ 55245 h 1323022"/>
                <a:gd name="connsiteX204" fmla="*/ 410051 w 681037"/>
                <a:gd name="connsiteY204" fmla="*/ 53816 h 1323022"/>
                <a:gd name="connsiteX205" fmla="*/ 406241 w 681037"/>
                <a:gd name="connsiteY205" fmla="*/ 51911 h 1323022"/>
                <a:gd name="connsiteX206" fmla="*/ 401955 w 681037"/>
                <a:gd name="connsiteY206" fmla="*/ 49054 h 1323022"/>
                <a:gd name="connsiteX207" fmla="*/ 397669 w 681037"/>
                <a:gd name="connsiteY207" fmla="*/ 44768 h 1323022"/>
                <a:gd name="connsiteX208" fmla="*/ 392906 w 681037"/>
                <a:gd name="connsiteY208" fmla="*/ 38100 h 1323022"/>
                <a:gd name="connsiteX209" fmla="*/ 387668 w 681037"/>
                <a:gd name="connsiteY209" fmla="*/ 29051 h 1323022"/>
                <a:gd name="connsiteX210" fmla="*/ 382429 w 681037"/>
                <a:gd name="connsiteY210" fmla="*/ 22860 h 1323022"/>
                <a:gd name="connsiteX211" fmla="*/ 376714 w 681037"/>
                <a:gd name="connsiteY211" fmla="*/ 19526 h 1323022"/>
                <a:gd name="connsiteX212" fmla="*/ 373856 w 681037"/>
                <a:gd name="connsiteY212" fmla="*/ 17621 h 1323022"/>
                <a:gd name="connsiteX213" fmla="*/ 373856 w 681037"/>
                <a:gd name="connsiteY213" fmla="*/ 16669 h 1323022"/>
                <a:gd name="connsiteX214" fmla="*/ 372904 w 681037"/>
                <a:gd name="connsiteY214" fmla="*/ 15716 h 1323022"/>
                <a:gd name="connsiteX215" fmla="*/ 372428 w 681037"/>
                <a:gd name="connsiteY215" fmla="*/ 15240 h 1323022"/>
                <a:gd name="connsiteX216" fmla="*/ 369570 w 681037"/>
                <a:gd name="connsiteY216" fmla="*/ 13335 h 1323022"/>
                <a:gd name="connsiteX217" fmla="*/ 367189 w 681037"/>
                <a:gd name="connsiteY217" fmla="*/ 9525 h 1323022"/>
                <a:gd name="connsiteX218" fmla="*/ 366713 w 681037"/>
                <a:gd name="connsiteY218" fmla="*/ 7620 h 1323022"/>
                <a:gd name="connsiteX219" fmla="*/ 366236 w 681037"/>
                <a:gd name="connsiteY219" fmla="*/ 7620 h 1323022"/>
                <a:gd name="connsiteX220" fmla="*/ 351949 w 681037"/>
                <a:gd name="connsiteY220" fmla="*/ 7620 h 1323022"/>
                <a:gd name="connsiteX221" fmla="*/ 338138 w 681037"/>
                <a:gd name="connsiteY221" fmla="*/ 7620 h 1323022"/>
                <a:gd name="connsiteX222" fmla="*/ 336709 w 681037"/>
                <a:gd name="connsiteY222" fmla="*/ 8572 h 1323022"/>
                <a:gd name="connsiteX223" fmla="*/ 334804 w 681037"/>
                <a:gd name="connsiteY223" fmla="*/ 8572 h 1323022"/>
                <a:gd name="connsiteX224" fmla="*/ 333375 w 681037"/>
                <a:gd name="connsiteY224" fmla="*/ 7620 h 1323022"/>
                <a:gd name="connsiteX225" fmla="*/ 331946 w 681037"/>
                <a:gd name="connsiteY225" fmla="*/ 7620 h 1323022"/>
                <a:gd name="connsiteX226" fmla="*/ 330041 w 681037"/>
                <a:gd name="connsiteY226" fmla="*/ 8572 h 1323022"/>
                <a:gd name="connsiteX227" fmla="*/ 328136 w 681037"/>
                <a:gd name="connsiteY227" fmla="*/ 10001 h 1323022"/>
                <a:gd name="connsiteX228" fmla="*/ 322898 w 681037"/>
                <a:gd name="connsiteY228" fmla="*/ 20479 h 1323022"/>
                <a:gd name="connsiteX229" fmla="*/ 320040 w 681037"/>
                <a:gd name="connsiteY229" fmla="*/ 24765 h 1323022"/>
                <a:gd name="connsiteX230" fmla="*/ 318135 w 681037"/>
                <a:gd name="connsiteY230" fmla="*/ 28575 h 1323022"/>
                <a:gd name="connsiteX231" fmla="*/ 316706 w 681037"/>
                <a:gd name="connsiteY231" fmla="*/ 35243 h 1323022"/>
                <a:gd name="connsiteX232" fmla="*/ 316230 w 681037"/>
                <a:gd name="connsiteY232" fmla="*/ 36195 h 1323022"/>
                <a:gd name="connsiteX233" fmla="*/ 314801 w 681037"/>
                <a:gd name="connsiteY233" fmla="*/ 33814 h 1323022"/>
                <a:gd name="connsiteX234" fmla="*/ 312420 w 681037"/>
                <a:gd name="connsiteY234" fmla="*/ 27622 h 1323022"/>
                <a:gd name="connsiteX235" fmla="*/ 311468 w 681037"/>
                <a:gd name="connsiteY235" fmla="*/ 24289 h 1323022"/>
                <a:gd name="connsiteX236" fmla="*/ 311468 w 681037"/>
                <a:gd name="connsiteY236" fmla="*/ 20003 h 1323022"/>
                <a:gd name="connsiteX237" fmla="*/ 308610 w 681037"/>
                <a:gd name="connsiteY237" fmla="*/ 14764 h 1323022"/>
                <a:gd name="connsiteX238" fmla="*/ 305276 w 681037"/>
                <a:gd name="connsiteY238" fmla="*/ 13335 h 1323022"/>
                <a:gd name="connsiteX239" fmla="*/ 303371 w 681037"/>
                <a:gd name="connsiteY239" fmla="*/ 12859 h 1323022"/>
                <a:gd name="connsiteX240" fmla="*/ 300514 w 681037"/>
                <a:gd name="connsiteY240" fmla="*/ 11906 h 1323022"/>
                <a:gd name="connsiteX241" fmla="*/ 295275 w 681037"/>
                <a:gd name="connsiteY241" fmla="*/ 10478 h 1323022"/>
                <a:gd name="connsiteX242" fmla="*/ 292894 w 681037"/>
                <a:gd name="connsiteY242" fmla="*/ 10001 h 1323022"/>
                <a:gd name="connsiteX243" fmla="*/ 278130 w 681037"/>
                <a:gd name="connsiteY243" fmla="*/ 10001 h 1323022"/>
                <a:gd name="connsiteX244" fmla="*/ 277178 w 681037"/>
                <a:gd name="connsiteY244" fmla="*/ 10001 h 1323022"/>
                <a:gd name="connsiteX245" fmla="*/ 271463 w 681037"/>
                <a:gd name="connsiteY245" fmla="*/ 10478 h 1323022"/>
                <a:gd name="connsiteX246" fmla="*/ 268605 w 681037"/>
                <a:gd name="connsiteY246" fmla="*/ 10001 h 1323022"/>
                <a:gd name="connsiteX247" fmla="*/ 265748 w 681037"/>
                <a:gd name="connsiteY247" fmla="*/ 7144 h 1323022"/>
                <a:gd name="connsiteX248" fmla="*/ 259080 w 681037"/>
                <a:gd name="connsiteY248" fmla="*/ 2381 h 1323022"/>
                <a:gd name="connsiteX249" fmla="*/ 257651 w 681037"/>
                <a:gd name="connsiteY249" fmla="*/ 953 h 1323022"/>
                <a:gd name="connsiteX250" fmla="*/ 255270 w 681037"/>
                <a:gd name="connsiteY250" fmla="*/ 0 h 1323022"/>
                <a:gd name="connsiteX251" fmla="*/ 253841 w 681037"/>
                <a:gd name="connsiteY251" fmla="*/ 0 h 1323022"/>
                <a:gd name="connsiteX252" fmla="*/ 252889 w 681037"/>
                <a:gd name="connsiteY252" fmla="*/ 953 h 1323022"/>
                <a:gd name="connsiteX253" fmla="*/ 251936 w 681037"/>
                <a:gd name="connsiteY253" fmla="*/ 5239 h 1323022"/>
                <a:gd name="connsiteX254" fmla="*/ 250508 w 681037"/>
                <a:gd name="connsiteY254" fmla="*/ 9049 h 1323022"/>
                <a:gd name="connsiteX255" fmla="*/ 249079 w 681037"/>
                <a:gd name="connsiteY255" fmla="*/ 10954 h 1323022"/>
                <a:gd name="connsiteX256" fmla="*/ 244316 w 681037"/>
                <a:gd name="connsiteY256" fmla="*/ 12383 h 1323022"/>
                <a:gd name="connsiteX257" fmla="*/ 240030 w 681037"/>
                <a:gd name="connsiteY257" fmla="*/ 13811 h 1323022"/>
                <a:gd name="connsiteX258" fmla="*/ 237649 w 681037"/>
                <a:gd name="connsiteY258" fmla="*/ 14288 h 1323022"/>
                <a:gd name="connsiteX259" fmla="*/ 236220 w 681037"/>
                <a:gd name="connsiteY259" fmla="*/ 16193 h 1323022"/>
                <a:gd name="connsiteX260" fmla="*/ 235744 w 681037"/>
                <a:gd name="connsiteY260" fmla="*/ 18574 h 1323022"/>
                <a:gd name="connsiteX261" fmla="*/ 234791 w 681037"/>
                <a:gd name="connsiteY261" fmla="*/ 20955 h 1323022"/>
                <a:gd name="connsiteX262" fmla="*/ 228124 w 681037"/>
                <a:gd name="connsiteY262" fmla="*/ 24289 h 1323022"/>
                <a:gd name="connsiteX263" fmla="*/ 226695 w 681037"/>
                <a:gd name="connsiteY263" fmla="*/ 25718 h 1323022"/>
                <a:gd name="connsiteX264" fmla="*/ 225743 w 681037"/>
                <a:gd name="connsiteY264" fmla="*/ 29051 h 1323022"/>
                <a:gd name="connsiteX265" fmla="*/ 221933 w 681037"/>
                <a:gd name="connsiteY265" fmla="*/ 33338 h 1323022"/>
                <a:gd name="connsiteX266" fmla="*/ 220980 w 681037"/>
                <a:gd name="connsiteY266" fmla="*/ 35243 h 1323022"/>
                <a:gd name="connsiteX267" fmla="*/ 227171 w 681037"/>
                <a:gd name="connsiteY267" fmla="*/ 41434 h 1323022"/>
                <a:gd name="connsiteX268" fmla="*/ 224314 w 681037"/>
                <a:gd name="connsiteY268" fmla="*/ 50006 h 1323022"/>
                <a:gd name="connsiteX269" fmla="*/ 220028 w 681037"/>
                <a:gd name="connsiteY269" fmla="*/ 63818 h 1323022"/>
                <a:gd name="connsiteX270" fmla="*/ 216694 w 681037"/>
                <a:gd name="connsiteY270" fmla="*/ 74295 h 1323022"/>
                <a:gd name="connsiteX271" fmla="*/ 216218 w 681037"/>
                <a:gd name="connsiteY271" fmla="*/ 75724 h 1323022"/>
                <a:gd name="connsiteX272" fmla="*/ 215741 w 681037"/>
                <a:gd name="connsiteY272" fmla="*/ 77629 h 1323022"/>
                <a:gd name="connsiteX273" fmla="*/ 208598 w 681037"/>
                <a:gd name="connsiteY273" fmla="*/ 80486 h 1323022"/>
                <a:gd name="connsiteX274" fmla="*/ 198120 w 681037"/>
                <a:gd name="connsiteY274" fmla="*/ 84772 h 1323022"/>
                <a:gd name="connsiteX275" fmla="*/ 192405 w 681037"/>
                <a:gd name="connsiteY275" fmla="*/ 87154 h 1323022"/>
                <a:gd name="connsiteX276" fmla="*/ 185738 w 681037"/>
                <a:gd name="connsiteY276" fmla="*/ 90011 h 1323022"/>
                <a:gd name="connsiteX277" fmla="*/ 183833 w 681037"/>
                <a:gd name="connsiteY277" fmla="*/ 92393 h 1323022"/>
                <a:gd name="connsiteX278" fmla="*/ 181928 w 681037"/>
                <a:gd name="connsiteY278" fmla="*/ 93821 h 1323022"/>
                <a:gd name="connsiteX279" fmla="*/ 179546 w 681037"/>
                <a:gd name="connsiteY279" fmla="*/ 95726 h 1323022"/>
                <a:gd name="connsiteX280" fmla="*/ 178594 w 681037"/>
                <a:gd name="connsiteY280" fmla="*/ 97631 h 1323022"/>
                <a:gd name="connsiteX281" fmla="*/ 176689 w 681037"/>
                <a:gd name="connsiteY281" fmla="*/ 98584 h 1323022"/>
                <a:gd name="connsiteX282" fmla="*/ 174784 w 681037"/>
                <a:gd name="connsiteY282" fmla="*/ 102870 h 1323022"/>
                <a:gd name="connsiteX283" fmla="*/ 174784 w 681037"/>
                <a:gd name="connsiteY283" fmla="*/ 106204 h 1323022"/>
                <a:gd name="connsiteX284" fmla="*/ 175736 w 681037"/>
                <a:gd name="connsiteY284" fmla="*/ 108585 h 1323022"/>
                <a:gd name="connsiteX285" fmla="*/ 177641 w 681037"/>
                <a:gd name="connsiteY285" fmla="*/ 109538 h 1323022"/>
                <a:gd name="connsiteX286" fmla="*/ 178118 w 681037"/>
                <a:gd name="connsiteY286" fmla="*/ 112395 h 1323022"/>
                <a:gd name="connsiteX287" fmla="*/ 178594 w 681037"/>
                <a:gd name="connsiteY287" fmla="*/ 114300 h 1323022"/>
                <a:gd name="connsiteX288" fmla="*/ 180023 w 681037"/>
                <a:gd name="connsiteY288" fmla="*/ 115729 h 1323022"/>
                <a:gd name="connsiteX289" fmla="*/ 179546 w 681037"/>
                <a:gd name="connsiteY289" fmla="*/ 116681 h 1323022"/>
                <a:gd name="connsiteX290" fmla="*/ 178118 w 681037"/>
                <a:gd name="connsiteY290" fmla="*/ 117634 h 1323022"/>
                <a:gd name="connsiteX291" fmla="*/ 175736 w 681037"/>
                <a:gd name="connsiteY291" fmla="*/ 118110 h 1323022"/>
                <a:gd name="connsiteX292" fmla="*/ 174308 w 681037"/>
                <a:gd name="connsiteY292" fmla="*/ 120968 h 1323022"/>
                <a:gd name="connsiteX293" fmla="*/ 172403 w 681037"/>
                <a:gd name="connsiteY293" fmla="*/ 127635 h 1323022"/>
                <a:gd name="connsiteX294" fmla="*/ 171926 w 681037"/>
                <a:gd name="connsiteY294" fmla="*/ 130016 h 1323022"/>
                <a:gd name="connsiteX295" fmla="*/ 173831 w 681037"/>
                <a:gd name="connsiteY295" fmla="*/ 135731 h 1323022"/>
                <a:gd name="connsiteX296" fmla="*/ 174784 w 681037"/>
                <a:gd name="connsiteY296" fmla="*/ 139065 h 1323022"/>
                <a:gd name="connsiteX297" fmla="*/ 177641 w 681037"/>
                <a:gd name="connsiteY297" fmla="*/ 150495 h 1323022"/>
                <a:gd name="connsiteX298" fmla="*/ 178118 w 681037"/>
                <a:gd name="connsiteY298" fmla="*/ 153829 h 1323022"/>
                <a:gd name="connsiteX299" fmla="*/ 174308 w 681037"/>
                <a:gd name="connsiteY299" fmla="*/ 158115 h 1323022"/>
                <a:gd name="connsiteX300" fmla="*/ 172879 w 681037"/>
                <a:gd name="connsiteY300" fmla="*/ 160972 h 1323022"/>
                <a:gd name="connsiteX301" fmla="*/ 172403 w 681037"/>
                <a:gd name="connsiteY301" fmla="*/ 163354 h 1323022"/>
                <a:gd name="connsiteX302" fmla="*/ 172403 w 681037"/>
                <a:gd name="connsiteY302" fmla="*/ 165259 h 1323022"/>
                <a:gd name="connsiteX303" fmla="*/ 172879 w 681037"/>
                <a:gd name="connsiteY303" fmla="*/ 167164 h 1323022"/>
                <a:gd name="connsiteX304" fmla="*/ 176213 w 681037"/>
                <a:gd name="connsiteY304" fmla="*/ 172879 h 1323022"/>
                <a:gd name="connsiteX305" fmla="*/ 180023 w 681037"/>
                <a:gd name="connsiteY305" fmla="*/ 177641 h 1323022"/>
                <a:gd name="connsiteX306" fmla="*/ 181928 w 681037"/>
                <a:gd name="connsiteY306" fmla="*/ 180022 h 1323022"/>
                <a:gd name="connsiteX307" fmla="*/ 181928 w 681037"/>
                <a:gd name="connsiteY307" fmla="*/ 183356 h 1323022"/>
                <a:gd name="connsiteX308" fmla="*/ 180975 w 681037"/>
                <a:gd name="connsiteY308" fmla="*/ 185261 h 1323022"/>
                <a:gd name="connsiteX309" fmla="*/ 179070 w 681037"/>
                <a:gd name="connsiteY309" fmla="*/ 186214 h 1323022"/>
                <a:gd name="connsiteX310" fmla="*/ 174784 w 681037"/>
                <a:gd name="connsiteY310" fmla="*/ 187643 h 1323022"/>
                <a:gd name="connsiteX311" fmla="*/ 172879 w 681037"/>
                <a:gd name="connsiteY311" fmla="*/ 189547 h 1323022"/>
                <a:gd name="connsiteX312" fmla="*/ 170974 w 681037"/>
                <a:gd name="connsiteY312" fmla="*/ 190024 h 1323022"/>
                <a:gd name="connsiteX313" fmla="*/ 169069 w 681037"/>
                <a:gd name="connsiteY313" fmla="*/ 188595 h 1323022"/>
                <a:gd name="connsiteX314" fmla="*/ 167164 w 681037"/>
                <a:gd name="connsiteY314" fmla="*/ 189071 h 1323022"/>
                <a:gd name="connsiteX315" fmla="*/ 164783 w 681037"/>
                <a:gd name="connsiteY315" fmla="*/ 190500 h 1323022"/>
                <a:gd name="connsiteX316" fmla="*/ 163830 w 681037"/>
                <a:gd name="connsiteY316" fmla="*/ 193834 h 1323022"/>
                <a:gd name="connsiteX317" fmla="*/ 161449 w 681037"/>
                <a:gd name="connsiteY317" fmla="*/ 199549 h 1323022"/>
                <a:gd name="connsiteX318" fmla="*/ 159544 w 681037"/>
                <a:gd name="connsiteY318" fmla="*/ 200978 h 1323022"/>
                <a:gd name="connsiteX319" fmla="*/ 158115 w 681037"/>
                <a:gd name="connsiteY319" fmla="*/ 205264 h 1323022"/>
                <a:gd name="connsiteX320" fmla="*/ 155734 w 681037"/>
                <a:gd name="connsiteY320" fmla="*/ 211455 h 1323022"/>
                <a:gd name="connsiteX321" fmla="*/ 154305 w 681037"/>
                <a:gd name="connsiteY321" fmla="*/ 215265 h 1323022"/>
                <a:gd name="connsiteX322" fmla="*/ 153829 w 681037"/>
                <a:gd name="connsiteY322" fmla="*/ 218122 h 1323022"/>
                <a:gd name="connsiteX323" fmla="*/ 151448 w 681037"/>
                <a:gd name="connsiteY323" fmla="*/ 220028 h 1323022"/>
                <a:gd name="connsiteX324" fmla="*/ 148590 w 681037"/>
                <a:gd name="connsiteY324" fmla="*/ 223361 h 1323022"/>
                <a:gd name="connsiteX325" fmla="*/ 146209 w 681037"/>
                <a:gd name="connsiteY325" fmla="*/ 226695 h 1323022"/>
                <a:gd name="connsiteX326" fmla="*/ 145256 w 681037"/>
                <a:gd name="connsiteY326" fmla="*/ 227647 h 1323022"/>
                <a:gd name="connsiteX327" fmla="*/ 143351 w 681037"/>
                <a:gd name="connsiteY327" fmla="*/ 228124 h 1323022"/>
                <a:gd name="connsiteX328" fmla="*/ 141923 w 681037"/>
                <a:gd name="connsiteY328" fmla="*/ 230981 h 1323022"/>
                <a:gd name="connsiteX329" fmla="*/ 137636 w 681037"/>
                <a:gd name="connsiteY329" fmla="*/ 235744 h 1323022"/>
                <a:gd name="connsiteX330" fmla="*/ 136684 w 681037"/>
                <a:gd name="connsiteY330" fmla="*/ 240983 h 1323022"/>
                <a:gd name="connsiteX331" fmla="*/ 135255 w 681037"/>
                <a:gd name="connsiteY331" fmla="*/ 243840 h 1323022"/>
                <a:gd name="connsiteX332" fmla="*/ 134779 w 681037"/>
                <a:gd name="connsiteY332" fmla="*/ 249079 h 1323022"/>
                <a:gd name="connsiteX333" fmla="*/ 132398 w 681037"/>
                <a:gd name="connsiteY333" fmla="*/ 258604 h 1323022"/>
                <a:gd name="connsiteX334" fmla="*/ 131921 w 681037"/>
                <a:gd name="connsiteY334" fmla="*/ 260509 h 1323022"/>
                <a:gd name="connsiteX335" fmla="*/ 129540 w 681037"/>
                <a:gd name="connsiteY335" fmla="*/ 262414 h 1323022"/>
                <a:gd name="connsiteX336" fmla="*/ 126206 w 681037"/>
                <a:gd name="connsiteY336" fmla="*/ 266224 h 1323022"/>
                <a:gd name="connsiteX337" fmla="*/ 125254 w 681037"/>
                <a:gd name="connsiteY337" fmla="*/ 269081 h 1323022"/>
                <a:gd name="connsiteX338" fmla="*/ 126683 w 681037"/>
                <a:gd name="connsiteY338" fmla="*/ 277178 h 1323022"/>
                <a:gd name="connsiteX339" fmla="*/ 128588 w 681037"/>
                <a:gd name="connsiteY339" fmla="*/ 285274 h 1323022"/>
                <a:gd name="connsiteX340" fmla="*/ 128588 w 681037"/>
                <a:gd name="connsiteY340" fmla="*/ 289084 h 1323022"/>
                <a:gd name="connsiteX341" fmla="*/ 127635 w 681037"/>
                <a:gd name="connsiteY341" fmla="*/ 294322 h 1323022"/>
                <a:gd name="connsiteX342" fmla="*/ 127159 w 681037"/>
                <a:gd name="connsiteY342" fmla="*/ 296704 h 1323022"/>
                <a:gd name="connsiteX343" fmla="*/ 128588 w 681037"/>
                <a:gd name="connsiteY343" fmla="*/ 297657 h 1323022"/>
                <a:gd name="connsiteX344" fmla="*/ 130493 w 681037"/>
                <a:gd name="connsiteY344" fmla="*/ 298133 h 1323022"/>
                <a:gd name="connsiteX345" fmla="*/ 130969 w 681037"/>
                <a:gd name="connsiteY345" fmla="*/ 300038 h 1323022"/>
                <a:gd name="connsiteX346" fmla="*/ 129540 w 681037"/>
                <a:gd name="connsiteY346" fmla="*/ 301466 h 1323022"/>
                <a:gd name="connsiteX347" fmla="*/ 129064 w 681037"/>
                <a:gd name="connsiteY347" fmla="*/ 303847 h 1323022"/>
                <a:gd name="connsiteX348" fmla="*/ 127159 w 681037"/>
                <a:gd name="connsiteY348" fmla="*/ 306705 h 1323022"/>
                <a:gd name="connsiteX349" fmla="*/ 122396 w 681037"/>
                <a:gd name="connsiteY349" fmla="*/ 307658 h 1323022"/>
                <a:gd name="connsiteX350" fmla="*/ 120491 w 681037"/>
                <a:gd name="connsiteY350" fmla="*/ 306705 h 1323022"/>
                <a:gd name="connsiteX351" fmla="*/ 120015 w 681037"/>
                <a:gd name="connsiteY351" fmla="*/ 307658 h 1323022"/>
                <a:gd name="connsiteX352" fmla="*/ 120491 w 681037"/>
                <a:gd name="connsiteY352" fmla="*/ 309563 h 1323022"/>
                <a:gd name="connsiteX353" fmla="*/ 119539 w 681037"/>
                <a:gd name="connsiteY353" fmla="*/ 311944 h 1323022"/>
                <a:gd name="connsiteX354" fmla="*/ 117158 w 681037"/>
                <a:gd name="connsiteY354" fmla="*/ 318135 h 1323022"/>
                <a:gd name="connsiteX355" fmla="*/ 115253 w 681037"/>
                <a:gd name="connsiteY355" fmla="*/ 323850 h 1323022"/>
                <a:gd name="connsiteX356" fmla="*/ 114300 w 681037"/>
                <a:gd name="connsiteY356" fmla="*/ 326232 h 1323022"/>
                <a:gd name="connsiteX357" fmla="*/ 114776 w 681037"/>
                <a:gd name="connsiteY357" fmla="*/ 328136 h 1323022"/>
                <a:gd name="connsiteX358" fmla="*/ 115729 w 681037"/>
                <a:gd name="connsiteY358" fmla="*/ 329565 h 1323022"/>
                <a:gd name="connsiteX359" fmla="*/ 115729 w 681037"/>
                <a:gd name="connsiteY359" fmla="*/ 330517 h 1323022"/>
                <a:gd name="connsiteX360" fmla="*/ 114300 w 681037"/>
                <a:gd name="connsiteY360" fmla="*/ 331946 h 1323022"/>
                <a:gd name="connsiteX361" fmla="*/ 112871 w 681037"/>
                <a:gd name="connsiteY361" fmla="*/ 334328 h 1323022"/>
                <a:gd name="connsiteX362" fmla="*/ 111443 w 681037"/>
                <a:gd name="connsiteY362" fmla="*/ 334804 h 1323022"/>
                <a:gd name="connsiteX363" fmla="*/ 110014 w 681037"/>
                <a:gd name="connsiteY363" fmla="*/ 334328 h 1323022"/>
                <a:gd name="connsiteX364" fmla="*/ 108585 w 681037"/>
                <a:gd name="connsiteY364" fmla="*/ 335757 h 1323022"/>
                <a:gd name="connsiteX365" fmla="*/ 108109 w 681037"/>
                <a:gd name="connsiteY365" fmla="*/ 338614 h 1323022"/>
                <a:gd name="connsiteX366" fmla="*/ 107156 w 681037"/>
                <a:gd name="connsiteY366" fmla="*/ 341947 h 1323022"/>
                <a:gd name="connsiteX367" fmla="*/ 106680 w 681037"/>
                <a:gd name="connsiteY367" fmla="*/ 346234 h 1323022"/>
                <a:gd name="connsiteX368" fmla="*/ 106204 w 681037"/>
                <a:gd name="connsiteY368" fmla="*/ 351472 h 1323022"/>
                <a:gd name="connsiteX369" fmla="*/ 108109 w 681037"/>
                <a:gd name="connsiteY369" fmla="*/ 355283 h 1323022"/>
                <a:gd name="connsiteX370" fmla="*/ 110490 w 681037"/>
                <a:gd name="connsiteY370" fmla="*/ 361950 h 1323022"/>
                <a:gd name="connsiteX371" fmla="*/ 112395 w 681037"/>
                <a:gd name="connsiteY371" fmla="*/ 363379 h 1323022"/>
                <a:gd name="connsiteX372" fmla="*/ 114300 w 681037"/>
                <a:gd name="connsiteY372" fmla="*/ 363379 h 1323022"/>
                <a:gd name="connsiteX373" fmla="*/ 116205 w 681037"/>
                <a:gd name="connsiteY373" fmla="*/ 364808 h 1323022"/>
                <a:gd name="connsiteX374" fmla="*/ 117158 w 681037"/>
                <a:gd name="connsiteY374" fmla="*/ 366236 h 1323022"/>
                <a:gd name="connsiteX375" fmla="*/ 115729 w 681037"/>
                <a:gd name="connsiteY375" fmla="*/ 369094 h 1323022"/>
                <a:gd name="connsiteX376" fmla="*/ 113348 w 681037"/>
                <a:gd name="connsiteY376" fmla="*/ 369570 h 1323022"/>
                <a:gd name="connsiteX377" fmla="*/ 112871 w 681037"/>
                <a:gd name="connsiteY377" fmla="*/ 370999 h 1323022"/>
                <a:gd name="connsiteX378" fmla="*/ 113348 w 681037"/>
                <a:gd name="connsiteY378" fmla="*/ 374333 h 1323022"/>
                <a:gd name="connsiteX379" fmla="*/ 114300 w 681037"/>
                <a:gd name="connsiteY379" fmla="*/ 377666 h 1323022"/>
                <a:gd name="connsiteX380" fmla="*/ 116205 w 681037"/>
                <a:gd name="connsiteY380" fmla="*/ 379095 h 1323022"/>
                <a:gd name="connsiteX381" fmla="*/ 117158 w 681037"/>
                <a:gd name="connsiteY381" fmla="*/ 383382 h 1323022"/>
                <a:gd name="connsiteX382" fmla="*/ 119063 w 681037"/>
                <a:gd name="connsiteY382" fmla="*/ 384810 h 1323022"/>
                <a:gd name="connsiteX383" fmla="*/ 118586 w 681037"/>
                <a:gd name="connsiteY383" fmla="*/ 390525 h 1323022"/>
                <a:gd name="connsiteX384" fmla="*/ 120491 w 681037"/>
                <a:gd name="connsiteY384" fmla="*/ 397192 h 1323022"/>
                <a:gd name="connsiteX385" fmla="*/ 122873 w 681037"/>
                <a:gd name="connsiteY385" fmla="*/ 399097 h 1323022"/>
                <a:gd name="connsiteX386" fmla="*/ 123825 w 681037"/>
                <a:gd name="connsiteY386" fmla="*/ 400050 h 1323022"/>
                <a:gd name="connsiteX387" fmla="*/ 123349 w 681037"/>
                <a:gd name="connsiteY387" fmla="*/ 402908 h 1323022"/>
                <a:gd name="connsiteX388" fmla="*/ 121444 w 681037"/>
                <a:gd name="connsiteY388" fmla="*/ 405289 h 1323022"/>
                <a:gd name="connsiteX389" fmla="*/ 120968 w 681037"/>
                <a:gd name="connsiteY389" fmla="*/ 409099 h 1323022"/>
                <a:gd name="connsiteX390" fmla="*/ 121444 w 681037"/>
                <a:gd name="connsiteY390" fmla="*/ 411957 h 1323022"/>
                <a:gd name="connsiteX391" fmla="*/ 123825 w 681037"/>
                <a:gd name="connsiteY391" fmla="*/ 414814 h 1323022"/>
                <a:gd name="connsiteX392" fmla="*/ 125730 w 681037"/>
                <a:gd name="connsiteY392" fmla="*/ 415290 h 1323022"/>
                <a:gd name="connsiteX393" fmla="*/ 128111 w 681037"/>
                <a:gd name="connsiteY393" fmla="*/ 414338 h 1323022"/>
                <a:gd name="connsiteX394" fmla="*/ 130493 w 681037"/>
                <a:gd name="connsiteY394" fmla="*/ 415766 h 1323022"/>
                <a:gd name="connsiteX395" fmla="*/ 130969 w 681037"/>
                <a:gd name="connsiteY395" fmla="*/ 418147 h 1323022"/>
                <a:gd name="connsiteX396" fmla="*/ 131445 w 681037"/>
                <a:gd name="connsiteY396" fmla="*/ 420053 h 1323022"/>
                <a:gd name="connsiteX397" fmla="*/ 130016 w 681037"/>
                <a:gd name="connsiteY397" fmla="*/ 422910 h 1323022"/>
                <a:gd name="connsiteX398" fmla="*/ 128588 w 681037"/>
                <a:gd name="connsiteY398" fmla="*/ 427672 h 1323022"/>
                <a:gd name="connsiteX399" fmla="*/ 128111 w 681037"/>
                <a:gd name="connsiteY399" fmla="*/ 432435 h 1323022"/>
                <a:gd name="connsiteX400" fmla="*/ 128588 w 681037"/>
                <a:gd name="connsiteY400" fmla="*/ 440055 h 1323022"/>
                <a:gd name="connsiteX401" fmla="*/ 129064 w 681037"/>
                <a:gd name="connsiteY401" fmla="*/ 445770 h 1323022"/>
                <a:gd name="connsiteX402" fmla="*/ 129064 w 681037"/>
                <a:gd name="connsiteY402" fmla="*/ 449580 h 1323022"/>
                <a:gd name="connsiteX403" fmla="*/ 129064 w 681037"/>
                <a:gd name="connsiteY403" fmla="*/ 451009 h 1323022"/>
                <a:gd name="connsiteX404" fmla="*/ 128111 w 681037"/>
                <a:gd name="connsiteY404" fmla="*/ 451961 h 1323022"/>
                <a:gd name="connsiteX405" fmla="*/ 125730 w 681037"/>
                <a:gd name="connsiteY405" fmla="*/ 452438 h 1323022"/>
                <a:gd name="connsiteX406" fmla="*/ 123825 w 681037"/>
                <a:gd name="connsiteY406" fmla="*/ 452914 h 1323022"/>
                <a:gd name="connsiteX407" fmla="*/ 121920 w 681037"/>
                <a:gd name="connsiteY407" fmla="*/ 453866 h 1323022"/>
                <a:gd name="connsiteX408" fmla="*/ 121444 w 681037"/>
                <a:gd name="connsiteY408" fmla="*/ 455771 h 1323022"/>
                <a:gd name="connsiteX409" fmla="*/ 120015 w 681037"/>
                <a:gd name="connsiteY409" fmla="*/ 459105 h 1323022"/>
                <a:gd name="connsiteX410" fmla="*/ 118586 w 681037"/>
                <a:gd name="connsiteY410" fmla="*/ 461486 h 1323022"/>
                <a:gd name="connsiteX411" fmla="*/ 116205 w 681037"/>
                <a:gd name="connsiteY411" fmla="*/ 464820 h 1323022"/>
                <a:gd name="connsiteX412" fmla="*/ 114776 w 681037"/>
                <a:gd name="connsiteY412" fmla="*/ 468154 h 1323022"/>
                <a:gd name="connsiteX413" fmla="*/ 113348 w 681037"/>
                <a:gd name="connsiteY413" fmla="*/ 470535 h 1323022"/>
                <a:gd name="connsiteX414" fmla="*/ 113348 w 681037"/>
                <a:gd name="connsiteY414" fmla="*/ 471964 h 1323022"/>
                <a:gd name="connsiteX415" fmla="*/ 112395 w 681037"/>
                <a:gd name="connsiteY415" fmla="*/ 474821 h 1323022"/>
                <a:gd name="connsiteX416" fmla="*/ 111443 w 681037"/>
                <a:gd name="connsiteY416" fmla="*/ 477203 h 1323022"/>
                <a:gd name="connsiteX417" fmla="*/ 109538 w 681037"/>
                <a:gd name="connsiteY417" fmla="*/ 485775 h 1323022"/>
                <a:gd name="connsiteX418" fmla="*/ 107156 w 681037"/>
                <a:gd name="connsiteY418" fmla="*/ 487680 h 1323022"/>
                <a:gd name="connsiteX419" fmla="*/ 105251 w 681037"/>
                <a:gd name="connsiteY419" fmla="*/ 488633 h 1323022"/>
                <a:gd name="connsiteX420" fmla="*/ 104299 w 681037"/>
                <a:gd name="connsiteY420" fmla="*/ 489585 h 1323022"/>
                <a:gd name="connsiteX421" fmla="*/ 105251 w 681037"/>
                <a:gd name="connsiteY421" fmla="*/ 491966 h 1323022"/>
                <a:gd name="connsiteX422" fmla="*/ 107156 w 681037"/>
                <a:gd name="connsiteY422" fmla="*/ 492442 h 1323022"/>
                <a:gd name="connsiteX423" fmla="*/ 108109 w 681037"/>
                <a:gd name="connsiteY423" fmla="*/ 494347 h 1323022"/>
                <a:gd name="connsiteX424" fmla="*/ 107633 w 681037"/>
                <a:gd name="connsiteY424" fmla="*/ 497205 h 1323022"/>
                <a:gd name="connsiteX425" fmla="*/ 109061 w 681037"/>
                <a:gd name="connsiteY425" fmla="*/ 500063 h 1323022"/>
                <a:gd name="connsiteX426" fmla="*/ 109061 w 681037"/>
                <a:gd name="connsiteY426" fmla="*/ 503396 h 1323022"/>
                <a:gd name="connsiteX427" fmla="*/ 110490 w 681037"/>
                <a:gd name="connsiteY427" fmla="*/ 509588 h 1323022"/>
                <a:gd name="connsiteX428" fmla="*/ 109061 w 681037"/>
                <a:gd name="connsiteY428" fmla="*/ 513874 h 1323022"/>
                <a:gd name="connsiteX429" fmla="*/ 109538 w 681037"/>
                <a:gd name="connsiteY429" fmla="*/ 517208 h 1323022"/>
                <a:gd name="connsiteX430" fmla="*/ 109538 w 681037"/>
                <a:gd name="connsiteY430" fmla="*/ 520541 h 1323022"/>
                <a:gd name="connsiteX431" fmla="*/ 107633 w 681037"/>
                <a:gd name="connsiteY431" fmla="*/ 523399 h 1323022"/>
                <a:gd name="connsiteX432" fmla="*/ 103823 w 681037"/>
                <a:gd name="connsiteY432" fmla="*/ 523875 h 1323022"/>
                <a:gd name="connsiteX433" fmla="*/ 101918 w 681037"/>
                <a:gd name="connsiteY433" fmla="*/ 526257 h 1323022"/>
                <a:gd name="connsiteX434" fmla="*/ 98584 w 681037"/>
                <a:gd name="connsiteY434" fmla="*/ 529114 h 1323022"/>
                <a:gd name="connsiteX435" fmla="*/ 98108 w 681037"/>
                <a:gd name="connsiteY435" fmla="*/ 531495 h 1323022"/>
                <a:gd name="connsiteX436" fmla="*/ 97631 w 681037"/>
                <a:gd name="connsiteY436" fmla="*/ 533400 h 1323022"/>
                <a:gd name="connsiteX437" fmla="*/ 96203 w 681037"/>
                <a:gd name="connsiteY437" fmla="*/ 534353 h 1323022"/>
                <a:gd name="connsiteX438" fmla="*/ 94298 w 681037"/>
                <a:gd name="connsiteY438" fmla="*/ 534353 h 1323022"/>
                <a:gd name="connsiteX439" fmla="*/ 92393 w 681037"/>
                <a:gd name="connsiteY439" fmla="*/ 534829 h 1323022"/>
                <a:gd name="connsiteX440" fmla="*/ 90011 w 681037"/>
                <a:gd name="connsiteY440" fmla="*/ 537210 h 1323022"/>
                <a:gd name="connsiteX441" fmla="*/ 87154 w 681037"/>
                <a:gd name="connsiteY441" fmla="*/ 538639 h 1323022"/>
                <a:gd name="connsiteX442" fmla="*/ 86678 w 681037"/>
                <a:gd name="connsiteY442" fmla="*/ 540544 h 1323022"/>
                <a:gd name="connsiteX443" fmla="*/ 86678 w 681037"/>
                <a:gd name="connsiteY443" fmla="*/ 542925 h 1323022"/>
                <a:gd name="connsiteX444" fmla="*/ 85249 w 681037"/>
                <a:gd name="connsiteY444" fmla="*/ 544354 h 1323022"/>
                <a:gd name="connsiteX445" fmla="*/ 83344 w 681037"/>
                <a:gd name="connsiteY445" fmla="*/ 547211 h 1323022"/>
                <a:gd name="connsiteX446" fmla="*/ 82391 w 681037"/>
                <a:gd name="connsiteY446" fmla="*/ 550545 h 1323022"/>
                <a:gd name="connsiteX447" fmla="*/ 83344 w 681037"/>
                <a:gd name="connsiteY447" fmla="*/ 553403 h 1323022"/>
                <a:gd name="connsiteX448" fmla="*/ 84773 w 681037"/>
                <a:gd name="connsiteY448" fmla="*/ 558641 h 1323022"/>
                <a:gd name="connsiteX449" fmla="*/ 84773 w 681037"/>
                <a:gd name="connsiteY449" fmla="*/ 561022 h 1323022"/>
                <a:gd name="connsiteX450" fmla="*/ 83344 w 681037"/>
                <a:gd name="connsiteY450" fmla="*/ 565309 h 1323022"/>
                <a:gd name="connsiteX451" fmla="*/ 81915 w 681037"/>
                <a:gd name="connsiteY451" fmla="*/ 568166 h 1323022"/>
                <a:gd name="connsiteX452" fmla="*/ 83344 w 681037"/>
                <a:gd name="connsiteY452" fmla="*/ 571976 h 1323022"/>
                <a:gd name="connsiteX453" fmla="*/ 84296 w 681037"/>
                <a:gd name="connsiteY453" fmla="*/ 573882 h 1323022"/>
                <a:gd name="connsiteX454" fmla="*/ 83344 w 681037"/>
                <a:gd name="connsiteY454" fmla="*/ 578167 h 1323022"/>
                <a:gd name="connsiteX455" fmla="*/ 82391 w 681037"/>
                <a:gd name="connsiteY455" fmla="*/ 581025 h 1323022"/>
                <a:gd name="connsiteX456" fmla="*/ 82868 w 681037"/>
                <a:gd name="connsiteY456" fmla="*/ 586264 h 1323022"/>
                <a:gd name="connsiteX457" fmla="*/ 85249 w 681037"/>
                <a:gd name="connsiteY457" fmla="*/ 591979 h 1323022"/>
                <a:gd name="connsiteX458" fmla="*/ 87630 w 681037"/>
                <a:gd name="connsiteY458" fmla="*/ 597217 h 1323022"/>
                <a:gd name="connsiteX459" fmla="*/ 88106 w 681037"/>
                <a:gd name="connsiteY459" fmla="*/ 603409 h 1323022"/>
                <a:gd name="connsiteX460" fmla="*/ 88583 w 681037"/>
                <a:gd name="connsiteY460" fmla="*/ 608171 h 1323022"/>
                <a:gd name="connsiteX461" fmla="*/ 89535 w 681037"/>
                <a:gd name="connsiteY461" fmla="*/ 613410 h 1323022"/>
                <a:gd name="connsiteX462" fmla="*/ 91916 w 681037"/>
                <a:gd name="connsiteY462" fmla="*/ 615315 h 1323022"/>
                <a:gd name="connsiteX463" fmla="*/ 93821 w 681037"/>
                <a:gd name="connsiteY463" fmla="*/ 617220 h 1323022"/>
                <a:gd name="connsiteX464" fmla="*/ 93345 w 681037"/>
                <a:gd name="connsiteY464" fmla="*/ 619601 h 1323022"/>
                <a:gd name="connsiteX465" fmla="*/ 91916 w 681037"/>
                <a:gd name="connsiteY465" fmla="*/ 622459 h 1323022"/>
                <a:gd name="connsiteX466" fmla="*/ 90011 w 681037"/>
                <a:gd name="connsiteY466" fmla="*/ 624840 h 1323022"/>
                <a:gd name="connsiteX467" fmla="*/ 85249 w 681037"/>
                <a:gd name="connsiteY467" fmla="*/ 625792 h 1323022"/>
                <a:gd name="connsiteX468" fmla="*/ 81439 w 681037"/>
                <a:gd name="connsiteY468" fmla="*/ 627697 h 1323022"/>
                <a:gd name="connsiteX469" fmla="*/ 78581 w 681037"/>
                <a:gd name="connsiteY469" fmla="*/ 629126 h 1323022"/>
                <a:gd name="connsiteX470" fmla="*/ 76200 w 681037"/>
                <a:gd name="connsiteY470" fmla="*/ 631032 h 1323022"/>
                <a:gd name="connsiteX471" fmla="*/ 74771 w 681037"/>
                <a:gd name="connsiteY471" fmla="*/ 632936 h 1323022"/>
                <a:gd name="connsiteX472" fmla="*/ 73819 w 681037"/>
                <a:gd name="connsiteY472" fmla="*/ 634841 h 1323022"/>
                <a:gd name="connsiteX473" fmla="*/ 74295 w 681037"/>
                <a:gd name="connsiteY473" fmla="*/ 643414 h 1323022"/>
                <a:gd name="connsiteX474" fmla="*/ 73819 w 681037"/>
                <a:gd name="connsiteY474" fmla="*/ 646747 h 1323022"/>
                <a:gd name="connsiteX475" fmla="*/ 72390 w 681037"/>
                <a:gd name="connsiteY475" fmla="*/ 651510 h 1323022"/>
                <a:gd name="connsiteX476" fmla="*/ 70961 w 681037"/>
                <a:gd name="connsiteY476" fmla="*/ 655320 h 1323022"/>
                <a:gd name="connsiteX477" fmla="*/ 70485 w 681037"/>
                <a:gd name="connsiteY477" fmla="*/ 656272 h 1323022"/>
                <a:gd name="connsiteX478" fmla="*/ 70485 w 681037"/>
                <a:gd name="connsiteY478" fmla="*/ 657701 h 1323022"/>
                <a:gd name="connsiteX479" fmla="*/ 70009 w 681037"/>
                <a:gd name="connsiteY479" fmla="*/ 659130 h 1323022"/>
                <a:gd name="connsiteX480" fmla="*/ 68580 w 681037"/>
                <a:gd name="connsiteY480" fmla="*/ 659607 h 1323022"/>
                <a:gd name="connsiteX481" fmla="*/ 66199 w 681037"/>
                <a:gd name="connsiteY481" fmla="*/ 659130 h 1323022"/>
                <a:gd name="connsiteX482" fmla="*/ 64770 w 681037"/>
                <a:gd name="connsiteY482" fmla="*/ 659607 h 1323022"/>
                <a:gd name="connsiteX483" fmla="*/ 63818 w 681037"/>
                <a:gd name="connsiteY483" fmla="*/ 661035 h 1323022"/>
                <a:gd name="connsiteX484" fmla="*/ 64770 w 681037"/>
                <a:gd name="connsiteY484" fmla="*/ 663892 h 1323022"/>
                <a:gd name="connsiteX485" fmla="*/ 65723 w 681037"/>
                <a:gd name="connsiteY485" fmla="*/ 669132 h 1323022"/>
                <a:gd name="connsiteX486" fmla="*/ 66675 w 681037"/>
                <a:gd name="connsiteY486" fmla="*/ 671036 h 1323022"/>
                <a:gd name="connsiteX487" fmla="*/ 66199 w 681037"/>
                <a:gd name="connsiteY487" fmla="*/ 672941 h 1323022"/>
                <a:gd name="connsiteX488" fmla="*/ 65723 w 681037"/>
                <a:gd name="connsiteY488" fmla="*/ 676751 h 1323022"/>
                <a:gd name="connsiteX489" fmla="*/ 64294 w 681037"/>
                <a:gd name="connsiteY489" fmla="*/ 679609 h 1323022"/>
                <a:gd name="connsiteX490" fmla="*/ 62389 w 681037"/>
                <a:gd name="connsiteY490" fmla="*/ 679609 h 1323022"/>
                <a:gd name="connsiteX491" fmla="*/ 60960 w 681037"/>
                <a:gd name="connsiteY491" fmla="*/ 681038 h 1323022"/>
                <a:gd name="connsiteX492" fmla="*/ 60484 w 681037"/>
                <a:gd name="connsiteY492" fmla="*/ 682942 h 1323022"/>
                <a:gd name="connsiteX493" fmla="*/ 60960 w 681037"/>
                <a:gd name="connsiteY493" fmla="*/ 685800 h 1323022"/>
                <a:gd name="connsiteX494" fmla="*/ 63818 w 681037"/>
                <a:gd name="connsiteY494" fmla="*/ 688182 h 1323022"/>
                <a:gd name="connsiteX495" fmla="*/ 64770 w 681037"/>
                <a:gd name="connsiteY495" fmla="*/ 689610 h 1323022"/>
                <a:gd name="connsiteX496" fmla="*/ 64294 w 681037"/>
                <a:gd name="connsiteY496" fmla="*/ 691515 h 1323022"/>
                <a:gd name="connsiteX497" fmla="*/ 62389 w 681037"/>
                <a:gd name="connsiteY497" fmla="*/ 692467 h 1323022"/>
                <a:gd name="connsiteX498" fmla="*/ 60960 w 681037"/>
                <a:gd name="connsiteY498" fmla="*/ 693896 h 1323022"/>
                <a:gd name="connsiteX499" fmla="*/ 60008 w 681037"/>
                <a:gd name="connsiteY499" fmla="*/ 697230 h 1323022"/>
                <a:gd name="connsiteX500" fmla="*/ 58579 w 681037"/>
                <a:gd name="connsiteY500" fmla="*/ 701040 h 1323022"/>
                <a:gd name="connsiteX501" fmla="*/ 57150 w 681037"/>
                <a:gd name="connsiteY501" fmla="*/ 703897 h 1323022"/>
                <a:gd name="connsiteX502" fmla="*/ 56674 w 681037"/>
                <a:gd name="connsiteY502" fmla="*/ 707708 h 1323022"/>
                <a:gd name="connsiteX503" fmla="*/ 59055 w 681037"/>
                <a:gd name="connsiteY503" fmla="*/ 711994 h 1323022"/>
                <a:gd name="connsiteX504" fmla="*/ 58579 w 681037"/>
                <a:gd name="connsiteY504" fmla="*/ 716280 h 1323022"/>
                <a:gd name="connsiteX505" fmla="*/ 58579 w 681037"/>
                <a:gd name="connsiteY505" fmla="*/ 728186 h 1323022"/>
                <a:gd name="connsiteX506" fmla="*/ 58579 w 681037"/>
                <a:gd name="connsiteY506" fmla="*/ 732472 h 1323022"/>
                <a:gd name="connsiteX507" fmla="*/ 59531 w 681037"/>
                <a:gd name="connsiteY507" fmla="*/ 739140 h 1323022"/>
                <a:gd name="connsiteX508" fmla="*/ 58579 w 681037"/>
                <a:gd name="connsiteY508" fmla="*/ 741045 h 1323022"/>
                <a:gd name="connsiteX509" fmla="*/ 58103 w 681037"/>
                <a:gd name="connsiteY509" fmla="*/ 742950 h 1323022"/>
                <a:gd name="connsiteX510" fmla="*/ 60484 w 681037"/>
                <a:gd name="connsiteY510" fmla="*/ 747713 h 1323022"/>
                <a:gd name="connsiteX511" fmla="*/ 62865 w 681037"/>
                <a:gd name="connsiteY511" fmla="*/ 755809 h 1323022"/>
                <a:gd name="connsiteX512" fmla="*/ 63341 w 681037"/>
                <a:gd name="connsiteY512" fmla="*/ 759142 h 1323022"/>
                <a:gd name="connsiteX513" fmla="*/ 62865 w 681037"/>
                <a:gd name="connsiteY513" fmla="*/ 761524 h 1323022"/>
                <a:gd name="connsiteX514" fmla="*/ 59531 w 681037"/>
                <a:gd name="connsiteY514" fmla="*/ 763429 h 1323022"/>
                <a:gd name="connsiteX515" fmla="*/ 56674 w 681037"/>
                <a:gd name="connsiteY515" fmla="*/ 764382 h 1323022"/>
                <a:gd name="connsiteX516" fmla="*/ 54769 w 681037"/>
                <a:gd name="connsiteY516" fmla="*/ 762953 h 1323022"/>
                <a:gd name="connsiteX517" fmla="*/ 53816 w 681037"/>
                <a:gd name="connsiteY517" fmla="*/ 763429 h 1323022"/>
                <a:gd name="connsiteX518" fmla="*/ 52388 w 681037"/>
                <a:gd name="connsiteY518" fmla="*/ 765810 h 1323022"/>
                <a:gd name="connsiteX519" fmla="*/ 50959 w 681037"/>
                <a:gd name="connsiteY519" fmla="*/ 767715 h 1323022"/>
                <a:gd name="connsiteX520" fmla="*/ 50483 w 681037"/>
                <a:gd name="connsiteY520" fmla="*/ 769620 h 1323022"/>
                <a:gd name="connsiteX521" fmla="*/ 51911 w 681037"/>
                <a:gd name="connsiteY521" fmla="*/ 772001 h 1323022"/>
                <a:gd name="connsiteX522" fmla="*/ 52864 w 681037"/>
                <a:gd name="connsiteY522" fmla="*/ 776764 h 1323022"/>
                <a:gd name="connsiteX523" fmla="*/ 50959 w 681037"/>
                <a:gd name="connsiteY523" fmla="*/ 778669 h 1323022"/>
                <a:gd name="connsiteX524" fmla="*/ 49530 w 681037"/>
                <a:gd name="connsiteY524" fmla="*/ 781050 h 1323022"/>
                <a:gd name="connsiteX525" fmla="*/ 50006 w 681037"/>
                <a:gd name="connsiteY525" fmla="*/ 783908 h 1323022"/>
                <a:gd name="connsiteX526" fmla="*/ 50483 w 681037"/>
                <a:gd name="connsiteY526" fmla="*/ 789146 h 1323022"/>
                <a:gd name="connsiteX527" fmla="*/ 49530 w 681037"/>
                <a:gd name="connsiteY527" fmla="*/ 797719 h 1323022"/>
                <a:gd name="connsiteX528" fmla="*/ 50959 w 681037"/>
                <a:gd name="connsiteY528" fmla="*/ 800576 h 1323022"/>
                <a:gd name="connsiteX529" fmla="*/ 52388 w 681037"/>
                <a:gd name="connsiteY529" fmla="*/ 802005 h 1323022"/>
                <a:gd name="connsiteX530" fmla="*/ 57626 w 681037"/>
                <a:gd name="connsiteY530" fmla="*/ 803910 h 1323022"/>
                <a:gd name="connsiteX531" fmla="*/ 61436 w 681037"/>
                <a:gd name="connsiteY531" fmla="*/ 804863 h 1323022"/>
                <a:gd name="connsiteX532" fmla="*/ 62389 w 681037"/>
                <a:gd name="connsiteY532" fmla="*/ 807720 h 1323022"/>
                <a:gd name="connsiteX533" fmla="*/ 61913 w 681037"/>
                <a:gd name="connsiteY533" fmla="*/ 810101 h 1323022"/>
                <a:gd name="connsiteX534" fmla="*/ 60008 w 681037"/>
                <a:gd name="connsiteY534" fmla="*/ 811054 h 1323022"/>
                <a:gd name="connsiteX535" fmla="*/ 57150 w 681037"/>
                <a:gd name="connsiteY535" fmla="*/ 812007 h 1323022"/>
                <a:gd name="connsiteX536" fmla="*/ 57150 w 681037"/>
                <a:gd name="connsiteY536" fmla="*/ 815816 h 1323022"/>
                <a:gd name="connsiteX537" fmla="*/ 59531 w 681037"/>
                <a:gd name="connsiteY537" fmla="*/ 819150 h 1323022"/>
                <a:gd name="connsiteX538" fmla="*/ 62389 w 681037"/>
                <a:gd name="connsiteY538" fmla="*/ 821532 h 1323022"/>
                <a:gd name="connsiteX539" fmla="*/ 62865 w 681037"/>
                <a:gd name="connsiteY539" fmla="*/ 823913 h 1323022"/>
                <a:gd name="connsiteX540" fmla="*/ 62865 w 681037"/>
                <a:gd name="connsiteY540" fmla="*/ 826294 h 1323022"/>
                <a:gd name="connsiteX541" fmla="*/ 60960 w 681037"/>
                <a:gd name="connsiteY541" fmla="*/ 828199 h 1323022"/>
                <a:gd name="connsiteX542" fmla="*/ 63818 w 681037"/>
                <a:gd name="connsiteY542" fmla="*/ 832485 h 1323022"/>
                <a:gd name="connsiteX543" fmla="*/ 65246 w 681037"/>
                <a:gd name="connsiteY543" fmla="*/ 835342 h 1323022"/>
                <a:gd name="connsiteX544" fmla="*/ 63818 w 681037"/>
                <a:gd name="connsiteY544" fmla="*/ 837724 h 1323022"/>
                <a:gd name="connsiteX545" fmla="*/ 61913 w 681037"/>
                <a:gd name="connsiteY545" fmla="*/ 841058 h 1323022"/>
                <a:gd name="connsiteX546" fmla="*/ 60484 w 681037"/>
                <a:gd name="connsiteY546" fmla="*/ 842486 h 1323022"/>
                <a:gd name="connsiteX547" fmla="*/ 60484 w 681037"/>
                <a:gd name="connsiteY547" fmla="*/ 844391 h 1323022"/>
                <a:gd name="connsiteX548" fmla="*/ 60008 w 681037"/>
                <a:gd name="connsiteY548" fmla="*/ 848201 h 1323022"/>
                <a:gd name="connsiteX549" fmla="*/ 60008 w 681037"/>
                <a:gd name="connsiteY549" fmla="*/ 852011 h 1323022"/>
                <a:gd name="connsiteX550" fmla="*/ 60484 w 681037"/>
                <a:gd name="connsiteY550" fmla="*/ 854392 h 1323022"/>
                <a:gd name="connsiteX551" fmla="*/ 77153 w 681037"/>
                <a:gd name="connsiteY551" fmla="*/ 856297 h 1323022"/>
                <a:gd name="connsiteX552" fmla="*/ 80963 w 681037"/>
                <a:gd name="connsiteY552" fmla="*/ 856774 h 1323022"/>
                <a:gd name="connsiteX553" fmla="*/ 82868 w 681037"/>
                <a:gd name="connsiteY553" fmla="*/ 859155 h 1323022"/>
                <a:gd name="connsiteX554" fmla="*/ 82391 w 681037"/>
                <a:gd name="connsiteY554" fmla="*/ 862013 h 1323022"/>
                <a:gd name="connsiteX555" fmla="*/ 80486 w 681037"/>
                <a:gd name="connsiteY555" fmla="*/ 864870 h 1323022"/>
                <a:gd name="connsiteX556" fmla="*/ 79058 w 681037"/>
                <a:gd name="connsiteY556" fmla="*/ 870585 h 1323022"/>
                <a:gd name="connsiteX557" fmla="*/ 75724 w 681037"/>
                <a:gd name="connsiteY557" fmla="*/ 871538 h 1323022"/>
                <a:gd name="connsiteX558" fmla="*/ 72390 w 681037"/>
                <a:gd name="connsiteY558" fmla="*/ 870109 h 1323022"/>
                <a:gd name="connsiteX559" fmla="*/ 68580 w 681037"/>
                <a:gd name="connsiteY559" fmla="*/ 870585 h 1323022"/>
                <a:gd name="connsiteX560" fmla="*/ 65246 w 681037"/>
                <a:gd name="connsiteY560" fmla="*/ 871061 h 1323022"/>
                <a:gd name="connsiteX561" fmla="*/ 60960 w 681037"/>
                <a:gd name="connsiteY561" fmla="*/ 871061 h 1323022"/>
                <a:gd name="connsiteX562" fmla="*/ 55245 w 681037"/>
                <a:gd name="connsiteY562" fmla="*/ 871538 h 1323022"/>
                <a:gd name="connsiteX563" fmla="*/ 51435 w 681037"/>
                <a:gd name="connsiteY563" fmla="*/ 870585 h 1323022"/>
                <a:gd name="connsiteX564" fmla="*/ 50959 w 681037"/>
                <a:gd name="connsiteY564" fmla="*/ 872490 h 1323022"/>
                <a:gd name="connsiteX565" fmla="*/ 51911 w 681037"/>
                <a:gd name="connsiteY565" fmla="*/ 875824 h 1323022"/>
                <a:gd name="connsiteX566" fmla="*/ 59531 w 681037"/>
                <a:gd name="connsiteY566" fmla="*/ 876776 h 1323022"/>
                <a:gd name="connsiteX567" fmla="*/ 66675 w 681037"/>
                <a:gd name="connsiteY567" fmla="*/ 878682 h 1323022"/>
                <a:gd name="connsiteX568" fmla="*/ 69056 w 681037"/>
                <a:gd name="connsiteY568" fmla="*/ 882491 h 1323022"/>
                <a:gd name="connsiteX569" fmla="*/ 71914 w 681037"/>
                <a:gd name="connsiteY569" fmla="*/ 886778 h 1323022"/>
                <a:gd name="connsiteX570" fmla="*/ 74771 w 681037"/>
                <a:gd name="connsiteY570" fmla="*/ 889159 h 1323022"/>
                <a:gd name="connsiteX571" fmla="*/ 74771 w 681037"/>
                <a:gd name="connsiteY571" fmla="*/ 893445 h 1323022"/>
                <a:gd name="connsiteX572" fmla="*/ 70009 w 681037"/>
                <a:gd name="connsiteY572" fmla="*/ 897732 h 1323022"/>
                <a:gd name="connsiteX573" fmla="*/ 69533 w 681037"/>
                <a:gd name="connsiteY573" fmla="*/ 901065 h 1323022"/>
                <a:gd name="connsiteX574" fmla="*/ 63341 w 681037"/>
                <a:gd name="connsiteY574" fmla="*/ 902017 h 1323022"/>
                <a:gd name="connsiteX575" fmla="*/ 61436 w 681037"/>
                <a:gd name="connsiteY575" fmla="*/ 903922 h 1323022"/>
                <a:gd name="connsiteX576" fmla="*/ 60484 w 681037"/>
                <a:gd name="connsiteY576" fmla="*/ 910114 h 1323022"/>
                <a:gd name="connsiteX577" fmla="*/ 61436 w 681037"/>
                <a:gd name="connsiteY577" fmla="*/ 914876 h 1323022"/>
                <a:gd name="connsiteX578" fmla="*/ 63818 w 681037"/>
                <a:gd name="connsiteY578" fmla="*/ 916782 h 1323022"/>
                <a:gd name="connsiteX579" fmla="*/ 65246 w 681037"/>
                <a:gd name="connsiteY579" fmla="*/ 920115 h 1323022"/>
                <a:gd name="connsiteX580" fmla="*/ 63341 w 681037"/>
                <a:gd name="connsiteY580" fmla="*/ 923925 h 1323022"/>
                <a:gd name="connsiteX581" fmla="*/ 59055 w 681037"/>
                <a:gd name="connsiteY581" fmla="*/ 926307 h 1323022"/>
                <a:gd name="connsiteX582" fmla="*/ 56674 w 681037"/>
                <a:gd name="connsiteY582" fmla="*/ 928688 h 1323022"/>
                <a:gd name="connsiteX583" fmla="*/ 58103 w 681037"/>
                <a:gd name="connsiteY583" fmla="*/ 930592 h 1323022"/>
                <a:gd name="connsiteX584" fmla="*/ 60008 w 681037"/>
                <a:gd name="connsiteY584" fmla="*/ 933450 h 1323022"/>
                <a:gd name="connsiteX585" fmla="*/ 60484 w 681037"/>
                <a:gd name="connsiteY585" fmla="*/ 935355 h 1323022"/>
                <a:gd name="connsiteX586" fmla="*/ 61436 w 681037"/>
                <a:gd name="connsiteY586" fmla="*/ 940117 h 1323022"/>
                <a:gd name="connsiteX587" fmla="*/ 62865 w 681037"/>
                <a:gd name="connsiteY587" fmla="*/ 946309 h 1323022"/>
                <a:gd name="connsiteX588" fmla="*/ 62865 w 681037"/>
                <a:gd name="connsiteY588" fmla="*/ 949166 h 1323022"/>
                <a:gd name="connsiteX589" fmla="*/ 61913 w 681037"/>
                <a:gd name="connsiteY589" fmla="*/ 951547 h 1323022"/>
                <a:gd name="connsiteX590" fmla="*/ 57626 w 681037"/>
                <a:gd name="connsiteY590" fmla="*/ 955358 h 1323022"/>
                <a:gd name="connsiteX591" fmla="*/ 54769 w 681037"/>
                <a:gd name="connsiteY591" fmla="*/ 957263 h 1323022"/>
                <a:gd name="connsiteX592" fmla="*/ 54293 w 681037"/>
                <a:gd name="connsiteY592" fmla="*/ 961549 h 1323022"/>
                <a:gd name="connsiteX593" fmla="*/ 54293 w 681037"/>
                <a:gd name="connsiteY593" fmla="*/ 964883 h 1323022"/>
                <a:gd name="connsiteX594" fmla="*/ 54769 w 681037"/>
                <a:gd name="connsiteY594" fmla="*/ 967740 h 1323022"/>
                <a:gd name="connsiteX595" fmla="*/ 56674 w 681037"/>
                <a:gd name="connsiteY595" fmla="*/ 970121 h 1323022"/>
                <a:gd name="connsiteX596" fmla="*/ 56674 w 681037"/>
                <a:gd name="connsiteY596" fmla="*/ 972503 h 1323022"/>
                <a:gd name="connsiteX597" fmla="*/ 54293 w 681037"/>
                <a:gd name="connsiteY597" fmla="*/ 972979 h 1323022"/>
                <a:gd name="connsiteX598" fmla="*/ 51911 w 681037"/>
                <a:gd name="connsiteY598" fmla="*/ 973932 h 1323022"/>
                <a:gd name="connsiteX599" fmla="*/ 50006 w 681037"/>
                <a:gd name="connsiteY599" fmla="*/ 978217 h 1323022"/>
                <a:gd name="connsiteX600" fmla="*/ 43815 w 681037"/>
                <a:gd name="connsiteY600" fmla="*/ 982504 h 1323022"/>
                <a:gd name="connsiteX601" fmla="*/ 41434 w 681037"/>
                <a:gd name="connsiteY601" fmla="*/ 984409 h 1323022"/>
                <a:gd name="connsiteX602" fmla="*/ 41434 w 681037"/>
                <a:gd name="connsiteY602" fmla="*/ 987742 h 1323022"/>
                <a:gd name="connsiteX603" fmla="*/ 39053 w 681037"/>
                <a:gd name="connsiteY603" fmla="*/ 992505 h 1323022"/>
                <a:gd name="connsiteX604" fmla="*/ 37148 w 681037"/>
                <a:gd name="connsiteY604" fmla="*/ 996791 h 1323022"/>
                <a:gd name="connsiteX605" fmla="*/ 35719 w 681037"/>
                <a:gd name="connsiteY605" fmla="*/ 1000601 h 1323022"/>
                <a:gd name="connsiteX606" fmla="*/ 36195 w 681037"/>
                <a:gd name="connsiteY606" fmla="*/ 1004888 h 1323022"/>
                <a:gd name="connsiteX607" fmla="*/ 39529 w 681037"/>
                <a:gd name="connsiteY607" fmla="*/ 1006792 h 1323022"/>
                <a:gd name="connsiteX608" fmla="*/ 42386 w 681037"/>
                <a:gd name="connsiteY608" fmla="*/ 1011079 h 1323022"/>
                <a:gd name="connsiteX609" fmla="*/ 43815 w 681037"/>
                <a:gd name="connsiteY609" fmla="*/ 1016317 h 1323022"/>
                <a:gd name="connsiteX610" fmla="*/ 41910 w 681037"/>
                <a:gd name="connsiteY610" fmla="*/ 1022033 h 1323022"/>
                <a:gd name="connsiteX611" fmla="*/ 37148 w 681037"/>
                <a:gd name="connsiteY611" fmla="*/ 1024414 h 1323022"/>
                <a:gd name="connsiteX612" fmla="*/ 34290 w 681037"/>
                <a:gd name="connsiteY612" fmla="*/ 1026795 h 1323022"/>
                <a:gd name="connsiteX613" fmla="*/ 33338 w 681037"/>
                <a:gd name="connsiteY613" fmla="*/ 1028700 h 1323022"/>
                <a:gd name="connsiteX614" fmla="*/ 34290 w 681037"/>
                <a:gd name="connsiteY614" fmla="*/ 1034891 h 1323022"/>
                <a:gd name="connsiteX615" fmla="*/ 34290 w 681037"/>
                <a:gd name="connsiteY615" fmla="*/ 1037749 h 1323022"/>
                <a:gd name="connsiteX616" fmla="*/ 33338 w 681037"/>
                <a:gd name="connsiteY616" fmla="*/ 1040607 h 1323022"/>
                <a:gd name="connsiteX617" fmla="*/ 31909 w 681037"/>
                <a:gd name="connsiteY617" fmla="*/ 1042511 h 1323022"/>
                <a:gd name="connsiteX618" fmla="*/ 29051 w 681037"/>
                <a:gd name="connsiteY618" fmla="*/ 1044892 h 1323022"/>
                <a:gd name="connsiteX619" fmla="*/ 24289 w 681037"/>
                <a:gd name="connsiteY619" fmla="*/ 1046797 h 1323022"/>
                <a:gd name="connsiteX620" fmla="*/ 20479 w 681037"/>
                <a:gd name="connsiteY620" fmla="*/ 1048226 h 1323022"/>
                <a:gd name="connsiteX621" fmla="*/ 18574 w 681037"/>
                <a:gd name="connsiteY621" fmla="*/ 1049655 h 1323022"/>
                <a:gd name="connsiteX622" fmla="*/ 16669 w 681037"/>
                <a:gd name="connsiteY622" fmla="*/ 1053465 h 1323022"/>
                <a:gd name="connsiteX623" fmla="*/ 14764 w 681037"/>
                <a:gd name="connsiteY623" fmla="*/ 1057275 h 1323022"/>
                <a:gd name="connsiteX624" fmla="*/ 15240 w 681037"/>
                <a:gd name="connsiteY624" fmla="*/ 1062038 h 1323022"/>
                <a:gd name="connsiteX625" fmla="*/ 4286 w 681037"/>
                <a:gd name="connsiteY625" fmla="*/ 1062514 h 1323022"/>
                <a:gd name="connsiteX626" fmla="*/ 3334 w 681037"/>
                <a:gd name="connsiteY626" fmla="*/ 1066324 h 1323022"/>
                <a:gd name="connsiteX627" fmla="*/ 953 w 681037"/>
                <a:gd name="connsiteY627" fmla="*/ 1069182 h 1323022"/>
                <a:gd name="connsiteX628" fmla="*/ 0 w 681037"/>
                <a:gd name="connsiteY628" fmla="*/ 1074420 h 1323022"/>
                <a:gd name="connsiteX629" fmla="*/ 2381 w 681037"/>
                <a:gd name="connsiteY629" fmla="*/ 1079659 h 1323022"/>
                <a:gd name="connsiteX630" fmla="*/ 3334 w 681037"/>
                <a:gd name="connsiteY630" fmla="*/ 1083945 h 1323022"/>
                <a:gd name="connsiteX631" fmla="*/ 1429 w 681037"/>
                <a:gd name="connsiteY631" fmla="*/ 1089184 h 1323022"/>
                <a:gd name="connsiteX632" fmla="*/ 2381 w 681037"/>
                <a:gd name="connsiteY632" fmla="*/ 1094423 h 1323022"/>
                <a:gd name="connsiteX633" fmla="*/ 2381 w 681037"/>
                <a:gd name="connsiteY633" fmla="*/ 1098709 h 1323022"/>
                <a:gd name="connsiteX634" fmla="*/ 6191 w 681037"/>
                <a:gd name="connsiteY634" fmla="*/ 1103471 h 1323022"/>
                <a:gd name="connsiteX635" fmla="*/ 8573 w 681037"/>
                <a:gd name="connsiteY635" fmla="*/ 1109186 h 1323022"/>
                <a:gd name="connsiteX636" fmla="*/ 10001 w 681037"/>
                <a:gd name="connsiteY636" fmla="*/ 1113949 h 1323022"/>
                <a:gd name="connsiteX637" fmla="*/ 10954 w 681037"/>
                <a:gd name="connsiteY637" fmla="*/ 1117759 h 1323022"/>
                <a:gd name="connsiteX638" fmla="*/ 11906 w 681037"/>
                <a:gd name="connsiteY638" fmla="*/ 1120140 h 1323022"/>
                <a:gd name="connsiteX639" fmla="*/ 13335 w 681037"/>
                <a:gd name="connsiteY639" fmla="*/ 1122998 h 1323022"/>
                <a:gd name="connsiteX640" fmla="*/ 14288 w 681037"/>
                <a:gd name="connsiteY640" fmla="*/ 1125855 h 1323022"/>
                <a:gd name="connsiteX641" fmla="*/ 16669 w 681037"/>
                <a:gd name="connsiteY641" fmla="*/ 1126808 h 1323022"/>
                <a:gd name="connsiteX642" fmla="*/ 20955 w 681037"/>
                <a:gd name="connsiteY642" fmla="*/ 1123950 h 1323022"/>
                <a:gd name="connsiteX643" fmla="*/ 23813 w 681037"/>
                <a:gd name="connsiteY643" fmla="*/ 1122045 h 1323022"/>
                <a:gd name="connsiteX644" fmla="*/ 25718 w 681037"/>
                <a:gd name="connsiteY644" fmla="*/ 1121569 h 1323022"/>
                <a:gd name="connsiteX645" fmla="*/ 31909 w 681037"/>
                <a:gd name="connsiteY645" fmla="*/ 1122045 h 1323022"/>
                <a:gd name="connsiteX646" fmla="*/ 35719 w 681037"/>
                <a:gd name="connsiteY646" fmla="*/ 1120140 h 1323022"/>
                <a:gd name="connsiteX647" fmla="*/ 37624 w 681037"/>
                <a:gd name="connsiteY647" fmla="*/ 1120140 h 1323022"/>
                <a:gd name="connsiteX648" fmla="*/ 40005 w 681037"/>
                <a:gd name="connsiteY648" fmla="*/ 1121092 h 1323022"/>
                <a:gd name="connsiteX649" fmla="*/ 41910 w 681037"/>
                <a:gd name="connsiteY649" fmla="*/ 1122998 h 1323022"/>
                <a:gd name="connsiteX650" fmla="*/ 43339 w 681037"/>
                <a:gd name="connsiteY650" fmla="*/ 1127760 h 1323022"/>
                <a:gd name="connsiteX651" fmla="*/ 44291 w 681037"/>
                <a:gd name="connsiteY651" fmla="*/ 1132999 h 1323022"/>
                <a:gd name="connsiteX652" fmla="*/ 43339 w 681037"/>
                <a:gd name="connsiteY652" fmla="*/ 1138714 h 1323022"/>
                <a:gd name="connsiteX653" fmla="*/ 41434 w 681037"/>
                <a:gd name="connsiteY653" fmla="*/ 1140142 h 1323022"/>
                <a:gd name="connsiteX654" fmla="*/ 40958 w 681037"/>
                <a:gd name="connsiteY654" fmla="*/ 1141571 h 1323022"/>
                <a:gd name="connsiteX655" fmla="*/ 41434 w 681037"/>
                <a:gd name="connsiteY655" fmla="*/ 1144905 h 1323022"/>
                <a:gd name="connsiteX656" fmla="*/ 43339 w 681037"/>
                <a:gd name="connsiteY656" fmla="*/ 1147286 h 1323022"/>
                <a:gd name="connsiteX657" fmla="*/ 43339 w 681037"/>
                <a:gd name="connsiteY657" fmla="*/ 1150620 h 1323022"/>
                <a:gd name="connsiteX658" fmla="*/ 40958 w 681037"/>
                <a:gd name="connsiteY658" fmla="*/ 1158240 h 1323022"/>
                <a:gd name="connsiteX659" fmla="*/ 39529 w 681037"/>
                <a:gd name="connsiteY659" fmla="*/ 1161574 h 1323022"/>
                <a:gd name="connsiteX660" fmla="*/ 41910 w 681037"/>
                <a:gd name="connsiteY660" fmla="*/ 1164908 h 1323022"/>
                <a:gd name="connsiteX661" fmla="*/ 44291 w 681037"/>
                <a:gd name="connsiteY661" fmla="*/ 1168241 h 1323022"/>
                <a:gd name="connsiteX662" fmla="*/ 48578 w 681037"/>
                <a:gd name="connsiteY662" fmla="*/ 1170623 h 1323022"/>
                <a:gd name="connsiteX663" fmla="*/ 52388 w 681037"/>
                <a:gd name="connsiteY663" fmla="*/ 1173957 h 1323022"/>
                <a:gd name="connsiteX664" fmla="*/ 54769 w 681037"/>
                <a:gd name="connsiteY664" fmla="*/ 1176814 h 1323022"/>
                <a:gd name="connsiteX665" fmla="*/ 54293 w 681037"/>
                <a:gd name="connsiteY665" fmla="*/ 1180624 h 1323022"/>
                <a:gd name="connsiteX666" fmla="*/ 56198 w 681037"/>
                <a:gd name="connsiteY666" fmla="*/ 1181576 h 1323022"/>
                <a:gd name="connsiteX667" fmla="*/ 62865 w 681037"/>
                <a:gd name="connsiteY667" fmla="*/ 1181576 h 1323022"/>
                <a:gd name="connsiteX668" fmla="*/ 73343 w 681037"/>
                <a:gd name="connsiteY668" fmla="*/ 1181576 h 1323022"/>
                <a:gd name="connsiteX669" fmla="*/ 89535 w 681037"/>
                <a:gd name="connsiteY669" fmla="*/ 1181576 h 1323022"/>
                <a:gd name="connsiteX670" fmla="*/ 105251 w 681037"/>
                <a:gd name="connsiteY670" fmla="*/ 1181576 h 1323022"/>
                <a:gd name="connsiteX671" fmla="*/ 122873 w 681037"/>
                <a:gd name="connsiteY671" fmla="*/ 1182053 h 1323022"/>
                <a:gd name="connsiteX672" fmla="*/ 131445 w 681037"/>
                <a:gd name="connsiteY672" fmla="*/ 1184910 h 1323022"/>
                <a:gd name="connsiteX673" fmla="*/ 139065 w 681037"/>
                <a:gd name="connsiteY673" fmla="*/ 1187767 h 1323022"/>
                <a:gd name="connsiteX674" fmla="*/ 148590 w 681037"/>
                <a:gd name="connsiteY674" fmla="*/ 1187767 h 1323022"/>
                <a:gd name="connsiteX675" fmla="*/ 158115 w 681037"/>
                <a:gd name="connsiteY675" fmla="*/ 1191101 h 1323022"/>
                <a:gd name="connsiteX676" fmla="*/ 165259 w 681037"/>
                <a:gd name="connsiteY676" fmla="*/ 1193007 h 1323022"/>
                <a:gd name="connsiteX677" fmla="*/ 169545 w 681037"/>
                <a:gd name="connsiteY677" fmla="*/ 1193959 h 1323022"/>
                <a:gd name="connsiteX678" fmla="*/ 173831 w 681037"/>
                <a:gd name="connsiteY678" fmla="*/ 1194911 h 1323022"/>
                <a:gd name="connsiteX679" fmla="*/ 174308 w 681037"/>
                <a:gd name="connsiteY679" fmla="*/ 1197769 h 1323022"/>
                <a:gd name="connsiteX680" fmla="*/ 176213 w 681037"/>
                <a:gd name="connsiteY680" fmla="*/ 1195388 h 1323022"/>
                <a:gd name="connsiteX681" fmla="*/ 172879 w 681037"/>
                <a:gd name="connsiteY681" fmla="*/ 1190625 h 1323022"/>
                <a:gd name="connsiteX682" fmla="*/ 166211 w 681037"/>
                <a:gd name="connsiteY682" fmla="*/ 1182053 h 1323022"/>
                <a:gd name="connsiteX683" fmla="*/ 158591 w 681037"/>
                <a:gd name="connsiteY683" fmla="*/ 1168717 h 1323022"/>
                <a:gd name="connsiteX684" fmla="*/ 157163 w 681037"/>
                <a:gd name="connsiteY684" fmla="*/ 1166813 h 1323022"/>
                <a:gd name="connsiteX685" fmla="*/ 154781 w 681037"/>
                <a:gd name="connsiteY685" fmla="*/ 1164908 h 1323022"/>
                <a:gd name="connsiteX686" fmla="*/ 149543 w 681037"/>
                <a:gd name="connsiteY686" fmla="*/ 1165860 h 1323022"/>
                <a:gd name="connsiteX687" fmla="*/ 144780 w 681037"/>
                <a:gd name="connsiteY687" fmla="*/ 1163003 h 1323022"/>
                <a:gd name="connsiteX688" fmla="*/ 141446 w 681037"/>
                <a:gd name="connsiteY688" fmla="*/ 1163479 h 1323022"/>
                <a:gd name="connsiteX689" fmla="*/ 139541 w 681037"/>
                <a:gd name="connsiteY689" fmla="*/ 1162526 h 1323022"/>
                <a:gd name="connsiteX690" fmla="*/ 142875 w 681037"/>
                <a:gd name="connsiteY690" fmla="*/ 1161574 h 1323022"/>
                <a:gd name="connsiteX691" fmla="*/ 147638 w 681037"/>
                <a:gd name="connsiteY691" fmla="*/ 1161574 h 1323022"/>
                <a:gd name="connsiteX692" fmla="*/ 152876 w 681037"/>
                <a:gd name="connsiteY692" fmla="*/ 1161098 h 1323022"/>
                <a:gd name="connsiteX693" fmla="*/ 153829 w 681037"/>
                <a:gd name="connsiteY693" fmla="*/ 1158716 h 1323022"/>
                <a:gd name="connsiteX694" fmla="*/ 153829 w 681037"/>
                <a:gd name="connsiteY694" fmla="*/ 1156811 h 1323022"/>
                <a:gd name="connsiteX695" fmla="*/ 152400 w 681037"/>
                <a:gd name="connsiteY695" fmla="*/ 1150620 h 1323022"/>
                <a:gd name="connsiteX696" fmla="*/ 149543 w 681037"/>
                <a:gd name="connsiteY696" fmla="*/ 1141571 h 1323022"/>
                <a:gd name="connsiteX697" fmla="*/ 147638 w 681037"/>
                <a:gd name="connsiteY697" fmla="*/ 1136809 h 1323022"/>
                <a:gd name="connsiteX698" fmla="*/ 145256 w 681037"/>
                <a:gd name="connsiteY698" fmla="*/ 1137285 h 1323022"/>
                <a:gd name="connsiteX699" fmla="*/ 142399 w 681037"/>
                <a:gd name="connsiteY699" fmla="*/ 1139190 h 1323022"/>
                <a:gd name="connsiteX700" fmla="*/ 142399 w 681037"/>
                <a:gd name="connsiteY700" fmla="*/ 1138238 h 1323022"/>
                <a:gd name="connsiteX701" fmla="*/ 146685 w 681037"/>
                <a:gd name="connsiteY701" fmla="*/ 1134904 h 1323022"/>
                <a:gd name="connsiteX702" fmla="*/ 149543 w 681037"/>
                <a:gd name="connsiteY702" fmla="*/ 1131094 h 1323022"/>
                <a:gd name="connsiteX703" fmla="*/ 150019 w 681037"/>
                <a:gd name="connsiteY703" fmla="*/ 1126332 h 1323022"/>
                <a:gd name="connsiteX704" fmla="*/ 151924 w 681037"/>
                <a:gd name="connsiteY704" fmla="*/ 1118711 h 1323022"/>
                <a:gd name="connsiteX705" fmla="*/ 153353 w 681037"/>
                <a:gd name="connsiteY705" fmla="*/ 1114901 h 1323022"/>
                <a:gd name="connsiteX706" fmla="*/ 157163 w 681037"/>
                <a:gd name="connsiteY706" fmla="*/ 1109663 h 1323022"/>
                <a:gd name="connsiteX707" fmla="*/ 163830 w 681037"/>
                <a:gd name="connsiteY707" fmla="*/ 1105376 h 1323022"/>
                <a:gd name="connsiteX708" fmla="*/ 169069 w 681037"/>
                <a:gd name="connsiteY708" fmla="*/ 1102995 h 1323022"/>
                <a:gd name="connsiteX709" fmla="*/ 173355 w 681037"/>
                <a:gd name="connsiteY709" fmla="*/ 1101566 h 1323022"/>
                <a:gd name="connsiteX710" fmla="*/ 174784 w 681037"/>
                <a:gd name="connsiteY710" fmla="*/ 1100138 h 1323022"/>
                <a:gd name="connsiteX711" fmla="*/ 172879 w 681037"/>
                <a:gd name="connsiteY711" fmla="*/ 1097280 h 1323022"/>
                <a:gd name="connsiteX712" fmla="*/ 170974 w 681037"/>
                <a:gd name="connsiteY712" fmla="*/ 1094899 h 1323022"/>
                <a:gd name="connsiteX713" fmla="*/ 168593 w 681037"/>
                <a:gd name="connsiteY713" fmla="*/ 1093946 h 1323022"/>
                <a:gd name="connsiteX714" fmla="*/ 163354 w 681037"/>
                <a:gd name="connsiteY714" fmla="*/ 1092994 h 1323022"/>
                <a:gd name="connsiteX715" fmla="*/ 155734 w 681037"/>
                <a:gd name="connsiteY715" fmla="*/ 1093470 h 1323022"/>
                <a:gd name="connsiteX716" fmla="*/ 158115 w 681037"/>
                <a:gd name="connsiteY716" fmla="*/ 1092041 h 1323022"/>
                <a:gd name="connsiteX717" fmla="*/ 166688 w 681037"/>
                <a:gd name="connsiteY717" fmla="*/ 1090613 h 1323022"/>
                <a:gd name="connsiteX718" fmla="*/ 167640 w 681037"/>
                <a:gd name="connsiteY718" fmla="*/ 1087279 h 1323022"/>
                <a:gd name="connsiteX719" fmla="*/ 166688 w 681037"/>
                <a:gd name="connsiteY719" fmla="*/ 1084421 h 1323022"/>
                <a:gd name="connsiteX720" fmla="*/ 166688 w 681037"/>
                <a:gd name="connsiteY720" fmla="*/ 1082516 h 1323022"/>
                <a:gd name="connsiteX721" fmla="*/ 170021 w 681037"/>
                <a:gd name="connsiteY721" fmla="*/ 1087755 h 1323022"/>
                <a:gd name="connsiteX722" fmla="*/ 172879 w 681037"/>
                <a:gd name="connsiteY722" fmla="*/ 1092517 h 1323022"/>
                <a:gd name="connsiteX723" fmla="*/ 175736 w 681037"/>
                <a:gd name="connsiteY723" fmla="*/ 1095375 h 1323022"/>
                <a:gd name="connsiteX724" fmla="*/ 180975 w 681037"/>
                <a:gd name="connsiteY724" fmla="*/ 1098233 h 1323022"/>
                <a:gd name="connsiteX725" fmla="*/ 184785 w 681037"/>
                <a:gd name="connsiteY725" fmla="*/ 1097757 h 1323022"/>
                <a:gd name="connsiteX726" fmla="*/ 192881 w 681037"/>
                <a:gd name="connsiteY726" fmla="*/ 1092994 h 1323022"/>
                <a:gd name="connsiteX727" fmla="*/ 195739 w 681037"/>
                <a:gd name="connsiteY727" fmla="*/ 1090136 h 1323022"/>
                <a:gd name="connsiteX728" fmla="*/ 197168 w 681037"/>
                <a:gd name="connsiteY728" fmla="*/ 1087279 h 1323022"/>
                <a:gd name="connsiteX729" fmla="*/ 201454 w 681037"/>
                <a:gd name="connsiteY729" fmla="*/ 1064419 h 1323022"/>
                <a:gd name="connsiteX730" fmla="*/ 200501 w 681037"/>
                <a:gd name="connsiteY730" fmla="*/ 1062514 h 1323022"/>
                <a:gd name="connsiteX731" fmla="*/ 200978 w 681037"/>
                <a:gd name="connsiteY731" fmla="*/ 1060133 h 1323022"/>
                <a:gd name="connsiteX732" fmla="*/ 208598 w 681037"/>
                <a:gd name="connsiteY732" fmla="*/ 1047274 h 1323022"/>
                <a:gd name="connsiteX733" fmla="*/ 215265 w 681037"/>
                <a:gd name="connsiteY733" fmla="*/ 1041083 h 1323022"/>
                <a:gd name="connsiteX734" fmla="*/ 219551 w 681037"/>
                <a:gd name="connsiteY734" fmla="*/ 1035367 h 1323022"/>
                <a:gd name="connsiteX735" fmla="*/ 222885 w 681037"/>
                <a:gd name="connsiteY735" fmla="*/ 1032986 h 1323022"/>
                <a:gd name="connsiteX736" fmla="*/ 231458 w 681037"/>
                <a:gd name="connsiteY736" fmla="*/ 1028224 h 1323022"/>
                <a:gd name="connsiteX737" fmla="*/ 237649 w 681037"/>
                <a:gd name="connsiteY737" fmla="*/ 1023938 h 1323022"/>
                <a:gd name="connsiteX738" fmla="*/ 244316 w 681037"/>
                <a:gd name="connsiteY738" fmla="*/ 1020604 h 1323022"/>
                <a:gd name="connsiteX739" fmla="*/ 257175 w 681037"/>
                <a:gd name="connsiteY739" fmla="*/ 1009650 h 1323022"/>
                <a:gd name="connsiteX740" fmla="*/ 259556 w 681037"/>
                <a:gd name="connsiteY740" fmla="*/ 1006792 h 1323022"/>
                <a:gd name="connsiteX741" fmla="*/ 260509 w 681037"/>
                <a:gd name="connsiteY741" fmla="*/ 1004888 h 1323022"/>
                <a:gd name="connsiteX742" fmla="*/ 263843 w 681037"/>
                <a:gd name="connsiteY742" fmla="*/ 1003459 h 1323022"/>
                <a:gd name="connsiteX743" fmla="*/ 261938 w 681037"/>
                <a:gd name="connsiteY743" fmla="*/ 999649 h 1323022"/>
                <a:gd name="connsiteX744" fmla="*/ 259556 w 681037"/>
                <a:gd name="connsiteY744" fmla="*/ 998696 h 1323022"/>
                <a:gd name="connsiteX745" fmla="*/ 253841 w 681037"/>
                <a:gd name="connsiteY745" fmla="*/ 999649 h 1323022"/>
                <a:gd name="connsiteX746" fmla="*/ 251460 w 681037"/>
                <a:gd name="connsiteY746" fmla="*/ 999649 h 1323022"/>
                <a:gd name="connsiteX747" fmla="*/ 249555 w 681037"/>
                <a:gd name="connsiteY747" fmla="*/ 998220 h 1323022"/>
                <a:gd name="connsiteX748" fmla="*/ 255746 w 681037"/>
                <a:gd name="connsiteY748" fmla="*/ 996315 h 1323022"/>
                <a:gd name="connsiteX749" fmla="*/ 260985 w 681037"/>
                <a:gd name="connsiteY749" fmla="*/ 992982 h 1323022"/>
                <a:gd name="connsiteX750" fmla="*/ 263366 w 681037"/>
                <a:gd name="connsiteY750" fmla="*/ 990124 h 1323022"/>
                <a:gd name="connsiteX751" fmla="*/ 264795 w 681037"/>
                <a:gd name="connsiteY751" fmla="*/ 987266 h 1323022"/>
                <a:gd name="connsiteX752" fmla="*/ 266224 w 681037"/>
                <a:gd name="connsiteY752" fmla="*/ 977741 h 1323022"/>
                <a:gd name="connsiteX753" fmla="*/ 265271 w 681037"/>
                <a:gd name="connsiteY753" fmla="*/ 973932 h 1323022"/>
                <a:gd name="connsiteX754" fmla="*/ 262414 w 681037"/>
                <a:gd name="connsiteY754" fmla="*/ 969645 h 1323022"/>
                <a:gd name="connsiteX755" fmla="*/ 257651 w 681037"/>
                <a:gd name="connsiteY755" fmla="*/ 966788 h 1323022"/>
                <a:gd name="connsiteX756" fmla="*/ 235268 w 681037"/>
                <a:gd name="connsiteY756" fmla="*/ 964883 h 1323022"/>
                <a:gd name="connsiteX757" fmla="*/ 230981 w 681037"/>
                <a:gd name="connsiteY757" fmla="*/ 962978 h 1323022"/>
                <a:gd name="connsiteX758" fmla="*/ 210026 w 681037"/>
                <a:gd name="connsiteY758" fmla="*/ 943928 h 1323022"/>
                <a:gd name="connsiteX759" fmla="*/ 205740 w 681037"/>
                <a:gd name="connsiteY759" fmla="*/ 939165 h 1323022"/>
                <a:gd name="connsiteX760" fmla="*/ 203835 w 681037"/>
                <a:gd name="connsiteY760" fmla="*/ 934879 h 1323022"/>
                <a:gd name="connsiteX761" fmla="*/ 202883 w 681037"/>
                <a:gd name="connsiteY761" fmla="*/ 931545 h 1323022"/>
                <a:gd name="connsiteX762" fmla="*/ 201930 w 681037"/>
                <a:gd name="connsiteY762" fmla="*/ 927259 h 1323022"/>
                <a:gd name="connsiteX763" fmla="*/ 202406 w 681037"/>
                <a:gd name="connsiteY763" fmla="*/ 922496 h 1323022"/>
                <a:gd name="connsiteX764" fmla="*/ 203835 w 681037"/>
                <a:gd name="connsiteY764" fmla="*/ 919163 h 1323022"/>
                <a:gd name="connsiteX765" fmla="*/ 209550 w 681037"/>
                <a:gd name="connsiteY765" fmla="*/ 911066 h 1323022"/>
                <a:gd name="connsiteX766" fmla="*/ 214313 w 681037"/>
                <a:gd name="connsiteY766" fmla="*/ 902970 h 1323022"/>
                <a:gd name="connsiteX767" fmla="*/ 225266 w 681037"/>
                <a:gd name="connsiteY767" fmla="*/ 889635 h 1323022"/>
                <a:gd name="connsiteX768" fmla="*/ 227171 w 681037"/>
                <a:gd name="connsiteY768" fmla="*/ 888207 h 1323022"/>
                <a:gd name="connsiteX769" fmla="*/ 237173 w 681037"/>
                <a:gd name="connsiteY769" fmla="*/ 886301 h 1323022"/>
                <a:gd name="connsiteX770" fmla="*/ 239078 w 681037"/>
                <a:gd name="connsiteY770" fmla="*/ 885349 h 1323022"/>
                <a:gd name="connsiteX771" fmla="*/ 240506 w 681037"/>
                <a:gd name="connsiteY771" fmla="*/ 883444 h 1323022"/>
                <a:gd name="connsiteX772" fmla="*/ 245269 w 681037"/>
                <a:gd name="connsiteY772" fmla="*/ 880110 h 1323022"/>
                <a:gd name="connsiteX773" fmla="*/ 250508 w 681037"/>
                <a:gd name="connsiteY773" fmla="*/ 877253 h 1323022"/>
                <a:gd name="connsiteX774" fmla="*/ 265271 w 681037"/>
                <a:gd name="connsiteY774" fmla="*/ 879158 h 1323022"/>
                <a:gd name="connsiteX775" fmla="*/ 269081 w 681037"/>
                <a:gd name="connsiteY775" fmla="*/ 879158 h 1323022"/>
                <a:gd name="connsiteX776" fmla="*/ 270034 w 681037"/>
                <a:gd name="connsiteY776" fmla="*/ 876776 h 1323022"/>
                <a:gd name="connsiteX777" fmla="*/ 270034 w 681037"/>
                <a:gd name="connsiteY777" fmla="*/ 873919 h 1323022"/>
                <a:gd name="connsiteX778" fmla="*/ 266700 w 681037"/>
                <a:gd name="connsiteY778" fmla="*/ 870585 h 1323022"/>
                <a:gd name="connsiteX779" fmla="*/ 268605 w 681037"/>
                <a:gd name="connsiteY779" fmla="*/ 864870 h 1323022"/>
                <a:gd name="connsiteX780" fmla="*/ 278130 w 681037"/>
                <a:gd name="connsiteY780" fmla="*/ 857250 h 1323022"/>
                <a:gd name="connsiteX781" fmla="*/ 280511 w 681037"/>
                <a:gd name="connsiteY781" fmla="*/ 852488 h 1323022"/>
                <a:gd name="connsiteX782" fmla="*/ 281464 w 681037"/>
                <a:gd name="connsiteY782" fmla="*/ 849154 h 1323022"/>
                <a:gd name="connsiteX783" fmla="*/ 280035 w 681037"/>
                <a:gd name="connsiteY783" fmla="*/ 843915 h 1323022"/>
                <a:gd name="connsiteX784" fmla="*/ 282416 w 681037"/>
                <a:gd name="connsiteY784" fmla="*/ 839629 h 1323022"/>
                <a:gd name="connsiteX785" fmla="*/ 280035 w 681037"/>
                <a:gd name="connsiteY785" fmla="*/ 828675 h 1323022"/>
                <a:gd name="connsiteX786" fmla="*/ 280988 w 681037"/>
                <a:gd name="connsiteY786" fmla="*/ 822008 h 1323022"/>
                <a:gd name="connsiteX787" fmla="*/ 281940 w 681037"/>
                <a:gd name="connsiteY787" fmla="*/ 819626 h 1323022"/>
                <a:gd name="connsiteX788" fmla="*/ 283845 w 681037"/>
                <a:gd name="connsiteY788" fmla="*/ 817721 h 1323022"/>
                <a:gd name="connsiteX789" fmla="*/ 290989 w 681037"/>
                <a:gd name="connsiteY789" fmla="*/ 808196 h 1323022"/>
                <a:gd name="connsiteX790" fmla="*/ 295751 w 681037"/>
                <a:gd name="connsiteY790" fmla="*/ 803910 h 1323022"/>
                <a:gd name="connsiteX791" fmla="*/ 300038 w 681037"/>
                <a:gd name="connsiteY791" fmla="*/ 801529 h 1323022"/>
                <a:gd name="connsiteX792" fmla="*/ 309563 w 681037"/>
                <a:gd name="connsiteY792" fmla="*/ 798195 h 1323022"/>
                <a:gd name="connsiteX793" fmla="*/ 311468 w 681037"/>
                <a:gd name="connsiteY793" fmla="*/ 796766 h 1323022"/>
                <a:gd name="connsiteX794" fmla="*/ 313373 w 681037"/>
                <a:gd name="connsiteY794" fmla="*/ 794385 h 1323022"/>
                <a:gd name="connsiteX795" fmla="*/ 311468 w 681037"/>
                <a:gd name="connsiteY795" fmla="*/ 793433 h 1323022"/>
                <a:gd name="connsiteX796" fmla="*/ 309563 w 681037"/>
                <a:gd name="connsiteY796" fmla="*/ 793433 h 1323022"/>
                <a:gd name="connsiteX797" fmla="*/ 303371 w 681037"/>
                <a:gd name="connsiteY797" fmla="*/ 791528 h 1323022"/>
                <a:gd name="connsiteX798" fmla="*/ 290036 w 681037"/>
                <a:gd name="connsiteY798" fmla="*/ 785336 h 1323022"/>
                <a:gd name="connsiteX799" fmla="*/ 291941 w 681037"/>
                <a:gd name="connsiteY799" fmla="*/ 781526 h 1323022"/>
                <a:gd name="connsiteX800" fmla="*/ 297180 w 681037"/>
                <a:gd name="connsiteY800" fmla="*/ 780097 h 1323022"/>
                <a:gd name="connsiteX801" fmla="*/ 302895 w 681037"/>
                <a:gd name="connsiteY801" fmla="*/ 775811 h 1323022"/>
                <a:gd name="connsiteX802" fmla="*/ 308610 w 681037"/>
                <a:gd name="connsiteY802" fmla="*/ 774859 h 1323022"/>
                <a:gd name="connsiteX803" fmla="*/ 314325 w 681037"/>
                <a:gd name="connsiteY803" fmla="*/ 777240 h 1323022"/>
                <a:gd name="connsiteX804" fmla="*/ 316706 w 681037"/>
                <a:gd name="connsiteY804" fmla="*/ 780097 h 1323022"/>
                <a:gd name="connsiteX805" fmla="*/ 317659 w 681037"/>
                <a:gd name="connsiteY805" fmla="*/ 784384 h 1323022"/>
                <a:gd name="connsiteX806" fmla="*/ 320516 w 681037"/>
                <a:gd name="connsiteY806" fmla="*/ 788670 h 1323022"/>
                <a:gd name="connsiteX807" fmla="*/ 323850 w 681037"/>
                <a:gd name="connsiteY807" fmla="*/ 789622 h 1323022"/>
                <a:gd name="connsiteX808" fmla="*/ 335280 w 681037"/>
                <a:gd name="connsiteY808" fmla="*/ 786289 h 1323022"/>
                <a:gd name="connsiteX809" fmla="*/ 336709 w 681037"/>
                <a:gd name="connsiteY809" fmla="*/ 783908 h 1323022"/>
                <a:gd name="connsiteX810" fmla="*/ 337661 w 681037"/>
                <a:gd name="connsiteY810" fmla="*/ 782003 h 1323022"/>
                <a:gd name="connsiteX811" fmla="*/ 338614 w 681037"/>
                <a:gd name="connsiteY811" fmla="*/ 776288 h 1323022"/>
                <a:gd name="connsiteX812" fmla="*/ 338614 w 681037"/>
                <a:gd name="connsiteY812" fmla="*/ 770096 h 1323022"/>
                <a:gd name="connsiteX813" fmla="*/ 337661 w 681037"/>
                <a:gd name="connsiteY813" fmla="*/ 764858 h 1323022"/>
                <a:gd name="connsiteX814" fmla="*/ 335756 w 681037"/>
                <a:gd name="connsiteY814" fmla="*/ 761047 h 1323022"/>
                <a:gd name="connsiteX815" fmla="*/ 334328 w 681037"/>
                <a:gd name="connsiteY815" fmla="*/ 759619 h 1323022"/>
                <a:gd name="connsiteX816" fmla="*/ 331946 w 681037"/>
                <a:gd name="connsiteY816" fmla="*/ 758190 h 1323022"/>
                <a:gd name="connsiteX817" fmla="*/ 328613 w 681037"/>
                <a:gd name="connsiteY817" fmla="*/ 758666 h 1323022"/>
                <a:gd name="connsiteX818" fmla="*/ 321945 w 681037"/>
                <a:gd name="connsiteY818" fmla="*/ 761047 h 1323022"/>
                <a:gd name="connsiteX819" fmla="*/ 317183 w 681037"/>
                <a:gd name="connsiteY819" fmla="*/ 762476 h 1323022"/>
                <a:gd name="connsiteX820" fmla="*/ 316230 w 681037"/>
                <a:gd name="connsiteY820" fmla="*/ 763905 h 1323022"/>
                <a:gd name="connsiteX821" fmla="*/ 322898 w 681037"/>
                <a:gd name="connsiteY821" fmla="*/ 764382 h 1323022"/>
                <a:gd name="connsiteX822" fmla="*/ 322898 w 681037"/>
                <a:gd name="connsiteY822" fmla="*/ 767715 h 1323022"/>
                <a:gd name="connsiteX823" fmla="*/ 321469 w 681037"/>
                <a:gd name="connsiteY823" fmla="*/ 769620 h 1323022"/>
                <a:gd name="connsiteX824" fmla="*/ 315754 w 681037"/>
                <a:gd name="connsiteY824" fmla="*/ 770572 h 1323022"/>
                <a:gd name="connsiteX825" fmla="*/ 310515 w 681037"/>
                <a:gd name="connsiteY825" fmla="*/ 771049 h 1323022"/>
                <a:gd name="connsiteX826" fmla="*/ 305276 w 681037"/>
                <a:gd name="connsiteY826" fmla="*/ 770096 h 1323022"/>
                <a:gd name="connsiteX827" fmla="*/ 305276 w 681037"/>
                <a:gd name="connsiteY827" fmla="*/ 767715 h 1323022"/>
                <a:gd name="connsiteX828" fmla="*/ 307181 w 681037"/>
                <a:gd name="connsiteY828" fmla="*/ 765334 h 1323022"/>
                <a:gd name="connsiteX829" fmla="*/ 307658 w 681037"/>
                <a:gd name="connsiteY829" fmla="*/ 764382 h 1323022"/>
                <a:gd name="connsiteX830" fmla="*/ 306705 w 681037"/>
                <a:gd name="connsiteY830" fmla="*/ 763905 h 1323022"/>
                <a:gd name="connsiteX831" fmla="*/ 303848 w 681037"/>
                <a:gd name="connsiteY831" fmla="*/ 764382 h 1323022"/>
                <a:gd name="connsiteX832" fmla="*/ 300990 w 681037"/>
                <a:gd name="connsiteY832" fmla="*/ 762953 h 1323022"/>
                <a:gd name="connsiteX833" fmla="*/ 294323 w 681037"/>
                <a:gd name="connsiteY833" fmla="*/ 760571 h 1323022"/>
                <a:gd name="connsiteX834" fmla="*/ 291465 w 681037"/>
                <a:gd name="connsiteY834" fmla="*/ 758190 h 1323022"/>
                <a:gd name="connsiteX835" fmla="*/ 289084 w 681037"/>
                <a:gd name="connsiteY835" fmla="*/ 752951 h 1323022"/>
                <a:gd name="connsiteX836" fmla="*/ 290989 w 681037"/>
                <a:gd name="connsiteY836" fmla="*/ 743903 h 1323022"/>
                <a:gd name="connsiteX837" fmla="*/ 290513 w 681037"/>
                <a:gd name="connsiteY837" fmla="*/ 736759 h 1323022"/>
                <a:gd name="connsiteX838" fmla="*/ 286703 w 681037"/>
                <a:gd name="connsiteY838" fmla="*/ 723424 h 1323022"/>
                <a:gd name="connsiteX839" fmla="*/ 285750 w 681037"/>
                <a:gd name="connsiteY839" fmla="*/ 718185 h 1323022"/>
                <a:gd name="connsiteX840" fmla="*/ 285750 w 681037"/>
                <a:gd name="connsiteY840" fmla="*/ 711994 h 1323022"/>
                <a:gd name="connsiteX841" fmla="*/ 286226 w 681037"/>
                <a:gd name="connsiteY841" fmla="*/ 709136 h 1323022"/>
                <a:gd name="connsiteX842" fmla="*/ 288608 w 681037"/>
                <a:gd name="connsiteY842" fmla="*/ 706279 h 1323022"/>
                <a:gd name="connsiteX843" fmla="*/ 293846 w 681037"/>
                <a:gd name="connsiteY843" fmla="*/ 703421 h 1323022"/>
                <a:gd name="connsiteX844" fmla="*/ 295275 w 681037"/>
                <a:gd name="connsiteY844" fmla="*/ 703421 h 1323022"/>
                <a:gd name="connsiteX845" fmla="*/ 297656 w 681037"/>
                <a:gd name="connsiteY845" fmla="*/ 704374 h 1323022"/>
                <a:gd name="connsiteX846" fmla="*/ 297180 w 681037"/>
                <a:gd name="connsiteY846" fmla="*/ 705803 h 1323022"/>
                <a:gd name="connsiteX847" fmla="*/ 296228 w 681037"/>
                <a:gd name="connsiteY847" fmla="*/ 706755 h 1323022"/>
                <a:gd name="connsiteX848" fmla="*/ 304324 w 681037"/>
                <a:gd name="connsiteY848" fmla="*/ 708184 h 1323022"/>
                <a:gd name="connsiteX849" fmla="*/ 312420 w 681037"/>
                <a:gd name="connsiteY849" fmla="*/ 711041 h 1323022"/>
                <a:gd name="connsiteX850" fmla="*/ 321469 w 681037"/>
                <a:gd name="connsiteY850" fmla="*/ 714375 h 1323022"/>
                <a:gd name="connsiteX851" fmla="*/ 333375 w 681037"/>
                <a:gd name="connsiteY851" fmla="*/ 720090 h 1323022"/>
                <a:gd name="connsiteX852" fmla="*/ 338614 w 681037"/>
                <a:gd name="connsiteY852" fmla="*/ 720566 h 1323022"/>
                <a:gd name="connsiteX853" fmla="*/ 352425 w 681037"/>
                <a:gd name="connsiteY853" fmla="*/ 720090 h 1323022"/>
                <a:gd name="connsiteX854" fmla="*/ 360998 w 681037"/>
                <a:gd name="connsiteY854" fmla="*/ 718185 h 1323022"/>
                <a:gd name="connsiteX855" fmla="*/ 366713 w 681037"/>
                <a:gd name="connsiteY855" fmla="*/ 715804 h 1323022"/>
                <a:gd name="connsiteX856" fmla="*/ 380524 w 681037"/>
                <a:gd name="connsiteY856" fmla="*/ 709613 h 1323022"/>
                <a:gd name="connsiteX857" fmla="*/ 383858 w 681037"/>
                <a:gd name="connsiteY857" fmla="*/ 706755 h 1323022"/>
                <a:gd name="connsiteX858" fmla="*/ 385763 w 681037"/>
                <a:gd name="connsiteY858" fmla="*/ 701040 h 1323022"/>
                <a:gd name="connsiteX859" fmla="*/ 380524 w 681037"/>
                <a:gd name="connsiteY859" fmla="*/ 692467 h 1323022"/>
                <a:gd name="connsiteX860" fmla="*/ 379571 w 681037"/>
                <a:gd name="connsiteY860" fmla="*/ 688182 h 1323022"/>
                <a:gd name="connsiteX861" fmla="*/ 380524 w 681037"/>
                <a:gd name="connsiteY861" fmla="*/ 681990 h 1323022"/>
                <a:gd name="connsiteX862" fmla="*/ 383381 w 681037"/>
                <a:gd name="connsiteY862" fmla="*/ 671989 h 1323022"/>
                <a:gd name="connsiteX863" fmla="*/ 384810 w 681037"/>
                <a:gd name="connsiteY863" fmla="*/ 669608 h 1323022"/>
                <a:gd name="connsiteX864" fmla="*/ 385763 w 681037"/>
                <a:gd name="connsiteY864" fmla="*/ 669132 h 1323022"/>
                <a:gd name="connsiteX865" fmla="*/ 390049 w 681037"/>
                <a:gd name="connsiteY865" fmla="*/ 666750 h 1323022"/>
                <a:gd name="connsiteX866" fmla="*/ 391478 w 681037"/>
                <a:gd name="connsiteY866" fmla="*/ 656749 h 1323022"/>
                <a:gd name="connsiteX867" fmla="*/ 391478 w 681037"/>
                <a:gd name="connsiteY867" fmla="*/ 652463 h 1323022"/>
                <a:gd name="connsiteX868" fmla="*/ 389573 w 681037"/>
                <a:gd name="connsiteY868" fmla="*/ 651510 h 1323022"/>
                <a:gd name="connsiteX869" fmla="*/ 388144 w 681037"/>
                <a:gd name="connsiteY869" fmla="*/ 649605 h 1323022"/>
                <a:gd name="connsiteX870" fmla="*/ 392430 w 681037"/>
                <a:gd name="connsiteY870" fmla="*/ 649129 h 1323022"/>
                <a:gd name="connsiteX871" fmla="*/ 390049 w 681037"/>
                <a:gd name="connsiteY871" fmla="*/ 646747 h 1323022"/>
                <a:gd name="connsiteX872" fmla="*/ 387191 w 681037"/>
                <a:gd name="connsiteY872" fmla="*/ 644842 h 1323022"/>
                <a:gd name="connsiteX873" fmla="*/ 384334 w 681037"/>
                <a:gd name="connsiteY873" fmla="*/ 643890 h 1323022"/>
                <a:gd name="connsiteX874" fmla="*/ 382905 w 681037"/>
                <a:gd name="connsiteY874" fmla="*/ 640080 h 1323022"/>
                <a:gd name="connsiteX875" fmla="*/ 383858 w 681037"/>
                <a:gd name="connsiteY875" fmla="*/ 633889 h 1323022"/>
                <a:gd name="connsiteX876" fmla="*/ 381476 w 681037"/>
                <a:gd name="connsiteY876" fmla="*/ 628650 h 1323022"/>
                <a:gd name="connsiteX877" fmla="*/ 382905 w 681037"/>
                <a:gd name="connsiteY877" fmla="*/ 626745 h 1323022"/>
                <a:gd name="connsiteX878" fmla="*/ 387668 w 681037"/>
                <a:gd name="connsiteY878" fmla="*/ 627221 h 1323022"/>
                <a:gd name="connsiteX879" fmla="*/ 391954 w 681037"/>
                <a:gd name="connsiteY879" fmla="*/ 631508 h 1323022"/>
                <a:gd name="connsiteX880" fmla="*/ 399574 w 681037"/>
                <a:gd name="connsiteY880" fmla="*/ 633413 h 1323022"/>
                <a:gd name="connsiteX881" fmla="*/ 408146 w 681037"/>
                <a:gd name="connsiteY881" fmla="*/ 634841 h 1323022"/>
                <a:gd name="connsiteX882" fmla="*/ 415766 w 681037"/>
                <a:gd name="connsiteY882" fmla="*/ 634365 h 1323022"/>
                <a:gd name="connsiteX883" fmla="*/ 424815 w 681037"/>
                <a:gd name="connsiteY883" fmla="*/ 634841 h 1323022"/>
                <a:gd name="connsiteX884" fmla="*/ 431959 w 681037"/>
                <a:gd name="connsiteY884" fmla="*/ 633889 h 1323022"/>
                <a:gd name="connsiteX885" fmla="*/ 468630 w 681037"/>
                <a:gd name="connsiteY885" fmla="*/ 628650 h 1323022"/>
                <a:gd name="connsiteX886" fmla="*/ 473869 w 681037"/>
                <a:gd name="connsiteY886" fmla="*/ 627221 h 1323022"/>
                <a:gd name="connsiteX887" fmla="*/ 496729 w 681037"/>
                <a:gd name="connsiteY887" fmla="*/ 622459 h 1323022"/>
                <a:gd name="connsiteX888" fmla="*/ 524828 w 681037"/>
                <a:gd name="connsiteY888" fmla="*/ 612934 h 1323022"/>
                <a:gd name="connsiteX889" fmla="*/ 542925 w 681037"/>
                <a:gd name="connsiteY889" fmla="*/ 602457 h 1323022"/>
                <a:gd name="connsiteX890" fmla="*/ 546259 w 681037"/>
                <a:gd name="connsiteY890" fmla="*/ 599122 h 1323022"/>
                <a:gd name="connsiteX891" fmla="*/ 547688 w 681037"/>
                <a:gd name="connsiteY891" fmla="*/ 592455 h 1323022"/>
                <a:gd name="connsiteX892" fmla="*/ 551498 w 681037"/>
                <a:gd name="connsiteY892" fmla="*/ 586264 h 1323022"/>
                <a:gd name="connsiteX893" fmla="*/ 561975 w 681037"/>
                <a:gd name="connsiteY893" fmla="*/ 574834 h 1323022"/>
                <a:gd name="connsiteX894" fmla="*/ 574358 w 681037"/>
                <a:gd name="connsiteY894" fmla="*/ 555784 h 1323022"/>
                <a:gd name="connsiteX895" fmla="*/ 576263 w 681037"/>
                <a:gd name="connsiteY895" fmla="*/ 551497 h 1323022"/>
                <a:gd name="connsiteX896" fmla="*/ 576263 w 681037"/>
                <a:gd name="connsiteY896" fmla="*/ 547211 h 1323022"/>
                <a:gd name="connsiteX897" fmla="*/ 575310 w 681037"/>
                <a:gd name="connsiteY897" fmla="*/ 535305 h 1323022"/>
                <a:gd name="connsiteX898" fmla="*/ 574834 w 681037"/>
                <a:gd name="connsiteY898" fmla="*/ 533876 h 1323022"/>
                <a:gd name="connsiteX899" fmla="*/ 573881 w 681037"/>
                <a:gd name="connsiteY899" fmla="*/ 532447 h 1323022"/>
                <a:gd name="connsiteX900" fmla="*/ 567690 w 681037"/>
                <a:gd name="connsiteY900" fmla="*/ 532447 h 1323022"/>
                <a:gd name="connsiteX901" fmla="*/ 562928 w 681037"/>
                <a:gd name="connsiteY901" fmla="*/ 530066 h 1323022"/>
                <a:gd name="connsiteX902" fmla="*/ 556736 w 681037"/>
                <a:gd name="connsiteY902" fmla="*/ 524351 h 1323022"/>
                <a:gd name="connsiteX903" fmla="*/ 554355 w 681037"/>
                <a:gd name="connsiteY903" fmla="*/ 520065 h 1323022"/>
                <a:gd name="connsiteX904" fmla="*/ 552926 w 681037"/>
                <a:gd name="connsiteY904" fmla="*/ 515303 h 1323022"/>
                <a:gd name="connsiteX905" fmla="*/ 553879 w 681037"/>
                <a:gd name="connsiteY905" fmla="*/ 508635 h 1323022"/>
                <a:gd name="connsiteX906" fmla="*/ 560546 w 681037"/>
                <a:gd name="connsiteY906" fmla="*/ 500539 h 1323022"/>
                <a:gd name="connsiteX907" fmla="*/ 560070 w 681037"/>
                <a:gd name="connsiteY907" fmla="*/ 494824 h 1323022"/>
                <a:gd name="connsiteX908" fmla="*/ 555308 w 681037"/>
                <a:gd name="connsiteY908" fmla="*/ 488157 h 1323022"/>
                <a:gd name="connsiteX909" fmla="*/ 547211 w 681037"/>
                <a:gd name="connsiteY909" fmla="*/ 481489 h 1323022"/>
                <a:gd name="connsiteX910" fmla="*/ 540068 w 681037"/>
                <a:gd name="connsiteY910" fmla="*/ 476726 h 1323022"/>
                <a:gd name="connsiteX911" fmla="*/ 522446 w 681037"/>
                <a:gd name="connsiteY911" fmla="*/ 468630 h 1323022"/>
                <a:gd name="connsiteX912" fmla="*/ 517684 w 681037"/>
                <a:gd name="connsiteY912" fmla="*/ 462915 h 1323022"/>
                <a:gd name="connsiteX913" fmla="*/ 516255 w 681037"/>
                <a:gd name="connsiteY913" fmla="*/ 460058 h 1323022"/>
                <a:gd name="connsiteX914" fmla="*/ 514350 w 681037"/>
                <a:gd name="connsiteY914" fmla="*/ 453866 h 1323022"/>
                <a:gd name="connsiteX915" fmla="*/ 516255 w 681037"/>
                <a:gd name="connsiteY915" fmla="*/ 452438 h 1323022"/>
                <a:gd name="connsiteX916" fmla="*/ 517684 w 681037"/>
                <a:gd name="connsiteY916" fmla="*/ 451961 h 1323022"/>
                <a:gd name="connsiteX917" fmla="*/ 519113 w 681037"/>
                <a:gd name="connsiteY917" fmla="*/ 449580 h 1323022"/>
                <a:gd name="connsiteX918" fmla="*/ 518636 w 681037"/>
                <a:gd name="connsiteY918" fmla="*/ 444341 h 1323022"/>
                <a:gd name="connsiteX919" fmla="*/ 518160 w 681037"/>
                <a:gd name="connsiteY919" fmla="*/ 441484 h 1323022"/>
                <a:gd name="connsiteX920" fmla="*/ 517208 w 681037"/>
                <a:gd name="connsiteY920" fmla="*/ 438150 h 1323022"/>
                <a:gd name="connsiteX921" fmla="*/ 514826 w 681037"/>
                <a:gd name="connsiteY921" fmla="*/ 432435 h 1323022"/>
                <a:gd name="connsiteX922" fmla="*/ 514350 w 681037"/>
                <a:gd name="connsiteY922" fmla="*/ 429101 h 1323022"/>
                <a:gd name="connsiteX923" fmla="*/ 517684 w 681037"/>
                <a:gd name="connsiteY923" fmla="*/ 414814 h 1323022"/>
                <a:gd name="connsiteX924" fmla="*/ 518636 w 681037"/>
                <a:gd name="connsiteY924" fmla="*/ 408146 h 1323022"/>
                <a:gd name="connsiteX925" fmla="*/ 520065 w 681037"/>
                <a:gd name="connsiteY925" fmla="*/ 406717 h 1323022"/>
                <a:gd name="connsiteX926" fmla="*/ 522446 w 681037"/>
                <a:gd name="connsiteY926" fmla="*/ 407194 h 1323022"/>
                <a:gd name="connsiteX927" fmla="*/ 524351 w 681037"/>
                <a:gd name="connsiteY927" fmla="*/ 407194 h 1323022"/>
                <a:gd name="connsiteX928" fmla="*/ 526256 w 681037"/>
                <a:gd name="connsiteY928" fmla="*/ 404813 h 1323022"/>
                <a:gd name="connsiteX929" fmla="*/ 527209 w 681037"/>
                <a:gd name="connsiteY929" fmla="*/ 402908 h 1323022"/>
                <a:gd name="connsiteX930" fmla="*/ 525780 w 681037"/>
                <a:gd name="connsiteY930" fmla="*/ 388144 h 1323022"/>
                <a:gd name="connsiteX931" fmla="*/ 526256 w 681037"/>
                <a:gd name="connsiteY931" fmla="*/ 384810 h 1323022"/>
                <a:gd name="connsiteX932" fmla="*/ 529114 w 681037"/>
                <a:gd name="connsiteY932" fmla="*/ 379095 h 1323022"/>
                <a:gd name="connsiteX933" fmla="*/ 529114 w 681037"/>
                <a:gd name="connsiteY933" fmla="*/ 376238 h 1323022"/>
                <a:gd name="connsiteX934" fmla="*/ 527685 w 681037"/>
                <a:gd name="connsiteY934" fmla="*/ 373857 h 1323022"/>
                <a:gd name="connsiteX935" fmla="*/ 527209 w 681037"/>
                <a:gd name="connsiteY935" fmla="*/ 371475 h 1323022"/>
                <a:gd name="connsiteX936" fmla="*/ 527685 w 681037"/>
                <a:gd name="connsiteY936" fmla="*/ 369094 h 1323022"/>
                <a:gd name="connsiteX937" fmla="*/ 527685 w 681037"/>
                <a:gd name="connsiteY937" fmla="*/ 366713 h 1323022"/>
                <a:gd name="connsiteX938" fmla="*/ 526733 w 681037"/>
                <a:gd name="connsiteY938" fmla="*/ 364332 h 1323022"/>
                <a:gd name="connsiteX939" fmla="*/ 527685 w 681037"/>
                <a:gd name="connsiteY939" fmla="*/ 362426 h 1323022"/>
                <a:gd name="connsiteX940" fmla="*/ 530067 w 681037"/>
                <a:gd name="connsiteY940" fmla="*/ 360997 h 1323022"/>
                <a:gd name="connsiteX941" fmla="*/ 531971 w 681037"/>
                <a:gd name="connsiteY941" fmla="*/ 358616 h 1323022"/>
                <a:gd name="connsiteX942" fmla="*/ 533400 w 681037"/>
                <a:gd name="connsiteY942" fmla="*/ 355283 h 1323022"/>
                <a:gd name="connsiteX943" fmla="*/ 533876 w 681037"/>
                <a:gd name="connsiteY943" fmla="*/ 352901 h 1323022"/>
                <a:gd name="connsiteX944" fmla="*/ 533876 w 681037"/>
                <a:gd name="connsiteY944" fmla="*/ 351472 h 1323022"/>
                <a:gd name="connsiteX945" fmla="*/ 532924 w 681037"/>
                <a:gd name="connsiteY945" fmla="*/ 350044 h 1323022"/>
                <a:gd name="connsiteX946" fmla="*/ 531495 w 681037"/>
                <a:gd name="connsiteY946" fmla="*/ 348615 h 1323022"/>
                <a:gd name="connsiteX947" fmla="*/ 531971 w 681037"/>
                <a:gd name="connsiteY947" fmla="*/ 345758 h 1323022"/>
                <a:gd name="connsiteX948" fmla="*/ 534829 w 681037"/>
                <a:gd name="connsiteY948" fmla="*/ 341471 h 1323022"/>
                <a:gd name="connsiteX949" fmla="*/ 536734 w 681037"/>
                <a:gd name="connsiteY949" fmla="*/ 337661 h 1323022"/>
                <a:gd name="connsiteX950" fmla="*/ 537686 w 681037"/>
                <a:gd name="connsiteY950" fmla="*/ 334328 h 1323022"/>
                <a:gd name="connsiteX951" fmla="*/ 537686 w 681037"/>
                <a:gd name="connsiteY951" fmla="*/ 331470 h 1323022"/>
                <a:gd name="connsiteX952" fmla="*/ 536734 w 681037"/>
                <a:gd name="connsiteY952" fmla="*/ 329565 h 1323022"/>
                <a:gd name="connsiteX953" fmla="*/ 537210 w 681037"/>
                <a:gd name="connsiteY953" fmla="*/ 328136 h 1323022"/>
                <a:gd name="connsiteX954" fmla="*/ 539115 w 681037"/>
                <a:gd name="connsiteY954" fmla="*/ 327184 h 1323022"/>
                <a:gd name="connsiteX955" fmla="*/ 540068 w 681037"/>
                <a:gd name="connsiteY955" fmla="*/ 324803 h 1323022"/>
                <a:gd name="connsiteX956" fmla="*/ 539592 w 681037"/>
                <a:gd name="connsiteY956" fmla="*/ 319564 h 1323022"/>
                <a:gd name="connsiteX957" fmla="*/ 537686 w 681037"/>
                <a:gd name="connsiteY957" fmla="*/ 315278 h 1323022"/>
                <a:gd name="connsiteX958" fmla="*/ 539115 w 681037"/>
                <a:gd name="connsiteY958" fmla="*/ 311944 h 1323022"/>
                <a:gd name="connsiteX959" fmla="*/ 542925 w 681037"/>
                <a:gd name="connsiteY959" fmla="*/ 307658 h 1323022"/>
                <a:gd name="connsiteX960" fmla="*/ 544830 w 681037"/>
                <a:gd name="connsiteY960" fmla="*/ 304324 h 1323022"/>
                <a:gd name="connsiteX961" fmla="*/ 544830 w 681037"/>
                <a:gd name="connsiteY961" fmla="*/ 301942 h 1323022"/>
                <a:gd name="connsiteX962" fmla="*/ 546259 w 681037"/>
                <a:gd name="connsiteY962" fmla="*/ 300514 h 1323022"/>
                <a:gd name="connsiteX963" fmla="*/ 547688 w 681037"/>
                <a:gd name="connsiteY963" fmla="*/ 298609 h 1323022"/>
                <a:gd name="connsiteX964" fmla="*/ 552926 w 681037"/>
                <a:gd name="connsiteY964" fmla="*/ 294799 h 1323022"/>
                <a:gd name="connsiteX965" fmla="*/ 555784 w 681037"/>
                <a:gd name="connsiteY965" fmla="*/ 291465 h 1323022"/>
                <a:gd name="connsiteX966" fmla="*/ 556260 w 681037"/>
                <a:gd name="connsiteY966" fmla="*/ 288608 h 1323022"/>
                <a:gd name="connsiteX967" fmla="*/ 558642 w 681037"/>
                <a:gd name="connsiteY967" fmla="*/ 285750 h 1323022"/>
                <a:gd name="connsiteX968" fmla="*/ 563404 w 681037"/>
                <a:gd name="connsiteY968" fmla="*/ 283369 h 1323022"/>
                <a:gd name="connsiteX969" fmla="*/ 568643 w 681037"/>
                <a:gd name="connsiteY969" fmla="*/ 279083 h 1323022"/>
                <a:gd name="connsiteX970" fmla="*/ 574358 w 681037"/>
                <a:gd name="connsiteY970" fmla="*/ 272415 h 1323022"/>
                <a:gd name="connsiteX971" fmla="*/ 577692 w 681037"/>
                <a:gd name="connsiteY971" fmla="*/ 267653 h 1323022"/>
                <a:gd name="connsiteX972" fmla="*/ 579120 w 681037"/>
                <a:gd name="connsiteY972" fmla="*/ 264795 h 1323022"/>
                <a:gd name="connsiteX973" fmla="*/ 581501 w 681037"/>
                <a:gd name="connsiteY973" fmla="*/ 262414 h 1323022"/>
                <a:gd name="connsiteX974" fmla="*/ 584835 w 681037"/>
                <a:gd name="connsiteY974" fmla="*/ 260509 h 1323022"/>
                <a:gd name="connsiteX975" fmla="*/ 587693 w 681037"/>
                <a:gd name="connsiteY975" fmla="*/ 257175 h 1323022"/>
                <a:gd name="connsiteX976" fmla="*/ 590074 w 681037"/>
                <a:gd name="connsiteY976" fmla="*/ 251936 h 1323022"/>
                <a:gd name="connsiteX977" fmla="*/ 593408 w 681037"/>
                <a:gd name="connsiteY977" fmla="*/ 247650 h 1323022"/>
                <a:gd name="connsiteX978" fmla="*/ 597694 w 681037"/>
                <a:gd name="connsiteY978" fmla="*/ 244316 h 1323022"/>
                <a:gd name="connsiteX979" fmla="*/ 600075 w 681037"/>
                <a:gd name="connsiteY979" fmla="*/ 241935 h 1323022"/>
                <a:gd name="connsiteX980" fmla="*/ 600551 w 681037"/>
                <a:gd name="connsiteY980" fmla="*/ 240030 h 1323022"/>
                <a:gd name="connsiteX981" fmla="*/ 601504 w 681037"/>
                <a:gd name="connsiteY981" fmla="*/ 238601 h 1323022"/>
                <a:gd name="connsiteX982" fmla="*/ 603409 w 681037"/>
                <a:gd name="connsiteY982" fmla="*/ 238125 h 1323022"/>
                <a:gd name="connsiteX983" fmla="*/ 604361 w 681037"/>
                <a:gd name="connsiteY983" fmla="*/ 237172 h 1323022"/>
                <a:gd name="connsiteX984" fmla="*/ 604361 w 681037"/>
                <a:gd name="connsiteY984" fmla="*/ 235744 h 1323022"/>
                <a:gd name="connsiteX985" fmla="*/ 604838 w 681037"/>
                <a:gd name="connsiteY985" fmla="*/ 234791 h 1323022"/>
                <a:gd name="connsiteX986" fmla="*/ 605790 w 681037"/>
                <a:gd name="connsiteY986" fmla="*/ 234315 h 1323022"/>
                <a:gd name="connsiteX987" fmla="*/ 607695 w 681037"/>
                <a:gd name="connsiteY987" fmla="*/ 234315 h 1323022"/>
                <a:gd name="connsiteX988" fmla="*/ 610076 w 681037"/>
                <a:gd name="connsiteY988" fmla="*/ 235268 h 1323022"/>
                <a:gd name="connsiteX989" fmla="*/ 611505 w 681037"/>
                <a:gd name="connsiteY989" fmla="*/ 235268 h 1323022"/>
                <a:gd name="connsiteX990" fmla="*/ 611981 w 681037"/>
                <a:gd name="connsiteY990" fmla="*/ 233839 h 1323022"/>
                <a:gd name="connsiteX991" fmla="*/ 611505 w 681037"/>
                <a:gd name="connsiteY991" fmla="*/ 232410 h 1323022"/>
                <a:gd name="connsiteX992" fmla="*/ 609600 w 681037"/>
                <a:gd name="connsiteY992" fmla="*/ 230505 h 1323022"/>
                <a:gd name="connsiteX993" fmla="*/ 610076 w 681037"/>
                <a:gd name="connsiteY993" fmla="*/ 228600 h 1323022"/>
                <a:gd name="connsiteX994" fmla="*/ 614839 w 681037"/>
                <a:gd name="connsiteY994" fmla="*/ 225743 h 1323022"/>
                <a:gd name="connsiteX995" fmla="*/ 618649 w 681037"/>
                <a:gd name="connsiteY995" fmla="*/ 224790 h 1323022"/>
                <a:gd name="connsiteX996" fmla="*/ 621030 w 681037"/>
                <a:gd name="connsiteY996" fmla="*/ 222885 h 1323022"/>
                <a:gd name="connsiteX997" fmla="*/ 623411 w 681037"/>
                <a:gd name="connsiteY997" fmla="*/ 220028 h 1323022"/>
                <a:gd name="connsiteX998" fmla="*/ 626745 w 681037"/>
                <a:gd name="connsiteY998" fmla="*/ 218122 h 1323022"/>
                <a:gd name="connsiteX999" fmla="*/ 631508 w 681037"/>
                <a:gd name="connsiteY999" fmla="*/ 217170 h 1323022"/>
                <a:gd name="connsiteX1000" fmla="*/ 632936 w 681037"/>
                <a:gd name="connsiteY1000" fmla="*/ 216218 h 1323022"/>
                <a:gd name="connsiteX1001" fmla="*/ 632936 w 681037"/>
                <a:gd name="connsiteY1001" fmla="*/ 214789 h 1323022"/>
                <a:gd name="connsiteX1002" fmla="*/ 633889 w 681037"/>
                <a:gd name="connsiteY1002" fmla="*/ 213836 h 1323022"/>
                <a:gd name="connsiteX1003" fmla="*/ 636746 w 681037"/>
                <a:gd name="connsiteY1003" fmla="*/ 212884 h 1323022"/>
                <a:gd name="connsiteX1004" fmla="*/ 638175 w 681037"/>
                <a:gd name="connsiteY1004" fmla="*/ 211455 h 1323022"/>
                <a:gd name="connsiteX1005" fmla="*/ 638651 w 681037"/>
                <a:gd name="connsiteY1005" fmla="*/ 209550 h 1323022"/>
                <a:gd name="connsiteX1006" fmla="*/ 639604 w 681037"/>
                <a:gd name="connsiteY1006" fmla="*/ 207645 h 1323022"/>
                <a:gd name="connsiteX1007" fmla="*/ 641033 w 681037"/>
                <a:gd name="connsiteY1007" fmla="*/ 205740 h 1323022"/>
                <a:gd name="connsiteX1008" fmla="*/ 642938 w 681037"/>
                <a:gd name="connsiteY1008" fmla="*/ 205264 h 1323022"/>
                <a:gd name="connsiteX1009" fmla="*/ 644843 w 681037"/>
                <a:gd name="connsiteY1009" fmla="*/ 205740 h 1323022"/>
                <a:gd name="connsiteX1010" fmla="*/ 646748 w 681037"/>
                <a:gd name="connsiteY1010" fmla="*/ 205264 h 1323022"/>
                <a:gd name="connsiteX1011" fmla="*/ 648653 w 681037"/>
                <a:gd name="connsiteY1011" fmla="*/ 203359 h 1323022"/>
                <a:gd name="connsiteX1012" fmla="*/ 650558 w 681037"/>
                <a:gd name="connsiteY1012" fmla="*/ 202406 h 1323022"/>
                <a:gd name="connsiteX1013" fmla="*/ 652939 w 681037"/>
                <a:gd name="connsiteY1013" fmla="*/ 202406 h 1323022"/>
                <a:gd name="connsiteX1014" fmla="*/ 654368 w 681037"/>
                <a:gd name="connsiteY1014" fmla="*/ 201930 h 1323022"/>
                <a:gd name="connsiteX1015" fmla="*/ 658654 w 681037"/>
                <a:gd name="connsiteY1015" fmla="*/ 200978 h 1323022"/>
                <a:gd name="connsiteX1016" fmla="*/ 661035 w 681037"/>
                <a:gd name="connsiteY1016" fmla="*/ 199549 h 1323022"/>
                <a:gd name="connsiteX1017" fmla="*/ 662940 w 681037"/>
                <a:gd name="connsiteY1017" fmla="*/ 196215 h 1323022"/>
                <a:gd name="connsiteX1018" fmla="*/ 664369 w 681037"/>
                <a:gd name="connsiteY1018" fmla="*/ 194786 h 1323022"/>
                <a:gd name="connsiteX1019" fmla="*/ 665798 w 681037"/>
                <a:gd name="connsiteY1019" fmla="*/ 195739 h 1323022"/>
                <a:gd name="connsiteX1020" fmla="*/ 668179 w 681037"/>
                <a:gd name="connsiteY1020" fmla="*/ 194786 h 1323022"/>
                <a:gd name="connsiteX1021" fmla="*/ 671513 w 681037"/>
                <a:gd name="connsiteY1021" fmla="*/ 191929 h 1323022"/>
                <a:gd name="connsiteX1022" fmla="*/ 671989 w 681037"/>
                <a:gd name="connsiteY1022" fmla="*/ 191929 h 1323022"/>
                <a:gd name="connsiteX1023" fmla="*/ 674846 w 681037"/>
                <a:gd name="connsiteY1023" fmla="*/ 190500 h 1323022"/>
                <a:gd name="connsiteX1024" fmla="*/ 677704 w 681037"/>
                <a:gd name="connsiteY1024" fmla="*/ 185261 h 1323022"/>
                <a:gd name="connsiteX1025" fmla="*/ 679133 w 681037"/>
                <a:gd name="connsiteY1025" fmla="*/ 181928 h 1323022"/>
                <a:gd name="connsiteX1026" fmla="*/ 678656 w 681037"/>
                <a:gd name="connsiteY1026" fmla="*/ 179070 h 1323022"/>
                <a:gd name="connsiteX1027" fmla="*/ 677704 w 681037"/>
                <a:gd name="connsiteY1027" fmla="*/ 177165 h 1323022"/>
                <a:gd name="connsiteX1028" fmla="*/ 678180 w 681037"/>
                <a:gd name="connsiteY1028" fmla="*/ 174308 h 1323022"/>
                <a:gd name="connsiteX1029" fmla="*/ 679133 w 681037"/>
                <a:gd name="connsiteY1029" fmla="*/ 165259 h 1323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</a:cxnLst>
              <a:rect l="l" t="t" r="r" b="b"/>
              <a:pathLst>
                <a:path w="681037" h="1323022">
                  <a:moveTo>
                    <a:pt x="282893" y="1303973"/>
                  </a:moveTo>
                  <a:lnTo>
                    <a:pt x="270034" y="1304925"/>
                  </a:lnTo>
                  <a:lnTo>
                    <a:pt x="261461" y="1302544"/>
                  </a:lnTo>
                  <a:lnTo>
                    <a:pt x="253365" y="1299686"/>
                  </a:lnTo>
                  <a:lnTo>
                    <a:pt x="245745" y="1295400"/>
                  </a:lnTo>
                  <a:lnTo>
                    <a:pt x="238601" y="1289685"/>
                  </a:lnTo>
                  <a:lnTo>
                    <a:pt x="231934" y="1285399"/>
                  </a:lnTo>
                  <a:lnTo>
                    <a:pt x="224790" y="1282065"/>
                  </a:lnTo>
                  <a:lnTo>
                    <a:pt x="217170" y="1277303"/>
                  </a:lnTo>
                  <a:lnTo>
                    <a:pt x="210026" y="1271588"/>
                  </a:lnTo>
                  <a:lnTo>
                    <a:pt x="203835" y="1265396"/>
                  </a:lnTo>
                  <a:lnTo>
                    <a:pt x="197644" y="1259682"/>
                  </a:lnTo>
                  <a:lnTo>
                    <a:pt x="194786" y="1257776"/>
                  </a:lnTo>
                  <a:lnTo>
                    <a:pt x="192405" y="1255395"/>
                  </a:lnTo>
                  <a:lnTo>
                    <a:pt x="187643" y="1243965"/>
                  </a:lnTo>
                  <a:lnTo>
                    <a:pt x="187166" y="1243489"/>
                  </a:lnTo>
                  <a:lnTo>
                    <a:pt x="179070" y="1243013"/>
                  </a:lnTo>
                  <a:lnTo>
                    <a:pt x="175736" y="1241584"/>
                  </a:lnTo>
                  <a:lnTo>
                    <a:pt x="174784" y="1239679"/>
                  </a:lnTo>
                  <a:lnTo>
                    <a:pt x="174784" y="1237774"/>
                  </a:lnTo>
                  <a:lnTo>
                    <a:pt x="176213" y="1234916"/>
                  </a:lnTo>
                  <a:lnTo>
                    <a:pt x="177641" y="1232059"/>
                  </a:lnTo>
                  <a:lnTo>
                    <a:pt x="180975" y="1230630"/>
                  </a:lnTo>
                  <a:lnTo>
                    <a:pt x="184309" y="1233488"/>
                  </a:lnTo>
                  <a:lnTo>
                    <a:pt x="182880" y="1229201"/>
                  </a:lnTo>
                  <a:lnTo>
                    <a:pt x="180975" y="1225391"/>
                  </a:lnTo>
                  <a:lnTo>
                    <a:pt x="172879" y="1215866"/>
                  </a:lnTo>
                  <a:lnTo>
                    <a:pt x="170974" y="1213961"/>
                  </a:lnTo>
                  <a:lnTo>
                    <a:pt x="170974" y="1227296"/>
                  </a:lnTo>
                  <a:lnTo>
                    <a:pt x="170974" y="1240632"/>
                  </a:lnTo>
                  <a:lnTo>
                    <a:pt x="170974" y="1253014"/>
                  </a:lnTo>
                  <a:lnTo>
                    <a:pt x="170974" y="1265396"/>
                  </a:lnTo>
                  <a:lnTo>
                    <a:pt x="170974" y="1277779"/>
                  </a:lnTo>
                  <a:lnTo>
                    <a:pt x="170974" y="1290161"/>
                  </a:lnTo>
                  <a:lnTo>
                    <a:pt x="170498" y="1304449"/>
                  </a:lnTo>
                  <a:lnTo>
                    <a:pt x="170498" y="1314926"/>
                  </a:lnTo>
                  <a:lnTo>
                    <a:pt x="171450" y="1313974"/>
                  </a:lnTo>
                  <a:lnTo>
                    <a:pt x="175736" y="1313974"/>
                  </a:lnTo>
                  <a:lnTo>
                    <a:pt x="180975" y="1313021"/>
                  </a:lnTo>
                  <a:lnTo>
                    <a:pt x="184785" y="1313021"/>
                  </a:lnTo>
                  <a:lnTo>
                    <a:pt x="191929" y="1314450"/>
                  </a:lnTo>
                  <a:lnTo>
                    <a:pt x="199073" y="1315403"/>
                  </a:lnTo>
                  <a:lnTo>
                    <a:pt x="221933" y="1316832"/>
                  </a:lnTo>
                  <a:lnTo>
                    <a:pt x="228600" y="1317784"/>
                  </a:lnTo>
                  <a:lnTo>
                    <a:pt x="239078" y="1322070"/>
                  </a:lnTo>
                  <a:lnTo>
                    <a:pt x="242888" y="1323023"/>
                  </a:lnTo>
                  <a:lnTo>
                    <a:pt x="246698" y="1322070"/>
                  </a:lnTo>
                  <a:lnTo>
                    <a:pt x="250508" y="1320641"/>
                  </a:lnTo>
                  <a:lnTo>
                    <a:pt x="254318" y="1320641"/>
                  </a:lnTo>
                  <a:lnTo>
                    <a:pt x="258128" y="1319689"/>
                  </a:lnTo>
                  <a:lnTo>
                    <a:pt x="261938" y="1317784"/>
                  </a:lnTo>
                  <a:lnTo>
                    <a:pt x="265748" y="1317308"/>
                  </a:lnTo>
                  <a:lnTo>
                    <a:pt x="270034" y="1318260"/>
                  </a:lnTo>
                  <a:lnTo>
                    <a:pt x="274320" y="1318260"/>
                  </a:lnTo>
                  <a:lnTo>
                    <a:pt x="278606" y="1317784"/>
                  </a:lnTo>
                  <a:lnTo>
                    <a:pt x="282893" y="1315879"/>
                  </a:lnTo>
                  <a:lnTo>
                    <a:pt x="286226" y="1311592"/>
                  </a:lnTo>
                  <a:lnTo>
                    <a:pt x="288608" y="1306354"/>
                  </a:lnTo>
                  <a:lnTo>
                    <a:pt x="286226" y="1304449"/>
                  </a:lnTo>
                  <a:lnTo>
                    <a:pt x="282893" y="1303973"/>
                  </a:lnTo>
                  <a:close/>
                  <a:moveTo>
                    <a:pt x="328136" y="1309211"/>
                  </a:moveTo>
                  <a:lnTo>
                    <a:pt x="327184" y="1308735"/>
                  </a:lnTo>
                  <a:lnTo>
                    <a:pt x="325279" y="1308259"/>
                  </a:lnTo>
                  <a:lnTo>
                    <a:pt x="321469" y="1308259"/>
                  </a:lnTo>
                  <a:lnTo>
                    <a:pt x="313849" y="1309211"/>
                  </a:lnTo>
                  <a:lnTo>
                    <a:pt x="310039" y="1308259"/>
                  </a:lnTo>
                  <a:lnTo>
                    <a:pt x="309086" y="1310164"/>
                  </a:lnTo>
                  <a:lnTo>
                    <a:pt x="307658" y="1311116"/>
                  </a:lnTo>
                  <a:lnTo>
                    <a:pt x="305276" y="1311116"/>
                  </a:lnTo>
                  <a:lnTo>
                    <a:pt x="302895" y="1313498"/>
                  </a:lnTo>
                  <a:lnTo>
                    <a:pt x="303848" y="1315403"/>
                  </a:lnTo>
                  <a:lnTo>
                    <a:pt x="307181" y="1317308"/>
                  </a:lnTo>
                  <a:lnTo>
                    <a:pt x="311468" y="1314450"/>
                  </a:lnTo>
                  <a:lnTo>
                    <a:pt x="313373" y="1314450"/>
                  </a:lnTo>
                  <a:lnTo>
                    <a:pt x="317659" y="1312545"/>
                  </a:lnTo>
                  <a:lnTo>
                    <a:pt x="327660" y="1312545"/>
                  </a:lnTo>
                  <a:lnTo>
                    <a:pt x="329565" y="1313498"/>
                  </a:lnTo>
                  <a:lnTo>
                    <a:pt x="334328" y="1311592"/>
                  </a:lnTo>
                  <a:lnTo>
                    <a:pt x="334804" y="1309688"/>
                  </a:lnTo>
                  <a:lnTo>
                    <a:pt x="332423" y="1309688"/>
                  </a:lnTo>
                  <a:lnTo>
                    <a:pt x="328136" y="1309211"/>
                  </a:lnTo>
                  <a:close/>
                  <a:moveTo>
                    <a:pt x="679133" y="165259"/>
                  </a:moveTo>
                  <a:lnTo>
                    <a:pt x="679609" y="161925"/>
                  </a:lnTo>
                  <a:lnTo>
                    <a:pt x="681038" y="159544"/>
                  </a:lnTo>
                  <a:lnTo>
                    <a:pt x="681038" y="157163"/>
                  </a:lnTo>
                  <a:lnTo>
                    <a:pt x="678656" y="151924"/>
                  </a:lnTo>
                  <a:lnTo>
                    <a:pt x="676275" y="147638"/>
                  </a:lnTo>
                  <a:lnTo>
                    <a:pt x="674846" y="140018"/>
                  </a:lnTo>
                  <a:lnTo>
                    <a:pt x="673894" y="137160"/>
                  </a:lnTo>
                  <a:lnTo>
                    <a:pt x="671513" y="136208"/>
                  </a:lnTo>
                  <a:lnTo>
                    <a:pt x="669608" y="133826"/>
                  </a:lnTo>
                  <a:lnTo>
                    <a:pt x="667226" y="133826"/>
                  </a:lnTo>
                  <a:lnTo>
                    <a:pt x="666274" y="132874"/>
                  </a:lnTo>
                  <a:lnTo>
                    <a:pt x="664845" y="131921"/>
                  </a:lnTo>
                  <a:lnTo>
                    <a:pt x="662940" y="131921"/>
                  </a:lnTo>
                  <a:lnTo>
                    <a:pt x="661511" y="133350"/>
                  </a:lnTo>
                  <a:lnTo>
                    <a:pt x="658654" y="133350"/>
                  </a:lnTo>
                  <a:lnTo>
                    <a:pt x="656749" y="133826"/>
                  </a:lnTo>
                  <a:lnTo>
                    <a:pt x="654844" y="135255"/>
                  </a:lnTo>
                  <a:lnTo>
                    <a:pt x="652939" y="134779"/>
                  </a:lnTo>
                  <a:lnTo>
                    <a:pt x="651510" y="133826"/>
                  </a:lnTo>
                  <a:lnTo>
                    <a:pt x="648653" y="133826"/>
                  </a:lnTo>
                  <a:lnTo>
                    <a:pt x="648176" y="149066"/>
                  </a:lnTo>
                  <a:lnTo>
                    <a:pt x="646748" y="160020"/>
                  </a:lnTo>
                  <a:lnTo>
                    <a:pt x="643890" y="168116"/>
                  </a:lnTo>
                  <a:lnTo>
                    <a:pt x="641509" y="172403"/>
                  </a:lnTo>
                  <a:lnTo>
                    <a:pt x="639128" y="172879"/>
                  </a:lnTo>
                  <a:lnTo>
                    <a:pt x="637699" y="174308"/>
                  </a:lnTo>
                  <a:lnTo>
                    <a:pt x="636746" y="176213"/>
                  </a:lnTo>
                  <a:lnTo>
                    <a:pt x="634842" y="178118"/>
                  </a:lnTo>
                  <a:lnTo>
                    <a:pt x="632460" y="179546"/>
                  </a:lnTo>
                  <a:lnTo>
                    <a:pt x="631031" y="180975"/>
                  </a:lnTo>
                  <a:lnTo>
                    <a:pt x="631031" y="182404"/>
                  </a:lnTo>
                  <a:lnTo>
                    <a:pt x="628650" y="183356"/>
                  </a:lnTo>
                  <a:lnTo>
                    <a:pt x="623888" y="183833"/>
                  </a:lnTo>
                  <a:lnTo>
                    <a:pt x="621030" y="185261"/>
                  </a:lnTo>
                  <a:lnTo>
                    <a:pt x="620078" y="187166"/>
                  </a:lnTo>
                  <a:lnTo>
                    <a:pt x="618649" y="189071"/>
                  </a:lnTo>
                  <a:lnTo>
                    <a:pt x="616268" y="190500"/>
                  </a:lnTo>
                  <a:lnTo>
                    <a:pt x="615315" y="192405"/>
                  </a:lnTo>
                  <a:lnTo>
                    <a:pt x="615315" y="195263"/>
                  </a:lnTo>
                  <a:lnTo>
                    <a:pt x="613886" y="197644"/>
                  </a:lnTo>
                  <a:lnTo>
                    <a:pt x="611029" y="199549"/>
                  </a:lnTo>
                  <a:lnTo>
                    <a:pt x="608648" y="199549"/>
                  </a:lnTo>
                  <a:lnTo>
                    <a:pt x="606267" y="197644"/>
                  </a:lnTo>
                  <a:lnTo>
                    <a:pt x="602933" y="196215"/>
                  </a:lnTo>
                  <a:lnTo>
                    <a:pt x="599123" y="195739"/>
                  </a:lnTo>
                  <a:lnTo>
                    <a:pt x="595789" y="196215"/>
                  </a:lnTo>
                  <a:lnTo>
                    <a:pt x="592931" y="197644"/>
                  </a:lnTo>
                  <a:lnTo>
                    <a:pt x="590550" y="200025"/>
                  </a:lnTo>
                  <a:lnTo>
                    <a:pt x="588645" y="203835"/>
                  </a:lnTo>
                  <a:lnTo>
                    <a:pt x="586264" y="204311"/>
                  </a:lnTo>
                  <a:lnTo>
                    <a:pt x="583883" y="201930"/>
                  </a:lnTo>
                  <a:lnTo>
                    <a:pt x="580549" y="200978"/>
                  </a:lnTo>
                  <a:lnTo>
                    <a:pt x="576739" y="201930"/>
                  </a:lnTo>
                  <a:lnTo>
                    <a:pt x="573881" y="201454"/>
                  </a:lnTo>
                  <a:lnTo>
                    <a:pt x="571500" y="200025"/>
                  </a:lnTo>
                  <a:lnTo>
                    <a:pt x="568167" y="200025"/>
                  </a:lnTo>
                  <a:lnTo>
                    <a:pt x="563404" y="201454"/>
                  </a:lnTo>
                  <a:lnTo>
                    <a:pt x="553879" y="200025"/>
                  </a:lnTo>
                  <a:lnTo>
                    <a:pt x="539592" y="195739"/>
                  </a:lnTo>
                  <a:lnTo>
                    <a:pt x="527685" y="194310"/>
                  </a:lnTo>
                  <a:lnTo>
                    <a:pt x="512921" y="195739"/>
                  </a:lnTo>
                  <a:lnTo>
                    <a:pt x="511493" y="191453"/>
                  </a:lnTo>
                  <a:lnTo>
                    <a:pt x="512445" y="189071"/>
                  </a:lnTo>
                  <a:lnTo>
                    <a:pt x="514826" y="187166"/>
                  </a:lnTo>
                  <a:lnTo>
                    <a:pt x="516255" y="185261"/>
                  </a:lnTo>
                  <a:lnTo>
                    <a:pt x="516731" y="182880"/>
                  </a:lnTo>
                  <a:lnTo>
                    <a:pt x="518160" y="180975"/>
                  </a:lnTo>
                  <a:lnTo>
                    <a:pt x="521018" y="180022"/>
                  </a:lnTo>
                  <a:lnTo>
                    <a:pt x="521970" y="179070"/>
                  </a:lnTo>
                  <a:lnTo>
                    <a:pt x="521494" y="178118"/>
                  </a:lnTo>
                  <a:lnTo>
                    <a:pt x="521970" y="177165"/>
                  </a:lnTo>
                  <a:lnTo>
                    <a:pt x="523399" y="176213"/>
                  </a:lnTo>
                  <a:lnTo>
                    <a:pt x="524351" y="174784"/>
                  </a:lnTo>
                  <a:lnTo>
                    <a:pt x="524351" y="172879"/>
                  </a:lnTo>
                  <a:lnTo>
                    <a:pt x="524828" y="171926"/>
                  </a:lnTo>
                  <a:lnTo>
                    <a:pt x="525780" y="170974"/>
                  </a:lnTo>
                  <a:lnTo>
                    <a:pt x="525780" y="169545"/>
                  </a:lnTo>
                  <a:lnTo>
                    <a:pt x="525304" y="165259"/>
                  </a:lnTo>
                  <a:lnTo>
                    <a:pt x="525304" y="161925"/>
                  </a:lnTo>
                  <a:lnTo>
                    <a:pt x="526256" y="159068"/>
                  </a:lnTo>
                  <a:lnTo>
                    <a:pt x="527209" y="157639"/>
                  </a:lnTo>
                  <a:lnTo>
                    <a:pt x="527685" y="157163"/>
                  </a:lnTo>
                  <a:lnTo>
                    <a:pt x="528161" y="156210"/>
                  </a:lnTo>
                  <a:lnTo>
                    <a:pt x="528161" y="154781"/>
                  </a:lnTo>
                  <a:lnTo>
                    <a:pt x="529114" y="153353"/>
                  </a:lnTo>
                  <a:lnTo>
                    <a:pt x="533876" y="150495"/>
                  </a:lnTo>
                  <a:lnTo>
                    <a:pt x="535781" y="148590"/>
                  </a:lnTo>
                  <a:lnTo>
                    <a:pt x="535781" y="147161"/>
                  </a:lnTo>
                  <a:lnTo>
                    <a:pt x="536258" y="145256"/>
                  </a:lnTo>
                  <a:lnTo>
                    <a:pt x="539115" y="140970"/>
                  </a:lnTo>
                  <a:lnTo>
                    <a:pt x="540068" y="139065"/>
                  </a:lnTo>
                  <a:lnTo>
                    <a:pt x="540068" y="138113"/>
                  </a:lnTo>
                  <a:lnTo>
                    <a:pt x="541020" y="137160"/>
                  </a:lnTo>
                  <a:lnTo>
                    <a:pt x="544354" y="134779"/>
                  </a:lnTo>
                  <a:lnTo>
                    <a:pt x="546259" y="132397"/>
                  </a:lnTo>
                  <a:lnTo>
                    <a:pt x="546735" y="130016"/>
                  </a:lnTo>
                  <a:lnTo>
                    <a:pt x="545783" y="127635"/>
                  </a:lnTo>
                  <a:lnTo>
                    <a:pt x="543878" y="124778"/>
                  </a:lnTo>
                  <a:lnTo>
                    <a:pt x="537686" y="118110"/>
                  </a:lnTo>
                  <a:lnTo>
                    <a:pt x="532924" y="114776"/>
                  </a:lnTo>
                  <a:lnTo>
                    <a:pt x="526733" y="112395"/>
                  </a:lnTo>
                  <a:lnTo>
                    <a:pt x="522923" y="111443"/>
                  </a:lnTo>
                  <a:lnTo>
                    <a:pt x="521018" y="112395"/>
                  </a:lnTo>
                  <a:lnTo>
                    <a:pt x="519113" y="111919"/>
                  </a:lnTo>
                  <a:lnTo>
                    <a:pt x="517208" y="109538"/>
                  </a:lnTo>
                  <a:lnTo>
                    <a:pt x="513874" y="107633"/>
                  </a:lnTo>
                  <a:lnTo>
                    <a:pt x="506730" y="105728"/>
                  </a:lnTo>
                  <a:lnTo>
                    <a:pt x="491014" y="97631"/>
                  </a:lnTo>
                  <a:lnTo>
                    <a:pt x="484823" y="93821"/>
                  </a:lnTo>
                  <a:lnTo>
                    <a:pt x="482918" y="91440"/>
                  </a:lnTo>
                  <a:lnTo>
                    <a:pt x="477203" y="87154"/>
                  </a:lnTo>
                  <a:lnTo>
                    <a:pt x="467678" y="80963"/>
                  </a:lnTo>
                  <a:lnTo>
                    <a:pt x="460058" y="78105"/>
                  </a:lnTo>
                  <a:lnTo>
                    <a:pt x="454819" y="78105"/>
                  </a:lnTo>
                  <a:lnTo>
                    <a:pt x="446723" y="76200"/>
                  </a:lnTo>
                  <a:lnTo>
                    <a:pt x="435293" y="72390"/>
                  </a:lnTo>
                  <a:lnTo>
                    <a:pt x="428625" y="68580"/>
                  </a:lnTo>
                  <a:lnTo>
                    <a:pt x="426720" y="65246"/>
                  </a:lnTo>
                  <a:lnTo>
                    <a:pt x="422434" y="61913"/>
                  </a:lnTo>
                  <a:lnTo>
                    <a:pt x="415766" y="58579"/>
                  </a:lnTo>
                  <a:lnTo>
                    <a:pt x="412433" y="56197"/>
                  </a:lnTo>
                  <a:lnTo>
                    <a:pt x="411956" y="55245"/>
                  </a:lnTo>
                  <a:lnTo>
                    <a:pt x="410051" y="53816"/>
                  </a:lnTo>
                  <a:lnTo>
                    <a:pt x="406241" y="51911"/>
                  </a:lnTo>
                  <a:lnTo>
                    <a:pt x="401955" y="49054"/>
                  </a:lnTo>
                  <a:lnTo>
                    <a:pt x="397669" y="44768"/>
                  </a:lnTo>
                  <a:lnTo>
                    <a:pt x="392906" y="38100"/>
                  </a:lnTo>
                  <a:lnTo>
                    <a:pt x="387668" y="29051"/>
                  </a:lnTo>
                  <a:lnTo>
                    <a:pt x="382429" y="22860"/>
                  </a:lnTo>
                  <a:lnTo>
                    <a:pt x="376714" y="19526"/>
                  </a:lnTo>
                  <a:lnTo>
                    <a:pt x="373856" y="17621"/>
                  </a:lnTo>
                  <a:lnTo>
                    <a:pt x="373856" y="16669"/>
                  </a:lnTo>
                  <a:lnTo>
                    <a:pt x="372904" y="15716"/>
                  </a:lnTo>
                  <a:lnTo>
                    <a:pt x="372428" y="15240"/>
                  </a:lnTo>
                  <a:lnTo>
                    <a:pt x="369570" y="13335"/>
                  </a:lnTo>
                  <a:lnTo>
                    <a:pt x="367189" y="9525"/>
                  </a:lnTo>
                  <a:lnTo>
                    <a:pt x="366713" y="7620"/>
                  </a:lnTo>
                  <a:lnTo>
                    <a:pt x="366236" y="7620"/>
                  </a:lnTo>
                  <a:lnTo>
                    <a:pt x="351949" y="7620"/>
                  </a:lnTo>
                  <a:lnTo>
                    <a:pt x="338138" y="7620"/>
                  </a:lnTo>
                  <a:lnTo>
                    <a:pt x="336709" y="8572"/>
                  </a:lnTo>
                  <a:lnTo>
                    <a:pt x="334804" y="8572"/>
                  </a:lnTo>
                  <a:lnTo>
                    <a:pt x="333375" y="7620"/>
                  </a:lnTo>
                  <a:lnTo>
                    <a:pt x="331946" y="7620"/>
                  </a:lnTo>
                  <a:lnTo>
                    <a:pt x="330041" y="8572"/>
                  </a:lnTo>
                  <a:lnTo>
                    <a:pt x="328136" y="10001"/>
                  </a:lnTo>
                  <a:lnTo>
                    <a:pt x="322898" y="20479"/>
                  </a:lnTo>
                  <a:lnTo>
                    <a:pt x="320040" y="24765"/>
                  </a:lnTo>
                  <a:lnTo>
                    <a:pt x="318135" y="28575"/>
                  </a:lnTo>
                  <a:lnTo>
                    <a:pt x="316706" y="35243"/>
                  </a:lnTo>
                  <a:lnTo>
                    <a:pt x="316230" y="36195"/>
                  </a:lnTo>
                  <a:lnTo>
                    <a:pt x="314801" y="33814"/>
                  </a:lnTo>
                  <a:lnTo>
                    <a:pt x="312420" y="27622"/>
                  </a:lnTo>
                  <a:lnTo>
                    <a:pt x="311468" y="24289"/>
                  </a:lnTo>
                  <a:lnTo>
                    <a:pt x="311468" y="20003"/>
                  </a:lnTo>
                  <a:lnTo>
                    <a:pt x="308610" y="14764"/>
                  </a:lnTo>
                  <a:lnTo>
                    <a:pt x="305276" y="13335"/>
                  </a:lnTo>
                  <a:lnTo>
                    <a:pt x="303371" y="12859"/>
                  </a:lnTo>
                  <a:lnTo>
                    <a:pt x="300514" y="11906"/>
                  </a:lnTo>
                  <a:lnTo>
                    <a:pt x="295275" y="10478"/>
                  </a:lnTo>
                  <a:lnTo>
                    <a:pt x="292894" y="10001"/>
                  </a:lnTo>
                  <a:lnTo>
                    <a:pt x="278130" y="10001"/>
                  </a:lnTo>
                  <a:lnTo>
                    <a:pt x="277178" y="10001"/>
                  </a:lnTo>
                  <a:lnTo>
                    <a:pt x="271463" y="10478"/>
                  </a:lnTo>
                  <a:lnTo>
                    <a:pt x="268605" y="10001"/>
                  </a:lnTo>
                  <a:lnTo>
                    <a:pt x="265748" y="7144"/>
                  </a:lnTo>
                  <a:lnTo>
                    <a:pt x="259080" y="2381"/>
                  </a:lnTo>
                  <a:lnTo>
                    <a:pt x="257651" y="953"/>
                  </a:lnTo>
                  <a:lnTo>
                    <a:pt x="255270" y="0"/>
                  </a:lnTo>
                  <a:lnTo>
                    <a:pt x="253841" y="0"/>
                  </a:lnTo>
                  <a:lnTo>
                    <a:pt x="252889" y="953"/>
                  </a:lnTo>
                  <a:lnTo>
                    <a:pt x="251936" y="5239"/>
                  </a:lnTo>
                  <a:lnTo>
                    <a:pt x="250508" y="9049"/>
                  </a:lnTo>
                  <a:lnTo>
                    <a:pt x="249079" y="10954"/>
                  </a:lnTo>
                  <a:lnTo>
                    <a:pt x="244316" y="12383"/>
                  </a:lnTo>
                  <a:lnTo>
                    <a:pt x="240030" y="13811"/>
                  </a:lnTo>
                  <a:lnTo>
                    <a:pt x="237649" y="14288"/>
                  </a:lnTo>
                  <a:lnTo>
                    <a:pt x="236220" y="16193"/>
                  </a:lnTo>
                  <a:lnTo>
                    <a:pt x="235744" y="18574"/>
                  </a:lnTo>
                  <a:lnTo>
                    <a:pt x="234791" y="20955"/>
                  </a:lnTo>
                  <a:lnTo>
                    <a:pt x="228124" y="24289"/>
                  </a:lnTo>
                  <a:lnTo>
                    <a:pt x="226695" y="25718"/>
                  </a:lnTo>
                  <a:lnTo>
                    <a:pt x="225743" y="29051"/>
                  </a:lnTo>
                  <a:lnTo>
                    <a:pt x="221933" y="33338"/>
                  </a:lnTo>
                  <a:lnTo>
                    <a:pt x="220980" y="35243"/>
                  </a:lnTo>
                  <a:lnTo>
                    <a:pt x="227171" y="41434"/>
                  </a:lnTo>
                  <a:lnTo>
                    <a:pt x="224314" y="50006"/>
                  </a:lnTo>
                  <a:lnTo>
                    <a:pt x="220028" y="63818"/>
                  </a:lnTo>
                  <a:lnTo>
                    <a:pt x="216694" y="74295"/>
                  </a:lnTo>
                  <a:lnTo>
                    <a:pt x="216218" y="75724"/>
                  </a:lnTo>
                  <a:lnTo>
                    <a:pt x="215741" y="77629"/>
                  </a:lnTo>
                  <a:lnTo>
                    <a:pt x="208598" y="80486"/>
                  </a:lnTo>
                  <a:lnTo>
                    <a:pt x="198120" y="84772"/>
                  </a:lnTo>
                  <a:lnTo>
                    <a:pt x="192405" y="87154"/>
                  </a:lnTo>
                  <a:lnTo>
                    <a:pt x="185738" y="90011"/>
                  </a:lnTo>
                  <a:lnTo>
                    <a:pt x="183833" y="92393"/>
                  </a:lnTo>
                  <a:lnTo>
                    <a:pt x="181928" y="93821"/>
                  </a:lnTo>
                  <a:lnTo>
                    <a:pt x="179546" y="95726"/>
                  </a:lnTo>
                  <a:lnTo>
                    <a:pt x="178594" y="97631"/>
                  </a:lnTo>
                  <a:lnTo>
                    <a:pt x="176689" y="98584"/>
                  </a:lnTo>
                  <a:lnTo>
                    <a:pt x="174784" y="102870"/>
                  </a:lnTo>
                  <a:lnTo>
                    <a:pt x="174784" y="106204"/>
                  </a:lnTo>
                  <a:lnTo>
                    <a:pt x="175736" y="108585"/>
                  </a:lnTo>
                  <a:lnTo>
                    <a:pt x="177641" y="109538"/>
                  </a:lnTo>
                  <a:lnTo>
                    <a:pt x="178118" y="112395"/>
                  </a:lnTo>
                  <a:lnTo>
                    <a:pt x="178594" y="114300"/>
                  </a:lnTo>
                  <a:lnTo>
                    <a:pt x="180023" y="115729"/>
                  </a:lnTo>
                  <a:lnTo>
                    <a:pt x="179546" y="116681"/>
                  </a:lnTo>
                  <a:lnTo>
                    <a:pt x="178118" y="117634"/>
                  </a:lnTo>
                  <a:lnTo>
                    <a:pt x="175736" y="118110"/>
                  </a:lnTo>
                  <a:lnTo>
                    <a:pt x="174308" y="120968"/>
                  </a:lnTo>
                  <a:lnTo>
                    <a:pt x="172403" y="127635"/>
                  </a:lnTo>
                  <a:lnTo>
                    <a:pt x="171926" y="130016"/>
                  </a:lnTo>
                  <a:lnTo>
                    <a:pt x="173831" y="135731"/>
                  </a:lnTo>
                  <a:lnTo>
                    <a:pt x="174784" y="139065"/>
                  </a:lnTo>
                  <a:lnTo>
                    <a:pt x="177641" y="150495"/>
                  </a:lnTo>
                  <a:lnTo>
                    <a:pt x="178118" y="153829"/>
                  </a:lnTo>
                  <a:lnTo>
                    <a:pt x="174308" y="158115"/>
                  </a:lnTo>
                  <a:lnTo>
                    <a:pt x="172879" y="160972"/>
                  </a:lnTo>
                  <a:lnTo>
                    <a:pt x="172403" y="163354"/>
                  </a:lnTo>
                  <a:lnTo>
                    <a:pt x="172403" y="165259"/>
                  </a:lnTo>
                  <a:lnTo>
                    <a:pt x="172879" y="167164"/>
                  </a:lnTo>
                  <a:lnTo>
                    <a:pt x="176213" y="172879"/>
                  </a:lnTo>
                  <a:lnTo>
                    <a:pt x="180023" y="177641"/>
                  </a:lnTo>
                  <a:lnTo>
                    <a:pt x="181928" y="180022"/>
                  </a:lnTo>
                  <a:lnTo>
                    <a:pt x="181928" y="183356"/>
                  </a:lnTo>
                  <a:lnTo>
                    <a:pt x="180975" y="185261"/>
                  </a:lnTo>
                  <a:lnTo>
                    <a:pt x="179070" y="186214"/>
                  </a:lnTo>
                  <a:lnTo>
                    <a:pt x="174784" y="187643"/>
                  </a:lnTo>
                  <a:lnTo>
                    <a:pt x="172879" y="189547"/>
                  </a:lnTo>
                  <a:lnTo>
                    <a:pt x="170974" y="190024"/>
                  </a:lnTo>
                  <a:lnTo>
                    <a:pt x="169069" y="188595"/>
                  </a:lnTo>
                  <a:lnTo>
                    <a:pt x="167164" y="189071"/>
                  </a:lnTo>
                  <a:lnTo>
                    <a:pt x="164783" y="190500"/>
                  </a:lnTo>
                  <a:lnTo>
                    <a:pt x="163830" y="193834"/>
                  </a:lnTo>
                  <a:lnTo>
                    <a:pt x="161449" y="199549"/>
                  </a:lnTo>
                  <a:lnTo>
                    <a:pt x="159544" y="200978"/>
                  </a:lnTo>
                  <a:lnTo>
                    <a:pt x="158115" y="205264"/>
                  </a:lnTo>
                  <a:lnTo>
                    <a:pt x="155734" y="211455"/>
                  </a:lnTo>
                  <a:lnTo>
                    <a:pt x="154305" y="215265"/>
                  </a:lnTo>
                  <a:lnTo>
                    <a:pt x="153829" y="218122"/>
                  </a:lnTo>
                  <a:lnTo>
                    <a:pt x="151448" y="220028"/>
                  </a:lnTo>
                  <a:lnTo>
                    <a:pt x="148590" y="223361"/>
                  </a:lnTo>
                  <a:lnTo>
                    <a:pt x="146209" y="226695"/>
                  </a:lnTo>
                  <a:lnTo>
                    <a:pt x="145256" y="227647"/>
                  </a:lnTo>
                  <a:lnTo>
                    <a:pt x="143351" y="228124"/>
                  </a:lnTo>
                  <a:lnTo>
                    <a:pt x="141923" y="230981"/>
                  </a:lnTo>
                  <a:lnTo>
                    <a:pt x="137636" y="235744"/>
                  </a:lnTo>
                  <a:lnTo>
                    <a:pt x="136684" y="240983"/>
                  </a:lnTo>
                  <a:lnTo>
                    <a:pt x="135255" y="243840"/>
                  </a:lnTo>
                  <a:lnTo>
                    <a:pt x="134779" y="249079"/>
                  </a:lnTo>
                  <a:lnTo>
                    <a:pt x="132398" y="258604"/>
                  </a:lnTo>
                  <a:lnTo>
                    <a:pt x="131921" y="260509"/>
                  </a:lnTo>
                  <a:lnTo>
                    <a:pt x="129540" y="262414"/>
                  </a:lnTo>
                  <a:lnTo>
                    <a:pt x="126206" y="266224"/>
                  </a:lnTo>
                  <a:lnTo>
                    <a:pt x="125254" y="269081"/>
                  </a:lnTo>
                  <a:lnTo>
                    <a:pt x="126683" y="277178"/>
                  </a:lnTo>
                  <a:lnTo>
                    <a:pt x="128588" y="285274"/>
                  </a:lnTo>
                  <a:lnTo>
                    <a:pt x="128588" y="289084"/>
                  </a:lnTo>
                  <a:lnTo>
                    <a:pt x="127635" y="294322"/>
                  </a:lnTo>
                  <a:lnTo>
                    <a:pt x="127159" y="296704"/>
                  </a:lnTo>
                  <a:lnTo>
                    <a:pt x="128588" y="297657"/>
                  </a:lnTo>
                  <a:lnTo>
                    <a:pt x="130493" y="298133"/>
                  </a:lnTo>
                  <a:lnTo>
                    <a:pt x="130969" y="300038"/>
                  </a:lnTo>
                  <a:lnTo>
                    <a:pt x="129540" y="301466"/>
                  </a:lnTo>
                  <a:lnTo>
                    <a:pt x="129064" y="303847"/>
                  </a:lnTo>
                  <a:lnTo>
                    <a:pt x="127159" y="306705"/>
                  </a:lnTo>
                  <a:lnTo>
                    <a:pt x="122396" y="307658"/>
                  </a:lnTo>
                  <a:lnTo>
                    <a:pt x="120491" y="306705"/>
                  </a:lnTo>
                  <a:lnTo>
                    <a:pt x="120015" y="307658"/>
                  </a:lnTo>
                  <a:lnTo>
                    <a:pt x="120491" y="309563"/>
                  </a:lnTo>
                  <a:lnTo>
                    <a:pt x="119539" y="311944"/>
                  </a:lnTo>
                  <a:lnTo>
                    <a:pt x="117158" y="318135"/>
                  </a:lnTo>
                  <a:lnTo>
                    <a:pt x="115253" y="323850"/>
                  </a:lnTo>
                  <a:lnTo>
                    <a:pt x="114300" y="326232"/>
                  </a:lnTo>
                  <a:lnTo>
                    <a:pt x="114776" y="328136"/>
                  </a:lnTo>
                  <a:lnTo>
                    <a:pt x="115729" y="329565"/>
                  </a:lnTo>
                  <a:lnTo>
                    <a:pt x="115729" y="330517"/>
                  </a:lnTo>
                  <a:lnTo>
                    <a:pt x="114300" y="331946"/>
                  </a:lnTo>
                  <a:lnTo>
                    <a:pt x="112871" y="334328"/>
                  </a:lnTo>
                  <a:lnTo>
                    <a:pt x="111443" y="334804"/>
                  </a:lnTo>
                  <a:lnTo>
                    <a:pt x="110014" y="334328"/>
                  </a:lnTo>
                  <a:lnTo>
                    <a:pt x="108585" y="335757"/>
                  </a:lnTo>
                  <a:lnTo>
                    <a:pt x="108109" y="338614"/>
                  </a:lnTo>
                  <a:lnTo>
                    <a:pt x="107156" y="341947"/>
                  </a:lnTo>
                  <a:lnTo>
                    <a:pt x="106680" y="346234"/>
                  </a:lnTo>
                  <a:lnTo>
                    <a:pt x="106204" y="351472"/>
                  </a:lnTo>
                  <a:lnTo>
                    <a:pt x="108109" y="355283"/>
                  </a:lnTo>
                  <a:lnTo>
                    <a:pt x="110490" y="361950"/>
                  </a:lnTo>
                  <a:lnTo>
                    <a:pt x="112395" y="363379"/>
                  </a:lnTo>
                  <a:lnTo>
                    <a:pt x="114300" y="363379"/>
                  </a:lnTo>
                  <a:lnTo>
                    <a:pt x="116205" y="364808"/>
                  </a:lnTo>
                  <a:lnTo>
                    <a:pt x="117158" y="366236"/>
                  </a:lnTo>
                  <a:lnTo>
                    <a:pt x="115729" y="369094"/>
                  </a:lnTo>
                  <a:lnTo>
                    <a:pt x="113348" y="369570"/>
                  </a:lnTo>
                  <a:lnTo>
                    <a:pt x="112871" y="370999"/>
                  </a:lnTo>
                  <a:lnTo>
                    <a:pt x="113348" y="374333"/>
                  </a:lnTo>
                  <a:lnTo>
                    <a:pt x="114300" y="377666"/>
                  </a:lnTo>
                  <a:lnTo>
                    <a:pt x="116205" y="379095"/>
                  </a:lnTo>
                  <a:lnTo>
                    <a:pt x="117158" y="383382"/>
                  </a:lnTo>
                  <a:lnTo>
                    <a:pt x="119063" y="384810"/>
                  </a:lnTo>
                  <a:lnTo>
                    <a:pt x="118586" y="390525"/>
                  </a:lnTo>
                  <a:lnTo>
                    <a:pt x="120491" y="397192"/>
                  </a:lnTo>
                  <a:lnTo>
                    <a:pt x="122873" y="399097"/>
                  </a:lnTo>
                  <a:lnTo>
                    <a:pt x="123825" y="400050"/>
                  </a:lnTo>
                  <a:lnTo>
                    <a:pt x="123349" y="402908"/>
                  </a:lnTo>
                  <a:lnTo>
                    <a:pt x="121444" y="405289"/>
                  </a:lnTo>
                  <a:lnTo>
                    <a:pt x="120968" y="409099"/>
                  </a:lnTo>
                  <a:lnTo>
                    <a:pt x="121444" y="411957"/>
                  </a:lnTo>
                  <a:lnTo>
                    <a:pt x="123825" y="414814"/>
                  </a:lnTo>
                  <a:lnTo>
                    <a:pt x="125730" y="415290"/>
                  </a:lnTo>
                  <a:lnTo>
                    <a:pt x="128111" y="414338"/>
                  </a:lnTo>
                  <a:lnTo>
                    <a:pt x="130493" y="415766"/>
                  </a:lnTo>
                  <a:lnTo>
                    <a:pt x="130969" y="418147"/>
                  </a:lnTo>
                  <a:lnTo>
                    <a:pt x="131445" y="420053"/>
                  </a:lnTo>
                  <a:lnTo>
                    <a:pt x="130016" y="422910"/>
                  </a:lnTo>
                  <a:lnTo>
                    <a:pt x="128588" y="427672"/>
                  </a:lnTo>
                  <a:lnTo>
                    <a:pt x="128111" y="432435"/>
                  </a:lnTo>
                  <a:lnTo>
                    <a:pt x="128588" y="440055"/>
                  </a:lnTo>
                  <a:lnTo>
                    <a:pt x="129064" y="445770"/>
                  </a:lnTo>
                  <a:lnTo>
                    <a:pt x="129064" y="449580"/>
                  </a:lnTo>
                  <a:lnTo>
                    <a:pt x="129064" y="451009"/>
                  </a:lnTo>
                  <a:lnTo>
                    <a:pt x="128111" y="451961"/>
                  </a:lnTo>
                  <a:lnTo>
                    <a:pt x="125730" y="452438"/>
                  </a:lnTo>
                  <a:lnTo>
                    <a:pt x="123825" y="452914"/>
                  </a:lnTo>
                  <a:lnTo>
                    <a:pt x="121920" y="453866"/>
                  </a:lnTo>
                  <a:lnTo>
                    <a:pt x="121444" y="455771"/>
                  </a:lnTo>
                  <a:lnTo>
                    <a:pt x="120015" y="459105"/>
                  </a:lnTo>
                  <a:lnTo>
                    <a:pt x="118586" y="461486"/>
                  </a:lnTo>
                  <a:lnTo>
                    <a:pt x="116205" y="464820"/>
                  </a:lnTo>
                  <a:lnTo>
                    <a:pt x="114776" y="468154"/>
                  </a:lnTo>
                  <a:lnTo>
                    <a:pt x="113348" y="470535"/>
                  </a:lnTo>
                  <a:lnTo>
                    <a:pt x="113348" y="471964"/>
                  </a:lnTo>
                  <a:lnTo>
                    <a:pt x="112395" y="474821"/>
                  </a:lnTo>
                  <a:lnTo>
                    <a:pt x="111443" y="477203"/>
                  </a:lnTo>
                  <a:lnTo>
                    <a:pt x="109538" y="485775"/>
                  </a:lnTo>
                  <a:lnTo>
                    <a:pt x="107156" y="487680"/>
                  </a:lnTo>
                  <a:lnTo>
                    <a:pt x="105251" y="488633"/>
                  </a:lnTo>
                  <a:lnTo>
                    <a:pt x="104299" y="489585"/>
                  </a:lnTo>
                  <a:lnTo>
                    <a:pt x="105251" y="491966"/>
                  </a:lnTo>
                  <a:lnTo>
                    <a:pt x="107156" y="492442"/>
                  </a:lnTo>
                  <a:lnTo>
                    <a:pt x="108109" y="494347"/>
                  </a:lnTo>
                  <a:lnTo>
                    <a:pt x="107633" y="497205"/>
                  </a:lnTo>
                  <a:lnTo>
                    <a:pt x="109061" y="500063"/>
                  </a:lnTo>
                  <a:lnTo>
                    <a:pt x="109061" y="503396"/>
                  </a:lnTo>
                  <a:lnTo>
                    <a:pt x="110490" y="509588"/>
                  </a:lnTo>
                  <a:lnTo>
                    <a:pt x="109061" y="513874"/>
                  </a:lnTo>
                  <a:lnTo>
                    <a:pt x="109538" y="517208"/>
                  </a:lnTo>
                  <a:lnTo>
                    <a:pt x="109538" y="520541"/>
                  </a:lnTo>
                  <a:lnTo>
                    <a:pt x="107633" y="523399"/>
                  </a:lnTo>
                  <a:lnTo>
                    <a:pt x="103823" y="523875"/>
                  </a:lnTo>
                  <a:lnTo>
                    <a:pt x="101918" y="526257"/>
                  </a:lnTo>
                  <a:lnTo>
                    <a:pt x="98584" y="529114"/>
                  </a:lnTo>
                  <a:lnTo>
                    <a:pt x="98108" y="531495"/>
                  </a:lnTo>
                  <a:lnTo>
                    <a:pt x="97631" y="533400"/>
                  </a:lnTo>
                  <a:lnTo>
                    <a:pt x="96203" y="534353"/>
                  </a:lnTo>
                  <a:lnTo>
                    <a:pt x="94298" y="534353"/>
                  </a:lnTo>
                  <a:lnTo>
                    <a:pt x="92393" y="534829"/>
                  </a:lnTo>
                  <a:lnTo>
                    <a:pt x="90011" y="537210"/>
                  </a:lnTo>
                  <a:lnTo>
                    <a:pt x="87154" y="538639"/>
                  </a:lnTo>
                  <a:lnTo>
                    <a:pt x="86678" y="540544"/>
                  </a:lnTo>
                  <a:lnTo>
                    <a:pt x="86678" y="542925"/>
                  </a:lnTo>
                  <a:lnTo>
                    <a:pt x="85249" y="544354"/>
                  </a:lnTo>
                  <a:lnTo>
                    <a:pt x="83344" y="547211"/>
                  </a:lnTo>
                  <a:lnTo>
                    <a:pt x="82391" y="550545"/>
                  </a:lnTo>
                  <a:lnTo>
                    <a:pt x="83344" y="553403"/>
                  </a:lnTo>
                  <a:lnTo>
                    <a:pt x="84773" y="558641"/>
                  </a:lnTo>
                  <a:lnTo>
                    <a:pt x="84773" y="561022"/>
                  </a:lnTo>
                  <a:lnTo>
                    <a:pt x="83344" y="565309"/>
                  </a:lnTo>
                  <a:lnTo>
                    <a:pt x="81915" y="568166"/>
                  </a:lnTo>
                  <a:lnTo>
                    <a:pt x="83344" y="571976"/>
                  </a:lnTo>
                  <a:lnTo>
                    <a:pt x="84296" y="573882"/>
                  </a:lnTo>
                  <a:lnTo>
                    <a:pt x="83344" y="578167"/>
                  </a:lnTo>
                  <a:lnTo>
                    <a:pt x="82391" y="581025"/>
                  </a:lnTo>
                  <a:lnTo>
                    <a:pt x="82868" y="586264"/>
                  </a:lnTo>
                  <a:lnTo>
                    <a:pt x="85249" y="591979"/>
                  </a:lnTo>
                  <a:lnTo>
                    <a:pt x="87630" y="597217"/>
                  </a:lnTo>
                  <a:lnTo>
                    <a:pt x="88106" y="603409"/>
                  </a:lnTo>
                  <a:lnTo>
                    <a:pt x="88583" y="608171"/>
                  </a:lnTo>
                  <a:lnTo>
                    <a:pt x="89535" y="613410"/>
                  </a:lnTo>
                  <a:lnTo>
                    <a:pt x="91916" y="615315"/>
                  </a:lnTo>
                  <a:lnTo>
                    <a:pt x="93821" y="617220"/>
                  </a:lnTo>
                  <a:lnTo>
                    <a:pt x="93345" y="619601"/>
                  </a:lnTo>
                  <a:lnTo>
                    <a:pt x="91916" y="622459"/>
                  </a:lnTo>
                  <a:lnTo>
                    <a:pt x="90011" y="624840"/>
                  </a:lnTo>
                  <a:lnTo>
                    <a:pt x="85249" y="625792"/>
                  </a:lnTo>
                  <a:lnTo>
                    <a:pt x="81439" y="627697"/>
                  </a:lnTo>
                  <a:lnTo>
                    <a:pt x="78581" y="629126"/>
                  </a:lnTo>
                  <a:lnTo>
                    <a:pt x="76200" y="631032"/>
                  </a:lnTo>
                  <a:lnTo>
                    <a:pt x="74771" y="632936"/>
                  </a:lnTo>
                  <a:lnTo>
                    <a:pt x="73819" y="634841"/>
                  </a:lnTo>
                  <a:lnTo>
                    <a:pt x="74295" y="643414"/>
                  </a:lnTo>
                  <a:lnTo>
                    <a:pt x="73819" y="646747"/>
                  </a:lnTo>
                  <a:lnTo>
                    <a:pt x="72390" y="651510"/>
                  </a:lnTo>
                  <a:lnTo>
                    <a:pt x="70961" y="655320"/>
                  </a:lnTo>
                  <a:lnTo>
                    <a:pt x="70485" y="656272"/>
                  </a:lnTo>
                  <a:lnTo>
                    <a:pt x="70485" y="657701"/>
                  </a:lnTo>
                  <a:lnTo>
                    <a:pt x="70009" y="659130"/>
                  </a:lnTo>
                  <a:lnTo>
                    <a:pt x="68580" y="659607"/>
                  </a:lnTo>
                  <a:lnTo>
                    <a:pt x="66199" y="659130"/>
                  </a:lnTo>
                  <a:lnTo>
                    <a:pt x="64770" y="659607"/>
                  </a:lnTo>
                  <a:lnTo>
                    <a:pt x="63818" y="661035"/>
                  </a:lnTo>
                  <a:lnTo>
                    <a:pt x="64770" y="663892"/>
                  </a:lnTo>
                  <a:lnTo>
                    <a:pt x="65723" y="669132"/>
                  </a:lnTo>
                  <a:lnTo>
                    <a:pt x="66675" y="671036"/>
                  </a:lnTo>
                  <a:lnTo>
                    <a:pt x="66199" y="672941"/>
                  </a:lnTo>
                  <a:lnTo>
                    <a:pt x="65723" y="676751"/>
                  </a:lnTo>
                  <a:lnTo>
                    <a:pt x="64294" y="679609"/>
                  </a:lnTo>
                  <a:lnTo>
                    <a:pt x="62389" y="679609"/>
                  </a:lnTo>
                  <a:lnTo>
                    <a:pt x="60960" y="681038"/>
                  </a:lnTo>
                  <a:lnTo>
                    <a:pt x="60484" y="682942"/>
                  </a:lnTo>
                  <a:lnTo>
                    <a:pt x="60960" y="685800"/>
                  </a:lnTo>
                  <a:lnTo>
                    <a:pt x="63818" y="688182"/>
                  </a:lnTo>
                  <a:lnTo>
                    <a:pt x="64770" y="689610"/>
                  </a:lnTo>
                  <a:lnTo>
                    <a:pt x="64294" y="691515"/>
                  </a:lnTo>
                  <a:lnTo>
                    <a:pt x="62389" y="692467"/>
                  </a:lnTo>
                  <a:lnTo>
                    <a:pt x="60960" y="693896"/>
                  </a:lnTo>
                  <a:lnTo>
                    <a:pt x="60008" y="697230"/>
                  </a:lnTo>
                  <a:lnTo>
                    <a:pt x="58579" y="701040"/>
                  </a:lnTo>
                  <a:lnTo>
                    <a:pt x="57150" y="703897"/>
                  </a:lnTo>
                  <a:lnTo>
                    <a:pt x="56674" y="707708"/>
                  </a:lnTo>
                  <a:lnTo>
                    <a:pt x="59055" y="711994"/>
                  </a:lnTo>
                  <a:lnTo>
                    <a:pt x="58579" y="716280"/>
                  </a:lnTo>
                  <a:lnTo>
                    <a:pt x="58579" y="728186"/>
                  </a:lnTo>
                  <a:lnTo>
                    <a:pt x="58579" y="732472"/>
                  </a:lnTo>
                  <a:lnTo>
                    <a:pt x="59531" y="739140"/>
                  </a:lnTo>
                  <a:lnTo>
                    <a:pt x="58579" y="741045"/>
                  </a:lnTo>
                  <a:lnTo>
                    <a:pt x="58103" y="742950"/>
                  </a:lnTo>
                  <a:lnTo>
                    <a:pt x="60484" y="747713"/>
                  </a:lnTo>
                  <a:lnTo>
                    <a:pt x="62865" y="755809"/>
                  </a:lnTo>
                  <a:lnTo>
                    <a:pt x="63341" y="759142"/>
                  </a:lnTo>
                  <a:lnTo>
                    <a:pt x="62865" y="761524"/>
                  </a:lnTo>
                  <a:lnTo>
                    <a:pt x="59531" y="763429"/>
                  </a:lnTo>
                  <a:lnTo>
                    <a:pt x="56674" y="764382"/>
                  </a:lnTo>
                  <a:lnTo>
                    <a:pt x="54769" y="762953"/>
                  </a:lnTo>
                  <a:lnTo>
                    <a:pt x="53816" y="763429"/>
                  </a:lnTo>
                  <a:lnTo>
                    <a:pt x="52388" y="765810"/>
                  </a:lnTo>
                  <a:lnTo>
                    <a:pt x="50959" y="767715"/>
                  </a:lnTo>
                  <a:lnTo>
                    <a:pt x="50483" y="769620"/>
                  </a:lnTo>
                  <a:lnTo>
                    <a:pt x="51911" y="772001"/>
                  </a:lnTo>
                  <a:lnTo>
                    <a:pt x="52864" y="776764"/>
                  </a:lnTo>
                  <a:lnTo>
                    <a:pt x="50959" y="778669"/>
                  </a:lnTo>
                  <a:lnTo>
                    <a:pt x="49530" y="781050"/>
                  </a:lnTo>
                  <a:lnTo>
                    <a:pt x="50006" y="783908"/>
                  </a:lnTo>
                  <a:lnTo>
                    <a:pt x="50483" y="789146"/>
                  </a:lnTo>
                  <a:lnTo>
                    <a:pt x="49530" y="797719"/>
                  </a:lnTo>
                  <a:lnTo>
                    <a:pt x="50959" y="800576"/>
                  </a:lnTo>
                  <a:lnTo>
                    <a:pt x="52388" y="802005"/>
                  </a:lnTo>
                  <a:lnTo>
                    <a:pt x="57626" y="803910"/>
                  </a:lnTo>
                  <a:lnTo>
                    <a:pt x="61436" y="804863"/>
                  </a:lnTo>
                  <a:lnTo>
                    <a:pt x="62389" y="807720"/>
                  </a:lnTo>
                  <a:lnTo>
                    <a:pt x="61913" y="810101"/>
                  </a:lnTo>
                  <a:lnTo>
                    <a:pt x="60008" y="811054"/>
                  </a:lnTo>
                  <a:lnTo>
                    <a:pt x="57150" y="812007"/>
                  </a:lnTo>
                  <a:lnTo>
                    <a:pt x="57150" y="815816"/>
                  </a:lnTo>
                  <a:lnTo>
                    <a:pt x="59531" y="819150"/>
                  </a:lnTo>
                  <a:lnTo>
                    <a:pt x="62389" y="821532"/>
                  </a:lnTo>
                  <a:lnTo>
                    <a:pt x="62865" y="823913"/>
                  </a:lnTo>
                  <a:lnTo>
                    <a:pt x="62865" y="826294"/>
                  </a:lnTo>
                  <a:lnTo>
                    <a:pt x="60960" y="828199"/>
                  </a:lnTo>
                  <a:lnTo>
                    <a:pt x="63818" y="832485"/>
                  </a:lnTo>
                  <a:lnTo>
                    <a:pt x="65246" y="835342"/>
                  </a:lnTo>
                  <a:lnTo>
                    <a:pt x="63818" y="837724"/>
                  </a:lnTo>
                  <a:lnTo>
                    <a:pt x="61913" y="841058"/>
                  </a:lnTo>
                  <a:lnTo>
                    <a:pt x="60484" y="842486"/>
                  </a:lnTo>
                  <a:lnTo>
                    <a:pt x="60484" y="844391"/>
                  </a:lnTo>
                  <a:lnTo>
                    <a:pt x="60008" y="848201"/>
                  </a:lnTo>
                  <a:lnTo>
                    <a:pt x="60008" y="852011"/>
                  </a:lnTo>
                  <a:lnTo>
                    <a:pt x="60484" y="854392"/>
                  </a:lnTo>
                  <a:lnTo>
                    <a:pt x="77153" y="856297"/>
                  </a:lnTo>
                  <a:lnTo>
                    <a:pt x="80963" y="856774"/>
                  </a:lnTo>
                  <a:lnTo>
                    <a:pt x="82868" y="859155"/>
                  </a:lnTo>
                  <a:lnTo>
                    <a:pt x="82391" y="862013"/>
                  </a:lnTo>
                  <a:lnTo>
                    <a:pt x="80486" y="864870"/>
                  </a:lnTo>
                  <a:lnTo>
                    <a:pt x="79058" y="870585"/>
                  </a:lnTo>
                  <a:lnTo>
                    <a:pt x="75724" y="871538"/>
                  </a:lnTo>
                  <a:lnTo>
                    <a:pt x="72390" y="870109"/>
                  </a:lnTo>
                  <a:lnTo>
                    <a:pt x="68580" y="870585"/>
                  </a:lnTo>
                  <a:lnTo>
                    <a:pt x="65246" y="871061"/>
                  </a:lnTo>
                  <a:lnTo>
                    <a:pt x="60960" y="871061"/>
                  </a:lnTo>
                  <a:lnTo>
                    <a:pt x="55245" y="871538"/>
                  </a:lnTo>
                  <a:lnTo>
                    <a:pt x="51435" y="870585"/>
                  </a:lnTo>
                  <a:lnTo>
                    <a:pt x="50959" y="872490"/>
                  </a:lnTo>
                  <a:lnTo>
                    <a:pt x="51911" y="875824"/>
                  </a:lnTo>
                  <a:lnTo>
                    <a:pt x="59531" y="876776"/>
                  </a:lnTo>
                  <a:lnTo>
                    <a:pt x="66675" y="878682"/>
                  </a:lnTo>
                  <a:lnTo>
                    <a:pt x="69056" y="882491"/>
                  </a:lnTo>
                  <a:lnTo>
                    <a:pt x="71914" y="886778"/>
                  </a:lnTo>
                  <a:lnTo>
                    <a:pt x="74771" y="889159"/>
                  </a:lnTo>
                  <a:lnTo>
                    <a:pt x="74771" y="893445"/>
                  </a:lnTo>
                  <a:lnTo>
                    <a:pt x="70009" y="897732"/>
                  </a:lnTo>
                  <a:lnTo>
                    <a:pt x="69533" y="901065"/>
                  </a:lnTo>
                  <a:lnTo>
                    <a:pt x="63341" y="902017"/>
                  </a:lnTo>
                  <a:lnTo>
                    <a:pt x="61436" y="903922"/>
                  </a:lnTo>
                  <a:lnTo>
                    <a:pt x="60484" y="910114"/>
                  </a:lnTo>
                  <a:lnTo>
                    <a:pt x="61436" y="914876"/>
                  </a:lnTo>
                  <a:lnTo>
                    <a:pt x="63818" y="916782"/>
                  </a:lnTo>
                  <a:lnTo>
                    <a:pt x="65246" y="920115"/>
                  </a:lnTo>
                  <a:lnTo>
                    <a:pt x="63341" y="923925"/>
                  </a:lnTo>
                  <a:lnTo>
                    <a:pt x="59055" y="926307"/>
                  </a:lnTo>
                  <a:lnTo>
                    <a:pt x="56674" y="928688"/>
                  </a:lnTo>
                  <a:lnTo>
                    <a:pt x="58103" y="930592"/>
                  </a:lnTo>
                  <a:lnTo>
                    <a:pt x="60008" y="933450"/>
                  </a:lnTo>
                  <a:lnTo>
                    <a:pt x="60484" y="935355"/>
                  </a:lnTo>
                  <a:lnTo>
                    <a:pt x="61436" y="940117"/>
                  </a:lnTo>
                  <a:lnTo>
                    <a:pt x="62865" y="946309"/>
                  </a:lnTo>
                  <a:lnTo>
                    <a:pt x="62865" y="949166"/>
                  </a:lnTo>
                  <a:lnTo>
                    <a:pt x="61913" y="951547"/>
                  </a:lnTo>
                  <a:lnTo>
                    <a:pt x="57626" y="955358"/>
                  </a:lnTo>
                  <a:lnTo>
                    <a:pt x="54769" y="957263"/>
                  </a:lnTo>
                  <a:lnTo>
                    <a:pt x="54293" y="961549"/>
                  </a:lnTo>
                  <a:lnTo>
                    <a:pt x="54293" y="964883"/>
                  </a:lnTo>
                  <a:lnTo>
                    <a:pt x="54769" y="967740"/>
                  </a:lnTo>
                  <a:lnTo>
                    <a:pt x="56674" y="970121"/>
                  </a:lnTo>
                  <a:lnTo>
                    <a:pt x="56674" y="972503"/>
                  </a:lnTo>
                  <a:lnTo>
                    <a:pt x="54293" y="972979"/>
                  </a:lnTo>
                  <a:lnTo>
                    <a:pt x="51911" y="973932"/>
                  </a:lnTo>
                  <a:lnTo>
                    <a:pt x="50006" y="978217"/>
                  </a:lnTo>
                  <a:lnTo>
                    <a:pt x="43815" y="982504"/>
                  </a:lnTo>
                  <a:lnTo>
                    <a:pt x="41434" y="984409"/>
                  </a:lnTo>
                  <a:lnTo>
                    <a:pt x="41434" y="987742"/>
                  </a:lnTo>
                  <a:lnTo>
                    <a:pt x="39053" y="992505"/>
                  </a:lnTo>
                  <a:lnTo>
                    <a:pt x="37148" y="996791"/>
                  </a:lnTo>
                  <a:lnTo>
                    <a:pt x="35719" y="1000601"/>
                  </a:lnTo>
                  <a:lnTo>
                    <a:pt x="36195" y="1004888"/>
                  </a:lnTo>
                  <a:lnTo>
                    <a:pt x="39529" y="1006792"/>
                  </a:lnTo>
                  <a:lnTo>
                    <a:pt x="42386" y="1011079"/>
                  </a:lnTo>
                  <a:lnTo>
                    <a:pt x="43815" y="1016317"/>
                  </a:lnTo>
                  <a:lnTo>
                    <a:pt x="41910" y="1022033"/>
                  </a:lnTo>
                  <a:lnTo>
                    <a:pt x="37148" y="1024414"/>
                  </a:lnTo>
                  <a:lnTo>
                    <a:pt x="34290" y="1026795"/>
                  </a:lnTo>
                  <a:lnTo>
                    <a:pt x="33338" y="1028700"/>
                  </a:lnTo>
                  <a:lnTo>
                    <a:pt x="34290" y="1034891"/>
                  </a:lnTo>
                  <a:lnTo>
                    <a:pt x="34290" y="1037749"/>
                  </a:lnTo>
                  <a:lnTo>
                    <a:pt x="33338" y="1040607"/>
                  </a:lnTo>
                  <a:lnTo>
                    <a:pt x="31909" y="1042511"/>
                  </a:lnTo>
                  <a:lnTo>
                    <a:pt x="29051" y="1044892"/>
                  </a:lnTo>
                  <a:lnTo>
                    <a:pt x="24289" y="1046797"/>
                  </a:lnTo>
                  <a:lnTo>
                    <a:pt x="20479" y="1048226"/>
                  </a:lnTo>
                  <a:lnTo>
                    <a:pt x="18574" y="1049655"/>
                  </a:lnTo>
                  <a:lnTo>
                    <a:pt x="16669" y="1053465"/>
                  </a:lnTo>
                  <a:lnTo>
                    <a:pt x="14764" y="1057275"/>
                  </a:lnTo>
                  <a:lnTo>
                    <a:pt x="15240" y="1062038"/>
                  </a:lnTo>
                  <a:lnTo>
                    <a:pt x="4286" y="1062514"/>
                  </a:lnTo>
                  <a:lnTo>
                    <a:pt x="3334" y="1066324"/>
                  </a:lnTo>
                  <a:lnTo>
                    <a:pt x="953" y="1069182"/>
                  </a:lnTo>
                  <a:lnTo>
                    <a:pt x="0" y="1074420"/>
                  </a:lnTo>
                  <a:lnTo>
                    <a:pt x="2381" y="1079659"/>
                  </a:lnTo>
                  <a:lnTo>
                    <a:pt x="3334" y="1083945"/>
                  </a:lnTo>
                  <a:lnTo>
                    <a:pt x="1429" y="1089184"/>
                  </a:lnTo>
                  <a:lnTo>
                    <a:pt x="2381" y="1094423"/>
                  </a:lnTo>
                  <a:lnTo>
                    <a:pt x="2381" y="1098709"/>
                  </a:lnTo>
                  <a:lnTo>
                    <a:pt x="6191" y="1103471"/>
                  </a:lnTo>
                  <a:lnTo>
                    <a:pt x="8573" y="1109186"/>
                  </a:lnTo>
                  <a:lnTo>
                    <a:pt x="10001" y="1113949"/>
                  </a:lnTo>
                  <a:lnTo>
                    <a:pt x="10954" y="1117759"/>
                  </a:lnTo>
                  <a:lnTo>
                    <a:pt x="11906" y="1120140"/>
                  </a:lnTo>
                  <a:lnTo>
                    <a:pt x="13335" y="1122998"/>
                  </a:lnTo>
                  <a:lnTo>
                    <a:pt x="14288" y="1125855"/>
                  </a:lnTo>
                  <a:lnTo>
                    <a:pt x="16669" y="1126808"/>
                  </a:lnTo>
                  <a:lnTo>
                    <a:pt x="20955" y="1123950"/>
                  </a:lnTo>
                  <a:lnTo>
                    <a:pt x="23813" y="1122045"/>
                  </a:lnTo>
                  <a:lnTo>
                    <a:pt x="25718" y="1121569"/>
                  </a:lnTo>
                  <a:lnTo>
                    <a:pt x="31909" y="1122045"/>
                  </a:lnTo>
                  <a:lnTo>
                    <a:pt x="35719" y="1120140"/>
                  </a:lnTo>
                  <a:lnTo>
                    <a:pt x="37624" y="1120140"/>
                  </a:lnTo>
                  <a:lnTo>
                    <a:pt x="40005" y="1121092"/>
                  </a:lnTo>
                  <a:lnTo>
                    <a:pt x="41910" y="1122998"/>
                  </a:lnTo>
                  <a:lnTo>
                    <a:pt x="43339" y="1127760"/>
                  </a:lnTo>
                  <a:lnTo>
                    <a:pt x="44291" y="1132999"/>
                  </a:lnTo>
                  <a:lnTo>
                    <a:pt x="43339" y="1138714"/>
                  </a:lnTo>
                  <a:lnTo>
                    <a:pt x="41434" y="1140142"/>
                  </a:lnTo>
                  <a:lnTo>
                    <a:pt x="40958" y="1141571"/>
                  </a:lnTo>
                  <a:lnTo>
                    <a:pt x="41434" y="1144905"/>
                  </a:lnTo>
                  <a:lnTo>
                    <a:pt x="43339" y="1147286"/>
                  </a:lnTo>
                  <a:lnTo>
                    <a:pt x="43339" y="1150620"/>
                  </a:lnTo>
                  <a:lnTo>
                    <a:pt x="40958" y="1158240"/>
                  </a:lnTo>
                  <a:lnTo>
                    <a:pt x="39529" y="1161574"/>
                  </a:lnTo>
                  <a:lnTo>
                    <a:pt x="41910" y="1164908"/>
                  </a:lnTo>
                  <a:lnTo>
                    <a:pt x="44291" y="1168241"/>
                  </a:lnTo>
                  <a:lnTo>
                    <a:pt x="48578" y="1170623"/>
                  </a:lnTo>
                  <a:lnTo>
                    <a:pt x="52388" y="1173957"/>
                  </a:lnTo>
                  <a:lnTo>
                    <a:pt x="54769" y="1176814"/>
                  </a:lnTo>
                  <a:lnTo>
                    <a:pt x="54293" y="1180624"/>
                  </a:lnTo>
                  <a:lnTo>
                    <a:pt x="56198" y="1181576"/>
                  </a:lnTo>
                  <a:lnTo>
                    <a:pt x="62865" y="1181576"/>
                  </a:lnTo>
                  <a:lnTo>
                    <a:pt x="73343" y="1181576"/>
                  </a:lnTo>
                  <a:lnTo>
                    <a:pt x="89535" y="1181576"/>
                  </a:lnTo>
                  <a:lnTo>
                    <a:pt x="105251" y="1181576"/>
                  </a:lnTo>
                  <a:lnTo>
                    <a:pt x="122873" y="1182053"/>
                  </a:lnTo>
                  <a:lnTo>
                    <a:pt x="131445" y="1184910"/>
                  </a:lnTo>
                  <a:lnTo>
                    <a:pt x="139065" y="1187767"/>
                  </a:lnTo>
                  <a:lnTo>
                    <a:pt x="148590" y="1187767"/>
                  </a:lnTo>
                  <a:lnTo>
                    <a:pt x="158115" y="1191101"/>
                  </a:lnTo>
                  <a:lnTo>
                    <a:pt x="165259" y="1193007"/>
                  </a:lnTo>
                  <a:lnTo>
                    <a:pt x="169545" y="1193959"/>
                  </a:lnTo>
                  <a:lnTo>
                    <a:pt x="173831" y="1194911"/>
                  </a:lnTo>
                  <a:lnTo>
                    <a:pt x="174308" y="1197769"/>
                  </a:lnTo>
                  <a:lnTo>
                    <a:pt x="176213" y="1195388"/>
                  </a:lnTo>
                  <a:lnTo>
                    <a:pt x="172879" y="1190625"/>
                  </a:lnTo>
                  <a:lnTo>
                    <a:pt x="166211" y="1182053"/>
                  </a:lnTo>
                  <a:lnTo>
                    <a:pt x="158591" y="1168717"/>
                  </a:lnTo>
                  <a:lnTo>
                    <a:pt x="157163" y="1166813"/>
                  </a:lnTo>
                  <a:lnTo>
                    <a:pt x="154781" y="1164908"/>
                  </a:lnTo>
                  <a:lnTo>
                    <a:pt x="149543" y="1165860"/>
                  </a:lnTo>
                  <a:lnTo>
                    <a:pt x="144780" y="1163003"/>
                  </a:lnTo>
                  <a:lnTo>
                    <a:pt x="141446" y="1163479"/>
                  </a:lnTo>
                  <a:lnTo>
                    <a:pt x="139541" y="1162526"/>
                  </a:lnTo>
                  <a:lnTo>
                    <a:pt x="142875" y="1161574"/>
                  </a:lnTo>
                  <a:lnTo>
                    <a:pt x="147638" y="1161574"/>
                  </a:lnTo>
                  <a:lnTo>
                    <a:pt x="152876" y="1161098"/>
                  </a:lnTo>
                  <a:lnTo>
                    <a:pt x="153829" y="1158716"/>
                  </a:lnTo>
                  <a:lnTo>
                    <a:pt x="153829" y="1156811"/>
                  </a:lnTo>
                  <a:lnTo>
                    <a:pt x="152400" y="1150620"/>
                  </a:lnTo>
                  <a:lnTo>
                    <a:pt x="149543" y="1141571"/>
                  </a:lnTo>
                  <a:lnTo>
                    <a:pt x="147638" y="1136809"/>
                  </a:lnTo>
                  <a:lnTo>
                    <a:pt x="145256" y="1137285"/>
                  </a:lnTo>
                  <a:lnTo>
                    <a:pt x="142399" y="1139190"/>
                  </a:lnTo>
                  <a:lnTo>
                    <a:pt x="142399" y="1138238"/>
                  </a:lnTo>
                  <a:lnTo>
                    <a:pt x="146685" y="1134904"/>
                  </a:lnTo>
                  <a:lnTo>
                    <a:pt x="149543" y="1131094"/>
                  </a:lnTo>
                  <a:lnTo>
                    <a:pt x="150019" y="1126332"/>
                  </a:lnTo>
                  <a:lnTo>
                    <a:pt x="151924" y="1118711"/>
                  </a:lnTo>
                  <a:lnTo>
                    <a:pt x="153353" y="1114901"/>
                  </a:lnTo>
                  <a:lnTo>
                    <a:pt x="157163" y="1109663"/>
                  </a:lnTo>
                  <a:lnTo>
                    <a:pt x="163830" y="1105376"/>
                  </a:lnTo>
                  <a:lnTo>
                    <a:pt x="169069" y="1102995"/>
                  </a:lnTo>
                  <a:lnTo>
                    <a:pt x="173355" y="1101566"/>
                  </a:lnTo>
                  <a:lnTo>
                    <a:pt x="174784" y="1100138"/>
                  </a:lnTo>
                  <a:lnTo>
                    <a:pt x="172879" y="1097280"/>
                  </a:lnTo>
                  <a:lnTo>
                    <a:pt x="170974" y="1094899"/>
                  </a:lnTo>
                  <a:lnTo>
                    <a:pt x="168593" y="1093946"/>
                  </a:lnTo>
                  <a:lnTo>
                    <a:pt x="163354" y="1092994"/>
                  </a:lnTo>
                  <a:lnTo>
                    <a:pt x="155734" y="1093470"/>
                  </a:lnTo>
                  <a:lnTo>
                    <a:pt x="158115" y="1092041"/>
                  </a:lnTo>
                  <a:lnTo>
                    <a:pt x="166688" y="1090613"/>
                  </a:lnTo>
                  <a:lnTo>
                    <a:pt x="167640" y="1087279"/>
                  </a:lnTo>
                  <a:lnTo>
                    <a:pt x="166688" y="1084421"/>
                  </a:lnTo>
                  <a:lnTo>
                    <a:pt x="166688" y="1082516"/>
                  </a:lnTo>
                  <a:lnTo>
                    <a:pt x="170021" y="1087755"/>
                  </a:lnTo>
                  <a:lnTo>
                    <a:pt x="172879" y="1092517"/>
                  </a:lnTo>
                  <a:lnTo>
                    <a:pt x="175736" y="1095375"/>
                  </a:lnTo>
                  <a:lnTo>
                    <a:pt x="180975" y="1098233"/>
                  </a:lnTo>
                  <a:lnTo>
                    <a:pt x="184785" y="1097757"/>
                  </a:lnTo>
                  <a:lnTo>
                    <a:pt x="192881" y="1092994"/>
                  </a:lnTo>
                  <a:lnTo>
                    <a:pt x="195739" y="1090136"/>
                  </a:lnTo>
                  <a:lnTo>
                    <a:pt x="197168" y="1087279"/>
                  </a:lnTo>
                  <a:lnTo>
                    <a:pt x="201454" y="1064419"/>
                  </a:lnTo>
                  <a:lnTo>
                    <a:pt x="200501" y="1062514"/>
                  </a:lnTo>
                  <a:lnTo>
                    <a:pt x="200978" y="1060133"/>
                  </a:lnTo>
                  <a:lnTo>
                    <a:pt x="208598" y="1047274"/>
                  </a:lnTo>
                  <a:lnTo>
                    <a:pt x="215265" y="1041083"/>
                  </a:lnTo>
                  <a:lnTo>
                    <a:pt x="219551" y="1035367"/>
                  </a:lnTo>
                  <a:lnTo>
                    <a:pt x="222885" y="1032986"/>
                  </a:lnTo>
                  <a:lnTo>
                    <a:pt x="231458" y="1028224"/>
                  </a:lnTo>
                  <a:lnTo>
                    <a:pt x="237649" y="1023938"/>
                  </a:lnTo>
                  <a:lnTo>
                    <a:pt x="244316" y="1020604"/>
                  </a:lnTo>
                  <a:lnTo>
                    <a:pt x="257175" y="1009650"/>
                  </a:lnTo>
                  <a:lnTo>
                    <a:pt x="259556" y="1006792"/>
                  </a:lnTo>
                  <a:lnTo>
                    <a:pt x="260509" y="1004888"/>
                  </a:lnTo>
                  <a:lnTo>
                    <a:pt x="263843" y="1003459"/>
                  </a:lnTo>
                  <a:lnTo>
                    <a:pt x="261938" y="999649"/>
                  </a:lnTo>
                  <a:lnTo>
                    <a:pt x="259556" y="998696"/>
                  </a:lnTo>
                  <a:lnTo>
                    <a:pt x="253841" y="999649"/>
                  </a:lnTo>
                  <a:lnTo>
                    <a:pt x="251460" y="999649"/>
                  </a:lnTo>
                  <a:lnTo>
                    <a:pt x="249555" y="998220"/>
                  </a:lnTo>
                  <a:lnTo>
                    <a:pt x="255746" y="996315"/>
                  </a:lnTo>
                  <a:lnTo>
                    <a:pt x="260985" y="992982"/>
                  </a:lnTo>
                  <a:lnTo>
                    <a:pt x="263366" y="990124"/>
                  </a:lnTo>
                  <a:lnTo>
                    <a:pt x="264795" y="987266"/>
                  </a:lnTo>
                  <a:lnTo>
                    <a:pt x="266224" y="977741"/>
                  </a:lnTo>
                  <a:lnTo>
                    <a:pt x="265271" y="973932"/>
                  </a:lnTo>
                  <a:lnTo>
                    <a:pt x="262414" y="969645"/>
                  </a:lnTo>
                  <a:lnTo>
                    <a:pt x="257651" y="966788"/>
                  </a:lnTo>
                  <a:lnTo>
                    <a:pt x="235268" y="964883"/>
                  </a:lnTo>
                  <a:lnTo>
                    <a:pt x="230981" y="962978"/>
                  </a:lnTo>
                  <a:lnTo>
                    <a:pt x="210026" y="943928"/>
                  </a:lnTo>
                  <a:lnTo>
                    <a:pt x="205740" y="939165"/>
                  </a:lnTo>
                  <a:lnTo>
                    <a:pt x="203835" y="934879"/>
                  </a:lnTo>
                  <a:lnTo>
                    <a:pt x="202883" y="931545"/>
                  </a:lnTo>
                  <a:lnTo>
                    <a:pt x="201930" y="927259"/>
                  </a:lnTo>
                  <a:lnTo>
                    <a:pt x="202406" y="922496"/>
                  </a:lnTo>
                  <a:lnTo>
                    <a:pt x="203835" y="919163"/>
                  </a:lnTo>
                  <a:lnTo>
                    <a:pt x="209550" y="911066"/>
                  </a:lnTo>
                  <a:lnTo>
                    <a:pt x="214313" y="902970"/>
                  </a:lnTo>
                  <a:lnTo>
                    <a:pt x="225266" y="889635"/>
                  </a:lnTo>
                  <a:lnTo>
                    <a:pt x="227171" y="888207"/>
                  </a:lnTo>
                  <a:lnTo>
                    <a:pt x="237173" y="886301"/>
                  </a:lnTo>
                  <a:lnTo>
                    <a:pt x="239078" y="885349"/>
                  </a:lnTo>
                  <a:lnTo>
                    <a:pt x="240506" y="883444"/>
                  </a:lnTo>
                  <a:lnTo>
                    <a:pt x="245269" y="880110"/>
                  </a:lnTo>
                  <a:lnTo>
                    <a:pt x="250508" y="877253"/>
                  </a:lnTo>
                  <a:lnTo>
                    <a:pt x="265271" y="879158"/>
                  </a:lnTo>
                  <a:lnTo>
                    <a:pt x="269081" y="879158"/>
                  </a:lnTo>
                  <a:lnTo>
                    <a:pt x="270034" y="876776"/>
                  </a:lnTo>
                  <a:lnTo>
                    <a:pt x="270034" y="873919"/>
                  </a:lnTo>
                  <a:lnTo>
                    <a:pt x="266700" y="870585"/>
                  </a:lnTo>
                  <a:lnTo>
                    <a:pt x="268605" y="864870"/>
                  </a:lnTo>
                  <a:lnTo>
                    <a:pt x="278130" y="857250"/>
                  </a:lnTo>
                  <a:lnTo>
                    <a:pt x="280511" y="852488"/>
                  </a:lnTo>
                  <a:lnTo>
                    <a:pt x="281464" y="849154"/>
                  </a:lnTo>
                  <a:lnTo>
                    <a:pt x="280035" y="843915"/>
                  </a:lnTo>
                  <a:lnTo>
                    <a:pt x="282416" y="839629"/>
                  </a:lnTo>
                  <a:lnTo>
                    <a:pt x="280035" y="828675"/>
                  </a:lnTo>
                  <a:lnTo>
                    <a:pt x="280988" y="822008"/>
                  </a:lnTo>
                  <a:lnTo>
                    <a:pt x="281940" y="819626"/>
                  </a:lnTo>
                  <a:lnTo>
                    <a:pt x="283845" y="817721"/>
                  </a:lnTo>
                  <a:lnTo>
                    <a:pt x="290989" y="808196"/>
                  </a:lnTo>
                  <a:lnTo>
                    <a:pt x="295751" y="803910"/>
                  </a:lnTo>
                  <a:lnTo>
                    <a:pt x="300038" y="801529"/>
                  </a:lnTo>
                  <a:lnTo>
                    <a:pt x="309563" y="798195"/>
                  </a:lnTo>
                  <a:lnTo>
                    <a:pt x="311468" y="796766"/>
                  </a:lnTo>
                  <a:lnTo>
                    <a:pt x="313373" y="794385"/>
                  </a:lnTo>
                  <a:lnTo>
                    <a:pt x="311468" y="793433"/>
                  </a:lnTo>
                  <a:lnTo>
                    <a:pt x="309563" y="793433"/>
                  </a:lnTo>
                  <a:lnTo>
                    <a:pt x="303371" y="791528"/>
                  </a:lnTo>
                  <a:lnTo>
                    <a:pt x="290036" y="785336"/>
                  </a:lnTo>
                  <a:lnTo>
                    <a:pt x="291941" y="781526"/>
                  </a:lnTo>
                  <a:lnTo>
                    <a:pt x="297180" y="780097"/>
                  </a:lnTo>
                  <a:lnTo>
                    <a:pt x="302895" y="775811"/>
                  </a:lnTo>
                  <a:lnTo>
                    <a:pt x="308610" y="774859"/>
                  </a:lnTo>
                  <a:lnTo>
                    <a:pt x="314325" y="777240"/>
                  </a:lnTo>
                  <a:lnTo>
                    <a:pt x="316706" y="780097"/>
                  </a:lnTo>
                  <a:lnTo>
                    <a:pt x="317659" y="784384"/>
                  </a:lnTo>
                  <a:lnTo>
                    <a:pt x="320516" y="788670"/>
                  </a:lnTo>
                  <a:lnTo>
                    <a:pt x="323850" y="789622"/>
                  </a:lnTo>
                  <a:lnTo>
                    <a:pt x="335280" y="786289"/>
                  </a:lnTo>
                  <a:lnTo>
                    <a:pt x="336709" y="783908"/>
                  </a:lnTo>
                  <a:lnTo>
                    <a:pt x="337661" y="782003"/>
                  </a:lnTo>
                  <a:lnTo>
                    <a:pt x="338614" y="776288"/>
                  </a:lnTo>
                  <a:lnTo>
                    <a:pt x="338614" y="770096"/>
                  </a:lnTo>
                  <a:lnTo>
                    <a:pt x="337661" y="764858"/>
                  </a:lnTo>
                  <a:lnTo>
                    <a:pt x="335756" y="761047"/>
                  </a:lnTo>
                  <a:lnTo>
                    <a:pt x="334328" y="759619"/>
                  </a:lnTo>
                  <a:lnTo>
                    <a:pt x="331946" y="758190"/>
                  </a:lnTo>
                  <a:lnTo>
                    <a:pt x="328613" y="758666"/>
                  </a:lnTo>
                  <a:lnTo>
                    <a:pt x="321945" y="761047"/>
                  </a:lnTo>
                  <a:lnTo>
                    <a:pt x="317183" y="762476"/>
                  </a:lnTo>
                  <a:lnTo>
                    <a:pt x="316230" y="763905"/>
                  </a:lnTo>
                  <a:lnTo>
                    <a:pt x="322898" y="764382"/>
                  </a:lnTo>
                  <a:lnTo>
                    <a:pt x="322898" y="767715"/>
                  </a:lnTo>
                  <a:lnTo>
                    <a:pt x="321469" y="769620"/>
                  </a:lnTo>
                  <a:lnTo>
                    <a:pt x="315754" y="770572"/>
                  </a:lnTo>
                  <a:lnTo>
                    <a:pt x="310515" y="771049"/>
                  </a:lnTo>
                  <a:lnTo>
                    <a:pt x="305276" y="770096"/>
                  </a:lnTo>
                  <a:lnTo>
                    <a:pt x="305276" y="767715"/>
                  </a:lnTo>
                  <a:lnTo>
                    <a:pt x="307181" y="765334"/>
                  </a:lnTo>
                  <a:lnTo>
                    <a:pt x="307658" y="764382"/>
                  </a:lnTo>
                  <a:lnTo>
                    <a:pt x="306705" y="763905"/>
                  </a:lnTo>
                  <a:lnTo>
                    <a:pt x="303848" y="764382"/>
                  </a:lnTo>
                  <a:lnTo>
                    <a:pt x="300990" y="762953"/>
                  </a:lnTo>
                  <a:lnTo>
                    <a:pt x="294323" y="760571"/>
                  </a:lnTo>
                  <a:lnTo>
                    <a:pt x="291465" y="758190"/>
                  </a:lnTo>
                  <a:lnTo>
                    <a:pt x="289084" y="752951"/>
                  </a:lnTo>
                  <a:lnTo>
                    <a:pt x="290989" y="743903"/>
                  </a:lnTo>
                  <a:lnTo>
                    <a:pt x="290513" y="736759"/>
                  </a:lnTo>
                  <a:lnTo>
                    <a:pt x="286703" y="723424"/>
                  </a:lnTo>
                  <a:lnTo>
                    <a:pt x="285750" y="718185"/>
                  </a:lnTo>
                  <a:lnTo>
                    <a:pt x="285750" y="711994"/>
                  </a:lnTo>
                  <a:lnTo>
                    <a:pt x="286226" y="709136"/>
                  </a:lnTo>
                  <a:lnTo>
                    <a:pt x="288608" y="706279"/>
                  </a:lnTo>
                  <a:lnTo>
                    <a:pt x="293846" y="703421"/>
                  </a:lnTo>
                  <a:lnTo>
                    <a:pt x="295275" y="703421"/>
                  </a:lnTo>
                  <a:lnTo>
                    <a:pt x="297656" y="704374"/>
                  </a:lnTo>
                  <a:lnTo>
                    <a:pt x="297180" y="705803"/>
                  </a:lnTo>
                  <a:lnTo>
                    <a:pt x="296228" y="706755"/>
                  </a:lnTo>
                  <a:lnTo>
                    <a:pt x="304324" y="708184"/>
                  </a:lnTo>
                  <a:lnTo>
                    <a:pt x="312420" y="711041"/>
                  </a:lnTo>
                  <a:lnTo>
                    <a:pt x="321469" y="714375"/>
                  </a:lnTo>
                  <a:lnTo>
                    <a:pt x="333375" y="720090"/>
                  </a:lnTo>
                  <a:lnTo>
                    <a:pt x="338614" y="720566"/>
                  </a:lnTo>
                  <a:lnTo>
                    <a:pt x="352425" y="720090"/>
                  </a:lnTo>
                  <a:lnTo>
                    <a:pt x="360998" y="718185"/>
                  </a:lnTo>
                  <a:lnTo>
                    <a:pt x="366713" y="715804"/>
                  </a:lnTo>
                  <a:lnTo>
                    <a:pt x="380524" y="709613"/>
                  </a:lnTo>
                  <a:lnTo>
                    <a:pt x="383858" y="706755"/>
                  </a:lnTo>
                  <a:lnTo>
                    <a:pt x="385763" y="701040"/>
                  </a:lnTo>
                  <a:lnTo>
                    <a:pt x="380524" y="692467"/>
                  </a:lnTo>
                  <a:lnTo>
                    <a:pt x="379571" y="688182"/>
                  </a:lnTo>
                  <a:lnTo>
                    <a:pt x="380524" y="681990"/>
                  </a:lnTo>
                  <a:lnTo>
                    <a:pt x="383381" y="671989"/>
                  </a:lnTo>
                  <a:lnTo>
                    <a:pt x="384810" y="669608"/>
                  </a:lnTo>
                  <a:lnTo>
                    <a:pt x="385763" y="669132"/>
                  </a:lnTo>
                  <a:lnTo>
                    <a:pt x="390049" y="666750"/>
                  </a:lnTo>
                  <a:lnTo>
                    <a:pt x="391478" y="656749"/>
                  </a:lnTo>
                  <a:lnTo>
                    <a:pt x="391478" y="652463"/>
                  </a:lnTo>
                  <a:lnTo>
                    <a:pt x="389573" y="651510"/>
                  </a:lnTo>
                  <a:lnTo>
                    <a:pt x="388144" y="649605"/>
                  </a:lnTo>
                  <a:lnTo>
                    <a:pt x="392430" y="649129"/>
                  </a:lnTo>
                  <a:lnTo>
                    <a:pt x="390049" y="646747"/>
                  </a:lnTo>
                  <a:lnTo>
                    <a:pt x="387191" y="644842"/>
                  </a:lnTo>
                  <a:lnTo>
                    <a:pt x="384334" y="643890"/>
                  </a:lnTo>
                  <a:lnTo>
                    <a:pt x="382905" y="640080"/>
                  </a:lnTo>
                  <a:lnTo>
                    <a:pt x="383858" y="633889"/>
                  </a:lnTo>
                  <a:lnTo>
                    <a:pt x="381476" y="628650"/>
                  </a:lnTo>
                  <a:lnTo>
                    <a:pt x="382905" y="626745"/>
                  </a:lnTo>
                  <a:lnTo>
                    <a:pt x="387668" y="627221"/>
                  </a:lnTo>
                  <a:lnTo>
                    <a:pt x="391954" y="631508"/>
                  </a:lnTo>
                  <a:lnTo>
                    <a:pt x="399574" y="633413"/>
                  </a:lnTo>
                  <a:lnTo>
                    <a:pt x="408146" y="634841"/>
                  </a:lnTo>
                  <a:lnTo>
                    <a:pt x="415766" y="634365"/>
                  </a:lnTo>
                  <a:lnTo>
                    <a:pt x="424815" y="634841"/>
                  </a:lnTo>
                  <a:lnTo>
                    <a:pt x="431959" y="633889"/>
                  </a:lnTo>
                  <a:lnTo>
                    <a:pt x="468630" y="628650"/>
                  </a:lnTo>
                  <a:lnTo>
                    <a:pt x="473869" y="627221"/>
                  </a:lnTo>
                  <a:lnTo>
                    <a:pt x="496729" y="622459"/>
                  </a:lnTo>
                  <a:lnTo>
                    <a:pt x="524828" y="612934"/>
                  </a:lnTo>
                  <a:lnTo>
                    <a:pt x="542925" y="602457"/>
                  </a:lnTo>
                  <a:lnTo>
                    <a:pt x="546259" y="599122"/>
                  </a:lnTo>
                  <a:lnTo>
                    <a:pt x="547688" y="592455"/>
                  </a:lnTo>
                  <a:lnTo>
                    <a:pt x="551498" y="586264"/>
                  </a:lnTo>
                  <a:lnTo>
                    <a:pt x="561975" y="574834"/>
                  </a:lnTo>
                  <a:lnTo>
                    <a:pt x="574358" y="555784"/>
                  </a:lnTo>
                  <a:lnTo>
                    <a:pt x="576263" y="551497"/>
                  </a:lnTo>
                  <a:lnTo>
                    <a:pt x="576263" y="547211"/>
                  </a:lnTo>
                  <a:lnTo>
                    <a:pt x="575310" y="535305"/>
                  </a:lnTo>
                  <a:lnTo>
                    <a:pt x="574834" y="533876"/>
                  </a:lnTo>
                  <a:lnTo>
                    <a:pt x="573881" y="532447"/>
                  </a:lnTo>
                  <a:lnTo>
                    <a:pt x="567690" y="532447"/>
                  </a:lnTo>
                  <a:lnTo>
                    <a:pt x="562928" y="530066"/>
                  </a:lnTo>
                  <a:lnTo>
                    <a:pt x="556736" y="524351"/>
                  </a:lnTo>
                  <a:lnTo>
                    <a:pt x="554355" y="520065"/>
                  </a:lnTo>
                  <a:lnTo>
                    <a:pt x="552926" y="515303"/>
                  </a:lnTo>
                  <a:lnTo>
                    <a:pt x="553879" y="508635"/>
                  </a:lnTo>
                  <a:lnTo>
                    <a:pt x="560546" y="500539"/>
                  </a:lnTo>
                  <a:lnTo>
                    <a:pt x="560070" y="494824"/>
                  </a:lnTo>
                  <a:lnTo>
                    <a:pt x="555308" y="488157"/>
                  </a:lnTo>
                  <a:lnTo>
                    <a:pt x="547211" y="481489"/>
                  </a:lnTo>
                  <a:lnTo>
                    <a:pt x="540068" y="476726"/>
                  </a:lnTo>
                  <a:lnTo>
                    <a:pt x="522446" y="468630"/>
                  </a:lnTo>
                  <a:lnTo>
                    <a:pt x="517684" y="462915"/>
                  </a:lnTo>
                  <a:lnTo>
                    <a:pt x="516255" y="460058"/>
                  </a:lnTo>
                  <a:lnTo>
                    <a:pt x="514350" y="453866"/>
                  </a:lnTo>
                  <a:lnTo>
                    <a:pt x="516255" y="452438"/>
                  </a:lnTo>
                  <a:lnTo>
                    <a:pt x="517684" y="451961"/>
                  </a:lnTo>
                  <a:lnTo>
                    <a:pt x="519113" y="449580"/>
                  </a:lnTo>
                  <a:lnTo>
                    <a:pt x="518636" y="444341"/>
                  </a:lnTo>
                  <a:lnTo>
                    <a:pt x="518160" y="441484"/>
                  </a:lnTo>
                  <a:lnTo>
                    <a:pt x="517208" y="438150"/>
                  </a:lnTo>
                  <a:lnTo>
                    <a:pt x="514826" y="432435"/>
                  </a:lnTo>
                  <a:lnTo>
                    <a:pt x="514350" y="429101"/>
                  </a:lnTo>
                  <a:lnTo>
                    <a:pt x="517684" y="414814"/>
                  </a:lnTo>
                  <a:lnTo>
                    <a:pt x="518636" y="408146"/>
                  </a:lnTo>
                  <a:lnTo>
                    <a:pt x="520065" y="406717"/>
                  </a:lnTo>
                  <a:lnTo>
                    <a:pt x="522446" y="407194"/>
                  </a:lnTo>
                  <a:lnTo>
                    <a:pt x="524351" y="407194"/>
                  </a:lnTo>
                  <a:lnTo>
                    <a:pt x="526256" y="404813"/>
                  </a:lnTo>
                  <a:lnTo>
                    <a:pt x="527209" y="402908"/>
                  </a:lnTo>
                  <a:lnTo>
                    <a:pt x="525780" y="388144"/>
                  </a:lnTo>
                  <a:lnTo>
                    <a:pt x="526256" y="384810"/>
                  </a:lnTo>
                  <a:lnTo>
                    <a:pt x="529114" y="379095"/>
                  </a:lnTo>
                  <a:lnTo>
                    <a:pt x="529114" y="376238"/>
                  </a:lnTo>
                  <a:lnTo>
                    <a:pt x="527685" y="373857"/>
                  </a:lnTo>
                  <a:lnTo>
                    <a:pt x="527209" y="371475"/>
                  </a:lnTo>
                  <a:lnTo>
                    <a:pt x="527685" y="369094"/>
                  </a:lnTo>
                  <a:lnTo>
                    <a:pt x="527685" y="366713"/>
                  </a:lnTo>
                  <a:lnTo>
                    <a:pt x="526733" y="364332"/>
                  </a:lnTo>
                  <a:lnTo>
                    <a:pt x="527685" y="362426"/>
                  </a:lnTo>
                  <a:lnTo>
                    <a:pt x="530067" y="360997"/>
                  </a:lnTo>
                  <a:lnTo>
                    <a:pt x="531971" y="358616"/>
                  </a:lnTo>
                  <a:lnTo>
                    <a:pt x="533400" y="355283"/>
                  </a:lnTo>
                  <a:lnTo>
                    <a:pt x="533876" y="352901"/>
                  </a:lnTo>
                  <a:lnTo>
                    <a:pt x="533876" y="351472"/>
                  </a:lnTo>
                  <a:lnTo>
                    <a:pt x="532924" y="350044"/>
                  </a:lnTo>
                  <a:lnTo>
                    <a:pt x="531495" y="348615"/>
                  </a:lnTo>
                  <a:lnTo>
                    <a:pt x="531971" y="345758"/>
                  </a:lnTo>
                  <a:lnTo>
                    <a:pt x="534829" y="341471"/>
                  </a:lnTo>
                  <a:lnTo>
                    <a:pt x="536734" y="337661"/>
                  </a:lnTo>
                  <a:lnTo>
                    <a:pt x="537686" y="334328"/>
                  </a:lnTo>
                  <a:lnTo>
                    <a:pt x="537686" y="331470"/>
                  </a:lnTo>
                  <a:lnTo>
                    <a:pt x="536734" y="329565"/>
                  </a:lnTo>
                  <a:lnTo>
                    <a:pt x="537210" y="328136"/>
                  </a:lnTo>
                  <a:lnTo>
                    <a:pt x="539115" y="327184"/>
                  </a:lnTo>
                  <a:lnTo>
                    <a:pt x="540068" y="324803"/>
                  </a:lnTo>
                  <a:lnTo>
                    <a:pt x="539592" y="319564"/>
                  </a:lnTo>
                  <a:lnTo>
                    <a:pt x="537686" y="315278"/>
                  </a:lnTo>
                  <a:lnTo>
                    <a:pt x="539115" y="311944"/>
                  </a:lnTo>
                  <a:lnTo>
                    <a:pt x="542925" y="307658"/>
                  </a:lnTo>
                  <a:lnTo>
                    <a:pt x="544830" y="304324"/>
                  </a:lnTo>
                  <a:lnTo>
                    <a:pt x="544830" y="301942"/>
                  </a:lnTo>
                  <a:lnTo>
                    <a:pt x="546259" y="300514"/>
                  </a:lnTo>
                  <a:lnTo>
                    <a:pt x="547688" y="298609"/>
                  </a:lnTo>
                  <a:lnTo>
                    <a:pt x="552926" y="294799"/>
                  </a:lnTo>
                  <a:lnTo>
                    <a:pt x="555784" y="291465"/>
                  </a:lnTo>
                  <a:lnTo>
                    <a:pt x="556260" y="288608"/>
                  </a:lnTo>
                  <a:lnTo>
                    <a:pt x="558642" y="285750"/>
                  </a:lnTo>
                  <a:lnTo>
                    <a:pt x="563404" y="283369"/>
                  </a:lnTo>
                  <a:lnTo>
                    <a:pt x="568643" y="279083"/>
                  </a:lnTo>
                  <a:lnTo>
                    <a:pt x="574358" y="272415"/>
                  </a:lnTo>
                  <a:lnTo>
                    <a:pt x="577692" y="267653"/>
                  </a:lnTo>
                  <a:lnTo>
                    <a:pt x="579120" y="264795"/>
                  </a:lnTo>
                  <a:lnTo>
                    <a:pt x="581501" y="262414"/>
                  </a:lnTo>
                  <a:lnTo>
                    <a:pt x="584835" y="260509"/>
                  </a:lnTo>
                  <a:lnTo>
                    <a:pt x="587693" y="257175"/>
                  </a:lnTo>
                  <a:lnTo>
                    <a:pt x="590074" y="251936"/>
                  </a:lnTo>
                  <a:lnTo>
                    <a:pt x="593408" y="247650"/>
                  </a:lnTo>
                  <a:lnTo>
                    <a:pt x="597694" y="244316"/>
                  </a:lnTo>
                  <a:lnTo>
                    <a:pt x="600075" y="241935"/>
                  </a:lnTo>
                  <a:lnTo>
                    <a:pt x="600551" y="240030"/>
                  </a:lnTo>
                  <a:lnTo>
                    <a:pt x="601504" y="238601"/>
                  </a:lnTo>
                  <a:lnTo>
                    <a:pt x="603409" y="238125"/>
                  </a:lnTo>
                  <a:lnTo>
                    <a:pt x="604361" y="237172"/>
                  </a:lnTo>
                  <a:lnTo>
                    <a:pt x="604361" y="235744"/>
                  </a:lnTo>
                  <a:lnTo>
                    <a:pt x="604838" y="234791"/>
                  </a:lnTo>
                  <a:lnTo>
                    <a:pt x="605790" y="234315"/>
                  </a:lnTo>
                  <a:lnTo>
                    <a:pt x="607695" y="234315"/>
                  </a:lnTo>
                  <a:lnTo>
                    <a:pt x="610076" y="235268"/>
                  </a:lnTo>
                  <a:lnTo>
                    <a:pt x="611505" y="235268"/>
                  </a:lnTo>
                  <a:lnTo>
                    <a:pt x="611981" y="233839"/>
                  </a:lnTo>
                  <a:lnTo>
                    <a:pt x="611505" y="232410"/>
                  </a:lnTo>
                  <a:lnTo>
                    <a:pt x="609600" y="230505"/>
                  </a:lnTo>
                  <a:lnTo>
                    <a:pt x="610076" y="228600"/>
                  </a:lnTo>
                  <a:lnTo>
                    <a:pt x="614839" y="225743"/>
                  </a:lnTo>
                  <a:lnTo>
                    <a:pt x="618649" y="224790"/>
                  </a:lnTo>
                  <a:lnTo>
                    <a:pt x="621030" y="222885"/>
                  </a:lnTo>
                  <a:lnTo>
                    <a:pt x="623411" y="220028"/>
                  </a:lnTo>
                  <a:lnTo>
                    <a:pt x="626745" y="218122"/>
                  </a:lnTo>
                  <a:lnTo>
                    <a:pt x="631508" y="217170"/>
                  </a:lnTo>
                  <a:lnTo>
                    <a:pt x="632936" y="216218"/>
                  </a:lnTo>
                  <a:lnTo>
                    <a:pt x="632936" y="214789"/>
                  </a:lnTo>
                  <a:lnTo>
                    <a:pt x="633889" y="213836"/>
                  </a:lnTo>
                  <a:lnTo>
                    <a:pt x="636746" y="212884"/>
                  </a:lnTo>
                  <a:lnTo>
                    <a:pt x="638175" y="211455"/>
                  </a:lnTo>
                  <a:lnTo>
                    <a:pt x="638651" y="209550"/>
                  </a:lnTo>
                  <a:lnTo>
                    <a:pt x="639604" y="207645"/>
                  </a:lnTo>
                  <a:lnTo>
                    <a:pt x="641033" y="205740"/>
                  </a:lnTo>
                  <a:lnTo>
                    <a:pt x="642938" y="205264"/>
                  </a:lnTo>
                  <a:lnTo>
                    <a:pt x="644843" y="205740"/>
                  </a:lnTo>
                  <a:lnTo>
                    <a:pt x="646748" y="205264"/>
                  </a:lnTo>
                  <a:lnTo>
                    <a:pt x="648653" y="203359"/>
                  </a:lnTo>
                  <a:lnTo>
                    <a:pt x="650558" y="202406"/>
                  </a:lnTo>
                  <a:lnTo>
                    <a:pt x="652939" y="202406"/>
                  </a:lnTo>
                  <a:lnTo>
                    <a:pt x="654368" y="201930"/>
                  </a:lnTo>
                  <a:lnTo>
                    <a:pt x="658654" y="200978"/>
                  </a:lnTo>
                  <a:lnTo>
                    <a:pt x="661035" y="199549"/>
                  </a:lnTo>
                  <a:lnTo>
                    <a:pt x="662940" y="196215"/>
                  </a:lnTo>
                  <a:lnTo>
                    <a:pt x="664369" y="194786"/>
                  </a:lnTo>
                  <a:lnTo>
                    <a:pt x="665798" y="195739"/>
                  </a:lnTo>
                  <a:lnTo>
                    <a:pt x="668179" y="194786"/>
                  </a:lnTo>
                  <a:lnTo>
                    <a:pt x="671513" y="191929"/>
                  </a:lnTo>
                  <a:lnTo>
                    <a:pt x="671989" y="191929"/>
                  </a:lnTo>
                  <a:lnTo>
                    <a:pt x="674846" y="190500"/>
                  </a:lnTo>
                  <a:lnTo>
                    <a:pt x="677704" y="185261"/>
                  </a:lnTo>
                  <a:lnTo>
                    <a:pt x="679133" y="181928"/>
                  </a:lnTo>
                  <a:lnTo>
                    <a:pt x="678656" y="179070"/>
                  </a:lnTo>
                  <a:lnTo>
                    <a:pt x="677704" y="177165"/>
                  </a:lnTo>
                  <a:lnTo>
                    <a:pt x="678180" y="174308"/>
                  </a:lnTo>
                  <a:lnTo>
                    <a:pt x="679133" y="165259"/>
                  </a:lnTo>
                  <a:close/>
                </a:path>
              </a:pathLst>
            </a:custGeom>
            <a:grpFill/>
            <a:ln w="3175" cap="flat">
              <a:solidFill>
                <a:schemeClr val="bg1">
                  <a:lumMod val="75000"/>
                </a:scheme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6" name="Freeform: Shape 454">
              <a:extLst>
                <a:ext uri="{FF2B5EF4-FFF2-40B4-BE49-F238E27FC236}">
                  <a16:creationId xmlns:a16="http://schemas.microsoft.com/office/drawing/2014/main" id="{9E5B4895-564A-54E5-42B8-205122475D98}"/>
                </a:ext>
              </a:extLst>
            </p:cNvPr>
            <p:cNvSpPr/>
            <p:nvPr/>
          </p:nvSpPr>
          <p:spPr>
            <a:xfrm>
              <a:off x="6116478" y="4447698"/>
              <a:ext cx="421004" cy="461962"/>
            </a:xfrm>
            <a:custGeom>
              <a:avLst/>
              <a:gdLst>
                <a:gd name="connsiteX0" fmla="*/ 15240 w 421004"/>
                <a:gd name="connsiteY0" fmla="*/ 25717 h 461962"/>
                <a:gd name="connsiteX1" fmla="*/ 17621 w 421004"/>
                <a:gd name="connsiteY1" fmla="*/ 30004 h 461962"/>
                <a:gd name="connsiteX2" fmla="*/ 18573 w 421004"/>
                <a:gd name="connsiteY2" fmla="*/ 34766 h 461962"/>
                <a:gd name="connsiteX3" fmla="*/ 17621 w 421004"/>
                <a:gd name="connsiteY3" fmla="*/ 37147 h 461962"/>
                <a:gd name="connsiteX4" fmla="*/ 16669 w 421004"/>
                <a:gd name="connsiteY4" fmla="*/ 40481 h 461962"/>
                <a:gd name="connsiteX5" fmla="*/ 18097 w 421004"/>
                <a:gd name="connsiteY5" fmla="*/ 43815 h 461962"/>
                <a:gd name="connsiteX6" fmla="*/ 18573 w 421004"/>
                <a:gd name="connsiteY6" fmla="*/ 44767 h 461962"/>
                <a:gd name="connsiteX7" fmla="*/ 20002 w 421004"/>
                <a:gd name="connsiteY7" fmla="*/ 44291 h 461962"/>
                <a:gd name="connsiteX8" fmla="*/ 24289 w 421004"/>
                <a:gd name="connsiteY8" fmla="*/ 43815 h 461962"/>
                <a:gd name="connsiteX9" fmla="*/ 27622 w 421004"/>
                <a:gd name="connsiteY9" fmla="*/ 43339 h 461962"/>
                <a:gd name="connsiteX10" fmla="*/ 28098 w 421004"/>
                <a:gd name="connsiteY10" fmla="*/ 42386 h 461962"/>
                <a:gd name="connsiteX11" fmla="*/ 28575 w 421004"/>
                <a:gd name="connsiteY11" fmla="*/ 33338 h 461962"/>
                <a:gd name="connsiteX12" fmla="*/ 28575 w 421004"/>
                <a:gd name="connsiteY12" fmla="*/ 24289 h 461962"/>
                <a:gd name="connsiteX13" fmla="*/ 27622 w 421004"/>
                <a:gd name="connsiteY13" fmla="*/ 22860 h 461962"/>
                <a:gd name="connsiteX14" fmla="*/ 26670 w 421004"/>
                <a:gd name="connsiteY14" fmla="*/ 21907 h 461962"/>
                <a:gd name="connsiteX15" fmla="*/ 26670 w 421004"/>
                <a:gd name="connsiteY15" fmla="*/ 21431 h 461962"/>
                <a:gd name="connsiteX16" fmla="*/ 28575 w 421004"/>
                <a:gd name="connsiteY16" fmla="*/ 20479 h 461962"/>
                <a:gd name="connsiteX17" fmla="*/ 30956 w 421004"/>
                <a:gd name="connsiteY17" fmla="*/ 19050 h 461962"/>
                <a:gd name="connsiteX18" fmla="*/ 31909 w 421004"/>
                <a:gd name="connsiteY18" fmla="*/ 18574 h 461962"/>
                <a:gd name="connsiteX19" fmla="*/ 34766 w 421004"/>
                <a:gd name="connsiteY19" fmla="*/ 16192 h 461962"/>
                <a:gd name="connsiteX20" fmla="*/ 40005 w 421004"/>
                <a:gd name="connsiteY20" fmla="*/ 10477 h 461962"/>
                <a:gd name="connsiteX21" fmla="*/ 43815 w 421004"/>
                <a:gd name="connsiteY21" fmla="*/ 9049 h 461962"/>
                <a:gd name="connsiteX22" fmla="*/ 47625 w 421004"/>
                <a:gd name="connsiteY22" fmla="*/ 7620 h 461962"/>
                <a:gd name="connsiteX23" fmla="*/ 48101 w 421004"/>
                <a:gd name="connsiteY23" fmla="*/ 7144 h 461962"/>
                <a:gd name="connsiteX24" fmla="*/ 47148 w 421004"/>
                <a:gd name="connsiteY24" fmla="*/ 6667 h 461962"/>
                <a:gd name="connsiteX25" fmla="*/ 44767 w 421004"/>
                <a:gd name="connsiteY25" fmla="*/ 4286 h 461962"/>
                <a:gd name="connsiteX26" fmla="*/ 41910 w 421004"/>
                <a:gd name="connsiteY26" fmla="*/ 476 h 461962"/>
                <a:gd name="connsiteX27" fmla="*/ 40957 w 421004"/>
                <a:gd name="connsiteY27" fmla="*/ 0 h 461962"/>
                <a:gd name="connsiteX28" fmla="*/ 39052 w 421004"/>
                <a:gd name="connsiteY28" fmla="*/ 0 h 461962"/>
                <a:gd name="connsiteX29" fmla="*/ 36195 w 421004"/>
                <a:gd name="connsiteY29" fmla="*/ 1429 h 461962"/>
                <a:gd name="connsiteX30" fmla="*/ 33338 w 421004"/>
                <a:gd name="connsiteY30" fmla="*/ 3334 h 461962"/>
                <a:gd name="connsiteX31" fmla="*/ 28575 w 421004"/>
                <a:gd name="connsiteY31" fmla="*/ 5239 h 461962"/>
                <a:gd name="connsiteX32" fmla="*/ 24765 w 421004"/>
                <a:gd name="connsiteY32" fmla="*/ 6191 h 461962"/>
                <a:gd name="connsiteX33" fmla="*/ 24289 w 421004"/>
                <a:gd name="connsiteY33" fmla="*/ 7620 h 461962"/>
                <a:gd name="connsiteX34" fmla="*/ 23336 w 421004"/>
                <a:gd name="connsiteY34" fmla="*/ 10001 h 461962"/>
                <a:gd name="connsiteX35" fmla="*/ 21907 w 421004"/>
                <a:gd name="connsiteY35" fmla="*/ 11430 h 461962"/>
                <a:gd name="connsiteX36" fmla="*/ 18573 w 421004"/>
                <a:gd name="connsiteY36" fmla="*/ 11906 h 461962"/>
                <a:gd name="connsiteX37" fmla="*/ 17145 w 421004"/>
                <a:gd name="connsiteY37" fmla="*/ 13811 h 461962"/>
                <a:gd name="connsiteX38" fmla="*/ 14288 w 421004"/>
                <a:gd name="connsiteY38" fmla="*/ 17621 h 461962"/>
                <a:gd name="connsiteX39" fmla="*/ 12382 w 421004"/>
                <a:gd name="connsiteY39" fmla="*/ 19526 h 461962"/>
                <a:gd name="connsiteX40" fmla="*/ 13335 w 421004"/>
                <a:gd name="connsiteY40" fmla="*/ 20479 h 461962"/>
                <a:gd name="connsiteX41" fmla="*/ 15240 w 421004"/>
                <a:gd name="connsiteY41" fmla="*/ 25717 h 461962"/>
                <a:gd name="connsiteX42" fmla="*/ 421005 w 421004"/>
                <a:gd name="connsiteY42" fmla="*/ 234315 h 461962"/>
                <a:gd name="connsiteX43" fmla="*/ 420528 w 421004"/>
                <a:gd name="connsiteY43" fmla="*/ 232410 h 461962"/>
                <a:gd name="connsiteX44" fmla="*/ 420052 w 421004"/>
                <a:gd name="connsiteY44" fmla="*/ 228124 h 461962"/>
                <a:gd name="connsiteX45" fmla="*/ 419100 w 421004"/>
                <a:gd name="connsiteY45" fmla="*/ 221932 h 461962"/>
                <a:gd name="connsiteX46" fmla="*/ 418147 w 421004"/>
                <a:gd name="connsiteY46" fmla="*/ 217646 h 461962"/>
                <a:gd name="connsiteX47" fmla="*/ 416719 w 421004"/>
                <a:gd name="connsiteY47" fmla="*/ 218122 h 461962"/>
                <a:gd name="connsiteX48" fmla="*/ 415766 w 421004"/>
                <a:gd name="connsiteY48" fmla="*/ 220027 h 461962"/>
                <a:gd name="connsiteX49" fmla="*/ 415766 w 421004"/>
                <a:gd name="connsiteY49" fmla="*/ 221456 h 461962"/>
                <a:gd name="connsiteX50" fmla="*/ 413385 w 421004"/>
                <a:gd name="connsiteY50" fmla="*/ 222409 h 461962"/>
                <a:gd name="connsiteX51" fmla="*/ 408622 w 421004"/>
                <a:gd name="connsiteY51" fmla="*/ 222409 h 461962"/>
                <a:gd name="connsiteX52" fmla="*/ 403860 w 421004"/>
                <a:gd name="connsiteY52" fmla="*/ 221456 h 461962"/>
                <a:gd name="connsiteX53" fmla="*/ 400526 w 421004"/>
                <a:gd name="connsiteY53" fmla="*/ 220980 h 461962"/>
                <a:gd name="connsiteX54" fmla="*/ 398145 w 421004"/>
                <a:gd name="connsiteY54" fmla="*/ 221456 h 461962"/>
                <a:gd name="connsiteX55" fmla="*/ 390048 w 421004"/>
                <a:gd name="connsiteY55" fmla="*/ 224790 h 461962"/>
                <a:gd name="connsiteX56" fmla="*/ 387191 w 421004"/>
                <a:gd name="connsiteY56" fmla="*/ 225266 h 461962"/>
                <a:gd name="connsiteX57" fmla="*/ 378142 w 421004"/>
                <a:gd name="connsiteY57" fmla="*/ 224790 h 461962"/>
                <a:gd name="connsiteX58" fmla="*/ 372903 w 421004"/>
                <a:gd name="connsiteY58" fmla="*/ 224314 h 461962"/>
                <a:gd name="connsiteX59" fmla="*/ 369094 w 421004"/>
                <a:gd name="connsiteY59" fmla="*/ 224314 h 461962"/>
                <a:gd name="connsiteX60" fmla="*/ 366713 w 421004"/>
                <a:gd name="connsiteY60" fmla="*/ 225266 h 461962"/>
                <a:gd name="connsiteX61" fmla="*/ 363378 w 421004"/>
                <a:gd name="connsiteY61" fmla="*/ 227647 h 461962"/>
                <a:gd name="connsiteX62" fmla="*/ 360521 w 421004"/>
                <a:gd name="connsiteY62" fmla="*/ 229076 h 461962"/>
                <a:gd name="connsiteX63" fmla="*/ 359092 w 421004"/>
                <a:gd name="connsiteY63" fmla="*/ 229076 h 461962"/>
                <a:gd name="connsiteX64" fmla="*/ 358140 w 421004"/>
                <a:gd name="connsiteY64" fmla="*/ 228124 h 461962"/>
                <a:gd name="connsiteX65" fmla="*/ 357188 w 421004"/>
                <a:gd name="connsiteY65" fmla="*/ 226695 h 461962"/>
                <a:gd name="connsiteX66" fmla="*/ 356711 w 421004"/>
                <a:gd name="connsiteY66" fmla="*/ 222885 h 461962"/>
                <a:gd name="connsiteX67" fmla="*/ 355282 w 421004"/>
                <a:gd name="connsiteY67" fmla="*/ 218599 h 461962"/>
                <a:gd name="connsiteX68" fmla="*/ 356235 w 421004"/>
                <a:gd name="connsiteY68" fmla="*/ 216694 h 461962"/>
                <a:gd name="connsiteX69" fmla="*/ 358616 w 421004"/>
                <a:gd name="connsiteY69" fmla="*/ 215265 h 461962"/>
                <a:gd name="connsiteX70" fmla="*/ 359569 w 421004"/>
                <a:gd name="connsiteY70" fmla="*/ 211931 h 461962"/>
                <a:gd name="connsiteX71" fmla="*/ 358616 w 421004"/>
                <a:gd name="connsiteY71" fmla="*/ 207169 h 461962"/>
                <a:gd name="connsiteX72" fmla="*/ 358616 w 421004"/>
                <a:gd name="connsiteY72" fmla="*/ 203835 h 461962"/>
                <a:gd name="connsiteX73" fmla="*/ 359092 w 421004"/>
                <a:gd name="connsiteY73" fmla="*/ 201930 h 461962"/>
                <a:gd name="connsiteX74" fmla="*/ 358140 w 421004"/>
                <a:gd name="connsiteY74" fmla="*/ 197167 h 461962"/>
                <a:gd name="connsiteX75" fmla="*/ 355759 w 421004"/>
                <a:gd name="connsiteY75" fmla="*/ 189547 h 461962"/>
                <a:gd name="connsiteX76" fmla="*/ 351948 w 421004"/>
                <a:gd name="connsiteY76" fmla="*/ 183356 h 461962"/>
                <a:gd name="connsiteX77" fmla="*/ 347186 w 421004"/>
                <a:gd name="connsiteY77" fmla="*/ 178594 h 461962"/>
                <a:gd name="connsiteX78" fmla="*/ 343852 w 421004"/>
                <a:gd name="connsiteY78" fmla="*/ 174307 h 461962"/>
                <a:gd name="connsiteX79" fmla="*/ 342423 w 421004"/>
                <a:gd name="connsiteY79" fmla="*/ 170021 h 461962"/>
                <a:gd name="connsiteX80" fmla="*/ 342900 w 421004"/>
                <a:gd name="connsiteY80" fmla="*/ 160020 h 461962"/>
                <a:gd name="connsiteX81" fmla="*/ 344328 w 421004"/>
                <a:gd name="connsiteY81" fmla="*/ 150971 h 461962"/>
                <a:gd name="connsiteX82" fmla="*/ 345281 w 421004"/>
                <a:gd name="connsiteY82" fmla="*/ 143827 h 461962"/>
                <a:gd name="connsiteX83" fmla="*/ 344805 w 421004"/>
                <a:gd name="connsiteY83" fmla="*/ 131921 h 461962"/>
                <a:gd name="connsiteX84" fmla="*/ 341471 w 421004"/>
                <a:gd name="connsiteY84" fmla="*/ 124301 h 461962"/>
                <a:gd name="connsiteX85" fmla="*/ 340995 w 421004"/>
                <a:gd name="connsiteY85" fmla="*/ 116205 h 461962"/>
                <a:gd name="connsiteX86" fmla="*/ 342900 w 421004"/>
                <a:gd name="connsiteY86" fmla="*/ 107156 h 461962"/>
                <a:gd name="connsiteX87" fmla="*/ 343376 w 421004"/>
                <a:gd name="connsiteY87" fmla="*/ 100965 h 461962"/>
                <a:gd name="connsiteX88" fmla="*/ 341947 w 421004"/>
                <a:gd name="connsiteY88" fmla="*/ 97631 h 461962"/>
                <a:gd name="connsiteX89" fmla="*/ 340995 w 421004"/>
                <a:gd name="connsiteY89" fmla="*/ 97155 h 461962"/>
                <a:gd name="connsiteX90" fmla="*/ 340042 w 421004"/>
                <a:gd name="connsiteY90" fmla="*/ 96679 h 461962"/>
                <a:gd name="connsiteX91" fmla="*/ 331946 w 421004"/>
                <a:gd name="connsiteY91" fmla="*/ 96202 h 461962"/>
                <a:gd name="connsiteX92" fmla="*/ 320992 w 421004"/>
                <a:gd name="connsiteY92" fmla="*/ 95726 h 461962"/>
                <a:gd name="connsiteX93" fmla="*/ 311467 w 421004"/>
                <a:gd name="connsiteY93" fmla="*/ 95726 h 461962"/>
                <a:gd name="connsiteX94" fmla="*/ 300990 w 421004"/>
                <a:gd name="connsiteY94" fmla="*/ 95726 h 461962"/>
                <a:gd name="connsiteX95" fmla="*/ 299085 w 421004"/>
                <a:gd name="connsiteY95" fmla="*/ 94774 h 461962"/>
                <a:gd name="connsiteX96" fmla="*/ 298132 w 421004"/>
                <a:gd name="connsiteY96" fmla="*/ 92869 h 461962"/>
                <a:gd name="connsiteX97" fmla="*/ 298132 w 421004"/>
                <a:gd name="connsiteY97" fmla="*/ 90964 h 461962"/>
                <a:gd name="connsiteX98" fmla="*/ 300038 w 421004"/>
                <a:gd name="connsiteY98" fmla="*/ 84772 h 461962"/>
                <a:gd name="connsiteX99" fmla="*/ 299561 w 421004"/>
                <a:gd name="connsiteY99" fmla="*/ 84296 h 461962"/>
                <a:gd name="connsiteX100" fmla="*/ 295751 w 421004"/>
                <a:gd name="connsiteY100" fmla="*/ 84296 h 461962"/>
                <a:gd name="connsiteX101" fmla="*/ 285750 w 421004"/>
                <a:gd name="connsiteY101" fmla="*/ 85249 h 461962"/>
                <a:gd name="connsiteX102" fmla="*/ 279082 w 421004"/>
                <a:gd name="connsiteY102" fmla="*/ 86201 h 461962"/>
                <a:gd name="connsiteX103" fmla="*/ 274796 w 421004"/>
                <a:gd name="connsiteY103" fmla="*/ 86677 h 461962"/>
                <a:gd name="connsiteX104" fmla="*/ 267652 w 421004"/>
                <a:gd name="connsiteY104" fmla="*/ 88582 h 461962"/>
                <a:gd name="connsiteX105" fmla="*/ 263366 w 421004"/>
                <a:gd name="connsiteY105" fmla="*/ 92392 h 461962"/>
                <a:gd name="connsiteX106" fmla="*/ 261938 w 421004"/>
                <a:gd name="connsiteY106" fmla="*/ 97155 h 461962"/>
                <a:gd name="connsiteX107" fmla="*/ 261938 w 421004"/>
                <a:gd name="connsiteY107" fmla="*/ 100965 h 461962"/>
                <a:gd name="connsiteX108" fmla="*/ 261461 w 421004"/>
                <a:gd name="connsiteY108" fmla="*/ 103822 h 461962"/>
                <a:gd name="connsiteX109" fmla="*/ 259556 w 421004"/>
                <a:gd name="connsiteY109" fmla="*/ 106680 h 461962"/>
                <a:gd name="connsiteX110" fmla="*/ 258127 w 421004"/>
                <a:gd name="connsiteY110" fmla="*/ 110014 h 461962"/>
                <a:gd name="connsiteX111" fmla="*/ 258127 w 421004"/>
                <a:gd name="connsiteY111" fmla="*/ 111919 h 461962"/>
                <a:gd name="connsiteX112" fmla="*/ 257175 w 421004"/>
                <a:gd name="connsiteY112" fmla="*/ 120491 h 461962"/>
                <a:gd name="connsiteX113" fmla="*/ 250507 w 421004"/>
                <a:gd name="connsiteY113" fmla="*/ 121444 h 461962"/>
                <a:gd name="connsiteX114" fmla="*/ 243840 w 421004"/>
                <a:gd name="connsiteY114" fmla="*/ 121444 h 461962"/>
                <a:gd name="connsiteX115" fmla="*/ 242411 w 421004"/>
                <a:gd name="connsiteY115" fmla="*/ 121444 h 461962"/>
                <a:gd name="connsiteX116" fmla="*/ 234315 w 421004"/>
                <a:gd name="connsiteY116" fmla="*/ 119539 h 461962"/>
                <a:gd name="connsiteX117" fmla="*/ 231457 w 421004"/>
                <a:gd name="connsiteY117" fmla="*/ 119539 h 461962"/>
                <a:gd name="connsiteX118" fmla="*/ 228600 w 421004"/>
                <a:gd name="connsiteY118" fmla="*/ 120491 h 461962"/>
                <a:gd name="connsiteX119" fmla="*/ 223361 w 421004"/>
                <a:gd name="connsiteY119" fmla="*/ 121444 h 461962"/>
                <a:gd name="connsiteX120" fmla="*/ 218598 w 421004"/>
                <a:gd name="connsiteY120" fmla="*/ 122396 h 461962"/>
                <a:gd name="connsiteX121" fmla="*/ 213836 w 421004"/>
                <a:gd name="connsiteY121" fmla="*/ 124777 h 461962"/>
                <a:gd name="connsiteX122" fmla="*/ 212407 w 421004"/>
                <a:gd name="connsiteY122" fmla="*/ 124777 h 461962"/>
                <a:gd name="connsiteX123" fmla="*/ 209073 w 421004"/>
                <a:gd name="connsiteY123" fmla="*/ 123349 h 461962"/>
                <a:gd name="connsiteX124" fmla="*/ 204311 w 421004"/>
                <a:gd name="connsiteY124" fmla="*/ 123349 h 461962"/>
                <a:gd name="connsiteX125" fmla="*/ 199548 w 421004"/>
                <a:gd name="connsiteY125" fmla="*/ 123825 h 461962"/>
                <a:gd name="connsiteX126" fmla="*/ 197167 w 421004"/>
                <a:gd name="connsiteY126" fmla="*/ 124301 h 461962"/>
                <a:gd name="connsiteX127" fmla="*/ 195739 w 421004"/>
                <a:gd name="connsiteY127" fmla="*/ 123349 h 461962"/>
                <a:gd name="connsiteX128" fmla="*/ 191452 w 421004"/>
                <a:gd name="connsiteY128" fmla="*/ 116681 h 461962"/>
                <a:gd name="connsiteX129" fmla="*/ 185738 w 421004"/>
                <a:gd name="connsiteY129" fmla="*/ 108109 h 461962"/>
                <a:gd name="connsiteX130" fmla="*/ 182880 w 421004"/>
                <a:gd name="connsiteY130" fmla="*/ 102870 h 461962"/>
                <a:gd name="connsiteX131" fmla="*/ 181927 w 421004"/>
                <a:gd name="connsiteY131" fmla="*/ 101441 h 461962"/>
                <a:gd name="connsiteX132" fmla="*/ 180022 w 421004"/>
                <a:gd name="connsiteY132" fmla="*/ 99536 h 461962"/>
                <a:gd name="connsiteX133" fmla="*/ 177165 w 421004"/>
                <a:gd name="connsiteY133" fmla="*/ 96202 h 461962"/>
                <a:gd name="connsiteX134" fmla="*/ 176213 w 421004"/>
                <a:gd name="connsiteY134" fmla="*/ 92869 h 461962"/>
                <a:gd name="connsiteX135" fmla="*/ 176689 w 421004"/>
                <a:gd name="connsiteY135" fmla="*/ 89535 h 461962"/>
                <a:gd name="connsiteX136" fmla="*/ 175260 w 421004"/>
                <a:gd name="connsiteY136" fmla="*/ 85249 h 461962"/>
                <a:gd name="connsiteX137" fmla="*/ 171450 w 421004"/>
                <a:gd name="connsiteY137" fmla="*/ 80010 h 461962"/>
                <a:gd name="connsiteX138" fmla="*/ 169069 w 421004"/>
                <a:gd name="connsiteY138" fmla="*/ 74771 h 461962"/>
                <a:gd name="connsiteX139" fmla="*/ 168116 w 421004"/>
                <a:gd name="connsiteY139" fmla="*/ 70009 h 461962"/>
                <a:gd name="connsiteX140" fmla="*/ 167640 w 421004"/>
                <a:gd name="connsiteY140" fmla="*/ 65722 h 461962"/>
                <a:gd name="connsiteX141" fmla="*/ 168116 w 421004"/>
                <a:gd name="connsiteY141" fmla="*/ 62389 h 461962"/>
                <a:gd name="connsiteX142" fmla="*/ 167640 w 421004"/>
                <a:gd name="connsiteY142" fmla="*/ 60007 h 461962"/>
                <a:gd name="connsiteX143" fmla="*/ 165735 w 421004"/>
                <a:gd name="connsiteY143" fmla="*/ 58102 h 461962"/>
                <a:gd name="connsiteX144" fmla="*/ 164782 w 421004"/>
                <a:gd name="connsiteY144" fmla="*/ 56197 h 461962"/>
                <a:gd name="connsiteX145" fmla="*/ 163830 w 421004"/>
                <a:gd name="connsiteY145" fmla="*/ 55245 h 461962"/>
                <a:gd name="connsiteX146" fmla="*/ 162401 w 421004"/>
                <a:gd name="connsiteY146" fmla="*/ 53340 h 461962"/>
                <a:gd name="connsiteX147" fmla="*/ 158591 w 421004"/>
                <a:gd name="connsiteY147" fmla="*/ 50959 h 461962"/>
                <a:gd name="connsiteX148" fmla="*/ 154781 w 421004"/>
                <a:gd name="connsiteY148" fmla="*/ 50006 h 461962"/>
                <a:gd name="connsiteX149" fmla="*/ 146209 w 421004"/>
                <a:gd name="connsiteY149" fmla="*/ 50006 h 461962"/>
                <a:gd name="connsiteX150" fmla="*/ 134778 w 421004"/>
                <a:gd name="connsiteY150" fmla="*/ 50006 h 461962"/>
                <a:gd name="connsiteX151" fmla="*/ 124301 w 421004"/>
                <a:gd name="connsiteY151" fmla="*/ 50006 h 461962"/>
                <a:gd name="connsiteX152" fmla="*/ 112871 w 421004"/>
                <a:gd name="connsiteY152" fmla="*/ 50006 h 461962"/>
                <a:gd name="connsiteX153" fmla="*/ 101441 w 421004"/>
                <a:gd name="connsiteY153" fmla="*/ 50006 h 461962"/>
                <a:gd name="connsiteX154" fmla="*/ 98107 w 421004"/>
                <a:gd name="connsiteY154" fmla="*/ 50482 h 461962"/>
                <a:gd name="connsiteX155" fmla="*/ 89059 w 421004"/>
                <a:gd name="connsiteY155" fmla="*/ 50482 h 461962"/>
                <a:gd name="connsiteX156" fmla="*/ 81915 w 421004"/>
                <a:gd name="connsiteY156" fmla="*/ 50006 h 461962"/>
                <a:gd name="connsiteX157" fmla="*/ 79057 w 421004"/>
                <a:gd name="connsiteY157" fmla="*/ 49530 h 461962"/>
                <a:gd name="connsiteX158" fmla="*/ 74295 w 421004"/>
                <a:gd name="connsiteY158" fmla="*/ 49054 h 461962"/>
                <a:gd name="connsiteX159" fmla="*/ 67151 w 421004"/>
                <a:gd name="connsiteY159" fmla="*/ 49054 h 461962"/>
                <a:gd name="connsiteX160" fmla="*/ 63341 w 421004"/>
                <a:gd name="connsiteY160" fmla="*/ 49054 h 461962"/>
                <a:gd name="connsiteX161" fmla="*/ 53816 w 421004"/>
                <a:gd name="connsiteY161" fmla="*/ 49054 h 461962"/>
                <a:gd name="connsiteX162" fmla="*/ 52864 w 421004"/>
                <a:gd name="connsiteY162" fmla="*/ 49054 h 461962"/>
                <a:gd name="connsiteX163" fmla="*/ 51435 w 421004"/>
                <a:gd name="connsiteY163" fmla="*/ 49530 h 461962"/>
                <a:gd name="connsiteX164" fmla="*/ 47625 w 421004"/>
                <a:gd name="connsiteY164" fmla="*/ 48577 h 461962"/>
                <a:gd name="connsiteX165" fmla="*/ 43815 w 421004"/>
                <a:gd name="connsiteY165" fmla="*/ 49054 h 461962"/>
                <a:gd name="connsiteX166" fmla="*/ 41910 w 421004"/>
                <a:gd name="connsiteY166" fmla="*/ 50482 h 461962"/>
                <a:gd name="connsiteX167" fmla="*/ 34290 w 421004"/>
                <a:gd name="connsiteY167" fmla="*/ 53816 h 461962"/>
                <a:gd name="connsiteX168" fmla="*/ 26194 w 421004"/>
                <a:gd name="connsiteY168" fmla="*/ 55245 h 461962"/>
                <a:gd name="connsiteX169" fmla="*/ 20478 w 421004"/>
                <a:gd name="connsiteY169" fmla="*/ 56674 h 461962"/>
                <a:gd name="connsiteX170" fmla="*/ 17621 w 421004"/>
                <a:gd name="connsiteY170" fmla="*/ 57150 h 461962"/>
                <a:gd name="connsiteX171" fmla="*/ 17145 w 421004"/>
                <a:gd name="connsiteY171" fmla="*/ 58102 h 461962"/>
                <a:gd name="connsiteX172" fmla="*/ 19050 w 421004"/>
                <a:gd name="connsiteY172" fmla="*/ 60007 h 461962"/>
                <a:gd name="connsiteX173" fmla="*/ 21431 w 421004"/>
                <a:gd name="connsiteY173" fmla="*/ 65722 h 461962"/>
                <a:gd name="connsiteX174" fmla="*/ 25717 w 421004"/>
                <a:gd name="connsiteY174" fmla="*/ 73819 h 461962"/>
                <a:gd name="connsiteX175" fmla="*/ 36195 w 421004"/>
                <a:gd name="connsiteY175" fmla="*/ 86201 h 461962"/>
                <a:gd name="connsiteX176" fmla="*/ 37623 w 421004"/>
                <a:gd name="connsiteY176" fmla="*/ 95726 h 461962"/>
                <a:gd name="connsiteX177" fmla="*/ 45244 w 421004"/>
                <a:gd name="connsiteY177" fmla="*/ 114300 h 461962"/>
                <a:gd name="connsiteX178" fmla="*/ 55245 w 421004"/>
                <a:gd name="connsiteY178" fmla="*/ 134302 h 461962"/>
                <a:gd name="connsiteX179" fmla="*/ 54769 w 421004"/>
                <a:gd name="connsiteY179" fmla="*/ 137636 h 461962"/>
                <a:gd name="connsiteX180" fmla="*/ 54769 w 421004"/>
                <a:gd name="connsiteY180" fmla="*/ 140494 h 461962"/>
                <a:gd name="connsiteX181" fmla="*/ 55245 w 421004"/>
                <a:gd name="connsiteY181" fmla="*/ 142875 h 461962"/>
                <a:gd name="connsiteX182" fmla="*/ 54769 w 421004"/>
                <a:gd name="connsiteY182" fmla="*/ 144780 h 461962"/>
                <a:gd name="connsiteX183" fmla="*/ 44291 w 421004"/>
                <a:gd name="connsiteY183" fmla="*/ 155734 h 461962"/>
                <a:gd name="connsiteX184" fmla="*/ 43815 w 421004"/>
                <a:gd name="connsiteY184" fmla="*/ 154781 h 461962"/>
                <a:gd name="connsiteX185" fmla="*/ 44767 w 421004"/>
                <a:gd name="connsiteY185" fmla="*/ 153352 h 461962"/>
                <a:gd name="connsiteX186" fmla="*/ 45244 w 421004"/>
                <a:gd name="connsiteY186" fmla="*/ 152400 h 461962"/>
                <a:gd name="connsiteX187" fmla="*/ 43815 w 421004"/>
                <a:gd name="connsiteY187" fmla="*/ 153352 h 461962"/>
                <a:gd name="connsiteX188" fmla="*/ 42386 w 421004"/>
                <a:gd name="connsiteY188" fmla="*/ 155734 h 461962"/>
                <a:gd name="connsiteX189" fmla="*/ 42386 w 421004"/>
                <a:gd name="connsiteY189" fmla="*/ 157639 h 461962"/>
                <a:gd name="connsiteX190" fmla="*/ 45244 w 421004"/>
                <a:gd name="connsiteY190" fmla="*/ 163830 h 461962"/>
                <a:gd name="connsiteX191" fmla="*/ 48101 w 421004"/>
                <a:gd name="connsiteY191" fmla="*/ 169069 h 461962"/>
                <a:gd name="connsiteX192" fmla="*/ 49530 w 421004"/>
                <a:gd name="connsiteY192" fmla="*/ 174307 h 461962"/>
                <a:gd name="connsiteX193" fmla="*/ 50006 w 421004"/>
                <a:gd name="connsiteY193" fmla="*/ 179546 h 461962"/>
                <a:gd name="connsiteX194" fmla="*/ 52864 w 421004"/>
                <a:gd name="connsiteY194" fmla="*/ 183832 h 461962"/>
                <a:gd name="connsiteX195" fmla="*/ 54292 w 421004"/>
                <a:gd name="connsiteY195" fmla="*/ 189547 h 461962"/>
                <a:gd name="connsiteX196" fmla="*/ 60007 w 421004"/>
                <a:gd name="connsiteY196" fmla="*/ 198120 h 461962"/>
                <a:gd name="connsiteX197" fmla="*/ 61436 w 421004"/>
                <a:gd name="connsiteY197" fmla="*/ 203835 h 461962"/>
                <a:gd name="connsiteX198" fmla="*/ 64770 w 421004"/>
                <a:gd name="connsiteY198" fmla="*/ 207169 h 461962"/>
                <a:gd name="connsiteX199" fmla="*/ 67627 w 421004"/>
                <a:gd name="connsiteY199" fmla="*/ 211455 h 461962"/>
                <a:gd name="connsiteX200" fmla="*/ 68103 w 421004"/>
                <a:gd name="connsiteY200" fmla="*/ 215741 h 461962"/>
                <a:gd name="connsiteX201" fmla="*/ 71438 w 421004"/>
                <a:gd name="connsiteY201" fmla="*/ 221456 h 461962"/>
                <a:gd name="connsiteX202" fmla="*/ 71914 w 421004"/>
                <a:gd name="connsiteY202" fmla="*/ 225742 h 461962"/>
                <a:gd name="connsiteX203" fmla="*/ 69532 w 421004"/>
                <a:gd name="connsiteY203" fmla="*/ 240506 h 461962"/>
                <a:gd name="connsiteX204" fmla="*/ 69532 w 421004"/>
                <a:gd name="connsiteY204" fmla="*/ 251460 h 461962"/>
                <a:gd name="connsiteX205" fmla="*/ 66198 w 421004"/>
                <a:gd name="connsiteY205" fmla="*/ 261938 h 461962"/>
                <a:gd name="connsiteX206" fmla="*/ 63341 w 421004"/>
                <a:gd name="connsiteY206" fmla="*/ 267652 h 461962"/>
                <a:gd name="connsiteX207" fmla="*/ 57150 w 421004"/>
                <a:gd name="connsiteY207" fmla="*/ 275749 h 461962"/>
                <a:gd name="connsiteX208" fmla="*/ 48577 w 421004"/>
                <a:gd name="connsiteY208" fmla="*/ 280035 h 461962"/>
                <a:gd name="connsiteX209" fmla="*/ 42386 w 421004"/>
                <a:gd name="connsiteY209" fmla="*/ 284321 h 461962"/>
                <a:gd name="connsiteX210" fmla="*/ 39528 w 421004"/>
                <a:gd name="connsiteY210" fmla="*/ 292894 h 461962"/>
                <a:gd name="connsiteX211" fmla="*/ 27622 w 421004"/>
                <a:gd name="connsiteY211" fmla="*/ 306705 h 461962"/>
                <a:gd name="connsiteX212" fmla="*/ 26194 w 421004"/>
                <a:gd name="connsiteY212" fmla="*/ 317659 h 461962"/>
                <a:gd name="connsiteX213" fmla="*/ 21907 w 421004"/>
                <a:gd name="connsiteY213" fmla="*/ 327184 h 461962"/>
                <a:gd name="connsiteX214" fmla="*/ 18573 w 421004"/>
                <a:gd name="connsiteY214" fmla="*/ 347663 h 461962"/>
                <a:gd name="connsiteX215" fmla="*/ 11430 w 421004"/>
                <a:gd name="connsiteY215" fmla="*/ 368617 h 461962"/>
                <a:gd name="connsiteX216" fmla="*/ 9525 w 421004"/>
                <a:gd name="connsiteY216" fmla="*/ 377666 h 461962"/>
                <a:gd name="connsiteX217" fmla="*/ 8096 w 421004"/>
                <a:gd name="connsiteY217" fmla="*/ 381952 h 461962"/>
                <a:gd name="connsiteX218" fmla="*/ 5715 w 421004"/>
                <a:gd name="connsiteY218" fmla="*/ 384810 h 461962"/>
                <a:gd name="connsiteX219" fmla="*/ 3810 w 421004"/>
                <a:gd name="connsiteY219" fmla="*/ 386715 h 461962"/>
                <a:gd name="connsiteX220" fmla="*/ 476 w 421004"/>
                <a:gd name="connsiteY220" fmla="*/ 389096 h 461962"/>
                <a:gd name="connsiteX221" fmla="*/ 952 w 421004"/>
                <a:gd name="connsiteY221" fmla="*/ 391954 h 461962"/>
                <a:gd name="connsiteX222" fmla="*/ 1905 w 421004"/>
                <a:gd name="connsiteY222" fmla="*/ 394335 h 461962"/>
                <a:gd name="connsiteX223" fmla="*/ 2857 w 421004"/>
                <a:gd name="connsiteY223" fmla="*/ 411956 h 461962"/>
                <a:gd name="connsiteX224" fmla="*/ 2857 w 421004"/>
                <a:gd name="connsiteY224" fmla="*/ 418624 h 461962"/>
                <a:gd name="connsiteX225" fmla="*/ 1428 w 421004"/>
                <a:gd name="connsiteY225" fmla="*/ 424339 h 461962"/>
                <a:gd name="connsiteX226" fmla="*/ 0 w 421004"/>
                <a:gd name="connsiteY226" fmla="*/ 437197 h 461962"/>
                <a:gd name="connsiteX227" fmla="*/ 5239 w 421004"/>
                <a:gd name="connsiteY227" fmla="*/ 436245 h 461962"/>
                <a:gd name="connsiteX228" fmla="*/ 9048 w 421004"/>
                <a:gd name="connsiteY228" fmla="*/ 434340 h 461962"/>
                <a:gd name="connsiteX229" fmla="*/ 12382 w 421004"/>
                <a:gd name="connsiteY229" fmla="*/ 434340 h 461962"/>
                <a:gd name="connsiteX230" fmla="*/ 15716 w 421004"/>
                <a:gd name="connsiteY230" fmla="*/ 435769 h 461962"/>
                <a:gd name="connsiteX231" fmla="*/ 19526 w 421004"/>
                <a:gd name="connsiteY231" fmla="*/ 435769 h 461962"/>
                <a:gd name="connsiteX232" fmla="*/ 20955 w 421004"/>
                <a:gd name="connsiteY232" fmla="*/ 435292 h 461962"/>
                <a:gd name="connsiteX233" fmla="*/ 27146 w 421004"/>
                <a:gd name="connsiteY233" fmla="*/ 435292 h 461962"/>
                <a:gd name="connsiteX234" fmla="*/ 30956 w 421004"/>
                <a:gd name="connsiteY234" fmla="*/ 433388 h 461962"/>
                <a:gd name="connsiteX235" fmla="*/ 35242 w 421004"/>
                <a:gd name="connsiteY235" fmla="*/ 431482 h 461962"/>
                <a:gd name="connsiteX236" fmla="*/ 37623 w 421004"/>
                <a:gd name="connsiteY236" fmla="*/ 430054 h 461962"/>
                <a:gd name="connsiteX237" fmla="*/ 40957 w 421004"/>
                <a:gd name="connsiteY237" fmla="*/ 428625 h 461962"/>
                <a:gd name="connsiteX238" fmla="*/ 45720 w 421004"/>
                <a:gd name="connsiteY238" fmla="*/ 427196 h 461962"/>
                <a:gd name="connsiteX239" fmla="*/ 48577 w 421004"/>
                <a:gd name="connsiteY239" fmla="*/ 427196 h 461962"/>
                <a:gd name="connsiteX240" fmla="*/ 51911 w 421004"/>
                <a:gd name="connsiteY240" fmla="*/ 427672 h 461962"/>
                <a:gd name="connsiteX241" fmla="*/ 56197 w 421004"/>
                <a:gd name="connsiteY241" fmla="*/ 428149 h 461962"/>
                <a:gd name="connsiteX242" fmla="*/ 58578 w 421004"/>
                <a:gd name="connsiteY242" fmla="*/ 429101 h 461962"/>
                <a:gd name="connsiteX243" fmla="*/ 61436 w 421004"/>
                <a:gd name="connsiteY243" fmla="*/ 432435 h 461962"/>
                <a:gd name="connsiteX244" fmla="*/ 65722 w 421004"/>
                <a:gd name="connsiteY244" fmla="*/ 435769 h 461962"/>
                <a:gd name="connsiteX245" fmla="*/ 69056 w 421004"/>
                <a:gd name="connsiteY245" fmla="*/ 437674 h 461962"/>
                <a:gd name="connsiteX246" fmla="*/ 72866 w 421004"/>
                <a:gd name="connsiteY246" fmla="*/ 440055 h 461962"/>
                <a:gd name="connsiteX247" fmla="*/ 73819 w 421004"/>
                <a:gd name="connsiteY247" fmla="*/ 441007 h 461962"/>
                <a:gd name="connsiteX248" fmla="*/ 75723 w 421004"/>
                <a:gd name="connsiteY248" fmla="*/ 441484 h 461962"/>
                <a:gd name="connsiteX249" fmla="*/ 76676 w 421004"/>
                <a:gd name="connsiteY249" fmla="*/ 441484 h 461962"/>
                <a:gd name="connsiteX250" fmla="*/ 83820 w 421004"/>
                <a:gd name="connsiteY250" fmla="*/ 441007 h 461962"/>
                <a:gd name="connsiteX251" fmla="*/ 90011 w 421004"/>
                <a:gd name="connsiteY251" fmla="*/ 440531 h 461962"/>
                <a:gd name="connsiteX252" fmla="*/ 97155 w 421004"/>
                <a:gd name="connsiteY252" fmla="*/ 440531 h 461962"/>
                <a:gd name="connsiteX253" fmla="*/ 110014 w 421004"/>
                <a:gd name="connsiteY253" fmla="*/ 440531 h 461962"/>
                <a:gd name="connsiteX254" fmla="*/ 122872 w 421004"/>
                <a:gd name="connsiteY254" fmla="*/ 440531 h 461962"/>
                <a:gd name="connsiteX255" fmla="*/ 135731 w 421004"/>
                <a:gd name="connsiteY255" fmla="*/ 440531 h 461962"/>
                <a:gd name="connsiteX256" fmla="*/ 148590 w 421004"/>
                <a:gd name="connsiteY256" fmla="*/ 440531 h 461962"/>
                <a:gd name="connsiteX257" fmla="*/ 161448 w 421004"/>
                <a:gd name="connsiteY257" fmla="*/ 440531 h 461962"/>
                <a:gd name="connsiteX258" fmla="*/ 174307 w 421004"/>
                <a:gd name="connsiteY258" fmla="*/ 440531 h 461962"/>
                <a:gd name="connsiteX259" fmla="*/ 187166 w 421004"/>
                <a:gd name="connsiteY259" fmla="*/ 440531 h 461962"/>
                <a:gd name="connsiteX260" fmla="*/ 200025 w 421004"/>
                <a:gd name="connsiteY260" fmla="*/ 440531 h 461962"/>
                <a:gd name="connsiteX261" fmla="*/ 205264 w 421004"/>
                <a:gd name="connsiteY261" fmla="*/ 440531 h 461962"/>
                <a:gd name="connsiteX262" fmla="*/ 214789 w 421004"/>
                <a:gd name="connsiteY262" fmla="*/ 440531 h 461962"/>
                <a:gd name="connsiteX263" fmla="*/ 224790 w 421004"/>
                <a:gd name="connsiteY263" fmla="*/ 440531 h 461962"/>
                <a:gd name="connsiteX264" fmla="*/ 225742 w 421004"/>
                <a:gd name="connsiteY264" fmla="*/ 440531 h 461962"/>
                <a:gd name="connsiteX265" fmla="*/ 226695 w 421004"/>
                <a:gd name="connsiteY265" fmla="*/ 441007 h 461962"/>
                <a:gd name="connsiteX266" fmla="*/ 227647 w 421004"/>
                <a:gd name="connsiteY266" fmla="*/ 441484 h 461962"/>
                <a:gd name="connsiteX267" fmla="*/ 230981 w 421004"/>
                <a:gd name="connsiteY267" fmla="*/ 445770 h 461962"/>
                <a:gd name="connsiteX268" fmla="*/ 235267 w 421004"/>
                <a:gd name="connsiteY268" fmla="*/ 450532 h 461962"/>
                <a:gd name="connsiteX269" fmla="*/ 239077 w 421004"/>
                <a:gd name="connsiteY269" fmla="*/ 452914 h 461962"/>
                <a:gd name="connsiteX270" fmla="*/ 243364 w 421004"/>
                <a:gd name="connsiteY270" fmla="*/ 454342 h 461962"/>
                <a:gd name="connsiteX271" fmla="*/ 247650 w 421004"/>
                <a:gd name="connsiteY271" fmla="*/ 454819 h 461962"/>
                <a:gd name="connsiteX272" fmla="*/ 251460 w 421004"/>
                <a:gd name="connsiteY272" fmla="*/ 454342 h 461962"/>
                <a:gd name="connsiteX273" fmla="*/ 257651 w 421004"/>
                <a:gd name="connsiteY273" fmla="*/ 454819 h 461962"/>
                <a:gd name="connsiteX274" fmla="*/ 266700 w 421004"/>
                <a:gd name="connsiteY274" fmla="*/ 456247 h 461962"/>
                <a:gd name="connsiteX275" fmla="*/ 275748 w 421004"/>
                <a:gd name="connsiteY275" fmla="*/ 456724 h 461962"/>
                <a:gd name="connsiteX276" fmla="*/ 285273 w 421004"/>
                <a:gd name="connsiteY276" fmla="*/ 456247 h 461962"/>
                <a:gd name="connsiteX277" fmla="*/ 291941 w 421004"/>
                <a:gd name="connsiteY277" fmla="*/ 457200 h 461962"/>
                <a:gd name="connsiteX278" fmla="*/ 295751 w 421004"/>
                <a:gd name="connsiteY278" fmla="*/ 459581 h 461962"/>
                <a:gd name="connsiteX279" fmla="*/ 299561 w 421004"/>
                <a:gd name="connsiteY279" fmla="*/ 461010 h 461962"/>
                <a:gd name="connsiteX280" fmla="*/ 303847 w 421004"/>
                <a:gd name="connsiteY280" fmla="*/ 461963 h 461962"/>
                <a:gd name="connsiteX281" fmla="*/ 309563 w 421004"/>
                <a:gd name="connsiteY281" fmla="*/ 461486 h 461962"/>
                <a:gd name="connsiteX282" fmla="*/ 316706 w 421004"/>
                <a:gd name="connsiteY282" fmla="*/ 459581 h 461962"/>
                <a:gd name="connsiteX283" fmla="*/ 322421 w 421004"/>
                <a:gd name="connsiteY283" fmla="*/ 460057 h 461962"/>
                <a:gd name="connsiteX284" fmla="*/ 325278 w 421004"/>
                <a:gd name="connsiteY284" fmla="*/ 461486 h 461962"/>
                <a:gd name="connsiteX285" fmla="*/ 326707 w 421004"/>
                <a:gd name="connsiteY285" fmla="*/ 461486 h 461962"/>
                <a:gd name="connsiteX286" fmla="*/ 337185 w 421004"/>
                <a:gd name="connsiteY286" fmla="*/ 459581 h 461962"/>
                <a:gd name="connsiteX287" fmla="*/ 345281 w 421004"/>
                <a:gd name="connsiteY287" fmla="*/ 458152 h 461962"/>
                <a:gd name="connsiteX288" fmla="*/ 357664 w 421004"/>
                <a:gd name="connsiteY288" fmla="*/ 455771 h 461962"/>
                <a:gd name="connsiteX289" fmla="*/ 367665 w 421004"/>
                <a:gd name="connsiteY289" fmla="*/ 453866 h 461962"/>
                <a:gd name="connsiteX290" fmla="*/ 382905 w 421004"/>
                <a:gd name="connsiteY290" fmla="*/ 451009 h 461962"/>
                <a:gd name="connsiteX291" fmla="*/ 393382 w 421004"/>
                <a:gd name="connsiteY291" fmla="*/ 449104 h 461962"/>
                <a:gd name="connsiteX292" fmla="*/ 386715 w 421004"/>
                <a:gd name="connsiteY292" fmla="*/ 443389 h 461962"/>
                <a:gd name="connsiteX293" fmla="*/ 379095 w 421004"/>
                <a:gd name="connsiteY293" fmla="*/ 436721 h 461962"/>
                <a:gd name="connsiteX294" fmla="*/ 370998 w 421004"/>
                <a:gd name="connsiteY294" fmla="*/ 429577 h 461962"/>
                <a:gd name="connsiteX295" fmla="*/ 364807 w 421004"/>
                <a:gd name="connsiteY295" fmla="*/ 423863 h 461962"/>
                <a:gd name="connsiteX296" fmla="*/ 361950 w 421004"/>
                <a:gd name="connsiteY296" fmla="*/ 420529 h 461962"/>
                <a:gd name="connsiteX297" fmla="*/ 356711 w 421004"/>
                <a:gd name="connsiteY297" fmla="*/ 416242 h 461962"/>
                <a:gd name="connsiteX298" fmla="*/ 352901 w 421004"/>
                <a:gd name="connsiteY298" fmla="*/ 414338 h 461962"/>
                <a:gd name="connsiteX299" fmla="*/ 351472 w 421004"/>
                <a:gd name="connsiteY299" fmla="*/ 413385 h 461962"/>
                <a:gd name="connsiteX300" fmla="*/ 347663 w 421004"/>
                <a:gd name="connsiteY300" fmla="*/ 401955 h 461962"/>
                <a:gd name="connsiteX301" fmla="*/ 345757 w 421004"/>
                <a:gd name="connsiteY301" fmla="*/ 391477 h 461962"/>
                <a:gd name="connsiteX302" fmla="*/ 345757 w 421004"/>
                <a:gd name="connsiteY302" fmla="*/ 383381 h 461962"/>
                <a:gd name="connsiteX303" fmla="*/ 345757 w 421004"/>
                <a:gd name="connsiteY303" fmla="*/ 372427 h 461962"/>
                <a:gd name="connsiteX304" fmla="*/ 345757 w 421004"/>
                <a:gd name="connsiteY304" fmla="*/ 361474 h 461962"/>
                <a:gd name="connsiteX305" fmla="*/ 345757 w 421004"/>
                <a:gd name="connsiteY305" fmla="*/ 350520 h 461962"/>
                <a:gd name="connsiteX306" fmla="*/ 345757 w 421004"/>
                <a:gd name="connsiteY306" fmla="*/ 339566 h 461962"/>
                <a:gd name="connsiteX307" fmla="*/ 345757 w 421004"/>
                <a:gd name="connsiteY307" fmla="*/ 328613 h 461962"/>
                <a:gd name="connsiteX308" fmla="*/ 345757 w 421004"/>
                <a:gd name="connsiteY308" fmla="*/ 317659 h 461962"/>
                <a:gd name="connsiteX309" fmla="*/ 345757 w 421004"/>
                <a:gd name="connsiteY309" fmla="*/ 306705 h 461962"/>
                <a:gd name="connsiteX310" fmla="*/ 345757 w 421004"/>
                <a:gd name="connsiteY310" fmla="*/ 295751 h 461962"/>
                <a:gd name="connsiteX311" fmla="*/ 345757 w 421004"/>
                <a:gd name="connsiteY311" fmla="*/ 290513 h 461962"/>
                <a:gd name="connsiteX312" fmla="*/ 353377 w 421004"/>
                <a:gd name="connsiteY312" fmla="*/ 290513 h 461962"/>
                <a:gd name="connsiteX313" fmla="*/ 362426 w 421004"/>
                <a:gd name="connsiteY313" fmla="*/ 290513 h 461962"/>
                <a:gd name="connsiteX314" fmla="*/ 371951 w 421004"/>
                <a:gd name="connsiteY314" fmla="*/ 290513 h 461962"/>
                <a:gd name="connsiteX315" fmla="*/ 381952 w 421004"/>
                <a:gd name="connsiteY315" fmla="*/ 290513 h 461962"/>
                <a:gd name="connsiteX316" fmla="*/ 391953 w 421004"/>
                <a:gd name="connsiteY316" fmla="*/ 290513 h 461962"/>
                <a:gd name="connsiteX317" fmla="*/ 401955 w 421004"/>
                <a:gd name="connsiteY317" fmla="*/ 290513 h 461962"/>
                <a:gd name="connsiteX318" fmla="*/ 409098 w 421004"/>
                <a:gd name="connsiteY318" fmla="*/ 290513 h 461962"/>
                <a:gd name="connsiteX319" fmla="*/ 411003 w 421004"/>
                <a:gd name="connsiteY319" fmla="*/ 290513 h 461962"/>
                <a:gd name="connsiteX320" fmla="*/ 413385 w 421004"/>
                <a:gd name="connsiteY320" fmla="*/ 290036 h 461962"/>
                <a:gd name="connsiteX321" fmla="*/ 413385 w 421004"/>
                <a:gd name="connsiteY321" fmla="*/ 289084 h 461962"/>
                <a:gd name="connsiteX322" fmla="*/ 410527 w 421004"/>
                <a:gd name="connsiteY322" fmla="*/ 283845 h 461962"/>
                <a:gd name="connsiteX323" fmla="*/ 410527 w 421004"/>
                <a:gd name="connsiteY323" fmla="*/ 281940 h 461962"/>
                <a:gd name="connsiteX324" fmla="*/ 411480 w 421004"/>
                <a:gd name="connsiteY324" fmla="*/ 278130 h 461962"/>
                <a:gd name="connsiteX325" fmla="*/ 412909 w 421004"/>
                <a:gd name="connsiteY325" fmla="*/ 274796 h 461962"/>
                <a:gd name="connsiteX326" fmla="*/ 414338 w 421004"/>
                <a:gd name="connsiteY326" fmla="*/ 270510 h 461962"/>
                <a:gd name="connsiteX327" fmla="*/ 414338 w 421004"/>
                <a:gd name="connsiteY327" fmla="*/ 268129 h 461962"/>
                <a:gd name="connsiteX328" fmla="*/ 412909 w 421004"/>
                <a:gd name="connsiteY328" fmla="*/ 260032 h 461962"/>
                <a:gd name="connsiteX329" fmla="*/ 412909 w 421004"/>
                <a:gd name="connsiteY329" fmla="*/ 255746 h 461962"/>
                <a:gd name="connsiteX330" fmla="*/ 413385 w 421004"/>
                <a:gd name="connsiteY330" fmla="*/ 250984 h 461962"/>
                <a:gd name="connsiteX331" fmla="*/ 413861 w 421004"/>
                <a:gd name="connsiteY331" fmla="*/ 246697 h 461962"/>
                <a:gd name="connsiteX332" fmla="*/ 413385 w 421004"/>
                <a:gd name="connsiteY332" fmla="*/ 243840 h 461962"/>
                <a:gd name="connsiteX333" fmla="*/ 413861 w 421004"/>
                <a:gd name="connsiteY333" fmla="*/ 242411 h 461962"/>
                <a:gd name="connsiteX334" fmla="*/ 414814 w 421004"/>
                <a:gd name="connsiteY334" fmla="*/ 240030 h 461962"/>
                <a:gd name="connsiteX335" fmla="*/ 415290 w 421004"/>
                <a:gd name="connsiteY335" fmla="*/ 237172 h 461962"/>
                <a:gd name="connsiteX336" fmla="*/ 415766 w 421004"/>
                <a:gd name="connsiteY336" fmla="*/ 236220 h 461962"/>
                <a:gd name="connsiteX337" fmla="*/ 421005 w 421004"/>
                <a:gd name="connsiteY337" fmla="*/ 234315 h 461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</a:cxnLst>
              <a:rect l="l" t="t" r="r" b="b"/>
              <a:pathLst>
                <a:path w="421004" h="461962">
                  <a:moveTo>
                    <a:pt x="15240" y="25717"/>
                  </a:moveTo>
                  <a:lnTo>
                    <a:pt x="17621" y="30004"/>
                  </a:lnTo>
                  <a:lnTo>
                    <a:pt x="18573" y="34766"/>
                  </a:lnTo>
                  <a:lnTo>
                    <a:pt x="17621" y="37147"/>
                  </a:lnTo>
                  <a:lnTo>
                    <a:pt x="16669" y="40481"/>
                  </a:lnTo>
                  <a:lnTo>
                    <a:pt x="18097" y="43815"/>
                  </a:lnTo>
                  <a:lnTo>
                    <a:pt x="18573" y="44767"/>
                  </a:lnTo>
                  <a:lnTo>
                    <a:pt x="20002" y="44291"/>
                  </a:lnTo>
                  <a:lnTo>
                    <a:pt x="24289" y="43815"/>
                  </a:lnTo>
                  <a:lnTo>
                    <a:pt x="27622" y="43339"/>
                  </a:lnTo>
                  <a:lnTo>
                    <a:pt x="28098" y="42386"/>
                  </a:lnTo>
                  <a:lnTo>
                    <a:pt x="28575" y="33338"/>
                  </a:lnTo>
                  <a:lnTo>
                    <a:pt x="28575" y="24289"/>
                  </a:lnTo>
                  <a:lnTo>
                    <a:pt x="27622" y="22860"/>
                  </a:lnTo>
                  <a:lnTo>
                    <a:pt x="26670" y="21907"/>
                  </a:lnTo>
                  <a:lnTo>
                    <a:pt x="26670" y="21431"/>
                  </a:lnTo>
                  <a:lnTo>
                    <a:pt x="28575" y="20479"/>
                  </a:lnTo>
                  <a:lnTo>
                    <a:pt x="30956" y="19050"/>
                  </a:lnTo>
                  <a:lnTo>
                    <a:pt x="31909" y="18574"/>
                  </a:lnTo>
                  <a:lnTo>
                    <a:pt x="34766" y="16192"/>
                  </a:lnTo>
                  <a:lnTo>
                    <a:pt x="40005" y="10477"/>
                  </a:lnTo>
                  <a:lnTo>
                    <a:pt x="43815" y="9049"/>
                  </a:lnTo>
                  <a:lnTo>
                    <a:pt x="47625" y="7620"/>
                  </a:lnTo>
                  <a:lnTo>
                    <a:pt x="48101" y="7144"/>
                  </a:lnTo>
                  <a:lnTo>
                    <a:pt x="47148" y="6667"/>
                  </a:lnTo>
                  <a:lnTo>
                    <a:pt x="44767" y="4286"/>
                  </a:lnTo>
                  <a:lnTo>
                    <a:pt x="41910" y="476"/>
                  </a:lnTo>
                  <a:lnTo>
                    <a:pt x="40957" y="0"/>
                  </a:lnTo>
                  <a:lnTo>
                    <a:pt x="39052" y="0"/>
                  </a:lnTo>
                  <a:lnTo>
                    <a:pt x="36195" y="1429"/>
                  </a:lnTo>
                  <a:lnTo>
                    <a:pt x="33338" y="3334"/>
                  </a:lnTo>
                  <a:lnTo>
                    <a:pt x="28575" y="5239"/>
                  </a:lnTo>
                  <a:lnTo>
                    <a:pt x="24765" y="6191"/>
                  </a:lnTo>
                  <a:lnTo>
                    <a:pt x="24289" y="7620"/>
                  </a:lnTo>
                  <a:lnTo>
                    <a:pt x="23336" y="10001"/>
                  </a:lnTo>
                  <a:lnTo>
                    <a:pt x="21907" y="11430"/>
                  </a:lnTo>
                  <a:lnTo>
                    <a:pt x="18573" y="11906"/>
                  </a:lnTo>
                  <a:lnTo>
                    <a:pt x="17145" y="13811"/>
                  </a:lnTo>
                  <a:lnTo>
                    <a:pt x="14288" y="17621"/>
                  </a:lnTo>
                  <a:lnTo>
                    <a:pt x="12382" y="19526"/>
                  </a:lnTo>
                  <a:lnTo>
                    <a:pt x="13335" y="20479"/>
                  </a:lnTo>
                  <a:lnTo>
                    <a:pt x="15240" y="25717"/>
                  </a:lnTo>
                  <a:close/>
                  <a:moveTo>
                    <a:pt x="421005" y="234315"/>
                  </a:moveTo>
                  <a:lnTo>
                    <a:pt x="420528" y="232410"/>
                  </a:lnTo>
                  <a:lnTo>
                    <a:pt x="420052" y="228124"/>
                  </a:lnTo>
                  <a:lnTo>
                    <a:pt x="419100" y="221932"/>
                  </a:lnTo>
                  <a:lnTo>
                    <a:pt x="418147" y="217646"/>
                  </a:lnTo>
                  <a:lnTo>
                    <a:pt x="416719" y="218122"/>
                  </a:lnTo>
                  <a:lnTo>
                    <a:pt x="415766" y="220027"/>
                  </a:lnTo>
                  <a:lnTo>
                    <a:pt x="415766" y="221456"/>
                  </a:lnTo>
                  <a:lnTo>
                    <a:pt x="413385" y="222409"/>
                  </a:lnTo>
                  <a:lnTo>
                    <a:pt x="408622" y="222409"/>
                  </a:lnTo>
                  <a:lnTo>
                    <a:pt x="403860" y="221456"/>
                  </a:lnTo>
                  <a:lnTo>
                    <a:pt x="400526" y="220980"/>
                  </a:lnTo>
                  <a:lnTo>
                    <a:pt x="398145" y="221456"/>
                  </a:lnTo>
                  <a:lnTo>
                    <a:pt x="390048" y="224790"/>
                  </a:lnTo>
                  <a:lnTo>
                    <a:pt x="387191" y="225266"/>
                  </a:lnTo>
                  <a:lnTo>
                    <a:pt x="378142" y="224790"/>
                  </a:lnTo>
                  <a:lnTo>
                    <a:pt x="372903" y="224314"/>
                  </a:lnTo>
                  <a:lnTo>
                    <a:pt x="369094" y="224314"/>
                  </a:lnTo>
                  <a:lnTo>
                    <a:pt x="366713" y="225266"/>
                  </a:lnTo>
                  <a:lnTo>
                    <a:pt x="363378" y="227647"/>
                  </a:lnTo>
                  <a:lnTo>
                    <a:pt x="360521" y="229076"/>
                  </a:lnTo>
                  <a:lnTo>
                    <a:pt x="359092" y="229076"/>
                  </a:lnTo>
                  <a:lnTo>
                    <a:pt x="358140" y="228124"/>
                  </a:lnTo>
                  <a:lnTo>
                    <a:pt x="357188" y="226695"/>
                  </a:lnTo>
                  <a:lnTo>
                    <a:pt x="356711" y="222885"/>
                  </a:lnTo>
                  <a:lnTo>
                    <a:pt x="355282" y="218599"/>
                  </a:lnTo>
                  <a:lnTo>
                    <a:pt x="356235" y="216694"/>
                  </a:lnTo>
                  <a:lnTo>
                    <a:pt x="358616" y="215265"/>
                  </a:lnTo>
                  <a:lnTo>
                    <a:pt x="359569" y="211931"/>
                  </a:lnTo>
                  <a:lnTo>
                    <a:pt x="358616" y="207169"/>
                  </a:lnTo>
                  <a:lnTo>
                    <a:pt x="358616" y="203835"/>
                  </a:lnTo>
                  <a:lnTo>
                    <a:pt x="359092" y="201930"/>
                  </a:lnTo>
                  <a:lnTo>
                    <a:pt x="358140" y="197167"/>
                  </a:lnTo>
                  <a:lnTo>
                    <a:pt x="355759" y="189547"/>
                  </a:lnTo>
                  <a:lnTo>
                    <a:pt x="351948" y="183356"/>
                  </a:lnTo>
                  <a:lnTo>
                    <a:pt x="347186" y="178594"/>
                  </a:lnTo>
                  <a:lnTo>
                    <a:pt x="343852" y="174307"/>
                  </a:lnTo>
                  <a:lnTo>
                    <a:pt x="342423" y="170021"/>
                  </a:lnTo>
                  <a:lnTo>
                    <a:pt x="342900" y="160020"/>
                  </a:lnTo>
                  <a:lnTo>
                    <a:pt x="344328" y="150971"/>
                  </a:lnTo>
                  <a:lnTo>
                    <a:pt x="345281" y="143827"/>
                  </a:lnTo>
                  <a:lnTo>
                    <a:pt x="344805" y="131921"/>
                  </a:lnTo>
                  <a:lnTo>
                    <a:pt x="341471" y="124301"/>
                  </a:lnTo>
                  <a:lnTo>
                    <a:pt x="340995" y="116205"/>
                  </a:lnTo>
                  <a:lnTo>
                    <a:pt x="342900" y="107156"/>
                  </a:lnTo>
                  <a:lnTo>
                    <a:pt x="343376" y="100965"/>
                  </a:lnTo>
                  <a:lnTo>
                    <a:pt x="341947" y="97631"/>
                  </a:lnTo>
                  <a:lnTo>
                    <a:pt x="340995" y="97155"/>
                  </a:lnTo>
                  <a:lnTo>
                    <a:pt x="340042" y="96679"/>
                  </a:lnTo>
                  <a:lnTo>
                    <a:pt x="331946" y="96202"/>
                  </a:lnTo>
                  <a:lnTo>
                    <a:pt x="320992" y="95726"/>
                  </a:lnTo>
                  <a:lnTo>
                    <a:pt x="311467" y="95726"/>
                  </a:lnTo>
                  <a:lnTo>
                    <a:pt x="300990" y="95726"/>
                  </a:lnTo>
                  <a:lnTo>
                    <a:pt x="299085" y="94774"/>
                  </a:lnTo>
                  <a:lnTo>
                    <a:pt x="298132" y="92869"/>
                  </a:lnTo>
                  <a:lnTo>
                    <a:pt x="298132" y="90964"/>
                  </a:lnTo>
                  <a:lnTo>
                    <a:pt x="300038" y="84772"/>
                  </a:lnTo>
                  <a:lnTo>
                    <a:pt x="299561" y="84296"/>
                  </a:lnTo>
                  <a:lnTo>
                    <a:pt x="295751" y="84296"/>
                  </a:lnTo>
                  <a:lnTo>
                    <a:pt x="285750" y="85249"/>
                  </a:lnTo>
                  <a:lnTo>
                    <a:pt x="279082" y="86201"/>
                  </a:lnTo>
                  <a:lnTo>
                    <a:pt x="274796" y="86677"/>
                  </a:lnTo>
                  <a:lnTo>
                    <a:pt x="267652" y="88582"/>
                  </a:lnTo>
                  <a:lnTo>
                    <a:pt x="263366" y="92392"/>
                  </a:lnTo>
                  <a:lnTo>
                    <a:pt x="261938" y="97155"/>
                  </a:lnTo>
                  <a:lnTo>
                    <a:pt x="261938" y="100965"/>
                  </a:lnTo>
                  <a:lnTo>
                    <a:pt x="261461" y="103822"/>
                  </a:lnTo>
                  <a:lnTo>
                    <a:pt x="259556" y="106680"/>
                  </a:lnTo>
                  <a:lnTo>
                    <a:pt x="258127" y="110014"/>
                  </a:lnTo>
                  <a:lnTo>
                    <a:pt x="258127" y="111919"/>
                  </a:lnTo>
                  <a:lnTo>
                    <a:pt x="257175" y="120491"/>
                  </a:lnTo>
                  <a:lnTo>
                    <a:pt x="250507" y="121444"/>
                  </a:lnTo>
                  <a:lnTo>
                    <a:pt x="243840" y="121444"/>
                  </a:lnTo>
                  <a:lnTo>
                    <a:pt x="242411" y="121444"/>
                  </a:lnTo>
                  <a:lnTo>
                    <a:pt x="234315" y="119539"/>
                  </a:lnTo>
                  <a:lnTo>
                    <a:pt x="231457" y="119539"/>
                  </a:lnTo>
                  <a:lnTo>
                    <a:pt x="228600" y="120491"/>
                  </a:lnTo>
                  <a:lnTo>
                    <a:pt x="223361" y="121444"/>
                  </a:lnTo>
                  <a:lnTo>
                    <a:pt x="218598" y="122396"/>
                  </a:lnTo>
                  <a:lnTo>
                    <a:pt x="213836" y="124777"/>
                  </a:lnTo>
                  <a:lnTo>
                    <a:pt x="212407" y="124777"/>
                  </a:lnTo>
                  <a:lnTo>
                    <a:pt x="209073" y="123349"/>
                  </a:lnTo>
                  <a:lnTo>
                    <a:pt x="204311" y="123349"/>
                  </a:lnTo>
                  <a:lnTo>
                    <a:pt x="199548" y="123825"/>
                  </a:lnTo>
                  <a:lnTo>
                    <a:pt x="197167" y="124301"/>
                  </a:lnTo>
                  <a:lnTo>
                    <a:pt x="195739" y="123349"/>
                  </a:lnTo>
                  <a:lnTo>
                    <a:pt x="191452" y="116681"/>
                  </a:lnTo>
                  <a:lnTo>
                    <a:pt x="185738" y="108109"/>
                  </a:lnTo>
                  <a:lnTo>
                    <a:pt x="182880" y="102870"/>
                  </a:lnTo>
                  <a:lnTo>
                    <a:pt x="181927" y="101441"/>
                  </a:lnTo>
                  <a:lnTo>
                    <a:pt x="180022" y="99536"/>
                  </a:lnTo>
                  <a:lnTo>
                    <a:pt x="177165" y="96202"/>
                  </a:lnTo>
                  <a:lnTo>
                    <a:pt x="176213" y="92869"/>
                  </a:lnTo>
                  <a:lnTo>
                    <a:pt x="176689" y="89535"/>
                  </a:lnTo>
                  <a:lnTo>
                    <a:pt x="175260" y="85249"/>
                  </a:lnTo>
                  <a:lnTo>
                    <a:pt x="171450" y="80010"/>
                  </a:lnTo>
                  <a:lnTo>
                    <a:pt x="169069" y="74771"/>
                  </a:lnTo>
                  <a:lnTo>
                    <a:pt x="168116" y="70009"/>
                  </a:lnTo>
                  <a:lnTo>
                    <a:pt x="167640" y="65722"/>
                  </a:lnTo>
                  <a:lnTo>
                    <a:pt x="168116" y="62389"/>
                  </a:lnTo>
                  <a:lnTo>
                    <a:pt x="167640" y="60007"/>
                  </a:lnTo>
                  <a:lnTo>
                    <a:pt x="165735" y="58102"/>
                  </a:lnTo>
                  <a:lnTo>
                    <a:pt x="164782" y="56197"/>
                  </a:lnTo>
                  <a:lnTo>
                    <a:pt x="163830" y="55245"/>
                  </a:lnTo>
                  <a:lnTo>
                    <a:pt x="162401" y="53340"/>
                  </a:lnTo>
                  <a:lnTo>
                    <a:pt x="158591" y="50959"/>
                  </a:lnTo>
                  <a:lnTo>
                    <a:pt x="154781" y="50006"/>
                  </a:lnTo>
                  <a:lnTo>
                    <a:pt x="146209" y="50006"/>
                  </a:lnTo>
                  <a:lnTo>
                    <a:pt x="134778" y="50006"/>
                  </a:lnTo>
                  <a:lnTo>
                    <a:pt x="124301" y="50006"/>
                  </a:lnTo>
                  <a:lnTo>
                    <a:pt x="112871" y="50006"/>
                  </a:lnTo>
                  <a:lnTo>
                    <a:pt x="101441" y="50006"/>
                  </a:lnTo>
                  <a:lnTo>
                    <a:pt x="98107" y="50482"/>
                  </a:lnTo>
                  <a:lnTo>
                    <a:pt x="89059" y="50482"/>
                  </a:lnTo>
                  <a:lnTo>
                    <a:pt x="81915" y="50006"/>
                  </a:lnTo>
                  <a:lnTo>
                    <a:pt x="79057" y="49530"/>
                  </a:lnTo>
                  <a:lnTo>
                    <a:pt x="74295" y="49054"/>
                  </a:lnTo>
                  <a:lnTo>
                    <a:pt x="67151" y="49054"/>
                  </a:lnTo>
                  <a:lnTo>
                    <a:pt x="63341" y="49054"/>
                  </a:lnTo>
                  <a:lnTo>
                    <a:pt x="53816" y="49054"/>
                  </a:lnTo>
                  <a:lnTo>
                    <a:pt x="52864" y="49054"/>
                  </a:lnTo>
                  <a:lnTo>
                    <a:pt x="51435" y="49530"/>
                  </a:lnTo>
                  <a:lnTo>
                    <a:pt x="47625" y="48577"/>
                  </a:lnTo>
                  <a:lnTo>
                    <a:pt x="43815" y="49054"/>
                  </a:lnTo>
                  <a:lnTo>
                    <a:pt x="41910" y="50482"/>
                  </a:lnTo>
                  <a:lnTo>
                    <a:pt x="34290" y="53816"/>
                  </a:lnTo>
                  <a:lnTo>
                    <a:pt x="26194" y="55245"/>
                  </a:lnTo>
                  <a:lnTo>
                    <a:pt x="20478" y="56674"/>
                  </a:lnTo>
                  <a:lnTo>
                    <a:pt x="17621" y="57150"/>
                  </a:lnTo>
                  <a:lnTo>
                    <a:pt x="17145" y="58102"/>
                  </a:lnTo>
                  <a:lnTo>
                    <a:pt x="19050" y="60007"/>
                  </a:lnTo>
                  <a:lnTo>
                    <a:pt x="21431" y="65722"/>
                  </a:lnTo>
                  <a:lnTo>
                    <a:pt x="25717" y="73819"/>
                  </a:lnTo>
                  <a:lnTo>
                    <a:pt x="36195" y="86201"/>
                  </a:lnTo>
                  <a:lnTo>
                    <a:pt x="37623" y="95726"/>
                  </a:lnTo>
                  <a:lnTo>
                    <a:pt x="45244" y="114300"/>
                  </a:lnTo>
                  <a:lnTo>
                    <a:pt x="55245" y="134302"/>
                  </a:lnTo>
                  <a:lnTo>
                    <a:pt x="54769" y="137636"/>
                  </a:lnTo>
                  <a:lnTo>
                    <a:pt x="54769" y="140494"/>
                  </a:lnTo>
                  <a:lnTo>
                    <a:pt x="55245" y="142875"/>
                  </a:lnTo>
                  <a:lnTo>
                    <a:pt x="54769" y="144780"/>
                  </a:lnTo>
                  <a:lnTo>
                    <a:pt x="44291" y="155734"/>
                  </a:lnTo>
                  <a:lnTo>
                    <a:pt x="43815" y="154781"/>
                  </a:lnTo>
                  <a:lnTo>
                    <a:pt x="44767" y="153352"/>
                  </a:lnTo>
                  <a:lnTo>
                    <a:pt x="45244" y="152400"/>
                  </a:lnTo>
                  <a:lnTo>
                    <a:pt x="43815" y="153352"/>
                  </a:lnTo>
                  <a:lnTo>
                    <a:pt x="42386" y="155734"/>
                  </a:lnTo>
                  <a:lnTo>
                    <a:pt x="42386" y="157639"/>
                  </a:lnTo>
                  <a:lnTo>
                    <a:pt x="45244" y="163830"/>
                  </a:lnTo>
                  <a:lnTo>
                    <a:pt x="48101" y="169069"/>
                  </a:lnTo>
                  <a:lnTo>
                    <a:pt x="49530" y="174307"/>
                  </a:lnTo>
                  <a:lnTo>
                    <a:pt x="50006" y="179546"/>
                  </a:lnTo>
                  <a:lnTo>
                    <a:pt x="52864" y="183832"/>
                  </a:lnTo>
                  <a:lnTo>
                    <a:pt x="54292" y="189547"/>
                  </a:lnTo>
                  <a:lnTo>
                    <a:pt x="60007" y="198120"/>
                  </a:lnTo>
                  <a:lnTo>
                    <a:pt x="61436" y="203835"/>
                  </a:lnTo>
                  <a:lnTo>
                    <a:pt x="64770" y="207169"/>
                  </a:lnTo>
                  <a:lnTo>
                    <a:pt x="67627" y="211455"/>
                  </a:lnTo>
                  <a:lnTo>
                    <a:pt x="68103" y="215741"/>
                  </a:lnTo>
                  <a:lnTo>
                    <a:pt x="71438" y="221456"/>
                  </a:lnTo>
                  <a:lnTo>
                    <a:pt x="71914" y="225742"/>
                  </a:lnTo>
                  <a:lnTo>
                    <a:pt x="69532" y="240506"/>
                  </a:lnTo>
                  <a:lnTo>
                    <a:pt x="69532" y="251460"/>
                  </a:lnTo>
                  <a:lnTo>
                    <a:pt x="66198" y="261938"/>
                  </a:lnTo>
                  <a:lnTo>
                    <a:pt x="63341" y="267652"/>
                  </a:lnTo>
                  <a:lnTo>
                    <a:pt x="57150" y="275749"/>
                  </a:lnTo>
                  <a:lnTo>
                    <a:pt x="48577" y="280035"/>
                  </a:lnTo>
                  <a:lnTo>
                    <a:pt x="42386" y="284321"/>
                  </a:lnTo>
                  <a:lnTo>
                    <a:pt x="39528" y="292894"/>
                  </a:lnTo>
                  <a:lnTo>
                    <a:pt x="27622" y="306705"/>
                  </a:lnTo>
                  <a:lnTo>
                    <a:pt x="26194" y="317659"/>
                  </a:lnTo>
                  <a:lnTo>
                    <a:pt x="21907" y="327184"/>
                  </a:lnTo>
                  <a:lnTo>
                    <a:pt x="18573" y="347663"/>
                  </a:lnTo>
                  <a:lnTo>
                    <a:pt x="11430" y="368617"/>
                  </a:lnTo>
                  <a:lnTo>
                    <a:pt x="9525" y="377666"/>
                  </a:lnTo>
                  <a:lnTo>
                    <a:pt x="8096" y="381952"/>
                  </a:lnTo>
                  <a:lnTo>
                    <a:pt x="5715" y="384810"/>
                  </a:lnTo>
                  <a:lnTo>
                    <a:pt x="3810" y="386715"/>
                  </a:lnTo>
                  <a:lnTo>
                    <a:pt x="476" y="389096"/>
                  </a:lnTo>
                  <a:lnTo>
                    <a:pt x="952" y="391954"/>
                  </a:lnTo>
                  <a:lnTo>
                    <a:pt x="1905" y="394335"/>
                  </a:lnTo>
                  <a:lnTo>
                    <a:pt x="2857" y="411956"/>
                  </a:lnTo>
                  <a:lnTo>
                    <a:pt x="2857" y="418624"/>
                  </a:lnTo>
                  <a:lnTo>
                    <a:pt x="1428" y="424339"/>
                  </a:lnTo>
                  <a:lnTo>
                    <a:pt x="0" y="437197"/>
                  </a:lnTo>
                  <a:lnTo>
                    <a:pt x="5239" y="436245"/>
                  </a:lnTo>
                  <a:lnTo>
                    <a:pt x="9048" y="434340"/>
                  </a:lnTo>
                  <a:lnTo>
                    <a:pt x="12382" y="434340"/>
                  </a:lnTo>
                  <a:lnTo>
                    <a:pt x="15716" y="435769"/>
                  </a:lnTo>
                  <a:lnTo>
                    <a:pt x="19526" y="435769"/>
                  </a:lnTo>
                  <a:lnTo>
                    <a:pt x="20955" y="435292"/>
                  </a:lnTo>
                  <a:lnTo>
                    <a:pt x="27146" y="435292"/>
                  </a:lnTo>
                  <a:lnTo>
                    <a:pt x="30956" y="433388"/>
                  </a:lnTo>
                  <a:lnTo>
                    <a:pt x="35242" y="431482"/>
                  </a:lnTo>
                  <a:lnTo>
                    <a:pt x="37623" y="430054"/>
                  </a:lnTo>
                  <a:lnTo>
                    <a:pt x="40957" y="428625"/>
                  </a:lnTo>
                  <a:lnTo>
                    <a:pt x="45720" y="427196"/>
                  </a:lnTo>
                  <a:lnTo>
                    <a:pt x="48577" y="427196"/>
                  </a:lnTo>
                  <a:lnTo>
                    <a:pt x="51911" y="427672"/>
                  </a:lnTo>
                  <a:lnTo>
                    <a:pt x="56197" y="428149"/>
                  </a:lnTo>
                  <a:lnTo>
                    <a:pt x="58578" y="429101"/>
                  </a:lnTo>
                  <a:lnTo>
                    <a:pt x="61436" y="432435"/>
                  </a:lnTo>
                  <a:lnTo>
                    <a:pt x="65722" y="435769"/>
                  </a:lnTo>
                  <a:lnTo>
                    <a:pt x="69056" y="437674"/>
                  </a:lnTo>
                  <a:lnTo>
                    <a:pt x="72866" y="440055"/>
                  </a:lnTo>
                  <a:lnTo>
                    <a:pt x="73819" y="441007"/>
                  </a:lnTo>
                  <a:lnTo>
                    <a:pt x="75723" y="441484"/>
                  </a:lnTo>
                  <a:lnTo>
                    <a:pt x="76676" y="441484"/>
                  </a:lnTo>
                  <a:lnTo>
                    <a:pt x="83820" y="441007"/>
                  </a:lnTo>
                  <a:lnTo>
                    <a:pt x="90011" y="440531"/>
                  </a:lnTo>
                  <a:lnTo>
                    <a:pt x="97155" y="440531"/>
                  </a:lnTo>
                  <a:lnTo>
                    <a:pt x="110014" y="440531"/>
                  </a:lnTo>
                  <a:lnTo>
                    <a:pt x="122872" y="440531"/>
                  </a:lnTo>
                  <a:lnTo>
                    <a:pt x="135731" y="440531"/>
                  </a:lnTo>
                  <a:lnTo>
                    <a:pt x="148590" y="440531"/>
                  </a:lnTo>
                  <a:lnTo>
                    <a:pt x="161448" y="440531"/>
                  </a:lnTo>
                  <a:lnTo>
                    <a:pt x="174307" y="440531"/>
                  </a:lnTo>
                  <a:lnTo>
                    <a:pt x="187166" y="440531"/>
                  </a:lnTo>
                  <a:lnTo>
                    <a:pt x="200025" y="440531"/>
                  </a:lnTo>
                  <a:lnTo>
                    <a:pt x="205264" y="440531"/>
                  </a:lnTo>
                  <a:lnTo>
                    <a:pt x="214789" y="440531"/>
                  </a:lnTo>
                  <a:lnTo>
                    <a:pt x="224790" y="440531"/>
                  </a:lnTo>
                  <a:lnTo>
                    <a:pt x="225742" y="440531"/>
                  </a:lnTo>
                  <a:lnTo>
                    <a:pt x="226695" y="441007"/>
                  </a:lnTo>
                  <a:lnTo>
                    <a:pt x="227647" y="441484"/>
                  </a:lnTo>
                  <a:lnTo>
                    <a:pt x="230981" y="445770"/>
                  </a:lnTo>
                  <a:lnTo>
                    <a:pt x="235267" y="450532"/>
                  </a:lnTo>
                  <a:lnTo>
                    <a:pt x="239077" y="452914"/>
                  </a:lnTo>
                  <a:lnTo>
                    <a:pt x="243364" y="454342"/>
                  </a:lnTo>
                  <a:lnTo>
                    <a:pt x="247650" y="454819"/>
                  </a:lnTo>
                  <a:lnTo>
                    <a:pt x="251460" y="454342"/>
                  </a:lnTo>
                  <a:lnTo>
                    <a:pt x="257651" y="454819"/>
                  </a:lnTo>
                  <a:lnTo>
                    <a:pt x="266700" y="456247"/>
                  </a:lnTo>
                  <a:lnTo>
                    <a:pt x="275748" y="456724"/>
                  </a:lnTo>
                  <a:lnTo>
                    <a:pt x="285273" y="456247"/>
                  </a:lnTo>
                  <a:lnTo>
                    <a:pt x="291941" y="457200"/>
                  </a:lnTo>
                  <a:lnTo>
                    <a:pt x="295751" y="459581"/>
                  </a:lnTo>
                  <a:lnTo>
                    <a:pt x="299561" y="461010"/>
                  </a:lnTo>
                  <a:lnTo>
                    <a:pt x="303847" y="461963"/>
                  </a:lnTo>
                  <a:lnTo>
                    <a:pt x="309563" y="461486"/>
                  </a:lnTo>
                  <a:lnTo>
                    <a:pt x="316706" y="459581"/>
                  </a:lnTo>
                  <a:lnTo>
                    <a:pt x="322421" y="460057"/>
                  </a:lnTo>
                  <a:lnTo>
                    <a:pt x="325278" y="461486"/>
                  </a:lnTo>
                  <a:lnTo>
                    <a:pt x="326707" y="461486"/>
                  </a:lnTo>
                  <a:lnTo>
                    <a:pt x="337185" y="459581"/>
                  </a:lnTo>
                  <a:lnTo>
                    <a:pt x="345281" y="458152"/>
                  </a:lnTo>
                  <a:lnTo>
                    <a:pt x="357664" y="455771"/>
                  </a:lnTo>
                  <a:lnTo>
                    <a:pt x="367665" y="453866"/>
                  </a:lnTo>
                  <a:lnTo>
                    <a:pt x="382905" y="451009"/>
                  </a:lnTo>
                  <a:lnTo>
                    <a:pt x="393382" y="449104"/>
                  </a:lnTo>
                  <a:lnTo>
                    <a:pt x="386715" y="443389"/>
                  </a:lnTo>
                  <a:lnTo>
                    <a:pt x="379095" y="436721"/>
                  </a:lnTo>
                  <a:lnTo>
                    <a:pt x="370998" y="429577"/>
                  </a:lnTo>
                  <a:lnTo>
                    <a:pt x="364807" y="423863"/>
                  </a:lnTo>
                  <a:lnTo>
                    <a:pt x="361950" y="420529"/>
                  </a:lnTo>
                  <a:lnTo>
                    <a:pt x="356711" y="416242"/>
                  </a:lnTo>
                  <a:lnTo>
                    <a:pt x="352901" y="414338"/>
                  </a:lnTo>
                  <a:lnTo>
                    <a:pt x="351472" y="413385"/>
                  </a:lnTo>
                  <a:lnTo>
                    <a:pt x="347663" y="401955"/>
                  </a:lnTo>
                  <a:lnTo>
                    <a:pt x="345757" y="391477"/>
                  </a:lnTo>
                  <a:lnTo>
                    <a:pt x="345757" y="383381"/>
                  </a:lnTo>
                  <a:lnTo>
                    <a:pt x="345757" y="372427"/>
                  </a:lnTo>
                  <a:lnTo>
                    <a:pt x="345757" y="361474"/>
                  </a:lnTo>
                  <a:lnTo>
                    <a:pt x="345757" y="350520"/>
                  </a:lnTo>
                  <a:lnTo>
                    <a:pt x="345757" y="339566"/>
                  </a:lnTo>
                  <a:lnTo>
                    <a:pt x="345757" y="328613"/>
                  </a:lnTo>
                  <a:lnTo>
                    <a:pt x="345757" y="317659"/>
                  </a:lnTo>
                  <a:lnTo>
                    <a:pt x="345757" y="306705"/>
                  </a:lnTo>
                  <a:lnTo>
                    <a:pt x="345757" y="295751"/>
                  </a:lnTo>
                  <a:lnTo>
                    <a:pt x="345757" y="290513"/>
                  </a:lnTo>
                  <a:lnTo>
                    <a:pt x="353377" y="290513"/>
                  </a:lnTo>
                  <a:lnTo>
                    <a:pt x="362426" y="290513"/>
                  </a:lnTo>
                  <a:lnTo>
                    <a:pt x="371951" y="290513"/>
                  </a:lnTo>
                  <a:lnTo>
                    <a:pt x="381952" y="290513"/>
                  </a:lnTo>
                  <a:lnTo>
                    <a:pt x="391953" y="290513"/>
                  </a:lnTo>
                  <a:lnTo>
                    <a:pt x="401955" y="290513"/>
                  </a:lnTo>
                  <a:lnTo>
                    <a:pt x="409098" y="290513"/>
                  </a:lnTo>
                  <a:lnTo>
                    <a:pt x="411003" y="290513"/>
                  </a:lnTo>
                  <a:lnTo>
                    <a:pt x="413385" y="290036"/>
                  </a:lnTo>
                  <a:lnTo>
                    <a:pt x="413385" y="289084"/>
                  </a:lnTo>
                  <a:lnTo>
                    <a:pt x="410527" y="283845"/>
                  </a:lnTo>
                  <a:lnTo>
                    <a:pt x="410527" y="281940"/>
                  </a:lnTo>
                  <a:lnTo>
                    <a:pt x="411480" y="278130"/>
                  </a:lnTo>
                  <a:lnTo>
                    <a:pt x="412909" y="274796"/>
                  </a:lnTo>
                  <a:lnTo>
                    <a:pt x="414338" y="270510"/>
                  </a:lnTo>
                  <a:lnTo>
                    <a:pt x="414338" y="268129"/>
                  </a:lnTo>
                  <a:lnTo>
                    <a:pt x="412909" y="260032"/>
                  </a:lnTo>
                  <a:lnTo>
                    <a:pt x="412909" y="255746"/>
                  </a:lnTo>
                  <a:lnTo>
                    <a:pt x="413385" y="250984"/>
                  </a:lnTo>
                  <a:lnTo>
                    <a:pt x="413861" y="246697"/>
                  </a:lnTo>
                  <a:lnTo>
                    <a:pt x="413385" y="243840"/>
                  </a:lnTo>
                  <a:lnTo>
                    <a:pt x="413861" y="242411"/>
                  </a:lnTo>
                  <a:lnTo>
                    <a:pt x="414814" y="240030"/>
                  </a:lnTo>
                  <a:lnTo>
                    <a:pt x="415290" y="237172"/>
                  </a:lnTo>
                  <a:lnTo>
                    <a:pt x="415766" y="236220"/>
                  </a:lnTo>
                  <a:lnTo>
                    <a:pt x="421005" y="234315"/>
                  </a:lnTo>
                  <a:close/>
                </a:path>
              </a:pathLst>
            </a:custGeom>
            <a:grpFill/>
            <a:ln w="3175" cap="flat">
              <a:solidFill>
                <a:schemeClr val="bg1">
                  <a:lumMod val="75000"/>
                </a:scheme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7" name="Freeform: Shape 455">
              <a:extLst>
                <a:ext uri="{FF2B5EF4-FFF2-40B4-BE49-F238E27FC236}">
                  <a16:creationId xmlns:a16="http://schemas.microsoft.com/office/drawing/2014/main" id="{8E26292D-D670-6500-5527-765EE1414B43}"/>
                </a:ext>
              </a:extLst>
            </p:cNvPr>
            <p:cNvSpPr/>
            <p:nvPr/>
          </p:nvSpPr>
          <p:spPr>
            <a:xfrm>
              <a:off x="7195661" y="2827019"/>
              <a:ext cx="108584" cy="95249"/>
            </a:xfrm>
            <a:custGeom>
              <a:avLst/>
              <a:gdLst>
                <a:gd name="connsiteX0" fmla="*/ 71438 w 108584"/>
                <a:gd name="connsiteY0" fmla="*/ 25717 h 95249"/>
                <a:gd name="connsiteX1" fmla="*/ 71438 w 108584"/>
                <a:gd name="connsiteY1" fmla="*/ 27146 h 95249"/>
                <a:gd name="connsiteX2" fmla="*/ 72866 w 108584"/>
                <a:gd name="connsiteY2" fmla="*/ 27622 h 95249"/>
                <a:gd name="connsiteX3" fmla="*/ 74295 w 108584"/>
                <a:gd name="connsiteY3" fmla="*/ 27146 h 95249"/>
                <a:gd name="connsiteX4" fmla="*/ 74771 w 108584"/>
                <a:gd name="connsiteY4" fmla="*/ 25717 h 95249"/>
                <a:gd name="connsiteX5" fmla="*/ 73819 w 108584"/>
                <a:gd name="connsiteY5" fmla="*/ 25241 h 95249"/>
                <a:gd name="connsiteX6" fmla="*/ 72866 w 108584"/>
                <a:gd name="connsiteY6" fmla="*/ 25241 h 95249"/>
                <a:gd name="connsiteX7" fmla="*/ 71438 w 108584"/>
                <a:gd name="connsiteY7" fmla="*/ 25717 h 95249"/>
                <a:gd name="connsiteX8" fmla="*/ 105251 w 108584"/>
                <a:gd name="connsiteY8" fmla="*/ 83344 h 95249"/>
                <a:gd name="connsiteX9" fmla="*/ 107632 w 108584"/>
                <a:gd name="connsiteY9" fmla="*/ 83344 h 95249"/>
                <a:gd name="connsiteX10" fmla="*/ 108585 w 108584"/>
                <a:gd name="connsiteY10" fmla="*/ 82391 h 95249"/>
                <a:gd name="connsiteX11" fmla="*/ 105727 w 108584"/>
                <a:gd name="connsiteY11" fmla="*/ 79534 h 95249"/>
                <a:gd name="connsiteX12" fmla="*/ 103346 w 108584"/>
                <a:gd name="connsiteY12" fmla="*/ 77629 h 95249"/>
                <a:gd name="connsiteX13" fmla="*/ 101441 w 108584"/>
                <a:gd name="connsiteY13" fmla="*/ 76200 h 95249"/>
                <a:gd name="connsiteX14" fmla="*/ 100965 w 108584"/>
                <a:gd name="connsiteY14" fmla="*/ 75248 h 95249"/>
                <a:gd name="connsiteX15" fmla="*/ 100965 w 108584"/>
                <a:gd name="connsiteY15" fmla="*/ 74771 h 95249"/>
                <a:gd name="connsiteX16" fmla="*/ 101441 w 108584"/>
                <a:gd name="connsiteY16" fmla="*/ 74295 h 95249"/>
                <a:gd name="connsiteX17" fmla="*/ 104775 w 108584"/>
                <a:gd name="connsiteY17" fmla="*/ 72866 h 95249"/>
                <a:gd name="connsiteX18" fmla="*/ 105251 w 108584"/>
                <a:gd name="connsiteY18" fmla="*/ 71438 h 95249"/>
                <a:gd name="connsiteX19" fmla="*/ 105251 w 108584"/>
                <a:gd name="connsiteY19" fmla="*/ 69533 h 95249"/>
                <a:gd name="connsiteX20" fmla="*/ 100013 w 108584"/>
                <a:gd name="connsiteY20" fmla="*/ 67151 h 95249"/>
                <a:gd name="connsiteX21" fmla="*/ 95726 w 108584"/>
                <a:gd name="connsiteY21" fmla="*/ 68104 h 95249"/>
                <a:gd name="connsiteX22" fmla="*/ 91916 w 108584"/>
                <a:gd name="connsiteY22" fmla="*/ 65246 h 95249"/>
                <a:gd name="connsiteX23" fmla="*/ 89535 w 108584"/>
                <a:gd name="connsiteY23" fmla="*/ 62865 h 95249"/>
                <a:gd name="connsiteX24" fmla="*/ 86677 w 108584"/>
                <a:gd name="connsiteY24" fmla="*/ 60484 h 95249"/>
                <a:gd name="connsiteX25" fmla="*/ 84296 w 108584"/>
                <a:gd name="connsiteY25" fmla="*/ 59055 h 95249"/>
                <a:gd name="connsiteX26" fmla="*/ 81915 w 108584"/>
                <a:gd name="connsiteY26" fmla="*/ 56197 h 95249"/>
                <a:gd name="connsiteX27" fmla="*/ 77628 w 108584"/>
                <a:gd name="connsiteY27" fmla="*/ 53340 h 95249"/>
                <a:gd name="connsiteX28" fmla="*/ 74771 w 108584"/>
                <a:gd name="connsiteY28" fmla="*/ 52388 h 95249"/>
                <a:gd name="connsiteX29" fmla="*/ 74771 w 108584"/>
                <a:gd name="connsiteY29" fmla="*/ 51911 h 95249"/>
                <a:gd name="connsiteX30" fmla="*/ 75247 w 108584"/>
                <a:gd name="connsiteY30" fmla="*/ 51435 h 95249"/>
                <a:gd name="connsiteX31" fmla="*/ 76200 w 108584"/>
                <a:gd name="connsiteY31" fmla="*/ 50959 h 95249"/>
                <a:gd name="connsiteX32" fmla="*/ 83820 w 108584"/>
                <a:gd name="connsiteY32" fmla="*/ 50959 h 95249"/>
                <a:gd name="connsiteX33" fmla="*/ 84772 w 108584"/>
                <a:gd name="connsiteY33" fmla="*/ 50483 h 95249"/>
                <a:gd name="connsiteX34" fmla="*/ 85249 w 108584"/>
                <a:gd name="connsiteY34" fmla="*/ 49054 h 95249"/>
                <a:gd name="connsiteX35" fmla="*/ 86201 w 108584"/>
                <a:gd name="connsiteY35" fmla="*/ 47149 h 95249"/>
                <a:gd name="connsiteX36" fmla="*/ 87630 w 108584"/>
                <a:gd name="connsiteY36" fmla="*/ 44291 h 95249"/>
                <a:gd name="connsiteX37" fmla="*/ 87630 w 108584"/>
                <a:gd name="connsiteY37" fmla="*/ 41910 h 95249"/>
                <a:gd name="connsiteX38" fmla="*/ 80010 w 108584"/>
                <a:gd name="connsiteY38" fmla="*/ 38100 h 95249"/>
                <a:gd name="connsiteX39" fmla="*/ 74295 w 108584"/>
                <a:gd name="connsiteY39" fmla="*/ 34766 h 95249"/>
                <a:gd name="connsiteX40" fmla="*/ 70485 w 108584"/>
                <a:gd name="connsiteY40" fmla="*/ 30004 h 95249"/>
                <a:gd name="connsiteX41" fmla="*/ 67627 w 108584"/>
                <a:gd name="connsiteY41" fmla="*/ 25717 h 95249"/>
                <a:gd name="connsiteX42" fmla="*/ 67627 w 108584"/>
                <a:gd name="connsiteY42" fmla="*/ 24289 h 95249"/>
                <a:gd name="connsiteX43" fmla="*/ 68580 w 108584"/>
                <a:gd name="connsiteY43" fmla="*/ 22860 h 95249"/>
                <a:gd name="connsiteX44" fmla="*/ 74771 w 108584"/>
                <a:gd name="connsiteY44" fmla="*/ 19050 h 95249"/>
                <a:gd name="connsiteX45" fmla="*/ 75247 w 108584"/>
                <a:gd name="connsiteY45" fmla="*/ 18097 h 95249"/>
                <a:gd name="connsiteX46" fmla="*/ 75247 w 108584"/>
                <a:gd name="connsiteY46" fmla="*/ 17621 h 95249"/>
                <a:gd name="connsiteX47" fmla="*/ 72866 w 108584"/>
                <a:gd name="connsiteY47" fmla="*/ 15716 h 95249"/>
                <a:gd name="connsiteX48" fmla="*/ 70009 w 108584"/>
                <a:gd name="connsiteY48" fmla="*/ 13811 h 95249"/>
                <a:gd name="connsiteX49" fmla="*/ 69056 w 108584"/>
                <a:gd name="connsiteY49" fmla="*/ 12383 h 95249"/>
                <a:gd name="connsiteX50" fmla="*/ 67151 w 108584"/>
                <a:gd name="connsiteY50" fmla="*/ 11430 h 95249"/>
                <a:gd name="connsiteX51" fmla="*/ 63818 w 108584"/>
                <a:gd name="connsiteY51" fmla="*/ 11430 h 95249"/>
                <a:gd name="connsiteX52" fmla="*/ 58102 w 108584"/>
                <a:gd name="connsiteY52" fmla="*/ 9049 h 95249"/>
                <a:gd name="connsiteX53" fmla="*/ 56674 w 108584"/>
                <a:gd name="connsiteY53" fmla="*/ 8572 h 95249"/>
                <a:gd name="connsiteX54" fmla="*/ 56197 w 108584"/>
                <a:gd name="connsiteY54" fmla="*/ 8096 h 95249"/>
                <a:gd name="connsiteX55" fmla="*/ 56674 w 108584"/>
                <a:gd name="connsiteY55" fmla="*/ 7620 h 95249"/>
                <a:gd name="connsiteX56" fmla="*/ 60960 w 108584"/>
                <a:gd name="connsiteY56" fmla="*/ 6667 h 95249"/>
                <a:gd name="connsiteX57" fmla="*/ 60960 w 108584"/>
                <a:gd name="connsiteY57" fmla="*/ 5715 h 95249"/>
                <a:gd name="connsiteX58" fmla="*/ 59531 w 108584"/>
                <a:gd name="connsiteY58" fmla="*/ 4763 h 95249"/>
                <a:gd name="connsiteX59" fmla="*/ 57150 w 108584"/>
                <a:gd name="connsiteY59" fmla="*/ 3810 h 95249"/>
                <a:gd name="connsiteX60" fmla="*/ 55245 w 108584"/>
                <a:gd name="connsiteY60" fmla="*/ 1905 h 95249"/>
                <a:gd name="connsiteX61" fmla="*/ 54293 w 108584"/>
                <a:gd name="connsiteY61" fmla="*/ 0 h 95249"/>
                <a:gd name="connsiteX62" fmla="*/ 53340 w 108584"/>
                <a:gd name="connsiteY62" fmla="*/ 476 h 95249"/>
                <a:gd name="connsiteX63" fmla="*/ 47625 w 108584"/>
                <a:gd name="connsiteY63" fmla="*/ 1429 h 95249"/>
                <a:gd name="connsiteX64" fmla="*/ 47625 w 108584"/>
                <a:gd name="connsiteY64" fmla="*/ 1905 h 95249"/>
                <a:gd name="connsiteX65" fmla="*/ 49053 w 108584"/>
                <a:gd name="connsiteY65" fmla="*/ 2858 h 95249"/>
                <a:gd name="connsiteX66" fmla="*/ 48577 w 108584"/>
                <a:gd name="connsiteY66" fmla="*/ 3334 h 95249"/>
                <a:gd name="connsiteX67" fmla="*/ 39052 w 108584"/>
                <a:gd name="connsiteY67" fmla="*/ 3334 h 95249"/>
                <a:gd name="connsiteX68" fmla="*/ 35719 w 108584"/>
                <a:gd name="connsiteY68" fmla="*/ 3810 h 95249"/>
                <a:gd name="connsiteX69" fmla="*/ 27146 w 108584"/>
                <a:gd name="connsiteY69" fmla="*/ 2858 h 95249"/>
                <a:gd name="connsiteX70" fmla="*/ 24289 w 108584"/>
                <a:gd name="connsiteY70" fmla="*/ 3334 h 95249"/>
                <a:gd name="connsiteX71" fmla="*/ 21907 w 108584"/>
                <a:gd name="connsiteY71" fmla="*/ 4286 h 95249"/>
                <a:gd name="connsiteX72" fmla="*/ 16193 w 108584"/>
                <a:gd name="connsiteY72" fmla="*/ 5239 h 95249"/>
                <a:gd name="connsiteX73" fmla="*/ 12382 w 108584"/>
                <a:gd name="connsiteY73" fmla="*/ 6191 h 95249"/>
                <a:gd name="connsiteX74" fmla="*/ 7144 w 108584"/>
                <a:gd name="connsiteY74" fmla="*/ 6667 h 95249"/>
                <a:gd name="connsiteX75" fmla="*/ 1905 w 108584"/>
                <a:gd name="connsiteY75" fmla="*/ 6667 h 95249"/>
                <a:gd name="connsiteX76" fmla="*/ 0 w 108584"/>
                <a:gd name="connsiteY76" fmla="*/ 7144 h 95249"/>
                <a:gd name="connsiteX77" fmla="*/ 476 w 108584"/>
                <a:gd name="connsiteY77" fmla="*/ 9049 h 95249"/>
                <a:gd name="connsiteX78" fmla="*/ 2381 w 108584"/>
                <a:gd name="connsiteY78" fmla="*/ 11430 h 95249"/>
                <a:gd name="connsiteX79" fmla="*/ 4763 w 108584"/>
                <a:gd name="connsiteY79" fmla="*/ 12859 h 95249"/>
                <a:gd name="connsiteX80" fmla="*/ 6191 w 108584"/>
                <a:gd name="connsiteY80" fmla="*/ 14288 h 95249"/>
                <a:gd name="connsiteX81" fmla="*/ 8572 w 108584"/>
                <a:gd name="connsiteY81" fmla="*/ 19526 h 95249"/>
                <a:gd name="connsiteX82" fmla="*/ 9525 w 108584"/>
                <a:gd name="connsiteY82" fmla="*/ 22384 h 95249"/>
                <a:gd name="connsiteX83" fmla="*/ 9049 w 108584"/>
                <a:gd name="connsiteY83" fmla="*/ 25241 h 95249"/>
                <a:gd name="connsiteX84" fmla="*/ 7620 w 108584"/>
                <a:gd name="connsiteY84" fmla="*/ 28099 h 95249"/>
                <a:gd name="connsiteX85" fmla="*/ 4286 w 108584"/>
                <a:gd name="connsiteY85" fmla="*/ 31909 h 95249"/>
                <a:gd name="connsiteX86" fmla="*/ 5239 w 108584"/>
                <a:gd name="connsiteY86" fmla="*/ 33338 h 95249"/>
                <a:gd name="connsiteX87" fmla="*/ 6191 w 108584"/>
                <a:gd name="connsiteY87" fmla="*/ 35242 h 95249"/>
                <a:gd name="connsiteX88" fmla="*/ 5715 w 108584"/>
                <a:gd name="connsiteY88" fmla="*/ 36671 h 95249"/>
                <a:gd name="connsiteX89" fmla="*/ 8096 w 108584"/>
                <a:gd name="connsiteY89" fmla="*/ 41434 h 95249"/>
                <a:gd name="connsiteX90" fmla="*/ 9049 w 108584"/>
                <a:gd name="connsiteY90" fmla="*/ 44291 h 95249"/>
                <a:gd name="connsiteX91" fmla="*/ 8096 w 108584"/>
                <a:gd name="connsiteY91" fmla="*/ 44767 h 95249"/>
                <a:gd name="connsiteX92" fmla="*/ 7620 w 108584"/>
                <a:gd name="connsiteY92" fmla="*/ 45720 h 95249"/>
                <a:gd name="connsiteX93" fmla="*/ 11906 w 108584"/>
                <a:gd name="connsiteY93" fmla="*/ 48101 h 95249"/>
                <a:gd name="connsiteX94" fmla="*/ 17145 w 108584"/>
                <a:gd name="connsiteY94" fmla="*/ 50006 h 95249"/>
                <a:gd name="connsiteX95" fmla="*/ 19526 w 108584"/>
                <a:gd name="connsiteY95" fmla="*/ 50483 h 95249"/>
                <a:gd name="connsiteX96" fmla="*/ 25241 w 108584"/>
                <a:gd name="connsiteY96" fmla="*/ 49530 h 95249"/>
                <a:gd name="connsiteX97" fmla="*/ 29051 w 108584"/>
                <a:gd name="connsiteY97" fmla="*/ 49530 h 95249"/>
                <a:gd name="connsiteX98" fmla="*/ 32861 w 108584"/>
                <a:gd name="connsiteY98" fmla="*/ 51435 h 95249"/>
                <a:gd name="connsiteX99" fmla="*/ 38100 w 108584"/>
                <a:gd name="connsiteY99" fmla="*/ 55721 h 95249"/>
                <a:gd name="connsiteX100" fmla="*/ 43815 w 108584"/>
                <a:gd name="connsiteY100" fmla="*/ 61436 h 95249"/>
                <a:gd name="connsiteX101" fmla="*/ 44768 w 108584"/>
                <a:gd name="connsiteY101" fmla="*/ 63341 h 95249"/>
                <a:gd name="connsiteX102" fmla="*/ 48101 w 108584"/>
                <a:gd name="connsiteY102" fmla="*/ 62865 h 95249"/>
                <a:gd name="connsiteX103" fmla="*/ 53816 w 108584"/>
                <a:gd name="connsiteY103" fmla="*/ 60960 h 95249"/>
                <a:gd name="connsiteX104" fmla="*/ 55245 w 108584"/>
                <a:gd name="connsiteY104" fmla="*/ 61913 h 95249"/>
                <a:gd name="connsiteX105" fmla="*/ 56674 w 108584"/>
                <a:gd name="connsiteY105" fmla="*/ 63817 h 95249"/>
                <a:gd name="connsiteX106" fmla="*/ 57626 w 108584"/>
                <a:gd name="connsiteY106" fmla="*/ 65246 h 95249"/>
                <a:gd name="connsiteX107" fmla="*/ 57626 w 108584"/>
                <a:gd name="connsiteY107" fmla="*/ 68104 h 95249"/>
                <a:gd name="connsiteX108" fmla="*/ 58102 w 108584"/>
                <a:gd name="connsiteY108" fmla="*/ 68580 h 95249"/>
                <a:gd name="connsiteX109" fmla="*/ 60960 w 108584"/>
                <a:gd name="connsiteY109" fmla="*/ 67627 h 95249"/>
                <a:gd name="connsiteX110" fmla="*/ 62389 w 108584"/>
                <a:gd name="connsiteY110" fmla="*/ 68580 h 95249"/>
                <a:gd name="connsiteX111" fmla="*/ 64294 w 108584"/>
                <a:gd name="connsiteY111" fmla="*/ 70009 h 95249"/>
                <a:gd name="connsiteX112" fmla="*/ 68103 w 108584"/>
                <a:gd name="connsiteY112" fmla="*/ 71438 h 95249"/>
                <a:gd name="connsiteX113" fmla="*/ 73343 w 108584"/>
                <a:gd name="connsiteY113" fmla="*/ 69056 h 95249"/>
                <a:gd name="connsiteX114" fmla="*/ 75724 w 108584"/>
                <a:gd name="connsiteY114" fmla="*/ 68580 h 95249"/>
                <a:gd name="connsiteX115" fmla="*/ 78105 w 108584"/>
                <a:gd name="connsiteY115" fmla="*/ 68580 h 95249"/>
                <a:gd name="connsiteX116" fmla="*/ 79057 w 108584"/>
                <a:gd name="connsiteY116" fmla="*/ 69056 h 95249"/>
                <a:gd name="connsiteX117" fmla="*/ 79534 w 108584"/>
                <a:gd name="connsiteY117" fmla="*/ 71438 h 95249"/>
                <a:gd name="connsiteX118" fmla="*/ 79057 w 108584"/>
                <a:gd name="connsiteY118" fmla="*/ 74295 h 95249"/>
                <a:gd name="connsiteX119" fmla="*/ 78581 w 108584"/>
                <a:gd name="connsiteY119" fmla="*/ 75724 h 95249"/>
                <a:gd name="connsiteX120" fmla="*/ 79534 w 108584"/>
                <a:gd name="connsiteY120" fmla="*/ 76676 h 95249"/>
                <a:gd name="connsiteX121" fmla="*/ 83820 w 108584"/>
                <a:gd name="connsiteY121" fmla="*/ 79534 h 95249"/>
                <a:gd name="connsiteX122" fmla="*/ 85725 w 108584"/>
                <a:gd name="connsiteY122" fmla="*/ 80962 h 95249"/>
                <a:gd name="connsiteX123" fmla="*/ 84772 w 108584"/>
                <a:gd name="connsiteY123" fmla="*/ 83344 h 95249"/>
                <a:gd name="connsiteX124" fmla="*/ 88106 w 108584"/>
                <a:gd name="connsiteY124" fmla="*/ 89535 h 95249"/>
                <a:gd name="connsiteX125" fmla="*/ 89059 w 108584"/>
                <a:gd name="connsiteY125" fmla="*/ 91916 h 95249"/>
                <a:gd name="connsiteX126" fmla="*/ 90488 w 108584"/>
                <a:gd name="connsiteY126" fmla="*/ 94774 h 95249"/>
                <a:gd name="connsiteX127" fmla="*/ 92393 w 108584"/>
                <a:gd name="connsiteY127" fmla="*/ 95250 h 95249"/>
                <a:gd name="connsiteX128" fmla="*/ 97631 w 108584"/>
                <a:gd name="connsiteY128" fmla="*/ 93345 h 95249"/>
                <a:gd name="connsiteX129" fmla="*/ 103346 w 108584"/>
                <a:gd name="connsiteY129" fmla="*/ 93345 h 95249"/>
                <a:gd name="connsiteX130" fmla="*/ 103346 w 108584"/>
                <a:gd name="connsiteY130" fmla="*/ 89535 h 95249"/>
                <a:gd name="connsiteX131" fmla="*/ 103346 w 108584"/>
                <a:gd name="connsiteY131" fmla="*/ 86677 h 95249"/>
                <a:gd name="connsiteX132" fmla="*/ 102870 w 108584"/>
                <a:gd name="connsiteY132" fmla="*/ 85249 h 95249"/>
                <a:gd name="connsiteX133" fmla="*/ 100489 w 108584"/>
                <a:gd name="connsiteY133" fmla="*/ 82867 h 95249"/>
                <a:gd name="connsiteX134" fmla="*/ 100489 w 108584"/>
                <a:gd name="connsiteY134" fmla="*/ 81915 h 95249"/>
                <a:gd name="connsiteX135" fmla="*/ 100965 w 108584"/>
                <a:gd name="connsiteY135" fmla="*/ 81439 h 95249"/>
                <a:gd name="connsiteX136" fmla="*/ 105251 w 108584"/>
                <a:gd name="connsiteY136" fmla="*/ 83344 h 95249"/>
                <a:gd name="connsiteX137" fmla="*/ 55721 w 108584"/>
                <a:gd name="connsiteY137" fmla="*/ 10954 h 95249"/>
                <a:gd name="connsiteX138" fmla="*/ 54769 w 108584"/>
                <a:gd name="connsiteY138" fmla="*/ 11430 h 95249"/>
                <a:gd name="connsiteX139" fmla="*/ 53816 w 108584"/>
                <a:gd name="connsiteY139" fmla="*/ 10954 h 95249"/>
                <a:gd name="connsiteX140" fmla="*/ 53340 w 108584"/>
                <a:gd name="connsiteY140" fmla="*/ 10001 h 95249"/>
                <a:gd name="connsiteX141" fmla="*/ 53340 w 108584"/>
                <a:gd name="connsiteY141" fmla="*/ 9049 h 95249"/>
                <a:gd name="connsiteX142" fmla="*/ 54293 w 108584"/>
                <a:gd name="connsiteY142" fmla="*/ 8572 h 95249"/>
                <a:gd name="connsiteX143" fmla="*/ 55245 w 108584"/>
                <a:gd name="connsiteY143" fmla="*/ 9049 h 95249"/>
                <a:gd name="connsiteX144" fmla="*/ 55721 w 108584"/>
                <a:gd name="connsiteY144" fmla="*/ 10001 h 95249"/>
                <a:gd name="connsiteX145" fmla="*/ 55721 w 108584"/>
                <a:gd name="connsiteY145" fmla="*/ 10954 h 95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</a:cxnLst>
              <a:rect l="l" t="t" r="r" b="b"/>
              <a:pathLst>
                <a:path w="108584" h="95249">
                  <a:moveTo>
                    <a:pt x="71438" y="25717"/>
                  </a:moveTo>
                  <a:lnTo>
                    <a:pt x="71438" y="27146"/>
                  </a:lnTo>
                  <a:lnTo>
                    <a:pt x="72866" y="27622"/>
                  </a:lnTo>
                  <a:lnTo>
                    <a:pt x="74295" y="27146"/>
                  </a:lnTo>
                  <a:lnTo>
                    <a:pt x="74771" y="25717"/>
                  </a:lnTo>
                  <a:lnTo>
                    <a:pt x="73819" y="25241"/>
                  </a:lnTo>
                  <a:lnTo>
                    <a:pt x="72866" y="25241"/>
                  </a:lnTo>
                  <a:lnTo>
                    <a:pt x="71438" y="25717"/>
                  </a:lnTo>
                  <a:close/>
                  <a:moveTo>
                    <a:pt x="105251" y="83344"/>
                  </a:moveTo>
                  <a:lnTo>
                    <a:pt x="107632" y="83344"/>
                  </a:lnTo>
                  <a:lnTo>
                    <a:pt x="108585" y="82391"/>
                  </a:lnTo>
                  <a:lnTo>
                    <a:pt x="105727" y="79534"/>
                  </a:lnTo>
                  <a:lnTo>
                    <a:pt x="103346" y="77629"/>
                  </a:lnTo>
                  <a:lnTo>
                    <a:pt x="101441" y="76200"/>
                  </a:lnTo>
                  <a:lnTo>
                    <a:pt x="100965" y="75248"/>
                  </a:lnTo>
                  <a:lnTo>
                    <a:pt x="100965" y="74771"/>
                  </a:lnTo>
                  <a:lnTo>
                    <a:pt x="101441" y="74295"/>
                  </a:lnTo>
                  <a:lnTo>
                    <a:pt x="104775" y="72866"/>
                  </a:lnTo>
                  <a:lnTo>
                    <a:pt x="105251" y="71438"/>
                  </a:lnTo>
                  <a:lnTo>
                    <a:pt x="105251" y="69533"/>
                  </a:lnTo>
                  <a:lnTo>
                    <a:pt x="100013" y="67151"/>
                  </a:lnTo>
                  <a:lnTo>
                    <a:pt x="95726" y="68104"/>
                  </a:lnTo>
                  <a:lnTo>
                    <a:pt x="91916" y="65246"/>
                  </a:lnTo>
                  <a:lnTo>
                    <a:pt x="89535" y="62865"/>
                  </a:lnTo>
                  <a:lnTo>
                    <a:pt x="86677" y="60484"/>
                  </a:lnTo>
                  <a:lnTo>
                    <a:pt x="84296" y="59055"/>
                  </a:lnTo>
                  <a:lnTo>
                    <a:pt x="81915" y="56197"/>
                  </a:lnTo>
                  <a:lnTo>
                    <a:pt x="77628" y="53340"/>
                  </a:lnTo>
                  <a:lnTo>
                    <a:pt x="74771" y="52388"/>
                  </a:lnTo>
                  <a:lnTo>
                    <a:pt x="74771" y="51911"/>
                  </a:lnTo>
                  <a:lnTo>
                    <a:pt x="75247" y="51435"/>
                  </a:lnTo>
                  <a:lnTo>
                    <a:pt x="76200" y="50959"/>
                  </a:lnTo>
                  <a:lnTo>
                    <a:pt x="83820" y="50959"/>
                  </a:lnTo>
                  <a:lnTo>
                    <a:pt x="84772" y="50483"/>
                  </a:lnTo>
                  <a:lnTo>
                    <a:pt x="85249" y="49054"/>
                  </a:lnTo>
                  <a:lnTo>
                    <a:pt x="86201" y="47149"/>
                  </a:lnTo>
                  <a:lnTo>
                    <a:pt x="87630" y="44291"/>
                  </a:lnTo>
                  <a:lnTo>
                    <a:pt x="87630" y="41910"/>
                  </a:lnTo>
                  <a:lnTo>
                    <a:pt x="80010" y="38100"/>
                  </a:lnTo>
                  <a:lnTo>
                    <a:pt x="74295" y="34766"/>
                  </a:lnTo>
                  <a:lnTo>
                    <a:pt x="70485" y="30004"/>
                  </a:lnTo>
                  <a:lnTo>
                    <a:pt x="67627" y="25717"/>
                  </a:lnTo>
                  <a:lnTo>
                    <a:pt x="67627" y="24289"/>
                  </a:lnTo>
                  <a:lnTo>
                    <a:pt x="68580" y="22860"/>
                  </a:lnTo>
                  <a:lnTo>
                    <a:pt x="74771" y="19050"/>
                  </a:lnTo>
                  <a:lnTo>
                    <a:pt x="75247" y="18097"/>
                  </a:lnTo>
                  <a:lnTo>
                    <a:pt x="75247" y="17621"/>
                  </a:lnTo>
                  <a:lnTo>
                    <a:pt x="72866" y="15716"/>
                  </a:lnTo>
                  <a:lnTo>
                    <a:pt x="70009" y="13811"/>
                  </a:lnTo>
                  <a:lnTo>
                    <a:pt x="69056" y="12383"/>
                  </a:lnTo>
                  <a:lnTo>
                    <a:pt x="67151" y="11430"/>
                  </a:lnTo>
                  <a:lnTo>
                    <a:pt x="63818" y="11430"/>
                  </a:lnTo>
                  <a:lnTo>
                    <a:pt x="58102" y="9049"/>
                  </a:lnTo>
                  <a:lnTo>
                    <a:pt x="56674" y="8572"/>
                  </a:lnTo>
                  <a:lnTo>
                    <a:pt x="56197" y="8096"/>
                  </a:lnTo>
                  <a:lnTo>
                    <a:pt x="56674" y="7620"/>
                  </a:lnTo>
                  <a:lnTo>
                    <a:pt x="60960" y="6667"/>
                  </a:lnTo>
                  <a:lnTo>
                    <a:pt x="60960" y="5715"/>
                  </a:lnTo>
                  <a:lnTo>
                    <a:pt x="59531" y="4763"/>
                  </a:lnTo>
                  <a:lnTo>
                    <a:pt x="57150" y="3810"/>
                  </a:lnTo>
                  <a:lnTo>
                    <a:pt x="55245" y="1905"/>
                  </a:lnTo>
                  <a:lnTo>
                    <a:pt x="54293" y="0"/>
                  </a:lnTo>
                  <a:lnTo>
                    <a:pt x="53340" y="476"/>
                  </a:lnTo>
                  <a:lnTo>
                    <a:pt x="47625" y="1429"/>
                  </a:lnTo>
                  <a:lnTo>
                    <a:pt x="47625" y="1905"/>
                  </a:lnTo>
                  <a:lnTo>
                    <a:pt x="49053" y="2858"/>
                  </a:lnTo>
                  <a:lnTo>
                    <a:pt x="48577" y="3334"/>
                  </a:lnTo>
                  <a:lnTo>
                    <a:pt x="39052" y="3334"/>
                  </a:lnTo>
                  <a:lnTo>
                    <a:pt x="35719" y="3810"/>
                  </a:lnTo>
                  <a:lnTo>
                    <a:pt x="27146" y="2858"/>
                  </a:lnTo>
                  <a:lnTo>
                    <a:pt x="24289" y="3334"/>
                  </a:lnTo>
                  <a:lnTo>
                    <a:pt x="21907" y="4286"/>
                  </a:lnTo>
                  <a:lnTo>
                    <a:pt x="16193" y="5239"/>
                  </a:lnTo>
                  <a:lnTo>
                    <a:pt x="12382" y="6191"/>
                  </a:lnTo>
                  <a:lnTo>
                    <a:pt x="7144" y="6667"/>
                  </a:lnTo>
                  <a:lnTo>
                    <a:pt x="1905" y="6667"/>
                  </a:lnTo>
                  <a:lnTo>
                    <a:pt x="0" y="7144"/>
                  </a:lnTo>
                  <a:lnTo>
                    <a:pt x="476" y="9049"/>
                  </a:lnTo>
                  <a:lnTo>
                    <a:pt x="2381" y="11430"/>
                  </a:lnTo>
                  <a:lnTo>
                    <a:pt x="4763" y="12859"/>
                  </a:lnTo>
                  <a:lnTo>
                    <a:pt x="6191" y="14288"/>
                  </a:lnTo>
                  <a:lnTo>
                    <a:pt x="8572" y="19526"/>
                  </a:lnTo>
                  <a:lnTo>
                    <a:pt x="9525" y="22384"/>
                  </a:lnTo>
                  <a:lnTo>
                    <a:pt x="9049" y="25241"/>
                  </a:lnTo>
                  <a:lnTo>
                    <a:pt x="7620" y="28099"/>
                  </a:lnTo>
                  <a:lnTo>
                    <a:pt x="4286" y="31909"/>
                  </a:lnTo>
                  <a:lnTo>
                    <a:pt x="5239" y="33338"/>
                  </a:lnTo>
                  <a:lnTo>
                    <a:pt x="6191" y="35242"/>
                  </a:lnTo>
                  <a:lnTo>
                    <a:pt x="5715" y="36671"/>
                  </a:lnTo>
                  <a:lnTo>
                    <a:pt x="8096" y="41434"/>
                  </a:lnTo>
                  <a:lnTo>
                    <a:pt x="9049" y="44291"/>
                  </a:lnTo>
                  <a:lnTo>
                    <a:pt x="8096" y="44767"/>
                  </a:lnTo>
                  <a:lnTo>
                    <a:pt x="7620" y="45720"/>
                  </a:lnTo>
                  <a:lnTo>
                    <a:pt x="11906" y="48101"/>
                  </a:lnTo>
                  <a:lnTo>
                    <a:pt x="17145" y="50006"/>
                  </a:lnTo>
                  <a:lnTo>
                    <a:pt x="19526" y="50483"/>
                  </a:lnTo>
                  <a:lnTo>
                    <a:pt x="25241" y="49530"/>
                  </a:lnTo>
                  <a:lnTo>
                    <a:pt x="29051" y="49530"/>
                  </a:lnTo>
                  <a:lnTo>
                    <a:pt x="32861" y="51435"/>
                  </a:lnTo>
                  <a:lnTo>
                    <a:pt x="38100" y="55721"/>
                  </a:lnTo>
                  <a:lnTo>
                    <a:pt x="43815" y="61436"/>
                  </a:lnTo>
                  <a:lnTo>
                    <a:pt x="44768" y="63341"/>
                  </a:lnTo>
                  <a:lnTo>
                    <a:pt x="48101" y="62865"/>
                  </a:lnTo>
                  <a:lnTo>
                    <a:pt x="53816" y="60960"/>
                  </a:lnTo>
                  <a:lnTo>
                    <a:pt x="55245" y="61913"/>
                  </a:lnTo>
                  <a:lnTo>
                    <a:pt x="56674" y="63817"/>
                  </a:lnTo>
                  <a:lnTo>
                    <a:pt x="57626" y="65246"/>
                  </a:lnTo>
                  <a:lnTo>
                    <a:pt x="57626" y="68104"/>
                  </a:lnTo>
                  <a:lnTo>
                    <a:pt x="58102" y="68580"/>
                  </a:lnTo>
                  <a:lnTo>
                    <a:pt x="60960" y="67627"/>
                  </a:lnTo>
                  <a:lnTo>
                    <a:pt x="62389" y="68580"/>
                  </a:lnTo>
                  <a:lnTo>
                    <a:pt x="64294" y="70009"/>
                  </a:lnTo>
                  <a:lnTo>
                    <a:pt x="68103" y="71438"/>
                  </a:lnTo>
                  <a:lnTo>
                    <a:pt x="73343" y="69056"/>
                  </a:lnTo>
                  <a:lnTo>
                    <a:pt x="75724" y="68580"/>
                  </a:lnTo>
                  <a:lnTo>
                    <a:pt x="78105" y="68580"/>
                  </a:lnTo>
                  <a:lnTo>
                    <a:pt x="79057" y="69056"/>
                  </a:lnTo>
                  <a:lnTo>
                    <a:pt x="79534" y="71438"/>
                  </a:lnTo>
                  <a:lnTo>
                    <a:pt x="79057" y="74295"/>
                  </a:lnTo>
                  <a:lnTo>
                    <a:pt x="78581" y="75724"/>
                  </a:lnTo>
                  <a:lnTo>
                    <a:pt x="79534" y="76676"/>
                  </a:lnTo>
                  <a:lnTo>
                    <a:pt x="83820" y="79534"/>
                  </a:lnTo>
                  <a:lnTo>
                    <a:pt x="85725" y="80962"/>
                  </a:lnTo>
                  <a:lnTo>
                    <a:pt x="84772" y="83344"/>
                  </a:lnTo>
                  <a:lnTo>
                    <a:pt x="88106" y="89535"/>
                  </a:lnTo>
                  <a:lnTo>
                    <a:pt x="89059" y="91916"/>
                  </a:lnTo>
                  <a:lnTo>
                    <a:pt x="90488" y="94774"/>
                  </a:lnTo>
                  <a:lnTo>
                    <a:pt x="92393" y="95250"/>
                  </a:lnTo>
                  <a:lnTo>
                    <a:pt x="97631" y="93345"/>
                  </a:lnTo>
                  <a:lnTo>
                    <a:pt x="103346" y="93345"/>
                  </a:lnTo>
                  <a:lnTo>
                    <a:pt x="103346" y="89535"/>
                  </a:lnTo>
                  <a:lnTo>
                    <a:pt x="103346" y="86677"/>
                  </a:lnTo>
                  <a:lnTo>
                    <a:pt x="102870" y="85249"/>
                  </a:lnTo>
                  <a:lnTo>
                    <a:pt x="100489" y="82867"/>
                  </a:lnTo>
                  <a:lnTo>
                    <a:pt x="100489" y="81915"/>
                  </a:lnTo>
                  <a:lnTo>
                    <a:pt x="100965" y="81439"/>
                  </a:lnTo>
                  <a:lnTo>
                    <a:pt x="105251" y="83344"/>
                  </a:lnTo>
                  <a:close/>
                  <a:moveTo>
                    <a:pt x="55721" y="10954"/>
                  </a:moveTo>
                  <a:lnTo>
                    <a:pt x="54769" y="11430"/>
                  </a:lnTo>
                  <a:lnTo>
                    <a:pt x="53816" y="10954"/>
                  </a:lnTo>
                  <a:lnTo>
                    <a:pt x="53340" y="10001"/>
                  </a:lnTo>
                  <a:lnTo>
                    <a:pt x="53340" y="9049"/>
                  </a:lnTo>
                  <a:lnTo>
                    <a:pt x="54293" y="8572"/>
                  </a:lnTo>
                  <a:lnTo>
                    <a:pt x="55245" y="9049"/>
                  </a:lnTo>
                  <a:lnTo>
                    <a:pt x="55721" y="10001"/>
                  </a:lnTo>
                  <a:lnTo>
                    <a:pt x="55721" y="10954"/>
                  </a:lnTo>
                  <a:close/>
                </a:path>
              </a:pathLst>
            </a:custGeom>
            <a:grpFill/>
            <a:ln w="3175" cap="flat">
              <a:solidFill>
                <a:schemeClr val="bg1">
                  <a:lumMod val="75000"/>
                </a:scheme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8" name="Freeform: Shape 456">
              <a:extLst>
                <a:ext uri="{FF2B5EF4-FFF2-40B4-BE49-F238E27FC236}">
                  <a16:creationId xmlns:a16="http://schemas.microsoft.com/office/drawing/2014/main" id="{51036978-1AF1-B109-F399-251BA7671057}"/>
                </a:ext>
              </a:extLst>
            </p:cNvPr>
            <p:cNvSpPr/>
            <p:nvPr/>
          </p:nvSpPr>
          <p:spPr>
            <a:xfrm>
              <a:off x="6376987" y="2772250"/>
              <a:ext cx="58102" cy="120491"/>
            </a:xfrm>
            <a:custGeom>
              <a:avLst/>
              <a:gdLst>
                <a:gd name="connsiteX0" fmla="*/ 56674 w 58102"/>
                <a:gd name="connsiteY0" fmla="*/ 78105 h 120491"/>
                <a:gd name="connsiteX1" fmla="*/ 55721 w 58102"/>
                <a:gd name="connsiteY1" fmla="*/ 75724 h 120491"/>
                <a:gd name="connsiteX2" fmla="*/ 55721 w 58102"/>
                <a:gd name="connsiteY2" fmla="*/ 72866 h 120491"/>
                <a:gd name="connsiteX3" fmla="*/ 55721 w 58102"/>
                <a:gd name="connsiteY3" fmla="*/ 71914 h 120491"/>
                <a:gd name="connsiteX4" fmla="*/ 54769 w 58102"/>
                <a:gd name="connsiteY4" fmla="*/ 70485 h 120491"/>
                <a:gd name="connsiteX5" fmla="*/ 52864 w 58102"/>
                <a:gd name="connsiteY5" fmla="*/ 70009 h 120491"/>
                <a:gd name="connsiteX6" fmla="*/ 48101 w 58102"/>
                <a:gd name="connsiteY6" fmla="*/ 70485 h 120491"/>
                <a:gd name="connsiteX7" fmla="*/ 47149 w 58102"/>
                <a:gd name="connsiteY7" fmla="*/ 69533 h 120491"/>
                <a:gd name="connsiteX8" fmla="*/ 45244 w 58102"/>
                <a:gd name="connsiteY8" fmla="*/ 64294 h 120491"/>
                <a:gd name="connsiteX9" fmla="*/ 43815 w 58102"/>
                <a:gd name="connsiteY9" fmla="*/ 63341 h 120491"/>
                <a:gd name="connsiteX10" fmla="*/ 42386 w 58102"/>
                <a:gd name="connsiteY10" fmla="*/ 61436 h 120491"/>
                <a:gd name="connsiteX11" fmla="*/ 39529 w 58102"/>
                <a:gd name="connsiteY11" fmla="*/ 55721 h 120491"/>
                <a:gd name="connsiteX12" fmla="*/ 39529 w 58102"/>
                <a:gd name="connsiteY12" fmla="*/ 53340 h 120491"/>
                <a:gd name="connsiteX13" fmla="*/ 40005 w 58102"/>
                <a:gd name="connsiteY13" fmla="*/ 50959 h 120491"/>
                <a:gd name="connsiteX14" fmla="*/ 38100 w 58102"/>
                <a:gd name="connsiteY14" fmla="*/ 45720 h 120491"/>
                <a:gd name="connsiteX15" fmla="*/ 39052 w 58102"/>
                <a:gd name="connsiteY15" fmla="*/ 44291 h 120491"/>
                <a:gd name="connsiteX16" fmla="*/ 40481 w 58102"/>
                <a:gd name="connsiteY16" fmla="*/ 43339 h 120491"/>
                <a:gd name="connsiteX17" fmla="*/ 40481 w 58102"/>
                <a:gd name="connsiteY17" fmla="*/ 41434 h 120491"/>
                <a:gd name="connsiteX18" fmla="*/ 40005 w 58102"/>
                <a:gd name="connsiteY18" fmla="*/ 38100 h 120491"/>
                <a:gd name="connsiteX19" fmla="*/ 41910 w 58102"/>
                <a:gd name="connsiteY19" fmla="*/ 31909 h 120491"/>
                <a:gd name="connsiteX20" fmla="*/ 42386 w 58102"/>
                <a:gd name="connsiteY20" fmla="*/ 31433 h 120491"/>
                <a:gd name="connsiteX21" fmla="*/ 42863 w 58102"/>
                <a:gd name="connsiteY21" fmla="*/ 29527 h 120491"/>
                <a:gd name="connsiteX22" fmla="*/ 42386 w 58102"/>
                <a:gd name="connsiteY22" fmla="*/ 25717 h 120491"/>
                <a:gd name="connsiteX23" fmla="*/ 40957 w 58102"/>
                <a:gd name="connsiteY23" fmla="*/ 19526 h 120491"/>
                <a:gd name="connsiteX24" fmla="*/ 39529 w 58102"/>
                <a:gd name="connsiteY24" fmla="*/ 17145 h 120491"/>
                <a:gd name="connsiteX25" fmla="*/ 37148 w 58102"/>
                <a:gd name="connsiteY25" fmla="*/ 15240 h 120491"/>
                <a:gd name="connsiteX26" fmla="*/ 34766 w 58102"/>
                <a:gd name="connsiteY26" fmla="*/ 13811 h 120491"/>
                <a:gd name="connsiteX27" fmla="*/ 31432 w 58102"/>
                <a:gd name="connsiteY27" fmla="*/ 12383 h 120491"/>
                <a:gd name="connsiteX28" fmla="*/ 29527 w 58102"/>
                <a:gd name="connsiteY28" fmla="*/ 9049 h 120491"/>
                <a:gd name="connsiteX29" fmla="*/ 26670 w 58102"/>
                <a:gd name="connsiteY29" fmla="*/ 5239 h 120491"/>
                <a:gd name="connsiteX30" fmla="*/ 25241 w 58102"/>
                <a:gd name="connsiteY30" fmla="*/ 4286 h 120491"/>
                <a:gd name="connsiteX31" fmla="*/ 24765 w 58102"/>
                <a:gd name="connsiteY31" fmla="*/ 3810 h 120491"/>
                <a:gd name="connsiteX32" fmla="*/ 20955 w 58102"/>
                <a:gd name="connsiteY32" fmla="*/ 5715 h 120491"/>
                <a:gd name="connsiteX33" fmla="*/ 18098 w 58102"/>
                <a:gd name="connsiteY33" fmla="*/ 6667 h 120491"/>
                <a:gd name="connsiteX34" fmla="*/ 15716 w 58102"/>
                <a:gd name="connsiteY34" fmla="*/ 7144 h 120491"/>
                <a:gd name="connsiteX35" fmla="*/ 14764 w 58102"/>
                <a:gd name="connsiteY35" fmla="*/ 6191 h 120491"/>
                <a:gd name="connsiteX36" fmla="*/ 14288 w 58102"/>
                <a:gd name="connsiteY36" fmla="*/ 5239 h 120491"/>
                <a:gd name="connsiteX37" fmla="*/ 14288 w 58102"/>
                <a:gd name="connsiteY37" fmla="*/ 1905 h 120491"/>
                <a:gd name="connsiteX38" fmla="*/ 13811 w 58102"/>
                <a:gd name="connsiteY38" fmla="*/ 476 h 120491"/>
                <a:gd name="connsiteX39" fmla="*/ 12859 w 58102"/>
                <a:gd name="connsiteY39" fmla="*/ 0 h 120491"/>
                <a:gd name="connsiteX40" fmla="*/ 11430 w 58102"/>
                <a:gd name="connsiteY40" fmla="*/ 952 h 120491"/>
                <a:gd name="connsiteX41" fmla="*/ 9525 w 58102"/>
                <a:gd name="connsiteY41" fmla="*/ 3334 h 120491"/>
                <a:gd name="connsiteX42" fmla="*/ 7620 w 58102"/>
                <a:gd name="connsiteY42" fmla="*/ 6191 h 120491"/>
                <a:gd name="connsiteX43" fmla="*/ 4763 w 58102"/>
                <a:gd name="connsiteY43" fmla="*/ 9525 h 120491"/>
                <a:gd name="connsiteX44" fmla="*/ 2381 w 58102"/>
                <a:gd name="connsiteY44" fmla="*/ 12383 h 120491"/>
                <a:gd name="connsiteX45" fmla="*/ 1429 w 58102"/>
                <a:gd name="connsiteY45" fmla="*/ 14764 h 120491"/>
                <a:gd name="connsiteX46" fmla="*/ 1429 w 58102"/>
                <a:gd name="connsiteY46" fmla="*/ 14764 h 120491"/>
                <a:gd name="connsiteX47" fmla="*/ 2381 w 58102"/>
                <a:gd name="connsiteY47" fmla="*/ 17145 h 120491"/>
                <a:gd name="connsiteX48" fmla="*/ 4286 w 58102"/>
                <a:gd name="connsiteY48" fmla="*/ 20002 h 120491"/>
                <a:gd name="connsiteX49" fmla="*/ 5239 w 58102"/>
                <a:gd name="connsiteY49" fmla="*/ 21908 h 120491"/>
                <a:gd name="connsiteX50" fmla="*/ 4763 w 58102"/>
                <a:gd name="connsiteY50" fmla="*/ 23336 h 120491"/>
                <a:gd name="connsiteX51" fmla="*/ 2381 w 58102"/>
                <a:gd name="connsiteY51" fmla="*/ 22860 h 120491"/>
                <a:gd name="connsiteX52" fmla="*/ 476 w 58102"/>
                <a:gd name="connsiteY52" fmla="*/ 21908 h 120491"/>
                <a:gd name="connsiteX53" fmla="*/ 1429 w 58102"/>
                <a:gd name="connsiteY53" fmla="*/ 23336 h 120491"/>
                <a:gd name="connsiteX54" fmla="*/ 952 w 58102"/>
                <a:gd name="connsiteY54" fmla="*/ 25241 h 120491"/>
                <a:gd name="connsiteX55" fmla="*/ 1429 w 58102"/>
                <a:gd name="connsiteY55" fmla="*/ 26670 h 120491"/>
                <a:gd name="connsiteX56" fmla="*/ 952 w 58102"/>
                <a:gd name="connsiteY56" fmla="*/ 29527 h 120491"/>
                <a:gd name="connsiteX57" fmla="*/ 476 w 58102"/>
                <a:gd name="connsiteY57" fmla="*/ 31433 h 120491"/>
                <a:gd name="connsiteX58" fmla="*/ 4763 w 58102"/>
                <a:gd name="connsiteY58" fmla="*/ 32385 h 120491"/>
                <a:gd name="connsiteX59" fmla="*/ 8573 w 58102"/>
                <a:gd name="connsiteY59" fmla="*/ 34766 h 120491"/>
                <a:gd name="connsiteX60" fmla="*/ 8573 w 58102"/>
                <a:gd name="connsiteY60" fmla="*/ 40958 h 120491"/>
                <a:gd name="connsiteX61" fmla="*/ 7620 w 58102"/>
                <a:gd name="connsiteY61" fmla="*/ 42863 h 120491"/>
                <a:gd name="connsiteX62" fmla="*/ 5715 w 58102"/>
                <a:gd name="connsiteY62" fmla="*/ 43815 h 120491"/>
                <a:gd name="connsiteX63" fmla="*/ 3810 w 58102"/>
                <a:gd name="connsiteY63" fmla="*/ 49530 h 120491"/>
                <a:gd name="connsiteX64" fmla="*/ 4286 w 58102"/>
                <a:gd name="connsiteY64" fmla="*/ 53816 h 120491"/>
                <a:gd name="connsiteX65" fmla="*/ 5239 w 58102"/>
                <a:gd name="connsiteY65" fmla="*/ 57150 h 120491"/>
                <a:gd name="connsiteX66" fmla="*/ 4763 w 58102"/>
                <a:gd name="connsiteY66" fmla="*/ 62389 h 120491"/>
                <a:gd name="connsiteX67" fmla="*/ 4763 w 58102"/>
                <a:gd name="connsiteY67" fmla="*/ 69056 h 120491"/>
                <a:gd name="connsiteX68" fmla="*/ 1905 w 58102"/>
                <a:gd name="connsiteY68" fmla="*/ 74771 h 120491"/>
                <a:gd name="connsiteX69" fmla="*/ 476 w 58102"/>
                <a:gd name="connsiteY69" fmla="*/ 80010 h 120491"/>
                <a:gd name="connsiteX70" fmla="*/ 952 w 58102"/>
                <a:gd name="connsiteY70" fmla="*/ 81915 h 120491"/>
                <a:gd name="connsiteX71" fmla="*/ 3810 w 58102"/>
                <a:gd name="connsiteY71" fmla="*/ 87630 h 120491"/>
                <a:gd name="connsiteX72" fmla="*/ 4763 w 58102"/>
                <a:gd name="connsiteY72" fmla="*/ 90488 h 120491"/>
                <a:gd name="connsiteX73" fmla="*/ 3810 w 58102"/>
                <a:gd name="connsiteY73" fmla="*/ 91440 h 120491"/>
                <a:gd name="connsiteX74" fmla="*/ 2381 w 58102"/>
                <a:gd name="connsiteY74" fmla="*/ 90964 h 120491"/>
                <a:gd name="connsiteX75" fmla="*/ 1429 w 58102"/>
                <a:gd name="connsiteY75" fmla="*/ 90488 h 120491"/>
                <a:gd name="connsiteX76" fmla="*/ 0 w 58102"/>
                <a:gd name="connsiteY76" fmla="*/ 90488 h 120491"/>
                <a:gd name="connsiteX77" fmla="*/ 1429 w 58102"/>
                <a:gd name="connsiteY77" fmla="*/ 92869 h 120491"/>
                <a:gd name="connsiteX78" fmla="*/ 2381 w 58102"/>
                <a:gd name="connsiteY78" fmla="*/ 95250 h 120491"/>
                <a:gd name="connsiteX79" fmla="*/ 5715 w 58102"/>
                <a:gd name="connsiteY79" fmla="*/ 98108 h 120491"/>
                <a:gd name="connsiteX80" fmla="*/ 18098 w 58102"/>
                <a:gd name="connsiteY80" fmla="*/ 104775 h 120491"/>
                <a:gd name="connsiteX81" fmla="*/ 21907 w 58102"/>
                <a:gd name="connsiteY81" fmla="*/ 111442 h 120491"/>
                <a:gd name="connsiteX82" fmla="*/ 22860 w 58102"/>
                <a:gd name="connsiteY82" fmla="*/ 114300 h 120491"/>
                <a:gd name="connsiteX83" fmla="*/ 22860 w 58102"/>
                <a:gd name="connsiteY83" fmla="*/ 118110 h 120491"/>
                <a:gd name="connsiteX84" fmla="*/ 23813 w 58102"/>
                <a:gd name="connsiteY84" fmla="*/ 118110 h 120491"/>
                <a:gd name="connsiteX85" fmla="*/ 25241 w 58102"/>
                <a:gd name="connsiteY85" fmla="*/ 118586 h 120491"/>
                <a:gd name="connsiteX86" fmla="*/ 27623 w 58102"/>
                <a:gd name="connsiteY86" fmla="*/ 120015 h 120491"/>
                <a:gd name="connsiteX87" fmla="*/ 30004 w 58102"/>
                <a:gd name="connsiteY87" fmla="*/ 120491 h 120491"/>
                <a:gd name="connsiteX88" fmla="*/ 31432 w 58102"/>
                <a:gd name="connsiteY88" fmla="*/ 119063 h 120491"/>
                <a:gd name="connsiteX89" fmla="*/ 32385 w 58102"/>
                <a:gd name="connsiteY89" fmla="*/ 118586 h 120491"/>
                <a:gd name="connsiteX90" fmla="*/ 32861 w 58102"/>
                <a:gd name="connsiteY90" fmla="*/ 116681 h 120491"/>
                <a:gd name="connsiteX91" fmla="*/ 32861 w 58102"/>
                <a:gd name="connsiteY91" fmla="*/ 115252 h 120491"/>
                <a:gd name="connsiteX92" fmla="*/ 33338 w 58102"/>
                <a:gd name="connsiteY92" fmla="*/ 114776 h 120491"/>
                <a:gd name="connsiteX93" fmla="*/ 35243 w 58102"/>
                <a:gd name="connsiteY93" fmla="*/ 114776 h 120491"/>
                <a:gd name="connsiteX94" fmla="*/ 36195 w 58102"/>
                <a:gd name="connsiteY94" fmla="*/ 114300 h 120491"/>
                <a:gd name="connsiteX95" fmla="*/ 36195 w 58102"/>
                <a:gd name="connsiteY95" fmla="*/ 112871 h 120491"/>
                <a:gd name="connsiteX96" fmla="*/ 34766 w 58102"/>
                <a:gd name="connsiteY96" fmla="*/ 110966 h 120491"/>
                <a:gd name="connsiteX97" fmla="*/ 33814 w 58102"/>
                <a:gd name="connsiteY97" fmla="*/ 108585 h 120491"/>
                <a:gd name="connsiteX98" fmla="*/ 33814 w 58102"/>
                <a:gd name="connsiteY98" fmla="*/ 107156 h 120491"/>
                <a:gd name="connsiteX99" fmla="*/ 34766 w 58102"/>
                <a:gd name="connsiteY99" fmla="*/ 106680 h 120491"/>
                <a:gd name="connsiteX100" fmla="*/ 36195 w 58102"/>
                <a:gd name="connsiteY100" fmla="*/ 105727 h 120491"/>
                <a:gd name="connsiteX101" fmla="*/ 37148 w 58102"/>
                <a:gd name="connsiteY101" fmla="*/ 104775 h 120491"/>
                <a:gd name="connsiteX102" fmla="*/ 38576 w 58102"/>
                <a:gd name="connsiteY102" fmla="*/ 103822 h 120491"/>
                <a:gd name="connsiteX103" fmla="*/ 40957 w 58102"/>
                <a:gd name="connsiteY103" fmla="*/ 103822 h 120491"/>
                <a:gd name="connsiteX104" fmla="*/ 43815 w 58102"/>
                <a:gd name="connsiteY104" fmla="*/ 103346 h 120491"/>
                <a:gd name="connsiteX105" fmla="*/ 45244 w 58102"/>
                <a:gd name="connsiteY105" fmla="*/ 101917 h 120491"/>
                <a:gd name="connsiteX106" fmla="*/ 45720 w 58102"/>
                <a:gd name="connsiteY106" fmla="*/ 100489 h 120491"/>
                <a:gd name="connsiteX107" fmla="*/ 46673 w 58102"/>
                <a:gd name="connsiteY107" fmla="*/ 96679 h 120491"/>
                <a:gd name="connsiteX108" fmla="*/ 47625 w 58102"/>
                <a:gd name="connsiteY108" fmla="*/ 94774 h 120491"/>
                <a:gd name="connsiteX109" fmla="*/ 48577 w 58102"/>
                <a:gd name="connsiteY109" fmla="*/ 93345 h 120491"/>
                <a:gd name="connsiteX110" fmla="*/ 49054 w 58102"/>
                <a:gd name="connsiteY110" fmla="*/ 90964 h 120491"/>
                <a:gd name="connsiteX111" fmla="*/ 50482 w 58102"/>
                <a:gd name="connsiteY111" fmla="*/ 88583 h 120491"/>
                <a:gd name="connsiteX112" fmla="*/ 52864 w 58102"/>
                <a:gd name="connsiteY112" fmla="*/ 88106 h 120491"/>
                <a:gd name="connsiteX113" fmla="*/ 55245 w 58102"/>
                <a:gd name="connsiteY113" fmla="*/ 86677 h 120491"/>
                <a:gd name="connsiteX114" fmla="*/ 57150 w 58102"/>
                <a:gd name="connsiteY114" fmla="*/ 84296 h 120491"/>
                <a:gd name="connsiteX115" fmla="*/ 58102 w 58102"/>
                <a:gd name="connsiteY115" fmla="*/ 81915 h 120491"/>
                <a:gd name="connsiteX116" fmla="*/ 58102 w 58102"/>
                <a:gd name="connsiteY116" fmla="*/ 80486 h 120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</a:cxnLst>
              <a:rect l="l" t="t" r="r" b="b"/>
              <a:pathLst>
                <a:path w="58102" h="120491">
                  <a:moveTo>
                    <a:pt x="56674" y="78105"/>
                  </a:moveTo>
                  <a:lnTo>
                    <a:pt x="55721" y="75724"/>
                  </a:lnTo>
                  <a:lnTo>
                    <a:pt x="55721" y="72866"/>
                  </a:lnTo>
                  <a:lnTo>
                    <a:pt x="55721" y="71914"/>
                  </a:lnTo>
                  <a:lnTo>
                    <a:pt x="54769" y="70485"/>
                  </a:lnTo>
                  <a:lnTo>
                    <a:pt x="52864" y="70009"/>
                  </a:lnTo>
                  <a:lnTo>
                    <a:pt x="48101" y="70485"/>
                  </a:lnTo>
                  <a:lnTo>
                    <a:pt x="47149" y="69533"/>
                  </a:lnTo>
                  <a:lnTo>
                    <a:pt x="45244" y="64294"/>
                  </a:lnTo>
                  <a:lnTo>
                    <a:pt x="43815" y="63341"/>
                  </a:lnTo>
                  <a:lnTo>
                    <a:pt x="42386" y="61436"/>
                  </a:lnTo>
                  <a:lnTo>
                    <a:pt x="39529" y="55721"/>
                  </a:lnTo>
                  <a:lnTo>
                    <a:pt x="39529" y="53340"/>
                  </a:lnTo>
                  <a:lnTo>
                    <a:pt x="40005" y="50959"/>
                  </a:lnTo>
                  <a:lnTo>
                    <a:pt x="38100" y="45720"/>
                  </a:lnTo>
                  <a:lnTo>
                    <a:pt x="39052" y="44291"/>
                  </a:lnTo>
                  <a:lnTo>
                    <a:pt x="40481" y="43339"/>
                  </a:lnTo>
                  <a:lnTo>
                    <a:pt x="40481" y="41434"/>
                  </a:lnTo>
                  <a:lnTo>
                    <a:pt x="40005" y="38100"/>
                  </a:lnTo>
                  <a:lnTo>
                    <a:pt x="41910" y="31909"/>
                  </a:lnTo>
                  <a:lnTo>
                    <a:pt x="42386" y="31433"/>
                  </a:lnTo>
                  <a:lnTo>
                    <a:pt x="42863" y="29527"/>
                  </a:lnTo>
                  <a:lnTo>
                    <a:pt x="42386" y="25717"/>
                  </a:lnTo>
                  <a:lnTo>
                    <a:pt x="40957" y="19526"/>
                  </a:lnTo>
                  <a:lnTo>
                    <a:pt x="39529" y="17145"/>
                  </a:lnTo>
                  <a:lnTo>
                    <a:pt x="37148" y="15240"/>
                  </a:lnTo>
                  <a:lnTo>
                    <a:pt x="34766" y="13811"/>
                  </a:lnTo>
                  <a:lnTo>
                    <a:pt x="31432" y="12383"/>
                  </a:lnTo>
                  <a:lnTo>
                    <a:pt x="29527" y="9049"/>
                  </a:lnTo>
                  <a:lnTo>
                    <a:pt x="26670" y="5239"/>
                  </a:lnTo>
                  <a:lnTo>
                    <a:pt x="25241" y="4286"/>
                  </a:lnTo>
                  <a:lnTo>
                    <a:pt x="24765" y="3810"/>
                  </a:lnTo>
                  <a:lnTo>
                    <a:pt x="20955" y="5715"/>
                  </a:lnTo>
                  <a:lnTo>
                    <a:pt x="18098" y="6667"/>
                  </a:lnTo>
                  <a:lnTo>
                    <a:pt x="15716" y="7144"/>
                  </a:lnTo>
                  <a:lnTo>
                    <a:pt x="14764" y="6191"/>
                  </a:lnTo>
                  <a:lnTo>
                    <a:pt x="14288" y="5239"/>
                  </a:lnTo>
                  <a:lnTo>
                    <a:pt x="14288" y="1905"/>
                  </a:lnTo>
                  <a:lnTo>
                    <a:pt x="13811" y="476"/>
                  </a:lnTo>
                  <a:lnTo>
                    <a:pt x="12859" y="0"/>
                  </a:lnTo>
                  <a:lnTo>
                    <a:pt x="11430" y="952"/>
                  </a:lnTo>
                  <a:lnTo>
                    <a:pt x="9525" y="3334"/>
                  </a:lnTo>
                  <a:lnTo>
                    <a:pt x="7620" y="6191"/>
                  </a:lnTo>
                  <a:lnTo>
                    <a:pt x="4763" y="9525"/>
                  </a:lnTo>
                  <a:lnTo>
                    <a:pt x="2381" y="12383"/>
                  </a:lnTo>
                  <a:lnTo>
                    <a:pt x="1429" y="14764"/>
                  </a:lnTo>
                  <a:lnTo>
                    <a:pt x="1429" y="14764"/>
                  </a:lnTo>
                  <a:lnTo>
                    <a:pt x="2381" y="17145"/>
                  </a:lnTo>
                  <a:lnTo>
                    <a:pt x="4286" y="20002"/>
                  </a:lnTo>
                  <a:lnTo>
                    <a:pt x="5239" y="21908"/>
                  </a:lnTo>
                  <a:lnTo>
                    <a:pt x="4763" y="23336"/>
                  </a:lnTo>
                  <a:lnTo>
                    <a:pt x="2381" y="22860"/>
                  </a:lnTo>
                  <a:lnTo>
                    <a:pt x="476" y="21908"/>
                  </a:lnTo>
                  <a:lnTo>
                    <a:pt x="1429" y="23336"/>
                  </a:lnTo>
                  <a:lnTo>
                    <a:pt x="952" y="25241"/>
                  </a:lnTo>
                  <a:lnTo>
                    <a:pt x="1429" y="26670"/>
                  </a:lnTo>
                  <a:lnTo>
                    <a:pt x="952" y="29527"/>
                  </a:lnTo>
                  <a:lnTo>
                    <a:pt x="476" y="31433"/>
                  </a:lnTo>
                  <a:lnTo>
                    <a:pt x="4763" y="32385"/>
                  </a:lnTo>
                  <a:lnTo>
                    <a:pt x="8573" y="34766"/>
                  </a:lnTo>
                  <a:lnTo>
                    <a:pt x="8573" y="40958"/>
                  </a:lnTo>
                  <a:lnTo>
                    <a:pt x="7620" y="42863"/>
                  </a:lnTo>
                  <a:lnTo>
                    <a:pt x="5715" y="43815"/>
                  </a:lnTo>
                  <a:lnTo>
                    <a:pt x="3810" y="49530"/>
                  </a:lnTo>
                  <a:lnTo>
                    <a:pt x="4286" y="53816"/>
                  </a:lnTo>
                  <a:lnTo>
                    <a:pt x="5239" y="57150"/>
                  </a:lnTo>
                  <a:lnTo>
                    <a:pt x="4763" y="62389"/>
                  </a:lnTo>
                  <a:lnTo>
                    <a:pt x="4763" y="69056"/>
                  </a:lnTo>
                  <a:lnTo>
                    <a:pt x="1905" y="74771"/>
                  </a:lnTo>
                  <a:lnTo>
                    <a:pt x="476" y="80010"/>
                  </a:lnTo>
                  <a:lnTo>
                    <a:pt x="952" y="81915"/>
                  </a:lnTo>
                  <a:lnTo>
                    <a:pt x="3810" y="87630"/>
                  </a:lnTo>
                  <a:lnTo>
                    <a:pt x="4763" y="90488"/>
                  </a:lnTo>
                  <a:lnTo>
                    <a:pt x="3810" y="91440"/>
                  </a:lnTo>
                  <a:lnTo>
                    <a:pt x="2381" y="90964"/>
                  </a:lnTo>
                  <a:lnTo>
                    <a:pt x="1429" y="90488"/>
                  </a:lnTo>
                  <a:lnTo>
                    <a:pt x="0" y="90488"/>
                  </a:lnTo>
                  <a:lnTo>
                    <a:pt x="1429" y="92869"/>
                  </a:lnTo>
                  <a:lnTo>
                    <a:pt x="2381" y="95250"/>
                  </a:lnTo>
                  <a:lnTo>
                    <a:pt x="5715" y="98108"/>
                  </a:lnTo>
                  <a:lnTo>
                    <a:pt x="18098" y="104775"/>
                  </a:lnTo>
                  <a:lnTo>
                    <a:pt x="21907" y="111442"/>
                  </a:lnTo>
                  <a:lnTo>
                    <a:pt x="22860" y="114300"/>
                  </a:lnTo>
                  <a:lnTo>
                    <a:pt x="22860" y="118110"/>
                  </a:lnTo>
                  <a:lnTo>
                    <a:pt x="23813" y="118110"/>
                  </a:lnTo>
                  <a:lnTo>
                    <a:pt x="25241" y="118586"/>
                  </a:lnTo>
                  <a:lnTo>
                    <a:pt x="27623" y="120015"/>
                  </a:lnTo>
                  <a:lnTo>
                    <a:pt x="30004" y="120491"/>
                  </a:lnTo>
                  <a:lnTo>
                    <a:pt x="31432" y="119063"/>
                  </a:lnTo>
                  <a:lnTo>
                    <a:pt x="32385" y="118586"/>
                  </a:lnTo>
                  <a:lnTo>
                    <a:pt x="32861" y="116681"/>
                  </a:lnTo>
                  <a:lnTo>
                    <a:pt x="32861" y="115252"/>
                  </a:lnTo>
                  <a:lnTo>
                    <a:pt x="33338" y="114776"/>
                  </a:lnTo>
                  <a:lnTo>
                    <a:pt x="35243" y="114776"/>
                  </a:lnTo>
                  <a:lnTo>
                    <a:pt x="36195" y="114300"/>
                  </a:lnTo>
                  <a:lnTo>
                    <a:pt x="36195" y="112871"/>
                  </a:lnTo>
                  <a:lnTo>
                    <a:pt x="34766" y="110966"/>
                  </a:lnTo>
                  <a:lnTo>
                    <a:pt x="33814" y="108585"/>
                  </a:lnTo>
                  <a:lnTo>
                    <a:pt x="33814" y="107156"/>
                  </a:lnTo>
                  <a:lnTo>
                    <a:pt x="34766" y="106680"/>
                  </a:lnTo>
                  <a:lnTo>
                    <a:pt x="36195" y="105727"/>
                  </a:lnTo>
                  <a:lnTo>
                    <a:pt x="37148" y="104775"/>
                  </a:lnTo>
                  <a:lnTo>
                    <a:pt x="38576" y="103822"/>
                  </a:lnTo>
                  <a:lnTo>
                    <a:pt x="40957" y="103822"/>
                  </a:lnTo>
                  <a:lnTo>
                    <a:pt x="43815" y="103346"/>
                  </a:lnTo>
                  <a:lnTo>
                    <a:pt x="45244" y="101917"/>
                  </a:lnTo>
                  <a:lnTo>
                    <a:pt x="45720" y="100489"/>
                  </a:lnTo>
                  <a:lnTo>
                    <a:pt x="46673" y="96679"/>
                  </a:lnTo>
                  <a:lnTo>
                    <a:pt x="47625" y="94774"/>
                  </a:lnTo>
                  <a:lnTo>
                    <a:pt x="48577" y="93345"/>
                  </a:lnTo>
                  <a:lnTo>
                    <a:pt x="49054" y="90964"/>
                  </a:lnTo>
                  <a:lnTo>
                    <a:pt x="50482" y="88583"/>
                  </a:lnTo>
                  <a:lnTo>
                    <a:pt x="52864" y="88106"/>
                  </a:lnTo>
                  <a:lnTo>
                    <a:pt x="55245" y="86677"/>
                  </a:lnTo>
                  <a:lnTo>
                    <a:pt x="57150" y="84296"/>
                  </a:lnTo>
                  <a:lnTo>
                    <a:pt x="58102" y="81915"/>
                  </a:lnTo>
                  <a:lnTo>
                    <a:pt x="58102" y="80486"/>
                  </a:lnTo>
                  <a:close/>
                </a:path>
              </a:pathLst>
            </a:custGeom>
            <a:grpFill/>
            <a:ln w="3175" cap="flat">
              <a:solidFill>
                <a:schemeClr val="bg1">
                  <a:lumMod val="75000"/>
                </a:scheme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9" name="Freeform: Shape 457">
              <a:extLst>
                <a:ext uri="{FF2B5EF4-FFF2-40B4-BE49-F238E27FC236}">
                  <a16:creationId xmlns:a16="http://schemas.microsoft.com/office/drawing/2014/main" id="{F94C98FC-7A3F-9311-419C-66ACA3373F5E}"/>
                </a:ext>
              </a:extLst>
            </p:cNvPr>
            <p:cNvSpPr/>
            <p:nvPr/>
          </p:nvSpPr>
          <p:spPr>
            <a:xfrm>
              <a:off x="7777638" y="2939890"/>
              <a:ext cx="490061" cy="342900"/>
            </a:xfrm>
            <a:custGeom>
              <a:avLst/>
              <a:gdLst>
                <a:gd name="connsiteX0" fmla="*/ 489585 w 490061"/>
                <a:gd name="connsiteY0" fmla="*/ 47149 h 342900"/>
                <a:gd name="connsiteX1" fmla="*/ 487680 w 490061"/>
                <a:gd name="connsiteY1" fmla="*/ 45244 h 342900"/>
                <a:gd name="connsiteX2" fmla="*/ 484347 w 490061"/>
                <a:gd name="connsiteY2" fmla="*/ 42863 h 342900"/>
                <a:gd name="connsiteX3" fmla="*/ 481965 w 490061"/>
                <a:gd name="connsiteY3" fmla="*/ 41434 h 342900"/>
                <a:gd name="connsiteX4" fmla="*/ 477203 w 490061"/>
                <a:gd name="connsiteY4" fmla="*/ 41910 h 342900"/>
                <a:gd name="connsiteX5" fmla="*/ 474822 w 490061"/>
                <a:gd name="connsiteY5" fmla="*/ 40958 h 342900"/>
                <a:gd name="connsiteX6" fmla="*/ 471488 w 490061"/>
                <a:gd name="connsiteY6" fmla="*/ 40481 h 342900"/>
                <a:gd name="connsiteX7" fmla="*/ 468630 w 490061"/>
                <a:gd name="connsiteY7" fmla="*/ 40481 h 342900"/>
                <a:gd name="connsiteX8" fmla="*/ 466725 w 490061"/>
                <a:gd name="connsiteY8" fmla="*/ 41910 h 342900"/>
                <a:gd name="connsiteX9" fmla="*/ 465297 w 490061"/>
                <a:gd name="connsiteY9" fmla="*/ 43815 h 342900"/>
                <a:gd name="connsiteX10" fmla="*/ 462439 w 490061"/>
                <a:gd name="connsiteY10" fmla="*/ 44291 h 342900"/>
                <a:gd name="connsiteX11" fmla="*/ 457676 w 490061"/>
                <a:gd name="connsiteY11" fmla="*/ 45720 h 342900"/>
                <a:gd name="connsiteX12" fmla="*/ 451009 w 490061"/>
                <a:gd name="connsiteY12" fmla="*/ 47625 h 342900"/>
                <a:gd name="connsiteX13" fmla="*/ 447675 w 490061"/>
                <a:gd name="connsiteY13" fmla="*/ 47149 h 342900"/>
                <a:gd name="connsiteX14" fmla="*/ 446723 w 490061"/>
                <a:gd name="connsiteY14" fmla="*/ 46196 h 342900"/>
                <a:gd name="connsiteX15" fmla="*/ 447675 w 490061"/>
                <a:gd name="connsiteY15" fmla="*/ 45244 h 342900"/>
                <a:gd name="connsiteX16" fmla="*/ 450056 w 490061"/>
                <a:gd name="connsiteY16" fmla="*/ 43815 h 342900"/>
                <a:gd name="connsiteX17" fmla="*/ 450532 w 490061"/>
                <a:gd name="connsiteY17" fmla="*/ 41910 h 342900"/>
                <a:gd name="connsiteX18" fmla="*/ 450056 w 490061"/>
                <a:gd name="connsiteY18" fmla="*/ 40481 h 342900"/>
                <a:gd name="connsiteX19" fmla="*/ 447675 w 490061"/>
                <a:gd name="connsiteY19" fmla="*/ 40005 h 342900"/>
                <a:gd name="connsiteX20" fmla="*/ 447199 w 490061"/>
                <a:gd name="connsiteY20" fmla="*/ 39529 h 342900"/>
                <a:gd name="connsiteX21" fmla="*/ 446247 w 490061"/>
                <a:gd name="connsiteY21" fmla="*/ 39053 h 342900"/>
                <a:gd name="connsiteX22" fmla="*/ 441960 w 490061"/>
                <a:gd name="connsiteY22" fmla="*/ 38100 h 342900"/>
                <a:gd name="connsiteX23" fmla="*/ 438626 w 490061"/>
                <a:gd name="connsiteY23" fmla="*/ 38576 h 342900"/>
                <a:gd name="connsiteX24" fmla="*/ 432911 w 490061"/>
                <a:gd name="connsiteY24" fmla="*/ 40481 h 342900"/>
                <a:gd name="connsiteX25" fmla="*/ 421957 w 490061"/>
                <a:gd name="connsiteY25" fmla="*/ 46196 h 342900"/>
                <a:gd name="connsiteX26" fmla="*/ 417195 w 490061"/>
                <a:gd name="connsiteY26" fmla="*/ 50006 h 342900"/>
                <a:gd name="connsiteX27" fmla="*/ 413861 w 490061"/>
                <a:gd name="connsiteY27" fmla="*/ 55245 h 342900"/>
                <a:gd name="connsiteX28" fmla="*/ 403860 w 490061"/>
                <a:gd name="connsiteY28" fmla="*/ 57150 h 342900"/>
                <a:gd name="connsiteX29" fmla="*/ 396716 w 490061"/>
                <a:gd name="connsiteY29" fmla="*/ 60484 h 342900"/>
                <a:gd name="connsiteX30" fmla="*/ 389573 w 490061"/>
                <a:gd name="connsiteY30" fmla="*/ 65722 h 342900"/>
                <a:gd name="connsiteX31" fmla="*/ 384810 w 490061"/>
                <a:gd name="connsiteY31" fmla="*/ 68580 h 342900"/>
                <a:gd name="connsiteX32" fmla="*/ 382429 w 490061"/>
                <a:gd name="connsiteY32" fmla="*/ 68580 h 342900"/>
                <a:gd name="connsiteX33" fmla="*/ 380048 w 490061"/>
                <a:gd name="connsiteY33" fmla="*/ 68104 h 342900"/>
                <a:gd name="connsiteX34" fmla="*/ 377666 w 490061"/>
                <a:gd name="connsiteY34" fmla="*/ 66675 h 342900"/>
                <a:gd name="connsiteX35" fmla="*/ 375761 w 490061"/>
                <a:gd name="connsiteY35" fmla="*/ 62389 h 342900"/>
                <a:gd name="connsiteX36" fmla="*/ 373380 w 490061"/>
                <a:gd name="connsiteY36" fmla="*/ 55721 h 342900"/>
                <a:gd name="connsiteX37" fmla="*/ 372428 w 490061"/>
                <a:gd name="connsiteY37" fmla="*/ 51435 h 342900"/>
                <a:gd name="connsiteX38" fmla="*/ 372904 w 490061"/>
                <a:gd name="connsiteY38" fmla="*/ 46196 h 342900"/>
                <a:gd name="connsiteX39" fmla="*/ 373856 w 490061"/>
                <a:gd name="connsiteY39" fmla="*/ 39529 h 342900"/>
                <a:gd name="connsiteX40" fmla="*/ 374809 w 490061"/>
                <a:gd name="connsiteY40" fmla="*/ 33338 h 342900"/>
                <a:gd name="connsiteX41" fmla="*/ 376238 w 490061"/>
                <a:gd name="connsiteY41" fmla="*/ 25718 h 342900"/>
                <a:gd name="connsiteX42" fmla="*/ 377190 w 490061"/>
                <a:gd name="connsiteY42" fmla="*/ 22860 h 342900"/>
                <a:gd name="connsiteX43" fmla="*/ 377190 w 490061"/>
                <a:gd name="connsiteY43" fmla="*/ 20955 h 342900"/>
                <a:gd name="connsiteX44" fmla="*/ 376238 w 490061"/>
                <a:gd name="connsiteY44" fmla="*/ 20479 h 342900"/>
                <a:gd name="connsiteX45" fmla="*/ 374332 w 490061"/>
                <a:gd name="connsiteY45" fmla="*/ 20479 h 342900"/>
                <a:gd name="connsiteX46" fmla="*/ 370523 w 490061"/>
                <a:gd name="connsiteY46" fmla="*/ 21431 h 342900"/>
                <a:gd name="connsiteX47" fmla="*/ 368618 w 490061"/>
                <a:gd name="connsiteY47" fmla="*/ 21431 h 342900"/>
                <a:gd name="connsiteX48" fmla="*/ 367189 w 490061"/>
                <a:gd name="connsiteY48" fmla="*/ 20955 h 342900"/>
                <a:gd name="connsiteX49" fmla="*/ 367189 w 490061"/>
                <a:gd name="connsiteY49" fmla="*/ 17145 h 342900"/>
                <a:gd name="connsiteX50" fmla="*/ 368618 w 490061"/>
                <a:gd name="connsiteY50" fmla="*/ 10954 h 342900"/>
                <a:gd name="connsiteX51" fmla="*/ 366236 w 490061"/>
                <a:gd name="connsiteY51" fmla="*/ 5715 h 342900"/>
                <a:gd name="connsiteX52" fmla="*/ 359093 w 490061"/>
                <a:gd name="connsiteY52" fmla="*/ 1429 h 342900"/>
                <a:gd name="connsiteX53" fmla="*/ 353378 w 490061"/>
                <a:gd name="connsiteY53" fmla="*/ 0 h 342900"/>
                <a:gd name="connsiteX54" fmla="*/ 348615 w 490061"/>
                <a:gd name="connsiteY54" fmla="*/ 953 h 342900"/>
                <a:gd name="connsiteX55" fmla="*/ 344329 w 490061"/>
                <a:gd name="connsiteY55" fmla="*/ 4763 h 342900"/>
                <a:gd name="connsiteX56" fmla="*/ 340995 w 490061"/>
                <a:gd name="connsiteY56" fmla="*/ 10001 h 342900"/>
                <a:gd name="connsiteX57" fmla="*/ 337661 w 490061"/>
                <a:gd name="connsiteY57" fmla="*/ 14764 h 342900"/>
                <a:gd name="connsiteX58" fmla="*/ 334328 w 490061"/>
                <a:gd name="connsiteY58" fmla="*/ 18097 h 342900"/>
                <a:gd name="connsiteX59" fmla="*/ 331470 w 490061"/>
                <a:gd name="connsiteY59" fmla="*/ 20003 h 342900"/>
                <a:gd name="connsiteX60" fmla="*/ 330994 w 490061"/>
                <a:gd name="connsiteY60" fmla="*/ 20479 h 342900"/>
                <a:gd name="connsiteX61" fmla="*/ 330041 w 490061"/>
                <a:gd name="connsiteY61" fmla="*/ 21908 h 342900"/>
                <a:gd name="connsiteX62" fmla="*/ 331947 w 490061"/>
                <a:gd name="connsiteY62" fmla="*/ 26670 h 342900"/>
                <a:gd name="connsiteX63" fmla="*/ 331947 w 490061"/>
                <a:gd name="connsiteY63" fmla="*/ 30956 h 342900"/>
                <a:gd name="connsiteX64" fmla="*/ 330041 w 490061"/>
                <a:gd name="connsiteY64" fmla="*/ 33814 h 342900"/>
                <a:gd name="connsiteX65" fmla="*/ 327660 w 490061"/>
                <a:gd name="connsiteY65" fmla="*/ 35243 h 342900"/>
                <a:gd name="connsiteX66" fmla="*/ 324803 w 490061"/>
                <a:gd name="connsiteY66" fmla="*/ 35243 h 342900"/>
                <a:gd name="connsiteX67" fmla="*/ 322898 w 490061"/>
                <a:gd name="connsiteY67" fmla="*/ 34766 h 342900"/>
                <a:gd name="connsiteX68" fmla="*/ 321469 w 490061"/>
                <a:gd name="connsiteY68" fmla="*/ 33338 h 342900"/>
                <a:gd name="connsiteX69" fmla="*/ 317182 w 490061"/>
                <a:gd name="connsiteY69" fmla="*/ 32861 h 342900"/>
                <a:gd name="connsiteX70" fmla="*/ 310515 w 490061"/>
                <a:gd name="connsiteY70" fmla="*/ 33338 h 342900"/>
                <a:gd name="connsiteX71" fmla="*/ 306229 w 490061"/>
                <a:gd name="connsiteY71" fmla="*/ 35243 h 342900"/>
                <a:gd name="connsiteX72" fmla="*/ 303848 w 490061"/>
                <a:gd name="connsiteY72" fmla="*/ 37624 h 342900"/>
                <a:gd name="connsiteX73" fmla="*/ 302895 w 490061"/>
                <a:gd name="connsiteY73" fmla="*/ 40958 h 342900"/>
                <a:gd name="connsiteX74" fmla="*/ 303848 w 490061"/>
                <a:gd name="connsiteY74" fmla="*/ 45244 h 342900"/>
                <a:gd name="connsiteX75" fmla="*/ 303372 w 490061"/>
                <a:gd name="connsiteY75" fmla="*/ 48578 h 342900"/>
                <a:gd name="connsiteX76" fmla="*/ 301466 w 490061"/>
                <a:gd name="connsiteY76" fmla="*/ 50483 h 342900"/>
                <a:gd name="connsiteX77" fmla="*/ 299561 w 490061"/>
                <a:gd name="connsiteY77" fmla="*/ 51911 h 342900"/>
                <a:gd name="connsiteX78" fmla="*/ 298609 w 490061"/>
                <a:gd name="connsiteY78" fmla="*/ 52388 h 342900"/>
                <a:gd name="connsiteX79" fmla="*/ 295751 w 490061"/>
                <a:gd name="connsiteY79" fmla="*/ 50483 h 342900"/>
                <a:gd name="connsiteX80" fmla="*/ 290989 w 490061"/>
                <a:gd name="connsiteY80" fmla="*/ 46196 h 342900"/>
                <a:gd name="connsiteX81" fmla="*/ 288131 w 490061"/>
                <a:gd name="connsiteY81" fmla="*/ 43815 h 342900"/>
                <a:gd name="connsiteX82" fmla="*/ 286226 w 490061"/>
                <a:gd name="connsiteY82" fmla="*/ 43815 h 342900"/>
                <a:gd name="connsiteX83" fmla="*/ 285750 w 490061"/>
                <a:gd name="connsiteY83" fmla="*/ 43815 h 342900"/>
                <a:gd name="connsiteX84" fmla="*/ 284322 w 490061"/>
                <a:gd name="connsiteY84" fmla="*/ 44291 h 342900"/>
                <a:gd name="connsiteX85" fmla="*/ 283845 w 490061"/>
                <a:gd name="connsiteY85" fmla="*/ 44768 h 342900"/>
                <a:gd name="connsiteX86" fmla="*/ 283369 w 490061"/>
                <a:gd name="connsiteY86" fmla="*/ 46196 h 342900"/>
                <a:gd name="connsiteX87" fmla="*/ 281940 w 490061"/>
                <a:gd name="connsiteY87" fmla="*/ 46672 h 342900"/>
                <a:gd name="connsiteX88" fmla="*/ 280035 w 490061"/>
                <a:gd name="connsiteY88" fmla="*/ 46196 h 342900"/>
                <a:gd name="connsiteX89" fmla="*/ 278130 w 490061"/>
                <a:gd name="connsiteY89" fmla="*/ 46672 h 342900"/>
                <a:gd name="connsiteX90" fmla="*/ 277178 w 490061"/>
                <a:gd name="connsiteY90" fmla="*/ 47625 h 342900"/>
                <a:gd name="connsiteX91" fmla="*/ 273844 w 490061"/>
                <a:gd name="connsiteY91" fmla="*/ 49530 h 342900"/>
                <a:gd name="connsiteX92" fmla="*/ 268605 w 490061"/>
                <a:gd name="connsiteY92" fmla="*/ 51435 h 342900"/>
                <a:gd name="connsiteX93" fmla="*/ 265748 w 490061"/>
                <a:gd name="connsiteY93" fmla="*/ 52864 h 342900"/>
                <a:gd name="connsiteX94" fmla="*/ 265272 w 490061"/>
                <a:gd name="connsiteY94" fmla="*/ 55245 h 342900"/>
                <a:gd name="connsiteX95" fmla="*/ 264319 w 490061"/>
                <a:gd name="connsiteY95" fmla="*/ 56197 h 342900"/>
                <a:gd name="connsiteX96" fmla="*/ 262890 w 490061"/>
                <a:gd name="connsiteY96" fmla="*/ 55721 h 342900"/>
                <a:gd name="connsiteX97" fmla="*/ 257651 w 490061"/>
                <a:gd name="connsiteY97" fmla="*/ 58579 h 342900"/>
                <a:gd name="connsiteX98" fmla="*/ 253841 w 490061"/>
                <a:gd name="connsiteY98" fmla="*/ 57626 h 342900"/>
                <a:gd name="connsiteX99" fmla="*/ 250031 w 490061"/>
                <a:gd name="connsiteY99" fmla="*/ 53816 h 342900"/>
                <a:gd name="connsiteX100" fmla="*/ 247650 w 490061"/>
                <a:gd name="connsiteY100" fmla="*/ 50959 h 342900"/>
                <a:gd name="connsiteX101" fmla="*/ 247174 w 490061"/>
                <a:gd name="connsiteY101" fmla="*/ 50006 h 342900"/>
                <a:gd name="connsiteX102" fmla="*/ 247174 w 490061"/>
                <a:gd name="connsiteY102" fmla="*/ 48578 h 342900"/>
                <a:gd name="connsiteX103" fmla="*/ 245269 w 490061"/>
                <a:gd name="connsiteY103" fmla="*/ 47625 h 342900"/>
                <a:gd name="connsiteX104" fmla="*/ 241935 w 490061"/>
                <a:gd name="connsiteY104" fmla="*/ 48101 h 342900"/>
                <a:gd name="connsiteX105" fmla="*/ 240030 w 490061"/>
                <a:gd name="connsiteY105" fmla="*/ 47625 h 342900"/>
                <a:gd name="connsiteX106" fmla="*/ 239078 w 490061"/>
                <a:gd name="connsiteY106" fmla="*/ 46196 h 342900"/>
                <a:gd name="connsiteX107" fmla="*/ 236220 w 490061"/>
                <a:gd name="connsiteY107" fmla="*/ 46672 h 342900"/>
                <a:gd name="connsiteX108" fmla="*/ 232410 w 490061"/>
                <a:gd name="connsiteY108" fmla="*/ 48578 h 342900"/>
                <a:gd name="connsiteX109" fmla="*/ 228124 w 490061"/>
                <a:gd name="connsiteY109" fmla="*/ 47625 h 342900"/>
                <a:gd name="connsiteX110" fmla="*/ 223838 w 490061"/>
                <a:gd name="connsiteY110" fmla="*/ 43339 h 342900"/>
                <a:gd name="connsiteX111" fmla="*/ 215741 w 490061"/>
                <a:gd name="connsiteY111" fmla="*/ 41910 h 342900"/>
                <a:gd name="connsiteX112" fmla="*/ 205264 w 490061"/>
                <a:gd name="connsiteY112" fmla="*/ 42863 h 342900"/>
                <a:gd name="connsiteX113" fmla="*/ 203359 w 490061"/>
                <a:gd name="connsiteY113" fmla="*/ 43339 h 342900"/>
                <a:gd name="connsiteX114" fmla="*/ 199549 w 490061"/>
                <a:gd name="connsiteY114" fmla="*/ 42386 h 342900"/>
                <a:gd name="connsiteX115" fmla="*/ 190976 w 490061"/>
                <a:gd name="connsiteY115" fmla="*/ 40481 h 342900"/>
                <a:gd name="connsiteX116" fmla="*/ 183832 w 490061"/>
                <a:gd name="connsiteY116" fmla="*/ 36671 h 342900"/>
                <a:gd name="connsiteX117" fmla="*/ 179547 w 490061"/>
                <a:gd name="connsiteY117" fmla="*/ 34290 h 342900"/>
                <a:gd name="connsiteX118" fmla="*/ 178594 w 490061"/>
                <a:gd name="connsiteY118" fmla="*/ 34766 h 342900"/>
                <a:gd name="connsiteX119" fmla="*/ 176689 w 490061"/>
                <a:gd name="connsiteY119" fmla="*/ 36195 h 342900"/>
                <a:gd name="connsiteX120" fmla="*/ 175260 w 490061"/>
                <a:gd name="connsiteY120" fmla="*/ 38576 h 342900"/>
                <a:gd name="connsiteX121" fmla="*/ 173831 w 490061"/>
                <a:gd name="connsiteY121" fmla="*/ 42386 h 342900"/>
                <a:gd name="connsiteX122" fmla="*/ 172403 w 490061"/>
                <a:gd name="connsiteY122" fmla="*/ 46672 h 342900"/>
                <a:gd name="connsiteX123" fmla="*/ 163830 w 490061"/>
                <a:gd name="connsiteY123" fmla="*/ 47149 h 342900"/>
                <a:gd name="connsiteX124" fmla="*/ 156210 w 490061"/>
                <a:gd name="connsiteY124" fmla="*/ 47149 h 342900"/>
                <a:gd name="connsiteX125" fmla="*/ 151924 w 490061"/>
                <a:gd name="connsiteY125" fmla="*/ 49054 h 342900"/>
                <a:gd name="connsiteX126" fmla="*/ 147161 w 490061"/>
                <a:gd name="connsiteY126" fmla="*/ 51435 h 342900"/>
                <a:gd name="connsiteX127" fmla="*/ 145732 w 490061"/>
                <a:gd name="connsiteY127" fmla="*/ 54293 h 342900"/>
                <a:gd name="connsiteX128" fmla="*/ 144780 w 490061"/>
                <a:gd name="connsiteY128" fmla="*/ 58103 h 342900"/>
                <a:gd name="connsiteX129" fmla="*/ 142399 w 490061"/>
                <a:gd name="connsiteY129" fmla="*/ 66199 h 342900"/>
                <a:gd name="connsiteX130" fmla="*/ 140018 w 490061"/>
                <a:gd name="connsiteY130" fmla="*/ 73819 h 342900"/>
                <a:gd name="connsiteX131" fmla="*/ 138589 w 490061"/>
                <a:gd name="connsiteY131" fmla="*/ 78581 h 342900"/>
                <a:gd name="connsiteX132" fmla="*/ 136684 w 490061"/>
                <a:gd name="connsiteY132" fmla="*/ 81915 h 342900"/>
                <a:gd name="connsiteX133" fmla="*/ 131445 w 490061"/>
                <a:gd name="connsiteY133" fmla="*/ 86201 h 342900"/>
                <a:gd name="connsiteX134" fmla="*/ 125730 w 490061"/>
                <a:gd name="connsiteY134" fmla="*/ 89535 h 342900"/>
                <a:gd name="connsiteX135" fmla="*/ 122397 w 490061"/>
                <a:gd name="connsiteY135" fmla="*/ 90964 h 342900"/>
                <a:gd name="connsiteX136" fmla="*/ 120968 w 490061"/>
                <a:gd name="connsiteY136" fmla="*/ 92393 h 342900"/>
                <a:gd name="connsiteX137" fmla="*/ 120968 w 490061"/>
                <a:gd name="connsiteY137" fmla="*/ 94297 h 342900"/>
                <a:gd name="connsiteX138" fmla="*/ 119539 w 490061"/>
                <a:gd name="connsiteY138" fmla="*/ 94774 h 342900"/>
                <a:gd name="connsiteX139" fmla="*/ 117157 w 490061"/>
                <a:gd name="connsiteY139" fmla="*/ 94297 h 342900"/>
                <a:gd name="connsiteX140" fmla="*/ 114776 w 490061"/>
                <a:gd name="connsiteY140" fmla="*/ 94774 h 342900"/>
                <a:gd name="connsiteX141" fmla="*/ 109061 w 490061"/>
                <a:gd name="connsiteY141" fmla="*/ 96203 h 342900"/>
                <a:gd name="connsiteX142" fmla="*/ 102870 w 490061"/>
                <a:gd name="connsiteY142" fmla="*/ 98584 h 342900"/>
                <a:gd name="connsiteX143" fmla="*/ 95726 w 490061"/>
                <a:gd name="connsiteY143" fmla="*/ 100489 h 342900"/>
                <a:gd name="connsiteX144" fmla="*/ 91440 w 490061"/>
                <a:gd name="connsiteY144" fmla="*/ 100489 h 342900"/>
                <a:gd name="connsiteX145" fmla="*/ 89535 w 490061"/>
                <a:gd name="connsiteY145" fmla="*/ 100965 h 342900"/>
                <a:gd name="connsiteX146" fmla="*/ 89059 w 490061"/>
                <a:gd name="connsiteY146" fmla="*/ 101918 h 342900"/>
                <a:gd name="connsiteX147" fmla="*/ 89535 w 490061"/>
                <a:gd name="connsiteY147" fmla="*/ 103822 h 342900"/>
                <a:gd name="connsiteX148" fmla="*/ 90488 w 490061"/>
                <a:gd name="connsiteY148" fmla="*/ 105728 h 342900"/>
                <a:gd name="connsiteX149" fmla="*/ 90964 w 490061"/>
                <a:gd name="connsiteY149" fmla="*/ 107633 h 342900"/>
                <a:gd name="connsiteX150" fmla="*/ 89535 w 490061"/>
                <a:gd name="connsiteY150" fmla="*/ 109061 h 342900"/>
                <a:gd name="connsiteX151" fmla="*/ 88106 w 490061"/>
                <a:gd name="connsiteY151" fmla="*/ 111443 h 342900"/>
                <a:gd name="connsiteX152" fmla="*/ 87154 w 490061"/>
                <a:gd name="connsiteY152" fmla="*/ 116205 h 342900"/>
                <a:gd name="connsiteX153" fmla="*/ 84773 w 490061"/>
                <a:gd name="connsiteY153" fmla="*/ 117634 h 342900"/>
                <a:gd name="connsiteX154" fmla="*/ 80486 w 490061"/>
                <a:gd name="connsiteY154" fmla="*/ 120015 h 342900"/>
                <a:gd name="connsiteX155" fmla="*/ 75724 w 490061"/>
                <a:gd name="connsiteY155" fmla="*/ 122872 h 342900"/>
                <a:gd name="connsiteX156" fmla="*/ 74772 w 490061"/>
                <a:gd name="connsiteY156" fmla="*/ 123825 h 342900"/>
                <a:gd name="connsiteX157" fmla="*/ 71914 w 490061"/>
                <a:gd name="connsiteY157" fmla="*/ 124301 h 342900"/>
                <a:gd name="connsiteX158" fmla="*/ 69532 w 490061"/>
                <a:gd name="connsiteY158" fmla="*/ 124301 h 342900"/>
                <a:gd name="connsiteX159" fmla="*/ 67151 w 490061"/>
                <a:gd name="connsiteY159" fmla="*/ 123825 h 342900"/>
                <a:gd name="connsiteX160" fmla="*/ 64294 w 490061"/>
                <a:gd name="connsiteY160" fmla="*/ 124778 h 342900"/>
                <a:gd name="connsiteX161" fmla="*/ 61913 w 490061"/>
                <a:gd name="connsiteY161" fmla="*/ 126683 h 342900"/>
                <a:gd name="connsiteX162" fmla="*/ 60484 w 490061"/>
                <a:gd name="connsiteY162" fmla="*/ 126206 h 342900"/>
                <a:gd name="connsiteX163" fmla="*/ 60007 w 490061"/>
                <a:gd name="connsiteY163" fmla="*/ 123825 h 342900"/>
                <a:gd name="connsiteX164" fmla="*/ 58579 w 490061"/>
                <a:gd name="connsiteY164" fmla="*/ 122396 h 342900"/>
                <a:gd name="connsiteX165" fmla="*/ 54293 w 490061"/>
                <a:gd name="connsiteY165" fmla="*/ 119063 h 342900"/>
                <a:gd name="connsiteX166" fmla="*/ 50959 w 490061"/>
                <a:gd name="connsiteY166" fmla="*/ 116205 h 342900"/>
                <a:gd name="connsiteX167" fmla="*/ 49054 w 490061"/>
                <a:gd name="connsiteY167" fmla="*/ 116205 h 342900"/>
                <a:gd name="connsiteX168" fmla="*/ 45720 w 490061"/>
                <a:gd name="connsiteY168" fmla="*/ 116681 h 342900"/>
                <a:gd name="connsiteX169" fmla="*/ 41910 w 490061"/>
                <a:gd name="connsiteY169" fmla="*/ 117158 h 342900"/>
                <a:gd name="connsiteX170" fmla="*/ 38576 w 490061"/>
                <a:gd name="connsiteY170" fmla="*/ 116681 h 342900"/>
                <a:gd name="connsiteX171" fmla="*/ 35719 w 490061"/>
                <a:gd name="connsiteY171" fmla="*/ 115729 h 342900"/>
                <a:gd name="connsiteX172" fmla="*/ 31432 w 490061"/>
                <a:gd name="connsiteY172" fmla="*/ 112395 h 342900"/>
                <a:gd name="connsiteX173" fmla="*/ 30004 w 490061"/>
                <a:gd name="connsiteY173" fmla="*/ 110490 h 342900"/>
                <a:gd name="connsiteX174" fmla="*/ 29051 w 490061"/>
                <a:gd name="connsiteY174" fmla="*/ 109538 h 342900"/>
                <a:gd name="connsiteX175" fmla="*/ 26194 w 490061"/>
                <a:gd name="connsiteY175" fmla="*/ 109538 h 342900"/>
                <a:gd name="connsiteX176" fmla="*/ 26670 w 490061"/>
                <a:gd name="connsiteY176" fmla="*/ 112395 h 342900"/>
                <a:gd name="connsiteX177" fmla="*/ 26670 w 490061"/>
                <a:gd name="connsiteY177" fmla="*/ 113824 h 342900"/>
                <a:gd name="connsiteX178" fmla="*/ 25718 w 490061"/>
                <a:gd name="connsiteY178" fmla="*/ 115253 h 342900"/>
                <a:gd name="connsiteX179" fmla="*/ 24765 w 490061"/>
                <a:gd name="connsiteY179" fmla="*/ 117158 h 342900"/>
                <a:gd name="connsiteX180" fmla="*/ 24289 w 490061"/>
                <a:gd name="connsiteY180" fmla="*/ 119539 h 342900"/>
                <a:gd name="connsiteX181" fmla="*/ 23813 w 490061"/>
                <a:gd name="connsiteY181" fmla="*/ 121444 h 342900"/>
                <a:gd name="connsiteX182" fmla="*/ 21907 w 490061"/>
                <a:gd name="connsiteY182" fmla="*/ 122396 h 342900"/>
                <a:gd name="connsiteX183" fmla="*/ 20479 w 490061"/>
                <a:gd name="connsiteY183" fmla="*/ 122872 h 342900"/>
                <a:gd name="connsiteX184" fmla="*/ 20955 w 490061"/>
                <a:gd name="connsiteY184" fmla="*/ 125254 h 342900"/>
                <a:gd name="connsiteX185" fmla="*/ 21431 w 490061"/>
                <a:gd name="connsiteY185" fmla="*/ 127635 h 342900"/>
                <a:gd name="connsiteX186" fmla="*/ 22384 w 490061"/>
                <a:gd name="connsiteY186" fmla="*/ 130016 h 342900"/>
                <a:gd name="connsiteX187" fmla="*/ 21431 w 490061"/>
                <a:gd name="connsiteY187" fmla="*/ 131445 h 342900"/>
                <a:gd name="connsiteX188" fmla="*/ 20955 w 490061"/>
                <a:gd name="connsiteY188" fmla="*/ 133350 h 342900"/>
                <a:gd name="connsiteX189" fmla="*/ 19526 w 490061"/>
                <a:gd name="connsiteY189" fmla="*/ 136208 h 342900"/>
                <a:gd name="connsiteX190" fmla="*/ 20003 w 490061"/>
                <a:gd name="connsiteY190" fmla="*/ 139065 h 342900"/>
                <a:gd name="connsiteX191" fmla="*/ 18574 w 490061"/>
                <a:gd name="connsiteY191" fmla="*/ 140970 h 342900"/>
                <a:gd name="connsiteX192" fmla="*/ 17145 w 490061"/>
                <a:gd name="connsiteY192" fmla="*/ 142875 h 342900"/>
                <a:gd name="connsiteX193" fmla="*/ 15716 w 490061"/>
                <a:gd name="connsiteY193" fmla="*/ 144304 h 342900"/>
                <a:gd name="connsiteX194" fmla="*/ 15716 w 490061"/>
                <a:gd name="connsiteY194" fmla="*/ 146685 h 342900"/>
                <a:gd name="connsiteX195" fmla="*/ 14288 w 490061"/>
                <a:gd name="connsiteY195" fmla="*/ 147161 h 342900"/>
                <a:gd name="connsiteX196" fmla="*/ 11906 w 490061"/>
                <a:gd name="connsiteY196" fmla="*/ 149066 h 342900"/>
                <a:gd name="connsiteX197" fmla="*/ 10478 w 490061"/>
                <a:gd name="connsiteY197" fmla="*/ 150495 h 342900"/>
                <a:gd name="connsiteX198" fmla="*/ 8573 w 490061"/>
                <a:gd name="connsiteY198" fmla="*/ 150495 h 342900"/>
                <a:gd name="connsiteX199" fmla="*/ 8097 w 490061"/>
                <a:gd name="connsiteY199" fmla="*/ 151924 h 342900"/>
                <a:gd name="connsiteX200" fmla="*/ 8097 w 490061"/>
                <a:gd name="connsiteY200" fmla="*/ 152876 h 342900"/>
                <a:gd name="connsiteX201" fmla="*/ 9049 w 490061"/>
                <a:gd name="connsiteY201" fmla="*/ 153353 h 342900"/>
                <a:gd name="connsiteX202" fmla="*/ 10478 w 490061"/>
                <a:gd name="connsiteY202" fmla="*/ 155734 h 342900"/>
                <a:gd name="connsiteX203" fmla="*/ 13335 w 490061"/>
                <a:gd name="connsiteY203" fmla="*/ 159068 h 342900"/>
                <a:gd name="connsiteX204" fmla="*/ 5239 w 490061"/>
                <a:gd name="connsiteY204" fmla="*/ 159544 h 342900"/>
                <a:gd name="connsiteX205" fmla="*/ 2857 w 490061"/>
                <a:gd name="connsiteY205" fmla="*/ 162878 h 342900"/>
                <a:gd name="connsiteX206" fmla="*/ 0 w 490061"/>
                <a:gd name="connsiteY206" fmla="*/ 167640 h 342900"/>
                <a:gd name="connsiteX207" fmla="*/ 1429 w 490061"/>
                <a:gd name="connsiteY207" fmla="*/ 177165 h 342900"/>
                <a:gd name="connsiteX208" fmla="*/ 0 w 490061"/>
                <a:gd name="connsiteY208" fmla="*/ 182404 h 342900"/>
                <a:gd name="connsiteX209" fmla="*/ 476 w 490061"/>
                <a:gd name="connsiteY209" fmla="*/ 184785 h 342900"/>
                <a:gd name="connsiteX210" fmla="*/ 2857 w 490061"/>
                <a:gd name="connsiteY210" fmla="*/ 186690 h 342900"/>
                <a:gd name="connsiteX211" fmla="*/ 5715 w 490061"/>
                <a:gd name="connsiteY211" fmla="*/ 188119 h 342900"/>
                <a:gd name="connsiteX212" fmla="*/ 10478 w 490061"/>
                <a:gd name="connsiteY212" fmla="*/ 188119 h 342900"/>
                <a:gd name="connsiteX213" fmla="*/ 14288 w 490061"/>
                <a:gd name="connsiteY213" fmla="*/ 188595 h 342900"/>
                <a:gd name="connsiteX214" fmla="*/ 14288 w 490061"/>
                <a:gd name="connsiteY214" fmla="*/ 190024 h 342900"/>
                <a:gd name="connsiteX215" fmla="*/ 12382 w 490061"/>
                <a:gd name="connsiteY215" fmla="*/ 191929 h 342900"/>
                <a:gd name="connsiteX216" fmla="*/ 9525 w 490061"/>
                <a:gd name="connsiteY216" fmla="*/ 195263 h 342900"/>
                <a:gd name="connsiteX217" fmla="*/ 7620 w 490061"/>
                <a:gd name="connsiteY217" fmla="*/ 196691 h 342900"/>
                <a:gd name="connsiteX218" fmla="*/ 2381 w 490061"/>
                <a:gd name="connsiteY218" fmla="*/ 203835 h 342900"/>
                <a:gd name="connsiteX219" fmla="*/ 2381 w 490061"/>
                <a:gd name="connsiteY219" fmla="*/ 206693 h 342900"/>
                <a:gd name="connsiteX220" fmla="*/ 2857 w 490061"/>
                <a:gd name="connsiteY220" fmla="*/ 209074 h 342900"/>
                <a:gd name="connsiteX221" fmla="*/ 5239 w 490061"/>
                <a:gd name="connsiteY221" fmla="*/ 216694 h 342900"/>
                <a:gd name="connsiteX222" fmla="*/ 7620 w 490061"/>
                <a:gd name="connsiteY222" fmla="*/ 223838 h 342900"/>
                <a:gd name="connsiteX223" fmla="*/ 11430 w 490061"/>
                <a:gd name="connsiteY223" fmla="*/ 237172 h 342900"/>
                <a:gd name="connsiteX224" fmla="*/ 11430 w 490061"/>
                <a:gd name="connsiteY224" fmla="*/ 240030 h 342900"/>
                <a:gd name="connsiteX225" fmla="*/ 10001 w 490061"/>
                <a:gd name="connsiteY225" fmla="*/ 247174 h 342900"/>
                <a:gd name="connsiteX226" fmla="*/ 10001 w 490061"/>
                <a:gd name="connsiteY226" fmla="*/ 250984 h 342900"/>
                <a:gd name="connsiteX227" fmla="*/ 10478 w 490061"/>
                <a:gd name="connsiteY227" fmla="*/ 256222 h 342900"/>
                <a:gd name="connsiteX228" fmla="*/ 10001 w 490061"/>
                <a:gd name="connsiteY228" fmla="*/ 259080 h 342900"/>
                <a:gd name="connsiteX229" fmla="*/ 10954 w 490061"/>
                <a:gd name="connsiteY229" fmla="*/ 265271 h 342900"/>
                <a:gd name="connsiteX230" fmla="*/ 12382 w 490061"/>
                <a:gd name="connsiteY230" fmla="*/ 265747 h 342900"/>
                <a:gd name="connsiteX231" fmla="*/ 20955 w 490061"/>
                <a:gd name="connsiteY231" fmla="*/ 266700 h 342900"/>
                <a:gd name="connsiteX232" fmla="*/ 29051 w 490061"/>
                <a:gd name="connsiteY232" fmla="*/ 268129 h 342900"/>
                <a:gd name="connsiteX233" fmla="*/ 39529 w 490061"/>
                <a:gd name="connsiteY233" fmla="*/ 269558 h 342900"/>
                <a:gd name="connsiteX234" fmla="*/ 42863 w 490061"/>
                <a:gd name="connsiteY234" fmla="*/ 272891 h 342900"/>
                <a:gd name="connsiteX235" fmla="*/ 44768 w 490061"/>
                <a:gd name="connsiteY235" fmla="*/ 280988 h 342900"/>
                <a:gd name="connsiteX236" fmla="*/ 44768 w 490061"/>
                <a:gd name="connsiteY236" fmla="*/ 286703 h 342900"/>
                <a:gd name="connsiteX237" fmla="*/ 43815 w 490061"/>
                <a:gd name="connsiteY237" fmla="*/ 290036 h 342900"/>
                <a:gd name="connsiteX238" fmla="*/ 36195 w 490061"/>
                <a:gd name="connsiteY238" fmla="*/ 298609 h 342900"/>
                <a:gd name="connsiteX239" fmla="*/ 28575 w 490061"/>
                <a:gd name="connsiteY239" fmla="*/ 307181 h 342900"/>
                <a:gd name="connsiteX240" fmla="*/ 20955 w 490061"/>
                <a:gd name="connsiteY240" fmla="*/ 315754 h 342900"/>
                <a:gd name="connsiteX241" fmla="*/ 11906 w 490061"/>
                <a:gd name="connsiteY241" fmla="*/ 325755 h 342900"/>
                <a:gd name="connsiteX242" fmla="*/ 24765 w 490061"/>
                <a:gd name="connsiteY242" fmla="*/ 330041 h 342900"/>
                <a:gd name="connsiteX243" fmla="*/ 35243 w 490061"/>
                <a:gd name="connsiteY243" fmla="*/ 332899 h 342900"/>
                <a:gd name="connsiteX244" fmla="*/ 51435 w 490061"/>
                <a:gd name="connsiteY244" fmla="*/ 337661 h 342900"/>
                <a:gd name="connsiteX245" fmla="*/ 63818 w 490061"/>
                <a:gd name="connsiteY245" fmla="*/ 341947 h 342900"/>
                <a:gd name="connsiteX246" fmla="*/ 67628 w 490061"/>
                <a:gd name="connsiteY246" fmla="*/ 342424 h 342900"/>
                <a:gd name="connsiteX247" fmla="*/ 104775 w 490061"/>
                <a:gd name="connsiteY247" fmla="*/ 339090 h 342900"/>
                <a:gd name="connsiteX248" fmla="*/ 118586 w 490061"/>
                <a:gd name="connsiteY248" fmla="*/ 341471 h 342900"/>
                <a:gd name="connsiteX249" fmla="*/ 122873 w 490061"/>
                <a:gd name="connsiteY249" fmla="*/ 342900 h 342900"/>
                <a:gd name="connsiteX250" fmla="*/ 123349 w 490061"/>
                <a:gd name="connsiteY250" fmla="*/ 341947 h 342900"/>
                <a:gd name="connsiteX251" fmla="*/ 125254 w 490061"/>
                <a:gd name="connsiteY251" fmla="*/ 340519 h 342900"/>
                <a:gd name="connsiteX252" fmla="*/ 128588 w 490061"/>
                <a:gd name="connsiteY252" fmla="*/ 338614 h 342900"/>
                <a:gd name="connsiteX253" fmla="*/ 132874 w 490061"/>
                <a:gd name="connsiteY253" fmla="*/ 337185 h 342900"/>
                <a:gd name="connsiteX254" fmla="*/ 137160 w 490061"/>
                <a:gd name="connsiteY254" fmla="*/ 336709 h 342900"/>
                <a:gd name="connsiteX255" fmla="*/ 143351 w 490061"/>
                <a:gd name="connsiteY255" fmla="*/ 336709 h 342900"/>
                <a:gd name="connsiteX256" fmla="*/ 147638 w 490061"/>
                <a:gd name="connsiteY256" fmla="*/ 336709 h 342900"/>
                <a:gd name="connsiteX257" fmla="*/ 150495 w 490061"/>
                <a:gd name="connsiteY257" fmla="*/ 337185 h 342900"/>
                <a:gd name="connsiteX258" fmla="*/ 156686 w 490061"/>
                <a:gd name="connsiteY258" fmla="*/ 336709 h 342900"/>
                <a:gd name="connsiteX259" fmla="*/ 159544 w 490061"/>
                <a:gd name="connsiteY259" fmla="*/ 336233 h 342900"/>
                <a:gd name="connsiteX260" fmla="*/ 169545 w 490061"/>
                <a:gd name="connsiteY260" fmla="*/ 333375 h 342900"/>
                <a:gd name="connsiteX261" fmla="*/ 176213 w 490061"/>
                <a:gd name="connsiteY261" fmla="*/ 331470 h 342900"/>
                <a:gd name="connsiteX262" fmla="*/ 186214 w 490061"/>
                <a:gd name="connsiteY262" fmla="*/ 328613 h 342900"/>
                <a:gd name="connsiteX263" fmla="*/ 193357 w 490061"/>
                <a:gd name="connsiteY263" fmla="*/ 326708 h 342900"/>
                <a:gd name="connsiteX264" fmla="*/ 195263 w 490061"/>
                <a:gd name="connsiteY264" fmla="*/ 325755 h 342900"/>
                <a:gd name="connsiteX265" fmla="*/ 197168 w 490061"/>
                <a:gd name="connsiteY265" fmla="*/ 323374 h 342900"/>
                <a:gd name="connsiteX266" fmla="*/ 198120 w 490061"/>
                <a:gd name="connsiteY266" fmla="*/ 321945 h 342900"/>
                <a:gd name="connsiteX267" fmla="*/ 195739 w 490061"/>
                <a:gd name="connsiteY267" fmla="*/ 319088 h 342900"/>
                <a:gd name="connsiteX268" fmla="*/ 195739 w 490061"/>
                <a:gd name="connsiteY268" fmla="*/ 316706 h 342900"/>
                <a:gd name="connsiteX269" fmla="*/ 197168 w 490061"/>
                <a:gd name="connsiteY269" fmla="*/ 313372 h 342900"/>
                <a:gd name="connsiteX270" fmla="*/ 197644 w 490061"/>
                <a:gd name="connsiteY270" fmla="*/ 308610 h 342900"/>
                <a:gd name="connsiteX271" fmla="*/ 197644 w 490061"/>
                <a:gd name="connsiteY271" fmla="*/ 301943 h 342900"/>
                <a:gd name="connsiteX272" fmla="*/ 197168 w 490061"/>
                <a:gd name="connsiteY272" fmla="*/ 298133 h 342900"/>
                <a:gd name="connsiteX273" fmla="*/ 199073 w 490061"/>
                <a:gd name="connsiteY273" fmla="*/ 290989 h 342900"/>
                <a:gd name="connsiteX274" fmla="*/ 200978 w 490061"/>
                <a:gd name="connsiteY274" fmla="*/ 286703 h 342900"/>
                <a:gd name="connsiteX275" fmla="*/ 204311 w 490061"/>
                <a:gd name="connsiteY275" fmla="*/ 284797 h 342900"/>
                <a:gd name="connsiteX276" fmla="*/ 206693 w 490061"/>
                <a:gd name="connsiteY276" fmla="*/ 283845 h 342900"/>
                <a:gd name="connsiteX277" fmla="*/ 207645 w 490061"/>
                <a:gd name="connsiteY277" fmla="*/ 282893 h 342900"/>
                <a:gd name="connsiteX278" fmla="*/ 208598 w 490061"/>
                <a:gd name="connsiteY278" fmla="*/ 281940 h 342900"/>
                <a:gd name="connsiteX279" fmla="*/ 212407 w 490061"/>
                <a:gd name="connsiteY279" fmla="*/ 276225 h 342900"/>
                <a:gd name="connsiteX280" fmla="*/ 215741 w 490061"/>
                <a:gd name="connsiteY280" fmla="*/ 273844 h 342900"/>
                <a:gd name="connsiteX281" fmla="*/ 219075 w 490061"/>
                <a:gd name="connsiteY281" fmla="*/ 272415 h 342900"/>
                <a:gd name="connsiteX282" fmla="*/ 222409 w 490061"/>
                <a:gd name="connsiteY282" fmla="*/ 272415 h 342900"/>
                <a:gd name="connsiteX283" fmla="*/ 225266 w 490061"/>
                <a:gd name="connsiteY283" fmla="*/ 274796 h 342900"/>
                <a:gd name="connsiteX284" fmla="*/ 230981 w 490061"/>
                <a:gd name="connsiteY284" fmla="*/ 275749 h 342900"/>
                <a:gd name="connsiteX285" fmla="*/ 236697 w 490061"/>
                <a:gd name="connsiteY285" fmla="*/ 274796 h 342900"/>
                <a:gd name="connsiteX286" fmla="*/ 241935 w 490061"/>
                <a:gd name="connsiteY286" fmla="*/ 273368 h 342900"/>
                <a:gd name="connsiteX287" fmla="*/ 243840 w 490061"/>
                <a:gd name="connsiteY287" fmla="*/ 271939 h 342900"/>
                <a:gd name="connsiteX288" fmla="*/ 246698 w 490061"/>
                <a:gd name="connsiteY288" fmla="*/ 270986 h 342900"/>
                <a:gd name="connsiteX289" fmla="*/ 246222 w 490061"/>
                <a:gd name="connsiteY289" fmla="*/ 269558 h 342900"/>
                <a:gd name="connsiteX290" fmla="*/ 243364 w 490061"/>
                <a:gd name="connsiteY290" fmla="*/ 268605 h 342900"/>
                <a:gd name="connsiteX291" fmla="*/ 241935 w 490061"/>
                <a:gd name="connsiteY291" fmla="*/ 266700 h 342900"/>
                <a:gd name="connsiteX292" fmla="*/ 240982 w 490061"/>
                <a:gd name="connsiteY292" fmla="*/ 264795 h 342900"/>
                <a:gd name="connsiteX293" fmla="*/ 242888 w 490061"/>
                <a:gd name="connsiteY293" fmla="*/ 263843 h 342900"/>
                <a:gd name="connsiteX294" fmla="*/ 246698 w 490061"/>
                <a:gd name="connsiteY294" fmla="*/ 263366 h 342900"/>
                <a:gd name="connsiteX295" fmla="*/ 256223 w 490061"/>
                <a:gd name="connsiteY295" fmla="*/ 258604 h 342900"/>
                <a:gd name="connsiteX296" fmla="*/ 260032 w 490061"/>
                <a:gd name="connsiteY296" fmla="*/ 255270 h 342900"/>
                <a:gd name="connsiteX297" fmla="*/ 260985 w 490061"/>
                <a:gd name="connsiteY297" fmla="*/ 253841 h 342900"/>
                <a:gd name="connsiteX298" fmla="*/ 262890 w 490061"/>
                <a:gd name="connsiteY298" fmla="*/ 253841 h 342900"/>
                <a:gd name="connsiteX299" fmla="*/ 266224 w 490061"/>
                <a:gd name="connsiteY299" fmla="*/ 255270 h 342900"/>
                <a:gd name="connsiteX300" fmla="*/ 270510 w 490061"/>
                <a:gd name="connsiteY300" fmla="*/ 255746 h 342900"/>
                <a:gd name="connsiteX301" fmla="*/ 273368 w 490061"/>
                <a:gd name="connsiteY301" fmla="*/ 254318 h 342900"/>
                <a:gd name="connsiteX302" fmla="*/ 275749 w 490061"/>
                <a:gd name="connsiteY302" fmla="*/ 253841 h 342900"/>
                <a:gd name="connsiteX303" fmla="*/ 278130 w 490061"/>
                <a:gd name="connsiteY303" fmla="*/ 255270 h 342900"/>
                <a:gd name="connsiteX304" fmla="*/ 279559 w 490061"/>
                <a:gd name="connsiteY304" fmla="*/ 257175 h 342900"/>
                <a:gd name="connsiteX305" fmla="*/ 281940 w 490061"/>
                <a:gd name="connsiteY305" fmla="*/ 259556 h 342900"/>
                <a:gd name="connsiteX306" fmla="*/ 284798 w 490061"/>
                <a:gd name="connsiteY306" fmla="*/ 260033 h 342900"/>
                <a:gd name="connsiteX307" fmla="*/ 288607 w 490061"/>
                <a:gd name="connsiteY307" fmla="*/ 259080 h 342900"/>
                <a:gd name="connsiteX308" fmla="*/ 292418 w 490061"/>
                <a:gd name="connsiteY308" fmla="*/ 256222 h 342900"/>
                <a:gd name="connsiteX309" fmla="*/ 295751 w 490061"/>
                <a:gd name="connsiteY309" fmla="*/ 252413 h 342900"/>
                <a:gd name="connsiteX310" fmla="*/ 299085 w 490061"/>
                <a:gd name="connsiteY310" fmla="*/ 249079 h 342900"/>
                <a:gd name="connsiteX311" fmla="*/ 298132 w 490061"/>
                <a:gd name="connsiteY311" fmla="*/ 237172 h 342900"/>
                <a:gd name="connsiteX312" fmla="*/ 297656 w 490061"/>
                <a:gd name="connsiteY312" fmla="*/ 230505 h 342900"/>
                <a:gd name="connsiteX313" fmla="*/ 299085 w 490061"/>
                <a:gd name="connsiteY313" fmla="*/ 226695 h 342900"/>
                <a:gd name="connsiteX314" fmla="*/ 301466 w 490061"/>
                <a:gd name="connsiteY314" fmla="*/ 224314 h 342900"/>
                <a:gd name="connsiteX315" fmla="*/ 303372 w 490061"/>
                <a:gd name="connsiteY315" fmla="*/ 220980 h 342900"/>
                <a:gd name="connsiteX316" fmla="*/ 303372 w 490061"/>
                <a:gd name="connsiteY316" fmla="*/ 218122 h 342900"/>
                <a:gd name="connsiteX317" fmla="*/ 304800 w 490061"/>
                <a:gd name="connsiteY317" fmla="*/ 215265 h 342900"/>
                <a:gd name="connsiteX318" fmla="*/ 306705 w 490061"/>
                <a:gd name="connsiteY318" fmla="*/ 208121 h 342900"/>
                <a:gd name="connsiteX319" fmla="*/ 308610 w 490061"/>
                <a:gd name="connsiteY319" fmla="*/ 206693 h 342900"/>
                <a:gd name="connsiteX320" fmla="*/ 313373 w 490061"/>
                <a:gd name="connsiteY320" fmla="*/ 205264 h 342900"/>
                <a:gd name="connsiteX321" fmla="*/ 320993 w 490061"/>
                <a:gd name="connsiteY321" fmla="*/ 204788 h 342900"/>
                <a:gd name="connsiteX322" fmla="*/ 326707 w 490061"/>
                <a:gd name="connsiteY322" fmla="*/ 201454 h 342900"/>
                <a:gd name="connsiteX323" fmla="*/ 332423 w 490061"/>
                <a:gd name="connsiteY323" fmla="*/ 198120 h 342900"/>
                <a:gd name="connsiteX324" fmla="*/ 333375 w 490061"/>
                <a:gd name="connsiteY324" fmla="*/ 195263 h 342900"/>
                <a:gd name="connsiteX325" fmla="*/ 330994 w 490061"/>
                <a:gd name="connsiteY325" fmla="*/ 191929 h 342900"/>
                <a:gd name="connsiteX326" fmla="*/ 328136 w 490061"/>
                <a:gd name="connsiteY326" fmla="*/ 185738 h 342900"/>
                <a:gd name="connsiteX327" fmla="*/ 325279 w 490061"/>
                <a:gd name="connsiteY327" fmla="*/ 181928 h 342900"/>
                <a:gd name="connsiteX328" fmla="*/ 319088 w 490061"/>
                <a:gd name="connsiteY328" fmla="*/ 175260 h 342900"/>
                <a:gd name="connsiteX329" fmla="*/ 319564 w 490061"/>
                <a:gd name="connsiteY329" fmla="*/ 170974 h 342900"/>
                <a:gd name="connsiteX330" fmla="*/ 323374 w 490061"/>
                <a:gd name="connsiteY330" fmla="*/ 169545 h 342900"/>
                <a:gd name="connsiteX331" fmla="*/ 331947 w 490061"/>
                <a:gd name="connsiteY331" fmla="*/ 172403 h 342900"/>
                <a:gd name="connsiteX332" fmla="*/ 334328 w 490061"/>
                <a:gd name="connsiteY332" fmla="*/ 172879 h 342900"/>
                <a:gd name="connsiteX333" fmla="*/ 337661 w 490061"/>
                <a:gd name="connsiteY333" fmla="*/ 173355 h 342900"/>
                <a:gd name="connsiteX334" fmla="*/ 345757 w 490061"/>
                <a:gd name="connsiteY334" fmla="*/ 173355 h 342900"/>
                <a:gd name="connsiteX335" fmla="*/ 352425 w 490061"/>
                <a:gd name="connsiteY335" fmla="*/ 171926 h 342900"/>
                <a:gd name="connsiteX336" fmla="*/ 359093 w 490061"/>
                <a:gd name="connsiteY336" fmla="*/ 169545 h 342900"/>
                <a:gd name="connsiteX337" fmla="*/ 360522 w 490061"/>
                <a:gd name="connsiteY337" fmla="*/ 166688 h 342900"/>
                <a:gd name="connsiteX338" fmla="*/ 360522 w 490061"/>
                <a:gd name="connsiteY338" fmla="*/ 163830 h 342900"/>
                <a:gd name="connsiteX339" fmla="*/ 360522 w 490061"/>
                <a:gd name="connsiteY339" fmla="*/ 160972 h 342900"/>
                <a:gd name="connsiteX340" fmla="*/ 360522 w 490061"/>
                <a:gd name="connsiteY340" fmla="*/ 157163 h 342900"/>
                <a:gd name="connsiteX341" fmla="*/ 358140 w 490061"/>
                <a:gd name="connsiteY341" fmla="*/ 154781 h 342900"/>
                <a:gd name="connsiteX342" fmla="*/ 356711 w 490061"/>
                <a:gd name="connsiteY342" fmla="*/ 152876 h 342900"/>
                <a:gd name="connsiteX343" fmla="*/ 356235 w 490061"/>
                <a:gd name="connsiteY343" fmla="*/ 151447 h 342900"/>
                <a:gd name="connsiteX344" fmla="*/ 358140 w 490061"/>
                <a:gd name="connsiteY344" fmla="*/ 150495 h 342900"/>
                <a:gd name="connsiteX345" fmla="*/ 359569 w 490061"/>
                <a:gd name="connsiteY345" fmla="*/ 148590 h 342900"/>
                <a:gd name="connsiteX346" fmla="*/ 361474 w 490061"/>
                <a:gd name="connsiteY346" fmla="*/ 145256 h 342900"/>
                <a:gd name="connsiteX347" fmla="*/ 365284 w 490061"/>
                <a:gd name="connsiteY347" fmla="*/ 141922 h 342900"/>
                <a:gd name="connsiteX348" fmla="*/ 367665 w 490061"/>
                <a:gd name="connsiteY348" fmla="*/ 138589 h 342900"/>
                <a:gd name="connsiteX349" fmla="*/ 369570 w 490061"/>
                <a:gd name="connsiteY349" fmla="*/ 136684 h 342900"/>
                <a:gd name="connsiteX350" fmla="*/ 372904 w 490061"/>
                <a:gd name="connsiteY350" fmla="*/ 134779 h 342900"/>
                <a:gd name="connsiteX351" fmla="*/ 375285 w 490061"/>
                <a:gd name="connsiteY351" fmla="*/ 131445 h 342900"/>
                <a:gd name="connsiteX352" fmla="*/ 376238 w 490061"/>
                <a:gd name="connsiteY352" fmla="*/ 129540 h 342900"/>
                <a:gd name="connsiteX353" fmla="*/ 378143 w 490061"/>
                <a:gd name="connsiteY353" fmla="*/ 127635 h 342900"/>
                <a:gd name="connsiteX354" fmla="*/ 378619 w 490061"/>
                <a:gd name="connsiteY354" fmla="*/ 126206 h 342900"/>
                <a:gd name="connsiteX355" fmla="*/ 378143 w 490061"/>
                <a:gd name="connsiteY355" fmla="*/ 125254 h 342900"/>
                <a:gd name="connsiteX356" fmla="*/ 377190 w 490061"/>
                <a:gd name="connsiteY356" fmla="*/ 123825 h 342900"/>
                <a:gd name="connsiteX357" fmla="*/ 376238 w 490061"/>
                <a:gd name="connsiteY357" fmla="*/ 122396 h 342900"/>
                <a:gd name="connsiteX358" fmla="*/ 376238 w 490061"/>
                <a:gd name="connsiteY358" fmla="*/ 120968 h 342900"/>
                <a:gd name="connsiteX359" fmla="*/ 377190 w 490061"/>
                <a:gd name="connsiteY359" fmla="*/ 119063 h 342900"/>
                <a:gd name="connsiteX360" fmla="*/ 378143 w 490061"/>
                <a:gd name="connsiteY360" fmla="*/ 117634 h 342900"/>
                <a:gd name="connsiteX361" fmla="*/ 377666 w 490061"/>
                <a:gd name="connsiteY361" fmla="*/ 115729 h 342900"/>
                <a:gd name="connsiteX362" fmla="*/ 377190 w 490061"/>
                <a:gd name="connsiteY362" fmla="*/ 112395 h 342900"/>
                <a:gd name="connsiteX363" fmla="*/ 375285 w 490061"/>
                <a:gd name="connsiteY363" fmla="*/ 110490 h 342900"/>
                <a:gd name="connsiteX364" fmla="*/ 373856 w 490061"/>
                <a:gd name="connsiteY364" fmla="*/ 106204 h 342900"/>
                <a:gd name="connsiteX365" fmla="*/ 371951 w 490061"/>
                <a:gd name="connsiteY365" fmla="*/ 101441 h 342900"/>
                <a:gd name="connsiteX366" fmla="*/ 370999 w 490061"/>
                <a:gd name="connsiteY366" fmla="*/ 99536 h 342900"/>
                <a:gd name="connsiteX367" fmla="*/ 369094 w 490061"/>
                <a:gd name="connsiteY367" fmla="*/ 97631 h 342900"/>
                <a:gd name="connsiteX368" fmla="*/ 364807 w 490061"/>
                <a:gd name="connsiteY368" fmla="*/ 95250 h 342900"/>
                <a:gd name="connsiteX369" fmla="*/ 363855 w 490061"/>
                <a:gd name="connsiteY369" fmla="*/ 93345 h 342900"/>
                <a:gd name="connsiteX370" fmla="*/ 365284 w 490061"/>
                <a:gd name="connsiteY370" fmla="*/ 90488 h 342900"/>
                <a:gd name="connsiteX371" fmla="*/ 368141 w 490061"/>
                <a:gd name="connsiteY371" fmla="*/ 88583 h 342900"/>
                <a:gd name="connsiteX372" fmla="*/ 373380 w 490061"/>
                <a:gd name="connsiteY372" fmla="*/ 83820 h 342900"/>
                <a:gd name="connsiteX373" fmla="*/ 376238 w 490061"/>
                <a:gd name="connsiteY373" fmla="*/ 80486 h 342900"/>
                <a:gd name="connsiteX374" fmla="*/ 378619 w 490061"/>
                <a:gd name="connsiteY374" fmla="*/ 78105 h 342900"/>
                <a:gd name="connsiteX375" fmla="*/ 381953 w 490061"/>
                <a:gd name="connsiteY375" fmla="*/ 78581 h 342900"/>
                <a:gd name="connsiteX376" fmla="*/ 383857 w 490061"/>
                <a:gd name="connsiteY376" fmla="*/ 78581 h 342900"/>
                <a:gd name="connsiteX377" fmla="*/ 385286 w 490061"/>
                <a:gd name="connsiteY377" fmla="*/ 76200 h 342900"/>
                <a:gd name="connsiteX378" fmla="*/ 388620 w 490061"/>
                <a:gd name="connsiteY378" fmla="*/ 74771 h 342900"/>
                <a:gd name="connsiteX379" fmla="*/ 394811 w 490061"/>
                <a:gd name="connsiteY379" fmla="*/ 70485 h 342900"/>
                <a:gd name="connsiteX380" fmla="*/ 396716 w 490061"/>
                <a:gd name="connsiteY380" fmla="*/ 68104 h 342900"/>
                <a:gd name="connsiteX381" fmla="*/ 400050 w 490061"/>
                <a:gd name="connsiteY381" fmla="*/ 66675 h 342900"/>
                <a:gd name="connsiteX382" fmla="*/ 402431 w 490061"/>
                <a:gd name="connsiteY382" fmla="*/ 66675 h 342900"/>
                <a:gd name="connsiteX383" fmla="*/ 406241 w 490061"/>
                <a:gd name="connsiteY383" fmla="*/ 65722 h 342900"/>
                <a:gd name="connsiteX384" fmla="*/ 409575 w 490061"/>
                <a:gd name="connsiteY384" fmla="*/ 64294 h 342900"/>
                <a:gd name="connsiteX385" fmla="*/ 412909 w 490061"/>
                <a:gd name="connsiteY385" fmla="*/ 63341 h 342900"/>
                <a:gd name="connsiteX386" fmla="*/ 417672 w 490061"/>
                <a:gd name="connsiteY386" fmla="*/ 62865 h 342900"/>
                <a:gd name="connsiteX387" fmla="*/ 425291 w 490061"/>
                <a:gd name="connsiteY387" fmla="*/ 62389 h 342900"/>
                <a:gd name="connsiteX388" fmla="*/ 429578 w 490061"/>
                <a:gd name="connsiteY388" fmla="*/ 61436 h 342900"/>
                <a:gd name="connsiteX389" fmla="*/ 439579 w 490061"/>
                <a:gd name="connsiteY389" fmla="*/ 60960 h 342900"/>
                <a:gd name="connsiteX390" fmla="*/ 450532 w 490061"/>
                <a:gd name="connsiteY390" fmla="*/ 60960 h 342900"/>
                <a:gd name="connsiteX391" fmla="*/ 451485 w 490061"/>
                <a:gd name="connsiteY391" fmla="*/ 60960 h 342900"/>
                <a:gd name="connsiteX392" fmla="*/ 456248 w 490061"/>
                <a:gd name="connsiteY392" fmla="*/ 62389 h 342900"/>
                <a:gd name="connsiteX393" fmla="*/ 459581 w 490061"/>
                <a:gd name="connsiteY393" fmla="*/ 63341 h 342900"/>
                <a:gd name="connsiteX394" fmla="*/ 461010 w 490061"/>
                <a:gd name="connsiteY394" fmla="*/ 63341 h 342900"/>
                <a:gd name="connsiteX395" fmla="*/ 466249 w 490061"/>
                <a:gd name="connsiteY395" fmla="*/ 60484 h 342900"/>
                <a:gd name="connsiteX396" fmla="*/ 474345 w 490061"/>
                <a:gd name="connsiteY396" fmla="*/ 57150 h 342900"/>
                <a:gd name="connsiteX397" fmla="*/ 478155 w 490061"/>
                <a:gd name="connsiteY397" fmla="*/ 55721 h 342900"/>
                <a:gd name="connsiteX398" fmla="*/ 477679 w 490061"/>
                <a:gd name="connsiteY398" fmla="*/ 55245 h 342900"/>
                <a:gd name="connsiteX399" fmla="*/ 476726 w 490061"/>
                <a:gd name="connsiteY399" fmla="*/ 54293 h 342900"/>
                <a:gd name="connsiteX400" fmla="*/ 472440 w 490061"/>
                <a:gd name="connsiteY400" fmla="*/ 51435 h 342900"/>
                <a:gd name="connsiteX401" fmla="*/ 472440 w 490061"/>
                <a:gd name="connsiteY401" fmla="*/ 50483 h 342900"/>
                <a:gd name="connsiteX402" fmla="*/ 478631 w 490061"/>
                <a:gd name="connsiteY402" fmla="*/ 47149 h 342900"/>
                <a:gd name="connsiteX403" fmla="*/ 482441 w 490061"/>
                <a:gd name="connsiteY403" fmla="*/ 46196 h 342900"/>
                <a:gd name="connsiteX404" fmla="*/ 484347 w 490061"/>
                <a:gd name="connsiteY404" fmla="*/ 45244 h 342900"/>
                <a:gd name="connsiteX405" fmla="*/ 484823 w 490061"/>
                <a:gd name="connsiteY405" fmla="*/ 45244 h 342900"/>
                <a:gd name="connsiteX406" fmla="*/ 485775 w 490061"/>
                <a:gd name="connsiteY406" fmla="*/ 46672 h 342900"/>
                <a:gd name="connsiteX407" fmla="*/ 488156 w 490061"/>
                <a:gd name="connsiteY407" fmla="*/ 47625 h 342900"/>
                <a:gd name="connsiteX408" fmla="*/ 490061 w 490061"/>
                <a:gd name="connsiteY408" fmla="*/ 47625 h 342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</a:cxnLst>
              <a:rect l="l" t="t" r="r" b="b"/>
              <a:pathLst>
                <a:path w="490061" h="342900">
                  <a:moveTo>
                    <a:pt x="489585" y="47149"/>
                  </a:moveTo>
                  <a:lnTo>
                    <a:pt x="487680" y="45244"/>
                  </a:lnTo>
                  <a:lnTo>
                    <a:pt x="484347" y="42863"/>
                  </a:lnTo>
                  <a:lnTo>
                    <a:pt x="481965" y="41434"/>
                  </a:lnTo>
                  <a:lnTo>
                    <a:pt x="477203" y="41910"/>
                  </a:lnTo>
                  <a:lnTo>
                    <a:pt x="474822" y="40958"/>
                  </a:lnTo>
                  <a:lnTo>
                    <a:pt x="471488" y="40481"/>
                  </a:lnTo>
                  <a:lnTo>
                    <a:pt x="468630" y="40481"/>
                  </a:lnTo>
                  <a:lnTo>
                    <a:pt x="466725" y="41910"/>
                  </a:lnTo>
                  <a:lnTo>
                    <a:pt x="465297" y="43815"/>
                  </a:lnTo>
                  <a:lnTo>
                    <a:pt x="462439" y="44291"/>
                  </a:lnTo>
                  <a:lnTo>
                    <a:pt x="457676" y="45720"/>
                  </a:lnTo>
                  <a:lnTo>
                    <a:pt x="451009" y="47625"/>
                  </a:lnTo>
                  <a:lnTo>
                    <a:pt x="447675" y="47149"/>
                  </a:lnTo>
                  <a:lnTo>
                    <a:pt x="446723" y="46196"/>
                  </a:lnTo>
                  <a:lnTo>
                    <a:pt x="447675" y="45244"/>
                  </a:lnTo>
                  <a:lnTo>
                    <a:pt x="450056" y="43815"/>
                  </a:lnTo>
                  <a:lnTo>
                    <a:pt x="450532" y="41910"/>
                  </a:lnTo>
                  <a:lnTo>
                    <a:pt x="450056" y="40481"/>
                  </a:lnTo>
                  <a:lnTo>
                    <a:pt x="447675" y="40005"/>
                  </a:lnTo>
                  <a:lnTo>
                    <a:pt x="447199" y="39529"/>
                  </a:lnTo>
                  <a:lnTo>
                    <a:pt x="446247" y="39053"/>
                  </a:lnTo>
                  <a:lnTo>
                    <a:pt x="441960" y="38100"/>
                  </a:lnTo>
                  <a:lnTo>
                    <a:pt x="438626" y="38576"/>
                  </a:lnTo>
                  <a:lnTo>
                    <a:pt x="432911" y="40481"/>
                  </a:lnTo>
                  <a:lnTo>
                    <a:pt x="421957" y="46196"/>
                  </a:lnTo>
                  <a:lnTo>
                    <a:pt x="417195" y="50006"/>
                  </a:lnTo>
                  <a:lnTo>
                    <a:pt x="413861" y="55245"/>
                  </a:lnTo>
                  <a:lnTo>
                    <a:pt x="403860" y="57150"/>
                  </a:lnTo>
                  <a:lnTo>
                    <a:pt x="396716" y="60484"/>
                  </a:lnTo>
                  <a:lnTo>
                    <a:pt x="389573" y="65722"/>
                  </a:lnTo>
                  <a:lnTo>
                    <a:pt x="384810" y="68580"/>
                  </a:lnTo>
                  <a:lnTo>
                    <a:pt x="382429" y="68580"/>
                  </a:lnTo>
                  <a:lnTo>
                    <a:pt x="380048" y="68104"/>
                  </a:lnTo>
                  <a:lnTo>
                    <a:pt x="377666" y="66675"/>
                  </a:lnTo>
                  <a:lnTo>
                    <a:pt x="375761" y="62389"/>
                  </a:lnTo>
                  <a:lnTo>
                    <a:pt x="373380" y="55721"/>
                  </a:lnTo>
                  <a:lnTo>
                    <a:pt x="372428" y="51435"/>
                  </a:lnTo>
                  <a:lnTo>
                    <a:pt x="372904" y="46196"/>
                  </a:lnTo>
                  <a:lnTo>
                    <a:pt x="373856" y="39529"/>
                  </a:lnTo>
                  <a:lnTo>
                    <a:pt x="374809" y="33338"/>
                  </a:lnTo>
                  <a:lnTo>
                    <a:pt x="376238" y="25718"/>
                  </a:lnTo>
                  <a:lnTo>
                    <a:pt x="377190" y="22860"/>
                  </a:lnTo>
                  <a:lnTo>
                    <a:pt x="377190" y="20955"/>
                  </a:lnTo>
                  <a:lnTo>
                    <a:pt x="376238" y="20479"/>
                  </a:lnTo>
                  <a:lnTo>
                    <a:pt x="374332" y="20479"/>
                  </a:lnTo>
                  <a:lnTo>
                    <a:pt x="370523" y="21431"/>
                  </a:lnTo>
                  <a:lnTo>
                    <a:pt x="368618" y="21431"/>
                  </a:lnTo>
                  <a:lnTo>
                    <a:pt x="367189" y="20955"/>
                  </a:lnTo>
                  <a:lnTo>
                    <a:pt x="367189" y="17145"/>
                  </a:lnTo>
                  <a:lnTo>
                    <a:pt x="368618" y="10954"/>
                  </a:lnTo>
                  <a:lnTo>
                    <a:pt x="366236" y="5715"/>
                  </a:lnTo>
                  <a:lnTo>
                    <a:pt x="359093" y="1429"/>
                  </a:lnTo>
                  <a:lnTo>
                    <a:pt x="353378" y="0"/>
                  </a:lnTo>
                  <a:lnTo>
                    <a:pt x="348615" y="953"/>
                  </a:lnTo>
                  <a:lnTo>
                    <a:pt x="344329" y="4763"/>
                  </a:lnTo>
                  <a:lnTo>
                    <a:pt x="340995" y="10001"/>
                  </a:lnTo>
                  <a:lnTo>
                    <a:pt x="337661" y="14764"/>
                  </a:lnTo>
                  <a:lnTo>
                    <a:pt x="334328" y="18097"/>
                  </a:lnTo>
                  <a:lnTo>
                    <a:pt x="331470" y="20003"/>
                  </a:lnTo>
                  <a:lnTo>
                    <a:pt x="330994" y="20479"/>
                  </a:lnTo>
                  <a:lnTo>
                    <a:pt x="330041" y="21908"/>
                  </a:lnTo>
                  <a:lnTo>
                    <a:pt x="331947" y="26670"/>
                  </a:lnTo>
                  <a:lnTo>
                    <a:pt x="331947" y="30956"/>
                  </a:lnTo>
                  <a:lnTo>
                    <a:pt x="330041" y="33814"/>
                  </a:lnTo>
                  <a:lnTo>
                    <a:pt x="327660" y="35243"/>
                  </a:lnTo>
                  <a:lnTo>
                    <a:pt x="324803" y="35243"/>
                  </a:lnTo>
                  <a:lnTo>
                    <a:pt x="322898" y="34766"/>
                  </a:lnTo>
                  <a:lnTo>
                    <a:pt x="321469" y="33338"/>
                  </a:lnTo>
                  <a:lnTo>
                    <a:pt x="317182" y="32861"/>
                  </a:lnTo>
                  <a:lnTo>
                    <a:pt x="310515" y="33338"/>
                  </a:lnTo>
                  <a:lnTo>
                    <a:pt x="306229" y="35243"/>
                  </a:lnTo>
                  <a:lnTo>
                    <a:pt x="303848" y="37624"/>
                  </a:lnTo>
                  <a:lnTo>
                    <a:pt x="302895" y="40958"/>
                  </a:lnTo>
                  <a:lnTo>
                    <a:pt x="303848" y="45244"/>
                  </a:lnTo>
                  <a:lnTo>
                    <a:pt x="303372" y="48578"/>
                  </a:lnTo>
                  <a:lnTo>
                    <a:pt x="301466" y="50483"/>
                  </a:lnTo>
                  <a:lnTo>
                    <a:pt x="299561" y="51911"/>
                  </a:lnTo>
                  <a:lnTo>
                    <a:pt x="298609" y="52388"/>
                  </a:lnTo>
                  <a:lnTo>
                    <a:pt x="295751" y="50483"/>
                  </a:lnTo>
                  <a:lnTo>
                    <a:pt x="290989" y="46196"/>
                  </a:lnTo>
                  <a:lnTo>
                    <a:pt x="288131" y="43815"/>
                  </a:lnTo>
                  <a:lnTo>
                    <a:pt x="286226" y="43815"/>
                  </a:lnTo>
                  <a:lnTo>
                    <a:pt x="285750" y="43815"/>
                  </a:lnTo>
                  <a:lnTo>
                    <a:pt x="284322" y="44291"/>
                  </a:lnTo>
                  <a:lnTo>
                    <a:pt x="283845" y="44768"/>
                  </a:lnTo>
                  <a:lnTo>
                    <a:pt x="283369" y="46196"/>
                  </a:lnTo>
                  <a:lnTo>
                    <a:pt x="281940" y="46672"/>
                  </a:lnTo>
                  <a:lnTo>
                    <a:pt x="280035" y="46196"/>
                  </a:lnTo>
                  <a:lnTo>
                    <a:pt x="278130" y="46672"/>
                  </a:lnTo>
                  <a:lnTo>
                    <a:pt x="277178" y="47625"/>
                  </a:lnTo>
                  <a:lnTo>
                    <a:pt x="273844" y="49530"/>
                  </a:lnTo>
                  <a:lnTo>
                    <a:pt x="268605" y="51435"/>
                  </a:lnTo>
                  <a:lnTo>
                    <a:pt x="265748" y="52864"/>
                  </a:lnTo>
                  <a:lnTo>
                    <a:pt x="265272" y="55245"/>
                  </a:lnTo>
                  <a:lnTo>
                    <a:pt x="264319" y="56197"/>
                  </a:lnTo>
                  <a:lnTo>
                    <a:pt x="262890" y="55721"/>
                  </a:lnTo>
                  <a:lnTo>
                    <a:pt x="257651" y="58579"/>
                  </a:lnTo>
                  <a:lnTo>
                    <a:pt x="253841" y="57626"/>
                  </a:lnTo>
                  <a:lnTo>
                    <a:pt x="250031" y="53816"/>
                  </a:lnTo>
                  <a:lnTo>
                    <a:pt x="247650" y="50959"/>
                  </a:lnTo>
                  <a:lnTo>
                    <a:pt x="247174" y="50006"/>
                  </a:lnTo>
                  <a:lnTo>
                    <a:pt x="247174" y="48578"/>
                  </a:lnTo>
                  <a:lnTo>
                    <a:pt x="245269" y="47625"/>
                  </a:lnTo>
                  <a:lnTo>
                    <a:pt x="241935" y="48101"/>
                  </a:lnTo>
                  <a:lnTo>
                    <a:pt x="240030" y="47625"/>
                  </a:lnTo>
                  <a:lnTo>
                    <a:pt x="239078" y="46196"/>
                  </a:lnTo>
                  <a:lnTo>
                    <a:pt x="236220" y="46672"/>
                  </a:lnTo>
                  <a:lnTo>
                    <a:pt x="232410" y="48578"/>
                  </a:lnTo>
                  <a:lnTo>
                    <a:pt x="228124" y="47625"/>
                  </a:lnTo>
                  <a:lnTo>
                    <a:pt x="223838" y="43339"/>
                  </a:lnTo>
                  <a:lnTo>
                    <a:pt x="215741" y="41910"/>
                  </a:lnTo>
                  <a:lnTo>
                    <a:pt x="205264" y="42863"/>
                  </a:lnTo>
                  <a:lnTo>
                    <a:pt x="203359" y="43339"/>
                  </a:lnTo>
                  <a:lnTo>
                    <a:pt x="199549" y="42386"/>
                  </a:lnTo>
                  <a:lnTo>
                    <a:pt x="190976" y="40481"/>
                  </a:lnTo>
                  <a:lnTo>
                    <a:pt x="183832" y="36671"/>
                  </a:lnTo>
                  <a:lnTo>
                    <a:pt x="179547" y="34290"/>
                  </a:lnTo>
                  <a:lnTo>
                    <a:pt x="178594" y="34766"/>
                  </a:lnTo>
                  <a:lnTo>
                    <a:pt x="176689" y="36195"/>
                  </a:lnTo>
                  <a:lnTo>
                    <a:pt x="175260" y="38576"/>
                  </a:lnTo>
                  <a:lnTo>
                    <a:pt x="173831" y="42386"/>
                  </a:lnTo>
                  <a:lnTo>
                    <a:pt x="172403" y="46672"/>
                  </a:lnTo>
                  <a:lnTo>
                    <a:pt x="163830" y="47149"/>
                  </a:lnTo>
                  <a:lnTo>
                    <a:pt x="156210" y="47149"/>
                  </a:lnTo>
                  <a:lnTo>
                    <a:pt x="151924" y="49054"/>
                  </a:lnTo>
                  <a:lnTo>
                    <a:pt x="147161" y="51435"/>
                  </a:lnTo>
                  <a:lnTo>
                    <a:pt x="145732" y="54293"/>
                  </a:lnTo>
                  <a:lnTo>
                    <a:pt x="144780" y="58103"/>
                  </a:lnTo>
                  <a:lnTo>
                    <a:pt x="142399" y="66199"/>
                  </a:lnTo>
                  <a:lnTo>
                    <a:pt x="140018" y="73819"/>
                  </a:lnTo>
                  <a:lnTo>
                    <a:pt x="138589" y="78581"/>
                  </a:lnTo>
                  <a:lnTo>
                    <a:pt x="136684" y="81915"/>
                  </a:lnTo>
                  <a:lnTo>
                    <a:pt x="131445" y="86201"/>
                  </a:lnTo>
                  <a:lnTo>
                    <a:pt x="125730" y="89535"/>
                  </a:lnTo>
                  <a:lnTo>
                    <a:pt x="122397" y="90964"/>
                  </a:lnTo>
                  <a:lnTo>
                    <a:pt x="120968" y="92393"/>
                  </a:lnTo>
                  <a:lnTo>
                    <a:pt x="120968" y="94297"/>
                  </a:lnTo>
                  <a:lnTo>
                    <a:pt x="119539" y="94774"/>
                  </a:lnTo>
                  <a:lnTo>
                    <a:pt x="117157" y="94297"/>
                  </a:lnTo>
                  <a:lnTo>
                    <a:pt x="114776" y="94774"/>
                  </a:lnTo>
                  <a:lnTo>
                    <a:pt x="109061" y="96203"/>
                  </a:lnTo>
                  <a:lnTo>
                    <a:pt x="102870" y="98584"/>
                  </a:lnTo>
                  <a:lnTo>
                    <a:pt x="95726" y="100489"/>
                  </a:lnTo>
                  <a:lnTo>
                    <a:pt x="91440" y="100489"/>
                  </a:lnTo>
                  <a:lnTo>
                    <a:pt x="89535" y="100965"/>
                  </a:lnTo>
                  <a:lnTo>
                    <a:pt x="89059" y="101918"/>
                  </a:lnTo>
                  <a:lnTo>
                    <a:pt x="89535" y="103822"/>
                  </a:lnTo>
                  <a:lnTo>
                    <a:pt x="90488" y="105728"/>
                  </a:lnTo>
                  <a:lnTo>
                    <a:pt x="90964" y="107633"/>
                  </a:lnTo>
                  <a:lnTo>
                    <a:pt x="89535" y="109061"/>
                  </a:lnTo>
                  <a:lnTo>
                    <a:pt x="88106" y="111443"/>
                  </a:lnTo>
                  <a:lnTo>
                    <a:pt x="87154" y="116205"/>
                  </a:lnTo>
                  <a:lnTo>
                    <a:pt x="84773" y="117634"/>
                  </a:lnTo>
                  <a:lnTo>
                    <a:pt x="80486" y="120015"/>
                  </a:lnTo>
                  <a:lnTo>
                    <a:pt x="75724" y="122872"/>
                  </a:lnTo>
                  <a:lnTo>
                    <a:pt x="74772" y="123825"/>
                  </a:lnTo>
                  <a:lnTo>
                    <a:pt x="71914" y="124301"/>
                  </a:lnTo>
                  <a:lnTo>
                    <a:pt x="69532" y="124301"/>
                  </a:lnTo>
                  <a:lnTo>
                    <a:pt x="67151" y="123825"/>
                  </a:lnTo>
                  <a:lnTo>
                    <a:pt x="64294" y="124778"/>
                  </a:lnTo>
                  <a:lnTo>
                    <a:pt x="61913" y="126683"/>
                  </a:lnTo>
                  <a:lnTo>
                    <a:pt x="60484" y="126206"/>
                  </a:lnTo>
                  <a:lnTo>
                    <a:pt x="60007" y="123825"/>
                  </a:lnTo>
                  <a:lnTo>
                    <a:pt x="58579" y="122396"/>
                  </a:lnTo>
                  <a:lnTo>
                    <a:pt x="54293" y="119063"/>
                  </a:lnTo>
                  <a:lnTo>
                    <a:pt x="50959" y="116205"/>
                  </a:lnTo>
                  <a:lnTo>
                    <a:pt x="49054" y="116205"/>
                  </a:lnTo>
                  <a:lnTo>
                    <a:pt x="45720" y="116681"/>
                  </a:lnTo>
                  <a:lnTo>
                    <a:pt x="41910" y="117158"/>
                  </a:lnTo>
                  <a:lnTo>
                    <a:pt x="38576" y="116681"/>
                  </a:lnTo>
                  <a:lnTo>
                    <a:pt x="35719" y="115729"/>
                  </a:lnTo>
                  <a:lnTo>
                    <a:pt x="31432" y="112395"/>
                  </a:lnTo>
                  <a:lnTo>
                    <a:pt x="30004" y="110490"/>
                  </a:lnTo>
                  <a:lnTo>
                    <a:pt x="29051" y="109538"/>
                  </a:lnTo>
                  <a:lnTo>
                    <a:pt x="26194" y="109538"/>
                  </a:lnTo>
                  <a:lnTo>
                    <a:pt x="26670" y="112395"/>
                  </a:lnTo>
                  <a:lnTo>
                    <a:pt x="26670" y="113824"/>
                  </a:lnTo>
                  <a:lnTo>
                    <a:pt x="25718" y="115253"/>
                  </a:lnTo>
                  <a:lnTo>
                    <a:pt x="24765" y="117158"/>
                  </a:lnTo>
                  <a:lnTo>
                    <a:pt x="24289" y="119539"/>
                  </a:lnTo>
                  <a:lnTo>
                    <a:pt x="23813" y="121444"/>
                  </a:lnTo>
                  <a:lnTo>
                    <a:pt x="21907" y="122396"/>
                  </a:lnTo>
                  <a:lnTo>
                    <a:pt x="20479" y="122872"/>
                  </a:lnTo>
                  <a:lnTo>
                    <a:pt x="20955" y="125254"/>
                  </a:lnTo>
                  <a:lnTo>
                    <a:pt x="21431" y="127635"/>
                  </a:lnTo>
                  <a:lnTo>
                    <a:pt x="22384" y="130016"/>
                  </a:lnTo>
                  <a:lnTo>
                    <a:pt x="21431" y="131445"/>
                  </a:lnTo>
                  <a:lnTo>
                    <a:pt x="20955" y="133350"/>
                  </a:lnTo>
                  <a:lnTo>
                    <a:pt x="19526" y="136208"/>
                  </a:lnTo>
                  <a:lnTo>
                    <a:pt x="20003" y="139065"/>
                  </a:lnTo>
                  <a:lnTo>
                    <a:pt x="18574" y="140970"/>
                  </a:lnTo>
                  <a:lnTo>
                    <a:pt x="17145" y="142875"/>
                  </a:lnTo>
                  <a:lnTo>
                    <a:pt x="15716" y="144304"/>
                  </a:lnTo>
                  <a:lnTo>
                    <a:pt x="15716" y="146685"/>
                  </a:lnTo>
                  <a:lnTo>
                    <a:pt x="14288" y="147161"/>
                  </a:lnTo>
                  <a:lnTo>
                    <a:pt x="11906" y="149066"/>
                  </a:lnTo>
                  <a:lnTo>
                    <a:pt x="10478" y="150495"/>
                  </a:lnTo>
                  <a:lnTo>
                    <a:pt x="8573" y="150495"/>
                  </a:lnTo>
                  <a:lnTo>
                    <a:pt x="8097" y="151924"/>
                  </a:lnTo>
                  <a:lnTo>
                    <a:pt x="8097" y="152876"/>
                  </a:lnTo>
                  <a:lnTo>
                    <a:pt x="9049" y="153353"/>
                  </a:lnTo>
                  <a:lnTo>
                    <a:pt x="10478" y="155734"/>
                  </a:lnTo>
                  <a:lnTo>
                    <a:pt x="13335" y="159068"/>
                  </a:lnTo>
                  <a:lnTo>
                    <a:pt x="5239" y="159544"/>
                  </a:lnTo>
                  <a:lnTo>
                    <a:pt x="2857" y="162878"/>
                  </a:lnTo>
                  <a:lnTo>
                    <a:pt x="0" y="167640"/>
                  </a:lnTo>
                  <a:lnTo>
                    <a:pt x="1429" y="177165"/>
                  </a:lnTo>
                  <a:lnTo>
                    <a:pt x="0" y="182404"/>
                  </a:lnTo>
                  <a:lnTo>
                    <a:pt x="476" y="184785"/>
                  </a:lnTo>
                  <a:lnTo>
                    <a:pt x="2857" y="186690"/>
                  </a:lnTo>
                  <a:lnTo>
                    <a:pt x="5715" y="188119"/>
                  </a:lnTo>
                  <a:lnTo>
                    <a:pt x="10478" y="188119"/>
                  </a:lnTo>
                  <a:lnTo>
                    <a:pt x="14288" y="188595"/>
                  </a:lnTo>
                  <a:lnTo>
                    <a:pt x="14288" y="190024"/>
                  </a:lnTo>
                  <a:lnTo>
                    <a:pt x="12382" y="191929"/>
                  </a:lnTo>
                  <a:lnTo>
                    <a:pt x="9525" y="195263"/>
                  </a:lnTo>
                  <a:lnTo>
                    <a:pt x="7620" y="196691"/>
                  </a:lnTo>
                  <a:lnTo>
                    <a:pt x="2381" y="203835"/>
                  </a:lnTo>
                  <a:lnTo>
                    <a:pt x="2381" y="206693"/>
                  </a:lnTo>
                  <a:lnTo>
                    <a:pt x="2857" y="209074"/>
                  </a:lnTo>
                  <a:lnTo>
                    <a:pt x="5239" y="216694"/>
                  </a:lnTo>
                  <a:lnTo>
                    <a:pt x="7620" y="223838"/>
                  </a:lnTo>
                  <a:lnTo>
                    <a:pt x="11430" y="237172"/>
                  </a:lnTo>
                  <a:lnTo>
                    <a:pt x="11430" y="240030"/>
                  </a:lnTo>
                  <a:lnTo>
                    <a:pt x="10001" y="247174"/>
                  </a:lnTo>
                  <a:lnTo>
                    <a:pt x="10001" y="250984"/>
                  </a:lnTo>
                  <a:lnTo>
                    <a:pt x="10478" y="256222"/>
                  </a:lnTo>
                  <a:lnTo>
                    <a:pt x="10001" y="259080"/>
                  </a:lnTo>
                  <a:lnTo>
                    <a:pt x="10954" y="265271"/>
                  </a:lnTo>
                  <a:lnTo>
                    <a:pt x="12382" y="265747"/>
                  </a:lnTo>
                  <a:lnTo>
                    <a:pt x="20955" y="266700"/>
                  </a:lnTo>
                  <a:lnTo>
                    <a:pt x="29051" y="268129"/>
                  </a:lnTo>
                  <a:lnTo>
                    <a:pt x="39529" y="269558"/>
                  </a:lnTo>
                  <a:lnTo>
                    <a:pt x="42863" y="272891"/>
                  </a:lnTo>
                  <a:lnTo>
                    <a:pt x="44768" y="280988"/>
                  </a:lnTo>
                  <a:lnTo>
                    <a:pt x="44768" y="286703"/>
                  </a:lnTo>
                  <a:lnTo>
                    <a:pt x="43815" y="290036"/>
                  </a:lnTo>
                  <a:lnTo>
                    <a:pt x="36195" y="298609"/>
                  </a:lnTo>
                  <a:lnTo>
                    <a:pt x="28575" y="307181"/>
                  </a:lnTo>
                  <a:lnTo>
                    <a:pt x="20955" y="315754"/>
                  </a:lnTo>
                  <a:lnTo>
                    <a:pt x="11906" y="325755"/>
                  </a:lnTo>
                  <a:lnTo>
                    <a:pt x="24765" y="330041"/>
                  </a:lnTo>
                  <a:lnTo>
                    <a:pt x="35243" y="332899"/>
                  </a:lnTo>
                  <a:lnTo>
                    <a:pt x="51435" y="337661"/>
                  </a:lnTo>
                  <a:lnTo>
                    <a:pt x="63818" y="341947"/>
                  </a:lnTo>
                  <a:lnTo>
                    <a:pt x="67628" y="342424"/>
                  </a:lnTo>
                  <a:lnTo>
                    <a:pt x="104775" y="339090"/>
                  </a:lnTo>
                  <a:lnTo>
                    <a:pt x="118586" y="341471"/>
                  </a:lnTo>
                  <a:lnTo>
                    <a:pt x="122873" y="342900"/>
                  </a:lnTo>
                  <a:lnTo>
                    <a:pt x="123349" y="341947"/>
                  </a:lnTo>
                  <a:lnTo>
                    <a:pt x="125254" y="340519"/>
                  </a:lnTo>
                  <a:lnTo>
                    <a:pt x="128588" y="338614"/>
                  </a:lnTo>
                  <a:lnTo>
                    <a:pt x="132874" y="337185"/>
                  </a:lnTo>
                  <a:lnTo>
                    <a:pt x="137160" y="336709"/>
                  </a:lnTo>
                  <a:lnTo>
                    <a:pt x="143351" y="336709"/>
                  </a:lnTo>
                  <a:lnTo>
                    <a:pt x="147638" y="336709"/>
                  </a:lnTo>
                  <a:lnTo>
                    <a:pt x="150495" y="337185"/>
                  </a:lnTo>
                  <a:lnTo>
                    <a:pt x="156686" y="336709"/>
                  </a:lnTo>
                  <a:lnTo>
                    <a:pt x="159544" y="336233"/>
                  </a:lnTo>
                  <a:lnTo>
                    <a:pt x="169545" y="333375"/>
                  </a:lnTo>
                  <a:lnTo>
                    <a:pt x="176213" y="331470"/>
                  </a:lnTo>
                  <a:lnTo>
                    <a:pt x="186214" y="328613"/>
                  </a:lnTo>
                  <a:lnTo>
                    <a:pt x="193357" y="326708"/>
                  </a:lnTo>
                  <a:lnTo>
                    <a:pt x="195263" y="325755"/>
                  </a:lnTo>
                  <a:lnTo>
                    <a:pt x="197168" y="323374"/>
                  </a:lnTo>
                  <a:lnTo>
                    <a:pt x="198120" y="321945"/>
                  </a:lnTo>
                  <a:lnTo>
                    <a:pt x="195739" y="319088"/>
                  </a:lnTo>
                  <a:lnTo>
                    <a:pt x="195739" y="316706"/>
                  </a:lnTo>
                  <a:lnTo>
                    <a:pt x="197168" y="313372"/>
                  </a:lnTo>
                  <a:lnTo>
                    <a:pt x="197644" y="308610"/>
                  </a:lnTo>
                  <a:lnTo>
                    <a:pt x="197644" y="301943"/>
                  </a:lnTo>
                  <a:lnTo>
                    <a:pt x="197168" y="298133"/>
                  </a:lnTo>
                  <a:lnTo>
                    <a:pt x="199073" y="290989"/>
                  </a:lnTo>
                  <a:lnTo>
                    <a:pt x="200978" y="286703"/>
                  </a:lnTo>
                  <a:lnTo>
                    <a:pt x="204311" y="284797"/>
                  </a:lnTo>
                  <a:lnTo>
                    <a:pt x="206693" y="283845"/>
                  </a:lnTo>
                  <a:lnTo>
                    <a:pt x="207645" y="282893"/>
                  </a:lnTo>
                  <a:lnTo>
                    <a:pt x="208598" y="281940"/>
                  </a:lnTo>
                  <a:lnTo>
                    <a:pt x="212407" y="276225"/>
                  </a:lnTo>
                  <a:lnTo>
                    <a:pt x="215741" y="273844"/>
                  </a:lnTo>
                  <a:lnTo>
                    <a:pt x="219075" y="272415"/>
                  </a:lnTo>
                  <a:lnTo>
                    <a:pt x="222409" y="272415"/>
                  </a:lnTo>
                  <a:lnTo>
                    <a:pt x="225266" y="274796"/>
                  </a:lnTo>
                  <a:lnTo>
                    <a:pt x="230981" y="275749"/>
                  </a:lnTo>
                  <a:lnTo>
                    <a:pt x="236697" y="274796"/>
                  </a:lnTo>
                  <a:lnTo>
                    <a:pt x="241935" y="273368"/>
                  </a:lnTo>
                  <a:lnTo>
                    <a:pt x="243840" y="271939"/>
                  </a:lnTo>
                  <a:lnTo>
                    <a:pt x="246698" y="270986"/>
                  </a:lnTo>
                  <a:lnTo>
                    <a:pt x="246222" y="269558"/>
                  </a:lnTo>
                  <a:lnTo>
                    <a:pt x="243364" y="268605"/>
                  </a:lnTo>
                  <a:lnTo>
                    <a:pt x="241935" y="266700"/>
                  </a:lnTo>
                  <a:lnTo>
                    <a:pt x="240982" y="264795"/>
                  </a:lnTo>
                  <a:lnTo>
                    <a:pt x="242888" y="263843"/>
                  </a:lnTo>
                  <a:lnTo>
                    <a:pt x="246698" y="263366"/>
                  </a:lnTo>
                  <a:lnTo>
                    <a:pt x="256223" y="258604"/>
                  </a:lnTo>
                  <a:lnTo>
                    <a:pt x="260032" y="255270"/>
                  </a:lnTo>
                  <a:lnTo>
                    <a:pt x="260985" y="253841"/>
                  </a:lnTo>
                  <a:lnTo>
                    <a:pt x="262890" y="253841"/>
                  </a:lnTo>
                  <a:lnTo>
                    <a:pt x="266224" y="255270"/>
                  </a:lnTo>
                  <a:lnTo>
                    <a:pt x="270510" y="255746"/>
                  </a:lnTo>
                  <a:lnTo>
                    <a:pt x="273368" y="254318"/>
                  </a:lnTo>
                  <a:lnTo>
                    <a:pt x="275749" y="253841"/>
                  </a:lnTo>
                  <a:lnTo>
                    <a:pt x="278130" y="255270"/>
                  </a:lnTo>
                  <a:lnTo>
                    <a:pt x="279559" y="257175"/>
                  </a:lnTo>
                  <a:lnTo>
                    <a:pt x="281940" y="259556"/>
                  </a:lnTo>
                  <a:lnTo>
                    <a:pt x="284798" y="260033"/>
                  </a:lnTo>
                  <a:lnTo>
                    <a:pt x="288607" y="259080"/>
                  </a:lnTo>
                  <a:lnTo>
                    <a:pt x="292418" y="256222"/>
                  </a:lnTo>
                  <a:lnTo>
                    <a:pt x="295751" y="252413"/>
                  </a:lnTo>
                  <a:lnTo>
                    <a:pt x="299085" y="249079"/>
                  </a:lnTo>
                  <a:lnTo>
                    <a:pt x="298132" y="237172"/>
                  </a:lnTo>
                  <a:lnTo>
                    <a:pt x="297656" y="230505"/>
                  </a:lnTo>
                  <a:lnTo>
                    <a:pt x="299085" y="226695"/>
                  </a:lnTo>
                  <a:lnTo>
                    <a:pt x="301466" y="224314"/>
                  </a:lnTo>
                  <a:lnTo>
                    <a:pt x="303372" y="220980"/>
                  </a:lnTo>
                  <a:lnTo>
                    <a:pt x="303372" y="218122"/>
                  </a:lnTo>
                  <a:lnTo>
                    <a:pt x="304800" y="215265"/>
                  </a:lnTo>
                  <a:lnTo>
                    <a:pt x="306705" y="208121"/>
                  </a:lnTo>
                  <a:lnTo>
                    <a:pt x="308610" y="206693"/>
                  </a:lnTo>
                  <a:lnTo>
                    <a:pt x="313373" y="205264"/>
                  </a:lnTo>
                  <a:lnTo>
                    <a:pt x="320993" y="204788"/>
                  </a:lnTo>
                  <a:lnTo>
                    <a:pt x="326707" y="201454"/>
                  </a:lnTo>
                  <a:lnTo>
                    <a:pt x="332423" y="198120"/>
                  </a:lnTo>
                  <a:lnTo>
                    <a:pt x="333375" y="195263"/>
                  </a:lnTo>
                  <a:lnTo>
                    <a:pt x="330994" y="191929"/>
                  </a:lnTo>
                  <a:lnTo>
                    <a:pt x="328136" y="185738"/>
                  </a:lnTo>
                  <a:lnTo>
                    <a:pt x="325279" y="181928"/>
                  </a:lnTo>
                  <a:lnTo>
                    <a:pt x="319088" y="175260"/>
                  </a:lnTo>
                  <a:lnTo>
                    <a:pt x="319564" y="170974"/>
                  </a:lnTo>
                  <a:lnTo>
                    <a:pt x="323374" y="169545"/>
                  </a:lnTo>
                  <a:lnTo>
                    <a:pt x="331947" y="172403"/>
                  </a:lnTo>
                  <a:lnTo>
                    <a:pt x="334328" y="172879"/>
                  </a:lnTo>
                  <a:lnTo>
                    <a:pt x="337661" y="173355"/>
                  </a:lnTo>
                  <a:lnTo>
                    <a:pt x="345757" y="173355"/>
                  </a:lnTo>
                  <a:lnTo>
                    <a:pt x="352425" y="171926"/>
                  </a:lnTo>
                  <a:lnTo>
                    <a:pt x="359093" y="169545"/>
                  </a:lnTo>
                  <a:lnTo>
                    <a:pt x="360522" y="166688"/>
                  </a:lnTo>
                  <a:lnTo>
                    <a:pt x="360522" y="163830"/>
                  </a:lnTo>
                  <a:lnTo>
                    <a:pt x="360522" y="160972"/>
                  </a:lnTo>
                  <a:lnTo>
                    <a:pt x="360522" y="157163"/>
                  </a:lnTo>
                  <a:lnTo>
                    <a:pt x="358140" y="154781"/>
                  </a:lnTo>
                  <a:lnTo>
                    <a:pt x="356711" y="152876"/>
                  </a:lnTo>
                  <a:lnTo>
                    <a:pt x="356235" y="151447"/>
                  </a:lnTo>
                  <a:lnTo>
                    <a:pt x="358140" y="150495"/>
                  </a:lnTo>
                  <a:lnTo>
                    <a:pt x="359569" y="148590"/>
                  </a:lnTo>
                  <a:lnTo>
                    <a:pt x="361474" y="145256"/>
                  </a:lnTo>
                  <a:lnTo>
                    <a:pt x="365284" y="141922"/>
                  </a:lnTo>
                  <a:lnTo>
                    <a:pt x="367665" y="138589"/>
                  </a:lnTo>
                  <a:lnTo>
                    <a:pt x="369570" y="136684"/>
                  </a:lnTo>
                  <a:lnTo>
                    <a:pt x="372904" y="134779"/>
                  </a:lnTo>
                  <a:lnTo>
                    <a:pt x="375285" y="131445"/>
                  </a:lnTo>
                  <a:lnTo>
                    <a:pt x="376238" y="129540"/>
                  </a:lnTo>
                  <a:lnTo>
                    <a:pt x="378143" y="127635"/>
                  </a:lnTo>
                  <a:lnTo>
                    <a:pt x="378619" y="126206"/>
                  </a:lnTo>
                  <a:lnTo>
                    <a:pt x="378143" y="125254"/>
                  </a:lnTo>
                  <a:lnTo>
                    <a:pt x="377190" y="123825"/>
                  </a:lnTo>
                  <a:lnTo>
                    <a:pt x="376238" y="122396"/>
                  </a:lnTo>
                  <a:lnTo>
                    <a:pt x="376238" y="120968"/>
                  </a:lnTo>
                  <a:lnTo>
                    <a:pt x="377190" y="119063"/>
                  </a:lnTo>
                  <a:lnTo>
                    <a:pt x="378143" y="117634"/>
                  </a:lnTo>
                  <a:lnTo>
                    <a:pt x="377666" y="115729"/>
                  </a:lnTo>
                  <a:lnTo>
                    <a:pt x="377190" y="112395"/>
                  </a:lnTo>
                  <a:lnTo>
                    <a:pt x="375285" y="110490"/>
                  </a:lnTo>
                  <a:lnTo>
                    <a:pt x="373856" y="106204"/>
                  </a:lnTo>
                  <a:lnTo>
                    <a:pt x="371951" y="101441"/>
                  </a:lnTo>
                  <a:lnTo>
                    <a:pt x="370999" y="99536"/>
                  </a:lnTo>
                  <a:lnTo>
                    <a:pt x="369094" y="97631"/>
                  </a:lnTo>
                  <a:lnTo>
                    <a:pt x="364807" y="95250"/>
                  </a:lnTo>
                  <a:lnTo>
                    <a:pt x="363855" y="93345"/>
                  </a:lnTo>
                  <a:lnTo>
                    <a:pt x="365284" y="90488"/>
                  </a:lnTo>
                  <a:lnTo>
                    <a:pt x="368141" y="88583"/>
                  </a:lnTo>
                  <a:lnTo>
                    <a:pt x="373380" y="83820"/>
                  </a:lnTo>
                  <a:lnTo>
                    <a:pt x="376238" y="80486"/>
                  </a:lnTo>
                  <a:lnTo>
                    <a:pt x="378619" y="78105"/>
                  </a:lnTo>
                  <a:lnTo>
                    <a:pt x="381953" y="78581"/>
                  </a:lnTo>
                  <a:lnTo>
                    <a:pt x="383857" y="78581"/>
                  </a:lnTo>
                  <a:lnTo>
                    <a:pt x="385286" y="76200"/>
                  </a:lnTo>
                  <a:lnTo>
                    <a:pt x="388620" y="74771"/>
                  </a:lnTo>
                  <a:lnTo>
                    <a:pt x="394811" y="70485"/>
                  </a:lnTo>
                  <a:lnTo>
                    <a:pt x="396716" y="68104"/>
                  </a:lnTo>
                  <a:lnTo>
                    <a:pt x="400050" y="66675"/>
                  </a:lnTo>
                  <a:lnTo>
                    <a:pt x="402431" y="66675"/>
                  </a:lnTo>
                  <a:lnTo>
                    <a:pt x="406241" y="65722"/>
                  </a:lnTo>
                  <a:lnTo>
                    <a:pt x="409575" y="64294"/>
                  </a:lnTo>
                  <a:lnTo>
                    <a:pt x="412909" y="63341"/>
                  </a:lnTo>
                  <a:lnTo>
                    <a:pt x="417672" y="62865"/>
                  </a:lnTo>
                  <a:lnTo>
                    <a:pt x="425291" y="62389"/>
                  </a:lnTo>
                  <a:lnTo>
                    <a:pt x="429578" y="61436"/>
                  </a:lnTo>
                  <a:lnTo>
                    <a:pt x="439579" y="60960"/>
                  </a:lnTo>
                  <a:lnTo>
                    <a:pt x="450532" y="60960"/>
                  </a:lnTo>
                  <a:lnTo>
                    <a:pt x="451485" y="60960"/>
                  </a:lnTo>
                  <a:lnTo>
                    <a:pt x="456248" y="62389"/>
                  </a:lnTo>
                  <a:lnTo>
                    <a:pt x="459581" y="63341"/>
                  </a:lnTo>
                  <a:lnTo>
                    <a:pt x="461010" y="63341"/>
                  </a:lnTo>
                  <a:lnTo>
                    <a:pt x="466249" y="60484"/>
                  </a:lnTo>
                  <a:lnTo>
                    <a:pt x="474345" y="57150"/>
                  </a:lnTo>
                  <a:lnTo>
                    <a:pt x="478155" y="55721"/>
                  </a:lnTo>
                  <a:lnTo>
                    <a:pt x="477679" y="55245"/>
                  </a:lnTo>
                  <a:lnTo>
                    <a:pt x="476726" y="54293"/>
                  </a:lnTo>
                  <a:lnTo>
                    <a:pt x="472440" y="51435"/>
                  </a:lnTo>
                  <a:lnTo>
                    <a:pt x="472440" y="50483"/>
                  </a:lnTo>
                  <a:lnTo>
                    <a:pt x="478631" y="47149"/>
                  </a:lnTo>
                  <a:lnTo>
                    <a:pt x="482441" y="46196"/>
                  </a:lnTo>
                  <a:lnTo>
                    <a:pt x="484347" y="45244"/>
                  </a:lnTo>
                  <a:lnTo>
                    <a:pt x="484823" y="45244"/>
                  </a:lnTo>
                  <a:lnTo>
                    <a:pt x="485775" y="46672"/>
                  </a:lnTo>
                  <a:lnTo>
                    <a:pt x="488156" y="47625"/>
                  </a:lnTo>
                  <a:lnTo>
                    <a:pt x="490061" y="47625"/>
                  </a:lnTo>
                  <a:close/>
                </a:path>
              </a:pathLst>
            </a:custGeom>
            <a:grpFill/>
            <a:ln w="3175" cap="flat">
              <a:solidFill>
                <a:schemeClr val="bg1">
                  <a:lumMod val="75000"/>
                </a:scheme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0" name="Freeform: Shape 458">
              <a:extLst>
                <a:ext uri="{FF2B5EF4-FFF2-40B4-BE49-F238E27FC236}">
                  <a16:creationId xmlns:a16="http://schemas.microsoft.com/office/drawing/2014/main" id="{C6F0AF96-7905-542D-2C96-9E2ED3A9C772}"/>
                </a:ext>
              </a:extLst>
            </p:cNvPr>
            <p:cNvSpPr/>
            <p:nvPr/>
          </p:nvSpPr>
          <p:spPr>
            <a:xfrm>
              <a:off x="7473791" y="3404234"/>
              <a:ext cx="164306" cy="123348"/>
            </a:xfrm>
            <a:custGeom>
              <a:avLst/>
              <a:gdLst>
                <a:gd name="connsiteX0" fmla="*/ 163830 w 164306"/>
                <a:gd name="connsiteY0" fmla="*/ 37147 h 123348"/>
                <a:gd name="connsiteX1" fmla="*/ 163353 w 164306"/>
                <a:gd name="connsiteY1" fmla="*/ 17621 h 123348"/>
                <a:gd name="connsiteX2" fmla="*/ 160972 w 164306"/>
                <a:gd name="connsiteY2" fmla="*/ 14764 h 123348"/>
                <a:gd name="connsiteX3" fmla="*/ 160496 w 164306"/>
                <a:gd name="connsiteY3" fmla="*/ 15716 h 123348"/>
                <a:gd name="connsiteX4" fmla="*/ 159544 w 164306"/>
                <a:gd name="connsiteY4" fmla="*/ 15716 h 123348"/>
                <a:gd name="connsiteX5" fmla="*/ 157163 w 164306"/>
                <a:gd name="connsiteY5" fmla="*/ 15240 h 123348"/>
                <a:gd name="connsiteX6" fmla="*/ 155734 w 164306"/>
                <a:gd name="connsiteY6" fmla="*/ 13811 h 123348"/>
                <a:gd name="connsiteX7" fmla="*/ 156210 w 164306"/>
                <a:gd name="connsiteY7" fmla="*/ 11906 h 123348"/>
                <a:gd name="connsiteX8" fmla="*/ 156210 w 164306"/>
                <a:gd name="connsiteY8" fmla="*/ 8096 h 123348"/>
                <a:gd name="connsiteX9" fmla="*/ 156686 w 164306"/>
                <a:gd name="connsiteY9" fmla="*/ 4763 h 123348"/>
                <a:gd name="connsiteX10" fmla="*/ 156686 w 164306"/>
                <a:gd name="connsiteY10" fmla="*/ 953 h 123348"/>
                <a:gd name="connsiteX11" fmla="*/ 154781 w 164306"/>
                <a:gd name="connsiteY11" fmla="*/ 0 h 123348"/>
                <a:gd name="connsiteX12" fmla="*/ 153352 w 164306"/>
                <a:gd name="connsiteY12" fmla="*/ 0 h 123348"/>
                <a:gd name="connsiteX13" fmla="*/ 153352 w 164306"/>
                <a:gd name="connsiteY13" fmla="*/ 476 h 123348"/>
                <a:gd name="connsiteX14" fmla="*/ 151447 w 164306"/>
                <a:gd name="connsiteY14" fmla="*/ 5239 h 123348"/>
                <a:gd name="connsiteX15" fmla="*/ 148590 w 164306"/>
                <a:gd name="connsiteY15" fmla="*/ 9525 h 123348"/>
                <a:gd name="connsiteX16" fmla="*/ 134302 w 164306"/>
                <a:gd name="connsiteY16" fmla="*/ 20003 h 123348"/>
                <a:gd name="connsiteX17" fmla="*/ 131445 w 164306"/>
                <a:gd name="connsiteY17" fmla="*/ 23813 h 123348"/>
                <a:gd name="connsiteX18" fmla="*/ 127635 w 164306"/>
                <a:gd name="connsiteY18" fmla="*/ 27146 h 123348"/>
                <a:gd name="connsiteX19" fmla="*/ 127159 w 164306"/>
                <a:gd name="connsiteY19" fmla="*/ 29528 h 123348"/>
                <a:gd name="connsiteX20" fmla="*/ 120015 w 164306"/>
                <a:gd name="connsiteY20" fmla="*/ 36671 h 123348"/>
                <a:gd name="connsiteX21" fmla="*/ 108109 w 164306"/>
                <a:gd name="connsiteY21" fmla="*/ 44768 h 123348"/>
                <a:gd name="connsiteX22" fmla="*/ 105251 w 164306"/>
                <a:gd name="connsiteY22" fmla="*/ 48101 h 123348"/>
                <a:gd name="connsiteX23" fmla="*/ 104298 w 164306"/>
                <a:gd name="connsiteY23" fmla="*/ 51435 h 123348"/>
                <a:gd name="connsiteX24" fmla="*/ 102870 w 164306"/>
                <a:gd name="connsiteY24" fmla="*/ 53340 h 123348"/>
                <a:gd name="connsiteX25" fmla="*/ 101441 w 164306"/>
                <a:gd name="connsiteY25" fmla="*/ 54293 h 123348"/>
                <a:gd name="connsiteX26" fmla="*/ 100013 w 164306"/>
                <a:gd name="connsiteY26" fmla="*/ 56674 h 123348"/>
                <a:gd name="connsiteX27" fmla="*/ 98584 w 164306"/>
                <a:gd name="connsiteY27" fmla="*/ 60484 h 123348"/>
                <a:gd name="connsiteX28" fmla="*/ 96678 w 164306"/>
                <a:gd name="connsiteY28" fmla="*/ 63341 h 123348"/>
                <a:gd name="connsiteX29" fmla="*/ 93345 w 164306"/>
                <a:gd name="connsiteY29" fmla="*/ 64294 h 123348"/>
                <a:gd name="connsiteX30" fmla="*/ 88106 w 164306"/>
                <a:gd name="connsiteY30" fmla="*/ 67151 h 123348"/>
                <a:gd name="connsiteX31" fmla="*/ 79534 w 164306"/>
                <a:gd name="connsiteY31" fmla="*/ 70485 h 123348"/>
                <a:gd name="connsiteX32" fmla="*/ 76200 w 164306"/>
                <a:gd name="connsiteY32" fmla="*/ 70961 h 123348"/>
                <a:gd name="connsiteX33" fmla="*/ 60007 w 164306"/>
                <a:gd name="connsiteY33" fmla="*/ 70009 h 123348"/>
                <a:gd name="connsiteX34" fmla="*/ 49530 w 164306"/>
                <a:gd name="connsiteY34" fmla="*/ 68104 h 123348"/>
                <a:gd name="connsiteX35" fmla="*/ 36671 w 164306"/>
                <a:gd name="connsiteY35" fmla="*/ 67628 h 123348"/>
                <a:gd name="connsiteX36" fmla="*/ 31909 w 164306"/>
                <a:gd name="connsiteY36" fmla="*/ 69056 h 123348"/>
                <a:gd name="connsiteX37" fmla="*/ 22860 w 164306"/>
                <a:gd name="connsiteY37" fmla="*/ 73343 h 123348"/>
                <a:gd name="connsiteX38" fmla="*/ 18573 w 164306"/>
                <a:gd name="connsiteY38" fmla="*/ 74295 h 123348"/>
                <a:gd name="connsiteX39" fmla="*/ 11430 w 164306"/>
                <a:gd name="connsiteY39" fmla="*/ 73819 h 123348"/>
                <a:gd name="connsiteX40" fmla="*/ 9525 w 164306"/>
                <a:gd name="connsiteY40" fmla="*/ 72866 h 123348"/>
                <a:gd name="connsiteX41" fmla="*/ 7620 w 164306"/>
                <a:gd name="connsiteY41" fmla="*/ 70485 h 123348"/>
                <a:gd name="connsiteX42" fmla="*/ 6667 w 164306"/>
                <a:gd name="connsiteY42" fmla="*/ 64294 h 123348"/>
                <a:gd name="connsiteX43" fmla="*/ 5715 w 164306"/>
                <a:gd name="connsiteY43" fmla="*/ 63818 h 123348"/>
                <a:gd name="connsiteX44" fmla="*/ 3334 w 164306"/>
                <a:gd name="connsiteY44" fmla="*/ 64294 h 123348"/>
                <a:gd name="connsiteX45" fmla="*/ 1905 w 164306"/>
                <a:gd name="connsiteY45" fmla="*/ 62389 h 123348"/>
                <a:gd name="connsiteX46" fmla="*/ 1428 w 164306"/>
                <a:gd name="connsiteY46" fmla="*/ 60960 h 123348"/>
                <a:gd name="connsiteX47" fmla="*/ 0 w 164306"/>
                <a:gd name="connsiteY47" fmla="*/ 62865 h 123348"/>
                <a:gd name="connsiteX48" fmla="*/ 0 w 164306"/>
                <a:gd name="connsiteY48" fmla="*/ 63818 h 123348"/>
                <a:gd name="connsiteX49" fmla="*/ 0 w 164306"/>
                <a:gd name="connsiteY49" fmla="*/ 68580 h 123348"/>
                <a:gd name="connsiteX50" fmla="*/ 476 w 164306"/>
                <a:gd name="connsiteY50" fmla="*/ 70485 h 123348"/>
                <a:gd name="connsiteX51" fmla="*/ 1905 w 164306"/>
                <a:gd name="connsiteY51" fmla="*/ 71914 h 123348"/>
                <a:gd name="connsiteX52" fmla="*/ 3810 w 164306"/>
                <a:gd name="connsiteY52" fmla="*/ 74295 h 123348"/>
                <a:gd name="connsiteX53" fmla="*/ 5715 w 164306"/>
                <a:gd name="connsiteY53" fmla="*/ 76676 h 123348"/>
                <a:gd name="connsiteX54" fmla="*/ 7620 w 164306"/>
                <a:gd name="connsiteY54" fmla="*/ 79058 h 123348"/>
                <a:gd name="connsiteX55" fmla="*/ 9525 w 164306"/>
                <a:gd name="connsiteY55" fmla="*/ 81439 h 123348"/>
                <a:gd name="connsiteX56" fmla="*/ 11430 w 164306"/>
                <a:gd name="connsiteY56" fmla="*/ 83820 h 123348"/>
                <a:gd name="connsiteX57" fmla="*/ 13335 w 164306"/>
                <a:gd name="connsiteY57" fmla="*/ 86201 h 123348"/>
                <a:gd name="connsiteX58" fmla="*/ 15240 w 164306"/>
                <a:gd name="connsiteY58" fmla="*/ 88583 h 123348"/>
                <a:gd name="connsiteX59" fmla="*/ 17145 w 164306"/>
                <a:gd name="connsiteY59" fmla="*/ 90964 h 123348"/>
                <a:gd name="connsiteX60" fmla="*/ 19050 w 164306"/>
                <a:gd name="connsiteY60" fmla="*/ 93345 h 123348"/>
                <a:gd name="connsiteX61" fmla="*/ 20955 w 164306"/>
                <a:gd name="connsiteY61" fmla="*/ 95726 h 123348"/>
                <a:gd name="connsiteX62" fmla="*/ 22860 w 164306"/>
                <a:gd name="connsiteY62" fmla="*/ 98108 h 123348"/>
                <a:gd name="connsiteX63" fmla="*/ 24765 w 164306"/>
                <a:gd name="connsiteY63" fmla="*/ 100489 h 123348"/>
                <a:gd name="connsiteX64" fmla="*/ 26670 w 164306"/>
                <a:gd name="connsiteY64" fmla="*/ 102870 h 123348"/>
                <a:gd name="connsiteX65" fmla="*/ 28575 w 164306"/>
                <a:gd name="connsiteY65" fmla="*/ 105251 h 123348"/>
                <a:gd name="connsiteX66" fmla="*/ 30480 w 164306"/>
                <a:gd name="connsiteY66" fmla="*/ 107633 h 123348"/>
                <a:gd name="connsiteX67" fmla="*/ 32385 w 164306"/>
                <a:gd name="connsiteY67" fmla="*/ 110014 h 123348"/>
                <a:gd name="connsiteX68" fmla="*/ 33814 w 164306"/>
                <a:gd name="connsiteY68" fmla="*/ 111919 h 123348"/>
                <a:gd name="connsiteX69" fmla="*/ 36671 w 164306"/>
                <a:gd name="connsiteY69" fmla="*/ 112395 h 123348"/>
                <a:gd name="connsiteX70" fmla="*/ 37623 w 164306"/>
                <a:gd name="connsiteY70" fmla="*/ 112395 h 123348"/>
                <a:gd name="connsiteX71" fmla="*/ 40005 w 164306"/>
                <a:gd name="connsiteY71" fmla="*/ 112871 h 123348"/>
                <a:gd name="connsiteX72" fmla="*/ 43815 w 164306"/>
                <a:gd name="connsiteY72" fmla="*/ 113347 h 123348"/>
                <a:gd name="connsiteX73" fmla="*/ 49053 w 164306"/>
                <a:gd name="connsiteY73" fmla="*/ 113824 h 123348"/>
                <a:gd name="connsiteX74" fmla="*/ 55245 w 164306"/>
                <a:gd name="connsiteY74" fmla="*/ 114776 h 123348"/>
                <a:gd name="connsiteX75" fmla="*/ 61913 w 164306"/>
                <a:gd name="connsiteY75" fmla="*/ 115729 h 123348"/>
                <a:gd name="connsiteX76" fmla="*/ 69056 w 164306"/>
                <a:gd name="connsiteY76" fmla="*/ 116681 h 123348"/>
                <a:gd name="connsiteX77" fmla="*/ 76676 w 164306"/>
                <a:gd name="connsiteY77" fmla="*/ 117634 h 123348"/>
                <a:gd name="connsiteX78" fmla="*/ 84296 w 164306"/>
                <a:gd name="connsiteY78" fmla="*/ 118586 h 123348"/>
                <a:gd name="connsiteX79" fmla="*/ 91440 w 164306"/>
                <a:gd name="connsiteY79" fmla="*/ 119539 h 123348"/>
                <a:gd name="connsiteX80" fmla="*/ 98107 w 164306"/>
                <a:gd name="connsiteY80" fmla="*/ 120491 h 123348"/>
                <a:gd name="connsiteX81" fmla="*/ 104298 w 164306"/>
                <a:gd name="connsiteY81" fmla="*/ 121444 h 123348"/>
                <a:gd name="connsiteX82" fmla="*/ 109538 w 164306"/>
                <a:gd name="connsiteY82" fmla="*/ 121920 h 123348"/>
                <a:gd name="connsiteX83" fmla="*/ 113347 w 164306"/>
                <a:gd name="connsiteY83" fmla="*/ 122396 h 123348"/>
                <a:gd name="connsiteX84" fmla="*/ 115728 w 164306"/>
                <a:gd name="connsiteY84" fmla="*/ 122872 h 123348"/>
                <a:gd name="connsiteX85" fmla="*/ 116681 w 164306"/>
                <a:gd name="connsiteY85" fmla="*/ 122872 h 123348"/>
                <a:gd name="connsiteX86" fmla="*/ 119539 w 164306"/>
                <a:gd name="connsiteY86" fmla="*/ 123349 h 123348"/>
                <a:gd name="connsiteX87" fmla="*/ 120015 w 164306"/>
                <a:gd name="connsiteY87" fmla="*/ 123349 h 123348"/>
                <a:gd name="connsiteX88" fmla="*/ 122396 w 164306"/>
                <a:gd name="connsiteY88" fmla="*/ 120491 h 123348"/>
                <a:gd name="connsiteX89" fmla="*/ 122872 w 164306"/>
                <a:gd name="connsiteY89" fmla="*/ 115253 h 123348"/>
                <a:gd name="connsiteX90" fmla="*/ 122872 w 164306"/>
                <a:gd name="connsiteY90" fmla="*/ 112871 h 123348"/>
                <a:gd name="connsiteX91" fmla="*/ 123348 w 164306"/>
                <a:gd name="connsiteY91" fmla="*/ 109061 h 123348"/>
                <a:gd name="connsiteX92" fmla="*/ 125730 w 164306"/>
                <a:gd name="connsiteY92" fmla="*/ 103346 h 123348"/>
                <a:gd name="connsiteX93" fmla="*/ 128588 w 164306"/>
                <a:gd name="connsiteY93" fmla="*/ 96203 h 123348"/>
                <a:gd name="connsiteX94" fmla="*/ 130492 w 164306"/>
                <a:gd name="connsiteY94" fmla="*/ 91440 h 123348"/>
                <a:gd name="connsiteX95" fmla="*/ 132397 w 164306"/>
                <a:gd name="connsiteY95" fmla="*/ 87154 h 123348"/>
                <a:gd name="connsiteX96" fmla="*/ 133826 w 164306"/>
                <a:gd name="connsiteY96" fmla="*/ 83820 h 123348"/>
                <a:gd name="connsiteX97" fmla="*/ 134778 w 164306"/>
                <a:gd name="connsiteY97" fmla="*/ 80486 h 123348"/>
                <a:gd name="connsiteX98" fmla="*/ 134302 w 164306"/>
                <a:gd name="connsiteY98" fmla="*/ 78105 h 123348"/>
                <a:gd name="connsiteX99" fmla="*/ 133350 w 164306"/>
                <a:gd name="connsiteY99" fmla="*/ 77153 h 123348"/>
                <a:gd name="connsiteX100" fmla="*/ 132397 w 164306"/>
                <a:gd name="connsiteY100" fmla="*/ 76200 h 123348"/>
                <a:gd name="connsiteX101" fmla="*/ 135255 w 164306"/>
                <a:gd name="connsiteY101" fmla="*/ 74295 h 123348"/>
                <a:gd name="connsiteX102" fmla="*/ 140494 w 164306"/>
                <a:gd name="connsiteY102" fmla="*/ 73343 h 123348"/>
                <a:gd name="connsiteX103" fmla="*/ 143351 w 164306"/>
                <a:gd name="connsiteY103" fmla="*/ 73819 h 123348"/>
                <a:gd name="connsiteX104" fmla="*/ 147161 w 164306"/>
                <a:gd name="connsiteY104" fmla="*/ 72866 h 123348"/>
                <a:gd name="connsiteX105" fmla="*/ 150495 w 164306"/>
                <a:gd name="connsiteY105" fmla="*/ 71914 h 123348"/>
                <a:gd name="connsiteX106" fmla="*/ 150971 w 164306"/>
                <a:gd name="connsiteY106" fmla="*/ 70961 h 123348"/>
                <a:gd name="connsiteX107" fmla="*/ 150019 w 164306"/>
                <a:gd name="connsiteY107" fmla="*/ 69056 h 123348"/>
                <a:gd name="connsiteX108" fmla="*/ 148590 w 164306"/>
                <a:gd name="connsiteY108" fmla="*/ 66675 h 123348"/>
                <a:gd name="connsiteX109" fmla="*/ 144303 w 164306"/>
                <a:gd name="connsiteY109" fmla="*/ 66199 h 123348"/>
                <a:gd name="connsiteX110" fmla="*/ 142875 w 164306"/>
                <a:gd name="connsiteY110" fmla="*/ 65722 h 123348"/>
                <a:gd name="connsiteX111" fmla="*/ 144303 w 164306"/>
                <a:gd name="connsiteY111" fmla="*/ 61913 h 123348"/>
                <a:gd name="connsiteX112" fmla="*/ 144303 w 164306"/>
                <a:gd name="connsiteY112" fmla="*/ 60484 h 123348"/>
                <a:gd name="connsiteX113" fmla="*/ 143827 w 164306"/>
                <a:gd name="connsiteY113" fmla="*/ 59055 h 123348"/>
                <a:gd name="connsiteX114" fmla="*/ 143351 w 164306"/>
                <a:gd name="connsiteY114" fmla="*/ 56674 h 123348"/>
                <a:gd name="connsiteX115" fmla="*/ 143827 w 164306"/>
                <a:gd name="connsiteY115" fmla="*/ 53816 h 123348"/>
                <a:gd name="connsiteX116" fmla="*/ 144780 w 164306"/>
                <a:gd name="connsiteY116" fmla="*/ 51911 h 123348"/>
                <a:gd name="connsiteX117" fmla="*/ 144780 w 164306"/>
                <a:gd name="connsiteY117" fmla="*/ 50006 h 123348"/>
                <a:gd name="connsiteX118" fmla="*/ 144303 w 164306"/>
                <a:gd name="connsiteY118" fmla="*/ 46672 h 123348"/>
                <a:gd name="connsiteX119" fmla="*/ 144303 w 164306"/>
                <a:gd name="connsiteY119" fmla="*/ 43339 h 123348"/>
                <a:gd name="connsiteX120" fmla="*/ 145256 w 164306"/>
                <a:gd name="connsiteY120" fmla="*/ 41910 h 123348"/>
                <a:gd name="connsiteX121" fmla="*/ 146685 w 164306"/>
                <a:gd name="connsiteY121" fmla="*/ 40481 h 123348"/>
                <a:gd name="connsiteX122" fmla="*/ 148114 w 164306"/>
                <a:gd name="connsiteY122" fmla="*/ 39529 h 123348"/>
                <a:gd name="connsiteX123" fmla="*/ 149542 w 164306"/>
                <a:gd name="connsiteY123" fmla="*/ 39529 h 123348"/>
                <a:gd name="connsiteX124" fmla="*/ 150971 w 164306"/>
                <a:gd name="connsiteY124" fmla="*/ 40005 h 123348"/>
                <a:gd name="connsiteX125" fmla="*/ 151447 w 164306"/>
                <a:gd name="connsiteY125" fmla="*/ 41434 h 123348"/>
                <a:gd name="connsiteX126" fmla="*/ 150971 w 164306"/>
                <a:gd name="connsiteY126" fmla="*/ 42386 h 123348"/>
                <a:gd name="connsiteX127" fmla="*/ 150019 w 164306"/>
                <a:gd name="connsiteY127" fmla="*/ 42386 h 123348"/>
                <a:gd name="connsiteX128" fmla="*/ 149542 w 164306"/>
                <a:gd name="connsiteY128" fmla="*/ 42863 h 123348"/>
                <a:gd name="connsiteX129" fmla="*/ 150971 w 164306"/>
                <a:gd name="connsiteY129" fmla="*/ 45244 h 123348"/>
                <a:gd name="connsiteX130" fmla="*/ 152876 w 164306"/>
                <a:gd name="connsiteY130" fmla="*/ 47149 h 123348"/>
                <a:gd name="connsiteX131" fmla="*/ 154305 w 164306"/>
                <a:gd name="connsiteY131" fmla="*/ 46672 h 123348"/>
                <a:gd name="connsiteX132" fmla="*/ 155734 w 164306"/>
                <a:gd name="connsiteY132" fmla="*/ 44768 h 123348"/>
                <a:gd name="connsiteX133" fmla="*/ 157639 w 164306"/>
                <a:gd name="connsiteY133" fmla="*/ 43339 h 123348"/>
                <a:gd name="connsiteX134" fmla="*/ 160020 w 164306"/>
                <a:gd name="connsiteY134" fmla="*/ 41910 h 123348"/>
                <a:gd name="connsiteX135" fmla="*/ 161448 w 164306"/>
                <a:gd name="connsiteY135" fmla="*/ 39529 h 123348"/>
                <a:gd name="connsiteX136" fmla="*/ 162877 w 164306"/>
                <a:gd name="connsiteY136" fmla="*/ 38100 h 123348"/>
                <a:gd name="connsiteX137" fmla="*/ 164306 w 164306"/>
                <a:gd name="connsiteY137" fmla="*/ 38100 h 123348"/>
                <a:gd name="connsiteX138" fmla="*/ 163830 w 164306"/>
                <a:gd name="connsiteY138" fmla="*/ 37147 h 123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</a:cxnLst>
              <a:rect l="l" t="t" r="r" b="b"/>
              <a:pathLst>
                <a:path w="164306" h="123348">
                  <a:moveTo>
                    <a:pt x="163830" y="37147"/>
                  </a:moveTo>
                  <a:lnTo>
                    <a:pt x="163353" y="17621"/>
                  </a:lnTo>
                  <a:lnTo>
                    <a:pt x="160972" y="14764"/>
                  </a:lnTo>
                  <a:lnTo>
                    <a:pt x="160496" y="15716"/>
                  </a:lnTo>
                  <a:lnTo>
                    <a:pt x="159544" y="15716"/>
                  </a:lnTo>
                  <a:lnTo>
                    <a:pt x="157163" y="15240"/>
                  </a:lnTo>
                  <a:lnTo>
                    <a:pt x="155734" y="13811"/>
                  </a:lnTo>
                  <a:lnTo>
                    <a:pt x="156210" y="11906"/>
                  </a:lnTo>
                  <a:lnTo>
                    <a:pt x="156210" y="8096"/>
                  </a:lnTo>
                  <a:lnTo>
                    <a:pt x="156686" y="4763"/>
                  </a:lnTo>
                  <a:lnTo>
                    <a:pt x="156686" y="953"/>
                  </a:lnTo>
                  <a:lnTo>
                    <a:pt x="154781" y="0"/>
                  </a:lnTo>
                  <a:lnTo>
                    <a:pt x="153352" y="0"/>
                  </a:lnTo>
                  <a:lnTo>
                    <a:pt x="153352" y="476"/>
                  </a:lnTo>
                  <a:lnTo>
                    <a:pt x="151447" y="5239"/>
                  </a:lnTo>
                  <a:lnTo>
                    <a:pt x="148590" y="9525"/>
                  </a:lnTo>
                  <a:lnTo>
                    <a:pt x="134302" y="20003"/>
                  </a:lnTo>
                  <a:lnTo>
                    <a:pt x="131445" y="23813"/>
                  </a:lnTo>
                  <a:lnTo>
                    <a:pt x="127635" y="27146"/>
                  </a:lnTo>
                  <a:lnTo>
                    <a:pt x="127159" y="29528"/>
                  </a:lnTo>
                  <a:lnTo>
                    <a:pt x="120015" y="36671"/>
                  </a:lnTo>
                  <a:lnTo>
                    <a:pt x="108109" y="44768"/>
                  </a:lnTo>
                  <a:lnTo>
                    <a:pt x="105251" y="48101"/>
                  </a:lnTo>
                  <a:lnTo>
                    <a:pt x="104298" y="51435"/>
                  </a:lnTo>
                  <a:lnTo>
                    <a:pt x="102870" y="53340"/>
                  </a:lnTo>
                  <a:lnTo>
                    <a:pt x="101441" y="54293"/>
                  </a:lnTo>
                  <a:lnTo>
                    <a:pt x="100013" y="56674"/>
                  </a:lnTo>
                  <a:lnTo>
                    <a:pt x="98584" y="60484"/>
                  </a:lnTo>
                  <a:lnTo>
                    <a:pt x="96678" y="63341"/>
                  </a:lnTo>
                  <a:lnTo>
                    <a:pt x="93345" y="64294"/>
                  </a:lnTo>
                  <a:lnTo>
                    <a:pt x="88106" y="67151"/>
                  </a:lnTo>
                  <a:lnTo>
                    <a:pt x="79534" y="70485"/>
                  </a:lnTo>
                  <a:lnTo>
                    <a:pt x="76200" y="70961"/>
                  </a:lnTo>
                  <a:lnTo>
                    <a:pt x="60007" y="70009"/>
                  </a:lnTo>
                  <a:lnTo>
                    <a:pt x="49530" y="68104"/>
                  </a:lnTo>
                  <a:lnTo>
                    <a:pt x="36671" y="67628"/>
                  </a:lnTo>
                  <a:lnTo>
                    <a:pt x="31909" y="69056"/>
                  </a:lnTo>
                  <a:lnTo>
                    <a:pt x="22860" y="73343"/>
                  </a:lnTo>
                  <a:lnTo>
                    <a:pt x="18573" y="74295"/>
                  </a:lnTo>
                  <a:lnTo>
                    <a:pt x="11430" y="73819"/>
                  </a:lnTo>
                  <a:lnTo>
                    <a:pt x="9525" y="72866"/>
                  </a:lnTo>
                  <a:lnTo>
                    <a:pt x="7620" y="70485"/>
                  </a:lnTo>
                  <a:lnTo>
                    <a:pt x="6667" y="64294"/>
                  </a:lnTo>
                  <a:lnTo>
                    <a:pt x="5715" y="63818"/>
                  </a:lnTo>
                  <a:lnTo>
                    <a:pt x="3334" y="64294"/>
                  </a:lnTo>
                  <a:lnTo>
                    <a:pt x="1905" y="62389"/>
                  </a:lnTo>
                  <a:lnTo>
                    <a:pt x="1428" y="60960"/>
                  </a:lnTo>
                  <a:lnTo>
                    <a:pt x="0" y="62865"/>
                  </a:lnTo>
                  <a:lnTo>
                    <a:pt x="0" y="63818"/>
                  </a:lnTo>
                  <a:lnTo>
                    <a:pt x="0" y="68580"/>
                  </a:lnTo>
                  <a:lnTo>
                    <a:pt x="476" y="70485"/>
                  </a:lnTo>
                  <a:lnTo>
                    <a:pt x="1905" y="71914"/>
                  </a:lnTo>
                  <a:lnTo>
                    <a:pt x="3810" y="74295"/>
                  </a:lnTo>
                  <a:lnTo>
                    <a:pt x="5715" y="76676"/>
                  </a:lnTo>
                  <a:lnTo>
                    <a:pt x="7620" y="79058"/>
                  </a:lnTo>
                  <a:lnTo>
                    <a:pt x="9525" y="81439"/>
                  </a:lnTo>
                  <a:lnTo>
                    <a:pt x="11430" y="83820"/>
                  </a:lnTo>
                  <a:lnTo>
                    <a:pt x="13335" y="86201"/>
                  </a:lnTo>
                  <a:lnTo>
                    <a:pt x="15240" y="88583"/>
                  </a:lnTo>
                  <a:lnTo>
                    <a:pt x="17145" y="90964"/>
                  </a:lnTo>
                  <a:lnTo>
                    <a:pt x="19050" y="93345"/>
                  </a:lnTo>
                  <a:lnTo>
                    <a:pt x="20955" y="95726"/>
                  </a:lnTo>
                  <a:lnTo>
                    <a:pt x="22860" y="98108"/>
                  </a:lnTo>
                  <a:lnTo>
                    <a:pt x="24765" y="100489"/>
                  </a:lnTo>
                  <a:lnTo>
                    <a:pt x="26670" y="102870"/>
                  </a:lnTo>
                  <a:lnTo>
                    <a:pt x="28575" y="105251"/>
                  </a:lnTo>
                  <a:lnTo>
                    <a:pt x="30480" y="107633"/>
                  </a:lnTo>
                  <a:lnTo>
                    <a:pt x="32385" y="110014"/>
                  </a:lnTo>
                  <a:lnTo>
                    <a:pt x="33814" y="111919"/>
                  </a:lnTo>
                  <a:lnTo>
                    <a:pt x="36671" y="112395"/>
                  </a:lnTo>
                  <a:lnTo>
                    <a:pt x="37623" y="112395"/>
                  </a:lnTo>
                  <a:lnTo>
                    <a:pt x="40005" y="112871"/>
                  </a:lnTo>
                  <a:lnTo>
                    <a:pt x="43815" y="113347"/>
                  </a:lnTo>
                  <a:lnTo>
                    <a:pt x="49053" y="113824"/>
                  </a:lnTo>
                  <a:lnTo>
                    <a:pt x="55245" y="114776"/>
                  </a:lnTo>
                  <a:lnTo>
                    <a:pt x="61913" y="115729"/>
                  </a:lnTo>
                  <a:lnTo>
                    <a:pt x="69056" y="116681"/>
                  </a:lnTo>
                  <a:lnTo>
                    <a:pt x="76676" y="117634"/>
                  </a:lnTo>
                  <a:lnTo>
                    <a:pt x="84296" y="118586"/>
                  </a:lnTo>
                  <a:lnTo>
                    <a:pt x="91440" y="119539"/>
                  </a:lnTo>
                  <a:lnTo>
                    <a:pt x="98107" y="120491"/>
                  </a:lnTo>
                  <a:lnTo>
                    <a:pt x="104298" y="121444"/>
                  </a:lnTo>
                  <a:lnTo>
                    <a:pt x="109538" y="121920"/>
                  </a:lnTo>
                  <a:lnTo>
                    <a:pt x="113347" y="122396"/>
                  </a:lnTo>
                  <a:lnTo>
                    <a:pt x="115728" y="122872"/>
                  </a:lnTo>
                  <a:lnTo>
                    <a:pt x="116681" y="122872"/>
                  </a:lnTo>
                  <a:lnTo>
                    <a:pt x="119539" y="123349"/>
                  </a:lnTo>
                  <a:lnTo>
                    <a:pt x="120015" y="123349"/>
                  </a:lnTo>
                  <a:lnTo>
                    <a:pt x="122396" y="120491"/>
                  </a:lnTo>
                  <a:lnTo>
                    <a:pt x="122872" y="115253"/>
                  </a:lnTo>
                  <a:lnTo>
                    <a:pt x="122872" y="112871"/>
                  </a:lnTo>
                  <a:lnTo>
                    <a:pt x="123348" y="109061"/>
                  </a:lnTo>
                  <a:lnTo>
                    <a:pt x="125730" y="103346"/>
                  </a:lnTo>
                  <a:lnTo>
                    <a:pt x="128588" y="96203"/>
                  </a:lnTo>
                  <a:lnTo>
                    <a:pt x="130492" y="91440"/>
                  </a:lnTo>
                  <a:lnTo>
                    <a:pt x="132397" y="87154"/>
                  </a:lnTo>
                  <a:lnTo>
                    <a:pt x="133826" y="83820"/>
                  </a:lnTo>
                  <a:lnTo>
                    <a:pt x="134778" y="80486"/>
                  </a:lnTo>
                  <a:lnTo>
                    <a:pt x="134302" y="78105"/>
                  </a:lnTo>
                  <a:lnTo>
                    <a:pt x="133350" y="77153"/>
                  </a:lnTo>
                  <a:lnTo>
                    <a:pt x="132397" y="76200"/>
                  </a:lnTo>
                  <a:lnTo>
                    <a:pt x="135255" y="74295"/>
                  </a:lnTo>
                  <a:lnTo>
                    <a:pt x="140494" y="73343"/>
                  </a:lnTo>
                  <a:lnTo>
                    <a:pt x="143351" y="73819"/>
                  </a:lnTo>
                  <a:lnTo>
                    <a:pt x="147161" y="72866"/>
                  </a:lnTo>
                  <a:lnTo>
                    <a:pt x="150495" y="71914"/>
                  </a:lnTo>
                  <a:lnTo>
                    <a:pt x="150971" y="70961"/>
                  </a:lnTo>
                  <a:lnTo>
                    <a:pt x="150019" y="69056"/>
                  </a:lnTo>
                  <a:lnTo>
                    <a:pt x="148590" y="66675"/>
                  </a:lnTo>
                  <a:lnTo>
                    <a:pt x="144303" y="66199"/>
                  </a:lnTo>
                  <a:lnTo>
                    <a:pt x="142875" y="65722"/>
                  </a:lnTo>
                  <a:lnTo>
                    <a:pt x="144303" y="61913"/>
                  </a:lnTo>
                  <a:lnTo>
                    <a:pt x="144303" y="60484"/>
                  </a:lnTo>
                  <a:lnTo>
                    <a:pt x="143827" y="59055"/>
                  </a:lnTo>
                  <a:lnTo>
                    <a:pt x="143351" y="56674"/>
                  </a:lnTo>
                  <a:lnTo>
                    <a:pt x="143827" y="53816"/>
                  </a:lnTo>
                  <a:lnTo>
                    <a:pt x="144780" y="51911"/>
                  </a:lnTo>
                  <a:lnTo>
                    <a:pt x="144780" y="50006"/>
                  </a:lnTo>
                  <a:lnTo>
                    <a:pt x="144303" y="46672"/>
                  </a:lnTo>
                  <a:lnTo>
                    <a:pt x="144303" y="43339"/>
                  </a:lnTo>
                  <a:lnTo>
                    <a:pt x="145256" y="41910"/>
                  </a:lnTo>
                  <a:lnTo>
                    <a:pt x="146685" y="40481"/>
                  </a:lnTo>
                  <a:lnTo>
                    <a:pt x="148114" y="39529"/>
                  </a:lnTo>
                  <a:lnTo>
                    <a:pt x="149542" y="39529"/>
                  </a:lnTo>
                  <a:lnTo>
                    <a:pt x="150971" y="40005"/>
                  </a:lnTo>
                  <a:lnTo>
                    <a:pt x="151447" y="41434"/>
                  </a:lnTo>
                  <a:lnTo>
                    <a:pt x="150971" y="42386"/>
                  </a:lnTo>
                  <a:lnTo>
                    <a:pt x="150019" y="42386"/>
                  </a:lnTo>
                  <a:lnTo>
                    <a:pt x="149542" y="42863"/>
                  </a:lnTo>
                  <a:lnTo>
                    <a:pt x="150971" y="45244"/>
                  </a:lnTo>
                  <a:lnTo>
                    <a:pt x="152876" y="47149"/>
                  </a:lnTo>
                  <a:lnTo>
                    <a:pt x="154305" y="46672"/>
                  </a:lnTo>
                  <a:lnTo>
                    <a:pt x="155734" y="44768"/>
                  </a:lnTo>
                  <a:lnTo>
                    <a:pt x="157639" y="43339"/>
                  </a:lnTo>
                  <a:lnTo>
                    <a:pt x="160020" y="41910"/>
                  </a:lnTo>
                  <a:lnTo>
                    <a:pt x="161448" y="39529"/>
                  </a:lnTo>
                  <a:lnTo>
                    <a:pt x="162877" y="38100"/>
                  </a:lnTo>
                  <a:lnTo>
                    <a:pt x="164306" y="38100"/>
                  </a:lnTo>
                  <a:lnTo>
                    <a:pt x="163830" y="37147"/>
                  </a:lnTo>
                  <a:close/>
                </a:path>
              </a:pathLst>
            </a:custGeom>
            <a:grpFill/>
            <a:ln w="3175" cap="flat">
              <a:solidFill>
                <a:schemeClr val="bg1">
                  <a:lumMod val="75000"/>
                </a:scheme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1" name="Freeform: Shape 459">
              <a:extLst>
                <a:ext uri="{FF2B5EF4-FFF2-40B4-BE49-F238E27FC236}">
                  <a16:creationId xmlns:a16="http://schemas.microsoft.com/office/drawing/2014/main" id="{1F890F05-F060-8EE2-FEE4-7D82CF150CD4}"/>
                </a:ext>
              </a:extLst>
            </p:cNvPr>
            <p:cNvSpPr/>
            <p:nvPr/>
          </p:nvSpPr>
          <p:spPr>
            <a:xfrm>
              <a:off x="5767863" y="2772727"/>
              <a:ext cx="10953" cy="8096"/>
            </a:xfrm>
            <a:custGeom>
              <a:avLst/>
              <a:gdLst>
                <a:gd name="connsiteX0" fmla="*/ 10954 w 10953"/>
                <a:gd name="connsiteY0" fmla="*/ 2381 h 8096"/>
                <a:gd name="connsiteX1" fmla="*/ 10001 w 10953"/>
                <a:gd name="connsiteY1" fmla="*/ 1429 h 8096"/>
                <a:gd name="connsiteX2" fmla="*/ 5239 w 10953"/>
                <a:gd name="connsiteY2" fmla="*/ 0 h 8096"/>
                <a:gd name="connsiteX3" fmla="*/ 2857 w 10953"/>
                <a:gd name="connsiteY3" fmla="*/ 0 h 8096"/>
                <a:gd name="connsiteX4" fmla="*/ 1429 w 10953"/>
                <a:gd name="connsiteY4" fmla="*/ 476 h 8096"/>
                <a:gd name="connsiteX5" fmla="*/ 476 w 10953"/>
                <a:gd name="connsiteY5" fmla="*/ 1905 h 8096"/>
                <a:gd name="connsiteX6" fmla="*/ 0 w 10953"/>
                <a:gd name="connsiteY6" fmla="*/ 3810 h 8096"/>
                <a:gd name="connsiteX7" fmla="*/ 0 w 10953"/>
                <a:gd name="connsiteY7" fmla="*/ 4286 h 8096"/>
                <a:gd name="connsiteX8" fmla="*/ 476 w 10953"/>
                <a:gd name="connsiteY8" fmla="*/ 5715 h 8096"/>
                <a:gd name="connsiteX9" fmla="*/ 476 w 10953"/>
                <a:gd name="connsiteY9" fmla="*/ 7144 h 8096"/>
                <a:gd name="connsiteX10" fmla="*/ 953 w 10953"/>
                <a:gd name="connsiteY10" fmla="*/ 8096 h 8096"/>
                <a:gd name="connsiteX11" fmla="*/ 2381 w 10953"/>
                <a:gd name="connsiteY11" fmla="*/ 8096 h 8096"/>
                <a:gd name="connsiteX12" fmla="*/ 3810 w 10953"/>
                <a:gd name="connsiteY12" fmla="*/ 8096 h 8096"/>
                <a:gd name="connsiteX13" fmla="*/ 5715 w 10953"/>
                <a:gd name="connsiteY13" fmla="*/ 7620 h 8096"/>
                <a:gd name="connsiteX14" fmla="*/ 9049 w 10953"/>
                <a:gd name="connsiteY14" fmla="*/ 5715 h 8096"/>
                <a:gd name="connsiteX15" fmla="*/ 10001 w 10953"/>
                <a:gd name="connsiteY15" fmla="*/ 5239 h 8096"/>
                <a:gd name="connsiteX16" fmla="*/ 10001 w 10953"/>
                <a:gd name="connsiteY16" fmla="*/ 4763 h 8096"/>
                <a:gd name="connsiteX17" fmla="*/ 10954 w 10953"/>
                <a:gd name="connsiteY17" fmla="*/ 3334 h 8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953" h="8096">
                  <a:moveTo>
                    <a:pt x="10954" y="2381"/>
                  </a:moveTo>
                  <a:lnTo>
                    <a:pt x="10001" y="1429"/>
                  </a:lnTo>
                  <a:lnTo>
                    <a:pt x="5239" y="0"/>
                  </a:lnTo>
                  <a:lnTo>
                    <a:pt x="2857" y="0"/>
                  </a:lnTo>
                  <a:lnTo>
                    <a:pt x="1429" y="476"/>
                  </a:lnTo>
                  <a:lnTo>
                    <a:pt x="476" y="1905"/>
                  </a:lnTo>
                  <a:lnTo>
                    <a:pt x="0" y="3810"/>
                  </a:lnTo>
                  <a:lnTo>
                    <a:pt x="0" y="4286"/>
                  </a:lnTo>
                  <a:lnTo>
                    <a:pt x="476" y="5715"/>
                  </a:lnTo>
                  <a:lnTo>
                    <a:pt x="476" y="7144"/>
                  </a:lnTo>
                  <a:lnTo>
                    <a:pt x="953" y="8096"/>
                  </a:lnTo>
                  <a:lnTo>
                    <a:pt x="2381" y="8096"/>
                  </a:lnTo>
                  <a:lnTo>
                    <a:pt x="3810" y="8096"/>
                  </a:lnTo>
                  <a:lnTo>
                    <a:pt x="5715" y="7620"/>
                  </a:lnTo>
                  <a:lnTo>
                    <a:pt x="9049" y="5715"/>
                  </a:lnTo>
                  <a:lnTo>
                    <a:pt x="10001" y="5239"/>
                  </a:lnTo>
                  <a:lnTo>
                    <a:pt x="10001" y="4763"/>
                  </a:lnTo>
                  <a:lnTo>
                    <a:pt x="10954" y="3334"/>
                  </a:lnTo>
                  <a:close/>
                </a:path>
              </a:pathLst>
            </a:custGeom>
            <a:grpFill/>
            <a:ln w="3175" cap="flat">
              <a:solidFill>
                <a:schemeClr val="bg1">
                  <a:lumMod val="75000"/>
                </a:scheme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3383876540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" name="Google Shape;4231;p29">
            <a:extLst>
              <a:ext uri="{FF2B5EF4-FFF2-40B4-BE49-F238E27FC236}">
                <a16:creationId xmlns:a16="http://schemas.microsoft.com/office/drawing/2014/main" id="{7E335EC7-F3CF-07C5-602A-4A312DBD18A0}"/>
              </a:ext>
            </a:extLst>
          </p:cNvPr>
          <p:cNvSpPr/>
          <p:nvPr/>
        </p:nvSpPr>
        <p:spPr>
          <a:xfrm>
            <a:off x="5223646" y="1145548"/>
            <a:ext cx="1642672" cy="1650939"/>
          </a:xfrm>
          <a:custGeom>
            <a:avLst/>
            <a:gdLst/>
            <a:ahLst/>
            <a:cxnLst/>
            <a:rect l="l" t="t" r="r" b="b"/>
            <a:pathLst>
              <a:path w="21600" h="21600" extrusionOk="0">
                <a:moveTo>
                  <a:pt x="12867" y="0"/>
                </a:moveTo>
                <a:cubicBezTo>
                  <a:pt x="12665" y="0"/>
                  <a:pt x="12500" y="164"/>
                  <a:pt x="12500" y="365"/>
                </a:cubicBezTo>
                <a:cubicBezTo>
                  <a:pt x="12500" y="566"/>
                  <a:pt x="12665" y="727"/>
                  <a:pt x="12867" y="727"/>
                </a:cubicBezTo>
                <a:cubicBezTo>
                  <a:pt x="13069" y="727"/>
                  <a:pt x="13230" y="566"/>
                  <a:pt x="13230" y="365"/>
                </a:cubicBezTo>
                <a:cubicBezTo>
                  <a:pt x="13230" y="164"/>
                  <a:pt x="13069" y="0"/>
                  <a:pt x="12867" y="0"/>
                </a:cubicBezTo>
                <a:close/>
                <a:moveTo>
                  <a:pt x="13954" y="0"/>
                </a:moveTo>
                <a:cubicBezTo>
                  <a:pt x="13752" y="0"/>
                  <a:pt x="13587" y="164"/>
                  <a:pt x="13587" y="365"/>
                </a:cubicBezTo>
                <a:cubicBezTo>
                  <a:pt x="13587" y="566"/>
                  <a:pt x="13752" y="727"/>
                  <a:pt x="13954" y="727"/>
                </a:cubicBezTo>
                <a:cubicBezTo>
                  <a:pt x="14156" y="727"/>
                  <a:pt x="14317" y="566"/>
                  <a:pt x="14317" y="365"/>
                </a:cubicBezTo>
                <a:cubicBezTo>
                  <a:pt x="14317" y="164"/>
                  <a:pt x="14156" y="0"/>
                  <a:pt x="13954" y="0"/>
                </a:cubicBezTo>
                <a:close/>
                <a:moveTo>
                  <a:pt x="10693" y="1190"/>
                </a:moveTo>
                <a:cubicBezTo>
                  <a:pt x="10491" y="1190"/>
                  <a:pt x="10326" y="1354"/>
                  <a:pt x="10326" y="1555"/>
                </a:cubicBezTo>
                <a:cubicBezTo>
                  <a:pt x="10326" y="1755"/>
                  <a:pt x="10491" y="1916"/>
                  <a:pt x="10693" y="1916"/>
                </a:cubicBezTo>
                <a:cubicBezTo>
                  <a:pt x="10895" y="1916"/>
                  <a:pt x="11056" y="1755"/>
                  <a:pt x="11056" y="1555"/>
                </a:cubicBezTo>
                <a:cubicBezTo>
                  <a:pt x="11056" y="1354"/>
                  <a:pt x="10895" y="1190"/>
                  <a:pt x="10693" y="1190"/>
                </a:cubicBezTo>
                <a:close/>
                <a:moveTo>
                  <a:pt x="11780" y="1190"/>
                </a:moveTo>
                <a:cubicBezTo>
                  <a:pt x="11578" y="1190"/>
                  <a:pt x="11413" y="1354"/>
                  <a:pt x="11413" y="1555"/>
                </a:cubicBezTo>
                <a:cubicBezTo>
                  <a:pt x="11413" y="1755"/>
                  <a:pt x="11578" y="1916"/>
                  <a:pt x="11780" y="1916"/>
                </a:cubicBezTo>
                <a:cubicBezTo>
                  <a:pt x="11982" y="1916"/>
                  <a:pt x="12143" y="1755"/>
                  <a:pt x="12143" y="1555"/>
                </a:cubicBezTo>
                <a:cubicBezTo>
                  <a:pt x="12143" y="1354"/>
                  <a:pt x="11982" y="1190"/>
                  <a:pt x="11780" y="1190"/>
                </a:cubicBezTo>
                <a:close/>
                <a:moveTo>
                  <a:pt x="12867" y="1190"/>
                </a:moveTo>
                <a:cubicBezTo>
                  <a:pt x="12665" y="1190"/>
                  <a:pt x="12500" y="1354"/>
                  <a:pt x="12500" y="1555"/>
                </a:cubicBezTo>
                <a:cubicBezTo>
                  <a:pt x="12500" y="1755"/>
                  <a:pt x="12665" y="1916"/>
                  <a:pt x="12867" y="1916"/>
                </a:cubicBezTo>
                <a:cubicBezTo>
                  <a:pt x="13069" y="1916"/>
                  <a:pt x="13230" y="1755"/>
                  <a:pt x="13230" y="1555"/>
                </a:cubicBezTo>
                <a:cubicBezTo>
                  <a:pt x="13230" y="1354"/>
                  <a:pt x="13069" y="1190"/>
                  <a:pt x="12867" y="1190"/>
                </a:cubicBezTo>
                <a:close/>
                <a:moveTo>
                  <a:pt x="13954" y="1190"/>
                </a:moveTo>
                <a:cubicBezTo>
                  <a:pt x="13752" y="1190"/>
                  <a:pt x="13587" y="1354"/>
                  <a:pt x="13587" y="1555"/>
                </a:cubicBezTo>
                <a:cubicBezTo>
                  <a:pt x="13587" y="1755"/>
                  <a:pt x="13752" y="1916"/>
                  <a:pt x="13954" y="1916"/>
                </a:cubicBezTo>
                <a:cubicBezTo>
                  <a:pt x="14156" y="1916"/>
                  <a:pt x="14317" y="1755"/>
                  <a:pt x="14317" y="1555"/>
                </a:cubicBezTo>
                <a:cubicBezTo>
                  <a:pt x="14317" y="1354"/>
                  <a:pt x="14156" y="1190"/>
                  <a:pt x="13954" y="1190"/>
                </a:cubicBezTo>
                <a:close/>
                <a:moveTo>
                  <a:pt x="11780" y="4326"/>
                </a:moveTo>
                <a:cubicBezTo>
                  <a:pt x="11578" y="4326"/>
                  <a:pt x="11413" y="4490"/>
                  <a:pt x="11413" y="4691"/>
                </a:cubicBezTo>
                <a:cubicBezTo>
                  <a:pt x="11413" y="4892"/>
                  <a:pt x="11578" y="5056"/>
                  <a:pt x="11780" y="5056"/>
                </a:cubicBezTo>
                <a:cubicBezTo>
                  <a:pt x="11982" y="5056"/>
                  <a:pt x="12143" y="4892"/>
                  <a:pt x="12143" y="4691"/>
                </a:cubicBezTo>
                <a:cubicBezTo>
                  <a:pt x="12143" y="4490"/>
                  <a:pt x="11982" y="4326"/>
                  <a:pt x="11780" y="4326"/>
                </a:cubicBezTo>
                <a:close/>
                <a:moveTo>
                  <a:pt x="12867" y="4326"/>
                </a:moveTo>
                <a:cubicBezTo>
                  <a:pt x="12665" y="4326"/>
                  <a:pt x="12500" y="4490"/>
                  <a:pt x="12500" y="4691"/>
                </a:cubicBezTo>
                <a:cubicBezTo>
                  <a:pt x="12500" y="4892"/>
                  <a:pt x="12665" y="5056"/>
                  <a:pt x="12867" y="5056"/>
                </a:cubicBezTo>
                <a:cubicBezTo>
                  <a:pt x="13069" y="5056"/>
                  <a:pt x="13230" y="4892"/>
                  <a:pt x="13230" y="4691"/>
                </a:cubicBezTo>
                <a:cubicBezTo>
                  <a:pt x="13230" y="4490"/>
                  <a:pt x="13069" y="4326"/>
                  <a:pt x="12867" y="4326"/>
                </a:cubicBezTo>
                <a:close/>
                <a:moveTo>
                  <a:pt x="13954" y="4326"/>
                </a:moveTo>
                <a:cubicBezTo>
                  <a:pt x="13752" y="4326"/>
                  <a:pt x="13587" y="4490"/>
                  <a:pt x="13587" y="4691"/>
                </a:cubicBezTo>
                <a:cubicBezTo>
                  <a:pt x="13587" y="4892"/>
                  <a:pt x="13752" y="5056"/>
                  <a:pt x="13954" y="5056"/>
                </a:cubicBezTo>
                <a:cubicBezTo>
                  <a:pt x="14156" y="5056"/>
                  <a:pt x="14317" y="4892"/>
                  <a:pt x="14317" y="4691"/>
                </a:cubicBezTo>
                <a:cubicBezTo>
                  <a:pt x="14317" y="4490"/>
                  <a:pt x="14156" y="4326"/>
                  <a:pt x="13954" y="4326"/>
                </a:cubicBezTo>
                <a:close/>
                <a:moveTo>
                  <a:pt x="14932" y="4326"/>
                </a:moveTo>
                <a:cubicBezTo>
                  <a:pt x="14730" y="4326"/>
                  <a:pt x="14565" y="4490"/>
                  <a:pt x="14565" y="4691"/>
                </a:cubicBezTo>
                <a:cubicBezTo>
                  <a:pt x="14565" y="4892"/>
                  <a:pt x="14730" y="5056"/>
                  <a:pt x="14932" y="5056"/>
                </a:cubicBezTo>
                <a:cubicBezTo>
                  <a:pt x="15134" y="5056"/>
                  <a:pt x="15296" y="4892"/>
                  <a:pt x="15296" y="4691"/>
                </a:cubicBezTo>
                <a:cubicBezTo>
                  <a:pt x="15296" y="4490"/>
                  <a:pt x="15134" y="4326"/>
                  <a:pt x="14932" y="4326"/>
                </a:cubicBezTo>
                <a:close/>
                <a:moveTo>
                  <a:pt x="16019" y="4326"/>
                </a:moveTo>
                <a:cubicBezTo>
                  <a:pt x="15817" y="4326"/>
                  <a:pt x="15652" y="4490"/>
                  <a:pt x="15652" y="4691"/>
                </a:cubicBezTo>
                <a:cubicBezTo>
                  <a:pt x="15652" y="4892"/>
                  <a:pt x="15817" y="5056"/>
                  <a:pt x="16019" y="5056"/>
                </a:cubicBezTo>
                <a:cubicBezTo>
                  <a:pt x="16221" y="5056"/>
                  <a:pt x="16383" y="4892"/>
                  <a:pt x="16383" y="4691"/>
                </a:cubicBezTo>
                <a:cubicBezTo>
                  <a:pt x="16383" y="4490"/>
                  <a:pt x="16221" y="4326"/>
                  <a:pt x="16019" y="4326"/>
                </a:cubicBezTo>
                <a:close/>
                <a:moveTo>
                  <a:pt x="16997" y="4326"/>
                </a:moveTo>
                <a:cubicBezTo>
                  <a:pt x="16796" y="4326"/>
                  <a:pt x="16631" y="4490"/>
                  <a:pt x="16631" y="4691"/>
                </a:cubicBezTo>
                <a:cubicBezTo>
                  <a:pt x="16631" y="4892"/>
                  <a:pt x="16796" y="5056"/>
                  <a:pt x="16997" y="5056"/>
                </a:cubicBezTo>
                <a:cubicBezTo>
                  <a:pt x="17199" y="5056"/>
                  <a:pt x="17361" y="4892"/>
                  <a:pt x="17361" y="4691"/>
                </a:cubicBezTo>
                <a:cubicBezTo>
                  <a:pt x="17361" y="4490"/>
                  <a:pt x="17199" y="4326"/>
                  <a:pt x="16997" y="4326"/>
                </a:cubicBezTo>
                <a:close/>
                <a:moveTo>
                  <a:pt x="18084" y="4326"/>
                </a:moveTo>
                <a:cubicBezTo>
                  <a:pt x="17883" y="4326"/>
                  <a:pt x="17718" y="4490"/>
                  <a:pt x="17718" y="4691"/>
                </a:cubicBezTo>
                <a:cubicBezTo>
                  <a:pt x="17718" y="4892"/>
                  <a:pt x="17883" y="5056"/>
                  <a:pt x="18084" y="5056"/>
                </a:cubicBezTo>
                <a:cubicBezTo>
                  <a:pt x="18286" y="5056"/>
                  <a:pt x="18448" y="4892"/>
                  <a:pt x="18448" y="4691"/>
                </a:cubicBezTo>
                <a:cubicBezTo>
                  <a:pt x="18448" y="4490"/>
                  <a:pt x="18286" y="4326"/>
                  <a:pt x="18084" y="4326"/>
                </a:cubicBezTo>
                <a:close/>
                <a:moveTo>
                  <a:pt x="10802" y="5299"/>
                </a:moveTo>
                <a:cubicBezTo>
                  <a:pt x="10600" y="5299"/>
                  <a:pt x="10435" y="5464"/>
                  <a:pt x="10435" y="5664"/>
                </a:cubicBezTo>
                <a:cubicBezTo>
                  <a:pt x="10435" y="5866"/>
                  <a:pt x="10600" y="6026"/>
                  <a:pt x="10802" y="6026"/>
                </a:cubicBezTo>
                <a:cubicBezTo>
                  <a:pt x="11003" y="6026"/>
                  <a:pt x="11165" y="5866"/>
                  <a:pt x="11165" y="5664"/>
                </a:cubicBezTo>
                <a:cubicBezTo>
                  <a:pt x="11165" y="5464"/>
                  <a:pt x="11003" y="5299"/>
                  <a:pt x="10802" y="5299"/>
                </a:cubicBezTo>
                <a:close/>
                <a:moveTo>
                  <a:pt x="11780" y="5299"/>
                </a:moveTo>
                <a:cubicBezTo>
                  <a:pt x="11578" y="5299"/>
                  <a:pt x="11413" y="5464"/>
                  <a:pt x="11413" y="5664"/>
                </a:cubicBezTo>
                <a:cubicBezTo>
                  <a:pt x="11413" y="5865"/>
                  <a:pt x="11578" y="6026"/>
                  <a:pt x="11780" y="6026"/>
                </a:cubicBezTo>
                <a:cubicBezTo>
                  <a:pt x="11982" y="6026"/>
                  <a:pt x="12143" y="5865"/>
                  <a:pt x="12143" y="5664"/>
                </a:cubicBezTo>
                <a:cubicBezTo>
                  <a:pt x="12143" y="5464"/>
                  <a:pt x="11982" y="5299"/>
                  <a:pt x="11780" y="5299"/>
                </a:cubicBezTo>
                <a:close/>
                <a:moveTo>
                  <a:pt x="12867" y="5299"/>
                </a:moveTo>
                <a:cubicBezTo>
                  <a:pt x="12665" y="5299"/>
                  <a:pt x="12500" y="5464"/>
                  <a:pt x="12500" y="5664"/>
                </a:cubicBezTo>
                <a:cubicBezTo>
                  <a:pt x="12500" y="5865"/>
                  <a:pt x="12665" y="6026"/>
                  <a:pt x="12867" y="6026"/>
                </a:cubicBezTo>
                <a:cubicBezTo>
                  <a:pt x="13069" y="6026"/>
                  <a:pt x="13230" y="5865"/>
                  <a:pt x="13230" y="5664"/>
                </a:cubicBezTo>
                <a:cubicBezTo>
                  <a:pt x="13230" y="5464"/>
                  <a:pt x="13069" y="5299"/>
                  <a:pt x="12867" y="5299"/>
                </a:cubicBezTo>
                <a:close/>
                <a:moveTo>
                  <a:pt x="13954" y="5299"/>
                </a:moveTo>
                <a:cubicBezTo>
                  <a:pt x="13752" y="5299"/>
                  <a:pt x="13587" y="5464"/>
                  <a:pt x="13587" y="5664"/>
                </a:cubicBezTo>
                <a:cubicBezTo>
                  <a:pt x="13587" y="5865"/>
                  <a:pt x="13752" y="6026"/>
                  <a:pt x="13954" y="6026"/>
                </a:cubicBezTo>
                <a:cubicBezTo>
                  <a:pt x="14156" y="6026"/>
                  <a:pt x="14317" y="5865"/>
                  <a:pt x="14317" y="5664"/>
                </a:cubicBezTo>
                <a:cubicBezTo>
                  <a:pt x="14317" y="5464"/>
                  <a:pt x="14156" y="5299"/>
                  <a:pt x="13954" y="5299"/>
                </a:cubicBezTo>
                <a:close/>
                <a:moveTo>
                  <a:pt x="14932" y="5299"/>
                </a:moveTo>
                <a:cubicBezTo>
                  <a:pt x="14730" y="5299"/>
                  <a:pt x="14565" y="5464"/>
                  <a:pt x="14565" y="5664"/>
                </a:cubicBezTo>
                <a:cubicBezTo>
                  <a:pt x="14565" y="5865"/>
                  <a:pt x="14730" y="6026"/>
                  <a:pt x="14932" y="6026"/>
                </a:cubicBezTo>
                <a:cubicBezTo>
                  <a:pt x="15134" y="6026"/>
                  <a:pt x="15296" y="5865"/>
                  <a:pt x="15296" y="5664"/>
                </a:cubicBezTo>
                <a:cubicBezTo>
                  <a:pt x="15296" y="5464"/>
                  <a:pt x="15134" y="5299"/>
                  <a:pt x="14932" y="5299"/>
                </a:cubicBezTo>
                <a:close/>
                <a:moveTo>
                  <a:pt x="16019" y="5299"/>
                </a:moveTo>
                <a:cubicBezTo>
                  <a:pt x="15817" y="5299"/>
                  <a:pt x="15652" y="5464"/>
                  <a:pt x="15652" y="5664"/>
                </a:cubicBezTo>
                <a:cubicBezTo>
                  <a:pt x="15652" y="5865"/>
                  <a:pt x="15817" y="6026"/>
                  <a:pt x="16019" y="6026"/>
                </a:cubicBezTo>
                <a:cubicBezTo>
                  <a:pt x="16221" y="6026"/>
                  <a:pt x="16383" y="5865"/>
                  <a:pt x="16383" y="5664"/>
                </a:cubicBezTo>
                <a:cubicBezTo>
                  <a:pt x="16383" y="5464"/>
                  <a:pt x="16221" y="5299"/>
                  <a:pt x="16019" y="5299"/>
                </a:cubicBezTo>
                <a:close/>
                <a:moveTo>
                  <a:pt x="16997" y="5299"/>
                </a:moveTo>
                <a:cubicBezTo>
                  <a:pt x="16796" y="5299"/>
                  <a:pt x="16631" y="5464"/>
                  <a:pt x="16631" y="5664"/>
                </a:cubicBezTo>
                <a:cubicBezTo>
                  <a:pt x="16631" y="5865"/>
                  <a:pt x="16796" y="6026"/>
                  <a:pt x="16997" y="6026"/>
                </a:cubicBezTo>
                <a:cubicBezTo>
                  <a:pt x="17199" y="6026"/>
                  <a:pt x="17361" y="5865"/>
                  <a:pt x="17361" y="5664"/>
                </a:cubicBezTo>
                <a:cubicBezTo>
                  <a:pt x="17361" y="5464"/>
                  <a:pt x="17199" y="5299"/>
                  <a:pt x="16997" y="5299"/>
                </a:cubicBezTo>
                <a:close/>
                <a:moveTo>
                  <a:pt x="18084" y="5299"/>
                </a:moveTo>
                <a:cubicBezTo>
                  <a:pt x="17883" y="5299"/>
                  <a:pt x="17718" y="5464"/>
                  <a:pt x="17718" y="5664"/>
                </a:cubicBezTo>
                <a:cubicBezTo>
                  <a:pt x="17718" y="5865"/>
                  <a:pt x="17883" y="6026"/>
                  <a:pt x="18084" y="6026"/>
                </a:cubicBezTo>
                <a:cubicBezTo>
                  <a:pt x="18286" y="6026"/>
                  <a:pt x="18448" y="5865"/>
                  <a:pt x="18448" y="5664"/>
                </a:cubicBezTo>
                <a:cubicBezTo>
                  <a:pt x="18448" y="5464"/>
                  <a:pt x="18286" y="5299"/>
                  <a:pt x="18084" y="5299"/>
                </a:cubicBezTo>
                <a:close/>
                <a:moveTo>
                  <a:pt x="19063" y="5299"/>
                </a:moveTo>
                <a:cubicBezTo>
                  <a:pt x="18861" y="5299"/>
                  <a:pt x="18696" y="5464"/>
                  <a:pt x="18696" y="5664"/>
                </a:cubicBezTo>
                <a:cubicBezTo>
                  <a:pt x="18696" y="5865"/>
                  <a:pt x="18861" y="6026"/>
                  <a:pt x="19063" y="6026"/>
                </a:cubicBezTo>
                <a:cubicBezTo>
                  <a:pt x="19264" y="6026"/>
                  <a:pt x="19426" y="5865"/>
                  <a:pt x="19426" y="5664"/>
                </a:cubicBezTo>
                <a:cubicBezTo>
                  <a:pt x="19426" y="5464"/>
                  <a:pt x="19264" y="5299"/>
                  <a:pt x="19063" y="5299"/>
                </a:cubicBezTo>
                <a:close/>
                <a:moveTo>
                  <a:pt x="9715" y="6273"/>
                </a:moveTo>
                <a:cubicBezTo>
                  <a:pt x="9513" y="6273"/>
                  <a:pt x="9348" y="6437"/>
                  <a:pt x="9348" y="6638"/>
                </a:cubicBezTo>
                <a:cubicBezTo>
                  <a:pt x="9348" y="6839"/>
                  <a:pt x="9513" y="6999"/>
                  <a:pt x="9715" y="6999"/>
                </a:cubicBezTo>
                <a:cubicBezTo>
                  <a:pt x="9917" y="6999"/>
                  <a:pt x="10078" y="6839"/>
                  <a:pt x="10078" y="6638"/>
                </a:cubicBezTo>
                <a:cubicBezTo>
                  <a:pt x="10078" y="6437"/>
                  <a:pt x="9917" y="6273"/>
                  <a:pt x="9715" y="6273"/>
                </a:cubicBezTo>
                <a:close/>
                <a:moveTo>
                  <a:pt x="10802" y="6273"/>
                </a:moveTo>
                <a:cubicBezTo>
                  <a:pt x="10600" y="6273"/>
                  <a:pt x="10435" y="6437"/>
                  <a:pt x="10435" y="6638"/>
                </a:cubicBezTo>
                <a:cubicBezTo>
                  <a:pt x="10435" y="6839"/>
                  <a:pt x="10600" y="6999"/>
                  <a:pt x="10802" y="6999"/>
                </a:cubicBezTo>
                <a:cubicBezTo>
                  <a:pt x="11003" y="6999"/>
                  <a:pt x="11165" y="6839"/>
                  <a:pt x="11165" y="6638"/>
                </a:cubicBezTo>
                <a:cubicBezTo>
                  <a:pt x="11165" y="6437"/>
                  <a:pt x="11003" y="6273"/>
                  <a:pt x="10802" y="6273"/>
                </a:cubicBezTo>
                <a:close/>
                <a:moveTo>
                  <a:pt x="11780" y="6273"/>
                </a:moveTo>
                <a:cubicBezTo>
                  <a:pt x="11578" y="6273"/>
                  <a:pt x="11413" y="6437"/>
                  <a:pt x="11413" y="6638"/>
                </a:cubicBezTo>
                <a:cubicBezTo>
                  <a:pt x="11413" y="6839"/>
                  <a:pt x="11578" y="6999"/>
                  <a:pt x="11780" y="6999"/>
                </a:cubicBezTo>
                <a:cubicBezTo>
                  <a:pt x="11982" y="6999"/>
                  <a:pt x="12143" y="6839"/>
                  <a:pt x="12143" y="6638"/>
                </a:cubicBezTo>
                <a:cubicBezTo>
                  <a:pt x="12143" y="6437"/>
                  <a:pt x="11982" y="6273"/>
                  <a:pt x="11780" y="6273"/>
                </a:cubicBezTo>
                <a:close/>
                <a:moveTo>
                  <a:pt x="12867" y="6273"/>
                </a:moveTo>
                <a:cubicBezTo>
                  <a:pt x="12665" y="6273"/>
                  <a:pt x="12500" y="6437"/>
                  <a:pt x="12500" y="6638"/>
                </a:cubicBezTo>
                <a:cubicBezTo>
                  <a:pt x="12500" y="6839"/>
                  <a:pt x="12665" y="6999"/>
                  <a:pt x="12867" y="6999"/>
                </a:cubicBezTo>
                <a:cubicBezTo>
                  <a:pt x="13069" y="6999"/>
                  <a:pt x="13230" y="6839"/>
                  <a:pt x="13230" y="6638"/>
                </a:cubicBezTo>
                <a:cubicBezTo>
                  <a:pt x="13230" y="6437"/>
                  <a:pt x="13069" y="6273"/>
                  <a:pt x="12867" y="6273"/>
                </a:cubicBezTo>
                <a:close/>
                <a:moveTo>
                  <a:pt x="13954" y="6273"/>
                </a:moveTo>
                <a:cubicBezTo>
                  <a:pt x="13752" y="6273"/>
                  <a:pt x="13587" y="6437"/>
                  <a:pt x="13587" y="6638"/>
                </a:cubicBezTo>
                <a:cubicBezTo>
                  <a:pt x="13587" y="6839"/>
                  <a:pt x="13752" y="6999"/>
                  <a:pt x="13954" y="6999"/>
                </a:cubicBezTo>
                <a:cubicBezTo>
                  <a:pt x="14156" y="6999"/>
                  <a:pt x="14317" y="6839"/>
                  <a:pt x="14317" y="6638"/>
                </a:cubicBezTo>
                <a:cubicBezTo>
                  <a:pt x="14317" y="6437"/>
                  <a:pt x="14156" y="6273"/>
                  <a:pt x="13954" y="6273"/>
                </a:cubicBezTo>
                <a:close/>
                <a:moveTo>
                  <a:pt x="14932" y="6273"/>
                </a:moveTo>
                <a:cubicBezTo>
                  <a:pt x="14730" y="6273"/>
                  <a:pt x="14565" y="6437"/>
                  <a:pt x="14565" y="6638"/>
                </a:cubicBezTo>
                <a:cubicBezTo>
                  <a:pt x="14565" y="6839"/>
                  <a:pt x="14730" y="6999"/>
                  <a:pt x="14932" y="6999"/>
                </a:cubicBezTo>
                <a:cubicBezTo>
                  <a:pt x="15134" y="6999"/>
                  <a:pt x="15296" y="6839"/>
                  <a:pt x="15296" y="6638"/>
                </a:cubicBezTo>
                <a:cubicBezTo>
                  <a:pt x="15296" y="6437"/>
                  <a:pt x="15134" y="6273"/>
                  <a:pt x="14932" y="6273"/>
                </a:cubicBezTo>
                <a:close/>
                <a:moveTo>
                  <a:pt x="16019" y="6273"/>
                </a:moveTo>
                <a:cubicBezTo>
                  <a:pt x="15817" y="6273"/>
                  <a:pt x="15652" y="6437"/>
                  <a:pt x="15652" y="6638"/>
                </a:cubicBezTo>
                <a:cubicBezTo>
                  <a:pt x="15652" y="6839"/>
                  <a:pt x="15817" y="6999"/>
                  <a:pt x="16019" y="6999"/>
                </a:cubicBezTo>
                <a:cubicBezTo>
                  <a:pt x="16221" y="6999"/>
                  <a:pt x="16383" y="6839"/>
                  <a:pt x="16383" y="6638"/>
                </a:cubicBezTo>
                <a:cubicBezTo>
                  <a:pt x="16383" y="6437"/>
                  <a:pt x="16221" y="6273"/>
                  <a:pt x="16019" y="6273"/>
                </a:cubicBezTo>
                <a:close/>
                <a:moveTo>
                  <a:pt x="16997" y="6273"/>
                </a:moveTo>
                <a:cubicBezTo>
                  <a:pt x="16796" y="6273"/>
                  <a:pt x="16631" y="6437"/>
                  <a:pt x="16631" y="6638"/>
                </a:cubicBezTo>
                <a:cubicBezTo>
                  <a:pt x="16631" y="6839"/>
                  <a:pt x="16796" y="6999"/>
                  <a:pt x="16997" y="6999"/>
                </a:cubicBezTo>
                <a:cubicBezTo>
                  <a:pt x="17199" y="6999"/>
                  <a:pt x="17361" y="6839"/>
                  <a:pt x="17361" y="6638"/>
                </a:cubicBezTo>
                <a:cubicBezTo>
                  <a:pt x="17361" y="6437"/>
                  <a:pt x="17199" y="6273"/>
                  <a:pt x="16997" y="6273"/>
                </a:cubicBezTo>
                <a:close/>
                <a:moveTo>
                  <a:pt x="18084" y="6273"/>
                </a:moveTo>
                <a:cubicBezTo>
                  <a:pt x="17883" y="6273"/>
                  <a:pt x="17718" y="6437"/>
                  <a:pt x="17718" y="6638"/>
                </a:cubicBezTo>
                <a:cubicBezTo>
                  <a:pt x="17718" y="6839"/>
                  <a:pt x="17883" y="6999"/>
                  <a:pt x="18084" y="6999"/>
                </a:cubicBezTo>
                <a:cubicBezTo>
                  <a:pt x="18286" y="6999"/>
                  <a:pt x="18448" y="6839"/>
                  <a:pt x="18448" y="6638"/>
                </a:cubicBezTo>
                <a:cubicBezTo>
                  <a:pt x="18448" y="6437"/>
                  <a:pt x="18286" y="6273"/>
                  <a:pt x="18084" y="6273"/>
                </a:cubicBezTo>
                <a:close/>
                <a:moveTo>
                  <a:pt x="20150" y="6273"/>
                </a:moveTo>
                <a:cubicBezTo>
                  <a:pt x="19948" y="6273"/>
                  <a:pt x="19783" y="6437"/>
                  <a:pt x="19783" y="6638"/>
                </a:cubicBezTo>
                <a:cubicBezTo>
                  <a:pt x="19783" y="6839"/>
                  <a:pt x="19948" y="6999"/>
                  <a:pt x="20150" y="6999"/>
                </a:cubicBezTo>
                <a:cubicBezTo>
                  <a:pt x="20352" y="6999"/>
                  <a:pt x="20513" y="6839"/>
                  <a:pt x="20513" y="6638"/>
                </a:cubicBezTo>
                <a:cubicBezTo>
                  <a:pt x="20513" y="6437"/>
                  <a:pt x="20352" y="6273"/>
                  <a:pt x="20150" y="6273"/>
                </a:cubicBezTo>
                <a:close/>
                <a:moveTo>
                  <a:pt x="9715" y="7354"/>
                </a:moveTo>
                <a:cubicBezTo>
                  <a:pt x="9513" y="7354"/>
                  <a:pt x="9348" y="7518"/>
                  <a:pt x="9348" y="7719"/>
                </a:cubicBezTo>
                <a:cubicBezTo>
                  <a:pt x="9348" y="7920"/>
                  <a:pt x="9513" y="8081"/>
                  <a:pt x="9715" y="8081"/>
                </a:cubicBezTo>
                <a:cubicBezTo>
                  <a:pt x="9917" y="8081"/>
                  <a:pt x="10078" y="7920"/>
                  <a:pt x="10078" y="7719"/>
                </a:cubicBezTo>
                <a:cubicBezTo>
                  <a:pt x="10078" y="7518"/>
                  <a:pt x="9917" y="7354"/>
                  <a:pt x="9715" y="7354"/>
                </a:cubicBezTo>
                <a:close/>
                <a:moveTo>
                  <a:pt x="10802" y="7354"/>
                </a:moveTo>
                <a:cubicBezTo>
                  <a:pt x="10600" y="7354"/>
                  <a:pt x="10435" y="7518"/>
                  <a:pt x="10435" y="7719"/>
                </a:cubicBezTo>
                <a:cubicBezTo>
                  <a:pt x="10435" y="7920"/>
                  <a:pt x="10600" y="8081"/>
                  <a:pt x="10802" y="8081"/>
                </a:cubicBezTo>
                <a:cubicBezTo>
                  <a:pt x="11003" y="8081"/>
                  <a:pt x="11165" y="7920"/>
                  <a:pt x="11165" y="7719"/>
                </a:cubicBezTo>
                <a:cubicBezTo>
                  <a:pt x="11165" y="7518"/>
                  <a:pt x="11003" y="7354"/>
                  <a:pt x="10802" y="7354"/>
                </a:cubicBezTo>
                <a:close/>
                <a:moveTo>
                  <a:pt x="11780" y="7354"/>
                </a:moveTo>
                <a:cubicBezTo>
                  <a:pt x="11578" y="7354"/>
                  <a:pt x="11413" y="7518"/>
                  <a:pt x="11413" y="7719"/>
                </a:cubicBezTo>
                <a:cubicBezTo>
                  <a:pt x="11413" y="7920"/>
                  <a:pt x="11578" y="8081"/>
                  <a:pt x="11780" y="8081"/>
                </a:cubicBezTo>
                <a:cubicBezTo>
                  <a:pt x="11982" y="8081"/>
                  <a:pt x="12143" y="7920"/>
                  <a:pt x="12143" y="7719"/>
                </a:cubicBezTo>
                <a:cubicBezTo>
                  <a:pt x="12143" y="7518"/>
                  <a:pt x="11982" y="7354"/>
                  <a:pt x="11780" y="7354"/>
                </a:cubicBezTo>
                <a:close/>
                <a:moveTo>
                  <a:pt x="13954" y="7354"/>
                </a:moveTo>
                <a:cubicBezTo>
                  <a:pt x="13752" y="7354"/>
                  <a:pt x="13587" y="7519"/>
                  <a:pt x="13587" y="7719"/>
                </a:cubicBezTo>
                <a:cubicBezTo>
                  <a:pt x="13587" y="7920"/>
                  <a:pt x="13752" y="8084"/>
                  <a:pt x="13954" y="8084"/>
                </a:cubicBezTo>
                <a:cubicBezTo>
                  <a:pt x="14156" y="8084"/>
                  <a:pt x="14317" y="7920"/>
                  <a:pt x="14317" y="7719"/>
                </a:cubicBezTo>
                <a:cubicBezTo>
                  <a:pt x="14317" y="7519"/>
                  <a:pt x="14156" y="7354"/>
                  <a:pt x="13954" y="7354"/>
                </a:cubicBezTo>
                <a:close/>
                <a:moveTo>
                  <a:pt x="14932" y="7354"/>
                </a:moveTo>
                <a:cubicBezTo>
                  <a:pt x="14730" y="7354"/>
                  <a:pt x="14565" y="7519"/>
                  <a:pt x="14565" y="7719"/>
                </a:cubicBezTo>
                <a:cubicBezTo>
                  <a:pt x="14565" y="7920"/>
                  <a:pt x="14730" y="8084"/>
                  <a:pt x="14932" y="8084"/>
                </a:cubicBezTo>
                <a:cubicBezTo>
                  <a:pt x="15134" y="8084"/>
                  <a:pt x="15296" y="7920"/>
                  <a:pt x="15296" y="7719"/>
                </a:cubicBezTo>
                <a:cubicBezTo>
                  <a:pt x="15296" y="7519"/>
                  <a:pt x="15134" y="7354"/>
                  <a:pt x="14932" y="7354"/>
                </a:cubicBezTo>
                <a:close/>
                <a:moveTo>
                  <a:pt x="16019" y="7354"/>
                </a:moveTo>
                <a:cubicBezTo>
                  <a:pt x="15817" y="7354"/>
                  <a:pt x="15652" y="7519"/>
                  <a:pt x="15652" y="7719"/>
                </a:cubicBezTo>
                <a:cubicBezTo>
                  <a:pt x="15652" y="7920"/>
                  <a:pt x="15817" y="8084"/>
                  <a:pt x="16019" y="8084"/>
                </a:cubicBezTo>
                <a:cubicBezTo>
                  <a:pt x="16221" y="8084"/>
                  <a:pt x="16383" y="7920"/>
                  <a:pt x="16383" y="7719"/>
                </a:cubicBezTo>
                <a:cubicBezTo>
                  <a:pt x="16383" y="7519"/>
                  <a:pt x="16221" y="7354"/>
                  <a:pt x="16019" y="7354"/>
                </a:cubicBezTo>
                <a:close/>
                <a:moveTo>
                  <a:pt x="16997" y="7354"/>
                </a:moveTo>
                <a:cubicBezTo>
                  <a:pt x="16796" y="7354"/>
                  <a:pt x="16631" y="7519"/>
                  <a:pt x="16631" y="7719"/>
                </a:cubicBezTo>
                <a:cubicBezTo>
                  <a:pt x="16631" y="7920"/>
                  <a:pt x="16796" y="8084"/>
                  <a:pt x="16997" y="8084"/>
                </a:cubicBezTo>
                <a:cubicBezTo>
                  <a:pt x="17199" y="8084"/>
                  <a:pt x="17361" y="7920"/>
                  <a:pt x="17361" y="7719"/>
                </a:cubicBezTo>
                <a:cubicBezTo>
                  <a:pt x="17361" y="7519"/>
                  <a:pt x="17199" y="7354"/>
                  <a:pt x="16997" y="7354"/>
                </a:cubicBezTo>
                <a:close/>
                <a:moveTo>
                  <a:pt x="18084" y="7354"/>
                </a:moveTo>
                <a:cubicBezTo>
                  <a:pt x="17883" y="7354"/>
                  <a:pt x="17718" y="7519"/>
                  <a:pt x="17718" y="7719"/>
                </a:cubicBezTo>
                <a:cubicBezTo>
                  <a:pt x="17718" y="7920"/>
                  <a:pt x="17883" y="8084"/>
                  <a:pt x="18084" y="8084"/>
                </a:cubicBezTo>
                <a:cubicBezTo>
                  <a:pt x="18286" y="8084"/>
                  <a:pt x="18448" y="7920"/>
                  <a:pt x="18448" y="7719"/>
                </a:cubicBezTo>
                <a:cubicBezTo>
                  <a:pt x="18448" y="7519"/>
                  <a:pt x="18286" y="7354"/>
                  <a:pt x="18084" y="7354"/>
                </a:cubicBezTo>
                <a:close/>
                <a:moveTo>
                  <a:pt x="19063" y="7354"/>
                </a:moveTo>
                <a:cubicBezTo>
                  <a:pt x="18861" y="7354"/>
                  <a:pt x="18696" y="7519"/>
                  <a:pt x="18696" y="7719"/>
                </a:cubicBezTo>
                <a:cubicBezTo>
                  <a:pt x="18696" y="7920"/>
                  <a:pt x="18861" y="8084"/>
                  <a:pt x="19063" y="8084"/>
                </a:cubicBezTo>
                <a:cubicBezTo>
                  <a:pt x="19264" y="8084"/>
                  <a:pt x="19426" y="7920"/>
                  <a:pt x="19426" y="7719"/>
                </a:cubicBezTo>
                <a:cubicBezTo>
                  <a:pt x="19426" y="7519"/>
                  <a:pt x="19264" y="7354"/>
                  <a:pt x="19063" y="7354"/>
                </a:cubicBezTo>
                <a:close/>
                <a:moveTo>
                  <a:pt x="20150" y="7354"/>
                </a:moveTo>
                <a:cubicBezTo>
                  <a:pt x="19948" y="7354"/>
                  <a:pt x="19783" y="7519"/>
                  <a:pt x="19783" y="7719"/>
                </a:cubicBezTo>
                <a:cubicBezTo>
                  <a:pt x="19783" y="7920"/>
                  <a:pt x="19948" y="8084"/>
                  <a:pt x="20150" y="8084"/>
                </a:cubicBezTo>
                <a:cubicBezTo>
                  <a:pt x="20352" y="8084"/>
                  <a:pt x="20513" y="7920"/>
                  <a:pt x="20513" y="7719"/>
                </a:cubicBezTo>
                <a:cubicBezTo>
                  <a:pt x="20513" y="7519"/>
                  <a:pt x="20352" y="7354"/>
                  <a:pt x="20150" y="7354"/>
                </a:cubicBezTo>
                <a:close/>
                <a:moveTo>
                  <a:pt x="7650" y="7462"/>
                </a:moveTo>
                <a:cubicBezTo>
                  <a:pt x="7448" y="7462"/>
                  <a:pt x="7283" y="7627"/>
                  <a:pt x="7283" y="7828"/>
                </a:cubicBezTo>
                <a:cubicBezTo>
                  <a:pt x="7283" y="8028"/>
                  <a:pt x="7448" y="8189"/>
                  <a:pt x="7650" y="8189"/>
                </a:cubicBezTo>
                <a:cubicBezTo>
                  <a:pt x="7852" y="8189"/>
                  <a:pt x="8013" y="8028"/>
                  <a:pt x="8013" y="7828"/>
                </a:cubicBezTo>
                <a:cubicBezTo>
                  <a:pt x="8013" y="7627"/>
                  <a:pt x="7852" y="7462"/>
                  <a:pt x="7650" y="7462"/>
                </a:cubicBezTo>
                <a:close/>
                <a:moveTo>
                  <a:pt x="8628" y="7462"/>
                </a:moveTo>
                <a:cubicBezTo>
                  <a:pt x="8426" y="7462"/>
                  <a:pt x="8261" y="7627"/>
                  <a:pt x="8261" y="7828"/>
                </a:cubicBezTo>
                <a:cubicBezTo>
                  <a:pt x="8261" y="8028"/>
                  <a:pt x="8426" y="8189"/>
                  <a:pt x="8628" y="8189"/>
                </a:cubicBezTo>
                <a:cubicBezTo>
                  <a:pt x="8830" y="8189"/>
                  <a:pt x="8991" y="8028"/>
                  <a:pt x="8991" y="7828"/>
                </a:cubicBezTo>
                <a:cubicBezTo>
                  <a:pt x="8991" y="7627"/>
                  <a:pt x="8830" y="7462"/>
                  <a:pt x="8628" y="7462"/>
                </a:cubicBezTo>
                <a:close/>
                <a:moveTo>
                  <a:pt x="7541" y="8436"/>
                </a:moveTo>
                <a:cubicBezTo>
                  <a:pt x="7339" y="8436"/>
                  <a:pt x="7174" y="8600"/>
                  <a:pt x="7174" y="8801"/>
                </a:cubicBezTo>
                <a:cubicBezTo>
                  <a:pt x="7174" y="9002"/>
                  <a:pt x="7339" y="9163"/>
                  <a:pt x="7541" y="9163"/>
                </a:cubicBezTo>
                <a:cubicBezTo>
                  <a:pt x="7743" y="9163"/>
                  <a:pt x="7904" y="9002"/>
                  <a:pt x="7904" y="8801"/>
                </a:cubicBezTo>
                <a:cubicBezTo>
                  <a:pt x="7904" y="8600"/>
                  <a:pt x="7743" y="8436"/>
                  <a:pt x="7541" y="8436"/>
                </a:cubicBezTo>
                <a:close/>
                <a:moveTo>
                  <a:pt x="8628" y="8436"/>
                </a:moveTo>
                <a:cubicBezTo>
                  <a:pt x="8426" y="8436"/>
                  <a:pt x="8261" y="8600"/>
                  <a:pt x="8261" y="8801"/>
                </a:cubicBezTo>
                <a:cubicBezTo>
                  <a:pt x="8261" y="9002"/>
                  <a:pt x="8426" y="9163"/>
                  <a:pt x="8628" y="9163"/>
                </a:cubicBezTo>
                <a:cubicBezTo>
                  <a:pt x="8830" y="9163"/>
                  <a:pt x="8991" y="9002"/>
                  <a:pt x="8991" y="8801"/>
                </a:cubicBezTo>
                <a:cubicBezTo>
                  <a:pt x="8991" y="8600"/>
                  <a:pt x="8830" y="8436"/>
                  <a:pt x="8628" y="8436"/>
                </a:cubicBezTo>
                <a:close/>
                <a:moveTo>
                  <a:pt x="9715" y="8436"/>
                </a:moveTo>
                <a:cubicBezTo>
                  <a:pt x="9513" y="8436"/>
                  <a:pt x="9348" y="8600"/>
                  <a:pt x="9348" y="8801"/>
                </a:cubicBezTo>
                <a:cubicBezTo>
                  <a:pt x="9348" y="9002"/>
                  <a:pt x="9513" y="9163"/>
                  <a:pt x="9715" y="9163"/>
                </a:cubicBezTo>
                <a:cubicBezTo>
                  <a:pt x="9917" y="9163"/>
                  <a:pt x="10078" y="9002"/>
                  <a:pt x="10078" y="8801"/>
                </a:cubicBezTo>
                <a:cubicBezTo>
                  <a:pt x="10078" y="8600"/>
                  <a:pt x="9917" y="8436"/>
                  <a:pt x="9715" y="8436"/>
                </a:cubicBezTo>
                <a:close/>
                <a:moveTo>
                  <a:pt x="10802" y="8436"/>
                </a:moveTo>
                <a:cubicBezTo>
                  <a:pt x="10600" y="8436"/>
                  <a:pt x="10435" y="8600"/>
                  <a:pt x="10435" y="8801"/>
                </a:cubicBezTo>
                <a:cubicBezTo>
                  <a:pt x="10435" y="9002"/>
                  <a:pt x="10600" y="9163"/>
                  <a:pt x="10802" y="9163"/>
                </a:cubicBezTo>
                <a:cubicBezTo>
                  <a:pt x="11003" y="9163"/>
                  <a:pt x="11165" y="9002"/>
                  <a:pt x="11165" y="8801"/>
                </a:cubicBezTo>
                <a:cubicBezTo>
                  <a:pt x="11165" y="8600"/>
                  <a:pt x="11003" y="8436"/>
                  <a:pt x="10802" y="8436"/>
                </a:cubicBezTo>
                <a:close/>
                <a:moveTo>
                  <a:pt x="11780" y="8436"/>
                </a:moveTo>
                <a:cubicBezTo>
                  <a:pt x="11578" y="8436"/>
                  <a:pt x="11413" y="8600"/>
                  <a:pt x="11413" y="8801"/>
                </a:cubicBezTo>
                <a:cubicBezTo>
                  <a:pt x="11413" y="9002"/>
                  <a:pt x="11578" y="9163"/>
                  <a:pt x="11780" y="9163"/>
                </a:cubicBezTo>
                <a:cubicBezTo>
                  <a:pt x="11982" y="9163"/>
                  <a:pt x="12143" y="9002"/>
                  <a:pt x="12143" y="8801"/>
                </a:cubicBezTo>
                <a:cubicBezTo>
                  <a:pt x="12143" y="8600"/>
                  <a:pt x="11982" y="8436"/>
                  <a:pt x="11780" y="8436"/>
                </a:cubicBezTo>
                <a:close/>
                <a:moveTo>
                  <a:pt x="13845" y="8436"/>
                </a:moveTo>
                <a:cubicBezTo>
                  <a:pt x="13644" y="8436"/>
                  <a:pt x="13478" y="8600"/>
                  <a:pt x="13478" y="8801"/>
                </a:cubicBezTo>
                <a:cubicBezTo>
                  <a:pt x="13478" y="9002"/>
                  <a:pt x="13644" y="9163"/>
                  <a:pt x="13845" y="9163"/>
                </a:cubicBezTo>
                <a:cubicBezTo>
                  <a:pt x="14047" y="9163"/>
                  <a:pt x="14209" y="9002"/>
                  <a:pt x="14209" y="8801"/>
                </a:cubicBezTo>
                <a:cubicBezTo>
                  <a:pt x="14209" y="8600"/>
                  <a:pt x="14047" y="8436"/>
                  <a:pt x="13845" y="8436"/>
                </a:cubicBezTo>
                <a:close/>
                <a:moveTo>
                  <a:pt x="14932" y="8436"/>
                </a:moveTo>
                <a:cubicBezTo>
                  <a:pt x="14730" y="8436"/>
                  <a:pt x="14565" y="8600"/>
                  <a:pt x="14565" y="8801"/>
                </a:cubicBezTo>
                <a:cubicBezTo>
                  <a:pt x="14565" y="9002"/>
                  <a:pt x="14730" y="9163"/>
                  <a:pt x="14932" y="9163"/>
                </a:cubicBezTo>
                <a:cubicBezTo>
                  <a:pt x="15134" y="9163"/>
                  <a:pt x="15296" y="9002"/>
                  <a:pt x="15296" y="8801"/>
                </a:cubicBezTo>
                <a:cubicBezTo>
                  <a:pt x="15296" y="8600"/>
                  <a:pt x="15134" y="8436"/>
                  <a:pt x="14932" y="8436"/>
                </a:cubicBezTo>
                <a:close/>
                <a:moveTo>
                  <a:pt x="16019" y="8436"/>
                </a:moveTo>
                <a:cubicBezTo>
                  <a:pt x="15817" y="8436"/>
                  <a:pt x="15652" y="8600"/>
                  <a:pt x="15652" y="8801"/>
                </a:cubicBezTo>
                <a:cubicBezTo>
                  <a:pt x="15652" y="9002"/>
                  <a:pt x="15817" y="9163"/>
                  <a:pt x="16019" y="9163"/>
                </a:cubicBezTo>
                <a:cubicBezTo>
                  <a:pt x="16221" y="9163"/>
                  <a:pt x="16383" y="9002"/>
                  <a:pt x="16383" y="8801"/>
                </a:cubicBezTo>
                <a:cubicBezTo>
                  <a:pt x="16383" y="8600"/>
                  <a:pt x="16221" y="8436"/>
                  <a:pt x="16019" y="8436"/>
                </a:cubicBezTo>
                <a:close/>
                <a:moveTo>
                  <a:pt x="16997" y="8436"/>
                </a:moveTo>
                <a:cubicBezTo>
                  <a:pt x="16795" y="8436"/>
                  <a:pt x="16631" y="8600"/>
                  <a:pt x="16631" y="8801"/>
                </a:cubicBezTo>
                <a:cubicBezTo>
                  <a:pt x="16631" y="9002"/>
                  <a:pt x="16795" y="9163"/>
                  <a:pt x="16997" y="9163"/>
                </a:cubicBezTo>
                <a:cubicBezTo>
                  <a:pt x="17199" y="9163"/>
                  <a:pt x="17361" y="9002"/>
                  <a:pt x="17361" y="8801"/>
                </a:cubicBezTo>
                <a:cubicBezTo>
                  <a:pt x="17361" y="8600"/>
                  <a:pt x="17199" y="8436"/>
                  <a:pt x="16997" y="8436"/>
                </a:cubicBezTo>
                <a:close/>
                <a:moveTo>
                  <a:pt x="18084" y="8436"/>
                </a:moveTo>
                <a:cubicBezTo>
                  <a:pt x="17883" y="8436"/>
                  <a:pt x="17718" y="8600"/>
                  <a:pt x="17718" y="8801"/>
                </a:cubicBezTo>
                <a:cubicBezTo>
                  <a:pt x="17718" y="9002"/>
                  <a:pt x="17883" y="9163"/>
                  <a:pt x="18084" y="9163"/>
                </a:cubicBezTo>
                <a:cubicBezTo>
                  <a:pt x="18286" y="9163"/>
                  <a:pt x="18448" y="9002"/>
                  <a:pt x="18448" y="8801"/>
                </a:cubicBezTo>
                <a:cubicBezTo>
                  <a:pt x="18448" y="8600"/>
                  <a:pt x="18286" y="8436"/>
                  <a:pt x="18084" y="8436"/>
                </a:cubicBezTo>
                <a:close/>
                <a:moveTo>
                  <a:pt x="19063" y="8436"/>
                </a:moveTo>
                <a:cubicBezTo>
                  <a:pt x="18861" y="8436"/>
                  <a:pt x="18696" y="8600"/>
                  <a:pt x="18696" y="8801"/>
                </a:cubicBezTo>
                <a:cubicBezTo>
                  <a:pt x="18696" y="9002"/>
                  <a:pt x="18861" y="9163"/>
                  <a:pt x="19063" y="9163"/>
                </a:cubicBezTo>
                <a:cubicBezTo>
                  <a:pt x="19264" y="9163"/>
                  <a:pt x="19426" y="9002"/>
                  <a:pt x="19426" y="8801"/>
                </a:cubicBezTo>
                <a:cubicBezTo>
                  <a:pt x="19426" y="8600"/>
                  <a:pt x="19264" y="8436"/>
                  <a:pt x="19063" y="8436"/>
                </a:cubicBezTo>
                <a:close/>
                <a:moveTo>
                  <a:pt x="20150" y="8436"/>
                </a:moveTo>
                <a:cubicBezTo>
                  <a:pt x="19948" y="8436"/>
                  <a:pt x="19783" y="8600"/>
                  <a:pt x="19783" y="8801"/>
                </a:cubicBezTo>
                <a:cubicBezTo>
                  <a:pt x="19783" y="9001"/>
                  <a:pt x="19948" y="9163"/>
                  <a:pt x="20150" y="9163"/>
                </a:cubicBezTo>
                <a:cubicBezTo>
                  <a:pt x="20352" y="9163"/>
                  <a:pt x="20513" y="9001"/>
                  <a:pt x="20513" y="8801"/>
                </a:cubicBezTo>
                <a:cubicBezTo>
                  <a:pt x="20513" y="8600"/>
                  <a:pt x="20352" y="8436"/>
                  <a:pt x="20150" y="8436"/>
                </a:cubicBezTo>
                <a:close/>
                <a:moveTo>
                  <a:pt x="9715" y="9517"/>
                </a:moveTo>
                <a:cubicBezTo>
                  <a:pt x="9513" y="9517"/>
                  <a:pt x="9348" y="9681"/>
                  <a:pt x="9348" y="9882"/>
                </a:cubicBezTo>
                <a:cubicBezTo>
                  <a:pt x="9348" y="10083"/>
                  <a:pt x="9513" y="10244"/>
                  <a:pt x="9715" y="10244"/>
                </a:cubicBezTo>
                <a:cubicBezTo>
                  <a:pt x="9917" y="10244"/>
                  <a:pt x="10078" y="10083"/>
                  <a:pt x="10078" y="9882"/>
                </a:cubicBezTo>
                <a:cubicBezTo>
                  <a:pt x="10078" y="9681"/>
                  <a:pt x="9917" y="9517"/>
                  <a:pt x="9715" y="9517"/>
                </a:cubicBezTo>
                <a:close/>
                <a:moveTo>
                  <a:pt x="10802" y="9517"/>
                </a:moveTo>
                <a:cubicBezTo>
                  <a:pt x="10600" y="9517"/>
                  <a:pt x="10435" y="9681"/>
                  <a:pt x="10435" y="9882"/>
                </a:cubicBezTo>
                <a:cubicBezTo>
                  <a:pt x="10435" y="10083"/>
                  <a:pt x="10600" y="10244"/>
                  <a:pt x="10802" y="10244"/>
                </a:cubicBezTo>
                <a:cubicBezTo>
                  <a:pt x="11003" y="10244"/>
                  <a:pt x="11165" y="10083"/>
                  <a:pt x="11165" y="9882"/>
                </a:cubicBezTo>
                <a:cubicBezTo>
                  <a:pt x="11165" y="9681"/>
                  <a:pt x="11003" y="9517"/>
                  <a:pt x="10802" y="9517"/>
                </a:cubicBezTo>
                <a:close/>
                <a:moveTo>
                  <a:pt x="14932" y="9517"/>
                </a:moveTo>
                <a:cubicBezTo>
                  <a:pt x="14730" y="9517"/>
                  <a:pt x="14565" y="9681"/>
                  <a:pt x="14565" y="9882"/>
                </a:cubicBezTo>
                <a:cubicBezTo>
                  <a:pt x="14565" y="10083"/>
                  <a:pt x="14730" y="10244"/>
                  <a:pt x="14932" y="10244"/>
                </a:cubicBezTo>
                <a:cubicBezTo>
                  <a:pt x="15134" y="10244"/>
                  <a:pt x="15296" y="10083"/>
                  <a:pt x="15296" y="9882"/>
                </a:cubicBezTo>
                <a:cubicBezTo>
                  <a:pt x="15296" y="9681"/>
                  <a:pt x="15134" y="9517"/>
                  <a:pt x="14932" y="9517"/>
                </a:cubicBezTo>
                <a:close/>
                <a:moveTo>
                  <a:pt x="16019" y="9517"/>
                </a:moveTo>
                <a:cubicBezTo>
                  <a:pt x="15817" y="9517"/>
                  <a:pt x="15652" y="9681"/>
                  <a:pt x="15652" y="9882"/>
                </a:cubicBezTo>
                <a:cubicBezTo>
                  <a:pt x="15652" y="10083"/>
                  <a:pt x="15817" y="10244"/>
                  <a:pt x="16019" y="10244"/>
                </a:cubicBezTo>
                <a:cubicBezTo>
                  <a:pt x="16221" y="10244"/>
                  <a:pt x="16383" y="10083"/>
                  <a:pt x="16383" y="9882"/>
                </a:cubicBezTo>
                <a:cubicBezTo>
                  <a:pt x="16383" y="9681"/>
                  <a:pt x="16221" y="9517"/>
                  <a:pt x="16019" y="9517"/>
                </a:cubicBezTo>
                <a:close/>
                <a:moveTo>
                  <a:pt x="16997" y="9517"/>
                </a:moveTo>
                <a:cubicBezTo>
                  <a:pt x="16795" y="9517"/>
                  <a:pt x="16631" y="9681"/>
                  <a:pt x="16631" y="9882"/>
                </a:cubicBezTo>
                <a:cubicBezTo>
                  <a:pt x="16631" y="10083"/>
                  <a:pt x="16795" y="10244"/>
                  <a:pt x="16997" y="10244"/>
                </a:cubicBezTo>
                <a:cubicBezTo>
                  <a:pt x="17199" y="10244"/>
                  <a:pt x="17361" y="10083"/>
                  <a:pt x="17361" y="9882"/>
                </a:cubicBezTo>
                <a:cubicBezTo>
                  <a:pt x="17361" y="9681"/>
                  <a:pt x="17199" y="9517"/>
                  <a:pt x="16997" y="9517"/>
                </a:cubicBezTo>
                <a:close/>
                <a:moveTo>
                  <a:pt x="18084" y="9517"/>
                </a:moveTo>
                <a:cubicBezTo>
                  <a:pt x="17883" y="9517"/>
                  <a:pt x="17718" y="9681"/>
                  <a:pt x="17718" y="9882"/>
                </a:cubicBezTo>
                <a:cubicBezTo>
                  <a:pt x="17718" y="10083"/>
                  <a:pt x="17883" y="10244"/>
                  <a:pt x="18084" y="10244"/>
                </a:cubicBezTo>
                <a:cubicBezTo>
                  <a:pt x="18286" y="10244"/>
                  <a:pt x="18448" y="10083"/>
                  <a:pt x="18448" y="9882"/>
                </a:cubicBezTo>
                <a:cubicBezTo>
                  <a:pt x="18448" y="9681"/>
                  <a:pt x="18286" y="9517"/>
                  <a:pt x="18084" y="9517"/>
                </a:cubicBezTo>
                <a:close/>
                <a:moveTo>
                  <a:pt x="19063" y="9517"/>
                </a:moveTo>
                <a:cubicBezTo>
                  <a:pt x="18861" y="9517"/>
                  <a:pt x="18696" y="9681"/>
                  <a:pt x="18696" y="9882"/>
                </a:cubicBezTo>
                <a:cubicBezTo>
                  <a:pt x="18696" y="10083"/>
                  <a:pt x="18861" y="10244"/>
                  <a:pt x="19063" y="10244"/>
                </a:cubicBezTo>
                <a:cubicBezTo>
                  <a:pt x="19264" y="10244"/>
                  <a:pt x="19426" y="10083"/>
                  <a:pt x="19426" y="9882"/>
                </a:cubicBezTo>
                <a:cubicBezTo>
                  <a:pt x="19426" y="9681"/>
                  <a:pt x="19264" y="9517"/>
                  <a:pt x="19063" y="9517"/>
                </a:cubicBezTo>
                <a:close/>
                <a:moveTo>
                  <a:pt x="20150" y="9517"/>
                </a:moveTo>
                <a:cubicBezTo>
                  <a:pt x="19948" y="9517"/>
                  <a:pt x="19783" y="9682"/>
                  <a:pt x="19783" y="9882"/>
                </a:cubicBezTo>
                <a:cubicBezTo>
                  <a:pt x="19783" y="10083"/>
                  <a:pt x="19948" y="10244"/>
                  <a:pt x="20150" y="10244"/>
                </a:cubicBezTo>
                <a:cubicBezTo>
                  <a:pt x="20352" y="10244"/>
                  <a:pt x="20513" y="10083"/>
                  <a:pt x="20513" y="9882"/>
                </a:cubicBezTo>
                <a:cubicBezTo>
                  <a:pt x="20513" y="9682"/>
                  <a:pt x="20352" y="9517"/>
                  <a:pt x="20150" y="9517"/>
                </a:cubicBezTo>
                <a:close/>
                <a:moveTo>
                  <a:pt x="3519" y="10491"/>
                </a:moveTo>
                <a:cubicBezTo>
                  <a:pt x="3317" y="10491"/>
                  <a:pt x="3152" y="10655"/>
                  <a:pt x="3152" y="10856"/>
                </a:cubicBezTo>
                <a:cubicBezTo>
                  <a:pt x="3152" y="11057"/>
                  <a:pt x="3317" y="11217"/>
                  <a:pt x="3519" y="11217"/>
                </a:cubicBezTo>
                <a:cubicBezTo>
                  <a:pt x="3721" y="11217"/>
                  <a:pt x="3883" y="11057"/>
                  <a:pt x="3883" y="10856"/>
                </a:cubicBezTo>
                <a:cubicBezTo>
                  <a:pt x="3883" y="10655"/>
                  <a:pt x="3721" y="10491"/>
                  <a:pt x="3519" y="10491"/>
                </a:cubicBezTo>
                <a:close/>
                <a:moveTo>
                  <a:pt x="8628" y="10491"/>
                </a:moveTo>
                <a:cubicBezTo>
                  <a:pt x="8426" y="10491"/>
                  <a:pt x="8261" y="10655"/>
                  <a:pt x="8261" y="10856"/>
                </a:cubicBezTo>
                <a:cubicBezTo>
                  <a:pt x="8261" y="11057"/>
                  <a:pt x="8426" y="11217"/>
                  <a:pt x="8628" y="11217"/>
                </a:cubicBezTo>
                <a:cubicBezTo>
                  <a:pt x="8830" y="11217"/>
                  <a:pt x="8991" y="11057"/>
                  <a:pt x="8991" y="10856"/>
                </a:cubicBezTo>
                <a:cubicBezTo>
                  <a:pt x="8991" y="10655"/>
                  <a:pt x="8830" y="10491"/>
                  <a:pt x="8628" y="10491"/>
                </a:cubicBezTo>
                <a:close/>
                <a:moveTo>
                  <a:pt x="9715" y="10491"/>
                </a:moveTo>
                <a:cubicBezTo>
                  <a:pt x="9513" y="10491"/>
                  <a:pt x="9348" y="10655"/>
                  <a:pt x="9348" y="10856"/>
                </a:cubicBezTo>
                <a:cubicBezTo>
                  <a:pt x="9348" y="11057"/>
                  <a:pt x="9513" y="11217"/>
                  <a:pt x="9715" y="11217"/>
                </a:cubicBezTo>
                <a:cubicBezTo>
                  <a:pt x="9917" y="11217"/>
                  <a:pt x="10078" y="11057"/>
                  <a:pt x="10078" y="10856"/>
                </a:cubicBezTo>
                <a:cubicBezTo>
                  <a:pt x="10078" y="10655"/>
                  <a:pt x="9917" y="10491"/>
                  <a:pt x="9715" y="10491"/>
                </a:cubicBezTo>
                <a:close/>
                <a:moveTo>
                  <a:pt x="10802" y="10491"/>
                </a:moveTo>
                <a:cubicBezTo>
                  <a:pt x="10600" y="10491"/>
                  <a:pt x="10435" y="10655"/>
                  <a:pt x="10435" y="10856"/>
                </a:cubicBezTo>
                <a:cubicBezTo>
                  <a:pt x="10435" y="11057"/>
                  <a:pt x="10600" y="11217"/>
                  <a:pt x="10802" y="11217"/>
                </a:cubicBezTo>
                <a:cubicBezTo>
                  <a:pt x="11003" y="11217"/>
                  <a:pt x="11165" y="11057"/>
                  <a:pt x="11165" y="10856"/>
                </a:cubicBezTo>
                <a:cubicBezTo>
                  <a:pt x="11165" y="10655"/>
                  <a:pt x="11003" y="10491"/>
                  <a:pt x="10802" y="10491"/>
                </a:cubicBezTo>
                <a:close/>
                <a:moveTo>
                  <a:pt x="13845" y="10491"/>
                </a:moveTo>
                <a:cubicBezTo>
                  <a:pt x="13644" y="10491"/>
                  <a:pt x="13478" y="10655"/>
                  <a:pt x="13478" y="10856"/>
                </a:cubicBezTo>
                <a:cubicBezTo>
                  <a:pt x="13478" y="11057"/>
                  <a:pt x="13644" y="11217"/>
                  <a:pt x="13845" y="11217"/>
                </a:cubicBezTo>
                <a:cubicBezTo>
                  <a:pt x="14047" y="11217"/>
                  <a:pt x="14209" y="11057"/>
                  <a:pt x="14209" y="10856"/>
                </a:cubicBezTo>
                <a:cubicBezTo>
                  <a:pt x="14209" y="10655"/>
                  <a:pt x="14047" y="10491"/>
                  <a:pt x="13845" y="10491"/>
                </a:cubicBezTo>
                <a:close/>
                <a:moveTo>
                  <a:pt x="14932" y="10491"/>
                </a:moveTo>
                <a:cubicBezTo>
                  <a:pt x="14730" y="10491"/>
                  <a:pt x="14565" y="10655"/>
                  <a:pt x="14565" y="10856"/>
                </a:cubicBezTo>
                <a:cubicBezTo>
                  <a:pt x="14565" y="11057"/>
                  <a:pt x="14730" y="11217"/>
                  <a:pt x="14932" y="11217"/>
                </a:cubicBezTo>
                <a:cubicBezTo>
                  <a:pt x="15134" y="11217"/>
                  <a:pt x="15296" y="11057"/>
                  <a:pt x="15296" y="10856"/>
                </a:cubicBezTo>
                <a:cubicBezTo>
                  <a:pt x="15296" y="10655"/>
                  <a:pt x="15134" y="10491"/>
                  <a:pt x="14932" y="10491"/>
                </a:cubicBezTo>
                <a:close/>
                <a:moveTo>
                  <a:pt x="16019" y="10491"/>
                </a:moveTo>
                <a:cubicBezTo>
                  <a:pt x="15817" y="10491"/>
                  <a:pt x="15652" y="10655"/>
                  <a:pt x="15652" y="10856"/>
                </a:cubicBezTo>
                <a:cubicBezTo>
                  <a:pt x="15652" y="11057"/>
                  <a:pt x="15817" y="11217"/>
                  <a:pt x="16019" y="11217"/>
                </a:cubicBezTo>
                <a:cubicBezTo>
                  <a:pt x="16221" y="11217"/>
                  <a:pt x="16383" y="11057"/>
                  <a:pt x="16383" y="10856"/>
                </a:cubicBezTo>
                <a:cubicBezTo>
                  <a:pt x="16383" y="10655"/>
                  <a:pt x="16221" y="10491"/>
                  <a:pt x="16019" y="10491"/>
                </a:cubicBezTo>
                <a:close/>
                <a:moveTo>
                  <a:pt x="16997" y="10491"/>
                </a:moveTo>
                <a:cubicBezTo>
                  <a:pt x="16795" y="10491"/>
                  <a:pt x="16631" y="10655"/>
                  <a:pt x="16631" y="10856"/>
                </a:cubicBezTo>
                <a:cubicBezTo>
                  <a:pt x="16631" y="11057"/>
                  <a:pt x="16795" y="11217"/>
                  <a:pt x="16997" y="11217"/>
                </a:cubicBezTo>
                <a:cubicBezTo>
                  <a:pt x="17199" y="11217"/>
                  <a:pt x="17361" y="11057"/>
                  <a:pt x="17361" y="10856"/>
                </a:cubicBezTo>
                <a:cubicBezTo>
                  <a:pt x="17361" y="10655"/>
                  <a:pt x="17199" y="10491"/>
                  <a:pt x="16997" y="10491"/>
                </a:cubicBezTo>
                <a:close/>
                <a:moveTo>
                  <a:pt x="18084" y="10491"/>
                </a:moveTo>
                <a:cubicBezTo>
                  <a:pt x="17883" y="10491"/>
                  <a:pt x="17718" y="10655"/>
                  <a:pt x="17718" y="10856"/>
                </a:cubicBezTo>
                <a:cubicBezTo>
                  <a:pt x="17718" y="11057"/>
                  <a:pt x="17883" y="11217"/>
                  <a:pt x="18084" y="11217"/>
                </a:cubicBezTo>
                <a:cubicBezTo>
                  <a:pt x="18286" y="11217"/>
                  <a:pt x="18448" y="11057"/>
                  <a:pt x="18448" y="10856"/>
                </a:cubicBezTo>
                <a:cubicBezTo>
                  <a:pt x="18448" y="10655"/>
                  <a:pt x="18286" y="10491"/>
                  <a:pt x="18084" y="10491"/>
                </a:cubicBezTo>
                <a:close/>
                <a:moveTo>
                  <a:pt x="19063" y="10491"/>
                </a:moveTo>
                <a:cubicBezTo>
                  <a:pt x="18861" y="10491"/>
                  <a:pt x="18696" y="10655"/>
                  <a:pt x="18696" y="10856"/>
                </a:cubicBezTo>
                <a:cubicBezTo>
                  <a:pt x="18696" y="11057"/>
                  <a:pt x="18861" y="11217"/>
                  <a:pt x="19063" y="11217"/>
                </a:cubicBezTo>
                <a:cubicBezTo>
                  <a:pt x="19264" y="11217"/>
                  <a:pt x="19426" y="11057"/>
                  <a:pt x="19426" y="10856"/>
                </a:cubicBezTo>
                <a:cubicBezTo>
                  <a:pt x="19426" y="10655"/>
                  <a:pt x="19264" y="10491"/>
                  <a:pt x="19063" y="10491"/>
                </a:cubicBezTo>
                <a:close/>
                <a:moveTo>
                  <a:pt x="20150" y="10491"/>
                </a:moveTo>
                <a:cubicBezTo>
                  <a:pt x="19948" y="10491"/>
                  <a:pt x="19783" y="10655"/>
                  <a:pt x="19783" y="10856"/>
                </a:cubicBezTo>
                <a:cubicBezTo>
                  <a:pt x="19783" y="11057"/>
                  <a:pt x="19948" y="11217"/>
                  <a:pt x="20150" y="11217"/>
                </a:cubicBezTo>
                <a:cubicBezTo>
                  <a:pt x="20351" y="11217"/>
                  <a:pt x="20513" y="11057"/>
                  <a:pt x="20513" y="10856"/>
                </a:cubicBezTo>
                <a:cubicBezTo>
                  <a:pt x="20513" y="10655"/>
                  <a:pt x="20351" y="10491"/>
                  <a:pt x="20150" y="10491"/>
                </a:cubicBezTo>
                <a:close/>
                <a:moveTo>
                  <a:pt x="21237" y="10491"/>
                </a:moveTo>
                <a:cubicBezTo>
                  <a:pt x="21034" y="10491"/>
                  <a:pt x="20870" y="10655"/>
                  <a:pt x="20870" y="10856"/>
                </a:cubicBezTo>
                <a:cubicBezTo>
                  <a:pt x="20870" y="11057"/>
                  <a:pt x="21034" y="11217"/>
                  <a:pt x="21237" y="11217"/>
                </a:cubicBezTo>
                <a:cubicBezTo>
                  <a:pt x="21438" y="11217"/>
                  <a:pt x="21600" y="11057"/>
                  <a:pt x="21600" y="10856"/>
                </a:cubicBezTo>
                <a:cubicBezTo>
                  <a:pt x="21600" y="10655"/>
                  <a:pt x="21438" y="10491"/>
                  <a:pt x="21237" y="10491"/>
                </a:cubicBezTo>
                <a:close/>
                <a:moveTo>
                  <a:pt x="8628" y="11464"/>
                </a:moveTo>
                <a:cubicBezTo>
                  <a:pt x="8426" y="11464"/>
                  <a:pt x="8261" y="11628"/>
                  <a:pt x="8261" y="11829"/>
                </a:cubicBezTo>
                <a:cubicBezTo>
                  <a:pt x="8261" y="12030"/>
                  <a:pt x="8426" y="12191"/>
                  <a:pt x="8628" y="12191"/>
                </a:cubicBezTo>
                <a:cubicBezTo>
                  <a:pt x="8830" y="12191"/>
                  <a:pt x="8991" y="12030"/>
                  <a:pt x="8991" y="11829"/>
                </a:cubicBezTo>
                <a:cubicBezTo>
                  <a:pt x="8991" y="11628"/>
                  <a:pt x="8830" y="11464"/>
                  <a:pt x="8628" y="11464"/>
                </a:cubicBezTo>
                <a:close/>
                <a:moveTo>
                  <a:pt x="9715" y="11464"/>
                </a:moveTo>
                <a:cubicBezTo>
                  <a:pt x="9513" y="11464"/>
                  <a:pt x="9348" y="11628"/>
                  <a:pt x="9348" y="11829"/>
                </a:cubicBezTo>
                <a:cubicBezTo>
                  <a:pt x="9348" y="12030"/>
                  <a:pt x="9513" y="12191"/>
                  <a:pt x="9715" y="12191"/>
                </a:cubicBezTo>
                <a:cubicBezTo>
                  <a:pt x="9917" y="12191"/>
                  <a:pt x="10078" y="12030"/>
                  <a:pt x="10078" y="11829"/>
                </a:cubicBezTo>
                <a:cubicBezTo>
                  <a:pt x="10078" y="11628"/>
                  <a:pt x="9917" y="11464"/>
                  <a:pt x="9715" y="11464"/>
                </a:cubicBezTo>
                <a:close/>
                <a:moveTo>
                  <a:pt x="10802" y="11464"/>
                </a:moveTo>
                <a:cubicBezTo>
                  <a:pt x="10600" y="11464"/>
                  <a:pt x="10435" y="11628"/>
                  <a:pt x="10435" y="11829"/>
                </a:cubicBezTo>
                <a:cubicBezTo>
                  <a:pt x="10435" y="12030"/>
                  <a:pt x="10600" y="12191"/>
                  <a:pt x="10802" y="12191"/>
                </a:cubicBezTo>
                <a:cubicBezTo>
                  <a:pt x="11003" y="12191"/>
                  <a:pt x="11165" y="12030"/>
                  <a:pt x="11165" y="11829"/>
                </a:cubicBezTo>
                <a:cubicBezTo>
                  <a:pt x="11165" y="11628"/>
                  <a:pt x="11003" y="11464"/>
                  <a:pt x="10802" y="11464"/>
                </a:cubicBezTo>
                <a:close/>
                <a:moveTo>
                  <a:pt x="11780" y="11464"/>
                </a:moveTo>
                <a:cubicBezTo>
                  <a:pt x="11578" y="11464"/>
                  <a:pt x="11413" y="11628"/>
                  <a:pt x="11413" y="11829"/>
                </a:cubicBezTo>
                <a:cubicBezTo>
                  <a:pt x="11413" y="12030"/>
                  <a:pt x="11578" y="12191"/>
                  <a:pt x="11780" y="12191"/>
                </a:cubicBezTo>
                <a:cubicBezTo>
                  <a:pt x="11982" y="12191"/>
                  <a:pt x="12143" y="12030"/>
                  <a:pt x="12143" y="11829"/>
                </a:cubicBezTo>
                <a:cubicBezTo>
                  <a:pt x="12143" y="11628"/>
                  <a:pt x="11982" y="11464"/>
                  <a:pt x="11780" y="11464"/>
                </a:cubicBezTo>
                <a:close/>
                <a:moveTo>
                  <a:pt x="12867" y="11464"/>
                </a:moveTo>
                <a:cubicBezTo>
                  <a:pt x="12665" y="11464"/>
                  <a:pt x="12500" y="11628"/>
                  <a:pt x="12500" y="11829"/>
                </a:cubicBezTo>
                <a:cubicBezTo>
                  <a:pt x="12500" y="12030"/>
                  <a:pt x="12665" y="12191"/>
                  <a:pt x="12867" y="12191"/>
                </a:cubicBezTo>
                <a:cubicBezTo>
                  <a:pt x="13069" y="12191"/>
                  <a:pt x="13230" y="12030"/>
                  <a:pt x="13230" y="11829"/>
                </a:cubicBezTo>
                <a:cubicBezTo>
                  <a:pt x="13230" y="11628"/>
                  <a:pt x="13069" y="11464"/>
                  <a:pt x="12867" y="11464"/>
                </a:cubicBezTo>
                <a:close/>
                <a:moveTo>
                  <a:pt x="13845" y="11464"/>
                </a:moveTo>
                <a:cubicBezTo>
                  <a:pt x="13644" y="11464"/>
                  <a:pt x="13478" y="11628"/>
                  <a:pt x="13478" y="11829"/>
                </a:cubicBezTo>
                <a:cubicBezTo>
                  <a:pt x="13478" y="12030"/>
                  <a:pt x="13644" y="12191"/>
                  <a:pt x="13845" y="12191"/>
                </a:cubicBezTo>
                <a:cubicBezTo>
                  <a:pt x="14047" y="12191"/>
                  <a:pt x="14209" y="12030"/>
                  <a:pt x="14209" y="11829"/>
                </a:cubicBezTo>
                <a:cubicBezTo>
                  <a:pt x="14209" y="11628"/>
                  <a:pt x="14047" y="11464"/>
                  <a:pt x="13845" y="11464"/>
                </a:cubicBezTo>
                <a:close/>
                <a:moveTo>
                  <a:pt x="14932" y="11464"/>
                </a:moveTo>
                <a:cubicBezTo>
                  <a:pt x="14730" y="11464"/>
                  <a:pt x="14565" y="11628"/>
                  <a:pt x="14565" y="11829"/>
                </a:cubicBezTo>
                <a:cubicBezTo>
                  <a:pt x="14565" y="12030"/>
                  <a:pt x="14730" y="12191"/>
                  <a:pt x="14932" y="12191"/>
                </a:cubicBezTo>
                <a:cubicBezTo>
                  <a:pt x="15134" y="12191"/>
                  <a:pt x="15296" y="12030"/>
                  <a:pt x="15296" y="11829"/>
                </a:cubicBezTo>
                <a:cubicBezTo>
                  <a:pt x="15296" y="11628"/>
                  <a:pt x="15134" y="11464"/>
                  <a:pt x="14932" y="11464"/>
                </a:cubicBezTo>
                <a:close/>
                <a:moveTo>
                  <a:pt x="16019" y="11464"/>
                </a:moveTo>
                <a:cubicBezTo>
                  <a:pt x="15817" y="11464"/>
                  <a:pt x="15652" y="11628"/>
                  <a:pt x="15652" y="11829"/>
                </a:cubicBezTo>
                <a:cubicBezTo>
                  <a:pt x="15652" y="12030"/>
                  <a:pt x="15817" y="12191"/>
                  <a:pt x="16019" y="12191"/>
                </a:cubicBezTo>
                <a:cubicBezTo>
                  <a:pt x="16221" y="12191"/>
                  <a:pt x="16383" y="12030"/>
                  <a:pt x="16383" y="11829"/>
                </a:cubicBezTo>
                <a:cubicBezTo>
                  <a:pt x="16383" y="11628"/>
                  <a:pt x="16221" y="11464"/>
                  <a:pt x="16019" y="11464"/>
                </a:cubicBezTo>
                <a:close/>
                <a:moveTo>
                  <a:pt x="16997" y="11464"/>
                </a:moveTo>
                <a:cubicBezTo>
                  <a:pt x="16795" y="11464"/>
                  <a:pt x="16631" y="11628"/>
                  <a:pt x="16631" y="11829"/>
                </a:cubicBezTo>
                <a:cubicBezTo>
                  <a:pt x="16631" y="12030"/>
                  <a:pt x="16795" y="12191"/>
                  <a:pt x="16997" y="12191"/>
                </a:cubicBezTo>
                <a:cubicBezTo>
                  <a:pt x="17199" y="12191"/>
                  <a:pt x="17361" y="12030"/>
                  <a:pt x="17361" y="11829"/>
                </a:cubicBezTo>
                <a:cubicBezTo>
                  <a:pt x="17361" y="11628"/>
                  <a:pt x="17199" y="11464"/>
                  <a:pt x="16997" y="11464"/>
                </a:cubicBezTo>
                <a:close/>
                <a:moveTo>
                  <a:pt x="18084" y="11464"/>
                </a:moveTo>
                <a:cubicBezTo>
                  <a:pt x="17883" y="11464"/>
                  <a:pt x="17718" y="11628"/>
                  <a:pt x="17718" y="11829"/>
                </a:cubicBezTo>
                <a:cubicBezTo>
                  <a:pt x="17718" y="12030"/>
                  <a:pt x="17883" y="12191"/>
                  <a:pt x="18084" y="12191"/>
                </a:cubicBezTo>
                <a:cubicBezTo>
                  <a:pt x="18286" y="12191"/>
                  <a:pt x="18448" y="12030"/>
                  <a:pt x="18448" y="11829"/>
                </a:cubicBezTo>
                <a:cubicBezTo>
                  <a:pt x="18448" y="11628"/>
                  <a:pt x="18286" y="11464"/>
                  <a:pt x="18084" y="11464"/>
                </a:cubicBezTo>
                <a:close/>
                <a:moveTo>
                  <a:pt x="19063" y="11464"/>
                </a:moveTo>
                <a:cubicBezTo>
                  <a:pt x="18861" y="11464"/>
                  <a:pt x="18696" y="11628"/>
                  <a:pt x="18696" y="11829"/>
                </a:cubicBezTo>
                <a:cubicBezTo>
                  <a:pt x="18696" y="12030"/>
                  <a:pt x="18861" y="12191"/>
                  <a:pt x="19063" y="12191"/>
                </a:cubicBezTo>
                <a:cubicBezTo>
                  <a:pt x="19264" y="12191"/>
                  <a:pt x="19426" y="12030"/>
                  <a:pt x="19426" y="11829"/>
                </a:cubicBezTo>
                <a:cubicBezTo>
                  <a:pt x="19426" y="11628"/>
                  <a:pt x="19264" y="11464"/>
                  <a:pt x="19063" y="11464"/>
                </a:cubicBezTo>
                <a:close/>
                <a:moveTo>
                  <a:pt x="1345" y="11572"/>
                </a:moveTo>
                <a:cubicBezTo>
                  <a:pt x="1143" y="11572"/>
                  <a:pt x="978" y="11736"/>
                  <a:pt x="978" y="11937"/>
                </a:cubicBezTo>
                <a:cubicBezTo>
                  <a:pt x="978" y="12138"/>
                  <a:pt x="1143" y="12299"/>
                  <a:pt x="1345" y="12299"/>
                </a:cubicBezTo>
                <a:cubicBezTo>
                  <a:pt x="1547" y="12299"/>
                  <a:pt x="1709" y="12138"/>
                  <a:pt x="1709" y="11937"/>
                </a:cubicBezTo>
                <a:cubicBezTo>
                  <a:pt x="1709" y="11737"/>
                  <a:pt x="1547" y="11572"/>
                  <a:pt x="1345" y="11572"/>
                </a:cubicBezTo>
                <a:close/>
                <a:moveTo>
                  <a:pt x="2323" y="11572"/>
                </a:moveTo>
                <a:cubicBezTo>
                  <a:pt x="2122" y="11572"/>
                  <a:pt x="1957" y="11736"/>
                  <a:pt x="1957" y="11937"/>
                </a:cubicBezTo>
                <a:cubicBezTo>
                  <a:pt x="1957" y="12138"/>
                  <a:pt x="2122" y="12299"/>
                  <a:pt x="2323" y="12299"/>
                </a:cubicBezTo>
                <a:cubicBezTo>
                  <a:pt x="2525" y="12299"/>
                  <a:pt x="2687" y="12138"/>
                  <a:pt x="2687" y="11937"/>
                </a:cubicBezTo>
                <a:cubicBezTo>
                  <a:pt x="2687" y="11737"/>
                  <a:pt x="2525" y="11572"/>
                  <a:pt x="2323" y="11572"/>
                </a:cubicBezTo>
                <a:close/>
                <a:moveTo>
                  <a:pt x="4389" y="11572"/>
                </a:moveTo>
                <a:cubicBezTo>
                  <a:pt x="4187" y="11572"/>
                  <a:pt x="4022" y="11736"/>
                  <a:pt x="4022" y="11937"/>
                </a:cubicBezTo>
                <a:cubicBezTo>
                  <a:pt x="4022" y="12138"/>
                  <a:pt x="4187" y="12299"/>
                  <a:pt x="4389" y="12299"/>
                </a:cubicBezTo>
                <a:cubicBezTo>
                  <a:pt x="4590" y="12299"/>
                  <a:pt x="4752" y="12138"/>
                  <a:pt x="4752" y="11937"/>
                </a:cubicBezTo>
                <a:cubicBezTo>
                  <a:pt x="4752" y="11737"/>
                  <a:pt x="4590" y="11572"/>
                  <a:pt x="4389" y="11572"/>
                </a:cubicBezTo>
                <a:close/>
                <a:moveTo>
                  <a:pt x="20150" y="11572"/>
                </a:moveTo>
                <a:cubicBezTo>
                  <a:pt x="19948" y="11572"/>
                  <a:pt x="19783" y="11736"/>
                  <a:pt x="19783" y="11937"/>
                </a:cubicBezTo>
                <a:cubicBezTo>
                  <a:pt x="19783" y="12138"/>
                  <a:pt x="19948" y="12299"/>
                  <a:pt x="20150" y="12299"/>
                </a:cubicBezTo>
                <a:cubicBezTo>
                  <a:pt x="20351" y="12299"/>
                  <a:pt x="20513" y="12138"/>
                  <a:pt x="20513" y="11937"/>
                </a:cubicBezTo>
                <a:cubicBezTo>
                  <a:pt x="20513" y="11736"/>
                  <a:pt x="20351" y="11572"/>
                  <a:pt x="20150" y="11572"/>
                </a:cubicBezTo>
                <a:close/>
                <a:moveTo>
                  <a:pt x="21237" y="11572"/>
                </a:moveTo>
                <a:cubicBezTo>
                  <a:pt x="21034" y="11572"/>
                  <a:pt x="20870" y="11736"/>
                  <a:pt x="20870" y="11937"/>
                </a:cubicBezTo>
                <a:cubicBezTo>
                  <a:pt x="20870" y="12138"/>
                  <a:pt x="21034" y="12299"/>
                  <a:pt x="21237" y="12299"/>
                </a:cubicBezTo>
                <a:cubicBezTo>
                  <a:pt x="21438" y="12299"/>
                  <a:pt x="21600" y="12138"/>
                  <a:pt x="21600" y="11937"/>
                </a:cubicBezTo>
                <a:cubicBezTo>
                  <a:pt x="21600" y="11736"/>
                  <a:pt x="21438" y="11572"/>
                  <a:pt x="21237" y="11572"/>
                </a:cubicBezTo>
                <a:close/>
                <a:moveTo>
                  <a:pt x="1236" y="12546"/>
                </a:moveTo>
                <a:cubicBezTo>
                  <a:pt x="1034" y="12546"/>
                  <a:pt x="870" y="12710"/>
                  <a:pt x="870" y="12911"/>
                </a:cubicBezTo>
                <a:cubicBezTo>
                  <a:pt x="870" y="13111"/>
                  <a:pt x="1034" y="13272"/>
                  <a:pt x="1236" y="13272"/>
                </a:cubicBezTo>
                <a:cubicBezTo>
                  <a:pt x="1438" y="13272"/>
                  <a:pt x="1600" y="13111"/>
                  <a:pt x="1600" y="12911"/>
                </a:cubicBezTo>
                <a:cubicBezTo>
                  <a:pt x="1600" y="12710"/>
                  <a:pt x="1438" y="12546"/>
                  <a:pt x="1236" y="12546"/>
                </a:cubicBezTo>
                <a:close/>
                <a:moveTo>
                  <a:pt x="3410" y="12546"/>
                </a:moveTo>
                <a:cubicBezTo>
                  <a:pt x="3209" y="12546"/>
                  <a:pt x="3044" y="12710"/>
                  <a:pt x="3044" y="12911"/>
                </a:cubicBezTo>
                <a:cubicBezTo>
                  <a:pt x="3044" y="13111"/>
                  <a:pt x="3209" y="13272"/>
                  <a:pt x="3410" y="13272"/>
                </a:cubicBezTo>
                <a:cubicBezTo>
                  <a:pt x="3612" y="13272"/>
                  <a:pt x="3774" y="13111"/>
                  <a:pt x="3774" y="12911"/>
                </a:cubicBezTo>
                <a:cubicBezTo>
                  <a:pt x="3774" y="12710"/>
                  <a:pt x="3612" y="12546"/>
                  <a:pt x="3410" y="12546"/>
                </a:cubicBezTo>
                <a:close/>
                <a:moveTo>
                  <a:pt x="4497" y="12546"/>
                </a:moveTo>
                <a:cubicBezTo>
                  <a:pt x="4295" y="12546"/>
                  <a:pt x="4130" y="12710"/>
                  <a:pt x="4130" y="12911"/>
                </a:cubicBezTo>
                <a:cubicBezTo>
                  <a:pt x="4130" y="13111"/>
                  <a:pt x="4295" y="13272"/>
                  <a:pt x="4497" y="13272"/>
                </a:cubicBezTo>
                <a:cubicBezTo>
                  <a:pt x="4699" y="13272"/>
                  <a:pt x="4861" y="13111"/>
                  <a:pt x="4861" y="12911"/>
                </a:cubicBezTo>
                <a:cubicBezTo>
                  <a:pt x="4861" y="12710"/>
                  <a:pt x="4699" y="12546"/>
                  <a:pt x="4497" y="12546"/>
                </a:cubicBezTo>
                <a:close/>
                <a:moveTo>
                  <a:pt x="6563" y="12546"/>
                </a:moveTo>
                <a:cubicBezTo>
                  <a:pt x="6361" y="12546"/>
                  <a:pt x="6196" y="12710"/>
                  <a:pt x="6196" y="12911"/>
                </a:cubicBezTo>
                <a:cubicBezTo>
                  <a:pt x="6196" y="13112"/>
                  <a:pt x="6361" y="13272"/>
                  <a:pt x="6563" y="13272"/>
                </a:cubicBezTo>
                <a:cubicBezTo>
                  <a:pt x="6764" y="13272"/>
                  <a:pt x="6926" y="13112"/>
                  <a:pt x="6926" y="12911"/>
                </a:cubicBezTo>
                <a:cubicBezTo>
                  <a:pt x="6926" y="12710"/>
                  <a:pt x="6764" y="12546"/>
                  <a:pt x="6563" y="12546"/>
                </a:cubicBezTo>
                <a:close/>
                <a:moveTo>
                  <a:pt x="7650" y="12546"/>
                </a:moveTo>
                <a:cubicBezTo>
                  <a:pt x="7448" y="12546"/>
                  <a:pt x="7283" y="12710"/>
                  <a:pt x="7283" y="12911"/>
                </a:cubicBezTo>
                <a:cubicBezTo>
                  <a:pt x="7283" y="13112"/>
                  <a:pt x="7448" y="13272"/>
                  <a:pt x="7650" y="13272"/>
                </a:cubicBezTo>
                <a:cubicBezTo>
                  <a:pt x="7851" y="13272"/>
                  <a:pt x="8013" y="13112"/>
                  <a:pt x="8013" y="12911"/>
                </a:cubicBezTo>
                <a:cubicBezTo>
                  <a:pt x="8013" y="12710"/>
                  <a:pt x="7851" y="12546"/>
                  <a:pt x="7650" y="12546"/>
                </a:cubicBezTo>
                <a:close/>
                <a:moveTo>
                  <a:pt x="8628" y="12546"/>
                </a:moveTo>
                <a:cubicBezTo>
                  <a:pt x="8426" y="12546"/>
                  <a:pt x="8261" y="12710"/>
                  <a:pt x="8261" y="12911"/>
                </a:cubicBezTo>
                <a:cubicBezTo>
                  <a:pt x="8261" y="13112"/>
                  <a:pt x="8426" y="13272"/>
                  <a:pt x="8628" y="13272"/>
                </a:cubicBezTo>
                <a:cubicBezTo>
                  <a:pt x="8830" y="13272"/>
                  <a:pt x="8991" y="13112"/>
                  <a:pt x="8991" y="12911"/>
                </a:cubicBezTo>
                <a:cubicBezTo>
                  <a:pt x="8991" y="12710"/>
                  <a:pt x="8830" y="12546"/>
                  <a:pt x="8628" y="12546"/>
                </a:cubicBezTo>
                <a:close/>
                <a:moveTo>
                  <a:pt x="9715" y="12546"/>
                </a:moveTo>
                <a:cubicBezTo>
                  <a:pt x="9513" y="12546"/>
                  <a:pt x="9348" y="12710"/>
                  <a:pt x="9348" y="12911"/>
                </a:cubicBezTo>
                <a:cubicBezTo>
                  <a:pt x="9348" y="13112"/>
                  <a:pt x="9513" y="13272"/>
                  <a:pt x="9715" y="13272"/>
                </a:cubicBezTo>
                <a:cubicBezTo>
                  <a:pt x="9917" y="13272"/>
                  <a:pt x="10078" y="13112"/>
                  <a:pt x="10078" y="12911"/>
                </a:cubicBezTo>
                <a:cubicBezTo>
                  <a:pt x="10078" y="12710"/>
                  <a:pt x="9917" y="12546"/>
                  <a:pt x="9715" y="12546"/>
                </a:cubicBezTo>
                <a:close/>
                <a:moveTo>
                  <a:pt x="10802" y="12546"/>
                </a:moveTo>
                <a:cubicBezTo>
                  <a:pt x="10600" y="12546"/>
                  <a:pt x="10435" y="12710"/>
                  <a:pt x="10435" y="12911"/>
                </a:cubicBezTo>
                <a:cubicBezTo>
                  <a:pt x="10435" y="13112"/>
                  <a:pt x="10600" y="13272"/>
                  <a:pt x="10802" y="13272"/>
                </a:cubicBezTo>
                <a:cubicBezTo>
                  <a:pt x="11003" y="13272"/>
                  <a:pt x="11165" y="13112"/>
                  <a:pt x="11165" y="12911"/>
                </a:cubicBezTo>
                <a:cubicBezTo>
                  <a:pt x="11165" y="12710"/>
                  <a:pt x="11003" y="12546"/>
                  <a:pt x="10802" y="12546"/>
                </a:cubicBezTo>
                <a:close/>
                <a:moveTo>
                  <a:pt x="11780" y="12546"/>
                </a:moveTo>
                <a:cubicBezTo>
                  <a:pt x="11578" y="12546"/>
                  <a:pt x="11413" y="12710"/>
                  <a:pt x="11413" y="12911"/>
                </a:cubicBezTo>
                <a:cubicBezTo>
                  <a:pt x="11413" y="13112"/>
                  <a:pt x="11578" y="13272"/>
                  <a:pt x="11780" y="13272"/>
                </a:cubicBezTo>
                <a:cubicBezTo>
                  <a:pt x="11982" y="13272"/>
                  <a:pt x="12143" y="13112"/>
                  <a:pt x="12143" y="12911"/>
                </a:cubicBezTo>
                <a:cubicBezTo>
                  <a:pt x="12143" y="12710"/>
                  <a:pt x="11982" y="12546"/>
                  <a:pt x="11780" y="12546"/>
                </a:cubicBezTo>
                <a:close/>
                <a:moveTo>
                  <a:pt x="12867" y="12546"/>
                </a:moveTo>
                <a:cubicBezTo>
                  <a:pt x="12665" y="12546"/>
                  <a:pt x="12500" y="12710"/>
                  <a:pt x="12500" y="12911"/>
                </a:cubicBezTo>
                <a:cubicBezTo>
                  <a:pt x="12500" y="13112"/>
                  <a:pt x="12665" y="13272"/>
                  <a:pt x="12867" y="13272"/>
                </a:cubicBezTo>
                <a:cubicBezTo>
                  <a:pt x="13069" y="13272"/>
                  <a:pt x="13230" y="13112"/>
                  <a:pt x="13230" y="12911"/>
                </a:cubicBezTo>
                <a:cubicBezTo>
                  <a:pt x="13230" y="12710"/>
                  <a:pt x="13069" y="12546"/>
                  <a:pt x="12867" y="12546"/>
                </a:cubicBezTo>
                <a:close/>
                <a:moveTo>
                  <a:pt x="13845" y="12546"/>
                </a:moveTo>
                <a:cubicBezTo>
                  <a:pt x="13644" y="12546"/>
                  <a:pt x="13478" y="12710"/>
                  <a:pt x="13478" y="12911"/>
                </a:cubicBezTo>
                <a:cubicBezTo>
                  <a:pt x="13478" y="13112"/>
                  <a:pt x="13644" y="13272"/>
                  <a:pt x="13845" y="13272"/>
                </a:cubicBezTo>
                <a:cubicBezTo>
                  <a:pt x="14047" y="13272"/>
                  <a:pt x="14209" y="13112"/>
                  <a:pt x="14209" y="12911"/>
                </a:cubicBezTo>
                <a:cubicBezTo>
                  <a:pt x="14209" y="12710"/>
                  <a:pt x="14047" y="12546"/>
                  <a:pt x="13845" y="12546"/>
                </a:cubicBezTo>
                <a:close/>
                <a:moveTo>
                  <a:pt x="14932" y="12546"/>
                </a:moveTo>
                <a:cubicBezTo>
                  <a:pt x="14730" y="12546"/>
                  <a:pt x="14565" y="12710"/>
                  <a:pt x="14565" y="12911"/>
                </a:cubicBezTo>
                <a:cubicBezTo>
                  <a:pt x="14565" y="13112"/>
                  <a:pt x="14730" y="13272"/>
                  <a:pt x="14932" y="13272"/>
                </a:cubicBezTo>
                <a:cubicBezTo>
                  <a:pt x="15134" y="13272"/>
                  <a:pt x="15296" y="13112"/>
                  <a:pt x="15296" y="12911"/>
                </a:cubicBezTo>
                <a:cubicBezTo>
                  <a:pt x="15296" y="12710"/>
                  <a:pt x="15134" y="12546"/>
                  <a:pt x="14932" y="12546"/>
                </a:cubicBezTo>
                <a:close/>
                <a:moveTo>
                  <a:pt x="16019" y="12546"/>
                </a:moveTo>
                <a:cubicBezTo>
                  <a:pt x="15817" y="12546"/>
                  <a:pt x="15652" y="12710"/>
                  <a:pt x="15652" y="12911"/>
                </a:cubicBezTo>
                <a:cubicBezTo>
                  <a:pt x="15652" y="13112"/>
                  <a:pt x="15817" y="13272"/>
                  <a:pt x="16019" y="13272"/>
                </a:cubicBezTo>
                <a:cubicBezTo>
                  <a:pt x="16221" y="13272"/>
                  <a:pt x="16383" y="13112"/>
                  <a:pt x="16383" y="12911"/>
                </a:cubicBezTo>
                <a:cubicBezTo>
                  <a:pt x="16383" y="12710"/>
                  <a:pt x="16221" y="12546"/>
                  <a:pt x="16019" y="12546"/>
                </a:cubicBezTo>
                <a:close/>
                <a:moveTo>
                  <a:pt x="16997" y="12546"/>
                </a:moveTo>
                <a:cubicBezTo>
                  <a:pt x="16795" y="12546"/>
                  <a:pt x="16631" y="12710"/>
                  <a:pt x="16631" y="12911"/>
                </a:cubicBezTo>
                <a:cubicBezTo>
                  <a:pt x="16631" y="13112"/>
                  <a:pt x="16795" y="13272"/>
                  <a:pt x="16997" y="13272"/>
                </a:cubicBezTo>
                <a:cubicBezTo>
                  <a:pt x="17199" y="13272"/>
                  <a:pt x="17361" y="13112"/>
                  <a:pt x="17361" y="12911"/>
                </a:cubicBezTo>
                <a:cubicBezTo>
                  <a:pt x="17361" y="12710"/>
                  <a:pt x="17199" y="12546"/>
                  <a:pt x="16997" y="12546"/>
                </a:cubicBezTo>
                <a:close/>
                <a:moveTo>
                  <a:pt x="18084" y="12546"/>
                </a:moveTo>
                <a:cubicBezTo>
                  <a:pt x="17883" y="12546"/>
                  <a:pt x="17718" y="12710"/>
                  <a:pt x="17718" y="12911"/>
                </a:cubicBezTo>
                <a:cubicBezTo>
                  <a:pt x="17718" y="13112"/>
                  <a:pt x="17883" y="13272"/>
                  <a:pt x="18084" y="13272"/>
                </a:cubicBezTo>
                <a:cubicBezTo>
                  <a:pt x="18286" y="13272"/>
                  <a:pt x="18448" y="13112"/>
                  <a:pt x="18448" y="12911"/>
                </a:cubicBezTo>
                <a:cubicBezTo>
                  <a:pt x="18448" y="12710"/>
                  <a:pt x="18286" y="12546"/>
                  <a:pt x="18084" y="12546"/>
                </a:cubicBezTo>
                <a:close/>
                <a:moveTo>
                  <a:pt x="19063" y="12546"/>
                </a:moveTo>
                <a:cubicBezTo>
                  <a:pt x="18861" y="12546"/>
                  <a:pt x="18696" y="12710"/>
                  <a:pt x="18696" y="12911"/>
                </a:cubicBezTo>
                <a:cubicBezTo>
                  <a:pt x="18696" y="13112"/>
                  <a:pt x="18861" y="13272"/>
                  <a:pt x="19063" y="13272"/>
                </a:cubicBezTo>
                <a:cubicBezTo>
                  <a:pt x="19264" y="13272"/>
                  <a:pt x="19426" y="13112"/>
                  <a:pt x="19426" y="12911"/>
                </a:cubicBezTo>
                <a:cubicBezTo>
                  <a:pt x="19426" y="12710"/>
                  <a:pt x="19264" y="12546"/>
                  <a:pt x="19063" y="12546"/>
                </a:cubicBezTo>
                <a:close/>
                <a:moveTo>
                  <a:pt x="20150" y="12654"/>
                </a:moveTo>
                <a:cubicBezTo>
                  <a:pt x="19948" y="12654"/>
                  <a:pt x="19783" y="12818"/>
                  <a:pt x="19783" y="13019"/>
                </a:cubicBezTo>
                <a:cubicBezTo>
                  <a:pt x="19783" y="13219"/>
                  <a:pt x="19948" y="13380"/>
                  <a:pt x="20150" y="13380"/>
                </a:cubicBezTo>
                <a:cubicBezTo>
                  <a:pt x="20351" y="13380"/>
                  <a:pt x="20513" y="13219"/>
                  <a:pt x="20513" y="13019"/>
                </a:cubicBezTo>
                <a:cubicBezTo>
                  <a:pt x="20513" y="12818"/>
                  <a:pt x="20351" y="12654"/>
                  <a:pt x="20150" y="12654"/>
                </a:cubicBezTo>
                <a:close/>
                <a:moveTo>
                  <a:pt x="8628" y="13519"/>
                </a:moveTo>
                <a:cubicBezTo>
                  <a:pt x="8426" y="13519"/>
                  <a:pt x="8261" y="13683"/>
                  <a:pt x="8261" y="13884"/>
                </a:cubicBezTo>
                <a:cubicBezTo>
                  <a:pt x="8261" y="14085"/>
                  <a:pt x="8426" y="14249"/>
                  <a:pt x="8628" y="14249"/>
                </a:cubicBezTo>
                <a:cubicBezTo>
                  <a:pt x="8830" y="14249"/>
                  <a:pt x="8991" y="14085"/>
                  <a:pt x="8991" y="13884"/>
                </a:cubicBezTo>
                <a:cubicBezTo>
                  <a:pt x="8991" y="13683"/>
                  <a:pt x="8830" y="13519"/>
                  <a:pt x="8628" y="13519"/>
                </a:cubicBezTo>
                <a:close/>
                <a:moveTo>
                  <a:pt x="9715" y="13519"/>
                </a:moveTo>
                <a:cubicBezTo>
                  <a:pt x="9513" y="13519"/>
                  <a:pt x="9348" y="13683"/>
                  <a:pt x="9348" y="13884"/>
                </a:cubicBezTo>
                <a:cubicBezTo>
                  <a:pt x="9348" y="14085"/>
                  <a:pt x="9513" y="14249"/>
                  <a:pt x="9715" y="14249"/>
                </a:cubicBezTo>
                <a:cubicBezTo>
                  <a:pt x="9917" y="14249"/>
                  <a:pt x="10078" y="14085"/>
                  <a:pt x="10078" y="13884"/>
                </a:cubicBezTo>
                <a:cubicBezTo>
                  <a:pt x="10078" y="13683"/>
                  <a:pt x="9917" y="13519"/>
                  <a:pt x="9715" y="13519"/>
                </a:cubicBezTo>
                <a:close/>
                <a:moveTo>
                  <a:pt x="10802" y="13519"/>
                </a:moveTo>
                <a:cubicBezTo>
                  <a:pt x="10600" y="13519"/>
                  <a:pt x="10435" y="13683"/>
                  <a:pt x="10435" y="13884"/>
                </a:cubicBezTo>
                <a:cubicBezTo>
                  <a:pt x="10435" y="14085"/>
                  <a:pt x="10600" y="14249"/>
                  <a:pt x="10802" y="14249"/>
                </a:cubicBezTo>
                <a:cubicBezTo>
                  <a:pt x="11003" y="14249"/>
                  <a:pt x="11165" y="14085"/>
                  <a:pt x="11165" y="13884"/>
                </a:cubicBezTo>
                <a:cubicBezTo>
                  <a:pt x="11165" y="13683"/>
                  <a:pt x="11003" y="13519"/>
                  <a:pt x="10802" y="13519"/>
                </a:cubicBezTo>
                <a:close/>
                <a:moveTo>
                  <a:pt x="11780" y="13519"/>
                </a:moveTo>
                <a:cubicBezTo>
                  <a:pt x="11578" y="13519"/>
                  <a:pt x="11413" y="13683"/>
                  <a:pt x="11413" y="13884"/>
                </a:cubicBezTo>
                <a:cubicBezTo>
                  <a:pt x="11413" y="14085"/>
                  <a:pt x="11578" y="14249"/>
                  <a:pt x="11780" y="14249"/>
                </a:cubicBezTo>
                <a:cubicBezTo>
                  <a:pt x="11982" y="14249"/>
                  <a:pt x="12143" y="14085"/>
                  <a:pt x="12143" y="13884"/>
                </a:cubicBezTo>
                <a:cubicBezTo>
                  <a:pt x="12143" y="13683"/>
                  <a:pt x="11982" y="13519"/>
                  <a:pt x="11780" y="13519"/>
                </a:cubicBezTo>
                <a:close/>
                <a:moveTo>
                  <a:pt x="12867" y="13519"/>
                </a:moveTo>
                <a:cubicBezTo>
                  <a:pt x="12665" y="13519"/>
                  <a:pt x="12500" y="13683"/>
                  <a:pt x="12500" y="13884"/>
                </a:cubicBezTo>
                <a:cubicBezTo>
                  <a:pt x="12500" y="14085"/>
                  <a:pt x="12665" y="14249"/>
                  <a:pt x="12867" y="14249"/>
                </a:cubicBezTo>
                <a:cubicBezTo>
                  <a:pt x="13069" y="14249"/>
                  <a:pt x="13230" y="14085"/>
                  <a:pt x="13230" y="13884"/>
                </a:cubicBezTo>
                <a:cubicBezTo>
                  <a:pt x="13230" y="13683"/>
                  <a:pt x="13069" y="13519"/>
                  <a:pt x="12867" y="13519"/>
                </a:cubicBezTo>
                <a:close/>
                <a:moveTo>
                  <a:pt x="13845" y="13519"/>
                </a:moveTo>
                <a:cubicBezTo>
                  <a:pt x="13644" y="13519"/>
                  <a:pt x="13478" y="13683"/>
                  <a:pt x="13478" y="13884"/>
                </a:cubicBezTo>
                <a:cubicBezTo>
                  <a:pt x="13478" y="14085"/>
                  <a:pt x="13644" y="14249"/>
                  <a:pt x="13845" y="14249"/>
                </a:cubicBezTo>
                <a:cubicBezTo>
                  <a:pt x="14047" y="14249"/>
                  <a:pt x="14209" y="14085"/>
                  <a:pt x="14209" y="13884"/>
                </a:cubicBezTo>
                <a:cubicBezTo>
                  <a:pt x="14209" y="13683"/>
                  <a:pt x="14047" y="13519"/>
                  <a:pt x="13845" y="13519"/>
                </a:cubicBezTo>
                <a:close/>
                <a:moveTo>
                  <a:pt x="14932" y="13519"/>
                </a:moveTo>
                <a:cubicBezTo>
                  <a:pt x="14730" y="13519"/>
                  <a:pt x="14565" y="13683"/>
                  <a:pt x="14565" y="13884"/>
                </a:cubicBezTo>
                <a:cubicBezTo>
                  <a:pt x="14565" y="14085"/>
                  <a:pt x="14730" y="14249"/>
                  <a:pt x="14932" y="14249"/>
                </a:cubicBezTo>
                <a:cubicBezTo>
                  <a:pt x="15134" y="14249"/>
                  <a:pt x="15296" y="14085"/>
                  <a:pt x="15296" y="13884"/>
                </a:cubicBezTo>
                <a:cubicBezTo>
                  <a:pt x="15296" y="13683"/>
                  <a:pt x="15134" y="13519"/>
                  <a:pt x="14932" y="13519"/>
                </a:cubicBezTo>
                <a:close/>
                <a:moveTo>
                  <a:pt x="16019" y="13519"/>
                </a:moveTo>
                <a:cubicBezTo>
                  <a:pt x="15817" y="13519"/>
                  <a:pt x="15652" y="13683"/>
                  <a:pt x="15652" y="13884"/>
                </a:cubicBezTo>
                <a:cubicBezTo>
                  <a:pt x="15652" y="14085"/>
                  <a:pt x="15817" y="14249"/>
                  <a:pt x="16019" y="14249"/>
                </a:cubicBezTo>
                <a:cubicBezTo>
                  <a:pt x="16221" y="14249"/>
                  <a:pt x="16383" y="14085"/>
                  <a:pt x="16383" y="13884"/>
                </a:cubicBezTo>
                <a:cubicBezTo>
                  <a:pt x="16383" y="13683"/>
                  <a:pt x="16221" y="13519"/>
                  <a:pt x="16019" y="13519"/>
                </a:cubicBezTo>
                <a:close/>
                <a:moveTo>
                  <a:pt x="16997" y="13519"/>
                </a:moveTo>
                <a:cubicBezTo>
                  <a:pt x="16795" y="13519"/>
                  <a:pt x="16631" y="13683"/>
                  <a:pt x="16631" y="13884"/>
                </a:cubicBezTo>
                <a:cubicBezTo>
                  <a:pt x="16631" y="14085"/>
                  <a:pt x="16795" y="14249"/>
                  <a:pt x="16997" y="14249"/>
                </a:cubicBezTo>
                <a:cubicBezTo>
                  <a:pt x="17199" y="14249"/>
                  <a:pt x="17361" y="14085"/>
                  <a:pt x="17361" y="13884"/>
                </a:cubicBezTo>
                <a:cubicBezTo>
                  <a:pt x="17361" y="13683"/>
                  <a:pt x="17199" y="13519"/>
                  <a:pt x="16997" y="13519"/>
                </a:cubicBezTo>
                <a:close/>
                <a:moveTo>
                  <a:pt x="18084" y="13519"/>
                </a:moveTo>
                <a:cubicBezTo>
                  <a:pt x="17883" y="13519"/>
                  <a:pt x="17718" y="13683"/>
                  <a:pt x="17718" y="13884"/>
                </a:cubicBezTo>
                <a:cubicBezTo>
                  <a:pt x="17718" y="14085"/>
                  <a:pt x="17883" y="14249"/>
                  <a:pt x="18084" y="14249"/>
                </a:cubicBezTo>
                <a:cubicBezTo>
                  <a:pt x="18286" y="14249"/>
                  <a:pt x="18448" y="14085"/>
                  <a:pt x="18448" y="13884"/>
                </a:cubicBezTo>
                <a:cubicBezTo>
                  <a:pt x="18448" y="13683"/>
                  <a:pt x="18286" y="13519"/>
                  <a:pt x="18084" y="13519"/>
                </a:cubicBezTo>
                <a:close/>
                <a:moveTo>
                  <a:pt x="19063" y="13519"/>
                </a:moveTo>
                <a:cubicBezTo>
                  <a:pt x="18861" y="13519"/>
                  <a:pt x="18696" y="13683"/>
                  <a:pt x="18696" y="13884"/>
                </a:cubicBezTo>
                <a:cubicBezTo>
                  <a:pt x="18696" y="14085"/>
                  <a:pt x="18861" y="14249"/>
                  <a:pt x="19063" y="14249"/>
                </a:cubicBezTo>
                <a:cubicBezTo>
                  <a:pt x="19264" y="14249"/>
                  <a:pt x="19426" y="14085"/>
                  <a:pt x="19426" y="13884"/>
                </a:cubicBezTo>
                <a:cubicBezTo>
                  <a:pt x="19426" y="13683"/>
                  <a:pt x="19264" y="13519"/>
                  <a:pt x="19063" y="13519"/>
                </a:cubicBezTo>
                <a:close/>
                <a:moveTo>
                  <a:pt x="20150" y="13519"/>
                </a:moveTo>
                <a:cubicBezTo>
                  <a:pt x="19948" y="13519"/>
                  <a:pt x="19783" y="13683"/>
                  <a:pt x="19783" y="13884"/>
                </a:cubicBezTo>
                <a:cubicBezTo>
                  <a:pt x="19783" y="14085"/>
                  <a:pt x="19948" y="14249"/>
                  <a:pt x="20150" y="14249"/>
                </a:cubicBezTo>
                <a:cubicBezTo>
                  <a:pt x="20352" y="14249"/>
                  <a:pt x="20513" y="14085"/>
                  <a:pt x="20513" y="13884"/>
                </a:cubicBezTo>
                <a:cubicBezTo>
                  <a:pt x="20513" y="13683"/>
                  <a:pt x="20352" y="13519"/>
                  <a:pt x="20150" y="13519"/>
                </a:cubicBezTo>
                <a:close/>
                <a:moveTo>
                  <a:pt x="5476" y="13627"/>
                </a:moveTo>
                <a:cubicBezTo>
                  <a:pt x="5273" y="13627"/>
                  <a:pt x="5109" y="13791"/>
                  <a:pt x="5109" y="13992"/>
                </a:cubicBezTo>
                <a:cubicBezTo>
                  <a:pt x="5109" y="14193"/>
                  <a:pt x="5273" y="14357"/>
                  <a:pt x="5476" y="14357"/>
                </a:cubicBezTo>
                <a:cubicBezTo>
                  <a:pt x="5677" y="14357"/>
                  <a:pt x="5839" y="14193"/>
                  <a:pt x="5839" y="13992"/>
                </a:cubicBezTo>
                <a:cubicBezTo>
                  <a:pt x="5839" y="13791"/>
                  <a:pt x="5677" y="13627"/>
                  <a:pt x="5476" y="13627"/>
                </a:cubicBezTo>
                <a:close/>
                <a:moveTo>
                  <a:pt x="6454" y="13627"/>
                </a:moveTo>
                <a:cubicBezTo>
                  <a:pt x="6252" y="13627"/>
                  <a:pt x="6087" y="13791"/>
                  <a:pt x="6087" y="13992"/>
                </a:cubicBezTo>
                <a:cubicBezTo>
                  <a:pt x="6087" y="14193"/>
                  <a:pt x="6252" y="14357"/>
                  <a:pt x="6454" y="14357"/>
                </a:cubicBezTo>
                <a:cubicBezTo>
                  <a:pt x="6656" y="14357"/>
                  <a:pt x="6817" y="14193"/>
                  <a:pt x="6817" y="13992"/>
                </a:cubicBezTo>
                <a:cubicBezTo>
                  <a:pt x="6817" y="13791"/>
                  <a:pt x="6656" y="13627"/>
                  <a:pt x="6454" y="13627"/>
                </a:cubicBezTo>
                <a:close/>
                <a:moveTo>
                  <a:pt x="7541" y="13627"/>
                </a:moveTo>
                <a:cubicBezTo>
                  <a:pt x="7339" y="13627"/>
                  <a:pt x="7174" y="13791"/>
                  <a:pt x="7174" y="13992"/>
                </a:cubicBezTo>
                <a:cubicBezTo>
                  <a:pt x="7174" y="14193"/>
                  <a:pt x="7339" y="14357"/>
                  <a:pt x="7541" y="14357"/>
                </a:cubicBezTo>
                <a:cubicBezTo>
                  <a:pt x="7743" y="14357"/>
                  <a:pt x="7904" y="14193"/>
                  <a:pt x="7904" y="13992"/>
                </a:cubicBezTo>
                <a:cubicBezTo>
                  <a:pt x="7904" y="13791"/>
                  <a:pt x="7743" y="13627"/>
                  <a:pt x="7541" y="13627"/>
                </a:cubicBezTo>
                <a:close/>
                <a:moveTo>
                  <a:pt x="8628" y="14601"/>
                </a:moveTo>
                <a:cubicBezTo>
                  <a:pt x="8426" y="14601"/>
                  <a:pt x="8261" y="14765"/>
                  <a:pt x="8261" y="14966"/>
                </a:cubicBezTo>
                <a:cubicBezTo>
                  <a:pt x="8261" y="15166"/>
                  <a:pt x="8426" y="15327"/>
                  <a:pt x="8628" y="15327"/>
                </a:cubicBezTo>
                <a:cubicBezTo>
                  <a:pt x="8830" y="15327"/>
                  <a:pt x="8991" y="15166"/>
                  <a:pt x="8991" y="14966"/>
                </a:cubicBezTo>
                <a:cubicBezTo>
                  <a:pt x="8991" y="14765"/>
                  <a:pt x="8830" y="14601"/>
                  <a:pt x="8628" y="14601"/>
                </a:cubicBezTo>
                <a:close/>
                <a:moveTo>
                  <a:pt x="9715" y="14601"/>
                </a:moveTo>
                <a:cubicBezTo>
                  <a:pt x="9513" y="14601"/>
                  <a:pt x="9348" y="14765"/>
                  <a:pt x="9348" y="14966"/>
                </a:cubicBezTo>
                <a:cubicBezTo>
                  <a:pt x="9348" y="15166"/>
                  <a:pt x="9513" y="15327"/>
                  <a:pt x="9715" y="15327"/>
                </a:cubicBezTo>
                <a:cubicBezTo>
                  <a:pt x="9917" y="15327"/>
                  <a:pt x="10078" y="15166"/>
                  <a:pt x="10078" y="14966"/>
                </a:cubicBezTo>
                <a:cubicBezTo>
                  <a:pt x="10078" y="14765"/>
                  <a:pt x="9917" y="14601"/>
                  <a:pt x="9715" y="14601"/>
                </a:cubicBezTo>
                <a:close/>
                <a:moveTo>
                  <a:pt x="10802" y="14601"/>
                </a:moveTo>
                <a:cubicBezTo>
                  <a:pt x="10600" y="14601"/>
                  <a:pt x="10435" y="14765"/>
                  <a:pt x="10435" y="14966"/>
                </a:cubicBezTo>
                <a:cubicBezTo>
                  <a:pt x="10435" y="15166"/>
                  <a:pt x="10600" y="15327"/>
                  <a:pt x="10802" y="15327"/>
                </a:cubicBezTo>
                <a:cubicBezTo>
                  <a:pt x="11003" y="15327"/>
                  <a:pt x="11165" y="15166"/>
                  <a:pt x="11165" y="14966"/>
                </a:cubicBezTo>
                <a:cubicBezTo>
                  <a:pt x="11165" y="14765"/>
                  <a:pt x="11003" y="14601"/>
                  <a:pt x="10802" y="14601"/>
                </a:cubicBezTo>
                <a:close/>
                <a:moveTo>
                  <a:pt x="11780" y="14601"/>
                </a:moveTo>
                <a:cubicBezTo>
                  <a:pt x="11578" y="14601"/>
                  <a:pt x="11413" y="14765"/>
                  <a:pt x="11413" y="14966"/>
                </a:cubicBezTo>
                <a:cubicBezTo>
                  <a:pt x="11413" y="15166"/>
                  <a:pt x="11578" y="15327"/>
                  <a:pt x="11780" y="15327"/>
                </a:cubicBezTo>
                <a:cubicBezTo>
                  <a:pt x="11982" y="15327"/>
                  <a:pt x="12143" y="15166"/>
                  <a:pt x="12143" y="14966"/>
                </a:cubicBezTo>
                <a:cubicBezTo>
                  <a:pt x="12143" y="14765"/>
                  <a:pt x="11982" y="14601"/>
                  <a:pt x="11780" y="14601"/>
                </a:cubicBezTo>
                <a:close/>
                <a:moveTo>
                  <a:pt x="12867" y="14601"/>
                </a:moveTo>
                <a:cubicBezTo>
                  <a:pt x="12665" y="14601"/>
                  <a:pt x="12500" y="14765"/>
                  <a:pt x="12500" y="14966"/>
                </a:cubicBezTo>
                <a:cubicBezTo>
                  <a:pt x="12500" y="15166"/>
                  <a:pt x="12665" y="15327"/>
                  <a:pt x="12867" y="15327"/>
                </a:cubicBezTo>
                <a:cubicBezTo>
                  <a:pt x="13069" y="15327"/>
                  <a:pt x="13230" y="15166"/>
                  <a:pt x="13230" y="14966"/>
                </a:cubicBezTo>
                <a:cubicBezTo>
                  <a:pt x="13230" y="14765"/>
                  <a:pt x="13069" y="14601"/>
                  <a:pt x="12867" y="14601"/>
                </a:cubicBezTo>
                <a:close/>
                <a:moveTo>
                  <a:pt x="13845" y="14601"/>
                </a:moveTo>
                <a:cubicBezTo>
                  <a:pt x="13644" y="14601"/>
                  <a:pt x="13478" y="14765"/>
                  <a:pt x="13478" y="14966"/>
                </a:cubicBezTo>
                <a:cubicBezTo>
                  <a:pt x="13478" y="15166"/>
                  <a:pt x="13644" y="15327"/>
                  <a:pt x="13845" y="15327"/>
                </a:cubicBezTo>
                <a:cubicBezTo>
                  <a:pt x="14047" y="15327"/>
                  <a:pt x="14209" y="15166"/>
                  <a:pt x="14209" y="14966"/>
                </a:cubicBezTo>
                <a:cubicBezTo>
                  <a:pt x="14209" y="14765"/>
                  <a:pt x="14047" y="14601"/>
                  <a:pt x="13845" y="14601"/>
                </a:cubicBezTo>
                <a:close/>
                <a:moveTo>
                  <a:pt x="14932" y="14601"/>
                </a:moveTo>
                <a:cubicBezTo>
                  <a:pt x="14730" y="14601"/>
                  <a:pt x="14565" y="14765"/>
                  <a:pt x="14565" y="14966"/>
                </a:cubicBezTo>
                <a:cubicBezTo>
                  <a:pt x="14565" y="15166"/>
                  <a:pt x="14730" y="15327"/>
                  <a:pt x="14932" y="15327"/>
                </a:cubicBezTo>
                <a:cubicBezTo>
                  <a:pt x="15134" y="15327"/>
                  <a:pt x="15296" y="15166"/>
                  <a:pt x="15296" y="14966"/>
                </a:cubicBezTo>
                <a:cubicBezTo>
                  <a:pt x="15296" y="14765"/>
                  <a:pt x="15134" y="14601"/>
                  <a:pt x="14932" y="14601"/>
                </a:cubicBezTo>
                <a:close/>
                <a:moveTo>
                  <a:pt x="16019" y="14601"/>
                </a:moveTo>
                <a:cubicBezTo>
                  <a:pt x="15817" y="14601"/>
                  <a:pt x="15652" y="14765"/>
                  <a:pt x="15652" y="14966"/>
                </a:cubicBezTo>
                <a:cubicBezTo>
                  <a:pt x="15652" y="15166"/>
                  <a:pt x="15817" y="15327"/>
                  <a:pt x="16019" y="15327"/>
                </a:cubicBezTo>
                <a:cubicBezTo>
                  <a:pt x="16221" y="15327"/>
                  <a:pt x="16383" y="15166"/>
                  <a:pt x="16383" y="14966"/>
                </a:cubicBezTo>
                <a:cubicBezTo>
                  <a:pt x="16383" y="14765"/>
                  <a:pt x="16221" y="14601"/>
                  <a:pt x="16019" y="14601"/>
                </a:cubicBezTo>
                <a:close/>
                <a:moveTo>
                  <a:pt x="16997" y="14601"/>
                </a:moveTo>
                <a:cubicBezTo>
                  <a:pt x="16795" y="14601"/>
                  <a:pt x="16631" y="14765"/>
                  <a:pt x="16631" y="14966"/>
                </a:cubicBezTo>
                <a:cubicBezTo>
                  <a:pt x="16631" y="15166"/>
                  <a:pt x="16795" y="15327"/>
                  <a:pt x="16997" y="15327"/>
                </a:cubicBezTo>
                <a:cubicBezTo>
                  <a:pt x="17199" y="15327"/>
                  <a:pt x="17361" y="15166"/>
                  <a:pt x="17361" y="14966"/>
                </a:cubicBezTo>
                <a:cubicBezTo>
                  <a:pt x="17361" y="14765"/>
                  <a:pt x="17199" y="14601"/>
                  <a:pt x="16997" y="14601"/>
                </a:cubicBezTo>
                <a:close/>
                <a:moveTo>
                  <a:pt x="18084" y="14601"/>
                </a:moveTo>
                <a:cubicBezTo>
                  <a:pt x="17883" y="14601"/>
                  <a:pt x="17718" y="14765"/>
                  <a:pt x="17718" y="14966"/>
                </a:cubicBezTo>
                <a:cubicBezTo>
                  <a:pt x="17718" y="15166"/>
                  <a:pt x="17883" y="15327"/>
                  <a:pt x="18084" y="15327"/>
                </a:cubicBezTo>
                <a:cubicBezTo>
                  <a:pt x="18286" y="15327"/>
                  <a:pt x="18448" y="15166"/>
                  <a:pt x="18448" y="14966"/>
                </a:cubicBezTo>
                <a:cubicBezTo>
                  <a:pt x="18448" y="14765"/>
                  <a:pt x="18286" y="14601"/>
                  <a:pt x="18084" y="14601"/>
                </a:cubicBezTo>
                <a:close/>
                <a:moveTo>
                  <a:pt x="19063" y="14601"/>
                </a:moveTo>
                <a:cubicBezTo>
                  <a:pt x="18861" y="14601"/>
                  <a:pt x="18696" y="14765"/>
                  <a:pt x="18696" y="14966"/>
                </a:cubicBezTo>
                <a:cubicBezTo>
                  <a:pt x="18696" y="15166"/>
                  <a:pt x="18861" y="15327"/>
                  <a:pt x="19063" y="15327"/>
                </a:cubicBezTo>
                <a:cubicBezTo>
                  <a:pt x="19264" y="15327"/>
                  <a:pt x="19426" y="15166"/>
                  <a:pt x="19426" y="14966"/>
                </a:cubicBezTo>
                <a:cubicBezTo>
                  <a:pt x="19426" y="14765"/>
                  <a:pt x="19264" y="14601"/>
                  <a:pt x="19063" y="14601"/>
                </a:cubicBezTo>
                <a:close/>
                <a:moveTo>
                  <a:pt x="3410" y="14709"/>
                </a:moveTo>
                <a:cubicBezTo>
                  <a:pt x="3209" y="14709"/>
                  <a:pt x="3044" y="14873"/>
                  <a:pt x="3044" y="15074"/>
                </a:cubicBezTo>
                <a:cubicBezTo>
                  <a:pt x="3044" y="15275"/>
                  <a:pt x="3209" y="15435"/>
                  <a:pt x="3410" y="15435"/>
                </a:cubicBezTo>
                <a:cubicBezTo>
                  <a:pt x="3612" y="15435"/>
                  <a:pt x="3774" y="15275"/>
                  <a:pt x="3774" y="15074"/>
                </a:cubicBezTo>
                <a:cubicBezTo>
                  <a:pt x="3774" y="14873"/>
                  <a:pt x="3612" y="14709"/>
                  <a:pt x="3410" y="14709"/>
                </a:cubicBezTo>
                <a:close/>
                <a:moveTo>
                  <a:pt x="4497" y="14709"/>
                </a:moveTo>
                <a:cubicBezTo>
                  <a:pt x="4295" y="14709"/>
                  <a:pt x="4130" y="14873"/>
                  <a:pt x="4130" y="15074"/>
                </a:cubicBezTo>
                <a:cubicBezTo>
                  <a:pt x="4130" y="15275"/>
                  <a:pt x="4295" y="15435"/>
                  <a:pt x="4497" y="15435"/>
                </a:cubicBezTo>
                <a:cubicBezTo>
                  <a:pt x="4699" y="15435"/>
                  <a:pt x="4861" y="15275"/>
                  <a:pt x="4861" y="15074"/>
                </a:cubicBezTo>
                <a:cubicBezTo>
                  <a:pt x="4861" y="14873"/>
                  <a:pt x="4699" y="14709"/>
                  <a:pt x="4497" y="14709"/>
                </a:cubicBezTo>
                <a:close/>
                <a:moveTo>
                  <a:pt x="5476" y="14709"/>
                </a:moveTo>
                <a:cubicBezTo>
                  <a:pt x="5273" y="14709"/>
                  <a:pt x="5109" y="14873"/>
                  <a:pt x="5109" y="15074"/>
                </a:cubicBezTo>
                <a:cubicBezTo>
                  <a:pt x="5109" y="15275"/>
                  <a:pt x="5273" y="15435"/>
                  <a:pt x="5476" y="15435"/>
                </a:cubicBezTo>
                <a:cubicBezTo>
                  <a:pt x="5677" y="15435"/>
                  <a:pt x="5839" y="15275"/>
                  <a:pt x="5839" y="15074"/>
                </a:cubicBezTo>
                <a:cubicBezTo>
                  <a:pt x="5839" y="14873"/>
                  <a:pt x="5677" y="14709"/>
                  <a:pt x="5476" y="14709"/>
                </a:cubicBezTo>
                <a:close/>
                <a:moveTo>
                  <a:pt x="6454" y="14709"/>
                </a:moveTo>
                <a:cubicBezTo>
                  <a:pt x="6252" y="14709"/>
                  <a:pt x="6087" y="14873"/>
                  <a:pt x="6087" y="15074"/>
                </a:cubicBezTo>
                <a:cubicBezTo>
                  <a:pt x="6087" y="15275"/>
                  <a:pt x="6252" y="15435"/>
                  <a:pt x="6454" y="15435"/>
                </a:cubicBezTo>
                <a:cubicBezTo>
                  <a:pt x="6656" y="15435"/>
                  <a:pt x="6817" y="15275"/>
                  <a:pt x="6817" y="15074"/>
                </a:cubicBezTo>
                <a:cubicBezTo>
                  <a:pt x="6817" y="14873"/>
                  <a:pt x="6656" y="14709"/>
                  <a:pt x="6454" y="14709"/>
                </a:cubicBezTo>
                <a:close/>
                <a:moveTo>
                  <a:pt x="7541" y="14709"/>
                </a:moveTo>
                <a:cubicBezTo>
                  <a:pt x="7339" y="14709"/>
                  <a:pt x="7174" y="14873"/>
                  <a:pt x="7174" y="15074"/>
                </a:cubicBezTo>
                <a:cubicBezTo>
                  <a:pt x="7174" y="15275"/>
                  <a:pt x="7339" y="15435"/>
                  <a:pt x="7541" y="15435"/>
                </a:cubicBezTo>
                <a:cubicBezTo>
                  <a:pt x="7743" y="15435"/>
                  <a:pt x="7904" y="15275"/>
                  <a:pt x="7904" y="15074"/>
                </a:cubicBezTo>
                <a:cubicBezTo>
                  <a:pt x="7904" y="14873"/>
                  <a:pt x="7743" y="14709"/>
                  <a:pt x="7541" y="14709"/>
                </a:cubicBezTo>
                <a:close/>
                <a:moveTo>
                  <a:pt x="20150" y="14709"/>
                </a:moveTo>
                <a:cubicBezTo>
                  <a:pt x="19948" y="14709"/>
                  <a:pt x="19783" y="14873"/>
                  <a:pt x="19783" y="15074"/>
                </a:cubicBezTo>
                <a:cubicBezTo>
                  <a:pt x="19783" y="15275"/>
                  <a:pt x="19948" y="15435"/>
                  <a:pt x="20150" y="15435"/>
                </a:cubicBezTo>
                <a:cubicBezTo>
                  <a:pt x="20352" y="15435"/>
                  <a:pt x="20513" y="15275"/>
                  <a:pt x="20513" y="15074"/>
                </a:cubicBezTo>
                <a:cubicBezTo>
                  <a:pt x="20513" y="14873"/>
                  <a:pt x="20352" y="14709"/>
                  <a:pt x="20150" y="14709"/>
                </a:cubicBezTo>
                <a:close/>
                <a:moveTo>
                  <a:pt x="4497" y="15682"/>
                </a:moveTo>
                <a:cubicBezTo>
                  <a:pt x="4295" y="15682"/>
                  <a:pt x="4130" y="15846"/>
                  <a:pt x="4130" y="16047"/>
                </a:cubicBezTo>
                <a:cubicBezTo>
                  <a:pt x="4130" y="16248"/>
                  <a:pt x="4295" y="16409"/>
                  <a:pt x="4497" y="16409"/>
                </a:cubicBezTo>
                <a:cubicBezTo>
                  <a:pt x="4699" y="16409"/>
                  <a:pt x="4861" y="16248"/>
                  <a:pt x="4861" y="16047"/>
                </a:cubicBezTo>
                <a:cubicBezTo>
                  <a:pt x="4861" y="15846"/>
                  <a:pt x="4699" y="15682"/>
                  <a:pt x="4497" y="15682"/>
                </a:cubicBezTo>
                <a:close/>
                <a:moveTo>
                  <a:pt x="5476" y="15682"/>
                </a:moveTo>
                <a:cubicBezTo>
                  <a:pt x="5273" y="15682"/>
                  <a:pt x="5109" y="15846"/>
                  <a:pt x="5109" y="16047"/>
                </a:cubicBezTo>
                <a:cubicBezTo>
                  <a:pt x="5109" y="16248"/>
                  <a:pt x="5273" y="16409"/>
                  <a:pt x="5476" y="16409"/>
                </a:cubicBezTo>
                <a:cubicBezTo>
                  <a:pt x="5677" y="16409"/>
                  <a:pt x="5839" y="16248"/>
                  <a:pt x="5839" y="16047"/>
                </a:cubicBezTo>
                <a:cubicBezTo>
                  <a:pt x="5839" y="15846"/>
                  <a:pt x="5677" y="15682"/>
                  <a:pt x="5476" y="15682"/>
                </a:cubicBezTo>
                <a:close/>
                <a:moveTo>
                  <a:pt x="6454" y="15682"/>
                </a:moveTo>
                <a:cubicBezTo>
                  <a:pt x="6252" y="15682"/>
                  <a:pt x="6087" y="15846"/>
                  <a:pt x="6087" y="16047"/>
                </a:cubicBezTo>
                <a:cubicBezTo>
                  <a:pt x="6087" y="16248"/>
                  <a:pt x="6252" y="16409"/>
                  <a:pt x="6454" y="16409"/>
                </a:cubicBezTo>
                <a:cubicBezTo>
                  <a:pt x="6656" y="16409"/>
                  <a:pt x="6817" y="16248"/>
                  <a:pt x="6817" y="16047"/>
                </a:cubicBezTo>
                <a:cubicBezTo>
                  <a:pt x="6817" y="15846"/>
                  <a:pt x="6656" y="15682"/>
                  <a:pt x="6454" y="15682"/>
                </a:cubicBezTo>
                <a:close/>
                <a:moveTo>
                  <a:pt x="7541" y="15682"/>
                </a:moveTo>
                <a:cubicBezTo>
                  <a:pt x="7339" y="15682"/>
                  <a:pt x="7174" y="15846"/>
                  <a:pt x="7174" y="16047"/>
                </a:cubicBezTo>
                <a:cubicBezTo>
                  <a:pt x="7174" y="16248"/>
                  <a:pt x="7339" y="16409"/>
                  <a:pt x="7541" y="16409"/>
                </a:cubicBezTo>
                <a:cubicBezTo>
                  <a:pt x="7743" y="16409"/>
                  <a:pt x="7904" y="16248"/>
                  <a:pt x="7904" y="16047"/>
                </a:cubicBezTo>
                <a:cubicBezTo>
                  <a:pt x="7904" y="15846"/>
                  <a:pt x="7743" y="15682"/>
                  <a:pt x="7541" y="15682"/>
                </a:cubicBezTo>
                <a:close/>
                <a:moveTo>
                  <a:pt x="8628" y="15682"/>
                </a:moveTo>
                <a:cubicBezTo>
                  <a:pt x="8426" y="15682"/>
                  <a:pt x="8261" y="15846"/>
                  <a:pt x="8261" y="16047"/>
                </a:cubicBezTo>
                <a:cubicBezTo>
                  <a:pt x="8261" y="16248"/>
                  <a:pt x="8426" y="16409"/>
                  <a:pt x="8628" y="16409"/>
                </a:cubicBezTo>
                <a:cubicBezTo>
                  <a:pt x="8830" y="16409"/>
                  <a:pt x="8991" y="16248"/>
                  <a:pt x="8991" y="16047"/>
                </a:cubicBezTo>
                <a:cubicBezTo>
                  <a:pt x="8991" y="15846"/>
                  <a:pt x="8830" y="15682"/>
                  <a:pt x="8628" y="15682"/>
                </a:cubicBezTo>
                <a:close/>
                <a:moveTo>
                  <a:pt x="9715" y="15682"/>
                </a:moveTo>
                <a:cubicBezTo>
                  <a:pt x="9513" y="15682"/>
                  <a:pt x="9348" y="15846"/>
                  <a:pt x="9348" y="16047"/>
                </a:cubicBezTo>
                <a:cubicBezTo>
                  <a:pt x="9348" y="16248"/>
                  <a:pt x="9513" y="16409"/>
                  <a:pt x="9715" y="16409"/>
                </a:cubicBezTo>
                <a:cubicBezTo>
                  <a:pt x="9917" y="16409"/>
                  <a:pt x="10078" y="16248"/>
                  <a:pt x="10078" y="16047"/>
                </a:cubicBezTo>
                <a:cubicBezTo>
                  <a:pt x="10078" y="15846"/>
                  <a:pt x="9917" y="15682"/>
                  <a:pt x="9715" y="15682"/>
                </a:cubicBezTo>
                <a:close/>
                <a:moveTo>
                  <a:pt x="10802" y="15682"/>
                </a:moveTo>
                <a:cubicBezTo>
                  <a:pt x="10600" y="15682"/>
                  <a:pt x="10435" y="15846"/>
                  <a:pt x="10435" y="16047"/>
                </a:cubicBezTo>
                <a:cubicBezTo>
                  <a:pt x="10435" y="16248"/>
                  <a:pt x="10600" y="16409"/>
                  <a:pt x="10802" y="16409"/>
                </a:cubicBezTo>
                <a:cubicBezTo>
                  <a:pt x="11003" y="16409"/>
                  <a:pt x="11165" y="16248"/>
                  <a:pt x="11165" y="16047"/>
                </a:cubicBezTo>
                <a:cubicBezTo>
                  <a:pt x="11165" y="15846"/>
                  <a:pt x="11003" y="15682"/>
                  <a:pt x="10802" y="15682"/>
                </a:cubicBezTo>
                <a:close/>
                <a:moveTo>
                  <a:pt x="11780" y="15682"/>
                </a:moveTo>
                <a:cubicBezTo>
                  <a:pt x="11578" y="15682"/>
                  <a:pt x="11413" y="15846"/>
                  <a:pt x="11413" y="16047"/>
                </a:cubicBezTo>
                <a:cubicBezTo>
                  <a:pt x="11413" y="16248"/>
                  <a:pt x="11578" y="16409"/>
                  <a:pt x="11780" y="16409"/>
                </a:cubicBezTo>
                <a:cubicBezTo>
                  <a:pt x="11982" y="16409"/>
                  <a:pt x="12143" y="16248"/>
                  <a:pt x="12143" y="16047"/>
                </a:cubicBezTo>
                <a:cubicBezTo>
                  <a:pt x="12143" y="15846"/>
                  <a:pt x="11982" y="15682"/>
                  <a:pt x="11780" y="15682"/>
                </a:cubicBezTo>
                <a:close/>
                <a:moveTo>
                  <a:pt x="12867" y="15682"/>
                </a:moveTo>
                <a:cubicBezTo>
                  <a:pt x="12665" y="15682"/>
                  <a:pt x="12500" y="15846"/>
                  <a:pt x="12500" y="16047"/>
                </a:cubicBezTo>
                <a:cubicBezTo>
                  <a:pt x="12500" y="16248"/>
                  <a:pt x="12665" y="16409"/>
                  <a:pt x="12867" y="16409"/>
                </a:cubicBezTo>
                <a:cubicBezTo>
                  <a:pt x="13069" y="16409"/>
                  <a:pt x="13230" y="16248"/>
                  <a:pt x="13230" y="16047"/>
                </a:cubicBezTo>
                <a:cubicBezTo>
                  <a:pt x="13230" y="15846"/>
                  <a:pt x="13069" y="15682"/>
                  <a:pt x="12867" y="15682"/>
                </a:cubicBezTo>
                <a:close/>
                <a:moveTo>
                  <a:pt x="13845" y="15682"/>
                </a:moveTo>
                <a:cubicBezTo>
                  <a:pt x="13644" y="15682"/>
                  <a:pt x="13478" y="15846"/>
                  <a:pt x="13478" y="16047"/>
                </a:cubicBezTo>
                <a:cubicBezTo>
                  <a:pt x="13478" y="16248"/>
                  <a:pt x="13644" y="16409"/>
                  <a:pt x="13845" y="16409"/>
                </a:cubicBezTo>
                <a:cubicBezTo>
                  <a:pt x="14047" y="16409"/>
                  <a:pt x="14209" y="16248"/>
                  <a:pt x="14209" y="16047"/>
                </a:cubicBezTo>
                <a:cubicBezTo>
                  <a:pt x="14209" y="15846"/>
                  <a:pt x="14047" y="15682"/>
                  <a:pt x="13845" y="15682"/>
                </a:cubicBezTo>
                <a:close/>
                <a:moveTo>
                  <a:pt x="14932" y="15682"/>
                </a:moveTo>
                <a:cubicBezTo>
                  <a:pt x="14730" y="15682"/>
                  <a:pt x="14565" y="15846"/>
                  <a:pt x="14565" y="16047"/>
                </a:cubicBezTo>
                <a:cubicBezTo>
                  <a:pt x="14565" y="16248"/>
                  <a:pt x="14730" y="16409"/>
                  <a:pt x="14932" y="16409"/>
                </a:cubicBezTo>
                <a:cubicBezTo>
                  <a:pt x="15134" y="16409"/>
                  <a:pt x="15296" y="16248"/>
                  <a:pt x="15296" y="16047"/>
                </a:cubicBezTo>
                <a:cubicBezTo>
                  <a:pt x="15296" y="15846"/>
                  <a:pt x="15134" y="15682"/>
                  <a:pt x="14932" y="15682"/>
                </a:cubicBezTo>
                <a:close/>
                <a:moveTo>
                  <a:pt x="16019" y="15682"/>
                </a:moveTo>
                <a:cubicBezTo>
                  <a:pt x="15817" y="15682"/>
                  <a:pt x="15652" y="15846"/>
                  <a:pt x="15652" y="16047"/>
                </a:cubicBezTo>
                <a:cubicBezTo>
                  <a:pt x="15652" y="16248"/>
                  <a:pt x="15817" y="16409"/>
                  <a:pt x="16019" y="16409"/>
                </a:cubicBezTo>
                <a:cubicBezTo>
                  <a:pt x="16221" y="16409"/>
                  <a:pt x="16383" y="16248"/>
                  <a:pt x="16383" y="16047"/>
                </a:cubicBezTo>
                <a:cubicBezTo>
                  <a:pt x="16383" y="15846"/>
                  <a:pt x="16221" y="15682"/>
                  <a:pt x="16019" y="15682"/>
                </a:cubicBezTo>
                <a:close/>
                <a:moveTo>
                  <a:pt x="16997" y="15682"/>
                </a:moveTo>
                <a:cubicBezTo>
                  <a:pt x="16795" y="15682"/>
                  <a:pt x="16631" y="15846"/>
                  <a:pt x="16631" y="16047"/>
                </a:cubicBezTo>
                <a:cubicBezTo>
                  <a:pt x="16631" y="16248"/>
                  <a:pt x="16795" y="16409"/>
                  <a:pt x="16997" y="16409"/>
                </a:cubicBezTo>
                <a:cubicBezTo>
                  <a:pt x="17199" y="16409"/>
                  <a:pt x="17361" y="16248"/>
                  <a:pt x="17361" y="16047"/>
                </a:cubicBezTo>
                <a:cubicBezTo>
                  <a:pt x="17361" y="15846"/>
                  <a:pt x="17199" y="15682"/>
                  <a:pt x="16997" y="15682"/>
                </a:cubicBezTo>
                <a:close/>
                <a:moveTo>
                  <a:pt x="19063" y="15682"/>
                </a:moveTo>
                <a:cubicBezTo>
                  <a:pt x="18861" y="15682"/>
                  <a:pt x="18696" y="15846"/>
                  <a:pt x="18696" y="16047"/>
                </a:cubicBezTo>
                <a:cubicBezTo>
                  <a:pt x="18696" y="16248"/>
                  <a:pt x="18861" y="16409"/>
                  <a:pt x="19063" y="16409"/>
                </a:cubicBezTo>
                <a:cubicBezTo>
                  <a:pt x="19264" y="16409"/>
                  <a:pt x="19426" y="16248"/>
                  <a:pt x="19426" y="16047"/>
                </a:cubicBezTo>
                <a:cubicBezTo>
                  <a:pt x="19426" y="15846"/>
                  <a:pt x="19264" y="15682"/>
                  <a:pt x="19063" y="15682"/>
                </a:cubicBezTo>
                <a:close/>
                <a:moveTo>
                  <a:pt x="4497" y="16655"/>
                </a:moveTo>
                <a:cubicBezTo>
                  <a:pt x="4295" y="16655"/>
                  <a:pt x="4130" y="16820"/>
                  <a:pt x="4130" y="17020"/>
                </a:cubicBezTo>
                <a:cubicBezTo>
                  <a:pt x="4130" y="17221"/>
                  <a:pt x="4295" y="17382"/>
                  <a:pt x="4497" y="17382"/>
                </a:cubicBezTo>
                <a:cubicBezTo>
                  <a:pt x="4699" y="17382"/>
                  <a:pt x="4861" y="17221"/>
                  <a:pt x="4861" y="17020"/>
                </a:cubicBezTo>
                <a:cubicBezTo>
                  <a:pt x="4861" y="16820"/>
                  <a:pt x="4699" y="16655"/>
                  <a:pt x="4497" y="16655"/>
                </a:cubicBezTo>
                <a:close/>
                <a:moveTo>
                  <a:pt x="5476" y="16655"/>
                </a:moveTo>
                <a:cubicBezTo>
                  <a:pt x="5273" y="16655"/>
                  <a:pt x="5109" y="16820"/>
                  <a:pt x="5109" y="17020"/>
                </a:cubicBezTo>
                <a:cubicBezTo>
                  <a:pt x="5109" y="17221"/>
                  <a:pt x="5273" y="17382"/>
                  <a:pt x="5476" y="17382"/>
                </a:cubicBezTo>
                <a:cubicBezTo>
                  <a:pt x="5677" y="17382"/>
                  <a:pt x="5839" y="17221"/>
                  <a:pt x="5839" y="17020"/>
                </a:cubicBezTo>
                <a:cubicBezTo>
                  <a:pt x="5839" y="16820"/>
                  <a:pt x="5677" y="16655"/>
                  <a:pt x="5476" y="16655"/>
                </a:cubicBezTo>
                <a:close/>
                <a:moveTo>
                  <a:pt x="6454" y="16655"/>
                </a:moveTo>
                <a:cubicBezTo>
                  <a:pt x="6252" y="16655"/>
                  <a:pt x="6087" y="16820"/>
                  <a:pt x="6087" y="17020"/>
                </a:cubicBezTo>
                <a:cubicBezTo>
                  <a:pt x="6087" y="17221"/>
                  <a:pt x="6252" y="17382"/>
                  <a:pt x="6454" y="17382"/>
                </a:cubicBezTo>
                <a:cubicBezTo>
                  <a:pt x="6656" y="17382"/>
                  <a:pt x="6817" y="17221"/>
                  <a:pt x="6817" y="17020"/>
                </a:cubicBezTo>
                <a:cubicBezTo>
                  <a:pt x="6817" y="16820"/>
                  <a:pt x="6656" y="16655"/>
                  <a:pt x="6454" y="16655"/>
                </a:cubicBezTo>
                <a:close/>
                <a:moveTo>
                  <a:pt x="7541" y="16655"/>
                </a:moveTo>
                <a:cubicBezTo>
                  <a:pt x="7339" y="16655"/>
                  <a:pt x="7174" y="16820"/>
                  <a:pt x="7174" y="17020"/>
                </a:cubicBezTo>
                <a:cubicBezTo>
                  <a:pt x="7174" y="17221"/>
                  <a:pt x="7339" y="17382"/>
                  <a:pt x="7541" y="17382"/>
                </a:cubicBezTo>
                <a:cubicBezTo>
                  <a:pt x="7743" y="17382"/>
                  <a:pt x="7904" y="17221"/>
                  <a:pt x="7904" y="17020"/>
                </a:cubicBezTo>
                <a:cubicBezTo>
                  <a:pt x="7904" y="16820"/>
                  <a:pt x="7743" y="16655"/>
                  <a:pt x="7541" y="16655"/>
                </a:cubicBezTo>
                <a:close/>
                <a:moveTo>
                  <a:pt x="9715" y="16764"/>
                </a:moveTo>
                <a:cubicBezTo>
                  <a:pt x="9513" y="16764"/>
                  <a:pt x="9348" y="16928"/>
                  <a:pt x="9348" y="17129"/>
                </a:cubicBezTo>
                <a:cubicBezTo>
                  <a:pt x="9348" y="17329"/>
                  <a:pt x="9513" y="17490"/>
                  <a:pt x="9715" y="17490"/>
                </a:cubicBezTo>
                <a:cubicBezTo>
                  <a:pt x="9917" y="17490"/>
                  <a:pt x="10078" y="17329"/>
                  <a:pt x="10078" y="17129"/>
                </a:cubicBezTo>
                <a:cubicBezTo>
                  <a:pt x="10078" y="16928"/>
                  <a:pt x="9917" y="16764"/>
                  <a:pt x="9715" y="16764"/>
                </a:cubicBezTo>
                <a:close/>
                <a:moveTo>
                  <a:pt x="11780" y="16764"/>
                </a:moveTo>
                <a:cubicBezTo>
                  <a:pt x="11578" y="16764"/>
                  <a:pt x="11413" y="16928"/>
                  <a:pt x="11413" y="17129"/>
                </a:cubicBezTo>
                <a:cubicBezTo>
                  <a:pt x="11413" y="17329"/>
                  <a:pt x="11578" y="17490"/>
                  <a:pt x="11780" y="17490"/>
                </a:cubicBezTo>
                <a:cubicBezTo>
                  <a:pt x="11982" y="17490"/>
                  <a:pt x="12143" y="17329"/>
                  <a:pt x="12143" y="17129"/>
                </a:cubicBezTo>
                <a:cubicBezTo>
                  <a:pt x="12143" y="16928"/>
                  <a:pt x="11982" y="16764"/>
                  <a:pt x="11780" y="16764"/>
                </a:cubicBezTo>
                <a:close/>
                <a:moveTo>
                  <a:pt x="12867" y="16764"/>
                </a:moveTo>
                <a:cubicBezTo>
                  <a:pt x="12665" y="16764"/>
                  <a:pt x="12500" y="16928"/>
                  <a:pt x="12500" y="17129"/>
                </a:cubicBezTo>
                <a:cubicBezTo>
                  <a:pt x="12500" y="17329"/>
                  <a:pt x="12665" y="17490"/>
                  <a:pt x="12867" y="17490"/>
                </a:cubicBezTo>
                <a:cubicBezTo>
                  <a:pt x="13069" y="17490"/>
                  <a:pt x="13230" y="17329"/>
                  <a:pt x="13230" y="17129"/>
                </a:cubicBezTo>
                <a:cubicBezTo>
                  <a:pt x="13230" y="16928"/>
                  <a:pt x="13069" y="16764"/>
                  <a:pt x="12867" y="16764"/>
                </a:cubicBezTo>
                <a:close/>
                <a:moveTo>
                  <a:pt x="13845" y="16764"/>
                </a:moveTo>
                <a:cubicBezTo>
                  <a:pt x="13644" y="16764"/>
                  <a:pt x="13478" y="16928"/>
                  <a:pt x="13478" y="17129"/>
                </a:cubicBezTo>
                <a:cubicBezTo>
                  <a:pt x="13478" y="17329"/>
                  <a:pt x="13644" y="17490"/>
                  <a:pt x="13845" y="17490"/>
                </a:cubicBezTo>
                <a:cubicBezTo>
                  <a:pt x="14047" y="17490"/>
                  <a:pt x="14209" y="17329"/>
                  <a:pt x="14209" y="17129"/>
                </a:cubicBezTo>
                <a:cubicBezTo>
                  <a:pt x="14209" y="16928"/>
                  <a:pt x="14047" y="16764"/>
                  <a:pt x="13845" y="16764"/>
                </a:cubicBezTo>
                <a:close/>
                <a:moveTo>
                  <a:pt x="14932" y="16764"/>
                </a:moveTo>
                <a:cubicBezTo>
                  <a:pt x="14730" y="16764"/>
                  <a:pt x="14565" y="16928"/>
                  <a:pt x="14565" y="17129"/>
                </a:cubicBezTo>
                <a:cubicBezTo>
                  <a:pt x="14565" y="17329"/>
                  <a:pt x="14730" y="17490"/>
                  <a:pt x="14932" y="17490"/>
                </a:cubicBezTo>
                <a:cubicBezTo>
                  <a:pt x="15134" y="17490"/>
                  <a:pt x="15296" y="17329"/>
                  <a:pt x="15296" y="17129"/>
                </a:cubicBezTo>
                <a:cubicBezTo>
                  <a:pt x="15296" y="16928"/>
                  <a:pt x="15134" y="16764"/>
                  <a:pt x="14932" y="16764"/>
                </a:cubicBezTo>
                <a:close/>
                <a:moveTo>
                  <a:pt x="16019" y="16764"/>
                </a:moveTo>
                <a:cubicBezTo>
                  <a:pt x="15817" y="16764"/>
                  <a:pt x="15652" y="16928"/>
                  <a:pt x="15652" y="17129"/>
                </a:cubicBezTo>
                <a:cubicBezTo>
                  <a:pt x="15652" y="17329"/>
                  <a:pt x="15817" y="17490"/>
                  <a:pt x="16019" y="17490"/>
                </a:cubicBezTo>
                <a:cubicBezTo>
                  <a:pt x="16221" y="17490"/>
                  <a:pt x="16383" y="17329"/>
                  <a:pt x="16383" y="17129"/>
                </a:cubicBezTo>
                <a:cubicBezTo>
                  <a:pt x="16383" y="16928"/>
                  <a:pt x="16221" y="16764"/>
                  <a:pt x="16019" y="16764"/>
                </a:cubicBezTo>
                <a:close/>
                <a:moveTo>
                  <a:pt x="16997" y="16764"/>
                </a:moveTo>
                <a:cubicBezTo>
                  <a:pt x="16795" y="16764"/>
                  <a:pt x="16631" y="16928"/>
                  <a:pt x="16631" y="17129"/>
                </a:cubicBezTo>
                <a:cubicBezTo>
                  <a:pt x="16631" y="17329"/>
                  <a:pt x="16795" y="17490"/>
                  <a:pt x="16997" y="17490"/>
                </a:cubicBezTo>
                <a:cubicBezTo>
                  <a:pt x="17199" y="17490"/>
                  <a:pt x="17361" y="17329"/>
                  <a:pt x="17361" y="17129"/>
                </a:cubicBezTo>
                <a:cubicBezTo>
                  <a:pt x="17361" y="16928"/>
                  <a:pt x="17199" y="16764"/>
                  <a:pt x="16997" y="16764"/>
                </a:cubicBezTo>
                <a:close/>
                <a:moveTo>
                  <a:pt x="1345" y="16872"/>
                </a:moveTo>
                <a:cubicBezTo>
                  <a:pt x="1143" y="16872"/>
                  <a:pt x="978" y="17036"/>
                  <a:pt x="978" y="17237"/>
                </a:cubicBezTo>
                <a:cubicBezTo>
                  <a:pt x="978" y="17438"/>
                  <a:pt x="1143" y="17598"/>
                  <a:pt x="1345" y="17598"/>
                </a:cubicBezTo>
                <a:cubicBezTo>
                  <a:pt x="1547" y="17598"/>
                  <a:pt x="1709" y="17438"/>
                  <a:pt x="1709" y="17237"/>
                </a:cubicBezTo>
                <a:cubicBezTo>
                  <a:pt x="1709" y="17036"/>
                  <a:pt x="1547" y="16872"/>
                  <a:pt x="1345" y="16872"/>
                </a:cubicBezTo>
                <a:close/>
                <a:moveTo>
                  <a:pt x="2323" y="16872"/>
                </a:moveTo>
                <a:cubicBezTo>
                  <a:pt x="2121" y="16872"/>
                  <a:pt x="1957" y="17036"/>
                  <a:pt x="1957" y="17237"/>
                </a:cubicBezTo>
                <a:cubicBezTo>
                  <a:pt x="1957" y="17438"/>
                  <a:pt x="2121" y="17598"/>
                  <a:pt x="2323" y="17598"/>
                </a:cubicBezTo>
                <a:cubicBezTo>
                  <a:pt x="2525" y="17598"/>
                  <a:pt x="2687" y="17438"/>
                  <a:pt x="2687" y="17237"/>
                </a:cubicBezTo>
                <a:cubicBezTo>
                  <a:pt x="2687" y="17036"/>
                  <a:pt x="2525" y="16872"/>
                  <a:pt x="2323" y="16872"/>
                </a:cubicBezTo>
                <a:close/>
                <a:moveTo>
                  <a:pt x="1345" y="17737"/>
                </a:moveTo>
                <a:cubicBezTo>
                  <a:pt x="1143" y="17737"/>
                  <a:pt x="978" y="17901"/>
                  <a:pt x="978" y="18102"/>
                </a:cubicBezTo>
                <a:cubicBezTo>
                  <a:pt x="978" y="18303"/>
                  <a:pt x="1143" y="18464"/>
                  <a:pt x="1345" y="18464"/>
                </a:cubicBezTo>
                <a:cubicBezTo>
                  <a:pt x="1547" y="18464"/>
                  <a:pt x="1709" y="18303"/>
                  <a:pt x="1709" y="18102"/>
                </a:cubicBezTo>
                <a:cubicBezTo>
                  <a:pt x="1709" y="17901"/>
                  <a:pt x="1547" y="17737"/>
                  <a:pt x="1345" y="17737"/>
                </a:cubicBezTo>
                <a:close/>
                <a:moveTo>
                  <a:pt x="2323" y="17737"/>
                </a:moveTo>
                <a:cubicBezTo>
                  <a:pt x="2121" y="17737"/>
                  <a:pt x="1957" y="17901"/>
                  <a:pt x="1957" y="18102"/>
                </a:cubicBezTo>
                <a:cubicBezTo>
                  <a:pt x="1957" y="18303"/>
                  <a:pt x="2121" y="18464"/>
                  <a:pt x="2323" y="18464"/>
                </a:cubicBezTo>
                <a:cubicBezTo>
                  <a:pt x="2525" y="18464"/>
                  <a:pt x="2687" y="18303"/>
                  <a:pt x="2687" y="18102"/>
                </a:cubicBezTo>
                <a:cubicBezTo>
                  <a:pt x="2687" y="17901"/>
                  <a:pt x="2525" y="17737"/>
                  <a:pt x="2323" y="17737"/>
                </a:cubicBezTo>
                <a:close/>
                <a:moveTo>
                  <a:pt x="3410" y="17737"/>
                </a:moveTo>
                <a:cubicBezTo>
                  <a:pt x="3209" y="17737"/>
                  <a:pt x="3043" y="17901"/>
                  <a:pt x="3044" y="18102"/>
                </a:cubicBezTo>
                <a:cubicBezTo>
                  <a:pt x="3044" y="18303"/>
                  <a:pt x="3209" y="18464"/>
                  <a:pt x="3410" y="18464"/>
                </a:cubicBezTo>
                <a:cubicBezTo>
                  <a:pt x="3612" y="18464"/>
                  <a:pt x="3774" y="18303"/>
                  <a:pt x="3774" y="18102"/>
                </a:cubicBezTo>
                <a:cubicBezTo>
                  <a:pt x="3774" y="17901"/>
                  <a:pt x="3612" y="17737"/>
                  <a:pt x="3410" y="17737"/>
                </a:cubicBezTo>
                <a:close/>
                <a:moveTo>
                  <a:pt x="4497" y="17737"/>
                </a:moveTo>
                <a:cubicBezTo>
                  <a:pt x="4295" y="17737"/>
                  <a:pt x="4130" y="17901"/>
                  <a:pt x="4130" y="18102"/>
                </a:cubicBezTo>
                <a:cubicBezTo>
                  <a:pt x="4130" y="18303"/>
                  <a:pt x="4295" y="18464"/>
                  <a:pt x="4497" y="18464"/>
                </a:cubicBezTo>
                <a:cubicBezTo>
                  <a:pt x="4699" y="18464"/>
                  <a:pt x="4861" y="18303"/>
                  <a:pt x="4861" y="18102"/>
                </a:cubicBezTo>
                <a:cubicBezTo>
                  <a:pt x="4861" y="17901"/>
                  <a:pt x="4699" y="17737"/>
                  <a:pt x="4497" y="17737"/>
                </a:cubicBezTo>
                <a:close/>
                <a:moveTo>
                  <a:pt x="5476" y="17737"/>
                </a:moveTo>
                <a:cubicBezTo>
                  <a:pt x="5273" y="17737"/>
                  <a:pt x="5109" y="17901"/>
                  <a:pt x="5109" y="18102"/>
                </a:cubicBezTo>
                <a:cubicBezTo>
                  <a:pt x="5109" y="18303"/>
                  <a:pt x="5273" y="18464"/>
                  <a:pt x="5476" y="18464"/>
                </a:cubicBezTo>
                <a:cubicBezTo>
                  <a:pt x="5677" y="18464"/>
                  <a:pt x="5839" y="18303"/>
                  <a:pt x="5839" y="18102"/>
                </a:cubicBezTo>
                <a:cubicBezTo>
                  <a:pt x="5839" y="17901"/>
                  <a:pt x="5677" y="17737"/>
                  <a:pt x="5476" y="17737"/>
                </a:cubicBezTo>
                <a:close/>
                <a:moveTo>
                  <a:pt x="13845" y="17737"/>
                </a:moveTo>
                <a:cubicBezTo>
                  <a:pt x="13644" y="17737"/>
                  <a:pt x="13478" y="17902"/>
                  <a:pt x="13478" y="18102"/>
                </a:cubicBezTo>
                <a:cubicBezTo>
                  <a:pt x="13478" y="18303"/>
                  <a:pt x="13644" y="18464"/>
                  <a:pt x="13845" y="18464"/>
                </a:cubicBezTo>
                <a:cubicBezTo>
                  <a:pt x="14047" y="18464"/>
                  <a:pt x="14209" y="18303"/>
                  <a:pt x="14209" y="18102"/>
                </a:cubicBezTo>
                <a:cubicBezTo>
                  <a:pt x="14209" y="17902"/>
                  <a:pt x="14047" y="17737"/>
                  <a:pt x="13845" y="17737"/>
                </a:cubicBezTo>
                <a:close/>
                <a:moveTo>
                  <a:pt x="14932" y="17737"/>
                </a:moveTo>
                <a:cubicBezTo>
                  <a:pt x="14730" y="17737"/>
                  <a:pt x="14565" y="17902"/>
                  <a:pt x="14565" y="18102"/>
                </a:cubicBezTo>
                <a:cubicBezTo>
                  <a:pt x="14565" y="18303"/>
                  <a:pt x="14730" y="18464"/>
                  <a:pt x="14932" y="18464"/>
                </a:cubicBezTo>
                <a:cubicBezTo>
                  <a:pt x="15134" y="18464"/>
                  <a:pt x="15296" y="18303"/>
                  <a:pt x="15296" y="18102"/>
                </a:cubicBezTo>
                <a:cubicBezTo>
                  <a:pt x="15296" y="17902"/>
                  <a:pt x="15134" y="17737"/>
                  <a:pt x="14932" y="17737"/>
                </a:cubicBezTo>
                <a:close/>
                <a:moveTo>
                  <a:pt x="16019" y="17737"/>
                </a:moveTo>
                <a:cubicBezTo>
                  <a:pt x="15817" y="17737"/>
                  <a:pt x="15652" y="17902"/>
                  <a:pt x="15652" y="18102"/>
                </a:cubicBezTo>
                <a:cubicBezTo>
                  <a:pt x="15652" y="18303"/>
                  <a:pt x="15817" y="18464"/>
                  <a:pt x="16019" y="18464"/>
                </a:cubicBezTo>
                <a:cubicBezTo>
                  <a:pt x="16221" y="18464"/>
                  <a:pt x="16383" y="18303"/>
                  <a:pt x="16383" y="18102"/>
                </a:cubicBezTo>
                <a:cubicBezTo>
                  <a:pt x="16383" y="17902"/>
                  <a:pt x="16221" y="17737"/>
                  <a:pt x="16019" y="17737"/>
                </a:cubicBezTo>
                <a:close/>
                <a:moveTo>
                  <a:pt x="16997" y="17737"/>
                </a:moveTo>
                <a:cubicBezTo>
                  <a:pt x="16795" y="17737"/>
                  <a:pt x="16631" y="17902"/>
                  <a:pt x="16631" y="18102"/>
                </a:cubicBezTo>
                <a:cubicBezTo>
                  <a:pt x="16631" y="18303"/>
                  <a:pt x="16795" y="18464"/>
                  <a:pt x="16997" y="18464"/>
                </a:cubicBezTo>
                <a:cubicBezTo>
                  <a:pt x="17199" y="18464"/>
                  <a:pt x="17361" y="18303"/>
                  <a:pt x="17361" y="18102"/>
                </a:cubicBezTo>
                <a:cubicBezTo>
                  <a:pt x="17361" y="17902"/>
                  <a:pt x="17199" y="17737"/>
                  <a:pt x="16997" y="17737"/>
                </a:cubicBezTo>
                <a:close/>
                <a:moveTo>
                  <a:pt x="10802" y="17845"/>
                </a:moveTo>
                <a:cubicBezTo>
                  <a:pt x="10600" y="17845"/>
                  <a:pt x="10435" y="18010"/>
                  <a:pt x="10435" y="18210"/>
                </a:cubicBezTo>
                <a:cubicBezTo>
                  <a:pt x="10435" y="18411"/>
                  <a:pt x="10600" y="18575"/>
                  <a:pt x="10802" y="18575"/>
                </a:cubicBezTo>
                <a:cubicBezTo>
                  <a:pt x="11003" y="18575"/>
                  <a:pt x="11165" y="18411"/>
                  <a:pt x="11165" y="18210"/>
                </a:cubicBezTo>
                <a:cubicBezTo>
                  <a:pt x="11165" y="18010"/>
                  <a:pt x="11003" y="17845"/>
                  <a:pt x="10802" y="17845"/>
                </a:cubicBezTo>
                <a:close/>
                <a:moveTo>
                  <a:pt x="367" y="18818"/>
                </a:moveTo>
                <a:cubicBezTo>
                  <a:pt x="165" y="18818"/>
                  <a:pt x="0" y="18983"/>
                  <a:pt x="0" y="19183"/>
                </a:cubicBezTo>
                <a:cubicBezTo>
                  <a:pt x="0" y="19384"/>
                  <a:pt x="165" y="19545"/>
                  <a:pt x="367" y="19545"/>
                </a:cubicBezTo>
                <a:cubicBezTo>
                  <a:pt x="569" y="19545"/>
                  <a:pt x="730" y="19384"/>
                  <a:pt x="730" y="19183"/>
                </a:cubicBezTo>
                <a:cubicBezTo>
                  <a:pt x="730" y="18983"/>
                  <a:pt x="569" y="18818"/>
                  <a:pt x="367" y="18818"/>
                </a:cubicBezTo>
                <a:close/>
                <a:moveTo>
                  <a:pt x="1345" y="18818"/>
                </a:moveTo>
                <a:cubicBezTo>
                  <a:pt x="1143" y="18818"/>
                  <a:pt x="978" y="18983"/>
                  <a:pt x="978" y="19183"/>
                </a:cubicBezTo>
                <a:cubicBezTo>
                  <a:pt x="978" y="19384"/>
                  <a:pt x="1143" y="19545"/>
                  <a:pt x="1345" y="19545"/>
                </a:cubicBezTo>
                <a:cubicBezTo>
                  <a:pt x="1547" y="19545"/>
                  <a:pt x="1709" y="19384"/>
                  <a:pt x="1709" y="19183"/>
                </a:cubicBezTo>
                <a:cubicBezTo>
                  <a:pt x="1709" y="18983"/>
                  <a:pt x="1547" y="18818"/>
                  <a:pt x="1345" y="18818"/>
                </a:cubicBezTo>
                <a:close/>
                <a:moveTo>
                  <a:pt x="2323" y="18818"/>
                </a:moveTo>
                <a:cubicBezTo>
                  <a:pt x="2121" y="18818"/>
                  <a:pt x="1957" y="18983"/>
                  <a:pt x="1957" y="19183"/>
                </a:cubicBezTo>
                <a:cubicBezTo>
                  <a:pt x="1957" y="19384"/>
                  <a:pt x="2121" y="19545"/>
                  <a:pt x="2323" y="19545"/>
                </a:cubicBezTo>
                <a:cubicBezTo>
                  <a:pt x="2525" y="19545"/>
                  <a:pt x="2687" y="19384"/>
                  <a:pt x="2687" y="19183"/>
                </a:cubicBezTo>
                <a:cubicBezTo>
                  <a:pt x="2687" y="18983"/>
                  <a:pt x="2525" y="18818"/>
                  <a:pt x="2323" y="18818"/>
                </a:cubicBezTo>
                <a:close/>
                <a:moveTo>
                  <a:pt x="3410" y="18818"/>
                </a:moveTo>
                <a:cubicBezTo>
                  <a:pt x="3209" y="18818"/>
                  <a:pt x="3043" y="18983"/>
                  <a:pt x="3044" y="19183"/>
                </a:cubicBezTo>
                <a:cubicBezTo>
                  <a:pt x="3044" y="19384"/>
                  <a:pt x="3209" y="19545"/>
                  <a:pt x="3410" y="19545"/>
                </a:cubicBezTo>
                <a:cubicBezTo>
                  <a:pt x="3612" y="19545"/>
                  <a:pt x="3774" y="19384"/>
                  <a:pt x="3774" y="19183"/>
                </a:cubicBezTo>
                <a:cubicBezTo>
                  <a:pt x="3774" y="18983"/>
                  <a:pt x="3612" y="18818"/>
                  <a:pt x="3410" y="18818"/>
                </a:cubicBezTo>
                <a:close/>
                <a:moveTo>
                  <a:pt x="4497" y="18818"/>
                </a:moveTo>
                <a:cubicBezTo>
                  <a:pt x="4295" y="18818"/>
                  <a:pt x="4130" y="18983"/>
                  <a:pt x="4130" y="19183"/>
                </a:cubicBezTo>
                <a:cubicBezTo>
                  <a:pt x="4130" y="19385"/>
                  <a:pt x="4295" y="19545"/>
                  <a:pt x="4497" y="19545"/>
                </a:cubicBezTo>
                <a:cubicBezTo>
                  <a:pt x="4699" y="19545"/>
                  <a:pt x="4861" y="19385"/>
                  <a:pt x="4861" y="19183"/>
                </a:cubicBezTo>
                <a:cubicBezTo>
                  <a:pt x="4861" y="18983"/>
                  <a:pt x="4699" y="18818"/>
                  <a:pt x="4497" y="18818"/>
                </a:cubicBezTo>
                <a:close/>
                <a:moveTo>
                  <a:pt x="8628" y="18818"/>
                </a:moveTo>
                <a:cubicBezTo>
                  <a:pt x="8426" y="18818"/>
                  <a:pt x="8261" y="18983"/>
                  <a:pt x="8261" y="19183"/>
                </a:cubicBezTo>
                <a:cubicBezTo>
                  <a:pt x="8261" y="19385"/>
                  <a:pt x="8426" y="19545"/>
                  <a:pt x="8628" y="19545"/>
                </a:cubicBezTo>
                <a:cubicBezTo>
                  <a:pt x="8830" y="19545"/>
                  <a:pt x="8991" y="19385"/>
                  <a:pt x="8991" y="19183"/>
                </a:cubicBezTo>
                <a:cubicBezTo>
                  <a:pt x="8991" y="18983"/>
                  <a:pt x="8830" y="18818"/>
                  <a:pt x="8628" y="18818"/>
                </a:cubicBezTo>
                <a:close/>
                <a:moveTo>
                  <a:pt x="11780" y="18818"/>
                </a:moveTo>
                <a:cubicBezTo>
                  <a:pt x="11578" y="18818"/>
                  <a:pt x="11413" y="18983"/>
                  <a:pt x="11413" y="19183"/>
                </a:cubicBezTo>
                <a:cubicBezTo>
                  <a:pt x="11413" y="19385"/>
                  <a:pt x="11578" y="19545"/>
                  <a:pt x="11780" y="19545"/>
                </a:cubicBezTo>
                <a:cubicBezTo>
                  <a:pt x="11982" y="19545"/>
                  <a:pt x="12143" y="19385"/>
                  <a:pt x="12143" y="19183"/>
                </a:cubicBezTo>
                <a:cubicBezTo>
                  <a:pt x="12143" y="18983"/>
                  <a:pt x="11982" y="18818"/>
                  <a:pt x="11780" y="18818"/>
                </a:cubicBezTo>
                <a:close/>
                <a:moveTo>
                  <a:pt x="13845" y="18818"/>
                </a:moveTo>
                <a:cubicBezTo>
                  <a:pt x="13644" y="18818"/>
                  <a:pt x="13478" y="18983"/>
                  <a:pt x="13478" y="19183"/>
                </a:cubicBezTo>
                <a:cubicBezTo>
                  <a:pt x="13478" y="19385"/>
                  <a:pt x="13644" y="19545"/>
                  <a:pt x="13845" y="19545"/>
                </a:cubicBezTo>
                <a:cubicBezTo>
                  <a:pt x="14047" y="19545"/>
                  <a:pt x="14209" y="19385"/>
                  <a:pt x="14209" y="19183"/>
                </a:cubicBezTo>
                <a:cubicBezTo>
                  <a:pt x="14209" y="18983"/>
                  <a:pt x="14047" y="18818"/>
                  <a:pt x="13845" y="18818"/>
                </a:cubicBezTo>
                <a:close/>
                <a:moveTo>
                  <a:pt x="1345" y="19792"/>
                </a:moveTo>
                <a:cubicBezTo>
                  <a:pt x="1143" y="19792"/>
                  <a:pt x="978" y="19956"/>
                  <a:pt x="978" y="20157"/>
                </a:cubicBezTo>
                <a:cubicBezTo>
                  <a:pt x="978" y="20358"/>
                  <a:pt x="1143" y="20518"/>
                  <a:pt x="1345" y="20518"/>
                </a:cubicBezTo>
                <a:cubicBezTo>
                  <a:pt x="1547" y="20518"/>
                  <a:pt x="1709" y="20358"/>
                  <a:pt x="1709" y="20157"/>
                </a:cubicBezTo>
                <a:cubicBezTo>
                  <a:pt x="1709" y="19956"/>
                  <a:pt x="1547" y="19792"/>
                  <a:pt x="1345" y="19792"/>
                </a:cubicBezTo>
                <a:close/>
                <a:moveTo>
                  <a:pt x="2323" y="19792"/>
                </a:moveTo>
                <a:cubicBezTo>
                  <a:pt x="2121" y="19792"/>
                  <a:pt x="1957" y="19956"/>
                  <a:pt x="1957" y="20157"/>
                </a:cubicBezTo>
                <a:cubicBezTo>
                  <a:pt x="1957" y="20358"/>
                  <a:pt x="2121" y="20518"/>
                  <a:pt x="2323" y="20518"/>
                </a:cubicBezTo>
                <a:cubicBezTo>
                  <a:pt x="2525" y="20518"/>
                  <a:pt x="2687" y="20358"/>
                  <a:pt x="2687" y="20157"/>
                </a:cubicBezTo>
                <a:cubicBezTo>
                  <a:pt x="2687" y="19956"/>
                  <a:pt x="2525" y="19792"/>
                  <a:pt x="2323" y="19792"/>
                </a:cubicBezTo>
                <a:close/>
                <a:moveTo>
                  <a:pt x="3410" y="19792"/>
                </a:moveTo>
                <a:cubicBezTo>
                  <a:pt x="3209" y="19792"/>
                  <a:pt x="3043" y="19956"/>
                  <a:pt x="3044" y="20157"/>
                </a:cubicBezTo>
                <a:cubicBezTo>
                  <a:pt x="3044" y="20358"/>
                  <a:pt x="3209" y="20518"/>
                  <a:pt x="3410" y="20518"/>
                </a:cubicBezTo>
                <a:cubicBezTo>
                  <a:pt x="3612" y="20518"/>
                  <a:pt x="3774" y="20358"/>
                  <a:pt x="3774" y="20157"/>
                </a:cubicBezTo>
                <a:cubicBezTo>
                  <a:pt x="3774" y="19956"/>
                  <a:pt x="3612" y="19792"/>
                  <a:pt x="3410" y="19792"/>
                </a:cubicBezTo>
                <a:close/>
                <a:moveTo>
                  <a:pt x="14932" y="19792"/>
                </a:moveTo>
                <a:cubicBezTo>
                  <a:pt x="14730" y="19792"/>
                  <a:pt x="14565" y="19956"/>
                  <a:pt x="14565" y="20157"/>
                </a:cubicBezTo>
                <a:cubicBezTo>
                  <a:pt x="14565" y="20358"/>
                  <a:pt x="14730" y="20518"/>
                  <a:pt x="14932" y="20518"/>
                </a:cubicBezTo>
                <a:cubicBezTo>
                  <a:pt x="15134" y="20518"/>
                  <a:pt x="15296" y="20358"/>
                  <a:pt x="15296" y="20157"/>
                </a:cubicBezTo>
                <a:cubicBezTo>
                  <a:pt x="15296" y="19956"/>
                  <a:pt x="15134" y="19792"/>
                  <a:pt x="14932" y="19792"/>
                </a:cubicBezTo>
                <a:close/>
                <a:moveTo>
                  <a:pt x="10693" y="19900"/>
                </a:moveTo>
                <a:cubicBezTo>
                  <a:pt x="10491" y="19900"/>
                  <a:pt x="10326" y="20065"/>
                  <a:pt x="10326" y="20265"/>
                </a:cubicBezTo>
                <a:cubicBezTo>
                  <a:pt x="10326" y="20466"/>
                  <a:pt x="10491" y="20630"/>
                  <a:pt x="10693" y="20630"/>
                </a:cubicBezTo>
                <a:cubicBezTo>
                  <a:pt x="10895" y="20630"/>
                  <a:pt x="11056" y="20466"/>
                  <a:pt x="11056" y="20265"/>
                </a:cubicBezTo>
                <a:cubicBezTo>
                  <a:pt x="11056" y="20065"/>
                  <a:pt x="10895" y="19900"/>
                  <a:pt x="10693" y="19900"/>
                </a:cubicBezTo>
                <a:close/>
                <a:moveTo>
                  <a:pt x="16019" y="20873"/>
                </a:moveTo>
                <a:cubicBezTo>
                  <a:pt x="15817" y="20873"/>
                  <a:pt x="15652" y="21037"/>
                  <a:pt x="15652" y="21238"/>
                </a:cubicBezTo>
                <a:cubicBezTo>
                  <a:pt x="15652" y="21440"/>
                  <a:pt x="15817" y="21600"/>
                  <a:pt x="16019" y="21600"/>
                </a:cubicBezTo>
                <a:cubicBezTo>
                  <a:pt x="16221" y="21600"/>
                  <a:pt x="16383" y="21440"/>
                  <a:pt x="16383" y="21238"/>
                </a:cubicBezTo>
                <a:cubicBezTo>
                  <a:pt x="16383" y="21037"/>
                  <a:pt x="16221" y="20873"/>
                  <a:pt x="16019" y="20873"/>
                </a:cubicBezTo>
                <a:close/>
              </a:path>
            </a:pathLst>
          </a:custGeom>
          <a:solidFill>
            <a:srgbClr val="7030A0">
              <a:alpha val="72000"/>
            </a:srgbClr>
          </a:solidFill>
          <a:ln>
            <a:noFill/>
          </a:ln>
        </p:spPr>
        <p:txBody>
          <a:bodyPr spcFirstLastPara="1" wrap="square" lIns="19050" tIns="19050" rIns="19050" bIns="1905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Montserrat"/>
              <a:ea typeface="Montserrat"/>
              <a:cs typeface="Montserrat"/>
              <a:sym typeface="Montserrat"/>
            </a:endParaRPr>
          </a:p>
        </p:txBody>
      </p:sp>
      <p:sp>
        <p:nvSpPr>
          <p:cNvPr id="206" name="Google Shape;4232;p29">
            <a:extLst>
              <a:ext uri="{FF2B5EF4-FFF2-40B4-BE49-F238E27FC236}">
                <a16:creationId xmlns:a16="http://schemas.microsoft.com/office/drawing/2014/main" id="{43A31EB2-CAC6-A30B-3B56-799C9F433C12}"/>
              </a:ext>
            </a:extLst>
          </p:cNvPr>
          <p:cNvSpPr/>
          <p:nvPr/>
        </p:nvSpPr>
        <p:spPr>
          <a:xfrm>
            <a:off x="9588258" y="4245415"/>
            <a:ext cx="1752974" cy="1786299"/>
          </a:xfrm>
          <a:custGeom>
            <a:avLst/>
            <a:gdLst/>
            <a:ahLst/>
            <a:cxnLst/>
            <a:rect l="l" t="t" r="r" b="b"/>
            <a:pathLst>
              <a:path w="21600" h="21600" extrusionOk="0">
                <a:moveTo>
                  <a:pt x="10122" y="0"/>
                </a:moveTo>
                <a:cubicBezTo>
                  <a:pt x="9933" y="0"/>
                  <a:pt x="9778" y="151"/>
                  <a:pt x="9778" y="337"/>
                </a:cubicBezTo>
                <a:cubicBezTo>
                  <a:pt x="9778" y="523"/>
                  <a:pt x="9933" y="672"/>
                  <a:pt x="10122" y="672"/>
                </a:cubicBezTo>
                <a:cubicBezTo>
                  <a:pt x="10311" y="672"/>
                  <a:pt x="10463" y="523"/>
                  <a:pt x="10463" y="337"/>
                </a:cubicBezTo>
                <a:cubicBezTo>
                  <a:pt x="10463" y="151"/>
                  <a:pt x="10311" y="0"/>
                  <a:pt x="10122" y="0"/>
                </a:cubicBezTo>
                <a:close/>
                <a:moveTo>
                  <a:pt x="12057" y="0"/>
                </a:moveTo>
                <a:cubicBezTo>
                  <a:pt x="11868" y="0"/>
                  <a:pt x="11714" y="151"/>
                  <a:pt x="11714" y="337"/>
                </a:cubicBezTo>
                <a:cubicBezTo>
                  <a:pt x="11714" y="523"/>
                  <a:pt x="11868" y="672"/>
                  <a:pt x="12057" y="672"/>
                </a:cubicBezTo>
                <a:cubicBezTo>
                  <a:pt x="12247" y="672"/>
                  <a:pt x="12398" y="523"/>
                  <a:pt x="12398" y="337"/>
                </a:cubicBezTo>
                <a:cubicBezTo>
                  <a:pt x="12398" y="151"/>
                  <a:pt x="12247" y="0"/>
                  <a:pt x="12057" y="0"/>
                </a:cubicBezTo>
                <a:close/>
                <a:moveTo>
                  <a:pt x="13076" y="0"/>
                </a:moveTo>
                <a:cubicBezTo>
                  <a:pt x="12886" y="0"/>
                  <a:pt x="12732" y="151"/>
                  <a:pt x="12732" y="337"/>
                </a:cubicBezTo>
                <a:cubicBezTo>
                  <a:pt x="12732" y="523"/>
                  <a:pt x="12886" y="672"/>
                  <a:pt x="13076" y="672"/>
                </a:cubicBezTo>
                <a:cubicBezTo>
                  <a:pt x="13265" y="672"/>
                  <a:pt x="13416" y="523"/>
                  <a:pt x="13416" y="337"/>
                </a:cubicBezTo>
                <a:cubicBezTo>
                  <a:pt x="13416" y="151"/>
                  <a:pt x="13265" y="0"/>
                  <a:pt x="13076" y="0"/>
                </a:cubicBezTo>
                <a:close/>
                <a:moveTo>
                  <a:pt x="11141" y="1000"/>
                </a:moveTo>
                <a:cubicBezTo>
                  <a:pt x="10952" y="1000"/>
                  <a:pt x="10797" y="1152"/>
                  <a:pt x="10797" y="1337"/>
                </a:cubicBezTo>
                <a:cubicBezTo>
                  <a:pt x="10797" y="1523"/>
                  <a:pt x="10952" y="1671"/>
                  <a:pt x="11141" y="1671"/>
                </a:cubicBezTo>
                <a:cubicBezTo>
                  <a:pt x="11330" y="1671"/>
                  <a:pt x="11481" y="1523"/>
                  <a:pt x="11481" y="1337"/>
                </a:cubicBezTo>
                <a:cubicBezTo>
                  <a:pt x="11481" y="1152"/>
                  <a:pt x="11330" y="1000"/>
                  <a:pt x="11141" y="1000"/>
                </a:cubicBezTo>
                <a:close/>
                <a:moveTo>
                  <a:pt x="12057" y="1000"/>
                </a:moveTo>
                <a:cubicBezTo>
                  <a:pt x="11868" y="1000"/>
                  <a:pt x="11714" y="1152"/>
                  <a:pt x="11714" y="1337"/>
                </a:cubicBezTo>
                <a:cubicBezTo>
                  <a:pt x="11714" y="1523"/>
                  <a:pt x="11868" y="1671"/>
                  <a:pt x="12057" y="1671"/>
                </a:cubicBezTo>
                <a:cubicBezTo>
                  <a:pt x="12247" y="1671"/>
                  <a:pt x="12398" y="1523"/>
                  <a:pt x="12398" y="1337"/>
                </a:cubicBezTo>
                <a:cubicBezTo>
                  <a:pt x="12398" y="1152"/>
                  <a:pt x="12247" y="1000"/>
                  <a:pt x="12057" y="1000"/>
                </a:cubicBezTo>
                <a:close/>
                <a:moveTo>
                  <a:pt x="13076" y="1000"/>
                </a:moveTo>
                <a:cubicBezTo>
                  <a:pt x="12886" y="1000"/>
                  <a:pt x="12732" y="1152"/>
                  <a:pt x="12732" y="1337"/>
                </a:cubicBezTo>
                <a:cubicBezTo>
                  <a:pt x="12732" y="1523"/>
                  <a:pt x="12886" y="1671"/>
                  <a:pt x="13076" y="1671"/>
                </a:cubicBezTo>
                <a:cubicBezTo>
                  <a:pt x="13265" y="1671"/>
                  <a:pt x="13416" y="1523"/>
                  <a:pt x="13416" y="1337"/>
                </a:cubicBezTo>
                <a:cubicBezTo>
                  <a:pt x="13416" y="1152"/>
                  <a:pt x="13265" y="1000"/>
                  <a:pt x="13076" y="1000"/>
                </a:cubicBezTo>
                <a:close/>
                <a:moveTo>
                  <a:pt x="13993" y="1000"/>
                </a:moveTo>
                <a:cubicBezTo>
                  <a:pt x="13803" y="1000"/>
                  <a:pt x="13649" y="1152"/>
                  <a:pt x="13649" y="1337"/>
                </a:cubicBezTo>
                <a:cubicBezTo>
                  <a:pt x="13649" y="1523"/>
                  <a:pt x="13803" y="1671"/>
                  <a:pt x="13993" y="1671"/>
                </a:cubicBezTo>
                <a:cubicBezTo>
                  <a:pt x="14182" y="1671"/>
                  <a:pt x="14333" y="1523"/>
                  <a:pt x="14333" y="1337"/>
                </a:cubicBezTo>
                <a:cubicBezTo>
                  <a:pt x="14333" y="1152"/>
                  <a:pt x="14182" y="1000"/>
                  <a:pt x="13993" y="1000"/>
                </a:cubicBezTo>
                <a:close/>
                <a:moveTo>
                  <a:pt x="15011" y="1000"/>
                </a:moveTo>
                <a:cubicBezTo>
                  <a:pt x="14822" y="1000"/>
                  <a:pt x="14667" y="1152"/>
                  <a:pt x="14667" y="1337"/>
                </a:cubicBezTo>
                <a:cubicBezTo>
                  <a:pt x="14667" y="1523"/>
                  <a:pt x="14822" y="1671"/>
                  <a:pt x="15011" y="1671"/>
                </a:cubicBezTo>
                <a:cubicBezTo>
                  <a:pt x="15200" y="1671"/>
                  <a:pt x="15352" y="1523"/>
                  <a:pt x="15352" y="1337"/>
                </a:cubicBezTo>
                <a:cubicBezTo>
                  <a:pt x="15352" y="1152"/>
                  <a:pt x="15200" y="1000"/>
                  <a:pt x="15011" y="1000"/>
                </a:cubicBezTo>
                <a:close/>
                <a:moveTo>
                  <a:pt x="18984" y="1000"/>
                </a:moveTo>
                <a:cubicBezTo>
                  <a:pt x="18795" y="1000"/>
                  <a:pt x="18640" y="1152"/>
                  <a:pt x="18640" y="1337"/>
                </a:cubicBezTo>
                <a:cubicBezTo>
                  <a:pt x="18640" y="1523"/>
                  <a:pt x="18795" y="1671"/>
                  <a:pt x="18984" y="1671"/>
                </a:cubicBezTo>
                <a:cubicBezTo>
                  <a:pt x="19173" y="1671"/>
                  <a:pt x="19324" y="1523"/>
                  <a:pt x="19324" y="1337"/>
                </a:cubicBezTo>
                <a:cubicBezTo>
                  <a:pt x="19324" y="1152"/>
                  <a:pt x="19173" y="1000"/>
                  <a:pt x="18984" y="1000"/>
                </a:cubicBezTo>
                <a:close/>
                <a:moveTo>
                  <a:pt x="13076" y="1999"/>
                </a:moveTo>
                <a:cubicBezTo>
                  <a:pt x="12886" y="1999"/>
                  <a:pt x="12732" y="2151"/>
                  <a:pt x="12732" y="2336"/>
                </a:cubicBezTo>
                <a:cubicBezTo>
                  <a:pt x="12732" y="2522"/>
                  <a:pt x="12886" y="2671"/>
                  <a:pt x="13076" y="2671"/>
                </a:cubicBezTo>
                <a:cubicBezTo>
                  <a:pt x="13265" y="2671"/>
                  <a:pt x="13416" y="2522"/>
                  <a:pt x="13416" y="2336"/>
                </a:cubicBezTo>
                <a:cubicBezTo>
                  <a:pt x="13416" y="2151"/>
                  <a:pt x="13265" y="1999"/>
                  <a:pt x="13076" y="1999"/>
                </a:cubicBezTo>
                <a:close/>
                <a:moveTo>
                  <a:pt x="13993" y="1999"/>
                </a:moveTo>
                <a:cubicBezTo>
                  <a:pt x="13803" y="1999"/>
                  <a:pt x="13649" y="2151"/>
                  <a:pt x="13649" y="2336"/>
                </a:cubicBezTo>
                <a:cubicBezTo>
                  <a:pt x="13649" y="2522"/>
                  <a:pt x="13803" y="2671"/>
                  <a:pt x="13993" y="2671"/>
                </a:cubicBezTo>
                <a:cubicBezTo>
                  <a:pt x="14182" y="2671"/>
                  <a:pt x="14333" y="2522"/>
                  <a:pt x="14333" y="2336"/>
                </a:cubicBezTo>
                <a:cubicBezTo>
                  <a:pt x="14333" y="2151"/>
                  <a:pt x="14182" y="1999"/>
                  <a:pt x="13993" y="1999"/>
                </a:cubicBezTo>
                <a:close/>
                <a:moveTo>
                  <a:pt x="15011" y="1999"/>
                </a:moveTo>
                <a:cubicBezTo>
                  <a:pt x="14822" y="1999"/>
                  <a:pt x="14667" y="2151"/>
                  <a:pt x="14667" y="2336"/>
                </a:cubicBezTo>
                <a:cubicBezTo>
                  <a:pt x="14667" y="2522"/>
                  <a:pt x="14822" y="2671"/>
                  <a:pt x="15011" y="2671"/>
                </a:cubicBezTo>
                <a:cubicBezTo>
                  <a:pt x="15200" y="2671"/>
                  <a:pt x="15352" y="2522"/>
                  <a:pt x="15352" y="2336"/>
                </a:cubicBezTo>
                <a:cubicBezTo>
                  <a:pt x="15352" y="2151"/>
                  <a:pt x="15200" y="1999"/>
                  <a:pt x="15011" y="1999"/>
                </a:cubicBezTo>
                <a:close/>
                <a:moveTo>
                  <a:pt x="16030" y="1999"/>
                </a:moveTo>
                <a:cubicBezTo>
                  <a:pt x="15841" y="1999"/>
                  <a:pt x="15686" y="2151"/>
                  <a:pt x="15686" y="2336"/>
                </a:cubicBezTo>
                <a:cubicBezTo>
                  <a:pt x="15686" y="2522"/>
                  <a:pt x="15841" y="2671"/>
                  <a:pt x="16030" y="2671"/>
                </a:cubicBezTo>
                <a:cubicBezTo>
                  <a:pt x="16219" y="2671"/>
                  <a:pt x="16370" y="2522"/>
                  <a:pt x="16370" y="2336"/>
                </a:cubicBezTo>
                <a:cubicBezTo>
                  <a:pt x="16370" y="2151"/>
                  <a:pt x="16219" y="1999"/>
                  <a:pt x="16030" y="1999"/>
                </a:cubicBezTo>
                <a:close/>
                <a:moveTo>
                  <a:pt x="17965" y="1999"/>
                </a:moveTo>
                <a:cubicBezTo>
                  <a:pt x="17776" y="1999"/>
                  <a:pt x="17621" y="2151"/>
                  <a:pt x="17621" y="2336"/>
                </a:cubicBezTo>
                <a:cubicBezTo>
                  <a:pt x="17621" y="2522"/>
                  <a:pt x="17776" y="2671"/>
                  <a:pt x="17965" y="2671"/>
                </a:cubicBezTo>
                <a:cubicBezTo>
                  <a:pt x="18154" y="2671"/>
                  <a:pt x="18306" y="2522"/>
                  <a:pt x="18306" y="2336"/>
                </a:cubicBezTo>
                <a:cubicBezTo>
                  <a:pt x="18306" y="2151"/>
                  <a:pt x="18154" y="1999"/>
                  <a:pt x="17965" y="1999"/>
                </a:cubicBezTo>
                <a:close/>
                <a:moveTo>
                  <a:pt x="19697" y="1999"/>
                </a:moveTo>
                <a:cubicBezTo>
                  <a:pt x="19507" y="1999"/>
                  <a:pt x="19353" y="2151"/>
                  <a:pt x="19353" y="2336"/>
                </a:cubicBezTo>
                <a:cubicBezTo>
                  <a:pt x="19353" y="2522"/>
                  <a:pt x="19507" y="2671"/>
                  <a:pt x="19697" y="2671"/>
                </a:cubicBezTo>
                <a:cubicBezTo>
                  <a:pt x="19886" y="2671"/>
                  <a:pt x="20037" y="2522"/>
                  <a:pt x="20037" y="2336"/>
                </a:cubicBezTo>
                <a:cubicBezTo>
                  <a:pt x="20037" y="2151"/>
                  <a:pt x="19886" y="1999"/>
                  <a:pt x="19697" y="1999"/>
                </a:cubicBezTo>
                <a:close/>
                <a:moveTo>
                  <a:pt x="13076" y="2799"/>
                </a:moveTo>
                <a:cubicBezTo>
                  <a:pt x="12886" y="2799"/>
                  <a:pt x="12732" y="2951"/>
                  <a:pt x="12732" y="3136"/>
                </a:cubicBezTo>
                <a:cubicBezTo>
                  <a:pt x="12732" y="3322"/>
                  <a:pt x="12886" y="3473"/>
                  <a:pt x="13076" y="3473"/>
                </a:cubicBezTo>
                <a:cubicBezTo>
                  <a:pt x="13265" y="3473"/>
                  <a:pt x="13416" y="3322"/>
                  <a:pt x="13416" y="3136"/>
                </a:cubicBezTo>
                <a:cubicBezTo>
                  <a:pt x="13416" y="2951"/>
                  <a:pt x="13265" y="2799"/>
                  <a:pt x="13076" y="2799"/>
                </a:cubicBezTo>
                <a:close/>
                <a:moveTo>
                  <a:pt x="13993" y="2799"/>
                </a:moveTo>
                <a:cubicBezTo>
                  <a:pt x="13803" y="2799"/>
                  <a:pt x="13649" y="2951"/>
                  <a:pt x="13649" y="3136"/>
                </a:cubicBezTo>
                <a:cubicBezTo>
                  <a:pt x="13649" y="3322"/>
                  <a:pt x="13803" y="3473"/>
                  <a:pt x="13993" y="3473"/>
                </a:cubicBezTo>
                <a:cubicBezTo>
                  <a:pt x="14182" y="3473"/>
                  <a:pt x="14333" y="3322"/>
                  <a:pt x="14333" y="3136"/>
                </a:cubicBezTo>
                <a:cubicBezTo>
                  <a:pt x="14333" y="2951"/>
                  <a:pt x="14182" y="2799"/>
                  <a:pt x="13993" y="2799"/>
                </a:cubicBezTo>
                <a:close/>
                <a:moveTo>
                  <a:pt x="15011" y="2799"/>
                </a:moveTo>
                <a:cubicBezTo>
                  <a:pt x="14822" y="2799"/>
                  <a:pt x="14667" y="2951"/>
                  <a:pt x="14667" y="3136"/>
                </a:cubicBezTo>
                <a:cubicBezTo>
                  <a:pt x="14667" y="3322"/>
                  <a:pt x="14822" y="3473"/>
                  <a:pt x="15011" y="3473"/>
                </a:cubicBezTo>
                <a:cubicBezTo>
                  <a:pt x="15200" y="3473"/>
                  <a:pt x="15352" y="3322"/>
                  <a:pt x="15352" y="3136"/>
                </a:cubicBezTo>
                <a:cubicBezTo>
                  <a:pt x="15352" y="2951"/>
                  <a:pt x="15200" y="2799"/>
                  <a:pt x="15011" y="2799"/>
                </a:cubicBezTo>
                <a:close/>
                <a:moveTo>
                  <a:pt x="16030" y="2799"/>
                </a:moveTo>
                <a:cubicBezTo>
                  <a:pt x="15841" y="2799"/>
                  <a:pt x="15686" y="2951"/>
                  <a:pt x="15686" y="3136"/>
                </a:cubicBezTo>
                <a:cubicBezTo>
                  <a:pt x="15686" y="3322"/>
                  <a:pt x="15841" y="3473"/>
                  <a:pt x="16030" y="3473"/>
                </a:cubicBezTo>
                <a:cubicBezTo>
                  <a:pt x="16219" y="3473"/>
                  <a:pt x="16370" y="3322"/>
                  <a:pt x="16370" y="3136"/>
                </a:cubicBezTo>
                <a:cubicBezTo>
                  <a:pt x="16370" y="2951"/>
                  <a:pt x="16219" y="2799"/>
                  <a:pt x="16030" y="2799"/>
                </a:cubicBezTo>
                <a:close/>
                <a:moveTo>
                  <a:pt x="16946" y="2799"/>
                </a:moveTo>
                <a:cubicBezTo>
                  <a:pt x="16758" y="2799"/>
                  <a:pt x="16603" y="2951"/>
                  <a:pt x="16603" y="3136"/>
                </a:cubicBezTo>
                <a:cubicBezTo>
                  <a:pt x="16603" y="3322"/>
                  <a:pt x="16758" y="3473"/>
                  <a:pt x="16946" y="3473"/>
                </a:cubicBezTo>
                <a:cubicBezTo>
                  <a:pt x="17136" y="3473"/>
                  <a:pt x="17287" y="3322"/>
                  <a:pt x="17287" y="3136"/>
                </a:cubicBezTo>
                <a:cubicBezTo>
                  <a:pt x="17287" y="2951"/>
                  <a:pt x="17136" y="2799"/>
                  <a:pt x="16946" y="2799"/>
                </a:cubicBezTo>
                <a:close/>
                <a:moveTo>
                  <a:pt x="6150" y="3898"/>
                </a:moveTo>
                <a:cubicBezTo>
                  <a:pt x="5960" y="3898"/>
                  <a:pt x="5806" y="4050"/>
                  <a:pt x="5806" y="4236"/>
                </a:cubicBezTo>
                <a:cubicBezTo>
                  <a:pt x="5806" y="4421"/>
                  <a:pt x="5960" y="4573"/>
                  <a:pt x="6150" y="4573"/>
                </a:cubicBezTo>
                <a:cubicBezTo>
                  <a:pt x="6338" y="4573"/>
                  <a:pt x="6490" y="4421"/>
                  <a:pt x="6490" y="4236"/>
                </a:cubicBezTo>
                <a:cubicBezTo>
                  <a:pt x="6490" y="4050"/>
                  <a:pt x="6338" y="3898"/>
                  <a:pt x="6150" y="3898"/>
                </a:cubicBezTo>
                <a:close/>
                <a:moveTo>
                  <a:pt x="17048" y="3898"/>
                </a:moveTo>
                <a:cubicBezTo>
                  <a:pt x="16859" y="3898"/>
                  <a:pt x="16705" y="4050"/>
                  <a:pt x="16705" y="4236"/>
                </a:cubicBezTo>
                <a:cubicBezTo>
                  <a:pt x="16705" y="4421"/>
                  <a:pt x="16859" y="4573"/>
                  <a:pt x="17048" y="4573"/>
                </a:cubicBezTo>
                <a:cubicBezTo>
                  <a:pt x="17237" y="4573"/>
                  <a:pt x="17389" y="4421"/>
                  <a:pt x="17389" y="4236"/>
                </a:cubicBezTo>
                <a:cubicBezTo>
                  <a:pt x="17389" y="4050"/>
                  <a:pt x="17237" y="3898"/>
                  <a:pt x="17048" y="3898"/>
                </a:cubicBezTo>
                <a:close/>
                <a:moveTo>
                  <a:pt x="18067" y="3898"/>
                </a:moveTo>
                <a:cubicBezTo>
                  <a:pt x="17878" y="3898"/>
                  <a:pt x="17723" y="4050"/>
                  <a:pt x="17723" y="4236"/>
                </a:cubicBezTo>
                <a:cubicBezTo>
                  <a:pt x="17723" y="4421"/>
                  <a:pt x="17878" y="4573"/>
                  <a:pt x="18067" y="4573"/>
                </a:cubicBezTo>
                <a:cubicBezTo>
                  <a:pt x="18256" y="4573"/>
                  <a:pt x="18407" y="4421"/>
                  <a:pt x="18407" y="4236"/>
                </a:cubicBezTo>
                <a:cubicBezTo>
                  <a:pt x="18407" y="4050"/>
                  <a:pt x="18256" y="3898"/>
                  <a:pt x="18067" y="3898"/>
                </a:cubicBezTo>
                <a:close/>
                <a:moveTo>
                  <a:pt x="10122" y="4798"/>
                </a:moveTo>
                <a:cubicBezTo>
                  <a:pt x="9933" y="4798"/>
                  <a:pt x="9778" y="4950"/>
                  <a:pt x="9778" y="5135"/>
                </a:cubicBezTo>
                <a:cubicBezTo>
                  <a:pt x="9778" y="5320"/>
                  <a:pt x="9933" y="5470"/>
                  <a:pt x="10122" y="5470"/>
                </a:cubicBezTo>
                <a:cubicBezTo>
                  <a:pt x="10311" y="5470"/>
                  <a:pt x="10463" y="5320"/>
                  <a:pt x="10463" y="5135"/>
                </a:cubicBezTo>
                <a:cubicBezTo>
                  <a:pt x="10463" y="4950"/>
                  <a:pt x="10311" y="4798"/>
                  <a:pt x="10122" y="4798"/>
                </a:cubicBezTo>
                <a:close/>
                <a:moveTo>
                  <a:pt x="11141" y="4798"/>
                </a:moveTo>
                <a:cubicBezTo>
                  <a:pt x="10952" y="4798"/>
                  <a:pt x="10797" y="4950"/>
                  <a:pt x="10797" y="5135"/>
                </a:cubicBezTo>
                <a:cubicBezTo>
                  <a:pt x="10797" y="5320"/>
                  <a:pt x="10952" y="5470"/>
                  <a:pt x="11141" y="5470"/>
                </a:cubicBezTo>
                <a:cubicBezTo>
                  <a:pt x="11329" y="5470"/>
                  <a:pt x="11481" y="5320"/>
                  <a:pt x="11481" y="5135"/>
                </a:cubicBezTo>
                <a:cubicBezTo>
                  <a:pt x="11481" y="4950"/>
                  <a:pt x="11329" y="4798"/>
                  <a:pt x="11141" y="4798"/>
                </a:cubicBezTo>
                <a:close/>
                <a:moveTo>
                  <a:pt x="14094" y="4798"/>
                </a:moveTo>
                <a:cubicBezTo>
                  <a:pt x="13905" y="4798"/>
                  <a:pt x="13751" y="4950"/>
                  <a:pt x="13751" y="5135"/>
                </a:cubicBezTo>
                <a:cubicBezTo>
                  <a:pt x="13751" y="5320"/>
                  <a:pt x="13905" y="5470"/>
                  <a:pt x="14094" y="5470"/>
                </a:cubicBezTo>
                <a:cubicBezTo>
                  <a:pt x="14284" y="5470"/>
                  <a:pt x="14435" y="5320"/>
                  <a:pt x="14435" y="5135"/>
                </a:cubicBezTo>
                <a:cubicBezTo>
                  <a:pt x="14435" y="4950"/>
                  <a:pt x="14284" y="4798"/>
                  <a:pt x="14094" y="4798"/>
                </a:cubicBezTo>
                <a:close/>
                <a:moveTo>
                  <a:pt x="7168" y="5797"/>
                </a:moveTo>
                <a:cubicBezTo>
                  <a:pt x="6979" y="5797"/>
                  <a:pt x="6824" y="5950"/>
                  <a:pt x="6824" y="6135"/>
                </a:cubicBezTo>
                <a:cubicBezTo>
                  <a:pt x="6824" y="6321"/>
                  <a:pt x="6979" y="6469"/>
                  <a:pt x="7168" y="6469"/>
                </a:cubicBezTo>
                <a:cubicBezTo>
                  <a:pt x="7358" y="6469"/>
                  <a:pt x="7509" y="6321"/>
                  <a:pt x="7509" y="6135"/>
                </a:cubicBezTo>
                <a:cubicBezTo>
                  <a:pt x="7509" y="5950"/>
                  <a:pt x="7358" y="5797"/>
                  <a:pt x="7168" y="5797"/>
                </a:cubicBezTo>
                <a:close/>
                <a:moveTo>
                  <a:pt x="9103" y="5797"/>
                </a:moveTo>
                <a:cubicBezTo>
                  <a:pt x="8914" y="5797"/>
                  <a:pt x="8760" y="5950"/>
                  <a:pt x="8760" y="6135"/>
                </a:cubicBezTo>
                <a:cubicBezTo>
                  <a:pt x="8760" y="6321"/>
                  <a:pt x="8914" y="6469"/>
                  <a:pt x="9103" y="6469"/>
                </a:cubicBezTo>
                <a:cubicBezTo>
                  <a:pt x="9292" y="6469"/>
                  <a:pt x="9444" y="6321"/>
                  <a:pt x="9444" y="6135"/>
                </a:cubicBezTo>
                <a:cubicBezTo>
                  <a:pt x="9444" y="5950"/>
                  <a:pt x="9292" y="5797"/>
                  <a:pt x="9103" y="5797"/>
                </a:cubicBezTo>
                <a:close/>
                <a:moveTo>
                  <a:pt x="10122" y="5797"/>
                </a:moveTo>
                <a:cubicBezTo>
                  <a:pt x="9933" y="5797"/>
                  <a:pt x="9778" y="5950"/>
                  <a:pt x="9778" y="6135"/>
                </a:cubicBezTo>
                <a:cubicBezTo>
                  <a:pt x="9778" y="6321"/>
                  <a:pt x="9933" y="6469"/>
                  <a:pt x="10122" y="6469"/>
                </a:cubicBezTo>
                <a:cubicBezTo>
                  <a:pt x="10311" y="6469"/>
                  <a:pt x="10463" y="6321"/>
                  <a:pt x="10463" y="6135"/>
                </a:cubicBezTo>
                <a:cubicBezTo>
                  <a:pt x="10463" y="5950"/>
                  <a:pt x="10311" y="5797"/>
                  <a:pt x="10122" y="5797"/>
                </a:cubicBezTo>
                <a:close/>
                <a:moveTo>
                  <a:pt x="14094" y="5797"/>
                </a:moveTo>
                <a:cubicBezTo>
                  <a:pt x="13905" y="5797"/>
                  <a:pt x="13751" y="5950"/>
                  <a:pt x="13751" y="6135"/>
                </a:cubicBezTo>
                <a:cubicBezTo>
                  <a:pt x="13751" y="6321"/>
                  <a:pt x="13905" y="6469"/>
                  <a:pt x="14094" y="6469"/>
                </a:cubicBezTo>
                <a:cubicBezTo>
                  <a:pt x="14284" y="6469"/>
                  <a:pt x="14435" y="6321"/>
                  <a:pt x="14435" y="6135"/>
                </a:cubicBezTo>
                <a:cubicBezTo>
                  <a:pt x="14435" y="5950"/>
                  <a:pt x="14284" y="5797"/>
                  <a:pt x="14094" y="5797"/>
                </a:cubicBezTo>
                <a:close/>
                <a:moveTo>
                  <a:pt x="15113" y="5797"/>
                </a:moveTo>
                <a:cubicBezTo>
                  <a:pt x="14924" y="5797"/>
                  <a:pt x="14769" y="5950"/>
                  <a:pt x="14769" y="6135"/>
                </a:cubicBezTo>
                <a:cubicBezTo>
                  <a:pt x="14769" y="6321"/>
                  <a:pt x="14924" y="6469"/>
                  <a:pt x="15113" y="6469"/>
                </a:cubicBezTo>
                <a:cubicBezTo>
                  <a:pt x="15302" y="6469"/>
                  <a:pt x="15454" y="6321"/>
                  <a:pt x="15454" y="6135"/>
                </a:cubicBezTo>
                <a:cubicBezTo>
                  <a:pt x="15454" y="5950"/>
                  <a:pt x="15302" y="5797"/>
                  <a:pt x="15113" y="5797"/>
                </a:cubicBezTo>
                <a:close/>
                <a:moveTo>
                  <a:pt x="6150" y="6797"/>
                </a:moveTo>
                <a:cubicBezTo>
                  <a:pt x="5960" y="6797"/>
                  <a:pt x="5806" y="6949"/>
                  <a:pt x="5806" y="7134"/>
                </a:cubicBezTo>
                <a:cubicBezTo>
                  <a:pt x="5806" y="7319"/>
                  <a:pt x="5960" y="7469"/>
                  <a:pt x="6150" y="7469"/>
                </a:cubicBezTo>
                <a:cubicBezTo>
                  <a:pt x="6338" y="7469"/>
                  <a:pt x="6490" y="7319"/>
                  <a:pt x="6490" y="7134"/>
                </a:cubicBezTo>
                <a:cubicBezTo>
                  <a:pt x="6490" y="6949"/>
                  <a:pt x="6338" y="6797"/>
                  <a:pt x="6150" y="6797"/>
                </a:cubicBezTo>
                <a:close/>
                <a:moveTo>
                  <a:pt x="7168" y="6797"/>
                </a:moveTo>
                <a:cubicBezTo>
                  <a:pt x="6979" y="6797"/>
                  <a:pt x="6824" y="6949"/>
                  <a:pt x="6824" y="7134"/>
                </a:cubicBezTo>
                <a:cubicBezTo>
                  <a:pt x="6824" y="7319"/>
                  <a:pt x="6979" y="7469"/>
                  <a:pt x="7168" y="7469"/>
                </a:cubicBezTo>
                <a:cubicBezTo>
                  <a:pt x="7358" y="7469"/>
                  <a:pt x="7509" y="7319"/>
                  <a:pt x="7509" y="7134"/>
                </a:cubicBezTo>
                <a:cubicBezTo>
                  <a:pt x="7509" y="6949"/>
                  <a:pt x="7358" y="6797"/>
                  <a:pt x="7168" y="6797"/>
                </a:cubicBezTo>
                <a:close/>
                <a:moveTo>
                  <a:pt x="8187" y="6797"/>
                </a:moveTo>
                <a:cubicBezTo>
                  <a:pt x="7998" y="6797"/>
                  <a:pt x="7843" y="6949"/>
                  <a:pt x="7843" y="7134"/>
                </a:cubicBezTo>
                <a:cubicBezTo>
                  <a:pt x="7843" y="7319"/>
                  <a:pt x="7998" y="7469"/>
                  <a:pt x="8187" y="7469"/>
                </a:cubicBezTo>
                <a:cubicBezTo>
                  <a:pt x="8376" y="7469"/>
                  <a:pt x="8527" y="7319"/>
                  <a:pt x="8527" y="7134"/>
                </a:cubicBezTo>
                <a:cubicBezTo>
                  <a:pt x="8527" y="6949"/>
                  <a:pt x="8376" y="6797"/>
                  <a:pt x="8187" y="6797"/>
                </a:cubicBezTo>
                <a:close/>
                <a:moveTo>
                  <a:pt x="9103" y="6797"/>
                </a:moveTo>
                <a:cubicBezTo>
                  <a:pt x="8914" y="6797"/>
                  <a:pt x="8760" y="6949"/>
                  <a:pt x="8760" y="7134"/>
                </a:cubicBezTo>
                <a:cubicBezTo>
                  <a:pt x="8760" y="7319"/>
                  <a:pt x="8914" y="7469"/>
                  <a:pt x="9103" y="7469"/>
                </a:cubicBezTo>
                <a:cubicBezTo>
                  <a:pt x="9292" y="7469"/>
                  <a:pt x="9444" y="7319"/>
                  <a:pt x="9444" y="7134"/>
                </a:cubicBezTo>
                <a:cubicBezTo>
                  <a:pt x="9444" y="6949"/>
                  <a:pt x="9292" y="6797"/>
                  <a:pt x="9103" y="6797"/>
                </a:cubicBezTo>
                <a:close/>
                <a:moveTo>
                  <a:pt x="10122" y="6797"/>
                </a:moveTo>
                <a:cubicBezTo>
                  <a:pt x="9933" y="6797"/>
                  <a:pt x="9778" y="6949"/>
                  <a:pt x="9778" y="7134"/>
                </a:cubicBezTo>
                <a:cubicBezTo>
                  <a:pt x="9778" y="7319"/>
                  <a:pt x="9933" y="7469"/>
                  <a:pt x="10122" y="7469"/>
                </a:cubicBezTo>
                <a:cubicBezTo>
                  <a:pt x="10311" y="7469"/>
                  <a:pt x="10463" y="7319"/>
                  <a:pt x="10463" y="7134"/>
                </a:cubicBezTo>
                <a:cubicBezTo>
                  <a:pt x="10463" y="6949"/>
                  <a:pt x="10311" y="6797"/>
                  <a:pt x="10122" y="6797"/>
                </a:cubicBezTo>
                <a:close/>
                <a:moveTo>
                  <a:pt x="11141" y="6797"/>
                </a:moveTo>
                <a:cubicBezTo>
                  <a:pt x="10952" y="6797"/>
                  <a:pt x="10797" y="6949"/>
                  <a:pt x="10797" y="7134"/>
                </a:cubicBezTo>
                <a:cubicBezTo>
                  <a:pt x="10797" y="7319"/>
                  <a:pt x="10952" y="7469"/>
                  <a:pt x="11141" y="7469"/>
                </a:cubicBezTo>
                <a:cubicBezTo>
                  <a:pt x="11329" y="7469"/>
                  <a:pt x="11481" y="7319"/>
                  <a:pt x="11481" y="7134"/>
                </a:cubicBezTo>
                <a:cubicBezTo>
                  <a:pt x="11481" y="6949"/>
                  <a:pt x="11329" y="6797"/>
                  <a:pt x="11141" y="6797"/>
                </a:cubicBezTo>
                <a:close/>
                <a:moveTo>
                  <a:pt x="14094" y="6797"/>
                </a:moveTo>
                <a:cubicBezTo>
                  <a:pt x="13905" y="6797"/>
                  <a:pt x="13751" y="6949"/>
                  <a:pt x="13751" y="7134"/>
                </a:cubicBezTo>
                <a:cubicBezTo>
                  <a:pt x="13751" y="7319"/>
                  <a:pt x="13905" y="7469"/>
                  <a:pt x="14094" y="7469"/>
                </a:cubicBezTo>
                <a:cubicBezTo>
                  <a:pt x="14284" y="7469"/>
                  <a:pt x="14435" y="7319"/>
                  <a:pt x="14435" y="7134"/>
                </a:cubicBezTo>
                <a:cubicBezTo>
                  <a:pt x="14435" y="6949"/>
                  <a:pt x="14284" y="6797"/>
                  <a:pt x="14094" y="6797"/>
                </a:cubicBezTo>
                <a:close/>
                <a:moveTo>
                  <a:pt x="15113" y="6797"/>
                </a:moveTo>
                <a:cubicBezTo>
                  <a:pt x="14924" y="6797"/>
                  <a:pt x="14769" y="6949"/>
                  <a:pt x="14769" y="7134"/>
                </a:cubicBezTo>
                <a:cubicBezTo>
                  <a:pt x="14769" y="7319"/>
                  <a:pt x="14924" y="7469"/>
                  <a:pt x="15113" y="7469"/>
                </a:cubicBezTo>
                <a:cubicBezTo>
                  <a:pt x="15302" y="7469"/>
                  <a:pt x="15454" y="7319"/>
                  <a:pt x="15454" y="7134"/>
                </a:cubicBezTo>
                <a:cubicBezTo>
                  <a:pt x="15454" y="6949"/>
                  <a:pt x="15302" y="6797"/>
                  <a:pt x="15113" y="6797"/>
                </a:cubicBezTo>
                <a:close/>
                <a:moveTo>
                  <a:pt x="5233" y="7797"/>
                </a:moveTo>
                <a:cubicBezTo>
                  <a:pt x="5044" y="7797"/>
                  <a:pt x="4889" y="7948"/>
                  <a:pt x="4889" y="8134"/>
                </a:cubicBezTo>
                <a:cubicBezTo>
                  <a:pt x="4889" y="8319"/>
                  <a:pt x="5044" y="8471"/>
                  <a:pt x="5233" y="8471"/>
                </a:cubicBezTo>
                <a:cubicBezTo>
                  <a:pt x="5422" y="8471"/>
                  <a:pt x="5573" y="8319"/>
                  <a:pt x="5573" y="8134"/>
                </a:cubicBezTo>
                <a:cubicBezTo>
                  <a:pt x="5573" y="7948"/>
                  <a:pt x="5422" y="7797"/>
                  <a:pt x="5233" y="7797"/>
                </a:cubicBezTo>
                <a:close/>
                <a:moveTo>
                  <a:pt x="6150" y="7797"/>
                </a:moveTo>
                <a:cubicBezTo>
                  <a:pt x="5960" y="7797"/>
                  <a:pt x="5806" y="7948"/>
                  <a:pt x="5806" y="8134"/>
                </a:cubicBezTo>
                <a:cubicBezTo>
                  <a:pt x="5806" y="8319"/>
                  <a:pt x="5960" y="8471"/>
                  <a:pt x="6150" y="8471"/>
                </a:cubicBezTo>
                <a:cubicBezTo>
                  <a:pt x="6338" y="8471"/>
                  <a:pt x="6490" y="8319"/>
                  <a:pt x="6490" y="8134"/>
                </a:cubicBezTo>
                <a:cubicBezTo>
                  <a:pt x="6490" y="7948"/>
                  <a:pt x="6338" y="7797"/>
                  <a:pt x="6150" y="7797"/>
                </a:cubicBezTo>
                <a:close/>
                <a:moveTo>
                  <a:pt x="7168" y="7797"/>
                </a:moveTo>
                <a:cubicBezTo>
                  <a:pt x="6979" y="7797"/>
                  <a:pt x="6824" y="7948"/>
                  <a:pt x="6824" y="8134"/>
                </a:cubicBezTo>
                <a:cubicBezTo>
                  <a:pt x="6824" y="8319"/>
                  <a:pt x="6979" y="8471"/>
                  <a:pt x="7168" y="8471"/>
                </a:cubicBezTo>
                <a:cubicBezTo>
                  <a:pt x="7358" y="8471"/>
                  <a:pt x="7509" y="8319"/>
                  <a:pt x="7509" y="8134"/>
                </a:cubicBezTo>
                <a:cubicBezTo>
                  <a:pt x="7509" y="7948"/>
                  <a:pt x="7358" y="7797"/>
                  <a:pt x="7168" y="7797"/>
                </a:cubicBezTo>
                <a:close/>
                <a:moveTo>
                  <a:pt x="8187" y="7797"/>
                </a:moveTo>
                <a:cubicBezTo>
                  <a:pt x="7998" y="7797"/>
                  <a:pt x="7843" y="7948"/>
                  <a:pt x="7843" y="8134"/>
                </a:cubicBezTo>
                <a:cubicBezTo>
                  <a:pt x="7843" y="8319"/>
                  <a:pt x="7998" y="8471"/>
                  <a:pt x="8187" y="8471"/>
                </a:cubicBezTo>
                <a:cubicBezTo>
                  <a:pt x="8376" y="8471"/>
                  <a:pt x="8527" y="8319"/>
                  <a:pt x="8527" y="8134"/>
                </a:cubicBezTo>
                <a:cubicBezTo>
                  <a:pt x="8527" y="7948"/>
                  <a:pt x="8376" y="7797"/>
                  <a:pt x="8187" y="7797"/>
                </a:cubicBezTo>
                <a:close/>
                <a:moveTo>
                  <a:pt x="9103" y="7797"/>
                </a:moveTo>
                <a:cubicBezTo>
                  <a:pt x="8914" y="7797"/>
                  <a:pt x="8760" y="7948"/>
                  <a:pt x="8760" y="8134"/>
                </a:cubicBezTo>
                <a:cubicBezTo>
                  <a:pt x="8760" y="8319"/>
                  <a:pt x="8914" y="8471"/>
                  <a:pt x="9103" y="8471"/>
                </a:cubicBezTo>
                <a:cubicBezTo>
                  <a:pt x="9292" y="8471"/>
                  <a:pt x="9444" y="8319"/>
                  <a:pt x="9444" y="8134"/>
                </a:cubicBezTo>
                <a:cubicBezTo>
                  <a:pt x="9444" y="7948"/>
                  <a:pt x="9292" y="7797"/>
                  <a:pt x="9103" y="7797"/>
                </a:cubicBezTo>
                <a:close/>
                <a:moveTo>
                  <a:pt x="10122" y="7797"/>
                </a:moveTo>
                <a:cubicBezTo>
                  <a:pt x="9933" y="7797"/>
                  <a:pt x="9778" y="7948"/>
                  <a:pt x="9778" y="8134"/>
                </a:cubicBezTo>
                <a:cubicBezTo>
                  <a:pt x="9778" y="8319"/>
                  <a:pt x="9933" y="8471"/>
                  <a:pt x="10122" y="8471"/>
                </a:cubicBezTo>
                <a:cubicBezTo>
                  <a:pt x="10311" y="8471"/>
                  <a:pt x="10463" y="8319"/>
                  <a:pt x="10463" y="8134"/>
                </a:cubicBezTo>
                <a:cubicBezTo>
                  <a:pt x="10463" y="7948"/>
                  <a:pt x="10311" y="7797"/>
                  <a:pt x="10122" y="7797"/>
                </a:cubicBezTo>
                <a:close/>
                <a:moveTo>
                  <a:pt x="11141" y="7797"/>
                </a:moveTo>
                <a:cubicBezTo>
                  <a:pt x="10952" y="7797"/>
                  <a:pt x="10797" y="7948"/>
                  <a:pt x="10797" y="8134"/>
                </a:cubicBezTo>
                <a:cubicBezTo>
                  <a:pt x="10797" y="8319"/>
                  <a:pt x="10952" y="8471"/>
                  <a:pt x="11141" y="8471"/>
                </a:cubicBezTo>
                <a:cubicBezTo>
                  <a:pt x="11329" y="8471"/>
                  <a:pt x="11481" y="8319"/>
                  <a:pt x="11481" y="8134"/>
                </a:cubicBezTo>
                <a:cubicBezTo>
                  <a:pt x="11481" y="7948"/>
                  <a:pt x="11329" y="7797"/>
                  <a:pt x="11141" y="7797"/>
                </a:cubicBezTo>
                <a:close/>
                <a:moveTo>
                  <a:pt x="12057" y="7797"/>
                </a:moveTo>
                <a:cubicBezTo>
                  <a:pt x="11868" y="7797"/>
                  <a:pt x="11714" y="7948"/>
                  <a:pt x="11714" y="8134"/>
                </a:cubicBezTo>
                <a:cubicBezTo>
                  <a:pt x="11714" y="8319"/>
                  <a:pt x="11868" y="8471"/>
                  <a:pt x="12057" y="8471"/>
                </a:cubicBezTo>
                <a:cubicBezTo>
                  <a:pt x="12246" y="8471"/>
                  <a:pt x="12398" y="8319"/>
                  <a:pt x="12398" y="8134"/>
                </a:cubicBezTo>
                <a:cubicBezTo>
                  <a:pt x="12398" y="7948"/>
                  <a:pt x="12246" y="7797"/>
                  <a:pt x="12057" y="7797"/>
                </a:cubicBezTo>
                <a:close/>
                <a:moveTo>
                  <a:pt x="13076" y="7797"/>
                </a:moveTo>
                <a:cubicBezTo>
                  <a:pt x="12887" y="7797"/>
                  <a:pt x="12732" y="7948"/>
                  <a:pt x="12732" y="8134"/>
                </a:cubicBezTo>
                <a:cubicBezTo>
                  <a:pt x="12732" y="8319"/>
                  <a:pt x="12887" y="8471"/>
                  <a:pt x="13076" y="8471"/>
                </a:cubicBezTo>
                <a:cubicBezTo>
                  <a:pt x="13264" y="8471"/>
                  <a:pt x="13416" y="8319"/>
                  <a:pt x="13416" y="8134"/>
                </a:cubicBezTo>
                <a:cubicBezTo>
                  <a:pt x="13416" y="7948"/>
                  <a:pt x="13264" y="7797"/>
                  <a:pt x="13076" y="7797"/>
                </a:cubicBezTo>
                <a:close/>
                <a:moveTo>
                  <a:pt x="14094" y="7797"/>
                </a:moveTo>
                <a:cubicBezTo>
                  <a:pt x="13905" y="7797"/>
                  <a:pt x="13751" y="7948"/>
                  <a:pt x="13751" y="8134"/>
                </a:cubicBezTo>
                <a:cubicBezTo>
                  <a:pt x="13751" y="8319"/>
                  <a:pt x="13905" y="8471"/>
                  <a:pt x="14094" y="8471"/>
                </a:cubicBezTo>
                <a:cubicBezTo>
                  <a:pt x="14284" y="8471"/>
                  <a:pt x="14435" y="8319"/>
                  <a:pt x="14435" y="8134"/>
                </a:cubicBezTo>
                <a:cubicBezTo>
                  <a:pt x="14435" y="7948"/>
                  <a:pt x="14284" y="7797"/>
                  <a:pt x="14094" y="7797"/>
                </a:cubicBezTo>
                <a:close/>
                <a:moveTo>
                  <a:pt x="15113" y="7797"/>
                </a:moveTo>
                <a:cubicBezTo>
                  <a:pt x="14924" y="7797"/>
                  <a:pt x="14769" y="7948"/>
                  <a:pt x="14769" y="8134"/>
                </a:cubicBezTo>
                <a:cubicBezTo>
                  <a:pt x="14769" y="8319"/>
                  <a:pt x="14924" y="8471"/>
                  <a:pt x="15113" y="8471"/>
                </a:cubicBezTo>
                <a:cubicBezTo>
                  <a:pt x="15302" y="8471"/>
                  <a:pt x="15454" y="8319"/>
                  <a:pt x="15454" y="8134"/>
                </a:cubicBezTo>
                <a:cubicBezTo>
                  <a:pt x="15454" y="7948"/>
                  <a:pt x="15302" y="7797"/>
                  <a:pt x="15113" y="7797"/>
                </a:cubicBezTo>
                <a:close/>
                <a:moveTo>
                  <a:pt x="3196" y="8796"/>
                </a:moveTo>
                <a:cubicBezTo>
                  <a:pt x="3007" y="8796"/>
                  <a:pt x="2852" y="8948"/>
                  <a:pt x="2852" y="9134"/>
                </a:cubicBezTo>
                <a:cubicBezTo>
                  <a:pt x="2852" y="9319"/>
                  <a:pt x="3007" y="9468"/>
                  <a:pt x="3196" y="9468"/>
                </a:cubicBezTo>
                <a:cubicBezTo>
                  <a:pt x="3385" y="9468"/>
                  <a:pt x="3536" y="9319"/>
                  <a:pt x="3536" y="9134"/>
                </a:cubicBezTo>
                <a:cubicBezTo>
                  <a:pt x="3536" y="8948"/>
                  <a:pt x="3385" y="8796"/>
                  <a:pt x="3196" y="8796"/>
                </a:cubicBezTo>
                <a:close/>
                <a:moveTo>
                  <a:pt x="4214" y="8796"/>
                </a:moveTo>
                <a:cubicBezTo>
                  <a:pt x="4025" y="8796"/>
                  <a:pt x="3871" y="8948"/>
                  <a:pt x="3871" y="9134"/>
                </a:cubicBezTo>
                <a:cubicBezTo>
                  <a:pt x="3871" y="9319"/>
                  <a:pt x="4025" y="9468"/>
                  <a:pt x="4214" y="9468"/>
                </a:cubicBezTo>
                <a:cubicBezTo>
                  <a:pt x="4404" y="9468"/>
                  <a:pt x="4555" y="9319"/>
                  <a:pt x="4555" y="9134"/>
                </a:cubicBezTo>
                <a:cubicBezTo>
                  <a:pt x="4555" y="8948"/>
                  <a:pt x="4404" y="8796"/>
                  <a:pt x="4214" y="8796"/>
                </a:cubicBezTo>
                <a:close/>
                <a:moveTo>
                  <a:pt x="5233" y="8796"/>
                </a:moveTo>
                <a:cubicBezTo>
                  <a:pt x="5044" y="8796"/>
                  <a:pt x="4889" y="8948"/>
                  <a:pt x="4889" y="9134"/>
                </a:cubicBezTo>
                <a:cubicBezTo>
                  <a:pt x="4889" y="9319"/>
                  <a:pt x="5044" y="9468"/>
                  <a:pt x="5233" y="9468"/>
                </a:cubicBezTo>
                <a:cubicBezTo>
                  <a:pt x="5422" y="9468"/>
                  <a:pt x="5573" y="9319"/>
                  <a:pt x="5573" y="9134"/>
                </a:cubicBezTo>
                <a:cubicBezTo>
                  <a:pt x="5573" y="8948"/>
                  <a:pt x="5422" y="8796"/>
                  <a:pt x="5233" y="8796"/>
                </a:cubicBezTo>
                <a:close/>
                <a:moveTo>
                  <a:pt x="6150" y="8796"/>
                </a:moveTo>
                <a:cubicBezTo>
                  <a:pt x="5960" y="8796"/>
                  <a:pt x="5806" y="8948"/>
                  <a:pt x="5806" y="9134"/>
                </a:cubicBezTo>
                <a:cubicBezTo>
                  <a:pt x="5806" y="9319"/>
                  <a:pt x="5960" y="9468"/>
                  <a:pt x="6150" y="9468"/>
                </a:cubicBezTo>
                <a:cubicBezTo>
                  <a:pt x="6338" y="9468"/>
                  <a:pt x="6490" y="9319"/>
                  <a:pt x="6490" y="9134"/>
                </a:cubicBezTo>
                <a:cubicBezTo>
                  <a:pt x="6490" y="8948"/>
                  <a:pt x="6338" y="8796"/>
                  <a:pt x="6150" y="8796"/>
                </a:cubicBezTo>
                <a:close/>
                <a:moveTo>
                  <a:pt x="7168" y="8796"/>
                </a:moveTo>
                <a:cubicBezTo>
                  <a:pt x="6979" y="8796"/>
                  <a:pt x="6824" y="8948"/>
                  <a:pt x="6824" y="9134"/>
                </a:cubicBezTo>
                <a:cubicBezTo>
                  <a:pt x="6824" y="9319"/>
                  <a:pt x="6979" y="9468"/>
                  <a:pt x="7168" y="9468"/>
                </a:cubicBezTo>
                <a:cubicBezTo>
                  <a:pt x="7358" y="9468"/>
                  <a:pt x="7509" y="9319"/>
                  <a:pt x="7509" y="9134"/>
                </a:cubicBezTo>
                <a:cubicBezTo>
                  <a:pt x="7509" y="8948"/>
                  <a:pt x="7358" y="8796"/>
                  <a:pt x="7168" y="8796"/>
                </a:cubicBezTo>
                <a:close/>
                <a:moveTo>
                  <a:pt x="8187" y="8796"/>
                </a:moveTo>
                <a:cubicBezTo>
                  <a:pt x="7998" y="8796"/>
                  <a:pt x="7843" y="8948"/>
                  <a:pt x="7843" y="9134"/>
                </a:cubicBezTo>
                <a:cubicBezTo>
                  <a:pt x="7843" y="9319"/>
                  <a:pt x="7998" y="9468"/>
                  <a:pt x="8187" y="9468"/>
                </a:cubicBezTo>
                <a:cubicBezTo>
                  <a:pt x="8376" y="9468"/>
                  <a:pt x="8527" y="9319"/>
                  <a:pt x="8527" y="9134"/>
                </a:cubicBezTo>
                <a:cubicBezTo>
                  <a:pt x="8527" y="8948"/>
                  <a:pt x="8376" y="8796"/>
                  <a:pt x="8187" y="8796"/>
                </a:cubicBezTo>
                <a:close/>
                <a:moveTo>
                  <a:pt x="9103" y="8796"/>
                </a:moveTo>
                <a:cubicBezTo>
                  <a:pt x="8914" y="8796"/>
                  <a:pt x="8760" y="8948"/>
                  <a:pt x="8760" y="9134"/>
                </a:cubicBezTo>
                <a:cubicBezTo>
                  <a:pt x="8760" y="9319"/>
                  <a:pt x="8914" y="9468"/>
                  <a:pt x="9103" y="9468"/>
                </a:cubicBezTo>
                <a:cubicBezTo>
                  <a:pt x="9292" y="9468"/>
                  <a:pt x="9444" y="9319"/>
                  <a:pt x="9444" y="9134"/>
                </a:cubicBezTo>
                <a:cubicBezTo>
                  <a:pt x="9444" y="8948"/>
                  <a:pt x="9292" y="8796"/>
                  <a:pt x="9103" y="8796"/>
                </a:cubicBezTo>
                <a:close/>
                <a:moveTo>
                  <a:pt x="10122" y="8796"/>
                </a:moveTo>
                <a:cubicBezTo>
                  <a:pt x="9933" y="8796"/>
                  <a:pt x="9778" y="8948"/>
                  <a:pt x="9778" y="9134"/>
                </a:cubicBezTo>
                <a:cubicBezTo>
                  <a:pt x="9778" y="9319"/>
                  <a:pt x="9933" y="9468"/>
                  <a:pt x="10122" y="9468"/>
                </a:cubicBezTo>
                <a:cubicBezTo>
                  <a:pt x="10311" y="9468"/>
                  <a:pt x="10463" y="9319"/>
                  <a:pt x="10463" y="9134"/>
                </a:cubicBezTo>
                <a:cubicBezTo>
                  <a:pt x="10463" y="8948"/>
                  <a:pt x="10311" y="8796"/>
                  <a:pt x="10122" y="8796"/>
                </a:cubicBezTo>
                <a:close/>
                <a:moveTo>
                  <a:pt x="11141" y="8796"/>
                </a:moveTo>
                <a:cubicBezTo>
                  <a:pt x="10952" y="8796"/>
                  <a:pt x="10797" y="8948"/>
                  <a:pt x="10797" y="9134"/>
                </a:cubicBezTo>
                <a:cubicBezTo>
                  <a:pt x="10797" y="9319"/>
                  <a:pt x="10952" y="9468"/>
                  <a:pt x="11141" y="9468"/>
                </a:cubicBezTo>
                <a:cubicBezTo>
                  <a:pt x="11329" y="9468"/>
                  <a:pt x="11481" y="9319"/>
                  <a:pt x="11481" y="9134"/>
                </a:cubicBezTo>
                <a:cubicBezTo>
                  <a:pt x="11481" y="8948"/>
                  <a:pt x="11329" y="8796"/>
                  <a:pt x="11141" y="8796"/>
                </a:cubicBezTo>
                <a:close/>
                <a:moveTo>
                  <a:pt x="12057" y="8796"/>
                </a:moveTo>
                <a:cubicBezTo>
                  <a:pt x="11868" y="8796"/>
                  <a:pt x="11714" y="8948"/>
                  <a:pt x="11714" y="9134"/>
                </a:cubicBezTo>
                <a:cubicBezTo>
                  <a:pt x="11714" y="9319"/>
                  <a:pt x="11868" y="9468"/>
                  <a:pt x="12057" y="9468"/>
                </a:cubicBezTo>
                <a:cubicBezTo>
                  <a:pt x="12246" y="9468"/>
                  <a:pt x="12398" y="9319"/>
                  <a:pt x="12398" y="9134"/>
                </a:cubicBezTo>
                <a:cubicBezTo>
                  <a:pt x="12398" y="8948"/>
                  <a:pt x="12246" y="8796"/>
                  <a:pt x="12057" y="8796"/>
                </a:cubicBezTo>
                <a:close/>
                <a:moveTo>
                  <a:pt x="13076" y="8796"/>
                </a:moveTo>
                <a:cubicBezTo>
                  <a:pt x="12887" y="8796"/>
                  <a:pt x="12732" y="8948"/>
                  <a:pt x="12732" y="9134"/>
                </a:cubicBezTo>
                <a:cubicBezTo>
                  <a:pt x="12732" y="9319"/>
                  <a:pt x="12887" y="9468"/>
                  <a:pt x="13076" y="9468"/>
                </a:cubicBezTo>
                <a:cubicBezTo>
                  <a:pt x="13264" y="9468"/>
                  <a:pt x="13416" y="9319"/>
                  <a:pt x="13416" y="9134"/>
                </a:cubicBezTo>
                <a:cubicBezTo>
                  <a:pt x="13416" y="8948"/>
                  <a:pt x="13264" y="8796"/>
                  <a:pt x="13076" y="8796"/>
                </a:cubicBezTo>
                <a:close/>
                <a:moveTo>
                  <a:pt x="14094" y="8796"/>
                </a:moveTo>
                <a:cubicBezTo>
                  <a:pt x="13905" y="8796"/>
                  <a:pt x="13751" y="8948"/>
                  <a:pt x="13751" y="9134"/>
                </a:cubicBezTo>
                <a:cubicBezTo>
                  <a:pt x="13751" y="9319"/>
                  <a:pt x="13905" y="9468"/>
                  <a:pt x="14094" y="9468"/>
                </a:cubicBezTo>
                <a:cubicBezTo>
                  <a:pt x="14284" y="9468"/>
                  <a:pt x="14435" y="9319"/>
                  <a:pt x="14435" y="9134"/>
                </a:cubicBezTo>
                <a:cubicBezTo>
                  <a:pt x="14435" y="8948"/>
                  <a:pt x="14284" y="8796"/>
                  <a:pt x="14094" y="8796"/>
                </a:cubicBezTo>
                <a:close/>
                <a:moveTo>
                  <a:pt x="15113" y="8796"/>
                </a:moveTo>
                <a:cubicBezTo>
                  <a:pt x="14924" y="8796"/>
                  <a:pt x="14769" y="8948"/>
                  <a:pt x="14769" y="9134"/>
                </a:cubicBezTo>
                <a:cubicBezTo>
                  <a:pt x="14769" y="9319"/>
                  <a:pt x="14924" y="9468"/>
                  <a:pt x="15113" y="9468"/>
                </a:cubicBezTo>
                <a:cubicBezTo>
                  <a:pt x="15302" y="9468"/>
                  <a:pt x="15454" y="9319"/>
                  <a:pt x="15454" y="9134"/>
                </a:cubicBezTo>
                <a:cubicBezTo>
                  <a:pt x="15454" y="8948"/>
                  <a:pt x="15302" y="8796"/>
                  <a:pt x="15113" y="8796"/>
                </a:cubicBezTo>
                <a:close/>
                <a:moveTo>
                  <a:pt x="16030" y="8796"/>
                </a:moveTo>
                <a:cubicBezTo>
                  <a:pt x="15841" y="8796"/>
                  <a:pt x="15686" y="8948"/>
                  <a:pt x="15686" y="9134"/>
                </a:cubicBezTo>
                <a:cubicBezTo>
                  <a:pt x="15686" y="9319"/>
                  <a:pt x="15841" y="9468"/>
                  <a:pt x="16030" y="9468"/>
                </a:cubicBezTo>
                <a:cubicBezTo>
                  <a:pt x="16219" y="9468"/>
                  <a:pt x="16370" y="9319"/>
                  <a:pt x="16370" y="9134"/>
                </a:cubicBezTo>
                <a:cubicBezTo>
                  <a:pt x="16370" y="8948"/>
                  <a:pt x="16219" y="8796"/>
                  <a:pt x="16030" y="8796"/>
                </a:cubicBezTo>
                <a:close/>
                <a:moveTo>
                  <a:pt x="1260" y="9696"/>
                </a:moveTo>
                <a:cubicBezTo>
                  <a:pt x="1071" y="9696"/>
                  <a:pt x="917" y="9848"/>
                  <a:pt x="917" y="10033"/>
                </a:cubicBezTo>
                <a:cubicBezTo>
                  <a:pt x="917" y="10219"/>
                  <a:pt x="1071" y="10367"/>
                  <a:pt x="1260" y="10367"/>
                </a:cubicBezTo>
                <a:cubicBezTo>
                  <a:pt x="1450" y="10367"/>
                  <a:pt x="1601" y="10219"/>
                  <a:pt x="1601" y="10033"/>
                </a:cubicBezTo>
                <a:cubicBezTo>
                  <a:pt x="1601" y="9848"/>
                  <a:pt x="1450" y="9696"/>
                  <a:pt x="1260" y="9696"/>
                </a:cubicBezTo>
                <a:close/>
                <a:moveTo>
                  <a:pt x="2279" y="9696"/>
                </a:moveTo>
                <a:cubicBezTo>
                  <a:pt x="2090" y="9696"/>
                  <a:pt x="1935" y="9848"/>
                  <a:pt x="1935" y="10033"/>
                </a:cubicBezTo>
                <a:cubicBezTo>
                  <a:pt x="1935" y="10219"/>
                  <a:pt x="2090" y="10367"/>
                  <a:pt x="2279" y="10367"/>
                </a:cubicBezTo>
                <a:cubicBezTo>
                  <a:pt x="2468" y="10367"/>
                  <a:pt x="2620" y="10219"/>
                  <a:pt x="2620" y="10033"/>
                </a:cubicBezTo>
                <a:cubicBezTo>
                  <a:pt x="2620" y="9848"/>
                  <a:pt x="2468" y="9696"/>
                  <a:pt x="2279" y="9696"/>
                </a:cubicBezTo>
                <a:close/>
                <a:moveTo>
                  <a:pt x="3196" y="9696"/>
                </a:moveTo>
                <a:cubicBezTo>
                  <a:pt x="3007" y="9696"/>
                  <a:pt x="2852" y="9848"/>
                  <a:pt x="2852" y="10033"/>
                </a:cubicBezTo>
                <a:cubicBezTo>
                  <a:pt x="2852" y="10219"/>
                  <a:pt x="3007" y="10367"/>
                  <a:pt x="3196" y="10367"/>
                </a:cubicBezTo>
                <a:cubicBezTo>
                  <a:pt x="3385" y="10367"/>
                  <a:pt x="3536" y="10219"/>
                  <a:pt x="3536" y="10033"/>
                </a:cubicBezTo>
                <a:cubicBezTo>
                  <a:pt x="3536" y="9848"/>
                  <a:pt x="3385" y="9696"/>
                  <a:pt x="3196" y="9696"/>
                </a:cubicBezTo>
                <a:close/>
                <a:moveTo>
                  <a:pt x="4214" y="9696"/>
                </a:moveTo>
                <a:cubicBezTo>
                  <a:pt x="4025" y="9696"/>
                  <a:pt x="3871" y="9848"/>
                  <a:pt x="3871" y="10033"/>
                </a:cubicBezTo>
                <a:cubicBezTo>
                  <a:pt x="3871" y="10219"/>
                  <a:pt x="4025" y="10367"/>
                  <a:pt x="4214" y="10367"/>
                </a:cubicBezTo>
                <a:cubicBezTo>
                  <a:pt x="4404" y="10367"/>
                  <a:pt x="4555" y="10219"/>
                  <a:pt x="4555" y="10033"/>
                </a:cubicBezTo>
                <a:cubicBezTo>
                  <a:pt x="4555" y="9848"/>
                  <a:pt x="4404" y="9696"/>
                  <a:pt x="4214" y="9696"/>
                </a:cubicBezTo>
                <a:close/>
                <a:moveTo>
                  <a:pt x="5233" y="9696"/>
                </a:moveTo>
                <a:cubicBezTo>
                  <a:pt x="5044" y="9696"/>
                  <a:pt x="4889" y="9848"/>
                  <a:pt x="4889" y="10033"/>
                </a:cubicBezTo>
                <a:cubicBezTo>
                  <a:pt x="4889" y="10219"/>
                  <a:pt x="5044" y="10367"/>
                  <a:pt x="5233" y="10367"/>
                </a:cubicBezTo>
                <a:cubicBezTo>
                  <a:pt x="5422" y="10367"/>
                  <a:pt x="5573" y="10219"/>
                  <a:pt x="5573" y="10033"/>
                </a:cubicBezTo>
                <a:cubicBezTo>
                  <a:pt x="5573" y="9848"/>
                  <a:pt x="5422" y="9696"/>
                  <a:pt x="5233" y="9696"/>
                </a:cubicBezTo>
                <a:close/>
                <a:moveTo>
                  <a:pt x="6150" y="9696"/>
                </a:moveTo>
                <a:cubicBezTo>
                  <a:pt x="5960" y="9696"/>
                  <a:pt x="5806" y="9848"/>
                  <a:pt x="5806" y="10033"/>
                </a:cubicBezTo>
                <a:cubicBezTo>
                  <a:pt x="5806" y="10219"/>
                  <a:pt x="5960" y="10367"/>
                  <a:pt x="6150" y="10367"/>
                </a:cubicBezTo>
                <a:cubicBezTo>
                  <a:pt x="6338" y="10367"/>
                  <a:pt x="6490" y="10219"/>
                  <a:pt x="6490" y="10033"/>
                </a:cubicBezTo>
                <a:cubicBezTo>
                  <a:pt x="6490" y="9848"/>
                  <a:pt x="6338" y="9696"/>
                  <a:pt x="6150" y="9696"/>
                </a:cubicBezTo>
                <a:close/>
                <a:moveTo>
                  <a:pt x="7168" y="9696"/>
                </a:moveTo>
                <a:cubicBezTo>
                  <a:pt x="6979" y="9696"/>
                  <a:pt x="6824" y="9848"/>
                  <a:pt x="6824" y="10033"/>
                </a:cubicBezTo>
                <a:cubicBezTo>
                  <a:pt x="6824" y="10219"/>
                  <a:pt x="6979" y="10367"/>
                  <a:pt x="7168" y="10367"/>
                </a:cubicBezTo>
                <a:cubicBezTo>
                  <a:pt x="7358" y="10367"/>
                  <a:pt x="7509" y="10219"/>
                  <a:pt x="7509" y="10033"/>
                </a:cubicBezTo>
                <a:cubicBezTo>
                  <a:pt x="7509" y="9848"/>
                  <a:pt x="7358" y="9696"/>
                  <a:pt x="7168" y="9696"/>
                </a:cubicBezTo>
                <a:close/>
                <a:moveTo>
                  <a:pt x="8187" y="9696"/>
                </a:moveTo>
                <a:cubicBezTo>
                  <a:pt x="7998" y="9696"/>
                  <a:pt x="7843" y="9848"/>
                  <a:pt x="7843" y="10033"/>
                </a:cubicBezTo>
                <a:cubicBezTo>
                  <a:pt x="7843" y="10219"/>
                  <a:pt x="7998" y="10367"/>
                  <a:pt x="8187" y="10367"/>
                </a:cubicBezTo>
                <a:cubicBezTo>
                  <a:pt x="8376" y="10367"/>
                  <a:pt x="8527" y="10219"/>
                  <a:pt x="8527" y="10033"/>
                </a:cubicBezTo>
                <a:cubicBezTo>
                  <a:pt x="8527" y="9848"/>
                  <a:pt x="8376" y="9696"/>
                  <a:pt x="8187" y="9696"/>
                </a:cubicBezTo>
                <a:close/>
                <a:moveTo>
                  <a:pt x="9103" y="9696"/>
                </a:moveTo>
                <a:cubicBezTo>
                  <a:pt x="8914" y="9696"/>
                  <a:pt x="8760" y="9848"/>
                  <a:pt x="8760" y="10033"/>
                </a:cubicBezTo>
                <a:cubicBezTo>
                  <a:pt x="8760" y="10219"/>
                  <a:pt x="8914" y="10367"/>
                  <a:pt x="9103" y="10367"/>
                </a:cubicBezTo>
                <a:cubicBezTo>
                  <a:pt x="9292" y="10367"/>
                  <a:pt x="9444" y="10219"/>
                  <a:pt x="9444" y="10033"/>
                </a:cubicBezTo>
                <a:cubicBezTo>
                  <a:pt x="9444" y="9848"/>
                  <a:pt x="9292" y="9696"/>
                  <a:pt x="9103" y="9696"/>
                </a:cubicBezTo>
                <a:close/>
                <a:moveTo>
                  <a:pt x="10122" y="9696"/>
                </a:moveTo>
                <a:cubicBezTo>
                  <a:pt x="9933" y="9696"/>
                  <a:pt x="9778" y="9848"/>
                  <a:pt x="9778" y="10033"/>
                </a:cubicBezTo>
                <a:cubicBezTo>
                  <a:pt x="9778" y="10219"/>
                  <a:pt x="9933" y="10367"/>
                  <a:pt x="10122" y="10367"/>
                </a:cubicBezTo>
                <a:cubicBezTo>
                  <a:pt x="10311" y="10367"/>
                  <a:pt x="10463" y="10219"/>
                  <a:pt x="10463" y="10033"/>
                </a:cubicBezTo>
                <a:cubicBezTo>
                  <a:pt x="10463" y="9848"/>
                  <a:pt x="10311" y="9696"/>
                  <a:pt x="10122" y="9696"/>
                </a:cubicBezTo>
                <a:close/>
                <a:moveTo>
                  <a:pt x="11141" y="9696"/>
                </a:moveTo>
                <a:cubicBezTo>
                  <a:pt x="10952" y="9696"/>
                  <a:pt x="10797" y="9848"/>
                  <a:pt x="10797" y="10033"/>
                </a:cubicBezTo>
                <a:cubicBezTo>
                  <a:pt x="10797" y="10219"/>
                  <a:pt x="10952" y="10367"/>
                  <a:pt x="11141" y="10367"/>
                </a:cubicBezTo>
                <a:cubicBezTo>
                  <a:pt x="11329" y="10367"/>
                  <a:pt x="11481" y="10219"/>
                  <a:pt x="11481" y="10033"/>
                </a:cubicBezTo>
                <a:cubicBezTo>
                  <a:pt x="11481" y="9848"/>
                  <a:pt x="11329" y="9696"/>
                  <a:pt x="11141" y="9696"/>
                </a:cubicBezTo>
                <a:close/>
                <a:moveTo>
                  <a:pt x="12057" y="9696"/>
                </a:moveTo>
                <a:cubicBezTo>
                  <a:pt x="11868" y="9696"/>
                  <a:pt x="11714" y="9848"/>
                  <a:pt x="11714" y="10033"/>
                </a:cubicBezTo>
                <a:cubicBezTo>
                  <a:pt x="11714" y="10219"/>
                  <a:pt x="11868" y="10367"/>
                  <a:pt x="12057" y="10367"/>
                </a:cubicBezTo>
                <a:cubicBezTo>
                  <a:pt x="12246" y="10367"/>
                  <a:pt x="12398" y="10219"/>
                  <a:pt x="12398" y="10033"/>
                </a:cubicBezTo>
                <a:cubicBezTo>
                  <a:pt x="12398" y="9848"/>
                  <a:pt x="12246" y="9696"/>
                  <a:pt x="12057" y="9696"/>
                </a:cubicBezTo>
                <a:close/>
                <a:moveTo>
                  <a:pt x="13076" y="9696"/>
                </a:moveTo>
                <a:cubicBezTo>
                  <a:pt x="12887" y="9696"/>
                  <a:pt x="12732" y="9848"/>
                  <a:pt x="12732" y="10033"/>
                </a:cubicBezTo>
                <a:cubicBezTo>
                  <a:pt x="12732" y="10219"/>
                  <a:pt x="12887" y="10367"/>
                  <a:pt x="13076" y="10367"/>
                </a:cubicBezTo>
                <a:cubicBezTo>
                  <a:pt x="13264" y="10367"/>
                  <a:pt x="13416" y="10219"/>
                  <a:pt x="13416" y="10033"/>
                </a:cubicBezTo>
                <a:cubicBezTo>
                  <a:pt x="13416" y="9848"/>
                  <a:pt x="13264" y="9696"/>
                  <a:pt x="13076" y="9696"/>
                </a:cubicBezTo>
                <a:close/>
                <a:moveTo>
                  <a:pt x="14094" y="9696"/>
                </a:moveTo>
                <a:cubicBezTo>
                  <a:pt x="13905" y="9696"/>
                  <a:pt x="13751" y="9848"/>
                  <a:pt x="13751" y="10033"/>
                </a:cubicBezTo>
                <a:cubicBezTo>
                  <a:pt x="13751" y="10219"/>
                  <a:pt x="13905" y="10367"/>
                  <a:pt x="14094" y="10367"/>
                </a:cubicBezTo>
                <a:cubicBezTo>
                  <a:pt x="14284" y="10367"/>
                  <a:pt x="14435" y="10219"/>
                  <a:pt x="14435" y="10033"/>
                </a:cubicBezTo>
                <a:cubicBezTo>
                  <a:pt x="14435" y="9848"/>
                  <a:pt x="14284" y="9696"/>
                  <a:pt x="14094" y="9696"/>
                </a:cubicBezTo>
                <a:close/>
                <a:moveTo>
                  <a:pt x="15113" y="9696"/>
                </a:moveTo>
                <a:cubicBezTo>
                  <a:pt x="14924" y="9696"/>
                  <a:pt x="14769" y="9848"/>
                  <a:pt x="14769" y="10033"/>
                </a:cubicBezTo>
                <a:cubicBezTo>
                  <a:pt x="14769" y="10219"/>
                  <a:pt x="14924" y="10367"/>
                  <a:pt x="15113" y="10367"/>
                </a:cubicBezTo>
                <a:cubicBezTo>
                  <a:pt x="15302" y="10367"/>
                  <a:pt x="15454" y="10219"/>
                  <a:pt x="15454" y="10033"/>
                </a:cubicBezTo>
                <a:cubicBezTo>
                  <a:pt x="15454" y="9848"/>
                  <a:pt x="15302" y="9696"/>
                  <a:pt x="15113" y="9696"/>
                </a:cubicBezTo>
                <a:close/>
                <a:moveTo>
                  <a:pt x="16030" y="9696"/>
                </a:moveTo>
                <a:cubicBezTo>
                  <a:pt x="15841" y="9696"/>
                  <a:pt x="15686" y="9848"/>
                  <a:pt x="15686" y="10033"/>
                </a:cubicBezTo>
                <a:cubicBezTo>
                  <a:pt x="15686" y="10219"/>
                  <a:pt x="15841" y="10367"/>
                  <a:pt x="16030" y="10367"/>
                </a:cubicBezTo>
                <a:cubicBezTo>
                  <a:pt x="16219" y="10367"/>
                  <a:pt x="16370" y="10219"/>
                  <a:pt x="16370" y="10033"/>
                </a:cubicBezTo>
                <a:cubicBezTo>
                  <a:pt x="16370" y="9848"/>
                  <a:pt x="16219" y="9696"/>
                  <a:pt x="16030" y="9696"/>
                </a:cubicBezTo>
                <a:close/>
                <a:moveTo>
                  <a:pt x="19560" y="9696"/>
                </a:moveTo>
                <a:cubicBezTo>
                  <a:pt x="19389" y="9696"/>
                  <a:pt x="19251" y="9831"/>
                  <a:pt x="19251" y="9999"/>
                </a:cubicBezTo>
                <a:cubicBezTo>
                  <a:pt x="19251" y="10166"/>
                  <a:pt x="19389" y="10305"/>
                  <a:pt x="19560" y="10305"/>
                </a:cubicBezTo>
                <a:cubicBezTo>
                  <a:pt x="19730" y="10305"/>
                  <a:pt x="19868" y="10166"/>
                  <a:pt x="19868" y="9999"/>
                </a:cubicBezTo>
                <a:cubicBezTo>
                  <a:pt x="19868" y="9831"/>
                  <a:pt x="19730" y="9696"/>
                  <a:pt x="19560" y="9696"/>
                </a:cubicBezTo>
                <a:close/>
                <a:moveTo>
                  <a:pt x="344" y="10595"/>
                </a:moveTo>
                <a:cubicBezTo>
                  <a:pt x="155" y="10595"/>
                  <a:pt x="0" y="10747"/>
                  <a:pt x="0" y="10933"/>
                </a:cubicBezTo>
                <a:cubicBezTo>
                  <a:pt x="0" y="11119"/>
                  <a:pt x="155" y="11270"/>
                  <a:pt x="344" y="11270"/>
                </a:cubicBezTo>
                <a:cubicBezTo>
                  <a:pt x="533" y="11270"/>
                  <a:pt x="684" y="11119"/>
                  <a:pt x="684" y="10933"/>
                </a:cubicBezTo>
                <a:cubicBezTo>
                  <a:pt x="684" y="10747"/>
                  <a:pt x="533" y="10595"/>
                  <a:pt x="344" y="10595"/>
                </a:cubicBezTo>
                <a:close/>
                <a:moveTo>
                  <a:pt x="1260" y="10595"/>
                </a:moveTo>
                <a:cubicBezTo>
                  <a:pt x="1071" y="10595"/>
                  <a:pt x="917" y="10747"/>
                  <a:pt x="917" y="10933"/>
                </a:cubicBezTo>
                <a:cubicBezTo>
                  <a:pt x="917" y="11119"/>
                  <a:pt x="1071" y="11270"/>
                  <a:pt x="1260" y="11270"/>
                </a:cubicBezTo>
                <a:cubicBezTo>
                  <a:pt x="1450" y="11270"/>
                  <a:pt x="1601" y="11119"/>
                  <a:pt x="1601" y="10933"/>
                </a:cubicBezTo>
                <a:cubicBezTo>
                  <a:pt x="1601" y="10747"/>
                  <a:pt x="1450" y="10595"/>
                  <a:pt x="1260" y="10595"/>
                </a:cubicBezTo>
                <a:close/>
                <a:moveTo>
                  <a:pt x="2279" y="10595"/>
                </a:moveTo>
                <a:cubicBezTo>
                  <a:pt x="2090" y="10595"/>
                  <a:pt x="1935" y="10747"/>
                  <a:pt x="1935" y="10933"/>
                </a:cubicBezTo>
                <a:cubicBezTo>
                  <a:pt x="1935" y="11119"/>
                  <a:pt x="2090" y="11270"/>
                  <a:pt x="2279" y="11270"/>
                </a:cubicBezTo>
                <a:cubicBezTo>
                  <a:pt x="2468" y="11270"/>
                  <a:pt x="2620" y="11119"/>
                  <a:pt x="2620" y="10933"/>
                </a:cubicBezTo>
                <a:cubicBezTo>
                  <a:pt x="2620" y="10747"/>
                  <a:pt x="2468" y="10595"/>
                  <a:pt x="2279" y="10595"/>
                </a:cubicBezTo>
                <a:close/>
                <a:moveTo>
                  <a:pt x="3196" y="10595"/>
                </a:moveTo>
                <a:cubicBezTo>
                  <a:pt x="3007" y="10595"/>
                  <a:pt x="2852" y="10747"/>
                  <a:pt x="2852" y="10933"/>
                </a:cubicBezTo>
                <a:cubicBezTo>
                  <a:pt x="2852" y="11119"/>
                  <a:pt x="3007" y="11270"/>
                  <a:pt x="3196" y="11270"/>
                </a:cubicBezTo>
                <a:cubicBezTo>
                  <a:pt x="3385" y="11270"/>
                  <a:pt x="3536" y="11119"/>
                  <a:pt x="3536" y="10933"/>
                </a:cubicBezTo>
                <a:cubicBezTo>
                  <a:pt x="3536" y="10747"/>
                  <a:pt x="3385" y="10595"/>
                  <a:pt x="3196" y="10595"/>
                </a:cubicBezTo>
                <a:close/>
                <a:moveTo>
                  <a:pt x="4214" y="10595"/>
                </a:moveTo>
                <a:cubicBezTo>
                  <a:pt x="4025" y="10595"/>
                  <a:pt x="3871" y="10747"/>
                  <a:pt x="3871" y="10933"/>
                </a:cubicBezTo>
                <a:cubicBezTo>
                  <a:pt x="3871" y="11119"/>
                  <a:pt x="4025" y="11270"/>
                  <a:pt x="4214" y="11270"/>
                </a:cubicBezTo>
                <a:cubicBezTo>
                  <a:pt x="4404" y="11270"/>
                  <a:pt x="4555" y="11119"/>
                  <a:pt x="4555" y="10933"/>
                </a:cubicBezTo>
                <a:cubicBezTo>
                  <a:pt x="4555" y="10747"/>
                  <a:pt x="4404" y="10595"/>
                  <a:pt x="4214" y="10595"/>
                </a:cubicBezTo>
                <a:close/>
                <a:moveTo>
                  <a:pt x="5233" y="10595"/>
                </a:moveTo>
                <a:cubicBezTo>
                  <a:pt x="5044" y="10595"/>
                  <a:pt x="4889" y="10747"/>
                  <a:pt x="4889" y="10933"/>
                </a:cubicBezTo>
                <a:cubicBezTo>
                  <a:pt x="4889" y="11119"/>
                  <a:pt x="5044" y="11270"/>
                  <a:pt x="5233" y="11270"/>
                </a:cubicBezTo>
                <a:cubicBezTo>
                  <a:pt x="5422" y="11270"/>
                  <a:pt x="5573" y="11119"/>
                  <a:pt x="5573" y="10933"/>
                </a:cubicBezTo>
                <a:cubicBezTo>
                  <a:pt x="5573" y="10747"/>
                  <a:pt x="5422" y="10595"/>
                  <a:pt x="5233" y="10595"/>
                </a:cubicBezTo>
                <a:close/>
                <a:moveTo>
                  <a:pt x="6150" y="10595"/>
                </a:moveTo>
                <a:cubicBezTo>
                  <a:pt x="5960" y="10595"/>
                  <a:pt x="5806" y="10747"/>
                  <a:pt x="5806" y="10933"/>
                </a:cubicBezTo>
                <a:cubicBezTo>
                  <a:pt x="5806" y="11119"/>
                  <a:pt x="5960" y="11270"/>
                  <a:pt x="6150" y="11270"/>
                </a:cubicBezTo>
                <a:cubicBezTo>
                  <a:pt x="6338" y="11270"/>
                  <a:pt x="6490" y="11119"/>
                  <a:pt x="6490" y="10933"/>
                </a:cubicBezTo>
                <a:cubicBezTo>
                  <a:pt x="6490" y="10747"/>
                  <a:pt x="6338" y="10595"/>
                  <a:pt x="6150" y="10595"/>
                </a:cubicBezTo>
                <a:close/>
                <a:moveTo>
                  <a:pt x="7168" y="10595"/>
                </a:moveTo>
                <a:cubicBezTo>
                  <a:pt x="6979" y="10595"/>
                  <a:pt x="6824" y="10747"/>
                  <a:pt x="6824" y="10933"/>
                </a:cubicBezTo>
                <a:cubicBezTo>
                  <a:pt x="6824" y="11119"/>
                  <a:pt x="6979" y="11270"/>
                  <a:pt x="7168" y="11270"/>
                </a:cubicBezTo>
                <a:cubicBezTo>
                  <a:pt x="7358" y="11270"/>
                  <a:pt x="7509" y="11119"/>
                  <a:pt x="7509" y="10933"/>
                </a:cubicBezTo>
                <a:cubicBezTo>
                  <a:pt x="7509" y="10747"/>
                  <a:pt x="7358" y="10595"/>
                  <a:pt x="7168" y="10595"/>
                </a:cubicBezTo>
                <a:close/>
                <a:moveTo>
                  <a:pt x="8187" y="10595"/>
                </a:moveTo>
                <a:cubicBezTo>
                  <a:pt x="7998" y="10595"/>
                  <a:pt x="7843" y="10747"/>
                  <a:pt x="7843" y="10933"/>
                </a:cubicBezTo>
                <a:cubicBezTo>
                  <a:pt x="7843" y="11119"/>
                  <a:pt x="7998" y="11270"/>
                  <a:pt x="8187" y="11270"/>
                </a:cubicBezTo>
                <a:cubicBezTo>
                  <a:pt x="8376" y="11270"/>
                  <a:pt x="8527" y="11119"/>
                  <a:pt x="8527" y="10933"/>
                </a:cubicBezTo>
                <a:cubicBezTo>
                  <a:pt x="8527" y="10747"/>
                  <a:pt x="8376" y="10595"/>
                  <a:pt x="8187" y="10595"/>
                </a:cubicBezTo>
                <a:close/>
                <a:moveTo>
                  <a:pt x="9103" y="10595"/>
                </a:moveTo>
                <a:cubicBezTo>
                  <a:pt x="8914" y="10595"/>
                  <a:pt x="8760" y="10747"/>
                  <a:pt x="8760" y="10933"/>
                </a:cubicBezTo>
                <a:cubicBezTo>
                  <a:pt x="8760" y="11119"/>
                  <a:pt x="8914" y="11270"/>
                  <a:pt x="9103" y="11270"/>
                </a:cubicBezTo>
                <a:cubicBezTo>
                  <a:pt x="9292" y="11270"/>
                  <a:pt x="9444" y="11119"/>
                  <a:pt x="9444" y="10933"/>
                </a:cubicBezTo>
                <a:cubicBezTo>
                  <a:pt x="9444" y="10747"/>
                  <a:pt x="9292" y="10595"/>
                  <a:pt x="9103" y="10595"/>
                </a:cubicBezTo>
                <a:close/>
                <a:moveTo>
                  <a:pt x="10122" y="10595"/>
                </a:moveTo>
                <a:cubicBezTo>
                  <a:pt x="9933" y="10595"/>
                  <a:pt x="9778" y="10747"/>
                  <a:pt x="9778" y="10933"/>
                </a:cubicBezTo>
                <a:cubicBezTo>
                  <a:pt x="9778" y="11119"/>
                  <a:pt x="9933" y="11270"/>
                  <a:pt x="10122" y="11270"/>
                </a:cubicBezTo>
                <a:cubicBezTo>
                  <a:pt x="10311" y="11270"/>
                  <a:pt x="10463" y="11119"/>
                  <a:pt x="10463" y="10933"/>
                </a:cubicBezTo>
                <a:cubicBezTo>
                  <a:pt x="10463" y="10747"/>
                  <a:pt x="10311" y="10595"/>
                  <a:pt x="10122" y="10595"/>
                </a:cubicBezTo>
                <a:close/>
                <a:moveTo>
                  <a:pt x="11141" y="10595"/>
                </a:moveTo>
                <a:cubicBezTo>
                  <a:pt x="10952" y="10595"/>
                  <a:pt x="10797" y="10747"/>
                  <a:pt x="10797" y="10933"/>
                </a:cubicBezTo>
                <a:cubicBezTo>
                  <a:pt x="10797" y="11119"/>
                  <a:pt x="10952" y="11270"/>
                  <a:pt x="11141" y="11270"/>
                </a:cubicBezTo>
                <a:cubicBezTo>
                  <a:pt x="11329" y="11270"/>
                  <a:pt x="11481" y="11119"/>
                  <a:pt x="11481" y="10933"/>
                </a:cubicBezTo>
                <a:cubicBezTo>
                  <a:pt x="11481" y="10747"/>
                  <a:pt x="11329" y="10595"/>
                  <a:pt x="11141" y="10595"/>
                </a:cubicBezTo>
                <a:close/>
                <a:moveTo>
                  <a:pt x="12057" y="10595"/>
                </a:moveTo>
                <a:cubicBezTo>
                  <a:pt x="11868" y="10595"/>
                  <a:pt x="11714" y="10747"/>
                  <a:pt x="11714" y="10933"/>
                </a:cubicBezTo>
                <a:cubicBezTo>
                  <a:pt x="11714" y="11119"/>
                  <a:pt x="11868" y="11270"/>
                  <a:pt x="12057" y="11270"/>
                </a:cubicBezTo>
                <a:cubicBezTo>
                  <a:pt x="12246" y="11270"/>
                  <a:pt x="12398" y="11119"/>
                  <a:pt x="12398" y="10933"/>
                </a:cubicBezTo>
                <a:cubicBezTo>
                  <a:pt x="12398" y="10747"/>
                  <a:pt x="12246" y="10595"/>
                  <a:pt x="12057" y="10595"/>
                </a:cubicBezTo>
                <a:close/>
                <a:moveTo>
                  <a:pt x="13076" y="10595"/>
                </a:moveTo>
                <a:cubicBezTo>
                  <a:pt x="12887" y="10595"/>
                  <a:pt x="12732" y="10747"/>
                  <a:pt x="12732" y="10933"/>
                </a:cubicBezTo>
                <a:cubicBezTo>
                  <a:pt x="12732" y="11119"/>
                  <a:pt x="12887" y="11270"/>
                  <a:pt x="13076" y="11270"/>
                </a:cubicBezTo>
                <a:cubicBezTo>
                  <a:pt x="13264" y="11270"/>
                  <a:pt x="13416" y="11119"/>
                  <a:pt x="13416" y="10933"/>
                </a:cubicBezTo>
                <a:cubicBezTo>
                  <a:pt x="13416" y="10747"/>
                  <a:pt x="13264" y="10595"/>
                  <a:pt x="13076" y="10595"/>
                </a:cubicBezTo>
                <a:close/>
                <a:moveTo>
                  <a:pt x="14094" y="10595"/>
                </a:moveTo>
                <a:cubicBezTo>
                  <a:pt x="13905" y="10595"/>
                  <a:pt x="13751" y="10747"/>
                  <a:pt x="13751" y="10933"/>
                </a:cubicBezTo>
                <a:cubicBezTo>
                  <a:pt x="13751" y="11119"/>
                  <a:pt x="13905" y="11270"/>
                  <a:pt x="14094" y="11270"/>
                </a:cubicBezTo>
                <a:cubicBezTo>
                  <a:pt x="14284" y="11270"/>
                  <a:pt x="14435" y="11119"/>
                  <a:pt x="14435" y="10933"/>
                </a:cubicBezTo>
                <a:cubicBezTo>
                  <a:pt x="14435" y="10747"/>
                  <a:pt x="14284" y="10595"/>
                  <a:pt x="14094" y="10595"/>
                </a:cubicBezTo>
                <a:close/>
                <a:moveTo>
                  <a:pt x="15113" y="10595"/>
                </a:moveTo>
                <a:cubicBezTo>
                  <a:pt x="14924" y="10595"/>
                  <a:pt x="14769" y="10747"/>
                  <a:pt x="14769" y="10933"/>
                </a:cubicBezTo>
                <a:cubicBezTo>
                  <a:pt x="14769" y="11119"/>
                  <a:pt x="14924" y="11270"/>
                  <a:pt x="15113" y="11270"/>
                </a:cubicBezTo>
                <a:cubicBezTo>
                  <a:pt x="15302" y="11270"/>
                  <a:pt x="15454" y="11119"/>
                  <a:pt x="15454" y="10933"/>
                </a:cubicBezTo>
                <a:cubicBezTo>
                  <a:pt x="15454" y="10747"/>
                  <a:pt x="15302" y="10595"/>
                  <a:pt x="15113" y="10595"/>
                </a:cubicBezTo>
                <a:close/>
                <a:moveTo>
                  <a:pt x="16030" y="10595"/>
                </a:moveTo>
                <a:cubicBezTo>
                  <a:pt x="15841" y="10595"/>
                  <a:pt x="15686" y="10747"/>
                  <a:pt x="15686" y="10933"/>
                </a:cubicBezTo>
                <a:cubicBezTo>
                  <a:pt x="15686" y="11119"/>
                  <a:pt x="15841" y="11270"/>
                  <a:pt x="16030" y="11270"/>
                </a:cubicBezTo>
                <a:cubicBezTo>
                  <a:pt x="16219" y="11270"/>
                  <a:pt x="16370" y="11119"/>
                  <a:pt x="16370" y="10933"/>
                </a:cubicBezTo>
                <a:cubicBezTo>
                  <a:pt x="16370" y="10747"/>
                  <a:pt x="16219" y="10595"/>
                  <a:pt x="16030" y="10595"/>
                </a:cubicBezTo>
                <a:close/>
                <a:moveTo>
                  <a:pt x="17048" y="10595"/>
                </a:moveTo>
                <a:cubicBezTo>
                  <a:pt x="16859" y="10595"/>
                  <a:pt x="16705" y="10747"/>
                  <a:pt x="16705" y="10933"/>
                </a:cubicBezTo>
                <a:cubicBezTo>
                  <a:pt x="16705" y="11119"/>
                  <a:pt x="16859" y="11270"/>
                  <a:pt x="17048" y="11270"/>
                </a:cubicBezTo>
                <a:cubicBezTo>
                  <a:pt x="17237" y="11270"/>
                  <a:pt x="17389" y="11119"/>
                  <a:pt x="17389" y="10933"/>
                </a:cubicBezTo>
                <a:cubicBezTo>
                  <a:pt x="17389" y="10747"/>
                  <a:pt x="17237" y="10595"/>
                  <a:pt x="17048" y="10595"/>
                </a:cubicBezTo>
                <a:close/>
                <a:moveTo>
                  <a:pt x="20273" y="10595"/>
                </a:moveTo>
                <a:cubicBezTo>
                  <a:pt x="20102" y="10595"/>
                  <a:pt x="19964" y="10731"/>
                  <a:pt x="19964" y="10898"/>
                </a:cubicBezTo>
                <a:cubicBezTo>
                  <a:pt x="19964" y="11065"/>
                  <a:pt x="20102" y="11201"/>
                  <a:pt x="20273" y="11201"/>
                </a:cubicBezTo>
                <a:cubicBezTo>
                  <a:pt x="20443" y="11201"/>
                  <a:pt x="20581" y="11065"/>
                  <a:pt x="20581" y="10898"/>
                </a:cubicBezTo>
                <a:cubicBezTo>
                  <a:pt x="20581" y="10731"/>
                  <a:pt x="20443" y="10595"/>
                  <a:pt x="20273" y="10595"/>
                </a:cubicBezTo>
                <a:close/>
                <a:moveTo>
                  <a:pt x="344" y="11595"/>
                </a:moveTo>
                <a:cubicBezTo>
                  <a:pt x="155" y="11595"/>
                  <a:pt x="0" y="11746"/>
                  <a:pt x="0" y="11932"/>
                </a:cubicBezTo>
                <a:cubicBezTo>
                  <a:pt x="0" y="12118"/>
                  <a:pt x="155" y="12267"/>
                  <a:pt x="344" y="12267"/>
                </a:cubicBezTo>
                <a:cubicBezTo>
                  <a:pt x="533" y="12267"/>
                  <a:pt x="684" y="12118"/>
                  <a:pt x="684" y="11932"/>
                </a:cubicBezTo>
                <a:cubicBezTo>
                  <a:pt x="684" y="11746"/>
                  <a:pt x="533" y="11595"/>
                  <a:pt x="344" y="11595"/>
                </a:cubicBezTo>
                <a:close/>
                <a:moveTo>
                  <a:pt x="1260" y="11595"/>
                </a:moveTo>
                <a:cubicBezTo>
                  <a:pt x="1071" y="11595"/>
                  <a:pt x="917" y="11746"/>
                  <a:pt x="917" y="11932"/>
                </a:cubicBezTo>
                <a:cubicBezTo>
                  <a:pt x="917" y="12118"/>
                  <a:pt x="1071" y="12267"/>
                  <a:pt x="1260" y="12267"/>
                </a:cubicBezTo>
                <a:cubicBezTo>
                  <a:pt x="1450" y="12267"/>
                  <a:pt x="1601" y="12118"/>
                  <a:pt x="1601" y="11932"/>
                </a:cubicBezTo>
                <a:cubicBezTo>
                  <a:pt x="1601" y="11746"/>
                  <a:pt x="1450" y="11595"/>
                  <a:pt x="1260" y="11595"/>
                </a:cubicBezTo>
                <a:close/>
                <a:moveTo>
                  <a:pt x="2279" y="11595"/>
                </a:moveTo>
                <a:cubicBezTo>
                  <a:pt x="2090" y="11595"/>
                  <a:pt x="1935" y="11746"/>
                  <a:pt x="1935" y="11932"/>
                </a:cubicBezTo>
                <a:cubicBezTo>
                  <a:pt x="1935" y="12118"/>
                  <a:pt x="2090" y="12267"/>
                  <a:pt x="2279" y="12267"/>
                </a:cubicBezTo>
                <a:cubicBezTo>
                  <a:pt x="2468" y="12267"/>
                  <a:pt x="2620" y="12118"/>
                  <a:pt x="2620" y="11932"/>
                </a:cubicBezTo>
                <a:cubicBezTo>
                  <a:pt x="2620" y="11746"/>
                  <a:pt x="2468" y="11595"/>
                  <a:pt x="2279" y="11595"/>
                </a:cubicBezTo>
                <a:close/>
                <a:moveTo>
                  <a:pt x="3196" y="11595"/>
                </a:moveTo>
                <a:cubicBezTo>
                  <a:pt x="3007" y="11595"/>
                  <a:pt x="2852" y="11746"/>
                  <a:pt x="2852" y="11932"/>
                </a:cubicBezTo>
                <a:cubicBezTo>
                  <a:pt x="2852" y="12118"/>
                  <a:pt x="3007" y="12267"/>
                  <a:pt x="3196" y="12267"/>
                </a:cubicBezTo>
                <a:cubicBezTo>
                  <a:pt x="3385" y="12267"/>
                  <a:pt x="3536" y="12118"/>
                  <a:pt x="3536" y="11932"/>
                </a:cubicBezTo>
                <a:cubicBezTo>
                  <a:pt x="3536" y="11746"/>
                  <a:pt x="3385" y="11595"/>
                  <a:pt x="3196" y="11595"/>
                </a:cubicBezTo>
                <a:close/>
                <a:moveTo>
                  <a:pt x="4214" y="11595"/>
                </a:moveTo>
                <a:cubicBezTo>
                  <a:pt x="4025" y="11595"/>
                  <a:pt x="3871" y="11746"/>
                  <a:pt x="3871" y="11932"/>
                </a:cubicBezTo>
                <a:cubicBezTo>
                  <a:pt x="3871" y="12118"/>
                  <a:pt x="4025" y="12267"/>
                  <a:pt x="4214" y="12267"/>
                </a:cubicBezTo>
                <a:cubicBezTo>
                  <a:pt x="4404" y="12267"/>
                  <a:pt x="4555" y="12118"/>
                  <a:pt x="4555" y="11932"/>
                </a:cubicBezTo>
                <a:cubicBezTo>
                  <a:pt x="4555" y="11746"/>
                  <a:pt x="4404" y="11595"/>
                  <a:pt x="4214" y="11595"/>
                </a:cubicBezTo>
                <a:close/>
                <a:moveTo>
                  <a:pt x="5233" y="11595"/>
                </a:moveTo>
                <a:cubicBezTo>
                  <a:pt x="5044" y="11595"/>
                  <a:pt x="4889" y="11746"/>
                  <a:pt x="4889" y="11932"/>
                </a:cubicBezTo>
                <a:cubicBezTo>
                  <a:pt x="4889" y="12118"/>
                  <a:pt x="5044" y="12267"/>
                  <a:pt x="5233" y="12267"/>
                </a:cubicBezTo>
                <a:cubicBezTo>
                  <a:pt x="5422" y="12267"/>
                  <a:pt x="5573" y="12118"/>
                  <a:pt x="5573" y="11932"/>
                </a:cubicBezTo>
                <a:cubicBezTo>
                  <a:pt x="5573" y="11746"/>
                  <a:pt x="5422" y="11595"/>
                  <a:pt x="5233" y="11595"/>
                </a:cubicBezTo>
                <a:close/>
                <a:moveTo>
                  <a:pt x="6150" y="11595"/>
                </a:moveTo>
                <a:cubicBezTo>
                  <a:pt x="5960" y="11595"/>
                  <a:pt x="5806" y="11746"/>
                  <a:pt x="5806" y="11932"/>
                </a:cubicBezTo>
                <a:cubicBezTo>
                  <a:pt x="5806" y="12118"/>
                  <a:pt x="5960" y="12267"/>
                  <a:pt x="6150" y="12267"/>
                </a:cubicBezTo>
                <a:cubicBezTo>
                  <a:pt x="6338" y="12267"/>
                  <a:pt x="6490" y="12118"/>
                  <a:pt x="6490" y="11932"/>
                </a:cubicBezTo>
                <a:cubicBezTo>
                  <a:pt x="6490" y="11746"/>
                  <a:pt x="6338" y="11595"/>
                  <a:pt x="6150" y="11595"/>
                </a:cubicBezTo>
                <a:close/>
                <a:moveTo>
                  <a:pt x="7168" y="11595"/>
                </a:moveTo>
                <a:cubicBezTo>
                  <a:pt x="6979" y="11595"/>
                  <a:pt x="6824" y="11746"/>
                  <a:pt x="6824" y="11932"/>
                </a:cubicBezTo>
                <a:cubicBezTo>
                  <a:pt x="6824" y="12118"/>
                  <a:pt x="6979" y="12267"/>
                  <a:pt x="7168" y="12267"/>
                </a:cubicBezTo>
                <a:cubicBezTo>
                  <a:pt x="7358" y="12267"/>
                  <a:pt x="7509" y="12118"/>
                  <a:pt x="7509" y="11932"/>
                </a:cubicBezTo>
                <a:cubicBezTo>
                  <a:pt x="7509" y="11746"/>
                  <a:pt x="7358" y="11595"/>
                  <a:pt x="7168" y="11595"/>
                </a:cubicBezTo>
                <a:close/>
                <a:moveTo>
                  <a:pt x="8187" y="11595"/>
                </a:moveTo>
                <a:cubicBezTo>
                  <a:pt x="7998" y="11595"/>
                  <a:pt x="7843" y="11746"/>
                  <a:pt x="7843" y="11932"/>
                </a:cubicBezTo>
                <a:cubicBezTo>
                  <a:pt x="7843" y="12118"/>
                  <a:pt x="7998" y="12267"/>
                  <a:pt x="8187" y="12267"/>
                </a:cubicBezTo>
                <a:cubicBezTo>
                  <a:pt x="8376" y="12267"/>
                  <a:pt x="8527" y="12118"/>
                  <a:pt x="8527" y="11932"/>
                </a:cubicBezTo>
                <a:cubicBezTo>
                  <a:pt x="8527" y="11746"/>
                  <a:pt x="8376" y="11595"/>
                  <a:pt x="8187" y="11595"/>
                </a:cubicBezTo>
                <a:close/>
                <a:moveTo>
                  <a:pt x="9103" y="11595"/>
                </a:moveTo>
                <a:cubicBezTo>
                  <a:pt x="8914" y="11595"/>
                  <a:pt x="8760" y="11746"/>
                  <a:pt x="8760" y="11932"/>
                </a:cubicBezTo>
                <a:cubicBezTo>
                  <a:pt x="8760" y="12118"/>
                  <a:pt x="8914" y="12267"/>
                  <a:pt x="9103" y="12267"/>
                </a:cubicBezTo>
                <a:cubicBezTo>
                  <a:pt x="9292" y="12267"/>
                  <a:pt x="9444" y="12118"/>
                  <a:pt x="9444" y="11932"/>
                </a:cubicBezTo>
                <a:cubicBezTo>
                  <a:pt x="9444" y="11746"/>
                  <a:pt x="9292" y="11595"/>
                  <a:pt x="9103" y="11595"/>
                </a:cubicBezTo>
                <a:close/>
                <a:moveTo>
                  <a:pt x="10122" y="11595"/>
                </a:moveTo>
                <a:cubicBezTo>
                  <a:pt x="9933" y="11595"/>
                  <a:pt x="9778" y="11746"/>
                  <a:pt x="9778" y="11932"/>
                </a:cubicBezTo>
                <a:cubicBezTo>
                  <a:pt x="9778" y="12118"/>
                  <a:pt x="9933" y="12267"/>
                  <a:pt x="10122" y="12267"/>
                </a:cubicBezTo>
                <a:cubicBezTo>
                  <a:pt x="10311" y="12267"/>
                  <a:pt x="10463" y="12118"/>
                  <a:pt x="10463" y="11932"/>
                </a:cubicBezTo>
                <a:cubicBezTo>
                  <a:pt x="10463" y="11746"/>
                  <a:pt x="10311" y="11595"/>
                  <a:pt x="10122" y="11595"/>
                </a:cubicBezTo>
                <a:close/>
                <a:moveTo>
                  <a:pt x="11039" y="11595"/>
                </a:moveTo>
                <a:cubicBezTo>
                  <a:pt x="10850" y="11595"/>
                  <a:pt x="10695" y="11746"/>
                  <a:pt x="10695" y="11932"/>
                </a:cubicBezTo>
                <a:cubicBezTo>
                  <a:pt x="10695" y="12118"/>
                  <a:pt x="10850" y="12267"/>
                  <a:pt x="11039" y="12267"/>
                </a:cubicBezTo>
                <a:cubicBezTo>
                  <a:pt x="11228" y="12267"/>
                  <a:pt x="11379" y="12118"/>
                  <a:pt x="11379" y="11932"/>
                </a:cubicBezTo>
                <a:cubicBezTo>
                  <a:pt x="11379" y="11746"/>
                  <a:pt x="11228" y="11595"/>
                  <a:pt x="11039" y="11595"/>
                </a:cubicBezTo>
                <a:close/>
                <a:moveTo>
                  <a:pt x="12057" y="11595"/>
                </a:moveTo>
                <a:cubicBezTo>
                  <a:pt x="11868" y="11595"/>
                  <a:pt x="11714" y="11746"/>
                  <a:pt x="11714" y="11932"/>
                </a:cubicBezTo>
                <a:cubicBezTo>
                  <a:pt x="11714" y="12118"/>
                  <a:pt x="11868" y="12267"/>
                  <a:pt x="12057" y="12267"/>
                </a:cubicBezTo>
                <a:cubicBezTo>
                  <a:pt x="12246" y="12267"/>
                  <a:pt x="12398" y="12118"/>
                  <a:pt x="12398" y="11932"/>
                </a:cubicBezTo>
                <a:cubicBezTo>
                  <a:pt x="12398" y="11746"/>
                  <a:pt x="12246" y="11595"/>
                  <a:pt x="12057" y="11595"/>
                </a:cubicBezTo>
                <a:close/>
                <a:moveTo>
                  <a:pt x="12974" y="11595"/>
                </a:moveTo>
                <a:cubicBezTo>
                  <a:pt x="12784" y="11595"/>
                  <a:pt x="12630" y="11746"/>
                  <a:pt x="12630" y="11932"/>
                </a:cubicBezTo>
                <a:cubicBezTo>
                  <a:pt x="12630" y="12118"/>
                  <a:pt x="12784" y="12267"/>
                  <a:pt x="12974" y="12267"/>
                </a:cubicBezTo>
                <a:cubicBezTo>
                  <a:pt x="13163" y="12267"/>
                  <a:pt x="13315" y="12118"/>
                  <a:pt x="13315" y="11932"/>
                </a:cubicBezTo>
                <a:cubicBezTo>
                  <a:pt x="13315" y="11746"/>
                  <a:pt x="13163" y="11595"/>
                  <a:pt x="12974" y="11595"/>
                </a:cubicBezTo>
                <a:close/>
                <a:moveTo>
                  <a:pt x="14094" y="11595"/>
                </a:moveTo>
                <a:cubicBezTo>
                  <a:pt x="13905" y="11595"/>
                  <a:pt x="13751" y="11746"/>
                  <a:pt x="13751" y="11932"/>
                </a:cubicBezTo>
                <a:cubicBezTo>
                  <a:pt x="13751" y="12118"/>
                  <a:pt x="13905" y="12267"/>
                  <a:pt x="14094" y="12267"/>
                </a:cubicBezTo>
                <a:cubicBezTo>
                  <a:pt x="14284" y="12267"/>
                  <a:pt x="14435" y="12118"/>
                  <a:pt x="14435" y="11932"/>
                </a:cubicBezTo>
                <a:cubicBezTo>
                  <a:pt x="14435" y="11746"/>
                  <a:pt x="14284" y="11595"/>
                  <a:pt x="14094" y="11595"/>
                </a:cubicBezTo>
                <a:close/>
                <a:moveTo>
                  <a:pt x="15113" y="11595"/>
                </a:moveTo>
                <a:cubicBezTo>
                  <a:pt x="14924" y="11595"/>
                  <a:pt x="14769" y="11746"/>
                  <a:pt x="14769" y="11932"/>
                </a:cubicBezTo>
                <a:cubicBezTo>
                  <a:pt x="14769" y="12118"/>
                  <a:pt x="14924" y="12267"/>
                  <a:pt x="15113" y="12267"/>
                </a:cubicBezTo>
                <a:cubicBezTo>
                  <a:pt x="15302" y="12267"/>
                  <a:pt x="15454" y="12118"/>
                  <a:pt x="15454" y="11932"/>
                </a:cubicBezTo>
                <a:cubicBezTo>
                  <a:pt x="15454" y="11746"/>
                  <a:pt x="15302" y="11595"/>
                  <a:pt x="15113" y="11595"/>
                </a:cubicBezTo>
                <a:close/>
                <a:moveTo>
                  <a:pt x="16030" y="11595"/>
                </a:moveTo>
                <a:cubicBezTo>
                  <a:pt x="15841" y="11595"/>
                  <a:pt x="15686" y="11746"/>
                  <a:pt x="15686" y="11932"/>
                </a:cubicBezTo>
                <a:cubicBezTo>
                  <a:pt x="15686" y="12118"/>
                  <a:pt x="15841" y="12267"/>
                  <a:pt x="16030" y="12267"/>
                </a:cubicBezTo>
                <a:cubicBezTo>
                  <a:pt x="16219" y="12267"/>
                  <a:pt x="16370" y="12118"/>
                  <a:pt x="16370" y="11932"/>
                </a:cubicBezTo>
                <a:cubicBezTo>
                  <a:pt x="16370" y="11746"/>
                  <a:pt x="16219" y="11595"/>
                  <a:pt x="16030" y="11595"/>
                </a:cubicBezTo>
                <a:close/>
                <a:moveTo>
                  <a:pt x="17048" y="11595"/>
                </a:moveTo>
                <a:cubicBezTo>
                  <a:pt x="16859" y="11595"/>
                  <a:pt x="16705" y="11746"/>
                  <a:pt x="16705" y="11932"/>
                </a:cubicBezTo>
                <a:cubicBezTo>
                  <a:pt x="16705" y="12118"/>
                  <a:pt x="16859" y="12267"/>
                  <a:pt x="17048" y="12267"/>
                </a:cubicBezTo>
                <a:cubicBezTo>
                  <a:pt x="17237" y="12267"/>
                  <a:pt x="17389" y="12118"/>
                  <a:pt x="17389" y="11932"/>
                </a:cubicBezTo>
                <a:cubicBezTo>
                  <a:pt x="17389" y="11746"/>
                  <a:pt x="17237" y="11595"/>
                  <a:pt x="17048" y="11595"/>
                </a:cubicBezTo>
                <a:close/>
                <a:moveTo>
                  <a:pt x="344" y="12595"/>
                </a:moveTo>
                <a:cubicBezTo>
                  <a:pt x="155" y="12595"/>
                  <a:pt x="0" y="12747"/>
                  <a:pt x="0" y="12932"/>
                </a:cubicBezTo>
                <a:cubicBezTo>
                  <a:pt x="0" y="13117"/>
                  <a:pt x="155" y="13266"/>
                  <a:pt x="344" y="13266"/>
                </a:cubicBezTo>
                <a:cubicBezTo>
                  <a:pt x="533" y="13266"/>
                  <a:pt x="684" y="13117"/>
                  <a:pt x="684" y="12932"/>
                </a:cubicBezTo>
                <a:cubicBezTo>
                  <a:pt x="684" y="12747"/>
                  <a:pt x="533" y="12595"/>
                  <a:pt x="344" y="12595"/>
                </a:cubicBezTo>
                <a:close/>
                <a:moveTo>
                  <a:pt x="1260" y="12595"/>
                </a:moveTo>
                <a:cubicBezTo>
                  <a:pt x="1071" y="12595"/>
                  <a:pt x="917" y="12747"/>
                  <a:pt x="917" y="12932"/>
                </a:cubicBezTo>
                <a:cubicBezTo>
                  <a:pt x="917" y="13117"/>
                  <a:pt x="1071" y="13266"/>
                  <a:pt x="1260" y="13266"/>
                </a:cubicBezTo>
                <a:cubicBezTo>
                  <a:pt x="1450" y="13266"/>
                  <a:pt x="1601" y="13117"/>
                  <a:pt x="1601" y="12932"/>
                </a:cubicBezTo>
                <a:cubicBezTo>
                  <a:pt x="1601" y="12747"/>
                  <a:pt x="1450" y="12595"/>
                  <a:pt x="1260" y="12595"/>
                </a:cubicBezTo>
                <a:close/>
                <a:moveTo>
                  <a:pt x="2279" y="12595"/>
                </a:moveTo>
                <a:cubicBezTo>
                  <a:pt x="2090" y="12595"/>
                  <a:pt x="1935" y="12747"/>
                  <a:pt x="1935" y="12932"/>
                </a:cubicBezTo>
                <a:cubicBezTo>
                  <a:pt x="1935" y="13117"/>
                  <a:pt x="2090" y="13266"/>
                  <a:pt x="2279" y="13266"/>
                </a:cubicBezTo>
                <a:cubicBezTo>
                  <a:pt x="2468" y="13266"/>
                  <a:pt x="2620" y="13117"/>
                  <a:pt x="2620" y="12932"/>
                </a:cubicBezTo>
                <a:cubicBezTo>
                  <a:pt x="2620" y="12747"/>
                  <a:pt x="2468" y="12595"/>
                  <a:pt x="2279" y="12595"/>
                </a:cubicBezTo>
                <a:close/>
                <a:moveTo>
                  <a:pt x="3196" y="12595"/>
                </a:moveTo>
                <a:cubicBezTo>
                  <a:pt x="3007" y="12595"/>
                  <a:pt x="2852" y="12747"/>
                  <a:pt x="2852" y="12932"/>
                </a:cubicBezTo>
                <a:cubicBezTo>
                  <a:pt x="2852" y="13117"/>
                  <a:pt x="3007" y="13266"/>
                  <a:pt x="3196" y="13266"/>
                </a:cubicBezTo>
                <a:cubicBezTo>
                  <a:pt x="3385" y="13266"/>
                  <a:pt x="3536" y="13117"/>
                  <a:pt x="3536" y="12932"/>
                </a:cubicBezTo>
                <a:cubicBezTo>
                  <a:pt x="3536" y="12747"/>
                  <a:pt x="3385" y="12595"/>
                  <a:pt x="3196" y="12595"/>
                </a:cubicBezTo>
                <a:close/>
                <a:moveTo>
                  <a:pt x="4214" y="12595"/>
                </a:moveTo>
                <a:cubicBezTo>
                  <a:pt x="4025" y="12595"/>
                  <a:pt x="3871" y="12747"/>
                  <a:pt x="3871" y="12932"/>
                </a:cubicBezTo>
                <a:cubicBezTo>
                  <a:pt x="3871" y="13117"/>
                  <a:pt x="4025" y="13266"/>
                  <a:pt x="4214" y="13266"/>
                </a:cubicBezTo>
                <a:cubicBezTo>
                  <a:pt x="4404" y="13266"/>
                  <a:pt x="4555" y="13117"/>
                  <a:pt x="4555" y="12932"/>
                </a:cubicBezTo>
                <a:cubicBezTo>
                  <a:pt x="4555" y="12747"/>
                  <a:pt x="4404" y="12595"/>
                  <a:pt x="4214" y="12595"/>
                </a:cubicBezTo>
                <a:close/>
                <a:moveTo>
                  <a:pt x="5233" y="12595"/>
                </a:moveTo>
                <a:cubicBezTo>
                  <a:pt x="5044" y="12595"/>
                  <a:pt x="4889" y="12747"/>
                  <a:pt x="4889" y="12932"/>
                </a:cubicBezTo>
                <a:cubicBezTo>
                  <a:pt x="4889" y="13117"/>
                  <a:pt x="5044" y="13266"/>
                  <a:pt x="5233" y="13266"/>
                </a:cubicBezTo>
                <a:cubicBezTo>
                  <a:pt x="5422" y="13266"/>
                  <a:pt x="5573" y="13117"/>
                  <a:pt x="5573" y="12932"/>
                </a:cubicBezTo>
                <a:cubicBezTo>
                  <a:pt x="5573" y="12747"/>
                  <a:pt x="5422" y="12595"/>
                  <a:pt x="5233" y="12595"/>
                </a:cubicBezTo>
                <a:close/>
                <a:moveTo>
                  <a:pt x="6150" y="12595"/>
                </a:moveTo>
                <a:cubicBezTo>
                  <a:pt x="5960" y="12595"/>
                  <a:pt x="5806" y="12747"/>
                  <a:pt x="5806" y="12932"/>
                </a:cubicBezTo>
                <a:cubicBezTo>
                  <a:pt x="5806" y="13117"/>
                  <a:pt x="5960" y="13266"/>
                  <a:pt x="6150" y="13266"/>
                </a:cubicBezTo>
                <a:cubicBezTo>
                  <a:pt x="6338" y="13266"/>
                  <a:pt x="6490" y="13117"/>
                  <a:pt x="6490" y="12932"/>
                </a:cubicBezTo>
                <a:cubicBezTo>
                  <a:pt x="6490" y="12747"/>
                  <a:pt x="6338" y="12595"/>
                  <a:pt x="6150" y="12595"/>
                </a:cubicBezTo>
                <a:close/>
                <a:moveTo>
                  <a:pt x="7168" y="12595"/>
                </a:moveTo>
                <a:cubicBezTo>
                  <a:pt x="6979" y="12595"/>
                  <a:pt x="6824" y="12747"/>
                  <a:pt x="6824" y="12932"/>
                </a:cubicBezTo>
                <a:cubicBezTo>
                  <a:pt x="6824" y="13117"/>
                  <a:pt x="6979" y="13266"/>
                  <a:pt x="7168" y="13266"/>
                </a:cubicBezTo>
                <a:cubicBezTo>
                  <a:pt x="7358" y="13266"/>
                  <a:pt x="7509" y="13117"/>
                  <a:pt x="7509" y="12932"/>
                </a:cubicBezTo>
                <a:cubicBezTo>
                  <a:pt x="7509" y="12747"/>
                  <a:pt x="7358" y="12595"/>
                  <a:pt x="7168" y="12595"/>
                </a:cubicBezTo>
                <a:close/>
                <a:moveTo>
                  <a:pt x="8187" y="12595"/>
                </a:moveTo>
                <a:cubicBezTo>
                  <a:pt x="7998" y="12595"/>
                  <a:pt x="7843" y="12747"/>
                  <a:pt x="7843" y="12932"/>
                </a:cubicBezTo>
                <a:cubicBezTo>
                  <a:pt x="7843" y="13117"/>
                  <a:pt x="7998" y="13266"/>
                  <a:pt x="8187" y="13266"/>
                </a:cubicBezTo>
                <a:cubicBezTo>
                  <a:pt x="8376" y="13266"/>
                  <a:pt x="8527" y="13117"/>
                  <a:pt x="8527" y="12932"/>
                </a:cubicBezTo>
                <a:cubicBezTo>
                  <a:pt x="8527" y="12747"/>
                  <a:pt x="8376" y="12595"/>
                  <a:pt x="8187" y="12595"/>
                </a:cubicBezTo>
                <a:close/>
                <a:moveTo>
                  <a:pt x="9103" y="12595"/>
                </a:moveTo>
                <a:cubicBezTo>
                  <a:pt x="8914" y="12595"/>
                  <a:pt x="8760" y="12747"/>
                  <a:pt x="8760" y="12932"/>
                </a:cubicBezTo>
                <a:cubicBezTo>
                  <a:pt x="8760" y="13117"/>
                  <a:pt x="8914" y="13266"/>
                  <a:pt x="9103" y="13266"/>
                </a:cubicBezTo>
                <a:cubicBezTo>
                  <a:pt x="9292" y="13266"/>
                  <a:pt x="9444" y="13117"/>
                  <a:pt x="9444" y="12932"/>
                </a:cubicBezTo>
                <a:cubicBezTo>
                  <a:pt x="9444" y="12747"/>
                  <a:pt x="9292" y="12595"/>
                  <a:pt x="9103" y="12595"/>
                </a:cubicBezTo>
                <a:close/>
                <a:moveTo>
                  <a:pt x="10122" y="12595"/>
                </a:moveTo>
                <a:cubicBezTo>
                  <a:pt x="9933" y="12595"/>
                  <a:pt x="9778" y="12747"/>
                  <a:pt x="9778" y="12932"/>
                </a:cubicBezTo>
                <a:cubicBezTo>
                  <a:pt x="9778" y="13117"/>
                  <a:pt x="9933" y="13266"/>
                  <a:pt x="10122" y="13266"/>
                </a:cubicBezTo>
                <a:cubicBezTo>
                  <a:pt x="10311" y="13266"/>
                  <a:pt x="10463" y="13117"/>
                  <a:pt x="10463" y="12932"/>
                </a:cubicBezTo>
                <a:cubicBezTo>
                  <a:pt x="10463" y="12747"/>
                  <a:pt x="10311" y="12595"/>
                  <a:pt x="10122" y="12595"/>
                </a:cubicBezTo>
                <a:close/>
                <a:moveTo>
                  <a:pt x="11141" y="12595"/>
                </a:moveTo>
                <a:cubicBezTo>
                  <a:pt x="10952" y="12595"/>
                  <a:pt x="10797" y="12747"/>
                  <a:pt x="10797" y="12932"/>
                </a:cubicBezTo>
                <a:cubicBezTo>
                  <a:pt x="10797" y="13117"/>
                  <a:pt x="10952" y="13266"/>
                  <a:pt x="11141" y="13266"/>
                </a:cubicBezTo>
                <a:cubicBezTo>
                  <a:pt x="11329" y="13266"/>
                  <a:pt x="11481" y="13117"/>
                  <a:pt x="11481" y="12932"/>
                </a:cubicBezTo>
                <a:cubicBezTo>
                  <a:pt x="11481" y="12747"/>
                  <a:pt x="11329" y="12595"/>
                  <a:pt x="11141" y="12595"/>
                </a:cubicBezTo>
                <a:close/>
                <a:moveTo>
                  <a:pt x="12057" y="12595"/>
                </a:moveTo>
                <a:cubicBezTo>
                  <a:pt x="11868" y="12595"/>
                  <a:pt x="11714" y="12747"/>
                  <a:pt x="11714" y="12932"/>
                </a:cubicBezTo>
                <a:cubicBezTo>
                  <a:pt x="11714" y="13117"/>
                  <a:pt x="11868" y="13266"/>
                  <a:pt x="12057" y="13266"/>
                </a:cubicBezTo>
                <a:cubicBezTo>
                  <a:pt x="12247" y="13266"/>
                  <a:pt x="12398" y="13117"/>
                  <a:pt x="12398" y="12932"/>
                </a:cubicBezTo>
                <a:cubicBezTo>
                  <a:pt x="12398" y="12747"/>
                  <a:pt x="12247" y="12595"/>
                  <a:pt x="12057" y="12595"/>
                </a:cubicBezTo>
                <a:close/>
                <a:moveTo>
                  <a:pt x="13076" y="12595"/>
                </a:moveTo>
                <a:cubicBezTo>
                  <a:pt x="12886" y="12595"/>
                  <a:pt x="12732" y="12747"/>
                  <a:pt x="12732" y="12932"/>
                </a:cubicBezTo>
                <a:cubicBezTo>
                  <a:pt x="12732" y="13117"/>
                  <a:pt x="12886" y="13266"/>
                  <a:pt x="13076" y="13266"/>
                </a:cubicBezTo>
                <a:cubicBezTo>
                  <a:pt x="13265" y="13266"/>
                  <a:pt x="13416" y="13117"/>
                  <a:pt x="13416" y="12932"/>
                </a:cubicBezTo>
                <a:cubicBezTo>
                  <a:pt x="13416" y="12747"/>
                  <a:pt x="13265" y="12595"/>
                  <a:pt x="13076" y="12595"/>
                </a:cubicBezTo>
                <a:close/>
                <a:moveTo>
                  <a:pt x="14094" y="12595"/>
                </a:moveTo>
                <a:cubicBezTo>
                  <a:pt x="13905" y="12595"/>
                  <a:pt x="13751" y="12747"/>
                  <a:pt x="13751" y="12932"/>
                </a:cubicBezTo>
                <a:cubicBezTo>
                  <a:pt x="13751" y="13117"/>
                  <a:pt x="13905" y="13266"/>
                  <a:pt x="14094" y="13266"/>
                </a:cubicBezTo>
                <a:cubicBezTo>
                  <a:pt x="14284" y="13266"/>
                  <a:pt x="14435" y="13117"/>
                  <a:pt x="14435" y="12932"/>
                </a:cubicBezTo>
                <a:cubicBezTo>
                  <a:pt x="14435" y="12747"/>
                  <a:pt x="14284" y="12595"/>
                  <a:pt x="14094" y="12595"/>
                </a:cubicBezTo>
                <a:close/>
                <a:moveTo>
                  <a:pt x="15113" y="12595"/>
                </a:moveTo>
                <a:cubicBezTo>
                  <a:pt x="14924" y="12595"/>
                  <a:pt x="14769" y="12747"/>
                  <a:pt x="14769" y="12932"/>
                </a:cubicBezTo>
                <a:cubicBezTo>
                  <a:pt x="14769" y="13117"/>
                  <a:pt x="14924" y="13266"/>
                  <a:pt x="15113" y="13266"/>
                </a:cubicBezTo>
                <a:cubicBezTo>
                  <a:pt x="15302" y="13266"/>
                  <a:pt x="15454" y="13117"/>
                  <a:pt x="15454" y="12932"/>
                </a:cubicBezTo>
                <a:cubicBezTo>
                  <a:pt x="15454" y="12747"/>
                  <a:pt x="15302" y="12595"/>
                  <a:pt x="15113" y="12595"/>
                </a:cubicBezTo>
                <a:close/>
                <a:moveTo>
                  <a:pt x="16030" y="12595"/>
                </a:moveTo>
                <a:cubicBezTo>
                  <a:pt x="15841" y="12595"/>
                  <a:pt x="15686" y="12747"/>
                  <a:pt x="15686" y="12932"/>
                </a:cubicBezTo>
                <a:cubicBezTo>
                  <a:pt x="15686" y="13117"/>
                  <a:pt x="15841" y="13266"/>
                  <a:pt x="16030" y="13266"/>
                </a:cubicBezTo>
                <a:cubicBezTo>
                  <a:pt x="16219" y="13266"/>
                  <a:pt x="16370" y="13117"/>
                  <a:pt x="16370" y="12932"/>
                </a:cubicBezTo>
                <a:cubicBezTo>
                  <a:pt x="16370" y="12747"/>
                  <a:pt x="16219" y="12595"/>
                  <a:pt x="16030" y="12595"/>
                </a:cubicBezTo>
                <a:close/>
                <a:moveTo>
                  <a:pt x="17048" y="12595"/>
                </a:moveTo>
                <a:cubicBezTo>
                  <a:pt x="16859" y="12595"/>
                  <a:pt x="16705" y="12747"/>
                  <a:pt x="16705" y="12932"/>
                </a:cubicBezTo>
                <a:cubicBezTo>
                  <a:pt x="16705" y="13117"/>
                  <a:pt x="16859" y="13266"/>
                  <a:pt x="17048" y="13266"/>
                </a:cubicBezTo>
                <a:cubicBezTo>
                  <a:pt x="17237" y="13266"/>
                  <a:pt x="17389" y="13117"/>
                  <a:pt x="17389" y="12932"/>
                </a:cubicBezTo>
                <a:cubicBezTo>
                  <a:pt x="17389" y="12747"/>
                  <a:pt x="17237" y="12595"/>
                  <a:pt x="17048" y="12595"/>
                </a:cubicBezTo>
                <a:close/>
                <a:moveTo>
                  <a:pt x="344" y="13494"/>
                </a:moveTo>
                <a:cubicBezTo>
                  <a:pt x="155" y="13494"/>
                  <a:pt x="0" y="13646"/>
                  <a:pt x="0" y="13831"/>
                </a:cubicBezTo>
                <a:cubicBezTo>
                  <a:pt x="0" y="14017"/>
                  <a:pt x="155" y="14166"/>
                  <a:pt x="344" y="14166"/>
                </a:cubicBezTo>
                <a:cubicBezTo>
                  <a:pt x="533" y="14166"/>
                  <a:pt x="684" y="14017"/>
                  <a:pt x="684" y="13831"/>
                </a:cubicBezTo>
                <a:cubicBezTo>
                  <a:pt x="684" y="13646"/>
                  <a:pt x="533" y="13494"/>
                  <a:pt x="344" y="13494"/>
                </a:cubicBezTo>
                <a:close/>
                <a:moveTo>
                  <a:pt x="1260" y="13494"/>
                </a:moveTo>
                <a:cubicBezTo>
                  <a:pt x="1071" y="13494"/>
                  <a:pt x="917" y="13646"/>
                  <a:pt x="917" y="13831"/>
                </a:cubicBezTo>
                <a:cubicBezTo>
                  <a:pt x="917" y="14017"/>
                  <a:pt x="1071" y="14166"/>
                  <a:pt x="1260" y="14166"/>
                </a:cubicBezTo>
                <a:cubicBezTo>
                  <a:pt x="1450" y="14166"/>
                  <a:pt x="1601" y="14017"/>
                  <a:pt x="1601" y="13831"/>
                </a:cubicBezTo>
                <a:cubicBezTo>
                  <a:pt x="1601" y="13646"/>
                  <a:pt x="1450" y="13494"/>
                  <a:pt x="1260" y="13494"/>
                </a:cubicBezTo>
                <a:close/>
                <a:moveTo>
                  <a:pt x="2279" y="13494"/>
                </a:moveTo>
                <a:cubicBezTo>
                  <a:pt x="2090" y="13494"/>
                  <a:pt x="1935" y="13646"/>
                  <a:pt x="1935" y="13831"/>
                </a:cubicBezTo>
                <a:cubicBezTo>
                  <a:pt x="1935" y="14017"/>
                  <a:pt x="2090" y="14166"/>
                  <a:pt x="2279" y="14166"/>
                </a:cubicBezTo>
                <a:cubicBezTo>
                  <a:pt x="2468" y="14166"/>
                  <a:pt x="2620" y="14017"/>
                  <a:pt x="2620" y="13831"/>
                </a:cubicBezTo>
                <a:cubicBezTo>
                  <a:pt x="2620" y="13646"/>
                  <a:pt x="2468" y="13494"/>
                  <a:pt x="2279" y="13494"/>
                </a:cubicBezTo>
                <a:close/>
                <a:moveTo>
                  <a:pt x="3196" y="13494"/>
                </a:moveTo>
                <a:cubicBezTo>
                  <a:pt x="3007" y="13494"/>
                  <a:pt x="2852" y="13646"/>
                  <a:pt x="2852" y="13831"/>
                </a:cubicBezTo>
                <a:cubicBezTo>
                  <a:pt x="2852" y="14017"/>
                  <a:pt x="3007" y="14166"/>
                  <a:pt x="3196" y="14166"/>
                </a:cubicBezTo>
                <a:cubicBezTo>
                  <a:pt x="3385" y="14166"/>
                  <a:pt x="3536" y="14017"/>
                  <a:pt x="3536" y="13831"/>
                </a:cubicBezTo>
                <a:cubicBezTo>
                  <a:pt x="3536" y="13646"/>
                  <a:pt x="3385" y="13494"/>
                  <a:pt x="3196" y="13494"/>
                </a:cubicBezTo>
                <a:close/>
                <a:moveTo>
                  <a:pt x="4214" y="13494"/>
                </a:moveTo>
                <a:cubicBezTo>
                  <a:pt x="4025" y="13494"/>
                  <a:pt x="3871" y="13646"/>
                  <a:pt x="3871" y="13831"/>
                </a:cubicBezTo>
                <a:cubicBezTo>
                  <a:pt x="3871" y="14017"/>
                  <a:pt x="4025" y="14166"/>
                  <a:pt x="4214" y="14166"/>
                </a:cubicBezTo>
                <a:cubicBezTo>
                  <a:pt x="4404" y="14166"/>
                  <a:pt x="4555" y="14017"/>
                  <a:pt x="4555" y="13831"/>
                </a:cubicBezTo>
                <a:cubicBezTo>
                  <a:pt x="4555" y="13646"/>
                  <a:pt x="4404" y="13494"/>
                  <a:pt x="4214" y="13494"/>
                </a:cubicBezTo>
                <a:close/>
                <a:moveTo>
                  <a:pt x="5233" y="13494"/>
                </a:moveTo>
                <a:cubicBezTo>
                  <a:pt x="5044" y="13494"/>
                  <a:pt x="4889" y="13646"/>
                  <a:pt x="4889" y="13831"/>
                </a:cubicBezTo>
                <a:cubicBezTo>
                  <a:pt x="4889" y="14017"/>
                  <a:pt x="5044" y="14166"/>
                  <a:pt x="5233" y="14166"/>
                </a:cubicBezTo>
                <a:cubicBezTo>
                  <a:pt x="5422" y="14166"/>
                  <a:pt x="5573" y="14017"/>
                  <a:pt x="5573" y="13831"/>
                </a:cubicBezTo>
                <a:cubicBezTo>
                  <a:pt x="5573" y="13646"/>
                  <a:pt x="5422" y="13494"/>
                  <a:pt x="5233" y="13494"/>
                </a:cubicBezTo>
                <a:close/>
                <a:moveTo>
                  <a:pt x="6150" y="13494"/>
                </a:moveTo>
                <a:cubicBezTo>
                  <a:pt x="5960" y="13494"/>
                  <a:pt x="5806" y="13646"/>
                  <a:pt x="5806" y="13831"/>
                </a:cubicBezTo>
                <a:cubicBezTo>
                  <a:pt x="5806" y="14017"/>
                  <a:pt x="5960" y="14166"/>
                  <a:pt x="6150" y="14166"/>
                </a:cubicBezTo>
                <a:cubicBezTo>
                  <a:pt x="6338" y="14166"/>
                  <a:pt x="6490" y="14017"/>
                  <a:pt x="6490" y="13831"/>
                </a:cubicBezTo>
                <a:cubicBezTo>
                  <a:pt x="6490" y="13646"/>
                  <a:pt x="6338" y="13494"/>
                  <a:pt x="6150" y="13494"/>
                </a:cubicBezTo>
                <a:close/>
                <a:moveTo>
                  <a:pt x="7168" y="13494"/>
                </a:moveTo>
                <a:cubicBezTo>
                  <a:pt x="6979" y="13494"/>
                  <a:pt x="6824" y="13646"/>
                  <a:pt x="6824" y="13831"/>
                </a:cubicBezTo>
                <a:cubicBezTo>
                  <a:pt x="6824" y="14017"/>
                  <a:pt x="6979" y="14166"/>
                  <a:pt x="7168" y="14166"/>
                </a:cubicBezTo>
                <a:cubicBezTo>
                  <a:pt x="7358" y="14166"/>
                  <a:pt x="7509" y="14017"/>
                  <a:pt x="7509" y="13831"/>
                </a:cubicBezTo>
                <a:cubicBezTo>
                  <a:pt x="7509" y="13646"/>
                  <a:pt x="7358" y="13494"/>
                  <a:pt x="7168" y="13494"/>
                </a:cubicBezTo>
                <a:close/>
                <a:moveTo>
                  <a:pt x="8187" y="13494"/>
                </a:moveTo>
                <a:cubicBezTo>
                  <a:pt x="7998" y="13494"/>
                  <a:pt x="7843" y="13646"/>
                  <a:pt x="7843" y="13831"/>
                </a:cubicBezTo>
                <a:cubicBezTo>
                  <a:pt x="7843" y="14017"/>
                  <a:pt x="7998" y="14166"/>
                  <a:pt x="8187" y="14166"/>
                </a:cubicBezTo>
                <a:cubicBezTo>
                  <a:pt x="8376" y="14166"/>
                  <a:pt x="8527" y="14017"/>
                  <a:pt x="8527" y="13831"/>
                </a:cubicBezTo>
                <a:cubicBezTo>
                  <a:pt x="8527" y="13646"/>
                  <a:pt x="8376" y="13494"/>
                  <a:pt x="8187" y="13494"/>
                </a:cubicBezTo>
                <a:close/>
                <a:moveTo>
                  <a:pt x="9103" y="13494"/>
                </a:moveTo>
                <a:cubicBezTo>
                  <a:pt x="8914" y="13494"/>
                  <a:pt x="8760" y="13646"/>
                  <a:pt x="8760" y="13831"/>
                </a:cubicBezTo>
                <a:cubicBezTo>
                  <a:pt x="8760" y="14017"/>
                  <a:pt x="8914" y="14166"/>
                  <a:pt x="9103" y="14166"/>
                </a:cubicBezTo>
                <a:cubicBezTo>
                  <a:pt x="9292" y="14166"/>
                  <a:pt x="9444" y="14017"/>
                  <a:pt x="9444" y="13831"/>
                </a:cubicBezTo>
                <a:cubicBezTo>
                  <a:pt x="9444" y="13646"/>
                  <a:pt x="9292" y="13494"/>
                  <a:pt x="9103" y="13494"/>
                </a:cubicBezTo>
                <a:close/>
                <a:moveTo>
                  <a:pt x="10122" y="13494"/>
                </a:moveTo>
                <a:cubicBezTo>
                  <a:pt x="9933" y="13494"/>
                  <a:pt x="9778" y="13646"/>
                  <a:pt x="9778" y="13831"/>
                </a:cubicBezTo>
                <a:cubicBezTo>
                  <a:pt x="9778" y="14017"/>
                  <a:pt x="9933" y="14166"/>
                  <a:pt x="10122" y="14166"/>
                </a:cubicBezTo>
                <a:cubicBezTo>
                  <a:pt x="10311" y="14166"/>
                  <a:pt x="10463" y="14017"/>
                  <a:pt x="10463" y="13831"/>
                </a:cubicBezTo>
                <a:cubicBezTo>
                  <a:pt x="10463" y="13646"/>
                  <a:pt x="10311" y="13494"/>
                  <a:pt x="10122" y="13494"/>
                </a:cubicBezTo>
                <a:close/>
                <a:moveTo>
                  <a:pt x="11141" y="13494"/>
                </a:moveTo>
                <a:cubicBezTo>
                  <a:pt x="10952" y="13494"/>
                  <a:pt x="10797" y="13646"/>
                  <a:pt x="10797" y="13831"/>
                </a:cubicBezTo>
                <a:cubicBezTo>
                  <a:pt x="10797" y="14017"/>
                  <a:pt x="10952" y="14166"/>
                  <a:pt x="11141" y="14166"/>
                </a:cubicBezTo>
                <a:cubicBezTo>
                  <a:pt x="11329" y="14166"/>
                  <a:pt x="11481" y="14017"/>
                  <a:pt x="11481" y="13831"/>
                </a:cubicBezTo>
                <a:cubicBezTo>
                  <a:pt x="11481" y="13646"/>
                  <a:pt x="11329" y="13494"/>
                  <a:pt x="11141" y="13494"/>
                </a:cubicBezTo>
                <a:close/>
                <a:moveTo>
                  <a:pt x="12057" y="13494"/>
                </a:moveTo>
                <a:cubicBezTo>
                  <a:pt x="11868" y="13494"/>
                  <a:pt x="11714" y="13646"/>
                  <a:pt x="11714" y="13831"/>
                </a:cubicBezTo>
                <a:cubicBezTo>
                  <a:pt x="11714" y="14017"/>
                  <a:pt x="11868" y="14166"/>
                  <a:pt x="12057" y="14166"/>
                </a:cubicBezTo>
                <a:cubicBezTo>
                  <a:pt x="12247" y="14166"/>
                  <a:pt x="12398" y="14017"/>
                  <a:pt x="12398" y="13831"/>
                </a:cubicBezTo>
                <a:cubicBezTo>
                  <a:pt x="12398" y="13646"/>
                  <a:pt x="12247" y="13494"/>
                  <a:pt x="12057" y="13494"/>
                </a:cubicBezTo>
                <a:close/>
                <a:moveTo>
                  <a:pt x="13076" y="13494"/>
                </a:moveTo>
                <a:cubicBezTo>
                  <a:pt x="12886" y="13494"/>
                  <a:pt x="12732" y="13646"/>
                  <a:pt x="12732" y="13831"/>
                </a:cubicBezTo>
                <a:cubicBezTo>
                  <a:pt x="12732" y="14017"/>
                  <a:pt x="12886" y="14166"/>
                  <a:pt x="13076" y="14166"/>
                </a:cubicBezTo>
                <a:cubicBezTo>
                  <a:pt x="13265" y="14166"/>
                  <a:pt x="13416" y="14017"/>
                  <a:pt x="13416" y="13831"/>
                </a:cubicBezTo>
                <a:cubicBezTo>
                  <a:pt x="13416" y="13646"/>
                  <a:pt x="13265" y="13494"/>
                  <a:pt x="13076" y="13494"/>
                </a:cubicBezTo>
                <a:close/>
                <a:moveTo>
                  <a:pt x="14094" y="13494"/>
                </a:moveTo>
                <a:cubicBezTo>
                  <a:pt x="13905" y="13494"/>
                  <a:pt x="13751" y="13646"/>
                  <a:pt x="13751" y="13831"/>
                </a:cubicBezTo>
                <a:cubicBezTo>
                  <a:pt x="13751" y="14017"/>
                  <a:pt x="13905" y="14166"/>
                  <a:pt x="14094" y="14166"/>
                </a:cubicBezTo>
                <a:cubicBezTo>
                  <a:pt x="14284" y="14166"/>
                  <a:pt x="14435" y="14017"/>
                  <a:pt x="14435" y="13831"/>
                </a:cubicBezTo>
                <a:cubicBezTo>
                  <a:pt x="14435" y="13646"/>
                  <a:pt x="14284" y="13494"/>
                  <a:pt x="14094" y="13494"/>
                </a:cubicBezTo>
                <a:close/>
                <a:moveTo>
                  <a:pt x="15113" y="13494"/>
                </a:moveTo>
                <a:cubicBezTo>
                  <a:pt x="14924" y="13494"/>
                  <a:pt x="14769" y="13646"/>
                  <a:pt x="14769" y="13831"/>
                </a:cubicBezTo>
                <a:cubicBezTo>
                  <a:pt x="14769" y="14017"/>
                  <a:pt x="14924" y="14166"/>
                  <a:pt x="15113" y="14166"/>
                </a:cubicBezTo>
                <a:cubicBezTo>
                  <a:pt x="15302" y="14166"/>
                  <a:pt x="15454" y="14017"/>
                  <a:pt x="15454" y="13831"/>
                </a:cubicBezTo>
                <a:cubicBezTo>
                  <a:pt x="15454" y="13646"/>
                  <a:pt x="15302" y="13494"/>
                  <a:pt x="15113" y="13494"/>
                </a:cubicBezTo>
                <a:close/>
                <a:moveTo>
                  <a:pt x="16030" y="13494"/>
                </a:moveTo>
                <a:cubicBezTo>
                  <a:pt x="15841" y="13494"/>
                  <a:pt x="15686" y="13646"/>
                  <a:pt x="15686" y="13831"/>
                </a:cubicBezTo>
                <a:cubicBezTo>
                  <a:pt x="15686" y="14017"/>
                  <a:pt x="15841" y="14166"/>
                  <a:pt x="16030" y="14166"/>
                </a:cubicBezTo>
                <a:cubicBezTo>
                  <a:pt x="16219" y="14166"/>
                  <a:pt x="16370" y="14017"/>
                  <a:pt x="16370" y="13831"/>
                </a:cubicBezTo>
                <a:cubicBezTo>
                  <a:pt x="16370" y="13646"/>
                  <a:pt x="16219" y="13494"/>
                  <a:pt x="16030" y="13494"/>
                </a:cubicBezTo>
                <a:close/>
                <a:moveTo>
                  <a:pt x="17048" y="13494"/>
                </a:moveTo>
                <a:cubicBezTo>
                  <a:pt x="16859" y="13494"/>
                  <a:pt x="16705" y="13646"/>
                  <a:pt x="16705" y="13831"/>
                </a:cubicBezTo>
                <a:cubicBezTo>
                  <a:pt x="16705" y="14017"/>
                  <a:pt x="16859" y="14166"/>
                  <a:pt x="17048" y="14166"/>
                </a:cubicBezTo>
                <a:cubicBezTo>
                  <a:pt x="17237" y="14166"/>
                  <a:pt x="17389" y="14017"/>
                  <a:pt x="17389" y="13831"/>
                </a:cubicBezTo>
                <a:cubicBezTo>
                  <a:pt x="17389" y="13646"/>
                  <a:pt x="17237" y="13494"/>
                  <a:pt x="17048" y="13494"/>
                </a:cubicBezTo>
                <a:close/>
                <a:moveTo>
                  <a:pt x="344" y="14494"/>
                </a:moveTo>
                <a:cubicBezTo>
                  <a:pt x="155" y="14494"/>
                  <a:pt x="0" y="14645"/>
                  <a:pt x="0" y="14831"/>
                </a:cubicBezTo>
                <a:cubicBezTo>
                  <a:pt x="0" y="15016"/>
                  <a:pt x="155" y="15165"/>
                  <a:pt x="344" y="15165"/>
                </a:cubicBezTo>
                <a:cubicBezTo>
                  <a:pt x="533" y="15165"/>
                  <a:pt x="684" y="15016"/>
                  <a:pt x="684" y="14831"/>
                </a:cubicBezTo>
                <a:cubicBezTo>
                  <a:pt x="684" y="14645"/>
                  <a:pt x="533" y="14494"/>
                  <a:pt x="344" y="14494"/>
                </a:cubicBezTo>
                <a:close/>
                <a:moveTo>
                  <a:pt x="1260" y="14494"/>
                </a:moveTo>
                <a:cubicBezTo>
                  <a:pt x="1071" y="14494"/>
                  <a:pt x="917" y="14645"/>
                  <a:pt x="917" y="14831"/>
                </a:cubicBezTo>
                <a:cubicBezTo>
                  <a:pt x="917" y="15016"/>
                  <a:pt x="1071" y="15165"/>
                  <a:pt x="1260" y="15165"/>
                </a:cubicBezTo>
                <a:cubicBezTo>
                  <a:pt x="1450" y="15165"/>
                  <a:pt x="1601" y="15016"/>
                  <a:pt x="1601" y="14831"/>
                </a:cubicBezTo>
                <a:cubicBezTo>
                  <a:pt x="1601" y="14645"/>
                  <a:pt x="1450" y="14494"/>
                  <a:pt x="1260" y="14494"/>
                </a:cubicBezTo>
                <a:close/>
                <a:moveTo>
                  <a:pt x="2279" y="14494"/>
                </a:moveTo>
                <a:cubicBezTo>
                  <a:pt x="2090" y="14494"/>
                  <a:pt x="1935" y="14645"/>
                  <a:pt x="1935" y="14831"/>
                </a:cubicBezTo>
                <a:cubicBezTo>
                  <a:pt x="1935" y="15016"/>
                  <a:pt x="2090" y="15165"/>
                  <a:pt x="2279" y="15165"/>
                </a:cubicBezTo>
                <a:cubicBezTo>
                  <a:pt x="2468" y="15165"/>
                  <a:pt x="2620" y="15016"/>
                  <a:pt x="2620" y="14831"/>
                </a:cubicBezTo>
                <a:cubicBezTo>
                  <a:pt x="2620" y="14645"/>
                  <a:pt x="2468" y="14494"/>
                  <a:pt x="2279" y="14494"/>
                </a:cubicBezTo>
                <a:close/>
                <a:moveTo>
                  <a:pt x="3196" y="14494"/>
                </a:moveTo>
                <a:cubicBezTo>
                  <a:pt x="3007" y="14494"/>
                  <a:pt x="2852" y="14645"/>
                  <a:pt x="2852" y="14831"/>
                </a:cubicBezTo>
                <a:cubicBezTo>
                  <a:pt x="2852" y="15016"/>
                  <a:pt x="3007" y="15165"/>
                  <a:pt x="3196" y="15165"/>
                </a:cubicBezTo>
                <a:cubicBezTo>
                  <a:pt x="3385" y="15165"/>
                  <a:pt x="3536" y="15016"/>
                  <a:pt x="3536" y="14831"/>
                </a:cubicBezTo>
                <a:cubicBezTo>
                  <a:pt x="3536" y="14645"/>
                  <a:pt x="3385" y="14494"/>
                  <a:pt x="3196" y="14494"/>
                </a:cubicBezTo>
                <a:close/>
                <a:moveTo>
                  <a:pt x="4214" y="14494"/>
                </a:moveTo>
                <a:cubicBezTo>
                  <a:pt x="4025" y="14494"/>
                  <a:pt x="3871" y="14645"/>
                  <a:pt x="3871" y="14831"/>
                </a:cubicBezTo>
                <a:cubicBezTo>
                  <a:pt x="3871" y="15016"/>
                  <a:pt x="4025" y="15165"/>
                  <a:pt x="4214" y="15165"/>
                </a:cubicBezTo>
                <a:cubicBezTo>
                  <a:pt x="4404" y="15165"/>
                  <a:pt x="4555" y="15016"/>
                  <a:pt x="4555" y="14831"/>
                </a:cubicBezTo>
                <a:cubicBezTo>
                  <a:pt x="4555" y="14645"/>
                  <a:pt x="4404" y="14494"/>
                  <a:pt x="4214" y="14494"/>
                </a:cubicBezTo>
                <a:close/>
                <a:moveTo>
                  <a:pt x="5233" y="14494"/>
                </a:moveTo>
                <a:cubicBezTo>
                  <a:pt x="5044" y="14494"/>
                  <a:pt x="4889" y="14645"/>
                  <a:pt x="4889" y="14831"/>
                </a:cubicBezTo>
                <a:cubicBezTo>
                  <a:pt x="4889" y="15016"/>
                  <a:pt x="5044" y="15165"/>
                  <a:pt x="5233" y="15165"/>
                </a:cubicBezTo>
                <a:cubicBezTo>
                  <a:pt x="5422" y="15165"/>
                  <a:pt x="5573" y="15016"/>
                  <a:pt x="5573" y="14831"/>
                </a:cubicBezTo>
                <a:cubicBezTo>
                  <a:pt x="5573" y="14645"/>
                  <a:pt x="5422" y="14494"/>
                  <a:pt x="5233" y="14494"/>
                </a:cubicBezTo>
                <a:close/>
                <a:moveTo>
                  <a:pt x="6150" y="14494"/>
                </a:moveTo>
                <a:cubicBezTo>
                  <a:pt x="5960" y="14494"/>
                  <a:pt x="5806" y="14645"/>
                  <a:pt x="5806" y="14831"/>
                </a:cubicBezTo>
                <a:cubicBezTo>
                  <a:pt x="5806" y="15016"/>
                  <a:pt x="5960" y="15165"/>
                  <a:pt x="6150" y="15165"/>
                </a:cubicBezTo>
                <a:cubicBezTo>
                  <a:pt x="6338" y="15165"/>
                  <a:pt x="6490" y="15016"/>
                  <a:pt x="6490" y="14831"/>
                </a:cubicBezTo>
                <a:cubicBezTo>
                  <a:pt x="6490" y="14645"/>
                  <a:pt x="6338" y="14494"/>
                  <a:pt x="6150" y="14494"/>
                </a:cubicBezTo>
                <a:close/>
                <a:moveTo>
                  <a:pt x="7168" y="14494"/>
                </a:moveTo>
                <a:cubicBezTo>
                  <a:pt x="6979" y="14494"/>
                  <a:pt x="6824" y="14645"/>
                  <a:pt x="6824" y="14831"/>
                </a:cubicBezTo>
                <a:cubicBezTo>
                  <a:pt x="6824" y="15016"/>
                  <a:pt x="6979" y="15165"/>
                  <a:pt x="7168" y="15165"/>
                </a:cubicBezTo>
                <a:cubicBezTo>
                  <a:pt x="7358" y="15165"/>
                  <a:pt x="7509" y="15016"/>
                  <a:pt x="7509" y="14831"/>
                </a:cubicBezTo>
                <a:cubicBezTo>
                  <a:pt x="7509" y="14645"/>
                  <a:pt x="7358" y="14494"/>
                  <a:pt x="7168" y="14494"/>
                </a:cubicBezTo>
                <a:close/>
                <a:moveTo>
                  <a:pt x="8187" y="14494"/>
                </a:moveTo>
                <a:cubicBezTo>
                  <a:pt x="7998" y="14494"/>
                  <a:pt x="7843" y="14645"/>
                  <a:pt x="7843" y="14831"/>
                </a:cubicBezTo>
                <a:cubicBezTo>
                  <a:pt x="7843" y="15016"/>
                  <a:pt x="7998" y="15165"/>
                  <a:pt x="8187" y="15165"/>
                </a:cubicBezTo>
                <a:cubicBezTo>
                  <a:pt x="8376" y="15165"/>
                  <a:pt x="8527" y="15016"/>
                  <a:pt x="8527" y="14831"/>
                </a:cubicBezTo>
                <a:cubicBezTo>
                  <a:pt x="8527" y="14645"/>
                  <a:pt x="8376" y="14494"/>
                  <a:pt x="8187" y="14494"/>
                </a:cubicBezTo>
                <a:close/>
                <a:moveTo>
                  <a:pt x="9103" y="14494"/>
                </a:moveTo>
                <a:cubicBezTo>
                  <a:pt x="8914" y="14494"/>
                  <a:pt x="8760" y="14645"/>
                  <a:pt x="8760" y="14831"/>
                </a:cubicBezTo>
                <a:cubicBezTo>
                  <a:pt x="8760" y="15016"/>
                  <a:pt x="8914" y="15165"/>
                  <a:pt x="9103" y="15165"/>
                </a:cubicBezTo>
                <a:cubicBezTo>
                  <a:pt x="9292" y="15165"/>
                  <a:pt x="9444" y="15016"/>
                  <a:pt x="9444" y="14831"/>
                </a:cubicBezTo>
                <a:cubicBezTo>
                  <a:pt x="9444" y="14645"/>
                  <a:pt x="9292" y="14494"/>
                  <a:pt x="9103" y="14494"/>
                </a:cubicBezTo>
                <a:close/>
                <a:moveTo>
                  <a:pt x="10122" y="14494"/>
                </a:moveTo>
                <a:cubicBezTo>
                  <a:pt x="9933" y="14494"/>
                  <a:pt x="9778" y="14645"/>
                  <a:pt x="9778" y="14831"/>
                </a:cubicBezTo>
                <a:cubicBezTo>
                  <a:pt x="9778" y="15016"/>
                  <a:pt x="9933" y="15165"/>
                  <a:pt x="10122" y="15165"/>
                </a:cubicBezTo>
                <a:cubicBezTo>
                  <a:pt x="10311" y="15165"/>
                  <a:pt x="10463" y="15016"/>
                  <a:pt x="10463" y="14831"/>
                </a:cubicBezTo>
                <a:cubicBezTo>
                  <a:pt x="10463" y="14645"/>
                  <a:pt x="10311" y="14494"/>
                  <a:pt x="10122" y="14494"/>
                </a:cubicBezTo>
                <a:close/>
                <a:moveTo>
                  <a:pt x="11141" y="14494"/>
                </a:moveTo>
                <a:cubicBezTo>
                  <a:pt x="10952" y="14494"/>
                  <a:pt x="10797" y="14645"/>
                  <a:pt x="10797" y="14831"/>
                </a:cubicBezTo>
                <a:cubicBezTo>
                  <a:pt x="10797" y="15016"/>
                  <a:pt x="10952" y="15165"/>
                  <a:pt x="11141" y="15165"/>
                </a:cubicBezTo>
                <a:cubicBezTo>
                  <a:pt x="11329" y="15165"/>
                  <a:pt x="11481" y="15016"/>
                  <a:pt x="11481" y="14831"/>
                </a:cubicBezTo>
                <a:cubicBezTo>
                  <a:pt x="11481" y="14645"/>
                  <a:pt x="11329" y="14494"/>
                  <a:pt x="11141" y="14494"/>
                </a:cubicBezTo>
                <a:close/>
                <a:moveTo>
                  <a:pt x="12057" y="14494"/>
                </a:moveTo>
                <a:cubicBezTo>
                  <a:pt x="11868" y="14494"/>
                  <a:pt x="11714" y="14645"/>
                  <a:pt x="11714" y="14831"/>
                </a:cubicBezTo>
                <a:cubicBezTo>
                  <a:pt x="11714" y="15016"/>
                  <a:pt x="11868" y="15165"/>
                  <a:pt x="12057" y="15165"/>
                </a:cubicBezTo>
                <a:cubicBezTo>
                  <a:pt x="12247" y="15165"/>
                  <a:pt x="12398" y="15016"/>
                  <a:pt x="12398" y="14831"/>
                </a:cubicBezTo>
                <a:cubicBezTo>
                  <a:pt x="12398" y="14645"/>
                  <a:pt x="12247" y="14494"/>
                  <a:pt x="12057" y="14494"/>
                </a:cubicBezTo>
                <a:close/>
                <a:moveTo>
                  <a:pt x="13076" y="14494"/>
                </a:moveTo>
                <a:cubicBezTo>
                  <a:pt x="12886" y="14494"/>
                  <a:pt x="12732" y="14645"/>
                  <a:pt x="12732" y="14831"/>
                </a:cubicBezTo>
                <a:cubicBezTo>
                  <a:pt x="12732" y="15016"/>
                  <a:pt x="12886" y="15165"/>
                  <a:pt x="13076" y="15165"/>
                </a:cubicBezTo>
                <a:cubicBezTo>
                  <a:pt x="13265" y="15165"/>
                  <a:pt x="13416" y="15016"/>
                  <a:pt x="13416" y="14831"/>
                </a:cubicBezTo>
                <a:cubicBezTo>
                  <a:pt x="13416" y="14645"/>
                  <a:pt x="13265" y="14494"/>
                  <a:pt x="13076" y="14494"/>
                </a:cubicBezTo>
                <a:close/>
                <a:moveTo>
                  <a:pt x="14094" y="14494"/>
                </a:moveTo>
                <a:cubicBezTo>
                  <a:pt x="13905" y="14494"/>
                  <a:pt x="13751" y="14645"/>
                  <a:pt x="13751" y="14831"/>
                </a:cubicBezTo>
                <a:cubicBezTo>
                  <a:pt x="13751" y="15016"/>
                  <a:pt x="13905" y="15165"/>
                  <a:pt x="14094" y="15165"/>
                </a:cubicBezTo>
                <a:cubicBezTo>
                  <a:pt x="14284" y="15165"/>
                  <a:pt x="14435" y="15016"/>
                  <a:pt x="14435" y="14831"/>
                </a:cubicBezTo>
                <a:cubicBezTo>
                  <a:pt x="14435" y="14645"/>
                  <a:pt x="14284" y="14494"/>
                  <a:pt x="14094" y="14494"/>
                </a:cubicBezTo>
                <a:close/>
                <a:moveTo>
                  <a:pt x="15113" y="14494"/>
                </a:moveTo>
                <a:cubicBezTo>
                  <a:pt x="14924" y="14494"/>
                  <a:pt x="14769" y="14645"/>
                  <a:pt x="14769" y="14831"/>
                </a:cubicBezTo>
                <a:cubicBezTo>
                  <a:pt x="14769" y="15016"/>
                  <a:pt x="14924" y="15165"/>
                  <a:pt x="15113" y="15165"/>
                </a:cubicBezTo>
                <a:cubicBezTo>
                  <a:pt x="15302" y="15165"/>
                  <a:pt x="15454" y="15016"/>
                  <a:pt x="15454" y="14831"/>
                </a:cubicBezTo>
                <a:cubicBezTo>
                  <a:pt x="15454" y="14645"/>
                  <a:pt x="15302" y="14494"/>
                  <a:pt x="15113" y="14494"/>
                </a:cubicBezTo>
                <a:close/>
                <a:moveTo>
                  <a:pt x="16030" y="14494"/>
                </a:moveTo>
                <a:cubicBezTo>
                  <a:pt x="15841" y="14494"/>
                  <a:pt x="15686" y="14645"/>
                  <a:pt x="15686" y="14831"/>
                </a:cubicBezTo>
                <a:cubicBezTo>
                  <a:pt x="15686" y="15016"/>
                  <a:pt x="15841" y="15165"/>
                  <a:pt x="16030" y="15165"/>
                </a:cubicBezTo>
                <a:cubicBezTo>
                  <a:pt x="16219" y="15165"/>
                  <a:pt x="16370" y="15016"/>
                  <a:pt x="16370" y="14831"/>
                </a:cubicBezTo>
                <a:cubicBezTo>
                  <a:pt x="16370" y="14645"/>
                  <a:pt x="16219" y="14494"/>
                  <a:pt x="16030" y="14494"/>
                </a:cubicBezTo>
                <a:close/>
                <a:moveTo>
                  <a:pt x="344" y="15493"/>
                </a:moveTo>
                <a:cubicBezTo>
                  <a:pt x="155" y="15493"/>
                  <a:pt x="0" y="15645"/>
                  <a:pt x="0" y="15831"/>
                </a:cubicBezTo>
                <a:cubicBezTo>
                  <a:pt x="0" y="16016"/>
                  <a:pt x="155" y="16168"/>
                  <a:pt x="344" y="16168"/>
                </a:cubicBezTo>
                <a:cubicBezTo>
                  <a:pt x="533" y="16168"/>
                  <a:pt x="684" y="16016"/>
                  <a:pt x="684" y="15831"/>
                </a:cubicBezTo>
                <a:cubicBezTo>
                  <a:pt x="684" y="15645"/>
                  <a:pt x="533" y="15493"/>
                  <a:pt x="344" y="15493"/>
                </a:cubicBezTo>
                <a:close/>
                <a:moveTo>
                  <a:pt x="1260" y="15493"/>
                </a:moveTo>
                <a:cubicBezTo>
                  <a:pt x="1071" y="15493"/>
                  <a:pt x="917" y="15645"/>
                  <a:pt x="917" y="15831"/>
                </a:cubicBezTo>
                <a:cubicBezTo>
                  <a:pt x="917" y="16016"/>
                  <a:pt x="1071" y="16168"/>
                  <a:pt x="1260" y="16168"/>
                </a:cubicBezTo>
                <a:cubicBezTo>
                  <a:pt x="1450" y="16168"/>
                  <a:pt x="1601" y="16016"/>
                  <a:pt x="1601" y="15831"/>
                </a:cubicBezTo>
                <a:cubicBezTo>
                  <a:pt x="1601" y="15645"/>
                  <a:pt x="1450" y="15493"/>
                  <a:pt x="1260" y="15493"/>
                </a:cubicBezTo>
                <a:close/>
                <a:moveTo>
                  <a:pt x="2279" y="15493"/>
                </a:moveTo>
                <a:cubicBezTo>
                  <a:pt x="2090" y="15493"/>
                  <a:pt x="1935" y="15645"/>
                  <a:pt x="1935" y="15831"/>
                </a:cubicBezTo>
                <a:cubicBezTo>
                  <a:pt x="1935" y="16016"/>
                  <a:pt x="2090" y="16168"/>
                  <a:pt x="2279" y="16168"/>
                </a:cubicBezTo>
                <a:cubicBezTo>
                  <a:pt x="2468" y="16168"/>
                  <a:pt x="2620" y="16016"/>
                  <a:pt x="2620" y="15831"/>
                </a:cubicBezTo>
                <a:cubicBezTo>
                  <a:pt x="2620" y="15645"/>
                  <a:pt x="2468" y="15493"/>
                  <a:pt x="2279" y="15493"/>
                </a:cubicBezTo>
                <a:close/>
                <a:moveTo>
                  <a:pt x="8187" y="15493"/>
                </a:moveTo>
                <a:cubicBezTo>
                  <a:pt x="7998" y="15493"/>
                  <a:pt x="7843" y="15645"/>
                  <a:pt x="7843" y="15831"/>
                </a:cubicBezTo>
                <a:cubicBezTo>
                  <a:pt x="7843" y="16017"/>
                  <a:pt x="7998" y="16168"/>
                  <a:pt x="8187" y="16168"/>
                </a:cubicBezTo>
                <a:cubicBezTo>
                  <a:pt x="8376" y="16168"/>
                  <a:pt x="8527" y="16017"/>
                  <a:pt x="8527" y="15831"/>
                </a:cubicBezTo>
                <a:cubicBezTo>
                  <a:pt x="8527" y="15645"/>
                  <a:pt x="8376" y="15493"/>
                  <a:pt x="8187" y="15493"/>
                </a:cubicBezTo>
                <a:close/>
                <a:moveTo>
                  <a:pt x="10122" y="15493"/>
                </a:moveTo>
                <a:cubicBezTo>
                  <a:pt x="9933" y="15493"/>
                  <a:pt x="9778" y="15645"/>
                  <a:pt x="9778" y="15831"/>
                </a:cubicBezTo>
                <a:cubicBezTo>
                  <a:pt x="9778" y="16017"/>
                  <a:pt x="9933" y="16168"/>
                  <a:pt x="10122" y="16168"/>
                </a:cubicBezTo>
                <a:cubicBezTo>
                  <a:pt x="10311" y="16168"/>
                  <a:pt x="10463" y="16017"/>
                  <a:pt x="10463" y="15831"/>
                </a:cubicBezTo>
                <a:cubicBezTo>
                  <a:pt x="10463" y="15645"/>
                  <a:pt x="10311" y="15493"/>
                  <a:pt x="10122" y="15493"/>
                </a:cubicBezTo>
                <a:close/>
                <a:moveTo>
                  <a:pt x="11141" y="15493"/>
                </a:moveTo>
                <a:cubicBezTo>
                  <a:pt x="10952" y="15493"/>
                  <a:pt x="10797" y="15645"/>
                  <a:pt x="10797" y="15831"/>
                </a:cubicBezTo>
                <a:cubicBezTo>
                  <a:pt x="10797" y="16017"/>
                  <a:pt x="10952" y="16168"/>
                  <a:pt x="11141" y="16168"/>
                </a:cubicBezTo>
                <a:cubicBezTo>
                  <a:pt x="11329" y="16168"/>
                  <a:pt x="11481" y="16017"/>
                  <a:pt x="11481" y="15831"/>
                </a:cubicBezTo>
                <a:cubicBezTo>
                  <a:pt x="11481" y="15645"/>
                  <a:pt x="11329" y="15493"/>
                  <a:pt x="11141" y="15493"/>
                </a:cubicBezTo>
                <a:close/>
                <a:moveTo>
                  <a:pt x="12057" y="15493"/>
                </a:moveTo>
                <a:cubicBezTo>
                  <a:pt x="11868" y="15493"/>
                  <a:pt x="11714" y="15645"/>
                  <a:pt x="11714" y="15831"/>
                </a:cubicBezTo>
                <a:cubicBezTo>
                  <a:pt x="11714" y="16017"/>
                  <a:pt x="11868" y="16168"/>
                  <a:pt x="12057" y="16168"/>
                </a:cubicBezTo>
                <a:cubicBezTo>
                  <a:pt x="12247" y="16168"/>
                  <a:pt x="12398" y="16017"/>
                  <a:pt x="12398" y="15831"/>
                </a:cubicBezTo>
                <a:cubicBezTo>
                  <a:pt x="12398" y="15645"/>
                  <a:pt x="12247" y="15493"/>
                  <a:pt x="12057" y="15493"/>
                </a:cubicBezTo>
                <a:close/>
                <a:moveTo>
                  <a:pt x="13076" y="15493"/>
                </a:moveTo>
                <a:cubicBezTo>
                  <a:pt x="12886" y="15493"/>
                  <a:pt x="12732" y="15645"/>
                  <a:pt x="12732" y="15831"/>
                </a:cubicBezTo>
                <a:cubicBezTo>
                  <a:pt x="12732" y="16017"/>
                  <a:pt x="12886" y="16168"/>
                  <a:pt x="13076" y="16168"/>
                </a:cubicBezTo>
                <a:cubicBezTo>
                  <a:pt x="13265" y="16168"/>
                  <a:pt x="13416" y="16017"/>
                  <a:pt x="13416" y="15831"/>
                </a:cubicBezTo>
                <a:cubicBezTo>
                  <a:pt x="13416" y="15645"/>
                  <a:pt x="13265" y="15493"/>
                  <a:pt x="13076" y="15493"/>
                </a:cubicBezTo>
                <a:close/>
                <a:moveTo>
                  <a:pt x="14094" y="15493"/>
                </a:moveTo>
                <a:cubicBezTo>
                  <a:pt x="13905" y="15493"/>
                  <a:pt x="13751" y="15645"/>
                  <a:pt x="13751" y="15831"/>
                </a:cubicBezTo>
                <a:cubicBezTo>
                  <a:pt x="13751" y="16017"/>
                  <a:pt x="13905" y="16168"/>
                  <a:pt x="14094" y="16168"/>
                </a:cubicBezTo>
                <a:cubicBezTo>
                  <a:pt x="14284" y="16168"/>
                  <a:pt x="14435" y="16017"/>
                  <a:pt x="14435" y="15831"/>
                </a:cubicBezTo>
                <a:cubicBezTo>
                  <a:pt x="14435" y="15645"/>
                  <a:pt x="14284" y="15493"/>
                  <a:pt x="14094" y="15493"/>
                </a:cubicBezTo>
                <a:close/>
                <a:moveTo>
                  <a:pt x="15113" y="15493"/>
                </a:moveTo>
                <a:cubicBezTo>
                  <a:pt x="14924" y="15493"/>
                  <a:pt x="14769" y="15645"/>
                  <a:pt x="14769" y="15831"/>
                </a:cubicBezTo>
                <a:cubicBezTo>
                  <a:pt x="14769" y="16017"/>
                  <a:pt x="14924" y="16168"/>
                  <a:pt x="15113" y="16168"/>
                </a:cubicBezTo>
                <a:cubicBezTo>
                  <a:pt x="15302" y="16168"/>
                  <a:pt x="15454" y="16017"/>
                  <a:pt x="15454" y="15831"/>
                </a:cubicBezTo>
                <a:cubicBezTo>
                  <a:pt x="15454" y="15645"/>
                  <a:pt x="15302" y="15493"/>
                  <a:pt x="15113" y="15493"/>
                </a:cubicBezTo>
                <a:close/>
                <a:moveTo>
                  <a:pt x="10122" y="16393"/>
                </a:moveTo>
                <a:cubicBezTo>
                  <a:pt x="9933" y="16393"/>
                  <a:pt x="9778" y="16545"/>
                  <a:pt x="9778" y="16730"/>
                </a:cubicBezTo>
                <a:cubicBezTo>
                  <a:pt x="9778" y="16917"/>
                  <a:pt x="9933" y="17064"/>
                  <a:pt x="10122" y="17064"/>
                </a:cubicBezTo>
                <a:cubicBezTo>
                  <a:pt x="10311" y="17064"/>
                  <a:pt x="10463" y="16917"/>
                  <a:pt x="10463" y="16730"/>
                </a:cubicBezTo>
                <a:cubicBezTo>
                  <a:pt x="10463" y="16545"/>
                  <a:pt x="10311" y="16393"/>
                  <a:pt x="10122" y="16393"/>
                </a:cubicBezTo>
                <a:close/>
                <a:moveTo>
                  <a:pt x="11141" y="16393"/>
                </a:moveTo>
                <a:cubicBezTo>
                  <a:pt x="10952" y="16393"/>
                  <a:pt x="10797" y="16545"/>
                  <a:pt x="10797" y="16730"/>
                </a:cubicBezTo>
                <a:cubicBezTo>
                  <a:pt x="10797" y="16917"/>
                  <a:pt x="10952" y="17064"/>
                  <a:pt x="11141" y="17064"/>
                </a:cubicBezTo>
                <a:cubicBezTo>
                  <a:pt x="11329" y="17064"/>
                  <a:pt x="11481" y="16917"/>
                  <a:pt x="11481" y="16730"/>
                </a:cubicBezTo>
                <a:cubicBezTo>
                  <a:pt x="11481" y="16545"/>
                  <a:pt x="11329" y="16393"/>
                  <a:pt x="11141" y="16393"/>
                </a:cubicBezTo>
                <a:close/>
                <a:moveTo>
                  <a:pt x="12057" y="16393"/>
                </a:moveTo>
                <a:cubicBezTo>
                  <a:pt x="11868" y="16393"/>
                  <a:pt x="11714" y="16545"/>
                  <a:pt x="11714" y="16730"/>
                </a:cubicBezTo>
                <a:cubicBezTo>
                  <a:pt x="11714" y="16917"/>
                  <a:pt x="11868" y="17064"/>
                  <a:pt x="12057" y="17064"/>
                </a:cubicBezTo>
                <a:cubicBezTo>
                  <a:pt x="12247" y="17064"/>
                  <a:pt x="12398" y="16917"/>
                  <a:pt x="12398" y="16730"/>
                </a:cubicBezTo>
                <a:cubicBezTo>
                  <a:pt x="12398" y="16545"/>
                  <a:pt x="12247" y="16393"/>
                  <a:pt x="12057" y="16393"/>
                </a:cubicBezTo>
                <a:close/>
                <a:moveTo>
                  <a:pt x="13076" y="16393"/>
                </a:moveTo>
                <a:cubicBezTo>
                  <a:pt x="12886" y="16393"/>
                  <a:pt x="12732" y="16545"/>
                  <a:pt x="12732" y="16730"/>
                </a:cubicBezTo>
                <a:cubicBezTo>
                  <a:pt x="12732" y="16917"/>
                  <a:pt x="12886" y="17064"/>
                  <a:pt x="13076" y="17064"/>
                </a:cubicBezTo>
                <a:cubicBezTo>
                  <a:pt x="13265" y="17064"/>
                  <a:pt x="13416" y="16917"/>
                  <a:pt x="13416" y="16730"/>
                </a:cubicBezTo>
                <a:cubicBezTo>
                  <a:pt x="13416" y="16545"/>
                  <a:pt x="13265" y="16393"/>
                  <a:pt x="13076" y="16393"/>
                </a:cubicBezTo>
                <a:close/>
                <a:moveTo>
                  <a:pt x="14094" y="16393"/>
                </a:moveTo>
                <a:cubicBezTo>
                  <a:pt x="13905" y="16393"/>
                  <a:pt x="13751" y="16545"/>
                  <a:pt x="13751" y="16730"/>
                </a:cubicBezTo>
                <a:cubicBezTo>
                  <a:pt x="13751" y="16917"/>
                  <a:pt x="13905" y="17064"/>
                  <a:pt x="14094" y="17064"/>
                </a:cubicBezTo>
                <a:cubicBezTo>
                  <a:pt x="14284" y="17064"/>
                  <a:pt x="14435" y="16917"/>
                  <a:pt x="14435" y="16730"/>
                </a:cubicBezTo>
                <a:cubicBezTo>
                  <a:pt x="14435" y="16545"/>
                  <a:pt x="14284" y="16393"/>
                  <a:pt x="14094" y="16393"/>
                </a:cubicBezTo>
                <a:close/>
                <a:moveTo>
                  <a:pt x="10122" y="17392"/>
                </a:moveTo>
                <a:cubicBezTo>
                  <a:pt x="9933" y="17392"/>
                  <a:pt x="9778" y="17544"/>
                  <a:pt x="9778" y="17730"/>
                </a:cubicBezTo>
                <a:cubicBezTo>
                  <a:pt x="9778" y="17915"/>
                  <a:pt x="9933" y="18067"/>
                  <a:pt x="10122" y="18067"/>
                </a:cubicBezTo>
                <a:cubicBezTo>
                  <a:pt x="10311" y="18067"/>
                  <a:pt x="10463" y="17915"/>
                  <a:pt x="10463" y="17730"/>
                </a:cubicBezTo>
                <a:cubicBezTo>
                  <a:pt x="10463" y="17544"/>
                  <a:pt x="10311" y="17392"/>
                  <a:pt x="10122" y="17392"/>
                </a:cubicBezTo>
                <a:close/>
                <a:moveTo>
                  <a:pt x="11141" y="17392"/>
                </a:moveTo>
                <a:cubicBezTo>
                  <a:pt x="10952" y="17392"/>
                  <a:pt x="10797" y="17544"/>
                  <a:pt x="10797" y="17730"/>
                </a:cubicBezTo>
                <a:cubicBezTo>
                  <a:pt x="10797" y="17915"/>
                  <a:pt x="10952" y="18067"/>
                  <a:pt x="11141" y="18067"/>
                </a:cubicBezTo>
                <a:cubicBezTo>
                  <a:pt x="11329" y="18067"/>
                  <a:pt x="11481" y="17915"/>
                  <a:pt x="11481" y="17730"/>
                </a:cubicBezTo>
                <a:cubicBezTo>
                  <a:pt x="11481" y="17544"/>
                  <a:pt x="11329" y="17392"/>
                  <a:pt x="11141" y="17392"/>
                </a:cubicBezTo>
                <a:close/>
                <a:moveTo>
                  <a:pt x="12057" y="17392"/>
                </a:moveTo>
                <a:cubicBezTo>
                  <a:pt x="11868" y="17392"/>
                  <a:pt x="11714" y="17544"/>
                  <a:pt x="11714" y="17730"/>
                </a:cubicBezTo>
                <a:cubicBezTo>
                  <a:pt x="11714" y="17915"/>
                  <a:pt x="11868" y="18067"/>
                  <a:pt x="12057" y="18067"/>
                </a:cubicBezTo>
                <a:cubicBezTo>
                  <a:pt x="12247" y="18067"/>
                  <a:pt x="12398" y="17915"/>
                  <a:pt x="12398" y="17730"/>
                </a:cubicBezTo>
                <a:cubicBezTo>
                  <a:pt x="12398" y="17544"/>
                  <a:pt x="12247" y="17392"/>
                  <a:pt x="12057" y="17392"/>
                </a:cubicBezTo>
                <a:close/>
                <a:moveTo>
                  <a:pt x="13076" y="17392"/>
                </a:moveTo>
                <a:cubicBezTo>
                  <a:pt x="12886" y="17392"/>
                  <a:pt x="12732" y="17544"/>
                  <a:pt x="12732" y="17730"/>
                </a:cubicBezTo>
                <a:cubicBezTo>
                  <a:pt x="12732" y="17915"/>
                  <a:pt x="12886" y="18067"/>
                  <a:pt x="13076" y="18067"/>
                </a:cubicBezTo>
                <a:cubicBezTo>
                  <a:pt x="13265" y="18067"/>
                  <a:pt x="13416" y="17915"/>
                  <a:pt x="13416" y="17730"/>
                </a:cubicBezTo>
                <a:cubicBezTo>
                  <a:pt x="13416" y="17544"/>
                  <a:pt x="13265" y="17392"/>
                  <a:pt x="13076" y="17392"/>
                </a:cubicBezTo>
                <a:close/>
                <a:moveTo>
                  <a:pt x="21291" y="17392"/>
                </a:moveTo>
                <a:cubicBezTo>
                  <a:pt x="21121" y="17392"/>
                  <a:pt x="20983" y="17528"/>
                  <a:pt x="20982" y="17695"/>
                </a:cubicBezTo>
                <a:cubicBezTo>
                  <a:pt x="20982" y="17863"/>
                  <a:pt x="21121" y="17998"/>
                  <a:pt x="21291" y="17998"/>
                </a:cubicBezTo>
                <a:cubicBezTo>
                  <a:pt x="21462" y="17998"/>
                  <a:pt x="21600" y="17863"/>
                  <a:pt x="21600" y="17695"/>
                </a:cubicBezTo>
                <a:cubicBezTo>
                  <a:pt x="21600" y="17528"/>
                  <a:pt x="21462" y="17392"/>
                  <a:pt x="21291" y="17392"/>
                </a:cubicBezTo>
                <a:close/>
                <a:moveTo>
                  <a:pt x="20375" y="18392"/>
                </a:moveTo>
                <a:cubicBezTo>
                  <a:pt x="20204" y="18392"/>
                  <a:pt x="20066" y="18528"/>
                  <a:pt x="20066" y="18695"/>
                </a:cubicBezTo>
                <a:cubicBezTo>
                  <a:pt x="20066" y="18862"/>
                  <a:pt x="20204" y="18998"/>
                  <a:pt x="20375" y="18998"/>
                </a:cubicBezTo>
                <a:cubicBezTo>
                  <a:pt x="20545" y="18998"/>
                  <a:pt x="20683" y="18862"/>
                  <a:pt x="20683" y="18695"/>
                </a:cubicBezTo>
                <a:cubicBezTo>
                  <a:pt x="20683" y="18528"/>
                  <a:pt x="20545" y="18392"/>
                  <a:pt x="20375" y="18392"/>
                </a:cubicBezTo>
                <a:close/>
                <a:moveTo>
                  <a:pt x="11141" y="19192"/>
                </a:moveTo>
                <a:cubicBezTo>
                  <a:pt x="10952" y="19192"/>
                  <a:pt x="10797" y="19344"/>
                  <a:pt x="10797" y="19529"/>
                </a:cubicBezTo>
                <a:cubicBezTo>
                  <a:pt x="10797" y="19715"/>
                  <a:pt x="10952" y="19863"/>
                  <a:pt x="11141" y="19863"/>
                </a:cubicBezTo>
                <a:cubicBezTo>
                  <a:pt x="11329" y="19863"/>
                  <a:pt x="11481" y="19715"/>
                  <a:pt x="11481" y="19529"/>
                </a:cubicBezTo>
                <a:cubicBezTo>
                  <a:pt x="11481" y="19344"/>
                  <a:pt x="11329" y="19192"/>
                  <a:pt x="11141" y="19192"/>
                </a:cubicBezTo>
                <a:close/>
                <a:moveTo>
                  <a:pt x="18643" y="19192"/>
                </a:moveTo>
                <a:cubicBezTo>
                  <a:pt x="18472" y="19192"/>
                  <a:pt x="18334" y="19328"/>
                  <a:pt x="18334" y="19495"/>
                </a:cubicBezTo>
                <a:cubicBezTo>
                  <a:pt x="18334" y="19662"/>
                  <a:pt x="18472" y="19798"/>
                  <a:pt x="18643" y="19798"/>
                </a:cubicBezTo>
                <a:cubicBezTo>
                  <a:pt x="18813" y="19798"/>
                  <a:pt x="18952" y="19662"/>
                  <a:pt x="18952" y="19495"/>
                </a:cubicBezTo>
                <a:cubicBezTo>
                  <a:pt x="18952" y="19328"/>
                  <a:pt x="18813" y="19192"/>
                  <a:pt x="18643" y="19192"/>
                </a:cubicBezTo>
                <a:close/>
                <a:moveTo>
                  <a:pt x="16810" y="20091"/>
                </a:moveTo>
                <a:cubicBezTo>
                  <a:pt x="16639" y="20091"/>
                  <a:pt x="16501" y="20227"/>
                  <a:pt x="16501" y="20394"/>
                </a:cubicBezTo>
                <a:cubicBezTo>
                  <a:pt x="16501" y="20562"/>
                  <a:pt x="16639" y="20697"/>
                  <a:pt x="16810" y="20697"/>
                </a:cubicBezTo>
                <a:cubicBezTo>
                  <a:pt x="16980" y="20697"/>
                  <a:pt x="17118" y="20562"/>
                  <a:pt x="17118" y="20394"/>
                </a:cubicBezTo>
                <a:cubicBezTo>
                  <a:pt x="17118" y="20227"/>
                  <a:pt x="16980" y="20091"/>
                  <a:pt x="16810" y="20091"/>
                </a:cubicBezTo>
                <a:close/>
                <a:moveTo>
                  <a:pt x="17726" y="20091"/>
                </a:moveTo>
                <a:cubicBezTo>
                  <a:pt x="17555" y="20091"/>
                  <a:pt x="17418" y="20227"/>
                  <a:pt x="17418" y="20394"/>
                </a:cubicBezTo>
                <a:cubicBezTo>
                  <a:pt x="17418" y="20562"/>
                  <a:pt x="17555" y="20697"/>
                  <a:pt x="17726" y="20697"/>
                </a:cubicBezTo>
                <a:cubicBezTo>
                  <a:pt x="17897" y="20697"/>
                  <a:pt x="18035" y="20562"/>
                  <a:pt x="18035" y="20394"/>
                </a:cubicBezTo>
                <a:cubicBezTo>
                  <a:pt x="18035" y="20227"/>
                  <a:pt x="17897" y="20091"/>
                  <a:pt x="17726" y="20091"/>
                </a:cubicBezTo>
                <a:close/>
                <a:moveTo>
                  <a:pt x="15180" y="20991"/>
                </a:moveTo>
                <a:cubicBezTo>
                  <a:pt x="15009" y="20991"/>
                  <a:pt x="14871" y="21127"/>
                  <a:pt x="14871" y="21294"/>
                </a:cubicBezTo>
                <a:cubicBezTo>
                  <a:pt x="14871" y="21461"/>
                  <a:pt x="15009" y="21600"/>
                  <a:pt x="15180" y="21600"/>
                </a:cubicBezTo>
                <a:cubicBezTo>
                  <a:pt x="15351" y="21600"/>
                  <a:pt x="15489" y="21461"/>
                  <a:pt x="15489" y="21294"/>
                </a:cubicBezTo>
                <a:cubicBezTo>
                  <a:pt x="15489" y="21127"/>
                  <a:pt x="15351" y="20991"/>
                  <a:pt x="15180" y="20991"/>
                </a:cubicBezTo>
                <a:close/>
                <a:moveTo>
                  <a:pt x="15893" y="20991"/>
                </a:moveTo>
                <a:cubicBezTo>
                  <a:pt x="15722" y="20991"/>
                  <a:pt x="15584" y="21127"/>
                  <a:pt x="15584" y="21294"/>
                </a:cubicBezTo>
                <a:cubicBezTo>
                  <a:pt x="15584" y="21461"/>
                  <a:pt x="15722" y="21600"/>
                  <a:pt x="15893" y="21600"/>
                </a:cubicBezTo>
                <a:cubicBezTo>
                  <a:pt x="16063" y="21600"/>
                  <a:pt x="16202" y="21461"/>
                  <a:pt x="16202" y="21294"/>
                </a:cubicBezTo>
                <a:cubicBezTo>
                  <a:pt x="16202" y="21127"/>
                  <a:pt x="16063" y="20991"/>
                  <a:pt x="15893" y="20991"/>
                </a:cubicBezTo>
                <a:close/>
              </a:path>
            </a:pathLst>
          </a:custGeom>
          <a:solidFill>
            <a:srgbClr val="7030A0">
              <a:alpha val="72000"/>
            </a:srgbClr>
          </a:solidFill>
          <a:ln>
            <a:noFill/>
          </a:ln>
        </p:spPr>
        <p:txBody>
          <a:bodyPr spcFirstLastPara="1" wrap="square" lIns="19050" tIns="19050" rIns="19050" bIns="1905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Montserrat"/>
              <a:ea typeface="Montserrat"/>
              <a:cs typeface="Montserrat"/>
              <a:sym typeface="Montserrat"/>
            </a:endParaRPr>
          </a:p>
        </p:txBody>
      </p:sp>
      <p:sp>
        <p:nvSpPr>
          <p:cNvPr id="207" name="Google Shape;4233;p29">
            <a:extLst>
              <a:ext uri="{FF2B5EF4-FFF2-40B4-BE49-F238E27FC236}">
                <a16:creationId xmlns:a16="http://schemas.microsoft.com/office/drawing/2014/main" id="{C504E2EF-8167-6880-B31C-B11C58FBA65E}"/>
              </a:ext>
            </a:extLst>
          </p:cNvPr>
          <p:cNvSpPr/>
          <p:nvPr/>
        </p:nvSpPr>
        <p:spPr>
          <a:xfrm>
            <a:off x="6488391" y="1153814"/>
            <a:ext cx="4345755" cy="3386864"/>
          </a:xfrm>
          <a:custGeom>
            <a:avLst/>
            <a:gdLst/>
            <a:ahLst/>
            <a:cxnLst/>
            <a:rect l="l" t="t" r="r" b="b"/>
            <a:pathLst>
              <a:path w="21600" h="21600" extrusionOk="0">
                <a:moveTo>
                  <a:pt x="6466" y="0"/>
                </a:moveTo>
                <a:cubicBezTo>
                  <a:pt x="6390" y="0"/>
                  <a:pt x="6327" y="80"/>
                  <a:pt x="6327" y="178"/>
                </a:cubicBezTo>
                <a:cubicBezTo>
                  <a:pt x="6327" y="276"/>
                  <a:pt x="6390" y="354"/>
                  <a:pt x="6466" y="354"/>
                </a:cubicBezTo>
                <a:cubicBezTo>
                  <a:pt x="6542" y="354"/>
                  <a:pt x="6603" y="276"/>
                  <a:pt x="6603" y="178"/>
                </a:cubicBezTo>
                <a:cubicBezTo>
                  <a:pt x="6603" y="80"/>
                  <a:pt x="6542" y="0"/>
                  <a:pt x="6466" y="0"/>
                </a:cubicBezTo>
                <a:close/>
                <a:moveTo>
                  <a:pt x="6836" y="0"/>
                </a:moveTo>
                <a:cubicBezTo>
                  <a:pt x="6759" y="0"/>
                  <a:pt x="6697" y="80"/>
                  <a:pt x="6697" y="178"/>
                </a:cubicBezTo>
                <a:cubicBezTo>
                  <a:pt x="6697" y="276"/>
                  <a:pt x="6759" y="354"/>
                  <a:pt x="6836" y="354"/>
                </a:cubicBezTo>
                <a:cubicBezTo>
                  <a:pt x="6912" y="354"/>
                  <a:pt x="6973" y="276"/>
                  <a:pt x="6973" y="178"/>
                </a:cubicBezTo>
                <a:cubicBezTo>
                  <a:pt x="6973" y="80"/>
                  <a:pt x="6912" y="0"/>
                  <a:pt x="6836" y="0"/>
                </a:cubicBezTo>
                <a:close/>
                <a:moveTo>
                  <a:pt x="7247" y="0"/>
                </a:moveTo>
                <a:cubicBezTo>
                  <a:pt x="7170" y="0"/>
                  <a:pt x="7108" y="80"/>
                  <a:pt x="7108" y="178"/>
                </a:cubicBezTo>
                <a:cubicBezTo>
                  <a:pt x="7108" y="276"/>
                  <a:pt x="7170" y="354"/>
                  <a:pt x="7247" y="354"/>
                </a:cubicBezTo>
                <a:cubicBezTo>
                  <a:pt x="7323" y="354"/>
                  <a:pt x="7384" y="276"/>
                  <a:pt x="7384" y="178"/>
                </a:cubicBezTo>
                <a:cubicBezTo>
                  <a:pt x="7384" y="80"/>
                  <a:pt x="7323" y="0"/>
                  <a:pt x="7247" y="0"/>
                </a:cubicBezTo>
                <a:close/>
                <a:moveTo>
                  <a:pt x="8027" y="474"/>
                </a:moveTo>
                <a:cubicBezTo>
                  <a:pt x="7951" y="474"/>
                  <a:pt x="7889" y="554"/>
                  <a:pt x="7889" y="652"/>
                </a:cubicBezTo>
                <a:cubicBezTo>
                  <a:pt x="7889" y="750"/>
                  <a:pt x="7951" y="829"/>
                  <a:pt x="8027" y="829"/>
                </a:cubicBezTo>
                <a:cubicBezTo>
                  <a:pt x="8104" y="829"/>
                  <a:pt x="8165" y="750"/>
                  <a:pt x="8165" y="652"/>
                </a:cubicBezTo>
                <a:cubicBezTo>
                  <a:pt x="8165" y="554"/>
                  <a:pt x="8104" y="474"/>
                  <a:pt x="8027" y="474"/>
                </a:cubicBezTo>
                <a:close/>
                <a:moveTo>
                  <a:pt x="8438" y="474"/>
                </a:moveTo>
                <a:cubicBezTo>
                  <a:pt x="8362" y="474"/>
                  <a:pt x="8299" y="554"/>
                  <a:pt x="8299" y="652"/>
                </a:cubicBezTo>
                <a:cubicBezTo>
                  <a:pt x="8299" y="750"/>
                  <a:pt x="8362" y="829"/>
                  <a:pt x="8438" y="829"/>
                </a:cubicBezTo>
                <a:cubicBezTo>
                  <a:pt x="8515" y="829"/>
                  <a:pt x="8576" y="750"/>
                  <a:pt x="8576" y="652"/>
                </a:cubicBezTo>
                <a:cubicBezTo>
                  <a:pt x="8576" y="554"/>
                  <a:pt x="8515" y="474"/>
                  <a:pt x="8438" y="474"/>
                </a:cubicBezTo>
                <a:close/>
                <a:moveTo>
                  <a:pt x="8808" y="474"/>
                </a:moveTo>
                <a:cubicBezTo>
                  <a:pt x="8732" y="474"/>
                  <a:pt x="8669" y="554"/>
                  <a:pt x="8669" y="652"/>
                </a:cubicBezTo>
                <a:cubicBezTo>
                  <a:pt x="8669" y="750"/>
                  <a:pt x="8732" y="829"/>
                  <a:pt x="8808" y="829"/>
                </a:cubicBezTo>
                <a:cubicBezTo>
                  <a:pt x="8884" y="829"/>
                  <a:pt x="8945" y="750"/>
                  <a:pt x="8945" y="652"/>
                </a:cubicBezTo>
                <a:cubicBezTo>
                  <a:pt x="8945" y="554"/>
                  <a:pt x="8884" y="474"/>
                  <a:pt x="8808" y="474"/>
                </a:cubicBezTo>
                <a:close/>
                <a:moveTo>
                  <a:pt x="9219" y="474"/>
                </a:moveTo>
                <a:cubicBezTo>
                  <a:pt x="9142" y="474"/>
                  <a:pt x="9080" y="554"/>
                  <a:pt x="9080" y="652"/>
                </a:cubicBezTo>
                <a:cubicBezTo>
                  <a:pt x="9080" y="750"/>
                  <a:pt x="9142" y="829"/>
                  <a:pt x="9219" y="829"/>
                </a:cubicBezTo>
                <a:cubicBezTo>
                  <a:pt x="9295" y="829"/>
                  <a:pt x="9356" y="750"/>
                  <a:pt x="9356" y="652"/>
                </a:cubicBezTo>
                <a:cubicBezTo>
                  <a:pt x="9356" y="554"/>
                  <a:pt x="9295" y="474"/>
                  <a:pt x="9219" y="474"/>
                </a:cubicBezTo>
                <a:close/>
                <a:moveTo>
                  <a:pt x="13985" y="896"/>
                </a:moveTo>
                <a:cubicBezTo>
                  <a:pt x="13908" y="896"/>
                  <a:pt x="13846" y="976"/>
                  <a:pt x="13846" y="1074"/>
                </a:cubicBezTo>
                <a:cubicBezTo>
                  <a:pt x="13846" y="1172"/>
                  <a:pt x="13908" y="1252"/>
                  <a:pt x="13985" y="1252"/>
                </a:cubicBezTo>
                <a:cubicBezTo>
                  <a:pt x="14061" y="1252"/>
                  <a:pt x="14122" y="1172"/>
                  <a:pt x="14122" y="1074"/>
                </a:cubicBezTo>
                <a:cubicBezTo>
                  <a:pt x="14122" y="976"/>
                  <a:pt x="14061" y="896"/>
                  <a:pt x="13985" y="896"/>
                </a:cubicBezTo>
                <a:close/>
                <a:moveTo>
                  <a:pt x="2891" y="1002"/>
                </a:moveTo>
                <a:cubicBezTo>
                  <a:pt x="2815" y="1002"/>
                  <a:pt x="2753" y="1082"/>
                  <a:pt x="2753" y="1180"/>
                </a:cubicBezTo>
                <a:cubicBezTo>
                  <a:pt x="2753" y="1278"/>
                  <a:pt x="2815" y="1356"/>
                  <a:pt x="2891" y="1356"/>
                </a:cubicBezTo>
                <a:cubicBezTo>
                  <a:pt x="2968" y="1356"/>
                  <a:pt x="3029" y="1278"/>
                  <a:pt x="3029" y="1180"/>
                </a:cubicBezTo>
                <a:cubicBezTo>
                  <a:pt x="3029" y="1082"/>
                  <a:pt x="2968" y="1002"/>
                  <a:pt x="2891" y="1002"/>
                </a:cubicBezTo>
                <a:close/>
                <a:moveTo>
                  <a:pt x="3302" y="1002"/>
                </a:moveTo>
                <a:cubicBezTo>
                  <a:pt x="3226" y="1002"/>
                  <a:pt x="3164" y="1082"/>
                  <a:pt x="3164" y="1180"/>
                </a:cubicBezTo>
                <a:cubicBezTo>
                  <a:pt x="3164" y="1278"/>
                  <a:pt x="3226" y="1356"/>
                  <a:pt x="3302" y="1356"/>
                </a:cubicBezTo>
                <a:cubicBezTo>
                  <a:pt x="3379" y="1356"/>
                  <a:pt x="3440" y="1278"/>
                  <a:pt x="3440" y="1180"/>
                </a:cubicBezTo>
                <a:cubicBezTo>
                  <a:pt x="3440" y="1082"/>
                  <a:pt x="3379" y="1002"/>
                  <a:pt x="3302" y="1002"/>
                </a:cubicBezTo>
                <a:close/>
                <a:moveTo>
                  <a:pt x="6836" y="1002"/>
                </a:moveTo>
                <a:cubicBezTo>
                  <a:pt x="6759" y="1002"/>
                  <a:pt x="6697" y="1082"/>
                  <a:pt x="6697" y="1180"/>
                </a:cubicBezTo>
                <a:cubicBezTo>
                  <a:pt x="6697" y="1277"/>
                  <a:pt x="6759" y="1356"/>
                  <a:pt x="6836" y="1356"/>
                </a:cubicBezTo>
                <a:cubicBezTo>
                  <a:pt x="6912" y="1356"/>
                  <a:pt x="6973" y="1277"/>
                  <a:pt x="6973" y="1180"/>
                </a:cubicBezTo>
                <a:cubicBezTo>
                  <a:pt x="6973" y="1082"/>
                  <a:pt x="6912" y="1002"/>
                  <a:pt x="6836" y="1002"/>
                </a:cubicBezTo>
                <a:close/>
                <a:moveTo>
                  <a:pt x="7247" y="1002"/>
                </a:moveTo>
                <a:cubicBezTo>
                  <a:pt x="7170" y="1002"/>
                  <a:pt x="7108" y="1082"/>
                  <a:pt x="7108" y="1180"/>
                </a:cubicBezTo>
                <a:cubicBezTo>
                  <a:pt x="7108" y="1277"/>
                  <a:pt x="7170" y="1356"/>
                  <a:pt x="7247" y="1356"/>
                </a:cubicBezTo>
                <a:cubicBezTo>
                  <a:pt x="7323" y="1356"/>
                  <a:pt x="7384" y="1277"/>
                  <a:pt x="7384" y="1180"/>
                </a:cubicBezTo>
                <a:cubicBezTo>
                  <a:pt x="7384" y="1082"/>
                  <a:pt x="7323" y="1002"/>
                  <a:pt x="7247" y="1002"/>
                </a:cubicBezTo>
                <a:close/>
                <a:moveTo>
                  <a:pt x="7616" y="1002"/>
                </a:moveTo>
                <a:cubicBezTo>
                  <a:pt x="7540" y="1002"/>
                  <a:pt x="7478" y="1082"/>
                  <a:pt x="7478" y="1180"/>
                </a:cubicBezTo>
                <a:cubicBezTo>
                  <a:pt x="7478" y="1277"/>
                  <a:pt x="7540" y="1356"/>
                  <a:pt x="7616" y="1356"/>
                </a:cubicBezTo>
                <a:cubicBezTo>
                  <a:pt x="7693" y="1356"/>
                  <a:pt x="7754" y="1277"/>
                  <a:pt x="7754" y="1180"/>
                </a:cubicBezTo>
                <a:cubicBezTo>
                  <a:pt x="7754" y="1082"/>
                  <a:pt x="7693" y="1002"/>
                  <a:pt x="7616" y="1002"/>
                </a:cubicBezTo>
                <a:close/>
                <a:moveTo>
                  <a:pt x="8027" y="1002"/>
                </a:moveTo>
                <a:cubicBezTo>
                  <a:pt x="7951" y="1002"/>
                  <a:pt x="7889" y="1082"/>
                  <a:pt x="7889" y="1180"/>
                </a:cubicBezTo>
                <a:cubicBezTo>
                  <a:pt x="7889" y="1277"/>
                  <a:pt x="7951" y="1356"/>
                  <a:pt x="8027" y="1356"/>
                </a:cubicBezTo>
                <a:cubicBezTo>
                  <a:pt x="8104" y="1356"/>
                  <a:pt x="8165" y="1277"/>
                  <a:pt x="8165" y="1180"/>
                </a:cubicBezTo>
                <a:cubicBezTo>
                  <a:pt x="8165" y="1082"/>
                  <a:pt x="8104" y="1002"/>
                  <a:pt x="8027" y="1002"/>
                </a:cubicBezTo>
                <a:close/>
                <a:moveTo>
                  <a:pt x="8438" y="1002"/>
                </a:moveTo>
                <a:cubicBezTo>
                  <a:pt x="8362" y="1002"/>
                  <a:pt x="8299" y="1082"/>
                  <a:pt x="8299" y="1180"/>
                </a:cubicBezTo>
                <a:cubicBezTo>
                  <a:pt x="8299" y="1277"/>
                  <a:pt x="8362" y="1356"/>
                  <a:pt x="8438" y="1356"/>
                </a:cubicBezTo>
                <a:cubicBezTo>
                  <a:pt x="8515" y="1356"/>
                  <a:pt x="8576" y="1277"/>
                  <a:pt x="8576" y="1180"/>
                </a:cubicBezTo>
                <a:cubicBezTo>
                  <a:pt x="8576" y="1082"/>
                  <a:pt x="8515" y="1002"/>
                  <a:pt x="8438" y="1002"/>
                </a:cubicBezTo>
                <a:close/>
                <a:moveTo>
                  <a:pt x="8808" y="1002"/>
                </a:moveTo>
                <a:cubicBezTo>
                  <a:pt x="8732" y="1002"/>
                  <a:pt x="8669" y="1082"/>
                  <a:pt x="8669" y="1180"/>
                </a:cubicBezTo>
                <a:cubicBezTo>
                  <a:pt x="8669" y="1277"/>
                  <a:pt x="8732" y="1356"/>
                  <a:pt x="8808" y="1356"/>
                </a:cubicBezTo>
                <a:cubicBezTo>
                  <a:pt x="8884" y="1356"/>
                  <a:pt x="8945" y="1277"/>
                  <a:pt x="8945" y="1180"/>
                </a:cubicBezTo>
                <a:cubicBezTo>
                  <a:pt x="8945" y="1082"/>
                  <a:pt x="8884" y="1002"/>
                  <a:pt x="8808" y="1002"/>
                </a:cubicBezTo>
                <a:close/>
                <a:moveTo>
                  <a:pt x="9219" y="1002"/>
                </a:moveTo>
                <a:cubicBezTo>
                  <a:pt x="9142" y="1002"/>
                  <a:pt x="9080" y="1082"/>
                  <a:pt x="9080" y="1180"/>
                </a:cubicBezTo>
                <a:cubicBezTo>
                  <a:pt x="9080" y="1277"/>
                  <a:pt x="9142" y="1356"/>
                  <a:pt x="9219" y="1356"/>
                </a:cubicBezTo>
                <a:cubicBezTo>
                  <a:pt x="9295" y="1356"/>
                  <a:pt x="9356" y="1277"/>
                  <a:pt x="9356" y="1180"/>
                </a:cubicBezTo>
                <a:cubicBezTo>
                  <a:pt x="9356" y="1082"/>
                  <a:pt x="9295" y="1002"/>
                  <a:pt x="9219" y="1002"/>
                </a:cubicBezTo>
                <a:close/>
                <a:moveTo>
                  <a:pt x="2891" y="1476"/>
                </a:moveTo>
                <a:cubicBezTo>
                  <a:pt x="2815" y="1476"/>
                  <a:pt x="2753" y="1556"/>
                  <a:pt x="2753" y="1654"/>
                </a:cubicBezTo>
                <a:cubicBezTo>
                  <a:pt x="2753" y="1752"/>
                  <a:pt x="2815" y="1832"/>
                  <a:pt x="2891" y="1832"/>
                </a:cubicBezTo>
                <a:cubicBezTo>
                  <a:pt x="2968" y="1832"/>
                  <a:pt x="3029" y="1752"/>
                  <a:pt x="3029" y="1654"/>
                </a:cubicBezTo>
                <a:cubicBezTo>
                  <a:pt x="3029" y="1556"/>
                  <a:pt x="2968" y="1476"/>
                  <a:pt x="2891" y="1476"/>
                </a:cubicBezTo>
                <a:close/>
                <a:moveTo>
                  <a:pt x="4494" y="1529"/>
                </a:moveTo>
                <a:cubicBezTo>
                  <a:pt x="4417" y="1529"/>
                  <a:pt x="4355" y="1609"/>
                  <a:pt x="4355" y="1707"/>
                </a:cubicBezTo>
                <a:cubicBezTo>
                  <a:pt x="4355" y="1805"/>
                  <a:pt x="4417" y="1883"/>
                  <a:pt x="4494" y="1883"/>
                </a:cubicBezTo>
                <a:cubicBezTo>
                  <a:pt x="4570" y="1883"/>
                  <a:pt x="4631" y="1805"/>
                  <a:pt x="4631" y="1707"/>
                </a:cubicBezTo>
                <a:cubicBezTo>
                  <a:pt x="4631" y="1609"/>
                  <a:pt x="4570" y="1529"/>
                  <a:pt x="4494" y="1529"/>
                </a:cubicBezTo>
                <a:close/>
                <a:moveTo>
                  <a:pt x="4905" y="1529"/>
                </a:moveTo>
                <a:cubicBezTo>
                  <a:pt x="4828" y="1529"/>
                  <a:pt x="4766" y="1609"/>
                  <a:pt x="4766" y="1707"/>
                </a:cubicBezTo>
                <a:cubicBezTo>
                  <a:pt x="4766" y="1805"/>
                  <a:pt x="4828" y="1883"/>
                  <a:pt x="4905" y="1883"/>
                </a:cubicBezTo>
                <a:cubicBezTo>
                  <a:pt x="4981" y="1883"/>
                  <a:pt x="5042" y="1805"/>
                  <a:pt x="5042" y="1707"/>
                </a:cubicBezTo>
                <a:cubicBezTo>
                  <a:pt x="5042" y="1609"/>
                  <a:pt x="4981" y="1529"/>
                  <a:pt x="4905" y="1529"/>
                </a:cubicBezTo>
                <a:close/>
                <a:moveTo>
                  <a:pt x="5685" y="1529"/>
                </a:moveTo>
                <a:cubicBezTo>
                  <a:pt x="5609" y="1529"/>
                  <a:pt x="5547" y="1609"/>
                  <a:pt x="5547" y="1707"/>
                </a:cubicBezTo>
                <a:cubicBezTo>
                  <a:pt x="5547" y="1805"/>
                  <a:pt x="5609" y="1883"/>
                  <a:pt x="5685" y="1883"/>
                </a:cubicBezTo>
                <a:cubicBezTo>
                  <a:pt x="5762" y="1883"/>
                  <a:pt x="5823" y="1805"/>
                  <a:pt x="5823" y="1707"/>
                </a:cubicBezTo>
                <a:cubicBezTo>
                  <a:pt x="5823" y="1609"/>
                  <a:pt x="5762" y="1529"/>
                  <a:pt x="5685" y="1529"/>
                </a:cubicBezTo>
                <a:close/>
                <a:moveTo>
                  <a:pt x="6055" y="1529"/>
                </a:moveTo>
                <a:cubicBezTo>
                  <a:pt x="5979" y="1529"/>
                  <a:pt x="5916" y="1609"/>
                  <a:pt x="5916" y="1707"/>
                </a:cubicBezTo>
                <a:cubicBezTo>
                  <a:pt x="5916" y="1805"/>
                  <a:pt x="5979" y="1883"/>
                  <a:pt x="6055" y="1883"/>
                </a:cubicBezTo>
                <a:cubicBezTo>
                  <a:pt x="6132" y="1883"/>
                  <a:pt x="6193" y="1805"/>
                  <a:pt x="6193" y="1707"/>
                </a:cubicBezTo>
                <a:cubicBezTo>
                  <a:pt x="6193" y="1609"/>
                  <a:pt x="6132" y="1529"/>
                  <a:pt x="6055" y="1529"/>
                </a:cubicBezTo>
                <a:close/>
                <a:moveTo>
                  <a:pt x="6466" y="1529"/>
                </a:moveTo>
                <a:cubicBezTo>
                  <a:pt x="6390" y="1529"/>
                  <a:pt x="6327" y="1609"/>
                  <a:pt x="6327" y="1707"/>
                </a:cubicBezTo>
                <a:cubicBezTo>
                  <a:pt x="6327" y="1805"/>
                  <a:pt x="6390" y="1883"/>
                  <a:pt x="6466" y="1883"/>
                </a:cubicBezTo>
                <a:cubicBezTo>
                  <a:pt x="6542" y="1883"/>
                  <a:pt x="6603" y="1805"/>
                  <a:pt x="6603" y="1707"/>
                </a:cubicBezTo>
                <a:cubicBezTo>
                  <a:pt x="6603" y="1609"/>
                  <a:pt x="6542" y="1529"/>
                  <a:pt x="6466" y="1529"/>
                </a:cubicBezTo>
                <a:close/>
                <a:moveTo>
                  <a:pt x="6836" y="1529"/>
                </a:moveTo>
                <a:cubicBezTo>
                  <a:pt x="6759" y="1529"/>
                  <a:pt x="6697" y="1609"/>
                  <a:pt x="6697" y="1707"/>
                </a:cubicBezTo>
                <a:cubicBezTo>
                  <a:pt x="6697" y="1805"/>
                  <a:pt x="6759" y="1883"/>
                  <a:pt x="6836" y="1883"/>
                </a:cubicBezTo>
                <a:cubicBezTo>
                  <a:pt x="6912" y="1883"/>
                  <a:pt x="6973" y="1805"/>
                  <a:pt x="6973" y="1707"/>
                </a:cubicBezTo>
                <a:cubicBezTo>
                  <a:pt x="6973" y="1609"/>
                  <a:pt x="6912" y="1529"/>
                  <a:pt x="6836" y="1529"/>
                </a:cubicBezTo>
                <a:close/>
                <a:moveTo>
                  <a:pt x="7247" y="1529"/>
                </a:moveTo>
                <a:cubicBezTo>
                  <a:pt x="7170" y="1529"/>
                  <a:pt x="7108" y="1609"/>
                  <a:pt x="7108" y="1707"/>
                </a:cubicBezTo>
                <a:cubicBezTo>
                  <a:pt x="7108" y="1805"/>
                  <a:pt x="7170" y="1883"/>
                  <a:pt x="7247" y="1883"/>
                </a:cubicBezTo>
                <a:cubicBezTo>
                  <a:pt x="7323" y="1883"/>
                  <a:pt x="7384" y="1805"/>
                  <a:pt x="7384" y="1707"/>
                </a:cubicBezTo>
                <a:cubicBezTo>
                  <a:pt x="7384" y="1609"/>
                  <a:pt x="7323" y="1529"/>
                  <a:pt x="7247" y="1529"/>
                </a:cubicBezTo>
                <a:close/>
                <a:moveTo>
                  <a:pt x="7616" y="1529"/>
                </a:moveTo>
                <a:cubicBezTo>
                  <a:pt x="7540" y="1529"/>
                  <a:pt x="7478" y="1609"/>
                  <a:pt x="7478" y="1707"/>
                </a:cubicBezTo>
                <a:cubicBezTo>
                  <a:pt x="7478" y="1805"/>
                  <a:pt x="7540" y="1883"/>
                  <a:pt x="7616" y="1883"/>
                </a:cubicBezTo>
                <a:cubicBezTo>
                  <a:pt x="7693" y="1883"/>
                  <a:pt x="7754" y="1805"/>
                  <a:pt x="7754" y="1707"/>
                </a:cubicBezTo>
                <a:cubicBezTo>
                  <a:pt x="7754" y="1609"/>
                  <a:pt x="7693" y="1529"/>
                  <a:pt x="7616" y="1529"/>
                </a:cubicBezTo>
                <a:close/>
                <a:moveTo>
                  <a:pt x="8027" y="1529"/>
                </a:moveTo>
                <a:cubicBezTo>
                  <a:pt x="7951" y="1529"/>
                  <a:pt x="7889" y="1609"/>
                  <a:pt x="7889" y="1707"/>
                </a:cubicBezTo>
                <a:cubicBezTo>
                  <a:pt x="7889" y="1805"/>
                  <a:pt x="7951" y="1883"/>
                  <a:pt x="8027" y="1883"/>
                </a:cubicBezTo>
                <a:cubicBezTo>
                  <a:pt x="8104" y="1883"/>
                  <a:pt x="8165" y="1805"/>
                  <a:pt x="8165" y="1707"/>
                </a:cubicBezTo>
                <a:cubicBezTo>
                  <a:pt x="8165" y="1609"/>
                  <a:pt x="8104" y="1529"/>
                  <a:pt x="8027" y="1529"/>
                </a:cubicBezTo>
                <a:close/>
                <a:moveTo>
                  <a:pt x="8438" y="1529"/>
                </a:moveTo>
                <a:cubicBezTo>
                  <a:pt x="8362" y="1529"/>
                  <a:pt x="8299" y="1609"/>
                  <a:pt x="8299" y="1707"/>
                </a:cubicBezTo>
                <a:cubicBezTo>
                  <a:pt x="8299" y="1805"/>
                  <a:pt x="8362" y="1883"/>
                  <a:pt x="8438" y="1883"/>
                </a:cubicBezTo>
                <a:cubicBezTo>
                  <a:pt x="8515" y="1883"/>
                  <a:pt x="8576" y="1805"/>
                  <a:pt x="8576" y="1707"/>
                </a:cubicBezTo>
                <a:cubicBezTo>
                  <a:pt x="8576" y="1609"/>
                  <a:pt x="8515" y="1529"/>
                  <a:pt x="8438" y="1529"/>
                </a:cubicBezTo>
                <a:close/>
                <a:moveTo>
                  <a:pt x="8808" y="1529"/>
                </a:moveTo>
                <a:cubicBezTo>
                  <a:pt x="8732" y="1529"/>
                  <a:pt x="8669" y="1609"/>
                  <a:pt x="8669" y="1707"/>
                </a:cubicBezTo>
                <a:cubicBezTo>
                  <a:pt x="8669" y="1805"/>
                  <a:pt x="8732" y="1883"/>
                  <a:pt x="8808" y="1883"/>
                </a:cubicBezTo>
                <a:cubicBezTo>
                  <a:pt x="8884" y="1883"/>
                  <a:pt x="8945" y="1805"/>
                  <a:pt x="8945" y="1707"/>
                </a:cubicBezTo>
                <a:cubicBezTo>
                  <a:pt x="8945" y="1609"/>
                  <a:pt x="8884" y="1529"/>
                  <a:pt x="8808" y="1529"/>
                </a:cubicBezTo>
                <a:close/>
                <a:moveTo>
                  <a:pt x="9219" y="1529"/>
                </a:moveTo>
                <a:cubicBezTo>
                  <a:pt x="9142" y="1529"/>
                  <a:pt x="9080" y="1609"/>
                  <a:pt x="9080" y="1707"/>
                </a:cubicBezTo>
                <a:cubicBezTo>
                  <a:pt x="9080" y="1805"/>
                  <a:pt x="9142" y="1883"/>
                  <a:pt x="9219" y="1883"/>
                </a:cubicBezTo>
                <a:cubicBezTo>
                  <a:pt x="9295" y="1883"/>
                  <a:pt x="9356" y="1805"/>
                  <a:pt x="9356" y="1707"/>
                </a:cubicBezTo>
                <a:cubicBezTo>
                  <a:pt x="9356" y="1609"/>
                  <a:pt x="9295" y="1529"/>
                  <a:pt x="9219" y="1529"/>
                </a:cubicBezTo>
                <a:close/>
                <a:moveTo>
                  <a:pt x="9589" y="1529"/>
                </a:moveTo>
                <a:cubicBezTo>
                  <a:pt x="9512" y="1529"/>
                  <a:pt x="9450" y="1609"/>
                  <a:pt x="9450" y="1707"/>
                </a:cubicBezTo>
                <a:cubicBezTo>
                  <a:pt x="9450" y="1805"/>
                  <a:pt x="9512" y="1883"/>
                  <a:pt x="9589" y="1883"/>
                </a:cubicBezTo>
                <a:cubicBezTo>
                  <a:pt x="9665" y="1883"/>
                  <a:pt x="9726" y="1805"/>
                  <a:pt x="9726" y="1707"/>
                </a:cubicBezTo>
                <a:cubicBezTo>
                  <a:pt x="9726" y="1609"/>
                  <a:pt x="9665" y="1529"/>
                  <a:pt x="9589" y="1529"/>
                </a:cubicBezTo>
                <a:close/>
                <a:moveTo>
                  <a:pt x="9999" y="1529"/>
                </a:moveTo>
                <a:cubicBezTo>
                  <a:pt x="9923" y="1529"/>
                  <a:pt x="9861" y="1609"/>
                  <a:pt x="9861" y="1707"/>
                </a:cubicBezTo>
                <a:cubicBezTo>
                  <a:pt x="9861" y="1805"/>
                  <a:pt x="9923" y="1883"/>
                  <a:pt x="9999" y="1883"/>
                </a:cubicBezTo>
                <a:cubicBezTo>
                  <a:pt x="10076" y="1883"/>
                  <a:pt x="10137" y="1805"/>
                  <a:pt x="10137" y="1707"/>
                </a:cubicBezTo>
                <a:cubicBezTo>
                  <a:pt x="10137" y="1609"/>
                  <a:pt x="10076" y="1529"/>
                  <a:pt x="9999" y="1529"/>
                </a:cubicBezTo>
                <a:close/>
                <a:moveTo>
                  <a:pt x="10410" y="1529"/>
                </a:moveTo>
                <a:cubicBezTo>
                  <a:pt x="10334" y="1529"/>
                  <a:pt x="10272" y="1609"/>
                  <a:pt x="10272" y="1707"/>
                </a:cubicBezTo>
                <a:cubicBezTo>
                  <a:pt x="10272" y="1805"/>
                  <a:pt x="10334" y="1883"/>
                  <a:pt x="10410" y="1883"/>
                </a:cubicBezTo>
                <a:cubicBezTo>
                  <a:pt x="10487" y="1883"/>
                  <a:pt x="10548" y="1805"/>
                  <a:pt x="10548" y="1707"/>
                </a:cubicBezTo>
                <a:cubicBezTo>
                  <a:pt x="10548" y="1609"/>
                  <a:pt x="10487" y="1529"/>
                  <a:pt x="10410" y="1529"/>
                </a:cubicBezTo>
                <a:close/>
                <a:moveTo>
                  <a:pt x="10780" y="1529"/>
                </a:moveTo>
                <a:cubicBezTo>
                  <a:pt x="10704" y="1529"/>
                  <a:pt x="10641" y="1609"/>
                  <a:pt x="10641" y="1707"/>
                </a:cubicBezTo>
                <a:cubicBezTo>
                  <a:pt x="10641" y="1805"/>
                  <a:pt x="10704" y="1883"/>
                  <a:pt x="10780" y="1883"/>
                </a:cubicBezTo>
                <a:cubicBezTo>
                  <a:pt x="10856" y="1883"/>
                  <a:pt x="10917" y="1805"/>
                  <a:pt x="10917" y="1707"/>
                </a:cubicBezTo>
                <a:cubicBezTo>
                  <a:pt x="10917" y="1609"/>
                  <a:pt x="10856" y="1529"/>
                  <a:pt x="10780" y="1529"/>
                </a:cubicBezTo>
                <a:close/>
                <a:moveTo>
                  <a:pt x="11191" y="1529"/>
                </a:moveTo>
                <a:cubicBezTo>
                  <a:pt x="11115" y="1529"/>
                  <a:pt x="11052" y="1609"/>
                  <a:pt x="11052" y="1707"/>
                </a:cubicBezTo>
                <a:cubicBezTo>
                  <a:pt x="11052" y="1805"/>
                  <a:pt x="11115" y="1883"/>
                  <a:pt x="11191" y="1883"/>
                </a:cubicBezTo>
                <a:cubicBezTo>
                  <a:pt x="11267" y="1883"/>
                  <a:pt x="11328" y="1805"/>
                  <a:pt x="11328" y="1707"/>
                </a:cubicBezTo>
                <a:cubicBezTo>
                  <a:pt x="11328" y="1609"/>
                  <a:pt x="11267" y="1529"/>
                  <a:pt x="11191" y="1529"/>
                </a:cubicBezTo>
                <a:close/>
                <a:moveTo>
                  <a:pt x="11602" y="1529"/>
                </a:moveTo>
                <a:cubicBezTo>
                  <a:pt x="11526" y="1529"/>
                  <a:pt x="11463" y="1609"/>
                  <a:pt x="11463" y="1707"/>
                </a:cubicBezTo>
                <a:cubicBezTo>
                  <a:pt x="11463" y="1805"/>
                  <a:pt x="11526" y="1883"/>
                  <a:pt x="11602" y="1883"/>
                </a:cubicBezTo>
                <a:cubicBezTo>
                  <a:pt x="11678" y="1883"/>
                  <a:pt x="11739" y="1805"/>
                  <a:pt x="11739" y="1707"/>
                </a:cubicBezTo>
                <a:cubicBezTo>
                  <a:pt x="11739" y="1609"/>
                  <a:pt x="11678" y="1529"/>
                  <a:pt x="11602" y="1529"/>
                </a:cubicBezTo>
                <a:close/>
                <a:moveTo>
                  <a:pt x="11972" y="1529"/>
                </a:moveTo>
                <a:cubicBezTo>
                  <a:pt x="11895" y="1529"/>
                  <a:pt x="11833" y="1609"/>
                  <a:pt x="11833" y="1707"/>
                </a:cubicBezTo>
                <a:cubicBezTo>
                  <a:pt x="11833" y="1805"/>
                  <a:pt x="11895" y="1883"/>
                  <a:pt x="11972" y="1883"/>
                </a:cubicBezTo>
                <a:cubicBezTo>
                  <a:pt x="12048" y="1883"/>
                  <a:pt x="12109" y="1805"/>
                  <a:pt x="12109" y="1707"/>
                </a:cubicBezTo>
                <a:cubicBezTo>
                  <a:pt x="12109" y="1609"/>
                  <a:pt x="12048" y="1529"/>
                  <a:pt x="11972" y="1529"/>
                </a:cubicBezTo>
                <a:close/>
                <a:moveTo>
                  <a:pt x="12382" y="1529"/>
                </a:moveTo>
                <a:cubicBezTo>
                  <a:pt x="12306" y="1529"/>
                  <a:pt x="12244" y="1609"/>
                  <a:pt x="12244" y="1707"/>
                </a:cubicBezTo>
                <a:cubicBezTo>
                  <a:pt x="12244" y="1805"/>
                  <a:pt x="12306" y="1883"/>
                  <a:pt x="12382" y="1883"/>
                </a:cubicBezTo>
                <a:cubicBezTo>
                  <a:pt x="12459" y="1883"/>
                  <a:pt x="12520" y="1805"/>
                  <a:pt x="12520" y="1707"/>
                </a:cubicBezTo>
                <a:cubicBezTo>
                  <a:pt x="12520" y="1609"/>
                  <a:pt x="12459" y="1529"/>
                  <a:pt x="12382" y="1529"/>
                </a:cubicBezTo>
                <a:close/>
                <a:moveTo>
                  <a:pt x="13985" y="1529"/>
                </a:moveTo>
                <a:cubicBezTo>
                  <a:pt x="13908" y="1529"/>
                  <a:pt x="13846" y="1609"/>
                  <a:pt x="13846" y="1707"/>
                </a:cubicBezTo>
                <a:cubicBezTo>
                  <a:pt x="13846" y="1805"/>
                  <a:pt x="13908" y="1885"/>
                  <a:pt x="13985" y="1885"/>
                </a:cubicBezTo>
                <a:cubicBezTo>
                  <a:pt x="14061" y="1885"/>
                  <a:pt x="14122" y="1805"/>
                  <a:pt x="14122" y="1707"/>
                </a:cubicBezTo>
                <a:cubicBezTo>
                  <a:pt x="14122" y="1609"/>
                  <a:pt x="14061" y="1529"/>
                  <a:pt x="13985" y="1529"/>
                </a:cubicBezTo>
                <a:close/>
                <a:moveTo>
                  <a:pt x="14355" y="1529"/>
                </a:moveTo>
                <a:cubicBezTo>
                  <a:pt x="14278" y="1529"/>
                  <a:pt x="14216" y="1609"/>
                  <a:pt x="14216" y="1707"/>
                </a:cubicBezTo>
                <a:cubicBezTo>
                  <a:pt x="14216" y="1805"/>
                  <a:pt x="14278" y="1885"/>
                  <a:pt x="14355" y="1885"/>
                </a:cubicBezTo>
                <a:cubicBezTo>
                  <a:pt x="14431" y="1885"/>
                  <a:pt x="14492" y="1805"/>
                  <a:pt x="14492" y="1707"/>
                </a:cubicBezTo>
                <a:cubicBezTo>
                  <a:pt x="14492" y="1609"/>
                  <a:pt x="14431" y="1529"/>
                  <a:pt x="14355" y="1529"/>
                </a:cubicBezTo>
                <a:close/>
                <a:moveTo>
                  <a:pt x="14765" y="1529"/>
                </a:moveTo>
                <a:cubicBezTo>
                  <a:pt x="14689" y="1529"/>
                  <a:pt x="14627" y="1609"/>
                  <a:pt x="14627" y="1707"/>
                </a:cubicBezTo>
                <a:cubicBezTo>
                  <a:pt x="14627" y="1805"/>
                  <a:pt x="14689" y="1885"/>
                  <a:pt x="14765" y="1885"/>
                </a:cubicBezTo>
                <a:cubicBezTo>
                  <a:pt x="14842" y="1885"/>
                  <a:pt x="14903" y="1805"/>
                  <a:pt x="14903" y="1707"/>
                </a:cubicBezTo>
                <a:cubicBezTo>
                  <a:pt x="14903" y="1609"/>
                  <a:pt x="14842" y="1529"/>
                  <a:pt x="14765" y="1529"/>
                </a:cubicBezTo>
                <a:close/>
                <a:moveTo>
                  <a:pt x="3713" y="2003"/>
                </a:moveTo>
                <a:cubicBezTo>
                  <a:pt x="3637" y="2003"/>
                  <a:pt x="3575" y="2083"/>
                  <a:pt x="3575" y="2181"/>
                </a:cubicBezTo>
                <a:cubicBezTo>
                  <a:pt x="3575" y="2279"/>
                  <a:pt x="3637" y="2359"/>
                  <a:pt x="3713" y="2359"/>
                </a:cubicBezTo>
                <a:cubicBezTo>
                  <a:pt x="3790" y="2359"/>
                  <a:pt x="3851" y="2279"/>
                  <a:pt x="3851" y="2181"/>
                </a:cubicBezTo>
                <a:cubicBezTo>
                  <a:pt x="3851" y="2083"/>
                  <a:pt x="3790" y="2003"/>
                  <a:pt x="3713" y="2003"/>
                </a:cubicBezTo>
                <a:close/>
                <a:moveTo>
                  <a:pt x="4083" y="2003"/>
                </a:moveTo>
                <a:cubicBezTo>
                  <a:pt x="4007" y="2003"/>
                  <a:pt x="3944" y="2083"/>
                  <a:pt x="3944" y="2181"/>
                </a:cubicBezTo>
                <a:cubicBezTo>
                  <a:pt x="3944" y="2279"/>
                  <a:pt x="4007" y="2359"/>
                  <a:pt x="4083" y="2359"/>
                </a:cubicBezTo>
                <a:cubicBezTo>
                  <a:pt x="4159" y="2359"/>
                  <a:pt x="4220" y="2279"/>
                  <a:pt x="4220" y="2181"/>
                </a:cubicBezTo>
                <a:cubicBezTo>
                  <a:pt x="4220" y="2083"/>
                  <a:pt x="4159" y="2003"/>
                  <a:pt x="4083" y="2003"/>
                </a:cubicBezTo>
                <a:close/>
                <a:moveTo>
                  <a:pt x="4864" y="2003"/>
                </a:moveTo>
                <a:cubicBezTo>
                  <a:pt x="4787" y="2003"/>
                  <a:pt x="4725" y="2083"/>
                  <a:pt x="4725" y="2181"/>
                </a:cubicBezTo>
                <a:cubicBezTo>
                  <a:pt x="4725" y="2279"/>
                  <a:pt x="4787" y="2359"/>
                  <a:pt x="4864" y="2359"/>
                </a:cubicBezTo>
                <a:cubicBezTo>
                  <a:pt x="4940" y="2359"/>
                  <a:pt x="5001" y="2279"/>
                  <a:pt x="5001" y="2181"/>
                </a:cubicBezTo>
                <a:cubicBezTo>
                  <a:pt x="5001" y="2083"/>
                  <a:pt x="4940" y="2003"/>
                  <a:pt x="4864" y="2003"/>
                </a:cubicBezTo>
                <a:close/>
                <a:moveTo>
                  <a:pt x="5274" y="2003"/>
                </a:moveTo>
                <a:cubicBezTo>
                  <a:pt x="5198" y="2003"/>
                  <a:pt x="5136" y="2083"/>
                  <a:pt x="5136" y="2181"/>
                </a:cubicBezTo>
                <a:cubicBezTo>
                  <a:pt x="5136" y="2279"/>
                  <a:pt x="5198" y="2359"/>
                  <a:pt x="5274" y="2359"/>
                </a:cubicBezTo>
                <a:cubicBezTo>
                  <a:pt x="5351" y="2359"/>
                  <a:pt x="5412" y="2279"/>
                  <a:pt x="5412" y="2181"/>
                </a:cubicBezTo>
                <a:cubicBezTo>
                  <a:pt x="5412" y="2083"/>
                  <a:pt x="5351" y="2003"/>
                  <a:pt x="5274" y="2003"/>
                </a:cubicBezTo>
                <a:close/>
                <a:moveTo>
                  <a:pt x="5685" y="2003"/>
                </a:moveTo>
                <a:cubicBezTo>
                  <a:pt x="5609" y="2003"/>
                  <a:pt x="5547" y="2083"/>
                  <a:pt x="5547" y="2181"/>
                </a:cubicBezTo>
                <a:cubicBezTo>
                  <a:pt x="5547" y="2279"/>
                  <a:pt x="5609" y="2358"/>
                  <a:pt x="5685" y="2358"/>
                </a:cubicBezTo>
                <a:cubicBezTo>
                  <a:pt x="5762" y="2358"/>
                  <a:pt x="5823" y="2279"/>
                  <a:pt x="5823" y="2181"/>
                </a:cubicBezTo>
                <a:cubicBezTo>
                  <a:pt x="5823" y="2083"/>
                  <a:pt x="5762" y="2003"/>
                  <a:pt x="5685" y="2003"/>
                </a:cubicBezTo>
                <a:close/>
                <a:moveTo>
                  <a:pt x="6055" y="2003"/>
                </a:moveTo>
                <a:cubicBezTo>
                  <a:pt x="5979" y="2003"/>
                  <a:pt x="5916" y="2083"/>
                  <a:pt x="5916" y="2181"/>
                </a:cubicBezTo>
                <a:cubicBezTo>
                  <a:pt x="5916" y="2279"/>
                  <a:pt x="5979" y="2358"/>
                  <a:pt x="6055" y="2358"/>
                </a:cubicBezTo>
                <a:cubicBezTo>
                  <a:pt x="6132" y="2358"/>
                  <a:pt x="6193" y="2279"/>
                  <a:pt x="6193" y="2181"/>
                </a:cubicBezTo>
                <a:cubicBezTo>
                  <a:pt x="6193" y="2083"/>
                  <a:pt x="6132" y="2003"/>
                  <a:pt x="6055" y="2003"/>
                </a:cubicBezTo>
                <a:close/>
                <a:moveTo>
                  <a:pt x="6466" y="2003"/>
                </a:moveTo>
                <a:cubicBezTo>
                  <a:pt x="6390" y="2003"/>
                  <a:pt x="6327" y="2083"/>
                  <a:pt x="6327" y="2181"/>
                </a:cubicBezTo>
                <a:cubicBezTo>
                  <a:pt x="6327" y="2279"/>
                  <a:pt x="6390" y="2358"/>
                  <a:pt x="6466" y="2358"/>
                </a:cubicBezTo>
                <a:cubicBezTo>
                  <a:pt x="6542" y="2358"/>
                  <a:pt x="6603" y="2279"/>
                  <a:pt x="6603" y="2181"/>
                </a:cubicBezTo>
                <a:cubicBezTo>
                  <a:pt x="6603" y="2083"/>
                  <a:pt x="6542" y="2003"/>
                  <a:pt x="6466" y="2003"/>
                </a:cubicBezTo>
                <a:close/>
                <a:moveTo>
                  <a:pt x="6836" y="2003"/>
                </a:moveTo>
                <a:cubicBezTo>
                  <a:pt x="6759" y="2003"/>
                  <a:pt x="6697" y="2083"/>
                  <a:pt x="6697" y="2181"/>
                </a:cubicBezTo>
                <a:cubicBezTo>
                  <a:pt x="6697" y="2279"/>
                  <a:pt x="6759" y="2358"/>
                  <a:pt x="6836" y="2358"/>
                </a:cubicBezTo>
                <a:cubicBezTo>
                  <a:pt x="6912" y="2358"/>
                  <a:pt x="6973" y="2279"/>
                  <a:pt x="6973" y="2181"/>
                </a:cubicBezTo>
                <a:cubicBezTo>
                  <a:pt x="6973" y="2083"/>
                  <a:pt x="6912" y="2003"/>
                  <a:pt x="6836" y="2003"/>
                </a:cubicBezTo>
                <a:close/>
                <a:moveTo>
                  <a:pt x="7247" y="2003"/>
                </a:moveTo>
                <a:cubicBezTo>
                  <a:pt x="7170" y="2003"/>
                  <a:pt x="7108" y="2083"/>
                  <a:pt x="7108" y="2181"/>
                </a:cubicBezTo>
                <a:cubicBezTo>
                  <a:pt x="7108" y="2279"/>
                  <a:pt x="7170" y="2358"/>
                  <a:pt x="7247" y="2358"/>
                </a:cubicBezTo>
                <a:cubicBezTo>
                  <a:pt x="7323" y="2358"/>
                  <a:pt x="7384" y="2279"/>
                  <a:pt x="7384" y="2181"/>
                </a:cubicBezTo>
                <a:cubicBezTo>
                  <a:pt x="7384" y="2083"/>
                  <a:pt x="7323" y="2003"/>
                  <a:pt x="7247" y="2003"/>
                </a:cubicBezTo>
                <a:close/>
                <a:moveTo>
                  <a:pt x="7616" y="2003"/>
                </a:moveTo>
                <a:cubicBezTo>
                  <a:pt x="7540" y="2003"/>
                  <a:pt x="7478" y="2083"/>
                  <a:pt x="7478" y="2181"/>
                </a:cubicBezTo>
                <a:cubicBezTo>
                  <a:pt x="7478" y="2279"/>
                  <a:pt x="7540" y="2358"/>
                  <a:pt x="7616" y="2358"/>
                </a:cubicBezTo>
                <a:cubicBezTo>
                  <a:pt x="7693" y="2358"/>
                  <a:pt x="7754" y="2279"/>
                  <a:pt x="7754" y="2181"/>
                </a:cubicBezTo>
                <a:cubicBezTo>
                  <a:pt x="7754" y="2083"/>
                  <a:pt x="7693" y="2003"/>
                  <a:pt x="7616" y="2003"/>
                </a:cubicBezTo>
                <a:close/>
                <a:moveTo>
                  <a:pt x="8027" y="2003"/>
                </a:moveTo>
                <a:cubicBezTo>
                  <a:pt x="7951" y="2003"/>
                  <a:pt x="7889" y="2083"/>
                  <a:pt x="7889" y="2181"/>
                </a:cubicBezTo>
                <a:cubicBezTo>
                  <a:pt x="7889" y="2279"/>
                  <a:pt x="7951" y="2358"/>
                  <a:pt x="8027" y="2358"/>
                </a:cubicBezTo>
                <a:cubicBezTo>
                  <a:pt x="8104" y="2358"/>
                  <a:pt x="8165" y="2279"/>
                  <a:pt x="8165" y="2181"/>
                </a:cubicBezTo>
                <a:cubicBezTo>
                  <a:pt x="8165" y="2083"/>
                  <a:pt x="8104" y="2003"/>
                  <a:pt x="8027" y="2003"/>
                </a:cubicBezTo>
                <a:close/>
                <a:moveTo>
                  <a:pt x="8438" y="2003"/>
                </a:moveTo>
                <a:cubicBezTo>
                  <a:pt x="8362" y="2003"/>
                  <a:pt x="8299" y="2083"/>
                  <a:pt x="8299" y="2181"/>
                </a:cubicBezTo>
                <a:cubicBezTo>
                  <a:pt x="8299" y="2279"/>
                  <a:pt x="8362" y="2358"/>
                  <a:pt x="8438" y="2358"/>
                </a:cubicBezTo>
                <a:cubicBezTo>
                  <a:pt x="8515" y="2358"/>
                  <a:pt x="8576" y="2279"/>
                  <a:pt x="8576" y="2181"/>
                </a:cubicBezTo>
                <a:cubicBezTo>
                  <a:pt x="8576" y="2083"/>
                  <a:pt x="8515" y="2003"/>
                  <a:pt x="8438" y="2003"/>
                </a:cubicBezTo>
                <a:close/>
                <a:moveTo>
                  <a:pt x="8808" y="2003"/>
                </a:moveTo>
                <a:cubicBezTo>
                  <a:pt x="8732" y="2003"/>
                  <a:pt x="8669" y="2083"/>
                  <a:pt x="8669" y="2181"/>
                </a:cubicBezTo>
                <a:cubicBezTo>
                  <a:pt x="8669" y="2279"/>
                  <a:pt x="8732" y="2358"/>
                  <a:pt x="8808" y="2358"/>
                </a:cubicBezTo>
                <a:cubicBezTo>
                  <a:pt x="8884" y="2358"/>
                  <a:pt x="8945" y="2279"/>
                  <a:pt x="8945" y="2181"/>
                </a:cubicBezTo>
                <a:cubicBezTo>
                  <a:pt x="8945" y="2083"/>
                  <a:pt x="8884" y="2003"/>
                  <a:pt x="8808" y="2003"/>
                </a:cubicBezTo>
                <a:close/>
                <a:moveTo>
                  <a:pt x="9219" y="2003"/>
                </a:moveTo>
                <a:cubicBezTo>
                  <a:pt x="9142" y="2003"/>
                  <a:pt x="9080" y="2083"/>
                  <a:pt x="9080" y="2181"/>
                </a:cubicBezTo>
                <a:cubicBezTo>
                  <a:pt x="9080" y="2279"/>
                  <a:pt x="9142" y="2358"/>
                  <a:pt x="9219" y="2358"/>
                </a:cubicBezTo>
                <a:cubicBezTo>
                  <a:pt x="9295" y="2358"/>
                  <a:pt x="9356" y="2279"/>
                  <a:pt x="9356" y="2181"/>
                </a:cubicBezTo>
                <a:cubicBezTo>
                  <a:pt x="9356" y="2083"/>
                  <a:pt x="9295" y="2003"/>
                  <a:pt x="9219" y="2003"/>
                </a:cubicBezTo>
                <a:close/>
                <a:moveTo>
                  <a:pt x="9589" y="2003"/>
                </a:moveTo>
                <a:cubicBezTo>
                  <a:pt x="9512" y="2003"/>
                  <a:pt x="9450" y="2083"/>
                  <a:pt x="9450" y="2181"/>
                </a:cubicBezTo>
                <a:cubicBezTo>
                  <a:pt x="9450" y="2279"/>
                  <a:pt x="9512" y="2358"/>
                  <a:pt x="9589" y="2358"/>
                </a:cubicBezTo>
                <a:cubicBezTo>
                  <a:pt x="9665" y="2358"/>
                  <a:pt x="9726" y="2279"/>
                  <a:pt x="9726" y="2181"/>
                </a:cubicBezTo>
                <a:cubicBezTo>
                  <a:pt x="9726" y="2083"/>
                  <a:pt x="9665" y="2003"/>
                  <a:pt x="9589" y="2003"/>
                </a:cubicBezTo>
                <a:close/>
                <a:moveTo>
                  <a:pt x="9999" y="2003"/>
                </a:moveTo>
                <a:cubicBezTo>
                  <a:pt x="9923" y="2003"/>
                  <a:pt x="9861" y="2083"/>
                  <a:pt x="9861" y="2181"/>
                </a:cubicBezTo>
                <a:cubicBezTo>
                  <a:pt x="9861" y="2279"/>
                  <a:pt x="9923" y="2358"/>
                  <a:pt x="9999" y="2358"/>
                </a:cubicBezTo>
                <a:cubicBezTo>
                  <a:pt x="10076" y="2358"/>
                  <a:pt x="10137" y="2279"/>
                  <a:pt x="10137" y="2181"/>
                </a:cubicBezTo>
                <a:cubicBezTo>
                  <a:pt x="10137" y="2083"/>
                  <a:pt x="10076" y="2003"/>
                  <a:pt x="9999" y="2003"/>
                </a:cubicBezTo>
                <a:close/>
                <a:moveTo>
                  <a:pt x="10410" y="2003"/>
                </a:moveTo>
                <a:cubicBezTo>
                  <a:pt x="10334" y="2003"/>
                  <a:pt x="10272" y="2083"/>
                  <a:pt x="10272" y="2181"/>
                </a:cubicBezTo>
                <a:cubicBezTo>
                  <a:pt x="10272" y="2279"/>
                  <a:pt x="10334" y="2358"/>
                  <a:pt x="10410" y="2358"/>
                </a:cubicBezTo>
                <a:cubicBezTo>
                  <a:pt x="10487" y="2358"/>
                  <a:pt x="10548" y="2279"/>
                  <a:pt x="10548" y="2181"/>
                </a:cubicBezTo>
                <a:cubicBezTo>
                  <a:pt x="10548" y="2083"/>
                  <a:pt x="10487" y="2003"/>
                  <a:pt x="10410" y="2003"/>
                </a:cubicBezTo>
                <a:close/>
                <a:moveTo>
                  <a:pt x="10780" y="2003"/>
                </a:moveTo>
                <a:cubicBezTo>
                  <a:pt x="10704" y="2003"/>
                  <a:pt x="10641" y="2083"/>
                  <a:pt x="10641" y="2181"/>
                </a:cubicBezTo>
                <a:cubicBezTo>
                  <a:pt x="10641" y="2279"/>
                  <a:pt x="10704" y="2358"/>
                  <a:pt x="10780" y="2358"/>
                </a:cubicBezTo>
                <a:cubicBezTo>
                  <a:pt x="10856" y="2358"/>
                  <a:pt x="10917" y="2279"/>
                  <a:pt x="10917" y="2181"/>
                </a:cubicBezTo>
                <a:cubicBezTo>
                  <a:pt x="10917" y="2083"/>
                  <a:pt x="10856" y="2003"/>
                  <a:pt x="10780" y="2003"/>
                </a:cubicBezTo>
                <a:close/>
                <a:moveTo>
                  <a:pt x="11191" y="2003"/>
                </a:moveTo>
                <a:cubicBezTo>
                  <a:pt x="11115" y="2003"/>
                  <a:pt x="11052" y="2083"/>
                  <a:pt x="11052" y="2181"/>
                </a:cubicBezTo>
                <a:cubicBezTo>
                  <a:pt x="11052" y="2279"/>
                  <a:pt x="11115" y="2358"/>
                  <a:pt x="11191" y="2358"/>
                </a:cubicBezTo>
                <a:cubicBezTo>
                  <a:pt x="11267" y="2358"/>
                  <a:pt x="11328" y="2279"/>
                  <a:pt x="11328" y="2181"/>
                </a:cubicBezTo>
                <a:cubicBezTo>
                  <a:pt x="11328" y="2083"/>
                  <a:pt x="11267" y="2003"/>
                  <a:pt x="11191" y="2003"/>
                </a:cubicBezTo>
                <a:close/>
                <a:moveTo>
                  <a:pt x="11602" y="2003"/>
                </a:moveTo>
                <a:cubicBezTo>
                  <a:pt x="11526" y="2003"/>
                  <a:pt x="11463" y="2083"/>
                  <a:pt x="11463" y="2181"/>
                </a:cubicBezTo>
                <a:cubicBezTo>
                  <a:pt x="11463" y="2279"/>
                  <a:pt x="11526" y="2358"/>
                  <a:pt x="11602" y="2358"/>
                </a:cubicBezTo>
                <a:cubicBezTo>
                  <a:pt x="11678" y="2358"/>
                  <a:pt x="11739" y="2279"/>
                  <a:pt x="11739" y="2181"/>
                </a:cubicBezTo>
                <a:cubicBezTo>
                  <a:pt x="11739" y="2083"/>
                  <a:pt x="11678" y="2003"/>
                  <a:pt x="11602" y="2003"/>
                </a:cubicBezTo>
                <a:close/>
                <a:moveTo>
                  <a:pt x="11972" y="2003"/>
                </a:moveTo>
                <a:cubicBezTo>
                  <a:pt x="11895" y="2003"/>
                  <a:pt x="11833" y="2083"/>
                  <a:pt x="11833" y="2181"/>
                </a:cubicBezTo>
                <a:cubicBezTo>
                  <a:pt x="11833" y="2279"/>
                  <a:pt x="11895" y="2358"/>
                  <a:pt x="11972" y="2358"/>
                </a:cubicBezTo>
                <a:cubicBezTo>
                  <a:pt x="12048" y="2358"/>
                  <a:pt x="12109" y="2279"/>
                  <a:pt x="12109" y="2181"/>
                </a:cubicBezTo>
                <a:cubicBezTo>
                  <a:pt x="12109" y="2083"/>
                  <a:pt x="12048" y="2003"/>
                  <a:pt x="11972" y="2003"/>
                </a:cubicBezTo>
                <a:close/>
                <a:moveTo>
                  <a:pt x="12382" y="2003"/>
                </a:moveTo>
                <a:cubicBezTo>
                  <a:pt x="12306" y="2003"/>
                  <a:pt x="12244" y="2083"/>
                  <a:pt x="12244" y="2181"/>
                </a:cubicBezTo>
                <a:cubicBezTo>
                  <a:pt x="12244" y="2279"/>
                  <a:pt x="12306" y="2358"/>
                  <a:pt x="12382" y="2358"/>
                </a:cubicBezTo>
                <a:cubicBezTo>
                  <a:pt x="12459" y="2358"/>
                  <a:pt x="12520" y="2279"/>
                  <a:pt x="12520" y="2181"/>
                </a:cubicBezTo>
                <a:cubicBezTo>
                  <a:pt x="12520" y="2083"/>
                  <a:pt x="12459" y="2003"/>
                  <a:pt x="12382" y="2003"/>
                </a:cubicBezTo>
                <a:close/>
                <a:moveTo>
                  <a:pt x="12752" y="2003"/>
                </a:moveTo>
                <a:cubicBezTo>
                  <a:pt x="12676" y="2003"/>
                  <a:pt x="12614" y="2083"/>
                  <a:pt x="12614" y="2181"/>
                </a:cubicBezTo>
                <a:cubicBezTo>
                  <a:pt x="12614" y="2279"/>
                  <a:pt x="12676" y="2358"/>
                  <a:pt x="12752" y="2358"/>
                </a:cubicBezTo>
                <a:cubicBezTo>
                  <a:pt x="12829" y="2358"/>
                  <a:pt x="12890" y="2279"/>
                  <a:pt x="12890" y="2181"/>
                </a:cubicBezTo>
                <a:cubicBezTo>
                  <a:pt x="12890" y="2083"/>
                  <a:pt x="12829" y="2003"/>
                  <a:pt x="12752" y="2003"/>
                </a:cubicBezTo>
                <a:close/>
                <a:moveTo>
                  <a:pt x="13163" y="2003"/>
                </a:moveTo>
                <a:cubicBezTo>
                  <a:pt x="13087" y="2003"/>
                  <a:pt x="13024" y="2083"/>
                  <a:pt x="13024" y="2181"/>
                </a:cubicBezTo>
                <a:cubicBezTo>
                  <a:pt x="13024" y="2279"/>
                  <a:pt x="13087" y="2358"/>
                  <a:pt x="13163" y="2358"/>
                </a:cubicBezTo>
                <a:cubicBezTo>
                  <a:pt x="13240" y="2358"/>
                  <a:pt x="13301" y="2279"/>
                  <a:pt x="13301" y="2181"/>
                </a:cubicBezTo>
                <a:cubicBezTo>
                  <a:pt x="13301" y="2083"/>
                  <a:pt x="13240" y="2003"/>
                  <a:pt x="13163" y="2003"/>
                </a:cubicBezTo>
                <a:close/>
                <a:moveTo>
                  <a:pt x="13574" y="2003"/>
                </a:moveTo>
                <a:cubicBezTo>
                  <a:pt x="13498" y="2003"/>
                  <a:pt x="13435" y="2083"/>
                  <a:pt x="13435" y="2181"/>
                </a:cubicBezTo>
                <a:cubicBezTo>
                  <a:pt x="13435" y="2279"/>
                  <a:pt x="13498" y="2358"/>
                  <a:pt x="13574" y="2358"/>
                </a:cubicBezTo>
                <a:cubicBezTo>
                  <a:pt x="13650" y="2358"/>
                  <a:pt x="13711" y="2279"/>
                  <a:pt x="13711" y="2181"/>
                </a:cubicBezTo>
                <a:cubicBezTo>
                  <a:pt x="13711" y="2083"/>
                  <a:pt x="13650" y="2003"/>
                  <a:pt x="13574" y="2003"/>
                </a:cubicBezTo>
                <a:close/>
                <a:moveTo>
                  <a:pt x="13985" y="2003"/>
                </a:moveTo>
                <a:cubicBezTo>
                  <a:pt x="13908" y="2003"/>
                  <a:pt x="13846" y="2083"/>
                  <a:pt x="13846" y="2181"/>
                </a:cubicBezTo>
                <a:cubicBezTo>
                  <a:pt x="13846" y="2279"/>
                  <a:pt x="13908" y="2358"/>
                  <a:pt x="13985" y="2358"/>
                </a:cubicBezTo>
                <a:cubicBezTo>
                  <a:pt x="14061" y="2358"/>
                  <a:pt x="14122" y="2279"/>
                  <a:pt x="14122" y="2181"/>
                </a:cubicBezTo>
                <a:cubicBezTo>
                  <a:pt x="14122" y="2083"/>
                  <a:pt x="14061" y="2003"/>
                  <a:pt x="13985" y="2003"/>
                </a:cubicBezTo>
                <a:close/>
                <a:moveTo>
                  <a:pt x="14355" y="2003"/>
                </a:moveTo>
                <a:cubicBezTo>
                  <a:pt x="14278" y="2003"/>
                  <a:pt x="14216" y="2083"/>
                  <a:pt x="14216" y="2181"/>
                </a:cubicBezTo>
                <a:cubicBezTo>
                  <a:pt x="14216" y="2279"/>
                  <a:pt x="14278" y="2358"/>
                  <a:pt x="14355" y="2358"/>
                </a:cubicBezTo>
                <a:cubicBezTo>
                  <a:pt x="14431" y="2358"/>
                  <a:pt x="14492" y="2279"/>
                  <a:pt x="14492" y="2181"/>
                </a:cubicBezTo>
                <a:cubicBezTo>
                  <a:pt x="14492" y="2083"/>
                  <a:pt x="14431" y="2003"/>
                  <a:pt x="14355" y="2003"/>
                </a:cubicBezTo>
                <a:close/>
                <a:moveTo>
                  <a:pt x="14765" y="2003"/>
                </a:moveTo>
                <a:cubicBezTo>
                  <a:pt x="14689" y="2003"/>
                  <a:pt x="14627" y="2083"/>
                  <a:pt x="14627" y="2181"/>
                </a:cubicBezTo>
                <a:cubicBezTo>
                  <a:pt x="14627" y="2279"/>
                  <a:pt x="14689" y="2358"/>
                  <a:pt x="14765" y="2358"/>
                </a:cubicBezTo>
                <a:cubicBezTo>
                  <a:pt x="14842" y="2358"/>
                  <a:pt x="14903" y="2279"/>
                  <a:pt x="14903" y="2181"/>
                </a:cubicBezTo>
                <a:cubicBezTo>
                  <a:pt x="14903" y="2083"/>
                  <a:pt x="14842" y="2003"/>
                  <a:pt x="14765" y="2003"/>
                </a:cubicBezTo>
                <a:close/>
                <a:moveTo>
                  <a:pt x="15135" y="2003"/>
                </a:moveTo>
                <a:cubicBezTo>
                  <a:pt x="15059" y="2003"/>
                  <a:pt x="14997" y="2083"/>
                  <a:pt x="14997" y="2181"/>
                </a:cubicBezTo>
                <a:cubicBezTo>
                  <a:pt x="14997" y="2279"/>
                  <a:pt x="15059" y="2358"/>
                  <a:pt x="15135" y="2358"/>
                </a:cubicBezTo>
                <a:cubicBezTo>
                  <a:pt x="15212" y="2358"/>
                  <a:pt x="15273" y="2279"/>
                  <a:pt x="15273" y="2181"/>
                </a:cubicBezTo>
                <a:cubicBezTo>
                  <a:pt x="15273" y="2083"/>
                  <a:pt x="15212" y="2003"/>
                  <a:pt x="15135" y="2003"/>
                </a:cubicBezTo>
                <a:close/>
                <a:moveTo>
                  <a:pt x="15546" y="2003"/>
                </a:moveTo>
                <a:cubicBezTo>
                  <a:pt x="15470" y="2003"/>
                  <a:pt x="15407" y="2083"/>
                  <a:pt x="15407" y="2181"/>
                </a:cubicBezTo>
                <a:cubicBezTo>
                  <a:pt x="15407" y="2279"/>
                  <a:pt x="15470" y="2358"/>
                  <a:pt x="15546" y="2358"/>
                </a:cubicBezTo>
                <a:cubicBezTo>
                  <a:pt x="15623" y="2358"/>
                  <a:pt x="15684" y="2279"/>
                  <a:pt x="15684" y="2181"/>
                </a:cubicBezTo>
                <a:cubicBezTo>
                  <a:pt x="15684" y="2083"/>
                  <a:pt x="15623" y="2003"/>
                  <a:pt x="15546" y="2003"/>
                </a:cubicBezTo>
                <a:close/>
                <a:moveTo>
                  <a:pt x="15957" y="2003"/>
                </a:moveTo>
                <a:cubicBezTo>
                  <a:pt x="15881" y="2003"/>
                  <a:pt x="15818" y="2083"/>
                  <a:pt x="15818" y="2181"/>
                </a:cubicBezTo>
                <a:cubicBezTo>
                  <a:pt x="15818" y="2279"/>
                  <a:pt x="15881" y="2358"/>
                  <a:pt x="15957" y="2358"/>
                </a:cubicBezTo>
                <a:cubicBezTo>
                  <a:pt x="16033" y="2358"/>
                  <a:pt x="16094" y="2279"/>
                  <a:pt x="16094" y="2181"/>
                </a:cubicBezTo>
                <a:cubicBezTo>
                  <a:pt x="16094" y="2083"/>
                  <a:pt x="16033" y="2003"/>
                  <a:pt x="15957" y="2003"/>
                </a:cubicBezTo>
                <a:close/>
                <a:moveTo>
                  <a:pt x="16327" y="2003"/>
                </a:moveTo>
                <a:cubicBezTo>
                  <a:pt x="16250" y="2003"/>
                  <a:pt x="16188" y="2083"/>
                  <a:pt x="16188" y="2181"/>
                </a:cubicBezTo>
                <a:cubicBezTo>
                  <a:pt x="16188" y="2279"/>
                  <a:pt x="16250" y="2358"/>
                  <a:pt x="16327" y="2358"/>
                </a:cubicBezTo>
                <a:cubicBezTo>
                  <a:pt x="16403" y="2358"/>
                  <a:pt x="16464" y="2279"/>
                  <a:pt x="16464" y="2181"/>
                </a:cubicBezTo>
                <a:cubicBezTo>
                  <a:pt x="16464" y="2083"/>
                  <a:pt x="16403" y="2003"/>
                  <a:pt x="16327" y="2003"/>
                </a:cubicBezTo>
                <a:close/>
                <a:moveTo>
                  <a:pt x="16738" y="2003"/>
                </a:moveTo>
                <a:cubicBezTo>
                  <a:pt x="16661" y="2003"/>
                  <a:pt x="16599" y="2083"/>
                  <a:pt x="16599" y="2181"/>
                </a:cubicBezTo>
                <a:cubicBezTo>
                  <a:pt x="16599" y="2279"/>
                  <a:pt x="16661" y="2358"/>
                  <a:pt x="16738" y="2358"/>
                </a:cubicBezTo>
                <a:cubicBezTo>
                  <a:pt x="16814" y="2358"/>
                  <a:pt x="16875" y="2279"/>
                  <a:pt x="16875" y="2181"/>
                </a:cubicBezTo>
                <a:cubicBezTo>
                  <a:pt x="16875" y="2083"/>
                  <a:pt x="16814" y="2003"/>
                  <a:pt x="16738" y="2003"/>
                </a:cubicBezTo>
                <a:close/>
                <a:moveTo>
                  <a:pt x="17149" y="2003"/>
                </a:moveTo>
                <a:cubicBezTo>
                  <a:pt x="17072" y="2003"/>
                  <a:pt x="17010" y="2083"/>
                  <a:pt x="17010" y="2181"/>
                </a:cubicBezTo>
                <a:cubicBezTo>
                  <a:pt x="17010" y="2279"/>
                  <a:pt x="17072" y="2358"/>
                  <a:pt x="17149" y="2358"/>
                </a:cubicBezTo>
                <a:cubicBezTo>
                  <a:pt x="17225" y="2358"/>
                  <a:pt x="17286" y="2279"/>
                  <a:pt x="17286" y="2181"/>
                </a:cubicBezTo>
                <a:cubicBezTo>
                  <a:pt x="17286" y="2083"/>
                  <a:pt x="17225" y="2003"/>
                  <a:pt x="17149" y="2003"/>
                </a:cubicBezTo>
                <a:close/>
                <a:moveTo>
                  <a:pt x="17518" y="2003"/>
                </a:moveTo>
                <a:cubicBezTo>
                  <a:pt x="17442" y="2003"/>
                  <a:pt x="17380" y="2083"/>
                  <a:pt x="17380" y="2181"/>
                </a:cubicBezTo>
                <a:cubicBezTo>
                  <a:pt x="17380" y="2279"/>
                  <a:pt x="17442" y="2358"/>
                  <a:pt x="17518" y="2358"/>
                </a:cubicBezTo>
                <a:cubicBezTo>
                  <a:pt x="17595" y="2358"/>
                  <a:pt x="17656" y="2279"/>
                  <a:pt x="17656" y="2181"/>
                </a:cubicBezTo>
                <a:cubicBezTo>
                  <a:pt x="17656" y="2083"/>
                  <a:pt x="17595" y="2003"/>
                  <a:pt x="17518" y="2003"/>
                </a:cubicBezTo>
                <a:close/>
                <a:moveTo>
                  <a:pt x="17929" y="2003"/>
                </a:moveTo>
                <a:cubicBezTo>
                  <a:pt x="17853" y="2003"/>
                  <a:pt x="17791" y="2083"/>
                  <a:pt x="17791" y="2181"/>
                </a:cubicBezTo>
                <a:cubicBezTo>
                  <a:pt x="17791" y="2279"/>
                  <a:pt x="17853" y="2358"/>
                  <a:pt x="17929" y="2358"/>
                </a:cubicBezTo>
                <a:cubicBezTo>
                  <a:pt x="18005" y="2358"/>
                  <a:pt x="18067" y="2279"/>
                  <a:pt x="18067" y="2181"/>
                </a:cubicBezTo>
                <a:cubicBezTo>
                  <a:pt x="18067" y="2083"/>
                  <a:pt x="18005" y="2003"/>
                  <a:pt x="17929" y="2003"/>
                </a:cubicBezTo>
                <a:close/>
                <a:moveTo>
                  <a:pt x="18299" y="2003"/>
                </a:moveTo>
                <a:cubicBezTo>
                  <a:pt x="18223" y="2003"/>
                  <a:pt x="18160" y="2083"/>
                  <a:pt x="18160" y="2181"/>
                </a:cubicBezTo>
                <a:cubicBezTo>
                  <a:pt x="18160" y="2279"/>
                  <a:pt x="18223" y="2358"/>
                  <a:pt x="18299" y="2358"/>
                </a:cubicBezTo>
                <a:cubicBezTo>
                  <a:pt x="18375" y="2358"/>
                  <a:pt x="18436" y="2279"/>
                  <a:pt x="18436" y="2181"/>
                </a:cubicBezTo>
                <a:cubicBezTo>
                  <a:pt x="18436" y="2083"/>
                  <a:pt x="18375" y="2003"/>
                  <a:pt x="18299" y="2003"/>
                </a:cubicBezTo>
                <a:close/>
                <a:moveTo>
                  <a:pt x="18710" y="2003"/>
                </a:moveTo>
                <a:cubicBezTo>
                  <a:pt x="18634" y="2003"/>
                  <a:pt x="18571" y="2083"/>
                  <a:pt x="18571" y="2181"/>
                </a:cubicBezTo>
                <a:cubicBezTo>
                  <a:pt x="18571" y="2279"/>
                  <a:pt x="18634" y="2358"/>
                  <a:pt x="18710" y="2358"/>
                </a:cubicBezTo>
                <a:cubicBezTo>
                  <a:pt x="18786" y="2358"/>
                  <a:pt x="18847" y="2279"/>
                  <a:pt x="18847" y="2181"/>
                </a:cubicBezTo>
                <a:cubicBezTo>
                  <a:pt x="18847" y="2083"/>
                  <a:pt x="18786" y="2003"/>
                  <a:pt x="18710" y="2003"/>
                </a:cubicBezTo>
                <a:close/>
                <a:moveTo>
                  <a:pt x="19121" y="2003"/>
                </a:moveTo>
                <a:cubicBezTo>
                  <a:pt x="19044" y="2003"/>
                  <a:pt x="18982" y="2083"/>
                  <a:pt x="18982" y="2181"/>
                </a:cubicBezTo>
                <a:cubicBezTo>
                  <a:pt x="18982" y="2279"/>
                  <a:pt x="19044" y="2358"/>
                  <a:pt x="19121" y="2358"/>
                </a:cubicBezTo>
                <a:cubicBezTo>
                  <a:pt x="19197" y="2358"/>
                  <a:pt x="19258" y="2279"/>
                  <a:pt x="19258" y="2181"/>
                </a:cubicBezTo>
                <a:cubicBezTo>
                  <a:pt x="19258" y="2083"/>
                  <a:pt x="19197" y="2003"/>
                  <a:pt x="19121" y="2003"/>
                </a:cubicBezTo>
                <a:close/>
                <a:moveTo>
                  <a:pt x="19490" y="2003"/>
                </a:moveTo>
                <a:cubicBezTo>
                  <a:pt x="19414" y="2003"/>
                  <a:pt x="19352" y="2083"/>
                  <a:pt x="19352" y="2181"/>
                </a:cubicBezTo>
                <a:cubicBezTo>
                  <a:pt x="19352" y="2279"/>
                  <a:pt x="19414" y="2358"/>
                  <a:pt x="19490" y="2358"/>
                </a:cubicBezTo>
                <a:cubicBezTo>
                  <a:pt x="19567" y="2358"/>
                  <a:pt x="19628" y="2279"/>
                  <a:pt x="19628" y="2181"/>
                </a:cubicBezTo>
                <a:cubicBezTo>
                  <a:pt x="19628" y="2083"/>
                  <a:pt x="19567" y="2003"/>
                  <a:pt x="19490" y="2003"/>
                </a:cubicBezTo>
                <a:close/>
                <a:moveTo>
                  <a:pt x="1741" y="2531"/>
                </a:moveTo>
                <a:cubicBezTo>
                  <a:pt x="1665" y="2531"/>
                  <a:pt x="1602" y="2611"/>
                  <a:pt x="1602" y="2708"/>
                </a:cubicBezTo>
                <a:cubicBezTo>
                  <a:pt x="1602" y="2806"/>
                  <a:pt x="1665" y="2885"/>
                  <a:pt x="1741" y="2885"/>
                </a:cubicBezTo>
                <a:cubicBezTo>
                  <a:pt x="1817" y="2885"/>
                  <a:pt x="1878" y="2806"/>
                  <a:pt x="1878" y="2708"/>
                </a:cubicBezTo>
                <a:cubicBezTo>
                  <a:pt x="1878" y="2611"/>
                  <a:pt x="1817" y="2531"/>
                  <a:pt x="1741" y="2531"/>
                </a:cubicBezTo>
                <a:close/>
                <a:moveTo>
                  <a:pt x="2111" y="2531"/>
                </a:moveTo>
                <a:cubicBezTo>
                  <a:pt x="2035" y="2531"/>
                  <a:pt x="1972" y="2611"/>
                  <a:pt x="1972" y="2708"/>
                </a:cubicBezTo>
                <a:cubicBezTo>
                  <a:pt x="1972" y="2806"/>
                  <a:pt x="2035" y="2885"/>
                  <a:pt x="2111" y="2885"/>
                </a:cubicBezTo>
                <a:cubicBezTo>
                  <a:pt x="2187" y="2885"/>
                  <a:pt x="2248" y="2806"/>
                  <a:pt x="2248" y="2708"/>
                </a:cubicBezTo>
                <a:cubicBezTo>
                  <a:pt x="2248" y="2611"/>
                  <a:pt x="2187" y="2531"/>
                  <a:pt x="2111" y="2531"/>
                </a:cubicBezTo>
                <a:close/>
                <a:moveTo>
                  <a:pt x="2522" y="2531"/>
                </a:moveTo>
                <a:cubicBezTo>
                  <a:pt x="2445" y="2531"/>
                  <a:pt x="2383" y="2611"/>
                  <a:pt x="2383" y="2708"/>
                </a:cubicBezTo>
                <a:cubicBezTo>
                  <a:pt x="2383" y="2806"/>
                  <a:pt x="2445" y="2885"/>
                  <a:pt x="2522" y="2885"/>
                </a:cubicBezTo>
                <a:cubicBezTo>
                  <a:pt x="2598" y="2885"/>
                  <a:pt x="2659" y="2806"/>
                  <a:pt x="2659" y="2708"/>
                </a:cubicBezTo>
                <a:cubicBezTo>
                  <a:pt x="2659" y="2611"/>
                  <a:pt x="2598" y="2531"/>
                  <a:pt x="2522" y="2531"/>
                </a:cubicBezTo>
                <a:close/>
                <a:moveTo>
                  <a:pt x="2891" y="2531"/>
                </a:moveTo>
                <a:cubicBezTo>
                  <a:pt x="2815" y="2531"/>
                  <a:pt x="2753" y="2611"/>
                  <a:pt x="2753" y="2708"/>
                </a:cubicBezTo>
                <a:cubicBezTo>
                  <a:pt x="2753" y="2806"/>
                  <a:pt x="2815" y="2885"/>
                  <a:pt x="2891" y="2885"/>
                </a:cubicBezTo>
                <a:cubicBezTo>
                  <a:pt x="2968" y="2885"/>
                  <a:pt x="3029" y="2806"/>
                  <a:pt x="3029" y="2708"/>
                </a:cubicBezTo>
                <a:cubicBezTo>
                  <a:pt x="3029" y="2611"/>
                  <a:pt x="2968" y="2531"/>
                  <a:pt x="2891" y="2531"/>
                </a:cubicBezTo>
                <a:close/>
                <a:moveTo>
                  <a:pt x="3302" y="2531"/>
                </a:moveTo>
                <a:cubicBezTo>
                  <a:pt x="3226" y="2531"/>
                  <a:pt x="3164" y="2611"/>
                  <a:pt x="3164" y="2708"/>
                </a:cubicBezTo>
                <a:cubicBezTo>
                  <a:pt x="3164" y="2806"/>
                  <a:pt x="3226" y="2885"/>
                  <a:pt x="3302" y="2885"/>
                </a:cubicBezTo>
                <a:cubicBezTo>
                  <a:pt x="3379" y="2885"/>
                  <a:pt x="3440" y="2806"/>
                  <a:pt x="3440" y="2708"/>
                </a:cubicBezTo>
                <a:cubicBezTo>
                  <a:pt x="3440" y="2611"/>
                  <a:pt x="3379" y="2531"/>
                  <a:pt x="3302" y="2531"/>
                </a:cubicBezTo>
                <a:close/>
                <a:moveTo>
                  <a:pt x="3713" y="2531"/>
                </a:moveTo>
                <a:cubicBezTo>
                  <a:pt x="3637" y="2531"/>
                  <a:pt x="3575" y="2611"/>
                  <a:pt x="3575" y="2708"/>
                </a:cubicBezTo>
                <a:cubicBezTo>
                  <a:pt x="3575" y="2806"/>
                  <a:pt x="3637" y="2885"/>
                  <a:pt x="3713" y="2885"/>
                </a:cubicBezTo>
                <a:cubicBezTo>
                  <a:pt x="3790" y="2885"/>
                  <a:pt x="3851" y="2806"/>
                  <a:pt x="3851" y="2708"/>
                </a:cubicBezTo>
                <a:cubicBezTo>
                  <a:pt x="3851" y="2611"/>
                  <a:pt x="3790" y="2531"/>
                  <a:pt x="3713" y="2531"/>
                </a:cubicBezTo>
                <a:close/>
                <a:moveTo>
                  <a:pt x="4083" y="2531"/>
                </a:moveTo>
                <a:cubicBezTo>
                  <a:pt x="4007" y="2531"/>
                  <a:pt x="3944" y="2611"/>
                  <a:pt x="3944" y="2708"/>
                </a:cubicBezTo>
                <a:cubicBezTo>
                  <a:pt x="3944" y="2806"/>
                  <a:pt x="4007" y="2885"/>
                  <a:pt x="4083" y="2885"/>
                </a:cubicBezTo>
                <a:cubicBezTo>
                  <a:pt x="4159" y="2885"/>
                  <a:pt x="4220" y="2806"/>
                  <a:pt x="4220" y="2708"/>
                </a:cubicBezTo>
                <a:cubicBezTo>
                  <a:pt x="4220" y="2611"/>
                  <a:pt x="4159" y="2531"/>
                  <a:pt x="4083" y="2531"/>
                </a:cubicBezTo>
                <a:close/>
                <a:moveTo>
                  <a:pt x="4494" y="2531"/>
                </a:moveTo>
                <a:cubicBezTo>
                  <a:pt x="4418" y="2531"/>
                  <a:pt x="4355" y="2611"/>
                  <a:pt x="4355" y="2708"/>
                </a:cubicBezTo>
                <a:cubicBezTo>
                  <a:pt x="4355" y="2806"/>
                  <a:pt x="4418" y="2885"/>
                  <a:pt x="4494" y="2885"/>
                </a:cubicBezTo>
                <a:cubicBezTo>
                  <a:pt x="4570" y="2885"/>
                  <a:pt x="4631" y="2806"/>
                  <a:pt x="4631" y="2708"/>
                </a:cubicBezTo>
                <a:cubicBezTo>
                  <a:pt x="4631" y="2611"/>
                  <a:pt x="4570" y="2531"/>
                  <a:pt x="4494" y="2531"/>
                </a:cubicBezTo>
                <a:close/>
                <a:moveTo>
                  <a:pt x="4864" y="2531"/>
                </a:moveTo>
                <a:cubicBezTo>
                  <a:pt x="4787" y="2531"/>
                  <a:pt x="4725" y="2611"/>
                  <a:pt x="4725" y="2708"/>
                </a:cubicBezTo>
                <a:cubicBezTo>
                  <a:pt x="4725" y="2806"/>
                  <a:pt x="4787" y="2885"/>
                  <a:pt x="4864" y="2885"/>
                </a:cubicBezTo>
                <a:cubicBezTo>
                  <a:pt x="4940" y="2885"/>
                  <a:pt x="5001" y="2806"/>
                  <a:pt x="5001" y="2708"/>
                </a:cubicBezTo>
                <a:cubicBezTo>
                  <a:pt x="5001" y="2611"/>
                  <a:pt x="4940" y="2531"/>
                  <a:pt x="4864" y="2531"/>
                </a:cubicBezTo>
                <a:close/>
                <a:moveTo>
                  <a:pt x="5274" y="2531"/>
                </a:moveTo>
                <a:cubicBezTo>
                  <a:pt x="5198" y="2531"/>
                  <a:pt x="5136" y="2611"/>
                  <a:pt x="5136" y="2708"/>
                </a:cubicBezTo>
                <a:cubicBezTo>
                  <a:pt x="5136" y="2806"/>
                  <a:pt x="5198" y="2885"/>
                  <a:pt x="5274" y="2885"/>
                </a:cubicBezTo>
                <a:cubicBezTo>
                  <a:pt x="5351" y="2885"/>
                  <a:pt x="5412" y="2806"/>
                  <a:pt x="5412" y="2708"/>
                </a:cubicBezTo>
                <a:cubicBezTo>
                  <a:pt x="5412" y="2611"/>
                  <a:pt x="5351" y="2531"/>
                  <a:pt x="5274" y="2531"/>
                </a:cubicBezTo>
                <a:close/>
                <a:moveTo>
                  <a:pt x="5685" y="2531"/>
                </a:moveTo>
                <a:cubicBezTo>
                  <a:pt x="5609" y="2531"/>
                  <a:pt x="5547" y="2610"/>
                  <a:pt x="5547" y="2708"/>
                </a:cubicBezTo>
                <a:cubicBezTo>
                  <a:pt x="5547" y="2806"/>
                  <a:pt x="5609" y="2885"/>
                  <a:pt x="5685" y="2885"/>
                </a:cubicBezTo>
                <a:cubicBezTo>
                  <a:pt x="5762" y="2885"/>
                  <a:pt x="5823" y="2806"/>
                  <a:pt x="5823" y="2708"/>
                </a:cubicBezTo>
                <a:cubicBezTo>
                  <a:pt x="5823" y="2610"/>
                  <a:pt x="5762" y="2531"/>
                  <a:pt x="5685" y="2531"/>
                </a:cubicBezTo>
                <a:close/>
                <a:moveTo>
                  <a:pt x="6055" y="2531"/>
                </a:moveTo>
                <a:cubicBezTo>
                  <a:pt x="5979" y="2531"/>
                  <a:pt x="5916" y="2610"/>
                  <a:pt x="5916" y="2708"/>
                </a:cubicBezTo>
                <a:cubicBezTo>
                  <a:pt x="5916" y="2806"/>
                  <a:pt x="5979" y="2885"/>
                  <a:pt x="6055" y="2885"/>
                </a:cubicBezTo>
                <a:cubicBezTo>
                  <a:pt x="6132" y="2885"/>
                  <a:pt x="6193" y="2806"/>
                  <a:pt x="6193" y="2708"/>
                </a:cubicBezTo>
                <a:cubicBezTo>
                  <a:pt x="6193" y="2610"/>
                  <a:pt x="6132" y="2531"/>
                  <a:pt x="6055" y="2531"/>
                </a:cubicBezTo>
                <a:close/>
                <a:moveTo>
                  <a:pt x="6425" y="2531"/>
                </a:moveTo>
                <a:cubicBezTo>
                  <a:pt x="6349" y="2531"/>
                  <a:pt x="6286" y="2610"/>
                  <a:pt x="6286" y="2708"/>
                </a:cubicBezTo>
                <a:cubicBezTo>
                  <a:pt x="6286" y="2806"/>
                  <a:pt x="6349" y="2885"/>
                  <a:pt x="6425" y="2885"/>
                </a:cubicBezTo>
                <a:cubicBezTo>
                  <a:pt x="6501" y="2885"/>
                  <a:pt x="6562" y="2806"/>
                  <a:pt x="6562" y="2708"/>
                </a:cubicBezTo>
                <a:cubicBezTo>
                  <a:pt x="6562" y="2610"/>
                  <a:pt x="6501" y="2531"/>
                  <a:pt x="6425" y="2531"/>
                </a:cubicBezTo>
                <a:close/>
                <a:moveTo>
                  <a:pt x="6836" y="2531"/>
                </a:moveTo>
                <a:cubicBezTo>
                  <a:pt x="6759" y="2531"/>
                  <a:pt x="6697" y="2610"/>
                  <a:pt x="6697" y="2708"/>
                </a:cubicBezTo>
                <a:cubicBezTo>
                  <a:pt x="6697" y="2806"/>
                  <a:pt x="6759" y="2885"/>
                  <a:pt x="6836" y="2885"/>
                </a:cubicBezTo>
                <a:cubicBezTo>
                  <a:pt x="6912" y="2885"/>
                  <a:pt x="6973" y="2806"/>
                  <a:pt x="6973" y="2708"/>
                </a:cubicBezTo>
                <a:cubicBezTo>
                  <a:pt x="6973" y="2610"/>
                  <a:pt x="6912" y="2531"/>
                  <a:pt x="6836" y="2531"/>
                </a:cubicBezTo>
                <a:close/>
                <a:moveTo>
                  <a:pt x="7247" y="2531"/>
                </a:moveTo>
                <a:cubicBezTo>
                  <a:pt x="7170" y="2531"/>
                  <a:pt x="7108" y="2610"/>
                  <a:pt x="7108" y="2708"/>
                </a:cubicBezTo>
                <a:cubicBezTo>
                  <a:pt x="7108" y="2806"/>
                  <a:pt x="7170" y="2885"/>
                  <a:pt x="7247" y="2885"/>
                </a:cubicBezTo>
                <a:cubicBezTo>
                  <a:pt x="7323" y="2885"/>
                  <a:pt x="7384" y="2806"/>
                  <a:pt x="7384" y="2708"/>
                </a:cubicBezTo>
                <a:cubicBezTo>
                  <a:pt x="7384" y="2610"/>
                  <a:pt x="7323" y="2531"/>
                  <a:pt x="7247" y="2531"/>
                </a:cubicBezTo>
                <a:close/>
                <a:moveTo>
                  <a:pt x="7616" y="2531"/>
                </a:moveTo>
                <a:cubicBezTo>
                  <a:pt x="7540" y="2531"/>
                  <a:pt x="7478" y="2610"/>
                  <a:pt x="7478" y="2708"/>
                </a:cubicBezTo>
                <a:cubicBezTo>
                  <a:pt x="7478" y="2806"/>
                  <a:pt x="7540" y="2885"/>
                  <a:pt x="7616" y="2885"/>
                </a:cubicBezTo>
                <a:cubicBezTo>
                  <a:pt x="7693" y="2885"/>
                  <a:pt x="7754" y="2806"/>
                  <a:pt x="7754" y="2708"/>
                </a:cubicBezTo>
                <a:cubicBezTo>
                  <a:pt x="7754" y="2610"/>
                  <a:pt x="7693" y="2531"/>
                  <a:pt x="7616" y="2531"/>
                </a:cubicBezTo>
                <a:close/>
                <a:moveTo>
                  <a:pt x="8027" y="2531"/>
                </a:moveTo>
                <a:cubicBezTo>
                  <a:pt x="7951" y="2531"/>
                  <a:pt x="7889" y="2610"/>
                  <a:pt x="7889" y="2708"/>
                </a:cubicBezTo>
                <a:cubicBezTo>
                  <a:pt x="7889" y="2806"/>
                  <a:pt x="7951" y="2885"/>
                  <a:pt x="8027" y="2885"/>
                </a:cubicBezTo>
                <a:cubicBezTo>
                  <a:pt x="8104" y="2885"/>
                  <a:pt x="8165" y="2806"/>
                  <a:pt x="8165" y="2708"/>
                </a:cubicBezTo>
                <a:cubicBezTo>
                  <a:pt x="8165" y="2610"/>
                  <a:pt x="8104" y="2531"/>
                  <a:pt x="8027" y="2531"/>
                </a:cubicBezTo>
                <a:close/>
                <a:moveTo>
                  <a:pt x="8438" y="2531"/>
                </a:moveTo>
                <a:cubicBezTo>
                  <a:pt x="8362" y="2531"/>
                  <a:pt x="8299" y="2610"/>
                  <a:pt x="8299" y="2708"/>
                </a:cubicBezTo>
                <a:cubicBezTo>
                  <a:pt x="8299" y="2806"/>
                  <a:pt x="8362" y="2885"/>
                  <a:pt x="8438" y="2885"/>
                </a:cubicBezTo>
                <a:cubicBezTo>
                  <a:pt x="8515" y="2885"/>
                  <a:pt x="8576" y="2806"/>
                  <a:pt x="8576" y="2708"/>
                </a:cubicBezTo>
                <a:cubicBezTo>
                  <a:pt x="8576" y="2610"/>
                  <a:pt x="8515" y="2531"/>
                  <a:pt x="8438" y="2531"/>
                </a:cubicBezTo>
                <a:close/>
                <a:moveTo>
                  <a:pt x="8808" y="2531"/>
                </a:moveTo>
                <a:cubicBezTo>
                  <a:pt x="8732" y="2531"/>
                  <a:pt x="8669" y="2610"/>
                  <a:pt x="8669" y="2708"/>
                </a:cubicBezTo>
                <a:cubicBezTo>
                  <a:pt x="8669" y="2806"/>
                  <a:pt x="8732" y="2885"/>
                  <a:pt x="8808" y="2885"/>
                </a:cubicBezTo>
                <a:cubicBezTo>
                  <a:pt x="8884" y="2885"/>
                  <a:pt x="8945" y="2806"/>
                  <a:pt x="8945" y="2708"/>
                </a:cubicBezTo>
                <a:cubicBezTo>
                  <a:pt x="8945" y="2610"/>
                  <a:pt x="8884" y="2531"/>
                  <a:pt x="8808" y="2531"/>
                </a:cubicBezTo>
                <a:close/>
                <a:moveTo>
                  <a:pt x="9219" y="2531"/>
                </a:moveTo>
                <a:cubicBezTo>
                  <a:pt x="9142" y="2531"/>
                  <a:pt x="9080" y="2610"/>
                  <a:pt x="9080" y="2708"/>
                </a:cubicBezTo>
                <a:cubicBezTo>
                  <a:pt x="9080" y="2806"/>
                  <a:pt x="9142" y="2885"/>
                  <a:pt x="9219" y="2885"/>
                </a:cubicBezTo>
                <a:cubicBezTo>
                  <a:pt x="9295" y="2885"/>
                  <a:pt x="9356" y="2806"/>
                  <a:pt x="9356" y="2708"/>
                </a:cubicBezTo>
                <a:cubicBezTo>
                  <a:pt x="9356" y="2610"/>
                  <a:pt x="9295" y="2531"/>
                  <a:pt x="9219" y="2531"/>
                </a:cubicBezTo>
                <a:close/>
                <a:moveTo>
                  <a:pt x="9589" y="2531"/>
                </a:moveTo>
                <a:cubicBezTo>
                  <a:pt x="9512" y="2531"/>
                  <a:pt x="9450" y="2610"/>
                  <a:pt x="9450" y="2708"/>
                </a:cubicBezTo>
                <a:cubicBezTo>
                  <a:pt x="9450" y="2806"/>
                  <a:pt x="9512" y="2885"/>
                  <a:pt x="9589" y="2885"/>
                </a:cubicBezTo>
                <a:cubicBezTo>
                  <a:pt x="9665" y="2885"/>
                  <a:pt x="9726" y="2806"/>
                  <a:pt x="9726" y="2708"/>
                </a:cubicBezTo>
                <a:cubicBezTo>
                  <a:pt x="9726" y="2610"/>
                  <a:pt x="9665" y="2531"/>
                  <a:pt x="9589" y="2531"/>
                </a:cubicBezTo>
                <a:close/>
                <a:moveTo>
                  <a:pt x="9999" y="2531"/>
                </a:moveTo>
                <a:cubicBezTo>
                  <a:pt x="9923" y="2531"/>
                  <a:pt x="9861" y="2610"/>
                  <a:pt x="9861" y="2708"/>
                </a:cubicBezTo>
                <a:cubicBezTo>
                  <a:pt x="9861" y="2806"/>
                  <a:pt x="9923" y="2885"/>
                  <a:pt x="9999" y="2885"/>
                </a:cubicBezTo>
                <a:cubicBezTo>
                  <a:pt x="10076" y="2885"/>
                  <a:pt x="10137" y="2806"/>
                  <a:pt x="10137" y="2708"/>
                </a:cubicBezTo>
                <a:cubicBezTo>
                  <a:pt x="10137" y="2610"/>
                  <a:pt x="10076" y="2531"/>
                  <a:pt x="9999" y="2531"/>
                </a:cubicBezTo>
                <a:close/>
                <a:moveTo>
                  <a:pt x="10410" y="2531"/>
                </a:moveTo>
                <a:cubicBezTo>
                  <a:pt x="10334" y="2531"/>
                  <a:pt x="10272" y="2610"/>
                  <a:pt x="10272" y="2708"/>
                </a:cubicBezTo>
                <a:cubicBezTo>
                  <a:pt x="10272" y="2806"/>
                  <a:pt x="10334" y="2885"/>
                  <a:pt x="10410" y="2885"/>
                </a:cubicBezTo>
                <a:cubicBezTo>
                  <a:pt x="10487" y="2885"/>
                  <a:pt x="10548" y="2806"/>
                  <a:pt x="10548" y="2708"/>
                </a:cubicBezTo>
                <a:cubicBezTo>
                  <a:pt x="10548" y="2610"/>
                  <a:pt x="10487" y="2531"/>
                  <a:pt x="10410" y="2531"/>
                </a:cubicBezTo>
                <a:close/>
                <a:moveTo>
                  <a:pt x="10780" y="2531"/>
                </a:moveTo>
                <a:cubicBezTo>
                  <a:pt x="10704" y="2531"/>
                  <a:pt x="10641" y="2610"/>
                  <a:pt x="10641" y="2708"/>
                </a:cubicBezTo>
                <a:cubicBezTo>
                  <a:pt x="10641" y="2806"/>
                  <a:pt x="10704" y="2885"/>
                  <a:pt x="10780" y="2885"/>
                </a:cubicBezTo>
                <a:cubicBezTo>
                  <a:pt x="10856" y="2885"/>
                  <a:pt x="10917" y="2806"/>
                  <a:pt x="10917" y="2708"/>
                </a:cubicBezTo>
                <a:cubicBezTo>
                  <a:pt x="10917" y="2610"/>
                  <a:pt x="10856" y="2531"/>
                  <a:pt x="10780" y="2531"/>
                </a:cubicBezTo>
                <a:close/>
                <a:moveTo>
                  <a:pt x="11191" y="2531"/>
                </a:moveTo>
                <a:cubicBezTo>
                  <a:pt x="11115" y="2531"/>
                  <a:pt x="11052" y="2610"/>
                  <a:pt x="11052" y="2708"/>
                </a:cubicBezTo>
                <a:cubicBezTo>
                  <a:pt x="11052" y="2806"/>
                  <a:pt x="11115" y="2885"/>
                  <a:pt x="11191" y="2885"/>
                </a:cubicBezTo>
                <a:cubicBezTo>
                  <a:pt x="11267" y="2885"/>
                  <a:pt x="11328" y="2806"/>
                  <a:pt x="11328" y="2708"/>
                </a:cubicBezTo>
                <a:cubicBezTo>
                  <a:pt x="11328" y="2610"/>
                  <a:pt x="11267" y="2531"/>
                  <a:pt x="11191" y="2531"/>
                </a:cubicBezTo>
                <a:close/>
                <a:moveTo>
                  <a:pt x="11602" y="2531"/>
                </a:moveTo>
                <a:cubicBezTo>
                  <a:pt x="11525" y="2531"/>
                  <a:pt x="11463" y="2610"/>
                  <a:pt x="11463" y="2708"/>
                </a:cubicBezTo>
                <a:cubicBezTo>
                  <a:pt x="11463" y="2806"/>
                  <a:pt x="11525" y="2885"/>
                  <a:pt x="11602" y="2885"/>
                </a:cubicBezTo>
                <a:cubicBezTo>
                  <a:pt x="11678" y="2885"/>
                  <a:pt x="11739" y="2806"/>
                  <a:pt x="11739" y="2708"/>
                </a:cubicBezTo>
                <a:cubicBezTo>
                  <a:pt x="11739" y="2610"/>
                  <a:pt x="11678" y="2531"/>
                  <a:pt x="11602" y="2531"/>
                </a:cubicBezTo>
                <a:close/>
                <a:moveTo>
                  <a:pt x="11972" y="2531"/>
                </a:moveTo>
                <a:cubicBezTo>
                  <a:pt x="11895" y="2531"/>
                  <a:pt x="11833" y="2610"/>
                  <a:pt x="11833" y="2708"/>
                </a:cubicBezTo>
                <a:cubicBezTo>
                  <a:pt x="11833" y="2806"/>
                  <a:pt x="11895" y="2885"/>
                  <a:pt x="11972" y="2885"/>
                </a:cubicBezTo>
                <a:cubicBezTo>
                  <a:pt x="12048" y="2885"/>
                  <a:pt x="12109" y="2806"/>
                  <a:pt x="12109" y="2708"/>
                </a:cubicBezTo>
                <a:cubicBezTo>
                  <a:pt x="12109" y="2610"/>
                  <a:pt x="12048" y="2531"/>
                  <a:pt x="11972" y="2531"/>
                </a:cubicBezTo>
                <a:close/>
                <a:moveTo>
                  <a:pt x="12382" y="2531"/>
                </a:moveTo>
                <a:cubicBezTo>
                  <a:pt x="12306" y="2531"/>
                  <a:pt x="12244" y="2610"/>
                  <a:pt x="12244" y="2708"/>
                </a:cubicBezTo>
                <a:cubicBezTo>
                  <a:pt x="12244" y="2806"/>
                  <a:pt x="12306" y="2885"/>
                  <a:pt x="12382" y="2885"/>
                </a:cubicBezTo>
                <a:cubicBezTo>
                  <a:pt x="12459" y="2885"/>
                  <a:pt x="12520" y="2806"/>
                  <a:pt x="12520" y="2708"/>
                </a:cubicBezTo>
                <a:cubicBezTo>
                  <a:pt x="12520" y="2610"/>
                  <a:pt x="12459" y="2531"/>
                  <a:pt x="12382" y="2531"/>
                </a:cubicBezTo>
                <a:close/>
                <a:moveTo>
                  <a:pt x="12793" y="2531"/>
                </a:moveTo>
                <a:cubicBezTo>
                  <a:pt x="12717" y="2531"/>
                  <a:pt x="12655" y="2610"/>
                  <a:pt x="12655" y="2708"/>
                </a:cubicBezTo>
                <a:cubicBezTo>
                  <a:pt x="12655" y="2806"/>
                  <a:pt x="12717" y="2885"/>
                  <a:pt x="12793" y="2885"/>
                </a:cubicBezTo>
                <a:cubicBezTo>
                  <a:pt x="12869" y="2885"/>
                  <a:pt x="12931" y="2806"/>
                  <a:pt x="12931" y="2708"/>
                </a:cubicBezTo>
                <a:cubicBezTo>
                  <a:pt x="12931" y="2610"/>
                  <a:pt x="12869" y="2531"/>
                  <a:pt x="12793" y="2531"/>
                </a:cubicBezTo>
                <a:close/>
                <a:moveTo>
                  <a:pt x="13163" y="2531"/>
                </a:moveTo>
                <a:cubicBezTo>
                  <a:pt x="13087" y="2531"/>
                  <a:pt x="13024" y="2610"/>
                  <a:pt x="13024" y="2708"/>
                </a:cubicBezTo>
                <a:cubicBezTo>
                  <a:pt x="13024" y="2806"/>
                  <a:pt x="13087" y="2885"/>
                  <a:pt x="13163" y="2885"/>
                </a:cubicBezTo>
                <a:cubicBezTo>
                  <a:pt x="13239" y="2885"/>
                  <a:pt x="13301" y="2806"/>
                  <a:pt x="13301" y="2708"/>
                </a:cubicBezTo>
                <a:cubicBezTo>
                  <a:pt x="13301" y="2610"/>
                  <a:pt x="13239" y="2531"/>
                  <a:pt x="13163" y="2531"/>
                </a:cubicBezTo>
                <a:close/>
                <a:moveTo>
                  <a:pt x="13574" y="2531"/>
                </a:moveTo>
                <a:cubicBezTo>
                  <a:pt x="13498" y="2531"/>
                  <a:pt x="13435" y="2610"/>
                  <a:pt x="13435" y="2708"/>
                </a:cubicBezTo>
                <a:cubicBezTo>
                  <a:pt x="13435" y="2806"/>
                  <a:pt x="13498" y="2885"/>
                  <a:pt x="13574" y="2885"/>
                </a:cubicBezTo>
                <a:cubicBezTo>
                  <a:pt x="13650" y="2885"/>
                  <a:pt x="13711" y="2806"/>
                  <a:pt x="13711" y="2708"/>
                </a:cubicBezTo>
                <a:cubicBezTo>
                  <a:pt x="13711" y="2610"/>
                  <a:pt x="13650" y="2531"/>
                  <a:pt x="13574" y="2531"/>
                </a:cubicBezTo>
                <a:close/>
                <a:moveTo>
                  <a:pt x="13944" y="2531"/>
                </a:moveTo>
                <a:cubicBezTo>
                  <a:pt x="13868" y="2531"/>
                  <a:pt x="13805" y="2610"/>
                  <a:pt x="13805" y="2708"/>
                </a:cubicBezTo>
                <a:cubicBezTo>
                  <a:pt x="13805" y="2806"/>
                  <a:pt x="13868" y="2885"/>
                  <a:pt x="13944" y="2885"/>
                </a:cubicBezTo>
                <a:cubicBezTo>
                  <a:pt x="14020" y="2885"/>
                  <a:pt x="14081" y="2806"/>
                  <a:pt x="14081" y="2708"/>
                </a:cubicBezTo>
                <a:cubicBezTo>
                  <a:pt x="14081" y="2610"/>
                  <a:pt x="14020" y="2531"/>
                  <a:pt x="13944" y="2531"/>
                </a:cubicBezTo>
                <a:close/>
                <a:moveTo>
                  <a:pt x="14355" y="2531"/>
                </a:moveTo>
                <a:cubicBezTo>
                  <a:pt x="14278" y="2531"/>
                  <a:pt x="14216" y="2610"/>
                  <a:pt x="14216" y="2708"/>
                </a:cubicBezTo>
                <a:cubicBezTo>
                  <a:pt x="14216" y="2806"/>
                  <a:pt x="14278" y="2885"/>
                  <a:pt x="14355" y="2885"/>
                </a:cubicBezTo>
                <a:cubicBezTo>
                  <a:pt x="14431" y="2885"/>
                  <a:pt x="14492" y="2806"/>
                  <a:pt x="14492" y="2708"/>
                </a:cubicBezTo>
                <a:cubicBezTo>
                  <a:pt x="14492" y="2610"/>
                  <a:pt x="14431" y="2531"/>
                  <a:pt x="14355" y="2531"/>
                </a:cubicBezTo>
                <a:close/>
                <a:moveTo>
                  <a:pt x="14765" y="2531"/>
                </a:moveTo>
                <a:cubicBezTo>
                  <a:pt x="14689" y="2531"/>
                  <a:pt x="14627" y="2610"/>
                  <a:pt x="14627" y="2708"/>
                </a:cubicBezTo>
                <a:cubicBezTo>
                  <a:pt x="14627" y="2806"/>
                  <a:pt x="14689" y="2885"/>
                  <a:pt x="14765" y="2885"/>
                </a:cubicBezTo>
                <a:cubicBezTo>
                  <a:pt x="14842" y="2885"/>
                  <a:pt x="14903" y="2806"/>
                  <a:pt x="14903" y="2708"/>
                </a:cubicBezTo>
                <a:cubicBezTo>
                  <a:pt x="14903" y="2610"/>
                  <a:pt x="14842" y="2531"/>
                  <a:pt x="14765" y="2531"/>
                </a:cubicBezTo>
                <a:close/>
                <a:moveTo>
                  <a:pt x="15176" y="2531"/>
                </a:moveTo>
                <a:cubicBezTo>
                  <a:pt x="15100" y="2531"/>
                  <a:pt x="15038" y="2610"/>
                  <a:pt x="15038" y="2708"/>
                </a:cubicBezTo>
                <a:cubicBezTo>
                  <a:pt x="15038" y="2806"/>
                  <a:pt x="15100" y="2885"/>
                  <a:pt x="15176" y="2885"/>
                </a:cubicBezTo>
                <a:cubicBezTo>
                  <a:pt x="15253" y="2885"/>
                  <a:pt x="15314" y="2806"/>
                  <a:pt x="15314" y="2708"/>
                </a:cubicBezTo>
                <a:cubicBezTo>
                  <a:pt x="15314" y="2610"/>
                  <a:pt x="15253" y="2531"/>
                  <a:pt x="15176" y="2531"/>
                </a:cubicBezTo>
                <a:close/>
                <a:moveTo>
                  <a:pt x="15546" y="2531"/>
                </a:moveTo>
                <a:cubicBezTo>
                  <a:pt x="15470" y="2531"/>
                  <a:pt x="15407" y="2610"/>
                  <a:pt x="15407" y="2708"/>
                </a:cubicBezTo>
                <a:cubicBezTo>
                  <a:pt x="15407" y="2806"/>
                  <a:pt x="15470" y="2885"/>
                  <a:pt x="15546" y="2885"/>
                </a:cubicBezTo>
                <a:cubicBezTo>
                  <a:pt x="15623" y="2885"/>
                  <a:pt x="15684" y="2806"/>
                  <a:pt x="15684" y="2708"/>
                </a:cubicBezTo>
                <a:cubicBezTo>
                  <a:pt x="15684" y="2610"/>
                  <a:pt x="15623" y="2531"/>
                  <a:pt x="15546" y="2531"/>
                </a:cubicBezTo>
                <a:close/>
                <a:moveTo>
                  <a:pt x="15957" y="2531"/>
                </a:moveTo>
                <a:cubicBezTo>
                  <a:pt x="15881" y="2531"/>
                  <a:pt x="15818" y="2610"/>
                  <a:pt x="15818" y="2708"/>
                </a:cubicBezTo>
                <a:cubicBezTo>
                  <a:pt x="15818" y="2806"/>
                  <a:pt x="15881" y="2885"/>
                  <a:pt x="15957" y="2885"/>
                </a:cubicBezTo>
                <a:cubicBezTo>
                  <a:pt x="16033" y="2885"/>
                  <a:pt x="16094" y="2806"/>
                  <a:pt x="16094" y="2708"/>
                </a:cubicBezTo>
                <a:cubicBezTo>
                  <a:pt x="16094" y="2610"/>
                  <a:pt x="16033" y="2531"/>
                  <a:pt x="15957" y="2531"/>
                </a:cubicBezTo>
                <a:close/>
                <a:moveTo>
                  <a:pt x="16327" y="2531"/>
                </a:moveTo>
                <a:cubicBezTo>
                  <a:pt x="16251" y="2531"/>
                  <a:pt x="16188" y="2610"/>
                  <a:pt x="16188" y="2708"/>
                </a:cubicBezTo>
                <a:cubicBezTo>
                  <a:pt x="16188" y="2806"/>
                  <a:pt x="16251" y="2885"/>
                  <a:pt x="16327" y="2885"/>
                </a:cubicBezTo>
                <a:cubicBezTo>
                  <a:pt x="16403" y="2885"/>
                  <a:pt x="16464" y="2806"/>
                  <a:pt x="16464" y="2708"/>
                </a:cubicBezTo>
                <a:cubicBezTo>
                  <a:pt x="16464" y="2610"/>
                  <a:pt x="16403" y="2531"/>
                  <a:pt x="16327" y="2531"/>
                </a:cubicBezTo>
                <a:close/>
                <a:moveTo>
                  <a:pt x="16738" y="2531"/>
                </a:moveTo>
                <a:cubicBezTo>
                  <a:pt x="16661" y="2531"/>
                  <a:pt x="16599" y="2610"/>
                  <a:pt x="16599" y="2708"/>
                </a:cubicBezTo>
                <a:cubicBezTo>
                  <a:pt x="16599" y="2806"/>
                  <a:pt x="16661" y="2885"/>
                  <a:pt x="16738" y="2885"/>
                </a:cubicBezTo>
                <a:cubicBezTo>
                  <a:pt x="16814" y="2885"/>
                  <a:pt x="16875" y="2806"/>
                  <a:pt x="16875" y="2708"/>
                </a:cubicBezTo>
                <a:cubicBezTo>
                  <a:pt x="16875" y="2610"/>
                  <a:pt x="16814" y="2531"/>
                  <a:pt x="16738" y="2531"/>
                </a:cubicBezTo>
                <a:close/>
                <a:moveTo>
                  <a:pt x="17149" y="2531"/>
                </a:moveTo>
                <a:cubicBezTo>
                  <a:pt x="17072" y="2531"/>
                  <a:pt x="17010" y="2610"/>
                  <a:pt x="17010" y="2708"/>
                </a:cubicBezTo>
                <a:cubicBezTo>
                  <a:pt x="17010" y="2806"/>
                  <a:pt x="17072" y="2885"/>
                  <a:pt x="17149" y="2885"/>
                </a:cubicBezTo>
                <a:cubicBezTo>
                  <a:pt x="17225" y="2885"/>
                  <a:pt x="17286" y="2806"/>
                  <a:pt x="17286" y="2708"/>
                </a:cubicBezTo>
                <a:cubicBezTo>
                  <a:pt x="17286" y="2610"/>
                  <a:pt x="17225" y="2531"/>
                  <a:pt x="17149" y="2531"/>
                </a:cubicBezTo>
                <a:close/>
                <a:moveTo>
                  <a:pt x="17518" y="2531"/>
                </a:moveTo>
                <a:cubicBezTo>
                  <a:pt x="17442" y="2531"/>
                  <a:pt x="17380" y="2610"/>
                  <a:pt x="17380" y="2708"/>
                </a:cubicBezTo>
                <a:cubicBezTo>
                  <a:pt x="17380" y="2806"/>
                  <a:pt x="17442" y="2885"/>
                  <a:pt x="17518" y="2885"/>
                </a:cubicBezTo>
                <a:cubicBezTo>
                  <a:pt x="17594" y="2885"/>
                  <a:pt x="17656" y="2806"/>
                  <a:pt x="17656" y="2708"/>
                </a:cubicBezTo>
                <a:cubicBezTo>
                  <a:pt x="17656" y="2610"/>
                  <a:pt x="17594" y="2531"/>
                  <a:pt x="17518" y="2531"/>
                </a:cubicBezTo>
                <a:close/>
                <a:moveTo>
                  <a:pt x="17929" y="2531"/>
                </a:moveTo>
                <a:cubicBezTo>
                  <a:pt x="17853" y="2531"/>
                  <a:pt x="17791" y="2610"/>
                  <a:pt x="17791" y="2708"/>
                </a:cubicBezTo>
                <a:cubicBezTo>
                  <a:pt x="17791" y="2806"/>
                  <a:pt x="17853" y="2885"/>
                  <a:pt x="17929" y="2885"/>
                </a:cubicBezTo>
                <a:cubicBezTo>
                  <a:pt x="18006" y="2885"/>
                  <a:pt x="18067" y="2806"/>
                  <a:pt x="18067" y="2708"/>
                </a:cubicBezTo>
                <a:cubicBezTo>
                  <a:pt x="18067" y="2610"/>
                  <a:pt x="18006" y="2531"/>
                  <a:pt x="17929" y="2531"/>
                </a:cubicBezTo>
                <a:close/>
                <a:moveTo>
                  <a:pt x="18299" y="2531"/>
                </a:moveTo>
                <a:cubicBezTo>
                  <a:pt x="18223" y="2531"/>
                  <a:pt x="18160" y="2610"/>
                  <a:pt x="18160" y="2708"/>
                </a:cubicBezTo>
                <a:cubicBezTo>
                  <a:pt x="18160" y="2806"/>
                  <a:pt x="18223" y="2885"/>
                  <a:pt x="18299" y="2885"/>
                </a:cubicBezTo>
                <a:cubicBezTo>
                  <a:pt x="18375" y="2885"/>
                  <a:pt x="18436" y="2806"/>
                  <a:pt x="18436" y="2708"/>
                </a:cubicBezTo>
                <a:cubicBezTo>
                  <a:pt x="18436" y="2610"/>
                  <a:pt x="18375" y="2531"/>
                  <a:pt x="18299" y="2531"/>
                </a:cubicBezTo>
                <a:close/>
                <a:moveTo>
                  <a:pt x="18710" y="2531"/>
                </a:moveTo>
                <a:cubicBezTo>
                  <a:pt x="18633" y="2531"/>
                  <a:pt x="18571" y="2610"/>
                  <a:pt x="18571" y="2708"/>
                </a:cubicBezTo>
                <a:cubicBezTo>
                  <a:pt x="18571" y="2806"/>
                  <a:pt x="18633" y="2885"/>
                  <a:pt x="18710" y="2885"/>
                </a:cubicBezTo>
                <a:cubicBezTo>
                  <a:pt x="18786" y="2885"/>
                  <a:pt x="18847" y="2806"/>
                  <a:pt x="18847" y="2708"/>
                </a:cubicBezTo>
                <a:cubicBezTo>
                  <a:pt x="18847" y="2610"/>
                  <a:pt x="18786" y="2531"/>
                  <a:pt x="18710" y="2531"/>
                </a:cubicBezTo>
                <a:close/>
                <a:moveTo>
                  <a:pt x="19121" y="2531"/>
                </a:moveTo>
                <a:cubicBezTo>
                  <a:pt x="19044" y="2531"/>
                  <a:pt x="18982" y="2610"/>
                  <a:pt x="18982" y="2708"/>
                </a:cubicBezTo>
                <a:cubicBezTo>
                  <a:pt x="18982" y="2806"/>
                  <a:pt x="19044" y="2885"/>
                  <a:pt x="19121" y="2885"/>
                </a:cubicBezTo>
                <a:cubicBezTo>
                  <a:pt x="19197" y="2885"/>
                  <a:pt x="19258" y="2806"/>
                  <a:pt x="19258" y="2708"/>
                </a:cubicBezTo>
                <a:cubicBezTo>
                  <a:pt x="19258" y="2610"/>
                  <a:pt x="19197" y="2531"/>
                  <a:pt x="19121" y="2531"/>
                </a:cubicBezTo>
                <a:close/>
                <a:moveTo>
                  <a:pt x="19490" y="2531"/>
                </a:moveTo>
                <a:cubicBezTo>
                  <a:pt x="19414" y="2531"/>
                  <a:pt x="19352" y="2610"/>
                  <a:pt x="19352" y="2708"/>
                </a:cubicBezTo>
                <a:cubicBezTo>
                  <a:pt x="19352" y="2806"/>
                  <a:pt x="19414" y="2885"/>
                  <a:pt x="19490" y="2885"/>
                </a:cubicBezTo>
                <a:cubicBezTo>
                  <a:pt x="19567" y="2885"/>
                  <a:pt x="19628" y="2806"/>
                  <a:pt x="19628" y="2708"/>
                </a:cubicBezTo>
                <a:cubicBezTo>
                  <a:pt x="19628" y="2610"/>
                  <a:pt x="19567" y="2531"/>
                  <a:pt x="19490" y="2531"/>
                </a:cubicBezTo>
                <a:close/>
                <a:moveTo>
                  <a:pt x="19901" y="2531"/>
                </a:moveTo>
                <a:cubicBezTo>
                  <a:pt x="19825" y="2531"/>
                  <a:pt x="19763" y="2610"/>
                  <a:pt x="19763" y="2708"/>
                </a:cubicBezTo>
                <a:cubicBezTo>
                  <a:pt x="19763" y="2806"/>
                  <a:pt x="19825" y="2885"/>
                  <a:pt x="19901" y="2885"/>
                </a:cubicBezTo>
                <a:cubicBezTo>
                  <a:pt x="19978" y="2885"/>
                  <a:pt x="20039" y="2806"/>
                  <a:pt x="20039" y="2708"/>
                </a:cubicBezTo>
                <a:cubicBezTo>
                  <a:pt x="20039" y="2610"/>
                  <a:pt x="19978" y="2531"/>
                  <a:pt x="19901" y="2531"/>
                </a:cubicBezTo>
                <a:close/>
                <a:moveTo>
                  <a:pt x="20270" y="2531"/>
                </a:moveTo>
                <a:cubicBezTo>
                  <a:pt x="20194" y="2531"/>
                  <a:pt x="20132" y="2610"/>
                  <a:pt x="20132" y="2708"/>
                </a:cubicBezTo>
                <a:cubicBezTo>
                  <a:pt x="20132" y="2806"/>
                  <a:pt x="20194" y="2885"/>
                  <a:pt x="20270" y="2885"/>
                </a:cubicBezTo>
                <a:cubicBezTo>
                  <a:pt x="20346" y="2885"/>
                  <a:pt x="20408" y="2806"/>
                  <a:pt x="20408" y="2708"/>
                </a:cubicBezTo>
                <a:cubicBezTo>
                  <a:pt x="20408" y="2610"/>
                  <a:pt x="20346" y="2531"/>
                  <a:pt x="20270" y="2531"/>
                </a:cubicBezTo>
                <a:close/>
                <a:moveTo>
                  <a:pt x="20682" y="2531"/>
                </a:moveTo>
                <a:cubicBezTo>
                  <a:pt x="20606" y="2531"/>
                  <a:pt x="20543" y="2610"/>
                  <a:pt x="20543" y="2708"/>
                </a:cubicBezTo>
                <a:cubicBezTo>
                  <a:pt x="20543" y="2806"/>
                  <a:pt x="20606" y="2885"/>
                  <a:pt x="20682" y="2885"/>
                </a:cubicBezTo>
                <a:cubicBezTo>
                  <a:pt x="20758" y="2885"/>
                  <a:pt x="20819" y="2806"/>
                  <a:pt x="20819" y="2708"/>
                </a:cubicBezTo>
                <a:cubicBezTo>
                  <a:pt x="20819" y="2610"/>
                  <a:pt x="20758" y="2531"/>
                  <a:pt x="20682" y="2531"/>
                </a:cubicBezTo>
                <a:close/>
                <a:moveTo>
                  <a:pt x="1741" y="3005"/>
                </a:moveTo>
                <a:cubicBezTo>
                  <a:pt x="1665" y="3005"/>
                  <a:pt x="1602" y="3085"/>
                  <a:pt x="1602" y="3183"/>
                </a:cubicBezTo>
                <a:cubicBezTo>
                  <a:pt x="1602" y="3281"/>
                  <a:pt x="1665" y="3359"/>
                  <a:pt x="1741" y="3359"/>
                </a:cubicBezTo>
                <a:cubicBezTo>
                  <a:pt x="1817" y="3359"/>
                  <a:pt x="1878" y="3281"/>
                  <a:pt x="1878" y="3183"/>
                </a:cubicBezTo>
                <a:cubicBezTo>
                  <a:pt x="1878" y="3085"/>
                  <a:pt x="1817" y="3005"/>
                  <a:pt x="1741" y="3005"/>
                </a:cubicBezTo>
                <a:close/>
                <a:moveTo>
                  <a:pt x="2111" y="3005"/>
                </a:moveTo>
                <a:cubicBezTo>
                  <a:pt x="2035" y="3005"/>
                  <a:pt x="1972" y="3085"/>
                  <a:pt x="1972" y="3183"/>
                </a:cubicBezTo>
                <a:cubicBezTo>
                  <a:pt x="1972" y="3281"/>
                  <a:pt x="2035" y="3359"/>
                  <a:pt x="2111" y="3359"/>
                </a:cubicBezTo>
                <a:cubicBezTo>
                  <a:pt x="2187" y="3359"/>
                  <a:pt x="2248" y="3281"/>
                  <a:pt x="2248" y="3183"/>
                </a:cubicBezTo>
                <a:cubicBezTo>
                  <a:pt x="2248" y="3085"/>
                  <a:pt x="2187" y="3005"/>
                  <a:pt x="2111" y="3005"/>
                </a:cubicBezTo>
                <a:close/>
                <a:moveTo>
                  <a:pt x="2522" y="3005"/>
                </a:moveTo>
                <a:cubicBezTo>
                  <a:pt x="2445" y="3005"/>
                  <a:pt x="2383" y="3085"/>
                  <a:pt x="2383" y="3183"/>
                </a:cubicBezTo>
                <a:cubicBezTo>
                  <a:pt x="2383" y="3281"/>
                  <a:pt x="2445" y="3359"/>
                  <a:pt x="2522" y="3359"/>
                </a:cubicBezTo>
                <a:cubicBezTo>
                  <a:pt x="2598" y="3359"/>
                  <a:pt x="2659" y="3281"/>
                  <a:pt x="2659" y="3183"/>
                </a:cubicBezTo>
                <a:cubicBezTo>
                  <a:pt x="2659" y="3085"/>
                  <a:pt x="2598" y="3005"/>
                  <a:pt x="2522" y="3005"/>
                </a:cubicBezTo>
                <a:close/>
                <a:moveTo>
                  <a:pt x="2891" y="3005"/>
                </a:moveTo>
                <a:cubicBezTo>
                  <a:pt x="2815" y="3005"/>
                  <a:pt x="2753" y="3085"/>
                  <a:pt x="2753" y="3183"/>
                </a:cubicBezTo>
                <a:cubicBezTo>
                  <a:pt x="2753" y="3281"/>
                  <a:pt x="2815" y="3359"/>
                  <a:pt x="2891" y="3359"/>
                </a:cubicBezTo>
                <a:cubicBezTo>
                  <a:pt x="2968" y="3359"/>
                  <a:pt x="3029" y="3281"/>
                  <a:pt x="3029" y="3183"/>
                </a:cubicBezTo>
                <a:cubicBezTo>
                  <a:pt x="3029" y="3085"/>
                  <a:pt x="2968" y="3005"/>
                  <a:pt x="2891" y="3005"/>
                </a:cubicBezTo>
                <a:close/>
                <a:moveTo>
                  <a:pt x="3302" y="3005"/>
                </a:moveTo>
                <a:cubicBezTo>
                  <a:pt x="3226" y="3005"/>
                  <a:pt x="3164" y="3085"/>
                  <a:pt x="3164" y="3183"/>
                </a:cubicBezTo>
                <a:cubicBezTo>
                  <a:pt x="3164" y="3281"/>
                  <a:pt x="3226" y="3359"/>
                  <a:pt x="3302" y="3359"/>
                </a:cubicBezTo>
                <a:cubicBezTo>
                  <a:pt x="3379" y="3359"/>
                  <a:pt x="3440" y="3281"/>
                  <a:pt x="3440" y="3183"/>
                </a:cubicBezTo>
                <a:cubicBezTo>
                  <a:pt x="3440" y="3085"/>
                  <a:pt x="3379" y="3005"/>
                  <a:pt x="3302" y="3005"/>
                </a:cubicBezTo>
                <a:close/>
                <a:moveTo>
                  <a:pt x="3713" y="3005"/>
                </a:moveTo>
                <a:cubicBezTo>
                  <a:pt x="3637" y="3005"/>
                  <a:pt x="3575" y="3085"/>
                  <a:pt x="3575" y="3183"/>
                </a:cubicBezTo>
                <a:cubicBezTo>
                  <a:pt x="3575" y="3281"/>
                  <a:pt x="3637" y="3359"/>
                  <a:pt x="3713" y="3359"/>
                </a:cubicBezTo>
                <a:cubicBezTo>
                  <a:pt x="3790" y="3359"/>
                  <a:pt x="3851" y="3281"/>
                  <a:pt x="3851" y="3183"/>
                </a:cubicBezTo>
                <a:cubicBezTo>
                  <a:pt x="3851" y="3085"/>
                  <a:pt x="3790" y="3005"/>
                  <a:pt x="3713" y="3005"/>
                </a:cubicBezTo>
                <a:close/>
                <a:moveTo>
                  <a:pt x="4083" y="3005"/>
                </a:moveTo>
                <a:cubicBezTo>
                  <a:pt x="4007" y="3005"/>
                  <a:pt x="3944" y="3085"/>
                  <a:pt x="3944" y="3183"/>
                </a:cubicBezTo>
                <a:cubicBezTo>
                  <a:pt x="3944" y="3281"/>
                  <a:pt x="4007" y="3359"/>
                  <a:pt x="4083" y="3359"/>
                </a:cubicBezTo>
                <a:cubicBezTo>
                  <a:pt x="4159" y="3359"/>
                  <a:pt x="4220" y="3281"/>
                  <a:pt x="4220" y="3183"/>
                </a:cubicBezTo>
                <a:cubicBezTo>
                  <a:pt x="4220" y="3085"/>
                  <a:pt x="4159" y="3005"/>
                  <a:pt x="4083" y="3005"/>
                </a:cubicBezTo>
                <a:close/>
                <a:moveTo>
                  <a:pt x="4494" y="3005"/>
                </a:moveTo>
                <a:cubicBezTo>
                  <a:pt x="4418" y="3005"/>
                  <a:pt x="4355" y="3085"/>
                  <a:pt x="4355" y="3183"/>
                </a:cubicBezTo>
                <a:cubicBezTo>
                  <a:pt x="4355" y="3281"/>
                  <a:pt x="4418" y="3359"/>
                  <a:pt x="4494" y="3359"/>
                </a:cubicBezTo>
                <a:cubicBezTo>
                  <a:pt x="4570" y="3359"/>
                  <a:pt x="4631" y="3281"/>
                  <a:pt x="4631" y="3183"/>
                </a:cubicBezTo>
                <a:cubicBezTo>
                  <a:pt x="4631" y="3085"/>
                  <a:pt x="4570" y="3005"/>
                  <a:pt x="4494" y="3005"/>
                </a:cubicBezTo>
                <a:close/>
                <a:moveTo>
                  <a:pt x="4864" y="3005"/>
                </a:moveTo>
                <a:cubicBezTo>
                  <a:pt x="4787" y="3005"/>
                  <a:pt x="4725" y="3085"/>
                  <a:pt x="4725" y="3183"/>
                </a:cubicBezTo>
                <a:cubicBezTo>
                  <a:pt x="4725" y="3281"/>
                  <a:pt x="4787" y="3359"/>
                  <a:pt x="4864" y="3359"/>
                </a:cubicBezTo>
                <a:cubicBezTo>
                  <a:pt x="4940" y="3359"/>
                  <a:pt x="5001" y="3281"/>
                  <a:pt x="5001" y="3183"/>
                </a:cubicBezTo>
                <a:cubicBezTo>
                  <a:pt x="5001" y="3085"/>
                  <a:pt x="4940" y="3005"/>
                  <a:pt x="4864" y="3005"/>
                </a:cubicBezTo>
                <a:close/>
                <a:moveTo>
                  <a:pt x="5274" y="3005"/>
                </a:moveTo>
                <a:cubicBezTo>
                  <a:pt x="5198" y="3005"/>
                  <a:pt x="5136" y="3085"/>
                  <a:pt x="5136" y="3183"/>
                </a:cubicBezTo>
                <a:cubicBezTo>
                  <a:pt x="5136" y="3281"/>
                  <a:pt x="5198" y="3359"/>
                  <a:pt x="5274" y="3359"/>
                </a:cubicBezTo>
                <a:cubicBezTo>
                  <a:pt x="5351" y="3359"/>
                  <a:pt x="5412" y="3281"/>
                  <a:pt x="5412" y="3183"/>
                </a:cubicBezTo>
                <a:cubicBezTo>
                  <a:pt x="5412" y="3085"/>
                  <a:pt x="5351" y="3005"/>
                  <a:pt x="5274" y="3005"/>
                </a:cubicBezTo>
                <a:close/>
                <a:moveTo>
                  <a:pt x="21463" y="3005"/>
                </a:moveTo>
                <a:cubicBezTo>
                  <a:pt x="21386" y="3005"/>
                  <a:pt x="21324" y="3085"/>
                  <a:pt x="21324" y="3183"/>
                </a:cubicBezTo>
                <a:cubicBezTo>
                  <a:pt x="21324" y="3281"/>
                  <a:pt x="21386" y="3359"/>
                  <a:pt x="21463" y="3359"/>
                </a:cubicBezTo>
                <a:cubicBezTo>
                  <a:pt x="21539" y="3359"/>
                  <a:pt x="21600" y="3281"/>
                  <a:pt x="21600" y="3183"/>
                </a:cubicBezTo>
                <a:cubicBezTo>
                  <a:pt x="21600" y="3085"/>
                  <a:pt x="21539" y="3005"/>
                  <a:pt x="21463" y="3005"/>
                </a:cubicBezTo>
                <a:close/>
                <a:moveTo>
                  <a:pt x="5685" y="3058"/>
                </a:moveTo>
                <a:cubicBezTo>
                  <a:pt x="5609" y="3058"/>
                  <a:pt x="5547" y="3138"/>
                  <a:pt x="5547" y="3236"/>
                </a:cubicBezTo>
                <a:cubicBezTo>
                  <a:pt x="5547" y="3334"/>
                  <a:pt x="5609" y="3412"/>
                  <a:pt x="5685" y="3412"/>
                </a:cubicBezTo>
                <a:cubicBezTo>
                  <a:pt x="5762" y="3412"/>
                  <a:pt x="5823" y="3334"/>
                  <a:pt x="5823" y="3236"/>
                </a:cubicBezTo>
                <a:cubicBezTo>
                  <a:pt x="5823" y="3138"/>
                  <a:pt x="5762" y="3058"/>
                  <a:pt x="5685" y="3058"/>
                </a:cubicBezTo>
                <a:close/>
                <a:moveTo>
                  <a:pt x="6055" y="3058"/>
                </a:moveTo>
                <a:cubicBezTo>
                  <a:pt x="5979" y="3058"/>
                  <a:pt x="5916" y="3138"/>
                  <a:pt x="5916" y="3236"/>
                </a:cubicBezTo>
                <a:cubicBezTo>
                  <a:pt x="5916" y="3334"/>
                  <a:pt x="5979" y="3412"/>
                  <a:pt x="6055" y="3412"/>
                </a:cubicBezTo>
                <a:cubicBezTo>
                  <a:pt x="6132" y="3412"/>
                  <a:pt x="6193" y="3334"/>
                  <a:pt x="6193" y="3236"/>
                </a:cubicBezTo>
                <a:cubicBezTo>
                  <a:pt x="6193" y="3138"/>
                  <a:pt x="6132" y="3058"/>
                  <a:pt x="6055" y="3058"/>
                </a:cubicBezTo>
                <a:close/>
                <a:moveTo>
                  <a:pt x="6425" y="3058"/>
                </a:moveTo>
                <a:cubicBezTo>
                  <a:pt x="6349" y="3058"/>
                  <a:pt x="6286" y="3138"/>
                  <a:pt x="6286" y="3236"/>
                </a:cubicBezTo>
                <a:cubicBezTo>
                  <a:pt x="6286" y="3334"/>
                  <a:pt x="6349" y="3412"/>
                  <a:pt x="6425" y="3412"/>
                </a:cubicBezTo>
                <a:cubicBezTo>
                  <a:pt x="6501" y="3412"/>
                  <a:pt x="6562" y="3334"/>
                  <a:pt x="6562" y="3236"/>
                </a:cubicBezTo>
                <a:cubicBezTo>
                  <a:pt x="6562" y="3138"/>
                  <a:pt x="6501" y="3058"/>
                  <a:pt x="6425" y="3058"/>
                </a:cubicBezTo>
                <a:close/>
                <a:moveTo>
                  <a:pt x="6836" y="3058"/>
                </a:moveTo>
                <a:cubicBezTo>
                  <a:pt x="6759" y="3058"/>
                  <a:pt x="6697" y="3138"/>
                  <a:pt x="6697" y="3236"/>
                </a:cubicBezTo>
                <a:cubicBezTo>
                  <a:pt x="6697" y="3334"/>
                  <a:pt x="6759" y="3412"/>
                  <a:pt x="6836" y="3412"/>
                </a:cubicBezTo>
                <a:cubicBezTo>
                  <a:pt x="6912" y="3412"/>
                  <a:pt x="6973" y="3334"/>
                  <a:pt x="6973" y="3236"/>
                </a:cubicBezTo>
                <a:cubicBezTo>
                  <a:pt x="6973" y="3138"/>
                  <a:pt x="6912" y="3058"/>
                  <a:pt x="6836" y="3058"/>
                </a:cubicBezTo>
                <a:close/>
                <a:moveTo>
                  <a:pt x="7247" y="3058"/>
                </a:moveTo>
                <a:cubicBezTo>
                  <a:pt x="7170" y="3058"/>
                  <a:pt x="7108" y="3138"/>
                  <a:pt x="7108" y="3236"/>
                </a:cubicBezTo>
                <a:cubicBezTo>
                  <a:pt x="7108" y="3334"/>
                  <a:pt x="7170" y="3412"/>
                  <a:pt x="7247" y="3412"/>
                </a:cubicBezTo>
                <a:cubicBezTo>
                  <a:pt x="7323" y="3412"/>
                  <a:pt x="7384" y="3334"/>
                  <a:pt x="7384" y="3236"/>
                </a:cubicBezTo>
                <a:cubicBezTo>
                  <a:pt x="7384" y="3138"/>
                  <a:pt x="7323" y="3058"/>
                  <a:pt x="7247" y="3058"/>
                </a:cubicBezTo>
                <a:close/>
                <a:moveTo>
                  <a:pt x="7616" y="3058"/>
                </a:moveTo>
                <a:cubicBezTo>
                  <a:pt x="7540" y="3058"/>
                  <a:pt x="7478" y="3138"/>
                  <a:pt x="7478" y="3236"/>
                </a:cubicBezTo>
                <a:cubicBezTo>
                  <a:pt x="7478" y="3334"/>
                  <a:pt x="7540" y="3412"/>
                  <a:pt x="7616" y="3412"/>
                </a:cubicBezTo>
                <a:cubicBezTo>
                  <a:pt x="7693" y="3412"/>
                  <a:pt x="7754" y="3334"/>
                  <a:pt x="7754" y="3236"/>
                </a:cubicBezTo>
                <a:cubicBezTo>
                  <a:pt x="7754" y="3138"/>
                  <a:pt x="7693" y="3058"/>
                  <a:pt x="7616" y="3058"/>
                </a:cubicBezTo>
                <a:close/>
                <a:moveTo>
                  <a:pt x="8027" y="3058"/>
                </a:moveTo>
                <a:cubicBezTo>
                  <a:pt x="7951" y="3058"/>
                  <a:pt x="7889" y="3138"/>
                  <a:pt x="7889" y="3236"/>
                </a:cubicBezTo>
                <a:cubicBezTo>
                  <a:pt x="7889" y="3334"/>
                  <a:pt x="7951" y="3412"/>
                  <a:pt x="8027" y="3412"/>
                </a:cubicBezTo>
                <a:cubicBezTo>
                  <a:pt x="8104" y="3412"/>
                  <a:pt x="8165" y="3334"/>
                  <a:pt x="8165" y="3236"/>
                </a:cubicBezTo>
                <a:cubicBezTo>
                  <a:pt x="8165" y="3138"/>
                  <a:pt x="8104" y="3058"/>
                  <a:pt x="8027" y="3058"/>
                </a:cubicBezTo>
                <a:close/>
                <a:moveTo>
                  <a:pt x="8438" y="3058"/>
                </a:moveTo>
                <a:cubicBezTo>
                  <a:pt x="8362" y="3058"/>
                  <a:pt x="8299" y="3138"/>
                  <a:pt x="8299" y="3236"/>
                </a:cubicBezTo>
                <a:cubicBezTo>
                  <a:pt x="8299" y="3334"/>
                  <a:pt x="8362" y="3412"/>
                  <a:pt x="8438" y="3412"/>
                </a:cubicBezTo>
                <a:cubicBezTo>
                  <a:pt x="8515" y="3412"/>
                  <a:pt x="8576" y="3334"/>
                  <a:pt x="8576" y="3236"/>
                </a:cubicBezTo>
                <a:cubicBezTo>
                  <a:pt x="8576" y="3138"/>
                  <a:pt x="8515" y="3058"/>
                  <a:pt x="8438" y="3058"/>
                </a:cubicBezTo>
                <a:close/>
                <a:moveTo>
                  <a:pt x="8808" y="3058"/>
                </a:moveTo>
                <a:cubicBezTo>
                  <a:pt x="8732" y="3058"/>
                  <a:pt x="8669" y="3138"/>
                  <a:pt x="8669" y="3236"/>
                </a:cubicBezTo>
                <a:cubicBezTo>
                  <a:pt x="8669" y="3334"/>
                  <a:pt x="8732" y="3412"/>
                  <a:pt x="8808" y="3412"/>
                </a:cubicBezTo>
                <a:cubicBezTo>
                  <a:pt x="8884" y="3412"/>
                  <a:pt x="8945" y="3334"/>
                  <a:pt x="8945" y="3236"/>
                </a:cubicBezTo>
                <a:cubicBezTo>
                  <a:pt x="8945" y="3138"/>
                  <a:pt x="8884" y="3058"/>
                  <a:pt x="8808" y="3058"/>
                </a:cubicBezTo>
                <a:close/>
                <a:moveTo>
                  <a:pt x="9219" y="3058"/>
                </a:moveTo>
                <a:cubicBezTo>
                  <a:pt x="9142" y="3058"/>
                  <a:pt x="9080" y="3138"/>
                  <a:pt x="9080" y="3236"/>
                </a:cubicBezTo>
                <a:cubicBezTo>
                  <a:pt x="9080" y="3334"/>
                  <a:pt x="9142" y="3412"/>
                  <a:pt x="9219" y="3412"/>
                </a:cubicBezTo>
                <a:cubicBezTo>
                  <a:pt x="9295" y="3412"/>
                  <a:pt x="9356" y="3334"/>
                  <a:pt x="9356" y="3236"/>
                </a:cubicBezTo>
                <a:cubicBezTo>
                  <a:pt x="9356" y="3138"/>
                  <a:pt x="9295" y="3058"/>
                  <a:pt x="9219" y="3058"/>
                </a:cubicBezTo>
                <a:close/>
                <a:moveTo>
                  <a:pt x="9589" y="3058"/>
                </a:moveTo>
                <a:cubicBezTo>
                  <a:pt x="9512" y="3058"/>
                  <a:pt x="9450" y="3138"/>
                  <a:pt x="9450" y="3236"/>
                </a:cubicBezTo>
                <a:cubicBezTo>
                  <a:pt x="9450" y="3334"/>
                  <a:pt x="9512" y="3412"/>
                  <a:pt x="9589" y="3412"/>
                </a:cubicBezTo>
                <a:cubicBezTo>
                  <a:pt x="9665" y="3412"/>
                  <a:pt x="9726" y="3334"/>
                  <a:pt x="9726" y="3236"/>
                </a:cubicBezTo>
                <a:cubicBezTo>
                  <a:pt x="9726" y="3138"/>
                  <a:pt x="9665" y="3058"/>
                  <a:pt x="9589" y="3058"/>
                </a:cubicBezTo>
                <a:close/>
                <a:moveTo>
                  <a:pt x="9999" y="3058"/>
                </a:moveTo>
                <a:cubicBezTo>
                  <a:pt x="9923" y="3058"/>
                  <a:pt x="9861" y="3138"/>
                  <a:pt x="9861" y="3236"/>
                </a:cubicBezTo>
                <a:cubicBezTo>
                  <a:pt x="9861" y="3334"/>
                  <a:pt x="9923" y="3412"/>
                  <a:pt x="9999" y="3412"/>
                </a:cubicBezTo>
                <a:cubicBezTo>
                  <a:pt x="10076" y="3412"/>
                  <a:pt x="10137" y="3334"/>
                  <a:pt x="10137" y="3236"/>
                </a:cubicBezTo>
                <a:cubicBezTo>
                  <a:pt x="10137" y="3138"/>
                  <a:pt x="10076" y="3058"/>
                  <a:pt x="9999" y="3058"/>
                </a:cubicBezTo>
                <a:close/>
                <a:moveTo>
                  <a:pt x="10410" y="3058"/>
                </a:moveTo>
                <a:cubicBezTo>
                  <a:pt x="10334" y="3058"/>
                  <a:pt x="10272" y="3138"/>
                  <a:pt x="10272" y="3236"/>
                </a:cubicBezTo>
                <a:cubicBezTo>
                  <a:pt x="10272" y="3334"/>
                  <a:pt x="10334" y="3412"/>
                  <a:pt x="10410" y="3412"/>
                </a:cubicBezTo>
                <a:cubicBezTo>
                  <a:pt x="10487" y="3412"/>
                  <a:pt x="10548" y="3334"/>
                  <a:pt x="10548" y="3236"/>
                </a:cubicBezTo>
                <a:cubicBezTo>
                  <a:pt x="10548" y="3138"/>
                  <a:pt x="10487" y="3058"/>
                  <a:pt x="10410" y="3058"/>
                </a:cubicBezTo>
                <a:close/>
                <a:moveTo>
                  <a:pt x="10780" y="3058"/>
                </a:moveTo>
                <a:cubicBezTo>
                  <a:pt x="10704" y="3058"/>
                  <a:pt x="10641" y="3138"/>
                  <a:pt x="10641" y="3236"/>
                </a:cubicBezTo>
                <a:cubicBezTo>
                  <a:pt x="10641" y="3334"/>
                  <a:pt x="10704" y="3412"/>
                  <a:pt x="10780" y="3412"/>
                </a:cubicBezTo>
                <a:cubicBezTo>
                  <a:pt x="10856" y="3412"/>
                  <a:pt x="10917" y="3334"/>
                  <a:pt x="10917" y="3236"/>
                </a:cubicBezTo>
                <a:cubicBezTo>
                  <a:pt x="10917" y="3138"/>
                  <a:pt x="10856" y="3058"/>
                  <a:pt x="10780" y="3058"/>
                </a:cubicBezTo>
                <a:close/>
                <a:moveTo>
                  <a:pt x="11191" y="3058"/>
                </a:moveTo>
                <a:cubicBezTo>
                  <a:pt x="11115" y="3058"/>
                  <a:pt x="11052" y="3138"/>
                  <a:pt x="11052" y="3236"/>
                </a:cubicBezTo>
                <a:cubicBezTo>
                  <a:pt x="11052" y="3334"/>
                  <a:pt x="11115" y="3412"/>
                  <a:pt x="11191" y="3412"/>
                </a:cubicBezTo>
                <a:cubicBezTo>
                  <a:pt x="11267" y="3412"/>
                  <a:pt x="11328" y="3334"/>
                  <a:pt x="11328" y="3236"/>
                </a:cubicBezTo>
                <a:cubicBezTo>
                  <a:pt x="11328" y="3138"/>
                  <a:pt x="11267" y="3058"/>
                  <a:pt x="11191" y="3058"/>
                </a:cubicBezTo>
                <a:close/>
                <a:moveTo>
                  <a:pt x="11602" y="3058"/>
                </a:moveTo>
                <a:cubicBezTo>
                  <a:pt x="11525" y="3058"/>
                  <a:pt x="11463" y="3138"/>
                  <a:pt x="11463" y="3236"/>
                </a:cubicBezTo>
                <a:cubicBezTo>
                  <a:pt x="11463" y="3334"/>
                  <a:pt x="11525" y="3412"/>
                  <a:pt x="11602" y="3412"/>
                </a:cubicBezTo>
                <a:cubicBezTo>
                  <a:pt x="11678" y="3412"/>
                  <a:pt x="11739" y="3334"/>
                  <a:pt x="11739" y="3236"/>
                </a:cubicBezTo>
                <a:cubicBezTo>
                  <a:pt x="11739" y="3138"/>
                  <a:pt x="11678" y="3058"/>
                  <a:pt x="11602" y="3058"/>
                </a:cubicBezTo>
                <a:close/>
                <a:moveTo>
                  <a:pt x="11972" y="3058"/>
                </a:moveTo>
                <a:cubicBezTo>
                  <a:pt x="11895" y="3058"/>
                  <a:pt x="11833" y="3138"/>
                  <a:pt x="11833" y="3236"/>
                </a:cubicBezTo>
                <a:cubicBezTo>
                  <a:pt x="11833" y="3334"/>
                  <a:pt x="11895" y="3412"/>
                  <a:pt x="11972" y="3412"/>
                </a:cubicBezTo>
                <a:cubicBezTo>
                  <a:pt x="12048" y="3412"/>
                  <a:pt x="12109" y="3334"/>
                  <a:pt x="12109" y="3236"/>
                </a:cubicBezTo>
                <a:cubicBezTo>
                  <a:pt x="12109" y="3138"/>
                  <a:pt x="12048" y="3058"/>
                  <a:pt x="11972" y="3058"/>
                </a:cubicBezTo>
                <a:close/>
                <a:moveTo>
                  <a:pt x="12382" y="3058"/>
                </a:moveTo>
                <a:cubicBezTo>
                  <a:pt x="12306" y="3058"/>
                  <a:pt x="12244" y="3138"/>
                  <a:pt x="12244" y="3236"/>
                </a:cubicBezTo>
                <a:cubicBezTo>
                  <a:pt x="12244" y="3334"/>
                  <a:pt x="12306" y="3412"/>
                  <a:pt x="12382" y="3412"/>
                </a:cubicBezTo>
                <a:cubicBezTo>
                  <a:pt x="12459" y="3412"/>
                  <a:pt x="12520" y="3334"/>
                  <a:pt x="12520" y="3236"/>
                </a:cubicBezTo>
                <a:cubicBezTo>
                  <a:pt x="12520" y="3138"/>
                  <a:pt x="12459" y="3058"/>
                  <a:pt x="12382" y="3058"/>
                </a:cubicBezTo>
                <a:close/>
                <a:moveTo>
                  <a:pt x="12793" y="3058"/>
                </a:moveTo>
                <a:cubicBezTo>
                  <a:pt x="12717" y="3058"/>
                  <a:pt x="12655" y="3138"/>
                  <a:pt x="12655" y="3236"/>
                </a:cubicBezTo>
                <a:cubicBezTo>
                  <a:pt x="12655" y="3334"/>
                  <a:pt x="12717" y="3412"/>
                  <a:pt x="12793" y="3412"/>
                </a:cubicBezTo>
                <a:cubicBezTo>
                  <a:pt x="12869" y="3412"/>
                  <a:pt x="12931" y="3334"/>
                  <a:pt x="12931" y="3236"/>
                </a:cubicBezTo>
                <a:cubicBezTo>
                  <a:pt x="12931" y="3138"/>
                  <a:pt x="12869" y="3058"/>
                  <a:pt x="12793" y="3058"/>
                </a:cubicBezTo>
                <a:close/>
                <a:moveTo>
                  <a:pt x="13163" y="3058"/>
                </a:moveTo>
                <a:cubicBezTo>
                  <a:pt x="13087" y="3058"/>
                  <a:pt x="13024" y="3138"/>
                  <a:pt x="13024" y="3236"/>
                </a:cubicBezTo>
                <a:cubicBezTo>
                  <a:pt x="13024" y="3334"/>
                  <a:pt x="13087" y="3412"/>
                  <a:pt x="13163" y="3412"/>
                </a:cubicBezTo>
                <a:cubicBezTo>
                  <a:pt x="13239" y="3412"/>
                  <a:pt x="13301" y="3334"/>
                  <a:pt x="13301" y="3236"/>
                </a:cubicBezTo>
                <a:cubicBezTo>
                  <a:pt x="13301" y="3138"/>
                  <a:pt x="13239" y="3058"/>
                  <a:pt x="13163" y="3058"/>
                </a:cubicBezTo>
                <a:close/>
                <a:moveTo>
                  <a:pt x="13574" y="3058"/>
                </a:moveTo>
                <a:cubicBezTo>
                  <a:pt x="13498" y="3058"/>
                  <a:pt x="13435" y="3138"/>
                  <a:pt x="13435" y="3236"/>
                </a:cubicBezTo>
                <a:cubicBezTo>
                  <a:pt x="13435" y="3334"/>
                  <a:pt x="13498" y="3412"/>
                  <a:pt x="13574" y="3412"/>
                </a:cubicBezTo>
                <a:cubicBezTo>
                  <a:pt x="13650" y="3412"/>
                  <a:pt x="13711" y="3334"/>
                  <a:pt x="13711" y="3236"/>
                </a:cubicBezTo>
                <a:cubicBezTo>
                  <a:pt x="13711" y="3138"/>
                  <a:pt x="13650" y="3058"/>
                  <a:pt x="13574" y="3058"/>
                </a:cubicBezTo>
                <a:close/>
                <a:moveTo>
                  <a:pt x="13944" y="3058"/>
                </a:moveTo>
                <a:cubicBezTo>
                  <a:pt x="13868" y="3058"/>
                  <a:pt x="13805" y="3138"/>
                  <a:pt x="13805" y="3236"/>
                </a:cubicBezTo>
                <a:cubicBezTo>
                  <a:pt x="13805" y="3334"/>
                  <a:pt x="13868" y="3412"/>
                  <a:pt x="13944" y="3412"/>
                </a:cubicBezTo>
                <a:cubicBezTo>
                  <a:pt x="14020" y="3412"/>
                  <a:pt x="14081" y="3334"/>
                  <a:pt x="14081" y="3236"/>
                </a:cubicBezTo>
                <a:cubicBezTo>
                  <a:pt x="14081" y="3138"/>
                  <a:pt x="14020" y="3058"/>
                  <a:pt x="13944" y="3058"/>
                </a:cubicBezTo>
                <a:close/>
                <a:moveTo>
                  <a:pt x="14355" y="3058"/>
                </a:moveTo>
                <a:cubicBezTo>
                  <a:pt x="14278" y="3058"/>
                  <a:pt x="14216" y="3138"/>
                  <a:pt x="14216" y="3236"/>
                </a:cubicBezTo>
                <a:cubicBezTo>
                  <a:pt x="14216" y="3334"/>
                  <a:pt x="14278" y="3412"/>
                  <a:pt x="14355" y="3412"/>
                </a:cubicBezTo>
                <a:cubicBezTo>
                  <a:pt x="14431" y="3412"/>
                  <a:pt x="14492" y="3334"/>
                  <a:pt x="14492" y="3236"/>
                </a:cubicBezTo>
                <a:cubicBezTo>
                  <a:pt x="14492" y="3138"/>
                  <a:pt x="14431" y="3058"/>
                  <a:pt x="14355" y="3058"/>
                </a:cubicBezTo>
                <a:close/>
                <a:moveTo>
                  <a:pt x="14765" y="3058"/>
                </a:moveTo>
                <a:cubicBezTo>
                  <a:pt x="14689" y="3058"/>
                  <a:pt x="14627" y="3138"/>
                  <a:pt x="14627" y="3236"/>
                </a:cubicBezTo>
                <a:cubicBezTo>
                  <a:pt x="14627" y="3334"/>
                  <a:pt x="14689" y="3412"/>
                  <a:pt x="14765" y="3412"/>
                </a:cubicBezTo>
                <a:cubicBezTo>
                  <a:pt x="14842" y="3412"/>
                  <a:pt x="14903" y="3334"/>
                  <a:pt x="14903" y="3236"/>
                </a:cubicBezTo>
                <a:cubicBezTo>
                  <a:pt x="14903" y="3138"/>
                  <a:pt x="14842" y="3058"/>
                  <a:pt x="14765" y="3058"/>
                </a:cubicBezTo>
                <a:close/>
                <a:moveTo>
                  <a:pt x="15176" y="3058"/>
                </a:moveTo>
                <a:cubicBezTo>
                  <a:pt x="15100" y="3058"/>
                  <a:pt x="15038" y="3138"/>
                  <a:pt x="15038" y="3236"/>
                </a:cubicBezTo>
                <a:cubicBezTo>
                  <a:pt x="15038" y="3334"/>
                  <a:pt x="15100" y="3412"/>
                  <a:pt x="15176" y="3412"/>
                </a:cubicBezTo>
                <a:cubicBezTo>
                  <a:pt x="15253" y="3412"/>
                  <a:pt x="15314" y="3334"/>
                  <a:pt x="15314" y="3236"/>
                </a:cubicBezTo>
                <a:cubicBezTo>
                  <a:pt x="15314" y="3138"/>
                  <a:pt x="15253" y="3058"/>
                  <a:pt x="15176" y="3058"/>
                </a:cubicBezTo>
                <a:close/>
                <a:moveTo>
                  <a:pt x="15546" y="3058"/>
                </a:moveTo>
                <a:cubicBezTo>
                  <a:pt x="15470" y="3058"/>
                  <a:pt x="15407" y="3138"/>
                  <a:pt x="15407" y="3236"/>
                </a:cubicBezTo>
                <a:cubicBezTo>
                  <a:pt x="15407" y="3334"/>
                  <a:pt x="15470" y="3412"/>
                  <a:pt x="15546" y="3412"/>
                </a:cubicBezTo>
                <a:cubicBezTo>
                  <a:pt x="15623" y="3412"/>
                  <a:pt x="15684" y="3334"/>
                  <a:pt x="15684" y="3236"/>
                </a:cubicBezTo>
                <a:cubicBezTo>
                  <a:pt x="15684" y="3138"/>
                  <a:pt x="15623" y="3058"/>
                  <a:pt x="15546" y="3058"/>
                </a:cubicBezTo>
                <a:close/>
                <a:moveTo>
                  <a:pt x="15957" y="3058"/>
                </a:moveTo>
                <a:cubicBezTo>
                  <a:pt x="15881" y="3058"/>
                  <a:pt x="15818" y="3138"/>
                  <a:pt x="15818" y="3236"/>
                </a:cubicBezTo>
                <a:cubicBezTo>
                  <a:pt x="15818" y="3334"/>
                  <a:pt x="15881" y="3412"/>
                  <a:pt x="15957" y="3412"/>
                </a:cubicBezTo>
                <a:cubicBezTo>
                  <a:pt x="16033" y="3412"/>
                  <a:pt x="16094" y="3334"/>
                  <a:pt x="16094" y="3236"/>
                </a:cubicBezTo>
                <a:cubicBezTo>
                  <a:pt x="16094" y="3138"/>
                  <a:pt x="16033" y="3058"/>
                  <a:pt x="15957" y="3058"/>
                </a:cubicBezTo>
                <a:close/>
                <a:moveTo>
                  <a:pt x="16327" y="3058"/>
                </a:moveTo>
                <a:cubicBezTo>
                  <a:pt x="16251" y="3058"/>
                  <a:pt x="16188" y="3138"/>
                  <a:pt x="16188" y="3236"/>
                </a:cubicBezTo>
                <a:cubicBezTo>
                  <a:pt x="16188" y="3334"/>
                  <a:pt x="16251" y="3412"/>
                  <a:pt x="16327" y="3412"/>
                </a:cubicBezTo>
                <a:cubicBezTo>
                  <a:pt x="16403" y="3412"/>
                  <a:pt x="16464" y="3334"/>
                  <a:pt x="16464" y="3236"/>
                </a:cubicBezTo>
                <a:cubicBezTo>
                  <a:pt x="16464" y="3138"/>
                  <a:pt x="16403" y="3058"/>
                  <a:pt x="16327" y="3058"/>
                </a:cubicBezTo>
                <a:close/>
                <a:moveTo>
                  <a:pt x="16738" y="3058"/>
                </a:moveTo>
                <a:cubicBezTo>
                  <a:pt x="16661" y="3058"/>
                  <a:pt x="16599" y="3138"/>
                  <a:pt x="16599" y="3236"/>
                </a:cubicBezTo>
                <a:cubicBezTo>
                  <a:pt x="16599" y="3334"/>
                  <a:pt x="16661" y="3412"/>
                  <a:pt x="16738" y="3412"/>
                </a:cubicBezTo>
                <a:cubicBezTo>
                  <a:pt x="16814" y="3412"/>
                  <a:pt x="16875" y="3334"/>
                  <a:pt x="16875" y="3236"/>
                </a:cubicBezTo>
                <a:cubicBezTo>
                  <a:pt x="16875" y="3138"/>
                  <a:pt x="16814" y="3058"/>
                  <a:pt x="16738" y="3058"/>
                </a:cubicBezTo>
                <a:close/>
                <a:moveTo>
                  <a:pt x="17149" y="3058"/>
                </a:moveTo>
                <a:cubicBezTo>
                  <a:pt x="17072" y="3058"/>
                  <a:pt x="17010" y="3138"/>
                  <a:pt x="17010" y="3236"/>
                </a:cubicBezTo>
                <a:cubicBezTo>
                  <a:pt x="17010" y="3334"/>
                  <a:pt x="17072" y="3412"/>
                  <a:pt x="17149" y="3412"/>
                </a:cubicBezTo>
                <a:cubicBezTo>
                  <a:pt x="17225" y="3412"/>
                  <a:pt x="17286" y="3334"/>
                  <a:pt x="17286" y="3236"/>
                </a:cubicBezTo>
                <a:cubicBezTo>
                  <a:pt x="17286" y="3138"/>
                  <a:pt x="17225" y="3058"/>
                  <a:pt x="17149" y="3058"/>
                </a:cubicBezTo>
                <a:close/>
                <a:moveTo>
                  <a:pt x="17518" y="3058"/>
                </a:moveTo>
                <a:cubicBezTo>
                  <a:pt x="17442" y="3058"/>
                  <a:pt x="17380" y="3138"/>
                  <a:pt x="17380" y="3236"/>
                </a:cubicBezTo>
                <a:cubicBezTo>
                  <a:pt x="17380" y="3334"/>
                  <a:pt x="17442" y="3412"/>
                  <a:pt x="17518" y="3412"/>
                </a:cubicBezTo>
                <a:cubicBezTo>
                  <a:pt x="17594" y="3412"/>
                  <a:pt x="17656" y="3334"/>
                  <a:pt x="17656" y="3236"/>
                </a:cubicBezTo>
                <a:cubicBezTo>
                  <a:pt x="17656" y="3138"/>
                  <a:pt x="17594" y="3058"/>
                  <a:pt x="17518" y="3058"/>
                </a:cubicBezTo>
                <a:close/>
                <a:moveTo>
                  <a:pt x="17929" y="3058"/>
                </a:moveTo>
                <a:cubicBezTo>
                  <a:pt x="17853" y="3058"/>
                  <a:pt x="17791" y="3138"/>
                  <a:pt x="17791" y="3236"/>
                </a:cubicBezTo>
                <a:cubicBezTo>
                  <a:pt x="17791" y="3334"/>
                  <a:pt x="17853" y="3412"/>
                  <a:pt x="17929" y="3412"/>
                </a:cubicBezTo>
                <a:cubicBezTo>
                  <a:pt x="18006" y="3412"/>
                  <a:pt x="18067" y="3334"/>
                  <a:pt x="18067" y="3236"/>
                </a:cubicBezTo>
                <a:cubicBezTo>
                  <a:pt x="18067" y="3138"/>
                  <a:pt x="18006" y="3058"/>
                  <a:pt x="17929" y="3058"/>
                </a:cubicBezTo>
                <a:close/>
                <a:moveTo>
                  <a:pt x="18299" y="3058"/>
                </a:moveTo>
                <a:cubicBezTo>
                  <a:pt x="18223" y="3058"/>
                  <a:pt x="18160" y="3138"/>
                  <a:pt x="18160" y="3236"/>
                </a:cubicBezTo>
                <a:cubicBezTo>
                  <a:pt x="18160" y="3334"/>
                  <a:pt x="18223" y="3412"/>
                  <a:pt x="18299" y="3412"/>
                </a:cubicBezTo>
                <a:cubicBezTo>
                  <a:pt x="18375" y="3412"/>
                  <a:pt x="18436" y="3334"/>
                  <a:pt x="18436" y="3236"/>
                </a:cubicBezTo>
                <a:cubicBezTo>
                  <a:pt x="18436" y="3138"/>
                  <a:pt x="18375" y="3058"/>
                  <a:pt x="18299" y="3058"/>
                </a:cubicBezTo>
                <a:close/>
                <a:moveTo>
                  <a:pt x="18710" y="3058"/>
                </a:moveTo>
                <a:cubicBezTo>
                  <a:pt x="18633" y="3058"/>
                  <a:pt x="18571" y="3138"/>
                  <a:pt x="18571" y="3236"/>
                </a:cubicBezTo>
                <a:cubicBezTo>
                  <a:pt x="18571" y="3334"/>
                  <a:pt x="18633" y="3412"/>
                  <a:pt x="18710" y="3412"/>
                </a:cubicBezTo>
                <a:cubicBezTo>
                  <a:pt x="18786" y="3412"/>
                  <a:pt x="18847" y="3334"/>
                  <a:pt x="18847" y="3236"/>
                </a:cubicBezTo>
                <a:cubicBezTo>
                  <a:pt x="18847" y="3138"/>
                  <a:pt x="18786" y="3058"/>
                  <a:pt x="18710" y="3058"/>
                </a:cubicBezTo>
                <a:close/>
                <a:moveTo>
                  <a:pt x="19121" y="3058"/>
                </a:moveTo>
                <a:cubicBezTo>
                  <a:pt x="19044" y="3058"/>
                  <a:pt x="18982" y="3138"/>
                  <a:pt x="18982" y="3236"/>
                </a:cubicBezTo>
                <a:cubicBezTo>
                  <a:pt x="18982" y="3334"/>
                  <a:pt x="19044" y="3412"/>
                  <a:pt x="19121" y="3412"/>
                </a:cubicBezTo>
                <a:cubicBezTo>
                  <a:pt x="19197" y="3412"/>
                  <a:pt x="19258" y="3334"/>
                  <a:pt x="19258" y="3236"/>
                </a:cubicBezTo>
                <a:cubicBezTo>
                  <a:pt x="19258" y="3138"/>
                  <a:pt x="19197" y="3058"/>
                  <a:pt x="19121" y="3058"/>
                </a:cubicBezTo>
                <a:close/>
                <a:moveTo>
                  <a:pt x="19490" y="3058"/>
                </a:moveTo>
                <a:cubicBezTo>
                  <a:pt x="19414" y="3058"/>
                  <a:pt x="19352" y="3138"/>
                  <a:pt x="19352" y="3236"/>
                </a:cubicBezTo>
                <a:cubicBezTo>
                  <a:pt x="19352" y="3334"/>
                  <a:pt x="19414" y="3412"/>
                  <a:pt x="19490" y="3412"/>
                </a:cubicBezTo>
                <a:cubicBezTo>
                  <a:pt x="19567" y="3412"/>
                  <a:pt x="19628" y="3334"/>
                  <a:pt x="19628" y="3236"/>
                </a:cubicBezTo>
                <a:cubicBezTo>
                  <a:pt x="19628" y="3138"/>
                  <a:pt x="19567" y="3058"/>
                  <a:pt x="19490" y="3058"/>
                </a:cubicBezTo>
                <a:close/>
                <a:moveTo>
                  <a:pt x="19901" y="3058"/>
                </a:moveTo>
                <a:cubicBezTo>
                  <a:pt x="19825" y="3058"/>
                  <a:pt x="19763" y="3138"/>
                  <a:pt x="19763" y="3236"/>
                </a:cubicBezTo>
                <a:cubicBezTo>
                  <a:pt x="19763" y="3334"/>
                  <a:pt x="19825" y="3412"/>
                  <a:pt x="19901" y="3412"/>
                </a:cubicBezTo>
                <a:cubicBezTo>
                  <a:pt x="19978" y="3412"/>
                  <a:pt x="20039" y="3334"/>
                  <a:pt x="20039" y="3236"/>
                </a:cubicBezTo>
                <a:cubicBezTo>
                  <a:pt x="20039" y="3138"/>
                  <a:pt x="19978" y="3058"/>
                  <a:pt x="19901" y="3058"/>
                </a:cubicBezTo>
                <a:close/>
                <a:moveTo>
                  <a:pt x="20270" y="3058"/>
                </a:moveTo>
                <a:cubicBezTo>
                  <a:pt x="20194" y="3058"/>
                  <a:pt x="20132" y="3138"/>
                  <a:pt x="20132" y="3236"/>
                </a:cubicBezTo>
                <a:cubicBezTo>
                  <a:pt x="20132" y="3334"/>
                  <a:pt x="20194" y="3412"/>
                  <a:pt x="20270" y="3412"/>
                </a:cubicBezTo>
                <a:cubicBezTo>
                  <a:pt x="20346" y="3412"/>
                  <a:pt x="20408" y="3334"/>
                  <a:pt x="20408" y="3236"/>
                </a:cubicBezTo>
                <a:cubicBezTo>
                  <a:pt x="20408" y="3138"/>
                  <a:pt x="20346" y="3058"/>
                  <a:pt x="20270" y="3058"/>
                </a:cubicBezTo>
                <a:close/>
                <a:moveTo>
                  <a:pt x="1741" y="3532"/>
                </a:moveTo>
                <a:cubicBezTo>
                  <a:pt x="1665" y="3532"/>
                  <a:pt x="1602" y="3612"/>
                  <a:pt x="1602" y="3710"/>
                </a:cubicBezTo>
                <a:cubicBezTo>
                  <a:pt x="1602" y="3808"/>
                  <a:pt x="1665" y="3888"/>
                  <a:pt x="1741" y="3888"/>
                </a:cubicBezTo>
                <a:cubicBezTo>
                  <a:pt x="1817" y="3888"/>
                  <a:pt x="1878" y="3808"/>
                  <a:pt x="1878" y="3710"/>
                </a:cubicBezTo>
                <a:cubicBezTo>
                  <a:pt x="1878" y="3612"/>
                  <a:pt x="1817" y="3532"/>
                  <a:pt x="1741" y="3532"/>
                </a:cubicBezTo>
                <a:close/>
                <a:moveTo>
                  <a:pt x="2111" y="3532"/>
                </a:moveTo>
                <a:cubicBezTo>
                  <a:pt x="2035" y="3532"/>
                  <a:pt x="1972" y="3612"/>
                  <a:pt x="1972" y="3710"/>
                </a:cubicBezTo>
                <a:cubicBezTo>
                  <a:pt x="1972" y="3808"/>
                  <a:pt x="2035" y="3888"/>
                  <a:pt x="2111" y="3888"/>
                </a:cubicBezTo>
                <a:cubicBezTo>
                  <a:pt x="2187" y="3888"/>
                  <a:pt x="2248" y="3808"/>
                  <a:pt x="2248" y="3710"/>
                </a:cubicBezTo>
                <a:cubicBezTo>
                  <a:pt x="2248" y="3612"/>
                  <a:pt x="2187" y="3532"/>
                  <a:pt x="2111" y="3532"/>
                </a:cubicBezTo>
                <a:close/>
                <a:moveTo>
                  <a:pt x="2522" y="3532"/>
                </a:moveTo>
                <a:cubicBezTo>
                  <a:pt x="2445" y="3532"/>
                  <a:pt x="2383" y="3612"/>
                  <a:pt x="2383" y="3710"/>
                </a:cubicBezTo>
                <a:cubicBezTo>
                  <a:pt x="2383" y="3808"/>
                  <a:pt x="2445" y="3888"/>
                  <a:pt x="2522" y="3888"/>
                </a:cubicBezTo>
                <a:cubicBezTo>
                  <a:pt x="2598" y="3888"/>
                  <a:pt x="2659" y="3808"/>
                  <a:pt x="2659" y="3710"/>
                </a:cubicBezTo>
                <a:cubicBezTo>
                  <a:pt x="2659" y="3612"/>
                  <a:pt x="2598" y="3532"/>
                  <a:pt x="2522" y="3532"/>
                </a:cubicBezTo>
                <a:close/>
                <a:moveTo>
                  <a:pt x="2891" y="3532"/>
                </a:moveTo>
                <a:cubicBezTo>
                  <a:pt x="2815" y="3532"/>
                  <a:pt x="2753" y="3612"/>
                  <a:pt x="2753" y="3710"/>
                </a:cubicBezTo>
                <a:cubicBezTo>
                  <a:pt x="2753" y="3808"/>
                  <a:pt x="2815" y="3888"/>
                  <a:pt x="2891" y="3888"/>
                </a:cubicBezTo>
                <a:cubicBezTo>
                  <a:pt x="2968" y="3888"/>
                  <a:pt x="3029" y="3808"/>
                  <a:pt x="3029" y="3710"/>
                </a:cubicBezTo>
                <a:cubicBezTo>
                  <a:pt x="3029" y="3612"/>
                  <a:pt x="2968" y="3532"/>
                  <a:pt x="2891" y="3532"/>
                </a:cubicBezTo>
                <a:close/>
                <a:moveTo>
                  <a:pt x="3302" y="3532"/>
                </a:moveTo>
                <a:cubicBezTo>
                  <a:pt x="3226" y="3532"/>
                  <a:pt x="3164" y="3612"/>
                  <a:pt x="3164" y="3710"/>
                </a:cubicBezTo>
                <a:cubicBezTo>
                  <a:pt x="3164" y="3808"/>
                  <a:pt x="3226" y="3888"/>
                  <a:pt x="3302" y="3888"/>
                </a:cubicBezTo>
                <a:cubicBezTo>
                  <a:pt x="3379" y="3888"/>
                  <a:pt x="3440" y="3808"/>
                  <a:pt x="3440" y="3710"/>
                </a:cubicBezTo>
                <a:cubicBezTo>
                  <a:pt x="3440" y="3612"/>
                  <a:pt x="3379" y="3532"/>
                  <a:pt x="3302" y="3532"/>
                </a:cubicBezTo>
                <a:close/>
                <a:moveTo>
                  <a:pt x="3713" y="3532"/>
                </a:moveTo>
                <a:cubicBezTo>
                  <a:pt x="3637" y="3532"/>
                  <a:pt x="3575" y="3612"/>
                  <a:pt x="3575" y="3710"/>
                </a:cubicBezTo>
                <a:cubicBezTo>
                  <a:pt x="3575" y="3808"/>
                  <a:pt x="3637" y="3888"/>
                  <a:pt x="3713" y="3888"/>
                </a:cubicBezTo>
                <a:cubicBezTo>
                  <a:pt x="3790" y="3888"/>
                  <a:pt x="3851" y="3808"/>
                  <a:pt x="3851" y="3710"/>
                </a:cubicBezTo>
                <a:cubicBezTo>
                  <a:pt x="3851" y="3612"/>
                  <a:pt x="3790" y="3532"/>
                  <a:pt x="3713" y="3532"/>
                </a:cubicBezTo>
                <a:close/>
                <a:moveTo>
                  <a:pt x="4083" y="3532"/>
                </a:moveTo>
                <a:cubicBezTo>
                  <a:pt x="4007" y="3532"/>
                  <a:pt x="3944" y="3612"/>
                  <a:pt x="3944" y="3710"/>
                </a:cubicBezTo>
                <a:cubicBezTo>
                  <a:pt x="3944" y="3808"/>
                  <a:pt x="4007" y="3888"/>
                  <a:pt x="4083" y="3888"/>
                </a:cubicBezTo>
                <a:cubicBezTo>
                  <a:pt x="4159" y="3888"/>
                  <a:pt x="4220" y="3808"/>
                  <a:pt x="4220" y="3710"/>
                </a:cubicBezTo>
                <a:cubicBezTo>
                  <a:pt x="4220" y="3612"/>
                  <a:pt x="4159" y="3532"/>
                  <a:pt x="4083" y="3532"/>
                </a:cubicBezTo>
                <a:close/>
                <a:moveTo>
                  <a:pt x="4494" y="3532"/>
                </a:moveTo>
                <a:cubicBezTo>
                  <a:pt x="4418" y="3532"/>
                  <a:pt x="4355" y="3612"/>
                  <a:pt x="4355" y="3710"/>
                </a:cubicBezTo>
                <a:cubicBezTo>
                  <a:pt x="4355" y="3808"/>
                  <a:pt x="4418" y="3888"/>
                  <a:pt x="4494" y="3888"/>
                </a:cubicBezTo>
                <a:cubicBezTo>
                  <a:pt x="4570" y="3888"/>
                  <a:pt x="4631" y="3808"/>
                  <a:pt x="4631" y="3710"/>
                </a:cubicBezTo>
                <a:cubicBezTo>
                  <a:pt x="4631" y="3612"/>
                  <a:pt x="4570" y="3532"/>
                  <a:pt x="4494" y="3532"/>
                </a:cubicBezTo>
                <a:close/>
                <a:moveTo>
                  <a:pt x="4864" y="3532"/>
                </a:moveTo>
                <a:cubicBezTo>
                  <a:pt x="4787" y="3532"/>
                  <a:pt x="4725" y="3612"/>
                  <a:pt x="4725" y="3710"/>
                </a:cubicBezTo>
                <a:cubicBezTo>
                  <a:pt x="4725" y="3808"/>
                  <a:pt x="4787" y="3888"/>
                  <a:pt x="4864" y="3888"/>
                </a:cubicBezTo>
                <a:cubicBezTo>
                  <a:pt x="4940" y="3888"/>
                  <a:pt x="5001" y="3808"/>
                  <a:pt x="5001" y="3710"/>
                </a:cubicBezTo>
                <a:cubicBezTo>
                  <a:pt x="5001" y="3612"/>
                  <a:pt x="4940" y="3532"/>
                  <a:pt x="4864" y="3532"/>
                </a:cubicBezTo>
                <a:close/>
                <a:moveTo>
                  <a:pt x="5274" y="3532"/>
                </a:moveTo>
                <a:cubicBezTo>
                  <a:pt x="5198" y="3532"/>
                  <a:pt x="5136" y="3612"/>
                  <a:pt x="5136" y="3710"/>
                </a:cubicBezTo>
                <a:cubicBezTo>
                  <a:pt x="5136" y="3808"/>
                  <a:pt x="5198" y="3888"/>
                  <a:pt x="5274" y="3888"/>
                </a:cubicBezTo>
                <a:cubicBezTo>
                  <a:pt x="5351" y="3888"/>
                  <a:pt x="5412" y="3808"/>
                  <a:pt x="5412" y="3710"/>
                </a:cubicBezTo>
                <a:cubicBezTo>
                  <a:pt x="5412" y="3612"/>
                  <a:pt x="5351" y="3532"/>
                  <a:pt x="5274" y="3532"/>
                </a:cubicBezTo>
                <a:close/>
                <a:moveTo>
                  <a:pt x="5685" y="3585"/>
                </a:moveTo>
                <a:cubicBezTo>
                  <a:pt x="5609" y="3585"/>
                  <a:pt x="5547" y="3665"/>
                  <a:pt x="5547" y="3763"/>
                </a:cubicBezTo>
                <a:cubicBezTo>
                  <a:pt x="5547" y="3861"/>
                  <a:pt x="5609" y="3939"/>
                  <a:pt x="5685" y="3939"/>
                </a:cubicBezTo>
                <a:cubicBezTo>
                  <a:pt x="5762" y="3939"/>
                  <a:pt x="5823" y="3861"/>
                  <a:pt x="5823" y="3763"/>
                </a:cubicBezTo>
                <a:cubicBezTo>
                  <a:pt x="5823" y="3665"/>
                  <a:pt x="5762" y="3585"/>
                  <a:pt x="5685" y="3585"/>
                </a:cubicBezTo>
                <a:close/>
                <a:moveTo>
                  <a:pt x="6055" y="3585"/>
                </a:moveTo>
                <a:cubicBezTo>
                  <a:pt x="5979" y="3585"/>
                  <a:pt x="5916" y="3665"/>
                  <a:pt x="5916" y="3763"/>
                </a:cubicBezTo>
                <a:cubicBezTo>
                  <a:pt x="5916" y="3861"/>
                  <a:pt x="5979" y="3939"/>
                  <a:pt x="6055" y="3939"/>
                </a:cubicBezTo>
                <a:cubicBezTo>
                  <a:pt x="6132" y="3939"/>
                  <a:pt x="6193" y="3861"/>
                  <a:pt x="6193" y="3763"/>
                </a:cubicBezTo>
                <a:cubicBezTo>
                  <a:pt x="6193" y="3665"/>
                  <a:pt x="6132" y="3585"/>
                  <a:pt x="6055" y="3585"/>
                </a:cubicBezTo>
                <a:close/>
                <a:moveTo>
                  <a:pt x="6425" y="3585"/>
                </a:moveTo>
                <a:cubicBezTo>
                  <a:pt x="6349" y="3585"/>
                  <a:pt x="6286" y="3665"/>
                  <a:pt x="6286" y="3763"/>
                </a:cubicBezTo>
                <a:cubicBezTo>
                  <a:pt x="6286" y="3861"/>
                  <a:pt x="6349" y="3939"/>
                  <a:pt x="6425" y="3939"/>
                </a:cubicBezTo>
                <a:cubicBezTo>
                  <a:pt x="6501" y="3939"/>
                  <a:pt x="6562" y="3861"/>
                  <a:pt x="6562" y="3763"/>
                </a:cubicBezTo>
                <a:cubicBezTo>
                  <a:pt x="6562" y="3665"/>
                  <a:pt x="6501" y="3585"/>
                  <a:pt x="6425" y="3585"/>
                </a:cubicBezTo>
                <a:close/>
                <a:moveTo>
                  <a:pt x="6836" y="3585"/>
                </a:moveTo>
                <a:cubicBezTo>
                  <a:pt x="6759" y="3585"/>
                  <a:pt x="6697" y="3665"/>
                  <a:pt x="6697" y="3763"/>
                </a:cubicBezTo>
                <a:cubicBezTo>
                  <a:pt x="6697" y="3861"/>
                  <a:pt x="6759" y="3939"/>
                  <a:pt x="6836" y="3939"/>
                </a:cubicBezTo>
                <a:cubicBezTo>
                  <a:pt x="6912" y="3939"/>
                  <a:pt x="6973" y="3861"/>
                  <a:pt x="6973" y="3763"/>
                </a:cubicBezTo>
                <a:cubicBezTo>
                  <a:pt x="6973" y="3665"/>
                  <a:pt x="6912" y="3585"/>
                  <a:pt x="6836" y="3585"/>
                </a:cubicBezTo>
                <a:close/>
                <a:moveTo>
                  <a:pt x="7247" y="3585"/>
                </a:moveTo>
                <a:cubicBezTo>
                  <a:pt x="7170" y="3585"/>
                  <a:pt x="7108" y="3665"/>
                  <a:pt x="7108" y="3763"/>
                </a:cubicBezTo>
                <a:cubicBezTo>
                  <a:pt x="7108" y="3861"/>
                  <a:pt x="7170" y="3939"/>
                  <a:pt x="7247" y="3939"/>
                </a:cubicBezTo>
                <a:cubicBezTo>
                  <a:pt x="7323" y="3939"/>
                  <a:pt x="7384" y="3861"/>
                  <a:pt x="7384" y="3763"/>
                </a:cubicBezTo>
                <a:cubicBezTo>
                  <a:pt x="7384" y="3665"/>
                  <a:pt x="7323" y="3585"/>
                  <a:pt x="7247" y="3585"/>
                </a:cubicBezTo>
                <a:close/>
                <a:moveTo>
                  <a:pt x="7616" y="3585"/>
                </a:moveTo>
                <a:cubicBezTo>
                  <a:pt x="7540" y="3585"/>
                  <a:pt x="7478" y="3665"/>
                  <a:pt x="7478" y="3763"/>
                </a:cubicBezTo>
                <a:cubicBezTo>
                  <a:pt x="7478" y="3861"/>
                  <a:pt x="7540" y="3939"/>
                  <a:pt x="7616" y="3939"/>
                </a:cubicBezTo>
                <a:cubicBezTo>
                  <a:pt x="7693" y="3939"/>
                  <a:pt x="7754" y="3861"/>
                  <a:pt x="7754" y="3763"/>
                </a:cubicBezTo>
                <a:cubicBezTo>
                  <a:pt x="7754" y="3665"/>
                  <a:pt x="7693" y="3585"/>
                  <a:pt x="7616" y="3585"/>
                </a:cubicBezTo>
                <a:close/>
                <a:moveTo>
                  <a:pt x="8027" y="3585"/>
                </a:moveTo>
                <a:cubicBezTo>
                  <a:pt x="7951" y="3585"/>
                  <a:pt x="7889" y="3665"/>
                  <a:pt x="7889" y="3763"/>
                </a:cubicBezTo>
                <a:cubicBezTo>
                  <a:pt x="7889" y="3861"/>
                  <a:pt x="7951" y="3939"/>
                  <a:pt x="8027" y="3939"/>
                </a:cubicBezTo>
                <a:cubicBezTo>
                  <a:pt x="8104" y="3939"/>
                  <a:pt x="8165" y="3861"/>
                  <a:pt x="8165" y="3763"/>
                </a:cubicBezTo>
                <a:cubicBezTo>
                  <a:pt x="8165" y="3665"/>
                  <a:pt x="8104" y="3585"/>
                  <a:pt x="8027" y="3585"/>
                </a:cubicBezTo>
                <a:close/>
                <a:moveTo>
                  <a:pt x="8438" y="3585"/>
                </a:moveTo>
                <a:cubicBezTo>
                  <a:pt x="8362" y="3585"/>
                  <a:pt x="8299" y="3665"/>
                  <a:pt x="8299" y="3763"/>
                </a:cubicBezTo>
                <a:cubicBezTo>
                  <a:pt x="8299" y="3861"/>
                  <a:pt x="8362" y="3939"/>
                  <a:pt x="8438" y="3939"/>
                </a:cubicBezTo>
                <a:cubicBezTo>
                  <a:pt x="8515" y="3939"/>
                  <a:pt x="8576" y="3861"/>
                  <a:pt x="8576" y="3763"/>
                </a:cubicBezTo>
                <a:cubicBezTo>
                  <a:pt x="8576" y="3665"/>
                  <a:pt x="8515" y="3585"/>
                  <a:pt x="8438" y="3585"/>
                </a:cubicBezTo>
                <a:close/>
                <a:moveTo>
                  <a:pt x="8808" y="3585"/>
                </a:moveTo>
                <a:cubicBezTo>
                  <a:pt x="8732" y="3585"/>
                  <a:pt x="8669" y="3665"/>
                  <a:pt x="8669" y="3763"/>
                </a:cubicBezTo>
                <a:cubicBezTo>
                  <a:pt x="8669" y="3861"/>
                  <a:pt x="8732" y="3939"/>
                  <a:pt x="8808" y="3939"/>
                </a:cubicBezTo>
                <a:cubicBezTo>
                  <a:pt x="8884" y="3939"/>
                  <a:pt x="8945" y="3861"/>
                  <a:pt x="8945" y="3763"/>
                </a:cubicBezTo>
                <a:cubicBezTo>
                  <a:pt x="8945" y="3665"/>
                  <a:pt x="8884" y="3585"/>
                  <a:pt x="8808" y="3585"/>
                </a:cubicBezTo>
                <a:close/>
                <a:moveTo>
                  <a:pt x="9219" y="3585"/>
                </a:moveTo>
                <a:cubicBezTo>
                  <a:pt x="9142" y="3585"/>
                  <a:pt x="9080" y="3665"/>
                  <a:pt x="9080" y="3763"/>
                </a:cubicBezTo>
                <a:cubicBezTo>
                  <a:pt x="9080" y="3861"/>
                  <a:pt x="9142" y="3939"/>
                  <a:pt x="9219" y="3939"/>
                </a:cubicBezTo>
                <a:cubicBezTo>
                  <a:pt x="9295" y="3939"/>
                  <a:pt x="9356" y="3861"/>
                  <a:pt x="9356" y="3763"/>
                </a:cubicBezTo>
                <a:cubicBezTo>
                  <a:pt x="9356" y="3665"/>
                  <a:pt x="9295" y="3585"/>
                  <a:pt x="9219" y="3585"/>
                </a:cubicBezTo>
                <a:close/>
                <a:moveTo>
                  <a:pt x="9589" y="3585"/>
                </a:moveTo>
                <a:cubicBezTo>
                  <a:pt x="9512" y="3585"/>
                  <a:pt x="9450" y="3665"/>
                  <a:pt x="9450" y="3763"/>
                </a:cubicBezTo>
                <a:cubicBezTo>
                  <a:pt x="9450" y="3861"/>
                  <a:pt x="9512" y="3939"/>
                  <a:pt x="9589" y="3939"/>
                </a:cubicBezTo>
                <a:cubicBezTo>
                  <a:pt x="9665" y="3939"/>
                  <a:pt x="9726" y="3861"/>
                  <a:pt x="9726" y="3763"/>
                </a:cubicBezTo>
                <a:cubicBezTo>
                  <a:pt x="9726" y="3665"/>
                  <a:pt x="9665" y="3585"/>
                  <a:pt x="9589" y="3585"/>
                </a:cubicBezTo>
                <a:close/>
                <a:moveTo>
                  <a:pt x="9999" y="3585"/>
                </a:moveTo>
                <a:cubicBezTo>
                  <a:pt x="9923" y="3585"/>
                  <a:pt x="9861" y="3665"/>
                  <a:pt x="9861" y="3763"/>
                </a:cubicBezTo>
                <a:cubicBezTo>
                  <a:pt x="9861" y="3861"/>
                  <a:pt x="9923" y="3939"/>
                  <a:pt x="9999" y="3939"/>
                </a:cubicBezTo>
                <a:cubicBezTo>
                  <a:pt x="10076" y="3939"/>
                  <a:pt x="10137" y="3861"/>
                  <a:pt x="10137" y="3763"/>
                </a:cubicBezTo>
                <a:cubicBezTo>
                  <a:pt x="10137" y="3665"/>
                  <a:pt x="10076" y="3585"/>
                  <a:pt x="9999" y="3585"/>
                </a:cubicBezTo>
                <a:close/>
                <a:moveTo>
                  <a:pt x="10410" y="3585"/>
                </a:moveTo>
                <a:cubicBezTo>
                  <a:pt x="10334" y="3585"/>
                  <a:pt x="10272" y="3665"/>
                  <a:pt x="10272" y="3763"/>
                </a:cubicBezTo>
                <a:cubicBezTo>
                  <a:pt x="10272" y="3861"/>
                  <a:pt x="10334" y="3939"/>
                  <a:pt x="10410" y="3939"/>
                </a:cubicBezTo>
                <a:cubicBezTo>
                  <a:pt x="10487" y="3939"/>
                  <a:pt x="10548" y="3861"/>
                  <a:pt x="10548" y="3763"/>
                </a:cubicBezTo>
                <a:cubicBezTo>
                  <a:pt x="10548" y="3665"/>
                  <a:pt x="10487" y="3585"/>
                  <a:pt x="10410" y="3585"/>
                </a:cubicBezTo>
                <a:close/>
                <a:moveTo>
                  <a:pt x="10780" y="3585"/>
                </a:moveTo>
                <a:cubicBezTo>
                  <a:pt x="10704" y="3585"/>
                  <a:pt x="10641" y="3665"/>
                  <a:pt x="10641" y="3763"/>
                </a:cubicBezTo>
                <a:cubicBezTo>
                  <a:pt x="10641" y="3861"/>
                  <a:pt x="10704" y="3939"/>
                  <a:pt x="10780" y="3939"/>
                </a:cubicBezTo>
                <a:cubicBezTo>
                  <a:pt x="10856" y="3939"/>
                  <a:pt x="10917" y="3861"/>
                  <a:pt x="10917" y="3763"/>
                </a:cubicBezTo>
                <a:cubicBezTo>
                  <a:pt x="10917" y="3665"/>
                  <a:pt x="10856" y="3585"/>
                  <a:pt x="10780" y="3585"/>
                </a:cubicBezTo>
                <a:close/>
                <a:moveTo>
                  <a:pt x="11191" y="3585"/>
                </a:moveTo>
                <a:cubicBezTo>
                  <a:pt x="11115" y="3585"/>
                  <a:pt x="11052" y="3665"/>
                  <a:pt x="11052" y="3763"/>
                </a:cubicBezTo>
                <a:cubicBezTo>
                  <a:pt x="11052" y="3861"/>
                  <a:pt x="11115" y="3939"/>
                  <a:pt x="11191" y="3939"/>
                </a:cubicBezTo>
                <a:cubicBezTo>
                  <a:pt x="11267" y="3939"/>
                  <a:pt x="11328" y="3861"/>
                  <a:pt x="11328" y="3763"/>
                </a:cubicBezTo>
                <a:cubicBezTo>
                  <a:pt x="11328" y="3665"/>
                  <a:pt x="11267" y="3585"/>
                  <a:pt x="11191" y="3585"/>
                </a:cubicBezTo>
                <a:close/>
                <a:moveTo>
                  <a:pt x="11602" y="3585"/>
                </a:moveTo>
                <a:cubicBezTo>
                  <a:pt x="11525" y="3585"/>
                  <a:pt x="11463" y="3665"/>
                  <a:pt x="11463" y="3763"/>
                </a:cubicBezTo>
                <a:cubicBezTo>
                  <a:pt x="11463" y="3861"/>
                  <a:pt x="11525" y="3939"/>
                  <a:pt x="11602" y="3939"/>
                </a:cubicBezTo>
                <a:cubicBezTo>
                  <a:pt x="11678" y="3939"/>
                  <a:pt x="11739" y="3861"/>
                  <a:pt x="11739" y="3763"/>
                </a:cubicBezTo>
                <a:cubicBezTo>
                  <a:pt x="11739" y="3665"/>
                  <a:pt x="11678" y="3585"/>
                  <a:pt x="11602" y="3585"/>
                </a:cubicBezTo>
                <a:close/>
                <a:moveTo>
                  <a:pt x="11972" y="3585"/>
                </a:moveTo>
                <a:cubicBezTo>
                  <a:pt x="11895" y="3585"/>
                  <a:pt x="11833" y="3665"/>
                  <a:pt x="11833" y="3763"/>
                </a:cubicBezTo>
                <a:cubicBezTo>
                  <a:pt x="11833" y="3861"/>
                  <a:pt x="11895" y="3939"/>
                  <a:pt x="11972" y="3939"/>
                </a:cubicBezTo>
                <a:cubicBezTo>
                  <a:pt x="12048" y="3939"/>
                  <a:pt x="12109" y="3861"/>
                  <a:pt x="12109" y="3763"/>
                </a:cubicBezTo>
                <a:cubicBezTo>
                  <a:pt x="12109" y="3665"/>
                  <a:pt x="12048" y="3585"/>
                  <a:pt x="11972" y="3585"/>
                </a:cubicBezTo>
                <a:close/>
                <a:moveTo>
                  <a:pt x="12382" y="3585"/>
                </a:moveTo>
                <a:cubicBezTo>
                  <a:pt x="12306" y="3585"/>
                  <a:pt x="12244" y="3665"/>
                  <a:pt x="12244" y="3763"/>
                </a:cubicBezTo>
                <a:cubicBezTo>
                  <a:pt x="12244" y="3861"/>
                  <a:pt x="12306" y="3939"/>
                  <a:pt x="12382" y="3939"/>
                </a:cubicBezTo>
                <a:cubicBezTo>
                  <a:pt x="12459" y="3939"/>
                  <a:pt x="12520" y="3861"/>
                  <a:pt x="12520" y="3763"/>
                </a:cubicBezTo>
                <a:cubicBezTo>
                  <a:pt x="12520" y="3665"/>
                  <a:pt x="12459" y="3585"/>
                  <a:pt x="12382" y="3585"/>
                </a:cubicBezTo>
                <a:close/>
                <a:moveTo>
                  <a:pt x="12793" y="3585"/>
                </a:moveTo>
                <a:cubicBezTo>
                  <a:pt x="12717" y="3585"/>
                  <a:pt x="12655" y="3665"/>
                  <a:pt x="12655" y="3763"/>
                </a:cubicBezTo>
                <a:cubicBezTo>
                  <a:pt x="12655" y="3861"/>
                  <a:pt x="12717" y="3939"/>
                  <a:pt x="12793" y="3939"/>
                </a:cubicBezTo>
                <a:cubicBezTo>
                  <a:pt x="12869" y="3939"/>
                  <a:pt x="12931" y="3861"/>
                  <a:pt x="12931" y="3763"/>
                </a:cubicBezTo>
                <a:cubicBezTo>
                  <a:pt x="12931" y="3665"/>
                  <a:pt x="12869" y="3585"/>
                  <a:pt x="12793" y="3585"/>
                </a:cubicBezTo>
                <a:close/>
                <a:moveTo>
                  <a:pt x="13163" y="3585"/>
                </a:moveTo>
                <a:cubicBezTo>
                  <a:pt x="13087" y="3585"/>
                  <a:pt x="13024" y="3665"/>
                  <a:pt x="13024" y="3763"/>
                </a:cubicBezTo>
                <a:cubicBezTo>
                  <a:pt x="13024" y="3861"/>
                  <a:pt x="13087" y="3939"/>
                  <a:pt x="13163" y="3939"/>
                </a:cubicBezTo>
                <a:cubicBezTo>
                  <a:pt x="13239" y="3939"/>
                  <a:pt x="13301" y="3861"/>
                  <a:pt x="13301" y="3763"/>
                </a:cubicBezTo>
                <a:cubicBezTo>
                  <a:pt x="13301" y="3665"/>
                  <a:pt x="13239" y="3585"/>
                  <a:pt x="13163" y="3585"/>
                </a:cubicBezTo>
                <a:close/>
                <a:moveTo>
                  <a:pt x="13574" y="3585"/>
                </a:moveTo>
                <a:cubicBezTo>
                  <a:pt x="13498" y="3585"/>
                  <a:pt x="13435" y="3665"/>
                  <a:pt x="13435" y="3763"/>
                </a:cubicBezTo>
                <a:cubicBezTo>
                  <a:pt x="13435" y="3861"/>
                  <a:pt x="13498" y="3939"/>
                  <a:pt x="13574" y="3939"/>
                </a:cubicBezTo>
                <a:cubicBezTo>
                  <a:pt x="13650" y="3939"/>
                  <a:pt x="13711" y="3861"/>
                  <a:pt x="13711" y="3763"/>
                </a:cubicBezTo>
                <a:cubicBezTo>
                  <a:pt x="13711" y="3665"/>
                  <a:pt x="13650" y="3585"/>
                  <a:pt x="13574" y="3585"/>
                </a:cubicBezTo>
                <a:close/>
                <a:moveTo>
                  <a:pt x="13944" y="3585"/>
                </a:moveTo>
                <a:cubicBezTo>
                  <a:pt x="13868" y="3585"/>
                  <a:pt x="13805" y="3665"/>
                  <a:pt x="13805" y="3763"/>
                </a:cubicBezTo>
                <a:cubicBezTo>
                  <a:pt x="13805" y="3861"/>
                  <a:pt x="13868" y="3939"/>
                  <a:pt x="13944" y="3939"/>
                </a:cubicBezTo>
                <a:cubicBezTo>
                  <a:pt x="14020" y="3939"/>
                  <a:pt x="14081" y="3861"/>
                  <a:pt x="14081" y="3763"/>
                </a:cubicBezTo>
                <a:cubicBezTo>
                  <a:pt x="14081" y="3665"/>
                  <a:pt x="14020" y="3585"/>
                  <a:pt x="13944" y="3585"/>
                </a:cubicBezTo>
                <a:close/>
                <a:moveTo>
                  <a:pt x="14355" y="3585"/>
                </a:moveTo>
                <a:cubicBezTo>
                  <a:pt x="14278" y="3585"/>
                  <a:pt x="14216" y="3665"/>
                  <a:pt x="14216" y="3763"/>
                </a:cubicBezTo>
                <a:cubicBezTo>
                  <a:pt x="14216" y="3861"/>
                  <a:pt x="14278" y="3939"/>
                  <a:pt x="14355" y="3939"/>
                </a:cubicBezTo>
                <a:cubicBezTo>
                  <a:pt x="14431" y="3939"/>
                  <a:pt x="14492" y="3861"/>
                  <a:pt x="14492" y="3763"/>
                </a:cubicBezTo>
                <a:cubicBezTo>
                  <a:pt x="14492" y="3665"/>
                  <a:pt x="14431" y="3585"/>
                  <a:pt x="14355" y="3585"/>
                </a:cubicBezTo>
                <a:close/>
                <a:moveTo>
                  <a:pt x="14765" y="3585"/>
                </a:moveTo>
                <a:cubicBezTo>
                  <a:pt x="14689" y="3585"/>
                  <a:pt x="14627" y="3665"/>
                  <a:pt x="14627" y="3763"/>
                </a:cubicBezTo>
                <a:cubicBezTo>
                  <a:pt x="14627" y="3861"/>
                  <a:pt x="14689" y="3939"/>
                  <a:pt x="14765" y="3939"/>
                </a:cubicBezTo>
                <a:cubicBezTo>
                  <a:pt x="14842" y="3939"/>
                  <a:pt x="14903" y="3861"/>
                  <a:pt x="14903" y="3763"/>
                </a:cubicBezTo>
                <a:cubicBezTo>
                  <a:pt x="14903" y="3665"/>
                  <a:pt x="14842" y="3585"/>
                  <a:pt x="14765" y="3585"/>
                </a:cubicBezTo>
                <a:close/>
                <a:moveTo>
                  <a:pt x="15176" y="3585"/>
                </a:moveTo>
                <a:cubicBezTo>
                  <a:pt x="15100" y="3585"/>
                  <a:pt x="15038" y="3665"/>
                  <a:pt x="15038" y="3763"/>
                </a:cubicBezTo>
                <a:cubicBezTo>
                  <a:pt x="15038" y="3861"/>
                  <a:pt x="15100" y="3939"/>
                  <a:pt x="15176" y="3939"/>
                </a:cubicBezTo>
                <a:cubicBezTo>
                  <a:pt x="15253" y="3939"/>
                  <a:pt x="15314" y="3861"/>
                  <a:pt x="15314" y="3763"/>
                </a:cubicBezTo>
                <a:cubicBezTo>
                  <a:pt x="15314" y="3665"/>
                  <a:pt x="15253" y="3585"/>
                  <a:pt x="15176" y="3585"/>
                </a:cubicBezTo>
                <a:close/>
                <a:moveTo>
                  <a:pt x="15546" y="3585"/>
                </a:moveTo>
                <a:cubicBezTo>
                  <a:pt x="15470" y="3585"/>
                  <a:pt x="15407" y="3665"/>
                  <a:pt x="15407" y="3763"/>
                </a:cubicBezTo>
                <a:cubicBezTo>
                  <a:pt x="15407" y="3861"/>
                  <a:pt x="15470" y="3939"/>
                  <a:pt x="15546" y="3939"/>
                </a:cubicBezTo>
                <a:cubicBezTo>
                  <a:pt x="15623" y="3939"/>
                  <a:pt x="15684" y="3861"/>
                  <a:pt x="15684" y="3763"/>
                </a:cubicBezTo>
                <a:cubicBezTo>
                  <a:pt x="15684" y="3665"/>
                  <a:pt x="15623" y="3585"/>
                  <a:pt x="15546" y="3585"/>
                </a:cubicBezTo>
                <a:close/>
                <a:moveTo>
                  <a:pt x="15957" y="3585"/>
                </a:moveTo>
                <a:cubicBezTo>
                  <a:pt x="15881" y="3585"/>
                  <a:pt x="15818" y="3665"/>
                  <a:pt x="15818" y="3763"/>
                </a:cubicBezTo>
                <a:cubicBezTo>
                  <a:pt x="15818" y="3861"/>
                  <a:pt x="15881" y="3939"/>
                  <a:pt x="15957" y="3939"/>
                </a:cubicBezTo>
                <a:cubicBezTo>
                  <a:pt x="16033" y="3939"/>
                  <a:pt x="16094" y="3861"/>
                  <a:pt x="16094" y="3763"/>
                </a:cubicBezTo>
                <a:cubicBezTo>
                  <a:pt x="16094" y="3665"/>
                  <a:pt x="16033" y="3585"/>
                  <a:pt x="15957" y="3585"/>
                </a:cubicBezTo>
                <a:close/>
                <a:moveTo>
                  <a:pt x="16327" y="3585"/>
                </a:moveTo>
                <a:cubicBezTo>
                  <a:pt x="16251" y="3585"/>
                  <a:pt x="16188" y="3665"/>
                  <a:pt x="16188" y="3763"/>
                </a:cubicBezTo>
                <a:cubicBezTo>
                  <a:pt x="16188" y="3861"/>
                  <a:pt x="16251" y="3939"/>
                  <a:pt x="16327" y="3939"/>
                </a:cubicBezTo>
                <a:cubicBezTo>
                  <a:pt x="16403" y="3939"/>
                  <a:pt x="16464" y="3861"/>
                  <a:pt x="16464" y="3763"/>
                </a:cubicBezTo>
                <a:cubicBezTo>
                  <a:pt x="16464" y="3665"/>
                  <a:pt x="16403" y="3585"/>
                  <a:pt x="16327" y="3585"/>
                </a:cubicBezTo>
                <a:close/>
                <a:moveTo>
                  <a:pt x="16738" y="3585"/>
                </a:moveTo>
                <a:cubicBezTo>
                  <a:pt x="16661" y="3585"/>
                  <a:pt x="16599" y="3665"/>
                  <a:pt x="16599" y="3763"/>
                </a:cubicBezTo>
                <a:cubicBezTo>
                  <a:pt x="16599" y="3861"/>
                  <a:pt x="16661" y="3939"/>
                  <a:pt x="16738" y="3939"/>
                </a:cubicBezTo>
                <a:cubicBezTo>
                  <a:pt x="16814" y="3939"/>
                  <a:pt x="16875" y="3861"/>
                  <a:pt x="16875" y="3763"/>
                </a:cubicBezTo>
                <a:cubicBezTo>
                  <a:pt x="16875" y="3665"/>
                  <a:pt x="16814" y="3585"/>
                  <a:pt x="16738" y="3585"/>
                </a:cubicBezTo>
                <a:close/>
                <a:moveTo>
                  <a:pt x="17149" y="3585"/>
                </a:moveTo>
                <a:cubicBezTo>
                  <a:pt x="17072" y="3585"/>
                  <a:pt x="17010" y="3665"/>
                  <a:pt x="17010" y="3763"/>
                </a:cubicBezTo>
                <a:cubicBezTo>
                  <a:pt x="17010" y="3861"/>
                  <a:pt x="17072" y="3939"/>
                  <a:pt x="17149" y="3939"/>
                </a:cubicBezTo>
                <a:cubicBezTo>
                  <a:pt x="17225" y="3939"/>
                  <a:pt x="17286" y="3861"/>
                  <a:pt x="17286" y="3763"/>
                </a:cubicBezTo>
                <a:cubicBezTo>
                  <a:pt x="17286" y="3665"/>
                  <a:pt x="17225" y="3585"/>
                  <a:pt x="17149" y="3585"/>
                </a:cubicBezTo>
                <a:close/>
                <a:moveTo>
                  <a:pt x="17518" y="3585"/>
                </a:moveTo>
                <a:cubicBezTo>
                  <a:pt x="17442" y="3585"/>
                  <a:pt x="17380" y="3665"/>
                  <a:pt x="17380" y="3763"/>
                </a:cubicBezTo>
                <a:cubicBezTo>
                  <a:pt x="17380" y="3861"/>
                  <a:pt x="17442" y="3939"/>
                  <a:pt x="17518" y="3939"/>
                </a:cubicBezTo>
                <a:cubicBezTo>
                  <a:pt x="17594" y="3939"/>
                  <a:pt x="17656" y="3861"/>
                  <a:pt x="17656" y="3763"/>
                </a:cubicBezTo>
                <a:cubicBezTo>
                  <a:pt x="17656" y="3665"/>
                  <a:pt x="17594" y="3585"/>
                  <a:pt x="17518" y="3585"/>
                </a:cubicBezTo>
                <a:close/>
                <a:moveTo>
                  <a:pt x="17929" y="3585"/>
                </a:moveTo>
                <a:cubicBezTo>
                  <a:pt x="17853" y="3585"/>
                  <a:pt x="17791" y="3665"/>
                  <a:pt x="17791" y="3763"/>
                </a:cubicBezTo>
                <a:cubicBezTo>
                  <a:pt x="17791" y="3861"/>
                  <a:pt x="17853" y="3939"/>
                  <a:pt x="17929" y="3939"/>
                </a:cubicBezTo>
                <a:cubicBezTo>
                  <a:pt x="18006" y="3939"/>
                  <a:pt x="18067" y="3861"/>
                  <a:pt x="18067" y="3763"/>
                </a:cubicBezTo>
                <a:cubicBezTo>
                  <a:pt x="18067" y="3665"/>
                  <a:pt x="18006" y="3585"/>
                  <a:pt x="17929" y="3585"/>
                </a:cubicBezTo>
                <a:close/>
                <a:moveTo>
                  <a:pt x="18299" y="3585"/>
                </a:moveTo>
                <a:cubicBezTo>
                  <a:pt x="18223" y="3585"/>
                  <a:pt x="18160" y="3665"/>
                  <a:pt x="18160" y="3763"/>
                </a:cubicBezTo>
                <a:cubicBezTo>
                  <a:pt x="18160" y="3861"/>
                  <a:pt x="18223" y="3939"/>
                  <a:pt x="18299" y="3939"/>
                </a:cubicBezTo>
                <a:cubicBezTo>
                  <a:pt x="18375" y="3939"/>
                  <a:pt x="18436" y="3861"/>
                  <a:pt x="18436" y="3763"/>
                </a:cubicBezTo>
                <a:cubicBezTo>
                  <a:pt x="18436" y="3665"/>
                  <a:pt x="18375" y="3585"/>
                  <a:pt x="18299" y="3585"/>
                </a:cubicBezTo>
                <a:close/>
                <a:moveTo>
                  <a:pt x="18710" y="3585"/>
                </a:moveTo>
                <a:cubicBezTo>
                  <a:pt x="18633" y="3585"/>
                  <a:pt x="18571" y="3665"/>
                  <a:pt x="18571" y="3763"/>
                </a:cubicBezTo>
                <a:cubicBezTo>
                  <a:pt x="18571" y="3861"/>
                  <a:pt x="18633" y="3939"/>
                  <a:pt x="18710" y="3939"/>
                </a:cubicBezTo>
                <a:cubicBezTo>
                  <a:pt x="18786" y="3939"/>
                  <a:pt x="18847" y="3861"/>
                  <a:pt x="18847" y="3763"/>
                </a:cubicBezTo>
                <a:cubicBezTo>
                  <a:pt x="18847" y="3665"/>
                  <a:pt x="18786" y="3585"/>
                  <a:pt x="18710" y="3585"/>
                </a:cubicBezTo>
                <a:close/>
                <a:moveTo>
                  <a:pt x="19121" y="3585"/>
                </a:moveTo>
                <a:cubicBezTo>
                  <a:pt x="19044" y="3585"/>
                  <a:pt x="18982" y="3665"/>
                  <a:pt x="18982" y="3763"/>
                </a:cubicBezTo>
                <a:cubicBezTo>
                  <a:pt x="18982" y="3861"/>
                  <a:pt x="19044" y="3939"/>
                  <a:pt x="19121" y="3939"/>
                </a:cubicBezTo>
                <a:cubicBezTo>
                  <a:pt x="19197" y="3939"/>
                  <a:pt x="19258" y="3861"/>
                  <a:pt x="19258" y="3763"/>
                </a:cubicBezTo>
                <a:cubicBezTo>
                  <a:pt x="19258" y="3665"/>
                  <a:pt x="19197" y="3585"/>
                  <a:pt x="19121" y="3585"/>
                </a:cubicBezTo>
                <a:close/>
                <a:moveTo>
                  <a:pt x="19490" y="3585"/>
                </a:moveTo>
                <a:cubicBezTo>
                  <a:pt x="19414" y="3585"/>
                  <a:pt x="19352" y="3665"/>
                  <a:pt x="19352" y="3763"/>
                </a:cubicBezTo>
                <a:cubicBezTo>
                  <a:pt x="19352" y="3861"/>
                  <a:pt x="19414" y="3939"/>
                  <a:pt x="19490" y="3939"/>
                </a:cubicBezTo>
                <a:cubicBezTo>
                  <a:pt x="19567" y="3939"/>
                  <a:pt x="19628" y="3861"/>
                  <a:pt x="19628" y="3763"/>
                </a:cubicBezTo>
                <a:cubicBezTo>
                  <a:pt x="19628" y="3665"/>
                  <a:pt x="19567" y="3585"/>
                  <a:pt x="19490" y="3585"/>
                </a:cubicBezTo>
                <a:close/>
                <a:moveTo>
                  <a:pt x="19901" y="3585"/>
                </a:moveTo>
                <a:cubicBezTo>
                  <a:pt x="19825" y="3585"/>
                  <a:pt x="19763" y="3665"/>
                  <a:pt x="19763" y="3763"/>
                </a:cubicBezTo>
                <a:cubicBezTo>
                  <a:pt x="19763" y="3861"/>
                  <a:pt x="19825" y="3939"/>
                  <a:pt x="19901" y="3939"/>
                </a:cubicBezTo>
                <a:cubicBezTo>
                  <a:pt x="19978" y="3939"/>
                  <a:pt x="20039" y="3861"/>
                  <a:pt x="20039" y="3763"/>
                </a:cubicBezTo>
                <a:cubicBezTo>
                  <a:pt x="20039" y="3665"/>
                  <a:pt x="19978" y="3585"/>
                  <a:pt x="19901" y="3585"/>
                </a:cubicBezTo>
                <a:close/>
                <a:moveTo>
                  <a:pt x="20270" y="3585"/>
                </a:moveTo>
                <a:cubicBezTo>
                  <a:pt x="20194" y="3585"/>
                  <a:pt x="20132" y="3665"/>
                  <a:pt x="20132" y="3763"/>
                </a:cubicBezTo>
                <a:cubicBezTo>
                  <a:pt x="20132" y="3861"/>
                  <a:pt x="20194" y="3939"/>
                  <a:pt x="20270" y="3939"/>
                </a:cubicBezTo>
                <a:cubicBezTo>
                  <a:pt x="20346" y="3939"/>
                  <a:pt x="20408" y="3861"/>
                  <a:pt x="20408" y="3763"/>
                </a:cubicBezTo>
                <a:cubicBezTo>
                  <a:pt x="20408" y="3665"/>
                  <a:pt x="20346" y="3585"/>
                  <a:pt x="20270" y="3585"/>
                </a:cubicBezTo>
                <a:close/>
                <a:moveTo>
                  <a:pt x="20682" y="3585"/>
                </a:moveTo>
                <a:cubicBezTo>
                  <a:pt x="20606" y="3585"/>
                  <a:pt x="20543" y="3665"/>
                  <a:pt x="20543" y="3763"/>
                </a:cubicBezTo>
                <a:cubicBezTo>
                  <a:pt x="20543" y="3861"/>
                  <a:pt x="20606" y="3939"/>
                  <a:pt x="20682" y="3939"/>
                </a:cubicBezTo>
                <a:cubicBezTo>
                  <a:pt x="20758" y="3939"/>
                  <a:pt x="20819" y="3861"/>
                  <a:pt x="20819" y="3763"/>
                </a:cubicBezTo>
                <a:cubicBezTo>
                  <a:pt x="20819" y="3665"/>
                  <a:pt x="20758" y="3585"/>
                  <a:pt x="20682" y="3585"/>
                </a:cubicBezTo>
                <a:close/>
                <a:moveTo>
                  <a:pt x="21052" y="3585"/>
                </a:moveTo>
                <a:cubicBezTo>
                  <a:pt x="20975" y="3585"/>
                  <a:pt x="20913" y="3665"/>
                  <a:pt x="20913" y="3763"/>
                </a:cubicBezTo>
                <a:cubicBezTo>
                  <a:pt x="20913" y="3861"/>
                  <a:pt x="20975" y="3939"/>
                  <a:pt x="21052" y="3939"/>
                </a:cubicBezTo>
                <a:cubicBezTo>
                  <a:pt x="21128" y="3939"/>
                  <a:pt x="21189" y="3861"/>
                  <a:pt x="21189" y="3763"/>
                </a:cubicBezTo>
                <a:cubicBezTo>
                  <a:pt x="21189" y="3665"/>
                  <a:pt x="21128" y="3585"/>
                  <a:pt x="21052" y="3585"/>
                </a:cubicBezTo>
                <a:close/>
                <a:moveTo>
                  <a:pt x="1741" y="4059"/>
                </a:moveTo>
                <a:cubicBezTo>
                  <a:pt x="1665" y="4059"/>
                  <a:pt x="1602" y="4139"/>
                  <a:pt x="1602" y="4237"/>
                </a:cubicBezTo>
                <a:cubicBezTo>
                  <a:pt x="1602" y="4335"/>
                  <a:pt x="1665" y="4414"/>
                  <a:pt x="1741" y="4414"/>
                </a:cubicBezTo>
                <a:cubicBezTo>
                  <a:pt x="1817" y="4414"/>
                  <a:pt x="1878" y="4335"/>
                  <a:pt x="1878" y="4237"/>
                </a:cubicBezTo>
                <a:cubicBezTo>
                  <a:pt x="1878" y="4139"/>
                  <a:pt x="1817" y="4059"/>
                  <a:pt x="1741" y="4059"/>
                </a:cubicBezTo>
                <a:close/>
                <a:moveTo>
                  <a:pt x="2111" y="4059"/>
                </a:moveTo>
                <a:cubicBezTo>
                  <a:pt x="2035" y="4059"/>
                  <a:pt x="1972" y="4139"/>
                  <a:pt x="1972" y="4237"/>
                </a:cubicBezTo>
                <a:cubicBezTo>
                  <a:pt x="1972" y="4335"/>
                  <a:pt x="2035" y="4414"/>
                  <a:pt x="2111" y="4414"/>
                </a:cubicBezTo>
                <a:cubicBezTo>
                  <a:pt x="2187" y="4414"/>
                  <a:pt x="2248" y="4335"/>
                  <a:pt x="2248" y="4237"/>
                </a:cubicBezTo>
                <a:cubicBezTo>
                  <a:pt x="2248" y="4139"/>
                  <a:pt x="2187" y="4059"/>
                  <a:pt x="2111" y="4059"/>
                </a:cubicBezTo>
                <a:close/>
                <a:moveTo>
                  <a:pt x="2522" y="4059"/>
                </a:moveTo>
                <a:cubicBezTo>
                  <a:pt x="2445" y="4059"/>
                  <a:pt x="2383" y="4139"/>
                  <a:pt x="2383" y="4237"/>
                </a:cubicBezTo>
                <a:cubicBezTo>
                  <a:pt x="2383" y="4335"/>
                  <a:pt x="2445" y="4414"/>
                  <a:pt x="2522" y="4414"/>
                </a:cubicBezTo>
                <a:cubicBezTo>
                  <a:pt x="2598" y="4414"/>
                  <a:pt x="2659" y="4335"/>
                  <a:pt x="2659" y="4237"/>
                </a:cubicBezTo>
                <a:cubicBezTo>
                  <a:pt x="2659" y="4139"/>
                  <a:pt x="2598" y="4059"/>
                  <a:pt x="2522" y="4059"/>
                </a:cubicBezTo>
                <a:close/>
                <a:moveTo>
                  <a:pt x="2891" y="4059"/>
                </a:moveTo>
                <a:cubicBezTo>
                  <a:pt x="2815" y="4059"/>
                  <a:pt x="2753" y="4139"/>
                  <a:pt x="2753" y="4237"/>
                </a:cubicBezTo>
                <a:cubicBezTo>
                  <a:pt x="2753" y="4335"/>
                  <a:pt x="2815" y="4414"/>
                  <a:pt x="2891" y="4414"/>
                </a:cubicBezTo>
                <a:cubicBezTo>
                  <a:pt x="2968" y="4414"/>
                  <a:pt x="3029" y="4335"/>
                  <a:pt x="3029" y="4237"/>
                </a:cubicBezTo>
                <a:cubicBezTo>
                  <a:pt x="3029" y="4139"/>
                  <a:pt x="2968" y="4059"/>
                  <a:pt x="2891" y="4059"/>
                </a:cubicBezTo>
                <a:close/>
                <a:moveTo>
                  <a:pt x="3302" y="4059"/>
                </a:moveTo>
                <a:cubicBezTo>
                  <a:pt x="3226" y="4059"/>
                  <a:pt x="3164" y="4139"/>
                  <a:pt x="3164" y="4237"/>
                </a:cubicBezTo>
                <a:cubicBezTo>
                  <a:pt x="3164" y="4335"/>
                  <a:pt x="3226" y="4414"/>
                  <a:pt x="3302" y="4414"/>
                </a:cubicBezTo>
                <a:cubicBezTo>
                  <a:pt x="3379" y="4414"/>
                  <a:pt x="3440" y="4335"/>
                  <a:pt x="3440" y="4237"/>
                </a:cubicBezTo>
                <a:cubicBezTo>
                  <a:pt x="3440" y="4139"/>
                  <a:pt x="3379" y="4059"/>
                  <a:pt x="3302" y="4059"/>
                </a:cubicBezTo>
                <a:close/>
                <a:moveTo>
                  <a:pt x="3713" y="4059"/>
                </a:moveTo>
                <a:cubicBezTo>
                  <a:pt x="3637" y="4059"/>
                  <a:pt x="3575" y="4139"/>
                  <a:pt x="3575" y="4237"/>
                </a:cubicBezTo>
                <a:cubicBezTo>
                  <a:pt x="3575" y="4335"/>
                  <a:pt x="3637" y="4414"/>
                  <a:pt x="3713" y="4414"/>
                </a:cubicBezTo>
                <a:cubicBezTo>
                  <a:pt x="3790" y="4414"/>
                  <a:pt x="3851" y="4335"/>
                  <a:pt x="3851" y="4237"/>
                </a:cubicBezTo>
                <a:cubicBezTo>
                  <a:pt x="3851" y="4139"/>
                  <a:pt x="3790" y="4059"/>
                  <a:pt x="3713" y="4059"/>
                </a:cubicBezTo>
                <a:close/>
                <a:moveTo>
                  <a:pt x="4083" y="4059"/>
                </a:moveTo>
                <a:cubicBezTo>
                  <a:pt x="4007" y="4059"/>
                  <a:pt x="3944" y="4139"/>
                  <a:pt x="3944" y="4237"/>
                </a:cubicBezTo>
                <a:cubicBezTo>
                  <a:pt x="3944" y="4335"/>
                  <a:pt x="4007" y="4414"/>
                  <a:pt x="4083" y="4414"/>
                </a:cubicBezTo>
                <a:cubicBezTo>
                  <a:pt x="4159" y="4414"/>
                  <a:pt x="4220" y="4335"/>
                  <a:pt x="4220" y="4237"/>
                </a:cubicBezTo>
                <a:cubicBezTo>
                  <a:pt x="4220" y="4139"/>
                  <a:pt x="4159" y="4059"/>
                  <a:pt x="4083" y="4059"/>
                </a:cubicBezTo>
                <a:close/>
                <a:moveTo>
                  <a:pt x="4494" y="4059"/>
                </a:moveTo>
                <a:cubicBezTo>
                  <a:pt x="4418" y="4059"/>
                  <a:pt x="4355" y="4139"/>
                  <a:pt x="4355" y="4237"/>
                </a:cubicBezTo>
                <a:cubicBezTo>
                  <a:pt x="4355" y="4335"/>
                  <a:pt x="4418" y="4414"/>
                  <a:pt x="4494" y="4414"/>
                </a:cubicBezTo>
                <a:cubicBezTo>
                  <a:pt x="4570" y="4414"/>
                  <a:pt x="4631" y="4335"/>
                  <a:pt x="4631" y="4237"/>
                </a:cubicBezTo>
                <a:cubicBezTo>
                  <a:pt x="4631" y="4139"/>
                  <a:pt x="4570" y="4059"/>
                  <a:pt x="4494" y="4059"/>
                </a:cubicBezTo>
                <a:close/>
                <a:moveTo>
                  <a:pt x="4864" y="4059"/>
                </a:moveTo>
                <a:cubicBezTo>
                  <a:pt x="4787" y="4059"/>
                  <a:pt x="4725" y="4139"/>
                  <a:pt x="4725" y="4237"/>
                </a:cubicBezTo>
                <a:cubicBezTo>
                  <a:pt x="4725" y="4335"/>
                  <a:pt x="4787" y="4414"/>
                  <a:pt x="4864" y="4414"/>
                </a:cubicBezTo>
                <a:cubicBezTo>
                  <a:pt x="4940" y="4414"/>
                  <a:pt x="5001" y="4335"/>
                  <a:pt x="5001" y="4237"/>
                </a:cubicBezTo>
                <a:cubicBezTo>
                  <a:pt x="5001" y="4139"/>
                  <a:pt x="4940" y="4059"/>
                  <a:pt x="4864" y="4059"/>
                </a:cubicBezTo>
                <a:close/>
                <a:moveTo>
                  <a:pt x="5274" y="4059"/>
                </a:moveTo>
                <a:cubicBezTo>
                  <a:pt x="5198" y="4059"/>
                  <a:pt x="5136" y="4139"/>
                  <a:pt x="5136" y="4237"/>
                </a:cubicBezTo>
                <a:cubicBezTo>
                  <a:pt x="5136" y="4335"/>
                  <a:pt x="5198" y="4414"/>
                  <a:pt x="5274" y="4414"/>
                </a:cubicBezTo>
                <a:cubicBezTo>
                  <a:pt x="5351" y="4414"/>
                  <a:pt x="5412" y="4335"/>
                  <a:pt x="5412" y="4237"/>
                </a:cubicBezTo>
                <a:cubicBezTo>
                  <a:pt x="5412" y="4139"/>
                  <a:pt x="5351" y="4059"/>
                  <a:pt x="5274" y="4059"/>
                </a:cubicBezTo>
                <a:close/>
                <a:moveTo>
                  <a:pt x="5685" y="4059"/>
                </a:moveTo>
                <a:cubicBezTo>
                  <a:pt x="5609" y="4059"/>
                  <a:pt x="5547" y="4139"/>
                  <a:pt x="5547" y="4237"/>
                </a:cubicBezTo>
                <a:cubicBezTo>
                  <a:pt x="5547" y="4335"/>
                  <a:pt x="5609" y="4415"/>
                  <a:pt x="5685" y="4415"/>
                </a:cubicBezTo>
                <a:cubicBezTo>
                  <a:pt x="5762" y="4415"/>
                  <a:pt x="5823" y="4335"/>
                  <a:pt x="5823" y="4237"/>
                </a:cubicBezTo>
                <a:cubicBezTo>
                  <a:pt x="5823" y="4139"/>
                  <a:pt x="5762" y="4059"/>
                  <a:pt x="5685" y="4059"/>
                </a:cubicBezTo>
                <a:close/>
                <a:moveTo>
                  <a:pt x="6055" y="4059"/>
                </a:moveTo>
                <a:cubicBezTo>
                  <a:pt x="5979" y="4059"/>
                  <a:pt x="5916" y="4139"/>
                  <a:pt x="5916" y="4237"/>
                </a:cubicBezTo>
                <a:cubicBezTo>
                  <a:pt x="5916" y="4335"/>
                  <a:pt x="5979" y="4415"/>
                  <a:pt x="6055" y="4415"/>
                </a:cubicBezTo>
                <a:cubicBezTo>
                  <a:pt x="6132" y="4415"/>
                  <a:pt x="6193" y="4335"/>
                  <a:pt x="6193" y="4237"/>
                </a:cubicBezTo>
                <a:cubicBezTo>
                  <a:pt x="6193" y="4139"/>
                  <a:pt x="6132" y="4059"/>
                  <a:pt x="6055" y="4059"/>
                </a:cubicBezTo>
                <a:close/>
                <a:moveTo>
                  <a:pt x="6425" y="4059"/>
                </a:moveTo>
                <a:cubicBezTo>
                  <a:pt x="6349" y="4059"/>
                  <a:pt x="6286" y="4139"/>
                  <a:pt x="6286" y="4237"/>
                </a:cubicBezTo>
                <a:cubicBezTo>
                  <a:pt x="6286" y="4335"/>
                  <a:pt x="6349" y="4415"/>
                  <a:pt x="6425" y="4415"/>
                </a:cubicBezTo>
                <a:cubicBezTo>
                  <a:pt x="6501" y="4415"/>
                  <a:pt x="6562" y="4335"/>
                  <a:pt x="6562" y="4237"/>
                </a:cubicBezTo>
                <a:cubicBezTo>
                  <a:pt x="6562" y="4139"/>
                  <a:pt x="6501" y="4059"/>
                  <a:pt x="6425" y="4059"/>
                </a:cubicBezTo>
                <a:close/>
                <a:moveTo>
                  <a:pt x="6836" y="4059"/>
                </a:moveTo>
                <a:cubicBezTo>
                  <a:pt x="6759" y="4059"/>
                  <a:pt x="6697" y="4139"/>
                  <a:pt x="6697" y="4237"/>
                </a:cubicBezTo>
                <a:cubicBezTo>
                  <a:pt x="6697" y="4335"/>
                  <a:pt x="6759" y="4415"/>
                  <a:pt x="6836" y="4415"/>
                </a:cubicBezTo>
                <a:cubicBezTo>
                  <a:pt x="6912" y="4415"/>
                  <a:pt x="6973" y="4335"/>
                  <a:pt x="6973" y="4237"/>
                </a:cubicBezTo>
                <a:cubicBezTo>
                  <a:pt x="6973" y="4139"/>
                  <a:pt x="6912" y="4059"/>
                  <a:pt x="6836" y="4059"/>
                </a:cubicBezTo>
                <a:close/>
                <a:moveTo>
                  <a:pt x="7247" y="4059"/>
                </a:moveTo>
                <a:cubicBezTo>
                  <a:pt x="7170" y="4059"/>
                  <a:pt x="7108" y="4139"/>
                  <a:pt x="7108" y="4237"/>
                </a:cubicBezTo>
                <a:cubicBezTo>
                  <a:pt x="7108" y="4335"/>
                  <a:pt x="7170" y="4415"/>
                  <a:pt x="7247" y="4415"/>
                </a:cubicBezTo>
                <a:cubicBezTo>
                  <a:pt x="7323" y="4415"/>
                  <a:pt x="7384" y="4335"/>
                  <a:pt x="7384" y="4237"/>
                </a:cubicBezTo>
                <a:cubicBezTo>
                  <a:pt x="7384" y="4139"/>
                  <a:pt x="7323" y="4059"/>
                  <a:pt x="7247" y="4059"/>
                </a:cubicBezTo>
                <a:close/>
                <a:moveTo>
                  <a:pt x="7616" y="4059"/>
                </a:moveTo>
                <a:cubicBezTo>
                  <a:pt x="7540" y="4059"/>
                  <a:pt x="7478" y="4139"/>
                  <a:pt x="7478" y="4237"/>
                </a:cubicBezTo>
                <a:cubicBezTo>
                  <a:pt x="7478" y="4335"/>
                  <a:pt x="7540" y="4415"/>
                  <a:pt x="7616" y="4415"/>
                </a:cubicBezTo>
                <a:cubicBezTo>
                  <a:pt x="7693" y="4415"/>
                  <a:pt x="7754" y="4335"/>
                  <a:pt x="7754" y="4237"/>
                </a:cubicBezTo>
                <a:cubicBezTo>
                  <a:pt x="7754" y="4139"/>
                  <a:pt x="7693" y="4059"/>
                  <a:pt x="7616" y="4059"/>
                </a:cubicBezTo>
                <a:close/>
                <a:moveTo>
                  <a:pt x="8027" y="4059"/>
                </a:moveTo>
                <a:cubicBezTo>
                  <a:pt x="7951" y="4059"/>
                  <a:pt x="7889" y="4139"/>
                  <a:pt x="7889" y="4237"/>
                </a:cubicBezTo>
                <a:cubicBezTo>
                  <a:pt x="7889" y="4335"/>
                  <a:pt x="7951" y="4415"/>
                  <a:pt x="8027" y="4415"/>
                </a:cubicBezTo>
                <a:cubicBezTo>
                  <a:pt x="8104" y="4415"/>
                  <a:pt x="8165" y="4335"/>
                  <a:pt x="8165" y="4237"/>
                </a:cubicBezTo>
                <a:cubicBezTo>
                  <a:pt x="8165" y="4139"/>
                  <a:pt x="8104" y="4059"/>
                  <a:pt x="8027" y="4059"/>
                </a:cubicBezTo>
                <a:close/>
                <a:moveTo>
                  <a:pt x="8438" y="4059"/>
                </a:moveTo>
                <a:cubicBezTo>
                  <a:pt x="8362" y="4059"/>
                  <a:pt x="8299" y="4139"/>
                  <a:pt x="8299" y="4237"/>
                </a:cubicBezTo>
                <a:cubicBezTo>
                  <a:pt x="8299" y="4335"/>
                  <a:pt x="8362" y="4415"/>
                  <a:pt x="8438" y="4415"/>
                </a:cubicBezTo>
                <a:cubicBezTo>
                  <a:pt x="8515" y="4415"/>
                  <a:pt x="8576" y="4335"/>
                  <a:pt x="8576" y="4237"/>
                </a:cubicBezTo>
                <a:cubicBezTo>
                  <a:pt x="8576" y="4139"/>
                  <a:pt x="8515" y="4059"/>
                  <a:pt x="8438" y="4059"/>
                </a:cubicBezTo>
                <a:close/>
                <a:moveTo>
                  <a:pt x="8808" y="4059"/>
                </a:moveTo>
                <a:cubicBezTo>
                  <a:pt x="8732" y="4059"/>
                  <a:pt x="8669" y="4139"/>
                  <a:pt x="8669" y="4237"/>
                </a:cubicBezTo>
                <a:cubicBezTo>
                  <a:pt x="8669" y="4335"/>
                  <a:pt x="8732" y="4415"/>
                  <a:pt x="8808" y="4415"/>
                </a:cubicBezTo>
                <a:cubicBezTo>
                  <a:pt x="8884" y="4415"/>
                  <a:pt x="8945" y="4335"/>
                  <a:pt x="8945" y="4237"/>
                </a:cubicBezTo>
                <a:cubicBezTo>
                  <a:pt x="8945" y="4139"/>
                  <a:pt x="8884" y="4059"/>
                  <a:pt x="8808" y="4059"/>
                </a:cubicBezTo>
                <a:close/>
                <a:moveTo>
                  <a:pt x="9219" y="4059"/>
                </a:moveTo>
                <a:cubicBezTo>
                  <a:pt x="9142" y="4059"/>
                  <a:pt x="9080" y="4139"/>
                  <a:pt x="9080" y="4237"/>
                </a:cubicBezTo>
                <a:cubicBezTo>
                  <a:pt x="9080" y="4335"/>
                  <a:pt x="9142" y="4415"/>
                  <a:pt x="9219" y="4415"/>
                </a:cubicBezTo>
                <a:cubicBezTo>
                  <a:pt x="9295" y="4415"/>
                  <a:pt x="9356" y="4335"/>
                  <a:pt x="9356" y="4237"/>
                </a:cubicBezTo>
                <a:cubicBezTo>
                  <a:pt x="9356" y="4139"/>
                  <a:pt x="9295" y="4059"/>
                  <a:pt x="9219" y="4059"/>
                </a:cubicBezTo>
                <a:close/>
                <a:moveTo>
                  <a:pt x="9589" y="4059"/>
                </a:moveTo>
                <a:cubicBezTo>
                  <a:pt x="9512" y="4059"/>
                  <a:pt x="9450" y="4139"/>
                  <a:pt x="9450" y="4237"/>
                </a:cubicBezTo>
                <a:cubicBezTo>
                  <a:pt x="9450" y="4335"/>
                  <a:pt x="9512" y="4415"/>
                  <a:pt x="9589" y="4415"/>
                </a:cubicBezTo>
                <a:cubicBezTo>
                  <a:pt x="9665" y="4415"/>
                  <a:pt x="9726" y="4335"/>
                  <a:pt x="9726" y="4237"/>
                </a:cubicBezTo>
                <a:cubicBezTo>
                  <a:pt x="9726" y="4139"/>
                  <a:pt x="9665" y="4059"/>
                  <a:pt x="9589" y="4059"/>
                </a:cubicBezTo>
                <a:close/>
                <a:moveTo>
                  <a:pt x="9999" y="4059"/>
                </a:moveTo>
                <a:cubicBezTo>
                  <a:pt x="9923" y="4059"/>
                  <a:pt x="9861" y="4139"/>
                  <a:pt x="9861" y="4237"/>
                </a:cubicBezTo>
                <a:cubicBezTo>
                  <a:pt x="9861" y="4335"/>
                  <a:pt x="9923" y="4415"/>
                  <a:pt x="9999" y="4415"/>
                </a:cubicBezTo>
                <a:cubicBezTo>
                  <a:pt x="10076" y="4415"/>
                  <a:pt x="10137" y="4335"/>
                  <a:pt x="10137" y="4237"/>
                </a:cubicBezTo>
                <a:cubicBezTo>
                  <a:pt x="10137" y="4139"/>
                  <a:pt x="10076" y="4059"/>
                  <a:pt x="9999" y="4059"/>
                </a:cubicBezTo>
                <a:close/>
                <a:moveTo>
                  <a:pt x="10410" y="4059"/>
                </a:moveTo>
                <a:cubicBezTo>
                  <a:pt x="10334" y="4059"/>
                  <a:pt x="10272" y="4139"/>
                  <a:pt x="10272" y="4237"/>
                </a:cubicBezTo>
                <a:cubicBezTo>
                  <a:pt x="10272" y="4335"/>
                  <a:pt x="10334" y="4415"/>
                  <a:pt x="10410" y="4415"/>
                </a:cubicBezTo>
                <a:cubicBezTo>
                  <a:pt x="10487" y="4415"/>
                  <a:pt x="10548" y="4335"/>
                  <a:pt x="10548" y="4237"/>
                </a:cubicBezTo>
                <a:cubicBezTo>
                  <a:pt x="10548" y="4139"/>
                  <a:pt x="10487" y="4059"/>
                  <a:pt x="10410" y="4059"/>
                </a:cubicBezTo>
                <a:close/>
                <a:moveTo>
                  <a:pt x="10780" y="4059"/>
                </a:moveTo>
                <a:cubicBezTo>
                  <a:pt x="10704" y="4059"/>
                  <a:pt x="10641" y="4139"/>
                  <a:pt x="10641" y="4237"/>
                </a:cubicBezTo>
                <a:cubicBezTo>
                  <a:pt x="10641" y="4335"/>
                  <a:pt x="10704" y="4415"/>
                  <a:pt x="10780" y="4415"/>
                </a:cubicBezTo>
                <a:cubicBezTo>
                  <a:pt x="10856" y="4415"/>
                  <a:pt x="10917" y="4335"/>
                  <a:pt x="10917" y="4237"/>
                </a:cubicBezTo>
                <a:cubicBezTo>
                  <a:pt x="10917" y="4139"/>
                  <a:pt x="10856" y="4059"/>
                  <a:pt x="10780" y="4059"/>
                </a:cubicBezTo>
                <a:close/>
                <a:moveTo>
                  <a:pt x="11191" y="4059"/>
                </a:moveTo>
                <a:cubicBezTo>
                  <a:pt x="11115" y="4059"/>
                  <a:pt x="11052" y="4139"/>
                  <a:pt x="11052" y="4237"/>
                </a:cubicBezTo>
                <a:cubicBezTo>
                  <a:pt x="11052" y="4335"/>
                  <a:pt x="11115" y="4415"/>
                  <a:pt x="11191" y="4415"/>
                </a:cubicBezTo>
                <a:cubicBezTo>
                  <a:pt x="11267" y="4415"/>
                  <a:pt x="11328" y="4335"/>
                  <a:pt x="11328" y="4237"/>
                </a:cubicBezTo>
                <a:cubicBezTo>
                  <a:pt x="11328" y="4139"/>
                  <a:pt x="11267" y="4059"/>
                  <a:pt x="11191" y="4059"/>
                </a:cubicBezTo>
                <a:close/>
                <a:moveTo>
                  <a:pt x="11602" y="4059"/>
                </a:moveTo>
                <a:cubicBezTo>
                  <a:pt x="11525" y="4059"/>
                  <a:pt x="11463" y="4139"/>
                  <a:pt x="11463" y="4237"/>
                </a:cubicBezTo>
                <a:cubicBezTo>
                  <a:pt x="11463" y="4335"/>
                  <a:pt x="11525" y="4415"/>
                  <a:pt x="11602" y="4415"/>
                </a:cubicBezTo>
                <a:cubicBezTo>
                  <a:pt x="11678" y="4415"/>
                  <a:pt x="11739" y="4335"/>
                  <a:pt x="11739" y="4237"/>
                </a:cubicBezTo>
                <a:cubicBezTo>
                  <a:pt x="11739" y="4139"/>
                  <a:pt x="11678" y="4059"/>
                  <a:pt x="11602" y="4059"/>
                </a:cubicBezTo>
                <a:close/>
                <a:moveTo>
                  <a:pt x="11972" y="4059"/>
                </a:moveTo>
                <a:cubicBezTo>
                  <a:pt x="11895" y="4059"/>
                  <a:pt x="11833" y="4139"/>
                  <a:pt x="11833" y="4237"/>
                </a:cubicBezTo>
                <a:cubicBezTo>
                  <a:pt x="11833" y="4335"/>
                  <a:pt x="11895" y="4415"/>
                  <a:pt x="11972" y="4415"/>
                </a:cubicBezTo>
                <a:cubicBezTo>
                  <a:pt x="12048" y="4415"/>
                  <a:pt x="12109" y="4335"/>
                  <a:pt x="12109" y="4237"/>
                </a:cubicBezTo>
                <a:cubicBezTo>
                  <a:pt x="12109" y="4139"/>
                  <a:pt x="12048" y="4059"/>
                  <a:pt x="11972" y="4059"/>
                </a:cubicBezTo>
                <a:close/>
                <a:moveTo>
                  <a:pt x="12382" y="4059"/>
                </a:moveTo>
                <a:cubicBezTo>
                  <a:pt x="12306" y="4059"/>
                  <a:pt x="12244" y="4139"/>
                  <a:pt x="12244" y="4237"/>
                </a:cubicBezTo>
                <a:cubicBezTo>
                  <a:pt x="12244" y="4335"/>
                  <a:pt x="12306" y="4415"/>
                  <a:pt x="12382" y="4415"/>
                </a:cubicBezTo>
                <a:cubicBezTo>
                  <a:pt x="12459" y="4415"/>
                  <a:pt x="12520" y="4335"/>
                  <a:pt x="12520" y="4237"/>
                </a:cubicBezTo>
                <a:cubicBezTo>
                  <a:pt x="12520" y="4139"/>
                  <a:pt x="12459" y="4059"/>
                  <a:pt x="12382" y="4059"/>
                </a:cubicBezTo>
                <a:close/>
                <a:moveTo>
                  <a:pt x="12793" y="4059"/>
                </a:moveTo>
                <a:cubicBezTo>
                  <a:pt x="12717" y="4059"/>
                  <a:pt x="12655" y="4139"/>
                  <a:pt x="12655" y="4237"/>
                </a:cubicBezTo>
                <a:cubicBezTo>
                  <a:pt x="12655" y="4335"/>
                  <a:pt x="12717" y="4415"/>
                  <a:pt x="12793" y="4415"/>
                </a:cubicBezTo>
                <a:cubicBezTo>
                  <a:pt x="12869" y="4415"/>
                  <a:pt x="12931" y="4335"/>
                  <a:pt x="12931" y="4237"/>
                </a:cubicBezTo>
                <a:cubicBezTo>
                  <a:pt x="12931" y="4139"/>
                  <a:pt x="12869" y="4059"/>
                  <a:pt x="12793" y="4059"/>
                </a:cubicBezTo>
                <a:close/>
                <a:moveTo>
                  <a:pt x="13163" y="4059"/>
                </a:moveTo>
                <a:cubicBezTo>
                  <a:pt x="13087" y="4059"/>
                  <a:pt x="13024" y="4139"/>
                  <a:pt x="13024" y="4237"/>
                </a:cubicBezTo>
                <a:cubicBezTo>
                  <a:pt x="13024" y="4335"/>
                  <a:pt x="13087" y="4415"/>
                  <a:pt x="13163" y="4415"/>
                </a:cubicBezTo>
                <a:cubicBezTo>
                  <a:pt x="13239" y="4415"/>
                  <a:pt x="13301" y="4335"/>
                  <a:pt x="13301" y="4237"/>
                </a:cubicBezTo>
                <a:cubicBezTo>
                  <a:pt x="13301" y="4139"/>
                  <a:pt x="13239" y="4059"/>
                  <a:pt x="13163" y="4059"/>
                </a:cubicBezTo>
                <a:close/>
                <a:moveTo>
                  <a:pt x="13574" y="4059"/>
                </a:moveTo>
                <a:cubicBezTo>
                  <a:pt x="13498" y="4059"/>
                  <a:pt x="13435" y="4139"/>
                  <a:pt x="13435" y="4237"/>
                </a:cubicBezTo>
                <a:cubicBezTo>
                  <a:pt x="13435" y="4335"/>
                  <a:pt x="13498" y="4415"/>
                  <a:pt x="13574" y="4415"/>
                </a:cubicBezTo>
                <a:cubicBezTo>
                  <a:pt x="13650" y="4415"/>
                  <a:pt x="13711" y="4335"/>
                  <a:pt x="13711" y="4237"/>
                </a:cubicBezTo>
                <a:cubicBezTo>
                  <a:pt x="13711" y="4139"/>
                  <a:pt x="13650" y="4059"/>
                  <a:pt x="13574" y="4059"/>
                </a:cubicBezTo>
                <a:close/>
                <a:moveTo>
                  <a:pt x="13944" y="4059"/>
                </a:moveTo>
                <a:cubicBezTo>
                  <a:pt x="13868" y="4059"/>
                  <a:pt x="13805" y="4139"/>
                  <a:pt x="13805" y="4237"/>
                </a:cubicBezTo>
                <a:cubicBezTo>
                  <a:pt x="13805" y="4335"/>
                  <a:pt x="13868" y="4415"/>
                  <a:pt x="13944" y="4415"/>
                </a:cubicBezTo>
                <a:cubicBezTo>
                  <a:pt x="14020" y="4415"/>
                  <a:pt x="14081" y="4335"/>
                  <a:pt x="14081" y="4237"/>
                </a:cubicBezTo>
                <a:cubicBezTo>
                  <a:pt x="14081" y="4139"/>
                  <a:pt x="14020" y="4059"/>
                  <a:pt x="13944" y="4059"/>
                </a:cubicBezTo>
                <a:close/>
                <a:moveTo>
                  <a:pt x="14355" y="4059"/>
                </a:moveTo>
                <a:cubicBezTo>
                  <a:pt x="14278" y="4059"/>
                  <a:pt x="14216" y="4139"/>
                  <a:pt x="14216" y="4237"/>
                </a:cubicBezTo>
                <a:cubicBezTo>
                  <a:pt x="14216" y="4335"/>
                  <a:pt x="14278" y="4415"/>
                  <a:pt x="14355" y="4415"/>
                </a:cubicBezTo>
                <a:cubicBezTo>
                  <a:pt x="14431" y="4415"/>
                  <a:pt x="14492" y="4335"/>
                  <a:pt x="14492" y="4237"/>
                </a:cubicBezTo>
                <a:cubicBezTo>
                  <a:pt x="14492" y="4139"/>
                  <a:pt x="14431" y="4059"/>
                  <a:pt x="14355" y="4059"/>
                </a:cubicBezTo>
                <a:close/>
                <a:moveTo>
                  <a:pt x="14765" y="4059"/>
                </a:moveTo>
                <a:cubicBezTo>
                  <a:pt x="14689" y="4059"/>
                  <a:pt x="14627" y="4139"/>
                  <a:pt x="14627" y="4237"/>
                </a:cubicBezTo>
                <a:cubicBezTo>
                  <a:pt x="14627" y="4335"/>
                  <a:pt x="14689" y="4415"/>
                  <a:pt x="14765" y="4415"/>
                </a:cubicBezTo>
                <a:cubicBezTo>
                  <a:pt x="14842" y="4415"/>
                  <a:pt x="14903" y="4335"/>
                  <a:pt x="14903" y="4237"/>
                </a:cubicBezTo>
                <a:cubicBezTo>
                  <a:pt x="14903" y="4139"/>
                  <a:pt x="14842" y="4059"/>
                  <a:pt x="14765" y="4059"/>
                </a:cubicBezTo>
                <a:close/>
                <a:moveTo>
                  <a:pt x="15176" y="4059"/>
                </a:moveTo>
                <a:cubicBezTo>
                  <a:pt x="15100" y="4059"/>
                  <a:pt x="15038" y="4139"/>
                  <a:pt x="15038" y="4237"/>
                </a:cubicBezTo>
                <a:cubicBezTo>
                  <a:pt x="15038" y="4335"/>
                  <a:pt x="15100" y="4415"/>
                  <a:pt x="15176" y="4415"/>
                </a:cubicBezTo>
                <a:cubicBezTo>
                  <a:pt x="15253" y="4415"/>
                  <a:pt x="15314" y="4335"/>
                  <a:pt x="15314" y="4237"/>
                </a:cubicBezTo>
                <a:cubicBezTo>
                  <a:pt x="15314" y="4139"/>
                  <a:pt x="15253" y="4059"/>
                  <a:pt x="15176" y="4059"/>
                </a:cubicBezTo>
                <a:close/>
                <a:moveTo>
                  <a:pt x="15546" y="4059"/>
                </a:moveTo>
                <a:cubicBezTo>
                  <a:pt x="15470" y="4059"/>
                  <a:pt x="15407" y="4139"/>
                  <a:pt x="15407" y="4237"/>
                </a:cubicBezTo>
                <a:cubicBezTo>
                  <a:pt x="15407" y="4335"/>
                  <a:pt x="15470" y="4415"/>
                  <a:pt x="15546" y="4415"/>
                </a:cubicBezTo>
                <a:cubicBezTo>
                  <a:pt x="15623" y="4415"/>
                  <a:pt x="15684" y="4335"/>
                  <a:pt x="15684" y="4237"/>
                </a:cubicBezTo>
                <a:cubicBezTo>
                  <a:pt x="15684" y="4139"/>
                  <a:pt x="15623" y="4059"/>
                  <a:pt x="15546" y="4059"/>
                </a:cubicBezTo>
                <a:close/>
                <a:moveTo>
                  <a:pt x="15957" y="4059"/>
                </a:moveTo>
                <a:cubicBezTo>
                  <a:pt x="15881" y="4059"/>
                  <a:pt x="15818" y="4139"/>
                  <a:pt x="15818" y="4237"/>
                </a:cubicBezTo>
                <a:cubicBezTo>
                  <a:pt x="15818" y="4335"/>
                  <a:pt x="15881" y="4415"/>
                  <a:pt x="15957" y="4415"/>
                </a:cubicBezTo>
                <a:cubicBezTo>
                  <a:pt x="16033" y="4415"/>
                  <a:pt x="16094" y="4335"/>
                  <a:pt x="16094" y="4237"/>
                </a:cubicBezTo>
                <a:cubicBezTo>
                  <a:pt x="16094" y="4139"/>
                  <a:pt x="16033" y="4059"/>
                  <a:pt x="15957" y="4059"/>
                </a:cubicBezTo>
                <a:close/>
                <a:moveTo>
                  <a:pt x="16327" y="4059"/>
                </a:moveTo>
                <a:cubicBezTo>
                  <a:pt x="16251" y="4059"/>
                  <a:pt x="16188" y="4139"/>
                  <a:pt x="16188" y="4237"/>
                </a:cubicBezTo>
                <a:cubicBezTo>
                  <a:pt x="16188" y="4335"/>
                  <a:pt x="16251" y="4415"/>
                  <a:pt x="16327" y="4415"/>
                </a:cubicBezTo>
                <a:cubicBezTo>
                  <a:pt x="16403" y="4415"/>
                  <a:pt x="16464" y="4335"/>
                  <a:pt x="16464" y="4237"/>
                </a:cubicBezTo>
                <a:cubicBezTo>
                  <a:pt x="16464" y="4139"/>
                  <a:pt x="16403" y="4059"/>
                  <a:pt x="16327" y="4059"/>
                </a:cubicBezTo>
                <a:close/>
                <a:moveTo>
                  <a:pt x="16738" y="4059"/>
                </a:moveTo>
                <a:cubicBezTo>
                  <a:pt x="16661" y="4059"/>
                  <a:pt x="16599" y="4139"/>
                  <a:pt x="16599" y="4237"/>
                </a:cubicBezTo>
                <a:cubicBezTo>
                  <a:pt x="16599" y="4335"/>
                  <a:pt x="16661" y="4415"/>
                  <a:pt x="16738" y="4415"/>
                </a:cubicBezTo>
                <a:cubicBezTo>
                  <a:pt x="16814" y="4415"/>
                  <a:pt x="16875" y="4335"/>
                  <a:pt x="16875" y="4237"/>
                </a:cubicBezTo>
                <a:cubicBezTo>
                  <a:pt x="16875" y="4139"/>
                  <a:pt x="16814" y="4059"/>
                  <a:pt x="16738" y="4059"/>
                </a:cubicBezTo>
                <a:close/>
                <a:moveTo>
                  <a:pt x="17149" y="4059"/>
                </a:moveTo>
                <a:cubicBezTo>
                  <a:pt x="17072" y="4059"/>
                  <a:pt x="17010" y="4139"/>
                  <a:pt x="17010" y="4237"/>
                </a:cubicBezTo>
                <a:cubicBezTo>
                  <a:pt x="17010" y="4335"/>
                  <a:pt x="17072" y="4415"/>
                  <a:pt x="17149" y="4415"/>
                </a:cubicBezTo>
                <a:cubicBezTo>
                  <a:pt x="17225" y="4415"/>
                  <a:pt x="17286" y="4335"/>
                  <a:pt x="17286" y="4237"/>
                </a:cubicBezTo>
                <a:cubicBezTo>
                  <a:pt x="17286" y="4139"/>
                  <a:pt x="17225" y="4059"/>
                  <a:pt x="17149" y="4059"/>
                </a:cubicBezTo>
                <a:close/>
                <a:moveTo>
                  <a:pt x="17518" y="4059"/>
                </a:moveTo>
                <a:cubicBezTo>
                  <a:pt x="17442" y="4059"/>
                  <a:pt x="17380" y="4139"/>
                  <a:pt x="17380" y="4237"/>
                </a:cubicBezTo>
                <a:cubicBezTo>
                  <a:pt x="17380" y="4335"/>
                  <a:pt x="17442" y="4415"/>
                  <a:pt x="17518" y="4415"/>
                </a:cubicBezTo>
                <a:cubicBezTo>
                  <a:pt x="17594" y="4415"/>
                  <a:pt x="17656" y="4335"/>
                  <a:pt x="17656" y="4237"/>
                </a:cubicBezTo>
                <a:cubicBezTo>
                  <a:pt x="17656" y="4139"/>
                  <a:pt x="17594" y="4059"/>
                  <a:pt x="17518" y="4059"/>
                </a:cubicBezTo>
                <a:close/>
                <a:moveTo>
                  <a:pt x="17929" y="4059"/>
                </a:moveTo>
                <a:cubicBezTo>
                  <a:pt x="17853" y="4059"/>
                  <a:pt x="17791" y="4139"/>
                  <a:pt x="17791" y="4237"/>
                </a:cubicBezTo>
                <a:cubicBezTo>
                  <a:pt x="17791" y="4335"/>
                  <a:pt x="17853" y="4415"/>
                  <a:pt x="17929" y="4415"/>
                </a:cubicBezTo>
                <a:cubicBezTo>
                  <a:pt x="18006" y="4415"/>
                  <a:pt x="18067" y="4335"/>
                  <a:pt x="18067" y="4237"/>
                </a:cubicBezTo>
                <a:cubicBezTo>
                  <a:pt x="18067" y="4139"/>
                  <a:pt x="18006" y="4059"/>
                  <a:pt x="17929" y="4059"/>
                </a:cubicBezTo>
                <a:close/>
                <a:moveTo>
                  <a:pt x="19490" y="4059"/>
                </a:moveTo>
                <a:cubicBezTo>
                  <a:pt x="19414" y="4059"/>
                  <a:pt x="19352" y="4139"/>
                  <a:pt x="19352" y="4237"/>
                </a:cubicBezTo>
                <a:cubicBezTo>
                  <a:pt x="19352" y="4335"/>
                  <a:pt x="19414" y="4415"/>
                  <a:pt x="19490" y="4415"/>
                </a:cubicBezTo>
                <a:cubicBezTo>
                  <a:pt x="19567" y="4415"/>
                  <a:pt x="19628" y="4335"/>
                  <a:pt x="19628" y="4237"/>
                </a:cubicBezTo>
                <a:cubicBezTo>
                  <a:pt x="19628" y="4139"/>
                  <a:pt x="19567" y="4059"/>
                  <a:pt x="19490" y="4059"/>
                </a:cubicBezTo>
                <a:close/>
                <a:moveTo>
                  <a:pt x="19901" y="4059"/>
                </a:moveTo>
                <a:cubicBezTo>
                  <a:pt x="19825" y="4059"/>
                  <a:pt x="19763" y="4139"/>
                  <a:pt x="19763" y="4237"/>
                </a:cubicBezTo>
                <a:cubicBezTo>
                  <a:pt x="19763" y="4335"/>
                  <a:pt x="19825" y="4415"/>
                  <a:pt x="19901" y="4415"/>
                </a:cubicBezTo>
                <a:cubicBezTo>
                  <a:pt x="19978" y="4415"/>
                  <a:pt x="20039" y="4335"/>
                  <a:pt x="20039" y="4237"/>
                </a:cubicBezTo>
                <a:cubicBezTo>
                  <a:pt x="20039" y="4139"/>
                  <a:pt x="19978" y="4059"/>
                  <a:pt x="19901" y="4059"/>
                </a:cubicBezTo>
                <a:close/>
                <a:moveTo>
                  <a:pt x="20270" y="4059"/>
                </a:moveTo>
                <a:cubicBezTo>
                  <a:pt x="20194" y="4059"/>
                  <a:pt x="20132" y="4139"/>
                  <a:pt x="20132" y="4237"/>
                </a:cubicBezTo>
                <a:cubicBezTo>
                  <a:pt x="20132" y="4335"/>
                  <a:pt x="20194" y="4415"/>
                  <a:pt x="20270" y="4415"/>
                </a:cubicBezTo>
                <a:cubicBezTo>
                  <a:pt x="20346" y="4415"/>
                  <a:pt x="20408" y="4335"/>
                  <a:pt x="20408" y="4237"/>
                </a:cubicBezTo>
                <a:cubicBezTo>
                  <a:pt x="20408" y="4139"/>
                  <a:pt x="20346" y="4059"/>
                  <a:pt x="20270" y="4059"/>
                </a:cubicBezTo>
                <a:close/>
                <a:moveTo>
                  <a:pt x="1741" y="4587"/>
                </a:moveTo>
                <a:cubicBezTo>
                  <a:pt x="1665" y="4587"/>
                  <a:pt x="1602" y="4667"/>
                  <a:pt x="1602" y="4764"/>
                </a:cubicBezTo>
                <a:cubicBezTo>
                  <a:pt x="1602" y="4862"/>
                  <a:pt x="1665" y="4941"/>
                  <a:pt x="1741" y="4941"/>
                </a:cubicBezTo>
                <a:cubicBezTo>
                  <a:pt x="1817" y="4941"/>
                  <a:pt x="1878" y="4862"/>
                  <a:pt x="1878" y="4764"/>
                </a:cubicBezTo>
                <a:cubicBezTo>
                  <a:pt x="1878" y="4667"/>
                  <a:pt x="1817" y="4587"/>
                  <a:pt x="1741" y="4587"/>
                </a:cubicBezTo>
                <a:close/>
                <a:moveTo>
                  <a:pt x="2111" y="4587"/>
                </a:moveTo>
                <a:cubicBezTo>
                  <a:pt x="2035" y="4587"/>
                  <a:pt x="1972" y="4667"/>
                  <a:pt x="1972" y="4764"/>
                </a:cubicBezTo>
                <a:cubicBezTo>
                  <a:pt x="1972" y="4862"/>
                  <a:pt x="2035" y="4941"/>
                  <a:pt x="2111" y="4941"/>
                </a:cubicBezTo>
                <a:cubicBezTo>
                  <a:pt x="2187" y="4941"/>
                  <a:pt x="2248" y="4862"/>
                  <a:pt x="2248" y="4764"/>
                </a:cubicBezTo>
                <a:cubicBezTo>
                  <a:pt x="2248" y="4667"/>
                  <a:pt x="2187" y="4587"/>
                  <a:pt x="2111" y="4587"/>
                </a:cubicBezTo>
                <a:close/>
                <a:moveTo>
                  <a:pt x="2522" y="4587"/>
                </a:moveTo>
                <a:cubicBezTo>
                  <a:pt x="2445" y="4587"/>
                  <a:pt x="2383" y="4667"/>
                  <a:pt x="2383" y="4764"/>
                </a:cubicBezTo>
                <a:cubicBezTo>
                  <a:pt x="2383" y="4862"/>
                  <a:pt x="2445" y="4941"/>
                  <a:pt x="2522" y="4941"/>
                </a:cubicBezTo>
                <a:cubicBezTo>
                  <a:pt x="2598" y="4941"/>
                  <a:pt x="2659" y="4862"/>
                  <a:pt x="2659" y="4764"/>
                </a:cubicBezTo>
                <a:cubicBezTo>
                  <a:pt x="2659" y="4667"/>
                  <a:pt x="2598" y="4587"/>
                  <a:pt x="2522" y="4587"/>
                </a:cubicBezTo>
                <a:close/>
                <a:moveTo>
                  <a:pt x="2891" y="4587"/>
                </a:moveTo>
                <a:cubicBezTo>
                  <a:pt x="2815" y="4587"/>
                  <a:pt x="2753" y="4667"/>
                  <a:pt x="2753" y="4764"/>
                </a:cubicBezTo>
                <a:cubicBezTo>
                  <a:pt x="2753" y="4862"/>
                  <a:pt x="2815" y="4941"/>
                  <a:pt x="2891" y="4941"/>
                </a:cubicBezTo>
                <a:cubicBezTo>
                  <a:pt x="2968" y="4941"/>
                  <a:pt x="3029" y="4862"/>
                  <a:pt x="3029" y="4764"/>
                </a:cubicBezTo>
                <a:cubicBezTo>
                  <a:pt x="3029" y="4667"/>
                  <a:pt x="2968" y="4587"/>
                  <a:pt x="2891" y="4587"/>
                </a:cubicBezTo>
                <a:close/>
                <a:moveTo>
                  <a:pt x="3302" y="4587"/>
                </a:moveTo>
                <a:cubicBezTo>
                  <a:pt x="3226" y="4587"/>
                  <a:pt x="3164" y="4667"/>
                  <a:pt x="3164" y="4764"/>
                </a:cubicBezTo>
                <a:cubicBezTo>
                  <a:pt x="3164" y="4862"/>
                  <a:pt x="3226" y="4941"/>
                  <a:pt x="3302" y="4941"/>
                </a:cubicBezTo>
                <a:cubicBezTo>
                  <a:pt x="3379" y="4941"/>
                  <a:pt x="3440" y="4862"/>
                  <a:pt x="3440" y="4764"/>
                </a:cubicBezTo>
                <a:cubicBezTo>
                  <a:pt x="3440" y="4667"/>
                  <a:pt x="3379" y="4587"/>
                  <a:pt x="3302" y="4587"/>
                </a:cubicBezTo>
                <a:close/>
                <a:moveTo>
                  <a:pt x="3713" y="4587"/>
                </a:moveTo>
                <a:cubicBezTo>
                  <a:pt x="3637" y="4587"/>
                  <a:pt x="3575" y="4667"/>
                  <a:pt x="3575" y="4764"/>
                </a:cubicBezTo>
                <a:cubicBezTo>
                  <a:pt x="3575" y="4862"/>
                  <a:pt x="3637" y="4941"/>
                  <a:pt x="3713" y="4941"/>
                </a:cubicBezTo>
                <a:cubicBezTo>
                  <a:pt x="3790" y="4941"/>
                  <a:pt x="3851" y="4862"/>
                  <a:pt x="3851" y="4764"/>
                </a:cubicBezTo>
                <a:cubicBezTo>
                  <a:pt x="3851" y="4667"/>
                  <a:pt x="3790" y="4587"/>
                  <a:pt x="3713" y="4587"/>
                </a:cubicBezTo>
                <a:close/>
                <a:moveTo>
                  <a:pt x="4083" y="4587"/>
                </a:moveTo>
                <a:cubicBezTo>
                  <a:pt x="4007" y="4587"/>
                  <a:pt x="3944" y="4667"/>
                  <a:pt x="3944" y="4764"/>
                </a:cubicBezTo>
                <a:cubicBezTo>
                  <a:pt x="3944" y="4862"/>
                  <a:pt x="4007" y="4941"/>
                  <a:pt x="4083" y="4941"/>
                </a:cubicBezTo>
                <a:cubicBezTo>
                  <a:pt x="4159" y="4941"/>
                  <a:pt x="4220" y="4862"/>
                  <a:pt x="4220" y="4764"/>
                </a:cubicBezTo>
                <a:cubicBezTo>
                  <a:pt x="4220" y="4667"/>
                  <a:pt x="4159" y="4587"/>
                  <a:pt x="4083" y="4587"/>
                </a:cubicBezTo>
                <a:close/>
                <a:moveTo>
                  <a:pt x="4494" y="4587"/>
                </a:moveTo>
                <a:cubicBezTo>
                  <a:pt x="4418" y="4587"/>
                  <a:pt x="4355" y="4667"/>
                  <a:pt x="4355" y="4764"/>
                </a:cubicBezTo>
                <a:cubicBezTo>
                  <a:pt x="4355" y="4862"/>
                  <a:pt x="4418" y="4941"/>
                  <a:pt x="4494" y="4941"/>
                </a:cubicBezTo>
                <a:cubicBezTo>
                  <a:pt x="4570" y="4941"/>
                  <a:pt x="4631" y="4862"/>
                  <a:pt x="4631" y="4764"/>
                </a:cubicBezTo>
                <a:cubicBezTo>
                  <a:pt x="4631" y="4667"/>
                  <a:pt x="4570" y="4587"/>
                  <a:pt x="4494" y="4587"/>
                </a:cubicBezTo>
                <a:close/>
                <a:moveTo>
                  <a:pt x="4864" y="4587"/>
                </a:moveTo>
                <a:cubicBezTo>
                  <a:pt x="4787" y="4587"/>
                  <a:pt x="4725" y="4667"/>
                  <a:pt x="4725" y="4764"/>
                </a:cubicBezTo>
                <a:cubicBezTo>
                  <a:pt x="4725" y="4862"/>
                  <a:pt x="4787" y="4941"/>
                  <a:pt x="4864" y="4941"/>
                </a:cubicBezTo>
                <a:cubicBezTo>
                  <a:pt x="4940" y="4941"/>
                  <a:pt x="5001" y="4862"/>
                  <a:pt x="5001" y="4764"/>
                </a:cubicBezTo>
                <a:cubicBezTo>
                  <a:pt x="5001" y="4667"/>
                  <a:pt x="4940" y="4587"/>
                  <a:pt x="4864" y="4587"/>
                </a:cubicBezTo>
                <a:close/>
                <a:moveTo>
                  <a:pt x="5274" y="4587"/>
                </a:moveTo>
                <a:cubicBezTo>
                  <a:pt x="5198" y="4587"/>
                  <a:pt x="5136" y="4667"/>
                  <a:pt x="5136" y="4764"/>
                </a:cubicBezTo>
                <a:cubicBezTo>
                  <a:pt x="5136" y="4862"/>
                  <a:pt x="5198" y="4941"/>
                  <a:pt x="5274" y="4941"/>
                </a:cubicBezTo>
                <a:cubicBezTo>
                  <a:pt x="5351" y="4941"/>
                  <a:pt x="5412" y="4862"/>
                  <a:pt x="5412" y="4764"/>
                </a:cubicBezTo>
                <a:cubicBezTo>
                  <a:pt x="5412" y="4667"/>
                  <a:pt x="5351" y="4587"/>
                  <a:pt x="5274" y="4587"/>
                </a:cubicBezTo>
                <a:close/>
                <a:moveTo>
                  <a:pt x="5685" y="4587"/>
                </a:moveTo>
                <a:cubicBezTo>
                  <a:pt x="5609" y="4587"/>
                  <a:pt x="5547" y="4667"/>
                  <a:pt x="5547" y="4764"/>
                </a:cubicBezTo>
                <a:cubicBezTo>
                  <a:pt x="5547" y="4862"/>
                  <a:pt x="5609" y="4941"/>
                  <a:pt x="5685" y="4941"/>
                </a:cubicBezTo>
                <a:cubicBezTo>
                  <a:pt x="5762" y="4941"/>
                  <a:pt x="5823" y="4862"/>
                  <a:pt x="5823" y="4764"/>
                </a:cubicBezTo>
                <a:cubicBezTo>
                  <a:pt x="5823" y="4667"/>
                  <a:pt x="5762" y="4587"/>
                  <a:pt x="5685" y="4587"/>
                </a:cubicBezTo>
                <a:close/>
                <a:moveTo>
                  <a:pt x="6055" y="4587"/>
                </a:moveTo>
                <a:cubicBezTo>
                  <a:pt x="5979" y="4587"/>
                  <a:pt x="5916" y="4667"/>
                  <a:pt x="5916" y="4764"/>
                </a:cubicBezTo>
                <a:cubicBezTo>
                  <a:pt x="5916" y="4862"/>
                  <a:pt x="5979" y="4941"/>
                  <a:pt x="6055" y="4941"/>
                </a:cubicBezTo>
                <a:cubicBezTo>
                  <a:pt x="6132" y="4941"/>
                  <a:pt x="6193" y="4862"/>
                  <a:pt x="6193" y="4764"/>
                </a:cubicBezTo>
                <a:cubicBezTo>
                  <a:pt x="6193" y="4667"/>
                  <a:pt x="6132" y="4587"/>
                  <a:pt x="6055" y="4587"/>
                </a:cubicBezTo>
                <a:close/>
                <a:moveTo>
                  <a:pt x="6425" y="4587"/>
                </a:moveTo>
                <a:cubicBezTo>
                  <a:pt x="6349" y="4587"/>
                  <a:pt x="6286" y="4667"/>
                  <a:pt x="6286" y="4764"/>
                </a:cubicBezTo>
                <a:cubicBezTo>
                  <a:pt x="6286" y="4862"/>
                  <a:pt x="6349" y="4941"/>
                  <a:pt x="6425" y="4941"/>
                </a:cubicBezTo>
                <a:cubicBezTo>
                  <a:pt x="6501" y="4941"/>
                  <a:pt x="6562" y="4862"/>
                  <a:pt x="6562" y="4764"/>
                </a:cubicBezTo>
                <a:cubicBezTo>
                  <a:pt x="6562" y="4667"/>
                  <a:pt x="6501" y="4587"/>
                  <a:pt x="6425" y="4587"/>
                </a:cubicBezTo>
                <a:close/>
                <a:moveTo>
                  <a:pt x="6836" y="4587"/>
                </a:moveTo>
                <a:cubicBezTo>
                  <a:pt x="6759" y="4587"/>
                  <a:pt x="6697" y="4667"/>
                  <a:pt x="6697" y="4764"/>
                </a:cubicBezTo>
                <a:cubicBezTo>
                  <a:pt x="6697" y="4862"/>
                  <a:pt x="6759" y="4941"/>
                  <a:pt x="6836" y="4941"/>
                </a:cubicBezTo>
                <a:cubicBezTo>
                  <a:pt x="6912" y="4941"/>
                  <a:pt x="6973" y="4862"/>
                  <a:pt x="6973" y="4764"/>
                </a:cubicBezTo>
                <a:cubicBezTo>
                  <a:pt x="6973" y="4667"/>
                  <a:pt x="6912" y="4587"/>
                  <a:pt x="6836" y="4587"/>
                </a:cubicBezTo>
                <a:close/>
                <a:moveTo>
                  <a:pt x="7247" y="4587"/>
                </a:moveTo>
                <a:cubicBezTo>
                  <a:pt x="7170" y="4587"/>
                  <a:pt x="7108" y="4667"/>
                  <a:pt x="7108" y="4764"/>
                </a:cubicBezTo>
                <a:cubicBezTo>
                  <a:pt x="7108" y="4862"/>
                  <a:pt x="7170" y="4941"/>
                  <a:pt x="7247" y="4941"/>
                </a:cubicBezTo>
                <a:cubicBezTo>
                  <a:pt x="7323" y="4941"/>
                  <a:pt x="7384" y="4862"/>
                  <a:pt x="7384" y="4764"/>
                </a:cubicBezTo>
                <a:cubicBezTo>
                  <a:pt x="7384" y="4667"/>
                  <a:pt x="7323" y="4587"/>
                  <a:pt x="7247" y="4587"/>
                </a:cubicBezTo>
                <a:close/>
                <a:moveTo>
                  <a:pt x="7616" y="4587"/>
                </a:moveTo>
                <a:cubicBezTo>
                  <a:pt x="7540" y="4587"/>
                  <a:pt x="7478" y="4667"/>
                  <a:pt x="7478" y="4764"/>
                </a:cubicBezTo>
                <a:cubicBezTo>
                  <a:pt x="7478" y="4862"/>
                  <a:pt x="7540" y="4941"/>
                  <a:pt x="7616" y="4941"/>
                </a:cubicBezTo>
                <a:cubicBezTo>
                  <a:pt x="7693" y="4941"/>
                  <a:pt x="7754" y="4862"/>
                  <a:pt x="7754" y="4764"/>
                </a:cubicBezTo>
                <a:cubicBezTo>
                  <a:pt x="7754" y="4667"/>
                  <a:pt x="7693" y="4587"/>
                  <a:pt x="7616" y="4587"/>
                </a:cubicBezTo>
                <a:close/>
                <a:moveTo>
                  <a:pt x="8027" y="4587"/>
                </a:moveTo>
                <a:cubicBezTo>
                  <a:pt x="7951" y="4587"/>
                  <a:pt x="7889" y="4667"/>
                  <a:pt x="7889" y="4764"/>
                </a:cubicBezTo>
                <a:cubicBezTo>
                  <a:pt x="7889" y="4862"/>
                  <a:pt x="7951" y="4941"/>
                  <a:pt x="8027" y="4941"/>
                </a:cubicBezTo>
                <a:cubicBezTo>
                  <a:pt x="8104" y="4941"/>
                  <a:pt x="8165" y="4862"/>
                  <a:pt x="8165" y="4764"/>
                </a:cubicBezTo>
                <a:cubicBezTo>
                  <a:pt x="8165" y="4667"/>
                  <a:pt x="8104" y="4587"/>
                  <a:pt x="8027" y="4587"/>
                </a:cubicBezTo>
                <a:close/>
                <a:moveTo>
                  <a:pt x="8438" y="4587"/>
                </a:moveTo>
                <a:cubicBezTo>
                  <a:pt x="8362" y="4587"/>
                  <a:pt x="8299" y="4667"/>
                  <a:pt x="8299" y="4764"/>
                </a:cubicBezTo>
                <a:cubicBezTo>
                  <a:pt x="8299" y="4862"/>
                  <a:pt x="8362" y="4941"/>
                  <a:pt x="8438" y="4941"/>
                </a:cubicBezTo>
                <a:cubicBezTo>
                  <a:pt x="8515" y="4941"/>
                  <a:pt x="8576" y="4862"/>
                  <a:pt x="8576" y="4764"/>
                </a:cubicBezTo>
                <a:cubicBezTo>
                  <a:pt x="8576" y="4667"/>
                  <a:pt x="8515" y="4587"/>
                  <a:pt x="8438" y="4587"/>
                </a:cubicBezTo>
                <a:close/>
                <a:moveTo>
                  <a:pt x="8808" y="4587"/>
                </a:moveTo>
                <a:cubicBezTo>
                  <a:pt x="8732" y="4587"/>
                  <a:pt x="8669" y="4667"/>
                  <a:pt x="8669" y="4764"/>
                </a:cubicBezTo>
                <a:cubicBezTo>
                  <a:pt x="8669" y="4862"/>
                  <a:pt x="8732" y="4941"/>
                  <a:pt x="8808" y="4941"/>
                </a:cubicBezTo>
                <a:cubicBezTo>
                  <a:pt x="8884" y="4941"/>
                  <a:pt x="8945" y="4862"/>
                  <a:pt x="8945" y="4764"/>
                </a:cubicBezTo>
                <a:cubicBezTo>
                  <a:pt x="8945" y="4667"/>
                  <a:pt x="8884" y="4587"/>
                  <a:pt x="8808" y="4587"/>
                </a:cubicBezTo>
                <a:close/>
                <a:moveTo>
                  <a:pt x="9219" y="4587"/>
                </a:moveTo>
                <a:cubicBezTo>
                  <a:pt x="9142" y="4587"/>
                  <a:pt x="9080" y="4667"/>
                  <a:pt x="9080" y="4764"/>
                </a:cubicBezTo>
                <a:cubicBezTo>
                  <a:pt x="9080" y="4862"/>
                  <a:pt x="9142" y="4941"/>
                  <a:pt x="9219" y="4941"/>
                </a:cubicBezTo>
                <a:cubicBezTo>
                  <a:pt x="9295" y="4941"/>
                  <a:pt x="9356" y="4862"/>
                  <a:pt x="9356" y="4764"/>
                </a:cubicBezTo>
                <a:cubicBezTo>
                  <a:pt x="9356" y="4667"/>
                  <a:pt x="9295" y="4587"/>
                  <a:pt x="9219" y="4587"/>
                </a:cubicBezTo>
                <a:close/>
                <a:moveTo>
                  <a:pt x="9589" y="4587"/>
                </a:moveTo>
                <a:cubicBezTo>
                  <a:pt x="9512" y="4587"/>
                  <a:pt x="9450" y="4667"/>
                  <a:pt x="9450" y="4764"/>
                </a:cubicBezTo>
                <a:cubicBezTo>
                  <a:pt x="9450" y="4862"/>
                  <a:pt x="9512" y="4941"/>
                  <a:pt x="9589" y="4941"/>
                </a:cubicBezTo>
                <a:cubicBezTo>
                  <a:pt x="9665" y="4941"/>
                  <a:pt x="9726" y="4862"/>
                  <a:pt x="9726" y="4764"/>
                </a:cubicBezTo>
                <a:cubicBezTo>
                  <a:pt x="9726" y="4667"/>
                  <a:pt x="9665" y="4587"/>
                  <a:pt x="9589" y="4587"/>
                </a:cubicBezTo>
                <a:close/>
                <a:moveTo>
                  <a:pt x="9999" y="4587"/>
                </a:moveTo>
                <a:cubicBezTo>
                  <a:pt x="9923" y="4587"/>
                  <a:pt x="9861" y="4667"/>
                  <a:pt x="9861" y="4764"/>
                </a:cubicBezTo>
                <a:cubicBezTo>
                  <a:pt x="9861" y="4862"/>
                  <a:pt x="9923" y="4941"/>
                  <a:pt x="9999" y="4941"/>
                </a:cubicBezTo>
                <a:cubicBezTo>
                  <a:pt x="10076" y="4941"/>
                  <a:pt x="10137" y="4862"/>
                  <a:pt x="10137" y="4764"/>
                </a:cubicBezTo>
                <a:cubicBezTo>
                  <a:pt x="10137" y="4667"/>
                  <a:pt x="10076" y="4587"/>
                  <a:pt x="9999" y="4587"/>
                </a:cubicBezTo>
                <a:close/>
                <a:moveTo>
                  <a:pt x="10410" y="4587"/>
                </a:moveTo>
                <a:cubicBezTo>
                  <a:pt x="10334" y="4587"/>
                  <a:pt x="10272" y="4667"/>
                  <a:pt x="10272" y="4764"/>
                </a:cubicBezTo>
                <a:cubicBezTo>
                  <a:pt x="10272" y="4862"/>
                  <a:pt x="10334" y="4941"/>
                  <a:pt x="10410" y="4941"/>
                </a:cubicBezTo>
                <a:cubicBezTo>
                  <a:pt x="10487" y="4941"/>
                  <a:pt x="10548" y="4862"/>
                  <a:pt x="10548" y="4764"/>
                </a:cubicBezTo>
                <a:cubicBezTo>
                  <a:pt x="10548" y="4667"/>
                  <a:pt x="10487" y="4587"/>
                  <a:pt x="10410" y="4587"/>
                </a:cubicBezTo>
                <a:close/>
                <a:moveTo>
                  <a:pt x="10780" y="4587"/>
                </a:moveTo>
                <a:cubicBezTo>
                  <a:pt x="10704" y="4587"/>
                  <a:pt x="10641" y="4667"/>
                  <a:pt x="10641" y="4764"/>
                </a:cubicBezTo>
                <a:cubicBezTo>
                  <a:pt x="10641" y="4862"/>
                  <a:pt x="10704" y="4941"/>
                  <a:pt x="10780" y="4941"/>
                </a:cubicBezTo>
                <a:cubicBezTo>
                  <a:pt x="10856" y="4941"/>
                  <a:pt x="10917" y="4862"/>
                  <a:pt x="10917" y="4764"/>
                </a:cubicBezTo>
                <a:cubicBezTo>
                  <a:pt x="10917" y="4667"/>
                  <a:pt x="10856" y="4587"/>
                  <a:pt x="10780" y="4587"/>
                </a:cubicBezTo>
                <a:close/>
                <a:moveTo>
                  <a:pt x="11191" y="4587"/>
                </a:moveTo>
                <a:cubicBezTo>
                  <a:pt x="11115" y="4587"/>
                  <a:pt x="11052" y="4667"/>
                  <a:pt x="11052" y="4764"/>
                </a:cubicBezTo>
                <a:cubicBezTo>
                  <a:pt x="11052" y="4862"/>
                  <a:pt x="11115" y="4941"/>
                  <a:pt x="11191" y="4941"/>
                </a:cubicBezTo>
                <a:cubicBezTo>
                  <a:pt x="11267" y="4941"/>
                  <a:pt x="11328" y="4862"/>
                  <a:pt x="11328" y="4764"/>
                </a:cubicBezTo>
                <a:cubicBezTo>
                  <a:pt x="11328" y="4667"/>
                  <a:pt x="11267" y="4587"/>
                  <a:pt x="11191" y="4587"/>
                </a:cubicBezTo>
                <a:close/>
                <a:moveTo>
                  <a:pt x="11602" y="4587"/>
                </a:moveTo>
                <a:cubicBezTo>
                  <a:pt x="11525" y="4587"/>
                  <a:pt x="11463" y="4667"/>
                  <a:pt x="11463" y="4764"/>
                </a:cubicBezTo>
                <a:cubicBezTo>
                  <a:pt x="11463" y="4862"/>
                  <a:pt x="11525" y="4941"/>
                  <a:pt x="11602" y="4941"/>
                </a:cubicBezTo>
                <a:cubicBezTo>
                  <a:pt x="11678" y="4941"/>
                  <a:pt x="11739" y="4862"/>
                  <a:pt x="11739" y="4764"/>
                </a:cubicBezTo>
                <a:cubicBezTo>
                  <a:pt x="11739" y="4667"/>
                  <a:pt x="11678" y="4587"/>
                  <a:pt x="11602" y="4587"/>
                </a:cubicBezTo>
                <a:close/>
                <a:moveTo>
                  <a:pt x="11972" y="4587"/>
                </a:moveTo>
                <a:cubicBezTo>
                  <a:pt x="11895" y="4587"/>
                  <a:pt x="11833" y="4667"/>
                  <a:pt x="11833" y="4764"/>
                </a:cubicBezTo>
                <a:cubicBezTo>
                  <a:pt x="11833" y="4862"/>
                  <a:pt x="11895" y="4941"/>
                  <a:pt x="11972" y="4941"/>
                </a:cubicBezTo>
                <a:cubicBezTo>
                  <a:pt x="12048" y="4941"/>
                  <a:pt x="12109" y="4862"/>
                  <a:pt x="12109" y="4764"/>
                </a:cubicBezTo>
                <a:cubicBezTo>
                  <a:pt x="12109" y="4667"/>
                  <a:pt x="12048" y="4587"/>
                  <a:pt x="11972" y="4587"/>
                </a:cubicBezTo>
                <a:close/>
                <a:moveTo>
                  <a:pt x="12382" y="4587"/>
                </a:moveTo>
                <a:cubicBezTo>
                  <a:pt x="12306" y="4587"/>
                  <a:pt x="12244" y="4667"/>
                  <a:pt x="12244" y="4764"/>
                </a:cubicBezTo>
                <a:cubicBezTo>
                  <a:pt x="12244" y="4862"/>
                  <a:pt x="12306" y="4941"/>
                  <a:pt x="12382" y="4941"/>
                </a:cubicBezTo>
                <a:cubicBezTo>
                  <a:pt x="12459" y="4941"/>
                  <a:pt x="12520" y="4862"/>
                  <a:pt x="12520" y="4764"/>
                </a:cubicBezTo>
                <a:cubicBezTo>
                  <a:pt x="12520" y="4667"/>
                  <a:pt x="12459" y="4587"/>
                  <a:pt x="12382" y="4587"/>
                </a:cubicBezTo>
                <a:close/>
                <a:moveTo>
                  <a:pt x="12793" y="4587"/>
                </a:moveTo>
                <a:cubicBezTo>
                  <a:pt x="12717" y="4587"/>
                  <a:pt x="12655" y="4667"/>
                  <a:pt x="12655" y="4764"/>
                </a:cubicBezTo>
                <a:cubicBezTo>
                  <a:pt x="12655" y="4862"/>
                  <a:pt x="12717" y="4941"/>
                  <a:pt x="12793" y="4941"/>
                </a:cubicBezTo>
                <a:cubicBezTo>
                  <a:pt x="12869" y="4941"/>
                  <a:pt x="12931" y="4862"/>
                  <a:pt x="12931" y="4764"/>
                </a:cubicBezTo>
                <a:cubicBezTo>
                  <a:pt x="12931" y="4667"/>
                  <a:pt x="12869" y="4587"/>
                  <a:pt x="12793" y="4587"/>
                </a:cubicBezTo>
                <a:close/>
                <a:moveTo>
                  <a:pt x="13163" y="4587"/>
                </a:moveTo>
                <a:cubicBezTo>
                  <a:pt x="13087" y="4587"/>
                  <a:pt x="13024" y="4667"/>
                  <a:pt x="13024" y="4764"/>
                </a:cubicBezTo>
                <a:cubicBezTo>
                  <a:pt x="13024" y="4862"/>
                  <a:pt x="13087" y="4941"/>
                  <a:pt x="13163" y="4941"/>
                </a:cubicBezTo>
                <a:cubicBezTo>
                  <a:pt x="13239" y="4941"/>
                  <a:pt x="13301" y="4862"/>
                  <a:pt x="13301" y="4764"/>
                </a:cubicBezTo>
                <a:cubicBezTo>
                  <a:pt x="13301" y="4667"/>
                  <a:pt x="13239" y="4587"/>
                  <a:pt x="13163" y="4587"/>
                </a:cubicBezTo>
                <a:close/>
                <a:moveTo>
                  <a:pt x="13574" y="4587"/>
                </a:moveTo>
                <a:cubicBezTo>
                  <a:pt x="13498" y="4587"/>
                  <a:pt x="13435" y="4667"/>
                  <a:pt x="13435" y="4764"/>
                </a:cubicBezTo>
                <a:cubicBezTo>
                  <a:pt x="13435" y="4862"/>
                  <a:pt x="13498" y="4941"/>
                  <a:pt x="13574" y="4941"/>
                </a:cubicBezTo>
                <a:cubicBezTo>
                  <a:pt x="13650" y="4941"/>
                  <a:pt x="13711" y="4862"/>
                  <a:pt x="13711" y="4764"/>
                </a:cubicBezTo>
                <a:cubicBezTo>
                  <a:pt x="13711" y="4667"/>
                  <a:pt x="13650" y="4587"/>
                  <a:pt x="13574" y="4587"/>
                </a:cubicBezTo>
                <a:close/>
                <a:moveTo>
                  <a:pt x="13944" y="4587"/>
                </a:moveTo>
                <a:cubicBezTo>
                  <a:pt x="13868" y="4587"/>
                  <a:pt x="13805" y="4667"/>
                  <a:pt x="13805" y="4764"/>
                </a:cubicBezTo>
                <a:cubicBezTo>
                  <a:pt x="13805" y="4862"/>
                  <a:pt x="13868" y="4941"/>
                  <a:pt x="13944" y="4941"/>
                </a:cubicBezTo>
                <a:cubicBezTo>
                  <a:pt x="14020" y="4941"/>
                  <a:pt x="14081" y="4862"/>
                  <a:pt x="14081" y="4764"/>
                </a:cubicBezTo>
                <a:cubicBezTo>
                  <a:pt x="14081" y="4667"/>
                  <a:pt x="14020" y="4587"/>
                  <a:pt x="13944" y="4587"/>
                </a:cubicBezTo>
                <a:close/>
                <a:moveTo>
                  <a:pt x="14355" y="4587"/>
                </a:moveTo>
                <a:cubicBezTo>
                  <a:pt x="14278" y="4587"/>
                  <a:pt x="14216" y="4667"/>
                  <a:pt x="14216" y="4764"/>
                </a:cubicBezTo>
                <a:cubicBezTo>
                  <a:pt x="14216" y="4862"/>
                  <a:pt x="14278" y="4941"/>
                  <a:pt x="14355" y="4941"/>
                </a:cubicBezTo>
                <a:cubicBezTo>
                  <a:pt x="14431" y="4941"/>
                  <a:pt x="14492" y="4862"/>
                  <a:pt x="14492" y="4764"/>
                </a:cubicBezTo>
                <a:cubicBezTo>
                  <a:pt x="14492" y="4667"/>
                  <a:pt x="14431" y="4587"/>
                  <a:pt x="14355" y="4587"/>
                </a:cubicBezTo>
                <a:close/>
                <a:moveTo>
                  <a:pt x="14765" y="4587"/>
                </a:moveTo>
                <a:cubicBezTo>
                  <a:pt x="14689" y="4587"/>
                  <a:pt x="14627" y="4667"/>
                  <a:pt x="14627" y="4764"/>
                </a:cubicBezTo>
                <a:cubicBezTo>
                  <a:pt x="14627" y="4862"/>
                  <a:pt x="14689" y="4941"/>
                  <a:pt x="14765" y="4941"/>
                </a:cubicBezTo>
                <a:cubicBezTo>
                  <a:pt x="14842" y="4941"/>
                  <a:pt x="14903" y="4862"/>
                  <a:pt x="14903" y="4764"/>
                </a:cubicBezTo>
                <a:cubicBezTo>
                  <a:pt x="14903" y="4667"/>
                  <a:pt x="14842" y="4587"/>
                  <a:pt x="14765" y="4587"/>
                </a:cubicBezTo>
                <a:close/>
                <a:moveTo>
                  <a:pt x="15176" y="4587"/>
                </a:moveTo>
                <a:cubicBezTo>
                  <a:pt x="15100" y="4587"/>
                  <a:pt x="15038" y="4667"/>
                  <a:pt x="15038" y="4764"/>
                </a:cubicBezTo>
                <a:cubicBezTo>
                  <a:pt x="15038" y="4862"/>
                  <a:pt x="15100" y="4941"/>
                  <a:pt x="15176" y="4941"/>
                </a:cubicBezTo>
                <a:cubicBezTo>
                  <a:pt x="15253" y="4941"/>
                  <a:pt x="15314" y="4862"/>
                  <a:pt x="15314" y="4764"/>
                </a:cubicBezTo>
                <a:cubicBezTo>
                  <a:pt x="15314" y="4667"/>
                  <a:pt x="15253" y="4587"/>
                  <a:pt x="15176" y="4587"/>
                </a:cubicBezTo>
                <a:close/>
                <a:moveTo>
                  <a:pt x="15546" y="4587"/>
                </a:moveTo>
                <a:cubicBezTo>
                  <a:pt x="15470" y="4587"/>
                  <a:pt x="15407" y="4667"/>
                  <a:pt x="15407" y="4764"/>
                </a:cubicBezTo>
                <a:cubicBezTo>
                  <a:pt x="15407" y="4862"/>
                  <a:pt x="15470" y="4941"/>
                  <a:pt x="15546" y="4941"/>
                </a:cubicBezTo>
                <a:cubicBezTo>
                  <a:pt x="15623" y="4941"/>
                  <a:pt x="15684" y="4862"/>
                  <a:pt x="15684" y="4764"/>
                </a:cubicBezTo>
                <a:cubicBezTo>
                  <a:pt x="15684" y="4667"/>
                  <a:pt x="15623" y="4587"/>
                  <a:pt x="15546" y="4587"/>
                </a:cubicBezTo>
                <a:close/>
                <a:moveTo>
                  <a:pt x="15957" y="4587"/>
                </a:moveTo>
                <a:cubicBezTo>
                  <a:pt x="15881" y="4587"/>
                  <a:pt x="15818" y="4667"/>
                  <a:pt x="15818" y="4764"/>
                </a:cubicBezTo>
                <a:cubicBezTo>
                  <a:pt x="15818" y="4862"/>
                  <a:pt x="15881" y="4941"/>
                  <a:pt x="15957" y="4941"/>
                </a:cubicBezTo>
                <a:cubicBezTo>
                  <a:pt x="16033" y="4941"/>
                  <a:pt x="16094" y="4862"/>
                  <a:pt x="16094" y="4764"/>
                </a:cubicBezTo>
                <a:cubicBezTo>
                  <a:pt x="16094" y="4667"/>
                  <a:pt x="16033" y="4587"/>
                  <a:pt x="15957" y="4587"/>
                </a:cubicBezTo>
                <a:close/>
                <a:moveTo>
                  <a:pt x="16327" y="4587"/>
                </a:moveTo>
                <a:cubicBezTo>
                  <a:pt x="16251" y="4587"/>
                  <a:pt x="16188" y="4667"/>
                  <a:pt x="16188" y="4764"/>
                </a:cubicBezTo>
                <a:cubicBezTo>
                  <a:pt x="16188" y="4862"/>
                  <a:pt x="16251" y="4941"/>
                  <a:pt x="16327" y="4941"/>
                </a:cubicBezTo>
                <a:cubicBezTo>
                  <a:pt x="16403" y="4941"/>
                  <a:pt x="16464" y="4862"/>
                  <a:pt x="16464" y="4764"/>
                </a:cubicBezTo>
                <a:cubicBezTo>
                  <a:pt x="16464" y="4667"/>
                  <a:pt x="16403" y="4587"/>
                  <a:pt x="16327" y="4587"/>
                </a:cubicBezTo>
                <a:close/>
                <a:moveTo>
                  <a:pt x="19121" y="4587"/>
                </a:moveTo>
                <a:cubicBezTo>
                  <a:pt x="19044" y="4587"/>
                  <a:pt x="18982" y="4667"/>
                  <a:pt x="18982" y="4764"/>
                </a:cubicBezTo>
                <a:cubicBezTo>
                  <a:pt x="18982" y="4862"/>
                  <a:pt x="19044" y="4942"/>
                  <a:pt x="19121" y="4942"/>
                </a:cubicBezTo>
                <a:cubicBezTo>
                  <a:pt x="19197" y="4942"/>
                  <a:pt x="19258" y="4862"/>
                  <a:pt x="19258" y="4764"/>
                </a:cubicBezTo>
                <a:cubicBezTo>
                  <a:pt x="19258" y="4667"/>
                  <a:pt x="19197" y="4587"/>
                  <a:pt x="19121" y="4587"/>
                </a:cubicBezTo>
                <a:close/>
                <a:moveTo>
                  <a:pt x="19490" y="4587"/>
                </a:moveTo>
                <a:cubicBezTo>
                  <a:pt x="19414" y="4587"/>
                  <a:pt x="19352" y="4667"/>
                  <a:pt x="19352" y="4764"/>
                </a:cubicBezTo>
                <a:cubicBezTo>
                  <a:pt x="19352" y="4862"/>
                  <a:pt x="19414" y="4942"/>
                  <a:pt x="19490" y="4942"/>
                </a:cubicBezTo>
                <a:cubicBezTo>
                  <a:pt x="19567" y="4942"/>
                  <a:pt x="19628" y="4862"/>
                  <a:pt x="19628" y="4764"/>
                </a:cubicBezTo>
                <a:cubicBezTo>
                  <a:pt x="19628" y="4667"/>
                  <a:pt x="19567" y="4587"/>
                  <a:pt x="19490" y="4587"/>
                </a:cubicBezTo>
                <a:close/>
                <a:moveTo>
                  <a:pt x="2111" y="5061"/>
                </a:moveTo>
                <a:cubicBezTo>
                  <a:pt x="2035" y="5061"/>
                  <a:pt x="1972" y="5141"/>
                  <a:pt x="1972" y="5239"/>
                </a:cubicBezTo>
                <a:cubicBezTo>
                  <a:pt x="1972" y="5337"/>
                  <a:pt x="2035" y="5415"/>
                  <a:pt x="2111" y="5415"/>
                </a:cubicBezTo>
                <a:cubicBezTo>
                  <a:pt x="2187" y="5415"/>
                  <a:pt x="2248" y="5337"/>
                  <a:pt x="2248" y="5239"/>
                </a:cubicBezTo>
                <a:cubicBezTo>
                  <a:pt x="2248" y="5141"/>
                  <a:pt x="2187" y="5061"/>
                  <a:pt x="2111" y="5061"/>
                </a:cubicBezTo>
                <a:close/>
                <a:moveTo>
                  <a:pt x="2522" y="5061"/>
                </a:moveTo>
                <a:cubicBezTo>
                  <a:pt x="2445" y="5061"/>
                  <a:pt x="2383" y="5141"/>
                  <a:pt x="2383" y="5239"/>
                </a:cubicBezTo>
                <a:cubicBezTo>
                  <a:pt x="2383" y="5337"/>
                  <a:pt x="2445" y="5415"/>
                  <a:pt x="2522" y="5415"/>
                </a:cubicBezTo>
                <a:cubicBezTo>
                  <a:pt x="2598" y="5415"/>
                  <a:pt x="2659" y="5337"/>
                  <a:pt x="2659" y="5239"/>
                </a:cubicBezTo>
                <a:cubicBezTo>
                  <a:pt x="2659" y="5141"/>
                  <a:pt x="2598" y="5061"/>
                  <a:pt x="2522" y="5061"/>
                </a:cubicBezTo>
                <a:close/>
                <a:moveTo>
                  <a:pt x="2891" y="5061"/>
                </a:moveTo>
                <a:cubicBezTo>
                  <a:pt x="2815" y="5061"/>
                  <a:pt x="2753" y="5141"/>
                  <a:pt x="2753" y="5239"/>
                </a:cubicBezTo>
                <a:cubicBezTo>
                  <a:pt x="2753" y="5337"/>
                  <a:pt x="2815" y="5415"/>
                  <a:pt x="2891" y="5415"/>
                </a:cubicBezTo>
                <a:cubicBezTo>
                  <a:pt x="2968" y="5415"/>
                  <a:pt x="3029" y="5337"/>
                  <a:pt x="3029" y="5239"/>
                </a:cubicBezTo>
                <a:cubicBezTo>
                  <a:pt x="3029" y="5141"/>
                  <a:pt x="2968" y="5061"/>
                  <a:pt x="2891" y="5061"/>
                </a:cubicBezTo>
                <a:close/>
                <a:moveTo>
                  <a:pt x="3302" y="5061"/>
                </a:moveTo>
                <a:cubicBezTo>
                  <a:pt x="3226" y="5061"/>
                  <a:pt x="3164" y="5141"/>
                  <a:pt x="3164" y="5239"/>
                </a:cubicBezTo>
                <a:cubicBezTo>
                  <a:pt x="3164" y="5337"/>
                  <a:pt x="3226" y="5415"/>
                  <a:pt x="3302" y="5415"/>
                </a:cubicBezTo>
                <a:cubicBezTo>
                  <a:pt x="3379" y="5415"/>
                  <a:pt x="3440" y="5337"/>
                  <a:pt x="3440" y="5239"/>
                </a:cubicBezTo>
                <a:cubicBezTo>
                  <a:pt x="3440" y="5141"/>
                  <a:pt x="3379" y="5061"/>
                  <a:pt x="3302" y="5061"/>
                </a:cubicBezTo>
                <a:close/>
                <a:moveTo>
                  <a:pt x="3713" y="5061"/>
                </a:moveTo>
                <a:cubicBezTo>
                  <a:pt x="3637" y="5061"/>
                  <a:pt x="3575" y="5141"/>
                  <a:pt x="3575" y="5239"/>
                </a:cubicBezTo>
                <a:cubicBezTo>
                  <a:pt x="3575" y="5337"/>
                  <a:pt x="3637" y="5415"/>
                  <a:pt x="3713" y="5415"/>
                </a:cubicBezTo>
                <a:cubicBezTo>
                  <a:pt x="3790" y="5415"/>
                  <a:pt x="3851" y="5337"/>
                  <a:pt x="3851" y="5239"/>
                </a:cubicBezTo>
                <a:cubicBezTo>
                  <a:pt x="3851" y="5141"/>
                  <a:pt x="3790" y="5061"/>
                  <a:pt x="3713" y="5061"/>
                </a:cubicBezTo>
                <a:close/>
                <a:moveTo>
                  <a:pt x="4083" y="5061"/>
                </a:moveTo>
                <a:cubicBezTo>
                  <a:pt x="4007" y="5061"/>
                  <a:pt x="3944" y="5141"/>
                  <a:pt x="3944" y="5239"/>
                </a:cubicBezTo>
                <a:cubicBezTo>
                  <a:pt x="3944" y="5337"/>
                  <a:pt x="4007" y="5415"/>
                  <a:pt x="4083" y="5415"/>
                </a:cubicBezTo>
                <a:cubicBezTo>
                  <a:pt x="4159" y="5415"/>
                  <a:pt x="4220" y="5337"/>
                  <a:pt x="4220" y="5239"/>
                </a:cubicBezTo>
                <a:cubicBezTo>
                  <a:pt x="4220" y="5141"/>
                  <a:pt x="4159" y="5061"/>
                  <a:pt x="4083" y="5061"/>
                </a:cubicBezTo>
                <a:close/>
                <a:moveTo>
                  <a:pt x="4494" y="5061"/>
                </a:moveTo>
                <a:cubicBezTo>
                  <a:pt x="4418" y="5061"/>
                  <a:pt x="4355" y="5141"/>
                  <a:pt x="4355" y="5239"/>
                </a:cubicBezTo>
                <a:cubicBezTo>
                  <a:pt x="4355" y="5337"/>
                  <a:pt x="4418" y="5415"/>
                  <a:pt x="4494" y="5415"/>
                </a:cubicBezTo>
                <a:cubicBezTo>
                  <a:pt x="4570" y="5415"/>
                  <a:pt x="4631" y="5337"/>
                  <a:pt x="4631" y="5239"/>
                </a:cubicBezTo>
                <a:cubicBezTo>
                  <a:pt x="4631" y="5141"/>
                  <a:pt x="4570" y="5061"/>
                  <a:pt x="4494" y="5061"/>
                </a:cubicBezTo>
                <a:close/>
                <a:moveTo>
                  <a:pt x="4864" y="5061"/>
                </a:moveTo>
                <a:cubicBezTo>
                  <a:pt x="4787" y="5061"/>
                  <a:pt x="4725" y="5141"/>
                  <a:pt x="4725" y="5239"/>
                </a:cubicBezTo>
                <a:cubicBezTo>
                  <a:pt x="4725" y="5337"/>
                  <a:pt x="4787" y="5415"/>
                  <a:pt x="4864" y="5415"/>
                </a:cubicBezTo>
                <a:cubicBezTo>
                  <a:pt x="4940" y="5415"/>
                  <a:pt x="5001" y="5337"/>
                  <a:pt x="5001" y="5239"/>
                </a:cubicBezTo>
                <a:cubicBezTo>
                  <a:pt x="5001" y="5141"/>
                  <a:pt x="4940" y="5061"/>
                  <a:pt x="4864" y="5061"/>
                </a:cubicBezTo>
                <a:close/>
                <a:moveTo>
                  <a:pt x="5274" y="5061"/>
                </a:moveTo>
                <a:cubicBezTo>
                  <a:pt x="5198" y="5061"/>
                  <a:pt x="5136" y="5141"/>
                  <a:pt x="5136" y="5239"/>
                </a:cubicBezTo>
                <a:cubicBezTo>
                  <a:pt x="5136" y="5337"/>
                  <a:pt x="5198" y="5415"/>
                  <a:pt x="5274" y="5415"/>
                </a:cubicBezTo>
                <a:cubicBezTo>
                  <a:pt x="5351" y="5415"/>
                  <a:pt x="5412" y="5337"/>
                  <a:pt x="5412" y="5239"/>
                </a:cubicBezTo>
                <a:cubicBezTo>
                  <a:pt x="5412" y="5141"/>
                  <a:pt x="5351" y="5061"/>
                  <a:pt x="5274" y="5061"/>
                </a:cubicBezTo>
                <a:close/>
                <a:moveTo>
                  <a:pt x="5685" y="5061"/>
                </a:moveTo>
                <a:cubicBezTo>
                  <a:pt x="5609" y="5061"/>
                  <a:pt x="5547" y="5141"/>
                  <a:pt x="5547" y="5239"/>
                </a:cubicBezTo>
                <a:cubicBezTo>
                  <a:pt x="5547" y="5337"/>
                  <a:pt x="5609" y="5415"/>
                  <a:pt x="5685" y="5415"/>
                </a:cubicBezTo>
                <a:cubicBezTo>
                  <a:pt x="5762" y="5415"/>
                  <a:pt x="5823" y="5337"/>
                  <a:pt x="5823" y="5239"/>
                </a:cubicBezTo>
                <a:cubicBezTo>
                  <a:pt x="5823" y="5141"/>
                  <a:pt x="5762" y="5061"/>
                  <a:pt x="5685" y="5061"/>
                </a:cubicBezTo>
                <a:close/>
                <a:moveTo>
                  <a:pt x="6055" y="5061"/>
                </a:moveTo>
                <a:cubicBezTo>
                  <a:pt x="5979" y="5061"/>
                  <a:pt x="5916" y="5141"/>
                  <a:pt x="5916" y="5239"/>
                </a:cubicBezTo>
                <a:cubicBezTo>
                  <a:pt x="5916" y="5337"/>
                  <a:pt x="5979" y="5415"/>
                  <a:pt x="6055" y="5415"/>
                </a:cubicBezTo>
                <a:cubicBezTo>
                  <a:pt x="6132" y="5415"/>
                  <a:pt x="6193" y="5337"/>
                  <a:pt x="6193" y="5239"/>
                </a:cubicBezTo>
                <a:cubicBezTo>
                  <a:pt x="6193" y="5141"/>
                  <a:pt x="6132" y="5061"/>
                  <a:pt x="6055" y="5061"/>
                </a:cubicBezTo>
                <a:close/>
                <a:moveTo>
                  <a:pt x="6425" y="5061"/>
                </a:moveTo>
                <a:cubicBezTo>
                  <a:pt x="6349" y="5061"/>
                  <a:pt x="6286" y="5141"/>
                  <a:pt x="6286" y="5239"/>
                </a:cubicBezTo>
                <a:cubicBezTo>
                  <a:pt x="6286" y="5337"/>
                  <a:pt x="6349" y="5415"/>
                  <a:pt x="6425" y="5415"/>
                </a:cubicBezTo>
                <a:cubicBezTo>
                  <a:pt x="6501" y="5415"/>
                  <a:pt x="6562" y="5337"/>
                  <a:pt x="6562" y="5239"/>
                </a:cubicBezTo>
                <a:cubicBezTo>
                  <a:pt x="6562" y="5141"/>
                  <a:pt x="6501" y="5061"/>
                  <a:pt x="6425" y="5061"/>
                </a:cubicBezTo>
                <a:close/>
                <a:moveTo>
                  <a:pt x="6836" y="5061"/>
                </a:moveTo>
                <a:cubicBezTo>
                  <a:pt x="6759" y="5061"/>
                  <a:pt x="6697" y="5141"/>
                  <a:pt x="6697" y="5239"/>
                </a:cubicBezTo>
                <a:cubicBezTo>
                  <a:pt x="6697" y="5337"/>
                  <a:pt x="6759" y="5415"/>
                  <a:pt x="6836" y="5415"/>
                </a:cubicBezTo>
                <a:cubicBezTo>
                  <a:pt x="6912" y="5415"/>
                  <a:pt x="6973" y="5337"/>
                  <a:pt x="6973" y="5239"/>
                </a:cubicBezTo>
                <a:cubicBezTo>
                  <a:pt x="6973" y="5141"/>
                  <a:pt x="6912" y="5061"/>
                  <a:pt x="6836" y="5061"/>
                </a:cubicBezTo>
                <a:close/>
                <a:moveTo>
                  <a:pt x="7247" y="5061"/>
                </a:moveTo>
                <a:cubicBezTo>
                  <a:pt x="7170" y="5061"/>
                  <a:pt x="7108" y="5141"/>
                  <a:pt x="7108" y="5239"/>
                </a:cubicBezTo>
                <a:cubicBezTo>
                  <a:pt x="7108" y="5337"/>
                  <a:pt x="7170" y="5415"/>
                  <a:pt x="7247" y="5415"/>
                </a:cubicBezTo>
                <a:cubicBezTo>
                  <a:pt x="7323" y="5415"/>
                  <a:pt x="7384" y="5337"/>
                  <a:pt x="7384" y="5239"/>
                </a:cubicBezTo>
                <a:cubicBezTo>
                  <a:pt x="7384" y="5141"/>
                  <a:pt x="7323" y="5061"/>
                  <a:pt x="7247" y="5061"/>
                </a:cubicBezTo>
                <a:close/>
                <a:moveTo>
                  <a:pt x="7616" y="5061"/>
                </a:moveTo>
                <a:cubicBezTo>
                  <a:pt x="7540" y="5061"/>
                  <a:pt x="7478" y="5141"/>
                  <a:pt x="7478" y="5239"/>
                </a:cubicBezTo>
                <a:cubicBezTo>
                  <a:pt x="7478" y="5337"/>
                  <a:pt x="7540" y="5415"/>
                  <a:pt x="7616" y="5415"/>
                </a:cubicBezTo>
                <a:cubicBezTo>
                  <a:pt x="7693" y="5415"/>
                  <a:pt x="7754" y="5337"/>
                  <a:pt x="7754" y="5239"/>
                </a:cubicBezTo>
                <a:cubicBezTo>
                  <a:pt x="7754" y="5141"/>
                  <a:pt x="7693" y="5061"/>
                  <a:pt x="7616" y="5061"/>
                </a:cubicBezTo>
                <a:close/>
                <a:moveTo>
                  <a:pt x="8027" y="5061"/>
                </a:moveTo>
                <a:cubicBezTo>
                  <a:pt x="7951" y="5061"/>
                  <a:pt x="7889" y="5141"/>
                  <a:pt x="7889" y="5239"/>
                </a:cubicBezTo>
                <a:cubicBezTo>
                  <a:pt x="7889" y="5337"/>
                  <a:pt x="7951" y="5415"/>
                  <a:pt x="8027" y="5415"/>
                </a:cubicBezTo>
                <a:cubicBezTo>
                  <a:pt x="8104" y="5415"/>
                  <a:pt x="8165" y="5337"/>
                  <a:pt x="8165" y="5239"/>
                </a:cubicBezTo>
                <a:cubicBezTo>
                  <a:pt x="8165" y="5141"/>
                  <a:pt x="8104" y="5061"/>
                  <a:pt x="8027" y="5061"/>
                </a:cubicBezTo>
                <a:close/>
                <a:moveTo>
                  <a:pt x="8438" y="5061"/>
                </a:moveTo>
                <a:cubicBezTo>
                  <a:pt x="8362" y="5061"/>
                  <a:pt x="8299" y="5141"/>
                  <a:pt x="8299" y="5239"/>
                </a:cubicBezTo>
                <a:cubicBezTo>
                  <a:pt x="8299" y="5337"/>
                  <a:pt x="8362" y="5415"/>
                  <a:pt x="8438" y="5415"/>
                </a:cubicBezTo>
                <a:cubicBezTo>
                  <a:pt x="8515" y="5415"/>
                  <a:pt x="8576" y="5337"/>
                  <a:pt x="8576" y="5239"/>
                </a:cubicBezTo>
                <a:cubicBezTo>
                  <a:pt x="8576" y="5141"/>
                  <a:pt x="8515" y="5061"/>
                  <a:pt x="8438" y="5061"/>
                </a:cubicBezTo>
                <a:close/>
                <a:moveTo>
                  <a:pt x="8808" y="5061"/>
                </a:moveTo>
                <a:cubicBezTo>
                  <a:pt x="8732" y="5061"/>
                  <a:pt x="8669" y="5141"/>
                  <a:pt x="8669" y="5239"/>
                </a:cubicBezTo>
                <a:cubicBezTo>
                  <a:pt x="8669" y="5337"/>
                  <a:pt x="8732" y="5415"/>
                  <a:pt x="8808" y="5415"/>
                </a:cubicBezTo>
                <a:cubicBezTo>
                  <a:pt x="8884" y="5415"/>
                  <a:pt x="8945" y="5337"/>
                  <a:pt x="8945" y="5239"/>
                </a:cubicBezTo>
                <a:cubicBezTo>
                  <a:pt x="8945" y="5141"/>
                  <a:pt x="8884" y="5061"/>
                  <a:pt x="8808" y="5061"/>
                </a:cubicBezTo>
                <a:close/>
                <a:moveTo>
                  <a:pt x="9219" y="5061"/>
                </a:moveTo>
                <a:cubicBezTo>
                  <a:pt x="9142" y="5061"/>
                  <a:pt x="9080" y="5141"/>
                  <a:pt x="9080" y="5239"/>
                </a:cubicBezTo>
                <a:cubicBezTo>
                  <a:pt x="9080" y="5337"/>
                  <a:pt x="9142" y="5415"/>
                  <a:pt x="9219" y="5415"/>
                </a:cubicBezTo>
                <a:cubicBezTo>
                  <a:pt x="9295" y="5415"/>
                  <a:pt x="9356" y="5337"/>
                  <a:pt x="9356" y="5239"/>
                </a:cubicBezTo>
                <a:cubicBezTo>
                  <a:pt x="9356" y="5141"/>
                  <a:pt x="9295" y="5061"/>
                  <a:pt x="9219" y="5061"/>
                </a:cubicBezTo>
                <a:close/>
                <a:moveTo>
                  <a:pt x="9589" y="5061"/>
                </a:moveTo>
                <a:cubicBezTo>
                  <a:pt x="9512" y="5061"/>
                  <a:pt x="9450" y="5141"/>
                  <a:pt x="9450" y="5239"/>
                </a:cubicBezTo>
                <a:cubicBezTo>
                  <a:pt x="9450" y="5337"/>
                  <a:pt x="9512" y="5415"/>
                  <a:pt x="9589" y="5415"/>
                </a:cubicBezTo>
                <a:cubicBezTo>
                  <a:pt x="9665" y="5415"/>
                  <a:pt x="9726" y="5337"/>
                  <a:pt x="9726" y="5239"/>
                </a:cubicBezTo>
                <a:cubicBezTo>
                  <a:pt x="9726" y="5141"/>
                  <a:pt x="9665" y="5061"/>
                  <a:pt x="9589" y="5061"/>
                </a:cubicBezTo>
                <a:close/>
                <a:moveTo>
                  <a:pt x="9999" y="5061"/>
                </a:moveTo>
                <a:cubicBezTo>
                  <a:pt x="9923" y="5061"/>
                  <a:pt x="9861" y="5141"/>
                  <a:pt x="9861" y="5239"/>
                </a:cubicBezTo>
                <a:cubicBezTo>
                  <a:pt x="9861" y="5337"/>
                  <a:pt x="9923" y="5415"/>
                  <a:pt x="9999" y="5415"/>
                </a:cubicBezTo>
                <a:cubicBezTo>
                  <a:pt x="10076" y="5415"/>
                  <a:pt x="10137" y="5337"/>
                  <a:pt x="10137" y="5239"/>
                </a:cubicBezTo>
                <a:cubicBezTo>
                  <a:pt x="10137" y="5141"/>
                  <a:pt x="10076" y="5061"/>
                  <a:pt x="9999" y="5061"/>
                </a:cubicBezTo>
                <a:close/>
                <a:moveTo>
                  <a:pt x="10410" y="5061"/>
                </a:moveTo>
                <a:cubicBezTo>
                  <a:pt x="10334" y="5061"/>
                  <a:pt x="10272" y="5141"/>
                  <a:pt x="10272" y="5239"/>
                </a:cubicBezTo>
                <a:cubicBezTo>
                  <a:pt x="10272" y="5337"/>
                  <a:pt x="10334" y="5415"/>
                  <a:pt x="10410" y="5415"/>
                </a:cubicBezTo>
                <a:cubicBezTo>
                  <a:pt x="10487" y="5415"/>
                  <a:pt x="10548" y="5337"/>
                  <a:pt x="10548" y="5239"/>
                </a:cubicBezTo>
                <a:cubicBezTo>
                  <a:pt x="10548" y="5141"/>
                  <a:pt x="10487" y="5061"/>
                  <a:pt x="10410" y="5061"/>
                </a:cubicBezTo>
                <a:close/>
                <a:moveTo>
                  <a:pt x="10780" y="5061"/>
                </a:moveTo>
                <a:cubicBezTo>
                  <a:pt x="10704" y="5061"/>
                  <a:pt x="10641" y="5141"/>
                  <a:pt x="10641" y="5239"/>
                </a:cubicBezTo>
                <a:cubicBezTo>
                  <a:pt x="10641" y="5337"/>
                  <a:pt x="10704" y="5415"/>
                  <a:pt x="10780" y="5415"/>
                </a:cubicBezTo>
                <a:cubicBezTo>
                  <a:pt x="10856" y="5415"/>
                  <a:pt x="10917" y="5337"/>
                  <a:pt x="10917" y="5239"/>
                </a:cubicBezTo>
                <a:cubicBezTo>
                  <a:pt x="10917" y="5141"/>
                  <a:pt x="10856" y="5061"/>
                  <a:pt x="10780" y="5061"/>
                </a:cubicBezTo>
                <a:close/>
                <a:moveTo>
                  <a:pt x="11191" y="5061"/>
                </a:moveTo>
                <a:cubicBezTo>
                  <a:pt x="11115" y="5061"/>
                  <a:pt x="11052" y="5141"/>
                  <a:pt x="11052" y="5239"/>
                </a:cubicBezTo>
                <a:cubicBezTo>
                  <a:pt x="11052" y="5337"/>
                  <a:pt x="11115" y="5415"/>
                  <a:pt x="11191" y="5415"/>
                </a:cubicBezTo>
                <a:cubicBezTo>
                  <a:pt x="11267" y="5415"/>
                  <a:pt x="11328" y="5337"/>
                  <a:pt x="11328" y="5239"/>
                </a:cubicBezTo>
                <a:cubicBezTo>
                  <a:pt x="11328" y="5141"/>
                  <a:pt x="11267" y="5061"/>
                  <a:pt x="11191" y="5061"/>
                </a:cubicBezTo>
                <a:close/>
                <a:moveTo>
                  <a:pt x="11602" y="5061"/>
                </a:moveTo>
                <a:cubicBezTo>
                  <a:pt x="11525" y="5061"/>
                  <a:pt x="11463" y="5141"/>
                  <a:pt x="11463" y="5239"/>
                </a:cubicBezTo>
                <a:cubicBezTo>
                  <a:pt x="11463" y="5337"/>
                  <a:pt x="11525" y="5415"/>
                  <a:pt x="11602" y="5415"/>
                </a:cubicBezTo>
                <a:cubicBezTo>
                  <a:pt x="11678" y="5415"/>
                  <a:pt x="11739" y="5337"/>
                  <a:pt x="11739" y="5239"/>
                </a:cubicBezTo>
                <a:cubicBezTo>
                  <a:pt x="11739" y="5141"/>
                  <a:pt x="11678" y="5061"/>
                  <a:pt x="11602" y="5061"/>
                </a:cubicBezTo>
                <a:close/>
                <a:moveTo>
                  <a:pt x="11972" y="5061"/>
                </a:moveTo>
                <a:cubicBezTo>
                  <a:pt x="11895" y="5061"/>
                  <a:pt x="11833" y="5141"/>
                  <a:pt x="11833" y="5239"/>
                </a:cubicBezTo>
                <a:cubicBezTo>
                  <a:pt x="11833" y="5337"/>
                  <a:pt x="11895" y="5415"/>
                  <a:pt x="11972" y="5415"/>
                </a:cubicBezTo>
                <a:cubicBezTo>
                  <a:pt x="12048" y="5415"/>
                  <a:pt x="12109" y="5337"/>
                  <a:pt x="12109" y="5239"/>
                </a:cubicBezTo>
                <a:cubicBezTo>
                  <a:pt x="12109" y="5141"/>
                  <a:pt x="12048" y="5061"/>
                  <a:pt x="11972" y="5061"/>
                </a:cubicBezTo>
                <a:close/>
                <a:moveTo>
                  <a:pt x="12382" y="5061"/>
                </a:moveTo>
                <a:cubicBezTo>
                  <a:pt x="12306" y="5061"/>
                  <a:pt x="12244" y="5141"/>
                  <a:pt x="12244" y="5239"/>
                </a:cubicBezTo>
                <a:cubicBezTo>
                  <a:pt x="12244" y="5337"/>
                  <a:pt x="12306" y="5415"/>
                  <a:pt x="12382" y="5415"/>
                </a:cubicBezTo>
                <a:cubicBezTo>
                  <a:pt x="12459" y="5415"/>
                  <a:pt x="12520" y="5337"/>
                  <a:pt x="12520" y="5239"/>
                </a:cubicBezTo>
                <a:cubicBezTo>
                  <a:pt x="12520" y="5141"/>
                  <a:pt x="12459" y="5061"/>
                  <a:pt x="12382" y="5061"/>
                </a:cubicBezTo>
                <a:close/>
                <a:moveTo>
                  <a:pt x="12793" y="5061"/>
                </a:moveTo>
                <a:cubicBezTo>
                  <a:pt x="12717" y="5061"/>
                  <a:pt x="12655" y="5141"/>
                  <a:pt x="12655" y="5239"/>
                </a:cubicBezTo>
                <a:cubicBezTo>
                  <a:pt x="12655" y="5337"/>
                  <a:pt x="12717" y="5415"/>
                  <a:pt x="12793" y="5415"/>
                </a:cubicBezTo>
                <a:cubicBezTo>
                  <a:pt x="12869" y="5415"/>
                  <a:pt x="12931" y="5337"/>
                  <a:pt x="12931" y="5239"/>
                </a:cubicBezTo>
                <a:cubicBezTo>
                  <a:pt x="12931" y="5141"/>
                  <a:pt x="12869" y="5061"/>
                  <a:pt x="12793" y="5061"/>
                </a:cubicBezTo>
                <a:close/>
                <a:moveTo>
                  <a:pt x="13163" y="5061"/>
                </a:moveTo>
                <a:cubicBezTo>
                  <a:pt x="13087" y="5061"/>
                  <a:pt x="13024" y="5141"/>
                  <a:pt x="13024" y="5239"/>
                </a:cubicBezTo>
                <a:cubicBezTo>
                  <a:pt x="13024" y="5337"/>
                  <a:pt x="13087" y="5415"/>
                  <a:pt x="13163" y="5415"/>
                </a:cubicBezTo>
                <a:cubicBezTo>
                  <a:pt x="13239" y="5415"/>
                  <a:pt x="13301" y="5337"/>
                  <a:pt x="13301" y="5239"/>
                </a:cubicBezTo>
                <a:cubicBezTo>
                  <a:pt x="13301" y="5141"/>
                  <a:pt x="13239" y="5061"/>
                  <a:pt x="13163" y="5061"/>
                </a:cubicBezTo>
                <a:close/>
                <a:moveTo>
                  <a:pt x="13574" y="5061"/>
                </a:moveTo>
                <a:cubicBezTo>
                  <a:pt x="13498" y="5061"/>
                  <a:pt x="13435" y="5141"/>
                  <a:pt x="13435" y="5239"/>
                </a:cubicBezTo>
                <a:cubicBezTo>
                  <a:pt x="13435" y="5337"/>
                  <a:pt x="13498" y="5415"/>
                  <a:pt x="13574" y="5415"/>
                </a:cubicBezTo>
                <a:cubicBezTo>
                  <a:pt x="13650" y="5415"/>
                  <a:pt x="13711" y="5337"/>
                  <a:pt x="13711" y="5239"/>
                </a:cubicBezTo>
                <a:cubicBezTo>
                  <a:pt x="13711" y="5141"/>
                  <a:pt x="13650" y="5061"/>
                  <a:pt x="13574" y="5061"/>
                </a:cubicBezTo>
                <a:close/>
                <a:moveTo>
                  <a:pt x="13944" y="5061"/>
                </a:moveTo>
                <a:cubicBezTo>
                  <a:pt x="13868" y="5061"/>
                  <a:pt x="13805" y="5141"/>
                  <a:pt x="13805" y="5239"/>
                </a:cubicBezTo>
                <a:cubicBezTo>
                  <a:pt x="13805" y="5337"/>
                  <a:pt x="13868" y="5415"/>
                  <a:pt x="13944" y="5415"/>
                </a:cubicBezTo>
                <a:cubicBezTo>
                  <a:pt x="14020" y="5415"/>
                  <a:pt x="14081" y="5337"/>
                  <a:pt x="14081" y="5239"/>
                </a:cubicBezTo>
                <a:cubicBezTo>
                  <a:pt x="14081" y="5141"/>
                  <a:pt x="14020" y="5061"/>
                  <a:pt x="13944" y="5061"/>
                </a:cubicBezTo>
                <a:close/>
                <a:moveTo>
                  <a:pt x="14355" y="5061"/>
                </a:moveTo>
                <a:cubicBezTo>
                  <a:pt x="14278" y="5061"/>
                  <a:pt x="14216" y="5141"/>
                  <a:pt x="14216" y="5239"/>
                </a:cubicBezTo>
                <a:cubicBezTo>
                  <a:pt x="14216" y="5337"/>
                  <a:pt x="14278" y="5415"/>
                  <a:pt x="14355" y="5415"/>
                </a:cubicBezTo>
                <a:cubicBezTo>
                  <a:pt x="14431" y="5415"/>
                  <a:pt x="14492" y="5337"/>
                  <a:pt x="14492" y="5239"/>
                </a:cubicBezTo>
                <a:cubicBezTo>
                  <a:pt x="14492" y="5141"/>
                  <a:pt x="14431" y="5061"/>
                  <a:pt x="14355" y="5061"/>
                </a:cubicBezTo>
                <a:close/>
                <a:moveTo>
                  <a:pt x="14765" y="5061"/>
                </a:moveTo>
                <a:cubicBezTo>
                  <a:pt x="14689" y="5061"/>
                  <a:pt x="14627" y="5141"/>
                  <a:pt x="14627" y="5239"/>
                </a:cubicBezTo>
                <a:cubicBezTo>
                  <a:pt x="14627" y="5337"/>
                  <a:pt x="14689" y="5415"/>
                  <a:pt x="14765" y="5415"/>
                </a:cubicBezTo>
                <a:cubicBezTo>
                  <a:pt x="14842" y="5415"/>
                  <a:pt x="14903" y="5337"/>
                  <a:pt x="14903" y="5239"/>
                </a:cubicBezTo>
                <a:cubicBezTo>
                  <a:pt x="14903" y="5141"/>
                  <a:pt x="14842" y="5061"/>
                  <a:pt x="14765" y="5061"/>
                </a:cubicBezTo>
                <a:close/>
                <a:moveTo>
                  <a:pt x="15176" y="5061"/>
                </a:moveTo>
                <a:cubicBezTo>
                  <a:pt x="15100" y="5061"/>
                  <a:pt x="15038" y="5141"/>
                  <a:pt x="15038" y="5239"/>
                </a:cubicBezTo>
                <a:cubicBezTo>
                  <a:pt x="15038" y="5337"/>
                  <a:pt x="15100" y="5415"/>
                  <a:pt x="15176" y="5415"/>
                </a:cubicBezTo>
                <a:cubicBezTo>
                  <a:pt x="15253" y="5415"/>
                  <a:pt x="15314" y="5337"/>
                  <a:pt x="15314" y="5239"/>
                </a:cubicBezTo>
                <a:cubicBezTo>
                  <a:pt x="15314" y="5141"/>
                  <a:pt x="15253" y="5061"/>
                  <a:pt x="15176" y="5061"/>
                </a:cubicBezTo>
                <a:close/>
                <a:moveTo>
                  <a:pt x="15546" y="5061"/>
                </a:moveTo>
                <a:cubicBezTo>
                  <a:pt x="15470" y="5061"/>
                  <a:pt x="15407" y="5141"/>
                  <a:pt x="15407" y="5239"/>
                </a:cubicBezTo>
                <a:cubicBezTo>
                  <a:pt x="15407" y="5337"/>
                  <a:pt x="15470" y="5415"/>
                  <a:pt x="15546" y="5415"/>
                </a:cubicBezTo>
                <a:cubicBezTo>
                  <a:pt x="15623" y="5415"/>
                  <a:pt x="15684" y="5337"/>
                  <a:pt x="15684" y="5239"/>
                </a:cubicBezTo>
                <a:cubicBezTo>
                  <a:pt x="15684" y="5141"/>
                  <a:pt x="15623" y="5061"/>
                  <a:pt x="15546" y="5061"/>
                </a:cubicBezTo>
                <a:close/>
                <a:moveTo>
                  <a:pt x="15957" y="5061"/>
                </a:moveTo>
                <a:cubicBezTo>
                  <a:pt x="15881" y="5061"/>
                  <a:pt x="15818" y="5141"/>
                  <a:pt x="15818" y="5239"/>
                </a:cubicBezTo>
                <a:cubicBezTo>
                  <a:pt x="15818" y="5337"/>
                  <a:pt x="15881" y="5415"/>
                  <a:pt x="15957" y="5415"/>
                </a:cubicBezTo>
                <a:cubicBezTo>
                  <a:pt x="16033" y="5415"/>
                  <a:pt x="16094" y="5337"/>
                  <a:pt x="16094" y="5239"/>
                </a:cubicBezTo>
                <a:cubicBezTo>
                  <a:pt x="16094" y="5141"/>
                  <a:pt x="16033" y="5061"/>
                  <a:pt x="15957" y="5061"/>
                </a:cubicBezTo>
                <a:close/>
                <a:moveTo>
                  <a:pt x="16327" y="5061"/>
                </a:moveTo>
                <a:cubicBezTo>
                  <a:pt x="16251" y="5061"/>
                  <a:pt x="16188" y="5141"/>
                  <a:pt x="16188" y="5239"/>
                </a:cubicBezTo>
                <a:cubicBezTo>
                  <a:pt x="16188" y="5337"/>
                  <a:pt x="16251" y="5415"/>
                  <a:pt x="16327" y="5415"/>
                </a:cubicBezTo>
                <a:cubicBezTo>
                  <a:pt x="16403" y="5415"/>
                  <a:pt x="16464" y="5337"/>
                  <a:pt x="16464" y="5239"/>
                </a:cubicBezTo>
                <a:cubicBezTo>
                  <a:pt x="16464" y="5141"/>
                  <a:pt x="16403" y="5061"/>
                  <a:pt x="16327" y="5061"/>
                </a:cubicBezTo>
                <a:close/>
                <a:moveTo>
                  <a:pt x="19490" y="5061"/>
                </a:moveTo>
                <a:cubicBezTo>
                  <a:pt x="19414" y="5061"/>
                  <a:pt x="19352" y="5141"/>
                  <a:pt x="19352" y="5239"/>
                </a:cubicBezTo>
                <a:cubicBezTo>
                  <a:pt x="19352" y="5337"/>
                  <a:pt x="19414" y="5415"/>
                  <a:pt x="19490" y="5415"/>
                </a:cubicBezTo>
                <a:cubicBezTo>
                  <a:pt x="19567" y="5415"/>
                  <a:pt x="19628" y="5337"/>
                  <a:pt x="19628" y="5239"/>
                </a:cubicBezTo>
                <a:cubicBezTo>
                  <a:pt x="19628" y="5141"/>
                  <a:pt x="19567" y="5061"/>
                  <a:pt x="19490" y="5061"/>
                </a:cubicBezTo>
                <a:close/>
                <a:moveTo>
                  <a:pt x="19901" y="5114"/>
                </a:moveTo>
                <a:cubicBezTo>
                  <a:pt x="19825" y="5114"/>
                  <a:pt x="19763" y="5194"/>
                  <a:pt x="19763" y="5292"/>
                </a:cubicBezTo>
                <a:cubicBezTo>
                  <a:pt x="19763" y="5390"/>
                  <a:pt x="19825" y="5468"/>
                  <a:pt x="19901" y="5468"/>
                </a:cubicBezTo>
                <a:cubicBezTo>
                  <a:pt x="19978" y="5468"/>
                  <a:pt x="20039" y="5390"/>
                  <a:pt x="20039" y="5292"/>
                </a:cubicBezTo>
                <a:cubicBezTo>
                  <a:pt x="20039" y="5194"/>
                  <a:pt x="19978" y="5114"/>
                  <a:pt x="19901" y="5114"/>
                </a:cubicBezTo>
                <a:close/>
                <a:moveTo>
                  <a:pt x="2111" y="5588"/>
                </a:moveTo>
                <a:cubicBezTo>
                  <a:pt x="2035" y="5588"/>
                  <a:pt x="1972" y="5668"/>
                  <a:pt x="1972" y="5766"/>
                </a:cubicBezTo>
                <a:cubicBezTo>
                  <a:pt x="1972" y="5864"/>
                  <a:pt x="2035" y="5942"/>
                  <a:pt x="2111" y="5942"/>
                </a:cubicBezTo>
                <a:cubicBezTo>
                  <a:pt x="2187" y="5942"/>
                  <a:pt x="2248" y="5864"/>
                  <a:pt x="2248" y="5766"/>
                </a:cubicBezTo>
                <a:cubicBezTo>
                  <a:pt x="2248" y="5668"/>
                  <a:pt x="2187" y="5588"/>
                  <a:pt x="2111" y="5588"/>
                </a:cubicBezTo>
                <a:close/>
                <a:moveTo>
                  <a:pt x="2522" y="5588"/>
                </a:moveTo>
                <a:cubicBezTo>
                  <a:pt x="2445" y="5588"/>
                  <a:pt x="2383" y="5668"/>
                  <a:pt x="2383" y="5766"/>
                </a:cubicBezTo>
                <a:cubicBezTo>
                  <a:pt x="2383" y="5864"/>
                  <a:pt x="2445" y="5942"/>
                  <a:pt x="2522" y="5942"/>
                </a:cubicBezTo>
                <a:cubicBezTo>
                  <a:pt x="2598" y="5942"/>
                  <a:pt x="2659" y="5864"/>
                  <a:pt x="2659" y="5766"/>
                </a:cubicBezTo>
                <a:cubicBezTo>
                  <a:pt x="2659" y="5668"/>
                  <a:pt x="2598" y="5588"/>
                  <a:pt x="2522" y="5588"/>
                </a:cubicBezTo>
                <a:close/>
                <a:moveTo>
                  <a:pt x="2891" y="5588"/>
                </a:moveTo>
                <a:cubicBezTo>
                  <a:pt x="2815" y="5588"/>
                  <a:pt x="2753" y="5668"/>
                  <a:pt x="2753" y="5766"/>
                </a:cubicBezTo>
                <a:cubicBezTo>
                  <a:pt x="2753" y="5864"/>
                  <a:pt x="2815" y="5942"/>
                  <a:pt x="2891" y="5942"/>
                </a:cubicBezTo>
                <a:cubicBezTo>
                  <a:pt x="2968" y="5942"/>
                  <a:pt x="3029" y="5864"/>
                  <a:pt x="3029" y="5766"/>
                </a:cubicBezTo>
                <a:cubicBezTo>
                  <a:pt x="3029" y="5668"/>
                  <a:pt x="2968" y="5588"/>
                  <a:pt x="2891" y="5588"/>
                </a:cubicBezTo>
                <a:close/>
                <a:moveTo>
                  <a:pt x="3302" y="5588"/>
                </a:moveTo>
                <a:cubicBezTo>
                  <a:pt x="3226" y="5588"/>
                  <a:pt x="3164" y="5668"/>
                  <a:pt x="3164" y="5766"/>
                </a:cubicBezTo>
                <a:cubicBezTo>
                  <a:pt x="3164" y="5864"/>
                  <a:pt x="3226" y="5942"/>
                  <a:pt x="3302" y="5942"/>
                </a:cubicBezTo>
                <a:cubicBezTo>
                  <a:pt x="3379" y="5942"/>
                  <a:pt x="3440" y="5864"/>
                  <a:pt x="3440" y="5766"/>
                </a:cubicBezTo>
                <a:cubicBezTo>
                  <a:pt x="3440" y="5668"/>
                  <a:pt x="3379" y="5588"/>
                  <a:pt x="3302" y="5588"/>
                </a:cubicBezTo>
                <a:close/>
                <a:moveTo>
                  <a:pt x="3713" y="5588"/>
                </a:moveTo>
                <a:cubicBezTo>
                  <a:pt x="3637" y="5588"/>
                  <a:pt x="3575" y="5668"/>
                  <a:pt x="3575" y="5766"/>
                </a:cubicBezTo>
                <a:cubicBezTo>
                  <a:pt x="3575" y="5864"/>
                  <a:pt x="3637" y="5942"/>
                  <a:pt x="3713" y="5942"/>
                </a:cubicBezTo>
                <a:cubicBezTo>
                  <a:pt x="3790" y="5942"/>
                  <a:pt x="3851" y="5864"/>
                  <a:pt x="3851" y="5766"/>
                </a:cubicBezTo>
                <a:cubicBezTo>
                  <a:pt x="3851" y="5668"/>
                  <a:pt x="3790" y="5588"/>
                  <a:pt x="3713" y="5588"/>
                </a:cubicBezTo>
                <a:close/>
                <a:moveTo>
                  <a:pt x="4083" y="5588"/>
                </a:moveTo>
                <a:cubicBezTo>
                  <a:pt x="4007" y="5588"/>
                  <a:pt x="3944" y="5668"/>
                  <a:pt x="3944" y="5766"/>
                </a:cubicBezTo>
                <a:cubicBezTo>
                  <a:pt x="3944" y="5864"/>
                  <a:pt x="4007" y="5942"/>
                  <a:pt x="4083" y="5942"/>
                </a:cubicBezTo>
                <a:cubicBezTo>
                  <a:pt x="4159" y="5942"/>
                  <a:pt x="4220" y="5864"/>
                  <a:pt x="4220" y="5766"/>
                </a:cubicBezTo>
                <a:cubicBezTo>
                  <a:pt x="4220" y="5668"/>
                  <a:pt x="4159" y="5588"/>
                  <a:pt x="4083" y="5588"/>
                </a:cubicBezTo>
                <a:close/>
                <a:moveTo>
                  <a:pt x="4494" y="5588"/>
                </a:moveTo>
                <a:cubicBezTo>
                  <a:pt x="4418" y="5588"/>
                  <a:pt x="4355" y="5668"/>
                  <a:pt x="4355" y="5766"/>
                </a:cubicBezTo>
                <a:cubicBezTo>
                  <a:pt x="4355" y="5864"/>
                  <a:pt x="4418" y="5942"/>
                  <a:pt x="4494" y="5942"/>
                </a:cubicBezTo>
                <a:cubicBezTo>
                  <a:pt x="4570" y="5942"/>
                  <a:pt x="4631" y="5864"/>
                  <a:pt x="4631" y="5766"/>
                </a:cubicBezTo>
                <a:cubicBezTo>
                  <a:pt x="4631" y="5668"/>
                  <a:pt x="4570" y="5588"/>
                  <a:pt x="4494" y="5588"/>
                </a:cubicBezTo>
                <a:close/>
                <a:moveTo>
                  <a:pt x="4864" y="5588"/>
                </a:moveTo>
                <a:cubicBezTo>
                  <a:pt x="4787" y="5588"/>
                  <a:pt x="4725" y="5668"/>
                  <a:pt x="4725" y="5766"/>
                </a:cubicBezTo>
                <a:cubicBezTo>
                  <a:pt x="4725" y="5864"/>
                  <a:pt x="4787" y="5942"/>
                  <a:pt x="4864" y="5942"/>
                </a:cubicBezTo>
                <a:cubicBezTo>
                  <a:pt x="4940" y="5942"/>
                  <a:pt x="5001" y="5864"/>
                  <a:pt x="5001" y="5766"/>
                </a:cubicBezTo>
                <a:cubicBezTo>
                  <a:pt x="5001" y="5668"/>
                  <a:pt x="4940" y="5588"/>
                  <a:pt x="4864" y="5588"/>
                </a:cubicBezTo>
                <a:close/>
                <a:moveTo>
                  <a:pt x="5274" y="5588"/>
                </a:moveTo>
                <a:cubicBezTo>
                  <a:pt x="5198" y="5588"/>
                  <a:pt x="5136" y="5668"/>
                  <a:pt x="5136" y="5766"/>
                </a:cubicBezTo>
                <a:cubicBezTo>
                  <a:pt x="5136" y="5864"/>
                  <a:pt x="5198" y="5942"/>
                  <a:pt x="5274" y="5942"/>
                </a:cubicBezTo>
                <a:cubicBezTo>
                  <a:pt x="5351" y="5942"/>
                  <a:pt x="5412" y="5864"/>
                  <a:pt x="5412" y="5766"/>
                </a:cubicBezTo>
                <a:cubicBezTo>
                  <a:pt x="5412" y="5668"/>
                  <a:pt x="5351" y="5588"/>
                  <a:pt x="5274" y="5588"/>
                </a:cubicBezTo>
                <a:close/>
                <a:moveTo>
                  <a:pt x="5637" y="5588"/>
                </a:moveTo>
                <a:cubicBezTo>
                  <a:pt x="5564" y="5588"/>
                  <a:pt x="5506" y="5664"/>
                  <a:pt x="5506" y="5756"/>
                </a:cubicBezTo>
                <a:cubicBezTo>
                  <a:pt x="5506" y="5849"/>
                  <a:pt x="5564" y="5924"/>
                  <a:pt x="5637" y="5924"/>
                </a:cubicBezTo>
                <a:cubicBezTo>
                  <a:pt x="5709" y="5924"/>
                  <a:pt x="5768" y="5849"/>
                  <a:pt x="5768" y="5756"/>
                </a:cubicBezTo>
                <a:cubicBezTo>
                  <a:pt x="5768" y="5664"/>
                  <a:pt x="5709" y="5588"/>
                  <a:pt x="5637" y="5588"/>
                </a:cubicBezTo>
                <a:close/>
                <a:moveTo>
                  <a:pt x="6047" y="5588"/>
                </a:moveTo>
                <a:cubicBezTo>
                  <a:pt x="5975" y="5588"/>
                  <a:pt x="5916" y="5664"/>
                  <a:pt x="5916" y="5756"/>
                </a:cubicBezTo>
                <a:cubicBezTo>
                  <a:pt x="5916" y="5849"/>
                  <a:pt x="5975" y="5924"/>
                  <a:pt x="6047" y="5924"/>
                </a:cubicBezTo>
                <a:cubicBezTo>
                  <a:pt x="6120" y="5924"/>
                  <a:pt x="6178" y="5849"/>
                  <a:pt x="6178" y="5756"/>
                </a:cubicBezTo>
                <a:cubicBezTo>
                  <a:pt x="6178" y="5664"/>
                  <a:pt x="6120" y="5588"/>
                  <a:pt x="6047" y="5588"/>
                </a:cubicBezTo>
                <a:close/>
                <a:moveTo>
                  <a:pt x="6466" y="5588"/>
                </a:moveTo>
                <a:cubicBezTo>
                  <a:pt x="6390" y="5588"/>
                  <a:pt x="6327" y="5668"/>
                  <a:pt x="6327" y="5766"/>
                </a:cubicBezTo>
                <a:cubicBezTo>
                  <a:pt x="6327" y="5864"/>
                  <a:pt x="6390" y="5942"/>
                  <a:pt x="6466" y="5942"/>
                </a:cubicBezTo>
                <a:cubicBezTo>
                  <a:pt x="6542" y="5942"/>
                  <a:pt x="6603" y="5864"/>
                  <a:pt x="6603" y="5766"/>
                </a:cubicBezTo>
                <a:cubicBezTo>
                  <a:pt x="6603" y="5668"/>
                  <a:pt x="6542" y="5588"/>
                  <a:pt x="6466" y="5588"/>
                </a:cubicBezTo>
                <a:close/>
                <a:moveTo>
                  <a:pt x="6836" y="5588"/>
                </a:moveTo>
                <a:cubicBezTo>
                  <a:pt x="6759" y="5588"/>
                  <a:pt x="6697" y="5668"/>
                  <a:pt x="6697" y="5766"/>
                </a:cubicBezTo>
                <a:cubicBezTo>
                  <a:pt x="6697" y="5864"/>
                  <a:pt x="6759" y="5942"/>
                  <a:pt x="6836" y="5942"/>
                </a:cubicBezTo>
                <a:cubicBezTo>
                  <a:pt x="6912" y="5942"/>
                  <a:pt x="6973" y="5864"/>
                  <a:pt x="6973" y="5766"/>
                </a:cubicBezTo>
                <a:cubicBezTo>
                  <a:pt x="6973" y="5668"/>
                  <a:pt x="6912" y="5588"/>
                  <a:pt x="6836" y="5588"/>
                </a:cubicBezTo>
                <a:close/>
                <a:moveTo>
                  <a:pt x="7247" y="5588"/>
                </a:moveTo>
                <a:cubicBezTo>
                  <a:pt x="7170" y="5588"/>
                  <a:pt x="7108" y="5668"/>
                  <a:pt x="7108" y="5766"/>
                </a:cubicBezTo>
                <a:cubicBezTo>
                  <a:pt x="7108" y="5864"/>
                  <a:pt x="7170" y="5942"/>
                  <a:pt x="7247" y="5942"/>
                </a:cubicBezTo>
                <a:cubicBezTo>
                  <a:pt x="7323" y="5942"/>
                  <a:pt x="7384" y="5864"/>
                  <a:pt x="7384" y="5766"/>
                </a:cubicBezTo>
                <a:cubicBezTo>
                  <a:pt x="7384" y="5668"/>
                  <a:pt x="7323" y="5588"/>
                  <a:pt x="7247" y="5588"/>
                </a:cubicBezTo>
                <a:close/>
                <a:moveTo>
                  <a:pt x="7616" y="5588"/>
                </a:moveTo>
                <a:cubicBezTo>
                  <a:pt x="7540" y="5588"/>
                  <a:pt x="7478" y="5668"/>
                  <a:pt x="7478" y="5766"/>
                </a:cubicBezTo>
                <a:cubicBezTo>
                  <a:pt x="7478" y="5864"/>
                  <a:pt x="7540" y="5942"/>
                  <a:pt x="7616" y="5942"/>
                </a:cubicBezTo>
                <a:cubicBezTo>
                  <a:pt x="7693" y="5942"/>
                  <a:pt x="7754" y="5864"/>
                  <a:pt x="7754" y="5766"/>
                </a:cubicBezTo>
                <a:cubicBezTo>
                  <a:pt x="7754" y="5668"/>
                  <a:pt x="7693" y="5588"/>
                  <a:pt x="7616" y="5588"/>
                </a:cubicBezTo>
                <a:close/>
                <a:moveTo>
                  <a:pt x="8027" y="5588"/>
                </a:moveTo>
                <a:cubicBezTo>
                  <a:pt x="7951" y="5588"/>
                  <a:pt x="7889" y="5668"/>
                  <a:pt x="7889" y="5766"/>
                </a:cubicBezTo>
                <a:cubicBezTo>
                  <a:pt x="7889" y="5864"/>
                  <a:pt x="7951" y="5942"/>
                  <a:pt x="8027" y="5942"/>
                </a:cubicBezTo>
                <a:cubicBezTo>
                  <a:pt x="8104" y="5942"/>
                  <a:pt x="8165" y="5864"/>
                  <a:pt x="8165" y="5766"/>
                </a:cubicBezTo>
                <a:cubicBezTo>
                  <a:pt x="8165" y="5668"/>
                  <a:pt x="8104" y="5588"/>
                  <a:pt x="8027" y="5588"/>
                </a:cubicBezTo>
                <a:close/>
                <a:moveTo>
                  <a:pt x="8438" y="5588"/>
                </a:moveTo>
                <a:cubicBezTo>
                  <a:pt x="8362" y="5588"/>
                  <a:pt x="8299" y="5668"/>
                  <a:pt x="8299" y="5766"/>
                </a:cubicBezTo>
                <a:cubicBezTo>
                  <a:pt x="8299" y="5864"/>
                  <a:pt x="8362" y="5942"/>
                  <a:pt x="8438" y="5942"/>
                </a:cubicBezTo>
                <a:cubicBezTo>
                  <a:pt x="8515" y="5942"/>
                  <a:pt x="8576" y="5864"/>
                  <a:pt x="8576" y="5766"/>
                </a:cubicBezTo>
                <a:cubicBezTo>
                  <a:pt x="8576" y="5668"/>
                  <a:pt x="8515" y="5588"/>
                  <a:pt x="8438" y="5588"/>
                </a:cubicBezTo>
                <a:close/>
                <a:moveTo>
                  <a:pt x="8808" y="5588"/>
                </a:moveTo>
                <a:cubicBezTo>
                  <a:pt x="8732" y="5588"/>
                  <a:pt x="8669" y="5668"/>
                  <a:pt x="8669" y="5766"/>
                </a:cubicBezTo>
                <a:cubicBezTo>
                  <a:pt x="8669" y="5864"/>
                  <a:pt x="8732" y="5942"/>
                  <a:pt x="8808" y="5942"/>
                </a:cubicBezTo>
                <a:cubicBezTo>
                  <a:pt x="8884" y="5942"/>
                  <a:pt x="8945" y="5864"/>
                  <a:pt x="8945" y="5766"/>
                </a:cubicBezTo>
                <a:cubicBezTo>
                  <a:pt x="8945" y="5668"/>
                  <a:pt x="8884" y="5588"/>
                  <a:pt x="8808" y="5588"/>
                </a:cubicBezTo>
                <a:close/>
                <a:moveTo>
                  <a:pt x="9219" y="5588"/>
                </a:moveTo>
                <a:cubicBezTo>
                  <a:pt x="9142" y="5588"/>
                  <a:pt x="9080" y="5668"/>
                  <a:pt x="9080" y="5766"/>
                </a:cubicBezTo>
                <a:cubicBezTo>
                  <a:pt x="9080" y="5864"/>
                  <a:pt x="9142" y="5942"/>
                  <a:pt x="9219" y="5942"/>
                </a:cubicBezTo>
                <a:cubicBezTo>
                  <a:pt x="9295" y="5942"/>
                  <a:pt x="9356" y="5864"/>
                  <a:pt x="9356" y="5766"/>
                </a:cubicBezTo>
                <a:cubicBezTo>
                  <a:pt x="9356" y="5668"/>
                  <a:pt x="9295" y="5588"/>
                  <a:pt x="9219" y="5588"/>
                </a:cubicBezTo>
                <a:close/>
                <a:moveTo>
                  <a:pt x="9589" y="5588"/>
                </a:moveTo>
                <a:cubicBezTo>
                  <a:pt x="9512" y="5588"/>
                  <a:pt x="9450" y="5668"/>
                  <a:pt x="9450" y="5766"/>
                </a:cubicBezTo>
                <a:cubicBezTo>
                  <a:pt x="9450" y="5864"/>
                  <a:pt x="9512" y="5942"/>
                  <a:pt x="9589" y="5942"/>
                </a:cubicBezTo>
                <a:cubicBezTo>
                  <a:pt x="9665" y="5942"/>
                  <a:pt x="9726" y="5864"/>
                  <a:pt x="9726" y="5766"/>
                </a:cubicBezTo>
                <a:cubicBezTo>
                  <a:pt x="9726" y="5668"/>
                  <a:pt x="9665" y="5588"/>
                  <a:pt x="9589" y="5588"/>
                </a:cubicBezTo>
                <a:close/>
                <a:moveTo>
                  <a:pt x="9999" y="5588"/>
                </a:moveTo>
                <a:cubicBezTo>
                  <a:pt x="9923" y="5588"/>
                  <a:pt x="9861" y="5668"/>
                  <a:pt x="9861" y="5766"/>
                </a:cubicBezTo>
                <a:cubicBezTo>
                  <a:pt x="9861" y="5864"/>
                  <a:pt x="9923" y="5942"/>
                  <a:pt x="9999" y="5942"/>
                </a:cubicBezTo>
                <a:cubicBezTo>
                  <a:pt x="10076" y="5942"/>
                  <a:pt x="10137" y="5864"/>
                  <a:pt x="10137" y="5766"/>
                </a:cubicBezTo>
                <a:cubicBezTo>
                  <a:pt x="10137" y="5668"/>
                  <a:pt x="10076" y="5588"/>
                  <a:pt x="9999" y="5588"/>
                </a:cubicBezTo>
                <a:close/>
                <a:moveTo>
                  <a:pt x="10410" y="5588"/>
                </a:moveTo>
                <a:cubicBezTo>
                  <a:pt x="10334" y="5588"/>
                  <a:pt x="10272" y="5668"/>
                  <a:pt x="10272" y="5766"/>
                </a:cubicBezTo>
                <a:cubicBezTo>
                  <a:pt x="10272" y="5864"/>
                  <a:pt x="10334" y="5942"/>
                  <a:pt x="10410" y="5942"/>
                </a:cubicBezTo>
                <a:cubicBezTo>
                  <a:pt x="10487" y="5942"/>
                  <a:pt x="10548" y="5864"/>
                  <a:pt x="10548" y="5766"/>
                </a:cubicBezTo>
                <a:cubicBezTo>
                  <a:pt x="10548" y="5668"/>
                  <a:pt x="10487" y="5588"/>
                  <a:pt x="10410" y="5588"/>
                </a:cubicBezTo>
                <a:close/>
                <a:moveTo>
                  <a:pt x="10780" y="5588"/>
                </a:moveTo>
                <a:cubicBezTo>
                  <a:pt x="10704" y="5588"/>
                  <a:pt x="10641" y="5668"/>
                  <a:pt x="10641" y="5766"/>
                </a:cubicBezTo>
                <a:cubicBezTo>
                  <a:pt x="10641" y="5864"/>
                  <a:pt x="10704" y="5942"/>
                  <a:pt x="10780" y="5942"/>
                </a:cubicBezTo>
                <a:cubicBezTo>
                  <a:pt x="10856" y="5942"/>
                  <a:pt x="10917" y="5864"/>
                  <a:pt x="10917" y="5766"/>
                </a:cubicBezTo>
                <a:cubicBezTo>
                  <a:pt x="10917" y="5668"/>
                  <a:pt x="10856" y="5588"/>
                  <a:pt x="10780" y="5588"/>
                </a:cubicBezTo>
                <a:close/>
                <a:moveTo>
                  <a:pt x="11191" y="5588"/>
                </a:moveTo>
                <a:cubicBezTo>
                  <a:pt x="11115" y="5588"/>
                  <a:pt x="11052" y="5668"/>
                  <a:pt x="11052" y="5766"/>
                </a:cubicBezTo>
                <a:cubicBezTo>
                  <a:pt x="11052" y="5864"/>
                  <a:pt x="11115" y="5942"/>
                  <a:pt x="11191" y="5942"/>
                </a:cubicBezTo>
                <a:cubicBezTo>
                  <a:pt x="11267" y="5942"/>
                  <a:pt x="11328" y="5864"/>
                  <a:pt x="11328" y="5766"/>
                </a:cubicBezTo>
                <a:cubicBezTo>
                  <a:pt x="11328" y="5668"/>
                  <a:pt x="11267" y="5588"/>
                  <a:pt x="11191" y="5588"/>
                </a:cubicBezTo>
                <a:close/>
                <a:moveTo>
                  <a:pt x="11602" y="5588"/>
                </a:moveTo>
                <a:cubicBezTo>
                  <a:pt x="11526" y="5588"/>
                  <a:pt x="11463" y="5668"/>
                  <a:pt x="11463" y="5766"/>
                </a:cubicBezTo>
                <a:cubicBezTo>
                  <a:pt x="11463" y="5864"/>
                  <a:pt x="11526" y="5942"/>
                  <a:pt x="11602" y="5942"/>
                </a:cubicBezTo>
                <a:cubicBezTo>
                  <a:pt x="11678" y="5942"/>
                  <a:pt x="11739" y="5864"/>
                  <a:pt x="11739" y="5766"/>
                </a:cubicBezTo>
                <a:cubicBezTo>
                  <a:pt x="11739" y="5668"/>
                  <a:pt x="11678" y="5588"/>
                  <a:pt x="11602" y="5588"/>
                </a:cubicBezTo>
                <a:close/>
                <a:moveTo>
                  <a:pt x="11972" y="5588"/>
                </a:moveTo>
                <a:cubicBezTo>
                  <a:pt x="11895" y="5588"/>
                  <a:pt x="11833" y="5668"/>
                  <a:pt x="11833" y="5766"/>
                </a:cubicBezTo>
                <a:cubicBezTo>
                  <a:pt x="11833" y="5864"/>
                  <a:pt x="11895" y="5942"/>
                  <a:pt x="11972" y="5942"/>
                </a:cubicBezTo>
                <a:cubicBezTo>
                  <a:pt x="12048" y="5942"/>
                  <a:pt x="12109" y="5864"/>
                  <a:pt x="12109" y="5766"/>
                </a:cubicBezTo>
                <a:cubicBezTo>
                  <a:pt x="12109" y="5668"/>
                  <a:pt x="12048" y="5588"/>
                  <a:pt x="11972" y="5588"/>
                </a:cubicBezTo>
                <a:close/>
                <a:moveTo>
                  <a:pt x="12382" y="5588"/>
                </a:moveTo>
                <a:cubicBezTo>
                  <a:pt x="12306" y="5588"/>
                  <a:pt x="12244" y="5668"/>
                  <a:pt x="12244" y="5766"/>
                </a:cubicBezTo>
                <a:cubicBezTo>
                  <a:pt x="12244" y="5864"/>
                  <a:pt x="12306" y="5942"/>
                  <a:pt x="12382" y="5942"/>
                </a:cubicBezTo>
                <a:cubicBezTo>
                  <a:pt x="12459" y="5942"/>
                  <a:pt x="12520" y="5864"/>
                  <a:pt x="12520" y="5766"/>
                </a:cubicBezTo>
                <a:cubicBezTo>
                  <a:pt x="12520" y="5668"/>
                  <a:pt x="12459" y="5588"/>
                  <a:pt x="12382" y="5588"/>
                </a:cubicBezTo>
                <a:close/>
                <a:moveTo>
                  <a:pt x="12752" y="5588"/>
                </a:moveTo>
                <a:cubicBezTo>
                  <a:pt x="12676" y="5588"/>
                  <a:pt x="12614" y="5668"/>
                  <a:pt x="12614" y="5766"/>
                </a:cubicBezTo>
                <a:cubicBezTo>
                  <a:pt x="12614" y="5864"/>
                  <a:pt x="12676" y="5942"/>
                  <a:pt x="12752" y="5942"/>
                </a:cubicBezTo>
                <a:cubicBezTo>
                  <a:pt x="12829" y="5942"/>
                  <a:pt x="12890" y="5864"/>
                  <a:pt x="12890" y="5766"/>
                </a:cubicBezTo>
                <a:cubicBezTo>
                  <a:pt x="12890" y="5668"/>
                  <a:pt x="12829" y="5588"/>
                  <a:pt x="12752" y="5588"/>
                </a:cubicBezTo>
                <a:close/>
                <a:moveTo>
                  <a:pt x="13163" y="5588"/>
                </a:moveTo>
                <a:cubicBezTo>
                  <a:pt x="13087" y="5588"/>
                  <a:pt x="13024" y="5668"/>
                  <a:pt x="13024" y="5766"/>
                </a:cubicBezTo>
                <a:cubicBezTo>
                  <a:pt x="13024" y="5864"/>
                  <a:pt x="13087" y="5942"/>
                  <a:pt x="13163" y="5942"/>
                </a:cubicBezTo>
                <a:cubicBezTo>
                  <a:pt x="13240" y="5942"/>
                  <a:pt x="13301" y="5864"/>
                  <a:pt x="13301" y="5766"/>
                </a:cubicBezTo>
                <a:cubicBezTo>
                  <a:pt x="13301" y="5668"/>
                  <a:pt x="13240" y="5588"/>
                  <a:pt x="13163" y="5588"/>
                </a:cubicBezTo>
                <a:close/>
                <a:moveTo>
                  <a:pt x="13574" y="5588"/>
                </a:moveTo>
                <a:cubicBezTo>
                  <a:pt x="13498" y="5588"/>
                  <a:pt x="13435" y="5668"/>
                  <a:pt x="13435" y="5766"/>
                </a:cubicBezTo>
                <a:cubicBezTo>
                  <a:pt x="13435" y="5864"/>
                  <a:pt x="13498" y="5942"/>
                  <a:pt x="13574" y="5942"/>
                </a:cubicBezTo>
                <a:cubicBezTo>
                  <a:pt x="13650" y="5942"/>
                  <a:pt x="13711" y="5864"/>
                  <a:pt x="13711" y="5766"/>
                </a:cubicBezTo>
                <a:cubicBezTo>
                  <a:pt x="13711" y="5668"/>
                  <a:pt x="13650" y="5588"/>
                  <a:pt x="13574" y="5588"/>
                </a:cubicBezTo>
                <a:close/>
                <a:moveTo>
                  <a:pt x="13985" y="5588"/>
                </a:moveTo>
                <a:cubicBezTo>
                  <a:pt x="13908" y="5588"/>
                  <a:pt x="13846" y="5668"/>
                  <a:pt x="13846" y="5766"/>
                </a:cubicBezTo>
                <a:cubicBezTo>
                  <a:pt x="13846" y="5864"/>
                  <a:pt x="13908" y="5942"/>
                  <a:pt x="13985" y="5942"/>
                </a:cubicBezTo>
                <a:cubicBezTo>
                  <a:pt x="14061" y="5942"/>
                  <a:pt x="14122" y="5864"/>
                  <a:pt x="14122" y="5766"/>
                </a:cubicBezTo>
                <a:cubicBezTo>
                  <a:pt x="14122" y="5668"/>
                  <a:pt x="14061" y="5588"/>
                  <a:pt x="13985" y="5588"/>
                </a:cubicBezTo>
                <a:close/>
                <a:moveTo>
                  <a:pt x="14355" y="5588"/>
                </a:moveTo>
                <a:cubicBezTo>
                  <a:pt x="14278" y="5588"/>
                  <a:pt x="14216" y="5668"/>
                  <a:pt x="14216" y="5766"/>
                </a:cubicBezTo>
                <a:cubicBezTo>
                  <a:pt x="14216" y="5864"/>
                  <a:pt x="14278" y="5942"/>
                  <a:pt x="14355" y="5942"/>
                </a:cubicBezTo>
                <a:cubicBezTo>
                  <a:pt x="14431" y="5942"/>
                  <a:pt x="14492" y="5864"/>
                  <a:pt x="14492" y="5766"/>
                </a:cubicBezTo>
                <a:cubicBezTo>
                  <a:pt x="14492" y="5668"/>
                  <a:pt x="14431" y="5588"/>
                  <a:pt x="14355" y="5588"/>
                </a:cubicBezTo>
                <a:close/>
                <a:moveTo>
                  <a:pt x="14765" y="5588"/>
                </a:moveTo>
                <a:cubicBezTo>
                  <a:pt x="14689" y="5588"/>
                  <a:pt x="14627" y="5668"/>
                  <a:pt x="14627" y="5766"/>
                </a:cubicBezTo>
                <a:cubicBezTo>
                  <a:pt x="14627" y="5864"/>
                  <a:pt x="14689" y="5942"/>
                  <a:pt x="14765" y="5942"/>
                </a:cubicBezTo>
                <a:cubicBezTo>
                  <a:pt x="14842" y="5942"/>
                  <a:pt x="14903" y="5864"/>
                  <a:pt x="14903" y="5766"/>
                </a:cubicBezTo>
                <a:cubicBezTo>
                  <a:pt x="14903" y="5668"/>
                  <a:pt x="14842" y="5588"/>
                  <a:pt x="14765" y="5588"/>
                </a:cubicBezTo>
                <a:close/>
                <a:moveTo>
                  <a:pt x="15135" y="5588"/>
                </a:moveTo>
                <a:cubicBezTo>
                  <a:pt x="15059" y="5588"/>
                  <a:pt x="14997" y="5668"/>
                  <a:pt x="14997" y="5766"/>
                </a:cubicBezTo>
                <a:cubicBezTo>
                  <a:pt x="14997" y="5864"/>
                  <a:pt x="15059" y="5942"/>
                  <a:pt x="15135" y="5942"/>
                </a:cubicBezTo>
                <a:cubicBezTo>
                  <a:pt x="15212" y="5942"/>
                  <a:pt x="15273" y="5864"/>
                  <a:pt x="15273" y="5766"/>
                </a:cubicBezTo>
                <a:cubicBezTo>
                  <a:pt x="15273" y="5668"/>
                  <a:pt x="15212" y="5588"/>
                  <a:pt x="15135" y="5588"/>
                </a:cubicBezTo>
                <a:close/>
                <a:moveTo>
                  <a:pt x="15546" y="5588"/>
                </a:moveTo>
                <a:cubicBezTo>
                  <a:pt x="15470" y="5588"/>
                  <a:pt x="15407" y="5668"/>
                  <a:pt x="15407" y="5766"/>
                </a:cubicBezTo>
                <a:cubicBezTo>
                  <a:pt x="15407" y="5864"/>
                  <a:pt x="15470" y="5942"/>
                  <a:pt x="15546" y="5942"/>
                </a:cubicBezTo>
                <a:cubicBezTo>
                  <a:pt x="15623" y="5942"/>
                  <a:pt x="15684" y="5864"/>
                  <a:pt x="15684" y="5766"/>
                </a:cubicBezTo>
                <a:cubicBezTo>
                  <a:pt x="15684" y="5668"/>
                  <a:pt x="15623" y="5588"/>
                  <a:pt x="15546" y="5588"/>
                </a:cubicBezTo>
                <a:close/>
                <a:moveTo>
                  <a:pt x="15957" y="5588"/>
                </a:moveTo>
                <a:cubicBezTo>
                  <a:pt x="15881" y="5588"/>
                  <a:pt x="15818" y="5668"/>
                  <a:pt x="15818" y="5766"/>
                </a:cubicBezTo>
                <a:cubicBezTo>
                  <a:pt x="15818" y="5864"/>
                  <a:pt x="15881" y="5942"/>
                  <a:pt x="15957" y="5942"/>
                </a:cubicBezTo>
                <a:cubicBezTo>
                  <a:pt x="16033" y="5942"/>
                  <a:pt x="16094" y="5864"/>
                  <a:pt x="16094" y="5766"/>
                </a:cubicBezTo>
                <a:cubicBezTo>
                  <a:pt x="16094" y="5668"/>
                  <a:pt x="16033" y="5588"/>
                  <a:pt x="15957" y="5588"/>
                </a:cubicBezTo>
                <a:close/>
                <a:moveTo>
                  <a:pt x="16327" y="5588"/>
                </a:moveTo>
                <a:cubicBezTo>
                  <a:pt x="16250" y="5588"/>
                  <a:pt x="16188" y="5668"/>
                  <a:pt x="16188" y="5766"/>
                </a:cubicBezTo>
                <a:cubicBezTo>
                  <a:pt x="16188" y="5864"/>
                  <a:pt x="16250" y="5942"/>
                  <a:pt x="16327" y="5942"/>
                </a:cubicBezTo>
                <a:cubicBezTo>
                  <a:pt x="16403" y="5942"/>
                  <a:pt x="16464" y="5864"/>
                  <a:pt x="16464" y="5766"/>
                </a:cubicBezTo>
                <a:cubicBezTo>
                  <a:pt x="16464" y="5668"/>
                  <a:pt x="16403" y="5588"/>
                  <a:pt x="16327" y="5588"/>
                </a:cubicBezTo>
                <a:close/>
                <a:moveTo>
                  <a:pt x="16738" y="5588"/>
                </a:moveTo>
                <a:cubicBezTo>
                  <a:pt x="16661" y="5588"/>
                  <a:pt x="16599" y="5668"/>
                  <a:pt x="16599" y="5766"/>
                </a:cubicBezTo>
                <a:cubicBezTo>
                  <a:pt x="16599" y="5864"/>
                  <a:pt x="16661" y="5942"/>
                  <a:pt x="16738" y="5942"/>
                </a:cubicBezTo>
                <a:cubicBezTo>
                  <a:pt x="16814" y="5942"/>
                  <a:pt x="16875" y="5864"/>
                  <a:pt x="16875" y="5766"/>
                </a:cubicBezTo>
                <a:cubicBezTo>
                  <a:pt x="16875" y="5668"/>
                  <a:pt x="16814" y="5588"/>
                  <a:pt x="16738" y="5588"/>
                </a:cubicBezTo>
                <a:close/>
                <a:moveTo>
                  <a:pt x="17149" y="5588"/>
                </a:moveTo>
                <a:cubicBezTo>
                  <a:pt x="17072" y="5588"/>
                  <a:pt x="17010" y="5668"/>
                  <a:pt x="17010" y="5766"/>
                </a:cubicBezTo>
                <a:cubicBezTo>
                  <a:pt x="17010" y="5864"/>
                  <a:pt x="17072" y="5942"/>
                  <a:pt x="17149" y="5942"/>
                </a:cubicBezTo>
                <a:cubicBezTo>
                  <a:pt x="17225" y="5942"/>
                  <a:pt x="17286" y="5864"/>
                  <a:pt x="17286" y="5766"/>
                </a:cubicBezTo>
                <a:cubicBezTo>
                  <a:pt x="17286" y="5668"/>
                  <a:pt x="17225" y="5588"/>
                  <a:pt x="17149" y="5588"/>
                </a:cubicBezTo>
                <a:close/>
                <a:moveTo>
                  <a:pt x="19490" y="5588"/>
                </a:moveTo>
                <a:cubicBezTo>
                  <a:pt x="19414" y="5588"/>
                  <a:pt x="19352" y="5668"/>
                  <a:pt x="19352" y="5766"/>
                </a:cubicBezTo>
                <a:cubicBezTo>
                  <a:pt x="19352" y="5864"/>
                  <a:pt x="19414" y="5942"/>
                  <a:pt x="19490" y="5942"/>
                </a:cubicBezTo>
                <a:cubicBezTo>
                  <a:pt x="19567" y="5942"/>
                  <a:pt x="19628" y="5864"/>
                  <a:pt x="19628" y="5766"/>
                </a:cubicBezTo>
                <a:cubicBezTo>
                  <a:pt x="19628" y="5668"/>
                  <a:pt x="19567" y="5588"/>
                  <a:pt x="19490" y="5588"/>
                </a:cubicBezTo>
                <a:close/>
                <a:moveTo>
                  <a:pt x="19901" y="5588"/>
                </a:moveTo>
                <a:cubicBezTo>
                  <a:pt x="19825" y="5588"/>
                  <a:pt x="19763" y="5668"/>
                  <a:pt x="19763" y="5766"/>
                </a:cubicBezTo>
                <a:cubicBezTo>
                  <a:pt x="19763" y="5864"/>
                  <a:pt x="19825" y="5942"/>
                  <a:pt x="19901" y="5942"/>
                </a:cubicBezTo>
                <a:cubicBezTo>
                  <a:pt x="19978" y="5942"/>
                  <a:pt x="20039" y="5864"/>
                  <a:pt x="20039" y="5766"/>
                </a:cubicBezTo>
                <a:cubicBezTo>
                  <a:pt x="20039" y="5668"/>
                  <a:pt x="19978" y="5588"/>
                  <a:pt x="19901" y="5588"/>
                </a:cubicBezTo>
                <a:close/>
                <a:moveTo>
                  <a:pt x="1741" y="6063"/>
                </a:moveTo>
                <a:cubicBezTo>
                  <a:pt x="1665" y="6063"/>
                  <a:pt x="1602" y="6143"/>
                  <a:pt x="1602" y="6241"/>
                </a:cubicBezTo>
                <a:cubicBezTo>
                  <a:pt x="1602" y="6339"/>
                  <a:pt x="1665" y="6417"/>
                  <a:pt x="1741" y="6417"/>
                </a:cubicBezTo>
                <a:cubicBezTo>
                  <a:pt x="1817" y="6417"/>
                  <a:pt x="1878" y="6339"/>
                  <a:pt x="1878" y="6241"/>
                </a:cubicBezTo>
                <a:cubicBezTo>
                  <a:pt x="1878" y="6143"/>
                  <a:pt x="1817" y="6063"/>
                  <a:pt x="1741" y="6063"/>
                </a:cubicBezTo>
                <a:close/>
                <a:moveTo>
                  <a:pt x="2111" y="6063"/>
                </a:moveTo>
                <a:cubicBezTo>
                  <a:pt x="2035" y="6063"/>
                  <a:pt x="1972" y="6143"/>
                  <a:pt x="1972" y="6241"/>
                </a:cubicBezTo>
                <a:cubicBezTo>
                  <a:pt x="1972" y="6339"/>
                  <a:pt x="2035" y="6417"/>
                  <a:pt x="2111" y="6417"/>
                </a:cubicBezTo>
                <a:cubicBezTo>
                  <a:pt x="2187" y="6417"/>
                  <a:pt x="2248" y="6339"/>
                  <a:pt x="2248" y="6241"/>
                </a:cubicBezTo>
                <a:cubicBezTo>
                  <a:pt x="2248" y="6143"/>
                  <a:pt x="2187" y="6063"/>
                  <a:pt x="2111" y="6063"/>
                </a:cubicBezTo>
                <a:close/>
                <a:moveTo>
                  <a:pt x="2522" y="6063"/>
                </a:moveTo>
                <a:cubicBezTo>
                  <a:pt x="2445" y="6063"/>
                  <a:pt x="2383" y="6143"/>
                  <a:pt x="2383" y="6241"/>
                </a:cubicBezTo>
                <a:cubicBezTo>
                  <a:pt x="2383" y="6339"/>
                  <a:pt x="2445" y="6417"/>
                  <a:pt x="2522" y="6417"/>
                </a:cubicBezTo>
                <a:cubicBezTo>
                  <a:pt x="2598" y="6417"/>
                  <a:pt x="2659" y="6339"/>
                  <a:pt x="2659" y="6241"/>
                </a:cubicBezTo>
                <a:cubicBezTo>
                  <a:pt x="2659" y="6143"/>
                  <a:pt x="2598" y="6063"/>
                  <a:pt x="2522" y="6063"/>
                </a:cubicBezTo>
                <a:close/>
                <a:moveTo>
                  <a:pt x="2891" y="6063"/>
                </a:moveTo>
                <a:cubicBezTo>
                  <a:pt x="2815" y="6063"/>
                  <a:pt x="2753" y="6143"/>
                  <a:pt x="2753" y="6241"/>
                </a:cubicBezTo>
                <a:cubicBezTo>
                  <a:pt x="2753" y="6339"/>
                  <a:pt x="2815" y="6417"/>
                  <a:pt x="2891" y="6417"/>
                </a:cubicBezTo>
                <a:cubicBezTo>
                  <a:pt x="2968" y="6417"/>
                  <a:pt x="3029" y="6339"/>
                  <a:pt x="3029" y="6241"/>
                </a:cubicBezTo>
                <a:cubicBezTo>
                  <a:pt x="3029" y="6143"/>
                  <a:pt x="2968" y="6063"/>
                  <a:pt x="2891" y="6063"/>
                </a:cubicBezTo>
                <a:close/>
                <a:moveTo>
                  <a:pt x="3302" y="6063"/>
                </a:moveTo>
                <a:cubicBezTo>
                  <a:pt x="3226" y="6063"/>
                  <a:pt x="3164" y="6143"/>
                  <a:pt x="3164" y="6241"/>
                </a:cubicBezTo>
                <a:cubicBezTo>
                  <a:pt x="3164" y="6339"/>
                  <a:pt x="3226" y="6417"/>
                  <a:pt x="3302" y="6417"/>
                </a:cubicBezTo>
                <a:cubicBezTo>
                  <a:pt x="3379" y="6417"/>
                  <a:pt x="3440" y="6339"/>
                  <a:pt x="3440" y="6241"/>
                </a:cubicBezTo>
                <a:cubicBezTo>
                  <a:pt x="3440" y="6143"/>
                  <a:pt x="3379" y="6063"/>
                  <a:pt x="3302" y="6063"/>
                </a:cubicBezTo>
                <a:close/>
                <a:moveTo>
                  <a:pt x="3713" y="6063"/>
                </a:moveTo>
                <a:cubicBezTo>
                  <a:pt x="3637" y="6063"/>
                  <a:pt x="3575" y="6143"/>
                  <a:pt x="3575" y="6241"/>
                </a:cubicBezTo>
                <a:cubicBezTo>
                  <a:pt x="3575" y="6339"/>
                  <a:pt x="3637" y="6417"/>
                  <a:pt x="3713" y="6417"/>
                </a:cubicBezTo>
                <a:cubicBezTo>
                  <a:pt x="3790" y="6417"/>
                  <a:pt x="3851" y="6339"/>
                  <a:pt x="3851" y="6241"/>
                </a:cubicBezTo>
                <a:cubicBezTo>
                  <a:pt x="3851" y="6143"/>
                  <a:pt x="3790" y="6063"/>
                  <a:pt x="3713" y="6063"/>
                </a:cubicBezTo>
                <a:close/>
                <a:moveTo>
                  <a:pt x="4083" y="6063"/>
                </a:moveTo>
                <a:cubicBezTo>
                  <a:pt x="4007" y="6063"/>
                  <a:pt x="3944" y="6143"/>
                  <a:pt x="3944" y="6241"/>
                </a:cubicBezTo>
                <a:cubicBezTo>
                  <a:pt x="3944" y="6339"/>
                  <a:pt x="4007" y="6417"/>
                  <a:pt x="4083" y="6417"/>
                </a:cubicBezTo>
                <a:cubicBezTo>
                  <a:pt x="4159" y="6417"/>
                  <a:pt x="4220" y="6339"/>
                  <a:pt x="4220" y="6241"/>
                </a:cubicBezTo>
                <a:cubicBezTo>
                  <a:pt x="4220" y="6143"/>
                  <a:pt x="4159" y="6063"/>
                  <a:pt x="4083" y="6063"/>
                </a:cubicBezTo>
                <a:close/>
                <a:moveTo>
                  <a:pt x="4494" y="6063"/>
                </a:moveTo>
                <a:cubicBezTo>
                  <a:pt x="4418" y="6063"/>
                  <a:pt x="4355" y="6143"/>
                  <a:pt x="4355" y="6241"/>
                </a:cubicBezTo>
                <a:cubicBezTo>
                  <a:pt x="4355" y="6339"/>
                  <a:pt x="4418" y="6417"/>
                  <a:pt x="4494" y="6417"/>
                </a:cubicBezTo>
                <a:cubicBezTo>
                  <a:pt x="4570" y="6417"/>
                  <a:pt x="4631" y="6339"/>
                  <a:pt x="4631" y="6241"/>
                </a:cubicBezTo>
                <a:cubicBezTo>
                  <a:pt x="4631" y="6143"/>
                  <a:pt x="4570" y="6063"/>
                  <a:pt x="4494" y="6063"/>
                </a:cubicBezTo>
                <a:close/>
                <a:moveTo>
                  <a:pt x="4864" y="6063"/>
                </a:moveTo>
                <a:cubicBezTo>
                  <a:pt x="4787" y="6063"/>
                  <a:pt x="4725" y="6143"/>
                  <a:pt x="4725" y="6241"/>
                </a:cubicBezTo>
                <a:cubicBezTo>
                  <a:pt x="4725" y="6339"/>
                  <a:pt x="4787" y="6417"/>
                  <a:pt x="4864" y="6417"/>
                </a:cubicBezTo>
                <a:cubicBezTo>
                  <a:pt x="4940" y="6417"/>
                  <a:pt x="5001" y="6339"/>
                  <a:pt x="5001" y="6241"/>
                </a:cubicBezTo>
                <a:cubicBezTo>
                  <a:pt x="5001" y="6143"/>
                  <a:pt x="4940" y="6063"/>
                  <a:pt x="4864" y="6063"/>
                </a:cubicBezTo>
                <a:close/>
                <a:moveTo>
                  <a:pt x="5274" y="6063"/>
                </a:moveTo>
                <a:cubicBezTo>
                  <a:pt x="5198" y="6063"/>
                  <a:pt x="5136" y="6143"/>
                  <a:pt x="5136" y="6241"/>
                </a:cubicBezTo>
                <a:cubicBezTo>
                  <a:pt x="5136" y="6339"/>
                  <a:pt x="5198" y="6417"/>
                  <a:pt x="5274" y="6417"/>
                </a:cubicBezTo>
                <a:cubicBezTo>
                  <a:pt x="5351" y="6417"/>
                  <a:pt x="5412" y="6339"/>
                  <a:pt x="5412" y="6241"/>
                </a:cubicBezTo>
                <a:cubicBezTo>
                  <a:pt x="5412" y="6143"/>
                  <a:pt x="5351" y="6063"/>
                  <a:pt x="5274" y="6063"/>
                </a:cubicBezTo>
                <a:close/>
                <a:moveTo>
                  <a:pt x="5637" y="6063"/>
                </a:moveTo>
                <a:cubicBezTo>
                  <a:pt x="5564" y="6063"/>
                  <a:pt x="5506" y="6138"/>
                  <a:pt x="5506" y="6231"/>
                </a:cubicBezTo>
                <a:cubicBezTo>
                  <a:pt x="5506" y="6323"/>
                  <a:pt x="5564" y="6399"/>
                  <a:pt x="5637" y="6399"/>
                </a:cubicBezTo>
                <a:cubicBezTo>
                  <a:pt x="5709" y="6399"/>
                  <a:pt x="5768" y="6323"/>
                  <a:pt x="5768" y="6231"/>
                </a:cubicBezTo>
                <a:cubicBezTo>
                  <a:pt x="5768" y="6138"/>
                  <a:pt x="5709" y="6063"/>
                  <a:pt x="5637" y="6063"/>
                </a:cubicBezTo>
                <a:close/>
                <a:moveTo>
                  <a:pt x="6047" y="6063"/>
                </a:moveTo>
                <a:cubicBezTo>
                  <a:pt x="5975" y="6063"/>
                  <a:pt x="5916" y="6138"/>
                  <a:pt x="5916" y="6231"/>
                </a:cubicBezTo>
                <a:cubicBezTo>
                  <a:pt x="5916" y="6323"/>
                  <a:pt x="5975" y="6399"/>
                  <a:pt x="6047" y="6399"/>
                </a:cubicBezTo>
                <a:cubicBezTo>
                  <a:pt x="6120" y="6399"/>
                  <a:pt x="6178" y="6323"/>
                  <a:pt x="6178" y="6231"/>
                </a:cubicBezTo>
                <a:cubicBezTo>
                  <a:pt x="6178" y="6138"/>
                  <a:pt x="6120" y="6063"/>
                  <a:pt x="6047" y="6063"/>
                </a:cubicBezTo>
                <a:close/>
                <a:moveTo>
                  <a:pt x="6466" y="6063"/>
                </a:moveTo>
                <a:cubicBezTo>
                  <a:pt x="6390" y="6063"/>
                  <a:pt x="6327" y="6143"/>
                  <a:pt x="6327" y="6241"/>
                </a:cubicBezTo>
                <a:cubicBezTo>
                  <a:pt x="6327" y="6339"/>
                  <a:pt x="6390" y="6417"/>
                  <a:pt x="6466" y="6417"/>
                </a:cubicBezTo>
                <a:cubicBezTo>
                  <a:pt x="6542" y="6417"/>
                  <a:pt x="6603" y="6339"/>
                  <a:pt x="6603" y="6241"/>
                </a:cubicBezTo>
                <a:cubicBezTo>
                  <a:pt x="6603" y="6143"/>
                  <a:pt x="6542" y="6063"/>
                  <a:pt x="6466" y="6063"/>
                </a:cubicBezTo>
                <a:close/>
                <a:moveTo>
                  <a:pt x="6836" y="6063"/>
                </a:moveTo>
                <a:cubicBezTo>
                  <a:pt x="6759" y="6063"/>
                  <a:pt x="6697" y="6143"/>
                  <a:pt x="6697" y="6241"/>
                </a:cubicBezTo>
                <a:cubicBezTo>
                  <a:pt x="6697" y="6339"/>
                  <a:pt x="6759" y="6417"/>
                  <a:pt x="6836" y="6417"/>
                </a:cubicBezTo>
                <a:cubicBezTo>
                  <a:pt x="6912" y="6417"/>
                  <a:pt x="6973" y="6339"/>
                  <a:pt x="6973" y="6241"/>
                </a:cubicBezTo>
                <a:cubicBezTo>
                  <a:pt x="6973" y="6143"/>
                  <a:pt x="6912" y="6063"/>
                  <a:pt x="6836" y="6063"/>
                </a:cubicBezTo>
                <a:close/>
                <a:moveTo>
                  <a:pt x="7247" y="6063"/>
                </a:moveTo>
                <a:cubicBezTo>
                  <a:pt x="7170" y="6063"/>
                  <a:pt x="7108" y="6143"/>
                  <a:pt x="7108" y="6241"/>
                </a:cubicBezTo>
                <a:cubicBezTo>
                  <a:pt x="7108" y="6339"/>
                  <a:pt x="7170" y="6417"/>
                  <a:pt x="7247" y="6417"/>
                </a:cubicBezTo>
                <a:cubicBezTo>
                  <a:pt x="7323" y="6417"/>
                  <a:pt x="7384" y="6339"/>
                  <a:pt x="7384" y="6241"/>
                </a:cubicBezTo>
                <a:cubicBezTo>
                  <a:pt x="7384" y="6143"/>
                  <a:pt x="7323" y="6063"/>
                  <a:pt x="7247" y="6063"/>
                </a:cubicBezTo>
                <a:close/>
                <a:moveTo>
                  <a:pt x="7616" y="6063"/>
                </a:moveTo>
                <a:cubicBezTo>
                  <a:pt x="7540" y="6063"/>
                  <a:pt x="7478" y="6143"/>
                  <a:pt x="7478" y="6241"/>
                </a:cubicBezTo>
                <a:cubicBezTo>
                  <a:pt x="7478" y="6339"/>
                  <a:pt x="7540" y="6417"/>
                  <a:pt x="7616" y="6417"/>
                </a:cubicBezTo>
                <a:cubicBezTo>
                  <a:pt x="7693" y="6417"/>
                  <a:pt x="7754" y="6339"/>
                  <a:pt x="7754" y="6241"/>
                </a:cubicBezTo>
                <a:cubicBezTo>
                  <a:pt x="7754" y="6143"/>
                  <a:pt x="7693" y="6063"/>
                  <a:pt x="7616" y="6063"/>
                </a:cubicBezTo>
                <a:close/>
                <a:moveTo>
                  <a:pt x="8027" y="6063"/>
                </a:moveTo>
                <a:cubicBezTo>
                  <a:pt x="7951" y="6063"/>
                  <a:pt x="7889" y="6143"/>
                  <a:pt x="7889" y="6241"/>
                </a:cubicBezTo>
                <a:cubicBezTo>
                  <a:pt x="7889" y="6339"/>
                  <a:pt x="7951" y="6417"/>
                  <a:pt x="8027" y="6417"/>
                </a:cubicBezTo>
                <a:cubicBezTo>
                  <a:pt x="8104" y="6417"/>
                  <a:pt x="8165" y="6339"/>
                  <a:pt x="8165" y="6241"/>
                </a:cubicBezTo>
                <a:cubicBezTo>
                  <a:pt x="8165" y="6143"/>
                  <a:pt x="8104" y="6063"/>
                  <a:pt x="8027" y="6063"/>
                </a:cubicBezTo>
                <a:close/>
                <a:moveTo>
                  <a:pt x="8438" y="6063"/>
                </a:moveTo>
                <a:cubicBezTo>
                  <a:pt x="8362" y="6063"/>
                  <a:pt x="8299" y="6143"/>
                  <a:pt x="8299" y="6241"/>
                </a:cubicBezTo>
                <a:cubicBezTo>
                  <a:pt x="8299" y="6339"/>
                  <a:pt x="8362" y="6417"/>
                  <a:pt x="8438" y="6417"/>
                </a:cubicBezTo>
                <a:cubicBezTo>
                  <a:pt x="8515" y="6417"/>
                  <a:pt x="8576" y="6339"/>
                  <a:pt x="8576" y="6241"/>
                </a:cubicBezTo>
                <a:cubicBezTo>
                  <a:pt x="8576" y="6143"/>
                  <a:pt x="8515" y="6063"/>
                  <a:pt x="8438" y="6063"/>
                </a:cubicBezTo>
                <a:close/>
                <a:moveTo>
                  <a:pt x="8808" y="6063"/>
                </a:moveTo>
                <a:cubicBezTo>
                  <a:pt x="8732" y="6063"/>
                  <a:pt x="8669" y="6143"/>
                  <a:pt x="8669" y="6241"/>
                </a:cubicBezTo>
                <a:cubicBezTo>
                  <a:pt x="8669" y="6339"/>
                  <a:pt x="8732" y="6417"/>
                  <a:pt x="8808" y="6417"/>
                </a:cubicBezTo>
                <a:cubicBezTo>
                  <a:pt x="8884" y="6417"/>
                  <a:pt x="8945" y="6339"/>
                  <a:pt x="8945" y="6241"/>
                </a:cubicBezTo>
                <a:cubicBezTo>
                  <a:pt x="8945" y="6143"/>
                  <a:pt x="8884" y="6063"/>
                  <a:pt x="8808" y="6063"/>
                </a:cubicBezTo>
                <a:close/>
                <a:moveTo>
                  <a:pt x="9219" y="6063"/>
                </a:moveTo>
                <a:cubicBezTo>
                  <a:pt x="9142" y="6063"/>
                  <a:pt x="9080" y="6143"/>
                  <a:pt x="9080" y="6241"/>
                </a:cubicBezTo>
                <a:cubicBezTo>
                  <a:pt x="9080" y="6339"/>
                  <a:pt x="9142" y="6417"/>
                  <a:pt x="9219" y="6417"/>
                </a:cubicBezTo>
                <a:cubicBezTo>
                  <a:pt x="9295" y="6417"/>
                  <a:pt x="9356" y="6339"/>
                  <a:pt x="9356" y="6241"/>
                </a:cubicBezTo>
                <a:cubicBezTo>
                  <a:pt x="9356" y="6143"/>
                  <a:pt x="9295" y="6063"/>
                  <a:pt x="9219" y="6063"/>
                </a:cubicBezTo>
                <a:close/>
                <a:moveTo>
                  <a:pt x="9589" y="6063"/>
                </a:moveTo>
                <a:cubicBezTo>
                  <a:pt x="9512" y="6063"/>
                  <a:pt x="9450" y="6143"/>
                  <a:pt x="9450" y="6241"/>
                </a:cubicBezTo>
                <a:cubicBezTo>
                  <a:pt x="9450" y="6339"/>
                  <a:pt x="9512" y="6417"/>
                  <a:pt x="9589" y="6417"/>
                </a:cubicBezTo>
                <a:cubicBezTo>
                  <a:pt x="9665" y="6417"/>
                  <a:pt x="9726" y="6339"/>
                  <a:pt x="9726" y="6241"/>
                </a:cubicBezTo>
                <a:cubicBezTo>
                  <a:pt x="9726" y="6143"/>
                  <a:pt x="9665" y="6063"/>
                  <a:pt x="9589" y="6063"/>
                </a:cubicBezTo>
                <a:close/>
                <a:moveTo>
                  <a:pt x="9999" y="6063"/>
                </a:moveTo>
                <a:cubicBezTo>
                  <a:pt x="9923" y="6063"/>
                  <a:pt x="9861" y="6143"/>
                  <a:pt x="9861" y="6241"/>
                </a:cubicBezTo>
                <a:cubicBezTo>
                  <a:pt x="9861" y="6339"/>
                  <a:pt x="9923" y="6417"/>
                  <a:pt x="9999" y="6417"/>
                </a:cubicBezTo>
                <a:cubicBezTo>
                  <a:pt x="10076" y="6417"/>
                  <a:pt x="10137" y="6339"/>
                  <a:pt x="10137" y="6241"/>
                </a:cubicBezTo>
                <a:cubicBezTo>
                  <a:pt x="10137" y="6143"/>
                  <a:pt x="10076" y="6063"/>
                  <a:pt x="9999" y="6063"/>
                </a:cubicBezTo>
                <a:close/>
                <a:moveTo>
                  <a:pt x="10410" y="6063"/>
                </a:moveTo>
                <a:cubicBezTo>
                  <a:pt x="10334" y="6063"/>
                  <a:pt x="10272" y="6143"/>
                  <a:pt x="10272" y="6241"/>
                </a:cubicBezTo>
                <a:cubicBezTo>
                  <a:pt x="10272" y="6339"/>
                  <a:pt x="10334" y="6417"/>
                  <a:pt x="10410" y="6417"/>
                </a:cubicBezTo>
                <a:cubicBezTo>
                  <a:pt x="10487" y="6417"/>
                  <a:pt x="10548" y="6339"/>
                  <a:pt x="10548" y="6241"/>
                </a:cubicBezTo>
                <a:cubicBezTo>
                  <a:pt x="10548" y="6143"/>
                  <a:pt x="10487" y="6063"/>
                  <a:pt x="10410" y="6063"/>
                </a:cubicBezTo>
                <a:close/>
                <a:moveTo>
                  <a:pt x="10780" y="6063"/>
                </a:moveTo>
                <a:cubicBezTo>
                  <a:pt x="10704" y="6063"/>
                  <a:pt x="10641" y="6143"/>
                  <a:pt x="10641" y="6241"/>
                </a:cubicBezTo>
                <a:cubicBezTo>
                  <a:pt x="10641" y="6339"/>
                  <a:pt x="10704" y="6417"/>
                  <a:pt x="10780" y="6417"/>
                </a:cubicBezTo>
                <a:cubicBezTo>
                  <a:pt x="10856" y="6417"/>
                  <a:pt x="10917" y="6339"/>
                  <a:pt x="10917" y="6241"/>
                </a:cubicBezTo>
                <a:cubicBezTo>
                  <a:pt x="10917" y="6143"/>
                  <a:pt x="10856" y="6063"/>
                  <a:pt x="10780" y="6063"/>
                </a:cubicBezTo>
                <a:close/>
                <a:moveTo>
                  <a:pt x="11191" y="6063"/>
                </a:moveTo>
                <a:cubicBezTo>
                  <a:pt x="11115" y="6063"/>
                  <a:pt x="11052" y="6143"/>
                  <a:pt x="11052" y="6241"/>
                </a:cubicBezTo>
                <a:cubicBezTo>
                  <a:pt x="11052" y="6339"/>
                  <a:pt x="11115" y="6417"/>
                  <a:pt x="11191" y="6417"/>
                </a:cubicBezTo>
                <a:cubicBezTo>
                  <a:pt x="11267" y="6417"/>
                  <a:pt x="11328" y="6339"/>
                  <a:pt x="11328" y="6241"/>
                </a:cubicBezTo>
                <a:cubicBezTo>
                  <a:pt x="11328" y="6143"/>
                  <a:pt x="11267" y="6063"/>
                  <a:pt x="11191" y="6063"/>
                </a:cubicBezTo>
                <a:close/>
                <a:moveTo>
                  <a:pt x="11602" y="6063"/>
                </a:moveTo>
                <a:cubicBezTo>
                  <a:pt x="11526" y="6063"/>
                  <a:pt x="11463" y="6143"/>
                  <a:pt x="11463" y="6241"/>
                </a:cubicBezTo>
                <a:cubicBezTo>
                  <a:pt x="11463" y="6339"/>
                  <a:pt x="11526" y="6417"/>
                  <a:pt x="11602" y="6417"/>
                </a:cubicBezTo>
                <a:cubicBezTo>
                  <a:pt x="11678" y="6417"/>
                  <a:pt x="11739" y="6339"/>
                  <a:pt x="11739" y="6241"/>
                </a:cubicBezTo>
                <a:cubicBezTo>
                  <a:pt x="11739" y="6143"/>
                  <a:pt x="11678" y="6063"/>
                  <a:pt x="11602" y="6063"/>
                </a:cubicBezTo>
                <a:close/>
                <a:moveTo>
                  <a:pt x="11972" y="6063"/>
                </a:moveTo>
                <a:cubicBezTo>
                  <a:pt x="11895" y="6063"/>
                  <a:pt x="11833" y="6143"/>
                  <a:pt x="11833" y="6241"/>
                </a:cubicBezTo>
                <a:cubicBezTo>
                  <a:pt x="11833" y="6339"/>
                  <a:pt x="11895" y="6417"/>
                  <a:pt x="11972" y="6417"/>
                </a:cubicBezTo>
                <a:cubicBezTo>
                  <a:pt x="12048" y="6417"/>
                  <a:pt x="12109" y="6339"/>
                  <a:pt x="12109" y="6241"/>
                </a:cubicBezTo>
                <a:cubicBezTo>
                  <a:pt x="12109" y="6143"/>
                  <a:pt x="12048" y="6063"/>
                  <a:pt x="11972" y="6063"/>
                </a:cubicBezTo>
                <a:close/>
                <a:moveTo>
                  <a:pt x="12382" y="6063"/>
                </a:moveTo>
                <a:cubicBezTo>
                  <a:pt x="12306" y="6063"/>
                  <a:pt x="12244" y="6143"/>
                  <a:pt x="12244" y="6241"/>
                </a:cubicBezTo>
                <a:cubicBezTo>
                  <a:pt x="12244" y="6339"/>
                  <a:pt x="12306" y="6417"/>
                  <a:pt x="12382" y="6417"/>
                </a:cubicBezTo>
                <a:cubicBezTo>
                  <a:pt x="12459" y="6417"/>
                  <a:pt x="12520" y="6339"/>
                  <a:pt x="12520" y="6241"/>
                </a:cubicBezTo>
                <a:cubicBezTo>
                  <a:pt x="12520" y="6143"/>
                  <a:pt x="12459" y="6063"/>
                  <a:pt x="12382" y="6063"/>
                </a:cubicBezTo>
                <a:close/>
                <a:moveTo>
                  <a:pt x="12752" y="6063"/>
                </a:moveTo>
                <a:cubicBezTo>
                  <a:pt x="12676" y="6063"/>
                  <a:pt x="12614" y="6143"/>
                  <a:pt x="12614" y="6241"/>
                </a:cubicBezTo>
                <a:cubicBezTo>
                  <a:pt x="12614" y="6339"/>
                  <a:pt x="12676" y="6417"/>
                  <a:pt x="12752" y="6417"/>
                </a:cubicBezTo>
                <a:cubicBezTo>
                  <a:pt x="12829" y="6417"/>
                  <a:pt x="12890" y="6339"/>
                  <a:pt x="12890" y="6241"/>
                </a:cubicBezTo>
                <a:cubicBezTo>
                  <a:pt x="12890" y="6143"/>
                  <a:pt x="12829" y="6063"/>
                  <a:pt x="12752" y="6063"/>
                </a:cubicBezTo>
                <a:close/>
                <a:moveTo>
                  <a:pt x="13163" y="6063"/>
                </a:moveTo>
                <a:cubicBezTo>
                  <a:pt x="13087" y="6063"/>
                  <a:pt x="13024" y="6143"/>
                  <a:pt x="13024" y="6241"/>
                </a:cubicBezTo>
                <a:cubicBezTo>
                  <a:pt x="13024" y="6339"/>
                  <a:pt x="13087" y="6417"/>
                  <a:pt x="13163" y="6417"/>
                </a:cubicBezTo>
                <a:cubicBezTo>
                  <a:pt x="13240" y="6417"/>
                  <a:pt x="13301" y="6339"/>
                  <a:pt x="13301" y="6241"/>
                </a:cubicBezTo>
                <a:cubicBezTo>
                  <a:pt x="13301" y="6143"/>
                  <a:pt x="13240" y="6063"/>
                  <a:pt x="13163" y="6063"/>
                </a:cubicBezTo>
                <a:close/>
                <a:moveTo>
                  <a:pt x="13574" y="6063"/>
                </a:moveTo>
                <a:cubicBezTo>
                  <a:pt x="13498" y="6063"/>
                  <a:pt x="13435" y="6143"/>
                  <a:pt x="13435" y="6241"/>
                </a:cubicBezTo>
                <a:cubicBezTo>
                  <a:pt x="13435" y="6339"/>
                  <a:pt x="13498" y="6417"/>
                  <a:pt x="13574" y="6417"/>
                </a:cubicBezTo>
                <a:cubicBezTo>
                  <a:pt x="13650" y="6417"/>
                  <a:pt x="13711" y="6339"/>
                  <a:pt x="13711" y="6241"/>
                </a:cubicBezTo>
                <a:cubicBezTo>
                  <a:pt x="13711" y="6143"/>
                  <a:pt x="13650" y="6063"/>
                  <a:pt x="13574" y="6063"/>
                </a:cubicBezTo>
                <a:close/>
                <a:moveTo>
                  <a:pt x="13985" y="6063"/>
                </a:moveTo>
                <a:cubicBezTo>
                  <a:pt x="13908" y="6063"/>
                  <a:pt x="13846" y="6143"/>
                  <a:pt x="13846" y="6241"/>
                </a:cubicBezTo>
                <a:cubicBezTo>
                  <a:pt x="13846" y="6339"/>
                  <a:pt x="13908" y="6417"/>
                  <a:pt x="13985" y="6417"/>
                </a:cubicBezTo>
                <a:cubicBezTo>
                  <a:pt x="14061" y="6417"/>
                  <a:pt x="14122" y="6339"/>
                  <a:pt x="14122" y="6241"/>
                </a:cubicBezTo>
                <a:cubicBezTo>
                  <a:pt x="14122" y="6143"/>
                  <a:pt x="14061" y="6063"/>
                  <a:pt x="13985" y="6063"/>
                </a:cubicBezTo>
                <a:close/>
                <a:moveTo>
                  <a:pt x="14355" y="6063"/>
                </a:moveTo>
                <a:cubicBezTo>
                  <a:pt x="14278" y="6063"/>
                  <a:pt x="14216" y="6143"/>
                  <a:pt x="14216" y="6241"/>
                </a:cubicBezTo>
                <a:cubicBezTo>
                  <a:pt x="14216" y="6339"/>
                  <a:pt x="14278" y="6417"/>
                  <a:pt x="14355" y="6417"/>
                </a:cubicBezTo>
                <a:cubicBezTo>
                  <a:pt x="14431" y="6417"/>
                  <a:pt x="14492" y="6339"/>
                  <a:pt x="14492" y="6241"/>
                </a:cubicBezTo>
                <a:cubicBezTo>
                  <a:pt x="14492" y="6143"/>
                  <a:pt x="14431" y="6063"/>
                  <a:pt x="14355" y="6063"/>
                </a:cubicBezTo>
                <a:close/>
                <a:moveTo>
                  <a:pt x="14765" y="6063"/>
                </a:moveTo>
                <a:cubicBezTo>
                  <a:pt x="14689" y="6063"/>
                  <a:pt x="14627" y="6143"/>
                  <a:pt x="14627" y="6241"/>
                </a:cubicBezTo>
                <a:cubicBezTo>
                  <a:pt x="14627" y="6339"/>
                  <a:pt x="14689" y="6417"/>
                  <a:pt x="14765" y="6417"/>
                </a:cubicBezTo>
                <a:cubicBezTo>
                  <a:pt x="14842" y="6417"/>
                  <a:pt x="14903" y="6339"/>
                  <a:pt x="14903" y="6241"/>
                </a:cubicBezTo>
                <a:cubicBezTo>
                  <a:pt x="14903" y="6143"/>
                  <a:pt x="14842" y="6063"/>
                  <a:pt x="14765" y="6063"/>
                </a:cubicBezTo>
                <a:close/>
                <a:moveTo>
                  <a:pt x="15135" y="6063"/>
                </a:moveTo>
                <a:cubicBezTo>
                  <a:pt x="15059" y="6063"/>
                  <a:pt x="14997" y="6143"/>
                  <a:pt x="14997" y="6241"/>
                </a:cubicBezTo>
                <a:cubicBezTo>
                  <a:pt x="14997" y="6339"/>
                  <a:pt x="15059" y="6417"/>
                  <a:pt x="15135" y="6417"/>
                </a:cubicBezTo>
                <a:cubicBezTo>
                  <a:pt x="15212" y="6417"/>
                  <a:pt x="15273" y="6339"/>
                  <a:pt x="15273" y="6241"/>
                </a:cubicBezTo>
                <a:cubicBezTo>
                  <a:pt x="15273" y="6143"/>
                  <a:pt x="15212" y="6063"/>
                  <a:pt x="15135" y="6063"/>
                </a:cubicBezTo>
                <a:close/>
                <a:moveTo>
                  <a:pt x="15546" y="6063"/>
                </a:moveTo>
                <a:cubicBezTo>
                  <a:pt x="15470" y="6063"/>
                  <a:pt x="15407" y="6143"/>
                  <a:pt x="15407" y="6241"/>
                </a:cubicBezTo>
                <a:cubicBezTo>
                  <a:pt x="15407" y="6339"/>
                  <a:pt x="15470" y="6417"/>
                  <a:pt x="15546" y="6417"/>
                </a:cubicBezTo>
                <a:cubicBezTo>
                  <a:pt x="15623" y="6417"/>
                  <a:pt x="15684" y="6339"/>
                  <a:pt x="15684" y="6241"/>
                </a:cubicBezTo>
                <a:cubicBezTo>
                  <a:pt x="15684" y="6143"/>
                  <a:pt x="15623" y="6063"/>
                  <a:pt x="15546" y="6063"/>
                </a:cubicBezTo>
                <a:close/>
                <a:moveTo>
                  <a:pt x="15957" y="6063"/>
                </a:moveTo>
                <a:cubicBezTo>
                  <a:pt x="15881" y="6063"/>
                  <a:pt x="15818" y="6143"/>
                  <a:pt x="15818" y="6241"/>
                </a:cubicBezTo>
                <a:cubicBezTo>
                  <a:pt x="15818" y="6339"/>
                  <a:pt x="15881" y="6417"/>
                  <a:pt x="15957" y="6417"/>
                </a:cubicBezTo>
                <a:cubicBezTo>
                  <a:pt x="16033" y="6417"/>
                  <a:pt x="16094" y="6339"/>
                  <a:pt x="16094" y="6241"/>
                </a:cubicBezTo>
                <a:cubicBezTo>
                  <a:pt x="16094" y="6143"/>
                  <a:pt x="16033" y="6063"/>
                  <a:pt x="15957" y="6063"/>
                </a:cubicBezTo>
                <a:close/>
                <a:moveTo>
                  <a:pt x="16327" y="6063"/>
                </a:moveTo>
                <a:cubicBezTo>
                  <a:pt x="16250" y="6063"/>
                  <a:pt x="16188" y="6143"/>
                  <a:pt x="16188" y="6241"/>
                </a:cubicBezTo>
                <a:cubicBezTo>
                  <a:pt x="16188" y="6339"/>
                  <a:pt x="16250" y="6417"/>
                  <a:pt x="16327" y="6417"/>
                </a:cubicBezTo>
                <a:cubicBezTo>
                  <a:pt x="16403" y="6417"/>
                  <a:pt x="16464" y="6339"/>
                  <a:pt x="16464" y="6241"/>
                </a:cubicBezTo>
                <a:cubicBezTo>
                  <a:pt x="16464" y="6143"/>
                  <a:pt x="16403" y="6063"/>
                  <a:pt x="16327" y="6063"/>
                </a:cubicBezTo>
                <a:close/>
                <a:moveTo>
                  <a:pt x="16738" y="6063"/>
                </a:moveTo>
                <a:cubicBezTo>
                  <a:pt x="16661" y="6063"/>
                  <a:pt x="16599" y="6143"/>
                  <a:pt x="16599" y="6241"/>
                </a:cubicBezTo>
                <a:cubicBezTo>
                  <a:pt x="16599" y="6339"/>
                  <a:pt x="16661" y="6417"/>
                  <a:pt x="16738" y="6417"/>
                </a:cubicBezTo>
                <a:cubicBezTo>
                  <a:pt x="16814" y="6417"/>
                  <a:pt x="16875" y="6339"/>
                  <a:pt x="16875" y="6241"/>
                </a:cubicBezTo>
                <a:cubicBezTo>
                  <a:pt x="16875" y="6143"/>
                  <a:pt x="16814" y="6063"/>
                  <a:pt x="16738" y="6063"/>
                </a:cubicBezTo>
                <a:close/>
                <a:moveTo>
                  <a:pt x="17149" y="6063"/>
                </a:moveTo>
                <a:cubicBezTo>
                  <a:pt x="17072" y="6063"/>
                  <a:pt x="17010" y="6143"/>
                  <a:pt x="17010" y="6241"/>
                </a:cubicBezTo>
                <a:cubicBezTo>
                  <a:pt x="17010" y="6339"/>
                  <a:pt x="17072" y="6417"/>
                  <a:pt x="17149" y="6417"/>
                </a:cubicBezTo>
                <a:cubicBezTo>
                  <a:pt x="17225" y="6417"/>
                  <a:pt x="17286" y="6339"/>
                  <a:pt x="17286" y="6241"/>
                </a:cubicBezTo>
                <a:cubicBezTo>
                  <a:pt x="17286" y="6143"/>
                  <a:pt x="17225" y="6063"/>
                  <a:pt x="17149" y="6063"/>
                </a:cubicBezTo>
                <a:close/>
                <a:moveTo>
                  <a:pt x="17518" y="6063"/>
                </a:moveTo>
                <a:cubicBezTo>
                  <a:pt x="17442" y="6063"/>
                  <a:pt x="17380" y="6143"/>
                  <a:pt x="17380" y="6241"/>
                </a:cubicBezTo>
                <a:cubicBezTo>
                  <a:pt x="17380" y="6339"/>
                  <a:pt x="17442" y="6417"/>
                  <a:pt x="17518" y="6417"/>
                </a:cubicBezTo>
                <a:cubicBezTo>
                  <a:pt x="17595" y="6417"/>
                  <a:pt x="17656" y="6339"/>
                  <a:pt x="17656" y="6241"/>
                </a:cubicBezTo>
                <a:cubicBezTo>
                  <a:pt x="17656" y="6143"/>
                  <a:pt x="17595" y="6063"/>
                  <a:pt x="17518" y="6063"/>
                </a:cubicBezTo>
                <a:close/>
                <a:moveTo>
                  <a:pt x="17888" y="6115"/>
                </a:moveTo>
                <a:cubicBezTo>
                  <a:pt x="17812" y="6115"/>
                  <a:pt x="17749" y="6196"/>
                  <a:pt x="17749" y="6293"/>
                </a:cubicBezTo>
                <a:cubicBezTo>
                  <a:pt x="17749" y="6391"/>
                  <a:pt x="17812" y="6470"/>
                  <a:pt x="17888" y="6470"/>
                </a:cubicBezTo>
                <a:cubicBezTo>
                  <a:pt x="17964" y="6470"/>
                  <a:pt x="18025" y="6391"/>
                  <a:pt x="18025" y="6293"/>
                </a:cubicBezTo>
                <a:cubicBezTo>
                  <a:pt x="18025" y="6196"/>
                  <a:pt x="17964" y="6115"/>
                  <a:pt x="17888" y="6115"/>
                </a:cubicBezTo>
                <a:close/>
                <a:moveTo>
                  <a:pt x="1741" y="6537"/>
                </a:moveTo>
                <a:cubicBezTo>
                  <a:pt x="1665" y="6537"/>
                  <a:pt x="1602" y="6617"/>
                  <a:pt x="1602" y="6715"/>
                </a:cubicBezTo>
                <a:cubicBezTo>
                  <a:pt x="1602" y="6813"/>
                  <a:pt x="1665" y="6893"/>
                  <a:pt x="1741" y="6893"/>
                </a:cubicBezTo>
                <a:cubicBezTo>
                  <a:pt x="1817" y="6893"/>
                  <a:pt x="1878" y="6813"/>
                  <a:pt x="1878" y="6715"/>
                </a:cubicBezTo>
                <a:cubicBezTo>
                  <a:pt x="1878" y="6617"/>
                  <a:pt x="1817" y="6537"/>
                  <a:pt x="1741" y="6537"/>
                </a:cubicBezTo>
                <a:close/>
                <a:moveTo>
                  <a:pt x="2111" y="6537"/>
                </a:moveTo>
                <a:cubicBezTo>
                  <a:pt x="2035" y="6537"/>
                  <a:pt x="1972" y="6617"/>
                  <a:pt x="1972" y="6715"/>
                </a:cubicBezTo>
                <a:cubicBezTo>
                  <a:pt x="1972" y="6813"/>
                  <a:pt x="2035" y="6893"/>
                  <a:pt x="2111" y="6893"/>
                </a:cubicBezTo>
                <a:cubicBezTo>
                  <a:pt x="2187" y="6893"/>
                  <a:pt x="2248" y="6813"/>
                  <a:pt x="2248" y="6715"/>
                </a:cubicBezTo>
                <a:cubicBezTo>
                  <a:pt x="2248" y="6617"/>
                  <a:pt x="2187" y="6537"/>
                  <a:pt x="2111" y="6537"/>
                </a:cubicBezTo>
                <a:close/>
                <a:moveTo>
                  <a:pt x="2522" y="6537"/>
                </a:moveTo>
                <a:cubicBezTo>
                  <a:pt x="2445" y="6537"/>
                  <a:pt x="2383" y="6617"/>
                  <a:pt x="2383" y="6715"/>
                </a:cubicBezTo>
                <a:cubicBezTo>
                  <a:pt x="2383" y="6813"/>
                  <a:pt x="2445" y="6893"/>
                  <a:pt x="2522" y="6893"/>
                </a:cubicBezTo>
                <a:cubicBezTo>
                  <a:pt x="2598" y="6893"/>
                  <a:pt x="2659" y="6813"/>
                  <a:pt x="2659" y="6715"/>
                </a:cubicBezTo>
                <a:cubicBezTo>
                  <a:pt x="2659" y="6617"/>
                  <a:pt x="2598" y="6537"/>
                  <a:pt x="2522" y="6537"/>
                </a:cubicBezTo>
                <a:close/>
                <a:moveTo>
                  <a:pt x="2891" y="6537"/>
                </a:moveTo>
                <a:cubicBezTo>
                  <a:pt x="2815" y="6537"/>
                  <a:pt x="2753" y="6617"/>
                  <a:pt x="2753" y="6715"/>
                </a:cubicBezTo>
                <a:cubicBezTo>
                  <a:pt x="2753" y="6813"/>
                  <a:pt x="2815" y="6893"/>
                  <a:pt x="2891" y="6893"/>
                </a:cubicBezTo>
                <a:cubicBezTo>
                  <a:pt x="2968" y="6893"/>
                  <a:pt x="3029" y="6813"/>
                  <a:pt x="3029" y="6715"/>
                </a:cubicBezTo>
                <a:cubicBezTo>
                  <a:pt x="3029" y="6617"/>
                  <a:pt x="2968" y="6537"/>
                  <a:pt x="2891" y="6537"/>
                </a:cubicBezTo>
                <a:close/>
                <a:moveTo>
                  <a:pt x="3302" y="6537"/>
                </a:moveTo>
                <a:cubicBezTo>
                  <a:pt x="3226" y="6537"/>
                  <a:pt x="3164" y="6617"/>
                  <a:pt x="3164" y="6715"/>
                </a:cubicBezTo>
                <a:cubicBezTo>
                  <a:pt x="3164" y="6813"/>
                  <a:pt x="3226" y="6893"/>
                  <a:pt x="3302" y="6893"/>
                </a:cubicBezTo>
                <a:cubicBezTo>
                  <a:pt x="3379" y="6893"/>
                  <a:pt x="3440" y="6813"/>
                  <a:pt x="3440" y="6715"/>
                </a:cubicBezTo>
                <a:cubicBezTo>
                  <a:pt x="3440" y="6617"/>
                  <a:pt x="3379" y="6537"/>
                  <a:pt x="3302" y="6537"/>
                </a:cubicBezTo>
                <a:close/>
                <a:moveTo>
                  <a:pt x="3713" y="6537"/>
                </a:moveTo>
                <a:cubicBezTo>
                  <a:pt x="3637" y="6537"/>
                  <a:pt x="3575" y="6617"/>
                  <a:pt x="3575" y="6715"/>
                </a:cubicBezTo>
                <a:cubicBezTo>
                  <a:pt x="3575" y="6813"/>
                  <a:pt x="3637" y="6893"/>
                  <a:pt x="3713" y="6893"/>
                </a:cubicBezTo>
                <a:cubicBezTo>
                  <a:pt x="3790" y="6893"/>
                  <a:pt x="3851" y="6813"/>
                  <a:pt x="3851" y="6715"/>
                </a:cubicBezTo>
                <a:cubicBezTo>
                  <a:pt x="3851" y="6617"/>
                  <a:pt x="3790" y="6537"/>
                  <a:pt x="3713" y="6537"/>
                </a:cubicBezTo>
                <a:close/>
                <a:moveTo>
                  <a:pt x="4083" y="6537"/>
                </a:moveTo>
                <a:cubicBezTo>
                  <a:pt x="4007" y="6537"/>
                  <a:pt x="3944" y="6617"/>
                  <a:pt x="3944" y="6715"/>
                </a:cubicBezTo>
                <a:cubicBezTo>
                  <a:pt x="3944" y="6813"/>
                  <a:pt x="4007" y="6893"/>
                  <a:pt x="4083" y="6893"/>
                </a:cubicBezTo>
                <a:cubicBezTo>
                  <a:pt x="4159" y="6893"/>
                  <a:pt x="4220" y="6813"/>
                  <a:pt x="4220" y="6715"/>
                </a:cubicBezTo>
                <a:cubicBezTo>
                  <a:pt x="4220" y="6617"/>
                  <a:pt x="4159" y="6537"/>
                  <a:pt x="4083" y="6537"/>
                </a:cubicBezTo>
                <a:close/>
                <a:moveTo>
                  <a:pt x="4494" y="6537"/>
                </a:moveTo>
                <a:cubicBezTo>
                  <a:pt x="4418" y="6537"/>
                  <a:pt x="4355" y="6617"/>
                  <a:pt x="4355" y="6715"/>
                </a:cubicBezTo>
                <a:cubicBezTo>
                  <a:pt x="4355" y="6813"/>
                  <a:pt x="4418" y="6893"/>
                  <a:pt x="4494" y="6893"/>
                </a:cubicBezTo>
                <a:cubicBezTo>
                  <a:pt x="4570" y="6893"/>
                  <a:pt x="4631" y="6813"/>
                  <a:pt x="4631" y="6715"/>
                </a:cubicBezTo>
                <a:cubicBezTo>
                  <a:pt x="4631" y="6617"/>
                  <a:pt x="4570" y="6537"/>
                  <a:pt x="4494" y="6537"/>
                </a:cubicBezTo>
                <a:close/>
                <a:moveTo>
                  <a:pt x="4864" y="6537"/>
                </a:moveTo>
                <a:cubicBezTo>
                  <a:pt x="4787" y="6537"/>
                  <a:pt x="4725" y="6617"/>
                  <a:pt x="4725" y="6715"/>
                </a:cubicBezTo>
                <a:cubicBezTo>
                  <a:pt x="4725" y="6813"/>
                  <a:pt x="4787" y="6893"/>
                  <a:pt x="4864" y="6893"/>
                </a:cubicBezTo>
                <a:cubicBezTo>
                  <a:pt x="4940" y="6893"/>
                  <a:pt x="5001" y="6813"/>
                  <a:pt x="5001" y="6715"/>
                </a:cubicBezTo>
                <a:cubicBezTo>
                  <a:pt x="5001" y="6617"/>
                  <a:pt x="4940" y="6537"/>
                  <a:pt x="4864" y="6537"/>
                </a:cubicBezTo>
                <a:close/>
                <a:moveTo>
                  <a:pt x="5274" y="6537"/>
                </a:moveTo>
                <a:cubicBezTo>
                  <a:pt x="5198" y="6537"/>
                  <a:pt x="5136" y="6617"/>
                  <a:pt x="5136" y="6715"/>
                </a:cubicBezTo>
                <a:cubicBezTo>
                  <a:pt x="5136" y="6813"/>
                  <a:pt x="5198" y="6893"/>
                  <a:pt x="5274" y="6893"/>
                </a:cubicBezTo>
                <a:cubicBezTo>
                  <a:pt x="5351" y="6893"/>
                  <a:pt x="5412" y="6813"/>
                  <a:pt x="5412" y="6715"/>
                </a:cubicBezTo>
                <a:cubicBezTo>
                  <a:pt x="5412" y="6617"/>
                  <a:pt x="5351" y="6537"/>
                  <a:pt x="5274" y="6537"/>
                </a:cubicBezTo>
                <a:close/>
                <a:moveTo>
                  <a:pt x="5685" y="6537"/>
                </a:moveTo>
                <a:cubicBezTo>
                  <a:pt x="5609" y="6537"/>
                  <a:pt x="5547" y="6617"/>
                  <a:pt x="5547" y="6715"/>
                </a:cubicBezTo>
                <a:cubicBezTo>
                  <a:pt x="5547" y="6813"/>
                  <a:pt x="5609" y="6893"/>
                  <a:pt x="5685" y="6893"/>
                </a:cubicBezTo>
                <a:cubicBezTo>
                  <a:pt x="5762" y="6893"/>
                  <a:pt x="5823" y="6813"/>
                  <a:pt x="5823" y="6715"/>
                </a:cubicBezTo>
                <a:cubicBezTo>
                  <a:pt x="5823" y="6617"/>
                  <a:pt x="5762" y="6537"/>
                  <a:pt x="5685" y="6537"/>
                </a:cubicBezTo>
                <a:close/>
                <a:moveTo>
                  <a:pt x="6055" y="6537"/>
                </a:moveTo>
                <a:cubicBezTo>
                  <a:pt x="5979" y="6537"/>
                  <a:pt x="5916" y="6617"/>
                  <a:pt x="5916" y="6715"/>
                </a:cubicBezTo>
                <a:cubicBezTo>
                  <a:pt x="5916" y="6813"/>
                  <a:pt x="5979" y="6893"/>
                  <a:pt x="6055" y="6893"/>
                </a:cubicBezTo>
                <a:cubicBezTo>
                  <a:pt x="6132" y="6893"/>
                  <a:pt x="6193" y="6813"/>
                  <a:pt x="6193" y="6715"/>
                </a:cubicBezTo>
                <a:cubicBezTo>
                  <a:pt x="6193" y="6617"/>
                  <a:pt x="6132" y="6537"/>
                  <a:pt x="6055" y="6537"/>
                </a:cubicBezTo>
                <a:close/>
                <a:moveTo>
                  <a:pt x="6466" y="6537"/>
                </a:moveTo>
                <a:cubicBezTo>
                  <a:pt x="6390" y="6537"/>
                  <a:pt x="6327" y="6617"/>
                  <a:pt x="6327" y="6715"/>
                </a:cubicBezTo>
                <a:cubicBezTo>
                  <a:pt x="6327" y="6813"/>
                  <a:pt x="6390" y="6893"/>
                  <a:pt x="6466" y="6893"/>
                </a:cubicBezTo>
                <a:cubicBezTo>
                  <a:pt x="6542" y="6893"/>
                  <a:pt x="6603" y="6813"/>
                  <a:pt x="6603" y="6715"/>
                </a:cubicBezTo>
                <a:cubicBezTo>
                  <a:pt x="6603" y="6617"/>
                  <a:pt x="6542" y="6537"/>
                  <a:pt x="6466" y="6537"/>
                </a:cubicBezTo>
                <a:close/>
                <a:moveTo>
                  <a:pt x="6836" y="6537"/>
                </a:moveTo>
                <a:cubicBezTo>
                  <a:pt x="6759" y="6537"/>
                  <a:pt x="6697" y="6617"/>
                  <a:pt x="6697" y="6715"/>
                </a:cubicBezTo>
                <a:cubicBezTo>
                  <a:pt x="6697" y="6813"/>
                  <a:pt x="6759" y="6893"/>
                  <a:pt x="6836" y="6893"/>
                </a:cubicBezTo>
                <a:cubicBezTo>
                  <a:pt x="6912" y="6893"/>
                  <a:pt x="6973" y="6813"/>
                  <a:pt x="6973" y="6715"/>
                </a:cubicBezTo>
                <a:cubicBezTo>
                  <a:pt x="6973" y="6617"/>
                  <a:pt x="6912" y="6537"/>
                  <a:pt x="6836" y="6537"/>
                </a:cubicBezTo>
                <a:close/>
                <a:moveTo>
                  <a:pt x="7247" y="6537"/>
                </a:moveTo>
                <a:cubicBezTo>
                  <a:pt x="7170" y="6537"/>
                  <a:pt x="7108" y="6617"/>
                  <a:pt x="7108" y="6715"/>
                </a:cubicBezTo>
                <a:cubicBezTo>
                  <a:pt x="7108" y="6813"/>
                  <a:pt x="7170" y="6893"/>
                  <a:pt x="7247" y="6893"/>
                </a:cubicBezTo>
                <a:cubicBezTo>
                  <a:pt x="7323" y="6893"/>
                  <a:pt x="7384" y="6813"/>
                  <a:pt x="7384" y="6715"/>
                </a:cubicBezTo>
                <a:cubicBezTo>
                  <a:pt x="7384" y="6617"/>
                  <a:pt x="7323" y="6537"/>
                  <a:pt x="7247" y="6537"/>
                </a:cubicBezTo>
                <a:close/>
                <a:moveTo>
                  <a:pt x="7616" y="6537"/>
                </a:moveTo>
                <a:cubicBezTo>
                  <a:pt x="7540" y="6537"/>
                  <a:pt x="7478" y="6617"/>
                  <a:pt x="7478" y="6715"/>
                </a:cubicBezTo>
                <a:cubicBezTo>
                  <a:pt x="7478" y="6813"/>
                  <a:pt x="7540" y="6893"/>
                  <a:pt x="7616" y="6893"/>
                </a:cubicBezTo>
                <a:cubicBezTo>
                  <a:pt x="7693" y="6893"/>
                  <a:pt x="7754" y="6813"/>
                  <a:pt x="7754" y="6715"/>
                </a:cubicBezTo>
                <a:cubicBezTo>
                  <a:pt x="7754" y="6617"/>
                  <a:pt x="7693" y="6537"/>
                  <a:pt x="7616" y="6537"/>
                </a:cubicBezTo>
                <a:close/>
                <a:moveTo>
                  <a:pt x="8027" y="6537"/>
                </a:moveTo>
                <a:cubicBezTo>
                  <a:pt x="7951" y="6537"/>
                  <a:pt x="7889" y="6617"/>
                  <a:pt x="7889" y="6715"/>
                </a:cubicBezTo>
                <a:cubicBezTo>
                  <a:pt x="7889" y="6813"/>
                  <a:pt x="7951" y="6893"/>
                  <a:pt x="8027" y="6893"/>
                </a:cubicBezTo>
                <a:cubicBezTo>
                  <a:pt x="8104" y="6893"/>
                  <a:pt x="8165" y="6813"/>
                  <a:pt x="8165" y="6715"/>
                </a:cubicBezTo>
                <a:cubicBezTo>
                  <a:pt x="8165" y="6617"/>
                  <a:pt x="8104" y="6537"/>
                  <a:pt x="8027" y="6537"/>
                </a:cubicBezTo>
                <a:close/>
                <a:moveTo>
                  <a:pt x="8438" y="6537"/>
                </a:moveTo>
                <a:cubicBezTo>
                  <a:pt x="8362" y="6537"/>
                  <a:pt x="8299" y="6617"/>
                  <a:pt x="8299" y="6715"/>
                </a:cubicBezTo>
                <a:cubicBezTo>
                  <a:pt x="8299" y="6813"/>
                  <a:pt x="8362" y="6893"/>
                  <a:pt x="8438" y="6893"/>
                </a:cubicBezTo>
                <a:cubicBezTo>
                  <a:pt x="8515" y="6893"/>
                  <a:pt x="8576" y="6813"/>
                  <a:pt x="8576" y="6715"/>
                </a:cubicBezTo>
                <a:cubicBezTo>
                  <a:pt x="8576" y="6617"/>
                  <a:pt x="8515" y="6537"/>
                  <a:pt x="8438" y="6537"/>
                </a:cubicBezTo>
                <a:close/>
                <a:moveTo>
                  <a:pt x="8808" y="6537"/>
                </a:moveTo>
                <a:cubicBezTo>
                  <a:pt x="8732" y="6537"/>
                  <a:pt x="8669" y="6617"/>
                  <a:pt x="8669" y="6715"/>
                </a:cubicBezTo>
                <a:cubicBezTo>
                  <a:pt x="8669" y="6813"/>
                  <a:pt x="8732" y="6893"/>
                  <a:pt x="8808" y="6893"/>
                </a:cubicBezTo>
                <a:cubicBezTo>
                  <a:pt x="8884" y="6893"/>
                  <a:pt x="8945" y="6813"/>
                  <a:pt x="8945" y="6715"/>
                </a:cubicBezTo>
                <a:cubicBezTo>
                  <a:pt x="8945" y="6617"/>
                  <a:pt x="8884" y="6537"/>
                  <a:pt x="8808" y="6537"/>
                </a:cubicBezTo>
                <a:close/>
                <a:moveTo>
                  <a:pt x="9219" y="6537"/>
                </a:moveTo>
                <a:cubicBezTo>
                  <a:pt x="9142" y="6537"/>
                  <a:pt x="9080" y="6617"/>
                  <a:pt x="9080" y="6715"/>
                </a:cubicBezTo>
                <a:cubicBezTo>
                  <a:pt x="9080" y="6813"/>
                  <a:pt x="9142" y="6893"/>
                  <a:pt x="9219" y="6893"/>
                </a:cubicBezTo>
                <a:cubicBezTo>
                  <a:pt x="9295" y="6893"/>
                  <a:pt x="9356" y="6813"/>
                  <a:pt x="9356" y="6715"/>
                </a:cubicBezTo>
                <a:cubicBezTo>
                  <a:pt x="9356" y="6617"/>
                  <a:pt x="9295" y="6537"/>
                  <a:pt x="9219" y="6537"/>
                </a:cubicBezTo>
                <a:close/>
                <a:moveTo>
                  <a:pt x="9589" y="6537"/>
                </a:moveTo>
                <a:cubicBezTo>
                  <a:pt x="9512" y="6537"/>
                  <a:pt x="9450" y="6617"/>
                  <a:pt x="9450" y="6715"/>
                </a:cubicBezTo>
                <a:cubicBezTo>
                  <a:pt x="9450" y="6813"/>
                  <a:pt x="9512" y="6893"/>
                  <a:pt x="9589" y="6893"/>
                </a:cubicBezTo>
                <a:cubicBezTo>
                  <a:pt x="9665" y="6893"/>
                  <a:pt x="9726" y="6813"/>
                  <a:pt x="9726" y="6715"/>
                </a:cubicBezTo>
                <a:cubicBezTo>
                  <a:pt x="9726" y="6617"/>
                  <a:pt x="9665" y="6537"/>
                  <a:pt x="9589" y="6537"/>
                </a:cubicBezTo>
                <a:close/>
                <a:moveTo>
                  <a:pt x="9999" y="6537"/>
                </a:moveTo>
                <a:cubicBezTo>
                  <a:pt x="9923" y="6537"/>
                  <a:pt x="9861" y="6617"/>
                  <a:pt x="9861" y="6715"/>
                </a:cubicBezTo>
                <a:cubicBezTo>
                  <a:pt x="9861" y="6813"/>
                  <a:pt x="9923" y="6893"/>
                  <a:pt x="9999" y="6893"/>
                </a:cubicBezTo>
                <a:cubicBezTo>
                  <a:pt x="10076" y="6893"/>
                  <a:pt x="10137" y="6813"/>
                  <a:pt x="10137" y="6715"/>
                </a:cubicBezTo>
                <a:cubicBezTo>
                  <a:pt x="10137" y="6617"/>
                  <a:pt x="10076" y="6537"/>
                  <a:pt x="9999" y="6537"/>
                </a:cubicBezTo>
                <a:close/>
                <a:moveTo>
                  <a:pt x="16738" y="6537"/>
                </a:moveTo>
                <a:cubicBezTo>
                  <a:pt x="16661" y="6537"/>
                  <a:pt x="16599" y="6617"/>
                  <a:pt x="16599" y="6715"/>
                </a:cubicBezTo>
                <a:cubicBezTo>
                  <a:pt x="16599" y="6813"/>
                  <a:pt x="16661" y="6891"/>
                  <a:pt x="16738" y="6891"/>
                </a:cubicBezTo>
                <a:cubicBezTo>
                  <a:pt x="16814" y="6891"/>
                  <a:pt x="16875" y="6813"/>
                  <a:pt x="16875" y="6715"/>
                </a:cubicBezTo>
                <a:cubicBezTo>
                  <a:pt x="16875" y="6617"/>
                  <a:pt x="16814" y="6537"/>
                  <a:pt x="16738" y="6537"/>
                </a:cubicBezTo>
                <a:close/>
                <a:moveTo>
                  <a:pt x="17149" y="6537"/>
                </a:moveTo>
                <a:cubicBezTo>
                  <a:pt x="17072" y="6537"/>
                  <a:pt x="17010" y="6617"/>
                  <a:pt x="17010" y="6715"/>
                </a:cubicBezTo>
                <a:cubicBezTo>
                  <a:pt x="17010" y="6813"/>
                  <a:pt x="17072" y="6891"/>
                  <a:pt x="17149" y="6891"/>
                </a:cubicBezTo>
                <a:cubicBezTo>
                  <a:pt x="17225" y="6891"/>
                  <a:pt x="17286" y="6813"/>
                  <a:pt x="17286" y="6715"/>
                </a:cubicBezTo>
                <a:cubicBezTo>
                  <a:pt x="17286" y="6617"/>
                  <a:pt x="17225" y="6537"/>
                  <a:pt x="17149" y="6537"/>
                </a:cubicBezTo>
                <a:close/>
                <a:moveTo>
                  <a:pt x="17518" y="6537"/>
                </a:moveTo>
                <a:cubicBezTo>
                  <a:pt x="17442" y="6537"/>
                  <a:pt x="17380" y="6617"/>
                  <a:pt x="17380" y="6715"/>
                </a:cubicBezTo>
                <a:cubicBezTo>
                  <a:pt x="17380" y="6813"/>
                  <a:pt x="17442" y="6891"/>
                  <a:pt x="17518" y="6891"/>
                </a:cubicBezTo>
                <a:cubicBezTo>
                  <a:pt x="17595" y="6891"/>
                  <a:pt x="17656" y="6813"/>
                  <a:pt x="17656" y="6715"/>
                </a:cubicBezTo>
                <a:cubicBezTo>
                  <a:pt x="17656" y="6617"/>
                  <a:pt x="17595" y="6537"/>
                  <a:pt x="17518" y="6537"/>
                </a:cubicBezTo>
                <a:close/>
                <a:moveTo>
                  <a:pt x="18299" y="6537"/>
                </a:moveTo>
                <a:cubicBezTo>
                  <a:pt x="18223" y="6537"/>
                  <a:pt x="18160" y="6617"/>
                  <a:pt x="18160" y="6715"/>
                </a:cubicBezTo>
                <a:cubicBezTo>
                  <a:pt x="18160" y="6813"/>
                  <a:pt x="18223" y="6891"/>
                  <a:pt x="18299" y="6891"/>
                </a:cubicBezTo>
                <a:cubicBezTo>
                  <a:pt x="18375" y="6891"/>
                  <a:pt x="18436" y="6813"/>
                  <a:pt x="18436" y="6715"/>
                </a:cubicBezTo>
                <a:cubicBezTo>
                  <a:pt x="18436" y="6617"/>
                  <a:pt x="18375" y="6537"/>
                  <a:pt x="18299" y="6537"/>
                </a:cubicBezTo>
                <a:close/>
                <a:moveTo>
                  <a:pt x="10410" y="6590"/>
                </a:moveTo>
                <a:cubicBezTo>
                  <a:pt x="10334" y="6590"/>
                  <a:pt x="10272" y="6670"/>
                  <a:pt x="10272" y="6768"/>
                </a:cubicBezTo>
                <a:cubicBezTo>
                  <a:pt x="10272" y="6866"/>
                  <a:pt x="10334" y="6944"/>
                  <a:pt x="10410" y="6944"/>
                </a:cubicBezTo>
                <a:cubicBezTo>
                  <a:pt x="10487" y="6944"/>
                  <a:pt x="10548" y="6866"/>
                  <a:pt x="10548" y="6768"/>
                </a:cubicBezTo>
                <a:cubicBezTo>
                  <a:pt x="10548" y="6670"/>
                  <a:pt x="10487" y="6590"/>
                  <a:pt x="10410" y="6590"/>
                </a:cubicBezTo>
                <a:close/>
                <a:moveTo>
                  <a:pt x="10780" y="6590"/>
                </a:moveTo>
                <a:cubicBezTo>
                  <a:pt x="10704" y="6590"/>
                  <a:pt x="10641" y="6670"/>
                  <a:pt x="10641" y="6768"/>
                </a:cubicBezTo>
                <a:cubicBezTo>
                  <a:pt x="10641" y="6866"/>
                  <a:pt x="10704" y="6944"/>
                  <a:pt x="10780" y="6944"/>
                </a:cubicBezTo>
                <a:cubicBezTo>
                  <a:pt x="10856" y="6944"/>
                  <a:pt x="10917" y="6866"/>
                  <a:pt x="10917" y="6768"/>
                </a:cubicBezTo>
                <a:cubicBezTo>
                  <a:pt x="10917" y="6670"/>
                  <a:pt x="10856" y="6590"/>
                  <a:pt x="10780" y="6590"/>
                </a:cubicBezTo>
                <a:close/>
                <a:moveTo>
                  <a:pt x="11191" y="6590"/>
                </a:moveTo>
                <a:cubicBezTo>
                  <a:pt x="11115" y="6590"/>
                  <a:pt x="11052" y="6670"/>
                  <a:pt x="11052" y="6768"/>
                </a:cubicBezTo>
                <a:cubicBezTo>
                  <a:pt x="11052" y="6866"/>
                  <a:pt x="11115" y="6944"/>
                  <a:pt x="11191" y="6944"/>
                </a:cubicBezTo>
                <a:cubicBezTo>
                  <a:pt x="11267" y="6944"/>
                  <a:pt x="11328" y="6866"/>
                  <a:pt x="11328" y="6768"/>
                </a:cubicBezTo>
                <a:cubicBezTo>
                  <a:pt x="11328" y="6670"/>
                  <a:pt x="11267" y="6590"/>
                  <a:pt x="11191" y="6590"/>
                </a:cubicBezTo>
                <a:close/>
                <a:moveTo>
                  <a:pt x="11602" y="6590"/>
                </a:moveTo>
                <a:cubicBezTo>
                  <a:pt x="11526" y="6590"/>
                  <a:pt x="11463" y="6670"/>
                  <a:pt x="11463" y="6768"/>
                </a:cubicBezTo>
                <a:cubicBezTo>
                  <a:pt x="11463" y="6866"/>
                  <a:pt x="11526" y="6944"/>
                  <a:pt x="11602" y="6944"/>
                </a:cubicBezTo>
                <a:cubicBezTo>
                  <a:pt x="11678" y="6944"/>
                  <a:pt x="11739" y="6866"/>
                  <a:pt x="11739" y="6768"/>
                </a:cubicBezTo>
                <a:cubicBezTo>
                  <a:pt x="11739" y="6670"/>
                  <a:pt x="11678" y="6590"/>
                  <a:pt x="11602" y="6590"/>
                </a:cubicBezTo>
                <a:close/>
                <a:moveTo>
                  <a:pt x="11972" y="6590"/>
                </a:moveTo>
                <a:cubicBezTo>
                  <a:pt x="11895" y="6590"/>
                  <a:pt x="11833" y="6670"/>
                  <a:pt x="11833" y="6768"/>
                </a:cubicBezTo>
                <a:cubicBezTo>
                  <a:pt x="11833" y="6866"/>
                  <a:pt x="11895" y="6944"/>
                  <a:pt x="11972" y="6944"/>
                </a:cubicBezTo>
                <a:cubicBezTo>
                  <a:pt x="12048" y="6944"/>
                  <a:pt x="12109" y="6866"/>
                  <a:pt x="12109" y="6768"/>
                </a:cubicBezTo>
                <a:cubicBezTo>
                  <a:pt x="12109" y="6670"/>
                  <a:pt x="12048" y="6590"/>
                  <a:pt x="11972" y="6590"/>
                </a:cubicBezTo>
                <a:close/>
                <a:moveTo>
                  <a:pt x="12382" y="6590"/>
                </a:moveTo>
                <a:cubicBezTo>
                  <a:pt x="12306" y="6590"/>
                  <a:pt x="12244" y="6670"/>
                  <a:pt x="12244" y="6768"/>
                </a:cubicBezTo>
                <a:cubicBezTo>
                  <a:pt x="12244" y="6866"/>
                  <a:pt x="12306" y="6944"/>
                  <a:pt x="12382" y="6944"/>
                </a:cubicBezTo>
                <a:cubicBezTo>
                  <a:pt x="12459" y="6944"/>
                  <a:pt x="12520" y="6866"/>
                  <a:pt x="12520" y="6768"/>
                </a:cubicBezTo>
                <a:cubicBezTo>
                  <a:pt x="12520" y="6670"/>
                  <a:pt x="12459" y="6590"/>
                  <a:pt x="12382" y="6590"/>
                </a:cubicBezTo>
                <a:close/>
                <a:moveTo>
                  <a:pt x="12793" y="6590"/>
                </a:moveTo>
                <a:cubicBezTo>
                  <a:pt x="12717" y="6590"/>
                  <a:pt x="12655" y="6670"/>
                  <a:pt x="12655" y="6768"/>
                </a:cubicBezTo>
                <a:cubicBezTo>
                  <a:pt x="12655" y="6866"/>
                  <a:pt x="12717" y="6944"/>
                  <a:pt x="12793" y="6944"/>
                </a:cubicBezTo>
                <a:cubicBezTo>
                  <a:pt x="12869" y="6944"/>
                  <a:pt x="12931" y="6866"/>
                  <a:pt x="12931" y="6768"/>
                </a:cubicBezTo>
                <a:cubicBezTo>
                  <a:pt x="12931" y="6670"/>
                  <a:pt x="12869" y="6590"/>
                  <a:pt x="12793" y="6590"/>
                </a:cubicBezTo>
                <a:close/>
                <a:moveTo>
                  <a:pt x="13163" y="6590"/>
                </a:moveTo>
                <a:cubicBezTo>
                  <a:pt x="13087" y="6590"/>
                  <a:pt x="13024" y="6670"/>
                  <a:pt x="13024" y="6768"/>
                </a:cubicBezTo>
                <a:cubicBezTo>
                  <a:pt x="13024" y="6866"/>
                  <a:pt x="13087" y="6944"/>
                  <a:pt x="13163" y="6944"/>
                </a:cubicBezTo>
                <a:cubicBezTo>
                  <a:pt x="13239" y="6944"/>
                  <a:pt x="13301" y="6866"/>
                  <a:pt x="13301" y="6768"/>
                </a:cubicBezTo>
                <a:cubicBezTo>
                  <a:pt x="13301" y="6670"/>
                  <a:pt x="13239" y="6590"/>
                  <a:pt x="13163" y="6590"/>
                </a:cubicBezTo>
                <a:close/>
                <a:moveTo>
                  <a:pt x="13574" y="6590"/>
                </a:moveTo>
                <a:cubicBezTo>
                  <a:pt x="13498" y="6590"/>
                  <a:pt x="13435" y="6670"/>
                  <a:pt x="13435" y="6768"/>
                </a:cubicBezTo>
                <a:cubicBezTo>
                  <a:pt x="13435" y="6866"/>
                  <a:pt x="13498" y="6944"/>
                  <a:pt x="13574" y="6944"/>
                </a:cubicBezTo>
                <a:cubicBezTo>
                  <a:pt x="13650" y="6944"/>
                  <a:pt x="13711" y="6866"/>
                  <a:pt x="13711" y="6768"/>
                </a:cubicBezTo>
                <a:cubicBezTo>
                  <a:pt x="13711" y="6670"/>
                  <a:pt x="13650" y="6590"/>
                  <a:pt x="13574" y="6590"/>
                </a:cubicBezTo>
                <a:close/>
                <a:moveTo>
                  <a:pt x="13944" y="6590"/>
                </a:moveTo>
                <a:cubicBezTo>
                  <a:pt x="13868" y="6590"/>
                  <a:pt x="13805" y="6670"/>
                  <a:pt x="13805" y="6768"/>
                </a:cubicBezTo>
                <a:cubicBezTo>
                  <a:pt x="13805" y="6866"/>
                  <a:pt x="13868" y="6944"/>
                  <a:pt x="13944" y="6944"/>
                </a:cubicBezTo>
                <a:cubicBezTo>
                  <a:pt x="14020" y="6944"/>
                  <a:pt x="14081" y="6866"/>
                  <a:pt x="14081" y="6768"/>
                </a:cubicBezTo>
                <a:cubicBezTo>
                  <a:pt x="14081" y="6670"/>
                  <a:pt x="14020" y="6590"/>
                  <a:pt x="13944" y="6590"/>
                </a:cubicBezTo>
                <a:close/>
                <a:moveTo>
                  <a:pt x="14355" y="6590"/>
                </a:moveTo>
                <a:cubicBezTo>
                  <a:pt x="14278" y="6590"/>
                  <a:pt x="14216" y="6670"/>
                  <a:pt x="14216" y="6768"/>
                </a:cubicBezTo>
                <a:cubicBezTo>
                  <a:pt x="14216" y="6866"/>
                  <a:pt x="14278" y="6944"/>
                  <a:pt x="14355" y="6944"/>
                </a:cubicBezTo>
                <a:cubicBezTo>
                  <a:pt x="14431" y="6944"/>
                  <a:pt x="14492" y="6866"/>
                  <a:pt x="14492" y="6768"/>
                </a:cubicBezTo>
                <a:cubicBezTo>
                  <a:pt x="14492" y="6670"/>
                  <a:pt x="14431" y="6590"/>
                  <a:pt x="14355" y="6590"/>
                </a:cubicBezTo>
                <a:close/>
                <a:moveTo>
                  <a:pt x="14765" y="6590"/>
                </a:moveTo>
                <a:cubicBezTo>
                  <a:pt x="14689" y="6590"/>
                  <a:pt x="14627" y="6670"/>
                  <a:pt x="14627" y="6768"/>
                </a:cubicBezTo>
                <a:cubicBezTo>
                  <a:pt x="14627" y="6866"/>
                  <a:pt x="14689" y="6944"/>
                  <a:pt x="14765" y="6944"/>
                </a:cubicBezTo>
                <a:cubicBezTo>
                  <a:pt x="14842" y="6944"/>
                  <a:pt x="14903" y="6866"/>
                  <a:pt x="14903" y="6768"/>
                </a:cubicBezTo>
                <a:cubicBezTo>
                  <a:pt x="14903" y="6670"/>
                  <a:pt x="14842" y="6590"/>
                  <a:pt x="14765" y="6590"/>
                </a:cubicBezTo>
                <a:close/>
                <a:moveTo>
                  <a:pt x="15176" y="6590"/>
                </a:moveTo>
                <a:cubicBezTo>
                  <a:pt x="15100" y="6590"/>
                  <a:pt x="15038" y="6670"/>
                  <a:pt x="15038" y="6768"/>
                </a:cubicBezTo>
                <a:cubicBezTo>
                  <a:pt x="15038" y="6866"/>
                  <a:pt x="15100" y="6944"/>
                  <a:pt x="15176" y="6944"/>
                </a:cubicBezTo>
                <a:cubicBezTo>
                  <a:pt x="15253" y="6944"/>
                  <a:pt x="15314" y="6866"/>
                  <a:pt x="15314" y="6768"/>
                </a:cubicBezTo>
                <a:cubicBezTo>
                  <a:pt x="15314" y="6670"/>
                  <a:pt x="15253" y="6590"/>
                  <a:pt x="15176" y="6590"/>
                </a:cubicBezTo>
                <a:close/>
                <a:moveTo>
                  <a:pt x="15546" y="6590"/>
                </a:moveTo>
                <a:cubicBezTo>
                  <a:pt x="15470" y="6590"/>
                  <a:pt x="15407" y="6670"/>
                  <a:pt x="15407" y="6768"/>
                </a:cubicBezTo>
                <a:cubicBezTo>
                  <a:pt x="15407" y="6866"/>
                  <a:pt x="15470" y="6944"/>
                  <a:pt x="15546" y="6944"/>
                </a:cubicBezTo>
                <a:cubicBezTo>
                  <a:pt x="15623" y="6944"/>
                  <a:pt x="15684" y="6866"/>
                  <a:pt x="15684" y="6768"/>
                </a:cubicBezTo>
                <a:cubicBezTo>
                  <a:pt x="15684" y="6670"/>
                  <a:pt x="15623" y="6590"/>
                  <a:pt x="15546" y="6590"/>
                </a:cubicBezTo>
                <a:close/>
                <a:moveTo>
                  <a:pt x="15957" y="6590"/>
                </a:moveTo>
                <a:cubicBezTo>
                  <a:pt x="15881" y="6590"/>
                  <a:pt x="15818" y="6670"/>
                  <a:pt x="15818" y="6768"/>
                </a:cubicBezTo>
                <a:cubicBezTo>
                  <a:pt x="15818" y="6866"/>
                  <a:pt x="15881" y="6944"/>
                  <a:pt x="15957" y="6944"/>
                </a:cubicBezTo>
                <a:cubicBezTo>
                  <a:pt x="16033" y="6944"/>
                  <a:pt x="16094" y="6866"/>
                  <a:pt x="16094" y="6768"/>
                </a:cubicBezTo>
                <a:cubicBezTo>
                  <a:pt x="16094" y="6670"/>
                  <a:pt x="16033" y="6590"/>
                  <a:pt x="15957" y="6590"/>
                </a:cubicBezTo>
                <a:close/>
                <a:moveTo>
                  <a:pt x="16327" y="6590"/>
                </a:moveTo>
                <a:cubicBezTo>
                  <a:pt x="16251" y="6590"/>
                  <a:pt x="16188" y="6670"/>
                  <a:pt x="16188" y="6768"/>
                </a:cubicBezTo>
                <a:cubicBezTo>
                  <a:pt x="16188" y="6866"/>
                  <a:pt x="16251" y="6944"/>
                  <a:pt x="16327" y="6944"/>
                </a:cubicBezTo>
                <a:cubicBezTo>
                  <a:pt x="16403" y="6944"/>
                  <a:pt x="16464" y="6866"/>
                  <a:pt x="16464" y="6768"/>
                </a:cubicBezTo>
                <a:cubicBezTo>
                  <a:pt x="16464" y="6670"/>
                  <a:pt x="16403" y="6590"/>
                  <a:pt x="16327" y="6590"/>
                </a:cubicBezTo>
                <a:close/>
                <a:moveTo>
                  <a:pt x="3671" y="7064"/>
                </a:moveTo>
                <a:cubicBezTo>
                  <a:pt x="3595" y="7064"/>
                  <a:pt x="3533" y="7144"/>
                  <a:pt x="3533" y="7242"/>
                </a:cubicBezTo>
                <a:cubicBezTo>
                  <a:pt x="3533" y="7340"/>
                  <a:pt x="3595" y="7419"/>
                  <a:pt x="3671" y="7419"/>
                </a:cubicBezTo>
                <a:cubicBezTo>
                  <a:pt x="3747" y="7419"/>
                  <a:pt x="3809" y="7340"/>
                  <a:pt x="3809" y="7242"/>
                </a:cubicBezTo>
                <a:cubicBezTo>
                  <a:pt x="3809" y="7144"/>
                  <a:pt x="3747" y="7064"/>
                  <a:pt x="3671" y="7064"/>
                </a:cubicBezTo>
                <a:close/>
                <a:moveTo>
                  <a:pt x="4083" y="7064"/>
                </a:moveTo>
                <a:cubicBezTo>
                  <a:pt x="4007" y="7064"/>
                  <a:pt x="3944" y="7144"/>
                  <a:pt x="3944" y="7242"/>
                </a:cubicBezTo>
                <a:cubicBezTo>
                  <a:pt x="3944" y="7340"/>
                  <a:pt x="4007" y="7419"/>
                  <a:pt x="4083" y="7419"/>
                </a:cubicBezTo>
                <a:cubicBezTo>
                  <a:pt x="4159" y="7419"/>
                  <a:pt x="4220" y="7340"/>
                  <a:pt x="4220" y="7242"/>
                </a:cubicBezTo>
                <a:cubicBezTo>
                  <a:pt x="4220" y="7144"/>
                  <a:pt x="4159" y="7064"/>
                  <a:pt x="4083" y="7064"/>
                </a:cubicBezTo>
                <a:close/>
                <a:moveTo>
                  <a:pt x="4453" y="7064"/>
                </a:moveTo>
                <a:cubicBezTo>
                  <a:pt x="4376" y="7064"/>
                  <a:pt x="4314" y="7144"/>
                  <a:pt x="4314" y="7242"/>
                </a:cubicBezTo>
                <a:cubicBezTo>
                  <a:pt x="4314" y="7340"/>
                  <a:pt x="4376" y="7419"/>
                  <a:pt x="4453" y="7419"/>
                </a:cubicBezTo>
                <a:cubicBezTo>
                  <a:pt x="4529" y="7419"/>
                  <a:pt x="4590" y="7340"/>
                  <a:pt x="4590" y="7242"/>
                </a:cubicBezTo>
                <a:cubicBezTo>
                  <a:pt x="4590" y="7144"/>
                  <a:pt x="4529" y="7064"/>
                  <a:pt x="4453" y="7064"/>
                </a:cubicBezTo>
                <a:close/>
                <a:moveTo>
                  <a:pt x="4864" y="7064"/>
                </a:moveTo>
                <a:cubicBezTo>
                  <a:pt x="4787" y="7064"/>
                  <a:pt x="4725" y="7144"/>
                  <a:pt x="4725" y="7242"/>
                </a:cubicBezTo>
                <a:cubicBezTo>
                  <a:pt x="4725" y="7340"/>
                  <a:pt x="4787" y="7419"/>
                  <a:pt x="4864" y="7419"/>
                </a:cubicBezTo>
                <a:cubicBezTo>
                  <a:pt x="4940" y="7419"/>
                  <a:pt x="5001" y="7340"/>
                  <a:pt x="5001" y="7242"/>
                </a:cubicBezTo>
                <a:cubicBezTo>
                  <a:pt x="5001" y="7144"/>
                  <a:pt x="4940" y="7064"/>
                  <a:pt x="4864" y="7064"/>
                </a:cubicBezTo>
                <a:close/>
                <a:moveTo>
                  <a:pt x="5274" y="7064"/>
                </a:moveTo>
                <a:cubicBezTo>
                  <a:pt x="5198" y="7064"/>
                  <a:pt x="5136" y="7144"/>
                  <a:pt x="5136" y="7242"/>
                </a:cubicBezTo>
                <a:cubicBezTo>
                  <a:pt x="5136" y="7340"/>
                  <a:pt x="5198" y="7419"/>
                  <a:pt x="5274" y="7419"/>
                </a:cubicBezTo>
                <a:cubicBezTo>
                  <a:pt x="5351" y="7419"/>
                  <a:pt x="5412" y="7340"/>
                  <a:pt x="5412" y="7242"/>
                </a:cubicBezTo>
                <a:cubicBezTo>
                  <a:pt x="5412" y="7144"/>
                  <a:pt x="5351" y="7064"/>
                  <a:pt x="5274" y="7064"/>
                </a:cubicBezTo>
                <a:close/>
                <a:moveTo>
                  <a:pt x="5644" y="7064"/>
                </a:moveTo>
                <a:cubicBezTo>
                  <a:pt x="5568" y="7064"/>
                  <a:pt x="5506" y="7144"/>
                  <a:pt x="5506" y="7242"/>
                </a:cubicBezTo>
                <a:cubicBezTo>
                  <a:pt x="5506" y="7340"/>
                  <a:pt x="5568" y="7419"/>
                  <a:pt x="5644" y="7419"/>
                </a:cubicBezTo>
                <a:cubicBezTo>
                  <a:pt x="5720" y="7419"/>
                  <a:pt x="5782" y="7340"/>
                  <a:pt x="5782" y="7242"/>
                </a:cubicBezTo>
                <a:cubicBezTo>
                  <a:pt x="5782" y="7144"/>
                  <a:pt x="5720" y="7064"/>
                  <a:pt x="5644" y="7064"/>
                </a:cubicBezTo>
                <a:close/>
                <a:moveTo>
                  <a:pt x="6055" y="7064"/>
                </a:moveTo>
                <a:cubicBezTo>
                  <a:pt x="5979" y="7064"/>
                  <a:pt x="5916" y="7144"/>
                  <a:pt x="5916" y="7242"/>
                </a:cubicBezTo>
                <a:cubicBezTo>
                  <a:pt x="5916" y="7340"/>
                  <a:pt x="5979" y="7419"/>
                  <a:pt x="6055" y="7419"/>
                </a:cubicBezTo>
                <a:cubicBezTo>
                  <a:pt x="6132" y="7419"/>
                  <a:pt x="6193" y="7340"/>
                  <a:pt x="6193" y="7242"/>
                </a:cubicBezTo>
                <a:cubicBezTo>
                  <a:pt x="6193" y="7144"/>
                  <a:pt x="6132" y="7064"/>
                  <a:pt x="6055" y="7064"/>
                </a:cubicBezTo>
                <a:close/>
                <a:moveTo>
                  <a:pt x="6425" y="7064"/>
                </a:moveTo>
                <a:cubicBezTo>
                  <a:pt x="6349" y="7064"/>
                  <a:pt x="6286" y="7144"/>
                  <a:pt x="6286" y="7242"/>
                </a:cubicBezTo>
                <a:cubicBezTo>
                  <a:pt x="6286" y="7340"/>
                  <a:pt x="6349" y="7419"/>
                  <a:pt x="6425" y="7419"/>
                </a:cubicBezTo>
                <a:cubicBezTo>
                  <a:pt x="6501" y="7419"/>
                  <a:pt x="6562" y="7340"/>
                  <a:pt x="6562" y="7242"/>
                </a:cubicBezTo>
                <a:cubicBezTo>
                  <a:pt x="6562" y="7144"/>
                  <a:pt x="6501" y="7064"/>
                  <a:pt x="6425" y="7064"/>
                </a:cubicBezTo>
                <a:close/>
                <a:moveTo>
                  <a:pt x="6836" y="7064"/>
                </a:moveTo>
                <a:cubicBezTo>
                  <a:pt x="6759" y="7064"/>
                  <a:pt x="6697" y="7144"/>
                  <a:pt x="6697" y="7242"/>
                </a:cubicBezTo>
                <a:cubicBezTo>
                  <a:pt x="6697" y="7340"/>
                  <a:pt x="6759" y="7419"/>
                  <a:pt x="6836" y="7419"/>
                </a:cubicBezTo>
                <a:cubicBezTo>
                  <a:pt x="6912" y="7419"/>
                  <a:pt x="6973" y="7340"/>
                  <a:pt x="6973" y="7242"/>
                </a:cubicBezTo>
                <a:cubicBezTo>
                  <a:pt x="6973" y="7144"/>
                  <a:pt x="6912" y="7064"/>
                  <a:pt x="6836" y="7064"/>
                </a:cubicBezTo>
                <a:close/>
                <a:moveTo>
                  <a:pt x="7247" y="7064"/>
                </a:moveTo>
                <a:cubicBezTo>
                  <a:pt x="7170" y="7064"/>
                  <a:pt x="7108" y="7144"/>
                  <a:pt x="7108" y="7242"/>
                </a:cubicBezTo>
                <a:cubicBezTo>
                  <a:pt x="7108" y="7340"/>
                  <a:pt x="7170" y="7419"/>
                  <a:pt x="7247" y="7419"/>
                </a:cubicBezTo>
                <a:cubicBezTo>
                  <a:pt x="7323" y="7419"/>
                  <a:pt x="7384" y="7340"/>
                  <a:pt x="7384" y="7242"/>
                </a:cubicBezTo>
                <a:cubicBezTo>
                  <a:pt x="7384" y="7144"/>
                  <a:pt x="7323" y="7064"/>
                  <a:pt x="7247" y="7064"/>
                </a:cubicBezTo>
                <a:close/>
                <a:moveTo>
                  <a:pt x="7616" y="7064"/>
                </a:moveTo>
                <a:cubicBezTo>
                  <a:pt x="7540" y="7064"/>
                  <a:pt x="7478" y="7144"/>
                  <a:pt x="7478" y="7242"/>
                </a:cubicBezTo>
                <a:cubicBezTo>
                  <a:pt x="7478" y="7340"/>
                  <a:pt x="7540" y="7419"/>
                  <a:pt x="7616" y="7419"/>
                </a:cubicBezTo>
                <a:cubicBezTo>
                  <a:pt x="7693" y="7419"/>
                  <a:pt x="7754" y="7340"/>
                  <a:pt x="7754" y="7242"/>
                </a:cubicBezTo>
                <a:cubicBezTo>
                  <a:pt x="7754" y="7144"/>
                  <a:pt x="7693" y="7064"/>
                  <a:pt x="7616" y="7064"/>
                </a:cubicBezTo>
                <a:close/>
                <a:moveTo>
                  <a:pt x="8027" y="7064"/>
                </a:moveTo>
                <a:cubicBezTo>
                  <a:pt x="7951" y="7064"/>
                  <a:pt x="7889" y="7144"/>
                  <a:pt x="7889" y="7242"/>
                </a:cubicBezTo>
                <a:cubicBezTo>
                  <a:pt x="7889" y="7340"/>
                  <a:pt x="7951" y="7419"/>
                  <a:pt x="8027" y="7419"/>
                </a:cubicBezTo>
                <a:cubicBezTo>
                  <a:pt x="8104" y="7419"/>
                  <a:pt x="8165" y="7340"/>
                  <a:pt x="8165" y="7242"/>
                </a:cubicBezTo>
                <a:cubicBezTo>
                  <a:pt x="8165" y="7144"/>
                  <a:pt x="8104" y="7064"/>
                  <a:pt x="8027" y="7064"/>
                </a:cubicBezTo>
                <a:close/>
                <a:moveTo>
                  <a:pt x="8438" y="7064"/>
                </a:moveTo>
                <a:cubicBezTo>
                  <a:pt x="8362" y="7064"/>
                  <a:pt x="8299" y="7144"/>
                  <a:pt x="8299" y="7242"/>
                </a:cubicBezTo>
                <a:cubicBezTo>
                  <a:pt x="8299" y="7340"/>
                  <a:pt x="8362" y="7419"/>
                  <a:pt x="8438" y="7419"/>
                </a:cubicBezTo>
                <a:cubicBezTo>
                  <a:pt x="8515" y="7419"/>
                  <a:pt x="8576" y="7340"/>
                  <a:pt x="8576" y="7242"/>
                </a:cubicBezTo>
                <a:cubicBezTo>
                  <a:pt x="8576" y="7144"/>
                  <a:pt x="8515" y="7064"/>
                  <a:pt x="8438" y="7064"/>
                </a:cubicBezTo>
                <a:close/>
                <a:moveTo>
                  <a:pt x="8808" y="7064"/>
                </a:moveTo>
                <a:cubicBezTo>
                  <a:pt x="8732" y="7064"/>
                  <a:pt x="8669" y="7144"/>
                  <a:pt x="8669" y="7242"/>
                </a:cubicBezTo>
                <a:cubicBezTo>
                  <a:pt x="8669" y="7340"/>
                  <a:pt x="8732" y="7419"/>
                  <a:pt x="8808" y="7419"/>
                </a:cubicBezTo>
                <a:cubicBezTo>
                  <a:pt x="8884" y="7419"/>
                  <a:pt x="8945" y="7340"/>
                  <a:pt x="8945" y="7242"/>
                </a:cubicBezTo>
                <a:cubicBezTo>
                  <a:pt x="8945" y="7144"/>
                  <a:pt x="8884" y="7064"/>
                  <a:pt x="8808" y="7064"/>
                </a:cubicBezTo>
                <a:close/>
                <a:moveTo>
                  <a:pt x="9219" y="7064"/>
                </a:moveTo>
                <a:cubicBezTo>
                  <a:pt x="9142" y="7064"/>
                  <a:pt x="9080" y="7144"/>
                  <a:pt x="9080" y="7242"/>
                </a:cubicBezTo>
                <a:cubicBezTo>
                  <a:pt x="9080" y="7340"/>
                  <a:pt x="9142" y="7419"/>
                  <a:pt x="9219" y="7419"/>
                </a:cubicBezTo>
                <a:cubicBezTo>
                  <a:pt x="9295" y="7419"/>
                  <a:pt x="9356" y="7340"/>
                  <a:pt x="9356" y="7242"/>
                </a:cubicBezTo>
                <a:cubicBezTo>
                  <a:pt x="9356" y="7144"/>
                  <a:pt x="9295" y="7064"/>
                  <a:pt x="9219" y="7064"/>
                </a:cubicBezTo>
                <a:close/>
                <a:moveTo>
                  <a:pt x="9589" y="7064"/>
                </a:moveTo>
                <a:cubicBezTo>
                  <a:pt x="9512" y="7064"/>
                  <a:pt x="9450" y="7144"/>
                  <a:pt x="9450" y="7242"/>
                </a:cubicBezTo>
                <a:cubicBezTo>
                  <a:pt x="9450" y="7340"/>
                  <a:pt x="9512" y="7419"/>
                  <a:pt x="9589" y="7419"/>
                </a:cubicBezTo>
                <a:cubicBezTo>
                  <a:pt x="9665" y="7419"/>
                  <a:pt x="9726" y="7340"/>
                  <a:pt x="9726" y="7242"/>
                </a:cubicBezTo>
                <a:cubicBezTo>
                  <a:pt x="9726" y="7144"/>
                  <a:pt x="9665" y="7064"/>
                  <a:pt x="9589" y="7064"/>
                </a:cubicBezTo>
                <a:close/>
                <a:moveTo>
                  <a:pt x="9999" y="7064"/>
                </a:moveTo>
                <a:cubicBezTo>
                  <a:pt x="9923" y="7064"/>
                  <a:pt x="9861" y="7144"/>
                  <a:pt x="9861" y="7242"/>
                </a:cubicBezTo>
                <a:cubicBezTo>
                  <a:pt x="9861" y="7340"/>
                  <a:pt x="9923" y="7419"/>
                  <a:pt x="9999" y="7419"/>
                </a:cubicBezTo>
                <a:cubicBezTo>
                  <a:pt x="10076" y="7419"/>
                  <a:pt x="10137" y="7340"/>
                  <a:pt x="10137" y="7242"/>
                </a:cubicBezTo>
                <a:cubicBezTo>
                  <a:pt x="10137" y="7144"/>
                  <a:pt x="10076" y="7064"/>
                  <a:pt x="9999" y="7064"/>
                </a:cubicBezTo>
                <a:close/>
                <a:moveTo>
                  <a:pt x="10410" y="7064"/>
                </a:moveTo>
                <a:cubicBezTo>
                  <a:pt x="10334" y="7064"/>
                  <a:pt x="10272" y="7144"/>
                  <a:pt x="10272" y="7242"/>
                </a:cubicBezTo>
                <a:cubicBezTo>
                  <a:pt x="10272" y="7340"/>
                  <a:pt x="10334" y="7419"/>
                  <a:pt x="10410" y="7419"/>
                </a:cubicBezTo>
                <a:cubicBezTo>
                  <a:pt x="10487" y="7419"/>
                  <a:pt x="10548" y="7340"/>
                  <a:pt x="10548" y="7242"/>
                </a:cubicBezTo>
                <a:cubicBezTo>
                  <a:pt x="10548" y="7144"/>
                  <a:pt x="10487" y="7064"/>
                  <a:pt x="10410" y="7064"/>
                </a:cubicBezTo>
                <a:close/>
                <a:moveTo>
                  <a:pt x="10780" y="7064"/>
                </a:moveTo>
                <a:cubicBezTo>
                  <a:pt x="10704" y="7064"/>
                  <a:pt x="10641" y="7144"/>
                  <a:pt x="10641" y="7242"/>
                </a:cubicBezTo>
                <a:cubicBezTo>
                  <a:pt x="10641" y="7340"/>
                  <a:pt x="10704" y="7419"/>
                  <a:pt x="10780" y="7419"/>
                </a:cubicBezTo>
                <a:cubicBezTo>
                  <a:pt x="10856" y="7419"/>
                  <a:pt x="10917" y="7340"/>
                  <a:pt x="10917" y="7242"/>
                </a:cubicBezTo>
                <a:cubicBezTo>
                  <a:pt x="10917" y="7144"/>
                  <a:pt x="10856" y="7064"/>
                  <a:pt x="10780" y="7064"/>
                </a:cubicBezTo>
                <a:close/>
                <a:moveTo>
                  <a:pt x="11191" y="7064"/>
                </a:moveTo>
                <a:cubicBezTo>
                  <a:pt x="11115" y="7064"/>
                  <a:pt x="11052" y="7144"/>
                  <a:pt x="11052" y="7242"/>
                </a:cubicBezTo>
                <a:cubicBezTo>
                  <a:pt x="11052" y="7340"/>
                  <a:pt x="11115" y="7419"/>
                  <a:pt x="11191" y="7419"/>
                </a:cubicBezTo>
                <a:cubicBezTo>
                  <a:pt x="11267" y="7419"/>
                  <a:pt x="11328" y="7340"/>
                  <a:pt x="11328" y="7242"/>
                </a:cubicBezTo>
                <a:cubicBezTo>
                  <a:pt x="11328" y="7144"/>
                  <a:pt x="11267" y="7064"/>
                  <a:pt x="11191" y="7064"/>
                </a:cubicBezTo>
                <a:close/>
                <a:moveTo>
                  <a:pt x="11602" y="7064"/>
                </a:moveTo>
                <a:cubicBezTo>
                  <a:pt x="11526" y="7064"/>
                  <a:pt x="11463" y="7144"/>
                  <a:pt x="11463" y="7242"/>
                </a:cubicBezTo>
                <a:cubicBezTo>
                  <a:pt x="11463" y="7340"/>
                  <a:pt x="11526" y="7419"/>
                  <a:pt x="11602" y="7419"/>
                </a:cubicBezTo>
                <a:cubicBezTo>
                  <a:pt x="11678" y="7419"/>
                  <a:pt x="11739" y="7340"/>
                  <a:pt x="11739" y="7242"/>
                </a:cubicBezTo>
                <a:cubicBezTo>
                  <a:pt x="11739" y="7144"/>
                  <a:pt x="11678" y="7064"/>
                  <a:pt x="11602" y="7064"/>
                </a:cubicBezTo>
                <a:close/>
                <a:moveTo>
                  <a:pt x="11972" y="7064"/>
                </a:moveTo>
                <a:cubicBezTo>
                  <a:pt x="11895" y="7064"/>
                  <a:pt x="11833" y="7144"/>
                  <a:pt x="11833" y="7242"/>
                </a:cubicBezTo>
                <a:cubicBezTo>
                  <a:pt x="11833" y="7340"/>
                  <a:pt x="11895" y="7419"/>
                  <a:pt x="11972" y="7419"/>
                </a:cubicBezTo>
                <a:cubicBezTo>
                  <a:pt x="12048" y="7419"/>
                  <a:pt x="12109" y="7340"/>
                  <a:pt x="12109" y="7242"/>
                </a:cubicBezTo>
                <a:cubicBezTo>
                  <a:pt x="12109" y="7144"/>
                  <a:pt x="12048" y="7064"/>
                  <a:pt x="11972" y="7064"/>
                </a:cubicBezTo>
                <a:close/>
                <a:moveTo>
                  <a:pt x="12382" y="7064"/>
                </a:moveTo>
                <a:cubicBezTo>
                  <a:pt x="12306" y="7064"/>
                  <a:pt x="12244" y="7144"/>
                  <a:pt x="12244" y="7242"/>
                </a:cubicBezTo>
                <a:cubicBezTo>
                  <a:pt x="12244" y="7340"/>
                  <a:pt x="12306" y="7419"/>
                  <a:pt x="12382" y="7419"/>
                </a:cubicBezTo>
                <a:cubicBezTo>
                  <a:pt x="12459" y="7419"/>
                  <a:pt x="12520" y="7340"/>
                  <a:pt x="12520" y="7242"/>
                </a:cubicBezTo>
                <a:cubicBezTo>
                  <a:pt x="12520" y="7144"/>
                  <a:pt x="12459" y="7064"/>
                  <a:pt x="12382" y="7064"/>
                </a:cubicBezTo>
                <a:close/>
                <a:moveTo>
                  <a:pt x="12752" y="7064"/>
                </a:moveTo>
                <a:cubicBezTo>
                  <a:pt x="12676" y="7064"/>
                  <a:pt x="12614" y="7145"/>
                  <a:pt x="12614" y="7242"/>
                </a:cubicBezTo>
                <a:cubicBezTo>
                  <a:pt x="12614" y="7340"/>
                  <a:pt x="12676" y="7419"/>
                  <a:pt x="12752" y="7419"/>
                </a:cubicBezTo>
                <a:cubicBezTo>
                  <a:pt x="12829" y="7419"/>
                  <a:pt x="12890" y="7340"/>
                  <a:pt x="12890" y="7242"/>
                </a:cubicBezTo>
                <a:cubicBezTo>
                  <a:pt x="12890" y="7145"/>
                  <a:pt x="12829" y="7064"/>
                  <a:pt x="12752" y="7064"/>
                </a:cubicBezTo>
                <a:close/>
                <a:moveTo>
                  <a:pt x="13163" y="7064"/>
                </a:moveTo>
                <a:cubicBezTo>
                  <a:pt x="13087" y="7064"/>
                  <a:pt x="13024" y="7145"/>
                  <a:pt x="13024" y="7242"/>
                </a:cubicBezTo>
                <a:cubicBezTo>
                  <a:pt x="13024" y="7340"/>
                  <a:pt x="13087" y="7419"/>
                  <a:pt x="13163" y="7419"/>
                </a:cubicBezTo>
                <a:cubicBezTo>
                  <a:pt x="13240" y="7419"/>
                  <a:pt x="13301" y="7340"/>
                  <a:pt x="13301" y="7242"/>
                </a:cubicBezTo>
                <a:cubicBezTo>
                  <a:pt x="13301" y="7145"/>
                  <a:pt x="13240" y="7064"/>
                  <a:pt x="13163" y="7064"/>
                </a:cubicBezTo>
                <a:close/>
                <a:moveTo>
                  <a:pt x="13574" y="7064"/>
                </a:moveTo>
                <a:cubicBezTo>
                  <a:pt x="13498" y="7064"/>
                  <a:pt x="13435" y="7145"/>
                  <a:pt x="13435" y="7242"/>
                </a:cubicBezTo>
                <a:cubicBezTo>
                  <a:pt x="13435" y="7340"/>
                  <a:pt x="13498" y="7419"/>
                  <a:pt x="13574" y="7419"/>
                </a:cubicBezTo>
                <a:cubicBezTo>
                  <a:pt x="13650" y="7419"/>
                  <a:pt x="13711" y="7340"/>
                  <a:pt x="13711" y="7242"/>
                </a:cubicBezTo>
                <a:cubicBezTo>
                  <a:pt x="13711" y="7145"/>
                  <a:pt x="13650" y="7064"/>
                  <a:pt x="13574" y="7064"/>
                </a:cubicBezTo>
                <a:close/>
                <a:moveTo>
                  <a:pt x="13985" y="7064"/>
                </a:moveTo>
                <a:cubicBezTo>
                  <a:pt x="13908" y="7064"/>
                  <a:pt x="13846" y="7145"/>
                  <a:pt x="13846" y="7242"/>
                </a:cubicBezTo>
                <a:cubicBezTo>
                  <a:pt x="13846" y="7340"/>
                  <a:pt x="13908" y="7419"/>
                  <a:pt x="13985" y="7419"/>
                </a:cubicBezTo>
                <a:cubicBezTo>
                  <a:pt x="14061" y="7419"/>
                  <a:pt x="14122" y="7340"/>
                  <a:pt x="14122" y="7242"/>
                </a:cubicBezTo>
                <a:cubicBezTo>
                  <a:pt x="14122" y="7145"/>
                  <a:pt x="14061" y="7064"/>
                  <a:pt x="13985" y="7064"/>
                </a:cubicBezTo>
                <a:close/>
                <a:moveTo>
                  <a:pt x="14355" y="7064"/>
                </a:moveTo>
                <a:cubicBezTo>
                  <a:pt x="14278" y="7064"/>
                  <a:pt x="14216" y="7145"/>
                  <a:pt x="14216" y="7242"/>
                </a:cubicBezTo>
                <a:cubicBezTo>
                  <a:pt x="14216" y="7340"/>
                  <a:pt x="14278" y="7419"/>
                  <a:pt x="14355" y="7419"/>
                </a:cubicBezTo>
                <a:cubicBezTo>
                  <a:pt x="14431" y="7419"/>
                  <a:pt x="14492" y="7340"/>
                  <a:pt x="14492" y="7242"/>
                </a:cubicBezTo>
                <a:cubicBezTo>
                  <a:pt x="14492" y="7145"/>
                  <a:pt x="14431" y="7064"/>
                  <a:pt x="14355" y="7064"/>
                </a:cubicBezTo>
                <a:close/>
                <a:moveTo>
                  <a:pt x="14765" y="7064"/>
                </a:moveTo>
                <a:cubicBezTo>
                  <a:pt x="14689" y="7064"/>
                  <a:pt x="14627" y="7145"/>
                  <a:pt x="14627" y="7242"/>
                </a:cubicBezTo>
                <a:cubicBezTo>
                  <a:pt x="14627" y="7340"/>
                  <a:pt x="14689" y="7419"/>
                  <a:pt x="14765" y="7419"/>
                </a:cubicBezTo>
                <a:cubicBezTo>
                  <a:pt x="14842" y="7419"/>
                  <a:pt x="14903" y="7340"/>
                  <a:pt x="14903" y="7242"/>
                </a:cubicBezTo>
                <a:cubicBezTo>
                  <a:pt x="14903" y="7145"/>
                  <a:pt x="14842" y="7064"/>
                  <a:pt x="14765" y="7064"/>
                </a:cubicBezTo>
                <a:close/>
                <a:moveTo>
                  <a:pt x="15135" y="7064"/>
                </a:moveTo>
                <a:cubicBezTo>
                  <a:pt x="15059" y="7064"/>
                  <a:pt x="14997" y="7145"/>
                  <a:pt x="14997" y="7242"/>
                </a:cubicBezTo>
                <a:cubicBezTo>
                  <a:pt x="14997" y="7340"/>
                  <a:pt x="15059" y="7419"/>
                  <a:pt x="15135" y="7419"/>
                </a:cubicBezTo>
                <a:cubicBezTo>
                  <a:pt x="15212" y="7419"/>
                  <a:pt x="15273" y="7340"/>
                  <a:pt x="15273" y="7242"/>
                </a:cubicBezTo>
                <a:cubicBezTo>
                  <a:pt x="15273" y="7145"/>
                  <a:pt x="15212" y="7064"/>
                  <a:pt x="15135" y="7064"/>
                </a:cubicBezTo>
                <a:close/>
                <a:moveTo>
                  <a:pt x="15546" y="7064"/>
                </a:moveTo>
                <a:cubicBezTo>
                  <a:pt x="15470" y="7064"/>
                  <a:pt x="15407" y="7145"/>
                  <a:pt x="15407" y="7242"/>
                </a:cubicBezTo>
                <a:cubicBezTo>
                  <a:pt x="15407" y="7340"/>
                  <a:pt x="15470" y="7419"/>
                  <a:pt x="15546" y="7419"/>
                </a:cubicBezTo>
                <a:cubicBezTo>
                  <a:pt x="15623" y="7419"/>
                  <a:pt x="15684" y="7340"/>
                  <a:pt x="15684" y="7242"/>
                </a:cubicBezTo>
                <a:cubicBezTo>
                  <a:pt x="15684" y="7145"/>
                  <a:pt x="15623" y="7064"/>
                  <a:pt x="15546" y="7064"/>
                </a:cubicBezTo>
                <a:close/>
                <a:moveTo>
                  <a:pt x="15957" y="7064"/>
                </a:moveTo>
                <a:cubicBezTo>
                  <a:pt x="15881" y="7064"/>
                  <a:pt x="15818" y="7145"/>
                  <a:pt x="15818" y="7242"/>
                </a:cubicBezTo>
                <a:cubicBezTo>
                  <a:pt x="15818" y="7340"/>
                  <a:pt x="15881" y="7419"/>
                  <a:pt x="15957" y="7419"/>
                </a:cubicBezTo>
                <a:cubicBezTo>
                  <a:pt x="16033" y="7419"/>
                  <a:pt x="16094" y="7340"/>
                  <a:pt x="16094" y="7242"/>
                </a:cubicBezTo>
                <a:cubicBezTo>
                  <a:pt x="16094" y="7145"/>
                  <a:pt x="16033" y="7064"/>
                  <a:pt x="15957" y="7064"/>
                </a:cubicBezTo>
                <a:close/>
                <a:moveTo>
                  <a:pt x="16327" y="7064"/>
                </a:moveTo>
                <a:cubicBezTo>
                  <a:pt x="16250" y="7064"/>
                  <a:pt x="16188" y="7145"/>
                  <a:pt x="16188" y="7242"/>
                </a:cubicBezTo>
                <a:cubicBezTo>
                  <a:pt x="16188" y="7340"/>
                  <a:pt x="16250" y="7419"/>
                  <a:pt x="16327" y="7419"/>
                </a:cubicBezTo>
                <a:cubicBezTo>
                  <a:pt x="16403" y="7419"/>
                  <a:pt x="16464" y="7340"/>
                  <a:pt x="16464" y="7242"/>
                </a:cubicBezTo>
                <a:cubicBezTo>
                  <a:pt x="16464" y="7145"/>
                  <a:pt x="16403" y="7064"/>
                  <a:pt x="16327" y="7064"/>
                </a:cubicBezTo>
                <a:close/>
                <a:moveTo>
                  <a:pt x="16738" y="7064"/>
                </a:moveTo>
                <a:cubicBezTo>
                  <a:pt x="16661" y="7064"/>
                  <a:pt x="16599" y="7145"/>
                  <a:pt x="16599" y="7242"/>
                </a:cubicBezTo>
                <a:cubicBezTo>
                  <a:pt x="16599" y="7340"/>
                  <a:pt x="16661" y="7419"/>
                  <a:pt x="16738" y="7419"/>
                </a:cubicBezTo>
                <a:cubicBezTo>
                  <a:pt x="16814" y="7419"/>
                  <a:pt x="16875" y="7340"/>
                  <a:pt x="16875" y="7242"/>
                </a:cubicBezTo>
                <a:cubicBezTo>
                  <a:pt x="16875" y="7145"/>
                  <a:pt x="16814" y="7064"/>
                  <a:pt x="16738" y="7064"/>
                </a:cubicBezTo>
                <a:close/>
                <a:moveTo>
                  <a:pt x="17149" y="7064"/>
                </a:moveTo>
                <a:cubicBezTo>
                  <a:pt x="17072" y="7064"/>
                  <a:pt x="17010" y="7145"/>
                  <a:pt x="17010" y="7242"/>
                </a:cubicBezTo>
                <a:cubicBezTo>
                  <a:pt x="17010" y="7340"/>
                  <a:pt x="17072" y="7419"/>
                  <a:pt x="17149" y="7419"/>
                </a:cubicBezTo>
                <a:cubicBezTo>
                  <a:pt x="17225" y="7419"/>
                  <a:pt x="17286" y="7340"/>
                  <a:pt x="17286" y="7242"/>
                </a:cubicBezTo>
                <a:cubicBezTo>
                  <a:pt x="17286" y="7145"/>
                  <a:pt x="17225" y="7064"/>
                  <a:pt x="17149" y="7064"/>
                </a:cubicBezTo>
                <a:close/>
                <a:moveTo>
                  <a:pt x="17518" y="7064"/>
                </a:moveTo>
                <a:cubicBezTo>
                  <a:pt x="17442" y="7064"/>
                  <a:pt x="17380" y="7145"/>
                  <a:pt x="17380" y="7242"/>
                </a:cubicBezTo>
                <a:cubicBezTo>
                  <a:pt x="17380" y="7340"/>
                  <a:pt x="17442" y="7419"/>
                  <a:pt x="17518" y="7419"/>
                </a:cubicBezTo>
                <a:cubicBezTo>
                  <a:pt x="17595" y="7419"/>
                  <a:pt x="17656" y="7340"/>
                  <a:pt x="17656" y="7242"/>
                </a:cubicBezTo>
                <a:cubicBezTo>
                  <a:pt x="17656" y="7145"/>
                  <a:pt x="17595" y="7064"/>
                  <a:pt x="17518" y="7064"/>
                </a:cubicBezTo>
                <a:close/>
                <a:moveTo>
                  <a:pt x="17929" y="7064"/>
                </a:moveTo>
                <a:cubicBezTo>
                  <a:pt x="17853" y="7064"/>
                  <a:pt x="17791" y="7145"/>
                  <a:pt x="17791" y="7242"/>
                </a:cubicBezTo>
                <a:cubicBezTo>
                  <a:pt x="17791" y="7340"/>
                  <a:pt x="17853" y="7419"/>
                  <a:pt x="17929" y="7419"/>
                </a:cubicBezTo>
                <a:cubicBezTo>
                  <a:pt x="18005" y="7419"/>
                  <a:pt x="18067" y="7340"/>
                  <a:pt x="18067" y="7242"/>
                </a:cubicBezTo>
                <a:cubicBezTo>
                  <a:pt x="18067" y="7145"/>
                  <a:pt x="18005" y="7064"/>
                  <a:pt x="17929" y="7064"/>
                </a:cubicBezTo>
                <a:close/>
                <a:moveTo>
                  <a:pt x="18299" y="7064"/>
                </a:moveTo>
                <a:cubicBezTo>
                  <a:pt x="18223" y="7064"/>
                  <a:pt x="18160" y="7145"/>
                  <a:pt x="18160" y="7242"/>
                </a:cubicBezTo>
                <a:cubicBezTo>
                  <a:pt x="18160" y="7340"/>
                  <a:pt x="18223" y="7419"/>
                  <a:pt x="18299" y="7419"/>
                </a:cubicBezTo>
                <a:cubicBezTo>
                  <a:pt x="18375" y="7419"/>
                  <a:pt x="18436" y="7340"/>
                  <a:pt x="18436" y="7242"/>
                </a:cubicBezTo>
                <a:cubicBezTo>
                  <a:pt x="18436" y="7145"/>
                  <a:pt x="18375" y="7064"/>
                  <a:pt x="18299" y="7064"/>
                </a:cubicBezTo>
                <a:close/>
                <a:moveTo>
                  <a:pt x="1741" y="7117"/>
                </a:moveTo>
                <a:cubicBezTo>
                  <a:pt x="1665" y="7117"/>
                  <a:pt x="1602" y="7197"/>
                  <a:pt x="1602" y="7295"/>
                </a:cubicBezTo>
                <a:cubicBezTo>
                  <a:pt x="1602" y="7393"/>
                  <a:pt x="1665" y="7471"/>
                  <a:pt x="1741" y="7471"/>
                </a:cubicBezTo>
                <a:cubicBezTo>
                  <a:pt x="1817" y="7471"/>
                  <a:pt x="1878" y="7393"/>
                  <a:pt x="1878" y="7295"/>
                </a:cubicBezTo>
                <a:cubicBezTo>
                  <a:pt x="1878" y="7197"/>
                  <a:pt x="1817" y="7117"/>
                  <a:pt x="1741" y="7117"/>
                </a:cubicBezTo>
                <a:close/>
                <a:moveTo>
                  <a:pt x="2111" y="7117"/>
                </a:moveTo>
                <a:cubicBezTo>
                  <a:pt x="2035" y="7117"/>
                  <a:pt x="1972" y="7197"/>
                  <a:pt x="1972" y="7295"/>
                </a:cubicBezTo>
                <a:cubicBezTo>
                  <a:pt x="1972" y="7393"/>
                  <a:pt x="2035" y="7471"/>
                  <a:pt x="2111" y="7471"/>
                </a:cubicBezTo>
                <a:cubicBezTo>
                  <a:pt x="2187" y="7471"/>
                  <a:pt x="2248" y="7393"/>
                  <a:pt x="2248" y="7295"/>
                </a:cubicBezTo>
                <a:cubicBezTo>
                  <a:pt x="2248" y="7197"/>
                  <a:pt x="2187" y="7117"/>
                  <a:pt x="2111" y="7117"/>
                </a:cubicBezTo>
                <a:close/>
                <a:moveTo>
                  <a:pt x="2522" y="7117"/>
                </a:moveTo>
                <a:cubicBezTo>
                  <a:pt x="2445" y="7117"/>
                  <a:pt x="2383" y="7197"/>
                  <a:pt x="2383" y="7295"/>
                </a:cubicBezTo>
                <a:cubicBezTo>
                  <a:pt x="2383" y="7393"/>
                  <a:pt x="2445" y="7471"/>
                  <a:pt x="2522" y="7471"/>
                </a:cubicBezTo>
                <a:cubicBezTo>
                  <a:pt x="2598" y="7471"/>
                  <a:pt x="2659" y="7393"/>
                  <a:pt x="2659" y="7295"/>
                </a:cubicBezTo>
                <a:cubicBezTo>
                  <a:pt x="2659" y="7197"/>
                  <a:pt x="2598" y="7117"/>
                  <a:pt x="2522" y="7117"/>
                </a:cubicBezTo>
                <a:close/>
                <a:moveTo>
                  <a:pt x="2891" y="7117"/>
                </a:moveTo>
                <a:cubicBezTo>
                  <a:pt x="2815" y="7117"/>
                  <a:pt x="2753" y="7197"/>
                  <a:pt x="2753" y="7295"/>
                </a:cubicBezTo>
                <a:cubicBezTo>
                  <a:pt x="2753" y="7393"/>
                  <a:pt x="2815" y="7471"/>
                  <a:pt x="2891" y="7471"/>
                </a:cubicBezTo>
                <a:cubicBezTo>
                  <a:pt x="2968" y="7471"/>
                  <a:pt x="3029" y="7393"/>
                  <a:pt x="3029" y="7295"/>
                </a:cubicBezTo>
                <a:cubicBezTo>
                  <a:pt x="3029" y="7197"/>
                  <a:pt x="2968" y="7117"/>
                  <a:pt x="2891" y="7117"/>
                </a:cubicBezTo>
                <a:close/>
                <a:moveTo>
                  <a:pt x="3302" y="7117"/>
                </a:moveTo>
                <a:cubicBezTo>
                  <a:pt x="3226" y="7117"/>
                  <a:pt x="3164" y="7197"/>
                  <a:pt x="3164" y="7295"/>
                </a:cubicBezTo>
                <a:cubicBezTo>
                  <a:pt x="3164" y="7393"/>
                  <a:pt x="3226" y="7471"/>
                  <a:pt x="3302" y="7471"/>
                </a:cubicBezTo>
                <a:cubicBezTo>
                  <a:pt x="3379" y="7471"/>
                  <a:pt x="3440" y="7393"/>
                  <a:pt x="3440" y="7295"/>
                </a:cubicBezTo>
                <a:cubicBezTo>
                  <a:pt x="3440" y="7197"/>
                  <a:pt x="3379" y="7117"/>
                  <a:pt x="3302" y="7117"/>
                </a:cubicBezTo>
                <a:close/>
                <a:moveTo>
                  <a:pt x="1741" y="7592"/>
                </a:moveTo>
                <a:cubicBezTo>
                  <a:pt x="1665" y="7592"/>
                  <a:pt x="1602" y="7672"/>
                  <a:pt x="1602" y="7769"/>
                </a:cubicBezTo>
                <a:cubicBezTo>
                  <a:pt x="1602" y="7867"/>
                  <a:pt x="1665" y="7947"/>
                  <a:pt x="1741" y="7947"/>
                </a:cubicBezTo>
                <a:cubicBezTo>
                  <a:pt x="1817" y="7947"/>
                  <a:pt x="1878" y="7867"/>
                  <a:pt x="1878" y="7769"/>
                </a:cubicBezTo>
                <a:cubicBezTo>
                  <a:pt x="1878" y="7672"/>
                  <a:pt x="1817" y="7592"/>
                  <a:pt x="1741" y="7592"/>
                </a:cubicBezTo>
                <a:close/>
                <a:moveTo>
                  <a:pt x="2111" y="7592"/>
                </a:moveTo>
                <a:cubicBezTo>
                  <a:pt x="2035" y="7592"/>
                  <a:pt x="1972" y="7672"/>
                  <a:pt x="1972" y="7769"/>
                </a:cubicBezTo>
                <a:cubicBezTo>
                  <a:pt x="1972" y="7867"/>
                  <a:pt x="2035" y="7947"/>
                  <a:pt x="2111" y="7947"/>
                </a:cubicBezTo>
                <a:cubicBezTo>
                  <a:pt x="2187" y="7947"/>
                  <a:pt x="2248" y="7867"/>
                  <a:pt x="2248" y="7769"/>
                </a:cubicBezTo>
                <a:cubicBezTo>
                  <a:pt x="2248" y="7672"/>
                  <a:pt x="2187" y="7592"/>
                  <a:pt x="2111" y="7592"/>
                </a:cubicBezTo>
                <a:close/>
                <a:moveTo>
                  <a:pt x="2522" y="7592"/>
                </a:moveTo>
                <a:cubicBezTo>
                  <a:pt x="2445" y="7592"/>
                  <a:pt x="2383" y="7672"/>
                  <a:pt x="2383" y="7769"/>
                </a:cubicBezTo>
                <a:cubicBezTo>
                  <a:pt x="2383" y="7867"/>
                  <a:pt x="2445" y="7947"/>
                  <a:pt x="2522" y="7947"/>
                </a:cubicBezTo>
                <a:cubicBezTo>
                  <a:pt x="2598" y="7947"/>
                  <a:pt x="2659" y="7867"/>
                  <a:pt x="2659" y="7769"/>
                </a:cubicBezTo>
                <a:cubicBezTo>
                  <a:pt x="2659" y="7672"/>
                  <a:pt x="2598" y="7592"/>
                  <a:pt x="2522" y="7592"/>
                </a:cubicBezTo>
                <a:close/>
                <a:moveTo>
                  <a:pt x="2891" y="7592"/>
                </a:moveTo>
                <a:cubicBezTo>
                  <a:pt x="2815" y="7592"/>
                  <a:pt x="2753" y="7672"/>
                  <a:pt x="2753" y="7769"/>
                </a:cubicBezTo>
                <a:cubicBezTo>
                  <a:pt x="2753" y="7867"/>
                  <a:pt x="2815" y="7947"/>
                  <a:pt x="2891" y="7947"/>
                </a:cubicBezTo>
                <a:cubicBezTo>
                  <a:pt x="2968" y="7947"/>
                  <a:pt x="3029" y="7867"/>
                  <a:pt x="3029" y="7769"/>
                </a:cubicBezTo>
                <a:cubicBezTo>
                  <a:pt x="3029" y="7672"/>
                  <a:pt x="2968" y="7592"/>
                  <a:pt x="2891" y="7592"/>
                </a:cubicBezTo>
                <a:close/>
                <a:moveTo>
                  <a:pt x="3302" y="7592"/>
                </a:moveTo>
                <a:cubicBezTo>
                  <a:pt x="3226" y="7592"/>
                  <a:pt x="3164" y="7672"/>
                  <a:pt x="3164" y="7769"/>
                </a:cubicBezTo>
                <a:cubicBezTo>
                  <a:pt x="3164" y="7867"/>
                  <a:pt x="3226" y="7947"/>
                  <a:pt x="3302" y="7947"/>
                </a:cubicBezTo>
                <a:cubicBezTo>
                  <a:pt x="3379" y="7947"/>
                  <a:pt x="3440" y="7867"/>
                  <a:pt x="3440" y="7769"/>
                </a:cubicBezTo>
                <a:cubicBezTo>
                  <a:pt x="3440" y="7672"/>
                  <a:pt x="3379" y="7592"/>
                  <a:pt x="3302" y="7592"/>
                </a:cubicBezTo>
                <a:close/>
                <a:moveTo>
                  <a:pt x="3713" y="7592"/>
                </a:moveTo>
                <a:cubicBezTo>
                  <a:pt x="3637" y="7592"/>
                  <a:pt x="3575" y="7671"/>
                  <a:pt x="3575" y="7769"/>
                </a:cubicBezTo>
                <a:cubicBezTo>
                  <a:pt x="3575" y="7867"/>
                  <a:pt x="3637" y="7946"/>
                  <a:pt x="3713" y="7946"/>
                </a:cubicBezTo>
                <a:cubicBezTo>
                  <a:pt x="3790" y="7946"/>
                  <a:pt x="3851" y="7867"/>
                  <a:pt x="3851" y="7769"/>
                </a:cubicBezTo>
                <a:cubicBezTo>
                  <a:pt x="3851" y="7672"/>
                  <a:pt x="3790" y="7592"/>
                  <a:pt x="3713" y="7592"/>
                </a:cubicBezTo>
                <a:close/>
                <a:moveTo>
                  <a:pt x="4083" y="7592"/>
                </a:moveTo>
                <a:cubicBezTo>
                  <a:pt x="4007" y="7592"/>
                  <a:pt x="3944" y="7671"/>
                  <a:pt x="3944" y="7769"/>
                </a:cubicBezTo>
                <a:cubicBezTo>
                  <a:pt x="3944" y="7867"/>
                  <a:pt x="4007" y="7946"/>
                  <a:pt x="4083" y="7946"/>
                </a:cubicBezTo>
                <a:cubicBezTo>
                  <a:pt x="4159" y="7946"/>
                  <a:pt x="4220" y="7867"/>
                  <a:pt x="4220" y="7769"/>
                </a:cubicBezTo>
                <a:cubicBezTo>
                  <a:pt x="4220" y="7672"/>
                  <a:pt x="4159" y="7592"/>
                  <a:pt x="4083" y="7592"/>
                </a:cubicBezTo>
                <a:close/>
                <a:moveTo>
                  <a:pt x="4453" y="7592"/>
                </a:moveTo>
                <a:cubicBezTo>
                  <a:pt x="4376" y="7592"/>
                  <a:pt x="4314" y="7671"/>
                  <a:pt x="4314" y="7769"/>
                </a:cubicBezTo>
                <a:cubicBezTo>
                  <a:pt x="4314" y="7867"/>
                  <a:pt x="4376" y="7946"/>
                  <a:pt x="4453" y="7946"/>
                </a:cubicBezTo>
                <a:cubicBezTo>
                  <a:pt x="4529" y="7946"/>
                  <a:pt x="4590" y="7867"/>
                  <a:pt x="4590" y="7769"/>
                </a:cubicBezTo>
                <a:cubicBezTo>
                  <a:pt x="4590" y="7672"/>
                  <a:pt x="4529" y="7592"/>
                  <a:pt x="4453" y="7592"/>
                </a:cubicBezTo>
                <a:close/>
                <a:moveTo>
                  <a:pt x="4864" y="7592"/>
                </a:moveTo>
                <a:cubicBezTo>
                  <a:pt x="4787" y="7592"/>
                  <a:pt x="4725" y="7671"/>
                  <a:pt x="4725" y="7769"/>
                </a:cubicBezTo>
                <a:cubicBezTo>
                  <a:pt x="4725" y="7867"/>
                  <a:pt x="4787" y="7946"/>
                  <a:pt x="4864" y="7946"/>
                </a:cubicBezTo>
                <a:cubicBezTo>
                  <a:pt x="4940" y="7946"/>
                  <a:pt x="5001" y="7867"/>
                  <a:pt x="5001" y="7769"/>
                </a:cubicBezTo>
                <a:cubicBezTo>
                  <a:pt x="5001" y="7672"/>
                  <a:pt x="4940" y="7592"/>
                  <a:pt x="4864" y="7592"/>
                </a:cubicBezTo>
                <a:close/>
                <a:moveTo>
                  <a:pt x="5274" y="7592"/>
                </a:moveTo>
                <a:cubicBezTo>
                  <a:pt x="5198" y="7592"/>
                  <a:pt x="5136" y="7671"/>
                  <a:pt x="5136" y="7769"/>
                </a:cubicBezTo>
                <a:cubicBezTo>
                  <a:pt x="5136" y="7867"/>
                  <a:pt x="5198" y="7946"/>
                  <a:pt x="5274" y="7946"/>
                </a:cubicBezTo>
                <a:cubicBezTo>
                  <a:pt x="5351" y="7946"/>
                  <a:pt x="5412" y="7867"/>
                  <a:pt x="5412" y="7769"/>
                </a:cubicBezTo>
                <a:cubicBezTo>
                  <a:pt x="5412" y="7672"/>
                  <a:pt x="5351" y="7592"/>
                  <a:pt x="5274" y="7592"/>
                </a:cubicBezTo>
                <a:close/>
                <a:moveTo>
                  <a:pt x="5644" y="7592"/>
                </a:moveTo>
                <a:cubicBezTo>
                  <a:pt x="5568" y="7592"/>
                  <a:pt x="5506" y="7671"/>
                  <a:pt x="5506" y="7769"/>
                </a:cubicBezTo>
                <a:cubicBezTo>
                  <a:pt x="5506" y="7867"/>
                  <a:pt x="5568" y="7946"/>
                  <a:pt x="5644" y="7946"/>
                </a:cubicBezTo>
                <a:cubicBezTo>
                  <a:pt x="5720" y="7946"/>
                  <a:pt x="5782" y="7867"/>
                  <a:pt x="5782" y="7769"/>
                </a:cubicBezTo>
                <a:cubicBezTo>
                  <a:pt x="5782" y="7672"/>
                  <a:pt x="5720" y="7592"/>
                  <a:pt x="5644" y="7592"/>
                </a:cubicBezTo>
                <a:close/>
                <a:moveTo>
                  <a:pt x="6055" y="7592"/>
                </a:moveTo>
                <a:cubicBezTo>
                  <a:pt x="5979" y="7592"/>
                  <a:pt x="5916" y="7671"/>
                  <a:pt x="5916" y="7769"/>
                </a:cubicBezTo>
                <a:cubicBezTo>
                  <a:pt x="5916" y="7867"/>
                  <a:pt x="5979" y="7946"/>
                  <a:pt x="6055" y="7946"/>
                </a:cubicBezTo>
                <a:cubicBezTo>
                  <a:pt x="6132" y="7946"/>
                  <a:pt x="6193" y="7867"/>
                  <a:pt x="6193" y="7769"/>
                </a:cubicBezTo>
                <a:cubicBezTo>
                  <a:pt x="6193" y="7672"/>
                  <a:pt x="6132" y="7592"/>
                  <a:pt x="6055" y="7592"/>
                </a:cubicBezTo>
                <a:close/>
                <a:moveTo>
                  <a:pt x="6425" y="7592"/>
                </a:moveTo>
                <a:cubicBezTo>
                  <a:pt x="6349" y="7592"/>
                  <a:pt x="6286" y="7671"/>
                  <a:pt x="6286" y="7769"/>
                </a:cubicBezTo>
                <a:cubicBezTo>
                  <a:pt x="6286" y="7867"/>
                  <a:pt x="6349" y="7946"/>
                  <a:pt x="6425" y="7946"/>
                </a:cubicBezTo>
                <a:cubicBezTo>
                  <a:pt x="6501" y="7946"/>
                  <a:pt x="6562" y="7867"/>
                  <a:pt x="6562" y="7769"/>
                </a:cubicBezTo>
                <a:cubicBezTo>
                  <a:pt x="6562" y="7672"/>
                  <a:pt x="6501" y="7592"/>
                  <a:pt x="6425" y="7592"/>
                </a:cubicBezTo>
                <a:close/>
                <a:moveTo>
                  <a:pt x="6836" y="7592"/>
                </a:moveTo>
                <a:cubicBezTo>
                  <a:pt x="6759" y="7592"/>
                  <a:pt x="6697" y="7671"/>
                  <a:pt x="6697" y="7769"/>
                </a:cubicBezTo>
                <a:cubicBezTo>
                  <a:pt x="6697" y="7867"/>
                  <a:pt x="6759" y="7946"/>
                  <a:pt x="6836" y="7946"/>
                </a:cubicBezTo>
                <a:cubicBezTo>
                  <a:pt x="6912" y="7946"/>
                  <a:pt x="6973" y="7867"/>
                  <a:pt x="6973" y="7769"/>
                </a:cubicBezTo>
                <a:cubicBezTo>
                  <a:pt x="6973" y="7672"/>
                  <a:pt x="6912" y="7592"/>
                  <a:pt x="6836" y="7592"/>
                </a:cubicBezTo>
                <a:close/>
                <a:moveTo>
                  <a:pt x="7247" y="7592"/>
                </a:moveTo>
                <a:cubicBezTo>
                  <a:pt x="7170" y="7592"/>
                  <a:pt x="7108" y="7671"/>
                  <a:pt x="7108" y="7769"/>
                </a:cubicBezTo>
                <a:cubicBezTo>
                  <a:pt x="7108" y="7867"/>
                  <a:pt x="7170" y="7946"/>
                  <a:pt x="7247" y="7946"/>
                </a:cubicBezTo>
                <a:cubicBezTo>
                  <a:pt x="7323" y="7946"/>
                  <a:pt x="7384" y="7867"/>
                  <a:pt x="7384" y="7769"/>
                </a:cubicBezTo>
                <a:cubicBezTo>
                  <a:pt x="7384" y="7672"/>
                  <a:pt x="7323" y="7592"/>
                  <a:pt x="7247" y="7592"/>
                </a:cubicBezTo>
                <a:close/>
                <a:moveTo>
                  <a:pt x="7616" y="7592"/>
                </a:moveTo>
                <a:cubicBezTo>
                  <a:pt x="7540" y="7592"/>
                  <a:pt x="7478" y="7671"/>
                  <a:pt x="7478" y="7769"/>
                </a:cubicBezTo>
                <a:cubicBezTo>
                  <a:pt x="7478" y="7867"/>
                  <a:pt x="7540" y="7946"/>
                  <a:pt x="7616" y="7946"/>
                </a:cubicBezTo>
                <a:cubicBezTo>
                  <a:pt x="7693" y="7946"/>
                  <a:pt x="7754" y="7867"/>
                  <a:pt x="7754" y="7769"/>
                </a:cubicBezTo>
                <a:cubicBezTo>
                  <a:pt x="7754" y="7672"/>
                  <a:pt x="7693" y="7592"/>
                  <a:pt x="7616" y="7592"/>
                </a:cubicBezTo>
                <a:close/>
                <a:moveTo>
                  <a:pt x="8027" y="7592"/>
                </a:moveTo>
                <a:cubicBezTo>
                  <a:pt x="7951" y="7592"/>
                  <a:pt x="7889" y="7671"/>
                  <a:pt x="7889" y="7769"/>
                </a:cubicBezTo>
                <a:cubicBezTo>
                  <a:pt x="7889" y="7867"/>
                  <a:pt x="7951" y="7946"/>
                  <a:pt x="8027" y="7946"/>
                </a:cubicBezTo>
                <a:cubicBezTo>
                  <a:pt x="8104" y="7946"/>
                  <a:pt x="8165" y="7867"/>
                  <a:pt x="8165" y="7769"/>
                </a:cubicBezTo>
                <a:cubicBezTo>
                  <a:pt x="8165" y="7672"/>
                  <a:pt x="8104" y="7592"/>
                  <a:pt x="8027" y="7592"/>
                </a:cubicBezTo>
                <a:close/>
                <a:moveTo>
                  <a:pt x="8438" y="7592"/>
                </a:moveTo>
                <a:cubicBezTo>
                  <a:pt x="8362" y="7592"/>
                  <a:pt x="8299" y="7671"/>
                  <a:pt x="8299" y="7769"/>
                </a:cubicBezTo>
                <a:cubicBezTo>
                  <a:pt x="8299" y="7867"/>
                  <a:pt x="8362" y="7946"/>
                  <a:pt x="8438" y="7946"/>
                </a:cubicBezTo>
                <a:cubicBezTo>
                  <a:pt x="8515" y="7946"/>
                  <a:pt x="8576" y="7867"/>
                  <a:pt x="8576" y="7769"/>
                </a:cubicBezTo>
                <a:cubicBezTo>
                  <a:pt x="8576" y="7672"/>
                  <a:pt x="8515" y="7592"/>
                  <a:pt x="8438" y="7592"/>
                </a:cubicBezTo>
                <a:close/>
                <a:moveTo>
                  <a:pt x="8808" y="7592"/>
                </a:moveTo>
                <a:cubicBezTo>
                  <a:pt x="8732" y="7592"/>
                  <a:pt x="8669" y="7671"/>
                  <a:pt x="8669" y="7769"/>
                </a:cubicBezTo>
                <a:cubicBezTo>
                  <a:pt x="8669" y="7867"/>
                  <a:pt x="8732" y="7946"/>
                  <a:pt x="8808" y="7946"/>
                </a:cubicBezTo>
                <a:cubicBezTo>
                  <a:pt x="8884" y="7946"/>
                  <a:pt x="8945" y="7867"/>
                  <a:pt x="8945" y="7769"/>
                </a:cubicBezTo>
                <a:cubicBezTo>
                  <a:pt x="8945" y="7672"/>
                  <a:pt x="8884" y="7592"/>
                  <a:pt x="8808" y="7592"/>
                </a:cubicBezTo>
                <a:close/>
                <a:moveTo>
                  <a:pt x="9219" y="7592"/>
                </a:moveTo>
                <a:cubicBezTo>
                  <a:pt x="9142" y="7592"/>
                  <a:pt x="9080" y="7671"/>
                  <a:pt x="9080" y="7769"/>
                </a:cubicBezTo>
                <a:cubicBezTo>
                  <a:pt x="9080" y="7867"/>
                  <a:pt x="9142" y="7946"/>
                  <a:pt x="9219" y="7946"/>
                </a:cubicBezTo>
                <a:cubicBezTo>
                  <a:pt x="9295" y="7946"/>
                  <a:pt x="9356" y="7867"/>
                  <a:pt x="9356" y="7769"/>
                </a:cubicBezTo>
                <a:cubicBezTo>
                  <a:pt x="9356" y="7672"/>
                  <a:pt x="9295" y="7592"/>
                  <a:pt x="9219" y="7592"/>
                </a:cubicBezTo>
                <a:close/>
                <a:moveTo>
                  <a:pt x="9589" y="7592"/>
                </a:moveTo>
                <a:cubicBezTo>
                  <a:pt x="9512" y="7592"/>
                  <a:pt x="9450" y="7671"/>
                  <a:pt x="9450" y="7769"/>
                </a:cubicBezTo>
                <a:cubicBezTo>
                  <a:pt x="9450" y="7867"/>
                  <a:pt x="9512" y="7946"/>
                  <a:pt x="9589" y="7946"/>
                </a:cubicBezTo>
                <a:cubicBezTo>
                  <a:pt x="9665" y="7946"/>
                  <a:pt x="9726" y="7867"/>
                  <a:pt x="9726" y="7769"/>
                </a:cubicBezTo>
                <a:cubicBezTo>
                  <a:pt x="9726" y="7672"/>
                  <a:pt x="9665" y="7592"/>
                  <a:pt x="9589" y="7592"/>
                </a:cubicBezTo>
                <a:close/>
                <a:moveTo>
                  <a:pt x="9999" y="7592"/>
                </a:moveTo>
                <a:cubicBezTo>
                  <a:pt x="9923" y="7592"/>
                  <a:pt x="9861" y="7671"/>
                  <a:pt x="9861" y="7769"/>
                </a:cubicBezTo>
                <a:cubicBezTo>
                  <a:pt x="9861" y="7867"/>
                  <a:pt x="9923" y="7946"/>
                  <a:pt x="9999" y="7946"/>
                </a:cubicBezTo>
                <a:cubicBezTo>
                  <a:pt x="10076" y="7946"/>
                  <a:pt x="10137" y="7867"/>
                  <a:pt x="10137" y="7769"/>
                </a:cubicBezTo>
                <a:cubicBezTo>
                  <a:pt x="10137" y="7672"/>
                  <a:pt x="10076" y="7592"/>
                  <a:pt x="9999" y="7592"/>
                </a:cubicBezTo>
                <a:close/>
                <a:moveTo>
                  <a:pt x="10410" y="7592"/>
                </a:moveTo>
                <a:cubicBezTo>
                  <a:pt x="10334" y="7592"/>
                  <a:pt x="10272" y="7671"/>
                  <a:pt x="10272" y="7769"/>
                </a:cubicBezTo>
                <a:cubicBezTo>
                  <a:pt x="10272" y="7867"/>
                  <a:pt x="10334" y="7946"/>
                  <a:pt x="10410" y="7946"/>
                </a:cubicBezTo>
                <a:cubicBezTo>
                  <a:pt x="10487" y="7946"/>
                  <a:pt x="10548" y="7867"/>
                  <a:pt x="10548" y="7769"/>
                </a:cubicBezTo>
                <a:cubicBezTo>
                  <a:pt x="10548" y="7672"/>
                  <a:pt x="10487" y="7592"/>
                  <a:pt x="10410" y="7592"/>
                </a:cubicBezTo>
                <a:close/>
                <a:moveTo>
                  <a:pt x="10780" y="7592"/>
                </a:moveTo>
                <a:cubicBezTo>
                  <a:pt x="10704" y="7592"/>
                  <a:pt x="10641" y="7671"/>
                  <a:pt x="10641" y="7769"/>
                </a:cubicBezTo>
                <a:cubicBezTo>
                  <a:pt x="10641" y="7867"/>
                  <a:pt x="10704" y="7946"/>
                  <a:pt x="10780" y="7946"/>
                </a:cubicBezTo>
                <a:cubicBezTo>
                  <a:pt x="10856" y="7946"/>
                  <a:pt x="10917" y="7867"/>
                  <a:pt x="10917" y="7769"/>
                </a:cubicBezTo>
                <a:cubicBezTo>
                  <a:pt x="10917" y="7672"/>
                  <a:pt x="10856" y="7592"/>
                  <a:pt x="10780" y="7592"/>
                </a:cubicBezTo>
                <a:close/>
                <a:moveTo>
                  <a:pt x="11191" y="7592"/>
                </a:moveTo>
                <a:cubicBezTo>
                  <a:pt x="11115" y="7592"/>
                  <a:pt x="11052" y="7671"/>
                  <a:pt x="11052" y="7769"/>
                </a:cubicBezTo>
                <a:cubicBezTo>
                  <a:pt x="11052" y="7867"/>
                  <a:pt x="11115" y="7946"/>
                  <a:pt x="11191" y="7946"/>
                </a:cubicBezTo>
                <a:cubicBezTo>
                  <a:pt x="11267" y="7946"/>
                  <a:pt x="11328" y="7867"/>
                  <a:pt x="11328" y="7769"/>
                </a:cubicBezTo>
                <a:cubicBezTo>
                  <a:pt x="11328" y="7672"/>
                  <a:pt x="11267" y="7592"/>
                  <a:pt x="11191" y="7592"/>
                </a:cubicBezTo>
                <a:close/>
                <a:moveTo>
                  <a:pt x="11602" y="7592"/>
                </a:moveTo>
                <a:cubicBezTo>
                  <a:pt x="11526" y="7592"/>
                  <a:pt x="11463" y="7671"/>
                  <a:pt x="11463" y="7769"/>
                </a:cubicBezTo>
                <a:cubicBezTo>
                  <a:pt x="11463" y="7867"/>
                  <a:pt x="11526" y="7946"/>
                  <a:pt x="11602" y="7946"/>
                </a:cubicBezTo>
                <a:cubicBezTo>
                  <a:pt x="11678" y="7946"/>
                  <a:pt x="11739" y="7867"/>
                  <a:pt x="11739" y="7769"/>
                </a:cubicBezTo>
                <a:cubicBezTo>
                  <a:pt x="11739" y="7672"/>
                  <a:pt x="11678" y="7592"/>
                  <a:pt x="11602" y="7592"/>
                </a:cubicBezTo>
                <a:close/>
                <a:moveTo>
                  <a:pt x="11972" y="7592"/>
                </a:moveTo>
                <a:cubicBezTo>
                  <a:pt x="11895" y="7592"/>
                  <a:pt x="11833" y="7671"/>
                  <a:pt x="11833" y="7769"/>
                </a:cubicBezTo>
                <a:cubicBezTo>
                  <a:pt x="11833" y="7867"/>
                  <a:pt x="11895" y="7946"/>
                  <a:pt x="11972" y="7946"/>
                </a:cubicBezTo>
                <a:cubicBezTo>
                  <a:pt x="12048" y="7946"/>
                  <a:pt x="12109" y="7867"/>
                  <a:pt x="12109" y="7769"/>
                </a:cubicBezTo>
                <a:cubicBezTo>
                  <a:pt x="12109" y="7672"/>
                  <a:pt x="12048" y="7592"/>
                  <a:pt x="11972" y="7592"/>
                </a:cubicBezTo>
                <a:close/>
                <a:moveTo>
                  <a:pt x="12382" y="7592"/>
                </a:moveTo>
                <a:cubicBezTo>
                  <a:pt x="12306" y="7592"/>
                  <a:pt x="12244" y="7671"/>
                  <a:pt x="12244" y="7769"/>
                </a:cubicBezTo>
                <a:cubicBezTo>
                  <a:pt x="12244" y="7867"/>
                  <a:pt x="12306" y="7946"/>
                  <a:pt x="12382" y="7946"/>
                </a:cubicBezTo>
                <a:cubicBezTo>
                  <a:pt x="12459" y="7946"/>
                  <a:pt x="12520" y="7867"/>
                  <a:pt x="12520" y="7769"/>
                </a:cubicBezTo>
                <a:cubicBezTo>
                  <a:pt x="12520" y="7672"/>
                  <a:pt x="12459" y="7592"/>
                  <a:pt x="12382" y="7592"/>
                </a:cubicBezTo>
                <a:close/>
                <a:moveTo>
                  <a:pt x="12752" y="7592"/>
                </a:moveTo>
                <a:cubicBezTo>
                  <a:pt x="12676" y="7592"/>
                  <a:pt x="12614" y="7672"/>
                  <a:pt x="12614" y="7769"/>
                </a:cubicBezTo>
                <a:cubicBezTo>
                  <a:pt x="12614" y="7867"/>
                  <a:pt x="12676" y="7946"/>
                  <a:pt x="12752" y="7946"/>
                </a:cubicBezTo>
                <a:cubicBezTo>
                  <a:pt x="12829" y="7946"/>
                  <a:pt x="12890" y="7867"/>
                  <a:pt x="12890" y="7769"/>
                </a:cubicBezTo>
                <a:cubicBezTo>
                  <a:pt x="12890" y="7672"/>
                  <a:pt x="12829" y="7592"/>
                  <a:pt x="12752" y="7592"/>
                </a:cubicBezTo>
                <a:close/>
                <a:moveTo>
                  <a:pt x="13163" y="7592"/>
                </a:moveTo>
                <a:cubicBezTo>
                  <a:pt x="13087" y="7592"/>
                  <a:pt x="13024" y="7672"/>
                  <a:pt x="13024" y="7769"/>
                </a:cubicBezTo>
                <a:cubicBezTo>
                  <a:pt x="13024" y="7867"/>
                  <a:pt x="13087" y="7946"/>
                  <a:pt x="13163" y="7946"/>
                </a:cubicBezTo>
                <a:cubicBezTo>
                  <a:pt x="13240" y="7946"/>
                  <a:pt x="13301" y="7867"/>
                  <a:pt x="13301" y="7769"/>
                </a:cubicBezTo>
                <a:cubicBezTo>
                  <a:pt x="13301" y="7672"/>
                  <a:pt x="13240" y="7592"/>
                  <a:pt x="13163" y="7592"/>
                </a:cubicBezTo>
                <a:close/>
                <a:moveTo>
                  <a:pt x="13574" y="7592"/>
                </a:moveTo>
                <a:cubicBezTo>
                  <a:pt x="13498" y="7592"/>
                  <a:pt x="13435" y="7672"/>
                  <a:pt x="13435" y="7769"/>
                </a:cubicBezTo>
                <a:cubicBezTo>
                  <a:pt x="13435" y="7867"/>
                  <a:pt x="13498" y="7946"/>
                  <a:pt x="13574" y="7946"/>
                </a:cubicBezTo>
                <a:cubicBezTo>
                  <a:pt x="13650" y="7946"/>
                  <a:pt x="13711" y="7867"/>
                  <a:pt x="13711" y="7769"/>
                </a:cubicBezTo>
                <a:cubicBezTo>
                  <a:pt x="13711" y="7672"/>
                  <a:pt x="13650" y="7592"/>
                  <a:pt x="13574" y="7592"/>
                </a:cubicBezTo>
                <a:close/>
                <a:moveTo>
                  <a:pt x="13985" y="7592"/>
                </a:moveTo>
                <a:cubicBezTo>
                  <a:pt x="13908" y="7592"/>
                  <a:pt x="13846" y="7672"/>
                  <a:pt x="13846" y="7769"/>
                </a:cubicBezTo>
                <a:cubicBezTo>
                  <a:pt x="13846" y="7867"/>
                  <a:pt x="13908" y="7946"/>
                  <a:pt x="13985" y="7946"/>
                </a:cubicBezTo>
                <a:cubicBezTo>
                  <a:pt x="14061" y="7946"/>
                  <a:pt x="14122" y="7867"/>
                  <a:pt x="14122" y="7769"/>
                </a:cubicBezTo>
                <a:cubicBezTo>
                  <a:pt x="14122" y="7672"/>
                  <a:pt x="14061" y="7592"/>
                  <a:pt x="13985" y="7592"/>
                </a:cubicBezTo>
                <a:close/>
                <a:moveTo>
                  <a:pt x="14355" y="7592"/>
                </a:moveTo>
                <a:cubicBezTo>
                  <a:pt x="14278" y="7592"/>
                  <a:pt x="14216" y="7672"/>
                  <a:pt x="14216" y="7769"/>
                </a:cubicBezTo>
                <a:cubicBezTo>
                  <a:pt x="14216" y="7867"/>
                  <a:pt x="14278" y="7946"/>
                  <a:pt x="14355" y="7946"/>
                </a:cubicBezTo>
                <a:cubicBezTo>
                  <a:pt x="14431" y="7946"/>
                  <a:pt x="14492" y="7867"/>
                  <a:pt x="14492" y="7769"/>
                </a:cubicBezTo>
                <a:cubicBezTo>
                  <a:pt x="14492" y="7672"/>
                  <a:pt x="14431" y="7592"/>
                  <a:pt x="14355" y="7592"/>
                </a:cubicBezTo>
                <a:close/>
                <a:moveTo>
                  <a:pt x="14765" y="7592"/>
                </a:moveTo>
                <a:cubicBezTo>
                  <a:pt x="14689" y="7592"/>
                  <a:pt x="14627" y="7672"/>
                  <a:pt x="14627" y="7769"/>
                </a:cubicBezTo>
                <a:cubicBezTo>
                  <a:pt x="14627" y="7867"/>
                  <a:pt x="14689" y="7946"/>
                  <a:pt x="14765" y="7946"/>
                </a:cubicBezTo>
                <a:cubicBezTo>
                  <a:pt x="14842" y="7946"/>
                  <a:pt x="14903" y="7867"/>
                  <a:pt x="14903" y="7769"/>
                </a:cubicBezTo>
                <a:cubicBezTo>
                  <a:pt x="14903" y="7672"/>
                  <a:pt x="14842" y="7592"/>
                  <a:pt x="14765" y="7592"/>
                </a:cubicBezTo>
                <a:close/>
                <a:moveTo>
                  <a:pt x="15135" y="7592"/>
                </a:moveTo>
                <a:cubicBezTo>
                  <a:pt x="15059" y="7592"/>
                  <a:pt x="14997" y="7672"/>
                  <a:pt x="14997" y="7769"/>
                </a:cubicBezTo>
                <a:cubicBezTo>
                  <a:pt x="14997" y="7867"/>
                  <a:pt x="15059" y="7946"/>
                  <a:pt x="15135" y="7946"/>
                </a:cubicBezTo>
                <a:cubicBezTo>
                  <a:pt x="15212" y="7946"/>
                  <a:pt x="15273" y="7867"/>
                  <a:pt x="15273" y="7769"/>
                </a:cubicBezTo>
                <a:cubicBezTo>
                  <a:pt x="15273" y="7672"/>
                  <a:pt x="15212" y="7592"/>
                  <a:pt x="15135" y="7592"/>
                </a:cubicBezTo>
                <a:close/>
                <a:moveTo>
                  <a:pt x="15546" y="7592"/>
                </a:moveTo>
                <a:cubicBezTo>
                  <a:pt x="15470" y="7592"/>
                  <a:pt x="15407" y="7672"/>
                  <a:pt x="15407" y="7769"/>
                </a:cubicBezTo>
                <a:cubicBezTo>
                  <a:pt x="15407" y="7867"/>
                  <a:pt x="15470" y="7946"/>
                  <a:pt x="15546" y="7946"/>
                </a:cubicBezTo>
                <a:cubicBezTo>
                  <a:pt x="15623" y="7946"/>
                  <a:pt x="15684" y="7867"/>
                  <a:pt x="15684" y="7769"/>
                </a:cubicBezTo>
                <a:cubicBezTo>
                  <a:pt x="15684" y="7672"/>
                  <a:pt x="15623" y="7592"/>
                  <a:pt x="15546" y="7592"/>
                </a:cubicBezTo>
                <a:close/>
                <a:moveTo>
                  <a:pt x="15957" y="7592"/>
                </a:moveTo>
                <a:cubicBezTo>
                  <a:pt x="15881" y="7592"/>
                  <a:pt x="15818" y="7672"/>
                  <a:pt x="15818" y="7769"/>
                </a:cubicBezTo>
                <a:cubicBezTo>
                  <a:pt x="15818" y="7867"/>
                  <a:pt x="15881" y="7946"/>
                  <a:pt x="15957" y="7946"/>
                </a:cubicBezTo>
                <a:cubicBezTo>
                  <a:pt x="16033" y="7946"/>
                  <a:pt x="16094" y="7867"/>
                  <a:pt x="16094" y="7769"/>
                </a:cubicBezTo>
                <a:cubicBezTo>
                  <a:pt x="16094" y="7672"/>
                  <a:pt x="16033" y="7592"/>
                  <a:pt x="15957" y="7592"/>
                </a:cubicBezTo>
                <a:close/>
                <a:moveTo>
                  <a:pt x="16327" y="7592"/>
                </a:moveTo>
                <a:cubicBezTo>
                  <a:pt x="16250" y="7592"/>
                  <a:pt x="16188" y="7672"/>
                  <a:pt x="16188" y="7769"/>
                </a:cubicBezTo>
                <a:cubicBezTo>
                  <a:pt x="16188" y="7867"/>
                  <a:pt x="16250" y="7946"/>
                  <a:pt x="16327" y="7946"/>
                </a:cubicBezTo>
                <a:cubicBezTo>
                  <a:pt x="16403" y="7946"/>
                  <a:pt x="16464" y="7867"/>
                  <a:pt x="16464" y="7769"/>
                </a:cubicBezTo>
                <a:cubicBezTo>
                  <a:pt x="16464" y="7672"/>
                  <a:pt x="16403" y="7592"/>
                  <a:pt x="16327" y="7592"/>
                </a:cubicBezTo>
                <a:close/>
                <a:moveTo>
                  <a:pt x="16738" y="7592"/>
                </a:moveTo>
                <a:cubicBezTo>
                  <a:pt x="16661" y="7592"/>
                  <a:pt x="16599" y="7672"/>
                  <a:pt x="16599" y="7769"/>
                </a:cubicBezTo>
                <a:cubicBezTo>
                  <a:pt x="16599" y="7867"/>
                  <a:pt x="16661" y="7946"/>
                  <a:pt x="16738" y="7946"/>
                </a:cubicBezTo>
                <a:cubicBezTo>
                  <a:pt x="16814" y="7946"/>
                  <a:pt x="16875" y="7867"/>
                  <a:pt x="16875" y="7769"/>
                </a:cubicBezTo>
                <a:cubicBezTo>
                  <a:pt x="16875" y="7672"/>
                  <a:pt x="16814" y="7592"/>
                  <a:pt x="16738" y="7592"/>
                </a:cubicBezTo>
                <a:close/>
                <a:moveTo>
                  <a:pt x="17149" y="7592"/>
                </a:moveTo>
                <a:cubicBezTo>
                  <a:pt x="17072" y="7592"/>
                  <a:pt x="17010" y="7672"/>
                  <a:pt x="17010" y="7769"/>
                </a:cubicBezTo>
                <a:cubicBezTo>
                  <a:pt x="17010" y="7867"/>
                  <a:pt x="17072" y="7946"/>
                  <a:pt x="17149" y="7946"/>
                </a:cubicBezTo>
                <a:cubicBezTo>
                  <a:pt x="17225" y="7946"/>
                  <a:pt x="17286" y="7867"/>
                  <a:pt x="17286" y="7769"/>
                </a:cubicBezTo>
                <a:cubicBezTo>
                  <a:pt x="17286" y="7672"/>
                  <a:pt x="17225" y="7592"/>
                  <a:pt x="17149" y="7592"/>
                </a:cubicBezTo>
                <a:close/>
                <a:moveTo>
                  <a:pt x="17518" y="7592"/>
                </a:moveTo>
                <a:cubicBezTo>
                  <a:pt x="17442" y="7592"/>
                  <a:pt x="17380" y="7672"/>
                  <a:pt x="17380" y="7769"/>
                </a:cubicBezTo>
                <a:cubicBezTo>
                  <a:pt x="17380" y="7867"/>
                  <a:pt x="17442" y="7946"/>
                  <a:pt x="17518" y="7946"/>
                </a:cubicBezTo>
                <a:cubicBezTo>
                  <a:pt x="17595" y="7946"/>
                  <a:pt x="17656" y="7867"/>
                  <a:pt x="17656" y="7769"/>
                </a:cubicBezTo>
                <a:cubicBezTo>
                  <a:pt x="17656" y="7672"/>
                  <a:pt x="17595" y="7592"/>
                  <a:pt x="17518" y="7592"/>
                </a:cubicBezTo>
                <a:close/>
                <a:moveTo>
                  <a:pt x="2111" y="8119"/>
                </a:moveTo>
                <a:cubicBezTo>
                  <a:pt x="2035" y="8119"/>
                  <a:pt x="1972" y="8199"/>
                  <a:pt x="1972" y="8297"/>
                </a:cubicBezTo>
                <a:cubicBezTo>
                  <a:pt x="1972" y="8395"/>
                  <a:pt x="2035" y="8473"/>
                  <a:pt x="2111" y="8473"/>
                </a:cubicBezTo>
                <a:cubicBezTo>
                  <a:pt x="2187" y="8473"/>
                  <a:pt x="2248" y="8395"/>
                  <a:pt x="2248" y="8297"/>
                </a:cubicBezTo>
                <a:cubicBezTo>
                  <a:pt x="2248" y="8199"/>
                  <a:pt x="2187" y="8119"/>
                  <a:pt x="2111" y="8119"/>
                </a:cubicBezTo>
                <a:close/>
                <a:moveTo>
                  <a:pt x="2522" y="8119"/>
                </a:moveTo>
                <a:cubicBezTo>
                  <a:pt x="2445" y="8119"/>
                  <a:pt x="2383" y="8199"/>
                  <a:pt x="2383" y="8297"/>
                </a:cubicBezTo>
                <a:cubicBezTo>
                  <a:pt x="2383" y="8395"/>
                  <a:pt x="2445" y="8473"/>
                  <a:pt x="2522" y="8473"/>
                </a:cubicBezTo>
                <a:cubicBezTo>
                  <a:pt x="2598" y="8473"/>
                  <a:pt x="2659" y="8395"/>
                  <a:pt x="2659" y="8297"/>
                </a:cubicBezTo>
                <a:cubicBezTo>
                  <a:pt x="2659" y="8199"/>
                  <a:pt x="2598" y="8119"/>
                  <a:pt x="2522" y="8119"/>
                </a:cubicBezTo>
                <a:close/>
                <a:moveTo>
                  <a:pt x="2891" y="8119"/>
                </a:moveTo>
                <a:cubicBezTo>
                  <a:pt x="2815" y="8119"/>
                  <a:pt x="2753" y="8199"/>
                  <a:pt x="2753" y="8297"/>
                </a:cubicBezTo>
                <a:cubicBezTo>
                  <a:pt x="2753" y="8395"/>
                  <a:pt x="2815" y="8473"/>
                  <a:pt x="2891" y="8473"/>
                </a:cubicBezTo>
                <a:cubicBezTo>
                  <a:pt x="2968" y="8473"/>
                  <a:pt x="3029" y="8395"/>
                  <a:pt x="3029" y="8297"/>
                </a:cubicBezTo>
                <a:cubicBezTo>
                  <a:pt x="3029" y="8199"/>
                  <a:pt x="2968" y="8119"/>
                  <a:pt x="2891" y="8119"/>
                </a:cubicBezTo>
                <a:close/>
                <a:moveTo>
                  <a:pt x="3302" y="8119"/>
                </a:moveTo>
                <a:cubicBezTo>
                  <a:pt x="3226" y="8119"/>
                  <a:pt x="3164" y="8199"/>
                  <a:pt x="3164" y="8297"/>
                </a:cubicBezTo>
                <a:cubicBezTo>
                  <a:pt x="3164" y="8395"/>
                  <a:pt x="3226" y="8473"/>
                  <a:pt x="3302" y="8473"/>
                </a:cubicBezTo>
                <a:cubicBezTo>
                  <a:pt x="3379" y="8473"/>
                  <a:pt x="3440" y="8395"/>
                  <a:pt x="3440" y="8297"/>
                </a:cubicBezTo>
                <a:cubicBezTo>
                  <a:pt x="3440" y="8199"/>
                  <a:pt x="3379" y="8119"/>
                  <a:pt x="3302" y="8119"/>
                </a:cubicBezTo>
                <a:close/>
                <a:moveTo>
                  <a:pt x="3713" y="8119"/>
                </a:moveTo>
                <a:cubicBezTo>
                  <a:pt x="3637" y="8119"/>
                  <a:pt x="3575" y="8199"/>
                  <a:pt x="3575" y="8297"/>
                </a:cubicBezTo>
                <a:cubicBezTo>
                  <a:pt x="3575" y="8395"/>
                  <a:pt x="3637" y="8473"/>
                  <a:pt x="3713" y="8473"/>
                </a:cubicBezTo>
                <a:cubicBezTo>
                  <a:pt x="3790" y="8473"/>
                  <a:pt x="3851" y="8395"/>
                  <a:pt x="3851" y="8297"/>
                </a:cubicBezTo>
                <a:cubicBezTo>
                  <a:pt x="3851" y="8199"/>
                  <a:pt x="3790" y="8119"/>
                  <a:pt x="3713" y="8119"/>
                </a:cubicBezTo>
                <a:close/>
                <a:moveTo>
                  <a:pt x="4083" y="8119"/>
                </a:moveTo>
                <a:cubicBezTo>
                  <a:pt x="4007" y="8119"/>
                  <a:pt x="3944" y="8199"/>
                  <a:pt x="3944" y="8297"/>
                </a:cubicBezTo>
                <a:cubicBezTo>
                  <a:pt x="3944" y="8395"/>
                  <a:pt x="4007" y="8473"/>
                  <a:pt x="4083" y="8473"/>
                </a:cubicBezTo>
                <a:cubicBezTo>
                  <a:pt x="4159" y="8473"/>
                  <a:pt x="4220" y="8395"/>
                  <a:pt x="4220" y="8297"/>
                </a:cubicBezTo>
                <a:cubicBezTo>
                  <a:pt x="4220" y="8199"/>
                  <a:pt x="4159" y="8119"/>
                  <a:pt x="4083" y="8119"/>
                </a:cubicBezTo>
                <a:close/>
                <a:moveTo>
                  <a:pt x="4453" y="8119"/>
                </a:moveTo>
                <a:cubicBezTo>
                  <a:pt x="4376" y="8119"/>
                  <a:pt x="4314" y="8199"/>
                  <a:pt x="4314" y="8297"/>
                </a:cubicBezTo>
                <a:cubicBezTo>
                  <a:pt x="4314" y="8395"/>
                  <a:pt x="4376" y="8473"/>
                  <a:pt x="4453" y="8473"/>
                </a:cubicBezTo>
                <a:cubicBezTo>
                  <a:pt x="4529" y="8473"/>
                  <a:pt x="4590" y="8395"/>
                  <a:pt x="4590" y="8297"/>
                </a:cubicBezTo>
                <a:cubicBezTo>
                  <a:pt x="4590" y="8199"/>
                  <a:pt x="4529" y="8119"/>
                  <a:pt x="4453" y="8119"/>
                </a:cubicBezTo>
                <a:close/>
                <a:moveTo>
                  <a:pt x="4864" y="8119"/>
                </a:moveTo>
                <a:cubicBezTo>
                  <a:pt x="4787" y="8119"/>
                  <a:pt x="4725" y="8199"/>
                  <a:pt x="4725" y="8297"/>
                </a:cubicBezTo>
                <a:cubicBezTo>
                  <a:pt x="4725" y="8395"/>
                  <a:pt x="4787" y="8473"/>
                  <a:pt x="4864" y="8473"/>
                </a:cubicBezTo>
                <a:cubicBezTo>
                  <a:pt x="4940" y="8473"/>
                  <a:pt x="5001" y="8395"/>
                  <a:pt x="5001" y="8297"/>
                </a:cubicBezTo>
                <a:cubicBezTo>
                  <a:pt x="5001" y="8199"/>
                  <a:pt x="4940" y="8119"/>
                  <a:pt x="4864" y="8119"/>
                </a:cubicBezTo>
                <a:close/>
                <a:moveTo>
                  <a:pt x="5274" y="8119"/>
                </a:moveTo>
                <a:cubicBezTo>
                  <a:pt x="5198" y="8119"/>
                  <a:pt x="5136" y="8199"/>
                  <a:pt x="5136" y="8297"/>
                </a:cubicBezTo>
                <a:cubicBezTo>
                  <a:pt x="5136" y="8395"/>
                  <a:pt x="5198" y="8473"/>
                  <a:pt x="5274" y="8473"/>
                </a:cubicBezTo>
                <a:cubicBezTo>
                  <a:pt x="5351" y="8473"/>
                  <a:pt x="5412" y="8395"/>
                  <a:pt x="5412" y="8297"/>
                </a:cubicBezTo>
                <a:cubicBezTo>
                  <a:pt x="5412" y="8199"/>
                  <a:pt x="5351" y="8119"/>
                  <a:pt x="5274" y="8119"/>
                </a:cubicBezTo>
                <a:close/>
                <a:moveTo>
                  <a:pt x="5644" y="8119"/>
                </a:moveTo>
                <a:cubicBezTo>
                  <a:pt x="5568" y="8119"/>
                  <a:pt x="5506" y="8199"/>
                  <a:pt x="5506" y="8297"/>
                </a:cubicBezTo>
                <a:cubicBezTo>
                  <a:pt x="5506" y="8395"/>
                  <a:pt x="5568" y="8473"/>
                  <a:pt x="5644" y="8473"/>
                </a:cubicBezTo>
                <a:cubicBezTo>
                  <a:pt x="5720" y="8473"/>
                  <a:pt x="5782" y="8395"/>
                  <a:pt x="5782" y="8297"/>
                </a:cubicBezTo>
                <a:cubicBezTo>
                  <a:pt x="5782" y="8199"/>
                  <a:pt x="5720" y="8119"/>
                  <a:pt x="5644" y="8119"/>
                </a:cubicBezTo>
                <a:close/>
                <a:moveTo>
                  <a:pt x="6055" y="8119"/>
                </a:moveTo>
                <a:cubicBezTo>
                  <a:pt x="5979" y="8119"/>
                  <a:pt x="5916" y="8199"/>
                  <a:pt x="5916" y="8297"/>
                </a:cubicBezTo>
                <a:cubicBezTo>
                  <a:pt x="5916" y="8395"/>
                  <a:pt x="5979" y="8473"/>
                  <a:pt x="6055" y="8473"/>
                </a:cubicBezTo>
                <a:cubicBezTo>
                  <a:pt x="6132" y="8473"/>
                  <a:pt x="6193" y="8395"/>
                  <a:pt x="6193" y="8297"/>
                </a:cubicBezTo>
                <a:cubicBezTo>
                  <a:pt x="6193" y="8199"/>
                  <a:pt x="6132" y="8119"/>
                  <a:pt x="6055" y="8119"/>
                </a:cubicBezTo>
                <a:close/>
                <a:moveTo>
                  <a:pt x="6425" y="8119"/>
                </a:moveTo>
                <a:cubicBezTo>
                  <a:pt x="6349" y="8119"/>
                  <a:pt x="6286" y="8199"/>
                  <a:pt x="6286" y="8297"/>
                </a:cubicBezTo>
                <a:cubicBezTo>
                  <a:pt x="6286" y="8395"/>
                  <a:pt x="6349" y="8473"/>
                  <a:pt x="6425" y="8473"/>
                </a:cubicBezTo>
                <a:cubicBezTo>
                  <a:pt x="6501" y="8473"/>
                  <a:pt x="6562" y="8395"/>
                  <a:pt x="6562" y="8297"/>
                </a:cubicBezTo>
                <a:cubicBezTo>
                  <a:pt x="6562" y="8199"/>
                  <a:pt x="6501" y="8119"/>
                  <a:pt x="6425" y="8119"/>
                </a:cubicBezTo>
                <a:close/>
                <a:moveTo>
                  <a:pt x="6836" y="8119"/>
                </a:moveTo>
                <a:cubicBezTo>
                  <a:pt x="6759" y="8119"/>
                  <a:pt x="6697" y="8199"/>
                  <a:pt x="6697" y="8297"/>
                </a:cubicBezTo>
                <a:cubicBezTo>
                  <a:pt x="6697" y="8395"/>
                  <a:pt x="6759" y="8473"/>
                  <a:pt x="6836" y="8473"/>
                </a:cubicBezTo>
                <a:cubicBezTo>
                  <a:pt x="6912" y="8473"/>
                  <a:pt x="6973" y="8395"/>
                  <a:pt x="6973" y="8297"/>
                </a:cubicBezTo>
                <a:cubicBezTo>
                  <a:pt x="6973" y="8199"/>
                  <a:pt x="6912" y="8119"/>
                  <a:pt x="6836" y="8119"/>
                </a:cubicBezTo>
                <a:close/>
                <a:moveTo>
                  <a:pt x="7247" y="8119"/>
                </a:moveTo>
                <a:cubicBezTo>
                  <a:pt x="7170" y="8119"/>
                  <a:pt x="7108" y="8199"/>
                  <a:pt x="7108" y="8297"/>
                </a:cubicBezTo>
                <a:cubicBezTo>
                  <a:pt x="7108" y="8395"/>
                  <a:pt x="7170" y="8473"/>
                  <a:pt x="7247" y="8473"/>
                </a:cubicBezTo>
                <a:cubicBezTo>
                  <a:pt x="7323" y="8473"/>
                  <a:pt x="7384" y="8395"/>
                  <a:pt x="7384" y="8297"/>
                </a:cubicBezTo>
                <a:cubicBezTo>
                  <a:pt x="7384" y="8199"/>
                  <a:pt x="7323" y="8119"/>
                  <a:pt x="7247" y="8119"/>
                </a:cubicBezTo>
                <a:close/>
                <a:moveTo>
                  <a:pt x="7616" y="8119"/>
                </a:moveTo>
                <a:cubicBezTo>
                  <a:pt x="7540" y="8119"/>
                  <a:pt x="7478" y="8199"/>
                  <a:pt x="7478" y="8297"/>
                </a:cubicBezTo>
                <a:cubicBezTo>
                  <a:pt x="7478" y="8395"/>
                  <a:pt x="7540" y="8473"/>
                  <a:pt x="7616" y="8473"/>
                </a:cubicBezTo>
                <a:cubicBezTo>
                  <a:pt x="7693" y="8473"/>
                  <a:pt x="7754" y="8395"/>
                  <a:pt x="7754" y="8297"/>
                </a:cubicBezTo>
                <a:cubicBezTo>
                  <a:pt x="7754" y="8199"/>
                  <a:pt x="7693" y="8119"/>
                  <a:pt x="7616" y="8119"/>
                </a:cubicBezTo>
                <a:close/>
                <a:moveTo>
                  <a:pt x="8027" y="8119"/>
                </a:moveTo>
                <a:cubicBezTo>
                  <a:pt x="7951" y="8119"/>
                  <a:pt x="7889" y="8199"/>
                  <a:pt x="7889" y="8297"/>
                </a:cubicBezTo>
                <a:cubicBezTo>
                  <a:pt x="7889" y="8395"/>
                  <a:pt x="7951" y="8473"/>
                  <a:pt x="8027" y="8473"/>
                </a:cubicBezTo>
                <a:cubicBezTo>
                  <a:pt x="8104" y="8473"/>
                  <a:pt x="8165" y="8395"/>
                  <a:pt x="8165" y="8297"/>
                </a:cubicBezTo>
                <a:cubicBezTo>
                  <a:pt x="8165" y="8199"/>
                  <a:pt x="8104" y="8119"/>
                  <a:pt x="8027" y="8119"/>
                </a:cubicBezTo>
                <a:close/>
                <a:moveTo>
                  <a:pt x="8438" y="8119"/>
                </a:moveTo>
                <a:cubicBezTo>
                  <a:pt x="8362" y="8119"/>
                  <a:pt x="8299" y="8199"/>
                  <a:pt x="8299" y="8297"/>
                </a:cubicBezTo>
                <a:cubicBezTo>
                  <a:pt x="8299" y="8395"/>
                  <a:pt x="8362" y="8473"/>
                  <a:pt x="8438" y="8473"/>
                </a:cubicBezTo>
                <a:cubicBezTo>
                  <a:pt x="8515" y="8473"/>
                  <a:pt x="8576" y="8395"/>
                  <a:pt x="8576" y="8297"/>
                </a:cubicBezTo>
                <a:cubicBezTo>
                  <a:pt x="8576" y="8199"/>
                  <a:pt x="8515" y="8119"/>
                  <a:pt x="8438" y="8119"/>
                </a:cubicBezTo>
                <a:close/>
                <a:moveTo>
                  <a:pt x="8808" y="8119"/>
                </a:moveTo>
                <a:cubicBezTo>
                  <a:pt x="8732" y="8119"/>
                  <a:pt x="8669" y="8199"/>
                  <a:pt x="8669" y="8297"/>
                </a:cubicBezTo>
                <a:cubicBezTo>
                  <a:pt x="8669" y="8395"/>
                  <a:pt x="8732" y="8473"/>
                  <a:pt x="8808" y="8473"/>
                </a:cubicBezTo>
                <a:cubicBezTo>
                  <a:pt x="8884" y="8473"/>
                  <a:pt x="8945" y="8395"/>
                  <a:pt x="8945" y="8297"/>
                </a:cubicBezTo>
                <a:cubicBezTo>
                  <a:pt x="8945" y="8199"/>
                  <a:pt x="8884" y="8119"/>
                  <a:pt x="8808" y="8119"/>
                </a:cubicBezTo>
                <a:close/>
                <a:moveTo>
                  <a:pt x="9219" y="8119"/>
                </a:moveTo>
                <a:cubicBezTo>
                  <a:pt x="9142" y="8119"/>
                  <a:pt x="9080" y="8199"/>
                  <a:pt x="9080" y="8297"/>
                </a:cubicBezTo>
                <a:cubicBezTo>
                  <a:pt x="9080" y="8395"/>
                  <a:pt x="9142" y="8473"/>
                  <a:pt x="9219" y="8473"/>
                </a:cubicBezTo>
                <a:cubicBezTo>
                  <a:pt x="9295" y="8473"/>
                  <a:pt x="9356" y="8395"/>
                  <a:pt x="9356" y="8297"/>
                </a:cubicBezTo>
                <a:cubicBezTo>
                  <a:pt x="9356" y="8199"/>
                  <a:pt x="9295" y="8119"/>
                  <a:pt x="9219" y="8119"/>
                </a:cubicBezTo>
                <a:close/>
                <a:moveTo>
                  <a:pt x="9589" y="8119"/>
                </a:moveTo>
                <a:cubicBezTo>
                  <a:pt x="9512" y="8119"/>
                  <a:pt x="9450" y="8199"/>
                  <a:pt x="9450" y="8297"/>
                </a:cubicBezTo>
                <a:cubicBezTo>
                  <a:pt x="9450" y="8395"/>
                  <a:pt x="9512" y="8473"/>
                  <a:pt x="9589" y="8473"/>
                </a:cubicBezTo>
                <a:cubicBezTo>
                  <a:pt x="9665" y="8473"/>
                  <a:pt x="9726" y="8395"/>
                  <a:pt x="9726" y="8297"/>
                </a:cubicBezTo>
                <a:cubicBezTo>
                  <a:pt x="9726" y="8199"/>
                  <a:pt x="9665" y="8119"/>
                  <a:pt x="9589" y="8119"/>
                </a:cubicBezTo>
                <a:close/>
                <a:moveTo>
                  <a:pt x="9999" y="8119"/>
                </a:moveTo>
                <a:cubicBezTo>
                  <a:pt x="9923" y="8119"/>
                  <a:pt x="9861" y="8199"/>
                  <a:pt x="9861" y="8297"/>
                </a:cubicBezTo>
                <a:cubicBezTo>
                  <a:pt x="9861" y="8395"/>
                  <a:pt x="9923" y="8473"/>
                  <a:pt x="9999" y="8473"/>
                </a:cubicBezTo>
                <a:cubicBezTo>
                  <a:pt x="10076" y="8473"/>
                  <a:pt x="10137" y="8395"/>
                  <a:pt x="10137" y="8297"/>
                </a:cubicBezTo>
                <a:cubicBezTo>
                  <a:pt x="10137" y="8199"/>
                  <a:pt x="10076" y="8119"/>
                  <a:pt x="9999" y="8119"/>
                </a:cubicBezTo>
                <a:close/>
                <a:moveTo>
                  <a:pt x="10410" y="8119"/>
                </a:moveTo>
                <a:cubicBezTo>
                  <a:pt x="10334" y="8119"/>
                  <a:pt x="10272" y="8199"/>
                  <a:pt x="10272" y="8297"/>
                </a:cubicBezTo>
                <a:cubicBezTo>
                  <a:pt x="10272" y="8395"/>
                  <a:pt x="10334" y="8473"/>
                  <a:pt x="10410" y="8473"/>
                </a:cubicBezTo>
                <a:cubicBezTo>
                  <a:pt x="10487" y="8473"/>
                  <a:pt x="10548" y="8395"/>
                  <a:pt x="10548" y="8297"/>
                </a:cubicBezTo>
                <a:cubicBezTo>
                  <a:pt x="10548" y="8199"/>
                  <a:pt x="10487" y="8119"/>
                  <a:pt x="10410" y="8119"/>
                </a:cubicBezTo>
                <a:close/>
                <a:moveTo>
                  <a:pt x="10780" y="8119"/>
                </a:moveTo>
                <a:cubicBezTo>
                  <a:pt x="10704" y="8119"/>
                  <a:pt x="10641" y="8199"/>
                  <a:pt x="10641" y="8297"/>
                </a:cubicBezTo>
                <a:cubicBezTo>
                  <a:pt x="10641" y="8395"/>
                  <a:pt x="10704" y="8473"/>
                  <a:pt x="10780" y="8473"/>
                </a:cubicBezTo>
                <a:cubicBezTo>
                  <a:pt x="10856" y="8473"/>
                  <a:pt x="10917" y="8395"/>
                  <a:pt x="10917" y="8297"/>
                </a:cubicBezTo>
                <a:cubicBezTo>
                  <a:pt x="10917" y="8199"/>
                  <a:pt x="10856" y="8119"/>
                  <a:pt x="10780" y="8119"/>
                </a:cubicBezTo>
                <a:close/>
                <a:moveTo>
                  <a:pt x="11191" y="8119"/>
                </a:moveTo>
                <a:cubicBezTo>
                  <a:pt x="11115" y="8119"/>
                  <a:pt x="11052" y="8199"/>
                  <a:pt x="11052" y="8297"/>
                </a:cubicBezTo>
                <a:cubicBezTo>
                  <a:pt x="11052" y="8395"/>
                  <a:pt x="11115" y="8473"/>
                  <a:pt x="11191" y="8473"/>
                </a:cubicBezTo>
                <a:cubicBezTo>
                  <a:pt x="11267" y="8473"/>
                  <a:pt x="11328" y="8395"/>
                  <a:pt x="11328" y="8297"/>
                </a:cubicBezTo>
                <a:cubicBezTo>
                  <a:pt x="11328" y="8199"/>
                  <a:pt x="11267" y="8119"/>
                  <a:pt x="11191" y="8119"/>
                </a:cubicBezTo>
                <a:close/>
                <a:moveTo>
                  <a:pt x="11602" y="8119"/>
                </a:moveTo>
                <a:cubicBezTo>
                  <a:pt x="11526" y="8119"/>
                  <a:pt x="11463" y="8199"/>
                  <a:pt x="11463" y="8297"/>
                </a:cubicBezTo>
                <a:cubicBezTo>
                  <a:pt x="11463" y="8395"/>
                  <a:pt x="11526" y="8473"/>
                  <a:pt x="11602" y="8473"/>
                </a:cubicBezTo>
                <a:cubicBezTo>
                  <a:pt x="11678" y="8473"/>
                  <a:pt x="11739" y="8395"/>
                  <a:pt x="11739" y="8297"/>
                </a:cubicBezTo>
                <a:cubicBezTo>
                  <a:pt x="11739" y="8199"/>
                  <a:pt x="11678" y="8119"/>
                  <a:pt x="11602" y="8119"/>
                </a:cubicBezTo>
                <a:close/>
                <a:moveTo>
                  <a:pt x="11972" y="8119"/>
                </a:moveTo>
                <a:cubicBezTo>
                  <a:pt x="11895" y="8119"/>
                  <a:pt x="11833" y="8199"/>
                  <a:pt x="11833" y="8297"/>
                </a:cubicBezTo>
                <a:cubicBezTo>
                  <a:pt x="11833" y="8395"/>
                  <a:pt x="11895" y="8473"/>
                  <a:pt x="11972" y="8473"/>
                </a:cubicBezTo>
                <a:cubicBezTo>
                  <a:pt x="12048" y="8473"/>
                  <a:pt x="12109" y="8395"/>
                  <a:pt x="12109" y="8297"/>
                </a:cubicBezTo>
                <a:cubicBezTo>
                  <a:pt x="12109" y="8199"/>
                  <a:pt x="12048" y="8119"/>
                  <a:pt x="11972" y="8119"/>
                </a:cubicBezTo>
                <a:close/>
                <a:moveTo>
                  <a:pt x="12382" y="8119"/>
                </a:moveTo>
                <a:cubicBezTo>
                  <a:pt x="12306" y="8119"/>
                  <a:pt x="12244" y="8199"/>
                  <a:pt x="12244" y="8297"/>
                </a:cubicBezTo>
                <a:cubicBezTo>
                  <a:pt x="12244" y="8395"/>
                  <a:pt x="12306" y="8473"/>
                  <a:pt x="12382" y="8473"/>
                </a:cubicBezTo>
                <a:cubicBezTo>
                  <a:pt x="12459" y="8473"/>
                  <a:pt x="12520" y="8395"/>
                  <a:pt x="12520" y="8297"/>
                </a:cubicBezTo>
                <a:cubicBezTo>
                  <a:pt x="12520" y="8199"/>
                  <a:pt x="12459" y="8119"/>
                  <a:pt x="12382" y="8119"/>
                </a:cubicBezTo>
                <a:close/>
                <a:moveTo>
                  <a:pt x="12752" y="8119"/>
                </a:moveTo>
                <a:cubicBezTo>
                  <a:pt x="12676" y="8119"/>
                  <a:pt x="12614" y="8199"/>
                  <a:pt x="12614" y="8297"/>
                </a:cubicBezTo>
                <a:cubicBezTo>
                  <a:pt x="12614" y="8395"/>
                  <a:pt x="12676" y="8473"/>
                  <a:pt x="12752" y="8473"/>
                </a:cubicBezTo>
                <a:cubicBezTo>
                  <a:pt x="12829" y="8473"/>
                  <a:pt x="12890" y="8395"/>
                  <a:pt x="12890" y="8297"/>
                </a:cubicBezTo>
                <a:cubicBezTo>
                  <a:pt x="12890" y="8199"/>
                  <a:pt x="12829" y="8119"/>
                  <a:pt x="12752" y="8119"/>
                </a:cubicBezTo>
                <a:close/>
                <a:moveTo>
                  <a:pt x="13163" y="8119"/>
                </a:moveTo>
                <a:cubicBezTo>
                  <a:pt x="13087" y="8119"/>
                  <a:pt x="13024" y="8199"/>
                  <a:pt x="13024" y="8297"/>
                </a:cubicBezTo>
                <a:cubicBezTo>
                  <a:pt x="13024" y="8395"/>
                  <a:pt x="13087" y="8473"/>
                  <a:pt x="13163" y="8473"/>
                </a:cubicBezTo>
                <a:cubicBezTo>
                  <a:pt x="13240" y="8473"/>
                  <a:pt x="13301" y="8395"/>
                  <a:pt x="13301" y="8297"/>
                </a:cubicBezTo>
                <a:cubicBezTo>
                  <a:pt x="13301" y="8199"/>
                  <a:pt x="13240" y="8119"/>
                  <a:pt x="13163" y="8119"/>
                </a:cubicBezTo>
                <a:close/>
                <a:moveTo>
                  <a:pt x="13574" y="8119"/>
                </a:moveTo>
                <a:cubicBezTo>
                  <a:pt x="13498" y="8119"/>
                  <a:pt x="13435" y="8199"/>
                  <a:pt x="13435" y="8297"/>
                </a:cubicBezTo>
                <a:cubicBezTo>
                  <a:pt x="13435" y="8395"/>
                  <a:pt x="13498" y="8473"/>
                  <a:pt x="13574" y="8473"/>
                </a:cubicBezTo>
                <a:cubicBezTo>
                  <a:pt x="13650" y="8473"/>
                  <a:pt x="13711" y="8395"/>
                  <a:pt x="13711" y="8297"/>
                </a:cubicBezTo>
                <a:cubicBezTo>
                  <a:pt x="13711" y="8199"/>
                  <a:pt x="13650" y="8119"/>
                  <a:pt x="13574" y="8119"/>
                </a:cubicBezTo>
                <a:close/>
                <a:moveTo>
                  <a:pt x="13985" y="8119"/>
                </a:moveTo>
                <a:cubicBezTo>
                  <a:pt x="13908" y="8119"/>
                  <a:pt x="13846" y="8199"/>
                  <a:pt x="13846" y="8297"/>
                </a:cubicBezTo>
                <a:cubicBezTo>
                  <a:pt x="13846" y="8395"/>
                  <a:pt x="13908" y="8473"/>
                  <a:pt x="13985" y="8473"/>
                </a:cubicBezTo>
                <a:cubicBezTo>
                  <a:pt x="14061" y="8473"/>
                  <a:pt x="14122" y="8395"/>
                  <a:pt x="14122" y="8297"/>
                </a:cubicBezTo>
                <a:cubicBezTo>
                  <a:pt x="14122" y="8199"/>
                  <a:pt x="14061" y="8119"/>
                  <a:pt x="13985" y="8119"/>
                </a:cubicBezTo>
                <a:close/>
                <a:moveTo>
                  <a:pt x="14355" y="8119"/>
                </a:moveTo>
                <a:cubicBezTo>
                  <a:pt x="14278" y="8119"/>
                  <a:pt x="14216" y="8199"/>
                  <a:pt x="14216" y="8297"/>
                </a:cubicBezTo>
                <a:cubicBezTo>
                  <a:pt x="14216" y="8395"/>
                  <a:pt x="14278" y="8473"/>
                  <a:pt x="14355" y="8473"/>
                </a:cubicBezTo>
                <a:cubicBezTo>
                  <a:pt x="14431" y="8473"/>
                  <a:pt x="14492" y="8395"/>
                  <a:pt x="14492" y="8297"/>
                </a:cubicBezTo>
                <a:cubicBezTo>
                  <a:pt x="14492" y="8199"/>
                  <a:pt x="14431" y="8119"/>
                  <a:pt x="14355" y="8119"/>
                </a:cubicBezTo>
                <a:close/>
                <a:moveTo>
                  <a:pt x="14765" y="8119"/>
                </a:moveTo>
                <a:cubicBezTo>
                  <a:pt x="14689" y="8119"/>
                  <a:pt x="14627" y="8199"/>
                  <a:pt x="14627" y="8297"/>
                </a:cubicBezTo>
                <a:cubicBezTo>
                  <a:pt x="14627" y="8395"/>
                  <a:pt x="14689" y="8473"/>
                  <a:pt x="14765" y="8473"/>
                </a:cubicBezTo>
                <a:cubicBezTo>
                  <a:pt x="14842" y="8473"/>
                  <a:pt x="14903" y="8395"/>
                  <a:pt x="14903" y="8297"/>
                </a:cubicBezTo>
                <a:cubicBezTo>
                  <a:pt x="14903" y="8199"/>
                  <a:pt x="14842" y="8119"/>
                  <a:pt x="14765" y="8119"/>
                </a:cubicBezTo>
                <a:close/>
                <a:moveTo>
                  <a:pt x="15135" y="8119"/>
                </a:moveTo>
                <a:cubicBezTo>
                  <a:pt x="15059" y="8119"/>
                  <a:pt x="14997" y="8199"/>
                  <a:pt x="14997" y="8297"/>
                </a:cubicBezTo>
                <a:cubicBezTo>
                  <a:pt x="14997" y="8395"/>
                  <a:pt x="15059" y="8473"/>
                  <a:pt x="15135" y="8473"/>
                </a:cubicBezTo>
                <a:cubicBezTo>
                  <a:pt x="15212" y="8473"/>
                  <a:pt x="15273" y="8395"/>
                  <a:pt x="15273" y="8297"/>
                </a:cubicBezTo>
                <a:cubicBezTo>
                  <a:pt x="15273" y="8199"/>
                  <a:pt x="15212" y="8119"/>
                  <a:pt x="15135" y="8119"/>
                </a:cubicBezTo>
                <a:close/>
                <a:moveTo>
                  <a:pt x="15546" y="8119"/>
                </a:moveTo>
                <a:cubicBezTo>
                  <a:pt x="15470" y="8119"/>
                  <a:pt x="15407" y="8199"/>
                  <a:pt x="15407" y="8297"/>
                </a:cubicBezTo>
                <a:cubicBezTo>
                  <a:pt x="15407" y="8395"/>
                  <a:pt x="15470" y="8473"/>
                  <a:pt x="15546" y="8473"/>
                </a:cubicBezTo>
                <a:cubicBezTo>
                  <a:pt x="15623" y="8473"/>
                  <a:pt x="15684" y="8395"/>
                  <a:pt x="15684" y="8297"/>
                </a:cubicBezTo>
                <a:cubicBezTo>
                  <a:pt x="15684" y="8199"/>
                  <a:pt x="15623" y="8119"/>
                  <a:pt x="15546" y="8119"/>
                </a:cubicBezTo>
                <a:close/>
                <a:moveTo>
                  <a:pt x="15957" y="8119"/>
                </a:moveTo>
                <a:cubicBezTo>
                  <a:pt x="15881" y="8119"/>
                  <a:pt x="15818" y="8199"/>
                  <a:pt x="15818" y="8297"/>
                </a:cubicBezTo>
                <a:cubicBezTo>
                  <a:pt x="15818" y="8395"/>
                  <a:pt x="15881" y="8473"/>
                  <a:pt x="15957" y="8473"/>
                </a:cubicBezTo>
                <a:cubicBezTo>
                  <a:pt x="16033" y="8473"/>
                  <a:pt x="16094" y="8395"/>
                  <a:pt x="16094" y="8297"/>
                </a:cubicBezTo>
                <a:cubicBezTo>
                  <a:pt x="16094" y="8199"/>
                  <a:pt x="16033" y="8119"/>
                  <a:pt x="15957" y="8119"/>
                </a:cubicBezTo>
                <a:close/>
                <a:moveTo>
                  <a:pt x="16327" y="8119"/>
                </a:moveTo>
                <a:cubicBezTo>
                  <a:pt x="16250" y="8119"/>
                  <a:pt x="16188" y="8199"/>
                  <a:pt x="16188" y="8297"/>
                </a:cubicBezTo>
                <a:cubicBezTo>
                  <a:pt x="16188" y="8395"/>
                  <a:pt x="16250" y="8473"/>
                  <a:pt x="16327" y="8473"/>
                </a:cubicBezTo>
                <a:cubicBezTo>
                  <a:pt x="16403" y="8473"/>
                  <a:pt x="16464" y="8395"/>
                  <a:pt x="16464" y="8297"/>
                </a:cubicBezTo>
                <a:cubicBezTo>
                  <a:pt x="16464" y="8199"/>
                  <a:pt x="16403" y="8119"/>
                  <a:pt x="16327" y="8119"/>
                </a:cubicBezTo>
                <a:close/>
                <a:moveTo>
                  <a:pt x="16738" y="8119"/>
                </a:moveTo>
                <a:cubicBezTo>
                  <a:pt x="16661" y="8119"/>
                  <a:pt x="16599" y="8199"/>
                  <a:pt x="16599" y="8297"/>
                </a:cubicBezTo>
                <a:cubicBezTo>
                  <a:pt x="16599" y="8395"/>
                  <a:pt x="16661" y="8473"/>
                  <a:pt x="16738" y="8473"/>
                </a:cubicBezTo>
                <a:cubicBezTo>
                  <a:pt x="16814" y="8473"/>
                  <a:pt x="16875" y="8395"/>
                  <a:pt x="16875" y="8297"/>
                </a:cubicBezTo>
                <a:cubicBezTo>
                  <a:pt x="16875" y="8199"/>
                  <a:pt x="16814" y="8119"/>
                  <a:pt x="16738" y="8119"/>
                </a:cubicBezTo>
                <a:close/>
                <a:moveTo>
                  <a:pt x="17149" y="8119"/>
                </a:moveTo>
                <a:cubicBezTo>
                  <a:pt x="17072" y="8119"/>
                  <a:pt x="17010" y="8199"/>
                  <a:pt x="17010" y="8297"/>
                </a:cubicBezTo>
                <a:cubicBezTo>
                  <a:pt x="17010" y="8395"/>
                  <a:pt x="17072" y="8473"/>
                  <a:pt x="17149" y="8473"/>
                </a:cubicBezTo>
                <a:cubicBezTo>
                  <a:pt x="17225" y="8473"/>
                  <a:pt x="17286" y="8395"/>
                  <a:pt x="17286" y="8297"/>
                </a:cubicBezTo>
                <a:cubicBezTo>
                  <a:pt x="17286" y="8199"/>
                  <a:pt x="17225" y="8119"/>
                  <a:pt x="17149" y="8119"/>
                </a:cubicBezTo>
                <a:close/>
                <a:moveTo>
                  <a:pt x="17518" y="8119"/>
                </a:moveTo>
                <a:cubicBezTo>
                  <a:pt x="17442" y="8119"/>
                  <a:pt x="17380" y="8199"/>
                  <a:pt x="17380" y="8297"/>
                </a:cubicBezTo>
                <a:cubicBezTo>
                  <a:pt x="17380" y="8395"/>
                  <a:pt x="17442" y="8473"/>
                  <a:pt x="17518" y="8473"/>
                </a:cubicBezTo>
                <a:cubicBezTo>
                  <a:pt x="17595" y="8473"/>
                  <a:pt x="17656" y="8395"/>
                  <a:pt x="17656" y="8297"/>
                </a:cubicBezTo>
                <a:cubicBezTo>
                  <a:pt x="17656" y="8199"/>
                  <a:pt x="17595" y="8119"/>
                  <a:pt x="17518" y="8119"/>
                </a:cubicBezTo>
                <a:close/>
                <a:moveTo>
                  <a:pt x="18710" y="8119"/>
                </a:moveTo>
                <a:cubicBezTo>
                  <a:pt x="18634" y="8119"/>
                  <a:pt x="18571" y="8199"/>
                  <a:pt x="18571" y="8297"/>
                </a:cubicBezTo>
                <a:cubicBezTo>
                  <a:pt x="18571" y="8395"/>
                  <a:pt x="18634" y="8473"/>
                  <a:pt x="18710" y="8473"/>
                </a:cubicBezTo>
                <a:cubicBezTo>
                  <a:pt x="18786" y="8473"/>
                  <a:pt x="18847" y="8395"/>
                  <a:pt x="18847" y="8297"/>
                </a:cubicBezTo>
                <a:cubicBezTo>
                  <a:pt x="18847" y="8199"/>
                  <a:pt x="18786" y="8119"/>
                  <a:pt x="18710" y="8119"/>
                </a:cubicBezTo>
                <a:close/>
                <a:moveTo>
                  <a:pt x="19121" y="8119"/>
                </a:moveTo>
                <a:cubicBezTo>
                  <a:pt x="19045" y="8119"/>
                  <a:pt x="18982" y="8199"/>
                  <a:pt x="18982" y="8297"/>
                </a:cubicBezTo>
                <a:cubicBezTo>
                  <a:pt x="18982" y="8395"/>
                  <a:pt x="19045" y="8473"/>
                  <a:pt x="19121" y="8473"/>
                </a:cubicBezTo>
                <a:cubicBezTo>
                  <a:pt x="19197" y="8473"/>
                  <a:pt x="19258" y="8395"/>
                  <a:pt x="19258" y="8297"/>
                </a:cubicBezTo>
                <a:cubicBezTo>
                  <a:pt x="19258" y="8199"/>
                  <a:pt x="19197" y="8119"/>
                  <a:pt x="19121" y="8119"/>
                </a:cubicBezTo>
                <a:close/>
                <a:moveTo>
                  <a:pt x="919" y="8593"/>
                </a:moveTo>
                <a:cubicBezTo>
                  <a:pt x="843" y="8593"/>
                  <a:pt x="781" y="8674"/>
                  <a:pt x="781" y="8771"/>
                </a:cubicBezTo>
                <a:cubicBezTo>
                  <a:pt x="781" y="8869"/>
                  <a:pt x="843" y="8947"/>
                  <a:pt x="919" y="8947"/>
                </a:cubicBezTo>
                <a:cubicBezTo>
                  <a:pt x="996" y="8947"/>
                  <a:pt x="1057" y="8869"/>
                  <a:pt x="1057" y="8771"/>
                </a:cubicBezTo>
                <a:cubicBezTo>
                  <a:pt x="1057" y="8674"/>
                  <a:pt x="996" y="8593"/>
                  <a:pt x="919" y="8593"/>
                </a:cubicBezTo>
                <a:close/>
                <a:moveTo>
                  <a:pt x="1330" y="8593"/>
                </a:moveTo>
                <a:cubicBezTo>
                  <a:pt x="1254" y="8593"/>
                  <a:pt x="1192" y="8674"/>
                  <a:pt x="1192" y="8771"/>
                </a:cubicBezTo>
                <a:cubicBezTo>
                  <a:pt x="1192" y="8869"/>
                  <a:pt x="1254" y="8947"/>
                  <a:pt x="1330" y="8947"/>
                </a:cubicBezTo>
                <a:cubicBezTo>
                  <a:pt x="1406" y="8947"/>
                  <a:pt x="1468" y="8869"/>
                  <a:pt x="1468" y="8771"/>
                </a:cubicBezTo>
                <a:cubicBezTo>
                  <a:pt x="1468" y="8674"/>
                  <a:pt x="1406" y="8593"/>
                  <a:pt x="1330" y="8593"/>
                </a:cubicBezTo>
                <a:close/>
                <a:moveTo>
                  <a:pt x="2522" y="8593"/>
                </a:moveTo>
                <a:cubicBezTo>
                  <a:pt x="2445" y="8593"/>
                  <a:pt x="2383" y="8673"/>
                  <a:pt x="2383" y="8771"/>
                </a:cubicBezTo>
                <a:cubicBezTo>
                  <a:pt x="2383" y="8869"/>
                  <a:pt x="2445" y="8947"/>
                  <a:pt x="2522" y="8947"/>
                </a:cubicBezTo>
                <a:cubicBezTo>
                  <a:pt x="2598" y="8947"/>
                  <a:pt x="2659" y="8869"/>
                  <a:pt x="2659" y="8771"/>
                </a:cubicBezTo>
                <a:cubicBezTo>
                  <a:pt x="2659" y="8673"/>
                  <a:pt x="2598" y="8593"/>
                  <a:pt x="2522" y="8593"/>
                </a:cubicBezTo>
                <a:close/>
                <a:moveTo>
                  <a:pt x="2891" y="8593"/>
                </a:moveTo>
                <a:cubicBezTo>
                  <a:pt x="2815" y="8593"/>
                  <a:pt x="2753" y="8673"/>
                  <a:pt x="2753" y="8771"/>
                </a:cubicBezTo>
                <a:cubicBezTo>
                  <a:pt x="2753" y="8869"/>
                  <a:pt x="2815" y="8947"/>
                  <a:pt x="2891" y="8947"/>
                </a:cubicBezTo>
                <a:cubicBezTo>
                  <a:pt x="2968" y="8947"/>
                  <a:pt x="3029" y="8869"/>
                  <a:pt x="3029" y="8771"/>
                </a:cubicBezTo>
                <a:cubicBezTo>
                  <a:pt x="3029" y="8673"/>
                  <a:pt x="2968" y="8593"/>
                  <a:pt x="2891" y="8593"/>
                </a:cubicBezTo>
                <a:close/>
                <a:moveTo>
                  <a:pt x="3302" y="8593"/>
                </a:moveTo>
                <a:cubicBezTo>
                  <a:pt x="3226" y="8593"/>
                  <a:pt x="3164" y="8673"/>
                  <a:pt x="3164" y="8771"/>
                </a:cubicBezTo>
                <a:cubicBezTo>
                  <a:pt x="3164" y="8869"/>
                  <a:pt x="3226" y="8947"/>
                  <a:pt x="3302" y="8947"/>
                </a:cubicBezTo>
                <a:cubicBezTo>
                  <a:pt x="3379" y="8947"/>
                  <a:pt x="3440" y="8869"/>
                  <a:pt x="3440" y="8771"/>
                </a:cubicBezTo>
                <a:cubicBezTo>
                  <a:pt x="3440" y="8673"/>
                  <a:pt x="3379" y="8593"/>
                  <a:pt x="3302" y="8593"/>
                </a:cubicBezTo>
                <a:close/>
                <a:moveTo>
                  <a:pt x="3713" y="8646"/>
                </a:moveTo>
                <a:cubicBezTo>
                  <a:pt x="3637" y="8646"/>
                  <a:pt x="3575" y="8726"/>
                  <a:pt x="3575" y="8824"/>
                </a:cubicBezTo>
                <a:cubicBezTo>
                  <a:pt x="3575" y="8922"/>
                  <a:pt x="3637" y="9002"/>
                  <a:pt x="3713" y="9002"/>
                </a:cubicBezTo>
                <a:cubicBezTo>
                  <a:pt x="3790" y="9002"/>
                  <a:pt x="3851" y="8922"/>
                  <a:pt x="3851" y="8824"/>
                </a:cubicBezTo>
                <a:cubicBezTo>
                  <a:pt x="3851" y="8726"/>
                  <a:pt x="3790" y="8646"/>
                  <a:pt x="3713" y="8646"/>
                </a:cubicBezTo>
                <a:close/>
                <a:moveTo>
                  <a:pt x="4083" y="8646"/>
                </a:moveTo>
                <a:cubicBezTo>
                  <a:pt x="4007" y="8646"/>
                  <a:pt x="3944" y="8726"/>
                  <a:pt x="3944" y="8824"/>
                </a:cubicBezTo>
                <a:cubicBezTo>
                  <a:pt x="3944" y="8922"/>
                  <a:pt x="4007" y="9002"/>
                  <a:pt x="4083" y="9002"/>
                </a:cubicBezTo>
                <a:cubicBezTo>
                  <a:pt x="4159" y="9002"/>
                  <a:pt x="4220" y="8922"/>
                  <a:pt x="4220" y="8824"/>
                </a:cubicBezTo>
                <a:cubicBezTo>
                  <a:pt x="4220" y="8726"/>
                  <a:pt x="4159" y="8646"/>
                  <a:pt x="4083" y="8646"/>
                </a:cubicBezTo>
                <a:close/>
                <a:moveTo>
                  <a:pt x="4453" y="8646"/>
                </a:moveTo>
                <a:cubicBezTo>
                  <a:pt x="4376" y="8646"/>
                  <a:pt x="4314" y="8726"/>
                  <a:pt x="4314" y="8824"/>
                </a:cubicBezTo>
                <a:cubicBezTo>
                  <a:pt x="4314" y="8922"/>
                  <a:pt x="4376" y="9002"/>
                  <a:pt x="4453" y="9002"/>
                </a:cubicBezTo>
                <a:cubicBezTo>
                  <a:pt x="4529" y="9002"/>
                  <a:pt x="4590" y="8922"/>
                  <a:pt x="4590" y="8824"/>
                </a:cubicBezTo>
                <a:cubicBezTo>
                  <a:pt x="4590" y="8726"/>
                  <a:pt x="4529" y="8646"/>
                  <a:pt x="4453" y="8646"/>
                </a:cubicBezTo>
                <a:close/>
                <a:moveTo>
                  <a:pt x="4864" y="8646"/>
                </a:moveTo>
                <a:cubicBezTo>
                  <a:pt x="4787" y="8646"/>
                  <a:pt x="4725" y="8726"/>
                  <a:pt x="4725" y="8824"/>
                </a:cubicBezTo>
                <a:cubicBezTo>
                  <a:pt x="4725" y="8922"/>
                  <a:pt x="4787" y="9002"/>
                  <a:pt x="4864" y="9002"/>
                </a:cubicBezTo>
                <a:cubicBezTo>
                  <a:pt x="4940" y="9002"/>
                  <a:pt x="5001" y="8922"/>
                  <a:pt x="5001" y="8824"/>
                </a:cubicBezTo>
                <a:cubicBezTo>
                  <a:pt x="5001" y="8726"/>
                  <a:pt x="4940" y="8646"/>
                  <a:pt x="4864" y="8646"/>
                </a:cubicBezTo>
                <a:close/>
                <a:moveTo>
                  <a:pt x="5274" y="8646"/>
                </a:moveTo>
                <a:cubicBezTo>
                  <a:pt x="5198" y="8646"/>
                  <a:pt x="5136" y="8726"/>
                  <a:pt x="5136" y="8824"/>
                </a:cubicBezTo>
                <a:cubicBezTo>
                  <a:pt x="5136" y="8922"/>
                  <a:pt x="5198" y="9002"/>
                  <a:pt x="5274" y="9002"/>
                </a:cubicBezTo>
                <a:cubicBezTo>
                  <a:pt x="5351" y="9002"/>
                  <a:pt x="5412" y="8922"/>
                  <a:pt x="5412" y="8824"/>
                </a:cubicBezTo>
                <a:cubicBezTo>
                  <a:pt x="5412" y="8726"/>
                  <a:pt x="5351" y="8646"/>
                  <a:pt x="5274" y="8646"/>
                </a:cubicBezTo>
                <a:close/>
                <a:moveTo>
                  <a:pt x="5644" y="8646"/>
                </a:moveTo>
                <a:cubicBezTo>
                  <a:pt x="5568" y="8646"/>
                  <a:pt x="5506" y="8726"/>
                  <a:pt x="5506" y="8824"/>
                </a:cubicBezTo>
                <a:cubicBezTo>
                  <a:pt x="5506" y="8922"/>
                  <a:pt x="5568" y="9002"/>
                  <a:pt x="5644" y="9002"/>
                </a:cubicBezTo>
                <a:cubicBezTo>
                  <a:pt x="5720" y="9002"/>
                  <a:pt x="5782" y="8922"/>
                  <a:pt x="5782" y="8824"/>
                </a:cubicBezTo>
                <a:cubicBezTo>
                  <a:pt x="5782" y="8726"/>
                  <a:pt x="5720" y="8646"/>
                  <a:pt x="5644" y="8646"/>
                </a:cubicBezTo>
                <a:close/>
                <a:moveTo>
                  <a:pt x="6055" y="8646"/>
                </a:moveTo>
                <a:cubicBezTo>
                  <a:pt x="5979" y="8646"/>
                  <a:pt x="5916" y="8726"/>
                  <a:pt x="5916" y="8824"/>
                </a:cubicBezTo>
                <a:cubicBezTo>
                  <a:pt x="5916" y="8922"/>
                  <a:pt x="5979" y="9002"/>
                  <a:pt x="6055" y="9002"/>
                </a:cubicBezTo>
                <a:cubicBezTo>
                  <a:pt x="6132" y="9002"/>
                  <a:pt x="6193" y="8922"/>
                  <a:pt x="6193" y="8824"/>
                </a:cubicBezTo>
                <a:cubicBezTo>
                  <a:pt x="6193" y="8726"/>
                  <a:pt x="6132" y="8646"/>
                  <a:pt x="6055" y="8646"/>
                </a:cubicBezTo>
                <a:close/>
                <a:moveTo>
                  <a:pt x="6425" y="8646"/>
                </a:moveTo>
                <a:cubicBezTo>
                  <a:pt x="6349" y="8646"/>
                  <a:pt x="6286" y="8726"/>
                  <a:pt x="6286" y="8824"/>
                </a:cubicBezTo>
                <a:cubicBezTo>
                  <a:pt x="6286" y="8922"/>
                  <a:pt x="6349" y="9002"/>
                  <a:pt x="6425" y="9002"/>
                </a:cubicBezTo>
                <a:cubicBezTo>
                  <a:pt x="6501" y="9002"/>
                  <a:pt x="6562" y="8922"/>
                  <a:pt x="6562" y="8824"/>
                </a:cubicBezTo>
                <a:cubicBezTo>
                  <a:pt x="6562" y="8726"/>
                  <a:pt x="6501" y="8646"/>
                  <a:pt x="6425" y="8646"/>
                </a:cubicBezTo>
                <a:close/>
                <a:moveTo>
                  <a:pt x="6836" y="8646"/>
                </a:moveTo>
                <a:cubicBezTo>
                  <a:pt x="6759" y="8646"/>
                  <a:pt x="6697" y="8726"/>
                  <a:pt x="6697" y="8824"/>
                </a:cubicBezTo>
                <a:cubicBezTo>
                  <a:pt x="6697" y="8922"/>
                  <a:pt x="6759" y="9002"/>
                  <a:pt x="6836" y="9002"/>
                </a:cubicBezTo>
                <a:cubicBezTo>
                  <a:pt x="6912" y="9002"/>
                  <a:pt x="6973" y="8922"/>
                  <a:pt x="6973" y="8824"/>
                </a:cubicBezTo>
                <a:cubicBezTo>
                  <a:pt x="6973" y="8726"/>
                  <a:pt x="6912" y="8646"/>
                  <a:pt x="6836" y="8646"/>
                </a:cubicBezTo>
                <a:close/>
                <a:moveTo>
                  <a:pt x="7247" y="8646"/>
                </a:moveTo>
                <a:cubicBezTo>
                  <a:pt x="7170" y="8646"/>
                  <a:pt x="7108" y="8726"/>
                  <a:pt x="7108" y="8824"/>
                </a:cubicBezTo>
                <a:cubicBezTo>
                  <a:pt x="7108" y="8922"/>
                  <a:pt x="7170" y="9002"/>
                  <a:pt x="7247" y="9002"/>
                </a:cubicBezTo>
                <a:cubicBezTo>
                  <a:pt x="7323" y="9002"/>
                  <a:pt x="7384" y="8922"/>
                  <a:pt x="7384" y="8824"/>
                </a:cubicBezTo>
                <a:cubicBezTo>
                  <a:pt x="7384" y="8726"/>
                  <a:pt x="7323" y="8646"/>
                  <a:pt x="7247" y="8646"/>
                </a:cubicBezTo>
                <a:close/>
                <a:moveTo>
                  <a:pt x="7616" y="8646"/>
                </a:moveTo>
                <a:cubicBezTo>
                  <a:pt x="7540" y="8646"/>
                  <a:pt x="7478" y="8726"/>
                  <a:pt x="7478" y="8824"/>
                </a:cubicBezTo>
                <a:cubicBezTo>
                  <a:pt x="7478" y="8922"/>
                  <a:pt x="7540" y="9002"/>
                  <a:pt x="7616" y="9002"/>
                </a:cubicBezTo>
                <a:cubicBezTo>
                  <a:pt x="7693" y="9002"/>
                  <a:pt x="7754" y="8922"/>
                  <a:pt x="7754" y="8824"/>
                </a:cubicBezTo>
                <a:cubicBezTo>
                  <a:pt x="7754" y="8726"/>
                  <a:pt x="7693" y="8646"/>
                  <a:pt x="7616" y="8646"/>
                </a:cubicBezTo>
                <a:close/>
                <a:moveTo>
                  <a:pt x="8027" y="8646"/>
                </a:moveTo>
                <a:cubicBezTo>
                  <a:pt x="7951" y="8646"/>
                  <a:pt x="7889" y="8726"/>
                  <a:pt x="7889" y="8824"/>
                </a:cubicBezTo>
                <a:cubicBezTo>
                  <a:pt x="7889" y="8922"/>
                  <a:pt x="7951" y="9002"/>
                  <a:pt x="8027" y="9002"/>
                </a:cubicBezTo>
                <a:cubicBezTo>
                  <a:pt x="8104" y="9002"/>
                  <a:pt x="8165" y="8922"/>
                  <a:pt x="8165" y="8824"/>
                </a:cubicBezTo>
                <a:cubicBezTo>
                  <a:pt x="8165" y="8726"/>
                  <a:pt x="8104" y="8646"/>
                  <a:pt x="8027" y="8646"/>
                </a:cubicBezTo>
                <a:close/>
                <a:moveTo>
                  <a:pt x="8438" y="8646"/>
                </a:moveTo>
                <a:cubicBezTo>
                  <a:pt x="8362" y="8646"/>
                  <a:pt x="8299" y="8726"/>
                  <a:pt x="8299" y="8824"/>
                </a:cubicBezTo>
                <a:cubicBezTo>
                  <a:pt x="8299" y="8922"/>
                  <a:pt x="8362" y="9002"/>
                  <a:pt x="8438" y="9002"/>
                </a:cubicBezTo>
                <a:cubicBezTo>
                  <a:pt x="8515" y="9002"/>
                  <a:pt x="8576" y="8922"/>
                  <a:pt x="8576" y="8824"/>
                </a:cubicBezTo>
                <a:cubicBezTo>
                  <a:pt x="8576" y="8726"/>
                  <a:pt x="8515" y="8646"/>
                  <a:pt x="8438" y="8646"/>
                </a:cubicBezTo>
                <a:close/>
                <a:moveTo>
                  <a:pt x="8808" y="8646"/>
                </a:moveTo>
                <a:cubicBezTo>
                  <a:pt x="8732" y="8646"/>
                  <a:pt x="8669" y="8726"/>
                  <a:pt x="8669" y="8824"/>
                </a:cubicBezTo>
                <a:cubicBezTo>
                  <a:pt x="8669" y="8922"/>
                  <a:pt x="8732" y="9002"/>
                  <a:pt x="8808" y="9002"/>
                </a:cubicBezTo>
                <a:cubicBezTo>
                  <a:pt x="8884" y="9002"/>
                  <a:pt x="8945" y="8922"/>
                  <a:pt x="8945" y="8824"/>
                </a:cubicBezTo>
                <a:cubicBezTo>
                  <a:pt x="8945" y="8726"/>
                  <a:pt x="8884" y="8646"/>
                  <a:pt x="8808" y="8646"/>
                </a:cubicBezTo>
                <a:close/>
                <a:moveTo>
                  <a:pt x="9219" y="8646"/>
                </a:moveTo>
                <a:cubicBezTo>
                  <a:pt x="9142" y="8646"/>
                  <a:pt x="9080" y="8726"/>
                  <a:pt x="9080" y="8824"/>
                </a:cubicBezTo>
                <a:cubicBezTo>
                  <a:pt x="9080" y="8922"/>
                  <a:pt x="9142" y="9002"/>
                  <a:pt x="9219" y="9002"/>
                </a:cubicBezTo>
                <a:cubicBezTo>
                  <a:pt x="9295" y="9002"/>
                  <a:pt x="9356" y="8922"/>
                  <a:pt x="9356" y="8824"/>
                </a:cubicBezTo>
                <a:cubicBezTo>
                  <a:pt x="9356" y="8726"/>
                  <a:pt x="9295" y="8646"/>
                  <a:pt x="9219" y="8646"/>
                </a:cubicBezTo>
                <a:close/>
                <a:moveTo>
                  <a:pt x="9589" y="8646"/>
                </a:moveTo>
                <a:cubicBezTo>
                  <a:pt x="9512" y="8646"/>
                  <a:pt x="9450" y="8726"/>
                  <a:pt x="9450" y="8824"/>
                </a:cubicBezTo>
                <a:cubicBezTo>
                  <a:pt x="9450" y="8922"/>
                  <a:pt x="9512" y="9002"/>
                  <a:pt x="9589" y="9002"/>
                </a:cubicBezTo>
                <a:cubicBezTo>
                  <a:pt x="9665" y="9002"/>
                  <a:pt x="9726" y="8922"/>
                  <a:pt x="9726" y="8824"/>
                </a:cubicBezTo>
                <a:cubicBezTo>
                  <a:pt x="9726" y="8726"/>
                  <a:pt x="9665" y="8646"/>
                  <a:pt x="9589" y="8646"/>
                </a:cubicBezTo>
                <a:close/>
                <a:moveTo>
                  <a:pt x="9999" y="8646"/>
                </a:moveTo>
                <a:cubicBezTo>
                  <a:pt x="9923" y="8646"/>
                  <a:pt x="9861" y="8726"/>
                  <a:pt x="9861" y="8824"/>
                </a:cubicBezTo>
                <a:cubicBezTo>
                  <a:pt x="9861" y="8922"/>
                  <a:pt x="9923" y="9002"/>
                  <a:pt x="9999" y="9002"/>
                </a:cubicBezTo>
                <a:cubicBezTo>
                  <a:pt x="10076" y="9002"/>
                  <a:pt x="10137" y="8922"/>
                  <a:pt x="10137" y="8824"/>
                </a:cubicBezTo>
                <a:cubicBezTo>
                  <a:pt x="10137" y="8726"/>
                  <a:pt x="10076" y="8646"/>
                  <a:pt x="9999" y="8646"/>
                </a:cubicBezTo>
                <a:close/>
                <a:moveTo>
                  <a:pt x="10410" y="8646"/>
                </a:moveTo>
                <a:cubicBezTo>
                  <a:pt x="10334" y="8646"/>
                  <a:pt x="10272" y="8726"/>
                  <a:pt x="10272" y="8824"/>
                </a:cubicBezTo>
                <a:cubicBezTo>
                  <a:pt x="10272" y="8922"/>
                  <a:pt x="10334" y="9002"/>
                  <a:pt x="10410" y="9002"/>
                </a:cubicBezTo>
                <a:cubicBezTo>
                  <a:pt x="10487" y="9002"/>
                  <a:pt x="10548" y="8922"/>
                  <a:pt x="10548" y="8824"/>
                </a:cubicBezTo>
                <a:cubicBezTo>
                  <a:pt x="10548" y="8726"/>
                  <a:pt x="10487" y="8646"/>
                  <a:pt x="10410" y="8646"/>
                </a:cubicBezTo>
                <a:close/>
                <a:moveTo>
                  <a:pt x="10780" y="8646"/>
                </a:moveTo>
                <a:cubicBezTo>
                  <a:pt x="10704" y="8646"/>
                  <a:pt x="10641" y="8726"/>
                  <a:pt x="10641" y="8824"/>
                </a:cubicBezTo>
                <a:cubicBezTo>
                  <a:pt x="10641" y="8922"/>
                  <a:pt x="10704" y="9002"/>
                  <a:pt x="10780" y="9002"/>
                </a:cubicBezTo>
                <a:cubicBezTo>
                  <a:pt x="10856" y="9002"/>
                  <a:pt x="10917" y="8922"/>
                  <a:pt x="10917" y="8824"/>
                </a:cubicBezTo>
                <a:cubicBezTo>
                  <a:pt x="10917" y="8726"/>
                  <a:pt x="10856" y="8646"/>
                  <a:pt x="10780" y="8646"/>
                </a:cubicBezTo>
                <a:close/>
                <a:moveTo>
                  <a:pt x="11191" y="8646"/>
                </a:moveTo>
                <a:cubicBezTo>
                  <a:pt x="11115" y="8646"/>
                  <a:pt x="11052" y="8726"/>
                  <a:pt x="11052" y="8824"/>
                </a:cubicBezTo>
                <a:cubicBezTo>
                  <a:pt x="11052" y="8922"/>
                  <a:pt x="11115" y="9002"/>
                  <a:pt x="11191" y="9002"/>
                </a:cubicBezTo>
                <a:cubicBezTo>
                  <a:pt x="11267" y="9002"/>
                  <a:pt x="11328" y="8922"/>
                  <a:pt x="11328" y="8824"/>
                </a:cubicBezTo>
                <a:cubicBezTo>
                  <a:pt x="11328" y="8726"/>
                  <a:pt x="11267" y="8646"/>
                  <a:pt x="11191" y="8646"/>
                </a:cubicBezTo>
                <a:close/>
                <a:moveTo>
                  <a:pt x="11602" y="8646"/>
                </a:moveTo>
                <a:cubicBezTo>
                  <a:pt x="11526" y="8646"/>
                  <a:pt x="11463" y="8726"/>
                  <a:pt x="11463" y="8824"/>
                </a:cubicBezTo>
                <a:cubicBezTo>
                  <a:pt x="11463" y="8922"/>
                  <a:pt x="11526" y="9002"/>
                  <a:pt x="11602" y="9002"/>
                </a:cubicBezTo>
                <a:cubicBezTo>
                  <a:pt x="11678" y="9002"/>
                  <a:pt x="11739" y="8922"/>
                  <a:pt x="11739" y="8824"/>
                </a:cubicBezTo>
                <a:cubicBezTo>
                  <a:pt x="11739" y="8726"/>
                  <a:pt x="11678" y="8646"/>
                  <a:pt x="11602" y="8646"/>
                </a:cubicBezTo>
                <a:close/>
                <a:moveTo>
                  <a:pt x="11972" y="8646"/>
                </a:moveTo>
                <a:cubicBezTo>
                  <a:pt x="11895" y="8646"/>
                  <a:pt x="11833" y="8726"/>
                  <a:pt x="11833" y="8824"/>
                </a:cubicBezTo>
                <a:cubicBezTo>
                  <a:pt x="11833" y="8922"/>
                  <a:pt x="11895" y="9002"/>
                  <a:pt x="11972" y="9002"/>
                </a:cubicBezTo>
                <a:cubicBezTo>
                  <a:pt x="12048" y="9002"/>
                  <a:pt x="12109" y="8922"/>
                  <a:pt x="12109" y="8824"/>
                </a:cubicBezTo>
                <a:cubicBezTo>
                  <a:pt x="12109" y="8726"/>
                  <a:pt x="12048" y="8646"/>
                  <a:pt x="11972" y="8646"/>
                </a:cubicBezTo>
                <a:close/>
                <a:moveTo>
                  <a:pt x="12382" y="8646"/>
                </a:moveTo>
                <a:cubicBezTo>
                  <a:pt x="12306" y="8646"/>
                  <a:pt x="12244" y="8726"/>
                  <a:pt x="12244" y="8824"/>
                </a:cubicBezTo>
                <a:cubicBezTo>
                  <a:pt x="12244" y="8922"/>
                  <a:pt x="12306" y="9002"/>
                  <a:pt x="12382" y="9002"/>
                </a:cubicBezTo>
                <a:cubicBezTo>
                  <a:pt x="12459" y="9002"/>
                  <a:pt x="12520" y="8922"/>
                  <a:pt x="12520" y="8824"/>
                </a:cubicBezTo>
                <a:cubicBezTo>
                  <a:pt x="12520" y="8726"/>
                  <a:pt x="12459" y="8646"/>
                  <a:pt x="12382" y="8646"/>
                </a:cubicBezTo>
                <a:close/>
                <a:moveTo>
                  <a:pt x="12752" y="8646"/>
                </a:moveTo>
                <a:cubicBezTo>
                  <a:pt x="12676" y="8646"/>
                  <a:pt x="12614" y="8726"/>
                  <a:pt x="12614" y="8824"/>
                </a:cubicBezTo>
                <a:cubicBezTo>
                  <a:pt x="12614" y="8922"/>
                  <a:pt x="12676" y="9002"/>
                  <a:pt x="12752" y="9002"/>
                </a:cubicBezTo>
                <a:cubicBezTo>
                  <a:pt x="12829" y="9002"/>
                  <a:pt x="12890" y="8922"/>
                  <a:pt x="12890" y="8824"/>
                </a:cubicBezTo>
                <a:cubicBezTo>
                  <a:pt x="12890" y="8726"/>
                  <a:pt x="12829" y="8646"/>
                  <a:pt x="12752" y="8646"/>
                </a:cubicBezTo>
                <a:close/>
                <a:moveTo>
                  <a:pt x="13163" y="8646"/>
                </a:moveTo>
                <a:cubicBezTo>
                  <a:pt x="13087" y="8646"/>
                  <a:pt x="13024" y="8726"/>
                  <a:pt x="13024" y="8824"/>
                </a:cubicBezTo>
                <a:cubicBezTo>
                  <a:pt x="13024" y="8922"/>
                  <a:pt x="13087" y="9002"/>
                  <a:pt x="13163" y="9002"/>
                </a:cubicBezTo>
                <a:cubicBezTo>
                  <a:pt x="13240" y="9002"/>
                  <a:pt x="13301" y="8922"/>
                  <a:pt x="13301" y="8824"/>
                </a:cubicBezTo>
                <a:cubicBezTo>
                  <a:pt x="13301" y="8726"/>
                  <a:pt x="13240" y="8646"/>
                  <a:pt x="13163" y="8646"/>
                </a:cubicBezTo>
                <a:close/>
                <a:moveTo>
                  <a:pt x="13574" y="8646"/>
                </a:moveTo>
                <a:cubicBezTo>
                  <a:pt x="13498" y="8646"/>
                  <a:pt x="13435" y="8726"/>
                  <a:pt x="13435" y="8824"/>
                </a:cubicBezTo>
                <a:cubicBezTo>
                  <a:pt x="13435" y="8922"/>
                  <a:pt x="13498" y="9002"/>
                  <a:pt x="13574" y="9002"/>
                </a:cubicBezTo>
                <a:cubicBezTo>
                  <a:pt x="13650" y="9002"/>
                  <a:pt x="13711" y="8922"/>
                  <a:pt x="13711" y="8824"/>
                </a:cubicBezTo>
                <a:cubicBezTo>
                  <a:pt x="13711" y="8726"/>
                  <a:pt x="13650" y="8646"/>
                  <a:pt x="13574" y="8646"/>
                </a:cubicBezTo>
                <a:close/>
                <a:moveTo>
                  <a:pt x="13985" y="8646"/>
                </a:moveTo>
                <a:cubicBezTo>
                  <a:pt x="13908" y="8646"/>
                  <a:pt x="13846" y="8726"/>
                  <a:pt x="13846" y="8824"/>
                </a:cubicBezTo>
                <a:cubicBezTo>
                  <a:pt x="13846" y="8922"/>
                  <a:pt x="13908" y="9002"/>
                  <a:pt x="13985" y="9002"/>
                </a:cubicBezTo>
                <a:cubicBezTo>
                  <a:pt x="14061" y="9002"/>
                  <a:pt x="14122" y="8922"/>
                  <a:pt x="14122" y="8824"/>
                </a:cubicBezTo>
                <a:cubicBezTo>
                  <a:pt x="14122" y="8726"/>
                  <a:pt x="14061" y="8646"/>
                  <a:pt x="13985" y="8646"/>
                </a:cubicBezTo>
                <a:close/>
                <a:moveTo>
                  <a:pt x="14355" y="8646"/>
                </a:moveTo>
                <a:cubicBezTo>
                  <a:pt x="14278" y="8646"/>
                  <a:pt x="14216" y="8726"/>
                  <a:pt x="14216" y="8824"/>
                </a:cubicBezTo>
                <a:cubicBezTo>
                  <a:pt x="14216" y="8922"/>
                  <a:pt x="14278" y="9002"/>
                  <a:pt x="14355" y="9002"/>
                </a:cubicBezTo>
                <a:cubicBezTo>
                  <a:pt x="14431" y="9002"/>
                  <a:pt x="14492" y="8922"/>
                  <a:pt x="14492" y="8824"/>
                </a:cubicBezTo>
                <a:cubicBezTo>
                  <a:pt x="14492" y="8726"/>
                  <a:pt x="14431" y="8646"/>
                  <a:pt x="14355" y="8646"/>
                </a:cubicBezTo>
                <a:close/>
                <a:moveTo>
                  <a:pt x="14765" y="8646"/>
                </a:moveTo>
                <a:cubicBezTo>
                  <a:pt x="14689" y="8646"/>
                  <a:pt x="14627" y="8726"/>
                  <a:pt x="14627" y="8824"/>
                </a:cubicBezTo>
                <a:cubicBezTo>
                  <a:pt x="14627" y="8922"/>
                  <a:pt x="14689" y="9002"/>
                  <a:pt x="14765" y="9002"/>
                </a:cubicBezTo>
                <a:cubicBezTo>
                  <a:pt x="14842" y="9002"/>
                  <a:pt x="14903" y="8922"/>
                  <a:pt x="14903" y="8824"/>
                </a:cubicBezTo>
                <a:cubicBezTo>
                  <a:pt x="14903" y="8726"/>
                  <a:pt x="14842" y="8646"/>
                  <a:pt x="14765" y="8646"/>
                </a:cubicBezTo>
                <a:close/>
                <a:moveTo>
                  <a:pt x="15135" y="8646"/>
                </a:moveTo>
                <a:cubicBezTo>
                  <a:pt x="15059" y="8646"/>
                  <a:pt x="14997" y="8726"/>
                  <a:pt x="14997" y="8824"/>
                </a:cubicBezTo>
                <a:cubicBezTo>
                  <a:pt x="14997" y="8922"/>
                  <a:pt x="15059" y="9002"/>
                  <a:pt x="15135" y="9002"/>
                </a:cubicBezTo>
                <a:cubicBezTo>
                  <a:pt x="15212" y="9002"/>
                  <a:pt x="15273" y="8922"/>
                  <a:pt x="15273" y="8824"/>
                </a:cubicBezTo>
                <a:cubicBezTo>
                  <a:pt x="15273" y="8726"/>
                  <a:pt x="15212" y="8646"/>
                  <a:pt x="15135" y="8646"/>
                </a:cubicBezTo>
                <a:close/>
                <a:moveTo>
                  <a:pt x="15546" y="8646"/>
                </a:moveTo>
                <a:cubicBezTo>
                  <a:pt x="15470" y="8646"/>
                  <a:pt x="15407" y="8726"/>
                  <a:pt x="15407" y="8824"/>
                </a:cubicBezTo>
                <a:cubicBezTo>
                  <a:pt x="15407" y="8922"/>
                  <a:pt x="15470" y="9002"/>
                  <a:pt x="15546" y="9002"/>
                </a:cubicBezTo>
                <a:cubicBezTo>
                  <a:pt x="15623" y="9002"/>
                  <a:pt x="15684" y="8922"/>
                  <a:pt x="15684" y="8824"/>
                </a:cubicBezTo>
                <a:cubicBezTo>
                  <a:pt x="15684" y="8726"/>
                  <a:pt x="15623" y="8646"/>
                  <a:pt x="15546" y="8646"/>
                </a:cubicBezTo>
                <a:close/>
                <a:moveTo>
                  <a:pt x="15957" y="8646"/>
                </a:moveTo>
                <a:cubicBezTo>
                  <a:pt x="15881" y="8646"/>
                  <a:pt x="15818" y="8726"/>
                  <a:pt x="15818" y="8824"/>
                </a:cubicBezTo>
                <a:cubicBezTo>
                  <a:pt x="15818" y="8922"/>
                  <a:pt x="15881" y="9002"/>
                  <a:pt x="15957" y="9002"/>
                </a:cubicBezTo>
                <a:cubicBezTo>
                  <a:pt x="16033" y="9002"/>
                  <a:pt x="16094" y="8922"/>
                  <a:pt x="16094" y="8824"/>
                </a:cubicBezTo>
                <a:cubicBezTo>
                  <a:pt x="16094" y="8726"/>
                  <a:pt x="16033" y="8646"/>
                  <a:pt x="15957" y="8646"/>
                </a:cubicBezTo>
                <a:close/>
                <a:moveTo>
                  <a:pt x="16327" y="8646"/>
                </a:moveTo>
                <a:cubicBezTo>
                  <a:pt x="16250" y="8646"/>
                  <a:pt x="16188" y="8726"/>
                  <a:pt x="16188" y="8824"/>
                </a:cubicBezTo>
                <a:cubicBezTo>
                  <a:pt x="16188" y="8922"/>
                  <a:pt x="16250" y="9002"/>
                  <a:pt x="16327" y="9002"/>
                </a:cubicBezTo>
                <a:cubicBezTo>
                  <a:pt x="16403" y="9002"/>
                  <a:pt x="16464" y="8922"/>
                  <a:pt x="16464" y="8824"/>
                </a:cubicBezTo>
                <a:cubicBezTo>
                  <a:pt x="16464" y="8726"/>
                  <a:pt x="16403" y="8646"/>
                  <a:pt x="16327" y="8646"/>
                </a:cubicBezTo>
                <a:close/>
                <a:moveTo>
                  <a:pt x="16738" y="8646"/>
                </a:moveTo>
                <a:cubicBezTo>
                  <a:pt x="16661" y="8646"/>
                  <a:pt x="16599" y="8726"/>
                  <a:pt x="16599" y="8824"/>
                </a:cubicBezTo>
                <a:cubicBezTo>
                  <a:pt x="16599" y="8922"/>
                  <a:pt x="16661" y="9002"/>
                  <a:pt x="16738" y="9002"/>
                </a:cubicBezTo>
                <a:cubicBezTo>
                  <a:pt x="16814" y="9002"/>
                  <a:pt x="16875" y="8922"/>
                  <a:pt x="16875" y="8824"/>
                </a:cubicBezTo>
                <a:cubicBezTo>
                  <a:pt x="16875" y="8726"/>
                  <a:pt x="16814" y="8646"/>
                  <a:pt x="16738" y="8646"/>
                </a:cubicBezTo>
                <a:close/>
                <a:moveTo>
                  <a:pt x="17149" y="8646"/>
                </a:moveTo>
                <a:cubicBezTo>
                  <a:pt x="17072" y="8646"/>
                  <a:pt x="17010" y="8726"/>
                  <a:pt x="17010" y="8824"/>
                </a:cubicBezTo>
                <a:cubicBezTo>
                  <a:pt x="17010" y="8922"/>
                  <a:pt x="17072" y="9002"/>
                  <a:pt x="17149" y="9002"/>
                </a:cubicBezTo>
                <a:cubicBezTo>
                  <a:pt x="17225" y="9002"/>
                  <a:pt x="17286" y="8922"/>
                  <a:pt x="17286" y="8824"/>
                </a:cubicBezTo>
                <a:cubicBezTo>
                  <a:pt x="17286" y="8726"/>
                  <a:pt x="17225" y="8646"/>
                  <a:pt x="17149" y="8646"/>
                </a:cubicBezTo>
                <a:close/>
                <a:moveTo>
                  <a:pt x="19121" y="9068"/>
                </a:moveTo>
                <a:cubicBezTo>
                  <a:pt x="19045" y="9068"/>
                  <a:pt x="18982" y="9148"/>
                  <a:pt x="18982" y="9246"/>
                </a:cubicBezTo>
                <a:cubicBezTo>
                  <a:pt x="18982" y="9344"/>
                  <a:pt x="19045" y="9422"/>
                  <a:pt x="19121" y="9422"/>
                </a:cubicBezTo>
                <a:cubicBezTo>
                  <a:pt x="19197" y="9422"/>
                  <a:pt x="19258" y="9344"/>
                  <a:pt x="19258" y="9246"/>
                </a:cubicBezTo>
                <a:cubicBezTo>
                  <a:pt x="19258" y="9148"/>
                  <a:pt x="19197" y="9068"/>
                  <a:pt x="19121" y="9068"/>
                </a:cubicBezTo>
                <a:close/>
                <a:moveTo>
                  <a:pt x="139" y="9120"/>
                </a:moveTo>
                <a:cubicBezTo>
                  <a:pt x="62" y="9120"/>
                  <a:pt x="0" y="9200"/>
                  <a:pt x="0" y="9298"/>
                </a:cubicBezTo>
                <a:cubicBezTo>
                  <a:pt x="0" y="9397"/>
                  <a:pt x="62" y="9475"/>
                  <a:pt x="139" y="9475"/>
                </a:cubicBezTo>
                <a:cubicBezTo>
                  <a:pt x="215" y="9475"/>
                  <a:pt x="276" y="9397"/>
                  <a:pt x="276" y="9298"/>
                </a:cubicBezTo>
                <a:cubicBezTo>
                  <a:pt x="276" y="9200"/>
                  <a:pt x="215" y="9120"/>
                  <a:pt x="139" y="9120"/>
                </a:cubicBezTo>
                <a:close/>
                <a:moveTo>
                  <a:pt x="550" y="9120"/>
                </a:moveTo>
                <a:cubicBezTo>
                  <a:pt x="473" y="9120"/>
                  <a:pt x="411" y="9200"/>
                  <a:pt x="411" y="9298"/>
                </a:cubicBezTo>
                <a:cubicBezTo>
                  <a:pt x="411" y="9397"/>
                  <a:pt x="473" y="9475"/>
                  <a:pt x="550" y="9475"/>
                </a:cubicBezTo>
                <a:cubicBezTo>
                  <a:pt x="626" y="9475"/>
                  <a:pt x="687" y="9397"/>
                  <a:pt x="687" y="9298"/>
                </a:cubicBezTo>
                <a:cubicBezTo>
                  <a:pt x="687" y="9200"/>
                  <a:pt x="626" y="9120"/>
                  <a:pt x="550" y="9120"/>
                </a:cubicBezTo>
                <a:close/>
                <a:moveTo>
                  <a:pt x="919" y="9120"/>
                </a:moveTo>
                <a:cubicBezTo>
                  <a:pt x="843" y="9120"/>
                  <a:pt x="781" y="9200"/>
                  <a:pt x="781" y="9298"/>
                </a:cubicBezTo>
                <a:cubicBezTo>
                  <a:pt x="781" y="9397"/>
                  <a:pt x="843" y="9475"/>
                  <a:pt x="919" y="9475"/>
                </a:cubicBezTo>
                <a:cubicBezTo>
                  <a:pt x="996" y="9475"/>
                  <a:pt x="1057" y="9397"/>
                  <a:pt x="1057" y="9298"/>
                </a:cubicBezTo>
                <a:cubicBezTo>
                  <a:pt x="1057" y="9200"/>
                  <a:pt x="996" y="9120"/>
                  <a:pt x="919" y="9120"/>
                </a:cubicBezTo>
                <a:close/>
                <a:moveTo>
                  <a:pt x="1330" y="9120"/>
                </a:moveTo>
                <a:cubicBezTo>
                  <a:pt x="1254" y="9120"/>
                  <a:pt x="1192" y="9200"/>
                  <a:pt x="1192" y="9298"/>
                </a:cubicBezTo>
                <a:cubicBezTo>
                  <a:pt x="1192" y="9397"/>
                  <a:pt x="1254" y="9475"/>
                  <a:pt x="1330" y="9475"/>
                </a:cubicBezTo>
                <a:cubicBezTo>
                  <a:pt x="1406" y="9475"/>
                  <a:pt x="1468" y="9397"/>
                  <a:pt x="1468" y="9298"/>
                </a:cubicBezTo>
                <a:cubicBezTo>
                  <a:pt x="1468" y="9200"/>
                  <a:pt x="1406" y="9120"/>
                  <a:pt x="1330" y="9120"/>
                </a:cubicBezTo>
                <a:close/>
                <a:moveTo>
                  <a:pt x="1741" y="9120"/>
                </a:moveTo>
                <a:cubicBezTo>
                  <a:pt x="1665" y="9120"/>
                  <a:pt x="1602" y="9200"/>
                  <a:pt x="1602" y="9298"/>
                </a:cubicBezTo>
                <a:cubicBezTo>
                  <a:pt x="1602" y="9396"/>
                  <a:pt x="1665" y="9475"/>
                  <a:pt x="1741" y="9475"/>
                </a:cubicBezTo>
                <a:cubicBezTo>
                  <a:pt x="1817" y="9475"/>
                  <a:pt x="1878" y="9396"/>
                  <a:pt x="1878" y="9298"/>
                </a:cubicBezTo>
                <a:cubicBezTo>
                  <a:pt x="1878" y="9200"/>
                  <a:pt x="1817" y="9120"/>
                  <a:pt x="1741" y="9120"/>
                </a:cubicBezTo>
                <a:close/>
                <a:moveTo>
                  <a:pt x="2111" y="9120"/>
                </a:moveTo>
                <a:cubicBezTo>
                  <a:pt x="2035" y="9120"/>
                  <a:pt x="1972" y="9201"/>
                  <a:pt x="1972" y="9298"/>
                </a:cubicBezTo>
                <a:cubicBezTo>
                  <a:pt x="1972" y="9396"/>
                  <a:pt x="2035" y="9475"/>
                  <a:pt x="2111" y="9475"/>
                </a:cubicBezTo>
                <a:cubicBezTo>
                  <a:pt x="2187" y="9475"/>
                  <a:pt x="2248" y="9396"/>
                  <a:pt x="2248" y="9298"/>
                </a:cubicBezTo>
                <a:cubicBezTo>
                  <a:pt x="2248" y="9201"/>
                  <a:pt x="2187" y="9120"/>
                  <a:pt x="2111" y="9120"/>
                </a:cubicBezTo>
                <a:close/>
                <a:moveTo>
                  <a:pt x="2522" y="9120"/>
                </a:moveTo>
                <a:cubicBezTo>
                  <a:pt x="2445" y="9120"/>
                  <a:pt x="2383" y="9201"/>
                  <a:pt x="2383" y="9298"/>
                </a:cubicBezTo>
                <a:cubicBezTo>
                  <a:pt x="2383" y="9396"/>
                  <a:pt x="2445" y="9475"/>
                  <a:pt x="2522" y="9475"/>
                </a:cubicBezTo>
                <a:cubicBezTo>
                  <a:pt x="2598" y="9475"/>
                  <a:pt x="2659" y="9396"/>
                  <a:pt x="2659" y="9298"/>
                </a:cubicBezTo>
                <a:cubicBezTo>
                  <a:pt x="2659" y="9201"/>
                  <a:pt x="2598" y="9120"/>
                  <a:pt x="2522" y="9120"/>
                </a:cubicBezTo>
                <a:close/>
                <a:moveTo>
                  <a:pt x="2891" y="9120"/>
                </a:moveTo>
                <a:cubicBezTo>
                  <a:pt x="2815" y="9120"/>
                  <a:pt x="2753" y="9201"/>
                  <a:pt x="2753" y="9298"/>
                </a:cubicBezTo>
                <a:cubicBezTo>
                  <a:pt x="2753" y="9396"/>
                  <a:pt x="2815" y="9475"/>
                  <a:pt x="2891" y="9475"/>
                </a:cubicBezTo>
                <a:cubicBezTo>
                  <a:pt x="2968" y="9475"/>
                  <a:pt x="3029" y="9396"/>
                  <a:pt x="3029" y="9298"/>
                </a:cubicBezTo>
                <a:cubicBezTo>
                  <a:pt x="3029" y="9201"/>
                  <a:pt x="2968" y="9120"/>
                  <a:pt x="2891" y="9120"/>
                </a:cubicBezTo>
                <a:close/>
                <a:moveTo>
                  <a:pt x="3302" y="9120"/>
                </a:moveTo>
                <a:cubicBezTo>
                  <a:pt x="3226" y="9120"/>
                  <a:pt x="3164" y="9201"/>
                  <a:pt x="3164" y="9298"/>
                </a:cubicBezTo>
                <a:cubicBezTo>
                  <a:pt x="3164" y="9396"/>
                  <a:pt x="3226" y="9475"/>
                  <a:pt x="3302" y="9475"/>
                </a:cubicBezTo>
                <a:cubicBezTo>
                  <a:pt x="3379" y="9475"/>
                  <a:pt x="3440" y="9396"/>
                  <a:pt x="3440" y="9298"/>
                </a:cubicBezTo>
                <a:cubicBezTo>
                  <a:pt x="3440" y="9201"/>
                  <a:pt x="3379" y="9120"/>
                  <a:pt x="3302" y="9120"/>
                </a:cubicBezTo>
                <a:close/>
                <a:moveTo>
                  <a:pt x="3713" y="9120"/>
                </a:moveTo>
                <a:cubicBezTo>
                  <a:pt x="3637" y="9120"/>
                  <a:pt x="3575" y="9201"/>
                  <a:pt x="3575" y="9298"/>
                </a:cubicBezTo>
                <a:cubicBezTo>
                  <a:pt x="3575" y="9396"/>
                  <a:pt x="3637" y="9475"/>
                  <a:pt x="3713" y="9475"/>
                </a:cubicBezTo>
                <a:cubicBezTo>
                  <a:pt x="3790" y="9475"/>
                  <a:pt x="3851" y="9396"/>
                  <a:pt x="3851" y="9298"/>
                </a:cubicBezTo>
                <a:cubicBezTo>
                  <a:pt x="3851" y="9201"/>
                  <a:pt x="3790" y="9120"/>
                  <a:pt x="3713" y="9120"/>
                </a:cubicBezTo>
                <a:close/>
                <a:moveTo>
                  <a:pt x="4083" y="9120"/>
                </a:moveTo>
                <a:cubicBezTo>
                  <a:pt x="4007" y="9120"/>
                  <a:pt x="3944" y="9201"/>
                  <a:pt x="3944" y="9298"/>
                </a:cubicBezTo>
                <a:cubicBezTo>
                  <a:pt x="3944" y="9396"/>
                  <a:pt x="4007" y="9475"/>
                  <a:pt x="4083" y="9475"/>
                </a:cubicBezTo>
                <a:cubicBezTo>
                  <a:pt x="4159" y="9475"/>
                  <a:pt x="4220" y="9396"/>
                  <a:pt x="4220" y="9298"/>
                </a:cubicBezTo>
                <a:cubicBezTo>
                  <a:pt x="4220" y="9201"/>
                  <a:pt x="4159" y="9120"/>
                  <a:pt x="4083" y="9120"/>
                </a:cubicBezTo>
                <a:close/>
                <a:moveTo>
                  <a:pt x="4453" y="9120"/>
                </a:moveTo>
                <a:cubicBezTo>
                  <a:pt x="4376" y="9120"/>
                  <a:pt x="4314" y="9201"/>
                  <a:pt x="4314" y="9298"/>
                </a:cubicBezTo>
                <a:cubicBezTo>
                  <a:pt x="4314" y="9396"/>
                  <a:pt x="4376" y="9475"/>
                  <a:pt x="4453" y="9475"/>
                </a:cubicBezTo>
                <a:cubicBezTo>
                  <a:pt x="4529" y="9475"/>
                  <a:pt x="4590" y="9396"/>
                  <a:pt x="4590" y="9298"/>
                </a:cubicBezTo>
                <a:cubicBezTo>
                  <a:pt x="4590" y="9201"/>
                  <a:pt x="4529" y="9120"/>
                  <a:pt x="4453" y="9120"/>
                </a:cubicBezTo>
                <a:close/>
                <a:moveTo>
                  <a:pt x="4864" y="9120"/>
                </a:moveTo>
                <a:cubicBezTo>
                  <a:pt x="4787" y="9120"/>
                  <a:pt x="4725" y="9201"/>
                  <a:pt x="4725" y="9298"/>
                </a:cubicBezTo>
                <a:cubicBezTo>
                  <a:pt x="4725" y="9396"/>
                  <a:pt x="4787" y="9475"/>
                  <a:pt x="4864" y="9475"/>
                </a:cubicBezTo>
                <a:cubicBezTo>
                  <a:pt x="4940" y="9475"/>
                  <a:pt x="5001" y="9396"/>
                  <a:pt x="5001" y="9298"/>
                </a:cubicBezTo>
                <a:cubicBezTo>
                  <a:pt x="5001" y="9201"/>
                  <a:pt x="4940" y="9120"/>
                  <a:pt x="4864" y="9120"/>
                </a:cubicBezTo>
                <a:close/>
                <a:moveTo>
                  <a:pt x="5274" y="9120"/>
                </a:moveTo>
                <a:cubicBezTo>
                  <a:pt x="5198" y="9120"/>
                  <a:pt x="5136" y="9201"/>
                  <a:pt x="5136" y="9298"/>
                </a:cubicBezTo>
                <a:cubicBezTo>
                  <a:pt x="5136" y="9396"/>
                  <a:pt x="5198" y="9475"/>
                  <a:pt x="5274" y="9475"/>
                </a:cubicBezTo>
                <a:cubicBezTo>
                  <a:pt x="5351" y="9475"/>
                  <a:pt x="5412" y="9396"/>
                  <a:pt x="5412" y="9298"/>
                </a:cubicBezTo>
                <a:cubicBezTo>
                  <a:pt x="5412" y="9201"/>
                  <a:pt x="5351" y="9120"/>
                  <a:pt x="5274" y="9120"/>
                </a:cubicBezTo>
                <a:close/>
                <a:moveTo>
                  <a:pt x="5644" y="9120"/>
                </a:moveTo>
                <a:cubicBezTo>
                  <a:pt x="5568" y="9120"/>
                  <a:pt x="5506" y="9201"/>
                  <a:pt x="5506" y="9298"/>
                </a:cubicBezTo>
                <a:cubicBezTo>
                  <a:pt x="5506" y="9396"/>
                  <a:pt x="5568" y="9475"/>
                  <a:pt x="5644" y="9475"/>
                </a:cubicBezTo>
                <a:cubicBezTo>
                  <a:pt x="5720" y="9475"/>
                  <a:pt x="5782" y="9396"/>
                  <a:pt x="5782" y="9298"/>
                </a:cubicBezTo>
                <a:cubicBezTo>
                  <a:pt x="5782" y="9201"/>
                  <a:pt x="5720" y="9120"/>
                  <a:pt x="5644" y="9120"/>
                </a:cubicBezTo>
                <a:close/>
                <a:moveTo>
                  <a:pt x="6055" y="9120"/>
                </a:moveTo>
                <a:cubicBezTo>
                  <a:pt x="5979" y="9120"/>
                  <a:pt x="5916" y="9201"/>
                  <a:pt x="5916" y="9298"/>
                </a:cubicBezTo>
                <a:cubicBezTo>
                  <a:pt x="5916" y="9396"/>
                  <a:pt x="5979" y="9475"/>
                  <a:pt x="6055" y="9475"/>
                </a:cubicBezTo>
                <a:cubicBezTo>
                  <a:pt x="6132" y="9475"/>
                  <a:pt x="6193" y="9396"/>
                  <a:pt x="6193" y="9298"/>
                </a:cubicBezTo>
                <a:cubicBezTo>
                  <a:pt x="6193" y="9201"/>
                  <a:pt x="6132" y="9120"/>
                  <a:pt x="6055" y="9120"/>
                </a:cubicBezTo>
                <a:close/>
                <a:moveTo>
                  <a:pt x="6425" y="9120"/>
                </a:moveTo>
                <a:cubicBezTo>
                  <a:pt x="6349" y="9120"/>
                  <a:pt x="6286" y="9201"/>
                  <a:pt x="6286" y="9298"/>
                </a:cubicBezTo>
                <a:cubicBezTo>
                  <a:pt x="6286" y="9396"/>
                  <a:pt x="6349" y="9475"/>
                  <a:pt x="6425" y="9475"/>
                </a:cubicBezTo>
                <a:cubicBezTo>
                  <a:pt x="6501" y="9475"/>
                  <a:pt x="6562" y="9396"/>
                  <a:pt x="6562" y="9298"/>
                </a:cubicBezTo>
                <a:cubicBezTo>
                  <a:pt x="6562" y="9201"/>
                  <a:pt x="6501" y="9120"/>
                  <a:pt x="6425" y="9120"/>
                </a:cubicBezTo>
                <a:close/>
                <a:moveTo>
                  <a:pt x="6836" y="9120"/>
                </a:moveTo>
                <a:cubicBezTo>
                  <a:pt x="6759" y="9120"/>
                  <a:pt x="6697" y="9201"/>
                  <a:pt x="6697" y="9298"/>
                </a:cubicBezTo>
                <a:cubicBezTo>
                  <a:pt x="6697" y="9396"/>
                  <a:pt x="6759" y="9475"/>
                  <a:pt x="6836" y="9475"/>
                </a:cubicBezTo>
                <a:cubicBezTo>
                  <a:pt x="6912" y="9475"/>
                  <a:pt x="6973" y="9396"/>
                  <a:pt x="6973" y="9298"/>
                </a:cubicBezTo>
                <a:cubicBezTo>
                  <a:pt x="6973" y="9201"/>
                  <a:pt x="6912" y="9120"/>
                  <a:pt x="6836" y="9120"/>
                </a:cubicBezTo>
                <a:close/>
                <a:moveTo>
                  <a:pt x="7247" y="9120"/>
                </a:moveTo>
                <a:cubicBezTo>
                  <a:pt x="7170" y="9120"/>
                  <a:pt x="7108" y="9201"/>
                  <a:pt x="7108" y="9298"/>
                </a:cubicBezTo>
                <a:cubicBezTo>
                  <a:pt x="7108" y="9396"/>
                  <a:pt x="7170" y="9475"/>
                  <a:pt x="7247" y="9475"/>
                </a:cubicBezTo>
                <a:cubicBezTo>
                  <a:pt x="7323" y="9475"/>
                  <a:pt x="7384" y="9396"/>
                  <a:pt x="7384" y="9298"/>
                </a:cubicBezTo>
                <a:cubicBezTo>
                  <a:pt x="7384" y="9201"/>
                  <a:pt x="7323" y="9120"/>
                  <a:pt x="7247" y="9120"/>
                </a:cubicBezTo>
                <a:close/>
                <a:moveTo>
                  <a:pt x="7616" y="9120"/>
                </a:moveTo>
                <a:cubicBezTo>
                  <a:pt x="7540" y="9120"/>
                  <a:pt x="7478" y="9201"/>
                  <a:pt x="7478" y="9298"/>
                </a:cubicBezTo>
                <a:cubicBezTo>
                  <a:pt x="7478" y="9396"/>
                  <a:pt x="7540" y="9475"/>
                  <a:pt x="7616" y="9475"/>
                </a:cubicBezTo>
                <a:cubicBezTo>
                  <a:pt x="7693" y="9475"/>
                  <a:pt x="7754" y="9396"/>
                  <a:pt x="7754" y="9298"/>
                </a:cubicBezTo>
                <a:cubicBezTo>
                  <a:pt x="7754" y="9201"/>
                  <a:pt x="7693" y="9120"/>
                  <a:pt x="7616" y="9120"/>
                </a:cubicBezTo>
                <a:close/>
                <a:moveTo>
                  <a:pt x="8027" y="9120"/>
                </a:moveTo>
                <a:cubicBezTo>
                  <a:pt x="7951" y="9120"/>
                  <a:pt x="7889" y="9201"/>
                  <a:pt x="7889" y="9298"/>
                </a:cubicBezTo>
                <a:cubicBezTo>
                  <a:pt x="7889" y="9396"/>
                  <a:pt x="7951" y="9475"/>
                  <a:pt x="8027" y="9475"/>
                </a:cubicBezTo>
                <a:cubicBezTo>
                  <a:pt x="8104" y="9475"/>
                  <a:pt x="8165" y="9396"/>
                  <a:pt x="8165" y="9298"/>
                </a:cubicBezTo>
                <a:cubicBezTo>
                  <a:pt x="8165" y="9201"/>
                  <a:pt x="8104" y="9120"/>
                  <a:pt x="8027" y="9120"/>
                </a:cubicBezTo>
                <a:close/>
                <a:moveTo>
                  <a:pt x="8438" y="9120"/>
                </a:moveTo>
                <a:cubicBezTo>
                  <a:pt x="8362" y="9120"/>
                  <a:pt x="8299" y="9201"/>
                  <a:pt x="8299" y="9298"/>
                </a:cubicBezTo>
                <a:cubicBezTo>
                  <a:pt x="8299" y="9396"/>
                  <a:pt x="8362" y="9475"/>
                  <a:pt x="8438" y="9475"/>
                </a:cubicBezTo>
                <a:cubicBezTo>
                  <a:pt x="8515" y="9475"/>
                  <a:pt x="8576" y="9396"/>
                  <a:pt x="8576" y="9298"/>
                </a:cubicBezTo>
                <a:cubicBezTo>
                  <a:pt x="8576" y="9201"/>
                  <a:pt x="8515" y="9120"/>
                  <a:pt x="8438" y="9120"/>
                </a:cubicBezTo>
                <a:close/>
                <a:moveTo>
                  <a:pt x="8808" y="9120"/>
                </a:moveTo>
                <a:cubicBezTo>
                  <a:pt x="8732" y="9120"/>
                  <a:pt x="8669" y="9201"/>
                  <a:pt x="8669" y="9298"/>
                </a:cubicBezTo>
                <a:cubicBezTo>
                  <a:pt x="8669" y="9396"/>
                  <a:pt x="8732" y="9475"/>
                  <a:pt x="8808" y="9475"/>
                </a:cubicBezTo>
                <a:cubicBezTo>
                  <a:pt x="8884" y="9475"/>
                  <a:pt x="8945" y="9396"/>
                  <a:pt x="8945" y="9298"/>
                </a:cubicBezTo>
                <a:cubicBezTo>
                  <a:pt x="8945" y="9201"/>
                  <a:pt x="8884" y="9120"/>
                  <a:pt x="8808" y="9120"/>
                </a:cubicBezTo>
                <a:close/>
                <a:moveTo>
                  <a:pt x="9219" y="9120"/>
                </a:moveTo>
                <a:cubicBezTo>
                  <a:pt x="9142" y="9120"/>
                  <a:pt x="9080" y="9201"/>
                  <a:pt x="9080" y="9298"/>
                </a:cubicBezTo>
                <a:cubicBezTo>
                  <a:pt x="9080" y="9396"/>
                  <a:pt x="9142" y="9475"/>
                  <a:pt x="9219" y="9475"/>
                </a:cubicBezTo>
                <a:cubicBezTo>
                  <a:pt x="9295" y="9475"/>
                  <a:pt x="9356" y="9396"/>
                  <a:pt x="9356" y="9298"/>
                </a:cubicBezTo>
                <a:cubicBezTo>
                  <a:pt x="9356" y="9201"/>
                  <a:pt x="9295" y="9120"/>
                  <a:pt x="9219" y="9120"/>
                </a:cubicBezTo>
                <a:close/>
                <a:moveTo>
                  <a:pt x="9589" y="9120"/>
                </a:moveTo>
                <a:cubicBezTo>
                  <a:pt x="9512" y="9120"/>
                  <a:pt x="9450" y="9201"/>
                  <a:pt x="9450" y="9298"/>
                </a:cubicBezTo>
                <a:cubicBezTo>
                  <a:pt x="9450" y="9396"/>
                  <a:pt x="9512" y="9475"/>
                  <a:pt x="9589" y="9475"/>
                </a:cubicBezTo>
                <a:cubicBezTo>
                  <a:pt x="9665" y="9475"/>
                  <a:pt x="9726" y="9396"/>
                  <a:pt x="9726" y="9298"/>
                </a:cubicBezTo>
                <a:cubicBezTo>
                  <a:pt x="9726" y="9201"/>
                  <a:pt x="9665" y="9120"/>
                  <a:pt x="9589" y="9120"/>
                </a:cubicBezTo>
                <a:close/>
                <a:moveTo>
                  <a:pt x="9999" y="9120"/>
                </a:moveTo>
                <a:cubicBezTo>
                  <a:pt x="9923" y="9120"/>
                  <a:pt x="9861" y="9201"/>
                  <a:pt x="9861" y="9298"/>
                </a:cubicBezTo>
                <a:cubicBezTo>
                  <a:pt x="9861" y="9396"/>
                  <a:pt x="9923" y="9475"/>
                  <a:pt x="9999" y="9475"/>
                </a:cubicBezTo>
                <a:cubicBezTo>
                  <a:pt x="10076" y="9475"/>
                  <a:pt x="10137" y="9396"/>
                  <a:pt x="10137" y="9298"/>
                </a:cubicBezTo>
                <a:cubicBezTo>
                  <a:pt x="10137" y="9201"/>
                  <a:pt x="10076" y="9120"/>
                  <a:pt x="9999" y="9120"/>
                </a:cubicBezTo>
                <a:close/>
                <a:moveTo>
                  <a:pt x="10410" y="9120"/>
                </a:moveTo>
                <a:cubicBezTo>
                  <a:pt x="10334" y="9120"/>
                  <a:pt x="10272" y="9201"/>
                  <a:pt x="10272" y="9298"/>
                </a:cubicBezTo>
                <a:cubicBezTo>
                  <a:pt x="10272" y="9396"/>
                  <a:pt x="10334" y="9475"/>
                  <a:pt x="10410" y="9475"/>
                </a:cubicBezTo>
                <a:cubicBezTo>
                  <a:pt x="10487" y="9475"/>
                  <a:pt x="10548" y="9396"/>
                  <a:pt x="10548" y="9298"/>
                </a:cubicBezTo>
                <a:cubicBezTo>
                  <a:pt x="10548" y="9201"/>
                  <a:pt x="10487" y="9120"/>
                  <a:pt x="10410" y="9120"/>
                </a:cubicBezTo>
                <a:close/>
                <a:moveTo>
                  <a:pt x="10780" y="9120"/>
                </a:moveTo>
                <a:cubicBezTo>
                  <a:pt x="10704" y="9120"/>
                  <a:pt x="10641" y="9201"/>
                  <a:pt x="10641" y="9298"/>
                </a:cubicBezTo>
                <a:cubicBezTo>
                  <a:pt x="10641" y="9396"/>
                  <a:pt x="10704" y="9475"/>
                  <a:pt x="10780" y="9475"/>
                </a:cubicBezTo>
                <a:cubicBezTo>
                  <a:pt x="10856" y="9475"/>
                  <a:pt x="10917" y="9396"/>
                  <a:pt x="10917" y="9298"/>
                </a:cubicBezTo>
                <a:cubicBezTo>
                  <a:pt x="10917" y="9201"/>
                  <a:pt x="10856" y="9120"/>
                  <a:pt x="10780" y="9120"/>
                </a:cubicBezTo>
                <a:close/>
                <a:moveTo>
                  <a:pt x="11191" y="9120"/>
                </a:moveTo>
                <a:cubicBezTo>
                  <a:pt x="11115" y="9120"/>
                  <a:pt x="11052" y="9201"/>
                  <a:pt x="11052" y="9298"/>
                </a:cubicBezTo>
                <a:cubicBezTo>
                  <a:pt x="11052" y="9396"/>
                  <a:pt x="11115" y="9475"/>
                  <a:pt x="11191" y="9475"/>
                </a:cubicBezTo>
                <a:cubicBezTo>
                  <a:pt x="11267" y="9475"/>
                  <a:pt x="11328" y="9396"/>
                  <a:pt x="11328" y="9298"/>
                </a:cubicBezTo>
                <a:cubicBezTo>
                  <a:pt x="11328" y="9201"/>
                  <a:pt x="11267" y="9120"/>
                  <a:pt x="11191" y="9120"/>
                </a:cubicBezTo>
                <a:close/>
                <a:moveTo>
                  <a:pt x="11602" y="9120"/>
                </a:moveTo>
                <a:cubicBezTo>
                  <a:pt x="11526" y="9120"/>
                  <a:pt x="11463" y="9201"/>
                  <a:pt x="11463" y="9298"/>
                </a:cubicBezTo>
                <a:cubicBezTo>
                  <a:pt x="11463" y="9396"/>
                  <a:pt x="11526" y="9475"/>
                  <a:pt x="11602" y="9475"/>
                </a:cubicBezTo>
                <a:cubicBezTo>
                  <a:pt x="11678" y="9475"/>
                  <a:pt x="11739" y="9396"/>
                  <a:pt x="11739" y="9298"/>
                </a:cubicBezTo>
                <a:cubicBezTo>
                  <a:pt x="11739" y="9201"/>
                  <a:pt x="11678" y="9120"/>
                  <a:pt x="11602" y="9120"/>
                </a:cubicBezTo>
                <a:close/>
                <a:moveTo>
                  <a:pt x="11972" y="9120"/>
                </a:moveTo>
                <a:cubicBezTo>
                  <a:pt x="11895" y="9120"/>
                  <a:pt x="11833" y="9201"/>
                  <a:pt x="11833" y="9298"/>
                </a:cubicBezTo>
                <a:cubicBezTo>
                  <a:pt x="11833" y="9396"/>
                  <a:pt x="11895" y="9475"/>
                  <a:pt x="11972" y="9475"/>
                </a:cubicBezTo>
                <a:cubicBezTo>
                  <a:pt x="12048" y="9475"/>
                  <a:pt x="12109" y="9396"/>
                  <a:pt x="12109" y="9298"/>
                </a:cubicBezTo>
                <a:cubicBezTo>
                  <a:pt x="12109" y="9201"/>
                  <a:pt x="12048" y="9120"/>
                  <a:pt x="11972" y="9120"/>
                </a:cubicBezTo>
                <a:close/>
                <a:moveTo>
                  <a:pt x="12382" y="9120"/>
                </a:moveTo>
                <a:cubicBezTo>
                  <a:pt x="12306" y="9120"/>
                  <a:pt x="12244" y="9201"/>
                  <a:pt x="12244" y="9298"/>
                </a:cubicBezTo>
                <a:cubicBezTo>
                  <a:pt x="12244" y="9396"/>
                  <a:pt x="12306" y="9475"/>
                  <a:pt x="12382" y="9475"/>
                </a:cubicBezTo>
                <a:cubicBezTo>
                  <a:pt x="12459" y="9475"/>
                  <a:pt x="12520" y="9396"/>
                  <a:pt x="12520" y="9298"/>
                </a:cubicBezTo>
                <a:cubicBezTo>
                  <a:pt x="12520" y="9201"/>
                  <a:pt x="12459" y="9120"/>
                  <a:pt x="12382" y="9120"/>
                </a:cubicBezTo>
                <a:close/>
                <a:moveTo>
                  <a:pt x="12752" y="9120"/>
                </a:moveTo>
                <a:cubicBezTo>
                  <a:pt x="12676" y="9120"/>
                  <a:pt x="12614" y="9201"/>
                  <a:pt x="12614" y="9298"/>
                </a:cubicBezTo>
                <a:cubicBezTo>
                  <a:pt x="12614" y="9396"/>
                  <a:pt x="12676" y="9475"/>
                  <a:pt x="12752" y="9475"/>
                </a:cubicBezTo>
                <a:cubicBezTo>
                  <a:pt x="12829" y="9475"/>
                  <a:pt x="12890" y="9396"/>
                  <a:pt x="12890" y="9298"/>
                </a:cubicBezTo>
                <a:cubicBezTo>
                  <a:pt x="12890" y="9201"/>
                  <a:pt x="12829" y="9120"/>
                  <a:pt x="12752" y="9120"/>
                </a:cubicBezTo>
                <a:close/>
                <a:moveTo>
                  <a:pt x="13163" y="9120"/>
                </a:moveTo>
                <a:cubicBezTo>
                  <a:pt x="13087" y="9120"/>
                  <a:pt x="13024" y="9201"/>
                  <a:pt x="13024" y="9298"/>
                </a:cubicBezTo>
                <a:cubicBezTo>
                  <a:pt x="13024" y="9396"/>
                  <a:pt x="13087" y="9475"/>
                  <a:pt x="13163" y="9475"/>
                </a:cubicBezTo>
                <a:cubicBezTo>
                  <a:pt x="13240" y="9475"/>
                  <a:pt x="13301" y="9396"/>
                  <a:pt x="13301" y="9298"/>
                </a:cubicBezTo>
                <a:cubicBezTo>
                  <a:pt x="13301" y="9201"/>
                  <a:pt x="13240" y="9120"/>
                  <a:pt x="13163" y="9120"/>
                </a:cubicBezTo>
                <a:close/>
                <a:moveTo>
                  <a:pt x="13574" y="9120"/>
                </a:moveTo>
                <a:cubicBezTo>
                  <a:pt x="13498" y="9120"/>
                  <a:pt x="13435" y="9201"/>
                  <a:pt x="13435" y="9298"/>
                </a:cubicBezTo>
                <a:cubicBezTo>
                  <a:pt x="13435" y="9396"/>
                  <a:pt x="13498" y="9475"/>
                  <a:pt x="13574" y="9475"/>
                </a:cubicBezTo>
                <a:cubicBezTo>
                  <a:pt x="13650" y="9475"/>
                  <a:pt x="13711" y="9396"/>
                  <a:pt x="13711" y="9298"/>
                </a:cubicBezTo>
                <a:cubicBezTo>
                  <a:pt x="13711" y="9201"/>
                  <a:pt x="13650" y="9120"/>
                  <a:pt x="13574" y="9120"/>
                </a:cubicBezTo>
                <a:close/>
                <a:moveTo>
                  <a:pt x="13985" y="9120"/>
                </a:moveTo>
                <a:cubicBezTo>
                  <a:pt x="13908" y="9120"/>
                  <a:pt x="13846" y="9201"/>
                  <a:pt x="13846" y="9298"/>
                </a:cubicBezTo>
                <a:cubicBezTo>
                  <a:pt x="13846" y="9396"/>
                  <a:pt x="13908" y="9475"/>
                  <a:pt x="13985" y="9475"/>
                </a:cubicBezTo>
                <a:cubicBezTo>
                  <a:pt x="14061" y="9475"/>
                  <a:pt x="14122" y="9396"/>
                  <a:pt x="14122" y="9298"/>
                </a:cubicBezTo>
                <a:cubicBezTo>
                  <a:pt x="14122" y="9201"/>
                  <a:pt x="14061" y="9120"/>
                  <a:pt x="13985" y="9120"/>
                </a:cubicBezTo>
                <a:close/>
                <a:moveTo>
                  <a:pt x="14355" y="9120"/>
                </a:moveTo>
                <a:cubicBezTo>
                  <a:pt x="14278" y="9120"/>
                  <a:pt x="14216" y="9201"/>
                  <a:pt x="14216" y="9298"/>
                </a:cubicBezTo>
                <a:cubicBezTo>
                  <a:pt x="14216" y="9396"/>
                  <a:pt x="14278" y="9475"/>
                  <a:pt x="14355" y="9475"/>
                </a:cubicBezTo>
                <a:cubicBezTo>
                  <a:pt x="14431" y="9475"/>
                  <a:pt x="14492" y="9396"/>
                  <a:pt x="14492" y="9298"/>
                </a:cubicBezTo>
                <a:cubicBezTo>
                  <a:pt x="14492" y="9201"/>
                  <a:pt x="14431" y="9120"/>
                  <a:pt x="14355" y="9120"/>
                </a:cubicBezTo>
                <a:close/>
                <a:moveTo>
                  <a:pt x="14765" y="9120"/>
                </a:moveTo>
                <a:cubicBezTo>
                  <a:pt x="14689" y="9120"/>
                  <a:pt x="14627" y="9201"/>
                  <a:pt x="14627" y="9298"/>
                </a:cubicBezTo>
                <a:cubicBezTo>
                  <a:pt x="14627" y="9396"/>
                  <a:pt x="14689" y="9475"/>
                  <a:pt x="14765" y="9475"/>
                </a:cubicBezTo>
                <a:cubicBezTo>
                  <a:pt x="14842" y="9475"/>
                  <a:pt x="14903" y="9396"/>
                  <a:pt x="14903" y="9298"/>
                </a:cubicBezTo>
                <a:cubicBezTo>
                  <a:pt x="14903" y="9201"/>
                  <a:pt x="14842" y="9120"/>
                  <a:pt x="14765" y="9120"/>
                </a:cubicBezTo>
                <a:close/>
                <a:moveTo>
                  <a:pt x="15135" y="9120"/>
                </a:moveTo>
                <a:cubicBezTo>
                  <a:pt x="15059" y="9120"/>
                  <a:pt x="14997" y="9201"/>
                  <a:pt x="14997" y="9298"/>
                </a:cubicBezTo>
                <a:cubicBezTo>
                  <a:pt x="14997" y="9396"/>
                  <a:pt x="15059" y="9475"/>
                  <a:pt x="15135" y="9475"/>
                </a:cubicBezTo>
                <a:cubicBezTo>
                  <a:pt x="15212" y="9475"/>
                  <a:pt x="15273" y="9396"/>
                  <a:pt x="15273" y="9298"/>
                </a:cubicBezTo>
                <a:cubicBezTo>
                  <a:pt x="15273" y="9201"/>
                  <a:pt x="15212" y="9120"/>
                  <a:pt x="15135" y="9120"/>
                </a:cubicBezTo>
                <a:close/>
                <a:moveTo>
                  <a:pt x="15546" y="9120"/>
                </a:moveTo>
                <a:cubicBezTo>
                  <a:pt x="15470" y="9120"/>
                  <a:pt x="15407" y="9201"/>
                  <a:pt x="15407" y="9298"/>
                </a:cubicBezTo>
                <a:cubicBezTo>
                  <a:pt x="15407" y="9396"/>
                  <a:pt x="15470" y="9475"/>
                  <a:pt x="15546" y="9475"/>
                </a:cubicBezTo>
                <a:cubicBezTo>
                  <a:pt x="15623" y="9475"/>
                  <a:pt x="15684" y="9396"/>
                  <a:pt x="15684" y="9298"/>
                </a:cubicBezTo>
                <a:cubicBezTo>
                  <a:pt x="15684" y="9201"/>
                  <a:pt x="15623" y="9120"/>
                  <a:pt x="15546" y="9120"/>
                </a:cubicBezTo>
                <a:close/>
                <a:moveTo>
                  <a:pt x="15957" y="9120"/>
                </a:moveTo>
                <a:cubicBezTo>
                  <a:pt x="15881" y="9120"/>
                  <a:pt x="15818" y="9201"/>
                  <a:pt x="15818" y="9298"/>
                </a:cubicBezTo>
                <a:cubicBezTo>
                  <a:pt x="15818" y="9396"/>
                  <a:pt x="15881" y="9475"/>
                  <a:pt x="15957" y="9475"/>
                </a:cubicBezTo>
                <a:cubicBezTo>
                  <a:pt x="16033" y="9475"/>
                  <a:pt x="16094" y="9396"/>
                  <a:pt x="16094" y="9298"/>
                </a:cubicBezTo>
                <a:cubicBezTo>
                  <a:pt x="16094" y="9201"/>
                  <a:pt x="16033" y="9120"/>
                  <a:pt x="15957" y="9120"/>
                </a:cubicBezTo>
                <a:close/>
                <a:moveTo>
                  <a:pt x="16738" y="9120"/>
                </a:moveTo>
                <a:cubicBezTo>
                  <a:pt x="16661" y="9120"/>
                  <a:pt x="16599" y="9201"/>
                  <a:pt x="16599" y="9298"/>
                </a:cubicBezTo>
                <a:cubicBezTo>
                  <a:pt x="16599" y="9396"/>
                  <a:pt x="16661" y="9475"/>
                  <a:pt x="16738" y="9475"/>
                </a:cubicBezTo>
                <a:cubicBezTo>
                  <a:pt x="16814" y="9475"/>
                  <a:pt x="16875" y="9396"/>
                  <a:pt x="16875" y="9298"/>
                </a:cubicBezTo>
                <a:cubicBezTo>
                  <a:pt x="16875" y="9201"/>
                  <a:pt x="16814" y="9120"/>
                  <a:pt x="16738" y="9120"/>
                </a:cubicBezTo>
                <a:close/>
                <a:moveTo>
                  <a:pt x="139" y="9595"/>
                </a:moveTo>
                <a:cubicBezTo>
                  <a:pt x="62" y="9595"/>
                  <a:pt x="0" y="9675"/>
                  <a:pt x="0" y="9773"/>
                </a:cubicBezTo>
                <a:cubicBezTo>
                  <a:pt x="0" y="9871"/>
                  <a:pt x="62" y="9949"/>
                  <a:pt x="139" y="9949"/>
                </a:cubicBezTo>
                <a:cubicBezTo>
                  <a:pt x="215" y="9949"/>
                  <a:pt x="276" y="9871"/>
                  <a:pt x="276" y="9773"/>
                </a:cubicBezTo>
                <a:cubicBezTo>
                  <a:pt x="276" y="9675"/>
                  <a:pt x="215" y="9595"/>
                  <a:pt x="139" y="9595"/>
                </a:cubicBezTo>
                <a:close/>
                <a:moveTo>
                  <a:pt x="555" y="9595"/>
                </a:moveTo>
                <a:cubicBezTo>
                  <a:pt x="478" y="9591"/>
                  <a:pt x="414" y="9668"/>
                  <a:pt x="411" y="9766"/>
                </a:cubicBezTo>
                <a:cubicBezTo>
                  <a:pt x="408" y="9864"/>
                  <a:pt x="468" y="9945"/>
                  <a:pt x="544" y="9949"/>
                </a:cubicBezTo>
                <a:cubicBezTo>
                  <a:pt x="621" y="9953"/>
                  <a:pt x="684" y="9877"/>
                  <a:pt x="687" y="9779"/>
                </a:cubicBezTo>
                <a:cubicBezTo>
                  <a:pt x="690" y="9682"/>
                  <a:pt x="631" y="9599"/>
                  <a:pt x="555" y="9595"/>
                </a:cubicBezTo>
                <a:close/>
                <a:moveTo>
                  <a:pt x="919" y="9595"/>
                </a:moveTo>
                <a:cubicBezTo>
                  <a:pt x="843" y="9595"/>
                  <a:pt x="781" y="9675"/>
                  <a:pt x="781" y="9773"/>
                </a:cubicBezTo>
                <a:cubicBezTo>
                  <a:pt x="781" y="9871"/>
                  <a:pt x="843" y="9949"/>
                  <a:pt x="919" y="9949"/>
                </a:cubicBezTo>
                <a:cubicBezTo>
                  <a:pt x="996" y="9949"/>
                  <a:pt x="1057" y="9871"/>
                  <a:pt x="1057" y="9773"/>
                </a:cubicBezTo>
                <a:cubicBezTo>
                  <a:pt x="1057" y="9675"/>
                  <a:pt x="996" y="9595"/>
                  <a:pt x="919" y="9595"/>
                </a:cubicBezTo>
                <a:close/>
                <a:moveTo>
                  <a:pt x="1330" y="9595"/>
                </a:moveTo>
                <a:cubicBezTo>
                  <a:pt x="1254" y="9595"/>
                  <a:pt x="1192" y="9675"/>
                  <a:pt x="1192" y="9773"/>
                </a:cubicBezTo>
                <a:cubicBezTo>
                  <a:pt x="1192" y="9871"/>
                  <a:pt x="1254" y="9949"/>
                  <a:pt x="1330" y="9949"/>
                </a:cubicBezTo>
                <a:cubicBezTo>
                  <a:pt x="1406" y="9949"/>
                  <a:pt x="1468" y="9871"/>
                  <a:pt x="1468" y="9773"/>
                </a:cubicBezTo>
                <a:cubicBezTo>
                  <a:pt x="1468" y="9675"/>
                  <a:pt x="1406" y="9595"/>
                  <a:pt x="1330" y="9595"/>
                </a:cubicBezTo>
                <a:close/>
                <a:moveTo>
                  <a:pt x="1741" y="9595"/>
                </a:moveTo>
                <a:cubicBezTo>
                  <a:pt x="1665" y="9595"/>
                  <a:pt x="1602" y="9675"/>
                  <a:pt x="1602" y="9773"/>
                </a:cubicBezTo>
                <a:cubicBezTo>
                  <a:pt x="1602" y="9871"/>
                  <a:pt x="1665" y="9949"/>
                  <a:pt x="1741" y="9949"/>
                </a:cubicBezTo>
                <a:cubicBezTo>
                  <a:pt x="1817" y="9949"/>
                  <a:pt x="1878" y="9871"/>
                  <a:pt x="1878" y="9773"/>
                </a:cubicBezTo>
                <a:cubicBezTo>
                  <a:pt x="1878" y="9675"/>
                  <a:pt x="1817" y="9595"/>
                  <a:pt x="1741" y="9595"/>
                </a:cubicBezTo>
                <a:close/>
                <a:moveTo>
                  <a:pt x="2111" y="9595"/>
                </a:moveTo>
                <a:cubicBezTo>
                  <a:pt x="2035" y="9595"/>
                  <a:pt x="1972" y="9675"/>
                  <a:pt x="1972" y="9773"/>
                </a:cubicBezTo>
                <a:cubicBezTo>
                  <a:pt x="1972" y="9870"/>
                  <a:pt x="2035" y="9951"/>
                  <a:pt x="2111" y="9951"/>
                </a:cubicBezTo>
                <a:cubicBezTo>
                  <a:pt x="2187" y="9951"/>
                  <a:pt x="2248" y="9870"/>
                  <a:pt x="2248" y="9773"/>
                </a:cubicBezTo>
                <a:cubicBezTo>
                  <a:pt x="2248" y="9675"/>
                  <a:pt x="2187" y="9595"/>
                  <a:pt x="2111" y="9595"/>
                </a:cubicBezTo>
                <a:close/>
                <a:moveTo>
                  <a:pt x="2522" y="9595"/>
                </a:moveTo>
                <a:cubicBezTo>
                  <a:pt x="2445" y="9595"/>
                  <a:pt x="2383" y="9675"/>
                  <a:pt x="2383" y="9773"/>
                </a:cubicBezTo>
                <a:cubicBezTo>
                  <a:pt x="2383" y="9870"/>
                  <a:pt x="2445" y="9951"/>
                  <a:pt x="2522" y="9951"/>
                </a:cubicBezTo>
                <a:cubicBezTo>
                  <a:pt x="2598" y="9951"/>
                  <a:pt x="2659" y="9870"/>
                  <a:pt x="2659" y="9773"/>
                </a:cubicBezTo>
                <a:cubicBezTo>
                  <a:pt x="2659" y="9675"/>
                  <a:pt x="2598" y="9595"/>
                  <a:pt x="2522" y="9595"/>
                </a:cubicBezTo>
                <a:close/>
                <a:moveTo>
                  <a:pt x="2891" y="9595"/>
                </a:moveTo>
                <a:cubicBezTo>
                  <a:pt x="2815" y="9595"/>
                  <a:pt x="2753" y="9675"/>
                  <a:pt x="2753" y="9773"/>
                </a:cubicBezTo>
                <a:cubicBezTo>
                  <a:pt x="2753" y="9870"/>
                  <a:pt x="2815" y="9951"/>
                  <a:pt x="2891" y="9951"/>
                </a:cubicBezTo>
                <a:cubicBezTo>
                  <a:pt x="2968" y="9951"/>
                  <a:pt x="3029" y="9870"/>
                  <a:pt x="3029" y="9773"/>
                </a:cubicBezTo>
                <a:cubicBezTo>
                  <a:pt x="3029" y="9675"/>
                  <a:pt x="2968" y="9595"/>
                  <a:pt x="2891" y="9595"/>
                </a:cubicBezTo>
                <a:close/>
                <a:moveTo>
                  <a:pt x="3302" y="9648"/>
                </a:moveTo>
                <a:cubicBezTo>
                  <a:pt x="3226" y="9648"/>
                  <a:pt x="3164" y="9728"/>
                  <a:pt x="3164" y="9826"/>
                </a:cubicBezTo>
                <a:cubicBezTo>
                  <a:pt x="3164" y="9923"/>
                  <a:pt x="3226" y="10002"/>
                  <a:pt x="3302" y="10002"/>
                </a:cubicBezTo>
                <a:cubicBezTo>
                  <a:pt x="3378" y="10002"/>
                  <a:pt x="3440" y="9923"/>
                  <a:pt x="3440" y="9826"/>
                </a:cubicBezTo>
                <a:cubicBezTo>
                  <a:pt x="3440" y="9728"/>
                  <a:pt x="3378" y="9648"/>
                  <a:pt x="3302" y="9648"/>
                </a:cubicBezTo>
                <a:close/>
                <a:moveTo>
                  <a:pt x="3713" y="9648"/>
                </a:moveTo>
                <a:cubicBezTo>
                  <a:pt x="3637" y="9648"/>
                  <a:pt x="3575" y="9728"/>
                  <a:pt x="3575" y="9826"/>
                </a:cubicBezTo>
                <a:cubicBezTo>
                  <a:pt x="3575" y="9923"/>
                  <a:pt x="3637" y="10002"/>
                  <a:pt x="3713" y="10002"/>
                </a:cubicBezTo>
                <a:cubicBezTo>
                  <a:pt x="3790" y="10002"/>
                  <a:pt x="3851" y="9923"/>
                  <a:pt x="3851" y="9826"/>
                </a:cubicBezTo>
                <a:cubicBezTo>
                  <a:pt x="3851" y="9728"/>
                  <a:pt x="3790" y="9648"/>
                  <a:pt x="3713" y="9648"/>
                </a:cubicBezTo>
                <a:close/>
                <a:moveTo>
                  <a:pt x="4083" y="9648"/>
                </a:moveTo>
                <a:cubicBezTo>
                  <a:pt x="4007" y="9648"/>
                  <a:pt x="3944" y="9728"/>
                  <a:pt x="3944" y="9826"/>
                </a:cubicBezTo>
                <a:cubicBezTo>
                  <a:pt x="3944" y="9923"/>
                  <a:pt x="4007" y="10002"/>
                  <a:pt x="4083" y="10002"/>
                </a:cubicBezTo>
                <a:cubicBezTo>
                  <a:pt x="4159" y="10002"/>
                  <a:pt x="4220" y="9923"/>
                  <a:pt x="4220" y="9826"/>
                </a:cubicBezTo>
                <a:cubicBezTo>
                  <a:pt x="4220" y="9728"/>
                  <a:pt x="4159" y="9648"/>
                  <a:pt x="4083" y="9648"/>
                </a:cubicBezTo>
                <a:close/>
                <a:moveTo>
                  <a:pt x="4453" y="9648"/>
                </a:moveTo>
                <a:cubicBezTo>
                  <a:pt x="4376" y="9648"/>
                  <a:pt x="4314" y="9728"/>
                  <a:pt x="4314" y="9826"/>
                </a:cubicBezTo>
                <a:cubicBezTo>
                  <a:pt x="4314" y="9923"/>
                  <a:pt x="4376" y="10002"/>
                  <a:pt x="4453" y="10002"/>
                </a:cubicBezTo>
                <a:cubicBezTo>
                  <a:pt x="4529" y="10002"/>
                  <a:pt x="4590" y="9923"/>
                  <a:pt x="4590" y="9826"/>
                </a:cubicBezTo>
                <a:cubicBezTo>
                  <a:pt x="4590" y="9728"/>
                  <a:pt x="4529" y="9648"/>
                  <a:pt x="4453" y="9648"/>
                </a:cubicBezTo>
                <a:close/>
                <a:moveTo>
                  <a:pt x="4864" y="9648"/>
                </a:moveTo>
                <a:cubicBezTo>
                  <a:pt x="4787" y="9648"/>
                  <a:pt x="4725" y="9728"/>
                  <a:pt x="4725" y="9826"/>
                </a:cubicBezTo>
                <a:cubicBezTo>
                  <a:pt x="4725" y="9923"/>
                  <a:pt x="4787" y="10002"/>
                  <a:pt x="4864" y="10002"/>
                </a:cubicBezTo>
                <a:cubicBezTo>
                  <a:pt x="4940" y="10002"/>
                  <a:pt x="5001" y="9923"/>
                  <a:pt x="5001" y="9826"/>
                </a:cubicBezTo>
                <a:cubicBezTo>
                  <a:pt x="5001" y="9728"/>
                  <a:pt x="4940" y="9648"/>
                  <a:pt x="4864" y="9648"/>
                </a:cubicBezTo>
                <a:close/>
                <a:moveTo>
                  <a:pt x="5274" y="9648"/>
                </a:moveTo>
                <a:cubicBezTo>
                  <a:pt x="5198" y="9648"/>
                  <a:pt x="5136" y="9728"/>
                  <a:pt x="5136" y="9826"/>
                </a:cubicBezTo>
                <a:cubicBezTo>
                  <a:pt x="5136" y="9923"/>
                  <a:pt x="5198" y="10002"/>
                  <a:pt x="5274" y="10002"/>
                </a:cubicBezTo>
                <a:cubicBezTo>
                  <a:pt x="5351" y="10002"/>
                  <a:pt x="5412" y="9923"/>
                  <a:pt x="5412" y="9826"/>
                </a:cubicBezTo>
                <a:cubicBezTo>
                  <a:pt x="5412" y="9728"/>
                  <a:pt x="5351" y="9648"/>
                  <a:pt x="5274" y="9648"/>
                </a:cubicBezTo>
                <a:close/>
                <a:moveTo>
                  <a:pt x="5644" y="9648"/>
                </a:moveTo>
                <a:cubicBezTo>
                  <a:pt x="5568" y="9648"/>
                  <a:pt x="5506" y="9728"/>
                  <a:pt x="5506" y="9826"/>
                </a:cubicBezTo>
                <a:cubicBezTo>
                  <a:pt x="5506" y="9923"/>
                  <a:pt x="5568" y="10002"/>
                  <a:pt x="5644" y="10002"/>
                </a:cubicBezTo>
                <a:cubicBezTo>
                  <a:pt x="5720" y="10002"/>
                  <a:pt x="5782" y="9923"/>
                  <a:pt x="5782" y="9826"/>
                </a:cubicBezTo>
                <a:cubicBezTo>
                  <a:pt x="5782" y="9728"/>
                  <a:pt x="5720" y="9648"/>
                  <a:pt x="5644" y="9648"/>
                </a:cubicBezTo>
                <a:close/>
                <a:moveTo>
                  <a:pt x="6055" y="9648"/>
                </a:moveTo>
                <a:cubicBezTo>
                  <a:pt x="5979" y="9648"/>
                  <a:pt x="5916" y="9728"/>
                  <a:pt x="5916" y="9826"/>
                </a:cubicBezTo>
                <a:cubicBezTo>
                  <a:pt x="5916" y="9923"/>
                  <a:pt x="5979" y="10002"/>
                  <a:pt x="6055" y="10002"/>
                </a:cubicBezTo>
                <a:cubicBezTo>
                  <a:pt x="6132" y="10002"/>
                  <a:pt x="6193" y="9923"/>
                  <a:pt x="6193" y="9826"/>
                </a:cubicBezTo>
                <a:cubicBezTo>
                  <a:pt x="6193" y="9728"/>
                  <a:pt x="6132" y="9648"/>
                  <a:pt x="6055" y="9648"/>
                </a:cubicBezTo>
                <a:close/>
                <a:moveTo>
                  <a:pt x="6425" y="9648"/>
                </a:moveTo>
                <a:cubicBezTo>
                  <a:pt x="6349" y="9648"/>
                  <a:pt x="6286" y="9728"/>
                  <a:pt x="6286" y="9826"/>
                </a:cubicBezTo>
                <a:cubicBezTo>
                  <a:pt x="6286" y="9923"/>
                  <a:pt x="6349" y="10002"/>
                  <a:pt x="6425" y="10002"/>
                </a:cubicBezTo>
                <a:cubicBezTo>
                  <a:pt x="6501" y="10002"/>
                  <a:pt x="6562" y="9923"/>
                  <a:pt x="6562" y="9826"/>
                </a:cubicBezTo>
                <a:cubicBezTo>
                  <a:pt x="6562" y="9728"/>
                  <a:pt x="6501" y="9648"/>
                  <a:pt x="6425" y="9648"/>
                </a:cubicBezTo>
                <a:close/>
                <a:moveTo>
                  <a:pt x="6836" y="9648"/>
                </a:moveTo>
                <a:cubicBezTo>
                  <a:pt x="6759" y="9648"/>
                  <a:pt x="6697" y="9728"/>
                  <a:pt x="6697" y="9826"/>
                </a:cubicBezTo>
                <a:cubicBezTo>
                  <a:pt x="6697" y="9923"/>
                  <a:pt x="6759" y="10002"/>
                  <a:pt x="6836" y="10002"/>
                </a:cubicBezTo>
                <a:cubicBezTo>
                  <a:pt x="6912" y="10002"/>
                  <a:pt x="6973" y="9923"/>
                  <a:pt x="6973" y="9826"/>
                </a:cubicBezTo>
                <a:cubicBezTo>
                  <a:pt x="6973" y="9728"/>
                  <a:pt x="6912" y="9648"/>
                  <a:pt x="6836" y="9648"/>
                </a:cubicBezTo>
                <a:close/>
                <a:moveTo>
                  <a:pt x="7247" y="9648"/>
                </a:moveTo>
                <a:cubicBezTo>
                  <a:pt x="7170" y="9648"/>
                  <a:pt x="7108" y="9728"/>
                  <a:pt x="7108" y="9826"/>
                </a:cubicBezTo>
                <a:cubicBezTo>
                  <a:pt x="7108" y="9923"/>
                  <a:pt x="7170" y="10002"/>
                  <a:pt x="7247" y="10002"/>
                </a:cubicBezTo>
                <a:cubicBezTo>
                  <a:pt x="7323" y="10002"/>
                  <a:pt x="7384" y="9923"/>
                  <a:pt x="7384" y="9826"/>
                </a:cubicBezTo>
                <a:cubicBezTo>
                  <a:pt x="7384" y="9728"/>
                  <a:pt x="7323" y="9648"/>
                  <a:pt x="7247" y="9648"/>
                </a:cubicBezTo>
                <a:close/>
                <a:moveTo>
                  <a:pt x="7616" y="9648"/>
                </a:moveTo>
                <a:cubicBezTo>
                  <a:pt x="7540" y="9648"/>
                  <a:pt x="7478" y="9728"/>
                  <a:pt x="7478" y="9826"/>
                </a:cubicBezTo>
                <a:cubicBezTo>
                  <a:pt x="7478" y="9923"/>
                  <a:pt x="7540" y="10002"/>
                  <a:pt x="7616" y="10002"/>
                </a:cubicBezTo>
                <a:cubicBezTo>
                  <a:pt x="7693" y="10002"/>
                  <a:pt x="7754" y="9923"/>
                  <a:pt x="7754" y="9826"/>
                </a:cubicBezTo>
                <a:cubicBezTo>
                  <a:pt x="7754" y="9728"/>
                  <a:pt x="7693" y="9648"/>
                  <a:pt x="7616" y="9648"/>
                </a:cubicBezTo>
                <a:close/>
                <a:moveTo>
                  <a:pt x="8027" y="9648"/>
                </a:moveTo>
                <a:cubicBezTo>
                  <a:pt x="7951" y="9648"/>
                  <a:pt x="7889" y="9728"/>
                  <a:pt x="7889" y="9826"/>
                </a:cubicBezTo>
                <a:cubicBezTo>
                  <a:pt x="7889" y="9923"/>
                  <a:pt x="7951" y="10002"/>
                  <a:pt x="8027" y="10002"/>
                </a:cubicBezTo>
                <a:cubicBezTo>
                  <a:pt x="8104" y="10002"/>
                  <a:pt x="8165" y="9923"/>
                  <a:pt x="8165" y="9826"/>
                </a:cubicBezTo>
                <a:cubicBezTo>
                  <a:pt x="8165" y="9728"/>
                  <a:pt x="8104" y="9648"/>
                  <a:pt x="8027" y="9648"/>
                </a:cubicBezTo>
                <a:close/>
                <a:moveTo>
                  <a:pt x="8438" y="9648"/>
                </a:moveTo>
                <a:cubicBezTo>
                  <a:pt x="8362" y="9648"/>
                  <a:pt x="8299" y="9728"/>
                  <a:pt x="8299" y="9826"/>
                </a:cubicBezTo>
                <a:cubicBezTo>
                  <a:pt x="8299" y="9923"/>
                  <a:pt x="8362" y="10002"/>
                  <a:pt x="8438" y="10002"/>
                </a:cubicBezTo>
                <a:cubicBezTo>
                  <a:pt x="8515" y="10002"/>
                  <a:pt x="8576" y="9923"/>
                  <a:pt x="8576" y="9826"/>
                </a:cubicBezTo>
                <a:cubicBezTo>
                  <a:pt x="8576" y="9728"/>
                  <a:pt x="8515" y="9648"/>
                  <a:pt x="8438" y="9648"/>
                </a:cubicBezTo>
                <a:close/>
                <a:moveTo>
                  <a:pt x="8808" y="9648"/>
                </a:moveTo>
                <a:cubicBezTo>
                  <a:pt x="8732" y="9648"/>
                  <a:pt x="8669" y="9728"/>
                  <a:pt x="8669" y="9826"/>
                </a:cubicBezTo>
                <a:cubicBezTo>
                  <a:pt x="8669" y="9923"/>
                  <a:pt x="8732" y="10002"/>
                  <a:pt x="8808" y="10002"/>
                </a:cubicBezTo>
                <a:cubicBezTo>
                  <a:pt x="8884" y="10002"/>
                  <a:pt x="8945" y="9923"/>
                  <a:pt x="8945" y="9826"/>
                </a:cubicBezTo>
                <a:cubicBezTo>
                  <a:pt x="8945" y="9728"/>
                  <a:pt x="8884" y="9648"/>
                  <a:pt x="8808" y="9648"/>
                </a:cubicBezTo>
                <a:close/>
                <a:moveTo>
                  <a:pt x="9219" y="9648"/>
                </a:moveTo>
                <a:cubicBezTo>
                  <a:pt x="9142" y="9648"/>
                  <a:pt x="9080" y="9728"/>
                  <a:pt x="9080" y="9826"/>
                </a:cubicBezTo>
                <a:cubicBezTo>
                  <a:pt x="9080" y="9923"/>
                  <a:pt x="9142" y="10002"/>
                  <a:pt x="9219" y="10002"/>
                </a:cubicBezTo>
                <a:cubicBezTo>
                  <a:pt x="9295" y="10002"/>
                  <a:pt x="9356" y="9923"/>
                  <a:pt x="9356" y="9826"/>
                </a:cubicBezTo>
                <a:cubicBezTo>
                  <a:pt x="9356" y="9728"/>
                  <a:pt x="9295" y="9648"/>
                  <a:pt x="9219" y="9648"/>
                </a:cubicBezTo>
                <a:close/>
                <a:moveTo>
                  <a:pt x="9589" y="9648"/>
                </a:moveTo>
                <a:cubicBezTo>
                  <a:pt x="9512" y="9648"/>
                  <a:pt x="9450" y="9728"/>
                  <a:pt x="9450" y="9826"/>
                </a:cubicBezTo>
                <a:cubicBezTo>
                  <a:pt x="9450" y="9923"/>
                  <a:pt x="9512" y="10002"/>
                  <a:pt x="9589" y="10002"/>
                </a:cubicBezTo>
                <a:cubicBezTo>
                  <a:pt x="9665" y="10002"/>
                  <a:pt x="9726" y="9923"/>
                  <a:pt x="9726" y="9826"/>
                </a:cubicBezTo>
                <a:cubicBezTo>
                  <a:pt x="9726" y="9728"/>
                  <a:pt x="9665" y="9648"/>
                  <a:pt x="9589" y="9648"/>
                </a:cubicBezTo>
                <a:close/>
                <a:moveTo>
                  <a:pt x="9999" y="9648"/>
                </a:moveTo>
                <a:cubicBezTo>
                  <a:pt x="9923" y="9648"/>
                  <a:pt x="9861" y="9728"/>
                  <a:pt x="9861" y="9826"/>
                </a:cubicBezTo>
                <a:cubicBezTo>
                  <a:pt x="9861" y="9923"/>
                  <a:pt x="9923" y="10002"/>
                  <a:pt x="9999" y="10002"/>
                </a:cubicBezTo>
                <a:cubicBezTo>
                  <a:pt x="10076" y="10002"/>
                  <a:pt x="10137" y="9923"/>
                  <a:pt x="10137" y="9826"/>
                </a:cubicBezTo>
                <a:cubicBezTo>
                  <a:pt x="10137" y="9728"/>
                  <a:pt x="10076" y="9648"/>
                  <a:pt x="9999" y="9648"/>
                </a:cubicBezTo>
                <a:close/>
                <a:moveTo>
                  <a:pt x="10410" y="9648"/>
                </a:moveTo>
                <a:cubicBezTo>
                  <a:pt x="10334" y="9648"/>
                  <a:pt x="10272" y="9728"/>
                  <a:pt x="10272" y="9826"/>
                </a:cubicBezTo>
                <a:cubicBezTo>
                  <a:pt x="10272" y="9923"/>
                  <a:pt x="10334" y="10002"/>
                  <a:pt x="10410" y="10002"/>
                </a:cubicBezTo>
                <a:cubicBezTo>
                  <a:pt x="10487" y="10002"/>
                  <a:pt x="10548" y="9923"/>
                  <a:pt x="10548" y="9826"/>
                </a:cubicBezTo>
                <a:cubicBezTo>
                  <a:pt x="10548" y="9728"/>
                  <a:pt x="10487" y="9648"/>
                  <a:pt x="10410" y="9648"/>
                </a:cubicBezTo>
                <a:close/>
                <a:moveTo>
                  <a:pt x="10780" y="9648"/>
                </a:moveTo>
                <a:cubicBezTo>
                  <a:pt x="10704" y="9648"/>
                  <a:pt x="10641" y="9728"/>
                  <a:pt x="10641" y="9826"/>
                </a:cubicBezTo>
                <a:cubicBezTo>
                  <a:pt x="10641" y="9923"/>
                  <a:pt x="10704" y="10002"/>
                  <a:pt x="10780" y="10002"/>
                </a:cubicBezTo>
                <a:cubicBezTo>
                  <a:pt x="10856" y="10002"/>
                  <a:pt x="10917" y="9923"/>
                  <a:pt x="10917" y="9826"/>
                </a:cubicBezTo>
                <a:cubicBezTo>
                  <a:pt x="10917" y="9728"/>
                  <a:pt x="10856" y="9648"/>
                  <a:pt x="10780" y="9648"/>
                </a:cubicBezTo>
                <a:close/>
                <a:moveTo>
                  <a:pt x="11191" y="9648"/>
                </a:moveTo>
                <a:cubicBezTo>
                  <a:pt x="11115" y="9648"/>
                  <a:pt x="11052" y="9728"/>
                  <a:pt x="11052" y="9826"/>
                </a:cubicBezTo>
                <a:cubicBezTo>
                  <a:pt x="11052" y="9923"/>
                  <a:pt x="11115" y="10002"/>
                  <a:pt x="11191" y="10002"/>
                </a:cubicBezTo>
                <a:cubicBezTo>
                  <a:pt x="11267" y="10002"/>
                  <a:pt x="11328" y="9923"/>
                  <a:pt x="11328" y="9826"/>
                </a:cubicBezTo>
                <a:cubicBezTo>
                  <a:pt x="11328" y="9728"/>
                  <a:pt x="11267" y="9648"/>
                  <a:pt x="11191" y="9648"/>
                </a:cubicBezTo>
                <a:close/>
                <a:moveTo>
                  <a:pt x="11602" y="9648"/>
                </a:moveTo>
                <a:cubicBezTo>
                  <a:pt x="11526" y="9648"/>
                  <a:pt x="11463" y="9728"/>
                  <a:pt x="11463" y="9826"/>
                </a:cubicBezTo>
                <a:cubicBezTo>
                  <a:pt x="11463" y="9923"/>
                  <a:pt x="11526" y="10002"/>
                  <a:pt x="11602" y="10002"/>
                </a:cubicBezTo>
                <a:cubicBezTo>
                  <a:pt x="11678" y="10002"/>
                  <a:pt x="11739" y="9923"/>
                  <a:pt x="11739" y="9826"/>
                </a:cubicBezTo>
                <a:cubicBezTo>
                  <a:pt x="11739" y="9728"/>
                  <a:pt x="11678" y="9648"/>
                  <a:pt x="11602" y="9648"/>
                </a:cubicBezTo>
                <a:close/>
                <a:moveTo>
                  <a:pt x="11972" y="9648"/>
                </a:moveTo>
                <a:cubicBezTo>
                  <a:pt x="11895" y="9648"/>
                  <a:pt x="11833" y="9728"/>
                  <a:pt x="11833" y="9826"/>
                </a:cubicBezTo>
                <a:cubicBezTo>
                  <a:pt x="11833" y="9923"/>
                  <a:pt x="11895" y="10002"/>
                  <a:pt x="11972" y="10002"/>
                </a:cubicBezTo>
                <a:cubicBezTo>
                  <a:pt x="12048" y="10002"/>
                  <a:pt x="12109" y="9923"/>
                  <a:pt x="12109" y="9826"/>
                </a:cubicBezTo>
                <a:cubicBezTo>
                  <a:pt x="12109" y="9728"/>
                  <a:pt x="12048" y="9648"/>
                  <a:pt x="11972" y="9648"/>
                </a:cubicBezTo>
                <a:close/>
                <a:moveTo>
                  <a:pt x="12382" y="9648"/>
                </a:moveTo>
                <a:cubicBezTo>
                  <a:pt x="12306" y="9648"/>
                  <a:pt x="12244" y="9728"/>
                  <a:pt x="12244" y="9826"/>
                </a:cubicBezTo>
                <a:cubicBezTo>
                  <a:pt x="12244" y="9923"/>
                  <a:pt x="12306" y="10002"/>
                  <a:pt x="12382" y="10002"/>
                </a:cubicBezTo>
                <a:cubicBezTo>
                  <a:pt x="12459" y="10002"/>
                  <a:pt x="12520" y="9923"/>
                  <a:pt x="12520" y="9826"/>
                </a:cubicBezTo>
                <a:cubicBezTo>
                  <a:pt x="12520" y="9728"/>
                  <a:pt x="12459" y="9648"/>
                  <a:pt x="12382" y="9648"/>
                </a:cubicBezTo>
                <a:close/>
                <a:moveTo>
                  <a:pt x="12752" y="9648"/>
                </a:moveTo>
                <a:cubicBezTo>
                  <a:pt x="12676" y="9648"/>
                  <a:pt x="12614" y="9728"/>
                  <a:pt x="12614" y="9826"/>
                </a:cubicBezTo>
                <a:cubicBezTo>
                  <a:pt x="12614" y="9924"/>
                  <a:pt x="12676" y="10003"/>
                  <a:pt x="12752" y="10003"/>
                </a:cubicBezTo>
                <a:cubicBezTo>
                  <a:pt x="12829" y="10003"/>
                  <a:pt x="12890" y="9924"/>
                  <a:pt x="12890" y="9826"/>
                </a:cubicBezTo>
                <a:cubicBezTo>
                  <a:pt x="12890" y="9728"/>
                  <a:pt x="12829" y="9648"/>
                  <a:pt x="12752" y="9648"/>
                </a:cubicBezTo>
                <a:close/>
                <a:moveTo>
                  <a:pt x="13163" y="9648"/>
                </a:moveTo>
                <a:cubicBezTo>
                  <a:pt x="13087" y="9648"/>
                  <a:pt x="13024" y="9728"/>
                  <a:pt x="13024" y="9826"/>
                </a:cubicBezTo>
                <a:cubicBezTo>
                  <a:pt x="13024" y="9924"/>
                  <a:pt x="13087" y="10003"/>
                  <a:pt x="13163" y="10003"/>
                </a:cubicBezTo>
                <a:cubicBezTo>
                  <a:pt x="13240" y="10003"/>
                  <a:pt x="13301" y="9924"/>
                  <a:pt x="13301" y="9826"/>
                </a:cubicBezTo>
                <a:cubicBezTo>
                  <a:pt x="13301" y="9728"/>
                  <a:pt x="13240" y="9648"/>
                  <a:pt x="13163" y="9648"/>
                </a:cubicBezTo>
                <a:close/>
                <a:moveTo>
                  <a:pt x="13574" y="9648"/>
                </a:moveTo>
                <a:cubicBezTo>
                  <a:pt x="13498" y="9648"/>
                  <a:pt x="13435" y="9728"/>
                  <a:pt x="13435" y="9826"/>
                </a:cubicBezTo>
                <a:cubicBezTo>
                  <a:pt x="13435" y="9924"/>
                  <a:pt x="13498" y="10003"/>
                  <a:pt x="13574" y="10003"/>
                </a:cubicBezTo>
                <a:cubicBezTo>
                  <a:pt x="13650" y="10003"/>
                  <a:pt x="13711" y="9924"/>
                  <a:pt x="13711" y="9826"/>
                </a:cubicBezTo>
                <a:cubicBezTo>
                  <a:pt x="13711" y="9728"/>
                  <a:pt x="13650" y="9648"/>
                  <a:pt x="13574" y="9648"/>
                </a:cubicBezTo>
                <a:close/>
                <a:moveTo>
                  <a:pt x="13985" y="9648"/>
                </a:moveTo>
                <a:cubicBezTo>
                  <a:pt x="13908" y="9648"/>
                  <a:pt x="13846" y="9728"/>
                  <a:pt x="13846" y="9826"/>
                </a:cubicBezTo>
                <a:cubicBezTo>
                  <a:pt x="13846" y="9924"/>
                  <a:pt x="13908" y="10003"/>
                  <a:pt x="13985" y="10003"/>
                </a:cubicBezTo>
                <a:cubicBezTo>
                  <a:pt x="14061" y="10003"/>
                  <a:pt x="14122" y="9924"/>
                  <a:pt x="14122" y="9826"/>
                </a:cubicBezTo>
                <a:cubicBezTo>
                  <a:pt x="14122" y="9728"/>
                  <a:pt x="14061" y="9648"/>
                  <a:pt x="13985" y="9648"/>
                </a:cubicBezTo>
                <a:close/>
                <a:moveTo>
                  <a:pt x="14355" y="9648"/>
                </a:moveTo>
                <a:cubicBezTo>
                  <a:pt x="14278" y="9648"/>
                  <a:pt x="14216" y="9728"/>
                  <a:pt x="14216" y="9826"/>
                </a:cubicBezTo>
                <a:cubicBezTo>
                  <a:pt x="14216" y="9924"/>
                  <a:pt x="14278" y="10003"/>
                  <a:pt x="14355" y="10003"/>
                </a:cubicBezTo>
                <a:cubicBezTo>
                  <a:pt x="14431" y="10003"/>
                  <a:pt x="14492" y="9924"/>
                  <a:pt x="14492" y="9826"/>
                </a:cubicBezTo>
                <a:cubicBezTo>
                  <a:pt x="14492" y="9728"/>
                  <a:pt x="14431" y="9648"/>
                  <a:pt x="14355" y="9648"/>
                </a:cubicBezTo>
                <a:close/>
                <a:moveTo>
                  <a:pt x="14765" y="9648"/>
                </a:moveTo>
                <a:cubicBezTo>
                  <a:pt x="14689" y="9648"/>
                  <a:pt x="14627" y="9728"/>
                  <a:pt x="14627" y="9826"/>
                </a:cubicBezTo>
                <a:cubicBezTo>
                  <a:pt x="14627" y="9924"/>
                  <a:pt x="14689" y="10003"/>
                  <a:pt x="14765" y="10003"/>
                </a:cubicBezTo>
                <a:cubicBezTo>
                  <a:pt x="14842" y="10003"/>
                  <a:pt x="14903" y="9924"/>
                  <a:pt x="14903" y="9826"/>
                </a:cubicBezTo>
                <a:cubicBezTo>
                  <a:pt x="14903" y="9728"/>
                  <a:pt x="14842" y="9648"/>
                  <a:pt x="14765" y="9648"/>
                </a:cubicBezTo>
                <a:close/>
                <a:moveTo>
                  <a:pt x="15135" y="9648"/>
                </a:moveTo>
                <a:cubicBezTo>
                  <a:pt x="15059" y="9648"/>
                  <a:pt x="14997" y="9728"/>
                  <a:pt x="14997" y="9826"/>
                </a:cubicBezTo>
                <a:cubicBezTo>
                  <a:pt x="14997" y="9924"/>
                  <a:pt x="15059" y="10003"/>
                  <a:pt x="15135" y="10003"/>
                </a:cubicBezTo>
                <a:cubicBezTo>
                  <a:pt x="15212" y="10003"/>
                  <a:pt x="15273" y="9924"/>
                  <a:pt x="15273" y="9826"/>
                </a:cubicBezTo>
                <a:cubicBezTo>
                  <a:pt x="15273" y="9728"/>
                  <a:pt x="15212" y="9648"/>
                  <a:pt x="15135" y="9648"/>
                </a:cubicBezTo>
                <a:close/>
                <a:moveTo>
                  <a:pt x="15546" y="9648"/>
                </a:moveTo>
                <a:cubicBezTo>
                  <a:pt x="15470" y="9648"/>
                  <a:pt x="15407" y="9728"/>
                  <a:pt x="15407" y="9826"/>
                </a:cubicBezTo>
                <a:cubicBezTo>
                  <a:pt x="15407" y="9924"/>
                  <a:pt x="15470" y="10003"/>
                  <a:pt x="15546" y="10003"/>
                </a:cubicBezTo>
                <a:cubicBezTo>
                  <a:pt x="15623" y="10003"/>
                  <a:pt x="15684" y="9924"/>
                  <a:pt x="15684" y="9826"/>
                </a:cubicBezTo>
                <a:cubicBezTo>
                  <a:pt x="15684" y="9728"/>
                  <a:pt x="15623" y="9648"/>
                  <a:pt x="15546" y="9648"/>
                </a:cubicBezTo>
                <a:close/>
                <a:moveTo>
                  <a:pt x="15957" y="9648"/>
                </a:moveTo>
                <a:cubicBezTo>
                  <a:pt x="15881" y="9648"/>
                  <a:pt x="15818" y="9728"/>
                  <a:pt x="15818" y="9826"/>
                </a:cubicBezTo>
                <a:cubicBezTo>
                  <a:pt x="15818" y="9924"/>
                  <a:pt x="15881" y="10003"/>
                  <a:pt x="15957" y="10003"/>
                </a:cubicBezTo>
                <a:cubicBezTo>
                  <a:pt x="16033" y="10003"/>
                  <a:pt x="16094" y="9924"/>
                  <a:pt x="16094" y="9826"/>
                </a:cubicBezTo>
                <a:cubicBezTo>
                  <a:pt x="16094" y="9728"/>
                  <a:pt x="16033" y="9648"/>
                  <a:pt x="15957" y="9648"/>
                </a:cubicBezTo>
                <a:close/>
                <a:moveTo>
                  <a:pt x="16738" y="9648"/>
                </a:moveTo>
                <a:cubicBezTo>
                  <a:pt x="16661" y="9648"/>
                  <a:pt x="16599" y="9728"/>
                  <a:pt x="16599" y="9826"/>
                </a:cubicBezTo>
                <a:cubicBezTo>
                  <a:pt x="16599" y="9924"/>
                  <a:pt x="16661" y="10003"/>
                  <a:pt x="16738" y="10003"/>
                </a:cubicBezTo>
                <a:cubicBezTo>
                  <a:pt x="16814" y="10003"/>
                  <a:pt x="16875" y="9924"/>
                  <a:pt x="16875" y="9826"/>
                </a:cubicBezTo>
                <a:cubicBezTo>
                  <a:pt x="16875" y="9728"/>
                  <a:pt x="16814" y="9648"/>
                  <a:pt x="16738" y="9648"/>
                </a:cubicBezTo>
                <a:close/>
                <a:moveTo>
                  <a:pt x="17149" y="9648"/>
                </a:moveTo>
                <a:cubicBezTo>
                  <a:pt x="17072" y="9648"/>
                  <a:pt x="17010" y="9728"/>
                  <a:pt x="17010" y="9826"/>
                </a:cubicBezTo>
                <a:cubicBezTo>
                  <a:pt x="17010" y="9924"/>
                  <a:pt x="17072" y="10003"/>
                  <a:pt x="17149" y="10003"/>
                </a:cubicBezTo>
                <a:cubicBezTo>
                  <a:pt x="17225" y="10003"/>
                  <a:pt x="17286" y="9924"/>
                  <a:pt x="17286" y="9826"/>
                </a:cubicBezTo>
                <a:cubicBezTo>
                  <a:pt x="17286" y="9728"/>
                  <a:pt x="17225" y="9648"/>
                  <a:pt x="17149" y="9648"/>
                </a:cubicBezTo>
                <a:close/>
                <a:moveTo>
                  <a:pt x="19121" y="9648"/>
                </a:moveTo>
                <a:cubicBezTo>
                  <a:pt x="19045" y="9648"/>
                  <a:pt x="18982" y="9728"/>
                  <a:pt x="18982" y="9826"/>
                </a:cubicBezTo>
                <a:cubicBezTo>
                  <a:pt x="18982" y="9924"/>
                  <a:pt x="19045" y="10003"/>
                  <a:pt x="19121" y="10003"/>
                </a:cubicBezTo>
                <a:cubicBezTo>
                  <a:pt x="19197" y="10003"/>
                  <a:pt x="19258" y="9924"/>
                  <a:pt x="19258" y="9826"/>
                </a:cubicBezTo>
                <a:cubicBezTo>
                  <a:pt x="19258" y="9728"/>
                  <a:pt x="19197" y="9648"/>
                  <a:pt x="19121" y="9648"/>
                </a:cubicBezTo>
                <a:close/>
                <a:moveTo>
                  <a:pt x="1741" y="10069"/>
                </a:moveTo>
                <a:cubicBezTo>
                  <a:pt x="1665" y="10069"/>
                  <a:pt x="1602" y="10149"/>
                  <a:pt x="1602" y="10247"/>
                </a:cubicBezTo>
                <a:cubicBezTo>
                  <a:pt x="1602" y="10345"/>
                  <a:pt x="1665" y="10424"/>
                  <a:pt x="1741" y="10424"/>
                </a:cubicBezTo>
                <a:cubicBezTo>
                  <a:pt x="1817" y="10424"/>
                  <a:pt x="1878" y="10345"/>
                  <a:pt x="1878" y="10247"/>
                </a:cubicBezTo>
                <a:cubicBezTo>
                  <a:pt x="1878" y="10149"/>
                  <a:pt x="1817" y="10069"/>
                  <a:pt x="1741" y="10069"/>
                </a:cubicBezTo>
                <a:close/>
                <a:moveTo>
                  <a:pt x="2111" y="10122"/>
                </a:moveTo>
                <a:cubicBezTo>
                  <a:pt x="2035" y="10122"/>
                  <a:pt x="1972" y="10202"/>
                  <a:pt x="1972" y="10300"/>
                </a:cubicBezTo>
                <a:cubicBezTo>
                  <a:pt x="1972" y="10398"/>
                  <a:pt x="2035" y="10476"/>
                  <a:pt x="2111" y="10476"/>
                </a:cubicBezTo>
                <a:cubicBezTo>
                  <a:pt x="2187" y="10476"/>
                  <a:pt x="2248" y="10398"/>
                  <a:pt x="2248" y="10300"/>
                </a:cubicBezTo>
                <a:cubicBezTo>
                  <a:pt x="2248" y="10202"/>
                  <a:pt x="2187" y="10122"/>
                  <a:pt x="2111" y="10122"/>
                </a:cubicBezTo>
                <a:close/>
                <a:moveTo>
                  <a:pt x="2522" y="10122"/>
                </a:moveTo>
                <a:cubicBezTo>
                  <a:pt x="2445" y="10122"/>
                  <a:pt x="2383" y="10202"/>
                  <a:pt x="2383" y="10300"/>
                </a:cubicBezTo>
                <a:cubicBezTo>
                  <a:pt x="2383" y="10398"/>
                  <a:pt x="2445" y="10476"/>
                  <a:pt x="2522" y="10476"/>
                </a:cubicBezTo>
                <a:cubicBezTo>
                  <a:pt x="2598" y="10476"/>
                  <a:pt x="2659" y="10398"/>
                  <a:pt x="2659" y="10300"/>
                </a:cubicBezTo>
                <a:cubicBezTo>
                  <a:pt x="2659" y="10202"/>
                  <a:pt x="2598" y="10122"/>
                  <a:pt x="2522" y="10122"/>
                </a:cubicBezTo>
                <a:close/>
                <a:moveTo>
                  <a:pt x="2891" y="10122"/>
                </a:moveTo>
                <a:cubicBezTo>
                  <a:pt x="2815" y="10122"/>
                  <a:pt x="2753" y="10202"/>
                  <a:pt x="2753" y="10300"/>
                </a:cubicBezTo>
                <a:cubicBezTo>
                  <a:pt x="2753" y="10398"/>
                  <a:pt x="2815" y="10476"/>
                  <a:pt x="2891" y="10476"/>
                </a:cubicBezTo>
                <a:cubicBezTo>
                  <a:pt x="2968" y="10476"/>
                  <a:pt x="3029" y="10398"/>
                  <a:pt x="3029" y="10300"/>
                </a:cubicBezTo>
                <a:cubicBezTo>
                  <a:pt x="3029" y="10202"/>
                  <a:pt x="2968" y="10122"/>
                  <a:pt x="2891" y="10122"/>
                </a:cubicBezTo>
                <a:close/>
                <a:moveTo>
                  <a:pt x="3302" y="10122"/>
                </a:moveTo>
                <a:cubicBezTo>
                  <a:pt x="3226" y="10122"/>
                  <a:pt x="3164" y="10202"/>
                  <a:pt x="3164" y="10300"/>
                </a:cubicBezTo>
                <a:cubicBezTo>
                  <a:pt x="3164" y="10398"/>
                  <a:pt x="3226" y="10476"/>
                  <a:pt x="3302" y="10476"/>
                </a:cubicBezTo>
                <a:cubicBezTo>
                  <a:pt x="3379" y="10476"/>
                  <a:pt x="3440" y="10398"/>
                  <a:pt x="3440" y="10300"/>
                </a:cubicBezTo>
                <a:cubicBezTo>
                  <a:pt x="3440" y="10202"/>
                  <a:pt x="3379" y="10122"/>
                  <a:pt x="3302" y="10122"/>
                </a:cubicBezTo>
                <a:close/>
                <a:moveTo>
                  <a:pt x="3713" y="10122"/>
                </a:moveTo>
                <a:cubicBezTo>
                  <a:pt x="3637" y="10122"/>
                  <a:pt x="3575" y="10202"/>
                  <a:pt x="3575" y="10300"/>
                </a:cubicBezTo>
                <a:cubicBezTo>
                  <a:pt x="3575" y="10398"/>
                  <a:pt x="3637" y="10476"/>
                  <a:pt x="3713" y="10476"/>
                </a:cubicBezTo>
                <a:cubicBezTo>
                  <a:pt x="3790" y="10476"/>
                  <a:pt x="3851" y="10398"/>
                  <a:pt x="3851" y="10300"/>
                </a:cubicBezTo>
                <a:cubicBezTo>
                  <a:pt x="3851" y="10202"/>
                  <a:pt x="3790" y="10122"/>
                  <a:pt x="3713" y="10122"/>
                </a:cubicBezTo>
                <a:close/>
                <a:moveTo>
                  <a:pt x="4083" y="10122"/>
                </a:moveTo>
                <a:cubicBezTo>
                  <a:pt x="4007" y="10122"/>
                  <a:pt x="3944" y="10202"/>
                  <a:pt x="3944" y="10300"/>
                </a:cubicBezTo>
                <a:cubicBezTo>
                  <a:pt x="3944" y="10398"/>
                  <a:pt x="4007" y="10476"/>
                  <a:pt x="4083" y="10476"/>
                </a:cubicBezTo>
                <a:cubicBezTo>
                  <a:pt x="4159" y="10476"/>
                  <a:pt x="4220" y="10398"/>
                  <a:pt x="4220" y="10300"/>
                </a:cubicBezTo>
                <a:cubicBezTo>
                  <a:pt x="4220" y="10202"/>
                  <a:pt x="4159" y="10122"/>
                  <a:pt x="4083" y="10122"/>
                </a:cubicBezTo>
                <a:close/>
                <a:moveTo>
                  <a:pt x="4453" y="10122"/>
                </a:moveTo>
                <a:cubicBezTo>
                  <a:pt x="4376" y="10122"/>
                  <a:pt x="4314" y="10202"/>
                  <a:pt x="4314" y="10300"/>
                </a:cubicBezTo>
                <a:cubicBezTo>
                  <a:pt x="4314" y="10398"/>
                  <a:pt x="4376" y="10476"/>
                  <a:pt x="4453" y="10476"/>
                </a:cubicBezTo>
                <a:cubicBezTo>
                  <a:pt x="4529" y="10476"/>
                  <a:pt x="4590" y="10398"/>
                  <a:pt x="4590" y="10300"/>
                </a:cubicBezTo>
                <a:cubicBezTo>
                  <a:pt x="4590" y="10202"/>
                  <a:pt x="4529" y="10122"/>
                  <a:pt x="4453" y="10122"/>
                </a:cubicBezTo>
                <a:close/>
                <a:moveTo>
                  <a:pt x="4864" y="10122"/>
                </a:moveTo>
                <a:cubicBezTo>
                  <a:pt x="4787" y="10122"/>
                  <a:pt x="4725" y="10202"/>
                  <a:pt x="4725" y="10300"/>
                </a:cubicBezTo>
                <a:cubicBezTo>
                  <a:pt x="4725" y="10398"/>
                  <a:pt x="4787" y="10476"/>
                  <a:pt x="4864" y="10476"/>
                </a:cubicBezTo>
                <a:cubicBezTo>
                  <a:pt x="4940" y="10476"/>
                  <a:pt x="5001" y="10398"/>
                  <a:pt x="5001" y="10300"/>
                </a:cubicBezTo>
                <a:cubicBezTo>
                  <a:pt x="5001" y="10202"/>
                  <a:pt x="4940" y="10122"/>
                  <a:pt x="4864" y="10122"/>
                </a:cubicBezTo>
                <a:close/>
                <a:moveTo>
                  <a:pt x="5274" y="10122"/>
                </a:moveTo>
                <a:cubicBezTo>
                  <a:pt x="5198" y="10122"/>
                  <a:pt x="5136" y="10202"/>
                  <a:pt x="5136" y="10300"/>
                </a:cubicBezTo>
                <a:cubicBezTo>
                  <a:pt x="5136" y="10398"/>
                  <a:pt x="5198" y="10476"/>
                  <a:pt x="5274" y="10476"/>
                </a:cubicBezTo>
                <a:cubicBezTo>
                  <a:pt x="5351" y="10476"/>
                  <a:pt x="5412" y="10398"/>
                  <a:pt x="5412" y="10300"/>
                </a:cubicBezTo>
                <a:cubicBezTo>
                  <a:pt x="5412" y="10202"/>
                  <a:pt x="5351" y="10122"/>
                  <a:pt x="5274" y="10122"/>
                </a:cubicBezTo>
                <a:close/>
                <a:moveTo>
                  <a:pt x="5644" y="10122"/>
                </a:moveTo>
                <a:cubicBezTo>
                  <a:pt x="5568" y="10122"/>
                  <a:pt x="5506" y="10202"/>
                  <a:pt x="5506" y="10300"/>
                </a:cubicBezTo>
                <a:cubicBezTo>
                  <a:pt x="5506" y="10398"/>
                  <a:pt x="5568" y="10476"/>
                  <a:pt x="5644" y="10476"/>
                </a:cubicBezTo>
                <a:cubicBezTo>
                  <a:pt x="5720" y="10476"/>
                  <a:pt x="5782" y="10398"/>
                  <a:pt x="5782" y="10300"/>
                </a:cubicBezTo>
                <a:cubicBezTo>
                  <a:pt x="5782" y="10202"/>
                  <a:pt x="5720" y="10122"/>
                  <a:pt x="5644" y="10122"/>
                </a:cubicBezTo>
                <a:close/>
                <a:moveTo>
                  <a:pt x="6055" y="10122"/>
                </a:moveTo>
                <a:cubicBezTo>
                  <a:pt x="5979" y="10122"/>
                  <a:pt x="5916" y="10202"/>
                  <a:pt x="5916" y="10300"/>
                </a:cubicBezTo>
                <a:cubicBezTo>
                  <a:pt x="5916" y="10398"/>
                  <a:pt x="5979" y="10476"/>
                  <a:pt x="6055" y="10476"/>
                </a:cubicBezTo>
                <a:cubicBezTo>
                  <a:pt x="6132" y="10476"/>
                  <a:pt x="6193" y="10398"/>
                  <a:pt x="6193" y="10300"/>
                </a:cubicBezTo>
                <a:cubicBezTo>
                  <a:pt x="6193" y="10202"/>
                  <a:pt x="6132" y="10122"/>
                  <a:pt x="6055" y="10122"/>
                </a:cubicBezTo>
                <a:close/>
                <a:moveTo>
                  <a:pt x="6425" y="10122"/>
                </a:moveTo>
                <a:cubicBezTo>
                  <a:pt x="6349" y="10122"/>
                  <a:pt x="6286" y="10202"/>
                  <a:pt x="6286" y="10300"/>
                </a:cubicBezTo>
                <a:cubicBezTo>
                  <a:pt x="6286" y="10398"/>
                  <a:pt x="6349" y="10476"/>
                  <a:pt x="6425" y="10476"/>
                </a:cubicBezTo>
                <a:cubicBezTo>
                  <a:pt x="6501" y="10476"/>
                  <a:pt x="6562" y="10398"/>
                  <a:pt x="6562" y="10300"/>
                </a:cubicBezTo>
                <a:cubicBezTo>
                  <a:pt x="6562" y="10202"/>
                  <a:pt x="6501" y="10122"/>
                  <a:pt x="6425" y="10122"/>
                </a:cubicBezTo>
                <a:close/>
                <a:moveTo>
                  <a:pt x="6836" y="10122"/>
                </a:moveTo>
                <a:cubicBezTo>
                  <a:pt x="6759" y="10122"/>
                  <a:pt x="6697" y="10202"/>
                  <a:pt x="6697" y="10300"/>
                </a:cubicBezTo>
                <a:cubicBezTo>
                  <a:pt x="6697" y="10398"/>
                  <a:pt x="6759" y="10476"/>
                  <a:pt x="6836" y="10476"/>
                </a:cubicBezTo>
                <a:cubicBezTo>
                  <a:pt x="6912" y="10476"/>
                  <a:pt x="6973" y="10398"/>
                  <a:pt x="6973" y="10300"/>
                </a:cubicBezTo>
                <a:cubicBezTo>
                  <a:pt x="6973" y="10202"/>
                  <a:pt x="6912" y="10122"/>
                  <a:pt x="6836" y="10122"/>
                </a:cubicBezTo>
                <a:close/>
                <a:moveTo>
                  <a:pt x="7247" y="10122"/>
                </a:moveTo>
                <a:cubicBezTo>
                  <a:pt x="7170" y="10122"/>
                  <a:pt x="7108" y="10202"/>
                  <a:pt x="7108" y="10300"/>
                </a:cubicBezTo>
                <a:cubicBezTo>
                  <a:pt x="7108" y="10398"/>
                  <a:pt x="7170" y="10476"/>
                  <a:pt x="7247" y="10476"/>
                </a:cubicBezTo>
                <a:cubicBezTo>
                  <a:pt x="7323" y="10476"/>
                  <a:pt x="7384" y="10398"/>
                  <a:pt x="7384" y="10300"/>
                </a:cubicBezTo>
                <a:cubicBezTo>
                  <a:pt x="7384" y="10202"/>
                  <a:pt x="7323" y="10122"/>
                  <a:pt x="7247" y="10122"/>
                </a:cubicBezTo>
                <a:close/>
                <a:moveTo>
                  <a:pt x="7616" y="10122"/>
                </a:moveTo>
                <a:cubicBezTo>
                  <a:pt x="7540" y="10122"/>
                  <a:pt x="7478" y="10202"/>
                  <a:pt x="7478" y="10300"/>
                </a:cubicBezTo>
                <a:cubicBezTo>
                  <a:pt x="7478" y="10398"/>
                  <a:pt x="7540" y="10476"/>
                  <a:pt x="7616" y="10476"/>
                </a:cubicBezTo>
                <a:cubicBezTo>
                  <a:pt x="7693" y="10476"/>
                  <a:pt x="7754" y="10398"/>
                  <a:pt x="7754" y="10300"/>
                </a:cubicBezTo>
                <a:cubicBezTo>
                  <a:pt x="7754" y="10202"/>
                  <a:pt x="7693" y="10122"/>
                  <a:pt x="7616" y="10122"/>
                </a:cubicBezTo>
                <a:close/>
                <a:moveTo>
                  <a:pt x="8027" y="10122"/>
                </a:moveTo>
                <a:cubicBezTo>
                  <a:pt x="7951" y="10122"/>
                  <a:pt x="7889" y="10202"/>
                  <a:pt x="7889" y="10300"/>
                </a:cubicBezTo>
                <a:cubicBezTo>
                  <a:pt x="7889" y="10398"/>
                  <a:pt x="7951" y="10476"/>
                  <a:pt x="8027" y="10476"/>
                </a:cubicBezTo>
                <a:cubicBezTo>
                  <a:pt x="8104" y="10476"/>
                  <a:pt x="8165" y="10398"/>
                  <a:pt x="8165" y="10300"/>
                </a:cubicBezTo>
                <a:cubicBezTo>
                  <a:pt x="8165" y="10202"/>
                  <a:pt x="8104" y="10122"/>
                  <a:pt x="8027" y="10122"/>
                </a:cubicBezTo>
                <a:close/>
                <a:moveTo>
                  <a:pt x="8438" y="10122"/>
                </a:moveTo>
                <a:cubicBezTo>
                  <a:pt x="8362" y="10122"/>
                  <a:pt x="8299" y="10202"/>
                  <a:pt x="8299" y="10300"/>
                </a:cubicBezTo>
                <a:cubicBezTo>
                  <a:pt x="8299" y="10398"/>
                  <a:pt x="8362" y="10476"/>
                  <a:pt x="8438" y="10476"/>
                </a:cubicBezTo>
                <a:cubicBezTo>
                  <a:pt x="8515" y="10476"/>
                  <a:pt x="8576" y="10398"/>
                  <a:pt x="8576" y="10300"/>
                </a:cubicBezTo>
                <a:cubicBezTo>
                  <a:pt x="8576" y="10202"/>
                  <a:pt x="8515" y="10122"/>
                  <a:pt x="8438" y="10122"/>
                </a:cubicBezTo>
                <a:close/>
                <a:moveTo>
                  <a:pt x="8808" y="10122"/>
                </a:moveTo>
                <a:cubicBezTo>
                  <a:pt x="8732" y="10122"/>
                  <a:pt x="8669" y="10202"/>
                  <a:pt x="8669" y="10300"/>
                </a:cubicBezTo>
                <a:cubicBezTo>
                  <a:pt x="8669" y="10398"/>
                  <a:pt x="8732" y="10476"/>
                  <a:pt x="8808" y="10476"/>
                </a:cubicBezTo>
                <a:cubicBezTo>
                  <a:pt x="8884" y="10476"/>
                  <a:pt x="8945" y="10398"/>
                  <a:pt x="8945" y="10300"/>
                </a:cubicBezTo>
                <a:cubicBezTo>
                  <a:pt x="8945" y="10202"/>
                  <a:pt x="8884" y="10122"/>
                  <a:pt x="8808" y="10122"/>
                </a:cubicBezTo>
                <a:close/>
                <a:moveTo>
                  <a:pt x="9219" y="10122"/>
                </a:moveTo>
                <a:cubicBezTo>
                  <a:pt x="9142" y="10122"/>
                  <a:pt x="9080" y="10202"/>
                  <a:pt x="9080" y="10300"/>
                </a:cubicBezTo>
                <a:cubicBezTo>
                  <a:pt x="9080" y="10398"/>
                  <a:pt x="9142" y="10476"/>
                  <a:pt x="9219" y="10476"/>
                </a:cubicBezTo>
                <a:cubicBezTo>
                  <a:pt x="9295" y="10476"/>
                  <a:pt x="9356" y="10398"/>
                  <a:pt x="9356" y="10300"/>
                </a:cubicBezTo>
                <a:cubicBezTo>
                  <a:pt x="9356" y="10202"/>
                  <a:pt x="9295" y="10122"/>
                  <a:pt x="9219" y="10122"/>
                </a:cubicBezTo>
                <a:close/>
                <a:moveTo>
                  <a:pt x="9589" y="10122"/>
                </a:moveTo>
                <a:cubicBezTo>
                  <a:pt x="9512" y="10122"/>
                  <a:pt x="9450" y="10202"/>
                  <a:pt x="9450" y="10300"/>
                </a:cubicBezTo>
                <a:cubicBezTo>
                  <a:pt x="9450" y="10398"/>
                  <a:pt x="9512" y="10476"/>
                  <a:pt x="9589" y="10476"/>
                </a:cubicBezTo>
                <a:cubicBezTo>
                  <a:pt x="9665" y="10476"/>
                  <a:pt x="9726" y="10398"/>
                  <a:pt x="9726" y="10300"/>
                </a:cubicBezTo>
                <a:cubicBezTo>
                  <a:pt x="9726" y="10202"/>
                  <a:pt x="9665" y="10122"/>
                  <a:pt x="9589" y="10122"/>
                </a:cubicBezTo>
                <a:close/>
                <a:moveTo>
                  <a:pt x="9999" y="10122"/>
                </a:moveTo>
                <a:cubicBezTo>
                  <a:pt x="9923" y="10122"/>
                  <a:pt x="9861" y="10202"/>
                  <a:pt x="9861" y="10300"/>
                </a:cubicBezTo>
                <a:cubicBezTo>
                  <a:pt x="9861" y="10398"/>
                  <a:pt x="9923" y="10476"/>
                  <a:pt x="9999" y="10476"/>
                </a:cubicBezTo>
                <a:cubicBezTo>
                  <a:pt x="10076" y="10476"/>
                  <a:pt x="10137" y="10398"/>
                  <a:pt x="10137" y="10300"/>
                </a:cubicBezTo>
                <a:cubicBezTo>
                  <a:pt x="10137" y="10202"/>
                  <a:pt x="10076" y="10122"/>
                  <a:pt x="9999" y="10122"/>
                </a:cubicBezTo>
                <a:close/>
                <a:moveTo>
                  <a:pt x="10410" y="10122"/>
                </a:moveTo>
                <a:cubicBezTo>
                  <a:pt x="10334" y="10122"/>
                  <a:pt x="10272" y="10202"/>
                  <a:pt x="10272" y="10300"/>
                </a:cubicBezTo>
                <a:cubicBezTo>
                  <a:pt x="10272" y="10398"/>
                  <a:pt x="10334" y="10476"/>
                  <a:pt x="10410" y="10476"/>
                </a:cubicBezTo>
                <a:cubicBezTo>
                  <a:pt x="10487" y="10476"/>
                  <a:pt x="10548" y="10398"/>
                  <a:pt x="10548" y="10300"/>
                </a:cubicBezTo>
                <a:cubicBezTo>
                  <a:pt x="10548" y="10202"/>
                  <a:pt x="10487" y="10122"/>
                  <a:pt x="10410" y="10122"/>
                </a:cubicBezTo>
                <a:close/>
                <a:moveTo>
                  <a:pt x="10780" y="10122"/>
                </a:moveTo>
                <a:cubicBezTo>
                  <a:pt x="10704" y="10122"/>
                  <a:pt x="10641" y="10202"/>
                  <a:pt x="10641" y="10300"/>
                </a:cubicBezTo>
                <a:cubicBezTo>
                  <a:pt x="10641" y="10398"/>
                  <a:pt x="10704" y="10476"/>
                  <a:pt x="10780" y="10476"/>
                </a:cubicBezTo>
                <a:cubicBezTo>
                  <a:pt x="10856" y="10476"/>
                  <a:pt x="10917" y="10398"/>
                  <a:pt x="10917" y="10300"/>
                </a:cubicBezTo>
                <a:cubicBezTo>
                  <a:pt x="10917" y="10202"/>
                  <a:pt x="10856" y="10122"/>
                  <a:pt x="10780" y="10122"/>
                </a:cubicBezTo>
                <a:close/>
                <a:moveTo>
                  <a:pt x="11191" y="10122"/>
                </a:moveTo>
                <a:cubicBezTo>
                  <a:pt x="11115" y="10122"/>
                  <a:pt x="11052" y="10202"/>
                  <a:pt x="11052" y="10300"/>
                </a:cubicBezTo>
                <a:cubicBezTo>
                  <a:pt x="11052" y="10398"/>
                  <a:pt x="11115" y="10476"/>
                  <a:pt x="11191" y="10476"/>
                </a:cubicBezTo>
                <a:cubicBezTo>
                  <a:pt x="11267" y="10476"/>
                  <a:pt x="11328" y="10398"/>
                  <a:pt x="11328" y="10300"/>
                </a:cubicBezTo>
                <a:cubicBezTo>
                  <a:pt x="11328" y="10202"/>
                  <a:pt x="11267" y="10122"/>
                  <a:pt x="11191" y="10122"/>
                </a:cubicBezTo>
                <a:close/>
                <a:moveTo>
                  <a:pt x="11602" y="10122"/>
                </a:moveTo>
                <a:cubicBezTo>
                  <a:pt x="11526" y="10122"/>
                  <a:pt x="11463" y="10202"/>
                  <a:pt x="11463" y="10300"/>
                </a:cubicBezTo>
                <a:cubicBezTo>
                  <a:pt x="11463" y="10398"/>
                  <a:pt x="11526" y="10476"/>
                  <a:pt x="11602" y="10476"/>
                </a:cubicBezTo>
                <a:cubicBezTo>
                  <a:pt x="11678" y="10476"/>
                  <a:pt x="11739" y="10398"/>
                  <a:pt x="11739" y="10300"/>
                </a:cubicBezTo>
                <a:cubicBezTo>
                  <a:pt x="11739" y="10202"/>
                  <a:pt x="11678" y="10122"/>
                  <a:pt x="11602" y="10122"/>
                </a:cubicBezTo>
                <a:close/>
                <a:moveTo>
                  <a:pt x="11972" y="10122"/>
                </a:moveTo>
                <a:cubicBezTo>
                  <a:pt x="11895" y="10122"/>
                  <a:pt x="11833" y="10202"/>
                  <a:pt x="11833" y="10300"/>
                </a:cubicBezTo>
                <a:cubicBezTo>
                  <a:pt x="11833" y="10398"/>
                  <a:pt x="11895" y="10476"/>
                  <a:pt x="11972" y="10476"/>
                </a:cubicBezTo>
                <a:cubicBezTo>
                  <a:pt x="12048" y="10476"/>
                  <a:pt x="12109" y="10398"/>
                  <a:pt x="12109" y="10300"/>
                </a:cubicBezTo>
                <a:cubicBezTo>
                  <a:pt x="12109" y="10202"/>
                  <a:pt x="12048" y="10122"/>
                  <a:pt x="11972" y="10122"/>
                </a:cubicBezTo>
                <a:close/>
                <a:moveTo>
                  <a:pt x="12382" y="10122"/>
                </a:moveTo>
                <a:cubicBezTo>
                  <a:pt x="12306" y="10122"/>
                  <a:pt x="12244" y="10202"/>
                  <a:pt x="12244" y="10300"/>
                </a:cubicBezTo>
                <a:cubicBezTo>
                  <a:pt x="12244" y="10398"/>
                  <a:pt x="12306" y="10476"/>
                  <a:pt x="12382" y="10476"/>
                </a:cubicBezTo>
                <a:cubicBezTo>
                  <a:pt x="12459" y="10476"/>
                  <a:pt x="12520" y="10398"/>
                  <a:pt x="12520" y="10300"/>
                </a:cubicBezTo>
                <a:cubicBezTo>
                  <a:pt x="12520" y="10202"/>
                  <a:pt x="12459" y="10122"/>
                  <a:pt x="12382" y="10122"/>
                </a:cubicBezTo>
                <a:close/>
                <a:moveTo>
                  <a:pt x="12752" y="10122"/>
                </a:moveTo>
                <a:cubicBezTo>
                  <a:pt x="12676" y="10122"/>
                  <a:pt x="12614" y="10202"/>
                  <a:pt x="12614" y="10300"/>
                </a:cubicBezTo>
                <a:cubicBezTo>
                  <a:pt x="12614" y="10398"/>
                  <a:pt x="12676" y="10478"/>
                  <a:pt x="12752" y="10478"/>
                </a:cubicBezTo>
                <a:cubicBezTo>
                  <a:pt x="12829" y="10478"/>
                  <a:pt x="12890" y="10398"/>
                  <a:pt x="12890" y="10300"/>
                </a:cubicBezTo>
                <a:cubicBezTo>
                  <a:pt x="12890" y="10202"/>
                  <a:pt x="12829" y="10122"/>
                  <a:pt x="12752" y="10122"/>
                </a:cubicBezTo>
                <a:close/>
                <a:moveTo>
                  <a:pt x="13163" y="10122"/>
                </a:moveTo>
                <a:cubicBezTo>
                  <a:pt x="13087" y="10122"/>
                  <a:pt x="13024" y="10202"/>
                  <a:pt x="13024" y="10300"/>
                </a:cubicBezTo>
                <a:cubicBezTo>
                  <a:pt x="13024" y="10398"/>
                  <a:pt x="13087" y="10478"/>
                  <a:pt x="13163" y="10478"/>
                </a:cubicBezTo>
                <a:cubicBezTo>
                  <a:pt x="13240" y="10478"/>
                  <a:pt x="13301" y="10398"/>
                  <a:pt x="13301" y="10300"/>
                </a:cubicBezTo>
                <a:cubicBezTo>
                  <a:pt x="13301" y="10202"/>
                  <a:pt x="13240" y="10122"/>
                  <a:pt x="13163" y="10122"/>
                </a:cubicBezTo>
                <a:close/>
                <a:moveTo>
                  <a:pt x="13574" y="10122"/>
                </a:moveTo>
                <a:cubicBezTo>
                  <a:pt x="13498" y="10122"/>
                  <a:pt x="13435" y="10202"/>
                  <a:pt x="13435" y="10300"/>
                </a:cubicBezTo>
                <a:cubicBezTo>
                  <a:pt x="13435" y="10398"/>
                  <a:pt x="13498" y="10478"/>
                  <a:pt x="13574" y="10478"/>
                </a:cubicBezTo>
                <a:cubicBezTo>
                  <a:pt x="13650" y="10478"/>
                  <a:pt x="13711" y="10398"/>
                  <a:pt x="13711" y="10300"/>
                </a:cubicBezTo>
                <a:cubicBezTo>
                  <a:pt x="13711" y="10202"/>
                  <a:pt x="13650" y="10122"/>
                  <a:pt x="13574" y="10122"/>
                </a:cubicBezTo>
                <a:close/>
                <a:moveTo>
                  <a:pt x="13985" y="10122"/>
                </a:moveTo>
                <a:cubicBezTo>
                  <a:pt x="13908" y="10122"/>
                  <a:pt x="13846" y="10202"/>
                  <a:pt x="13846" y="10300"/>
                </a:cubicBezTo>
                <a:cubicBezTo>
                  <a:pt x="13846" y="10398"/>
                  <a:pt x="13908" y="10478"/>
                  <a:pt x="13985" y="10478"/>
                </a:cubicBezTo>
                <a:cubicBezTo>
                  <a:pt x="14061" y="10478"/>
                  <a:pt x="14122" y="10398"/>
                  <a:pt x="14122" y="10300"/>
                </a:cubicBezTo>
                <a:cubicBezTo>
                  <a:pt x="14122" y="10202"/>
                  <a:pt x="14061" y="10122"/>
                  <a:pt x="13985" y="10122"/>
                </a:cubicBezTo>
                <a:close/>
                <a:moveTo>
                  <a:pt x="14355" y="10122"/>
                </a:moveTo>
                <a:cubicBezTo>
                  <a:pt x="14278" y="10122"/>
                  <a:pt x="14216" y="10202"/>
                  <a:pt x="14216" y="10300"/>
                </a:cubicBezTo>
                <a:cubicBezTo>
                  <a:pt x="14216" y="10398"/>
                  <a:pt x="14278" y="10478"/>
                  <a:pt x="14355" y="10478"/>
                </a:cubicBezTo>
                <a:cubicBezTo>
                  <a:pt x="14431" y="10478"/>
                  <a:pt x="14492" y="10398"/>
                  <a:pt x="14492" y="10300"/>
                </a:cubicBezTo>
                <a:cubicBezTo>
                  <a:pt x="14492" y="10202"/>
                  <a:pt x="14431" y="10122"/>
                  <a:pt x="14355" y="10122"/>
                </a:cubicBezTo>
                <a:close/>
                <a:moveTo>
                  <a:pt x="14765" y="10122"/>
                </a:moveTo>
                <a:cubicBezTo>
                  <a:pt x="14689" y="10122"/>
                  <a:pt x="14627" y="10202"/>
                  <a:pt x="14627" y="10300"/>
                </a:cubicBezTo>
                <a:cubicBezTo>
                  <a:pt x="14627" y="10398"/>
                  <a:pt x="14689" y="10478"/>
                  <a:pt x="14765" y="10478"/>
                </a:cubicBezTo>
                <a:cubicBezTo>
                  <a:pt x="14842" y="10478"/>
                  <a:pt x="14903" y="10398"/>
                  <a:pt x="14903" y="10300"/>
                </a:cubicBezTo>
                <a:cubicBezTo>
                  <a:pt x="14903" y="10202"/>
                  <a:pt x="14842" y="10122"/>
                  <a:pt x="14765" y="10122"/>
                </a:cubicBezTo>
                <a:close/>
                <a:moveTo>
                  <a:pt x="15135" y="10122"/>
                </a:moveTo>
                <a:cubicBezTo>
                  <a:pt x="15059" y="10122"/>
                  <a:pt x="14997" y="10202"/>
                  <a:pt x="14997" y="10300"/>
                </a:cubicBezTo>
                <a:cubicBezTo>
                  <a:pt x="14997" y="10398"/>
                  <a:pt x="15059" y="10478"/>
                  <a:pt x="15135" y="10478"/>
                </a:cubicBezTo>
                <a:cubicBezTo>
                  <a:pt x="15212" y="10478"/>
                  <a:pt x="15273" y="10398"/>
                  <a:pt x="15273" y="10300"/>
                </a:cubicBezTo>
                <a:cubicBezTo>
                  <a:pt x="15273" y="10202"/>
                  <a:pt x="15212" y="10122"/>
                  <a:pt x="15135" y="10122"/>
                </a:cubicBezTo>
                <a:close/>
                <a:moveTo>
                  <a:pt x="15546" y="10122"/>
                </a:moveTo>
                <a:cubicBezTo>
                  <a:pt x="15470" y="10122"/>
                  <a:pt x="15407" y="10202"/>
                  <a:pt x="15407" y="10300"/>
                </a:cubicBezTo>
                <a:cubicBezTo>
                  <a:pt x="15407" y="10398"/>
                  <a:pt x="15470" y="10478"/>
                  <a:pt x="15546" y="10478"/>
                </a:cubicBezTo>
                <a:cubicBezTo>
                  <a:pt x="15623" y="10478"/>
                  <a:pt x="15684" y="10398"/>
                  <a:pt x="15684" y="10300"/>
                </a:cubicBezTo>
                <a:cubicBezTo>
                  <a:pt x="15684" y="10202"/>
                  <a:pt x="15623" y="10122"/>
                  <a:pt x="15546" y="10122"/>
                </a:cubicBezTo>
                <a:close/>
                <a:moveTo>
                  <a:pt x="15957" y="10122"/>
                </a:moveTo>
                <a:cubicBezTo>
                  <a:pt x="15881" y="10122"/>
                  <a:pt x="15818" y="10202"/>
                  <a:pt x="15818" y="10300"/>
                </a:cubicBezTo>
                <a:cubicBezTo>
                  <a:pt x="15818" y="10398"/>
                  <a:pt x="15881" y="10478"/>
                  <a:pt x="15957" y="10478"/>
                </a:cubicBezTo>
                <a:cubicBezTo>
                  <a:pt x="16033" y="10478"/>
                  <a:pt x="16094" y="10398"/>
                  <a:pt x="16094" y="10300"/>
                </a:cubicBezTo>
                <a:cubicBezTo>
                  <a:pt x="16094" y="10202"/>
                  <a:pt x="16033" y="10122"/>
                  <a:pt x="15957" y="10122"/>
                </a:cubicBezTo>
                <a:close/>
                <a:moveTo>
                  <a:pt x="17107" y="10122"/>
                </a:moveTo>
                <a:cubicBezTo>
                  <a:pt x="17031" y="10122"/>
                  <a:pt x="16969" y="10202"/>
                  <a:pt x="16969" y="10300"/>
                </a:cubicBezTo>
                <a:cubicBezTo>
                  <a:pt x="16969" y="10398"/>
                  <a:pt x="17031" y="10476"/>
                  <a:pt x="17107" y="10476"/>
                </a:cubicBezTo>
                <a:cubicBezTo>
                  <a:pt x="17184" y="10476"/>
                  <a:pt x="17245" y="10398"/>
                  <a:pt x="17245" y="10300"/>
                </a:cubicBezTo>
                <a:cubicBezTo>
                  <a:pt x="17245" y="10202"/>
                  <a:pt x="17184" y="10122"/>
                  <a:pt x="17107" y="10122"/>
                </a:cubicBezTo>
                <a:close/>
                <a:moveTo>
                  <a:pt x="17518" y="10122"/>
                </a:moveTo>
                <a:cubicBezTo>
                  <a:pt x="17442" y="10122"/>
                  <a:pt x="17380" y="10202"/>
                  <a:pt x="17380" y="10300"/>
                </a:cubicBezTo>
                <a:cubicBezTo>
                  <a:pt x="17380" y="10398"/>
                  <a:pt x="17442" y="10476"/>
                  <a:pt x="17518" y="10476"/>
                </a:cubicBezTo>
                <a:cubicBezTo>
                  <a:pt x="17595" y="10476"/>
                  <a:pt x="17656" y="10398"/>
                  <a:pt x="17656" y="10300"/>
                </a:cubicBezTo>
                <a:cubicBezTo>
                  <a:pt x="17656" y="10202"/>
                  <a:pt x="17595" y="10122"/>
                  <a:pt x="17518" y="10122"/>
                </a:cubicBezTo>
                <a:close/>
                <a:moveTo>
                  <a:pt x="18299" y="10122"/>
                </a:moveTo>
                <a:cubicBezTo>
                  <a:pt x="18223" y="10122"/>
                  <a:pt x="18160" y="10202"/>
                  <a:pt x="18160" y="10300"/>
                </a:cubicBezTo>
                <a:cubicBezTo>
                  <a:pt x="18160" y="10398"/>
                  <a:pt x="18223" y="10476"/>
                  <a:pt x="18299" y="10476"/>
                </a:cubicBezTo>
                <a:cubicBezTo>
                  <a:pt x="18375" y="10476"/>
                  <a:pt x="18436" y="10398"/>
                  <a:pt x="18436" y="10300"/>
                </a:cubicBezTo>
                <a:cubicBezTo>
                  <a:pt x="18436" y="10202"/>
                  <a:pt x="18375" y="10122"/>
                  <a:pt x="18299" y="10122"/>
                </a:cubicBezTo>
                <a:close/>
                <a:moveTo>
                  <a:pt x="18751" y="10122"/>
                </a:moveTo>
                <a:cubicBezTo>
                  <a:pt x="18675" y="10122"/>
                  <a:pt x="18612" y="10202"/>
                  <a:pt x="18612" y="10300"/>
                </a:cubicBezTo>
                <a:cubicBezTo>
                  <a:pt x="18612" y="10398"/>
                  <a:pt x="18675" y="10476"/>
                  <a:pt x="18751" y="10476"/>
                </a:cubicBezTo>
                <a:cubicBezTo>
                  <a:pt x="18827" y="10476"/>
                  <a:pt x="18888" y="10398"/>
                  <a:pt x="18888" y="10300"/>
                </a:cubicBezTo>
                <a:cubicBezTo>
                  <a:pt x="18888" y="10202"/>
                  <a:pt x="18827" y="10122"/>
                  <a:pt x="18751" y="10122"/>
                </a:cubicBezTo>
                <a:close/>
                <a:moveTo>
                  <a:pt x="19080" y="10122"/>
                </a:moveTo>
                <a:cubicBezTo>
                  <a:pt x="19003" y="10122"/>
                  <a:pt x="18941" y="10202"/>
                  <a:pt x="18941" y="10300"/>
                </a:cubicBezTo>
                <a:cubicBezTo>
                  <a:pt x="18941" y="10398"/>
                  <a:pt x="19003" y="10476"/>
                  <a:pt x="19080" y="10476"/>
                </a:cubicBezTo>
                <a:cubicBezTo>
                  <a:pt x="19156" y="10476"/>
                  <a:pt x="19217" y="10398"/>
                  <a:pt x="19217" y="10300"/>
                </a:cubicBezTo>
                <a:cubicBezTo>
                  <a:pt x="19217" y="10202"/>
                  <a:pt x="19156" y="10122"/>
                  <a:pt x="19080" y="10122"/>
                </a:cubicBezTo>
                <a:close/>
                <a:moveTo>
                  <a:pt x="1741" y="10597"/>
                </a:moveTo>
                <a:cubicBezTo>
                  <a:pt x="1665" y="10597"/>
                  <a:pt x="1602" y="10676"/>
                  <a:pt x="1602" y="10774"/>
                </a:cubicBezTo>
                <a:cubicBezTo>
                  <a:pt x="1602" y="10872"/>
                  <a:pt x="1665" y="10952"/>
                  <a:pt x="1741" y="10952"/>
                </a:cubicBezTo>
                <a:cubicBezTo>
                  <a:pt x="1817" y="10952"/>
                  <a:pt x="1878" y="10872"/>
                  <a:pt x="1878" y="10774"/>
                </a:cubicBezTo>
                <a:cubicBezTo>
                  <a:pt x="1878" y="10676"/>
                  <a:pt x="1817" y="10597"/>
                  <a:pt x="1741" y="10597"/>
                </a:cubicBezTo>
                <a:close/>
                <a:moveTo>
                  <a:pt x="2111" y="10597"/>
                </a:moveTo>
                <a:cubicBezTo>
                  <a:pt x="2035" y="10597"/>
                  <a:pt x="1972" y="10677"/>
                  <a:pt x="1972" y="10774"/>
                </a:cubicBezTo>
                <a:cubicBezTo>
                  <a:pt x="1972" y="10872"/>
                  <a:pt x="2035" y="10952"/>
                  <a:pt x="2111" y="10952"/>
                </a:cubicBezTo>
                <a:cubicBezTo>
                  <a:pt x="2187" y="10952"/>
                  <a:pt x="2248" y="10872"/>
                  <a:pt x="2248" y="10774"/>
                </a:cubicBezTo>
                <a:cubicBezTo>
                  <a:pt x="2248" y="10677"/>
                  <a:pt x="2187" y="10597"/>
                  <a:pt x="2111" y="10597"/>
                </a:cubicBezTo>
                <a:close/>
                <a:moveTo>
                  <a:pt x="2522" y="10597"/>
                </a:moveTo>
                <a:cubicBezTo>
                  <a:pt x="2445" y="10597"/>
                  <a:pt x="2383" y="10677"/>
                  <a:pt x="2383" y="10774"/>
                </a:cubicBezTo>
                <a:cubicBezTo>
                  <a:pt x="2383" y="10872"/>
                  <a:pt x="2445" y="10952"/>
                  <a:pt x="2522" y="10952"/>
                </a:cubicBezTo>
                <a:cubicBezTo>
                  <a:pt x="2598" y="10952"/>
                  <a:pt x="2659" y="10872"/>
                  <a:pt x="2659" y="10774"/>
                </a:cubicBezTo>
                <a:cubicBezTo>
                  <a:pt x="2659" y="10677"/>
                  <a:pt x="2598" y="10597"/>
                  <a:pt x="2522" y="10597"/>
                </a:cubicBezTo>
                <a:close/>
                <a:moveTo>
                  <a:pt x="2891" y="10597"/>
                </a:moveTo>
                <a:cubicBezTo>
                  <a:pt x="2815" y="10597"/>
                  <a:pt x="2753" y="10677"/>
                  <a:pt x="2753" y="10774"/>
                </a:cubicBezTo>
                <a:cubicBezTo>
                  <a:pt x="2753" y="10872"/>
                  <a:pt x="2815" y="10952"/>
                  <a:pt x="2891" y="10952"/>
                </a:cubicBezTo>
                <a:cubicBezTo>
                  <a:pt x="2968" y="10952"/>
                  <a:pt x="3029" y="10872"/>
                  <a:pt x="3029" y="10774"/>
                </a:cubicBezTo>
                <a:cubicBezTo>
                  <a:pt x="3029" y="10677"/>
                  <a:pt x="2968" y="10597"/>
                  <a:pt x="2891" y="10597"/>
                </a:cubicBezTo>
                <a:close/>
                <a:moveTo>
                  <a:pt x="3302" y="10597"/>
                </a:moveTo>
                <a:cubicBezTo>
                  <a:pt x="3226" y="10597"/>
                  <a:pt x="3164" y="10677"/>
                  <a:pt x="3164" y="10774"/>
                </a:cubicBezTo>
                <a:cubicBezTo>
                  <a:pt x="3164" y="10872"/>
                  <a:pt x="3226" y="10951"/>
                  <a:pt x="3302" y="10951"/>
                </a:cubicBezTo>
                <a:cubicBezTo>
                  <a:pt x="3379" y="10951"/>
                  <a:pt x="3440" y="10872"/>
                  <a:pt x="3440" y="10774"/>
                </a:cubicBezTo>
                <a:cubicBezTo>
                  <a:pt x="3440" y="10677"/>
                  <a:pt x="3379" y="10597"/>
                  <a:pt x="3302" y="10597"/>
                </a:cubicBezTo>
                <a:close/>
                <a:moveTo>
                  <a:pt x="3713" y="10649"/>
                </a:moveTo>
                <a:cubicBezTo>
                  <a:pt x="3637" y="10649"/>
                  <a:pt x="3575" y="10729"/>
                  <a:pt x="3575" y="10827"/>
                </a:cubicBezTo>
                <a:cubicBezTo>
                  <a:pt x="3575" y="10925"/>
                  <a:pt x="3637" y="11005"/>
                  <a:pt x="3713" y="11005"/>
                </a:cubicBezTo>
                <a:cubicBezTo>
                  <a:pt x="3790" y="11005"/>
                  <a:pt x="3851" y="10925"/>
                  <a:pt x="3851" y="10827"/>
                </a:cubicBezTo>
                <a:cubicBezTo>
                  <a:pt x="3851" y="10729"/>
                  <a:pt x="3790" y="10649"/>
                  <a:pt x="3713" y="10649"/>
                </a:cubicBezTo>
                <a:close/>
                <a:moveTo>
                  <a:pt x="4083" y="10649"/>
                </a:moveTo>
                <a:cubicBezTo>
                  <a:pt x="4007" y="10649"/>
                  <a:pt x="3944" y="10729"/>
                  <a:pt x="3944" y="10827"/>
                </a:cubicBezTo>
                <a:cubicBezTo>
                  <a:pt x="3944" y="10925"/>
                  <a:pt x="4007" y="11005"/>
                  <a:pt x="4083" y="11005"/>
                </a:cubicBezTo>
                <a:cubicBezTo>
                  <a:pt x="4159" y="11005"/>
                  <a:pt x="4220" y="10925"/>
                  <a:pt x="4220" y="10827"/>
                </a:cubicBezTo>
                <a:cubicBezTo>
                  <a:pt x="4220" y="10729"/>
                  <a:pt x="4159" y="10649"/>
                  <a:pt x="4083" y="10649"/>
                </a:cubicBezTo>
                <a:close/>
                <a:moveTo>
                  <a:pt x="4453" y="10649"/>
                </a:moveTo>
                <a:cubicBezTo>
                  <a:pt x="4376" y="10649"/>
                  <a:pt x="4314" y="10729"/>
                  <a:pt x="4314" y="10827"/>
                </a:cubicBezTo>
                <a:cubicBezTo>
                  <a:pt x="4314" y="10925"/>
                  <a:pt x="4376" y="11005"/>
                  <a:pt x="4453" y="11005"/>
                </a:cubicBezTo>
                <a:cubicBezTo>
                  <a:pt x="4529" y="11005"/>
                  <a:pt x="4590" y="10925"/>
                  <a:pt x="4590" y="10827"/>
                </a:cubicBezTo>
                <a:cubicBezTo>
                  <a:pt x="4590" y="10729"/>
                  <a:pt x="4529" y="10649"/>
                  <a:pt x="4453" y="10649"/>
                </a:cubicBezTo>
                <a:close/>
                <a:moveTo>
                  <a:pt x="4864" y="10649"/>
                </a:moveTo>
                <a:cubicBezTo>
                  <a:pt x="4787" y="10649"/>
                  <a:pt x="4725" y="10729"/>
                  <a:pt x="4725" y="10827"/>
                </a:cubicBezTo>
                <a:cubicBezTo>
                  <a:pt x="4725" y="10925"/>
                  <a:pt x="4787" y="11005"/>
                  <a:pt x="4864" y="11005"/>
                </a:cubicBezTo>
                <a:cubicBezTo>
                  <a:pt x="4940" y="11005"/>
                  <a:pt x="5001" y="10925"/>
                  <a:pt x="5001" y="10827"/>
                </a:cubicBezTo>
                <a:cubicBezTo>
                  <a:pt x="5001" y="10729"/>
                  <a:pt x="4940" y="10649"/>
                  <a:pt x="4864" y="10649"/>
                </a:cubicBezTo>
                <a:close/>
                <a:moveTo>
                  <a:pt x="5274" y="10649"/>
                </a:moveTo>
                <a:cubicBezTo>
                  <a:pt x="5198" y="10649"/>
                  <a:pt x="5136" y="10729"/>
                  <a:pt x="5136" y="10827"/>
                </a:cubicBezTo>
                <a:cubicBezTo>
                  <a:pt x="5136" y="10925"/>
                  <a:pt x="5198" y="11005"/>
                  <a:pt x="5274" y="11005"/>
                </a:cubicBezTo>
                <a:cubicBezTo>
                  <a:pt x="5351" y="11005"/>
                  <a:pt x="5412" y="10925"/>
                  <a:pt x="5412" y="10827"/>
                </a:cubicBezTo>
                <a:cubicBezTo>
                  <a:pt x="5412" y="10729"/>
                  <a:pt x="5351" y="10649"/>
                  <a:pt x="5274" y="10649"/>
                </a:cubicBezTo>
                <a:close/>
                <a:moveTo>
                  <a:pt x="5644" y="10649"/>
                </a:moveTo>
                <a:cubicBezTo>
                  <a:pt x="5568" y="10649"/>
                  <a:pt x="5506" y="10729"/>
                  <a:pt x="5506" y="10827"/>
                </a:cubicBezTo>
                <a:cubicBezTo>
                  <a:pt x="5506" y="10925"/>
                  <a:pt x="5568" y="11005"/>
                  <a:pt x="5644" y="11005"/>
                </a:cubicBezTo>
                <a:cubicBezTo>
                  <a:pt x="5720" y="11005"/>
                  <a:pt x="5782" y="10925"/>
                  <a:pt x="5782" y="10827"/>
                </a:cubicBezTo>
                <a:cubicBezTo>
                  <a:pt x="5782" y="10729"/>
                  <a:pt x="5720" y="10649"/>
                  <a:pt x="5644" y="10649"/>
                </a:cubicBezTo>
                <a:close/>
                <a:moveTo>
                  <a:pt x="6055" y="10649"/>
                </a:moveTo>
                <a:cubicBezTo>
                  <a:pt x="5979" y="10649"/>
                  <a:pt x="5916" y="10729"/>
                  <a:pt x="5916" y="10827"/>
                </a:cubicBezTo>
                <a:cubicBezTo>
                  <a:pt x="5916" y="10925"/>
                  <a:pt x="5979" y="11005"/>
                  <a:pt x="6055" y="11005"/>
                </a:cubicBezTo>
                <a:cubicBezTo>
                  <a:pt x="6132" y="11005"/>
                  <a:pt x="6193" y="10925"/>
                  <a:pt x="6193" y="10827"/>
                </a:cubicBezTo>
                <a:cubicBezTo>
                  <a:pt x="6193" y="10729"/>
                  <a:pt x="6132" y="10649"/>
                  <a:pt x="6055" y="10649"/>
                </a:cubicBezTo>
                <a:close/>
                <a:moveTo>
                  <a:pt x="6425" y="10649"/>
                </a:moveTo>
                <a:cubicBezTo>
                  <a:pt x="6349" y="10649"/>
                  <a:pt x="6286" y="10729"/>
                  <a:pt x="6286" y="10827"/>
                </a:cubicBezTo>
                <a:cubicBezTo>
                  <a:pt x="6286" y="10925"/>
                  <a:pt x="6349" y="11005"/>
                  <a:pt x="6425" y="11005"/>
                </a:cubicBezTo>
                <a:cubicBezTo>
                  <a:pt x="6501" y="11005"/>
                  <a:pt x="6562" y="10925"/>
                  <a:pt x="6562" y="10827"/>
                </a:cubicBezTo>
                <a:cubicBezTo>
                  <a:pt x="6562" y="10729"/>
                  <a:pt x="6501" y="10649"/>
                  <a:pt x="6425" y="10649"/>
                </a:cubicBezTo>
                <a:close/>
                <a:moveTo>
                  <a:pt x="6836" y="10649"/>
                </a:moveTo>
                <a:cubicBezTo>
                  <a:pt x="6759" y="10649"/>
                  <a:pt x="6697" y="10729"/>
                  <a:pt x="6697" y="10827"/>
                </a:cubicBezTo>
                <a:cubicBezTo>
                  <a:pt x="6697" y="10925"/>
                  <a:pt x="6759" y="11005"/>
                  <a:pt x="6836" y="11005"/>
                </a:cubicBezTo>
                <a:cubicBezTo>
                  <a:pt x="6912" y="11005"/>
                  <a:pt x="6973" y="10925"/>
                  <a:pt x="6973" y="10827"/>
                </a:cubicBezTo>
                <a:cubicBezTo>
                  <a:pt x="6973" y="10729"/>
                  <a:pt x="6912" y="10649"/>
                  <a:pt x="6836" y="10649"/>
                </a:cubicBezTo>
                <a:close/>
                <a:moveTo>
                  <a:pt x="7247" y="10649"/>
                </a:moveTo>
                <a:cubicBezTo>
                  <a:pt x="7170" y="10649"/>
                  <a:pt x="7108" y="10729"/>
                  <a:pt x="7108" y="10827"/>
                </a:cubicBezTo>
                <a:cubicBezTo>
                  <a:pt x="7108" y="10925"/>
                  <a:pt x="7170" y="11005"/>
                  <a:pt x="7247" y="11005"/>
                </a:cubicBezTo>
                <a:cubicBezTo>
                  <a:pt x="7323" y="11005"/>
                  <a:pt x="7384" y="10925"/>
                  <a:pt x="7384" y="10827"/>
                </a:cubicBezTo>
                <a:cubicBezTo>
                  <a:pt x="7384" y="10729"/>
                  <a:pt x="7323" y="10649"/>
                  <a:pt x="7247" y="10649"/>
                </a:cubicBezTo>
                <a:close/>
                <a:moveTo>
                  <a:pt x="7616" y="10649"/>
                </a:moveTo>
                <a:cubicBezTo>
                  <a:pt x="7540" y="10649"/>
                  <a:pt x="7478" y="10729"/>
                  <a:pt x="7478" y="10827"/>
                </a:cubicBezTo>
                <a:cubicBezTo>
                  <a:pt x="7478" y="10925"/>
                  <a:pt x="7540" y="11005"/>
                  <a:pt x="7616" y="11005"/>
                </a:cubicBezTo>
                <a:cubicBezTo>
                  <a:pt x="7693" y="11005"/>
                  <a:pt x="7754" y="10925"/>
                  <a:pt x="7754" y="10827"/>
                </a:cubicBezTo>
                <a:cubicBezTo>
                  <a:pt x="7754" y="10729"/>
                  <a:pt x="7693" y="10649"/>
                  <a:pt x="7616" y="10649"/>
                </a:cubicBezTo>
                <a:close/>
                <a:moveTo>
                  <a:pt x="8027" y="10649"/>
                </a:moveTo>
                <a:cubicBezTo>
                  <a:pt x="7951" y="10649"/>
                  <a:pt x="7889" y="10729"/>
                  <a:pt x="7889" y="10827"/>
                </a:cubicBezTo>
                <a:cubicBezTo>
                  <a:pt x="7889" y="10925"/>
                  <a:pt x="7951" y="11005"/>
                  <a:pt x="8027" y="11005"/>
                </a:cubicBezTo>
                <a:cubicBezTo>
                  <a:pt x="8104" y="11005"/>
                  <a:pt x="8165" y="10925"/>
                  <a:pt x="8165" y="10827"/>
                </a:cubicBezTo>
                <a:cubicBezTo>
                  <a:pt x="8165" y="10729"/>
                  <a:pt x="8104" y="10649"/>
                  <a:pt x="8027" y="10649"/>
                </a:cubicBezTo>
                <a:close/>
                <a:moveTo>
                  <a:pt x="8438" y="10649"/>
                </a:moveTo>
                <a:cubicBezTo>
                  <a:pt x="8362" y="10649"/>
                  <a:pt x="8299" y="10729"/>
                  <a:pt x="8299" y="10827"/>
                </a:cubicBezTo>
                <a:cubicBezTo>
                  <a:pt x="8299" y="10925"/>
                  <a:pt x="8362" y="11005"/>
                  <a:pt x="8438" y="11005"/>
                </a:cubicBezTo>
                <a:cubicBezTo>
                  <a:pt x="8515" y="11005"/>
                  <a:pt x="8576" y="10925"/>
                  <a:pt x="8576" y="10827"/>
                </a:cubicBezTo>
                <a:cubicBezTo>
                  <a:pt x="8576" y="10729"/>
                  <a:pt x="8515" y="10649"/>
                  <a:pt x="8438" y="10649"/>
                </a:cubicBezTo>
                <a:close/>
                <a:moveTo>
                  <a:pt x="8808" y="10649"/>
                </a:moveTo>
                <a:cubicBezTo>
                  <a:pt x="8732" y="10649"/>
                  <a:pt x="8669" y="10729"/>
                  <a:pt x="8669" y="10827"/>
                </a:cubicBezTo>
                <a:cubicBezTo>
                  <a:pt x="8669" y="10925"/>
                  <a:pt x="8732" y="11005"/>
                  <a:pt x="8808" y="11005"/>
                </a:cubicBezTo>
                <a:cubicBezTo>
                  <a:pt x="8884" y="11005"/>
                  <a:pt x="8945" y="10925"/>
                  <a:pt x="8945" y="10827"/>
                </a:cubicBezTo>
                <a:cubicBezTo>
                  <a:pt x="8945" y="10729"/>
                  <a:pt x="8884" y="10649"/>
                  <a:pt x="8808" y="10649"/>
                </a:cubicBezTo>
                <a:close/>
                <a:moveTo>
                  <a:pt x="9219" y="10649"/>
                </a:moveTo>
                <a:cubicBezTo>
                  <a:pt x="9142" y="10649"/>
                  <a:pt x="9080" y="10729"/>
                  <a:pt x="9080" y="10827"/>
                </a:cubicBezTo>
                <a:cubicBezTo>
                  <a:pt x="9080" y="10925"/>
                  <a:pt x="9142" y="11005"/>
                  <a:pt x="9219" y="11005"/>
                </a:cubicBezTo>
                <a:cubicBezTo>
                  <a:pt x="9295" y="11005"/>
                  <a:pt x="9356" y="10925"/>
                  <a:pt x="9356" y="10827"/>
                </a:cubicBezTo>
                <a:cubicBezTo>
                  <a:pt x="9356" y="10729"/>
                  <a:pt x="9295" y="10649"/>
                  <a:pt x="9219" y="10649"/>
                </a:cubicBezTo>
                <a:close/>
                <a:moveTo>
                  <a:pt x="9589" y="10649"/>
                </a:moveTo>
                <a:cubicBezTo>
                  <a:pt x="9512" y="10649"/>
                  <a:pt x="9450" y="10729"/>
                  <a:pt x="9450" y="10827"/>
                </a:cubicBezTo>
                <a:cubicBezTo>
                  <a:pt x="9450" y="10925"/>
                  <a:pt x="9512" y="11005"/>
                  <a:pt x="9589" y="11005"/>
                </a:cubicBezTo>
                <a:cubicBezTo>
                  <a:pt x="9665" y="11005"/>
                  <a:pt x="9726" y="10925"/>
                  <a:pt x="9726" y="10827"/>
                </a:cubicBezTo>
                <a:cubicBezTo>
                  <a:pt x="9726" y="10729"/>
                  <a:pt x="9665" y="10649"/>
                  <a:pt x="9589" y="10649"/>
                </a:cubicBezTo>
                <a:close/>
                <a:moveTo>
                  <a:pt x="9999" y="10649"/>
                </a:moveTo>
                <a:cubicBezTo>
                  <a:pt x="9923" y="10649"/>
                  <a:pt x="9861" y="10729"/>
                  <a:pt x="9861" y="10827"/>
                </a:cubicBezTo>
                <a:cubicBezTo>
                  <a:pt x="9861" y="10925"/>
                  <a:pt x="9923" y="11005"/>
                  <a:pt x="9999" y="11005"/>
                </a:cubicBezTo>
                <a:cubicBezTo>
                  <a:pt x="10076" y="11005"/>
                  <a:pt x="10137" y="10925"/>
                  <a:pt x="10137" y="10827"/>
                </a:cubicBezTo>
                <a:cubicBezTo>
                  <a:pt x="10137" y="10729"/>
                  <a:pt x="10076" y="10649"/>
                  <a:pt x="9999" y="10649"/>
                </a:cubicBezTo>
                <a:close/>
                <a:moveTo>
                  <a:pt x="10410" y="10649"/>
                </a:moveTo>
                <a:cubicBezTo>
                  <a:pt x="10334" y="10649"/>
                  <a:pt x="10272" y="10729"/>
                  <a:pt x="10272" y="10827"/>
                </a:cubicBezTo>
                <a:cubicBezTo>
                  <a:pt x="10272" y="10925"/>
                  <a:pt x="10334" y="11005"/>
                  <a:pt x="10410" y="11005"/>
                </a:cubicBezTo>
                <a:cubicBezTo>
                  <a:pt x="10487" y="11005"/>
                  <a:pt x="10548" y="10925"/>
                  <a:pt x="10548" y="10827"/>
                </a:cubicBezTo>
                <a:cubicBezTo>
                  <a:pt x="10548" y="10729"/>
                  <a:pt x="10487" y="10649"/>
                  <a:pt x="10410" y="10649"/>
                </a:cubicBezTo>
                <a:close/>
                <a:moveTo>
                  <a:pt x="10780" y="10649"/>
                </a:moveTo>
                <a:cubicBezTo>
                  <a:pt x="10704" y="10649"/>
                  <a:pt x="10641" y="10729"/>
                  <a:pt x="10641" y="10827"/>
                </a:cubicBezTo>
                <a:cubicBezTo>
                  <a:pt x="10641" y="10925"/>
                  <a:pt x="10704" y="11005"/>
                  <a:pt x="10780" y="11005"/>
                </a:cubicBezTo>
                <a:cubicBezTo>
                  <a:pt x="10856" y="11005"/>
                  <a:pt x="10917" y="10925"/>
                  <a:pt x="10917" y="10827"/>
                </a:cubicBezTo>
                <a:cubicBezTo>
                  <a:pt x="10917" y="10729"/>
                  <a:pt x="10856" y="10649"/>
                  <a:pt x="10780" y="10649"/>
                </a:cubicBezTo>
                <a:close/>
                <a:moveTo>
                  <a:pt x="11191" y="10649"/>
                </a:moveTo>
                <a:cubicBezTo>
                  <a:pt x="11115" y="10649"/>
                  <a:pt x="11052" y="10729"/>
                  <a:pt x="11052" y="10827"/>
                </a:cubicBezTo>
                <a:cubicBezTo>
                  <a:pt x="11052" y="10925"/>
                  <a:pt x="11115" y="11005"/>
                  <a:pt x="11191" y="11005"/>
                </a:cubicBezTo>
                <a:cubicBezTo>
                  <a:pt x="11267" y="11005"/>
                  <a:pt x="11328" y="10925"/>
                  <a:pt x="11328" y="10827"/>
                </a:cubicBezTo>
                <a:cubicBezTo>
                  <a:pt x="11328" y="10729"/>
                  <a:pt x="11267" y="10649"/>
                  <a:pt x="11191" y="10649"/>
                </a:cubicBezTo>
                <a:close/>
                <a:moveTo>
                  <a:pt x="11602" y="10649"/>
                </a:moveTo>
                <a:cubicBezTo>
                  <a:pt x="11526" y="10649"/>
                  <a:pt x="11463" y="10729"/>
                  <a:pt x="11463" y="10827"/>
                </a:cubicBezTo>
                <a:cubicBezTo>
                  <a:pt x="11463" y="10925"/>
                  <a:pt x="11526" y="11005"/>
                  <a:pt x="11602" y="11005"/>
                </a:cubicBezTo>
                <a:cubicBezTo>
                  <a:pt x="11678" y="11005"/>
                  <a:pt x="11739" y="10925"/>
                  <a:pt x="11739" y="10827"/>
                </a:cubicBezTo>
                <a:cubicBezTo>
                  <a:pt x="11739" y="10729"/>
                  <a:pt x="11678" y="10649"/>
                  <a:pt x="11602" y="10649"/>
                </a:cubicBezTo>
                <a:close/>
                <a:moveTo>
                  <a:pt x="11972" y="10649"/>
                </a:moveTo>
                <a:cubicBezTo>
                  <a:pt x="11895" y="10649"/>
                  <a:pt x="11833" y="10729"/>
                  <a:pt x="11833" y="10827"/>
                </a:cubicBezTo>
                <a:cubicBezTo>
                  <a:pt x="11833" y="10925"/>
                  <a:pt x="11895" y="11005"/>
                  <a:pt x="11972" y="11005"/>
                </a:cubicBezTo>
                <a:cubicBezTo>
                  <a:pt x="12048" y="11005"/>
                  <a:pt x="12109" y="10925"/>
                  <a:pt x="12109" y="10827"/>
                </a:cubicBezTo>
                <a:cubicBezTo>
                  <a:pt x="12109" y="10729"/>
                  <a:pt x="12048" y="10649"/>
                  <a:pt x="11972" y="10649"/>
                </a:cubicBezTo>
                <a:close/>
                <a:moveTo>
                  <a:pt x="12382" y="10649"/>
                </a:moveTo>
                <a:cubicBezTo>
                  <a:pt x="12306" y="10649"/>
                  <a:pt x="12244" y="10729"/>
                  <a:pt x="12244" y="10827"/>
                </a:cubicBezTo>
                <a:cubicBezTo>
                  <a:pt x="12244" y="10925"/>
                  <a:pt x="12306" y="11005"/>
                  <a:pt x="12382" y="11005"/>
                </a:cubicBezTo>
                <a:cubicBezTo>
                  <a:pt x="12459" y="11005"/>
                  <a:pt x="12520" y="10925"/>
                  <a:pt x="12520" y="10827"/>
                </a:cubicBezTo>
                <a:cubicBezTo>
                  <a:pt x="12520" y="10729"/>
                  <a:pt x="12459" y="10649"/>
                  <a:pt x="12382" y="10649"/>
                </a:cubicBezTo>
                <a:close/>
                <a:moveTo>
                  <a:pt x="12752" y="10649"/>
                </a:moveTo>
                <a:cubicBezTo>
                  <a:pt x="12676" y="10649"/>
                  <a:pt x="12614" y="10729"/>
                  <a:pt x="12614" y="10827"/>
                </a:cubicBezTo>
                <a:cubicBezTo>
                  <a:pt x="12614" y="10925"/>
                  <a:pt x="12676" y="11003"/>
                  <a:pt x="12752" y="11003"/>
                </a:cubicBezTo>
                <a:cubicBezTo>
                  <a:pt x="12829" y="11003"/>
                  <a:pt x="12890" y="10925"/>
                  <a:pt x="12890" y="10827"/>
                </a:cubicBezTo>
                <a:cubicBezTo>
                  <a:pt x="12890" y="10729"/>
                  <a:pt x="12829" y="10649"/>
                  <a:pt x="12752" y="10649"/>
                </a:cubicBezTo>
                <a:close/>
                <a:moveTo>
                  <a:pt x="13163" y="10649"/>
                </a:moveTo>
                <a:cubicBezTo>
                  <a:pt x="13087" y="10649"/>
                  <a:pt x="13024" y="10729"/>
                  <a:pt x="13024" y="10827"/>
                </a:cubicBezTo>
                <a:cubicBezTo>
                  <a:pt x="13024" y="10925"/>
                  <a:pt x="13087" y="11003"/>
                  <a:pt x="13163" y="11003"/>
                </a:cubicBezTo>
                <a:cubicBezTo>
                  <a:pt x="13240" y="11003"/>
                  <a:pt x="13301" y="10925"/>
                  <a:pt x="13301" y="10827"/>
                </a:cubicBezTo>
                <a:cubicBezTo>
                  <a:pt x="13301" y="10729"/>
                  <a:pt x="13240" y="10649"/>
                  <a:pt x="13163" y="10649"/>
                </a:cubicBezTo>
                <a:close/>
                <a:moveTo>
                  <a:pt x="13574" y="10649"/>
                </a:moveTo>
                <a:cubicBezTo>
                  <a:pt x="13498" y="10649"/>
                  <a:pt x="13435" y="10729"/>
                  <a:pt x="13435" y="10827"/>
                </a:cubicBezTo>
                <a:cubicBezTo>
                  <a:pt x="13435" y="10925"/>
                  <a:pt x="13498" y="11003"/>
                  <a:pt x="13574" y="11003"/>
                </a:cubicBezTo>
                <a:cubicBezTo>
                  <a:pt x="13650" y="11003"/>
                  <a:pt x="13711" y="10925"/>
                  <a:pt x="13711" y="10827"/>
                </a:cubicBezTo>
                <a:cubicBezTo>
                  <a:pt x="13711" y="10729"/>
                  <a:pt x="13650" y="10649"/>
                  <a:pt x="13574" y="10649"/>
                </a:cubicBezTo>
                <a:close/>
                <a:moveTo>
                  <a:pt x="13985" y="10649"/>
                </a:moveTo>
                <a:cubicBezTo>
                  <a:pt x="13908" y="10649"/>
                  <a:pt x="13846" y="10729"/>
                  <a:pt x="13846" y="10827"/>
                </a:cubicBezTo>
                <a:cubicBezTo>
                  <a:pt x="13846" y="10925"/>
                  <a:pt x="13908" y="11003"/>
                  <a:pt x="13985" y="11003"/>
                </a:cubicBezTo>
                <a:cubicBezTo>
                  <a:pt x="14061" y="11003"/>
                  <a:pt x="14122" y="10925"/>
                  <a:pt x="14122" y="10827"/>
                </a:cubicBezTo>
                <a:cubicBezTo>
                  <a:pt x="14122" y="10729"/>
                  <a:pt x="14061" y="10649"/>
                  <a:pt x="13985" y="10649"/>
                </a:cubicBezTo>
                <a:close/>
                <a:moveTo>
                  <a:pt x="14355" y="10649"/>
                </a:moveTo>
                <a:cubicBezTo>
                  <a:pt x="14278" y="10649"/>
                  <a:pt x="14216" y="10729"/>
                  <a:pt x="14216" y="10827"/>
                </a:cubicBezTo>
                <a:cubicBezTo>
                  <a:pt x="14216" y="10925"/>
                  <a:pt x="14278" y="11003"/>
                  <a:pt x="14355" y="11003"/>
                </a:cubicBezTo>
                <a:cubicBezTo>
                  <a:pt x="14431" y="11003"/>
                  <a:pt x="14492" y="10925"/>
                  <a:pt x="14492" y="10827"/>
                </a:cubicBezTo>
                <a:cubicBezTo>
                  <a:pt x="14492" y="10729"/>
                  <a:pt x="14431" y="10649"/>
                  <a:pt x="14355" y="10649"/>
                </a:cubicBezTo>
                <a:close/>
                <a:moveTo>
                  <a:pt x="14765" y="10649"/>
                </a:moveTo>
                <a:cubicBezTo>
                  <a:pt x="14689" y="10649"/>
                  <a:pt x="14627" y="10729"/>
                  <a:pt x="14627" y="10827"/>
                </a:cubicBezTo>
                <a:cubicBezTo>
                  <a:pt x="14627" y="10925"/>
                  <a:pt x="14689" y="11003"/>
                  <a:pt x="14765" y="11003"/>
                </a:cubicBezTo>
                <a:cubicBezTo>
                  <a:pt x="14842" y="11003"/>
                  <a:pt x="14903" y="10925"/>
                  <a:pt x="14903" y="10827"/>
                </a:cubicBezTo>
                <a:cubicBezTo>
                  <a:pt x="14903" y="10729"/>
                  <a:pt x="14842" y="10649"/>
                  <a:pt x="14765" y="10649"/>
                </a:cubicBezTo>
                <a:close/>
                <a:moveTo>
                  <a:pt x="15135" y="10649"/>
                </a:moveTo>
                <a:cubicBezTo>
                  <a:pt x="15059" y="10649"/>
                  <a:pt x="14997" y="10729"/>
                  <a:pt x="14997" y="10827"/>
                </a:cubicBezTo>
                <a:cubicBezTo>
                  <a:pt x="14997" y="10925"/>
                  <a:pt x="15059" y="11003"/>
                  <a:pt x="15135" y="11003"/>
                </a:cubicBezTo>
                <a:cubicBezTo>
                  <a:pt x="15212" y="11003"/>
                  <a:pt x="15273" y="10925"/>
                  <a:pt x="15273" y="10827"/>
                </a:cubicBezTo>
                <a:cubicBezTo>
                  <a:pt x="15273" y="10729"/>
                  <a:pt x="15212" y="10649"/>
                  <a:pt x="15135" y="10649"/>
                </a:cubicBezTo>
                <a:close/>
                <a:moveTo>
                  <a:pt x="15546" y="10649"/>
                </a:moveTo>
                <a:cubicBezTo>
                  <a:pt x="15470" y="10649"/>
                  <a:pt x="15407" y="10729"/>
                  <a:pt x="15407" y="10827"/>
                </a:cubicBezTo>
                <a:cubicBezTo>
                  <a:pt x="15407" y="10925"/>
                  <a:pt x="15470" y="11003"/>
                  <a:pt x="15546" y="11003"/>
                </a:cubicBezTo>
                <a:cubicBezTo>
                  <a:pt x="15623" y="11003"/>
                  <a:pt x="15684" y="10925"/>
                  <a:pt x="15684" y="10827"/>
                </a:cubicBezTo>
                <a:cubicBezTo>
                  <a:pt x="15684" y="10729"/>
                  <a:pt x="15623" y="10649"/>
                  <a:pt x="15546" y="10649"/>
                </a:cubicBezTo>
                <a:close/>
                <a:moveTo>
                  <a:pt x="15957" y="10649"/>
                </a:moveTo>
                <a:cubicBezTo>
                  <a:pt x="15881" y="10649"/>
                  <a:pt x="15818" y="10729"/>
                  <a:pt x="15818" y="10827"/>
                </a:cubicBezTo>
                <a:cubicBezTo>
                  <a:pt x="15818" y="10925"/>
                  <a:pt x="15881" y="11003"/>
                  <a:pt x="15957" y="11003"/>
                </a:cubicBezTo>
                <a:cubicBezTo>
                  <a:pt x="16033" y="11003"/>
                  <a:pt x="16094" y="10925"/>
                  <a:pt x="16094" y="10827"/>
                </a:cubicBezTo>
                <a:cubicBezTo>
                  <a:pt x="16094" y="10729"/>
                  <a:pt x="16033" y="10649"/>
                  <a:pt x="15957" y="10649"/>
                </a:cubicBezTo>
                <a:close/>
                <a:moveTo>
                  <a:pt x="1741" y="11071"/>
                </a:moveTo>
                <a:cubicBezTo>
                  <a:pt x="1665" y="11071"/>
                  <a:pt x="1602" y="11151"/>
                  <a:pt x="1602" y="11249"/>
                </a:cubicBezTo>
                <a:cubicBezTo>
                  <a:pt x="1602" y="11347"/>
                  <a:pt x="1665" y="11425"/>
                  <a:pt x="1741" y="11425"/>
                </a:cubicBezTo>
                <a:cubicBezTo>
                  <a:pt x="1817" y="11425"/>
                  <a:pt x="1878" y="11347"/>
                  <a:pt x="1878" y="11249"/>
                </a:cubicBezTo>
                <a:cubicBezTo>
                  <a:pt x="1878" y="11151"/>
                  <a:pt x="1817" y="11071"/>
                  <a:pt x="1741" y="11071"/>
                </a:cubicBezTo>
                <a:close/>
                <a:moveTo>
                  <a:pt x="2111" y="11124"/>
                </a:moveTo>
                <a:cubicBezTo>
                  <a:pt x="2035" y="11124"/>
                  <a:pt x="1972" y="11203"/>
                  <a:pt x="1972" y="11302"/>
                </a:cubicBezTo>
                <a:cubicBezTo>
                  <a:pt x="1972" y="11399"/>
                  <a:pt x="2035" y="11478"/>
                  <a:pt x="2111" y="11478"/>
                </a:cubicBezTo>
                <a:cubicBezTo>
                  <a:pt x="2187" y="11478"/>
                  <a:pt x="2248" y="11399"/>
                  <a:pt x="2248" y="11302"/>
                </a:cubicBezTo>
                <a:cubicBezTo>
                  <a:pt x="2248" y="11203"/>
                  <a:pt x="2187" y="11124"/>
                  <a:pt x="2111" y="11124"/>
                </a:cubicBezTo>
                <a:close/>
                <a:moveTo>
                  <a:pt x="2522" y="11124"/>
                </a:moveTo>
                <a:cubicBezTo>
                  <a:pt x="2445" y="11124"/>
                  <a:pt x="2383" y="11203"/>
                  <a:pt x="2383" y="11302"/>
                </a:cubicBezTo>
                <a:cubicBezTo>
                  <a:pt x="2383" y="11399"/>
                  <a:pt x="2445" y="11478"/>
                  <a:pt x="2522" y="11478"/>
                </a:cubicBezTo>
                <a:cubicBezTo>
                  <a:pt x="2598" y="11478"/>
                  <a:pt x="2659" y="11399"/>
                  <a:pt x="2659" y="11302"/>
                </a:cubicBezTo>
                <a:cubicBezTo>
                  <a:pt x="2659" y="11203"/>
                  <a:pt x="2598" y="11124"/>
                  <a:pt x="2522" y="11124"/>
                </a:cubicBezTo>
                <a:close/>
                <a:moveTo>
                  <a:pt x="2891" y="11124"/>
                </a:moveTo>
                <a:cubicBezTo>
                  <a:pt x="2815" y="11124"/>
                  <a:pt x="2753" y="11203"/>
                  <a:pt x="2753" y="11302"/>
                </a:cubicBezTo>
                <a:cubicBezTo>
                  <a:pt x="2753" y="11399"/>
                  <a:pt x="2815" y="11478"/>
                  <a:pt x="2891" y="11478"/>
                </a:cubicBezTo>
                <a:cubicBezTo>
                  <a:pt x="2968" y="11478"/>
                  <a:pt x="3029" y="11399"/>
                  <a:pt x="3029" y="11302"/>
                </a:cubicBezTo>
                <a:cubicBezTo>
                  <a:pt x="3029" y="11203"/>
                  <a:pt x="2968" y="11124"/>
                  <a:pt x="2891" y="11124"/>
                </a:cubicBezTo>
                <a:close/>
                <a:moveTo>
                  <a:pt x="3302" y="11124"/>
                </a:moveTo>
                <a:cubicBezTo>
                  <a:pt x="3226" y="11124"/>
                  <a:pt x="3164" y="11204"/>
                  <a:pt x="3164" y="11302"/>
                </a:cubicBezTo>
                <a:cubicBezTo>
                  <a:pt x="3164" y="11399"/>
                  <a:pt x="3226" y="11478"/>
                  <a:pt x="3302" y="11478"/>
                </a:cubicBezTo>
                <a:cubicBezTo>
                  <a:pt x="3379" y="11478"/>
                  <a:pt x="3440" y="11399"/>
                  <a:pt x="3440" y="11302"/>
                </a:cubicBezTo>
                <a:cubicBezTo>
                  <a:pt x="3440" y="11204"/>
                  <a:pt x="3379" y="11124"/>
                  <a:pt x="3302" y="11124"/>
                </a:cubicBezTo>
                <a:close/>
                <a:moveTo>
                  <a:pt x="3671" y="11124"/>
                </a:moveTo>
                <a:cubicBezTo>
                  <a:pt x="3595" y="11124"/>
                  <a:pt x="3533" y="11204"/>
                  <a:pt x="3533" y="11302"/>
                </a:cubicBezTo>
                <a:cubicBezTo>
                  <a:pt x="3533" y="11400"/>
                  <a:pt x="3595" y="11480"/>
                  <a:pt x="3671" y="11480"/>
                </a:cubicBezTo>
                <a:cubicBezTo>
                  <a:pt x="3747" y="11480"/>
                  <a:pt x="3809" y="11400"/>
                  <a:pt x="3809" y="11302"/>
                </a:cubicBezTo>
                <a:cubicBezTo>
                  <a:pt x="3809" y="11204"/>
                  <a:pt x="3747" y="11124"/>
                  <a:pt x="3671" y="11124"/>
                </a:cubicBezTo>
                <a:close/>
                <a:moveTo>
                  <a:pt x="4083" y="11124"/>
                </a:moveTo>
                <a:cubicBezTo>
                  <a:pt x="4007" y="11124"/>
                  <a:pt x="3944" y="11204"/>
                  <a:pt x="3944" y="11302"/>
                </a:cubicBezTo>
                <a:cubicBezTo>
                  <a:pt x="3944" y="11399"/>
                  <a:pt x="4007" y="11478"/>
                  <a:pt x="4083" y="11478"/>
                </a:cubicBezTo>
                <a:cubicBezTo>
                  <a:pt x="4159" y="11478"/>
                  <a:pt x="4220" y="11399"/>
                  <a:pt x="4220" y="11302"/>
                </a:cubicBezTo>
                <a:cubicBezTo>
                  <a:pt x="4220" y="11204"/>
                  <a:pt x="4159" y="11124"/>
                  <a:pt x="4083" y="11124"/>
                </a:cubicBezTo>
                <a:close/>
                <a:moveTo>
                  <a:pt x="4453" y="11124"/>
                </a:moveTo>
                <a:cubicBezTo>
                  <a:pt x="4376" y="11124"/>
                  <a:pt x="4314" y="11204"/>
                  <a:pt x="4314" y="11302"/>
                </a:cubicBezTo>
                <a:cubicBezTo>
                  <a:pt x="4314" y="11399"/>
                  <a:pt x="4376" y="11478"/>
                  <a:pt x="4453" y="11478"/>
                </a:cubicBezTo>
                <a:cubicBezTo>
                  <a:pt x="4529" y="11478"/>
                  <a:pt x="4590" y="11399"/>
                  <a:pt x="4590" y="11302"/>
                </a:cubicBezTo>
                <a:cubicBezTo>
                  <a:pt x="4590" y="11204"/>
                  <a:pt x="4529" y="11124"/>
                  <a:pt x="4453" y="11124"/>
                </a:cubicBezTo>
                <a:close/>
                <a:moveTo>
                  <a:pt x="4864" y="11124"/>
                </a:moveTo>
                <a:cubicBezTo>
                  <a:pt x="4787" y="11124"/>
                  <a:pt x="4725" y="11204"/>
                  <a:pt x="4725" y="11302"/>
                </a:cubicBezTo>
                <a:cubicBezTo>
                  <a:pt x="4725" y="11399"/>
                  <a:pt x="4787" y="11478"/>
                  <a:pt x="4864" y="11478"/>
                </a:cubicBezTo>
                <a:cubicBezTo>
                  <a:pt x="4940" y="11478"/>
                  <a:pt x="5001" y="11399"/>
                  <a:pt x="5001" y="11302"/>
                </a:cubicBezTo>
                <a:cubicBezTo>
                  <a:pt x="5001" y="11204"/>
                  <a:pt x="4940" y="11124"/>
                  <a:pt x="4864" y="11124"/>
                </a:cubicBezTo>
                <a:close/>
                <a:moveTo>
                  <a:pt x="5274" y="11124"/>
                </a:moveTo>
                <a:cubicBezTo>
                  <a:pt x="5198" y="11124"/>
                  <a:pt x="5136" y="11204"/>
                  <a:pt x="5136" y="11302"/>
                </a:cubicBezTo>
                <a:cubicBezTo>
                  <a:pt x="5136" y="11399"/>
                  <a:pt x="5198" y="11478"/>
                  <a:pt x="5274" y="11478"/>
                </a:cubicBezTo>
                <a:cubicBezTo>
                  <a:pt x="5351" y="11478"/>
                  <a:pt x="5412" y="11399"/>
                  <a:pt x="5412" y="11302"/>
                </a:cubicBezTo>
                <a:cubicBezTo>
                  <a:pt x="5412" y="11204"/>
                  <a:pt x="5351" y="11124"/>
                  <a:pt x="5274" y="11124"/>
                </a:cubicBezTo>
                <a:close/>
                <a:moveTo>
                  <a:pt x="5644" y="11124"/>
                </a:moveTo>
                <a:cubicBezTo>
                  <a:pt x="5568" y="11124"/>
                  <a:pt x="5506" y="11204"/>
                  <a:pt x="5506" y="11302"/>
                </a:cubicBezTo>
                <a:cubicBezTo>
                  <a:pt x="5506" y="11399"/>
                  <a:pt x="5568" y="11478"/>
                  <a:pt x="5644" y="11478"/>
                </a:cubicBezTo>
                <a:cubicBezTo>
                  <a:pt x="5720" y="11478"/>
                  <a:pt x="5782" y="11399"/>
                  <a:pt x="5782" y="11302"/>
                </a:cubicBezTo>
                <a:cubicBezTo>
                  <a:pt x="5782" y="11204"/>
                  <a:pt x="5720" y="11124"/>
                  <a:pt x="5644" y="11124"/>
                </a:cubicBezTo>
                <a:close/>
                <a:moveTo>
                  <a:pt x="6055" y="11124"/>
                </a:moveTo>
                <a:cubicBezTo>
                  <a:pt x="5979" y="11124"/>
                  <a:pt x="5916" y="11204"/>
                  <a:pt x="5916" y="11302"/>
                </a:cubicBezTo>
                <a:cubicBezTo>
                  <a:pt x="5916" y="11399"/>
                  <a:pt x="5979" y="11478"/>
                  <a:pt x="6055" y="11478"/>
                </a:cubicBezTo>
                <a:cubicBezTo>
                  <a:pt x="6132" y="11478"/>
                  <a:pt x="6193" y="11399"/>
                  <a:pt x="6193" y="11302"/>
                </a:cubicBezTo>
                <a:cubicBezTo>
                  <a:pt x="6193" y="11204"/>
                  <a:pt x="6132" y="11124"/>
                  <a:pt x="6055" y="11124"/>
                </a:cubicBezTo>
                <a:close/>
                <a:moveTo>
                  <a:pt x="6425" y="11124"/>
                </a:moveTo>
                <a:cubicBezTo>
                  <a:pt x="6349" y="11124"/>
                  <a:pt x="6286" y="11204"/>
                  <a:pt x="6286" y="11302"/>
                </a:cubicBezTo>
                <a:cubicBezTo>
                  <a:pt x="6286" y="11399"/>
                  <a:pt x="6349" y="11478"/>
                  <a:pt x="6425" y="11478"/>
                </a:cubicBezTo>
                <a:cubicBezTo>
                  <a:pt x="6501" y="11478"/>
                  <a:pt x="6562" y="11399"/>
                  <a:pt x="6562" y="11302"/>
                </a:cubicBezTo>
                <a:cubicBezTo>
                  <a:pt x="6562" y="11204"/>
                  <a:pt x="6501" y="11124"/>
                  <a:pt x="6425" y="11124"/>
                </a:cubicBezTo>
                <a:close/>
                <a:moveTo>
                  <a:pt x="6836" y="11124"/>
                </a:moveTo>
                <a:cubicBezTo>
                  <a:pt x="6759" y="11124"/>
                  <a:pt x="6697" y="11204"/>
                  <a:pt x="6697" y="11302"/>
                </a:cubicBezTo>
                <a:cubicBezTo>
                  <a:pt x="6697" y="11399"/>
                  <a:pt x="6759" y="11478"/>
                  <a:pt x="6836" y="11478"/>
                </a:cubicBezTo>
                <a:cubicBezTo>
                  <a:pt x="6912" y="11478"/>
                  <a:pt x="6973" y="11399"/>
                  <a:pt x="6973" y="11302"/>
                </a:cubicBezTo>
                <a:cubicBezTo>
                  <a:pt x="6973" y="11204"/>
                  <a:pt x="6912" y="11124"/>
                  <a:pt x="6836" y="11124"/>
                </a:cubicBezTo>
                <a:close/>
                <a:moveTo>
                  <a:pt x="7247" y="11124"/>
                </a:moveTo>
                <a:cubicBezTo>
                  <a:pt x="7170" y="11124"/>
                  <a:pt x="7108" y="11204"/>
                  <a:pt x="7108" y="11302"/>
                </a:cubicBezTo>
                <a:cubicBezTo>
                  <a:pt x="7108" y="11399"/>
                  <a:pt x="7170" y="11478"/>
                  <a:pt x="7247" y="11478"/>
                </a:cubicBezTo>
                <a:cubicBezTo>
                  <a:pt x="7323" y="11478"/>
                  <a:pt x="7384" y="11399"/>
                  <a:pt x="7384" y="11302"/>
                </a:cubicBezTo>
                <a:cubicBezTo>
                  <a:pt x="7384" y="11204"/>
                  <a:pt x="7323" y="11124"/>
                  <a:pt x="7247" y="11124"/>
                </a:cubicBezTo>
                <a:close/>
                <a:moveTo>
                  <a:pt x="7616" y="11124"/>
                </a:moveTo>
                <a:cubicBezTo>
                  <a:pt x="7540" y="11124"/>
                  <a:pt x="7478" y="11204"/>
                  <a:pt x="7478" y="11302"/>
                </a:cubicBezTo>
                <a:cubicBezTo>
                  <a:pt x="7478" y="11399"/>
                  <a:pt x="7540" y="11478"/>
                  <a:pt x="7616" y="11478"/>
                </a:cubicBezTo>
                <a:cubicBezTo>
                  <a:pt x="7693" y="11478"/>
                  <a:pt x="7754" y="11399"/>
                  <a:pt x="7754" y="11302"/>
                </a:cubicBezTo>
                <a:cubicBezTo>
                  <a:pt x="7754" y="11204"/>
                  <a:pt x="7693" y="11124"/>
                  <a:pt x="7616" y="11124"/>
                </a:cubicBezTo>
                <a:close/>
                <a:moveTo>
                  <a:pt x="8027" y="11124"/>
                </a:moveTo>
                <a:cubicBezTo>
                  <a:pt x="7951" y="11124"/>
                  <a:pt x="7889" y="11204"/>
                  <a:pt x="7889" y="11302"/>
                </a:cubicBezTo>
                <a:cubicBezTo>
                  <a:pt x="7889" y="11399"/>
                  <a:pt x="7951" y="11478"/>
                  <a:pt x="8027" y="11478"/>
                </a:cubicBezTo>
                <a:cubicBezTo>
                  <a:pt x="8104" y="11478"/>
                  <a:pt x="8165" y="11399"/>
                  <a:pt x="8165" y="11302"/>
                </a:cubicBezTo>
                <a:cubicBezTo>
                  <a:pt x="8165" y="11204"/>
                  <a:pt x="8104" y="11124"/>
                  <a:pt x="8027" y="11124"/>
                </a:cubicBezTo>
                <a:close/>
                <a:moveTo>
                  <a:pt x="8438" y="11124"/>
                </a:moveTo>
                <a:cubicBezTo>
                  <a:pt x="8362" y="11124"/>
                  <a:pt x="8299" y="11204"/>
                  <a:pt x="8299" y="11302"/>
                </a:cubicBezTo>
                <a:cubicBezTo>
                  <a:pt x="8299" y="11399"/>
                  <a:pt x="8362" y="11478"/>
                  <a:pt x="8438" y="11478"/>
                </a:cubicBezTo>
                <a:cubicBezTo>
                  <a:pt x="8515" y="11478"/>
                  <a:pt x="8576" y="11399"/>
                  <a:pt x="8576" y="11302"/>
                </a:cubicBezTo>
                <a:cubicBezTo>
                  <a:pt x="8576" y="11204"/>
                  <a:pt x="8515" y="11124"/>
                  <a:pt x="8438" y="11124"/>
                </a:cubicBezTo>
                <a:close/>
                <a:moveTo>
                  <a:pt x="8808" y="11124"/>
                </a:moveTo>
                <a:cubicBezTo>
                  <a:pt x="8732" y="11124"/>
                  <a:pt x="8669" y="11204"/>
                  <a:pt x="8669" y="11302"/>
                </a:cubicBezTo>
                <a:cubicBezTo>
                  <a:pt x="8669" y="11399"/>
                  <a:pt x="8732" y="11478"/>
                  <a:pt x="8808" y="11478"/>
                </a:cubicBezTo>
                <a:cubicBezTo>
                  <a:pt x="8884" y="11478"/>
                  <a:pt x="8945" y="11399"/>
                  <a:pt x="8945" y="11302"/>
                </a:cubicBezTo>
                <a:cubicBezTo>
                  <a:pt x="8945" y="11204"/>
                  <a:pt x="8884" y="11124"/>
                  <a:pt x="8808" y="11124"/>
                </a:cubicBezTo>
                <a:close/>
                <a:moveTo>
                  <a:pt x="9219" y="11124"/>
                </a:moveTo>
                <a:cubicBezTo>
                  <a:pt x="9142" y="11124"/>
                  <a:pt x="9080" y="11204"/>
                  <a:pt x="9080" y="11302"/>
                </a:cubicBezTo>
                <a:cubicBezTo>
                  <a:pt x="9080" y="11399"/>
                  <a:pt x="9142" y="11478"/>
                  <a:pt x="9219" y="11478"/>
                </a:cubicBezTo>
                <a:cubicBezTo>
                  <a:pt x="9295" y="11478"/>
                  <a:pt x="9356" y="11399"/>
                  <a:pt x="9356" y="11302"/>
                </a:cubicBezTo>
                <a:cubicBezTo>
                  <a:pt x="9356" y="11204"/>
                  <a:pt x="9295" y="11124"/>
                  <a:pt x="9219" y="11124"/>
                </a:cubicBezTo>
                <a:close/>
                <a:moveTo>
                  <a:pt x="9589" y="11124"/>
                </a:moveTo>
                <a:cubicBezTo>
                  <a:pt x="9512" y="11124"/>
                  <a:pt x="9450" y="11204"/>
                  <a:pt x="9450" y="11302"/>
                </a:cubicBezTo>
                <a:cubicBezTo>
                  <a:pt x="9450" y="11399"/>
                  <a:pt x="9512" y="11478"/>
                  <a:pt x="9589" y="11478"/>
                </a:cubicBezTo>
                <a:cubicBezTo>
                  <a:pt x="9665" y="11478"/>
                  <a:pt x="9726" y="11399"/>
                  <a:pt x="9726" y="11302"/>
                </a:cubicBezTo>
                <a:cubicBezTo>
                  <a:pt x="9726" y="11204"/>
                  <a:pt x="9665" y="11124"/>
                  <a:pt x="9589" y="11124"/>
                </a:cubicBezTo>
                <a:close/>
                <a:moveTo>
                  <a:pt x="9999" y="11124"/>
                </a:moveTo>
                <a:cubicBezTo>
                  <a:pt x="9923" y="11124"/>
                  <a:pt x="9861" y="11204"/>
                  <a:pt x="9861" y="11302"/>
                </a:cubicBezTo>
                <a:cubicBezTo>
                  <a:pt x="9861" y="11399"/>
                  <a:pt x="9923" y="11478"/>
                  <a:pt x="9999" y="11478"/>
                </a:cubicBezTo>
                <a:cubicBezTo>
                  <a:pt x="10076" y="11478"/>
                  <a:pt x="10137" y="11399"/>
                  <a:pt x="10137" y="11302"/>
                </a:cubicBezTo>
                <a:cubicBezTo>
                  <a:pt x="10137" y="11204"/>
                  <a:pt x="10076" y="11124"/>
                  <a:pt x="9999" y="11124"/>
                </a:cubicBezTo>
                <a:close/>
                <a:moveTo>
                  <a:pt x="10410" y="11124"/>
                </a:moveTo>
                <a:cubicBezTo>
                  <a:pt x="10334" y="11124"/>
                  <a:pt x="10272" y="11204"/>
                  <a:pt x="10272" y="11302"/>
                </a:cubicBezTo>
                <a:cubicBezTo>
                  <a:pt x="10272" y="11399"/>
                  <a:pt x="10334" y="11478"/>
                  <a:pt x="10410" y="11478"/>
                </a:cubicBezTo>
                <a:cubicBezTo>
                  <a:pt x="10487" y="11478"/>
                  <a:pt x="10548" y="11399"/>
                  <a:pt x="10548" y="11302"/>
                </a:cubicBezTo>
                <a:cubicBezTo>
                  <a:pt x="10548" y="11204"/>
                  <a:pt x="10487" y="11124"/>
                  <a:pt x="10410" y="11124"/>
                </a:cubicBezTo>
                <a:close/>
                <a:moveTo>
                  <a:pt x="10780" y="11124"/>
                </a:moveTo>
                <a:cubicBezTo>
                  <a:pt x="10704" y="11124"/>
                  <a:pt x="10641" y="11204"/>
                  <a:pt x="10641" y="11302"/>
                </a:cubicBezTo>
                <a:cubicBezTo>
                  <a:pt x="10641" y="11399"/>
                  <a:pt x="10704" y="11478"/>
                  <a:pt x="10780" y="11478"/>
                </a:cubicBezTo>
                <a:cubicBezTo>
                  <a:pt x="10856" y="11478"/>
                  <a:pt x="10917" y="11399"/>
                  <a:pt x="10917" y="11302"/>
                </a:cubicBezTo>
                <a:cubicBezTo>
                  <a:pt x="10917" y="11204"/>
                  <a:pt x="10856" y="11124"/>
                  <a:pt x="10780" y="11124"/>
                </a:cubicBezTo>
                <a:close/>
                <a:moveTo>
                  <a:pt x="11191" y="11124"/>
                </a:moveTo>
                <a:cubicBezTo>
                  <a:pt x="11115" y="11124"/>
                  <a:pt x="11052" y="11204"/>
                  <a:pt x="11052" y="11302"/>
                </a:cubicBezTo>
                <a:cubicBezTo>
                  <a:pt x="11052" y="11399"/>
                  <a:pt x="11115" y="11478"/>
                  <a:pt x="11191" y="11478"/>
                </a:cubicBezTo>
                <a:cubicBezTo>
                  <a:pt x="11267" y="11478"/>
                  <a:pt x="11328" y="11399"/>
                  <a:pt x="11328" y="11302"/>
                </a:cubicBezTo>
                <a:cubicBezTo>
                  <a:pt x="11328" y="11204"/>
                  <a:pt x="11267" y="11124"/>
                  <a:pt x="11191" y="11124"/>
                </a:cubicBezTo>
                <a:close/>
                <a:moveTo>
                  <a:pt x="11602" y="11124"/>
                </a:moveTo>
                <a:cubicBezTo>
                  <a:pt x="11526" y="11124"/>
                  <a:pt x="11463" y="11204"/>
                  <a:pt x="11463" y="11302"/>
                </a:cubicBezTo>
                <a:cubicBezTo>
                  <a:pt x="11463" y="11399"/>
                  <a:pt x="11526" y="11478"/>
                  <a:pt x="11602" y="11478"/>
                </a:cubicBezTo>
                <a:cubicBezTo>
                  <a:pt x="11678" y="11478"/>
                  <a:pt x="11739" y="11399"/>
                  <a:pt x="11739" y="11302"/>
                </a:cubicBezTo>
                <a:cubicBezTo>
                  <a:pt x="11739" y="11204"/>
                  <a:pt x="11678" y="11124"/>
                  <a:pt x="11602" y="11124"/>
                </a:cubicBezTo>
                <a:close/>
                <a:moveTo>
                  <a:pt x="11972" y="11124"/>
                </a:moveTo>
                <a:cubicBezTo>
                  <a:pt x="11895" y="11124"/>
                  <a:pt x="11833" y="11204"/>
                  <a:pt x="11833" y="11302"/>
                </a:cubicBezTo>
                <a:cubicBezTo>
                  <a:pt x="11833" y="11399"/>
                  <a:pt x="11895" y="11478"/>
                  <a:pt x="11972" y="11478"/>
                </a:cubicBezTo>
                <a:cubicBezTo>
                  <a:pt x="12048" y="11478"/>
                  <a:pt x="12109" y="11399"/>
                  <a:pt x="12109" y="11302"/>
                </a:cubicBezTo>
                <a:cubicBezTo>
                  <a:pt x="12109" y="11204"/>
                  <a:pt x="12048" y="11124"/>
                  <a:pt x="11972" y="11124"/>
                </a:cubicBezTo>
                <a:close/>
                <a:moveTo>
                  <a:pt x="12382" y="11124"/>
                </a:moveTo>
                <a:cubicBezTo>
                  <a:pt x="12306" y="11124"/>
                  <a:pt x="12244" y="11204"/>
                  <a:pt x="12244" y="11302"/>
                </a:cubicBezTo>
                <a:cubicBezTo>
                  <a:pt x="12244" y="11399"/>
                  <a:pt x="12306" y="11478"/>
                  <a:pt x="12382" y="11478"/>
                </a:cubicBezTo>
                <a:cubicBezTo>
                  <a:pt x="12459" y="11478"/>
                  <a:pt x="12520" y="11399"/>
                  <a:pt x="12520" y="11302"/>
                </a:cubicBezTo>
                <a:cubicBezTo>
                  <a:pt x="12520" y="11204"/>
                  <a:pt x="12459" y="11124"/>
                  <a:pt x="12382" y="11124"/>
                </a:cubicBezTo>
                <a:close/>
                <a:moveTo>
                  <a:pt x="12752" y="11176"/>
                </a:moveTo>
                <a:cubicBezTo>
                  <a:pt x="12676" y="11176"/>
                  <a:pt x="12614" y="11257"/>
                  <a:pt x="12614" y="11354"/>
                </a:cubicBezTo>
                <a:cubicBezTo>
                  <a:pt x="12614" y="11452"/>
                  <a:pt x="12676" y="11531"/>
                  <a:pt x="12752" y="11531"/>
                </a:cubicBezTo>
                <a:cubicBezTo>
                  <a:pt x="12829" y="11531"/>
                  <a:pt x="12890" y="11452"/>
                  <a:pt x="12890" y="11354"/>
                </a:cubicBezTo>
                <a:cubicBezTo>
                  <a:pt x="12890" y="11257"/>
                  <a:pt x="12829" y="11176"/>
                  <a:pt x="12752" y="11176"/>
                </a:cubicBezTo>
                <a:close/>
                <a:moveTo>
                  <a:pt x="13163" y="11176"/>
                </a:moveTo>
                <a:cubicBezTo>
                  <a:pt x="13087" y="11176"/>
                  <a:pt x="13024" y="11257"/>
                  <a:pt x="13024" y="11354"/>
                </a:cubicBezTo>
                <a:cubicBezTo>
                  <a:pt x="13024" y="11452"/>
                  <a:pt x="13087" y="11531"/>
                  <a:pt x="13163" y="11531"/>
                </a:cubicBezTo>
                <a:cubicBezTo>
                  <a:pt x="13240" y="11531"/>
                  <a:pt x="13301" y="11452"/>
                  <a:pt x="13301" y="11354"/>
                </a:cubicBezTo>
                <a:cubicBezTo>
                  <a:pt x="13301" y="11257"/>
                  <a:pt x="13240" y="11176"/>
                  <a:pt x="13163" y="11176"/>
                </a:cubicBezTo>
                <a:close/>
                <a:moveTo>
                  <a:pt x="13574" y="11176"/>
                </a:moveTo>
                <a:cubicBezTo>
                  <a:pt x="13498" y="11176"/>
                  <a:pt x="13435" y="11257"/>
                  <a:pt x="13435" y="11354"/>
                </a:cubicBezTo>
                <a:cubicBezTo>
                  <a:pt x="13435" y="11452"/>
                  <a:pt x="13498" y="11531"/>
                  <a:pt x="13574" y="11531"/>
                </a:cubicBezTo>
                <a:cubicBezTo>
                  <a:pt x="13650" y="11531"/>
                  <a:pt x="13711" y="11452"/>
                  <a:pt x="13711" y="11354"/>
                </a:cubicBezTo>
                <a:cubicBezTo>
                  <a:pt x="13711" y="11257"/>
                  <a:pt x="13650" y="11176"/>
                  <a:pt x="13574" y="11176"/>
                </a:cubicBezTo>
                <a:close/>
                <a:moveTo>
                  <a:pt x="13985" y="11176"/>
                </a:moveTo>
                <a:cubicBezTo>
                  <a:pt x="13908" y="11176"/>
                  <a:pt x="13846" y="11257"/>
                  <a:pt x="13846" y="11354"/>
                </a:cubicBezTo>
                <a:cubicBezTo>
                  <a:pt x="13846" y="11452"/>
                  <a:pt x="13908" y="11531"/>
                  <a:pt x="13985" y="11531"/>
                </a:cubicBezTo>
                <a:cubicBezTo>
                  <a:pt x="14061" y="11531"/>
                  <a:pt x="14122" y="11452"/>
                  <a:pt x="14122" y="11354"/>
                </a:cubicBezTo>
                <a:cubicBezTo>
                  <a:pt x="14122" y="11257"/>
                  <a:pt x="14061" y="11176"/>
                  <a:pt x="13985" y="11176"/>
                </a:cubicBezTo>
                <a:close/>
                <a:moveTo>
                  <a:pt x="14355" y="11176"/>
                </a:moveTo>
                <a:cubicBezTo>
                  <a:pt x="14278" y="11176"/>
                  <a:pt x="14216" y="11257"/>
                  <a:pt x="14216" y="11354"/>
                </a:cubicBezTo>
                <a:cubicBezTo>
                  <a:pt x="14216" y="11452"/>
                  <a:pt x="14278" y="11531"/>
                  <a:pt x="14355" y="11531"/>
                </a:cubicBezTo>
                <a:cubicBezTo>
                  <a:pt x="14431" y="11531"/>
                  <a:pt x="14492" y="11452"/>
                  <a:pt x="14492" y="11354"/>
                </a:cubicBezTo>
                <a:cubicBezTo>
                  <a:pt x="14492" y="11257"/>
                  <a:pt x="14431" y="11176"/>
                  <a:pt x="14355" y="11176"/>
                </a:cubicBezTo>
                <a:close/>
                <a:moveTo>
                  <a:pt x="14765" y="11176"/>
                </a:moveTo>
                <a:cubicBezTo>
                  <a:pt x="14689" y="11176"/>
                  <a:pt x="14627" y="11257"/>
                  <a:pt x="14627" y="11354"/>
                </a:cubicBezTo>
                <a:cubicBezTo>
                  <a:pt x="14627" y="11452"/>
                  <a:pt x="14689" y="11531"/>
                  <a:pt x="14765" y="11531"/>
                </a:cubicBezTo>
                <a:cubicBezTo>
                  <a:pt x="14842" y="11531"/>
                  <a:pt x="14903" y="11452"/>
                  <a:pt x="14903" y="11354"/>
                </a:cubicBezTo>
                <a:cubicBezTo>
                  <a:pt x="14903" y="11257"/>
                  <a:pt x="14842" y="11176"/>
                  <a:pt x="14765" y="11176"/>
                </a:cubicBezTo>
                <a:close/>
                <a:moveTo>
                  <a:pt x="15135" y="11176"/>
                </a:moveTo>
                <a:cubicBezTo>
                  <a:pt x="15059" y="11176"/>
                  <a:pt x="14997" y="11257"/>
                  <a:pt x="14997" y="11354"/>
                </a:cubicBezTo>
                <a:cubicBezTo>
                  <a:pt x="14997" y="11452"/>
                  <a:pt x="15059" y="11531"/>
                  <a:pt x="15135" y="11531"/>
                </a:cubicBezTo>
                <a:cubicBezTo>
                  <a:pt x="15212" y="11531"/>
                  <a:pt x="15273" y="11452"/>
                  <a:pt x="15273" y="11354"/>
                </a:cubicBezTo>
                <a:cubicBezTo>
                  <a:pt x="15273" y="11257"/>
                  <a:pt x="15212" y="11176"/>
                  <a:pt x="15135" y="11176"/>
                </a:cubicBezTo>
                <a:close/>
                <a:moveTo>
                  <a:pt x="15546" y="11176"/>
                </a:moveTo>
                <a:cubicBezTo>
                  <a:pt x="15470" y="11176"/>
                  <a:pt x="15407" y="11257"/>
                  <a:pt x="15407" y="11354"/>
                </a:cubicBezTo>
                <a:cubicBezTo>
                  <a:pt x="15407" y="11452"/>
                  <a:pt x="15470" y="11531"/>
                  <a:pt x="15546" y="11531"/>
                </a:cubicBezTo>
                <a:cubicBezTo>
                  <a:pt x="15623" y="11531"/>
                  <a:pt x="15684" y="11452"/>
                  <a:pt x="15684" y="11354"/>
                </a:cubicBezTo>
                <a:cubicBezTo>
                  <a:pt x="15684" y="11257"/>
                  <a:pt x="15623" y="11176"/>
                  <a:pt x="15546" y="11176"/>
                </a:cubicBezTo>
                <a:close/>
                <a:moveTo>
                  <a:pt x="15957" y="11176"/>
                </a:moveTo>
                <a:cubicBezTo>
                  <a:pt x="15881" y="11176"/>
                  <a:pt x="15818" y="11257"/>
                  <a:pt x="15818" y="11354"/>
                </a:cubicBezTo>
                <a:cubicBezTo>
                  <a:pt x="15818" y="11452"/>
                  <a:pt x="15881" y="11531"/>
                  <a:pt x="15957" y="11531"/>
                </a:cubicBezTo>
                <a:cubicBezTo>
                  <a:pt x="16033" y="11531"/>
                  <a:pt x="16094" y="11452"/>
                  <a:pt x="16094" y="11354"/>
                </a:cubicBezTo>
                <a:cubicBezTo>
                  <a:pt x="16094" y="11257"/>
                  <a:pt x="16033" y="11176"/>
                  <a:pt x="15957" y="11176"/>
                </a:cubicBezTo>
                <a:close/>
                <a:moveTo>
                  <a:pt x="16327" y="11176"/>
                </a:moveTo>
                <a:cubicBezTo>
                  <a:pt x="16250" y="11176"/>
                  <a:pt x="16188" y="11257"/>
                  <a:pt x="16188" y="11354"/>
                </a:cubicBezTo>
                <a:cubicBezTo>
                  <a:pt x="16188" y="11452"/>
                  <a:pt x="16250" y="11531"/>
                  <a:pt x="16327" y="11531"/>
                </a:cubicBezTo>
                <a:cubicBezTo>
                  <a:pt x="16403" y="11531"/>
                  <a:pt x="16464" y="11452"/>
                  <a:pt x="16464" y="11354"/>
                </a:cubicBezTo>
                <a:cubicBezTo>
                  <a:pt x="16464" y="11257"/>
                  <a:pt x="16403" y="11176"/>
                  <a:pt x="16327" y="11176"/>
                </a:cubicBezTo>
                <a:close/>
                <a:moveTo>
                  <a:pt x="1741" y="11598"/>
                </a:moveTo>
                <a:cubicBezTo>
                  <a:pt x="1665" y="11598"/>
                  <a:pt x="1602" y="11678"/>
                  <a:pt x="1602" y="11776"/>
                </a:cubicBezTo>
                <a:cubicBezTo>
                  <a:pt x="1602" y="11874"/>
                  <a:pt x="1665" y="11952"/>
                  <a:pt x="1741" y="11952"/>
                </a:cubicBezTo>
                <a:cubicBezTo>
                  <a:pt x="1817" y="11952"/>
                  <a:pt x="1878" y="11874"/>
                  <a:pt x="1878" y="11776"/>
                </a:cubicBezTo>
                <a:cubicBezTo>
                  <a:pt x="1878" y="11678"/>
                  <a:pt x="1817" y="11598"/>
                  <a:pt x="1741" y="11598"/>
                </a:cubicBezTo>
                <a:close/>
                <a:moveTo>
                  <a:pt x="2111" y="11598"/>
                </a:moveTo>
                <a:cubicBezTo>
                  <a:pt x="2035" y="11598"/>
                  <a:pt x="1972" y="11678"/>
                  <a:pt x="1972" y="11776"/>
                </a:cubicBezTo>
                <a:cubicBezTo>
                  <a:pt x="1972" y="11874"/>
                  <a:pt x="2035" y="11954"/>
                  <a:pt x="2111" y="11954"/>
                </a:cubicBezTo>
                <a:cubicBezTo>
                  <a:pt x="2187" y="11954"/>
                  <a:pt x="2248" y="11874"/>
                  <a:pt x="2248" y="11776"/>
                </a:cubicBezTo>
                <a:cubicBezTo>
                  <a:pt x="2248" y="11678"/>
                  <a:pt x="2187" y="11598"/>
                  <a:pt x="2111" y="11598"/>
                </a:cubicBezTo>
                <a:close/>
                <a:moveTo>
                  <a:pt x="2522" y="11598"/>
                </a:moveTo>
                <a:cubicBezTo>
                  <a:pt x="2445" y="11598"/>
                  <a:pt x="2383" y="11678"/>
                  <a:pt x="2383" y="11776"/>
                </a:cubicBezTo>
                <a:cubicBezTo>
                  <a:pt x="2383" y="11874"/>
                  <a:pt x="2445" y="11954"/>
                  <a:pt x="2522" y="11954"/>
                </a:cubicBezTo>
                <a:cubicBezTo>
                  <a:pt x="2598" y="11954"/>
                  <a:pt x="2659" y="11874"/>
                  <a:pt x="2659" y="11776"/>
                </a:cubicBezTo>
                <a:cubicBezTo>
                  <a:pt x="2659" y="11678"/>
                  <a:pt x="2598" y="11598"/>
                  <a:pt x="2522" y="11598"/>
                </a:cubicBezTo>
                <a:close/>
                <a:moveTo>
                  <a:pt x="2891" y="11598"/>
                </a:moveTo>
                <a:cubicBezTo>
                  <a:pt x="2815" y="11598"/>
                  <a:pt x="2753" y="11678"/>
                  <a:pt x="2753" y="11776"/>
                </a:cubicBezTo>
                <a:cubicBezTo>
                  <a:pt x="2753" y="11874"/>
                  <a:pt x="2815" y="11954"/>
                  <a:pt x="2891" y="11954"/>
                </a:cubicBezTo>
                <a:cubicBezTo>
                  <a:pt x="2968" y="11954"/>
                  <a:pt x="3029" y="11874"/>
                  <a:pt x="3029" y="11776"/>
                </a:cubicBezTo>
                <a:cubicBezTo>
                  <a:pt x="3029" y="11678"/>
                  <a:pt x="2968" y="11598"/>
                  <a:pt x="2891" y="11598"/>
                </a:cubicBezTo>
                <a:close/>
                <a:moveTo>
                  <a:pt x="3302" y="11598"/>
                </a:moveTo>
                <a:cubicBezTo>
                  <a:pt x="3226" y="11598"/>
                  <a:pt x="3164" y="11678"/>
                  <a:pt x="3164" y="11776"/>
                </a:cubicBezTo>
                <a:cubicBezTo>
                  <a:pt x="3164" y="11874"/>
                  <a:pt x="3226" y="11952"/>
                  <a:pt x="3302" y="11952"/>
                </a:cubicBezTo>
                <a:cubicBezTo>
                  <a:pt x="3379" y="11952"/>
                  <a:pt x="3440" y="11874"/>
                  <a:pt x="3440" y="11776"/>
                </a:cubicBezTo>
                <a:cubicBezTo>
                  <a:pt x="3440" y="11678"/>
                  <a:pt x="3379" y="11598"/>
                  <a:pt x="3302" y="11598"/>
                </a:cubicBezTo>
                <a:close/>
                <a:moveTo>
                  <a:pt x="3713" y="11651"/>
                </a:moveTo>
                <a:cubicBezTo>
                  <a:pt x="3637" y="11651"/>
                  <a:pt x="3575" y="11731"/>
                  <a:pt x="3575" y="11829"/>
                </a:cubicBezTo>
                <a:cubicBezTo>
                  <a:pt x="3575" y="11927"/>
                  <a:pt x="3637" y="12005"/>
                  <a:pt x="3713" y="12005"/>
                </a:cubicBezTo>
                <a:cubicBezTo>
                  <a:pt x="3790" y="12005"/>
                  <a:pt x="3851" y="11927"/>
                  <a:pt x="3851" y="11829"/>
                </a:cubicBezTo>
                <a:cubicBezTo>
                  <a:pt x="3851" y="11731"/>
                  <a:pt x="3790" y="11651"/>
                  <a:pt x="3713" y="11651"/>
                </a:cubicBezTo>
                <a:close/>
                <a:moveTo>
                  <a:pt x="4453" y="11651"/>
                </a:moveTo>
                <a:cubicBezTo>
                  <a:pt x="4376" y="11651"/>
                  <a:pt x="4314" y="11731"/>
                  <a:pt x="4314" y="11829"/>
                </a:cubicBezTo>
                <a:cubicBezTo>
                  <a:pt x="4314" y="11927"/>
                  <a:pt x="4376" y="12007"/>
                  <a:pt x="4453" y="12007"/>
                </a:cubicBezTo>
                <a:cubicBezTo>
                  <a:pt x="4529" y="12007"/>
                  <a:pt x="4590" y="11927"/>
                  <a:pt x="4590" y="11829"/>
                </a:cubicBezTo>
                <a:cubicBezTo>
                  <a:pt x="4590" y="11731"/>
                  <a:pt x="4529" y="11651"/>
                  <a:pt x="4453" y="11651"/>
                </a:cubicBezTo>
                <a:close/>
                <a:moveTo>
                  <a:pt x="4864" y="11651"/>
                </a:moveTo>
                <a:cubicBezTo>
                  <a:pt x="4787" y="11651"/>
                  <a:pt x="4725" y="11731"/>
                  <a:pt x="4725" y="11829"/>
                </a:cubicBezTo>
                <a:cubicBezTo>
                  <a:pt x="4725" y="11927"/>
                  <a:pt x="4787" y="12007"/>
                  <a:pt x="4864" y="12007"/>
                </a:cubicBezTo>
                <a:cubicBezTo>
                  <a:pt x="4940" y="12007"/>
                  <a:pt x="5001" y="11927"/>
                  <a:pt x="5001" y="11829"/>
                </a:cubicBezTo>
                <a:cubicBezTo>
                  <a:pt x="5001" y="11731"/>
                  <a:pt x="4940" y="11651"/>
                  <a:pt x="4864" y="11651"/>
                </a:cubicBezTo>
                <a:close/>
                <a:moveTo>
                  <a:pt x="5274" y="11651"/>
                </a:moveTo>
                <a:cubicBezTo>
                  <a:pt x="5198" y="11651"/>
                  <a:pt x="5136" y="11731"/>
                  <a:pt x="5136" y="11829"/>
                </a:cubicBezTo>
                <a:cubicBezTo>
                  <a:pt x="5136" y="11927"/>
                  <a:pt x="5198" y="12007"/>
                  <a:pt x="5274" y="12007"/>
                </a:cubicBezTo>
                <a:cubicBezTo>
                  <a:pt x="5351" y="12007"/>
                  <a:pt x="5412" y="11927"/>
                  <a:pt x="5412" y="11829"/>
                </a:cubicBezTo>
                <a:cubicBezTo>
                  <a:pt x="5412" y="11731"/>
                  <a:pt x="5351" y="11651"/>
                  <a:pt x="5274" y="11651"/>
                </a:cubicBezTo>
                <a:close/>
                <a:moveTo>
                  <a:pt x="5644" y="11651"/>
                </a:moveTo>
                <a:cubicBezTo>
                  <a:pt x="5568" y="11651"/>
                  <a:pt x="5506" y="11731"/>
                  <a:pt x="5506" y="11829"/>
                </a:cubicBezTo>
                <a:cubicBezTo>
                  <a:pt x="5506" y="11927"/>
                  <a:pt x="5568" y="12007"/>
                  <a:pt x="5644" y="12007"/>
                </a:cubicBezTo>
                <a:cubicBezTo>
                  <a:pt x="5720" y="12007"/>
                  <a:pt x="5782" y="11927"/>
                  <a:pt x="5782" y="11829"/>
                </a:cubicBezTo>
                <a:cubicBezTo>
                  <a:pt x="5782" y="11731"/>
                  <a:pt x="5720" y="11651"/>
                  <a:pt x="5644" y="11651"/>
                </a:cubicBezTo>
                <a:close/>
                <a:moveTo>
                  <a:pt x="6055" y="11651"/>
                </a:moveTo>
                <a:cubicBezTo>
                  <a:pt x="5979" y="11651"/>
                  <a:pt x="5916" y="11731"/>
                  <a:pt x="5916" y="11829"/>
                </a:cubicBezTo>
                <a:cubicBezTo>
                  <a:pt x="5916" y="11927"/>
                  <a:pt x="5979" y="12007"/>
                  <a:pt x="6055" y="12007"/>
                </a:cubicBezTo>
                <a:cubicBezTo>
                  <a:pt x="6132" y="12007"/>
                  <a:pt x="6193" y="11927"/>
                  <a:pt x="6193" y="11829"/>
                </a:cubicBezTo>
                <a:cubicBezTo>
                  <a:pt x="6193" y="11731"/>
                  <a:pt x="6132" y="11651"/>
                  <a:pt x="6055" y="11651"/>
                </a:cubicBezTo>
                <a:close/>
                <a:moveTo>
                  <a:pt x="6425" y="11651"/>
                </a:moveTo>
                <a:cubicBezTo>
                  <a:pt x="6349" y="11651"/>
                  <a:pt x="6286" y="11731"/>
                  <a:pt x="6286" y="11829"/>
                </a:cubicBezTo>
                <a:cubicBezTo>
                  <a:pt x="6286" y="11927"/>
                  <a:pt x="6349" y="12007"/>
                  <a:pt x="6425" y="12007"/>
                </a:cubicBezTo>
                <a:cubicBezTo>
                  <a:pt x="6501" y="12007"/>
                  <a:pt x="6562" y="11927"/>
                  <a:pt x="6562" y="11829"/>
                </a:cubicBezTo>
                <a:cubicBezTo>
                  <a:pt x="6562" y="11731"/>
                  <a:pt x="6501" y="11651"/>
                  <a:pt x="6425" y="11651"/>
                </a:cubicBezTo>
                <a:close/>
                <a:moveTo>
                  <a:pt x="6836" y="11651"/>
                </a:moveTo>
                <a:cubicBezTo>
                  <a:pt x="6759" y="11651"/>
                  <a:pt x="6697" y="11731"/>
                  <a:pt x="6697" y="11829"/>
                </a:cubicBezTo>
                <a:cubicBezTo>
                  <a:pt x="6697" y="11927"/>
                  <a:pt x="6759" y="12007"/>
                  <a:pt x="6836" y="12007"/>
                </a:cubicBezTo>
                <a:cubicBezTo>
                  <a:pt x="6912" y="12007"/>
                  <a:pt x="6973" y="11927"/>
                  <a:pt x="6973" y="11829"/>
                </a:cubicBezTo>
                <a:cubicBezTo>
                  <a:pt x="6973" y="11731"/>
                  <a:pt x="6912" y="11651"/>
                  <a:pt x="6836" y="11651"/>
                </a:cubicBezTo>
                <a:close/>
                <a:moveTo>
                  <a:pt x="7247" y="11651"/>
                </a:moveTo>
                <a:cubicBezTo>
                  <a:pt x="7170" y="11651"/>
                  <a:pt x="7108" y="11731"/>
                  <a:pt x="7108" y="11829"/>
                </a:cubicBezTo>
                <a:cubicBezTo>
                  <a:pt x="7108" y="11927"/>
                  <a:pt x="7170" y="12007"/>
                  <a:pt x="7247" y="12007"/>
                </a:cubicBezTo>
                <a:cubicBezTo>
                  <a:pt x="7323" y="12007"/>
                  <a:pt x="7384" y="11927"/>
                  <a:pt x="7384" y="11829"/>
                </a:cubicBezTo>
                <a:cubicBezTo>
                  <a:pt x="7384" y="11731"/>
                  <a:pt x="7323" y="11651"/>
                  <a:pt x="7247" y="11651"/>
                </a:cubicBezTo>
                <a:close/>
                <a:moveTo>
                  <a:pt x="7616" y="11651"/>
                </a:moveTo>
                <a:cubicBezTo>
                  <a:pt x="7540" y="11651"/>
                  <a:pt x="7478" y="11731"/>
                  <a:pt x="7478" y="11829"/>
                </a:cubicBezTo>
                <a:cubicBezTo>
                  <a:pt x="7478" y="11927"/>
                  <a:pt x="7540" y="12007"/>
                  <a:pt x="7616" y="12007"/>
                </a:cubicBezTo>
                <a:cubicBezTo>
                  <a:pt x="7693" y="12007"/>
                  <a:pt x="7754" y="11927"/>
                  <a:pt x="7754" y="11829"/>
                </a:cubicBezTo>
                <a:cubicBezTo>
                  <a:pt x="7754" y="11731"/>
                  <a:pt x="7693" y="11651"/>
                  <a:pt x="7616" y="11651"/>
                </a:cubicBezTo>
                <a:close/>
                <a:moveTo>
                  <a:pt x="8027" y="11651"/>
                </a:moveTo>
                <a:cubicBezTo>
                  <a:pt x="7951" y="11651"/>
                  <a:pt x="7889" y="11731"/>
                  <a:pt x="7889" y="11829"/>
                </a:cubicBezTo>
                <a:cubicBezTo>
                  <a:pt x="7889" y="11927"/>
                  <a:pt x="7951" y="12007"/>
                  <a:pt x="8027" y="12007"/>
                </a:cubicBezTo>
                <a:cubicBezTo>
                  <a:pt x="8104" y="12007"/>
                  <a:pt x="8165" y="11927"/>
                  <a:pt x="8165" y="11829"/>
                </a:cubicBezTo>
                <a:cubicBezTo>
                  <a:pt x="8165" y="11731"/>
                  <a:pt x="8104" y="11651"/>
                  <a:pt x="8027" y="11651"/>
                </a:cubicBezTo>
                <a:close/>
                <a:moveTo>
                  <a:pt x="8438" y="11651"/>
                </a:moveTo>
                <a:cubicBezTo>
                  <a:pt x="8362" y="11651"/>
                  <a:pt x="8299" y="11731"/>
                  <a:pt x="8299" y="11829"/>
                </a:cubicBezTo>
                <a:cubicBezTo>
                  <a:pt x="8299" y="11927"/>
                  <a:pt x="8362" y="12007"/>
                  <a:pt x="8438" y="12007"/>
                </a:cubicBezTo>
                <a:cubicBezTo>
                  <a:pt x="8515" y="12007"/>
                  <a:pt x="8576" y="11927"/>
                  <a:pt x="8576" y="11829"/>
                </a:cubicBezTo>
                <a:cubicBezTo>
                  <a:pt x="8576" y="11731"/>
                  <a:pt x="8515" y="11651"/>
                  <a:pt x="8438" y="11651"/>
                </a:cubicBezTo>
                <a:close/>
                <a:moveTo>
                  <a:pt x="8808" y="11651"/>
                </a:moveTo>
                <a:cubicBezTo>
                  <a:pt x="8732" y="11651"/>
                  <a:pt x="8669" y="11731"/>
                  <a:pt x="8669" y="11829"/>
                </a:cubicBezTo>
                <a:cubicBezTo>
                  <a:pt x="8669" y="11927"/>
                  <a:pt x="8732" y="12007"/>
                  <a:pt x="8808" y="12007"/>
                </a:cubicBezTo>
                <a:cubicBezTo>
                  <a:pt x="8884" y="12007"/>
                  <a:pt x="8945" y="11927"/>
                  <a:pt x="8945" y="11829"/>
                </a:cubicBezTo>
                <a:cubicBezTo>
                  <a:pt x="8945" y="11731"/>
                  <a:pt x="8884" y="11651"/>
                  <a:pt x="8808" y="11651"/>
                </a:cubicBezTo>
                <a:close/>
                <a:moveTo>
                  <a:pt x="9219" y="11651"/>
                </a:moveTo>
                <a:cubicBezTo>
                  <a:pt x="9142" y="11651"/>
                  <a:pt x="9080" y="11731"/>
                  <a:pt x="9080" y="11829"/>
                </a:cubicBezTo>
                <a:cubicBezTo>
                  <a:pt x="9080" y="11927"/>
                  <a:pt x="9142" y="12007"/>
                  <a:pt x="9219" y="12007"/>
                </a:cubicBezTo>
                <a:cubicBezTo>
                  <a:pt x="9295" y="12007"/>
                  <a:pt x="9356" y="11927"/>
                  <a:pt x="9356" y="11829"/>
                </a:cubicBezTo>
                <a:cubicBezTo>
                  <a:pt x="9356" y="11731"/>
                  <a:pt x="9295" y="11651"/>
                  <a:pt x="9219" y="11651"/>
                </a:cubicBezTo>
                <a:close/>
                <a:moveTo>
                  <a:pt x="9589" y="11651"/>
                </a:moveTo>
                <a:cubicBezTo>
                  <a:pt x="9512" y="11651"/>
                  <a:pt x="9450" y="11731"/>
                  <a:pt x="9450" y="11829"/>
                </a:cubicBezTo>
                <a:cubicBezTo>
                  <a:pt x="9450" y="11927"/>
                  <a:pt x="9512" y="12007"/>
                  <a:pt x="9589" y="12007"/>
                </a:cubicBezTo>
                <a:cubicBezTo>
                  <a:pt x="9665" y="12007"/>
                  <a:pt x="9726" y="11927"/>
                  <a:pt x="9726" y="11829"/>
                </a:cubicBezTo>
                <a:cubicBezTo>
                  <a:pt x="9726" y="11731"/>
                  <a:pt x="9665" y="11651"/>
                  <a:pt x="9589" y="11651"/>
                </a:cubicBezTo>
                <a:close/>
                <a:moveTo>
                  <a:pt x="9999" y="11651"/>
                </a:moveTo>
                <a:cubicBezTo>
                  <a:pt x="9923" y="11651"/>
                  <a:pt x="9861" y="11731"/>
                  <a:pt x="9861" y="11829"/>
                </a:cubicBezTo>
                <a:cubicBezTo>
                  <a:pt x="9861" y="11927"/>
                  <a:pt x="9923" y="12007"/>
                  <a:pt x="9999" y="12007"/>
                </a:cubicBezTo>
                <a:cubicBezTo>
                  <a:pt x="10076" y="12007"/>
                  <a:pt x="10137" y="11927"/>
                  <a:pt x="10137" y="11829"/>
                </a:cubicBezTo>
                <a:cubicBezTo>
                  <a:pt x="10137" y="11731"/>
                  <a:pt x="10076" y="11651"/>
                  <a:pt x="9999" y="11651"/>
                </a:cubicBezTo>
                <a:close/>
                <a:moveTo>
                  <a:pt x="10410" y="11651"/>
                </a:moveTo>
                <a:cubicBezTo>
                  <a:pt x="10334" y="11651"/>
                  <a:pt x="10272" y="11731"/>
                  <a:pt x="10272" y="11829"/>
                </a:cubicBezTo>
                <a:cubicBezTo>
                  <a:pt x="10272" y="11927"/>
                  <a:pt x="10334" y="12007"/>
                  <a:pt x="10410" y="12007"/>
                </a:cubicBezTo>
                <a:cubicBezTo>
                  <a:pt x="10487" y="12007"/>
                  <a:pt x="10548" y="11927"/>
                  <a:pt x="10548" y="11829"/>
                </a:cubicBezTo>
                <a:cubicBezTo>
                  <a:pt x="10548" y="11731"/>
                  <a:pt x="10487" y="11651"/>
                  <a:pt x="10410" y="11651"/>
                </a:cubicBezTo>
                <a:close/>
                <a:moveTo>
                  <a:pt x="10780" y="11651"/>
                </a:moveTo>
                <a:cubicBezTo>
                  <a:pt x="10704" y="11651"/>
                  <a:pt x="10641" y="11731"/>
                  <a:pt x="10641" y="11829"/>
                </a:cubicBezTo>
                <a:cubicBezTo>
                  <a:pt x="10641" y="11927"/>
                  <a:pt x="10704" y="12007"/>
                  <a:pt x="10780" y="12007"/>
                </a:cubicBezTo>
                <a:cubicBezTo>
                  <a:pt x="10856" y="12007"/>
                  <a:pt x="10917" y="11927"/>
                  <a:pt x="10917" y="11829"/>
                </a:cubicBezTo>
                <a:cubicBezTo>
                  <a:pt x="10917" y="11731"/>
                  <a:pt x="10856" y="11651"/>
                  <a:pt x="10780" y="11651"/>
                </a:cubicBezTo>
                <a:close/>
                <a:moveTo>
                  <a:pt x="11191" y="11651"/>
                </a:moveTo>
                <a:cubicBezTo>
                  <a:pt x="11115" y="11651"/>
                  <a:pt x="11052" y="11731"/>
                  <a:pt x="11052" y="11829"/>
                </a:cubicBezTo>
                <a:cubicBezTo>
                  <a:pt x="11052" y="11927"/>
                  <a:pt x="11115" y="12007"/>
                  <a:pt x="11191" y="12007"/>
                </a:cubicBezTo>
                <a:cubicBezTo>
                  <a:pt x="11267" y="12007"/>
                  <a:pt x="11328" y="11927"/>
                  <a:pt x="11328" y="11829"/>
                </a:cubicBezTo>
                <a:cubicBezTo>
                  <a:pt x="11328" y="11731"/>
                  <a:pt x="11267" y="11651"/>
                  <a:pt x="11191" y="11651"/>
                </a:cubicBezTo>
                <a:close/>
                <a:moveTo>
                  <a:pt x="11602" y="11651"/>
                </a:moveTo>
                <a:cubicBezTo>
                  <a:pt x="11526" y="11651"/>
                  <a:pt x="11463" y="11731"/>
                  <a:pt x="11463" y="11829"/>
                </a:cubicBezTo>
                <a:cubicBezTo>
                  <a:pt x="11463" y="11927"/>
                  <a:pt x="11526" y="12007"/>
                  <a:pt x="11602" y="12007"/>
                </a:cubicBezTo>
                <a:cubicBezTo>
                  <a:pt x="11678" y="12007"/>
                  <a:pt x="11739" y="11927"/>
                  <a:pt x="11739" y="11829"/>
                </a:cubicBezTo>
                <a:cubicBezTo>
                  <a:pt x="11739" y="11731"/>
                  <a:pt x="11678" y="11651"/>
                  <a:pt x="11602" y="11651"/>
                </a:cubicBezTo>
                <a:close/>
                <a:moveTo>
                  <a:pt x="11972" y="11651"/>
                </a:moveTo>
                <a:cubicBezTo>
                  <a:pt x="11895" y="11651"/>
                  <a:pt x="11833" y="11731"/>
                  <a:pt x="11833" y="11829"/>
                </a:cubicBezTo>
                <a:cubicBezTo>
                  <a:pt x="11833" y="11927"/>
                  <a:pt x="11895" y="12007"/>
                  <a:pt x="11972" y="12007"/>
                </a:cubicBezTo>
                <a:cubicBezTo>
                  <a:pt x="12048" y="12007"/>
                  <a:pt x="12109" y="11927"/>
                  <a:pt x="12109" y="11829"/>
                </a:cubicBezTo>
                <a:cubicBezTo>
                  <a:pt x="12109" y="11731"/>
                  <a:pt x="12048" y="11651"/>
                  <a:pt x="11972" y="11651"/>
                </a:cubicBezTo>
                <a:close/>
                <a:moveTo>
                  <a:pt x="12382" y="11651"/>
                </a:moveTo>
                <a:cubicBezTo>
                  <a:pt x="12306" y="11651"/>
                  <a:pt x="12244" y="11731"/>
                  <a:pt x="12244" y="11829"/>
                </a:cubicBezTo>
                <a:cubicBezTo>
                  <a:pt x="12244" y="11927"/>
                  <a:pt x="12306" y="12007"/>
                  <a:pt x="12382" y="12007"/>
                </a:cubicBezTo>
                <a:cubicBezTo>
                  <a:pt x="12459" y="12007"/>
                  <a:pt x="12520" y="11927"/>
                  <a:pt x="12520" y="11829"/>
                </a:cubicBezTo>
                <a:cubicBezTo>
                  <a:pt x="12520" y="11731"/>
                  <a:pt x="12459" y="11651"/>
                  <a:pt x="12382" y="11651"/>
                </a:cubicBezTo>
                <a:close/>
                <a:moveTo>
                  <a:pt x="12752" y="11704"/>
                </a:moveTo>
                <a:cubicBezTo>
                  <a:pt x="12676" y="11704"/>
                  <a:pt x="12614" y="11783"/>
                  <a:pt x="12614" y="11882"/>
                </a:cubicBezTo>
                <a:cubicBezTo>
                  <a:pt x="12614" y="11979"/>
                  <a:pt x="12676" y="12058"/>
                  <a:pt x="12752" y="12058"/>
                </a:cubicBezTo>
                <a:cubicBezTo>
                  <a:pt x="12829" y="12058"/>
                  <a:pt x="12890" y="11979"/>
                  <a:pt x="12890" y="11882"/>
                </a:cubicBezTo>
                <a:cubicBezTo>
                  <a:pt x="12890" y="11783"/>
                  <a:pt x="12829" y="11704"/>
                  <a:pt x="12752" y="11704"/>
                </a:cubicBezTo>
                <a:close/>
                <a:moveTo>
                  <a:pt x="13163" y="11704"/>
                </a:moveTo>
                <a:cubicBezTo>
                  <a:pt x="13087" y="11704"/>
                  <a:pt x="13024" y="11783"/>
                  <a:pt x="13024" y="11882"/>
                </a:cubicBezTo>
                <a:cubicBezTo>
                  <a:pt x="13024" y="11979"/>
                  <a:pt x="13087" y="12058"/>
                  <a:pt x="13163" y="12058"/>
                </a:cubicBezTo>
                <a:cubicBezTo>
                  <a:pt x="13240" y="12058"/>
                  <a:pt x="13301" y="11979"/>
                  <a:pt x="13301" y="11882"/>
                </a:cubicBezTo>
                <a:cubicBezTo>
                  <a:pt x="13301" y="11783"/>
                  <a:pt x="13240" y="11704"/>
                  <a:pt x="13163" y="11704"/>
                </a:cubicBezTo>
                <a:close/>
                <a:moveTo>
                  <a:pt x="13574" y="11704"/>
                </a:moveTo>
                <a:cubicBezTo>
                  <a:pt x="13498" y="11704"/>
                  <a:pt x="13435" y="11783"/>
                  <a:pt x="13435" y="11882"/>
                </a:cubicBezTo>
                <a:cubicBezTo>
                  <a:pt x="13435" y="11979"/>
                  <a:pt x="13498" y="12058"/>
                  <a:pt x="13574" y="12058"/>
                </a:cubicBezTo>
                <a:cubicBezTo>
                  <a:pt x="13650" y="12058"/>
                  <a:pt x="13711" y="11979"/>
                  <a:pt x="13711" y="11882"/>
                </a:cubicBezTo>
                <a:cubicBezTo>
                  <a:pt x="13711" y="11783"/>
                  <a:pt x="13650" y="11704"/>
                  <a:pt x="13574" y="11704"/>
                </a:cubicBezTo>
                <a:close/>
                <a:moveTo>
                  <a:pt x="13985" y="11704"/>
                </a:moveTo>
                <a:cubicBezTo>
                  <a:pt x="13908" y="11704"/>
                  <a:pt x="13846" y="11783"/>
                  <a:pt x="13846" y="11882"/>
                </a:cubicBezTo>
                <a:cubicBezTo>
                  <a:pt x="13846" y="11979"/>
                  <a:pt x="13908" y="12058"/>
                  <a:pt x="13985" y="12058"/>
                </a:cubicBezTo>
                <a:cubicBezTo>
                  <a:pt x="14061" y="12058"/>
                  <a:pt x="14122" y="11979"/>
                  <a:pt x="14122" y="11882"/>
                </a:cubicBezTo>
                <a:cubicBezTo>
                  <a:pt x="14122" y="11783"/>
                  <a:pt x="14061" y="11704"/>
                  <a:pt x="13985" y="11704"/>
                </a:cubicBezTo>
                <a:close/>
                <a:moveTo>
                  <a:pt x="14355" y="11704"/>
                </a:moveTo>
                <a:cubicBezTo>
                  <a:pt x="14278" y="11704"/>
                  <a:pt x="14216" y="11783"/>
                  <a:pt x="14216" y="11882"/>
                </a:cubicBezTo>
                <a:cubicBezTo>
                  <a:pt x="14216" y="11979"/>
                  <a:pt x="14278" y="12058"/>
                  <a:pt x="14355" y="12058"/>
                </a:cubicBezTo>
                <a:cubicBezTo>
                  <a:pt x="14431" y="12058"/>
                  <a:pt x="14492" y="11979"/>
                  <a:pt x="14492" y="11882"/>
                </a:cubicBezTo>
                <a:cubicBezTo>
                  <a:pt x="14492" y="11783"/>
                  <a:pt x="14431" y="11704"/>
                  <a:pt x="14355" y="11704"/>
                </a:cubicBezTo>
                <a:close/>
                <a:moveTo>
                  <a:pt x="14765" y="11704"/>
                </a:moveTo>
                <a:cubicBezTo>
                  <a:pt x="14689" y="11704"/>
                  <a:pt x="14627" y="11783"/>
                  <a:pt x="14627" y="11882"/>
                </a:cubicBezTo>
                <a:cubicBezTo>
                  <a:pt x="14627" y="11979"/>
                  <a:pt x="14689" y="12058"/>
                  <a:pt x="14765" y="12058"/>
                </a:cubicBezTo>
                <a:cubicBezTo>
                  <a:pt x="14842" y="12058"/>
                  <a:pt x="14903" y="11979"/>
                  <a:pt x="14903" y="11882"/>
                </a:cubicBezTo>
                <a:cubicBezTo>
                  <a:pt x="14903" y="11783"/>
                  <a:pt x="14842" y="11704"/>
                  <a:pt x="14765" y="11704"/>
                </a:cubicBezTo>
                <a:close/>
                <a:moveTo>
                  <a:pt x="15135" y="11704"/>
                </a:moveTo>
                <a:cubicBezTo>
                  <a:pt x="15059" y="11704"/>
                  <a:pt x="14997" y="11783"/>
                  <a:pt x="14997" y="11882"/>
                </a:cubicBezTo>
                <a:cubicBezTo>
                  <a:pt x="14997" y="11979"/>
                  <a:pt x="15059" y="12058"/>
                  <a:pt x="15135" y="12058"/>
                </a:cubicBezTo>
                <a:cubicBezTo>
                  <a:pt x="15212" y="12058"/>
                  <a:pt x="15273" y="11979"/>
                  <a:pt x="15273" y="11882"/>
                </a:cubicBezTo>
                <a:cubicBezTo>
                  <a:pt x="15273" y="11783"/>
                  <a:pt x="15212" y="11704"/>
                  <a:pt x="15135" y="11704"/>
                </a:cubicBezTo>
                <a:close/>
                <a:moveTo>
                  <a:pt x="15546" y="11704"/>
                </a:moveTo>
                <a:cubicBezTo>
                  <a:pt x="15470" y="11704"/>
                  <a:pt x="15407" y="11783"/>
                  <a:pt x="15407" y="11882"/>
                </a:cubicBezTo>
                <a:cubicBezTo>
                  <a:pt x="15407" y="11979"/>
                  <a:pt x="15470" y="12058"/>
                  <a:pt x="15546" y="12058"/>
                </a:cubicBezTo>
                <a:cubicBezTo>
                  <a:pt x="15623" y="12058"/>
                  <a:pt x="15684" y="11979"/>
                  <a:pt x="15684" y="11882"/>
                </a:cubicBezTo>
                <a:cubicBezTo>
                  <a:pt x="15684" y="11783"/>
                  <a:pt x="15623" y="11704"/>
                  <a:pt x="15546" y="11704"/>
                </a:cubicBezTo>
                <a:close/>
                <a:moveTo>
                  <a:pt x="15957" y="11704"/>
                </a:moveTo>
                <a:cubicBezTo>
                  <a:pt x="15881" y="11704"/>
                  <a:pt x="15818" y="11783"/>
                  <a:pt x="15818" y="11882"/>
                </a:cubicBezTo>
                <a:cubicBezTo>
                  <a:pt x="15818" y="11979"/>
                  <a:pt x="15881" y="12058"/>
                  <a:pt x="15957" y="12058"/>
                </a:cubicBezTo>
                <a:cubicBezTo>
                  <a:pt x="16033" y="12058"/>
                  <a:pt x="16094" y="11979"/>
                  <a:pt x="16094" y="11882"/>
                </a:cubicBezTo>
                <a:cubicBezTo>
                  <a:pt x="16094" y="11783"/>
                  <a:pt x="16033" y="11704"/>
                  <a:pt x="15957" y="11704"/>
                </a:cubicBezTo>
                <a:close/>
                <a:moveTo>
                  <a:pt x="16327" y="11704"/>
                </a:moveTo>
                <a:cubicBezTo>
                  <a:pt x="16250" y="11704"/>
                  <a:pt x="16188" y="11783"/>
                  <a:pt x="16188" y="11882"/>
                </a:cubicBezTo>
                <a:cubicBezTo>
                  <a:pt x="16188" y="11979"/>
                  <a:pt x="16250" y="12058"/>
                  <a:pt x="16327" y="12058"/>
                </a:cubicBezTo>
                <a:cubicBezTo>
                  <a:pt x="16403" y="12058"/>
                  <a:pt x="16464" y="11979"/>
                  <a:pt x="16464" y="11882"/>
                </a:cubicBezTo>
                <a:cubicBezTo>
                  <a:pt x="16464" y="11783"/>
                  <a:pt x="16403" y="11704"/>
                  <a:pt x="16327" y="11704"/>
                </a:cubicBezTo>
                <a:close/>
                <a:moveTo>
                  <a:pt x="16655" y="11704"/>
                </a:moveTo>
                <a:cubicBezTo>
                  <a:pt x="16579" y="11704"/>
                  <a:pt x="16517" y="11783"/>
                  <a:pt x="16517" y="11882"/>
                </a:cubicBezTo>
                <a:cubicBezTo>
                  <a:pt x="16517" y="11979"/>
                  <a:pt x="16579" y="12058"/>
                  <a:pt x="16655" y="12058"/>
                </a:cubicBezTo>
                <a:cubicBezTo>
                  <a:pt x="16732" y="12058"/>
                  <a:pt x="16793" y="11979"/>
                  <a:pt x="16793" y="11882"/>
                </a:cubicBezTo>
                <a:cubicBezTo>
                  <a:pt x="16793" y="11783"/>
                  <a:pt x="16732" y="11704"/>
                  <a:pt x="16655" y="11704"/>
                </a:cubicBezTo>
                <a:close/>
                <a:moveTo>
                  <a:pt x="3302" y="12125"/>
                </a:moveTo>
                <a:cubicBezTo>
                  <a:pt x="3226" y="12125"/>
                  <a:pt x="3164" y="12205"/>
                  <a:pt x="3164" y="12303"/>
                </a:cubicBezTo>
                <a:cubicBezTo>
                  <a:pt x="3164" y="12401"/>
                  <a:pt x="3226" y="12480"/>
                  <a:pt x="3302" y="12480"/>
                </a:cubicBezTo>
                <a:cubicBezTo>
                  <a:pt x="3379" y="12480"/>
                  <a:pt x="3440" y="12401"/>
                  <a:pt x="3440" y="12303"/>
                </a:cubicBezTo>
                <a:cubicBezTo>
                  <a:pt x="3440" y="12205"/>
                  <a:pt x="3379" y="12125"/>
                  <a:pt x="3302" y="12125"/>
                </a:cubicBezTo>
                <a:close/>
                <a:moveTo>
                  <a:pt x="6425" y="12125"/>
                </a:moveTo>
                <a:cubicBezTo>
                  <a:pt x="6349" y="12125"/>
                  <a:pt x="6286" y="12205"/>
                  <a:pt x="6286" y="12303"/>
                </a:cubicBezTo>
                <a:cubicBezTo>
                  <a:pt x="6286" y="12401"/>
                  <a:pt x="6349" y="12481"/>
                  <a:pt x="6425" y="12481"/>
                </a:cubicBezTo>
                <a:cubicBezTo>
                  <a:pt x="6501" y="12481"/>
                  <a:pt x="6562" y="12401"/>
                  <a:pt x="6562" y="12303"/>
                </a:cubicBezTo>
                <a:cubicBezTo>
                  <a:pt x="6562" y="12205"/>
                  <a:pt x="6501" y="12125"/>
                  <a:pt x="6425" y="12125"/>
                </a:cubicBezTo>
                <a:close/>
                <a:moveTo>
                  <a:pt x="6836" y="12125"/>
                </a:moveTo>
                <a:cubicBezTo>
                  <a:pt x="6759" y="12125"/>
                  <a:pt x="6697" y="12205"/>
                  <a:pt x="6697" y="12303"/>
                </a:cubicBezTo>
                <a:cubicBezTo>
                  <a:pt x="6697" y="12401"/>
                  <a:pt x="6759" y="12481"/>
                  <a:pt x="6836" y="12481"/>
                </a:cubicBezTo>
                <a:cubicBezTo>
                  <a:pt x="6912" y="12481"/>
                  <a:pt x="6973" y="12401"/>
                  <a:pt x="6973" y="12303"/>
                </a:cubicBezTo>
                <a:cubicBezTo>
                  <a:pt x="6973" y="12205"/>
                  <a:pt x="6912" y="12125"/>
                  <a:pt x="6836" y="12125"/>
                </a:cubicBezTo>
                <a:close/>
                <a:moveTo>
                  <a:pt x="1700" y="12178"/>
                </a:moveTo>
                <a:cubicBezTo>
                  <a:pt x="1624" y="12178"/>
                  <a:pt x="1561" y="12258"/>
                  <a:pt x="1561" y="12356"/>
                </a:cubicBezTo>
                <a:cubicBezTo>
                  <a:pt x="1561" y="12454"/>
                  <a:pt x="1624" y="12534"/>
                  <a:pt x="1700" y="12534"/>
                </a:cubicBezTo>
                <a:cubicBezTo>
                  <a:pt x="1776" y="12534"/>
                  <a:pt x="1837" y="12454"/>
                  <a:pt x="1837" y="12356"/>
                </a:cubicBezTo>
                <a:cubicBezTo>
                  <a:pt x="1837" y="12258"/>
                  <a:pt x="1776" y="12178"/>
                  <a:pt x="1700" y="12178"/>
                </a:cubicBezTo>
                <a:close/>
                <a:moveTo>
                  <a:pt x="2111" y="12178"/>
                </a:moveTo>
                <a:cubicBezTo>
                  <a:pt x="2035" y="12178"/>
                  <a:pt x="1972" y="12258"/>
                  <a:pt x="1972" y="12356"/>
                </a:cubicBezTo>
                <a:cubicBezTo>
                  <a:pt x="1972" y="12454"/>
                  <a:pt x="2035" y="12534"/>
                  <a:pt x="2111" y="12534"/>
                </a:cubicBezTo>
                <a:cubicBezTo>
                  <a:pt x="2187" y="12534"/>
                  <a:pt x="2248" y="12454"/>
                  <a:pt x="2248" y="12356"/>
                </a:cubicBezTo>
                <a:cubicBezTo>
                  <a:pt x="2248" y="12258"/>
                  <a:pt x="2187" y="12178"/>
                  <a:pt x="2111" y="12178"/>
                </a:cubicBezTo>
                <a:close/>
                <a:moveTo>
                  <a:pt x="2522" y="12178"/>
                </a:moveTo>
                <a:cubicBezTo>
                  <a:pt x="2445" y="12178"/>
                  <a:pt x="2383" y="12258"/>
                  <a:pt x="2383" y="12356"/>
                </a:cubicBezTo>
                <a:cubicBezTo>
                  <a:pt x="2383" y="12454"/>
                  <a:pt x="2445" y="12534"/>
                  <a:pt x="2522" y="12534"/>
                </a:cubicBezTo>
                <a:cubicBezTo>
                  <a:pt x="2598" y="12534"/>
                  <a:pt x="2659" y="12454"/>
                  <a:pt x="2659" y="12356"/>
                </a:cubicBezTo>
                <a:cubicBezTo>
                  <a:pt x="2659" y="12258"/>
                  <a:pt x="2598" y="12178"/>
                  <a:pt x="2522" y="12178"/>
                </a:cubicBezTo>
                <a:close/>
                <a:moveTo>
                  <a:pt x="2891" y="12178"/>
                </a:moveTo>
                <a:cubicBezTo>
                  <a:pt x="2815" y="12178"/>
                  <a:pt x="2753" y="12258"/>
                  <a:pt x="2753" y="12356"/>
                </a:cubicBezTo>
                <a:cubicBezTo>
                  <a:pt x="2753" y="12454"/>
                  <a:pt x="2815" y="12534"/>
                  <a:pt x="2891" y="12534"/>
                </a:cubicBezTo>
                <a:cubicBezTo>
                  <a:pt x="2968" y="12534"/>
                  <a:pt x="3029" y="12454"/>
                  <a:pt x="3029" y="12356"/>
                </a:cubicBezTo>
                <a:cubicBezTo>
                  <a:pt x="3029" y="12258"/>
                  <a:pt x="2968" y="12178"/>
                  <a:pt x="2891" y="12178"/>
                </a:cubicBezTo>
                <a:close/>
                <a:moveTo>
                  <a:pt x="3713" y="12178"/>
                </a:moveTo>
                <a:cubicBezTo>
                  <a:pt x="3637" y="12178"/>
                  <a:pt x="3575" y="12258"/>
                  <a:pt x="3575" y="12356"/>
                </a:cubicBezTo>
                <a:cubicBezTo>
                  <a:pt x="3575" y="12454"/>
                  <a:pt x="3637" y="12532"/>
                  <a:pt x="3713" y="12532"/>
                </a:cubicBezTo>
                <a:cubicBezTo>
                  <a:pt x="3790" y="12532"/>
                  <a:pt x="3851" y="12454"/>
                  <a:pt x="3851" y="12356"/>
                </a:cubicBezTo>
                <a:cubicBezTo>
                  <a:pt x="3851" y="12258"/>
                  <a:pt x="3790" y="12178"/>
                  <a:pt x="3713" y="12178"/>
                </a:cubicBezTo>
                <a:close/>
                <a:moveTo>
                  <a:pt x="4453" y="12178"/>
                </a:moveTo>
                <a:cubicBezTo>
                  <a:pt x="4376" y="12178"/>
                  <a:pt x="4314" y="12258"/>
                  <a:pt x="4314" y="12356"/>
                </a:cubicBezTo>
                <a:cubicBezTo>
                  <a:pt x="4314" y="12454"/>
                  <a:pt x="4376" y="12532"/>
                  <a:pt x="4453" y="12532"/>
                </a:cubicBezTo>
                <a:cubicBezTo>
                  <a:pt x="4529" y="12532"/>
                  <a:pt x="4590" y="12454"/>
                  <a:pt x="4590" y="12356"/>
                </a:cubicBezTo>
                <a:cubicBezTo>
                  <a:pt x="4590" y="12258"/>
                  <a:pt x="4529" y="12178"/>
                  <a:pt x="4453" y="12178"/>
                </a:cubicBezTo>
                <a:close/>
                <a:moveTo>
                  <a:pt x="4864" y="12178"/>
                </a:moveTo>
                <a:cubicBezTo>
                  <a:pt x="4787" y="12178"/>
                  <a:pt x="4725" y="12258"/>
                  <a:pt x="4725" y="12356"/>
                </a:cubicBezTo>
                <a:cubicBezTo>
                  <a:pt x="4725" y="12454"/>
                  <a:pt x="4787" y="12532"/>
                  <a:pt x="4864" y="12532"/>
                </a:cubicBezTo>
                <a:cubicBezTo>
                  <a:pt x="4940" y="12532"/>
                  <a:pt x="5001" y="12454"/>
                  <a:pt x="5001" y="12356"/>
                </a:cubicBezTo>
                <a:cubicBezTo>
                  <a:pt x="5001" y="12258"/>
                  <a:pt x="4940" y="12178"/>
                  <a:pt x="4864" y="12178"/>
                </a:cubicBezTo>
                <a:close/>
                <a:moveTo>
                  <a:pt x="5274" y="12178"/>
                </a:moveTo>
                <a:cubicBezTo>
                  <a:pt x="5198" y="12178"/>
                  <a:pt x="5136" y="12258"/>
                  <a:pt x="5136" y="12356"/>
                </a:cubicBezTo>
                <a:cubicBezTo>
                  <a:pt x="5136" y="12454"/>
                  <a:pt x="5198" y="12532"/>
                  <a:pt x="5274" y="12532"/>
                </a:cubicBezTo>
                <a:cubicBezTo>
                  <a:pt x="5351" y="12532"/>
                  <a:pt x="5412" y="12454"/>
                  <a:pt x="5412" y="12356"/>
                </a:cubicBezTo>
                <a:cubicBezTo>
                  <a:pt x="5412" y="12258"/>
                  <a:pt x="5351" y="12178"/>
                  <a:pt x="5274" y="12178"/>
                </a:cubicBezTo>
                <a:close/>
                <a:moveTo>
                  <a:pt x="5644" y="12178"/>
                </a:moveTo>
                <a:cubicBezTo>
                  <a:pt x="5568" y="12178"/>
                  <a:pt x="5506" y="12258"/>
                  <a:pt x="5506" y="12356"/>
                </a:cubicBezTo>
                <a:cubicBezTo>
                  <a:pt x="5506" y="12454"/>
                  <a:pt x="5568" y="12532"/>
                  <a:pt x="5644" y="12532"/>
                </a:cubicBezTo>
                <a:cubicBezTo>
                  <a:pt x="5720" y="12532"/>
                  <a:pt x="5782" y="12454"/>
                  <a:pt x="5782" y="12356"/>
                </a:cubicBezTo>
                <a:cubicBezTo>
                  <a:pt x="5782" y="12258"/>
                  <a:pt x="5720" y="12178"/>
                  <a:pt x="5644" y="12178"/>
                </a:cubicBezTo>
                <a:close/>
                <a:moveTo>
                  <a:pt x="6055" y="12178"/>
                </a:moveTo>
                <a:cubicBezTo>
                  <a:pt x="5979" y="12178"/>
                  <a:pt x="5916" y="12258"/>
                  <a:pt x="5916" y="12356"/>
                </a:cubicBezTo>
                <a:cubicBezTo>
                  <a:pt x="5916" y="12454"/>
                  <a:pt x="5979" y="12532"/>
                  <a:pt x="6055" y="12532"/>
                </a:cubicBezTo>
                <a:cubicBezTo>
                  <a:pt x="6132" y="12532"/>
                  <a:pt x="6193" y="12454"/>
                  <a:pt x="6193" y="12356"/>
                </a:cubicBezTo>
                <a:cubicBezTo>
                  <a:pt x="6193" y="12258"/>
                  <a:pt x="6132" y="12178"/>
                  <a:pt x="6055" y="12178"/>
                </a:cubicBezTo>
                <a:close/>
                <a:moveTo>
                  <a:pt x="7247" y="12178"/>
                </a:moveTo>
                <a:cubicBezTo>
                  <a:pt x="7170" y="12178"/>
                  <a:pt x="7108" y="12258"/>
                  <a:pt x="7108" y="12356"/>
                </a:cubicBezTo>
                <a:cubicBezTo>
                  <a:pt x="7108" y="12454"/>
                  <a:pt x="7170" y="12532"/>
                  <a:pt x="7247" y="12532"/>
                </a:cubicBezTo>
                <a:cubicBezTo>
                  <a:pt x="7323" y="12532"/>
                  <a:pt x="7384" y="12454"/>
                  <a:pt x="7384" y="12356"/>
                </a:cubicBezTo>
                <a:cubicBezTo>
                  <a:pt x="7384" y="12258"/>
                  <a:pt x="7323" y="12178"/>
                  <a:pt x="7247" y="12178"/>
                </a:cubicBezTo>
                <a:close/>
                <a:moveTo>
                  <a:pt x="7616" y="12178"/>
                </a:moveTo>
                <a:cubicBezTo>
                  <a:pt x="7540" y="12178"/>
                  <a:pt x="7478" y="12258"/>
                  <a:pt x="7478" y="12356"/>
                </a:cubicBezTo>
                <a:cubicBezTo>
                  <a:pt x="7478" y="12454"/>
                  <a:pt x="7540" y="12532"/>
                  <a:pt x="7616" y="12532"/>
                </a:cubicBezTo>
                <a:cubicBezTo>
                  <a:pt x="7693" y="12532"/>
                  <a:pt x="7754" y="12454"/>
                  <a:pt x="7754" y="12356"/>
                </a:cubicBezTo>
                <a:cubicBezTo>
                  <a:pt x="7754" y="12258"/>
                  <a:pt x="7693" y="12178"/>
                  <a:pt x="7616" y="12178"/>
                </a:cubicBezTo>
                <a:close/>
                <a:moveTo>
                  <a:pt x="8027" y="12178"/>
                </a:moveTo>
                <a:cubicBezTo>
                  <a:pt x="7951" y="12178"/>
                  <a:pt x="7889" y="12258"/>
                  <a:pt x="7889" y="12356"/>
                </a:cubicBezTo>
                <a:cubicBezTo>
                  <a:pt x="7889" y="12454"/>
                  <a:pt x="7951" y="12532"/>
                  <a:pt x="8027" y="12532"/>
                </a:cubicBezTo>
                <a:cubicBezTo>
                  <a:pt x="8104" y="12532"/>
                  <a:pt x="8165" y="12454"/>
                  <a:pt x="8165" y="12356"/>
                </a:cubicBezTo>
                <a:cubicBezTo>
                  <a:pt x="8165" y="12258"/>
                  <a:pt x="8104" y="12178"/>
                  <a:pt x="8027" y="12178"/>
                </a:cubicBezTo>
                <a:close/>
                <a:moveTo>
                  <a:pt x="8438" y="12178"/>
                </a:moveTo>
                <a:cubicBezTo>
                  <a:pt x="8362" y="12178"/>
                  <a:pt x="8299" y="12258"/>
                  <a:pt x="8299" y="12356"/>
                </a:cubicBezTo>
                <a:cubicBezTo>
                  <a:pt x="8299" y="12454"/>
                  <a:pt x="8362" y="12532"/>
                  <a:pt x="8438" y="12532"/>
                </a:cubicBezTo>
                <a:cubicBezTo>
                  <a:pt x="8515" y="12532"/>
                  <a:pt x="8576" y="12454"/>
                  <a:pt x="8576" y="12356"/>
                </a:cubicBezTo>
                <a:cubicBezTo>
                  <a:pt x="8576" y="12258"/>
                  <a:pt x="8515" y="12178"/>
                  <a:pt x="8438" y="12178"/>
                </a:cubicBezTo>
                <a:close/>
                <a:moveTo>
                  <a:pt x="8808" y="12178"/>
                </a:moveTo>
                <a:cubicBezTo>
                  <a:pt x="8732" y="12178"/>
                  <a:pt x="8669" y="12258"/>
                  <a:pt x="8669" y="12356"/>
                </a:cubicBezTo>
                <a:cubicBezTo>
                  <a:pt x="8669" y="12454"/>
                  <a:pt x="8732" y="12532"/>
                  <a:pt x="8808" y="12532"/>
                </a:cubicBezTo>
                <a:cubicBezTo>
                  <a:pt x="8884" y="12532"/>
                  <a:pt x="8945" y="12454"/>
                  <a:pt x="8945" y="12356"/>
                </a:cubicBezTo>
                <a:cubicBezTo>
                  <a:pt x="8945" y="12258"/>
                  <a:pt x="8884" y="12178"/>
                  <a:pt x="8808" y="12178"/>
                </a:cubicBezTo>
                <a:close/>
                <a:moveTo>
                  <a:pt x="9219" y="12178"/>
                </a:moveTo>
                <a:cubicBezTo>
                  <a:pt x="9142" y="12178"/>
                  <a:pt x="9080" y="12258"/>
                  <a:pt x="9080" y="12356"/>
                </a:cubicBezTo>
                <a:cubicBezTo>
                  <a:pt x="9080" y="12454"/>
                  <a:pt x="9142" y="12532"/>
                  <a:pt x="9219" y="12532"/>
                </a:cubicBezTo>
                <a:cubicBezTo>
                  <a:pt x="9295" y="12532"/>
                  <a:pt x="9356" y="12454"/>
                  <a:pt x="9356" y="12356"/>
                </a:cubicBezTo>
                <a:cubicBezTo>
                  <a:pt x="9356" y="12258"/>
                  <a:pt x="9295" y="12178"/>
                  <a:pt x="9219" y="12178"/>
                </a:cubicBezTo>
                <a:close/>
                <a:moveTo>
                  <a:pt x="9589" y="12178"/>
                </a:moveTo>
                <a:cubicBezTo>
                  <a:pt x="9512" y="12178"/>
                  <a:pt x="9450" y="12258"/>
                  <a:pt x="9450" y="12356"/>
                </a:cubicBezTo>
                <a:cubicBezTo>
                  <a:pt x="9450" y="12454"/>
                  <a:pt x="9512" y="12532"/>
                  <a:pt x="9589" y="12532"/>
                </a:cubicBezTo>
                <a:cubicBezTo>
                  <a:pt x="9665" y="12532"/>
                  <a:pt x="9726" y="12454"/>
                  <a:pt x="9726" y="12356"/>
                </a:cubicBezTo>
                <a:cubicBezTo>
                  <a:pt x="9726" y="12258"/>
                  <a:pt x="9665" y="12178"/>
                  <a:pt x="9589" y="12178"/>
                </a:cubicBezTo>
                <a:close/>
                <a:moveTo>
                  <a:pt x="9999" y="12178"/>
                </a:moveTo>
                <a:cubicBezTo>
                  <a:pt x="9923" y="12178"/>
                  <a:pt x="9861" y="12258"/>
                  <a:pt x="9861" y="12356"/>
                </a:cubicBezTo>
                <a:cubicBezTo>
                  <a:pt x="9861" y="12454"/>
                  <a:pt x="9923" y="12532"/>
                  <a:pt x="9999" y="12532"/>
                </a:cubicBezTo>
                <a:cubicBezTo>
                  <a:pt x="10076" y="12532"/>
                  <a:pt x="10137" y="12454"/>
                  <a:pt x="10137" y="12356"/>
                </a:cubicBezTo>
                <a:cubicBezTo>
                  <a:pt x="10137" y="12258"/>
                  <a:pt x="10076" y="12178"/>
                  <a:pt x="9999" y="12178"/>
                </a:cubicBezTo>
                <a:close/>
                <a:moveTo>
                  <a:pt x="10410" y="12178"/>
                </a:moveTo>
                <a:cubicBezTo>
                  <a:pt x="10334" y="12178"/>
                  <a:pt x="10272" y="12258"/>
                  <a:pt x="10272" y="12356"/>
                </a:cubicBezTo>
                <a:cubicBezTo>
                  <a:pt x="10272" y="12454"/>
                  <a:pt x="10334" y="12532"/>
                  <a:pt x="10410" y="12532"/>
                </a:cubicBezTo>
                <a:cubicBezTo>
                  <a:pt x="10487" y="12532"/>
                  <a:pt x="10548" y="12454"/>
                  <a:pt x="10548" y="12356"/>
                </a:cubicBezTo>
                <a:cubicBezTo>
                  <a:pt x="10548" y="12258"/>
                  <a:pt x="10487" y="12178"/>
                  <a:pt x="10410" y="12178"/>
                </a:cubicBezTo>
                <a:close/>
                <a:moveTo>
                  <a:pt x="10780" y="12178"/>
                </a:moveTo>
                <a:cubicBezTo>
                  <a:pt x="10704" y="12178"/>
                  <a:pt x="10641" y="12258"/>
                  <a:pt x="10641" y="12356"/>
                </a:cubicBezTo>
                <a:cubicBezTo>
                  <a:pt x="10641" y="12454"/>
                  <a:pt x="10704" y="12532"/>
                  <a:pt x="10780" y="12532"/>
                </a:cubicBezTo>
                <a:cubicBezTo>
                  <a:pt x="10856" y="12532"/>
                  <a:pt x="10917" y="12454"/>
                  <a:pt x="10917" y="12356"/>
                </a:cubicBezTo>
                <a:cubicBezTo>
                  <a:pt x="10917" y="12258"/>
                  <a:pt x="10856" y="12178"/>
                  <a:pt x="10780" y="12178"/>
                </a:cubicBezTo>
                <a:close/>
                <a:moveTo>
                  <a:pt x="11191" y="12178"/>
                </a:moveTo>
                <a:cubicBezTo>
                  <a:pt x="11115" y="12178"/>
                  <a:pt x="11052" y="12258"/>
                  <a:pt x="11052" y="12356"/>
                </a:cubicBezTo>
                <a:cubicBezTo>
                  <a:pt x="11052" y="12454"/>
                  <a:pt x="11115" y="12532"/>
                  <a:pt x="11191" y="12532"/>
                </a:cubicBezTo>
                <a:cubicBezTo>
                  <a:pt x="11267" y="12532"/>
                  <a:pt x="11328" y="12454"/>
                  <a:pt x="11328" y="12356"/>
                </a:cubicBezTo>
                <a:cubicBezTo>
                  <a:pt x="11328" y="12258"/>
                  <a:pt x="11267" y="12178"/>
                  <a:pt x="11191" y="12178"/>
                </a:cubicBezTo>
                <a:close/>
                <a:moveTo>
                  <a:pt x="11602" y="12178"/>
                </a:moveTo>
                <a:cubicBezTo>
                  <a:pt x="11526" y="12178"/>
                  <a:pt x="11463" y="12258"/>
                  <a:pt x="11463" y="12356"/>
                </a:cubicBezTo>
                <a:cubicBezTo>
                  <a:pt x="11463" y="12454"/>
                  <a:pt x="11526" y="12532"/>
                  <a:pt x="11602" y="12532"/>
                </a:cubicBezTo>
                <a:cubicBezTo>
                  <a:pt x="11678" y="12532"/>
                  <a:pt x="11739" y="12454"/>
                  <a:pt x="11739" y="12356"/>
                </a:cubicBezTo>
                <a:cubicBezTo>
                  <a:pt x="11739" y="12258"/>
                  <a:pt x="11678" y="12178"/>
                  <a:pt x="11602" y="12178"/>
                </a:cubicBezTo>
                <a:close/>
                <a:moveTo>
                  <a:pt x="11972" y="12178"/>
                </a:moveTo>
                <a:cubicBezTo>
                  <a:pt x="11895" y="12178"/>
                  <a:pt x="11833" y="12258"/>
                  <a:pt x="11833" y="12356"/>
                </a:cubicBezTo>
                <a:cubicBezTo>
                  <a:pt x="11833" y="12454"/>
                  <a:pt x="11895" y="12532"/>
                  <a:pt x="11972" y="12532"/>
                </a:cubicBezTo>
                <a:cubicBezTo>
                  <a:pt x="12048" y="12532"/>
                  <a:pt x="12109" y="12454"/>
                  <a:pt x="12109" y="12356"/>
                </a:cubicBezTo>
                <a:cubicBezTo>
                  <a:pt x="12109" y="12258"/>
                  <a:pt x="12048" y="12178"/>
                  <a:pt x="11972" y="12178"/>
                </a:cubicBezTo>
                <a:close/>
                <a:moveTo>
                  <a:pt x="12382" y="12178"/>
                </a:moveTo>
                <a:cubicBezTo>
                  <a:pt x="12306" y="12178"/>
                  <a:pt x="12244" y="12258"/>
                  <a:pt x="12244" y="12356"/>
                </a:cubicBezTo>
                <a:cubicBezTo>
                  <a:pt x="12244" y="12454"/>
                  <a:pt x="12306" y="12532"/>
                  <a:pt x="12382" y="12532"/>
                </a:cubicBezTo>
                <a:cubicBezTo>
                  <a:pt x="12459" y="12532"/>
                  <a:pt x="12520" y="12454"/>
                  <a:pt x="12520" y="12356"/>
                </a:cubicBezTo>
                <a:cubicBezTo>
                  <a:pt x="12520" y="12258"/>
                  <a:pt x="12459" y="12178"/>
                  <a:pt x="12382" y="12178"/>
                </a:cubicBezTo>
                <a:close/>
                <a:moveTo>
                  <a:pt x="12752" y="12178"/>
                </a:moveTo>
                <a:cubicBezTo>
                  <a:pt x="12676" y="12178"/>
                  <a:pt x="12614" y="12258"/>
                  <a:pt x="12614" y="12356"/>
                </a:cubicBezTo>
                <a:cubicBezTo>
                  <a:pt x="12614" y="12454"/>
                  <a:pt x="12676" y="12532"/>
                  <a:pt x="12752" y="12532"/>
                </a:cubicBezTo>
                <a:cubicBezTo>
                  <a:pt x="12829" y="12532"/>
                  <a:pt x="12890" y="12454"/>
                  <a:pt x="12890" y="12356"/>
                </a:cubicBezTo>
                <a:cubicBezTo>
                  <a:pt x="12890" y="12258"/>
                  <a:pt x="12829" y="12178"/>
                  <a:pt x="12752" y="12178"/>
                </a:cubicBezTo>
                <a:close/>
                <a:moveTo>
                  <a:pt x="13163" y="12178"/>
                </a:moveTo>
                <a:cubicBezTo>
                  <a:pt x="13087" y="12178"/>
                  <a:pt x="13024" y="12258"/>
                  <a:pt x="13024" y="12356"/>
                </a:cubicBezTo>
                <a:cubicBezTo>
                  <a:pt x="13024" y="12454"/>
                  <a:pt x="13087" y="12532"/>
                  <a:pt x="13163" y="12532"/>
                </a:cubicBezTo>
                <a:cubicBezTo>
                  <a:pt x="13240" y="12532"/>
                  <a:pt x="13301" y="12454"/>
                  <a:pt x="13301" y="12356"/>
                </a:cubicBezTo>
                <a:cubicBezTo>
                  <a:pt x="13301" y="12258"/>
                  <a:pt x="13240" y="12178"/>
                  <a:pt x="13163" y="12178"/>
                </a:cubicBezTo>
                <a:close/>
                <a:moveTo>
                  <a:pt x="13574" y="12178"/>
                </a:moveTo>
                <a:cubicBezTo>
                  <a:pt x="13498" y="12178"/>
                  <a:pt x="13435" y="12258"/>
                  <a:pt x="13435" y="12356"/>
                </a:cubicBezTo>
                <a:cubicBezTo>
                  <a:pt x="13435" y="12454"/>
                  <a:pt x="13498" y="12532"/>
                  <a:pt x="13574" y="12532"/>
                </a:cubicBezTo>
                <a:cubicBezTo>
                  <a:pt x="13650" y="12532"/>
                  <a:pt x="13711" y="12454"/>
                  <a:pt x="13711" y="12356"/>
                </a:cubicBezTo>
                <a:cubicBezTo>
                  <a:pt x="13711" y="12258"/>
                  <a:pt x="13650" y="12178"/>
                  <a:pt x="13574" y="12178"/>
                </a:cubicBezTo>
                <a:close/>
                <a:moveTo>
                  <a:pt x="13985" y="12178"/>
                </a:moveTo>
                <a:cubicBezTo>
                  <a:pt x="13908" y="12178"/>
                  <a:pt x="13846" y="12258"/>
                  <a:pt x="13846" y="12356"/>
                </a:cubicBezTo>
                <a:cubicBezTo>
                  <a:pt x="13846" y="12454"/>
                  <a:pt x="13908" y="12532"/>
                  <a:pt x="13985" y="12532"/>
                </a:cubicBezTo>
                <a:cubicBezTo>
                  <a:pt x="14061" y="12532"/>
                  <a:pt x="14122" y="12454"/>
                  <a:pt x="14122" y="12356"/>
                </a:cubicBezTo>
                <a:cubicBezTo>
                  <a:pt x="14122" y="12258"/>
                  <a:pt x="14061" y="12178"/>
                  <a:pt x="13985" y="12178"/>
                </a:cubicBezTo>
                <a:close/>
                <a:moveTo>
                  <a:pt x="14355" y="12178"/>
                </a:moveTo>
                <a:cubicBezTo>
                  <a:pt x="14278" y="12178"/>
                  <a:pt x="14216" y="12258"/>
                  <a:pt x="14216" y="12356"/>
                </a:cubicBezTo>
                <a:cubicBezTo>
                  <a:pt x="14216" y="12454"/>
                  <a:pt x="14278" y="12532"/>
                  <a:pt x="14355" y="12532"/>
                </a:cubicBezTo>
                <a:cubicBezTo>
                  <a:pt x="14431" y="12532"/>
                  <a:pt x="14492" y="12454"/>
                  <a:pt x="14492" y="12356"/>
                </a:cubicBezTo>
                <a:cubicBezTo>
                  <a:pt x="14492" y="12258"/>
                  <a:pt x="14431" y="12178"/>
                  <a:pt x="14355" y="12178"/>
                </a:cubicBezTo>
                <a:close/>
                <a:moveTo>
                  <a:pt x="14765" y="12178"/>
                </a:moveTo>
                <a:cubicBezTo>
                  <a:pt x="14689" y="12178"/>
                  <a:pt x="14627" y="12258"/>
                  <a:pt x="14627" y="12356"/>
                </a:cubicBezTo>
                <a:cubicBezTo>
                  <a:pt x="14627" y="12454"/>
                  <a:pt x="14689" y="12532"/>
                  <a:pt x="14765" y="12532"/>
                </a:cubicBezTo>
                <a:cubicBezTo>
                  <a:pt x="14842" y="12532"/>
                  <a:pt x="14903" y="12454"/>
                  <a:pt x="14903" y="12356"/>
                </a:cubicBezTo>
                <a:cubicBezTo>
                  <a:pt x="14903" y="12258"/>
                  <a:pt x="14842" y="12178"/>
                  <a:pt x="14765" y="12178"/>
                </a:cubicBezTo>
                <a:close/>
                <a:moveTo>
                  <a:pt x="15135" y="12178"/>
                </a:moveTo>
                <a:cubicBezTo>
                  <a:pt x="15059" y="12178"/>
                  <a:pt x="14997" y="12258"/>
                  <a:pt x="14997" y="12356"/>
                </a:cubicBezTo>
                <a:cubicBezTo>
                  <a:pt x="14997" y="12454"/>
                  <a:pt x="15059" y="12532"/>
                  <a:pt x="15135" y="12532"/>
                </a:cubicBezTo>
                <a:cubicBezTo>
                  <a:pt x="15212" y="12532"/>
                  <a:pt x="15273" y="12454"/>
                  <a:pt x="15273" y="12356"/>
                </a:cubicBezTo>
                <a:cubicBezTo>
                  <a:pt x="15273" y="12258"/>
                  <a:pt x="15212" y="12178"/>
                  <a:pt x="15135" y="12178"/>
                </a:cubicBezTo>
                <a:close/>
                <a:moveTo>
                  <a:pt x="15546" y="12178"/>
                </a:moveTo>
                <a:cubicBezTo>
                  <a:pt x="15470" y="12178"/>
                  <a:pt x="15407" y="12258"/>
                  <a:pt x="15407" y="12356"/>
                </a:cubicBezTo>
                <a:cubicBezTo>
                  <a:pt x="15407" y="12454"/>
                  <a:pt x="15470" y="12532"/>
                  <a:pt x="15546" y="12532"/>
                </a:cubicBezTo>
                <a:cubicBezTo>
                  <a:pt x="15623" y="12532"/>
                  <a:pt x="15684" y="12454"/>
                  <a:pt x="15684" y="12356"/>
                </a:cubicBezTo>
                <a:cubicBezTo>
                  <a:pt x="15684" y="12258"/>
                  <a:pt x="15623" y="12178"/>
                  <a:pt x="15546" y="12178"/>
                </a:cubicBezTo>
                <a:close/>
                <a:moveTo>
                  <a:pt x="15957" y="12178"/>
                </a:moveTo>
                <a:cubicBezTo>
                  <a:pt x="15881" y="12178"/>
                  <a:pt x="15818" y="12258"/>
                  <a:pt x="15818" y="12356"/>
                </a:cubicBezTo>
                <a:cubicBezTo>
                  <a:pt x="15818" y="12454"/>
                  <a:pt x="15881" y="12532"/>
                  <a:pt x="15957" y="12532"/>
                </a:cubicBezTo>
                <a:cubicBezTo>
                  <a:pt x="16033" y="12532"/>
                  <a:pt x="16094" y="12454"/>
                  <a:pt x="16094" y="12356"/>
                </a:cubicBezTo>
                <a:cubicBezTo>
                  <a:pt x="16094" y="12258"/>
                  <a:pt x="16033" y="12178"/>
                  <a:pt x="15957" y="12178"/>
                </a:cubicBezTo>
                <a:close/>
                <a:moveTo>
                  <a:pt x="16327" y="12178"/>
                </a:moveTo>
                <a:cubicBezTo>
                  <a:pt x="16250" y="12178"/>
                  <a:pt x="16188" y="12258"/>
                  <a:pt x="16188" y="12356"/>
                </a:cubicBezTo>
                <a:cubicBezTo>
                  <a:pt x="16188" y="12454"/>
                  <a:pt x="16250" y="12532"/>
                  <a:pt x="16327" y="12532"/>
                </a:cubicBezTo>
                <a:cubicBezTo>
                  <a:pt x="16403" y="12532"/>
                  <a:pt x="16464" y="12454"/>
                  <a:pt x="16464" y="12356"/>
                </a:cubicBezTo>
                <a:cubicBezTo>
                  <a:pt x="16464" y="12258"/>
                  <a:pt x="16403" y="12178"/>
                  <a:pt x="16327" y="12178"/>
                </a:cubicBezTo>
                <a:close/>
                <a:moveTo>
                  <a:pt x="2111" y="12653"/>
                </a:moveTo>
                <a:cubicBezTo>
                  <a:pt x="2034" y="12653"/>
                  <a:pt x="1972" y="12732"/>
                  <a:pt x="1972" y="12831"/>
                </a:cubicBezTo>
                <a:cubicBezTo>
                  <a:pt x="1972" y="12928"/>
                  <a:pt x="2034" y="13007"/>
                  <a:pt x="2111" y="13007"/>
                </a:cubicBezTo>
                <a:cubicBezTo>
                  <a:pt x="2187" y="13007"/>
                  <a:pt x="2248" y="12928"/>
                  <a:pt x="2248" y="12831"/>
                </a:cubicBezTo>
                <a:cubicBezTo>
                  <a:pt x="2248" y="12732"/>
                  <a:pt x="2187" y="12653"/>
                  <a:pt x="2111" y="12653"/>
                </a:cubicBezTo>
                <a:close/>
                <a:moveTo>
                  <a:pt x="2522" y="12653"/>
                </a:moveTo>
                <a:cubicBezTo>
                  <a:pt x="2445" y="12653"/>
                  <a:pt x="2383" y="12732"/>
                  <a:pt x="2383" y="12831"/>
                </a:cubicBezTo>
                <a:cubicBezTo>
                  <a:pt x="2383" y="12928"/>
                  <a:pt x="2445" y="13007"/>
                  <a:pt x="2522" y="13007"/>
                </a:cubicBezTo>
                <a:cubicBezTo>
                  <a:pt x="2598" y="13007"/>
                  <a:pt x="2659" y="12928"/>
                  <a:pt x="2659" y="12831"/>
                </a:cubicBezTo>
                <a:cubicBezTo>
                  <a:pt x="2659" y="12732"/>
                  <a:pt x="2598" y="12653"/>
                  <a:pt x="2522" y="12653"/>
                </a:cubicBezTo>
                <a:close/>
                <a:moveTo>
                  <a:pt x="2891" y="12653"/>
                </a:moveTo>
                <a:cubicBezTo>
                  <a:pt x="2815" y="12653"/>
                  <a:pt x="2753" y="12732"/>
                  <a:pt x="2753" y="12831"/>
                </a:cubicBezTo>
                <a:cubicBezTo>
                  <a:pt x="2753" y="12928"/>
                  <a:pt x="2815" y="13007"/>
                  <a:pt x="2891" y="13007"/>
                </a:cubicBezTo>
                <a:cubicBezTo>
                  <a:pt x="2968" y="13007"/>
                  <a:pt x="3029" y="12928"/>
                  <a:pt x="3029" y="12831"/>
                </a:cubicBezTo>
                <a:cubicBezTo>
                  <a:pt x="3029" y="12732"/>
                  <a:pt x="2968" y="12653"/>
                  <a:pt x="2891" y="12653"/>
                </a:cubicBezTo>
                <a:close/>
                <a:moveTo>
                  <a:pt x="3302" y="12653"/>
                </a:moveTo>
                <a:cubicBezTo>
                  <a:pt x="3226" y="12653"/>
                  <a:pt x="3164" y="12733"/>
                  <a:pt x="3164" y="12831"/>
                </a:cubicBezTo>
                <a:cubicBezTo>
                  <a:pt x="3164" y="12929"/>
                  <a:pt x="3226" y="13007"/>
                  <a:pt x="3302" y="13007"/>
                </a:cubicBezTo>
                <a:cubicBezTo>
                  <a:pt x="3379" y="13007"/>
                  <a:pt x="3440" y="12929"/>
                  <a:pt x="3440" y="12831"/>
                </a:cubicBezTo>
                <a:cubicBezTo>
                  <a:pt x="3440" y="12733"/>
                  <a:pt x="3379" y="12653"/>
                  <a:pt x="3302" y="12653"/>
                </a:cubicBezTo>
                <a:close/>
                <a:moveTo>
                  <a:pt x="5274" y="12653"/>
                </a:moveTo>
                <a:cubicBezTo>
                  <a:pt x="5198" y="12653"/>
                  <a:pt x="5136" y="12732"/>
                  <a:pt x="5136" y="12831"/>
                </a:cubicBezTo>
                <a:cubicBezTo>
                  <a:pt x="5136" y="12928"/>
                  <a:pt x="5198" y="13007"/>
                  <a:pt x="5274" y="13007"/>
                </a:cubicBezTo>
                <a:cubicBezTo>
                  <a:pt x="5351" y="13007"/>
                  <a:pt x="5412" y="12928"/>
                  <a:pt x="5412" y="12831"/>
                </a:cubicBezTo>
                <a:cubicBezTo>
                  <a:pt x="5412" y="12732"/>
                  <a:pt x="5351" y="12653"/>
                  <a:pt x="5274" y="12653"/>
                </a:cubicBezTo>
                <a:close/>
                <a:moveTo>
                  <a:pt x="6425" y="12653"/>
                </a:moveTo>
                <a:cubicBezTo>
                  <a:pt x="6349" y="12653"/>
                  <a:pt x="6286" y="12732"/>
                  <a:pt x="6286" y="12831"/>
                </a:cubicBezTo>
                <a:cubicBezTo>
                  <a:pt x="6286" y="12928"/>
                  <a:pt x="6349" y="13007"/>
                  <a:pt x="6425" y="13007"/>
                </a:cubicBezTo>
                <a:cubicBezTo>
                  <a:pt x="6501" y="13007"/>
                  <a:pt x="6562" y="12928"/>
                  <a:pt x="6562" y="12831"/>
                </a:cubicBezTo>
                <a:cubicBezTo>
                  <a:pt x="6562" y="12732"/>
                  <a:pt x="6501" y="12653"/>
                  <a:pt x="6425" y="12653"/>
                </a:cubicBezTo>
                <a:close/>
                <a:moveTo>
                  <a:pt x="6836" y="12653"/>
                </a:moveTo>
                <a:cubicBezTo>
                  <a:pt x="6759" y="12653"/>
                  <a:pt x="6697" y="12732"/>
                  <a:pt x="6697" y="12831"/>
                </a:cubicBezTo>
                <a:cubicBezTo>
                  <a:pt x="6697" y="12928"/>
                  <a:pt x="6759" y="13007"/>
                  <a:pt x="6836" y="13007"/>
                </a:cubicBezTo>
                <a:cubicBezTo>
                  <a:pt x="6912" y="13007"/>
                  <a:pt x="6973" y="12928"/>
                  <a:pt x="6973" y="12831"/>
                </a:cubicBezTo>
                <a:cubicBezTo>
                  <a:pt x="6973" y="12732"/>
                  <a:pt x="6912" y="12653"/>
                  <a:pt x="6836" y="12653"/>
                </a:cubicBezTo>
                <a:close/>
                <a:moveTo>
                  <a:pt x="7247" y="12653"/>
                </a:moveTo>
                <a:cubicBezTo>
                  <a:pt x="7170" y="12653"/>
                  <a:pt x="7108" y="12733"/>
                  <a:pt x="7108" y="12831"/>
                </a:cubicBezTo>
                <a:cubicBezTo>
                  <a:pt x="7108" y="12929"/>
                  <a:pt x="7170" y="13007"/>
                  <a:pt x="7247" y="13007"/>
                </a:cubicBezTo>
                <a:cubicBezTo>
                  <a:pt x="7323" y="13007"/>
                  <a:pt x="7384" y="12929"/>
                  <a:pt x="7384" y="12831"/>
                </a:cubicBezTo>
                <a:cubicBezTo>
                  <a:pt x="7384" y="12733"/>
                  <a:pt x="7323" y="12653"/>
                  <a:pt x="7247" y="12653"/>
                </a:cubicBezTo>
                <a:close/>
                <a:moveTo>
                  <a:pt x="7658" y="12653"/>
                </a:moveTo>
                <a:cubicBezTo>
                  <a:pt x="7581" y="12653"/>
                  <a:pt x="7519" y="12733"/>
                  <a:pt x="7519" y="12831"/>
                </a:cubicBezTo>
                <a:cubicBezTo>
                  <a:pt x="7519" y="12929"/>
                  <a:pt x="7581" y="13007"/>
                  <a:pt x="7658" y="13007"/>
                </a:cubicBezTo>
                <a:cubicBezTo>
                  <a:pt x="7734" y="13007"/>
                  <a:pt x="7795" y="12929"/>
                  <a:pt x="7795" y="12831"/>
                </a:cubicBezTo>
                <a:cubicBezTo>
                  <a:pt x="7795" y="12733"/>
                  <a:pt x="7734" y="12653"/>
                  <a:pt x="7658" y="12653"/>
                </a:cubicBezTo>
                <a:close/>
                <a:moveTo>
                  <a:pt x="8027" y="12653"/>
                </a:moveTo>
                <a:cubicBezTo>
                  <a:pt x="7951" y="12653"/>
                  <a:pt x="7889" y="12733"/>
                  <a:pt x="7889" y="12831"/>
                </a:cubicBezTo>
                <a:cubicBezTo>
                  <a:pt x="7889" y="12929"/>
                  <a:pt x="7951" y="13007"/>
                  <a:pt x="8027" y="13007"/>
                </a:cubicBezTo>
                <a:cubicBezTo>
                  <a:pt x="8104" y="13007"/>
                  <a:pt x="8165" y="12929"/>
                  <a:pt x="8165" y="12831"/>
                </a:cubicBezTo>
                <a:cubicBezTo>
                  <a:pt x="8165" y="12733"/>
                  <a:pt x="8104" y="12653"/>
                  <a:pt x="8027" y="12653"/>
                </a:cubicBezTo>
                <a:close/>
                <a:moveTo>
                  <a:pt x="8438" y="12653"/>
                </a:moveTo>
                <a:cubicBezTo>
                  <a:pt x="8362" y="12653"/>
                  <a:pt x="8299" y="12733"/>
                  <a:pt x="8299" y="12831"/>
                </a:cubicBezTo>
                <a:cubicBezTo>
                  <a:pt x="8299" y="12929"/>
                  <a:pt x="8362" y="13007"/>
                  <a:pt x="8438" y="13007"/>
                </a:cubicBezTo>
                <a:cubicBezTo>
                  <a:pt x="8515" y="13007"/>
                  <a:pt x="8576" y="12929"/>
                  <a:pt x="8576" y="12831"/>
                </a:cubicBezTo>
                <a:cubicBezTo>
                  <a:pt x="8576" y="12733"/>
                  <a:pt x="8515" y="12653"/>
                  <a:pt x="8438" y="12653"/>
                </a:cubicBezTo>
                <a:close/>
                <a:moveTo>
                  <a:pt x="8808" y="12653"/>
                </a:moveTo>
                <a:cubicBezTo>
                  <a:pt x="8732" y="12653"/>
                  <a:pt x="8669" y="12733"/>
                  <a:pt x="8669" y="12831"/>
                </a:cubicBezTo>
                <a:cubicBezTo>
                  <a:pt x="8669" y="12929"/>
                  <a:pt x="8732" y="13007"/>
                  <a:pt x="8808" y="13007"/>
                </a:cubicBezTo>
                <a:cubicBezTo>
                  <a:pt x="8884" y="13007"/>
                  <a:pt x="8945" y="12929"/>
                  <a:pt x="8945" y="12831"/>
                </a:cubicBezTo>
                <a:cubicBezTo>
                  <a:pt x="8945" y="12733"/>
                  <a:pt x="8884" y="12653"/>
                  <a:pt x="8808" y="12653"/>
                </a:cubicBezTo>
                <a:close/>
                <a:moveTo>
                  <a:pt x="9219" y="12653"/>
                </a:moveTo>
                <a:cubicBezTo>
                  <a:pt x="9142" y="12653"/>
                  <a:pt x="9080" y="12733"/>
                  <a:pt x="9080" y="12831"/>
                </a:cubicBezTo>
                <a:cubicBezTo>
                  <a:pt x="9080" y="12929"/>
                  <a:pt x="9142" y="13007"/>
                  <a:pt x="9219" y="13007"/>
                </a:cubicBezTo>
                <a:cubicBezTo>
                  <a:pt x="9295" y="13007"/>
                  <a:pt x="9356" y="12929"/>
                  <a:pt x="9356" y="12831"/>
                </a:cubicBezTo>
                <a:cubicBezTo>
                  <a:pt x="9356" y="12733"/>
                  <a:pt x="9295" y="12653"/>
                  <a:pt x="9219" y="12653"/>
                </a:cubicBezTo>
                <a:close/>
                <a:moveTo>
                  <a:pt x="9589" y="12653"/>
                </a:moveTo>
                <a:cubicBezTo>
                  <a:pt x="9512" y="12653"/>
                  <a:pt x="9450" y="12733"/>
                  <a:pt x="9450" y="12831"/>
                </a:cubicBezTo>
                <a:cubicBezTo>
                  <a:pt x="9450" y="12929"/>
                  <a:pt x="9512" y="13007"/>
                  <a:pt x="9589" y="13007"/>
                </a:cubicBezTo>
                <a:cubicBezTo>
                  <a:pt x="9665" y="13007"/>
                  <a:pt x="9726" y="12929"/>
                  <a:pt x="9726" y="12831"/>
                </a:cubicBezTo>
                <a:cubicBezTo>
                  <a:pt x="9726" y="12733"/>
                  <a:pt x="9665" y="12653"/>
                  <a:pt x="9589" y="12653"/>
                </a:cubicBezTo>
                <a:close/>
                <a:moveTo>
                  <a:pt x="9999" y="12653"/>
                </a:moveTo>
                <a:cubicBezTo>
                  <a:pt x="9923" y="12653"/>
                  <a:pt x="9861" y="12733"/>
                  <a:pt x="9861" y="12831"/>
                </a:cubicBezTo>
                <a:cubicBezTo>
                  <a:pt x="9861" y="12929"/>
                  <a:pt x="9923" y="13007"/>
                  <a:pt x="9999" y="13007"/>
                </a:cubicBezTo>
                <a:cubicBezTo>
                  <a:pt x="10076" y="13007"/>
                  <a:pt x="10137" y="12929"/>
                  <a:pt x="10137" y="12831"/>
                </a:cubicBezTo>
                <a:cubicBezTo>
                  <a:pt x="10137" y="12733"/>
                  <a:pt x="10076" y="12653"/>
                  <a:pt x="9999" y="12653"/>
                </a:cubicBezTo>
                <a:close/>
                <a:moveTo>
                  <a:pt x="10410" y="12653"/>
                </a:moveTo>
                <a:cubicBezTo>
                  <a:pt x="10334" y="12653"/>
                  <a:pt x="10272" y="12733"/>
                  <a:pt x="10272" y="12831"/>
                </a:cubicBezTo>
                <a:cubicBezTo>
                  <a:pt x="10272" y="12929"/>
                  <a:pt x="10334" y="13007"/>
                  <a:pt x="10410" y="13007"/>
                </a:cubicBezTo>
                <a:cubicBezTo>
                  <a:pt x="10487" y="13007"/>
                  <a:pt x="10548" y="12929"/>
                  <a:pt x="10548" y="12831"/>
                </a:cubicBezTo>
                <a:cubicBezTo>
                  <a:pt x="10548" y="12733"/>
                  <a:pt x="10487" y="12653"/>
                  <a:pt x="10410" y="12653"/>
                </a:cubicBezTo>
                <a:close/>
                <a:moveTo>
                  <a:pt x="10780" y="12653"/>
                </a:moveTo>
                <a:cubicBezTo>
                  <a:pt x="10704" y="12653"/>
                  <a:pt x="10641" y="12733"/>
                  <a:pt x="10641" y="12831"/>
                </a:cubicBezTo>
                <a:cubicBezTo>
                  <a:pt x="10641" y="12929"/>
                  <a:pt x="10704" y="13007"/>
                  <a:pt x="10780" y="13007"/>
                </a:cubicBezTo>
                <a:cubicBezTo>
                  <a:pt x="10856" y="13007"/>
                  <a:pt x="10917" y="12929"/>
                  <a:pt x="10917" y="12831"/>
                </a:cubicBezTo>
                <a:cubicBezTo>
                  <a:pt x="10917" y="12733"/>
                  <a:pt x="10856" y="12653"/>
                  <a:pt x="10780" y="12653"/>
                </a:cubicBezTo>
                <a:close/>
                <a:moveTo>
                  <a:pt x="11191" y="12653"/>
                </a:moveTo>
                <a:cubicBezTo>
                  <a:pt x="11115" y="12653"/>
                  <a:pt x="11052" y="12733"/>
                  <a:pt x="11052" y="12831"/>
                </a:cubicBezTo>
                <a:cubicBezTo>
                  <a:pt x="11052" y="12929"/>
                  <a:pt x="11115" y="13007"/>
                  <a:pt x="11191" y="13007"/>
                </a:cubicBezTo>
                <a:cubicBezTo>
                  <a:pt x="11267" y="13007"/>
                  <a:pt x="11328" y="12929"/>
                  <a:pt x="11328" y="12831"/>
                </a:cubicBezTo>
                <a:cubicBezTo>
                  <a:pt x="11328" y="12733"/>
                  <a:pt x="11267" y="12653"/>
                  <a:pt x="11191" y="12653"/>
                </a:cubicBezTo>
                <a:close/>
                <a:moveTo>
                  <a:pt x="11602" y="12653"/>
                </a:moveTo>
                <a:cubicBezTo>
                  <a:pt x="11526" y="12653"/>
                  <a:pt x="11463" y="12733"/>
                  <a:pt x="11463" y="12831"/>
                </a:cubicBezTo>
                <a:cubicBezTo>
                  <a:pt x="11463" y="12929"/>
                  <a:pt x="11526" y="13007"/>
                  <a:pt x="11602" y="13007"/>
                </a:cubicBezTo>
                <a:cubicBezTo>
                  <a:pt x="11678" y="13007"/>
                  <a:pt x="11739" y="12929"/>
                  <a:pt x="11739" y="12831"/>
                </a:cubicBezTo>
                <a:cubicBezTo>
                  <a:pt x="11739" y="12733"/>
                  <a:pt x="11678" y="12653"/>
                  <a:pt x="11602" y="12653"/>
                </a:cubicBezTo>
                <a:close/>
                <a:moveTo>
                  <a:pt x="11972" y="12653"/>
                </a:moveTo>
                <a:cubicBezTo>
                  <a:pt x="11895" y="12653"/>
                  <a:pt x="11833" y="12733"/>
                  <a:pt x="11833" y="12831"/>
                </a:cubicBezTo>
                <a:cubicBezTo>
                  <a:pt x="11833" y="12929"/>
                  <a:pt x="11895" y="13007"/>
                  <a:pt x="11972" y="13007"/>
                </a:cubicBezTo>
                <a:cubicBezTo>
                  <a:pt x="12048" y="13007"/>
                  <a:pt x="12109" y="12929"/>
                  <a:pt x="12109" y="12831"/>
                </a:cubicBezTo>
                <a:cubicBezTo>
                  <a:pt x="12109" y="12733"/>
                  <a:pt x="12048" y="12653"/>
                  <a:pt x="11972" y="12653"/>
                </a:cubicBezTo>
                <a:close/>
                <a:moveTo>
                  <a:pt x="12382" y="12653"/>
                </a:moveTo>
                <a:cubicBezTo>
                  <a:pt x="12306" y="12653"/>
                  <a:pt x="12244" y="12733"/>
                  <a:pt x="12244" y="12831"/>
                </a:cubicBezTo>
                <a:cubicBezTo>
                  <a:pt x="12244" y="12929"/>
                  <a:pt x="12306" y="13007"/>
                  <a:pt x="12382" y="13007"/>
                </a:cubicBezTo>
                <a:cubicBezTo>
                  <a:pt x="12459" y="13007"/>
                  <a:pt x="12520" y="12929"/>
                  <a:pt x="12520" y="12831"/>
                </a:cubicBezTo>
                <a:cubicBezTo>
                  <a:pt x="12520" y="12733"/>
                  <a:pt x="12459" y="12653"/>
                  <a:pt x="12382" y="12653"/>
                </a:cubicBezTo>
                <a:close/>
                <a:moveTo>
                  <a:pt x="3713" y="12705"/>
                </a:moveTo>
                <a:cubicBezTo>
                  <a:pt x="3637" y="12705"/>
                  <a:pt x="3575" y="12785"/>
                  <a:pt x="3575" y="12883"/>
                </a:cubicBezTo>
                <a:cubicBezTo>
                  <a:pt x="3575" y="12981"/>
                  <a:pt x="3637" y="13061"/>
                  <a:pt x="3713" y="13061"/>
                </a:cubicBezTo>
                <a:cubicBezTo>
                  <a:pt x="3790" y="13061"/>
                  <a:pt x="3851" y="12981"/>
                  <a:pt x="3851" y="12883"/>
                </a:cubicBezTo>
                <a:cubicBezTo>
                  <a:pt x="3851" y="12785"/>
                  <a:pt x="3790" y="12705"/>
                  <a:pt x="3713" y="12705"/>
                </a:cubicBezTo>
                <a:close/>
                <a:moveTo>
                  <a:pt x="4083" y="12705"/>
                </a:moveTo>
                <a:cubicBezTo>
                  <a:pt x="4007" y="12705"/>
                  <a:pt x="3944" y="12785"/>
                  <a:pt x="3944" y="12883"/>
                </a:cubicBezTo>
                <a:cubicBezTo>
                  <a:pt x="3944" y="12981"/>
                  <a:pt x="4007" y="13060"/>
                  <a:pt x="4083" y="13060"/>
                </a:cubicBezTo>
                <a:cubicBezTo>
                  <a:pt x="4159" y="13060"/>
                  <a:pt x="4220" y="12981"/>
                  <a:pt x="4220" y="12883"/>
                </a:cubicBezTo>
                <a:cubicBezTo>
                  <a:pt x="4220" y="12785"/>
                  <a:pt x="4159" y="12705"/>
                  <a:pt x="4083" y="12705"/>
                </a:cubicBezTo>
                <a:close/>
                <a:moveTo>
                  <a:pt x="5644" y="12705"/>
                </a:moveTo>
                <a:cubicBezTo>
                  <a:pt x="5568" y="12705"/>
                  <a:pt x="5506" y="12785"/>
                  <a:pt x="5506" y="12883"/>
                </a:cubicBezTo>
                <a:cubicBezTo>
                  <a:pt x="5506" y="12981"/>
                  <a:pt x="5568" y="13060"/>
                  <a:pt x="5644" y="13060"/>
                </a:cubicBezTo>
                <a:cubicBezTo>
                  <a:pt x="5720" y="13060"/>
                  <a:pt x="5782" y="12981"/>
                  <a:pt x="5782" y="12883"/>
                </a:cubicBezTo>
                <a:cubicBezTo>
                  <a:pt x="5782" y="12785"/>
                  <a:pt x="5720" y="12705"/>
                  <a:pt x="5644" y="12705"/>
                </a:cubicBezTo>
                <a:close/>
                <a:moveTo>
                  <a:pt x="6055" y="12705"/>
                </a:moveTo>
                <a:cubicBezTo>
                  <a:pt x="5979" y="12705"/>
                  <a:pt x="5916" y="12785"/>
                  <a:pt x="5916" y="12883"/>
                </a:cubicBezTo>
                <a:cubicBezTo>
                  <a:pt x="5916" y="12981"/>
                  <a:pt x="5979" y="13060"/>
                  <a:pt x="6055" y="13060"/>
                </a:cubicBezTo>
                <a:cubicBezTo>
                  <a:pt x="6132" y="13060"/>
                  <a:pt x="6193" y="12981"/>
                  <a:pt x="6193" y="12883"/>
                </a:cubicBezTo>
                <a:cubicBezTo>
                  <a:pt x="6193" y="12785"/>
                  <a:pt x="6132" y="12705"/>
                  <a:pt x="6055" y="12705"/>
                </a:cubicBezTo>
                <a:close/>
                <a:moveTo>
                  <a:pt x="12752" y="12705"/>
                </a:moveTo>
                <a:cubicBezTo>
                  <a:pt x="12676" y="12705"/>
                  <a:pt x="12614" y="12785"/>
                  <a:pt x="12614" y="12883"/>
                </a:cubicBezTo>
                <a:cubicBezTo>
                  <a:pt x="12614" y="12981"/>
                  <a:pt x="12676" y="13060"/>
                  <a:pt x="12752" y="13060"/>
                </a:cubicBezTo>
                <a:cubicBezTo>
                  <a:pt x="12829" y="13060"/>
                  <a:pt x="12890" y="12981"/>
                  <a:pt x="12890" y="12883"/>
                </a:cubicBezTo>
                <a:cubicBezTo>
                  <a:pt x="12890" y="12785"/>
                  <a:pt x="12829" y="12705"/>
                  <a:pt x="12752" y="12705"/>
                </a:cubicBezTo>
                <a:close/>
                <a:moveTo>
                  <a:pt x="13163" y="12705"/>
                </a:moveTo>
                <a:cubicBezTo>
                  <a:pt x="13087" y="12705"/>
                  <a:pt x="13024" y="12785"/>
                  <a:pt x="13024" y="12883"/>
                </a:cubicBezTo>
                <a:cubicBezTo>
                  <a:pt x="13024" y="12981"/>
                  <a:pt x="13087" y="13060"/>
                  <a:pt x="13163" y="13060"/>
                </a:cubicBezTo>
                <a:cubicBezTo>
                  <a:pt x="13240" y="13060"/>
                  <a:pt x="13301" y="12981"/>
                  <a:pt x="13301" y="12883"/>
                </a:cubicBezTo>
                <a:cubicBezTo>
                  <a:pt x="13301" y="12785"/>
                  <a:pt x="13240" y="12705"/>
                  <a:pt x="13163" y="12705"/>
                </a:cubicBezTo>
                <a:close/>
                <a:moveTo>
                  <a:pt x="13574" y="12705"/>
                </a:moveTo>
                <a:cubicBezTo>
                  <a:pt x="13498" y="12705"/>
                  <a:pt x="13435" y="12785"/>
                  <a:pt x="13435" y="12883"/>
                </a:cubicBezTo>
                <a:cubicBezTo>
                  <a:pt x="13435" y="12981"/>
                  <a:pt x="13498" y="13060"/>
                  <a:pt x="13574" y="13060"/>
                </a:cubicBezTo>
                <a:cubicBezTo>
                  <a:pt x="13650" y="13060"/>
                  <a:pt x="13711" y="12981"/>
                  <a:pt x="13711" y="12883"/>
                </a:cubicBezTo>
                <a:cubicBezTo>
                  <a:pt x="13711" y="12785"/>
                  <a:pt x="13650" y="12705"/>
                  <a:pt x="13574" y="12705"/>
                </a:cubicBezTo>
                <a:close/>
                <a:moveTo>
                  <a:pt x="13985" y="12705"/>
                </a:moveTo>
                <a:cubicBezTo>
                  <a:pt x="13908" y="12705"/>
                  <a:pt x="13846" y="12785"/>
                  <a:pt x="13846" y="12883"/>
                </a:cubicBezTo>
                <a:cubicBezTo>
                  <a:pt x="13846" y="12981"/>
                  <a:pt x="13908" y="13060"/>
                  <a:pt x="13985" y="13060"/>
                </a:cubicBezTo>
                <a:cubicBezTo>
                  <a:pt x="14061" y="13060"/>
                  <a:pt x="14122" y="12981"/>
                  <a:pt x="14122" y="12883"/>
                </a:cubicBezTo>
                <a:cubicBezTo>
                  <a:pt x="14122" y="12785"/>
                  <a:pt x="14061" y="12705"/>
                  <a:pt x="13985" y="12705"/>
                </a:cubicBezTo>
                <a:close/>
                <a:moveTo>
                  <a:pt x="14355" y="12705"/>
                </a:moveTo>
                <a:cubicBezTo>
                  <a:pt x="14278" y="12705"/>
                  <a:pt x="14216" y="12785"/>
                  <a:pt x="14216" y="12883"/>
                </a:cubicBezTo>
                <a:cubicBezTo>
                  <a:pt x="14216" y="12981"/>
                  <a:pt x="14278" y="13060"/>
                  <a:pt x="14355" y="13060"/>
                </a:cubicBezTo>
                <a:cubicBezTo>
                  <a:pt x="14431" y="13060"/>
                  <a:pt x="14492" y="12981"/>
                  <a:pt x="14492" y="12883"/>
                </a:cubicBezTo>
                <a:cubicBezTo>
                  <a:pt x="14492" y="12785"/>
                  <a:pt x="14431" y="12705"/>
                  <a:pt x="14355" y="12705"/>
                </a:cubicBezTo>
                <a:close/>
                <a:moveTo>
                  <a:pt x="14765" y="12705"/>
                </a:moveTo>
                <a:cubicBezTo>
                  <a:pt x="14689" y="12705"/>
                  <a:pt x="14627" y="12785"/>
                  <a:pt x="14627" y="12883"/>
                </a:cubicBezTo>
                <a:cubicBezTo>
                  <a:pt x="14627" y="12981"/>
                  <a:pt x="14689" y="13060"/>
                  <a:pt x="14765" y="13060"/>
                </a:cubicBezTo>
                <a:cubicBezTo>
                  <a:pt x="14842" y="13060"/>
                  <a:pt x="14903" y="12981"/>
                  <a:pt x="14903" y="12883"/>
                </a:cubicBezTo>
                <a:cubicBezTo>
                  <a:pt x="14903" y="12785"/>
                  <a:pt x="14842" y="12705"/>
                  <a:pt x="14765" y="12705"/>
                </a:cubicBezTo>
                <a:close/>
                <a:moveTo>
                  <a:pt x="15135" y="12705"/>
                </a:moveTo>
                <a:cubicBezTo>
                  <a:pt x="15059" y="12705"/>
                  <a:pt x="14997" y="12785"/>
                  <a:pt x="14997" y="12883"/>
                </a:cubicBezTo>
                <a:cubicBezTo>
                  <a:pt x="14997" y="12981"/>
                  <a:pt x="15059" y="13060"/>
                  <a:pt x="15135" y="13060"/>
                </a:cubicBezTo>
                <a:cubicBezTo>
                  <a:pt x="15212" y="13060"/>
                  <a:pt x="15273" y="12981"/>
                  <a:pt x="15273" y="12883"/>
                </a:cubicBezTo>
                <a:cubicBezTo>
                  <a:pt x="15273" y="12785"/>
                  <a:pt x="15212" y="12705"/>
                  <a:pt x="15135" y="12705"/>
                </a:cubicBezTo>
                <a:close/>
                <a:moveTo>
                  <a:pt x="15546" y="12705"/>
                </a:moveTo>
                <a:cubicBezTo>
                  <a:pt x="15470" y="12705"/>
                  <a:pt x="15407" y="12785"/>
                  <a:pt x="15407" y="12883"/>
                </a:cubicBezTo>
                <a:cubicBezTo>
                  <a:pt x="15407" y="12981"/>
                  <a:pt x="15470" y="13060"/>
                  <a:pt x="15546" y="13060"/>
                </a:cubicBezTo>
                <a:cubicBezTo>
                  <a:pt x="15623" y="13060"/>
                  <a:pt x="15684" y="12981"/>
                  <a:pt x="15684" y="12883"/>
                </a:cubicBezTo>
                <a:cubicBezTo>
                  <a:pt x="15684" y="12785"/>
                  <a:pt x="15623" y="12705"/>
                  <a:pt x="15546" y="12705"/>
                </a:cubicBezTo>
                <a:close/>
                <a:moveTo>
                  <a:pt x="15957" y="12705"/>
                </a:moveTo>
                <a:cubicBezTo>
                  <a:pt x="15881" y="12705"/>
                  <a:pt x="15818" y="12785"/>
                  <a:pt x="15818" y="12883"/>
                </a:cubicBezTo>
                <a:cubicBezTo>
                  <a:pt x="15818" y="12981"/>
                  <a:pt x="15881" y="13060"/>
                  <a:pt x="15957" y="13060"/>
                </a:cubicBezTo>
                <a:cubicBezTo>
                  <a:pt x="16033" y="13060"/>
                  <a:pt x="16094" y="12981"/>
                  <a:pt x="16094" y="12883"/>
                </a:cubicBezTo>
                <a:cubicBezTo>
                  <a:pt x="16094" y="12785"/>
                  <a:pt x="16033" y="12705"/>
                  <a:pt x="15957" y="12705"/>
                </a:cubicBezTo>
                <a:close/>
                <a:moveTo>
                  <a:pt x="16327" y="12705"/>
                </a:moveTo>
                <a:cubicBezTo>
                  <a:pt x="16250" y="12705"/>
                  <a:pt x="16188" y="12785"/>
                  <a:pt x="16188" y="12883"/>
                </a:cubicBezTo>
                <a:cubicBezTo>
                  <a:pt x="16188" y="12981"/>
                  <a:pt x="16250" y="13060"/>
                  <a:pt x="16327" y="13060"/>
                </a:cubicBezTo>
                <a:cubicBezTo>
                  <a:pt x="16403" y="13060"/>
                  <a:pt x="16464" y="12981"/>
                  <a:pt x="16464" y="12883"/>
                </a:cubicBezTo>
                <a:cubicBezTo>
                  <a:pt x="16464" y="12785"/>
                  <a:pt x="16403" y="12705"/>
                  <a:pt x="16327" y="12705"/>
                </a:cubicBezTo>
                <a:close/>
                <a:moveTo>
                  <a:pt x="2111" y="13180"/>
                </a:moveTo>
                <a:cubicBezTo>
                  <a:pt x="2035" y="13180"/>
                  <a:pt x="1972" y="13260"/>
                  <a:pt x="1972" y="13358"/>
                </a:cubicBezTo>
                <a:cubicBezTo>
                  <a:pt x="1972" y="13456"/>
                  <a:pt x="2035" y="13536"/>
                  <a:pt x="2111" y="13536"/>
                </a:cubicBezTo>
                <a:cubicBezTo>
                  <a:pt x="2187" y="13536"/>
                  <a:pt x="2248" y="13456"/>
                  <a:pt x="2248" y="13358"/>
                </a:cubicBezTo>
                <a:cubicBezTo>
                  <a:pt x="2248" y="13260"/>
                  <a:pt x="2187" y="13180"/>
                  <a:pt x="2111" y="13180"/>
                </a:cubicBezTo>
                <a:close/>
                <a:moveTo>
                  <a:pt x="2522" y="13180"/>
                </a:moveTo>
                <a:cubicBezTo>
                  <a:pt x="2445" y="13180"/>
                  <a:pt x="2383" y="13260"/>
                  <a:pt x="2383" y="13358"/>
                </a:cubicBezTo>
                <a:cubicBezTo>
                  <a:pt x="2383" y="13456"/>
                  <a:pt x="2445" y="13536"/>
                  <a:pt x="2522" y="13536"/>
                </a:cubicBezTo>
                <a:cubicBezTo>
                  <a:pt x="2598" y="13536"/>
                  <a:pt x="2659" y="13456"/>
                  <a:pt x="2659" y="13358"/>
                </a:cubicBezTo>
                <a:cubicBezTo>
                  <a:pt x="2659" y="13260"/>
                  <a:pt x="2598" y="13180"/>
                  <a:pt x="2522" y="13180"/>
                </a:cubicBezTo>
                <a:close/>
                <a:moveTo>
                  <a:pt x="2891" y="13180"/>
                </a:moveTo>
                <a:cubicBezTo>
                  <a:pt x="2815" y="13180"/>
                  <a:pt x="2753" y="13260"/>
                  <a:pt x="2753" y="13358"/>
                </a:cubicBezTo>
                <a:cubicBezTo>
                  <a:pt x="2753" y="13456"/>
                  <a:pt x="2815" y="13536"/>
                  <a:pt x="2891" y="13536"/>
                </a:cubicBezTo>
                <a:cubicBezTo>
                  <a:pt x="2968" y="13536"/>
                  <a:pt x="3029" y="13456"/>
                  <a:pt x="3029" y="13358"/>
                </a:cubicBezTo>
                <a:cubicBezTo>
                  <a:pt x="3029" y="13260"/>
                  <a:pt x="2968" y="13180"/>
                  <a:pt x="2891" y="13180"/>
                </a:cubicBezTo>
                <a:close/>
                <a:moveTo>
                  <a:pt x="3302" y="13180"/>
                </a:moveTo>
                <a:cubicBezTo>
                  <a:pt x="3226" y="13180"/>
                  <a:pt x="3164" y="13260"/>
                  <a:pt x="3164" y="13358"/>
                </a:cubicBezTo>
                <a:cubicBezTo>
                  <a:pt x="3164" y="13456"/>
                  <a:pt x="3226" y="13536"/>
                  <a:pt x="3302" y="13536"/>
                </a:cubicBezTo>
                <a:cubicBezTo>
                  <a:pt x="3379" y="13536"/>
                  <a:pt x="3440" y="13456"/>
                  <a:pt x="3440" y="13358"/>
                </a:cubicBezTo>
                <a:cubicBezTo>
                  <a:pt x="3440" y="13260"/>
                  <a:pt x="3379" y="13180"/>
                  <a:pt x="3302" y="13180"/>
                </a:cubicBezTo>
                <a:close/>
                <a:moveTo>
                  <a:pt x="3713" y="13180"/>
                </a:moveTo>
                <a:cubicBezTo>
                  <a:pt x="3637" y="13180"/>
                  <a:pt x="3575" y="13260"/>
                  <a:pt x="3575" y="13358"/>
                </a:cubicBezTo>
                <a:cubicBezTo>
                  <a:pt x="3575" y="13456"/>
                  <a:pt x="3637" y="13534"/>
                  <a:pt x="3713" y="13534"/>
                </a:cubicBezTo>
                <a:cubicBezTo>
                  <a:pt x="3790" y="13534"/>
                  <a:pt x="3851" y="13456"/>
                  <a:pt x="3851" y="13358"/>
                </a:cubicBezTo>
                <a:cubicBezTo>
                  <a:pt x="3851" y="13260"/>
                  <a:pt x="3790" y="13180"/>
                  <a:pt x="3713" y="13180"/>
                </a:cubicBezTo>
                <a:close/>
                <a:moveTo>
                  <a:pt x="4083" y="13180"/>
                </a:moveTo>
                <a:cubicBezTo>
                  <a:pt x="4007" y="13180"/>
                  <a:pt x="3944" y="13260"/>
                  <a:pt x="3944" y="13358"/>
                </a:cubicBezTo>
                <a:cubicBezTo>
                  <a:pt x="3944" y="13456"/>
                  <a:pt x="4007" y="13534"/>
                  <a:pt x="4083" y="13534"/>
                </a:cubicBezTo>
                <a:cubicBezTo>
                  <a:pt x="4159" y="13534"/>
                  <a:pt x="4220" y="13456"/>
                  <a:pt x="4220" y="13358"/>
                </a:cubicBezTo>
                <a:cubicBezTo>
                  <a:pt x="4220" y="13260"/>
                  <a:pt x="4159" y="13180"/>
                  <a:pt x="4083" y="13180"/>
                </a:cubicBezTo>
                <a:close/>
                <a:moveTo>
                  <a:pt x="4494" y="13180"/>
                </a:moveTo>
                <a:cubicBezTo>
                  <a:pt x="4418" y="13180"/>
                  <a:pt x="4355" y="13260"/>
                  <a:pt x="4355" y="13358"/>
                </a:cubicBezTo>
                <a:cubicBezTo>
                  <a:pt x="4355" y="13456"/>
                  <a:pt x="4418" y="13534"/>
                  <a:pt x="4494" y="13534"/>
                </a:cubicBezTo>
                <a:cubicBezTo>
                  <a:pt x="4570" y="13534"/>
                  <a:pt x="4631" y="13456"/>
                  <a:pt x="4631" y="13358"/>
                </a:cubicBezTo>
                <a:cubicBezTo>
                  <a:pt x="4631" y="13260"/>
                  <a:pt x="4570" y="13180"/>
                  <a:pt x="4494" y="13180"/>
                </a:cubicBezTo>
                <a:close/>
                <a:moveTo>
                  <a:pt x="4864" y="13180"/>
                </a:moveTo>
                <a:cubicBezTo>
                  <a:pt x="4787" y="13180"/>
                  <a:pt x="4725" y="13260"/>
                  <a:pt x="4725" y="13358"/>
                </a:cubicBezTo>
                <a:cubicBezTo>
                  <a:pt x="4725" y="13456"/>
                  <a:pt x="4787" y="13534"/>
                  <a:pt x="4864" y="13534"/>
                </a:cubicBezTo>
                <a:cubicBezTo>
                  <a:pt x="4940" y="13534"/>
                  <a:pt x="5001" y="13456"/>
                  <a:pt x="5001" y="13358"/>
                </a:cubicBezTo>
                <a:cubicBezTo>
                  <a:pt x="5001" y="13260"/>
                  <a:pt x="4940" y="13180"/>
                  <a:pt x="4864" y="13180"/>
                </a:cubicBezTo>
                <a:close/>
                <a:moveTo>
                  <a:pt x="5274" y="13180"/>
                </a:moveTo>
                <a:cubicBezTo>
                  <a:pt x="5198" y="13180"/>
                  <a:pt x="5136" y="13260"/>
                  <a:pt x="5136" y="13358"/>
                </a:cubicBezTo>
                <a:cubicBezTo>
                  <a:pt x="5136" y="13456"/>
                  <a:pt x="5198" y="13534"/>
                  <a:pt x="5274" y="13534"/>
                </a:cubicBezTo>
                <a:cubicBezTo>
                  <a:pt x="5351" y="13534"/>
                  <a:pt x="5412" y="13456"/>
                  <a:pt x="5412" y="13358"/>
                </a:cubicBezTo>
                <a:cubicBezTo>
                  <a:pt x="5412" y="13260"/>
                  <a:pt x="5351" y="13180"/>
                  <a:pt x="5274" y="13180"/>
                </a:cubicBezTo>
                <a:close/>
                <a:moveTo>
                  <a:pt x="5644" y="13180"/>
                </a:moveTo>
                <a:cubicBezTo>
                  <a:pt x="5568" y="13180"/>
                  <a:pt x="5506" y="13260"/>
                  <a:pt x="5506" y="13358"/>
                </a:cubicBezTo>
                <a:cubicBezTo>
                  <a:pt x="5506" y="13456"/>
                  <a:pt x="5568" y="13534"/>
                  <a:pt x="5644" y="13534"/>
                </a:cubicBezTo>
                <a:cubicBezTo>
                  <a:pt x="5720" y="13534"/>
                  <a:pt x="5782" y="13456"/>
                  <a:pt x="5782" y="13358"/>
                </a:cubicBezTo>
                <a:cubicBezTo>
                  <a:pt x="5782" y="13260"/>
                  <a:pt x="5720" y="13180"/>
                  <a:pt x="5644" y="13180"/>
                </a:cubicBezTo>
                <a:close/>
                <a:moveTo>
                  <a:pt x="7658" y="13180"/>
                </a:moveTo>
                <a:cubicBezTo>
                  <a:pt x="7581" y="13180"/>
                  <a:pt x="7519" y="13260"/>
                  <a:pt x="7519" y="13358"/>
                </a:cubicBezTo>
                <a:cubicBezTo>
                  <a:pt x="7519" y="13456"/>
                  <a:pt x="7581" y="13534"/>
                  <a:pt x="7658" y="13534"/>
                </a:cubicBezTo>
                <a:cubicBezTo>
                  <a:pt x="7734" y="13534"/>
                  <a:pt x="7795" y="13456"/>
                  <a:pt x="7795" y="13358"/>
                </a:cubicBezTo>
                <a:cubicBezTo>
                  <a:pt x="7795" y="13260"/>
                  <a:pt x="7734" y="13180"/>
                  <a:pt x="7658" y="13180"/>
                </a:cubicBezTo>
                <a:close/>
                <a:moveTo>
                  <a:pt x="8068" y="13180"/>
                </a:moveTo>
                <a:cubicBezTo>
                  <a:pt x="7992" y="13180"/>
                  <a:pt x="7930" y="13260"/>
                  <a:pt x="7930" y="13358"/>
                </a:cubicBezTo>
                <a:cubicBezTo>
                  <a:pt x="7930" y="13456"/>
                  <a:pt x="7992" y="13534"/>
                  <a:pt x="8068" y="13534"/>
                </a:cubicBezTo>
                <a:cubicBezTo>
                  <a:pt x="8145" y="13534"/>
                  <a:pt x="8206" y="13456"/>
                  <a:pt x="8206" y="13358"/>
                </a:cubicBezTo>
                <a:cubicBezTo>
                  <a:pt x="8206" y="13260"/>
                  <a:pt x="8145" y="13180"/>
                  <a:pt x="8068" y="13180"/>
                </a:cubicBezTo>
                <a:close/>
                <a:moveTo>
                  <a:pt x="8438" y="13180"/>
                </a:moveTo>
                <a:cubicBezTo>
                  <a:pt x="8362" y="13180"/>
                  <a:pt x="8299" y="13260"/>
                  <a:pt x="8299" y="13358"/>
                </a:cubicBezTo>
                <a:cubicBezTo>
                  <a:pt x="8299" y="13456"/>
                  <a:pt x="8362" y="13534"/>
                  <a:pt x="8438" y="13534"/>
                </a:cubicBezTo>
                <a:cubicBezTo>
                  <a:pt x="8514" y="13534"/>
                  <a:pt x="8576" y="13456"/>
                  <a:pt x="8576" y="13358"/>
                </a:cubicBezTo>
                <a:cubicBezTo>
                  <a:pt x="8576" y="13260"/>
                  <a:pt x="8514" y="13180"/>
                  <a:pt x="8438" y="13180"/>
                </a:cubicBezTo>
                <a:close/>
                <a:moveTo>
                  <a:pt x="8808" y="13180"/>
                </a:moveTo>
                <a:cubicBezTo>
                  <a:pt x="8732" y="13180"/>
                  <a:pt x="8669" y="13260"/>
                  <a:pt x="8669" y="13358"/>
                </a:cubicBezTo>
                <a:cubicBezTo>
                  <a:pt x="8669" y="13456"/>
                  <a:pt x="8732" y="13534"/>
                  <a:pt x="8808" y="13534"/>
                </a:cubicBezTo>
                <a:cubicBezTo>
                  <a:pt x="8884" y="13534"/>
                  <a:pt x="8945" y="13456"/>
                  <a:pt x="8945" y="13358"/>
                </a:cubicBezTo>
                <a:cubicBezTo>
                  <a:pt x="8945" y="13260"/>
                  <a:pt x="8884" y="13180"/>
                  <a:pt x="8808" y="13180"/>
                </a:cubicBezTo>
                <a:close/>
                <a:moveTo>
                  <a:pt x="9219" y="13180"/>
                </a:moveTo>
                <a:cubicBezTo>
                  <a:pt x="9142" y="13180"/>
                  <a:pt x="9080" y="13260"/>
                  <a:pt x="9080" y="13358"/>
                </a:cubicBezTo>
                <a:cubicBezTo>
                  <a:pt x="9080" y="13456"/>
                  <a:pt x="9142" y="13534"/>
                  <a:pt x="9219" y="13534"/>
                </a:cubicBezTo>
                <a:cubicBezTo>
                  <a:pt x="9295" y="13534"/>
                  <a:pt x="9356" y="13456"/>
                  <a:pt x="9356" y="13358"/>
                </a:cubicBezTo>
                <a:cubicBezTo>
                  <a:pt x="9356" y="13260"/>
                  <a:pt x="9295" y="13180"/>
                  <a:pt x="9219" y="13180"/>
                </a:cubicBezTo>
                <a:close/>
                <a:moveTo>
                  <a:pt x="9589" y="13180"/>
                </a:moveTo>
                <a:cubicBezTo>
                  <a:pt x="9512" y="13180"/>
                  <a:pt x="9450" y="13260"/>
                  <a:pt x="9450" y="13358"/>
                </a:cubicBezTo>
                <a:cubicBezTo>
                  <a:pt x="9450" y="13456"/>
                  <a:pt x="9512" y="13534"/>
                  <a:pt x="9589" y="13534"/>
                </a:cubicBezTo>
                <a:cubicBezTo>
                  <a:pt x="9665" y="13534"/>
                  <a:pt x="9726" y="13456"/>
                  <a:pt x="9726" y="13358"/>
                </a:cubicBezTo>
                <a:cubicBezTo>
                  <a:pt x="9726" y="13260"/>
                  <a:pt x="9665" y="13180"/>
                  <a:pt x="9589" y="13180"/>
                </a:cubicBezTo>
                <a:close/>
                <a:moveTo>
                  <a:pt x="9999" y="13180"/>
                </a:moveTo>
                <a:cubicBezTo>
                  <a:pt x="9923" y="13180"/>
                  <a:pt x="9861" y="13260"/>
                  <a:pt x="9861" y="13358"/>
                </a:cubicBezTo>
                <a:cubicBezTo>
                  <a:pt x="9861" y="13456"/>
                  <a:pt x="9923" y="13534"/>
                  <a:pt x="9999" y="13534"/>
                </a:cubicBezTo>
                <a:cubicBezTo>
                  <a:pt x="10076" y="13534"/>
                  <a:pt x="10137" y="13456"/>
                  <a:pt x="10137" y="13358"/>
                </a:cubicBezTo>
                <a:cubicBezTo>
                  <a:pt x="10137" y="13260"/>
                  <a:pt x="10076" y="13180"/>
                  <a:pt x="9999" y="13180"/>
                </a:cubicBezTo>
                <a:close/>
                <a:moveTo>
                  <a:pt x="10410" y="13180"/>
                </a:moveTo>
                <a:cubicBezTo>
                  <a:pt x="10334" y="13180"/>
                  <a:pt x="10272" y="13260"/>
                  <a:pt x="10272" y="13358"/>
                </a:cubicBezTo>
                <a:cubicBezTo>
                  <a:pt x="10272" y="13456"/>
                  <a:pt x="10334" y="13534"/>
                  <a:pt x="10410" y="13534"/>
                </a:cubicBezTo>
                <a:cubicBezTo>
                  <a:pt x="10487" y="13534"/>
                  <a:pt x="10548" y="13456"/>
                  <a:pt x="10548" y="13358"/>
                </a:cubicBezTo>
                <a:cubicBezTo>
                  <a:pt x="10548" y="13260"/>
                  <a:pt x="10487" y="13180"/>
                  <a:pt x="10410" y="13180"/>
                </a:cubicBezTo>
                <a:close/>
                <a:moveTo>
                  <a:pt x="10780" y="13180"/>
                </a:moveTo>
                <a:cubicBezTo>
                  <a:pt x="10704" y="13180"/>
                  <a:pt x="10641" y="13260"/>
                  <a:pt x="10641" y="13358"/>
                </a:cubicBezTo>
                <a:cubicBezTo>
                  <a:pt x="10641" y="13456"/>
                  <a:pt x="10704" y="13534"/>
                  <a:pt x="10780" y="13534"/>
                </a:cubicBezTo>
                <a:cubicBezTo>
                  <a:pt x="10856" y="13534"/>
                  <a:pt x="10917" y="13456"/>
                  <a:pt x="10917" y="13358"/>
                </a:cubicBezTo>
                <a:cubicBezTo>
                  <a:pt x="10917" y="13260"/>
                  <a:pt x="10856" y="13180"/>
                  <a:pt x="10780" y="13180"/>
                </a:cubicBezTo>
                <a:close/>
                <a:moveTo>
                  <a:pt x="11191" y="13180"/>
                </a:moveTo>
                <a:cubicBezTo>
                  <a:pt x="11115" y="13180"/>
                  <a:pt x="11052" y="13260"/>
                  <a:pt x="11052" y="13358"/>
                </a:cubicBezTo>
                <a:cubicBezTo>
                  <a:pt x="11052" y="13456"/>
                  <a:pt x="11115" y="13534"/>
                  <a:pt x="11191" y="13534"/>
                </a:cubicBezTo>
                <a:cubicBezTo>
                  <a:pt x="11267" y="13534"/>
                  <a:pt x="11328" y="13456"/>
                  <a:pt x="11328" y="13358"/>
                </a:cubicBezTo>
                <a:cubicBezTo>
                  <a:pt x="11328" y="13260"/>
                  <a:pt x="11267" y="13180"/>
                  <a:pt x="11191" y="13180"/>
                </a:cubicBezTo>
                <a:close/>
                <a:moveTo>
                  <a:pt x="11602" y="13180"/>
                </a:moveTo>
                <a:cubicBezTo>
                  <a:pt x="11526" y="13180"/>
                  <a:pt x="11463" y="13260"/>
                  <a:pt x="11463" y="13358"/>
                </a:cubicBezTo>
                <a:cubicBezTo>
                  <a:pt x="11463" y="13456"/>
                  <a:pt x="11526" y="13534"/>
                  <a:pt x="11602" y="13534"/>
                </a:cubicBezTo>
                <a:cubicBezTo>
                  <a:pt x="11678" y="13534"/>
                  <a:pt x="11739" y="13456"/>
                  <a:pt x="11739" y="13358"/>
                </a:cubicBezTo>
                <a:cubicBezTo>
                  <a:pt x="11739" y="13260"/>
                  <a:pt x="11678" y="13180"/>
                  <a:pt x="11602" y="13180"/>
                </a:cubicBezTo>
                <a:close/>
                <a:moveTo>
                  <a:pt x="11972" y="13180"/>
                </a:moveTo>
                <a:cubicBezTo>
                  <a:pt x="11895" y="13180"/>
                  <a:pt x="11833" y="13260"/>
                  <a:pt x="11833" y="13358"/>
                </a:cubicBezTo>
                <a:cubicBezTo>
                  <a:pt x="11833" y="13456"/>
                  <a:pt x="11895" y="13534"/>
                  <a:pt x="11972" y="13534"/>
                </a:cubicBezTo>
                <a:cubicBezTo>
                  <a:pt x="12048" y="13534"/>
                  <a:pt x="12109" y="13456"/>
                  <a:pt x="12109" y="13358"/>
                </a:cubicBezTo>
                <a:cubicBezTo>
                  <a:pt x="12109" y="13260"/>
                  <a:pt x="12048" y="13180"/>
                  <a:pt x="11972" y="13180"/>
                </a:cubicBezTo>
                <a:close/>
                <a:moveTo>
                  <a:pt x="12382" y="13180"/>
                </a:moveTo>
                <a:cubicBezTo>
                  <a:pt x="12306" y="13180"/>
                  <a:pt x="12244" y="13260"/>
                  <a:pt x="12244" y="13358"/>
                </a:cubicBezTo>
                <a:cubicBezTo>
                  <a:pt x="12244" y="13456"/>
                  <a:pt x="12306" y="13534"/>
                  <a:pt x="12382" y="13534"/>
                </a:cubicBezTo>
                <a:cubicBezTo>
                  <a:pt x="12459" y="13534"/>
                  <a:pt x="12520" y="13456"/>
                  <a:pt x="12520" y="13358"/>
                </a:cubicBezTo>
                <a:cubicBezTo>
                  <a:pt x="12520" y="13260"/>
                  <a:pt x="12459" y="13180"/>
                  <a:pt x="12382" y="13180"/>
                </a:cubicBezTo>
                <a:close/>
                <a:moveTo>
                  <a:pt x="12752" y="13180"/>
                </a:moveTo>
                <a:cubicBezTo>
                  <a:pt x="12676" y="13180"/>
                  <a:pt x="12614" y="13260"/>
                  <a:pt x="12614" y="13358"/>
                </a:cubicBezTo>
                <a:cubicBezTo>
                  <a:pt x="12614" y="13456"/>
                  <a:pt x="12676" y="13534"/>
                  <a:pt x="12752" y="13534"/>
                </a:cubicBezTo>
                <a:cubicBezTo>
                  <a:pt x="12829" y="13534"/>
                  <a:pt x="12890" y="13456"/>
                  <a:pt x="12890" y="13358"/>
                </a:cubicBezTo>
                <a:cubicBezTo>
                  <a:pt x="12890" y="13260"/>
                  <a:pt x="12829" y="13180"/>
                  <a:pt x="12752" y="13180"/>
                </a:cubicBezTo>
                <a:close/>
                <a:moveTo>
                  <a:pt x="13163" y="13180"/>
                </a:moveTo>
                <a:cubicBezTo>
                  <a:pt x="13087" y="13180"/>
                  <a:pt x="13024" y="13260"/>
                  <a:pt x="13024" y="13358"/>
                </a:cubicBezTo>
                <a:cubicBezTo>
                  <a:pt x="13024" y="13456"/>
                  <a:pt x="13087" y="13534"/>
                  <a:pt x="13163" y="13534"/>
                </a:cubicBezTo>
                <a:cubicBezTo>
                  <a:pt x="13240" y="13534"/>
                  <a:pt x="13301" y="13456"/>
                  <a:pt x="13301" y="13358"/>
                </a:cubicBezTo>
                <a:cubicBezTo>
                  <a:pt x="13301" y="13260"/>
                  <a:pt x="13240" y="13180"/>
                  <a:pt x="13163" y="13180"/>
                </a:cubicBezTo>
                <a:close/>
                <a:moveTo>
                  <a:pt x="13574" y="13180"/>
                </a:moveTo>
                <a:cubicBezTo>
                  <a:pt x="13498" y="13180"/>
                  <a:pt x="13435" y="13260"/>
                  <a:pt x="13435" y="13358"/>
                </a:cubicBezTo>
                <a:cubicBezTo>
                  <a:pt x="13435" y="13456"/>
                  <a:pt x="13498" y="13534"/>
                  <a:pt x="13574" y="13534"/>
                </a:cubicBezTo>
                <a:cubicBezTo>
                  <a:pt x="13650" y="13534"/>
                  <a:pt x="13711" y="13456"/>
                  <a:pt x="13711" y="13358"/>
                </a:cubicBezTo>
                <a:cubicBezTo>
                  <a:pt x="13711" y="13260"/>
                  <a:pt x="13650" y="13180"/>
                  <a:pt x="13574" y="13180"/>
                </a:cubicBezTo>
                <a:close/>
                <a:moveTo>
                  <a:pt x="13985" y="13180"/>
                </a:moveTo>
                <a:cubicBezTo>
                  <a:pt x="13908" y="13180"/>
                  <a:pt x="13846" y="13260"/>
                  <a:pt x="13846" y="13358"/>
                </a:cubicBezTo>
                <a:cubicBezTo>
                  <a:pt x="13846" y="13456"/>
                  <a:pt x="13908" y="13534"/>
                  <a:pt x="13985" y="13534"/>
                </a:cubicBezTo>
                <a:cubicBezTo>
                  <a:pt x="14061" y="13534"/>
                  <a:pt x="14122" y="13456"/>
                  <a:pt x="14122" y="13358"/>
                </a:cubicBezTo>
                <a:cubicBezTo>
                  <a:pt x="14122" y="13260"/>
                  <a:pt x="14061" y="13180"/>
                  <a:pt x="13985" y="13180"/>
                </a:cubicBezTo>
                <a:close/>
                <a:moveTo>
                  <a:pt x="14355" y="13180"/>
                </a:moveTo>
                <a:cubicBezTo>
                  <a:pt x="14278" y="13180"/>
                  <a:pt x="14216" y="13260"/>
                  <a:pt x="14216" y="13358"/>
                </a:cubicBezTo>
                <a:cubicBezTo>
                  <a:pt x="14216" y="13456"/>
                  <a:pt x="14278" y="13534"/>
                  <a:pt x="14355" y="13534"/>
                </a:cubicBezTo>
                <a:cubicBezTo>
                  <a:pt x="14431" y="13534"/>
                  <a:pt x="14492" y="13456"/>
                  <a:pt x="14492" y="13358"/>
                </a:cubicBezTo>
                <a:cubicBezTo>
                  <a:pt x="14492" y="13260"/>
                  <a:pt x="14431" y="13180"/>
                  <a:pt x="14355" y="13180"/>
                </a:cubicBezTo>
                <a:close/>
                <a:moveTo>
                  <a:pt x="14765" y="13180"/>
                </a:moveTo>
                <a:cubicBezTo>
                  <a:pt x="14689" y="13180"/>
                  <a:pt x="14627" y="13260"/>
                  <a:pt x="14627" y="13358"/>
                </a:cubicBezTo>
                <a:cubicBezTo>
                  <a:pt x="14627" y="13456"/>
                  <a:pt x="14689" y="13534"/>
                  <a:pt x="14765" y="13534"/>
                </a:cubicBezTo>
                <a:cubicBezTo>
                  <a:pt x="14842" y="13534"/>
                  <a:pt x="14903" y="13456"/>
                  <a:pt x="14903" y="13358"/>
                </a:cubicBezTo>
                <a:cubicBezTo>
                  <a:pt x="14903" y="13260"/>
                  <a:pt x="14842" y="13180"/>
                  <a:pt x="14765" y="13180"/>
                </a:cubicBezTo>
                <a:close/>
                <a:moveTo>
                  <a:pt x="15135" y="13180"/>
                </a:moveTo>
                <a:cubicBezTo>
                  <a:pt x="15059" y="13180"/>
                  <a:pt x="14997" y="13260"/>
                  <a:pt x="14997" y="13358"/>
                </a:cubicBezTo>
                <a:cubicBezTo>
                  <a:pt x="14997" y="13456"/>
                  <a:pt x="15059" y="13534"/>
                  <a:pt x="15135" y="13534"/>
                </a:cubicBezTo>
                <a:cubicBezTo>
                  <a:pt x="15212" y="13534"/>
                  <a:pt x="15273" y="13456"/>
                  <a:pt x="15273" y="13358"/>
                </a:cubicBezTo>
                <a:cubicBezTo>
                  <a:pt x="15273" y="13260"/>
                  <a:pt x="15212" y="13180"/>
                  <a:pt x="15135" y="13180"/>
                </a:cubicBezTo>
                <a:close/>
                <a:moveTo>
                  <a:pt x="15546" y="13180"/>
                </a:moveTo>
                <a:cubicBezTo>
                  <a:pt x="15470" y="13180"/>
                  <a:pt x="15407" y="13260"/>
                  <a:pt x="15407" y="13358"/>
                </a:cubicBezTo>
                <a:cubicBezTo>
                  <a:pt x="15407" y="13456"/>
                  <a:pt x="15470" y="13534"/>
                  <a:pt x="15546" y="13534"/>
                </a:cubicBezTo>
                <a:cubicBezTo>
                  <a:pt x="15623" y="13534"/>
                  <a:pt x="15684" y="13456"/>
                  <a:pt x="15684" y="13358"/>
                </a:cubicBezTo>
                <a:cubicBezTo>
                  <a:pt x="15684" y="13260"/>
                  <a:pt x="15623" y="13180"/>
                  <a:pt x="15546" y="13180"/>
                </a:cubicBezTo>
                <a:close/>
                <a:moveTo>
                  <a:pt x="15957" y="13180"/>
                </a:moveTo>
                <a:cubicBezTo>
                  <a:pt x="15881" y="13180"/>
                  <a:pt x="15818" y="13260"/>
                  <a:pt x="15818" y="13358"/>
                </a:cubicBezTo>
                <a:cubicBezTo>
                  <a:pt x="15818" y="13456"/>
                  <a:pt x="15881" y="13534"/>
                  <a:pt x="15957" y="13534"/>
                </a:cubicBezTo>
                <a:cubicBezTo>
                  <a:pt x="16033" y="13534"/>
                  <a:pt x="16094" y="13456"/>
                  <a:pt x="16094" y="13358"/>
                </a:cubicBezTo>
                <a:cubicBezTo>
                  <a:pt x="16094" y="13260"/>
                  <a:pt x="16033" y="13180"/>
                  <a:pt x="15957" y="13180"/>
                </a:cubicBezTo>
                <a:close/>
                <a:moveTo>
                  <a:pt x="16861" y="13232"/>
                </a:moveTo>
                <a:cubicBezTo>
                  <a:pt x="16785" y="13232"/>
                  <a:pt x="16722" y="13312"/>
                  <a:pt x="16722" y="13410"/>
                </a:cubicBezTo>
                <a:cubicBezTo>
                  <a:pt x="16722" y="13509"/>
                  <a:pt x="16785" y="13588"/>
                  <a:pt x="16861" y="13588"/>
                </a:cubicBezTo>
                <a:cubicBezTo>
                  <a:pt x="16937" y="13588"/>
                  <a:pt x="16998" y="13509"/>
                  <a:pt x="16998" y="13410"/>
                </a:cubicBezTo>
                <a:cubicBezTo>
                  <a:pt x="16998" y="13312"/>
                  <a:pt x="16937" y="13232"/>
                  <a:pt x="16861" y="13232"/>
                </a:cubicBezTo>
                <a:close/>
                <a:moveTo>
                  <a:pt x="2522" y="13654"/>
                </a:moveTo>
                <a:cubicBezTo>
                  <a:pt x="2445" y="13654"/>
                  <a:pt x="2383" y="13734"/>
                  <a:pt x="2383" y="13832"/>
                </a:cubicBezTo>
                <a:cubicBezTo>
                  <a:pt x="2383" y="13930"/>
                  <a:pt x="2445" y="14008"/>
                  <a:pt x="2522" y="14008"/>
                </a:cubicBezTo>
                <a:cubicBezTo>
                  <a:pt x="2598" y="14008"/>
                  <a:pt x="2659" y="13930"/>
                  <a:pt x="2659" y="13832"/>
                </a:cubicBezTo>
                <a:cubicBezTo>
                  <a:pt x="2659" y="13734"/>
                  <a:pt x="2598" y="13654"/>
                  <a:pt x="2522" y="13654"/>
                </a:cubicBezTo>
                <a:close/>
                <a:moveTo>
                  <a:pt x="2891" y="13654"/>
                </a:moveTo>
                <a:cubicBezTo>
                  <a:pt x="2815" y="13654"/>
                  <a:pt x="2753" y="13734"/>
                  <a:pt x="2753" y="13832"/>
                </a:cubicBezTo>
                <a:cubicBezTo>
                  <a:pt x="2753" y="13930"/>
                  <a:pt x="2815" y="14008"/>
                  <a:pt x="2891" y="14008"/>
                </a:cubicBezTo>
                <a:cubicBezTo>
                  <a:pt x="2968" y="14008"/>
                  <a:pt x="3029" y="13930"/>
                  <a:pt x="3029" y="13832"/>
                </a:cubicBezTo>
                <a:cubicBezTo>
                  <a:pt x="3029" y="13734"/>
                  <a:pt x="2968" y="13654"/>
                  <a:pt x="2891" y="13654"/>
                </a:cubicBezTo>
                <a:close/>
                <a:moveTo>
                  <a:pt x="3302" y="13654"/>
                </a:moveTo>
                <a:cubicBezTo>
                  <a:pt x="3226" y="13654"/>
                  <a:pt x="3164" y="13734"/>
                  <a:pt x="3164" y="13832"/>
                </a:cubicBezTo>
                <a:cubicBezTo>
                  <a:pt x="3164" y="13930"/>
                  <a:pt x="3226" y="14008"/>
                  <a:pt x="3302" y="14008"/>
                </a:cubicBezTo>
                <a:cubicBezTo>
                  <a:pt x="3379" y="14008"/>
                  <a:pt x="3440" y="13930"/>
                  <a:pt x="3440" y="13832"/>
                </a:cubicBezTo>
                <a:cubicBezTo>
                  <a:pt x="3440" y="13734"/>
                  <a:pt x="3379" y="13654"/>
                  <a:pt x="3302" y="13654"/>
                </a:cubicBezTo>
                <a:close/>
                <a:moveTo>
                  <a:pt x="12752" y="13654"/>
                </a:moveTo>
                <a:cubicBezTo>
                  <a:pt x="12676" y="13654"/>
                  <a:pt x="12614" y="13734"/>
                  <a:pt x="12614" y="13832"/>
                </a:cubicBezTo>
                <a:cubicBezTo>
                  <a:pt x="12614" y="13930"/>
                  <a:pt x="12676" y="14010"/>
                  <a:pt x="12752" y="14010"/>
                </a:cubicBezTo>
                <a:cubicBezTo>
                  <a:pt x="12829" y="14010"/>
                  <a:pt x="12890" y="13930"/>
                  <a:pt x="12890" y="13832"/>
                </a:cubicBezTo>
                <a:cubicBezTo>
                  <a:pt x="12890" y="13734"/>
                  <a:pt x="12829" y="13654"/>
                  <a:pt x="12752" y="13654"/>
                </a:cubicBezTo>
                <a:close/>
                <a:moveTo>
                  <a:pt x="13163" y="13654"/>
                </a:moveTo>
                <a:cubicBezTo>
                  <a:pt x="13087" y="13654"/>
                  <a:pt x="13024" y="13734"/>
                  <a:pt x="13024" y="13832"/>
                </a:cubicBezTo>
                <a:cubicBezTo>
                  <a:pt x="13024" y="13930"/>
                  <a:pt x="13087" y="14010"/>
                  <a:pt x="13163" y="14010"/>
                </a:cubicBezTo>
                <a:cubicBezTo>
                  <a:pt x="13240" y="14010"/>
                  <a:pt x="13301" y="13930"/>
                  <a:pt x="13301" y="13832"/>
                </a:cubicBezTo>
                <a:cubicBezTo>
                  <a:pt x="13301" y="13734"/>
                  <a:pt x="13240" y="13654"/>
                  <a:pt x="13163" y="13654"/>
                </a:cubicBezTo>
                <a:close/>
                <a:moveTo>
                  <a:pt x="13574" y="13654"/>
                </a:moveTo>
                <a:cubicBezTo>
                  <a:pt x="13498" y="13654"/>
                  <a:pt x="13435" y="13734"/>
                  <a:pt x="13435" y="13832"/>
                </a:cubicBezTo>
                <a:cubicBezTo>
                  <a:pt x="13435" y="13930"/>
                  <a:pt x="13498" y="14010"/>
                  <a:pt x="13574" y="14010"/>
                </a:cubicBezTo>
                <a:cubicBezTo>
                  <a:pt x="13650" y="14010"/>
                  <a:pt x="13711" y="13930"/>
                  <a:pt x="13711" y="13832"/>
                </a:cubicBezTo>
                <a:cubicBezTo>
                  <a:pt x="13711" y="13734"/>
                  <a:pt x="13650" y="13654"/>
                  <a:pt x="13574" y="13654"/>
                </a:cubicBezTo>
                <a:close/>
                <a:moveTo>
                  <a:pt x="13985" y="13654"/>
                </a:moveTo>
                <a:cubicBezTo>
                  <a:pt x="13908" y="13654"/>
                  <a:pt x="13846" y="13734"/>
                  <a:pt x="13846" y="13832"/>
                </a:cubicBezTo>
                <a:cubicBezTo>
                  <a:pt x="13846" y="13930"/>
                  <a:pt x="13908" y="14010"/>
                  <a:pt x="13985" y="14010"/>
                </a:cubicBezTo>
                <a:cubicBezTo>
                  <a:pt x="14061" y="14010"/>
                  <a:pt x="14122" y="13930"/>
                  <a:pt x="14122" y="13832"/>
                </a:cubicBezTo>
                <a:cubicBezTo>
                  <a:pt x="14122" y="13734"/>
                  <a:pt x="14061" y="13654"/>
                  <a:pt x="13985" y="13654"/>
                </a:cubicBezTo>
                <a:close/>
                <a:moveTo>
                  <a:pt x="14355" y="13654"/>
                </a:moveTo>
                <a:cubicBezTo>
                  <a:pt x="14278" y="13654"/>
                  <a:pt x="14216" y="13734"/>
                  <a:pt x="14216" y="13832"/>
                </a:cubicBezTo>
                <a:cubicBezTo>
                  <a:pt x="14216" y="13930"/>
                  <a:pt x="14278" y="14010"/>
                  <a:pt x="14355" y="14010"/>
                </a:cubicBezTo>
                <a:cubicBezTo>
                  <a:pt x="14431" y="14010"/>
                  <a:pt x="14492" y="13930"/>
                  <a:pt x="14492" y="13832"/>
                </a:cubicBezTo>
                <a:cubicBezTo>
                  <a:pt x="14492" y="13734"/>
                  <a:pt x="14431" y="13654"/>
                  <a:pt x="14355" y="13654"/>
                </a:cubicBezTo>
                <a:close/>
                <a:moveTo>
                  <a:pt x="14765" y="13654"/>
                </a:moveTo>
                <a:cubicBezTo>
                  <a:pt x="14689" y="13654"/>
                  <a:pt x="14627" y="13734"/>
                  <a:pt x="14627" y="13832"/>
                </a:cubicBezTo>
                <a:cubicBezTo>
                  <a:pt x="14627" y="13930"/>
                  <a:pt x="14689" y="14010"/>
                  <a:pt x="14765" y="14010"/>
                </a:cubicBezTo>
                <a:cubicBezTo>
                  <a:pt x="14842" y="14010"/>
                  <a:pt x="14903" y="13930"/>
                  <a:pt x="14903" y="13832"/>
                </a:cubicBezTo>
                <a:cubicBezTo>
                  <a:pt x="14903" y="13734"/>
                  <a:pt x="14842" y="13654"/>
                  <a:pt x="14765" y="13654"/>
                </a:cubicBezTo>
                <a:close/>
                <a:moveTo>
                  <a:pt x="15135" y="13654"/>
                </a:moveTo>
                <a:cubicBezTo>
                  <a:pt x="15059" y="13654"/>
                  <a:pt x="14997" y="13734"/>
                  <a:pt x="14997" y="13832"/>
                </a:cubicBezTo>
                <a:cubicBezTo>
                  <a:pt x="14997" y="13930"/>
                  <a:pt x="15059" y="14010"/>
                  <a:pt x="15135" y="14010"/>
                </a:cubicBezTo>
                <a:cubicBezTo>
                  <a:pt x="15212" y="14010"/>
                  <a:pt x="15273" y="13930"/>
                  <a:pt x="15273" y="13832"/>
                </a:cubicBezTo>
                <a:cubicBezTo>
                  <a:pt x="15273" y="13734"/>
                  <a:pt x="15212" y="13654"/>
                  <a:pt x="15135" y="13654"/>
                </a:cubicBezTo>
                <a:close/>
                <a:moveTo>
                  <a:pt x="3713" y="13707"/>
                </a:moveTo>
                <a:cubicBezTo>
                  <a:pt x="3637" y="13707"/>
                  <a:pt x="3575" y="13787"/>
                  <a:pt x="3575" y="13885"/>
                </a:cubicBezTo>
                <a:cubicBezTo>
                  <a:pt x="3575" y="13983"/>
                  <a:pt x="3637" y="14061"/>
                  <a:pt x="3713" y="14061"/>
                </a:cubicBezTo>
                <a:cubicBezTo>
                  <a:pt x="3790" y="14061"/>
                  <a:pt x="3851" y="13983"/>
                  <a:pt x="3851" y="13885"/>
                </a:cubicBezTo>
                <a:cubicBezTo>
                  <a:pt x="3851" y="13787"/>
                  <a:pt x="3790" y="13707"/>
                  <a:pt x="3713" y="13707"/>
                </a:cubicBezTo>
                <a:close/>
                <a:moveTo>
                  <a:pt x="4083" y="13707"/>
                </a:moveTo>
                <a:cubicBezTo>
                  <a:pt x="4007" y="13707"/>
                  <a:pt x="3944" y="13787"/>
                  <a:pt x="3944" y="13885"/>
                </a:cubicBezTo>
                <a:cubicBezTo>
                  <a:pt x="3944" y="13983"/>
                  <a:pt x="4007" y="14061"/>
                  <a:pt x="4083" y="14061"/>
                </a:cubicBezTo>
                <a:cubicBezTo>
                  <a:pt x="4159" y="14061"/>
                  <a:pt x="4220" y="13983"/>
                  <a:pt x="4220" y="13885"/>
                </a:cubicBezTo>
                <a:cubicBezTo>
                  <a:pt x="4220" y="13787"/>
                  <a:pt x="4159" y="13707"/>
                  <a:pt x="4083" y="13707"/>
                </a:cubicBezTo>
                <a:close/>
                <a:moveTo>
                  <a:pt x="4494" y="13707"/>
                </a:moveTo>
                <a:cubicBezTo>
                  <a:pt x="4418" y="13707"/>
                  <a:pt x="4355" y="13787"/>
                  <a:pt x="4355" y="13885"/>
                </a:cubicBezTo>
                <a:cubicBezTo>
                  <a:pt x="4355" y="13983"/>
                  <a:pt x="4418" y="14061"/>
                  <a:pt x="4494" y="14061"/>
                </a:cubicBezTo>
                <a:cubicBezTo>
                  <a:pt x="4570" y="14061"/>
                  <a:pt x="4631" y="13983"/>
                  <a:pt x="4631" y="13885"/>
                </a:cubicBezTo>
                <a:cubicBezTo>
                  <a:pt x="4631" y="13787"/>
                  <a:pt x="4570" y="13707"/>
                  <a:pt x="4494" y="13707"/>
                </a:cubicBezTo>
                <a:close/>
                <a:moveTo>
                  <a:pt x="4864" y="13707"/>
                </a:moveTo>
                <a:cubicBezTo>
                  <a:pt x="4787" y="13707"/>
                  <a:pt x="4725" y="13787"/>
                  <a:pt x="4725" y="13885"/>
                </a:cubicBezTo>
                <a:cubicBezTo>
                  <a:pt x="4725" y="13983"/>
                  <a:pt x="4787" y="14061"/>
                  <a:pt x="4864" y="14061"/>
                </a:cubicBezTo>
                <a:cubicBezTo>
                  <a:pt x="4940" y="14061"/>
                  <a:pt x="5001" y="13983"/>
                  <a:pt x="5001" y="13885"/>
                </a:cubicBezTo>
                <a:cubicBezTo>
                  <a:pt x="5001" y="13787"/>
                  <a:pt x="4940" y="13707"/>
                  <a:pt x="4864" y="13707"/>
                </a:cubicBezTo>
                <a:close/>
                <a:moveTo>
                  <a:pt x="5274" y="13707"/>
                </a:moveTo>
                <a:cubicBezTo>
                  <a:pt x="5198" y="13707"/>
                  <a:pt x="5136" y="13787"/>
                  <a:pt x="5136" y="13885"/>
                </a:cubicBezTo>
                <a:cubicBezTo>
                  <a:pt x="5136" y="13983"/>
                  <a:pt x="5198" y="14061"/>
                  <a:pt x="5274" y="14061"/>
                </a:cubicBezTo>
                <a:cubicBezTo>
                  <a:pt x="5351" y="14061"/>
                  <a:pt x="5412" y="13983"/>
                  <a:pt x="5412" y="13885"/>
                </a:cubicBezTo>
                <a:cubicBezTo>
                  <a:pt x="5412" y="13787"/>
                  <a:pt x="5351" y="13707"/>
                  <a:pt x="5274" y="13707"/>
                </a:cubicBezTo>
                <a:close/>
                <a:moveTo>
                  <a:pt x="5644" y="13707"/>
                </a:moveTo>
                <a:cubicBezTo>
                  <a:pt x="5568" y="13707"/>
                  <a:pt x="5506" y="13787"/>
                  <a:pt x="5506" y="13885"/>
                </a:cubicBezTo>
                <a:cubicBezTo>
                  <a:pt x="5506" y="13983"/>
                  <a:pt x="5568" y="14061"/>
                  <a:pt x="5644" y="14061"/>
                </a:cubicBezTo>
                <a:cubicBezTo>
                  <a:pt x="5720" y="14061"/>
                  <a:pt x="5782" y="13983"/>
                  <a:pt x="5782" y="13885"/>
                </a:cubicBezTo>
                <a:cubicBezTo>
                  <a:pt x="5782" y="13787"/>
                  <a:pt x="5720" y="13707"/>
                  <a:pt x="5644" y="13707"/>
                </a:cubicBezTo>
                <a:close/>
                <a:moveTo>
                  <a:pt x="8027" y="13707"/>
                </a:moveTo>
                <a:cubicBezTo>
                  <a:pt x="7951" y="13707"/>
                  <a:pt x="7889" y="13787"/>
                  <a:pt x="7889" y="13885"/>
                </a:cubicBezTo>
                <a:cubicBezTo>
                  <a:pt x="7889" y="13983"/>
                  <a:pt x="7951" y="14061"/>
                  <a:pt x="8027" y="14061"/>
                </a:cubicBezTo>
                <a:cubicBezTo>
                  <a:pt x="8103" y="14061"/>
                  <a:pt x="8165" y="13983"/>
                  <a:pt x="8165" y="13885"/>
                </a:cubicBezTo>
                <a:cubicBezTo>
                  <a:pt x="8165" y="13787"/>
                  <a:pt x="8103" y="13707"/>
                  <a:pt x="8027" y="13707"/>
                </a:cubicBezTo>
                <a:close/>
                <a:moveTo>
                  <a:pt x="8438" y="13707"/>
                </a:moveTo>
                <a:cubicBezTo>
                  <a:pt x="8362" y="13707"/>
                  <a:pt x="8299" y="13787"/>
                  <a:pt x="8299" y="13885"/>
                </a:cubicBezTo>
                <a:cubicBezTo>
                  <a:pt x="8299" y="13983"/>
                  <a:pt x="8362" y="14061"/>
                  <a:pt x="8438" y="14061"/>
                </a:cubicBezTo>
                <a:cubicBezTo>
                  <a:pt x="8514" y="14061"/>
                  <a:pt x="8576" y="13983"/>
                  <a:pt x="8576" y="13885"/>
                </a:cubicBezTo>
                <a:cubicBezTo>
                  <a:pt x="8576" y="13787"/>
                  <a:pt x="8514" y="13707"/>
                  <a:pt x="8438" y="13707"/>
                </a:cubicBezTo>
                <a:close/>
                <a:moveTo>
                  <a:pt x="8808" y="13707"/>
                </a:moveTo>
                <a:cubicBezTo>
                  <a:pt x="8732" y="13707"/>
                  <a:pt x="8669" y="13787"/>
                  <a:pt x="8669" y="13885"/>
                </a:cubicBezTo>
                <a:cubicBezTo>
                  <a:pt x="8669" y="13983"/>
                  <a:pt x="8732" y="14061"/>
                  <a:pt x="8808" y="14061"/>
                </a:cubicBezTo>
                <a:cubicBezTo>
                  <a:pt x="8884" y="14061"/>
                  <a:pt x="8945" y="13983"/>
                  <a:pt x="8945" y="13885"/>
                </a:cubicBezTo>
                <a:cubicBezTo>
                  <a:pt x="8945" y="13787"/>
                  <a:pt x="8884" y="13707"/>
                  <a:pt x="8808" y="13707"/>
                </a:cubicBezTo>
                <a:close/>
                <a:moveTo>
                  <a:pt x="9219" y="13707"/>
                </a:moveTo>
                <a:cubicBezTo>
                  <a:pt x="9142" y="13707"/>
                  <a:pt x="9080" y="13787"/>
                  <a:pt x="9080" y="13885"/>
                </a:cubicBezTo>
                <a:cubicBezTo>
                  <a:pt x="9080" y="13983"/>
                  <a:pt x="9142" y="14061"/>
                  <a:pt x="9219" y="14061"/>
                </a:cubicBezTo>
                <a:cubicBezTo>
                  <a:pt x="9295" y="14061"/>
                  <a:pt x="9356" y="13983"/>
                  <a:pt x="9356" y="13885"/>
                </a:cubicBezTo>
                <a:cubicBezTo>
                  <a:pt x="9356" y="13787"/>
                  <a:pt x="9295" y="13707"/>
                  <a:pt x="9219" y="13707"/>
                </a:cubicBezTo>
                <a:close/>
                <a:moveTo>
                  <a:pt x="9589" y="13707"/>
                </a:moveTo>
                <a:cubicBezTo>
                  <a:pt x="9512" y="13707"/>
                  <a:pt x="9450" y="13787"/>
                  <a:pt x="9450" y="13885"/>
                </a:cubicBezTo>
                <a:cubicBezTo>
                  <a:pt x="9450" y="13983"/>
                  <a:pt x="9512" y="14061"/>
                  <a:pt x="9589" y="14061"/>
                </a:cubicBezTo>
                <a:cubicBezTo>
                  <a:pt x="9665" y="14061"/>
                  <a:pt x="9726" y="13983"/>
                  <a:pt x="9726" y="13885"/>
                </a:cubicBezTo>
                <a:cubicBezTo>
                  <a:pt x="9726" y="13787"/>
                  <a:pt x="9665" y="13707"/>
                  <a:pt x="9589" y="13707"/>
                </a:cubicBezTo>
                <a:close/>
                <a:moveTo>
                  <a:pt x="9999" y="13707"/>
                </a:moveTo>
                <a:cubicBezTo>
                  <a:pt x="9923" y="13707"/>
                  <a:pt x="9861" y="13787"/>
                  <a:pt x="9861" y="13885"/>
                </a:cubicBezTo>
                <a:cubicBezTo>
                  <a:pt x="9861" y="13983"/>
                  <a:pt x="9923" y="14061"/>
                  <a:pt x="9999" y="14061"/>
                </a:cubicBezTo>
                <a:cubicBezTo>
                  <a:pt x="10076" y="14061"/>
                  <a:pt x="10137" y="13983"/>
                  <a:pt x="10137" y="13885"/>
                </a:cubicBezTo>
                <a:cubicBezTo>
                  <a:pt x="10137" y="13787"/>
                  <a:pt x="10076" y="13707"/>
                  <a:pt x="9999" y="13707"/>
                </a:cubicBezTo>
                <a:close/>
                <a:moveTo>
                  <a:pt x="10410" y="13707"/>
                </a:moveTo>
                <a:cubicBezTo>
                  <a:pt x="10334" y="13707"/>
                  <a:pt x="10272" y="13787"/>
                  <a:pt x="10272" y="13885"/>
                </a:cubicBezTo>
                <a:cubicBezTo>
                  <a:pt x="10272" y="13983"/>
                  <a:pt x="10334" y="14061"/>
                  <a:pt x="10410" y="14061"/>
                </a:cubicBezTo>
                <a:cubicBezTo>
                  <a:pt x="10487" y="14061"/>
                  <a:pt x="10548" y="13983"/>
                  <a:pt x="10548" y="13885"/>
                </a:cubicBezTo>
                <a:cubicBezTo>
                  <a:pt x="10548" y="13787"/>
                  <a:pt x="10487" y="13707"/>
                  <a:pt x="10410" y="13707"/>
                </a:cubicBezTo>
                <a:close/>
                <a:moveTo>
                  <a:pt x="10780" y="13707"/>
                </a:moveTo>
                <a:cubicBezTo>
                  <a:pt x="10704" y="13707"/>
                  <a:pt x="10641" y="13787"/>
                  <a:pt x="10641" y="13885"/>
                </a:cubicBezTo>
                <a:cubicBezTo>
                  <a:pt x="10641" y="13983"/>
                  <a:pt x="10704" y="14061"/>
                  <a:pt x="10780" y="14061"/>
                </a:cubicBezTo>
                <a:cubicBezTo>
                  <a:pt x="10856" y="14061"/>
                  <a:pt x="10917" y="13983"/>
                  <a:pt x="10917" y="13885"/>
                </a:cubicBezTo>
                <a:cubicBezTo>
                  <a:pt x="10917" y="13787"/>
                  <a:pt x="10856" y="13707"/>
                  <a:pt x="10780" y="13707"/>
                </a:cubicBezTo>
                <a:close/>
                <a:moveTo>
                  <a:pt x="11972" y="13707"/>
                </a:moveTo>
                <a:cubicBezTo>
                  <a:pt x="11895" y="13707"/>
                  <a:pt x="11833" y="13787"/>
                  <a:pt x="11833" y="13885"/>
                </a:cubicBezTo>
                <a:cubicBezTo>
                  <a:pt x="11833" y="13983"/>
                  <a:pt x="11895" y="14061"/>
                  <a:pt x="11972" y="14061"/>
                </a:cubicBezTo>
                <a:cubicBezTo>
                  <a:pt x="12048" y="14061"/>
                  <a:pt x="12109" y="13983"/>
                  <a:pt x="12109" y="13885"/>
                </a:cubicBezTo>
                <a:cubicBezTo>
                  <a:pt x="12109" y="13787"/>
                  <a:pt x="12048" y="13707"/>
                  <a:pt x="11972" y="13707"/>
                </a:cubicBezTo>
                <a:close/>
                <a:moveTo>
                  <a:pt x="12382" y="13707"/>
                </a:moveTo>
                <a:cubicBezTo>
                  <a:pt x="12306" y="13707"/>
                  <a:pt x="12244" y="13787"/>
                  <a:pt x="12244" y="13885"/>
                </a:cubicBezTo>
                <a:cubicBezTo>
                  <a:pt x="12244" y="13983"/>
                  <a:pt x="12306" y="14061"/>
                  <a:pt x="12382" y="14061"/>
                </a:cubicBezTo>
                <a:cubicBezTo>
                  <a:pt x="12459" y="14061"/>
                  <a:pt x="12520" y="13983"/>
                  <a:pt x="12520" y="13885"/>
                </a:cubicBezTo>
                <a:cubicBezTo>
                  <a:pt x="12520" y="13787"/>
                  <a:pt x="12459" y="13707"/>
                  <a:pt x="12382" y="13707"/>
                </a:cubicBezTo>
                <a:close/>
                <a:moveTo>
                  <a:pt x="2522" y="14181"/>
                </a:moveTo>
                <a:cubicBezTo>
                  <a:pt x="2445" y="14181"/>
                  <a:pt x="2383" y="14261"/>
                  <a:pt x="2383" y="14359"/>
                </a:cubicBezTo>
                <a:cubicBezTo>
                  <a:pt x="2383" y="14457"/>
                  <a:pt x="2445" y="14536"/>
                  <a:pt x="2522" y="14536"/>
                </a:cubicBezTo>
                <a:cubicBezTo>
                  <a:pt x="2598" y="14536"/>
                  <a:pt x="2659" y="14457"/>
                  <a:pt x="2659" y="14359"/>
                </a:cubicBezTo>
                <a:cubicBezTo>
                  <a:pt x="2659" y="14261"/>
                  <a:pt x="2598" y="14181"/>
                  <a:pt x="2522" y="14181"/>
                </a:cubicBezTo>
                <a:close/>
                <a:moveTo>
                  <a:pt x="2891" y="14181"/>
                </a:moveTo>
                <a:cubicBezTo>
                  <a:pt x="2815" y="14181"/>
                  <a:pt x="2753" y="14261"/>
                  <a:pt x="2753" y="14359"/>
                </a:cubicBezTo>
                <a:cubicBezTo>
                  <a:pt x="2753" y="14457"/>
                  <a:pt x="2815" y="14537"/>
                  <a:pt x="2891" y="14537"/>
                </a:cubicBezTo>
                <a:cubicBezTo>
                  <a:pt x="2968" y="14537"/>
                  <a:pt x="3029" y="14457"/>
                  <a:pt x="3029" y="14359"/>
                </a:cubicBezTo>
                <a:cubicBezTo>
                  <a:pt x="3029" y="14261"/>
                  <a:pt x="2968" y="14181"/>
                  <a:pt x="2891" y="14181"/>
                </a:cubicBezTo>
                <a:close/>
                <a:moveTo>
                  <a:pt x="3302" y="14181"/>
                </a:moveTo>
                <a:cubicBezTo>
                  <a:pt x="3226" y="14181"/>
                  <a:pt x="3164" y="14261"/>
                  <a:pt x="3164" y="14359"/>
                </a:cubicBezTo>
                <a:cubicBezTo>
                  <a:pt x="3164" y="14457"/>
                  <a:pt x="3226" y="14537"/>
                  <a:pt x="3302" y="14537"/>
                </a:cubicBezTo>
                <a:cubicBezTo>
                  <a:pt x="3379" y="14537"/>
                  <a:pt x="3440" y="14457"/>
                  <a:pt x="3440" y="14359"/>
                </a:cubicBezTo>
                <a:cubicBezTo>
                  <a:pt x="3440" y="14261"/>
                  <a:pt x="3379" y="14181"/>
                  <a:pt x="3302" y="14181"/>
                </a:cubicBezTo>
                <a:close/>
                <a:moveTo>
                  <a:pt x="8438" y="14181"/>
                </a:moveTo>
                <a:cubicBezTo>
                  <a:pt x="8362" y="14181"/>
                  <a:pt x="8299" y="14261"/>
                  <a:pt x="8299" y="14359"/>
                </a:cubicBezTo>
                <a:cubicBezTo>
                  <a:pt x="8299" y="14457"/>
                  <a:pt x="8362" y="14537"/>
                  <a:pt x="8438" y="14537"/>
                </a:cubicBezTo>
                <a:cubicBezTo>
                  <a:pt x="8514" y="14537"/>
                  <a:pt x="8576" y="14457"/>
                  <a:pt x="8576" y="14359"/>
                </a:cubicBezTo>
                <a:cubicBezTo>
                  <a:pt x="8576" y="14261"/>
                  <a:pt x="8514" y="14181"/>
                  <a:pt x="8438" y="14181"/>
                </a:cubicBezTo>
                <a:close/>
                <a:moveTo>
                  <a:pt x="8808" y="14181"/>
                </a:moveTo>
                <a:cubicBezTo>
                  <a:pt x="8732" y="14181"/>
                  <a:pt x="8669" y="14261"/>
                  <a:pt x="8669" y="14359"/>
                </a:cubicBezTo>
                <a:cubicBezTo>
                  <a:pt x="8669" y="14457"/>
                  <a:pt x="8732" y="14537"/>
                  <a:pt x="8808" y="14537"/>
                </a:cubicBezTo>
                <a:cubicBezTo>
                  <a:pt x="8884" y="14537"/>
                  <a:pt x="8945" y="14457"/>
                  <a:pt x="8945" y="14359"/>
                </a:cubicBezTo>
                <a:cubicBezTo>
                  <a:pt x="8945" y="14261"/>
                  <a:pt x="8884" y="14181"/>
                  <a:pt x="8808" y="14181"/>
                </a:cubicBezTo>
                <a:close/>
                <a:moveTo>
                  <a:pt x="9219" y="14181"/>
                </a:moveTo>
                <a:cubicBezTo>
                  <a:pt x="9142" y="14181"/>
                  <a:pt x="9080" y="14261"/>
                  <a:pt x="9080" y="14359"/>
                </a:cubicBezTo>
                <a:cubicBezTo>
                  <a:pt x="9080" y="14457"/>
                  <a:pt x="9142" y="14537"/>
                  <a:pt x="9219" y="14537"/>
                </a:cubicBezTo>
                <a:cubicBezTo>
                  <a:pt x="9295" y="14537"/>
                  <a:pt x="9356" y="14457"/>
                  <a:pt x="9356" y="14359"/>
                </a:cubicBezTo>
                <a:cubicBezTo>
                  <a:pt x="9356" y="14261"/>
                  <a:pt x="9295" y="14181"/>
                  <a:pt x="9219" y="14181"/>
                </a:cubicBezTo>
                <a:close/>
                <a:moveTo>
                  <a:pt x="9589" y="14181"/>
                </a:moveTo>
                <a:cubicBezTo>
                  <a:pt x="9512" y="14181"/>
                  <a:pt x="9450" y="14261"/>
                  <a:pt x="9450" y="14359"/>
                </a:cubicBezTo>
                <a:cubicBezTo>
                  <a:pt x="9450" y="14457"/>
                  <a:pt x="9512" y="14537"/>
                  <a:pt x="9589" y="14537"/>
                </a:cubicBezTo>
                <a:cubicBezTo>
                  <a:pt x="9665" y="14537"/>
                  <a:pt x="9726" y="14457"/>
                  <a:pt x="9726" y="14359"/>
                </a:cubicBezTo>
                <a:cubicBezTo>
                  <a:pt x="9726" y="14261"/>
                  <a:pt x="9665" y="14181"/>
                  <a:pt x="9589" y="14181"/>
                </a:cubicBezTo>
                <a:close/>
                <a:moveTo>
                  <a:pt x="9999" y="14181"/>
                </a:moveTo>
                <a:cubicBezTo>
                  <a:pt x="9923" y="14181"/>
                  <a:pt x="9861" y="14261"/>
                  <a:pt x="9861" y="14359"/>
                </a:cubicBezTo>
                <a:cubicBezTo>
                  <a:pt x="9861" y="14457"/>
                  <a:pt x="9923" y="14537"/>
                  <a:pt x="9999" y="14537"/>
                </a:cubicBezTo>
                <a:cubicBezTo>
                  <a:pt x="10076" y="14537"/>
                  <a:pt x="10137" y="14457"/>
                  <a:pt x="10137" y="14359"/>
                </a:cubicBezTo>
                <a:cubicBezTo>
                  <a:pt x="10137" y="14261"/>
                  <a:pt x="10076" y="14181"/>
                  <a:pt x="9999" y="14181"/>
                </a:cubicBezTo>
                <a:close/>
                <a:moveTo>
                  <a:pt x="10410" y="14181"/>
                </a:moveTo>
                <a:cubicBezTo>
                  <a:pt x="10334" y="14181"/>
                  <a:pt x="10272" y="14261"/>
                  <a:pt x="10272" y="14359"/>
                </a:cubicBezTo>
                <a:cubicBezTo>
                  <a:pt x="10272" y="14457"/>
                  <a:pt x="10334" y="14537"/>
                  <a:pt x="10410" y="14537"/>
                </a:cubicBezTo>
                <a:cubicBezTo>
                  <a:pt x="10487" y="14537"/>
                  <a:pt x="10548" y="14457"/>
                  <a:pt x="10548" y="14359"/>
                </a:cubicBezTo>
                <a:cubicBezTo>
                  <a:pt x="10548" y="14261"/>
                  <a:pt x="10487" y="14181"/>
                  <a:pt x="10410" y="14181"/>
                </a:cubicBezTo>
                <a:close/>
                <a:moveTo>
                  <a:pt x="12382" y="14181"/>
                </a:moveTo>
                <a:cubicBezTo>
                  <a:pt x="12306" y="14181"/>
                  <a:pt x="12244" y="14261"/>
                  <a:pt x="12244" y="14359"/>
                </a:cubicBezTo>
                <a:cubicBezTo>
                  <a:pt x="12244" y="14457"/>
                  <a:pt x="12306" y="14537"/>
                  <a:pt x="12382" y="14537"/>
                </a:cubicBezTo>
                <a:cubicBezTo>
                  <a:pt x="12459" y="14537"/>
                  <a:pt x="12520" y="14457"/>
                  <a:pt x="12520" y="14359"/>
                </a:cubicBezTo>
                <a:cubicBezTo>
                  <a:pt x="12520" y="14261"/>
                  <a:pt x="12459" y="14181"/>
                  <a:pt x="12382" y="14181"/>
                </a:cubicBezTo>
                <a:close/>
                <a:moveTo>
                  <a:pt x="12752" y="14181"/>
                </a:moveTo>
                <a:cubicBezTo>
                  <a:pt x="12676" y="14181"/>
                  <a:pt x="12614" y="14261"/>
                  <a:pt x="12614" y="14359"/>
                </a:cubicBezTo>
                <a:cubicBezTo>
                  <a:pt x="12614" y="14457"/>
                  <a:pt x="12676" y="14536"/>
                  <a:pt x="12752" y="14536"/>
                </a:cubicBezTo>
                <a:cubicBezTo>
                  <a:pt x="12829" y="14536"/>
                  <a:pt x="12890" y="14457"/>
                  <a:pt x="12890" y="14359"/>
                </a:cubicBezTo>
                <a:cubicBezTo>
                  <a:pt x="12890" y="14261"/>
                  <a:pt x="12829" y="14181"/>
                  <a:pt x="12752" y="14181"/>
                </a:cubicBezTo>
                <a:close/>
                <a:moveTo>
                  <a:pt x="13163" y="14181"/>
                </a:moveTo>
                <a:cubicBezTo>
                  <a:pt x="13087" y="14181"/>
                  <a:pt x="13024" y="14261"/>
                  <a:pt x="13024" y="14359"/>
                </a:cubicBezTo>
                <a:cubicBezTo>
                  <a:pt x="13024" y="14457"/>
                  <a:pt x="13087" y="14536"/>
                  <a:pt x="13163" y="14536"/>
                </a:cubicBezTo>
                <a:cubicBezTo>
                  <a:pt x="13240" y="14536"/>
                  <a:pt x="13301" y="14457"/>
                  <a:pt x="13301" y="14359"/>
                </a:cubicBezTo>
                <a:cubicBezTo>
                  <a:pt x="13301" y="14261"/>
                  <a:pt x="13240" y="14181"/>
                  <a:pt x="13163" y="14181"/>
                </a:cubicBezTo>
                <a:close/>
                <a:moveTo>
                  <a:pt x="13574" y="14181"/>
                </a:moveTo>
                <a:cubicBezTo>
                  <a:pt x="13498" y="14181"/>
                  <a:pt x="13435" y="14261"/>
                  <a:pt x="13435" y="14359"/>
                </a:cubicBezTo>
                <a:cubicBezTo>
                  <a:pt x="13435" y="14457"/>
                  <a:pt x="13498" y="14536"/>
                  <a:pt x="13574" y="14536"/>
                </a:cubicBezTo>
                <a:cubicBezTo>
                  <a:pt x="13650" y="14536"/>
                  <a:pt x="13711" y="14457"/>
                  <a:pt x="13711" y="14359"/>
                </a:cubicBezTo>
                <a:cubicBezTo>
                  <a:pt x="13711" y="14261"/>
                  <a:pt x="13650" y="14181"/>
                  <a:pt x="13574" y="14181"/>
                </a:cubicBezTo>
                <a:close/>
                <a:moveTo>
                  <a:pt x="13985" y="14181"/>
                </a:moveTo>
                <a:cubicBezTo>
                  <a:pt x="13908" y="14181"/>
                  <a:pt x="13846" y="14261"/>
                  <a:pt x="13846" y="14359"/>
                </a:cubicBezTo>
                <a:cubicBezTo>
                  <a:pt x="13846" y="14457"/>
                  <a:pt x="13908" y="14536"/>
                  <a:pt x="13985" y="14536"/>
                </a:cubicBezTo>
                <a:cubicBezTo>
                  <a:pt x="14061" y="14536"/>
                  <a:pt x="14122" y="14457"/>
                  <a:pt x="14122" y="14359"/>
                </a:cubicBezTo>
                <a:cubicBezTo>
                  <a:pt x="14122" y="14261"/>
                  <a:pt x="14061" y="14181"/>
                  <a:pt x="13985" y="14181"/>
                </a:cubicBezTo>
                <a:close/>
                <a:moveTo>
                  <a:pt x="3713" y="14234"/>
                </a:moveTo>
                <a:cubicBezTo>
                  <a:pt x="3637" y="14234"/>
                  <a:pt x="3575" y="14314"/>
                  <a:pt x="3575" y="14412"/>
                </a:cubicBezTo>
                <a:cubicBezTo>
                  <a:pt x="3575" y="14510"/>
                  <a:pt x="3637" y="14588"/>
                  <a:pt x="3713" y="14588"/>
                </a:cubicBezTo>
                <a:cubicBezTo>
                  <a:pt x="3790" y="14588"/>
                  <a:pt x="3851" y="14510"/>
                  <a:pt x="3851" y="14412"/>
                </a:cubicBezTo>
                <a:cubicBezTo>
                  <a:pt x="3851" y="14314"/>
                  <a:pt x="3790" y="14234"/>
                  <a:pt x="3713" y="14234"/>
                </a:cubicBezTo>
                <a:close/>
                <a:moveTo>
                  <a:pt x="4083" y="14234"/>
                </a:moveTo>
                <a:cubicBezTo>
                  <a:pt x="4007" y="14234"/>
                  <a:pt x="3944" y="14314"/>
                  <a:pt x="3944" y="14412"/>
                </a:cubicBezTo>
                <a:cubicBezTo>
                  <a:pt x="3944" y="14510"/>
                  <a:pt x="4007" y="14588"/>
                  <a:pt x="4083" y="14588"/>
                </a:cubicBezTo>
                <a:cubicBezTo>
                  <a:pt x="4159" y="14588"/>
                  <a:pt x="4220" y="14510"/>
                  <a:pt x="4220" y="14412"/>
                </a:cubicBezTo>
                <a:cubicBezTo>
                  <a:pt x="4220" y="14314"/>
                  <a:pt x="4159" y="14234"/>
                  <a:pt x="4083" y="14234"/>
                </a:cubicBezTo>
                <a:close/>
                <a:moveTo>
                  <a:pt x="4494" y="14234"/>
                </a:moveTo>
                <a:cubicBezTo>
                  <a:pt x="4418" y="14234"/>
                  <a:pt x="4355" y="14314"/>
                  <a:pt x="4355" y="14412"/>
                </a:cubicBezTo>
                <a:cubicBezTo>
                  <a:pt x="4355" y="14510"/>
                  <a:pt x="4418" y="14588"/>
                  <a:pt x="4494" y="14588"/>
                </a:cubicBezTo>
                <a:cubicBezTo>
                  <a:pt x="4570" y="14588"/>
                  <a:pt x="4631" y="14510"/>
                  <a:pt x="4631" y="14412"/>
                </a:cubicBezTo>
                <a:cubicBezTo>
                  <a:pt x="4631" y="14314"/>
                  <a:pt x="4570" y="14234"/>
                  <a:pt x="4494" y="14234"/>
                </a:cubicBezTo>
                <a:close/>
                <a:moveTo>
                  <a:pt x="4864" y="14234"/>
                </a:moveTo>
                <a:cubicBezTo>
                  <a:pt x="4787" y="14234"/>
                  <a:pt x="4725" y="14314"/>
                  <a:pt x="4725" y="14412"/>
                </a:cubicBezTo>
                <a:cubicBezTo>
                  <a:pt x="4725" y="14510"/>
                  <a:pt x="4787" y="14588"/>
                  <a:pt x="4864" y="14588"/>
                </a:cubicBezTo>
                <a:cubicBezTo>
                  <a:pt x="4940" y="14588"/>
                  <a:pt x="5001" y="14510"/>
                  <a:pt x="5001" y="14412"/>
                </a:cubicBezTo>
                <a:cubicBezTo>
                  <a:pt x="5001" y="14314"/>
                  <a:pt x="4940" y="14234"/>
                  <a:pt x="4864" y="14234"/>
                </a:cubicBezTo>
                <a:close/>
                <a:moveTo>
                  <a:pt x="5274" y="14234"/>
                </a:moveTo>
                <a:cubicBezTo>
                  <a:pt x="5198" y="14234"/>
                  <a:pt x="5136" y="14314"/>
                  <a:pt x="5136" y="14412"/>
                </a:cubicBezTo>
                <a:cubicBezTo>
                  <a:pt x="5136" y="14510"/>
                  <a:pt x="5198" y="14588"/>
                  <a:pt x="5274" y="14588"/>
                </a:cubicBezTo>
                <a:cubicBezTo>
                  <a:pt x="5351" y="14588"/>
                  <a:pt x="5412" y="14510"/>
                  <a:pt x="5412" y="14412"/>
                </a:cubicBezTo>
                <a:cubicBezTo>
                  <a:pt x="5412" y="14314"/>
                  <a:pt x="5351" y="14234"/>
                  <a:pt x="5274" y="14234"/>
                </a:cubicBezTo>
                <a:close/>
                <a:moveTo>
                  <a:pt x="5644" y="14234"/>
                </a:moveTo>
                <a:cubicBezTo>
                  <a:pt x="5568" y="14234"/>
                  <a:pt x="5506" y="14314"/>
                  <a:pt x="5506" y="14412"/>
                </a:cubicBezTo>
                <a:cubicBezTo>
                  <a:pt x="5506" y="14510"/>
                  <a:pt x="5568" y="14588"/>
                  <a:pt x="5644" y="14588"/>
                </a:cubicBezTo>
                <a:cubicBezTo>
                  <a:pt x="5720" y="14588"/>
                  <a:pt x="5782" y="14510"/>
                  <a:pt x="5782" y="14412"/>
                </a:cubicBezTo>
                <a:cubicBezTo>
                  <a:pt x="5782" y="14314"/>
                  <a:pt x="5720" y="14234"/>
                  <a:pt x="5644" y="14234"/>
                </a:cubicBezTo>
                <a:close/>
                <a:moveTo>
                  <a:pt x="3302" y="14656"/>
                </a:moveTo>
                <a:cubicBezTo>
                  <a:pt x="3226" y="14656"/>
                  <a:pt x="3164" y="14736"/>
                  <a:pt x="3164" y="14834"/>
                </a:cubicBezTo>
                <a:cubicBezTo>
                  <a:pt x="3164" y="14932"/>
                  <a:pt x="3226" y="15012"/>
                  <a:pt x="3302" y="15012"/>
                </a:cubicBezTo>
                <a:cubicBezTo>
                  <a:pt x="3378" y="15012"/>
                  <a:pt x="3440" y="14932"/>
                  <a:pt x="3440" y="14834"/>
                </a:cubicBezTo>
                <a:cubicBezTo>
                  <a:pt x="3440" y="14736"/>
                  <a:pt x="3378" y="14656"/>
                  <a:pt x="3302" y="14656"/>
                </a:cubicBezTo>
                <a:close/>
                <a:moveTo>
                  <a:pt x="17107" y="14656"/>
                </a:moveTo>
                <a:cubicBezTo>
                  <a:pt x="17031" y="14656"/>
                  <a:pt x="16969" y="14736"/>
                  <a:pt x="16969" y="14834"/>
                </a:cubicBezTo>
                <a:cubicBezTo>
                  <a:pt x="16969" y="14932"/>
                  <a:pt x="17031" y="15012"/>
                  <a:pt x="17107" y="15012"/>
                </a:cubicBezTo>
                <a:cubicBezTo>
                  <a:pt x="17184" y="15012"/>
                  <a:pt x="17245" y="14932"/>
                  <a:pt x="17245" y="14834"/>
                </a:cubicBezTo>
                <a:cubicBezTo>
                  <a:pt x="17245" y="14736"/>
                  <a:pt x="17184" y="14656"/>
                  <a:pt x="17107" y="14656"/>
                </a:cubicBezTo>
                <a:close/>
                <a:moveTo>
                  <a:pt x="2906" y="14658"/>
                </a:moveTo>
                <a:cubicBezTo>
                  <a:pt x="2830" y="14648"/>
                  <a:pt x="2762" y="14718"/>
                  <a:pt x="2754" y="14816"/>
                </a:cubicBezTo>
                <a:cubicBezTo>
                  <a:pt x="2746" y="14913"/>
                  <a:pt x="2801" y="15000"/>
                  <a:pt x="2877" y="15010"/>
                </a:cubicBezTo>
                <a:cubicBezTo>
                  <a:pt x="2953" y="15020"/>
                  <a:pt x="3021" y="14950"/>
                  <a:pt x="3029" y="14852"/>
                </a:cubicBezTo>
                <a:cubicBezTo>
                  <a:pt x="3037" y="14754"/>
                  <a:pt x="2981" y="14667"/>
                  <a:pt x="2906" y="14658"/>
                </a:cubicBezTo>
                <a:close/>
                <a:moveTo>
                  <a:pt x="3713" y="14709"/>
                </a:moveTo>
                <a:cubicBezTo>
                  <a:pt x="3637" y="14709"/>
                  <a:pt x="3575" y="14788"/>
                  <a:pt x="3575" y="14887"/>
                </a:cubicBezTo>
                <a:cubicBezTo>
                  <a:pt x="3575" y="14985"/>
                  <a:pt x="3637" y="15063"/>
                  <a:pt x="3713" y="15063"/>
                </a:cubicBezTo>
                <a:cubicBezTo>
                  <a:pt x="3790" y="15063"/>
                  <a:pt x="3851" y="14985"/>
                  <a:pt x="3851" y="14887"/>
                </a:cubicBezTo>
                <a:cubicBezTo>
                  <a:pt x="3851" y="14788"/>
                  <a:pt x="3790" y="14709"/>
                  <a:pt x="3713" y="14709"/>
                </a:cubicBezTo>
                <a:close/>
                <a:moveTo>
                  <a:pt x="4083" y="14709"/>
                </a:moveTo>
                <a:cubicBezTo>
                  <a:pt x="4007" y="14709"/>
                  <a:pt x="3944" y="14788"/>
                  <a:pt x="3944" y="14887"/>
                </a:cubicBezTo>
                <a:cubicBezTo>
                  <a:pt x="3944" y="14984"/>
                  <a:pt x="4007" y="15063"/>
                  <a:pt x="4083" y="15063"/>
                </a:cubicBezTo>
                <a:cubicBezTo>
                  <a:pt x="4159" y="15063"/>
                  <a:pt x="4220" y="14984"/>
                  <a:pt x="4220" y="14887"/>
                </a:cubicBezTo>
                <a:cubicBezTo>
                  <a:pt x="4220" y="14788"/>
                  <a:pt x="4159" y="14709"/>
                  <a:pt x="4083" y="14709"/>
                </a:cubicBezTo>
                <a:close/>
                <a:moveTo>
                  <a:pt x="4494" y="14709"/>
                </a:moveTo>
                <a:cubicBezTo>
                  <a:pt x="4418" y="14709"/>
                  <a:pt x="4355" y="14788"/>
                  <a:pt x="4355" y="14887"/>
                </a:cubicBezTo>
                <a:cubicBezTo>
                  <a:pt x="4355" y="14985"/>
                  <a:pt x="4418" y="15063"/>
                  <a:pt x="4494" y="15063"/>
                </a:cubicBezTo>
                <a:cubicBezTo>
                  <a:pt x="4570" y="15063"/>
                  <a:pt x="4631" y="14985"/>
                  <a:pt x="4631" y="14887"/>
                </a:cubicBezTo>
                <a:cubicBezTo>
                  <a:pt x="4631" y="14788"/>
                  <a:pt x="4570" y="14709"/>
                  <a:pt x="4494" y="14709"/>
                </a:cubicBezTo>
                <a:close/>
                <a:moveTo>
                  <a:pt x="4864" y="14709"/>
                </a:moveTo>
                <a:cubicBezTo>
                  <a:pt x="4787" y="14709"/>
                  <a:pt x="4725" y="14788"/>
                  <a:pt x="4725" y="14887"/>
                </a:cubicBezTo>
                <a:cubicBezTo>
                  <a:pt x="4725" y="14984"/>
                  <a:pt x="4787" y="15063"/>
                  <a:pt x="4864" y="15063"/>
                </a:cubicBezTo>
                <a:cubicBezTo>
                  <a:pt x="4940" y="15063"/>
                  <a:pt x="5001" y="14984"/>
                  <a:pt x="5001" y="14887"/>
                </a:cubicBezTo>
                <a:cubicBezTo>
                  <a:pt x="5001" y="14788"/>
                  <a:pt x="4940" y="14709"/>
                  <a:pt x="4864" y="14709"/>
                </a:cubicBezTo>
                <a:close/>
                <a:moveTo>
                  <a:pt x="5274" y="14709"/>
                </a:moveTo>
                <a:cubicBezTo>
                  <a:pt x="5198" y="14709"/>
                  <a:pt x="5136" y="14788"/>
                  <a:pt x="5136" y="14887"/>
                </a:cubicBezTo>
                <a:cubicBezTo>
                  <a:pt x="5136" y="14985"/>
                  <a:pt x="5198" y="15063"/>
                  <a:pt x="5274" y="15063"/>
                </a:cubicBezTo>
                <a:cubicBezTo>
                  <a:pt x="5351" y="15063"/>
                  <a:pt x="5412" y="14985"/>
                  <a:pt x="5412" y="14887"/>
                </a:cubicBezTo>
                <a:cubicBezTo>
                  <a:pt x="5412" y="14788"/>
                  <a:pt x="5351" y="14709"/>
                  <a:pt x="5274" y="14709"/>
                </a:cubicBezTo>
                <a:close/>
                <a:moveTo>
                  <a:pt x="8438" y="14709"/>
                </a:moveTo>
                <a:cubicBezTo>
                  <a:pt x="8362" y="14709"/>
                  <a:pt x="8299" y="14789"/>
                  <a:pt x="8299" y="14887"/>
                </a:cubicBezTo>
                <a:cubicBezTo>
                  <a:pt x="8299" y="14984"/>
                  <a:pt x="8362" y="15063"/>
                  <a:pt x="8438" y="15063"/>
                </a:cubicBezTo>
                <a:cubicBezTo>
                  <a:pt x="8514" y="15063"/>
                  <a:pt x="8576" y="14984"/>
                  <a:pt x="8576" y="14887"/>
                </a:cubicBezTo>
                <a:cubicBezTo>
                  <a:pt x="8576" y="14789"/>
                  <a:pt x="8514" y="14709"/>
                  <a:pt x="8438" y="14709"/>
                </a:cubicBezTo>
                <a:close/>
                <a:moveTo>
                  <a:pt x="8808" y="14709"/>
                </a:moveTo>
                <a:cubicBezTo>
                  <a:pt x="8732" y="14709"/>
                  <a:pt x="8669" y="14789"/>
                  <a:pt x="8669" y="14887"/>
                </a:cubicBezTo>
                <a:cubicBezTo>
                  <a:pt x="8669" y="14984"/>
                  <a:pt x="8732" y="15063"/>
                  <a:pt x="8808" y="15063"/>
                </a:cubicBezTo>
                <a:cubicBezTo>
                  <a:pt x="8884" y="15063"/>
                  <a:pt x="8945" y="14984"/>
                  <a:pt x="8945" y="14887"/>
                </a:cubicBezTo>
                <a:cubicBezTo>
                  <a:pt x="8945" y="14789"/>
                  <a:pt x="8884" y="14709"/>
                  <a:pt x="8808" y="14709"/>
                </a:cubicBezTo>
                <a:close/>
                <a:moveTo>
                  <a:pt x="9219" y="14709"/>
                </a:moveTo>
                <a:cubicBezTo>
                  <a:pt x="9142" y="14709"/>
                  <a:pt x="9080" y="14789"/>
                  <a:pt x="9080" y="14887"/>
                </a:cubicBezTo>
                <a:cubicBezTo>
                  <a:pt x="9080" y="14984"/>
                  <a:pt x="9142" y="15063"/>
                  <a:pt x="9219" y="15063"/>
                </a:cubicBezTo>
                <a:cubicBezTo>
                  <a:pt x="9295" y="15063"/>
                  <a:pt x="9356" y="14984"/>
                  <a:pt x="9356" y="14887"/>
                </a:cubicBezTo>
                <a:cubicBezTo>
                  <a:pt x="9356" y="14789"/>
                  <a:pt x="9295" y="14709"/>
                  <a:pt x="9219" y="14709"/>
                </a:cubicBezTo>
                <a:close/>
                <a:moveTo>
                  <a:pt x="9589" y="14709"/>
                </a:moveTo>
                <a:cubicBezTo>
                  <a:pt x="9512" y="14709"/>
                  <a:pt x="9450" y="14789"/>
                  <a:pt x="9450" y="14887"/>
                </a:cubicBezTo>
                <a:cubicBezTo>
                  <a:pt x="9450" y="14984"/>
                  <a:pt x="9512" y="15063"/>
                  <a:pt x="9589" y="15063"/>
                </a:cubicBezTo>
                <a:cubicBezTo>
                  <a:pt x="9665" y="15063"/>
                  <a:pt x="9726" y="14984"/>
                  <a:pt x="9726" y="14887"/>
                </a:cubicBezTo>
                <a:cubicBezTo>
                  <a:pt x="9726" y="14789"/>
                  <a:pt x="9665" y="14709"/>
                  <a:pt x="9589" y="14709"/>
                </a:cubicBezTo>
                <a:close/>
                <a:moveTo>
                  <a:pt x="9999" y="14709"/>
                </a:moveTo>
                <a:cubicBezTo>
                  <a:pt x="9923" y="14709"/>
                  <a:pt x="9861" y="14789"/>
                  <a:pt x="9861" y="14887"/>
                </a:cubicBezTo>
                <a:cubicBezTo>
                  <a:pt x="9861" y="14984"/>
                  <a:pt x="9923" y="15063"/>
                  <a:pt x="9999" y="15063"/>
                </a:cubicBezTo>
                <a:cubicBezTo>
                  <a:pt x="10076" y="15063"/>
                  <a:pt x="10137" y="14984"/>
                  <a:pt x="10137" y="14887"/>
                </a:cubicBezTo>
                <a:cubicBezTo>
                  <a:pt x="10137" y="14789"/>
                  <a:pt x="10076" y="14709"/>
                  <a:pt x="9999" y="14709"/>
                </a:cubicBezTo>
                <a:close/>
                <a:moveTo>
                  <a:pt x="12382" y="14709"/>
                </a:moveTo>
                <a:cubicBezTo>
                  <a:pt x="12306" y="14709"/>
                  <a:pt x="12244" y="14789"/>
                  <a:pt x="12244" y="14887"/>
                </a:cubicBezTo>
                <a:cubicBezTo>
                  <a:pt x="12244" y="14984"/>
                  <a:pt x="12306" y="15063"/>
                  <a:pt x="12382" y="15063"/>
                </a:cubicBezTo>
                <a:cubicBezTo>
                  <a:pt x="12459" y="15063"/>
                  <a:pt x="12520" y="14984"/>
                  <a:pt x="12520" y="14887"/>
                </a:cubicBezTo>
                <a:cubicBezTo>
                  <a:pt x="12520" y="14789"/>
                  <a:pt x="12459" y="14709"/>
                  <a:pt x="12382" y="14709"/>
                </a:cubicBezTo>
                <a:close/>
                <a:moveTo>
                  <a:pt x="12752" y="14709"/>
                </a:moveTo>
                <a:cubicBezTo>
                  <a:pt x="12676" y="14709"/>
                  <a:pt x="12614" y="14789"/>
                  <a:pt x="12614" y="14887"/>
                </a:cubicBezTo>
                <a:cubicBezTo>
                  <a:pt x="12614" y="14985"/>
                  <a:pt x="12676" y="15064"/>
                  <a:pt x="12752" y="15064"/>
                </a:cubicBezTo>
                <a:cubicBezTo>
                  <a:pt x="12829" y="15064"/>
                  <a:pt x="12890" y="14985"/>
                  <a:pt x="12890" y="14887"/>
                </a:cubicBezTo>
                <a:cubicBezTo>
                  <a:pt x="12890" y="14789"/>
                  <a:pt x="12829" y="14709"/>
                  <a:pt x="12752" y="14709"/>
                </a:cubicBezTo>
                <a:close/>
                <a:moveTo>
                  <a:pt x="13163" y="14709"/>
                </a:moveTo>
                <a:cubicBezTo>
                  <a:pt x="13087" y="14709"/>
                  <a:pt x="13024" y="14789"/>
                  <a:pt x="13024" y="14887"/>
                </a:cubicBezTo>
                <a:cubicBezTo>
                  <a:pt x="13024" y="14985"/>
                  <a:pt x="13087" y="15064"/>
                  <a:pt x="13163" y="15064"/>
                </a:cubicBezTo>
                <a:cubicBezTo>
                  <a:pt x="13240" y="15064"/>
                  <a:pt x="13301" y="14985"/>
                  <a:pt x="13301" y="14887"/>
                </a:cubicBezTo>
                <a:cubicBezTo>
                  <a:pt x="13301" y="14789"/>
                  <a:pt x="13240" y="14709"/>
                  <a:pt x="13163" y="14709"/>
                </a:cubicBezTo>
                <a:close/>
                <a:moveTo>
                  <a:pt x="13574" y="14709"/>
                </a:moveTo>
                <a:cubicBezTo>
                  <a:pt x="13498" y="14709"/>
                  <a:pt x="13435" y="14789"/>
                  <a:pt x="13435" y="14887"/>
                </a:cubicBezTo>
                <a:cubicBezTo>
                  <a:pt x="13435" y="14985"/>
                  <a:pt x="13498" y="15064"/>
                  <a:pt x="13574" y="15064"/>
                </a:cubicBezTo>
                <a:cubicBezTo>
                  <a:pt x="13650" y="15064"/>
                  <a:pt x="13711" y="14985"/>
                  <a:pt x="13711" y="14887"/>
                </a:cubicBezTo>
                <a:cubicBezTo>
                  <a:pt x="13711" y="14789"/>
                  <a:pt x="13650" y="14709"/>
                  <a:pt x="13574" y="14709"/>
                </a:cubicBezTo>
                <a:close/>
                <a:moveTo>
                  <a:pt x="13985" y="14709"/>
                </a:moveTo>
                <a:cubicBezTo>
                  <a:pt x="13908" y="14709"/>
                  <a:pt x="13846" y="14789"/>
                  <a:pt x="13846" y="14887"/>
                </a:cubicBezTo>
                <a:cubicBezTo>
                  <a:pt x="13846" y="14985"/>
                  <a:pt x="13908" y="15064"/>
                  <a:pt x="13985" y="15064"/>
                </a:cubicBezTo>
                <a:cubicBezTo>
                  <a:pt x="14061" y="15064"/>
                  <a:pt x="14122" y="14985"/>
                  <a:pt x="14122" y="14887"/>
                </a:cubicBezTo>
                <a:cubicBezTo>
                  <a:pt x="14122" y="14789"/>
                  <a:pt x="14061" y="14709"/>
                  <a:pt x="13985" y="14709"/>
                </a:cubicBezTo>
                <a:close/>
                <a:moveTo>
                  <a:pt x="14355" y="14709"/>
                </a:moveTo>
                <a:cubicBezTo>
                  <a:pt x="14278" y="14709"/>
                  <a:pt x="14216" y="14789"/>
                  <a:pt x="14216" y="14887"/>
                </a:cubicBezTo>
                <a:cubicBezTo>
                  <a:pt x="14216" y="14985"/>
                  <a:pt x="14278" y="15064"/>
                  <a:pt x="14355" y="15064"/>
                </a:cubicBezTo>
                <a:cubicBezTo>
                  <a:pt x="14431" y="15064"/>
                  <a:pt x="14492" y="14985"/>
                  <a:pt x="14492" y="14887"/>
                </a:cubicBezTo>
                <a:cubicBezTo>
                  <a:pt x="14492" y="14789"/>
                  <a:pt x="14431" y="14709"/>
                  <a:pt x="14355" y="14709"/>
                </a:cubicBezTo>
                <a:close/>
                <a:moveTo>
                  <a:pt x="3302" y="15183"/>
                </a:moveTo>
                <a:cubicBezTo>
                  <a:pt x="3226" y="15183"/>
                  <a:pt x="3164" y="15263"/>
                  <a:pt x="3164" y="15361"/>
                </a:cubicBezTo>
                <a:cubicBezTo>
                  <a:pt x="3164" y="15459"/>
                  <a:pt x="3226" y="15537"/>
                  <a:pt x="3302" y="15537"/>
                </a:cubicBezTo>
                <a:cubicBezTo>
                  <a:pt x="3378" y="15537"/>
                  <a:pt x="3440" y="15459"/>
                  <a:pt x="3440" y="15361"/>
                </a:cubicBezTo>
                <a:cubicBezTo>
                  <a:pt x="3440" y="15263"/>
                  <a:pt x="3378" y="15183"/>
                  <a:pt x="3302" y="15183"/>
                </a:cubicBezTo>
                <a:close/>
                <a:moveTo>
                  <a:pt x="17107" y="15183"/>
                </a:moveTo>
                <a:cubicBezTo>
                  <a:pt x="17031" y="15183"/>
                  <a:pt x="16969" y="15263"/>
                  <a:pt x="16969" y="15361"/>
                </a:cubicBezTo>
                <a:cubicBezTo>
                  <a:pt x="16969" y="15459"/>
                  <a:pt x="17031" y="15537"/>
                  <a:pt x="17107" y="15537"/>
                </a:cubicBezTo>
                <a:cubicBezTo>
                  <a:pt x="17184" y="15537"/>
                  <a:pt x="17245" y="15459"/>
                  <a:pt x="17245" y="15361"/>
                </a:cubicBezTo>
                <a:cubicBezTo>
                  <a:pt x="17245" y="15263"/>
                  <a:pt x="17184" y="15183"/>
                  <a:pt x="17107" y="15183"/>
                </a:cubicBezTo>
                <a:close/>
                <a:moveTo>
                  <a:pt x="3713" y="15236"/>
                </a:moveTo>
                <a:cubicBezTo>
                  <a:pt x="3637" y="15236"/>
                  <a:pt x="3575" y="15316"/>
                  <a:pt x="3575" y="15414"/>
                </a:cubicBezTo>
                <a:cubicBezTo>
                  <a:pt x="3575" y="15511"/>
                  <a:pt x="3637" y="15592"/>
                  <a:pt x="3713" y="15592"/>
                </a:cubicBezTo>
                <a:cubicBezTo>
                  <a:pt x="3790" y="15592"/>
                  <a:pt x="3851" y="15511"/>
                  <a:pt x="3851" y="15414"/>
                </a:cubicBezTo>
                <a:cubicBezTo>
                  <a:pt x="3851" y="15316"/>
                  <a:pt x="3790" y="15236"/>
                  <a:pt x="3713" y="15236"/>
                </a:cubicBezTo>
                <a:close/>
                <a:moveTo>
                  <a:pt x="4083" y="15236"/>
                </a:moveTo>
                <a:cubicBezTo>
                  <a:pt x="4007" y="15236"/>
                  <a:pt x="3944" y="15316"/>
                  <a:pt x="3944" y="15414"/>
                </a:cubicBezTo>
                <a:cubicBezTo>
                  <a:pt x="3944" y="15512"/>
                  <a:pt x="4007" y="15592"/>
                  <a:pt x="4083" y="15592"/>
                </a:cubicBezTo>
                <a:cubicBezTo>
                  <a:pt x="4159" y="15592"/>
                  <a:pt x="4220" y="15512"/>
                  <a:pt x="4220" y="15414"/>
                </a:cubicBezTo>
                <a:cubicBezTo>
                  <a:pt x="4220" y="15316"/>
                  <a:pt x="4159" y="15236"/>
                  <a:pt x="4083" y="15236"/>
                </a:cubicBezTo>
                <a:close/>
                <a:moveTo>
                  <a:pt x="4494" y="15236"/>
                </a:moveTo>
                <a:cubicBezTo>
                  <a:pt x="4418" y="15236"/>
                  <a:pt x="4355" y="15316"/>
                  <a:pt x="4355" y="15414"/>
                </a:cubicBezTo>
                <a:cubicBezTo>
                  <a:pt x="4355" y="15511"/>
                  <a:pt x="4418" y="15592"/>
                  <a:pt x="4494" y="15592"/>
                </a:cubicBezTo>
                <a:cubicBezTo>
                  <a:pt x="4570" y="15592"/>
                  <a:pt x="4631" y="15511"/>
                  <a:pt x="4631" y="15414"/>
                </a:cubicBezTo>
                <a:cubicBezTo>
                  <a:pt x="4631" y="15316"/>
                  <a:pt x="4570" y="15236"/>
                  <a:pt x="4494" y="15236"/>
                </a:cubicBezTo>
                <a:close/>
                <a:moveTo>
                  <a:pt x="4864" y="15236"/>
                </a:moveTo>
                <a:cubicBezTo>
                  <a:pt x="4787" y="15236"/>
                  <a:pt x="4725" y="15316"/>
                  <a:pt x="4725" y="15414"/>
                </a:cubicBezTo>
                <a:cubicBezTo>
                  <a:pt x="4725" y="15512"/>
                  <a:pt x="4787" y="15592"/>
                  <a:pt x="4864" y="15592"/>
                </a:cubicBezTo>
                <a:cubicBezTo>
                  <a:pt x="4940" y="15592"/>
                  <a:pt x="5001" y="15512"/>
                  <a:pt x="5001" y="15414"/>
                </a:cubicBezTo>
                <a:cubicBezTo>
                  <a:pt x="5001" y="15316"/>
                  <a:pt x="4940" y="15236"/>
                  <a:pt x="4864" y="15236"/>
                </a:cubicBezTo>
                <a:close/>
                <a:moveTo>
                  <a:pt x="8808" y="15236"/>
                </a:moveTo>
                <a:cubicBezTo>
                  <a:pt x="8732" y="15236"/>
                  <a:pt x="8669" y="15316"/>
                  <a:pt x="8669" y="15414"/>
                </a:cubicBezTo>
                <a:cubicBezTo>
                  <a:pt x="8669" y="15512"/>
                  <a:pt x="8732" y="15592"/>
                  <a:pt x="8808" y="15592"/>
                </a:cubicBezTo>
                <a:cubicBezTo>
                  <a:pt x="8884" y="15592"/>
                  <a:pt x="8945" y="15512"/>
                  <a:pt x="8945" y="15414"/>
                </a:cubicBezTo>
                <a:cubicBezTo>
                  <a:pt x="8945" y="15316"/>
                  <a:pt x="8884" y="15236"/>
                  <a:pt x="8808" y="15236"/>
                </a:cubicBezTo>
                <a:close/>
                <a:moveTo>
                  <a:pt x="9219" y="15236"/>
                </a:moveTo>
                <a:cubicBezTo>
                  <a:pt x="9143" y="15236"/>
                  <a:pt x="9080" y="15316"/>
                  <a:pt x="9080" y="15414"/>
                </a:cubicBezTo>
                <a:cubicBezTo>
                  <a:pt x="9080" y="15512"/>
                  <a:pt x="9143" y="15592"/>
                  <a:pt x="9219" y="15592"/>
                </a:cubicBezTo>
                <a:cubicBezTo>
                  <a:pt x="9295" y="15592"/>
                  <a:pt x="9356" y="15512"/>
                  <a:pt x="9356" y="15414"/>
                </a:cubicBezTo>
                <a:cubicBezTo>
                  <a:pt x="9356" y="15316"/>
                  <a:pt x="9295" y="15236"/>
                  <a:pt x="9219" y="15236"/>
                </a:cubicBezTo>
                <a:close/>
                <a:moveTo>
                  <a:pt x="9589" y="15236"/>
                </a:moveTo>
                <a:cubicBezTo>
                  <a:pt x="9512" y="15236"/>
                  <a:pt x="9450" y="15316"/>
                  <a:pt x="9450" y="15414"/>
                </a:cubicBezTo>
                <a:cubicBezTo>
                  <a:pt x="9450" y="15512"/>
                  <a:pt x="9512" y="15592"/>
                  <a:pt x="9589" y="15592"/>
                </a:cubicBezTo>
                <a:cubicBezTo>
                  <a:pt x="9665" y="15592"/>
                  <a:pt x="9726" y="15512"/>
                  <a:pt x="9726" y="15414"/>
                </a:cubicBezTo>
                <a:cubicBezTo>
                  <a:pt x="9726" y="15316"/>
                  <a:pt x="9665" y="15236"/>
                  <a:pt x="9589" y="15236"/>
                </a:cubicBezTo>
                <a:close/>
                <a:moveTo>
                  <a:pt x="13163" y="15236"/>
                </a:moveTo>
                <a:cubicBezTo>
                  <a:pt x="13087" y="15236"/>
                  <a:pt x="13024" y="15316"/>
                  <a:pt x="13024" y="15414"/>
                </a:cubicBezTo>
                <a:cubicBezTo>
                  <a:pt x="13024" y="15512"/>
                  <a:pt x="13087" y="15592"/>
                  <a:pt x="13163" y="15592"/>
                </a:cubicBezTo>
                <a:cubicBezTo>
                  <a:pt x="13240" y="15592"/>
                  <a:pt x="13301" y="15512"/>
                  <a:pt x="13301" y="15414"/>
                </a:cubicBezTo>
                <a:cubicBezTo>
                  <a:pt x="13301" y="15316"/>
                  <a:pt x="13240" y="15236"/>
                  <a:pt x="13163" y="15236"/>
                </a:cubicBezTo>
                <a:close/>
                <a:moveTo>
                  <a:pt x="13574" y="15236"/>
                </a:moveTo>
                <a:cubicBezTo>
                  <a:pt x="13498" y="15236"/>
                  <a:pt x="13435" y="15316"/>
                  <a:pt x="13435" y="15414"/>
                </a:cubicBezTo>
                <a:cubicBezTo>
                  <a:pt x="13435" y="15512"/>
                  <a:pt x="13498" y="15592"/>
                  <a:pt x="13574" y="15592"/>
                </a:cubicBezTo>
                <a:cubicBezTo>
                  <a:pt x="13650" y="15592"/>
                  <a:pt x="13711" y="15512"/>
                  <a:pt x="13711" y="15414"/>
                </a:cubicBezTo>
                <a:cubicBezTo>
                  <a:pt x="13711" y="15316"/>
                  <a:pt x="13650" y="15236"/>
                  <a:pt x="13574" y="15236"/>
                </a:cubicBezTo>
                <a:close/>
                <a:moveTo>
                  <a:pt x="13985" y="15236"/>
                </a:moveTo>
                <a:cubicBezTo>
                  <a:pt x="13908" y="15236"/>
                  <a:pt x="13846" y="15316"/>
                  <a:pt x="13846" y="15414"/>
                </a:cubicBezTo>
                <a:cubicBezTo>
                  <a:pt x="13846" y="15512"/>
                  <a:pt x="13908" y="15592"/>
                  <a:pt x="13985" y="15592"/>
                </a:cubicBezTo>
                <a:cubicBezTo>
                  <a:pt x="14061" y="15592"/>
                  <a:pt x="14122" y="15512"/>
                  <a:pt x="14122" y="15414"/>
                </a:cubicBezTo>
                <a:cubicBezTo>
                  <a:pt x="14122" y="15316"/>
                  <a:pt x="14061" y="15236"/>
                  <a:pt x="13985" y="15236"/>
                </a:cubicBezTo>
                <a:close/>
                <a:moveTo>
                  <a:pt x="14355" y="15236"/>
                </a:moveTo>
                <a:cubicBezTo>
                  <a:pt x="14278" y="15236"/>
                  <a:pt x="14216" y="15316"/>
                  <a:pt x="14216" y="15414"/>
                </a:cubicBezTo>
                <a:cubicBezTo>
                  <a:pt x="14216" y="15512"/>
                  <a:pt x="14278" y="15592"/>
                  <a:pt x="14355" y="15592"/>
                </a:cubicBezTo>
                <a:cubicBezTo>
                  <a:pt x="14431" y="15592"/>
                  <a:pt x="14492" y="15512"/>
                  <a:pt x="14492" y="15414"/>
                </a:cubicBezTo>
                <a:cubicBezTo>
                  <a:pt x="14492" y="15316"/>
                  <a:pt x="14431" y="15236"/>
                  <a:pt x="14355" y="15236"/>
                </a:cubicBezTo>
                <a:close/>
                <a:moveTo>
                  <a:pt x="14765" y="15236"/>
                </a:moveTo>
                <a:cubicBezTo>
                  <a:pt x="14689" y="15236"/>
                  <a:pt x="14627" y="15316"/>
                  <a:pt x="14627" y="15414"/>
                </a:cubicBezTo>
                <a:cubicBezTo>
                  <a:pt x="14627" y="15512"/>
                  <a:pt x="14689" y="15592"/>
                  <a:pt x="14765" y="15592"/>
                </a:cubicBezTo>
                <a:cubicBezTo>
                  <a:pt x="14842" y="15592"/>
                  <a:pt x="14903" y="15512"/>
                  <a:pt x="14903" y="15414"/>
                </a:cubicBezTo>
                <a:cubicBezTo>
                  <a:pt x="14903" y="15316"/>
                  <a:pt x="14842" y="15236"/>
                  <a:pt x="14765" y="15236"/>
                </a:cubicBezTo>
                <a:close/>
                <a:moveTo>
                  <a:pt x="8808" y="15710"/>
                </a:moveTo>
                <a:cubicBezTo>
                  <a:pt x="8732" y="15710"/>
                  <a:pt x="8669" y="15791"/>
                  <a:pt x="8669" y="15888"/>
                </a:cubicBezTo>
                <a:cubicBezTo>
                  <a:pt x="8669" y="15986"/>
                  <a:pt x="8732" y="16064"/>
                  <a:pt x="8808" y="16064"/>
                </a:cubicBezTo>
                <a:cubicBezTo>
                  <a:pt x="8885" y="16064"/>
                  <a:pt x="8945" y="15986"/>
                  <a:pt x="8945" y="15888"/>
                </a:cubicBezTo>
                <a:cubicBezTo>
                  <a:pt x="8945" y="15791"/>
                  <a:pt x="8885" y="15710"/>
                  <a:pt x="8808" y="15710"/>
                </a:cubicBezTo>
                <a:close/>
                <a:moveTo>
                  <a:pt x="9219" y="15710"/>
                </a:moveTo>
                <a:cubicBezTo>
                  <a:pt x="9142" y="15710"/>
                  <a:pt x="9080" y="15791"/>
                  <a:pt x="9080" y="15888"/>
                </a:cubicBezTo>
                <a:cubicBezTo>
                  <a:pt x="9080" y="15986"/>
                  <a:pt x="9142" y="16064"/>
                  <a:pt x="9219" y="16064"/>
                </a:cubicBezTo>
                <a:cubicBezTo>
                  <a:pt x="9295" y="16064"/>
                  <a:pt x="9356" y="15986"/>
                  <a:pt x="9356" y="15888"/>
                </a:cubicBezTo>
                <a:cubicBezTo>
                  <a:pt x="9356" y="15791"/>
                  <a:pt x="9295" y="15710"/>
                  <a:pt x="9219" y="15710"/>
                </a:cubicBezTo>
                <a:close/>
                <a:moveTo>
                  <a:pt x="9589" y="15710"/>
                </a:moveTo>
                <a:cubicBezTo>
                  <a:pt x="9512" y="15710"/>
                  <a:pt x="9450" y="15791"/>
                  <a:pt x="9450" y="15888"/>
                </a:cubicBezTo>
                <a:cubicBezTo>
                  <a:pt x="9450" y="15986"/>
                  <a:pt x="9512" y="16064"/>
                  <a:pt x="9589" y="16064"/>
                </a:cubicBezTo>
                <a:cubicBezTo>
                  <a:pt x="9665" y="16064"/>
                  <a:pt x="9726" y="15986"/>
                  <a:pt x="9726" y="15888"/>
                </a:cubicBezTo>
                <a:cubicBezTo>
                  <a:pt x="9726" y="15791"/>
                  <a:pt x="9665" y="15710"/>
                  <a:pt x="9589" y="15710"/>
                </a:cubicBezTo>
                <a:close/>
                <a:moveTo>
                  <a:pt x="13163" y="15763"/>
                </a:moveTo>
                <a:cubicBezTo>
                  <a:pt x="13087" y="15763"/>
                  <a:pt x="13024" y="15843"/>
                  <a:pt x="13024" y="15941"/>
                </a:cubicBezTo>
                <a:cubicBezTo>
                  <a:pt x="13024" y="16039"/>
                  <a:pt x="13087" y="16119"/>
                  <a:pt x="13163" y="16119"/>
                </a:cubicBezTo>
                <a:cubicBezTo>
                  <a:pt x="13240" y="16119"/>
                  <a:pt x="13301" y="16039"/>
                  <a:pt x="13301" y="15941"/>
                </a:cubicBezTo>
                <a:cubicBezTo>
                  <a:pt x="13301" y="15843"/>
                  <a:pt x="13240" y="15763"/>
                  <a:pt x="13163" y="15763"/>
                </a:cubicBezTo>
                <a:close/>
                <a:moveTo>
                  <a:pt x="13574" y="15763"/>
                </a:moveTo>
                <a:cubicBezTo>
                  <a:pt x="13498" y="15763"/>
                  <a:pt x="13435" y="15843"/>
                  <a:pt x="13435" y="15941"/>
                </a:cubicBezTo>
                <a:cubicBezTo>
                  <a:pt x="13435" y="16039"/>
                  <a:pt x="13498" y="16119"/>
                  <a:pt x="13574" y="16119"/>
                </a:cubicBezTo>
                <a:cubicBezTo>
                  <a:pt x="13650" y="16119"/>
                  <a:pt x="13711" y="16039"/>
                  <a:pt x="13711" y="15941"/>
                </a:cubicBezTo>
                <a:cubicBezTo>
                  <a:pt x="13711" y="15843"/>
                  <a:pt x="13650" y="15763"/>
                  <a:pt x="13574" y="15763"/>
                </a:cubicBezTo>
                <a:close/>
                <a:moveTo>
                  <a:pt x="13985" y="15763"/>
                </a:moveTo>
                <a:cubicBezTo>
                  <a:pt x="13908" y="15763"/>
                  <a:pt x="13846" y="15843"/>
                  <a:pt x="13846" y="15941"/>
                </a:cubicBezTo>
                <a:cubicBezTo>
                  <a:pt x="13846" y="16039"/>
                  <a:pt x="13908" y="16119"/>
                  <a:pt x="13985" y="16119"/>
                </a:cubicBezTo>
                <a:cubicBezTo>
                  <a:pt x="14061" y="16119"/>
                  <a:pt x="14122" y="16039"/>
                  <a:pt x="14122" y="15941"/>
                </a:cubicBezTo>
                <a:cubicBezTo>
                  <a:pt x="14122" y="15843"/>
                  <a:pt x="14061" y="15763"/>
                  <a:pt x="13985" y="15763"/>
                </a:cubicBezTo>
                <a:close/>
                <a:moveTo>
                  <a:pt x="14355" y="15763"/>
                </a:moveTo>
                <a:cubicBezTo>
                  <a:pt x="14278" y="15763"/>
                  <a:pt x="14216" y="15843"/>
                  <a:pt x="14216" y="15941"/>
                </a:cubicBezTo>
                <a:cubicBezTo>
                  <a:pt x="14216" y="16039"/>
                  <a:pt x="14278" y="16119"/>
                  <a:pt x="14355" y="16119"/>
                </a:cubicBezTo>
                <a:cubicBezTo>
                  <a:pt x="14431" y="16119"/>
                  <a:pt x="14492" y="16039"/>
                  <a:pt x="14492" y="15941"/>
                </a:cubicBezTo>
                <a:cubicBezTo>
                  <a:pt x="14492" y="15843"/>
                  <a:pt x="14431" y="15763"/>
                  <a:pt x="14355" y="15763"/>
                </a:cubicBezTo>
                <a:close/>
                <a:moveTo>
                  <a:pt x="14765" y="15763"/>
                </a:moveTo>
                <a:cubicBezTo>
                  <a:pt x="14689" y="15763"/>
                  <a:pt x="14627" y="15843"/>
                  <a:pt x="14627" y="15941"/>
                </a:cubicBezTo>
                <a:cubicBezTo>
                  <a:pt x="14627" y="16039"/>
                  <a:pt x="14689" y="16119"/>
                  <a:pt x="14765" y="16119"/>
                </a:cubicBezTo>
                <a:cubicBezTo>
                  <a:pt x="14842" y="16119"/>
                  <a:pt x="14903" y="16039"/>
                  <a:pt x="14903" y="15941"/>
                </a:cubicBezTo>
                <a:cubicBezTo>
                  <a:pt x="14903" y="15843"/>
                  <a:pt x="14842" y="15763"/>
                  <a:pt x="14765" y="15763"/>
                </a:cubicBezTo>
                <a:close/>
                <a:moveTo>
                  <a:pt x="17518" y="15763"/>
                </a:moveTo>
                <a:cubicBezTo>
                  <a:pt x="17442" y="15763"/>
                  <a:pt x="17380" y="15843"/>
                  <a:pt x="17380" y="15941"/>
                </a:cubicBezTo>
                <a:cubicBezTo>
                  <a:pt x="17380" y="16039"/>
                  <a:pt x="17442" y="16117"/>
                  <a:pt x="17518" y="16117"/>
                </a:cubicBezTo>
                <a:cubicBezTo>
                  <a:pt x="17594" y="16117"/>
                  <a:pt x="17656" y="16039"/>
                  <a:pt x="17656" y="15941"/>
                </a:cubicBezTo>
                <a:cubicBezTo>
                  <a:pt x="17656" y="15843"/>
                  <a:pt x="17594" y="15763"/>
                  <a:pt x="17518" y="15763"/>
                </a:cubicBezTo>
                <a:close/>
                <a:moveTo>
                  <a:pt x="17929" y="16185"/>
                </a:moveTo>
                <a:cubicBezTo>
                  <a:pt x="17853" y="16185"/>
                  <a:pt x="17791" y="16265"/>
                  <a:pt x="17791" y="16363"/>
                </a:cubicBezTo>
                <a:cubicBezTo>
                  <a:pt x="17791" y="16461"/>
                  <a:pt x="17853" y="16539"/>
                  <a:pt x="17929" y="16539"/>
                </a:cubicBezTo>
                <a:cubicBezTo>
                  <a:pt x="18005" y="16539"/>
                  <a:pt x="18067" y="16461"/>
                  <a:pt x="18067" y="16363"/>
                </a:cubicBezTo>
                <a:cubicBezTo>
                  <a:pt x="18067" y="16265"/>
                  <a:pt x="18005" y="16185"/>
                  <a:pt x="17929" y="16185"/>
                </a:cubicBezTo>
                <a:close/>
                <a:moveTo>
                  <a:pt x="9219" y="16237"/>
                </a:moveTo>
                <a:cubicBezTo>
                  <a:pt x="9142" y="16237"/>
                  <a:pt x="9080" y="16318"/>
                  <a:pt x="9080" y="16415"/>
                </a:cubicBezTo>
                <a:cubicBezTo>
                  <a:pt x="9080" y="16513"/>
                  <a:pt x="9142" y="16592"/>
                  <a:pt x="9219" y="16592"/>
                </a:cubicBezTo>
                <a:cubicBezTo>
                  <a:pt x="9295" y="16592"/>
                  <a:pt x="9356" y="16513"/>
                  <a:pt x="9356" y="16415"/>
                </a:cubicBezTo>
                <a:cubicBezTo>
                  <a:pt x="9356" y="16318"/>
                  <a:pt x="9295" y="16237"/>
                  <a:pt x="9219" y="16237"/>
                </a:cubicBezTo>
                <a:close/>
                <a:moveTo>
                  <a:pt x="9589" y="16237"/>
                </a:moveTo>
                <a:cubicBezTo>
                  <a:pt x="9512" y="16237"/>
                  <a:pt x="9450" y="16318"/>
                  <a:pt x="9450" y="16415"/>
                </a:cubicBezTo>
                <a:cubicBezTo>
                  <a:pt x="9450" y="16513"/>
                  <a:pt x="9512" y="16592"/>
                  <a:pt x="9589" y="16592"/>
                </a:cubicBezTo>
                <a:cubicBezTo>
                  <a:pt x="9665" y="16592"/>
                  <a:pt x="9726" y="16513"/>
                  <a:pt x="9726" y="16415"/>
                </a:cubicBezTo>
                <a:cubicBezTo>
                  <a:pt x="9726" y="16318"/>
                  <a:pt x="9665" y="16237"/>
                  <a:pt x="9589" y="16237"/>
                </a:cubicBezTo>
                <a:close/>
                <a:moveTo>
                  <a:pt x="13163" y="16237"/>
                </a:moveTo>
                <a:cubicBezTo>
                  <a:pt x="13087" y="16237"/>
                  <a:pt x="13024" y="16318"/>
                  <a:pt x="13024" y="16415"/>
                </a:cubicBezTo>
                <a:cubicBezTo>
                  <a:pt x="13024" y="16514"/>
                  <a:pt x="13087" y="16592"/>
                  <a:pt x="13163" y="16592"/>
                </a:cubicBezTo>
                <a:cubicBezTo>
                  <a:pt x="13240" y="16592"/>
                  <a:pt x="13301" y="16514"/>
                  <a:pt x="13301" y="16415"/>
                </a:cubicBezTo>
                <a:cubicBezTo>
                  <a:pt x="13301" y="16318"/>
                  <a:pt x="13240" y="16237"/>
                  <a:pt x="13163" y="16237"/>
                </a:cubicBezTo>
                <a:close/>
                <a:moveTo>
                  <a:pt x="13985" y="16237"/>
                </a:moveTo>
                <a:cubicBezTo>
                  <a:pt x="13908" y="16237"/>
                  <a:pt x="13846" y="16318"/>
                  <a:pt x="13846" y="16415"/>
                </a:cubicBezTo>
                <a:cubicBezTo>
                  <a:pt x="13846" y="16514"/>
                  <a:pt x="13908" y="16592"/>
                  <a:pt x="13985" y="16592"/>
                </a:cubicBezTo>
                <a:cubicBezTo>
                  <a:pt x="14061" y="16592"/>
                  <a:pt x="14122" y="16514"/>
                  <a:pt x="14122" y="16415"/>
                </a:cubicBezTo>
                <a:cubicBezTo>
                  <a:pt x="14122" y="16318"/>
                  <a:pt x="14061" y="16237"/>
                  <a:pt x="13985" y="16237"/>
                </a:cubicBezTo>
                <a:close/>
                <a:moveTo>
                  <a:pt x="14355" y="16237"/>
                </a:moveTo>
                <a:cubicBezTo>
                  <a:pt x="14278" y="16237"/>
                  <a:pt x="14216" y="16318"/>
                  <a:pt x="14216" y="16415"/>
                </a:cubicBezTo>
                <a:cubicBezTo>
                  <a:pt x="14216" y="16514"/>
                  <a:pt x="14278" y="16592"/>
                  <a:pt x="14355" y="16592"/>
                </a:cubicBezTo>
                <a:cubicBezTo>
                  <a:pt x="14431" y="16592"/>
                  <a:pt x="14492" y="16514"/>
                  <a:pt x="14492" y="16415"/>
                </a:cubicBezTo>
                <a:cubicBezTo>
                  <a:pt x="14492" y="16318"/>
                  <a:pt x="14431" y="16237"/>
                  <a:pt x="14355" y="16237"/>
                </a:cubicBezTo>
                <a:close/>
                <a:moveTo>
                  <a:pt x="14765" y="16237"/>
                </a:moveTo>
                <a:cubicBezTo>
                  <a:pt x="14689" y="16237"/>
                  <a:pt x="14627" y="16318"/>
                  <a:pt x="14627" y="16415"/>
                </a:cubicBezTo>
                <a:cubicBezTo>
                  <a:pt x="14627" y="16514"/>
                  <a:pt x="14689" y="16592"/>
                  <a:pt x="14765" y="16592"/>
                </a:cubicBezTo>
                <a:cubicBezTo>
                  <a:pt x="14842" y="16592"/>
                  <a:pt x="14903" y="16514"/>
                  <a:pt x="14903" y="16415"/>
                </a:cubicBezTo>
                <a:cubicBezTo>
                  <a:pt x="14903" y="16318"/>
                  <a:pt x="14842" y="16237"/>
                  <a:pt x="14765" y="16237"/>
                </a:cubicBezTo>
                <a:close/>
                <a:moveTo>
                  <a:pt x="15135" y="16237"/>
                </a:moveTo>
                <a:cubicBezTo>
                  <a:pt x="15059" y="16237"/>
                  <a:pt x="14997" y="16318"/>
                  <a:pt x="14997" y="16415"/>
                </a:cubicBezTo>
                <a:cubicBezTo>
                  <a:pt x="14997" y="16514"/>
                  <a:pt x="15059" y="16592"/>
                  <a:pt x="15135" y="16592"/>
                </a:cubicBezTo>
                <a:cubicBezTo>
                  <a:pt x="15212" y="16592"/>
                  <a:pt x="15273" y="16514"/>
                  <a:pt x="15273" y="16415"/>
                </a:cubicBezTo>
                <a:cubicBezTo>
                  <a:pt x="15273" y="16318"/>
                  <a:pt x="15212" y="16237"/>
                  <a:pt x="15135" y="16237"/>
                </a:cubicBezTo>
                <a:close/>
                <a:moveTo>
                  <a:pt x="14355" y="16712"/>
                </a:moveTo>
                <a:cubicBezTo>
                  <a:pt x="14278" y="16712"/>
                  <a:pt x="14216" y="16792"/>
                  <a:pt x="14216" y="16890"/>
                </a:cubicBezTo>
                <a:cubicBezTo>
                  <a:pt x="14216" y="16988"/>
                  <a:pt x="14278" y="17066"/>
                  <a:pt x="14355" y="17066"/>
                </a:cubicBezTo>
                <a:cubicBezTo>
                  <a:pt x="14431" y="17066"/>
                  <a:pt x="14492" y="16988"/>
                  <a:pt x="14492" y="16890"/>
                </a:cubicBezTo>
                <a:cubicBezTo>
                  <a:pt x="14492" y="16792"/>
                  <a:pt x="14431" y="16712"/>
                  <a:pt x="14355" y="16712"/>
                </a:cubicBezTo>
                <a:close/>
                <a:moveTo>
                  <a:pt x="16738" y="16712"/>
                </a:moveTo>
                <a:cubicBezTo>
                  <a:pt x="16661" y="16712"/>
                  <a:pt x="16599" y="16792"/>
                  <a:pt x="16599" y="16890"/>
                </a:cubicBezTo>
                <a:cubicBezTo>
                  <a:pt x="16599" y="16988"/>
                  <a:pt x="16661" y="17068"/>
                  <a:pt x="16738" y="17068"/>
                </a:cubicBezTo>
                <a:cubicBezTo>
                  <a:pt x="16814" y="17068"/>
                  <a:pt x="16875" y="16988"/>
                  <a:pt x="16875" y="16890"/>
                </a:cubicBezTo>
                <a:cubicBezTo>
                  <a:pt x="16875" y="16792"/>
                  <a:pt x="16814" y="16712"/>
                  <a:pt x="16738" y="16712"/>
                </a:cubicBezTo>
                <a:close/>
                <a:moveTo>
                  <a:pt x="17600" y="16712"/>
                </a:moveTo>
                <a:cubicBezTo>
                  <a:pt x="17524" y="16712"/>
                  <a:pt x="17462" y="16792"/>
                  <a:pt x="17462" y="16890"/>
                </a:cubicBezTo>
                <a:cubicBezTo>
                  <a:pt x="17462" y="16988"/>
                  <a:pt x="17524" y="17068"/>
                  <a:pt x="17600" y="17068"/>
                </a:cubicBezTo>
                <a:cubicBezTo>
                  <a:pt x="17677" y="17068"/>
                  <a:pt x="17738" y="16988"/>
                  <a:pt x="17738" y="16890"/>
                </a:cubicBezTo>
                <a:cubicBezTo>
                  <a:pt x="17738" y="16792"/>
                  <a:pt x="17677" y="16712"/>
                  <a:pt x="17600" y="16712"/>
                </a:cubicBezTo>
                <a:close/>
                <a:moveTo>
                  <a:pt x="9219" y="16765"/>
                </a:moveTo>
                <a:cubicBezTo>
                  <a:pt x="9142" y="16765"/>
                  <a:pt x="9080" y="16845"/>
                  <a:pt x="9080" y="16943"/>
                </a:cubicBezTo>
                <a:cubicBezTo>
                  <a:pt x="9080" y="17040"/>
                  <a:pt x="9142" y="17119"/>
                  <a:pt x="9219" y="17119"/>
                </a:cubicBezTo>
                <a:cubicBezTo>
                  <a:pt x="9295" y="17119"/>
                  <a:pt x="9356" y="17040"/>
                  <a:pt x="9356" y="16943"/>
                </a:cubicBezTo>
                <a:cubicBezTo>
                  <a:pt x="9356" y="16845"/>
                  <a:pt x="9295" y="16765"/>
                  <a:pt x="9219" y="16765"/>
                </a:cubicBezTo>
                <a:close/>
                <a:moveTo>
                  <a:pt x="9589" y="16765"/>
                </a:moveTo>
                <a:cubicBezTo>
                  <a:pt x="9512" y="16765"/>
                  <a:pt x="9450" y="16845"/>
                  <a:pt x="9450" y="16943"/>
                </a:cubicBezTo>
                <a:cubicBezTo>
                  <a:pt x="9450" y="17040"/>
                  <a:pt x="9512" y="17119"/>
                  <a:pt x="9589" y="17119"/>
                </a:cubicBezTo>
                <a:cubicBezTo>
                  <a:pt x="9665" y="17119"/>
                  <a:pt x="9726" y="17040"/>
                  <a:pt x="9726" y="16943"/>
                </a:cubicBezTo>
                <a:cubicBezTo>
                  <a:pt x="9726" y="16845"/>
                  <a:pt x="9665" y="16765"/>
                  <a:pt x="9589" y="16765"/>
                </a:cubicBezTo>
                <a:close/>
                <a:moveTo>
                  <a:pt x="13163" y="16765"/>
                </a:moveTo>
                <a:cubicBezTo>
                  <a:pt x="13087" y="16765"/>
                  <a:pt x="13024" y="16845"/>
                  <a:pt x="13024" y="16943"/>
                </a:cubicBezTo>
                <a:cubicBezTo>
                  <a:pt x="13024" y="17041"/>
                  <a:pt x="13087" y="17121"/>
                  <a:pt x="13163" y="17121"/>
                </a:cubicBezTo>
                <a:cubicBezTo>
                  <a:pt x="13240" y="17121"/>
                  <a:pt x="13301" y="17041"/>
                  <a:pt x="13301" y="16943"/>
                </a:cubicBezTo>
                <a:cubicBezTo>
                  <a:pt x="13301" y="16845"/>
                  <a:pt x="13240" y="16765"/>
                  <a:pt x="13163" y="16765"/>
                </a:cubicBezTo>
                <a:close/>
                <a:moveTo>
                  <a:pt x="9999" y="17239"/>
                </a:moveTo>
                <a:cubicBezTo>
                  <a:pt x="9923" y="17239"/>
                  <a:pt x="9861" y="17319"/>
                  <a:pt x="9861" y="17417"/>
                </a:cubicBezTo>
                <a:cubicBezTo>
                  <a:pt x="9861" y="17515"/>
                  <a:pt x="9923" y="17593"/>
                  <a:pt x="9999" y="17593"/>
                </a:cubicBezTo>
                <a:cubicBezTo>
                  <a:pt x="10076" y="17593"/>
                  <a:pt x="10137" y="17515"/>
                  <a:pt x="10137" y="17417"/>
                </a:cubicBezTo>
                <a:cubicBezTo>
                  <a:pt x="10137" y="17319"/>
                  <a:pt x="10076" y="17239"/>
                  <a:pt x="9999" y="17239"/>
                </a:cubicBezTo>
                <a:close/>
                <a:moveTo>
                  <a:pt x="13574" y="17239"/>
                </a:moveTo>
                <a:cubicBezTo>
                  <a:pt x="13498" y="17239"/>
                  <a:pt x="13435" y="17319"/>
                  <a:pt x="13435" y="17417"/>
                </a:cubicBezTo>
                <a:cubicBezTo>
                  <a:pt x="13435" y="17515"/>
                  <a:pt x="13498" y="17595"/>
                  <a:pt x="13574" y="17595"/>
                </a:cubicBezTo>
                <a:cubicBezTo>
                  <a:pt x="13650" y="17595"/>
                  <a:pt x="13711" y="17515"/>
                  <a:pt x="13711" y="17417"/>
                </a:cubicBezTo>
                <a:cubicBezTo>
                  <a:pt x="13711" y="17319"/>
                  <a:pt x="13650" y="17239"/>
                  <a:pt x="13574" y="17239"/>
                </a:cubicBezTo>
                <a:close/>
                <a:moveTo>
                  <a:pt x="17929" y="17239"/>
                </a:moveTo>
                <a:cubicBezTo>
                  <a:pt x="17853" y="17239"/>
                  <a:pt x="17791" y="17319"/>
                  <a:pt x="17791" y="17417"/>
                </a:cubicBezTo>
                <a:cubicBezTo>
                  <a:pt x="17791" y="17515"/>
                  <a:pt x="17853" y="17595"/>
                  <a:pt x="17929" y="17595"/>
                </a:cubicBezTo>
                <a:cubicBezTo>
                  <a:pt x="18006" y="17595"/>
                  <a:pt x="18067" y="17515"/>
                  <a:pt x="18067" y="17417"/>
                </a:cubicBezTo>
                <a:cubicBezTo>
                  <a:pt x="18067" y="17319"/>
                  <a:pt x="18006" y="17239"/>
                  <a:pt x="17929" y="17239"/>
                </a:cubicBezTo>
                <a:close/>
                <a:moveTo>
                  <a:pt x="18258" y="17239"/>
                </a:moveTo>
                <a:cubicBezTo>
                  <a:pt x="18181" y="17239"/>
                  <a:pt x="18119" y="17319"/>
                  <a:pt x="18119" y="17417"/>
                </a:cubicBezTo>
                <a:cubicBezTo>
                  <a:pt x="18119" y="17515"/>
                  <a:pt x="18181" y="17595"/>
                  <a:pt x="18258" y="17595"/>
                </a:cubicBezTo>
                <a:cubicBezTo>
                  <a:pt x="18334" y="17595"/>
                  <a:pt x="18395" y="17515"/>
                  <a:pt x="18395" y="17417"/>
                </a:cubicBezTo>
                <a:cubicBezTo>
                  <a:pt x="18395" y="17319"/>
                  <a:pt x="18334" y="17239"/>
                  <a:pt x="18258" y="17239"/>
                </a:cubicBezTo>
                <a:close/>
                <a:moveTo>
                  <a:pt x="13574" y="17766"/>
                </a:moveTo>
                <a:cubicBezTo>
                  <a:pt x="13498" y="17766"/>
                  <a:pt x="13435" y="17846"/>
                  <a:pt x="13435" y="17944"/>
                </a:cubicBezTo>
                <a:cubicBezTo>
                  <a:pt x="13435" y="18042"/>
                  <a:pt x="13498" y="18122"/>
                  <a:pt x="13574" y="18122"/>
                </a:cubicBezTo>
                <a:cubicBezTo>
                  <a:pt x="13650" y="18122"/>
                  <a:pt x="13711" y="18042"/>
                  <a:pt x="13711" y="17944"/>
                </a:cubicBezTo>
                <a:cubicBezTo>
                  <a:pt x="13711" y="17846"/>
                  <a:pt x="13650" y="17766"/>
                  <a:pt x="13574" y="17766"/>
                </a:cubicBezTo>
                <a:close/>
                <a:moveTo>
                  <a:pt x="13985" y="17766"/>
                </a:moveTo>
                <a:cubicBezTo>
                  <a:pt x="13908" y="17766"/>
                  <a:pt x="13846" y="17846"/>
                  <a:pt x="13846" y="17944"/>
                </a:cubicBezTo>
                <a:cubicBezTo>
                  <a:pt x="13846" y="18042"/>
                  <a:pt x="13908" y="18122"/>
                  <a:pt x="13985" y="18122"/>
                </a:cubicBezTo>
                <a:cubicBezTo>
                  <a:pt x="14061" y="18122"/>
                  <a:pt x="14122" y="18042"/>
                  <a:pt x="14122" y="17944"/>
                </a:cubicBezTo>
                <a:cubicBezTo>
                  <a:pt x="14122" y="17846"/>
                  <a:pt x="14061" y="17766"/>
                  <a:pt x="13985" y="17766"/>
                </a:cubicBezTo>
                <a:close/>
                <a:moveTo>
                  <a:pt x="16697" y="17766"/>
                </a:moveTo>
                <a:cubicBezTo>
                  <a:pt x="16620" y="17766"/>
                  <a:pt x="16558" y="17846"/>
                  <a:pt x="16558" y="17944"/>
                </a:cubicBezTo>
                <a:cubicBezTo>
                  <a:pt x="16558" y="18042"/>
                  <a:pt x="16620" y="18121"/>
                  <a:pt x="16697" y="18121"/>
                </a:cubicBezTo>
                <a:cubicBezTo>
                  <a:pt x="16773" y="18121"/>
                  <a:pt x="16834" y="18042"/>
                  <a:pt x="16834" y="17944"/>
                </a:cubicBezTo>
                <a:cubicBezTo>
                  <a:pt x="16834" y="17846"/>
                  <a:pt x="16773" y="17766"/>
                  <a:pt x="16697" y="17766"/>
                </a:cubicBezTo>
                <a:close/>
                <a:moveTo>
                  <a:pt x="15916" y="18241"/>
                </a:moveTo>
                <a:cubicBezTo>
                  <a:pt x="15840" y="18241"/>
                  <a:pt x="15777" y="18321"/>
                  <a:pt x="15777" y="18419"/>
                </a:cubicBezTo>
                <a:cubicBezTo>
                  <a:pt x="15777" y="18516"/>
                  <a:pt x="15840" y="18595"/>
                  <a:pt x="15916" y="18595"/>
                </a:cubicBezTo>
                <a:cubicBezTo>
                  <a:pt x="15992" y="18595"/>
                  <a:pt x="16053" y="18516"/>
                  <a:pt x="16053" y="18419"/>
                </a:cubicBezTo>
                <a:cubicBezTo>
                  <a:pt x="16053" y="18321"/>
                  <a:pt x="15992" y="18241"/>
                  <a:pt x="15916" y="18241"/>
                </a:cubicBezTo>
                <a:close/>
                <a:moveTo>
                  <a:pt x="16327" y="18241"/>
                </a:moveTo>
                <a:cubicBezTo>
                  <a:pt x="16251" y="18241"/>
                  <a:pt x="16188" y="18321"/>
                  <a:pt x="16188" y="18419"/>
                </a:cubicBezTo>
                <a:cubicBezTo>
                  <a:pt x="16188" y="18516"/>
                  <a:pt x="16251" y="18595"/>
                  <a:pt x="16327" y="18595"/>
                </a:cubicBezTo>
                <a:cubicBezTo>
                  <a:pt x="16403" y="18595"/>
                  <a:pt x="16464" y="18516"/>
                  <a:pt x="16464" y="18419"/>
                </a:cubicBezTo>
                <a:cubicBezTo>
                  <a:pt x="16464" y="18321"/>
                  <a:pt x="16403" y="18241"/>
                  <a:pt x="16327" y="18241"/>
                </a:cubicBezTo>
                <a:close/>
                <a:moveTo>
                  <a:pt x="16697" y="18241"/>
                </a:moveTo>
                <a:cubicBezTo>
                  <a:pt x="16620" y="18241"/>
                  <a:pt x="16558" y="18321"/>
                  <a:pt x="16558" y="18419"/>
                </a:cubicBezTo>
                <a:cubicBezTo>
                  <a:pt x="16558" y="18516"/>
                  <a:pt x="16620" y="18595"/>
                  <a:pt x="16697" y="18595"/>
                </a:cubicBezTo>
                <a:cubicBezTo>
                  <a:pt x="16773" y="18595"/>
                  <a:pt x="16834" y="18516"/>
                  <a:pt x="16834" y="18419"/>
                </a:cubicBezTo>
                <a:cubicBezTo>
                  <a:pt x="16834" y="18321"/>
                  <a:pt x="16773" y="18241"/>
                  <a:pt x="16697" y="18241"/>
                </a:cubicBezTo>
                <a:close/>
                <a:moveTo>
                  <a:pt x="13163" y="18294"/>
                </a:moveTo>
                <a:cubicBezTo>
                  <a:pt x="13087" y="18294"/>
                  <a:pt x="13024" y="18374"/>
                  <a:pt x="13024" y="18471"/>
                </a:cubicBezTo>
                <a:cubicBezTo>
                  <a:pt x="13024" y="18569"/>
                  <a:pt x="13087" y="18648"/>
                  <a:pt x="13163" y="18648"/>
                </a:cubicBezTo>
                <a:cubicBezTo>
                  <a:pt x="13240" y="18648"/>
                  <a:pt x="13301" y="18569"/>
                  <a:pt x="13301" y="18471"/>
                </a:cubicBezTo>
                <a:cubicBezTo>
                  <a:pt x="13301" y="18374"/>
                  <a:pt x="13240" y="18294"/>
                  <a:pt x="13163" y="18294"/>
                </a:cubicBezTo>
                <a:close/>
                <a:moveTo>
                  <a:pt x="13985" y="18294"/>
                </a:moveTo>
                <a:cubicBezTo>
                  <a:pt x="13908" y="18294"/>
                  <a:pt x="13846" y="18374"/>
                  <a:pt x="13846" y="18471"/>
                </a:cubicBezTo>
                <a:cubicBezTo>
                  <a:pt x="13846" y="18569"/>
                  <a:pt x="13908" y="18648"/>
                  <a:pt x="13985" y="18648"/>
                </a:cubicBezTo>
                <a:cubicBezTo>
                  <a:pt x="14061" y="18648"/>
                  <a:pt x="14122" y="18569"/>
                  <a:pt x="14122" y="18471"/>
                </a:cubicBezTo>
                <a:cubicBezTo>
                  <a:pt x="14122" y="18374"/>
                  <a:pt x="14061" y="18294"/>
                  <a:pt x="13985" y="18294"/>
                </a:cubicBezTo>
                <a:close/>
                <a:moveTo>
                  <a:pt x="18710" y="18715"/>
                </a:moveTo>
                <a:cubicBezTo>
                  <a:pt x="18634" y="18715"/>
                  <a:pt x="18571" y="18795"/>
                  <a:pt x="18571" y="18893"/>
                </a:cubicBezTo>
                <a:cubicBezTo>
                  <a:pt x="18571" y="18991"/>
                  <a:pt x="18634" y="19069"/>
                  <a:pt x="18710" y="19069"/>
                </a:cubicBezTo>
                <a:cubicBezTo>
                  <a:pt x="18786" y="19069"/>
                  <a:pt x="18847" y="18991"/>
                  <a:pt x="18847" y="18893"/>
                </a:cubicBezTo>
                <a:cubicBezTo>
                  <a:pt x="18847" y="18795"/>
                  <a:pt x="18786" y="18715"/>
                  <a:pt x="18710" y="18715"/>
                </a:cubicBezTo>
                <a:close/>
                <a:moveTo>
                  <a:pt x="13163" y="18768"/>
                </a:moveTo>
                <a:cubicBezTo>
                  <a:pt x="13087" y="18768"/>
                  <a:pt x="13024" y="18848"/>
                  <a:pt x="13024" y="18946"/>
                </a:cubicBezTo>
                <a:cubicBezTo>
                  <a:pt x="13024" y="19044"/>
                  <a:pt x="13087" y="19122"/>
                  <a:pt x="13163" y="19122"/>
                </a:cubicBezTo>
                <a:cubicBezTo>
                  <a:pt x="13240" y="19122"/>
                  <a:pt x="13301" y="19044"/>
                  <a:pt x="13301" y="18946"/>
                </a:cubicBezTo>
                <a:cubicBezTo>
                  <a:pt x="13301" y="18848"/>
                  <a:pt x="13240" y="18768"/>
                  <a:pt x="13163" y="18768"/>
                </a:cubicBezTo>
                <a:close/>
                <a:moveTo>
                  <a:pt x="13574" y="18768"/>
                </a:moveTo>
                <a:cubicBezTo>
                  <a:pt x="13498" y="18768"/>
                  <a:pt x="13435" y="18848"/>
                  <a:pt x="13435" y="18946"/>
                </a:cubicBezTo>
                <a:cubicBezTo>
                  <a:pt x="13435" y="19044"/>
                  <a:pt x="13498" y="19122"/>
                  <a:pt x="13574" y="19122"/>
                </a:cubicBezTo>
                <a:cubicBezTo>
                  <a:pt x="13650" y="19122"/>
                  <a:pt x="13711" y="19044"/>
                  <a:pt x="13711" y="18946"/>
                </a:cubicBezTo>
                <a:cubicBezTo>
                  <a:pt x="13711" y="18848"/>
                  <a:pt x="13650" y="18768"/>
                  <a:pt x="13574" y="18768"/>
                </a:cubicBezTo>
                <a:close/>
                <a:moveTo>
                  <a:pt x="13985" y="18768"/>
                </a:moveTo>
                <a:cubicBezTo>
                  <a:pt x="13909" y="18768"/>
                  <a:pt x="13846" y="18848"/>
                  <a:pt x="13846" y="18946"/>
                </a:cubicBezTo>
                <a:cubicBezTo>
                  <a:pt x="13846" y="19044"/>
                  <a:pt x="13909" y="19122"/>
                  <a:pt x="13985" y="19122"/>
                </a:cubicBezTo>
                <a:cubicBezTo>
                  <a:pt x="14061" y="19122"/>
                  <a:pt x="14122" y="19044"/>
                  <a:pt x="14122" y="18946"/>
                </a:cubicBezTo>
                <a:cubicBezTo>
                  <a:pt x="14122" y="18848"/>
                  <a:pt x="14061" y="18768"/>
                  <a:pt x="13985" y="18768"/>
                </a:cubicBezTo>
                <a:close/>
                <a:moveTo>
                  <a:pt x="15546" y="18768"/>
                </a:moveTo>
                <a:cubicBezTo>
                  <a:pt x="15470" y="18768"/>
                  <a:pt x="15407" y="18848"/>
                  <a:pt x="15407" y="18946"/>
                </a:cubicBezTo>
                <a:cubicBezTo>
                  <a:pt x="15407" y="19044"/>
                  <a:pt x="15470" y="19124"/>
                  <a:pt x="15546" y="19124"/>
                </a:cubicBezTo>
                <a:cubicBezTo>
                  <a:pt x="15622" y="19124"/>
                  <a:pt x="15684" y="19044"/>
                  <a:pt x="15684" y="18946"/>
                </a:cubicBezTo>
                <a:cubicBezTo>
                  <a:pt x="15684" y="18848"/>
                  <a:pt x="15622" y="18768"/>
                  <a:pt x="15546" y="18768"/>
                </a:cubicBezTo>
                <a:close/>
                <a:moveTo>
                  <a:pt x="15916" y="18768"/>
                </a:moveTo>
                <a:cubicBezTo>
                  <a:pt x="15840" y="18768"/>
                  <a:pt x="15777" y="18848"/>
                  <a:pt x="15777" y="18946"/>
                </a:cubicBezTo>
                <a:cubicBezTo>
                  <a:pt x="15777" y="19044"/>
                  <a:pt x="15840" y="19124"/>
                  <a:pt x="15916" y="19124"/>
                </a:cubicBezTo>
                <a:cubicBezTo>
                  <a:pt x="15992" y="19124"/>
                  <a:pt x="16053" y="19044"/>
                  <a:pt x="16053" y="18946"/>
                </a:cubicBezTo>
                <a:cubicBezTo>
                  <a:pt x="16053" y="18848"/>
                  <a:pt x="15992" y="18768"/>
                  <a:pt x="15916" y="18768"/>
                </a:cubicBezTo>
                <a:close/>
                <a:moveTo>
                  <a:pt x="16327" y="18768"/>
                </a:moveTo>
                <a:cubicBezTo>
                  <a:pt x="16251" y="18768"/>
                  <a:pt x="16188" y="18848"/>
                  <a:pt x="16188" y="18946"/>
                </a:cubicBezTo>
                <a:cubicBezTo>
                  <a:pt x="16188" y="19044"/>
                  <a:pt x="16251" y="19124"/>
                  <a:pt x="16327" y="19124"/>
                </a:cubicBezTo>
                <a:cubicBezTo>
                  <a:pt x="16403" y="19124"/>
                  <a:pt x="16464" y="19044"/>
                  <a:pt x="16464" y="18946"/>
                </a:cubicBezTo>
                <a:cubicBezTo>
                  <a:pt x="16464" y="18848"/>
                  <a:pt x="16403" y="18768"/>
                  <a:pt x="16327" y="18768"/>
                </a:cubicBezTo>
                <a:close/>
                <a:moveTo>
                  <a:pt x="16697" y="18768"/>
                </a:moveTo>
                <a:cubicBezTo>
                  <a:pt x="16620" y="18768"/>
                  <a:pt x="16558" y="18848"/>
                  <a:pt x="16558" y="18946"/>
                </a:cubicBezTo>
                <a:cubicBezTo>
                  <a:pt x="16558" y="19044"/>
                  <a:pt x="16620" y="19124"/>
                  <a:pt x="16697" y="19124"/>
                </a:cubicBezTo>
                <a:cubicBezTo>
                  <a:pt x="16773" y="19124"/>
                  <a:pt x="16834" y="19044"/>
                  <a:pt x="16834" y="18946"/>
                </a:cubicBezTo>
                <a:cubicBezTo>
                  <a:pt x="16834" y="18848"/>
                  <a:pt x="16773" y="18768"/>
                  <a:pt x="16697" y="18768"/>
                </a:cubicBezTo>
                <a:close/>
                <a:moveTo>
                  <a:pt x="18710" y="19137"/>
                </a:moveTo>
                <a:cubicBezTo>
                  <a:pt x="18634" y="19137"/>
                  <a:pt x="18571" y="19217"/>
                  <a:pt x="18571" y="19315"/>
                </a:cubicBezTo>
                <a:cubicBezTo>
                  <a:pt x="18571" y="19413"/>
                  <a:pt x="18634" y="19491"/>
                  <a:pt x="18710" y="19491"/>
                </a:cubicBezTo>
                <a:cubicBezTo>
                  <a:pt x="18786" y="19491"/>
                  <a:pt x="18847" y="19413"/>
                  <a:pt x="18847" y="19315"/>
                </a:cubicBezTo>
                <a:cubicBezTo>
                  <a:pt x="18847" y="19217"/>
                  <a:pt x="18786" y="19137"/>
                  <a:pt x="18710" y="19137"/>
                </a:cubicBezTo>
                <a:close/>
                <a:moveTo>
                  <a:pt x="13574" y="19190"/>
                </a:moveTo>
                <a:cubicBezTo>
                  <a:pt x="13498" y="19190"/>
                  <a:pt x="13435" y="19270"/>
                  <a:pt x="13435" y="19368"/>
                </a:cubicBezTo>
                <a:cubicBezTo>
                  <a:pt x="13435" y="19466"/>
                  <a:pt x="13498" y="19544"/>
                  <a:pt x="13574" y="19544"/>
                </a:cubicBezTo>
                <a:cubicBezTo>
                  <a:pt x="13650" y="19544"/>
                  <a:pt x="13711" y="19466"/>
                  <a:pt x="13711" y="19368"/>
                </a:cubicBezTo>
                <a:cubicBezTo>
                  <a:pt x="13711" y="19270"/>
                  <a:pt x="13650" y="19190"/>
                  <a:pt x="13574" y="19190"/>
                </a:cubicBezTo>
                <a:close/>
                <a:moveTo>
                  <a:pt x="13985" y="19190"/>
                </a:moveTo>
                <a:cubicBezTo>
                  <a:pt x="13909" y="19190"/>
                  <a:pt x="13846" y="19270"/>
                  <a:pt x="13846" y="19368"/>
                </a:cubicBezTo>
                <a:cubicBezTo>
                  <a:pt x="13846" y="19466"/>
                  <a:pt x="13909" y="19544"/>
                  <a:pt x="13985" y="19544"/>
                </a:cubicBezTo>
                <a:cubicBezTo>
                  <a:pt x="14061" y="19544"/>
                  <a:pt x="14122" y="19466"/>
                  <a:pt x="14122" y="19368"/>
                </a:cubicBezTo>
                <a:cubicBezTo>
                  <a:pt x="14122" y="19270"/>
                  <a:pt x="14061" y="19190"/>
                  <a:pt x="13985" y="19190"/>
                </a:cubicBezTo>
                <a:close/>
                <a:moveTo>
                  <a:pt x="15546" y="19295"/>
                </a:moveTo>
                <a:cubicBezTo>
                  <a:pt x="15470" y="19295"/>
                  <a:pt x="15407" y="19375"/>
                  <a:pt x="15407" y="19473"/>
                </a:cubicBezTo>
                <a:cubicBezTo>
                  <a:pt x="15407" y="19571"/>
                  <a:pt x="15470" y="19651"/>
                  <a:pt x="15546" y="19651"/>
                </a:cubicBezTo>
                <a:cubicBezTo>
                  <a:pt x="15622" y="19651"/>
                  <a:pt x="15684" y="19571"/>
                  <a:pt x="15684" y="19473"/>
                </a:cubicBezTo>
                <a:cubicBezTo>
                  <a:pt x="15684" y="19375"/>
                  <a:pt x="15622" y="19295"/>
                  <a:pt x="15546" y="19295"/>
                </a:cubicBezTo>
                <a:close/>
                <a:moveTo>
                  <a:pt x="15916" y="19295"/>
                </a:moveTo>
                <a:cubicBezTo>
                  <a:pt x="15840" y="19295"/>
                  <a:pt x="15777" y="19375"/>
                  <a:pt x="15777" y="19473"/>
                </a:cubicBezTo>
                <a:cubicBezTo>
                  <a:pt x="15777" y="19571"/>
                  <a:pt x="15840" y="19651"/>
                  <a:pt x="15916" y="19651"/>
                </a:cubicBezTo>
                <a:cubicBezTo>
                  <a:pt x="15992" y="19651"/>
                  <a:pt x="16053" y="19571"/>
                  <a:pt x="16053" y="19473"/>
                </a:cubicBezTo>
                <a:cubicBezTo>
                  <a:pt x="16053" y="19375"/>
                  <a:pt x="15992" y="19295"/>
                  <a:pt x="15916" y="19295"/>
                </a:cubicBezTo>
                <a:close/>
                <a:moveTo>
                  <a:pt x="16327" y="19295"/>
                </a:moveTo>
                <a:cubicBezTo>
                  <a:pt x="16251" y="19295"/>
                  <a:pt x="16188" y="19375"/>
                  <a:pt x="16188" y="19473"/>
                </a:cubicBezTo>
                <a:cubicBezTo>
                  <a:pt x="16188" y="19571"/>
                  <a:pt x="16251" y="19651"/>
                  <a:pt x="16327" y="19651"/>
                </a:cubicBezTo>
                <a:cubicBezTo>
                  <a:pt x="16403" y="19651"/>
                  <a:pt x="16464" y="19571"/>
                  <a:pt x="16464" y="19473"/>
                </a:cubicBezTo>
                <a:cubicBezTo>
                  <a:pt x="16464" y="19375"/>
                  <a:pt x="16403" y="19295"/>
                  <a:pt x="16327" y="19295"/>
                </a:cubicBezTo>
                <a:close/>
                <a:moveTo>
                  <a:pt x="16697" y="19295"/>
                </a:moveTo>
                <a:cubicBezTo>
                  <a:pt x="16620" y="19295"/>
                  <a:pt x="16558" y="19375"/>
                  <a:pt x="16558" y="19473"/>
                </a:cubicBezTo>
                <a:cubicBezTo>
                  <a:pt x="16558" y="19571"/>
                  <a:pt x="16620" y="19651"/>
                  <a:pt x="16697" y="19651"/>
                </a:cubicBezTo>
                <a:cubicBezTo>
                  <a:pt x="16773" y="19651"/>
                  <a:pt x="16834" y="19571"/>
                  <a:pt x="16834" y="19473"/>
                </a:cubicBezTo>
                <a:cubicBezTo>
                  <a:pt x="16834" y="19375"/>
                  <a:pt x="16773" y="19295"/>
                  <a:pt x="16697" y="19295"/>
                </a:cubicBezTo>
                <a:close/>
                <a:moveTo>
                  <a:pt x="17107" y="19295"/>
                </a:moveTo>
                <a:cubicBezTo>
                  <a:pt x="17031" y="19295"/>
                  <a:pt x="16969" y="19375"/>
                  <a:pt x="16969" y="19473"/>
                </a:cubicBezTo>
                <a:cubicBezTo>
                  <a:pt x="16969" y="19571"/>
                  <a:pt x="17031" y="19651"/>
                  <a:pt x="17107" y="19651"/>
                </a:cubicBezTo>
                <a:cubicBezTo>
                  <a:pt x="17184" y="19651"/>
                  <a:pt x="17245" y="19571"/>
                  <a:pt x="17245" y="19473"/>
                </a:cubicBezTo>
                <a:cubicBezTo>
                  <a:pt x="17245" y="19375"/>
                  <a:pt x="17184" y="19295"/>
                  <a:pt x="17107" y="19295"/>
                </a:cubicBezTo>
                <a:close/>
                <a:moveTo>
                  <a:pt x="13985" y="19717"/>
                </a:moveTo>
                <a:cubicBezTo>
                  <a:pt x="13909" y="19717"/>
                  <a:pt x="13846" y="19797"/>
                  <a:pt x="13846" y="19895"/>
                </a:cubicBezTo>
                <a:cubicBezTo>
                  <a:pt x="13846" y="19993"/>
                  <a:pt x="13909" y="20071"/>
                  <a:pt x="13985" y="20071"/>
                </a:cubicBezTo>
                <a:cubicBezTo>
                  <a:pt x="14061" y="20071"/>
                  <a:pt x="14122" y="19993"/>
                  <a:pt x="14122" y="19895"/>
                </a:cubicBezTo>
                <a:cubicBezTo>
                  <a:pt x="14122" y="19797"/>
                  <a:pt x="14061" y="19717"/>
                  <a:pt x="13985" y="19717"/>
                </a:cubicBezTo>
                <a:close/>
                <a:moveTo>
                  <a:pt x="14355" y="19717"/>
                </a:moveTo>
                <a:cubicBezTo>
                  <a:pt x="14278" y="19717"/>
                  <a:pt x="14216" y="19797"/>
                  <a:pt x="14216" y="19895"/>
                </a:cubicBezTo>
                <a:cubicBezTo>
                  <a:pt x="14216" y="19993"/>
                  <a:pt x="14278" y="20071"/>
                  <a:pt x="14355" y="20071"/>
                </a:cubicBezTo>
                <a:cubicBezTo>
                  <a:pt x="14431" y="20071"/>
                  <a:pt x="14492" y="19993"/>
                  <a:pt x="14492" y="19895"/>
                </a:cubicBezTo>
                <a:cubicBezTo>
                  <a:pt x="14492" y="19797"/>
                  <a:pt x="14431" y="19717"/>
                  <a:pt x="14355" y="19717"/>
                </a:cubicBezTo>
                <a:close/>
                <a:moveTo>
                  <a:pt x="15546" y="19717"/>
                </a:moveTo>
                <a:cubicBezTo>
                  <a:pt x="15470" y="19717"/>
                  <a:pt x="15407" y="19797"/>
                  <a:pt x="15407" y="19895"/>
                </a:cubicBezTo>
                <a:cubicBezTo>
                  <a:pt x="15407" y="19993"/>
                  <a:pt x="15470" y="20073"/>
                  <a:pt x="15546" y="20073"/>
                </a:cubicBezTo>
                <a:cubicBezTo>
                  <a:pt x="15622" y="20073"/>
                  <a:pt x="15684" y="19993"/>
                  <a:pt x="15684" y="19895"/>
                </a:cubicBezTo>
                <a:cubicBezTo>
                  <a:pt x="15684" y="19797"/>
                  <a:pt x="15622" y="19717"/>
                  <a:pt x="15546" y="19717"/>
                </a:cubicBezTo>
                <a:close/>
                <a:moveTo>
                  <a:pt x="15916" y="19717"/>
                </a:moveTo>
                <a:cubicBezTo>
                  <a:pt x="15840" y="19717"/>
                  <a:pt x="15777" y="19797"/>
                  <a:pt x="15777" y="19895"/>
                </a:cubicBezTo>
                <a:cubicBezTo>
                  <a:pt x="15777" y="19993"/>
                  <a:pt x="15840" y="20073"/>
                  <a:pt x="15916" y="20073"/>
                </a:cubicBezTo>
                <a:cubicBezTo>
                  <a:pt x="15992" y="20073"/>
                  <a:pt x="16053" y="19993"/>
                  <a:pt x="16053" y="19895"/>
                </a:cubicBezTo>
                <a:cubicBezTo>
                  <a:pt x="16053" y="19797"/>
                  <a:pt x="15992" y="19717"/>
                  <a:pt x="15916" y="19717"/>
                </a:cubicBezTo>
                <a:close/>
                <a:moveTo>
                  <a:pt x="16327" y="19717"/>
                </a:moveTo>
                <a:cubicBezTo>
                  <a:pt x="16251" y="19717"/>
                  <a:pt x="16188" y="19797"/>
                  <a:pt x="16188" y="19895"/>
                </a:cubicBezTo>
                <a:cubicBezTo>
                  <a:pt x="16188" y="19993"/>
                  <a:pt x="16251" y="20073"/>
                  <a:pt x="16327" y="20073"/>
                </a:cubicBezTo>
                <a:cubicBezTo>
                  <a:pt x="16403" y="20073"/>
                  <a:pt x="16464" y="19993"/>
                  <a:pt x="16464" y="19895"/>
                </a:cubicBezTo>
                <a:cubicBezTo>
                  <a:pt x="16464" y="19797"/>
                  <a:pt x="16403" y="19717"/>
                  <a:pt x="16327" y="19717"/>
                </a:cubicBezTo>
                <a:close/>
                <a:moveTo>
                  <a:pt x="17107" y="19770"/>
                </a:moveTo>
                <a:cubicBezTo>
                  <a:pt x="17031" y="19770"/>
                  <a:pt x="16969" y="19850"/>
                  <a:pt x="16969" y="19948"/>
                </a:cubicBezTo>
                <a:cubicBezTo>
                  <a:pt x="16969" y="20046"/>
                  <a:pt x="17031" y="20126"/>
                  <a:pt x="17107" y="20126"/>
                </a:cubicBezTo>
                <a:cubicBezTo>
                  <a:pt x="17184" y="20126"/>
                  <a:pt x="17245" y="20046"/>
                  <a:pt x="17245" y="19948"/>
                </a:cubicBezTo>
                <a:cubicBezTo>
                  <a:pt x="17245" y="19850"/>
                  <a:pt x="17184" y="19770"/>
                  <a:pt x="17107" y="19770"/>
                </a:cubicBezTo>
                <a:close/>
                <a:moveTo>
                  <a:pt x="17477" y="19770"/>
                </a:moveTo>
                <a:cubicBezTo>
                  <a:pt x="17401" y="19770"/>
                  <a:pt x="17339" y="19850"/>
                  <a:pt x="17339" y="19948"/>
                </a:cubicBezTo>
                <a:cubicBezTo>
                  <a:pt x="17339" y="20046"/>
                  <a:pt x="17401" y="20126"/>
                  <a:pt x="17477" y="20126"/>
                </a:cubicBezTo>
                <a:cubicBezTo>
                  <a:pt x="17554" y="20126"/>
                  <a:pt x="17615" y="20046"/>
                  <a:pt x="17615" y="19948"/>
                </a:cubicBezTo>
                <a:cubicBezTo>
                  <a:pt x="17615" y="19850"/>
                  <a:pt x="17554" y="19770"/>
                  <a:pt x="17477" y="19770"/>
                </a:cubicBezTo>
                <a:close/>
                <a:moveTo>
                  <a:pt x="13985" y="20244"/>
                </a:moveTo>
                <a:cubicBezTo>
                  <a:pt x="13909" y="20244"/>
                  <a:pt x="13846" y="20325"/>
                  <a:pt x="13846" y="20422"/>
                </a:cubicBezTo>
                <a:cubicBezTo>
                  <a:pt x="13846" y="20520"/>
                  <a:pt x="13909" y="20598"/>
                  <a:pt x="13985" y="20598"/>
                </a:cubicBezTo>
                <a:cubicBezTo>
                  <a:pt x="14061" y="20598"/>
                  <a:pt x="14122" y="20520"/>
                  <a:pt x="14122" y="20422"/>
                </a:cubicBezTo>
                <a:cubicBezTo>
                  <a:pt x="14122" y="20325"/>
                  <a:pt x="14061" y="20244"/>
                  <a:pt x="13985" y="20244"/>
                </a:cubicBezTo>
                <a:close/>
                <a:moveTo>
                  <a:pt x="14355" y="20244"/>
                </a:moveTo>
                <a:cubicBezTo>
                  <a:pt x="14278" y="20244"/>
                  <a:pt x="14216" y="20325"/>
                  <a:pt x="14216" y="20422"/>
                </a:cubicBezTo>
                <a:cubicBezTo>
                  <a:pt x="14216" y="20520"/>
                  <a:pt x="14278" y="20598"/>
                  <a:pt x="14355" y="20598"/>
                </a:cubicBezTo>
                <a:cubicBezTo>
                  <a:pt x="14431" y="20598"/>
                  <a:pt x="14492" y="20520"/>
                  <a:pt x="14492" y="20422"/>
                </a:cubicBezTo>
                <a:cubicBezTo>
                  <a:pt x="14492" y="20325"/>
                  <a:pt x="14431" y="20244"/>
                  <a:pt x="14355" y="20244"/>
                </a:cubicBezTo>
                <a:close/>
                <a:moveTo>
                  <a:pt x="17107" y="20244"/>
                </a:moveTo>
                <a:cubicBezTo>
                  <a:pt x="17031" y="20244"/>
                  <a:pt x="16969" y="20324"/>
                  <a:pt x="16969" y="20422"/>
                </a:cubicBezTo>
                <a:cubicBezTo>
                  <a:pt x="16969" y="20520"/>
                  <a:pt x="17031" y="20598"/>
                  <a:pt x="17107" y="20598"/>
                </a:cubicBezTo>
                <a:cubicBezTo>
                  <a:pt x="17184" y="20598"/>
                  <a:pt x="17245" y="20520"/>
                  <a:pt x="17245" y="20422"/>
                </a:cubicBezTo>
                <a:cubicBezTo>
                  <a:pt x="17245" y="20324"/>
                  <a:pt x="17184" y="20244"/>
                  <a:pt x="17107" y="20244"/>
                </a:cubicBezTo>
                <a:close/>
                <a:moveTo>
                  <a:pt x="17518" y="20244"/>
                </a:moveTo>
                <a:cubicBezTo>
                  <a:pt x="17442" y="20244"/>
                  <a:pt x="17380" y="20324"/>
                  <a:pt x="17380" y="20422"/>
                </a:cubicBezTo>
                <a:cubicBezTo>
                  <a:pt x="17380" y="20520"/>
                  <a:pt x="17442" y="20598"/>
                  <a:pt x="17518" y="20598"/>
                </a:cubicBezTo>
                <a:cubicBezTo>
                  <a:pt x="17595" y="20598"/>
                  <a:pt x="17656" y="20520"/>
                  <a:pt x="17656" y="20422"/>
                </a:cubicBezTo>
                <a:cubicBezTo>
                  <a:pt x="17656" y="20324"/>
                  <a:pt x="17595" y="20244"/>
                  <a:pt x="17518" y="20244"/>
                </a:cubicBezTo>
                <a:close/>
                <a:moveTo>
                  <a:pt x="14765" y="20771"/>
                </a:moveTo>
                <a:cubicBezTo>
                  <a:pt x="14689" y="20771"/>
                  <a:pt x="14627" y="20851"/>
                  <a:pt x="14627" y="20949"/>
                </a:cubicBezTo>
                <a:cubicBezTo>
                  <a:pt x="14627" y="21047"/>
                  <a:pt x="14689" y="21127"/>
                  <a:pt x="14765" y="21127"/>
                </a:cubicBezTo>
                <a:cubicBezTo>
                  <a:pt x="14842" y="21127"/>
                  <a:pt x="14903" y="21047"/>
                  <a:pt x="14903" y="20949"/>
                </a:cubicBezTo>
                <a:cubicBezTo>
                  <a:pt x="14903" y="20851"/>
                  <a:pt x="14842" y="20771"/>
                  <a:pt x="14765" y="20771"/>
                </a:cubicBezTo>
                <a:close/>
                <a:moveTo>
                  <a:pt x="15546" y="21246"/>
                </a:moveTo>
                <a:cubicBezTo>
                  <a:pt x="15470" y="21246"/>
                  <a:pt x="15407" y="21326"/>
                  <a:pt x="15407" y="21424"/>
                </a:cubicBezTo>
                <a:cubicBezTo>
                  <a:pt x="15407" y="21522"/>
                  <a:pt x="15470" y="21600"/>
                  <a:pt x="15546" y="21600"/>
                </a:cubicBezTo>
                <a:cubicBezTo>
                  <a:pt x="15622" y="21600"/>
                  <a:pt x="15684" y="21522"/>
                  <a:pt x="15684" y="21424"/>
                </a:cubicBezTo>
                <a:cubicBezTo>
                  <a:pt x="15684" y="21326"/>
                  <a:pt x="15622" y="21246"/>
                  <a:pt x="15546" y="21246"/>
                </a:cubicBezTo>
                <a:close/>
                <a:moveTo>
                  <a:pt x="15916" y="21246"/>
                </a:moveTo>
                <a:cubicBezTo>
                  <a:pt x="15840" y="21246"/>
                  <a:pt x="15777" y="21326"/>
                  <a:pt x="15777" y="21424"/>
                </a:cubicBezTo>
                <a:cubicBezTo>
                  <a:pt x="15777" y="21522"/>
                  <a:pt x="15840" y="21600"/>
                  <a:pt x="15916" y="21600"/>
                </a:cubicBezTo>
                <a:cubicBezTo>
                  <a:pt x="15992" y="21600"/>
                  <a:pt x="16053" y="21522"/>
                  <a:pt x="16053" y="21424"/>
                </a:cubicBezTo>
                <a:cubicBezTo>
                  <a:pt x="16053" y="21326"/>
                  <a:pt x="15992" y="21246"/>
                  <a:pt x="15916" y="21246"/>
                </a:cubicBezTo>
                <a:close/>
              </a:path>
            </a:pathLst>
          </a:custGeom>
          <a:solidFill>
            <a:schemeClr val="accent3">
              <a:alpha val="72000"/>
            </a:schemeClr>
          </a:solidFill>
          <a:ln>
            <a:noFill/>
          </a:ln>
        </p:spPr>
        <p:txBody>
          <a:bodyPr spcFirstLastPara="1" wrap="square" lIns="19050" tIns="19050" rIns="19050" bIns="1905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Montserrat"/>
              <a:ea typeface="Montserrat"/>
              <a:cs typeface="Montserrat"/>
              <a:sym typeface="Montserrat"/>
            </a:endParaRPr>
          </a:p>
        </p:txBody>
      </p:sp>
      <p:sp>
        <p:nvSpPr>
          <p:cNvPr id="208" name="Google Shape;4234;p29">
            <a:extLst>
              <a:ext uri="{FF2B5EF4-FFF2-40B4-BE49-F238E27FC236}">
                <a16:creationId xmlns:a16="http://schemas.microsoft.com/office/drawing/2014/main" id="{72212CE8-83FC-7BB1-40A7-6B5F1CF00987}"/>
              </a:ext>
            </a:extLst>
          </p:cNvPr>
          <p:cNvSpPr/>
          <p:nvPr/>
        </p:nvSpPr>
        <p:spPr>
          <a:xfrm>
            <a:off x="4892994" y="2740946"/>
            <a:ext cx="2527167" cy="2841287"/>
          </a:xfrm>
          <a:custGeom>
            <a:avLst/>
            <a:gdLst/>
            <a:ahLst/>
            <a:cxnLst/>
            <a:rect l="l" t="t" r="r" b="b"/>
            <a:pathLst>
              <a:path w="21600" h="21600" extrusionOk="0">
                <a:moveTo>
                  <a:pt x="5749" y="0"/>
                </a:moveTo>
                <a:cubicBezTo>
                  <a:pt x="5618" y="0"/>
                  <a:pt x="5511" y="95"/>
                  <a:pt x="5511" y="212"/>
                </a:cubicBezTo>
                <a:cubicBezTo>
                  <a:pt x="5511" y="329"/>
                  <a:pt x="5618" y="422"/>
                  <a:pt x="5749" y="422"/>
                </a:cubicBezTo>
                <a:cubicBezTo>
                  <a:pt x="5880" y="422"/>
                  <a:pt x="5986" y="329"/>
                  <a:pt x="5986" y="212"/>
                </a:cubicBezTo>
                <a:cubicBezTo>
                  <a:pt x="5986" y="95"/>
                  <a:pt x="5880" y="0"/>
                  <a:pt x="5749" y="0"/>
                </a:cubicBezTo>
                <a:close/>
                <a:moveTo>
                  <a:pt x="6385" y="0"/>
                </a:moveTo>
                <a:cubicBezTo>
                  <a:pt x="6254" y="0"/>
                  <a:pt x="6147" y="95"/>
                  <a:pt x="6147" y="212"/>
                </a:cubicBezTo>
                <a:cubicBezTo>
                  <a:pt x="6147" y="329"/>
                  <a:pt x="6254" y="422"/>
                  <a:pt x="6385" y="422"/>
                </a:cubicBezTo>
                <a:cubicBezTo>
                  <a:pt x="6517" y="422"/>
                  <a:pt x="6622" y="329"/>
                  <a:pt x="6622" y="212"/>
                </a:cubicBezTo>
                <a:cubicBezTo>
                  <a:pt x="6622" y="95"/>
                  <a:pt x="6517" y="0"/>
                  <a:pt x="6385" y="0"/>
                </a:cubicBezTo>
                <a:close/>
                <a:moveTo>
                  <a:pt x="7092" y="0"/>
                </a:moveTo>
                <a:cubicBezTo>
                  <a:pt x="6961" y="0"/>
                  <a:pt x="6853" y="95"/>
                  <a:pt x="6853" y="212"/>
                </a:cubicBezTo>
                <a:cubicBezTo>
                  <a:pt x="6853" y="329"/>
                  <a:pt x="6961" y="422"/>
                  <a:pt x="7092" y="422"/>
                </a:cubicBezTo>
                <a:cubicBezTo>
                  <a:pt x="7223" y="422"/>
                  <a:pt x="7328" y="329"/>
                  <a:pt x="7328" y="212"/>
                </a:cubicBezTo>
                <a:cubicBezTo>
                  <a:pt x="7328" y="95"/>
                  <a:pt x="7223" y="0"/>
                  <a:pt x="7092" y="0"/>
                </a:cubicBezTo>
                <a:close/>
                <a:moveTo>
                  <a:pt x="7798" y="0"/>
                </a:moveTo>
                <a:cubicBezTo>
                  <a:pt x="7667" y="0"/>
                  <a:pt x="7560" y="95"/>
                  <a:pt x="7560" y="212"/>
                </a:cubicBezTo>
                <a:cubicBezTo>
                  <a:pt x="7560" y="329"/>
                  <a:pt x="7667" y="422"/>
                  <a:pt x="7798" y="422"/>
                </a:cubicBezTo>
                <a:cubicBezTo>
                  <a:pt x="7930" y="422"/>
                  <a:pt x="8035" y="329"/>
                  <a:pt x="8035" y="212"/>
                </a:cubicBezTo>
                <a:cubicBezTo>
                  <a:pt x="8035" y="95"/>
                  <a:pt x="7930" y="0"/>
                  <a:pt x="7798" y="0"/>
                </a:cubicBezTo>
                <a:close/>
                <a:moveTo>
                  <a:pt x="8434" y="0"/>
                </a:moveTo>
                <a:cubicBezTo>
                  <a:pt x="8303" y="0"/>
                  <a:pt x="8196" y="95"/>
                  <a:pt x="8196" y="212"/>
                </a:cubicBezTo>
                <a:cubicBezTo>
                  <a:pt x="8196" y="329"/>
                  <a:pt x="8303" y="422"/>
                  <a:pt x="8434" y="422"/>
                </a:cubicBezTo>
                <a:cubicBezTo>
                  <a:pt x="8565" y="422"/>
                  <a:pt x="8670" y="329"/>
                  <a:pt x="8670" y="212"/>
                </a:cubicBezTo>
                <a:cubicBezTo>
                  <a:pt x="8670" y="95"/>
                  <a:pt x="8565" y="0"/>
                  <a:pt x="8434" y="0"/>
                </a:cubicBezTo>
                <a:close/>
                <a:moveTo>
                  <a:pt x="3700" y="566"/>
                </a:moveTo>
                <a:cubicBezTo>
                  <a:pt x="3569" y="566"/>
                  <a:pt x="3462" y="661"/>
                  <a:pt x="3462" y="778"/>
                </a:cubicBezTo>
                <a:cubicBezTo>
                  <a:pt x="3462" y="894"/>
                  <a:pt x="3569" y="990"/>
                  <a:pt x="3700" y="990"/>
                </a:cubicBezTo>
                <a:cubicBezTo>
                  <a:pt x="3832" y="990"/>
                  <a:pt x="3937" y="894"/>
                  <a:pt x="3937" y="778"/>
                </a:cubicBezTo>
                <a:cubicBezTo>
                  <a:pt x="3937" y="661"/>
                  <a:pt x="3832" y="566"/>
                  <a:pt x="3700" y="566"/>
                </a:cubicBezTo>
                <a:close/>
                <a:moveTo>
                  <a:pt x="4336" y="566"/>
                </a:moveTo>
                <a:cubicBezTo>
                  <a:pt x="4205" y="566"/>
                  <a:pt x="4098" y="661"/>
                  <a:pt x="4098" y="778"/>
                </a:cubicBezTo>
                <a:cubicBezTo>
                  <a:pt x="4098" y="894"/>
                  <a:pt x="4205" y="990"/>
                  <a:pt x="4336" y="990"/>
                </a:cubicBezTo>
                <a:cubicBezTo>
                  <a:pt x="4468" y="990"/>
                  <a:pt x="4573" y="894"/>
                  <a:pt x="4573" y="778"/>
                </a:cubicBezTo>
                <a:cubicBezTo>
                  <a:pt x="4573" y="661"/>
                  <a:pt x="4468" y="566"/>
                  <a:pt x="4336" y="566"/>
                </a:cubicBezTo>
                <a:close/>
                <a:moveTo>
                  <a:pt x="5043" y="566"/>
                </a:moveTo>
                <a:cubicBezTo>
                  <a:pt x="4912" y="566"/>
                  <a:pt x="4804" y="661"/>
                  <a:pt x="4804" y="778"/>
                </a:cubicBezTo>
                <a:cubicBezTo>
                  <a:pt x="4804" y="894"/>
                  <a:pt x="4912" y="990"/>
                  <a:pt x="5043" y="990"/>
                </a:cubicBezTo>
                <a:cubicBezTo>
                  <a:pt x="5174" y="990"/>
                  <a:pt x="5279" y="894"/>
                  <a:pt x="5279" y="778"/>
                </a:cubicBezTo>
                <a:cubicBezTo>
                  <a:pt x="5279" y="661"/>
                  <a:pt x="5174" y="566"/>
                  <a:pt x="5043" y="566"/>
                </a:cubicBezTo>
                <a:close/>
                <a:moveTo>
                  <a:pt x="5749" y="566"/>
                </a:moveTo>
                <a:cubicBezTo>
                  <a:pt x="5618" y="566"/>
                  <a:pt x="5511" y="661"/>
                  <a:pt x="5511" y="778"/>
                </a:cubicBezTo>
                <a:cubicBezTo>
                  <a:pt x="5511" y="894"/>
                  <a:pt x="5618" y="990"/>
                  <a:pt x="5749" y="990"/>
                </a:cubicBezTo>
                <a:cubicBezTo>
                  <a:pt x="5880" y="990"/>
                  <a:pt x="5986" y="894"/>
                  <a:pt x="5986" y="778"/>
                </a:cubicBezTo>
                <a:cubicBezTo>
                  <a:pt x="5986" y="661"/>
                  <a:pt x="5880" y="566"/>
                  <a:pt x="5749" y="566"/>
                </a:cubicBezTo>
                <a:close/>
                <a:moveTo>
                  <a:pt x="6385" y="566"/>
                </a:moveTo>
                <a:cubicBezTo>
                  <a:pt x="6254" y="566"/>
                  <a:pt x="6147" y="661"/>
                  <a:pt x="6147" y="778"/>
                </a:cubicBezTo>
                <a:cubicBezTo>
                  <a:pt x="6147" y="894"/>
                  <a:pt x="6254" y="990"/>
                  <a:pt x="6385" y="990"/>
                </a:cubicBezTo>
                <a:cubicBezTo>
                  <a:pt x="6517" y="990"/>
                  <a:pt x="6622" y="894"/>
                  <a:pt x="6622" y="778"/>
                </a:cubicBezTo>
                <a:cubicBezTo>
                  <a:pt x="6622" y="661"/>
                  <a:pt x="6517" y="566"/>
                  <a:pt x="6385" y="566"/>
                </a:cubicBezTo>
                <a:close/>
                <a:moveTo>
                  <a:pt x="7092" y="566"/>
                </a:moveTo>
                <a:cubicBezTo>
                  <a:pt x="6961" y="566"/>
                  <a:pt x="6853" y="661"/>
                  <a:pt x="6853" y="778"/>
                </a:cubicBezTo>
                <a:cubicBezTo>
                  <a:pt x="6853" y="894"/>
                  <a:pt x="6961" y="990"/>
                  <a:pt x="7092" y="990"/>
                </a:cubicBezTo>
                <a:cubicBezTo>
                  <a:pt x="7223" y="990"/>
                  <a:pt x="7328" y="894"/>
                  <a:pt x="7328" y="778"/>
                </a:cubicBezTo>
                <a:cubicBezTo>
                  <a:pt x="7328" y="661"/>
                  <a:pt x="7223" y="566"/>
                  <a:pt x="7092" y="566"/>
                </a:cubicBezTo>
                <a:close/>
                <a:moveTo>
                  <a:pt x="7798" y="566"/>
                </a:moveTo>
                <a:cubicBezTo>
                  <a:pt x="7667" y="566"/>
                  <a:pt x="7560" y="661"/>
                  <a:pt x="7560" y="778"/>
                </a:cubicBezTo>
                <a:cubicBezTo>
                  <a:pt x="7560" y="894"/>
                  <a:pt x="7667" y="990"/>
                  <a:pt x="7798" y="990"/>
                </a:cubicBezTo>
                <a:cubicBezTo>
                  <a:pt x="7930" y="990"/>
                  <a:pt x="8035" y="894"/>
                  <a:pt x="8035" y="778"/>
                </a:cubicBezTo>
                <a:cubicBezTo>
                  <a:pt x="8035" y="661"/>
                  <a:pt x="7930" y="566"/>
                  <a:pt x="7798" y="566"/>
                </a:cubicBezTo>
                <a:close/>
                <a:moveTo>
                  <a:pt x="8434" y="566"/>
                </a:moveTo>
                <a:cubicBezTo>
                  <a:pt x="8303" y="566"/>
                  <a:pt x="8196" y="661"/>
                  <a:pt x="8196" y="778"/>
                </a:cubicBezTo>
                <a:cubicBezTo>
                  <a:pt x="8196" y="894"/>
                  <a:pt x="8303" y="990"/>
                  <a:pt x="8434" y="990"/>
                </a:cubicBezTo>
                <a:cubicBezTo>
                  <a:pt x="8565" y="990"/>
                  <a:pt x="8670" y="894"/>
                  <a:pt x="8670" y="778"/>
                </a:cubicBezTo>
                <a:cubicBezTo>
                  <a:pt x="8670" y="661"/>
                  <a:pt x="8565" y="566"/>
                  <a:pt x="8434" y="566"/>
                </a:cubicBezTo>
                <a:close/>
                <a:moveTo>
                  <a:pt x="11826" y="1194"/>
                </a:moveTo>
                <a:cubicBezTo>
                  <a:pt x="11694" y="1194"/>
                  <a:pt x="11587" y="1289"/>
                  <a:pt x="11587" y="1406"/>
                </a:cubicBezTo>
                <a:cubicBezTo>
                  <a:pt x="11587" y="1523"/>
                  <a:pt x="11694" y="1618"/>
                  <a:pt x="11826" y="1618"/>
                </a:cubicBezTo>
                <a:cubicBezTo>
                  <a:pt x="11957" y="1618"/>
                  <a:pt x="12062" y="1523"/>
                  <a:pt x="12062" y="1406"/>
                </a:cubicBezTo>
                <a:cubicBezTo>
                  <a:pt x="12062" y="1289"/>
                  <a:pt x="11957" y="1194"/>
                  <a:pt x="11826" y="1194"/>
                </a:cubicBezTo>
                <a:close/>
                <a:moveTo>
                  <a:pt x="12532" y="1194"/>
                </a:moveTo>
                <a:cubicBezTo>
                  <a:pt x="12401" y="1194"/>
                  <a:pt x="12294" y="1289"/>
                  <a:pt x="12294" y="1406"/>
                </a:cubicBezTo>
                <a:cubicBezTo>
                  <a:pt x="12294" y="1523"/>
                  <a:pt x="12401" y="1618"/>
                  <a:pt x="12532" y="1618"/>
                </a:cubicBezTo>
                <a:cubicBezTo>
                  <a:pt x="12663" y="1618"/>
                  <a:pt x="12768" y="1523"/>
                  <a:pt x="12768" y="1406"/>
                </a:cubicBezTo>
                <a:cubicBezTo>
                  <a:pt x="12768" y="1289"/>
                  <a:pt x="12663" y="1194"/>
                  <a:pt x="12532" y="1194"/>
                </a:cubicBezTo>
                <a:close/>
                <a:moveTo>
                  <a:pt x="2994" y="1257"/>
                </a:moveTo>
                <a:cubicBezTo>
                  <a:pt x="2863" y="1257"/>
                  <a:pt x="2755" y="1352"/>
                  <a:pt x="2755" y="1469"/>
                </a:cubicBezTo>
                <a:cubicBezTo>
                  <a:pt x="2755" y="1586"/>
                  <a:pt x="2863" y="1679"/>
                  <a:pt x="2994" y="1679"/>
                </a:cubicBezTo>
                <a:cubicBezTo>
                  <a:pt x="3125" y="1679"/>
                  <a:pt x="3230" y="1586"/>
                  <a:pt x="3230" y="1469"/>
                </a:cubicBezTo>
                <a:cubicBezTo>
                  <a:pt x="3230" y="1352"/>
                  <a:pt x="3125" y="1257"/>
                  <a:pt x="2994" y="1257"/>
                </a:cubicBezTo>
                <a:close/>
                <a:moveTo>
                  <a:pt x="3700" y="1257"/>
                </a:moveTo>
                <a:cubicBezTo>
                  <a:pt x="3569" y="1257"/>
                  <a:pt x="3462" y="1352"/>
                  <a:pt x="3462" y="1469"/>
                </a:cubicBezTo>
                <a:cubicBezTo>
                  <a:pt x="3462" y="1586"/>
                  <a:pt x="3569" y="1679"/>
                  <a:pt x="3700" y="1679"/>
                </a:cubicBezTo>
                <a:cubicBezTo>
                  <a:pt x="3832" y="1679"/>
                  <a:pt x="3937" y="1586"/>
                  <a:pt x="3937" y="1469"/>
                </a:cubicBezTo>
                <a:cubicBezTo>
                  <a:pt x="3937" y="1352"/>
                  <a:pt x="3832" y="1257"/>
                  <a:pt x="3700" y="1257"/>
                </a:cubicBezTo>
                <a:close/>
                <a:moveTo>
                  <a:pt x="4336" y="1257"/>
                </a:moveTo>
                <a:cubicBezTo>
                  <a:pt x="4205" y="1257"/>
                  <a:pt x="4098" y="1352"/>
                  <a:pt x="4098" y="1469"/>
                </a:cubicBezTo>
                <a:cubicBezTo>
                  <a:pt x="4098" y="1586"/>
                  <a:pt x="4205" y="1679"/>
                  <a:pt x="4336" y="1679"/>
                </a:cubicBezTo>
                <a:cubicBezTo>
                  <a:pt x="4468" y="1679"/>
                  <a:pt x="4573" y="1586"/>
                  <a:pt x="4573" y="1469"/>
                </a:cubicBezTo>
                <a:cubicBezTo>
                  <a:pt x="4573" y="1352"/>
                  <a:pt x="4468" y="1257"/>
                  <a:pt x="4336" y="1257"/>
                </a:cubicBezTo>
                <a:close/>
                <a:moveTo>
                  <a:pt x="5043" y="1257"/>
                </a:moveTo>
                <a:cubicBezTo>
                  <a:pt x="4912" y="1257"/>
                  <a:pt x="4804" y="1352"/>
                  <a:pt x="4804" y="1469"/>
                </a:cubicBezTo>
                <a:cubicBezTo>
                  <a:pt x="4804" y="1586"/>
                  <a:pt x="4912" y="1679"/>
                  <a:pt x="5043" y="1679"/>
                </a:cubicBezTo>
                <a:cubicBezTo>
                  <a:pt x="5174" y="1679"/>
                  <a:pt x="5279" y="1586"/>
                  <a:pt x="5279" y="1469"/>
                </a:cubicBezTo>
                <a:cubicBezTo>
                  <a:pt x="5279" y="1352"/>
                  <a:pt x="5174" y="1257"/>
                  <a:pt x="5043" y="1257"/>
                </a:cubicBezTo>
                <a:close/>
                <a:moveTo>
                  <a:pt x="5749" y="1257"/>
                </a:moveTo>
                <a:cubicBezTo>
                  <a:pt x="5618" y="1257"/>
                  <a:pt x="5511" y="1352"/>
                  <a:pt x="5511" y="1469"/>
                </a:cubicBezTo>
                <a:cubicBezTo>
                  <a:pt x="5511" y="1586"/>
                  <a:pt x="5618" y="1679"/>
                  <a:pt x="5749" y="1679"/>
                </a:cubicBezTo>
                <a:cubicBezTo>
                  <a:pt x="5880" y="1679"/>
                  <a:pt x="5986" y="1586"/>
                  <a:pt x="5986" y="1469"/>
                </a:cubicBezTo>
                <a:cubicBezTo>
                  <a:pt x="5986" y="1352"/>
                  <a:pt x="5880" y="1257"/>
                  <a:pt x="5749" y="1257"/>
                </a:cubicBezTo>
                <a:close/>
                <a:moveTo>
                  <a:pt x="6385" y="1257"/>
                </a:moveTo>
                <a:cubicBezTo>
                  <a:pt x="6254" y="1257"/>
                  <a:pt x="6147" y="1352"/>
                  <a:pt x="6147" y="1469"/>
                </a:cubicBezTo>
                <a:cubicBezTo>
                  <a:pt x="6147" y="1586"/>
                  <a:pt x="6254" y="1679"/>
                  <a:pt x="6385" y="1679"/>
                </a:cubicBezTo>
                <a:cubicBezTo>
                  <a:pt x="6517" y="1679"/>
                  <a:pt x="6622" y="1586"/>
                  <a:pt x="6622" y="1469"/>
                </a:cubicBezTo>
                <a:cubicBezTo>
                  <a:pt x="6622" y="1352"/>
                  <a:pt x="6517" y="1257"/>
                  <a:pt x="6385" y="1257"/>
                </a:cubicBezTo>
                <a:close/>
                <a:moveTo>
                  <a:pt x="7092" y="1257"/>
                </a:moveTo>
                <a:cubicBezTo>
                  <a:pt x="6961" y="1257"/>
                  <a:pt x="6853" y="1352"/>
                  <a:pt x="6853" y="1469"/>
                </a:cubicBezTo>
                <a:cubicBezTo>
                  <a:pt x="6853" y="1586"/>
                  <a:pt x="6961" y="1679"/>
                  <a:pt x="7092" y="1679"/>
                </a:cubicBezTo>
                <a:cubicBezTo>
                  <a:pt x="7223" y="1679"/>
                  <a:pt x="7328" y="1586"/>
                  <a:pt x="7328" y="1469"/>
                </a:cubicBezTo>
                <a:cubicBezTo>
                  <a:pt x="7328" y="1352"/>
                  <a:pt x="7223" y="1257"/>
                  <a:pt x="7092" y="1257"/>
                </a:cubicBezTo>
                <a:close/>
                <a:moveTo>
                  <a:pt x="7798" y="1257"/>
                </a:moveTo>
                <a:cubicBezTo>
                  <a:pt x="7667" y="1257"/>
                  <a:pt x="7560" y="1352"/>
                  <a:pt x="7560" y="1469"/>
                </a:cubicBezTo>
                <a:cubicBezTo>
                  <a:pt x="7560" y="1586"/>
                  <a:pt x="7667" y="1679"/>
                  <a:pt x="7798" y="1679"/>
                </a:cubicBezTo>
                <a:cubicBezTo>
                  <a:pt x="7930" y="1679"/>
                  <a:pt x="8035" y="1586"/>
                  <a:pt x="8035" y="1469"/>
                </a:cubicBezTo>
                <a:cubicBezTo>
                  <a:pt x="8035" y="1352"/>
                  <a:pt x="7930" y="1257"/>
                  <a:pt x="7798" y="1257"/>
                </a:cubicBezTo>
                <a:close/>
                <a:moveTo>
                  <a:pt x="8434" y="1257"/>
                </a:moveTo>
                <a:cubicBezTo>
                  <a:pt x="8303" y="1257"/>
                  <a:pt x="8196" y="1352"/>
                  <a:pt x="8196" y="1469"/>
                </a:cubicBezTo>
                <a:cubicBezTo>
                  <a:pt x="8196" y="1586"/>
                  <a:pt x="8303" y="1679"/>
                  <a:pt x="8434" y="1679"/>
                </a:cubicBezTo>
                <a:cubicBezTo>
                  <a:pt x="8565" y="1679"/>
                  <a:pt x="8670" y="1586"/>
                  <a:pt x="8670" y="1469"/>
                </a:cubicBezTo>
                <a:cubicBezTo>
                  <a:pt x="8670" y="1352"/>
                  <a:pt x="8565" y="1257"/>
                  <a:pt x="8434" y="1257"/>
                </a:cubicBezTo>
                <a:close/>
                <a:moveTo>
                  <a:pt x="9141" y="1257"/>
                </a:moveTo>
                <a:cubicBezTo>
                  <a:pt x="9009" y="1257"/>
                  <a:pt x="8902" y="1352"/>
                  <a:pt x="8902" y="1469"/>
                </a:cubicBezTo>
                <a:cubicBezTo>
                  <a:pt x="8902" y="1586"/>
                  <a:pt x="9009" y="1679"/>
                  <a:pt x="9141" y="1679"/>
                </a:cubicBezTo>
                <a:cubicBezTo>
                  <a:pt x="9272" y="1679"/>
                  <a:pt x="9377" y="1586"/>
                  <a:pt x="9377" y="1469"/>
                </a:cubicBezTo>
                <a:cubicBezTo>
                  <a:pt x="9377" y="1352"/>
                  <a:pt x="9272" y="1257"/>
                  <a:pt x="9141" y="1257"/>
                </a:cubicBezTo>
                <a:close/>
                <a:moveTo>
                  <a:pt x="9847" y="1257"/>
                </a:moveTo>
                <a:cubicBezTo>
                  <a:pt x="9716" y="1257"/>
                  <a:pt x="9609" y="1352"/>
                  <a:pt x="9609" y="1469"/>
                </a:cubicBezTo>
                <a:cubicBezTo>
                  <a:pt x="9609" y="1586"/>
                  <a:pt x="9716" y="1679"/>
                  <a:pt x="9847" y="1679"/>
                </a:cubicBezTo>
                <a:cubicBezTo>
                  <a:pt x="9978" y="1679"/>
                  <a:pt x="10084" y="1586"/>
                  <a:pt x="10084" y="1469"/>
                </a:cubicBezTo>
                <a:cubicBezTo>
                  <a:pt x="10084" y="1352"/>
                  <a:pt x="9978" y="1257"/>
                  <a:pt x="9847" y="1257"/>
                </a:cubicBezTo>
                <a:close/>
                <a:moveTo>
                  <a:pt x="2994" y="1822"/>
                </a:moveTo>
                <a:cubicBezTo>
                  <a:pt x="2863" y="1822"/>
                  <a:pt x="2755" y="1918"/>
                  <a:pt x="2755" y="2035"/>
                </a:cubicBezTo>
                <a:cubicBezTo>
                  <a:pt x="2755" y="2151"/>
                  <a:pt x="2863" y="2245"/>
                  <a:pt x="2994" y="2245"/>
                </a:cubicBezTo>
                <a:cubicBezTo>
                  <a:pt x="3125" y="2245"/>
                  <a:pt x="3230" y="2151"/>
                  <a:pt x="3230" y="2035"/>
                </a:cubicBezTo>
                <a:cubicBezTo>
                  <a:pt x="3230" y="1918"/>
                  <a:pt x="3125" y="1822"/>
                  <a:pt x="2994" y="1822"/>
                </a:cubicBezTo>
                <a:close/>
                <a:moveTo>
                  <a:pt x="3700" y="1822"/>
                </a:moveTo>
                <a:cubicBezTo>
                  <a:pt x="3569" y="1822"/>
                  <a:pt x="3462" y="1918"/>
                  <a:pt x="3462" y="2035"/>
                </a:cubicBezTo>
                <a:cubicBezTo>
                  <a:pt x="3462" y="2151"/>
                  <a:pt x="3569" y="2245"/>
                  <a:pt x="3700" y="2245"/>
                </a:cubicBezTo>
                <a:cubicBezTo>
                  <a:pt x="3832" y="2245"/>
                  <a:pt x="3937" y="2151"/>
                  <a:pt x="3937" y="2035"/>
                </a:cubicBezTo>
                <a:cubicBezTo>
                  <a:pt x="3937" y="1918"/>
                  <a:pt x="3832" y="1822"/>
                  <a:pt x="3700" y="1822"/>
                </a:cubicBezTo>
                <a:close/>
                <a:moveTo>
                  <a:pt x="4336" y="1822"/>
                </a:moveTo>
                <a:cubicBezTo>
                  <a:pt x="4205" y="1822"/>
                  <a:pt x="4098" y="1918"/>
                  <a:pt x="4098" y="2035"/>
                </a:cubicBezTo>
                <a:cubicBezTo>
                  <a:pt x="4098" y="2151"/>
                  <a:pt x="4205" y="2245"/>
                  <a:pt x="4336" y="2245"/>
                </a:cubicBezTo>
                <a:cubicBezTo>
                  <a:pt x="4468" y="2245"/>
                  <a:pt x="4573" y="2151"/>
                  <a:pt x="4573" y="2035"/>
                </a:cubicBezTo>
                <a:cubicBezTo>
                  <a:pt x="4573" y="1918"/>
                  <a:pt x="4468" y="1822"/>
                  <a:pt x="4336" y="1822"/>
                </a:cubicBezTo>
                <a:close/>
                <a:moveTo>
                  <a:pt x="5043" y="1822"/>
                </a:moveTo>
                <a:cubicBezTo>
                  <a:pt x="4912" y="1822"/>
                  <a:pt x="4804" y="1918"/>
                  <a:pt x="4804" y="2035"/>
                </a:cubicBezTo>
                <a:cubicBezTo>
                  <a:pt x="4804" y="2151"/>
                  <a:pt x="4912" y="2245"/>
                  <a:pt x="5043" y="2245"/>
                </a:cubicBezTo>
                <a:cubicBezTo>
                  <a:pt x="5174" y="2245"/>
                  <a:pt x="5279" y="2151"/>
                  <a:pt x="5279" y="2035"/>
                </a:cubicBezTo>
                <a:cubicBezTo>
                  <a:pt x="5279" y="1918"/>
                  <a:pt x="5174" y="1822"/>
                  <a:pt x="5043" y="1822"/>
                </a:cubicBezTo>
                <a:close/>
                <a:moveTo>
                  <a:pt x="5749" y="1822"/>
                </a:moveTo>
                <a:cubicBezTo>
                  <a:pt x="5618" y="1822"/>
                  <a:pt x="5511" y="1918"/>
                  <a:pt x="5511" y="2035"/>
                </a:cubicBezTo>
                <a:cubicBezTo>
                  <a:pt x="5511" y="2151"/>
                  <a:pt x="5618" y="2245"/>
                  <a:pt x="5749" y="2245"/>
                </a:cubicBezTo>
                <a:cubicBezTo>
                  <a:pt x="5880" y="2245"/>
                  <a:pt x="5986" y="2151"/>
                  <a:pt x="5986" y="2035"/>
                </a:cubicBezTo>
                <a:cubicBezTo>
                  <a:pt x="5986" y="1918"/>
                  <a:pt x="5880" y="1822"/>
                  <a:pt x="5749" y="1822"/>
                </a:cubicBezTo>
                <a:close/>
                <a:moveTo>
                  <a:pt x="6385" y="1822"/>
                </a:moveTo>
                <a:cubicBezTo>
                  <a:pt x="6254" y="1822"/>
                  <a:pt x="6147" y="1918"/>
                  <a:pt x="6147" y="2035"/>
                </a:cubicBezTo>
                <a:cubicBezTo>
                  <a:pt x="6147" y="2151"/>
                  <a:pt x="6254" y="2245"/>
                  <a:pt x="6385" y="2245"/>
                </a:cubicBezTo>
                <a:cubicBezTo>
                  <a:pt x="6517" y="2245"/>
                  <a:pt x="6622" y="2151"/>
                  <a:pt x="6622" y="2035"/>
                </a:cubicBezTo>
                <a:cubicBezTo>
                  <a:pt x="6622" y="1918"/>
                  <a:pt x="6517" y="1822"/>
                  <a:pt x="6385" y="1822"/>
                </a:cubicBezTo>
                <a:close/>
                <a:moveTo>
                  <a:pt x="7092" y="1822"/>
                </a:moveTo>
                <a:cubicBezTo>
                  <a:pt x="6961" y="1822"/>
                  <a:pt x="6853" y="1918"/>
                  <a:pt x="6853" y="2035"/>
                </a:cubicBezTo>
                <a:cubicBezTo>
                  <a:pt x="6853" y="2151"/>
                  <a:pt x="6961" y="2245"/>
                  <a:pt x="7092" y="2245"/>
                </a:cubicBezTo>
                <a:cubicBezTo>
                  <a:pt x="7223" y="2245"/>
                  <a:pt x="7328" y="2151"/>
                  <a:pt x="7328" y="2035"/>
                </a:cubicBezTo>
                <a:cubicBezTo>
                  <a:pt x="7328" y="1918"/>
                  <a:pt x="7223" y="1822"/>
                  <a:pt x="7092" y="1822"/>
                </a:cubicBezTo>
                <a:close/>
                <a:moveTo>
                  <a:pt x="7798" y="1822"/>
                </a:moveTo>
                <a:cubicBezTo>
                  <a:pt x="7667" y="1822"/>
                  <a:pt x="7560" y="1918"/>
                  <a:pt x="7560" y="2035"/>
                </a:cubicBezTo>
                <a:cubicBezTo>
                  <a:pt x="7560" y="2151"/>
                  <a:pt x="7667" y="2245"/>
                  <a:pt x="7798" y="2245"/>
                </a:cubicBezTo>
                <a:cubicBezTo>
                  <a:pt x="7930" y="2245"/>
                  <a:pt x="8035" y="2151"/>
                  <a:pt x="8035" y="2035"/>
                </a:cubicBezTo>
                <a:cubicBezTo>
                  <a:pt x="8035" y="1918"/>
                  <a:pt x="7930" y="1822"/>
                  <a:pt x="7798" y="1822"/>
                </a:cubicBezTo>
                <a:close/>
                <a:moveTo>
                  <a:pt x="8434" y="1822"/>
                </a:moveTo>
                <a:cubicBezTo>
                  <a:pt x="8303" y="1822"/>
                  <a:pt x="8196" y="1918"/>
                  <a:pt x="8196" y="2035"/>
                </a:cubicBezTo>
                <a:cubicBezTo>
                  <a:pt x="8196" y="2151"/>
                  <a:pt x="8303" y="2245"/>
                  <a:pt x="8434" y="2245"/>
                </a:cubicBezTo>
                <a:cubicBezTo>
                  <a:pt x="8565" y="2245"/>
                  <a:pt x="8670" y="2151"/>
                  <a:pt x="8670" y="2035"/>
                </a:cubicBezTo>
                <a:cubicBezTo>
                  <a:pt x="8670" y="1918"/>
                  <a:pt x="8565" y="1822"/>
                  <a:pt x="8434" y="1822"/>
                </a:cubicBezTo>
                <a:close/>
                <a:moveTo>
                  <a:pt x="9141" y="1822"/>
                </a:moveTo>
                <a:cubicBezTo>
                  <a:pt x="9009" y="1822"/>
                  <a:pt x="8902" y="1918"/>
                  <a:pt x="8902" y="2035"/>
                </a:cubicBezTo>
                <a:cubicBezTo>
                  <a:pt x="8902" y="2151"/>
                  <a:pt x="9009" y="2245"/>
                  <a:pt x="9141" y="2245"/>
                </a:cubicBezTo>
                <a:cubicBezTo>
                  <a:pt x="9272" y="2245"/>
                  <a:pt x="9377" y="2151"/>
                  <a:pt x="9377" y="2035"/>
                </a:cubicBezTo>
                <a:cubicBezTo>
                  <a:pt x="9377" y="1918"/>
                  <a:pt x="9272" y="1822"/>
                  <a:pt x="9141" y="1822"/>
                </a:cubicBezTo>
                <a:close/>
                <a:moveTo>
                  <a:pt x="9847" y="1822"/>
                </a:moveTo>
                <a:cubicBezTo>
                  <a:pt x="9716" y="1822"/>
                  <a:pt x="9609" y="1918"/>
                  <a:pt x="9609" y="2035"/>
                </a:cubicBezTo>
                <a:cubicBezTo>
                  <a:pt x="9609" y="2151"/>
                  <a:pt x="9716" y="2245"/>
                  <a:pt x="9847" y="2245"/>
                </a:cubicBezTo>
                <a:cubicBezTo>
                  <a:pt x="9978" y="2245"/>
                  <a:pt x="10084" y="2151"/>
                  <a:pt x="10084" y="2035"/>
                </a:cubicBezTo>
                <a:cubicBezTo>
                  <a:pt x="10084" y="1918"/>
                  <a:pt x="9978" y="1822"/>
                  <a:pt x="9847" y="1822"/>
                </a:cubicBezTo>
                <a:close/>
                <a:moveTo>
                  <a:pt x="10483" y="1822"/>
                </a:moveTo>
                <a:cubicBezTo>
                  <a:pt x="10352" y="1822"/>
                  <a:pt x="10245" y="1918"/>
                  <a:pt x="10245" y="2035"/>
                </a:cubicBezTo>
                <a:cubicBezTo>
                  <a:pt x="10245" y="2151"/>
                  <a:pt x="10352" y="2245"/>
                  <a:pt x="10483" y="2245"/>
                </a:cubicBezTo>
                <a:cubicBezTo>
                  <a:pt x="10614" y="2245"/>
                  <a:pt x="10719" y="2151"/>
                  <a:pt x="10719" y="2035"/>
                </a:cubicBezTo>
                <a:cubicBezTo>
                  <a:pt x="10719" y="1918"/>
                  <a:pt x="10614" y="1822"/>
                  <a:pt x="10483" y="1822"/>
                </a:cubicBezTo>
                <a:close/>
                <a:moveTo>
                  <a:pt x="11190" y="1822"/>
                </a:moveTo>
                <a:cubicBezTo>
                  <a:pt x="11058" y="1822"/>
                  <a:pt x="10951" y="1918"/>
                  <a:pt x="10951" y="2035"/>
                </a:cubicBezTo>
                <a:cubicBezTo>
                  <a:pt x="10951" y="2151"/>
                  <a:pt x="11058" y="2245"/>
                  <a:pt x="11190" y="2245"/>
                </a:cubicBezTo>
                <a:cubicBezTo>
                  <a:pt x="11321" y="2245"/>
                  <a:pt x="11426" y="2151"/>
                  <a:pt x="11426" y="2035"/>
                </a:cubicBezTo>
                <a:cubicBezTo>
                  <a:pt x="11426" y="1918"/>
                  <a:pt x="11321" y="1822"/>
                  <a:pt x="11190" y="1822"/>
                </a:cubicBezTo>
                <a:close/>
                <a:moveTo>
                  <a:pt x="11826" y="1822"/>
                </a:moveTo>
                <a:cubicBezTo>
                  <a:pt x="11694" y="1822"/>
                  <a:pt x="11587" y="1918"/>
                  <a:pt x="11587" y="2035"/>
                </a:cubicBezTo>
                <a:cubicBezTo>
                  <a:pt x="11587" y="2151"/>
                  <a:pt x="11694" y="2245"/>
                  <a:pt x="11826" y="2245"/>
                </a:cubicBezTo>
                <a:cubicBezTo>
                  <a:pt x="11957" y="2245"/>
                  <a:pt x="12062" y="2151"/>
                  <a:pt x="12062" y="2035"/>
                </a:cubicBezTo>
                <a:cubicBezTo>
                  <a:pt x="12062" y="1918"/>
                  <a:pt x="11957" y="1822"/>
                  <a:pt x="11826" y="1822"/>
                </a:cubicBezTo>
                <a:close/>
                <a:moveTo>
                  <a:pt x="12532" y="1822"/>
                </a:moveTo>
                <a:cubicBezTo>
                  <a:pt x="12401" y="1822"/>
                  <a:pt x="12294" y="1918"/>
                  <a:pt x="12294" y="2035"/>
                </a:cubicBezTo>
                <a:cubicBezTo>
                  <a:pt x="12294" y="2151"/>
                  <a:pt x="12401" y="2245"/>
                  <a:pt x="12532" y="2245"/>
                </a:cubicBezTo>
                <a:cubicBezTo>
                  <a:pt x="12663" y="2245"/>
                  <a:pt x="12768" y="2151"/>
                  <a:pt x="12768" y="2035"/>
                </a:cubicBezTo>
                <a:cubicBezTo>
                  <a:pt x="12768" y="1918"/>
                  <a:pt x="12663" y="1822"/>
                  <a:pt x="12532" y="1822"/>
                </a:cubicBezTo>
                <a:close/>
                <a:moveTo>
                  <a:pt x="13239" y="1822"/>
                </a:moveTo>
                <a:cubicBezTo>
                  <a:pt x="13107" y="1822"/>
                  <a:pt x="13000" y="1918"/>
                  <a:pt x="13000" y="2035"/>
                </a:cubicBezTo>
                <a:cubicBezTo>
                  <a:pt x="13000" y="2151"/>
                  <a:pt x="13107" y="2245"/>
                  <a:pt x="13239" y="2245"/>
                </a:cubicBezTo>
                <a:cubicBezTo>
                  <a:pt x="13370" y="2245"/>
                  <a:pt x="13475" y="2151"/>
                  <a:pt x="13475" y="2035"/>
                </a:cubicBezTo>
                <a:cubicBezTo>
                  <a:pt x="13475" y="1918"/>
                  <a:pt x="13370" y="1822"/>
                  <a:pt x="13239" y="1822"/>
                </a:cubicBezTo>
                <a:close/>
                <a:moveTo>
                  <a:pt x="13875" y="1822"/>
                </a:moveTo>
                <a:cubicBezTo>
                  <a:pt x="13743" y="1822"/>
                  <a:pt x="13636" y="1918"/>
                  <a:pt x="13636" y="2035"/>
                </a:cubicBezTo>
                <a:cubicBezTo>
                  <a:pt x="13636" y="2151"/>
                  <a:pt x="13743" y="2245"/>
                  <a:pt x="13875" y="2245"/>
                </a:cubicBezTo>
                <a:cubicBezTo>
                  <a:pt x="14005" y="2245"/>
                  <a:pt x="14111" y="2151"/>
                  <a:pt x="14111" y="2035"/>
                </a:cubicBezTo>
                <a:cubicBezTo>
                  <a:pt x="14111" y="1918"/>
                  <a:pt x="14005" y="1822"/>
                  <a:pt x="13875" y="1822"/>
                </a:cubicBezTo>
                <a:close/>
                <a:moveTo>
                  <a:pt x="14581" y="1822"/>
                </a:moveTo>
                <a:cubicBezTo>
                  <a:pt x="14450" y="1822"/>
                  <a:pt x="14343" y="1918"/>
                  <a:pt x="14343" y="2035"/>
                </a:cubicBezTo>
                <a:cubicBezTo>
                  <a:pt x="14343" y="2151"/>
                  <a:pt x="14450" y="2245"/>
                  <a:pt x="14581" y="2245"/>
                </a:cubicBezTo>
                <a:cubicBezTo>
                  <a:pt x="14712" y="2245"/>
                  <a:pt x="14817" y="2151"/>
                  <a:pt x="14817" y="2035"/>
                </a:cubicBezTo>
                <a:cubicBezTo>
                  <a:pt x="14817" y="1918"/>
                  <a:pt x="14712" y="1822"/>
                  <a:pt x="14581" y="1822"/>
                </a:cubicBezTo>
                <a:close/>
                <a:moveTo>
                  <a:pt x="15217" y="1822"/>
                </a:moveTo>
                <a:cubicBezTo>
                  <a:pt x="15086" y="1822"/>
                  <a:pt x="14978" y="1918"/>
                  <a:pt x="14978" y="2035"/>
                </a:cubicBezTo>
                <a:cubicBezTo>
                  <a:pt x="14978" y="2151"/>
                  <a:pt x="15086" y="2245"/>
                  <a:pt x="15217" y="2245"/>
                </a:cubicBezTo>
                <a:cubicBezTo>
                  <a:pt x="15348" y="2245"/>
                  <a:pt x="15453" y="2151"/>
                  <a:pt x="15453" y="2035"/>
                </a:cubicBezTo>
                <a:cubicBezTo>
                  <a:pt x="15453" y="1918"/>
                  <a:pt x="15348" y="1822"/>
                  <a:pt x="15217" y="1822"/>
                </a:cubicBezTo>
                <a:close/>
                <a:moveTo>
                  <a:pt x="15853" y="1822"/>
                </a:moveTo>
                <a:cubicBezTo>
                  <a:pt x="15721" y="1822"/>
                  <a:pt x="15614" y="1918"/>
                  <a:pt x="15614" y="2035"/>
                </a:cubicBezTo>
                <a:cubicBezTo>
                  <a:pt x="15614" y="2151"/>
                  <a:pt x="15721" y="2245"/>
                  <a:pt x="15853" y="2245"/>
                </a:cubicBezTo>
                <a:cubicBezTo>
                  <a:pt x="15984" y="2245"/>
                  <a:pt x="16089" y="2151"/>
                  <a:pt x="16089" y="2035"/>
                </a:cubicBezTo>
                <a:cubicBezTo>
                  <a:pt x="16089" y="1918"/>
                  <a:pt x="15984" y="1822"/>
                  <a:pt x="15853" y="1822"/>
                </a:cubicBezTo>
                <a:close/>
                <a:moveTo>
                  <a:pt x="1652" y="2451"/>
                </a:moveTo>
                <a:cubicBezTo>
                  <a:pt x="1520" y="2451"/>
                  <a:pt x="1413" y="2546"/>
                  <a:pt x="1413" y="2663"/>
                </a:cubicBezTo>
                <a:cubicBezTo>
                  <a:pt x="1413" y="2780"/>
                  <a:pt x="1520" y="2873"/>
                  <a:pt x="1652" y="2873"/>
                </a:cubicBezTo>
                <a:cubicBezTo>
                  <a:pt x="1783" y="2873"/>
                  <a:pt x="1888" y="2780"/>
                  <a:pt x="1888" y="2663"/>
                </a:cubicBezTo>
                <a:cubicBezTo>
                  <a:pt x="1888" y="2546"/>
                  <a:pt x="1783" y="2451"/>
                  <a:pt x="1652" y="2451"/>
                </a:cubicBezTo>
                <a:close/>
                <a:moveTo>
                  <a:pt x="2287" y="2451"/>
                </a:moveTo>
                <a:cubicBezTo>
                  <a:pt x="2156" y="2451"/>
                  <a:pt x="2049" y="2546"/>
                  <a:pt x="2049" y="2663"/>
                </a:cubicBezTo>
                <a:cubicBezTo>
                  <a:pt x="2049" y="2780"/>
                  <a:pt x="2156" y="2873"/>
                  <a:pt x="2287" y="2873"/>
                </a:cubicBezTo>
                <a:cubicBezTo>
                  <a:pt x="2419" y="2873"/>
                  <a:pt x="2524" y="2780"/>
                  <a:pt x="2524" y="2663"/>
                </a:cubicBezTo>
                <a:cubicBezTo>
                  <a:pt x="2524" y="2546"/>
                  <a:pt x="2419" y="2451"/>
                  <a:pt x="2287" y="2451"/>
                </a:cubicBezTo>
                <a:close/>
                <a:moveTo>
                  <a:pt x="2994" y="2451"/>
                </a:moveTo>
                <a:cubicBezTo>
                  <a:pt x="2863" y="2451"/>
                  <a:pt x="2755" y="2546"/>
                  <a:pt x="2755" y="2663"/>
                </a:cubicBezTo>
                <a:cubicBezTo>
                  <a:pt x="2755" y="2780"/>
                  <a:pt x="2863" y="2873"/>
                  <a:pt x="2994" y="2873"/>
                </a:cubicBezTo>
                <a:cubicBezTo>
                  <a:pt x="3125" y="2873"/>
                  <a:pt x="3230" y="2780"/>
                  <a:pt x="3230" y="2663"/>
                </a:cubicBezTo>
                <a:cubicBezTo>
                  <a:pt x="3230" y="2546"/>
                  <a:pt x="3125" y="2451"/>
                  <a:pt x="2994" y="2451"/>
                </a:cubicBezTo>
                <a:close/>
                <a:moveTo>
                  <a:pt x="3700" y="2451"/>
                </a:moveTo>
                <a:cubicBezTo>
                  <a:pt x="3569" y="2451"/>
                  <a:pt x="3462" y="2546"/>
                  <a:pt x="3462" y="2663"/>
                </a:cubicBezTo>
                <a:cubicBezTo>
                  <a:pt x="3462" y="2780"/>
                  <a:pt x="3569" y="2873"/>
                  <a:pt x="3700" y="2873"/>
                </a:cubicBezTo>
                <a:cubicBezTo>
                  <a:pt x="3832" y="2873"/>
                  <a:pt x="3937" y="2780"/>
                  <a:pt x="3937" y="2663"/>
                </a:cubicBezTo>
                <a:cubicBezTo>
                  <a:pt x="3937" y="2546"/>
                  <a:pt x="3832" y="2451"/>
                  <a:pt x="3700" y="2451"/>
                </a:cubicBezTo>
                <a:close/>
                <a:moveTo>
                  <a:pt x="4336" y="2451"/>
                </a:moveTo>
                <a:cubicBezTo>
                  <a:pt x="4205" y="2451"/>
                  <a:pt x="4098" y="2546"/>
                  <a:pt x="4098" y="2663"/>
                </a:cubicBezTo>
                <a:cubicBezTo>
                  <a:pt x="4098" y="2780"/>
                  <a:pt x="4205" y="2873"/>
                  <a:pt x="4336" y="2873"/>
                </a:cubicBezTo>
                <a:cubicBezTo>
                  <a:pt x="4468" y="2873"/>
                  <a:pt x="4573" y="2780"/>
                  <a:pt x="4573" y="2663"/>
                </a:cubicBezTo>
                <a:cubicBezTo>
                  <a:pt x="4573" y="2546"/>
                  <a:pt x="4468" y="2451"/>
                  <a:pt x="4336" y="2451"/>
                </a:cubicBezTo>
                <a:close/>
                <a:moveTo>
                  <a:pt x="5043" y="2451"/>
                </a:moveTo>
                <a:cubicBezTo>
                  <a:pt x="4912" y="2451"/>
                  <a:pt x="4804" y="2546"/>
                  <a:pt x="4804" y="2663"/>
                </a:cubicBezTo>
                <a:cubicBezTo>
                  <a:pt x="4804" y="2780"/>
                  <a:pt x="4912" y="2873"/>
                  <a:pt x="5043" y="2873"/>
                </a:cubicBezTo>
                <a:cubicBezTo>
                  <a:pt x="5174" y="2873"/>
                  <a:pt x="5279" y="2780"/>
                  <a:pt x="5279" y="2663"/>
                </a:cubicBezTo>
                <a:cubicBezTo>
                  <a:pt x="5279" y="2546"/>
                  <a:pt x="5174" y="2451"/>
                  <a:pt x="5043" y="2451"/>
                </a:cubicBezTo>
                <a:close/>
                <a:moveTo>
                  <a:pt x="5749" y="2451"/>
                </a:moveTo>
                <a:cubicBezTo>
                  <a:pt x="5618" y="2451"/>
                  <a:pt x="5511" y="2546"/>
                  <a:pt x="5511" y="2663"/>
                </a:cubicBezTo>
                <a:cubicBezTo>
                  <a:pt x="5511" y="2780"/>
                  <a:pt x="5618" y="2873"/>
                  <a:pt x="5749" y="2873"/>
                </a:cubicBezTo>
                <a:cubicBezTo>
                  <a:pt x="5880" y="2873"/>
                  <a:pt x="5986" y="2780"/>
                  <a:pt x="5986" y="2663"/>
                </a:cubicBezTo>
                <a:cubicBezTo>
                  <a:pt x="5986" y="2546"/>
                  <a:pt x="5880" y="2451"/>
                  <a:pt x="5749" y="2451"/>
                </a:cubicBezTo>
                <a:close/>
                <a:moveTo>
                  <a:pt x="6385" y="2451"/>
                </a:moveTo>
                <a:cubicBezTo>
                  <a:pt x="6254" y="2451"/>
                  <a:pt x="6147" y="2546"/>
                  <a:pt x="6147" y="2663"/>
                </a:cubicBezTo>
                <a:cubicBezTo>
                  <a:pt x="6147" y="2780"/>
                  <a:pt x="6254" y="2873"/>
                  <a:pt x="6385" y="2873"/>
                </a:cubicBezTo>
                <a:cubicBezTo>
                  <a:pt x="6517" y="2873"/>
                  <a:pt x="6622" y="2780"/>
                  <a:pt x="6622" y="2663"/>
                </a:cubicBezTo>
                <a:cubicBezTo>
                  <a:pt x="6622" y="2546"/>
                  <a:pt x="6517" y="2451"/>
                  <a:pt x="6385" y="2451"/>
                </a:cubicBezTo>
                <a:close/>
                <a:moveTo>
                  <a:pt x="7092" y="2451"/>
                </a:moveTo>
                <a:cubicBezTo>
                  <a:pt x="6961" y="2451"/>
                  <a:pt x="6853" y="2546"/>
                  <a:pt x="6853" y="2663"/>
                </a:cubicBezTo>
                <a:cubicBezTo>
                  <a:pt x="6853" y="2780"/>
                  <a:pt x="6961" y="2873"/>
                  <a:pt x="7092" y="2873"/>
                </a:cubicBezTo>
                <a:cubicBezTo>
                  <a:pt x="7223" y="2873"/>
                  <a:pt x="7328" y="2780"/>
                  <a:pt x="7328" y="2663"/>
                </a:cubicBezTo>
                <a:cubicBezTo>
                  <a:pt x="7328" y="2546"/>
                  <a:pt x="7223" y="2451"/>
                  <a:pt x="7092" y="2451"/>
                </a:cubicBezTo>
                <a:close/>
                <a:moveTo>
                  <a:pt x="7798" y="2451"/>
                </a:moveTo>
                <a:cubicBezTo>
                  <a:pt x="7667" y="2451"/>
                  <a:pt x="7560" y="2546"/>
                  <a:pt x="7560" y="2663"/>
                </a:cubicBezTo>
                <a:cubicBezTo>
                  <a:pt x="7560" y="2780"/>
                  <a:pt x="7667" y="2873"/>
                  <a:pt x="7798" y="2873"/>
                </a:cubicBezTo>
                <a:cubicBezTo>
                  <a:pt x="7930" y="2873"/>
                  <a:pt x="8035" y="2780"/>
                  <a:pt x="8035" y="2663"/>
                </a:cubicBezTo>
                <a:cubicBezTo>
                  <a:pt x="8035" y="2546"/>
                  <a:pt x="7930" y="2451"/>
                  <a:pt x="7798" y="2451"/>
                </a:cubicBezTo>
                <a:close/>
                <a:moveTo>
                  <a:pt x="8434" y="2451"/>
                </a:moveTo>
                <a:cubicBezTo>
                  <a:pt x="8303" y="2451"/>
                  <a:pt x="8196" y="2546"/>
                  <a:pt x="8196" y="2663"/>
                </a:cubicBezTo>
                <a:cubicBezTo>
                  <a:pt x="8196" y="2780"/>
                  <a:pt x="8303" y="2873"/>
                  <a:pt x="8434" y="2873"/>
                </a:cubicBezTo>
                <a:cubicBezTo>
                  <a:pt x="8565" y="2873"/>
                  <a:pt x="8670" y="2780"/>
                  <a:pt x="8670" y="2663"/>
                </a:cubicBezTo>
                <a:cubicBezTo>
                  <a:pt x="8670" y="2546"/>
                  <a:pt x="8565" y="2451"/>
                  <a:pt x="8434" y="2451"/>
                </a:cubicBezTo>
                <a:close/>
                <a:moveTo>
                  <a:pt x="9141" y="2451"/>
                </a:moveTo>
                <a:cubicBezTo>
                  <a:pt x="9009" y="2451"/>
                  <a:pt x="8902" y="2546"/>
                  <a:pt x="8902" y="2663"/>
                </a:cubicBezTo>
                <a:cubicBezTo>
                  <a:pt x="8902" y="2780"/>
                  <a:pt x="9009" y="2873"/>
                  <a:pt x="9141" y="2873"/>
                </a:cubicBezTo>
                <a:cubicBezTo>
                  <a:pt x="9272" y="2873"/>
                  <a:pt x="9377" y="2780"/>
                  <a:pt x="9377" y="2663"/>
                </a:cubicBezTo>
                <a:cubicBezTo>
                  <a:pt x="9377" y="2546"/>
                  <a:pt x="9272" y="2451"/>
                  <a:pt x="9141" y="2451"/>
                </a:cubicBezTo>
                <a:close/>
                <a:moveTo>
                  <a:pt x="9847" y="2451"/>
                </a:moveTo>
                <a:cubicBezTo>
                  <a:pt x="9716" y="2451"/>
                  <a:pt x="9609" y="2546"/>
                  <a:pt x="9609" y="2663"/>
                </a:cubicBezTo>
                <a:cubicBezTo>
                  <a:pt x="9609" y="2780"/>
                  <a:pt x="9716" y="2873"/>
                  <a:pt x="9847" y="2873"/>
                </a:cubicBezTo>
                <a:cubicBezTo>
                  <a:pt x="9978" y="2873"/>
                  <a:pt x="10084" y="2780"/>
                  <a:pt x="10084" y="2663"/>
                </a:cubicBezTo>
                <a:cubicBezTo>
                  <a:pt x="10084" y="2546"/>
                  <a:pt x="9978" y="2451"/>
                  <a:pt x="9847" y="2451"/>
                </a:cubicBezTo>
                <a:close/>
                <a:moveTo>
                  <a:pt x="10483" y="2451"/>
                </a:moveTo>
                <a:cubicBezTo>
                  <a:pt x="10352" y="2451"/>
                  <a:pt x="10245" y="2546"/>
                  <a:pt x="10245" y="2663"/>
                </a:cubicBezTo>
                <a:cubicBezTo>
                  <a:pt x="10245" y="2780"/>
                  <a:pt x="10352" y="2873"/>
                  <a:pt x="10483" y="2873"/>
                </a:cubicBezTo>
                <a:cubicBezTo>
                  <a:pt x="10614" y="2873"/>
                  <a:pt x="10719" y="2780"/>
                  <a:pt x="10719" y="2663"/>
                </a:cubicBezTo>
                <a:cubicBezTo>
                  <a:pt x="10719" y="2546"/>
                  <a:pt x="10614" y="2451"/>
                  <a:pt x="10483" y="2451"/>
                </a:cubicBezTo>
                <a:close/>
                <a:moveTo>
                  <a:pt x="11190" y="2451"/>
                </a:moveTo>
                <a:cubicBezTo>
                  <a:pt x="11058" y="2451"/>
                  <a:pt x="10951" y="2546"/>
                  <a:pt x="10951" y="2663"/>
                </a:cubicBezTo>
                <a:cubicBezTo>
                  <a:pt x="10951" y="2780"/>
                  <a:pt x="11058" y="2873"/>
                  <a:pt x="11190" y="2873"/>
                </a:cubicBezTo>
                <a:cubicBezTo>
                  <a:pt x="11321" y="2873"/>
                  <a:pt x="11426" y="2780"/>
                  <a:pt x="11426" y="2663"/>
                </a:cubicBezTo>
                <a:cubicBezTo>
                  <a:pt x="11426" y="2546"/>
                  <a:pt x="11321" y="2451"/>
                  <a:pt x="11190" y="2451"/>
                </a:cubicBezTo>
                <a:close/>
                <a:moveTo>
                  <a:pt x="11826" y="2451"/>
                </a:moveTo>
                <a:cubicBezTo>
                  <a:pt x="11694" y="2451"/>
                  <a:pt x="11587" y="2546"/>
                  <a:pt x="11587" y="2663"/>
                </a:cubicBezTo>
                <a:cubicBezTo>
                  <a:pt x="11587" y="2780"/>
                  <a:pt x="11694" y="2873"/>
                  <a:pt x="11826" y="2873"/>
                </a:cubicBezTo>
                <a:cubicBezTo>
                  <a:pt x="11957" y="2873"/>
                  <a:pt x="12062" y="2780"/>
                  <a:pt x="12062" y="2663"/>
                </a:cubicBezTo>
                <a:cubicBezTo>
                  <a:pt x="12062" y="2546"/>
                  <a:pt x="11957" y="2451"/>
                  <a:pt x="11826" y="2451"/>
                </a:cubicBezTo>
                <a:close/>
                <a:moveTo>
                  <a:pt x="12532" y="2451"/>
                </a:moveTo>
                <a:cubicBezTo>
                  <a:pt x="12401" y="2451"/>
                  <a:pt x="12294" y="2546"/>
                  <a:pt x="12294" y="2663"/>
                </a:cubicBezTo>
                <a:cubicBezTo>
                  <a:pt x="12294" y="2780"/>
                  <a:pt x="12401" y="2873"/>
                  <a:pt x="12532" y="2873"/>
                </a:cubicBezTo>
                <a:cubicBezTo>
                  <a:pt x="12663" y="2873"/>
                  <a:pt x="12768" y="2780"/>
                  <a:pt x="12768" y="2663"/>
                </a:cubicBezTo>
                <a:cubicBezTo>
                  <a:pt x="12768" y="2546"/>
                  <a:pt x="12663" y="2451"/>
                  <a:pt x="12532" y="2451"/>
                </a:cubicBezTo>
                <a:close/>
                <a:moveTo>
                  <a:pt x="13239" y="2451"/>
                </a:moveTo>
                <a:cubicBezTo>
                  <a:pt x="13107" y="2451"/>
                  <a:pt x="13000" y="2546"/>
                  <a:pt x="13000" y="2663"/>
                </a:cubicBezTo>
                <a:cubicBezTo>
                  <a:pt x="13000" y="2780"/>
                  <a:pt x="13107" y="2873"/>
                  <a:pt x="13239" y="2873"/>
                </a:cubicBezTo>
                <a:cubicBezTo>
                  <a:pt x="13370" y="2873"/>
                  <a:pt x="13475" y="2780"/>
                  <a:pt x="13475" y="2663"/>
                </a:cubicBezTo>
                <a:cubicBezTo>
                  <a:pt x="13475" y="2546"/>
                  <a:pt x="13370" y="2451"/>
                  <a:pt x="13239" y="2451"/>
                </a:cubicBezTo>
                <a:close/>
                <a:moveTo>
                  <a:pt x="13875" y="2451"/>
                </a:moveTo>
                <a:cubicBezTo>
                  <a:pt x="13743" y="2451"/>
                  <a:pt x="13636" y="2546"/>
                  <a:pt x="13636" y="2663"/>
                </a:cubicBezTo>
                <a:cubicBezTo>
                  <a:pt x="13636" y="2780"/>
                  <a:pt x="13743" y="2873"/>
                  <a:pt x="13875" y="2873"/>
                </a:cubicBezTo>
                <a:cubicBezTo>
                  <a:pt x="14005" y="2873"/>
                  <a:pt x="14111" y="2780"/>
                  <a:pt x="14111" y="2663"/>
                </a:cubicBezTo>
                <a:cubicBezTo>
                  <a:pt x="14111" y="2546"/>
                  <a:pt x="14005" y="2451"/>
                  <a:pt x="13875" y="2451"/>
                </a:cubicBezTo>
                <a:close/>
                <a:moveTo>
                  <a:pt x="14581" y="2451"/>
                </a:moveTo>
                <a:cubicBezTo>
                  <a:pt x="14450" y="2451"/>
                  <a:pt x="14343" y="2546"/>
                  <a:pt x="14343" y="2663"/>
                </a:cubicBezTo>
                <a:cubicBezTo>
                  <a:pt x="14343" y="2780"/>
                  <a:pt x="14450" y="2873"/>
                  <a:pt x="14581" y="2873"/>
                </a:cubicBezTo>
                <a:cubicBezTo>
                  <a:pt x="14712" y="2873"/>
                  <a:pt x="14817" y="2780"/>
                  <a:pt x="14817" y="2663"/>
                </a:cubicBezTo>
                <a:cubicBezTo>
                  <a:pt x="14817" y="2546"/>
                  <a:pt x="14712" y="2451"/>
                  <a:pt x="14581" y="2451"/>
                </a:cubicBezTo>
                <a:close/>
                <a:moveTo>
                  <a:pt x="15217" y="2451"/>
                </a:moveTo>
                <a:cubicBezTo>
                  <a:pt x="15086" y="2451"/>
                  <a:pt x="14978" y="2546"/>
                  <a:pt x="14978" y="2663"/>
                </a:cubicBezTo>
                <a:cubicBezTo>
                  <a:pt x="14978" y="2780"/>
                  <a:pt x="15086" y="2873"/>
                  <a:pt x="15217" y="2873"/>
                </a:cubicBezTo>
                <a:cubicBezTo>
                  <a:pt x="15348" y="2873"/>
                  <a:pt x="15453" y="2780"/>
                  <a:pt x="15453" y="2663"/>
                </a:cubicBezTo>
                <a:cubicBezTo>
                  <a:pt x="15453" y="2546"/>
                  <a:pt x="15348" y="2451"/>
                  <a:pt x="15217" y="2451"/>
                </a:cubicBezTo>
                <a:close/>
                <a:moveTo>
                  <a:pt x="1652" y="3016"/>
                </a:moveTo>
                <a:cubicBezTo>
                  <a:pt x="1520" y="3016"/>
                  <a:pt x="1413" y="3112"/>
                  <a:pt x="1413" y="3229"/>
                </a:cubicBezTo>
                <a:cubicBezTo>
                  <a:pt x="1413" y="3345"/>
                  <a:pt x="1520" y="3439"/>
                  <a:pt x="1652" y="3439"/>
                </a:cubicBezTo>
                <a:cubicBezTo>
                  <a:pt x="1783" y="3439"/>
                  <a:pt x="1888" y="3345"/>
                  <a:pt x="1888" y="3229"/>
                </a:cubicBezTo>
                <a:cubicBezTo>
                  <a:pt x="1888" y="3112"/>
                  <a:pt x="1783" y="3016"/>
                  <a:pt x="1652" y="3016"/>
                </a:cubicBezTo>
                <a:close/>
                <a:moveTo>
                  <a:pt x="2287" y="3016"/>
                </a:moveTo>
                <a:cubicBezTo>
                  <a:pt x="2156" y="3016"/>
                  <a:pt x="2049" y="3112"/>
                  <a:pt x="2049" y="3229"/>
                </a:cubicBezTo>
                <a:cubicBezTo>
                  <a:pt x="2049" y="3345"/>
                  <a:pt x="2156" y="3439"/>
                  <a:pt x="2287" y="3439"/>
                </a:cubicBezTo>
                <a:cubicBezTo>
                  <a:pt x="2419" y="3439"/>
                  <a:pt x="2524" y="3345"/>
                  <a:pt x="2524" y="3229"/>
                </a:cubicBezTo>
                <a:cubicBezTo>
                  <a:pt x="2524" y="3112"/>
                  <a:pt x="2419" y="3016"/>
                  <a:pt x="2287" y="3016"/>
                </a:cubicBezTo>
                <a:close/>
                <a:moveTo>
                  <a:pt x="2994" y="3016"/>
                </a:moveTo>
                <a:cubicBezTo>
                  <a:pt x="2863" y="3016"/>
                  <a:pt x="2755" y="3112"/>
                  <a:pt x="2755" y="3229"/>
                </a:cubicBezTo>
                <a:cubicBezTo>
                  <a:pt x="2755" y="3345"/>
                  <a:pt x="2863" y="3439"/>
                  <a:pt x="2994" y="3439"/>
                </a:cubicBezTo>
                <a:cubicBezTo>
                  <a:pt x="3125" y="3439"/>
                  <a:pt x="3230" y="3345"/>
                  <a:pt x="3230" y="3229"/>
                </a:cubicBezTo>
                <a:cubicBezTo>
                  <a:pt x="3230" y="3112"/>
                  <a:pt x="3125" y="3016"/>
                  <a:pt x="2994" y="3016"/>
                </a:cubicBezTo>
                <a:close/>
                <a:moveTo>
                  <a:pt x="3700" y="3016"/>
                </a:moveTo>
                <a:cubicBezTo>
                  <a:pt x="3569" y="3016"/>
                  <a:pt x="3462" y="3112"/>
                  <a:pt x="3462" y="3229"/>
                </a:cubicBezTo>
                <a:cubicBezTo>
                  <a:pt x="3462" y="3345"/>
                  <a:pt x="3569" y="3439"/>
                  <a:pt x="3700" y="3439"/>
                </a:cubicBezTo>
                <a:cubicBezTo>
                  <a:pt x="3832" y="3439"/>
                  <a:pt x="3937" y="3345"/>
                  <a:pt x="3937" y="3229"/>
                </a:cubicBezTo>
                <a:cubicBezTo>
                  <a:pt x="3937" y="3112"/>
                  <a:pt x="3832" y="3016"/>
                  <a:pt x="3700" y="3016"/>
                </a:cubicBezTo>
                <a:close/>
                <a:moveTo>
                  <a:pt x="4336" y="3016"/>
                </a:moveTo>
                <a:cubicBezTo>
                  <a:pt x="4205" y="3016"/>
                  <a:pt x="4098" y="3112"/>
                  <a:pt x="4098" y="3229"/>
                </a:cubicBezTo>
                <a:cubicBezTo>
                  <a:pt x="4098" y="3345"/>
                  <a:pt x="4205" y="3439"/>
                  <a:pt x="4336" y="3439"/>
                </a:cubicBezTo>
                <a:cubicBezTo>
                  <a:pt x="4468" y="3439"/>
                  <a:pt x="4573" y="3345"/>
                  <a:pt x="4573" y="3229"/>
                </a:cubicBezTo>
                <a:cubicBezTo>
                  <a:pt x="4573" y="3112"/>
                  <a:pt x="4468" y="3016"/>
                  <a:pt x="4336" y="3016"/>
                </a:cubicBezTo>
                <a:close/>
                <a:moveTo>
                  <a:pt x="5043" y="3016"/>
                </a:moveTo>
                <a:cubicBezTo>
                  <a:pt x="4912" y="3016"/>
                  <a:pt x="4804" y="3112"/>
                  <a:pt x="4804" y="3229"/>
                </a:cubicBezTo>
                <a:cubicBezTo>
                  <a:pt x="4804" y="3345"/>
                  <a:pt x="4912" y="3439"/>
                  <a:pt x="5043" y="3439"/>
                </a:cubicBezTo>
                <a:cubicBezTo>
                  <a:pt x="5174" y="3439"/>
                  <a:pt x="5279" y="3345"/>
                  <a:pt x="5279" y="3229"/>
                </a:cubicBezTo>
                <a:cubicBezTo>
                  <a:pt x="5279" y="3112"/>
                  <a:pt x="5174" y="3016"/>
                  <a:pt x="5043" y="3016"/>
                </a:cubicBezTo>
                <a:close/>
                <a:moveTo>
                  <a:pt x="5749" y="3016"/>
                </a:moveTo>
                <a:cubicBezTo>
                  <a:pt x="5618" y="3016"/>
                  <a:pt x="5511" y="3112"/>
                  <a:pt x="5511" y="3229"/>
                </a:cubicBezTo>
                <a:cubicBezTo>
                  <a:pt x="5511" y="3345"/>
                  <a:pt x="5618" y="3439"/>
                  <a:pt x="5749" y="3439"/>
                </a:cubicBezTo>
                <a:cubicBezTo>
                  <a:pt x="5880" y="3439"/>
                  <a:pt x="5986" y="3345"/>
                  <a:pt x="5986" y="3229"/>
                </a:cubicBezTo>
                <a:cubicBezTo>
                  <a:pt x="5986" y="3112"/>
                  <a:pt x="5880" y="3016"/>
                  <a:pt x="5749" y="3016"/>
                </a:cubicBezTo>
                <a:close/>
                <a:moveTo>
                  <a:pt x="6385" y="3016"/>
                </a:moveTo>
                <a:cubicBezTo>
                  <a:pt x="6254" y="3016"/>
                  <a:pt x="6147" y="3112"/>
                  <a:pt x="6147" y="3229"/>
                </a:cubicBezTo>
                <a:cubicBezTo>
                  <a:pt x="6147" y="3345"/>
                  <a:pt x="6254" y="3439"/>
                  <a:pt x="6385" y="3439"/>
                </a:cubicBezTo>
                <a:cubicBezTo>
                  <a:pt x="6517" y="3439"/>
                  <a:pt x="6622" y="3345"/>
                  <a:pt x="6622" y="3229"/>
                </a:cubicBezTo>
                <a:cubicBezTo>
                  <a:pt x="6622" y="3112"/>
                  <a:pt x="6517" y="3016"/>
                  <a:pt x="6385" y="3016"/>
                </a:cubicBezTo>
                <a:close/>
                <a:moveTo>
                  <a:pt x="7092" y="3016"/>
                </a:moveTo>
                <a:cubicBezTo>
                  <a:pt x="6961" y="3016"/>
                  <a:pt x="6853" y="3112"/>
                  <a:pt x="6853" y="3229"/>
                </a:cubicBezTo>
                <a:cubicBezTo>
                  <a:pt x="6853" y="3345"/>
                  <a:pt x="6961" y="3439"/>
                  <a:pt x="7092" y="3439"/>
                </a:cubicBezTo>
                <a:cubicBezTo>
                  <a:pt x="7223" y="3439"/>
                  <a:pt x="7328" y="3345"/>
                  <a:pt x="7328" y="3229"/>
                </a:cubicBezTo>
                <a:cubicBezTo>
                  <a:pt x="7328" y="3112"/>
                  <a:pt x="7223" y="3016"/>
                  <a:pt x="7092" y="3016"/>
                </a:cubicBezTo>
                <a:close/>
                <a:moveTo>
                  <a:pt x="7798" y="3016"/>
                </a:moveTo>
                <a:cubicBezTo>
                  <a:pt x="7667" y="3016"/>
                  <a:pt x="7560" y="3112"/>
                  <a:pt x="7560" y="3229"/>
                </a:cubicBezTo>
                <a:cubicBezTo>
                  <a:pt x="7560" y="3345"/>
                  <a:pt x="7667" y="3439"/>
                  <a:pt x="7798" y="3439"/>
                </a:cubicBezTo>
                <a:cubicBezTo>
                  <a:pt x="7930" y="3439"/>
                  <a:pt x="8035" y="3345"/>
                  <a:pt x="8035" y="3229"/>
                </a:cubicBezTo>
                <a:cubicBezTo>
                  <a:pt x="8035" y="3112"/>
                  <a:pt x="7930" y="3016"/>
                  <a:pt x="7798" y="3016"/>
                </a:cubicBezTo>
                <a:close/>
                <a:moveTo>
                  <a:pt x="8434" y="3016"/>
                </a:moveTo>
                <a:cubicBezTo>
                  <a:pt x="8303" y="3016"/>
                  <a:pt x="8196" y="3112"/>
                  <a:pt x="8196" y="3229"/>
                </a:cubicBezTo>
                <a:cubicBezTo>
                  <a:pt x="8196" y="3345"/>
                  <a:pt x="8303" y="3439"/>
                  <a:pt x="8434" y="3439"/>
                </a:cubicBezTo>
                <a:cubicBezTo>
                  <a:pt x="8565" y="3439"/>
                  <a:pt x="8670" y="3345"/>
                  <a:pt x="8670" y="3229"/>
                </a:cubicBezTo>
                <a:cubicBezTo>
                  <a:pt x="8670" y="3112"/>
                  <a:pt x="8565" y="3016"/>
                  <a:pt x="8434" y="3016"/>
                </a:cubicBezTo>
                <a:close/>
                <a:moveTo>
                  <a:pt x="9141" y="3016"/>
                </a:moveTo>
                <a:cubicBezTo>
                  <a:pt x="9009" y="3016"/>
                  <a:pt x="8902" y="3112"/>
                  <a:pt x="8902" y="3229"/>
                </a:cubicBezTo>
                <a:cubicBezTo>
                  <a:pt x="8902" y="3345"/>
                  <a:pt x="9009" y="3439"/>
                  <a:pt x="9141" y="3439"/>
                </a:cubicBezTo>
                <a:cubicBezTo>
                  <a:pt x="9272" y="3439"/>
                  <a:pt x="9377" y="3345"/>
                  <a:pt x="9377" y="3229"/>
                </a:cubicBezTo>
                <a:cubicBezTo>
                  <a:pt x="9377" y="3112"/>
                  <a:pt x="9272" y="3016"/>
                  <a:pt x="9141" y="3016"/>
                </a:cubicBezTo>
                <a:close/>
                <a:moveTo>
                  <a:pt x="9847" y="3016"/>
                </a:moveTo>
                <a:cubicBezTo>
                  <a:pt x="9716" y="3016"/>
                  <a:pt x="9609" y="3112"/>
                  <a:pt x="9609" y="3229"/>
                </a:cubicBezTo>
                <a:cubicBezTo>
                  <a:pt x="9609" y="3345"/>
                  <a:pt x="9716" y="3439"/>
                  <a:pt x="9847" y="3439"/>
                </a:cubicBezTo>
                <a:cubicBezTo>
                  <a:pt x="9978" y="3439"/>
                  <a:pt x="10084" y="3345"/>
                  <a:pt x="10084" y="3229"/>
                </a:cubicBezTo>
                <a:cubicBezTo>
                  <a:pt x="10084" y="3112"/>
                  <a:pt x="9978" y="3016"/>
                  <a:pt x="9847" y="3016"/>
                </a:cubicBezTo>
                <a:close/>
                <a:moveTo>
                  <a:pt x="10483" y="3016"/>
                </a:moveTo>
                <a:cubicBezTo>
                  <a:pt x="10352" y="3016"/>
                  <a:pt x="10245" y="3112"/>
                  <a:pt x="10245" y="3229"/>
                </a:cubicBezTo>
                <a:cubicBezTo>
                  <a:pt x="10245" y="3345"/>
                  <a:pt x="10352" y="3439"/>
                  <a:pt x="10483" y="3439"/>
                </a:cubicBezTo>
                <a:cubicBezTo>
                  <a:pt x="10614" y="3439"/>
                  <a:pt x="10719" y="3345"/>
                  <a:pt x="10719" y="3229"/>
                </a:cubicBezTo>
                <a:cubicBezTo>
                  <a:pt x="10719" y="3112"/>
                  <a:pt x="10614" y="3016"/>
                  <a:pt x="10483" y="3016"/>
                </a:cubicBezTo>
                <a:close/>
                <a:moveTo>
                  <a:pt x="11190" y="3016"/>
                </a:moveTo>
                <a:cubicBezTo>
                  <a:pt x="11058" y="3016"/>
                  <a:pt x="10951" y="3112"/>
                  <a:pt x="10951" y="3229"/>
                </a:cubicBezTo>
                <a:cubicBezTo>
                  <a:pt x="10951" y="3345"/>
                  <a:pt x="11058" y="3439"/>
                  <a:pt x="11190" y="3439"/>
                </a:cubicBezTo>
                <a:cubicBezTo>
                  <a:pt x="11321" y="3439"/>
                  <a:pt x="11426" y="3345"/>
                  <a:pt x="11426" y="3229"/>
                </a:cubicBezTo>
                <a:cubicBezTo>
                  <a:pt x="11426" y="3112"/>
                  <a:pt x="11321" y="3016"/>
                  <a:pt x="11190" y="3016"/>
                </a:cubicBezTo>
                <a:close/>
                <a:moveTo>
                  <a:pt x="11826" y="3016"/>
                </a:moveTo>
                <a:cubicBezTo>
                  <a:pt x="11694" y="3016"/>
                  <a:pt x="11587" y="3112"/>
                  <a:pt x="11587" y="3229"/>
                </a:cubicBezTo>
                <a:cubicBezTo>
                  <a:pt x="11587" y="3345"/>
                  <a:pt x="11694" y="3439"/>
                  <a:pt x="11826" y="3439"/>
                </a:cubicBezTo>
                <a:cubicBezTo>
                  <a:pt x="11957" y="3439"/>
                  <a:pt x="12062" y="3345"/>
                  <a:pt x="12062" y="3229"/>
                </a:cubicBezTo>
                <a:cubicBezTo>
                  <a:pt x="12062" y="3112"/>
                  <a:pt x="11957" y="3016"/>
                  <a:pt x="11826" y="3016"/>
                </a:cubicBezTo>
                <a:close/>
                <a:moveTo>
                  <a:pt x="12532" y="3016"/>
                </a:moveTo>
                <a:cubicBezTo>
                  <a:pt x="12401" y="3016"/>
                  <a:pt x="12294" y="3112"/>
                  <a:pt x="12294" y="3229"/>
                </a:cubicBezTo>
                <a:cubicBezTo>
                  <a:pt x="12294" y="3345"/>
                  <a:pt x="12401" y="3439"/>
                  <a:pt x="12532" y="3439"/>
                </a:cubicBezTo>
                <a:cubicBezTo>
                  <a:pt x="12663" y="3439"/>
                  <a:pt x="12768" y="3345"/>
                  <a:pt x="12768" y="3229"/>
                </a:cubicBezTo>
                <a:cubicBezTo>
                  <a:pt x="12768" y="3112"/>
                  <a:pt x="12663" y="3016"/>
                  <a:pt x="12532" y="3016"/>
                </a:cubicBezTo>
                <a:close/>
                <a:moveTo>
                  <a:pt x="13239" y="3016"/>
                </a:moveTo>
                <a:cubicBezTo>
                  <a:pt x="13107" y="3016"/>
                  <a:pt x="13000" y="3112"/>
                  <a:pt x="13000" y="3229"/>
                </a:cubicBezTo>
                <a:cubicBezTo>
                  <a:pt x="13000" y="3345"/>
                  <a:pt x="13107" y="3439"/>
                  <a:pt x="13239" y="3439"/>
                </a:cubicBezTo>
                <a:cubicBezTo>
                  <a:pt x="13370" y="3439"/>
                  <a:pt x="13475" y="3345"/>
                  <a:pt x="13475" y="3229"/>
                </a:cubicBezTo>
                <a:cubicBezTo>
                  <a:pt x="13475" y="3112"/>
                  <a:pt x="13370" y="3016"/>
                  <a:pt x="13239" y="3016"/>
                </a:cubicBezTo>
                <a:close/>
                <a:moveTo>
                  <a:pt x="13875" y="3016"/>
                </a:moveTo>
                <a:cubicBezTo>
                  <a:pt x="13743" y="3016"/>
                  <a:pt x="13636" y="3112"/>
                  <a:pt x="13636" y="3229"/>
                </a:cubicBezTo>
                <a:cubicBezTo>
                  <a:pt x="13636" y="3345"/>
                  <a:pt x="13743" y="3439"/>
                  <a:pt x="13875" y="3439"/>
                </a:cubicBezTo>
                <a:cubicBezTo>
                  <a:pt x="14005" y="3439"/>
                  <a:pt x="14111" y="3345"/>
                  <a:pt x="14111" y="3229"/>
                </a:cubicBezTo>
                <a:cubicBezTo>
                  <a:pt x="14111" y="3112"/>
                  <a:pt x="14005" y="3016"/>
                  <a:pt x="13875" y="3016"/>
                </a:cubicBezTo>
                <a:close/>
                <a:moveTo>
                  <a:pt x="14581" y="3016"/>
                </a:moveTo>
                <a:cubicBezTo>
                  <a:pt x="14450" y="3016"/>
                  <a:pt x="14343" y="3112"/>
                  <a:pt x="14343" y="3229"/>
                </a:cubicBezTo>
                <a:cubicBezTo>
                  <a:pt x="14343" y="3345"/>
                  <a:pt x="14450" y="3439"/>
                  <a:pt x="14581" y="3439"/>
                </a:cubicBezTo>
                <a:cubicBezTo>
                  <a:pt x="14712" y="3439"/>
                  <a:pt x="14817" y="3345"/>
                  <a:pt x="14817" y="3229"/>
                </a:cubicBezTo>
                <a:cubicBezTo>
                  <a:pt x="14817" y="3112"/>
                  <a:pt x="14712" y="3016"/>
                  <a:pt x="14581" y="3016"/>
                </a:cubicBezTo>
                <a:close/>
                <a:moveTo>
                  <a:pt x="15217" y="3016"/>
                </a:moveTo>
                <a:cubicBezTo>
                  <a:pt x="15086" y="3016"/>
                  <a:pt x="14978" y="3112"/>
                  <a:pt x="14978" y="3229"/>
                </a:cubicBezTo>
                <a:cubicBezTo>
                  <a:pt x="14978" y="3345"/>
                  <a:pt x="15086" y="3439"/>
                  <a:pt x="15217" y="3439"/>
                </a:cubicBezTo>
                <a:cubicBezTo>
                  <a:pt x="15348" y="3439"/>
                  <a:pt x="15453" y="3345"/>
                  <a:pt x="15453" y="3229"/>
                </a:cubicBezTo>
                <a:cubicBezTo>
                  <a:pt x="15453" y="3112"/>
                  <a:pt x="15348" y="3016"/>
                  <a:pt x="15217" y="3016"/>
                </a:cubicBezTo>
                <a:close/>
                <a:moveTo>
                  <a:pt x="15923" y="3016"/>
                </a:moveTo>
                <a:cubicBezTo>
                  <a:pt x="15792" y="3016"/>
                  <a:pt x="15685" y="3112"/>
                  <a:pt x="15685" y="3229"/>
                </a:cubicBezTo>
                <a:cubicBezTo>
                  <a:pt x="15685" y="3345"/>
                  <a:pt x="15792" y="3439"/>
                  <a:pt x="15923" y="3439"/>
                </a:cubicBezTo>
                <a:cubicBezTo>
                  <a:pt x="16054" y="3439"/>
                  <a:pt x="16160" y="3345"/>
                  <a:pt x="16160" y="3229"/>
                </a:cubicBezTo>
                <a:cubicBezTo>
                  <a:pt x="16160" y="3112"/>
                  <a:pt x="16054" y="3016"/>
                  <a:pt x="15923" y="3016"/>
                </a:cubicBezTo>
                <a:close/>
                <a:moveTo>
                  <a:pt x="1016" y="3582"/>
                </a:moveTo>
                <a:cubicBezTo>
                  <a:pt x="884" y="3582"/>
                  <a:pt x="777" y="3677"/>
                  <a:pt x="777" y="3794"/>
                </a:cubicBezTo>
                <a:cubicBezTo>
                  <a:pt x="777" y="3911"/>
                  <a:pt x="884" y="4004"/>
                  <a:pt x="1016" y="4004"/>
                </a:cubicBezTo>
                <a:cubicBezTo>
                  <a:pt x="1147" y="4004"/>
                  <a:pt x="1252" y="3911"/>
                  <a:pt x="1252" y="3794"/>
                </a:cubicBezTo>
                <a:cubicBezTo>
                  <a:pt x="1252" y="3677"/>
                  <a:pt x="1147" y="3582"/>
                  <a:pt x="1016" y="3582"/>
                </a:cubicBezTo>
                <a:close/>
                <a:moveTo>
                  <a:pt x="1652" y="3582"/>
                </a:moveTo>
                <a:cubicBezTo>
                  <a:pt x="1520" y="3582"/>
                  <a:pt x="1413" y="3677"/>
                  <a:pt x="1413" y="3794"/>
                </a:cubicBezTo>
                <a:cubicBezTo>
                  <a:pt x="1413" y="3911"/>
                  <a:pt x="1520" y="4004"/>
                  <a:pt x="1652" y="4004"/>
                </a:cubicBezTo>
                <a:cubicBezTo>
                  <a:pt x="1783" y="4004"/>
                  <a:pt x="1888" y="3911"/>
                  <a:pt x="1888" y="3794"/>
                </a:cubicBezTo>
                <a:cubicBezTo>
                  <a:pt x="1888" y="3677"/>
                  <a:pt x="1783" y="3582"/>
                  <a:pt x="1652" y="3582"/>
                </a:cubicBezTo>
                <a:close/>
                <a:moveTo>
                  <a:pt x="2287" y="3582"/>
                </a:moveTo>
                <a:cubicBezTo>
                  <a:pt x="2156" y="3582"/>
                  <a:pt x="2049" y="3677"/>
                  <a:pt x="2049" y="3794"/>
                </a:cubicBezTo>
                <a:cubicBezTo>
                  <a:pt x="2049" y="3911"/>
                  <a:pt x="2156" y="4004"/>
                  <a:pt x="2287" y="4004"/>
                </a:cubicBezTo>
                <a:cubicBezTo>
                  <a:pt x="2419" y="4004"/>
                  <a:pt x="2524" y="3911"/>
                  <a:pt x="2524" y="3794"/>
                </a:cubicBezTo>
                <a:cubicBezTo>
                  <a:pt x="2524" y="3677"/>
                  <a:pt x="2419" y="3582"/>
                  <a:pt x="2287" y="3582"/>
                </a:cubicBezTo>
                <a:close/>
                <a:moveTo>
                  <a:pt x="2994" y="3582"/>
                </a:moveTo>
                <a:cubicBezTo>
                  <a:pt x="2863" y="3582"/>
                  <a:pt x="2755" y="3677"/>
                  <a:pt x="2755" y="3794"/>
                </a:cubicBezTo>
                <a:cubicBezTo>
                  <a:pt x="2755" y="3911"/>
                  <a:pt x="2863" y="4004"/>
                  <a:pt x="2994" y="4004"/>
                </a:cubicBezTo>
                <a:cubicBezTo>
                  <a:pt x="3125" y="4004"/>
                  <a:pt x="3230" y="3911"/>
                  <a:pt x="3230" y="3794"/>
                </a:cubicBezTo>
                <a:cubicBezTo>
                  <a:pt x="3230" y="3677"/>
                  <a:pt x="3125" y="3582"/>
                  <a:pt x="2994" y="3582"/>
                </a:cubicBezTo>
                <a:close/>
                <a:moveTo>
                  <a:pt x="3700" y="3582"/>
                </a:moveTo>
                <a:cubicBezTo>
                  <a:pt x="3569" y="3582"/>
                  <a:pt x="3462" y="3677"/>
                  <a:pt x="3462" y="3794"/>
                </a:cubicBezTo>
                <a:cubicBezTo>
                  <a:pt x="3462" y="3911"/>
                  <a:pt x="3569" y="4004"/>
                  <a:pt x="3700" y="4004"/>
                </a:cubicBezTo>
                <a:cubicBezTo>
                  <a:pt x="3832" y="4004"/>
                  <a:pt x="3937" y="3911"/>
                  <a:pt x="3937" y="3794"/>
                </a:cubicBezTo>
                <a:cubicBezTo>
                  <a:pt x="3937" y="3677"/>
                  <a:pt x="3832" y="3582"/>
                  <a:pt x="3700" y="3582"/>
                </a:cubicBezTo>
                <a:close/>
                <a:moveTo>
                  <a:pt x="4336" y="3582"/>
                </a:moveTo>
                <a:cubicBezTo>
                  <a:pt x="4205" y="3582"/>
                  <a:pt x="4098" y="3677"/>
                  <a:pt x="4098" y="3794"/>
                </a:cubicBezTo>
                <a:cubicBezTo>
                  <a:pt x="4098" y="3911"/>
                  <a:pt x="4205" y="4004"/>
                  <a:pt x="4336" y="4004"/>
                </a:cubicBezTo>
                <a:cubicBezTo>
                  <a:pt x="4468" y="4004"/>
                  <a:pt x="4573" y="3911"/>
                  <a:pt x="4573" y="3794"/>
                </a:cubicBezTo>
                <a:cubicBezTo>
                  <a:pt x="4573" y="3677"/>
                  <a:pt x="4468" y="3582"/>
                  <a:pt x="4336" y="3582"/>
                </a:cubicBezTo>
                <a:close/>
                <a:moveTo>
                  <a:pt x="5043" y="3582"/>
                </a:moveTo>
                <a:cubicBezTo>
                  <a:pt x="4912" y="3582"/>
                  <a:pt x="4804" y="3677"/>
                  <a:pt x="4804" y="3794"/>
                </a:cubicBezTo>
                <a:cubicBezTo>
                  <a:pt x="4804" y="3911"/>
                  <a:pt x="4912" y="4004"/>
                  <a:pt x="5043" y="4004"/>
                </a:cubicBezTo>
                <a:cubicBezTo>
                  <a:pt x="5174" y="4004"/>
                  <a:pt x="5279" y="3911"/>
                  <a:pt x="5279" y="3794"/>
                </a:cubicBezTo>
                <a:cubicBezTo>
                  <a:pt x="5279" y="3677"/>
                  <a:pt x="5174" y="3582"/>
                  <a:pt x="5043" y="3582"/>
                </a:cubicBezTo>
                <a:close/>
                <a:moveTo>
                  <a:pt x="5749" y="3582"/>
                </a:moveTo>
                <a:cubicBezTo>
                  <a:pt x="5618" y="3582"/>
                  <a:pt x="5511" y="3677"/>
                  <a:pt x="5511" y="3794"/>
                </a:cubicBezTo>
                <a:cubicBezTo>
                  <a:pt x="5511" y="3911"/>
                  <a:pt x="5618" y="4004"/>
                  <a:pt x="5749" y="4004"/>
                </a:cubicBezTo>
                <a:cubicBezTo>
                  <a:pt x="5880" y="4004"/>
                  <a:pt x="5986" y="3911"/>
                  <a:pt x="5986" y="3794"/>
                </a:cubicBezTo>
                <a:cubicBezTo>
                  <a:pt x="5986" y="3677"/>
                  <a:pt x="5880" y="3582"/>
                  <a:pt x="5749" y="3582"/>
                </a:cubicBezTo>
                <a:close/>
                <a:moveTo>
                  <a:pt x="6385" y="3582"/>
                </a:moveTo>
                <a:cubicBezTo>
                  <a:pt x="6254" y="3582"/>
                  <a:pt x="6147" y="3677"/>
                  <a:pt x="6147" y="3794"/>
                </a:cubicBezTo>
                <a:cubicBezTo>
                  <a:pt x="6147" y="3911"/>
                  <a:pt x="6254" y="4004"/>
                  <a:pt x="6385" y="4004"/>
                </a:cubicBezTo>
                <a:cubicBezTo>
                  <a:pt x="6517" y="4004"/>
                  <a:pt x="6622" y="3911"/>
                  <a:pt x="6622" y="3794"/>
                </a:cubicBezTo>
                <a:cubicBezTo>
                  <a:pt x="6622" y="3677"/>
                  <a:pt x="6517" y="3582"/>
                  <a:pt x="6385" y="3582"/>
                </a:cubicBezTo>
                <a:close/>
                <a:moveTo>
                  <a:pt x="7092" y="3582"/>
                </a:moveTo>
                <a:cubicBezTo>
                  <a:pt x="6961" y="3582"/>
                  <a:pt x="6853" y="3677"/>
                  <a:pt x="6853" y="3794"/>
                </a:cubicBezTo>
                <a:cubicBezTo>
                  <a:pt x="6853" y="3911"/>
                  <a:pt x="6961" y="4004"/>
                  <a:pt x="7092" y="4004"/>
                </a:cubicBezTo>
                <a:cubicBezTo>
                  <a:pt x="7223" y="4004"/>
                  <a:pt x="7328" y="3911"/>
                  <a:pt x="7328" y="3794"/>
                </a:cubicBezTo>
                <a:cubicBezTo>
                  <a:pt x="7328" y="3677"/>
                  <a:pt x="7223" y="3582"/>
                  <a:pt x="7092" y="3582"/>
                </a:cubicBezTo>
                <a:close/>
                <a:moveTo>
                  <a:pt x="7798" y="3582"/>
                </a:moveTo>
                <a:cubicBezTo>
                  <a:pt x="7667" y="3582"/>
                  <a:pt x="7560" y="3677"/>
                  <a:pt x="7560" y="3794"/>
                </a:cubicBezTo>
                <a:cubicBezTo>
                  <a:pt x="7560" y="3911"/>
                  <a:pt x="7667" y="4004"/>
                  <a:pt x="7798" y="4004"/>
                </a:cubicBezTo>
                <a:cubicBezTo>
                  <a:pt x="7930" y="4004"/>
                  <a:pt x="8035" y="3911"/>
                  <a:pt x="8035" y="3794"/>
                </a:cubicBezTo>
                <a:cubicBezTo>
                  <a:pt x="8035" y="3677"/>
                  <a:pt x="7930" y="3582"/>
                  <a:pt x="7798" y="3582"/>
                </a:cubicBezTo>
                <a:close/>
                <a:moveTo>
                  <a:pt x="8434" y="3582"/>
                </a:moveTo>
                <a:cubicBezTo>
                  <a:pt x="8303" y="3582"/>
                  <a:pt x="8196" y="3677"/>
                  <a:pt x="8196" y="3794"/>
                </a:cubicBezTo>
                <a:cubicBezTo>
                  <a:pt x="8196" y="3911"/>
                  <a:pt x="8303" y="4004"/>
                  <a:pt x="8434" y="4004"/>
                </a:cubicBezTo>
                <a:cubicBezTo>
                  <a:pt x="8565" y="4004"/>
                  <a:pt x="8670" y="3911"/>
                  <a:pt x="8670" y="3794"/>
                </a:cubicBezTo>
                <a:cubicBezTo>
                  <a:pt x="8670" y="3677"/>
                  <a:pt x="8565" y="3582"/>
                  <a:pt x="8434" y="3582"/>
                </a:cubicBezTo>
                <a:close/>
                <a:moveTo>
                  <a:pt x="9141" y="3582"/>
                </a:moveTo>
                <a:cubicBezTo>
                  <a:pt x="9009" y="3582"/>
                  <a:pt x="8902" y="3677"/>
                  <a:pt x="8902" y="3794"/>
                </a:cubicBezTo>
                <a:cubicBezTo>
                  <a:pt x="8902" y="3911"/>
                  <a:pt x="9009" y="4004"/>
                  <a:pt x="9141" y="4004"/>
                </a:cubicBezTo>
                <a:cubicBezTo>
                  <a:pt x="9272" y="4004"/>
                  <a:pt x="9377" y="3911"/>
                  <a:pt x="9377" y="3794"/>
                </a:cubicBezTo>
                <a:cubicBezTo>
                  <a:pt x="9377" y="3677"/>
                  <a:pt x="9272" y="3582"/>
                  <a:pt x="9141" y="3582"/>
                </a:cubicBezTo>
                <a:close/>
                <a:moveTo>
                  <a:pt x="9847" y="3582"/>
                </a:moveTo>
                <a:cubicBezTo>
                  <a:pt x="9716" y="3582"/>
                  <a:pt x="9609" y="3677"/>
                  <a:pt x="9609" y="3794"/>
                </a:cubicBezTo>
                <a:cubicBezTo>
                  <a:pt x="9609" y="3911"/>
                  <a:pt x="9716" y="4004"/>
                  <a:pt x="9847" y="4004"/>
                </a:cubicBezTo>
                <a:cubicBezTo>
                  <a:pt x="9978" y="4004"/>
                  <a:pt x="10084" y="3911"/>
                  <a:pt x="10084" y="3794"/>
                </a:cubicBezTo>
                <a:cubicBezTo>
                  <a:pt x="10084" y="3677"/>
                  <a:pt x="9978" y="3582"/>
                  <a:pt x="9847" y="3582"/>
                </a:cubicBezTo>
                <a:close/>
                <a:moveTo>
                  <a:pt x="10483" y="3582"/>
                </a:moveTo>
                <a:cubicBezTo>
                  <a:pt x="10352" y="3582"/>
                  <a:pt x="10245" y="3677"/>
                  <a:pt x="10245" y="3794"/>
                </a:cubicBezTo>
                <a:cubicBezTo>
                  <a:pt x="10245" y="3911"/>
                  <a:pt x="10352" y="4004"/>
                  <a:pt x="10483" y="4004"/>
                </a:cubicBezTo>
                <a:cubicBezTo>
                  <a:pt x="10614" y="4004"/>
                  <a:pt x="10719" y="3911"/>
                  <a:pt x="10719" y="3794"/>
                </a:cubicBezTo>
                <a:cubicBezTo>
                  <a:pt x="10719" y="3677"/>
                  <a:pt x="10614" y="3582"/>
                  <a:pt x="10483" y="3582"/>
                </a:cubicBezTo>
                <a:close/>
                <a:moveTo>
                  <a:pt x="11190" y="3582"/>
                </a:moveTo>
                <a:cubicBezTo>
                  <a:pt x="11058" y="3582"/>
                  <a:pt x="10951" y="3677"/>
                  <a:pt x="10951" y="3794"/>
                </a:cubicBezTo>
                <a:cubicBezTo>
                  <a:pt x="10951" y="3911"/>
                  <a:pt x="11058" y="4004"/>
                  <a:pt x="11190" y="4004"/>
                </a:cubicBezTo>
                <a:cubicBezTo>
                  <a:pt x="11321" y="4004"/>
                  <a:pt x="11426" y="3911"/>
                  <a:pt x="11426" y="3794"/>
                </a:cubicBezTo>
                <a:cubicBezTo>
                  <a:pt x="11426" y="3677"/>
                  <a:pt x="11321" y="3582"/>
                  <a:pt x="11190" y="3582"/>
                </a:cubicBezTo>
                <a:close/>
                <a:moveTo>
                  <a:pt x="11826" y="3582"/>
                </a:moveTo>
                <a:cubicBezTo>
                  <a:pt x="11694" y="3582"/>
                  <a:pt x="11587" y="3677"/>
                  <a:pt x="11587" y="3794"/>
                </a:cubicBezTo>
                <a:cubicBezTo>
                  <a:pt x="11587" y="3911"/>
                  <a:pt x="11694" y="4004"/>
                  <a:pt x="11826" y="4004"/>
                </a:cubicBezTo>
                <a:cubicBezTo>
                  <a:pt x="11957" y="4004"/>
                  <a:pt x="12062" y="3911"/>
                  <a:pt x="12062" y="3794"/>
                </a:cubicBezTo>
                <a:cubicBezTo>
                  <a:pt x="12062" y="3677"/>
                  <a:pt x="11957" y="3582"/>
                  <a:pt x="11826" y="3582"/>
                </a:cubicBezTo>
                <a:close/>
                <a:moveTo>
                  <a:pt x="12532" y="3582"/>
                </a:moveTo>
                <a:cubicBezTo>
                  <a:pt x="12401" y="3582"/>
                  <a:pt x="12294" y="3677"/>
                  <a:pt x="12294" y="3794"/>
                </a:cubicBezTo>
                <a:cubicBezTo>
                  <a:pt x="12294" y="3911"/>
                  <a:pt x="12401" y="4004"/>
                  <a:pt x="12532" y="4004"/>
                </a:cubicBezTo>
                <a:cubicBezTo>
                  <a:pt x="12663" y="4004"/>
                  <a:pt x="12768" y="3911"/>
                  <a:pt x="12768" y="3794"/>
                </a:cubicBezTo>
                <a:cubicBezTo>
                  <a:pt x="12768" y="3677"/>
                  <a:pt x="12663" y="3582"/>
                  <a:pt x="12532" y="3582"/>
                </a:cubicBezTo>
                <a:close/>
                <a:moveTo>
                  <a:pt x="13239" y="3582"/>
                </a:moveTo>
                <a:cubicBezTo>
                  <a:pt x="13107" y="3582"/>
                  <a:pt x="13000" y="3677"/>
                  <a:pt x="13000" y="3794"/>
                </a:cubicBezTo>
                <a:cubicBezTo>
                  <a:pt x="13000" y="3911"/>
                  <a:pt x="13107" y="4004"/>
                  <a:pt x="13239" y="4004"/>
                </a:cubicBezTo>
                <a:cubicBezTo>
                  <a:pt x="13370" y="4004"/>
                  <a:pt x="13475" y="3911"/>
                  <a:pt x="13475" y="3794"/>
                </a:cubicBezTo>
                <a:cubicBezTo>
                  <a:pt x="13475" y="3677"/>
                  <a:pt x="13370" y="3582"/>
                  <a:pt x="13239" y="3582"/>
                </a:cubicBezTo>
                <a:close/>
                <a:moveTo>
                  <a:pt x="13875" y="3582"/>
                </a:moveTo>
                <a:cubicBezTo>
                  <a:pt x="13743" y="3582"/>
                  <a:pt x="13636" y="3677"/>
                  <a:pt x="13636" y="3794"/>
                </a:cubicBezTo>
                <a:cubicBezTo>
                  <a:pt x="13636" y="3911"/>
                  <a:pt x="13743" y="4004"/>
                  <a:pt x="13875" y="4004"/>
                </a:cubicBezTo>
                <a:cubicBezTo>
                  <a:pt x="14005" y="4004"/>
                  <a:pt x="14111" y="3911"/>
                  <a:pt x="14111" y="3794"/>
                </a:cubicBezTo>
                <a:cubicBezTo>
                  <a:pt x="14111" y="3677"/>
                  <a:pt x="14005" y="3582"/>
                  <a:pt x="13875" y="3582"/>
                </a:cubicBezTo>
                <a:close/>
                <a:moveTo>
                  <a:pt x="14581" y="3582"/>
                </a:moveTo>
                <a:cubicBezTo>
                  <a:pt x="14450" y="3582"/>
                  <a:pt x="14343" y="3677"/>
                  <a:pt x="14343" y="3794"/>
                </a:cubicBezTo>
                <a:cubicBezTo>
                  <a:pt x="14343" y="3911"/>
                  <a:pt x="14450" y="4004"/>
                  <a:pt x="14581" y="4004"/>
                </a:cubicBezTo>
                <a:cubicBezTo>
                  <a:pt x="14712" y="4004"/>
                  <a:pt x="14817" y="3911"/>
                  <a:pt x="14817" y="3794"/>
                </a:cubicBezTo>
                <a:cubicBezTo>
                  <a:pt x="14817" y="3677"/>
                  <a:pt x="14712" y="3582"/>
                  <a:pt x="14581" y="3582"/>
                </a:cubicBezTo>
                <a:close/>
                <a:moveTo>
                  <a:pt x="15217" y="3582"/>
                </a:moveTo>
                <a:cubicBezTo>
                  <a:pt x="15086" y="3582"/>
                  <a:pt x="14978" y="3677"/>
                  <a:pt x="14978" y="3794"/>
                </a:cubicBezTo>
                <a:cubicBezTo>
                  <a:pt x="14978" y="3911"/>
                  <a:pt x="15086" y="4004"/>
                  <a:pt x="15217" y="4004"/>
                </a:cubicBezTo>
                <a:cubicBezTo>
                  <a:pt x="15348" y="4004"/>
                  <a:pt x="15453" y="3911"/>
                  <a:pt x="15453" y="3794"/>
                </a:cubicBezTo>
                <a:cubicBezTo>
                  <a:pt x="15453" y="3677"/>
                  <a:pt x="15348" y="3582"/>
                  <a:pt x="15217" y="3582"/>
                </a:cubicBezTo>
                <a:close/>
                <a:moveTo>
                  <a:pt x="15923" y="3582"/>
                </a:moveTo>
                <a:cubicBezTo>
                  <a:pt x="15792" y="3582"/>
                  <a:pt x="15685" y="3677"/>
                  <a:pt x="15685" y="3794"/>
                </a:cubicBezTo>
                <a:cubicBezTo>
                  <a:pt x="15685" y="3911"/>
                  <a:pt x="15792" y="4004"/>
                  <a:pt x="15923" y="4004"/>
                </a:cubicBezTo>
                <a:cubicBezTo>
                  <a:pt x="16054" y="4004"/>
                  <a:pt x="16160" y="3911"/>
                  <a:pt x="16160" y="3794"/>
                </a:cubicBezTo>
                <a:cubicBezTo>
                  <a:pt x="16160" y="3677"/>
                  <a:pt x="16054" y="3582"/>
                  <a:pt x="15923" y="3582"/>
                </a:cubicBezTo>
                <a:close/>
                <a:moveTo>
                  <a:pt x="1016" y="4273"/>
                </a:moveTo>
                <a:cubicBezTo>
                  <a:pt x="884" y="4273"/>
                  <a:pt x="777" y="4369"/>
                  <a:pt x="777" y="4485"/>
                </a:cubicBezTo>
                <a:cubicBezTo>
                  <a:pt x="777" y="4602"/>
                  <a:pt x="884" y="4695"/>
                  <a:pt x="1016" y="4695"/>
                </a:cubicBezTo>
                <a:cubicBezTo>
                  <a:pt x="1147" y="4695"/>
                  <a:pt x="1252" y="4602"/>
                  <a:pt x="1252" y="4485"/>
                </a:cubicBezTo>
                <a:cubicBezTo>
                  <a:pt x="1252" y="4369"/>
                  <a:pt x="1147" y="4273"/>
                  <a:pt x="1016" y="4273"/>
                </a:cubicBezTo>
                <a:close/>
                <a:moveTo>
                  <a:pt x="1652" y="4273"/>
                </a:moveTo>
                <a:cubicBezTo>
                  <a:pt x="1520" y="4273"/>
                  <a:pt x="1413" y="4369"/>
                  <a:pt x="1413" y="4485"/>
                </a:cubicBezTo>
                <a:cubicBezTo>
                  <a:pt x="1413" y="4602"/>
                  <a:pt x="1520" y="4695"/>
                  <a:pt x="1652" y="4695"/>
                </a:cubicBezTo>
                <a:cubicBezTo>
                  <a:pt x="1783" y="4695"/>
                  <a:pt x="1888" y="4602"/>
                  <a:pt x="1888" y="4485"/>
                </a:cubicBezTo>
                <a:cubicBezTo>
                  <a:pt x="1888" y="4369"/>
                  <a:pt x="1783" y="4273"/>
                  <a:pt x="1652" y="4273"/>
                </a:cubicBezTo>
                <a:close/>
                <a:moveTo>
                  <a:pt x="2287" y="4273"/>
                </a:moveTo>
                <a:cubicBezTo>
                  <a:pt x="2156" y="4273"/>
                  <a:pt x="2049" y="4369"/>
                  <a:pt x="2049" y="4485"/>
                </a:cubicBezTo>
                <a:cubicBezTo>
                  <a:pt x="2049" y="4602"/>
                  <a:pt x="2156" y="4695"/>
                  <a:pt x="2287" y="4695"/>
                </a:cubicBezTo>
                <a:cubicBezTo>
                  <a:pt x="2419" y="4695"/>
                  <a:pt x="2524" y="4602"/>
                  <a:pt x="2524" y="4485"/>
                </a:cubicBezTo>
                <a:cubicBezTo>
                  <a:pt x="2524" y="4369"/>
                  <a:pt x="2419" y="4273"/>
                  <a:pt x="2287" y="4273"/>
                </a:cubicBezTo>
                <a:close/>
                <a:moveTo>
                  <a:pt x="2994" y="4273"/>
                </a:moveTo>
                <a:cubicBezTo>
                  <a:pt x="2863" y="4273"/>
                  <a:pt x="2755" y="4369"/>
                  <a:pt x="2755" y="4485"/>
                </a:cubicBezTo>
                <a:cubicBezTo>
                  <a:pt x="2755" y="4602"/>
                  <a:pt x="2863" y="4695"/>
                  <a:pt x="2994" y="4695"/>
                </a:cubicBezTo>
                <a:cubicBezTo>
                  <a:pt x="3125" y="4695"/>
                  <a:pt x="3230" y="4602"/>
                  <a:pt x="3230" y="4485"/>
                </a:cubicBezTo>
                <a:cubicBezTo>
                  <a:pt x="3230" y="4369"/>
                  <a:pt x="3125" y="4273"/>
                  <a:pt x="2994" y="4273"/>
                </a:cubicBezTo>
                <a:close/>
                <a:moveTo>
                  <a:pt x="3700" y="4273"/>
                </a:moveTo>
                <a:cubicBezTo>
                  <a:pt x="3569" y="4273"/>
                  <a:pt x="3462" y="4369"/>
                  <a:pt x="3462" y="4485"/>
                </a:cubicBezTo>
                <a:cubicBezTo>
                  <a:pt x="3462" y="4602"/>
                  <a:pt x="3569" y="4695"/>
                  <a:pt x="3700" y="4695"/>
                </a:cubicBezTo>
                <a:cubicBezTo>
                  <a:pt x="3832" y="4695"/>
                  <a:pt x="3937" y="4602"/>
                  <a:pt x="3937" y="4485"/>
                </a:cubicBezTo>
                <a:cubicBezTo>
                  <a:pt x="3937" y="4369"/>
                  <a:pt x="3832" y="4273"/>
                  <a:pt x="3700" y="4273"/>
                </a:cubicBezTo>
                <a:close/>
                <a:moveTo>
                  <a:pt x="4336" y="4273"/>
                </a:moveTo>
                <a:cubicBezTo>
                  <a:pt x="4205" y="4273"/>
                  <a:pt x="4098" y="4369"/>
                  <a:pt x="4098" y="4485"/>
                </a:cubicBezTo>
                <a:cubicBezTo>
                  <a:pt x="4098" y="4602"/>
                  <a:pt x="4205" y="4695"/>
                  <a:pt x="4336" y="4695"/>
                </a:cubicBezTo>
                <a:cubicBezTo>
                  <a:pt x="4468" y="4695"/>
                  <a:pt x="4573" y="4602"/>
                  <a:pt x="4573" y="4485"/>
                </a:cubicBezTo>
                <a:cubicBezTo>
                  <a:pt x="4573" y="4369"/>
                  <a:pt x="4468" y="4273"/>
                  <a:pt x="4336" y="4273"/>
                </a:cubicBezTo>
                <a:close/>
                <a:moveTo>
                  <a:pt x="5043" y="4273"/>
                </a:moveTo>
                <a:cubicBezTo>
                  <a:pt x="4912" y="4273"/>
                  <a:pt x="4804" y="4369"/>
                  <a:pt x="4804" y="4485"/>
                </a:cubicBezTo>
                <a:cubicBezTo>
                  <a:pt x="4804" y="4602"/>
                  <a:pt x="4912" y="4695"/>
                  <a:pt x="5043" y="4695"/>
                </a:cubicBezTo>
                <a:cubicBezTo>
                  <a:pt x="5174" y="4695"/>
                  <a:pt x="5279" y="4602"/>
                  <a:pt x="5279" y="4485"/>
                </a:cubicBezTo>
                <a:cubicBezTo>
                  <a:pt x="5279" y="4369"/>
                  <a:pt x="5174" y="4273"/>
                  <a:pt x="5043" y="4273"/>
                </a:cubicBezTo>
                <a:close/>
                <a:moveTo>
                  <a:pt x="5749" y="4273"/>
                </a:moveTo>
                <a:cubicBezTo>
                  <a:pt x="5618" y="4273"/>
                  <a:pt x="5511" y="4369"/>
                  <a:pt x="5511" y="4485"/>
                </a:cubicBezTo>
                <a:cubicBezTo>
                  <a:pt x="5511" y="4602"/>
                  <a:pt x="5618" y="4695"/>
                  <a:pt x="5749" y="4695"/>
                </a:cubicBezTo>
                <a:cubicBezTo>
                  <a:pt x="5880" y="4695"/>
                  <a:pt x="5986" y="4602"/>
                  <a:pt x="5986" y="4485"/>
                </a:cubicBezTo>
                <a:cubicBezTo>
                  <a:pt x="5986" y="4369"/>
                  <a:pt x="5880" y="4273"/>
                  <a:pt x="5749" y="4273"/>
                </a:cubicBezTo>
                <a:close/>
                <a:moveTo>
                  <a:pt x="6385" y="4273"/>
                </a:moveTo>
                <a:cubicBezTo>
                  <a:pt x="6254" y="4273"/>
                  <a:pt x="6147" y="4369"/>
                  <a:pt x="6147" y="4485"/>
                </a:cubicBezTo>
                <a:cubicBezTo>
                  <a:pt x="6147" y="4602"/>
                  <a:pt x="6254" y="4695"/>
                  <a:pt x="6385" y="4695"/>
                </a:cubicBezTo>
                <a:cubicBezTo>
                  <a:pt x="6517" y="4695"/>
                  <a:pt x="6622" y="4602"/>
                  <a:pt x="6622" y="4485"/>
                </a:cubicBezTo>
                <a:cubicBezTo>
                  <a:pt x="6622" y="4369"/>
                  <a:pt x="6517" y="4273"/>
                  <a:pt x="6385" y="4273"/>
                </a:cubicBezTo>
                <a:close/>
                <a:moveTo>
                  <a:pt x="7092" y="4273"/>
                </a:moveTo>
                <a:cubicBezTo>
                  <a:pt x="6961" y="4273"/>
                  <a:pt x="6853" y="4369"/>
                  <a:pt x="6853" y="4485"/>
                </a:cubicBezTo>
                <a:cubicBezTo>
                  <a:pt x="6853" y="4602"/>
                  <a:pt x="6961" y="4695"/>
                  <a:pt x="7092" y="4695"/>
                </a:cubicBezTo>
                <a:cubicBezTo>
                  <a:pt x="7223" y="4695"/>
                  <a:pt x="7328" y="4602"/>
                  <a:pt x="7328" y="4485"/>
                </a:cubicBezTo>
                <a:cubicBezTo>
                  <a:pt x="7328" y="4369"/>
                  <a:pt x="7223" y="4273"/>
                  <a:pt x="7092" y="4273"/>
                </a:cubicBezTo>
                <a:close/>
                <a:moveTo>
                  <a:pt x="7798" y="4273"/>
                </a:moveTo>
                <a:cubicBezTo>
                  <a:pt x="7667" y="4273"/>
                  <a:pt x="7560" y="4369"/>
                  <a:pt x="7560" y="4485"/>
                </a:cubicBezTo>
                <a:cubicBezTo>
                  <a:pt x="7560" y="4602"/>
                  <a:pt x="7667" y="4695"/>
                  <a:pt x="7798" y="4695"/>
                </a:cubicBezTo>
                <a:cubicBezTo>
                  <a:pt x="7930" y="4695"/>
                  <a:pt x="8035" y="4602"/>
                  <a:pt x="8035" y="4485"/>
                </a:cubicBezTo>
                <a:cubicBezTo>
                  <a:pt x="8035" y="4369"/>
                  <a:pt x="7930" y="4273"/>
                  <a:pt x="7798" y="4273"/>
                </a:cubicBezTo>
                <a:close/>
                <a:moveTo>
                  <a:pt x="8434" y="4273"/>
                </a:moveTo>
                <a:cubicBezTo>
                  <a:pt x="8303" y="4273"/>
                  <a:pt x="8196" y="4369"/>
                  <a:pt x="8196" y="4485"/>
                </a:cubicBezTo>
                <a:cubicBezTo>
                  <a:pt x="8196" y="4602"/>
                  <a:pt x="8303" y="4695"/>
                  <a:pt x="8434" y="4695"/>
                </a:cubicBezTo>
                <a:cubicBezTo>
                  <a:pt x="8565" y="4695"/>
                  <a:pt x="8670" y="4602"/>
                  <a:pt x="8670" y="4485"/>
                </a:cubicBezTo>
                <a:cubicBezTo>
                  <a:pt x="8670" y="4369"/>
                  <a:pt x="8565" y="4273"/>
                  <a:pt x="8434" y="4273"/>
                </a:cubicBezTo>
                <a:close/>
                <a:moveTo>
                  <a:pt x="9141" y="4273"/>
                </a:moveTo>
                <a:cubicBezTo>
                  <a:pt x="9009" y="4273"/>
                  <a:pt x="8902" y="4369"/>
                  <a:pt x="8902" y="4485"/>
                </a:cubicBezTo>
                <a:cubicBezTo>
                  <a:pt x="8902" y="4602"/>
                  <a:pt x="9009" y="4695"/>
                  <a:pt x="9141" y="4695"/>
                </a:cubicBezTo>
                <a:cubicBezTo>
                  <a:pt x="9272" y="4695"/>
                  <a:pt x="9377" y="4602"/>
                  <a:pt x="9377" y="4485"/>
                </a:cubicBezTo>
                <a:cubicBezTo>
                  <a:pt x="9377" y="4369"/>
                  <a:pt x="9272" y="4273"/>
                  <a:pt x="9141" y="4273"/>
                </a:cubicBezTo>
                <a:close/>
                <a:moveTo>
                  <a:pt x="9847" y="4273"/>
                </a:moveTo>
                <a:cubicBezTo>
                  <a:pt x="9716" y="4273"/>
                  <a:pt x="9609" y="4369"/>
                  <a:pt x="9609" y="4485"/>
                </a:cubicBezTo>
                <a:cubicBezTo>
                  <a:pt x="9609" y="4602"/>
                  <a:pt x="9716" y="4695"/>
                  <a:pt x="9847" y="4695"/>
                </a:cubicBezTo>
                <a:cubicBezTo>
                  <a:pt x="9978" y="4695"/>
                  <a:pt x="10084" y="4602"/>
                  <a:pt x="10084" y="4485"/>
                </a:cubicBezTo>
                <a:cubicBezTo>
                  <a:pt x="10084" y="4369"/>
                  <a:pt x="9978" y="4273"/>
                  <a:pt x="9847" y="4273"/>
                </a:cubicBezTo>
                <a:close/>
                <a:moveTo>
                  <a:pt x="10483" y="4273"/>
                </a:moveTo>
                <a:cubicBezTo>
                  <a:pt x="10352" y="4273"/>
                  <a:pt x="10245" y="4369"/>
                  <a:pt x="10245" y="4485"/>
                </a:cubicBezTo>
                <a:cubicBezTo>
                  <a:pt x="10245" y="4602"/>
                  <a:pt x="10352" y="4695"/>
                  <a:pt x="10483" y="4695"/>
                </a:cubicBezTo>
                <a:cubicBezTo>
                  <a:pt x="10614" y="4695"/>
                  <a:pt x="10719" y="4602"/>
                  <a:pt x="10719" y="4485"/>
                </a:cubicBezTo>
                <a:cubicBezTo>
                  <a:pt x="10719" y="4369"/>
                  <a:pt x="10614" y="4273"/>
                  <a:pt x="10483" y="4273"/>
                </a:cubicBezTo>
                <a:close/>
                <a:moveTo>
                  <a:pt x="11190" y="4273"/>
                </a:moveTo>
                <a:cubicBezTo>
                  <a:pt x="11058" y="4273"/>
                  <a:pt x="10951" y="4369"/>
                  <a:pt x="10951" y="4485"/>
                </a:cubicBezTo>
                <a:cubicBezTo>
                  <a:pt x="10951" y="4602"/>
                  <a:pt x="11058" y="4695"/>
                  <a:pt x="11190" y="4695"/>
                </a:cubicBezTo>
                <a:cubicBezTo>
                  <a:pt x="11321" y="4695"/>
                  <a:pt x="11426" y="4602"/>
                  <a:pt x="11426" y="4485"/>
                </a:cubicBezTo>
                <a:cubicBezTo>
                  <a:pt x="11426" y="4369"/>
                  <a:pt x="11321" y="4273"/>
                  <a:pt x="11190" y="4273"/>
                </a:cubicBezTo>
                <a:close/>
                <a:moveTo>
                  <a:pt x="11826" y="4273"/>
                </a:moveTo>
                <a:cubicBezTo>
                  <a:pt x="11694" y="4273"/>
                  <a:pt x="11587" y="4369"/>
                  <a:pt x="11587" y="4485"/>
                </a:cubicBezTo>
                <a:cubicBezTo>
                  <a:pt x="11587" y="4602"/>
                  <a:pt x="11694" y="4695"/>
                  <a:pt x="11826" y="4695"/>
                </a:cubicBezTo>
                <a:cubicBezTo>
                  <a:pt x="11957" y="4695"/>
                  <a:pt x="12062" y="4602"/>
                  <a:pt x="12062" y="4485"/>
                </a:cubicBezTo>
                <a:cubicBezTo>
                  <a:pt x="12062" y="4369"/>
                  <a:pt x="11957" y="4273"/>
                  <a:pt x="11826" y="4273"/>
                </a:cubicBezTo>
                <a:close/>
                <a:moveTo>
                  <a:pt x="12532" y="4273"/>
                </a:moveTo>
                <a:cubicBezTo>
                  <a:pt x="12401" y="4273"/>
                  <a:pt x="12294" y="4369"/>
                  <a:pt x="12294" y="4485"/>
                </a:cubicBezTo>
                <a:cubicBezTo>
                  <a:pt x="12294" y="4602"/>
                  <a:pt x="12401" y="4695"/>
                  <a:pt x="12532" y="4695"/>
                </a:cubicBezTo>
                <a:cubicBezTo>
                  <a:pt x="12663" y="4695"/>
                  <a:pt x="12768" y="4602"/>
                  <a:pt x="12768" y="4485"/>
                </a:cubicBezTo>
                <a:cubicBezTo>
                  <a:pt x="12768" y="4369"/>
                  <a:pt x="12663" y="4273"/>
                  <a:pt x="12532" y="4273"/>
                </a:cubicBezTo>
                <a:close/>
                <a:moveTo>
                  <a:pt x="13239" y="4273"/>
                </a:moveTo>
                <a:cubicBezTo>
                  <a:pt x="13107" y="4273"/>
                  <a:pt x="13000" y="4369"/>
                  <a:pt x="13000" y="4485"/>
                </a:cubicBezTo>
                <a:cubicBezTo>
                  <a:pt x="13000" y="4602"/>
                  <a:pt x="13107" y="4695"/>
                  <a:pt x="13239" y="4695"/>
                </a:cubicBezTo>
                <a:cubicBezTo>
                  <a:pt x="13370" y="4695"/>
                  <a:pt x="13475" y="4602"/>
                  <a:pt x="13475" y="4485"/>
                </a:cubicBezTo>
                <a:cubicBezTo>
                  <a:pt x="13475" y="4369"/>
                  <a:pt x="13370" y="4273"/>
                  <a:pt x="13239" y="4273"/>
                </a:cubicBezTo>
                <a:close/>
                <a:moveTo>
                  <a:pt x="13875" y="4273"/>
                </a:moveTo>
                <a:cubicBezTo>
                  <a:pt x="13743" y="4273"/>
                  <a:pt x="13636" y="4369"/>
                  <a:pt x="13636" y="4485"/>
                </a:cubicBezTo>
                <a:cubicBezTo>
                  <a:pt x="13636" y="4602"/>
                  <a:pt x="13743" y="4695"/>
                  <a:pt x="13875" y="4695"/>
                </a:cubicBezTo>
                <a:cubicBezTo>
                  <a:pt x="14005" y="4695"/>
                  <a:pt x="14111" y="4602"/>
                  <a:pt x="14111" y="4485"/>
                </a:cubicBezTo>
                <a:cubicBezTo>
                  <a:pt x="14111" y="4369"/>
                  <a:pt x="14005" y="4273"/>
                  <a:pt x="13875" y="4273"/>
                </a:cubicBezTo>
                <a:close/>
                <a:moveTo>
                  <a:pt x="14581" y="4273"/>
                </a:moveTo>
                <a:cubicBezTo>
                  <a:pt x="14450" y="4273"/>
                  <a:pt x="14343" y="4369"/>
                  <a:pt x="14343" y="4485"/>
                </a:cubicBezTo>
                <a:cubicBezTo>
                  <a:pt x="14343" y="4602"/>
                  <a:pt x="14450" y="4695"/>
                  <a:pt x="14581" y="4695"/>
                </a:cubicBezTo>
                <a:cubicBezTo>
                  <a:pt x="14712" y="4695"/>
                  <a:pt x="14817" y="4602"/>
                  <a:pt x="14817" y="4485"/>
                </a:cubicBezTo>
                <a:cubicBezTo>
                  <a:pt x="14817" y="4369"/>
                  <a:pt x="14712" y="4273"/>
                  <a:pt x="14581" y="4273"/>
                </a:cubicBezTo>
                <a:close/>
                <a:moveTo>
                  <a:pt x="15217" y="4273"/>
                </a:moveTo>
                <a:cubicBezTo>
                  <a:pt x="15086" y="4273"/>
                  <a:pt x="14978" y="4369"/>
                  <a:pt x="14978" y="4485"/>
                </a:cubicBezTo>
                <a:cubicBezTo>
                  <a:pt x="14978" y="4602"/>
                  <a:pt x="15086" y="4695"/>
                  <a:pt x="15217" y="4695"/>
                </a:cubicBezTo>
                <a:cubicBezTo>
                  <a:pt x="15348" y="4695"/>
                  <a:pt x="15453" y="4602"/>
                  <a:pt x="15453" y="4485"/>
                </a:cubicBezTo>
                <a:cubicBezTo>
                  <a:pt x="15453" y="4369"/>
                  <a:pt x="15348" y="4273"/>
                  <a:pt x="15217" y="4273"/>
                </a:cubicBezTo>
                <a:close/>
                <a:moveTo>
                  <a:pt x="15923" y="4273"/>
                </a:moveTo>
                <a:cubicBezTo>
                  <a:pt x="15792" y="4273"/>
                  <a:pt x="15685" y="4369"/>
                  <a:pt x="15685" y="4485"/>
                </a:cubicBezTo>
                <a:cubicBezTo>
                  <a:pt x="15685" y="4602"/>
                  <a:pt x="15792" y="4695"/>
                  <a:pt x="15923" y="4695"/>
                </a:cubicBezTo>
                <a:cubicBezTo>
                  <a:pt x="16054" y="4695"/>
                  <a:pt x="16160" y="4602"/>
                  <a:pt x="16160" y="4485"/>
                </a:cubicBezTo>
                <a:cubicBezTo>
                  <a:pt x="16160" y="4369"/>
                  <a:pt x="16054" y="4273"/>
                  <a:pt x="15923" y="4273"/>
                </a:cubicBezTo>
                <a:close/>
                <a:moveTo>
                  <a:pt x="16630" y="4273"/>
                </a:moveTo>
                <a:cubicBezTo>
                  <a:pt x="16499" y="4273"/>
                  <a:pt x="16392" y="4369"/>
                  <a:pt x="16392" y="4485"/>
                </a:cubicBezTo>
                <a:cubicBezTo>
                  <a:pt x="16392" y="4602"/>
                  <a:pt x="16499" y="4695"/>
                  <a:pt x="16630" y="4695"/>
                </a:cubicBezTo>
                <a:cubicBezTo>
                  <a:pt x="16761" y="4695"/>
                  <a:pt x="16866" y="4602"/>
                  <a:pt x="16866" y="4485"/>
                </a:cubicBezTo>
                <a:cubicBezTo>
                  <a:pt x="16866" y="4369"/>
                  <a:pt x="16761" y="4273"/>
                  <a:pt x="16630" y="4273"/>
                </a:cubicBezTo>
                <a:close/>
                <a:moveTo>
                  <a:pt x="1016" y="4839"/>
                </a:moveTo>
                <a:cubicBezTo>
                  <a:pt x="884" y="4839"/>
                  <a:pt x="777" y="4934"/>
                  <a:pt x="777" y="5051"/>
                </a:cubicBezTo>
                <a:cubicBezTo>
                  <a:pt x="777" y="5167"/>
                  <a:pt x="884" y="5261"/>
                  <a:pt x="1016" y="5261"/>
                </a:cubicBezTo>
                <a:cubicBezTo>
                  <a:pt x="1147" y="5261"/>
                  <a:pt x="1252" y="5167"/>
                  <a:pt x="1252" y="5051"/>
                </a:cubicBezTo>
                <a:cubicBezTo>
                  <a:pt x="1252" y="4934"/>
                  <a:pt x="1147" y="4839"/>
                  <a:pt x="1016" y="4839"/>
                </a:cubicBezTo>
                <a:close/>
                <a:moveTo>
                  <a:pt x="1652" y="4839"/>
                </a:moveTo>
                <a:cubicBezTo>
                  <a:pt x="1520" y="4839"/>
                  <a:pt x="1413" y="4934"/>
                  <a:pt x="1413" y="5051"/>
                </a:cubicBezTo>
                <a:cubicBezTo>
                  <a:pt x="1413" y="5167"/>
                  <a:pt x="1520" y="5261"/>
                  <a:pt x="1652" y="5261"/>
                </a:cubicBezTo>
                <a:cubicBezTo>
                  <a:pt x="1783" y="5261"/>
                  <a:pt x="1888" y="5167"/>
                  <a:pt x="1888" y="5051"/>
                </a:cubicBezTo>
                <a:cubicBezTo>
                  <a:pt x="1888" y="4934"/>
                  <a:pt x="1783" y="4839"/>
                  <a:pt x="1652" y="4839"/>
                </a:cubicBezTo>
                <a:close/>
                <a:moveTo>
                  <a:pt x="2287" y="4839"/>
                </a:moveTo>
                <a:cubicBezTo>
                  <a:pt x="2156" y="4839"/>
                  <a:pt x="2049" y="4934"/>
                  <a:pt x="2049" y="5051"/>
                </a:cubicBezTo>
                <a:cubicBezTo>
                  <a:pt x="2049" y="5167"/>
                  <a:pt x="2156" y="5261"/>
                  <a:pt x="2287" y="5261"/>
                </a:cubicBezTo>
                <a:cubicBezTo>
                  <a:pt x="2419" y="5261"/>
                  <a:pt x="2524" y="5167"/>
                  <a:pt x="2524" y="5051"/>
                </a:cubicBezTo>
                <a:cubicBezTo>
                  <a:pt x="2524" y="4934"/>
                  <a:pt x="2419" y="4839"/>
                  <a:pt x="2287" y="4839"/>
                </a:cubicBezTo>
                <a:close/>
                <a:moveTo>
                  <a:pt x="2994" y="4839"/>
                </a:moveTo>
                <a:cubicBezTo>
                  <a:pt x="2863" y="4839"/>
                  <a:pt x="2755" y="4934"/>
                  <a:pt x="2755" y="5051"/>
                </a:cubicBezTo>
                <a:cubicBezTo>
                  <a:pt x="2755" y="5167"/>
                  <a:pt x="2863" y="5261"/>
                  <a:pt x="2994" y="5261"/>
                </a:cubicBezTo>
                <a:cubicBezTo>
                  <a:pt x="3125" y="5261"/>
                  <a:pt x="3230" y="5167"/>
                  <a:pt x="3230" y="5051"/>
                </a:cubicBezTo>
                <a:cubicBezTo>
                  <a:pt x="3230" y="4934"/>
                  <a:pt x="3125" y="4839"/>
                  <a:pt x="2994" y="4839"/>
                </a:cubicBezTo>
                <a:close/>
                <a:moveTo>
                  <a:pt x="3700" y="4839"/>
                </a:moveTo>
                <a:cubicBezTo>
                  <a:pt x="3569" y="4839"/>
                  <a:pt x="3462" y="4934"/>
                  <a:pt x="3462" y="5051"/>
                </a:cubicBezTo>
                <a:cubicBezTo>
                  <a:pt x="3462" y="5167"/>
                  <a:pt x="3569" y="5261"/>
                  <a:pt x="3700" y="5261"/>
                </a:cubicBezTo>
                <a:cubicBezTo>
                  <a:pt x="3832" y="5261"/>
                  <a:pt x="3937" y="5167"/>
                  <a:pt x="3937" y="5051"/>
                </a:cubicBezTo>
                <a:cubicBezTo>
                  <a:pt x="3937" y="4934"/>
                  <a:pt x="3832" y="4839"/>
                  <a:pt x="3700" y="4839"/>
                </a:cubicBezTo>
                <a:close/>
                <a:moveTo>
                  <a:pt x="4336" y="4839"/>
                </a:moveTo>
                <a:cubicBezTo>
                  <a:pt x="4205" y="4839"/>
                  <a:pt x="4098" y="4934"/>
                  <a:pt x="4098" y="5051"/>
                </a:cubicBezTo>
                <a:cubicBezTo>
                  <a:pt x="4098" y="5167"/>
                  <a:pt x="4205" y="5261"/>
                  <a:pt x="4336" y="5261"/>
                </a:cubicBezTo>
                <a:cubicBezTo>
                  <a:pt x="4468" y="5261"/>
                  <a:pt x="4573" y="5167"/>
                  <a:pt x="4573" y="5051"/>
                </a:cubicBezTo>
                <a:cubicBezTo>
                  <a:pt x="4573" y="4934"/>
                  <a:pt x="4468" y="4839"/>
                  <a:pt x="4336" y="4839"/>
                </a:cubicBezTo>
                <a:close/>
                <a:moveTo>
                  <a:pt x="5043" y="4839"/>
                </a:moveTo>
                <a:cubicBezTo>
                  <a:pt x="4912" y="4839"/>
                  <a:pt x="4804" y="4934"/>
                  <a:pt x="4804" y="5051"/>
                </a:cubicBezTo>
                <a:cubicBezTo>
                  <a:pt x="4804" y="5167"/>
                  <a:pt x="4912" y="5261"/>
                  <a:pt x="5043" y="5261"/>
                </a:cubicBezTo>
                <a:cubicBezTo>
                  <a:pt x="5174" y="5261"/>
                  <a:pt x="5279" y="5167"/>
                  <a:pt x="5279" y="5051"/>
                </a:cubicBezTo>
                <a:cubicBezTo>
                  <a:pt x="5279" y="4934"/>
                  <a:pt x="5174" y="4839"/>
                  <a:pt x="5043" y="4839"/>
                </a:cubicBezTo>
                <a:close/>
                <a:moveTo>
                  <a:pt x="5749" y="4839"/>
                </a:moveTo>
                <a:cubicBezTo>
                  <a:pt x="5618" y="4839"/>
                  <a:pt x="5511" y="4934"/>
                  <a:pt x="5511" y="5051"/>
                </a:cubicBezTo>
                <a:cubicBezTo>
                  <a:pt x="5511" y="5167"/>
                  <a:pt x="5618" y="5261"/>
                  <a:pt x="5749" y="5261"/>
                </a:cubicBezTo>
                <a:cubicBezTo>
                  <a:pt x="5880" y="5261"/>
                  <a:pt x="5986" y="5167"/>
                  <a:pt x="5986" y="5051"/>
                </a:cubicBezTo>
                <a:cubicBezTo>
                  <a:pt x="5986" y="4934"/>
                  <a:pt x="5880" y="4839"/>
                  <a:pt x="5749" y="4839"/>
                </a:cubicBezTo>
                <a:close/>
                <a:moveTo>
                  <a:pt x="6385" y="4839"/>
                </a:moveTo>
                <a:cubicBezTo>
                  <a:pt x="6254" y="4839"/>
                  <a:pt x="6147" y="4934"/>
                  <a:pt x="6147" y="5051"/>
                </a:cubicBezTo>
                <a:cubicBezTo>
                  <a:pt x="6147" y="5167"/>
                  <a:pt x="6254" y="5261"/>
                  <a:pt x="6385" y="5261"/>
                </a:cubicBezTo>
                <a:cubicBezTo>
                  <a:pt x="6517" y="5261"/>
                  <a:pt x="6622" y="5167"/>
                  <a:pt x="6622" y="5051"/>
                </a:cubicBezTo>
                <a:cubicBezTo>
                  <a:pt x="6622" y="4934"/>
                  <a:pt x="6517" y="4839"/>
                  <a:pt x="6385" y="4839"/>
                </a:cubicBezTo>
                <a:close/>
                <a:moveTo>
                  <a:pt x="7092" y="4839"/>
                </a:moveTo>
                <a:cubicBezTo>
                  <a:pt x="6961" y="4839"/>
                  <a:pt x="6853" y="4934"/>
                  <a:pt x="6853" y="5051"/>
                </a:cubicBezTo>
                <a:cubicBezTo>
                  <a:pt x="6853" y="5167"/>
                  <a:pt x="6961" y="5261"/>
                  <a:pt x="7092" y="5261"/>
                </a:cubicBezTo>
                <a:cubicBezTo>
                  <a:pt x="7223" y="5261"/>
                  <a:pt x="7328" y="5167"/>
                  <a:pt x="7328" y="5051"/>
                </a:cubicBezTo>
                <a:cubicBezTo>
                  <a:pt x="7328" y="4934"/>
                  <a:pt x="7223" y="4839"/>
                  <a:pt x="7092" y="4839"/>
                </a:cubicBezTo>
                <a:close/>
                <a:moveTo>
                  <a:pt x="7798" y="4839"/>
                </a:moveTo>
                <a:cubicBezTo>
                  <a:pt x="7667" y="4839"/>
                  <a:pt x="7560" y="4934"/>
                  <a:pt x="7560" y="5051"/>
                </a:cubicBezTo>
                <a:cubicBezTo>
                  <a:pt x="7560" y="5167"/>
                  <a:pt x="7667" y="5261"/>
                  <a:pt x="7798" y="5261"/>
                </a:cubicBezTo>
                <a:cubicBezTo>
                  <a:pt x="7930" y="5261"/>
                  <a:pt x="8035" y="5167"/>
                  <a:pt x="8035" y="5051"/>
                </a:cubicBezTo>
                <a:cubicBezTo>
                  <a:pt x="8035" y="4934"/>
                  <a:pt x="7930" y="4839"/>
                  <a:pt x="7798" y="4839"/>
                </a:cubicBezTo>
                <a:close/>
                <a:moveTo>
                  <a:pt x="8434" y="4839"/>
                </a:moveTo>
                <a:cubicBezTo>
                  <a:pt x="8303" y="4839"/>
                  <a:pt x="8196" y="4934"/>
                  <a:pt x="8196" y="5051"/>
                </a:cubicBezTo>
                <a:cubicBezTo>
                  <a:pt x="8196" y="5167"/>
                  <a:pt x="8303" y="5261"/>
                  <a:pt x="8434" y="5261"/>
                </a:cubicBezTo>
                <a:cubicBezTo>
                  <a:pt x="8565" y="5261"/>
                  <a:pt x="8670" y="5167"/>
                  <a:pt x="8670" y="5051"/>
                </a:cubicBezTo>
                <a:cubicBezTo>
                  <a:pt x="8670" y="4934"/>
                  <a:pt x="8565" y="4839"/>
                  <a:pt x="8434" y="4839"/>
                </a:cubicBezTo>
                <a:close/>
                <a:moveTo>
                  <a:pt x="9141" y="4839"/>
                </a:moveTo>
                <a:cubicBezTo>
                  <a:pt x="9009" y="4839"/>
                  <a:pt x="8902" y="4934"/>
                  <a:pt x="8902" y="5051"/>
                </a:cubicBezTo>
                <a:cubicBezTo>
                  <a:pt x="8902" y="5167"/>
                  <a:pt x="9009" y="5261"/>
                  <a:pt x="9141" y="5261"/>
                </a:cubicBezTo>
                <a:cubicBezTo>
                  <a:pt x="9272" y="5261"/>
                  <a:pt x="9377" y="5167"/>
                  <a:pt x="9377" y="5051"/>
                </a:cubicBezTo>
                <a:cubicBezTo>
                  <a:pt x="9377" y="4934"/>
                  <a:pt x="9272" y="4839"/>
                  <a:pt x="9141" y="4839"/>
                </a:cubicBezTo>
                <a:close/>
                <a:moveTo>
                  <a:pt x="9847" y="4839"/>
                </a:moveTo>
                <a:cubicBezTo>
                  <a:pt x="9716" y="4839"/>
                  <a:pt x="9609" y="4934"/>
                  <a:pt x="9609" y="5051"/>
                </a:cubicBezTo>
                <a:cubicBezTo>
                  <a:pt x="9609" y="5167"/>
                  <a:pt x="9716" y="5261"/>
                  <a:pt x="9847" y="5261"/>
                </a:cubicBezTo>
                <a:cubicBezTo>
                  <a:pt x="9978" y="5261"/>
                  <a:pt x="10084" y="5167"/>
                  <a:pt x="10084" y="5051"/>
                </a:cubicBezTo>
                <a:cubicBezTo>
                  <a:pt x="10084" y="4934"/>
                  <a:pt x="9978" y="4839"/>
                  <a:pt x="9847" y="4839"/>
                </a:cubicBezTo>
                <a:close/>
                <a:moveTo>
                  <a:pt x="10483" y="4839"/>
                </a:moveTo>
                <a:cubicBezTo>
                  <a:pt x="10352" y="4839"/>
                  <a:pt x="10245" y="4934"/>
                  <a:pt x="10245" y="5051"/>
                </a:cubicBezTo>
                <a:cubicBezTo>
                  <a:pt x="10245" y="5167"/>
                  <a:pt x="10352" y="5261"/>
                  <a:pt x="10483" y="5261"/>
                </a:cubicBezTo>
                <a:cubicBezTo>
                  <a:pt x="10614" y="5261"/>
                  <a:pt x="10719" y="5167"/>
                  <a:pt x="10719" y="5051"/>
                </a:cubicBezTo>
                <a:cubicBezTo>
                  <a:pt x="10719" y="4934"/>
                  <a:pt x="10614" y="4839"/>
                  <a:pt x="10483" y="4839"/>
                </a:cubicBezTo>
                <a:close/>
                <a:moveTo>
                  <a:pt x="11190" y="4839"/>
                </a:moveTo>
                <a:cubicBezTo>
                  <a:pt x="11058" y="4839"/>
                  <a:pt x="10951" y="4934"/>
                  <a:pt x="10951" y="5051"/>
                </a:cubicBezTo>
                <a:cubicBezTo>
                  <a:pt x="10951" y="5167"/>
                  <a:pt x="11058" y="5261"/>
                  <a:pt x="11190" y="5261"/>
                </a:cubicBezTo>
                <a:cubicBezTo>
                  <a:pt x="11321" y="5261"/>
                  <a:pt x="11426" y="5167"/>
                  <a:pt x="11426" y="5051"/>
                </a:cubicBezTo>
                <a:cubicBezTo>
                  <a:pt x="11426" y="4934"/>
                  <a:pt x="11321" y="4839"/>
                  <a:pt x="11190" y="4839"/>
                </a:cubicBezTo>
                <a:close/>
                <a:moveTo>
                  <a:pt x="11826" y="4839"/>
                </a:moveTo>
                <a:cubicBezTo>
                  <a:pt x="11694" y="4839"/>
                  <a:pt x="11587" y="4934"/>
                  <a:pt x="11587" y="5051"/>
                </a:cubicBezTo>
                <a:cubicBezTo>
                  <a:pt x="11587" y="5167"/>
                  <a:pt x="11694" y="5261"/>
                  <a:pt x="11826" y="5261"/>
                </a:cubicBezTo>
                <a:cubicBezTo>
                  <a:pt x="11957" y="5261"/>
                  <a:pt x="12062" y="5167"/>
                  <a:pt x="12062" y="5051"/>
                </a:cubicBezTo>
                <a:cubicBezTo>
                  <a:pt x="12062" y="4934"/>
                  <a:pt x="11957" y="4839"/>
                  <a:pt x="11826" y="4839"/>
                </a:cubicBezTo>
                <a:close/>
                <a:moveTo>
                  <a:pt x="12532" y="4839"/>
                </a:moveTo>
                <a:cubicBezTo>
                  <a:pt x="12401" y="4839"/>
                  <a:pt x="12294" y="4934"/>
                  <a:pt x="12294" y="5051"/>
                </a:cubicBezTo>
                <a:cubicBezTo>
                  <a:pt x="12294" y="5167"/>
                  <a:pt x="12401" y="5261"/>
                  <a:pt x="12532" y="5261"/>
                </a:cubicBezTo>
                <a:cubicBezTo>
                  <a:pt x="12663" y="5261"/>
                  <a:pt x="12768" y="5167"/>
                  <a:pt x="12768" y="5051"/>
                </a:cubicBezTo>
                <a:cubicBezTo>
                  <a:pt x="12768" y="4934"/>
                  <a:pt x="12663" y="4839"/>
                  <a:pt x="12532" y="4839"/>
                </a:cubicBezTo>
                <a:close/>
                <a:moveTo>
                  <a:pt x="13239" y="4839"/>
                </a:moveTo>
                <a:cubicBezTo>
                  <a:pt x="13107" y="4839"/>
                  <a:pt x="13000" y="4934"/>
                  <a:pt x="13000" y="5051"/>
                </a:cubicBezTo>
                <a:cubicBezTo>
                  <a:pt x="13000" y="5167"/>
                  <a:pt x="13107" y="5261"/>
                  <a:pt x="13239" y="5261"/>
                </a:cubicBezTo>
                <a:cubicBezTo>
                  <a:pt x="13370" y="5261"/>
                  <a:pt x="13475" y="5167"/>
                  <a:pt x="13475" y="5051"/>
                </a:cubicBezTo>
                <a:cubicBezTo>
                  <a:pt x="13475" y="4934"/>
                  <a:pt x="13370" y="4839"/>
                  <a:pt x="13239" y="4839"/>
                </a:cubicBezTo>
                <a:close/>
                <a:moveTo>
                  <a:pt x="13875" y="4839"/>
                </a:moveTo>
                <a:cubicBezTo>
                  <a:pt x="13743" y="4839"/>
                  <a:pt x="13636" y="4934"/>
                  <a:pt x="13636" y="5051"/>
                </a:cubicBezTo>
                <a:cubicBezTo>
                  <a:pt x="13636" y="5167"/>
                  <a:pt x="13743" y="5261"/>
                  <a:pt x="13875" y="5261"/>
                </a:cubicBezTo>
                <a:cubicBezTo>
                  <a:pt x="14005" y="5261"/>
                  <a:pt x="14111" y="5167"/>
                  <a:pt x="14111" y="5051"/>
                </a:cubicBezTo>
                <a:cubicBezTo>
                  <a:pt x="14111" y="4934"/>
                  <a:pt x="14005" y="4839"/>
                  <a:pt x="13875" y="4839"/>
                </a:cubicBezTo>
                <a:close/>
                <a:moveTo>
                  <a:pt x="14581" y="4839"/>
                </a:moveTo>
                <a:cubicBezTo>
                  <a:pt x="14450" y="4839"/>
                  <a:pt x="14343" y="4934"/>
                  <a:pt x="14343" y="5051"/>
                </a:cubicBezTo>
                <a:cubicBezTo>
                  <a:pt x="14343" y="5167"/>
                  <a:pt x="14450" y="5261"/>
                  <a:pt x="14581" y="5261"/>
                </a:cubicBezTo>
                <a:cubicBezTo>
                  <a:pt x="14712" y="5261"/>
                  <a:pt x="14817" y="5167"/>
                  <a:pt x="14817" y="5051"/>
                </a:cubicBezTo>
                <a:cubicBezTo>
                  <a:pt x="14817" y="4934"/>
                  <a:pt x="14712" y="4839"/>
                  <a:pt x="14581" y="4839"/>
                </a:cubicBezTo>
                <a:close/>
                <a:moveTo>
                  <a:pt x="15217" y="4839"/>
                </a:moveTo>
                <a:cubicBezTo>
                  <a:pt x="15086" y="4839"/>
                  <a:pt x="14978" y="4934"/>
                  <a:pt x="14978" y="5051"/>
                </a:cubicBezTo>
                <a:cubicBezTo>
                  <a:pt x="14978" y="5167"/>
                  <a:pt x="15086" y="5261"/>
                  <a:pt x="15217" y="5261"/>
                </a:cubicBezTo>
                <a:cubicBezTo>
                  <a:pt x="15348" y="5261"/>
                  <a:pt x="15453" y="5167"/>
                  <a:pt x="15453" y="5051"/>
                </a:cubicBezTo>
                <a:cubicBezTo>
                  <a:pt x="15453" y="4934"/>
                  <a:pt x="15348" y="4839"/>
                  <a:pt x="15217" y="4839"/>
                </a:cubicBezTo>
                <a:close/>
                <a:moveTo>
                  <a:pt x="15923" y="4839"/>
                </a:moveTo>
                <a:cubicBezTo>
                  <a:pt x="15792" y="4839"/>
                  <a:pt x="15685" y="4934"/>
                  <a:pt x="15685" y="5051"/>
                </a:cubicBezTo>
                <a:cubicBezTo>
                  <a:pt x="15685" y="5167"/>
                  <a:pt x="15792" y="5261"/>
                  <a:pt x="15923" y="5261"/>
                </a:cubicBezTo>
                <a:cubicBezTo>
                  <a:pt x="16054" y="5261"/>
                  <a:pt x="16160" y="5167"/>
                  <a:pt x="16160" y="5051"/>
                </a:cubicBezTo>
                <a:cubicBezTo>
                  <a:pt x="16160" y="4934"/>
                  <a:pt x="16054" y="4839"/>
                  <a:pt x="15923" y="4839"/>
                </a:cubicBezTo>
                <a:close/>
                <a:moveTo>
                  <a:pt x="16630" y="4839"/>
                </a:moveTo>
                <a:cubicBezTo>
                  <a:pt x="16499" y="4839"/>
                  <a:pt x="16392" y="4934"/>
                  <a:pt x="16392" y="5051"/>
                </a:cubicBezTo>
                <a:cubicBezTo>
                  <a:pt x="16392" y="5167"/>
                  <a:pt x="16499" y="5261"/>
                  <a:pt x="16630" y="5261"/>
                </a:cubicBezTo>
                <a:cubicBezTo>
                  <a:pt x="16761" y="5261"/>
                  <a:pt x="16866" y="5167"/>
                  <a:pt x="16866" y="5051"/>
                </a:cubicBezTo>
                <a:cubicBezTo>
                  <a:pt x="16866" y="4934"/>
                  <a:pt x="16761" y="4839"/>
                  <a:pt x="16630" y="4839"/>
                </a:cubicBezTo>
                <a:close/>
                <a:moveTo>
                  <a:pt x="1016" y="5404"/>
                </a:moveTo>
                <a:cubicBezTo>
                  <a:pt x="884" y="5404"/>
                  <a:pt x="777" y="5500"/>
                  <a:pt x="777" y="5617"/>
                </a:cubicBezTo>
                <a:cubicBezTo>
                  <a:pt x="777" y="5733"/>
                  <a:pt x="884" y="5827"/>
                  <a:pt x="1016" y="5827"/>
                </a:cubicBezTo>
                <a:cubicBezTo>
                  <a:pt x="1147" y="5827"/>
                  <a:pt x="1252" y="5733"/>
                  <a:pt x="1252" y="5617"/>
                </a:cubicBezTo>
                <a:cubicBezTo>
                  <a:pt x="1252" y="5500"/>
                  <a:pt x="1147" y="5404"/>
                  <a:pt x="1016" y="5404"/>
                </a:cubicBezTo>
                <a:close/>
                <a:moveTo>
                  <a:pt x="1652" y="5404"/>
                </a:moveTo>
                <a:cubicBezTo>
                  <a:pt x="1520" y="5404"/>
                  <a:pt x="1413" y="5500"/>
                  <a:pt x="1413" y="5617"/>
                </a:cubicBezTo>
                <a:cubicBezTo>
                  <a:pt x="1413" y="5733"/>
                  <a:pt x="1520" y="5827"/>
                  <a:pt x="1652" y="5827"/>
                </a:cubicBezTo>
                <a:cubicBezTo>
                  <a:pt x="1783" y="5827"/>
                  <a:pt x="1888" y="5733"/>
                  <a:pt x="1888" y="5617"/>
                </a:cubicBezTo>
                <a:cubicBezTo>
                  <a:pt x="1888" y="5500"/>
                  <a:pt x="1783" y="5404"/>
                  <a:pt x="1652" y="5404"/>
                </a:cubicBezTo>
                <a:close/>
                <a:moveTo>
                  <a:pt x="2287" y="5404"/>
                </a:moveTo>
                <a:cubicBezTo>
                  <a:pt x="2156" y="5404"/>
                  <a:pt x="2049" y="5500"/>
                  <a:pt x="2049" y="5617"/>
                </a:cubicBezTo>
                <a:cubicBezTo>
                  <a:pt x="2049" y="5733"/>
                  <a:pt x="2156" y="5827"/>
                  <a:pt x="2287" y="5827"/>
                </a:cubicBezTo>
                <a:cubicBezTo>
                  <a:pt x="2419" y="5827"/>
                  <a:pt x="2524" y="5733"/>
                  <a:pt x="2524" y="5617"/>
                </a:cubicBezTo>
                <a:cubicBezTo>
                  <a:pt x="2524" y="5500"/>
                  <a:pt x="2419" y="5404"/>
                  <a:pt x="2287" y="5404"/>
                </a:cubicBezTo>
                <a:close/>
                <a:moveTo>
                  <a:pt x="2994" y="5404"/>
                </a:moveTo>
                <a:cubicBezTo>
                  <a:pt x="2863" y="5404"/>
                  <a:pt x="2755" y="5500"/>
                  <a:pt x="2755" y="5617"/>
                </a:cubicBezTo>
                <a:cubicBezTo>
                  <a:pt x="2755" y="5733"/>
                  <a:pt x="2863" y="5827"/>
                  <a:pt x="2994" y="5827"/>
                </a:cubicBezTo>
                <a:cubicBezTo>
                  <a:pt x="3125" y="5827"/>
                  <a:pt x="3230" y="5733"/>
                  <a:pt x="3230" y="5617"/>
                </a:cubicBezTo>
                <a:cubicBezTo>
                  <a:pt x="3230" y="5500"/>
                  <a:pt x="3125" y="5404"/>
                  <a:pt x="2994" y="5404"/>
                </a:cubicBezTo>
                <a:close/>
                <a:moveTo>
                  <a:pt x="3700" y="5404"/>
                </a:moveTo>
                <a:cubicBezTo>
                  <a:pt x="3569" y="5404"/>
                  <a:pt x="3462" y="5500"/>
                  <a:pt x="3462" y="5617"/>
                </a:cubicBezTo>
                <a:cubicBezTo>
                  <a:pt x="3462" y="5733"/>
                  <a:pt x="3569" y="5827"/>
                  <a:pt x="3700" y="5827"/>
                </a:cubicBezTo>
                <a:cubicBezTo>
                  <a:pt x="3832" y="5827"/>
                  <a:pt x="3937" y="5733"/>
                  <a:pt x="3937" y="5617"/>
                </a:cubicBezTo>
                <a:cubicBezTo>
                  <a:pt x="3937" y="5500"/>
                  <a:pt x="3832" y="5404"/>
                  <a:pt x="3700" y="5404"/>
                </a:cubicBezTo>
                <a:close/>
                <a:moveTo>
                  <a:pt x="4336" y="5404"/>
                </a:moveTo>
                <a:cubicBezTo>
                  <a:pt x="4205" y="5404"/>
                  <a:pt x="4098" y="5500"/>
                  <a:pt x="4098" y="5617"/>
                </a:cubicBezTo>
                <a:cubicBezTo>
                  <a:pt x="4098" y="5733"/>
                  <a:pt x="4205" y="5827"/>
                  <a:pt x="4336" y="5827"/>
                </a:cubicBezTo>
                <a:cubicBezTo>
                  <a:pt x="4468" y="5827"/>
                  <a:pt x="4573" y="5733"/>
                  <a:pt x="4573" y="5617"/>
                </a:cubicBezTo>
                <a:cubicBezTo>
                  <a:pt x="4573" y="5500"/>
                  <a:pt x="4468" y="5404"/>
                  <a:pt x="4336" y="5404"/>
                </a:cubicBezTo>
                <a:close/>
                <a:moveTo>
                  <a:pt x="5043" y="5404"/>
                </a:moveTo>
                <a:cubicBezTo>
                  <a:pt x="4912" y="5404"/>
                  <a:pt x="4804" y="5500"/>
                  <a:pt x="4804" y="5617"/>
                </a:cubicBezTo>
                <a:cubicBezTo>
                  <a:pt x="4804" y="5733"/>
                  <a:pt x="4912" y="5827"/>
                  <a:pt x="5043" y="5827"/>
                </a:cubicBezTo>
                <a:cubicBezTo>
                  <a:pt x="5174" y="5827"/>
                  <a:pt x="5279" y="5733"/>
                  <a:pt x="5279" y="5617"/>
                </a:cubicBezTo>
                <a:cubicBezTo>
                  <a:pt x="5279" y="5500"/>
                  <a:pt x="5174" y="5404"/>
                  <a:pt x="5043" y="5404"/>
                </a:cubicBezTo>
                <a:close/>
                <a:moveTo>
                  <a:pt x="5749" y="5404"/>
                </a:moveTo>
                <a:cubicBezTo>
                  <a:pt x="5618" y="5404"/>
                  <a:pt x="5511" y="5500"/>
                  <a:pt x="5511" y="5617"/>
                </a:cubicBezTo>
                <a:cubicBezTo>
                  <a:pt x="5511" y="5733"/>
                  <a:pt x="5618" y="5827"/>
                  <a:pt x="5749" y="5827"/>
                </a:cubicBezTo>
                <a:cubicBezTo>
                  <a:pt x="5880" y="5827"/>
                  <a:pt x="5986" y="5733"/>
                  <a:pt x="5986" y="5617"/>
                </a:cubicBezTo>
                <a:cubicBezTo>
                  <a:pt x="5986" y="5500"/>
                  <a:pt x="5880" y="5404"/>
                  <a:pt x="5749" y="5404"/>
                </a:cubicBezTo>
                <a:close/>
                <a:moveTo>
                  <a:pt x="6385" y="5404"/>
                </a:moveTo>
                <a:cubicBezTo>
                  <a:pt x="6254" y="5404"/>
                  <a:pt x="6147" y="5500"/>
                  <a:pt x="6147" y="5617"/>
                </a:cubicBezTo>
                <a:cubicBezTo>
                  <a:pt x="6147" y="5733"/>
                  <a:pt x="6254" y="5827"/>
                  <a:pt x="6385" y="5827"/>
                </a:cubicBezTo>
                <a:cubicBezTo>
                  <a:pt x="6517" y="5827"/>
                  <a:pt x="6622" y="5733"/>
                  <a:pt x="6622" y="5617"/>
                </a:cubicBezTo>
                <a:cubicBezTo>
                  <a:pt x="6622" y="5500"/>
                  <a:pt x="6517" y="5404"/>
                  <a:pt x="6385" y="5404"/>
                </a:cubicBezTo>
                <a:close/>
                <a:moveTo>
                  <a:pt x="7092" y="5404"/>
                </a:moveTo>
                <a:cubicBezTo>
                  <a:pt x="6961" y="5404"/>
                  <a:pt x="6853" y="5500"/>
                  <a:pt x="6853" y="5617"/>
                </a:cubicBezTo>
                <a:cubicBezTo>
                  <a:pt x="6853" y="5733"/>
                  <a:pt x="6961" y="5827"/>
                  <a:pt x="7092" y="5827"/>
                </a:cubicBezTo>
                <a:cubicBezTo>
                  <a:pt x="7223" y="5827"/>
                  <a:pt x="7328" y="5733"/>
                  <a:pt x="7328" y="5617"/>
                </a:cubicBezTo>
                <a:cubicBezTo>
                  <a:pt x="7328" y="5500"/>
                  <a:pt x="7223" y="5404"/>
                  <a:pt x="7092" y="5404"/>
                </a:cubicBezTo>
                <a:close/>
                <a:moveTo>
                  <a:pt x="7798" y="5404"/>
                </a:moveTo>
                <a:cubicBezTo>
                  <a:pt x="7667" y="5404"/>
                  <a:pt x="7560" y="5500"/>
                  <a:pt x="7560" y="5617"/>
                </a:cubicBezTo>
                <a:cubicBezTo>
                  <a:pt x="7560" y="5733"/>
                  <a:pt x="7667" y="5827"/>
                  <a:pt x="7798" y="5827"/>
                </a:cubicBezTo>
                <a:cubicBezTo>
                  <a:pt x="7930" y="5827"/>
                  <a:pt x="8035" y="5733"/>
                  <a:pt x="8035" y="5617"/>
                </a:cubicBezTo>
                <a:cubicBezTo>
                  <a:pt x="8035" y="5500"/>
                  <a:pt x="7930" y="5404"/>
                  <a:pt x="7798" y="5404"/>
                </a:cubicBezTo>
                <a:close/>
                <a:moveTo>
                  <a:pt x="8434" y="5404"/>
                </a:moveTo>
                <a:cubicBezTo>
                  <a:pt x="8303" y="5404"/>
                  <a:pt x="8196" y="5500"/>
                  <a:pt x="8196" y="5617"/>
                </a:cubicBezTo>
                <a:cubicBezTo>
                  <a:pt x="8196" y="5733"/>
                  <a:pt x="8303" y="5827"/>
                  <a:pt x="8434" y="5827"/>
                </a:cubicBezTo>
                <a:cubicBezTo>
                  <a:pt x="8565" y="5827"/>
                  <a:pt x="8670" y="5733"/>
                  <a:pt x="8670" y="5617"/>
                </a:cubicBezTo>
                <a:cubicBezTo>
                  <a:pt x="8670" y="5500"/>
                  <a:pt x="8565" y="5404"/>
                  <a:pt x="8434" y="5404"/>
                </a:cubicBezTo>
                <a:close/>
                <a:moveTo>
                  <a:pt x="9141" y="5404"/>
                </a:moveTo>
                <a:cubicBezTo>
                  <a:pt x="9009" y="5404"/>
                  <a:pt x="8902" y="5500"/>
                  <a:pt x="8902" y="5617"/>
                </a:cubicBezTo>
                <a:cubicBezTo>
                  <a:pt x="8902" y="5733"/>
                  <a:pt x="9009" y="5827"/>
                  <a:pt x="9141" y="5827"/>
                </a:cubicBezTo>
                <a:cubicBezTo>
                  <a:pt x="9272" y="5827"/>
                  <a:pt x="9377" y="5733"/>
                  <a:pt x="9377" y="5617"/>
                </a:cubicBezTo>
                <a:cubicBezTo>
                  <a:pt x="9377" y="5500"/>
                  <a:pt x="9272" y="5404"/>
                  <a:pt x="9141" y="5404"/>
                </a:cubicBezTo>
                <a:close/>
                <a:moveTo>
                  <a:pt x="9847" y="5404"/>
                </a:moveTo>
                <a:cubicBezTo>
                  <a:pt x="9716" y="5404"/>
                  <a:pt x="9609" y="5500"/>
                  <a:pt x="9609" y="5617"/>
                </a:cubicBezTo>
                <a:cubicBezTo>
                  <a:pt x="9609" y="5733"/>
                  <a:pt x="9716" y="5827"/>
                  <a:pt x="9847" y="5827"/>
                </a:cubicBezTo>
                <a:cubicBezTo>
                  <a:pt x="9978" y="5827"/>
                  <a:pt x="10084" y="5733"/>
                  <a:pt x="10084" y="5617"/>
                </a:cubicBezTo>
                <a:cubicBezTo>
                  <a:pt x="10084" y="5500"/>
                  <a:pt x="9978" y="5404"/>
                  <a:pt x="9847" y="5404"/>
                </a:cubicBezTo>
                <a:close/>
                <a:moveTo>
                  <a:pt x="10483" y="5404"/>
                </a:moveTo>
                <a:cubicBezTo>
                  <a:pt x="10352" y="5404"/>
                  <a:pt x="10245" y="5500"/>
                  <a:pt x="10245" y="5617"/>
                </a:cubicBezTo>
                <a:cubicBezTo>
                  <a:pt x="10245" y="5733"/>
                  <a:pt x="10352" y="5827"/>
                  <a:pt x="10483" y="5827"/>
                </a:cubicBezTo>
                <a:cubicBezTo>
                  <a:pt x="10614" y="5827"/>
                  <a:pt x="10719" y="5733"/>
                  <a:pt x="10719" y="5617"/>
                </a:cubicBezTo>
                <a:cubicBezTo>
                  <a:pt x="10719" y="5500"/>
                  <a:pt x="10614" y="5404"/>
                  <a:pt x="10483" y="5404"/>
                </a:cubicBezTo>
                <a:close/>
                <a:moveTo>
                  <a:pt x="11190" y="5404"/>
                </a:moveTo>
                <a:cubicBezTo>
                  <a:pt x="11058" y="5404"/>
                  <a:pt x="10951" y="5500"/>
                  <a:pt x="10951" y="5617"/>
                </a:cubicBezTo>
                <a:cubicBezTo>
                  <a:pt x="10951" y="5733"/>
                  <a:pt x="11058" y="5827"/>
                  <a:pt x="11190" y="5827"/>
                </a:cubicBezTo>
                <a:cubicBezTo>
                  <a:pt x="11321" y="5827"/>
                  <a:pt x="11426" y="5733"/>
                  <a:pt x="11426" y="5617"/>
                </a:cubicBezTo>
                <a:cubicBezTo>
                  <a:pt x="11426" y="5500"/>
                  <a:pt x="11321" y="5404"/>
                  <a:pt x="11190" y="5404"/>
                </a:cubicBezTo>
                <a:close/>
                <a:moveTo>
                  <a:pt x="11826" y="5404"/>
                </a:moveTo>
                <a:cubicBezTo>
                  <a:pt x="11694" y="5404"/>
                  <a:pt x="11587" y="5500"/>
                  <a:pt x="11587" y="5617"/>
                </a:cubicBezTo>
                <a:cubicBezTo>
                  <a:pt x="11587" y="5733"/>
                  <a:pt x="11694" y="5827"/>
                  <a:pt x="11826" y="5827"/>
                </a:cubicBezTo>
                <a:cubicBezTo>
                  <a:pt x="11957" y="5827"/>
                  <a:pt x="12062" y="5733"/>
                  <a:pt x="12062" y="5617"/>
                </a:cubicBezTo>
                <a:cubicBezTo>
                  <a:pt x="12062" y="5500"/>
                  <a:pt x="11957" y="5404"/>
                  <a:pt x="11826" y="5404"/>
                </a:cubicBezTo>
                <a:close/>
                <a:moveTo>
                  <a:pt x="12532" y="5404"/>
                </a:moveTo>
                <a:cubicBezTo>
                  <a:pt x="12401" y="5404"/>
                  <a:pt x="12294" y="5500"/>
                  <a:pt x="12294" y="5617"/>
                </a:cubicBezTo>
                <a:cubicBezTo>
                  <a:pt x="12294" y="5733"/>
                  <a:pt x="12401" y="5827"/>
                  <a:pt x="12532" y="5827"/>
                </a:cubicBezTo>
                <a:cubicBezTo>
                  <a:pt x="12663" y="5827"/>
                  <a:pt x="12768" y="5733"/>
                  <a:pt x="12768" y="5617"/>
                </a:cubicBezTo>
                <a:cubicBezTo>
                  <a:pt x="12768" y="5500"/>
                  <a:pt x="12663" y="5404"/>
                  <a:pt x="12532" y="5404"/>
                </a:cubicBezTo>
                <a:close/>
                <a:moveTo>
                  <a:pt x="13239" y="5404"/>
                </a:moveTo>
                <a:cubicBezTo>
                  <a:pt x="13107" y="5404"/>
                  <a:pt x="13000" y="5500"/>
                  <a:pt x="13000" y="5617"/>
                </a:cubicBezTo>
                <a:cubicBezTo>
                  <a:pt x="13000" y="5733"/>
                  <a:pt x="13107" y="5827"/>
                  <a:pt x="13239" y="5827"/>
                </a:cubicBezTo>
                <a:cubicBezTo>
                  <a:pt x="13370" y="5827"/>
                  <a:pt x="13475" y="5733"/>
                  <a:pt x="13475" y="5617"/>
                </a:cubicBezTo>
                <a:cubicBezTo>
                  <a:pt x="13475" y="5500"/>
                  <a:pt x="13370" y="5404"/>
                  <a:pt x="13239" y="5404"/>
                </a:cubicBezTo>
                <a:close/>
                <a:moveTo>
                  <a:pt x="13875" y="5404"/>
                </a:moveTo>
                <a:cubicBezTo>
                  <a:pt x="13743" y="5404"/>
                  <a:pt x="13636" y="5500"/>
                  <a:pt x="13636" y="5617"/>
                </a:cubicBezTo>
                <a:cubicBezTo>
                  <a:pt x="13636" y="5733"/>
                  <a:pt x="13743" y="5827"/>
                  <a:pt x="13875" y="5827"/>
                </a:cubicBezTo>
                <a:cubicBezTo>
                  <a:pt x="14005" y="5827"/>
                  <a:pt x="14111" y="5733"/>
                  <a:pt x="14111" y="5617"/>
                </a:cubicBezTo>
                <a:cubicBezTo>
                  <a:pt x="14111" y="5500"/>
                  <a:pt x="14005" y="5404"/>
                  <a:pt x="13875" y="5404"/>
                </a:cubicBezTo>
                <a:close/>
                <a:moveTo>
                  <a:pt x="14581" y="5404"/>
                </a:moveTo>
                <a:cubicBezTo>
                  <a:pt x="14450" y="5404"/>
                  <a:pt x="14343" y="5500"/>
                  <a:pt x="14343" y="5617"/>
                </a:cubicBezTo>
                <a:cubicBezTo>
                  <a:pt x="14343" y="5733"/>
                  <a:pt x="14450" y="5827"/>
                  <a:pt x="14581" y="5827"/>
                </a:cubicBezTo>
                <a:cubicBezTo>
                  <a:pt x="14712" y="5827"/>
                  <a:pt x="14817" y="5733"/>
                  <a:pt x="14817" y="5617"/>
                </a:cubicBezTo>
                <a:cubicBezTo>
                  <a:pt x="14817" y="5500"/>
                  <a:pt x="14712" y="5404"/>
                  <a:pt x="14581" y="5404"/>
                </a:cubicBezTo>
                <a:close/>
                <a:moveTo>
                  <a:pt x="15217" y="5404"/>
                </a:moveTo>
                <a:cubicBezTo>
                  <a:pt x="15086" y="5404"/>
                  <a:pt x="14978" y="5500"/>
                  <a:pt x="14978" y="5617"/>
                </a:cubicBezTo>
                <a:cubicBezTo>
                  <a:pt x="14978" y="5733"/>
                  <a:pt x="15086" y="5827"/>
                  <a:pt x="15217" y="5827"/>
                </a:cubicBezTo>
                <a:cubicBezTo>
                  <a:pt x="15348" y="5827"/>
                  <a:pt x="15453" y="5733"/>
                  <a:pt x="15453" y="5617"/>
                </a:cubicBezTo>
                <a:cubicBezTo>
                  <a:pt x="15453" y="5500"/>
                  <a:pt x="15348" y="5404"/>
                  <a:pt x="15217" y="5404"/>
                </a:cubicBezTo>
                <a:close/>
                <a:moveTo>
                  <a:pt x="15923" y="5404"/>
                </a:moveTo>
                <a:cubicBezTo>
                  <a:pt x="15792" y="5404"/>
                  <a:pt x="15685" y="5500"/>
                  <a:pt x="15685" y="5617"/>
                </a:cubicBezTo>
                <a:cubicBezTo>
                  <a:pt x="15685" y="5733"/>
                  <a:pt x="15792" y="5827"/>
                  <a:pt x="15923" y="5827"/>
                </a:cubicBezTo>
                <a:cubicBezTo>
                  <a:pt x="16054" y="5827"/>
                  <a:pt x="16160" y="5733"/>
                  <a:pt x="16160" y="5617"/>
                </a:cubicBezTo>
                <a:cubicBezTo>
                  <a:pt x="16160" y="5500"/>
                  <a:pt x="16054" y="5404"/>
                  <a:pt x="15923" y="5404"/>
                </a:cubicBezTo>
                <a:close/>
                <a:moveTo>
                  <a:pt x="16630" y="5404"/>
                </a:moveTo>
                <a:cubicBezTo>
                  <a:pt x="16499" y="5404"/>
                  <a:pt x="16392" y="5500"/>
                  <a:pt x="16392" y="5617"/>
                </a:cubicBezTo>
                <a:cubicBezTo>
                  <a:pt x="16392" y="5733"/>
                  <a:pt x="16499" y="5827"/>
                  <a:pt x="16630" y="5827"/>
                </a:cubicBezTo>
                <a:cubicBezTo>
                  <a:pt x="16761" y="5827"/>
                  <a:pt x="16866" y="5733"/>
                  <a:pt x="16866" y="5617"/>
                </a:cubicBezTo>
                <a:cubicBezTo>
                  <a:pt x="16866" y="5500"/>
                  <a:pt x="16761" y="5404"/>
                  <a:pt x="16630" y="5404"/>
                </a:cubicBezTo>
                <a:close/>
                <a:moveTo>
                  <a:pt x="17266" y="5404"/>
                </a:moveTo>
                <a:cubicBezTo>
                  <a:pt x="17134" y="5404"/>
                  <a:pt x="17027" y="5500"/>
                  <a:pt x="17027" y="5617"/>
                </a:cubicBezTo>
                <a:cubicBezTo>
                  <a:pt x="17027" y="5733"/>
                  <a:pt x="17134" y="5827"/>
                  <a:pt x="17266" y="5827"/>
                </a:cubicBezTo>
                <a:cubicBezTo>
                  <a:pt x="17397" y="5827"/>
                  <a:pt x="17502" y="5733"/>
                  <a:pt x="17502" y="5617"/>
                </a:cubicBezTo>
                <a:cubicBezTo>
                  <a:pt x="17502" y="5500"/>
                  <a:pt x="17397" y="5404"/>
                  <a:pt x="17266" y="5404"/>
                </a:cubicBezTo>
                <a:close/>
                <a:moveTo>
                  <a:pt x="238" y="6033"/>
                </a:moveTo>
                <a:cubicBezTo>
                  <a:pt x="107" y="6033"/>
                  <a:pt x="0" y="6128"/>
                  <a:pt x="0" y="6245"/>
                </a:cubicBezTo>
                <a:cubicBezTo>
                  <a:pt x="0" y="6362"/>
                  <a:pt x="107" y="6455"/>
                  <a:pt x="238" y="6455"/>
                </a:cubicBezTo>
                <a:cubicBezTo>
                  <a:pt x="370" y="6455"/>
                  <a:pt x="475" y="6362"/>
                  <a:pt x="475" y="6245"/>
                </a:cubicBezTo>
                <a:cubicBezTo>
                  <a:pt x="475" y="6128"/>
                  <a:pt x="370" y="6033"/>
                  <a:pt x="238" y="6033"/>
                </a:cubicBezTo>
                <a:close/>
                <a:moveTo>
                  <a:pt x="1016" y="6033"/>
                </a:moveTo>
                <a:cubicBezTo>
                  <a:pt x="884" y="6033"/>
                  <a:pt x="777" y="6128"/>
                  <a:pt x="777" y="6245"/>
                </a:cubicBezTo>
                <a:cubicBezTo>
                  <a:pt x="777" y="6362"/>
                  <a:pt x="884" y="6455"/>
                  <a:pt x="1016" y="6455"/>
                </a:cubicBezTo>
                <a:cubicBezTo>
                  <a:pt x="1147" y="6455"/>
                  <a:pt x="1252" y="6362"/>
                  <a:pt x="1252" y="6245"/>
                </a:cubicBezTo>
                <a:cubicBezTo>
                  <a:pt x="1252" y="6128"/>
                  <a:pt x="1147" y="6033"/>
                  <a:pt x="1016" y="6033"/>
                </a:cubicBezTo>
                <a:close/>
                <a:moveTo>
                  <a:pt x="1652" y="6033"/>
                </a:moveTo>
                <a:cubicBezTo>
                  <a:pt x="1520" y="6033"/>
                  <a:pt x="1413" y="6128"/>
                  <a:pt x="1413" y="6245"/>
                </a:cubicBezTo>
                <a:cubicBezTo>
                  <a:pt x="1413" y="6362"/>
                  <a:pt x="1520" y="6455"/>
                  <a:pt x="1652" y="6455"/>
                </a:cubicBezTo>
                <a:cubicBezTo>
                  <a:pt x="1783" y="6455"/>
                  <a:pt x="1888" y="6362"/>
                  <a:pt x="1888" y="6245"/>
                </a:cubicBezTo>
                <a:cubicBezTo>
                  <a:pt x="1888" y="6128"/>
                  <a:pt x="1783" y="6033"/>
                  <a:pt x="1652" y="6033"/>
                </a:cubicBezTo>
                <a:close/>
                <a:moveTo>
                  <a:pt x="2287" y="6033"/>
                </a:moveTo>
                <a:cubicBezTo>
                  <a:pt x="2156" y="6033"/>
                  <a:pt x="2049" y="6128"/>
                  <a:pt x="2049" y="6245"/>
                </a:cubicBezTo>
                <a:cubicBezTo>
                  <a:pt x="2049" y="6362"/>
                  <a:pt x="2156" y="6455"/>
                  <a:pt x="2287" y="6455"/>
                </a:cubicBezTo>
                <a:cubicBezTo>
                  <a:pt x="2419" y="6455"/>
                  <a:pt x="2524" y="6362"/>
                  <a:pt x="2524" y="6245"/>
                </a:cubicBezTo>
                <a:cubicBezTo>
                  <a:pt x="2524" y="6128"/>
                  <a:pt x="2419" y="6033"/>
                  <a:pt x="2287" y="6033"/>
                </a:cubicBezTo>
                <a:close/>
                <a:moveTo>
                  <a:pt x="2994" y="6033"/>
                </a:moveTo>
                <a:cubicBezTo>
                  <a:pt x="2863" y="6033"/>
                  <a:pt x="2755" y="6128"/>
                  <a:pt x="2755" y="6245"/>
                </a:cubicBezTo>
                <a:cubicBezTo>
                  <a:pt x="2755" y="6362"/>
                  <a:pt x="2863" y="6455"/>
                  <a:pt x="2994" y="6455"/>
                </a:cubicBezTo>
                <a:cubicBezTo>
                  <a:pt x="3125" y="6455"/>
                  <a:pt x="3230" y="6362"/>
                  <a:pt x="3230" y="6245"/>
                </a:cubicBezTo>
                <a:cubicBezTo>
                  <a:pt x="3230" y="6128"/>
                  <a:pt x="3125" y="6033"/>
                  <a:pt x="2994" y="6033"/>
                </a:cubicBezTo>
                <a:close/>
                <a:moveTo>
                  <a:pt x="3700" y="6033"/>
                </a:moveTo>
                <a:cubicBezTo>
                  <a:pt x="3569" y="6033"/>
                  <a:pt x="3462" y="6128"/>
                  <a:pt x="3462" y="6245"/>
                </a:cubicBezTo>
                <a:cubicBezTo>
                  <a:pt x="3462" y="6362"/>
                  <a:pt x="3569" y="6455"/>
                  <a:pt x="3700" y="6455"/>
                </a:cubicBezTo>
                <a:cubicBezTo>
                  <a:pt x="3832" y="6455"/>
                  <a:pt x="3937" y="6362"/>
                  <a:pt x="3937" y="6245"/>
                </a:cubicBezTo>
                <a:cubicBezTo>
                  <a:pt x="3937" y="6128"/>
                  <a:pt x="3832" y="6033"/>
                  <a:pt x="3700" y="6033"/>
                </a:cubicBezTo>
                <a:close/>
                <a:moveTo>
                  <a:pt x="4336" y="6033"/>
                </a:moveTo>
                <a:cubicBezTo>
                  <a:pt x="4205" y="6033"/>
                  <a:pt x="4098" y="6128"/>
                  <a:pt x="4098" y="6245"/>
                </a:cubicBezTo>
                <a:cubicBezTo>
                  <a:pt x="4098" y="6362"/>
                  <a:pt x="4205" y="6455"/>
                  <a:pt x="4336" y="6455"/>
                </a:cubicBezTo>
                <a:cubicBezTo>
                  <a:pt x="4468" y="6455"/>
                  <a:pt x="4573" y="6362"/>
                  <a:pt x="4573" y="6245"/>
                </a:cubicBezTo>
                <a:cubicBezTo>
                  <a:pt x="4573" y="6128"/>
                  <a:pt x="4468" y="6033"/>
                  <a:pt x="4336" y="6033"/>
                </a:cubicBezTo>
                <a:close/>
                <a:moveTo>
                  <a:pt x="5043" y="6033"/>
                </a:moveTo>
                <a:cubicBezTo>
                  <a:pt x="4912" y="6033"/>
                  <a:pt x="4804" y="6128"/>
                  <a:pt x="4804" y="6245"/>
                </a:cubicBezTo>
                <a:cubicBezTo>
                  <a:pt x="4804" y="6362"/>
                  <a:pt x="4912" y="6455"/>
                  <a:pt x="5043" y="6455"/>
                </a:cubicBezTo>
                <a:cubicBezTo>
                  <a:pt x="5174" y="6455"/>
                  <a:pt x="5279" y="6362"/>
                  <a:pt x="5279" y="6245"/>
                </a:cubicBezTo>
                <a:cubicBezTo>
                  <a:pt x="5279" y="6128"/>
                  <a:pt x="5174" y="6033"/>
                  <a:pt x="5043" y="6033"/>
                </a:cubicBezTo>
                <a:close/>
                <a:moveTo>
                  <a:pt x="5749" y="6033"/>
                </a:moveTo>
                <a:cubicBezTo>
                  <a:pt x="5618" y="6033"/>
                  <a:pt x="5511" y="6128"/>
                  <a:pt x="5511" y="6245"/>
                </a:cubicBezTo>
                <a:cubicBezTo>
                  <a:pt x="5511" y="6362"/>
                  <a:pt x="5618" y="6455"/>
                  <a:pt x="5749" y="6455"/>
                </a:cubicBezTo>
                <a:cubicBezTo>
                  <a:pt x="5880" y="6455"/>
                  <a:pt x="5986" y="6362"/>
                  <a:pt x="5986" y="6245"/>
                </a:cubicBezTo>
                <a:cubicBezTo>
                  <a:pt x="5986" y="6128"/>
                  <a:pt x="5880" y="6033"/>
                  <a:pt x="5749" y="6033"/>
                </a:cubicBezTo>
                <a:close/>
                <a:moveTo>
                  <a:pt x="6385" y="6033"/>
                </a:moveTo>
                <a:cubicBezTo>
                  <a:pt x="6254" y="6033"/>
                  <a:pt x="6147" y="6128"/>
                  <a:pt x="6147" y="6245"/>
                </a:cubicBezTo>
                <a:cubicBezTo>
                  <a:pt x="6147" y="6362"/>
                  <a:pt x="6254" y="6455"/>
                  <a:pt x="6385" y="6455"/>
                </a:cubicBezTo>
                <a:cubicBezTo>
                  <a:pt x="6517" y="6455"/>
                  <a:pt x="6622" y="6362"/>
                  <a:pt x="6622" y="6245"/>
                </a:cubicBezTo>
                <a:cubicBezTo>
                  <a:pt x="6622" y="6128"/>
                  <a:pt x="6517" y="6033"/>
                  <a:pt x="6385" y="6033"/>
                </a:cubicBezTo>
                <a:close/>
                <a:moveTo>
                  <a:pt x="7092" y="6033"/>
                </a:moveTo>
                <a:cubicBezTo>
                  <a:pt x="6961" y="6033"/>
                  <a:pt x="6853" y="6128"/>
                  <a:pt x="6853" y="6245"/>
                </a:cubicBezTo>
                <a:cubicBezTo>
                  <a:pt x="6853" y="6362"/>
                  <a:pt x="6961" y="6455"/>
                  <a:pt x="7092" y="6455"/>
                </a:cubicBezTo>
                <a:cubicBezTo>
                  <a:pt x="7223" y="6455"/>
                  <a:pt x="7328" y="6362"/>
                  <a:pt x="7328" y="6245"/>
                </a:cubicBezTo>
                <a:cubicBezTo>
                  <a:pt x="7328" y="6128"/>
                  <a:pt x="7223" y="6033"/>
                  <a:pt x="7092" y="6033"/>
                </a:cubicBezTo>
                <a:close/>
                <a:moveTo>
                  <a:pt x="7798" y="6033"/>
                </a:moveTo>
                <a:cubicBezTo>
                  <a:pt x="7667" y="6033"/>
                  <a:pt x="7560" y="6128"/>
                  <a:pt x="7560" y="6245"/>
                </a:cubicBezTo>
                <a:cubicBezTo>
                  <a:pt x="7560" y="6362"/>
                  <a:pt x="7667" y="6455"/>
                  <a:pt x="7798" y="6455"/>
                </a:cubicBezTo>
                <a:cubicBezTo>
                  <a:pt x="7930" y="6455"/>
                  <a:pt x="8035" y="6362"/>
                  <a:pt x="8035" y="6245"/>
                </a:cubicBezTo>
                <a:cubicBezTo>
                  <a:pt x="8035" y="6128"/>
                  <a:pt x="7930" y="6033"/>
                  <a:pt x="7798" y="6033"/>
                </a:cubicBezTo>
                <a:close/>
                <a:moveTo>
                  <a:pt x="8434" y="6033"/>
                </a:moveTo>
                <a:cubicBezTo>
                  <a:pt x="8303" y="6033"/>
                  <a:pt x="8196" y="6128"/>
                  <a:pt x="8196" y="6245"/>
                </a:cubicBezTo>
                <a:cubicBezTo>
                  <a:pt x="8196" y="6362"/>
                  <a:pt x="8303" y="6455"/>
                  <a:pt x="8434" y="6455"/>
                </a:cubicBezTo>
                <a:cubicBezTo>
                  <a:pt x="8565" y="6455"/>
                  <a:pt x="8670" y="6362"/>
                  <a:pt x="8670" y="6245"/>
                </a:cubicBezTo>
                <a:cubicBezTo>
                  <a:pt x="8670" y="6128"/>
                  <a:pt x="8565" y="6033"/>
                  <a:pt x="8434" y="6033"/>
                </a:cubicBezTo>
                <a:close/>
                <a:moveTo>
                  <a:pt x="9141" y="6033"/>
                </a:moveTo>
                <a:cubicBezTo>
                  <a:pt x="9009" y="6033"/>
                  <a:pt x="8902" y="6128"/>
                  <a:pt x="8902" y="6245"/>
                </a:cubicBezTo>
                <a:cubicBezTo>
                  <a:pt x="8902" y="6362"/>
                  <a:pt x="9009" y="6455"/>
                  <a:pt x="9141" y="6455"/>
                </a:cubicBezTo>
                <a:cubicBezTo>
                  <a:pt x="9272" y="6455"/>
                  <a:pt x="9377" y="6362"/>
                  <a:pt x="9377" y="6245"/>
                </a:cubicBezTo>
                <a:cubicBezTo>
                  <a:pt x="9377" y="6128"/>
                  <a:pt x="9272" y="6033"/>
                  <a:pt x="9141" y="6033"/>
                </a:cubicBezTo>
                <a:close/>
                <a:moveTo>
                  <a:pt x="9847" y="6033"/>
                </a:moveTo>
                <a:cubicBezTo>
                  <a:pt x="9716" y="6033"/>
                  <a:pt x="9609" y="6128"/>
                  <a:pt x="9609" y="6245"/>
                </a:cubicBezTo>
                <a:cubicBezTo>
                  <a:pt x="9609" y="6362"/>
                  <a:pt x="9716" y="6455"/>
                  <a:pt x="9847" y="6455"/>
                </a:cubicBezTo>
                <a:cubicBezTo>
                  <a:pt x="9978" y="6455"/>
                  <a:pt x="10084" y="6362"/>
                  <a:pt x="10084" y="6245"/>
                </a:cubicBezTo>
                <a:cubicBezTo>
                  <a:pt x="10084" y="6128"/>
                  <a:pt x="9978" y="6033"/>
                  <a:pt x="9847" y="6033"/>
                </a:cubicBezTo>
                <a:close/>
                <a:moveTo>
                  <a:pt x="10483" y="6033"/>
                </a:moveTo>
                <a:cubicBezTo>
                  <a:pt x="10352" y="6033"/>
                  <a:pt x="10245" y="6128"/>
                  <a:pt x="10245" y="6245"/>
                </a:cubicBezTo>
                <a:cubicBezTo>
                  <a:pt x="10245" y="6362"/>
                  <a:pt x="10352" y="6455"/>
                  <a:pt x="10483" y="6455"/>
                </a:cubicBezTo>
                <a:cubicBezTo>
                  <a:pt x="10614" y="6455"/>
                  <a:pt x="10719" y="6362"/>
                  <a:pt x="10719" y="6245"/>
                </a:cubicBezTo>
                <a:cubicBezTo>
                  <a:pt x="10719" y="6128"/>
                  <a:pt x="10614" y="6033"/>
                  <a:pt x="10483" y="6033"/>
                </a:cubicBezTo>
                <a:close/>
                <a:moveTo>
                  <a:pt x="11190" y="6033"/>
                </a:moveTo>
                <a:cubicBezTo>
                  <a:pt x="11058" y="6033"/>
                  <a:pt x="10951" y="6128"/>
                  <a:pt x="10951" y="6245"/>
                </a:cubicBezTo>
                <a:cubicBezTo>
                  <a:pt x="10951" y="6362"/>
                  <a:pt x="11058" y="6455"/>
                  <a:pt x="11190" y="6455"/>
                </a:cubicBezTo>
                <a:cubicBezTo>
                  <a:pt x="11321" y="6455"/>
                  <a:pt x="11426" y="6362"/>
                  <a:pt x="11426" y="6245"/>
                </a:cubicBezTo>
                <a:cubicBezTo>
                  <a:pt x="11426" y="6128"/>
                  <a:pt x="11321" y="6033"/>
                  <a:pt x="11190" y="6033"/>
                </a:cubicBezTo>
                <a:close/>
                <a:moveTo>
                  <a:pt x="11826" y="6033"/>
                </a:moveTo>
                <a:cubicBezTo>
                  <a:pt x="11694" y="6033"/>
                  <a:pt x="11587" y="6128"/>
                  <a:pt x="11587" y="6245"/>
                </a:cubicBezTo>
                <a:cubicBezTo>
                  <a:pt x="11587" y="6362"/>
                  <a:pt x="11694" y="6455"/>
                  <a:pt x="11826" y="6455"/>
                </a:cubicBezTo>
                <a:cubicBezTo>
                  <a:pt x="11957" y="6455"/>
                  <a:pt x="12062" y="6362"/>
                  <a:pt x="12062" y="6245"/>
                </a:cubicBezTo>
                <a:cubicBezTo>
                  <a:pt x="12062" y="6128"/>
                  <a:pt x="11957" y="6033"/>
                  <a:pt x="11826" y="6033"/>
                </a:cubicBezTo>
                <a:close/>
                <a:moveTo>
                  <a:pt x="12532" y="6033"/>
                </a:moveTo>
                <a:cubicBezTo>
                  <a:pt x="12401" y="6033"/>
                  <a:pt x="12294" y="6128"/>
                  <a:pt x="12294" y="6245"/>
                </a:cubicBezTo>
                <a:cubicBezTo>
                  <a:pt x="12294" y="6362"/>
                  <a:pt x="12401" y="6455"/>
                  <a:pt x="12532" y="6455"/>
                </a:cubicBezTo>
                <a:cubicBezTo>
                  <a:pt x="12663" y="6455"/>
                  <a:pt x="12768" y="6362"/>
                  <a:pt x="12768" y="6245"/>
                </a:cubicBezTo>
                <a:cubicBezTo>
                  <a:pt x="12768" y="6128"/>
                  <a:pt x="12663" y="6033"/>
                  <a:pt x="12532" y="6033"/>
                </a:cubicBezTo>
                <a:close/>
                <a:moveTo>
                  <a:pt x="13239" y="6033"/>
                </a:moveTo>
                <a:cubicBezTo>
                  <a:pt x="13107" y="6033"/>
                  <a:pt x="13000" y="6128"/>
                  <a:pt x="13000" y="6245"/>
                </a:cubicBezTo>
                <a:cubicBezTo>
                  <a:pt x="13000" y="6362"/>
                  <a:pt x="13107" y="6455"/>
                  <a:pt x="13239" y="6455"/>
                </a:cubicBezTo>
                <a:cubicBezTo>
                  <a:pt x="13370" y="6455"/>
                  <a:pt x="13475" y="6362"/>
                  <a:pt x="13475" y="6245"/>
                </a:cubicBezTo>
                <a:cubicBezTo>
                  <a:pt x="13475" y="6128"/>
                  <a:pt x="13370" y="6033"/>
                  <a:pt x="13239" y="6033"/>
                </a:cubicBezTo>
                <a:close/>
                <a:moveTo>
                  <a:pt x="13875" y="6033"/>
                </a:moveTo>
                <a:cubicBezTo>
                  <a:pt x="13743" y="6033"/>
                  <a:pt x="13636" y="6128"/>
                  <a:pt x="13636" y="6245"/>
                </a:cubicBezTo>
                <a:cubicBezTo>
                  <a:pt x="13636" y="6362"/>
                  <a:pt x="13743" y="6455"/>
                  <a:pt x="13875" y="6455"/>
                </a:cubicBezTo>
                <a:cubicBezTo>
                  <a:pt x="14005" y="6455"/>
                  <a:pt x="14111" y="6362"/>
                  <a:pt x="14111" y="6245"/>
                </a:cubicBezTo>
                <a:cubicBezTo>
                  <a:pt x="14111" y="6128"/>
                  <a:pt x="14005" y="6033"/>
                  <a:pt x="13875" y="6033"/>
                </a:cubicBezTo>
                <a:close/>
                <a:moveTo>
                  <a:pt x="14581" y="6033"/>
                </a:moveTo>
                <a:cubicBezTo>
                  <a:pt x="14450" y="6033"/>
                  <a:pt x="14343" y="6128"/>
                  <a:pt x="14343" y="6245"/>
                </a:cubicBezTo>
                <a:cubicBezTo>
                  <a:pt x="14343" y="6362"/>
                  <a:pt x="14450" y="6455"/>
                  <a:pt x="14581" y="6455"/>
                </a:cubicBezTo>
                <a:cubicBezTo>
                  <a:pt x="14712" y="6455"/>
                  <a:pt x="14817" y="6362"/>
                  <a:pt x="14817" y="6245"/>
                </a:cubicBezTo>
                <a:cubicBezTo>
                  <a:pt x="14817" y="6128"/>
                  <a:pt x="14712" y="6033"/>
                  <a:pt x="14581" y="6033"/>
                </a:cubicBezTo>
                <a:close/>
                <a:moveTo>
                  <a:pt x="15217" y="6033"/>
                </a:moveTo>
                <a:cubicBezTo>
                  <a:pt x="15086" y="6033"/>
                  <a:pt x="14978" y="6128"/>
                  <a:pt x="14978" y="6245"/>
                </a:cubicBezTo>
                <a:cubicBezTo>
                  <a:pt x="14978" y="6362"/>
                  <a:pt x="15086" y="6455"/>
                  <a:pt x="15217" y="6455"/>
                </a:cubicBezTo>
                <a:cubicBezTo>
                  <a:pt x="15348" y="6455"/>
                  <a:pt x="15453" y="6362"/>
                  <a:pt x="15453" y="6245"/>
                </a:cubicBezTo>
                <a:cubicBezTo>
                  <a:pt x="15453" y="6128"/>
                  <a:pt x="15348" y="6033"/>
                  <a:pt x="15217" y="6033"/>
                </a:cubicBezTo>
                <a:close/>
                <a:moveTo>
                  <a:pt x="15923" y="6033"/>
                </a:moveTo>
                <a:cubicBezTo>
                  <a:pt x="15792" y="6033"/>
                  <a:pt x="15685" y="6128"/>
                  <a:pt x="15685" y="6245"/>
                </a:cubicBezTo>
                <a:cubicBezTo>
                  <a:pt x="15685" y="6362"/>
                  <a:pt x="15792" y="6455"/>
                  <a:pt x="15923" y="6455"/>
                </a:cubicBezTo>
                <a:cubicBezTo>
                  <a:pt x="16054" y="6455"/>
                  <a:pt x="16160" y="6362"/>
                  <a:pt x="16160" y="6245"/>
                </a:cubicBezTo>
                <a:cubicBezTo>
                  <a:pt x="16160" y="6128"/>
                  <a:pt x="16054" y="6033"/>
                  <a:pt x="15923" y="6033"/>
                </a:cubicBezTo>
                <a:close/>
                <a:moveTo>
                  <a:pt x="16630" y="6033"/>
                </a:moveTo>
                <a:cubicBezTo>
                  <a:pt x="16499" y="6033"/>
                  <a:pt x="16392" y="6128"/>
                  <a:pt x="16392" y="6245"/>
                </a:cubicBezTo>
                <a:cubicBezTo>
                  <a:pt x="16392" y="6362"/>
                  <a:pt x="16499" y="6455"/>
                  <a:pt x="16630" y="6455"/>
                </a:cubicBezTo>
                <a:cubicBezTo>
                  <a:pt x="16761" y="6455"/>
                  <a:pt x="16866" y="6362"/>
                  <a:pt x="16866" y="6245"/>
                </a:cubicBezTo>
                <a:cubicBezTo>
                  <a:pt x="16866" y="6128"/>
                  <a:pt x="16761" y="6033"/>
                  <a:pt x="16630" y="6033"/>
                </a:cubicBezTo>
                <a:close/>
                <a:moveTo>
                  <a:pt x="17266" y="6033"/>
                </a:moveTo>
                <a:cubicBezTo>
                  <a:pt x="17134" y="6033"/>
                  <a:pt x="17027" y="6128"/>
                  <a:pt x="17027" y="6245"/>
                </a:cubicBezTo>
                <a:cubicBezTo>
                  <a:pt x="17027" y="6362"/>
                  <a:pt x="17134" y="6455"/>
                  <a:pt x="17266" y="6455"/>
                </a:cubicBezTo>
                <a:cubicBezTo>
                  <a:pt x="17397" y="6455"/>
                  <a:pt x="17502" y="6362"/>
                  <a:pt x="17502" y="6245"/>
                </a:cubicBezTo>
                <a:cubicBezTo>
                  <a:pt x="17502" y="6128"/>
                  <a:pt x="17397" y="6033"/>
                  <a:pt x="17266" y="6033"/>
                </a:cubicBezTo>
                <a:close/>
                <a:moveTo>
                  <a:pt x="1016" y="6661"/>
                </a:moveTo>
                <a:cubicBezTo>
                  <a:pt x="884" y="6661"/>
                  <a:pt x="777" y="6757"/>
                  <a:pt x="777" y="6873"/>
                </a:cubicBezTo>
                <a:cubicBezTo>
                  <a:pt x="777" y="6990"/>
                  <a:pt x="884" y="7083"/>
                  <a:pt x="1016" y="7083"/>
                </a:cubicBezTo>
                <a:cubicBezTo>
                  <a:pt x="1147" y="7083"/>
                  <a:pt x="1252" y="6990"/>
                  <a:pt x="1252" y="6873"/>
                </a:cubicBezTo>
                <a:cubicBezTo>
                  <a:pt x="1252" y="6757"/>
                  <a:pt x="1147" y="6661"/>
                  <a:pt x="1016" y="6661"/>
                </a:cubicBezTo>
                <a:close/>
                <a:moveTo>
                  <a:pt x="1652" y="6661"/>
                </a:moveTo>
                <a:cubicBezTo>
                  <a:pt x="1520" y="6661"/>
                  <a:pt x="1413" y="6757"/>
                  <a:pt x="1413" y="6873"/>
                </a:cubicBezTo>
                <a:cubicBezTo>
                  <a:pt x="1413" y="6990"/>
                  <a:pt x="1520" y="7083"/>
                  <a:pt x="1652" y="7083"/>
                </a:cubicBezTo>
                <a:cubicBezTo>
                  <a:pt x="1783" y="7083"/>
                  <a:pt x="1888" y="6990"/>
                  <a:pt x="1888" y="6873"/>
                </a:cubicBezTo>
                <a:cubicBezTo>
                  <a:pt x="1888" y="6757"/>
                  <a:pt x="1783" y="6661"/>
                  <a:pt x="1652" y="6661"/>
                </a:cubicBezTo>
                <a:close/>
                <a:moveTo>
                  <a:pt x="2287" y="6661"/>
                </a:moveTo>
                <a:cubicBezTo>
                  <a:pt x="2156" y="6661"/>
                  <a:pt x="2049" y="6757"/>
                  <a:pt x="2049" y="6873"/>
                </a:cubicBezTo>
                <a:cubicBezTo>
                  <a:pt x="2049" y="6990"/>
                  <a:pt x="2156" y="7083"/>
                  <a:pt x="2287" y="7083"/>
                </a:cubicBezTo>
                <a:cubicBezTo>
                  <a:pt x="2419" y="7083"/>
                  <a:pt x="2524" y="6990"/>
                  <a:pt x="2524" y="6873"/>
                </a:cubicBezTo>
                <a:cubicBezTo>
                  <a:pt x="2524" y="6757"/>
                  <a:pt x="2419" y="6661"/>
                  <a:pt x="2287" y="6661"/>
                </a:cubicBezTo>
                <a:close/>
                <a:moveTo>
                  <a:pt x="2994" y="6661"/>
                </a:moveTo>
                <a:cubicBezTo>
                  <a:pt x="2863" y="6661"/>
                  <a:pt x="2755" y="6757"/>
                  <a:pt x="2755" y="6873"/>
                </a:cubicBezTo>
                <a:cubicBezTo>
                  <a:pt x="2755" y="6990"/>
                  <a:pt x="2863" y="7083"/>
                  <a:pt x="2994" y="7083"/>
                </a:cubicBezTo>
                <a:cubicBezTo>
                  <a:pt x="3125" y="7083"/>
                  <a:pt x="3230" y="6990"/>
                  <a:pt x="3230" y="6873"/>
                </a:cubicBezTo>
                <a:cubicBezTo>
                  <a:pt x="3230" y="6757"/>
                  <a:pt x="3125" y="6661"/>
                  <a:pt x="2994" y="6661"/>
                </a:cubicBezTo>
                <a:close/>
                <a:moveTo>
                  <a:pt x="3700" y="6661"/>
                </a:moveTo>
                <a:cubicBezTo>
                  <a:pt x="3569" y="6661"/>
                  <a:pt x="3462" y="6757"/>
                  <a:pt x="3462" y="6873"/>
                </a:cubicBezTo>
                <a:cubicBezTo>
                  <a:pt x="3462" y="6990"/>
                  <a:pt x="3569" y="7083"/>
                  <a:pt x="3700" y="7083"/>
                </a:cubicBezTo>
                <a:cubicBezTo>
                  <a:pt x="3832" y="7083"/>
                  <a:pt x="3937" y="6990"/>
                  <a:pt x="3937" y="6873"/>
                </a:cubicBezTo>
                <a:cubicBezTo>
                  <a:pt x="3937" y="6757"/>
                  <a:pt x="3832" y="6661"/>
                  <a:pt x="3700" y="6661"/>
                </a:cubicBezTo>
                <a:close/>
                <a:moveTo>
                  <a:pt x="4336" y="6661"/>
                </a:moveTo>
                <a:cubicBezTo>
                  <a:pt x="4205" y="6661"/>
                  <a:pt x="4098" y="6757"/>
                  <a:pt x="4098" y="6873"/>
                </a:cubicBezTo>
                <a:cubicBezTo>
                  <a:pt x="4098" y="6990"/>
                  <a:pt x="4205" y="7083"/>
                  <a:pt x="4336" y="7083"/>
                </a:cubicBezTo>
                <a:cubicBezTo>
                  <a:pt x="4468" y="7083"/>
                  <a:pt x="4573" y="6990"/>
                  <a:pt x="4573" y="6873"/>
                </a:cubicBezTo>
                <a:cubicBezTo>
                  <a:pt x="4573" y="6757"/>
                  <a:pt x="4468" y="6661"/>
                  <a:pt x="4336" y="6661"/>
                </a:cubicBezTo>
                <a:close/>
                <a:moveTo>
                  <a:pt x="5043" y="6661"/>
                </a:moveTo>
                <a:cubicBezTo>
                  <a:pt x="4912" y="6661"/>
                  <a:pt x="4804" y="6757"/>
                  <a:pt x="4804" y="6873"/>
                </a:cubicBezTo>
                <a:cubicBezTo>
                  <a:pt x="4804" y="6990"/>
                  <a:pt x="4912" y="7083"/>
                  <a:pt x="5043" y="7083"/>
                </a:cubicBezTo>
                <a:cubicBezTo>
                  <a:pt x="5174" y="7083"/>
                  <a:pt x="5279" y="6990"/>
                  <a:pt x="5279" y="6873"/>
                </a:cubicBezTo>
                <a:cubicBezTo>
                  <a:pt x="5279" y="6757"/>
                  <a:pt x="5174" y="6661"/>
                  <a:pt x="5043" y="6661"/>
                </a:cubicBezTo>
                <a:close/>
                <a:moveTo>
                  <a:pt x="5749" y="6661"/>
                </a:moveTo>
                <a:cubicBezTo>
                  <a:pt x="5618" y="6661"/>
                  <a:pt x="5511" y="6757"/>
                  <a:pt x="5511" y="6873"/>
                </a:cubicBezTo>
                <a:cubicBezTo>
                  <a:pt x="5511" y="6990"/>
                  <a:pt x="5618" y="7083"/>
                  <a:pt x="5749" y="7083"/>
                </a:cubicBezTo>
                <a:cubicBezTo>
                  <a:pt x="5880" y="7083"/>
                  <a:pt x="5986" y="6990"/>
                  <a:pt x="5986" y="6873"/>
                </a:cubicBezTo>
                <a:cubicBezTo>
                  <a:pt x="5986" y="6757"/>
                  <a:pt x="5880" y="6661"/>
                  <a:pt x="5749" y="6661"/>
                </a:cubicBezTo>
                <a:close/>
                <a:moveTo>
                  <a:pt x="6385" y="6661"/>
                </a:moveTo>
                <a:cubicBezTo>
                  <a:pt x="6254" y="6661"/>
                  <a:pt x="6147" y="6757"/>
                  <a:pt x="6147" y="6873"/>
                </a:cubicBezTo>
                <a:cubicBezTo>
                  <a:pt x="6147" y="6990"/>
                  <a:pt x="6254" y="7083"/>
                  <a:pt x="6385" y="7083"/>
                </a:cubicBezTo>
                <a:cubicBezTo>
                  <a:pt x="6517" y="7083"/>
                  <a:pt x="6622" y="6990"/>
                  <a:pt x="6622" y="6873"/>
                </a:cubicBezTo>
                <a:cubicBezTo>
                  <a:pt x="6622" y="6757"/>
                  <a:pt x="6517" y="6661"/>
                  <a:pt x="6385" y="6661"/>
                </a:cubicBezTo>
                <a:close/>
                <a:moveTo>
                  <a:pt x="7092" y="6661"/>
                </a:moveTo>
                <a:cubicBezTo>
                  <a:pt x="6961" y="6661"/>
                  <a:pt x="6853" y="6757"/>
                  <a:pt x="6853" y="6873"/>
                </a:cubicBezTo>
                <a:cubicBezTo>
                  <a:pt x="6853" y="6990"/>
                  <a:pt x="6961" y="7083"/>
                  <a:pt x="7092" y="7083"/>
                </a:cubicBezTo>
                <a:cubicBezTo>
                  <a:pt x="7223" y="7083"/>
                  <a:pt x="7328" y="6990"/>
                  <a:pt x="7328" y="6873"/>
                </a:cubicBezTo>
                <a:cubicBezTo>
                  <a:pt x="7328" y="6757"/>
                  <a:pt x="7223" y="6661"/>
                  <a:pt x="7092" y="6661"/>
                </a:cubicBezTo>
                <a:close/>
                <a:moveTo>
                  <a:pt x="7798" y="6661"/>
                </a:moveTo>
                <a:cubicBezTo>
                  <a:pt x="7667" y="6661"/>
                  <a:pt x="7560" y="6757"/>
                  <a:pt x="7560" y="6873"/>
                </a:cubicBezTo>
                <a:cubicBezTo>
                  <a:pt x="7560" y="6990"/>
                  <a:pt x="7667" y="7083"/>
                  <a:pt x="7798" y="7083"/>
                </a:cubicBezTo>
                <a:cubicBezTo>
                  <a:pt x="7930" y="7083"/>
                  <a:pt x="8035" y="6990"/>
                  <a:pt x="8035" y="6873"/>
                </a:cubicBezTo>
                <a:cubicBezTo>
                  <a:pt x="8035" y="6757"/>
                  <a:pt x="7930" y="6661"/>
                  <a:pt x="7798" y="6661"/>
                </a:cubicBezTo>
                <a:close/>
                <a:moveTo>
                  <a:pt x="8434" y="6661"/>
                </a:moveTo>
                <a:cubicBezTo>
                  <a:pt x="8303" y="6661"/>
                  <a:pt x="8196" y="6757"/>
                  <a:pt x="8196" y="6873"/>
                </a:cubicBezTo>
                <a:cubicBezTo>
                  <a:pt x="8196" y="6990"/>
                  <a:pt x="8303" y="7083"/>
                  <a:pt x="8434" y="7083"/>
                </a:cubicBezTo>
                <a:cubicBezTo>
                  <a:pt x="8565" y="7083"/>
                  <a:pt x="8670" y="6990"/>
                  <a:pt x="8670" y="6873"/>
                </a:cubicBezTo>
                <a:cubicBezTo>
                  <a:pt x="8670" y="6757"/>
                  <a:pt x="8565" y="6661"/>
                  <a:pt x="8434" y="6661"/>
                </a:cubicBezTo>
                <a:close/>
                <a:moveTo>
                  <a:pt x="9141" y="6661"/>
                </a:moveTo>
                <a:cubicBezTo>
                  <a:pt x="9009" y="6661"/>
                  <a:pt x="8902" y="6757"/>
                  <a:pt x="8902" y="6873"/>
                </a:cubicBezTo>
                <a:cubicBezTo>
                  <a:pt x="8902" y="6990"/>
                  <a:pt x="9009" y="7083"/>
                  <a:pt x="9141" y="7083"/>
                </a:cubicBezTo>
                <a:cubicBezTo>
                  <a:pt x="9272" y="7083"/>
                  <a:pt x="9377" y="6990"/>
                  <a:pt x="9377" y="6873"/>
                </a:cubicBezTo>
                <a:cubicBezTo>
                  <a:pt x="9377" y="6757"/>
                  <a:pt x="9272" y="6661"/>
                  <a:pt x="9141" y="6661"/>
                </a:cubicBezTo>
                <a:close/>
                <a:moveTo>
                  <a:pt x="9847" y="6661"/>
                </a:moveTo>
                <a:cubicBezTo>
                  <a:pt x="9716" y="6661"/>
                  <a:pt x="9609" y="6757"/>
                  <a:pt x="9609" y="6873"/>
                </a:cubicBezTo>
                <a:cubicBezTo>
                  <a:pt x="9609" y="6990"/>
                  <a:pt x="9716" y="7083"/>
                  <a:pt x="9847" y="7083"/>
                </a:cubicBezTo>
                <a:cubicBezTo>
                  <a:pt x="9978" y="7083"/>
                  <a:pt x="10084" y="6990"/>
                  <a:pt x="10084" y="6873"/>
                </a:cubicBezTo>
                <a:cubicBezTo>
                  <a:pt x="10084" y="6757"/>
                  <a:pt x="9978" y="6661"/>
                  <a:pt x="9847" y="6661"/>
                </a:cubicBezTo>
                <a:close/>
                <a:moveTo>
                  <a:pt x="10483" y="6661"/>
                </a:moveTo>
                <a:cubicBezTo>
                  <a:pt x="10352" y="6661"/>
                  <a:pt x="10245" y="6757"/>
                  <a:pt x="10245" y="6873"/>
                </a:cubicBezTo>
                <a:cubicBezTo>
                  <a:pt x="10245" y="6990"/>
                  <a:pt x="10352" y="7083"/>
                  <a:pt x="10483" y="7083"/>
                </a:cubicBezTo>
                <a:cubicBezTo>
                  <a:pt x="10614" y="7083"/>
                  <a:pt x="10719" y="6990"/>
                  <a:pt x="10719" y="6873"/>
                </a:cubicBezTo>
                <a:cubicBezTo>
                  <a:pt x="10719" y="6757"/>
                  <a:pt x="10614" y="6661"/>
                  <a:pt x="10483" y="6661"/>
                </a:cubicBezTo>
                <a:close/>
                <a:moveTo>
                  <a:pt x="11190" y="6661"/>
                </a:moveTo>
                <a:cubicBezTo>
                  <a:pt x="11058" y="6661"/>
                  <a:pt x="10951" y="6757"/>
                  <a:pt x="10951" y="6873"/>
                </a:cubicBezTo>
                <a:cubicBezTo>
                  <a:pt x="10951" y="6990"/>
                  <a:pt x="11058" y="7083"/>
                  <a:pt x="11190" y="7083"/>
                </a:cubicBezTo>
                <a:cubicBezTo>
                  <a:pt x="11321" y="7083"/>
                  <a:pt x="11426" y="6990"/>
                  <a:pt x="11426" y="6873"/>
                </a:cubicBezTo>
                <a:cubicBezTo>
                  <a:pt x="11426" y="6757"/>
                  <a:pt x="11321" y="6661"/>
                  <a:pt x="11190" y="6661"/>
                </a:cubicBezTo>
                <a:close/>
                <a:moveTo>
                  <a:pt x="11826" y="6661"/>
                </a:moveTo>
                <a:cubicBezTo>
                  <a:pt x="11694" y="6661"/>
                  <a:pt x="11587" y="6757"/>
                  <a:pt x="11587" y="6873"/>
                </a:cubicBezTo>
                <a:cubicBezTo>
                  <a:pt x="11587" y="6990"/>
                  <a:pt x="11694" y="7083"/>
                  <a:pt x="11826" y="7083"/>
                </a:cubicBezTo>
                <a:cubicBezTo>
                  <a:pt x="11957" y="7083"/>
                  <a:pt x="12062" y="6990"/>
                  <a:pt x="12062" y="6873"/>
                </a:cubicBezTo>
                <a:cubicBezTo>
                  <a:pt x="12062" y="6757"/>
                  <a:pt x="11957" y="6661"/>
                  <a:pt x="11826" y="6661"/>
                </a:cubicBezTo>
                <a:close/>
                <a:moveTo>
                  <a:pt x="12532" y="6661"/>
                </a:moveTo>
                <a:cubicBezTo>
                  <a:pt x="12401" y="6661"/>
                  <a:pt x="12294" y="6757"/>
                  <a:pt x="12294" y="6873"/>
                </a:cubicBezTo>
                <a:cubicBezTo>
                  <a:pt x="12294" y="6990"/>
                  <a:pt x="12401" y="7083"/>
                  <a:pt x="12532" y="7083"/>
                </a:cubicBezTo>
                <a:cubicBezTo>
                  <a:pt x="12663" y="7083"/>
                  <a:pt x="12768" y="6990"/>
                  <a:pt x="12768" y="6873"/>
                </a:cubicBezTo>
                <a:cubicBezTo>
                  <a:pt x="12768" y="6757"/>
                  <a:pt x="12663" y="6661"/>
                  <a:pt x="12532" y="6661"/>
                </a:cubicBezTo>
                <a:close/>
                <a:moveTo>
                  <a:pt x="13239" y="6661"/>
                </a:moveTo>
                <a:cubicBezTo>
                  <a:pt x="13107" y="6661"/>
                  <a:pt x="13000" y="6757"/>
                  <a:pt x="13000" y="6873"/>
                </a:cubicBezTo>
                <a:cubicBezTo>
                  <a:pt x="13000" y="6990"/>
                  <a:pt x="13107" y="7083"/>
                  <a:pt x="13239" y="7083"/>
                </a:cubicBezTo>
                <a:cubicBezTo>
                  <a:pt x="13370" y="7083"/>
                  <a:pt x="13475" y="6990"/>
                  <a:pt x="13475" y="6873"/>
                </a:cubicBezTo>
                <a:cubicBezTo>
                  <a:pt x="13475" y="6757"/>
                  <a:pt x="13370" y="6661"/>
                  <a:pt x="13239" y="6661"/>
                </a:cubicBezTo>
                <a:close/>
                <a:moveTo>
                  <a:pt x="13875" y="6661"/>
                </a:moveTo>
                <a:cubicBezTo>
                  <a:pt x="13743" y="6661"/>
                  <a:pt x="13636" y="6757"/>
                  <a:pt x="13636" y="6873"/>
                </a:cubicBezTo>
                <a:cubicBezTo>
                  <a:pt x="13636" y="6990"/>
                  <a:pt x="13743" y="7083"/>
                  <a:pt x="13875" y="7083"/>
                </a:cubicBezTo>
                <a:cubicBezTo>
                  <a:pt x="14005" y="7083"/>
                  <a:pt x="14111" y="6990"/>
                  <a:pt x="14111" y="6873"/>
                </a:cubicBezTo>
                <a:cubicBezTo>
                  <a:pt x="14111" y="6757"/>
                  <a:pt x="14005" y="6661"/>
                  <a:pt x="13875" y="6661"/>
                </a:cubicBezTo>
                <a:close/>
                <a:moveTo>
                  <a:pt x="14581" y="6661"/>
                </a:moveTo>
                <a:cubicBezTo>
                  <a:pt x="14450" y="6661"/>
                  <a:pt x="14343" y="6757"/>
                  <a:pt x="14343" y="6873"/>
                </a:cubicBezTo>
                <a:cubicBezTo>
                  <a:pt x="14343" y="6990"/>
                  <a:pt x="14450" y="7083"/>
                  <a:pt x="14581" y="7083"/>
                </a:cubicBezTo>
                <a:cubicBezTo>
                  <a:pt x="14712" y="7083"/>
                  <a:pt x="14817" y="6990"/>
                  <a:pt x="14817" y="6873"/>
                </a:cubicBezTo>
                <a:cubicBezTo>
                  <a:pt x="14817" y="6757"/>
                  <a:pt x="14712" y="6661"/>
                  <a:pt x="14581" y="6661"/>
                </a:cubicBezTo>
                <a:close/>
                <a:moveTo>
                  <a:pt x="15217" y="6661"/>
                </a:moveTo>
                <a:cubicBezTo>
                  <a:pt x="15086" y="6661"/>
                  <a:pt x="14978" y="6757"/>
                  <a:pt x="14978" y="6873"/>
                </a:cubicBezTo>
                <a:cubicBezTo>
                  <a:pt x="14978" y="6990"/>
                  <a:pt x="15086" y="7083"/>
                  <a:pt x="15217" y="7083"/>
                </a:cubicBezTo>
                <a:cubicBezTo>
                  <a:pt x="15348" y="7083"/>
                  <a:pt x="15453" y="6990"/>
                  <a:pt x="15453" y="6873"/>
                </a:cubicBezTo>
                <a:cubicBezTo>
                  <a:pt x="15453" y="6757"/>
                  <a:pt x="15348" y="6661"/>
                  <a:pt x="15217" y="6661"/>
                </a:cubicBezTo>
                <a:close/>
                <a:moveTo>
                  <a:pt x="15923" y="6661"/>
                </a:moveTo>
                <a:cubicBezTo>
                  <a:pt x="15792" y="6661"/>
                  <a:pt x="15685" y="6757"/>
                  <a:pt x="15685" y="6873"/>
                </a:cubicBezTo>
                <a:cubicBezTo>
                  <a:pt x="15685" y="6990"/>
                  <a:pt x="15792" y="7083"/>
                  <a:pt x="15923" y="7083"/>
                </a:cubicBezTo>
                <a:cubicBezTo>
                  <a:pt x="16054" y="7083"/>
                  <a:pt x="16160" y="6990"/>
                  <a:pt x="16160" y="6873"/>
                </a:cubicBezTo>
                <a:cubicBezTo>
                  <a:pt x="16160" y="6757"/>
                  <a:pt x="16054" y="6661"/>
                  <a:pt x="15923" y="6661"/>
                </a:cubicBezTo>
                <a:close/>
                <a:moveTo>
                  <a:pt x="16630" y="6661"/>
                </a:moveTo>
                <a:cubicBezTo>
                  <a:pt x="16499" y="6661"/>
                  <a:pt x="16392" y="6757"/>
                  <a:pt x="16392" y="6873"/>
                </a:cubicBezTo>
                <a:cubicBezTo>
                  <a:pt x="16392" y="6990"/>
                  <a:pt x="16499" y="7083"/>
                  <a:pt x="16630" y="7083"/>
                </a:cubicBezTo>
                <a:cubicBezTo>
                  <a:pt x="16761" y="7083"/>
                  <a:pt x="16866" y="6990"/>
                  <a:pt x="16866" y="6873"/>
                </a:cubicBezTo>
                <a:cubicBezTo>
                  <a:pt x="16866" y="6757"/>
                  <a:pt x="16761" y="6661"/>
                  <a:pt x="16630" y="6661"/>
                </a:cubicBezTo>
                <a:close/>
                <a:moveTo>
                  <a:pt x="17266" y="6661"/>
                </a:moveTo>
                <a:cubicBezTo>
                  <a:pt x="17134" y="6661"/>
                  <a:pt x="17027" y="6757"/>
                  <a:pt x="17027" y="6873"/>
                </a:cubicBezTo>
                <a:cubicBezTo>
                  <a:pt x="17027" y="6990"/>
                  <a:pt x="17134" y="7083"/>
                  <a:pt x="17266" y="7083"/>
                </a:cubicBezTo>
                <a:cubicBezTo>
                  <a:pt x="17397" y="7083"/>
                  <a:pt x="17502" y="6990"/>
                  <a:pt x="17502" y="6873"/>
                </a:cubicBezTo>
                <a:cubicBezTo>
                  <a:pt x="17502" y="6757"/>
                  <a:pt x="17397" y="6661"/>
                  <a:pt x="17266" y="6661"/>
                </a:cubicBezTo>
                <a:close/>
                <a:moveTo>
                  <a:pt x="17972" y="6661"/>
                </a:moveTo>
                <a:cubicBezTo>
                  <a:pt x="17841" y="6661"/>
                  <a:pt x="17734" y="6757"/>
                  <a:pt x="17734" y="6873"/>
                </a:cubicBezTo>
                <a:cubicBezTo>
                  <a:pt x="17734" y="6990"/>
                  <a:pt x="17841" y="7083"/>
                  <a:pt x="17972" y="7083"/>
                </a:cubicBezTo>
                <a:cubicBezTo>
                  <a:pt x="18104" y="7083"/>
                  <a:pt x="18209" y="6990"/>
                  <a:pt x="18209" y="6873"/>
                </a:cubicBezTo>
                <a:cubicBezTo>
                  <a:pt x="18209" y="6757"/>
                  <a:pt x="18104" y="6661"/>
                  <a:pt x="17972" y="6661"/>
                </a:cubicBezTo>
                <a:close/>
                <a:moveTo>
                  <a:pt x="18608" y="6661"/>
                </a:moveTo>
                <a:cubicBezTo>
                  <a:pt x="18477" y="6661"/>
                  <a:pt x="18370" y="6757"/>
                  <a:pt x="18370" y="6873"/>
                </a:cubicBezTo>
                <a:cubicBezTo>
                  <a:pt x="18370" y="6990"/>
                  <a:pt x="18477" y="7083"/>
                  <a:pt x="18608" y="7083"/>
                </a:cubicBezTo>
                <a:cubicBezTo>
                  <a:pt x="18739" y="7083"/>
                  <a:pt x="18845" y="6990"/>
                  <a:pt x="18845" y="6873"/>
                </a:cubicBezTo>
                <a:cubicBezTo>
                  <a:pt x="18845" y="6757"/>
                  <a:pt x="18739" y="6661"/>
                  <a:pt x="18608" y="6661"/>
                </a:cubicBezTo>
                <a:close/>
                <a:moveTo>
                  <a:pt x="19315" y="6661"/>
                </a:moveTo>
                <a:cubicBezTo>
                  <a:pt x="19183" y="6661"/>
                  <a:pt x="19076" y="6757"/>
                  <a:pt x="19076" y="6873"/>
                </a:cubicBezTo>
                <a:cubicBezTo>
                  <a:pt x="19076" y="6990"/>
                  <a:pt x="19183" y="7083"/>
                  <a:pt x="19315" y="7083"/>
                </a:cubicBezTo>
                <a:cubicBezTo>
                  <a:pt x="19446" y="7083"/>
                  <a:pt x="19551" y="6990"/>
                  <a:pt x="19551" y="6873"/>
                </a:cubicBezTo>
                <a:cubicBezTo>
                  <a:pt x="19551" y="6757"/>
                  <a:pt x="19446" y="6661"/>
                  <a:pt x="19315" y="6661"/>
                </a:cubicBezTo>
                <a:close/>
                <a:moveTo>
                  <a:pt x="20021" y="6661"/>
                </a:moveTo>
                <a:cubicBezTo>
                  <a:pt x="19890" y="6661"/>
                  <a:pt x="19783" y="6757"/>
                  <a:pt x="19783" y="6873"/>
                </a:cubicBezTo>
                <a:cubicBezTo>
                  <a:pt x="19783" y="6990"/>
                  <a:pt x="19890" y="7083"/>
                  <a:pt x="20021" y="7083"/>
                </a:cubicBezTo>
                <a:cubicBezTo>
                  <a:pt x="20153" y="7083"/>
                  <a:pt x="20258" y="6990"/>
                  <a:pt x="20258" y="6873"/>
                </a:cubicBezTo>
                <a:cubicBezTo>
                  <a:pt x="20258" y="6757"/>
                  <a:pt x="20153" y="6661"/>
                  <a:pt x="20021" y="6661"/>
                </a:cubicBezTo>
                <a:close/>
                <a:moveTo>
                  <a:pt x="1016" y="7290"/>
                </a:moveTo>
                <a:cubicBezTo>
                  <a:pt x="884" y="7290"/>
                  <a:pt x="777" y="7385"/>
                  <a:pt x="777" y="7502"/>
                </a:cubicBezTo>
                <a:cubicBezTo>
                  <a:pt x="777" y="7619"/>
                  <a:pt x="884" y="7714"/>
                  <a:pt x="1016" y="7714"/>
                </a:cubicBezTo>
                <a:cubicBezTo>
                  <a:pt x="1147" y="7714"/>
                  <a:pt x="1252" y="7619"/>
                  <a:pt x="1252" y="7502"/>
                </a:cubicBezTo>
                <a:cubicBezTo>
                  <a:pt x="1252" y="7385"/>
                  <a:pt x="1147" y="7290"/>
                  <a:pt x="1016" y="7290"/>
                </a:cubicBezTo>
                <a:close/>
                <a:moveTo>
                  <a:pt x="1652" y="7290"/>
                </a:moveTo>
                <a:cubicBezTo>
                  <a:pt x="1520" y="7290"/>
                  <a:pt x="1413" y="7385"/>
                  <a:pt x="1413" y="7502"/>
                </a:cubicBezTo>
                <a:cubicBezTo>
                  <a:pt x="1413" y="7619"/>
                  <a:pt x="1520" y="7714"/>
                  <a:pt x="1652" y="7714"/>
                </a:cubicBezTo>
                <a:cubicBezTo>
                  <a:pt x="1783" y="7714"/>
                  <a:pt x="1888" y="7619"/>
                  <a:pt x="1888" y="7502"/>
                </a:cubicBezTo>
                <a:cubicBezTo>
                  <a:pt x="1888" y="7385"/>
                  <a:pt x="1783" y="7290"/>
                  <a:pt x="1652" y="7290"/>
                </a:cubicBezTo>
                <a:close/>
                <a:moveTo>
                  <a:pt x="2287" y="7290"/>
                </a:moveTo>
                <a:cubicBezTo>
                  <a:pt x="2156" y="7290"/>
                  <a:pt x="2049" y="7385"/>
                  <a:pt x="2049" y="7502"/>
                </a:cubicBezTo>
                <a:cubicBezTo>
                  <a:pt x="2049" y="7619"/>
                  <a:pt x="2156" y="7714"/>
                  <a:pt x="2287" y="7714"/>
                </a:cubicBezTo>
                <a:cubicBezTo>
                  <a:pt x="2419" y="7714"/>
                  <a:pt x="2524" y="7619"/>
                  <a:pt x="2524" y="7502"/>
                </a:cubicBezTo>
                <a:cubicBezTo>
                  <a:pt x="2524" y="7385"/>
                  <a:pt x="2419" y="7290"/>
                  <a:pt x="2287" y="7290"/>
                </a:cubicBezTo>
                <a:close/>
                <a:moveTo>
                  <a:pt x="2994" y="7290"/>
                </a:moveTo>
                <a:cubicBezTo>
                  <a:pt x="2863" y="7290"/>
                  <a:pt x="2755" y="7385"/>
                  <a:pt x="2755" y="7502"/>
                </a:cubicBezTo>
                <a:cubicBezTo>
                  <a:pt x="2755" y="7619"/>
                  <a:pt x="2863" y="7714"/>
                  <a:pt x="2994" y="7714"/>
                </a:cubicBezTo>
                <a:cubicBezTo>
                  <a:pt x="3125" y="7714"/>
                  <a:pt x="3230" y="7619"/>
                  <a:pt x="3230" y="7502"/>
                </a:cubicBezTo>
                <a:cubicBezTo>
                  <a:pt x="3230" y="7385"/>
                  <a:pt x="3125" y="7290"/>
                  <a:pt x="2994" y="7290"/>
                </a:cubicBezTo>
                <a:close/>
                <a:moveTo>
                  <a:pt x="3700" y="7290"/>
                </a:moveTo>
                <a:cubicBezTo>
                  <a:pt x="3569" y="7290"/>
                  <a:pt x="3462" y="7385"/>
                  <a:pt x="3462" y="7502"/>
                </a:cubicBezTo>
                <a:cubicBezTo>
                  <a:pt x="3462" y="7619"/>
                  <a:pt x="3569" y="7714"/>
                  <a:pt x="3700" y="7714"/>
                </a:cubicBezTo>
                <a:cubicBezTo>
                  <a:pt x="3832" y="7714"/>
                  <a:pt x="3937" y="7619"/>
                  <a:pt x="3937" y="7502"/>
                </a:cubicBezTo>
                <a:cubicBezTo>
                  <a:pt x="3937" y="7385"/>
                  <a:pt x="3832" y="7290"/>
                  <a:pt x="3700" y="7290"/>
                </a:cubicBezTo>
                <a:close/>
                <a:moveTo>
                  <a:pt x="4336" y="7290"/>
                </a:moveTo>
                <a:cubicBezTo>
                  <a:pt x="4205" y="7290"/>
                  <a:pt x="4098" y="7385"/>
                  <a:pt x="4098" y="7502"/>
                </a:cubicBezTo>
                <a:cubicBezTo>
                  <a:pt x="4098" y="7619"/>
                  <a:pt x="4205" y="7714"/>
                  <a:pt x="4336" y="7714"/>
                </a:cubicBezTo>
                <a:cubicBezTo>
                  <a:pt x="4468" y="7714"/>
                  <a:pt x="4573" y="7619"/>
                  <a:pt x="4573" y="7502"/>
                </a:cubicBezTo>
                <a:cubicBezTo>
                  <a:pt x="4573" y="7385"/>
                  <a:pt x="4468" y="7290"/>
                  <a:pt x="4336" y="7290"/>
                </a:cubicBezTo>
                <a:close/>
                <a:moveTo>
                  <a:pt x="5043" y="7290"/>
                </a:moveTo>
                <a:cubicBezTo>
                  <a:pt x="4912" y="7290"/>
                  <a:pt x="4804" y="7385"/>
                  <a:pt x="4804" y="7502"/>
                </a:cubicBezTo>
                <a:cubicBezTo>
                  <a:pt x="4804" y="7619"/>
                  <a:pt x="4912" y="7714"/>
                  <a:pt x="5043" y="7714"/>
                </a:cubicBezTo>
                <a:cubicBezTo>
                  <a:pt x="5174" y="7714"/>
                  <a:pt x="5279" y="7619"/>
                  <a:pt x="5279" y="7502"/>
                </a:cubicBezTo>
                <a:cubicBezTo>
                  <a:pt x="5279" y="7385"/>
                  <a:pt x="5174" y="7290"/>
                  <a:pt x="5043" y="7290"/>
                </a:cubicBezTo>
                <a:close/>
                <a:moveTo>
                  <a:pt x="5749" y="7290"/>
                </a:moveTo>
                <a:cubicBezTo>
                  <a:pt x="5618" y="7290"/>
                  <a:pt x="5511" y="7385"/>
                  <a:pt x="5511" y="7502"/>
                </a:cubicBezTo>
                <a:cubicBezTo>
                  <a:pt x="5511" y="7619"/>
                  <a:pt x="5618" y="7714"/>
                  <a:pt x="5749" y="7714"/>
                </a:cubicBezTo>
                <a:cubicBezTo>
                  <a:pt x="5880" y="7714"/>
                  <a:pt x="5986" y="7619"/>
                  <a:pt x="5986" y="7502"/>
                </a:cubicBezTo>
                <a:cubicBezTo>
                  <a:pt x="5986" y="7385"/>
                  <a:pt x="5880" y="7290"/>
                  <a:pt x="5749" y="7290"/>
                </a:cubicBezTo>
                <a:close/>
                <a:moveTo>
                  <a:pt x="6385" y="7290"/>
                </a:moveTo>
                <a:cubicBezTo>
                  <a:pt x="6254" y="7290"/>
                  <a:pt x="6147" y="7385"/>
                  <a:pt x="6147" y="7502"/>
                </a:cubicBezTo>
                <a:cubicBezTo>
                  <a:pt x="6147" y="7619"/>
                  <a:pt x="6254" y="7714"/>
                  <a:pt x="6385" y="7714"/>
                </a:cubicBezTo>
                <a:cubicBezTo>
                  <a:pt x="6517" y="7714"/>
                  <a:pt x="6622" y="7619"/>
                  <a:pt x="6622" y="7502"/>
                </a:cubicBezTo>
                <a:cubicBezTo>
                  <a:pt x="6622" y="7385"/>
                  <a:pt x="6517" y="7290"/>
                  <a:pt x="6385" y="7290"/>
                </a:cubicBezTo>
                <a:close/>
                <a:moveTo>
                  <a:pt x="7092" y="7290"/>
                </a:moveTo>
                <a:cubicBezTo>
                  <a:pt x="6961" y="7290"/>
                  <a:pt x="6853" y="7385"/>
                  <a:pt x="6853" y="7502"/>
                </a:cubicBezTo>
                <a:cubicBezTo>
                  <a:pt x="6853" y="7619"/>
                  <a:pt x="6961" y="7714"/>
                  <a:pt x="7092" y="7714"/>
                </a:cubicBezTo>
                <a:cubicBezTo>
                  <a:pt x="7223" y="7714"/>
                  <a:pt x="7328" y="7619"/>
                  <a:pt x="7328" y="7502"/>
                </a:cubicBezTo>
                <a:cubicBezTo>
                  <a:pt x="7328" y="7385"/>
                  <a:pt x="7223" y="7290"/>
                  <a:pt x="7092" y="7290"/>
                </a:cubicBezTo>
                <a:close/>
                <a:moveTo>
                  <a:pt x="7798" y="7290"/>
                </a:moveTo>
                <a:cubicBezTo>
                  <a:pt x="7667" y="7290"/>
                  <a:pt x="7560" y="7385"/>
                  <a:pt x="7560" y="7502"/>
                </a:cubicBezTo>
                <a:cubicBezTo>
                  <a:pt x="7560" y="7619"/>
                  <a:pt x="7667" y="7714"/>
                  <a:pt x="7798" y="7714"/>
                </a:cubicBezTo>
                <a:cubicBezTo>
                  <a:pt x="7930" y="7714"/>
                  <a:pt x="8035" y="7619"/>
                  <a:pt x="8035" y="7502"/>
                </a:cubicBezTo>
                <a:cubicBezTo>
                  <a:pt x="8035" y="7385"/>
                  <a:pt x="7930" y="7290"/>
                  <a:pt x="7798" y="7290"/>
                </a:cubicBezTo>
                <a:close/>
                <a:moveTo>
                  <a:pt x="8434" y="7290"/>
                </a:moveTo>
                <a:cubicBezTo>
                  <a:pt x="8303" y="7290"/>
                  <a:pt x="8196" y="7385"/>
                  <a:pt x="8196" y="7502"/>
                </a:cubicBezTo>
                <a:cubicBezTo>
                  <a:pt x="8196" y="7619"/>
                  <a:pt x="8303" y="7714"/>
                  <a:pt x="8434" y="7714"/>
                </a:cubicBezTo>
                <a:cubicBezTo>
                  <a:pt x="8565" y="7714"/>
                  <a:pt x="8670" y="7619"/>
                  <a:pt x="8670" y="7502"/>
                </a:cubicBezTo>
                <a:cubicBezTo>
                  <a:pt x="8670" y="7385"/>
                  <a:pt x="8565" y="7290"/>
                  <a:pt x="8434" y="7290"/>
                </a:cubicBezTo>
                <a:close/>
                <a:moveTo>
                  <a:pt x="9141" y="7290"/>
                </a:moveTo>
                <a:cubicBezTo>
                  <a:pt x="9009" y="7290"/>
                  <a:pt x="8902" y="7385"/>
                  <a:pt x="8902" y="7502"/>
                </a:cubicBezTo>
                <a:cubicBezTo>
                  <a:pt x="8902" y="7619"/>
                  <a:pt x="9009" y="7714"/>
                  <a:pt x="9141" y="7714"/>
                </a:cubicBezTo>
                <a:cubicBezTo>
                  <a:pt x="9272" y="7714"/>
                  <a:pt x="9377" y="7619"/>
                  <a:pt x="9377" y="7502"/>
                </a:cubicBezTo>
                <a:cubicBezTo>
                  <a:pt x="9377" y="7385"/>
                  <a:pt x="9272" y="7290"/>
                  <a:pt x="9141" y="7290"/>
                </a:cubicBezTo>
                <a:close/>
                <a:moveTo>
                  <a:pt x="9847" y="7290"/>
                </a:moveTo>
                <a:cubicBezTo>
                  <a:pt x="9716" y="7290"/>
                  <a:pt x="9609" y="7385"/>
                  <a:pt x="9609" y="7502"/>
                </a:cubicBezTo>
                <a:cubicBezTo>
                  <a:pt x="9609" y="7619"/>
                  <a:pt x="9716" y="7714"/>
                  <a:pt x="9847" y="7714"/>
                </a:cubicBezTo>
                <a:cubicBezTo>
                  <a:pt x="9978" y="7714"/>
                  <a:pt x="10084" y="7619"/>
                  <a:pt x="10084" y="7502"/>
                </a:cubicBezTo>
                <a:cubicBezTo>
                  <a:pt x="10084" y="7385"/>
                  <a:pt x="9978" y="7290"/>
                  <a:pt x="9847" y="7290"/>
                </a:cubicBezTo>
                <a:close/>
                <a:moveTo>
                  <a:pt x="10483" y="7290"/>
                </a:moveTo>
                <a:cubicBezTo>
                  <a:pt x="10352" y="7290"/>
                  <a:pt x="10245" y="7385"/>
                  <a:pt x="10245" y="7502"/>
                </a:cubicBezTo>
                <a:cubicBezTo>
                  <a:pt x="10245" y="7619"/>
                  <a:pt x="10352" y="7714"/>
                  <a:pt x="10483" y="7714"/>
                </a:cubicBezTo>
                <a:cubicBezTo>
                  <a:pt x="10614" y="7714"/>
                  <a:pt x="10719" y="7619"/>
                  <a:pt x="10719" y="7502"/>
                </a:cubicBezTo>
                <a:cubicBezTo>
                  <a:pt x="10719" y="7385"/>
                  <a:pt x="10614" y="7290"/>
                  <a:pt x="10483" y="7290"/>
                </a:cubicBezTo>
                <a:close/>
                <a:moveTo>
                  <a:pt x="11190" y="7290"/>
                </a:moveTo>
                <a:cubicBezTo>
                  <a:pt x="11058" y="7290"/>
                  <a:pt x="10951" y="7385"/>
                  <a:pt x="10951" y="7502"/>
                </a:cubicBezTo>
                <a:cubicBezTo>
                  <a:pt x="10951" y="7619"/>
                  <a:pt x="11058" y="7714"/>
                  <a:pt x="11190" y="7714"/>
                </a:cubicBezTo>
                <a:cubicBezTo>
                  <a:pt x="11321" y="7714"/>
                  <a:pt x="11426" y="7619"/>
                  <a:pt x="11426" y="7502"/>
                </a:cubicBezTo>
                <a:cubicBezTo>
                  <a:pt x="11426" y="7385"/>
                  <a:pt x="11321" y="7290"/>
                  <a:pt x="11190" y="7290"/>
                </a:cubicBezTo>
                <a:close/>
                <a:moveTo>
                  <a:pt x="11826" y="7290"/>
                </a:moveTo>
                <a:cubicBezTo>
                  <a:pt x="11694" y="7290"/>
                  <a:pt x="11587" y="7385"/>
                  <a:pt x="11587" y="7502"/>
                </a:cubicBezTo>
                <a:cubicBezTo>
                  <a:pt x="11587" y="7619"/>
                  <a:pt x="11694" y="7714"/>
                  <a:pt x="11826" y="7714"/>
                </a:cubicBezTo>
                <a:cubicBezTo>
                  <a:pt x="11957" y="7714"/>
                  <a:pt x="12062" y="7619"/>
                  <a:pt x="12062" y="7502"/>
                </a:cubicBezTo>
                <a:cubicBezTo>
                  <a:pt x="12062" y="7385"/>
                  <a:pt x="11957" y="7290"/>
                  <a:pt x="11826" y="7290"/>
                </a:cubicBezTo>
                <a:close/>
                <a:moveTo>
                  <a:pt x="12532" y="7290"/>
                </a:moveTo>
                <a:cubicBezTo>
                  <a:pt x="12401" y="7290"/>
                  <a:pt x="12294" y="7385"/>
                  <a:pt x="12294" y="7502"/>
                </a:cubicBezTo>
                <a:cubicBezTo>
                  <a:pt x="12294" y="7619"/>
                  <a:pt x="12401" y="7714"/>
                  <a:pt x="12532" y="7714"/>
                </a:cubicBezTo>
                <a:cubicBezTo>
                  <a:pt x="12663" y="7714"/>
                  <a:pt x="12768" y="7619"/>
                  <a:pt x="12768" y="7502"/>
                </a:cubicBezTo>
                <a:cubicBezTo>
                  <a:pt x="12768" y="7385"/>
                  <a:pt x="12663" y="7290"/>
                  <a:pt x="12532" y="7290"/>
                </a:cubicBezTo>
                <a:close/>
                <a:moveTo>
                  <a:pt x="13239" y="7290"/>
                </a:moveTo>
                <a:cubicBezTo>
                  <a:pt x="13107" y="7290"/>
                  <a:pt x="13000" y="7385"/>
                  <a:pt x="13000" y="7502"/>
                </a:cubicBezTo>
                <a:cubicBezTo>
                  <a:pt x="13000" y="7619"/>
                  <a:pt x="13107" y="7714"/>
                  <a:pt x="13239" y="7714"/>
                </a:cubicBezTo>
                <a:cubicBezTo>
                  <a:pt x="13370" y="7714"/>
                  <a:pt x="13475" y="7619"/>
                  <a:pt x="13475" y="7502"/>
                </a:cubicBezTo>
                <a:cubicBezTo>
                  <a:pt x="13475" y="7385"/>
                  <a:pt x="13370" y="7290"/>
                  <a:pt x="13239" y="7290"/>
                </a:cubicBezTo>
                <a:close/>
                <a:moveTo>
                  <a:pt x="13875" y="7290"/>
                </a:moveTo>
                <a:cubicBezTo>
                  <a:pt x="13743" y="7290"/>
                  <a:pt x="13636" y="7385"/>
                  <a:pt x="13636" y="7502"/>
                </a:cubicBezTo>
                <a:cubicBezTo>
                  <a:pt x="13636" y="7619"/>
                  <a:pt x="13743" y="7714"/>
                  <a:pt x="13875" y="7714"/>
                </a:cubicBezTo>
                <a:cubicBezTo>
                  <a:pt x="14005" y="7714"/>
                  <a:pt x="14111" y="7619"/>
                  <a:pt x="14111" y="7502"/>
                </a:cubicBezTo>
                <a:cubicBezTo>
                  <a:pt x="14111" y="7385"/>
                  <a:pt x="14005" y="7290"/>
                  <a:pt x="13875" y="7290"/>
                </a:cubicBezTo>
                <a:close/>
                <a:moveTo>
                  <a:pt x="14581" y="7290"/>
                </a:moveTo>
                <a:cubicBezTo>
                  <a:pt x="14450" y="7290"/>
                  <a:pt x="14343" y="7385"/>
                  <a:pt x="14343" y="7502"/>
                </a:cubicBezTo>
                <a:cubicBezTo>
                  <a:pt x="14343" y="7619"/>
                  <a:pt x="14450" y="7714"/>
                  <a:pt x="14581" y="7714"/>
                </a:cubicBezTo>
                <a:cubicBezTo>
                  <a:pt x="14712" y="7714"/>
                  <a:pt x="14817" y="7619"/>
                  <a:pt x="14817" y="7502"/>
                </a:cubicBezTo>
                <a:cubicBezTo>
                  <a:pt x="14817" y="7385"/>
                  <a:pt x="14712" y="7290"/>
                  <a:pt x="14581" y="7290"/>
                </a:cubicBezTo>
                <a:close/>
                <a:moveTo>
                  <a:pt x="15217" y="7290"/>
                </a:moveTo>
                <a:cubicBezTo>
                  <a:pt x="15086" y="7290"/>
                  <a:pt x="14978" y="7385"/>
                  <a:pt x="14978" y="7502"/>
                </a:cubicBezTo>
                <a:cubicBezTo>
                  <a:pt x="14978" y="7619"/>
                  <a:pt x="15086" y="7714"/>
                  <a:pt x="15217" y="7714"/>
                </a:cubicBezTo>
                <a:cubicBezTo>
                  <a:pt x="15348" y="7714"/>
                  <a:pt x="15453" y="7619"/>
                  <a:pt x="15453" y="7502"/>
                </a:cubicBezTo>
                <a:cubicBezTo>
                  <a:pt x="15453" y="7385"/>
                  <a:pt x="15348" y="7290"/>
                  <a:pt x="15217" y="7290"/>
                </a:cubicBezTo>
                <a:close/>
                <a:moveTo>
                  <a:pt x="15923" y="7290"/>
                </a:moveTo>
                <a:cubicBezTo>
                  <a:pt x="15792" y="7290"/>
                  <a:pt x="15685" y="7385"/>
                  <a:pt x="15685" y="7502"/>
                </a:cubicBezTo>
                <a:cubicBezTo>
                  <a:pt x="15685" y="7619"/>
                  <a:pt x="15792" y="7714"/>
                  <a:pt x="15923" y="7714"/>
                </a:cubicBezTo>
                <a:cubicBezTo>
                  <a:pt x="16054" y="7714"/>
                  <a:pt x="16160" y="7619"/>
                  <a:pt x="16160" y="7502"/>
                </a:cubicBezTo>
                <a:cubicBezTo>
                  <a:pt x="16160" y="7385"/>
                  <a:pt x="16054" y="7290"/>
                  <a:pt x="15923" y="7290"/>
                </a:cubicBezTo>
                <a:close/>
                <a:moveTo>
                  <a:pt x="16630" y="7290"/>
                </a:moveTo>
                <a:cubicBezTo>
                  <a:pt x="16499" y="7290"/>
                  <a:pt x="16392" y="7385"/>
                  <a:pt x="16392" y="7502"/>
                </a:cubicBezTo>
                <a:cubicBezTo>
                  <a:pt x="16392" y="7619"/>
                  <a:pt x="16499" y="7714"/>
                  <a:pt x="16630" y="7714"/>
                </a:cubicBezTo>
                <a:cubicBezTo>
                  <a:pt x="16761" y="7714"/>
                  <a:pt x="16866" y="7619"/>
                  <a:pt x="16866" y="7502"/>
                </a:cubicBezTo>
                <a:cubicBezTo>
                  <a:pt x="16866" y="7385"/>
                  <a:pt x="16761" y="7290"/>
                  <a:pt x="16630" y="7290"/>
                </a:cubicBezTo>
                <a:close/>
                <a:moveTo>
                  <a:pt x="17266" y="7290"/>
                </a:moveTo>
                <a:cubicBezTo>
                  <a:pt x="17134" y="7290"/>
                  <a:pt x="17027" y="7385"/>
                  <a:pt x="17027" y="7502"/>
                </a:cubicBezTo>
                <a:cubicBezTo>
                  <a:pt x="17027" y="7619"/>
                  <a:pt x="17134" y="7714"/>
                  <a:pt x="17266" y="7714"/>
                </a:cubicBezTo>
                <a:cubicBezTo>
                  <a:pt x="17397" y="7714"/>
                  <a:pt x="17502" y="7619"/>
                  <a:pt x="17502" y="7502"/>
                </a:cubicBezTo>
                <a:cubicBezTo>
                  <a:pt x="17502" y="7385"/>
                  <a:pt x="17397" y="7290"/>
                  <a:pt x="17266" y="7290"/>
                </a:cubicBezTo>
                <a:close/>
                <a:moveTo>
                  <a:pt x="17972" y="7290"/>
                </a:moveTo>
                <a:cubicBezTo>
                  <a:pt x="17841" y="7290"/>
                  <a:pt x="17734" y="7385"/>
                  <a:pt x="17734" y="7502"/>
                </a:cubicBezTo>
                <a:cubicBezTo>
                  <a:pt x="17734" y="7619"/>
                  <a:pt x="17841" y="7714"/>
                  <a:pt x="17972" y="7714"/>
                </a:cubicBezTo>
                <a:cubicBezTo>
                  <a:pt x="18104" y="7714"/>
                  <a:pt x="18209" y="7619"/>
                  <a:pt x="18209" y="7502"/>
                </a:cubicBezTo>
                <a:cubicBezTo>
                  <a:pt x="18209" y="7385"/>
                  <a:pt x="18104" y="7290"/>
                  <a:pt x="17972" y="7290"/>
                </a:cubicBezTo>
                <a:close/>
                <a:moveTo>
                  <a:pt x="18608" y="7290"/>
                </a:moveTo>
                <a:cubicBezTo>
                  <a:pt x="18477" y="7290"/>
                  <a:pt x="18370" y="7385"/>
                  <a:pt x="18370" y="7502"/>
                </a:cubicBezTo>
                <a:cubicBezTo>
                  <a:pt x="18370" y="7619"/>
                  <a:pt x="18477" y="7714"/>
                  <a:pt x="18608" y="7714"/>
                </a:cubicBezTo>
                <a:cubicBezTo>
                  <a:pt x="18739" y="7714"/>
                  <a:pt x="18845" y="7619"/>
                  <a:pt x="18845" y="7502"/>
                </a:cubicBezTo>
                <a:cubicBezTo>
                  <a:pt x="18845" y="7385"/>
                  <a:pt x="18739" y="7290"/>
                  <a:pt x="18608" y="7290"/>
                </a:cubicBezTo>
                <a:close/>
                <a:moveTo>
                  <a:pt x="1652" y="7855"/>
                </a:moveTo>
                <a:cubicBezTo>
                  <a:pt x="1520" y="7855"/>
                  <a:pt x="1413" y="7951"/>
                  <a:pt x="1413" y="8067"/>
                </a:cubicBezTo>
                <a:cubicBezTo>
                  <a:pt x="1413" y="8184"/>
                  <a:pt x="1520" y="8277"/>
                  <a:pt x="1652" y="8277"/>
                </a:cubicBezTo>
                <a:cubicBezTo>
                  <a:pt x="1783" y="8277"/>
                  <a:pt x="1888" y="8184"/>
                  <a:pt x="1888" y="8067"/>
                </a:cubicBezTo>
                <a:cubicBezTo>
                  <a:pt x="1888" y="7951"/>
                  <a:pt x="1783" y="7855"/>
                  <a:pt x="1652" y="7855"/>
                </a:cubicBezTo>
                <a:close/>
                <a:moveTo>
                  <a:pt x="2287" y="7855"/>
                </a:moveTo>
                <a:cubicBezTo>
                  <a:pt x="2156" y="7855"/>
                  <a:pt x="2049" y="7951"/>
                  <a:pt x="2049" y="8067"/>
                </a:cubicBezTo>
                <a:cubicBezTo>
                  <a:pt x="2049" y="8184"/>
                  <a:pt x="2156" y="8277"/>
                  <a:pt x="2287" y="8277"/>
                </a:cubicBezTo>
                <a:cubicBezTo>
                  <a:pt x="2419" y="8277"/>
                  <a:pt x="2524" y="8184"/>
                  <a:pt x="2524" y="8067"/>
                </a:cubicBezTo>
                <a:cubicBezTo>
                  <a:pt x="2524" y="7951"/>
                  <a:pt x="2419" y="7855"/>
                  <a:pt x="2287" y="7855"/>
                </a:cubicBezTo>
                <a:close/>
                <a:moveTo>
                  <a:pt x="2994" y="7855"/>
                </a:moveTo>
                <a:cubicBezTo>
                  <a:pt x="2863" y="7855"/>
                  <a:pt x="2755" y="7951"/>
                  <a:pt x="2755" y="8067"/>
                </a:cubicBezTo>
                <a:cubicBezTo>
                  <a:pt x="2755" y="8184"/>
                  <a:pt x="2863" y="8277"/>
                  <a:pt x="2994" y="8277"/>
                </a:cubicBezTo>
                <a:cubicBezTo>
                  <a:pt x="3125" y="8277"/>
                  <a:pt x="3230" y="8184"/>
                  <a:pt x="3230" y="8067"/>
                </a:cubicBezTo>
                <a:cubicBezTo>
                  <a:pt x="3230" y="7951"/>
                  <a:pt x="3125" y="7855"/>
                  <a:pt x="2994" y="7855"/>
                </a:cubicBezTo>
                <a:close/>
                <a:moveTo>
                  <a:pt x="3700" y="7855"/>
                </a:moveTo>
                <a:cubicBezTo>
                  <a:pt x="3569" y="7855"/>
                  <a:pt x="3462" y="7951"/>
                  <a:pt x="3462" y="8067"/>
                </a:cubicBezTo>
                <a:cubicBezTo>
                  <a:pt x="3462" y="8184"/>
                  <a:pt x="3569" y="8277"/>
                  <a:pt x="3700" y="8277"/>
                </a:cubicBezTo>
                <a:cubicBezTo>
                  <a:pt x="3832" y="8277"/>
                  <a:pt x="3937" y="8184"/>
                  <a:pt x="3937" y="8067"/>
                </a:cubicBezTo>
                <a:cubicBezTo>
                  <a:pt x="3937" y="7951"/>
                  <a:pt x="3832" y="7855"/>
                  <a:pt x="3700" y="7855"/>
                </a:cubicBezTo>
                <a:close/>
                <a:moveTo>
                  <a:pt x="4336" y="7855"/>
                </a:moveTo>
                <a:cubicBezTo>
                  <a:pt x="4205" y="7855"/>
                  <a:pt x="4098" y="7951"/>
                  <a:pt x="4098" y="8067"/>
                </a:cubicBezTo>
                <a:cubicBezTo>
                  <a:pt x="4098" y="8184"/>
                  <a:pt x="4205" y="8277"/>
                  <a:pt x="4336" y="8277"/>
                </a:cubicBezTo>
                <a:cubicBezTo>
                  <a:pt x="4468" y="8277"/>
                  <a:pt x="4573" y="8184"/>
                  <a:pt x="4573" y="8067"/>
                </a:cubicBezTo>
                <a:cubicBezTo>
                  <a:pt x="4573" y="7951"/>
                  <a:pt x="4468" y="7855"/>
                  <a:pt x="4336" y="7855"/>
                </a:cubicBezTo>
                <a:close/>
                <a:moveTo>
                  <a:pt x="5043" y="7855"/>
                </a:moveTo>
                <a:cubicBezTo>
                  <a:pt x="4912" y="7855"/>
                  <a:pt x="4804" y="7951"/>
                  <a:pt x="4804" y="8067"/>
                </a:cubicBezTo>
                <a:cubicBezTo>
                  <a:pt x="4804" y="8184"/>
                  <a:pt x="4912" y="8277"/>
                  <a:pt x="5043" y="8277"/>
                </a:cubicBezTo>
                <a:cubicBezTo>
                  <a:pt x="5174" y="8277"/>
                  <a:pt x="5279" y="8184"/>
                  <a:pt x="5279" y="8067"/>
                </a:cubicBezTo>
                <a:cubicBezTo>
                  <a:pt x="5279" y="7951"/>
                  <a:pt x="5174" y="7855"/>
                  <a:pt x="5043" y="7855"/>
                </a:cubicBezTo>
                <a:close/>
                <a:moveTo>
                  <a:pt x="5749" y="7855"/>
                </a:moveTo>
                <a:cubicBezTo>
                  <a:pt x="5618" y="7855"/>
                  <a:pt x="5511" y="7951"/>
                  <a:pt x="5511" y="8067"/>
                </a:cubicBezTo>
                <a:cubicBezTo>
                  <a:pt x="5511" y="8184"/>
                  <a:pt x="5618" y="8277"/>
                  <a:pt x="5749" y="8277"/>
                </a:cubicBezTo>
                <a:cubicBezTo>
                  <a:pt x="5880" y="8277"/>
                  <a:pt x="5986" y="8184"/>
                  <a:pt x="5986" y="8067"/>
                </a:cubicBezTo>
                <a:cubicBezTo>
                  <a:pt x="5986" y="7951"/>
                  <a:pt x="5880" y="7855"/>
                  <a:pt x="5749" y="7855"/>
                </a:cubicBezTo>
                <a:close/>
                <a:moveTo>
                  <a:pt x="6385" y="7855"/>
                </a:moveTo>
                <a:cubicBezTo>
                  <a:pt x="6254" y="7855"/>
                  <a:pt x="6147" y="7951"/>
                  <a:pt x="6147" y="8067"/>
                </a:cubicBezTo>
                <a:cubicBezTo>
                  <a:pt x="6147" y="8184"/>
                  <a:pt x="6254" y="8277"/>
                  <a:pt x="6385" y="8277"/>
                </a:cubicBezTo>
                <a:cubicBezTo>
                  <a:pt x="6517" y="8277"/>
                  <a:pt x="6622" y="8184"/>
                  <a:pt x="6622" y="8067"/>
                </a:cubicBezTo>
                <a:cubicBezTo>
                  <a:pt x="6622" y="7951"/>
                  <a:pt x="6517" y="7855"/>
                  <a:pt x="6385" y="7855"/>
                </a:cubicBezTo>
                <a:close/>
                <a:moveTo>
                  <a:pt x="7092" y="7855"/>
                </a:moveTo>
                <a:cubicBezTo>
                  <a:pt x="6961" y="7855"/>
                  <a:pt x="6853" y="7951"/>
                  <a:pt x="6853" y="8067"/>
                </a:cubicBezTo>
                <a:cubicBezTo>
                  <a:pt x="6853" y="8184"/>
                  <a:pt x="6961" y="8277"/>
                  <a:pt x="7092" y="8277"/>
                </a:cubicBezTo>
                <a:cubicBezTo>
                  <a:pt x="7223" y="8277"/>
                  <a:pt x="7328" y="8184"/>
                  <a:pt x="7328" y="8067"/>
                </a:cubicBezTo>
                <a:cubicBezTo>
                  <a:pt x="7328" y="7951"/>
                  <a:pt x="7223" y="7855"/>
                  <a:pt x="7092" y="7855"/>
                </a:cubicBezTo>
                <a:close/>
                <a:moveTo>
                  <a:pt x="7798" y="7855"/>
                </a:moveTo>
                <a:cubicBezTo>
                  <a:pt x="7667" y="7855"/>
                  <a:pt x="7560" y="7951"/>
                  <a:pt x="7560" y="8067"/>
                </a:cubicBezTo>
                <a:cubicBezTo>
                  <a:pt x="7560" y="8184"/>
                  <a:pt x="7667" y="8277"/>
                  <a:pt x="7798" y="8277"/>
                </a:cubicBezTo>
                <a:cubicBezTo>
                  <a:pt x="7930" y="8277"/>
                  <a:pt x="8035" y="8184"/>
                  <a:pt x="8035" y="8067"/>
                </a:cubicBezTo>
                <a:cubicBezTo>
                  <a:pt x="8035" y="7951"/>
                  <a:pt x="7930" y="7855"/>
                  <a:pt x="7798" y="7855"/>
                </a:cubicBezTo>
                <a:close/>
                <a:moveTo>
                  <a:pt x="8434" y="7855"/>
                </a:moveTo>
                <a:cubicBezTo>
                  <a:pt x="8303" y="7855"/>
                  <a:pt x="8196" y="7951"/>
                  <a:pt x="8196" y="8067"/>
                </a:cubicBezTo>
                <a:cubicBezTo>
                  <a:pt x="8196" y="8184"/>
                  <a:pt x="8303" y="8277"/>
                  <a:pt x="8434" y="8277"/>
                </a:cubicBezTo>
                <a:cubicBezTo>
                  <a:pt x="8565" y="8277"/>
                  <a:pt x="8670" y="8184"/>
                  <a:pt x="8670" y="8067"/>
                </a:cubicBezTo>
                <a:cubicBezTo>
                  <a:pt x="8670" y="7951"/>
                  <a:pt x="8565" y="7855"/>
                  <a:pt x="8434" y="7855"/>
                </a:cubicBezTo>
                <a:close/>
                <a:moveTo>
                  <a:pt x="9141" y="7855"/>
                </a:moveTo>
                <a:cubicBezTo>
                  <a:pt x="9009" y="7855"/>
                  <a:pt x="8902" y="7951"/>
                  <a:pt x="8902" y="8067"/>
                </a:cubicBezTo>
                <a:cubicBezTo>
                  <a:pt x="8902" y="8184"/>
                  <a:pt x="9009" y="8277"/>
                  <a:pt x="9141" y="8277"/>
                </a:cubicBezTo>
                <a:cubicBezTo>
                  <a:pt x="9272" y="8277"/>
                  <a:pt x="9377" y="8184"/>
                  <a:pt x="9377" y="8067"/>
                </a:cubicBezTo>
                <a:cubicBezTo>
                  <a:pt x="9377" y="7951"/>
                  <a:pt x="9272" y="7855"/>
                  <a:pt x="9141" y="7855"/>
                </a:cubicBezTo>
                <a:close/>
                <a:moveTo>
                  <a:pt x="9847" y="7855"/>
                </a:moveTo>
                <a:cubicBezTo>
                  <a:pt x="9716" y="7855"/>
                  <a:pt x="9609" y="7951"/>
                  <a:pt x="9609" y="8067"/>
                </a:cubicBezTo>
                <a:cubicBezTo>
                  <a:pt x="9609" y="8184"/>
                  <a:pt x="9716" y="8277"/>
                  <a:pt x="9847" y="8277"/>
                </a:cubicBezTo>
                <a:cubicBezTo>
                  <a:pt x="9978" y="8277"/>
                  <a:pt x="10084" y="8184"/>
                  <a:pt x="10084" y="8067"/>
                </a:cubicBezTo>
                <a:cubicBezTo>
                  <a:pt x="10084" y="7951"/>
                  <a:pt x="9978" y="7855"/>
                  <a:pt x="9847" y="7855"/>
                </a:cubicBezTo>
                <a:close/>
                <a:moveTo>
                  <a:pt x="10483" y="7855"/>
                </a:moveTo>
                <a:cubicBezTo>
                  <a:pt x="10352" y="7855"/>
                  <a:pt x="10245" y="7951"/>
                  <a:pt x="10245" y="8067"/>
                </a:cubicBezTo>
                <a:cubicBezTo>
                  <a:pt x="10245" y="8184"/>
                  <a:pt x="10352" y="8277"/>
                  <a:pt x="10483" y="8277"/>
                </a:cubicBezTo>
                <a:cubicBezTo>
                  <a:pt x="10614" y="8277"/>
                  <a:pt x="10719" y="8184"/>
                  <a:pt x="10719" y="8067"/>
                </a:cubicBezTo>
                <a:cubicBezTo>
                  <a:pt x="10719" y="7951"/>
                  <a:pt x="10614" y="7855"/>
                  <a:pt x="10483" y="7855"/>
                </a:cubicBezTo>
                <a:close/>
                <a:moveTo>
                  <a:pt x="11190" y="7855"/>
                </a:moveTo>
                <a:cubicBezTo>
                  <a:pt x="11058" y="7855"/>
                  <a:pt x="10951" y="7951"/>
                  <a:pt x="10951" y="8067"/>
                </a:cubicBezTo>
                <a:cubicBezTo>
                  <a:pt x="10951" y="8184"/>
                  <a:pt x="11058" y="8277"/>
                  <a:pt x="11190" y="8277"/>
                </a:cubicBezTo>
                <a:cubicBezTo>
                  <a:pt x="11321" y="8277"/>
                  <a:pt x="11426" y="8184"/>
                  <a:pt x="11426" y="8067"/>
                </a:cubicBezTo>
                <a:cubicBezTo>
                  <a:pt x="11426" y="7951"/>
                  <a:pt x="11321" y="7855"/>
                  <a:pt x="11190" y="7855"/>
                </a:cubicBezTo>
                <a:close/>
                <a:moveTo>
                  <a:pt x="11826" y="7855"/>
                </a:moveTo>
                <a:cubicBezTo>
                  <a:pt x="11694" y="7855"/>
                  <a:pt x="11587" y="7951"/>
                  <a:pt x="11587" y="8067"/>
                </a:cubicBezTo>
                <a:cubicBezTo>
                  <a:pt x="11587" y="8184"/>
                  <a:pt x="11694" y="8277"/>
                  <a:pt x="11826" y="8277"/>
                </a:cubicBezTo>
                <a:cubicBezTo>
                  <a:pt x="11957" y="8277"/>
                  <a:pt x="12062" y="8184"/>
                  <a:pt x="12062" y="8067"/>
                </a:cubicBezTo>
                <a:cubicBezTo>
                  <a:pt x="12062" y="7951"/>
                  <a:pt x="11957" y="7855"/>
                  <a:pt x="11826" y="7855"/>
                </a:cubicBezTo>
                <a:close/>
                <a:moveTo>
                  <a:pt x="12532" y="7855"/>
                </a:moveTo>
                <a:cubicBezTo>
                  <a:pt x="12401" y="7855"/>
                  <a:pt x="12294" y="7951"/>
                  <a:pt x="12294" y="8067"/>
                </a:cubicBezTo>
                <a:cubicBezTo>
                  <a:pt x="12294" y="8184"/>
                  <a:pt x="12401" y="8277"/>
                  <a:pt x="12532" y="8277"/>
                </a:cubicBezTo>
                <a:cubicBezTo>
                  <a:pt x="12663" y="8277"/>
                  <a:pt x="12768" y="8184"/>
                  <a:pt x="12768" y="8067"/>
                </a:cubicBezTo>
                <a:cubicBezTo>
                  <a:pt x="12768" y="7951"/>
                  <a:pt x="12663" y="7855"/>
                  <a:pt x="12532" y="7855"/>
                </a:cubicBezTo>
                <a:close/>
                <a:moveTo>
                  <a:pt x="13239" y="7855"/>
                </a:moveTo>
                <a:cubicBezTo>
                  <a:pt x="13107" y="7855"/>
                  <a:pt x="13000" y="7951"/>
                  <a:pt x="13000" y="8067"/>
                </a:cubicBezTo>
                <a:cubicBezTo>
                  <a:pt x="13000" y="8184"/>
                  <a:pt x="13107" y="8277"/>
                  <a:pt x="13239" y="8277"/>
                </a:cubicBezTo>
                <a:cubicBezTo>
                  <a:pt x="13370" y="8277"/>
                  <a:pt x="13475" y="8184"/>
                  <a:pt x="13475" y="8067"/>
                </a:cubicBezTo>
                <a:cubicBezTo>
                  <a:pt x="13475" y="7951"/>
                  <a:pt x="13370" y="7855"/>
                  <a:pt x="13239" y="7855"/>
                </a:cubicBezTo>
                <a:close/>
                <a:moveTo>
                  <a:pt x="13875" y="7855"/>
                </a:moveTo>
                <a:cubicBezTo>
                  <a:pt x="13743" y="7855"/>
                  <a:pt x="13636" y="7951"/>
                  <a:pt x="13636" y="8067"/>
                </a:cubicBezTo>
                <a:cubicBezTo>
                  <a:pt x="13636" y="8184"/>
                  <a:pt x="13743" y="8277"/>
                  <a:pt x="13875" y="8277"/>
                </a:cubicBezTo>
                <a:cubicBezTo>
                  <a:pt x="14005" y="8277"/>
                  <a:pt x="14111" y="8184"/>
                  <a:pt x="14111" y="8067"/>
                </a:cubicBezTo>
                <a:cubicBezTo>
                  <a:pt x="14111" y="7951"/>
                  <a:pt x="14005" y="7855"/>
                  <a:pt x="13875" y="7855"/>
                </a:cubicBezTo>
                <a:close/>
                <a:moveTo>
                  <a:pt x="14581" y="7855"/>
                </a:moveTo>
                <a:cubicBezTo>
                  <a:pt x="14450" y="7855"/>
                  <a:pt x="14343" y="7951"/>
                  <a:pt x="14343" y="8067"/>
                </a:cubicBezTo>
                <a:cubicBezTo>
                  <a:pt x="14343" y="8184"/>
                  <a:pt x="14450" y="8277"/>
                  <a:pt x="14581" y="8277"/>
                </a:cubicBezTo>
                <a:cubicBezTo>
                  <a:pt x="14712" y="8277"/>
                  <a:pt x="14817" y="8184"/>
                  <a:pt x="14817" y="8067"/>
                </a:cubicBezTo>
                <a:cubicBezTo>
                  <a:pt x="14817" y="7951"/>
                  <a:pt x="14712" y="7855"/>
                  <a:pt x="14581" y="7855"/>
                </a:cubicBezTo>
                <a:close/>
                <a:moveTo>
                  <a:pt x="15217" y="7855"/>
                </a:moveTo>
                <a:cubicBezTo>
                  <a:pt x="15086" y="7855"/>
                  <a:pt x="14978" y="7951"/>
                  <a:pt x="14978" y="8067"/>
                </a:cubicBezTo>
                <a:cubicBezTo>
                  <a:pt x="14978" y="8184"/>
                  <a:pt x="15086" y="8277"/>
                  <a:pt x="15217" y="8277"/>
                </a:cubicBezTo>
                <a:cubicBezTo>
                  <a:pt x="15348" y="8277"/>
                  <a:pt x="15453" y="8184"/>
                  <a:pt x="15453" y="8067"/>
                </a:cubicBezTo>
                <a:cubicBezTo>
                  <a:pt x="15453" y="7951"/>
                  <a:pt x="15348" y="7855"/>
                  <a:pt x="15217" y="7855"/>
                </a:cubicBezTo>
                <a:close/>
                <a:moveTo>
                  <a:pt x="15923" y="7855"/>
                </a:moveTo>
                <a:cubicBezTo>
                  <a:pt x="15792" y="7855"/>
                  <a:pt x="15685" y="7951"/>
                  <a:pt x="15685" y="8067"/>
                </a:cubicBezTo>
                <a:cubicBezTo>
                  <a:pt x="15685" y="8184"/>
                  <a:pt x="15792" y="8277"/>
                  <a:pt x="15923" y="8277"/>
                </a:cubicBezTo>
                <a:cubicBezTo>
                  <a:pt x="16054" y="8277"/>
                  <a:pt x="16160" y="8184"/>
                  <a:pt x="16160" y="8067"/>
                </a:cubicBezTo>
                <a:cubicBezTo>
                  <a:pt x="16160" y="7951"/>
                  <a:pt x="16054" y="7855"/>
                  <a:pt x="15923" y="7855"/>
                </a:cubicBezTo>
                <a:close/>
                <a:moveTo>
                  <a:pt x="16630" y="7855"/>
                </a:moveTo>
                <a:cubicBezTo>
                  <a:pt x="16499" y="7855"/>
                  <a:pt x="16392" y="7951"/>
                  <a:pt x="16392" y="8067"/>
                </a:cubicBezTo>
                <a:cubicBezTo>
                  <a:pt x="16392" y="8184"/>
                  <a:pt x="16499" y="8277"/>
                  <a:pt x="16630" y="8277"/>
                </a:cubicBezTo>
                <a:cubicBezTo>
                  <a:pt x="16761" y="8277"/>
                  <a:pt x="16866" y="8184"/>
                  <a:pt x="16866" y="8067"/>
                </a:cubicBezTo>
                <a:cubicBezTo>
                  <a:pt x="16866" y="7951"/>
                  <a:pt x="16761" y="7855"/>
                  <a:pt x="16630" y="7855"/>
                </a:cubicBezTo>
                <a:close/>
                <a:moveTo>
                  <a:pt x="17266" y="7855"/>
                </a:moveTo>
                <a:cubicBezTo>
                  <a:pt x="17134" y="7855"/>
                  <a:pt x="17027" y="7951"/>
                  <a:pt x="17027" y="8067"/>
                </a:cubicBezTo>
                <a:cubicBezTo>
                  <a:pt x="17027" y="8184"/>
                  <a:pt x="17134" y="8277"/>
                  <a:pt x="17266" y="8277"/>
                </a:cubicBezTo>
                <a:cubicBezTo>
                  <a:pt x="17397" y="8277"/>
                  <a:pt x="17502" y="8184"/>
                  <a:pt x="17502" y="8067"/>
                </a:cubicBezTo>
                <a:cubicBezTo>
                  <a:pt x="17502" y="7951"/>
                  <a:pt x="17397" y="7855"/>
                  <a:pt x="17266" y="7855"/>
                </a:cubicBezTo>
                <a:close/>
                <a:moveTo>
                  <a:pt x="17972" y="7855"/>
                </a:moveTo>
                <a:cubicBezTo>
                  <a:pt x="17841" y="7855"/>
                  <a:pt x="17734" y="7951"/>
                  <a:pt x="17734" y="8067"/>
                </a:cubicBezTo>
                <a:cubicBezTo>
                  <a:pt x="17734" y="8184"/>
                  <a:pt x="17841" y="8277"/>
                  <a:pt x="17972" y="8277"/>
                </a:cubicBezTo>
                <a:cubicBezTo>
                  <a:pt x="18104" y="8277"/>
                  <a:pt x="18209" y="8184"/>
                  <a:pt x="18209" y="8067"/>
                </a:cubicBezTo>
                <a:cubicBezTo>
                  <a:pt x="18209" y="7951"/>
                  <a:pt x="18104" y="7855"/>
                  <a:pt x="17972" y="7855"/>
                </a:cubicBezTo>
                <a:close/>
                <a:moveTo>
                  <a:pt x="18608" y="7855"/>
                </a:moveTo>
                <a:cubicBezTo>
                  <a:pt x="18477" y="7855"/>
                  <a:pt x="18370" y="7951"/>
                  <a:pt x="18370" y="8067"/>
                </a:cubicBezTo>
                <a:cubicBezTo>
                  <a:pt x="18370" y="8184"/>
                  <a:pt x="18477" y="8277"/>
                  <a:pt x="18608" y="8277"/>
                </a:cubicBezTo>
                <a:cubicBezTo>
                  <a:pt x="18739" y="8277"/>
                  <a:pt x="18845" y="8184"/>
                  <a:pt x="18845" y="8067"/>
                </a:cubicBezTo>
                <a:cubicBezTo>
                  <a:pt x="18845" y="7951"/>
                  <a:pt x="18739" y="7855"/>
                  <a:pt x="18608" y="7855"/>
                </a:cubicBezTo>
                <a:close/>
                <a:moveTo>
                  <a:pt x="19315" y="7855"/>
                </a:moveTo>
                <a:cubicBezTo>
                  <a:pt x="19183" y="7855"/>
                  <a:pt x="19076" y="7951"/>
                  <a:pt x="19076" y="8067"/>
                </a:cubicBezTo>
                <a:cubicBezTo>
                  <a:pt x="19076" y="8184"/>
                  <a:pt x="19183" y="8277"/>
                  <a:pt x="19315" y="8277"/>
                </a:cubicBezTo>
                <a:cubicBezTo>
                  <a:pt x="19446" y="8277"/>
                  <a:pt x="19551" y="8184"/>
                  <a:pt x="19551" y="8067"/>
                </a:cubicBezTo>
                <a:cubicBezTo>
                  <a:pt x="19551" y="7951"/>
                  <a:pt x="19446" y="7855"/>
                  <a:pt x="19315" y="7855"/>
                </a:cubicBezTo>
                <a:close/>
                <a:moveTo>
                  <a:pt x="20021" y="7855"/>
                </a:moveTo>
                <a:cubicBezTo>
                  <a:pt x="19890" y="7855"/>
                  <a:pt x="19783" y="7951"/>
                  <a:pt x="19783" y="8067"/>
                </a:cubicBezTo>
                <a:cubicBezTo>
                  <a:pt x="19783" y="8184"/>
                  <a:pt x="19890" y="8277"/>
                  <a:pt x="20021" y="8277"/>
                </a:cubicBezTo>
                <a:cubicBezTo>
                  <a:pt x="20153" y="8277"/>
                  <a:pt x="20258" y="8184"/>
                  <a:pt x="20258" y="8067"/>
                </a:cubicBezTo>
                <a:cubicBezTo>
                  <a:pt x="20258" y="7951"/>
                  <a:pt x="20153" y="7855"/>
                  <a:pt x="20021" y="7855"/>
                </a:cubicBezTo>
                <a:close/>
                <a:moveTo>
                  <a:pt x="20657" y="7855"/>
                </a:moveTo>
                <a:cubicBezTo>
                  <a:pt x="20526" y="7855"/>
                  <a:pt x="20419" y="7951"/>
                  <a:pt x="20419" y="8067"/>
                </a:cubicBezTo>
                <a:cubicBezTo>
                  <a:pt x="20419" y="8184"/>
                  <a:pt x="20526" y="8277"/>
                  <a:pt x="20657" y="8277"/>
                </a:cubicBezTo>
                <a:cubicBezTo>
                  <a:pt x="20788" y="8277"/>
                  <a:pt x="20893" y="8184"/>
                  <a:pt x="20893" y="8067"/>
                </a:cubicBezTo>
                <a:cubicBezTo>
                  <a:pt x="20893" y="7951"/>
                  <a:pt x="20788" y="7855"/>
                  <a:pt x="20657" y="7855"/>
                </a:cubicBezTo>
                <a:close/>
                <a:moveTo>
                  <a:pt x="21364" y="7855"/>
                </a:moveTo>
                <a:cubicBezTo>
                  <a:pt x="21232" y="7855"/>
                  <a:pt x="21125" y="7951"/>
                  <a:pt x="21125" y="8067"/>
                </a:cubicBezTo>
                <a:cubicBezTo>
                  <a:pt x="21125" y="8184"/>
                  <a:pt x="21232" y="8277"/>
                  <a:pt x="21364" y="8277"/>
                </a:cubicBezTo>
                <a:cubicBezTo>
                  <a:pt x="21495" y="8277"/>
                  <a:pt x="21600" y="8184"/>
                  <a:pt x="21600" y="8067"/>
                </a:cubicBezTo>
                <a:cubicBezTo>
                  <a:pt x="21600" y="7951"/>
                  <a:pt x="21495" y="7855"/>
                  <a:pt x="21364" y="7855"/>
                </a:cubicBezTo>
                <a:close/>
                <a:moveTo>
                  <a:pt x="1652" y="8484"/>
                </a:moveTo>
                <a:cubicBezTo>
                  <a:pt x="1520" y="8484"/>
                  <a:pt x="1413" y="8579"/>
                  <a:pt x="1413" y="8696"/>
                </a:cubicBezTo>
                <a:cubicBezTo>
                  <a:pt x="1413" y="8812"/>
                  <a:pt x="1520" y="8908"/>
                  <a:pt x="1652" y="8908"/>
                </a:cubicBezTo>
                <a:cubicBezTo>
                  <a:pt x="1783" y="8908"/>
                  <a:pt x="1888" y="8812"/>
                  <a:pt x="1888" y="8696"/>
                </a:cubicBezTo>
                <a:cubicBezTo>
                  <a:pt x="1888" y="8579"/>
                  <a:pt x="1783" y="8484"/>
                  <a:pt x="1652" y="8484"/>
                </a:cubicBezTo>
                <a:close/>
                <a:moveTo>
                  <a:pt x="2287" y="8484"/>
                </a:moveTo>
                <a:cubicBezTo>
                  <a:pt x="2156" y="8484"/>
                  <a:pt x="2049" y="8579"/>
                  <a:pt x="2049" y="8696"/>
                </a:cubicBezTo>
                <a:cubicBezTo>
                  <a:pt x="2049" y="8812"/>
                  <a:pt x="2156" y="8908"/>
                  <a:pt x="2287" y="8908"/>
                </a:cubicBezTo>
                <a:cubicBezTo>
                  <a:pt x="2419" y="8908"/>
                  <a:pt x="2524" y="8812"/>
                  <a:pt x="2524" y="8696"/>
                </a:cubicBezTo>
                <a:cubicBezTo>
                  <a:pt x="2524" y="8579"/>
                  <a:pt x="2419" y="8484"/>
                  <a:pt x="2287" y="8484"/>
                </a:cubicBezTo>
                <a:close/>
                <a:moveTo>
                  <a:pt x="2994" y="8484"/>
                </a:moveTo>
                <a:cubicBezTo>
                  <a:pt x="2863" y="8484"/>
                  <a:pt x="2755" y="8579"/>
                  <a:pt x="2755" y="8696"/>
                </a:cubicBezTo>
                <a:cubicBezTo>
                  <a:pt x="2755" y="8812"/>
                  <a:pt x="2863" y="8908"/>
                  <a:pt x="2994" y="8908"/>
                </a:cubicBezTo>
                <a:cubicBezTo>
                  <a:pt x="3125" y="8908"/>
                  <a:pt x="3230" y="8812"/>
                  <a:pt x="3230" y="8696"/>
                </a:cubicBezTo>
                <a:cubicBezTo>
                  <a:pt x="3230" y="8579"/>
                  <a:pt x="3125" y="8484"/>
                  <a:pt x="2994" y="8484"/>
                </a:cubicBezTo>
                <a:close/>
                <a:moveTo>
                  <a:pt x="3700" y="8484"/>
                </a:moveTo>
                <a:cubicBezTo>
                  <a:pt x="3569" y="8484"/>
                  <a:pt x="3462" y="8579"/>
                  <a:pt x="3462" y="8696"/>
                </a:cubicBezTo>
                <a:cubicBezTo>
                  <a:pt x="3462" y="8812"/>
                  <a:pt x="3569" y="8908"/>
                  <a:pt x="3700" y="8908"/>
                </a:cubicBezTo>
                <a:cubicBezTo>
                  <a:pt x="3832" y="8908"/>
                  <a:pt x="3937" y="8812"/>
                  <a:pt x="3937" y="8696"/>
                </a:cubicBezTo>
                <a:cubicBezTo>
                  <a:pt x="3937" y="8579"/>
                  <a:pt x="3832" y="8484"/>
                  <a:pt x="3700" y="8484"/>
                </a:cubicBezTo>
                <a:close/>
                <a:moveTo>
                  <a:pt x="4336" y="8484"/>
                </a:moveTo>
                <a:cubicBezTo>
                  <a:pt x="4205" y="8484"/>
                  <a:pt x="4098" y="8579"/>
                  <a:pt x="4098" y="8696"/>
                </a:cubicBezTo>
                <a:cubicBezTo>
                  <a:pt x="4098" y="8812"/>
                  <a:pt x="4205" y="8908"/>
                  <a:pt x="4336" y="8908"/>
                </a:cubicBezTo>
                <a:cubicBezTo>
                  <a:pt x="4468" y="8908"/>
                  <a:pt x="4573" y="8812"/>
                  <a:pt x="4573" y="8696"/>
                </a:cubicBezTo>
                <a:cubicBezTo>
                  <a:pt x="4573" y="8579"/>
                  <a:pt x="4468" y="8484"/>
                  <a:pt x="4336" y="8484"/>
                </a:cubicBezTo>
                <a:close/>
                <a:moveTo>
                  <a:pt x="5043" y="8484"/>
                </a:moveTo>
                <a:cubicBezTo>
                  <a:pt x="4912" y="8484"/>
                  <a:pt x="4804" y="8579"/>
                  <a:pt x="4804" y="8696"/>
                </a:cubicBezTo>
                <a:cubicBezTo>
                  <a:pt x="4804" y="8812"/>
                  <a:pt x="4912" y="8908"/>
                  <a:pt x="5043" y="8908"/>
                </a:cubicBezTo>
                <a:cubicBezTo>
                  <a:pt x="5174" y="8908"/>
                  <a:pt x="5279" y="8812"/>
                  <a:pt x="5279" y="8696"/>
                </a:cubicBezTo>
                <a:cubicBezTo>
                  <a:pt x="5279" y="8579"/>
                  <a:pt x="5174" y="8484"/>
                  <a:pt x="5043" y="8484"/>
                </a:cubicBezTo>
                <a:close/>
                <a:moveTo>
                  <a:pt x="5749" y="8484"/>
                </a:moveTo>
                <a:cubicBezTo>
                  <a:pt x="5618" y="8484"/>
                  <a:pt x="5511" y="8579"/>
                  <a:pt x="5511" y="8696"/>
                </a:cubicBezTo>
                <a:cubicBezTo>
                  <a:pt x="5511" y="8812"/>
                  <a:pt x="5618" y="8908"/>
                  <a:pt x="5749" y="8908"/>
                </a:cubicBezTo>
                <a:cubicBezTo>
                  <a:pt x="5880" y="8908"/>
                  <a:pt x="5986" y="8812"/>
                  <a:pt x="5986" y="8696"/>
                </a:cubicBezTo>
                <a:cubicBezTo>
                  <a:pt x="5986" y="8579"/>
                  <a:pt x="5880" y="8484"/>
                  <a:pt x="5749" y="8484"/>
                </a:cubicBezTo>
                <a:close/>
                <a:moveTo>
                  <a:pt x="6385" y="8484"/>
                </a:moveTo>
                <a:cubicBezTo>
                  <a:pt x="6254" y="8484"/>
                  <a:pt x="6147" y="8579"/>
                  <a:pt x="6147" y="8696"/>
                </a:cubicBezTo>
                <a:cubicBezTo>
                  <a:pt x="6147" y="8812"/>
                  <a:pt x="6254" y="8908"/>
                  <a:pt x="6385" y="8908"/>
                </a:cubicBezTo>
                <a:cubicBezTo>
                  <a:pt x="6517" y="8908"/>
                  <a:pt x="6622" y="8812"/>
                  <a:pt x="6622" y="8696"/>
                </a:cubicBezTo>
                <a:cubicBezTo>
                  <a:pt x="6622" y="8579"/>
                  <a:pt x="6517" y="8484"/>
                  <a:pt x="6385" y="8484"/>
                </a:cubicBezTo>
                <a:close/>
                <a:moveTo>
                  <a:pt x="7092" y="8484"/>
                </a:moveTo>
                <a:cubicBezTo>
                  <a:pt x="6961" y="8484"/>
                  <a:pt x="6853" y="8579"/>
                  <a:pt x="6853" y="8696"/>
                </a:cubicBezTo>
                <a:cubicBezTo>
                  <a:pt x="6853" y="8812"/>
                  <a:pt x="6961" y="8908"/>
                  <a:pt x="7092" y="8908"/>
                </a:cubicBezTo>
                <a:cubicBezTo>
                  <a:pt x="7223" y="8908"/>
                  <a:pt x="7328" y="8812"/>
                  <a:pt x="7328" y="8696"/>
                </a:cubicBezTo>
                <a:cubicBezTo>
                  <a:pt x="7328" y="8579"/>
                  <a:pt x="7223" y="8484"/>
                  <a:pt x="7092" y="8484"/>
                </a:cubicBezTo>
                <a:close/>
                <a:moveTo>
                  <a:pt x="7798" y="8484"/>
                </a:moveTo>
                <a:cubicBezTo>
                  <a:pt x="7667" y="8484"/>
                  <a:pt x="7560" y="8579"/>
                  <a:pt x="7560" y="8696"/>
                </a:cubicBezTo>
                <a:cubicBezTo>
                  <a:pt x="7560" y="8812"/>
                  <a:pt x="7667" y="8908"/>
                  <a:pt x="7798" y="8908"/>
                </a:cubicBezTo>
                <a:cubicBezTo>
                  <a:pt x="7930" y="8908"/>
                  <a:pt x="8035" y="8812"/>
                  <a:pt x="8035" y="8696"/>
                </a:cubicBezTo>
                <a:cubicBezTo>
                  <a:pt x="8035" y="8579"/>
                  <a:pt x="7930" y="8484"/>
                  <a:pt x="7798" y="8484"/>
                </a:cubicBezTo>
                <a:close/>
                <a:moveTo>
                  <a:pt x="8434" y="8484"/>
                </a:moveTo>
                <a:cubicBezTo>
                  <a:pt x="8303" y="8484"/>
                  <a:pt x="8196" y="8579"/>
                  <a:pt x="8196" y="8696"/>
                </a:cubicBezTo>
                <a:cubicBezTo>
                  <a:pt x="8196" y="8812"/>
                  <a:pt x="8303" y="8908"/>
                  <a:pt x="8434" y="8908"/>
                </a:cubicBezTo>
                <a:cubicBezTo>
                  <a:pt x="8565" y="8908"/>
                  <a:pt x="8670" y="8812"/>
                  <a:pt x="8670" y="8696"/>
                </a:cubicBezTo>
                <a:cubicBezTo>
                  <a:pt x="8670" y="8579"/>
                  <a:pt x="8565" y="8484"/>
                  <a:pt x="8434" y="8484"/>
                </a:cubicBezTo>
                <a:close/>
                <a:moveTo>
                  <a:pt x="9141" y="8484"/>
                </a:moveTo>
                <a:cubicBezTo>
                  <a:pt x="9009" y="8484"/>
                  <a:pt x="8902" y="8579"/>
                  <a:pt x="8902" y="8696"/>
                </a:cubicBezTo>
                <a:cubicBezTo>
                  <a:pt x="8902" y="8812"/>
                  <a:pt x="9009" y="8908"/>
                  <a:pt x="9141" y="8908"/>
                </a:cubicBezTo>
                <a:cubicBezTo>
                  <a:pt x="9272" y="8908"/>
                  <a:pt x="9377" y="8812"/>
                  <a:pt x="9377" y="8696"/>
                </a:cubicBezTo>
                <a:cubicBezTo>
                  <a:pt x="9377" y="8579"/>
                  <a:pt x="9272" y="8484"/>
                  <a:pt x="9141" y="8484"/>
                </a:cubicBezTo>
                <a:close/>
                <a:moveTo>
                  <a:pt x="9847" y="8484"/>
                </a:moveTo>
                <a:cubicBezTo>
                  <a:pt x="9716" y="8484"/>
                  <a:pt x="9609" y="8579"/>
                  <a:pt x="9609" y="8696"/>
                </a:cubicBezTo>
                <a:cubicBezTo>
                  <a:pt x="9609" y="8812"/>
                  <a:pt x="9716" y="8908"/>
                  <a:pt x="9847" y="8908"/>
                </a:cubicBezTo>
                <a:cubicBezTo>
                  <a:pt x="9978" y="8908"/>
                  <a:pt x="10084" y="8812"/>
                  <a:pt x="10084" y="8696"/>
                </a:cubicBezTo>
                <a:cubicBezTo>
                  <a:pt x="10084" y="8579"/>
                  <a:pt x="9978" y="8484"/>
                  <a:pt x="9847" y="8484"/>
                </a:cubicBezTo>
                <a:close/>
                <a:moveTo>
                  <a:pt x="10483" y="8484"/>
                </a:moveTo>
                <a:cubicBezTo>
                  <a:pt x="10352" y="8484"/>
                  <a:pt x="10245" y="8579"/>
                  <a:pt x="10245" y="8696"/>
                </a:cubicBezTo>
                <a:cubicBezTo>
                  <a:pt x="10245" y="8812"/>
                  <a:pt x="10352" y="8908"/>
                  <a:pt x="10483" y="8908"/>
                </a:cubicBezTo>
                <a:cubicBezTo>
                  <a:pt x="10614" y="8908"/>
                  <a:pt x="10719" y="8812"/>
                  <a:pt x="10719" y="8696"/>
                </a:cubicBezTo>
                <a:cubicBezTo>
                  <a:pt x="10719" y="8579"/>
                  <a:pt x="10614" y="8484"/>
                  <a:pt x="10483" y="8484"/>
                </a:cubicBezTo>
                <a:close/>
                <a:moveTo>
                  <a:pt x="11190" y="8484"/>
                </a:moveTo>
                <a:cubicBezTo>
                  <a:pt x="11058" y="8484"/>
                  <a:pt x="10951" y="8579"/>
                  <a:pt x="10951" y="8696"/>
                </a:cubicBezTo>
                <a:cubicBezTo>
                  <a:pt x="10951" y="8812"/>
                  <a:pt x="11058" y="8908"/>
                  <a:pt x="11190" y="8908"/>
                </a:cubicBezTo>
                <a:cubicBezTo>
                  <a:pt x="11321" y="8908"/>
                  <a:pt x="11426" y="8812"/>
                  <a:pt x="11426" y="8696"/>
                </a:cubicBezTo>
                <a:cubicBezTo>
                  <a:pt x="11426" y="8579"/>
                  <a:pt x="11321" y="8484"/>
                  <a:pt x="11190" y="8484"/>
                </a:cubicBezTo>
                <a:close/>
                <a:moveTo>
                  <a:pt x="11826" y="8484"/>
                </a:moveTo>
                <a:cubicBezTo>
                  <a:pt x="11694" y="8484"/>
                  <a:pt x="11587" y="8579"/>
                  <a:pt x="11587" y="8696"/>
                </a:cubicBezTo>
                <a:cubicBezTo>
                  <a:pt x="11587" y="8812"/>
                  <a:pt x="11694" y="8908"/>
                  <a:pt x="11826" y="8908"/>
                </a:cubicBezTo>
                <a:cubicBezTo>
                  <a:pt x="11957" y="8908"/>
                  <a:pt x="12062" y="8812"/>
                  <a:pt x="12062" y="8696"/>
                </a:cubicBezTo>
                <a:cubicBezTo>
                  <a:pt x="12062" y="8579"/>
                  <a:pt x="11957" y="8484"/>
                  <a:pt x="11826" y="8484"/>
                </a:cubicBezTo>
                <a:close/>
                <a:moveTo>
                  <a:pt x="12532" y="8484"/>
                </a:moveTo>
                <a:cubicBezTo>
                  <a:pt x="12401" y="8484"/>
                  <a:pt x="12294" y="8579"/>
                  <a:pt x="12294" y="8696"/>
                </a:cubicBezTo>
                <a:cubicBezTo>
                  <a:pt x="12294" y="8812"/>
                  <a:pt x="12401" y="8908"/>
                  <a:pt x="12532" y="8908"/>
                </a:cubicBezTo>
                <a:cubicBezTo>
                  <a:pt x="12663" y="8908"/>
                  <a:pt x="12768" y="8812"/>
                  <a:pt x="12768" y="8696"/>
                </a:cubicBezTo>
                <a:cubicBezTo>
                  <a:pt x="12768" y="8579"/>
                  <a:pt x="12663" y="8484"/>
                  <a:pt x="12532" y="8484"/>
                </a:cubicBezTo>
                <a:close/>
                <a:moveTo>
                  <a:pt x="13239" y="8484"/>
                </a:moveTo>
                <a:cubicBezTo>
                  <a:pt x="13107" y="8484"/>
                  <a:pt x="13000" y="8579"/>
                  <a:pt x="13000" y="8696"/>
                </a:cubicBezTo>
                <a:cubicBezTo>
                  <a:pt x="13000" y="8812"/>
                  <a:pt x="13107" y="8908"/>
                  <a:pt x="13239" y="8908"/>
                </a:cubicBezTo>
                <a:cubicBezTo>
                  <a:pt x="13370" y="8908"/>
                  <a:pt x="13475" y="8812"/>
                  <a:pt x="13475" y="8696"/>
                </a:cubicBezTo>
                <a:cubicBezTo>
                  <a:pt x="13475" y="8579"/>
                  <a:pt x="13370" y="8484"/>
                  <a:pt x="13239" y="8484"/>
                </a:cubicBezTo>
                <a:close/>
                <a:moveTo>
                  <a:pt x="13875" y="8484"/>
                </a:moveTo>
                <a:cubicBezTo>
                  <a:pt x="13743" y="8484"/>
                  <a:pt x="13636" y="8579"/>
                  <a:pt x="13636" y="8696"/>
                </a:cubicBezTo>
                <a:cubicBezTo>
                  <a:pt x="13636" y="8812"/>
                  <a:pt x="13743" y="8908"/>
                  <a:pt x="13875" y="8908"/>
                </a:cubicBezTo>
                <a:cubicBezTo>
                  <a:pt x="14005" y="8908"/>
                  <a:pt x="14111" y="8812"/>
                  <a:pt x="14111" y="8696"/>
                </a:cubicBezTo>
                <a:cubicBezTo>
                  <a:pt x="14111" y="8579"/>
                  <a:pt x="14005" y="8484"/>
                  <a:pt x="13875" y="8484"/>
                </a:cubicBezTo>
                <a:close/>
                <a:moveTo>
                  <a:pt x="14581" y="8484"/>
                </a:moveTo>
                <a:cubicBezTo>
                  <a:pt x="14450" y="8484"/>
                  <a:pt x="14343" y="8579"/>
                  <a:pt x="14343" y="8696"/>
                </a:cubicBezTo>
                <a:cubicBezTo>
                  <a:pt x="14343" y="8812"/>
                  <a:pt x="14450" y="8908"/>
                  <a:pt x="14581" y="8908"/>
                </a:cubicBezTo>
                <a:cubicBezTo>
                  <a:pt x="14712" y="8908"/>
                  <a:pt x="14817" y="8812"/>
                  <a:pt x="14817" y="8696"/>
                </a:cubicBezTo>
                <a:cubicBezTo>
                  <a:pt x="14817" y="8579"/>
                  <a:pt x="14712" y="8484"/>
                  <a:pt x="14581" y="8484"/>
                </a:cubicBezTo>
                <a:close/>
                <a:moveTo>
                  <a:pt x="15217" y="8484"/>
                </a:moveTo>
                <a:cubicBezTo>
                  <a:pt x="15086" y="8484"/>
                  <a:pt x="14978" y="8579"/>
                  <a:pt x="14978" y="8696"/>
                </a:cubicBezTo>
                <a:cubicBezTo>
                  <a:pt x="14978" y="8812"/>
                  <a:pt x="15086" y="8908"/>
                  <a:pt x="15217" y="8908"/>
                </a:cubicBezTo>
                <a:cubicBezTo>
                  <a:pt x="15348" y="8908"/>
                  <a:pt x="15453" y="8812"/>
                  <a:pt x="15453" y="8696"/>
                </a:cubicBezTo>
                <a:cubicBezTo>
                  <a:pt x="15453" y="8579"/>
                  <a:pt x="15348" y="8484"/>
                  <a:pt x="15217" y="8484"/>
                </a:cubicBezTo>
                <a:close/>
                <a:moveTo>
                  <a:pt x="15923" y="8484"/>
                </a:moveTo>
                <a:cubicBezTo>
                  <a:pt x="15792" y="8484"/>
                  <a:pt x="15685" y="8579"/>
                  <a:pt x="15685" y="8696"/>
                </a:cubicBezTo>
                <a:cubicBezTo>
                  <a:pt x="15685" y="8812"/>
                  <a:pt x="15792" y="8908"/>
                  <a:pt x="15923" y="8908"/>
                </a:cubicBezTo>
                <a:cubicBezTo>
                  <a:pt x="16054" y="8908"/>
                  <a:pt x="16160" y="8812"/>
                  <a:pt x="16160" y="8696"/>
                </a:cubicBezTo>
                <a:cubicBezTo>
                  <a:pt x="16160" y="8579"/>
                  <a:pt x="16054" y="8484"/>
                  <a:pt x="15923" y="8484"/>
                </a:cubicBezTo>
                <a:close/>
                <a:moveTo>
                  <a:pt x="16630" y="8484"/>
                </a:moveTo>
                <a:cubicBezTo>
                  <a:pt x="16499" y="8484"/>
                  <a:pt x="16392" y="8579"/>
                  <a:pt x="16392" y="8696"/>
                </a:cubicBezTo>
                <a:cubicBezTo>
                  <a:pt x="16392" y="8812"/>
                  <a:pt x="16499" y="8908"/>
                  <a:pt x="16630" y="8908"/>
                </a:cubicBezTo>
                <a:cubicBezTo>
                  <a:pt x="16761" y="8908"/>
                  <a:pt x="16866" y="8812"/>
                  <a:pt x="16866" y="8696"/>
                </a:cubicBezTo>
                <a:cubicBezTo>
                  <a:pt x="16866" y="8579"/>
                  <a:pt x="16761" y="8484"/>
                  <a:pt x="16630" y="8484"/>
                </a:cubicBezTo>
                <a:close/>
                <a:moveTo>
                  <a:pt x="17266" y="8484"/>
                </a:moveTo>
                <a:cubicBezTo>
                  <a:pt x="17134" y="8484"/>
                  <a:pt x="17027" y="8579"/>
                  <a:pt x="17027" y="8696"/>
                </a:cubicBezTo>
                <a:cubicBezTo>
                  <a:pt x="17027" y="8812"/>
                  <a:pt x="17134" y="8908"/>
                  <a:pt x="17266" y="8908"/>
                </a:cubicBezTo>
                <a:cubicBezTo>
                  <a:pt x="17397" y="8908"/>
                  <a:pt x="17502" y="8812"/>
                  <a:pt x="17502" y="8696"/>
                </a:cubicBezTo>
                <a:cubicBezTo>
                  <a:pt x="17502" y="8579"/>
                  <a:pt x="17397" y="8484"/>
                  <a:pt x="17266" y="8484"/>
                </a:cubicBezTo>
                <a:close/>
                <a:moveTo>
                  <a:pt x="17972" y="8484"/>
                </a:moveTo>
                <a:cubicBezTo>
                  <a:pt x="17841" y="8484"/>
                  <a:pt x="17734" y="8579"/>
                  <a:pt x="17734" y="8696"/>
                </a:cubicBezTo>
                <a:cubicBezTo>
                  <a:pt x="17734" y="8812"/>
                  <a:pt x="17841" y="8908"/>
                  <a:pt x="17972" y="8908"/>
                </a:cubicBezTo>
                <a:cubicBezTo>
                  <a:pt x="18104" y="8908"/>
                  <a:pt x="18209" y="8812"/>
                  <a:pt x="18209" y="8696"/>
                </a:cubicBezTo>
                <a:cubicBezTo>
                  <a:pt x="18209" y="8579"/>
                  <a:pt x="18104" y="8484"/>
                  <a:pt x="17972" y="8484"/>
                </a:cubicBezTo>
                <a:close/>
                <a:moveTo>
                  <a:pt x="18608" y="8484"/>
                </a:moveTo>
                <a:cubicBezTo>
                  <a:pt x="18477" y="8484"/>
                  <a:pt x="18370" y="8579"/>
                  <a:pt x="18370" y="8696"/>
                </a:cubicBezTo>
                <a:cubicBezTo>
                  <a:pt x="18370" y="8812"/>
                  <a:pt x="18477" y="8908"/>
                  <a:pt x="18608" y="8908"/>
                </a:cubicBezTo>
                <a:cubicBezTo>
                  <a:pt x="18739" y="8908"/>
                  <a:pt x="18845" y="8812"/>
                  <a:pt x="18845" y="8696"/>
                </a:cubicBezTo>
                <a:cubicBezTo>
                  <a:pt x="18845" y="8579"/>
                  <a:pt x="18739" y="8484"/>
                  <a:pt x="18608" y="8484"/>
                </a:cubicBezTo>
                <a:close/>
                <a:moveTo>
                  <a:pt x="19315" y="8484"/>
                </a:moveTo>
                <a:cubicBezTo>
                  <a:pt x="19183" y="8484"/>
                  <a:pt x="19076" y="8579"/>
                  <a:pt x="19076" y="8696"/>
                </a:cubicBezTo>
                <a:cubicBezTo>
                  <a:pt x="19076" y="8812"/>
                  <a:pt x="19183" y="8908"/>
                  <a:pt x="19315" y="8908"/>
                </a:cubicBezTo>
                <a:cubicBezTo>
                  <a:pt x="19446" y="8908"/>
                  <a:pt x="19551" y="8812"/>
                  <a:pt x="19551" y="8696"/>
                </a:cubicBezTo>
                <a:cubicBezTo>
                  <a:pt x="19551" y="8579"/>
                  <a:pt x="19446" y="8484"/>
                  <a:pt x="19315" y="8484"/>
                </a:cubicBezTo>
                <a:close/>
                <a:moveTo>
                  <a:pt x="20021" y="8484"/>
                </a:moveTo>
                <a:cubicBezTo>
                  <a:pt x="19890" y="8484"/>
                  <a:pt x="19783" y="8579"/>
                  <a:pt x="19783" y="8696"/>
                </a:cubicBezTo>
                <a:cubicBezTo>
                  <a:pt x="19783" y="8812"/>
                  <a:pt x="19890" y="8908"/>
                  <a:pt x="20021" y="8908"/>
                </a:cubicBezTo>
                <a:cubicBezTo>
                  <a:pt x="20153" y="8908"/>
                  <a:pt x="20258" y="8812"/>
                  <a:pt x="20258" y="8696"/>
                </a:cubicBezTo>
                <a:cubicBezTo>
                  <a:pt x="20258" y="8579"/>
                  <a:pt x="20153" y="8484"/>
                  <a:pt x="20021" y="8484"/>
                </a:cubicBezTo>
                <a:close/>
                <a:moveTo>
                  <a:pt x="20657" y="8484"/>
                </a:moveTo>
                <a:cubicBezTo>
                  <a:pt x="20526" y="8484"/>
                  <a:pt x="20419" y="8579"/>
                  <a:pt x="20419" y="8696"/>
                </a:cubicBezTo>
                <a:cubicBezTo>
                  <a:pt x="20419" y="8812"/>
                  <a:pt x="20526" y="8908"/>
                  <a:pt x="20657" y="8908"/>
                </a:cubicBezTo>
                <a:cubicBezTo>
                  <a:pt x="20788" y="8908"/>
                  <a:pt x="20893" y="8812"/>
                  <a:pt x="20893" y="8696"/>
                </a:cubicBezTo>
                <a:cubicBezTo>
                  <a:pt x="20893" y="8579"/>
                  <a:pt x="20788" y="8484"/>
                  <a:pt x="20657" y="8484"/>
                </a:cubicBezTo>
                <a:close/>
                <a:moveTo>
                  <a:pt x="2287" y="9049"/>
                </a:moveTo>
                <a:cubicBezTo>
                  <a:pt x="2156" y="9049"/>
                  <a:pt x="2049" y="9145"/>
                  <a:pt x="2049" y="9261"/>
                </a:cubicBezTo>
                <a:cubicBezTo>
                  <a:pt x="2049" y="9378"/>
                  <a:pt x="2156" y="9471"/>
                  <a:pt x="2287" y="9471"/>
                </a:cubicBezTo>
                <a:cubicBezTo>
                  <a:pt x="2419" y="9471"/>
                  <a:pt x="2524" y="9378"/>
                  <a:pt x="2524" y="9261"/>
                </a:cubicBezTo>
                <a:cubicBezTo>
                  <a:pt x="2524" y="9145"/>
                  <a:pt x="2419" y="9049"/>
                  <a:pt x="2287" y="9049"/>
                </a:cubicBezTo>
                <a:close/>
                <a:moveTo>
                  <a:pt x="2994" y="9049"/>
                </a:moveTo>
                <a:cubicBezTo>
                  <a:pt x="2863" y="9049"/>
                  <a:pt x="2755" y="9145"/>
                  <a:pt x="2755" y="9261"/>
                </a:cubicBezTo>
                <a:cubicBezTo>
                  <a:pt x="2755" y="9378"/>
                  <a:pt x="2863" y="9471"/>
                  <a:pt x="2994" y="9471"/>
                </a:cubicBezTo>
                <a:cubicBezTo>
                  <a:pt x="3125" y="9471"/>
                  <a:pt x="3230" y="9378"/>
                  <a:pt x="3230" y="9261"/>
                </a:cubicBezTo>
                <a:cubicBezTo>
                  <a:pt x="3230" y="9145"/>
                  <a:pt x="3125" y="9049"/>
                  <a:pt x="2994" y="9049"/>
                </a:cubicBezTo>
                <a:close/>
                <a:moveTo>
                  <a:pt x="3700" y="9049"/>
                </a:moveTo>
                <a:cubicBezTo>
                  <a:pt x="3569" y="9049"/>
                  <a:pt x="3462" y="9145"/>
                  <a:pt x="3462" y="9261"/>
                </a:cubicBezTo>
                <a:cubicBezTo>
                  <a:pt x="3462" y="9378"/>
                  <a:pt x="3569" y="9471"/>
                  <a:pt x="3700" y="9471"/>
                </a:cubicBezTo>
                <a:cubicBezTo>
                  <a:pt x="3832" y="9471"/>
                  <a:pt x="3937" y="9378"/>
                  <a:pt x="3937" y="9261"/>
                </a:cubicBezTo>
                <a:cubicBezTo>
                  <a:pt x="3937" y="9145"/>
                  <a:pt x="3832" y="9049"/>
                  <a:pt x="3700" y="9049"/>
                </a:cubicBezTo>
                <a:close/>
                <a:moveTo>
                  <a:pt x="4336" y="9049"/>
                </a:moveTo>
                <a:cubicBezTo>
                  <a:pt x="4205" y="9049"/>
                  <a:pt x="4098" y="9145"/>
                  <a:pt x="4098" y="9261"/>
                </a:cubicBezTo>
                <a:cubicBezTo>
                  <a:pt x="4098" y="9378"/>
                  <a:pt x="4205" y="9471"/>
                  <a:pt x="4336" y="9471"/>
                </a:cubicBezTo>
                <a:cubicBezTo>
                  <a:pt x="4468" y="9471"/>
                  <a:pt x="4573" y="9378"/>
                  <a:pt x="4573" y="9261"/>
                </a:cubicBezTo>
                <a:cubicBezTo>
                  <a:pt x="4573" y="9145"/>
                  <a:pt x="4468" y="9049"/>
                  <a:pt x="4336" y="9049"/>
                </a:cubicBezTo>
                <a:close/>
                <a:moveTo>
                  <a:pt x="5043" y="9049"/>
                </a:moveTo>
                <a:cubicBezTo>
                  <a:pt x="4912" y="9049"/>
                  <a:pt x="4804" y="9145"/>
                  <a:pt x="4804" y="9261"/>
                </a:cubicBezTo>
                <a:cubicBezTo>
                  <a:pt x="4804" y="9378"/>
                  <a:pt x="4912" y="9471"/>
                  <a:pt x="5043" y="9471"/>
                </a:cubicBezTo>
                <a:cubicBezTo>
                  <a:pt x="5174" y="9471"/>
                  <a:pt x="5279" y="9378"/>
                  <a:pt x="5279" y="9261"/>
                </a:cubicBezTo>
                <a:cubicBezTo>
                  <a:pt x="5279" y="9145"/>
                  <a:pt x="5174" y="9049"/>
                  <a:pt x="5043" y="9049"/>
                </a:cubicBezTo>
                <a:close/>
                <a:moveTo>
                  <a:pt x="7092" y="9049"/>
                </a:moveTo>
                <a:cubicBezTo>
                  <a:pt x="6961" y="9049"/>
                  <a:pt x="6853" y="9145"/>
                  <a:pt x="6853" y="9261"/>
                </a:cubicBezTo>
                <a:cubicBezTo>
                  <a:pt x="6853" y="9379"/>
                  <a:pt x="6961" y="9473"/>
                  <a:pt x="7092" y="9473"/>
                </a:cubicBezTo>
                <a:cubicBezTo>
                  <a:pt x="7223" y="9473"/>
                  <a:pt x="7328" y="9379"/>
                  <a:pt x="7328" y="9261"/>
                </a:cubicBezTo>
                <a:cubicBezTo>
                  <a:pt x="7328" y="9145"/>
                  <a:pt x="7223" y="9049"/>
                  <a:pt x="7092" y="9049"/>
                </a:cubicBezTo>
                <a:close/>
                <a:moveTo>
                  <a:pt x="7798" y="9049"/>
                </a:moveTo>
                <a:cubicBezTo>
                  <a:pt x="7667" y="9049"/>
                  <a:pt x="7560" y="9145"/>
                  <a:pt x="7560" y="9261"/>
                </a:cubicBezTo>
                <a:cubicBezTo>
                  <a:pt x="7560" y="9379"/>
                  <a:pt x="7667" y="9473"/>
                  <a:pt x="7798" y="9473"/>
                </a:cubicBezTo>
                <a:cubicBezTo>
                  <a:pt x="7930" y="9473"/>
                  <a:pt x="8035" y="9379"/>
                  <a:pt x="8035" y="9261"/>
                </a:cubicBezTo>
                <a:cubicBezTo>
                  <a:pt x="8035" y="9145"/>
                  <a:pt x="7930" y="9049"/>
                  <a:pt x="7798" y="9049"/>
                </a:cubicBezTo>
                <a:close/>
                <a:moveTo>
                  <a:pt x="8434" y="9049"/>
                </a:moveTo>
                <a:cubicBezTo>
                  <a:pt x="8303" y="9049"/>
                  <a:pt x="8196" y="9145"/>
                  <a:pt x="8196" y="9261"/>
                </a:cubicBezTo>
                <a:cubicBezTo>
                  <a:pt x="8196" y="9379"/>
                  <a:pt x="8303" y="9473"/>
                  <a:pt x="8434" y="9473"/>
                </a:cubicBezTo>
                <a:cubicBezTo>
                  <a:pt x="8565" y="9473"/>
                  <a:pt x="8670" y="9379"/>
                  <a:pt x="8670" y="9261"/>
                </a:cubicBezTo>
                <a:cubicBezTo>
                  <a:pt x="8670" y="9145"/>
                  <a:pt x="8565" y="9049"/>
                  <a:pt x="8434" y="9049"/>
                </a:cubicBezTo>
                <a:close/>
                <a:moveTo>
                  <a:pt x="9141" y="9049"/>
                </a:moveTo>
                <a:cubicBezTo>
                  <a:pt x="9009" y="9049"/>
                  <a:pt x="8902" y="9145"/>
                  <a:pt x="8902" y="9261"/>
                </a:cubicBezTo>
                <a:cubicBezTo>
                  <a:pt x="8902" y="9379"/>
                  <a:pt x="9009" y="9473"/>
                  <a:pt x="9141" y="9473"/>
                </a:cubicBezTo>
                <a:cubicBezTo>
                  <a:pt x="9272" y="9473"/>
                  <a:pt x="9377" y="9379"/>
                  <a:pt x="9377" y="9261"/>
                </a:cubicBezTo>
                <a:cubicBezTo>
                  <a:pt x="9377" y="9145"/>
                  <a:pt x="9272" y="9049"/>
                  <a:pt x="9141" y="9049"/>
                </a:cubicBezTo>
                <a:close/>
                <a:moveTo>
                  <a:pt x="9847" y="9049"/>
                </a:moveTo>
                <a:cubicBezTo>
                  <a:pt x="9716" y="9049"/>
                  <a:pt x="9609" y="9145"/>
                  <a:pt x="9609" y="9261"/>
                </a:cubicBezTo>
                <a:cubicBezTo>
                  <a:pt x="9609" y="9379"/>
                  <a:pt x="9716" y="9473"/>
                  <a:pt x="9847" y="9473"/>
                </a:cubicBezTo>
                <a:cubicBezTo>
                  <a:pt x="9978" y="9473"/>
                  <a:pt x="10084" y="9379"/>
                  <a:pt x="10084" y="9261"/>
                </a:cubicBezTo>
                <a:cubicBezTo>
                  <a:pt x="10084" y="9145"/>
                  <a:pt x="9978" y="9049"/>
                  <a:pt x="9847" y="9049"/>
                </a:cubicBezTo>
                <a:close/>
                <a:moveTo>
                  <a:pt x="10483" y="9049"/>
                </a:moveTo>
                <a:cubicBezTo>
                  <a:pt x="10352" y="9049"/>
                  <a:pt x="10245" y="9145"/>
                  <a:pt x="10245" y="9261"/>
                </a:cubicBezTo>
                <a:cubicBezTo>
                  <a:pt x="10245" y="9379"/>
                  <a:pt x="10352" y="9473"/>
                  <a:pt x="10483" y="9473"/>
                </a:cubicBezTo>
                <a:cubicBezTo>
                  <a:pt x="10614" y="9473"/>
                  <a:pt x="10719" y="9379"/>
                  <a:pt x="10719" y="9261"/>
                </a:cubicBezTo>
                <a:cubicBezTo>
                  <a:pt x="10719" y="9145"/>
                  <a:pt x="10614" y="9049"/>
                  <a:pt x="10483" y="9049"/>
                </a:cubicBezTo>
                <a:close/>
                <a:moveTo>
                  <a:pt x="11190" y="9049"/>
                </a:moveTo>
                <a:cubicBezTo>
                  <a:pt x="11058" y="9049"/>
                  <a:pt x="10951" y="9145"/>
                  <a:pt x="10951" y="9261"/>
                </a:cubicBezTo>
                <a:cubicBezTo>
                  <a:pt x="10951" y="9379"/>
                  <a:pt x="11058" y="9473"/>
                  <a:pt x="11190" y="9473"/>
                </a:cubicBezTo>
                <a:cubicBezTo>
                  <a:pt x="11321" y="9473"/>
                  <a:pt x="11426" y="9379"/>
                  <a:pt x="11426" y="9261"/>
                </a:cubicBezTo>
                <a:cubicBezTo>
                  <a:pt x="11426" y="9145"/>
                  <a:pt x="11321" y="9049"/>
                  <a:pt x="11190" y="9049"/>
                </a:cubicBezTo>
                <a:close/>
                <a:moveTo>
                  <a:pt x="11826" y="9049"/>
                </a:moveTo>
                <a:cubicBezTo>
                  <a:pt x="11694" y="9049"/>
                  <a:pt x="11587" y="9145"/>
                  <a:pt x="11587" y="9261"/>
                </a:cubicBezTo>
                <a:cubicBezTo>
                  <a:pt x="11587" y="9379"/>
                  <a:pt x="11694" y="9473"/>
                  <a:pt x="11826" y="9473"/>
                </a:cubicBezTo>
                <a:cubicBezTo>
                  <a:pt x="11957" y="9473"/>
                  <a:pt x="12062" y="9379"/>
                  <a:pt x="12062" y="9261"/>
                </a:cubicBezTo>
                <a:cubicBezTo>
                  <a:pt x="12062" y="9145"/>
                  <a:pt x="11957" y="9049"/>
                  <a:pt x="11826" y="9049"/>
                </a:cubicBezTo>
                <a:close/>
                <a:moveTo>
                  <a:pt x="12532" y="9049"/>
                </a:moveTo>
                <a:cubicBezTo>
                  <a:pt x="12401" y="9049"/>
                  <a:pt x="12294" y="9145"/>
                  <a:pt x="12294" y="9261"/>
                </a:cubicBezTo>
                <a:cubicBezTo>
                  <a:pt x="12294" y="9379"/>
                  <a:pt x="12401" y="9473"/>
                  <a:pt x="12532" y="9473"/>
                </a:cubicBezTo>
                <a:cubicBezTo>
                  <a:pt x="12663" y="9473"/>
                  <a:pt x="12768" y="9379"/>
                  <a:pt x="12768" y="9261"/>
                </a:cubicBezTo>
                <a:cubicBezTo>
                  <a:pt x="12768" y="9145"/>
                  <a:pt x="12663" y="9049"/>
                  <a:pt x="12532" y="9049"/>
                </a:cubicBezTo>
                <a:close/>
                <a:moveTo>
                  <a:pt x="13239" y="9049"/>
                </a:moveTo>
                <a:cubicBezTo>
                  <a:pt x="13107" y="9049"/>
                  <a:pt x="13000" y="9145"/>
                  <a:pt x="13000" y="9261"/>
                </a:cubicBezTo>
                <a:cubicBezTo>
                  <a:pt x="13000" y="9379"/>
                  <a:pt x="13107" y="9473"/>
                  <a:pt x="13239" y="9473"/>
                </a:cubicBezTo>
                <a:cubicBezTo>
                  <a:pt x="13370" y="9473"/>
                  <a:pt x="13475" y="9379"/>
                  <a:pt x="13475" y="9261"/>
                </a:cubicBezTo>
                <a:cubicBezTo>
                  <a:pt x="13475" y="9145"/>
                  <a:pt x="13370" y="9049"/>
                  <a:pt x="13239" y="9049"/>
                </a:cubicBezTo>
                <a:close/>
                <a:moveTo>
                  <a:pt x="13875" y="9049"/>
                </a:moveTo>
                <a:cubicBezTo>
                  <a:pt x="13743" y="9049"/>
                  <a:pt x="13636" y="9145"/>
                  <a:pt x="13636" y="9261"/>
                </a:cubicBezTo>
                <a:cubicBezTo>
                  <a:pt x="13636" y="9379"/>
                  <a:pt x="13743" y="9473"/>
                  <a:pt x="13875" y="9473"/>
                </a:cubicBezTo>
                <a:cubicBezTo>
                  <a:pt x="14005" y="9473"/>
                  <a:pt x="14111" y="9379"/>
                  <a:pt x="14111" y="9261"/>
                </a:cubicBezTo>
                <a:cubicBezTo>
                  <a:pt x="14111" y="9145"/>
                  <a:pt x="14005" y="9049"/>
                  <a:pt x="13875" y="9049"/>
                </a:cubicBezTo>
                <a:close/>
                <a:moveTo>
                  <a:pt x="14581" y="9049"/>
                </a:moveTo>
                <a:cubicBezTo>
                  <a:pt x="14450" y="9049"/>
                  <a:pt x="14343" y="9145"/>
                  <a:pt x="14343" y="9261"/>
                </a:cubicBezTo>
                <a:cubicBezTo>
                  <a:pt x="14343" y="9379"/>
                  <a:pt x="14450" y="9473"/>
                  <a:pt x="14581" y="9473"/>
                </a:cubicBezTo>
                <a:cubicBezTo>
                  <a:pt x="14712" y="9473"/>
                  <a:pt x="14817" y="9379"/>
                  <a:pt x="14817" y="9261"/>
                </a:cubicBezTo>
                <a:cubicBezTo>
                  <a:pt x="14817" y="9145"/>
                  <a:pt x="14712" y="9049"/>
                  <a:pt x="14581" y="9049"/>
                </a:cubicBezTo>
                <a:close/>
                <a:moveTo>
                  <a:pt x="15217" y="9049"/>
                </a:moveTo>
                <a:cubicBezTo>
                  <a:pt x="15086" y="9049"/>
                  <a:pt x="14978" y="9145"/>
                  <a:pt x="14978" y="9261"/>
                </a:cubicBezTo>
                <a:cubicBezTo>
                  <a:pt x="14978" y="9379"/>
                  <a:pt x="15086" y="9473"/>
                  <a:pt x="15217" y="9473"/>
                </a:cubicBezTo>
                <a:cubicBezTo>
                  <a:pt x="15348" y="9473"/>
                  <a:pt x="15453" y="9379"/>
                  <a:pt x="15453" y="9261"/>
                </a:cubicBezTo>
                <a:cubicBezTo>
                  <a:pt x="15453" y="9145"/>
                  <a:pt x="15348" y="9049"/>
                  <a:pt x="15217" y="9049"/>
                </a:cubicBezTo>
                <a:close/>
                <a:moveTo>
                  <a:pt x="15923" y="9049"/>
                </a:moveTo>
                <a:cubicBezTo>
                  <a:pt x="15792" y="9049"/>
                  <a:pt x="15685" y="9145"/>
                  <a:pt x="15685" y="9261"/>
                </a:cubicBezTo>
                <a:cubicBezTo>
                  <a:pt x="15685" y="9379"/>
                  <a:pt x="15792" y="9473"/>
                  <a:pt x="15923" y="9473"/>
                </a:cubicBezTo>
                <a:cubicBezTo>
                  <a:pt x="16054" y="9473"/>
                  <a:pt x="16160" y="9379"/>
                  <a:pt x="16160" y="9261"/>
                </a:cubicBezTo>
                <a:cubicBezTo>
                  <a:pt x="16160" y="9145"/>
                  <a:pt x="16054" y="9049"/>
                  <a:pt x="15923" y="9049"/>
                </a:cubicBezTo>
                <a:close/>
                <a:moveTo>
                  <a:pt x="16630" y="9049"/>
                </a:moveTo>
                <a:cubicBezTo>
                  <a:pt x="16499" y="9049"/>
                  <a:pt x="16392" y="9145"/>
                  <a:pt x="16392" y="9261"/>
                </a:cubicBezTo>
                <a:cubicBezTo>
                  <a:pt x="16392" y="9379"/>
                  <a:pt x="16499" y="9473"/>
                  <a:pt x="16630" y="9473"/>
                </a:cubicBezTo>
                <a:cubicBezTo>
                  <a:pt x="16761" y="9473"/>
                  <a:pt x="16866" y="9379"/>
                  <a:pt x="16866" y="9261"/>
                </a:cubicBezTo>
                <a:cubicBezTo>
                  <a:pt x="16866" y="9145"/>
                  <a:pt x="16761" y="9049"/>
                  <a:pt x="16630" y="9049"/>
                </a:cubicBezTo>
                <a:close/>
                <a:moveTo>
                  <a:pt x="17266" y="9049"/>
                </a:moveTo>
                <a:cubicBezTo>
                  <a:pt x="17134" y="9049"/>
                  <a:pt x="17027" y="9145"/>
                  <a:pt x="17027" y="9261"/>
                </a:cubicBezTo>
                <a:cubicBezTo>
                  <a:pt x="17027" y="9379"/>
                  <a:pt x="17134" y="9473"/>
                  <a:pt x="17266" y="9473"/>
                </a:cubicBezTo>
                <a:cubicBezTo>
                  <a:pt x="17397" y="9473"/>
                  <a:pt x="17502" y="9379"/>
                  <a:pt x="17502" y="9261"/>
                </a:cubicBezTo>
                <a:cubicBezTo>
                  <a:pt x="17502" y="9145"/>
                  <a:pt x="17397" y="9049"/>
                  <a:pt x="17266" y="9049"/>
                </a:cubicBezTo>
                <a:close/>
                <a:moveTo>
                  <a:pt x="17972" y="9049"/>
                </a:moveTo>
                <a:cubicBezTo>
                  <a:pt x="17841" y="9049"/>
                  <a:pt x="17734" y="9145"/>
                  <a:pt x="17734" y="9261"/>
                </a:cubicBezTo>
                <a:cubicBezTo>
                  <a:pt x="17734" y="9379"/>
                  <a:pt x="17841" y="9473"/>
                  <a:pt x="17972" y="9473"/>
                </a:cubicBezTo>
                <a:cubicBezTo>
                  <a:pt x="18104" y="9473"/>
                  <a:pt x="18209" y="9379"/>
                  <a:pt x="18209" y="9261"/>
                </a:cubicBezTo>
                <a:cubicBezTo>
                  <a:pt x="18209" y="9145"/>
                  <a:pt x="18104" y="9049"/>
                  <a:pt x="17972" y="9049"/>
                </a:cubicBezTo>
                <a:close/>
                <a:moveTo>
                  <a:pt x="18608" y="9049"/>
                </a:moveTo>
                <a:cubicBezTo>
                  <a:pt x="18477" y="9049"/>
                  <a:pt x="18370" y="9145"/>
                  <a:pt x="18370" y="9261"/>
                </a:cubicBezTo>
                <a:cubicBezTo>
                  <a:pt x="18370" y="9379"/>
                  <a:pt x="18477" y="9473"/>
                  <a:pt x="18608" y="9473"/>
                </a:cubicBezTo>
                <a:cubicBezTo>
                  <a:pt x="18739" y="9473"/>
                  <a:pt x="18845" y="9379"/>
                  <a:pt x="18845" y="9261"/>
                </a:cubicBezTo>
                <a:cubicBezTo>
                  <a:pt x="18845" y="9145"/>
                  <a:pt x="18739" y="9049"/>
                  <a:pt x="18608" y="9049"/>
                </a:cubicBezTo>
                <a:close/>
                <a:moveTo>
                  <a:pt x="19315" y="9049"/>
                </a:moveTo>
                <a:cubicBezTo>
                  <a:pt x="19183" y="9049"/>
                  <a:pt x="19076" y="9145"/>
                  <a:pt x="19076" y="9261"/>
                </a:cubicBezTo>
                <a:cubicBezTo>
                  <a:pt x="19076" y="9379"/>
                  <a:pt x="19183" y="9473"/>
                  <a:pt x="19315" y="9473"/>
                </a:cubicBezTo>
                <a:cubicBezTo>
                  <a:pt x="19446" y="9473"/>
                  <a:pt x="19551" y="9379"/>
                  <a:pt x="19551" y="9261"/>
                </a:cubicBezTo>
                <a:cubicBezTo>
                  <a:pt x="19551" y="9145"/>
                  <a:pt x="19446" y="9049"/>
                  <a:pt x="19315" y="9049"/>
                </a:cubicBezTo>
                <a:close/>
                <a:moveTo>
                  <a:pt x="20021" y="9049"/>
                </a:moveTo>
                <a:cubicBezTo>
                  <a:pt x="19890" y="9049"/>
                  <a:pt x="19783" y="9145"/>
                  <a:pt x="19783" y="9261"/>
                </a:cubicBezTo>
                <a:cubicBezTo>
                  <a:pt x="19783" y="9379"/>
                  <a:pt x="19890" y="9473"/>
                  <a:pt x="20021" y="9473"/>
                </a:cubicBezTo>
                <a:cubicBezTo>
                  <a:pt x="20153" y="9473"/>
                  <a:pt x="20258" y="9379"/>
                  <a:pt x="20258" y="9261"/>
                </a:cubicBezTo>
                <a:cubicBezTo>
                  <a:pt x="20258" y="9145"/>
                  <a:pt x="20153" y="9049"/>
                  <a:pt x="20021" y="9049"/>
                </a:cubicBezTo>
                <a:close/>
                <a:moveTo>
                  <a:pt x="20657" y="9049"/>
                </a:moveTo>
                <a:cubicBezTo>
                  <a:pt x="20526" y="9049"/>
                  <a:pt x="20419" y="9145"/>
                  <a:pt x="20419" y="9261"/>
                </a:cubicBezTo>
                <a:cubicBezTo>
                  <a:pt x="20419" y="9379"/>
                  <a:pt x="20526" y="9473"/>
                  <a:pt x="20657" y="9473"/>
                </a:cubicBezTo>
                <a:cubicBezTo>
                  <a:pt x="20788" y="9473"/>
                  <a:pt x="20893" y="9379"/>
                  <a:pt x="20893" y="9261"/>
                </a:cubicBezTo>
                <a:cubicBezTo>
                  <a:pt x="20893" y="9145"/>
                  <a:pt x="20788" y="9049"/>
                  <a:pt x="20657" y="9049"/>
                </a:cubicBezTo>
                <a:close/>
                <a:moveTo>
                  <a:pt x="8434" y="9678"/>
                </a:moveTo>
                <a:cubicBezTo>
                  <a:pt x="8303" y="9678"/>
                  <a:pt x="8196" y="9773"/>
                  <a:pt x="8196" y="9890"/>
                </a:cubicBezTo>
                <a:cubicBezTo>
                  <a:pt x="8196" y="10006"/>
                  <a:pt x="8303" y="10100"/>
                  <a:pt x="8434" y="10100"/>
                </a:cubicBezTo>
                <a:cubicBezTo>
                  <a:pt x="8565" y="10100"/>
                  <a:pt x="8670" y="10006"/>
                  <a:pt x="8670" y="9890"/>
                </a:cubicBezTo>
                <a:cubicBezTo>
                  <a:pt x="8670" y="9773"/>
                  <a:pt x="8565" y="9678"/>
                  <a:pt x="8434" y="9678"/>
                </a:cubicBezTo>
                <a:close/>
                <a:moveTo>
                  <a:pt x="9141" y="9678"/>
                </a:moveTo>
                <a:cubicBezTo>
                  <a:pt x="9009" y="9678"/>
                  <a:pt x="8902" y="9773"/>
                  <a:pt x="8902" y="9890"/>
                </a:cubicBezTo>
                <a:cubicBezTo>
                  <a:pt x="8902" y="10006"/>
                  <a:pt x="9009" y="10100"/>
                  <a:pt x="9141" y="10100"/>
                </a:cubicBezTo>
                <a:cubicBezTo>
                  <a:pt x="9272" y="10100"/>
                  <a:pt x="9377" y="10006"/>
                  <a:pt x="9377" y="9890"/>
                </a:cubicBezTo>
                <a:cubicBezTo>
                  <a:pt x="9377" y="9773"/>
                  <a:pt x="9272" y="9678"/>
                  <a:pt x="9141" y="9678"/>
                </a:cubicBezTo>
                <a:close/>
                <a:moveTo>
                  <a:pt x="9847" y="9678"/>
                </a:moveTo>
                <a:cubicBezTo>
                  <a:pt x="9716" y="9678"/>
                  <a:pt x="9609" y="9773"/>
                  <a:pt x="9609" y="9890"/>
                </a:cubicBezTo>
                <a:cubicBezTo>
                  <a:pt x="9609" y="10006"/>
                  <a:pt x="9716" y="10100"/>
                  <a:pt x="9847" y="10100"/>
                </a:cubicBezTo>
                <a:cubicBezTo>
                  <a:pt x="9978" y="10100"/>
                  <a:pt x="10084" y="10006"/>
                  <a:pt x="10084" y="9890"/>
                </a:cubicBezTo>
                <a:cubicBezTo>
                  <a:pt x="10084" y="9773"/>
                  <a:pt x="9978" y="9678"/>
                  <a:pt x="9847" y="9678"/>
                </a:cubicBezTo>
                <a:close/>
                <a:moveTo>
                  <a:pt x="10483" y="9678"/>
                </a:moveTo>
                <a:cubicBezTo>
                  <a:pt x="10352" y="9678"/>
                  <a:pt x="10245" y="9773"/>
                  <a:pt x="10245" y="9890"/>
                </a:cubicBezTo>
                <a:cubicBezTo>
                  <a:pt x="10245" y="10006"/>
                  <a:pt x="10352" y="10100"/>
                  <a:pt x="10483" y="10100"/>
                </a:cubicBezTo>
                <a:cubicBezTo>
                  <a:pt x="10614" y="10100"/>
                  <a:pt x="10719" y="10006"/>
                  <a:pt x="10719" y="9890"/>
                </a:cubicBezTo>
                <a:cubicBezTo>
                  <a:pt x="10719" y="9773"/>
                  <a:pt x="10614" y="9678"/>
                  <a:pt x="10483" y="9678"/>
                </a:cubicBezTo>
                <a:close/>
                <a:moveTo>
                  <a:pt x="11190" y="9678"/>
                </a:moveTo>
                <a:cubicBezTo>
                  <a:pt x="11058" y="9678"/>
                  <a:pt x="10951" y="9773"/>
                  <a:pt x="10951" y="9890"/>
                </a:cubicBezTo>
                <a:cubicBezTo>
                  <a:pt x="10951" y="10006"/>
                  <a:pt x="11058" y="10100"/>
                  <a:pt x="11190" y="10100"/>
                </a:cubicBezTo>
                <a:cubicBezTo>
                  <a:pt x="11321" y="10100"/>
                  <a:pt x="11426" y="10006"/>
                  <a:pt x="11426" y="9890"/>
                </a:cubicBezTo>
                <a:cubicBezTo>
                  <a:pt x="11426" y="9773"/>
                  <a:pt x="11321" y="9678"/>
                  <a:pt x="11190" y="9678"/>
                </a:cubicBezTo>
                <a:close/>
                <a:moveTo>
                  <a:pt x="11826" y="9678"/>
                </a:moveTo>
                <a:cubicBezTo>
                  <a:pt x="11694" y="9678"/>
                  <a:pt x="11587" y="9773"/>
                  <a:pt x="11587" y="9890"/>
                </a:cubicBezTo>
                <a:cubicBezTo>
                  <a:pt x="11587" y="10006"/>
                  <a:pt x="11694" y="10100"/>
                  <a:pt x="11826" y="10100"/>
                </a:cubicBezTo>
                <a:cubicBezTo>
                  <a:pt x="11957" y="10100"/>
                  <a:pt x="12062" y="10006"/>
                  <a:pt x="12062" y="9890"/>
                </a:cubicBezTo>
                <a:cubicBezTo>
                  <a:pt x="12062" y="9773"/>
                  <a:pt x="11957" y="9678"/>
                  <a:pt x="11826" y="9678"/>
                </a:cubicBezTo>
                <a:close/>
                <a:moveTo>
                  <a:pt x="12532" y="9678"/>
                </a:moveTo>
                <a:cubicBezTo>
                  <a:pt x="12401" y="9678"/>
                  <a:pt x="12294" y="9773"/>
                  <a:pt x="12294" y="9890"/>
                </a:cubicBezTo>
                <a:cubicBezTo>
                  <a:pt x="12294" y="10006"/>
                  <a:pt x="12401" y="10100"/>
                  <a:pt x="12532" y="10100"/>
                </a:cubicBezTo>
                <a:cubicBezTo>
                  <a:pt x="12663" y="10100"/>
                  <a:pt x="12768" y="10006"/>
                  <a:pt x="12768" y="9890"/>
                </a:cubicBezTo>
                <a:cubicBezTo>
                  <a:pt x="12768" y="9773"/>
                  <a:pt x="12663" y="9678"/>
                  <a:pt x="12532" y="9678"/>
                </a:cubicBezTo>
                <a:close/>
                <a:moveTo>
                  <a:pt x="13239" y="9678"/>
                </a:moveTo>
                <a:cubicBezTo>
                  <a:pt x="13107" y="9678"/>
                  <a:pt x="13000" y="9773"/>
                  <a:pt x="13000" y="9890"/>
                </a:cubicBezTo>
                <a:cubicBezTo>
                  <a:pt x="13000" y="10006"/>
                  <a:pt x="13107" y="10100"/>
                  <a:pt x="13239" y="10100"/>
                </a:cubicBezTo>
                <a:cubicBezTo>
                  <a:pt x="13370" y="10100"/>
                  <a:pt x="13475" y="10006"/>
                  <a:pt x="13475" y="9890"/>
                </a:cubicBezTo>
                <a:cubicBezTo>
                  <a:pt x="13475" y="9773"/>
                  <a:pt x="13370" y="9678"/>
                  <a:pt x="13239" y="9678"/>
                </a:cubicBezTo>
                <a:close/>
                <a:moveTo>
                  <a:pt x="13875" y="9678"/>
                </a:moveTo>
                <a:cubicBezTo>
                  <a:pt x="13743" y="9678"/>
                  <a:pt x="13636" y="9773"/>
                  <a:pt x="13636" y="9890"/>
                </a:cubicBezTo>
                <a:cubicBezTo>
                  <a:pt x="13636" y="10006"/>
                  <a:pt x="13743" y="10100"/>
                  <a:pt x="13875" y="10100"/>
                </a:cubicBezTo>
                <a:cubicBezTo>
                  <a:pt x="14005" y="10100"/>
                  <a:pt x="14111" y="10006"/>
                  <a:pt x="14111" y="9890"/>
                </a:cubicBezTo>
                <a:cubicBezTo>
                  <a:pt x="14111" y="9773"/>
                  <a:pt x="14005" y="9678"/>
                  <a:pt x="13875" y="9678"/>
                </a:cubicBezTo>
                <a:close/>
                <a:moveTo>
                  <a:pt x="14581" y="9678"/>
                </a:moveTo>
                <a:cubicBezTo>
                  <a:pt x="14450" y="9678"/>
                  <a:pt x="14343" y="9773"/>
                  <a:pt x="14343" y="9890"/>
                </a:cubicBezTo>
                <a:cubicBezTo>
                  <a:pt x="14343" y="10006"/>
                  <a:pt x="14450" y="10100"/>
                  <a:pt x="14581" y="10100"/>
                </a:cubicBezTo>
                <a:cubicBezTo>
                  <a:pt x="14712" y="10100"/>
                  <a:pt x="14817" y="10006"/>
                  <a:pt x="14817" y="9890"/>
                </a:cubicBezTo>
                <a:cubicBezTo>
                  <a:pt x="14817" y="9773"/>
                  <a:pt x="14712" y="9678"/>
                  <a:pt x="14581" y="9678"/>
                </a:cubicBezTo>
                <a:close/>
                <a:moveTo>
                  <a:pt x="15217" y="9678"/>
                </a:moveTo>
                <a:cubicBezTo>
                  <a:pt x="15086" y="9678"/>
                  <a:pt x="14978" y="9773"/>
                  <a:pt x="14978" y="9890"/>
                </a:cubicBezTo>
                <a:cubicBezTo>
                  <a:pt x="14978" y="10006"/>
                  <a:pt x="15086" y="10100"/>
                  <a:pt x="15217" y="10100"/>
                </a:cubicBezTo>
                <a:cubicBezTo>
                  <a:pt x="15348" y="10100"/>
                  <a:pt x="15453" y="10006"/>
                  <a:pt x="15453" y="9890"/>
                </a:cubicBezTo>
                <a:cubicBezTo>
                  <a:pt x="15453" y="9773"/>
                  <a:pt x="15348" y="9678"/>
                  <a:pt x="15217" y="9678"/>
                </a:cubicBezTo>
                <a:close/>
                <a:moveTo>
                  <a:pt x="15923" y="9678"/>
                </a:moveTo>
                <a:cubicBezTo>
                  <a:pt x="15792" y="9678"/>
                  <a:pt x="15685" y="9773"/>
                  <a:pt x="15685" y="9890"/>
                </a:cubicBezTo>
                <a:cubicBezTo>
                  <a:pt x="15685" y="10006"/>
                  <a:pt x="15792" y="10100"/>
                  <a:pt x="15923" y="10100"/>
                </a:cubicBezTo>
                <a:cubicBezTo>
                  <a:pt x="16054" y="10100"/>
                  <a:pt x="16160" y="10006"/>
                  <a:pt x="16160" y="9890"/>
                </a:cubicBezTo>
                <a:cubicBezTo>
                  <a:pt x="16160" y="9773"/>
                  <a:pt x="16054" y="9678"/>
                  <a:pt x="15923" y="9678"/>
                </a:cubicBezTo>
                <a:close/>
                <a:moveTo>
                  <a:pt x="16630" y="9678"/>
                </a:moveTo>
                <a:cubicBezTo>
                  <a:pt x="16499" y="9678"/>
                  <a:pt x="16392" y="9773"/>
                  <a:pt x="16392" y="9890"/>
                </a:cubicBezTo>
                <a:cubicBezTo>
                  <a:pt x="16392" y="10006"/>
                  <a:pt x="16499" y="10100"/>
                  <a:pt x="16630" y="10100"/>
                </a:cubicBezTo>
                <a:cubicBezTo>
                  <a:pt x="16761" y="10100"/>
                  <a:pt x="16866" y="10006"/>
                  <a:pt x="16866" y="9890"/>
                </a:cubicBezTo>
                <a:cubicBezTo>
                  <a:pt x="16866" y="9773"/>
                  <a:pt x="16761" y="9678"/>
                  <a:pt x="16630" y="9678"/>
                </a:cubicBezTo>
                <a:close/>
                <a:moveTo>
                  <a:pt x="17266" y="9678"/>
                </a:moveTo>
                <a:cubicBezTo>
                  <a:pt x="17134" y="9678"/>
                  <a:pt x="17027" y="9773"/>
                  <a:pt x="17027" y="9890"/>
                </a:cubicBezTo>
                <a:cubicBezTo>
                  <a:pt x="17027" y="10006"/>
                  <a:pt x="17134" y="10100"/>
                  <a:pt x="17266" y="10100"/>
                </a:cubicBezTo>
                <a:cubicBezTo>
                  <a:pt x="17397" y="10100"/>
                  <a:pt x="17502" y="10006"/>
                  <a:pt x="17502" y="9890"/>
                </a:cubicBezTo>
                <a:cubicBezTo>
                  <a:pt x="17502" y="9773"/>
                  <a:pt x="17397" y="9678"/>
                  <a:pt x="17266" y="9678"/>
                </a:cubicBezTo>
                <a:close/>
                <a:moveTo>
                  <a:pt x="17972" y="9678"/>
                </a:moveTo>
                <a:cubicBezTo>
                  <a:pt x="17841" y="9678"/>
                  <a:pt x="17734" y="9773"/>
                  <a:pt x="17734" y="9890"/>
                </a:cubicBezTo>
                <a:cubicBezTo>
                  <a:pt x="17734" y="10006"/>
                  <a:pt x="17841" y="10100"/>
                  <a:pt x="17972" y="10100"/>
                </a:cubicBezTo>
                <a:cubicBezTo>
                  <a:pt x="18104" y="10100"/>
                  <a:pt x="18209" y="10006"/>
                  <a:pt x="18209" y="9890"/>
                </a:cubicBezTo>
                <a:cubicBezTo>
                  <a:pt x="18209" y="9773"/>
                  <a:pt x="18104" y="9678"/>
                  <a:pt x="17972" y="9678"/>
                </a:cubicBezTo>
                <a:close/>
                <a:moveTo>
                  <a:pt x="18608" y="9678"/>
                </a:moveTo>
                <a:cubicBezTo>
                  <a:pt x="18477" y="9678"/>
                  <a:pt x="18370" y="9773"/>
                  <a:pt x="18370" y="9890"/>
                </a:cubicBezTo>
                <a:cubicBezTo>
                  <a:pt x="18370" y="10006"/>
                  <a:pt x="18477" y="10100"/>
                  <a:pt x="18608" y="10100"/>
                </a:cubicBezTo>
                <a:cubicBezTo>
                  <a:pt x="18739" y="10100"/>
                  <a:pt x="18845" y="10006"/>
                  <a:pt x="18845" y="9890"/>
                </a:cubicBezTo>
                <a:cubicBezTo>
                  <a:pt x="18845" y="9773"/>
                  <a:pt x="18739" y="9678"/>
                  <a:pt x="18608" y="9678"/>
                </a:cubicBezTo>
                <a:close/>
                <a:moveTo>
                  <a:pt x="19315" y="9678"/>
                </a:moveTo>
                <a:cubicBezTo>
                  <a:pt x="19183" y="9678"/>
                  <a:pt x="19076" y="9773"/>
                  <a:pt x="19076" y="9890"/>
                </a:cubicBezTo>
                <a:cubicBezTo>
                  <a:pt x="19076" y="10006"/>
                  <a:pt x="19183" y="10100"/>
                  <a:pt x="19315" y="10100"/>
                </a:cubicBezTo>
                <a:cubicBezTo>
                  <a:pt x="19446" y="10100"/>
                  <a:pt x="19551" y="10006"/>
                  <a:pt x="19551" y="9890"/>
                </a:cubicBezTo>
                <a:cubicBezTo>
                  <a:pt x="19551" y="9773"/>
                  <a:pt x="19446" y="9678"/>
                  <a:pt x="19315" y="9678"/>
                </a:cubicBezTo>
                <a:close/>
                <a:moveTo>
                  <a:pt x="20021" y="9678"/>
                </a:moveTo>
                <a:cubicBezTo>
                  <a:pt x="19890" y="9678"/>
                  <a:pt x="19783" y="9773"/>
                  <a:pt x="19783" y="9890"/>
                </a:cubicBezTo>
                <a:cubicBezTo>
                  <a:pt x="19783" y="10006"/>
                  <a:pt x="19890" y="10100"/>
                  <a:pt x="20021" y="10100"/>
                </a:cubicBezTo>
                <a:cubicBezTo>
                  <a:pt x="20153" y="10100"/>
                  <a:pt x="20258" y="10006"/>
                  <a:pt x="20258" y="9890"/>
                </a:cubicBezTo>
                <a:cubicBezTo>
                  <a:pt x="20258" y="9773"/>
                  <a:pt x="20153" y="9678"/>
                  <a:pt x="20021" y="9678"/>
                </a:cubicBezTo>
                <a:close/>
                <a:moveTo>
                  <a:pt x="9141" y="10306"/>
                </a:moveTo>
                <a:cubicBezTo>
                  <a:pt x="9010" y="10306"/>
                  <a:pt x="8902" y="10402"/>
                  <a:pt x="8902" y="10518"/>
                </a:cubicBezTo>
                <a:cubicBezTo>
                  <a:pt x="8902" y="10635"/>
                  <a:pt x="9010" y="10728"/>
                  <a:pt x="9141" y="10728"/>
                </a:cubicBezTo>
                <a:cubicBezTo>
                  <a:pt x="9272" y="10728"/>
                  <a:pt x="9377" y="10635"/>
                  <a:pt x="9377" y="10518"/>
                </a:cubicBezTo>
                <a:cubicBezTo>
                  <a:pt x="9377" y="10402"/>
                  <a:pt x="9272" y="10306"/>
                  <a:pt x="9141" y="10306"/>
                </a:cubicBezTo>
                <a:close/>
                <a:moveTo>
                  <a:pt x="9847" y="10306"/>
                </a:moveTo>
                <a:cubicBezTo>
                  <a:pt x="9716" y="10306"/>
                  <a:pt x="9609" y="10402"/>
                  <a:pt x="9609" y="10518"/>
                </a:cubicBezTo>
                <a:cubicBezTo>
                  <a:pt x="9609" y="10635"/>
                  <a:pt x="9716" y="10728"/>
                  <a:pt x="9847" y="10728"/>
                </a:cubicBezTo>
                <a:cubicBezTo>
                  <a:pt x="9978" y="10728"/>
                  <a:pt x="10084" y="10635"/>
                  <a:pt x="10084" y="10518"/>
                </a:cubicBezTo>
                <a:cubicBezTo>
                  <a:pt x="10084" y="10402"/>
                  <a:pt x="9978" y="10306"/>
                  <a:pt x="9847" y="10306"/>
                </a:cubicBezTo>
                <a:close/>
                <a:moveTo>
                  <a:pt x="10483" y="10306"/>
                </a:moveTo>
                <a:cubicBezTo>
                  <a:pt x="10352" y="10306"/>
                  <a:pt x="10245" y="10402"/>
                  <a:pt x="10245" y="10518"/>
                </a:cubicBezTo>
                <a:cubicBezTo>
                  <a:pt x="10245" y="10635"/>
                  <a:pt x="10352" y="10728"/>
                  <a:pt x="10483" y="10728"/>
                </a:cubicBezTo>
                <a:cubicBezTo>
                  <a:pt x="10614" y="10728"/>
                  <a:pt x="10719" y="10635"/>
                  <a:pt x="10719" y="10518"/>
                </a:cubicBezTo>
                <a:cubicBezTo>
                  <a:pt x="10719" y="10402"/>
                  <a:pt x="10614" y="10306"/>
                  <a:pt x="10483" y="10306"/>
                </a:cubicBezTo>
                <a:close/>
                <a:moveTo>
                  <a:pt x="11190" y="10306"/>
                </a:moveTo>
                <a:cubicBezTo>
                  <a:pt x="11058" y="10306"/>
                  <a:pt x="10951" y="10402"/>
                  <a:pt x="10951" y="10518"/>
                </a:cubicBezTo>
                <a:cubicBezTo>
                  <a:pt x="10951" y="10635"/>
                  <a:pt x="11058" y="10728"/>
                  <a:pt x="11190" y="10728"/>
                </a:cubicBezTo>
                <a:cubicBezTo>
                  <a:pt x="11321" y="10728"/>
                  <a:pt x="11426" y="10635"/>
                  <a:pt x="11426" y="10518"/>
                </a:cubicBezTo>
                <a:cubicBezTo>
                  <a:pt x="11426" y="10402"/>
                  <a:pt x="11321" y="10306"/>
                  <a:pt x="11190" y="10306"/>
                </a:cubicBezTo>
                <a:close/>
                <a:moveTo>
                  <a:pt x="11826" y="10306"/>
                </a:moveTo>
                <a:cubicBezTo>
                  <a:pt x="11694" y="10306"/>
                  <a:pt x="11587" y="10402"/>
                  <a:pt x="11587" y="10518"/>
                </a:cubicBezTo>
                <a:cubicBezTo>
                  <a:pt x="11587" y="10635"/>
                  <a:pt x="11694" y="10728"/>
                  <a:pt x="11826" y="10728"/>
                </a:cubicBezTo>
                <a:cubicBezTo>
                  <a:pt x="11957" y="10728"/>
                  <a:pt x="12062" y="10635"/>
                  <a:pt x="12062" y="10518"/>
                </a:cubicBezTo>
                <a:cubicBezTo>
                  <a:pt x="12062" y="10402"/>
                  <a:pt x="11957" y="10306"/>
                  <a:pt x="11826" y="10306"/>
                </a:cubicBezTo>
                <a:close/>
                <a:moveTo>
                  <a:pt x="12532" y="10306"/>
                </a:moveTo>
                <a:cubicBezTo>
                  <a:pt x="12401" y="10306"/>
                  <a:pt x="12294" y="10402"/>
                  <a:pt x="12294" y="10518"/>
                </a:cubicBezTo>
                <a:cubicBezTo>
                  <a:pt x="12294" y="10635"/>
                  <a:pt x="12401" y="10728"/>
                  <a:pt x="12532" y="10728"/>
                </a:cubicBezTo>
                <a:cubicBezTo>
                  <a:pt x="12663" y="10728"/>
                  <a:pt x="12768" y="10635"/>
                  <a:pt x="12768" y="10518"/>
                </a:cubicBezTo>
                <a:cubicBezTo>
                  <a:pt x="12768" y="10402"/>
                  <a:pt x="12663" y="10306"/>
                  <a:pt x="12532" y="10306"/>
                </a:cubicBezTo>
                <a:close/>
                <a:moveTo>
                  <a:pt x="13239" y="10306"/>
                </a:moveTo>
                <a:cubicBezTo>
                  <a:pt x="13107" y="10306"/>
                  <a:pt x="13000" y="10402"/>
                  <a:pt x="13000" y="10518"/>
                </a:cubicBezTo>
                <a:cubicBezTo>
                  <a:pt x="13000" y="10635"/>
                  <a:pt x="13107" y="10728"/>
                  <a:pt x="13239" y="10728"/>
                </a:cubicBezTo>
                <a:cubicBezTo>
                  <a:pt x="13370" y="10728"/>
                  <a:pt x="13475" y="10635"/>
                  <a:pt x="13475" y="10518"/>
                </a:cubicBezTo>
                <a:cubicBezTo>
                  <a:pt x="13475" y="10402"/>
                  <a:pt x="13370" y="10306"/>
                  <a:pt x="13239" y="10306"/>
                </a:cubicBezTo>
                <a:close/>
                <a:moveTo>
                  <a:pt x="13875" y="10306"/>
                </a:moveTo>
                <a:cubicBezTo>
                  <a:pt x="13743" y="10306"/>
                  <a:pt x="13636" y="10402"/>
                  <a:pt x="13636" y="10518"/>
                </a:cubicBezTo>
                <a:cubicBezTo>
                  <a:pt x="13636" y="10635"/>
                  <a:pt x="13743" y="10728"/>
                  <a:pt x="13875" y="10728"/>
                </a:cubicBezTo>
                <a:cubicBezTo>
                  <a:pt x="14005" y="10728"/>
                  <a:pt x="14111" y="10635"/>
                  <a:pt x="14111" y="10518"/>
                </a:cubicBezTo>
                <a:cubicBezTo>
                  <a:pt x="14111" y="10402"/>
                  <a:pt x="14005" y="10306"/>
                  <a:pt x="13875" y="10306"/>
                </a:cubicBezTo>
                <a:close/>
                <a:moveTo>
                  <a:pt x="14581" y="10306"/>
                </a:moveTo>
                <a:cubicBezTo>
                  <a:pt x="14450" y="10306"/>
                  <a:pt x="14343" y="10402"/>
                  <a:pt x="14343" y="10518"/>
                </a:cubicBezTo>
                <a:cubicBezTo>
                  <a:pt x="14343" y="10635"/>
                  <a:pt x="14450" y="10728"/>
                  <a:pt x="14581" y="10728"/>
                </a:cubicBezTo>
                <a:cubicBezTo>
                  <a:pt x="14712" y="10728"/>
                  <a:pt x="14817" y="10635"/>
                  <a:pt x="14817" y="10518"/>
                </a:cubicBezTo>
                <a:cubicBezTo>
                  <a:pt x="14817" y="10402"/>
                  <a:pt x="14712" y="10306"/>
                  <a:pt x="14581" y="10306"/>
                </a:cubicBezTo>
                <a:close/>
                <a:moveTo>
                  <a:pt x="15217" y="10306"/>
                </a:moveTo>
                <a:cubicBezTo>
                  <a:pt x="15086" y="10306"/>
                  <a:pt x="14978" y="10402"/>
                  <a:pt x="14978" y="10518"/>
                </a:cubicBezTo>
                <a:cubicBezTo>
                  <a:pt x="14978" y="10635"/>
                  <a:pt x="15086" y="10728"/>
                  <a:pt x="15217" y="10728"/>
                </a:cubicBezTo>
                <a:cubicBezTo>
                  <a:pt x="15348" y="10728"/>
                  <a:pt x="15453" y="10635"/>
                  <a:pt x="15453" y="10518"/>
                </a:cubicBezTo>
                <a:cubicBezTo>
                  <a:pt x="15453" y="10402"/>
                  <a:pt x="15348" y="10306"/>
                  <a:pt x="15217" y="10306"/>
                </a:cubicBezTo>
                <a:close/>
                <a:moveTo>
                  <a:pt x="15923" y="10306"/>
                </a:moveTo>
                <a:cubicBezTo>
                  <a:pt x="15792" y="10306"/>
                  <a:pt x="15685" y="10402"/>
                  <a:pt x="15685" y="10518"/>
                </a:cubicBezTo>
                <a:cubicBezTo>
                  <a:pt x="15685" y="10635"/>
                  <a:pt x="15792" y="10728"/>
                  <a:pt x="15923" y="10728"/>
                </a:cubicBezTo>
                <a:cubicBezTo>
                  <a:pt x="16054" y="10728"/>
                  <a:pt x="16160" y="10635"/>
                  <a:pt x="16160" y="10518"/>
                </a:cubicBezTo>
                <a:cubicBezTo>
                  <a:pt x="16160" y="10402"/>
                  <a:pt x="16054" y="10306"/>
                  <a:pt x="15923" y="10306"/>
                </a:cubicBezTo>
                <a:close/>
                <a:moveTo>
                  <a:pt x="16630" y="10306"/>
                </a:moveTo>
                <a:cubicBezTo>
                  <a:pt x="16499" y="10306"/>
                  <a:pt x="16392" y="10402"/>
                  <a:pt x="16392" y="10518"/>
                </a:cubicBezTo>
                <a:cubicBezTo>
                  <a:pt x="16392" y="10635"/>
                  <a:pt x="16499" y="10728"/>
                  <a:pt x="16630" y="10728"/>
                </a:cubicBezTo>
                <a:cubicBezTo>
                  <a:pt x="16761" y="10728"/>
                  <a:pt x="16866" y="10635"/>
                  <a:pt x="16866" y="10518"/>
                </a:cubicBezTo>
                <a:cubicBezTo>
                  <a:pt x="16866" y="10402"/>
                  <a:pt x="16761" y="10306"/>
                  <a:pt x="16630" y="10306"/>
                </a:cubicBezTo>
                <a:close/>
                <a:moveTo>
                  <a:pt x="17266" y="10306"/>
                </a:moveTo>
                <a:cubicBezTo>
                  <a:pt x="17134" y="10306"/>
                  <a:pt x="17027" y="10402"/>
                  <a:pt x="17027" y="10518"/>
                </a:cubicBezTo>
                <a:cubicBezTo>
                  <a:pt x="17027" y="10635"/>
                  <a:pt x="17134" y="10728"/>
                  <a:pt x="17266" y="10728"/>
                </a:cubicBezTo>
                <a:cubicBezTo>
                  <a:pt x="17397" y="10728"/>
                  <a:pt x="17502" y="10635"/>
                  <a:pt x="17502" y="10518"/>
                </a:cubicBezTo>
                <a:cubicBezTo>
                  <a:pt x="17502" y="10402"/>
                  <a:pt x="17397" y="10306"/>
                  <a:pt x="17266" y="10306"/>
                </a:cubicBezTo>
                <a:close/>
                <a:moveTo>
                  <a:pt x="17972" y="10306"/>
                </a:moveTo>
                <a:cubicBezTo>
                  <a:pt x="17841" y="10306"/>
                  <a:pt x="17734" y="10402"/>
                  <a:pt x="17734" y="10518"/>
                </a:cubicBezTo>
                <a:cubicBezTo>
                  <a:pt x="17734" y="10635"/>
                  <a:pt x="17841" y="10728"/>
                  <a:pt x="17972" y="10728"/>
                </a:cubicBezTo>
                <a:cubicBezTo>
                  <a:pt x="18104" y="10728"/>
                  <a:pt x="18209" y="10635"/>
                  <a:pt x="18209" y="10518"/>
                </a:cubicBezTo>
                <a:cubicBezTo>
                  <a:pt x="18209" y="10402"/>
                  <a:pt x="18104" y="10306"/>
                  <a:pt x="17972" y="10306"/>
                </a:cubicBezTo>
                <a:close/>
                <a:moveTo>
                  <a:pt x="18608" y="10306"/>
                </a:moveTo>
                <a:cubicBezTo>
                  <a:pt x="18477" y="10306"/>
                  <a:pt x="18370" y="10402"/>
                  <a:pt x="18370" y="10518"/>
                </a:cubicBezTo>
                <a:cubicBezTo>
                  <a:pt x="18370" y="10635"/>
                  <a:pt x="18477" y="10728"/>
                  <a:pt x="18608" y="10728"/>
                </a:cubicBezTo>
                <a:cubicBezTo>
                  <a:pt x="18739" y="10728"/>
                  <a:pt x="18845" y="10635"/>
                  <a:pt x="18845" y="10518"/>
                </a:cubicBezTo>
                <a:cubicBezTo>
                  <a:pt x="18845" y="10402"/>
                  <a:pt x="18739" y="10306"/>
                  <a:pt x="18608" y="10306"/>
                </a:cubicBezTo>
                <a:close/>
                <a:moveTo>
                  <a:pt x="19315" y="10306"/>
                </a:moveTo>
                <a:cubicBezTo>
                  <a:pt x="19183" y="10306"/>
                  <a:pt x="19076" y="10402"/>
                  <a:pt x="19076" y="10518"/>
                </a:cubicBezTo>
                <a:cubicBezTo>
                  <a:pt x="19076" y="10635"/>
                  <a:pt x="19183" y="10728"/>
                  <a:pt x="19315" y="10728"/>
                </a:cubicBezTo>
                <a:cubicBezTo>
                  <a:pt x="19446" y="10728"/>
                  <a:pt x="19551" y="10635"/>
                  <a:pt x="19551" y="10518"/>
                </a:cubicBezTo>
                <a:cubicBezTo>
                  <a:pt x="19551" y="10402"/>
                  <a:pt x="19446" y="10306"/>
                  <a:pt x="19315" y="10306"/>
                </a:cubicBezTo>
                <a:close/>
                <a:moveTo>
                  <a:pt x="8434" y="10872"/>
                </a:moveTo>
                <a:cubicBezTo>
                  <a:pt x="8303" y="10872"/>
                  <a:pt x="8196" y="10967"/>
                  <a:pt x="8196" y="11084"/>
                </a:cubicBezTo>
                <a:cubicBezTo>
                  <a:pt x="8196" y="11200"/>
                  <a:pt x="8303" y="11296"/>
                  <a:pt x="8434" y="11296"/>
                </a:cubicBezTo>
                <a:cubicBezTo>
                  <a:pt x="8565" y="11296"/>
                  <a:pt x="8670" y="11200"/>
                  <a:pt x="8670" y="11084"/>
                </a:cubicBezTo>
                <a:cubicBezTo>
                  <a:pt x="8670" y="10967"/>
                  <a:pt x="8565" y="10872"/>
                  <a:pt x="8434" y="10872"/>
                </a:cubicBezTo>
                <a:close/>
                <a:moveTo>
                  <a:pt x="9141" y="10872"/>
                </a:moveTo>
                <a:cubicBezTo>
                  <a:pt x="9010" y="10872"/>
                  <a:pt x="8902" y="10967"/>
                  <a:pt x="8902" y="11084"/>
                </a:cubicBezTo>
                <a:cubicBezTo>
                  <a:pt x="8902" y="11200"/>
                  <a:pt x="9010" y="11296"/>
                  <a:pt x="9141" y="11296"/>
                </a:cubicBezTo>
                <a:cubicBezTo>
                  <a:pt x="9272" y="11296"/>
                  <a:pt x="9377" y="11200"/>
                  <a:pt x="9377" y="11084"/>
                </a:cubicBezTo>
                <a:cubicBezTo>
                  <a:pt x="9377" y="10967"/>
                  <a:pt x="9272" y="10872"/>
                  <a:pt x="9141" y="10872"/>
                </a:cubicBezTo>
                <a:close/>
                <a:moveTo>
                  <a:pt x="9847" y="10872"/>
                </a:moveTo>
                <a:cubicBezTo>
                  <a:pt x="9716" y="10872"/>
                  <a:pt x="9609" y="10967"/>
                  <a:pt x="9609" y="11084"/>
                </a:cubicBezTo>
                <a:cubicBezTo>
                  <a:pt x="9609" y="11200"/>
                  <a:pt x="9716" y="11296"/>
                  <a:pt x="9847" y="11296"/>
                </a:cubicBezTo>
                <a:cubicBezTo>
                  <a:pt x="9978" y="11296"/>
                  <a:pt x="10084" y="11200"/>
                  <a:pt x="10084" y="11084"/>
                </a:cubicBezTo>
                <a:cubicBezTo>
                  <a:pt x="10084" y="10967"/>
                  <a:pt x="9978" y="10872"/>
                  <a:pt x="9847" y="10872"/>
                </a:cubicBezTo>
                <a:close/>
                <a:moveTo>
                  <a:pt x="10483" y="10872"/>
                </a:moveTo>
                <a:cubicBezTo>
                  <a:pt x="10352" y="10872"/>
                  <a:pt x="10245" y="10967"/>
                  <a:pt x="10245" y="11084"/>
                </a:cubicBezTo>
                <a:cubicBezTo>
                  <a:pt x="10245" y="11200"/>
                  <a:pt x="10352" y="11296"/>
                  <a:pt x="10483" y="11296"/>
                </a:cubicBezTo>
                <a:cubicBezTo>
                  <a:pt x="10614" y="11296"/>
                  <a:pt x="10719" y="11200"/>
                  <a:pt x="10719" y="11084"/>
                </a:cubicBezTo>
                <a:cubicBezTo>
                  <a:pt x="10719" y="10967"/>
                  <a:pt x="10614" y="10872"/>
                  <a:pt x="10483" y="10872"/>
                </a:cubicBezTo>
                <a:close/>
                <a:moveTo>
                  <a:pt x="11190" y="10872"/>
                </a:moveTo>
                <a:cubicBezTo>
                  <a:pt x="11058" y="10872"/>
                  <a:pt x="10951" y="10967"/>
                  <a:pt x="10951" y="11084"/>
                </a:cubicBezTo>
                <a:cubicBezTo>
                  <a:pt x="10951" y="11200"/>
                  <a:pt x="11058" y="11296"/>
                  <a:pt x="11190" y="11296"/>
                </a:cubicBezTo>
                <a:cubicBezTo>
                  <a:pt x="11321" y="11296"/>
                  <a:pt x="11426" y="11200"/>
                  <a:pt x="11426" y="11084"/>
                </a:cubicBezTo>
                <a:cubicBezTo>
                  <a:pt x="11426" y="10967"/>
                  <a:pt x="11321" y="10872"/>
                  <a:pt x="11190" y="10872"/>
                </a:cubicBezTo>
                <a:close/>
                <a:moveTo>
                  <a:pt x="11826" y="10872"/>
                </a:moveTo>
                <a:cubicBezTo>
                  <a:pt x="11694" y="10872"/>
                  <a:pt x="11587" y="10967"/>
                  <a:pt x="11587" y="11084"/>
                </a:cubicBezTo>
                <a:cubicBezTo>
                  <a:pt x="11587" y="11200"/>
                  <a:pt x="11694" y="11296"/>
                  <a:pt x="11826" y="11296"/>
                </a:cubicBezTo>
                <a:cubicBezTo>
                  <a:pt x="11957" y="11296"/>
                  <a:pt x="12062" y="11200"/>
                  <a:pt x="12062" y="11084"/>
                </a:cubicBezTo>
                <a:cubicBezTo>
                  <a:pt x="12062" y="10967"/>
                  <a:pt x="11957" y="10872"/>
                  <a:pt x="11826" y="10872"/>
                </a:cubicBezTo>
                <a:close/>
                <a:moveTo>
                  <a:pt x="12532" y="10872"/>
                </a:moveTo>
                <a:cubicBezTo>
                  <a:pt x="12401" y="10872"/>
                  <a:pt x="12294" y="10967"/>
                  <a:pt x="12294" y="11084"/>
                </a:cubicBezTo>
                <a:cubicBezTo>
                  <a:pt x="12294" y="11200"/>
                  <a:pt x="12401" y="11296"/>
                  <a:pt x="12532" y="11296"/>
                </a:cubicBezTo>
                <a:cubicBezTo>
                  <a:pt x="12663" y="11296"/>
                  <a:pt x="12768" y="11200"/>
                  <a:pt x="12768" y="11084"/>
                </a:cubicBezTo>
                <a:cubicBezTo>
                  <a:pt x="12768" y="10967"/>
                  <a:pt x="12663" y="10872"/>
                  <a:pt x="12532" y="10872"/>
                </a:cubicBezTo>
                <a:close/>
                <a:moveTo>
                  <a:pt x="13239" y="10872"/>
                </a:moveTo>
                <a:cubicBezTo>
                  <a:pt x="13107" y="10872"/>
                  <a:pt x="13000" y="10967"/>
                  <a:pt x="13000" y="11084"/>
                </a:cubicBezTo>
                <a:cubicBezTo>
                  <a:pt x="13000" y="11200"/>
                  <a:pt x="13107" y="11296"/>
                  <a:pt x="13239" y="11296"/>
                </a:cubicBezTo>
                <a:cubicBezTo>
                  <a:pt x="13370" y="11296"/>
                  <a:pt x="13475" y="11200"/>
                  <a:pt x="13475" y="11084"/>
                </a:cubicBezTo>
                <a:cubicBezTo>
                  <a:pt x="13475" y="10967"/>
                  <a:pt x="13370" y="10872"/>
                  <a:pt x="13239" y="10872"/>
                </a:cubicBezTo>
                <a:close/>
                <a:moveTo>
                  <a:pt x="13875" y="10872"/>
                </a:moveTo>
                <a:cubicBezTo>
                  <a:pt x="13743" y="10872"/>
                  <a:pt x="13636" y="10967"/>
                  <a:pt x="13636" y="11084"/>
                </a:cubicBezTo>
                <a:cubicBezTo>
                  <a:pt x="13636" y="11200"/>
                  <a:pt x="13743" y="11296"/>
                  <a:pt x="13875" y="11296"/>
                </a:cubicBezTo>
                <a:cubicBezTo>
                  <a:pt x="14005" y="11296"/>
                  <a:pt x="14111" y="11200"/>
                  <a:pt x="14111" y="11084"/>
                </a:cubicBezTo>
                <a:cubicBezTo>
                  <a:pt x="14111" y="10967"/>
                  <a:pt x="14005" y="10872"/>
                  <a:pt x="13875" y="10872"/>
                </a:cubicBezTo>
                <a:close/>
                <a:moveTo>
                  <a:pt x="14581" y="10872"/>
                </a:moveTo>
                <a:cubicBezTo>
                  <a:pt x="14450" y="10872"/>
                  <a:pt x="14343" y="10967"/>
                  <a:pt x="14343" y="11084"/>
                </a:cubicBezTo>
                <a:cubicBezTo>
                  <a:pt x="14343" y="11200"/>
                  <a:pt x="14450" y="11296"/>
                  <a:pt x="14581" y="11296"/>
                </a:cubicBezTo>
                <a:cubicBezTo>
                  <a:pt x="14712" y="11296"/>
                  <a:pt x="14817" y="11200"/>
                  <a:pt x="14817" y="11084"/>
                </a:cubicBezTo>
                <a:cubicBezTo>
                  <a:pt x="14817" y="10967"/>
                  <a:pt x="14712" y="10872"/>
                  <a:pt x="14581" y="10872"/>
                </a:cubicBezTo>
                <a:close/>
                <a:moveTo>
                  <a:pt x="15217" y="10872"/>
                </a:moveTo>
                <a:cubicBezTo>
                  <a:pt x="15086" y="10872"/>
                  <a:pt x="14978" y="10967"/>
                  <a:pt x="14978" y="11084"/>
                </a:cubicBezTo>
                <a:cubicBezTo>
                  <a:pt x="14978" y="11200"/>
                  <a:pt x="15086" y="11296"/>
                  <a:pt x="15217" y="11296"/>
                </a:cubicBezTo>
                <a:cubicBezTo>
                  <a:pt x="15348" y="11296"/>
                  <a:pt x="15453" y="11200"/>
                  <a:pt x="15453" y="11084"/>
                </a:cubicBezTo>
                <a:cubicBezTo>
                  <a:pt x="15453" y="10967"/>
                  <a:pt x="15348" y="10872"/>
                  <a:pt x="15217" y="10872"/>
                </a:cubicBezTo>
                <a:close/>
                <a:moveTo>
                  <a:pt x="15923" y="10872"/>
                </a:moveTo>
                <a:cubicBezTo>
                  <a:pt x="15792" y="10872"/>
                  <a:pt x="15685" y="10967"/>
                  <a:pt x="15685" y="11084"/>
                </a:cubicBezTo>
                <a:cubicBezTo>
                  <a:pt x="15685" y="11200"/>
                  <a:pt x="15792" y="11296"/>
                  <a:pt x="15923" y="11296"/>
                </a:cubicBezTo>
                <a:cubicBezTo>
                  <a:pt x="16054" y="11296"/>
                  <a:pt x="16160" y="11200"/>
                  <a:pt x="16160" y="11084"/>
                </a:cubicBezTo>
                <a:cubicBezTo>
                  <a:pt x="16160" y="10967"/>
                  <a:pt x="16054" y="10872"/>
                  <a:pt x="15923" y="10872"/>
                </a:cubicBezTo>
                <a:close/>
                <a:moveTo>
                  <a:pt x="16630" y="10872"/>
                </a:moveTo>
                <a:cubicBezTo>
                  <a:pt x="16499" y="10872"/>
                  <a:pt x="16392" y="10967"/>
                  <a:pt x="16392" y="11084"/>
                </a:cubicBezTo>
                <a:cubicBezTo>
                  <a:pt x="16392" y="11200"/>
                  <a:pt x="16499" y="11296"/>
                  <a:pt x="16630" y="11296"/>
                </a:cubicBezTo>
                <a:cubicBezTo>
                  <a:pt x="16761" y="11296"/>
                  <a:pt x="16866" y="11200"/>
                  <a:pt x="16866" y="11084"/>
                </a:cubicBezTo>
                <a:cubicBezTo>
                  <a:pt x="16866" y="10967"/>
                  <a:pt x="16761" y="10872"/>
                  <a:pt x="16630" y="10872"/>
                </a:cubicBezTo>
                <a:close/>
                <a:moveTo>
                  <a:pt x="17266" y="10872"/>
                </a:moveTo>
                <a:cubicBezTo>
                  <a:pt x="17134" y="10872"/>
                  <a:pt x="17027" y="10967"/>
                  <a:pt x="17027" y="11084"/>
                </a:cubicBezTo>
                <a:cubicBezTo>
                  <a:pt x="17027" y="11200"/>
                  <a:pt x="17134" y="11296"/>
                  <a:pt x="17266" y="11296"/>
                </a:cubicBezTo>
                <a:cubicBezTo>
                  <a:pt x="17397" y="11296"/>
                  <a:pt x="17502" y="11200"/>
                  <a:pt x="17502" y="11084"/>
                </a:cubicBezTo>
                <a:cubicBezTo>
                  <a:pt x="17502" y="10967"/>
                  <a:pt x="17397" y="10872"/>
                  <a:pt x="17266" y="10872"/>
                </a:cubicBezTo>
                <a:close/>
                <a:moveTo>
                  <a:pt x="17972" y="10872"/>
                </a:moveTo>
                <a:cubicBezTo>
                  <a:pt x="17841" y="10872"/>
                  <a:pt x="17734" y="10967"/>
                  <a:pt x="17734" y="11084"/>
                </a:cubicBezTo>
                <a:cubicBezTo>
                  <a:pt x="17734" y="11200"/>
                  <a:pt x="17841" y="11296"/>
                  <a:pt x="17972" y="11296"/>
                </a:cubicBezTo>
                <a:cubicBezTo>
                  <a:pt x="18104" y="11296"/>
                  <a:pt x="18209" y="11200"/>
                  <a:pt x="18209" y="11084"/>
                </a:cubicBezTo>
                <a:cubicBezTo>
                  <a:pt x="18209" y="10967"/>
                  <a:pt x="18104" y="10872"/>
                  <a:pt x="17972" y="10872"/>
                </a:cubicBezTo>
                <a:close/>
                <a:moveTo>
                  <a:pt x="18608" y="10872"/>
                </a:moveTo>
                <a:cubicBezTo>
                  <a:pt x="18477" y="10872"/>
                  <a:pt x="18370" y="10967"/>
                  <a:pt x="18370" y="11084"/>
                </a:cubicBezTo>
                <a:cubicBezTo>
                  <a:pt x="18370" y="11200"/>
                  <a:pt x="18477" y="11296"/>
                  <a:pt x="18608" y="11296"/>
                </a:cubicBezTo>
                <a:cubicBezTo>
                  <a:pt x="18739" y="11296"/>
                  <a:pt x="18845" y="11200"/>
                  <a:pt x="18845" y="11084"/>
                </a:cubicBezTo>
                <a:cubicBezTo>
                  <a:pt x="18845" y="10967"/>
                  <a:pt x="18739" y="10872"/>
                  <a:pt x="18608" y="10872"/>
                </a:cubicBezTo>
                <a:close/>
                <a:moveTo>
                  <a:pt x="8434" y="11500"/>
                </a:moveTo>
                <a:cubicBezTo>
                  <a:pt x="8303" y="11500"/>
                  <a:pt x="8196" y="11596"/>
                  <a:pt x="8196" y="11712"/>
                </a:cubicBezTo>
                <a:cubicBezTo>
                  <a:pt x="8196" y="11829"/>
                  <a:pt x="8303" y="11922"/>
                  <a:pt x="8434" y="11922"/>
                </a:cubicBezTo>
                <a:cubicBezTo>
                  <a:pt x="8565" y="11922"/>
                  <a:pt x="8670" y="11829"/>
                  <a:pt x="8670" y="11712"/>
                </a:cubicBezTo>
                <a:cubicBezTo>
                  <a:pt x="8670" y="11596"/>
                  <a:pt x="8565" y="11500"/>
                  <a:pt x="8434" y="11500"/>
                </a:cubicBezTo>
                <a:close/>
                <a:moveTo>
                  <a:pt x="9141" y="11500"/>
                </a:moveTo>
                <a:cubicBezTo>
                  <a:pt x="9010" y="11500"/>
                  <a:pt x="8902" y="11596"/>
                  <a:pt x="8902" y="11712"/>
                </a:cubicBezTo>
                <a:cubicBezTo>
                  <a:pt x="8902" y="11829"/>
                  <a:pt x="9010" y="11922"/>
                  <a:pt x="9141" y="11922"/>
                </a:cubicBezTo>
                <a:cubicBezTo>
                  <a:pt x="9272" y="11922"/>
                  <a:pt x="9377" y="11829"/>
                  <a:pt x="9377" y="11712"/>
                </a:cubicBezTo>
                <a:cubicBezTo>
                  <a:pt x="9377" y="11596"/>
                  <a:pt x="9272" y="11500"/>
                  <a:pt x="9141" y="11500"/>
                </a:cubicBezTo>
                <a:close/>
                <a:moveTo>
                  <a:pt x="9847" y="11500"/>
                </a:moveTo>
                <a:cubicBezTo>
                  <a:pt x="9716" y="11500"/>
                  <a:pt x="9609" y="11596"/>
                  <a:pt x="9609" y="11712"/>
                </a:cubicBezTo>
                <a:cubicBezTo>
                  <a:pt x="9609" y="11829"/>
                  <a:pt x="9716" y="11922"/>
                  <a:pt x="9847" y="11922"/>
                </a:cubicBezTo>
                <a:cubicBezTo>
                  <a:pt x="9978" y="11922"/>
                  <a:pt x="10084" y="11829"/>
                  <a:pt x="10084" y="11712"/>
                </a:cubicBezTo>
                <a:cubicBezTo>
                  <a:pt x="10084" y="11596"/>
                  <a:pt x="9978" y="11500"/>
                  <a:pt x="9847" y="11500"/>
                </a:cubicBezTo>
                <a:close/>
                <a:moveTo>
                  <a:pt x="10483" y="11500"/>
                </a:moveTo>
                <a:cubicBezTo>
                  <a:pt x="10352" y="11500"/>
                  <a:pt x="10245" y="11596"/>
                  <a:pt x="10245" y="11712"/>
                </a:cubicBezTo>
                <a:cubicBezTo>
                  <a:pt x="10245" y="11829"/>
                  <a:pt x="10352" y="11922"/>
                  <a:pt x="10483" y="11922"/>
                </a:cubicBezTo>
                <a:cubicBezTo>
                  <a:pt x="10614" y="11922"/>
                  <a:pt x="10719" y="11829"/>
                  <a:pt x="10719" y="11712"/>
                </a:cubicBezTo>
                <a:cubicBezTo>
                  <a:pt x="10719" y="11596"/>
                  <a:pt x="10614" y="11500"/>
                  <a:pt x="10483" y="11500"/>
                </a:cubicBezTo>
                <a:close/>
                <a:moveTo>
                  <a:pt x="11190" y="11500"/>
                </a:moveTo>
                <a:cubicBezTo>
                  <a:pt x="11058" y="11500"/>
                  <a:pt x="10951" y="11596"/>
                  <a:pt x="10951" y="11712"/>
                </a:cubicBezTo>
                <a:cubicBezTo>
                  <a:pt x="10951" y="11829"/>
                  <a:pt x="11058" y="11922"/>
                  <a:pt x="11190" y="11922"/>
                </a:cubicBezTo>
                <a:cubicBezTo>
                  <a:pt x="11321" y="11922"/>
                  <a:pt x="11426" y="11829"/>
                  <a:pt x="11426" y="11712"/>
                </a:cubicBezTo>
                <a:cubicBezTo>
                  <a:pt x="11426" y="11596"/>
                  <a:pt x="11321" y="11500"/>
                  <a:pt x="11190" y="11500"/>
                </a:cubicBezTo>
                <a:close/>
                <a:moveTo>
                  <a:pt x="11826" y="11500"/>
                </a:moveTo>
                <a:cubicBezTo>
                  <a:pt x="11694" y="11500"/>
                  <a:pt x="11587" y="11596"/>
                  <a:pt x="11587" y="11712"/>
                </a:cubicBezTo>
                <a:cubicBezTo>
                  <a:pt x="11587" y="11829"/>
                  <a:pt x="11694" y="11922"/>
                  <a:pt x="11826" y="11922"/>
                </a:cubicBezTo>
                <a:cubicBezTo>
                  <a:pt x="11957" y="11922"/>
                  <a:pt x="12062" y="11829"/>
                  <a:pt x="12062" y="11712"/>
                </a:cubicBezTo>
                <a:cubicBezTo>
                  <a:pt x="12062" y="11596"/>
                  <a:pt x="11957" y="11500"/>
                  <a:pt x="11826" y="11500"/>
                </a:cubicBezTo>
                <a:close/>
                <a:moveTo>
                  <a:pt x="12532" y="11500"/>
                </a:moveTo>
                <a:cubicBezTo>
                  <a:pt x="12401" y="11500"/>
                  <a:pt x="12294" y="11596"/>
                  <a:pt x="12294" y="11712"/>
                </a:cubicBezTo>
                <a:cubicBezTo>
                  <a:pt x="12294" y="11829"/>
                  <a:pt x="12401" y="11922"/>
                  <a:pt x="12532" y="11922"/>
                </a:cubicBezTo>
                <a:cubicBezTo>
                  <a:pt x="12663" y="11922"/>
                  <a:pt x="12768" y="11829"/>
                  <a:pt x="12768" y="11712"/>
                </a:cubicBezTo>
                <a:cubicBezTo>
                  <a:pt x="12768" y="11596"/>
                  <a:pt x="12663" y="11500"/>
                  <a:pt x="12532" y="11500"/>
                </a:cubicBezTo>
                <a:close/>
                <a:moveTo>
                  <a:pt x="13239" y="11500"/>
                </a:moveTo>
                <a:cubicBezTo>
                  <a:pt x="13107" y="11500"/>
                  <a:pt x="13000" y="11596"/>
                  <a:pt x="13000" y="11712"/>
                </a:cubicBezTo>
                <a:cubicBezTo>
                  <a:pt x="13000" y="11829"/>
                  <a:pt x="13107" y="11922"/>
                  <a:pt x="13239" y="11922"/>
                </a:cubicBezTo>
                <a:cubicBezTo>
                  <a:pt x="13370" y="11922"/>
                  <a:pt x="13475" y="11829"/>
                  <a:pt x="13475" y="11712"/>
                </a:cubicBezTo>
                <a:cubicBezTo>
                  <a:pt x="13475" y="11596"/>
                  <a:pt x="13370" y="11500"/>
                  <a:pt x="13239" y="11500"/>
                </a:cubicBezTo>
                <a:close/>
                <a:moveTo>
                  <a:pt x="13875" y="11500"/>
                </a:moveTo>
                <a:cubicBezTo>
                  <a:pt x="13743" y="11500"/>
                  <a:pt x="13636" y="11596"/>
                  <a:pt x="13636" y="11712"/>
                </a:cubicBezTo>
                <a:cubicBezTo>
                  <a:pt x="13636" y="11829"/>
                  <a:pt x="13743" y="11922"/>
                  <a:pt x="13875" y="11922"/>
                </a:cubicBezTo>
                <a:cubicBezTo>
                  <a:pt x="14005" y="11922"/>
                  <a:pt x="14111" y="11829"/>
                  <a:pt x="14111" y="11712"/>
                </a:cubicBezTo>
                <a:cubicBezTo>
                  <a:pt x="14111" y="11596"/>
                  <a:pt x="14005" y="11500"/>
                  <a:pt x="13875" y="11500"/>
                </a:cubicBezTo>
                <a:close/>
                <a:moveTo>
                  <a:pt x="14581" y="11500"/>
                </a:moveTo>
                <a:cubicBezTo>
                  <a:pt x="14450" y="11500"/>
                  <a:pt x="14343" y="11596"/>
                  <a:pt x="14343" y="11712"/>
                </a:cubicBezTo>
                <a:cubicBezTo>
                  <a:pt x="14343" y="11829"/>
                  <a:pt x="14450" y="11922"/>
                  <a:pt x="14581" y="11922"/>
                </a:cubicBezTo>
                <a:cubicBezTo>
                  <a:pt x="14712" y="11922"/>
                  <a:pt x="14817" y="11829"/>
                  <a:pt x="14817" y="11712"/>
                </a:cubicBezTo>
                <a:cubicBezTo>
                  <a:pt x="14817" y="11596"/>
                  <a:pt x="14712" y="11500"/>
                  <a:pt x="14581" y="11500"/>
                </a:cubicBezTo>
                <a:close/>
                <a:moveTo>
                  <a:pt x="15217" y="11500"/>
                </a:moveTo>
                <a:cubicBezTo>
                  <a:pt x="15086" y="11500"/>
                  <a:pt x="14978" y="11596"/>
                  <a:pt x="14978" y="11712"/>
                </a:cubicBezTo>
                <a:cubicBezTo>
                  <a:pt x="14978" y="11829"/>
                  <a:pt x="15086" y="11922"/>
                  <a:pt x="15217" y="11922"/>
                </a:cubicBezTo>
                <a:cubicBezTo>
                  <a:pt x="15348" y="11922"/>
                  <a:pt x="15453" y="11829"/>
                  <a:pt x="15453" y="11712"/>
                </a:cubicBezTo>
                <a:cubicBezTo>
                  <a:pt x="15453" y="11596"/>
                  <a:pt x="15348" y="11500"/>
                  <a:pt x="15217" y="11500"/>
                </a:cubicBezTo>
                <a:close/>
                <a:moveTo>
                  <a:pt x="15923" y="11500"/>
                </a:moveTo>
                <a:cubicBezTo>
                  <a:pt x="15792" y="11500"/>
                  <a:pt x="15685" y="11596"/>
                  <a:pt x="15685" y="11712"/>
                </a:cubicBezTo>
                <a:cubicBezTo>
                  <a:pt x="15685" y="11829"/>
                  <a:pt x="15792" y="11922"/>
                  <a:pt x="15923" y="11922"/>
                </a:cubicBezTo>
                <a:cubicBezTo>
                  <a:pt x="16054" y="11922"/>
                  <a:pt x="16160" y="11829"/>
                  <a:pt x="16160" y="11712"/>
                </a:cubicBezTo>
                <a:cubicBezTo>
                  <a:pt x="16160" y="11596"/>
                  <a:pt x="16054" y="11500"/>
                  <a:pt x="15923" y="11500"/>
                </a:cubicBezTo>
                <a:close/>
                <a:moveTo>
                  <a:pt x="16630" y="11500"/>
                </a:moveTo>
                <a:cubicBezTo>
                  <a:pt x="16499" y="11500"/>
                  <a:pt x="16392" y="11596"/>
                  <a:pt x="16392" y="11712"/>
                </a:cubicBezTo>
                <a:cubicBezTo>
                  <a:pt x="16392" y="11829"/>
                  <a:pt x="16499" y="11922"/>
                  <a:pt x="16630" y="11922"/>
                </a:cubicBezTo>
                <a:cubicBezTo>
                  <a:pt x="16761" y="11922"/>
                  <a:pt x="16866" y="11829"/>
                  <a:pt x="16866" y="11712"/>
                </a:cubicBezTo>
                <a:cubicBezTo>
                  <a:pt x="16866" y="11596"/>
                  <a:pt x="16761" y="11500"/>
                  <a:pt x="16630" y="11500"/>
                </a:cubicBezTo>
                <a:close/>
                <a:moveTo>
                  <a:pt x="17266" y="11500"/>
                </a:moveTo>
                <a:cubicBezTo>
                  <a:pt x="17134" y="11500"/>
                  <a:pt x="17027" y="11596"/>
                  <a:pt x="17027" y="11712"/>
                </a:cubicBezTo>
                <a:cubicBezTo>
                  <a:pt x="17027" y="11829"/>
                  <a:pt x="17134" y="11922"/>
                  <a:pt x="17266" y="11922"/>
                </a:cubicBezTo>
                <a:cubicBezTo>
                  <a:pt x="17397" y="11922"/>
                  <a:pt x="17502" y="11829"/>
                  <a:pt x="17502" y="11712"/>
                </a:cubicBezTo>
                <a:cubicBezTo>
                  <a:pt x="17502" y="11596"/>
                  <a:pt x="17397" y="11500"/>
                  <a:pt x="17266" y="11500"/>
                </a:cubicBezTo>
                <a:close/>
                <a:moveTo>
                  <a:pt x="17972" y="11500"/>
                </a:moveTo>
                <a:cubicBezTo>
                  <a:pt x="17841" y="11500"/>
                  <a:pt x="17734" y="11596"/>
                  <a:pt x="17734" y="11712"/>
                </a:cubicBezTo>
                <a:cubicBezTo>
                  <a:pt x="17734" y="11829"/>
                  <a:pt x="17841" y="11922"/>
                  <a:pt x="17972" y="11922"/>
                </a:cubicBezTo>
                <a:cubicBezTo>
                  <a:pt x="18104" y="11922"/>
                  <a:pt x="18209" y="11829"/>
                  <a:pt x="18209" y="11712"/>
                </a:cubicBezTo>
                <a:cubicBezTo>
                  <a:pt x="18209" y="11596"/>
                  <a:pt x="18104" y="11500"/>
                  <a:pt x="17972" y="11500"/>
                </a:cubicBezTo>
                <a:close/>
                <a:moveTo>
                  <a:pt x="9141" y="12129"/>
                </a:moveTo>
                <a:cubicBezTo>
                  <a:pt x="9010" y="12129"/>
                  <a:pt x="8902" y="12224"/>
                  <a:pt x="8902" y="12341"/>
                </a:cubicBezTo>
                <a:cubicBezTo>
                  <a:pt x="8902" y="12458"/>
                  <a:pt x="9010" y="12551"/>
                  <a:pt x="9141" y="12551"/>
                </a:cubicBezTo>
                <a:cubicBezTo>
                  <a:pt x="9272" y="12551"/>
                  <a:pt x="9377" y="12458"/>
                  <a:pt x="9377" y="12341"/>
                </a:cubicBezTo>
                <a:cubicBezTo>
                  <a:pt x="9377" y="12224"/>
                  <a:pt x="9272" y="12129"/>
                  <a:pt x="9141" y="12129"/>
                </a:cubicBezTo>
                <a:close/>
                <a:moveTo>
                  <a:pt x="9847" y="12129"/>
                </a:moveTo>
                <a:cubicBezTo>
                  <a:pt x="9716" y="12129"/>
                  <a:pt x="9609" y="12224"/>
                  <a:pt x="9609" y="12341"/>
                </a:cubicBezTo>
                <a:cubicBezTo>
                  <a:pt x="9609" y="12458"/>
                  <a:pt x="9716" y="12551"/>
                  <a:pt x="9847" y="12551"/>
                </a:cubicBezTo>
                <a:cubicBezTo>
                  <a:pt x="9978" y="12551"/>
                  <a:pt x="10084" y="12458"/>
                  <a:pt x="10084" y="12341"/>
                </a:cubicBezTo>
                <a:cubicBezTo>
                  <a:pt x="10084" y="12224"/>
                  <a:pt x="9978" y="12129"/>
                  <a:pt x="9847" y="12129"/>
                </a:cubicBezTo>
                <a:close/>
                <a:moveTo>
                  <a:pt x="10483" y="12129"/>
                </a:moveTo>
                <a:cubicBezTo>
                  <a:pt x="10352" y="12129"/>
                  <a:pt x="10245" y="12224"/>
                  <a:pt x="10245" y="12341"/>
                </a:cubicBezTo>
                <a:cubicBezTo>
                  <a:pt x="10245" y="12458"/>
                  <a:pt x="10352" y="12551"/>
                  <a:pt x="10483" y="12551"/>
                </a:cubicBezTo>
                <a:cubicBezTo>
                  <a:pt x="10614" y="12551"/>
                  <a:pt x="10719" y="12458"/>
                  <a:pt x="10719" y="12341"/>
                </a:cubicBezTo>
                <a:cubicBezTo>
                  <a:pt x="10719" y="12224"/>
                  <a:pt x="10614" y="12129"/>
                  <a:pt x="10483" y="12129"/>
                </a:cubicBezTo>
                <a:close/>
                <a:moveTo>
                  <a:pt x="11190" y="12129"/>
                </a:moveTo>
                <a:cubicBezTo>
                  <a:pt x="11058" y="12129"/>
                  <a:pt x="10951" y="12224"/>
                  <a:pt x="10951" y="12341"/>
                </a:cubicBezTo>
                <a:cubicBezTo>
                  <a:pt x="10951" y="12458"/>
                  <a:pt x="11058" y="12551"/>
                  <a:pt x="11190" y="12551"/>
                </a:cubicBezTo>
                <a:cubicBezTo>
                  <a:pt x="11321" y="12551"/>
                  <a:pt x="11426" y="12458"/>
                  <a:pt x="11426" y="12341"/>
                </a:cubicBezTo>
                <a:cubicBezTo>
                  <a:pt x="11426" y="12224"/>
                  <a:pt x="11321" y="12129"/>
                  <a:pt x="11190" y="12129"/>
                </a:cubicBezTo>
                <a:close/>
                <a:moveTo>
                  <a:pt x="11826" y="12129"/>
                </a:moveTo>
                <a:cubicBezTo>
                  <a:pt x="11694" y="12129"/>
                  <a:pt x="11587" y="12224"/>
                  <a:pt x="11587" y="12341"/>
                </a:cubicBezTo>
                <a:cubicBezTo>
                  <a:pt x="11587" y="12458"/>
                  <a:pt x="11694" y="12551"/>
                  <a:pt x="11826" y="12551"/>
                </a:cubicBezTo>
                <a:cubicBezTo>
                  <a:pt x="11957" y="12551"/>
                  <a:pt x="12062" y="12458"/>
                  <a:pt x="12062" y="12341"/>
                </a:cubicBezTo>
                <a:cubicBezTo>
                  <a:pt x="12062" y="12224"/>
                  <a:pt x="11957" y="12129"/>
                  <a:pt x="11826" y="12129"/>
                </a:cubicBezTo>
                <a:close/>
                <a:moveTo>
                  <a:pt x="12532" y="12129"/>
                </a:moveTo>
                <a:cubicBezTo>
                  <a:pt x="12401" y="12129"/>
                  <a:pt x="12294" y="12224"/>
                  <a:pt x="12294" y="12341"/>
                </a:cubicBezTo>
                <a:cubicBezTo>
                  <a:pt x="12294" y="12458"/>
                  <a:pt x="12401" y="12551"/>
                  <a:pt x="12532" y="12551"/>
                </a:cubicBezTo>
                <a:cubicBezTo>
                  <a:pt x="12663" y="12551"/>
                  <a:pt x="12768" y="12458"/>
                  <a:pt x="12768" y="12341"/>
                </a:cubicBezTo>
                <a:cubicBezTo>
                  <a:pt x="12768" y="12224"/>
                  <a:pt x="12663" y="12129"/>
                  <a:pt x="12532" y="12129"/>
                </a:cubicBezTo>
                <a:close/>
                <a:moveTo>
                  <a:pt x="13239" y="12129"/>
                </a:moveTo>
                <a:cubicBezTo>
                  <a:pt x="13107" y="12129"/>
                  <a:pt x="13000" y="12224"/>
                  <a:pt x="13000" y="12341"/>
                </a:cubicBezTo>
                <a:cubicBezTo>
                  <a:pt x="13000" y="12458"/>
                  <a:pt x="13107" y="12551"/>
                  <a:pt x="13239" y="12551"/>
                </a:cubicBezTo>
                <a:cubicBezTo>
                  <a:pt x="13370" y="12551"/>
                  <a:pt x="13475" y="12458"/>
                  <a:pt x="13475" y="12341"/>
                </a:cubicBezTo>
                <a:cubicBezTo>
                  <a:pt x="13475" y="12224"/>
                  <a:pt x="13370" y="12129"/>
                  <a:pt x="13239" y="12129"/>
                </a:cubicBezTo>
                <a:close/>
                <a:moveTo>
                  <a:pt x="13875" y="12129"/>
                </a:moveTo>
                <a:cubicBezTo>
                  <a:pt x="13743" y="12129"/>
                  <a:pt x="13636" y="12224"/>
                  <a:pt x="13636" y="12341"/>
                </a:cubicBezTo>
                <a:cubicBezTo>
                  <a:pt x="13636" y="12458"/>
                  <a:pt x="13743" y="12551"/>
                  <a:pt x="13875" y="12551"/>
                </a:cubicBezTo>
                <a:cubicBezTo>
                  <a:pt x="14005" y="12551"/>
                  <a:pt x="14111" y="12458"/>
                  <a:pt x="14111" y="12341"/>
                </a:cubicBezTo>
                <a:cubicBezTo>
                  <a:pt x="14111" y="12224"/>
                  <a:pt x="14005" y="12129"/>
                  <a:pt x="13875" y="12129"/>
                </a:cubicBezTo>
                <a:close/>
                <a:moveTo>
                  <a:pt x="14581" y="12129"/>
                </a:moveTo>
                <a:cubicBezTo>
                  <a:pt x="14450" y="12129"/>
                  <a:pt x="14343" y="12224"/>
                  <a:pt x="14343" y="12341"/>
                </a:cubicBezTo>
                <a:cubicBezTo>
                  <a:pt x="14343" y="12458"/>
                  <a:pt x="14450" y="12551"/>
                  <a:pt x="14581" y="12551"/>
                </a:cubicBezTo>
                <a:cubicBezTo>
                  <a:pt x="14712" y="12551"/>
                  <a:pt x="14817" y="12458"/>
                  <a:pt x="14817" y="12341"/>
                </a:cubicBezTo>
                <a:cubicBezTo>
                  <a:pt x="14817" y="12224"/>
                  <a:pt x="14712" y="12129"/>
                  <a:pt x="14581" y="12129"/>
                </a:cubicBezTo>
                <a:close/>
                <a:moveTo>
                  <a:pt x="15217" y="12129"/>
                </a:moveTo>
                <a:cubicBezTo>
                  <a:pt x="15086" y="12129"/>
                  <a:pt x="14978" y="12224"/>
                  <a:pt x="14978" y="12341"/>
                </a:cubicBezTo>
                <a:cubicBezTo>
                  <a:pt x="14978" y="12458"/>
                  <a:pt x="15086" y="12551"/>
                  <a:pt x="15217" y="12551"/>
                </a:cubicBezTo>
                <a:cubicBezTo>
                  <a:pt x="15348" y="12551"/>
                  <a:pt x="15453" y="12458"/>
                  <a:pt x="15453" y="12341"/>
                </a:cubicBezTo>
                <a:cubicBezTo>
                  <a:pt x="15453" y="12224"/>
                  <a:pt x="15348" y="12129"/>
                  <a:pt x="15217" y="12129"/>
                </a:cubicBezTo>
                <a:close/>
                <a:moveTo>
                  <a:pt x="15923" y="12129"/>
                </a:moveTo>
                <a:cubicBezTo>
                  <a:pt x="15792" y="12129"/>
                  <a:pt x="15685" y="12224"/>
                  <a:pt x="15685" y="12341"/>
                </a:cubicBezTo>
                <a:cubicBezTo>
                  <a:pt x="15685" y="12458"/>
                  <a:pt x="15792" y="12551"/>
                  <a:pt x="15923" y="12551"/>
                </a:cubicBezTo>
                <a:cubicBezTo>
                  <a:pt x="16054" y="12551"/>
                  <a:pt x="16160" y="12458"/>
                  <a:pt x="16160" y="12341"/>
                </a:cubicBezTo>
                <a:cubicBezTo>
                  <a:pt x="16160" y="12224"/>
                  <a:pt x="16054" y="12129"/>
                  <a:pt x="15923" y="12129"/>
                </a:cubicBezTo>
                <a:close/>
                <a:moveTo>
                  <a:pt x="16630" y="12129"/>
                </a:moveTo>
                <a:cubicBezTo>
                  <a:pt x="16499" y="12129"/>
                  <a:pt x="16392" y="12224"/>
                  <a:pt x="16392" y="12341"/>
                </a:cubicBezTo>
                <a:cubicBezTo>
                  <a:pt x="16392" y="12458"/>
                  <a:pt x="16499" y="12551"/>
                  <a:pt x="16630" y="12551"/>
                </a:cubicBezTo>
                <a:cubicBezTo>
                  <a:pt x="16761" y="12551"/>
                  <a:pt x="16866" y="12458"/>
                  <a:pt x="16866" y="12341"/>
                </a:cubicBezTo>
                <a:cubicBezTo>
                  <a:pt x="16866" y="12224"/>
                  <a:pt x="16761" y="12129"/>
                  <a:pt x="16630" y="12129"/>
                </a:cubicBezTo>
                <a:close/>
                <a:moveTo>
                  <a:pt x="17266" y="12129"/>
                </a:moveTo>
                <a:cubicBezTo>
                  <a:pt x="17134" y="12129"/>
                  <a:pt x="17027" y="12224"/>
                  <a:pt x="17027" y="12341"/>
                </a:cubicBezTo>
                <a:cubicBezTo>
                  <a:pt x="17027" y="12458"/>
                  <a:pt x="17134" y="12551"/>
                  <a:pt x="17266" y="12551"/>
                </a:cubicBezTo>
                <a:cubicBezTo>
                  <a:pt x="17397" y="12551"/>
                  <a:pt x="17502" y="12458"/>
                  <a:pt x="17502" y="12341"/>
                </a:cubicBezTo>
                <a:cubicBezTo>
                  <a:pt x="17502" y="12224"/>
                  <a:pt x="17397" y="12129"/>
                  <a:pt x="17266" y="12129"/>
                </a:cubicBezTo>
                <a:close/>
                <a:moveTo>
                  <a:pt x="9777" y="12694"/>
                </a:moveTo>
                <a:cubicBezTo>
                  <a:pt x="9645" y="12694"/>
                  <a:pt x="9538" y="12789"/>
                  <a:pt x="9538" y="12906"/>
                </a:cubicBezTo>
                <a:cubicBezTo>
                  <a:pt x="9538" y="13023"/>
                  <a:pt x="9645" y="13116"/>
                  <a:pt x="9777" y="13116"/>
                </a:cubicBezTo>
                <a:cubicBezTo>
                  <a:pt x="9908" y="13116"/>
                  <a:pt x="10013" y="13023"/>
                  <a:pt x="10013" y="12906"/>
                </a:cubicBezTo>
                <a:cubicBezTo>
                  <a:pt x="10013" y="12789"/>
                  <a:pt x="9908" y="12694"/>
                  <a:pt x="9777" y="12694"/>
                </a:cubicBezTo>
                <a:close/>
                <a:moveTo>
                  <a:pt x="10483" y="12694"/>
                </a:moveTo>
                <a:cubicBezTo>
                  <a:pt x="10352" y="12694"/>
                  <a:pt x="10245" y="12789"/>
                  <a:pt x="10245" y="12906"/>
                </a:cubicBezTo>
                <a:cubicBezTo>
                  <a:pt x="10245" y="13023"/>
                  <a:pt x="10352" y="13116"/>
                  <a:pt x="10483" y="13116"/>
                </a:cubicBezTo>
                <a:cubicBezTo>
                  <a:pt x="10614" y="13116"/>
                  <a:pt x="10719" y="13023"/>
                  <a:pt x="10719" y="12906"/>
                </a:cubicBezTo>
                <a:cubicBezTo>
                  <a:pt x="10719" y="12789"/>
                  <a:pt x="10614" y="12694"/>
                  <a:pt x="10483" y="12694"/>
                </a:cubicBezTo>
                <a:close/>
                <a:moveTo>
                  <a:pt x="11190" y="12694"/>
                </a:moveTo>
                <a:cubicBezTo>
                  <a:pt x="11059" y="12694"/>
                  <a:pt x="10951" y="12789"/>
                  <a:pt x="10951" y="12906"/>
                </a:cubicBezTo>
                <a:cubicBezTo>
                  <a:pt x="10951" y="13023"/>
                  <a:pt x="11059" y="13116"/>
                  <a:pt x="11190" y="13116"/>
                </a:cubicBezTo>
                <a:cubicBezTo>
                  <a:pt x="11321" y="13116"/>
                  <a:pt x="11426" y="13023"/>
                  <a:pt x="11426" y="12906"/>
                </a:cubicBezTo>
                <a:cubicBezTo>
                  <a:pt x="11426" y="12789"/>
                  <a:pt x="11321" y="12694"/>
                  <a:pt x="11190" y="12694"/>
                </a:cubicBezTo>
                <a:close/>
                <a:moveTo>
                  <a:pt x="11826" y="12694"/>
                </a:moveTo>
                <a:cubicBezTo>
                  <a:pt x="11694" y="12694"/>
                  <a:pt x="11587" y="12789"/>
                  <a:pt x="11587" y="12906"/>
                </a:cubicBezTo>
                <a:cubicBezTo>
                  <a:pt x="11587" y="13023"/>
                  <a:pt x="11694" y="13116"/>
                  <a:pt x="11826" y="13116"/>
                </a:cubicBezTo>
                <a:cubicBezTo>
                  <a:pt x="11957" y="13116"/>
                  <a:pt x="12062" y="13023"/>
                  <a:pt x="12062" y="12906"/>
                </a:cubicBezTo>
                <a:cubicBezTo>
                  <a:pt x="12062" y="12789"/>
                  <a:pt x="11957" y="12694"/>
                  <a:pt x="11826" y="12694"/>
                </a:cubicBezTo>
                <a:close/>
                <a:moveTo>
                  <a:pt x="12532" y="12694"/>
                </a:moveTo>
                <a:cubicBezTo>
                  <a:pt x="12401" y="12694"/>
                  <a:pt x="12294" y="12789"/>
                  <a:pt x="12294" y="12906"/>
                </a:cubicBezTo>
                <a:cubicBezTo>
                  <a:pt x="12294" y="13023"/>
                  <a:pt x="12401" y="13116"/>
                  <a:pt x="12532" y="13116"/>
                </a:cubicBezTo>
                <a:cubicBezTo>
                  <a:pt x="12663" y="13116"/>
                  <a:pt x="12768" y="13023"/>
                  <a:pt x="12768" y="12906"/>
                </a:cubicBezTo>
                <a:cubicBezTo>
                  <a:pt x="12768" y="12789"/>
                  <a:pt x="12663" y="12694"/>
                  <a:pt x="12532" y="12694"/>
                </a:cubicBezTo>
                <a:close/>
                <a:moveTo>
                  <a:pt x="13168" y="12694"/>
                </a:moveTo>
                <a:cubicBezTo>
                  <a:pt x="13037" y="12694"/>
                  <a:pt x="12930" y="12789"/>
                  <a:pt x="12930" y="12906"/>
                </a:cubicBezTo>
                <a:cubicBezTo>
                  <a:pt x="12930" y="13023"/>
                  <a:pt x="13037" y="13116"/>
                  <a:pt x="13168" y="13116"/>
                </a:cubicBezTo>
                <a:cubicBezTo>
                  <a:pt x="13299" y="13116"/>
                  <a:pt x="13404" y="13023"/>
                  <a:pt x="13404" y="12906"/>
                </a:cubicBezTo>
                <a:cubicBezTo>
                  <a:pt x="13404" y="12789"/>
                  <a:pt x="13299" y="12694"/>
                  <a:pt x="13168" y="12694"/>
                </a:cubicBezTo>
                <a:close/>
                <a:moveTo>
                  <a:pt x="13875" y="12694"/>
                </a:moveTo>
                <a:cubicBezTo>
                  <a:pt x="13743" y="12694"/>
                  <a:pt x="13636" y="12789"/>
                  <a:pt x="13636" y="12906"/>
                </a:cubicBezTo>
                <a:cubicBezTo>
                  <a:pt x="13636" y="13023"/>
                  <a:pt x="13743" y="13116"/>
                  <a:pt x="13875" y="13116"/>
                </a:cubicBezTo>
                <a:cubicBezTo>
                  <a:pt x="14005" y="13116"/>
                  <a:pt x="14111" y="13023"/>
                  <a:pt x="14111" y="12906"/>
                </a:cubicBezTo>
                <a:cubicBezTo>
                  <a:pt x="14111" y="12789"/>
                  <a:pt x="14005" y="12694"/>
                  <a:pt x="13875" y="12694"/>
                </a:cubicBezTo>
                <a:close/>
                <a:moveTo>
                  <a:pt x="14581" y="12694"/>
                </a:moveTo>
                <a:cubicBezTo>
                  <a:pt x="14450" y="12694"/>
                  <a:pt x="14343" y="12789"/>
                  <a:pt x="14343" y="12906"/>
                </a:cubicBezTo>
                <a:cubicBezTo>
                  <a:pt x="14343" y="13023"/>
                  <a:pt x="14450" y="13116"/>
                  <a:pt x="14581" y="13116"/>
                </a:cubicBezTo>
                <a:cubicBezTo>
                  <a:pt x="14712" y="13116"/>
                  <a:pt x="14817" y="13023"/>
                  <a:pt x="14817" y="12906"/>
                </a:cubicBezTo>
                <a:cubicBezTo>
                  <a:pt x="14817" y="12789"/>
                  <a:pt x="14712" y="12694"/>
                  <a:pt x="14581" y="12694"/>
                </a:cubicBezTo>
                <a:close/>
                <a:moveTo>
                  <a:pt x="15217" y="12694"/>
                </a:moveTo>
                <a:cubicBezTo>
                  <a:pt x="15086" y="12694"/>
                  <a:pt x="14978" y="12789"/>
                  <a:pt x="14978" y="12906"/>
                </a:cubicBezTo>
                <a:cubicBezTo>
                  <a:pt x="14978" y="13023"/>
                  <a:pt x="15086" y="13116"/>
                  <a:pt x="15217" y="13116"/>
                </a:cubicBezTo>
                <a:cubicBezTo>
                  <a:pt x="15348" y="13116"/>
                  <a:pt x="15453" y="13023"/>
                  <a:pt x="15453" y="12906"/>
                </a:cubicBezTo>
                <a:cubicBezTo>
                  <a:pt x="15453" y="12789"/>
                  <a:pt x="15348" y="12694"/>
                  <a:pt x="15217" y="12694"/>
                </a:cubicBezTo>
                <a:close/>
                <a:moveTo>
                  <a:pt x="15923" y="12694"/>
                </a:moveTo>
                <a:cubicBezTo>
                  <a:pt x="15792" y="12694"/>
                  <a:pt x="15685" y="12789"/>
                  <a:pt x="15685" y="12906"/>
                </a:cubicBezTo>
                <a:cubicBezTo>
                  <a:pt x="15685" y="13023"/>
                  <a:pt x="15792" y="13116"/>
                  <a:pt x="15923" y="13116"/>
                </a:cubicBezTo>
                <a:cubicBezTo>
                  <a:pt x="16054" y="13116"/>
                  <a:pt x="16160" y="13023"/>
                  <a:pt x="16160" y="12906"/>
                </a:cubicBezTo>
                <a:cubicBezTo>
                  <a:pt x="16160" y="12789"/>
                  <a:pt x="16054" y="12694"/>
                  <a:pt x="15923" y="12694"/>
                </a:cubicBezTo>
                <a:close/>
                <a:moveTo>
                  <a:pt x="16630" y="12694"/>
                </a:moveTo>
                <a:cubicBezTo>
                  <a:pt x="16499" y="12694"/>
                  <a:pt x="16392" y="12789"/>
                  <a:pt x="16392" y="12906"/>
                </a:cubicBezTo>
                <a:cubicBezTo>
                  <a:pt x="16392" y="13023"/>
                  <a:pt x="16499" y="13116"/>
                  <a:pt x="16630" y="13116"/>
                </a:cubicBezTo>
                <a:cubicBezTo>
                  <a:pt x="16761" y="13116"/>
                  <a:pt x="16866" y="13023"/>
                  <a:pt x="16866" y="12906"/>
                </a:cubicBezTo>
                <a:cubicBezTo>
                  <a:pt x="16866" y="12789"/>
                  <a:pt x="16761" y="12694"/>
                  <a:pt x="16630" y="12694"/>
                </a:cubicBezTo>
                <a:close/>
                <a:moveTo>
                  <a:pt x="17266" y="12694"/>
                </a:moveTo>
                <a:cubicBezTo>
                  <a:pt x="17134" y="12694"/>
                  <a:pt x="17027" y="12789"/>
                  <a:pt x="17027" y="12906"/>
                </a:cubicBezTo>
                <a:cubicBezTo>
                  <a:pt x="17027" y="13023"/>
                  <a:pt x="17134" y="13116"/>
                  <a:pt x="17266" y="13116"/>
                </a:cubicBezTo>
                <a:cubicBezTo>
                  <a:pt x="17397" y="13116"/>
                  <a:pt x="17502" y="13023"/>
                  <a:pt x="17502" y="12906"/>
                </a:cubicBezTo>
                <a:cubicBezTo>
                  <a:pt x="17502" y="12789"/>
                  <a:pt x="17397" y="12694"/>
                  <a:pt x="17266" y="12694"/>
                </a:cubicBezTo>
                <a:close/>
                <a:moveTo>
                  <a:pt x="9777" y="13323"/>
                </a:moveTo>
                <a:cubicBezTo>
                  <a:pt x="9646" y="13323"/>
                  <a:pt x="9538" y="13418"/>
                  <a:pt x="9538" y="13535"/>
                </a:cubicBezTo>
                <a:cubicBezTo>
                  <a:pt x="9538" y="13651"/>
                  <a:pt x="9646" y="13745"/>
                  <a:pt x="9777" y="13745"/>
                </a:cubicBezTo>
                <a:cubicBezTo>
                  <a:pt x="9908" y="13745"/>
                  <a:pt x="10013" y="13651"/>
                  <a:pt x="10013" y="13535"/>
                </a:cubicBezTo>
                <a:cubicBezTo>
                  <a:pt x="10013" y="13418"/>
                  <a:pt x="9908" y="13323"/>
                  <a:pt x="9777" y="13323"/>
                </a:cubicBezTo>
                <a:close/>
                <a:moveTo>
                  <a:pt x="10483" y="13323"/>
                </a:moveTo>
                <a:cubicBezTo>
                  <a:pt x="10352" y="13323"/>
                  <a:pt x="10245" y="13418"/>
                  <a:pt x="10245" y="13535"/>
                </a:cubicBezTo>
                <a:cubicBezTo>
                  <a:pt x="10245" y="13651"/>
                  <a:pt x="10352" y="13745"/>
                  <a:pt x="10483" y="13745"/>
                </a:cubicBezTo>
                <a:cubicBezTo>
                  <a:pt x="10614" y="13745"/>
                  <a:pt x="10719" y="13651"/>
                  <a:pt x="10719" y="13535"/>
                </a:cubicBezTo>
                <a:cubicBezTo>
                  <a:pt x="10719" y="13418"/>
                  <a:pt x="10614" y="13323"/>
                  <a:pt x="10483" y="13323"/>
                </a:cubicBezTo>
                <a:close/>
                <a:moveTo>
                  <a:pt x="11190" y="13323"/>
                </a:moveTo>
                <a:cubicBezTo>
                  <a:pt x="11059" y="13323"/>
                  <a:pt x="10951" y="13418"/>
                  <a:pt x="10951" y="13535"/>
                </a:cubicBezTo>
                <a:cubicBezTo>
                  <a:pt x="10951" y="13651"/>
                  <a:pt x="11059" y="13745"/>
                  <a:pt x="11190" y="13745"/>
                </a:cubicBezTo>
                <a:cubicBezTo>
                  <a:pt x="11321" y="13745"/>
                  <a:pt x="11426" y="13651"/>
                  <a:pt x="11426" y="13535"/>
                </a:cubicBezTo>
                <a:cubicBezTo>
                  <a:pt x="11426" y="13418"/>
                  <a:pt x="11321" y="13323"/>
                  <a:pt x="11190" y="13323"/>
                </a:cubicBezTo>
                <a:close/>
                <a:moveTo>
                  <a:pt x="11826" y="13323"/>
                </a:moveTo>
                <a:cubicBezTo>
                  <a:pt x="11694" y="13323"/>
                  <a:pt x="11587" y="13418"/>
                  <a:pt x="11587" y="13535"/>
                </a:cubicBezTo>
                <a:cubicBezTo>
                  <a:pt x="11587" y="13651"/>
                  <a:pt x="11694" y="13745"/>
                  <a:pt x="11826" y="13745"/>
                </a:cubicBezTo>
                <a:cubicBezTo>
                  <a:pt x="11957" y="13745"/>
                  <a:pt x="12062" y="13651"/>
                  <a:pt x="12062" y="13535"/>
                </a:cubicBezTo>
                <a:cubicBezTo>
                  <a:pt x="12062" y="13418"/>
                  <a:pt x="11957" y="13323"/>
                  <a:pt x="11826" y="13323"/>
                </a:cubicBezTo>
                <a:close/>
                <a:moveTo>
                  <a:pt x="12532" y="13323"/>
                </a:moveTo>
                <a:cubicBezTo>
                  <a:pt x="12401" y="13323"/>
                  <a:pt x="12294" y="13418"/>
                  <a:pt x="12294" y="13535"/>
                </a:cubicBezTo>
                <a:cubicBezTo>
                  <a:pt x="12294" y="13651"/>
                  <a:pt x="12401" y="13745"/>
                  <a:pt x="12532" y="13745"/>
                </a:cubicBezTo>
                <a:cubicBezTo>
                  <a:pt x="12663" y="13745"/>
                  <a:pt x="12768" y="13651"/>
                  <a:pt x="12768" y="13535"/>
                </a:cubicBezTo>
                <a:cubicBezTo>
                  <a:pt x="12768" y="13418"/>
                  <a:pt x="12663" y="13323"/>
                  <a:pt x="12532" y="13323"/>
                </a:cubicBezTo>
                <a:close/>
                <a:moveTo>
                  <a:pt x="13168" y="13323"/>
                </a:moveTo>
                <a:cubicBezTo>
                  <a:pt x="13037" y="13323"/>
                  <a:pt x="12930" y="13418"/>
                  <a:pt x="12930" y="13535"/>
                </a:cubicBezTo>
                <a:cubicBezTo>
                  <a:pt x="12930" y="13651"/>
                  <a:pt x="13037" y="13745"/>
                  <a:pt x="13168" y="13745"/>
                </a:cubicBezTo>
                <a:cubicBezTo>
                  <a:pt x="13299" y="13745"/>
                  <a:pt x="13404" y="13651"/>
                  <a:pt x="13404" y="13535"/>
                </a:cubicBezTo>
                <a:cubicBezTo>
                  <a:pt x="13404" y="13418"/>
                  <a:pt x="13299" y="13323"/>
                  <a:pt x="13168" y="13323"/>
                </a:cubicBezTo>
                <a:close/>
                <a:moveTo>
                  <a:pt x="13875" y="13323"/>
                </a:moveTo>
                <a:cubicBezTo>
                  <a:pt x="13743" y="13323"/>
                  <a:pt x="13636" y="13418"/>
                  <a:pt x="13636" y="13535"/>
                </a:cubicBezTo>
                <a:cubicBezTo>
                  <a:pt x="13636" y="13651"/>
                  <a:pt x="13743" y="13745"/>
                  <a:pt x="13875" y="13745"/>
                </a:cubicBezTo>
                <a:cubicBezTo>
                  <a:pt x="14005" y="13745"/>
                  <a:pt x="14111" y="13651"/>
                  <a:pt x="14111" y="13535"/>
                </a:cubicBezTo>
                <a:cubicBezTo>
                  <a:pt x="14111" y="13418"/>
                  <a:pt x="14005" y="13323"/>
                  <a:pt x="13875" y="13323"/>
                </a:cubicBezTo>
                <a:close/>
                <a:moveTo>
                  <a:pt x="14581" y="13323"/>
                </a:moveTo>
                <a:cubicBezTo>
                  <a:pt x="14450" y="13323"/>
                  <a:pt x="14343" y="13418"/>
                  <a:pt x="14343" y="13535"/>
                </a:cubicBezTo>
                <a:cubicBezTo>
                  <a:pt x="14343" y="13651"/>
                  <a:pt x="14450" y="13745"/>
                  <a:pt x="14581" y="13745"/>
                </a:cubicBezTo>
                <a:cubicBezTo>
                  <a:pt x="14712" y="13745"/>
                  <a:pt x="14817" y="13651"/>
                  <a:pt x="14817" y="13535"/>
                </a:cubicBezTo>
                <a:cubicBezTo>
                  <a:pt x="14817" y="13418"/>
                  <a:pt x="14712" y="13323"/>
                  <a:pt x="14581" y="13323"/>
                </a:cubicBezTo>
                <a:close/>
                <a:moveTo>
                  <a:pt x="15217" y="13323"/>
                </a:moveTo>
                <a:cubicBezTo>
                  <a:pt x="15086" y="13323"/>
                  <a:pt x="14978" y="13418"/>
                  <a:pt x="14978" y="13535"/>
                </a:cubicBezTo>
                <a:cubicBezTo>
                  <a:pt x="14978" y="13651"/>
                  <a:pt x="15086" y="13745"/>
                  <a:pt x="15217" y="13745"/>
                </a:cubicBezTo>
                <a:cubicBezTo>
                  <a:pt x="15348" y="13745"/>
                  <a:pt x="15453" y="13651"/>
                  <a:pt x="15453" y="13535"/>
                </a:cubicBezTo>
                <a:cubicBezTo>
                  <a:pt x="15453" y="13418"/>
                  <a:pt x="15348" y="13323"/>
                  <a:pt x="15217" y="13323"/>
                </a:cubicBezTo>
                <a:close/>
                <a:moveTo>
                  <a:pt x="15923" y="13323"/>
                </a:moveTo>
                <a:cubicBezTo>
                  <a:pt x="15792" y="13323"/>
                  <a:pt x="15685" y="13418"/>
                  <a:pt x="15685" y="13535"/>
                </a:cubicBezTo>
                <a:cubicBezTo>
                  <a:pt x="15685" y="13651"/>
                  <a:pt x="15792" y="13745"/>
                  <a:pt x="15923" y="13745"/>
                </a:cubicBezTo>
                <a:cubicBezTo>
                  <a:pt x="16054" y="13745"/>
                  <a:pt x="16160" y="13651"/>
                  <a:pt x="16160" y="13535"/>
                </a:cubicBezTo>
                <a:cubicBezTo>
                  <a:pt x="16160" y="13418"/>
                  <a:pt x="16054" y="13323"/>
                  <a:pt x="15923" y="13323"/>
                </a:cubicBezTo>
                <a:close/>
                <a:moveTo>
                  <a:pt x="16630" y="13323"/>
                </a:moveTo>
                <a:cubicBezTo>
                  <a:pt x="16499" y="13323"/>
                  <a:pt x="16392" y="13418"/>
                  <a:pt x="16392" y="13535"/>
                </a:cubicBezTo>
                <a:cubicBezTo>
                  <a:pt x="16392" y="13651"/>
                  <a:pt x="16499" y="13745"/>
                  <a:pt x="16630" y="13745"/>
                </a:cubicBezTo>
                <a:cubicBezTo>
                  <a:pt x="16761" y="13745"/>
                  <a:pt x="16866" y="13651"/>
                  <a:pt x="16866" y="13535"/>
                </a:cubicBezTo>
                <a:cubicBezTo>
                  <a:pt x="16866" y="13418"/>
                  <a:pt x="16761" y="13323"/>
                  <a:pt x="16630" y="13323"/>
                </a:cubicBezTo>
                <a:close/>
                <a:moveTo>
                  <a:pt x="17266" y="13323"/>
                </a:moveTo>
                <a:cubicBezTo>
                  <a:pt x="17134" y="13323"/>
                  <a:pt x="17027" y="13418"/>
                  <a:pt x="17027" y="13535"/>
                </a:cubicBezTo>
                <a:cubicBezTo>
                  <a:pt x="17027" y="13651"/>
                  <a:pt x="17134" y="13745"/>
                  <a:pt x="17266" y="13745"/>
                </a:cubicBezTo>
                <a:cubicBezTo>
                  <a:pt x="17397" y="13745"/>
                  <a:pt x="17502" y="13651"/>
                  <a:pt x="17502" y="13535"/>
                </a:cubicBezTo>
                <a:cubicBezTo>
                  <a:pt x="17502" y="13418"/>
                  <a:pt x="17397" y="13323"/>
                  <a:pt x="17266" y="13323"/>
                </a:cubicBezTo>
                <a:close/>
                <a:moveTo>
                  <a:pt x="9777" y="13951"/>
                </a:moveTo>
                <a:cubicBezTo>
                  <a:pt x="9646" y="13951"/>
                  <a:pt x="9538" y="14046"/>
                  <a:pt x="9538" y="14163"/>
                </a:cubicBezTo>
                <a:cubicBezTo>
                  <a:pt x="9538" y="14280"/>
                  <a:pt x="9646" y="14373"/>
                  <a:pt x="9777" y="14373"/>
                </a:cubicBezTo>
                <a:cubicBezTo>
                  <a:pt x="9908" y="14373"/>
                  <a:pt x="10013" y="14280"/>
                  <a:pt x="10013" y="14163"/>
                </a:cubicBezTo>
                <a:cubicBezTo>
                  <a:pt x="10013" y="14046"/>
                  <a:pt x="9908" y="13951"/>
                  <a:pt x="9777" y="13951"/>
                </a:cubicBezTo>
                <a:close/>
                <a:moveTo>
                  <a:pt x="10483" y="13951"/>
                </a:moveTo>
                <a:cubicBezTo>
                  <a:pt x="10352" y="13951"/>
                  <a:pt x="10245" y="14046"/>
                  <a:pt x="10245" y="14163"/>
                </a:cubicBezTo>
                <a:cubicBezTo>
                  <a:pt x="10245" y="14280"/>
                  <a:pt x="10352" y="14373"/>
                  <a:pt x="10483" y="14373"/>
                </a:cubicBezTo>
                <a:cubicBezTo>
                  <a:pt x="10614" y="14373"/>
                  <a:pt x="10719" y="14280"/>
                  <a:pt x="10719" y="14163"/>
                </a:cubicBezTo>
                <a:cubicBezTo>
                  <a:pt x="10719" y="14046"/>
                  <a:pt x="10614" y="13951"/>
                  <a:pt x="10483" y="13951"/>
                </a:cubicBezTo>
                <a:close/>
                <a:moveTo>
                  <a:pt x="11190" y="13951"/>
                </a:moveTo>
                <a:cubicBezTo>
                  <a:pt x="11059" y="13951"/>
                  <a:pt x="10951" y="14046"/>
                  <a:pt x="10951" y="14163"/>
                </a:cubicBezTo>
                <a:cubicBezTo>
                  <a:pt x="10951" y="14280"/>
                  <a:pt x="11059" y="14373"/>
                  <a:pt x="11190" y="14373"/>
                </a:cubicBezTo>
                <a:cubicBezTo>
                  <a:pt x="11321" y="14373"/>
                  <a:pt x="11426" y="14280"/>
                  <a:pt x="11426" y="14163"/>
                </a:cubicBezTo>
                <a:cubicBezTo>
                  <a:pt x="11426" y="14046"/>
                  <a:pt x="11321" y="13951"/>
                  <a:pt x="11190" y="13951"/>
                </a:cubicBezTo>
                <a:close/>
                <a:moveTo>
                  <a:pt x="11826" y="13951"/>
                </a:moveTo>
                <a:cubicBezTo>
                  <a:pt x="11694" y="13951"/>
                  <a:pt x="11587" y="14046"/>
                  <a:pt x="11587" y="14163"/>
                </a:cubicBezTo>
                <a:cubicBezTo>
                  <a:pt x="11587" y="14280"/>
                  <a:pt x="11694" y="14373"/>
                  <a:pt x="11826" y="14373"/>
                </a:cubicBezTo>
                <a:cubicBezTo>
                  <a:pt x="11957" y="14373"/>
                  <a:pt x="12062" y="14280"/>
                  <a:pt x="12062" y="14163"/>
                </a:cubicBezTo>
                <a:cubicBezTo>
                  <a:pt x="12062" y="14046"/>
                  <a:pt x="11957" y="13951"/>
                  <a:pt x="11826" y="13951"/>
                </a:cubicBezTo>
                <a:close/>
                <a:moveTo>
                  <a:pt x="12532" y="13951"/>
                </a:moveTo>
                <a:cubicBezTo>
                  <a:pt x="12401" y="13951"/>
                  <a:pt x="12294" y="14046"/>
                  <a:pt x="12294" y="14163"/>
                </a:cubicBezTo>
                <a:cubicBezTo>
                  <a:pt x="12294" y="14280"/>
                  <a:pt x="12401" y="14373"/>
                  <a:pt x="12532" y="14373"/>
                </a:cubicBezTo>
                <a:cubicBezTo>
                  <a:pt x="12663" y="14373"/>
                  <a:pt x="12768" y="14280"/>
                  <a:pt x="12768" y="14163"/>
                </a:cubicBezTo>
                <a:cubicBezTo>
                  <a:pt x="12768" y="14046"/>
                  <a:pt x="12663" y="13951"/>
                  <a:pt x="12532" y="13951"/>
                </a:cubicBezTo>
                <a:close/>
                <a:moveTo>
                  <a:pt x="13168" y="13951"/>
                </a:moveTo>
                <a:cubicBezTo>
                  <a:pt x="13037" y="13951"/>
                  <a:pt x="12930" y="14046"/>
                  <a:pt x="12930" y="14163"/>
                </a:cubicBezTo>
                <a:cubicBezTo>
                  <a:pt x="12930" y="14280"/>
                  <a:pt x="13037" y="14373"/>
                  <a:pt x="13168" y="14373"/>
                </a:cubicBezTo>
                <a:cubicBezTo>
                  <a:pt x="13299" y="14373"/>
                  <a:pt x="13404" y="14280"/>
                  <a:pt x="13404" y="14163"/>
                </a:cubicBezTo>
                <a:cubicBezTo>
                  <a:pt x="13404" y="14046"/>
                  <a:pt x="13299" y="13951"/>
                  <a:pt x="13168" y="13951"/>
                </a:cubicBezTo>
                <a:close/>
                <a:moveTo>
                  <a:pt x="13875" y="13951"/>
                </a:moveTo>
                <a:cubicBezTo>
                  <a:pt x="13743" y="13951"/>
                  <a:pt x="13636" y="14046"/>
                  <a:pt x="13636" y="14163"/>
                </a:cubicBezTo>
                <a:cubicBezTo>
                  <a:pt x="13636" y="14280"/>
                  <a:pt x="13743" y="14373"/>
                  <a:pt x="13875" y="14373"/>
                </a:cubicBezTo>
                <a:cubicBezTo>
                  <a:pt x="14005" y="14373"/>
                  <a:pt x="14111" y="14280"/>
                  <a:pt x="14111" y="14163"/>
                </a:cubicBezTo>
                <a:cubicBezTo>
                  <a:pt x="14111" y="14046"/>
                  <a:pt x="14005" y="13951"/>
                  <a:pt x="13875" y="13951"/>
                </a:cubicBezTo>
                <a:close/>
                <a:moveTo>
                  <a:pt x="14581" y="13951"/>
                </a:moveTo>
                <a:cubicBezTo>
                  <a:pt x="14450" y="13951"/>
                  <a:pt x="14343" y="14046"/>
                  <a:pt x="14343" y="14163"/>
                </a:cubicBezTo>
                <a:cubicBezTo>
                  <a:pt x="14343" y="14280"/>
                  <a:pt x="14450" y="14373"/>
                  <a:pt x="14581" y="14373"/>
                </a:cubicBezTo>
                <a:cubicBezTo>
                  <a:pt x="14712" y="14373"/>
                  <a:pt x="14817" y="14280"/>
                  <a:pt x="14817" y="14163"/>
                </a:cubicBezTo>
                <a:cubicBezTo>
                  <a:pt x="14817" y="14046"/>
                  <a:pt x="14712" y="13951"/>
                  <a:pt x="14581" y="13951"/>
                </a:cubicBezTo>
                <a:close/>
                <a:moveTo>
                  <a:pt x="15217" y="13951"/>
                </a:moveTo>
                <a:cubicBezTo>
                  <a:pt x="15086" y="13951"/>
                  <a:pt x="14978" y="14046"/>
                  <a:pt x="14978" y="14163"/>
                </a:cubicBezTo>
                <a:cubicBezTo>
                  <a:pt x="14978" y="14280"/>
                  <a:pt x="15086" y="14373"/>
                  <a:pt x="15217" y="14373"/>
                </a:cubicBezTo>
                <a:cubicBezTo>
                  <a:pt x="15348" y="14373"/>
                  <a:pt x="15453" y="14280"/>
                  <a:pt x="15453" y="14163"/>
                </a:cubicBezTo>
                <a:cubicBezTo>
                  <a:pt x="15453" y="14046"/>
                  <a:pt x="15348" y="13951"/>
                  <a:pt x="15217" y="13951"/>
                </a:cubicBezTo>
                <a:close/>
                <a:moveTo>
                  <a:pt x="15923" y="13951"/>
                </a:moveTo>
                <a:cubicBezTo>
                  <a:pt x="15792" y="13951"/>
                  <a:pt x="15685" y="14046"/>
                  <a:pt x="15685" y="14163"/>
                </a:cubicBezTo>
                <a:cubicBezTo>
                  <a:pt x="15685" y="14280"/>
                  <a:pt x="15792" y="14373"/>
                  <a:pt x="15923" y="14373"/>
                </a:cubicBezTo>
                <a:cubicBezTo>
                  <a:pt x="16054" y="14373"/>
                  <a:pt x="16160" y="14280"/>
                  <a:pt x="16160" y="14163"/>
                </a:cubicBezTo>
                <a:cubicBezTo>
                  <a:pt x="16160" y="14046"/>
                  <a:pt x="16054" y="13951"/>
                  <a:pt x="15923" y="13951"/>
                </a:cubicBezTo>
                <a:close/>
                <a:moveTo>
                  <a:pt x="16630" y="13951"/>
                </a:moveTo>
                <a:cubicBezTo>
                  <a:pt x="16499" y="13951"/>
                  <a:pt x="16392" y="14046"/>
                  <a:pt x="16392" y="14163"/>
                </a:cubicBezTo>
                <a:cubicBezTo>
                  <a:pt x="16392" y="14280"/>
                  <a:pt x="16499" y="14373"/>
                  <a:pt x="16630" y="14373"/>
                </a:cubicBezTo>
                <a:cubicBezTo>
                  <a:pt x="16761" y="14373"/>
                  <a:pt x="16866" y="14280"/>
                  <a:pt x="16866" y="14163"/>
                </a:cubicBezTo>
                <a:cubicBezTo>
                  <a:pt x="16866" y="14046"/>
                  <a:pt x="16761" y="13951"/>
                  <a:pt x="16630" y="13951"/>
                </a:cubicBezTo>
                <a:close/>
                <a:moveTo>
                  <a:pt x="17266" y="13951"/>
                </a:moveTo>
                <a:cubicBezTo>
                  <a:pt x="17134" y="13951"/>
                  <a:pt x="17027" y="14046"/>
                  <a:pt x="17027" y="14163"/>
                </a:cubicBezTo>
                <a:cubicBezTo>
                  <a:pt x="17027" y="14280"/>
                  <a:pt x="17134" y="14373"/>
                  <a:pt x="17266" y="14373"/>
                </a:cubicBezTo>
                <a:cubicBezTo>
                  <a:pt x="17397" y="14373"/>
                  <a:pt x="17502" y="14280"/>
                  <a:pt x="17502" y="14163"/>
                </a:cubicBezTo>
                <a:cubicBezTo>
                  <a:pt x="17502" y="14046"/>
                  <a:pt x="17397" y="13951"/>
                  <a:pt x="17266" y="13951"/>
                </a:cubicBezTo>
                <a:close/>
                <a:moveTo>
                  <a:pt x="17972" y="13951"/>
                </a:moveTo>
                <a:cubicBezTo>
                  <a:pt x="17841" y="13951"/>
                  <a:pt x="17734" y="14046"/>
                  <a:pt x="17734" y="14163"/>
                </a:cubicBezTo>
                <a:cubicBezTo>
                  <a:pt x="17734" y="14280"/>
                  <a:pt x="17841" y="14373"/>
                  <a:pt x="17972" y="14373"/>
                </a:cubicBezTo>
                <a:cubicBezTo>
                  <a:pt x="18104" y="14373"/>
                  <a:pt x="18209" y="14280"/>
                  <a:pt x="18209" y="14163"/>
                </a:cubicBezTo>
                <a:cubicBezTo>
                  <a:pt x="18209" y="14046"/>
                  <a:pt x="18104" y="13951"/>
                  <a:pt x="17972" y="13951"/>
                </a:cubicBezTo>
                <a:close/>
                <a:moveTo>
                  <a:pt x="9777" y="14579"/>
                </a:moveTo>
                <a:cubicBezTo>
                  <a:pt x="9646" y="14579"/>
                  <a:pt x="9538" y="14674"/>
                  <a:pt x="9538" y="14791"/>
                </a:cubicBezTo>
                <a:cubicBezTo>
                  <a:pt x="9538" y="14908"/>
                  <a:pt x="9646" y="15004"/>
                  <a:pt x="9777" y="15004"/>
                </a:cubicBezTo>
                <a:cubicBezTo>
                  <a:pt x="9908" y="15004"/>
                  <a:pt x="10013" y="14908"/>
                  <a:pt x="10013" y="14791"/>
                </a:cubicBezTo>
                <a:cubicBezTo>
                  <a:pt x="10013" y="14674"/>
                  <a:pt x="9908" y="14579"/>
                  <a:pt x="9777" y="14579"/>
                </a:cubicBezTo>
                <a:close/>
                <a:moveTo>
                  <a:pt x="10483" y="14579"/>
                </a:moveTo>
                <a:cubicBezTo>
                  <a:pt x="10352" y="14579"/>
                  <a:pt x="10245" y="14674"/>
                  <a:pt x="10245" y="14791"/>
                </a:cubicBezTo>
                <a:cubicBezTo>
                  <a:pt x="10245" y="14908"/>
                  <a:pt x="10352" y="15004"/>
                  <a:pt x="10483" y="15004"/>
                </a:cubicBezTo>
                <a:cubicBezTo>
                  <a:pt x="10614" y="15004"/>
                  <a:pt x="10719" y="14908"/>
                  <a:pt x="10719" y="14791"/>
                </a:cubicBezTo>
                <a:cubicBezTo>
                  <a:pt x="10719" y="14674"/>
                  <a:pt x="10614" y="14579"/>
                  <a:pt x="10483" y="14579"/>
                </a:cubicBezTo>
                <a:close/>
                <a:moveTo>
                  <a:pt x="11190" y="14579"/>
                </a:moveTo>
                <a:cubicBezTo>
                  <a:pt x="11059" y="14579"/>
                  <a:pt x="10951" y="14674"/>
                  <a:pt x="10951" y="14791"/>
                </a:cubicBezTo>
                <a:cubicBezTo>
                  <a:pt x="10951" y="14908"/>
                  <a:pt x="11059" y="15004"/>
                  <a:pt x="11190" y="15004"/>
                </a:cubicBezTo>
                <a:cubicBezTo>
                  <a:pt x="11321" y="15004"/>
                  <a:pt x="11426" y="14908"/>
                  <a:pt x="11426" y="14791"/>
                </a:cubicBezTo>
                <a:cubicBezTo>
                  <a:pt x="11426" y="14674"/>
                  <a:pt x="11321" y="14579"/>
                  <a:pt x="11190" y="14579"/>
                </a:cubicBezTo>
                <a:close/>
                <a:moveTo>
                  <a:pt x="11826" y="14579"/>
                </a:moveTo>
                <a:cubicBezTo>
                  <a:pt x="11694" y="14579"/>
                  <a:pt x="11587" y="14674"/>
                  <a:pt x="11587" y="14791"/>
                </a:cubicBezTo>
                <a:cubicBezTo>
                  <a:pt x="11587" y="14908"/>
                  <a:pt x="11694" y="15004"/>
                  <a:pt x="11826" y="15004"/>
                </a:cubicBezTo>
                <a:cubicBezTo>
                  <a:pt x="11957" y="15004"/>
                  <a:pt x="12062" y="14908"/>
                  <a:pt x="12062" y="14791"/>
                </a:cubicBezTo>
                <a:cubicBezTo>
                  <a:pt x="12062" y="14674"/>
                  <a:pt x="11957" y="14579"/>
                  <a:pt x="11826" y="14579"/>
                </a:cubicBezTo>
                <a:close/>
                <a:moveTo>
                  <a:pt x="12532" y="14579"/>
                </a:moveTo>
                <a:cubicBezTo>
                  <a:pt x="12401" y="14579"/>
                  <a:pt x="12294" y="14674"/>
                  <a:pt x="12294" y="14791"/>
                </a:cubicBezTo>
                <a:cubicBezTo>
                  <a:pt x="12294" y="14908"/>
                  <a:pt x="12401" y="15004"/>
                  <a:pt x="12532" y="15004"/>
                </a:cubicBezTo>
                <a:cubicBezTo>
                  <a:pt x="12663" y="15004"/>
                  <a:pt x="12768" y="14908"/>
                  <a:pt x="12768" y="14791"/>
                </a:cubicBezTo>
                <a:cubicBezTo>
                  <a:pt x="12768" y="14674"/>
                  <a:pt x="12663" y="14579"/>
                  <a:pt x="12532" y="14579"/>
                </a:cubicBezTo>
                <a:close/>
                <a:moveTo>
                  <a:pt x="13168" y="14579"/>
                </a:moveTo>
                <a:cubicBezTo>
                  <a:pt x="13037" y="14579"/>
                  <a:pt x="12930" y="14674"/>
                  <a:pt x="12930" y="14791"/>
                </a:cubicBezTo>
                <a:cubicBezTo>
                  <a:pt x="12930" y="14908"/>
                  <a:pt x="13037" y="15004"/>
                  <a:pt x="13168" y="15004"/>
                </a:cubicBezTo>
                <a:cubicBezTo>
                  <a:pt x="13299" y="15004"/>
                  <a:pt x="13404" y="14908"/>
                  <a:pt x="13404" y="14791"/>
                </a:cubicBezTo>
                <a:cubicBezTo>
                  <a:pt x="13404" y="14674"/>
                  <a:pt x="13299" y="14579"/>
                  <a:pt x="13168" y="14579"/>
                </a:cubicBezTo>
                <a:close/>
                <a:moveTo>
                  <a:pt x="13875" y="14579"/>
                </a:moveTo>
                <a:cubicBezTo>
                  <a:pt x="13743" y="14579"/>
                  <a:pt x="13636" y="14674"/>
                  <a:pt x="13636" y="14791"/>
                </a:cubicBezTo>
                <a:cubicBezTo>
                  <a:pt x="13636" y="14908"/>
                  <a:pt x="13743" y="15004"/>
                  <a:pt x="13875" y="15004"/>
                </a:cubicBezTo>
                <a:cubicBezTo>
                  <a:pt x="14005" y="15004"/>
                  <a:pt x="14111" y="14908"/>
                  <a:pt x="14111" y="14791"/>
                </a:cubicBezTo>
                <a:cubicBezTo>
                  <a:pt x="14111" y="14674"/>
                  <a:pt x="14005" y="14579"/>
                  <a:pt x="13875" y="14579"/>
                </a:cubicBezTo>
                <a:close/>
                <a:moveTo>
                  <a:pt x="14581" y="14579"/>
                </a:moveTo>
                <a:cubicBezTo>
                  <a:pt x="14450" y="14579"/>
                  <a:pt x="14343" y="14674"/>
                  <a:pt x="14343" y="14791"/>
                </a:cubicBezTo>
                <a:cubicBezTo>
                  <a:pt x="14343" y="14908"/>
                  <a:pt x="14450" y="15004"/>
                  <a:pt x="14581" y="15004"/>
                </a:cubicBezTo>
                <a:cubicBezTo>
                  <a:pt x="14712" y="15004"/>
                  <a:pt x="14817" y="14908"/>
                  <a:pt x="14817" y="14791"/>
                </a:cubicBezTo>
                <a:cubicBezTo>
                  <a:pt x="14817" y="14674"/>
                  <a:pt x="14712" y="14579"/>
                  <a:pt x="14581" y="14579"/>
                </a:cubicBezTo>
                <a:close/>
                <a:moveTo>
                  <a:pt x="15217" y="14579"/>
                </a:moveTo>
                <a:cubicBezTo>
                  <a:pt x="15086" y="14579"/>
                  <a:pt x="14978" y="14674"/>
                  <a:pt x="14978" y="14791"/>
                </a:cubicBezTo>
                <a:cubicBezTo>
                  <a:pt x="14978" y="14908"/>
                  <a:pt x="15086" y="15004"/>
                  <a:pt x="15217" y="15004"/>
                </a:cubicBezTo>
                <a:cubicBezTo>
                  <a:pt x="15348" y="15004"/>
                  <a:pt x="15453" y="14908"/>
                  <a:pt x="15453" y="14791"/>
                </a:cubicBezTo>
                <a:cubicBezTo>
                  <a:pt x="15453" y="14674"/>
                  <a:pt x="15348" y="14579"/>
                  <a:pt x="15217" y="14579"/>
                </a:cubicBezTo>
                <a:close/>
                <a:moveTo>
                  <a:pt x="15923" y="14579"/>
                </a:moveTo>
                <a:cubicBezTo>
                  <a:pt x="15792" y="14579"/>
                  <a:pt x="15685" y="14674"/>
                  <a:pt x="15685" y="14791"/>
                </a:cubicBezTo>
                <a:cubicBezTo>
                  <a:pt x="15685" y="14908"/>
                  <a:pt x="15792" y="15004"/>
                  <a:pt x="15923" y="15004"/>
                </a:cubicBezTo>
                <a:cubicBezTo>
                  <a:pt x="16054" y="15004"/>
                  <a:pt x="16160" y="14908"/>
                  <a:pt x="16160" y="14791"/>
                </a:cubicBezTo>
                <a:cubicBezTo>
                  <a:pt x="16160" y="14674"/>
                  <a:pt x="16054" y="14579"/>
                  <a:pt x="15923" y="14579"/>
                </a:cubicBezTo>
                <a:close/>
                <a:moveTo>
                  <a:pt x="16630" y="14579"/>
                </a:moveTo>
                <a:cubicBezTo>
                  <a:pt x="16499" y="14579"/>
                  <a:pt x="16392" y="14674"/>
                  <a:pt x="16392" y="14791"/>
                </a:cubicBezTo>
                <a:cubicBezTo>
                  <a:pt x="16392" y="14908"/>
                  <a:pt x="16499" y="15004"/>
                  <a:pt x="16630" y="15004"/>
                </a:cubicBezTo>
                <a:cubicBezTo>
                  <a:pt x="16761" y="15004"/>
                  <a:pt x="16866" y="14908"/>
                  <a:pt x="16866" y="14791"/>
                </a:cubicBezTo>
                <a:cubicBezTo>
                  <a:pt x="16866" y="14674"/>
                  <a:pt x="16761" y="14579"/>
                  <a:pt x="16630" y="14579"/>
                </a:cubicBezTo>
                <a:close/>
                <a:moveTo>
                  <a:pt x="17266" y="14579"/>
                </a:moveTo>
                <a:cubicBezTo>
                  <a:pt x="17134" y="14579"/>
                  <a:pt x="17027" y="14674"/>
                  <a:pt x="17027" y="14791"/>
                </a:cubicBezTo>
                <a:cubicBezTo>
                  <a:pt x="17027" y="14908"/>
                  <a:pt x="17134" y="15004"/>
                  <a:pt x="17266" y="15004"/>
                </a:cubicBezTo>
                <a:cubicBezTo>
                  <a:pt x="17397" y="15004"/>
                  <a:pt x="17502" y="14908"/>
                  <a:pt x="17502" y="14791"/>
                </a:cubicBezTo>
                <a:cubicBezTo>
                  <a:pt x="17502" y="14674"/>
                  <a:pt x="17397" y="14579"/>
                  <a:pt x="17266" y="14579"/>
                </a:cubicBezTo>
                <a:close/>
                <a:moveTo>
                  <a:pt x="17972" y="14579"/>
                </a:moveTo>
                <a:cubicBezTo>
                  <a:pt x="17841" y="14579"/>
                  <a:pt x="17734" y="14674"/>
                  <a:pt x="17734" y="14791"/>
                </a:cubicBezTo>
                <a:cubicBezTo>
                  <a:pt x="17734" y="14908"/>
                  <a:pt x="17841" y="15004"/>
                  <a:pt x="17972" y="15004"/>
                </a:cubicBezTo>
                <a:cubicBezTo>
                  <a:pt x="18104" y="15004"/>
                  <a:pt x="18209" y="14908"/>
                  <a:pt x="18209" y="14791"/>
                </a:cubicBezTo>
                <a:cubicBezTo>
                  <a:pt x="18209" y="14674"/>
                  <a:pt x="18104" y="14579"/>
                  <a:pt x="17972" y="14579"/>
                </a:cubicBezTo>
                <a:close/>
                <a:moveTo>
                  <a:pt x="9777" y="15145"/>
                </a:moveTo>
                <a:cubicBezTo>
                  <a:pt x="9646" y="15145"/>
                  <a:pt x="9538" y="15240"/>
                  <a:pt x="9538" y="15357"/>
                </a:cubicBezTo>
                <a:cubicBezTo>
                  <a:pt x="9538" y="15474"/>
                  <a:pt x="9646" y="15567"/>
                  <a:pt x="9777" y="15567"/>
                </a:cubicBezTo>
                <a:cubicBezTo>
                  <a:pt x="9908" y="15567"/>
                  <a:pt x="10013" y="15474"/>
                  <a:pt x="10013" y="15357"/>
                </a:cubicBezTo>
                <a:cubicBezTo>
                  <a:pt x="10013" y="15240"/>
                  <a:pt x="9908" y="15145"/>
                  <a:pt x="9777" y="15145"/>
                </a:cubicBezTo>
                <a:close/>
                <a:moveTo>
                  <a:pt x="10483" y="15145"/>
                </a:moveTo>
                <a:cubicBezTo>
                  <a:pt x="10352" y="15145"/>
                  <a:pt x="10245" y="15240"/>
                  <a:pt x="10245" y="15357"/>
                </a:cubicBezTo>
                <a:cubicBezTo>
                  <a:pt x="10245" y="15474"/>
                  <a:pt x="10352" y="15567"/>
                  <a:pt x="10483" y="15567"/>
                </a:cubicBezTo>
                <a:cubicBezTo>
                  <a:pt x="10614" y="15567"/>
                  <a:pt x="10719" y="15474"/>
                  <a:pt x="10719" y="15357"/>
                </a:cubicBezTo>
                <a:cubicBezTo>
                  <a:pt x="10719" y="15240"/>
                  <a:pt x="10614" y="15145"/>
                  <a:pt x="10483" y="15145"/>
                </a:cubicBezTo>
                <a:close/>
                <a:moveTo>
                  <a:pt x="11190" y="15145"/>
                </a:moveTo>
                <a:cubicBezTo>
                  <a:pt x="11059" y="15145"/>
                  <a:pt x="10951" y="15240"/>
                  <a:pt x="10951" y="15357"/>
                </a:cubicBezTo>
                <a:cubicBezTo>
                  <a:pt x="10951" y="15474"/>
                  <a:pt x="11059" y="15567"/>
                  <a:pt x="11190" y="15567"/>
                </a:cubicBezTo>
                <a:cubicBezTo>
                  <a:pt x="11321" y="15567"/>
                  <a:pt x="11426" y="15474"/>
                  <a:pt x="11426" y="15357"/>
                </a:cubicBezTo>
                <a:cubicBezTo>
                  <a:pt x="11426" y="15240"/>
                  <a:pt x="11321" y="15145"/>
                  <a:pt x="11190" y="15145"/>
                </a:cubicBezTo>
                <a:close/>
                <a:moveTo>
                  <a:pt x="11826" y="15145"/>
                </a:moveTo>
                <a:cubicBezTo>
                  <a:pt x="11694" y="15145"/>
                  <a:pt x="11587" y="15240"/>
                  <a:pt x="11587" y="15357"/>
                </a:cubicBezTo>
                <a:cubicBezTo>
                  <a:pt x="11587" y="15474"/>
                  <a:pt x="11694" y="15567"/>
                  <a:pt x="11826" y="15567"/>
                </a:cubicBezTo>
                <a:cubicBezTo>
                  <a:pt x="11957" y="15567"/>
                  <a:pt x="12062" y="15474"/>
                  <a:pt x="12062" y="15357"/>
                </a:cubicBezTo>
                <a:cubicBezTo>
                  <a:pt x="12062" y="15240"/>
                  <a:pt x="11957" y="15145"/>
                  <a:pt x="11826" y="15145"/>
                </a:cubicBezTo>
                <a:close/>
                <a:moveTo>
                  <a:pt x="12532" y="15145"/>
                </a:moveTo>
                <a:cubicBezTo>
                  <a:pt x="12401" y="15145"/>
                  <a:pt x="12294" y="15240"/>
                  <a:pt x="12294" y="15357"/>
                </a:cubicBezTo>
                <a:cubicBezTo>
                  <a:pt x="12294" y="15474"/>
                  <a:pt x="12401" y="15567"/>
                  <a:pt x="12532" y="15567"/>
                </a:cubicBezTo>
                <a:cubicBezTo>
                  <a:pt x="12663" y="15567"/>
                  <a:pt x="12768" y="15474"/>
                  <a:pt x="12768" y="15357"/>
                </a:cubicBezTo>
                <a:cubicBezTo>
                  <a:pt x="12768" y="15240"/>
                  <a:pt x="12663" y="15145"/>
                  <a:pt x="12532" y="15145"/>
                </a:cubicBezTo>
                <a:close/>
                <a:moveTo>
                  <a:pt x="13168" y="15145"/>
                </a:moveTo>
                <a:cubicBezTo>
                  <a:pt x="13037" y="15145"/>
                  <a:pt x="12930" y="15240"/>
                  <a:pt x="12930" y="15357"/>
                </a:cubicBezTo>
                <a:cubicBezTo>
                  <a:pt x="12930" y="15474"/>
                  <a:pt x="13037" y="15567"/>
                  <a:pt x="13168" y="15567"/>
                </a:cubicBezTo>
                <a:cubicBezTo>
                  <a:pt x="13299" y="15567"/>
                  <a:pt x="13404" y="15474"/>
                  <a:pt x="13404" y="15357"/>
                </a:cubicBezTo>
                <a:cubicBezTo>
                  <a:pt x="13404" y="15240"/>
                  <a:pt x="13299" y="15145"/>
                  <a:pt x="13168" y="15145"/>
                </a:cubicBezTo>
                <a:close/>
                <a:moveTo>
                  <a:pt x="13875" y="15145"/>
                </a:moveTo>
                <a:cubicBezTo>
                  <a:pt x="13743" y="15145"/>
                  <a:pt x="13636" y="15240"/>
                  <a:pt x="13636" y="15357"/>
                </a:cubicBezTo>
                <a:cubicBezTo>
                  <a:pt x="13636" y="15474"/>
                  <a:pt x="13743" y="15567"/>
                  <a:pt x="13875" y="15567"/>
                </a:cubicBezTo>
                <a:cubicBezTo>
                  <a:pt x="14005" y="15567"/>
                  <a:pt x="14111" y="15474"/>
                  <a:pt x="14111" y="15357"/>
                </a:cubicBezTo>
                <a:cubicBezTo>
                  <a:pt x="14111" y="15240"/>
                  <a:pt x="14005" y="15145"/>
                  <a:pt x="13875" y="15145"/>
                </a:cubicBezTo>
                <a:close/>
                <a:moveTo>
                  <a:pt x="14581" y="15145"/>
                </a:moveTo>
                <a:cubicBezTo>
                  <a:pt x="14450" y="15145"/>
                  <a:pt x="14343" y="15240"/>
                  <a:pt x="14343" y="15357"/>
                </a:cubicBezTo>
                <a:cubicBezTo>
                  <a:pt x="14343" y="15474"/>
                  <a:pt x="14450" y="15567"/>
                  <a:pt x="14581" y="15567"/>
                </a:cubicBezTo>
                <a:cubicBezTo>
                  <a:pt x="14712" y="15567"/>
                  <a:pt x="14817" y="15474"/>
                  <a:pt x="14817" y="15357"/>
                </a:cubicBezTo>
                <a:cubicBezTo>
                  <a:pt x="14817" y="15240"/>
                  <a:pt x="14712" y="15145"/>
                  <a:pt x="14581" y="15145"/>
                </a:cubicBezTo>
                <a:close/>
                <a:moveTo>
                  <a:pt x="15217" y="15145"/>
                </a:moveTo>
                <a:cubicBezTo>
                  <a:pt x="15086" y="15145"/>
                  <a:pt x="14978" y="15240"/>
                  <a:pt x="14978" y="15357"/>
                </a:cubicBezTo>
                <a:cubicBezTo>
                  <a:pt x="14978" y="15474"/>
                  <a:pt x="15086" y="15567"/>
                  <a:pt x="15217" y="15567"/>
                </a:cubicBezTo>
                <a:cubicBezTo>
                  <a:pt x="15348" y="15567"/>
                  <a:pt x="15453" y="15474"/>
                  <a:pt x="15453" y="15357"/>
                </a:cubicBezTo>
                <a:cubicBezTo>
                  <a:pt x="15453" y="15240"/>
                  <a:pt x="15348" y="15145"/>
                  <a:pt x="15217" y="15145"/>
                </a:cubicBezTo>
                <a:close/>
                <a:moveTo>
                  <a:pt x="15923" y="15145"/>
                </a:moveTo>
                <a:cubicBezTo>
                  <a:pt x="15792" y="15145"/>
                  <a:pt x="15685" y="15240"/>
                  <a:pt x="15685" y="15357"/>
                </a:cubicBezTo>
                <a:cubicBezTo>
                  <a:pt x="15685" y="15474"/>
                  <a:pt x="15792" y="15567"/>
                  <a:pt x="15923" y="15567"/>
                </a:cubicBezTo>
                <a:cubicBezTo>
                  <a:pt x="16054" y="15567"/>
                  <a:pt x="16160" y="15474"/>
                  <a:pt x="16160" y="15357"/>
                </a:cubicBezTo>
                <a:cubicBezTo>
                  <a:pt x="16160" y="15240"/>
                  <a:pt x="16054" y="15145"/>
                  <a:pt x="15923" y="15145"/>
                </a:cubicBezTo>
                <a:close/>
                <a:moveTo>
                  <a:pt x="16630" y="15145"/>
                </a:moveTo>
                <a:cubicBezTo>
                  <a:pt x="16499" y="15145"/>
                  <a:pt x="16392" y="15240"/>
                  <a:pt x="16392" y="15357"/>
                </a:cubicBezTo>
                <a:cubicBezTo>
                  <a:pt x="16392" y="15474"/>
                  <a:pt x="16499" y="15567"/>
                  <a:pt x="16630" y="15567"/>
                </a:cubicBezTo>
                <a:cubicBezTo>
                  <a:pt x="16761" y="15567"/>
                  <a:pt x="16866" y="15474"/>
                  <a:pt x="16866" y="15357"/>
                </a:cubicBezTo>
                <a:cubicBezTo>
                  <a:pt x="16866" y="15240"/>
                  <a:pt x="16761" y="15145"/>
                  <a:pt x="16630" y="15145"/>
                </a:cubicBezTo>
                <a:close/>
                <a:moveTo>
                  <a:pt x="17266" y="15145"/>
                </a:moveTo>
                <a:cubicBezTo>
                  <a:pt x="17134" y="15145"/>
                  <a:pt x="17027" y="15240"/>
                  <a:pt x="17027" y="15357"/>
                </a:cubicBezTo>
                <a:cubicBezTo>
                  <a:pt x="17027" y="15474"/>
                  <a:pt x="17134" y="15567"/>
                  <a:pt x="17266" y="15567"/>
                </a:cubicBezTo>
                <a:cubicBezTo>
                  <a:pt x="17397" y="15567"/>
                  <a:pt x="17502" y="15474"/>
                  <a:pt x="17502" y="15357"/>
                </a:cubicBezTo>
                <a:cubicBezTo>
                  <a:pt x="17502" y="15240"/>
                  <a:pt x="17397" y="15145"/>
                  <a:pt x="17266" y="15145"/>
                </a:cubicBezTo>
                <a:close/>
                <a:moveTo>
                  <a:pt x="17972" y="15145"/>
                </a:moveTo>
                <a:cubicBezTo>
                  <a:pt x="17841" y="15145"/>
                  <a:pt x="17734" y="15240"/>
                  <a:pt x="17734" y="15357"/>
                </a:cubicBezTo>
                <a:cubicBezTo>
                  <a:pt x="17734" y="15474"/>
                  <a:pt x="17841" y="15567"/>
                  <a:pt x="17972" y="15567"/>
                </a:cubicBezTo>
                <a:cubicBezTo>
                  <a:pt x="18104" y="15567"/>
                  <a:pt x="18209" y="15474"/>
                  <a:pt x="18209" y="15357"/>
                </a:cubicBezTo>
                <a:cubicBezTo>
                  <a:pt x="18209" y="15240"/>
                  <a:pt x="18104" y="15145"/>
                  <a:pt x="17972" y="15145"/>
                </a:cubicBezTo>
                <a:close/>
                <a:moveTo>
                  <a:pt x="20657" y="15145"/>
                </a:moveTo>
                <a:cubicBezTo>
                  <a:pt x="20526" y="15145"/>
                  <a:pt x="20419" y="15240"/>
                  <a:pt x="20419" y="15357"/>
                </a:cubicBezTo>
                <a:cubicBezTo>
                  <a:pt x="20419" y="15474"/>
                  <a:pt x="20526" y="15567"/>
                  <a:pt x="20657" y="15567"/>
                </a:cubicBezTo>
                <a:cubicBezTo>
                  <a:pt x="20789" y="15567"/>
                  <a:pt x="20893" y="15474"/>
                  <a:pt x="20893" y="15357"/>
                </a:cubicBezTo>
                <a:cubicBezTo>
                  <a:pt x="20893" y="15240"/>
                  <a:pt x="20789" y="15145"/>
                  <a:pt x="20657" y="15145"/>
                </a:cubicBezTo>
                <a:close/>
                <a:moveTo>
                  <a:pt x="9141" y="15711"/>
                </a:moveTo>
                <a:cubicBezTo>
                  <a:pt x="9010" y="15711"/>
                  <a:pt x="8902" y="15806"/>
                  <a:pt x="8902" y="15923"/>
                </a:cubicBezTo>
                <a:cubicBezTo>
                  <a:pt x="8902" y="16039"/>
                  <a:pt x="9010" y="16133"/>
                  <a:pt x="9141" y="16133"/>
                </a:cubicBezTo>
                <a:cubicBezTo>
                  <a:pt x="9272" y="16133"/>
                  <a:pt x="9377" y="16039"/>
                  <a:pt x="9377" y="15923"/>
                </a:cubicBezTo>
                <a:cubicBezTo>
                  <a:pt x="9377" y="15806"/>
                  <a:pt x="9272" y="15711"/>
                  <a:pt x="9141" y="15711"/>
                </a:cubicBezTo>
                <a:close/>
                <a:moveTo>
                  <a:pt x="9777" y="15711"/>
                </a:moveTo>
                <a:cubicBezTo>
                  <a:pt x="9646" y="15711"/>
                  <a:pt x="9538" y="15806"/>
                  <a:pt x="9538" y="15923"/>
                </a:cubicBezTo>
                <a:cubicBezTo>
                  <a:pt x="9538" y="16039"/>
                  <a:pt x="9646" y="16133"/>
                  <a:pt x="9777" y="16133"/>
                </a:cubicBezTo>
                <a:cubicBezTo>
                  <a:pt x="9908" y="16133"/>
                  <a:pt x="10013" y="16039"/>
                  <a:pt x="10013" y="15923"/>
                </a:cubicBezTo>
                <a:cubicBezTo>
                  <a:pt x="10013" y="15806"/>
                  <a:pt x="9908" y="15711"/>
                  <a:pt x="9777" y="15711"/>
                </a:cubicBezTo>
                <a:close/>
                <a:moveTo>
                  <a:pt x="10483" y="15711"/>
                </a:moveTo>
                <a:cubicBezTo>
                  <a:pt x="10352" y="15711"/>
                  <a:pt x="10245" y="15806"/>
                  <a:pt x="10245" y="15923"/>
                </a:cubicBezTo>
                <a:cubicBezTo>
                  <a:pt x="10245" y="16039"/>
                  <a:pt x="10352" y="16133"/>
                  <a:pt x="10483" y="16133"/>
                </a:cubicBezTo>
                <a:cubicBezTo>
                  <a:pt x="10614" y="16133"/>
                  <a:pt x="10719" y="16039"/>
                  <a:pt x="10719" y="15923"/>
                </a:cubicBezTo>
                <a:cubicBezTo>
                  <a:pt x="10719" y="15806"/>
                  <a:pt x="10614" y="15711"/>
                  <a:pt x="10483" y="15711"/>
                </a:cubicBezTo>
                <a:close/>
                <a:moveTo>
                  <a:pt x="11190" y="15711"/>
                </a:moveTo>
                <a:cubicBezTo>
                  <a:pt x="11059" y="15711"/>
                  <a:pt x="10951" y="15806"/>
                  <a:pt x="10951" y="15923"/>
                </a:cubicBezTo>
                <a:cubicBezTo>
                  <a:pt x="10951" y="16039"/>
                  <a:pt x="11059" y="16133"/>
                  <a:pt x="11190" y="16133"/>
                </a:cubicBezTo>
                <a:cubicBezTo>
                  <a:pt x="11321" y="16133"/>
                  <a:pt x="11426" y="16039"/>
                  <a:pt x="11426" y="15923"/>
                </a:cubicBezTo>
                <a:cubicBezTo>
                  <a:pt x="11426" y="15806"/>
                  <a:pt x="11321" y="15711"/>
                  <a:pt x="11190" y="15711"/>
                </a:cubicBezTo>
                <a:close/>
                <a:moveTo>
                  <a:pt x="11826" y="15711"/>
                </a:moveTo>
                <a:cubicBezTo>
                  <a:pt x="11694" y="15711"/>
                  <a:pt x="11587" y="15806"/>
                  <a:pt x="11587" y="15923"/>
                </a:cubicBezTo>
                <a:cubicBezTo>
                  <a:pt x="11587" y="16039"/>
                  <a:pt x="11694" y="16133"/>
                  <a:pt x="11826" y="16133"/>
                </a:cubicBezTo>
                <a:cubicBezTo>
                  <a:pt x="11957" y="16133"/>
                  <a:pt x="12062" y="16039"/>
                  <a:pt x="12062" y="15923"/>
                </a:cubicBezTo>
                <a:cubicBezTo>
                  <a:pt x="12062" y="15806"/>
                  <a:pt x="11957" y="15711"/>
                  <a:pt x="11826" y="15711"/>
                </a:cubicBezTo>
                <a:close/>
                <a:moveTo>
                  <a:pt x="12532" y="15711"/>
                </a:moveTo>
                <a:cubicBezTo>
                  <a:pt x="12401" y="15711"/>
                  <a:pt x="12294" y="15806"/>
                  <a:pt x="12294" y="15923"/>
                </a:cubicBezTo>
                <a:cubicBezTo>
                  <a:pt x="12294" y="16039"/>
                  <a:pt x="12401" y="16133"/>
                  <a:pt x="12532" y="16133"/>
                </a:cubicBezTo>
                <a:cubicBezTo>
                  <a:pt x="12663" y="16133"/>
                  <a:pt x="12768" y="16039"/>
                  <a:pt x="12768" y="15923"/>
                </a:cubicBezTo>
                <a:cubicBezTo>
                  <a:pt x="12768" y="15806"/>
                  <a:pt x="12663" y="15711"/>
                  <a:pt x="12532" y="15711"/>
                </a:cubicBezTo>
                <a:close/>
                <a:moveTo>
                  <a:pt x="13168" y="15711"/>
                </a:moveTo>
                <a:cubicBezTo>
                  <a:pt x="13037" y="15711"/>
                  <a:pt x="12930" y="15806"/>
                  <a:pt x="12930" y="15923"/>
                </a:cubicBezTo>
                <a:cubicBezTo>
                  <a:pt x="12930" y="16039"/>
                  <a:pt x="13037" y="16133"/>
                  <a:pt x="13168" y="16133"/>
                </a:cubicBezTo>
                <a:cubicBezTo>
                  <a:pt x="13299" y="16133"/>
                  <a:pt x="13404" y="16039"/>
                  <a:pt x="13404" y="15923"/>
                </a:cubicBezTo>
                <a:cubicBezTo>
                  <a:pt x="13404" y="15806"/>
                  <a:pt x="13299" y="15711"/>
                  <a:pt x="13168" y="15711"/>
                </a:cubicBezTo>
                <a:close/>
                <a:moveTo>
                  <a:pt x="13875" y="15711"/>
                </a:moveTo>
                <a:cubicBezTo>
                  <a:pt x="13743" y="15711"/>
                  <a:pt x="13636" y="15806"/>
                  <a:pt x="13636" y="15923"/>
                </a:cubicBezTo>
                <a:cubicBezTo>
                  <a:pt x="13636" y="16039"/>
                  <a:pt x="13743" y="16133"/>
                  <a:pt x="13875" y="16133"/>
                </a:cubicBezTo>
                <a:cubicBezTo>
                  <a:pt x="14005" y="16133"/>
                  <a:pt x="14111" y="16039"/>
                  <a:pt x="14111" y="15923"/>
                </a:cubicBezTo>
                <a:cubicBezTo>
                  <a:pt x="14111" y="15806"/>
                  <a:pt x="14005" y="15711"/>
                  <a:pt x="13875" y="15711"/>
                </a:cubicBezTo>
                <a:close/>
                <a:moveTo>
                  <a:pt x="14581" y="15711"/>
                </a:moveTo>
                <a:cubicBezTo>
                  <a:pt x="14450" y="15711"/>
                  <a:pt x="14343" y="15806"/>
                  <a:pt x="14343" y="15923"/>
                </a:cubicBezTo>
                <a:cubicBezTo>
                  <a:pt x="14343" y="16039"/>
                  <a:pt x="14450" y="16133"/>
                  <a:pt x="14581" y="16133"/>
                </a:cubicBezTo>
                <a:cubicBezTo>
                  <a:pt x="14712" y="16133"/>
                  <a:pt x="14817" y="16039"/>
                  <a:pt x="14817" y="15923"/>
                </a:cubicBezTo>
                <a:cubicBezTo>
                  <a:pt x="14817" y="15806"/>
                  <a:pt x="14712" y="15711"/>
                  <a:pt x="14581" y="15711"/>
                </a:cubicBezTo>
                <a:close/>
                <a:moveTo>
                  <a:pt x="15217" y="15711"/>
                </a:moveTo>
                <a:cubicBezTo>
                  <a:pt x="15086" y="15711"/>
                  <a:pt x="14978" y="15806"/>
                  <a:pt x="14978" y="15923"/>
                </a:cubicBezTo>
                <a:cubicBezTo>
                  <a:pt x="14978" y="16039"/>
                  <a:pt x="15086" y="16133"/>
                  <a:pt x="15217" y="16133"/>
                </a:cubicBezTo>
                <a:cubicBezTo>
                  <a:pt x="15348" y="16133"/>
                  <a:pt x="15453" y="16039"/>
                  <a:pt x="15453" y="15923"/>
                </a:cubicBezTo>
                <a:cubicBezTo>
                  <a:pt x="15453" y="15806"/>
                  <a:pt x="15348" y="15711"/>
                  <a:pt x="15217" y="15711"/>
                </a:cubicBezTo>
                <a:close/>
                <a:moveTo>
                  <a:pt x="15923" y="15711"/>
                </a:moveTo>
                <a:cubicBezTo>
                  <a:pt x="15792" y="15711"/>
                  <a:pt x="15685" y="15806"/>
                  <a:pt x="15685" y="15923"/>
                </a:cubicBezTo>
                <a:cubicBezTo>
                  <a:pt x="15685" y="16039"/>
                  <a:pt x="15792" y="16133"/>
                  <a:pt x="15923" y="16133"/>
                </a:cubicBezTo>
                <a:cubicBezTo>
                  <a:pt x="16054" y="16133"/>
                  <a:pt x="16160" y="16039"/>
                  <a:pt x="16160" y="15923"/>
                </a:cubicBezTo>
                <a:cubicBezTo>
                  <a:pt x="16160" y="15806"/>
                  <a:pt x="16054" y="15711"/>
                  <a:pt x="15923" y="15711"/>
                </a:cubicBezTo>
                <a:close/>
                <a:moveTo>
                  <a:pt x="16630" y="15711"/>
                </a:moveTo>
                <a:cubicBezTo>
                  <a:pt x="16499" y="15711"/>
                  <a:pt x="16392" y="15806"/>
                  <a:pt x="16392" y="15923"/>
                </a:cubicBezTo>
                <a:cubicBezTo>
                  <a:pt x="16392" y="16039"/>
                  <a:pt x="16499" y="16133"/>
                  <a:pt x="16630" y="16133"/>
                </a:cubicBezTo>
                <a:cubicBezTo>
                  <a:pt x="16761" y="16133"/>
                  <a:pt x="16866" y="16039"/>
                  <a:pt x="16866" y="15923"/>
                </a:cubicBezTo>
                <a:cubicBezTo>
                  <a:pt x="16866" y="15806"/>
                  <a:pt x="16761" y="15711"/>
                  <a:pt x="16630" y="15711"/>
                </a:cubicBezTo>
                <a:close/>
                <a:moveTo>
                  <a:pt x="17266" y="15711"/>
                </a:moveTo>
                <a:cubicBezTo>
                  <a:pt x="17134" y="15711"/>
                  <a:pt x="17027" y="15806"/>
                  <a:pt x="17027" y="15923"/>
                </a:cubicBezTo>
                <a:cubicBezTo>
                  <a:pt x="17027" y="16039"/>
                  <a:pt x="17134" y="16133"/>
                  <a:pt x="17266" y="16133"/>
                </a:cubicBezTo>
                <a:cubicBezTo>
                  <a:pt x="17397" y="16133"/>
                  <a:pt x="17502" y="16039"/>
                  <a:pt x="17502" y="15923"/>
                </a:cubicBezTo>
                <a:cubicBezTo>
                  <a:pt x="17502" y="15806"/>
                  <a:pt x="17397" y="15711"/>
                  <a:pt x="17266" y="15711"/>
                </a:cubicBezTo>
                <a:close/>
                <a:moveTo>
                  <a:pt x="17972" y="15711"/>
                </a:moveTo>
                <a:cubicBezTo>
                  <a:pt x="17841" y="15711"/>
                  <a:pt x="17734" y="15806"/>
                  <a:pt x="17734" y="15923"/>
                </a:cubicBezTo>
                <a:cubicBezTo>
                  <a:pt x="17734" y="16039"/>
                  <a:pt x="17841" y="16133"/>
                  <a:pt x="17972" y="16133"/>
                </a:cubicBezTo>
                <a:cubicBezTo>
                  <a:pt x="18104" y="16133"/>
                  <a:pt x="18209" y="16039"/>
                  <a:pt x="18209" y="15923"/>
                </a:cubicBezTo>
                <a:cubicBezTo>
                  <a:pt x="18209" y="15806"/>
                  <a:pt x="18104" y="15711"/>
                  <a:pt x="17972" y="15711"/>
                </a:cubicBezTo>
                <a:close/>
                <a:moveTo>
                  <a:pt x="20021" y="15711"/>
                </a:moveTo>
                <a:cubicBezTo>
                  <a:pt x="19890" y="15711"/>
                  <a:pt x="19783" y="15806"/>
                  <a:pt x="19783" y="15923"/>
                </a:cubicBezTo>
                <a:cubicBezTo>
                  <a:pt x="19783" y="16039"/>
                  <a:pt x="19890" y="16133"/>
                  <a:pt x="20021" y="16133"/>
                </a:cubicBezTo>
                <a:cubicBezTo>
                  <a:pt x="20152" y="16133"/>
                  <a:pt x="20258" y="16039"/>
                  <a:pt x="20258" y="15923"/>
                </a:cubicBezTo>
                <a:cubicBezTo>
                  <a:pt x="20258" y="15806"/>
                  <a:pt x="20152" y="15711"/>
                  <a:pt x="20021" y="15711"/>
                </a:cubicBezTo>
                <a:close/>
                <a:moveTo>
                  <a:pt x="20657" y="15711"/>
                </a:moveTo>
                <a:cubicBezTo>
                  <a:pt x="20526" y="15711"/>
                  <a:pt x="20419" y="15806"/>
                  <a:pt x="20419" y="15923"/>
                </a:cubicBezTo>
                <a:cubicBezTo>
                  <a:pt x="20419" y="16039"/>
                  <a:pt x="20526" y="16133"/>
                  <a:pt x="20657" y="16133"/>
                </a:cubicBezTo>
                <a:cubicBezTo>
                  <a:pt x="20789" y="16133"/>
                  <a:pt x="20893" y="16039"/>
                  <a:pt x="20893" y="15923"/>
                </a:cubicBezTo>
                <a:cubicBezTo>
                  <a:pt x="20893" y="15806"/>
                  <a:pt x="20789" y="15711"/>
                  <a:pt x="20657" y="15711"/>
                </a:cubicBezTo>
                <a:close/>
                <a:moveTo>
                  <a:pt x="9777" y="16339"/>
                </a:moveTo>
                <a:cubicBezTo>
                  <a:pt x="9646" y="16339"/>
                  <a:pt x="9538" y="16434"/>
                  <a:pt x="9538" y="16551"/>
                </a:cubicBezTo>
                <a:cubicBezTo>
                  <a:pt x="9538" y="16668"/>
                  <a:pt x="9646" y="16763"/>
                  <a:pt x="9777" y="16763"/>
                </a:cubicBezTo>
                <a:cubicBezTo>
                  <a:pt x="9908" y="16763"/>
                  <a:pt x="10013" y="16668"/>
                  <a:pt x="10013" y="16551"/>
                </a:cubicBezTo>
                <a:cubicBezTo>
                  <a:pt x="10013" y="16434"/>
                  <a:pt x="9908" y="16339"/>
                  <a:pt x="9777" y="16339"/>
                </a:cubicBezTo>
                <a:close/>
                <a:moveTo>
                  <a:pt x="10483" y="16339"/>
                </a:moveTo>
                <a:cubicBezTo>
                  <a:pt x="10352" y="16339"/>
                  <a:pt x="10245" y="16434"/>
                  <a:pt x="10245" y="16551"/>
                </a:cubicBezTo>
                <a:cubicBezTo>
                  <a:pt x="10245" y="16668"/>
                  <a:pt x="10352" y="16763"/>
                  <a:pt x="10483" y="16763"/>
                </a:cubicBezTo>
                <a:cubicBezTo>
                  <a:pt x="10614" y="16763"/>
                  <a:pt x="10719" y="16668"/>
                  <a:pt x="10719" y="16551"/>
                </a:cubicBezTo>
                <a:cubicBezTo>
                  <a:pt x="10719" y="16434"/>
                  <a:pt x="10614" y="16339"/>
                  <a:pt x="10483" y="16339"/>
                </a:cubicBezTo>
                <a:close/>
                <a:moveTo>
                  <a:pt x="11190" y="16339"/>
                </a:moveTo>
                <a:cubicBezTo>
                  <a:pt x="11059" y="16339"/>
                  <a:pt x="10951" y="16434"/>
                  <a:pt x="10951" y="16551"/>
                </a:cubicBezTo>
                <a:cubicBezTo>
                  <a:pt x="10951" y="16668"/>
                  <a:pt x="11059" y="16763"/>
                  <a:pt x="11190" y="16763"/>
                </a:cubicBezTo>
                <a:cubicBezTo>
                  <a:pt x="11321" y="16763"/>
                  <a:pt x="11426" y="16668"/>
                  <a:pt x="11426" y="16551"/>
                </a:cubicBezTo>
                <a:cubicBezTo>
                  <a:pt x="11426" y="16434"/>
                  <a:pt x="11321" y="16339"/>
                  <a:pt x="11190" y="16339"/>
                </a:cubicBezTo>
                <a:close/>
                <a:moveTo>
                  <a:pt x="11826" y="16339"/>
                </a:moveTo>
                <a:cubicBezTo>
                  <a:pt x="11694" y="16339"/>
                  <a:pt x="11587" y="16434"/>
                  <a:pt x="11587" y="16551"/>
                </a:cubicBezTo>
                <a:cubicBezTo>
                  <a:pt x="11587" y="16668"/>
                  <a:pt x="11694" y="16763"/>
                  <a:pt x="11826" y="16763"/>
                </a:cubicBezTo>
                <a:cubicBezTo>
                  <a:pt x="11957" y="16763"/>
                  <a:pt x="12062" y="16668"/>
                  <a:pt x="12062" y="16551"/>
                </a:cubicBezTo>
                <a:cubicBezTo>
                  <a:pt x="12062" y="16434"/>
                  <a:pt x="11957" y="16339"/>
                  <a:pt x="11826" y="16339"/>
                </a:cubicBezTo>
                <a:close/>
                <a:moveTo>
                  <a:pt x="12532" y="16339"/>
                </a:moveTo>
                <a:cubicBezTo>
                  <a:pt x="12401" y="16339"/>
                  <a:pt x="12294" y="16434"/>
                  <a:pt x="12294" y="16551"/>
                </a:cubicBezTo>
                <a:cubicBezTo>
                  <a:pt x="12294" y="16668"/>
                  <a:pt x="12401" y="16763"/>
                  <a:pt x="12532" y="16763"/>
                </a:cubicBezTo>
                <a:cubicBezTo>
                  <a:pt x="12663" y="16763"/>
                  <a:pt x="12768" y="16668"/>
                  <a:pt x="12768" y="16551"/>
                </a:cubicBezTo>
                <a:cubicBezTo>
                  <a:pt x="12768" y="16434"/>
                  <a:pt x="12663" y="16339"/>
                  <a:pt x="12532" y="16339"/>
                </a:cubicBezTo>
                <a:close/>
                <a:moveTo>
                  <a:pt x="13168" y="16339"/>
                </a:moveTo>
                <a:cubicBezTo>
                  <a:pt x="13037" y="16339"/>
                  <a:pt x="12930" y="16434"/>
                  <a:pt x="12930" y="16551"/>
                </a:cubicBezTo>
                <a:cubicBezTo>
                  <a:pt x="12930" y="16668"/>
                  <a:pt x="13037" y="16763"/>
                  <a:pt x="13168" y="16763"/>
                </a:cubicBezTo>
                <a:cubicBezTo>
                  <a:pt x="13299" y="16763"/>
                  <a:pt x="13404" y="16668"/>
                  <a:pt x="13404" y="16551"/>
                </a:cubicBezTo>
                <a:cubicBezTo>
                  <a:pt x="13404" y="16434"/>
                  <a:pt x="13299" y="16339"/>
                  <a:pt x="13168" y="16339"/>
                </a:cubicBezTo>
                <a:close/>
                <a:moveTo>
                  <a:pt x="13875" y="16339"/>
                </a:moveTo>
                <a:cubicBezTo>
                  <a:pt x="13743" y="16339"/>
                  <a:pt x="13636" y="16434"/>
                  <a:pt x="13636" y="16551"/>
                </a:cubicBezTo>
                <a:cubicBezTo>
                  <a:pt x="13636" y="16668"/>
                  <a:pt x="13743" y="16763"/>
                  <a:pt x="13875" y="16763"/>
                </a:cubicBezTo>
                <a:cubicBezTo>
                  <a:pt x="14005" y="16763"/>
                  <a:pt x="14111" y="16668"/>
                  <a:pt x="14111" y="16551"/>
                </a:cubicBezTo>
                <a:cubicBezTo>
                  <a:pt x="14111" y="16434"/>
                  <a:pt x="14005" y="16339"/>
                  <a:pt x="13875" y="16339"/>
                </a:cubicBezTo>
                <a:close/>
                <a:moveTo>
                  <a:pt x="14581" y="16339"/>
                </a:moveTo>
                <a:cubicBezTo>
                  <a:pt x="14450" y="16339"/>
                  <a:pt x="14343" y="16434"/>
                  <a:pt x="14343" y="16551"/>
                </a:cubicBezTo>
                <a:cubicBezTo>
                  <a:pt x="14343" y="16668"/>
                  <a:pt x="14450" y="16763"/>
                  <a:pt x="14581" y="16763"/>
                </a:cubicBezTo>
                <a:cubicBezTo>
                  <a:pt x="14712" y="16763"/>
                  <a:pt x="14817" y="16668"/>
                  <a:pt x="14817" y="16551"/>
                </a:cubicBezTo>
                <a:cubicBezTo>
                  <a:pt x="14817" y="16434"/>
                  <a:pt x="14712" y="16339"/>
                  <a:pt x="14581" y="16339"/>
                </a:cubicBezTo>
                <a:close/>
                <a:moveTo>
                  <a:pt x="15217" y="16339"/>
                </a:moveTo>
                <a:cubicBezTo>
                  <a:pt x="15086" y="16339"/>
                  <a:pt x="14978" y="16434"/>
                  <a:pt x="14978" y="16551"/>
                </a:cubicBezTo>
                <a:cubicBezTo>
                  <a:pt x="14978" y="16668"/>
                  <a:pt x="15086" y="16763"/>
                  <a:pt x="15217" y="16763"/>
                </a:cubicBezTo>
                <a:cubicBezTo>
                  <a:pt x="15348" y="16763"/>
                  <a:pt x="15453" y="16668"/>
                  <a:pt x="15453" y="16551"/>
                </a:cubicBezTo>
                <a:cubicBezTo>
                  <a:pt x="15453" y="16434"/>
                  <a:pt x="15348" y="16339"/>
                  <a:pt x="15217" y="16339"/>
                </a:cubicBezTo>
                <a:close/>
                <a:moveTo>
                  <a:pt x="15923" y="16339"/>
                </a:moveTo>
                <a:cubicBezTo>
                  <a:pt x="15792" y="16339"/>
                  <a:pt x="15685" y="16434"/>
                  <a:pt x="15685" y="16551"/>
                </a:cubicBezTo>
                <a:cubicBezTo>
                  <a:pt x="15685" y="16668"/>
                  <a:pt x="15792" y="16763"/>
                  <a:pt x="15923" y="16763"/>
                </a:cubicBezTo>
                <a:cubicBezTo>
                  <a:pt x="16054" y="16763"/>
                  <a:pt x="16160" y="16668"/>
                  <a:pt x="16160" y="16551"/>
                </a:cubicBezTo>
                <a:cubicBezTo>
                  <a:pt x="16160" y="16434"/>
                  <a:pt x="16054" y="16339"/>
                  <a:pt x="15923" y="16339"/>
                </a:cubicBezTo>
                <a:close/>
                <a:moveTo>
                  <a:pt x="16630" y="16339"/>
                </a:moveTo>
                <a:cubicBezTo>
                  <a:pt x="16499" y="16339"/>
                  <a:pt x="16392" y="16434"/>
                  <a:pt x="16392" y="16551"/>
                </a:cubicBezTo>
                <a:cubicBezTo>
                  <a:pt x="16392" y="16668"/>
                  <a:pt x="16499" y="16763"/>
                  <a:pt x="16630" y="16763"/>
                </a:cubicBezTo>
                <a:cubicBezTo>
                  <a:pt x="16761" y="16763"/>
                  <a:pt x="16866" y="16668"/>
                  <a:pt x="16866" y="16551"/>
                </a:cubicBezTo>
                <a:cubicBezTo>
                  <a:pt x="16866" y="16434"/>
                  <a:pt x="16761" y="16339"/>
                  <a:pt x="16630" y="16339"/>
                </a:cubicBezTo>
                <a:close/>
                <a:moveTo>
                  <a:pt x="19315" y="16339"/>
                </a:moveTo>
                <a:cubicBezTo>
                  <a:pt x="19184" y="16339"/>
                  <a:pt x="19076" y="16434"/>
                  <a:pt x="19076" y="16551"/>
                </a:cubicBezTo>
                <a:cubicBezTo>
                  <a:pt x="19076" y="16668"/>
                  <a:pt x="19184" y="16763"/>
                  <a:pt x="19315" y="16763"/>
                </a:cubicBezTo>
                <a:cubicBezTo>
                  <a:pt x="19446" y="16763"/>
                  <a:pt x="19551" y="16668"/>
                  <a:pt x="19551" y="16551"/>
                </a:cubicBezTo>
                <a:cubicBezTo>
                  <a:pt x="19551" y="16434"/>
                  <a:pt x="19446" y="16339"/>
                  <a:pt x="19315" y="16339"/>
                </a:cubicBezTo>
                <a:close/>
                <a:moveTo>
                  <a:pt x="20021" y="16339"/>
                </a:moveTo>
                <a:cubicBezTo>
                  <a:pt x="19890" y="16339"/>
                  <a:pt x="19783" y="16434"/>
                  <a:pt x="19783" y="16551"/>
                </a:cubicBezTo>
                <a:cubicBezTo>
                  <a:pt x="19783" y="16668"/>
                  <a:pt x="19890" y="16763"/>
                  <a:pt x="20021" y="16763"/>
                </a:cubicBezTo>
                <a:cubicBezTo>
                  <a:pt x="20152" y="16763"/>
                  <a:pt x="20258" y="16668"/>
                  <a:pt x="20258" y="16551"/>
                </a:cubicBezTo>
                <a:cubicBezTo>
                  <a:pt x="20258" y="16434"/>
                  <a:pt x="20152" y="16339"/>
                  <a:pt x="20021" y="16339"/>
                </a:cubicBezTo>
                <a:close/>
                <a:moveTo>
                  <a:pt x="20657" y="16339"/>
                </a:moveTo>
                <a:cubicBezTo>
                  <a:pt x="20526" y="16339"/>
                  <a:pt x="20419" y="16434"/>
                  <a:pt x="20419" y="16551"/>
                </a:cubicBezTo>
                <a:cubicBezTo>
                  <a:pt x="20419" y="16668"/>
                  <a:pt x="20526" y="16761"/>
                  <a:pt x="20657" y="16761"/>
                </a:cubicBezTo>
                <a:cubicBezTo>
                  <a:pt x="20789" y="16761"/>
                  <a:pt x="20893" y="16668"/>
                  <a:pt x="20893" y="16551"/>
                </a:cubicBezTo>
                <a:cubicBezTo>
                  <a:pt x="20893" y="16434"/>
                  <a:pt x="20789" y="16339"/>
                  <a:pt x="20657" y="16339"/>
                </a:cubicBezTo>
                <a:close/>
                <a:moveTo>
                  <a:pt x="20021" y="16905"/>
                </a:moveTo>
                <a:cubicBezTo>
                  <a:pt x="19890" y="16905"/>
                  <a:pt x="19783" y="17000"/>
                  <a:pt x="19783" y="17117"/>
                </a:cubicBezTo>
                <a:cubicBezTo>
                  <a:pt x="19783" y="17234"/>
                  <a:pt x="19890" y="17327"/>
                  <a:pt x="20021" y="17327"/>
                </a:cubicBezTo>
                <a:cubicBezTo>
                  <a:pt x="20152" y="17327"/>
                  <a:pt x="20258" y="17234"/>
                  <a:pt x="20258" y="17117"/>
                </a:cubicBezTo>
                <a:cubicBezTo>
                  <a:pt x="20258" y="17000"/>
                  <a:pt x="20152" y="16905"/>
                  <a:pt x="20021" y="16905"/>
                </a:cubicBezTo>
                <a:close/>
                <a:moveTo>
                  <a:pt x="9777" y="16967"/>
                </a:moveTo>
                <a:cubicBezTo>
                  <a:pt x="9646" y="16967"/>
                  <a:pt x="9538" y="17063"/>
                  <a:pt x="9538" y="17179"/>
                </a:cubicBezTo>
                <a:cubicBezTo>
                  <a:pt x="9538" y="17296"/>
                  <a:pt x="9646" y="17390"/>
                  <a:pt x="9777" y="17390"/>
                </a:cubicBezTo>
                <a:cubicBezTo>
                  <a:pt x="9908" y="17390"/>
                  <a:pt x="10013" y="17296"/>
                  <a:pt x="10013" y="17179"/>
                </a:cubicBezTo>
                <a:cubicBezTo>
                  <a:pt x="10013" y="17063"/>
                  <a:pt x="9908" y="16967"/>
                  <a:pt x="9777" y="16967"/>
                </a:cubicBezTo>
                <a:close/>
                <a:moveTo>
                  <a:pt x="10483" y="16967"/>
                </a:moveTo>
                <a:cubicBezTo>
                  <a:pt x="10352" y="16967"/>
                  <a:pt x="10245" y="17063"/>
                  <a:pt x="10245" y="17179"/>
                </a:cubicBezTo>
                <a:cubicBezTo>
                  <a:pt x="10245" y="17296"/>
                  <a:pt x="10352" y="17390"/>
                  <a:pt x="10483" y="17390"/>
                </a:cubicBezTo>
                <a:cubicBezTo>
                  <a:pt x="10614" y="17390"/>
                  <a:pt x="10719" y="17296"/>
                  <a:pt x="10719" y="17179"/>
                </a:cubicBezTo>
                <a:cubicBezTo>
                  <a:pt x="10719" y="17063"/>
                  <a:pt x="10614" y="16967"/>
                  <a:pt x="10483" y="16967"/>
                </a:cubicBezTo>
                <a:close/>
                <a:moveTo>
                  <a:pt x="11190" y="16967"/>
                </a:moveTo>
                <a:cubicBezTo>
                  <a:pt x="11059" y="16967"/>
                  <a:pt x="10951" y="17063"/>
                  <a:pt x="10951" y="17179"/>
                </a:cubicBezTo>
                <a:cubicBezTo>
                  <a:pt x="10951" y="17296"/>
                  <a:pt x="11059" y="17390"/>
                  <a:pt x="11190" y="17390"/>
                </a:cubicBezTo>
                <a:cubicBezTo>
                  <a:pt x="11321" y="17390"/>
                  <a:pt x="11426" y="17296"/>
                  <a:pt x="11426" y="17179"/>
                </a:cubicBezTo>
                <a:cubicBezTo>
                  <a:pt x="11426" y="17063"/>
                  <a:pt x="11321" y="16967"/>
                  <a:pt x="11190" y="16967"/>
                </a:cubicBezTo>
                <a:close/>
                <a:moveTo>
                  <a:pt x="11826" y="16967"/>
                </a:moveTo>
                <a:cubicBezTo>
                  <a:pt x="11694" y="16967"/>
                  <a:pt x="11587" y="17063"/>
                  <a:pt x="11587" y="17179"/>
                </a:cubicBezTo>
                <a:cubicBezTo>
                  <a:pt x="11587" y="17296"/>
                  <a:pt x="11694" y="17390"/>
                  <a:pt x="11826" y="17390"/>
                </a:cubicBezTo>
                <a:cubicBezTo>
                  <a:pt x="11957" y="17390"/>
                  <a:pt x="12062" y="17296"/>
                  <a:pt x="12062" y="17179"/>
                </a:cubicBezTo>
                <a:cubicBezTo>
                  <a:pt x="12062" y="17063"/>
                  <a:pt x="11957" y="16967"/>
                  <a:pt x="11826" y="16967"/>
                </a:cubicBezTo>
                <a:close/>
                <a:moveTo>
                  <a:pt x="12532" y="16967"/>
                </a:moveTo>
                <a:cubicBezTo>
                  <a:pt x="12401" y="16967"/>
                  <a:pt x="12294" y="17063"/>
                  <a:pt x="12294" y="17179"/>
                </a:cubicBezTo>
                <a:cubicBezTo>
                  <a:pt x="12294" y="17296"/>
                  <a:pt x="12401" y="17390"/>
                  <a:pt x="12532" y="17390"/>
                </a:cubicBezTo>
                <a:cubicBezTo>
                  <a:pt x="12663" y="17390"/>
                  <a:pt x="12768" y="17296"/>
                  <a:pt x="12768" y="17179"/>
                </a:cubicBezTo>
                <a:cubicBezTo>
                  <a:pt x="12768" y="17063"/>
                  <a:pt x="12663" y="16967"/>
                  <a:pt x="12532" y="16967"/>
                </a:cubicBezTo>
                <a:close/>
                <a:moveTo>
                  <a:pt x="13168" y="16967"/>
                </a:moveTo>
                <a:cubicBezTo>
                  <a:pt x="13037" y="16967"/>
                  <a:pt x="12930" y="17063"/>
                  <a:pt x="12930" y="17179"/>
                </a:cubicBezTo>
                <a:cubicBezTo>
                  <a:pt x="12930" y="17296"/>
                  <a:pt x="13037" y="17390"/>
                  <a:pt x="13168" y="17390"/>
                </a:cubicBezTo>
                <a:cubicBezTo>
                  <a:pt x="13299" y="17390"/>
                  <a:pt x="13404" y="17296"/>
                  <a:pt x="13404" y="17179"/>
                </a:cubicBezTo>
                <a:cubicBezTo>
                  <a:pt x="13404" y="17063"/>
                  <a:pt x="13299" y="16967"/>
                  <a:pt x="13168" y="16967"/>
                </a:cubicBezTo>
                <a:close/>
                <a:moveTo>
                  <a:pt x="13875" y="16967"/>
                </a:moveTo>
                <a:cubicBezTo>
                  <a:pt x="13743" y="16967"/>
                  <a:pt x="13636" y="17063"/>
                  <a:pt x="13636" y="17179"/>
                </a:cubicBezTo>
                <a:cubicBezTo>
                  <a:pt x="13636" y="17296"/>
                  <a:pt x="13743" y="17390"/>
                  <a:pt x="13875" y="17390"/>
                </a:cubicBezTo>
                <a:cubicBezTo>
                  <a:pt x="14005" y="17390"/>
                  <a:pt x="14111" y="17296"/>
                  <a:pt x="14111" y="17179"/>
                </a:cubicBezTo>
                <a:cubicBezTo>
                  <a:pt x="14111" y="17063"/>
                  <a:pt x="14005" y="16967"/>
                  <a:pt x="13875" y="16967"/>
                </a:cubicBezTo>
                <a:close/>
                <a:moveTo>
                  <a:pt x="14581" y="16967"/>
                </a:moveTo>
                <a:cubicBezTo>
                  <a:pt x="14450" y="16967"/>
                  <a:pt x="14343" y="17063"/>
                  <a:pt x="14343" y="17179"/>
                </a:cubicBezTo>
                <a:cubicBezTo>
                  <a:pt x="14343" y="17296"/>
                  <a:pt x="14450" y="17390"/>
                  <a:pt x="14581" y="17390"/>
                </a:cubicBezTo>
                <a:cubicBezTo>
                  <a:pt x="14712" y="17390"/>
                  <a:pt x="14817" y="17296"/>
                  <a:pt x="14817" y="17179"/>
                </a:cubicBezTo>
                <a:cubicBezTo>
                  <a:pt x="14817" y="17063"/>
                  <a:pt x="14712" y="16967"/>
                  <a:pt x="14581" y="16967"/>
                </a:cubicBezTo>
                <a:close/>
                <a:moveTo>
                  <a:pt x="15217" y="16967"/>
                </a:moveTo>
                <a:cubicBezTo>
                  <a:pt x="15086" y="16967"/>
                  <a:pt x="14978" y="17063"/>
                  <a:pt x="14978" y="17179"/>
                </a:cubicBezTo>
                <a:cubicBezTo>
                  <a:pt x="14978" y="17296"/>
                  <a:pt x="15086" y="17390"/>
                  <a:pt x="15217" y="17390"/>
                </a:cubicBezTo>
                <a:cubicBezTo>
                  <a:pt x="15348" y="17390"/>
                  <a:pt x="15453" y="17296"/>
                  <a:pt x="15453" y="17179"/>
                </a:cubicBezTo>
                <a:cubicBezTo>
                  <a:pt x="15453" y="17063"/>
                  <a:pt x="15348" y="16967"/>
                  <a:pt x="15217" y="16967"/>
                </a:cubicBezTo>
                <a:close/>
                <a:moveTo>
                  <a:pt x="15923" y="16967"/>
                </a:moveTo>
                <a:cubicBezTo>
                  <a:pt x="15792" y="16967"/>
                  <a:pt x="15685" y="17063"/>
                  <a:pt x="15685" y="17179"/>
                </a:cubicBezTo>
                <a:cubicBezTo>
                  <a:pt x="15685" y="17296"/>
                  <a:pt x="15792" y="17390"/>
                  <a:pt x="15923" y="17390"/>
                </a:cubicBezTo>
                <a:cubicBezTo>
                  <a:pt x="16054" y="17390"/>
                  <a:pt x="16160" y="17296"/>
                  <a:pt x="16160" y="17179"/>
                </a:cubicBezTo>
                <a:cubicBezTo>
                  <a:pt x="16160" y="17063"/>
                  <a:pt x="16054" y="16967"/>
                  <a:pt x="15923" y="16967"/>
                </a:cubicBezTo>
                <a:close/>
                <a:moveTo>
                  <a:pt x="19315" y="16967"/>
                </a:moveTo>
                <a:cubicBezTo>
                  <a:pt x="19184" y="16967"/>
                  <a:pt x="19076" y="17063"/>
                  <a:pt x="19076" y="17179"/>
                </a:cubicBezTo>
                <a:cubicBezTo>
                  <a:pt x="19076" y="17296"/>
                  <a:pt x="19184" y="17390"/>
                  <a:pt x="19315" y="17390"/>
                </a:cubicBezTo>
                <a:cubicBezTo>
                  <a:pt x="19446" y="17390"/>
                  <a:pt x="19551" y="17296"/>
                  <a:pt x="19551" y="17179"/>
                </a:cubicBezTo>
                <a:cubicBezTo>
                  <a:pt x="19551" y="17063"/>
                  <a:pt x="19446" y="16967"/>
                  <a:pt x="19315" y="16967"/>
                </a:cubicBezTo>
                <a:close/>
                <a:moveTo>
                  <a:pt x="20021" y="17533"/>
                </a:moveTo>
                <a:cubicBezTo>
                  <a:pt x="19890" y="17533"/>
                  <a:pt x="19783" y="17628"/>
                  <a:pt x="19783" y="17745"/>
                </a:cubicBezTo>
                <a:cubicBezTo>
                  <a:pt x="19783" y="17862"/>
                  <a:pt x="19890" y="17955"/>
                  <a:pt x="20021" y="17955"/>
                </a:cubicBezTo>
                <a:cubicBezTo>
                  <a:pt x="20152" y="17955"/>
                  <a:pt x="20258" y="17862"/>
                  <a:pt x="20258" y="17745"/>
                </a:cubicBezTo>
                <a:cubicBezTo>
                  <a:pt x="20258" y="17628"/>
                  <a:pt x="20152" y="17533"/>
                  <a:pt x="20021" y="17533"/>
                </a:cubicBezTo>
                <a:close/>
                <a:moveTo>
                  <a:pt x="10483" y="17596"/>
                </a:moveTo>
                <a:cubicBezTo>
                  <a:pt x="10352" y="17596"/>
                  <a:pt x="10245" y="17691"/>
                  <a:pt x="10245" y="17808"/>
                </a:cubicBezTo>
                <a:cubicBezTo>
                  <a:pt x="10245" y="17925"/>
                  <a:pt x="10352" y="18018"/>
                  <a:pt x="10483" y="18018"/>
                </a:cubicBezTo>
                <a:cubicBezTo>
                  <a:pt x="10614" y="18018"/>
                  <a:pt x="10719" y="17925"/>
                  <a:pt x="10719" y="17808"/>
                </a:cubicBezTo>
                <a:cubicBezTo>
                  <a:pt x="10719" y="17691"/>
                  <a:pt x="10614" y="17596"/>
                  <a:pt x="10483" y="17596"/>
                </a:cubicBezTo>
                <a:close/>
                <a:moveTo>
                  <a:pt x="11190" y="17596"/>
                </a:moveTo>
                <a:cubicBezTo>
                  <a:pt x="11059" y="17596"/>
                  <a:pt x="10951" y="17691"/>
                  <a:pt x="10951" y="17808"/>
                </a:cubicBezTo>
                <a:cubicBezTo>
                  <a:pt x="10951" y="17925"/>
                  <a:pt x="11059" y="18018"/>
                  <a:pt x="11190" y="18018"/>
                </a:cubicBezTo>
                <a:cubicBezTo>
                  <a:pt x="11321" y="18018"/>
                  <a:pt x="11426" y="17925"/>
                  <a:pt x="11426" y="17808"/>
                </a:cubicBezTo>
                <a:cubicBezTo>
                  <a:pt x="11426" y="17691"/>
                  <a:pt x="11321" y="17596"/>
                  <a:pt x="11190" y="17596"/>
                </a:cubicBezTo>
                <a:close/>
                <a:moveTo>
                  <a:pt x="11826" y="17596"/>
                </a:moveTo>
                <a:cubicBezTo>
                  <a:pt x="11694" y="17596"/>
                  <a:pt x="11587" y="17691"/>
                  <a:pt x="11587" y="17808"/>
                </a:cubicBezTo>
                <a:cubicBezTo>
                  <a:pt x="11587" y="17925"/>
                  <a:pt x="11694" y="18018"/>
                  <a:pt x="11826" y="18018"/>
                </a:cubicBezTo>
                <a:cubicBezTo>
                  <a:pt x="11957" y="18018"/>
                  <a:pt x="12062" y="17925"/>
                  <a:pt x="12062" y="17808"/>
                </a:cubicBezTo>
                <a:cubicBezTo>
                  <a:pt x="12062" y="17691"/>
                  <a:pt x="11957" y="17596"/>
                  <a:pt x="11826" y="17596"/>
                </a:cubicBezTo>
                <a:close/>
                <a:moveTo>
                  <a:pt x="12532" y="17596"/>
                </a:moveTo>
                <a:cubicBezTo>
                  <a:pt x="12401" y="17596"/>
                  <a:pt x="12294" y="17691"/>
                  <a:pt x="12294" y="17808"/>
                </a:cubicBezTo>
                <a:cubicBezTo>
                  <a:pt x="12294" y="17925"/>
                  <a:pt x="12401" y="18018"/>
                  <a:pt x="12532" y="18018"/>
                </a:cubicBezTo>
                <a:cubicBezTo>
                  <a:pt x="12663" y="18018"/>
                  <a:pt x="12768" y="17925"/>
                  <a:pt x="12768" y="17808"/>
                </a:cubicBezTo>
                <a:cubicBezTo>
                  <a:pt x="12768" y="17691"/>
                  <a:pt x="12663" y="17596"/>
                  <a:pt x="12532" y="17596"/>
                </a:cubicBezTo>
                <a:close/>
                <a:moveTo>
                  <a:pt x="13168" y="17596"/>
                </a:moveTo>
                <a:cubicBezTo>
                  <a:pt x="13037" y="17596"/>
                  <a:pt x="12930" y="17691"/>
                  <a:pt x="12930" y="17808"/>
                </a:cubicBezTo>
                <a:cubicBezTo>
                  <a:pt x="12930" y="17925"/>
                  <a:pt x="13037" y="18018"/>
                  <a:pt x="13168" y="18018"/>
                </a:cubicBezTo>
                <a:cubicBezTo>
                  <a:pt x="13299" y="18018"/>
                  <a:pt x="13404" y="17925"/>
                  <a:pt x="13404" y="17808"/>
                </a:cubicBezTo>
                <a:cubicBezTo>
                  <a:pt x="13404" y="17691"/>
                  <a:pt x="13299" y="17596"/>
                  <a:pt x="13168" y="17596"/>
                </a:cubicBezTo>
                <a:close/>
                <a:moveTo>
                  <a:pt x="13875" y="17596"/>
                </a:moveTo>
                <a:cubicBezTo>
                  <a:pt x="13743" y="17596"/>
                  <a:pt x="13636" y="17691"/>
                  <a:pt x="13636" y="17808"/>
                </a:cubicBezTo>
                <a:cubicBezTo>
                  <a:pt x="13636" y="17925"/>
                  <a:pt x="13743" y="18018"/>
                  <a:pt x="13875" y="18018"/>
                </a:cubicBezTo>
                <a:cubicBezTo>
                  <a:pt x="14005" y="18018"/>
                  <a:pt x="14111" y="17925"/>
                  <a:pt x="14111" y="17808"/>
                </a:cubicBezTo>
                <a:cubicBezTo>
                  <a:pt x="14111" y="17691"/>
                  <a:pt x="14005" y="17596"/>
                  <a:pt x="13875" y="17596"/>
                </a:cubicBezTo>
                <a:close/>
                <a:moveTo>
                  <a:pt x="14581" y="17596"/>
                </a:moveTo>
                <a:cubicBezTo>
                  <a:pt x="14450" y="17596"/>
                  <a:pt x="14343" y="17691"/>
                  <a:pt x="14343" y="17808"/>
                </a:cubicBezTo>
                <a:cubicBezTo>
                  <a:pt x="14343" y="17925"/>
                  <a:pt x="14450" y="18018"/>
                  <a:pt x="14581" y="18018"/>
                </a:cubicBezTo>
                <a:cubicBezTo>
                  <a:pt x="14712" y="18018"/>
                  <a:pt x="14817" y="17925"/>
                  <a:pt x="14817" y="17808"/>
                </a:cubicBezTo>
                <a:cubicBezTo>
                  <a:pt x="14817" y="17691"/>
                  <a:pt x="14712" y="17596"/>
                  <a:pt x="14581" y="17596"/>
                </a:cubicBezTo>
                <a:close/>
                <a:moveTo>
                  <a:pt x="15217" y="17596"/>
                </a:moveTo>
                <a:cubicBezTo>
                  <a:pt x="15086" y="17596"/>
                  <a:pt x="14978" y="17691"/>
                  <a:pt x="14978" y="17808"/>
                </a:cubicBezTo>
                <a:cubicBezTo>
                  <a:pt x="14978" y="17925"/>
                  <a:pt x="15086" y="18018"/>
                  <a:pt x="15217" y="18018"/>
                </a:cubicBezTo>
                <a:cubicBezTo>
                  <a:pt x="15348" y="18018"/>
                  <a:pt x="15453" y="17925"/>
                  <a:pt x="15453" y="17808"/>
                </a:cubicBezTo>
                <a:cubicBezTo>
                  <a:pt x="15453" y="17691"/>
                  <a:pt x="15348" y="17596"/>
                  <a:pt x="15217" y="17596"/>
                </a:cubicBezTo>
                <a:close/>
                <a:moveTo>
                  <a:pt x="15923" y="17596"/>
                </a:moveTo>
                <a:cubicBezTo>
                  <a:pt x="15792" y="17596"/>
                  <a:pt x="15685" y="17691"/>
                  <a:pt x="15685" y="17808"/>
                </a:cubicBezTo>
                <a:cubicBezTo>
                  <a:pt x="15685" y="17925"/>
                  <a:pt x="15792" y="18018"/>
                  <a:pt x="15923" y="18018"/>
                </a:cubicBezTo>
                <a:cubicBezTo>
                  <a:pt x="16054" y="18018"/>
                  <a:pt x="16160" y="17925"/>
                  <a:pt x="16160" y="17808"/>
                </a:cubicBezTo>
                <a:cubicBezTo>
                  <a:pt x="16160" y="17691"/>
                  <a:pt x="16054" y="17596"/>
                  <a:pt x="15923" y="17596"/>
                </a:cubicBezTo>
                <a:close/>
                <a:moveTo>
                  <a:pt x="19315" y="17596"/>
                </a:moveTo>
                <a:cubicBezTo>
                  <a:pt x="19184" y="17596"/>
                  <a:pt x="19076" y="17691"/>
                  <a:pt x="19076" y="17808"/>
                </a:cubicBezTo>
                <a:cubicBezTo>
                  <a:pt x="19076" y="17925"/>
                  <a:pt x="19184" y="18018"/>
                  <a:pt x="19315" y="18018"/>
                </a:cubicBezTo>
                <a:cubicBezTo>
                  <a:pt x="19446" y="18018"/>
                  <a:pt x="19551" y="17925"/>
                  <a:pt x="19551" y="17808"/>
                </a:cubicBezTo>
                <a:cubicBezTo>
                  <a:pt x="19551" y="17691"/>
                  <a:pt x="19446" y="17596"/>
                  <a:pt x="19315" y="17596"/>
                </a:cubicBezTo>
                <a:close/>
                <a:moveTo>
                  <a:pt x="10483" y="18161"/>
                </a:moveTo>
                <a:cubicBezTo>
                  <a:pt x="10352" y="18161"/>
                  <a:pt x="10245" y="18256"/>
                  <a:pt x="10245" y="18373"/>
                </a:cubicBezTo>
                <a:cubicBezTo>
                  <a:pt x="10245" y="18490"/>
                  <a:pt x="10352" y="18584"/>
                  <a:pt x="10483" y="18584"/>
                </a:cubicBezTo>
                <a:cubicBezTo>
                  <a:pt x="10614" y="18584"/>
                  <a:pt x="10719" y="18490"/>
                  <a:pt x="10719" y="18373"/>
                </a:cubicBezTo>
                <a:cubicBezTo>
                  <a:pt x="10719" y="18256"/>
                  <a:pt x="10614" y="18161"/>
                  <a:pt x="10483" y="18161"/>
                </a:cubicBezTo>
                <a:close/>
                <a:moveTo>
                  <a:pt x="11190" y="18161"/>
                </a:moveTo>
                <a:cubicBezTo>
                  <a:pt x="11059" y="18161"/>
                  <a:pt x="10951" y="18256"/>
                  <a:pt x="10951" y="18373"/>
                </a:cubicBezTo>
                <a:cubicBezTo>
                  <a:pt x="10951" y="18490"/>
                  <a:pt x="11059" y="18584"/>
                  <a:pt x="11190" y="18584"/>
                </a:cubicBezTo>
                <a:cubicBezTo>
                  <a:pt x="11321" y="18584"/>
                  <a:pt x="11426" y="18490"/>
                  <a:pt x="11426" y="18373"/>
                </a:cubicBezTo>
                <a:cubicBezTo>
                  <a:pt x="11426" y="18256"/>
                  <a:pt x="11321" y="18161"/>
                  <a:pt x="11190" y="18161"/>
                </a:cubicBezTo>
                <a:close/>
                <a:moveTo>
                  <a:pt x="11826" y="18161"/>
                </a:moveTo>
                <a:cubicBezTo>
                  <a:pt x="11694" y="18161"/>
                  <a:pt x="11587" y="18256"/>
                  <a:pt x="11587" y="18373"/>
                </a:cubicBezTo>
                <a:cubicBezTo>
                  <a:pt x="11587" y="18490"/>
                  <a:pt x="11694" y="18584"/>
                  <a:pt x="11826" y="18584"/>
                </a:cubicBezTo>
                <a:cubicBezTo>
                  <a:pt x="11957" y="18584"/>
                  <a:pt x="12062" y="18490"/>
                  <a:pt x="12062" y="18373"/>
                </a:cubicBezTo>
                <a:cubicBezTo>
                  <a:pt x="12062" y="18256"/>
                  <a:pt x="11957" y="18161"/>
                  <a:pt x="11826" y="18161"/>
                </a:cubicBezTo>
                <a:close/>
                <a:moveTo>
                  <a:pt x="12532" y="18161"/>
                </a:moveTo>
                <a:cubicBezTo>
                  <a:pt x="12401" y="18161"/>
                  <a:pt x="12294" y="18256"/>
                  <a:pt x="12294" y="18373"/>
                </a:cubicBezTo>
                <a:cubicBezTo>
                  <a:pt x="12294" y="18490"/>
                  <a:pt x="12401" y="18584"/>
                  <a:pt x="12532" y="18584"/>
                </a:cubicBezTo>
                <a:cubicBezTo>
                  <a:pt x="12663" y="18584"/>
                  <a:pt x="12768" y="18490"/>
                  <a:pt x="12768" y="18373"/>
                </a:cubicBezTo>
                <a:cubicBezTo>
                  <a:pt x="12768" y="18256"/>
                  <a:pt x="12663" y="18161"/>
                  <a:pt x="12532" y="18161"/>
                </a:cubicBezTo>
                <a:close/>
                <a:moveTo>
                  <a:pt x="13168" y="18161"/>
                </a:moveTo>
                <a:cubicBezTo>
                  <a:pt x="13037" y="18161"/>
                  <a:pt x="12930" y="18256"/>
                  <a:pt x="12930" y="18373"/>
                </a:cubicBezTo>
                <a:cubicBezTo>
                  <a:pt x="12930" y="18490"/>
                  <a:pt x="13037" y="18584"/>
                  <a:pt x="13168" y="18584"/>
                </a:cubicBezTo>
                <a:cubicBezTo>
                  <a:pt x="13299" y="18584"/>
                  <a:pt x="13404" y="18490"/>
                  <a:pt x="13404" y="18373"/>
                </a:cubicBezTo>
                <a:cubicBezTo>
                  <a:pt x="13404" y="18256"/>
                  <a:pt x="13299" y="18161"/>
                  <a:pt x="13168" y="18161"/>
                </a:cubicBezTo>
                <a:close/>
                <a:moveTo>
                  <a:pt x="13875" y="18161"/>
                </a:moveTo>
                <a:cubicBezTo>
                  <a:pt x="13743" y="18161"/>
                  <a:pt x="13636" y="18256"/>
                  <a:pt x="13636" y="18373"/>
                </a:cubicBezTo>
                <a:cubicBezTo>
                  <a:pt x="13636" y="18490"/>
                  <a:pt x="13743" y="18584"/>
                  <a:pt x="13875" y="18584"/>
                </a:cubicBezTo>
                <a:cubicBezTo>
                  <a:pt x="14005" y="18584"/>
                  <a:pt x="14111" y="18490"/>
                  <a:pt x="14111" y="18373"/>
                </a:cubicBezTo>
                <a:cubicBezTo>
                  <a:pt x="14111" y="18256"/>
                  <a:pt x="14005" y="18161"/>
                  <a:pt x="13875" y="18161"/>
                </a:cubicBezTo>
                <a:close/>
                <a:moveTo>
                  <a:pt x="14581" y="18161"/>
                </a:moveTo>
                <a:cubicBezTo>
                  <a:pt x="14450" y="18161"/>
                  <a:pt x="14343" y="18256"/>
                  <a:pt x="14343" y="18373"/>
                </a:cubicBezTo>
                <a:cubicBezTo>
                  <a:pt x="14343" y="18490"/>
                  <a:pt x="14450" y="18584"/>
                  <a:pt x="14581" y="18584"/>
                </a:cubicBezTo>
                <a:cubicBezTo>
                  <a:pt x="14712" y="18584"/>
                  <a:pt x="14817" y="18490"/>
                  <a:pt x="14817" y="18373"/>
                </a:cubicBezTo>
                <a:cubicBezTo>
                  <a:pt x="14817" y="18256"/>
                  <a:pt x="14712" y="18161"/>
                  <a:pt x="14581" y="18161"/>
                </a:cubicBezTo>
                <a:close/>
                <a:moveTo>
                  <a:pt x="15217" y="18161"/>
                </a:moveTo>
                <a:cubicBezTo>
                  <a:pt x="15086" y="18161"/>
                  <a:pt x="14978" y="18256"/>
                  <a:pt x="14978" y="18373"/>
                </a:cubicBezTo>
                <a:cubicBezTo>
                  <a:pt x="14978" y="18490"/>
                  <a:pt x="15086" y="18584"/>
                  <a:pt x="15217" y="18584"/>
                </a:cubicBezTo>
                <a:cubicBezTo>
                  <a:pt x="15348" y="18584"/>
                  <a:pt x="15453" y="18490"/>
                  <a:pt x="15453" y="18373"/>
                </a:cubicBezTo>
                <a:cubicBezTo>
                  <a:pt x="15453" y="18256"/>
                  <a:pt x="15348" y="18161"/>
                  <a:pt x="15217" y="18161"/>
                </a:cubicBezTo>
                <a:close/>
                <a:moveTo>
                  <a:pt x="15923" y="18161"/>
                </a:moveTo>
                <a:cubicBezTo>
                  <a:pt x="15792" y="18161"/>
                  <a:pt x="15685" y="18256"/>
                  <a:pt x="15685" y="18373"/>
                </a:cubicBezTo>
                <a:cubicBezTo>
                  <a:pt x="15685" y="18490"/>
                  <a:pt x="15792" y="18584"/>
                  <a:pt x="15923" y="18584"/>
                </a:cubicBezTo>
                <a:cubicBezTo>
                  <a:pt x="16054" y="18584"/>
                  <a:pt x="16160" y="18490"/>
                  <a:pt x="16160" y="18373"/>
                </a:cubicBezTo>
                <a:cubicBezTo>
                  <a:pt x="16160" y="18256"/>
                  <a:pt x="16054" y="18161"/>
                  <a:pt x="15923" y="18161"/>
                </a:cubicBezTo>
                <a:close/>
                <a:moveTo>
                  <a:pt x="19315" y="18161"/>
                </a:moveTo>
                <a:cubicBezTo>
                  <a:pt x="19184" y="18161"/>
                  <a:pt x="19076" y="18256"/>
                  <a:pt x="19076" y="18373"/>
                </a:cubicBezTo>
                <a:cubicBezTo>
                  <a:pt x="19076" y="18490"/>
                  <a:pt x="19184" y="18584"/>
                  <a:pt x="19315" y="18584"/>
                </a:cubicBezTo>
                <a:cubicBezTo>
                  <a:pt x="19446" y="18584"/>
                  <a:pt x="19551" y="18490"/>
                  <a:pt x="19551" y="18373"/>
                </a:cubicBezTo>
                <a:cubicBezTo>
                  <a:pt x="19551" y="18256"/>
                  <a:pt x="19446" y="18161"/>
                  <a:pt x="19315" y="18161"/>
                </a:cubicBezTo>
                <a:close/>
                <a:moveTo>
                  <a:pt x="20021" y="18161"/>
                </a:moveTo>
                <a:cubicBezTo>
                  <a:pt x="19890" y="18161"/>
                  <a:pt x="19783" y="18257"/>
                  <a:pt x="19783" y="18373"/>
                </a:cubicBezTo>
                <a:cubicBezTo>
                  <a:pt x="19783" y="18490"/>
                  <a:pt x="19890" y="18586"/>
                  <a:pt x="20021" y="18586"/>
                </a:cubicBezTo>
                <a:cubicBezTo>
                  <a:pt x="20152" y="18586"/>
                  <a:pt x="20258" y="18490"/>
                  <a:pt x="20258" y="18373"/>
                </a:cubicBezTo>
                <a:cubicBezTo>
                  <a:pt x="20258" y="18257"/>
                  <a:pt x="20152" y="18161"/>
                  <a:pt x="20021" y="18161"/>
                </a:cubicBezTo>
                <a:close/>
                <a:moveTo>
                  <a:pt x="10483" y="18790"/>
                </a:moveTo>
                <a:cubicBezTo>
                  <a:pt x="10352" y="18790"/>
                  <a:pt x="10245" y="18885"/>
                  <a:pt x="10245" y="19002"/>
                </a:cubicBezTo>
                <a:cubicBezTo>
                  <a:pt x="10245" y="19119"/>
                  <a:pt x="10352" y="19212"/>
                  <a:pt x="10483" y="19212"/>
                </a:cubicBezTo>
                <a:cubicBezTo>
                  <a:pt x="10614" y="19212"/>
                  <a:pt x="10719" y="19119"/>
                  <a:pt x="10719" y="19002"/>
                </a:cubicBezTo>
                <a:cubicBezTo>
                  <a:pt x="10719" y="18885"/>
                  <a:pt x="10614" y="18790"/>
                  <a:pt x="10483" y="18790"/>
                </a:cubicBezTo>
                <a:close/>
                <a:moveTo>
                  <a:pt x="11190" y="18790"/>
                </a:moveTo>
                <a:cubicBezTo>
                  <a:pt x="11059" y="18790"/>
                  <a:pt x="10951" y="18885"/>
                  <a:pt x="10951" y="19002"/>
                </a:cubicBezTo>
                <a:cubicBezTo>
                  <a:pt x="10951" y="19119"/>
                  <a:pt x="11059" y="19212"/>
                  <a:pt x="11190" y="19212"/>
                </a:cubicBezTo>
                <a:cubicBezTo>
                  <a:pt x="11321" y="19212"/>
                  <a:pt x="11426" y="19119"/>
                  <a:pt x="11426" y="19002"/>
                </a:cubicBezTo>
                <a:cubicBezTo>
                  <a:pt x="11426" y="18885"/>
                  <a:pt x="11321" y="18790"/>
                  <a:pt x="11190" y="18790"/>
                </a:cubicBezTo>
                <a:close/>
                <a:moveTo>
                  <a:pt x="11826" y="18790"/>
                </a:moveTo>
                <a:cubicBezTo>
                  <a:pt x="11694" y="18790"/>
                  <a:pt x="11587" y="18885"/>
                  <a:pt x="11587" y="19002"/>
                </a:cubicBezTo>
                <a:cubicBezTo>
                  <a:pt x="11587" y="19119"/>
                  <a:pt x="11694" y="19212"/>
                  <a:pt x="11826" y="19212"/>
                </a:cubicBezTo>
                <a:cubicBezTo>
                  <a:pt x="11957" y="19212"/>
                  <a:pt x="12062" y="19119"/>
                  <a:pt x="12062" y="19002"/>
                </a:cubicBezTo>
                <a:cubicBezTo>
                  <a:pt x="12062" y="18885"/>
                  <a:pt x="11957" y="18790"/>
                  <a:pt x="11826" y="18790"/>
                </a:cubicBezTo>
                <a:close/>
                <a:moveTo>
                  <a:pt x="12532" y="18790"/>
                </a:moveTo>
                <a:cubicBezTo>
                  <a:pt x="12401" y="18790"/>
                  <a:pt x="12294" y="18885"/>
                  <a:pt x="12294" y="19002"/>
                </a:cubicBezTo>
                <a:cubicBezTo>
                  <a:pt x="12294" y="19119"/>
                  <a:pt x="12401" y="19212"/>
                  <a:pt x="12532" y="19212"/>
                </a:cubicBezTo>
                <a:cubicBezTo>
                  <a:pt x="12663" y="19212"/>
                  <a:pt x="12768" y="19119"/>
                  <a:pt x="12768" y="19002"/>
                </a:cubicBezTo>
                <a:cubicBezTo>
                  <a:pt x="12768" y="18885"/>
                  <a:pt x="12663" y="18790"/>
                  <a:pt x="12532" y="18790"/>
                </a:cubicBezTo>
                <a:close/>
                <a:moveTo>
                  <a:pt x="13168" y="18790"/>
                </a:moveTo>
                <a:cubicBezTo>
                  <a:pt x="13037" y="18790"/>
                  <a:pt x="12930" y="18885"/>
                  <a:pt x="12930" y="19002"/>
                </a:cubicBezTo>
                <a:cubicBezTo>
                  <a:pt x="12930" y="19119"/>
                  <a:pt x="13037" y="19212"/>
                  <a:pt x="13168" y="19212"/>
                </a:cubicBezTo>
                <a:cubicBezTo>
                  <a:pt x="13299" y="19212"/>
                  <a:pt x="13404" y="19119"/>
                  <a:pt x="13404" y="19002"/>
                </a:cubicBezTo>
                <a:cubicBezTo>
                  <a:pt x="13404" y="18885"/>
                  <a:pt x="13299" y="18790"/>
                  <a:pt x="13168" y="18790"/>
                </a:cubicBezTo>
                <a:close/>
                <a:moveTo>
                  <a:pt x="13875" y="18790"/>
                </a:moveTo>
                <a:cubicBezTo>
                  <a:pt x="13743" y="18790"/>
                  <a:pt x="13636" y="18885"/>
                  <a:pt x="13636" y="19002"/>
                </a:cubicBezTo>
                <a:cubicBezTo>
                  <a:pt x="13636" y="19119"/>
                  <a:pt x="13743" y="19212"/>
                  <a:pt x="13875" y="19212"/>
                </a:cubicBezTo>
                <a:cubicBezTo>
                  <a:pt x="14005" y="19212"/>
                  <a:pt x="14111" y="19119"/>
                  <a:pt x="14111" y="19002"/>
                </a:cubicBezTo>
                <a:cubicBezTo>
                  <a:pt x="14111" y="18885"/>
                  <a:pt x="14005" y="18790"/>
                  <a:pt x="13875" y="18790"/>
                </a:cubicBezTo>
                <a:close/>
                <a:moveTo>
                  <a:pt x="14581" y="18790"/>
                </a:moveTo>
                <a:cubicBezTo>
                  <a:pt x="14450" y="18790"/>
                  <a:pt x="14343" y="18885"/>
                  <a:pt x="14343" y="19002"/>
                </a:cubicBezTo>
                <a:cubicBezTo>
                  <a:pt x="14343" y="19119"/>
                  <a:pt x="14450" y="19212"/>
                  <a:pt x="14581" y="19212"/>
                </a:cubicBezTo>
                <a:cubicBezTo>
                  <a:pt x="14712" y="19212"/>
                  <a:pt x="14817" y="19119"/>
                  <a:pt x="14817" y="19002"/>
                </a:cubicBezTo>
                <a:cubicBezTo>
                  <a:pt x="14817" y="18885"/>
                  <a:pt x="14712" y="18790"/>
                  <a:pt x="14581" y="18790"/>
                </a:cubicBezTo>
                <a:close/>
                <a:moveTo>
                  <a:pt x="15217" y="18790"/>
                </a:moveTo>
                <a:cubicBezTo>
                  <a:pt x="15086" y="18790"/>
                  <a:pt x="14978" y="18885"/>
                  <a:pt x="14978" y="19002"/>
                </a:cubicBezTo>
                <a:cubicBezTo>
                  <a:pt x="14978" y="19119"/>
                  <a:pt x="15086" y="19212"/>
                  <a:pt x="15217" y="19212"/>
                </a:cubicBezTo>
                <a:cubicBezTo>
                  <a:pt x="15348" y="19212"/>
                  <a:pt x="15453" y="19119"/>
                  <a:pt x="15453" y="19002"/>
                </a:cubicBezTo>
                <a:cubicBezTo>
                  <a:pt x="15453" y="18885"/>
                  <a:pt x="15348" y="18790"/>
                  <a:pt x="15217" y="18790"/>
                </a:cubicBezTo>
                <a:close/>
                <a:moveTo>
                  <a:pt x="10483" y="19418"/>
                </a:moveTo>
                <a:cubicBezTo>
                  <a:pt x="10352" y="19418"/>
                  <a:pt x="10245" y="19513"/>
                  <a:pt x="10245" y="19630"/>
                </a:cubicBezTo>
                <a:cubicBezTo>
                  <a:pt x="10245" y="19747"/>
                  <a:pt x="10352" y="19842"/>
                  <a:pt x="10483" y="19842"/>
                </a:cubicBezTo>
                <a:cubicBezTo>
                  <a:pt x="10614" y="19842"/>
                  <a:pt x="10719" y="19747"/>
                  <a:pt x="10719" y="19630"/>
                </a:cubicBezTo>
                <a:cubicBezTo>
                  <a:pt x="10719" y="19513"/>
                  <a:pt x="10614" y="19418"/>
                  <a:pt x="10483" y="19418"/>
                </a:cubicBezTo>
                <a:close/>
                <a:moveTo>
                  <a:pt x="11190" y="19418"/>
                </a:moveTo>
                <a:cubicBezTo>
                  <a:pt x="11059" y="19418"/>
                  <a:pt x="10951" y="19513"/>
                  <a:pt x="10951" y="19630"/>
                </a:cubicBezTo>
                <a:cubicBezTo>
                  <a:pt x="10951" y="19747"/>
                  <a:pt x="11059" y="19842"/>
                  <a:pt x="11190" y="19842"/>
                </a:cubicBezTo>
                <a:cubicBezTo>
                  <a:pt x="11321" y="19842"/>
                  <a:pt x="11426" y="19747"/>
                  <a:pt x="11426" y="19630"/>
                </a:cubicBezTo>
                <a:cubicBezTo>
                  <a:pt x="11426" y="19513"/>
                  <a:pt x="11321" y="19418"/>
                  <a:pt x="11190" y="19418"/>
                </a:cubicBezTo>
                <a:close/>
                <a:moveTo>
                  <a:pt x="11826" y="19418"/>
                </a:moveTo>
                <a:cubicBezTo>
                  <a:pt x="11694" y="19418"/>
                  <a:pt x="11587" y="19513"/>
                  <a:pt x="11587" y="19630"/>
                </a:cubicBezTo>
                <a:cubicBezTo>
                  <a:pt x="11587" y="19747"/>
                  <a:pt x="11694" y="19842"/>
                  <a:pt x="11826" y="19842"/>
                </a:cubicBezTo>
                <a:cubicBezTo>
                  <a:pt x="11957" y="19842"/>
                  <a:pt x="12062" y="19747"/>
                  <a:pt x="12062" y="19630"/>
                </a:cubicBezTo>
                <a:cubicBezTo>
                  <a:pt x="12062" y="19513"/>
                  <a:pt x="11957" y="19418"/>
                  <a:pt x="11826" y="19418"/>
                </a:cubicBezTo>
                <a:close/>
                <a:moveTo>
                  <a:pt x="12532" y="19418"/>
                </a:moveTo>
                <a:cubicBezTo>
                  <a:pt x="12401" y="19418"/>
                  <a:pt x="12294" y="19513"/>
                  <a:pt x="12294" y="19630"/>
                </a:cubicBezTo>
                <a:cubicBezTo>
                  <a:pt x="12294" y="19747"/>
                  <a:pt x="12401" y="19842"/>
                  <a:pt x="12532" y="19842"/>
                </a:cubicBezTo>
                <a:cubicBezTo>
                  <a:pt x="12663" y="19842"/>
                  <a:pt x="12768" y="19747"/>
                  <a:pt x="12768" y="19630"/>
                </a:cubicBezTo>
                <a:cubicBezTo>
                  <a:pt x="12768" y="19513"/>
                  <a:pt x="12663" y="19418"/>
                  <a:pt x="12532" y="19418"/>
                </a:cubicBezTo>
                <a:close/>
                <a:moveTo>
                  <a:pt x="13168" y="19418"/>
                </a:moveTo>
                <a:cubicBezTo>
                  <a:pt x="13037" y="19418"/>
                  <a:pt x="12930" y="19513"/>
                  <a:pt x="12930" y="19630"/>
                </a:cubicBezTo>
                <a:cubicBezTo>
                  <a:pt x="12930" y="19747"/>
                  <a:pt x="13037" y="19842"/>
                  <a:pt x="13168" y="19842"/>
                </a:cubicBezTo>
                <a:cubicBezTo>
                  <a:pt x="13299" y="19842"/>
                  <a:pt x="13404" y="19747"/>
                  <a:pt x="13404" y="19630"/>
                </a:cubicBezTo>
                <a:cubicBezTo>
                  <a:pt x="13404" y="19513"/>
                  <a:pt x="13299" y="19418"/>
                  <a:pt x="13168" y="19418"/>
                </a:cubicBezTo>
                <a:close/>
                <a:moveTo>
                  <a:pt x="13875" y="19418"/>
                </a:moveTo>
                <a:cubicBezTo>
                  <a:pt x="13743" y="19418"/>
                  <a:pt x="13636" y="19513"/>
                  <a:pt x="13636" y="19630"/>
                </a:cubicBezTo>
                <a:cubicBezTo>
                  <a:pt x="13636" y="19747"/>
                  <a:pt x="13743" y="19842"/>
                  <a:pt x="13875" y="19842"/>
                </a:cubicBezTo>
                <a:cubicBezTo>
                  <a:pt x="14005" y="19842"/>
                  <a:pt x="14111" y="19747"/>
                  <a:pt x="14111" y="19630"/>
                </a:cubicBezTo>
                <a:cubicBezTo>
                  <a:pt x="14111" y="19513"/>
                  <a:pt x="14005" y="19418"/>
                  <a:pt x="13875" y="19418"/>
                </a:cubicBezTo>
                <a:close/>
                <a:moveTo>
                  <a:pt x="14581" y="19418"/>
                </a:moveTo>
                <a:cubicBezTo>
                  <a:pt x="14450" y="19418"/>
                  <a:pt x="14343" y="19513"/>
                  <a:pt x="14343" y="19630"/>
                </a:cubicBezTo>
                <a:cubicBezTo>
                  <a:pt x="14343" y="19747"/>
                  <a:pt x="14450" y="19842"/>
                  <a:pt x="14581" y="19842"/>
                </a:cubicBezTo>
                <a:cubicBezTo>
                  <a:pt x="14712" y="19842"/>
                  <a:pt x="14817" y="19747"/>
                  <a:pt x="14817" y="19630"/>
                </a:cubicBezTo>
                <a:cubicBezTo>
                  <a:pt x="14817" y="19513"/>
                  <a:pt x="14712" y="19418"/>
                  <a:pt x="14581" y="19418"/>
                </a:cubicBezTo>
                <a:close/>
                <a:moveTo>
                  <a:pt x="15217" y="19418"/>
                </a:moveTo>
                <a:cubicBezTo>
                  <a:pt x="15086" y="19418"/>
                  <a:pt x="14978" y="19513"/>
                  <a:pt x="14978" y="19630"/>
                </a:cubicBezTo>
                <a:cubicBezTo>
                  <a:pt x="14978" y="19747"/>
                  <a:pt x="15086" y="19842"/>
                  <a:pt x="15217" y="19842"/>
                </a:cubicBezTo>
                <a:cubicBezTo>
                  <a:pt x="15348" y="19842"/>
                  <a:pt x="15453" y="19747"/>
                  <a:pt x="15453" y="19630"/>
                </a:cubicBezTo>
                <a:cubicBezTo>
                  <a:pt x="15453" y="19513"/>
                  <a:pt x="15348" y="19418"/>
                  <a:pt x="15217" y="19418"/>
                </a:cubicBezTo>
                <a:close/>
                <a:moveTo>
                  <a:pt x="11190" y="19984"/>
                </a:moveTo>
                <a:cubicBezTo>
                  <a:pt x="11059" y="19984"/>
                  <a:pt x="10951" y="20079"/>
                  <a:pt x="10951" y="20196"/>
                </a:cubicBezTo>
                <a:cubicBezTo>
                  <a:pt x="10951" y="20313"/>
                  <a:pt x="11059" y="20406"/>
                  <a:pt x="11190" y="20406"/>
                </a:cubicBezTo>
                <a:cubicBezTo>
                  <a:pt x="11321" y="20406"/>
                  <a:pt x="11426" y="20313"/>
                  <a:pt x="11426" y="20196"/>
                </a:cubicBezTo>
                <a:cubicBezTo>
                  <a:pt x="11426" y="20079"/>
                  <a:pt x="11321" y="19984"/>
                  <a:pt x="11190" y="19984"/>
                </a:cubicBezTo>
                <a:close/>
                <a:moveTo>
                  <a:pt x="11826" y="19984"/>
                </a:moveTo>
                <a:cubicBezTo>
                  <a:pt x="11694" y="19984"/>
                  <a:pt x="11587" y="20079"/>
                  <a:pt x="11587" y="20196"/>
                </a:cubicBezTo>
                <a:cubicBezTo>
                  <a:pt x="11587" y="20313"/>
                  <a:pt x="11694" y="20406"/>
                  <a:pt x="11826" y="20406"/>
                </a:cubicBezTo>
                <a:cubicBezTo>
                  <a:pt x="11957" y="20406"/>
                  <a:pt x="12062" y="20313"/>
                  <a:pt x="12062" y="20196"/>
                </a:cubicBezTo>
                <a:cubicBezTo>
                  <a:pt x="12062" y="20079"/>
                  <a:pt x="11957" y="19984"/>
                  <a:pt x="11826" y="19984"/>
                </a:cubicBezTo>
                <a:close/>
                <a:moveTo>
                  <a:pt x="12532" y="19984"/>
                </a:moveTo>
                <a:cubicBezTo>
                  <a:pt x="12401" y="19984"/>
                  <a:pt x="12294" y="20079"/>
                  <a:pt x="12294" y="20196"/>
                </a:cubicBezTo>
                <a:cubicBezTo>
                  <a:pt x="12294" y="20313"/>
                  <a:pt x="12401" y="20406"/>
                  <a:pt x="12532" y="20406"/>
                </a:cubicBezTo>
                <a:cubicBezTo>
                  <a:pt x="12663" y="20406"/>
                  <a:pt x="12768" y="20313"/>
                  <a:pt x="12768" y="20196"/>
                </a:cubicBezTo>
                <a:cubicBezTo>
                  <a:pt x="12768" y="20079"/>
                  <a:pt x="12663" y="19984"/>
                  <a:pt x="12532" y="19984"/>
                </a:cubicBezTo>
                <a:close/>
                <a:moveTo>
                  <a:pt x="13168" y="19984"/>
                </a:moveTo>
                <a:cubicBezTo>
                  <a:pt x="13037" y="19984"/>
                  <a:pt x="12930" y="20079"/>
                  <a:pt x="12930" y="20196"/>
                </a:cubicBezTo>
                <a:cubicBezTo>
                  <a:pt x="12930" y="20313"/>
                  <a:pt x="13037" y="20406"/>
                  <a:pt x="13168" y="20406"/>
                </a:cubicBezTo>
                <a:cubicBezTo>
                  <a:pt x="13299" y="20406"/>
                  <a:pt x="13404" y="20313"/>
                  <a:pt x="13404" y="20196"/>
                </a:cubicBezTo>
                <a:cubicBezTo>
                  <a:pt x="13404" y="20079"/>
                  <a:pt x="13299" y="19984"/>
                  <a:pt x="13168" y="19984"/>
                </a:cubicBezTo>
                <a:close/>
                <a:moveTo>
                  <a:pt x="13875" y="19984"/>
                </a:moveTo>
                <a:cubicBezTo>
                  <a:pt x="13743" y="19984"/>
                  <a:pt x="13636" y="20079"/>
                  <a:pt x="13636" y="20196"/>
                </a:cubicBezTo>
                <a:cubicBezTo>
                  <a:pt x="13636" y="20313"/>
                  <a:pt x="13743" y="20406"/>
                  <a:pt x="13875" y="20406"/>
                </a:cubicBezTo>
                <a:cubicBezTo>
                  <a:pt x="14005" y="20406"/>
                  <a:pt x="14111" y="20313"/>
                  <a:pt x="14111" y="20196"/>
                </a:cubicBezTo>
                <a:cubicBezTo>
                  <a:pt x="14111" y="20079"/>
                  <a:pt x="14005" y="19984"/>
                  <a:pt x="13875" y="19984"/>
                </a:cubicBezTo>
                <a:close/>
                <a:moveTo>
                  <a:pt x="14581" y="19984"/>
                </a:moveTo>
                <a:cubicBezTo>
                  <a:pt x="14450" y="19984"/>
                  <a:pt x="14343" y="20079"/>
                  <a:pt x="14343" y="20196"/>
                </a:cubicBezTo>
                <a:cubicBezTo>
                  <a:pt x="14343" y="20313"/>
                  <a:pt x="14450" y="20406"/>
                  <a:pt x="14581" y="20406"/>
                </a:cubicBezTo>
                <a:cubicBezTo>
                  <a:pt x="14712" y="20406"/>
                  <a:pt x="14817" y="20313"/>
                  <a:pt x="14817" y="20196"/>
                </a:cubicBezTo>
                <a:cubicBezTo>
                  <a:pt x="14817" y="20079"/>
                  <a:pt x="14712" y="19984"/>
                  <a:pt x="14581" y="19984"/>
                </a:cubicBezTo>
                <a:close/>
                <a:moveTo>
                  <a:pt x="11190" y="20549"/>
                </a:moveTo>
                <a:cubicBezTo>
                  <a:pt x="11059" y="20549"/>
                  <a:pt x="10951" y="20645"/>
                  <a:pt x="10951" y="20761"/>
                </a:cubicBezTo>
                <a:cubicBezTo>
                  <a:pt x="10951" y="20878"/>
                  <a:pt x="11059" y="20972"/>
                  <a:pt x="11190" y="20972"/>
                </a:cubicBezTo>
                <a:cubicBezTo>
                  <a:pt x="11321" y="20972"/>
                  <a:pt x="11426" y="20878"/>
                  <a:pt x="11426" y="20761"/>
                </a:cubicBezTo>
                <a:cubicBezTo>
                  <a:pt x="11426" y="20645"/>
                  <a:pt x="11321" y="20549"/>
                  <a:pt x="11190" y="20549"/>
                </a:cubicBezTo>
                <a:close/>
                <a:moveTo>
                  <a:pt x="11826" y="20549"/>
                </a:moveTo>
                <a:cubicBezTo>
                  <a:pt x="11694" y="20549"/>
                  <a:pt x="11587" y="20645"/>
                  <a:pt x="11587" y="20761"/>
                </a:cubicBezTo>
                <a:cubicBezTo>
                  <a:pt x="11587" y="20878"/>
                  <a:pt x="11694" y="20972"/>
                  <a:pt x="11826" y="20972"/>
                </a:cubicBezTo>
                <a:cubicBezTo>
                  <a:pt x="11957" y="20972"/>
                  <a:pt x="12062" y="20878"/>
                  <a:pt x="12062" y="20761"/>
                </a:cubicBezTo>
                <a:cubicBezTo>
                  <a:pt x="12062" y="20645"/>
                  <a:pt x="11957" y="20549"/>
                  <a:pt x="11826" y="20549"/>
                </a:cubicBezTo>
                <a:close/>
                <a:moveTo>
                  <a:pt x="12532" y="20549"/>
                </a:moveTo>
                <a:cubicBezTo>
                  <a:pt x="12401" y="20549"/>
                  <a:pt x="12294" y="20645"/>
                  <a:pt x="12294" y="20761"/>
                </a:cubicBezTo>
                <a:cubicBezTo>
                  <a:pt x="12294" y="20878"/>
                  <a:pt x="12401" y="20972"/>
                  <a:pt x="12532" y="20972"/>
                </a:cubicBezTo>
                <a:cubicBezTo>
                  <a:pt x="12663" y="20972"/>
                  <a:pt x="12768" y="20878"/>
                  <a:pt x="12768" y="20761"/>
                </a:cubicBezTo>
                <a:cubicBezTo>
                  <a:pt x="12768" y="20645"/>
                  <a:pt x="12663" y="20549"/>
                  <a:pt x="12532" y="20549"/>
                </a:cubicBezTo>
                <a:close/>
                <a:moveTo>
                  <a:pt x="13168" y="20549"/>
                </a:moveTo>
                <a:cubicBezTo>
                  <a:pt x="13037" y="20549"/>
                  <a:pt x="12930" y="20645"/>
                  <a:pt x="12930" y="20761"/>
                </a:cubicBezTo>
                <a:cubicBezTo>
                  <a:pt x="12930" y="20878"/>
                  <a:pt x="13037" y="20972"/>
                  <a:pt x="13168" y="20972"/>
                </a:cubicBezTo>
                <a:cubicBezTo>
                  <a:pt x="13299" y="20972"/>
                  <a:pt x="13404" y="20878"/>
                  <a:pt x="13404" y="20761"/>
                </a:cubicBezTo>
                <a:cubicBezTo>
                  <a:pt x="13404" y="20645"/>
                  <a:pt x="13299" y="20549"/>
                  <a:pt x="13168" y="20549"/>
                </a:cubicBezTo>
                <a:close/>
                <a:moveTo>
                  <a:pt x="13875" y="20549"/>
                </a:moveTo>
                <a:cubicBezTo>
                  <a:pt x="13743" y="20549"/>
                  <a:pt x="13636" y="20645"/>
                  <a:pt x="13636" y="20761"/>
                </a:cubicBezTo>
                <a:cubicBezTo>
                  <a:pt x="13636" y="20878"/>
                  <a:pt x="13743" y="20972"/>
                  <a:pt x="13875" y="20972"/>
                </a:cubicBezTo>
                <a:cubicBezTo>
                  <a:pt x="14005" y="20972"/>
                  <a:pt x="14111" y="20878"/>
                  <a:pt x="14111" y="20761"/>
                </a:cubicBezTo>
                <a:cubicBezTo>
                  <a:pt x="14111" y="20645"/>
                  <a:pt x="14005" y="20549"/>
                  <a:pt x="13875" y="20549"/>
                </a:cubicBezTo>
                <a:close/>
                <a:moveTo>
                  <a:pt x="11190" y="21178"/>
                </a:moveTo>
                <a:cubicBezTo>
                  <a:pt x="11059" y="21178"/>
                  <a:pt x="10951" y="21273"/>
                  <a:pt x="10951" y="21390"/>
                </a:cubicBezTo>
                <a:cubicBezTo>
                  <a:pt x="10951" y="21506"/>
                  <a:pt x="11059" y="21600"/>
                  <a:pt x="11190" y="21600"/>
                </a:cubicBezTo>
                <a:cubicBezTo>
                  <a:pt x="11321" y="21600"/>
                  <a:pt x="11426" y="21506"/>
                  <a:pt x="11426" y="21390"/>
                </a:cubicBezTo>
                <a:cubicBezTo>
                  <a:pt x="11426" y="21273"/>
                  <a:pt x="11321" y="21178"/>
                  <a:pt x="11190" y="21178"/>
                </a:cubicBezTo>
                <a:close/>
                <a:moveTo>
                  <a:pt x="11826" y="21178"/>
                </a:moveTo>
                <a:cubicBezTo>
                  <a:pt x="11694" y="21178"/>
                  <a:pt x="11587" y="21273"/>
                  <a:pt x="11587" y="21390"/>
                </a:cubicBezTo>
                <a:cubicBezTo>
                  <a:pt x="11587" y="21506"/>
                  <a:pt x="11694" y="21600"/>
                  <a:pt x="11826" y="21600"/>
                </a:cubicBezTo>
                <a:cubicBezTo>
                  <a:pt x="11957" y="21600"/>
                  <a:pt x="12062" y="21506"/>
                  <a:pt x="12062" y="21390"/>
                </a:cubicBezTo>
                <a:cubicBezTo>
                  <a:pt x="12062" y="21273"/>
                  <a:pt x="11957" y="21178"/>
                  <a:pt x="11826" y="21178"/>
                </a:cubicBezTo>
                <a:close/>
                <a:moveTo>
                  <a:pt x="12532" y="21178"/>
                </a:moveTo>
                <a:cubicBezTo>
                  <a:pt x="12401" y="21178"/>
                  <a:pt x="12294" y="21273"/>
                  <a:pt x="12294" y="21390"/>
                </a:cubicBezTo>
                <a:cubicBezTo>
                  <a:pt x="12294" y="21506"/>
                  <a:pt x="12401" y="21600"/>
                  <a:pt x="12532" y="21600"/>
                </a:cubicBezTo>
                <a:cubicBezTo>
                  <a:pt x="12663" y="21600"/>
                  <a:pt x="12768" y="21506"/>
                  <a:pt x="12768" y="21390"/>
                </a:cubicBezTo>
                <a:cubicBezTo>
                  <a:pt x="12768" y="21273"/>
                  <a:pt x="12663" y="21178"/>
                  <a:pt x="12532" y="21178"/>
                </a:cubicBezTo>
                <a:close/>
                <a:moveTo>
                  <a:pt x="13168" y="21178"/>
                </a:moveTo>
                <a:cubicBezTo>
                  <a:pt x="13037" y="21178"/>
                  <a:pt x="12930" y="21273"/>
                  <a:pt x="12930" y="21390"/>
                </a:cubicBezTo>
                <a:cubicBezTo>
                  <a:pt x="12930" y="21506"/>
                  <a:pt x="13037" y="21600"/>
                  <a:pt x="13168" y="21600"/>
                </a:cubicBezTo>
                <a:cubicBezTo>
                  <a:pt x="13299" y="21600"/>
                  <a:pt x="13404" y="21506"/>
                  <a:pt x="13404" y="21390"/>
                </a:cubicBezTo>
                <a:cubicBezTo>
                  <a:pt x="13404" y="21273"/>
                  <a:pt x="13299" y="21178"/>
                  <a:pt x="13168" y="21178"/>
                </a:cubicBezTo>
                <a:close/>
              </a:path>
            </a:pathLst>
          </a:custGeom>
          <a:solidFill>
            <a:srgbClr val="C00000">
              <a:alpha val="72000"/>
            </a:srgbClr>
          </a:solidFill>
          <a:ln>
            <a:noFill/>
          </a:ln>
        </p:spPr>
        <p:txBody>
          <a:bodyPr spcFirstLastPara="1" wrap="square" lIns="19050" tIns="19050" rIns="19050" bIns="1905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Montserrat"/>
              <a:ea typeface="Montserrat"/>
              <a:cs typeface="Montserrat"/>
              <a:sym typeface="Montserrat"/>
            </a:endParaRPr>
          </a:p>
        </p:txBody>
      </p:sp>
      <p:sp>
        <p:nvSpPr>
          <p:cNvPr id="209" name="Google Shape;4235;p29">
            <a:extLst>
              <a:ext uri="{FF2B5EF4-FFF2-40B4-BE49-F238E27FC236}">
                <a16:creationId xmlns:a16="http://schemas.microsoft.com/office/drawing/2014/main" id="{97012835-978D-2B1A-3DC6-A54B47626986}"/>
              </a:ext>
            </a:extLst>
          </p:cNvPr>
          <p:cNvSpPr/>
          <p:nvPr/>
        </p:nvSpPr>
        <p:spPr>
          <a:xfrm>
            <a:off x="850768" y="1071151"/>
            <a:ext cx="4345755" cy="2758882"/>
          </a:xfrm>
          <a:custGeom>
            <a:avLst/>
            <a:gdLst/>
            <a:ahLst/>
            <a:cxnLst/>
            <a:rect l="l" t="t" r="r" b="b"/>
            <a:pathLst>
              <a:path w="21600" h="21600" extrusionOk="0">
                <a:moveTo>
                  <a:pt x="15135" y="0"/>
                </a:moveTo>
                <a:cubicBezTo>
                  <a:pt x="15059" y="0"/>
                  <a:pt x="14997" y="98"/>
                  <a:pt x="14997" y="218"/>
                </a:cubicBezTo>
                <a:cubicBezTo>
                  <a:pt x="14997" y="339"/>
                  <a:pt x="15059" y="435"/>
                  <a:pt x="15135" y="435"/>
                </a:cubicBezTo>
                <a:cubicBezTo>
                  <a:pt x="15212" y="435"/>
                  <a:pt x="15273" y="339"/>
                  <a:pt x="15273" y="218"/>
                </a:cubicBezTo>
                <a:cubicBezTo>
                  <a:pt x="15273" y="98"/>
                  <a:pt x="15212" y="0"/>
                  <a:pt x="15135" y="0"/>
                </a:cubicBezTo>
                <a:close/>
                <a:moveTo>
                  <a:pt x="15505" y="0"/>
                </a:moveTo>
                <a:cubicBezTo>
                  <a:pt x="15429" y="0"/>
                  <a:pt x="15366" y="98"/>
                  <a:pt x="15366" y="218"/>
                </a:cubicBezTo>
                <a:cubicBezTo>
                  <a:pt x="15366" y="339"/>
                  <a:pt x="15429" y="435"/>
                  <a:pt x="15505" y="435"/>
                </a:cubicBezTo>
                <a:cubicBezTo>
                  <a:pt x="15581" y="435"/>
                  <a:pt x="15642" y="339"/>
                  <a:pt x="15642" y="218"/>
                </a:cubicBezTo>
                <a:cubicBezTo>
                  <a:pt x="15642" y="98"/>
                  <a:pt x="15581" y="0"/>
                  <a:pt x="15505" y="0"/>
                </a:cubicBezTo>
                <a:close/>
                <a:moveTo>
                  <a:pt x="15916" y="0"/>
                </a:moveTo>
                <a:cubicBezTo>
                  <a:pt x="15840" y="0"/>
                  <a:pt x="15777" y="98"/>
                  <a:pt x="15777" y="218"/>
                </a:cubicBezTo>
                <a:cubicBezTo>
                  <a:pt x="15777" y="339"/>
                  <a:pt x="15840" y="435"/>
                  <a:pt x="15916" y="435"/>
                </a:cubicBezTo>
                <a:cubicBezTo>
                  <a:pt x="15992" y="435"/>
                  <a:pt x="16053" y="339"/>
                  <a:pt x="16053" y="218"/>
                </a:cubicBezTo>
                <a:cubicBezTo>
                  <a:pt x="16053" y="98"/>
                  <a:pt x="15992" y="0"/>
                  <a:pt x="15916" y="0"/>
                </a:cubicBezTo>
                <a:close/>
                <a:moveTo>
                  <a:pt x="16286" y="0"/>
                </a:moveTo>
                <a:cubicBezTo>
                  <a:pt x="16209" y="0"/>
                  <a:pt x="16147" y="98"/>
                  <a:pt x="16147" y="218"/>
                </a:cubicBezTo>
                <a:cubicBezTo>
                  <a:pt x="16147" y="339"/>
                  <a:pt x="16209" y="435"/>
                  <a:pt x="16286" y="435"/>
                </a:cubicBezTo>
                <a:cubicBezTo>
                  <a:pt x="16362" y="435"/>
                  <a:pt x="16423" y="339"/>
                  <a:pt x="16423" y="218"/>
                </a:cubicBezTo>
                <a:cubicBezTo>
                  <a:pt x="16423" y="98"/>
                  <a:pt x="16362" y="0"/>
                  <a:pt x="16286" y="0"/>
                </a:cubicBezTo>
                <a:close/>
                <a:moveTo>
                  <a:pt x="16697" y="0"/>
                </a:moveTo>
                <a:cubicBezTo>
                  <a:pt x="16620" y="0"/>
                  <a:pt x="16558" y="98"/>
                  <a:pt x="16558" y="218"/>
                </a:cubicBezTo>
                <a:cubicBezTo>
                  <a:pt x="16558" y="339"/>
                  <a:pt x="16620" y="435"/>
                  <a:pt x="16697" y="435"/>
                </a:cubicBezTo>
                <a:cubicBezTo>
                  <a:pt x="16773" y="435"/>
                  <a:pt x="16834" y="339"/>
                  <a:pt x="16834" y="218"/>
                </a:cubicBezTo>
                <a:cubicBezTo>
                  <a:pt x="16834" y="98"/>
                  <a:pt x="16773" y="0"/>
                  <a:pt x="16697" y="0"/>
                </a:cubicBezTo>
                <a:close/>
                <a:moveTo>
                  <a:pt x="19449" y="0"/>
                </a:moveTo>
                <a:cubicBezTo>
                  <a:pt x="19373" y="0"/>
                  <a:pt x="19311" y="98"/>
                  <a:pt x="19311" y="218"/>
                </a:cubicBezTo>
                <a:cubicBezTo>
                  <a:pt x="19311" y="339"/>
                  <a:pt x="19373" y="435"/>
                  <a:pt x="19449" y="435"/>
                </a:cubicBezTo>
                <a:cubicBezTo>
                  <a:pt x="19526" y="435"/>
                  <a:pt x="19587" y="339"/>
                  <a:pt x="19587" y="218"/>
                </a:cubicBezTo>
                <a:cubicBezTo>
                  <a:pt x="19587" y="98"/>
                  <a:pt x="19526" y="0"/>
                  <a:pt x="19449" y="0"/>
                </a:cubicBezTo>
                <a:close/>
                <a:moveTo>
                  <a:pt x="19860" y="0"/>
                </a:moveTo>
                <a:cubicBezTo>
                  <a:pt x="19784" y="0"/>
                  <a:pt x="19722" y="98"/>
                  <a:pt x="19722" y="218"/>
                </a:cubicBezTo>
                <a:cubicBezTo>
                  <a:pt x="19722" y="339"/>
                  <a:pt x="19784" y="435"/>
                  <a:pt x="19860" y="435"/>
                </a:cubicBezTo>
                <a:cubicBezTo>
                  <a:pt x="19937" y="435"/>
                  <a:pt x="19998" y="339"/>
                  <a:pt x="19998" y="218"/>
                </a:cubicBezTo>
                <a:cubicBezTo>
                  <a:pt x="19998" y="98"/>
                  <a:pt x="19937" y="0"/>
                  <a:pt x="19860" y="0"/>
                </a:cubicBezTo>
                <a:close/>
                <a:moveTo>
                  <a:pt x="20271" y="0"/>
                </a:moveTo>
                <a:cubicBezTo>
                  <a:pt x="20195" y="0"/>
                  <a:pt x="20132" y="98"/>
                  <a:pt x="20132" y="218"/>
                </a:cubicBezTo>
                <a:cubicBezTo>
                  <a:pt x="20132" y="339"/>
                  <a:pt x="20195" y="435"/>
                  <a:pt x="20271" y="435"/>
                </a:cubicBezTo>
                <a:cubicBezTo>
                  <a:pt x="20347" y="435"/>
                  <a:pt x="20408" y="339"/>
                  <a:pt x="20408" y="218"/>
                </a:cubicBezTo>
                <a:cubicBezTo>
                  <a:pt x="20408" y="98"/>
                  <a:pt x="20347" y="0"/>
                  <a:pt x="20271" y="0"/>
                </a:cubicBezTo>
                <a:close/>
                <a:moveTo>
                  <a:pt x="20641" y="0"/>
                </a:moveTo>
                <a:cubicBezTo>
                  <a:pt x="20565" y="0"/>
                  <a:pt x="20502" y="98"/>
                  <a:pt x="20502" y="218"/>
                </a:cubicBezTo>
                <a:cubicBezTo>
                  <a:pt x="20502" y="339"/>
                  <a:pt x="20565" y="435"/>
                  <a:pt x="20641" y="435"/>
                </a:cubicBezTo>
                <a:cubicBezTo>
                  <a:pt x="20717" y="435"/>
                  <a:pt x="20778" y="339"/>
                  <a:pt x="20778" y="218"/>
                </a:cubicBezTo>
                <a:cubicBezTo>
                  <a:pt x="20778" y="98"/>
                  <a:pt x="20717" y="0"/>
                  <a:pt x="20641" y="0"/>
                </a:cubicBezTo>
                <a:close/>
                <a:moveTo>
                  <a:pt x="21052" y="0"/>
                </a:moveTo>
                <a:cubicBezTo>
                  <a:pt x="20975" y="0"/>
                  <a:pt x="20913" y="98"/>
                  <a:pt x="20913" y="218"/>
                </a:cubicBezTo>
                <a:cubicBezTo>
                  <a:pt x="20913" y="339"/>
                  <a:pt x="20975" y="435"/>
                  <a:pt x="21052" y="435"/>
                </a:cubicBezTo>
                <a:cubicBezTo>
                  <a:pt x="21128" y="435"/>
                  <a:pt x="21189" y="339"/>
                  <a:pt x="21189" y="218"/>
                </a:cubicBezTo>
                <a:cubicBezTo>
                  <a:pt x="21189" y="98"/>
                  <a:pt x="21128" y="0"/>
                  <a:pt x="21052" y="0"/>
                </a:cubicBezTo>
                <a:close/>
                <a:moveTo>
                  <a:pt x="21463" y="0"/>
                </a:moveTo>
                <a:cubicBezTo>
                  <a:pt x="21386" y="0"/>
                  <a:pt x="21324" y="98"/>
                  <a:pt x="21324" y="218"/>
                </a:cubicBezTo>
                <a:cubicBezTo>
                  <a:pt x="21324" y="339"/>
                  <a:pt x="21386" y="435"/>
                  <a:pt x="21463" y="435"/>
                </a:cubicBezTo>
                <a:cubicBezTo>
                  <a:pt x="21539" y="435"/>
                  <a:pt x="21600" y="339"/>
                  <a:pt x="21600" y="218"/>
                </a:cubicBezTo>
                <a:cubicBezTo>
                  <a:pt x="21600" y="98"/>
                  <a:pt x="21539" y="0"/>
                  <a:pt x="21463" y="0"/>
                </a:cubicBezTo>
                <a:close/>
                <a:moveTo>
                  <a:pt x="14355" y="582"/>
                </a:moveTo>
                <a:cubicBezTo>
                  <a:pt x="14278" y="582"/>
                  <a:pt x="14216" y="681"/>
                  <a:pt x="14216" y="801"/>
                </a:cubicBezTo>
                <a:cubicBezTo>
                  <a:pt x="14216" y="921"/>
                  <a:pt x="14278" y="1017"/>
                  <a:pt x="14355" y="1017"/>
                </a:cubicBezTo>
                <a:cubicBezTo>
                  <a:pt x="14431" y="1017"/>
                  <a:pt x="14492" y="921"/>
                  <a:pt x="14492" y="801"/>
                </a:cubicBezTo>
                <a:cubicBezTo>
                  <a:pt x="14492" y="681"/>
                  <a:pt x="14431" y="582"/>
                  <a:pt x="14355" y="582"/>
                </a:cubicBezTo>
                <a:close/>
                <a:moveTo>
                  <a:pt x="14765" y="582"/>
                </a:moveTo>
                <a:cubicBezTo>
                  <a:pt x="14689" y="582"/>
                  <a:pt x="14627" y="681"/>
                  <a:pt x="14627" y="801"/>
                </a:cubicBezTo>
                <a:cubicBezTo>
                  <a:pt x="14627" y="921"/>
                  <a:pt x="14689" y="1017"/>
                  <a:pt x="14765" y="1017"/>
                </a:cubicBezTo>
                <a:cubicBezTo>
                  <a:pt x="14842" y="1017"/>
                  <a:pt x="14903" y="921"/>
                  <a:pt x="14903" y="801"/>
                </a:cubicBezTo>
                <a:cubicBezTo>
                  <a:pt x="14903" y="681"/>
                  <a:pt x="14842" y="582"/>
                  <a:pt x="14765" y="582"/>
                </a:cubicBezTo>
                <a:close/>
                <a:moveTo>
                  <a:pt x="15135" y="582"/>
                </a:moveTo>
                <a:cubicBezTo>
                  <a:pt x="15059" y="582"/>
                  <a:pt x="14997" y="681"/>
                  <a:pt x="14997" y="801"/>
                </a:cubicBezTo>
                <a:cubicBezTo>
                  <a:pt x="14997" y="921"/>
                  <a:pt x="15059" y="1017"/>
                  <a:pt x="15135" y="1017"/>
                </a:cubicBezTo>
                <a:cubicBezTo>
                  <a:pt x="15212" y="1017"/>
                  <a:pt x="15273" y="921"/>
                  <a:pt x="15273" y="801"/>
                </a:cubicBezTo>
                <a:cubicBezTo>
                  <a:pt x="15273" y="681"/>
                  <a:pt x="15212" y="582"/>
                  <a:pt x="15135" y="582"/>
                </a:cubicBezTo>
                <a:close/>
                <a:moveTo>
                  <a:pt x="15546" y="582"/>
                </a:moveTo>
                <a:cubicBezTo>
                  <a:pt x="15470" y="582"/>
                  <a:pt x="15407" y="681"/>
                  <a:pt x="15407" y="801"/>
                </a:cubicBezTo>
                <a:cubicBezTo>
                  <a:pt x="15407" y="921"/>
                  <a:pt x="15470" y="1017"/>
                  <a:pt x="15546" y="1017"/>
                </a:cubicBezTo>
                <a:cubicBezTo>
                  <a:pt x="15622" y="1017"/>
                  <a:pt x="15684" y="921"/>
                  <a:pt x="15684" y="801"/>
                </a:cubicBezTo>
                <a:cubicBezTo>
                  <a:pt x="15684" y="681"/>
                  <a:pt x="15622" y="582"/>
                  <a:pt x="15546" y="582"/>
                </a:cubicBezTo>
                <a:close/>
                <a:moveTo>
                  <a:pt x="16286" y="582"/>
                </a:moveTo>
                <a:cubicBezTo>
                  <a:pt x="16209" y="582"/>
                  <a:pt x="16147" y="681"/>
                  <a:pt x="16147" y="801"/>
                </a:cubicBezTo>
                <a:cubicBezTo>
                  <a:pt x="16147" y="921"/>
                  <a:pt x="16209" y="1017"/>
                  <a:pt x="16286" y="1017"/>
                </a:cubicBezTo>
                <a:cubicBezTo>
                  <a:pt x="16362" y="1017"/>
                  <a:pt x="16423" y="921"/>
                  <a:pt x="16423" y="801"/>
                </a:cubicBezTo>
                <a:cubicBezTo>
                  <a:pt x="16423" y="681"/>
                  <a:pt x="16362" y="582"/>
                  <a:pt x="16286" y="582"/>
                </a:cubicBezTo>
                <a:close/>
                <a:moveTo>
                  <a:pt x="16697" y="582"/>
                </a:moveTo>
                <a:cubicBezTo>
                  <a:pt x="16620" y="582"/>
                  <a:pt x="16558" y="681"/>
                  <a:pt x="16558" y="801"/>
                </a:cubicBezTo>
                <a:cubicBezTo>
                  <a:pt x="16558" y="921"/>
                  <a:pt x="16620" y="1017"/>
                  <a:pt x="16697" y="1017"/>
                </a:cubicBezTo>
                <a:cubicBezTo>
                  <a:pt x="16773" y="1017"/>
                  <a:pt x="16834" y="921"/>
                  <a:pt x="16834" y="801"/>
                </a:cubicBezTo>
                <a:cubicBezTo>
                  <a:pt x="16834" y="681"/>
                  <a:pt x="16773" y="582"/>
                  <a:pt x="16697" y="582"/>
                </a:cubicBezTo>
                <a:close/>
                <a:moveTo>
                  <a:pt x="17107" y="582"/>
                </a:moveTo>
                <a:cubicBezTo>
                  <a:pt x="17031" y="582"/>
                  <a:pt x="16969" y="681"/>
                  <a:pt x="16969" y="801"/>
                </a:cubicBezTo>
                <a:cubicBezTo>
                  <a:pt x="16969" y="921"/>
                  <a:pt x="17031" y="1017"/>
                  <a:pt x="17107" y="1017"/>
                </a:cubicBezTo>
                <a:cubicBezTo>
                  <a:pt x="17184" y="1017"/>
                  <a:pt x="17245" y="921"/>
                  <a:pt x="17245" y="801"/>
                </a:cubicBezTo>
                <a:cubicBezTo>
                  <a:pt x="17245" y="681"/>
                  <a:pt x="17184" y="582"/>
                  <a:pt x="17107" y="582"/>
                </a:cubicBezTo>
                <a:close/>
                <a:moveTo>
                  <a:pt x="17477" y="582"/>
                </a:moveTo>
                <a:cubicBezTo>
                  <a:pt x="17401" y="582"/>
                  <a:pt x="17339" y="681"/>
                  <a:pt x="17339" y="801"/>
                </a:cubicBezTo>
                <a:cubicBezTo>
                  <a:pt x="17339" y="921"/>
                  <a:pt x="17401" y="1017"/>
                  <a:pt x="17477" y="1017"/>
                </a:cubicBezTo>
                <a:cubicBezTo>
                  <a:pt x="17553" y="1017"/>
                  <a:pt x="17615" y="921"/>
                  <a:pt x="17615" y="801"/>
                </a:cubicBezTo>
                <a:cubicBezTo>
                  <a:pt x="17615" y="681"/>
                  <a:pt x="17553" y="582"/>
                  <a:pt x="17477" y="582"/>
                </a:cubicBezTo>
                <a:close/>
                <a:moveTo>
                  <a:pt x="17888" y="582"/>
                </a:moveTo>
                <a:cubicBezTo>
                  <a:pt x="17812" y="582"/>
                  <a:pt x="17749" y="681"/>
                  <a:pt x="17749" y="801"/>
                </a:cubicBezTo>
                <a:cubicBezTo>
                  <a:pt x="17749" y="921"/>
                  <a:pt x="17812" y="1017"/>
                  <a:pt x="17888" y="1017"/>
                </a:cubicBezTo>
                <a:cubicBezTo>
                  <a:pt x="17964" y="1017"/>
                  <a:pt x="18025" y="921"/>
                  <a:pt x="18025" y="801"/>
                </a:cubicBezTo>
                <a:cubicBezTo>
                  <a:pt x="18025" y="681"/>
                  <a:pt x="17964" y="582"/>
                  <a:pt x="17888" y="582"/>
                </a:cubicBezTo>
                <a:close/>
                <a:moveTo>
                  <a:pt x="18258" y="582"/>
                </a:moveTo>
                <a:cubicBezTo>
                  <a:pt x="18182" y="582"/>
                  <a:pt x="18119" y="681"/>
                  <a:pt x="18119" y="801"/>
                </a:cubicBezTo>
                <a:cubicBezTo>
                  <a:pt x="18119" y="921"/>
                  <a:pt x="18182" y="1017"/>
                  <a:pt x="18258" y="1017"/>
                </a:cubicBezTo>
                <a:cubicBezTo>
                  <a:pt x="18334" y="1017"/>
                  <a:pt x="18395" y="921"/>
                  <a:pt x="18395" y="801"/>
                </a:cubicBezTo>
                <a:cubicBezTo>
                  <a:pt x="18395" y="681"/>
                  <a:pt x="18334" y="582"/>
                  <a:pt x="18258" y="582"/>
                </a:cubicBezTo>
                <a:close/>
                <a:moveTo>
                  <a:pt x="18669" y="582"/>
                </a:moveTo>
                <a:cubicBezTo>
                  <a:pt x="18592" y="582"/>
                  <a:pt x="18530" y="681"/>
                  <a:pt x="18530" y="801"/>
                </a:cubicBezTo>
                <a:cubicBezTo>
                  <a:pt x="18530" y="921"/>
                  <a:pt x="18592" y="1017"/>
                  <a:pt x="18669" y="1017"/>
                </a:cubicBezTo>
                <a:cubicBezTo>
                  <a:pt x="18745" y="1017"/>
                  <a:pt x="18806" y="921"/>
                  <a:pt x="18806" y="801"/>
                </a:cubicBezTo>
                <a:cubicBezTo>
                  <a:pt x="18806" y="681"/>
                  <a:pt x="18745" y="582"/>
                  <a:pt x="18669" y="582"/>
                </a:cubicBezTo>
                <a:close/>
                <a:moveTo>
                  <a:pt x="19080" y="582"/>
                </a:moveTo>
                <a:cubicBezTo>
                  <a:pt x="19003" y="582"/>
                  <a:pt x="18941" y="681"/>
                  <a:pt x="18941" y="801"/>
                </a:cubicBezTo>
                <a:cubicBezTo>
                  <a:pt x="18941" y="921"/>
                  <a:pt x="19003" y="1017"/>
                  <a:pt x="19080" y="1017"/>
                </a:cubicBezTo>
                <a:cubicBezTo>
                  <a:pt x="19156" y="1017"/>
                  <a:pt x="19217" y="921"/>
                  <a:pt x="19217" y="801"/>
                </a:cubicBezTo>
                <a:cubicBezTo>
                  <a:pt x="19217" y="681"/>
                  <a:pt x="19156" y="582"/>
                  <a:pt x="19080" y="582"/>
                </a:cubicBezTo>
                <a:close/>
                <a:moveTo>
                  <a:pt x="19449" y="582"/>
                </a:moveTo>
                <a:cubicBezTo>
                  <a:pt x="19373" y="582"/>
                  <a:pt x="19311" y="681"/>
                  <a:pt x="19311" y="801"/>
                </a:cubicBezTo>
                <a:cubicBezTo>
                  <a:pt x="19311" y="921"/>
                  <a:pt x="19373" y="1017"/>
                  <a:pt x="19449" y="1017"/>
                </a:cubicBezTo>
                <a:cubicBezTo>
                  <a:pt x="19526" y="1017"/>
                  <a:pt x="19587" y="921"/>
                  <a:pt x="19587" y="801"/>
                </a:cubicBezTo>
                <a:cubicBezTo>
                  <a:pt x="19587" y="681"/>
                  <a:pt x="19526" y="582"/>
                  <a:pt x="19449" y="582"/>
                </a:cubicBezTo>
                <a:close/>
                <a:moveTo>
                  <a:pt x="19860" y="582"/>
                </a:moveTo>
                <a:cubicBezTo>
                  <a:pt x="19784" y="582"/>
                  <a:pt x="19722" y="681"/>
                  <a:pt x="19722" y="801"/>
                </a:cubicBezTo>
                <a:cubicBezTo>
                  <a:pt x="19722" y="921"/>
                  <a:pt x="19784" y="1017"/>
                  <a:pt x="19860" y="1017"/>
                </a:cubicBezTo>
                <a:cubicBezTo>
                  <a:pt x="19937" y="1017"/>
                  <a:pt x="19998" y="921"/>
                  <a:pt x="19998" y="801"/>
                </a:cubicBezTo>
                <a:cubicBezTo>
                  <a:pt x="19998" y="681"/>
                  <a:pt x="19937" y="582"/>
                  <a:pt x="19860" y="582"/>
                </a:cubicBezTo>
                <a:close/>
                <a:moveTo>
                  <a:pt x="20271" y="582"/>
                </a:moveTo>
                <a:cubicBezTo>
                  <a:pt x="20195" y="582"/>
                  <a:pt x="20132" y="681"/>
                  <a:pt x="20132" y="801"/>
                </a:cubicBezTo>
                <a:cubicBezTo>
                  <a:pt x="20132" y="921"/>
                  <a:pt x="20195" y="1017"/>
                  <a:pt x="20271" y="1017"/>
                </a:cubicBezTo>
                <a:cubicBezTo>
                  <a:pt x="20347" y="1017"/>
                  <a:pt x="20408" y="921"/>
                  <a:pt x="20408" y="801"/>
                </a:cubicBezTo>
                <a:cubicBezTo>
                  <a:pt x="20408" y="681"/>
                  <a:pt x="20347" y="582"/>
                  <a:pt x="20271" y="582"/>
                </a:cubicBezTo>
                <a:close/>
                <a:moveTo>
                  <a:pt x="20641" y="582"/>
                </a:moveTo>
                <a:cubicBezTo>
                  <a:pt x="20565" y="582"/>
                  <a:pt x="20502" y="681"/>
                  <a:pt x="20502" y="801"/>
                </a:cubicBezTo>
                <a:cubicBezTo>
                  <a:pt x="20502" y="921"/>
                  <a:pt x="20565" y="1017"/>
                  <a:pt x="20641" y="1017"/>
                </a:cubicBezTo>
                <a:cubicBezTo>
                  <a:pt x="20717" y="1017"/>
                  <a:pt x="20778" y="921"/>
                  <a:pt x="20778" y="801"/>
                </a:cubicBezTo>
                <a:cubicBezTo>
                  <a:pt x="20778" y="681"/>
                  <a:pt x="20717" y="582"/>
                  <a:pt x="20641" y="582"/>
                </a:cubicBezTo>
                <a:close/>
                <a:moveTo>
                  <a:pt x="21052" y="582"/>
                </a:moveTo>
                <a:cubicBezTo>
                  <a:pt x="20975" y="582"/>
                  <a:pt x="20913" y="681"/>
                  <a:pt x="20913" y="801"/>
                </a:cubicBezTo>
                <a:cubicBezTo>
                  <a:pt x="20913" y="921"/>
                  <a:pt x="20975" y="1017"/>
                  <a:pt x="21052" y="1017"/>
                </a:cubicBezTo>
                <a:cubicBezTo>
                  <a:pt x="21128" y="1017"/>
                  <a:pt x="21189" y="921"/>
                  <a:pt x="21189" y="801"/>
                </a:cubicBezTo>
                <a:cubicBezTo>
                  <a:pt x="21189" y="681"/>
                  <a:pt x="21128" y="582"/>
                  <a:pt x="21052" y="582"/>
                </a:cubicBezTo>
                <a:close/>
                <a:moveTo>
                  <a:pt x="21463" y="582"/>
                </a:moveTo>
                <a:cubicBezTo>
                  <a:pt x="21386" y="582"/>
                  <a:pt x="21324" y="681"/>
                  <a:pt x="21324" y="801"/>
                </a:cubicBezTo>
                <a:cubicBezTo>
                  <a:pt x="21324" y="921"/>
                  <a:pt x="21386" y="1017"/>
                  <a:pt x="21463" y="1017"/>
                </a:cubicBezTo>
                <a:cubicBezTo>
                  <a:pt x="21539" y="1017"/>
                  <a:pt x="21600" y="921"/>
                  <a:pt x="21600" y="801"/>
                </a:cubicBezTo>
                <a:cubicBezTo>
                  <a:pt x="21600" y="681"/>
                  <a:pt x="21539" y="582"/>
                  <a:pt x="21463" y="582"/>
                </a:cubicBezTo>
                <a:close/>
                <a:moveTo>
                  <a:pt x="14314" y="1230"/>
                </a:moveTo>
                <a:cubicBezTo>
                  <a:pt x="14237" y="1230"/>
                  <a:pt x="14175" y="1328"/>
                  <a:pt x="14175" y="1448"/>
                </a:cubicBezTo>
                <a:cubicBezTo>
                  <a:pt x="14175" y="1568"/>
                  <a:pt x="14237" y="1667"/>
                  <a:pt x="14314" y="1667"/>
                </a:cubicBezTo>
                <a:cubicBezTo>
                  <a:pt x="14390" y="1667"/>
                  <a:pt x="14451" y="1568"/>
                  <a:pt x="14451" y="1448"/>
                </a:cubicBezTo>
                <a:cubicBezTo>
                  <a:pt x="14451" y="1328"/>
                  <a:pt x="14390" y="1230"/>
                  <a:pt x="14314" y="1230"/>
                </a:cubicBezTo>
                <a:close/>
                <a:moveTo>
                  <a:pt x="15505" y="1230"/>
                </a:moveTo>
                <a:cubicBezTo>
                  <a:pt x="15429" y="1230"/>
                  <a:pt x="15366" y="1328"/>
                  <a:pt x="15366" y="1448"/>
                </a:cubicBezTo>
                <a:cubicBezTo>
                  <a:pt x="15366" y="1568"/>
                  <a:pt x="15429" y="1667"/>
                  <a:pt x="15505" y="1667"/>
                </a:cubicBezTo>
                <a:cubicBezTo>
                  <a:pt x="15581" y="1667"/>
                  <a:pt x="15642" y="1568"/>
                  <a:pt x="15642" y="1448"/>
                </a:cubicBezTo>
                <a:cubicBezTo>
                  <a:pt x="15642" y="1328"/>
                  <a:pt x="15581" y="1230"/>
                  <a:pt x="15505" y="1230"/>
                </a:cubicBezTo>
                <a:close/>
                <a:moveTo>
                  <a:pt x="15916" y="1230"/>
                </a:moveTo>
                <a:cubicBezTo>
                  <a:pt x="15840" y="1230"/>
                  <a:pt x="15777" y="1328"/>
                  <a:pt x="15777" y="1448"/>
                </a:cubicBezTo>
                <a:cubicBezTo>
                  <a:pt x="15777" y="1568"/>
                  <a:pt x="15840" y="1667"/>
                  <a:pt x="15916" y="1667"/>
                </a:cubicBezTo>
                <a:cubicBezTo>
                  <a:pt x="15992" y="1667"/>
                  <a:pt x="16053" y="1568"/>
                  <a:pt x="16053" y="1448"/>
                </a:cubicBezTo>
                <a:cubicBezTo>
                  <a:pt x="16053" y="1328"/>
                  <a:pt x="15992" y="1230"/>
                  <a:pt x="15916" y="1230"/>
                </a:cubicBezTo>
                <a:close/>
                <a:moveTo>
                  <a:pt x="16286" y="1230"/>
                </a:moveTo>
                <a:cubicBezTo>
                  <a:pt x="16209" y="1230"/>
                  <a:pt x="16147" y="1328"/>
                  <a:pt x="16147" y="1448"/>
                </a:cubicBezTo>
                <a:cubicBezTo>
                  <a:pt x="16147" y="1568"/>
                  <a:pt x="16209" y="1667"/>
                  <a:pt x="16286" y="1667"/>
                </a:cubicBezTo>
                <a:cubicBezTo>
                  <a:pt x="16362" y="1667"/>
                  <a:pt x="16423" y="1568"/>
                  <a:pt x="16423" y="1448"/>
                </a:cubicBezTo>
                <a:cubicBezTo>
                  <a:pt x="16423" y="1328"/>
                  <a:pt x="16362" y="1230"/>
                  <a:pt x="16286" y="1230"/>
                </a:cubicBezTo>
                <a:close/>
                <a:moveTo>
                  <a:pt x="16697" y="1230"/>
                </a:moveTo>
                <a:cubicBezTo>
                  <a:pt x="16620" y="1230"/>
                  <a:pt x="16558" y="1328"/>
                  <a:pt x="16558" y="1448"/>
                </a:cubicBezTo>
                <a:cubicBezTo>
                  <a:pt x="16558" y="1568"/>
                  <a:pt x="16620" y="1667"/>
                  <a:pt x="16697" y="1667"/>
                </a:cubicBezTo>
                <a:cubicBezTo>
                  <a:pt x="16773" y="1667"/>
                  <a:pt x="16834" y="1568"/>
                  <a:pt x="16834" y="1448"/>
                </a:cubicBezTo>
                <a:cubicBezTo>
                  <a:pt x="16834" y="1328"/>
                  <a:pt x="16773" y="1230"/>
                  <a:pt x="16697" y="1230"/>
                </a:cubicBezTo>
                <a:close/>
                <a:moveTo>
                  <a:pt x="17107" y="1230"/>
                </a:moveTo>
                <a:cubicBezTo>
                  <a:pt x="17031" y="1230"/>
                  <a:pt x="16969" y="1328"/>
                  <a:pt x="16969" y="1448"/>
                </a:cubicBezTo>
                <a:cubicBezTo>
                  <a:pt x="16969" y="1568"/>
                  <a:pt x="17031" y="1667"/>
                  <a:pt x="17107" y="1667"/>
                </a:cubicBezTo>
                <a:cubicBezTo>
                  <a:pt x="17184" y="1667"/>
                  <a:pt x="17245" y="1568"/>
                  <a:pt x="17245" y="1448"/>
                </a:cubicBezTo>
                <a:cubicBezTo>
                  <a:pt x="17245" y="1328"/>
                  <a:pt x="17184" y="1230"/>
                  <a:pt x="17107" y="1230"/>
                </a:cubicBezTo>
                <a:close/>
                <a:moveTo>
                  <a:pt x="17477" y="1230"/>
                </a:moveTo>
                <a:cubicBezTo>
                  <a:pt x="17401" y="1230"/>
                  <a:pt x="17339" y="1328"/>
                  <a:pt x="17339" y="1448"/>
                </a:cubicBezTo>
                <a:cubicBezTo>
                  <a:pt x="17339" y="1568"/>
                  <a:pt x="17401" y="1667"/>
                  <a:pt x="17477" y="1667"/>
                </a:cubicBezTo>
                <a:cubicBezTo>
                  <a:pt x="17553" y="1667"/>
                  <a:pt x="17615" y="1568"/>
                  <a:pt x="17615" y="1448"/>
                </a:cubicBezTo>
                <a:cubicBezTo>
                  <a:pt x="17615" y="1328"/>
                  <a:pt x="17553" y="1230"/>
                  <a:pt x="17477" y="1230"/>
                </a:cubicBezTo>
                <a:close/>
                <a:moveTo>
                  <a:pt x="17888" y="1230"/>
                </a:moveTo>
                <a:cubicBezTo>
                  <a:pt x="17812" y="1230"/>
                  <a:pt x="17749" y="1328"/>
                  <a:pt x="17749" y="1448"/>
                </a:cubicBezTo>
                <a:cubicBezTo>
                  <a:pt x="17749" y="1568"/>
                  <a:pt x="17812" y="1667"/>
                  <a:pt x="17888" y="1667"/>
                </a:cubicBezTo>
                <a:cubicBezTo>
                  <a:pt x="17964" y="1667"/>
                  <a:pt x="18025" y="1568"/>
                  <a:pt x="18025" y="1448"/>
                </a:cubicBezTo>
                <a:cubicBezTo>
                  <a:pt x="18025" y="1328"/>
                  <a:pt x="17964" y="1230"/>
                  <a:pt x="17888" y="1230"/>
                </a:cubicBezTo>
                <a:close/>
                <a:moveTo>
                  <a:pt x="18258" y="1230"/>
                </a:moveTo>
                <a:cubicBezTo>
                  <a:pt x="18182" y="1230"/>
                  <a:pt x="18119" y="1328"/>
                  <a:pt x="18119" y="1448"/>
                </a:cubicBezTo>
                <a:cubicBezTo>
                  <a:pt x="18119" y="1568"/>
                  <a:pt x="18182" y="1667"/>
                  <a:pt x="18258" y="1667"/>
                </a:cubicBezTo>
                <a:cubicBezTo>
                  <a:pt x="18334" y="1667"/>
                  <a:pt x="18395" y="1568"/>
                  <a:pt x="18395" y="1448"/>
                </a:cubicBezTo>
                <a:cubicBezTo>
                  <a:pt x="18395" y="1328"/>
                  <a:pt x="18334" y="1230"/>
                  <a:pt x="18258" y="1230"/>
                </a:cubicBezTo>
                <a:close/>
                <a:moveTo>
                  <a:pt x="18669" y="1230"/>
                </a:moveTo>
                <a:cubicBezTo>
                  <a:pt x="18592" y="1230"/>
                  <a:pt x="18530" y="1328"/>
                  <a:pt x="18530" y="1448"/>
                </a:cubicBezTo>
                <a:cubicBezTo>
                  <a:pt x="18530" y="1568"/>
                  <a:pt x="18592" y="1667"/>
                  <a:pt x="18669" y="1667"/>
                </a:cubicBezTo>
                <a:cubicBezTo>
                  <a:pt x="18745" y="1667"/>
                  <a:pt x="18806" y="1568"/>
                  <a:pt x="18806" y="1448"/>
                </a:cubicBezTo>
                <a:cubicBezTo>
                  <a:pt x="18806" y="1328"/>
                  <a:pt x="18745" y="1230"/>
                  <a:pt x="18669" y="1230"/>
                </a:cubicBezTo>
                <a:close/>
                <a:moveTo>
                  <a:pt x="19080" y="1230"/>
                </a:moveTo>
                <a:cubicBezTo>
                  <a:pt x="19003" y="1230"/>
                  <a:pt x="18941" y="1328"/>
                  <a:pt x="18941" y="1448"/>
                </a:cubicBezTo>
                <a:cubicBezTo>
                  <a:pt x="18941" y="1568"/>
                  <a:pt x="19003" y="1667"/>
                  <a:pt x="19080" y="1667"/>
                </a:cubicBezTo>
                <a:cubicBezTo>
                  <a:pt x="19156" y="1667"/>
                  <a:pt x="19217" y="1568"/>
                  <a:pt x="19217" y="1448"/>
                </a:cubicBezTo>
                <a:cubicBezTo>
                  <a:pt x="19217" y="1328"/>
                  <a:pt x="19156" y="1230"/>
                  <a:pt x="19080" y="1230"/>
                </a:cubicBezTo>
                <a:close/>
                <a:moveTo>
                  <a:pt x="19449" y="1230"/>
                </a:moveTo>
                <a:cubicBezTo>
                  <a:pt x="19373" y="1230"/>
                  <a:pt x="19311" y="1328"/>
                  <a:pt x="19311" y="1448"/>
                </a:cubicBezTo>
                <a:cubicBezTo>
                  <a:pt x="19311" y="1568"/>
                  <a:pt x="19373" y="1667"/>
                  <a:pt x="19449" y="1667"/>
                </a:cubicBezTo>
                <a:cubicBezTo>
                  <a:pt x="19526" y="1667"/>
                  <a:pt x="19587" y="1568"/>
                  <a:pt x="19587" y="1448"/>
                </a:cubicBezTo>
                <a:cubicBezTo>
                  <a:pt x="19587" y="1328"/>
                  <a:pt x="19526" y="1230"/>
                  <a:pt x="19449" y="1230"/>
                </a:cubicBezTo>
                <a:close/>
                <a:moveTo>
                  <a:pt x="19860" y="1230"/>
                </a:moveTo>
                <a:cubicBezTo>
                  <a:pt x="19784" y="1230"/>
                  <a:pt x="19722" y="1328"/>
                  <a:pt x="19722" y="1448"/>
                </a:cubicBezTo>
                <a:cubicBezTo>
                  <a:pt x="19722" y="1568"/>
                  <a:pt x="19784" y="1667"/>
                  <a:pt x="19860" y="1667"/>
                </a:cubicBezTo>
                <a:cubicBezTo>
                  <a:pt x="19937" y="1667"/>
                  <a:pt x="19998" y="1568"/>
                  <a:pt x="19998" y="1448"/>
                </a:cubicBezTo>
                <a:cubicBezTo>
                  <a:pt x="19998" y="1328"/>
                  <a:pt x="19937" y="1230"/>
                  <a:pt x="19860" y="1230"/>
                </a:cubicBezTo>
                <a:close/>
                <a:moveTo>
                  <a:pt x="20271" y="1230"/>
                </a:moveTo>
                <a:cubicBezTo>
                  <a:pt x="20195" y="1230"/>
                  <a:pt x="20132" y="1328"/>
                  <a:pt x="20132" y="1448"/>
                </a:cubicBezTo>
                <a:cubicBezTo>
                  <a:pt x="20132" y="1568"/>
                  <a:pt x="20195" y="1667"/>
                  <a:pt x="20271" y="1667"/>
                </a:cubicBezTo>
                <a:cubicBezTo>
                  <a:pt x="20347" y="1667"/>
                  <a:pt x="20408" y="1568"/>
                  <a:pt x="20408" y="1448"/>
                </a:cubicBezTo>
                <a:cubicBezTo>
                  <a:pt x="20408" y="1328"/>
                  <a:pt x="20347" y="1230"/>
                  <a:pt x="20271" y="1230"/>
                </a:cubicBezTo>
                <a:close/>
                <a:moveTo>
                  <a:pt x="20641" y="1230"/>
                </a:moveTo>
                <a:cubicBezTo>
                  <a:pt x="20565" y="1230"/>
                  <a:pt x="20502" y="1328"/>
                  <a:pt x="20502" y="1448"/>
                </a:cubicBezTo>
                <a:cubicBezTo>
                  <a:pt x="20502" y="1568"/>
                  <a:pt x="20565" y="1667"/>
                  <a:pt x="20641" y="1667"/>
                </a:cubicBezTo>
                <a:cubicBezTo>
                  <a:pt x="20717" y="1667"/>
                  <a:pt x="20778" y="1568"/>
                  <a:pt x="20778" y="1448"/>
                </a:cubicBezTo>
                <a:cubicBezTo>
                  <a:pt x="20778" y="1328"/>
                  <a:pt x="20717" y="1230"/>
                  <a:pt x="20641" y="1230"/>
                </a:cubicBezTo>
                <a:close/>
                <a:moveTo>
                  <a:pt x="21052" y="1230"/>
                </a:moveTo>
                <a:cubicBezTo>
                  <a:pt x="20975" y="1230"/>
                  <a:pt x="20913" y="1328"/>
                  <a:pt x="20913" y="1448"/>
                </a:cubicBezTo>
                <a:cubicBezTo>
                  <a:pt x="20913" y="1568"/>
                  <a:pt x="20975" y="1667"/>
                  <a:pt x="21052" y="1667"/>
                </a:cubicBezTo>
                <a:cubicBezTo>
                  <a:pt x="21128" y="1667"/>
                  <a:pt x="21189" y="1568"/>
                  <a:pt x="21189" y="1448"/>
                </a:cubicBezTo>
                <a:cubicBezTo>
                  <a:pt x="21189" y="1328"/>
                  <a:pt x="21128" y="1230"/>
                  <a:pt x="21052" y="1230"/>
                </a:cubicBezTo>
                <a:close/>
                <a:moveTo>
                  <a:pt x="21463" y="1230"/>
                </a:moveTo>
                <a:cubicBezTo>
                  <a:pt x="21386" y="1230"/>
                  <a:pt x="21324" y="1328"/>
                  <a:pt x="21324" y="1448"/>
                </a:cubicBezTo>
                <a:cubicBezTo>
                  <a:pt x="21324" y="1568"/>
                  <a:pt x="21386" y="1667"/>
                  <a:pt x="21463" y="1667"/>
                </a:cubicBezTo>
                <a:cubicBezTo>
                  <a:pt x="21539" y="1667"/>
                  <a:pt x="21600" y="1568"/>
                  <a:pt x="21600" y="1448"/>
                </a:cubicBezTo>
                <a:cubicBezTo>
                  <a:pt x="21600" y="1328"/>
                  <a:pt x="21539" y="1230"/>
                  <a:pt x="21463" y="1230"/>
                </a:cubicBezTo>
                <a:close/>
                <a:moveTo>
                  <a:pt x="17107" y="1877"/>
                </a:moveTo>
                <a:cubicBezTo>
                  <a:pt x="17031" y="1877"/>
                  <a:pt x="16969" y="1975"/>
                  <a:pt x="16969" y="2095"/>
                </a:cubicBezTo>
                <a:cubicBezTo>
                  <a:pt x="16969" y="2215"/>
                  <a:pt x="17031" y="2312"/>
                  <a:pt x="17107" y="2312"/>
                </a:cubicBezTo>
                <a:cubicBezTo>
                  <a:pt x="17184" y="2312"/>
                  <a:pt x="17245" y="2215"/>
                  <a:pt x="17245" y="2095"/>
                </a:cubicBezTo>
                <a:cubicBezTo>
                  <a:pt x="17245" y="1975"/>
                  <a:pt x="17184" y="1877"/>
                  <a:pt x="17107" y="1877"/>
                </a:cubicBezTo>
                <a:close/>
                <a:moveTo>
                  <a:pt x="17477" y="1877"/>
                </a:moveTo>
                <a:cubicBezTo>
                  <a:pt x="17401" y="1877"/>
                  <a:pt x="17339" y="1975"/>
                  <a:pt x="17339" y="2095"/>
                </a:cubicBezTo>
                <a:cubicBezTo>
                  <a:pt x="17339" y="2215"/>
                  <a:pt x="17401" y="2312"/>
                  <a:pt x="17477" y="2312"/>
                </a:cubicBezTo>
                <a:cubicBezTo>
                  <a:pt x="17553" y="2312"/>
                  <a:pt x="17615" y="2215"/>
                  <a:pt x="17615" y="2095"/>
                </a:cubicBezTo>
                <a:cubicBezTo>
                  <a:pt x="17615" y="1975"/>
                  <a:pt x="17553" y="1877"/>
                  <a:pt x="17477" y="1877"/>
                </a:cubicBezTo>
                <a:close/>
                <a:moveTo>
                  <a:pt x="17888" y="1877"/>
                </a:moveTo>
                <a:cubicBezTo>
                  <a:pt x="17812" y="1877"/>
                  <a:pt x="17749" y="1975"/>
                  <a:pt x="17749" y="2095"/>
                </a:cubicBezTo>
                <a:cubicBezTo>
                  <a:pt x="17749" y="2215"/>
                  <a:pt x="17812" y="2312"/>
                  <a:pt x="17888" y="2312"/>
                </a:cubicBezTo>
                <a:cubicBezTo>
                  <a:pt x="17964" y="2312"/>
                  <a:pt x="18025" y="2215"/>
                  <a:pt x="18025" y="2095"/>
                </a:cubicBezTo>
                <a:cubicBezTo>
                  <a:pt x="18025" y="1975"/>
                  <a:pt x="17964" y="1877"/>
                  <a:pt x="17888" y="1877"/>
                </a:cubicBezTo>
                <a:close/>
                <a:moveTo>
                  <a:pt x="18258" y="1877"/>
                </a:moveTo>
                <a:cubicBezTo>
                  <a:pt x="18182" y="1877"/>
                  <a:pt x="18119" y="1975"/>
                  <a:pt x="18119" y="2095"/>
                </a:cubicBezTo>
                <a:cubicBezTo>
                  <a:pt x="18119" y="2215"/>
                  <a:pt x="18182" y="2312"/>
                  <a:pt x="18258" y="2312"/>
                </a:cubicBezTo>
                <a:cubicBezTo>
                  <a:pt x="18334" y="2312"/>
                  <a:pt x="18395" y="2215"/>
                  <a:pt x="18395" y="2095"/>
                </a:cubicBezTo>
                <a:cubicBezTo>
                  <a:pt x="18395" y="1975"/>
                  <a:pt x="18334" y="1877"/>
                  <a:pt x="18258" y="1877"/>
                </a:cubicBezTo>
                <a:close/>
                <a:moveTo>
                  <a:pt x="18669" y="1877"/>
                </a:moveTo>
                <a:cubicBezTo>
                  <a:pt x="18592" y="1877"/>
                  <a:pt x="18530" y="1975"/>
                  <a:pt x="18530" y="2095"/>
                </a:cubicBezTo>
                <a:cubicBezTo>
                  <a:pt x="18530" y="2215"/>
                  <a:pt x="18592" y="2312"/>
                  <a:pt x="18669" y="2312"/>
                </a:cubicBezTo>
                <a:cubicBezTo>
                  <a:pt x="18745" y="2312"/>
                  <a:pt x="18806" y="2215"/>
                  <a:pt x="18806" y="2095"/>
                </a:cubicBezTo>
                <a:cubicBezTo>
                  <a:pt x="18806" y="1975"/>
                  <a:pt x="18745" y="1877"/>
                  <a:pt x="18669" y="1877"/>
                </a:cubicBezTo>
                <a:close/>
                <a:moveTo>
                  <a:pt x="19080" y="1877"/>
                </a:moveTo>
                <a:cubicBezTo>
                  <a:pt x="19003" y="1877"/>
                  <a:pt x="18941" y="1975"/>
                  <a:pt x="18941" y="2095"/>
                </a:cubicBezTo>
                <a:cubicBezTo>
                  <a:pt x="18941" y="2215"/>
                  <a:pt x="19003" y="2312"/>
                  <a:pt x="19080" y="2312"/>
                </a:cubicBezTo>
                <a:cubicBezTo>
                  <a:pt x="19156" y="2312"/>
                  <a:pt x="19217" y="2215"/>
                  <a:pt x="19217" y="2095"/>
                </a:cubicBezTo>
                <a:cubicBezTo>
                  <a:pt x="19217" y="1975"/>
                  <a:pt x="19156" y="1877"/>
                  <a:pt x="19080" y="1877"/>
                </a:cubicBezTo>
                <a:close/>
                <a:moveTo>
                  <a:pt x="19449" y="1877"/>
                </a:moveTo>
                <a:cubicBezTo>
                  <a:pt x="19373" y="1877"/>
                  <a:pt x="19311" y="1975"/>
                  <a:pt x="19311" y="2095"/>
                </a:cubicBezTo>
                <a:cubicBezTo>
                  <a:pt x="19311" y="2215"/>
                  <a:pt x="19373" y="2312"/>
                  <a:pt x="19449" y="2312"/>
                </a:cubicBezTo>
                <a:cubicBezTo>
                  <a:pt x="19526" y="2312"/>
                  <a:pt x="19587" y="2215"/>
                  <a:pt x="19587" y="2095"/>
                </a:cubicBezTo>
                <a:cubicBezTo>
                  <a:pt x="19587" y="1975"/>
                  <a:pt x="19526" y="1877"/>
                  <a:pt x="19449" y="1877"/>
                </a:cubicBezTo>
                <a:close/>
                <a:moveTo>
                  <a:pt x="19860" y="1877"/>
                </a:moveTo>
                <a:cubicBezTo>
                  <a:pt x="19784" y="1877"/>
                  <a:pt x="19722" y="1975"/>
                  <a:pt x="19722" y="2095"/>
                </a:cubicBezTo>
                <a:cubicBezTo>
                  <a:pt x="19722" y="2215"/>
                  <a:pt x="19784" y="2312"/>
                  <a:pt x="19860" y="2312"/>
                </a:cubicBezTo>
                <a:cubicBezTo>
                  <a:pt x="19937" y="2312"/>
                  <a:pt x="19998" y="2215"/>
                  <a:pt x="19998" y="2095"/>
                </a:cubicBezTo>
                <a:cubicBezTo>
                  <a:pt x="19998" y="1975"/>
                  <a:pt x="19937" y="1877"/>
                  <a:pt x="19860" y="1877"/>
                </a:cubicBezTo>
                <a:close/>
                <a:moveTo>
                  <a:pt x="20271" y="1877"/>
                </a:moveTo>
                <a:cubicBezTo>
                  <a:pt x="20195" y="1877"/>
                  <a:pt x="20132" y="1975"/>
                  <a:pt x="20132" y="2095"/>
                </a:cubicBezTo>
                <a:cubicBezTo>
                  <a:pt x="20132" y="2215"/>
                  <a:pt x="20195" y="2312"/>
                  <a:pt x="20271" y="2312"/>
                </a:cubicBezTo>
                <a:cubicBezTo>
                  <a:pt x="20347" y="2312"/>
                  <a:pt x="20408" y="2215"/>
                  <a:pt x="20408" y="2095"/>
                </a:cubicBezTo>
                <a:cubicBezTo>
                  <a:pt x="20408" y="1975"/>
                  <a:pt x="20347" y="1877"/>
                  <a:pt x="20271" y="1877"/>
                </a:cubicBezTo>
                <a:close/>
                <a:moveTo>
                  <a:pt x="20641" y="1877"/>
                </a:moveTo>
                <a:cubicBezTo>
                  <a:pt x="20565" y="1877"/>
                  <a:pt x="20502" y="1975"/>
                  <a:pt x="20502" y="2095"/>
                </a:cubicBezTo>
                <a:cubicBezTo>
                  <a:pt x="20502" y="2215"/>
                  <a:pt x="20565" y="2312"/>
                  <a:pt x="20641" y="2312"/>
                </a:cubicBezTo>
                <a:cubicBezTo>
                  <a:pt x="20717" y="2312"/>
                  <a:pt x="20778" y="2215"/>
                  <a:pt x="20778" y="2095"/>
                </a:cubicBezTo>
                <a:cubicBezTo>
                  <a:pt x="20778" y="1975"/>
                  <a:pt x="20717" y="1877"/>
                  <a:pt x="20641" y="1877"/>
                </a:cubicBezTo>
                <a:close/>
                <a:moveTo>
                  <a:pt x="21052" y="1877"/>
                </a:moveTo>
                <a:cubicBezTo>
                  <a:pt x="20975" y="1877"/>
                  <a:pt x="20913" y="1975"/>
                  <a:pt x="20913" y="2095"/>
                </a:cubicBezTo>
                <a:cubicBezTo>
                  <a:pt x="20913" y="2215"/>
                  <a:pt x="20975" y="2312"/>
                  <a:pt x="21052" y="2312"/>
                </a:cubicBezTo>
                <a:cubicBezTo>
                  <a:pt x="21128" y="2312"/>
                  <a:pt x="21189" y="2215"/>
                  <a:pt x="21189" y="2095"/>
                </a:cubicBezTo>
                <a:cubicBezTo>
                  <a:pt x="21189" y="1975"/>
                  <a:pt x="21128" y="1877"/>
                  <a:pt x="21052" y="1877"/>
                </a:cubicBezTo>
                <a:close/>
                <a:moveTo>
                  <a:pt x="9219" y="2524"/>
                </a:moveTo>
                <a:cubicBezTo>
                  <a:pt x="9142" y="2524"/>
                  <a:pt x="9080" y="2622"/>
                  <a:pt x="9080" y="2742"/>
                </a:cubicBezTo>
                <a:cubicBezTo>
                  <a:pt x="9080" y="2863"/>
                  <a:pt x="9142" y="2959"/>
                  <a:pt x="9219" y="2959"/>
                </a:cubicBezTo>
                <a:cubicBezTo>
                  <a:pt x="9295" y="2959"/>
                  <a:pt x="9356" y="2863"/>
                  <a:pt x="9356" y="2742"/>
                </a:cubicBezTo>
                <a:cubicBezTo>
                  <a:pt x="9356" y="2622"/>
                  <a:pt x="9295" y="2524"/>
                  <a:pt x="9219" y="2524"/>
                </a:cubicBezTo>
                <a:close/>
                <a:moveTo>
                  <a:pt x="9589" y="2524"/>
                </a:moveTo>
                <a:cubicBezTo>
                  <a:pt x="9512" y="2524"/>
                  <a:pt x="9450" y="2622"/>
                  <a:pt x="9450" y="2742"/>
                </a:cubicBezTo>
                <a:cubicBezTo>
                  <a:pt x="9450" y="2863"/>
                  <a:pt x="9512" y="2959"/>
                  <a:pt x="9589" y="2959"/>
                </a:cubicBezTo>
                <a:cubicBezTo>
                  <a:pt x="9665" y="2959"/>
                  <a:pt x="9726" y="2863"/>
                  <a:pt x="9726" y="2742"/>
                </a:cubicBezTo>
                <a:cubicBezTo>
                  <a:pt x="9726" y="2622"/>
                  <a:pt x="9665" y="2524"/>
                  <a:pt x="9589" y="2524"/>
                </a:cubicBezTo>
                <a:close/>
                <a:moveTo>
                  <a:pt x="13163" y="2524"/>
                </a:moveTo>
                <a:cubicBezTo>
                  <a:pt x="13087" y="2524"/>
                  <a:pt x="13024" y="2622"/>
                  <a:pt x="13024" y="2742"/>
                </a:cubicBezTo>
                <a:cubicBezTo>
                  <a:pt x="13024" y="2862"/>
                  <a:pt x="13087" y="2959"/>
                  <a:pt x="13163" y="2959"/>
                </a:cubicBezTo>
                <a:cubicBezTo>
                  <a:pt x="13239" y="2959"/>
                  <a:pt x="13301" y="2862"/>
                  <a:pt x="13301" y="2742"/>
                </a:cubicBezTo>
                <a:cubicBezTo>
                  <a:pt x="13301" y="2622"/>
                  <a:pt x="13239" y="2524"/>
                  <a:pt x="13163" y="2524"/>
                </a:cubicBezTo>
                <a:close/>
                <a:moveTo>
                  <a:pt x="13574" y="2524"/>
                </a:moveTo>
                <a:cubicBezTo>
                  <a:pt x="13498" y="2524"/>
                  <a:pt x="13435" y="2622"/>
                  <a:pt x="13435" y="2742"/>
                </a:cubicBezTo>
                <a:cubicBezTo>
                  <a:pt x="13435" y="2862"/>
                  <a:pt x="13498" y="2959"/>
                  <a:pt x="13574" y="2959"/>
                </a:cubicBezTo>
                <a:cubicBezTo>
                  <a:pt x="13650" y="2959"/>
                  <a:pt x="13711" y="2862"/>
                  <a:pt x="13711" y="2742"/>
                </a:cubicBezTo>
                <a:cubicBezTo>
                  <a:pt x="13711" y="2622"/>
                  <a:pt x="13650" y="2524"/>
                  <a:pt x="13574" y="2524"/>
                </a:cubicBezTo>
                <a:close/>
                <a:moveTo>
                  <a:pt x="13985" y="2524"/>
                </a:moveTo>
                <a:cubicBezTo>
                  <a:pt x="13908" y="2524"/>
                  <a:pt x="13846" y="2622"/>
                  <a:pt x="13846" y="2742"/>
                </a:cubicBezTo>
                <a:cubicBezTo>
                  <a:pt x="13846" y="2862"/>
                  <a:pt x="13908" y="2959"/>
                  <a:pt x="13985" y="2959"/>
                </a:cubicBezTo>
                <a:cubicBezTo>
                  <a:pt x="14061" y="2959"/>
                  <a:pt x="14122" y="2862"/>
                  <a:pt x="14122" y="2742"/>
                </a:cubicBezTo>
                <a:cubicBezTo>
                  <a:pt x="14122" y="2622"/>
                  <a:pt x="14061" y="2524"/>
                  <a:pt x="13985" y="2524"/>
                </a:cubicBezTo>
                <a:close/>
                <a:moveTo>
                  <a:pt x="17107" y="2524"/>
                </a:moveTo>
                <a:cubicBezTo>
                  <a:pt x="17031" y="2524"/>
                  <a:pt x="16969" y="2623"/>
                  <a:pt x="16969" y="2742"/>
                </a:cubicBezTo>
                <a:cubicBezTo>
                  <a:pt x="16969" y="2863"/>
                  <a:pt x="17031" y="2959"/>
                  <a:pt x="17107" y="2959"/>
                </a:cubicBezTo>
                <a:cubicBezTo>
                  <a:pt x="17184" y="2959"/>
                  <a:pt x="17245" y="2863"/>
                  <a:pt x="17245" y="2742"/>
                </a:cubicBezTo>
                <a:cubicBezTo>
                  <a:pt x="17245" y="2623"/>
                  <a:pt x="17184" y="2524"/>
                  <a:pt x="17107" y="2524"/>
                </a:cubicBezTo>
                <a:close/>
                <a:moveTo>
                  <a:pt x="17477" y="2524"/>
                </a:moveTo>
                <a:cubicBezTo>
                  <a:pt x="17401" y="2524"/>
                  <a:pt x="17339" y="2623"/>
                  <a:pt x="17339" y="2742"/>
                </a:cubicBezTo>
                <a:cubicBezTo>
                  <a:pt x="17339" y="2863"/>
                  <a:pt x="17401" y="2959"/>
                  <a:pt x="17477" y="2959"/>
                </a:cubicBezTo>
                <a:cubicBezTo>
                  <a:pt x="17553" y="2959"/>
                  <a:pt x="17615" y="2863"/>
                  <a:pt x="17615" y="2742"/>
                </a:cubicBezTo>
                <a:cubicBezTo>
                  <a:pt x="17615" y="2623"/>
                  <a:pt x="17553" y="2524"/>
                  <a:pt x="17477" y="2524"/>
                </a:cubicBezTo>
                <a:close/>
                <a:moveTo>
                  <a:pt x="17888" y="2524"/>
                </a:moveTo>
                <a:cubicBezTo>
                  <a:pt x="17812" y="2524"/>
                  <a:pt x="17749" y="2623"/>
                  <a:pt x="17749" y="2742"/>
                </a:cubicBezTo>
                <a:cubicBezTo>
                  <a:pt x="17749" y="2863"/>
                  <a:pt x="17812" y="2959"/>
                  <a:pt x="17888" y="2959"/>
                </a:cubicBezTo>
                <a:cubicBezTo>
                  <a:pt x="17964" y="2959"/>
                  <a:pt x="18025" y="2863"/>
                  <a:pt x="18025" y="2742"/>
                </a:cubicBezTo>
                <a:cubicBezTo>
                  <a:pt x="18025" y="2623"/>
                  <a:pt x="17964" y="2524"/>
                  <a:pt x="17888" y="2524"/>
                </a:cubicBezTo>
                <a:close/>
                <a:moveTo>
                  <a:pt x="18258" y="2524"/>
                </a:moveTo>
                <a:cubicBezTo>
                  <a:pt x="18182" y="2524"/>
                  <a:pt x="18119" y="2623"/>
                  <a:pt x="18119" y="2742"/>
                </a:cubicBezTo>
                <a:cubicBezTo>
                  <a:pt x="18119" y="2863"/>
                  <a:pt x="18182" y="2959"/>
                  <a:pt x="18258" y="2959"/>
                </a:cubicBezTo>
                <a:cubicBezTo>
                  <a:pt x="18334" y="2959"/>
                  <a:pt x="18395" y="2863"/>
                  <a:pt x="18395" y="2742"/>
                </a:cubicBezTo>
                <a:cubicBezTo>
                  <a:pt x="18395" y="2623"/>
                  <a:pt x="18334" y="2524"/>
                  <a:pt x="18258" y="2524"/>
                </a:cubicBezTo>
                <a:close/>
                <a:moveTo>
                  <a:pt x="18669" y="2524"/>
                </a:moveTo>
                <a:cubicBezTo>
                  <a:pt x="18592" y="2524"/>
                  <a:pt x="18530" y="2623"/>
                  <a:pt x="18530" y="2742"/>
                </a:cubicBezTo>
                <a:cubicBezTo>
                  <a:pt x="18530" y="2863"/>
                  <a:pt x="18592" y="2959"/>
                  <a:pt x="18669" y="2959"/>
                </a:cubicBezTo>
                <a:cubicBezTo>
                  <a:pt x="18745" y="2959"/>
                  <a:pt x="18806" y="2863"/>
                  <a:pt x="18806" y="2742"/>
                </a:cubicBezTo>
                <a:cubicBezTo>
                  <a:pt x="18806" y="2623"/>
                  <a:pt x="18745" y="2524"/>
                  <a:pt x="18669" y="2524"/>
                </a:cubicBezTo>
                <a:close/>
                <a:moveTo>
                  <a:pt x="19080" y="2524"/>
                </a:moveTo>
                <a:cubicBezTo>
                  <a:pt x="19003" y="2524"/>
                  <a:pt x="18941" y="2623"/>
                  <a:pt x="18941" y="2742"/>
                </a:cubicBezTo>
                <a:cubicBezTo>
                  <a:pt x="18941" y="2863"/>
                  <a:pt x="19003" y="2959"/>
                  <a:pt x="19080" y="2959"/>
                </a:cubicBezTo>
                <a:cubicBezTo>
                  <a:pt x="19156" y="2959"/>
                  <a:pt x="19217" y="2863"/>
                  <a:pt x="19217" y="2742"/>
                </a:cubicBezTo>
                <a:cubicBezTo>
                  <a:pt x="19217" y="2623"/>
                  <a:pt x="19156" y="2524"/>
                  <a:pt x="19080" y="2524"/>
                </a:cubicBezTo>
                <a:close/>
                <a:moveTo>
                  <a:pt x="19449" y="2524"/>
                </a:moveTo>
                <a:cubicBezTo>
                  <a:pt x="19373" y="2524"/>
                  <a:pt x="19311" y="2623"/>
                  <a:pt x="19311" y="2742"/>
                </a:cubicBezTo>
                <a:cubicBezTo>
                  <a:pt x="19311" y="2863"/>
                  <a:pt x="19373" y="2959"/>
                  <a:pt x="19449" y="2959"/>
                </a:cubicBezTo>
                <a:cubicBezTo>
                  <a:pt x="19526" y="2959"/>
                  <a:pt x="19587" y="2863"/>
                  <a:pt x="19587" y="2742"/>
                </a:cubicBezTo>
                <a:cubicBezTo>
                  <a:pt x="19587" y="2623"/>
                  <a:pt x="19526" y="2524"/>
                  <a:pt x="19449" y="2524"/>
                </a:cubicBezTo>
                <a:close/>
                <a:moveTo>
                  <a:pt x="19860" y="2524"/>
                </a:moveTo>
                <a:cubicBezTo>
                  <a:pt x="19784" y="2524"/>
                  <a:pt x="19722" y="2623"/>
                  <a:pt x="19722" y="2742"/>
                </a:cubicBezTo>
                <a:cubicBezTo>
                  <a:pt x="19722" y="2863"/>
                  <a:pt x="19784" y="2959"/>
                  <a:pt x="19860" y="2959"/>
                </a:cubicBezTo>
                <a:cubicBezTo>
                  <a:pt x="19937" y="2959"/>
                  <a:pt x="19998" y="2863"/>
                  <a:pt x="19998" y="2742"/>
                </a:cubicBezTo>
                <a:cubicBezTo>
                  <a:pt x="19998" y="2623"/>
                  <a:pt x="19937" y="2524"/>
                  <a:pt x="19860" y="2524"/>
                </a:cubicBezTo>
                <a:close/>
                <a:moveTo>
                  <a:pt x="20271" y="2524"/>
                </a:moveTo>
                <a:cubicBezTo>
                  <a:pt x="20195" y="2524"/>
                  <a:pt x="20132" y="2623"/>
                  <a:pt x="20132" y="2742"/>
                </a:cubicBezTo>
                <a:cubicBezTo>
                  <a:pt x="20132" y="2863"/>
                  <a:pt x="20195" y="2959"/>
                  <a:pt x="20271" y="2959"/>
                </a:cubicBezTo>
                <a:cubicBezTo>
                  <a:pt x="20347" y="2959"/>
                  <a:pt x="20408" y="2863"/>
                  <a:pt x="20408" y="2742"/>
                </a:cubicBezTo>
                <a:cubicBezTo>
                  <a:pt x="20408" y="2623"/>
                  <a:pt x="20347" y="2524"/>
                  <a:pt x="20271" y="2524"/>
                </a:cubicBezTo>
                <a:close/>
                <a:moveTo>
                  <a:pt x="20641" y="2524"/>
                </a:moveTo>
                <a:cubicBezTo>
                  <a:pt x="20565" y="2524"/>
                  <a:pt x="20502" y="2623"/>
                  <a:pt x="20502" y="2742"/>
                </a:cubicBezTo>
                <a:cubicBezTo>
                  <a:pt x="20502" y="2863"/>
                  <a:pt x="20565" y="2959"/>
                  <a:pt x="20641" y="2959"/>
                </a:cubicBezTo>
                <a:cubicBezTo>
                  <a:pt x="20717" y="2959"/>
                  <a:pt x="20778" y="2863"/>
                  <a:pt x="20778" y="2742"/>
                </a:cubicBezTo>
                <a:cubicBezTo>
                  <a:pt x="20778" y="2623"/>
                  <a:pt x="20717" y="2524"/>
                  <a:pt x="20641" y="2524"/>
                </a:cubicBezTo>
                <a:close/>
                <a:moveTo>
                  <a:pt x="2070" y="3107"/>
                </a:moveTo>
                <a:cubicBezTo>
                  <a:pt x="1994" y="3107"/>
                  <a:pt x="1931" y="3205"/>
                  <a:pt x="1931" y="3325"/>
                </a:cubicBezTo>
                <a:cubicBezTo>
                  <a:pt x="1931" y="3445"/>
                  <a:pt x="1994" y="3541"/>
                  <a:pt x="2070" y="3541"/>
                </a:cubicBezTo>
                <a:cubicBezTo>
                  <a:pt x="2146" y="3541"/>
                  <a:pt x="2207" y="3445"/>
                  <a:pt x="2207" y="3325"/>
                </a:cubicBezTo>
                <a:cubicBezTo>
                  <a:pt x="2207" y="3205"/>
                  <a:pt x="2146" y="3107"/>
                  <a:pt x="2070" y="3107"/>
                </a:cubicBezTo>
                <a:close/>
                <a:moveTo>
                  <a:pt x="2481" y="3107"/>
                </a:moveTo>
                <a:cubicBezTo>
                  <a:pt x="2404" y="3107"/>
                  <a:pt x="2342" y="3205"/>
                  <a:pt x="2342" y="3325"/>
                </a:cubicBezTo>
                <a:cubicBezTo>
                  <a:pt x="2342" y="3445"/>
                  <a:pt x="2404" y="3541"/>
                  <a:pt x="2481" y="3541"/>
                </a:cubicBezTo>
                <a:cubicBezTo>
                  <a:pt x="2557" y="3541"/>
                  <a:pt x="2618" y="3445"/>
                  <a:pt x="2618" y="3325"/>
                </a:cubicBezTo>
                <a:cubicBezTo>
                  <a:pt x="2618" y="3205"/>
                  <a:pt x="2557" y="3107"/>
                  <a:pt x="2481" y="3107"/>
                </a:cubicBezTo>
                <a:close/>
                <a:moveTo>
                  <a:pt x="2891" y="3107"/>
                </a:moveTo>
                <a:cubicBezTo>
                  <a:pt x="2815" y="3107"/>
                  <a:pt x="2753" y="3205"/>
                  <a:pt x="2753" y="3325"/>
                </a:cubicBezTo>
                <a:cubicBezTo>
                  <a:pt x="2753" y="3445"/>
                  <a:pt x="2815" y="3541"/>
                  <a:pt x="2891" y="3541"/>
                </a:cubicBezTo>
                <a:cubicBezTo>
                  <a:pt x="2968" y="3541"/>
                  <a:pt x="3029" y="3445"/>
                  <a:pt x="3029" y="3325"/>
                </a:cubicBezTo>
                <a:cubicBezTo>
                  <a:pt x="3029" y="3205"/>
                  <a:pt x="2968" y="3107"/>
                  <a:pt x="2891" y="3107"/>
                </a:cubicBezTo>
                <a:close/>
                <a:moveTo>
                  <a:pt x="3302" y="3107"/>
                </a:moveTo>
                <a:cubicBezTo>
                  <a:pt x="3226" y="3107"/>
                  <a:pt x="3164" y="3205"/>
                  <a:pt x="3164" y="3325"/>
                </a:cubicBezTo>
                <a:cubicBezTo>
                  <a:pt x="3164" y="3445"/>
                  <a:pt x="3226" y="3541"/>
                  <a:pt x="3302" y="3541"/>
                </a:cubicBezTo>
                <a:cubicBezTo>
                  <a:pt x="3379" y="3541"/>
                  <a:pt x="3440" y="3445"/>
                  <a:pt x="3440" y="3325"/>
                </a:cubicBezTo>
                <a:cubicBezTo>
                  <a:pt x="3440" y="3205"/>
                  <a:pt x="3379" y="3107"/>
                  <a:pt x="3302" y="3107"/>
                </a:cubicBezTo>
                <a:close/>
                <a:moveTo>
                  <a:pt x="3713" y="3107"/>
                </a:moveTo>
                <a:cubicBezTo>
                  <a:pt x="3637" y="3107"/>
                  <a:pt x="3575" y="3205"/>
                  <a:pt x="3575" y="3325"/>
                </a:cubicBezTo>
                <a:cubicBezTo>
                  <a:pt x="3575" y="3445"/>
                  <a:pt x="3637" y="3541"/>
                  <a:pt x="3713" y="3541"/>
                </a:cubicBezTo>
                <a:cubicBezTo>
                  <a:pt x="3790" y="3541"/>
                  <a:pt x="3851" y="3445"/>
                  <a:pt x="3851" y="3325"/>
                </a:cubicBezTo>
                <a:cubicBezTo>
                  <a:pt x="3851" y="3205"/>
                  <a:pt x="3790" y="3107"/>
                  <a:pt x="3713" y="3107"/>
                </a:cubicBezTo>
                <a:close/>
                <a:moveTo>
                  <a:pt x="4083" y="3107"/>
                </a:moveTo>
                <a:cubicBezTo>
                  <a:pt x="4007" y="3107"/>
                  <a:pt x="3944" y="3205"/>
                  <a:pt x="3944" y="3325"/>
                </a:cubicBezTo>
                <a:cubicBezTo>
                  <a:pt x="3944" y="3445"/>
                  <a:pt x="4007" y="3541"/>
                  <a:pt x="4083" y="3541"/>
                </a:cubicBezTo>
                <a:cubicBezTo>
                  <a:pt x="4159" y="3541"/>
                  <a:pt x="4220" y="3445"/>
                  <a:pt x="4220" y="3325"/>
                </a:cubicBezTo>
                <a:cubicBezTo>
                  <a:pt x="4220" y="3205"/>
                  <a:pt x="4159" y="3107"/>
                  <a:pt x="4083" y="3107"/>
                </a:cubicBezTo>
                <a:close/>
                <a:moveTo>
                  <a:pt x="4494" y="3107"/>
                </a:moveTo>
                <a:cubicBezTo>
                  <a:pt x="4418" y="3107"/>
                  <a:pt x="4355" y="3205"/>
                  <a:pt x="4355" y="3325"/>
                </a:cubicBezTo>
                <a:cubicBezTo>
                  <a:pt x="4355" y="3445"/>
                  <a:pt x="4418" y="3541"/>
                  <a:pt x="4494" y="3541"/>
                </a:cubicBezTo>
                <a:cubicBezTo>
                  <a:pt x="4570" y="3541"/>
                  <a:pt x="4631" y="3445"/>
                  <a:pt x="4631" y="3325"/>
                </a:cubicBezTo>
                <a:cubicBezTo>
                  <a:pt x="4631" y="3205"/>
                  <a:pt x="4570" y="3107"/>
                  <a:pt x="4494" y="3107"/>
                </a:cubicBezTo>
                <a:close/>
                <a:moveTo>
                  <a:pt x="4864" y="3107"/>
                </a:moveTo>
                <a:cubicBezTo>
                  <a:pt x="4787" y="3107"/>
                  <a:pt x="4725" y="3205"/>
                  <a:pt x="4725" y="3325"/>
                </a:cubicBezTo>
                <a:cubicBezTo>
                  <a:pt x="4725" y="3445"/>
                  <a:pt x="4787" y="3541"/>
                  <a:pt x="4864" y="3541"/>
                </a:cubicBezTo>
                <a:cubicBezTo>
                  <a:pt x="4940" y="3541"/>
                  <a:pt x="5001" y="3445"/>
                  <a:pt x="5001" y="3325"/>
                </a:cubicBezTo>
                <a:cubicBezTo>
                  <a:pt x="5001" y="3205"/>
                  <a:pt x="4940" y="3107"/>
                  <a:pt x="4864" y="3107"/>
                </a:cubicBezTo>
                <a:close/>
                <a:moveTo>
                  <a:pt x="5274" y="3107"/>
                </a:moveTo>
                <a:cubicBezTo>
                  <a:pt x="5198" y="3107"/>
                  <a:pt x="5136" y="3205"/>
                  <a:pt x="5136" y="3325"/>
                </a:cubicBezTo>
                <a:cubicBezTo>
                  <a:pt x="5136" y="3445"/>
                  <a:pt x="5198" y="3541"/>
                  <a:pt x="5274" y="3541"/>
                </a:cubicBezTo>
                <a:cubicBezTo>
                  <a:pt x="5351" y="3541"/>
                  <a:pt x="5412" y="3445"/>
                  <a:pt x="5412" y="3325"/>
                </a:cubicBezTo>
                <a:cubicBezTo>
                  <a:pt x="5412" y="3205"/>
                  <a:pt x="5351" y="3107"/>
                  <a:pt x="5274" y="3107"/>
                </a:cubicBezTo>
                <a:close/>
                <a:moveTo>
                  <a:pt x="17107" y="3107"/>
                </a:moveTo>
                <a:cubicBezTo>
                  <a:pt x="17031" y="3107"/>
                  <a:pt x="16969" y="3205"/>
                  <a:pt x="16969" y="3325"/>
                </a:cubicBezTo>
                <a:cubicBezTo>
                  <a:pt x="16969" y="3445"/>
                  <a:pt x="17031" y="3541"/>
                  <a:pt x="17107" y="3541"/>
                </a:cubicBezTo>
                <a:cubicBezTo>
                  <a:pt x="17184" y="3541"/>
                  <a:pt x="17245" y="3445"/>
                  <a:pt x="17245" y="3325"/>
                </a:cubicBezTo>
                <a:cubicBezTo>
                  <a:pt x="17245" y="3205"/>
                  <a:pt x="17184" y="3107"/>
                  <a:pt x="17107" y="3107"/>
                </a:cubicBezTo>
                <a:close/>
                <a:moveTo>
                  <a:pt x="17477" y="3107"/>
                </a:moveTo>
                <a:cubicBezTo>
                  <a:pt x="17401" y="3107"/>
                  <a:pt x="17339" y="3205"/>
                  <a:pt x="17339" y="3325"/>
                </a:cubicBezTo>
                <a:cubicBezTo>
                  <a:pt x="17339" y="3445"/>
                  <a:pt x="17401" y="3541"/>
                  <a:pt x="17477" y="3541"/>
                </a:cubicBezTo>
                <a:cubicBezTo>
                  <a:pt x="17553" y="3541"/>
                  <a:pt x="17615" y="3445"/>
                  <a:pt x="17615" y="3325"/>
                </a:cubicBezTo>
                <a:cubicBezTo>
                  <a:pt x="17615" y="3205"/>
                  <a:pt x="17553" y="3107"/>
                  <a:pt x="17477" y="3107"/>
                </a:cubicBezTo>
                <a:close/>
                <a:moveTo>
                  <a:pt x="17888" y="3107"/>
                </a:moveTo>
                <a:cubicBezTo>
                  <a:pt x="17812" y="3107"/>
                  <a:pt x="17749" y="3205"/>
                  <a:pt x="17749" y="3325"/>
                </a:cubicBezTo>
                <a:cubicBezTo>
                  <a:pt x="17749" y="3445"/>
                  <a:pt x="17812" y="3541"/>
                  <a:pt x="17888" y="3541"/>
                </a:cubicBezTo>
                <a:cubicBezTo>
                  <a:pt x="17964" y="3541"/>
                  <a:pt x="18025" y="3445"/>
                  <a:pt x="18025" y="3325"/>
                </a:cubicBezTo>
                <a:cubicBezTo>
                  <a:pt x="18025" y="3205"/>
                  <a:pt x="17964" y="3107"/>
                  <a:pt x="17888" y="3107"/>
                </a:cubicBezTo>
                <a:close/>
                <a:moveTo>
                  <a:pt x="18258" y="3107"/>
                </a:moveTo>
                <a:cubicBezTo>
                  <a:pt x="18182" y="3107"/>
                  <a:pt x="18119" y="3205"/>
                  <a:pt x="18119" y="3325"/>
                </a:cubicBezTo>
                <a:cubicBezTo>
                  <a:pt x="18119" y="3445"/>
                  <a:pt x="18182" y="3541"/>
                  <a:pt x="18258" y="3541"/>
                </a:cubicBezTo>
                <a:cubicBezTo>
                  <a:pt x="18334" y="3541"/>
                  <a:pt x="18395" y="3445"/>
                  <a:pt x="18395" y="3325"/>
                </a:cubicBezTo>
                <a:cubicBezTo>
                  <a:pt x="18395" y="3205"/>
                  <a:pt x="18334" y="3107"/>
                  <a:pt x="18258" y="3107"/>
                </a:cubicBezTo>
                <a:close/>
                <a:moveTo>
                  <a:pt x="18669" y="3107"/>
                </a:moveTo>
                <a:cubicBezTo>
                  <a:pt x="18592" y="3107"/>
                  <a:pt x="18530" y="3205"/>
                  <a:pt x="18530" y="3325"/>
                </a:cubicBezTo>
                <a:cubicBezTo>
                  <a:pt x="18530" y="3445"/>
                  <a:pt x="18592" y="3541"/>
                  <a:pt x="18669" y="3541"/>
                </a:cubicBezTo>
                <a:cubicBezTo>
                  <a:pt x="18745" y="3541"/>
                  <a:pt x="18806" y="3445"/>
                  <a:pt x="18806" y="3325"/>
                </a:cubicBezTo>
                <a:cubicBezTo>
                  <a:pt x="18806" y="3205"/>
                  <a:pt x="18745" y="3107"/>
                  <a:pt x="18669" y="3107"/>
                </a:cubicBezTo>
                <a:close/>
                <a:moveTo>
                  <a:pt x="19080" y="3107"/>
                </a:moveTo>
                <a:cubicBezTo>
                  <a:pt x="19003" y="3107"/>
                  <a:pt x="18941" y="3205"/>
                  <a:pt x="18941" y="3325"/>
                </a:cubicBezTo>
                <a:cubicBezTo>
                  <a:pt x="18941" y="3445"/>
                  <a:pt x="19003" y="3541"/>
                  <a:pt x="19080" y="3541"/>
                </a:cubicBezTo>
                <a:cubicBezTo>
                  <a:pt x="19156" y="3541"/>
                  <a:pt x="19217" y="3445"/>
                  <a:pt x="19217" y="3325"/>
                </a:cubicBezTo>
                <a:cubicBezTo>
                  <a:pt x="19217" y="3205"/>
                  <a:pt x="19156" y="3107"/>
                  <a:pt x="19080" y="3107"/>
                </a:cubicBezTo>
                <a:close/>
                <a:moveTo>
                  <a:pt x="19449" y="3107"/>
                </a:moveTo>
                <a:cubicBezTo>
                  <a:pt x="19373" y="3107"/>
                  <a:pt x="19311" y="3205"/>
                  <a:pt x="19311" y="3325"/>
                </a:cubicBezTo>
                <a:cubicBezTo>
                  <a:pt x="19311" y="3445"/>
                  <a:pt x="19373" y="3541"/>
                  <a:pt x="19449" y="3541"/>
                </a:cubicBezTo>
                <a:cubicBezTo>
                  <a:pt x="19526" y="3541"/>
                  <a:pt x="19587" y="3445"/>
                  <a:pt x="19587" y="3325"/>
                </a:cubicBezTo>
                <a:cubicBezTo>
                  <a:pt x="19587" y="3205"/>
                  <a:pt x="19526" y="3107"/>
                  <a:pt x="19449" y="3107"/>
                </a:cubicBezTo>
                <a:close/>
                <a:moveTo>
                  <a:pt x="19860" y="3107"/>
                </a:moveTo>
                <a:cubicBezTo>
                  <a:pt x="19784" y="3107"/>
                  <a:pt x="19722" y="3205"/>
                  <a:pt x="19722" y="3325"/>
                </a:cubicBezTo>
                <a:cubicBezTo>
                  <a:pt x="19722" y="3445"/>
                  <a:pt x="19784" y="3541"/>
                  <a:pt x="19860" y="3541"/>
                </a:cubicBezTo>
                <a:cubicBezTo>
                  <a:pt x="19937" y="3541"/>
                  <a:pt x="19998" y="3445"/>
                  <a:pt x="19998" y="3325"/>
                </a:cubicBezTo>
                <a:cubicBezTo>
                  <a:pt x="19998" y="3205"/>
                  <a:pt x="19937" y="3107"/>
                  <a:pt x="19860" y="3107"/>
                </a:cubicBezTo>
                <a:close/>
                <a:moveTo>
                  <a:pt x="20271" y="3107"/>
                </a:moveTo>
                <a:cubicBezTo>
                  <a:pt x="20195" y="3107"/>
                  <a:pt x="20132" y="3205"/>
                  <a:pt x="20132" y="3325"/>
                </a:cubicBezTo>
                <a:cubicBezTo>
                  <a:pt x="20132" y="3445"/>
                  <a:pt x="20195" y="3541"/>
                  <a:pt x="20271" y="3541"/>
                </a:cubicBezTo>
                <a:cubicBezTo>
                  <a:pt x="20347" y="3541"/>
                  <a:pt x="20408" y="3445"/>
                  <a:pt x="20408" y="3325"/>
                </a:cubicBezTo>
                <a:cubicBezTo>
                  <a:pt x="20408" y="3205"/>
                  <a:pt x="20347" y="3107"/>
                  <a:pt x="20271" y="3107"/>
                </a:cubicBezTo>
                <a:close/>
                <a:moveTo>
                  <a:pt x="6055" y="3171"/>
                </a:moveTo>
                <a:cubicBezTo>
                  <a:pt x="5979" y="3171"/>
                  <a:pt x="5916" y="3269"/>
                  <a:pt x="5916" y="3390"/>
                </a:cubicBezTo>
                <a:cubicBezTo>
                  <a:pt x="5916" y="3510"/>
                  <a:pt x="5979" y="3608"/>
                  <a:pt x="6055" y="3608"/>
                </a:cubicBezTo>
                <a:cubicBezTo>
                  <a:pt x="6131" y="3608"/>
                  <a:pt x="6193" y="3510"/>
                  <a:pt x="6193" y="3390"/>
                </a:cubicBezTo>
                <a:cubicBezTo>
                  <a:pt x="6193" y="3269"/>
                  <a:pt x="6131" y="3171"/>
                  <a:pt x="6055" y="3171"/>
                </a:cubicBezTo>
                <a:close/>
                <a:moveTo>
                  <a:pt x="6466" y="3171"/>
                </a:moveTo>
                <a:cubicBezTo>
                  <a:pt x="6390" y="3171"/>
                  <a:pt x="6327" y="3269"/>
                  <a:pt x="6327" y="3390"/>
                </a:cubicBezTo>
                <a:cubicBezTo>
                  <a:pt x="6327" y="3510"/>
                  <a:pt x="6390" y="3608"/>
                  <a:pt x="6466" y="3608"/>
                </a:cubicBezTo>
                <a:cubicBezTo>
                  <a:pt x="6542" y="3608"/>
                  <a:pt x="6603" y="3510"/>
                  <a:pt x="6603" y="3390"/>
                </a:cubicBezTo>
                <a:cubicBezTo>
                  <a:pt x="6603" y="3269"/>
                  <a:pt x="6542" y="3171"/>
                  <a:pt x="6466" y="3171"/>
                </a:cubicBezTo>
                <a:close/>
                <a:moveTo>
                  <a:pt x="6877" y="3171"/>
                </a:moveTo>
                <a:cubicBezTo>
                  <a:pt x="6801" y="3171"/>
                  <a:pt x="6738" y="3269"/>
                  <a:pt x="6738" y="3390"/>
                </a:cubicBezTo>
                <a:cubicBezTo>
                  <a:pt x="6738" y="3510"/>
                  <a:pt x="6801" y="3608"/>
                  <a:pt x="6877" y="3608"/>
                </a:cubicBezTo>
                <a:cubicBezTo>
                  <a:pt x="6953" y="3608"/>
                  <a:pt x="7014" y="3510"/>
                  <a:pt x="7014" y="3390"/>
                </a:cubicBezTo>
                <a:cubicBezTo>
                  <a:pt x="7014" y="3269"/>
                  <a:pt x="6953" y="3171"/>
                  <a:pt x="6877" y="3171"/>
                </a:cubicBezTo>
                <a:close/>
                <a:moveTo>
                  <a:pt x="7247" y="3171"/>
                </a:moveTo>
                <a:cubicBezTo>
                  <a:pt x="7170" y="3171"/>
                  <a:pt x="7108" y="3269"/>
                  <a:pt x="7108" y="3390"/>
                </a:cubicBezTo>
                <a:cubicBezTo>
                  <a:pt x="7108" y="3510"/>
                  <a:pt x="7170" y="3608"/>
                  <a:pt x="7247" y="3608"/>
                </a:cubicBezTo>
                <a:cubicBezTo>
                  <a:pt x="7323" y="3608"/>
                  <a:pt x="7384" y="3510"/>
                  <a:pt x="7384" y="3390"/>
                </a:cubicBezTo>
                <a:cubicBezTo>
                  <a:pt x="7384" y="3269"/>
                  <a:pt x="7323" y="3171"/>
                  <a:pt x="7247" y="3171"/>
                </a:cubicBezTo>
                <a:close/>
                <a:moveTo>
                  <a:pt x="7658" y="3171"/>
                </a:moveTo>
                <a:cubicBezTo>
                  <a:pt x="7581" y="3171"/>
                  <a:pt x="7519" y="3269"/>
                  <a:pt x="7519" y="3390"/>
                </a:cubicBezTo>
                <a:cubicBezTo>
                  <a:pt x="7519" y="3510"/>
                  <a:pt x="7581" y="3608"/>
                  <a:pt x="7658" y="3608"/>
                </a:cubicBezTo>
                <a:cubicBezTo>
                  <a:pt x="7734" y="3608"/>
                  <a:pt x="7795" y="3510"/>
                  <a:pt x="7795" y="3390"/>
                </a:cubicBezTo>
                <a:cubicBezTo>
                  <a:pt x="7795" y="3269"/>
                  <a:pt x="7734" y="3171"/>
                  <a:pt x="7658" y="3171"/>
                </a:cubicBezTo>
                <a:close/>
                <a:moveTo>
                  <a:pt x="8849" y="3171"/>
                </a:moveTo>
                <a:cubicBezTo>
                  <a:pt x="8773" y="3171"/>
                  <a:pt x="8710" y="3269"/>
                  <a:pt x="8710" y="3390"/>
                </a:cubicBezTo>
                <a:cubicBezTo>
                  <a:pt x="8710" y="3510"/>
                  <a:pt x="8773" y="3608"/>
                  <a:pt x="8849" y="3608"/>
                </a:cubicBezTo>
                <a:cubicBezTo>
                  <a:pt x="8925" y="3608"/>
                  <a:pt x="8986" y="3510"/>
                  <a:pt x="8986" y="3390"/>
                </a:cubicBezTo>
                <a:cubicBezTo>
                  <a:pt x="8986" y="3269"/>
                  <a:pt x="8925" y="3171"/>
                  <a:pt x="8849" y="3171"/>
                </a:cubicBezTo>
                <a:close/>
                <a:moveTo>
                  <a:pt x="9219" y="3171"/>
                </a:moveTo>
                <a:cubicBezTo>
                  <a:pt x="9142" y="3171"/>
                  <a:pt x="9080" y="3269"/>
                  <a:pt x="9080" y="3390"/>
                </a:cubicBezTo>
                <a:cubicBezTo>
                  <a:pt x="9080" y="3510"/>
                  <a:pt x="9142" y="3608"/>
                  <a:pt x="9219" y="3608"/>
                </a:cubicBezTo>
                <a:cubicBezTo>
                  <a:pt x="9295" y="3608"/>
                  <a:pt x="9356" y="3510"/>
                  <a:pt x="9356" y="3390"/>
                </a:cubicBezTo>
                <a:cubicBezTo>
                  <a:pt x="9356" y="3269"/>
                  <a:pt x="9295" y="3171"/>
                  <a:pt x="9219" y="3171"/>
                </a:cubicBezTo>
                <a:close/>
                <a:moveTo>
                  <a:pt x="9999" y="3171"/>
                </a:moveTo>
                <a:cubicBezTo>
                  <a:pt x="9923" y="3171"/>
                  <a:pt x="9861" y="3269"/>
                  <a:pt x="9861" y="3390"/>
                </a:cubicBezTo>
                <a:cubicBezTo>
                  <a:pt x="9861" y="3510"/>
                  <a:pt x="9923" y="3608"/>
                  <a:pt x="9999" y="3608"/>
                </a:cubicBezTo>
                <a:cubicBezTo>
                  <a:pt x="10076" y="3608"/>
                  <a:pt x="10137" y="3510"/>
                  <a:pt x="10137" y="3390"/>
                </a:cubicBezTo>
                <a:cubicBezTo>
                  <a:pt x="10137" y="3269"/>
                  <a:pt x="10076" y="3171"/>
                  <a:pt x="9999" y="3171"/>
                </a:cubicBezTo>
                <a:close/>
                <a:moveTo>
                  <a:pt x="11561" y="3171"/>
                </a:moveTo>
                <a:cubicBezTo>
                  <a:pt x="11484" y="3171"/>
                  <a:pt x="11422" y="3269"/>
                  <a:pt x="11422" y="3390"/>
                </a:cubicBezTo>
                <a:cubicBezTo>
                  <a:pt x="11422" y="3510"/>
                  <a:pt x="11484" y="3608"/>
                  <a:pt x="11561" y="3608"/>
                </a:cubicBezTo>
                <a:cubicBezTo>
                  <a:pt x="11637" y="3608"/>
                  <a:pt x="11698" y="3510"/>
                  <a:pt x="11698" y="3390"/>
                </a:cubicBezTo>
                <a:cubicBezTo>
                  <a:pt x="11698" y="3269"/>
                  <a:pt x="11637" y="3171"/>
                  <a:pt x="11561" y="3171"/>
                </a:cubicBezTo>
                <a:close/>
                <a:moveTo>
                  <a:pt x="13944" y="3171"/>
                </a:moveTo>
                <a:cubicBezTo>
                  <a:pt x="13868" y="3171"/>
                  <a:pt x="13805" y="3269"/>
                  <a:pt x="13805" y="3390"/>
                </a:cubicBezTo>
                <a:cubicBezTo>
                  <a:pt x="13805" y="3510"/>
                  <a:pt x="13868" y="3606"/>
                  <a:pt x="13944" y="3606"/>
                </a:cubicBezTo>
                <a:cubicBezTo>
                  <a:pt x="14020" y="3606"/>
                  <a:pt x="14081" y="3510"/>
                  <a:pt x="14081" y="3390"/>
                </a:cubicBezTo>
                <a:cubicBezTo>
                  <a:pt x="14081" y="3269"/>
                  <a:pt x="14020" y="3171"/>
                  <a:pt x="13944" y="3171"/>
                </a:cubicBezTo>
                <a:close/>
                <a:moveTo>
                  <a:pt x="14355" y="3171"/>
                </a:moveTo>
                <a:cubicBezTo>
                  <a:pt x="14278" y="3171"/>
                  <a:pt x="14216" y="3269"/>
                  <a:pt x="14216" y="3390"/>
                </a:cubicBezTo>
                <a:cubicBezTo>
                  <a:pt x="14216" y="3510"/>
                  <a:pt x="14278" y="3606"/>
                  <a:pt x="14355" y="3606"/>
                </a:cubicBezTo>
                <a:cubicBezTo>
                  <a:pt x="14431" y="3606"/>
                  <a:pt x="14492" y="3510"/>
                  <a:pt x="14492" y="3390"/>
                </a:cubicBezTo>
                <a:cubicBezTo>
                  <a:pt x="14492" y="3269"/>
                  <a:pt x="14431" y="3171"/>
                  <a:pt x="14355" y="3171"/>
                </a:cubicBezTo>
                <a:close/>
                <a:moveTo>
                  <a:pt x="14765" y="3171"/>
                </a:moveTo>
                <a:cubicBezTo>
                  <a:pt x="14689" y="3171"/>
                  <a:pt x="14627" y="3269"/>
                  <a:pt x="14627" y="3390"/>
                </a:cubicBezTo>
                <a:cubicBezTo>
                  <a:pt x="14627" y="3510"/>
                  <a:pt x="14689" y="3606"/>
                  <a:pt x="14765" y="3606"/>
                </a:cubicBezTo>
                <a:cubicBezTo>
                  <a:pt x="14842" y="3606"/>
                  <a:pt x="14903" y="3510"/>
                  <a:pt x="14903" y="3390"/>
                </a:cubicBezTo>
                <a:cubicBezTo>
                  <a:pt x="14903" y="3269"/>
                  <a:pt x="14842" y="3171"/>
                  <a:pt x="14765" y="3171"/>
                </a:cubicBezTo>
                <a:close/>
                <a:moveTo>
                  <a:pt x="1700" y="3754"/>
                </a:moveTo>
                <a:cubicBezTo>
                  <a:pt x="1624" y="3754"/>
                  <a:pt x="1561" y="3852"/>
                  <a:pt x="1561" y="3972"/>
                </a:cubicBezTo>
                <a:cubicBezTo>
                  <a:pt x="1561" y="4092"/>
                  <a:pt x="1624" y="4189"/>
                  <a:pt x="1700" y="4189"/>
                </a:cubicBezTo>
                <a:cubicBezTo>
                  <a:pt x="1776" y="4189"/>
                  <a:pt x="1837" y="4092"/>
                  <a:pt x="1837" y="3972"/>
                </a:cubicBezTo>
                <a:cubicBezTo>
                  <a:pt x="1837" y="3852"/>
                  <a:pt x="1776" y="3754"/>
                  <a:pt x="1700" y="3754"/>
                </a:cubicBezTo>
                <a:close/>
                <a:moveTo>
                  <a:pt x="2070" y="3754"/>
                </a:moveTo>
                <a:cubicBezTo>
                  <a:pt x="1994" y="3754"/>
                  <a:pt x="1931" y="3852"/>
                  <a:pt x="1931" y="3972"/>
                </a:cubicBezTo>
                <a:cubicBezTo>
                  <a:pt x="1931" y="4092"/>
                  <a:pt x="1994" y="4189"/>
                  <a:pt x="2070" y="4189"/>
                </a:cubicBezTo>
                <a:cubicBezTo>
                  <a:pt x="2146" y="4189"/>
                  <a:pt x="2207" y="4092"/>
                  <a:pt x="2207" y="3972"/>
                </a:cubicBezTo>
                <a:cubicBezTo>
                  <a:pt x="2207" y="3852"/>
                  <a:pt x="2146" y="3754"/>
                  <a:pt x="2070" y="3754"/>
                </a:cubicBezTo>
                <a:close/>
                <a:moveTo>
                  <a:pt x="2481" y="3754"/>
                </a:moveTo>
                <a:cubicBezTo>
                  <a:pt x="2404" y="3754"/>
                  <a:pt x="2342" y="3852"/>
                  <a:pt x="2342" y="3972"/>
                </a:cubicBezTo>
                <a:cubicBezTo>
                  <a:pt x="2342" y="4092"/>
                  <a:pt x="2404" y="4189"/>
                  <a:pt x="2481" y="4189"/>
                </a:cubicBezTo>
                <a:cubicBezTo>
                  <a:pt x="2557" y="4189"/>
                  <a:pt x="2618" y="4092"/>
                  <a:pt x="2618" y="3972"/>
                </a:cubicBezTo>
                <a:cubicBezTo>
                  <a:pt x="2618" y="3852"/>
                  <a:pt x="2557" y="3754"/>
                  <a:pt x="2481" y="3754"/>
                </a:cubicBezTo>
                <a:close/>
                <a:moveTo>
                  <a:pt x="2891" y="3754"/>
                </a:moveTo>
                <a:cubicBezTo>
                  <a:pt x="2815" y="3754"/>
                  <a:pt x="2753" y="3852"/>
                  <a:pt x="2753" y="3972"/>
                </a:cubicBezTo>
                <a:cubicBezTo>
                  <a:pt x="2753" y="4092"/>
                  <a:pt x="2815" y="4189"/>
                  <a:pt x="2891" y="4189"/>
                </a:cubicBezTo>
                <a:cubicBezTo>
                  <a:pt x="2968" y="4189"/>
                  <a:pt x="3029" y="4092"/>
                  <a:pt x="3029" y="3972"/>
                </a:cubicBezTo>
                <a:cubicBezTo>
                  <a:pt x="3029" y="3852"/>
                  <a:pt x="2968" y="3754"/>
                  <a:pt x="2891" y="3754"/>
                </a:cubicBezTo>
                <a:close/>
                <a:moveTo>
                  <a:pt x="3302" y="3754"/>
                </a:moveTo>
                <a:cubicBezTo>
                  <a:pt x="3226" y="3754"/>
                  <a:pt x="3164" y="3852"/>
                  <a:pt x="3164" y="3972"/>
                </a:cubicBezTo>
                <a:cubicBezTo>
                  <a:pt x="3164" y="4092"/>
                  <a:pt x="3226" y="4189"/>
                  <a:pt x="3302" y="4189"/>
                </a:cubicBezTo>
                <a:cubicBezTo>
                  <a:pt x="3379" y="4189"/>
                  <a:pt x="3440" y="4092"/>
                  <a:pt x="3440" y="3972"/>
                </a:cubicBezTo>
                <a:cubicBezTo>
                  <a:pt x="3440" y="3852"/>
                  <a:pt x="3379" y="3754"/>
                  <a:pt x="3302" y="3754"/>
                </a:cubicBezTo>
                <a:close/>
                <a:moveTo>
                  <a:pt x="3713" y="3754"/>
                </a:moveTo>
                <a:cubicBezTo>
                  <a:pt x="3637" y="3754"/>
                  <a:pt x="3575" y="3852"/>
                  <a:pt x="3575" y="3972"/>
                </a:cubicBezTo>
                <a:cubicBezTo>
                  <a:pt x="3575" y="4092"/>
                  <a:pt x="3637" y="4189"/>
                  <a:pt x="3713" y="4189"/>
                </a:cubicBezTo>
                <a:cubicBezTo>
                  <a:pt x="3790" y="4189"/>
                  <a:pt x="3851" y="4092"/>
                  <a:pt x="3851" y="3972"/>
                </a:cubicBezTo>
                <a:cubicBezTo>
                  <a:pt x="3851" y="3852"/>
                  <a:pt x="3790" y="3754"/>
                  <a:pt x="3713" y="3754"/>
                </a:cubicBezTo>
                <a:close/>
                <a:moveTo>
                  <a:pt x="4083" y="3754"/>
                </a:moveTo>
                <a:cubicBezTo>
                  <a:pt x="4007" y="3754"/>
                  <a:pt x="3944" y="3852"/>
                  <a:pt x="3944" y="3972"/>
                </a:cubicBezTo>
                <a:cubicBezTo>
                  <a:pt x="3944" y="4092"/>
                  <a:pt x="4007" y="4189"/>
                  <a:pt x="4083" y="4189"/>
                </a:cubicBezTo>
                <a:cubicBezTo>
                  <a:pt x="4159" y="4189"/>
                  <a:pt x="4220" y="4092"/>
                  <a:pt x="4220" y="3972"/>
                </a:cubicBezTo>
                <a:cubicBezTo>
                  <a:pt x="4220" y="3852"/>
                  <a:pt x="4159" y="3754"/>
                  <a:pt x="4083" y="3754"/>
                </a:cubicBezTo>
                <a:close/>
                <a:moveTo>
                  <a:pt x="4494" y="3754"/>
                </a:moveTo>
                <a:cubicBezTo>
                  <a:pt x="4418" y="3754"/>
                  <a:pt x="4355" y="3852"/>
                  <a:pt x="4355" y="3972"/>
                </a:cubicBezTo>
                <a:cubicBezTo>
                  <a:pt x="4355" y="4092"/>
                  <a:pt x="4418" y="4189"/>
                  <a:pt x="4494" y="4189"/>
                </a:cubicBezTo>
                <a:cubicBezTo>
                  <a:pt x="4570" y="4189"/>
                  <a:pt x="4631" y="4092"/>
                  <a:pt x="4631" y="3972"/>
                </a:cubicBezTo>
                <a:cubicBezTo>
                  <a:pt x="4631" y="3852"/>
                  <a:pt x="4570" y="3754"/>
                  <a:pt x="4494" y="3754"/>
                </a:cubicBezTo>
                <a:close/>
                <a:moveTo>
                  <a:pt x="4864" y="3754"/>
                </a:moveTo>
                <a:cubicBezTo>
                  <a:pt x="4787" y="3754"/>
                  <a:pt x="4725" y="3852"/>
                  <a:pt x="4725" y="3972"/>
                </a:cubicBezTo>
                <a:cubicBezTo>
                  <a:pt x="4725" y="4092"/>
                  <a:pt x="4787" y="4189"/>
                  <a:pt x="4864" y="4189"/>
                </a:cubicBezTo>
                <a:cubicBezTo>
                  <a:pt x="4940" y="4189"/>
                  <a:pt x="5001" y="4092"/>
                  <a:pt x="5001" y="3972"/>
                </a:cubicBezTo>
                <a:cubicBezTo>
                  <a:pt x="5001" y="3852"/>
                  <a:pt x="4940" y="3754"/>
                  <a:pt x="4864" y="3754"/>
                </a:cubicBezTo>
                <a:close/>
                <a:moveTo>
                  <a:pt x="5274" y="3754"/>
                </a:moveTo>
                <a:cubicBezTo>
                  <a:pt x="5198" y="3754"/>
                  <a:pt x="5136" y="3852"/>
                  <a:pt x="5136" y="3972"/>
                </a:cubicBezTo>
                <a:cubicBezTo>
                  <a:pt x="5136" y="4092"/>
                  <a:pt x="5198" y="4189"/>
                  <a:pt x="5274" y="4189"/>
                </a:cubicBezTo>
                <a:cubicBezTo>
                  <a:pt x="5351" y="4189"/>
                  <a:pt x="5412" y="4092"/>
                  <a:pt x="5412" y="3972"/>
                </a:cubicBezTo>
                <a:cubicBezTo>
                  <a:pt x="5412" y="3852"/>
                  <a:pt x="5351" y="3754"/>
                  <a:pt x="5274" y="3754"/>
                </a:cubicBezTo>
                <a:close/>
                <a:moveTo>
                  <a:pt x="5685" y="3754"/>
                </a:moveTo>
                <a:cubicBezTo>
                  <a:pt x="5609" y="3754"/>
                  <a:pt x="5547" y="3852"/>
                  <a:pt x="5547" y="3972"/>
                </a:cubicBezTo>
                <a:cubicBezTo>
                  <a:pt x="5547" y="4092"/>
                  <a:pt x="5609" y="4189"/>
                  <a:pt x="5685" y="4189"/>
                </a:cubicBezTo>
                <a:cubicBezTo>
                  <a:pt x="5762" y="4189"/>
                  <a:pt x="5823" y="4092"/>
                  <a:pt x="5823" y="3972"/>
                </a:cubicBezTo>
                <a:cubicBezTo>
                  <a:pt x="5823" y="3852"/>
                  <a:pt x="5762" y="3754"/>
                  <a:pt x="5685" y="3754"/>
                </a:cubicBezTo>
                <a:close/>
                <a:moveTo>
                  <a:pt x="6055" y="3754"/>
                </a:moveTo>
                <a:cubicBezTo>
                  <a:pt x="5979" y="3754"/>
                  <a:pt x="5916" y="3852"/>
                  <a:pt x="5916" y="3972"/>
                </a:cubicBezTo>
                <a:cubicBezTo>
                  <a:pt x="5916" y="4092"/>
                  <a:pt x="5979" y="4189"/>
                  <a:pt x="6055" y="4189"/>
                </a:cubicBezTo>
                <a:cubicBezTo>
                  <a:pt x="6131" y="4189"/>
                  <a:pt x="6193" y="4092"/>
                  <a:pt x="6193" y="3972"/>
                </a:cubicBezTo>
                <a:cubicBezTo>
                  <a:pt x="6193" y="3852"/>
                  <a:pt x="6131" y="3754"/>
                  <a:pt x="6055" y="3754"/>
                </a:cubicBezTo>
                <a:close/>
                <a:moveTo>
                  <a:pt x="6466" y="3754"/>
                </a:moveTo>
                <a:cubicBezTo>
                  <a:pt x="6390" y="3754"/>
                  <a:pt x="6327" y="3852"/>
                  <a:pt x="6327" y="3972"/>
                </a:cubicBezTo>
                <a:cubicBezTo>
                  <a:pt x="6327" y="4092"/>
                  <a:pt x="6390" y="4189"/>
                  <a:pt x="6466" y="4189"/>
                </a:cubicBezTo>
                <a:cubicBezTo>
                  <a:pt x="6542" y="4189"/>
                  <a:pt x="6603" y="4092"/>
                  <a:pt x="6603" y="3972"/>
                </a:cubicBezTo>
                <a:cubicBezTo>
                  <a:pt x="6603" y="3852"/>
                  <a:pt x="6542" y="3754"/>
                  <a:pt x="6466" y="3754"/>
                </a:cubicBezTo>
                <a:close/>
                <a:moveTo>
                  <a:pt x="6877" y="3754"/>
                </a:moveTo>
                <a:cubicBezTo>
                  <a:pt x="6801" y="3754"/>
                  <a:pt x="6738" y="3852"/>
                  <a:pt x="6738" y="3972"/>
                </a:cubicBezTo>
                <a:cubicBezTo>
                  <a:pt x="6738" y="4092"/>
                  <a:pt x="6801" y="4189"/>
                  <a:pt x="6877" y="4189"/>
                </a:cubicBezTo>
                <a:cubicBezTo>
                  <a:pt x="6953" y="4189"/>
                  <a:pt x="7014" y="4092"/>
                  <a:pt x="7014" y="3972"/>
                </a:cubicBezTo>
                <a:cubicBezTo>
                  <a:pt x="7014" y="3852"/>
                  <a:pt x="6953" y="3754"/>
                  <a:pt x="6877" y="3754"/>
                </a:cubicBezTo>
                <a:close/>
                <a:moveTo>
                  <a:pt x="7247" y="3754"/>
                </a:moveTo>
                <a:cubicBezTo>
                  <a:pt x="7170" y="3754"/>
                  <a:pt x="7108" y="3852"/>
                  <a:pt x="7108" y="3972"/>
                </a:cubicBezTo>
                <a:cubicBezTo>
                  <a:pt x="7108" y="4092"/>
                  <a:pt x="7170" y="4189"/>
                  <a:pt x="7247" y="4189"/>
                </a:cubicBezTo>
                <a:cubicBezTo>
                  <a:pt x="7323" y="4189"/>
                  <a:pt x="7384" y="4092"/>
                  <a:pt x="7384" y="3972"/>
                </a:cubicBezTo>
                <a:cubicBezTo>
                  <a:pt x="7384" y="3852"/>
                  <a:pt x="7323" y="3754"/>
                  <a:pt x="7247" y="3754"/>
                </a:cubicBezTo>
                <a:close/>
                <a:moveTo>
                  <a:pt x="7658" y="3754"/>
                </a:moveTo>
                <a:cubicBezTo>
                  <a:pt x="7581" y="3754"/>
                  <a:pt x="7519" y="3852"/>
                  <a:pt x="7519" y="3972"/>
                </a:cubicBezTo>
                <a:cubicBezTo>
                  <a:pt x="7519" y="4092"/>
                  <a:pt x="7581" y="4189"/>
                  <a:pt x="7658" y="4189"/>
                </a:cubicBezTo>
                <a:cubicBezTo>
                  <a:pt x="7734" y="4189"/>
                  <a:pt x="7795" y="4092"/>
                  <a:pt x="7795" y="3972"/>
                </a:cubicBezTo>
                <a:cubicBezTo>
                  <a:pt x="7795" y="3852"/>
                  <a:pt x="7734" y="3754"/>
                  <a:pt x="7658" y="3754"/>
                </a:cubicBezTo>
                <a:close/>
                <a:moveTo>
                  <a:pt x="8027" y="3754"/>
                </a:moveTo>
                <a:cubicBezTo>
                  <a:pt x="7951" y="3754"/>
                  <a:pt x="7889" y="3852"/>
                  <a:pt x="7889" y="3972"/>
                </a:cubicBezTo>
                <a:cubicBezTo>
                  <a:pt x="7889" y="4092"/>
                  <a:pt x="7951" y="4189"/>
                  <a:pt x="8027" y="4189"/>
                </a:cubicBezTo>
                <a:cubicBezTo>
                  <a:pt x="8103" y="4189"/>
                  <a:pt x="8165" y="4092"/>
                  <a:pt x="8165" y="3972"/>
                </a:cubicBezTo>
                <a:cubicBezTo>
                  <a:pt x="8165" y="3852"/>
                  <a:pt x="8103" y="3754"/>
                  <a:pt x="8027" y="3754"/>
                </a:cubicBezTo>
                <a:close/>
                <a:moveTo>
                  <a:pt x="8438" y="3754"/>
                </a:moveTo>
                <a:cubicBezTo>
                  <a:pt x="8362" y="3754"/>
                  <a:pt x="8299" y="3852"/>
                  <a:pt x="8299" y="3972"/>
                </a:cubicBezTo>
                <a:cubicBezTo>
                  <a:pt x="8299" y="4092"/>
                  <a:pt x="8362" y="4189"/>
                  <a:pt x="8438" y="4189"/>
                </a:cubicBezTo>
                <a:cubicBezTo>
                  <a:pt x="8515" y="4189"/>
                  <a:pt x="8576" y="4092"/>
                  <a:pt x="8576" y="3972"/>
                </a:cubicBezTo>
                <a:cubicBezTo>
                  <a:pt x="8576" y="3852"/>
                  <a:pt x="8515" y="3754"/>
                  <a:pt x="8438" y="3754"/>
                </a:cubicBezTo>
                <a:close/>
                <a:moveTo>
                  <a:pt x="8849" y="3754"/>
                </a:moveTo>
                <a:cubicBezTo>
                  <a:pt x="8773" y="3754"/>
                  <a:pt x="8710" y="3852"/>
                  <a:pt x="8710" y="3972"/>
                </a:cubicBezTo>
                <a:cubicBezTo>
                  <a:pt x="8710" y="4092"/>
                  <a:pt x="8773" y="4189"/>
                  <a:pt x="8849" y="4189"/>
                </a:cubicBezTo>
                <a:cubicBezTo>
                  <a:pt x="8925" y="4189"/>
                  <a:pt x="8986" y="4092"/>
                  <a:pt x="8986" y="3972"/>
                </a:cubicBezTo>
                <a:cubicBezTo>
                  <a:pt x="8986" y="3852"/>
                  <a:pt x="8925" y="3754"/>
                  <a:pt x="8849" y="3754"/>
                </a:cubicBezTo>
                <a:close/>
                <a:moveTo>
                  <a:pt x="9219" y="3754"/>
                </a:moveTo>
                <a:cubicBezTo>
                  <a:pt x="9142" y="3754"/>
                  <a:pt x="9080" y="3852"/>
                  <a:pt x="9080" y="3972"/>
                </a:cubicBezTo>
                <a:cubicBezTo>
                  <a:pt x="9080" y="4092"/>
                  <a:pt x="9142" y="4189"/>
                  <a:pt x="9219" y="4189"/>
                </a:cubicBezTo>
                <a:cubicBezTo>
                  <a:pt x="9295" y="4189"/>
                  <a:pt x="9356" y="4092"/>
                  <a:pt x="9356" y="3972"/>
                </a:cubicBezTo>
                <a:cubicBezTo>
                  <a:pt x="9356" y="3852"/>
                  <a:pt x="9295" y="3754"/>
                  <a:pt x="9219" y="3754"/>
                </a:cubicBezTo>
                <a:close/>
                <a:moveTo>
                  <a:pt x="9589" y="3754"/>
                </a:moveTo>
                <a:cubicBezTo>
                  <a:pt x="9512" y="3754"/>
                  <a:pt x="9450" y="3852"/>
                  <a:pt x="9450" y="3972"/>
                </a:cubicBezTo>
                <a:cubicBezTo>
                  <a:pt x="9450" y="4092"/>
                  <a:pt x="9512" y="4189"/>
                  <a:pt x="9589" y="4189"/>
                </a:cubicBezTo>
                <a:cubicBezTo>
                  <a:pt x="9665" y="4189"/>
                  <a:pt x="9726" y="4092"/>
                  <a:pt x="9726" y="3972"/>
                </a:cubicBezTo>
                <a:cubicBezTo>
                  <a:pt x="9726" y="3852"/>
                  <a:pt x="9665" y="3754"/>
                  <a:pt x="9589" y="3754"/>
                </a:cubicBezTo>
                <a:close/>
                <a:moveTo>
                  <a:pt x="9999" y="3754"/>
                </a:moveTo>
                <a:cubicBezTo>
                  <a:pt x="9923" y="3754"/>
                  <a:pt x="9861" y="3852"/>
                  <a:pt x="9861" y="3972"/>
                </a:cubicBezTo>
                <a:cubicBezTo>
                  <a:pt x="9861" y="4092"/>
                  <a:pt x="9923" y="4189"/>
                  <a:pt x="9999" y="4189"/>
                </a:cubicBezTo>
                <a:cubicBezTo>
                  <a:pt x="10076" y="4189"/>
                  <a:pt x="10137" y="4092"/>
                  <a:pt x="10137" y="3972"/>
                </a:cubicBezTo>
                <a:cubicBezTo>
                  <a:pt x="10137" y="3852"/>
                  <a:pt x="10076" y="3754"/>
                  <a:pt x="9999" y="3754"/>
                </a:cubicBezTo>
                <a:close/>
                <a:moveTo>
                  <a:pt x="10410" y="3754"/>
                </a:moveTo>
                <a:cubicBezTo>
                  <a:pt x="10334" y="3754"/>
                  <a:pt x="10272" y="3852"/>
                  <a:pt x="10272" y="3972"/>
                </a:cubicBezTo>
                <a:cubicBezTo>
                  <a:pt x="10272" y="4092"/>
                  <a:pt x="10334" y="4189"/>
                  <a:pt x="10410" y="4189"/>
                </a:cubicBezTo>
                <a:cubicBezTo>
                  <a:pt x="10487" y="4189"/>
                  <a:pt x="10548" y="4092"/>
                  <a:pt x="10548" y="3972"/>
                </a:cubicBezTo>
                <a:cubicBezTo>
                  <a:pt x="10548" y="3852"/>
                  <a:pt x="10487" y="3754"/>
                  <a:pt x="10410" y="3754"/>
                </a:cubicBezTo>
                <a:close/>
                <a:moveTo>
                  <a:pt x="10780" y="3754"/>
                </a:moveTo>
                <a:cubicBezTo>
                  <a:pt x="10704" y="3754"/>
                  <a:pt x="10641" y="3852"/>
                  <a:pt x="10641" y="3972"/>
                </a:cubicBezTo>
                <a:cubicBezTo>
                  <a:pt x="10641" y="4092"/>
                  <a:pt x="10704" y="4189"/>
                  <a:pt x="10780" y="4189"/>
                </a:cubicBezTo>
                <a:cubicBezTo>
                  <a:pt x="10856" y="4189"/>
                  <a:pt x="10917" y="4092"/>
                  <a:pt x="10917" y="3972"/>
                </a:cubicBezTo>
                <a:cubicBezTo>
                  <a:pt x="10917" y="3852"/>
                  <a:pt x="10856" y="3754"/>
                  <a:pt x="10780" y="3754"/>
                </a:cubicBezTo>
                <a:close/>
                <a:moveTo>
                  <a:pt x="11191" y="3754"/>
                </a:moveTo>
                <a:cubicBezTo>
                  <a:pt x="11115" y="3754"/>
                  <a:pt x="11052" y="3852"/>
                  <a:pt x="11052" y="3972"/>
                </a:cubicBezTo>
                <a:cubicBezTo>
                  <a:pt x="11052" y="4092"/>
                  <a:pt x="11115" y="4189"/>
                  <a:pt x="11191" y="4189"/>
                </a:cubicBezTo>
                <a:cubicBezTo>
                  <a:pt x="11267" y="4189"/>
                  <a:pt x="11328" y="4092"/>
                  <a:pt x="11328" y="3972"/>
                </a:cubicBezTo>
                <a:cubicBezTo>
                  <a:pt x="11328" y="3852"/>
                  <a:pt x="11267" y="3754"/>
                  <a:pt x="11191" y="3754"/>
                </a:cubicBezTo>
                <a:close/>
                <a:moveTo>
                  <a:pt x="11561" y="3754"/>
                </a:moveTo>
                <a:cubicBezTo>
                  <a:pt x="11484" y="3754"/>
                  <a:pt x="11422" y="3852"/>
                  <a:pt x="11422" y="3972"/>
                </a:cubicBezTo>
                <a:cubicBezTo>
                  <a:pt x="11422" y="4092"/>
                  <a:pt x="11484" y="4189"/>
                  <a:pt x="11561" y="4189"/>
                </a:cubicBezTo>
                <a:cubicBezTo>
                  <a:pt x="11637" y="4189"/>
                  <a:pt x="11698" y="4092"/>
                  <a:pt x="11698" y="3972"/>
                </a:cubicBezTo>
                <a:cubicBezTo>
                  <a:pt x="11698" y="3852"/>
                  <a:pt x="11637" y="3754"/>
                  <a:pt x="11561" y="3754"/>
                </a:cubicBezTo>
                <a:close/>
                <a:moveTo>
                  <a:pt x="12382" y="3754"/>
                </a:moveTo>
                <a:cubicBezTo>
                  <a:pt x="12306" y="3754"/>
                  <a:pt x="12244" y="3852"/>
                  <a:pt x="12244" y="3972"/>
                </a:cubicBezTo>
                <a:cubicBezTo>
                  <a:pt x="12244" y="4092"/>
                  <a:pt x="12306" y="4189"/>
                  <a:pt x="12382" y="4189"/>
                </a:cubicBezTo>
                <a:cubicBezTo>
                  <a:pt x="12459" y="4189"/>
                  <a:pt x="12520" y="4092"/>
                  <a:pt x="12520" y="3972"/>
                </a:cubicBezTo>
                <a:cubicBezTo>
                  <a:pt x="12520" y="3852"/>
                  <a:pt x="12459" y="3754"/>
                  <a:pt x="12382" y="3754"/>
                </a:cubicBezTo>
                <a:close/>
                <a:moveTo>
                  <a:pt x="16738" y="3754"/>
                </a:moveTo>
                <a:cubicBezTo>
                  <a:pt x="16661" y="3754"/>
                  <a:pt x="16599" y="3852"/>
                  <a:pt x="16599" y="3972"/>
                </a:cubicBezTo>
                <a:cubicBezTo>
                  <a:pt x="16599" y="4092"/>
                  <a:pt x="16661" y="4189"/>
                  <a:pt x="16738" y="4189"/>
                </a:cubicBezTo>
                <a:cubicBezTo>
                  <a:pt x="16814" y="4189"/>
                  <a:pt x="16875" y="4092"/>
                  <a:pt x="16875" y="3972"/>
                </a:cubicBezTo>
                <a:cubicBezTo>
                  <a:pt x="16875" y="3852"/>
                  <a:pt x="16814" y="3754"/>
                  <a:pt x="16738" y="3754"/>
                </a:cubicBezTo>
                <a:close/>
                <a:moveTo>
                  <a:pt x="17107" y="3754"/>
                </a:moveTo>
                <a:cubicBezTo>
                  <a:pt x="17031" y="3754"/>
                  <a:pt x="16969" y="3852"/>
                  <a:pt x="16969" y="3972"/>
                </a:cubicBezTo>
                <a:cubicBezTo>
                  <a:pt x="16969" y="4092"/>
                  <a:pt x="17031" y="4189"/>
                  <a:pt x="17107" y="4189"/>
                </a:cubicBezTo>
                <a:cubicBezTo>
                  <a:pt x="17184" y="4189"/>
                  <a:pt x="17245" y="4092"/>
                  <a:pt x="17245" y="3972"/>
                </a:cubicBezTo>
                <a:cubicBezTo>
                  <a:pt x="17245" y="3852"/>
                  <a:pt x="17184" y="3754"/>
                  <a:pt x="17107" y="3754"/>
                </a:cubicBezTo>
                <a:close/>
                <a:moveTo>
                  <a:pt x="17518" y="3754"/>
                </a:moveTo>
                <a:cubicBezTo>
                  <a:pt x="17442" y="3754"/>
                  <a:pt x="17380" y="3852"/>
                  <a:pt x="17380" y="3972"/>
                </a:cubicBezTo>
                <a:cubicBezTo>
                  <a:pt x="17380" y="4092"/>
                  <a:pt x="17442" y="4189"/>
                  <a:pt x="17518" y="4189"/>
                </a:cubicBezTo>
                <a:cubicBezTo>
                  <a:pt x="17595" y="4189"/>
                  <a:pt x="17656" y="4092"/>
                  <a:pt x="17656" y="3972"/>
                </a:cubicBezTo>
                <a:cubicBezTo>
                  <a:pt x="17656" y="3852"/>
                  <a:pt x="17595" y="3754"/>
                  <a:pt x="17518" y="3754"/>
                </a:cubicBezTo>
                <a:close/>
                <a:moveTo>
                  <a:pt x="17888" y="3754"/>
                </a:moveTo>
                <a:cubicBezTo>
                  <a:pt x="17812" y="3754"/>
                  <a:pt x="17749" y="3852"/>
                  <a:pt x="17749" y="3972"/>
                </a:cubicBezTo>
                <a:cubicBezTo>
                  <a:pt x="17749" y="4092"/>
                  <a:pt x="17812" y="4189"/>
                  <a:pt x="17888" y="4189"/>
                </a:cubicBezTo>
                <a:cubicBezTo>
                  <a:pt x="17964" y="4189"/>
                  <a:pt x="18025" y="4092"/>
                  <a:pt x="18025" y="3972"/>
                </a:cubicBezTo>
                <a:cubicBezTo>
                  <a:pt x="18025" y="3852"/>
                  <a:pt x="17964" y="3754"/>
                  <a:pt x="17888" y="3754"/>
                </a:cubicBezTo>
                <a:close/>
                <a:moveTo>
                  <a:pt x="18299" y="3754"/>
                </a:moveTo>
                <a:cubicBezTo>
                  <a:pt x="18223" y="3754"/>
                  <a:pt x="18160" y="3852"/>
                  <a:pt x="18160" y="3972"/>
                </a:cubicBezTo>
                <a:cubicBezTo>
                  <a:pt x="18160" y="4092"/>
                  <a:pt x="18223" y="4189"/>
                  <a:pt x="18299" y="4189"/>
                </a:cubicBezTo>
                <a:cubicBezTo>
                  <a:pt x="18375" y="4189"/>
                  <a:pt x="18436" y="4092"/>
                  <a:pt x="18436" y="3972"/>
                </a:cubicBezTo>
                <a:cubicBezTo>
                  <a:pt x="18436" y="3852"/>
                  <a:pt x="18375" y="3754"/>
                  <a:pt x="18299" y="3754"/>
                </a:cubicBezTo>
                <a:close/>
                <a:moveTo>
                  <a:pt x="18710" y="3754"/>
                </a:moveTo>
                <a:cubicBezTo>
                  <a:pt x="18633" y="3754"/>
                  <a:pt x="18571" y="3852"/>
                  <a:pt x="18571" y="3972"/>
                </a:cubicBezTo>
                <a:cubicBezTo>
                  <a:pt x="18571" y="4092"/>
                  <a:pt x="18633" y="4189"/>
                  <a:pt x="18710" y="4189"/>
                </a:cubicBezTo>
                <a:cubicBezTo>
                  <a:pt x="18786" y="4189"/>
                  <a:pt x="18847" y="4092"/>
                  <a:pt x="18847" y="3972"/>
                </a:cubicBezTo>
                <a:cubicBezTo>
                  <a:pt x="18847" y="3852"/>
                  <a:pt x="18786" y="3754"/>
                  <a:pt x="18710" y="3754"/>
                </a:cubicBezTo>
                <a:close/>
                <a:moveTo>
                  <a:pt x="19121" y="3754"/>
                </a:moveTo>
                <a:cubicBezTo>
                  <a:pt x="19044" y="3754"/>
                  <a:pt x="18982" y="3852"/>
                  <a:pt x="18982" y="3972"/>
                </a:cubicBezTo>
                <a:cubicBezTo>
                  <a:pt x="18982" y="4092"/>
                  <a:pt x="19044" y="4189"/>
                  <a:pt x="19121" y="4189"/>
                </a:cubicBezTo>
                <a:cubicBezTo>
                  <a:pt x="19197" y="4189"/>
                  <a:pt x="19258" y="4092"/>
                  <a:pt x="19258" y="3972"/>
                </a:cubicBezTo>
                <a:cubicBezTo>
                  <a:pt x="19258" y="3852"/>
                  <a:pt x="19197" y="3754"/>
                  <a:pt x="19121" y="3754"/>
                </a:cubicBezTo>
                <a:close/>
                <a:moveTo>
                  <a:pt x="14355" y="3818"/>
                </a:moveTo>
                <a:cubicBezTo>
                  <a:pt x="14278" y="3818"/>
                  <a:pt x="14216" y="3917"/>
                  <a:pt x="14216" y="4037"/>
                </a:cubicBezTo>
                <a:cubicBezTo>
                  <a:pt x="14216" y="4157"/>
                  <a:pt x="14278" y="4253"/>
                  <a:pt x="14355" y="4253"/>
                </a:cubicBezTo>
                <a:cubicBezTo>
                  <a:pt x="14431" y="4253"/>
                  <a:pt x="14492" y="4157"/>
                  <a:pt x="14492" y="4037"/>
                </a:cubicBezTo>
                <a:cubicBezTo>
                  <a:pt x="14492" y="3917"/>
                  <a:pt x="14431" y="3818"/>
                  <a:pt x="14355" y="3818"/>
                </a:cubicBezTo>
                <a:close/>
                <a:moveTo>
                  <a:pt x="14765" y="3818"/>
                </a:moveTo>
                <a:cubicBezTo>
                  <a:pt x="14689" y="3818"/>
                  <a:pt x="14627" y="3917"/>
                  <a:pt x="14627" y="4037"/>
                </a:cubicBezTo>
                <a:cubicBezTo>
                  <a:pt x="14627" y="4157"/>
                  <a:pt x="14689" y="4253"/>
                  <a:pt x="14765" y="4253"/>
                </a:cubicBezTo>
                <a:cubicBezTo>
                  <a:pt x="14842" y="4253"/>
                  <a:pt x="14903" y="4157"/>
                  <a:pt x="14903" y="4037"/>
                </a:cubicBezTo>
                <a:cubicBezTo>
                  <a:pt x="14903" y="3917"/>
                  <a:pt x="14842" y="3818"/>
                  <a:pt x="14765" y="3818"/>
                </a:cubicBezTo>
                <a:close/>
                <a:moveTo>
                  <a:pt x="919" y="4336"/>
                </a:moveTo>
                <a:cubicBezTo>
                  <a:pt x="843" y="4336"/>
                  <a:pt x="781" y="4434"/>
                  <a:pt x="781" y="4555"/>
                </a:cubicBezTo>
                <a:cubicBezTo>
                  <a:pt x="781" y="4675"/>
                  <a:pt x="843" y="4773"/>
                  <a:pt x="919" y="4773"/>
                </a:cubicBezTo>
                <a:cubicBezTo>
                  <a:pt x="996" y="4773"/>
                  <a:pt x="1057" y="4675"/>
                  <a:pt x="1057" y="4555"/>
                </a:cubicBezTo>
                <a:cubicBezTo>
                  <a:pt x="1057" y="4434"/>
                  <a:pt x="996" y="4336"/>
                  <a:pt x="919" y="4336"/>
                </a:cubicBezTo>
                <a:close/>
                <a:moveTo>
                  <a:pt x="1289" y="4336"/>
                </a:moveTo>
                <a:cubicBezTo>
                  <a:pt x="1213" y="4336"/>
                  <a:pt x="1150" y="4434"/>
                  <a:pt x="1150" y="4555"/>
                </a:cubicBezTo>
                <a:cubicBezTo>
                  <a:pt x="1150" y="4675"/>
                  <a:pt x="1213" y="4773"/>
                  <a:pt x="1289" y="4773"/>
                </a:cubicBezTo>
                <a:cubicBezTo>
                  <a:pt x="1365" y="4773"/>
                  <a:pt x="1426" y="4675"/>
                  <a:pt x="1426" y="4555"/>
                </a:cubicBezTo>
                <a:cubicBezTo>
                  <a:pt x="1426" y="4434"/>
                  <a:pt x="1365" y="4336"/>
                  <a:pt x="1289" y="4336"/>
                </a:cubicBezTo>
                <a:close/>
                <a:moveTo>
                  <a:pt x="1700" y="4336"/>
                </a:moveTo>
                <a:cubicBezTo>
                  <a:pt x="1624" y="4336"/>
                  <a:pt x="1561" y="4434"/>
                  <a:pt x="1561" y="4555"/>
                </a:cubicBezTo>
                <a:cubicBezTo>
                  <a:pt x="1561" y="4675"/>
                  <a:pt x="1624" y="4773"/>
                  <a:pt x="1700" y="4773"/>
                </a:cubicBezTo>
                <a:cubicBezTo>
                  <a:pt x="1776" y="4773"/>
                  <a:pt x="1837" y="4675"/>
                  <a:pt x="1837" y="4555"/>
                </a:cubicBezTo>
                <a:cubicBezTo>
                  <a:pt x="1837" y="4434"/>
                  <a:pt x="1776" y="4336"/>
                  <a:pt x="1700" y="4336"/>
                </a:cubicBezTo>
                <a:close/>
                <a:moveTo>
                  <a:pt x="2070" y="4336"/>
                </a:moveTo>
                <a:cubicBezTo>
                  <a:pt x="1994" y="4336"/>
                  <a:pt x="1931" y="4434"/>
                  <a:pt x="1931" y="4555"/>
                </a:cubicBezTo>
                <a:cubicBezTo>
                  <a:pt x="1931" y="4675"/>
                  <a:pt x="1994" y="4773"/>
                  <a:pt x="2070" y="4773"/>
                </a:cubicBezTo>
                <a:cubicBezTo>
                  <a:pt x="2146" y="4773"/>
                  <a:pt x="2207" y="4675"/>
                  <a:pt x="2207" y="4555"/>
                </a:cubicBezTo>
                <a:cubicBezTo>
                  <a:pt x="2207" y="4434"/>
                  <a:pt x="2146" y="4336"/>
                  <a:pt x="2070" y="4336"/>
                </a:cubicBezTo>
                <a:close/>
                <a:moveTo>
                  <a:pt x="2481" y="4336"/>
                </a:moveTo>
                <a:cubicBezTo>
                  <a:pt x="2404" y="4336"/>
                  <a:pt x="2342" y="4434"/>
                  <a:pt x="2342" y="4555"/>
                </a:cubicBezTo>
                <a:cubicBezTo>
                  <a:pt x="2342" y="4675"/>
                  <a:pt x="2404" y="4773"/>
                  <a:pt x="2481" y="4773"/>
                </a:cubicBezTo>
                <a:cubicBezTo>
                  <a:pt x="2557" y="4773"/>
                  <a:pt x="2618" y="4675"/>
                  <a:pt x="2618" y="4555"/>
                </a:cubicBezTo>
                <a:cubicBezTo>
                  <a:pt x="2618" y="4434"/>
                  <a:pt x="2557" y="4336"/>
                  <a:pt x="2481" y="4336"/>
                </a:cubicBezTo>
                <a:close/>
                <a:moveTo>
                  <a:pt x="2891" y="4336"/>
                </a:moveTo>
                <a:cubicBezTo>
                  <a:pt x="2815" y="4336"/>
                  <a:pt x="2753" y="4434"/>
                  <a:pt x="2753" y="4555"/>
                </a:cubicBezTo>
                <a:cubicBezTo>
                  <a:pt x="2753" y="4675"/>
                  <a:pt x="2815" y="4773"/>
                  <a:pt x="2891" y="4773"/>
                </a:cubicBezTo>
                <a:cubicBezTo>
                  <a:pt x="2968" y="4773"/>
                  <a:pt x="3029" y="4675"/>
                  <a:pt x="3029" y="4555"/>
                </a:cubicBezTo>
                <a:cubicBezTo>
                  <a:pt x="3029" y="4434"/>
                  <a:pt x="2968" y="4336"/>
                  <a:pt x="2891" y="4336"/>
                </a:cubicBezTo>
                <a:close/>
                <a:moveTo>
                  <a:pt x="3302" y="4336"/>
                </a:moveTo>
                <a:cubicBezTo>
                  <a:pt x="3226" y="4336"/>
                  <a:pt x="3164" y="4434"/>
                  <a:pt x="3164" y="4555"/>
                </a:cubicBezTo>
                <a:cubicBezTo>
                  <a:pt x="3164" y="4675"/>
                  <a:pt x="3226" y="4773"/>
                  <a:pt x="3302" y="4773"/>
                </a:cubicBezTo>
                <a:cubicBezTo>
                  <a:pt x="3379" y="4773"/>
                  <a:pt x="3440" y="4675"/>
                  <a:pt x="3440" y="4555"/>
                </a:cubicBezTo>
                <a:cubicBezTo>
                  <a:pt x="3440" y="4434"/>
                  <a:pt x="3379" y="4336"/>
                  <a:pt x="3302" y="4336"/>
                </a:cubicBezTo>
                <a:close/>
                <a:moveTo>
                  <a:pt x="3713" y="4336"/>
                </a:moveTo>
                <a:cubicBezTo>
                  <a:pt x="3637" y="4336"/>
                  <a:pt x="3575" y="4434"/>
                  <a:pt x="3575" y="4555"/>
                </a:cubicBezTo>
                <a:cubicBezTo>
                  <a:pt x="3575" y="4675"/>
                  <a:pt x="3637" y="4773"/>
                  <a:pt x="3713" y="4773"/>
                </a:cubicBezTo>
                <a:cubicBezTo>
                  <a:pt x="3790" y="4773"/>
                  <a:pt x="3851" y="4675"/>
                  <a:pt x="3851" y="4555"/>
                </a:cubicBezTo>
                <a:cubicBezTo>
                  <a:pt x="3851" y="4434"/>
                  <a:pt x="3790" y="4336"/>
                  <a:pt x="3713" y="4336"/>
                </a:cubicBezTo>
                <a:close/>
                <a:moveTo>
                  <a:pt x="4083" y="4336"/>
                </a:moveTo>
                <a:cubicBezTo>
                  <a:pt x="4007" y="4336"/>
                  <a:pt x="3944" y="4434"/>
                  <a:pt x="3944" y="4555"/>
                </a:cubicBezTo>
                <a:cubicBezTo>
                  <a:pt x="3944" y="4675"/>
                  <a:pt x="4007" y="4773"/>
                  <a:pt x="4083" y="4773"/>
                </a:cubicBezTo>
                <a:cubicBezTo>
                  <a:pt x="4159" y="4773"/>
                  <a:pt x="4220" y="4675"/>
                  <a:pt x="4220" y="4555"/>
                </a:cubicBezTo>
                <a:cubicBezTo>
                  <a:pt x="4220" y="4434"/>
                  <a:pt x="4159" y="4336"/>
                  <a:pt x="4083" y="4336"/>
                </a:cubicBezTo>
                <a:close/>
                <a:moveTo>
                  <a:pt x="4494" y="4336"/>
                </a:moveTo>
                <a:cubicBezTo>
                  <a:pt x="4418" y="4336"/>
                  <a:pt x="4355" y="4434"/>
                  <a:pt x="4355" y="4555"/>
                </a:cubicBezTo>
                <a:cubicBezTo>
                  <a:pt x="4355" y="4675"/>
                  <a:pt x="4418" y="4773"/>
                  <a:pt x="4494" y="4773"/>
                </a:cubicBezTo>
                <a:cubicBezTo>
                  <a:pt x="4570" y="4773"/>
                  <a:pt x="4631" y="4675"/>
                  <a:pt x="4631" y="4555"/>
                </a:cubicBezTo>
                <a:cubicBezTo>
                  <a:pt x="4631" y="4434"/>
                  <a:pt x="4570" y="4336"/>
                  <a:pt x="4494" y="4336"/>
                </a:cubicBezTo>
                <a:close/>
                <a:moveTo>
                  <a:pt x="4864" y="4336"/>
                </a:moveTo>
                <a:cubicBezTo>
                  <a:pt x="4787" y="4336"/>
                  <a:pt x="4725" y="4434"/>
                  <a:pt x="4725" y="4555"/>
                </a:cubicBezTo>
                <a:cubicBezTo>
                  <a:pt x="4725" y="4675"/>
                  <a:pt x="4787" y="4773"/>
                  <a:pt x="4864" y="4773"/>
                </a:cubicBezTo>
                <a:cubicBezTo>
                  <a:pt x="4940" y="4773"/>
                  <a:pt x="5001" y="4675"/>
                  <a:pt x="5001" y="4555"/>
                </a:cubicBezTo>
                <a:cubicBezTo>
                  <a:pt x="5001" y="4434"/>
                  <a:pt x="4940" y="4336"/>
                  <a:pt x="4864" y="4336"/>
                </a:cubicBezTo>
                <a:close/>
                <a:moveTo>
                  <a:pt x="5274" y="4336"/>
                </a:moveTo>
                <a:cubicBezTo>
                  <a:pt x="5198" y="4336"/>
                  <a:pt x="5136" y="4434"/>
                  <a:pt x="5136" y="4555"/>
                </a:cubicBezTo>
                <a:cubicBezTo>
                  <a:pt x="5136" y="4675"/>
                  <a:pt x="5198" y="4773"/>
                  <a:pt x="5274" y="4773"/>
                </a:cubicBezTo>
                <a:cubicBezTo>
                  <a:pt x="5351" y="4773"/>
                  <a:pt x="5412" y="4675"/>
                  <a:pt x="5412" y="4555"/>
                </a:cubicBezTo>
                <a:cubicBezTo>
                  <a:pt x="5412" y="4434"/>
                  <a:pt x="5351" y="4336"/>
                  <a:pt x="5274" y="4336"/>
                </a:cubicBezTo>
                <a:close/>
                <a:moveTo>
                  <a:pt x="5685" y="4336"/>
                </a:moveTo>
                <a:cubicBezTo>
                  <a:pt x="5609" y="4336"/>
                  <a:pt x="5547" y="4434"/>
                  <a:pt x="5547" y="4555"/>
                </a:cubicBezTo>
                <a:cubicBezTo>
                  <a:pt x="5547" y="4675"/>
                  <a:pt x="5609" y="4773"/>
                  <a:pt x="5685" y="4773"/>
                </a:cubicBezTo>
                <a:cubicBezTo>
                  <a:pt x="5762" y="4773"/>
                  <a:pt x="5823" y="4675"/>
                  <a:pt x="5823" y="4555"/>
                </a:cubicBezTo>
                <a:cubicBezTo>
                  <a:pt x="5823" y="4434"/>
                  <a:pt x="5762" y="4336"/>
                  <a:pt x="5685" y="4336"/>
                </a:cubicBezTo>
                <a:close/>
                <a:moveTo>
                  <a:pt x="6055" y="4336"/>
                </a:moveTo>
                <a:cubicBezTo>
                  <a:pt x="5979" y="4336"/>
                  <a:pt x="5916" y="4434"/>
                  <a:pt x="5916" y="4555"/>
                </a:cubicBezTo>
                <a:cubicBezTo>
                  <a:pt x="5916" y="4675"/>
                  <a:pt x="5979" y="4773"/>
                  <a:pt x="6055" y="4773"/>
                </a:cubicBezTo>
                <a:cubicBezTo>
                  <a:pt x="6131" y="4773"/>
                  <a:pt x="6193" y="4675"/>
                  <a:pt x="6193" y="4555"/>
                </a:cubicBezTo>
                <a:cubicBezTo>
                  <a:pt x="6193" y="4434"/>
                  <a:pt x="6131" y="4336"/>
                  <a:pt x="6055" y="4336"/>
                </a:cubicBezTo>
                <a:close/>
                <a:moveTo>
                  <a:pt x="6466" y="4336"/>
                </a:moveTo>
                <a:cubicBezTo>
                  <a:pt x="6390" y="4336"/>
                  <a:pt x="6327" y="4434"/>
                  <a:pt x="6327" y="4555"/>
                </a:cubicBezTo>
                <a:cubicBezTo>
                  <a:pt x="6327" y="4675"/>
                  <a:pt x="6390" y="4773"/>
                  <a:pt x="6466" y="4773"/>
                </a:cubicBezTo>
                <a:cubicBezTo>
                  <a:pt x="6542" y="4773"/>
                  <a:pt x="6603" y="4675"/>
                  <a:pt x="6603" y="4555"/>
                </a:cubicBezTo>
                <a:cubicBezTo>
                  <a:pt x="6603" y="4434"/>
                  <a:pt x="6542" y="4336"/>
                  <a:pt x="6466" y="4336"/>
                </a:cubicBezTo>
                <a:close/>
                <a:moveTo>
                  <a:pt x="6877" y="4336"/>
                </a:moveTo>
                <a:cubicBezTo>
                  <a:pt x="6801" y="4336"/>
                  <a:pt x="6738" y="4434"/>
                  <a:pt x="6738" y="4555"/>
                </a:cubicBezTo>
                <a:cubicBezTo>
                  <a:pt x="6738" y="4675"/>
                  <a:pt x="6801" y="4773"/>
                  <a:pt x="6877" y="4773"/>
                </a:cubicBezTo>
                <a:cubicBezTo>
                  <a:pt x="6953" y="4773"/>
                  <a:pt x="7014" y="4675"/>
                  <a:pt x="7014" y="4555"/>
                </a:cubicBezTo>
                <a:cubicBezTo>
                  <a:pt x="7014" y="4434"/>
                  <a:pt x="6953" y="4336"/>
                  <a:pt x="6877" y="4336"/>
                </a:cubicBezTo>
                <a:close/>
                <a:moveTo>
                  <a:pt x="7247" y="4336"/>
                </a:moveTo>
                <a:cubicBezTo>
                  <a:pt x="7170" y="4336"/>
                  <a:pt x="7108" y="4434"/>
                  <a:pt x="7108" y="4555"/>
                </a:cubicBezTo>
                <a:cubicBezTo>
                  <a:pt x="7108" y="4675"/>
                  <a:pt x="7170" y="4773"/>
                  <a:pt x="7247" y="4773"/>
                </a:cubicBezTo>
                <a:cubicBezTo>
                  <a:pt x="7323" y="4773"/>
                  <a:pt x="7384" y="4675"/>
                  <a:pt x="7384" y="4555"/>
                </a:cubicBezTo>
                <a:cubicBezTo>
                  <a:pt x="7384" y="4434"/>
                  <a:pt x="7323" y="4336"/>
                  <a:pt x="7247" y="4336"/>
                </a:cubicBezTo>
                <a:close/>
                <a:moveTo>
                  <a:pt x="7658" y="4336"/>
                </a:moveTo>
                <a:cubicBezTo>
                  <a:pt x="7581" y="4336"/>
                  <a:pt x="7519" y="4434"/>
                  <a:pt x="7519" y="4555"/>
                </a:cubicBezTo>
                <a:cubicBezTo>
                  <a:pt x="7519" y="4675"/>
                  <a:pt x="7581" y="4773"/>
                  <a:pt x="7658" y="4773"/>
                </a:cubicBezTo>
                <a:cubicBezTo>
                  <a:pt x="7734" y="4773"/>
                  <a:pt x="7795" y="4675"/>
                  <a:pt x="7795" y="4555"/>
                </a:cubicBezTo>
                <a:cubicBezTo>
                  <a:pt x="7795" y="4434"/>
                  <a:pt x="7734" y="4336"/>
                  <a:pt x="7658" y="4336"/>
                </a:cubicBezTo>
                <a:close/>
                <a:moveTo>
                  <a:pt x="8027" y="4336"/>
                </a:moveTo>
                <a:cubicBezTo>
                  <a:pt x="7951" y="4336"/>
                  <a:pt x="7889" y="4434"/>
                  <a:pt x="7889" y="4555"/>
                </a:cubicBezTo>
                <a:cubicBezTo>
                  <a:pt x="7889" y="4675"/>
                  <a:pt x="7951" y="4773"/>
                  <a:pt x="8027" y="4773"/>
                </a:cubicBezTo>
                <a:cubicBezTo>
                  <a:pt x="8103" y="4773"/>
                  <a:pt x="8165" y="4675"/>
                  <a:pt x="8165" y="4555"/>
                </a:cubicBezTo>
                <a:cubicBezTo>
                  <a:pt x="8165" y="4434"/>
                  <a:pt x="8103" y="4336"/>
                  <a:pt x="8027" y="4336"/>
                </a:cubicBezTo>
                <a:close/>
                <a:moveTo>
                  <a:pt x="8438" y="4336"/>
                </a:moveTo>
                <a:cubicBezTo>
                  <a:pt x="8362" y="4336"/>
                  <a:pt x="8299" y="4434"/>
                  <a:pt x="8299" y="4555"/>
                </a:cubicBezTo>
                <a:cubicBezTo>
                  <a:pt x="8299" y="4675"/>
                  <a:pt x="8362" y="4773"/>
                  <a:pt x="8438" y="4773"/>
                </a:cubicBezTo>
                <a:cubicBezTo>
                  <a:pt x="8515" y="4773"/>
                  <a:pt x="8576" y="4675"/>
                  <a:pt x="8576" y="4555"/>
                </a:cubicBezTo>
                <a:cubicBezTo>
                  <a:pt x="8576" y="4434"/>
                  <a:pt x="8515" y="4336"/>
                  <a:pt x="8438" y="4336"/>
                </a:cubicBezTo>
                <a:close/>
                <a:moveTo>
                  <a:pt x="8849" y="4336"/>
                </a:moveTo>
                <a:cubicBezTo>
                  <a:pt x="8773" y="4336"/>
                  <a:pt x="8710" y="4434"/>
                  <a:pt x="8710" y="4555"/>
                </a:cubicBezTo>
                <a:cubicBezTo>
                  <a:pt x="8710" y="4675"/>
                  <a:pt x="8773" y="4773"/>
                  <a:pt x="8849" y="4773"/>
                </a:cubicBezTo>
                <a:cubicBezTo>
                  <a:pt x="8925" y="4773"/>
                  <a:pt x="8986" y="4675"/>
                  <a:pt x="8986" y="4555"/>
                </a:cubicBezTo>
                <a:cubicBezTo>
                  <a:pt x="8986" y="4434"/>
                  <a:pt x="8925" y="4336"/>
                  <a:pt x="8849" y="4336"/>
                </a:cubicBezTo>
                <a:close/>
                <a:moveTo>
                  <a:pt x="9219" y="4336"/>
                </a:moveTo>
                <a:cubicBezTo>
                  <a:pt x="9142" y="4336"/>
                  <a:pt x="9080" y="4434"/>
                  <a:pt x="9080" y="4555"/>
                </a:cubicBezTo>
                <a:cubicBezTo>
                  <a:pt x="9080" y="4675"/>
                  <a:pt x="9142" y="4773"/>
                  <a:pt x="9219" y="4773"/>
                </a:cubicBezTo>
                <a:cubicBezTo>
                  <a:pt x="9295" y="4773"/>
                  <a:pt x="9356" y="4675"/>
                  <a:pt x="9356" y="4555"/>
                </a:cubicBezTo>
                <a:cubicBezTo>
                  <a:pt x="9356" y="4434"/>
                  <a:pt x="9295" y="4336"/>
                  <a:pt x="9219" y="4336"/>
                </a:cubicBezTo>
                <a:close/>
                <a:moveTo>
                  <a:pt x="9589" y="4336"/>
                </a:moveTo>
                <a:cubicBezTo>
                  <a:pt x="9512" y="4336"/>
                  <a:pt x="9450" y="4434"/>
                  <a:pt x="9450" y="4555"/>
                </a:cubicBezTo>
                <a:cubicBezTo>
                  <a:pt x="9450" y="4675"/>
                  <a:pt x="9512" y="4773"/>
                  <a:pt x="9589" y="4773"/>
                </a:cubicBezTo>
                <a:cubicBezTo>
                  <a:pt x="9665" y="4773"/>
                  <a:pt x="9726" y="4675"/>
                  <a:pt x="9726" y="4555"/>
                </a:cubicBezTo>
                <a:cubicBezTo>
                  <a:pt x="9726" y="4434"/>
                  <a:pt x="9665" y="4336"/>
                  <a:pt x="9589" y="4336"/>
                </a:cubicBezTo>
                <a:close/>
                <a:moveTo>
                  <a:pt x="9999" y="4336"/>
                </a:moveTo>
                <a:cubicBezTo>
                  <a:pt x="9923" y="4336"/>
                  <a:pt x="9861" y="4434"/>
                  <a:pt x="9861" y="4555"/>
                </a:cubicBezTo>
                <a:cubicBezTo>
                  <a:pt x="9861" y="4675"/>
                  <a:pt x="9923" y="4773"/>
                  <a:pt x="9999" y="4773"/>
                </a:cubicBezTo>
                <a:cubicBezTo>
                  <a:pt x="10076" y="4773"/>
                  <a:pt x="10137" y="4675"/>
                  <a:pt x="10137" y="4555"/>
                </a:cubicBezTo>
                <a:cubicBezTo>
                  <a:pt x="10137" y="4434"/>
                  <a:pt x="10076" y="4336"/>
                  <a:pt x="9999" y="4336"/>
                </a:cubicBezTo>
                <a:close/>
                <a:moveTo>
                  <a:pt x="10410" y="4336"/>
                </a:moveTo>
                <a:cubicBezTo>
                  <a:pt x="10334" y="4336"/>
                  <a:pt x="10272" y="4434"/>
                  <a:pt x="10272" y="4555"/>
                </a:cubicBezTo>
                <a:cubicBezTo>
                  <a:pt x="10272" y="4675"/>
                  <a:pt x="10334" y="4773"/>
                  <a:pt x="10410" y="4773"/>
                </a:cubicBezTo>
                <a:cubicBezTo>
                  <a:pt x="10487" y="4773"/>
                  <a:pt x="10548" y="4675"/>
                  <a:pt x="10548" y="4555"/>
                </a:cubicBezTo>
                <a:cubicBezTo>
                  <a:pt x="10548" y="4434"/>
                  <a:pt x="10487" y="4336"/>
                  <a:pt x="10410" y="4336"/>
                </a:cubicBezTo>
                <a:close/>
                <a:moveTo>
                  <a:pt x="10780" y="4336"/>
                </a:moveTo>
                <a:cubicBezTo>
                  <a:pt x="10704" y="4336"/>
                  <a:pt x="10641" y="4434"/>
                  <a:pt x="10641" y="4555"/>
                </a:cubicBezTo>
                <a:cubicBezTo>
                  <a:pt x="10641" y="4675"/>
                  <a:pt x="10704" y="4773"/>
                  <a:pt x="10780" y="4773"/>
                </a:cubicBezTo>
                <a:cubicBezTo>
                  <a:pt x="10856" y="4773"/>
                  <a:pt x="10917" y="4675"/>
                  <a:pt x="10917" y="4555"/>
                </a:cubicBezTo>
                <a:cubicBezTo>
                  <a:pt x="10917" y="4434"/>
                  <a:pt x="10856" y="4336"/>
                  <a:pt x="10780" y="4336"/>
                </a:cubicBezTo>
                <a:close/>
                <a:moveTo>
                  <a:pt x="11191" y="4336"/>
                </a:moveTo>
                <a:cubicBezTo>
                  <a:pt x="11115" y="4336"/>
                  <a:pt x="11052" y="4434"/>
                  <a:pt x="11052" y="4555"/>
                </a:cubicBezTo>
                <a:cubicBezTo>
                  <a:pt x="11052" y="4675"/>
                  <a:pt x="11115" y="4773"/>
                  <a:pt x="11191" y="4773"/>
                </a:cubicBezTo>
                <a:cubicBezTo>
                  <a:pt x="11267" y="4773"/>
                  <a:pt x="11328" y="4675"/>
                  <a:pt x="11328" y="4555"/>
                </a:cubicBezTo>
                <a:cubicBezTo>
                  <a:pt x="11328" y="4434"/>
                  <a:pt x="11267" y="4336"/>
                  <a:pt x="11191" y="4336"/>
                </a:cubicBezTo>
                <a:close/>
                <a:moveTo>
                  <a:pt x="13533" y="4401"/>
                </a:moveTo>
                <a:cubicBezTo>
                  <a:pt x="13457" y="4401"/>
                  <a:pt x="13394" y="4499"/>
                  <a:pt x="13394" y="4619"/>
                </a:cubicBezTo>
                <a:cubicBezTo>
                  <a:pt x="13394" y="4739"/>
                  <a:pt x="13457" y="4836"/>
                  <a:pt x="13533" y="4836"/>
                </a:cubicBezTo>
                <a:cubicBezTo>
                  <a:pt x="13609" y="4836"/>
                  <a:pt x="13670" y="4739"/>
                  <a:pt x="13670" y="4619"/>
                </a:cubicBezTo>
                <a:cubicBezTo>
                  <a:pt x="13670" y="4499"/>
                  <a:pt x="13609" y="4401"/>
                  <a:pt x="13533" y="4401"/>
                </a:cubicBezTo>
                <a:close/>
                <a:moveTo>
                  <a:pt x="13944" y="4401"/>
                </a:moveTo>
                <a:cubicBezTo>
                  <a:pt x="13868" y="4401"/>
                  <a:pt x="13805" y="4499"/>
                  <a:pt x="13805" y="4619"/>
                </a:cubicBezTo>
                <a:cubicBezTo>
                  <a:pt x="13805" y="4739"/>
                  <a:pt x="13868" y="4836"/>
                  <a:pt x="13944" y="4836"/>
                </a:cubicBezTo>
                <a:cubicBezTo>
                  <a:pt x="14020" y="4836"/>
                  <a:pt x="14081" y="4739"/>
                  <a:pt x="14081" y="4619"/>
                </a:cubicBezTo>
                <a:cubicBezTo>
                  <a:pt x="14081" y="4499"/>
                  <a:pt x="14020" y="4401"/>
                  <a:pt x="13944" y="4401"/>
                </a:cubicBezTo>
                <a:close/>
                <a:moveTo>
                  <a:pt x="14355" y="4401"/>
                </a:moveTo>
                <a:cubicBezTo>
                  <a:pt x="14278" y="4401"/>
                  <a:pt x="14216" y="4499"/>
                  <a:pt x="14216" y="4619"/>
                </a:cubicBezTo>
                <a:cubicBezTo>
                  <a:pt x="14216" y="4739"/>
                  <a:pt x="14278" y="4836"/>
                  <a:pt x="14355" y="4836"/>
                </a:cubicBezTo>
                <a:cubicBezTo>
                  <a:pt x="14431" y="4836"/>
                  <a:pt x="14492" y="4739"/>
                  <a:pt x="14492" y="4619"/>
                </a:cubicBezTo>
                <a:cubicBezTo>
                  <a:pt x="14492" y="4499"/>
                  <a:pt x="14431" y="4401"/>
                  <a:pt x="14355" y="4401"/>
                </a:cubicBezTo>
                <a:close/>
                <a:moveTo>
                  <a:pt x="16738" y="4401"/>
                </a:moveTo>
                <a:cubicBezTo>
                  <a:pt x="16661" y="4401"/>
                  <a:pt x="16599" y="4499"/>
                  <a:pt x="16599" y="4619"/>
                </a:cubicBezTo>
                <a:cubicBezTo>
                  <a:pt x="16599" y="4740"/>
                  <a:pt x="16661" y="4836"/>
                  <a:pt x="16738" y="4836"/>
                </a:cubicBezTo>
                <a:cubicBezTo>
                  <a:pt x="16814" y="4836"/>
                  <a:pt x="16875" y="4740"/>
                  <a:pt x="16875" y="4619"/>
                </a:cubicBezTo>
                <a:cubicBezTo>
                  <a:pt x="16875" y="4499"/>
                  <a:pt x="16814" y="4401"/>
                  <a:pt x="16738" y="4401"/>
                </a:cubicBezTo>
                <a:close/>
                <a:moveTo>
                  <a:pt x="17107" y="4401"/>
                </a:moveTo>
                <a:cubicBezTo>
                  <a:pt x="17031" y="4401"/>
                  <a:pt x="16969" y="4499"/>
                  <a:pt x="16969" y="4619"/>
                </a:cubicBezTo>
                <a:cubicBezTo>
                  <a:pt x="16969" y="4740"/>
                  <a:pt x="17031" y="4836"/>
                  <a:pt x="17107" y="4836"/>
                </a:cubicBezTo>
                <a:cubicBezTo>
                  <a:pt x="17184" y="4836"/>
                  <a:pt x="17245" y="4740"/>
                  <a:pt x="17245" y="4619"/>
                </a:cubicBezTo>
                <a:cubicBezTo>
                  <a:pt x="17245" y="4499"/>
                  <a:pt x="17184" y="4401"/>
                  <a:pt x="17107" y="4401"/>
                </a:cubicBezTo>
                <a:close/>
                <a:moveTo>
                  <a:pt x="17518" y="4401"/>
                </a:moveTo>
                <a:cubicBezTo>
                  <a:pt x="17442" y="4401"/>
                  <a:pt x="17380" y="4499"/>
                  <a:pt x="17380" y="4619"/>
                </a:cubicBezTo>
                <a:cubicBezTo>
                  <a:pt x="17380" y="4740"/>
                  <a:pt x="17442" y="4836"/>
                  <a:pt x="17518" y="4836"/>
                </a:cubicBezTo>
                <a:cubicBezTo>
                  <a:pt x="17595" y="4836"/>
                  <a:pt x="17656" y="4740"/>
                  <a:pt x="17656" y="4619"/>
                </a:cubicBezTo>
                <a:cubicBezTo>
                  <a:pt x="17656" y="4499"/>
                  <a:pt x="17595" y="4401"/>
                  <a:pt x="17518" y="4401"/>
                </a:cubicBezTo>
                <a:close/>
                <a:moveTo>
                  <a:pt x="17888" y="4401"/>
                </a:moveTo>
                <a:cubicBezTo>
                  <a:pt x="17812" y="4401"/>
                  <a:pt x="17749" y="4499"/>
                  <a:pt x="17749" y="4619"/>
                </a:cubicBezTo>
                <a:cubicBezTo>
                  <a:pt x="17749" y="4740"/>
                  <a:pt x="17812" y="4836"/>
                  <a:pt x="17888" y="4836"/>
                </a:cubicBezTo>
                <a:cubicBezTo>
                  <a:pt x="17964" y="4836"/>
                  <a:pt x="18025" y="4740"/>
                  <a:pt x="18025" y="4619"/>
                </a:cubicBezTo>
                <a:cubicBezTo>
                  <a:pt x="18025" y="4499"/>
                  <a:pt x="17964" y="4401"/>
                  <a:pt x="17888" y="4401"/>
                </a:cubicBezTo>
                <a:close/>
                <a:moveTo>
                  <a:pt x="20682" y="4401"/>
                </a:moveTo>
                <a:cubicBezTo>
                  <a:pt x="20606" y="4401"/>
                  <a:pt x="20543" y="4499"/>
                  <a:pt x="20543" y="4619"/>
                </a:cubicBezTo>
                <a:cubicBezTo>
                  <a:pt x="20543" y="4739"/>
                  <a:pt x="20606" y="4836"/>
                  <a:pt x="20682" y="4836"/>
                </a:cubicBezTo>
                <a:cubicBezTo>
                  <a:pt x="20758" y="4836"/>
                  <a:pt x="20819" y="4739"/>
                  <a:pt x="20819" y="4619"/>
                </a:cubicBezTo>
                <a:cubicBezTo>
                  <a:pt x="20819" y="4499"/>
                  <a:pt x="20758" y="4401"/>
                  <a:pt x="20682" y="4401"/>
                </a:cubicBezTo>
                <a:close/>
                <a:moveTo>
                  <a:pt x="21052" y="4401"/>
                </a:moveTo>
                <a:cubicBezTo>
                  <a:pt x="20975" y="4401"/>
                  <a:pt x="20913" y="4499"/>
                  <a:pt x="20913" y="4619"/>
                </a:cubicBezTo>
                <a:cubicBezTo>
                  <a:pt x="20913" y="4739"/>
                  <a:pt x="20975" y="4836"/>
                  <a:pt x="21052" y="4836"/>
                </a:cubicBezTo>
                <a:cubicBezTo>
                  <a:pt x="21128" y="4836"/>
                  <a:pt x="21189" y="4739"/>
                  <a:pt x="21189" y="4619"/>
                </a:cubicBezTo>
                <a:cubicBezTo>
                  <a:pt x="21189" y="4499"/>
                  <a:pt x="21128" y="4401"/>
                  <a:pt x="21052" y="4401"/>
                </a:cubicBezTo>
                <a:close/>
                <a:moveTo>
                  <a:pt x="21463" y="4401"/>
                </a:moveTo>
                <a:cubicBezTo>
                  <a:pt x="21386" y="4401"/>
                  <a:pt x="21324" y="4499"/>
                  <a:pt x="21324" y="4619"/>
                </a:cubicBezTo>
                <a:cubicBezTo>
                  <a:pt x="21324" y="4739"/>
                  <a:pt x="21386" y="4836"/>
                  <a:pt x="21463" y="4836"/>
                </a:cubicBezTo>
                <a:cubicBezTo>
                  <a:pt x="21539" y="4836"/>
                  <a:pt x="21600" y="4739"/>
                  <a:pt x="21600" y="4619"/>
                </a:cubicBezTo>
                <a:cubicBezTo>
                  <a:pt x="21600" y="4499"/>
                  <a:pt x="21539" y="4401"/>
                  <a:pt x="21463" y="4401"/>
                </a:cubicBezTo>
                <a:close/>
                <a:moveTo>
                  <a:pt x="16738" y="4983"/>
                </a:moveTo>
                <a:cubicBezTo>
                  <a:pt x="16661" y="4983"/>
                  <a:pt x="16599" y="5082"/>
                  <a:pt x="16599" y="5202"/>
                </a:cubicBezTo>
                <a:cubicBezTo>
                  <a:pt x="16599" y="5322"/>
                  <a:pt x="16661" y="5418"/>
                  <a:pt x="16738" y="5418"/>
                </a:cubicBezTo>
                <a:cubicBezTo>
                  <a:pt x="16814" y="5418"/>
                  <a:pt x="16875" y="5322"/>
                  <a:pt x="16875" y="5202"/>
                </a:cubicBezTo>
                <a:cubicBezTo>
                  <a:pt x="16875" y="5082"/>
                  <a:pt x="16814" y="4983"/>
                  <a:pt x="16738" y="4983"/>
                </a:cubicBezTo>
                <a:close/>
                <a:moveTo>
                  <a:pt x="17107" y="4983"/>
                </a:moveTo>
                <a:cubicBezTo>
                  <a:pt x="17031" y="4983"/>
                  <a:pt x="16969" y="5082"/>
                  <a:pt x="16969" y="5202"/>
                </a:cubicBezTo>
                <a:cubicBezTo>
                  <a:pt x="16969" y="5322"/>
                  <a:pt x="17031" y="5418"/>
                  <a:pt x="17107" y="5418"/>
                </a:cubicBezTo>
                <a:cubicBezTo>
                  <a:pt x="17184" y="5418"/>
                  <a:pt x="17245" y="5322"/>
                  <a:pt x="17245" y="5202"/>
                </a:cubicBezTo>
                <a:cubicBezTo>
                  <a:pt x="17245" y="5082"/>
                  <a:pt x="17184" y="4983"/>
                  <a:pt x="17107" y="4983"/>
                </a:cubicBezTo>
                <a:close/>
                <a:moveTo>
                  <a:pt x="17518" y="4983"/>
                </a:moveTo>
                <a:cubicBezTo>
                  <a:pt x="17442" y="4983"/>
                  <a:pt x="17380" y="5082"/>
                  <a:pt x="17380" y="5202"/>
                </a:cubicBezTo>
                <a:cubicBezTo>
                  <a:pt x="17380" y="5322"/>
                  <a:pt x="17442" y="5418"/>
                  <a:pt x="17518" y="5418"/>
                </a:cubicBezTo>
                <a:cubicBezTo>
                  <a:pt x="17595" y="5418"/>
                  <a:pt x="17656" y="5322"/>
                  <a:pt x="17656" y="5202"/>
                </a:cubicBezTo>
                <a:cubicBezTo>
                  <a:pt x="17656" y="5082"/>
                  <a:pt x="17595" y="4983"/>
                  <a:pt x="17518" y="4983"/>
                </a:cubicBezTo>
                <a:close/>
                <a:moveTo>
                  <a:pt x="139" y="5048"/>
                </a:moveTo>
                <a:cubicBezTo>
                  <a:pt x="62" y="5048"/>
                  <a:pt x="0" y="5146"/>
                  <a:pt x="0" y="5267"/>
                </a:cubicBezTo>
                <a:cubicBezTo>
                  <a:pt x="0" y="5387"/>
                  <a:pt x="62" y="5483"/>
                  <a:pt x="139" y="5483"/>
                </a:cubicBezTo>
                <a:cubicBezTo>
                  <a:pt x="215" y="5483"/>
                  <a:pt x="276" y="5387"/>
                  <a:pt x="276" y="5267"/>
                </a:cubicBezTo>
                <a:cubicBezTo>
                  <a:pt x="276" y="5146"/>
                  <a:pt x="215" y="5048"/>
                  <a:pt x="139" y="5048"/>
                </a:cubicBezTo>
                <a:close/>
                <a:moveTo>
                  <a:pt x="508" y="5048"/>
                </a:moveTo>
                <a:cubicBezTo>
                  <a:pt x="432" y="5048"/>
                  <a:pt x="370" y="5146"/>
                  <a:pt x="370" y="5267"/>
                </a:cubicBezTo>
                <a:cubicBezTo>
                  <a:pt x="370" y="5387"/>
                  <a:pt x="432" y="5483"/>
                  <a:pt x="508" y="5483"/>
                </a:cubicBezTo>
                <a:cubicBezTo>
                  <a:pt x="585" y="5483"/>
                  <a:pt x="646" y="5387"/>
                  <a:pt x="646" y="5267"/>
                </a:cubicBezTo>
                <a:cubicBezTo>
                  <a:pt x="646" y="5146"/>
                  <a:pt x="585" y="5048"/>
                  <a:pt x="508" y="5048"/>
                </a:cubicBezTo>
                <a:close/>
                <a:moveTo>
                  <a:pt x="919" y="5048"/>
                </a:moveTo>
                <a:cubicBezTo>
                  <a:pt x="843" y="5048"/>
                  <a:pt x="781" y="5146"/>
                  <a:pt x="781" y="5267"/>
                </a:cubicBezTo>
                <a:cubicBezTo>
                  <a:pt x="781" y="5387"/>
                  <a:pt x="843" y="5483"/>
                  <a:pt x="919" y="5483"/>
                </a:cubicBezTo>
                <a:cubicBezTo>
                  <a:pt x="996" y="5483"/>
                  <a:pt x="1057" y="5387"/>
                  <a:pt x="1057" y="5267"/>
                </a:cubicBezTo>
                <a:cubicBezTo>
                  <a:pt x="1057" y="5146"/>
                  <a:pt x="996" y="5048"/>
                  <a:pt x="919" y="5048"/>
                </a:cubicBezTo>
                <a:close/>
                <a:moveTo>
                  <a:pt x="1289" y="5048"/>
                </a:moveTo>
                <a:cubicBezTo>
                  <a:pt x="1213" y="5048"/>
                  <a:pt x="1150" y="5146"/>
                  <a:pt x="1150" y="5267"/>
                </a:cubicBezTo>
                <a:cubicBezTo>
                  <a:pt x="1150" y="5387"/>
                  <a:pt x="1213" y="5483"/>
                  <a:pt x="1289" y="5483"/>
                </a:cubicBezTo>
                <a:cubicBezTo>
                  <a:pt x="1365" y="5483"/>
                  <a:pt x="1426" y="5387"/>
                  <a:pt x="1426" y="5267"/>
                </a:cubicBezTo>
                <a:cubicBezTo>
                  <a:pt x="1426" y="5146"/>
                  <a:pt x="1365" y="5048"/>
                  <a:pt x="1289" y="5048"/>
                </a:cubicBezTo>
                <a:close/>
                <a:moveTo>
                  <a:pt x="1700" y="5048"/>
                </a:moveTo>
                <a:cubicBezTo>
                  <a:pt x="1624" y="5048"/>
                  <a:pt x="1561" y="5146"/>
                  <a:pt x="1561" y="5267"/>
                </a:cubicBezTo>
                <a:cubicBezTo>
                  <a:pt x="1561" y="5387"/>
                  <a:pt x="1624" y="5483"/>
                  <a:pt x="1700" y="5483"/>
                </a:cubicBezTo>
                <a:cubicBezTo>
                  <a:pt x="1776" y="5483"/>
                  <a:pt x="1837" y="5387"/>
                  <a:pt x="1837" y="5267"/>
                </a:cubicBezTo>
                <a:cubicBezTo>
                  <a:pt x="1837" y="5146"/>
                  <a:pt x="1776" y="5048"/>
                  <a:pt x="1700" y="5048"/>
                </a:cubicBezTo>
                <a:close/>
                <a:moveTo>
                  <a:pt x="2070" y="5048"/>
                </a:moveTo>
                <a:cubicBezTo>
                  <a:pt x="1994" y="5048"/>
                  <a:pt x="1931" y="5146"/>
                  <a:pt x="1931" y="5267"/>
                </a:cubicBezTo>
                <a:cubicBezTo>
                  <a:pt x="1931" y="5387"/>
                  <a:pt x="1994" y="5483"/>
                  <a:pt x="2070" y="5483"/>
                </a:cubicBezTo>
                <a:cubicBezTo>
                  <a:pt x="2146" y="5483"/>
                  <a:pt x="2207" y="5387"/>
                  <a:pt x="2207" y="5267"/>
                </a:cubicBezTo>
                <a:cubicBezTo>
                  <a:pt x="2207" y="5146"/>
                  <a:pt x="2146" y="5048"/>
                  <a:pt x="2070" y="5048"/>
                </a:cubicBezTo>
                <a:close/>
                <a:moveTo>
                  <a:pt x="2481" y="5048"/>
                </a:moveTo>
                <a:cubicBezTo>
                  <a:pt x="2404" y="5048"/>
                  <a:pt x="2342" y="5146"/>
                  <a:pt x="2342" y="5267"/>
                </a:cubicBezTo>
                <a:cubicBezTo>
                  <a:pt x="2342" y="5387"/>
                  <a:pt x="2404" y="5483"/>
                  <a:pt x="2481" y="5483"/>
                </a:cubicBezTo>
                <a:cubicBezTo>
                  <a:pt x="2557" y="5483"/>
                  <a:pt x="2618" y="5387"/>
                  <a:pt x="2618" y="5267"/>
                </a:cubicBezTo>
                <a:cubicBezTo>
                  <a:pt x="2618" y="5146"/>
                  <a:pt x="2557" y="5048"/>
                  <a:pt x="2481" y="5048"/>
                </a:cubicBezTo>
                <a:close/>
                <a:moveTo>
                  <a:pt x="2891" y="5048"/>
                </a:moveTo>
                <a:cubicBezTo>
                  <a:pt x="2815" y="5048"/>
                  <a:pt x="2753" y="5146"/>
                  <a:pt x="2753" y="5267"/>
                </a:cubicBezTo>
                <a:cubicBezTo>
                  <a:pt x="2753" y="5387"/>
                  <a:pt x="2815" y="5483"/>
                  <a:pt x="2891" y="5483"/>
                </a:cubicBezTo>
                <a:cubicBezTo>
                  <a:pt x="2968" y="5483"/>
                  <a:pt x="3029" y="5387"/>
                  <a:pt x="3029" y="5267"/>
                </a:cubicBezTo>
                <a:cubicBezTo>
                  <a:pt x="3029" y="5146"/>
                  <a:pt x="2968" y="5048"/>
                  <a:pt x="2891" y="5048"/>
                </a:cubicBezTo>
                <a:close/>
                <a:moveTo>
                  <a:pt x="3302" y="5048"/>
                </a:moveTo>
                <a:cubicBezTo>
                  <a:pt x="3226" y="5048"/>
                  <a:pt x="3164" y="5146"/>
                  <a:pt x="3164" y="5267"/>
                </a:cubicBezTo>
                <a:cubicBezTo>
                  <a:pt x="3164" y="5387"/>
                  <a:pt x="3226" y="5483"/>
                  <a:pt x="3302" y="5483"/>
                </a:cubicBezTo>
                <a:cubicBezTo>
                  <a:pt x="3379" y="5483"/>
                  <a:pt x="3440" y="5387"/>
                  <a:pt x="3440" y="5267"/>
                </a:cubicBezTo>
                <a:cubicBezTo>
                  <a:pt x="3440" y="5146"/>
                  <a:pt x="3379" y="5048"/>
                  <a:pt x="3302" y="5048"/>
                </a:cubicBezTo>
                <a:close/>
                <a:moveTo>
                  <a:pt x="3713" y="5048"/>
                </a:moveTo>
                <a:cubicBezTo>
                  <a:pt x="3637" y="5048"/>
                  <a:pt x="3575" y="5146"/>
                  <a:pt x="3575" y="5267"/>
                </a:cubicBezTo>
                <a:cubicBezTo>
                  <a:pt x="3575" y="5387"/>
                  <a:pt x="3637" y="5483"/>
                  <a:pt x="3713" y="5483"/>
                </a:cubicBezTo>
                <a:cubicBezTo>
                  <a:pt x="3790" y="5483"/>
                  <a:pt x="3851" y="5387"/>
                  <a:pt x="3851" y="5267"/>
                </a:cubicBezTo>
                <a:cubicBezTo>
                  <a:pt x="3851" y="5146"/>
                  <a:pt x="3790" y="5048"/>
                  <a:pt x="3713" y="5048"/>
                </a:cubicBezTo>
                <a:close/>
                <a:moveTo>
                  <a:pt x="4083" y="5048"/>
                </a:moveTo>
                <a:cubicBezTo>
                  <a:pt x="4007" y="5048"/>
                  <a:pt x="3944" y="5146"/>
                  <a:pt x="3944" y="5267"/>
                </a:cubicBezTo>
                <a:cubicBezTo>
                  <a:pt x="3944" y="5387"/>
                  <a:pt x="4007" y="5483"/>
                  <a:pt x="4083" y="5483"/>
                </a:cubicBezTo>
                <a:cubicBezTo>
                  <a:pt x="4159" y="5483"/>
                  <a:pt x="4220" y="5387"/>
                  <a:pt x="4220" y="5267"/>
                </a:cubicBezTo>
                <a:cubicBezTo>
                  <a:pt x="4220" y="5146"/>
                  <a:pt x="4159" y="5048"/>
                  <a:pt x="4083" y="5048"/>
                </a:cubicBezTo>
                <a:close/>
                <a:moveTo>
                  <a:pt x="4494" y="5048"/>
                </a:moveTo>
                <a:cubicBezTo>
                  <a:pt x="4418" y="5048"/>
                  <a:pt x="4355" y="5146"/>
                  <a:pt x="4355" y="5267"/>
                </a:cubicBezTo>
                <a:cubicBezTo>
                  <a:pt x="4355" y="5387"/>
                  <a:pt x="4418" y="5483"/>
                  <a:pt x="4494" y="5483"/>
                </a:cubicBezTo>
                <a:cubicBezTo>
                  <a:pt x="4570" y="5483"/>
                  <a:pt x="4631" y="5387"/>
                  <a:pt x="4631" y="5267"/>
                </a:cubicBezTo>
                <a:cubicBezTo>
                  <a:pt x="4631" y="5146"/>
                  <a:pt x="4570" y="5048"/>
                  <a:pt x="4494" y="5048"/>
                </a:cubicBezTo>
                <a:close/>
                <a:moveTo>
                  <a:pt x="4864" y="5048"/>
                </a:moveTo>
                <a:cubicBezTo>
                  <a:pt x="4787" y="5048"/>
                  <a:pt x="4725" y="5146"/>
                  <a:pt x="4725" y="5267"/>
                </a:cubicBezTo>
                <a:cubicBezTo>
                  <a:pt x="4725" y="5387"/>
                  <a:pt x="4787" y="5483"/>
                  <a:pt x="4864" y="5483"/>
                </a:cubicBezTo>
                <a:cubicBezTo>
                  <a:pt x="4940" y="5483"/>
                  <a:pt x="5001" y="5387"/>
                  <a:pt x="5001" y="5267"/>
                </a:cubicBezTo>
                <a:cubicBezTo>
                  <a:pt x="5001" y="5146"/>
                  <a:pt x="4940" y="5048"/>
                  <a:pt x="4864" y="5048"/>
                </a:cubicBezTo>
                <a:close/>
                <a:moveTo>
                  <a:pt x="5274" y="5048"/>
                </a:moveTo>
                <a:cubicBezTo>
                  <a:pt x="5198" y="5048"/>
                  <a:pt x="5136" y="5146"/>
                  <a:pt x="5136" y="5267"/>
                </a:cubicBezTo>
                <a:cubicBezTo>
                  <a:pt x="5136" y="5387"/>
                  <a:pt x="5198" y="5483"/>
                  <a:pt x="5274" y="5483"/>
                </a:cubicBezTo>
                <a:cubicBezTo>
                  <a:pt x="5351" y="5483"/>
                  <a:pt x="5412" y="5387"/>
                  <a:pt x="5412" y="5267"/>
                </a:cubicBezTo>
                <a:cubicBezTo>
                  <a:pt x="5412" y="5146"/>
                  <a:pt x="5351" y="5048"/>
                  <a:pt x="5274" y="5048"/>
                </a:cubicBezTo>
                <a:close/>
                <a:moveTo>
                  <a:pt x="5685" y="5048"/>
                </a:moveTo>
                <a:cubicBezTo>
                  <a:pt x="5609" y="5048"/>
                  <a:pt x="5547" y="5146"/>
                  <a:pt x="5547" y="5267"/>
                </a:cubicBezTo>
                <a:cubicBezTo>
                  <a:pt x="5547" y="5387"/>
                  <a:pt x="5609" y="5483"/>
                  <a:pt x="5685" y="5483"/>
                </a:cubicBezTo>
                <a:cubicBezTo>
                  <a:pt x="5762" y="5483"/>
                  <a:pt x="5823" y="5387"/>
                  <a:pt x="5823" y="5267"/>
                </a:cubicBezTo>
                <a:cubicBezTo>
                  <a:pt x="5823" y="5146"/>
                  <a:pt x="5762" y="5048"/>
                  <a:pt x="5685" y="5048"/>
                </a:cubicBezTo>
                <a:close/>
                <a:moveTo>
                  <a:pt x="6055" y="5048"/>
                </a:moveTo>
                <a:cubicBezTo>
                  <a:pt x="5979" y="5048"/>
                  <a:pt x="5916" y="5146"/>
                  <a:pt x="5916" y="5267"/>
                </a:cubicBezTo>
                <a:cubicBezTo>
                  <a:pt x="5916" y="5387"/>
                  <a:pt x="5979" y="5483"/>
                  <a:pt x="6055" y="5483"/>
                </a:cubicBezTo>
                <a:cubicBezTo>
                  <a:pt x="6131" y="5483"/>
                  <a:pt x="6193" y="5387"/>
                  <a:pt x="6193" y="5267"/>
                </a:cubicBezTo>
                <a:cubicBezTo>
                  <a:pt x="6193" y="5146"/>
                  <a:pt x="6131" y="5048"/>
                  <a:pt x="6055" y="5048"/>
                </a:cubicBezTo>
                <a:close/>
                <a:moveTo>
                  <a:pt x="6466" y="5048"/>
                </a:moveTo>
                <a:cubicBezTo>
                  <a:pt x="6390" y="5048"/>
                  <a:pt x="6327" y="5146"/>
                  <a:pt x="6327" y="5267"/>
                </a:cubicBezTo>
                <a:cubicBezTo>
                  <a:pt x="6327" y="5387"/>
                  <a:pt x="6390" y="5483"/>
                  <a:pt x="6466" y="5483"/>
                </a:cubicBezTo>
                <a:cubicBezTo>
                  <a:pt x="6542" y="5483"/>
                  <a:pt x="6603" y="5387"/>
                  <a:pt x="6603" y="5267"/>
                </a:cubicBezTo>
                <a:cubicBezTo>
                  <a:pt x="6603" y="5146"/>
                  <a:pt x="6542" y="5048"/>
                  <a:pt x="6466" y="5048"/>
                </a:cubicBezTo>
                <a:close/>
                <a:moveTo>
                  <a:pt x="6877" y="5048"/>
                </a:moveTo>
                <a:cubicBezTo>
                  <a:pt x="6801" y="5048"/>
                  <a:pt x="6738" y="5146"/>
                  <a:pt x="6738" y="5267"/>
                </a:cubicBezTo>
                <a:cubicBezTo>
                  <a:pt x="6738" y="5387"/>
                  <a:pt x="6801" y="5483"/>
                  <a:pt x="6877" y="5483"/>
                </a:cubicBezTo>
                <a:cubicBezTo>
                  <a:pt x="6953" y="5483"/>
                  <a:pt x="7014" y="5387"/>
                  <a:pt x="7014" y="5267"/>
                </a:cubicBezTo>
                <a:cubicBezTo>
                  <a:pt x="7014" y="5146"/>
                  <a:pt x="6953" y="5048"/>
                  <a:pt x="6877" y="5048"/>
                </a:cubicBezTo>
                <a:close/>
                <a:moveTo>
                  <a:pt x="7247" y="5048"/>
                </a:moveTo>
                <a:cubicBezTo>
                  <a:pt x="7170" y="5048"/>
                  <a:pt x="7108" y="5146"/>
                  <a:pt x="7108" y="5267"/>
                </a:cubicBezTo>
                <a:cubicBezTo>
                  <a:pt x="7108" y="5387"/>
                  <a:pt x="7170" y="5483"/>
                  <a:pt x="7247" y="5483"/>
                </a:cubicBezTo>
                <a:cubicBezTo>
                  <a:pt x="7323" y="5483"/>
                  <a:pt x="7384" y="5387"/>
                  <a:pt x="7384" y="5267"/>
                </a:cubicBezTo>
                <a:cubicBezTo>
                  <a:pt x="7384" y="5146"/>
                  <a:pt x="7323" y="5048"/>
                  <a:pt x="7247" y="5048"/>
                </a:cubicBezTo>
                <a:close/>
                <a:moveTo>
                  <a:pt x="7658" y="5048"/>
                </a:moveTo>
                <a:cubicBezTo>
                  <a:pt x="7581" y="5048"/>
                  <a:pt x="7519" y="5146"/>
                  <a:pt x="7519" y="5267"/>
                </a:cubicBezTo>
                <a:cubicBezTo>
                  <a:pt x="7519" y="5387"/>
                  <a:pt x="7581" y="5483"/>
                  <a:pt x="7658" y="5483"/>
                </a:cubicBezTo>
                <a:cubicBezTo>
                  <a:pt x="7734" y="5483"/>
                  <a:pt x="7795" y="5387"/>
                  <a:pt x="7795" y="5267"/>
                </a:cubicBezTo>
                <a:cubicBezTo>
                  <a:pt x="7795" y="5146"/>
                  <a:pt x="7734" y="5048"/>
                  <a:pt x="7658" y="5048"/>
                </a:cubicBezTo>
                <a:close/>
                <a:moveTo>
                  <a:pt x="8027" y="5048"/>
                </a:moveTo>
                <a:cubicBezTo>
                  <a:pt x="7951" y="5048"/>
                  <a:pt x="7889" y="5146"/>
                  <a:pt x="7889" y="5267"/>
                </a:cubicBezTo>
                <a:cubicBezTo>
                  <a:pt x="7889" y="5387"/>
                  <a:pt x="7951" y="5483"/>
                  <a:pt x="8027" y="5483"/>
                </a:cubicBezTo>
                <a:cubicBezTo>
                  <a:pt x="8103" y="5483"/>
                  <a:pt x="8165" y="5387"/>
                  <a:pt x="8165" y="5267"/>
                </a:cubicBezTo>
                <a:cubicBezTo>
                  <a:pt x="8165" y="5146"/>
                  <a:pt x="8103" y="5048"/>
                  <a:pt x="8027" y="5048"/>
                </a:cubicBezTo>
                <a:close/>
                <a:moveTo>
                  <a:pt x="8438" y="5048"/>
                </a:moveTo>
                <a:cubicBezTo>
                  <a:pt x="8362" y="5048"/>
                  <a:pt x="8299" y="5146"/>
                  <a:pt x="8299" y="5267"/>
                </a:cubicBezTo>
                <a:cubicBezTo>
                  <a:pt x="8299" y="5387"/>
                  <a:pt x="8362" y="5483"/>
                  <a:pt x="8438" y="5483"/>
                </a:cubicBezTo>
                <a:cubicBezTo>
                  <a:pt x="8515" y="5483"/>
                  <a:pt x="8576" y="5387"/>
                  <a:pt x="8576" y="5267"/>
                </a:cubicBezTo>
                <a:cubicBezTo>
                  <a:pt x="8576" y="5146"/>
                  <a:pt x="8515" y="5048"/>
                  <a:pt x="8438" y="5048"/>
                </a:cubicBezTo>
                <a:close/>
                <a:moveTo>
                  <a:pt x="8849" y="5048"/>
                </a:moveTo>
                <a:cubicBezTo>
                  <a:pt x="8773" y="5048"/>
                  <a:pt x="8710" y="5146"/>
                  <a:pt x="8710" y="5267"/>
                </a:cubicBezTo>
                <a:cubicBezTo>
                  <a:pt x="8710" y="5387"/>
                  <a:pt x="8773" y="5483"/>
                  <a:pt x="8849" y="5483"/>
                </a:cubicBezTo>
                <a:cubicBezTo>
                  <a:pt x="8925" y="5483"/>
                  <a:pt x="8986" y="5387"/>
                  <a:pt x="8986" y="5267"/>
                </a:cubicBezTo>
                <a:cubicBezTo>
                  <a:pt x="8986" y="5146"/>
                  <a:pt x="8925" y="5048"/>
                  <a:pt x="8849" y="5048"/>
                </a:cubicBezTo>
                <a:close/>
                <a:moveTo>
                  <a:pt x="9219" y="5048"/>
                </a:moveTo>
                <a:cubicBezTo>
                  <a:pt x="9142" y="5048"/>
                  <a:pt x="9080" y="5146"/>
                  <a:pt x="9080" y="5267"/>
                </a:cubicBezTo>
                <a:cubicBezTo>
                  <a:pt x="9080" y="5387"/>
                  <a:pt x="9142" y="5483"/>
                  <a:pt x="9219" y="5483"/>
                </a:cubicBezTo>
                <a:cubicBezTo>
                  <a:pt x="9295" y="5483"/>
                  <a:pt x="9356" y="5387"/>
                  <a:pt x="9356" y="5267"/>
                </a:cubicBezTo>
                <a:cubicBezTo>
                  <a:pt x="9356" y="5146"/>
                  <a:pt x="9295" y="5048"/>
                  <a:pt x="9219" y="5048"/>
                </a:cubicBezTo>
                <a:close/>
                <a:moveTo>
                  <a:pt x="9589" y="5048"/>
                </a:moveTo>
                <a:cubicBezTo>
                  <a:pt x="9512" y="5048"/>
                  <a:pt x="9450" y="5146"/>
                  <a:pt x="9450" y="5267"/>
                </a:cubicBezTo>
                <a:cubicBezTo>
                  <a:pt x="9450" y="5387"/>
                  <a:pt x="9512" y="5483"/>
                  <a:pt x="9589" y="5483"/>
                </a:cubicBezTo>
                <a:cubicBezTo>
                  <a:pt x="9665" y="5483"/>
                  <a:pt x="9726" y="5387"/>
                  <a:pt x="9726" y="5267"/>
                </a:cubicBezTo>
                <a:cubicBezTo>
                  <a:pt x="9726" y="5146"/>
                  <a:pt x="9665" y="5048"/>
                  <a:pt x="9589" y="5048"/>
                </a:cubicBezTo>
                <a:close/>
                <a:moveTo>
                  <a:pt x="9999" y="5048"/>
                </a:moveTo>
                <a:cubicBezTo>
                  <a:pt x="9923" y="5048"/>
                  <a:pt x="9861" y="5146"/>
                  <a:pt x="9861" y="5267"/>
                </a:cubicBezTo>
                <a:cubicBezTo>
                  <a:pt x="9861" y="5387"/>
                  <a:pt x="9923" y="5483"/>
                  <a:pt x="9999" y="5483"/>
                </a:cubicBezTo>
                <a:cubicBezTo>
                  <a:pt x="10076" y="5483"/>
                  <a:pt x="10137" y="5387"/>
                  <a:pt x="10137" y="5267"/>
                </a:cubicBezTo>
                <a:cubicBezTo>
                  <a:pt x="10137" y="5146"/>
                  <a:pt x="10076" y="5048"/>
                  <a:pt x="9999" y="5048"/>
                </a:cubicBezTo>
                <a:close/>
                <a:moveTo>
                  <a:pt x="13944" y="5048"/>
                </a:moveTo>
                <a:cubicBezTo>
                  <a:pt x="13868" y="5048"/>
                  <a:pt x="13805" y="5146"/>
                  <a:pt x="13805" y="5267"/>
                </a:cubicBezTo>
                <a:cubicBezTo>
                  <a:pt x="13805" y="5387"/>
                  <a:pt x="13868" y="5483"/>
                  <a:pt x="13944" y="5483"/>
                </a:cubicBezTo>
                <a:cubicBezTo>
                  <a:pt x="14020" y="5483"/>
                  <a:pt x="14081" y="5387"/>
                  <a:pt x="14081" y="5267"/>
                </a:cubicBezTo>
                <a:cubicBezTo>
                  <a:pt x="14081" y="5146"/>
                  <a:pt x="14020" y="5048"/>
                  <a:pt x="13944" y="5048"/>
                </a:cubicBezTo>
                <a:close/>
                <a:moveTo>
                  <a:pt x="139" y="5631"/>
                </a:moveTo>
                <a:cubicBezTo>
                  <a:pt x="62" y="5631"/>
                  <a:pt x="0" y="5729"/>
                  <a:pt x="0" y="5849"/>
                </a:cubicBezTo>
                <a:cubicBezTo>
                  <a:pt x="0" y="5969"/>
                  <a:pt x="62" y="6065"/>
                  <a:pt x="139" y="6065"/>
                </a:cubicBezTo>
                <a:cubicBezTo>
                  <a:pt x="215" y="6065"/>
                  <a:pt x="276" y="5969"/>
                  <a:pt x="276" y="5849"/>
                </a:cubicBezTo>
                <a:cubicBezTo>
                  <a:pt x="276" y="5729"/>
                  <a:pt x="215" y="5631"/>
                  <a:pt x="139" y="5631"/>
                </a:cubicBezTo>
                <a:close/>
                <a:moveTo>
                  <a:pt x="508" y="5631"/>
                </a:moveTo>
                <a:cubicBezTo>
                  <a:pt x="432" y="5631"/>
                  <a:pt x="370" y="5729"/>
                  <a:pt x="370" y="5849"/>
                </a:cubicBezTo>
                <a:cubicBezTo>
                  <a:pt x="370" y="5969"/>
                  <a:pt x="432" y="6065"/>
                  <a:pt x="508" y="6065"/>
                </a:cubicBezTo>
                <a:cubicBezTo>
                  <a:pt x="585" y="6065"/>
                  <a:pt x="646" y="5969"/>
                  <a:pt x="646" y="5849"/>
                </a:cubicBezTo>
                <a:cubicBezTo>
                  <a:pt x="646" y="5729"/>
                  <a:pt x="585" y="5631"/>
                  <a:pt x="508" y="5631"/>
                </a:cubicBezTo>
                <a:close/>
                <a:moveTo>
                  <a:pt x="919" y="5631"/>
                </a:moveTo>
                <a:cubicBezTo>
                  <a:pt x="843" y="5631"/>
                  <a:pt x="781" y="5729"/>
                  <a:pt x="781" y="5849"/>
                </a:cubicBezTo>
                <a:cubicBezTo>
                  <a:pt x="781" y="5969"/>
                  <a:pt x="843" y="6065"/>
                  <a:pt x="919" y="6065"/>
                </a:cubicBezTo>
                <a:cubicBezTo>
                  <a:pt x="996" y="6065"/>
                  <a:pt x="1057" y="5969"/>
                  <a:pt x="1057" y="5849"/>
                </a:cubicBezTo>
                <a:cubicBezTo>
                  <a:pt x="1057" y="5729"/>
                  <a:pt x="996" y="5631"/>
                  <a:pt x="919" y="5631"/>
                </a:cubicBezTo>
                <a:close/>
                <a:moveTo>
                  <a:pt x="1289" y="5631"/>
                </a:moveTo>
                <a:cubicBezTo>
                  <a:pt x="1213" y="5631"/>
                  <a:pt x="1150" y="5729"/>
                  <a:pt x="1150" y="5849"/>
                </a:cubicBezTo>
                <a:cubicBezTo>
                  <a:pt x="1150" y="5969"/>
                  <a:pt x="1213" y="6065"/>
                  <a:pt x="1289" y="6065"/>
                </a:cubicBezTo>
                <a:cubicBezTo>
                  <a:pt x="1365" y="6065"/>
                  <a:pt x="1426" y="5969"/>
                  <a:pt x="1426" y="5849"/>
                </a:cubicBezTo>
                <a:cubicBezTo>
                  <a:pt x="1426" y="5729"/>
                  <a:pt x="1365" y="5631"/>
                  <a:pt x="1289" y="5631"/>
                </a:cubicBezTo>
                <a:close/>
                <a:moveTo>
                  <a:pt x="1700" y="5631"/>
                </a:moveTo>
                <a:cubicBezTo>
                  <a:pt x="1624" y="5631"/>
                  <a:pt x="1561" y="5729"/>
                  <a:pt x="1561" y="5849"/>
                </a:cubicBezTo>
                <a:cubicBezTo>
                  <a:pt x="1561" y="5969"/>
                  <a:pt x="1624" y="6065"/>
                  <a:pt x="1700" y="6065"/>
                </a:cubicBezTo>
                <a:cubicBezTo>
                  <a:pt x="1776" y="6065"/>
                  <a:pt x="1837" y="5969"/>
                  <a:pt x="1837" y="5849"/>
                </a:cubicBezTo>
                <a:cubicBezTo>
                  <a:pt x="1837" y="5729"/>
                  <a:pt x="1776" y="5631"/>
                  <a:pt x="1700" y="5631"/>
                </a:cubicBezTo>
                <a:close/>
                <a:moveTo>
                  <a:pt x="2891" y="5631"/>
                </a:moveTo>
                <a:cubicBezTo>
                  <a:pt x="2815" y="5631"/>
                  <a:pt x="2753" y="5729"/>
                  <a:pt x="2753" y="5849"/>
                </a:cubicBezTo>
                <a:cubicBezTo>
                  <a:pt x="2753" y="5969"/>
                  <a:pt x="2815" y="6065"/>
                  <a:pt x="2891" y="6065"/>
                </a:cubicBezTo>
                <a:cubicBezTo>
                  <a:pt x="2968" y="6065"/>
                  <a:pt x="3029" y="5969"/>
                  <a:pt x="3029" y="5849"/>
                </a:cubicBezTo>
                <a:cubicBezTo>
                  <a:pt x="3029" y="5729"/>
                  <a:pt x="2968" y="5631"/>
                  <a:pt x="2891" y="5631"/>
                </a:cubicBezTo>
                <a:close/>
                <a:moveTo>
                  <a:pt x="3302" y="5631"/>
                </a:moveTo>
                <a:cubicBezTo>
                  <a:pt x="3226" y="5631"/>
                  <a:pt x="3164" y="5729"/>
                  <a:pt x="3164" y="5849"/>
                </a:cubicBezTo>
                <a:cubicBezTo>
                  <a:pt x="3164" y="5969"/>
                  <a:pt x="3226" y="6065"/>
                  <a:pt x="3302" y="6065"/>
                </a:cubicBezTo>
                <a:cubicBezTo>
                  <a:pt x="3379" y="6065"/>
                  <a:pt x="3440" y="5969"/>
                  <a:pt x="3440" y="5849"/>
                </a:cubicBezTo>
                <a:cubicBezTo>
                  <a:pt x="3440" y="5729"/>
                  <a:pt x="3379" y="5631"/>
                  <a:pt x="3302" y="5631"/>
                </a:cubicBezTo>
                <a:close/>
                <a:moveTo>
                  <a:pt x="3713" y="5631"/>
                </a:moveTo>
                <a:cubicBezTo>
                  <a:pt x="3637" y="5631"/>
                  <a:pt x="3575" y="5729"/>
                  <a:pt x="3575" y="5849"/>
                </a:cubicBezTo>
                <a:cubicBezTo>
                  <a:pt x="3575" y="5969"/>
                  <a:pt x="3637" y="6065"/>
                  <a:pt x="3713" y="6065"/>
                </a:cubicBezTo>
                <a:cubicBezTo>
                  <a:pt x="3790" y="6065"/>
                  <a:pt x="3851" y="5969"/>
                  <a:pt x="3851" y="5849"/>
                </a:cubicBezTo>
                <a:cubicBezTo>
                  <a:pt x="3851" y="5729"/>
                  <a:pt x="3790" y="5631"/>
                  <a:pt x="3713" y="5631"/>
                </a:cubicBezTo>
                <a:close/>
                <a:moveTo>
                  <a:pt x="4083" y="5631"/>
                </a:moveTo>
                <a:cubicBezTo>
                  <a:pt x="4007" y="5631"/>
                  <a:pt x="3944" y="5729"/>
                  <a:pt x="3944" y="5849"/>
                </a:cubicBezTo>
                <a:cubicBezTo>
                  <a:pt x="3944" y="5969"/>
                  <a:pt x="4007" y="6065"/>
                  <a:pt x="4083" y="6065"/>
                </a:cubicBezTo>
                <a:cubicBezTo>
                  <a:pt x="4159" y="6065"/>
                  <a:pt x="4220" y="5969"/>
                  <a:pt x="4220" y="5849"/>
                </a:cubicBezTo>
                <a:cubicBezTo>
                  <a:pt x="4220" y="5729"/>
                  <a:pt x="4159" y="5631"/>
                  <a:pt x="4083" y="5631"/>
                </a:cubicBezTo>
                <a:close/>
                <a:moveTo>
                  <a:pt x="4494" y="5631"/>
                </a:moveTo>
                <a:cubicBezTo>
                  <a:pt x="4418" y="5631"/>
                  <a:pt x="4355" y="5729"/>
                  <a:pt x="4355" y="5849"/>
                </a:cubicBezTo>
                <a:cubicBezTo>
                  <a:pt x="4355" y="5969"/>
                  <a:pt x="4418" y="6065"/>
                  <a:pt x="4494" y="6065"/>
                </a:cubicBezTo>
                <a:cubicBezTo>
                  <a:pt x="4570" y="6065"/>
                  <a:pt x="4631" y="5969"/>
                  <a:pt x="4631" y="5849"/>
                </a:cubicBezTo>
                <a:cubicBezTo>
                  <a:pt x="4631" y="5729"/>
                  <a:pt x="4570" y="5631"/>
                  <a:pt x="4494" y="5631"/>
                </a:cubicBezTo>
                <a:close/>
                <a:moveTo>
                  <a:pt x="4864" y="5631"/>
                </a:moveTo>
                <a:cubicBezTo>
                  <a:pt x="4787" y="5631"/>
                  <a:pt x="4725" y="5729"/>
                  <a:pt x="4725" y="5849"/>
                </a:cubicBezTo>
                <a:cubicBezTo>
                  <a:pt x="4725" y="5969"/>
                  <a:pt x="4787" y="6065"/>
                  <a:pt x="4864" y="6065"/>
                </a:cubicBezTo>
                <a:cubicBezTo>
                  <a:pt x="4940" y="6065"/>
                  <a:pt x="5001" y="5969"/>
                  <a:pt x="5001" y="5849"/>
                </a:cubicBezTo>
                <a:cubicBezTo>
                  <a:pt x="5001" y="5729"/>
                  <a:pt x="4940" y="5631"/>
                  <a:pt x="4864" y="5631"/>
                </a:cubicBezTo>
                <a:close/>
                <a:moveTo>
                  <a:pt x="5274" y="5631"/>
                </a:moveTo>
                <a:cubicBezTo>
                  <a:pt x="5198" y="5631"/>
                  <a:pt x="5136" y="5729"/>
                  <a:pt x="5136" y="5849"/>
                </a:cubicBezTo>
                <a:cubicBezTo>
                  <a:pt x="5136" y="5969"/>
                  <a:pt x="5198" y="6065"/>
                  <a:pt x="5274" y="6065"/>
                </a:cubicBezTo>
                <a:cubicBezTo>
                  <a:pt x="5351" y="6065"/>
                  <a:pt x="5412" y="5969"/>
                  <a:pt x="5412" y="5849"/>
                </a:cubicBezTo>
                <a:cubicBezTo>
                  <a:pt x="5412" y="5729"/>
                  <a:pt x="5351" y="5631"/>
                  <a:pt x="5274" y="5631"/>
                </a:cubicBezTo>
                <a:close/>
                <a:moveTo>
                  <a:pt x="5685" y="5631"/>
                </a:moveTo>
                <a:cubicBezTo>
                  <a:pt x="5609" y="5631"/>
                  <a:pt x="5547" y="5729"/>
                  <a:pt x="5547" y="5849"/>
                </a:cubicBezTo>
                <a:cubicBezTo>
                  <a:pt x="5547" y="5969"/>
                  <a:pt x="5609" y="6065"/>
                  <a:pt x="5685" y="6065"/>
                </a:cubicBezTo>
                <a:cubicBezTo>
                  <a:pt x="5762" y="6065"/>
                  <a:pt x="5823" y="5969"/>
                  <a:pt x="5823" y="5849"/>
                </a:cubicBezTo>
                <a:cubicBezTo>
                  <a:pt x="5823" y="5729"/>
                  <a:pt x="5762" y="5631"/>
                  <a:pt x="5685" y="5631"/>
                </a:cubicBezTo>
                <a:close/>
                <a:moveTo>
                  <a:pt x="6055" y="5631"/>
                </a:moveTo>
                <a:cubicBezTo>
                  <a:pt x="5979" y="5631"/>
                  <a:pt x="5916" y="5729"/>
                  <a:pt x="5916" y="5849"/>
                </a:cubicBezTo>
                <a:cubicBezTo>
                  <a:pt x="5916" y="5969"/>
                  <a:pt x="5979" y="6065"/>
                  <a:pt x="6055" y="6065"/>
                </a:cubicBezTo>
                <a:cubicBezTo>
                  <a:pt x="6131" y="6065"/>
                  <a:pt x="6193" y="5969"/>
                  <a:pt x="6193" y="5849"/>
                </a:cubicBezTo>
                <a:cubicBezTo>
                  <a:pt x="6193" y="5729"/>
                  <a:pt x="6131" y="5631"/>
                  <a:pt x="6055" y="5631"/>
                </a:cubicBezTo>
                <a:close/>
                <a:moveTo>
                  <a:pt x="6466" y="5631"/>
                </a:moveTo>
                <a:cubicBezTo>
                  <a:pt x="6390" y="5631"/>
                  <a:pt x="6327" y="5729"/>
                  <a:pt x="6327" y="5849"/>
                </a:cubicBezTo>
                <a:cubicBezTo>
                  <a:pt x="6327" y="5969"/>
                  <a:pt x="6390" y="6065"/>
                  <a:pt x="6466" y="6065"/>
                </a:cubicBezTo>
                <a:cubicBezTo>
                  <a:pt x="6542" y="6065"/>
                  <a:pt x="6603" y="5969"/>
                  <a:pt x="6603" y="5849"/>
                </a:cubicBezTo>
                <a:cubicBezTo>
                  <a:pt x="6603" y="5729"/>
                  <a:pt x="6542" y="5631"/>
                  <a:pt x="6466" y="5631"/>
                </a:cubicBezTo>
                <a:close/>
                <a:moveTo>
                  <a:pt x="6877" y="5631"/>
                </a:moveTo>
                <a:cubicBezTo>
                  <a:pt x="6801" y="5631"/>
                  <a:pt x="6738" y="5729"/>
                  <a:pt x="6738" y="5849"/>
                </a:cubicBezTo>
                <a:cubicBezTo>
                  <a:pt x="6738" y="5969"/>
                  <a:pt x="6801" y="6065"/>
                  <a:pt x="6877" y="6065"/>
                </a:cubicBezTo>
                <a:cubicBezTo>
                  <a:pt x="6953" y="6065"/>
                  <a:pt x="7014" y="5969"/>
                  <a:pt x="7014" y="5849"/>
                </a:cubicBezTo>
                <a:cubicBezTo>
                  <a:pt x="7014" y="5729"/>
                  <a:pt x="6953" y="5631"/>
                  <a:pt x="6877" y="5631"/>
                </a:cubicBezTo>
                <a:close/>
                <a:moveTo>
                  <a:pt x="7247" y="5631"/>
                </a:moveTo>
                <a:cubicBezTo>
                  <a:pt x="7170" y="5631"/>
                  <a:pt x="7108" y="5729"/>
                  <a:pt x="7108" y="5849"/>
                </a:cubicBezTo>
                <a:cubicBezTo>
                  <a:pt x="7108" y="5969"/>
                  <a:pt x="7170" y="6065"/>
                  <a:pt x="7247" y="6065"/>
                </a:cubicBezTo>
                <a:cubicBezTo>
                  <a:pt x="7323" y="6065"/>
                  <a:pt x="7384" y="5969"/>
                  <a:pt x="7384" y="5849"/>
                </a:cubicBezTo>
                <a:cubicBezTo>
                  <a:pt x="7384" y="5729"/>
                  <a:pt x="7323" y="5631"/>
                  <a:pt x="7247" y="5631"/>
                </a:cubicBezTo>
                <a:close/>
                <a:moveTo>
                  <a:pt x="7658" y="5631"/>
                </a:moveTo>
                <a:cubicBezTo>
                  <a:pt x="7581" y="5631"/>
                  <a:pt x="7519" y="5729"/>
                  <a:pt x="7519" y="5849"/>
                </a:cubicBezTo>
                <a:cubicBezTo>
                  <a:pt x="7519" y="5969"/>
                  <a:pt x="7581" y="6065"/>
                  <a:pt x="7658" y="6065"/>
                </a:cubicBezTo>
                <a:cubicBezTo>
                  <a:pt x="7734" y="6065"/>
                  <a:pt x="7795" y="5969"/>
                  <a:pt x="7795" y="5849"/>
                </a:cubicBezTo>
                <a:cubicBezTo>
                  <a:pt x="7795" y="5729"/>
                  <a:pt x="7734" y="5631"/>
                  <a:pt x="7658" y="5631"/>
                </a:cubicBezTo>
                <a:close/>
                <a:moveTo>
                  <a:pt x="8027" y="5631"/>
                </a:moveTo>
                <a:cubicBezTo>
                  <a:pt x="7951" y="5631"/>
                  <a:pt x="7889" y="5729"/>
                  <a:pt x="7889" y="5849"/>
                </a:cubicBezTo>
                <a:cubicBezTo>
                  <a:pt x="7889" y="5969"/>
                  <a:pt x="7951" y="6065"/>
                  <a:pt x="8027" y="6065"/>
                </a:cubicBezTo>
                <a:cubicBezTo>
                  <a:pt x="8103" y="6065"/>
                  <a:pt x="8165" y="5969"/>
                  <a:pt x="8165" y="5849"/>
                </a:cubicBezTo>
                <a:cubicBezTo>
                  <a:pt x="8165" y="5729"/>
                  <a:pt x="8103" y="5631"/>
                  <a:pt x="8027" y="5631"/>
                </a:cubicBezTo>
                <a:close/>
                <a:moveTo>
                  <a:pt x="8438" y="5631"/>
                </a:moveTo>
                <a:cubicBezTo>
                  <a:pt x="8362" y="5631"/>
                  <a:pt x="8299" y="5729"/>
                  <a:pt x="8299" y="5849"/>
                </a:cubicBezTo>
                <a:cubicBezTo>
                  <a:pt x="8299" y="5969"/>
                  <a:pt x="8362" y="6065"/>
                  <a:pt x="8438" y="6065"/>
                </a:cubicBezTo>
                <a:cubicBezTo>
                  <a:pt x="8515" y="6065"/>
                  <a:pt x="8576" y="5969"/>
                  <a:pt x="8576" y="5849"/>
                </a:cubicBezTo>
                <a:cubicBezTo>
                  <a:pt x="8576" y="5729"/>
                  <a:pt x="8515" y="5631"/>
                  <a:pt x="8438" y="5631"/>
                </a:cubicBezTo>
                <a:close/>
                <a:moveTo>
                  <a:pt x="8849" y="5631"/>
                </a:moveTo>
                <a:cubicBezTo>
                  <a:pt x="8773" y="5631"/>
                  <a:pt x="8710" y="5729"/>
                  <a:pt x="8710" y="5849"/>
                </a:cubicBezTo>
                <a:cubicBezTo>
                  <a:pt x="8710" y="5969"/>
                  <a:pt x="8773" y="6065"/>
                  <a:pt x="8849" y="6065"/>
                </a:cubicBezTo>
                <a:cubicBezTo>
                  <a:pt x="8925" y="6065"/>
                  <a:pt x="8986" y="5969"/>
                  <a:pt x="8986" y="5849"/>
                </a:cubicBezTo>
                <a:cubicBezTo>
                  <a:pt x="8986" y="5729"/>
                  <a:pt x="8925" y="5631"/>
                  <a:pt x="8849" y="5631"/>
                </a:cubicBezTo>
                <a:close/>
                <a:moveTo>
                  <a:pt x="9219" y="5631"/>
                </a:moveTo>
                <a:cubicBezTo>
                  <a:pt x="9142" y="5631"/>
                  <a:pt x="9080" y="5729"/>
                  <a:pt x="9080" y="5849"/>
                </a:cubicBezTo>
                <a:cubicBezTo>
                  <a:pt x="9080" y="5969"/>
                  <a:pt x="9142" y="6065"/>
                  <a:pt x="9219" y="6065"/>
                </a:cubicBezTo>
                <a:cubicBezTo>
                  <a:pt x="9295" y="6065"/>
                  <a:pt x="9356" y="5969"/>
                  <a:pt x="9356" y="5849"/>
                </a:cubicBezTo>
                <a:cubicBezTo>
                  <a:pt x="9356" y="5729"/>
                  <a:pt x="9295" y="5631"/>
                  <a:pt x="9219" y="5631"/>
                </a:cubicBezTo>
                <a:close/>
                <a:moveTo>
                  <a:pt x="9589" y="5631"/>
                </a:moveTo>
                <a:cubicBezTo>
                  <a:pt x="9512" y="5631"/>
                  <a:pt x="9450" y="5729"/>
                  <a:pt x="9450" y="5849"/>
                </a:cubicBezTo>
                <a:cubicBezTo>
                  <a:pt x="9450" y="5969"/>
                  <a:pt x="9512" y="6065"/>
                  <a:pt x="9589" y="6065"/>
                </a:cubicBezTo>
                <a:cubicBezTo>
                  <a:pt x="9665" y="6065"/>
                  <a:pt x="9726" y="5969"/>
                  <a:pt x="9726" y="5849"/>
                </a:cubicBezTo>
                <a:cubicBezTo>
                  <a:pt x="9726" y="5729"/>
                  <a:pt x="9665" y="5631"/>
                  <a:pt x="9589" y="5631"/>
                </a:cubicBezTo>
                <a:close/>
                <a:moveTo>
                  <a:pt x="12752" y="5631"/>
                </a:moveTo>
                <a:cubicBezTo>
                  <a:pt x="12676" y="5631"/>
                  <a:pt x="12614" y="5729"/>
                  <a:pt x="12614" y="5849"/>
                </a:cubicBezTo>
                <a:cubicBezTo>
                  <a:pt x="12614" y="5969"/>
                  <a:pt x="12676" y="6065"/>
                  <a:pt x="12752" y="6065"/>
                </a:cubicBezTo>
                <a:cubicBezTo>
                  <a:pt x="12828" y="6065"/>
                  <a:pt x="12890" y="5969"/>
                  <a:pt x="12890" y="5849"/>
                </a:cubicBezTo>
                <a:cubicBezTo>
                  <a:pt x="12890" y="5729"/>
                  <a:pt x="12828" y="5631"/>
                  <a:pt x="12752" y="5631"/>
                </a:cubicBezTo>
                <a:close/>
                <a:moveTo>
                  <a:pt x="13163" y="5631"/>
                </a:moveTo>
                <a:cubicBezTo>
                  <a:pt x="13087" y="5631"/>
                  <a:pt x="13024" y="5729"/>
                  <a:pt x="13024" y="5849"/>
                </a:cubicBezTo>
                <a:cubicBezTo>
                  <a:pt x="13024" y="5969"/>
                  <a:pt x="13087" y="6065"/>
                  <a:pt x="13163" y="6065"/>
                </a:cubicBezTo>
                <a:cubicBezTo>
                  <a:pt x="13239" y="6065"/>
                  <a:pt x="13301" y="5969"/>
                  <a:pt x="13301" y="5849"/>
                </a:cubicBezTo>
                <a:cubicBezTo>
                  <a:pt x="13301" y="5729"/>
                  <a:pt x="13239" y="5631"/>
                  <a:pt x="13163" y="5631"/>
                </a:cubicBezTo>
                <a:close/>
                <a:moveTo>
                  <a:pt x="17107" y="5631"/>
                </a:moveTo>
                <a:cubicBezTo>
                  <a:pt x="17031" y="5631"/>
                  <a:pt x="16969" y="5729"/>
                  <a:pt x="16969" y="5849"/>
                </a:cubicBezTo>
                <a:cubicBezTo>
                  <a:pt x="16969" y="5969"/>
                  <a:pt x="17031" y="6065"/>
                  <a:pt x="17107" y="6065"/>
                </a:cubicBezTo>
                <a:cubicBezTo>
                  <a:pt x="17184" y="6065"/>
                  <a:pt x="17245" y="5969"/>
                  <a:pt x="17245" y="5849"/>
                </a:cubicBezTo>
                <a:cubicBezTo>
                  <a:pt x="17245" y="5729"/>
                  <a:pt x="17184" y="5631"/>
                  <a:pt x="17107" y="5631"/>
                </a:cubicBezTo>
                <a:close/>
                <a:moveTo>
                  <a:pt x="12752" y="6213"/>
                </a:moveTo>
                <a:cubicBezTo>
                  <a:pt x="12676" y="6213"/>
                  <a:pt x="12614" y="6311"/>
                  <a:pt x="12614" y="6431"/>
                </a:cubicBezTo>
                <a:cubicBezTo>
                  <a:pt x="12614" y="6552"/>
                  <a:pt x="12676" y="6648"/>
                  <a:pt x="12752" y="6648"/>
                </a:cubicBezTo>
                <a:cubicBezTo>
                  <a:pt x="12828" y="6648"/>
                  <a:pt x="12890" y="6552"/>
                  <a:pt x="12890" y="6431"/>
                </a:cubicBezTo>
                <a:cubicBezTo>
                  <a:pt x="12890" y="6311"/>
                  <a:pt x="12828" y="6213"/>
                  <a:pt x="12752" y="6213"/>
                </a:cubicBezTo>
                <a:close/>
                <a:moveTo>
                  <a:pt x="13163" y="6213"/>
                </a:moveTo>
                <a:cubicBezTo>
                  <a:pt x="13087" y="6213"/>
                  <a:pt x="13024" y="6311"/>
                  <a:pt x="13024" y="6431"/>
                </a:cubicBezTo>
                <a:cubicBezTo>
                  <a:pt x="13024" y="6552"/>
                  <a:pt x="13087" y="6648"/>
                  <a:pt x="13163" y="6648"/>
                </a:cubicBezTo>
                <a:cubicBezTo>
                  <a:pt x="13239" y="6648"/>
                  <a:pt x="13301" y="6552"/>
                  <a:pt x="13301" y="6431"/>
                </a:cubicBezTo>
                <a:cubicBezTo>
                  <a:pt x="13301" y="6311"/>
                  <a:pt x="13239" y="6213"/>
                  <a:pt x="13163" y="6213"/>
                </a:cubicBezTo>
                <a:close/>
                <a:moveTo>
                  <a:pt x="13533" y="6213"/>
                </a:moveTo>
                <a:cubicBezTo>
                  <a:pt x="13457" y="6213"/>
                  <a:pt x="13394" y="6311"/>
                  <a:pt x="13394" y="6431"/>
                </a:cubicBezTo>
                <a:cubicBezTo>
                  <a:pt x="13394" y="6552"/>
                  <a:pt x="13457" y="6648"/>
                  <a:pt x="13533" y="6648"/>
                </a:cubicBezTo>
                <a:cubicBezTo>
                  <a:pt x="13609" y="6648"/>
                  <a:pt x="13670" y="6552"/>
                  <a:pt x="13670" y="6431"/>
                </a:cubicBezTo>
                <a:cubicBezTo>
                  <a:pt x="13670" y="6311"/>
                  <a:pt x="13609" y="6213"/>
                  <a:pt x="13533" y="6213"/>
                </a:cubicBezTo>
                <a:close/>
                <a:moveTo>
                  <a:pt x="13944" y="6213"/>
                </a:moveTo>
                <a:cubicBezTo>
                  <a:pt x="13868" y="6213"/>
                  <a:pt x="13805" y="6311"/>
                  <a:pt x="13805" y="6431"/>
                </a:cubicBezTo>
                <a:cubicBezTo>
                  <a:pt x="13805" y="6552"/>
                  <a:pt x="13868" y="6648"/>
                  <a:pt x="13944" y="6648"/>
                </a:cubicBezTo>
                <a:cubicBezTo>
                  <a:pt x="14020" y="6648"/>
                  <a:pt x="14081" y="6552"/>
                  <a:pt x="14081" y="6431"/>
                </a:cubicBezTo>
                <a:cubicBezTo>
                  <a:pt x="14081" y="6311"/>
                  <a:pt x="14020" y="6213"/>
                  <a:pt x="13944" y="6213"/>
                </a:cubicBezTo>
                <a:close/>
                <a:moveTo>
                  <a:pt x="139" y="6278"/>
                </a:moveTo>
                <a:cubicBezTo>
                  <a:pt x="62" y="6278"/>
                  <a:pt x="0" y="6376"/>
                  <a:pt x="0" y="6496"/>
                </a:cubicBezTo>
                <a:cubicBezTo>
                  <a:pt x="0" y="6616"/>
                  <a:pt x="62" y="6713"/>
                  <a:pt x="139" y="6713"/>
                </a:cubicBezTo>
                <a:cubicBezTo>
                  <a:pt x="215" y="6713"/>
                  <a:pt x="276" y="6616"/>
                  <a:pt x="276" y="6496"/>
                </a:cubicBezTo>
                <a:cubicBezTo>
                  <a:pt x="276" y="6376"/>
                  <a:pt x="215" y="6278"/>
                  <a:pt x="139" y="6278"/>
                </a:cubicBezTo>
                <a:close/>
                <a:moveTo>
                  <a:pt x="508" y="6278"/>
                </a:moveTo>
                <a:cubicBezTo>
                  <a:pt x="432" y="6278"/>
                  <a:pt x="370" y="6376"/>
                  <a:pt x="370" y="6496"/>
                </a:cubicBezTo>
                <a:cubicBezTo>
                  <a:pt x="370" y="6616"/>
                  <a:pt x="432" y="6713"/>
                  <a:pt x="508" y="6713"/>
                </a:cubicBezTo>
                <a:cubicBezTo>
                  <a:pt x="585" y="6713"/>
                  <a:pt x="646" y="6616"/>
                  <a:pt x="646" y="6496"/>
                </a:cubicBezTo>
                <a:cubicBezTo>
                  <a:pt x="646" y="6376"/>
                  <a:pt x="585" y="6278"/>
                  <a:pt x="508" y="6278"/>
                </a:cubicBezTo>
                <a:close/>
                <a:moveTo>
                  <a:pt x="3713" y="6278"/>
                </a:moveTo>
                <a:cubicBezTo>
                  <a:pt x="3637" y="6278"/>
                  <a:pt x="3575" y="6376"/>
                  <a:pt x="3575" y="6496"/>
                </a:cubicBezTo>
                <a:cubicBezTo>
                  <a:pt x="3575" y="6617"/>
                  <a:pt x="3637" y="6713"/>
                  <a:pt x="3713" y="6713"/>
                </a:cubicBezTo>
                <a:cubicBezTo>
                  <a:pt x="3789" y="6713"/>
                  <a:pt x="3851" y="6617"/>
                  <a:pt x="3851" y="6496"/>
                </a:cubicBezTo>
                <a:cubicBezTo>
                  <a:pt x="3851" y="6376"/>
                  <a:pt x="3789" y="6278"/>
                  <a:pt x="3713" y="6278"/>
                </a:cubicBezTo>
                <a:close/>
                <a:moveTo>
                  <a:pt x="4083" y="6278"/>
                </a:moveTo>
                <a:cubicBezTo>
                  <a:pt x="4007" y="6278"/>
                  <a:pt x="3944" y="6376"/>
                  <a:pt x="3944" y="6496"/>
                </a:cubicBezTo>
                <a:cubicBezTo>
                  <a:pt x="3944" y="6617"/>
                  <a:pt x="4007" y="6713"/>
                  <a:pt x="4083" y="6713"/>
                </a:cubicBezTo>
                <a:cubicBezTo>
                  <a:pt x="4159" y="6713"/>
                  <a:pt x="4220" y="6617"/>
                  <a:pt x="4220" y="6496"/>
                </a:cubicBezTo>
                <a:cubicBezTo>
                  <a:pt x="4220" y="6376"/>
                  <a:pt x="4159" y="6278"/>
                  <a:pt x="4083" y="6278"/>
                </a:cubicBezTo>
                <a:close/>
                <a:moveTo>
                  <a:pt x="4494" y="6278"/>
                </a:moveTo>
                <a:cubicBezTo>
                  <a:pt x="4418" y="6278"/>
                  <a:pt x="4355" y="6376"/>
                  <a:pt x="4355" y="6496"/>
                </a:cubicBezTo>
                <a:cubicBezTo>
                  <a:pt x="4355" y="6617"/>
                  <a:pt x="4418" y="6713"/>
                  <a:pt x="4494" y="6713"/>
                </a:cubicBezTo>
                <a:cubicBezTo>
                  <a:pt x="4570" y="6713"/>
                  <a:pt x="4631" y="6617"/>
                  <a:pt x="4631" y="6496"/>
                </a:cubicBezTo>
                <a:cubicBezTo>
                  <a:pt x="4631" y="6376"/>
                  <a:pt x="4570" y="6278"/>
                  <a:pt x="4494" y="6278"/>
                </a:cubicBezTo>
                <a:close/>
                <a:moveTo>
                  <a:pt x="4864" y="6278"/>
                </a:moveTo>
                <a:cubicBezTo>
                  <a:pt x="4787" y="6278"/>
                  <a:pt x="4725" y="6376"/>
                  <a:pt x="4725" y="6496"/>
                </a:cubicBezTo>
                <a:cubicBezTo>
                  <a:pt x="4725" y="6617"/>
                  <a:pt x="4787" y="6713"/>
                  <a:pt x="4864" y="6713"/>
                </a:cubicBezTo>
                <a:cubicBezTo>
                  <a:pt x="4940" y="6713"/>
                  <a:pt x="5001" y="6617"/>
                  <a:pt x="5001" y="6496"/>
                </a:cubicBezTo>
                <a:cubicBezTo>
                  <a:pt x="5001" y="6376"/>
                  <a:pt x="4940" y="6278"/>
                  <a:pt x="4864" y="6278"/>
                </a:cubicBezTo>
                <a:close/>
                <a:moveTo>
                  <a:pt x="5274" y="6278"/>
                </a:moveTo>
                <a:cubicBezTo>
                  <a:pt x="5198" y="6278"/>
                  <a:pt x="5136" y="6376"/>
                  <a:pt x="5136" y="6496"/>
                </a:cubicBezTo>
                <a:cubicBezTo>
                  <a:pt x="5136" y="6617"/>
                  <a:pt x="5198" y="6713"/>
                  <a:pt x="5274" y="6713"/>
                </a:cubicBezTo>
                <a:cubicBezTo>
                  <a:pt x="5351" y="6713"/>
                  <a:pt x="5412" y="6617"/>
                  <a:pt x="5412" y="6496"/>
                </a:cubicBezTo>
                <a:cubicBezTo>
                  <a:pt x="5412" y="6376"/>
                  <a:pt x="5351" y="6278"/>
                  <a:pt x="5274" y="6278"/>
                </a:cubicBezTo>
                <a:close/>
                <a:moveTo>
                  <a:pt x="5685" y="6278"/>
                </a:moveTo>
                <a:cubicBezTo>
                  <a:pt x="5609" y="6278"/>
                  <a:pt x="5547" y="6376"/>
                  <a:pt x="5547" y="6496"/>
                </a:cubicBezTo>
                <a:cubicBezTo>
                  <a:pt x="5547" y="6617"/>
                  <a:pt x="5609" y="6713"/>
                  <a:pt x="5685" y="6713"/>
                </a:cubicBezTo>
                <a:cubicBezTo>
                  <a:pt x="5762" y="6713"/>
                  <a:pt x="5823" y="6617"/>
                  <a:pt x="5823" y="6496"/>
                </a:cubicBezTo>
                <a:cubicBezTo>
                  <a:pt x="5823" y="6376"/>
                  <a:pt x="5762" y="6278"/>
                  <a:pt x="5685" y="6278"/>
                </a:cubicBezTo>
                <a:close/>
                <a:moveTo>
                  <a:pt x="6055" y="6278"/>
                </a:moveTo>
                <a:cubicBezTo>
                  <a:pt x="5979" y="6278"/>
                  <a:pt x="5916" y="6376"/>
                  <a:pt x="5916" y="6496"/>
                </a:cubicBezTo>
                <a:cubicBezTo>
                  <a:pt x="5916" y="6617"/>
                  <a:pt x="5979" y="6713"/>
                  <a:pt x="6055" y="6713"/>
                </a:cubicBezTo>
                <a:cubicBezTo>
                  <a:pt x="6131" y="6713"/>
                  <a:pt x="6193" y="6617"/>
                  <a:pt x="6193" y="6496"/>
                </a:cubicBezTo>
                <a:cubicBezTo>
                  <a:pt x="6193" y="6376"/>
                  <a:pt x="6131" y="6278"/>
                  <a:pt x="6055" y="6278"/>
                </a:cubicBezTo>
                <a:close/>
                <a:moveTo>
                  <a:pt x="6466" y="6278"/>
                </a:moveTo>
                <a:cubicBezTo>
                  <a:pt x="6390" y="6278"/>
                  <a:pt x="6327" y="6376"/>
                  <a:pt x="6327" y="6496"/>
                </a:cubicBezTo>
                <a:cubicBezTo>
                  <a:pt x="6327" y="6617"/>
                  <a:pt x="6390" y="6713"/>
                  <a:pt x="6466" y="6713"/>
                </a:cubicBezTo>
                <a:cubicBezTo>
                  <a:pt x="6542" y="6713"/>
                  <a:pt x="6603" y="6617"/>
                  <a:pt x="6603" y="6496"/>
                </a:cubicBezTo>
                <a:cubicBezTo>
                  <a:pt x="6603" y="6376"/>
                  <a:pt x="6542" y="6278"/>
                  <a:pt x="6466" y="6278"/>
                </a:cubicBezTo>
                <a:close/>
                <a:moveTo>
                  <a:pt x="6877" y="6278"/>
                </a:moveTo>
                <a:cubicBezTo>
                  <a:pt x="6801" y="6278"/>
                  <a:pt x="6738" y="6376"/>
                  <a:pt x="6738" y="6496"/>
                </a:cubicBezTo>
                <a:cubicBezTo>
                  <a:pt x="6738" y="6617"/>
                  <a:pt x="6801" y="6713"/>
                  <a:pt x="6877" y="6713"/>
                </a:cubicBezTo>
                <a:cubicBezTo>
                  <a:pt x="6953" y="6713"/>
                  <a:pt x="7014" y="6617"/>
                  <a:pt x="7014" y="6496"/>
                </a:cubicBezTo>
                <a:cubicBezTo>
                  <a:pt x="7014" y="6376"/>
                  <a:pt x="6953" y="6278"/>
                  <a:pt x="6877" y="6278"/>
                </a:cubicBezTo>
                <a:close/>
                <a:moveTo>
                  <a:pt x="7247" y="6278"/>
                </a:moveTo>
                <a:cubicBezTo>
                  <a:pt x="7170" y="6278"/>
                  <a:pt x="7108" y="6376"/>
                  <a:pt x="7108" y="6496"/>
                </a:cubicBezTo>
                <a:cubicBezTo>
                  <a:pt x="7108" y="6617"/>
                  <a:pt x="7170" y="6713"/>
                  <a:pt x="7247" y="6713"/>
                </a:cubicBezTo>
                <a:cubicBezTo>
                  <a:pt x="7323" y="6713"/>
                  <a:pt x="7384" y="6617"/>
                  <a:pt x="7384" y="6496"/>
                </a:cubicBezTo>
                <a:cubicBezTo>
                  <a:pt x="7384" y="6376"/>
                  <a:pt x="7323" y="6278"/>
                  <a:pt x="7247" y="6278"/>
                </a:cubicBezTo>
                <a:close/>
                <a:moveTo>
                  <a:pt x="7658" y="6278"/>
                </a:moveTo>
                <a:cubicBezTo>
                  <a:pt x="7581" y="6278"/>
                  <a:pt x="7519" y="6376"/>
                  <a:pt x="7519" y="6496"/>
                </a:cubicBezTo>
                <a:cubicBezTo>
                  <a:pt x="7519" y="6617"/>
                  <a:pt x="7581" y="6713"/>
                  <a:pt x="7658" y="6713"/>
                </a:cubicBezTo>
                <a:cubicBezTo>
                  <a:pt x="7734" y="6713"/>
                  <a:pt x="7795" y="6617"/>
                  <a:pt x="7795" y="6496"/>
                </a:cubicBezTo>
                <a:cubicBezTo>
                  <a:pt x="7795" y="6376"/>
                  <a:pt x="7734" y="6278"/>
                  <a:pt x="7658" y="6278"/>
                </a:cubicBezTo>
                <a:close/>
                <a:moveTo>
                  <a:pt x="8027" y="6278"/>
                </a:moveTo>
                <a:cubicBezTo>
                  <a:pt x="7951" y="6278"/>
                  <a:pt x="7889" y="6376"/>
                  <a:pt x="7889" y="6496"/>
                </a:cubicBezTo>
                <a:cubicBezTo>
                  <a:pt x="7889" y="6617"/>
                  <a:pt x="7951" y="6713"/>
                  <a:pt x="8027" y="6713"/>
                </a:cubicBezTo>
                <a:cubicBezTo>
                  <a:pt x="8103" y="6713"/>
                  <a:pt x="8165" y="6617"/>
                  <a:pt x="8165" y="6496"/>
                </a:cubicBezTo>
                <a:cubicBezTo>
                  <a:pt x="8165" y="6376"/>
                  <a:pt x="8103" y="6278"/>
                  <a:pt x="8027" y="6278"/>
                </a:cubicBezTo>
                <a:close/>
                <a:moveTo>
                  <a:pt x="8438" y="6278"/>
                </a:moveTo>
                <a:cubicBezTo>
                  <a:pt x="8362" y="6278"/>
                  <a:pt x="8299" y="6376"/>
                  <a:pt x="8299" y="6496"/>
                </a:cubicBezTo>
                <a:cubicBezTo>
                  <a:pt x="8299" y="6617"/>
                  <a:pt x="8362" y="6713"/>
                  <a:pt x="8438" y="6713"/>
                </a:cubicBezTo>
                <a:cubicBezTo>
                  <a:pt x="8515" y="6713"/>
                  <a:pt x="8576" y="6617"/>
                  <a:pt x="8576" y="6496"/>
                </a:cubicBezTo>
                <a:cubicBezTo>
                  <a:pt x="8576" y="6376"/>
                  <a:pt x="8515" y="6278"/>
                  <a:pt x="8438" y="6278"/>
                </a:cubicBezTo>
                <a:close/>
                <a:moveTo>
                  <a:pt x="8849" y="6278"/>
                </a:moveTo>
                <a:cubicBezTo>
                  <a:pt x="8773" y="6278"/>
                  <a:pt x="8710" y="6376"/>
                  <a:pt x="8710" y="6496"/>
                </a:cubicBezTo>
                <a:cubicBezTo>
                  <a:pt x="8710" y="6617"/>
                  <a:pt x="8773" y="6713"/>
                  <a:pt x="8849" y="6713"/>
                </a:cubicBezTo>
                <a:cubicBezTo>
                  <a:pt x="8925" y="6713"/>
                  <a:pt x="8986" y="6617"/>
                  <a:pt x="8986" y="6496"/>
                </a:cubicBezTo>
                <a:cubicBezTo>
                  <a:pt x="8986" y="6376"/>
                  <a:pt x="8925" y="6278"/>
                  <a:pt x="8849" y="6278"/>
                </a:cubicBezTo>
                <a:close/>
                <a:moveTo>
                  <a:pt x="9219" y="6278"/>
                </a:moveTo>
                <a:cubicBezTo>
                  <a:pt x="9142" y="6278"/>
                  <a:pt x="9080" y="6376"/>
                  <a:pt x="9080" y="6496"/>
                </a:cubicBezTo>
                <a:cubicBezTo>
                  <a:pt x="9080" y="6617"/>
                  <a:pt x="9142" y="6713"/>
                  <a:pt x="9219" y="6713"/>
                </a:cubicBezTo>
                <a:cubicBezTo>
                  <a:pt x="9295" y="6713"/>
                  <a:pt x="9356" y="6617"/>
                  <a:pt x="9356" y="6496"/>
                </a:cubicBezTo>
                <a:cubicBezTo>
                  <a:pt x="9356" y="6376"/>
                  <a:pt x="9295" y="6278"/>
                  <a:pt x="9219" y="6278"/>
                </a:cubicBezTo>
                <a:close/>
                <a:moveTo>
                  <a:pt x="9589" y="6278"/>
                </a:moveTo>
                <a:cubicBezTo>
                  <a:pt x="9512" y="6278"/>
                  <a:pt x="9450" y="6376"/>
                  <a:pt x="9450" y="6496"/>
                </a:cubicBezTo>
                <a:cubicBezTo>
                  <a:pt x="9450" y="6617"/>
                  <a:pt x="9512" y="6713"/>
                  <a:pt x="9589" y="6713"/>
                </a:cubicBezTo>
                <a:cubicBezTo>
                  <a:pt x="9665" y="6713"/>
                  <a:pt x="9726" y="6617"/>
                  <a:pt x="9726" y="6496"/>
                </a:cubicBezTo>
                <a:cubicBezTo>
                  <a:pt x="9726" y="6376"/>
                  <a:pt x="9665" y="6278"/>
                  <a:pt x="9589" y="6278"/>
                </a:cubicBezTo>
                <a:close/>
                <a:moveTo>
                  <a:pt x="12382" y="6278"/>
                </a:moveTo>
                <a:cubicBezTo>
                  <a:pt x="12306" y="6278"/>
                  <a:pt x="12244" y="6376"/>
                  <a:pt x="12244" y="6496"/>
                </a:cubicBezTo>
                <a:cubicBezTo>
                  <a:pt x="12244" y="6617"/>
                  <a:pt x="12306" y="6713"/>
                  <a:pt x="12382" y="6713"/>
                </a:cubicBezTo>
                <a:cubicBezTo>
                  <a:pt x="12459" y="6713"/>
                  <a:pt x="12520" y="6617"/>
                  <a:pt x="12520" y="6496"/>
                </a:cubicBezTo>
                <a:cubicBezTo>
                  <a:pt x="12520" y="6376"/>
                  <a:pt x="12459" y="6278"/>
                  <a:pt x="12382" y="6278"/>
                </a:cubicBezTo>
                <a:close/>
                <a:moveTo>
                  <a:pt x="3713" y="6860"/>
                </a:moveTo>
                <a:cubicBezTo>
                  <a:pt x="3637" y="6860"/>
                  <a:pt x="3575" y="6958"/>
                  <a:pt x="3575" y="7079"/>
                </a:cubicBezTo>
                <a:cubicBezTo>
                  <a:pt x="3575" y="7199"/>
                  <a:pt x="3637" y="7295"/>
                  <a:pt x="3713" y="7295"/>
                </a:cubicBezTo>
                <a:cubicBezTo>
                  <a:pt x="3789" y="7295"/>
                  <a:pt x="3851" y="7199"/>
                  <a:pt x="3851" y="7079"/>
                </a:cubicBezTo>
                <a:cubicBezTo>
                  <a:pt x="3851" y="6958"/>
                  <a:pt x="3789" y="6860"/>
                  <a:pt x="3713" y="6860"/>
                </a:cubicBezTo>
                <a:close/>
                <a:moveTo>
                  <a:pt x="4083" y="6860"/>
                </a:moveTo>
                <a:cubicBezTo>
                  <a:pt x="4007" y="6860"/>
                  <a:pt x="3944" y="6958"/>
                  <a:pt x="3944" y="7079"/>
                </a:cubicBezTo>
                <a:cubicBezTo>
                  <a:pt x="3944" y="7199"/>
                  <a:pt x="4007" y="7295"/>
                  <a:pt x="4083" y="7295"/>
                </a:cubicBezTo>
                <a:cubicBezTo>
                  <a:pt x="4159" y="7295"/>
                  <a:pt x="4220" y="7199"/>
                  <a:pt x="4220" y="7079"/>
                </a:cubicBezTo>
                <a:cubicBezTo>
                  <a:pt x="4220" y="6958"/>
                  <a:pt x="4159" y="6860"/>
                  <a:pt x="4083" y="6860"/>
                </a:cubicBezTo>
                <a:close/>
                <a:moveTo>
                  <a:pt x="4494" y="6860"/>
                </a:moveTo>
                <a:cubicBezTo>
                  <a:pt x="4418" y="6860"/>
                  <a:pt x="4355" y="6958"/>
                  <a:pt x="4355" y="7079"/>
                </a:cubicBezTo>
                <a:cubicBezTo>
                  <a:pt x="4355" y="7199"/>
                  <a:pt x="4418" y="7295"/>
                  <a:pt x="4494" y="7295"/>
                </a:cubicBezTo>
                <a:cubicBezTo>
                  <a:pt x="4570" y="7295"/>
                  <a:pt x="4631" y="7199"/>
                  <a:pt x="4631" y="7079"/>
                </a:cubicBezTo>
                <a:cubicBezTo>
                  <a:pt x="4631" y="6958"/>
                  <a:pt x="4570" y="6860"/>
                  <a:pt x="4494" y="6860"/>
                </a:cubicBezTo>
                <a:close/>
                <a:moveTo>
                  <a:pt x="4864" y="6860"/>
                </a:moveTo>
                <a:cubicBezTo>
                  <a:pt x="4787" y="6860"/>
                  <a:pt x="4725" y="6958"/>
                  <a:pt x="4725" y="7079"/>
                </a:cubicBezTo>
                <a:cubicBezTo>
                  <a:pt x="4725" y="7199"/>
                  <a:pt x="4787" y="7295"/>
                  <a:pt x="4864" y="7295"/>
                </a:cubicBezTo>
                <a:cubicBezTo>
                  <a:pt x="4940" y="7295"/>
                  <a:pt x="5001" y="7199"/>
                  <a:pt x="5001" y="7079"/>
                </a:cubicBezTo>
                <a:cubicBezTo>
                  <a:pt x="5001" y="6958"/>
                  <a:pt x="4940" y="6860"/>
                  <a:pt x="4864" y="6860"/>
                </a:cubicBezTo>
                <a:close/>
                <a:moveTo>
                  <a:pt x="5274" y="6860"/>
                </a:moveTo>
                <a:cubicBezTo>
                  <a:pt x="5198" y="6860"/>
                  <a:pt x="5136" y="6958"/>
                  <a:pt x="5136" y="7079"/>
                </a:cubicBezTo>
                <a:cubicBezTo>
                  <a:pt x="5136" y="7199"/>
                  <a:pt x="5198" y="7295"/>
                  <a:pt x="5274" y="7295"/>
                </a:cubicBezTo>
                <a:cubicBezTo>
                  <a:pt x="5351" y="7295"/>
                  <a:pt x="5412" y="7199"/>
                  <a:pt x="5412" y="7079"/>
                </a:cubicBezTo>
                <a:cubicBezTo>
                  <a:pt x="5412" y="6958"/>
                  <a:pt x="5351" y="6860"/>
                  <a:pt x="5274" y="6860"/>
                </a:cubicBezTo>
                <a:close/>
                <a:moveTo>
                  <a:pt x="5685" y="6860"/>
                </a:moveTo>
                <a:cubicBezTo>
                  <a:pt x="5609" y="6860"/>
                  <a:pt x="5547" y="6958"/>
                  <a:pt x="5547" y="7079"/>
                </a:cubicBezTo>
                <a:cubicBezTo>
                  <a:pt x="5547" y="7199"/>
                  <a:pt x="5609" y="7295"/>
                  <a:pt x="5685" y="7295"/>
                </a:cubicBezTo>
                <a:cubicBezTo>
                  <a:pt x="5762" y="7295"/>
                  <a:pt x="5823" y="7199"/>
                  <a:pt x="5823" y="7079"/>
                </a:cubicBezTo>
                <a:cubicBezTo>
                  <a:pt x="5823" y="6958"/>
                  <a:pt x="5762" y="6860"/>
                  <a:pt x="5685" y="6860"/>
                </a:cubicBezTo>
                <a:close/>
                <a:moveTo>
                  <a:pt x="6055" y="6860"/>
                </a:moveTo>
                <a:cubicBezTo>
                  <a:pt x="5979" y="6860"/>
                  <a:pt x="5916" y="6958"/>
                  <a:pt x="5916" y="7079"/>
                </a:cubicBezTo>
                <a:cubicBezTo>
                  <a:pt x="5916" y="7199"/>
                  <a:pt x="5979" y="7295"/>
                  <a:pt x="6055" y="7295"/>
                </a:cubicBezTo>
                <a:cubicBezTo>
                  <a:pt x="6131" y="7295"/>
                  <a:pt x="6193" y="7199"/>
                  <a:pt x="6193" y="7079"/>
                </a:cubicBezTo>
                <a:cubicBezTo>
                  <a:pt x="6193" y="6958"/>
                  <a:pt x="6131" y="6860"/>
                  <a:pt x="6055" y="6860"/>
                </a:cubicBezTo>
                <a:close/>
                <a:moveTo>
                  <a:pt x="6466" y="6860"/>
                </a:moveTo>
                <a:cubicBezTo>
                  <a:pt x="6390" y="6860"/>
                  <a:pt x="6327" y="6958"/>
                  <a:pt x="6327" y="7079"/>
                </a:cubicBezTo>
                <a:cubicBezTo>
                  <a:pt x="6327" y="7199"/>
                  <a:pt x="6390" y="7295"/>
                  <a:pt x="6466" y="7295"/>
                </a:cubicBezTo>
                <a:cubicBezTo>
                  <a:pt x="6542" y="7295"/>
                  <a:pt x="6603" y="7199"/>
                  <a:pt x="6603" y="7079"/>
                </a:cubicBezTo>
                <a:cubicBezTo>
                  <a:pt x="6603" y="6958"/>
                  <a:pt x="6542" y="6860"/>
                  <a:pt x="6466" y="6860"/>
                </a:cubicBezTo>
                <a:close/>
                <a:moveTo>
                  <a:pt x="6877" y="6860"/>
                </a:moveTo>
                <a:cubicBezTo>
                  <a:pt x="6801" y="6860"/>
                  <a:pt x="6738" y="6958"/>
                  <a:pt x="6738" y="7079"/>
                </a:cubicBezTo>
                <a:cubicBezTo>
                  <a:pt x="6738" y="7199"/>
                  <a:pt x="6801" y="7295"/>
                  <a:pt x="6877" y="7295"/>
                </a:cubicBezTo>
                <a:cubicBezTo>
                  <a:pt x="6953" y="7295"/>
                  <a:pt x="7014" y="7199"/>
                  <a:pt x="7014" y="7079"/>
                </a:cubicBezTo>
                <a:cubicBezTo>
                  <a:pt x="7014" y="6958"/>
                  <a:pt x="6953" y="6860"/>
                  <a:pt x="6877" y="6860"/>
                </a:cubicBezTo>
                <a:close/>
                <a:moveTo>
                  <a:pt x="7247" y="6860"/>
                </a:moveTo>
                <a:cubicBezTo>
                  <a:pt x="7170" y="6860"/>
                  <a:pt x="7108" y="6958"/>
                  <a:pt x="7108" y="7079"/>
                </a:cubicBezTo>
                <a:cubicBezTo>
                  <a:pt x="7108" y="7199"/>
                  <a:pt x="7170" y="7295"/>
                  <a:pt x="7247" y="7295"/>
                </a:cubicBezTo>
                <a:cubicBezTo>
                  <a:pt x="7323" y="7295"/>
                  <a:pt x="7384" y="7199"/>
                  <a:pt x="7384" y="7079"/>
                </a:cubicBezTo>
                <a:cubicBezTo>
                  <a:pt x="7384" y="6958"/>
                  <a:pt x="7323" y="6860"/>
                  <a:pt x="7247" y="6860"/>
                </a:cubicBezTo>
                <a:close/>
                <a:moveTo>
                  <a:pt x="7658" y="6860"/>
                </a:moveTo>
                <a:cubicBezTo>
                  <a:pt x="7581" y="6860"/>
                  <a:pt x="7519" y="6958"/>
                  <a:pt x="7519" y="7079"/>
                </a:cubicBezTo>
                <a:cubicBezTo>
                  <a:pt x="7519" y="7199"/>
                  <a:pt x="7581" y="7295"/>
                  <a:pt x="7658" y="7295"/>
                </a:cubicBezTo>
                <a:cubicBezTo>
                  <a:pt x="7734" y="7295"/>
                  <a:pt x="7795" y="7199"/>
                  <a:pt x="7795" y="7079"/>
                </a:cubicBezTo>
                <a:cubicBezTo>
                  <a:pt x="7795" y="6958"/>
                  <a:pt x="7734" y="6860"/>
                  <a:pt x="7658" y="6860"/>
                </a:cubicBezTo>
                <a:close/>
                <a:moveTo>
                  <a:pt x="8027" y="6860"/>
                </a:moveTo>
                <a:cubicBezTo>
                  <a:pt x="7951" y="6860"/>
                  <a:pt x="7889" y="6958"/>
                  <a:pt x="7889" y="7079"/>
                </a:cubicBezTo>
                <a:cubicBezTo>
                  <a:pt x="7889" y="7199"/>
                  <a:pt x="7951" y="7295"/>
                  <a:pt x="8027" y="7295"/>
                </a:cubicBezTo>
                <a:cubicBezTo>
                  <a:pt x="8103" y="7295"/>
                  <a:pt x="8165" y="7199"/>
                  <a:pt x="8165" y="7079"/>
                </a:cubicBezTo>
                <a:cubicBezTo>
                  <a:pt x="8165" y="6958"/>
                  <a:pt x="8103" y="6860"/>
                  <a:pt x="8027" y="6860"/>
                </a:cubicBezTo>
                <a:close/>
                <a:moveTo>
                  <a:pt x="8438" y="6860"/>
                </a:moveTo>
                <a:cubicBezTo>
                  <a:pt x="8362" y="6860"/>
                  <a:pt x="8299" y="6958"/>
                  <a:pt x="8299" y="7079"/>
                </a:cubicBezTo>
                <a:cubicBezTo>
                  <a:pt x="8299" y="7199"/>
                  <a:pt x="8362" y="7295"/>
                  <a:pt x="8438" y="7295"/>
                </a:cubicBezTo>
                <a:cubicBezTo>
                  <a:pt x="8515" y="7295"/>
                  <a:pt x="8576" y="7199"/>
                  <a:pt x="8576" y="7079"/>
                </a:cubicBezTo>
                <a:cubicBezTo>
                  <a:pt x="8576" y="6958"/>
                  <a:pt x="8515" y="6860"/>
                  <a:pt x="8438" y="6860"/>
                </a:cubicBezTo>
                <a:close/>
                <a:moveTo>
                  <a:pt x="8849" y="6860"/>
                </a:moveTo>
                <a:cubicBezTo>
                  <a:pt x="8773" y="6860"/>
                  <a:pt x="8710" y="6958"/>
                  <a:pt x="8710" y="7079"/>
                </a:cubicBezTo>
                <a:cubicBezTo>
                  <a:pt x="8710" y="7199"/>
                  <a:pt x="8773" y="7295"/>
                  <a:pt x="8849" y="7295"/>
                </a:cubicBezTo>
                <a:cubicBezTo>
                  <a:pt x="8925" y="7295"/>
                  <a:pt x="8986" y="7199"/>
                  <a:pt x="8986" y="7079"/>
                </a:cubicBezTo>
                <a:cubicBezTo>
                  <a:pt x="8986" y="6958"/>
                  <a:pt x="8925" y="6860"/>
                  <a:pt x="8849" y="6860"/>
                </a:cubicBezTo>
                <a:close/>
                <a:moveTo>
                  <a:pt x="9219" y="6860"/>
                </a:moveTo>
                <a:cubicBezTo>
                  <a:pt x="9142" y="6860"/>
                  <a:pt x="9080" y="6958"/>
                  <a:pt x="9080" y="7079"/>
                </a:cubicBezTo>
                <a:cubicBezTo>
                  <a:pt x="9080" y="7199"/>
                  <a:pt x="9142" y="7295"/>
                  <a:pt x="9219" y="7295"/>
                </a:cubicBezTo>
                <a:cubicBezTo>
                  <a:pt x="9295" y="7295"/>
                  <a:pt x="9356" y="7199"/>
                  <a:pt x="9356" y="7079"/>
                </a:cubicBezTo>
                <a:cubicBezTo>
                  <a:pt x="9356" y="6958"/>
                  <a:pt x="9295" y="6860"/>
                  <a:pt x="9219" y="6860"/>
                </a:cubicBezTo>
                <a:close/>
                <a:moveTo>
                  <a:pt x="9589" y="6860"/>
                </a:moveTo>
                <a:cubicBezTo>
                  <a:pt x="9512" y="6860"/>
                  <a:pt x="9450" y="6958"/>
                  <a:pt x="9450" y="7079"/>
                </a:cubicBezTo>
                <a:cubicBezTo>
                  <a:pt x="9450" y="7199"/>
                  <a:pt x="9512" y="7295"/>
                  <a:pt x="9589" y="7295"/>
                </a:cubicBezTo>
                <a:cubicBezTo>
                  <a:pt x="9665" y="7295"/>
                  <a:pt x="9726" y="7199"/>
                  <a:pt x="9726" y="7079"/>
                </a:cubicBezTo>
                <a:cubicBezTo>
                  <a:pt x="9726" y="6958"/>
                  <a:pt x="9665" y="6860"/>
                  <a:pt x="9589" y="6860"/>
                </a:cubicBezTo>
                <a:close/>
                <a:moveTo>
                  <a:pt x="9999" y="6860"/>
                </a:moveTo>
                <a:cubicBezTo>
                  <a:pt x="9923" y="6860"/>
                  <a:pt x="9861" y="6958"/>
                  <a:pt x="9861" y="7079"/>
                </a:cubicBezTo>
                <a:cubicBezTo>
                  <a:pt x="9861" y="7199"/>
                  <a:pt x="9923" y="7295"/>
                  <a:pt x="9999" y="7295"/>
                </a:cubicBezTo>
                <a:cubicBezTo>
                  <a:pt x="10076" y="7295"/>
                  <a:pt x="10137" y="7199"/>
                  <a:pt x="10137" y="7079"/>
                </a:cubicBezTo>
                <a:cubicBezTo>
                  <a:pt x="10137" y="6958"/>
                  <a:pt x="10076" y="6860"/>
                  <a:pt x="9999" y="6860"/>
                </a:cubicBezTo>
                <a:close/>
                <a:moveTo>
                  <a:pt x="12382" y="6860"/>
                </a:moveTo>
                <a:cubicBezTo>
                  <a:pt x="12306" y="6860"/>
                  <a:pt x="12244" y="6958"/>
                  <a:pt x="12244" y="7079"/>
                </a:cubicBezTo>
                <a:cubicBezTo>
                  <a:pt x="12244" y="7199"/>
                  <a:pt x="12306" y="7295"/>
                  <a:pt x="12382" y="7295"/>
                </a:cubicBezTo>
                <a:cubicBezTo>
                  <a:pt x="12459" y="7295"/>
                  <a:pt x="12520" y="7199"/>
                  <a:pt x="12520" y="7079"/>
                </a:cubicBezTo>
                <a:cubicBezTo>
                  <a:pt x="12520" y="6958"/>
                  <a:pt x="12459" y="6860"/>
                  <a:pt x="12382" y="6860"/>
                </a:cubicBezTo>
                <a:close/>
                <a:moveTo>
                  <a:pt x="12752" y="6860"/>
                </a:moveTo>
                <a:cubicBezTo>
                  <a:pt x="12676" y="6860"/>
                  <a:pt x="12614" y="6958"/>
                  <a:pt x="12614" y="7079"/>
                </a:cubicBezTo>
                <a:cubicBezTo>
                  <a:pt x="12614" y="7199"/>
                  <a:pt x="12676" y="7295"/>
                  <a:pt x="12752" y="7295"/>
                </a:cubicBezTo>
                <a:cubicBezTo>
                  <a:pt x="12828" y="7295"/>
                  <a:pt x="12890" y="7199"/>
                  <a:pt x="12890" y="7079"/>
                </a:cubicBezTo>
                <a:cubicBezTo>
                  <a:pt x="12890" y="6959"/>
                  <a:pt x="12828" y="6860"/>
                  <a:pt x="12752" y="6860"/>
                </a:cubicBezTo>
                <a:close/>
                <a:moveTo>
                  <a:pt x="13163" y="6860"/>
                </a:moveTo>
                <a:cubicBezTo>
                  <a:pt x="13087" y="6860"/>
                  <a:pt x="13024" y="6958"/>
                  <a:pt x="13024" y="7079"/>
                </a:cubicBezTo>
                <a:cubicBezTo>
                  <a:pt x="13024" y="7199"/>
                  <a:pt x="13087" y="7295"/>
                  <a:pt x="13163" y="7295"/>
                </a:cubicBezTo>
                <a:cubicBezTo>
                  <a:pt x="13239" y="7295"/>
                  <a:pt x="13301" y="7199"/>
                  <a:pt x="13301" y="7079"/>
                </a:cubicBezTo>
                <a:cubicBezTo>
                  <a:pt x="13301" y="6959"/>
                  <a:pt x="13239" y="6860"/>
                  <a:pt x="13163" y="6860"/>
                </a:cubicBezTo>
                <a:close/>
                <a:moveTo>
                  <a:pt x="13533" y="6860"/>
                </a:moveTo>
                <a:cubicBezTo>
                  <a:pt x="13457" y="6860"/>
                  <a:pt x="13394" y="6958"/>
                  <a:pt x="13394" y="7079"/>
                </a:cubicBezTo>
                <a:cubicBezTo>
                  <a:pt x="13394" y="7199"/>
                  <a:pt x="13457" y="7295"/>
                  <a:pt x="13533" y="7295"/>
                </a:cubicBezTo>
                <a:cubicBezTo>
                  <a:pt x="13609" y="7295"/>
                  <a:pt x="13670" y="7199"/>
                  <a:pt x="13670" y="7079"/>
                </a:cubicBezTo>
                <a:cubicBezTo>
                  <a:pt x="13670" y="6959"/>
                  <a:pt x="13609" y="6860"/>
                  <a:pt x="13533" y="6860"/>
                </a:cubicBezTo>
                <a:close/>
                <a:moveTo>
                  <a:pt x="13944" y="6860"/>
                </a:moveTo>
                <a:cubicBezTo>
                  <a:pt x="13868" y="6860"/>
                  <a:pt x="13805" y="6958"/>
                  <a:pt x="13805" y="7079"/>
                </a:cubicBezTo>
                <a:cubicBezTo>
                  <a:pt x="13805" y="7199"/>
                  <a:pt x="13868" y="7295"/>
                  <a:pt x="13944" y="7295"/>
                </a:cubicBezTo>
                <a:cubicBezTo>
                  <a:pt x="14020" y="7295"/>
                  <a:pt x="14081" y="7199"/>
                  <a:pt x="14081" y="7079"/>
                </a:cubicBezTo>
                <a:cubicBezTo>
                  <a:pt x="14081" y="6959"/>
                  <a:pt x="14020" y="6860"/>
                  <a:pt x="13944" y="6860"/>
                </a:cubicBezTo>
                <a:close/>
                <a:moveTo>
                  <a:pt x="3713" y="7443"/>
                </a:moveTo>
                <a:cubicBezTo>
                  <a:pt x="3637" y="7443"/>
                  <a:pt x="3575" y="7541"/>
                  <a:pt x="3575" y="7661"/>
                </a:cubicBezTo>
                <a:cubicBezTo>
                  <a:pt x="3575" y="7781"/>
                  <a:pt x="3637" y="7878"/>
                  <a:pt x="3713" y="7878"/>
                </a:cubicBezTo>
                <a:cubicBezTo>
                  <a:pt x="3790" y="7878"/>
                  <a:pt x="3851" y="7781"/>
                  <a:pt x="3851" y="7661"/>
                </a:cubicBezTo>
                <a:cubicBezTo>
                  <a:pt x="3851" y="7541"/>
                  <a:pt x="3790" y="7443"/>
                  <a:pt x="3713" y="7443"/>
                </a:cubicBezTo>
                <a:close/>
                <a:moveTo>
                  <a:pt x="4083" y="7443"/>
                </a:moveTo>
                <a:cubicBezTo>
                  <a:pt x="4007" y="7443"/>
                  <a:pt x="3944" y="7541"/>
                  <a:pt x="3944" y="7661"/>
                </a:cubicBezTo>
                <a:cubicBezTo>
                  <a:pt x="3944" y="7781"/>
                  <a:pt x="4007" y="7878"/>
                  <a:pt x="4083" y="7878"/>
                </a:cubicBezTo>
                <a:cubicBezTo>
                  <a:pt x="4159" y="7878"/>
                  <a:pt x="4220" y="7781"/>
                  <a:pt x="4220" y="7661"/>
                </a:cubicBezTo>
                <a:cubicBezTo>
                  <a:pt x="4220" y="7541"/>
                  <a:pt x="4159" y="7443"/>
                  <a:pt x="4083" y="7443"/>
                </a:cubicBezTo>
                <a:close/>
                <a:moveTo>
                  <a:pt x="4494" y="7443"/>
                </a:moveTo>
                <a:cubicBezTo>
                  <a:pt x="4418" y="7443"/>
                  <a:pt x="4355" y="7541"/>
                  <a:pt x="4355" y="7661"/>
                </a:cubicBezTo>
                <a:cubicBezTo>
                  <a:pt x="4355" y="7781"/>
                  <a:pt x="4418" y="7878"/>
                  <a:pt x="4494" y="7878"/>
                </a:cubicBezTo>
                <a:cubicBezTo>
                  <a:pt x="4570" y="7878"/>
                  <a:pt x="4631" y="7781"/>
                  <a:pt x="4631" y="7661"/>
                </a:cubicBezTo>
                <a:cubicBezTo>
                  <a:pt x="4631" y="7541"/>
                  <a:pt x="4570" y="7443"/>
                  <a:pt x="4494" y="7443"/>
                </a:cubicBezTo>
                <a:close/>
                <a:moveTo>
                  <a:pt x="4864" y="7443"/>
                </a:moveTo>
                <a:cubicBezTo>
                  <a:pt x="4787" y="7443"/>
                  <a:pt x="4725" y="7541"/>
                  <a:pt x="4725" y="7661"/>
                </a:cubicBezTo>
                <a:cubicBezTo>
                  <a:pt x="4725" y="7781"/>
                  <a:pt x="4787" y="7878"/>
                  <a:pt x="4864" y="7878"/>
                </a:cubicBezTo>
                <a:cubicBezTo>
                  <a:pt x="4940" y="7878"/>
                  <a:pt x="5001" y="7781"/>
                  <a:pt x="5001" y="7661"/>
                </a:cubicBezTo>
                <a:cubicBezTo>
                  <a:pt x="5001" y="7541"/>
                  <a:pt x="4940" y="7443"/>
                  <a:pt x="4864" y="7443"/>
                </a:cubicBezTo>
                <a:close/>
                <a:moveTo>
                  <a:pt x="5274" y="7443"/>
                </a:moveTo>
                <a:cubicBezTo>
                  <a:pt x="5198" y="7443"/>
                  <a:pt x="5136" y="7541"/>
                  <a:pt x="5136" y="7661"/>
                </a:cubicBezTo>
                <a:cubicBezTo>
                  <a:pt x="5136" y="7781"/>
                  <a:pt x="5198" y="7878"/>
                  <a:pt x="5274" y="7878"/>
                </a:cubicBezTo>
                <a:cubicBezTo>
                  <a:pt x="5351" y="7878"/>
                  <a:pt x="5412" y="7781"/>
                  <a:pt x="5412" y="7661"/>
                </a:cubicBezTo>
                <a:cubicBezTo>
                  <a:pt x="5412" y="7541"/>
                  <a:pt x="5351" y="7443"/>
                  <a:pt x="5274" y="7443"/>
                </a:cubicBezTo>
                <a:close/>
                <a:moveTo>
                  <a:pt x="5685" y="7443"/>
                </a:moveTo>
                <a:cubicBezTo>
                  <a:pt x="5609" y="7443"/>
                  <a:pt x="5547" y="7541"/>
                  <a:pt x="5547" y="7661"/>
                </a:cubicBezTo>
                <a:cubicBezTo>
                  <a:pt x="5547" y="7781"/>
                  <a:pt x="5609" y="7878"/>
                  <a:pt x="5685" y="7878"/>
                </a:cubicBezTo>
                <a:cubicBezTo>
                  <a:pt x="5762" y="7878"/>
                  <a:pt x="5823" y="7781"/>
                  <a:pt x="5823" y="7661"/>
                </a:cubicBezTo>
                <a:cubicBezTo>
                  <a:pt x="5823" y="7541"/>
                  <a:pt x="5762" y="7443"/>
                  <a:pt x="5685" y="7443"/>
                </a:cubicBezTo>
                <a:close/>
                <a:moveTo>
                  <a:pt x="6055" y="7443"/>
                </a:moveTo>
                <a:cubicBezTo>
                  <a:pt x="5979" y="7443"/>
                  <a:pt x="5916" y="7541"/>
                  <a:pt x="5916" y="7661"/>
                </a:cubicBezTo>
                <a:cubicBezTo>
                  <a:pt x="5916" y="7781"/>
                  <a:pt x="5979" y="7878"/>
                  <a:pt x="6055" y="7878"/>
                </a:cubicBezTo>
                <a:cubicBezTo>
                  <a:pt x="6131" y="7878"/>
                  <a:pt x="6193" y="7781"/>
                  <a:pt x="6193" y="7661"/>
                </a:cubicBezTo>
                <a:cubicBezTo>
                  <a:pt x="6193" y="7541"/>
                  <a:pt x="6131" y="7443"/>
                  <a:pt x="6055" y="7443"/>
                </a:cubicBezTo>
                <a:close/>
                <a:moveTo>
                  <a:pt x="6466" y="7443"/>
                </a:moveTo>
                <a:cubicBezTo>
                  <a:pt x="6390" y="7443"/>
                  <a:pt x="6327" y="7541"/>
                  <a:pt x="6327" y="7661"/>
                </a:cubicBezTo>
                <a:cubicBezTo>
                  <a:pt x="6327" y="7781"/>
                  <a:pt x="6390" y="7878"/>
                  <a:pt x="6466" y="7878"/>
                </a:cubicBezTo>
                <a:cubicBezTo>
                  <a:pt x="6542" y="7878"/>
                  <a:pt x="6603" y="7781"/>
                  <a:pt x="6603" y="7661"/>
                </a:cubicBezTo>
                <a:cubicBezTo>
                  <a:pt x="6603" y="7541"/>
                  <a:pt x="6542" y="7443"/>
                  <a:pt x="6466" y="7443"/>
                </a:cubicBezTo>
                <a:close/>
                <a:moveTo>
                  <a:pt x="6877" y="7443"/>
                </a:moveTo>
                <a:cubicBezTo>
                  <a:pt x="6801" y="7443"/>
                  <a:pt x="6738" y="7541"/>
                  <a:pt x="6738" y="7661"/>
                </a:cubicBezTo>
                <a:cubicBezTo>
                  <a:pt x="6738" y="7781"/>
                  <a:pt x="6801" y="7878"/>
                  <a:pt x="6877" y="7878"/>
                </a:cubicBezTo>
                <a:cubicBezTo>
                  <a:pt x="6953" y="7878"/>
                  <a:pt x="7014" y="7781"/>
                  <a:pt x="7014" y="7661"/>
                </a:cubicBezTo>
                <a:cubicBezTo>
                  <a:pt x="7014" y="7541"/>
                  <a:pt x="6953" y="7443"/>
                  <a:pt x="6877" y="7443"/>
                </a:cubicBezTo>
                <a:close/>
                <a:moveTo>
                  <a:pt x="7247" y="7443"/>
                </a:moveTo>
                <a:cubicBezTo>
                  <a:pt x="7170" y="7443"/>
                  <a:pt x="7108" y="7541"/>
                  <a:pt x="7108" y="7661"/>
                </a:cubicBezTo>
                <a:cubicBezTo>
                  <a:pt x="7108" y="7781"/>
                  <a:pt x="7170" y="7878"/>
                  <a:pt x="7247" y="7878"/>
                </a:cubicBezTo>
                <a:cubicBezTo>
                  <a:pt x="7323" y="7878"/>
                  <a:pt x="7384" y="7781"/>
                  <a:pt x="7384" y="7661"/>
                </a:cubicBezTo>
                <a:cubicBezTo>
                  <a:pt x="7384" y="7541"/>
                  <a:pt x="7323" y="7443"/>
                  <a:pt x="7247" y="7443"/>
                </a:cubicBezTo>
                <a:close/>
                <a:moveTo>
                  <a:pt x="7658" y="7443"/>
                </a:moveTo>
                <a:cubicBezTo>
                  <a:pt x="7581" y="7443"/>
                  <a:pt x="7519" y="7541"/>
                  <a:pt x="7519" y="7661"/>
                </a:cubicBezTo>
                <a:cubicBezTo>
                  <a:pt x="7519" y="7781"/>
                  <a:pt x="7581" y="7878"/>
                  <a:pt x="7658" y="7878"/>
                </a:cubicBezTo>
                <a:cubicBezTo>
                  <a:pt x="7734" y="7878"/>
                  <a:pt x="7795" y="7781"/>
                  <a:pt x="7795" y="7661"/>
                </a:cubicBezTo>
                <a:cubicBezTo>
                  <a:pt x="7795" y="7541"/>
                  <a:pt x="7734" y="7443"/>
                  <a:pt x="7658" y="7443"/>
                </a:cubicBezTo>
                <a:close/>
                <a:moveTo>
                  <a:pt x="8027" y="7443"/>
                </a:moveTo>
                <a:cubicBezTo>
                  <a:pt x="7951" y="7443"/>
                  <a:pt x="7889" y="7541"/>
                  <a:pt x="7889" y="7661"/>
                </a:cubicBezTo>
                <a:cubicBezTo>
                  <a:pt x="7889" y="7781"/>
                  <a:pt x="7951" y="7878"/>
                  <a:pt x="8027" y="7878"/>
                </a:cubicBezTo>
                <a:cubicBezTo>
                  <a:pt x="8103" y="7878"/>
                  <a:pt x="8165" y="7781"/>
                  <a:pt x="8165" y="7661"/>
                </a:cubicBezTo>
                <a:cubicBezTo>
                  <a:pt x="8165" y="7541"/>
                  <a:pt x="8103" y="7443"/>
                  <a:pt x="8027" y="7443"/>
                </a:cubicBezTo>
                <a:close/>
                <a:moveTo>
                  <a:pt x="8438" y="7443"/>
                </a:moveTo>
                <a:cubicBezTo>
                  <a:pt x="8362" y="7443"/>
                  <a:pt x="8299" y="7541"/>
                  <a:pt x="8299" y="7661"/>
                </a:cubicBezTo>
                <a:cubicBezTo>
                  <a:pt x="8299" y="7781"/>
                  <a:pt x="8362" y="7878"/>
                  <a:pt x="8438" y="7878"/>
                </a:cubicBezTo>
                <a:cubicBezTo>
                  <a:pt x="8515" y="7878"/>
                  <a:pt x="8576" y="7781"/>
                  <a:pt x="8576" y="7661"/>
                </a:cubicBezTo>
                <a:cubicBezTo>
                  <a:pt x="8576" y="7541"/>
                  <a:pt x="8515" y="7443"/>
                  <a:pt x="8438" y="7443"/>
                </a:cubicBezTo>
                <a:close/>
                <a:moveTo>
                  <a:pt x="8849" y="7443"/>
                </a:moveTo>
                <a:cubicBezTo>
                  <a:pt x="8773" y="7443"/>
                  <a:pt x="8710" y="7541"/>
                  <a:pt x="8710" y="7661"/>
                </a:cubicBezTo>
                <a:cubicBezTo>
                  <a:pt x="8710" y="7781"/>
                  <a:pt x="8773" y="7878"/>
                  <a:pt x="8849" y="7878"/>
                </a:cubicBezTo>
                <a:cubicBezTo>
                  <a:pt x="8925" y="7878"/>
                  <a:pt x="8986" y="7781"/>
                  <a:pt x="8986" y="7661"/>
                </a:cubicBezTo>
                <a:cubicBezTo>
                  <a:pt x="8986" y="7541"/>
                  <a:pt x="8925" y="7443"/>
                  <a:pt x="8849" y="7443"/>
                </a:cubicBezTo>
                <a:close/>
                <a:moveTo>
                  <a:pt x="9219" y="7443"/>
                </a:moveTo>
                <a:cubicBezTo>
                  <a:pt x="9142" y="7443"/>
                  <a:pt x="9080" y="7541"/>
                  <a:pt x="9080" y="7661"/>
                </a:cubicBezTo>
                <a:cubicBezTo>
                  <a:pt x="9080" y="7781"/>
                  <a:pt x="9142" y="7878"/>
                  <a:pt x="9219" y="7878"/>
                </a:cubicBezTo>
                <a:cubicBezTo>
                  <a:pt x="9295" y="7878"/>
                  <a:pt x="9356" y="7781"/>
                  <a:pt x="9356" y="7661"/>
                </a:cubicBezTo>
                <a:cubicBezTo>
                  <a:pt x="9356" y="7541"/>
                  <a:pt x="9295" y="7443"/>
                  <a:pt x="9219" y="7443"/>
                </a:cubicBezTo>
                <a:close/>
                <a:moveTo>
                  <a:pt x="9589" y="7443"/>
                </a:moveTo>
                <a:cubicBezTo>
                  <a:pt x="9512" y="7443"/>
                  <a:pt x="9450" y="7541"/>
                  <a:pt x="9450" y="7661"/>
                </a:cubicBezTo>
                <a:cubicBezTo>
                  <a:pt x="9450" y="7781"/>
                  <a:pt x="9512" y="7878"/>
                  <a:pt x="9589" y="7878"/>
                </a:cubicBezTo>
                <a:cubicBezTo>
                  <a:pt x="9665" y="7878"/>
                  <a:pt x="9726" y="7781"/>
                  <a:pt x="9726" y="7661"/>
                </a:cubicBezTo>
                <a:cubicBezTo>
                  <a:pt x="9726" y="7541"/>
                  <a:pt x="9665" y="7443"/>
                  <a:pt x="9589" y="7443"/>
                </a:cubicBezTo>
                <a:close/>
                <a:moveTo>
                  <a:pt x="9999" y="7443"/>
                </a:moveTo>
                <a:cubicBezTo>
                  <a:pt x="9923" y="7443"/>
                  <a:pt x="9861" y="7541"/>
                  <a:pt x="9861" y="7661"/>
                </a:cubicBezTo>
                <a:cubicBezTo>
                  <a:pt x="9861" y="7781"/>
                  <a:pt x="9923" y="7878"/>
                  <a:pt x="9999" y="7878"/>
                </a:cubicBezTo>
                <a:cubicBezTo>
                  <a:pt x="10076" y="7878"/>
                  <a:pt x="10137" y="7781"/>
                  <a:pt x="10137" y="7661"/>
                </a:cubicBezTo>
                <a:cubicBezTo>
                  <a:pt x="10137" y="7541"/>
                  <a:pt x="10076" y="7443"/>
                  <a:pt x="9999" y="7443"/>
                </a:cubicBezTo>
                <a:close/>
                <a:moveTo>
                  <a:pt x="10410" y="7443"/>
                </a:moveTo>
                <a:cubicBezTo>
                  <a:pt x="10334" y="7443"/>
                  <a:pt x="10272" y="7541"/>
                  <a:pt x="10272" y="7661"/>
                </a:cubicBezTo>
                <a:cubicBezTo>
                  <a:pt x="10272" y="7781"/>
                  <a:pt x="10334" y="7878"/>
                  <a:pt x="10410" y="7878"/>
                </a:cubicBezTo>
                <a:cubicBezTo>
                  <a:pt x="10487" y="7878"/>
                  <a:pt x="10548" y="7781"/>
                  <a:pt x="10548" y="7661"/>
                </a:cubicBezTo>
                <a:cubicBezTo>
                  <a:pt x="10548" y="7541"/>
                  <a:pt x="10487" y="7443"/>
                  <a:pt x="10410" y="7443"/>
                </a:cubicBezTo>
                <a:close/>
                <a:moveTo>
                  <a:pt x="11561" y="7443"/>
                </a:moveTo>
                <a:cubicBezTo>
                  <a:pt x="11484" y="7443"/>
                  <a:pt x="11422" y="7541"/>
                  <a:pt x="11422" y="7661"/>
                </a:cubicBezTo>
                <a:cubicBezTo>
                  <a:pt x="11422" y="7781"/>
                  <a:pt x="11484" y="7878"/>
                  <a:pt x="11561" y="7878"/>
                </a:cubicBezTo>
                <a:cubicBezTo>
                  <a:pt x="11637" y="7878"/>
                  <a:pt x="11698" y="7781"/>
                  <a:pt x="11698" y="7661"/>
                </a:cubicBezTo>
                <a:cubicBezTo>
                  <a:pt x="11698" y="7541"/>
                  <a:pt x="11637" y="7443"/>
                  <a:pt x="11561" y="7443"/>
                </a:cubicBezTo>
                <a:close/>
                <a:moveTo>
                  <a:pt x="11972" y="7443"/>
                </a:moveTo>
                <a:cubicBezTo>
                  <a:pt x="11895" y="7443"/>
                  <a:pt x="11833" y="7541"/>
                  <a:pt x="11833" y="7661"/>
                </a:cubicBezTo>
                <a:cubicBezTo>
                  <a:pt x="11833" y="7781"/>
                  <a:pt x="11895" y="7878"/>
                  <a:pt x="11972" y="7878"/>
                </a:cubicBezTo>
                <a:cubicBezTo>
                  <a:pt x="12048" y="7878"/>
                  <a:pt x="12109" y="7781"/>
                  <a:pt x="12109" y="7661"/>
                </a:cubicBezTo>
                <a:cubicBezTo>
                  <a:pt x="12109" y="7541"/>
                  <a:pt x="12048" y="7443"/>
                  <a:pt x="11972" y="7443"/>
                </a:cubicBezTo>
                <a:close/>
                <a:moveTo>
                  <a:pt x="12382" y="7443"/>
                </a:moveTo>
                <a:cubicBezTo>
                  <a:pt x="12306" y="7443"/>
                  <a:pt x="12244" y="7541"/>
                  <a:pt x="12244" y="7661"/>
                </a:cubicBezTo>
                <a:cubicBezTo>
                  <a:pt x="12244" y="7781"/>
                  <a:pt x="12306" y="7878"/>
                  <a:pt x="12382" y="7878"/>
                </a:cubicBezTo>
                <a:cubicBezTo>
                  <a:pt x="12459" y="7878"/>
                  <a:pt x="12520" y="7781"/>
                  <a:pt x="12520" y="7661"/>
                </a:cubicBezTo>
                <a:cubicBezTo>
                  <a:pt x="12520" y="7541"/>
                  <a:pt x="12459" y="7443"/>
                  <a:pt x="12382" y="7443"/>
                </a:cubicBezTo>
                <a:close/>
                <a:moveTo>
                  <a:pt x="12752" y="7443"/>
                </a:moveTo>
                <a:cubicBezTo>
                  <a:pt x="12676" y="7443"/>
                  <a:pt x="12614" y="7541"/>
                  <a:pt x="12614" y="7661"/>
                </a:cubicBezTo>
                <a:cubicBezTo>
                  <a:pt x="12614" y="7781"/>
                  <a:pt x="12676" y="7878"/>
                  <a:pt x="12752" y="7878"/>
                </a:cubicBezTo>
                <a:cubicBezTo>
                  <a:pt x="12828" y="7878"/>
                  <a:pt x="12890" y="7781"/>
                  <a:pt x="12890" y="7661"/>
                </a:cubicBezTo>
                <a:cubicBezTo>
                  <a:pt x="12890" y="7541"/>
                  <a:pt x="12828" y="7443"/>
                  <a:pt x="12752" y="7443"/>
                </a:cubicBezTo>
                <a:close/>
                <a:moveTo>
                  <a:pt x="13163" y="7443"/>
                </a:moveTo>
                <a:cubicBezTo>
                  <a:pt x="13087" y="7443"/>
                  <a:pt x="13024" y="7541"/>
                  <a:pt x="13024" y="7661"/>
                </a:cubicBezTo>
                <a:cubicBezTo>
                  <a:pt x="13024" y="7781"/>
                  <a:pt x="13087" y="7878"/>
                  <a:pt x="13163" y="7878"/>
                </a:cubicBezTo>
                <a:cubicBezTo>
                  <a:pt x="13239" y="7878"/>
                  <a:pt x="13301" y="7781"/>
                  <a:pt x="13301" y="7661"/>
                </a:cubicBezTo>
                <a:cubicBezTo>
                  <a:pt x="13301" y="7541"/>
                  <a:pt x="13239" y="7443"/>
                  <a:pt x="13163" y="7443"/>
                </a:cubicBezTo>
                <a:close/>
                <a:moveTo>
                  <a:pt x="13533" y="7443"/>
                </a:moveTo>
                <a:cubicBezTo>
                  <a:pt x="13457" y="7443"/>
                  <a:pt x="13394" y="7541"/>
                  <a:pt x="13394" y="7661"/>
                </a:cubicBezTo>
                <a:cubicBezTo>
                  <a:pt x="13394" y="7781"/>
                  <a:pt x="13457" y="7878"/>
                  <a:pt x="13533" y="7878"/>
                </a:cubicBezTo>
                <a:cubicBezTo>
                  <a:pt x="13609" y="7878"/>
                  <a:pt x="13670" y="7781"/>
                  <a:pt x="13670" y="7661"/>
                </a:cubicBezTo>
                <a:cubicBezTo>
                  <a:pt x="13670" y="7541"/>
                  <a:pt x="13609" y="7443"/>
                  <a:pt x="13533" y="7443"/>
                </a:cubicBezTo>
                <a:close/>
                <a:moveTo>
                  <a:pt x="13944" y="7443"/>
                </a:moveTo>
                <a:cubicBezTo>
                  <a:pt x="13868" y="7443"/>
                  <a:pt x="13805" y="7541"/>
                  <a:pt x="13805" y="7661"/>
                </a:cubicBezTo>
                <a:cubicBezTo>
                  <a:pt x="13805" y="7781"/>
                  <a:pt x="13868" y="7878"/>
                  <a:pt x="13944" y="7878"/>
                </a:cubicBezTo>
                <a:cubicBezTo>
                  <a:pt x="14020" y="7878"/>
                  <a:pt x="14081" y="7781"/>
                  <a:pt x="14081" y="7661"/>
                </a:cubicBezTo>
                <a:cubicBezTo>
                  <a:pt x="14081" y="7541"/>
                  <a:pt x="14020" y="7443"/>
                  <a:pt x="13944" y="7443"/>
                </a:cubicBezTo>
                <a:close/>
                <a:moveTo>
                  <a:pt x="14355" y="7443"/>
                </a:moveTo>
                <a:cubicBezTo>
                  <a:pt x="14278" y="7443"/>
                  <a:pt x="14216" y="7541"/>
                  <a:pt x="14216" y="7661"/>
                </a:cubicBezTo>
                <a:cubicBezTo>
                  <a:pt x="14216" y="7781"/>
                  <a:pt x="14278" y="7878"/>
                  <a:pt x="14355" y="7878"/>
                </a:cubicBezTo>
                <a:cubicBezTo>
                  <a:pt x="14431" y="7878"/>
                  <a:pt x="14492" y="7781"/>
                  <a:pt x="14492" y="7661"/>
                </a:cubicBezTo>
                <a:cubicBezTo>
                  <a:pt x="14492" y="7541"/>
                  <a:pt x="14431" y="7443"/>
                  <a:pt x="14355" y="7443"/>
                </a:cubicBezTo>
                <a:close/>
                <a:moveTo>
                  <a:pt x="14765" y="7443"/>
                </a:moveTo>
                <a:cubicBezTo>
                  <a:pt x="14689" y="7443"/>
                  <a:pt x="14627" y="7541"/>
                  <a:pt x="14627" y="7661"/>
                </a:cubicBezTo>
                <a:cubicBezTo>
                  <a:pt x="14627" y="7781"/>
                  <a:pt x="14689" y="7878"/>
                  <a:pt x="14765" y="7878"/>
                </a:cubicBezTo>
                <a:cubicBezTo>
                  <a:pt x="14842" y="7878"/>
                  <a:pt x="14903" y="7781"/>
                  <a:pt x="14903" y="7661"/>
                </a:cubicBezTo>
                <a:cubicBezTo>
                  <a:pt x="14903" y="7541"/>
                  <a:pt x="14842" y="7443"/>
                  <a:pt x="14765" y="7443"/>
                </a:cubicBezTo>
                <a:close/>
                <a:moveTo>
                  <a:pt x="3713" y="8090"/>
                </a:moveTo>
                <a:cubicBezTo>
                  <a:pt x="3637" y="8090"/>
                  <a:pt x="3575" y="8188"/>
                  <a:pt x="3575" y="8308"/>
                </a:cubicBezTo>
                <a:cubicBezTo>
                  <a:pt x="3575" y="8429"/>
                  <a:pt x="3637" y="8525"/>
                  <a:pt x="3713" y="8525"/>
                </a:cubicBezTo>
                <a:cubicBezTo>
                  <a:pt x="3790" y="8525"/>
                  <a:pt x="3851" y="8429"/>
                  <a:pt x="3851" y="8308"/>
                </a:cubicBezTo>
                <a:cubicBezTo>
                  <a:pt x="3851" y="8188"/>
                  <a:pt x="3790" y="8090"/>
                  <a:pt x="3713" y="8090"/>
                </a:cubicBezTo>
                <a:close/>
                <a:moveTo>
                  <a:pt x="4083" y="8090"/>
                </a:moveTo>
                <a:cubicBezTo>
                  <a:pt x="4007" y="8090"/>
                  <a:pt x="3944" y="8188"/>
                  <a:pt x="3944" y="8308"/>
                </a:cubicBezTo>
                <a:cubicBezTo>
                  <a:pt x="3944" y="8429"/>
                  <a:pt x="4007" y="8525"/>
                  <a:pt x="4083" y="8525"/>
                </a:cubicBezTo>
                <a:cubicBezTo>
                  <a:pt x="4159" y="8525"/>
                  <a:pt x="4220" y="8429"/>
                  <a:pt x="4220" y="8308"/>
                </a:cubicBezTo>
                <a:cubicBezTo>
                  <a:pt x="4220" y="8188"/>
                  <a:pt x="4159" y="8090"/>
                  <a:pt x="4083" y="8090"/>
                </a:cubicBezTo>
                <a:close/>
                <a:moveTo>
                  <a:pt x="4494" y="8090"/>
                </a:moveTo>
                <a:cubicBezTo>
                  <a:pt x="4418" y="8090"/>
                  <a:pt x="4355" y="8188"/>
                  <a:pt x="4355" y="8308"/>
                </a:cubicBezTo>
                <a:cubicBezTo>
                  <a:pt x="4355" y="8429"/>
                  <a:pt x="4418" y="8525"/>
                  <a:pt x="4494" y="8525"/>
                </a:cubicBezTo>
                <a:cubicBezTo>
                  <a:pt x="4570" y="8525"/>
                  <a:pt x="4631" y="8429"/>
                  <a:pt x="4631" y="8308"/>
                </a:cubicBezTo>
                <a:cubicBezTo>
                  <a:pt x="4631" y="8188"/>
                  <a:pt x="4570" y="8090"/>
                  <a:pt x="4494" y="8090"/>
                </a:cubicBezTo>
                <a:close/>
                <a:moveTo>
                  <a:pt x="4864" y="8090"/>
                </a:moveTo>
                <a:cubicBezTo>
                  <a:pt x="4787" y="8090"/>
                  <a:pt x="4725" y="8188"/>
                  <a:pt x="4725" y="8308"/>
                </a:cubicBezTo>
                <a:cubicBezTo>
                  <a:pt x="4725" y="8429"/>
                  <a:pt x="4787" y="8525"/>
                  <a:pt x="4864" y="8525"/>
                </a:cubicBezTo>
                <a:cubicBezTo>
                  <a:pt x="4940" y="8525"/>
                  <a:pt x="5001" y="8429"/>
                  <a:pt x="5001" y="8308"/>
                </a:cubicBezTo>
                <a:cubicBezTo>
                  <a:pt x="5001" y="8188"/>
                  <a:pt x="4940" y="8090"/>
                  <a:pt x="4864" y="8090"/>
                </a:cubicBezTo>
                <a:close/>
                <a:moveTo>
                  <a:pt x="5274" y="8090"/>
                </a:moveTo>
                <a:cubicBezTo>
                  <a:pt x="5198" y="8090"/>
                  <a:pt x="5136" y="8188"/>
                  <a:pt x="5136" y="8308"/>
                </a:cubicBezTo>
                <a:cubicBezTo>
                  <a:pt x="5136" y="8429"/>
                  <a:pt x="5198" y="8525"/>
                  <a:pt x="5274" y="8525"/>
                </a:cubicBezTo>
                <a:cubicBezTo>
                  <a:pt x="5351" y="8525"/>
                  <a:pt x="5412" y="8429"/>
                  <a:pt x="5412" y="8308"/>
                </a:cubicBezTo>
                <a:cubicBezTo>
                  <a:pt x="5412" y="8188"/>
                  <a:pt x="5351" y="8090"/>
                  <a:pt x="5274" y="8090"/>
                </a:cubicBezTo>
                <a:close/>
                <a:moveTo>
                  <a:pt x="5685" y="8090"/>
                </a:moveTo>
                <a:cubicBezTo>
                  <a:pt x="5609" y="8090"/>
                  <a:pt x="5547" y="8188"/>
                  <a:pt x="5547" y="8308"/>
                </a:cubicBezTo>
                <a:cubicBezTo>
                  <a:pt x="5547" y="8429"/>
                  <a:pt x="5609" y="8525"/>
                  <a:pt x="5685" y="8525"/>
                </a:cubicBezTo>
                <a:cubicBezTo>
                  <a:pt x="5762" y="8525"/>
                  <a:pt x="5823" y="8429"/>
                  <a:pt x="5823" y="8308"/>
                </a:cubicBezTo>
                <a:cubicBezTo>
                  <a:pt x="5823" y="8188"/>
                  <a:pt x="5762" y="8090"/>
                  <a:pt x="5685" y="8090"/>
                </a:cubicBezTo>
                <a:close/>
                <a:moveTo>
                  <a:pt x="6055" y="8090"/>
                </a:moveTo>
                <a:cubicBezTo>
                  <a:pt x="5979" y="8090"/>
                  <a:pt x="5916" y="8188"/>
                  <a:pt x="5916" y="8308"/>
                </a:cubicBezTo>
                <a:cubicBezTo>
                  <a:pt x="5916" y="8429"/>
                  <a:pt x="5979" y="8525"/>
                  <a:pt x="6055" y="8525"/>
                </a:cubicBezTo>
                <a:cubicBezTo>
                  <a:pt x="6131" y="8525"/>
                  <a:pt x="6193" y="8429"/>
                  <a:pt x="6193" y="8308"/>
                </a:cubicBezTo>
                <a:cubicBezTo>
                  <a:pt x="6193" y="8188"/>
                  <a:pt x="6131" y="8090"/>
                  <a:pt x="6055" y="8090"/>
                </a:cubicBezTo>
                <a:close/>
                <a:moveTo>
                  <a:pt x="6466" y="8090"/>
                </a:moveTo>
                <a:cubicBezTo>
                  <a:pt x="6390" y="8090"/>
                  <a:pt x="6327" y="8188"/>
                  <a:pt x="6327" y="8308"/>
                </a:cubicBezTo>
                <a:cubicBezTo>
                  <a:pt x="6327" y="8429"/>
                  <a:pt x="6390" y="8525"/>
                  <a:pt x="6466" y="8525"/>
                </a:cubicBezTo>
                <a:cubicBezTo>
                  <a:pt x="6542" y="8525"/>
                  <a:pt x="6603" y="8429"/>
                  <a:pt x="6603" y="8308"/>
                </a:cubicBezTo>
                <a:cubicBezTo>
                  <a:pt x="6603" y="8188"/>
                  <a:pt x="6542" y="8090"/>
                  <a:pt x="6466" y="8090"/>
                </a:cubicBezTo>
                <a:close/>
                <a:moveTo>
                  <a:pt x="6877" y="8090"/>
                </a:moveTo>
                <a:cubicBezTo>
                  <a:pt x="6801" y="8090"/>
                  <a:pt x="6738" y="8188"/>
                  <a:pt x="6738" y="8308"/>
                </a:cubicBezTo>
                <a:cubicBezTo>
                  <a:pt x="6738" y="8429"/>
                  <a:pt x="6801" y="8525"/>
                  <a:pt x="6877" y="8525"/>
                </a:cubicBezTo>
                <a:cubicBezTo>
                  <a:pt x="6953" y="8525"/>
                  <a:pt x="7014" y="8429"/>
                  <a:pt x="7014" y="8308"/>
                </a:cubicBezTo>
                <a:cubicBezTo>
                  <a:pt x="7014" y="8188"/>
                  <a:pt x="6953" y="8090"/>
                  <a:pt x="6877" y="8090"/>
                </a:cubicBezTo>
                <a:close/>
                <a:moveTo>
                  <a:pt x="7247" y="8090"/>
                </a:moveTo>
                <a:cubicBezTo>
                  <a:pt x="7170" y="8090"/>
                  <a:pt x="7108" y="8188"/>
                  <a:pt x="7108" y="8308"/>
                </a:cubicBezTo>
                <a:cubicBezTo>
                  <a:pt x="7108" y="8429"/>
                  <a:pt x="7170" y="8525"/>
                  <a:pt x="7247" y="8525"/>
                </a:cubicBezTo>
                <a:cubicBezTo>
                  <a:pt x="7323" y="8525"/>
                  <a:pt x="7384" y="8429"/>
                  <a:pt x="7384" y="8308"/>
                </a:cubicBezTo>
                <a:cubicBezTo>
                  <a:pt x="7384" y="8188"/>
                  <a:pt x="7323" y="8090"/>
                  <a:pt x="7247" y="8090"/>
                </a:cubicBezTo>
                <a:close/>
                <a:moveTo>
                  <a:pt x="7658" y="8090"/>
                </a:moveTo>
                <a:cubicBezTo>
                  <a:pt x="7581" y="8090"/>
                  <a:pt x="7519" y="8188"/>
                  <a:pt x="7519" y="8308"/>
                </a:cubicBezTo>
                <a:cubicBezTo>
                  <a:pt x="7519" y="8429"/>
                  <a:pt x="7581" y="8525"/>
                  <a:pt x="7658" y="8525"/>
                </a:cubicBezTo>
                <a:cubicBezTo>
                  <a:pt x="7734" y="8525"/>
                  <a:pt x="7795" y="8429"/>
                  <a:pt x="7795" y="8308"/>
                </a:cubicBezTo>
                <a:cubicBezTo>
                  <a:pt x="7795" y="8188"/>
                  <a:pt x="7734" y="8090"/>
                  <a:pt x="7658" y="8090"/>
                </a:cubicBezTo>
                <a:close/>
                <a:moveTo>
                  <a:pt x="8027" y="8090"/>
                </a:moveTo>
                <a:cubicBezTo>
                  <a:pt x="7951" y="8090"/>
                  <a:pt x="7889" y="8188"/>
                  <a:pt x="7889" y="8308"/>
                </a:cubicBezTo>
                <a:cubicBezTo>
                  <a:pt x="7889" y="8429"/>
                  <a:pt x="7951" y="8525"/>
                  <a:pt x="8027" y="8525"/>
                </a:cubicBezTo>
                <a:cubicBezTo>
                  <a:pt x="8103" y="8525"/>
                  <a:pt x="8165" y="8429"/>
                  <a:pt x="8165" y="8308"/>
                </a:cubicBezTo>
                <a:cubicBezTo>
                  <a:pt x="8165" y="8188"/>
                  <a:pt x="8103" y="8090"/>
                  <a:pt x="8027" y="8090"/>
                </a:cubicBezTo>
                <a:close/>
                <a:moveTo>
                  <a:pt x="8438" y="8090"/>
                </a:moveTo>
                <a:cubicBezTo>
                  <a:pt x="8362" y="8090"/>
                  <a:pt x="8299" y="8188"/>
                  <a:pt x="8299" y="8308"/>
                </a:cubicBezTo>
                <a:cubicBezTo>
                  <a:pt x="8299" y="8429"/>
                  <a:pt x="8362" y="8525"/>
                  <a:pt x="8438" y="8525"/>
                </a:cubicBezTo>
                <a:cubicBezTo>
                  <a:pt x="8515" y="8525"/>
                  <a:pt x="8576" y="8429"/>
                  <a:pt x="8576" y="8308"/>
                </a:cubicBezTo>
                <a:cubicBezTo>
                  <a:pt x="8576" y="8188"/>
                  <a:pt x="8515" y="8090"/>
                  <a:pt x="8438" y="8090"/>
                </a:cubicBezTo>
                <a:close/>
                <a:moveTo>
                  <a:pt x="8849" y="8090"/>
                </a:moveTo>
                <a:cubicBezTo>
                  <a:pt x="8773" y="8090"/>
                  <a:pt x="8710" y="8188"/>
                  <a:pt x="8710" y="8308"/>
                </a:cubicBezTo>
                <a:cubicBezTo>
                  <a:pt x="8710" y="8429"/>
                  <a:pt x="8773" y="8525"/>
                  <a:pt x="8849" y="8525"/>
                </a:cubicBezTo>
                <a:cubicBezTo>
                  <a:pt x="8925" y="8525"/>
                  <a:pt x="8986" y="8429"/>
                  <a:pt x="8986" y="8308"/>
                </a:cubicBezTo>
                <a:cubicBezTo>
                  <a:pt x="8986" y="8188"/>
                  <a:pt x="8925" y="8090"/>
                  <a:pt x="8849" y="8090"/>
                </a:cubicBezTo>
                <a:close/>
                <a:moveTo>
                  <a:pt x="9219" y="8090"/>
                </a:moveTo>
                <a:cubicBezTo>
                  <a:pt x="9142" y="8090"/>
                  <a:pt x="9080" y="8188"/>
                  <a:pt x="9080" y="8308"/>
                </a:cubicBezTo>
                <a:cubicBezTo>
                  <a:pt x="9080" y="8429"/>
                  <a:pt x="9142" y="8525"/>
                  <a:pt x="9219" y="8525"/>
                </a:cubicBezTo>
                <a:cubicBezTo>
                  <a:pt x="9295" y="8525"/>
                  <a:pt x="9356" y="8429"/>
                  <a:pt x="9356" y="8308"/>
                </a:cubicBezTo>
                <a:cubicBezTo>
                  <a:pt x="9356" y="8188"/>
                  <a:pt x="9295" y="8090"/>
                  <a:pt x="9219" y="8090"/>
                </a:cubicBezTo>
                <a:close/>
                <a:moveTo>
                  <a:pt x="9589" y="8090"/>
                </a:moveTo>
                <a:cubicBezTo>
                  <a:pt x="9512" y="8090"/>
                  <a:pt x="9450" y="8188"/>
                  <a:pt x="9450" y="8308"/>
                </a:cubicBezTo>
                <a:cubicBezTo>
                  <a:pt x="9450" y="8429"/>
                  <a:pt x="9512" y="8525"/>
                  <a:pt x="9589" y="8525"/>
                </a:cubicBezTo>
                <a:cubicBezTo>
                  <a:pt x="9665" y="8525"/>
                  <a:pt x="9726" y="8429"/>
                  <a:pt x="9726" y="8308"/>
                </a:cubicBezTo>
                <a:cubicBezTo>
                  <a:pt x="9726" y="8188"/>
                  <a:pt x="9665" y="8090"/>
                  <a:pt x="9589" y="8090"/>
                </a:cubicBezTo>
                <a:close/>
                <a:moveTo>
                  <a:pt x="9999" y="8090"/>
                </a:moveTo>
                <a:cubicBezTo>
                  <a:pt x="9923" y="8090"/>
                  <a:pt x="9861" y="8188"/>
                  <a:pt x="9861" y="8308"/>
                </a:cubicBezTo>
                <a:cubicBezTo>
                  <a:pt x="9861" y="8429"/>
                  <a:pt x="9923" y="8525"/>
                  <a:pt x="9999" y="8525"/>
                </a:cubicBezTo>
                <a:cubicBezTo>
                  <a:pt x="10076" y="8525"/>
                  <a:pt x="10137" y="8429"/>
                  <a:pt x="10137" y="8308"/>
                </a:cubicBezTo>
                <a:cubicBezTo>
                  <a:pt x="10137" y="8188"/>
                  <a:pt x="10076" y="8090"/>
                  <a:pt x="9999" y="8090"/>
                </a:cubicBezTo>
                <a:close/>
                <a:moveTo>
                  <a:pt x="10410" y="8090"/>
                </a:moveTo>
                <a:cubicBezTo>
                  <a:pt x="10334" y="8090"/>
                  <a:pt x="10272" y="8188"/>
                  <a:pt x="10272" y="8308"/>
                </a:cubicBezTo>
                <a:cubicBezTo>
                  <a:pt x="10272" y="8429"/>
                  <a:pt x="10334" y="8525"/>
                  <a:pt x="10410" y="8525"/>
                </a:cubicBezTo>
                <a:cubicBezTo>
                  <a:pt x="10487" y="8525"/>
                  <a:pt x="10548" y="8429"/>
                  <a:pt x="10548" y="8308"/>
                </a:cubicBezTo>
                <a:cubicBezTo>
                  <a:pt x="10548" y="8188"/>
                  <a:pt x="10487" y="8090"/>
                  <a:pt x="10410" y="8090"/>
                </a:cubicBezTo>
                <a:close/>
                <a:moveTo>
                  <a:pt x="11561" y="8090"/>
                </a:moveTo>
                <a:cubicBezTo>
                  <a:pt x="11484" y="8090"/>
                  <a:pt x="11422" y="8188"/>
                  <a:pt x="11422" y="8308"/>
                </a:cubicBezTo>
                <a:cubicBezTo>
                  <a:pt x="11422" y="8429"/>
                  <a:pt x="11484" y="8525"/>
                  <a:pt x="11561" y="8525"/>
                </a:cubicBezTo>
                <a:cubicBezTo>
                  <a:pt x="11637" y="8525"/>
                  <a:pt x="11698" y="8429"/>
                  <a:pt x="11698" y="8308"/>
                </a:cubicBezTo>
                <a:cubicBezTo>
                  <a:pt x="11698" y="8188"/>
                  <a:pt x="11637" y="8090"/>
                  <a:pt x="11561" y="8090"/>
                </a:cubicBezTo>
                <a:close/>
                <a:moveTo>
                  <a:pt x="11972" y="8090"/>
                </a:moveTo>
                <a:cubicBezTo>
                  <a:pt x="11895" y="8090"/>
                  <a:pt x="11833" y="8188"/>
                  <a:pt x="11833" y="8308"/>
                </a:cubicBezTo>
                <a:cubicBezTo>
                  <a:pt x="11833" y="8429"/>
                  <a:pt x="11895" y="8525"/>
                  <a:pt x="11972" y="8525"/>
                </a:cubicBezTo>
                <a:cubicBezTo>
                  <a:pt x="12048" y="8525"/>
                  <a:pt x="12109" y="8429"/>
                  <a:pt x="12109" y="8308"/>
                </a:cubicBezTo>
                <a:cubicBezTo>
                  <a:pt x="12109" y="8188"/>
                  <a:pt x="12048" y="8090"/>
                  <a:pt x="11972" y="8090"/>
                </a:cubicBezTo>
                <a:close/>
                <a:moveTo>
                  <a:pt x="12382" y="8090"/>
                </a:moveTo>
                <a:cubicBezTo>
                  <a:pt x="12306" y="8090"/>
                  <a:pt x="12244" y="8188"/>
                  <a:pt x="12244" y="8308"/>
                </a:cubicBezTo>
                <a:cubicBezTo>
                  <a:pt x="12244" y="8429"/>
                  <a:pt x="12306" y="8525"/>
                  <a:pt x="12382" y="8525"/>
                </a:cubicBezTo>
                <a:cubicBezTo>
                  <a:pt x="12459" y="8525"/>
                  <a:pt x="12520" y="8429"/>
                  <a:pt x="12520" y="8308"/>
                </a:cubicBezTo>
                <a:cubicBezTo>
                  <a:pt x="12520" y="8188"/>
                  <a:pt x="12459" y="8090"/>
                  <a:pt x="12382" y="8090"/>
                </a:cubicBezTo>
                <a:close/>
                <a:moveTo>
                  <a:pt x="12752" y="8090"/>
                </a:moveTo>
                <a:cubicBezTo>
                  <a:pt x="12676" y="8090"/>
                  <a:pt x="12614" y="8188"/>
                  <a:pt x="12614" y="8308"/>
                </a:cubicBezTo>
                <a:cubicBezTo>
                  <a:pt x="12614" y="8429"/>
                  <a:pt x="12676" y="8525"/>
                  <a:pt x="12752" y="8525"/>
                </a:cubicBezTo>
                <a:cubicBezTo>
                  <a:pt x="12828" y="8525"/>
                  <a:pt x="12890" y="8429"/>
                  <a:pt x="12890" y="8308"/>
                </a:cubicBezTo>
                <a:cubicBezTo>
                  <a:pt x="12890" y="8188"/>
                  <a:pt x="12828" y="8090"/>
                  <a:pt x="12752" y="8090"/>
                </a:cubicBezTo>
                <a:close/>
                <a:moveTo>
                  <a:pt x="13163" y="8090"/>
                </a:moveTo>
                <a:cubicBezTo>
                  <a:pt x="13087" y="8090"/>
                  <a:pt x="13024" y="8188"/>
                  <a:pt x="13024" y="8308"/>
                </a:cubicBezTo>
                <a:cubicBezTo>
                  <a:pt x="13024" y="8429"/>
                  <a:pt x="13087" y="8525"/>
                  <a:pt x="13163" y="8525"/>
                </a:cubicBezTo>
                <a:cubicBezTo>
                  <a:pt x="13239" y="8525"/>
                  <a:pt x="13301" y="8429"/>
                  <a:pt x="13301" y="8308"/>
                </a:cubicBezTo>
                <a:cubicBezTo>
                  <a:pt x="13301" y="8188"/>
                  <a:pt x="13239" y="8090"/>
                  <a:pt x="13163" y="8090"/>
                </a:cubicBezTo>
                <a:close/>
                <a:moveTo>
                  <a:pt x="13533" y="8090"/>
                </a:moveTo>
                <a:cubicBezTo>
                  <a:pt x="13457" y="8090"/>
                  <a:pt x="13394" y="8188"/>
                  <a:pt x="13394" y="8308"/>
                </a:cubicBezTo>
                <a:cubicBezTo>
                  <a:pt x="13394" y="8429"/>
                  <a:pt x="13457" y="8525"/>
                  <a:pt x="13533" y="8525"/>
                </a:cubicBezTo>
                <a:cubicBezTo>
                  <a:pt x="13609" y="8525"/>
                  <a:pt x="13670" y="8429"/>
                  <a:pt x="13670" y="8308"/>
                </a:cubicBezTo>
                <a:cubicBezTo>
                  <a:pt x="13670" y="8188"/>
                  <a:pt x="13609" y="8090"/>
                  <a:pt x="13533" y="8090"/>
                </a:cubicBezTo>
                <a:close/>
                <a:moveTo>
                  <a:pt x="13944" y="8090"/>
                </a:moveTo>
                <a:cubicBezTo>
                  <a:pt x="13868" y="8090"/>
                  <a:pt x="13805" y="8188"/>
                  <a:pt x="13805" y="8308"/>
                </a:cubicBezTo>
                <a:cubicBezTo>
                  <a:pt x="13805" y="8429"/>
                  <a:pt x="13868" y="8525"/>
                  <a:pt x="13944" y="8525"/>
                </a:cubicBezTo>
                <a:cubicBezTo>
                  <a:pt x="14020" y="8525"/>
                  <a:pt x="14081" y="8429"/>
                  <a:pt x="14081" y="8308"/>
                </a:cubicBezTo>
                <a:cubicBezTo>
                  <a:pt x="14081" y="8188"/>
                  <a:pt x="14020" y="8090"/>
                  <a:pt x="13944" y="8090"/>
                </a:cubicBezTo>
                <a:close/>
                <a:moveTo>
                  <a:pt x="14355" y="8090"/>
                </a:moveTo>
                <a:cubicBezTo>
                  <a:pt x="14278" y="8090"/>
                  <a:pt x="14216" y="8188"/>
                  <a:pt x="14216" y="8308"/>
                </a:cubicBezTo>
                <a:cubicBezTo>
                  <a:pt x="14216" y="8429"/>
                  <a:pt x="14278" y="8525"/>
                  <a:pt x="14355" y="8525"/>
                </a:cubicBezTo>
                <a:cubicBezTo>
                  <a:pt x="14431" y="8525"/>
                  <a:pt x="14492" y="8429"/>
                  <a:pt x="14492" y="8308"/>
                </a:cubicBezTo>
                <a:cubicBezTo>
                  <a:pt x="14492" y="8188"/>
                  <a:pt x="14431" y="8090"/>
                  <a:pt x="14355" y="8090"/>
                </a:cubicBezTo>
                <a:close/>
                <a:moveTo>
                  <a:pt x="14765" y="8090"/>
                </a:moveTo>
                <a:cubicBezTo>
                  <a:pt x="14689" y="8090"/>
                  <a:pt x="14627" y="8188"/>
                  <a:pt x="14627" y="8308"/>
                </a:cubicBezTo>
                <a:cubicBezTo>
                  <a:pt x="14627" y="8429"/>
                  <a:pt x="14689" y="8525"/>
                  <a:pt x="14765" y="8525"/>
                </a:cubicBezTo>
                <a:cubicBezTo>
                  <a:pt x="14842" y="8525"/>
                  <a:pt x="14903" y="8429"/>
                  <a:pt x="14903" y="8308"/>
                </a:cubicBezTo>
                <a:cubicBezTo>
                  <a:pt x="14903" y="8188"/>
                  <a:pt x="14842" y="8090"/>
                  <a:pt x="14765" y="8090"/>
                </a:cubicBezTo>
                <a:close/>
                <a:moveTo>
                  <a:pt x="3713" y="8737"/>
                </a:moveTo>
                <a:cubicBezTo>
                  <a:pt x="3637" y="8737"/>
                  <a:pt x="3575" y="8836"/>
                  <a:pt x="3575" y="8956"/>
                </a:cubicBezTo>
                <a:cubicBezTo>
                  <a:pt x="3575" y="9076"/>
                  <a:pt x="3637" y="9172"/>
                  <a:pt x="3713" y="9172"/>
                </a:cubicBezTo>
                <a:cubicBezTo>
                  <a:pt x="3790" y="9172"/>
                  <a:pt x="3851" y="9076"/>
                  <a:pt x="3851" y="8956"/>
                </a:cubicBezTo>
                <a:cubicBezTo>
                  <a:pt x="3851" y="8836"/>
                  <a:pt x="3790" y="8737"/>
                  <a:pt x="3713" y="8737"/>
                </a:cubicBezTo>
                <a:close/>
                <a:moveTo>
                  <a:pt x="4083" y="8737"/>
                </a:moveTo>
                <a:cubicBezTo>
                  <a:pt x="4007" y="8737"/>
                  <a:pt x="3944" y="8836"/>
                  <a:pt x="3944" y="8956"/>
                </a:cubicBezTo>
                <a:cubicBezTo>
                  <a:pt x="3944" y="9076"/>
                  <a:pt x="4007" y="9172"/>
                  <a:pt x="4083" y="9172"/>
                </a:cubicBezTo>
                <a:cubicBezTo>
                  <a:pt x="4159" y="9172"/>
                  <a:pt x="4220" y="9076"/>
                  <a:pt x="4220" y="8956"/>
                </a:cubicBezTo>
                <a:cubicBezTo>
                  <a:pt x="4220" y="8836"/>
                  <a:pt x="4159" y="8737"/>
                  <a:pt x="4083" y="8737"/>
                </a:cubicBezTo>
                <a:close/>
                <a:moveTo>
                  <a:pt x="4494" y="8737"/>
                </a:moveTo>
                <a:cubicBezTo>
                  <a:pt x="4418" y="8737"/>
                  <a:pt x="4355" y="8836"/>
                  <a:pt x="4355" y="8956"/>
                </a:cubicBezTo>
                <a:cubicBezTo>
                  <a:pt x="4355" y="9076"/>
                  <a:pt x="4418" y="9172"/>
                  <a:pt x="4494" y="9172"/>
                </a:cubicBezTo>
                <a:cubicBezTo>
                  <a:pt x="4570" y="9172"/>
                  <a:pt x="4631" y="9076"/>
                  <a:pt x="4631" y="8956"/>
                </a:cubicBezTo>
                <a:cubicBezTo>
                  <a:pt x="4631" y="8836"/>
                  <a:pt x="4570" y="8737"/>
                  <a:pt x="4494" y="8737"/>
                </a:cubicBezTo>
                <a:close/>
                <a:moveTo>
                  <a:pt x="4864" y="8737"/>
                </a:moveTo>
                <a:cubicBezTo>
                  <a:pt x="4787" y="8737"/>
                  <a:pt x="4725" y="8836"/>
                  <a:pt x="4725" y="8956"/>
                </a:cubicBezTo>
                <a:cubicBezTo>
                  <a:pt x="4725" y="9076"/>
                  <a:pt x="4787" y="9172"/>
                  <a:pt x="4864" y="9172"/>
                </a:cubicBezTo>
                <a:cubicBezTo>
                  <a:pt x="4940" y="9172"/>
                  <a:pt x="5001" y="9076"/>
                  <a:pt x="5001" y="8956"/>
                </a:cubicBezTo>
                <a:cubicBezTo>
                  <a:pt x="5001" y="8836"/>
                  <a:pt x="4940" y="8737"/>
                  <a:pt x="4864" y="8737"/>
                </a:cubicBezTo>
                <a:close/>
                <a:moveTo>
                  <a:pt x="5274" y="8737"/>
                </a:moveTo>
                <a:cubicBezTo>
                  <a:pt x="5198" y="8737"/>
                  <a:pt x="5136" y="8836"/>
                  <a:pt x="5136" y="8956"/>
                </a:cubicBezTo>
                <a:cubicBezTo>
                  <a:pt x="5136" y="9076"/>
                  <a:pt x="5198" y="9172"/>
                  <a:pt x="5274" y="9172"/>
                </a:cubicBezTo>
                <a:cubicBezTo>
                  <a:pt x="5351" y="9172"/>
                  <a:pt x="5412" y="9076"/>
                  <a:pt x="5412" y="8956"/>
                </a:cubicBezTo>
                <a:cubicBezTo>
                  <a:pt x="5412" y="8836"/>
                  <a:pt x="5351" y="8737"/>
                  <a:pt x="5274" y="8737"/>
                </a:cubicBezTo>
                <a:close/>
                <a:moveTo>
                  <a:pt x="5685" y="8737"/>
                </a:moveTo>
                <a:cubicBezTo>
                  <a:pt x="5609" y="8737"/>
                  <a:pt x="5547" y="8836"/>
                  <a:pt x="5547" y="8956"/>
                </a:cubicBezTo>
                <a:cubicBezTo>
                  <a:pt x="5547" y="9076"/>
                  <a:pt x="5609" y="9172"/>
                  <a:pt x="5685" y="9172"/>
                </a:cubicBezTo>
                <a:cubicBezTo>
                  <a:pt x="5762" y="9172"/>
                  <a:pt x="5823" y="9076"/>
                  <a:pt x="5823" y="8956"/>
                </a:cubicBezTo>
                <a:cubicBezTo>
                  <a:pt x="5823" y="8836"/>
                  <a:pt x="5762" y="8737"/>
                  <a:pt x="5685" y="8737"/>
                </a:cubicBezTo>
                <a:close/>
                <a:moveTo>
                  <a:pt x="6055" y="8737"/>
                </a:moveTo>
                <a:cubicBezTo>
                  <a:pt x="5979" y="8737"/>
                  <a:pt x="5916" y="8836"/>
                  <a:pt x="5916" y="8956"/>
                </a:cubicBezTo>
                <a:cubicBezTo>
                  <a:pt x="5916" y="9076"/>
                  <a:pt x="5979" y="9172"/>
                  <a:pt x="6055" y="9172"/>
                </a:cubicBezTo>
                <a:cubicBezTo>
                  <a:pt x="6131" y="9172"/>
                  <a:pt x="6193" y="9076"/>
                  <a:pt x="6193" y="8956"/>
                </a:cubicBezTo>
                <a:cubicBezTo>
                  <a:pt x="6193" y="8836"/>
                  <a:pt x="6131" y="8737"/>
                  <a:pt x="6055" y="8737"/>
                </a:cubicBezTo>
                <a:close/>
                <a:moveTo>
                  <a:pt x="6466" y="8737"/>
                </a:moveTo>
                <a:cubicBezTo>
                  <a:pt x="6390" y="8737"/>
                  <a:pt x="6327" y="8836"/>
                  <a:pt x="6327" y="8956"/>
                </a:cubicBezTo>
                <a:cubicBezTo>
                  <a:pt x="6327" y="9076"/>
                  <a:pt x="6390" y="9172"/>
                  <a:pt x="6466" y="9172"/>
                </a:cubicBezTo>
                <a:cubicBezTo>
                  <a:pt x="6542" y="9172"/>
                  <a:pt x="6603" y="9076"/>
                  <a:pt x="6603" y="8956"/>
                </a:cubicBezTo>
                <a:cubicBezTo>
                  <a:pt x="6603" y="8836"/>
                  <a:pt x="6542" y="8737"/>
                  <a:pt x="6466" y="8737"/>
                </a:cubicBezTo>
                <a:close/>
                <a:moveTo>
                  <a:pt x="6877" y="8737"/>
                </a:moveTo>
                <a:cubicBezTo>
                  <a:pt x="6801" y="8737"/>
                  <a:pt x="6738" y="8836"/>
                  <a:pt x="6738" y="8956"/>
                </a:cubicBezTo>
                <a:cubicBezTo>
                  <a:pt x="6738" y="9076"/>
                  <a:pt x="6801" y="9172"/>
                  <a:pt x="6877" y="9172"/>
                </a:cubicBezTo>
                <a:cubicBezTo>
                  <a:pt x="6953" y="9172"/>
                  <a:pt x="7014" y="9076"/>
                  <a:pt x="7014" y="8956"/>
                </a:cubicBezTo>
                <a:cubicBezTo>
                  <a:pt x="7014" y="8836"/>
                  <a:pt x="6953" y="8737"/>
                  <a:pt x="6877" y="8737"/>
                </a:cubicBezTo>
                <a:close/>
                <a:moveTo>
                  <a:pt x="7247" y="8737"/>
                </a:moveTo>
                <a:cubicBezTo>
                  <a:pt x="7170" y="8737"/>
                  <a:pt x="7108" y="8836"/>
                  <a:pt x="7108" y="8956"/>
                </a:cubicBezTo>
                <a:cubicBezTo>
                  <a:pt x="7108" y="9076"/>
                  <a:pt x="7170" y="9172"/>
                  <a:pt x="7247" y="9172"/>
                </a:cubicBezTo>
                <a:cubicBezTo>
                  <a:pt x="7323" y="9172"/>
                  <a:pt x="7384" y="9076"/>
                  <a:pt x="7384" y="8956"/>
                </a:cubicBezTo>
                <a:cubicBezTo>
                  <a:pt x="7384" y="8836"/>
                  <a:pt x="7323" y="8737"/>
                  <a:pt x="7247" y="8737"/>
                </a:cubicBezTo>
                <a:close/>
                <a:moveTo>
                  <a:pt x="7658" y="8737"/>
                </a:moveTo>
                <a:cubicBezTo>
                  <a:pt x="7581" y="8737"/>
                  <a:pt x="7519" y="8836"/>
                  <a:pt x="7519" y="8956"/>
                </a:cubicBezTo>
                <a:cubicBezTo>
                  <a:pt x="7519" y="9076"/>
                  <a:pt x="7581" y="9172"/>
                  <a:pt x="7658" y="9172"/>
                </a:cubicBezTo>
                <a:cubicBezTo>
                  <a:pt x="7734" y="9172"/>
                  <a:pt x="7795" y="9076"/>
                  <a:pt x="7795" y="8956"/>
                </a:cubicBezTo>
                <a:cubicBezTo>
                  <a:pt x="7795" y="8836"/>
                  <a:pt x="7734" y="8737"/>
                  <a:pt x="7658" y="8737"/>
                </a:cubicBezTo>
                <a:close/>
                <a:moveTo>
                  <a:pt x="8027" y="8737"/>
                </a:moveTo>
                <a:cubicBezTo>
                  <a:pt x="7951" y="8737"/>
                  <a:pt x="7889" y="8836"/>
                  <a:pt x="7889" y="8956"/>
                </a:cubicBezTo>
                <a:cubicBezTo>
                  <a:pt x="7889" y="9076"/>
                  <a:pt x="7951" y="9172"/>
                  <a:pt x="8027" y="9172"/>
                </a:cubicBezTo>
                <a:cubicBezTo>
                  <a:pt x="8103" y="9172"/>
                  <a:pt x="8165" y="9076"/>
                  <a:pt x="8165" y="8956"/>
                </a:cubicBezTo>
                <a:cubicBezTo>
                  <a:pt x="8165" y="8836"/>
                  <a:pt x="8103" y="8737"/>
                  <a:pt x="8027" y="8737"/>
                </a:cubicBezTo>
                <a:close/>
                <a:moveTo>
                  <a:pt x="8438" y="8737"/>
                </a:moveTo>
                <a:cubicBezTo>
                  <a:pt x="8362" y="8737"/>
                  <a:pt x="8299" y="8836"/>
                  <a:pt x="8299" y="8956"/>
                </a:cubicBezTo>
                <a:cubicBezTo>
                  <a:pt x="8299" y="9076"/>
                  <a:pt x="8362" y="9172"/>
                  <a:pt x="8438" y="9172"/>
                </a:cubicBezTo>
                <a:cubicBezTo>
                  <a:pt x="8515" y="9172"/>
                  <a:pt x="8576" y="9076"/>
                  <a:pt x="8576" y="8956"/>
                </a:cubicBezTo>
                <a:cubicBezTo>
                  <a:pt x="8576" y="8836"/>
                  <a:pt x="8515" y="8737"/>
                  <a:pt x="8438" y="8737"/>
                </a:cubicBezTo>
                <a:close/>
                <a:moveTo>
                  <a:pt x="8849" y="8737"/>
                </a:moveTo>
                <a:cubicBezTo>
                  <a:pt x="8773" y="8737"/>
                  <a:pt x="8710" y="8836"/>
                  <a:pt x="8710" y="8956"/>
                </a:cubicBezTo>
                <a:cubicBezTo>
                  <a:pt x="8710" y="9076"/>
                  <a:pt x="8773" y="9172"/>
                  <a:pt x="8849" y="9172"/>
                </a:cubicBezTo>
                <a:cubicBezTo>
                  <a:pt x="8925" y="9172"/>
                  <a:pt x="8986" y="9076"/>
                  <a:pt x="8986" y="8956"/>
                </a:cubicBezTo>
                <a:cubicBezTo>
                  <a:pt x="8986" y="8836"/>
                  <a:pt x="8925" y="8737"/>
                  <a:pt x="8849" y="8737"/>
                </a:cubicBezTo>
                <a:close/>
                <a:moveTo>
                  <a:pt x="9219" y="8737"/>
                </a:moveTo>
                <a:cubicBezTo>
                  <a:pt x="9142" y="8737"/>
                  <a:pt x="9080" y="8836"/>
                  <a:pt x="9080" y="8956"/>
                </a:cubicBezTo>
                <a:cubicBezTo>
                  <a:pt x="9080" y="9076"/>
                  <a:pt x="9142" y="9172"/>
                  <a:pt x="9219" y="9172"/>
                </a:cubicBezTo>
                <a:cubicBezTo>
                  <a:pt x="9295" y="9172"/>
                  <a:pt x="9356" y="9076"/>
                  <a:pt x="9356" y="8956"/>
                </a:cubicBezTo>
                <a:cubicBezTo>
                  <a:pt x="9356" y="8836"/>
                  <a:pt x="9295" y="8737"/>
                  <a:pt x="9219" y="8737"/>
                </a:cubicBezTo>
                <a:close/>
                <a:moveTo>
                  <a:pt x="9589" y="8737"/>
                </a:moveTo>
                <a:cubicBezTo>
                  <a:pt x="9512" y="8737"/>
                  <a:pt x="9450" y="8836"/>
                  <a:pt x="9450" y="8956"/>
                </a:cubicBezTo>
                <a:cubicBezTo>
                  <a:pt x="9450" y="9076"/>
                  <a:pt x="9512" y="9172"/>
                  <a:pt x="9589" y="9172"/>
                </a:cubicBezTo>
                <a:cubicBezTo>
                  <a:pt x="9665" y="9172"/>
                  <a:pt x="9726" y="9076"/>
                  <a:pt x="9726" y="8956"/>
                </a:cubicBezTo>
                <a:cubicBezTo>
                  <a:pt x="9726" y="8836"/>
                  <a:pt x="9665" y="8737"/>
                  <a:pt x="9589" y="8737"/>
                </a:cubicBezTo>
                <a:close/>
                <a:moveTo>
                  <a:pt x="9999" y="8737"/>
                </a:moveTo>
                <a:cubicBezTo>
                  <a:pt x="9923" y="8737"/>
                  <a:pt x="9861" y="8836"/>
                  <a:pt x="9861" y="8956"/>
                </a:cubicBezTo>
                <a:cubicBezTo>
                  <a:pt x="9861" y="9076"/>
                  <a:pt x="9923" y="9172"/>
                  <a:pt x="9999" y="9172"/>
                </a:cubicBezTo>
                <a:cubicBezTo>
                  <a:pt x="10076" y="9172"/>
                  <a:pt x="10137" y="9076"/>
                  <a:pt x="10137" y="8956"/>
                </a:cubicBezTo>
                <a:cubicBezTo>
                  <a:pt x="10137" y="8836"/>
                  <a:pt x="10076" y="8737"/>
                  <a:pt x="9999" y="8737"/>
                </a:cubicBezTo>
                <a:close/>
                <a:moveTo>
                  <a:pt x="10410" y="8737"/>
                </a:moveTo>
                <a:cubicBezTo>
                  <a:pt x="10334" y="8737"/>
                  <a:pt x="10272" y="8836"/>
                  <a:pt x="10272" y="8956"/>
                </a:cubicBezTo>
                <a:cubicBezTo>
                  <a:pt x="10272" y="9076"/>
                  <a:pt x="10334" y="9172"/>
                  <a:pt x="10410" y="9172"/>
                </a:cubicBezTo>
                <a:cubicBezTo>
                  <a:pt x="10487" y="9172"/>
                  <a:pt x="10548" y="9076"/>
                  <a:pt x="10548" y="8956"/>
                </a:cubicBezTo>
                <a:cubicBezTo>
                  <a:pt x="10548" y="8836"/>
                  <a:pt x="10487" y="8737"/>
                  <a:pt x="10410" y="8737"/>
                </a:cubicBezTo>
                <a:close/>
                <a:moveTo>
                  <a:pt x="10780" y="8737"/>
                </a:moveTo>
                <a:cubicBezTo>
                  <a:pt x="10704" y="8737"/>
                  <a:pt x="10641" y="8836"/>
                  <a:pt x="10641" y="8956"/>
                </a:cubicBezTo>
                <a:cubicBezTo>
                  <a:pt x="10641" y="9076"/>
                  <a:pt x="10704" y="9172"/>
                  <a:pt x="10780" y="9172"/>
                </a:cubicBezTo>
                <a:cubicBezTo>
                  <a:pt x="10856" y="9172"/>
                  <a:pt x="10917" y="9076"/>
                  <a:pt x="10917" y="8956"/>
                </a:cubicBezTo>
                <a:cubicBezTo>
                  <a:pt x="10917" y="8836"/>
                  <a:pt x="10856" y="8737"/>
                  <a:pt x="10780" y="8737"/>
                </a:cubicBezTo>
                <a:close/>
                <a:moveTo>
                  <a:pt x="11191" y="8737"/>
                </a:moveTo>
                <a:cubicBezTo>
                  <a:pt x="11115" y="8737"/>
                  <a:pt x="11052" y="8836"/>
                  <a:pt x="11052" y="8956"/>
                </a:cubicBezTo>
                <a:cubicBezTo>
                  <a:pt x="11052" y="9076"/>
                  <a:pt x="11115" y="9172"/>
                  <a:pt x="11191" y="9172"/>
                </a:cubicBezTo>
                <a:cubicBezTo>
                  <a:pt x="11267" y="9172"/>
                  <a:pt x="11328" y="9076"/>
                  <a:pt x="11328" y="8956"/>
                </a:cubicBezTo>
                <a:cubicBezTo>
                  <a:pt x="11328" y="8836"/>
                  <a:pt x="11267" y="8737"/>
                  <a:pt x="11191" y="8737"/>
                </a:cubicBezTo>
                <a:close/>
                <a:moveTo>
                  <a:pt x="11561" y="8737"/>
                </a:moveTo>
                <a:cubicBezTo>
                  <a:pt x="11484" y="8737"/>
                  <a:pt x="11422" y="8836"/>
                  <a:pt x="11422" y="8956"/>
                </a:cubicBezTo>
                <a:cubicBezTo>
                  <a:pt x="11422" y="9076"/>
                  <a:pt x="11484" y="9172"/>
                  <a:pt x="11561" y="9172"/>
                </a:cubicBezTo>
                <a:cubicBezTo>
                  <a:pt x="11637" y="9172"/>
                  <a:pt x="11698" y="9076"/>
                  <a:pt x="11698" y="8956"/>
                </a:cubicBezTo>
                <a:cubicBezTo>
                  <a:pt x="11698" y="8836"/>
                  <a:pt x="11637" y="8737"/>
                  <a:pt x="11561" y="8737"/>
                </a:cubicBezTo>
                <a:close/>
                <a:moveTo>
                  <a:pt x="11972" y="8737"/>
                </a:moveTo>
                <a:cubicBezTo>
                  <a:pt x="11895" y="8737"/>
                  <a:pt x="11833" y="8836"/>
                  <a:pt x="11833" y="8956"/>
                </a:cubicBezTo>
                <a:cubicBezTo>
                  <a:pt x="11833" y="9076"/>
                  <a:pt x="11895" y="9172"/>
                  <a:pt x="11972" y="9172"/>
                </a:cubicBezTo>
                <a:cubicBezTo>
                  <a:pt x="12048" y="9172"/>
                  <a:pt x="12109" y="9076"/>
                  <a:pt x="12109" y="8956"/>
                </a:cubicBezTo>
                <a:cubicBezTo>
                  <a:pt x="12109" y="8836"/>
                  <a:pt x="12048" y="8737"/>
                  <a:pt x="11972" y="8737"/>
                </a:cubicBezTo>
                <a:close/>
                <a:moveTo>
                  <a:pt x="12382" y="8737"/>
                </a:moveTo>
                <a:cubicBezTo>
                  <a:pt x="12306" y="8737"/>
                  <a:pt x="12244" y="8836"/>
                  <a:pt x="12244" y="8956"/>
                </a:cubicBezTo>
                <a:cubicBezTo>
                  <a:pt x="12244" y="9076"/>
                  <a:pt x="12306" y="9172"/>
                  <a:pt x="12382" y="9172"/>
                </a:cubicBezTo>
                <a:cubicBezTo>
                  <a:pt x="12459" y="9172"/>
                  <a:pt x="12520" y="9076"/>
                  <a:pt x="12520" y="8956"/>
                </a:cubicBezTo>
                <a:cubicBezTo>
                  <a:pt x="12520" y="8836"/>
                  <a:pt x="12459" y="8737"/>
                  <a:pt x="12382" y="8737"/>
                </a:cubicBezTo>
                <a:close/>
                <a:moveTo>
                  <a:pt x="12752" y="8737"/>
                </a:moveTo>
                <a:cubicBezTo>
                  <a:pt x="12676" y="8737"/>
                  <a:pt x="12614" y="8836"/>
                  <a:pt x="12614" y="8956"/>
                </a:cubicBezTo>
                <a:cubicBezTo>
                  <a:pt x="12614" y="9076"/>
                  <a:pt x="12676" y="9172"/>
                  <a:pt x="12752" y="9172"/>
                </a:cubicBezTo>
                <a:cubicBezTo>
                  <a:pt x="12828" y="9172"/>
                  <a:pt x="12890" y="9076"/>
                  <a:pt x="12890" y="8956"/>
                </a:cubicBezTo>
                <a:cubicBezTo>
                  <a:pt x="12890" y="8836"/>
                  <a:pt x="12828" y="8737"/>
                  <a:pt x="12752" y="8737"/>
                </a:cubicBezTo>
                <a:close/>
                <a:moveTo>
                  <a:pt x="14355" y="8737"/>
                </a:moveTo>
                <a:cubicBezTo>
                  <a:pt x="14278" y="8737"/>
                  <a:pt x="14216" y="8836"/>
                  <a:pt x="14216" y="8956"/>
                </a:cubicBezTo>
                <a:cubicBezTo>
                  <a:pt x="14216" y="9076"/>
                  <a:pt x="14278" y="9172"/>
                  <a:pt x="14355" y="9172"/>
                </a:cubicBezTo>
                <a:cubicBezTo>
                  <a:pt x="14431" y="9172"/>
                  <a:pt x="14492" y="9076"/>
                  <a:pt x="14492" y="8956"/>
                </a:cubicBezTo>
                <a:cubicBezTo>
                  <a:pt x="14492" y="8836"/>
                  <a:pt x="14431" y="8737"/>
                  <a:pt x="14355" y="8737"/>
                </a:cubicBezTo>
                <a:close/>
                <a:moveTo>
                  <a:pt x="3713" y="9384"/>
                </a:moveTo>
                <a:cubicBezTo>
                  <a:pt x="3637" y="9384"/>
                  <a:pt x="3575" y="9482"/>
                  <a:pt x="3575" y="9603"/>
                </a:cubicBezTo>
                <a:cubicBezTo>
                  <a:pt x="3575" y="9723"/>
                  <a:pt x="3637" y="9819"/>
                  <a:pt x="3713" y="9819"/>
                </a:cubicBezTo>
                <a:cubicBezTo>
                  <a:pt x="3790" y="9819"/>
                  <a:pt x="3851" y="9723"/>
                  <a:pt x="3851" y="9603"/>
                </a:cubicBezTo>
                <a:cubicBezTo>
                  <a:pt x="3851" y="9482"/>
                  <a:pt x="3790" y="9384"/>
                  <a:pt x="3713" y="9384"/>
                </a:cubicBezTo>
                <a:close/>
                <a:moveTo>
                  <a:pt x="4083" y="9384"/>
                </a:moveTo>
                <a:cubicBezTo>
                  <a:pt x="4007" y="9384"/>
                  <a:pt x="3944" y="9482"/>
                  <a:pt x="3944" y="9603"/>
                </a:cubicBezTo>
                <a:cubicBezTo>
                  <a:pt x="3944" y="9723"/>
                  <a:pt x="4007" y="9819"/>
                  <a:pt x="4083" y="9819"/>
                </a:cubicBezTo>
                <a:cubicBezTo>
                  <a:pt x="4159" y="9819"/>
                  <a:pt x="4220" y="9723"/>
                  <a:pt x="4220" y="9603"/>
                </a:cubicBezTo>
                <a:cubicBezTo>
                  <a:pt x="4220" y="9482"/>
                  <a:pt x="4159" y="9384"/>
                  <a:pt x="4083" y="9384"/>
                </a:cubicBezTo>
                <a:close/>
                <a:moveTo>
                  <a:pt x="4494" y="9384"/>
                </a:moveTo>
                <a:cubicBezTo>
                  <a:pt x="4418" y="9384"/>
                  <a:pt x="4355" y="9482"/>
                  <a:pt x="4355" y="9603"/>
                </a:cubicBezTo>
                <a:cubicBezTo>
                  <a:pt x="4355" y="9723"/>
                  <a:pt x="4418" y="9819"/>
                  <a:pt x="4494" y="9819"/>
                </a:cubicBezTo>
                <a:cubicBezTo>
                  <a:pt x="4570" y="9819"/>
                  <a:pt x="4631" y="9723"/>
                  <a:pt x="4631" y="9603"/>
                </a:cubicBezTo>
                <a:cubicBezTo>
                  <a:pt x="4631" y="9482"/>
                  <a:pt x="4570" y="9384"/>
                  <a:pt x="4494" y="9384"/>
                </a:cubicBezTo>
                <a:close/>
                <a:moveTo>
                  <a:pt x="4864" y="9384"/>
                </a:moveTo>
                <a:cubicBezTo>
                  <a:pt x="4787" y="9384"/>
                  <a:pt x="4725" y="9482"/>
                  <a:pt x="4725" y="9603"/>
                </a:cubicBezTo>
                <a:cubicBezTo>
                  <a:pt x="4725" y="9723"/>
                  <a:pt x="4787" y="9819"/>
                  <a:pt x="4864" y="9819"/>
                </a:cubicBezTo>
                <a:cubicBezTo>
                  <a:pt x="4940" y="9819"/>
                  <a:pt x="5001" y="9723"/>
                  <a:pt x="5001" y="9603"/>
                </a:cubicBezTo>
                <a:cubicBezTo>
                  <a:pt x="5001" y="9482"/>
                  <a:pt x="4940" y="9384"/>
                  <a:pt x="4864" y="9384"/>
                </a:cubicBezTo>
                <a:close/>
                <a:moveTo>
                  <a:pt x="5274" y="9384"/>
                </a:moveTo>
                <a:cubicBezTo>
                  <a:pt x="5198" y="9384"/>
                  <a:pt x="5136" y="9482"/>
                  <a:pt x="5136" y="9603"/>
                </a:cubicBezTo>
                <a:cubicBezTo>
                  <a:pt x="5136" y="9723"/>
                  <a:pt x="5198" y="9819"/>
                  <a:pt x="5274" y="9819"/>
                </a:cubicBezTo>
                <a:cubicBezTo>
                  <a:pt x="5351" y="9819"/>
                  <a:pt x="5412" y="9723"/>
                  <a:pt x="5412" y="9603"/>
                </a:cubicBezTo>
                <a:cubicBezTo>
                  <a:pt x="5412" y="9482"/>
                  <a:pt x="5351" y="9384"/>
                  <a:pt x="5274" y="9384"/>
                </a:cubicBezTo>
                <a:close/>
                <a:moveTo>
                  <a:pt x="5685" y="9384"/>
                </a:moveTo>
                <a:cubicBezTo>
                  <a:pt x="5609" y="9384"/>
                  <a:pt x="5547" y="9482"/>
                  <a:pt x="5547" y="9603"/>
                </a:cubicBezTo>
                <a:cubicBezTo>
                  <a:pt x="5547" y="9723"/>
                  <a:pt x="5609" y="9819"/>
                  <a:pt x="5685" y="9819"/>
                </a:cubicBezTo>
                <a:cubicBezTo>
                  <a:pt x="5762" y="9819"/>
                  <a:pt x="5823" y="9723"/>
                  <a:pt x="5823" y="9603"/>
                </a:cubicBezTo>
                <a:cubicBezTo>
                  <a:pt x="5823" y="9482"/>
                  <a:pt x="5762" y="9384"/>
                  <a:pt x="5685" y="9384"/>
                </a:cubicBezTo>
                <a:close/>
                <a:moveTo>
                  <a:pt x="6055" y="9384"/>
                </a:moveTo>
                <a:cubicBezTo>
                  <a:pt x="5979" y="9384"/>
                  <a:pt x="5916" y="9482"/>
                  <a:pt x="5916" y="9603"/>
                </a:cubicBezTo>
                <a:cubicBezTo>
                  <a:pt x="5916" y="9723"/>
                  <a:pt x="5979" y="9819"/>
                  <a:pt x="6055" y="9819"/>
                </a:cubicBezTo>
                <a:cubicBezTo>
                  <a:pt x="6131" y="9819"/>
                  <a:pt x="6193" y="9723"/>
                  <a:pt x="6193" y="9603"/>
                </a:cubicBezTo>
                <a:cubicBezTo>
                  <a:pt x="6193" y="9482"/>
                  <a:pt x="6131" y="9384"/>
                  <a:pt x="6055" y="9384"/>
                </a:cubicBezTo>
                <a:close/>
                <a:moveTo>
                  <a:pt x="6466" y="9384"/>
                </a:moveTo>
                <a:cubicBezTo>
                  <a:pt x="6390" y="9384"/>
                  <a:pt x="6327" y="9482"/>
                  <a:pt x="6327" y="9603"/>
                </a:cubicBezTo>
                <a:cubicBezTo>
                  <a:pt x="6327" y="9723"/>
                  <a:pt x="6390" y="9819"/>
                  <a:pt x="6466" y="9819"/>
                </a:cubicBezTo>
                <a:cubicBezTo>
                  <a:pt x="6542" y="9819"/>
                  <a:pt x="6603" y="9723"/>
                  <a:pt x="6603" y="9603"/>
                </a:cubicBezTo>
                <a:cubicBezTo>
                  <a:pt x="6603" y="9482"/>
                  <a:pt x="6542" y="9384"/>
                  <a:pt x="6466" y="9384"/>
                </a:cubicBezTo>
                <a:close/>
                <a:moveTo>
                  <a:pt x="6877" y="9384"/>
                </a:moveTo>
                <a:cubicBezTo>
                  <a:pt x="6801" y="9384"/>
                  <a:pt x="6738" y="9482"/>
                  <a:pt x="6738" y="9603"/>
                </a:cubicBezTo>
                <a:cubicBezTo>
                  <a:pt x="6738" y="9723"/>
                  <a:pt x="6801" y="9819"/>
                  <a:pt x="6877" y="9819"/>
                </a:cubicBezTo>
                <a:cubicBezTo>
                  <a:pt x="6953" y="9819"/>
                  <a:pt x="7014" y="9723"/>
                  <a:pt x="7014" y="9603"/>
                </a:cubicBezTo>
                <a:cubicBezTo>
                  <a:pt x="7014" y="9482"/>
                  <a:pt x="6953" y="9384"/>
                  <a:pt x="6877" y="9384"/>
                </a:cubicBezTo>
                <a:close/>
                <a:moveTo>
                  <a:pt x="7247" y="9384"/>
                </a:moveTo>
                <a:cubicBezTo>
                  <a:pt x="7170" y="9384"/>
                  <a:pt x="7108" y="9482"/>
                  <a:pt x="7108" y="9603"/>
                </a:cubicBezTo>
                <a:cubicBezTo>
                  <a:pt x="7108" y="9723"/>
                  <a:pt x="7170" y="9819"/>
                  <a:pt x="7247" y="9819"/>
                </a:cubicBezTo>
                <a:cubicBezTo>
                  <a:pt x="7323" y="9819"/>
                  <a:pt x="7384" y="9723"/>
                  <a:pt x="7384" y="9603"/>
                </a:cubicBezTo>
                <a:cubicBezTo>
                  <a:pt x="7384" y="9482"/>
                  <a:pt x="7323" y="9384"/>
                  <a:pt x="7247" y="9384"/>
                </a:cubicBezTo>
                <a:close/>
                <a:moveTo>
                  <a:pt x="7658" y="9384"/>
                </a:moveTo>
                <a:cubicBezTo>
                  <a:pt x="7581" y="9384"/>
                  <a:pt x="7519" y="9482"/>
                  <a:pt x="7519" y="9603"/>
                </a:cubicBezTo>
                <a:cubicBezTo>
                  <a:pt x="7519" y="9723"/>
                  <a:pt x="7581" y="9819"/>
                  <a:pt x="7658" y="9819"/>
                </a:cubicBezTo>
                <a:cubicBezTo>
                  <a:pt x="7734" y="9819"/>
                  <a:pt x="7795" y="9723"/>
                  <a:pt x="7795" y="9603"/>
                </a:cubicBezTo>
                <a:cubicBezTo>
                  <a:pt x="7795" y="9482"/>
                  <a:pt x="7734" y="9384"/>
                  <a:pt x="7658" y="9384"/>
                </a:cubicBezTo>
                <a:close/>
                <a:moveTo>
                  <a:pt x="8027" y="9384"/>
                </a:moveTo>
                <a:cubicBezTo>
                  <a:pt x="7951" y="9384"/>
                  <a:pt x="7889" y="9482"/>
                  <a:pt x="7889" y="9603"/>
                </a:cubicBezTo>
                <a:cubicBezTo>
                  <a:pt x="7889" y="9723"/>
                  <a:pt x="7951" y="9819"/>
                  <a:pt x="8027" y="9819"/>
                </a:cubicBezTo>
                <a:cubicBezTo>
                  <a:pt x="8103" y="9819"/>
                  <a:pt x="8165" y="9723"/>
                  <a:pt x="8165" y="9603"/>
                </a:cubicBezTo>
                <a:cubicBezTo>
                  <a:pt x="8165" y="9482"/>
                  <a:pt x="8103" y="9384"/>
                  <a:pt x="8027" y="9384"/>
                </a:cubicBezTo>
                <a:close/>
                <a:moveTo>
                  <a:pt x="8438" y="9384"/>
                </a:moveTo>
                <a:cubicBezTo>
                  <a:pt x="8362" y="9384"/>
                  <a:pt x="8299" y="9482"/>
                  <a:pt x="8299" y="9603"/>
                </a:cubicBezTo>
                <a:cubicBezTo>
                  <a:pt x="8299" y="9723"/>
                  <a:pt x="8362" y="9819"/>
                  <a:pt x="8438" y="9819"/>
                </a:cubicBezTo>
                <a:cubicBezTo>
                  <a:pt x="8515" y="9819"/>
                  <a:pt x="8576" y="9723"/>
                  <a:pt x="8576" y="9603"/>
                </a:cubicBezTo>
                <a:cubicBezTo>
                  <a:pt x="8576" y="9482"/>
                  <a:pt x="8515" y="9384"/>
                  <a:pt x="8438" y="9384"/>
                </a:cubicBezTo>
                <a:close/>
                <a:moveTo>
                  <a:pt x="8849" y="9384"/>
                </a:moveTo>
                <a:cubicBezTo>
                  <a:pt x="8773" y="9384"/>
                  <a:pt x="8710" y="9482"/>
                  <a:pt x="8710" y="9603"/>
                </a:cubicBezTo>
                <a:cubicBezTo>
                  <a:pt x="8710" y="9723"/>
                  <a:pt x="8773" y="9819"/>
                  <a:pt x="8849" y="9819"/>
                </a:cubicBezTo>
                <a:cubicBezTo>
                  <a:pt x="8925" y="9819"/>
                  <a:pt x="8986" y="9723"/>
                  <a:pt x="8986" y="9603"/>
                </a:cubicBezTo>
                <a:cubicBezTo>
                  <a:pt x="8986" y="9482"/>
                  <a:pt x="8925" y="9384"/>
                  <a:pt x="8849" y="9384"/>
                </a:cubicBezTo>
                <a:close/>
                <a:moveTo>
                  <a:pt x="9219" y="9384"/>
                </a:moveTo>
                <a:cubicBezTo>
                  <a:pt x="9142" y="9384"/>
                  <a:pt x="9080" y="9482"/>
                  <a:pt x="9080" y="9603"/>
                </a:cubicBezTo>
                <a:cubicBezTo>
                  <a:pt x="9080" y="9723"/>
                  <a:pt x="9142" y="9819"/>
                  <a:pt x="9219" y="9819"/>
                </a:cubicBezTo>
                <a:cubicBezTo>
                  <a:pt x="9295" y="9819"/>
                  <a:pt x="9356" y="9723"/>
                  <a:pt x="9356" y="9603"/>
                </a:cubicBezTo>
                <a:cubicBezTo>
                  <a:pt x="9356" y="9482"/>
                  <a:pt x="9295" y="9384"/>
                  <a:pt x="9219" y="9384"/>
                </a:cubicBezTo>
                <a:close/>
                <a:moveTo>
                  <a:pt x="9589" y="9384"/>
                </a:moveTo>
                <a:cubicBezTo>
                  <a:pt x="9512" y="9384"/>
                  <a:pt x="9450" y="9482"/>
                  <a:pt x="9450" y="9603"/>
                </a:cubicBezTo>
                <a:cubicBezTo>
                  <a:pt x="9450" y="9723"/>
                  <a:pt x="9512" y="9819"/>
                  <a:pt x="9589" y="9819"/>
                </a:cubicBezTo>
                <a:cubicBezTo>
                  <a:pt x="9665" y="9819"/>
                  <a:pt x="9726" y="9723"/>
                  <a:pt x="9726" y="9603"/>
                </a:cubicBezTo>
                <a:cubicBezTo>
                  <a:pt x="9726" y="9482"/>
                  <a:pt x="9665" y="9384"/>
                  <a:pt x="9589" y="9384"/>
                </a:cubicBezTo>
                <a:close/>
                <a:moveTo>
                  <a:pt x="9999" y="9384"/>
                </a:moveTo>
                <a:cubicBezTo>
                  <a:pt x="9923" y="9384"/>
                  <a:pt x="9861" y="9482"/>
                  <a:pt x="9861" y="9603"/>
                </a:cubicBezTo>
                <a:cubicBezTo>
                  <a:pt x="9861" y="9723"/>
                  <a:pt x="9923" y="9819"/>
                  <a:pt x="9999" y="9819"/>
                </a:cubicBezTo>
                <a:cubicBezTo>
                  <a:pt x="10076" y="9819"/>
                  <a:pt x="10137" y="9723"/>
                  <a:pt x="10137" y="9603"/>
                </a:cubicBezTo>
                <a:cubicBezTo>
                  <a:pt x="10137" y="9482"/>
                  <a:pt x="10076" y="9384"/>
                  <a:pt x="9999" y="9384"/>
                </a:cubicBezTo>
                <a:close/>
                <a:moveTo>
                  <a:pt x="10410" y="9384"/>
                </a:moveTo>
                <a:cubicBezTo>
                  <a:pt x="10334" y="9384"/>
                  <a:pt x="10272" y="9482"/>
                  <a:pt x="10272" y="9603"/>
                </a:cubicBezTo>
                <a:cubicBezTo>
                  <a:pt x="10272" y="9723"/>
                  <a:pt x="10334" y="9819"/>
                  <a:pt x="10410" y="9819"/>
                </a:cubicBezTo>
                <a:cubicBezTo>
                  <a:pt x="10487" y="9819"/>
                  <a:pt x="10548" y="9723"/>
                  <a:pt x="10548" y="9603"/>
                </a:cubicBezTo>
                <a:cubicBezTo>
                  <a:pt x="10548" y="9482"/>
                  <a:pt x="10487" y="9384"/>
                  <a:pt x="10410" y="9384"/>
                </a:cubicBezTo>
                <a:close/>
                <a:moveTo>
                  <a:pt x="10780" y="9384"/>
                </a:moveTo>
                <a:cubicBezTo>
                  <a:pt x="10704" y="9384"/>
                  <a:pt x="10641" y="9482"/>
                  <a:pt x="10641" y="9603"/>
                </a:cubicBezTo>
                <a:cubicBezTo>
                  <a:pt x="10641" y="9723"/>
                  <a:pt x="10704" y="9819"/>
                  <a:pt x="10780" y="9819"/>
                </a:cubicBezTo>
                <a:cubicBezTo>
                  <a:pt x="10856" y="9819"/>
                  <a:pt x="10917" y="9723"/>
                  <a:pt x="10917" y="9603"/>
                </a:cubicBezTo>
                <a:cubicBezTo>
                  <a:pt x="10917" y="9482"/>
                  <a:pt x="10856" y="9384"/>
                  <a:pt x="10780" y="9384"/>
                </a:cubicBezTo>
                <a:close/>
                <a:moveTo>
                  <a:pt x="11191" y="9384"/>
                </a:moveTo>
                <a:cubicBezTo>
                  <a:pt x="11115" y="9384"/>
                  <a:pt x="11052" y="9482"/>
                  <a:pt x="11052" y="9603"/>
                </a:cubicBezTo>
                <a:cubicBezTo>
                  <a:pt x="11052" y="9723"/>
                  <a:pt x="11115" y="9819"/>
                  <a:pt x="11191" y="9819"/>
                </a:cubicBezTo>
                <a:cubicBezTo>
                  <a:pt x="11267" y="9819"/>
                  <a:pt x="11328" y="9723"/>
                  <a:pt x="11328" y="9603"/>
                </a:cubicBezTo>
                <a:cubicBezTo>
                  <a:pt x="11328" y="9482"/>
                  <a:pt x="11267" y="9384"/>
                  <a:pt x="11191" y="9384"/>
                </a:cubicBezTo>
                <a:close/>
                <a:moveTo>
                  <a:pt x="11561" y="9384"/>
                </a:moveTo>
                <a:cubicBezTo>
                  <a:pt x="11484" y="9384"/>
                  <a:pt x="11422" y="9482"/>
                  <a:pt x="11422" y="9603"/>
                </a:cubicBezTo>
                <a:cubicBezTo>
                  <a:pt x="11422" y="9723"/>
                  <a:pt x="11484" y="9819"/>
                  <a:pt x="11561" y="9819"/>
                </a:cubicBezTo>
                <a:cubicBezTo>
                  <a:pt x="11637" y="9819"/>
                  <a:pt x="11698" y="9723"/>
                  <a:pt x="11698" y="9603"/>
                </a:cubicBezTo>
                <a:cubicBezTo>
                  <a:pt x="11698" y="9482"/>
                  <a:pt x="11637" y="9384"/>
                  <a:pt x="11561" y="9384"/>
                </a:cubicBezTo>
                <a:close/>
                <a:moveTo>
                  <a:pt x="11972" y="9384"/>
                </a:moveTo>
                <a:cubicBezTo>
                  <a:pt x="11895" y="9384"/>
                  <a:pt x="11833" y="9482"/>
                  <a:pt x="11833" y="9603"/>
                </a:cubicBezTo>
                <a:cubicBezTo>
                  <a:pt x="11833" y="9723"/>
                  <a:pt x="11895" y="9819"/>
                  <a:pt x="11972" y="9819"/>
                </a:cubicBezTo>
                <a:cubicBezTo>
                  <a:pt x="12048" y="9819"/>
                  <a:pt x="12109" y="9723"/>
                  <a:pt x="12109" y="9603"/>
                </a:cubicBezTo>
                <a:cubicBezTo>
                  <a:pt x="12109" y="9482"/>
                  <a:pt x="12048" y="9384"/>
                  <a:pt x="11972" y="9384"/>
                </a:cubicBezTo>
                <a:close/>
                <a:moveTo>
                  <a:pt x="12382" y="9384"/>
                </a:moveTo>
                <a:cubicBezTo>
                  <a:pt x="12306" y="9384"/>
                  <a:pt x="12244" y="9482"/>
                  <a:pt x="12244" y="9603"/>
                </a:cubicBezTo>
                <a:cubicBezTo>
                  <a:pt x="12244" y="9723"/>
                  <a:pt x="12306" y="9819"/>
                  <a:pt x="12382" y="9819"/>
                </a:cubicBezTo>
                <a:cubicBezTo>
                  <a:pt x="12459" y="9819"/>
                  <a:pt x="12520" y="9723"/>
                  <a:pt x="12520" y="9603"/>
                </a:cubicBezTo>
                <a:cubicBezTo>
                  <a:pt x="12520" y="9482"/>
                  <a:pt x="12459" y="9384"/>
                  <a:pt x="12382" y="9384"/>
                </a:cubicBezTo>
                <a:close/>
                <a:moveTo>
                  <a:pt x="12752" y="9384"/>
                </a:moveTo>
                <a:cubicBezTo>
                  <a:pt x="12676" y="9384"/>
                  <a:pt x="12614" y="9482"/>
                  <a:pt x="12614" y="9603"/>
                </a:cubicBezTo>
                <a:cubicBezTo>
                  <a:pt x="12614" y="9723"/>
                  <a:pt x="12676" y="9819"/>
                  <a:pt x="12752" y="9819"/>
                </a:cubicBezTo>
                <a:cubicBezTo>
                  <a:pt x="12828" y="9819"/>
                  <a:pt x="12890" y="9723"/>
                  <a:pt x="12890" y="9603"/>
                </a:cubicBezTo>
                <a:cubicBezTo>
                  <a:pt x="12890" y="9482"/>
                  <a:pt x="12828" y="9384"/>
                  <a:pt x="12752" y="9384"/>
                </a:cubicBezTo>
                <a:close/>
                <a:moveTo>
                  <a:pt x="14355" y="9384"/>
                </a:moveTo>
                <a:cubicBezTo>
                  <a:pt x="14278" y="9384"/>
                  <a:pt x="14216" y="9482"/>
                  <a:pt x="14216" y="9603"/>
                </a:cubicBezTo>
                <a:cubicBezTo>
                  <a:pt x="14216" y="9723"/>
                  <a:pt x="14278" y="9819"/>
                  <a:pt x="14355" y="9819"/>
                </a:cubicBezTo>
                <a:cubicBezTo>
                  <a:pt x="14431" y="9819"/>
                  <a:pt x="14492" y="9723"/>
                  <a:pt x="14492" y="9603"/>
                </a:cubicBezTo>
                <a:cubicBezTo>
                  <a:pt x="14492" y="9482"/>
                  <a:pt x="14431" y="9384"/>
                  <a:pt x="14355" y="9384"/>
                </a:cubicBezTo>
                <a:close/>
                <a:moveTo>
                  <a:pt x="14765" y="9384"/>
                </a:moveTo>
                <a:cubicBezTo>
                  <a:pt x="14689" y="9384"/>
                  <a:pt x="14627" y="9482"/>
                  <a:pt x="14627" y="9603"/>
                </a:cubicBezTo>
                <a:cubicBezTo>
                  <a:pt x="14627" y="9723"/>
                  <a:pt x="14689" y="9819"/>
                  <a:pt x="14765" y="9819"/>
                </a:cubicBezTo>
                <a:cubicBezTo>
                  <a:pt x="14842" y="9819"/>
                  <a:pt x="14903" y="9723"/>
                  <a:pt x="14903" y="9603"/>
                </a:cubicBezTo>
                <a:cubicBezTo>
                  <a:pt x="14903" y="9482"/>
                  <a:pt x="14842" y="9384"/>
                  <a:pt x="14765" y="9384"/>
                </a:cubicBezTo>
                <a:close/>
                <a:moveTo>
                  <a:pt x="3302" y="9967"/>
                </a:moveTo>
                <a:cubicBezTo>
                  <a:pt x="3226" y="9967"/>
                  <a:pt x="3164" y="10065"/>
                  <a:pt x="3164" y="10185"/>
                </a:cubicBezTo>
                <a:cubicBezTo>
                  <a:pt x="3164" y="10305"/>
                  <a:pt x="3226" y="10402"/>
                  <a:pt x="3302" y="10402"/>
                </a:cubicBezTo>
                <a:cubicBezTo>
                  <a:pt x="3379" y="10402"/>
                  <a:pt x="3440" y="10305"/>
                  <a:pt x="3440" y="10185"/>
                </a:cubicBezTo>
                <a:cubicBezTo>
                  <a:pt x="3440" y="10065"/>
                  <a:pt x="3379" y="9967"/>
                  <a:pt x="3302" y="9967"/>
                </a:cubicBezTo>
                <a:close/>
                <a:moveTo>
                  <a:pt x="3713" y="9967"/>
                </a:moveTo>
                <a:cubicBezTo>
                  <a:pt x="3637" y="9967"/>
                  <a:pt x="3575" y="10065"/>
                  <a:pt x="3575" y="10185"/>
                </a:cubicBezTo>
                <a:cubicBezTo>
                  <a:pt x="3575" y="10305"/>
                  <a:pt x="3637" y="10402"/>
                  <a:pt x="3713" y="10402"/>
                </a:cubicBezTo>
                <a:cubicBezTo>
                  <a:pt x="3789" y="10402"/>
                  <a:pt x="3851" y="10305"/>
                  <a:pt x="3851" y="10185"/>
                </a:cubicBezTo>
                <a:cubicBezTo>
                  <a:pt x="3851" y="10065"/>
                  <a:pt x="3789" y="9967"/>
                  <a:pt x="3713" y="9967"/>
                </a:cubicBezTo>
                <a:close/>
                <a:moveTo>
                  <a:pt x="4083" y="9967"/>
                </a:moveTo>
                <a:cubicBezTo>
                  <a:pt x="4007" y="9967"/>
                  <a:pt x="3944" y="10065"/>
                  <a:pt x="3944" y="10185"/>
                </a:cubicBezTo>
                <a:cubicBezTo>
                  <a:pt x="3944" y="10305"/>
                  <a:pt x="4007" y="10402"/>
                  <a:pt x="4083" y="10402"/>
                </a:cubicBezTo>
                <a:cubicBezTo>
                  <a:pt x="4159" y="10402"/>
                  <a:pt x="4220" y="10305"/>
                  <a:pt x="4220" y="10185"/>
                </a:cubicBezTo>
                <a:cubicBezTo>
                  <a:pt x="4220" y="10065"/>
                  <a:pt x="4159" y="9967"/>
                  <a:pt x="4083" y="9967"/>
                </a:cubicBezTo>
                <a:close/>
                <a:moveTo>
                  <a:pt x="4494" y="9967"/>
                </a:moveTo>
                <a:cubicBezTo>
                  <a:pt x="4418" y="9967"/>
                  <a:pt x="4355" y="10065"/>
                  <a:pt x="4355" y="10185"/>
                </a:cubicBezTo>
                <a:cubicBezTo>
                  <a:pt x="4355" y="10305"/>
                  <a:pt x="4418" y="10402"/>
                  <a:pt x="4494" y="10402"/>
                </a:cubicBezTo>
                <a:cubicBezTo>
                  <a:pt x="4570" y="10402"/>
                  <a:pt x="4631" y="10305"/>
                  <a:pt x="4631" y="10185"/>
                </a:cubicBezTo>
                <a:cubicBezTo>
                  <a:pt x="4631" y="10065"/>
                  <a:pt x="4570" y="9967"/>
                  <a:pt x="4494" y="9967"/>
                </a:cubicBezTo>
                <a:close/>
                <a:moveTo>
                  <a:pt x="4864" y="9967"/>
                </a:moveTo>
                <a:cubicBezTo>
                  <a:pt x="4787" y="9967"/>
                  <a:pt x="4725" y="10065"/>
                  <a:pt x="4725" y="10185"/>
                </a:cubicBezTo>
                <a:cubicBezTo>
                  <a:pt x="4725" y="10305"/>
                  <a:pt x="4787" y="10402"/>
                  <a:pt x="4864" y="10402"/>
                </a:cubicBezTo>
                <a:cubicBezTo>
                  <a:pt x="4940" y="10402"/>
                  <a:pt x="5001" y="10305"/>
                  <a:pt x="5001" y="10185"/>
                </a:cubicBezTo>
                <a:cubicBezTo>
                  <a:pt x="5001" y="10065"/>
                  <a:pt x="4940" y="9967"/>
                  <a:pt x="4864" y="9967"/>
                </a:cubicBezTo>
                <a:close/>
                <a:moveTo>
                  <a:pt x="5274" y="9967"/>
                </a:moveTo>
                <a:cubicBezTo>
                  <a:pt x="5198" y="9967"/>
                  <a:pt x="5136" y="10065"/>
                  <a:pt x="5136" y="10185"/>
                </a:cubicBezTo>
                <a:cubicBezTo>
                  <a:pt x="5136" y="10305"/>
                  <a:pt x="5198" y="10402"/>
                  <a:pt x="5274" y="10402"/>
                </a:cubicBezTo>
                <a:cubicBezTo>
                  <a:pt x="5351" y="10402"/>
                  <a:pt x="5412" y="10305"/>
                  <a:pt x="5412" y="10185"/>
                </a:cubicBezTo>
                <a:cubicBezTo>
                  <a:pt x="5412" y="10065"/>
                  <a:pt x="5351" y="9967"/>
                  <a:pt x="5274" y="9967"/>
                </a:cubicBezTo>
                <a:close/>
                <a:moveTo>
                  <a:pt x="5685" y="9967"/>
                </a:moveTo>
                <a:cubicBezTo>
                  <a:pt x="5609" y="9967"/>
                  <a:pt x="5547" y="10065"/>
                  <a:pt x="5547" y="10185"/>
                </a:cubicBezTo>
                <a:cubicBezTo>
                  <a:pt x="5547" y="10305"/>
                  <a:pt x="5609" y="10402"/>
                  <a:pt x="5685" y="10402"/>
                </a:cubicBezTo>
                <a:cubicBezTo>
                  <a:pt x="5762" y="10402"/>
                  <a:pt x="5823" y="10305"/>
                  <a:pt x="5823" y="10185"/>
                </a:cubicBezTo>
                <a:cubicBezTo>
                  <a:pt x="5823" y="10065"/>
                  <a:pt x="5762" y="9967"/>
                  <a:pt x="5685" y="9967"/>
                </a:cubicBezTo>
                <a:close/>
                <a:moveTo>
                  <a:pt x="6055" y="9967"/>
                </a:moveTo>
                <a:cubicBezTo>
                  <a:pt x="5979" y="9967"/>
                  <a:pt x="5916" y="10065"/>
                  <a:pt x="5916" y="10185"/>
                </a:cubicBezTo>
                <a:cubicBezTo>
                  <a:pt x="5916" y="10305"/>
                  <a:pt x="5979" y="10402"/>
                  <a:pt x="6055" y="10402"/>
                </a:cubicBezTo>
                <a:cubicBezTo>
                  <a:pt x="6131" y="10402"/>
                  <a:pt x="6193" y="10305"/>
                  <a:pt x="6193" y="10185"/>
                </a:cubicBezTo>
                <a:cubicBezTo>
                  <a:pt x="6193" y="10065"/>
                  <a:pt x="6131" y="9967"/>
                  <a:pt x="6055" y="9967"/>
                </a:cubicBezTo>
                <a:close/>
                <a:moveTo>
                  <a:pt x="6466" y="9967"/>
                </a:moveTo>
                <a:cubicBezTo>
                  <a:pt x="6390" y="9967"/>
                  <a:pt x="6327" y="10065"/>
                  <a:pt x="6327" y="10185"/>
                </a:cubicBezTo>
                <a:cubicBezTo>
                  <a:pt x="6327" y="10305"/>
                  <a:pt x="6390" y="10402"/>
                  <a:pt x="6466" y="10402"/>
                </a:cubicBezTo>
                <a:cubicBezTo>
                  <a:pt x="6542" y="10402"/>
                  <a:pt x="6603" y="10305"/>
                  <a:pt x="6603" y="10185"/>
                </a:cubicBezTo>
                <a:cubicBezTo>
                  <a:pt x="6603" y="10065"/>
                  <a:pt x="6542" y="9967"/>
                  <a:pt x="6466" y="9967"/>
                </a:cubicBezTo>
                <a:close/>
                <a:moveTo>
                  <a:pt x="6877" y="9967"/>
                </a:moveTo>
                <a:cubicBezTo>
                  <a:pt x="6801" y="9967"/>
                  <a:pt x="6738" y="10065"/>
                  <a:pt x="6738" y="10185"/>
                </a:cubicBezTo>
                <a:cubicBezTo>
                  <a:pt x="6738" y="10305"/>
                  <a:pt x="6801" y="10402"/>
                  <a:pt x="6877" y="10402"/>
                </a:cubicBezTo>
                <a:cubicBezTo>
                  <a:pt x="6953" y="10402"/>
                  <a:pt x="7014" y="10305"/>
                  <a:pt x="7014" y="10185"/>
                </a:cubicBezTo>
                <a:cubicBezTo>
                  <a:pt x="7014" y="10065"/>
                  <a:pt x="6953" y="9967"/>
                  <a:pt x="6877" y="9967"/>
                </a:cubicBezTo>
                <a:close/>
                <a:moveTo>
                  <a:pt x="7247" y="9967"/>
                </a:moveTo>
                <a:cubicBezTo>
                  <a:pt x="7170" y="9967"/>
                  <a:pt x="7108" y="10065"/>
                  <a:pt x="7108" y="10185"/>
                </a:cubicBezTo>
                <a:cubicBezTo>
                  <a:pt x="7108" y="10305"/>
                  <a:pt x="7170" y="10402"/>
                  <a:pt x="7247" y="10402"/>
                </a:cubicBezTo>
                <a:cubicBezTo>
                  <a:pt x="7323" y="10402"/>
                  <a:pt x="7384" y="10305"/>
                  <a:pt x="7384" y="10185"/>
                </a:cubicBezTo>
                <a:cubicBezTo>
                  <a:pt x="7384" y="10065"/>
                  <a:pt x="7323" y="9967"/>
                  <a:pt x="7247" y="9967"/>
                </a:cubicBezTo>
                <a:close/>
                <a:moveTo>
                  <a:pt x="7658" y="9967"/>
                </a:moveTo>
                <a:cubicBezTo>
                  <a:pt x="7581" y="9967"/>
                  <a:pt x="7519" y="10065"/>
                  <a:pt x="7519" y="10185"/>
                </a:cubicBezTo>
                <a:cubicBezTo>
                  <a:pt x="7519" y="10305"/>
                  <a:pt x="7581" y="10402"/>
                  <a:pt x="7658" y="10402"/>
                </a:cubicBezTo>
                <a:cubicBezTo>
                  <a:pt x="7734" y="10402"/>
                  <a:pt x="7795" y="10305"/>
                  <a:pt x="7795" y="10185"/>
                </a:cubicBezTo>
                <a:cubicBezTo>
                  <a:pt x="7795" y="10065"/>
                  <a:pt x="7734" y="9967"/>
                  <a:pt x="7658" y="9967"/>
                </a:cubicBezTo>
                <a:close/>
                <a:moveTo>
                  <a:pt x="8027" y="9967"/>
                </a:moveTo>
                <a:cubicBezTo>
                  <a:pt x="7951" y="9967"/>
                  <a:pt x="7889" y="10065"/>
                  <a:pt x="7889" y="10185"/>
                </a:cubicBezTo>
                <a:cubicBezTo>
                  <a:pt x="7889" y="10305"/>
                  <a:pt x="7951" y="10402"/>
                  <a:pt x="8027" y="10402"/>
                </a:cubicBezTo>
                <a:cubicBezTo>
                  <a:pt x="8103" y="10402"/>
                  <a:pt x="8165" y="10305"/>
                  <a:pt x="8165" y="10185"/>
                </a:cubicBezTo>
                <a:cubicBezTo>
                  <a:pt x="8165" y="10065"/>
                  <a:pt x="8103" y="9967"/>
                  <a:pt x="8027" y="9967"/>
                </a:cubicBezTo>
                <a:close/>
                <a:moveTo>
                  <a:pt x="8438" y="9967"/>
                </a:moveTo>
                <a:cubicBezTo>
                  <a:pt x="8362" y="9967"/>
                  <a:pt x="8299" y="10065"/>
                  <a:pt x="8299" y="10185"/>
                </a:cubicBezTo>
                <a:cubicBezTo>
                  <a:pt x="8299" y="10305"/>
                  <a:pt x="8362" y="10402"/>
                  <a:pt x="8438" y="10402"/>
                </a:cubicBezTo>
                <a:cubicBezTo>
                  <a:pt x="8515" y="10402"/>
                  <a:pt x="8576" y="10305"/>
                  <a:pt x="8576" y="10185"/>
                </a:cubicBezTo>
                <a:cubicBezTo>
                  <a:pt x="8576" y="10065"/>
                  <a:pt x="8515" y="9967"/>
                  <a:pt x="8438" y="9967"/>
                </a:cubicBezTo>
                <a:close/>
                <a:moveTo>
                  <a:pt x="8849" y="9967"/>
                </a:moveTo>
                <a:cubicBezTo>
                  <a:pt x="8773" y="9967"/>
                  <a:pt x="8710" y="10065"/>
                  <a:pt x="8710" y="10185"/>
                </a:cubicBezTo>
                <a:cubicBezTo>
                  <a:pt x="8710" y="10305"/>
                  <a:pt x="8773" y="10402"/>
                  <a:pt x="8849" y="10402"/>
                </a:cubicBezTo>
                <a:cubicBezTo>
                  <a:pt x="8925" y="10402"/>
                  <a:pt x="8986" y="10305"/>
                  <a:pt x="8986" y="10185"/>
                </a:cubicBezTo>
                <a:cubicBezTo>
                  <a:pt x="8986" y="10065"/>
                  <a:pt x="8925" y="9967"/>
                  <a:pt x="8849" y="9967"/>
                </a:cubicBezTo>
                <a:close/>
                <a:moveTo>
                  <a:pt x="9219" y="9967"/>
                </a:moveTo>
                <a:cubicBezTo>
                  <a:pt x="9142" y="9967"/>
                  <a:pt x="9080" y="10065"/>
                  <a:pt x="9080" y="10185"/>
                </a:cubicBezTo>
                <a:cubicBezTo>
                  <a:pt x="9080" y="10305"/>
                  <a:pt x="9142" y="10402"/>
                  <a:pt x="9219" y="10402"/>
                </a:cubicBezTo>
                <a:cubicBezTo>
                  <a:pt x="9295" y="10402"/>
                  <a:pt x="9356" y="10305"/>
                  <a:pt x="9356" y="10185"/>
                </a:cubicBezTo>
                <a:cubicBezTo>
                  <a:pt x="9356" y="10065"/>
                  <a:pt x="9295" y="9967"/>
                  <a:pt x="9219" y="9967"/>
                </a:cubicBezTo>
                <a:close/>
                <a:moveTo>
                  <a:pt x="9589" y="9967"/>
                </a:moveTo>
                <a:cubicBezTo>
                  <a:pt x="9512" y="9967"/>
                  <a:pt x="9450" y="10065"/>
                  <a:pt x="9450" y="10185"/>
                </a:cubicBezTo>
                <a:cubicBezTo>
                  <a:pt x="9450" y="10305"/>
                  <a:pt x="9512" y="10402"/>
                  <a:pt x="9589" y="10402"/>
                </a:cubicBezTo>
                <a:cubicBezTo>
                  <a:pt x="9665" y="10402"/>
                  <a:pt x="9726" y="10305"/>
                  <a:pt x="9726" y="10185"/>
                </a:cubicBezTo>
                <a:cubicBezTo>
                  <a:pt x="9726" y="10065"/>
                  <a:pt x="9665" y="9967"/>
                  <a:pt x="9589" y="9967"/>
                </a:cubicBezTo>
                <a:close/>
                <a:moveTo>
                  <a:pt x="9999" y="9967"/>
                </a:moveTo>
                <a:cubicBezTo>
                  <a:pt x="9923" y="9967"/>
                  <a:pt x="9861" y="10065"/>
                  <a:pt x="9861" y="10185"/>
                </a:cubicBezTo>
                <a:cubicBezTo>
                  <a:pt x="9861" y="10305"/>
                  <a:pt x="9923" y="10402"/>
                  <a:pt x="9999" y="10402"/>
                </a:cubicBezTo>
                <a:cubicBezTo>
                  <a:pt x="10076" y="10402"/>
                  <a:pt x="10137" y="10305"/>
                  <a:pt x="10137" y="10185"/>
                </a:cubicBezTo>
                <a:cubicBezTo>
                  <a:pt x="10137" y="10065"/>
                  <a:pt x="10076" y="9967"/>
                  <a:pt x="9999" y="9967"/>
                </a:cubicBezTo>
                <a:close/>
                <a:moveTo>
                  <a:pt x="10410" y="9967"/>
                </a:moveTo>
                <a:cubicBezTo>
                  <a:pt x="10334" y="9967"/>
                  <a:pt x="10272" y="10065"/>
                  <a:pt x="10272" y="10185"/>
                </a:cubicBezTo>
                <a:cubicBezTo>
                  <a:pt x="10272" y="10305"/>
                  <a:pt x="10334" y="10402"/>
                  <a:pt x="10410" y="10402"/>
                </a:cubicBezTo>
                <a:cubicBezTo>
                  <a:pt x="10487" y="10402"/>
                  <a:pt x="10548" y="10305"/>
                  <a:pt x="10548" y="10185"/>
                </a:cubicBezTo>
                <a:cubicBezTo>
                  <a:pt x="10548" y="10065"/>
                  <a:pt x="10487" y="9967"/>
                  <a:pt x="10410" y="9967"/>
                </a:cubicBezTo>
                <a:close/>
                <a:moveTo>
                  <a:pt x="10780" y="9967"/>
                </a:moveTo>
                <a:cubicBezTo>
                  <a:pt x="10704" y="9967"/>
                  <a:pt x="10641" y="10065"/>
                  <a:pt x="10641" y="10185"/>
                </a:cubicBezTo>
                <a:cubicBezTo>
                  <a:pt x="10641" y="10305"/>
                  <a:pt x="10704" y="10402"/>
                  <a:pt x="10780" y="10402"/>
                </a:cubicBezTo>
                <a:cubicBezTo>
                  <a:pt x="10856" y="10402"/>
                  <a:pt x="10917" y="10305"/>
                  <a:pt x="10917" y="10185"/>
                </a:cubicBezTo>
                <a:cubicBezTo>
                  <a:pt x="10917" y="10065"/>
                  <a:pt x="10856" y="9967"/>
                  <a:pt x="10780" y="9967"/>
                </a:cubicBezTo>
                <a:close/>
                <a:moveTo>
                  <a:pt x="11191" y="9967"/>
                </a:moveTo>
                <a:cubicBezTo>
                  <a:pt x="11115" y="9967"/>
                  <a:pt x="11052" y="10065"/>
                  <a:pt x="11052" y="10185"/>
                </a:cubicBezTo>
                <a:cubicBezTo>
                  <a:pt x="11052" y="10305"/>
                  <a:pt x="11115" y="10402"/>
                  <a:pt x="11191" y="10402"/>
                </a:cubicBezTo>
                <a:cubicBezTo>
                  <a:pt x="11267" y="10402"/>
                  <a:pt x="11328" y="10305"/>
                  <a:pt x="11328" y="10185"/>
                </a:cubicBezTo>
                <a:cubicBezTo>
                  <a:pt x="11328" y="10065"/>
                  <a:pt x="11267" y="9967"/>
                  <a:pt x="11191" y="9967"/>
                </a:cubicBezTo>
                <a:close/>
                <a:moveTo>
                  <a:pt x="11561" y="9967"/>
                </a:moveTo>
                <a:cubicBezTo>
                  <a:pt x="11484" y="9967"/>
                  <a:pt x="11422" y="10065"/>
                  <a:pt x="11422" y="10185"/>
                </a:cubicBezTo>
                <a:cubicBezTo>
                  <a:pt x="11422" y="10305"/>
                  <a:pt x="11484" y="10402"/>
                  <a:pt x="11561" y="10402"/>
                </a:cubicBezTo>
                <a:cubicBezTo>
                  <a:pt x="11637" y="10402"/>
                  <a:pt x="11698" y="10305"/>
                  <a:pt x="11698" y="10185"/>
                </a:cubicBezTo>
                <a:cubicBezTo>
                  <a:pt x="11698" y="10065"/>
                  <a:pt x="11637" y="9967"/>
                  <a:pt x="11561" y="9967"/>
                </a:cubicBezTo>
                <a:close/>
                <a:moveTo>
                  <a:pt x="11972" y="9967"/>
                </a:moveTo>
                <a:cubicBezTo>
                  <a:pt x="11895" y="9967"/>
                  <a:pt x="11833" y="10065"/>
                  <a:pt x="11833" y="10185"/>
                </a:cubicBezTo>
                <a:cubicBezTo>
                  <a:pt x="11833" y="10305"/>
                  <a:pt x="11895" y="10402"/>
                  <a:pt x="11972" y="10402"/>
                </a:cubicBezTo>
                <a:cubicBezTo>
                  <a:pt x="12048" y="10402"/>
                  <a:pt x="12109" y="10305"/>
                  <a:pt x="12109" y="10185"/>
                </a:cubicBezTo>
                <a:cubicBezTo>
                  <a:pt x="12109" y="10065"/>
                  <a:pt x="12048" y="9967"/>
                  <a:pt x="11972" y="9967"/>
                </a:cubicBezTo>
                <a:close/>
                <a:moveTo>
                  <a:pt x="12382" y="9967"/>
                </a:moveTo>
                <a:cubicBezTo>
                  <a:pt x="12306" y="9967"/>
                  <a:pt x="12244" y="10065"/>
                  <a:pt x="12244" y="10185"/>
                </a:cubicBezTo>
                <a:cubicBezTo>
                  <a:pt x="12244" y="10305"/>
                  <a:pt x="12306" y="10402"/>
                  <a:pt x="12382" y="10402"/>
                </a:cubicBezTo>
                <a:cubicBezTo>
                  <a:pt x="12459" y="10402"/>
                  <a:pt x="12520" y="10305"/>
                  <a:pt x="12520" y="10185"/>
                </a:cubicBezTo>
                <a:cubicBezTo>
                  <a:pt x="12520" y="10065"/>
                  <a:pt x="12459" y="9967"/>
                  <a:pt x="12382" y="9967"/>
                </a:cubicBezTo>
                <a:close/>
                <a:moveTo>
                  <a:pt x="12752" y="9967"/>
                </a:moveTo>
                <a:cubicBezTo>
                  <a:pt x="12676" y="9967"/>
                  <a:pt x="12614" y="10065"/>
                  <a:pt x="12614" y="10185"/>
                </a:cubicBezTo>
                <a:cubicBezTo>
                  <a:pt x="12614" y="10305"/>
                  <a:pt x="12676" y="10402"/>
                  <a:pt x="12752" y="10402"/>
                </a:cubicBezTo>
                <a:cubicBezTo>
                  <a:pt x="12828" y="10402"/>
                  <a:pt x="12890" y="10305"/>
                  <a:pt x="12890" y="10185"/>
                </a:cubicBezTo>
                <a:cubicBezTo>
                  <a:pt x="12890" y="10065"/>
                  <a:pt x="12828" y="9967"/>
                  <a:pt x="12752" y="9967"/>
                </a:cubicBezTo>
                <a:close/>
                <a:moveTo>
                  <a:pt x="13163" y="9967"/>
                </a:moveTo>
                <a:cubicBezTo>
                  <a:pt x="13087" y="9967"/>
                  <a:pt x="13024" y="10065"/>
                  <a:pt x="13024" y="10185"/>
                </a:cubicBezTo>
                <a:cubicBezTo>
                  <a:pt x="13024" y="10305"/>
                  <a:pt x="13087" y="10402"/>
                  <a:pt x="13163" y="10402"/>
                </a:cubicBezTo>
                <a:cubicBezTo>
                  <a:pt x="13239" y="10402"/>
                  <a:pt x="13301" y="10305"/>
                  <a:pt x="13301" y="10185"/>
                </a:cubicBezTo>
                <a:cubicBezTo>
                  <a:pt x="13301" y="10065"/>
                  <a:pt x="13239" y="9967"/>
                  <a:pt x="13163" y="9967"/>
                </a:cubicBezTo>
                <a:close/>
                <a:moveTo>
                  <a:pt x="2933" y="10614"/>
                </a:moveTo>
                <a:cubicBezTo>
                  <a:pt x="2856" y="10614"/>
                  <a:pt x="2794" y="10712"/>
                  <a:pt x="2794" y="10832"/>
                </a:cubicBezTo>
                <a:cubicBezTo>
                  <a:pt x="2794" y="10953"/>
                  <a:pt x="2856" y="11049"/>
                  <a:pt x="2933" y="11049"/>
                </a:cubicBezTo>
                <a:cubicBezTo>
                  <a:pt x="3009" y="11049"/>
                  <a:pt x="3070" y="10953"/>
                  <a:pt x="3070" y="10832"/>
                </a:cubicBezTo>
                <a:cubicBezTo>
                  <a:pt x="3070" y="10712"/>
                  <a:pt x="3009" y="10614"/>
                  <a:pt x="2933" y="10614"/>
                </a:cubicBezTo>
                <a:close/>
                <a:moveTo>
                  <a:pt x="3302" y="10614"/>
                </a:moveTo>
                <a:cubicBezTo>
                  <a:pt x="3226" y="10614"/>
                  <a:pt x="3164" y="10712"/>
                  <a:pt x="3164" y="10832"/>
                </a:cubicBezTo>
                <a:cubicBezTo>
                  <a:pt x="3164" y="10953"/>
                  <a:pt x="3226" y="11049"/>
                  <a:pt x="3302" y="11049"/>
                </a:cubicBezTo>
                <a:cubicBezTo>
                  <a:pt x="3379" y="11049"/>
                  <a:pt x="3440" y="10953"/>
                  <a:pt x="3440" y="10832"/>
                </a:cubicBezTo>
                <a:cubicBezTo>
                  <a:pt x="3440" y="10712"/>
                  <a:pt x="3379" y="10614"/>
                  <a:pt x="3302" y="10614"/>
                </a:cubicBezTo>
                <a:close/>
                <a:moveTo>
                  <a:pt x="3713" y="10614"/>
                </a:moveTo>
                <a:cubicBezTo>
                  <a:pt x="3637" y="10614"/>
                  <a:pt x="3575" y="10712"/>
                  <a:pt x="3575" y="10832"/>
                </a:cubicBezTo>
                <a:cubicBezTo>
                  <a:pt x="3575" y="10953"/>
                  <a:pt x="3637" y="11049"/>
                  <a:pt x="3713" y="11049"/>
                </a:cubicBezTo>
                <a:cubicBezTo>
                  <a:pt x="3789" y="11049"/>
                  <a:pt x="3851" y="10953"/>
                  <a:pt x="3851" y="10832"/>
                </a:cubicBezTo>
                <a:cubicBezTo>
                  <a:pt x="3851" y="10712"/>
                  <a:pt x="3789" y="10614"/>
                  <a:pt x="3713" y="10614"/>
                </a:cubicBezTo>
                <a:close/>
                <a:moveTo>
                  <a:pt x="4083" y="10614"/>
                </a:moveTo>
                <a:cubicBezTo>
                  <a:pt x="4007" y="10614"/>
                  <a:pt x="3944" y="10712"/>
                  <a:pt x="3944" y="10832"/>
                </a:cubicBezTo>
                <a:cubicBezTo>
                  <a:pt x="3944" y="10953"/>
                  <a:pt x="4007" y="11049"/>
                  <a:pt x="4083" y="11049"/>
                </a:cubicBezTo>
                <a:cubicBezTo>
                  <a:pt x="4159" y="11049"/>
                  <a:pt x="4220" y="10953"/>
                  <a:pt x="4220" y="10832"/>
                </a:cubicBezTo>
                <a:cubicBezTo>
                  <a:pt x="4220" y="10712"/>
                  <a:pt x="4159" y="10614"/>
                  <a:pt x="4083" y="10614"/>
                </a:cubicBezTo>
                <a:close/>
                <a:moveTo>
                  <a:pt x="4494" y="10614"/>
                </a:moveTo>
                <a:cubicBezTo>
                  <a:pt x="4418" y="10614"/>
                  <a:pt x="4355" y="10712"/>
                  <a:pt x="4355" y="10832"/>
                </a:cubicBezTo>
                <a:cubicBezTo>
                  <a:pt x="4355" y="10953"/>
                  <a:pt x="4418" y="11049"/>
                  <a:pt x="4494" y="11049"/>
                </a:cubicBezTo>
                <a:cubicBezTo>
                  <a:pt x="4570" y="11049"/>
                  <a:pt x="4631" y="10953"/>
                  <a:pt x="4631" y="10832"/>
                </a:cubicBezTo>
                <a:cubicBezTo>
                  <a:pt x="4631" y="10712"/>
                  <a:pt x="4570" y="10614"/>
                  <a:pt x="4494" y="10614"/>
                </a:cubicBezTo>
                <a:close/>
                <a:moveTo>
                  <a:pt x="4864" y="10614"/>
                </a:moveTo>
                <a:cubicBezTo>
                  <a:pt x="4787" y="10614"/>
                  <a:pt x="4725" y="10712"/>
                  <a:pt x="4725" y="10832"/>
                </a:cubicBezTo>
                <a:cubicBezTo>
                  <a:pt x="4725" y="10953"/>
                  <a:pt x="4787" y="11049"/>
                  <a:pt x="4864" y="11049"/>
                </a:cubicBezTo>
                <a:cubicBezTo>
                  <a:pt x="4940" y="11049"/>
                  <a:pt x="5001" y="10953"/>
                  <a:pt x="5001" y="10832"/>
                </a:cubicBezTo>
                <a:cubicBezTo>
                  <a:pt x="5001" y="10712"/>
                  <a:pt x="4940" y="10614"/>
                  <a:pt x="4864" y="10614"/>
                </a:cubicBezTo>
                <a:close/>
                <a:moveTo>
                  <a:pt x="5274" y="10614"/>
                </a:moveTo>
                <a:cubicBezTo>
                  <a:pt x="5198" y="10614"/>
                  <a:pt x="5136" y="10712"/>
                  <a:pt x="5136" y="10832"/>
                </a:cubicBezTo>
                <a:cubicBezTo>
                  <a:pt x="5136" y="10953"/>
                  <a:pt x="5198" y="11049"/>
                  <a:pt x="5274" y="11049"/>
                </a:cubicBezTo>
                <a:cubicBezTo>
                  <a:pt x="5351" y="11049"/>
                  <a:pt x="5412" y="10953"/>
                  <a:pt x="5412" y="10832"/>
                </a:cubicBezTo>
                <a:cubicBezTo>
                  <a:pt x="5412" y="10712"/>
                  <a:pt x="5351" y="10614"/>
                  <a:pt x="5274" y="10614"/>
                </a:cubicBezTo>
                <a:close/>
                <a:moveTo>
                  <a:pt x="5685" y="10614"/>
                </a:moveTo>
                <a:cubicBezTo>
                  <a:pt x="5609" y="10614"/>
                  <a:pt x="5547" y="10712"/>
                  <a:pt x="5547" y="10832"/>
                </a:cubicBezTo>
                <a:cubicBezTo>
                  <a:pt x="5547" y="10953"/>
                  <a:pt x="5609" y="11049"/>
                  <a:pt x="5685" y="11049"/>
                </a:cubicBezTo>
                <a:cubicBezTo>
                  <a:pt x="5762" y="11049"/>
                  <a:pt x="5823" y="10953"/>
                  <a:pt x="5823" y="10832"/>
                </a:cubicBezTo>
                <a:cubicBezTo>
                  <a:pt x="5823" y="10712"/>
                  <a:pt x="5762" y="10614"/>
                  <a:pt x="5685" y="10614"/>
                </a:cubicBezTo>
                <a:close/>
                <a:moveTo>
                  <a:pt x="6055" y="10614"/>
                </a:moveTo>
                <a:cubicBezTo>
                  <a:pt x="5979" y="10614"/>
                  <a:pt x="5916" y="10712"/>
                  <a:pt x="5916" y="10832"/>
                </a:cubicBezTo>
                <a:cubicBezTo>
                  <a:pt x="5916" y="10953"/>
                  <a:pt x="5979" y="11049"/>
                  <a:pt x="6055" y="11049"/>
                </a:cubicBezTo>
                <a:cubicBezTo>
                  <a:pt x="6131" y="11049"/>
                  <a:pt x="6193" y="10953"/>
                  <a:pt x="6193" y="10832"/>
                </a:cubicBezTo>
                <a:cubicBezTo>
                  <a:pt x="6193" y="10712"/>
                  <a:pt x="6131" y="10614"/>
                  <a:pt x="6055" y="10614"/>
                </a:cubicBezTo>
                <a:close/>
                <a:moveTo>
                  <a:pt x="6466" y="10614"/>
                </a:moveTo>
                <a:cubicBezTo>
                  <a:pt x="6390" y="10614"/>
                  <a:pt x="6327" y="10712"/>
                  <a:pt x="6327" y="10832"/>
                </a:cubicBezTo>
                <a:cubicBezTo>
                  <a:pt x="6327" y="10953"/>
                  <a:pt x="6390" y="11049"/>
                  <a:pt x="6466" y="11049"/>
                </a:cubicBezTo>
                <a:cubicBezTo>
                  <a:pt x="6542" y="11049"/>
                  <a:pt x="6603" y="10953"/>
                  <a:pt x="6603" y="10832"/>
                </a:cubicBezTo>
                <a:cubicBezTo>
                  <a:pt x="6603" y="10712"/>
                  <a:pt x="6542" y="10614"/>
                  <a:pt x="6466" y="10614"/>
                </a:cubicBezTo>
                <a:close/>
                <a:moveTo>
                  <a:pt x="6877" y="10614"/>
                </a:moveTo>
                <a:cubicBezTo>
                  <a:pt x="6801" y="10614"/>
                  <a:pt x="6738" y="10712"/>
                  <a:pt x="6738" y="10832"/>
                </a:cubicBezTo>
                <a:cubicBezTo>
                  <a:pt x="6738" y="10953"/>
                  <a:pt x="6801" y="11049"/>
                  <a:pt x="6877" y="11049"/>
                </a:cubicBezTo>
                <a:cubicBezTo>
                  <a:pt x="6953" y="11049"/>
                  <a:pt x="7014" y="10953"/>
                  <a:pt x="7014" y="10832"/>
                </a:cubicBezTo>
                <a:cubicBezTo>
                  <a:pt x="7014" y="10712"/>
                  <a:pt x="6953" y="10614"/>
                  <a:pt x="6877" y="10614"/>
                </a:cubicBezTo>
                <a:close/>
                <a:moveTo>
                  <a:pt x="7247" y="10614"/>
                </a:moveTo>
                <a:cubicBezTo>
                  <a:pt x="7170" y="10614"/>
                  <a:pt x="7108" y="10712"/>
                  <a:pt x="7108" y="10832"/>
                </a:cubicBezTo>
                <a:cubicBezTo>
                  <a:pt x="7108" y="10953"/>
                  <a:pt x="7170" y="11049"/>
                  <a:pt x="7247" y="11049"/>
                </a:cubicBezTo>
                <a:cubicBezTo>
                  <a:pt x="7323" y="11049"/>
                  <a:pt x="7384" y="10953"/>
                  <a:pt x="7384" y="10832"/>
                </a:cubicBezTo>
                <a:cubicBezTo>
                  <a:pt x="7384" y="10712"/>
                  <a:pt x="7323" y="10614"/>
                  <a:pt x="7247" y="10614"/>
                </a:cubicBezTo>
                <a:close/>
                <a:moveTo>
                  <a:pt x="7658" y="10614"/>
                </a:moveTo>
                <a:cubicBezTo>
                  <a:pt x="7581" y="10614"/>
                  <a:pt x="7519" y="10712"/>
                  <a:pt x="7519" y="10832"/>
                </a:cubicBezTo>
                <a:cubicBezTo>
                  <a:pt x="7519" y="10953"/>
                  <a:pt x="7581" y="11049"/>
                  <a:pt x="7658" y="11049"/>
                </a:cubicBezTo>
                <a:cubicBezTo>
                  <a:pt x="7734" y="11049"/>
                  <a:pt x="7795" y="10953"/>
                  <a:pt x="7795" y="10832"/>
                </a:cubicBezTo>
                <a:cubicBezTo>
                  <a:pt x="7795" y="10712"/>
                  <a:pt x="7734" y="10614"/>
                  <a:pt x="7658" y="10614"/>
                </a:cubicBezTo>
                <a:close/>
                <a:moveTo>
                  <a:pt x="8027" y="10614"/>
                </a:moveTo>
                <a:cubicBezTo>
                  <a:pt x="7951" y="10614"/>
                  <a:pt x="7889" y="10712"/>
                  <a:pt x="7889" y="10832"/>
                </a:cubicBezTo>
                <a:cubicBezTo>
                  <a:pt x="7889" y="10953"/>
                  <a:pt x="7951" y="11049"/>
                  <a:pt x="8027" y="11049"/>
                </a:cubicBezTo>
                <a:cubicBezTo>
                  <a:pt x="8103" y="11049"/>
                  <a:pt x="8165" y="10953"/>
                  <a:pt x="8165" y="10832"/>
                </a:cubicBezTo>
                <a:cubicBezTo>
                  <a:pt x="8165" y="10712"/>
                  <a:pt x="8103" y="10614"/>
                  <a:pt x="8027" y="10614"/>
                </a:cubicBezTo>
                <a:close/>
                <a:moveTo>
                  <a:pt x="8438" y="10614"/>
                </a:moveTo>
                <a:cubicBezTo>
                  <a:pt x="8362" y="10614"/>
                  <a:pt x="8299" y="10712"/>
                  <a:pt x="8299" y="10832"/>
                </a:cubicBezTo>
                <a:cubicBezTo>
                  <a:pt x="8299" y="10953"/>
                  <a:pt x="8362" y="11049"/>
                  <a:pt x="8438" y="11049"/>
                </a:cubicBezTo>
                <a:cubicBezTo>
                  <a:pt x="8515" y="11049"/>
                  <a:pt x="8576" y="10953"/>
                  <a:pt x="8576" y="10832"/>
                </a:cubicBezTo>
                <a:cubicBezTo>
                  <a:pt x="8576" y="10712"/>
                  <a:pt x="8515" y="10614"/>
                  <a:pt x="8438" y="10614"/>
                </a:cubicBezTo>
                <a:close/>
                <a:moveTo>
                  <a:pt x="8849" y="10614"/>
                </a:moveTo>
                <a:cubicBezTo>
                  <a:pt x="8773" y="10614"/>
                  <a:pt x="8710" y="10712"/>
                  <a:pt x="8710" y="10832"/>
                </a:cubicBezTo>
                <a:cubicBezTo>
                  <a:pt x="8710" y="10953"/>
                  <a:pt x="8773" y="11049"/>
                  <a:pt x="8849" y="11049"/>
                </a:cubicBezTo>
                <a:cubicBezTo>
                  <a:pt x="8925" y="11049"/>
                  <a:pt x="8986" y="10953"/>
                  <a:pt x="8986" y="10832"/>
                </a:cubicBezTo>
                <a:cubicBezTo>
                  <a:pt x="8986" y="10712"/>
                  <a:pt x="8925" y="10614"/>
                  <a:pt x="8849" y="10614"/>
                </a:cubicBezTo>
                <a:close/>
                <a:moveTo>
                  <a:pt x="9219" y="10614"/>
                </a:moveTo>
                <a:cubicBezTo>
                  <a:pt x="9142" y="10614"/>
                  <a:pt x="9080" y="10712"/>
                  <a:pt x="9080" y="10832"/>
                </a:cubicBezTo>
                <a:cubicBezTo>
                  <a:pt x="9080" y="10953"/>
                  <a:pt x="9142" y="11049"/>
                  <a:pt x="9219" y="11049"/>
                </a:cubicBezTo>
                <a:cubicBezTo>
                  <a:pt x="9295" y="11049"/>
                  <a:pt x="9356" y="10953"/>
                  <a:pt x="9356" y="10832"/>
                </a:cubicBezTo>
                <a:cubicBezTo>
                  <a:pt x="9356" y="10712"/>
                  <a:pt x="9295" y="10614"/>
                  <a:pt x="9219" y="10614"/>
                </a:cubicBezTo>
                <a:close/>
                <a:moveTo>
                  <a:pt x="9589" y="10614"/>
                </a:moveTo>
                <a:cubicBezTo>
                  <a:pt x="9512" y="10614"/>
                  <a:pt x="9450" y="10712"/>
                  <a:pt x="9450" y="10832"/>
                </a:cubicBezTo>
                <a:cubicBezTo>
                  <a:pt x="9450" y="10953"/>
                  <a:pt x="9512" y="11049"/>
                  <a:pt x="9589" y="11049"/>
                </a:cubicBezTo>
                <a:cubicBezTo>
                  <a:pt x="9665" y="11049"/>
                  <a:pt x="9726" y="10953"/>
                  <a:pt x="9726" y="10832"/>
                </a:cubicBezTo>
                <a:cubicBezTo>
                  <a:pt x="9726" y="10712"/>
                  <a:pt x="9665" y="10614"/>
                  <a:pt x="9589" y="10614"/>
                </a:cubicBezTo>
                <a:close/>
                <a:moveTo>
                  <a:pt x="9999" y="10614"/>
                </a:moveTo>
                <a:cubicBezTo>
                  <a:pt x="9923" y="10614"/>
                  <a:pt x="9861" y="10712"/>
                  <a:pt x="9861" y="10832"/>
                </a:cubicBezTo>
                <a:cubicBezTo>
                  <a:pt x="9861" y="10953"/>
                  <a:pt x="9923" y="11049"/>
                  <a:pt x="9999" y="11049"/>
                </a:cubicBezTo>
                <a:cubicBezTo>
                  <a:pt x="10076" y="11049"/>
                  <a:pt x="10137" y="10953"/>
                  <a:pt x="10137" y="10832"/>
                </a:cubicBezTo>
                <a:cubicBezTo>
                  <a:pt x="10137" y="10712"/>
                  <a:pt x="10076" y="10614"/>
                  <a:pt x="9999" y="10614"/>
                </a:cubicBezTo>
                <a:close/>
                <a:moveTo>
                  <a:pt x="10410" y="10614"/>
                </a:moveTo>
                <a:cubicBezTo>
                  <a:pt x="10334" y="10614"/>
                  <a:pt x="10272" y="10712"/>
                  <a:pt x="10272" y="10832"/>
                </a:cubicBezTo>
                <a:cubicBezTo>
                  <a:pt x="10272" y="10953"/>
                  <a:pt x="10334" y="11049"/>
                  <a:pt x="10410" y="11049"/>
                </a:cubicBezTo>
                <a:cubicBezTo>
                  <a:pt x="10487" y="11049"/>
                  <a:pt x="10548" y="10953"/>
                  <a:pt x="10548" y="10832"/>
                </a:cubicBezTo>
                <a:cubicBezTo>
                  <a:pt x="10548" y="10712"/>
                  <a:pt x="10487" y="10614"/>
                  <a:pt x="10410" y="10614"/>
                </a:cubicBezTo>
                <a:close/>
                <a:moveTo>
                  <a:pt x="10780" y="10614"/>
                </a:moveTo>
                <a:cubicBezTo>
                  <a:pt x="10704" y="10614"/>
                  <a:pt x="10641" y="10712"/>
                  <a:pt x="10641" y="10832"/>
                </a:cubicBezTo>
                <a:cubicBezTo>
                  <a:pt x="10641" y="10953"/>
                  <a:pt x="10704" y="11049"/>
                  <a:pt x="10780" y="11049"/>
                </a:cubicBezTo>
                <a:cubicBezTo>
                  <a:pt x="10856" y="11049"/>
                  <a:pt x="10917" y="10953"/>
                  <a:pt x="10917" y="10832"/>
                </a:cubicBezTo>
                <a:cubicBezTo>
                  <a:pt x="10917" y="10712"/>
                  <a:pt x="10856" y="10614"/>
                  <a:pt x="10780" y="10614"/>
                </a:cubicBezTo>
                <a:close/>
                <a:moveTo>
                  <a:pt x="11191" y="10614"/>
                </a:moveTo>
                <a:cubicBezTo>
                  <a:pt x="11115" y="10614"/>
                  <a:pt x="11052" y="10712"/>
                  <a:pt x="11052" y="10832"/>
                </a:cubicBezTo>
                <a:cubicBezTo>
                  <a:pt x="11052" y="10953"/>
                  <a:pt x="11115" y="11049"/>
                  <a:pt x="11191" y="11049"/>
                </a:cubicBezTo>
                <a:cubicBezTo>
                  <a:pt x="11267" y="11049"/>
                  <a:pt x="11328" y="10953"/>
                  <a:pt x="11328" y="10832"/>
                </a:cubicBezTo>
                <a:cubicBezTo>
                  <a:pt x="11328" y="10712"/>
                  <a:pt x="11267" y="10614"/>
                  <a:pt x="11191" y="10614"/>
                </a:cubicBezTo>
                <a:close/>
                <a:moveTo>
                  <a:pt x="11561" y="10614"/>
                </a:moveTo>
                <a:cubicBezTo>
                  <a:pt x="11484" y="10614"/>
                  <a:pt x="11422" y="10712"/>
                  <a:pt x="11422" y="10832"/>
                </a:cubicBezTo>
                <a:cubicBezTo>
                  <a:pt x="11422" y="10953"/>
                  <a:pt x="11484" y="11049"/>
                  <a:pt x="11561" y="11049"/>
                </a:cubicBezTo>
                <a:cubicBezTo>
                  <a:pt x="11637" y="11049"/>
                  <a:pt x="11698" y="10953"/>
                  <a:pt x="11698" y="10832"/>
                </a:cubicBezTo>
                <a:cubicBezTo>
                  <a:pt x="11698" y="10712"/>
                  <a:pt x="11637" y="10614"/>
                  <a:pt x="11561" y="10614"/>
                </a:cubicBezTo>
                <a:close/>
                <a:moveTo>
                  <a:pt x="2891" y="11196"/>
                </a:moveTo>
                <a:cubicBezTo>
                  <a:pt x="2815" y="11196"/>
                  <a:pt x="2753" y="11295"/>
                  <a:pt x="2753" y="11415"/>
                </a:cubicBezTo>
                <a:cubicBezTo>
                  <a:pt x="2753" y="11535"/>
                  <a:pt x="2815" y="11631"/>
                  <a:pt x="2891" y="11631"/>
                </a:cubicBezTo>
                <a:cubicBezTo>
                  <a:pt x="2968" y="11631"/>
                  <a:pt x="3029" y="11535"/>
                  <a:pt x="3029" y="11415"/>
                </a:cubicBezTo>
                <a:cubicBezTo>
                  <a:pt x="3029" y="11295"/>
                  <a:pt x="2968" y="11196"/>
                  <a:pt x="2891" y="11196"/>
                </a:cubicBezTo>
                <a:close/>
                <a:moveTo>
                  <a:pt x="3302" y="11196"/>
                </a:moveTo>
                <a:cubicBezTo>
                  <a:pt x="3226" y="11196"/>
                  <a:pt x="3164" y="11295"/>
                  <a:pt x="3164" y="11415"/>
                </a:cubicBezTo>
                <a:cubicBezTo>
                  <a:pt x="3164" y="11535"/>
                  <a:pt x="3226" y="11631"/>
                  <a:pt x="3302" y="11631"/>
                </a:cubicBezTo>
                <a:cubicBezTo>
                  <a:pt x="3379" y="11631"/>
                  <a:pt x="3440" y="11535"/>
                  <a:pt x="3440" y="11415"/>
                </a:cubicBezTo>
                <a:cubicBezTo>
                  <a:pt x="3440" y="11295"/>
                  <a:pt x="3379" y="11196"/>
                  <a:pt x="3302" y="11196"/>
                </a:cubicBezTo>
                <a:close/>
                <a:moveTo>
                  <a:pt x="3713" y="11196"/>
                </a:moveTo>
                <a:cubicBezTo>
                  <a:pt x="3637" y="11196"/>
                  <a:pt x="3575" y="11295"/>
                  <a:pt x="3575" y="11415"/>
                </a:cubicBezTo>
                <a:cubicBezTo>
                  <a:pt x="3575" y="11535"/>
                  <a:pt x="3637" y="11631"/>
                  <a:pt x="3713" y="11631"/>
                </a:cubicBezTo>
                <a:cubicBezTo>
                  <a:pt x="3790" y="11631"/>
                  <a:pt x="3851" y="11535"/>
                  <a:pt x="3851" y="11415"/>
                </a:cubicBezTo>
                <a:cubicBezTo>
                  <a:pt x="3851" y="11295"/>
                  <a:pt x="3790" y="11196"/>
                  <a:pt x="3713" y="11196"/>
                </a:cubicBezTo>
                <a:close/>
                <a:moveTo>
                  <a:pt x="4083" y="11196"/>
                </a:moveTo>
                <a:cubicBezTo>
                  <a:pt x="4007" y="11196"/>
                  <a:pt x="3944" y="11295"/>
                  <a:pt x="3944" y="11415"/>
                </a:cubicBezTo>
                <a:cubicBezTo>
                  <a:pt x="3944" y="11535"/>
                  <a:pt x="4007" y="11631"/>
                  <a:pt x="4083" y="11631"/>
                </a:cubicBezTo>
                <a:cubicBezTo>
                  <a:pt x="4159" y="11631"/>
                  <a:pt x="4220" y="11535"/>
                  <a:pt x="4220" y="11415"/>
                </a:cubicBezTo>
                <a:cubicBezTo>
                  <a:pt x="4220" y="11295"/>
                  <a:pt x="4159" y="11196"/>
                  <a:pt x="4083" y="11196"/>
                </a:cubicBezTo>
                <a:close/>
                <a:moveTo>
                  <a:pt x="4494" y="11196"/>
                </a:moveTo>
                <a:cubicBezTo>
                  <a:pt x="4418" y="11196"/>
                  <a:pt x="4355" y="11295"/>
                  <a:pt x="4355" y="11415"/>
                </a:cubicBezTo>
                <a:cubicBezTo>
                  <a:pt x="4355" y="11535"/>
                  <a:pt x="4418" y="11631"/>
                  <a:pt x="4494" y="11631"/>
                </a:cubicBezTo>
                <a:cubicBezTo>
                  <a:pt x="4570" y="11631"/>
                  <a:pt x="4631" y="11535"/>
                  <a:pt x="4631" y="11415"/>
                </a:cubicBezTo>
                <a:cubicBezTo>
                  <a:pt x="4631" y="11295"/>
                  <a:pt x="4570" y="11196"/>
                  <a:pt x="4494" y="11196"/>
                </a:cubicBezTo>
                <a:close/>
                <a:moveTo>
                  <a:pt x="4864" y="11196"/>
                </a:moveTo>
                <a:cubicBezTo>
                  <a:pt x="4787" y="11196"/>
                  <a:pt x="4725" y="11295"/>
                  <a:pt x="4725" y="11415"/>
                </a:cubicBezTo>
                <a:cubicBezTo>
                  <a:pt x="4725" y="11535"/>
                  <a:pt x="4787" y="11631"/>
                  <a:pt x="4864" y="11631"/>
                </a:cubicBezTo>
                <a:cubicBezTo>
                  <a:pt x="4940" y="11631"/>
                  <a:pt x="5001" y="11535"/>
                  <a:pt x="5001" y="11415"/>
                </a:cubicBezTo>
                <a:cubicBezTo>
                  <a:pt x="5001" y="11295"/>
                  <a:pt x="4940" y="11196"/>
                  <a:pt x="4864" y="11196"/>
                </a:cubicBezTo>
                <a:close/>
                <a:moveTo>
                  <a:pt x="5274" y="11196"/>
                </a:moveTo>
                <a:cubicBezTo>
                  <a:pt x="5198" y="11196"/>
                  <a:pt x="5136" y="11295"/>
                  <a:pt x="5136" y="11415"/>
                </a:cubicBezTo>
                <a:cubicBezTo>
                  <a:pt x="5136" y="11535"/>
                  <a:pt x="5198" y="11631"/>
                  <a:pt x="5274" y="11631"/>
                </a:cubicBezTo>
                <a:cubicBezTo>
                  <a:pt x="5351" y="11631"/>
                  <a:pt x="5412" y="11535"/>
                  <a:pt x="5412" y="11415"/>
                </a:cubicBezTo>
                <a:cubicBezTo>
                  <a:pt x="5412" y="11295"/>
                  <a:pt x="5351" y="11196"/>
                  <a:pt x="5274" y="11196"/>
                </a:cubicBezTo>
                <a:close/>
                <a:moveTo>
                  <a:pt x="5685" y="11196"/>
                </a:moveTo>
                <a:cubicBezTo>
                  <a:pt x="5609" y="11196"/>
                  <a:pt x="5547" y="11295"/>
                  <a:pt x="5547" y="11415"/>
                </a:cubicBezTo>
                <a:cubicBezTo>
                  <a:pt x="5547" y="11535"/>
                  <a:pt x="5609" y="11631"/>
                  <a:pt x="5685" y="11631"/>
                </a:cubicBezTo>
                <a:cubicBezTo>
                  <a:pt x="5762" y="11631"/>
                  <a:pt x="5823" y="11535"/>
                  <a:pt x="5823" y="11415"/>
                </a:cubicBezTo>
                <a:cubicBezTo>
                  <a:pt x="5823" y="11295"/>
                  <a:pt x="5762" y="11196"/>
                  <a:pt x="5685" y="11196"/>
                </a:cubicBezTo>
                <a:close/>
                <a:moveTo>
                  <a:pt x="6055" y="11196"/>
                </a:moveTo>
                <a:cubicBezTo>
                  <a:pt x="5979" y="11196"/>
                  <a:pt x="5916" y="11295"/>
                  <a:pt x="5916" y="11415"/>
                </a:cubicBezTo>
                <a:cubicBezTo>
                  <a:pt x="5916" y="11535"/>
                  <a:pt x="5979" y="11631"/>
                  <a:pt x="6055" y="11631"/>
                </a:cubicBezTo>
                <a:cubicBezTo>
                  <a:pt x="6131" y="11631"/>
                  <a:pt x="6193" y="11535"/>
                  <a:pt x="6193" y="11415"/>
                </a:cubicBezTo>
                <a:cubicBezTo>
                  <a:pt x="6193" y="11295"/>
                  <a:pt x="6131" y="11196"/>
                  <a:pt x="6055" y="11196"/>
                </a:cubicBezTo>
                <a:close/>
                <a:moveTo>
                  <a:pt x="6466" y="11196"/>
                </a:moveTo>
                <a:cubicBezTo>
                  <a:pt x="6390" y="11196"/>
                  <a:pt x="6327" y="11295"/>
                  <a:pt x="6327" y="11415"/>
                </a:cubicBezTo>
                <a:cubicBezTo>
                  <a:pt x="6327" y="11535"/>
                  <a:pt x="6390" y="11631"/>
                  <a:pt x="6466" y="11631"/>
                </a:cubicBezTo>
                <a:cubicBezTo>
                  <a:pt x="6542" y="11631"/>
                  <a:pt x="6603" y="11535"/>
                  <a:pt x="6603" y="11415"/>
                </a:cubicBezTo>
                <a:cubicBezTo>
                  <a:pt x="6603" y="11295"/>
                  <a:pt x="6542" y="11196"/>
                  <a:pt x="6466" y="11196"/>
                </a:cubicBezTo>
                <a:close/>
                <a:moveTo>
                  <a:pt x="6877" y="11196"/>
                </a:moveTo>
                <a:cubicBezTo>
                  <a:pt x="6801" y="11196"/>
                  <a:pt x="6738" y="11295"/>
                  <a:pt x="6738" y="11415"/>
                </a:cubicBezTo>
                <a:cubicBezTo>
                  <a:pt x="6738" y="11535"/>
                  <a:pt x="6801" y="11631"/>
                  <a:pt x="6877" y="11631"/>
                </a:cubicBezTo>
                <a:cubicBezTo>
                  <a:pt x="6953" y="11631"/>
                  <a:pt x="7014" y="11535"/>
                  <a:pt x="7014" y="11415"/>
                </a:cubicBezTo>
                <a:cubicBezTo>
                  <a:pt x="7014" y="11295"/>
                  <a:pt x="6953" y="11196"/>
                  <a:pt x="6877" y="11196"/>
                </a:cubicBezTo>
                <a:close/>
                <a:moveTo>
                  <a:pt x="7247" y="11196"/>
                </a:moveTo>
                <a:cubicBezTo>
                  <a:pt x="7170" y="11196"/>
                  <a:pt x="7108" y="11295"/>
                  <a:pt x="7108" y="11415"/>
                </a:cubicBezTo>
                <a:cubicBezTo>
                  <a:pt x="7108" y="11535"/>
                  <a:pt x="7170" y="11631"/>
                  <a:pt x="7247" y="11631"/>
                </a:cubicBezTo>
                <a:cubicBezTo>
                  <a:pt x="7323" y="11631"/>
                  <a:pt x="7384" y="11535"/>
                  <a:pt x="7384" y="11415"/>
                </a:cubicBezTo>
                <a:cubicBezTo>
                  <a:pt x="7384" y="11295"/>
                  <a:pt x="7323" y="11196"/>
                  <a:pt x="7247" y="11196"/>
                </a:cubicBezTo>
                <a:close/>
                <a:moveTo>
                  <a:pt x="7658" y="11196"/>
                </a:moveTo>
                <a:cubicBezTo>
                  <a:pt x="7581" y="11196"/>
                  <a:pt x="7519" y="11295"/>
                  <a:pt x="7519" y="11415"/>
                </a:cubicBezTo>
                <a:cubicBezTo>
                  <a:pt x="7519" y="11535"/>
                  <a:pt x="7581" y="11631"/>
                  <a:pt x="7658" y="11631"/>
                </a:cubicBezTo>
                <a:cubicBezTo>
                  <a:pt x="7734" y="11631"/>
                  <a:pt x="7795" y="11535"/>
                  <a:pt x="7795" y="11415"/>
                </a:cubicBezTo>
                <a:cubicBezTo>
                  <a:pt x="7795" y="11295"/>
                  <a:pt x="7734" y="11196"/>
                  <a:pt x="7658" y="11196"/>
                </a:cubicBezTo>
                <a:close/>
                <a:moveTo>
                  <a:pt x="8027" y="11196"/>
                </a:moveTo>
                <a:cubicBezTo>
                  <a:pt x="7951" y="11196"/>
                  <a:pt x="7889" y="11295"/>
                  <a:pt x="7889" y="11415"/>
                </a:cubicBezTo>
                <a:cubicBezTo>
                  <a:pt x="7889" y="11535"/>
                  <a:pt x="7951" y="11631"/>
                  <a:pt x="8027" y="11631"/>
                </a:cubicBezTo>
                <a:cubicBezTo>
                  <a:pt x="8103" y="11631"/>
                  <a:pt x="8165" y="11535"/>
                  <a:pt x="8165" y="11415"/>
                </a:cubicBezTo>
                <a:cubicBezTo>
                  <a:pt x="8165" y="11295"/>
                  <a:pt x="8103" y="11196"/>
                  <a:pt x="8027" y="11196"/>
                </a:cubicBezTo>
                <a:close/>
                <a:moveTo>
                  <a:pt x="8438" y="11196"/>
                </a:moveTo>
                <a:cubicBezTo>
                  <a:pt x="8362" y="11196"/>
                  <a:pt x="8299" y="11295"/>
                  <a:pt x="8299" y="11415"/>
                </a:cubicBezTo>
                <a:cubicBezTo>
                  <a:pt x="8299" y="11535"/>
                  <a:pt x="8362" y="11631"/>
                  <a:pt x="8438" y="11631"/>
                </a:cubicBezTo>
                <a:cubicBezTo>
                  <a:pt x="8515" y="11631"/>
                  <a:pt x="8576" y="11535"/>
                  <a:pt x="8576" y="11415"/>
                </a:cubicBezTo>
                <a:cubicBezTo>
                  <a:pt x="8576" y="11295"/>
                  <a:pt x="8515" y="11196"/>
                  <a:pt x="8438" y="11196"/>
                </a:cubicBezTo>
                <a:close/>
                <a:moveTo>
                  <a:pt x="8849" y="11196"/>
                </a:moveTo>
                <a:cubicBezTo>
                  <a:pt x="8773" y="11196"/>
                  <a:pt x="8710" y="11295"/>
                  <a:pt x="8710" y="11415"/>
                </a:cubicBezTo>
                <a:cubicBezTo>
                  <a:pt x="8710" y="11535"/>
                  <a:pt x="8773" y="11631"/>
                  <a:pt x="8849" y="11631"/>
                </a:cubicBezTo>
                <a:cubicBezTo>
                  <a:pt x="8925" y="11631"/>
                  <a:pt x="8986" y="11535"/>
                  <a:pt x="8986" y="11415"/>
                </a:cubicBezTo>
                <a:cubicBezTo>
                  <a:pt x="8986" y="11295"/>
                  <a:pt x="8925" y="11196"/>
                  <a:pt x="8849" y="11196"/>
                </a:cubicBezTo>
                <a:close/>
                <a:moveTo>
                  <a:pt x="9219" y="11196"/>
                </a:moveTo>
                <a:cubicBezTo>
                  <a:pt x="9142" y="11196"/>
                  <a:pt x="9080" y="11295"/>
                  <a:pt x="9080" y="11415"/>
                </a:cubicBezTo>
                <a:cubicBezTo>
                  <a:pt x="9080" y="11535"/>
                  <a:pt x="9142" y="11631"/>
                  <a:pt x="9219" y="11631"/>
                </a:cubicBezTo>
                <a:cubicBezTo>
                  <a:pt x="9295" y="11631"/>
                  <a:pt x="9356" y="11535"/>
                  <a:pt x="9356" y="11415"/>
                </a:cubicBezTo>
                <a:cubicBezTo>
                  <a:pt x="9356" y="11295"/>
                  <a:pt x="9295" y="11196"/>
                  <a:pt x="9219" y="11196"/>
                </a:cubicBezTo>
                <a:close/>
                <a:moveTo>
                  <a:pt x="9589" y="11196"/>
                </a:moveTo>
                <a:cubicBezTo>
                  <a:pt x="9512" y="11196"/>
                  <a:pt x="9450" y="11295"/>
                  <a:pt x="9450" y="11415"/>
                </a:cubicBezTo>
                <a:cubicBezTo>
                  <a:pt x="9450" y="11535"/>
                  <a:pt x="9512" y="11631"/>
                  <a:pt x="9589" y="11631"/>
                </a:cubicBezTo>
                <a:cubicBezTo>
                  <a:pt x="9665" y="11631"/>
                  <a:pt x="9726" y="11535"/>
                  <a:pt x="9726" y="11415"/>
                </a:cubicBezTo>
                <a:cubicBezTo>
                  <a:pt x="9726" y="11295"/>
                  <a:pt x="9665" y="11196"/>
                  <a:pt x="9589" y="11196"/>
                </a:cubicBezTo>
                <a:close/>
                <a:moveTo>
                  <a:pt x="9999" y="11196"/>
                </a:moveTo>
                <a:cubicBezTo>
                  <a:pt x="9923" y="11196"/>
                  <a:pt x="9861" y="11295"/>
                  <a:pt x="9861" y="11415"/>
                </a:cubicBezTo>
                <a:cubicBezTo>
                  <a:pt x="9861" y="11535"/>
                  <a:pt x="9923" y="11631"/>
                  <a:pt x="9999" y="11631"/>
                </a:cubicBezTo>
                <a:cubicBezTo>
                  <a:pt x="10076" y="11631"/>
                  <a:pt x="10137" y="11535"/>
                  <a:pt x="10137" y="11415"/>
                </a:cubicBezTo>
                <a:cubicBezTo>
                  <a:pt x="10137" y="11295"/>
                  <a:pt x="10076" y="11196"/>
                  <a:pt x="9999" y="11196"/>
                </a:cubicBezTo>
                <a:close/>
                <a:moveTo>
                  <a:pt x="10410" y="11196"/>
                </a:moveTo>
                <a:cubicBezTo>
                  <a:pt x="10334" y="11196"/>
                  <a:pt x="10272" y="11295"/>
                  <a:pt x="10272" y="11415"/>
                </a:cubicBezTo>
                <a:cubicBezTo>
                  <a:pt x="10272" y="11535"/>
                  <a:pt x="10334" y="11631"/>
                  <a:pt x="10410" y="11631"/>
                </a:cubicBezTo>
                <a:cubicBezTo>
                  <a:pt x="10487" y="11631"/>
                  <a:pt x="10548" y="11535"/>
                  <a:pt x="10548" y="11415"/>
                </a:cubicBezTo>
                <a:cubicBezTo>
                  <a:pt x="10548" y="11295"/>
                  <a:pt x="10487" y="11196"/>
                  <a:pt x="10410" y="11196"/>
                </a:cubicBezTo>
                <a:close/>
                <a:moveTo>
                  <a:pt x="10780" y="11196"/>
                </a:moveTo>
                <a:cubicBezTo>
                  <a:pt x="10704" y="11196"/>
                  <a:pt x="10641" y="11295"/>
                  <a:pt x="10641" y="11415"/>
                </a:cubicBezTo>
                <a:cubicBezTo>
                  <a:pt x="10641" y="11535"/>
                  <a:pt x="10704" y="11631"/>
                  <a:pt x="10780" y="11631"/>
                </a:cubicBezTo>
                <a:cubicBezTo>
                  <a:pt x="10856" y="11631"/>
                  <a:pt x="10917" y="11535"/>
                  <a:pt x="10917" y="11415"/>
                </a:cubicBezTo>
                <a:cubicBezTo>
                  <a:pt x="10917" y="11295"/>
                  <a:pt x="10856" y="11196"/>
                  <a:pt x="10780" y="11196"/>
                </a:cubicBezTo>
                <a:close/>
                <a:moveTo>
                  <a:pt x="11191" y="11196"/>
                </a:moveTo>
                <a:cubicBezTo>
                  <a:pt x="11115" y="11196"/>
                  <a:pt x="11052" y="11295"/>
                  <a:pt x="11052" y="11415"/>
                </a:cubicBezTo>
                <a:cubicBezTo>
                  <a:pt x="11052" y="11535"/>
                  <a:pt x="11115" y="11631"/>
                  <a:pt x="11191" y="11631"/>
                </a:cubicBezTo>
                <a:cubicBezTo>
                  <a:pt x="11267" y="11631"/>
                  <a:pt x="11328" y="11535"/>
                  <a:pt x="11328" y="11415"/>
                </a:cubicBezTo>
                <a:cubicBezTo>
                  <a:pt x="11328" y="11295"/>
                  <a:pt x="11267" y="11196"/>
                  <a:pt x="11191" y="11196"/>
                </a:cubicBezTo>
                <a:close/>
                <a:moveTo>
                  <a:pt x="2522" y="11844"/>
                </a:moveTo>
                <a:cubicBezTo>
                  <a:pt x="2445" y="11844"/>
                  <a:pt x="2383" y="11942"/>
                  <a:pt x="2383" y="12062"/>
                </a:cubicBezTo>
                <a:cubicBezTo>
                  <a:pt x="2383" y="12182"/>
                  <a:pt x="2445" y="12278"/>
                  <a:pt x="2522" y="12278"/>
                </a:cubicBezTo>
                <a:cubicBezTo>
                  <a:pt x="2598" y="12278"/>
                  <a:pt x="2659" y="12182"/>
                  <a:pt x="2659" y="12062"/>
                </a:cubicBezTo>
                <a:cubicBezTo>
                  <a:pt x="2659" y="11942"/>
                  <a:pt x="2598" y="11844"/>
                  <a:pt x="2522" y="11844"/>
                </a:cubicBezTo>
                <a:close/>
                <a:moveTo>
                  <a:pt x="2891" y="11844"/>
                </a:moveTo>
                <a:cubicBezTo>
                  <a:pt x="2815" y="11844"/>
                  <a:pt x="2753" y="11942"/>
                  <a:pt x="2753" y="12062"/>
                </a:cubicBezTo>
                <a:cubicBezTo>
                  <a:pt x="2753" y="12182"/>
                  <a:pt x="2815" y="12278"/>
                  <a:pt x="2891" y="12278"/>
                </a:cubicBezTo>
                <a:cubicBezTo>
                  <a:pt x="2968" y="12278"/>
                  <a:pt x="3029" y="12182"/>
                  <a:pt x="3029" y="12062"/>
                </a:cubicBezTo>
                <a:cubicBezTo>
                  <a:pt x="3029" y="11942"/>
                  <a:pt x="2968" y="11844"/>
                  <a:pt x="2891" y="11844"/>
                </a:cubicBezTo>
                <a:close/>
                <a:moveTo>
                  <a:pt x="3302" y="11844"/>
                </a:moveTo>
                <a:cubicBezTo>
                  <a:pt x="3226" y="11844"/>
                  <a:pt x="3164" y="11942"/>
                  <a:pt x="3164" y="12062"/>
                </a:cubicBezTo>
                <a:cubicBezTo>
                  <a:pt x="3164" y="12182"/>
                  <a:pt x="3226" y="12278"/>
                  <a:pt x="3302" y="12278"/>
                </a:cubicBezTo>
                <a:cubicBezTo>
                  <a:pt x="3379" y="12278"/>
                  <a:pt x="3440" y="12182"/>
                  <a:pt x="3440" y="12062"/>
                </a:cubicBezTo>
                <a:cubicBezTo>
                  <a:pt x="3440" y="11942"/>
                  <a:pt x="3379" y="11844"/>
                  <a:pt x="3302" y="11844"/>
                </a:cubicBezTo>
                <a:close/>
                <a:moveTo>
                  <a:pt x="3713" y="11844"/>
                </a:moveTo>
                <a:cubicBezTo>
                  <a:pt x="3637" y="11844"/>
                  <a:pt x="3575" y="11942"/>
                  <a:pt x="3575" y="12062"/>
                </a:cubicBezTo>
                <a:cubicBezTo>
                  <a:pt x="3575" y="12182"/>
                  <a:pt x="3637" y="12278"/>
                  <a:pt x="3713" y="12278"/>
                </a:cubicBezTo>
                <a:cubicBezTo>
                  <a:pt x="3790" y="12278"/>
                  <a:pt x="3851" y="12182"/>
                  <a:pt x="3851" y="12062"/>
                </a:cubicBezTo>
                <a:cubicBezTo>
                  <a:pt x="3851" y="11942"/>
                  <a:pt x="3790" y="11844"/>
                  <a:pt x="3713" y="11844"/>
                </a:cubicBezTo>
                <a:close/>
                <a:moveTo>
                  <a:pt x="4083" y="11844"/>
                </a:moveTo>
                <a:cubicBezTo>
                  <a:pt x="4007" y="11844"/>
                  <a:pt x="3944" y="11942"/>
                  <a:pt x="3944" y="12062"/>
                </a:cubicBezTo>
                <a:cubicBezTo>
                  <a:pt x="3944" y="12182"/>
                  <a:pt x="4007" y="12278"/>
                  <a:pt x="4083" y="12278"/>
                </a:cubicBezTo>
                <a:cubicBezTo>
                  <a:pt x="4159" y="12278"/>
                  <a:pt x="4220" y="12182"/>
                  <a:pt x="4220" y="12062"/>
                </a:cubicBezTo>
                <a:cubicBezTo>
                  <a:pt x="4220" y="11942"/>
                  <a:pt x="4159" y="11844"/>
                  <a:pt x="4083" y="11844"/>
                </a:cubicBezTo>
                <a:close/>
                <a:moveTo>
                  <a:pt x="4494" y="11844"/>
                </a:moveTo>
                <a:cubicBezTo>
                  <a:pt x="4418" y="11844"/>
                  <a:pt x="4355" y="11942"/>
                  <a:pt x="4355" y="12062"/>
                </a:cubicBezTo>
                <a:cubicBezTo>
                  <a:pt x="4355" y="12182"/>
                  <a:pt x="4418" y="12278"/>
                  <a:pt x="4494" y="12278"/>
                </a:cubicBezTo>
                <a:cubicBezTo>
                  <a:pt x="4570" y="12278"/>
                  <a:pt x="4631" y="12182"/>
                  <a:pt x="4631" y="12062"/>
                </a:cubicBezTo>
                <a:cubicBezTo>
                  <a:pt x="4631" y="11942"/>
                  <a:pt x="4570" y="11844"/>
                  <a:pt x="4494" y="11844"/>
                </a:cubicBezTo>
                <a:close/>
                <a:moveTo>
                  <a:pt x="4864" y="11844"/>
                </a:moveTo>
                <a:cubicBezTo>
                  <a:pt x="4787" y="11844"/>
                  <a:pt x="4725" y="11942"/>
                  <a:pt x="4725" y="12062"/>
                </a:cubicBezTo>
                <a:cubicBezTo>
                  <a:pt x="4725" y="12182"/>
                  <a:pt x="4787" y="12278"/>
                  <a:pt x="4864" y="12278"/>
                </a:cubicBezTo>
                <a:cubicBezTo>
                  <a:pt x="4940" y="12278"/>
                  <a:pt x="5001" y="12182"/>
                  <a:pt x="5001" y="12062"/>
                </a:cubicBezTo>
                <a:cubicBezTo>
                  <a:pt x="5001" y="11942"/>
                  <a:pt x="4940" y="11844"/>
                  <a:pt x="4864" y="11844"/>
                </a:cubicBezTo>
                <a:close/>
                <a:moveTo>
                  <a:pt x="5274" y="11844"/>
                </a:moveTo>
                <a:cubicBezTo>
                  <a:pt x="5198" y="11844"/>
                  <a:pt x="5136" y="11942"/>
                  <a:pt x="5136" y="12062"/>
                </a:cubicBezTo>
                <a:cubicBezTo>
                  <a:pt x="5136" y="12182"/>
                  <a:pt x="5198" y="12278"/>
                  <a:pt x="5274" y="12278"/>
                </a:cubicBezTo>
                <a:cubicBezTo>
                  <a:pt x="5351" y="12278"/>
                  <a:pt x="5412" y="12182"/>
                  <a:pt x="5412" y="12062"/>
                </a:cubicBezTo>
                <a:cubicBezTo>
                  <a:pt x="5412" y="11942"/>
                  <a:pt x="5351" y="11844"/>
                  <a:pt x="5274" y="11844"/>
                </a:cubicBezTo>
                <a:close/>
                <a:moveTo>
                  <a:pt x="5685" y="11844"/>
                </a:moveTo>
                <a:cubicBezTo>
                  <a:pt x="5609" y="11844"/>
                  <a:pt x="5547" y="11942"/>
                  <a:pt x="5547" y="12062"/>
                </a:cubicBezTo>
                <a:cubicBezTo>
                  <a:pt x="5547" y="12182"/>
                  <a:pt x="5609" y="12278"/>
                  <a:pt x="5685" y="12278"/>
                </a:cubicBezTo>
                <a:cubicBezTo>
                  <a:pt x="5762" y="12278"/>
                  <a:pt x="5823" y="12182"/>
                  <a:pt x="5823" y="12062"/>
                </a:cubicBezTo>
                <a:cubicBezTo>
                  <a:pt x="5823" y="11942"/>
                  <a:pt x="5762" y="11844"/>
                  <a:pt x="5685" y="11844"/>
                </a:cubicBezTo>
                <a:close/>
                <a:moveTo>
                  <a:pt x="6055" y="11844"/>
                </a:moveTo>
                <a:cubicBezTo>
                  <a:pt x="5979" y="11844"/>
                  <a:pt x="5916" y="11942"/>
                  <a:pt x="5916" y="12062"/>
                </a:cubicBezTo>
                <a:cubicBezTo>
                  <a:pt x="5916" y="12182"/>
                  <a:pt x="5979" y="12278"/>
                  <a:pt x="6055" y="12278"/>
                </a:cubicBezTo>
                <a:cubicBezTo>
                  <a:pt x="6131" y="12278"/>
                  <a:pt x="6193" y="12182"/>
                  <a:pt x="6193" y="12062"/>
                </a:cubicBezTo>
                <a:cubicBezTo>
                  <a:pt x="6193" y="11942"/>
                  <a:pt x="6131" y="11844"/>
                  <a:pt x="6055" y="11844"/>
                </a:cubicBezTo>
                <a:close/>
                <a:moveTo>
                  <a:pt x="6466" y="11844"/>
                </a:moveTo>
                <a:cubicBezTo>
                  <a:pt x="6390" y="11844"/>
                  <a:pt x="6327" y="11942"/>
                  <a:pt x="6327" y="12062"/>
                </a:cubicBezTo>
                <a:cubicBezTo>
                  <a:pt x="6327" y="12182"/>
                  <a:pt x="6390" y="12278"/>
                  <a:pt x="6466" y="12278"/>
                </a:cubicBezTo>
                <a:cubicBezTo>
                  <a:pt x="6542" y="12278"/>
                  <a:pt x="6603" y="12182"/>
                  <a:pt x="6603" y="12062"/>
                </a:cubicBezTo>
                <a:cubicBezTo>
                  <a:pt x="6603" y="11942"/>
                  <a:pt x="6542" y="11844"/>
                  <a:pt x="6466" y="11844"/>
                </a:cubicBezTo>
                <a:close/>
                <a:moveTo>
                  <a:pt x="6877" y="11844"/>
                </a:moveTo>
                <a:cubicBezTo>
                  <a:pt x="6801" y="11844"/>
                  <a:pt x="6738" y="11942"/>
                  <a:pt x="6738" y="12062"/>
                </a:cubicBezTo>
                <a:cubicBezTo>
                  <a:pt x="6738" y="12182"/>
                  <a:pt x="6801" y="12278"/>
                  <a:pt x="6877" y="12278"/>
                </a:cubicBezTo>
                <a:cubicBezTo>
                  <a:pt x="6953" y="12278"/>
                  <a:pt x="7014" y="12182"/>
                  <a:pt x="7014" y="12062"/>
                </a:cubicBezTo>
                <a:cubicBezTo>
                  <a:pt x="7014" y="11942"/>
                  <a:pt x="6953" y="11844"/>
                  <a:pt x="6877" y="11844"/>
                </a:cubicBezTo>
                <a:close/>
                <a:moveTo>
                  <a:pt x="7247" y="11844"/>
                </a:moveTo>
                <a:cubicBezTo>
                  <a:pt x="7170" y="11844"/>
                  <a:pt x="7108" y="11942"/>
                  <a:pt x="7108" y="12062"/>
                </a:cubicBezTo>
                <a:cubicBezTo>
                  <a:pt x="7108" y="12182"/>
                  <a:pt x="7170" y="12278"/>
                  <a:pt x="7247" y="12278"/>
                </a:cubicBezTo>
                <a:cubicBezTo>
                  <a:pt x="7323" y="12278"/>
                  <a:pt x="7384" y="12182"/>
                  <a:pt x="7384" y="12062"/>
                </a:cubicBezTo>
                <a:cubicBezTo>
                  <a:pt x="7384" y="11942"/>
                  <a:pt x="7323" y="11844"/>
                  <a:pt x="7247" y="11844"/>
                </a:cubicBezTo>
                <a:close/>
                <a:moveTo>
                  <a:pt x="7658" y="11844"/>
                </a:moveTo>
                <a:cubicBezTo>
                  <a:pt x="7581" y="11844"/>
                  <a:pt x="7519" y="11942"/>
                  <a:pt x="7519" y="12062"/>
                </a:cubicBezTo>
                <a:cubicBezTo>
                  <a:pt x="7519" y="12182"/>
                  <a:pt x="7581" y="12278"/>
                  <a:pt x="7658" y="12278"/>
                </a:cubicBezTo>
                <a:cubicBezTo>
                  <a:pt x="7734" y="12278"/>
                  <a:pt x="7795" y="12182"/>
                  <a:pt x="7795" y="12062"/>
                </a:cubicBezTo>
                <a:cubicBezTo>
                  <a:pt x="7795" y="11942"/>
                  <a:pt x="7734" y="11844"/>
                  <a:pt x="7658" y="11844"/>
                </a:cubicBezTo>
                <a:close/>
                <a:moveTo>
                  <a:pt x="8027" y="11844"/>
                </a:moveTo>
                <a:cubicBezTo>
                  <a:pt x="7951" y="11844"/>
                  <a:pt x="7889" y="11942"/>
                  <a:pt x="7889" y="12062"/>
                </a:cubicBezTo>
                <a:cubicBezTo>
                  <a:pt x="7889" y="12182"/>
                  <a:pt x="7951" y="12278"/>
                  <a:pt x="8027" y="12278"/>
                </a:cubicBezTo>
                <a:cubicBezTo>
                  <a:pt x="8103" y="12278"/>
                  <a:pt x="8165" y="12182"/>
                  <a:pt x="8165" y="12062"/>
                </a:cubicBezTo>
                <a:cubicBezTo>
                  <a:pt x="8165" y="11942"/>
                  <a:pt x="8103" y="11844"/>
                  <a:pt x="8027" y="11844"/>
                </a:cubicBezTo>
                <a:close/>
                <a:moveTo>
                  <a:pt x="8438" y="11844"/>
                </a:moveTo>
                <a:cubicBezTo>
                  <a:pt x="8362" y="11844"/>
                  <a:pt x="8299" y="11942"/>
                  <a:pt x="8299" y="12062"/>
                </a:cubicBezTo>
                <a:cubicBezTo>
                  <a:pt x="8299" y="12182"/>
                  <a:pt x="8362" y="12278"/>
                  <a:pt x="8438" y="12278"/>
                </a:cubicBezTo>
                <a:cubicBezTo>
                  <a:pt x="8515" y="12278"/>
                  <a:pt x="8576" y="12182"/>
                  <a:pt x="8576" y="12062"/>
                </a:cubicBezTo>
                <a:cubicBezTo>
                  <a:pt x="8576" y="11942"/>
                  <a:pt x="8515" y="11844"/>
                  <a:pt x="8438" y="11844"/>
                </a:cubicBezTo>
                <a:close/>
                <a:moveTo>
                  <a:pt x="8849" y="11844"/>
                </a:moveTo>
                <a:cubicBezTo>
                  <a:pt x="8773" y="11844"/>
                  <a:pt x="8710" y="11942"/>
                  <a:pt x="8710" y="12062"/>
                </a:cubicBezTo>
                <a:cubicBezTo>
                  <a:pt x="8710" y="12182"/>
                  <a:pt x="8773" y="12278"/>
                  <a:pt x="8849" y="12278"/>
                </a:cubicBezTo>
                <a:cubicBezTo>
                  <a:pt x="8925" y="12278"/>
                  <a:pt x="8986" y="12182"/>
                  <a:pt x="8986" y="12062"/>
                </a:cubicBezTo>
                <a:cubicBezTo>
                  <a:pt x="8986" y="11942"/>
                  <a:pt x="8925" y="11844"/>
                  <a:pt x="8849" y="11844"/>
                </a:cubicBezTo>
                <a:close/>
                <a:moveTo>
                  <a:pt x="9219" y="11844"/>
                </a:moveTo>
                <a:cubicBezTo>
                  <a:pt x="9142" y="11844"/>
                  <a:pt x="9080" y="11942"/>
                  <a:pt x="9080" y="12062"/>
                </a:cubicBezTo>
                <a:cubicBezTo>
                  <a:pt x="9080" y="12182"/>
                  <a:pt x="9142" y="12278"/>
                  <a:pt x="9219" y="12278"/>
                </a:cubicBezTo>
                <a:cubicBezTo>
                  <a:pt x="9295" y="12278"/>
                  <a:pt x="9356" y="12182"/>
                  <a:pt x="9356" y="12062"/>
                </a:cubicBezTo>
                <a:cubicBezTo>
                  <a:pt x="9356" y="11942"/>
                  <a:pt x="9295" y="11844"/>
                  <a:pt x="9219" y="11844"/>
                </a:cubicBezTo>
                <a:close/>
                <a:moveTo>
                  <a:pt x="9630" y="11844"/>
                </a:moveTo>
                <a:cubicBezTo>
                  <a:pt x="9553" y="11844"/>
                  <a:pt x="9491" y="11942"/>
                  <a:pt x="9491" y="12062"/>
                </a:cubicBezTo>
                <a:cubicBezTo>
                  <a:pt x="9491" y="12182"/>
                  <a:pt x="9553" y="12278"/>
                  <a:pt x="9630" y="12278"/>
                </a:cubicBezTo>
                <a:cubicBezTo>
                  <a:pt x="9706" y="12278"/>
                  <a:pt x="9767" y="12182"/>
                  <a:pt x="9767" y="12062"/>
                </a:cubicBezTo>
                <a:cubicBezTo>
                  <a:pt x="9767" y="11942"/>
                  <a:pt x="9706" y="11844"/>
                  <a:pt x="9630" y="11844"/>
                </a:cubicBezTo>
                <a:close/>
                <a:moveTo>
                  <a:pt x="9999" y="11844"/>
                </a:moveTo>
                <a:cubicBezTo>
                  <a:pt x="9923" y="11844"/>
                  <a:pt x="9861" y="11942"/>
                  <a:pt x="9861" y="12062"/>
                </a:cubicBezTo>
                <a:cubicBezTo>
                  <a:pt x="9861" y="12183"/>
                  <a:pt x="9923" y="12278"/>
                  <a:pt x="9999" y="12278"/>
                </a:cubicBezTo>
                <a:cubicBezTo>
                  <a:pt x="10076" y="12278"/>
                  <a:pt x="10137" y="12183"/>
                  <a:pt x="10137" y="12062"/>
                </a:cubicBezTo>
                <a:cubicBezTo>
                  <a:pt x="10137" y="11942"/>
                  <a:pt x="10076" y="11844"/>
                  <a:pt x="9999" y="11844"/>
                </a:cubicBezTo>
                <a:close/>
                <a:moveTo>
                  <a:pt x="10410" y="11844"/>
                </a:moveTo>
                <a:cubicBezTo>
                  <a:pt x="10334" y="11844"/>
                  <a:pt x="10272" y="11942"/>
                  <a:pt x="10272" y="12062"/>
                </a:cubicBezTo>
                <a:cubicBezTo>
                  <a:pt x="10272" y="12183"/>
                  <a:pt x="10334" y="12278"/>
                  <a:pt x="10410" y="12278"/>
                </a:cubicBezTo>
                <a:cubicBezTo>
                  <a:pt x="10487" y="12278"/>
                  <a:pt x="10548" y="12183"/>
                  <a:pt x="10548" y="12062"/>
                </a:cubicBezTo>
                <a:cubicBezTo>
                  <a:pt x="10548" y="11942"/>
                  <a:pt x="10487" y="11844"/>
                  <a:pt x="10410" y="11844"/>
                </a:cubicBezTo>
                <a:close/>
                <a:moveTo>
                  <a:pt x="10780" y="11844"/>
                </a:moveTo>
                <a:cubicBezTo>
                  <a:pt x="10704" y="11844"/>
                  <a:pt x="10641" y="11942"/>
                  <a:pt x="10641" y="12062"/>
                </a:cubicBezTo>
                <a:cubicBezTo>
                  <a:pt x="10641" y="12183"/>
                  <a:pt x="10704" y="12278"/>
                  <a:pt x="10780" y="12278"/>
                </a:cubicBezTo>
                <a:cubicBezTo>
                  <a:pt x="10856" y="12278"/>
                  <a:pt x="10917" y="12183"/>
                  <a:pt x="10917" y="12062"/>
                </a:cubicBezTo>
                <a:cubicBezTo>
                  <a:pt x="10917" y="11942"/>
                  <a:pt x="10856" y="11844"/>
                  <a:pt x="10780" y="11844"/>
                </a:cubicBezTo>
                <a:close/>
                <a:moveTo>
                  <a:pt x="2891" y="12491"/>
                </a:moveTo>
                <a:cubicBezTo>
                  <a:pt x="2815" y="12491"/>
                  <a:pt x="2753" y="12589"/>
                  <a:pt x="2753" y="12709"/>
                </a:cubicBezTo>
                <a:cubicBezTo>
                  <a:pt x="2753" y="12829"/>
                  <a:pt x="2815" y="12926"/>
                  <a:pt x="2891" y="12926"/>
                </a:cubicBezTo>
                <a:cubicBezTo>
                  <a:pt x="2968" y="12926"/>
                  <a:pt x="3029" y="12829"/>
                  <a:pt x="3029" y="12709"/>
                </a:cubicBezTo>
                <a:cubicBezTo>
                  <a:pt x="3029" y="12589"/>
                  <a:pt x="2968" y="12491"/>
                  <a:pt x="2891" y="12491"/>
                </a:cubicBezTo>
                <a:close/>
                <a:moveTo>
                  <a:pt x="3302" y="12491"/>
                </a:moveTo>
                <a:cubicBezTo>
                  <a:pt x="3226" y="12491"/>
                  <a:pt x="3164" y="12589"/>
                  <a:pt x="3164" y="12709"/>
                </a:cubicBezTo>
                <a:cubicBezTo>
                  <a:pt x="3164" y="12829"/>
                  <a:pt x="3226" y="12926"/>
                  <a:pt x="3302" y="12926"/>
                </a:cubicBezTo>
                <a:cubicBezTo>
                  <a:pt x="3379" y="12926"/>
                  <a:pt x="3440" y="12829"/>
                  <a:pt x="3440" y="12709"/>
                </a:cubicBezTo>
                <a:cubicBezTo>
                  <a:pt x="3440" y="12589"/>
                  <a:pt x="3379" y="12491"/>
                  <a:pt x="3302" y="12491"/>
                </a:cubicBezTo>
                <a:close/>
                <a:moveTo>
                  <a:pt x="3713" y="12491"/>
                </a:moveTo>
                <a:cubicBezTo>
                  <a:pt x="3637" y="12491"/>
                  <a:pt x="3575" y="12589"/>
                  <a:pt x="3575" y="12709"/>
                </a:cubicBezTo>
                <a:cubicBezTo>
                  <a:pt x="3575" y="12829"/>
                  <a:pt x="3637" y="12926"/>
                  <a:pt x="3713" y="12926"/>
                </a:cubicBezTo>
                <a:cubicBezTo>
                  <a:pt x="3790" y="12926"/>
                  <a:pt x="3851" y="12829"/>
                  <a:pt x="3851" y="12709"/>
                </a:cubicBezTo>
                <a:cubicBezTo>
                  <a:pt x="3851" y="12589"/>
                  <a:pt x="3790" y="12491"/>
                  <a:pt x="3713" y="12491"/>
                </a:cubicBezTo>
                <a:close/>
                <a:moveTo>
                  <a:pt x="4083" y="12491"/>
                </a:moveTo>
                <a:cubicBezTo>
                  <a:pt x="4007" y="12491"/>
                  <a:pt x="3944" y="12589"/>
                  <a:pt x="3944" y="12709"/>
                </a:cubicBezTo>
                <a:cubicBezTo>
                  <a:pt x="3944" y="12829"/>
                  <a:pt x="4007" y="12926"/>
                  <a:pt x="4083" y="12926"/>
                </a:cubicBezTo>
                <a:cubicBezTo>
                  <a:pt x="4159" y="12926"/>
                  <a:pt x="4220" y="12829"/>
                  <a:pt x="4220" y="12709"/>
                </a:cubicBezTo>
                <a:cubicBezTo>
                  <a:pt x="4220" y="12589"/>
                  <a:pt x="4159" y="12491"/>
                  <a:pt x="4083" y="12491"/>
                </a:cubicBezTo>
                <a:close/>
                <a:moveTo>
                  <a:pt x="4494" y="12491"/>
                </a:moveTo>
                <a:cubicBezTo>
                  <a:pt x="4418" y="12491"/>
                  <a:pt x="4355" y="12589"/>
                  <a:pt x="4355" y="12709"/>
                </a:cubicBezTo>
                <a:cubicBezTo>
                  <a:pt x="4355" y="12829"/>
                  <a:pt x="4418" y="12926"/>
                  <a:pt x="4494" y="12926"/>
                </a:cubicBezTo>
                <a:cubicBezTo>
                  <a:pt x="4570" y="12926"/>
                  <a:pt x="4631" y="12829"/>
                  <a:pt x="4631" y="12709"/>
                </a:cubicBezTo>
                <a:cubicBezTo>
                  <a:pt x="4631" y="12589"/>
                  <a:pt x="4570" y="12491"/>
                  <a:pt x="4494" y="12491"/>
                </a:cubicBezTo>
                <a:close/>
                <a:moveTo>
                  <a:pt x="4864" y="12491"/>
                </a:moveTo>
                <a:cubicBezTo>
                  <a:pt x="4787" y="12491"/>
                  <a:pt x="4725" y="12589"/>
                  <a:pt x="4725" y="12709"/>
                </a:cubicBezTo>
                <a:cubicBezTo>
                  <a:pt x="4725" y="12829"/>
                  <a:pt x="4787" y="12926"/>
                  <a:pt x="4864" y="12926"/>
                </a:cubicBezTo>
                <a:cubicBezTo>
                  <a:pt x="4940" y="12926"/>
                  <a:pt x="5001" y="12829"/>
                  <a:pt x="5001" y="12709"/>
                </a:cubicBezTo>
                <a:cubicBezTo>
                  <a:pt x="5001" y="12589"/>
                  <a:pt x="4940" y="12491"/>
                  <a:pt x="4864" y="12491"/>
                </a:cubicBezTo>
                <a:close/>
                <a:moveTo>
                  <a:pt x="5274" y="12491"/>
                </a:moveTo>
                <a:cubicBezTo>
                  <a:pt x="5198" y="12491"/>
                  <a:pt x="5136" y="12589"/>
                  <a:pt x="5136" y="12709"/>
                </a:cubicBezTo>
                <a:cubicBezTo>
                  <a:pt x="5136" y="12829"/>
                  <a:pt x="5198" y="12926"/>
                  <a:pt x="5274" y="12926"/>
                </a:cubicBezTo>
                <a:cubicBezTo>
                  <a:pt x="5351" y="12926"/>
                  <a:pt x="5412" y="12829"/>
                  <a:pt x="5412" y="12709"/>
                </a:cubicBezTo>
                <a:cubicBezTo>
                  <a:pt x="5412" y="12589"/>
                  <a:pt x="5351" y="12491"/>
                  <a:pt x="5274" y="12491"/>
                </a:cubicBezTo>
                <a:close/>
                <a:moveTo>
                  <a:pt x="5685" y="12491"/>
                </a:moveTo>
                <a:cubicBezTo>
                  <a:pt x="5609" y="12491"/>
                  <a:pt x="5547" y="12589"/>
                  <a:pt x="5547" y="12709"/>
                </a:cubicBezTo>
                <a:cubicBezTo>
                  <a:pt x="5547" y="12829"/>
                  <a:pt x="5609" y="12926"/>
                  <a:pt x="5685" y="12926"/>
                </a:cubicBezTo>
                <a:cubicBezTo>
                  <a:pt x="5762" y="12926"/>
                  <a:pt x="5823" y="12829"/>
                  <a:pt x="5823" y="12709"/>
                </a:cubicBezTo>
                <a:cubicBezTo>
                  <a:pt x="5823" y="12589"/>
                  <a:pt x="5762" y="12491"/>
                  <a:pt x="5685" y="12491"/>
                </a:cubicBezTo>
                <a:close/>
                <a:moveTo>
                  <a:pt x="6055" y="12491"/>
                </a:moveTo>
                <a:cubicBezTo>
                  <a:pt x="5979" y="12491"/>
                  <a:pt x="5916" y="12589"/>
                  <a:pt x="5916" y="12709"/>
                </a:cubicBezTo>
                <a:cubicBezTo>
                  <a:pt x="5916" y="12829"/>
                  <a:pt x="5979" y="12926"/>
                  <a:pt x="6055" y="12926"/>
                </a:cubicBezTo>
                <a:cubicBezTo>
                  <a:pt x="6131" y="12926"/>
                  <a:pt x="6193" y="12829"/>
                  <a:pt x="6193" y="12709"/>
                </a:cubicBezTo>
                <a:cubicBezTo>
                  <a:pt x="6193" y="12589"/>
                  <a:pt x="6131" y="12491"/>
                  <a:pt x="6055" y="12491"/>
                </a:cubicBezTo>
                <a:close/>
                <a:moveTo>
                  <a:pt x="6466" y="12491"/>
                </a:moveTo>
                <a:cubicBezTo>
                  <a:pt x="6390" y="12491"/>
                  <a:pt x="6327" y="12589"/>
                  <a:pt x="6327" y="12709"/>
                </a:cubicBezTo>
                <a:cubicBezTo>
                  <a:pt x="6327" y="12829"/>
                  <a:pt x="6390" y="12926"/>
                  <a:pt x="6466" y="12926"/>
                </a:cubicBezTo>
                <a:cubicBezTo>
                  <a:pt x="6542" y="12926"/>
                  <a:pt x="6603" y="12829"/>
                  <a:pt x="6603" y="12709"/>
                </a:cubicBezTo>
                <a:cubicBezTo>
                  <a:pt x="6603" y="12589"/>
                  <a:pt x="6542" y="12491"/>
                  <a:pt x="6466" y="12491"/>
                </a:cubicBezTo>
                <a:close/>
                <a:moveTo>
                  <a:pt x="6877" y="12491"/>
                </a:moveTo>
                <a:cubicBezTo>
                  <a:pt x="6801" y="12491"/>
                  <a:pt x="6738" y="12589"/>
                  <a:pt x="6738" y="12709"/>
                </a:cubicBezTo>
                <a:cubicBezTo>
                  <a:pt x="6738" y="12829"/>
                  <a:pt x="6801" y="12926"/>
                  <a:pt x="6877" y="12926"/>
                </a:cubicBezTo>
                <a:cubicBezTo>
                  <a:pt x="6953" y="12926"/>
                  <a:pt x="7014" y="12829"/>
                  <a:pt x="7014" y="12709"/>
                </a:cubicBezTo>
                <a:cubicBezTo>
                  <a:pt x="7014" y="12589"/>
                  <a:pt x="6953" y="12491"/>
                  <a:pt x="6877" y="12491"/>
                </a:cubicBezTo>
                <a:close/>
                <a:moveTo>
                  <a:pt x="7247" y="12491"/>
                </a:moveTo>
                <a:cubicBezTo>
                  <a:pt x="7170" y="12491"/>
                  <a:pt x="7108" y="12589"/>
                  <a:pt x="7108" y="12709"/>
                </a:cubicBezTo>
                <a:cubicBezTo>
                  <a:pt x="7108" y="12829"/>
                  <a:pt x="7170" y="12926"/>
                  <a:pt x="7247" y="12926"/>
                </a:cubicBezTo>
                <a:cubicBezTo>
                  <a:pt x="7323" y="12926"/>
                  <a:pt x="7384" y="12829"/>
                  <a:pt x="7384" y="12709"/>
                </a:cubicBezTo>
                <a:cubicBezTo>
                  <a:pt x="7384" y="12589"/>
                  <a:pt x="7323" y="12491"/>
                  <a:pt x="7247" y="12491"/>
                </a:cubicBezTo>
                <a:close/>
                <a:moveTo>
                  <a:pt x="7658" y="12491"/>
                </a:moveTo>
                <a:cubicBezTo>
                  <a:pt x="7581" y="12491"/>
                  <a:pt x="7519" y="12589"/>
                  <a:pt x="7519" y="12709"/>
                </a:cubicBezTo>
                <a:cubicBezTo>
                  <a:pt x="7519" y="12829"/>
                  <a:pt x="7581" y="12926"/>
                  <a:pt x="7658" y="12926"/>
                </a:cubicBezTo>
                <a:cubicBezTo>
                  <a:pt x="7734" y="12926"/>
                  <a:pt x="7795" y="12829"/>
                  <a:pt x="7795" y="12709"/>
                </a:cubicBezTo>
                <a:cubicBezTo>
                  <a:pt x="7795" y="12589"/>
                  <a:pt x="7734" y="12491"/>
                  <a:pt x="7658" y="12491"/>
                </a:cubicBezTo>
                <a:close/>
                <a:moveTo>
                  <a:pt x="8027" y="12491"/>
                </a:moveTo>
                <a:cubicBezTo>
                  <a:pt x="7951" y="12491"/>
                  <a:pt x="7889" y="12589"/>
                  <a:pt x="7889" y="12709"/>
                </a:cubicBezTo>
                <a:cubicBezTo>
                  <a:pt x="7889" y="12829"/>
                  <a:pt x="7951" y="12926"/>
                  <a:pt x="8027" y="12926"/>
                </a:cubicBezTo>
                <a:cubicBezTo>
                  <a:pt x="8103" y="12926"/>
                  <a:pt x="8165" y="12829"/>
                  <a:pt x="8165" y="12709"/>
                </a:cubicBezTo>
                <a:cubicBezTo>
                  <a:pt x="8165" y="12589"/>
                  <a:pt x="8103" y="12491"/>
                  <a:pt x="8027" y="12491"/>
                </a:cubicBezTo>
                <a:close/>
                <a:moveTo>
                  <a:pt x="8438" y="12491"/>
                </a:moveTo>
                <a:cubicBezTo>
                  <a:pt x="8362" y="12491"/>
                  <a:pt x="8299" y="12589"/>
                  <a:pt x="8299" y="12709"/>
                </a:cubicBezTo>
                <a:cubicBezTo>
                  <a:pt x="8299" y="12829"/>
                  <a:pt x="8362" y="12926"/>
                  <a:pt x="8438" y="12926"/>
                </a:cubicBezTo>
                <a:cubicBezTo>
                  <a:pt x="8515" y="12926"/>
                  <a:pt x="8576" y="12829"/>
                  <a:pt x="8576" y="12709"/>
                </a:cubicBezTo>
                <a:cubicBezTo>
                  <a:pt x="8576" y="12589"/>
                  <a:pt x="8515" y="12491"/>
                  <a:pt x="8438" y="12491"/>
                </a:cubicBezTo>
                <a:close/>
                <a:moveTo>
                  <a:pt x="8849" y="12491"/>
                </a:moveTo>
                <a:cubicBezTo>
                  <a:pt x="8773" y="12491"/>
                  <a:pt x="8710" y="12589"/>
                  <a:pt x="8710" y="12709"/>
                </a:cubicBezTo>
                <a:cubicBezTo>
                  <a:pt x="8710" y="12829"/>
                  <a:pt x="8773" y="12926"/>
                  <a:pt x="8849" y="12926"/>
                </a:cubicBezTo>
                <a:cubicBezTo>
                  <a:pt x="8925" y="12926"/>
                  <a:pt x="8986" y="12829"/>
                  <a:pt x="8986" y="12709"/>
                </a:cubicBezTo>
                <a:cubicBezTo>
                  <a:pt x="8986" y="12589"/>
                  <a:pt x="8925" y="12491"/>
                  <a:pt x="8849" y="12491"/>
                </a:cubicBezTo>
                <a:close/>
                <a:moveTo>
                  <a:pt x="9219" y="12491"/>
                </a:moveTo>
                <a:cubicBezTo>
                  <a:pt x="9142" y="12491"/>
                  <a:pt x="9080" y="12589"/>
                  <a:pt x="9080" y="12709"/>
                </a:cubicBezTo>
                <a:cubicBezTo>
                  <a:pt x="9080" y="12829"/>
                  <a:pt x="9142" y="12926"/>
                  <a:pt x="9219" y="12926"/>
                </a:cubicBezTo>
                <a:cubicBezTo>
                  <a:pt x="9295" y="12926"/>
                  <a:pt x="9356" y="12829"/>
                  <a:pt x="9356" y="12709"/>
                </a:cubicBezTo>
                <a:cubicBezTo>
                  <a:pt x="9356" y="12589"/>
                  <a:pt x="9295" y="12491"/>
                  <a:pt x="9219" y="12491"/>
                </a:cubicBezTo>
                <a:close/>
                <a:moveTo>
                  <a:pt x="9630" y="12491"/>
                </a:moveTo>
                <a:cubicBezTo>
                  <a:pt x="9553" y="12491"/>
                  <a:pt x="9491" y="12589"/>
                  <a:pt x="9491" y="12709"/>
                </a:cubicBezTo>
                <a:cubicBezTo>
                  <a:pt x="9491" y="12829"/>
                  <a:pt x="9553" y="12926"/>
                  <a:pt x="9630" y="12926"/>
                </a:cubicBezTo>
                <a:cubicBezTo>
                  <a:pt x="9706" y="12926"/>
                  <a:pt x="9767" y="12829"/>
                  <a:pt x="9767" y="12709"/>
                </a:cubicBezTo>
                <a:cubicBezTo>
                  <a:pt x="9767" y="12589"/>
                  <a:pt x="9706" y="12491"/>
                  <a:pt x="9630" y="12491"/>
                </a:cubicBezTo>
                <a:close/>
                <a:moveTo>
                  <a:pt x="9999" y="12491"/>
                </a:moveTo>
                <a:cubicBezTo>
                  <a:pt x="9923" y="12491"/>
                  <a:pt x="9861" y="12589"/>
                  <a:pt x="9861" y="12709"/>
                </a:cubicBezTo>
                <a:cubicBezTo>
                  <a:pt x="9861" y="12829"/>
                  <a:pt x="9923" y="12926"/>
                  <a:pt x="9999" y="12926"/>
                </a:cubicBezTo>
                <a:cubicBezTo>
                  <a:pt x="10076" y="12926"/>
                  <a:pt x="10137" y="12829"/>
                  <a:pt x="10137" y="12709"/>
                </a:cubicBezTo>
                <a:cubicBezTo>
                  <a:pt x="10137" y="12589"/>
                  <a:pt x="10076" y="12491"/>
                  <a:pt x="9999" y="12491"/>
                </a:cubicBezTo>
                <a:close/>
                <a:moveTo>
                  <a:pt x="2891" y="13138"/>
                </a:moveTo>
                <a:cubicBezTo>
                  <a:pt x="2815" y="13138"/>
                  <a:pt x="2753" y="13236"/>
                  <a:pt x="2753" y="13356"/>
                </a:cubicBezTo>
                <a:cubicBezTo>
                  <a:pt x="2753" y="13477"/>
                  <a:pt x="2815" y="13573"/>
                  <a:pt x="2891" y="13573"/>
                </a:cubicBezTo>
                <a:cubicBezTo>
                  <a:pt x="2968" y="13573"/>
                  <a:pt x="3029" y="13477"/>
                  <a:pt x="3029" y="13356"/>
                </a:cubicBezTo>
                <a:cubicBezTo>
                  <a:pt x="3029" y="13236"/>
                  <a:pt x="2968" y="13138"/>
                  <a:pt x="2891" y="13138"/>
                </a:cubicBezTo>
                <a:close/>
                <a:moveTo>
                  <a:pt x="3302" y="13138"/>
                </a:moveTo>
                <a:cubicBezTo>
                  <a:pt x="3226" y="13138"/>
                  <a:pt x="3164" y="13236"/>
                  <a:pt x="3164" y="13356"/>
                </a:cubicBezTo>
                <a:cubicBezTo>
                  <a:pt x="3164" y="13477"/>
                  <a:pt x="3226" y="13573"/>
                  <a:pt x="3302" y="13573"/>
                </a:cubicBezTo>
                <a:cubicBezTo>
                  <a:pt x="3379" y="13573"/>
                  <a:pt x="3440" y="13477"/>
                  <a:pt x="3440" y="13356"/>
                </a:cubicBezTo>
                <a:cubicBezTo>
                  <a:pt x="3440" y="13236"/>
                  <a:pt x="3379" y="13138"/>
                  <a:pt x="3302" y="13138"/>
                </a:cubicBezTo>
                <a:close/>
                <a:moveTo>
                  <a:pt x="3713" y="13138"/>
                </a:moveTo>
                <a:cubicBezTo>
                  <a:pt x="3637" y="13138"/>
                  <a:pt x="3575" y="13236"/>
                  <a:pt x="3575" y="13356"/>
                </a:cubicBezTo>
                <a:cubicBezTo>
                  <a:pt x="3575" y="13477"/>
                  <a:pt x="3637" y="13573"/>
                  <a:pt x="3713" y="13573"/>
                </a:cubicBezTo>
                <a:cubicBezTo>
                  <a:pt x="3790" y="13573"/>
                  <a:pt x="3851" y="13477"/>
                  <a:pt x="3851" y="13356"/>
                </a:cubicBezTo>
                <a:cubicBezTo>
                  <a:pt x="3851" y="13236"/>
                  <a:pt x="3790" y="13138"/>
                  <a:pt x="3713" y="13138"/>
                </a:cubicBezTo>
                <a:close/>
                <a:moveTo>
                  <a:pt x="4083" y="13138"/>
                </a:moveTo>
                <a:cubicBezTo>
                  <a:pt x="4007" y="13138"/>
                  <a:pt x="3944" y="13236"/>
                  <a:pt x="3944" y="13356"/>
                </a:cubicBezTo>
                <a:cubicBezTo>
                  <a:pt x="3944" y="13477"/>
                  <a:pt x="4007" y="13573"/>
                  <a:pt x="4083" y="13573"/>
                </a:cubicBezTo>
                <a:cubicBezTo>
                  <a:pt x="4159" y="13573"/>
                  <a:pt x="4220" y="13477"/>
                  <a:pt x="4220" y="13356"/>
                </a:cubicBezTo>
                <a:cubicBezTo>
                  <a:pt x="4220" y="13236"/>
                  <a:pt x="4159" y="13138"/>
                  <a:pt x="4083" y="13138"/>
                </a:cubicBezTo>
                <a:close/>
                <a:moveTo>
                  <a:pt x="4494" y="13138"/>
                </a:moveTo>
                <a:cubicBezTo>
                  <a:pt x="4418" y="13138"/>
                  <a:pt x="4355" y="13236"/>
                  <a:pt x="4355" y="13356"/>
                </a:cubicBezTo>
                <a:cubicBezTo>
                  <a:pt x="4355" y="13477"/>
                  <a:pt x="4418" y="13573"/>
                  <a:pt x="4494" y="13573"/>
                </a:cubicBezTo>
                <a:cubicBezTo>
                  <a:pt x="4570" y="13573"/>
                  <a:pt x="4631" y="13477"/>
                  <a:pt x="4631" y="13356"/>
                </a:cubicBezTo>
                <a:cubicBezTo>
                  <a:pt x="4631" y="13236"/>
                  <a:pt x="4570" y="13138"/>
                  <a:pt x="4494" y="13138"/>
                </a:cubicBezTo>
                <a:close/>
                <a:moveTo>
                  <a:pt x="4864" y="13138"/>
                </a:moveTo>
                <a:cubicBezTo>
                  <a:pt x="4787" y="13138"/>
                  <a:pt x="4725" y="13236"/>
                  <a:pt x="4725" y="13356"/>
                </a:cubicBezTo>
                <a:cubicBezTo>
                  <a:pt x="4725" y="13477"/>
                  <a:pt x="4787" y="13573"/>
                  <a:pt x="4864" y="13573"/>
                </a:cubicBezTo>
                <a:cubicBezTo>
                  <a:pt x="4940" y="13573"/>
                  <a:pt x="5001" y="13477"/>
                  <a:pt x="5001" y="13356"/>
                </a:cubicBezTo>
                <a:cubicBezTo>
                  <a:pt x="5001" y="13236"/>
                  <a:pt x="4940" y="13138"/>
                  <a:pt x="4864" y="13138"/>
                </a:cubicBezTo>
                <a:close/>
                <a:moveTo>
                  <a:pt x="5274" y="13138"/>
                </a:moveTo>
                <a:cubicBezTo>
                  <a:pt x="5198" y="13138"/>
                  <a:pt x="5136" y="13236"/>
                  <a:pt x="5136" y="13356"/>
                </a:cubicBezTo>
                <a:cubicBezTo>
                  <a:pt x="5136" y="13477"/>
                  <a:pt x="5198" y="13573"/>
                  <a:pt x="5274" y="13573"/>
                </a:cubicBezTo>
                <a:cubicBezTo>
                  <a:pt x="5351" y="13573"/>
                  <a:pt x="5412" y="13477"/>
                  <a:pt x="5412" y="13356"/>
                </a:cubicBezTo>
                <a:cubicBezTo>
                  <a:pt x="5412" y="13236"/>
                  <a:pt x="5351" y="13138"/>
                  <a:pt x="5274" y="13138"/>
                </a:cubicBezTo>
                <a:close/>
                <a:moveTo>
                  <a:pt x="5685" y="13138"/>
                </a:moveTo>
                <a:cubicBezTo>
                  <a:pt x="5609" y="13138"/>
                  <a:pt x="5547" y="13236"/>
                  <a:pt x="5547" y="13356"/>
                </a:cubicBezTo>
                <a:cubicBezTo>
                  <a:pt x="5547" y="13477"/>
                  <a:pt x="5609" y="13573"/>
                  <a:pt x="5685" y="13573"/>
                </a:cubicBezTo>
                <a:cubicBezTo>
                  <a:pt x="5762" y="13573"/>
                  <a:pt x="5823" y="13477"/>
                  <a:pt x="5823" y="13356"/>
                </a:cubicBezTo>
                <a:cubicBezTo>
                  <a:pt x="5823" y="13236"/>
                  <a:pt x="5762" y="13138"/>
                  <a:pt x="5685" y="13138"/>
                </a:cubicBezTo>
                <a:close/>
                <a:moveTo>
                  <a:pt x="6055" y="13138"/>
                </a:moveTo>
                <a:cubicBezTo>
                  <a:pt x="5979" y="13138"/>
                  <a:pt x="5916" y="13236"/>
                  <a:pt x="5916" y="13356"/>
                </a:cubicBezTo>
                <a:cubicBezTo>
                  <a:pt x="5916" y="13477"/>
                  <a:pt x="5979" y="13573"/>
                  <a:pt x="6055" y="13573"/>
                </a:cubicBezTo>
                <a:cubicBezTo>
                  <a:pt x="6131" y="13573"/>
                  <a:pt x="6193" y="13477"/>
                  <a:pt x="6193" y="13356"/>
                </a:cubicBezTo>
                <a:cubicBezTo>
                  <a:pt x="6193" y="13236"/>
                  <a:pt x="6131" y="13138"/>
                  <a:pt x="6055" y="13138"/>
                </a:cubicBezTo>
                <a:close/>
                <a:moveTo>
                  <a:pt x="6466" y="13138"/>
                </a:moveTo>
                <a:cubicBezTo>
                  <a:pt x="6390" y="13138"/>
                  <a:pt x="6327" y="13236"/>
                  <a:pt x="6327" y="13356"/>
                </a:cubicBezTo>
                <a:cubicBezTo>
                  <a:pt x="6327" y="13477"/>
                  <a:pt x="6390" y="13573"/>
                  <a:pt x="6466" y="13573"/>
                </a:cubicBezTo>
                <a:cubicBezTo>
                  <a:pt x="6542" y="13573"/>
                  <a:pt x="6603" y="13477"/>
                  <a:pt x="6603" y="13356"/>
                </a:cubicBezTo>
                <a:cubicBezTo>
                  <a:pt x="6603" y="13236"/>
                  <a:pt x="6542" y="13138"/>
                  <a:pt x="6466" y="13138"/>
                </a:cubicBezTo>
                <a:close/>
                <a:moveTo>
                  <a:pt x="6877" y="13138"/>
                </a:moveTo>
                <a:cubicBezTo>
                  <a:pt x="6801" y="13138"/>
                  <a:pt x="6738" y="13236"/>
                  <a:pt x="6738" y="13356"/>
                </a:cubicBezTo>
                <a:cubicBezTo>
                  <a:pt x="6738" y="13477"/>
                  <a:pt x="6801" y="13573"/>
                  <a:pt x="6877" y="13573"/>
                </a:cubicBezTo>
                <a:cubicBezTo>
                  <a:pt x="6953" y="13573"/>
                  <a:pt x="7014" y="13477"/>
                  <a:pt x="7014" y="13356"/>
                </a:cubicBezTo>
                <a:cubicBezTo>
                  <a:pt x="7014" y="13236"/>
                  <a:pt x="6953" y="13138"/>
                  <a:pt x="6877" y="13138"/>
                </a:cubicBezTo>
                <a:close/>
                <a:moveTo>
                  <a:pt x="7247" y="13138"/>
                </a:moveTo>
                <a:cubicBezTo>
                  <a:pt x="7170" y="13138"/>
                  <a:pt x="7108" y="13236"/>
                  <a:pt x="7108" y="13356"/>
                </a:cubicBezTo>
                <a:cubicBezTo>
                  <a:pt x="7108" y="13477"/>
                  <a:pt x="7170" y="13573"/>
                  <a:pt x="7247" y="13573"/>
                </a:cubicBezTo>
                <a:cubicBezTo>
                  <a:pt x="7323" y="13573"/>
                  <a:pt x="7384" y="13477"/>
                  <a:pt x="7384" y="13356"/>
                </a:cubicBezTo>
                <a:cubicBezTo>
                  <a:pt x="7384" y="13236"/>
                  <a:pt x="7323" y="13138"/>
                  <a:pt x="7247" y="13138"/>
                </a:cubicBezTo>
                <a:close/>
                <a:moveTo>
                  <a:pt x="7658" y="13138"/>
                </a:moveTo>
                <a:cubicBezTo>
                  <a:pt x="7581" y="13138"/>
                  <a:pt x="7519" y="13236"/>
                  <a:pt x="7519" y="13356"/>
                </a:cubicBezTo>
                <a:cubicBezTo>
                  <a:pt x="7519" y="13477"/>
                  <a:pt x="7581" y="13573"/>
                  <a:pt x="7658" y="13573"/>
                </a:cubicBezTo>
                <a:cubicBezTo>
                  <a:pt x="7734" y="13573"/>
                  <a:pt x="7795" y="13477"/>
                  <a:pt x="7795" y="13356"/>
                </a:cubicBezTo>
                <a:cubicBezTo>
                  <a:pt x="7795" y="13236"/>
                  <a:pt x="7734" y="13138"/>
                  <a:pt x="7658" y="13138"/>
                </a:cubicBezTo>
                <a:close/>
                <a:moveTo>
                  <a:pt x="8027" y="13138"/>
                </a:moveTo>
                <a:cubicBezTo>
                  <a:pt x="7951" y="13138"/>
                  <a:pt x="7889" y="13236"/>
                  <a:pt x="7889" y="13356"/>
                </a:cubicBezTo>
                <a:cubicBezTo>
                  <a:pt x="7889" y="13477"/>
                  <a:pt x="7951" y="13573"/>
                  <a:pt x="8027" y="13573"/>
                </a:cubicBezTo>
                <a:cubicBezTo>
                  <a:pt x="8103" y="13573"/>
                  <a:pt x="8165" y="13477"/>
                  <a:pt x="8165" y="13356"/>
                </a:cubicBezTo>
                <a:cubicBezTo>
                  <a:pt x="8165" y="13236"/>
                  <a:pt x="8103" y="13138"/>
                  <a:pt x="8027" y="13138"/>
                </a:cubicBezTo>
                <a:close/>
                <a:moveTo>
                  <a:pt x="8438" y="13138"/>
                </a:moveTo>
                <a:cubicBezTo>
                  <a:pt x="8362" y="13138"/>
                  <a:pt x="8299" y="13236"/>
                  <a:pt x="8299" y="13356"/>
                </a:cubicBezTo>
                <a:cubicBezTo>
                  <a:pt x="8299" y="13477"/>
                  <a:pt x="8362" y="13573"/>
                  <a:pt x="8438" y="13573"/>
                </a:cubicBezTo>
                <a:cubicBezTo>
                  <a:pt x="8515" y="13573"/>
                  <a:pt x="8576" y="13477"/>
                  <a:pt x="8576" y="13356"/>
                </a:cubicBezTo>
                <a:cubicBezTo>
                  <a:pt x="8576" y="13236"/>
                  <a:pt x="8515" y="13138"/>
                  <a:pt x="8438" y="13138"/>
                </a:cubicBezTo>
                <a:close/>
                <a:moveTo>
                  <a:pt x="8849" y="13138"/>
                </a:moveTo>
                <a:cubicBezTo>
                  <a:pt x="8773" y="13138"/>
                  <a:pt x="8710" y="13236"/>
                  <a:pt x="8710" y="13356"/>
                </a:cubicBezTo>
                <a:cubicBezTo>
                  <a:pt x="8710" y="13477"/>
                  <a:pt x="8773" y="13573"/>
                  <a:pt x="8849" y="13573"/>
                </a:cubicBezTo>
                <a:cubicBezTo>
                  <a:pt x="8925" y="13573"/>
                  <a:pt x="8986" y="13477"/>
                  <a:pt x="8986" y="13356"/>
                </a:cubicBezTo>
                <a:cubicBezTo>
                  <a:pt x="8986" y="13236"/>
                  <a:pt x="8925" y="13138"/>
                  <a:pt x="8849" y="13138"/>
                </a:cubicBezTo>
                <a:close/>
                <a:moveTo>
                  <a:pt x="9219" y="13138"/>
                </a:moveTo>
                <a:cubicBezTo>
                  <a:pt x="9142" y="13138"/>
                  <a:pt x="9080" y="13236"/>
                  <a:pt x="9080" y="13356"/>
                </a:cubicBezTo>
                <a:cubicBezTo>
                  <a:pt x="9080" y="13477"/>
                  <a:pt x="9142" y="13573"/>
                  <a:pt x="9219" y="13573"/>
                </a:cubicBezTo>
                <a:cubicBezTo>
                  <a:pt x="9295" y="13573"/>
                  <a:pt x="9356" y="13477"/>
                  <a:pt x="9356" y="13356"/>
                </a:cubicBezTo>
                <a:cubicBezTo>
                  <a:pt x="9356" y="13236"/>
                  <a:pt x="9295" y="13138"/>
                  <a:pt x="9219" y="13138"/>
                </a:cubicBezTo>
                <a:close/>
                <a:moveTo>
                  <a:pt x="9630" y="13138"/>
                </a:moveTo>
                <a:cubicBezTo>
                  <a:pt x="9553" y="13138"/>
                  <a:pt x="9491" y="13236"/>
                  <a:pt x="9491" y="13356"/>
                </a:cubicBezTo>
                <a:cubicBezTo>
                  <a:pt x="9491" y="13477"/>
                  <a:pt x="9553" y="13573"/>
                  <a:pt x="9630" y="13573"/>
                </a:cubicBezTo>
                <a:cubicBezTo>
                  <a:pt x="9706" y="13573"/>
                  <a:pt x="9767" y="13477"/>
                  <a:pt x="9767" y="13356"/>
                </a:cubicBezTo>
                <a:cubicBezTo>
                  <a:pt x="9767" y="13236"/>
                  <a:pt x="9706" y="13138"/>
                  <a:pt x="9630" y="13138"/>
                </a:cubicBezTo>
                <a:close/>
                <a:moveTo>
                  <a:pt x="9999" y="13138"/>
                </a:moveTo>
                <a:cubicBezTo>
                  <a:pt x="9923" y="13138"/>
                  <a:pt x="9861" y="13236"/>
                  <a:pt x="9861" y="13356"/>
                </a:cubicBezTo>
                <a:cubicBezTo>
                  <a:pt x="9861" y="13477"/>
                  <a:pt x="9923" y="13573"/>
                  <a:pt x="9999" y="13573"/>
                </a:cubicBezTo>
                <a:cubicBezTo>
                  <a:pt x="10076" y="13573"/>
                  <a:pt x="10137" y="13477"/>
                  <a:pt x="10137" y="13356"/>
                </a:cubicBezTo>
                <a:cubicBezTo>
                  <a:pt x="10137" y="13236"/>
                  <a:pt x="10076" y="13138"/>
                  <a:pt x="9999" y="13138"/>
                </a:cubicBezTo>
                <a:close/>
                <a:moveTo>
                  <a:pt x="2891" y="13720"/>
                </a:moveTo>
                <a:cubicBezTo>
                  <a:pt x="2815" y="13720"/>
                  <a:pt x="2753" y="13819"/>
                  <a:pt x="2753" y="13939"/>
                </a:cubicBezTo>
                <a:cubicBezTo>
                  <a:pt x="2753" y="14059"/>
                  <a:pt x="2815" y="14155"/>
                  <a:pt x="2891" y="14155"/>
                </a:cubicBezTo>
                <a:cubicBezTo>
                  <a:pt x="2968" y="14155"/>
                  <a:pt x="3029" y="14059"/>
                  <a:pt x="3029" y="13939"/>
                </a:cubicBezTo>
                <a:cubicBezTo>
                  <a:pt x="3029" y="13819"/>
                  <a:pt x="2968" y="13720"/>
                  <a:pt x="2891" y="13720"/>
                </a:cubicBezTo>
                <a:close/>
                <a:moveTo>
                  <a:pt x="3302" y="13720"/>
                </a:moveTo>
                <a:cubicBezTo>
                  <a:pt x="3226" y="13720"/>
                  <a:pt x="3164" y="13819"/>
                  <a:pt x="3164" y="13939"/>
                </a:cubicBezTo>
                <a:cubicBezTo>
                  <a:pt x="3164" y="14059"/>
                  <a:pt x="3226" y="14155"/>
                  <a:pt x="3302" y="14155"/>
                </a:cubicBezTo>
                <a:cubicBezTo>
                  <a:pt x="3379" y="14155"/>
                  <a:pt x="3440" y="14059"/>
                  <a:pt x="3440" y="13939"/>
                </a:cubicBezTo>
                <a:cubicBezTo>
                  <a:pt x="3440" y="13819"/>
                  <a:pt x="3379" y="13720"/>
                  <a:pt x="3302" y="13720"/>
                </a:cubicBezTo>
                <a:close/>
                <a:moveTo>
                  <a:pt x="3713" y="13720"/>
                </a:moveTo>
                <a:cubicBezTo>
                  <a:pt x="3637" y="13720"/>
                  <a:pt x="3575" y="13819"/>
                  <a:pt x="3575" y="13939"/>
                </a:cubicBezTo>
                <a:cubicBezTo>
                  <a:pt x="3575" y="14059"/>
                  <a:pt x="3637" y="14155"/>
                  <a:pt x="3713" y="14155"/>
                </a:cubicBezTo>
                <a:cubicBezTo>
                  <a:pt x="3789" y="14155"/>
                  <a:pt x="3851" y="14059"/>
                  <a:pt x="3851" y="13939"/>
                </a:cubicBezTo>
                <a:cubicBezTo>
                  <a:pt x="3851" y="13819"/>
                  <a:pt x="3789" y="13720"/>
                  <a:pt x="3713" y="13720"/>
                </a:cubicBezTo>
                <a:close/>
                <a:moveTo>
                  <a:pt x="4083" y="13720"/>
                </a:moveTo>
                <a:cubicBezTo>
                  <a:pt x="4007" y="13720"/>
                  <a:pt x="3944" y="13819"/>
                  <a:pt x="3944" y="13939"/>
                </a:cubicBezTo>
                <a:cubicBezTo>
                  <a:pt x="3944" y="14059"/>
                  <a:pt x="4007" y="14155"/>
                  <a:pt x="4083" y="14155"/>
                </a:cubicBezTo>
                <a:cubicBezTo>
                  <a:pt x="4159" y="14155"/>
                  <a:pt x="4220" y="14059"/>
                  <a:pt x="4220" y="13939"/>
                </a:cubicBezTo>
                <a:cubicBezTo>
                  <a:pt x="4220" y="13819"/>
                  <a:pt x="4159" y="13720"/>
                  <a:pt x="4083" y="13720"/>
                </a:cubicBezTo>
                <a:close/>
                <a:moveTo>
                  <a:pt x="4494" y="13720"/>
                </a:moveTo>
                <a:cubicBezTo>
                  <a:pt x="4418" y="13720"/>
                  <a:pt x="4355" y="13819"/>
                  <a:pt x="4355" y="13939"/>
                </a:cubicBezTo>
                <a:cubicBezTo>
                  <a:pt x="4355" y="14059"/>
                  <a:pt x="4418" y="14155"/>
                  <a:pt x="4494" y="14155"/>
                </a:cubicBezTo>
                <a:cubicBezTo>
                  <a:pt x="4570" y="14155"/>
                  <a:pt x="4631" y="14059"/>
                  <a:pt x="4631" y="13939"/>
                </a:cubicBezTo>
                <a:cubicBezTo>
                  <a:pt x="4631" y="13819"/>
                  <a:pt x="4570" y="13720"/>
                  <a:pt x="4494" y="13720"/>
                </a:cubicBezTo>
                <a:close/>
                <a:moveTo>
                  <a:pt x="4864" y="13720"/>
                </a:moveTo>
                <a:cubicBezTo>
                  <a:pt x="4787" y="13720"/>
                  <a:pt x="4725" y="13819"/>
                  <a:pt x="4725" y="13939"/>
                </a:cubicBezTo>
                <a:cubicBezTo>
                  <a:pt x="4725" y="14059"/>
                  <a:pt x="4787" y="14155"/>
                  <a:pt x="4864" y="14155"/>
                </a:cubicBezTo>
                <a:cubicBezTo>
                  <a:pt x="4940" y="14155"/>
                  <a:pt x="5001" y="14059"/>
                  <a:pt x="5001" y="13939"/>
                </a:cubicBezTo>
                <a:cubicBezTo>
                  <a:pt x="5001" y="13819"/>
                  <a:pt x="4940" y="13720"/>
                  <a:pt x="4864" y="13720"/>
                </a:cubicBezTo>
                <a:close/>
                <a:moveTo>
                  <a:pt x="5274" y="13720"/>
                </a:moveTo>
                <a:cubicBezTo>
                  <a:pt x="5198" y="13720"/>
                  <a:pt x="5136" y="13819"/>
                  <a:pt x="5136" y="13939"/>
                </a:cubicBezTo>
                <a:cubicBezTo>
                  <a:pt x="5136" y="14059"/>
                  <a:pt x="5198" y="14155"/>
                  <a:pt x="5274" y="14155"/>
                </a:cubicBezTo>
                <a:cubicBezTo>
                  <a:pt x="5351" y="14155"/>
                  <a:pt x="5412" y="14059"/>
                  <a:pt x="5412" y="13939"/>
                </a:cubicBezTo>
                <a:cubicBezTo>
                  <a:pt x="5412" y="13819"/>
                  <a:pt x="5351" y="13720"/>
                  <a:pt x="5274" y="13720"/>
                </a:cubicBezTo>
                <a:close/>
                <a:moveTo>
                  <a:pt x="5685" y="13720"/>
                </a:moveTo>
                <a:cubicBezTo>
                  <a:pt x="5609" y="13720"/>
                  <a:pt x="5547" y="13819"/>
                  <a:pt x="5547" y="13939"/>
                </a:cubicBezTo>
                <a:cubicBezTo>
                  <a:pt x="5547" y="14059"/>
                  <a:pt x="5609" y="14155"/>
                  <a:pt x="5685" y="14155"/>
                </a:cubicBezTo>
                <a:cubicBezTo>
                  <a:pt x="5762" y="14155"/>
                  <a:pt x="5823" y="14059"/>
                  <a:pt x="5823" y="13939"/>
                </a:cubicBezTo>
                <a:cubicBezTo>
                  <a:pt x="5823" y="13819"/>
                  <a:pt x="5762" y="13720"/>
                  <a:pt x="5685" y="13720"/>
                </a:cubicBezTo>
                <a:close/>
                <a:moveTo>
                  <a:pt x="6055" y="13720"/>
                </a:moveTo>
                <a:cubicBezTo>
                  <a:pt x="5979" y="13720"/>
                  <a:pt x="5916" y="13819"/>
                  <a:pt x="5916" y="13939"/>
                </a:cubicBezTo>
                <a:cubicBezTo>
                  <a:pt x="5916" y="14059"/>
                  <a:pt x="5979" y="14155"/>
                  <a:pt x="6055" y="14155"/>
                </a:cubicBezTo>
                <a:cubicBezTo>
                  <a:pt x="6131" y="14155"/>
                  <a:pt x="6193" y="14059"/>
                  <a:pt x="6193" y="13939"/>
                </a:cubicBezTo>
                <a:cubicBezTo>
                  <a:pt x="6193" y="13819"/>
                  <a:pt x="6131" y="13720"/>
                  <a:pt x="6055" y="13720"/>
                </a:cubicBezTo>
                <a:close/>
                <a:moveTo>
                  <a:pt x="6466" y="13720"/>
                </a:moveTo>
                <a:cubicBezTo>
                  <a:pt x="6390" y="13720"/>
                  <a:pt x="6327" y="13819"/>
                  <a:pt x="6327" y="13939"/>
                </a:cubicBezTo>
                <a:cubicBezTo>
                  <a:pt x="6327" y="14059"/>
                  <a:pt x="6390" y="14155"/>
                  <a:pt x="6466" y="14155"/>
                </a:cubicBezTo>
                <a:cubicBezTo>
                  <a:pt x="6542" y="14155"/>
                  <a:pt x="6603" y="14059"/>
                  <a:pt x="6603" y="13939"/>
                </a:cubicBezTo>
                <a:cubicBezTo>
                  <a:pt x="6603" y="13819"/>
                  <a:pt x="6542" y="13720"/>
                  <a:pt x="6466" y="13720"/>
                </a:cubicBezTo>
                <a:close/>
                <a:moveTo>
                  <a:pt x="6877" y="13720"/>
                </a:moveTo>
                <a:cubicBezTo>
                  <a:pt x="6801" y="13720"/>
                  <a:pt x="6738" y="13819"/>
                  <a:pt x="6738" y="13939"/>
                </a:cubicBezTo>
                <a:cubicBezTo>
                  <a:pt x="6738" y="14059"/>
                  <a:pt x="6801" y="14155"/>
                  <a:pt x="6877" y="14155"/>
                </a:cubicBezTo>
                <a:cubicBezTo>
                  <a:pt x="6953" y="14155"/>
                  <a:pt x="7014" y="14059"/>
                  <a:pt x="7014" y="13939"/>
                </a:cubicBezTo>
                <a:cubicBezTo>
                  <a:pt x="7014" y="13819"/>
                  <a:pt x="6953" y="13720"/>
                  <a:pt x="6877" y="13720"/>
                </a:cubicBezTo>
                <a:close/>
                <a:moveTo>
                  <a:pt x="7247" y="13720"/>
                </a:moveTo>
                <a:cubicBezTo>
                  <a:pt x="7170" y="13720"/>
                  <a:pt x="7108" y="13819"/>
                  <a:pt x="7108" y="13939"/>
                </a:cubicBezTo>
                <a:cubicBezTo>
                  <a:pt x="7108" y="14059"/>
                  <a:pt x="7170" y="14155"/>
                  <a:pt x="7247" y="14155"/>
                </a:cubicBezTo>
                <a:cubicBezTo>
                  <a:pt x="7323" y="14155"/>
                  <a:pt x="7384" y="14059"/>
                  <a:pt x="7384" y="13939"/>
                </a:cubicBezTo>
                <a:cubicBezTo>
                  <a:pt x="7384" y="13819"/>
                  <a:pt x="7323" y="13720"/>
                  <a:pt x="7247" y="13720"/>
                </a:cubicBezTo>
                <a:close/>
                <a:moveTo>
                  <a:pt x="7658" y="13720"/>
                </a:moveTo>
                <a:cubicBezTo>
                  <a:pt x="7581" y="13720"/>
                  <a:pt x="7519" y="13819"/>
                  <a:pt x="7519" y="13939"/>
                </a:cubicBezTo>
                <a:cubicBezTo>
                  <a:pt x="7519" y="14059"/>
                  <a:pt x="7581" y="14155"/>
                  <a:pt x="7658" y="14155"/>
                </a:cubicBezTo>
                <a:cubicBezTo>
                  <a:pt x="7734" y="14155"/>
                  <a:pt x="7795" y="14059"/>
                  <a:pt x="7795" y="13939"/>
                </a:cubicBezTo>
                <a:cubicBezTo>
                  <a:pt x="7795" y="13819"/>
                  <a:pt x="7734" y="13720"/>
                  <a:pt x="7658" y="13720"/>
                </a:cubicBezTo>
                <a:close/>
                <a:moveTo>
                  <a:pt x="8027" y="13720"/>
                </a:moveTo>
                <a:cubicBezTo>
                  <a:pt x="7951" y="13720"/>
                  <a:pt x="7889" y="13819"/>
                  <a:pt x="7889" y="13939"/>
                </a:cubicBezTo>
                <a:cubicBezTo>
                  <a:pt x="7889" y="14059"/>
                  <a:pt x="7951" y="14155"/>
                  <a:pt x="8027" y="14155"/>
                </a:cubicBezTo>
                <a:cubicBezTo>
                  <a:pt x="8103" y="14155"/>
                  <a:pt x="8165" y="14059"/>
                  <a:pt x="8165" y="13939"/>
                </a:cubicBezTo>
                <a:cubicBezTo>
                  <a:pt x="8165" y="13819"/>
                  <a:pt x="8103" y="13720"/>
                  <a:pt x="8027" y="13720"/>
                </a:cubicBezTo>
                <a:close/>
                <a:moveTo>
                  <a:pt x="8438" y="13720"/>
                </a:moveTo>
                <a:cubicBezTo>
                  <a:pt x="8362" y="13720"/>
                  <a:pt x="8299" y="13819"/>
                  <a:pt x="8299" y="13939"/>
                </a:cubicBezTo>
                <a:cubicBezTo>
                  <a:pt x="8299" y="14059"/>
                  <a:pt x="8362" y="14155"/>
                  <a:pt x="8438" y="14155"/>
                </a:cubicBezTo>
                <a:cubicBezTo>
                  <a:pt x="8515" y="14155"/>
                  <a:pt x="8576" y="14059"/>
                  <a:pt x="8576" y="13939"/>
                </a:cubicBezTo>
                <a:cubicBezTo>
                  <a:pt x="8576" y="13819"/>
                  <a:pt x="8515" y="13720"/>
                  <a:pt x="8438" y="13720"/>
                </a:cubicBezTo>
                <a:close/>
                <a:moveTo>
                  <a:pt x="8849" y="13720"/>
                </a:moveTo>
                <a:cubicBezTo>
                  <a:pt x="8773" y="13720"/>
                  <a:pt x="8710" y="13819"/>
                  <a:pt x="8710" y="13939"/>
                </a:cubicBezTo>
                <a:cubicBezTo>
                  <a:pt x="8710" y="14059"/>
                  <a:pt x="8773" y="14155"/>
                  <a:pt x="8849" y="14155"/>
                </a:cubicBezTo>
                <a:cubicBezTo>
                  <a:pt x="8925" y="14155"/>
                  <a:pt x="8986" y="14059"/>
                  <a:pt x="8986" y="13939"/>
                </a:cubicBezTo>
                <a:cubicBezTo>
                  <a:pt x="8986" y="13819"/>
                  <a:pt x="8925" y="13720"/>
                  <a:pt x="8849" y="13720"/>
                </a:cubicBezTo>
                <a:close/>
                <a:moveTo>
                  <a:pt x="9219" y="13720"/>
                </a:moveTo>
                <a:cubicBezTo>
                  <a:pt x="9142" y="13720"/>
                  <a:pt x="9080" y="13819"/>
                  <a:pt x="9080" y="13939"/>
                </a:cubicBezTo>
                <a:cubicBezTo>
                  <a:pt x="9080" y="14059"/>
                  <a:pt x="9142" y="14155"/>
                  <a:pt x="9219" y="14155"/>
                </a:cubicBezTo>
                <a:cubicBezTo>
                  <a:pt x="9295" y="14155"/>
                  <a:pt x="9356" y="14059"/>
                  <a:pt x="9356" y="13939"/>
                </a:cubicBezTo>
                <a:cubicBezTo>
                  <a:pt x="9356" y="13819"/>
                  <a:pt x="9295" y="13720"/>
                  <a:pt x="9219" y="13720"/>
                </a:cubicBezTo>
                <a:close/>
                <a:moveTo>
                  <a:pt x="9630" y="13720"/>
                </a:moveTo>
                <a:cubicBezTo>
                  <a:pt x="9553" y="13720"/>
                  <a:pt x="9491" y="13819"/>
                  <a:pt x="9491" y="13939"/>
                </a:cubicBezTo>
                <a:cubicBezTo>
                  <a:pt x="9491" y="14059"/>
                  <a:pt x="9553" y="14155"/>
                  <a:pt x="9630" y="14155"/>
                </a:cubicBezTo>
                <a:cubicBezTo>
                  <a:pt x="9706" y="14155"/>
                  <a:pt x="9767" y="14059"/>
                  <a:pt x="9767" y="13939"/>
                </a:cubicBezTo>
                <a:cubicBezTo>
                  <a:pt x="9767" y="13819"/>
                  <a:pt x="9706" y="13720"/>
                  <a:pt x="9630" y="13720"/>
                </a:cubicBezTo>
                <a:close/>
                <a:moveTo>
                  <a:pt x="3302" y="14368"/>
                </a:moveTo>
                <a:cubicBezTo>
                  <a:pt x="3226" y="14368"/>
                  <a:pt x="3164" y="14466"/>
                  <a:pt x="3164" y="14586"/>
                </a:cubicBezTo>
                <a:cubicBezTo>
                  <a:pt x="3164" y="14706"/>
                  <a:pt x="3226" y="14802"/>
                  <a:pt x="3302" y="14802"/>
                </a:cubicBezTo>
                <a:cubicBezTo>
                  <a:pt x="3379" y="14802"/>
                  <a:pt x="3440" y="14706"/>
                  <a:pt x="3440" y="14586"/>
                </a:cubicBezTo>
                <a:cubicBezTo>
                  <a:pt x="3440" y="14466"/>
                  <a:pt x="3379" y="14368"/>
                  <a:pt x="3302" y="14368"/>
                </a:cubicBezTo>
                <a:close/>
                <a:moveTo>
                  <a:pt x="3713" y="14368"/>
                </a:moveTo>
                <a:cubicBezTo>
                  <a:pt x="3637" y="14368"/>
                  <a:pt x="3575" y="14466"/>
                  <a:pt x="3575" y="14586"/>
                </a:cubicBezTo>
                <a:cubicBezTo>
                  <a:pt x="3575" y="14706"/>
                  <a:pt x="3637" y="14802"/>
                  <a:pt x="3713" y="14802"/>
                </a:cubicBezTo>
                <a:cubicBezTo>
                  <a:pt x="3789" y="14802"/>
                  <a:pt x="3851" y="14706"/>
                  <a:pt x="3851" y="14586"/>
                </a:cubicBezTo>
                <a:cubicBezTo>
                  <a:pt x="3851" y="14466"/>
                  <a:pt x="3789" y="14368"/>
                  <a:pt x="3713" y="14368"/>
                </a:cubicBezTo>
                <a:close/>
                <a:moveTo>
                  <a:pt x="4083" y="14368"/>
                </a:moveTo>
                <a:cubicBezTo>
                  <a:pt x="4007" y="14368"/>
                  <a:pt x="3944" y="14466"/>
                  <a:pt x="3944" y="14586"/>
                </a:cubicBezTo>
                <a:cubicBezTo>
                  <a:pt x="3944" y="14706"/>
                  <a:pt x="4007" y="14802"/>
                  <a:pt x="4083" y="14802"/>
                </a:cubicBezTo>
                <a:cubicBezTo>
                  <a:pt x="4159" y="14802"/>
                  <a:pt x="4220" y="14706"/>
                  <a:pt x="4220" y="14586"/>
                </a:cubicBezTo>
                <a:cubicBezTo>
                  <a:pt x="4220" y="14466"/>
                  <a:pt x="4159" y="14368"/>
                  <a:pt x="4083" y="14368"/>
                </a:cubicBezTo>
                <a:close/>
                <a:moveTo>
                  <a:pt x="4494" y="14368"/>
                </a:moveTo>
                <a:cubicBezTo>
                  <a:pt x="4418" y="14368"/>
                  <a:pt x="4355" y="14466"/>
                  <a:pt x="4355" y="14586"/>
                </a:cubicBezTo>
                <a:cubicBezTo>
                  <a:pt x="4355" y="14706"/>
                  <a:pt x="4418" y="14802"/>
                  <a:pt x="4494" y="14802"/>
                </a:cubicBezTo>
                <a:cubicBezTo>
                  <a:pt x="4570" y="14802"/>
                  <a:pt x="4631" y="14706"/>
                  <a:pt x="4631" y="14586"/>
                </a:cubicBezTo>
                <a:cubicBezTo>
                  <a:pt x="4631" y="14466"/>
                  <a:pt x="4570" y="14368"/>
                  <a:pt x="4494" y="14368"/>
                </a:cubicBezTo>
                <a:close/>
                <a:moveTo>
                  <a:pt x="4864" y="14368"/>
                </a:moveTo>
                <a:cubicBezTo>
                  <a:pt x="4787" y="14368"/>
                  <a:pt x="4725" y="14466"/>
                  <a:pt x="4725" y="14586"/>
                </a:cubicBezTo>
                <a:cubicBezTo>
                  <a:pt x="4725" y="14706"/>
                  <a:pt x="4787" y="14802"/>
                  <a:pt x="4864" y="14802"/>
                </a:cubicBezTo>
                <a:cubicBezTo>
                  <a:pt x="4940" y="14802"/>
                  <a:pt x="5001" y="14706"/>
                  <a:pt x="5001" y="14586"/>
                </a:cubicBezTo>
                <a:cubicBezTo>
                  <a:pt x="5001" y="14466"/>
                  <a:pt x="4940" y="14368"/>
                  <a:pt x="4864" y="14368"/>
                </a:cubicBezTo>
                <a:close/>
                <a:moveTo>
                  <a:pt x="5274" y="14368"/>
                </a:moveTo>
                <a:cubicBezTo>
                  <a:pt x="5198" y="14368"/>
                  <a:pt x="5136" y="14466"/>
                  <a:pt x="5136" y="14586"/>
                </a:cubicBezTo>
                <a:cubicBezTo>
                  <a:pt x="5136" y="14706"/>
                  <a:pt x="5198" y="14802"/>
                  <a:pt x="5274" y="14802"/>
                </a:cubicBezTo>
                <a:cubicBezTo>
                  <a:pt x="5351" y="14802"/>
                  <a:pt x="5412" y="14706"/>
                  <a:pt x="5412" y="14586"/>
                </a:cubicBezTo>
                <a:cubicBezTo>
                  <a:pt x="5412" y="14466"/>
                  <a:pt x="5351" y="14368"/>
                  <a:pt x="5274" y="14368"/>
                </a:cubicBezTo>
                <a:close/>
                <a:moveTo>
                  <a:pt x="5685" y="14368"/>
                </a:moveTo>
                <a:cubicBezTo>
                  <a:pt x="5609" y="14368"/>
                  <a:pt x="5547" y="14466"/>
                  <a:pt x="5547" y="14586"/>
                </a:cubicBezTo>
                <a:cubicBezTo>
                  <a:pt x="5547" y="14706"/>
                  <a:pt x="5609" y="14802"/>
                  <a:pt x="5685" y="14802"/>
                </a:cubicBezTo>
                <a:cubicBezTo>
                  <a:pt x="5762" y="14802"/>
                  <a:pt x="5823" y="14706"/>
                  <a:pt x="5823" y="14586"/>
                </a:cubicBezTo>
                <a:cubicBezTo>
                  <a:pt x="5823" y="14466"/>
                  <a:pt x="5762" y="14368"/>
                  <a:pt x="5685" y="14368"/>
                </a:cubicBezTo>
                <a:close/>
                <a:moveTo>
                  <a:pt x="6055" y="14368"/>
                </a:moveTo>
                <a:cubicBezTo>
                  <a:pt x="5979" y="14368"/>
                  <a:pt x="5916" y="14466"/>
                  <a:pt x="5916" y="14586"/>
                </a:cubicBezTo>
                <a:cubicBezTo>
                  <a:pt x="5916" y="14706"/>
                  <a:pt x="5979" y="14802"/>
                  <a:pt x="6055" y="14802"/>
                </a:cubicBezTo>
                <a:cubicBezTo>
                  <a:pt x="6131" y="14802"/>
                  <a:pt x="6193" y="14706"/>
                  <a:pt x="6193" y="14586"/>
                </a:cubicBezTo>
                <a:cubicBezTo>
                  <a:pt x="6193" y="14466"/>
                  <a:pt x="6131" y="14368"/>
                  <a:pt x="6055" y="14368"/>
                </a:cubicBezTo>
                <a:close/>
                <a:moveTo>
                  <a:pt x="6466" y="14368"/>
                </a:moveTo>
                <a:cubicBezTo>
                  <a:pt x="6390" y="14368"/>
                  <a:pt x="6327" y="14466"/>
                  <a:pt x="6327" y="14586"/>
                </a:cubicBezTo>
                <a:cubicBezTo>
                  <a:pt x="6327" y="14706"/>
                  <a:pt x="6390" y="14802"/>
                  <a:pt x="6466" y="14802"/>
                </a:cubicBezTo>
                <a:cubicBezTo>
                  <a:pt x="6542" y="14802"/>
                  <a:pt x="6603" y="14706"/>
                  <a:pt x="6603" y="14586"/>
                </a:cubicBezTo>
                <a:cubicBezTo>
                  <a:pt x="6603" y="14466"/>
                  <a:pt x="6542" y="14368"/>
                  <a:pt x="6466" y="14368"/>
                </a:cubicBezTo>
                <a:close/>
                <a:moveTo>
                  <a:pt x="6877" y="14368"/>
                </a:moveTo>
                <a:cubicBezTo>
                  <a:pt x="6801" y="14368"/>
                  <a:pt x="6738" y="14466"/>
                  <a:pt x="6738" y="14586"/>
                </a:cubicBezTo>
                <a:cubicBezTo>
                  <a:pt x="6738" y="14706"/>
                  <a:pt x="6801" y="14802"/>
                  <a:pt x="6877" y="14802"/>
                </a:cubicBezTo>
                <a:cubicBezTo>
                  <a:pt x="6953" y="14802"/>
                  <a:pt x="7014" y="14706"/>
                  <a:pt x="7014" y="14586"/>
                </a:cubicBezTo>
                <a:cubicBezTo>
                  <a:pt x="7014" y="14466"/>
                  <a:pt x="6953" y="14368"/>
                  <a:pt x="6877" y="14368"/>
                </a:cubicBezTo>
                <a:close/>
                <a:moveTo>
                  <a:pt x="7247" y="14368"/>
                </a:moveTo>
                <a:cubicBezTo>
                  <a:pt x="7170" y="14368"/>
                  <a:pt x="7108" y="14466"/>
                  <a:pt x="7108" y="14586"/>
                </a:cubicBezTo>
                <a:cubicBezTo>
                  <a:pt x="7108" y="14706"/>
                  <a:pt x="7170" y="14802"/>
                  <a:pt x="7247" y="14802"/>
                </a:cubicBezTo>
                <a:cubicBezTo>
                  <a:pt x="7323" y="14802"/>
                  <a:pt x="7384" y="14706"/>
                  <a:pt x="7384" y="14586"/>
                </a:cubicBezTo>
                <a:cubicBezTo>
                  <a:pt x="7384" y="14466"/>
                  <a:pt x="7323" y="14368"/>
                  <a:pt x="7247" y="14368"/>
                </a:cubicBezTo>
                <a:close/>
                <a:moveTo>
                  <a:pt x="7658" y="14368"/>
                </a:moveTo>
                <a:cubicBezTo>
                  <a:pt x="7581" y="14368"/>
                  <a:pt x="7519" y="14466"/>
                  <a:pt x="7519" y="14586"/>
                </a:cubicBezTo>
                <a:cubicBezTo>
                  <a:pt x="7519" y="14706"/>
                  <a:pt x="7581" y="14802"/>
                  <a:pt x="7658" y="14802"/>
                </a:cubicBezTo>
                <a:cubicBezTo>
                  <a:pt x="7734" y="14802"/>
                  <a:pt x="7795" y="14706"/>
                  <a:pt x="7795" y="14586"/>
                </a:cubicBezTo>
                <a:cubicBezTo>
                  <a:pt x="7795" y="14466"/>
                  <a:pt x="7734" y="14368"/>
                  <a:pt x="7658" y="14368"/>
                </a:cubicBezTo>
                <a:close/>
                <a:moveTo>
                  <a:pt x="8027" y="14368"/>
                </a:moveTo>
                <a:cubicBezTo>
                  <a:pt x="7951" y="14368"/>
                  <a:pt x="7889" y="14466"/>
                  <a:pt x="7889" y="14586"/>
                </a:cubicBezTo>
                <a:cubicBezTo>
                  <a:pt x="7889" y="14706"/>
                  <a:pt x="7951" y="14802"/>
                  <a:pt x="8027" y="14802"/>
                </a:cubicBezTo>
                <a:cubicBezTo>
                  <a:pt x="8103" y="14802"/>
                  <a:pt x="8165" y="14706"/>
                  <a:pt x="8165" y="14586"/>
                </a:cubicBezTo>
                <a:cubicBezTo>
                  <a:pt x="8165" y="14466"/>
                  <a:pt x="8103" y="14368"/>
                  <a:pt x="8027" y="14368"/>
                </a:cubicBezTo>
                <a:close/>
                <a:moveTo>
                  <a:pt x="8438" y="14368"/>
                </a:moveTo>
                <a:cubicBezTo>
                  <a:pt x="8362" y="14368"/>
                  <a:pt x="8299" y="14466"/>
                  <a:pt x="8299" y="14586"/>
                </a:cubicBezTo>
                <a:cubicBezTo>
                  <a:pt x="8299" y="14706"/>
                  <a:pt x="8362" y="14802"/>
                  <a:pt x="8438" y="14802"/>
                </a:cubicBezTo>
                <a:cubicBezTo>
                  <a:pt x="8515" y="14802"/>
                  <a:pt x="8576" y="14706"/>
                  <a:pt x="8576" y="14586"/>
                </a:cubicBezTo>
                <a:cubicBezTo>
                  <a:pt x="8576" y="14466"/>
                  <a:pt x="8515" y="14368"/>
                  <a:pt x="8438" y="14368"/>
                </a:cubicBezTo>
                <a:close/>
                <a:moveTo>
                  <a:pt x="8849" y="14368"/>
                </a:moveTo>
                <a:cubicBezTo>
                  <a:pt x="8773" y="14368"/>
                  <a:pt x="8710" y="14466"/>
                  <a:pt x="8710" y="14586"/>
                </a:cubicBezTo>
                <a:cubicBezTo>
                  <a:pt x="8710" y="14706"/>
                  <a:pt x="8773" y="14802"/>
                  <a:pt x="8849" y="14802"/>
                </a:cubicBezTo>
                <a:cubicBezTo>
                  <a:pt x="8925" y="14802"/>
                  <a:pt x="8986" y="14706"/>
                  <a:pt x="8986" y="14586"/>
                </a:cubicBezTo>
                <a:cubicBezTo>
                  <a:pt x="8986" y="14466"/>
                  <a:pt x="8925" y="14368"/>
                  <a:pt x="8849" y="14368"/>
                </a:cubicBezTo>
                <a:close/>
                <a:moveTo>
                  <a:pt x="9219" y="14368"/>
                </a:moveTo>
                <a:cubicBezTo>
                  <a:pt x="9142" y="14368"/>
                  <a:pt x="9080" y="14466"/>
                  <a:pt x="9080" y="14586"/>
                </a:cubicBezTo>
                <a:cubicBezTo>
                  <a:pt x="9080" y="14706"/>
                  <a:pt x="9142" y="14802"/>
                  <a:pt x="9219" y="14802"/>
                </a:cubicBezTo>
                <a:cubicBezTo>
                  <a:pt x="9295" y="14802"/>
                  <a:pt x="9356" y="14706"/>
                  <a:pt x="9356" y="14586"/>
                </a:cubicBezTo>
                <a:cubicBezTo>
                  <a:pt x="9356" y="14466"/>
                  <a:pt x="9295" y="14368"/>
                  <a:pt x="9219" y="14368"/>
                </a:cubicBezTo>
                <a:close/>
                <a:moveTo>
                  <a:pt x="3261" y="14950"/>
                </a:moveTo>
                <a:cubicBezTo>
                  <a:pt x="3185" y="14950"/>
                  <a:pt x="3123" y="15048"/>
                  <a:pt x="3123" y="15169"/>
                </a:cubicBezTo>
                <a:cubicBezTo>
                  <a:pt x="3123" y="15288"/>
                  <a:pt x="3185" y="15385"/>
                  <a:pt x="3261" y="15385"/>
                </a:cubicBezTo>
                <a:cubicBezTo>
                  <a:pt x="3338" y="15385"/>
                  <a:pt x="3399" y="15288"/>
                  <a:pt x="3399" y="15169"/>
                </a:cubicBezTo>
                <a:cubicBezTo>
                  <a:pt x="3399" y="15048"/>
                  <a:pt x="3338" y="14950"/>
                  <a:pt x="3261" y="14950"/>
                </a:cubicBezTo>
                <a:close/>
                <a:moveTo>
                  <a:pt x="3672" y="14950"/>
                </a:moveTo>
                <a:cubicBezTo>
                  <a:pt x="3596" y="14950"/>
                  <a:pt x="3533" y="15048"/>
                  <a:pt x="3533" y="15169"/>
                </a:cubicBezTo>
                <a:cubicBezTo>
                  <a:pt x="3533" y="15288"/>
                  <a:pt x="3596" y="15385"/>
                  <a:pt x="3672" y="15385"/>
                </a:cubicBezTo>
                <a:cubicBezTo>
                  <a:pt x="3748" y="15385"/>
                  <a:pt x="3809" y="15288"/>
                  <a:pt x="3809" y="15169"/>
                </a:cubicBezTo>
                <a:cubicBezTo>
                  <a:pt x="3809" y="15048"/>
                  <a:pt x="3748" y="14950"/>
                  <a:pt x="3672" y="14950"/>
                </a:cubicBezTo>
                <a:close/>
                <a:moveTo>
                  <a:pt x="4083" y="14950"/>
                </a:moveTo>
                <a:cubicBezTo>
                  <a:pt x="4007" y="14950"/>
                  <a:pt x="3944" y="15048"/>
                  <a:pt x="3944" y="15169"/>
                </a:cubicBezTo>
                <a:cubicBezTo>
                  <a:pt x="3944" y="15288"/>
                  <a:pt x="4007" y="15385"/>
                  <a:pt x="4083" y="15385"/>
                </a:cubicBezTo>
                <a:cubicBezTo>
                  <a:pt x="4159" y="15385"/>
                  <a:pt x="4220" y="15288"/>
                  <a:pt x="4220" y="15169"/>
                </a:cubicBezTo>
                <a:cubicBezTo>
                  <a:pt x="4220" y="15048"/>
                  <a:pt x="4159" y="14950"/>
                  <a:pt x="4083" y="14950"/>
                </a:cubicBezTo>
                <a:close/>
                <a:moveTo>
                  <a:pt x="4494" y="14950"/>
                </a:moveTo>
                <a:cubicBezTo>
                  <a:pt x="4418" y="14950"/>
                  <a:pt x="4355" y="15048"/>
                  <a:pt x="4355" y="15169"/>
                </a:cubicBezTo>
                <a:cubicBezTo>
                  <a:pt x="4355" y="15289"/>
                  <a:pt x="4418" y="15385"/>
                  <a:pt x="4494" y="15385"/>
                </a:cubicBezTo>
                <a:cubicBezTo>
                  <a:pt x="4570" y="15385"/>
                  <a:pt x="4631" y="15289"/>
                  <a:pt x="4631" y="15169"/>
                </a:cubicBezTo>
                <a:cubicBezTo>
                  <a:pt x="4631" y="15048"/>
                  <a:pt x="4570" y="14950"/>
                  <a:pt x="4494" y="14950"/>
                </a:cubicBezTo>
                <a:close/>
                <a:moveTo>
                  <a:pt x="4864" y="14950"/>
                </a:moveTo>
                <a:cubicBezTo>
                  <a:pt x="4787" y="14950"/>
                  <a:pt x="4725" y="15048"/>
                  <a:pt x="4725" y="15169"/>
                </a:cubicBezTo>
                <a:cubicBezTo>
                  <a:pt x="4725" y="15289"/>
                  <a:pt x="4787" y="15385"/>
                  <a:pt x="4864" y="15385"/>
                </a:cubicBezTo>
                <a:cubicBezTo>
                  <a:pt x="4940" y="15385"/>
                  <a:pt x="5001" y="15289"/>
                  <a:pt x="5001" y="15169"/>
                </a:cubicBezTo>
                <a:cubicBezTo>
                  <a:pt x="5001" y="15048"/>
                  <a:pt x="4940" y="14950"/>
                  <a:pt x="4864" y="14950"/>
                </a:cubicBezTo>
                <a:close/>
                <a:moveTo>
                  <a:pt x="5274" y="14950"/>
                </a:moveTo>
                <a:cubicBezTo>
                  <a:pt x="5198" y="14950"/>
                  <a:pt x="5136" y="15048"/>
                  <a:pt x="5136" y="15169"/>
                </a:cubicBezTo>
                <a:cubicBezTo>
                  <a:pt x="5136" y="15289"/>
                  <a:pt x="5198" y="15385"/>
                  <a:pt x="5274" y="15385"/>
                </a:cubicBezTo>
                <a:cubicBezTo>
                  <a:pt x="5351" y="15385"/>
                  <a:pt x="5412" y="15289"/>
                  <a:pt x="5412" y="15169"/>
                </a:cubicBezTo>
                <a:cubicBezTo>
                  <a:pt x="5412" y="15048"/>
                  <a:pt x="5351" y="14950"/>
                  <a:pt x="5274" y="14950"/>
                </a:cubicBezTo>
                <a:close/>
                <a:moveTo>
                  <a:pt x="5685" y="14950"/>
                </a:moveTo>
                <a:cubicBezTo>
                  <a:pt x="5609" y="14950"/>
                  <a:pt x="5547" y="15048"/>
                  <a:pt x="5547" y="15169"/>
                </a:cubicBezTo>
                <a:cubicBezTo>
                  <a:pt x="5547" y="15289"/>
                  <a:pt x="5609" y="15385"/>
                  <a:pt x="5685" y="15385"/>
                </a:cubicBezTo>
                <a:cubicBezTo>
                  <a:pt x="5762" y="15385"/>
                  <a:pt x="5823" y="15289"/>
                  <a:pt x="5823" y="15169"/>
                </a:cubicBezTo>
                <a:cubicBezTo>
                  <a:pt x="5823" y="15048"/>
                  <a:pt x="5762" y="14950"/>
                  <a:pt x="5685" y="14950"/>
                </a:cubicBezTo>
                <a:close/>
                <a:moveTo>
                  <a:pt x="6055" y="14950"/>
                </a:moveTo>
                <a:cubicBezTo>
                  <a:pt x="5979" y="14950"/>
                  <a:pt x="5916" y="15048"/>
                  <a:pt x="5916" y="15169"/>
                </a:cubicBezTo>
                <a:cubicBezTo>
                  <a:pt x="5916" y="15288"/>
                  <a:pt x="5979" y="15385"/>
                  <a:pt x="6055" y="15385"/>
                </a:cubicBezTo>
                <a:cubicBezTo>
                  <a:pt x="6131" y="15385"/>
                  <a:pt x="6193" y="15288"/>
                  <a:pt x="6193" y="15169"/>
                </a:cubicBezTo>
                <a:cubicBezTo>
                  <a:pt x="6193" y="15048"/>
                  <a:pt x="6131" y="14950"/>
                  <a:pt x="6055" y="14950"/>
                </a:cubicBezTo>
                <a:close/>
                <a:moveTo>
                  <a:pt x="6466" y="14950"/>
                </a:moveTo>
                <a:cubicBezTo>
                  <a:pt x="6390" y="14950"/>
                  <a:pt x="6327" y="15048"/>
                  <a:pt x="6327" y="15169"/>
                </a:cubicBezTo>
                <a:cubicBezTo>
                  <a:pt x="6327" y="15288"/>
                  <a:pt x="6390" y="15385"/>
                  <a:pt x="6466" y="15385"/>
                </a:cubicBezTo>
                <a:cubicBezTo>
                  <a:pt x="6542" y="15385"/>
                  <a:pt x="6603" y="15288"/>
                  <a:pt x="6603" y="15169"/>
                </a:cubicBezTo>
                <a:cubicBezTo>
                  <a:pt x="6603" y="15048"/>
                  <a:pt x="6542" y="14950"/>
                  <a:pt x="6466" y="14950"/>
                </a:cubicBezTo>
                <a:close/>
                <a:moveTo>
                  <a:pt x="6877" y="14950"/>
                </a:moveTo>
                <a:cubicBezTo>
                  <a:pt x="6801" y="14950"/>
                  <a:pt x="6738" y="15048"/>
                  <a:pt x="6738" y="15169"/>
                </a:cubicBezTo>
                <a:cubicBezTo>
                  <a:pt x="6738" y="15288"/>
                  <a:pt x="6801" y="15385"/>
                  <a:pt x="6877" y="15385"/>
                </a:cubicBezTo>
                <a:cubicBezTo>
                  <a:pt x="6953" y="15385"/>
                  <a:pt x="7014" y="15288"/>
                  <a:pt x="7014" y="15169"/>
                </a:cubicBezTo>
                <a:cubicBezTo>
                  <a:pt x="7014" y="15048"/>
                  <a:pt x="6953" y="14950"/>
                  <a:pt x="6877" y="14950"/>
                </a:cubicBezTo>
                <a:close/>
                <a:moveTo>
                  <a:pt x="7247" y="14950"/>
                </a:moveTo>
                <a:cubicBezTo>
                  <a:pt x="7170" y="14950"/>
                  <a:pt x="7108" y="15048"/>
                  <a:pt x="7108" y="15169"/>
                </a:cubicBezTo>
                <a:cubicBezTo>
                  <a:pt x="7108" y="15288"/>
                  <a:pt x="7170" y="15385"/>
                  <a:pt x="7247" y="15385"/>
                </a:cubicBezTo>
                <a:cubicBezTo>
                  <a:pt x="7323" y="15385"/>
                  <a:pt x="7384" y="15288"/>
                  <a:pt x="7384" y="15169"/>
                </a:cubicBezTo>
                <a:cubicBezTo>
                  <a:pt x="7384" y="15048"/>
                  <a:pt x="7323" y="14950"/>
                  <a:pt x="7247" y="14950"/>
                </a:cubicBezTo>
                <a:close/>
                <a:moveTo>
                  <a:pt x="7658" y="14950"/>
                </a:moveTo>
                <a:cubicBezTo>
                  <a:pt x="7581" y="14950"/>
                  <a:pt x="7519" y="15048"/>
                  <a:pt x="7519" y="15169"/>
                </a:cubicBezTo>
                <a:cubicBezTo>
                  <a:pt x="7519" y="15288"/>
                  <a:pt x="7581" y="15385"/>
                  <a:pt x="7658" y="15385"/>
                </a:cubicBezTo>
                <a:cubicBezTo>
                  <a:pt x="7734" y="15385"/>
                  <a:pt x="7795" y="15288"/>
                  <a:pt x="7795" y="15169"/>
                </a:cubicBezTo>
                <a:cubicBezTo>
                  <a:pt x="7795" y="15048"/>
                  <a:pt x="7734" y="14950"/>
                  <a:pt x="7658" y="14950"/>
                </a:cubicBezTo>
                <a:close/>
                <a:moveTo>
                  <a:pt x="8849" y="14950"/>
                </a:moveTo>
                <a:cubicBezTo>
                  <a:pt x="8773" y="14950"/>
                  <a:pt x="8710" y="15048"/>
                  <a:pt x="8710" y="15169"/>
                </a:cubicBezTo>
                <a:cubicBezTo>
                  <a:pt x="8710" y="15288"/>
                  <a:pt x="8773" y="15385"/>
                  <a:pt x="8849" y="15385"/>
                </a:cubicBezTo>
                <a:cubicBezTo>
                  <a:pt x="8925" y="15385"/>
                  <a:pt x="8986" y="15288"/>
                  <a:pt x="8986" y="15169"/>
                </a:cubicBezTo>
                <a:cubicBezTo>
                  <a:pt x="8986" y="15048"/>
                  <a:pt x="8925" y="14950"/>
                  <a:pt x="8849" y="14950"/>
                </a:cubicBezTo>
                <a:close/>
                <a:moveTo>
                  <a:pt x="4494" y="15533"/>
                </a:moveTo>
                <a:cubicBezTo>
                  <a:pt x="4418" y="15533"/>
                  <a:pt x="4355" y="15631"/>
                  <a:pt x="4355" y="15751"/>
                </a:cubicBezTo>
                <a:cubicBezTo>
                  <a:pt x="4355" y="15871"/>
                  <a:pt x="4418" y="15969"/>
                  <a:pt x="4494" y="15969"/>
                </a:cubicBezTo>
                <a:cubicBezTo>
                  <a:pt x="4570" y="15969"/>
                  <a:pt x="4631" y="15871"/>
                  <a:pt x="4631" y="15751"/>
                </a:cubicBezTo>
                <a:cubicBezTo>
                  <a:pt x="4631" y="15631"/>
                  <a:pt x="4570" y="15533"/>
                  <a:pt x="4494" y="15533"/>
                </a:cubicBezTo>
                <a:close/>
                <a:moveTo>
                  <a:pt x="4864" y="15533"/>
                </a:moveTo>
                <a:cubicBezTo>
                  <a:pt x="4787" y="15533"/>
                  <a:pt x="4725" y="15631"/>
                  <a:pt x="4725" y="15751"/>
                </a:cubicBezTo>
                <a:cubicBezTo>
                  <a:pt x="4725" y="15871"/>
                  <a:pt x="4787" y="15969"/>
                  <a:pt x="4864" y="15969"/>
                </a:cubicBezTo>
                <a:cubicBezTo>
                  <a:pt x="4940" y="15969"/>
                  <a:pt x="5001" y="15871"/>
                  <a:pt x="5001" y="15751"/>
                </a:cubicBezTo>
                <a:cubicBezTo>
                  <a:pt x="5001" y="15631"/>
                  <a:pt x="4940" y="15533"/>
                  <a:pt x="4864" y="15533"/>
                </a:cubicBezTo>
                <a:close/>
                <a:moveTo>
                  <a:pt x="3261" y="15597"/>
                </a:moveTo>
                <a:cubicBezTo>
                  <a:pt x="3185" y="15597"/>
                  <a:pt x="3123" y="15695"/>
                  <a:pt x="3123" y="15816"/>
                </a:cubicBezTo>
                <a:cubicBezTo>
                  <a:pt x="3123" y="15936"/>
                  <a:pt x="3185" y="16032"/>
                  <a:pt x="3261" y="16032"/>
                </a:cubicBezTo>
                <a:cubicBezTo>
                  <a:pt x="3338" y="16032"/>
                  <a:pt x="3399" y="15936"/>
                  <a:pt x="3399" y="15816"/>
                </a:cubicBezTo>
                <a:cubicBezTo>
                  <a:pt x="3399" y="15695"/>
                  <a:pt x="3338" y="15597"/>
                  <a:pt x="3261" y="15597"/>
                </a:cubicBezTo>
                <a:close/>
                <a:moveTo>
                  <a:pt x="4083" y="15597"/>
                </a:moveTo>
                <a:cubicBezTo>
                  <a:pt x="4007" y="15597"/>
                  <a:pt x="3944" y="15695"/>
                  <a:pt x="3944" y="15816"/>
                </a:cubicBezTo>
                <a:cubicBezTo>
                  <a:pt x="3944" y="15936"/>
                  <a:pt x="4007" y="16032"/>
                  <a:pt x="4083" y="16032"/>
                </a:cubicBezTo>
                <a:cubicBezTo>
                  <a:pt x="4159" y="16032"/>
                  <a:pt x="4220" y="15936"/>
                  <a:pt x="4220" y="15816"/>
                </a:cubicBezTo>
                <a:cubicBezTo>
                  <a:pt x="4220" y="15695"/>
                  <a:pt x="4159" y="15597"/>
                  <a:pt x="4083" y="15597"/>
                </a:cubicBezTo>
                <a:close/>
                <a:moveTo>
                  <a:pt x="5274" y="15597"/>
                </a:moveTo>
                <a:cubicBezTo>
                  <a:pt x="5198" y="15597"/>
                  <a:pt x="5136" y="15695"/>
                  <a:pt x="5136" y="15816"/>
                </a:cubicBezTo>
                <a:cubicBezTo>
                  <a:pt x="5136" y="15936"/>
                  <a:pt x="5198" y="16032"/>
                  <a:pt x="5274" y="16032"/>
                </a:cubicBezTo>
                <a:cubicBezTo>
                  <a:pt x="5351" y="16032"/>
                  <a:pt x="5412" y="15936"/>
                  <a:pt x="5412" y="15816"/>
                </a:cubicBezTo>
                <a:cubicBezTo>
                  <a:pt x="5412" y="15695"/>
                  <a:pt x="5351" y="15597"/>
                  <a:pt x="5274" y="15597"/>
                </a:cubicBezTo>
                <a:close/>
                <a:moveTo>
                  <a:pt x="5685" y="15597"/>
                </a:moveTo>
                <a:cubicBezTo>
                  <a:pt x="5609" y="15597"/>
                  <a:pt x="5547" y="15695"/>
                  <a:pt x="5547" y="15816"/>
                </a:cubicBezTo>
                <a:cubicBezTo>
                  <a:pt x="5547" y="15936"/>
                  <a:pt x="5609" y="16034"/>
                  <a:pt x="5685" y="16034"/>
                </a:cubicBezTo>
                <a:cubicBezTo>
                  <a:pt x="5762" y="16034"/>
                  <a:pt x="5823" y="15936"/>
                  <a:pt x="5823" y="15816"/>
                </a:cubicBezTo>
                <a:cubicBezTo>
                  <a:pt x="5823" y="15695"/>
                  <a:pt x="5762" y="15597"/>
                  <a:pt x="5685" y="15597"/>
                </a:cubicBezTo>
                <a:close/>
                <a:moveTo>
                  <a:pt x="6055" y="15597"/>
                </a:moveTo>
                <a:cubicBezTo>
                  <a:pt x="5979" y="15597"/>
                  <a:pt x="5916" y="15695"/>
                  <a:pt x="5916" y="15816"/>
                </a:cubicBezTo>
                <a:cubicBezTo>
                  <a:pt x="5916" y="15936"/>
                  <a:pt x="5979" y="16032"/>
                  <a:pt x="6055" y="16032"/>
                </a:cubicBezTo>
                <a:cubicBezTo>
                  <a:pt x="6131" y="16032"/>
                  <a:pt x="6193" y="15936"/>
                  <a:pt x="6193" y="15816"/>
                </a:cubicBezTo>
                <a:cubicBezTo>
                  <a:pt x="6193" y="15695"/>
                  <a:pt x="6131" y="15597"/>
                  <a:pt x="6055" y="15597"/>
                </a:cubicBezTo>
                <a:close/>
                <a:moveTo>
                  <a:pt x="8849" y="15597"/>
                </a:moveTo>
                <a:cubicBezTo>
                  <a:pt x="8773" y="15597"/>
                  <a:pt x="8710" y="15695"/>
                  <a:pt x="8710" y="15816"/>
                </a:cubicBezTo>
                <a:cubicBezTo>
                  <a:pt x="8710" y="15936"/>
                  <a:pt x="8773" y="16032"/>
                  <a:pt x="8849" y="16032"/>
                </a:cubicBezTo>
                <a:cubicBezTo>
                  <a:pt x="8925" y="16032"/>
                  <a:pt x="8986" y="15936"/>
                  <a:pt x="8986" y="15816"/>
                </a:cubicBezTo>
                <a:cubicBezTo>
                  <a:pt x="8986" y="15695"/>
                  <a:pt x="8925" y="15597"/>
                  <a:pt x="8849" y="15597"/>
                </a:cubicBezTo>
                <a:close/>
                <a:moveTo>
                  <a:pt x="4083" y="16180"/>
                </a:moveTo>
                <a:cubicBezTo>
                  <a:pt x="4007" y="16180"/>
                  <a:pt x="3944" y="16278"/>
                  <a:pt x="3944" y="16398"/>
                </a:cubicBezTo>
                <a:cubicBezTo>
                  <a:pt x="3944" y="16518"/>
                  <a:pt x="4007" y="16617"/>
                  <a:pt x="4083" y="16617"/>
                </a:cubicBezTo>
                <a:cubicBezTo>
                  <a:pt x="4159" y="16617"/>
                  <a:pt x="4220" y="16518"/>
                  <a:pt x="4220" y="16398"/>
                </a:cubicBezTo>
                <a:cubicBezTo>
                  <a:pt x="4220" y="16278"/>
                  <a:pt x="4159" y="16180"/>
                  <a:pt x="4083" y="16180"/>
                </a:cubicBezTo>
                <a:close/>
                <a:moveTo>
                  <a:pt x="4494" y="16180"/>
                </a:moveTo>
                <a:cubicBezTo>
                  <a:pt x="4418" y="16180"/>
                  <a:pt x="4355" y="16278"/>
                  <a:pt x="4355" y="16398"/>
                </a:cubicBezTo>
                <a:cubicBezTo>
                  <a:pt x="4355" y="16518"/>
                  <a:pt x="4418" y="16615"/>
                  <a:pt x="4494" y="16615"/>
                </a:cubicBezTo>
                <a:cubicBezTo>
                  <a:pt x="4570" y="16615"/>
                  <a:pt x="4631" y="16518"/>
                  <a:pt x="4631" y="16398"/>
                </a:cubicBezTo>
                <a:cubicBezTo>
                  <a:pt x="4631" y="16278"/>
                  <a:pt x="4570" y="16180"/>
                  <a:pt x="4494" y="16180"/>
                </a:cubicBezTo>
                <a:close/>
                <a:moveTo>
                  <a:pt x="4864" y="16180"/>
                </a:moveTo>
                <a:cubicBezTo>
                  <a:pt x="4787" y="16180"/>
                  <a:pt x="4725" y="16278"/>
                  <a:pt x="4725" y="16398"/>
                </a:cubicBezTo>
                <a:cubicBezTo>
                  <a:pt x="4725" y="16518"/>
                  <a:pt x="4787" y="16615"/>
                  <a:pt x="4864" y="16615"/>
                </a:cubicBezTo>
                <a:cubicBezTo>
                  <a:pt x="4940" y="16615"/>
                  <a:pt x="5001" y="16518"/>
                  <a:pt x="5001" y="16398"/>
                </a:cubicBezTo>
                <a:cubicBezTo>
                  <a:pt x="5001" y="16278"/>
                  <a:pt x="4940" y="16180"/>
                  <a:pt x="4864" y="16180"/>
                </a:cubicBezTo>
                <a:close/>
                <a:moveTo>
                  <a:pt x="5274" y="16180"/>
                </a:moveTo>
                <a:cubicBezTo>
                  <a:pt x="5198" y="16180"/>
                  <a:pt x="5136" y="16278"/>
                  <a:pt x="5136" y="16398"/>
                </a:cubicBezTo>
                <a:cubicBezTo>
                  <a:pt x="5136" y="16518"/>
                  <a:pt x="5198" y="16617"/>
                  <a:pt x="5274" y="16617"/>
                </a:cubicBezTo>
                <a:cubicBezTo>
                  <a:pt x="5351" y="16617"/>
                  <a:pt x="5412" y="16518"/>
                  <a:pt x="5412" y="16398"/>
                </a:cubicBezTo>
                <a:cubicBezTo>
                  <a:pt x="5412" y="16278"/>
                  <a:pt x="5351" y="16180"/>
                  <a:pt x="5274" y="16180"/>
                </a:cubicBezTo>
                <a:close/>
                <a:moveTo>
                  <a:pt x="5685" y="16180"/>
                </a:moveTo>
                <a:cubicBezTo>
                  <a:pt x="5609" y="16180"/>
                  <a:pt x="5547" y="16278"/>
                  <a:pt x="5547" y="16398"/>
                </a:cubicBezTo>
                <a:cubicBezTo>
                  <a:pt x="5547" y="16518"/>
                  <a:pt x="5609" y="16617"/>
                  <a:pt x="5685" y="16617"/>
                </a:cubicBezTo>
                <a:cubicBezTo>
                  <a:pt x="5762" y="16617"/>
                  <a:pt x="5823" y="16518"/>
                  <a:pt x="5823" y="16398"/>
                </a:cubicBezTo>
                <a:cubicBezTo>
                  <a:pt x="5823" y="16278"/>
                  <a:pt x="5762" y="16180"/>
                  <a:pt x="5685" y="16180"/>
                </a:cubicBezTo>
                <a:close/>
                <a:moveTo>
                  <a:pt x="4494" y="16762"/>
                </a:moveTo>
                <a:cubicBezTo>
                  <a:pt x="4418" y="16762"/>
                  <a:pt x="4355" y="16861"/>
                  <a:pt x="4355" y="16981"/>
                </a:cubicBezTo>
                <a:cubicBezTo>
                  <a:pt x="4355" y="17101"/>
                  <a:pt x="4418" y="17197"/>
                  <a:pt x="4494" y="17197"/>
                </a:cubicBezTo>
                <a:cubicBezTo>
                  <a:pt x="4570" y="17197"/>
                  <a:pt x="4631" y="17101"/>
                  <a:pt x="4631" y="16981"/>
                </a:cubicBezTo>
                <a:cubicBezTo>
                  <a:pt x="4631" y="16861"/>
                  <a:pt x="4570" y="16762"/>
                  <a:pt x="4494" y="16762"/>
                </a:cubicBezTo>
                <a:close/>
                <a:moveTo>
                  <a:pt x="4864" y="16762"/>
                </a:moveTo>
                <a:cubicBezTo>
                  <a:pt x="4787" y="16762"/>
                  <a:pt x="4725" y="16861"/>
                  <a:pt x="4725" y="16981"/>
                </a:cubicBezTo>
                <a:cubicBezTo>
                  <a:pt x="4725" y="17101"/>
                  <a:pt x="4787" y="17197"/>
                  <a:pt x="4864" y="17197"/>
                </a:cubicBezTo>
                <a:cubicBezTo>
                  <a:pt x="4940" y="17197"/>
                  <a:pt x="5001" y="17101"/>
                  <a:pt x="5001" y="16981"/>
                </a:cubicBezTo>
                <a:cubicBezTo>
                  <a:pt x="5001" y="16861"/>
                  <a:pt x="4940" y="16762"/>
                  <a:pt x="4864" y="16762"/>
                </a:cubicBezTo>
                <a:close/>
                <a:moveTo>
                  <a:pt x="5685" y="16827"/>
                </a:moveTo>
                <a:cubicBezTo>
                  <a:pt x="5609" y="16827"/>
                  <a:pt x="5547" y="16925"/>
                  <a:pt x="5547" y="17045"/>
                </a:cubicBezTo>
                <a:cubicBezTo>
                  <a:pt x="5547" y="17166"/>
                  <a:pt x="5609" y="17262"/>
                  <a:pt x="5685" y="17262"/>
                </a:cubicBezTo>
                <a:cubicBezTo>
                  <a:pt x="5762" y="17262"/>
                  <a:pt x="5823" y="17166"/>
                  <a:pt x="5823" y="17045"/>
                </a:cubicBezTo>
                <a:cubicBezTo>
                  <a:pt x="5823" y="16925"/>
                  <a:pt x="5762" y="16827"/>
                  <a:pt x="5685" y="16827"/>
                </a:cubicBezTo>
                <a:close/>
                <a:moveTo>
                  <a:pt x="3672" y="16892"/>
                </a:moveTo>
                <a:cubicBezTo>
                  <a:pt x="3596" y="16892"/>
                  <a:pt x="3533" y="16990"/>
                  <a:pt x="3533" y="17110"/>
                </a:cubicBezTo>
                <a:cubicBezTo>
                  <a:pt x="3533" y="17230"/>
                  <a:pt x="3596" y="17327"/>
                  <a:pt x="3672" y="17327"/>
                </a:cubicBezTo>
                <a:cubicBezTo>
                  <a:pt x="3748" y="17327"/>
                  <a:pt x="3809" y="17230"/>
                  <a:pt x="3809" y="17110"/>
                </a:cubicBezTo>
                <a:cubicBezTo>
                  <a:pt x="3809" y="16990"/>
                  <a:pt x="3748" y="16892"/>
                  <a:pt x="3672" y="16892"/>
                </a:cubicBezTo>
                <a:close/>
                <a:moveTo>
                  <a:pt x="5274" y="16892"/>
                </a:moveTo>
                <a:cubicBezTo>
                  <a:pt x="5198" y="16892"/>
                  <a:pt x="5136" y="16990"/>
                  <a:pt x="5136" y="17110"/>
                </a:cubicBezTo>
                <a:cubicBezTo>
                  <a:pt x="5136" y="17230"/>
                  <a:pt x="5198" y="17327"/>
                  <a:pt x="5274" y="17327"/>
                </a:cubicBezTo>
                <a:cubicBezTo>
                  <a:pt x="5351" y="17327"/>
                  <a:pt x="5412" y="17230"/>
                  <a:pt x="5412" y="17110"/>
                </a:cubicBezTo>
                <a:cubicBezTo>
                  <a:pt x="5412" y="16990"/>
                  <a:pt x="5351" y="16892"/>
                  <a:pt x="5274" y="16892"/>
                </a:cubicBezTo>
                <a:close/>
                <a:moveTo>
                  <a:pt x="4494" y="17409"/>
                </a:moveTo>
                <a:cubicBezTo>
                  <a:pt x="4418" y="17409"/>
                  <a:pt x="4355" y="17507"/>
                  <a:pt x="4355" y="17628"/>
                </a:cubicBezTo>
                <a:cubicBezTo>
                  <a:pt x="4355" y="17748"/>
                  <a:pt x="4418" y="17844"/>
                  <a:pt x="4494" y="17844"/>
                </a:cubicBezTo>
                <a:cubicBezTo>
                  <a:pt x="4570" y="17844"/>
                  <a:pt x="4631" y="17748"/>
                  <a:pt x="4631" y="17628"/>
                </a:cubicBezTo>
                <a:cubicBezTo>
                  <a:pt x="4631" y="17507"/>
                  <a:pt x="4570" y="17409"/>
                  <a:pt x="4494" y="17409"/>
                </a:cubicBezTo>
                <a:close/>
                <a:moveTo>
                  <a:pt x="4864" y="17409"/>
                </a:moveTo>
                <a:cubicBezTo>
                  <a:pt x="4787" y="17409"/>
                  <a:pt x="4725" y="17507"/>
                  <a:pt x="4725" y="17628"/>
                </a:cubicBezTo>
                <a:cubicBezTo>
                  <a:pt x="4725" y="17748"/>
                  <a:pt x="4787" y="17844"/>
                  <a:pt x="4864" y="17844"/>
                </a:cubicBezTo>
                <a:cubicBezTo>
                  <a:pt x="4940" y="17844"/>
                  <a:pt x="5001" y="17748"/>
                  <a:pt x="5001" y="17628"/>
                </a:cubicBezTo>
                <a:cubicBezTo>
                  <a:pt x="5001" y="17507"/>
                  <a:pt x="4940" y="17409"/>
                  <a:pt x="4864" y="17409"/>
                </a:cubicBezTo>
                <a:close/>
                <a:moveTo>
                  <a:pt x="5274" y="17409"/>
                </a:moveTo>
                <a:cubicBezTo>
                  <a:pt x="5198" y="17409"/>
                  <a:pt x="5136" y="17507"/>
                  <a:pt x="5136" y="17628"/>
                </a:cubicBezTo>
                <a:cubicBezTo>
                  <a:pt x="5136" y="17748"/>
                  <a:pt x="5198" y="17844"/>
                  <a:pt x="5274" y="17844"/>
                </a:cubicBezTo>
                <a:cubicBezTo>
                  <a:pt x="5351" y="17844"/>
                  <a:pt x="5412" y="17748"/>
                  <a:pt x="5412" y="17628"/>
                </a:cubicBezTo>
                <a:cubicBezTo>
                  <a:pt x="5412" y="17507"/>
                  <a:pt x="5351" y="17409"/>
                  <a:pt x="5274" y="17409"/>
                </a:cubicBezTo>
                <a:close/>
                <a:moveTo>
                  <a:pt x="5685" y="17409"/>
                </a:moveTo>
                <a:cubicBezTo>
                  <a:pt x="5609" y="17409"/>
                  <a:pt x="5547" y="17507"/>
                  <a:pt x="5547" y="17628"/>
                </a:cubicBezTo>
                <a:cubicBezTo>
                  <a:pt x="5547" y="17748"/>
                  <a:pt x="5609" y="17844"/>
                  <a:pt x="5685" y="17844"/>
                </a:cubicBezTo>
                <a:cubicBezTo>
                  <a:pt x="5762" y="17844"/>
                  <a:pt x="5823" y="17748"/>
                  <a:pt x="5823" y="17628"/>
                </a:cubicBezTo>
                <a:cubicBezTo>
                  <a:pt x="5823" y="17507"/>
                  <a:pt x="5762" y="17409"/>
                  <a:pt x="5685" y="17409"/>
                </a:cubicBezTo>
                <a:close/>
                <a:moveTo>
                  <a:pt x="7575" y="17409"/>
                </a:moveTo>
                <a:cubicBezTo>
                  <a:pt x="7499" y="17409"/>
                  <a:pt x="7437" y="17507"/>
                  <a:pt x="7437" y="17628"/>
                </a:cubicBezTo>
                <a:cubicBezTo>
                  <a:pt x="7437" y="17748"/>
                  <a:pt x="7499" y="17844"/>
                  <a:pt x="7575" y="17844"/>
                </a:cubicBezTo>
                <a:cubicBezTo>
                  <a:pt x="7652" y="17844"/>
                  <a:pt x="7713" y="17748"/>
                  <a:pt x="7713" y="17628"/>
                </a:cubicBezTo>
                <a:cubicBezTo>
                  <a:pt x="7713" y="17507"/>
                  <a:pt x="7652" y="17409"/>
                  <a:pt x="7575" y="17409"/>
                </a:cubicBezTo>
                <a:close/>
                <a:moveTo>
                  <a:pt x="9219" y="17409"/>
                </a:moveTo>
                <a:cubicBezTo>
                  <a:pt x="9143" y="17409"/>
                  <a:pt x="9080" y="17508"/>
                  <a:pt x="9080" y="17628"/>
                </a:cubicBezTo>
                <a:cubicBezTo>
                  <a:pt x="9080" y="17748"/>
                  <a:pt x="9143" y="17846"/>
                  <a:pt x="9219" y="17846"/>
                </a:cubicBezTo>
                <a:cubicBezTo>
                  <a:pt x="9295" y="17846"/>
                  <a:pt x="9356" y="17748"/>
                  <a:pt x="9356" y="17628"/>
                </a:cubicBezTo>
                <a:cubicBezTo>
                  <a:pt x="9356" y="17508"/>
                  <a:pt x="9295" y="17409"/>
                  <a:pt x="9219" y="17409"/>
                </a:cubicBezTo>
                <a:close/>
                <a:moveTo>
                  <a:pt x="9589" y="17409"/>
                </a:moveTo>
                <a:cubicBezTo>
                  <a:pt x="9512" y="17409"/>
                  <a:pt x="9450" y="17508"/>
                  <a:pt x="9450" y="17628"/>
                </a:cubicBezTo>
                <a:cubicBezTo>
                  <a:pt x="9450" y="17748"/>
                  <a:pt x="9512" y="17846"/>
                  <a:pt x="9589" y="17846"/>
                </a:cubicBezTo>
                <a:cubicBezTo>
                  <a:pt x="9665" y="17846"/>
                  <a:pt x="9726" y="17748"/>
                  <a:pt x="9726" y="17628"/>
                </a:cubicBezTo>
                <a:cubicBezTo>
                  <a:pt x="9726" y="17508"/>
                  <a:pt x="9665" y="17409"/>
                  <a:pt x="9589" y="17409"/>
                </a:cubicBezTo>
                <a:close/>
                <a:moveTo>
                  <a:pt x="4494" y="18057"/>
                </a:moveTo>
                <a:cubicBezTo>
                  <a:pt x="4418" y="18057"/>
                  <a:pt x="4355" y="18155"/>
                  <a:pt x="4355" y="18275"/>
                </a:cubicBezTo>
                <a:cubicBezTo>
                  <a:pt x="4355" y="18395"/>
                  <a:pt x="4418" y="18493"/>
                  <a:pt x="4494" y="18493"/>
                </a:cubicBezTo>
                <a:cubicBezTo>
                  <a:pt x="4570" y="18493"/>
                  <a:pt x="4631" y="18395"/>
                  <a:pt x="4631" y="18275"/>
                </a:cubicBezTo>
                <a:cubicBezTo>
                  <a:pt x="4631" y="18155"/>
                  <a:pt x="4570" y="18057"/>
                  <a:pt x="4494" y="18057"/>
                </a:cubicBezTo>
                <a:close/>
                <a:moveTo>
                  <a:pt x="4864" y="18057"/>
                </a:moveTo>
                <a:cubicBezTo>
                  <a:pt x="4787" y="18057"/>
                  <a:pt x="4725" y="18155"/>
                  <a:pt x="4725" y="18275"/>
                </a:cubicBezTo>
                <a:cubicBezTo>
                  <a:pt x="4725" y="18395"/>
                  <a:pt x="4787" y="18493"/>
                  <a:pt x="4864" y="18493"/>
                </a:cubicBezTo>
                <a:cubicBezTo>
                  <a:pt x="4940" y="18493"/>
                  <a:pt x="5001" y="18395"/>
                  <a:pt x="5001" y="18275"/>
                </a:cubicBezTo>
                <a:cubicBezTo>
                  <a:pt x="5001" y="18155"/>
                  <a:pt x="4940" y="18057"/>
                  <a:pt x="4864" y="18057"/>
                </a:cubicBezTo>
                <a:close/>
                <a:moveTo>
                  <a:pt x="5274" y="18057"/>
                </a:moveTo>
                <a:cubicBezTo>
                  <a:pt x="5198" y="18057"/>
                  <a:pt x="5136" y="18155"/>
                  <a:pt x="5136" y="18275"/>
                </a:cubicBezTo>
                <a:cubicBezTo>
                  <a:pt x="5136" y="18395"/>
                  <a:pt x="5198" y="18493"/>
                  <a:pt x="5274" y="18493"/>
                </a:cubicBezTo>
                <a:cubicBezTo>
                  <a:pt x="5351" y="18493"/>
                  <a:pt x="5412" y="18395"/>
                  <a:pt x="5412" y="18275"/>
                </a:cubicBezTo>
                <a:cubicBezTo>
                  <a:pt x="5412" y="18155"/>
                  <a:pt x="5351" y="18057"/>
                  <a:pt x="5274" y="18057"/>
                </a:cubicBezTo>
                <a:close/>
                <a:moveTo>
                  <a:pt x="5685" y="18057"/>
                </a:moveTo>
                <a:cubicBezTo>
                  <a:pt x="5609" y="18057"/>
                  <a:pt x="5547" y="18155"/>
                  <a:pt x="5547" y="18275"/>
                </a:cubicBezTo>
                <a:cubicBezTo>
                  <a:pt x="5547" y="18395"/>
                  <a:pt x="5609" y="18493"/>
                  <a:pt x="5685" y="18493"/>
                </a:cubicBezTo>
                <a:cubicBezTo>
                  <a:pt x="5762" y="18493"/>
                  <a:pt x="5823" y="18395"/>
                  <a:pt x="5823" y="18275"/>
                </a:cubicBezTo>
                <a:cubicBezTo>
                  <a:pt x="5823" y="18155"/>
                  <a:pt x="5762" y="18057"/>
                  <a:pt x="5685" y="18057"/>
                </a:cubicBezTo>
                <a:close/>
                <a:moveTo>
                  <a:pt x="6055" y="18057"/>
                </a:moveTo>
                <a:cubicBezTo>
                  <a:pt x="5979" y="18057"/>
                  <a:pt x="5916" y="18155"/>
                  <a:pt x="5916" y="18275"/>
                </a:cubicBezTo>
                <a:cubicBezTo>
                  <a:pt x="5916" y="18395"/>
                  <a:pt x="5979" y="18491"/>
                  <a:pt x="6055" y="18491"/>
                </a:cubicBezTo>
                <a:cubicBezTo>
                  <a:pt x="6131" y="18491"/>
                  <a:pt x="6193" y="18395"/>
                  <a:pt x="6193" y="18275"/>
                </a:cubicBezTo>
                <a:cubicBezTo>
                  <a:pt x="6193" y="18155"/>
                  <a:pt x="6131" y="18057"/>
                  <a:pt x="6055" y="18057"/>
                </a:cubicBezTo>
                <a:close/>
                <a:moveTo>
                  <a:pt x="7247" y="18057"/>
                </a:moveTo>
                <a:cubicBezTo>
                  <a:pt x="7170" y="18057"/>
                  <a:pt x="7108" y="18155"/>
                  <a:pt x="7108" y="18275"/>
                </a:cubicBezTo>
                <a:cubicBezTo>
                  <a:pt x="7108" y="18395"/>
                  <a:pt x="7170" y="18491"/>
                  <a:pt x="7247" y="18491"/>
                </a:cubicBezTo>
                <a:cubicBezTo>
                  <a:pt x="7323" y="18491"/>
                  <a:pt x="7384" y="18395"/>
                  <a:pt x="7384" y="18275"/>
                </a:cubicBezTo>
                <a:cubicBezTo>
                  <a:pt x="7384" y="18155"/>
                  <a:pt x="7323" y="18057"/>
                  <a:pt x="7247" y="18057"/>
                </a:cubicBezTo>
                <a:close/>
                <a:moveTo>
                  <a:pt x="7575" y="18057"/>
                </a:moveTo>
                <a:cubicBezTo>
                  <a:pt x="7499" y="18057"/>
                  <a:pt x="7437" y="18155"/>
                  <a:pt x="7437" y="18275"/>
                </a:cubicBezTo>
                <a:cubicBezTo>
                  <a:pt x="7437" y="18395"/>
                  <a:pt x="7499" y="18491"/>
                  <a:pt x="7575" y="18491"/>
                </a:cubicBezTo>
                <a:cubicBezTo>
                  <a:pt x="7652" y="18491"/>
                  <a:pt x="7713" y="18395"/>
                  <a:pt x="7713" y="18275"/>
                </a:cubicBezTo>
                <a:cubicBezTo>
                  <a:pt x="7713" y="18155"/>
                  <a:pt x="7652" y="18057"/>
                  <a:pt x="7575" y="18057"/>
                </a:cubicBezTo>
                <a:close/>
                <a:moveTo>
                  <a:pt x="10369" y="18057"/>
                </a:moveTo>
                <a:cubicBezTo>
                  <a:pt x="10293" y="18057"/>
                  <a:pt x="10231" y="18155"/>
                  <a:pt x="10231" y="18275"/>
                </a:cubicBezTo>
                <a:cubicBezTo>
                  <a:pt x="10231" y="18396"/>
                  <a:pt x="10293" y="18491"/>
                  <a:pt x="10369" y="18491"/>
                </a:cubicBezTo>
                <a:cubicBezTo>
                  <a:pt x="10446" y="18491"/>
                  <a:pt x="10507" y="18396"/>
                  <a:pt x="10507" y="18275"/>
                </a:cubicBezTo>
                <a:cubicBezTo>
                  <a:pt x="10507" y="18155"/>
                  <a:pt x="10446" y="18057"/>
                  <a:pt x="10369" y="18057"/>
                </a:cubicBezTo>
                <a:close/>
                <a:moveTo>
                  <a:pt x="5274" y="18704"/>
                </a:moveTo>
                <a:cubicBezTo>
                  <a:pt x="5198" y="18704"/>
                  <a:pt x="5136" y="18802"/>
                  <a:pt x="5136" y="18922"/>
                </a:cubicBezTo>
                <a:cubicBezTo>
                  <a:pt x="5136" y="19042"/>
                  <a:pt x="5198" y="19139"/>
                  <a:pt x="5274" y="19139"/>
                </a:cubicBezTo>
                <a:cubicBezTo>
                  <a:pt x="5351" y="19139"/>
                  <a:pt x="5412" y="19042"/>
                  <a:pt x="5412" y="18922"/>
                </a:cubicBezTo>
                <a:cubicBezTo>
                  <a:pt x="5412" y="18802"/>
                  <a:pt x="5351" y="18704"/>
                  <a:pt x="5274" y="18704"/>
                </a:cubicBezTo>
                <a:close/>
                <a:moveTo>
                  <a:pt x="5685" y="18704"/>
                </a:moveTo>
                <a:cubicBezTo>
                  <a:pt x="5609" y="18704"/>
                  <a:pt x="5547" y="18802"/>
                  <a:pt x="5547" y="18922"/>
                </a:cubicBezTo>
                <a:cubicBezTo>
                  <a:pt x="5547" y="19042"/>
                  <a:pt x="5609" y="19139"/>
                  <a:pt x="5685" y="19139"/>
                </a:cubicBezTo>
                <a:cubicBezTo>
                  <a:pt x="5762" y="19139"/>
                  <a:pt x="5823" y="19042"/>
                  <a:pt x="5823" y="18922"/>
                </a:cubicBezTo>
                <a:cubicBezTo>
                  <a:pt x="5823" y="18802"/>
                  <a:pt x="5762" y="18704"/>
                  <a:pt x="5685" y="18704"/>
                </a:cubicBezTo>
                <a:close/>
                <a:moveTo>
                  <a:pt x="6055" y="18704"/>
                </a:moveTo>
                <a:cubicBezTo>
                  <a:pt x="5979" y="18704"/>
                  <a:pt x="5916" y="18802"/>
                  <a:pt x="5916" y="18922"/>
                </a:cubicBezTo>
                <a:cubicBezTo>
                  <a:pt x="5916" y="19043"/>
                  <a:pt x="5979" y="19139"/>
                  <a:pt x="6055" y="19139"/>
                </a:cubicBezTo>
                <a:cubicBezTo>
                  <a:pt x="6131" y="19139"/>
                  <a:pt x="6193" y="19043"/>
                  <a:pt x="6193" y="18922"/>
                </a:cubicBezTo>
                <a:cubicBezTo>
                  <a:pt x="6193" y="18802"/>
                  <a:pt x="6131" y="18704"/>
                  <a:pt x="6055" y="18704"/>
                </a:cubicBezTo>
                <a:close/>
                <a:moveTo>
                  <a:pt x="6425" y="18704"/>
                </a:moveTo>
                <a:cubicBezTo>
                  <a:pt x="6349" y="18704"/>
                  <a:pt x="6286" y="18802"/>
                  <a:pt x="6286" y="18922"/>
                </a:cubicBezTo>
                <a:cubicBezTo>
                  <a:pt x="6286" y="19043"/>
                  <a:pt x="6349" y="19139"/>
                  <a:pt x="6425" y="19139"/>
                </a:cubicBezTo>
                <a:cubicBezTo>
                  <a:pt x="6501" y="19139"/>
                  <a:pt x="6562" y="19043"/>
                  <a:pt x="6562" y="18922"/>
                </a:cubicBezTo>
                <a:cubicBezTo>
                  <a:pt x="6562" y="18802"/>
                  <a:pt x="6501" y="18704"/>
                  <a:pt x="6425" y="18704"/>
                </a:cubicBezTo>
                <a:close/>
                <a:moveTo>
                  <a:pt x="6836" y="18704"/>
                </a:moveTo>
                <a:cubicBezTo>
                  <a:pt x="6759" y="18704"/>
                  <a:pt x="6697" y="18802"/>
                  <a:pt x="6697" y="18922"/>
                </a:cubicBezTo>
                <a:cubicBezTo>
                  <a:pt x="6697" y="19043"/>
                  <a:pt x="6759" y="19139"/>
                  <a:pt x="6836" y="19139"/>
                </a:cubicBezTo>
                <a:cubicBezTo>
                  <a:pt x="6912" y="19139"/>
                  <a:pt x="6973" y="19043"/>
                  <a:pt x="6973" y="18922"/>
                </a:cubicBezTo>
                <a:cubicBezTo>
                  <a:pt x="6973" y="18802"/>
                  <a:pt x="6912" y="18704"/>
                  <a:pt x="6836" y="18704"/>
                </a:cubicBezTo>
                <a:close/>
                <a:moveTo>
                  <a:pt x="7247" y="18704"/>
                </a:moveTo>
                <a:cubicBezTo>
                  <a:pt x="7170" y="18704"/>
                  <a:pt x="7108" y="18802"/>
                  <a:pt x="7108" y="18922"/>
                </a:cubicBezTo>
                <a:cubicBezTo>
                  <a:pt x="7108" y="19043"/>
                  <a:pt x="7170" y="19139"/>
                  <a:pt x="7247" y="19139"/>
                </a:cubicBezTo>
                <a:cubicBezTo>
                  <a:pt x="7323" y="19139"/>
                  <a:pt x="7384" y="19043"/>
                  <a:pt x="7384" y="18922"/>
                </a:cubicBezTo>
                <a:cubicBezTo>
                  <a:pt x="7384" y="18802"/>
                  <a:pt x="7323" y="18704"/>
                  <a:pt x="7247" y="18704"/>
                </a:cubicBezTo>
                <a:close/>
                <a:moveTo>
                  <a:pt x="6466" y="19351"/>
                </a:moveTo>
                <a:cubicBezTo>
                  <a:pt x="6390" y="19351"/>
                  <a:pt x="6327" y="19450"/>
                  <a:pt x="6327" y="19569"/>
                </a:cubicBezTo>
                <a:cubicBezTo>
                  <a:pt x="6327" y="19690"/>
                  <a:pt x="6390" y="19786"/>
                  <a:pt x="6466" y="19786"/>
                </a:cubicBezTo>
                <a:cubicBezTo>
                  <a:pt x="6542" y="19786"/>
                  <a:pt x="6603" y="19690"/>
                  <a:pt x="6603" y="19569"/>
                </a:cubicBezTo>
                <a:cubicBezTo>
                  <a:pt x="6603" y="19450"/>
                  <a:pt x="6542" y="19351"/>
                  <a:pt x="6466" y="19351"/>
                </a:cubicBezTo>
                <a:close/>
                <a:moveTo>
                  <a:pt x="6836" y="19351"/>
                </a:moveTo>
                <a:cubicBezTo>
                  <a:pt x="6759" y="19351"/>
                  <a:pt x="6697" y="19450"/>
                  <a:pt x="6697" y="19569"/>
                </a:cubicBezTo>
                <a:cubicBezTo>
                  <a:pt x="6697" y="19690"/>
                  <a:pt x="6759" y="19786"/>
                  <a:pt x="6836" y="19786"/>
                </a:cubicBezTo>
                <a:cubicBezTo>
                  <a:pt x="6912" y="19786"/>
                  <a:pt x="6973" y="19690"/>
                  <a:pt x="6973" y="19569"/>
                </a:cubicBezTo>
                <a:cubicBezTo>
                  <a:pt x="6973" y="19450"/>
                  <a:pt x="6912" y="19351"/>
                  <a:pt x="6836" y="19351"/>
                </a:cubicBezTo>
                <a:close/>
                <a:moveTo>
                  <a:pt x="7247" y="19351"/>
                </a:moveTo>
                <a:cubicBezTo>
                  <a:pt x="7170" y="19351"/>
                  <a:pt x="7108" y="19450"/>
                  <a:pt x="7108" y="19569"/>
                </a:cubicBezTo>
                <a:cubicBezTo>
                  <a:pt x="7108" y="19690"/>
                  <a:pt x="7170" y="19786"/>
                  <a:pt x="7247" y="19786"/>
                </a:cubicBezTo>
                <a:cubicBezTo>
                  <a:pt x="7323" y="19786"/>
                  <a:pt x="7384" y="19690"/>
                  <a:pt x="7384" y="19569"/>
                </a:cubicBezTo>
                <a:cubicBezTo>
                  <a:pt x="7384" y="19450"/>
                  <a:pt x="7323" y="19351"/>
                  <a:pt x="7247" y="19351"/>
                </a:cubicBezTo>
                <a:close/>
                <a:moveTo>
                  <a:pt x="7658" y="19351"/>
                </a:moveTo>
                <a:cubicBezTo>
                  <a:pt x="7581" y="19351"/>
                  <a:pt x="7519" y="19450"/>
                  <a:pt x="7519" y="19569"/>
                </a:cubicBezTo>
                <a:cubicBezTo>
                  <a:pt x="7519" y="19690"/>
                  <a:pt x="7581" y="19786"/>
                  <a:pt x="7658" y="19786"/>
                </a:cubicBezTo>
                <a:cubicBezTo>
                  <a:pt x="7734" y="19786"/>
                  <a:pt x="7795" y="19690"/>
                  <a:pt x="7795" y="19569"/>
                </a:cubicBezTo>
                <a:cubicBezTo>
                  <a:pt x="7795" y="19450"/>
                  <a:pt x="7734" y="19351"/>
                  <a:pt x="7658" y="19351"/>
                </a:cubicBezTo>
                <a:close/>
                <a:moveTo>
                  <a:pt x="8027" y="19351"/>
                </a:moveTo>
                <a:cubicBezTo>
                  <a:pt x="7951" y="19351"/>
                  <a:pt x="7889" y="19450"/>
                  <a:pt x="7889" y="19569"/>
                </a:cubicBezTo>
                <a:cubicBezTo>
                  <a:pt x="7889" y="19690"/>
                  <a:pt x="7951" y="19786"/>
                  <a:pt x="8027" y="19786"/>
                </a:cubicBezTo>
                <a:cubicBezTo>
                  <a:pt x="8104" y="19786"/>
                  <a:pt x="8165" y="19690"/>
                  <a:pt x="8165" y="19569"/>
                </a:cubicBezTo>
                <a:cubicBezTo>
                  <a:pt x="8165" y="19450"/>
                  <a:pt x="8104" y="19351"/>
                  <a:pt x="8027" y="19351"/>
                </a:cubicBezTo>
                <a:close/>
                <a:moveTo>
                  <a:pt x="6836" y="19933"/>
                </a:moveTo>
                <a:cubicBezTo>
                  <a:pt x="6759" y="19933"/>
                  <a:pt x="6697" y="20032"/>
                  <a:pt x="6697" y="20152"/>
                </a:cubicBezTo>
                <a:cubicBezTo>
                  <a:pt x="6697" y="20272"/>
                  <a:pt x="6759" y="20368"/>
                  <a:pt x="6836" y="20368"/>
                </a:cubicBezTo>
                <a:cubicBezTo>
                  <a:pt x="6912" y="20368"/>
                  <a:pt x="6973" y="20272"/>
                  <a:pt x="6973" y="20152"/>
                </a:cubicBezTo>
                <a:cubicBezTo>
                  <a:pt x="6973" y="20032"/>
                  <a:pt x="6912" y="19933"/>
                  <a:pt x="6836" y="19933"/>
                </a:cubicBezTo>
                <a:close/>
                <a:moveTo>
                  <a:pt x="7247" y="19933"/>
                </a:moveTo>
                <a:cubicBezTo>
                  <a:pt x="7170" y="19933"/>
                  <a:pt x="7108" y="20032"/>
                  <a:pt x="7108" y="20152"/>
                </a:cubicBezTo>
                <a:cubicBezTo>
                  <a:pt x="7108" y="20272"/>
                  <a:pt x="7170" y="20368"/>
                  <a:pt x="7247" y="20368"/>
                </a:cubicBezTo>
                <a:cubicBezTo>
                  <a:pt x="7323" y="20368"/>
                  <a:pt x="7384" y="20272"/>
                  <a:pt x="7384" y="20152"/>
                </a:cubicBezTo>
                <a:cubicBezTo>
                  <a:pt x="7384" y="20032"/>
                  <a:pt x="7323" y="19933"/>
                  <a:pt x="7247" y="19933"/>
                </a:cubicBezTo>
                <a:close/>
                <a:moveTo>
                  <a:pt x="7658" y="19933"/>
                </a:moveTo>
                <a:cubicBezTo>
                  <a:pt x="7581" y="19933"/>
                  <a:pt x="7519" y="20032"/>
                  <a:pt x="7519" y="20152"/>
                </a:cubicBezTo>
                <a:cubicBezTo>
                  <a:pt x="7519" y="20272"/>
                  <a:pt x="7581" y="20368"/>
                  <a:pt x="7658" y="20368"/>
                </a:cubicBezTo>
                <a:cubicBezTo>
                  <a:pt x="7734" y="20368"/>
                  <a:pt x="7795" y="20272"/>
                  <a:pt x="7795" y="20152"/>
                </a:cubicBezTo>
                <a:cubicBezTo>
                  <a:pt x="7795" y="20032"/>
                  <a:pt x="7734" y="19933"/>
                  <a:pt x="7658" y="19933"/>
                </a:cubicBezTo>
                <a:close/>
                <a:moveTo>
                  <a:pt x="8027" y="19933"/>
                </a:moveTo>
                <a:cubicBezTo>
                  <a:pt x="7951" y="19933"/>
                  <a:pt x="7889" y="20032"/>
                  <a:pt x="7889" y="20152"/>
                </a:cubicBezTo>
                <a:cubicBezTo>
                  <a:pt x="7889" y="20272"/>
                  <a:pt x="7951" y="20368"/>
                  <a:pt x="8027" y="20368"/>
                </a:cubicBezTo>
                <a:cubicBezTo>
                  <a:pt x="8104" y="20368"/>
                  <a:pt x="8165" y="20272"/>
                  <a:pt x="8165" y="20152"/>
                </a:cubicBezTo>
                <a:cubicBezTo>
                  <a:pt x="8165" y="20032"/>
                  <a:pt x="8104" y="19933"/>
                  <a:pt x="8027" y="19933"/>
                </a:cubicBezTo>
                <a:close/>
                <a:moveTo>
                  <a:pt x="7658" y="20516"/>
                </a:moveTo>
                <a:cubicBezTo>
                  <a:pt x="7581" y="20516"/>
                  <a:pt x="7519" y="20614"/>
                  <a:pt x="7519" y="20734"/>
                </a:cubicBezTo>
                <a:cubicBezTo>
                  <a:pt x="7519" y="20854"/>
                  <a:pt x="7581" y="20951"/>
                  <a:pt x="7658" y="20951"/>
                </a:cubicBezTo>
                <a:cubicBezTo>
                  <a:pt x="7734" y="20951"/>
                  <a:pt x="7795" y="20854"/>
                  <a:pt x="7795" y="20734"/>
                </a:cubicBezTo>
                <a:cubicBezTo>
                  <a:pt x="7795" y="20614"/>
                  <a:pt x="7734" y="20516"/>
                  <a:pt x="7658" y="20516"/>
                </a:cubicBezTo>
                <a:close/>
                <a:moveTo>
                  <a:pt x="8027" y="20516"/>
                </a:moveTo>
                <a:cubicBezTo>
                  <a:pt x="7951" y="20516"/>
                  <a:pt x="7889" y="20614"/>
                  <a:pt x="7889" y="20734"/>
                </a:cubicBezTo>
                <a:cubicBezTo>
                  <a:pt x="7889" y="20854"/>
                  <a:pt x="7951" y="20951"/>
                  <a:pt x="8027" y="20951"/>
                </a:cubicBezTo>
                <a:cubicBezTo>
                  <a:pt x="8104" y="20951"/>
                  <a:pt x="8165" y="20854"/>
                  <a:pt x="8165" y="20734"/>
                </a:cubicBezTo>
                <a:cubicBezTo>
                  <a:pt x="8165" y="20614"/>
                  <a:pt x="8104" y="20516"/>
                  <a:pt x="8027" y="20516"/>
                </a:cubicBezTo>
                <a:close/>
                <a:moveTo>
                  <a:pt x="8027" y="21163"/>
                </a:moveTo>
                <a:cubicBezTo>
                  <a:pt x="7951" y="21163"/>
                  <a:pt x="7889" y="21261"/>
                  <a:pt x="7889" y="21382"/>
                </a:cubicBezTo>
                <a:cubicBezTo>
                  <a:pt x="7889" y="21502"/>
                  <a:pt x="7951" y="21600"/>
                  <a:pt x="8027" y="21600"/>
                </a:cubicBezTo>
                <a:cubicBezTo>
                  <a:pt x="8104" y="21600"/>
                  <a:pt x="8165" y="21502"/>
                  <a:pt x="8165" y="21382"/>
                </a:cubicBezTo>
                <a:cubicBezTo>
                  <a:pt x="8165" y="21261"/>
                  <a:pt x="8104" y="21163"/>
                  <a:pt x="8027" y="21163"/>
                </a:cubicBezTo>
                <a:close/>
              </a:path>
            </a:pathLst>
          </a:custGeom>
          <a:solidFill>
            <a:schemeClr val="tx2">
              <a:alpha val="72000"/>
            </a:schemeClr>
          </a:solidFill>
          <a:ln>
            <a:noFill/>
          </a:ln>
        </p:spPr>
        <p:txBody>
          <a:bodyPr spcFirstLastPara="1" wrap="square" lIns="19050" tIns="19050" rIns="19050" bIns="1905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10" name="Google Shape;4236;p29">
            <a:extLst>
              <a:ext uri="{FF2B5EF4-FFF2-40B4-BE49-F238E27FC236}">
                <a16:creationId xmlns:a16="http://schemas.microsoft.com/office/drawing/2014/main" id="{5C69377B-1E01-98D6-2695-7D91041F3DC8}"/>
              </a:ext>
            </a:extLst>
          </p:cNvPr>
          <p:cNvSpPr/>
          <p:nvPr/>
        </p:nvSpPr>
        <p:spPr>
          <a:xfrm>
            <a:off x="2520563" y="3691572"/>
            <a:ext cx="1725335" cy="2684485"/>
          </a:xfrm>
          <a:custGeom>
            <a:avLst/>
            <a:gdLst/>
            <a:ahLst/>
            <a:cxnLst/>
            <a:rect l="l" t="t" r="r" b="b"/>
            <a:pathLst>
              <a:path w="21600" h="21600" extrusionOk="0">
                <a:moveTo>
                  <a:pt x="4282" y="0"/>
                </a:moveTo>
                <a:cubicBezTo>
                  <a:pt x="4090" y="0"/>
                  <a:pt x="3933" y="101"/>
                  <a:pt x="3933" y="224"/>
                </a:cubicBezTo>
                <a:cubicBezTo>
                  <a:pt x="3933" y="348"/>
                  <a:pt x="4090" y="447"/>
                  <a:pt x="4282" y="447"/>
                </a:cubicBezTo>
                <a:cubicBezTo>
                  <a:pt x="4474" y="447"/>
                  <a:pt x="4628" y="348"/>
                  <a:pt x="4628" y="224"/>
                </a:cubicBezTo>
                <a:cubicBezTo>
                  <a:pt x="4628" y="101"/>
                  <a:pt x="4474" y="0"/>
                  <a:pt x="4282" y="0"/>
                </a:cubicBezTo>
                <a:close/>
                <a:moveTo>
                  <a:pt x="6352" y="0"/>
                </a:moveTo>
                <a:cubicBezTo>
                  <a:pt x="6160" y="0"/>
                  <a:pt x="6002" y="101"/>
                  <a:pt x="6002" y="224"/>
                </a:cubicBezTo>
                <a:cubicBezTo>
                  <a:pt x="6002" y="348"/>
                  <a:pt x="6160" y="447"/>
                  <a:pt x="6352" y="447"/>
                </a:cubicBezTo>
                <a:cubicBezTo>
                  <a:pt x="6544" y="447"/>
                  <a:pt x="6698" y="348"/>
                  <a:pt x="6698" y="224"/>
                </a:cubicBezTo>
                <a:cubicBezTo>
                  <a:pt x="6698" y="101"/>
                  <a:pt x="6544" y="0"/>
                  <a:pt x="6352" y="0"/>
                </a:cubicBezTo>
                <a:close/>
                <a:moveTo>
                  <a:pt x="3247" y="665"/>
                </a:moveTo>
                <a:cubicBezTo>
                  <a:pt x="3055" y="665"/>
                  <a:pt x="2898" y="766"/>
                  <a:pt x="2898" y="890"/>
                </a:cubicBezTo>
                <a:cubicBezTo>
                  <a:pt x="2898" y="1013"/>
                  <a:pt x="3055" y="1114"/>
                  <a:pt x="3247" y="1114"/>
                </a:cubicBezTo>
                <a:cubicBezTo>
                  <a:pt x="3439" y="1114"/>
                  <a:pt x="3593" y="1013"/>
                  <a:pt x="3593" y="890"/>
                </a:cubicBezTo>
                <a:cubicBezTo>
                  <a:pt x="3593" y="766"/>
                  <a:pt x="3439" y="665"/>
                  <a:pt x="3247" y="665"/>
                </a:cubicBezTo>
                <a:close/>
                <a:moveTo>
                  <a:pt x="4282" y="665"/>
                </a:moveTo>
                <a:cubicBezTo>
                  <a:pt x="4090" y="665"/>
                  <a:pt x="3933" y="766"/>
                  <a:pt x="3933" y="890"/>
                </a:cubicBezTo>
                <a:cubicBezTo>
                  <a:pt x="3933" y="1013"/>
                  <a:pt x="4090" y="1114"/>
                  <a:pt x="4282" y="1114"/>
                </a:cubicBezTo>
                <a:cubicBezTo>
                  <a:pt x="4474" y="1114"/>
                  <a:pt x="4628" y="1013"/>
                  <a:pt x="4628" y="890"/>
                </a:cubicBezTo>
                <a:cubicBezTo>
                  <a:pt x="4628" y="766"/>
                  <a:pt x="4474" y="665"/>
                  <a:pt x="4282" y="665"/>
                </a:cubicBezTo>
                <a:close/>
                <a:moveTo>
                  <a:pt x="5317" y="665"/>
                </a:moveTo>
                <a:cubicBezTo>
                  <a:pt x="5125" y="665"/>
                  <a:pt x="4967" y="766"/>
                  <a:pt x="4967" y="890"/>
                </a:cubicBezTo>
                <a:cubicBezTo>
                  <a:pt x="4967" y="1013"/>
                  <a:pt x="5125" y="1114"/>
                  <a:pt x="5317" y="1114"/>
                </a:cubicBezTo>
                <a:cubicBezTo>
                  <a:pt x="5509" y="1114"/>
                  <a:pt x="5663" y="1013"/>
                  <a:pt x="5663" y="890"/>
                </a:cubicBezTo>
                <a:cubicBezTo>
                  <a:pt x="5663" y="766"/>
                  <a:pt x="5509" y="665"/>
                  <a:pt x="5317" y="665"/>
                </a:cubicBezTo>
                <a:close/>
                <a:moveTo>
                  <a:pt x="6352" y="665"/>
                </a:moveTo>
                <a:cubicBezTo>
                  <a:pt x="6160" y="665"/>
                  <a:pt x="6002" y="766"/>
                  <a:pt x="6002" y="890"/>
                </a:cubicBezTo>
                <a:cubicBezTo>
                  <a:pt x="6002" y="1013"/>
                  <a:pt x="6160" y="1114"/>
                  <a:pt x="6352" y="1114"/>
                </a:cubicBezTo>
                <a:cubicBezTo>
                  <a:pt x="6544" y="1114"/>
                  <a:pt x="6698" y="1013"/>
                  <a:pt x="6698" y="890"/>
                </a:cubicBezTo>
                <a:cubicBezTo>
                  <a:pt x="6698" y="766"/>
                  <a:pt x="6544" y="665"/>
                  <a:pt x="6352" y="665"/>
                </a:cubicBezTo>
                <a:close/>
                <a:moveTo>
                  <a:pt x="7283" y="665"/>
                </a:moveTo>
                <a:cubicBezTo>
                  <a:pt x="7091" y="665"/>
                  <a:pt x="6934" y="766"/>
                  <a:pt x="6934" y="890"/>
                </a:cubicBezTo>
                <a:cubicBezTo>
                  <a:pt x="6934" y="1013"/>
                  <a:pt x="7091" y="1114"/>
                  <a:pt x="7283" y="1114"/>
                </a:cubicBezTo>
                <a:cubicBezTo>
                  <a:pt x="7475" y="1114"/>
                  <a:pt x="7629" y="1013"/>
                  <a:pt x="7629" y="890"/>
                </a:cubicBezTo>
                <a:cubicBezTo>
                  <a:pt x="7629" y="766"/>
                  <a:pt x="7475" y="665"/>
                  <a:pt x="7283" y="665"/>
                </a:cubicBezTo>
                <a:close/>
                <a:moveTo>
                  <a:pt x="8318" y="665"/>
                </a:moveTo>
                <a:cubicBezTo>
                  <a:pt x="8126" y="665"/>
                  <a:pt x="7969" y="766"/>
                  <a:pt x="7969" y="890"/>
                </a:cubicBezTo>
                <a:cubicBezTo>
                  <a:pt x="7969" y="1013"/>
                  <a:pt x="8126" y="1114"/>
                  <a:pt x="8318" y="1114"/>
                </a:cubicBezTo>
                <a:cubicBezTo>
                  <a:pt x="8510" y="1114"/>
                  <a:pt x="8664" y="1013"/>
                  <a:pt x="8664" y="890"/>
                </a:cubicBezTo>
                <a:cubicBezTo>
                  <a:pt x="8664" y="766"/>
                  <a:pt x="8510" y="665"/>
                  <a:pt x="8318" y="665"/>
                </a:cubicBezTo>
                <a:close/>
                <a:moveTo>
                  <a:pt x="9146" y="665"/>
                </a:moveTo>
                <a:cubicBezTo>
                  <a:pt x="8953" y="665"/>
                  <a:pt x="8797" y="766"/>
                  <a:pt x="8797" y="890"/>
                </a:cubicBezTo>
                <a:cubicBezTo>
                  <a:pt x="8797" y="1013"/>
                  <a:pt x="8953" y="1114"/>
                  <a:pt x="9146" y="1114"/>
                </a:cubicBezTo>
                <a:cubicBezTo>
                  <a:pt x="9338" y="1114"/>
                  <a:pt x="9492" y="1013"/>
                  <a:pt x="9492" y="890"/>
                </a:cubicBezTo>
                <a:cubicBezTo>
                  <a:pt x="9492" y="766"/>
                  <a:pt x="9338" y="665"/>
                  <a:pt x="9146" y="665"/>
                </a:cubicBezTo>
                <a:close/>
                <a:moveTo>
                  <a:pt x="349" y="1264"/>
                </a:moveTo>
                <a:cubicBezTo>
                  <a:pt x="157" y="1264"/>
                  <a:pt x="0" y="1364"/>
                  <a:pt x="0" y="1488"/>
                </a:cubicBezTo>
                <a:cubicBezTo>
                  <a:pt x="0" y="1611"/>
                  <a:pt x="157" y="1711"/>
                  <a:pt x="349" y="1711"/>
                </a:cubicBezTo>
                <a:cubicBezTo>
                  <a:pt x="542" y="1711"/>
                  <a:pt x="695" y="1611"/>
                  <a:pt x="695" y="1488"/>
                </a:cubicBezTo>
                <a:cubicBezTo>
                  <a:pt x="695" y="1364"/>
                  <a:pt x="542" y="1264"/>
                  <a:pt x="349" y="1264"/>
                </a:cubicBezTo>
                <a:close/>
                <a:moveTo>
                  <a:pt x="1384" y="1264"/>
                </a:moveTo>
                <a:cubicBezTo>
                  <a:pt x="1192" y="1264"/>
                  <a:pt x="1035" y="1364"/>
                  <a:pt x="1035" y="1488"/>
                </a:cubicBezTo>
                <a:cubicBezTo>
                  <a:pt x="1035" y="1611"/>
                  <a:pt x="1192" y="1711"/>
                  <a:pt x="1384" y="1711"/>
                </a:cubicBezTo>
                <a:cubicBezTo>
                  <a:pt x="1576" y="1711"/>
                  <a:pt x="1730" y="1611"/>
                  <a:pt x="1730" y="1488"/>
                </a:cubicBezTo>
                <a:cubicBezTo>
                  <a:pt x="1730" y="1364"/>
                  <a:pt x="1576" y="1264"/>
                  <a:pt x="1384" y="1264"/>
                </a:cubicBezTo>
                <a:close/>
                <a:moveTo>
                  <a:pt x="2316" y="1264"/>
                </a:moveTo>
                <a:cubicBezTo>
                  <a:pt x="2123" y="1264"/>
                  <a:pt x="1966" y="1364"/>
                  <a:pt x="1966" y="1488"/>
                </a:cubicBezTo>
                <a:cubicBezTo>
                  <a:pt x="1966" y="1611"/>
                  <a:pt x="2123" y="1711"/>
                  <a:pt x="2316" y="1711"/>
                </a:cubicBezTo>
                <a:cubicBezTo>
                  <a:pt x="2508" y="1711"/>
                  <a:pt x="2662" y="1611"/>
                  <a:pt x="2662" y="1488"/>
                </a:cubicBezTo>
                <a:cubicBezTo>
                  <a:pt x="2662" y="1364"/>
                  <a:pt x="2508" y="1264"/>
                  <a:pt x="2316" y="1264"/>
                </a:cubicBezTo>
                <a:close/>
                <a:moveTo>
                  <a:pt x="3247" y="1264"/>
                </a:moveTo>
                <a:cubicBezTo>
                  <a:pt x="3055" y="1264"/>
                  <a:pt x="2898" y="1364"/>
                  <a:pt x="2898" y="1488"/>
                </a:cubicBezTo>
                <a:cubicBezTo>
                  <a:pt x="2898" y="1611"/>
                  <a:pt x="3055" y="1711"/>
                  <a:pt x="3247" y="1711"/>
                </a:cubicBezTo>
                <a:cubicBezTo>
                  <a:pt x="3439" y="1711"/>
                  <a:pt x="3593" y="1611"/>
                  <a:pt x="3593" y="1488"/>
                </a:cubicBezTo>
                <a:cubicBezTo>
                  <a:pt x="3593" y="1364"/>
                  <a:pt x="3439" y="1264"/>
                  <a:pt x="3247" y="1264"/>
                </a:cubicBezTo>
                <a:close/>
                <a:moveTo>
                  <a:pt x="4282" y="1264"/>
                </a:moveTo>
                <a:cubicBezTo>
                  <a:pt x="4090" y="1264"/>
                  <a:pt x="3933" y="1364"/>
                  <a:pt x="3933" y="1488"/>
                </a:cubicBezTo>
                <a:cubicBezTo>
                  <a:pt x="3933" y="1611"/>
                  <a:pt x="4090" y="1711"/>
                  <a:pt x="4282" y="1711"/>
                </a:cubicBezTo>
                <a:cubicBezTo>
                  <a:pt x="4474" y="1711"/>
                  <a:pt x="4628" y="1611"/>
                  <a:pt x="4628" y="1488"/>
                </a:cubicBezTo>
                <a:cubicBezTo>
                  <a:pt x="4628" y="1364"/>
                  <a:pt x="4474" y="1264"/>
                  <a:pt x="4282" y="1264"/>
                </a:cubicBezTo>
                <a:close/>
                <a:moveTo>
                  <a:pt x="5317" y="1264"/>
                </a:moveTo>
                <a:cubicBezTo>
                  <a:pt x="5125" y="1264"/>
                  <a:pt x="4967" y="1364"/>
                  <a:pt x="4967" y="1488"/>
                </a:cubicBezTo>
                <a:cubicBezTo>
                  <a:pt x="4967" y="1611"/>
                  <a:pt x="5125" y="1711"/>
                  <a:pt x="5317" y="1711"/>
                </a:cubicBezTo>
                <a:cubicBezTo>
                  <a:pt x="5509" y="1711"/>
                  <a:pt x="5663" y="1611"/>
                  <a:pt x="5663" y="1488"/>
                </a:cubicBezTo>
                <a:cubicBezTo>
                  <a:pt x="5663" y="1364"/>
                  <a:pt x="5509" y="1264"/>
                  <a:pt x="5317" y="1264"/>
                </a:cubicBezTo>
                <a:close/>
                <a:moveTo>
                  <a:pt x="6352" y="1264"/>
                </a:moveTo>
                <a:cubicBezTo>
                  <a:pt x="6160" y="1264"/>
                  <a:pt x="6002" y="1364"/>
                  <a:pt x="6002" y="1488"/>
                </a:cubicBezTo>
                <a:cubicBezTo>
                  <a:pt x="6002" y="1611"/>
                  <a:pt x="6160" y="1711"/>
                  <a:pt x="6352" y="1711"/>
                </a:cubicBezTo>
                <a:cubicBezTo>
                  <a:pt x="6544" y="1711"/>
                  <a:pt x="6698" y="1611"/>
                  <a:pt x="6698" y="1488"/>
                </a:cubicBezTo>
                <a:cubicBezTo>
                  <a:pt x="6698" y="1364"/>
                  <a:pt x="6544" y="1264"/>
                  <a:pt x="6352" y="1264"/>
                </a:cubicBezTo>
                <a:close/>
                <a:moveTo>
                  <a:pt x="7283" y="1264"/>
                </a:moveTo>
                <a:cubicBezTo>
                  <a:pt x="7091" y="1264"/>
                  <a:pt x="6934" y="1364"/>
                  <a:pt x="6934" y="1488"/>
                </a:cubicBezTo>
                <a:cubicBezTo>
                  <a:pt x="6934" y="1611"/>
                  <a:pt x="7091" y="1711"/>
                  <a:pt x="7283" y="1711"/>
                </a:cubicBezTo>
                <a:cubicBezTo>
                  <a:pt x="7475" y="1711"/>
                  <a:pt x="7629" y="1611"/>
                  <a:pt x="7629" y="1488"/>
                </a:cubicBezTo>
                <a:cubicBezTo>
                  <a:pt x="7629" y="1364"/>
                  <a:pt x="7475" y="1264"/>
                  <a:pt x="7283" y="1264"/>
                </a:cubicBezTo>
                <a:close/>
                <a:moveTo>
                  <a:pt x="8318" y="1264"/>
                </a:moveTo>
                <a:cubicBezTo>
                  <a:pt x="8126" y="1264"/>
                  <a:pt x="7969" y="1364"/>
                  <a:pt x="7969" y="1488"/>
                </a:cubicBezTo>
                <a:cubicBezTo>
                  <a:pt x="7969" y="1611"/>
                  <a:pt x="8126" y="1711"/>
                  <a:pt x="8318" y="1711"/>
                </a:cubicBezTo>
                <a:cubicBezTo>
                  <a:pt x="8510" y="1711"/>
                  <a:pt x="8664" y="1611"/>
                  <a:pt x="8664" y="1488"/>
                </a:cubicBezTo>
                <a:cubicBezTo>
                  <a:pt x="8664" y="1364"/>
                  <a:pt x="8510" y="1264"/>
                  <a:pt x="8318" y="1264"/>
                </a:cubicBezTo>
                <a:close/>
                <a:moveTo>
                  <a:pt x="9249" y="1330"/>
                </a:moveTo>
                <a:cubicBezTo>
                  <a:pt x="9057" y="1330"/>
                  <a:pt x="8900" y="1431"/>
                  <a:pt x="8900" y="1555"/>
                </a:cubicBezTo>
                <a:cubicBezTo>
                  <a:pt x="8900" y="1678"/>
                  <a:pt x="9057" y="1777"/>
                  <a:pt x="9249" y="1777"/>
                </a:cubicBezTo>
                <a:cubicBezTo>
                  <a:pt x="9441" y="1777"/>
                  <a:pt x="9595" y="1678"/>
                  <a:pt x="9595" y="1555"/>
                </a:cubicBezTo>
                <a:cubicBezTo>
                  <a:pt x="9595" y="1431"/>
                  <a:pt x="9441" y="1330"/>
                  <a:pt x="9249" y="1330"/>
                </a:cubicBezTo>
                <a:close/>
                <a:moveTo>
                  <a:pt x="10284" y="1330"/>
                </a:moveTo>
                <a:cubicBezTo>
                  <a:pt x="10092" y="1330"/>
                  <a:pt x="9935" y="1431"/>
                  <a:pt x="9935" y="1555"/>
                </a:cubicBezTo>
                <a:cubicBezTo>
                  <a:pt x="9935" y="1678"/>
                  <a:pt x="10092" y="1777"/>
                  <a:pt x="10284" y="1777"/>
                </a:cubicBezTo>
                <a:cubicBezTo>
                  <a:pt x="10477" y="1777"/>
                  <a:pt x="10630" y="1678"/>
                  <a:pt x="10630" y="1555"/>
                </a:cubicBezTo>
                <a:cubicBezTo>
                  <a:pt x="10630" y="1431"/>
                  <a:pt x="10477" y="1330"/>
                  <a:pt x="10284" y="1330"/>
                </a:cubicBezTo>
                <a:close/>
                <a:moveTo>
                  <a:pt x="2316" y="1929"/>
                </a:moveTo>
                <a:cubicBezTo>
                  <a:pt x="2123" y="1929"/>
                  <a:pt x="1966" y="2029"/>
                  <a:pt x="1966" y="2153"/>
                </a:cubicBezTo>
                <a:cubicBezTo>
                  <a:pt x="1966" y="2276"/>
                  <a:pt x="2123" y="2376"/>
                  <a:pt x="2316" y="2376"/>
                </a:cubicBezTo>
                <a:cubicBezTo>
                  <a:pt x="2508" y="2376"/>
                  <a:pt x="2662" y="2276"/>
                  <a:pt x="2662" y="2153"/>
                </a:cubicBezTo>
                <a:cubicBezTo>
                  <a:pt x="2662" y="2029"/>
                  <a:pt x="2508" y="1929"/>
                  <a:pt x="2316" y="1929"/>
                </a:cubicBezTo>
                <a:close/>
                <a:moveTo>
                  <a:pt x="3247" y="1929"/>
                </a:moveTo>
                <a:cubicBezTo>
                  <a:pt x="3055" y="1929"/>
                  <a:pt x="2898" y="2029"/>
                  <a:pt x="2898" y="2153"/>
                </a:cubicBezTo>
                <a:cubicBezTo>
                  <a:pt x="2898" y="2276"/>
                  <a:pt x="3055" y="2376"/>
                  <a:pt x="3247" y="2376"/>
                </a:cubicBezTo>
                <a:cubicBezTo>
                  <a:pt x="3439" y="2376"/>
                  <a:pt x="3593" y="2276"/>
                  <a:pt x="3593" y="2153"/>
                </a:cubicBezTo>
                <a:cubicBezTo>
                  <a:pt x="3593" y="2029"/>
                  <a:pt x="3439" y="1929"/>
                  <a:pt x="3247" y="1929"/>
                </a:cubicBezTo>
                <a:close/>
                <a:moveTo>
                  <a:pt x="4282" y="1929"/>
                </a:moveTo>
                <a:cubicBezTo>
                  <a:pt x="4090" y="1929"/>
                  <a:pt x="3933" y="2029"/>
                  <a:pt x="3933" y="2153"/>
                </a:cubicBezTo>
                <a:cubicBezTo>
                  <a:pt x="3933" y="2276"/>
                  <a:pt x="4090" y="2376"/>
                  <a:pt x="4282" y="2376"/>
                </a:cubicBezTo>
                <a:cubicBezTo>
                  <a:pt x="4474" y="2376"/>
                  <a:pt x="4628" y="2276"/>
                  <a:pt x="4628" y="2153"/>
                </a:cubicBezTo>
                <a:cubicBezTo>
                  <a:pt x="4628" y="2029"/>
                  <a:pt x="4474" y="1929"/>
                  <a:pt x="4282" y="1929"/>
                </a:cubicBezTo>
                <a:close/>
                <a:moveTo>
                  <a:pt x="5317" y="1929"/>
                </a:moveTo>
                <a:cubicBezTo>
                  <a:pt x="5125" y="1929"/>
                  <a:pt x="4967" y="2029"/>
                  <a:pt x="4967" y="2153"/>
                </a:cubicBezTo>
                <a:cubicBezTo>
                  <a:pt x="4967" y="2276"/>
                  <a:pt x="5125" y="2376"/>
                  <a:pt x="5317" y="2376"/>
                </a:cubicBezTo>
                <a:cubicBezTo>
                  <a:pt x="5509" y="2376"/>
                  <a:pt x="5663" y="2276"/>
                  <a:pt x="5663" y="2153"/>
                </a:cubicBezTo>
                <a:cubicBezTo>
                  <a:pt x="5663" y="2029"/>
                  <a:pt x="5509" y="1929"/>
                  <a:pt x="5317" y="1929"/>
                </a:cubicBezTo>
                <a:close/>
                <a:moveTo>
                  <a:pt x="6352" y="1929"/>
                </a:moveTo>
                <a:cubicBezTo>
                  <a:pt x="6160" y="1929"/>
                  <a:pt x="6002" y="2029"/>
                  <a:pt x="6002" y="2153"/>
                </a:cubicBezTo>
                <a:cubicBezTo>
                  <a:pt x="6002" y="2276"/>
                  <a:pt x="6160" y="2376"/>
                  <a:pt x="6352" y="2376"/>
                </a:cubicBezTo>
                <a:cubicBezTo>
                  <a:pt x="6544" y="2376"/>
                  <a:pt x="6698" y="2276"/>
                  <a:pt x="6698" y="2153"/>
                </a:cubicBezTo>
                <a:cubicBezTo>
                  <a:pt x="6698" y="2029"/>
                  <a:pt x="6544" y="1929"/>
                  <a:pt x="6352" y="1929"/>
                </a:cubicBezTo>
                <a:close/>
                <a:moveTo>
                  <a:pt x="7283" y="1929"/>
                </a:moveTo>
                <a:cubicBezTo>
                  <a:pt x="7091" y="1929"/>
                  <a:pt x="6934" y="2029"/>
                  <a:pt x="6934" y="2153"/>
                </a:cubicBezTo>
                <a:cubicBezTo>
                  <a:pt x="6934" y="2276"/>
                  <a:pt x="7091" y="2376"/>
                  <a:pt x="7283" y="2376"/>
                </a:cubicBezTo>
                <a:cubicBezTo>
                  <a:pt x="7475" y="2376"/>
                  <a:pt x="7629" y="2276"/>
                  <a:pt x="7629" y="2153"/>
                </a:cubicBezTo>
                <a:cubicBezTo>
                  <a:pt x="7629" y="2029"/>
                  <a:pt x="7475" y="1929"/>
                  <a:pt x="7283" y="1929"/>
                </a:cubicBezTo>
                <a:close/>
                <a:moveTo>
                  <a:pt x="8318" y="1929"/>
                </a:moveTo>
                <a:cubicBezTo>
                  <a:pt x="8126" y="1929"/>
                  <a:pt x="7969" y="2029"/>
                  <a:pt x="7969" y="2153"/>
                </a:cubicBezTo>
                <a:cubicBezTo>
                  <a:pt x="7969" y="2276"/>
                  <a:pt x="8126" y="2376"/>
                  <a:pt x="8318" y="2376"/>
                </a:cubicBezTo>
                <a:cubicBezTo>
                  <a:pt x="8510" y="2376"/>
                  <a:pt x="8664" y="2276"/>
                  <a:pt x="8664" y="2153"/>
                </a:cubicBezTo>
                <a:cubicBezTo>
                  <a:pt x="8664" y="2029"/>
                  <a:pt x="8510" y="1929"/>
                  <a:pt x="8318" y="1929"/>
                </a:cubicBezTo>
                <a:close/>
                <a:moveTo>
                  <a:pt x="9249" y="1929"/>
                </a:moveTo>
                <a:cubicBezTo>
                  <a:pt x="9057" y="1929"/>
                  <a:pt x="8900" y="2029"/>
                  <a:pt x="8900" y="2153"/>
                </a:cubicBezTo>
                <a:cubicBezTo>
                  <a:pt x="8900" y="2276"/>
                  <a:pt x="9057" y="2376"/>
                  <a:pt x="9249" y="2376"/>
                </a:cubicBezTo>
                <a:cubicBezTo>
                  <a:pt x="9441" y="2376"/>
                  <a:pt x="9595" y="2276"/>
                  <a:pt x="9595" y="2153"/>
                </a:cubicBezTo>
                <a:cubicBezTo>
                  <a:pt x="9595" y="2029"/>
                  <a:pt x="9441" y="1929"/>
                  <a:pt x="9249" y="1929"/>
                </a:cubicBezTo>
                <a:close/>
                <a:moveTo>
                  <a:pt x="10284" y="1929"/>
                </a:moveTo>
                <a:cubicBezTo>
                  <a:pt x="10092" y="1929"/>
                  <a:pt x="9935" y="2029"/>
                  <a:pt x="9935" y="2153"/>
                </a:cubicBezTo>
                <a:cubicBezTo>
                  <a:pt x="9935" y="2276"/>
                  <a:pt x="10092" y="2376"/>
                  <a:pt x="10284" y="2376"/>
                </a:cubicBezTo>
                <a:cubicBezTo>
                  <a:pt x="10477" y="2376"/>
                  <a:pt x="10630" y="2276"/>
                  <a:pt x="10630" y="2153"/>
                </a:cubicBezTo>
                <a:cubicBezTo>
                  <a:pt x="10630" y="2029"/>
                  <a:pt x="10477" y="1929"/>
                  <a:pt x="10284" y="1929"/>
                </a:cubicBezTo>
                <a:close/>
                <a:moveTo>
                  <a:pt x="11319" y="1929"/>
                </a:moveTo>
                <a:cubicBezTo>
                  <a:pt x="11127" y="1929"/>
                  <a:pt x="10970" y="2030"/>
                  <a:pt x="10970" y="2153"/>
                </a:cubicBezTo>
                <a:cubicBezTo>
                  <a:pt x="10970" y="2277"/>
                  <a:pt x="11127" y="2378"/>
                  <a:pt x="11319" y="2378"/>
                </a:cubicBezTo>
                <a:cubicBezTo>
                  <a:pt x="11511" y="2378"/>
                  <a:pt x="11665" y="2277"/>
                  <a:pt x="11665" y="2153"/>
                </a:cubicBezTo>
                <a:cubicBezTo>
                  <a:pt x="11665" y="2030"/>
                  <a:pt x="11511" y="1929"/>
                  <a:pt x="11319" y="1929"/>
                </a:cubicBezTo>
                <a:close/>
                <a:moveTo>
                  <a:pt x="12250" y="1929"/>
                </a:moveTo>
                <a:cubicBezTo>
                  <a:pt x="12058" y="1929"/>
                  <a:pt x="11901" y="2030"/>
                  <a:pt x="11901" y="2153"/>
                </a:cubicBezTo>
                <a:cubicBezTo>
                  <a:pt x="11901" y="2277"/>
                  <a:pt x="12058" y="2378"/>
                  <a:pt x="12250" y="2378"/>
                </a:cubicBezTo>
                <a:cubicBezTo>
                  <a:pt x="12443" y="2378"/>
                  <a:pt x="12597" y="2277"/>
                  <a:pt x="12596" y="2153"/>
                </a:cubicBezTo>
                <a:cubicBezTo>
                  <a:pt x="12596" y="2030"/>
                  <a:pt x="12443" y="1929"/>
                  <a:pt x="12250" y="1929"/>
                </a:cubicBezTo>
                <a:close/>
                <a:moveTo>
                  <a:pt x="13285" y="1929"/>
                </a:moveTo>
                <a:cubicBezTo>
                  <a:pt x="13093" y="1929"/>
                  <a:pt x="12936" y="2030"/>
                  <a:pt x="12936" y="2153"/>
                </a:cubicBezTo>
                <a:cubicBezTo>
                  <a:pt x="12936" y="2277"/>
                  <a:pt x="13093" y="2378"/>
                  <a:pt x="13285" y="2378"/>
                </a:cubicBezTo>
                <a:cubicBezTo>
                  <a:pt x="13477" y="2378"/>
                  <a:pt x="13631" y="2277"/>
                  <a:pt x="13631" y="2153"/>
                </a:cubicBezTo>
                <a:cubicBezTo>
                  <a:pt x="13631" y="2030"/>
                  <a:pt x="13477" y="1929"/>
                  <a:pt x="13285" y="1929"/>
                </a:cubicBezTo>
                <a:close/>
                <a:moveTo>
                  <a:pt x="2316" y="2594"/>
                </a:moveTo>
                <a:cubicBezTo>
                  <a:pt x="2123" y="2594"/>
                  <a:pt x="1966" y="2695"/>
                  <a:pt x="1966" y="2818"/>
                </a:cubicBezTo>
                <a:cubicBezTo>
                  <a:pt x="1966" y="2942"/>
                  <a:pt x="2123" y="3041"/>
                  <a:pt x="2316" y="3041"/>
                </a:cubicBezTo>
                <a:cubicBezTo>
                  <a:pt x="2508" y="3041"/>
                  <a:pt x="2662" y="2942"/>
                  <a:pt x="2662" y="2818"/>
                </a:cubicBezTo>
                <a:cubicBezTo>
                  <a:pt x="2662" y="2695"/>
                  <a:pt x="2508" y="2594"/>
                  <a:pt x="2316" y="2594"/>
                </a:cubicBezTo>
                <a:close/>
                <a:moveTo>
                  <a:pt x="3247" y="2594"/>
                </a:moveTo>
                <a:cubicBezTo>
                  <a:pt x="3055" y="2594"/>
                  <a:pt x="2898" y="2695"/>
                  <a:pt x="2898" y="2818"/>
                </a:cubicBezTo>
                <a:cubicBezTo>
                  <a:pt x="2898" y="2942"/>
                  <a:pt x="3055" y="3041"/>
                  <a:pt x="3247" y="3041"/>
                </a:cubicBezTo>
                <a:cubicBezTo>
                  <a:pt x="3439" y="3041"/>
                  <a:pt x="3593" y="2942"/>
                  <a:pt x="3593" y="2818"/>
                </a:cubicBezTo>
                <a:cubicBezTo>
                  <a:pt x="3593" y="2695"/>
                  <a:pt x="3439" y="2594"/>
                  <a:pt x="3247" y="2594"/>
                </a:cubicBezTo>
                <a:close/>
                <a:moveTo>
                  <a:pt x="4282" y="2594"/>
                </a:moveTo>
                <a:cubicBezTo>
                  <a:pt x="4090" y="2594"/>
                  <a:pt x="3933" y="2695"/>
                  <a:pt x="3933" y="2818"/>
                </a:cubicBezTo>
                <a:cubicBezTo>
                  <a:pt x="3933" y="2942"/>
                  <a:pt x="4090" y="3041"/>
                  <a:pt x="4282" y="3041"/>
                </a:cubicBezTo>
                <a:cubicBezTo>
                  <a:pt x="4474" y="3041"/>
                  <a:pt x="4628" y="2942"/>
                  <a:pt x="4628" y="2818"/>
                </a:cubicBezTo>
                <a:cubicBezTo>
                  <a:pt x="4628" y="2695"/>
                  <a:pt x="4474" y="2594"/>
                  <a:pt x="4282" y="2594"/>
                </a:cubicBezTo>
                <a:close/>
                <a:moveTo>
                  <a:pt x="5317" y="2594"/>
                </a:moveTo>
                <a:cubicBezTo>
                  <a:pt x="5125" y="2594"/>
                  <a:pt x="4967" y="2695"/>
                  <a:pt x="4967" y="2818"/>
                </a:cubicBezTo>
                <a:cubicBezTo>
                  <a:pt x="4967" y="2942"/>
                  <a:pt x="5125" y="3041"/>
                  <a:pt x="5317" y="3041"/>
                </a:cubicBezTo>
                <a:cubicBezTo>
                  <a:pt x="5509" y="3041"/>
                  <a:pt x="5663" y="2942"/>
                  <a:pt x="5663" y="2818"/>
                </a:cubicBezTo>
                <a:cubicBezTo>
                  <a:pt x="5663" y="2695"/>
                  <a:pt x="5509" y="2594"/>
                  <a:pt x="5317" y="2594"/>
                </a:cubicBezTo>
                <a:close/>
                <a:moveTo>
                  <a:pt x="6352" y="2594"/>
                </a:moveTo>
                <a:cubicBezTo>
                  <a:pt x="6160" y="2594"/>
                  <a:pt x="6002" y="2695"/>
                  <a:pt x="6002" y="2818"/>
                </a:cubicBezTo>
                <a:cubicBezTo>
                  <a:pt x="6002" y="2942"/>
                  <a:pt x="6160" y="3041"/>
                  <a:pt x="6352" y="3041"/>
                </a:cubicBezTo>
                <a:cubicBezTo>
                  <a:pt x="6544" y="3041"/>
                  <a:pt x="6698" y="2942"/>
                  <a:pt x="6698" y="2818"/>
                </a:cubicBezTo>
                <a:cubicBezTo>
                  <a:pt x="6698" y="2695"/>
                  <a:pt x="6544" y="2594"/>
                  <a:pt x="6352" y="2594"/>
                </a:cubicBezTo>
                <a:close/>
                <a:moveTo>
                  <a:pt x="7283" y="2594"/>
                </a:moveTo>
                <a:cubicBezTo>
                  <a:pt x="7091" y="2594"/>
                  <a:pt x="6934" y="2695"/>
                  <a:pt x="6934" y="2818"/>
                </a:cubicBezTo>
                <a:cubicBezTo>
                  <a:pt x="6934" y="2942"/>
                  <a:pt x="7091" y="3041"/>
                  <a:pt x="7283" y="3041"/>
                </a:cubicBezTo>
                <a:cubicBezTo>
                  <a:pt x="7475" y="3041"/>
                  <a:pt x="7629" y="2942"/>
                  <a:pt x="7629" y="2818"/>
                </a:cubicBezTo>
                <a:cubicBezTo>
                  <a:pt x="7629" y="2695"/>
                  <a:pt x="7475" y="2594"/>
                  <a:pt x="7283" y="2594"/>
                </a:cubicBezTo>
                <a:close/>
                <a:moveTo>
                  <a:pt x="8318" y="2594"/>
                </a:moveTo>
                <a:cubicBezTo>
                  <a:pt x="8126" y="2594"/>
                  <a:pt x="7969" y="2695"/>
                  <a:pt x="7969" y="2818"/>
                </a:cubicBezTo>
                <a:cubicBezTo>
                  <a:pt x="7969" y="2942"/>
                  <a:pt x="8126" y="3041"/>
                  <a:pt x="8318" y="3041"/>
                </a:cubicBezTo>
                <a:cubicBezTo>
                  <a:pt x="8510" y="3041"/>
                  <a:pt x="8664" y="2942"/>
                  <a:pt x="8664" y="2818"/>
                </a:cubicBezTo>
                <a:cubicBezTo>
                  <a:pt x="8664" y="2695"/>
                  <a:pt x="8510" y="2594"/>
                  <a:pt x="8318" y="2594"/>
                </a:cubicBezTo>
                <a:close/>
                <a:moveTo>
                  <a:pt x="9249" y="2594"/>
                </a:moveTo>
                <a:cubicBezTo>
                  <a:pt x="9057" y="2594"/>
                  <a:pt x="8900" y="2695"/>
                  <a:pt x="8900" y="2818"/>
                </a:cubicBezTo>
                <a:cubicBezTo>
                  <a:pt x="8900" y="2942"/>
                  <a:pt x="9057" y="3041"/>
                  <a:pt x="9249" y="3041"/>
                </a:cubicBezTo>
                <a:cubicBezTo>
                  <a:pt x="9441" y="3041"/>
                  <a:pt x="9595" y="2942"/>
                  <a:pt x="9595" y="2818"/>
                </a:cubicBezTo>
                <a:cubicBezTo>
                  <a:pt x="9595" y="2695"/>
                  <a:pt x="9441" y="2594"/>
                  <a:pt x="9249" y="2594"/>
                </a:cubicBezTo>
                <a:close/>
                <a:moveTo>
                  <a:pt x="10284" y="2594"/>
                </a:moveTo>
                <a:cubicBezTo>
                  <a:pt x="10092" y="2594"/>
                  <a:pt x="9935" y="2695"/>
                  <a:pt x="9935" y="2818"/>
                </a:cubicBezTo>
                <a:cubicBezTo>
                  <a:pt x="9935" y="2942"/>
                  <a:pt x="10092" y="3041"/>
                  <a:pt x="10284" y="3041"/>
                </a:cubicBezTo>
                <a:cubicBezTo>
                  <a:pt x="10477" y="3041"/>
                  <a:pt x="10630" y="2942"/>
                  <a:pt x="10630" y="2818"/>
                </a:cubicBezTo>
                <a:cubicBezTo>
                  <a:pt x="10630" y="2695"/>
                  <a:pt x="10477" y="2594"/>
                  <a:pt x="10284" y="2594"/>
                </a:cubicBezTo>
                <a:close/>
                <a:moveTo>
                  <a:pt x="11319" y="2594"/>
                </a:moveTo>
                <a:cubicBezTo>
                  <a:pt x="11127" y="2594"/>
                  <a:pt x="10970" y="2695"/>
                  <a:pt x="10970" y="2818"/>
                </a:cubicBezTo>
                <a:cubicBezTo>
                  <a:pt x="10970" y="2942"/>
                  <a:pt x="11127" y="3041"/>
                  <a:pt x="11319" y="3041"/>
                </a:cubicBezTo>
                <a:cubicBezTo>
                  <a:pt x="11511" y="3041"/>
                  <a:pt x="11665" y="2942"/>
                  <a:pt x="11665" y="2818"/>
                </a:cubicBezTo>
                <a:cubicBezTo>
                  <a:pt x="11665" y="2695"/>
                  <a:pt x="11511" y="2594"/>
                  <a:pt x="11319" y="2594"/>
                </a:cubicBezTo>
                <a:close/>
                <a:moveTo>
                  <a:pt x="12250" y="2594"/>
                </a:moveTo>
                <a:cubicBezTo>
                  <a:pt x="12058" y="2594"/>
                  <a:pt x="11901" y="2695"/>
                  <a:pt x="11901" y="2818"/>
                </a:cubicBezTo>
                <a:cubicBezTo>
                  <a:pt x="11901" y="2942"/>
                  <a:pt x="12058" y="3041"/>
                  <a:pt x="12250" y="3041"/>
                </a:cubicBezTo>
                <a:cubicBezTo>
                  <a:pt x="12443" y="3041"/>
                  <a:pt x="12597" y="2942"/>
                  <a:pt x="12596" y="2818"/>
                </a:cubicBezTo>
                <a:cubicBezTo>
                  <a:pt x="12596" y="2695"/>
                  <a:pt x="12443" y="2594"/>
                  <a:pt x="12250" y="2594"/>
                </a:cubicBezTo>
                <a:close/>
                <a:moveTo>
                  <a:pt x="13285" y="2594"/>
                </a:moveTo>
                <a:cubicBezTo>
                  <a:pt x="13093" y="2594"/>
                  <a:pt x="12936" y="2695"/>
                  <a:pt x="12936" y="2818"/>
                </a:cubicBezTo>
                <a:cubicBezTo>
                  <a:pt x="12936" y="2942"/>
                  <a:pt x="13093" y="3041"/>
                  <a:pt x="13285" y="3041"/>
                </a:cubicBezTo>
                <a:cubicBezTo>
                  <a:pt x="13477" y="3041"/>
                  <a:pt x="13631" y="2942"/>
                  <a:pt x="13631" y="2818"/>
                </a:cubicBezTo>
                <a:cubicBezTo>
                  <a:pt x="13631" y="2695"/>
                  <a:pt x="13477" y="2594"/>
                  <a:pt x="13285" y="2594"/>
                </a:cubicBezTo>
                <a:close/>
                <a:moveTo>
                  <a:pt x="14320" y="2594"/>
                </a:moveTo>
                <a:cubicBezTo>
                  <a:pt x="14128" y="2594"/>
                  <a:pt x="13971" y="2695"/>
                  <a:pt x="13971" y="2818"/>
                </a:cubicBezTo>
                <a:cubicBezTo>
                  <a:pt x="13971" y="2942"/>
                  <a:pt x="14128" y="3041"/>
                  <a:pt x="14320" y="3041"/>
                </a:cubicBezTo>
                <a:cubicBezTo>
                  <a:pt x="14512" y="3041"/>
                  <a:pt x="14666" y="2942"/>
                  <a:pt x="14666" y="2818"/>
                </a:cubicBezTo>
                <a:cubicBezTo>
                  <a:pt x="14666" y="2695"/>
                  <a:pt x="14512" y="2594"/>
                  <a:pt x="14320" y="2594"/>
                </a:cubicBezTo>
                <a:close/>
                <a:moveTo>
                  <a:pt x="1281" y="3193"/>
                </a:moveTo>
                <a:cubicBezTo>
                  <a:pt x="1088" y="3193"/>
                  <a:pt x="931" y="3294"/>
                  <a:pt x="931" y="3417"/>
                </a:cubicBezTo>
                <a:cubicBezTo>
                  <a:pt x="931" y="3541"/>
                  <a:pt x="1088" y="3639"/>
                  <a:pt x="1281" y="3639"/>
                </a:cubicBezTo>
                <a:cubicBezTo>
                  <a:pt x="1473" y="3639"/>
                  <a:pt x="1627" y="3541"/>
                  <a:pt x="1627" y="3417"/>
                </a:cubicBezTo>
                <a:cubicBezTo>
                  <a:pt x="1627" y="3294"/>
                  <a:pt x="1473" y="3193"/>
                  <a:pt x="1281" y="3193"/>
                </a:cubicBezTo>
                <a:close/>
                <a:moveTo>
                  <a:pt x="2316" y="3193"/>
                </a:moveTo>
                <a:cubicBezTo>
                  <a:pt x="2123" y="3193"/>
                  <a:pt x="1966" y="3294"/>
                  <a:pt x="1966" y="3417"/>
                </a:cubicBezTo>
                <a:cubicBezTo>
                  <a:pt x="1966" y="3541"/>
                  <a:pt x="2123" y="3639"/>
                  <a:pt x="2316" y="3639"/>
                </a:cubicBezTo>
                <a:cubicBezTo>
                  <a:pt x="2508" y="3639"/>
                  <a:pt x="2662" y="3541"/>
                  <a:pt x="2662" y="3417"/>
                </a:cubicBezTo>
                <a:cubicBezTo>
                  <a:pt x="2662" y="3294"/>
                  <a:pt x="2508" y="3193"/>
                  <a:pt x="2316" y="3193"/>
                </a:cubicBezTo>
                <a:close/>
                <a:moveTo>
                  <a:pt x="3247" y="3193"/>
                </a:moveTo>
                <a:cubicBezTo>
                  <a:pt x="3055" y="3193"/>
                  <a:pt x="2898" y="3294"/>
                  <a:pt x="2898" y="3417"/>
                </a:cubicBezTo>
                <a:cubicBezTo>
                  <a:pt x="2898" y="3541"/>
                  <a:pt x="3055" y="3639"/>
                  <a:pt x="3247" y="3639"/>
                </a:cubicBezTo>
                <a:cubicBezTo>
                  <a:pt x="3439" y="3639"/>
                  <a:pt x="3593" y="3541"/>
                  <a:pt x="3593" y="3417"/>
                </a:cubicBezTo>
                <a:cubicBezTo>
                  <a:pt x="3593" y="3294"/>
                  <a:pt x="3439" y="3193"/>
                  <a:pt x="3247" y="3193"/>
                </a:cubicBezTo>
                <a:close/>
                <a:moveTo>
                  <a:pt x="4282" y="3193"/>
                </a:moveTo>
                <a:cubicBezTo>
                  <a:pt x="4090" y="3193"/>
                  <a:pt x="3933" y="3294"/>
                  <a:pt x="3933" y="3417"/>
                </a:cubicBezTo>
                <a:cubicBezTo>
                  <a:pt x="3933" y="3541"/>
                  <a:pt x="4090" y="3639"/>
                  <a:pt x="4282" y="3639"/>
                </a:cubicBezTo>
                <a:cubicBezTo>
                  <a:pt x="4474" y="3639"/>
                  <a:pt x="4628" y="3541"/>
                  <a:pt x="4628" y="3417"/>
                </a:cubicBezTo>
                <a:cubicBezTo>
                  <a:pt x="4628" y="3294"/>
                  <a:pt x="4474" y="3193"/>
                  <a:pt x="4282" y="3193"/>
                </a:cubicBezTo>
                <a:close/>
                <a:moveTo>
                  <a:pt x="5317" y="3193"/>
                </a:moveTo>
                <a:cubicBezTo>
                  <a:pt x="5125" y="3193"/>
                  <a:pt x="4967" y="3294"/>
                  <a:pt x="4967" y="3417"/>
                </a:cubicBezTo>
                <a:cubicBezTo>
                  <a:pt x="4967" y="3541"/>
                  <a:pt x="5125" y="3639"/>
                  <a:pt x="5317" y="3639"/>
                </a:cubicBezTo>
                <a:cubicBezTo>
                  <a:pt x="5509" y="3639"/>
                  <a:pt x="5663" y="3541"/>
                  <a:pt x="5663" y="3417"/>
                </a:cubicBezTo>
                <a:cubicBezTo>
                  <a:pt x="5663" y="3294"/>
                  <a:pt x="5509" y="3193"/>
                  <a:pt x="5317" y="3193"/>
                </a:cubicBezTo>
                <a:close/>
                <a:moveTo>
                  <a:pt x="6352" y="3193"/>
                </a:moveTo>
                <a:cubicBezTo>
                  <a:pt x="6160" y="3193"/>
                  <a:pt x="6002" y="3294"/>
                  <a:pt x="6002" y="3417"/>
                </a:cubicBezTo>
                <a:cubicBezTo>
                  <a:pt x="6002" y="3541"/>
                  <a:pt x="6160" y="3639"/>
                  <a:pt x="6352" y="3639"/>
                </a:cubicBezTo>
                <a:cubicBezTo>
                  <a:pt x="6544" y="3639"/>
                  <a:pt x="6698" y="3541"/>
                  <a:pt x="6698" y="3417"/>
                </a:cubicBezTo>
                <a:cubicBezTo>
                  <a:pt x="6698" y="3294"/>
                  <a:pt x="6544" y="3193"/>
                  <a:pt x="6352" y="3193"/>
                </a:cubicBezTo>
                <a:close/>
                <a:moveTo>
                  <a:pt x="7283" y="3193"/>
                </a:moveTo>
                <a:cubicBezTo>
                  <a:pt x="7091" y="3193"/>
                  <a:pt x="6934" y="3294"/>
                  <a:pt x="6934" y="3417"/>
                </a:cubicBezTo>
                <a:cubicBezTo>
                  <a:pt x="6934" y="3541"/>
                  <a:pt x="7091" y="3639"/>
                  <a:pt x="7283" y="3639"/>
                </a:cubicBezTo>
                <a:cubicBezTo>
                  <a:pt x="7475" y="3639"/>
                  <a:pt x="7629" y="3541"/>
                  <a:pt x="7629" y="3417"/>
                </a:cubicBezTo>
                <a:cubicBezTo>
                  <a:pt x="7629" y="3294"/>
                  <a:pt x="7475" y="3193"/>
                  <a:pt x="7283" y="3193"/>
                </a:cubicBezTo>
                <a:close/>
                <a:moveTo>
                  <a:pt x="8318" y="3193"/>
                </a:moveTo>
                <a:cubicBezTo>
                  <a:pt x="8126" y="3193"/>
                  <a:pt x="7969" y="3294"/>
                  <a:pt x="7969" y="3417"/>
                </a:cubicBezTo>
                <a:cubicBezTo>
                  <a:pt x="7969" y="3541"/>
                  <a:pt x="8126" y="3639"/>
                  <a:pt x="8318" y="3639"/>
                </a:cubicBezTo>
                <a:cubicBezTo>
                  <a:pt x="8510" y="3639"/>
                  <a:pt x="8664" y="3541"/>
                  <a:pt x="8664" y="3417"/>
                </a:cubicBezTo>
                <a:cubicBezTo>
                  <a:pt x="8664" y="3294"/>
                  <a:pt x="8510" y="3193"/>
                  <a:pt x="8318" y="3193"/>
                </a:cubicBezTo>
                <a:close/>
                <a:moveTo>
                  <a:pt x="9249" y="3193"/>
                </a:moveTo>
                <a:cubicBezTo>
                  <a:pt x="9057" y="3193"/>
                  <a:pt x="8900" y="3294"/>
                  <a:pt x="8900" y="3417"/>
                </a:cubicBezTo>
                <a:cubicBezTo>
                  <a:pt x="8900" y="3541"/>
                  <a:pt x="9057" y="3639"/>
                  <a:pt x="9249" y="3639"/>
                </a:cubicBezTo>
                <a:cubicBezTo>
                  <a:pt x="9441" y="3639"/>
                  <a:pt x="9595" y="3541"/>
                  <a:pt x="9595" y="3417"/>
                </a:cubicBezTo>
                <a:cubicBezTo>
                  <a:pt x="9595" y="3294"/>
                  <a:pt x="9441" y="3193"/>
                  <a:pt x="9249" y="3193"/>
                </a:cubicBezTo>
                <a:close/>
                <a:moveTo>
                  <a:pt x="10284" y="3193"/>
                </a:moveTo>
                <a:cubicBezTo>
                  <a:pt x="10092" y="3193"/>
                  <a:pt x="9935" y="3294"/>
                  <a:pt x="9935" y="3417"/>
                </a:cubicBezTo>
                <a:cubicBezTo>
                  <a:pt x="9935" y="3541"/>
                  <a:pt x="10092" y="3639"/>
                  <a:pt x="10284" y="3639"/>
                </a:cubicBezTo>
                <a:cubicBezTo>
                  <a:pt x="10477" y="3639"/>
                  <a:pt x="10630" y="3541"/>
                  <a:pt x="10630" y="3417"/>
                </a:cubicBezTo>
                <a:cubicBezTo>
                  <a:pt x="10630" y="3294"/>
                  <a:pt x="10477" y="3193"/>
                  <a:pt x="10284" y="3193"/>
                </a:cubicBezTo>
                <a:close/>
                <a:moveTo>
                  <a:pt x="11319" y="3193"/>
                </a:moveTo>
                <a:cubicBezTo>
                  <a:pt x="11127" y="3193"/>
                  <a:pt x="10970" y="3294"/>
                  <a:pt x="10970" y="3417"/>
                </a:cubicBezTo>
                <a:cubicBezTo>
                  <a:pt x="10970" y="3541"/>
                  <a:pt x="11127" y="3639"/>
                  <a:pt x="11319" y="3639"/>
                </a:cubicBezTo>
                <a:cubicBezTo>
                  <a:pt x="11511" y="3639"/>
                  <a:pt x="11665" y="3541"/>
                  <a:pt x="11665" y="3417"/>
                </a:cubicBezTo>
                <a:cubicBezTo>
                  <a:pt x="11665" y="3294"/>
                  <a:pt x="11511" y="3193"/>
                  <a:pt x="11319" y="3193"/>
                </a:cubicBezTo>
                <a:close/>
                <a:moveTo>
                  <a:pt x="12250" y="3193"/>
                </a:moveTo>
                <a:cubicBezTo>
                  <a:pt x="12058" y="3193"/>
                  <a:pt x="11901" y="3294"/>
                  <a:pt x="11901" y="3417"/>
                </a:cubicBezTo>
                <a:cubicBezTo>
                  <a:pt x="11901" y="3541"/>
                  <a:pt x="12058" y="3639"/>
                  <a:pt x="12250" y="3639"/>
                </a:cubicBezTo>
                <a:cubicBezTo>
                  <a:pt x="12443" y="3639"/>
                  <a:pt x="12597" y="3541"/>
                  <a:pt x="12596" y="3417"/>
                </a:cubicBezTo>
                <a:cubicBezTo>
                  <a:pt x="12596" y="3294"/>
                  <a:pt x="12443" y="3193"/>
                  <a:pt x="12250" y="3193"/>
                </a:cubicBezTo>
                <a:close/>
                <a:moveTo>
                  <a:pt x="13285" y="3193"/>
                </a:moveTo>
                <a:cubicBezTo>
                  <a:pt x="13093" y="3193"/>
                  <a:pt x="12936" y="3294"/>
                  <a:pt x="12936" y="3417"/>
                </a:cubicBezTo>
                <a:cubicBezTo>
                  <a:pt x="12936" y="3541"/>
                  <a:pt x="13093" y="3639"/>
                  <a:pt x="13285" y="3639"/>
                </a:cubicBezTo>
                <a:cubicBezTo>
                  <a:pt x="13477" y="3639"/>
                  <a:pt x="13631" y="3541"/>
                  <a:pt x="13631" y="3417"/>
                </a:cubicBezTo>
                <a:cubicBezTo>
                  <a:pt x="13631" y="3294"/>
                  <a:pt x="13477" y="3193"/>
                  <a:pt x="13285" y="3193"/>
                </a:cubicBezTo>
                <a:close/>
                <a:moveTo>
                  <a:pt x="14320" y="3193"/>
                </a:moveTo>
                <a:cubicBezTo>
                  <a:pt x="14128" y="3193"/>
                  <a:pt x="13971" y="3294"/>
                  <a:pt x="13971" y="3417"/>
                </a:cubicBezTo>
                <a:cubicBezTo>
                  <a:pt x="13971" y="3541"/>
                  <a:pt x="14128" y="3639"/>
                  <a:pt x="14320" y="3639"/>
                </a:cubicBezTo>
                <a:cubicBezTo>
                  <a:pt x="14512" y="3639"/>
                  <a:pt x="14666" y="3541"/>
                  <a:pt x="14666" y="3417"/>
                </a:cubicBezTo>
                <a:cubicBezTo>
                  <a:pt x="14666" y="3294"/>
                  <a:pt x="14512" y="3193"/>
                  <a:pt x="14320" y="3193"/>
                </a:cubicBezTo>
                <a:close/>
                <a:moveTo>
                  <a:pt x="1281" y="3791"/>
                </a:moveTo>
                <a:cubicBezTo>
                  <a:pt x="1088" y="3791"/>
                  <a:pt x="931" y="3892"/>
                  <a:pt x="931" y="4016"/>
                </a:cubicBezTo>
                <a:cubicBezTo>
                  <a:pt x="931" y="4139"/>
                  <a:pt x="1088" y="4238"/>
                  <a:pt x="1281" y="4238"/>
                </a:cubicBezTo>
                <a:cubicBezTo>
                  <a:pt x="1473" y="4238"/>
                  <a:pt x="1627" y="4139"/>
                  <a:pt x="1627" y="4016"/>
                </a:cubicBezTo>
                <a:cubicBezTo>
                  <a:pt x="1627" y="3892"/>
                  <a:pt x="1473" y="3791"/>
                  <a:pt x="1281" y="3791"/>
                </a:cubicBezTo>
                <a:close/>
                <a:moveTo>
                  <a:pt x="2316" y="3791"/>
                </a:moveTo>
                <a:cubicBezTo>
                  <a:pt x="2123" y="3791"/>
                  <a:pt x="1966" y="3892"/>
                  <a:pt x="1966" y="4016"/>
                </a:cubicBezTo>
                <a:cubicBezTo>
                  <a:pt x="1966" y="4139"/>
                  <a:pt x="2123" y="4238"/>
                  <a:pt x="2316" y="4238"/>
                </a:cubicBezTo>
                <a:cubicBezTo>
                  <a:pt x="2508" y="4238"/>
                  <a:pt x="2662" y="4139"/>
                  <a:pt x="2662" y="4016"/>
                </a:cubicBezTo>
                <a:cubicBezTo>
                  <a:pt x="2662" y="3892"/>
                  <a:pt x="2508" y="3791"/>
                  <a:pt x="2316" y="3791"/>
                </a:cubicBezTo>
                <a:close/>
                <a:moveTo>
                  <a:pt x="3247" y="3791"/>
                </a:moveTo>
                <a:cubicBezTo>
                  <a:pt x="3055" y="3791"/>
                  <a:pt x="2898" y="3892"/>
                  <a:pt x="2898" y="4016"/>
                </a:cubicBezTo>
                <a:cubicBezTo>
                  <a:pt x="2898" y="4139"/>
                  <a:pt x="3055" y="4238"/>
                  <a:pt x="3247" y="4238"/>
                </a:cubicBezTo>
                <a:cubicBezTo>
                  <a:pt x="3439" y="4238"/>
                  <a:pt x="3593" y="4139"/>
                  <a:pt x="3593" y="4016"/>
                </a:cubicBezTo>
                <a:cubicBezTo>
                  <a:pt x="3593" y="3892"/>
                  <a:pt x="3439" y="3791"/>
                  <a:pt x="3247" y="3791"/>
                </a:cubicBezTo>
                <a:close/>
                <a:moveTo>
                  <a:pt x="4282" y="3791"/>
                </a:moveTo>
                <a:cubicBezTo>
                  <a:pt x="4090" y="3791"/>
                  <a:pt x="3933" y="3892"/>
                  <a:pt x="3933" y="4016"/>
                </a:cubicBezTo>
                <a:cubicBezTo>
                  <a:pt x="3933" y="4139"/>
                  <a:pt x="4090" y="4238"/>
                  <a:pt x="4282" y="4238"/>
                </a:cubicBezTo>
                <a:cubicBezTo>
                  <a:pt x="4474" y="4238"/>
                  <a:pt x="4628" y="4139"/>
                  <a:pt x="4628" y="4016"/>
                </a:cubicBezTo>
                <a:cubicBezTo>
                  <a:pt x="4628" y="3892"/>
                  <a:pt x="4474" y="3791"/>
                  <a:pt x="4282" y="3791"/>
                </a:cubicBezTo>
                <a:close/>
                <a:moveTo>
                  <a:pt x="5317" y="3791"/>
                </a:moveTo>
                <a:cubicBezTo>
                  <a:pt x="5125" y="3791"/>
                  <a:pt x="4967" y="3892"/>
                  <a:pt x="4967" y="4016"/>
                </a:cubicBezTo>
                <a:cubicBezTo>
                  <a:pt x="4967" y="4139"/>
                  <a:pt x="5125" y="4238"/>
                  <a:pt x="5317" y="4238"/>
                </a:cubicBezTo>
                <a:cubicBezTo>
                  <a:pt x="5509" y="4238"/>
                  <a:pt x="5663" y="4139"/>
                  <a:pt x="5663" y="4016"/>
                </a:cubicBezTo>
                <a:cubicBezTo>
                  <a:pt x="5663" y="3892"/>
                  <a:pt x="5509" y="3791"/>
                  <a:pt x="5317" y="3791"/>
                </a:cubicBezTo>
                <a:close/>
                <a:moveTo>
                  <a:pt x="6352" y="3791"/>
                </a:moveTo>
                <a:cubicBezTo>
                  <a:pt x="6160" y="3791"/>
                  <a:pt x="6002" y="3892"/>
                  <a:pt x="6002" y="4016"/>
                </a:cubicBezTo>
                <a:cubicBezTo>
                  <a:pt x="6002" y="4139"/>
                  <a:pt x="6160" y="4238"/>
                  <a:pt x="6352" y="4238"/>
                </a:cubicBezTo>
                <a:cubicBezTo>
                  <a:pt x="6544" y="4238"/>
                  <a:pt x="6698" y="4139"/>
                  <a:pt x="6698" y="4016"/>
                </a:cubicBezTo>
                <a:cubicBezTo>
                  <a:pt x="6698" y="3892"/>
                  <a:pt x="6544" y="3791"/>
                  <a:pt x="6352" y="3791"/>
                </a:cubicBezTo>
                <a:close/>
                <a:moveTo>
                  <a:pt x="7283" y="3791"/>
                </a:moveTo>
                <a:cubicBezTo>
                  <a:pt x="7091" y="3791"/>
                  <a:pt x="6934" y="3892"/>
                  <a:pt x="6934" y="4016"/>
                </a:cubicBezTo>
                <a:cubicBezTo>
                  <a:pt x="6934" y="4139"/>
                  <a:pt x="7091" y="4238"/>
                  <a:pt x="7283" y="4238"/>
                </a:cubicBezTo>
                <a:cubicBezTo>
                  <a:pt x="7475" y="4238"/>
                  <a:pt x="7629" y="4139"/>
                  <a:pt x="7629" y="4016"/>
                </a:cubicBezTo>
                <a:cubicBezTo>
                  <a:pt x="7629" y="3892"/>
                  <a:pt x="7475" y="3791"/>
                  <a:pt x="7283" y="3791"/>
                </a:cubicBezTo>
                <a:close/>
                <a:moveTo>
                  <a:pt x="8318" y="3791"/>
                </a:moveTo>
                <a:cubicBezTo>
                  <a:pt x="8126" y="3791"/>
                  <a:pt x="7969" y="3892"/>
                  <a:pt x="7969" y="4016"/>
                </a:cubicBezTo>
                <a:cubicBezTo>
                  <a:pt x="7969" y="4139"/>
                  <a:pt x="8126" y="4238"/>
                  <a:pt x="8318" y="4238"/>
                </a:cubicBezTo>
                <a:cubicBezTo>
                  <a:pt x="8510" y="4238"/>
                  <a:pt x="8664" y="4139"/>
                  <a:pt x="8664" y="4016"/>
                </a:cubicBezTo>
                <a:cubicBezTo>
                  <a:pt x="8664" y="3892"/>
                  <a:pt x="8510" y="3791"/>
                  <a:pt x="8318" y="3791"/>
                </a:cubicBezTo>
                <a:close/>
                <a:moveTo>
                  <a:pt x="9249" y="3791"/>
                </a:moveTo>
                <a:cubicBezTo>
                  <a:pt x="9057" y="3791"/>
                  <a:pt x="8900" y="3892"/>
                  <a:pt x="8900" y="4016"/>
                </a:cubicBezTo>
                <a:cubicBezTo>
                  <a:pt x="8900" y="4139"/>
                  <a:pt x="9057" y="4238"/>
                  <a:pt x="9249" y="4238"/>
                </a:cubicBezTo>
                <a:cubicBezTo>
                  <a:pt x="9441" y="4238"/>
                  <a:pt x="9595" y="4139"/>
                  <a:pt x="9595" y="4016"/>
                </a:cubicBezTo>
                <a:cubicBezTo>
                  <a:pt x="9595" y="3892"/>
                  <a:pt x="9441" y="3791"/>
                  <a:pt x="9249" y="3791"/>
                </a:cubicBezTo>
                <a:close/>
                <a:moveTo>
                  <a:pt x="10284" y="3791"/>
                </a:moveTo>
                <a:cubicBezTo>
                  <a:pt x="10092" y="3791"/>
                  <a:pt x="9935" y="3892"/>
                  <a:pt x="9935" y="4016"/>
                </a:cubicBezTo>
                <a:cubicBezTo>
                  <a:pt x="9935" y="4139"/>
                  <a:pt x="10092" y="4238"/>
                  <a:pt x="10284" y="4238"/>
                </a:cubicBezTo>
                <a:cubicBezTo>
                  <a:pt x="10477" y="4238"/>
                  <a:pt x="10630" y="4139"/>
                  <a:pt x="10630" y="4016"/>
                </a:cubicBezTo>
                <a:cubicBezTo>
                  <a:pt x="10630" y="3892"/>
                  <a:pt x="10477" y="3791"/>
                  <a:pt x="10284" y="3791"/>
                </a:cubicBezTo>
                <a:close/>
                <a:moveTo>
                  <a:pt x="11319" y="3791"/>
                </a:moveTo>
                <a:cubicBezTo>
                  <a:pt x="11127" y="3791"/>
                  <a:pt x="10970" y="3892"/>
                  <a:pt x="10970" y="4016"/>
                </a:cubicBezTo>
                <a:cubicBezTo>
                  <a:pt x="10970" y="4139"/>
                  <a:pt x="11127" y="4238"/>
                  <a:pt x="11319" y="4238"/>
                </a:cubicBezTo>
                <a:cubicBezTo>
                  <a:pt x="11511" y="4238"/>
                  <a:pt x="11665" y="4139"/>
                  <a:pt x="11665" y="4016"/>
                </a:cubicBezTo>
                <a:cubicBezTo>
                  <a:pt x="11665" y="3892"/>
                  <a:pt x="11511" y="3791"/>
                  <a:pt x="11319" y="3791"/>
                </a:cubicBezTo>
                <a:close/>
                <a:moveTo>
                  <a:pt x="12250" y="3791"/>
                </a:moveTo>
                <a:cubicBezTo>
                  <a:pt x="12058" y="3791"/>
                  <a:pt x="11901" y="3892"/>
                  <a:pt x="11901" y="4016"/>
                </a:cubicBezTo>
                <a:cubicBezTo>
                  <a:pt x="11901" y="4139"/>
                  <a:pt x="12058" y="4238"/>
                  <a:pt x="12250" y="4238"/>
                </a:cubicBezTo>
                <a:cubicBezTo>
                  <a:pt x="12443" y="4238"/>
                  <a:pt x="12597" y="4139"/>
                  <a:pt x="12596" y="4016"/>
                </a:cubicBezTo>
                <a:cubicBezTo>
                  <a:pt x="12596" y="3892"/>
                  <a:pt x="12443" y="3791"/>
                  <a:pt x="12250" y="3791"/>
                </a:cubicBezTo>
                <a:close/>
                <a:moveTo>
                  <a:pt x="13285" y="3791"/>
                </a:moveTo>
                <a:cubicBezTo>
                  <a:pt x="13093" y="3791"/>
                  <a:pt x="12936" y="3892"/>
                  <a:pt x="12936" y="4016"/>
                </a:cubicBezTo>
                <a:cubicBezTo>
                  <a:pt x="12936" y="4139"/>
                  <a:pt x="13093" y="4238"/>
                  <a:pt x="13285" y="4238"/>
                </a:cubicBezTo>
                <a:cubicBezTo>
                  <a:pt x="13477" y="4238"/>
                  <a:pt x="13631" y="4139"/>
                  <a:pt x="13631" y="4016"/>
                </a:cubicBezTo>
                <a:cubicBezTo>
                  <a:pt x="13631" y="3892"/>
                  <a:pt x="13477" y="3791"/>
                  <a:pt x="13285" y="3791"/>
                </a:cubicBezTo>
                <a:close/>
                <a:moveTo>
                  <a:pt x="14320" y="3791"/>
                </a:moveTo>
                <a:cubicBezTo>
                  <a:pt x="14128" y="3791"/>
                  <a:pt x="13971" y="3892"/>
                  <a:pt x="13971" y="4016"/>
                </a:cubicBezTo>
                <a:cubicBezTo>
                  <a:pt x="13971" y="4139"/>
                  <a:pt x="14128" y="4238"/>
                  <a:pt x="14320" y="4238"/>
                </a:cubicBezTo>
                <a:cubicBezTo>
                  <a:pt x="14512" y="4238"/>
                  <a:pt x="14666" y="4139"/>
                  <a:pt x="14666" y="4016"/>
                </a:cubicBezTo>
                <a:cubicBezTo>
                  <a:pt x="14666" y="3892"/>
                  <a:pt x="14512" y="3791"/>
                  <a:pt x="14320" y="3791"/>
                </a:cubicBezTo>
                <a:close/>
                <a:moveTo>
                  <a:pt x="15252" y="3791"/>
                </a:moveTo>
                <a:cubicBezTo>
                  <a:pt x="15060" y="3791"/>
                  <a:pt x="14902" y="3892"/>
                  <a:pt x="14902" y="4016"/>
                </a:cubicBezTo>
                <a:cubicBezTo>
                  <a:pt x="14902" y="4139"/>
                  <a:pt x="15060" y="4238"/>
                  <a:pt x="15252" y="4238"/>
                </a:cubicBezTo>
                <a:cubicBezTo>
                  <a:pt x="15444" y="4238"/>
                  <a:pt x="15598" y="4139"/>
                  <a:pt x="15598" y="4016"/>
                </a:cubicBezTo>
                <a:cubicBezTo>
                  <a:pt x="15598" y="3892"/>
                  <a:pt x="15444" y="3791"/>
                  <a:pt x="15252" y="3791"/>
                </a:cubicBezTo>
                <a:close/>
                <a:moveTo>
                  <a:pt x="1281" y="4456"/>
                </a:moveTo>
                <a:cubicBezTo>
                  <a:pt x="1088" y="4456"/>
                  <a:pt x="931" y="4557"/>
                  <a:pt x="931" y="4681"/>
                </a:cubicBezTo>
                <a:cubicBezTo>
                  <a:pt x="931" y="4805"/>
                  <a:pt x="1088" y="4903"/>
                  <a:pt x="1281" y="4903"/>
                </a:cubicBezTo>
                <a:cubicBezTo>
                  <a:pt x="1473" y="4903"/>
                  <a:pt x="1627" y="4805"/>
                  <a:pt x="1627" y="4681"/>
                </a:cubicBezTo>
                <a:cubicBezTo>
                  <a:pt x="1627" y="4557"/>
                  <a:pt x="1473" y="4456"/>
                  <a:pt x="1281" y="4456"/>
                </a:cubicBezTo>
                <a:close/>
                <a:moveTo>
                  <a:pt x="2316" y="4456"/>
                </a:moveTo>
                <a:cubicBezTo>
                  <a:pt x="2123" y="4456"/>
                  <a:pt x="1966" y="4557"/>
                  <a:pt x="1966" y="4681"/>
                </a:cubicBezTo>
                <a:cubicBezTo>
                  <a:pt x="1966" y="4805"/>
                  <a:pt x="2123" y="4903"/>
                  <a:pt x="2316" y="4903"/>
                </a:cubicBezTo>
                <a:cubicBezTo>
                  <a:pt x="2508" y="4903"/>
                  <a:pt x="2662" y="4805"/>
                  <a:pt x="2662" y="4681"/>
                </a:cubicBezTo>
                <a:cubicBezTo>
                  <a:pt x="2662" y="4557"/>
                  <a:pt x="2508" y="4456"/>
                  <a:pt x="2316" y="4456"/>
                </a:cubicBezTo>
                <a:close/>
                <a:moveTo>
                  <a:pt x="3247" y="4456"/>
                </a:moveTo>
                <a:cubicBezTo>
                  <a:pt x="3055" y="4456"/>
                  <a:pt x="2898" y="4557"/>
                  <a:pt x="2898" y="4681"/>
                </a:cubicBezTo>
                <a:cubicBezTo>
                  <a:pt x="2898" y="4805"/>
                  <a:pt x="3055" y="4903"/>
                  <a:pt x="3247" y="4903"/>
                </a:cubicBezTo>
                <a:cubicBezTo>
                  <a:pt x="3439" y="4903"/>
                  <a:pt x="3593" y="4805"/>
                  <a:pt x="3593" y="4681"/>
                </a:cubicBezTo>
                <a:cubicBezTo>
                  <a:pt x="3593" y="4557"/>
                  <a:pt x="3439" y="4456"/>
                  <a:pt x="3247" y="4456"/>
                </a:cubicBezTo>
                <a:close/>
                <a:moveTo>
                  <a:pt x="4282" y="4456"/>
                </a:moveTo>
                <a:cubicBezTo>
                  <a:pt x="4090" y="4456"/>
                  <a:pt x="3933" y="4557"/>
                  <a:pt x="3933" y="4681"/>
                </a:cubicBezTo>
                <a:cubicBezTo>
                  <a:pt x="3933" y="4805"/>
                  <a:pt x="4090" y="4903"/>
                  <a:pt x="4282" y="4903"/>
                </a:cubicBezTo>
                <a:cubicBezTo>
                  <a:pt x="4474" y="4903"/>
                  <a:pt x="4628" y="4805"/>
                  <a:pt x="4628" y="4681"/>
                </a:cubicBezTo>
                <a:cubicBezTo>
                  <a:pt x="4628" y="4557"/>
                  <a:pt x="4474" y="4456"/>
                  <a:pt x="4282" y="4456"/>
                </a:cubicBezTo>
                <a:close/>
                <a:moveTo>
                  <a:pt x="5317" y="4456"/>
                </a:moveTo>
                <a:cubicBezTo>
                  <a:pt x="5125" y="4456"/>
                  <a:pt x="4967" y="4557"/>
                  <a:pt x="4967" y="4681"/>
                </a:cubicBezTo>
                <a:cubicBezTo>
                  <a:pt x="4967" y="4805"/>
                  <a:pt x="5125" y="4903"/>
                  <a:pt x="5317" y="4903"/>
                </a:cubicBezTo>
                <a:cubicBezTo>
                  <a:pt x="5509" y="4903"/>
                  <a:pt x="5663" y="4805"/>
                  <a:pt x="5663" y="4681"/>
                </a:cubicBezTo>
                <a:cubicBezTo>
                  <a:pt x="5663" y="4557"/>
                  <a:pt x="5509" y="4456"/>
                  <a:pt x="5317" y="4456"/>
                </a:cubicBezTo>
                <a:close/>
                <a:moveTo>
                  <a:pt x="6352" y="4456"/>
                </a:moveTo>
                <a:cubicBezTo>
                  <a:pt x="6160" y="4456"/>
                  <a:pt x="6002" y="4557"/>
                  <a:pt x="6002" y="4681"/>
                </a:cubicBezTo>
                <a:cubicBezTo>
                  <a:pt x="6002" y="4805"/>
                  <a:pt x="6160" y="4903"/>
                  <a:pt x="6352" y="4903"/>
                </a:cubicBezTo>
                <a:cubicBezTo>
                  <a:pt x="6544" y="4903"/>
                  <a:pt x="6698" y="4805"/>
                  <a:pt x="6698" y="4681"/>
                </a:cubicBezTo>
                <a:cubicBezTo>
                  <a:pt x="6698" y="4557"/>
                  <a:pt x="6544" y="4456"/>
                  <a:pt x="6352" y="4456"/>
                </a:cubicBezTo>
                <a:close/>
                <a:moveTo>
                  <a:pt x="7283" y="4456"/>
                </a:moveTo>
                <a:cubicBezTo>
                  <a:pt x="7091" y="4456"/>
                  <a:pt x="6934" y="4557"/>
                  <a:pt x="6934" y="4681"/>
                </a:cubicBezTo>
                <a:cubicBezTo>
                  <a:pt x="6934" y="4805"/>
                  <a:pt x="7091" y="4903"/>
                  <a:pt x="7283" y="4903"/>
                </a:cubicBezTo>
                <a:cubicBezTo>
                  <a:pt x="7475" y="4903"/>
                  <a:pt x="7629" y="4805"/>
                  <a:pt x="7629" y="4681"/>
                </a:cubicBezTo>
                <a:cubicBezTo>
                  <a:pt x="7629" y="4557"/>
                  <a:pt x="7475" y="4456"/>
                  <a:pt x="7283" y="4456"/>
                </a:cubicBezTo>
                <a:close/>
                <a:moveTo>
                  <a:pt x="8318" y="4456"/>
                </a:moveTo>
                <a:cubicBezTo>
                  <a:pt x="8126" y="4456"/>
                  <a:pt x="7969" y="4557"/>
                  <a:pt x="7969" y="4681"/>
                </a:cubicBezTo>
                <a:cubicBezTo>
                  <a:pt x="7969" y="4805"/>
                  <a:pt x="8126" y="4903"/>
                  <a:pt x="8318" y="4903"/>
                </a:cubicBezTo>
                <a:cubicBezTo>
                  <a:pt x="8510" y="4903"/>
                  <a:pt x="8664" y="4805"/>
                  <a:pt x="8664" y="4681"/>
                </a:cubicBezTo>
                <a:cubicBezTo>
                  <a:pt x="8664" y="4557"/>
                  <a:pt x="8510" y="4456"/>
                  <a:pt x="8318" y="4456"/>
                </a:cubicBezTo>
                <a:close/>
                <a:moveTo>
                  <a:pt x="9249" y="4456"/>
                </a:moveTo>
                <a:cubicBezTo>
                  <a:pt x="9057" y="4456"/>
                  <a:pt x="8900" y="4557"/>
                  <a:pt x="8900" y="4681"/>
                </a:cubicBezTo>
                <a:cubicBezTo>
                  <a:pt x="8900" y="4805"/>
                  <a:pt x="9057" y="4903"/>
                  <a:pt x="9249" y="4903"/>
                </a:cubicBezTo>
                <a:cubicBezTo>
                  <a:pt x="9441" y="4903"/>
                  <a:pt x="9595" y="4805"/>
                  <a:pt x="9595" y="4681"/>
                </a:cubicBezTo>
                <a:cubicBezTo>
                  <a:pt x="9595" y="4557"/>
                  <a:pt x="9441" y="4456"/>
                  <a:pt x="9249" y="4456"/>
                </a:cubicBezTo>
                <a:close/>
                <a:moveTo>
                  <a:pt x="10284" y="4456"/>
                </a:moveTo>
                <a:cubicBezTo>
                  <a:pt x="10092" y="4456"/>
                  <a:pt x="9935" y="4557"/>
                  <a:pt x="9935" y="4681"/>
                </a:cubicBezTo>
                <a:cubicBezTo>
                  <a:pt x="9935" y="4805"/>
                  <a:pt x="10092" y="4903"/>
                  <a:pt x="10284" y="4903"/>
                </a:cubicBezTo>
                <a:cubicBezTo>
                  <a:pt x="10477" y="4903"/>
                  <a:pt x="10630" y="4805"/>
                  <a:pt x="10630" y="4681"/>
                </a:cubicBezTo>
                <a:cubicBezTo>
                  <a:pt x="10630" y="4557"/>
                  <a:pt x="10477" y="4456"/>
                  <a:pt x="10284" y="4456"/>
                </a:cubicBezTo>
                <a:close/>
                <a:moveTo>
                  <a:pt x="11319" y="4456"/>
                </a:moveTo>
                <a:cubicBezTo>
                  <a:pt x="11127" y="4456"/>
                  <a:pt x="10970" y="4557"/>
                  <a:pt x="10970" y="4681"/>
                </a:cubicBezTo>
                <a:cubicBezTo>
                  <a:pt x="10970" y="4805"/>
                  <a:pt x="11127" y="4903"/>
                  <a:pt x="11319" y="4903"/>
                </a:cubicBezTo>
                <a:cubicBezTo>
                  <a:pt x="11511" y="4903"/>
                  <a:pt x="11665" y="4805"/>
                  <a:pt x="11665" y="4681"/>
                </a:cubicBezTo>
                <a:cubicBezTo>
                  <a:pt x="11665" y="4557"/>
                  <a:pt x="11511" y="4456"/>
                  <a:pt x="11319" y="4456"/>
                </a:cubicBezTo>
                <a:close/>
                <a:moveTo>
                  <a:pt x="12250" y="4456"/>
                </a:moveTo>
                <a:cubicBezTo>
                  <a:pt x="12058" y="4456"/>
                  <a:pt x="11901" y="4557"/>
                  <a:pt x="11901" y="4681"/>
                </a:cubicBezTo>
                <a:cubicBezTo>
                  <a:pt x="11901" y="4805"/>
                  <a:pt x="12058" y="4903"/>
                  <a:pt x="12250" y="4903"/>
                </a:cubicBezTo>
                <a:cubicBezTo>
                  <a:pt x="12443" y="4903"/>
                  <a:pt x="12597" y="4805"/>
                  <a:pt x="12596" y="4681"/>
                </a:cubicBezTo>
                <a:cubicBezTo>
                  <a:pt x="12596" y="4557"/>
                  <a:pt x="12443" y="4456"/>
                  <a:pt x="12250" y="4456"/>
                </a:cubicBezTo>
                <a:close/>
                <a:moveTo>
                  <a:pt x="13285" y="4456"/>
                </a:moveTo>
                <a:cubicBezTo>
                  <a:pt x="13093" y="4456"/>
                  <a:pt x="12936" y="4557"/>
                  <a:pt x="12936" y="4681"/>
                </a:cubicBezTo>
                <a:cubicBezTo>
                  <a:pt x="12936" y="4805"/>
                  <a:pt x="13093" y="4903"/>
                  <a:pt x="13285" y="4903"/>
                </a:cubicBezTo>
                <a:cubicBezTo>
                  <a:pt x="13477" y="4903"/>
                  <a:pt x="13631" y="4805"/>
                  <a:pt x="13631" y="4681"/>
                </a:cubicBezTo>
                <a:cubicBezTo>
                  <a:pt x="13631" y="4557"/>
                  <a:pt x="13477" y="4456"/>
                  <a:pt x="13285" y="4456"/>
                </a:cubicBezTo>
                <a:close/>
                <a:moveTo>
                  <a:pt x="14320" y="4456"/>
                </a:moveTo>
                <a:cubicBezTo>
                  <a:pt x="14128" y="4456"/>
                  <a:pt x="13971" y="4557"/>
                  <a:pt x="13971" y="4681"/>
                </a:cubicBezTo>
                <a:cubicBezTo>
                  <a:pt x="13971" y="4805"/>
                  <a:pt x="14128" y="4903"/>
                  <a:pt x="14320" y="4903"/>
                </a:cubicBezTo>
                <a:cubicBezTo>
                  <a:pt x="14512" y="4903"/>
                  <a:pt x="14666" y="4805"/>
                  <a:pt x="14666" y="4681"/>
                </a:cubicBezTo>
                <a:cubicBezTo>
                  <a:pt x="14666" y="4557"/>
                  <a:pt x="14512" y="4456"/>
                  <a:pt x="14320" y="4456"/>
                </a:cubicBezTo>
                <a:close/>
                <a:moveTo>
                  <a:pt x="15252" y="4456"/>
                </a:moveTo>
                <a:cubicBezTo>
                  <a:pt x="15060" y="4456"/>
                  <a:pt x="14902" y="4557"/>
                  <a:pt x="14902" y="4681"/>
                </a:cubicBezTo>
                <a:cubicBezTo>
                  <a:pt x="14902" y="4805"/>
                  <a:pt x="15060" y="4903"/>
                  <a:pt x="15252" y="4903"/>
                </a:cubicBezTo>
                <a:cubicBezTo>
                  <a:pt x="15444" y="4903"/>
                  <a:pt x="15598" y="4805"/>
                  <a:pt x="15598" y="4681"/>
                </a:cubicBezTo>
                <a:cubicBezTo>
                  <a:pt x="15598" y="4557"/>
                  <a:pt x="15444" y="4456"/>
                  <a:pt x="15252" y="4456"/>
                </a:cubicBezTo>
                <a:close/>
                <a:moveTo>
                  <a:pt x="16287" y="4456"/>
                </a:moveTo>
                <a:cubicBezTo>
                  <a:pt x="16094" y="4456"/>
                  <a:pt x="15937" y="4557"/>
                  <a:pt x="15937" y="4681"/>
                </a:cubicBezTo>
                <a:cubicBezTo>
                  <a:pt x="15937" y="4805"/>
                  <a:pt x="16094" y="4903"/>
                  <a:pt x="16287" y="4903"/>
                </a:cubicBezTo>
                <a:cubicBezTo>
                  <a:pt x="16479" y="4903"/>
                  <a:pt x="16633" y="4805"/>
                  <a:pt x="16633" y="4681"/>
                </a:cubicBezTo>
                <a:cubicBezTo>
                  <a:pt x="16633" y="4557"/>
                  <a:pt x="16479" y="4456"/>
                  <a:pt x="16287" y="4456"/>
                </a:cubicBezTo>
                <a:close/>
                <a:moveTo>
                  <a:pt x="17218" y="4456"/>
                </a:moveTo>
                <a:cubicBezTo>
                  <a:pt x="17026" y="4456"/>
                  <a:pt x="16869" y="4557"/>
                  <a:pt x="16869" y="4681"/>
                </a:cubicBezTo>
                <a:cubicBezTo>
                  <a:pt x="16869" y="4805"/>
                  <a:pt x="17026" y="4903"/>
                  <a:pt x="17218" y="4903"/>
                </a:cubicBezTo>
                <a:cubicBezTo>
                  <a:pt x="17410" y="4903"/>
                  <a:pt x="17564" y="4805"/>
                  <a:pt x="17564" y="4681"/>
                </a:cubicBezTo>
                <a:cubicBezTo>
                  <a:pt x="17564" y="4557"/>
                  <a:pt x="17410" y="4456"/>
                  <a:pt x="17218" y="4456"/>
                </a:cubicBezTo>
                <a:close/>
                <a:moveTo>
                  <a:pt x="1281" y="5121"/>
                </a:moveTo>
                <a:cubicBezTo>
                  <a:pt x="1088" y="5121"/>
                  <a:pt x="931" y="5222"/>
                  <a:pt x="931" y="5346"/>
                </a:cubicBezTo>
                <a:cubicBezTo>
                  <a:pt x="931" y="5470"/>
                  <a:pt x="1088" y="5568"/>
                  <a:pt x="1281" y="5568"/>
                </a:cubicBezTo>
                <a:cubicBezTo>
                  <a:pt x="1473" y="5568"/>
                  <a:pt x="1627" y="5470"/>
                  <a:pt x="1627" y="5346"/>
                </a:cubicBezTo>
                <a:cubicBezTo>
                  <a:pt x="1627" y="5222"/>
                  <a:pt x="1473" y="5121"/>
                  <a:pt x="1281" y="5121"/>
                </a:cubicBezTo>
                <a:close/>
                <a:moveTo>
                  <a:pt x="2316" y="5121"/>
                </a:moveTo>
                <a:cubicBezTo>
                  <a:pt x="2123" y="5121"/>
                  <a:pt x="1966" y="5222"/>
                  <a:pt x="1966" y="5346"/>
                </a:cubicBezTo>
                <a:cubicBezTo>
                  <a:pt x="1966" y="5470"/>
                  <a:pt x="2123" y="5568"/>
                  <a:pt x="2316" y="5568"/>
                </a:cubicBezTo>
                <a:cubicBezTo>
                  <a:pt x="2508" y="5568"/>
                  <a:pt x="2662" y="5470"/>
                  <a:pt x="2662" y="5346"/>
                </a:cubicBezTo>
                <a:cubicBezTo>
                  <a:pt x="2662" y="5222"/>
                  <a:pt x="2508" y="5121"/>
                  <a:pt x="2316" y="5121"/>
                </a:cubicBezTo>
                <a:close/>
                <a:moveTo>
                  <a:pt x="3247" y="5121"/>
                </a:moveTo>
                <a:cubicBezTo>
                  <a:pt x="3055" y="5121"/>
                  <a:pt x="2898" y="5222"/>
                  <a:pt x="2898" y="5346"/>
                </a:cubicBezTo>
                <a:cubicBezTo>
                  <a:pt x="2898" y="5470"/>
                  <a:pt x="3055" y="5568"/>
                  <a:pt x="3247" y="5568"/>
                </a:cubicBezTo>
                <a:cubicBezTo>
                  <a:pt x="3439" y="5568"/>
                  <a:pt x="3593" y="5470"/>
                  <a:pt x="3593" y="5346"/>
                </a:cubicBezTo>
                <a:cubicBezTo>
                  <a:pt x="3593" y="5222"/>
                  <a:pt x="3439" y="5121"/>
                  <a:pt x="3247" y="5121"/>
                </a:cubicBezTo>
                <a:close/>
                <a:moveTo>
                  <a:pt x="4282" y="5121"/>
                </a:moveTo>
                <a:cubicBezTo>
                  <a:pt x="4090" y="5121"/>
                  <a:pt x="3933" y="5222"/>
                  <a:pt x="3933" y="5346"/>
                </a:cubicBezTo>
                <a:cubicBezTo>
                  <a:pt x="3933" y="5470"/>
                  <a:pt x="4090" y="5568"/>
                  <a:pt x="4282" y="5568"/>
                </a:cubicBezTo>
                <a:cubicBezTo>
                  <a:pt x="4474" y="5568"/>
                  <a:pt x="4628" y="5470"/>
                  <a:pt x="4628" y="5346"/>
                </a:cubicBezTo>
                <a:cubicBezTo>
                  <a:pt x="4628" y="5222"/>
                  <a:pt x="4474" y="5121"/>
                  <a:pt x="4282" y="5121"/>
                </a:cubicBezTo>
                <a:close/>
                <a:moveTo>
                  <a:pt x="5317" y="5121"/>
                </a:moveTo>
                <a:cubicBezTo>
                  <a:pt x="5125" y="5121"/>
                  <a:pt x="4967" y="5222"/>
                  <a:pt x="4967" y="5346"/>
                </a:cubicBezTo>
                <a:cubicBezTo>
                  <a:pt x="4967" y="5470"/>
                  <a:pt x="5125" y="5568"/>
                  <a:pt x="5317" y="5568"/>
                </a:cubicBezTo>
                <a:cubicBezTo>
                  <a:pt x="5509" y="5568"/>
                  <a:pt x="5663" y="5470"/>
                  <a:pt x="5663" y="5346"/>
                </a:cubicBezTo>
                <a:cubicBezTo>
                  <a:pt x="5663" y="5222"/>
                  <a:pt x="5509" y="5121"/>
                  <a:pt x="5317" y="5121"/>
                </a:cubicBezTo>
                <a:close/>
                <a:moveTo>
                  <a:pt x="6352" y="5121"/>
                </a:moveTo>
                <a:cubicBezTo>
                  <a:pt x="6160" y="5121"/>
                  <a:pt x="6002" y="5222"/>
                  <a:pt x="6002" y="5346"/>
                </a:cubicBezTo>
                <a:cubicBezTo>
                  <a:pt x="6002" y="5470"/>
                  <a:pt x="6160" y="5568"/>
                  <a:pt x="6352" y="5568"/>
                </a:cubicBezTo>
                <a:cubicBezTo>
                  <a:pt x="6544" y="5568"/>
                  <a:pt x="6698" y="5470"/>
                  <a:pt x="6698" y="5346"/>
                </a:cubicBezTo>
                <a:cubicBezTo>
                  <a:pt x="6698" y="5222"/>
                  <a:pt x="6544" y="5121"/>
                  <a:pt x="6352" y="5121"/>
                </a:cubicBezTo>
                <a:close/>
                <a:moveTo>
                  <a:pt x="7283" y="5121"/>
                </a:moveTo>
                <a:cubicBezTo>
                  <a:pt x="7091" y="5121"/>
                  <a:pt x="6934" y="5222"/>
                  <a:pt x="6934" y="5346"/>
                </a:cubicBezTo>
                <a:cubicBezTo>
                  <a:pt x="6934" y="5470"/>
                  <a:pt x="7091" y="5568"/>
                  <a:pt x="7283" y="5568"/>
                </a:cubicBezTo>
                <a:cubicBezTo>
                  <a:pt x="7475" y="5568"/>
                  <a:pt x="7629" y="5470"/>
                  <a:pt x="7629" y="5346"/>
                </a:cubicBezTo>
                <a:cubicBezTo>
                  <a:pt x="7629" y="5222"/>
                  <a:pt x="7475" y="5121"/>
                  <a:pt x="7283" y="5121"/>
                </a:cubicBezTo>
                <a:close/>
                <a:moveTo>
                  <a:pt x="8318" y="5121"/>
                </a:moveTo>
                <a:cubicBezTo>
                  <a:pt x="8126" y="5121"/>
                  <a:pt x="7969" y="5222"/>
                  <a:pt x="7969" y="5346"/>
                </a:cubicBezTo>
                <a:cubicBezTo>
                  <a:pt x="7969" y="5470"/>
                  <a:pt x="8126" y="5568"/>
                  <a:pt x="8318" y="5568"/>
                </a:cubicBezTo>
                <a:cubicBezTo>
                  <a:pt x="8510" y="5568"/>
                  <a:pt x="8664" y="5470"/>
                  <a:pt x="8664" y="5346"/>
                </a:cubicBezTo>
                <a:cubicBezTo>
                  <a:pt x="8664" y="5222"/>
                  <a:pt x="8510" y="5121"/>
                  <a:pt x="8318" y="5121"/>
                </a:cubicBezTo>
                <a:close/>
                <a:moveTo>
                  <a:pt x="9249" y="5121"/>
                </a:moveTo>
                <a:cubicBezTo>
                  <a:pt x="9057" y="5121"/>
                  <a:pt x="8900" y="5222"/>
                  <a:pt x="8900" y="5346"/>
                </a:cubicBezTo>
                <a:cubicBezTo>
                  <a:pt x="8900" y="5470"/>
                  <a:pt x="9057" y="5568"/>
                  <a:pt x="9249" y="5568"/>
                </a:cubicBezTo>
                <a:cubicBezTo>
                  <a:pt x="9441" y="5568"/>
                  <a:pt x="9595" y="5470"/>
                  <a:pt x="9595" y="5346"/>
                </a:cubicBezTo>
                <a:cubicBezTo>
                  <a:pt x="9595" y="5222"/>
                  <a:pt x="9441" y="5121"/>
                  <a:pt x="9249" y="5121"/>
                </a:cubicBezTo>
                <a:close/>
                <a:moveTo>
                  <a:pt x="10284" y="5121"/>
                </a:moveTo>
                <a:cubicBezTo>
                  <a:pt x="10092" y="5121"/>
                  <a:pt x="9935" y="5222"/>
                  <a:pt x="9935" y="5346"/>
                </a:cubicBezTo>
                <a:cubicBezTo>
                  <a:pt x="9935" y="5470"/>
                  <a:pt x="10092" y="5568"/>
                  <a:pt x="10284" y="5568"/>
                </a:cubicBezTo>
                <a:cubicBezTo>
                  <a:pt x="10477" y="5568"/>
                  <a:pt x="10630" y="5470"/>
                  <a:pt x="10630" y="5346"/>
                </a:cubicBezTo>
                <a:cubicBezTo>
                  <a:pt x="10630" y="5222"/>
                  <a:pt x="10477" y="5121"/>
                  <a:pt x="10284" y="5121"/>
                </a:cubicBezTo>
                <a:close/>
                <a:moveTo>
                  <a:pt x="11319" y="5121"/>
                </a:moveTo>
                <a:cubicBezTo>
                  <a:pt x="11127" y="5121"/>
                  <a:pt x="10970" y="5222"/>
                  <a:pt x="10970" y="5346"/>
                </a:cubicBezTo>
                <a:cubicBezTo>
                  <a:pt x="10970" y="5470"/>
                  <a:pt x="11127" y="5568"/>
                  <a:pt x="11319" y="5568"/>
                </a:cubicBezTo>
                <a:cubicBezTo>
                  <a:pt x="11511" y="5568"/>
                  <a:pt x="11665" y="5470"/>
                  <a:pt x="11665" y="5346"/>
                </a:cubicBezTo>
                <a:cubicBezTo>
                  <a:pt x="11665" y="5222"/>
                  <a:pt x="11511" y="5121"/>
                  <a:pt x="11319" y="5121"/>
                </a:cubicBezTo>
                <a:close/>
                <a:moveTo>
                  <a:pt x="12250" y="5121"/>
                </a:moveTo>
                <a:cubicBezTo>
                  <a:pt x="12058" y="5121"/>
                  <a:pt x="11901" y="5222"/>
                  <a:pt x="11901" y="5346"/>
                </a:cubicBezTo>
                <a:cubicBezTo>
                  <a:pt x="11901" y="5470"/>
                  <a:pt x="12058" y="5568"/>
                  <a:pt x="12250" y="5568"/>
                </a:cubicBezTo>
                <a:cubicBezTo>
                  <a:pt x="12443" y="5568"/>
                  <a:pt x="12597" y="5470"/>
                  <a:pt x="12596" y="5346"/>
                </a:cubicBezTo>
                <a:cubicBezTo>
                  <a:pt x="12596" y="5222"/>
                  <a:pt x="12443" y="5121"/>
                  <a:pt x="12250" y="5121"/>
                </a:cubicBezTo>
                <a:close/>
                <a:moveTo>
                  <a:pt x="13285" y="5121"/>
                </a:moveTo>
                <a:cubicBezTo>
                  <a:pt x="13093" y="5121"/>
                  <a:pt x="12936" y="5222"/>
                  <a:pt x="12936" y="5346"/>
                </a:cubicBezTo>
                <a:cubicBezTo>
                  <a:pt x="12936" y="5470"/>
                  <a:pt x="13093" y="5568"/>
                  <a:pt x="13285" y="5568"/>
                </a:cubicBezTo>
                <a:cubicBezTo>
                  <a:pt x="13477" y="5568"/>
                  <a:pt x="13631" y="5470"/>
                  <a:pt x="13631" y="5346"/>
                </a:cubicBezTo>
                <a:cubicBezTo>
                  <a:pt x="13631" y="5222"/>
                  <a:pt x="13477" y="5121"/>
                  <a:pt x="13285" y="5121"/>
                </a:cubicBezTo>
                <a:close/>
                <a:moveTo>
                  <a:pt x="14320" y="5121"/>
                </a:moveTo>
                <a:cubicBezTo>
                  <a:pt x="14128" y="5121"/>
                  <a:pt x="13971" y="5222"/>
                  <a:pt x="13971" y="5346"/>
                </a:cubicBezTo>
                <a:cubicBezTo>
                  <a:pt x="13971" y="5470"/>
                  <a:pt x="14128" y="5568"/>
                  <a:pt x="14320" y="5568"/>
                </a:cubicBezTo>
                <a:cubicBezTo>
                  <a:pt x="14512" y="5568"/>
                  <a:pt x="14666" y="5470"/>
                  <a:pt x="14666" y="5346"/>
                </a:cubicBezTo>
                <a:cubicBezTo>
                  <a:pt x="14666" y="5222"/>
                  <a:pt x="14512" y="5121"/>
                  <a:pt x="14320" y="5121"/>
                </a:cubicBezTo>
                <a:close/>
                <a:moveTo>
                  <a:pt x="15252" y="5121"/>
                </a:moveTo>
                <a:cubicBezTo>
                  <a:pt x="15060" y="5121"/>
                  <a:pt x="14902" y="5222"/>
                  <a:pt x="14902" y="5346"/>
                </a:cubicBezTo>
                <a:cubicBezTo>
                  <a:pt x="14902" y="5470"/>
                  <a:pt x="15060" y="5568"/>
                  <a:pt x="15252" y="5568"/>
                </a:cubicBezTo>
                <a:cubicBezTo>
                  <a:pt x="15444" y="5568"/>
                  <a:pt x="15598" y="5470"/>
                  <a:pt x="15598" y="5346"/>
                </a:cubicBezTo>
                <a:cubicBezTo>
                  <a:pt x="15598" y="5222"/>
                  <a:pt x="15444" y="5121"/>
                  <a:pt x="15252" y="5121"/>
                </a:cubicBezTo>
                <a:close/>
                <a:moveTo>
                  <a:pt x="16287" y="5121"/>
                </a:moveTo>
                <a:cubicBezTo>
                  <a:pt x="16094" y="5121"/>
                  <a:pt x="15937" y="5222"/>
                  <a:pt x="15937" y="5346"/>
                </a:cubicBezTo>
                <a:cubicBezTo>
                  <a:pt x="15937" y="5470"/>
                  <a:pt x="16094" y="5568"/>
                  <a:pt x="16287" y="5568"/>
                </a:cubicBezTo>
                <a:cubicBezTo>
                  <a:pt x="16479" y="5568"/>
                  <a:pt x="16633" y="5470"/>
                  <a:pt x="16633" y="5346"/>
                </a:cubicBezTo>
                <a:cubicBezTo>
                  <a:pt x="16633" y="5222"/>
                  <a:pt x="16479" y="5121"/>
                  <a:pt x="16287" y="5121"/>
                </a:cubicBezTo>
                <a:close/>
                <a:moveTo>
                  <a:pt x="17218" y="5121"/>
                </a:moveTo>
                <a:cubicBezTo>
                  <a:pt x="17026" y="5121"/>
                  <a:pt x="16869" y="5222"/>
                  <a:pt x="16869" y="5346"/>
                </a:cubicBezTo>
                <a:cubicBezTo>
                  <a:pt x="16869" y="5470"/>
                  <a:pt x="17026" y="5568"/>
                  <a:pt x="17218" y="5568"/>
                </a:cubicBezTo>
                <a:cubicBezTo>
                  <a:pt x="17410" y="5568"/>
                  <a:pt x="17564" y="5470"/>
                  <a:pt x="17564" y="5346"/>
                </a:cubicBezTo>
                <a:cubicBezTo>
                  <a:pt x="17564" y="5222"/>
                  <a:pt x="17410" y="5121"/>
                  <a:pt x="17218" y="5121"/>
                </a:cubicBezTo>
                <a:close/>
                <a:moveTo>
                  <a:pt x="18253" y="5121"/>
                </a:moveTo>
                <a:cubicBezTo>
                  <a:pt x="18061" y="5121"/>
                  <a:pt x="17904" y="5222"/>
                  <a:pt x="17904" y="5346"/>
                </a:cubicBezTo>
                <a:cubicBezTo>
                  <a:pt x="17904" y="5470"/>
                  <a:pt x="18061" y="5568"/>
                  <a:pt x="18253" y="5568"/>
                </a:cubicBezTo>
                <a:cubicBezTo>
                  <a:pt x="18445" y="5568"/>
                  <a:pt x="18599" y="5470"/>
                  <a:pt x="18599" y="5346"/>
                </a:cubicBezTo>
                <a:cubicBezTo>
                  <a:pt x="18599" y="5222"/>
                  <a:pt x="18445" y="5121"/>
                  <a:pt x="18253" y="5121"/>
                </a:cubicBezTo>
                <a:close/>
                <a:moveTo>
                  <a:pt x="19288" y="5121"/>
                </a:moveTo>
                <a:cubicBezTo>
                  <a:pt x="19095" y="5121"/>
                  <a:pt x="18938" y="5222"/>
                  <a:pt x="18938" y="5346"/>
                </a:cubicBezTo>
                <a:cubicBezTo>
                  <a:pt x="18938" y="5470"/>
                  <a:pt x="19095" y="5568"/>
                  <a:pt x="19288" y="5568"/>
                </a:cubicBezTo>
                <a:cubicBezTo>
                  <a:pt x="19480" y="5568"/>
                  <a:pt x="19634" y="5470"/>
                  <a:pt x="19634" y="5346"/>
                </a:cubicBezTo>
                <a:cubicBezTo>
                  <a:pt x="19634" y="5222"/>
                  <a:pt x="19480" y="5121"/>
                  <a:pt x="19288" y="5121"/>
                </a:cubicBezTo>
                <a:close/>
                <a:moveTo>
                  <a:pt x="20116" y="5121"/>
                </a:moveTo>
                <a:cubicBezTo>
                  <a:pt x="19923" y="5121"/>
                  <a:pt x="19766" y="5222"/>
                  <a:pt x="19766" y="5346"/>
                </a:cubicBezTo>
                <a:cubicBezTo>
                  <a:pt x="19766" y="5470"/>
                  <a:pt x="19923" y="5568"/>
                  <a:pt x="20116" y="5568"/>
                </a:cubicBezTo>
                <a:cubicBezTo>
                  <a:pt x="20308" y="5568"/>
                  <a:pt x="20462" y="5470"/>
                  <a:pt x="20462" y="5346"/>
                </a:cubicBezTo>
                <a:cubicBezTo>
                  <a:pt x="20462" y="5222"/>
                  <a:pt x="20308" y="5121"/>
                  <a:pt x="20116" y="5121"/>
                </a:cubicBezTo>
                <a:close/>
                <a:moveTo>
                  <a:pt x="1281" y="5787"/>
                </a:moveTo>
                <a:cubicBezTo>
                  <a:pt x="1088" y="5787"/>
                  <a:pt x="931" y="5888"/>
                  <a:pt x="931" y="6011"/>
                </a:cubicBezTo>
                <a:cubicBezTo>
                  <a:pt x="931" y="6135"/>
                  <a:pt x="1088" y="6236"/>
                  <a:pt x="1281" y="6236"/>
                </a:cubicBezTo>
                <a:cubicBezTo>
                  <a:pt x="1473" y="6236"/>
                  <a:pt x="1627" y="6135"/>
                  <a:pt x="1627" y="6011"/>
                </a:cubicBezTo>
                <a:cubicBezTo>
                  <a:pt x="1627" y="5888"/>
                  <a:pt x="1473" y="5787"/>
                  <a:pt x="1281" y="5787"/>
                </a:cubicBezTo>
                <a:close/>
                <a:moveTo>
                  <a:pt x="2316" y="5787"/>
                </a:moveTo>
                <a:cubicBezTo>
                  <a:pt x="2123" y="5787"/>
                  <a:pt x="1966" y="5888"/>
                  <a:pt x="1966" y="6011"/>
                </a:cubicBezTo>
                <a:cubicBezTo>
                  <a:pt x="1966" y="6135"/>
                  <a:pt x="2123" y="6236"/>
                  <a:pt x="2316" y="6236"/>
                </a:cubicBezTo>
                <a:cubicBezTo>
                  <a:pt x="2508" y="6236"/>
                  <a:pt x="2662" y="6135"/>
                  <a:pt x="2662" y="6011"/>
                </a:cubicBezTo>
                <a:cubicBezTo>
                  <a:pt x="2662" y="5888"/>
                  <a:pt x="2508" y="5787"/>
                  <a:pt x="2316" y="5787"/>
                </a:cubicBezTo>
                <a:close/>
                <a:moveTo>
                  <a:pt x="3247" y="5787"/>
                </a:moveTo>
                <a:cubicBezTo>
                  <a:pt x="3055" y="5787"/>
                  <a:pt x="2898" y="5888"/>
                  <a:pt x="2898" y="6011"/>
                </a:cubicBezTo>
                <a:cubicBezTo>
                  <a:pt x="2898" y="6135"/>
                  <a:pt x="3055" y="6236"/>
                  <a:pt x="3247" y="6236"/>
                </a:cubicBezTo>
                <a:cubicBezTo>
                  <a:pt x="3439" y="6236"/>
                  <a:pt x="3593" y="6135"/>
                  <a:pt x="3593" y="6011"/>
                </a:cubicBezTo>
                <a:cubicBezTo>
                  <a:pt x="3593" y="5888"/>
                  <a:pt x="3439" y="5787"/>
                  <a:pt x="3247" y="5787"/>
                </a:cubicBezTo>
                <a:close/>
                <a:moveTo>
                  <a:pt x="4282" y="5787"/>
                </a:moveTo>
                <a:cubicBezTo>
                  <a:pt x="4090" y="5787"/>
                  <a:pt x="3933" y="5888"/>
                  <a:pt x="3933" y="6011"/>
                </a:cubicBezTo>
                <a:cubicBezTo>
                  <a:pt x="3933" y="6135"/>
                  <a:pt x="4090" y="6236"/>
                  <a:pt x="4282" y="6236"/>
                </a:cubicBezTo>
                <a:cubicBezTo>
                  <a:pt x="4474" y="6236"/>
                  <a:pt x="4628" y="6135"/>
                  <a:pt x="4628" y="6011"/>
                </a:cubicBezTo>
                <a:cubicBezTo>
                  <a:pt x="4628" y="5888"/>
                  <a:pt x="4474" y="5787"/>
                  <a:pt x="4282" y="5787"/>
                </a:cubicBezTo>
                <a:close/>
                <a:moveTo>
                  <a:pt x="5317" y="5787"/>
                </a:moveTo>
                <a:cubicBezTo>
                  <a:pt x="5125" y="5787"/>
                  <a:pt x="4967" y="5888"/>
                  <a:pt x="4967" y="6011"/>
                </a:cubicBezTo>
                <a:cubicBezTo>
                  <a:pt x="4967" y="6135"/>
                  <a:pt x="5125" y="6236"/>
                  <a:pt x="5317" y="6236"/>
                </a:cubicBezTo>
                <a:cubicBezTo>
                  <a:pt x="5509" y="6236"/>
                  <a:pt x="5663" y="6135"/>
                  <a:pt x="5663" y="6011"/>
                </a:cubicBezTo>
                <a:cubicBezTo>
                  <a:pt x="5663" y="5888"/>
                  <a:pt x="5509" y="5787"/>
                  <a:pt x="5317" y="5787"/>
                </a:cubicBezTo>
                <a:close/>
                <a:moveTo>
                  <a:pt x="6352" y="5787"/>
                </a:moveTo>
                <a:cubicBezTo>
                  <a:pt x="6160" y="5787"/>
                  <a:pt x="6002" y="5888"/>
                  <a:pt x="6002" y="6011"/>
                </a:cubicBezTo>
                <a:cubicBezTo>
                  <a:pt x="6002" y="6135"/>
                  <a:pt x="6160" y="6236"/>
                  <a:pt x="6352" y="6236"/>
                </a:cubicBezTo>
                <a:cubicBezTo>
                  <a:pt x="6544" y="6236"/>
                  <a:pt x="6698" y="6135"/>
                  <a:pt x="6698" y="6011"/>
                </a:cubicBezTo>
                <a:cubicBezTo>
                  <a:pt x="6698" y="5888"/>
                  <a:pt x="6544" y="5787"/>
                  <a:pt x="6352" y="5787"/>
                </a:cubicBezTo>
                <a:close/>
                <a:moveTo>
                  <a:pt x="7283" y="5787"/>
                </a:moveTo>
                <a:cubicBezTo>
                  <a:pt x="7091" y="5787"/>
                  <a:pt x="6934" y="5888"/>
                  <a:pt x="6934" y="6011"/>
                </a:cubicBezTo>
                <a:cubicBezTo>
                  <a:pt x="6934" y="6135"/>
                  <a:pt x="7091" y="6236"/>
                  <a:pt x="7283" y="6236"/>
                </a:cubicBezTo>
                <a:cubicBezTo>
                  <a:pt x="7475" y="6236"/>
                  <a:pt x="7629" y="6135"/>
                  <a:pt x="7629" y="6011"/>
                </a:cubicBezTo>
                <a:cubicBezTo>
                  <a:pt x="7629" y="5888"/>
                  <a:pt x="7475" y="5787"/>
                  <a:pt x="7283" y="5787"/>
                </a:cubicBezTo>
                <a:close/>
                <a:moveTo>
                  <a:pt x="8318" y="5787"/>
                </a:moveTo>
                <a:cubicBezTo>
                  <a:pt x="8126" y="5787"/>
                  <a:pt x="7969" y="5888"/>
                  <a:pt x="7969" y="6011"/>
                </a:cubicBezTo>
                <a:cubicBezTo>
                  <a:pt x="7969" y="6135"/>
                  <a:pt x="8126" y="6236"/>
                  <a:pt x="8318" y="6236"/>
                </a:cubicBezTo>
                <a:cubicBezTo>
                  <a:pt x="8510" y="6236"/>
                  <a:pt x="8664" y="6135"/>
                  <a:pt x="8664" y="6011"/>
                </a:cubicBezTo>
                <a:cubicBezTo>
                  <a:pt x="8664" y="5888"/>
                  <a:pt x="8510" y="5787"/>
                  <a:pt x="8318" y="5787"/>
                </a:cubicBezTo>
                <a:close/>
                <a:moveTo>
                  <a:pt x="9249" y="5787"/>
                </a:moveTo>
                <a:cubicBezTo>
                  <a:pt x="9057" y="5787"/>
                  <a:pt x="8900" y="5888"/>
                  <a:pt x="8900" y="6011"/>
                </a:cubicBezTo>
                <a:cubicBezTo>
                  <a:pt x="8900" y="6135"/>
                  <a:pt x="9057" y="6236"/>
                  <a:pt x="9249" y="6236"/>
                </a:cubicBezTo>
                <a:cubicBezTo>
                  <a:pt x="9441" y="6236"/>
                  <a:pt x="9595" y="6135"/>
                  <a:pt x="9595" y="6011"/>
                </a:cubicBezTo>
                <a:cubicBezTo>
                  <a:pt x="9595" y="5888"/>
                  <a:pt x="9441" y="5787"/>
                  <a:pt x="9249" y="5787"/>
                </a:cubicBezTo>
                <a:close/>
                <a:moveTo>
                  <a:pt x="10284" y="5787"/>
                </a:moveTo>
                <a:cubicBezTo>
                  <a:pt x="10092" y="5787"/>
                  <a:pt x="9935" y="5888"/>
                  <a:pt x="9935" y="6011"/>
                </a:cubicBezTo>
                <a:cubicBezTo>
                  <a:pt x="9935" y="6135"/>
                  <a:pt x="10092" y="6236"/>
                  <a:pt x="10284" y="6236"/>
                </a:cubicBezTo>
                <a:cubicBezTo>
                  <a:pt x="10477" y="6236"/>
                  <a:pt x="10630" y="6135"/>
                  <a:pt x="10630" y="6011"/>
                </a:cubicBezTo>
                <a:cubicBezTo>
                  <a:pt x="10630" y="5888"/>
                  <a:pt x="10477" y="5787"/>
                  <a:pt x="10284" y="5787"/>
                </a:cubicBezTo>
                <a:close/>
                <a:moveTo>
                  <a:pt x="11319" y="5787"/>
                </a:moveTo>
                <a:cubicBezTo>
                  <a:pt x="11127" y="5787"/>
                  <a:pt x="10970" y="5888"/>
                  <a:pt x="10970" y="6011"/>
                </a:cubicBezTo>
                <a:cubicBezTo>
                  <a:pt x="10970" y="6135"/>
                  <a:pt x="11127" y="6236"/>
                  <a:pt x="11319" y="6236"/>
                </a:cubicBezTo>
                <a:cubicBezTo>
                  <a:pt x="11511" y="6236"/>
                  <a:pt x="11665" y="6135"/>
                  <a:pt x="11665" y="6011"/>
                </a:cubicBezTo>
                <a:cubicBezTo>
                  <a:pt x="11665" y="5888"/>
                  <a:pt x="11511" y="5787"/>
                  <a:pt x="11319" y="5787"/>
                </a:cubicBezTo>
                <a:close/>
                <a:moveTo>
                  <a:pt x="12250" y="5787"/>
                </a:moveTo>
                <a:cubicBezTo>
                  <a:pt x="12058" y="5787"/>
                  <a:pt x="11901" y="5888"/>
                  <a:pt x="11901" y="6011"/>
                </a:cubicBezTo>
                <a:cubicBezTo>
                  <a:pt x="11901" y="6135"/>
                  <a:pt x="12058" y="6236"/>
                  <a:pt x="12250" y="6236"/>
                </a:cubicBezTo>
                <a:cubicBezTo>
                  <a:pt x="12443" y="6236"/>
                  <a:pt x="12597" y="6135"/>
                  <a:pt x="12596" y="6011"/>
                </a:cubicBezTo>
                <a:cubicBezTo>
                  <a:pt x="12596" y="5888"/>
                  <a:pt x="12443" y="5787"/>
                  <a:pt x="12250" y="5787"/>
                </a:cubicBezTo>
                <a:close/>
                <a:moveTo>
                  <a:pt x="13285" y="5787"/>
                </a:moveTo>
                <a:cubicBezTo>
                  <a:pt x="13093" y="5787"/>
                  <a:pt x="12936" y="5888"/>
                  <a:pt x="12936" y="6011"/>
                </a:cubicBezTo>
                <a:cubicBezTo>
                  <a:pt x="12936" y="6135"/>
                  <a:pt x="13093" y="6236"/>
                  <a:pt x="13285" y="6236"/>
                </a:cubicBezTo>
                <a:cubicBezTo>
                  <a:pt x="13477" y="6236"/>
                  <a:pt x="13631" y="6135"/>
                  <a:pt x="13631" y="6011"/>
                </a:cubicBezTo>
                <a:cubicBezTo>
                  <a:pt x="13631" y="5888"/>
                  <a:pt x="13477" y="5787"/>
                  <a:pt x="13285" y="5787"/>
                </a:cubicBezTo>
                <a:close/>
                <a:moveTo>
                  <a:pt x="14320" y="5787"/>
                </a:moveTo>
                <a:cubicBezTo>
                  <a:pt x="14128" y="5787"/>
                  <a:pt x="13971" y="5888"/>
                  <a:pt x="13971" y="6011"/>
                </a:cubicBezTo>
                <a:cubicBezTo>
                  <a:pt x="13971" y="6135"/>
                  <a:pt x="14128" y="6236"/>
                  <a:pt x="14320" y="6236"/>
                </a:cubicBezTo>
                <a:cubicBezTo>
                  <a:pt x="14512" y="6236"/>
                  <a:pt x="14666" y="6135"/>
                  <a:pt x="14666" y="6011"/>
                </a:cubicBezTo>
                <a:cubicBezTo>
                  <a:pt x="14666" y="5888"/>
                  <a:pt x="14512" y="5787"/>
                  <a:pt x="14320" y="5787"/>
                </a:cubicBezTo>
                <a:close/>
                <a:moveTo>
                  <a:pt x="15252" y="5787"/>
                </a:moveTo>
                <a:cubicBezTo>
                  <a:pt x="15060" y="5787"/>
                  <a:pt x="14902" y="5888"/>
                  <a:pt x="14902" y="6011"/>
                </a:cubicBezTo>
                <a:cubicBezTo>
                  <a:pt x="14902" y="6135"/>
                  <a:pt x="15060" y="6236"/>
                  <a:pt x="15252" y="6236"/>
                </a:cubicBezTo>
                <a:cubicBezTo>
                  <a:pt x="15444" y="6236"/>
                  <a:pt x="15598" y="6135"/>
                  <a:pt x="15598" y="6011"/>
                </a:cubicBezTo>
                <a:cubicBezTo>
                  <a:pt x="15598" y="5888"/>
                  <a:pt x="15444" y="5787"/>
                  <a:pt x="15252" y="5787"/>
                </a:cubicBezTo>
                <a:close/>
                <a:moveTo>
                  <a:pt x="16287" y="5787"/>
                </a:moveTo>
                <a:cubicBezTo>
                  <a:pt x="16094" y="5787"/>
                  <a:pt x="15937" y="5888"/>
                  <a:pt x="15937" y="6011"/>
                </a:cubicBezTo>
                <a:cubicBezTo>
                  <a:pt x="15937" y="6135"/>
                  <a:pt x="16094" y="6236"/>
                  <a:pt x="16287" y="6236"/>
                </a:cubicBezTo>
                <a:cubicBezTo>
                  <a:pt x="16479" y="6236"/>
                  <a:pt x="16633" y="6135"/>
                  <a:pt x="16633" y="6011"/>
                </a:cubicBezTo>
                <a:cubicBezTo>
                  <a:pt x="16633" y="5888"/>
                  <a:pt x="16479" y="5787"/>
                  <a:pt x="16287" y="5787"/>
                </a:cubicBezTo>
                <a:close/>
                <a:moveTo>
                  <a:pt x="17218" y="5787"/>
                </a:moveTo>
                <a:cubicBezTo>
                  <a:pt x="17026" y="5787"/>
                  <a:pt x="16869" y="5888"/>
                  <a:pt x="16869" y="6011"/>
                </a:cubicBezTo>
                <a:cubicBezTo>
                  <a:pt x="16869" y="6135"/>
                  <a:pt x="17026" y="6236"/>
                  <a:pt x="17218" y="6236"/>
                </a:cubicBezTo>
                <a:cubicBezTo>
                  <a:pt x="17410" y="6236"/>
                  <a:pt x="17564" y="6135"/>
                  <a:pt x="17564" y="6011"/>
                </a:cubicBezTo>
                <a:cubicBezTo>
                  <a:pt x="17564" y="5888"/>
                  <a:pt x="17410" y="5787"/>
                  <a:pt x="17218" y="5787"/>
                </a:cubicBezTo>
                <a:close/>
                <a:moveTo>
                  <a:pt x="18253" y="5787"/>
                </a:moveTo>
                <a:cubicBezTo>
                  <a:pt x="18061" y="5787"/>
                  <a:pt x="17904" y="5888"/>
                  <a:pt x="17904" y="6011"/>
                </a:cubicBezTo>
                <a:cubicBezTo>
                  <a:pt x="17904" y="6135"/>
                  <a:pt x="18061" y="6236"/>
                  <a:pt x="18253" y="6236"/>
                </a:cubicBezTo>
                <a:cubicBezTo>
                  <a:pt x="18445" y="6236"/>
                  <a:pt x="18599" y="6135"/>
                  <a:pt x="18599" y="6011"/>
                </a:cubicBezTo>
                <a:cubicBezTo>
                  <a:pt x="18599" y="5888"/>
                  <a:pt x="18445" y="5787"/>
                  <a:pt x="18253" y="5787"/>
                </a:cubicBezTo>
                <a:close/>
                <a:moveTo>
                  <a:pt x="19288" y="5787"/>
                </a:moveTo>
                <a:cubicBezTo>
                  <a:pt x="19095" y="5787"/>
                  <a:pt x="18938" y="5888"/>
                  <a:pt x="18938" y="6011"/>
                </a:cubicBezTo>
                <a:cubicBezTo>
                  <a:pt x="18938" y="6135"/>
                  <a:pt x="19095" y="6236"/>
                  <a:pt x="19288" y="6236"/>
                </a:cubicBezTo>
                <a:cubicBezTo>
                  <a:pt x="19480" y="6236"/>
                  <a:pt x="19634" y="6135"/>
                  <a:pt x="19634" y="6011"/>
                </a:cubicBezTo>
                <a:cubicBezTo>
                  <a:pt x="19634" y="5888"/>
                  <a:pt x="19480" y="5787"/>
                  <a:pt x="19288" y="5787"/>
                </a:cubicBezTo>
                <a:close/>
                <a:moveTo>
                  <a:pt x="20116" y="5787"/>
                </a:moveTo>
                <a:cubicBezTo>
                  <a:pt x="19923" y="5787"/>
                  <a:pt x="19766" y="5888"/>
                  <a:pt x="19766" y="6011"/>
                </a:cubicBezTo>
                <a:cubicBezTo>
                  <a:pt x="19766" y="6135"/>
                  <a:pt x="19923" y="6236"/>
                  <a:pt x="20116" y="6236"/>
                </a:cubicBezTo>
                <a:cubicBezTo>
                  <a:pt x="20308" y="6236"/>
                  <a:pt x="20462" y="6135"/>
                  <a:pt x="20462" y="6011"/>
                </a:cubicBezTo>
                <a:cubicBezTo>
                  <a:pt x="20462" y="5888"/>
                  <a:pt x="20308" y="5787"/>
                  <a:pt x="20116" y="5787"/>
                </a:cubicBezTo>
                <a:close/>
                <a:moveTo>
                  <a:pt x="21254" y="5787"/>
                </a:moveTo>
                <a:cubicBezTo>
                  <a:pt x="21062" y="5787"/>
                  <a:pt x="20905" y="5888"/>
                  <a:pt x="20905" y="6011"/>
                </a:cubicBezTo>
                <a:cubicBezTo>
                  <a:pt x="20905" y="6135"/>
                  <a:pt x="21062" y="6236"/>
                  <a:pt x="21254" y="6236"/>
                </a:cubicBezTo>
                <a:cubicBezTo>
                  <a:pt x="21446" y="6236"/>
                  <a:pt x="21600" y="6135"/>
                  <a:pt x="21600" y="6011"/>
                </a:cubicBezTo>
                <a:cubicBezTo>
                  <a:pt x="21600" y="5888"/>
                  <a:pt x="21446" y="5787"/>
                  <a:pt x="21254" y="5787"/>
                </a:cubicBezTo>
                <a:close/>
                <a:moveTo>
                  <a:pt x="2316" y="6385"/>
                </a:moveTo>
                <a:cubicBezTo>
                  <a:pt x="2123" y="6385"/>
                  <a:pt x="1966" y="6486"/>
                  <a:pt x="1966" y="6610"/>
                </a:cubicBezTo>
                <a:cubicBezTo>
                  <a:pt x="1966" y="6733"/>
                  <a:pt x="2123" y="6832"/>
                  <a:pt x="2316" y="6832"/>
                </a:cubicBezTo>
                <a:cubicBezTo>
                  <a:pt x="2508" y="6832"/>
                  <a:pt x="2662" y="6733"/>
                  <a:pt x="2662" y="6610"/>
                </a:cubicBezTo>
                <a:cubicBezTo>
                  <a:pt x="2662" y="6486"/>
                  <a:pt x="2508" y="6385"/>
                  <a:pt x="2316" y="6385"/>
                </a:cubicBezTo>
                <a:close/>
                <a:moveTo>
                  <a:pt x="3247" y="6385"/>
                </a:moveTo>
                <a:cubicBezTo>
                  <a:pt x="3055" y="6385"/>
                  <a:pt x="2898" y="6486"/>
                  <a:pt x="2898" y="6610"/>
                </a:cubicBezTo>
                <a:cubicBezTo>
                  <a:pt x="2898" y="6733"/>
                  <a:pt x="3055" y="6832"/>
                  <a:pt x="3247" y="6832"/>
                </a:cubicBezTo>
                <a:cubicBezTo>
                  <a:pt x="3439" y="6832"/>
                  <a:pt x="3593" y="6733"/>
                  <a:pt x="3593" y="6610"/>
                </a:cubicBezTo>
                <a:cubicBezTo>
                  <a:pt x="3593" y="6486"/>
                  <a:pt x="3439" y="6385"/>
                  <a:pt x="3247" y="6385"/>
                </a:cubicBezTo>
                <a:close/>
                <a:moveTo>
                  <a:pt x="4282" y="6385"/>
                </a:moveTo>
                <a:cubicBezTo>
                  <a:pt x="4090" y="6385"/>
                  <a:pt x="3933" y="6486"/>
                  <a:pt x="3933" y="6610"/>
                </a:cubicBezTo>
                <a:cubicBezTo>
                  <a:pt x="3933" y="6733"/>
                  <a:pt x="4090" y="6832"/>
                  <a:pt x="4282" y="6832"/>
                </a:cubicBezTo>
                <a:cubicBezTo>
                  <a:pt x="4474" y="6832"/>
                  <a:pt x="4628" y="6733"/>
                  <a:pt x="4628" y="6610"/>
                </a:cubicBezTo>
                <a:cubicBezTo>
                  <a:pt x="4628" y="6486"/>
                  <a:pt x="4474" y="6385"/>
                  <a:pt x="4282" y="6385"/>
                </a:cubicBezTo>
                <a:close/>
                <a:moveTo>
                  <a:pt x="5317" y="6385"/>
                </a:moveTo>
                <a:cubicBezTo>
                  <a:pt x="5125" y="6385"/>
                  <a:pt x="4967" y="6486"/>
                  <a:pt x="4967" y="6610"/>
                </a:cubicBezTo>
                <a:cubicBezTo>
                  <a:pt x="4967" y="6733"/>
                  <a:pt x="5125" y="6832"/>
                  <a:pt x="5317" y="6832"/>
                </a:cubicBezTo>
                <a:cubicBezTo>
                  <a:pt x="5509" y="6832"/>
                  <a:pt x="5663" y="6733"/>
                  <a:pt x="5663" y="6610"/>
                </a:cubicBezTo>
                <a:cubicBezTo>
                  <a:pt x="5663" y="6486"/>
                  <a:pt x="5509" y="6385"/>
                  <a:pt x="5317" y="6385"/>
                </a:cubicBezTo>
                <a:close/>
                <a:moveTo>
                  <a:pt x="6352" y="6385"/>
                </a:moveTo>
                <a:cubicBezTo>
                  <a:pt x="6160" y="6385"/>
                  <a:pt x="6002" y="6486"/>
                  <a:pt x="6002" y="6610"/>
                </a:cubicBezTo>
                <a:cubicBezTo>
                  <a:pt x="6002" y="6733"/>
                  <a:pt x="6160" y="6832"/>
                  <a:pt x="6352" y="6832"/>
                </a:cubicBezTo>
                <a:cubicBezTo>
                  <a:pt x="6544" y="6832"/>
                  <a:pt x="6698" y="6733"/>
                  <a:pt x="6698" y="6610"/>
                </a:cubicBezTo>
                <a:cubicBezTo>
                  <a:pt x="6698" y="6486"/>
                  <a:pt x="6544" y="6385"/>
                  <a:pt x="6352" y="6385"/>
                </a:cubicBezTo>
                <a:close/>
                <a:moveTo>
                  <a:pt x="7283" y="6385"/>
                </a:moveTo>
                <a:cubicBezTo>
                  <a:pt x="7091" y="6385"/>
                  <a:pt x="6934" y="6486"/>
                  <a:pt x="6934" y="6610"/>
                </a:cubicBezTo>
                <a:cubicBezTo>
                  <a:pt x="6934" y="6733"/>
                  <a:pt x="7091" y="6832"/>
                  <a:pt x="7283" y="6832"/>
                </a:cubicBezTo>
                <a:cubicBezTo>
                  <a:pt x="7475" y="6832"/>
                  <a:pt x="7629" y="6733"/>
                  <a:pt x="7629" y="6610"/>
                </a:cubicBezTo>
                <a:cubicBezTo>
                  <a:pt x="7629" y="6486"/>
                  <a:pt x="7475" y="6385"/>
                  <a:pt x="7283" y="6385"/>
                </a:cubicBezTo>
                <a:close/>
                <a:moveTo>
                  <a:pt x="8318" y="6385"/>
                </a:moveTo>
                <a:cubicBezTo>
                  <a:pt x="8126" y="6385"/>
                  <a:pt x="7969" y="6486"/>
                  <a:pt x="7969" y="6610"/>
                </a:cubicBezTo>
                <a:cubicBezTo>
                  <a:pt x="7969" y="6733"/>
                  <a:pt x="8126" y="6832"/>
                  <a:pt x="8318" y="6832"/>
                </a:cubicBezTo>
                <a:cubicBezTo>
                  <a:pt x="8510" y="6832"/>
                  <a:pt x="8664" y="6733"/>
                  <a:pt x="8664" y="6610"/>
                </a:cubicBezTo>
                <a:cubicBezTo>
                  <a:pt x="8664" y="6486"/>
                  <a:pt x="8510" y="6385"/>
                  <a:pt x="8318" y="6385"/>
                </a:cubicBezTo>
                <a:close/>
                <a:moveTo>
                  <a:pt x="9249" y="6385"/>
                </a:moveTo>
                <a:cubicBezTo>
                  <a:pt x="9057" y="6385"/>
                  <a:pt x="8900" y="6486"/>
                  <a:pt x="8900" y="6610"/>
                </a:cubicBezTo>
                <a:cubicBezTo>
                  <a:pt x="8900" y="6733"/>
                  <a:pt x="9057" y="6832"/>
                  <a:pt x="9249" y="6832"/>
                </a:cubicBezTo>
                <a:cubicBezTo>
                  <a:pt x="9441" y="6832"/>
                  <a:pt x="9595" y="6733"/>
                  <a:pt x="9595" y="6610"/>
                </a:cubicBezTo>
                <a:cubicBezTo>
                  <a:pt x="9595" y="6486"/>
                  <a:pt x="9441" y="6385"/>
                  <a:pt x="9249" y="6385"/>
                </a:cubicBezTo>
                <a:close/>
                <a:moveTo>
                  <a:pt x="10284" y="6385"/>
                </a:moveTo>
                <a:cubicBezTo>
                  <a:pt x="10092" y="6385"/>
                  <a:pt x="9935" y="6486"/>
                  <a:pt x="9935" y="6610"/>
                </a:cubicBezTo>
                <a:cubicBezTo>
                  <a:pt x="9935" y="6733"/>
                  <a:pt x="10092" y="6832"/>
                  <a:pt x="10284" y="6832"/>
                </a:cubicBezTo>
                <a:cubicBezTo>
                  <a:pt x="10477" y="6832"/>
                  <a:pt x="10630" y="6733"/>
                  <a:pt x="10630" y="6610"/>
                </a:cubicBezTo>
                <a:cubicBezTo>
                  <a:pt x="10630" y="6486"/>
                  <a:pt x="10477" y="6385"/>
                  <a:pt x="10284" y="6385"/>
                </a:cubicBezTo>
                <a:close/>
                <a:moveTo>
                  <a:pt x="11319" y="6385"/>
                </a:moveTo>
                <a:cubicBezTo>
                  <a:pt x="11127" y="6385"/>
                  <a:pt x="10970" y="6486"/>
                  <a:pt x="10970" y="6610"/>
                </a:cubicBezTo>
                <a:cubicBezTo>
                  <a:pt x="10970" y="6733"/>
                  <a:pt x="11127" y="6832"/>
                  <a:pt x="11319" y="6832"/>
                </a:cubicBezTo>
                <a:cubicBezTo>
                  <a:pt x="11511" y="6832"/>
                  <a:pt x="11665" y="6733"/>
                  <a:pt x="11665" y="6610"/>
                </a:cubicBezTo>
                <a:cubicBezTo>
                  <a:pt x="11665" y="6486"/>
                  <a:pt x="11511" y="6385"/>
                  <a:pt x="11319" y="6385"/>
                </a:cubicBezTo>
                <a:close/>
                <a:moveTo>
                  <a:pt x="12250" y="6385"/>
                </a:moveTo>
                <a:cubicBezTo>
                  <a:pt x="12058" y="6385"/>
                  <a:pt x="11901" y="6486"/>
                  <a:pt x="11901" y="6610"/>
                </a:cubicBezTo>
                <a:cubicBezTo>
                  <a:pt x="11901" y="6733"/>
                  <a:pt x="12058" y="6832"/>
                  <a:pt x="12250" y="6832"/>
                </a:cubicBezTo>
                <a:cubicBezTo>
                  <a:pt x="12443" y="6832"/>
                  <a:pt x="12597" y="6733"/>
                  <a:pt x="12596" y="6610"/>
                </a:cubicBezTo>
                <a:cubicBezTo>
                  <a:pt x="12596" y="6486"/>
                  <a:pt x="12443" y="6385"/>
                  <a:pt x="12250" y="6385"/>
                </a:cubicBezTo>
                <a:close/>
                <a:moveTo>
                  <a:pt x="13285" y="6385"/>
                </a:moveTo>
                <a:cubicBezTo>
                  <a:pt x="13093" y="6385"/>
                  <a:pt x="12936" y="6486"/>
                  <a:pt x="12936" y="6610"/>
                </a:cubicBezTo>
                <a:cubicBezTo>
                  <a:pt x="12936" y="6733"/>
                  <a:pt x="13093" y="6832"/>
                  <a:pt x="13285" y="6832"/>
                </a:cubicBezTo>
                <a:cubicBezTo>
                  <a:pt x="13477" y="6832"/>
                  <a:pt x="13631" y="6733"/>
                  <a:pt x="13631" y="6610"/>
                </a:cubicBezTo>
                <a:cubicBezTo>
                  <a:pt x="13631" y="6486"/>
                  <a:pt x="13477" y="6385"/>
                  <a:pt x="13285" y="6385"/>
                </a:cubicBezTo>
                <a:close/>
                <a:moveTo>
                  <a:pt x="14320" y="6385"/>
                </a:moveTo>
                <a:cubicBezTo>
                  <a:pt x="14128" y="6385"/>
                  <a:pt x="13971" y="6486"/>
                  <a:pt x="13971" y="6610"/>
                </a:cubicBezTo>
                <a:cubicBezTo>
                  <a:pt x="13971" y="6733"/>
                  <a:pt x="14128" y="6832"/>
                  <a:pt x="14320" y="6832"/>
                </a:cubicBezTo>
                <a:cubicBezTo>
                  <a:pt x="14512" y="6832"/>
                  <a:pt x="14666" y="6733"/>
                  <a:pt x="14666" y="6610"/>
                </a:cubicBezTo>
                <a:cubicBezTo>
                  <a:pt x="14666" y="6486"/>
                  <a:pt x="14512" y="6385"/>
                  <a:pt x="14320" y="6385"/>
                </a:cubicBezTo>
                <a:close/>
                <a:moveTo>
                  <a:pt x="15252" y="6385"/>
                </a:moveTo>
                <a:cubicBezTo>
                  <a:pt x="15060" y="6385"/>
                  <a:pt x="14902" y="6486"/>
                  <a:pt x="14902" y="6610"/>
                </a:cubicBezTo>
                <a:cubicBezTo>
                  <a:pt x="14902" y="6733"/>
                  <a:pt x="15060" y="6832"/>
                  <a:pt x="15252" y="6832"/>
                </a:cubicBezTo>
                <a:cubicBezTo>
                  <a:pt x="15444" y="6832"/>
                  <a:pt x="15598" y="6733"/>
                  <a:pt x="15598" y="6610"/>
                </a:cubicBezTo>
                <a:cubicBezTo>
                  <a:pt x="15598" y="6486"/>
                  <a:pt x="15444" y="6385"/>
                  <a:pt x="15252" y="6385"/>
                </a:cubicBezTo>
                <a:close/>
                <a:moveTo>
                  <a:pt x="16287" y="6385"/>
                </a:moveTo>
                <a:cubicBezTo>
                  <a:pt x="16094" y="6385"/>
                  <a:pt x="15937" y="6486"/>
                  <a:pt x="15937" y="6610"/>
                </a:cubicBezTo>
                <a:cubicBezTo>
                  <a:pt x="15937" y="6733"/>
                  <a:pt x="16094" y="6832"/>
                  <a:pt x="16287" y="6832"/>
                </a:cubicBezTo>
                <a:cubicBezTo>
                  <a:pt x="16479" y="6832"/>
                  <a:pt x="16633" y="6733"/>
                  <a:pt x="16633" y="6610"/>
                </a:cubicBezTo>
                <a:cubicBezTo>
                  <a:pt x="16633" y="6486"/>
                  <a:pt x="16479" y="6385"/>
                  <a:pt x="16287" y="6385"/>
                </a:cubicBezTo>
                <a:close/>
                <a:moveTo>
                  <a:pt x="17218" y="6385"/>
                </a:moveTo>
                <a:cubicBezTo>
                  <a:pt x="17026" y="6385"/>
                  <a:pt x="16869" y="6486"/>
                  <a:pt x="16869" y="6610"/>
                </a:cubicBezTo>
                <a:cubicBezTo>
                  <a:pt x="16869" y="6733"/>
                  <a:pt x="17026" y="6832"/>
                  <a:pt x="17218" y="6832"/>
                </a:cubicBezTo>
                <a:cubicBezTo>
                  <a:pt x="17410" y="6832"/>
                  <a:pt x="17564" y="6733"/>
                  <a:pt x="17564" y="6610"/>
                </a:cubicBezTo>
                <a:cubicBezTo>
                  <a:pt x="17564" y="6486"/>
                  <a:pt x="17410" y="6385"/>
                  <a:pt x="17218" y="6385"/>
                </a:cubicBezTo>
                <a:close/>
                <a:moveTo>
                  <a:pt x="18253" y="6385"/>
                </a:moveTo>
                <a:cubicBezTo>
                  <a:pt x="18061" y="6385"/>
                  <a:pt x="17904" y="6486"/>
                  <a:pt x="17904" y="6610"/>
                </a:cubicBezTo>
                <a:cubicBezTo>
                  <a:pt x="17904" y="6733"/>
                  <a:pt x="18061" y="6832"/>
                  <a:pt x="18253" y="6832"/>
                </a:cubicBezTo>
                <a:cubicBezTo>
                  <a:pt x="18445" y="6832"/>
                  <a:pt x="18599" y="6733"/>
                  <a:pt x="18599" y="6610"/>
                </a:cubicBezTo>
                <a:cubicBezTo>
                  <a:pt x="18599" y="6486"/>
                  <a:pt x="18445" y="6385"/>
                  <a:pt x="18253" y="6385"/>
                </a:cubicBezTo>
                <a:close/>
                <a:moveTo>
                  <a:pt x="19288" y="6385"/>
                </a:moveTo>
                <a:cubicBezTo>
                  <a:pt x="19095" y="6385"/>
                  <a:pt x="18938" y="6486"/>
                  <a:pt x="18938" y="6610"/>
                </a:cubicBezTo>
                <a:cubicBezTo>
                  <a:pt x="18938" y="6733"/>
                  <a:pt x="19095" y="6832"/>
                  <a:pt x="19288" y="6832"/>
                </a:cubicBezTo>
                <a:cubicBezTo>
                  <a:pt x="19480" y="6832"/>
                  <a:pt x="19634" y="6733"/>
                  <a:pt x="19634" y="6610"/>
                </a:cubicBezTo>
                <a:cubicBezTo>
                  <a:pt x="19634" y="6486"/>
                  <a:pt x="19480" y="6385"/>
                  <a:pt x="19288" y="6385"/>
                </a:cubicBezTo>
                <a:close/>
                <a:moveTo>
                  <a:pt x="20116" y="6385"/>
                </a:moveTo>
                <a:cubicBezTo>
                  <a:pt x="19923" y="6385"/>
                  <a:pt x="19766" y="6486"/>
                  <a:pt x="19766" y="6610"/>
                </a:cubicBezTo>
                <a:cubicBezTo>
                  <a:pt x="19766" y="6733"/>
                  <a:pt x="19923" y="6832"/>
                  <a:pt x="20116" y="6832"/>
                </a:cubicBezTo>
                <a:cubicBezTo>
                  <a:pt x="20308" y="6832"/>
                  <a:pt x="20462" y="6733"/>
                  <a:pt x="20462" y="6610"/>
                </a:cubicBezTo>
                <a:cubicBezTo>
                  <a:pt x="20462" y="6486"/>
                  <a:pt x="20308" y="6385"/>
                  <a:pt x="20116" y="6385"/>
                </a:cubicBezTo>
                <a:close/>
                <a:moveTo>
                  <a:pt x="21254" y="6385"/>
                </a:moveTo>
                <a:cubicBezTo>
                  <a:pt x="21062" y="6385"/>
                  <a:pt x="20905" y="6486"/>
                  <a:pt x="20905" y="6610"/>
                </a:cubicBezTo>
                <a:cubicBezTo>
                  <a:pt x="20905" y="6733"/>
                  <a:pt x="21062" y="6832"/>
                  <a:pt x="21254" y="6832"/>
                </a:cubicBezTo>
                <a:cubicBezTo>
                  <a:pt x="21446" y="6832"/>
                  <a:pt x="21600" y="6733"/>
                  <a:pt x="21600" y="6610"/>
                </a:cubicBezTo>
                <a:cubicBezTo>
                  <a:pt x="21600" y="6486"/>
                  <a:pt x="21446" y="6385"/>
                  <a:pt x="21254" y="6385"/>
                </a:cubicBezTo>
                <a:close/>
                <a:moveTo>
                  <a:pt x="2316" y="7050"/>
                </a:moveTo>
                <a:cubicBezTo>
                  <a:pt x="2123" y="7050"/>
                  <a:pt x="1966" y="7151"/>
                  <a:pt x="1966" y="7275"/>
                </a:cubicBezTo>
                <a:cubicBezTo>
                  <a:pt x="1966" y="7398"/>
                  <a:pt x="2123" y="7497"/>
                  <a:pt x="2316" y="7497"/>
                </a:cubicBezTo>
                <a:cubicBezTo>
                  <a:pt x="2508" y="7497"/>
                  <a:pt x="2662" y="7398"/>
                  <a:pt x="2662" y="7275"/>
                </a:cubicBezTo>
                <a:cubicBezTo>
                  <a:pt x="2662" y="7151"/>
                  <a:pt x="2508" y="7050"/>
                  <a:pt x="2316" y="7050"/>
                </a:cubicBezTo>
                <a:close/>
                <a:moveTo>
                  <a:pt x="3247" y="7050"/>
                </a:moveTo>
                <a:cubicBezTo>
                  <a:pt x="3055" y="7050"/>
                  <a:pt x="2898" y="7151"/>
                  <a:pt x="2898" y="7275"/>
                </a:cubicBezTo>
                <a:cubicBezTo>
                  <a:pt x="2898" y="7398"/>
                  <a:pt x="3055" y="7497"/>
                  <a:pt x="3247" y="7497"/>
                </a:cubicBezTo>
                <a:cubicBezTo>
                  <a:pt x="3439" y="7497"/>
                  <a:pt x="3593" y="7398"/>
                  <a:pt x="3593" y="7275"/>
                </a:cubicBezTo>
                <a:cubicBezTo>
                  <a:pt x="3593" y="7151"/>
                  <a:pt x="3439" y="7050"/>
                  <a:pt x="3247" y="7050"/>
                </a:cubicBezTo>
                <a:close/>
                <a:moveTo>
                  <a:pt x="4282" y="7050"/>
                </a:moveTo>
                <a:cubicBezTo>
                  <a:pt x="4090" y="7050"/>
                  <a:pt x="3933" y="7151"/>
                  <a:pt x="3933" y="7275"/>
                </a:cubicBezTo>
                <a:cubicBezTo>
                  <a:pt x="3933" y="7398"/>
                  <a:pt x="4090" y="7497"/>
                  <a:pt x="4282" y="7497"/>
                </a:cubicBezTo>
                <a:cubicBezTo>
                  <a:pt x="4474" y="7497"/>
                  <a:pt x="4628" y="7398"/>
                  <a:pt x="4628" y="7275"/>
                </a:cubicBezTo>
                <a:cubicBezTo>
                  <a:pt x="4628" y="7151"/>
                  <a:pt x="4474" y="7050"/>
                  <a:pt x="4282" y="7050"/>
                </a:cubicBezTo>
                <a:close/>
                <a:moveTo>
                  <a:pt x="5317" y="7050"/>
                </a:moveTo>
                <a:cubicBezTo>
                  <a:pt x="5125" y="7050"/>
                  <a:pt x="4967" y="7151"/>
                  <a:pt x="4967" y="7275"/>
                </a:cubicBezTo>
                <a:cubicBezTo>
                  <a:pt x="4967" y="7398"/>
                  <a:pt x="5125" y="7497"/>
                  <a:pt x="5317" y="7497"/>
                </a:cubicBezTo>
                <a:cubicBezTo>
                  <a:pt x="5509" y="7497"/>
                  <a:pt x="5663" y="7398"/>
                  <a:pt x="5663" y="7275"/>
                </a:cubicBezTo>
                <a:cubicBezTo>
                  <a:pt x="5663" y="7151"/>
                  <a:pt x="5509" y="7050"/>
                  <a:pt x="5317" y="7050"/>
                </a:cubicBezTo>
                <a:close/>
                <a:moveTo>
                  <a:pt x="6352" y="7050"/>
                </a:moveTo>
                <a:cubicBezTo>
                  <a:pt x="6160" y="7050"/>
                  <a:pt x="6002" y="7151"/>
                  <a:pt x="6002" y="7275"/>
                </a:cubicBezTo>
                <a:cubicBezTo>
                  <a:pt x="6002" y="7398"/>
                  <a:pt x="6160" y="7497"/>
                  <a:pt x="6352" y="7497"/>
                </a:cubicBezTo>
                <a:cubicBezTo>
                  <a:pt x="6544" y="7497"/>
                  <a:pt x="6698" y="7398"/>
                  <a:pt x="6698" y="7275"/>
                </a:cubicBezTo>
                <a:cubicBezTo>
                  <a:pt x="6698" y="7151"/>
                  <a:pt x="6544" y="7050"/>
                  <a:pt x="6352" y="7050"/>
                </a:cubicBezTo>
                <a:close/>
                <a:moveTo>
                  <a:pt x="7283" y="7050"/>
                </a:moveTo>
                <a:cubicBezTo>
                  <a:pt x="7091" y="7050"/>
                  <a:pt x="6934" y="7151"/>
                  <a:pt x="6934" y="7275"/>
                </a:cubicBezTo>
                <a:cubicBezTo>
                  <a:pt x="6934" y="7398"/>
                  <a:pt x="7091" y="7497"/>
                  <a:pt x="7283" y="7497"/>
                </a:cubicBezTo>
                <a:cubicBezTo>
                  <a:pt x="7475" y="7497"/>
                  <a:pt x="7629" y="7398"/>
                  <a:pt x="7629" y="7275"/>
                </a:cubicBezTo>
                <a:cubicBezTo>
                  <a:pt x="7629" y="7151"/>
                  <a:pt x="7475" y="7050"/>
                  <a:pt x="7283" y="7050"/>
                </a:cubicBezTo>
                <a:close/>
                <a:moveTo>
                  <a:pt x="8318" y="7050"/>
                </a:moveTo>
                <a:cubicBezTo>
                  <a:pt x="8126" y="7050"/>
                  <a:pt x="7969" y="7151"/>
                  <a:pt x="7969" y="7275"/>
                </a:cubicBezTo>
                <a:cubicBezTo>
                  <a:pt x="7969" y="7398"/>
                  <a:pt x="8126" y="7497"/>
                  <a:pt x="8318" y="7497"/>
                </a:cubicBezTo>
                <a:cubicBezTo>
                  <a:pt x="8510" y="7497"/>
                  <a:pt x="8664" y="7398"/>
                  <a:pt x="8664" y="7275"/>
                </a:cubicBezTo>
                <a:cubicBezTo>
                  <a:pt x="8664" y="7151"/>
                  <a:pt x="8510" y="7050"/>
                  <a:pt x="8318" y="7050"/>
                </a:cubicBezTo>
                <a:close/>
                <a:moveTo>
                  <a:pt x="9249" y="7050"/>
                </a:moveTo>
                <a:cubicBezTo>
                  <a:pt x="9057" y="7050"/>
                  <a:pt x="8900" y="7151"/>
                  <a:pt x="8900" y="7275"/>
                </a:cubicBezTo>
                <a:cubicBezTo>
                  <a:pt x="8900" y="7398"/>
                  <a:pt x="9057" y="7497"/>
                  <a:pt x="9249" y="7497"/>
                </a:cubicBezTo>
                <a:cubicBezTo>
                  <a:pt x="9441" y="7497"/>
                  <a:pt x="9595" y="7398"/>
                  <a:pt x="9595" y="7275"/>
                </a:cubicBezTo>
                <a:cubicBezTo>
                  <a:pt x="9595" y="7151"/>
                  <a:pt x="9441" y="7050"/>
                  <a:pt x="9249" y="7050"/>
                </a:cubicBezTo>
                <a:close/>
                <a:moveTo>
                  <a:pt x="10284" y="7050"/>
                </a:moveTo>
                <a:cubicBezTo>
                  <a:pt x="10092" y="7050"/>
                  <a:pt x="9935" y="7151"/>
                  <a:pt x="9935" y="7275"/>
                </a:cubicBezTo>
                <a:cubicBezTo>
                  <a:pt x="9935" y="7398"/>
                  <a:pt x="10092" y="7497"/>
                  <a:pt x="10284" y="7497"/>
                </a:cubicBezTo>
                <a:cubicBezTo>
                  <a:pt x="10477" y="7497"/>
                  <a:pt x="10630" y="7398"/>
                  <a:pt x="10630" y="7275"/>
                </a:cubicBezTo>
                <a:cubicBezTo>
                  <a:pt x="10630" y="7151"/>
                  <a:pt x="10477" y="7050"/>
                  <a:pt x="10284" y="7050"/>
                </a:cubicBezTo>
                <a:close/>
                <a:moveTo>
                  <a:pt x="11319" y="7050"/>
                </a:moveTo>
                <a:cubicBezTo>
                  <a:pt x="11127" y="7050"/>
                  <a:pt x="10970" y="7151"/>
                  <a:pt x="10970" y="7275"/>
                </a:cubicBezTo>
                <a:cubicBezTo>
                  <a:pt x="10970" y="7398"/>
                  <a:pt x="11127" y="7497"/>
                  <a:pt x="11319" y="7497"/>
                </a:cubicBezTo>
                <a:cubicBezTo>
                  <a:pt x="11511" y="7497"/>
                  <a:pt x="11665" y="7398"/>
                  <a:pt x="11665" y="7275"/>
                </a:cubicBezTo>
                <a:cubicBezTo>
                  <a:pt x="11665" y="7151"/>
                  <a:pt x="11511" y="7050"/>
                  <a:pt x="11319" y="7050"/>
                </a:cubicBezTo>
                <a:close/>
                <a:moveTo>
                  <a:pt x="12250" y="7050"/>
                </a:moveTo>
                <a:cubicBezTo>
                  <a:pt x="12058" y="7050"/>
                  <a:pt x="11901" y="7151"/>
                  <a:pt x="11901" y="7275"/>
                </a:cubicBezTo>
                <a:cubicBezTo>
                  <a:pt x="11901" y="7398"/>
                  <a:pt x="12058" y="7497"/>
                  <a:pt x="12250" y="7497"/>
                </a:cubicBezTo>
                <a:cubicBezTo>
                  <a:pt x="12443" y="7497"/>
                  <a:pt x="12597" y="7398"/>
                  <a:pt x="12596" y="7275"/>
                </a:cubicBezTo>
                <a:cubicBezTo>
                  <a:pt x="12596" y="7151"/>
                  <a:pt x="12443" y="7050"/>
                  <a:pt x="12250" y="7050"/>
                </a:cubicBezTo>
                <a:close/>
                <a:moveTo>
                  <a:pt x="13285" y="7050"/>
                </a:moveTo>
                <a:cubicBezTo>
                  <a:pt x="13093" y="7050"/>
                  <a:pt x="12936" y="7151"/>
                  <a:pt x="12936" y="7275"/>
                </a:cubicBezTo>
                <a:cubicBezTo>
                  <a:pt x="12936" y="7398"/>
                  <a:pt x="13093" y="7497"/>
                  <a:pt x="13285" y="7497"/>
                </a:cubicBezTo>
                <a:cubicBezTo>
                  <a:pt x="13477" y="7497"/>
                  <a:pt x="13631" y="7398"/>
                  <a:pt x="13631" y="7275"/>
                </a:cubicBezTo>
                <a:cubicBezTo>
                  <a:pt x="13631" y="7151"/>
                  <a:pt x="13477" y="7050"/>
                  <a:pt x="13285" y="7050"/>
                </a:cubicBezTo>
                <a:close/>
                <a:moveTo>
                  <a:pt x="14320" y="7050"/>
                </a:moveTo>
                <a:cubicBezTo>
                  <a:pt x="14128" y="7050"/>
                  <a:pt x="13971" y="7151"/>
                  <a:pt x="13971" y="7275"/>
                </a:cubicBezTo>
                <a:cubicBezTo>
                  <a:pt x="13971" y="7398"/>
                  <a:pt x="14128" y="7497"/>
                  <a:pt x="14320" y="7497"/>
                </a:cubicBezTo>
                <a:cubicBezTo>
                  <a:pt x="14512" y="7497"/>
                  <a:pt x="14666" y="7398"/>
                  <a:pt x="14666" y="7275"/>
                </a:cubicBezTo>
                <a:cubicBezTo>
                  <a:pt x="14666" y="7151"/>
                  <a:pt x="14512" y="7050"/>
                  <a:pt x="14320" y="7050"/>
                </a:cubicBezTo>
                <a:close/>
                <a:moveTo>
                  <a:pt x="15252" y="7050"/>
                </a:moveTo>
                <a:cubicBezTo>
                  <a:pt x="15060" y="7050"/>
                  <a:pt x="14902" y="7151"/>
                  <a:pt x="14902" y="7275"/>
                </a:cubicBezTo>
                <a:cubicBezTo>
                  <a:pt x="14902" y="7398"/>
                  <a:pt x="15060" y="7497"/>
                  <a:pt x="15252" y="7497"/>
                </a:cubicBezTo>
                <a:cubicBezTo>
                  <a:pt x="15444" y="7497"/>
                  <a:pt x="15598" y="7398"/>
                  <a:pt x="15598" y="7275"/>
                </a:cubicBezTo>
                <a:cubicBezTo>
                  <a:pt x="15598" y="7151"/>
                  <a:pt x="15444" y="7050"/>
                  <a:pt x="15252" y="7050"/>
                </a:cubicBezTo>
                <a:close/>
                <a:moveTo>
                  <a:pt x="16287" y="7050"/>
                </a:moveTo>
                <a:cubicBezTo>
                  <a:pt x="16094" y="7050"/>
                  <a:pt x="15937" y="7151"/>
                  <a:pt x="15937" y="7275"/>
                </a:cubicBezTo>
                <a:cubicBezTo>
                  <a:pt x="15937" y="7398"/>
                  <a:pt x="16094" y="7497"/>
                  <a:pt x="16287" y="7497"/>
                </a:cubicBezTo>
                <a:cubicBezTo>
                  <a:pt x="16479" y="7497"/>
                  <a:pt x="16633" y="7398"/>
                  <a:pt x="16633" y="7275"/>
                </a:cubicBezTo>
                <a:cubicBezTo>
                  <a:pt x="16633" y="7151"/>
                  <a:pt x="16479" y="7050"/>
                  <a:pt x="16287" y="7050"/>
                </a:cubicBezTo>
                <a:close/>
                <a:moveTo>
                  <a:pt x="17218" y="7050"/>
                </a:moveTo>
                <a:cubicBezTo>
                  <a:pt x="17026" y="7050"/>
                  <a:pt x="16869" y="7151"/>
                  <a:pt x="16869" y="7275"/>
                </a:cubicBezTo>
                <a:cubicBezTo>
                  <a:pt x="16869" y="7398"/>
                  <a:pt x="17026" y="7497"/>
                  <a:pt x="17218" y="7497"/>
                </a:cubicBezTo>
                <a:cubicBezTo>
                  <a:pt x="17410" y="7497"/>
                  <a:pt x="17564" y="7398"/>
                  <a:pt x="17564" y="7275"/>
                </a:cubicBezTo>
                <a:cubicBezTo>
                  <a:pt x="17564" y="7151"/>
                  <a:pt x="17410" y="7050"/>
                  <a:pt x="17218" y="7050"/>
                </a:cubicBezTo>
                <a:close/>
                <a:moveTo>
                  <a:pt x="18253" y="7050"/>
                </a:moveTo>
                <a:cubicBezTo>
                  <a:pt x="18061" y="7050"/>
                  <a:pt x="17904" y="7151"/>
                  <a:pt x="17904" y="7275"/>
                </a:cubicBezTo>
                <a:cubicBezTo>
                  <a:pt x="17904" y="7398"/>
                  <a:pt x="18061" y="7497"/>
                  <a:pt x="18253" y="7497"/>
                </a:cubicBezTo>
                <a:cubicBezTo>
                  <a:pt x="18445" y="7497"/>
                  <a:pt x="18599" y="7398"/>
                  <a:pt x="18599" y="7275"/>
                </a:cubicBezTo>
                <a:cubicBezTo>
                  <a:pt x="18599" y="7151"/>
                  <a:pt x="18445" y="7050"/>
                  <a:pt x="18253" y="7050"/>
                </a:cubicBezTo>
                <a:close/>
                <a:moveTo>
                  <a:pt x="19288" y="7050"/>
                </a:moveTo>
                <a:cubicBezTo>
                  <a:pt x="19095" y="7050"/>
                  <a:pt x="18938" y="7151"/>
                  <a:pt x="18938" y="7275"/>
                </a:cubicBezTo>
                <a:cubicBezTo>
                  <a:pt x="18938" y="7398"/>
                  <a:pt x="19095" y="7497"/>
                  <a:pt x="19288" y="7497"/>
                </a:cubicBezTo>
                <a:cubicBezTo>
                  <a:pt x="19480" y="7497"/>
                  <a:pt x="19634" y="7398"/>
                  <a:pt x="19634" y="7275"/>
                </a:cubicBezTo>
                <a:cubicBezTo>
                  <a:pt x="19634" y="7151"/>
                  <a:pt x="19480" y="7050"/>
                  <a:pt x="19288" y="7050"/>
                </a:cubicBezTo>
                <a:close/>
                <a:moveTo>
                  <a:pt x="20116" y="7050"/>
                </a:moveTo>
                <a:cubicBezTo>
                  <a:pt x="19923" y="7050"/>
                  <a:pt x="19766" y="7151"/>
                  <a:pt x="19766" y="7275"/>
                </a:cubicBezTo>
                <a:cubicBezTo>
                  <a:pt x="19766" y="7398"/>
                  <a:pt x="19923" y="7497"/>
                  <a:pt x="20116" y="7497"/>
                </a:cubicBezTo>
                <a:cubicBezTo>
                  <a:pt x="20308" y="7497"/>
                  <a:pt x="20462" y="7398"/>
                  <a:pt x="20462" y="7275"/>
                </a:cubicBezTo>
                <a:cubicBezTo>
                  <a:pt x="20462" y="7151"/>
                  <a:pt x="20308" y="7050"/>
                  <a:pt x="20116" y="7050"/>
                </a:cubicBezTo>
                <a:close/>
                <a:moveTo>
                  <a:pt x="21254" y="7050"/>
                </a:moveTo>
                <a:cubicBezTo>
                  <a:pt x="21062" y="7050"/>
                  <a:pt x="20905" y="7151"/>
                  <a:pt x="20905" y="7275"/>
                </a:cubicBezTo>
                <a:cubicBezTo>
                  <a:pt x="20905" y="7398"/>
                  <a:pt x="21062" y="7497"/>
                  <a:pt x="21254" y="7497"/>
                </a:cubicBezTo>
                <a:cubicBezTo>
                  <a:pt x="21446" y="7497"/>
                  <a:pt x="21600" y="7398"/>
                  <a:pt x="21600" y="7275"/>
                </a:cubicBezTo>
                <a:cubicBezTo>
                  <a:pt x="21600" y="7151"/>
                  <a:pt x="21446" y="7050"/>
                  <a:pt x="21254" y="7050"/>
                </a:cubicBezTo>
                <a:close/>
                <a:moveTo>
                  <a:pt x="3247" y="7715"/>
                </a:moveTo>
                <a:cubicBezTo>
                  <a:pt x="3055" y="7715"/>
                  <a:pt x="2898" y="7817"/>
                  <a:pt x="2898" y="7940"/>
                </a:cubicBezTo>
                <a:cubicBezTo>
                  <a:pt x="2898" y="8064"/>
                  <a:pt x="3055" y="8164"/>
                  <a:pt x="3247" y="8164"/>
                </a:cubicBezTo>
                <a:cubicBezTo>
                  <a:pt x="3439" y="8164"/>
                  <a:pt x="3593" y="8064"/>
                  <a:pt x="3593" y="7940"/>
                </a:cubicBezTo>
                <a:cubicBezTo>
                  <a:pt x="3593" y="7817"/>
                  <a:pt x="3439" y="7715"/>
                  <a:pt x="3247" y="7715"/>
                </a:cubicBezTo>
                <a:close/>
                <a:moveTo>
                  <a:pt x="4282" y="7715"/>
                </a:moveTo>
                <a:cubicBezTo>
                  <a:pt x="4090" y="7715"/>
                  <a:pt x="3933" y="7817"/>
                  <a:pt x="3933" y="7940"/>
                </a:cubicBezTo>
                <a:cubicBezTo>
                  <a:pt x="3933" y="8064"/>
                  <a:pt x="4090" y="8164"/>
                  <a:pt x="4282" y="8164"/>
                </a:cubicBezTo>
                <a:cubicBezTo>
                  <a:pt x="4474" y="8164"/>
                  <a:pt x="4628" y="8064"/>
                  <a:pt x="4628" y="7940"/>
                </a:cubicBezTo>
                <a:cubicBezTo>
                  <a:pt x="4628" y="7817"/>
                  <a:pt x="4474" y="7715"/>
                  <a:pt x="4282" y="7715"/>
                </a:cubicBezTo>
                <a:close/>
                <a:moveTo>
                  <a:pt x="5317" y="7715"/>
                </a:moveTo>
                <a:cubicBezTo>
                  <a:pt x="5125" y="7715"/>
                  <a:pt x="4967" y="7817"/>
                  <a:pt x="4967" y="7940"/>
                </a:cubicBezTo>
                <a:cubicBezTo>
                  <a:pt x="4967" y="8064"/>
                  <a:pt x="5125" y="8164"/>
                  <a:pt x="5317" y="8164"/>
                </a:cubicBezTo>
                <a:cubicBezTo>
                  <a:pt x="5509" y="8164"/>
                  <a:pt x="5663" y="8064"/>
                  <a:pt x="5663" y="7940"/>
                </a:cubicBezTo>
                <a:cubicBezTo>
                  <a:pt x="5663" y="7817"/>
                  <a:pt x="5509" y="7715"/>
                  <a:pt x="5317" y="7715"/>
                </a:cubicBezTo>
                <a:close/>
                <a:moveTo>
                  <a:pt x="6352" y="7715"/>
                </a:moveTo>
                <a:cubicBezTo>
                  <a:pt x="6160" y="7715"/>
                  <a:pt x="6002" y="7817"/>
                  <a:pt x="6002" y="7940"/>
                </a:cubicBezTo>
                <a:cubicBezTo>
                  <a:pt x="6002" y="8064"/>
                  <a:pt x="6160" y="8164"/>
                  <a:pt x="6352" y="8164"/>
                </a:cubicBezTo>
                <a:cubicBezTo>
                  <a:pt x="6544" y="8164"/>
                  <a:pt x="6698" y="8064"/>
                  <a:pt x="6698" y="7940"/>
                </a:cubicBezTo>
                <a:cubicBezTo>
                  <a:pt x="6698" y="7817"/>
                  <a:pt x="6544" y="7715"/>
                  <a:pt x="6352" y="7715"/>
                </a:cubicBezTo>
                <a:close/>
                <a:moveTo>
                  <a:pt x="7283" y="7715"/>
                </a:moveTo>
                <a:cubicBezTo>
                  <a:pt x="7091" y="7715"/>
                  <a:pt x="6934" y="7817"/>
                  <a:pt x="6934" y="7940"/>
                </a:cubicBezTo>
                <a:cubicBezTo>
                  <a:pt x="6934" y="8064"/>
                  <a:pt x="7091" y="8164"/>
                  <a:pt x="7283" y="8164"/>
                </a:cubicBezTo>
                <a:cubicBezTo>
                  <a:pt x="7475" y="8164"/>
                  <a:pt x="7629" y="8064"/>
                  <a:pt x="7629" y="7940"/>
                </a:cubicBezTo>
                <a:cubicBezTo>
                  <a:pt x="7629" y="7817"/>
                  <a:pt x="7475" y="7715"/>
                  <a:pt x="7283" y="7715"/>
                </a:cubicBezTo>
                <a:close/>
                <a:moveTo>
                  <a:pt x="8318" y="7715"/>
                </a:moveTo>
                <a:cubicBezTo>
                  <a:pt x="8126" y="7715"/>
                  <a:pt x="7969" y="7817"/>
                  <a:pt x="7969" y="7940"/>
                </a:cubicBezTo>
                <a:cubicBezTo>
                  <a:pt x="7969" y="8064"/>
                  <a:pt x="8126" y="8164"/>
                  <a:pt x="8318" y="8164"/>
                </a:cubicBezTo>
                <a:cubicBezTo>
                  <a:pt x="8510" y="8164"/>
                  <a:pt x="8664" y="8064"/>
                  <a:pt x="8664" y="7940"/>
                </a:cubicBezTo>
                <a:cubicBezTo>
                  <a:pt x="8664" y="7817"/>
                  <a:pt x="8510" y="7715"/>
                  <a:pt x="8318" y="7715"/>
                </a:cubicBezTo>
                <a:close/>
                <a:moveTo>
                  <a:pt x="9249" y="7715"/>
                </a:moveTo>
                <a:cubicBezTo>
                  <a:pt x="9057" y="7715"/>
                  <a:pt x="8900" y="7817"/>
                  <a:pt x="8900" y="7940"/>
                </a:cubicBezTo>
                <a:cubicBezTo>
                  <a:pt x="8900" y="8064"/>
                  <a:pt x="9057" y="8164"/>
                  <a:pt x="9249" y="8164"/>
                </a:cubicBezTo>
                <a:cubicBezTo>
                  <a:pt x="9441" y="8164"/>
                  <a:pt x="9595" y="8064"/>
                  <a:pt x="9595" y="7940"/>
                </a:cubicBezTo>
                <a:cubicBezTo>
                  <a:pt x="9595" y="7817"/>
                  <a:pt x="9441" y="7715"/>
                  <a:pt x="9249" y="7715"/>
                </a:cubicBezTo>
                <a:close/>
                <a:moveTo>
                  <a:pt x="10284" y="7715"/>
                </a:moveTo>
                <a:cubicBezTo>
                  <a:pt x="10092" y="7715"/>
                  <a:pt x="9935" y="7817"/>
                  <a:pt x="9935" y="7940"/>
                </a:cubicBezTo>
                <a:cubicBezTo>
                  <a:pt x="9935" y="8064"/>
                  <a:pt x="10092" y="8164"/>
                  <a:pt x="10284" y="8164"/>
                </a:cubicBezTo>
                <a:cubicBezTo>
                  <a:pt x="10477" y="8164"/>
                  <a:pt x="10630" y="8064"/>
                  <a:pt x="10630" y="7940"/>
                </a:cubicBezTo>
                <a:cubicBezTo>
                  <a:pt x="10630" y="7817"/>
                  <a:pt x="10477" y="7715"/>
                  <a:pt x="10284" y="7715"/>
                </a:cubicBezTo>
                <a:close/>
                <a:moveTo>
                  <a:pt x="11319" y="7715"/>
                </a:moveTo>
                <a:cubicBezTo>
                  <a:pt x="11127" y="7715"/>
                  <a:pt x="10970" y="7817"/>
                  <a:pt x="10970" y="7940"/>
                </a:cubicBezTo>
                <a:cubicBezTo>
                  <a:pt x="10970" y="8064"/>
                  <a:pt x="11127" y="8164"/>
                  <a:pt x="11319" y="8164"/>
                </a:cubicBezTo>
                <a:cubicBezTo>
                  <a:pt x="11511" y="8164"/>
                  <a:pt x="11665" y="8064"/>
                  <a:pt x="11665" y="7940"/>
                </a:cubicBezTo>
                <a:cubicBezTo>
                  <a:pt x="11665" y="7817"/>
                  <a:pt x="11511" y="7715"/>
                  <a:pt x="11319" y="7715"/>
                </a:cubicBezTo>
                <a:close/>
                <a:moveTo>
                  <a:pt x="12250" y="7715"/>
                </a:moveTo>
                <a:cubicBezTo>
                  <a:pt x="12058" y="7715"/>
                  <a:pt x="11901" y="7817"/>
                  <a:pt x="11901" y="7940"/>
                </a:cubicBezTo>
                <a:cubicBezTo>
                  <a:pt x="11901" y="8064"/>
                  <a:pt x="12058" y="8164"/>
                  <a:pt x="12250" y="8164"/>
                </a:cubicBezTo>
                <a:cubicBezTo>
                  <a:pt x="12443" y="8164"/>
                  <a:pt x="12597" y="8064"/>
                  <a:pt x="12596" y="7940"/>
                </a:cubicBezTo>
                <a:cubicBezTo>
                  <a:pt x="12596" y="7817"/>
                  <a:pt x="12443" y="7715"/>
                  <a:pt x="12250" y="7715"/>
                </a:cubicBezTo>
                <a:close/>
                <a:moveTo>
                  <a:pt x="13285" y="7715"/>
                </a:moveTo>
                <a:cubicBezTo>
                  <a:pt x="13093" y="7715"/>
                  <a:pt x="12936" y="7817"/>
                  <a:pt x="12936" y="7940"/>
                </a:cubicBezTo>
                <a:cubicBezTo>
                  <a:pt x="12936" y="8064"/>
                  <a:pt x="13093" y="8164"/>
                  <a:pt x="13285" y="8164"/>
                </a:cubicBezTo>
                <a:cubicBezTo>
                  <a:pt x="13477" y="8164"/>
                  <a:pt x="13631" y="8064"/>
                  <a:pt x="13631" y="7940"/>
                </a:cubicBezTo>
                <a:cubicBezTo>
                  <a:pt x="13631" y="7817"/>
                  <a:pt x="13477" y="7715"/>
                  <a:pt x="13285" y="7715"/>
                </a:cubicBezTo>
                <a:close/>
                <a:moveTo>
                  <a:pt x="14320" y="7715"/>
                </a:moveTo>
                <a:cubicBezTo>
                  <a:pt x="14128" y="7715"/>
                  <a:pt x="13971" y="7817"/>
                  <a:pt x="13971" y="7940"/>
                </a:cubicBezTo>
                <a:cubicBezTo>
                  <a:pt x="13971" y="8064"/>
                  <a:pt x="14128" y="8164"/>
                  <a:pt x="14320" y="8164"/>
                </a:cubicBezTo>
                <a:cubicBezTo>
                  <a:pt x="14512" y="8164"/>
                  <a:pt x="14666" y="8064"/>
                  <a:pt x="14666" y="7940"/>
                </a:cubicBezTo>
                <a:cubicBezTo>
                  <a:pt x="14666" y="7817"/>
                  <a:pt x="14512" y="7715"/>
                  <a:pt x="14320" y="7715"/>
                </a:cubicBezTo>
                <a:close/>
                <a:moveTo>
                  <a:pt x="15252" y="7715"/>
                </a:moveTo>
                <a:cubicBezTo>
                  <a:pt x="15060" y="7715"/>
                  <a:pt x="14902" y="7817"/>
                  <a:pt x="14902" y="7940"/>
                </a:cubicBezTo>
                <a:cubicBezTo>
                  <a:pt x="14902" y="8064"/>
                  <a:pt x="15060" y="8164"/>
                  <a:pt x="15252" y="8164"/>
                </a:cubicBezTo>
                <a:cubicBezTo>
                  <a:pt x="15444" y="8164"/>
                  <a:pt x="15598" y="8064"/>
                  <a:pt x="15598" y="7940"/>
                </a:cubicBezTo>
                <a:cubicBezTo>
                  <a:pt x="15598" y="7817"/>
                  <a:pt x="15444" y="7715"/>
                  <a:pt x="15252" y="7715"/>
                </a:cubicBezTo>
                <a:close/>
                <a:moveTo>
                  <a:pt x="16287" y="7715"/>
                </a:moveTo>
                <a:cubicBezTo>
                  <a:pt x="16094" y="7715"/>
                  <a:pt x="15937" y="7817"/>
                  <a:pt x="15937" y="7940"/>
                </a:cubicBezTo>
                <a:cubicBezTo>
                  <a:pt x="15937" y="8064"/>
                  <a:pt x="16094" y="8164"/>
                  <a:pt x="16287" y="8164"/>
                </a:cubicBezTo>
                <a:cubicBezTo>
                  <a:pt x="16479" y="8164"/>
                  <a:pt x="16633" y="8064"/>
                  <a:pt x="16633" y="7940"/>
                </a:cubicBezTo>
                <a:cubicBezTo>
                  <a:pt x="16633" y="7817"/>
                  <a:pt x="16479" y="7715"/>
                  <a:pt x="16287" y="7715"/>
                </a:cubicBezTo>
                <a:close/>
                <a:moveTo>
                  <a:pt x="17218" y="7715"/>
                </a:moveTo>
                <a:cubicBezTo>
                  <a:pt x="17026" y="7715"/>
                  <a:pt x="16869" y="7817"/>
                  <a:pt x="16869" y="7940"/>
                </a:cubicBezTo>
                <a:cubicBezTo>
                  <a:pt x="16869" y="8064"/>
                  <a:pt x="17026" y="8164"/>
                  <a:pt x="17218" y="8164"/>
                </a:cubicBezTo>
                <a:cubicBezTo>
                  <a:pt x="17410" y="8164"/>
                  <a:pt x="17564" y="8064"/>
                  <a:pt x="17564" y="7940"/>
                </a:cubicBezTo>
                <a:cubicBezTo>
                  <a:pt x="17564" y="7817"/>
                  <a:pt x="17410" y="7715"/>
                  <a:pt x="17218" y="7715"/>
                </a:cubicBezTo>
                <a:close/>
                <a:moveTo>
                  <a:pt x="18253" y="7715"/>
                </a:moveTo>
                <a:cubicBezTo>
                  <a:pt x="18061" y="7715"/>
                  <a:pt x="17904" y="7817"/>
                  <a:pt x="17904" y="7940"/>
                </a:cubicBezTo>
                <a:cubicBezTo>
                  <a:pt x="17904" y="8064"/>
                  <a:pt x="18061" y="8164"/>
                  <a:pt x="18253" y="8164"/>
                </a:cubicBezTo>
                <a:cubicBezTo>
                  <a:pt x="18445" y="8164"/>
                  <a:pt x="18599" y="8064"/>
                  <a:pt x="18599" y="7940"/>
                </a:cubicBezTo>
                <a:cubicBezTo>
                  <a:pt x="18599" y="7817"/>
                  <a:pt x="18445" y="7715"/>
                  <a:pt x="18253" y="7715"/>
                </a:cubicBezTo>
                <a:close/>
                <a:moveTo>
                  <a:pt x="19288" y="7715"/>
                </a:moveTo>
                <a:cubicBezTo>
                  <a:pt x="19095" y="7715"/>
                  <a:pt x="18938" y="7817"/>
                  <a:pt x="18938" y="7940"/>
                </a:cubicBezTo>
                <a:cubicBezTo>
                  <a:pt x="18938" y="8064"/>
                  <a:pt x="19095" y="8164"/>
                  <a:pt x="19288" y="8164"/>
                </a:cubicBezTo>
                <a:cubicBezTo>
                  <a:pt x="19480" y="8164"/>
                  <a:pt x="19634" y="8064"/>
                  <a:pt x="19634" y="7940"/>
                </a:cubicBezTo>
                <a:cubicBezTo>
                  <a:pt x="19634" y="7817"/>
                  <a:pt x="19480" y="7715"/>
                  <a:pt x="19288" y="7715"/>
                </a:cubicBezTo>
                <a:close/>
                <a:moveTo>
                  <a:pt x="20116" y="7715"/>
                </a:moveTo>
                <a:cubicBezTo>
                  <a:pt x="19923" y="7715"/>
                  <a:pt x="19766" y="7817"/>
                  <a:pt x="19766" y="7940"/>
                </a:cubicBezTo>
                <a:cubicBezTo>
                  <a:pt x="19766" y="8064"/>
                  <a:pt x="19923" y="8164"/>
                  <a:pt x="20116" y="8164"/>
                </a:cubicBezTo>
                <a:cubicBezTo>
                  <a:pt x="20308" y="8164"/>
                  <a:pt x="20462" y="8064"/>
                  <a:pt x="20462" y="7940"/>
                </a:cubicBezTo>
                <a:cubicBezTo>
                  <a:pt x="20462" y="7817"/>
                  <a:pt x="20308" y="7715"/>
                  <a:pt x="20116" y="7715"/>
                </a:cubicBezTo>
                <a:close/>
                <a:moveTo>
                  <a:pt x="3247" y="8314"/>
                </a:moveTo>
                <a:cubicBezTo>
                  <a:pt x="3055" y="8314"/>
                  <a:pt x="2898" y="8415"/>
                  <a:pt x="2898" y="8539"/>
                </a:cubicBezTo>
                <a:cubicBezTo>
                  <a:pt x="2898" y="8662"/>
                  <a:pt x="3055" y="8763"/>
                  <a:pt x="3247" y="8763"/>
                </a:cubicBezTo>
                <a:cubicBezTo>
                  <a:pt x="3439" y="8763"/>
                  <a:pt x="3593" y="8662"/>
                  <a:pt x="3593" y="8539"/>
                </a:cubicBezTo>
                <a:cubicBezTo>
                  <a:pt x="3593" y="8415"/>
                  <a:pt x="3439" y="8314"/>
                  <a:pt x="3247" y="8314"/>
                </a:cubicBezTo>
                <a:close/>
                <a:moveTo>
                  <a:pt x="4282" y="8314"/>
                </a:moveTo>
                <a:cubicBezTo>
                  <a:pt x="4090" y="8314"/>
                  <a:pt x="3933" y="8415"/>
                  <a:pt x="3933" y="8539"/>
                </a:cubicBezTo>
                <a:cubicBezTo>
                  <a:pt x="3933" y="8662"/>
                  <a:pt x="4090" y="8763"/>
                  <a:pt x="4282" y="8763"/>
                </a:cubicBezTo>
                <a:cubicBezTo>
                  <a:pt x="4474" y="8763"/>
                  <a:pt x="4628" y="8662"/>
                  <a:pt x="4628" y="8539"/>
                </a:cubicBezTo>
                <a:cubicBezTo>
                  <a:pt x="4628" y="8415"/>
                  <a:pt x="4474" y="8314"/>
                  <a:pt x="4282" y="8314"/>
                </a:cubicBezTo>
                <a:close/>
                <a:moveTo>
                  <a:pt x="5317" y="8314"/>
                </a:moveTo>
                <a:cubicBezTo>
                  <a:pt x="5125" y="8314"/>
                  <a:pt x="4967" y="8415"/>
                  <a:pt x="4967" y="8539"/>
                </a:cubicBezTo>
                <a:cubicBezTo>
                  <a:pt x="4967" y="8662"/>
                  <a:pt x="5125" y="8763"/>
                  <a:pt x="5317" y="8763"/>
                </a:cubicBezTo>
                <a:cubicBezTo>
                  <a:pt x="5509" y="8763"/>
                  <a:pt x="5663" y="8662"/>
                  <a:pt x="5663" y="8539"/>
                </a:cubicBezTo>
                <a:cubicBezTo>
                  <a:pt x="5663" y="8415"/>
                  <a:pt x="5509" y="8314"/>
                  <a:pt x="5317" y="8314"/>
                </a:cubicBezTo>
                <a:close/>
                <a:moveTo>
                  <a:pt x="6352" y="8314"/>
                </a:moveTo>
                <a:cubicBezTo>
                  <a:pt x="6160" y="8314"/>
                  <a:pt x="6002" y="8415"/>
                  <a:pt x="6002" y="8539"/>
                </a:cubicBezTo>
                <a:cubicBezTo>
                  <a:pt x="6002" y="8662"/>
                  <a:pt x="6160" y="8763"/>
                  <a:pt x="6352" y="8763"/>
                </a:cubicBezTo>
                <a:cubicBezTo>
                  <a:pt x="6544" y="8763"/>
                  <a:pt x="6698" y="8662"/>
                  <a:pt x="6698" y="8539"/>
                </a:cubicBezTo>
                <a:cubicBezTo>
                  <a:pt x="6698" y="8415"/>
                  <a:pt x="6544" y="8314"/>
                  <a:pt x="6352" y="8314"/>
                </a:cubicBezTo>
                <a:close/>
                <a:moveTo>
                  <a:pt x="7283" y="8314"/>
                </a:moveTo>
                <a:cubicBezTo>
                  <a:pt x="7091" y="8314"/>
                  <a:pt x="6934" y="8415"/>
                  <a:pt x="6934" y="8539"/>
                </a:cubicBezTo>
                <a:cubicBezTo>
                  <a:pt x="6934" y="8662"/>
                  <a:pt x="7091" y="8763"/>
                  <a:pt x="7283" y="8763"/>
                </a:cubicBezTo>
                <a:cubicBezTo>
                  <a:pt x="7475" y="8763"/>
                  <a:pt x="7629" y="8662"/>
                  <a:pt x="7629" y="8539"/>
                </a:cubicBezTo>
                <a:cubicBezTo>
                  <a:pt x="7629" y="8415"/>
                  <a:pt x="7475" y="8314"/>
                  <a:pt x="7283" y="8314"/>
                </a:cubicBezTo>
                <a:close/>
                <a:moveTo>
                  <a:pt x="8318" y="8314"/>
                </a:moveTo>
                <a:cubicBezTo>
                  <a:pt x="8126" y="8314"/>
                  <a:pt x="7969" y="8415"/>
                  <a:pt x="7969" y="8539"/>
                </a:cubicBezTo>
                <a:cubicBezTo>
                  <a:pt x="7969" y="8662"/>
                  <a:pt x="8126" y="8763"/>
                  <a:pt x="8318" y="8763"/>
                </a:cubicBezTo>
                <a:cubicBezTo>
                  <a:pt x="8510" y="8763"/>
                  <a:pt x="8664" y="8662"/>
                  <a:pt x="8664" y="8539"/>
                </a:cubicBezTo>
                <a:cubicBezTo>
                  <a:pt x="8664" y="8415"/>
                  <a:pt x="8510" y="8314"/>
                  <a:pt x="8318" y="8314"/>
                </a:cubicBezTo>
                <a:close/>
                <a:moveTo>
                  <a:pt x="9249" y="8314"/>
                </a:moveTo>
                <a:cubicBezTo>
                  <a:pt x="9057" y="8314"/>
                  <a:pt x="8900" y="8415"/>
                  <a:pt x="8900" y="8539"/>
                </a:cubicBezTo>
                <a:cubicBezTo>
                  <a:pt x="8900" y="8662"/>
                  <a:pt x="9057" y="8763"/>
                  <a:pt x="9249" y="8763"/>
                </a:cubicBezTo>
                <a:cubicBezTo>
                  <a:pt x="9441" y="8763"/>
                  <a:pt x="9595" y="8662"/>
                  <a:pt x="9595" y="8539"/>
                </a:cubicBezTo>
                <a:cubicBezTo>
                  <a:pt x="9595" y="8415"/>
                  <a:pt x="9441" y="8314"/>
                  <a:pt x="9249" y="8314"/>
                </a:cubicBezTo>
                <a:close/>
                <a:moveTo>
                  <a:pt x="10284" y="8314"/>
                </a:moveTo>
                <a:cubicBezTo>
                  <a:pt x="10092" y="8314"/>
                  <a:pt x="9935" y="8415"/>
                  <a:pt x="9935" y="8539"/>
                </a:cubicBezTo>
                <a:cubicBezTo>
                  <a:pt x="9935" y="8662"/>
                  <a:pt x="10092" y="8763"/>
                  <a:pt x="10284" y="8763"/>
                </a:cubicBezTo>
                <a:cubicBezTo>
                  <a:pt x="10477" y="8763"/>
                  <a:pt x="10630" y="8662"/>
                  <a:pt x="10630" y="8539"/>
                </a:cubicBezTo>
                <a:cubicBezTo>
                  <a:pt x="10630" y="8415"/>
                  <a:pt x="10477" y="8314"/>
                  <a:pt x="10284" y="8314"/>
                </a:cubicBezTo>
                <a:close/>
                <a:moveTo>
                  <a:pt x="11319" y="8314"/>
                </a:moveTo>
                <a:cubicBezTo>
                  <a:pt x="11127" y="8314"/>
                  <a:pt x="10970" y="8415"/>
                  <a:pt x="10970" y="8539"/>
                </a:cubicBezTo>
                <a:cubicBezTo>
                  <a:pt x="10970" y="8662"/>
                  <a:pt x="11127" y="8763"/>
                  <a:pt x="11319" y="8763"/>
                </a:cubicBezTo>
                <a:cubicBezTo>
                  <a:pt x="11511" y="8763"/>
                  <a:pt x="11665" y="8662"/>
                  <a:pt x="11665" y="8539"/>
                </a:cubicBezTo>
                <a:cubicBezTo>
                  <a:pt x="11665" y="8415"/>
                  <a:pt x="11511" y="8314"/>
                  <a:pt x="11319" y="8314"/>
                </a:cubicBezTo>
                <a:close/>
                <a:moveTo>
                  <a:pt x="12250" y="8314"/>
                </a:moveTo>
                <a:cubicBezTo>
                  <a:pt x="12058" y="8314"/>
                  <a:pt x="11901" y="8415"/>
                  <a:pt x="11901" y="8539"/>
                </a:cubicBezTo>
                <a:cubicBezTo>
                  <a:pt x="11901" y="8662"/>
                  <a:pt x="12058" y="8763"/>
                  <a:pt x="12250" y="8763"/>
                </a:cubicBezTo>
                <a:cubicBezTo>
                  <a:pt x="12443" y="8763"/>
                  <a:pt x="12597" y="8662"/>
                  <a:pt x="12596" y="8539"/>
                </a:cubicBezTo>
                <a:cubicBezTo>
                  <a:pt x="12596" y="8415"/>
                  <a:pt x="12443" y="8314"/>
                  <a:pt x="12250" y="8314"/>
                </a:cubicBezTo>
                <a:close/>
                <a:moveTo>
                  <a:pt x="13285" y="8314"/>
                </a:moveTo>
                <a:cubicBezTo>
                  <a:pt x="13093" y="8314"/>
                  <a:pt x="12936" y="8415"/>
                  <a:pt x="12936" y="8539"/>
                </a:cubicBezTo>
                <a:cubicBezTo>
                  <a:pt x="12936" y="8662"/>
                  <a:pt x="13093" y="8763"/>
                  <a:pt x="13285" y="8763"/>
                </a:cubicBezTo>
                <a:cubicBezTo>
                  <a:pt x="13477" y="8763"/>
                  <a:pt x="13631" y="8662"/>
                  <a:pt x="13631" y="8539"/>
                </a:cubicBezTo>
                <a:cubicBezTo>
                  <a:pt x="13631" y="8415"/>
                  <a:pt x="13477" y="8314"/>
                  <a:pt x="13285" y="8314"/>
                </a:cubicBezTo>
                <a:close/>
                <a:moveTo>
                  <a:pt x="14320" y="8314"/>
                </a:moveTo>
                <a:cubicBezTo>
                  <a:pt x="14128" y="8314"/>
                  <a:pt x="13971" y="8415"/>
                  <a:pt x="13971" y="8539"/>
                </a:cubicBezTo>
                <a:cubicBezTo>
                  <a:pt x="13971" y="8662"/>
                  <a:pt x="14128" y="8763"/>
                  <a:pt x="14320" y="8763"/>
                </a:cubicBezTo>
                <a:cubicBezTo>
                  <a:pt x="14512" y="8763"/>
                  <a:pt x="14666" y="8662"/>
                  <a:pt x="14666" y="8539"/>
                </a:cubicBezTo>
                <a:cubicBezTo>
                  <a:pt x="14666" y="8415"/>
                  <a:pt x="14512" y="8314"/>
                  <a:pt x="14320" y="8314"/>
                </a:cubicBezTo>
                <a:close/>
                <a:moveTo>
                  <a:pt x="15252" y="8314"/>
                </a:moveTo>
                <a:cubicBezTo>
                  <a:pt x="15060" y="8314"/>
                  <a:pt x="14902" y="8415"/>
                  <a:pt x="14902" y="8539"/>
                </a:cubicBezTo>
                <a:cubicBezTo>
                  <a:pt x="14902" y="8662"/>
                  <a:pt x="15060" y="8763"/>
                  <a:pt x="15252" y="8763"/>
                </a:cubicBezTo>
                <a:cubicBezTo>
                  <a:pt x="15444" y="8763"/>
                  <a:pt x="15598" y="8662"/>
                  <a:pt x="15598" y="8539"/>
                </a:cubicBezTo>
                <a:cubicBezTo>
                  <a:pt x="15598" y="8415"/>
                  <a:pt x="15444" y="8314"/>
                  <a:pt x="15252" y="8314"/>
                </a:cubicBezTo>
                <a:close/>
                <a:moveTo>
                  <a:pt x="16287" y="8314"/>
                </a:moveTo>
                <a:cubicBezTo>
                  <a:pt x="16094" y="8314"/>
                  <a:pt x="15937" y="8415"/>
                  <a:pt x="15937" y="8539"/>
                </a:cubicBezTo>
                <a:cubicBezTo>
                  <a:pt x="15937" y="8662"/>
                  <a:pt x="16094" y="8763"/>
                  <a:pt x="16287" y="8763"/>
                </a:cubicBezTo>
                <a:cubicBezTo>
                  <a:pt x="16479" y="8763"/>
                  <a:pt x="16633" y="8662"/>
                  <a:pt x="16633" y="8539"/>
                </a:cubicBezTo>
                <a:cubicBezTo>
                  <a:pt x="16633" y="8415"/>
                  <a:pt x="16479" y="8314"/>
                  <a:pt x="16287" y="8314"/>
                </a:cubicBezTo>
                <a:close/>
                <a:moveTo>
                  <a:pt x="17218" y="8314"/>
                </a:moveTo>
                <a:cubicBezTo>
                  <a:pt x="17026" y="8314"/>
                  <a:pt x="16869" y="8415"/>
                  <a:pt x="16869" y="8539"/>
                </a:cubicBezTo>
                <a:cubicBezTo>
                  <a:pt x="16869" y="8662"/>
                  <a:pt x="17026" y="8763"/>
                  <a:pt x="17218" y="8763"/>
                </a:cubicBezTo>
                <a:cubicBezTo>
                  <a:pt x="17410" y="8763"/>
                  <a:pt x="17564" y="8662"/>
                  <a:pt x="17564" y="8539"/>
                </a:cubicBezTo>
                <a:cubicBezTo>
                  <a:pt x="17564" y="8415"/>
                  <a:pt x="17410" y="8314"/>
                  <a:pt x="17218" y="8314"/>
                </a:cubicBezTo>
                <a:close/>
                <a:moveTo>
                  <a:pt x="18253" y="8314"/>
                </a:moveTo>
                <a:cubicBezTo>
                  <a:pt x="18061" y="8314"/>
                  <a:pt x="17904" y="8415"/>
                  <a:pt x="17904" y="8539"/>
                </a:cubicBezTo>
                <a:cubicBezTo>
                  <a:pt x="17904" y="8662"/>
                  <a:pt x="18061" y="8763"/>
                  <a:pt x="18253" y="8763"/>
                </a:cubicBezTo>
                <a:cubicBezTo>
                  <a:pt x="18445" y="8763"/>
                  <a:pt x="18599" y="8662"/>
                  <a:pt x="18599" y="8539"/>
                </a:cubicBezTo>
                <a:cubicBezTo>
                  <a:pt x="18599" y="8415"/>
                  <a:pt x="18445" y="8314"/>
                  <a:pt x="18253" y="8314"/>
                </a:cubicBezTo>
                <a:close/>
                <a:moveTo>
                  <a:pt x="19288" y="8314"/>
                </a:moveTo>
                <a:cubicBezTo>
                  <a:pt x="19095" y="8314"/>
                  <a:pt x="18938" y="8415"/>
                  <a:pt x="18938" y="8539"/>
                </a:cubicBezTo>
                <a:cubicBezTo>
                  <a:pt x="18938" y="8662"/>
                  <a:pt x="19095" y="8763"/>
                  <a:pt x="19288" y="8763"/>
                </a:cubicBezTo>
                <a:cubicBezTo>
                  <a:pt x="19480" y="8763"/>
                  <a:pt x="19634" y="8662"/>
                  <a:pt x="19634" y="8539"/>
                </a:cubicBezTo>
                <a:cubicBezTo>
                  <a:pt x="19634" y="8415"/>
                  <a:pt x="19480" y="8314"/>
                  <a:pt x="19288" y="8314"/>
                </a:cubicBezTo>
                <a:close/>
                <a:moveTo>
                  <a:pt x="4282" y="8979"/>
                </a:moveTo>
                <a:cubicBezTo>
                  <a:pt x="4090" y="8979"/>
                  <a:pt x="3933" y="9080"/>
                  <a:pt x="3933" y="9204"/>
                </a:cubicBezTo>
                <a:cubicBezTo>
                  <a:pt x="3933" y="9327"/>
                  <a:pt x="4090" y="9428"/>
                  <a:pt x="4282" y="9428"/>
                </a:cubicBezTo>
                <a:cubicBezTo>
                  <a:pt x="4474" y="9428"/>
                  <a:pt x="4628" y="9327"/>
                  <a:pt x="4628" y="9204"/>
                </a:cubicBezTo>
                <a:cubicBezTo>
                  <a:pt x="4628" y="9080"/>
                  <a:pt x="4474" y="8979"/>
                  <a:pt x="4282" y="8979"/>
                </a:cubicBezTo>
                <a:close/>
                <a:moveTo>
                  <a:pt x="5317" y="8979"/>
                </a:moveTo>
                <a:cubicBezTo>
                  <a:pt x="5125" y="8979"/>
                  <a:pt x="4967" y="9080"/>
                  <a:pt x="4967" y="9204"/>
                </a:cubicBezTo>
                <a:cubicBezTo>
                  <a:pt x="4967" y="9327"/>
                  <a:pt x="5125" y="9428"/>
                  <a:pt x="5317" y="9428"/>
                </a:cubicBezTo>
                <a:cubicBezTo>
                  <a:pt x="5509" y="9428"/>
                  <a:pt x="5663" y="9327"/>
                  <a:pt x="5663" y="9204"/>
                </a:cubicBezTo>
                <a:cubicBezTo>
                  <a:pt x="5663" y="9080"/>
                  <a:pt x="5509" y="8979"/>
                  <a:pt x="5317" y="8979"/>
                </a:cubicBezTo>
                <a:close/>
                <a:moveTo>
                  <a:pt x="6352" y="8979"/>
                </a:moveTo>
                <a:cubicBezTo>
                  <a:pt x="6160" y="8979"/>
                  <a:pt x="6002" y="9080"/>
                  <a:pt x="6002" y="9204"/>
                </a:cubicBezTo>
                <a:cubicBezTo>
                  <a:pt x="6002" y="9327"/>
                  <a:pt x="6160" y="9428"/>
                  <a:pt x="6352" y="9428"/>
                </a:cubicBezTo>
                <a:cubicBezTo>
                  <a:pt x="6544" y="9428"/>
                  <a:pt x="6698" y="9327"/>
                  <a:pt x="6698" y="9204"/>
                </a:cubicBezTo>
                <a:cubicBezTo>
                  <a:pt x="6698" y="9080"/>
                  <a:pt x="6544" y="8979"/>
                  <a:pt x="6352" y="8979"/>
                </a:cubicBezTo>
                <a:close/>
                <a:moveTo>
                  <a:pt x="7283" y="8979"/>
                </a:moveTo>
                <a:cubicBezTo>
                  <a:pt x="7091" y="8979"/>
                  <a:pt x="6934" y="9080"/>
                  <a:pt x="6934" y="9204"/>
                </a:cubicBezTo>
                <a:cubicBezTo>
                  <a:pt x="6934" y="9327"/>
                  <a:pt x="7091" y="9428"/>
                  <a:pt x="7283" y="9428"/>
                </a:cubicBezTo>
                <a:cubicBezTo>
                  <a:pt x="7475" y="9428"/>
                  <a:pt x="7629" y="9327"/>
                  <a:pt x="7629" y="9204"/>
                </a:cubicBezTo>
                <a:cubicBezTo>
                  <a:pt x="7629" y="9080"/>
                  <a:pt x="7475" y="8979"/>
                  <a:pt x="7283" y="8979"/>
                </a:cubicBezTo>
                <a:close/>
                <a:moveTo>
                  <a:pt x="8318" y="8979"/>
                </a:moveTo>
                <a:cubicBezTo>
                  <a:pt x="8126" y="8979"/>
                  <a:pt x="7969" y="9080"/>
                  <a:pt x="7969" y="9204"/>
                </a:cubicBezTo>
                <a:cubicBezTo>
                  <a:pt x="7969" y="9327"/>
                  <a:pt x="8126" y="9428"/>
                  <a:pt x="8318" y="9428"/>
                </a:cubicBezTo>
                <a:cubicBezTo>
                  <a:pt x="8510" y="9428"/>
                  <a:pt x="8664" y="9327"/>
                  <a:pt x="8664" y="9204"/>
                </a:cubicBezTo>
                <a:cubicBezTo>
                  <a:pt x="8664" y="9080"/>
                  <a:pt x="8510" y="8979"/>
                  <a:pt x="8318" y="8979"/>
                </a:cubicBezTo>
                <a:close/>
                <a:moveTo>
                  <a:pt x="9249" y="8979"/>
                </a:moveTo>
                <a:cubicBezTo>
                  <a:pt x="9057" y="8979"/>
                  <a:pt x="8900" y="9080"/>
                  <a:pt x="8900" y="9204"/>
                </a:cubicBezTo>
                <a:cubicBezTo>
                  <a:pt x="8900" y="9327"/>
                  <a:pt x="9057" y="9428"/>
                  <a:pt x="9249" y="9428"/>
                </a:cubicBezTo>
                <a:cubicBezTo>
                  <a:pt x="9441" y="9428"/>
                  <a:pt x="9595" y="9327"/>
                  <a:pt x="9595" y="9204"/>
                </a:cubicBezTo>
                <a:cubicBezTo>
                  <a:pt x="9595" y="9080"/>
                  <a:pt x="9441" y="8979"/>
                  <a:pt x="9249" y="8979"/>
                </a:cubicBezTo>
                <a:close/>
                <a:moveTo>
                  <a:pt x="10284" y="8979"/>
                </a:moveTo>
                <a:cubicBezTo>
                  <a:pt x="10092" y="8979"/>
                  <a:pt x="9935" y="9080"/>
                  <a:pt x="9935" y="9204"/>
                </a:cubicBezTo>
                <a:cubicBezTo>
                  <a:pt x="9935" y="9327"/>
                  <a:pt x="10092" y="9428"/>
                  <a:pt x="10284" y="9428"/>
                </a:cubicBezTo>
                <a:cubicBezTo>
                  <a:pt x="10477" y="9428"/>
                  <a:pt x="10630" y="9327"/>
                  <a:pt x="10630" y="9204"/>
                </a:cubicBezTo>
                <a:cubicBezTo>
                  <a:pt x="10630" y="9080"/>
                  <a:pt x="10477" y="8979"/>
                  <a:pt x="10284" y="8979"/>
                </a:cubicBezTo>
                <a:close/>
                <a:moveTo>
                  <a:pt x="11319" y="8979"/>
                </a:moveTo>
                <a:cubicBezTo>
                  <a:pt x="11127" y="8979"/>
                  <a:pt x="10970" y="9080"/>
                  <a:pt x="10970" y="9204"/>
                </a:cubicBezTo>
                <a:cubicBezTo>
                  <a:pt x="10970" y="9327"/>
                  <a:pt x="11127" y="9428"/>
                  <a:pt x="11319" y="9428"/>
                </a:cubicBezTo>
                <a:cubicBezTo>
                  <a:pt x="11511" y="9428"/>
                  <a:pt x="11665" y="9327"/>
                  <a:pt x="11665" y="9204"/>
                </a:cubicBezTo>
                <a:cubicBezTo>
                  <a:pt x="11665" y="9080"/>
                  <a:pt x="11511" y="8979"/>
                  <a:pt x="11319" y="8979"/>
                </a:cubicBezTo>
                <a:close/>
                <a:moveTo>
                  <a:pt x="12250" y="8979"/>
                </a:moveTo>
                <a:cubicBezTo>
                  <a:pt x="12058" y="8979"/>
                  <a:pt x="11901" y="9080"/>
                  <a:pt x="11901" y="9204"/>
                </a:cubicBezTo>
                <a:cubicBezTo>
                  <a:pt x="11901" y="9327"/>
                  <a:pt x="12058" y="9428"/>
                  <a:pt x="12250" y="9428"/>
                </a:cubicBezTo>
                <a:cubicBezTo>
                  <a:pt x="12443" y="9428"/>
                  <a:pt x="12597" y="9327"/>
                  <a:pt x="12596" y="9204"/>
                </a:cubicBezTo>
                <a:cubicBezTo>
                  <a:pt x="12596" y="9080"/>
                  <a:pt x="12443" y="8979"/>
                  <a:pt x="12250" y="8979"/>
                </a:cubicBezTo>
                <a:close/>
                <a:moveTo>
                  <a:pt x="13285" y="8979"/>
                </a:moveTo>
                <a:cubicBezTo>
                  <a:pt x="13093" y="8979"/>
                  <a:pt x="12936" y="9080"/>
                  <a:pt x="12936" y="9204"/>
                </a:cubicBezTo>
                <a:cubicBezTo>
                  <a:pt x="12936" y="9327"/>
                  <a:pt x="13093" y="9428"/>
                  <a:pt x="13285" y="9428"/>
                </a:cubicBezTo>
                <a:cubicBezTo>
                  <a:pt x="13477" y="9428"/>
                  <a:pt x="13631" y="9327"/>
                  <a:pt x="13631" y="9204"/>
                </a:cubicBezTo>
                <a:cubicBezTo>
                  <a:pt x="13631" y="9080"/>
                  <a:pt x="13477" y="8979"/>
                  <a:pt x="13285" y="8979"/>
                </a:cubicBezTo>
                <a:close/>
                <a:moveTo>
                  <a:pt x="14320" y="8979"/>
                </a:moveTo>
                <a:cubicBezTo>
                  <a:pt x="14128" y="8979"/>
                  <a:pt x="13971" y="9080"/>
                  <a:pt x="13971" y="9204"/>
                </a:cubicBezTo>
                <a:cubicBezTo>
                  <a:pt x="13971" y="9327"/>
                  <a:pt x="14128" y="9428"/>
                  <a:pt x="14320" y="9428"/>
                </a:cubicBezTo>
                <a:cubicBezTo>
                  <a:pt x="14512" y="9428"/>
                  <a:pt x="14666" y="9327"/>
                  <a:pt x="14666" y="9204"/>
                </a:cubicBezTo>
                <a:cubicBezTo>
                  <a:pt x="14666" y="9080"/>
                  <a:pt x="14512" y="8979"/>
                  <a:pt x="14320" y="8979"/>
                </a:cubicBezTo>
                <a:close/>
                <a:moveTo>
                  <a:pt x="15252" y="8979"/>
                </a:moveTo>
                <a:cubicBezTo>
                  <a:pt x="15060" y="8979"/>
                  <a:pt x="14902" y="9080"/>
                  <a:pt x="14902" y="9204"/>
                </a:cubicBezTo>
                <a:cubicBezTo>
                  <a:pt x="14902" y="9327"/>
                  <a:pt x="15060" y="9428"/>
                  <a:pt x="15252" y="9428"/>
                </a:cubicBezTo>
                <a:cubicBezTo>
                  <a:pt x="15444" y="9428"/>
                  <a:pt x="15598" y="9327"/>
                  <a:pt x="15598" y="9204"/>
                </a:cubicBezTo>
                <a:cubicBezTo>
                  <a:pt x="15598" y="9080"/>
                  <a:pt x="15444" y="8979"/>
                  <a:pt x="15252" y="8979"/>
                </a:cubicBezTo>
                <a:close/>
                <a:moveTo>
                  <a:pt x="16287" y="8979"/>
                </a:moveTo>
                <a:cubicBezTo>
                  <a:pt x="16094" y="8979"/>
                  <a:pt x="15937" y="9080"/>
                  <a:pt x="15937" y="9204"/>
                </a:cubicBezTo>
                <a:cubicBezTo>
                  <a:pt x="15937" y="9327"/>
                  <a:pt x="16094" y="9428"/>
                  <a:pt x="16287" y="9428"/>
                </a:cubicBezTo>
                <a:cubicBezTo>
                  <a:pt x="16479" y="9428"/>
                  <a:pt x="16633" y="9327"/>
                  <a:pt x="16633" y="9204"/>
                </a:cubicBezTo>
                <a:cubicBezTo>
                  <a:pt x="16633" y="9080"/>
                  <a:pt x="16479" y="8979"/>
                  <a:pt x="16287" y="8979"/>
                </a:cubicBezTo>
                <a:close/>
                <a:moveTo>
                  <a:pt x="17218" y="8979"/>
                </a:moveTo>
                <a:cubicBezTo>
                  <a:pt x="17026" y="8979"/>
                  <a:pt x="16869" y="9080"/>
                  <a:pt x="16869" y="9204"/>
                </a:cubicBezTo>
                <a:cubicBezTo>
                  <a:pt x="16869" y="9327"/>
                  <a:pt x="17026" y="9428"/>
                  <a:pt x="17218" y="9428"/>
                </a:cubicBezTo>
                <a:cubicBezTo>
                  <a:pt x="17410" y="9428"/>
                  <a:pt x="17564" y="9327"/>
                  <a:pt x="17564" y="9204"/>
                </a:cubicBezTo>
                <a:cubicBezTo>
                  <a:pt x="17564" y="9080"/>
                  <a:pt x="17410" y="8979"/>
                  <a:pt x="17218" y="8979"/>
                </a:cubicBezTo>
                <a:close/>
                <a:moveTo>
                  <a:pt x="18253" y="8979"/>
                </a:moveTo>
                <a:cubicBezTo>
                  <a:pt x="18061" y="8979"/>
                  <a:pt x="17904" y="9080"/>
                  <a:pt x="17904" y="9204"/>
                </a:cubicBezTo>
                <a:cubicBezTo>
                  <a:pt x="17904" y="9327"/>
                  <a:pt x="18061" y="9428"/>
                  <a:pt x="18253" y="9428"/>
                </a:cubicBezTo>
                <a:cubicBezTo>
                  <a:pt x="18445" y="9428"/>
                  <a:pt x="18599" y="9327"/>
                  <a:pt x="18599" y="9204"/>
                </a:cubicBezTo>
                <a:cubicBezTo>
                  <a:pt x="18599" y="9080"/>
                  <a:pt x="18445" y="8979"/>
                  <a:pt x="18253" y="8979"/>
                </a:cubicBezTo>
                <a:close/>
                <a:moveTo>
                  <a:pt x="19288" y="8979"/>
                </a:moveTo>
                <a:cubicBezTo>
                  <a:pt x="19095" y="8979"/>
                  <a:pt x="18938" y="9080"/>
                  <a:pt x="18938" y="9204"/>
                </a:cubicBezTo>
                <a:cubicBezTo>
                  <a:pt x="18938" y="9327"/>
                  <a:pt x="19095" y="9428"/>
                  <a:pt x="19288" y="9428"/>
                </a:cubicBezTo>
                <a:cubicBezTo>
                  <a:pt x="19480" y="9428"/>
                  <a:pt x="19634" y="9327"/>
                  <a:pt x="19634" y="9204"/>
                </a:cubicBezTo>
                <a:cubicBezTo>
                  <a:pt x="19634" y="9080"/>
                  <a:pt x="19480" y="8979"/>
                  <a:pt x="19288" y="8979"/>
                </a:cubicBezTo>
                <a:close/>
                <a:moveTo>
                  <a:pt x="6352" y="9578"/>
                </a:moveTo>
                <a:cubicBezTo>
                  <a:pt x="6160" y="9578"/>
                  <a:pt x="6002" y="9678"/>
                  <a:pt x="6002" y="9802"/>
                </a:cubicBezTo>
                <a:cubicBezTo>
                  <a:pt x="6002" y="9925"/>
                  <a:pt x="6160" y="10025"/>
                  <a:pt x="6352" y="10025"/>
                </a:cubicBezTo>
                <a:cubicBezTo>
                  <a:pt x="6544" y="10025"/>
                  <a:pt x="6698" y="9925"/>
                  <a:pt x="6698" y="9802"/>
                </a:cubicBezTo>
                <a:cubicBezTo>
                  <a:pt x="6698" y="9678"/>
                  <a:pt x="6544" y="9578"/>
                  <a:pt x="6352" y="9578"/>
                </a:cubicBezTo>
                <a:close/>
                <a:moveTo>
                  <a:pt x="7283" y="9578"/>
                </a:moveTo>
                <a:cubicBezTo>
                  <a:pt x="7091" y="9578"/>
                  <a:pt x="6934" y="9678"/>
                  <a:pt x="6934" y="9802"/>
                </a:cubicBezTo>
                <a:cubicBezTo>
                  <a:pt x="6934" y="9925"/>
                  <a:pt x="7091" y="10025"/>
                  <a:pt x="7283" y="10025"/>
                </a:cubicBezTo>
                <a:cubicBezTo>
                  <a:pt x="7475" y="10025"/>
                  <a:pt x="7629" y="9925"/>
                  <a:pt x="7629" y="9802"/>
                </a:cubicBezTo>
                <a:cubicBezTo>
                  <a:pt x="7629" y="9678"/>
                  <a:pt x="7475" y="9578"/>
                  <a:pt x="7283" y="9578"/>
                </a:cubicBezTo>
                <a:close/>
                <a:moveTo>
                  <a:pt x="8318" y="9578"/>
                </a:moveTo>
                <a:cubicBezTo>
                  <a:pt x="8126" y="9578"/>
                  <a:pt x="7969" y="9678"/>
                  <a:pt x="7969" y="9802"/>
                </a:cubicBezTo>
                <a:cubicBezTo>
                  <a:pt x="7969" y="9925"/>
                  <a:pt x="8126" y="10025"/>
                  <a:pt x="8318" y="10025"/>
                </a:cubicBezTo>
                <a:cubicBezTo>
                  <a:pt x="8510" y="10025"/>
                  <a:pt x="8664" y="9925"/>
                  <a:pt x="8664" y="9802"/>
                </a:cubicBezTo>
                <a:cubicBezTo>
                  <a:pt x="8664" y="9678"/>
                  <a:pt x="8510" y="9578"/>
                  <a:pt x="8318" y="9578"/>
                </a:cubicBezTo>
                <a:close/>
                <a:moveTo>
                  <a:pt x="9249" y="9578"/>
                </a:moveTo>
                <a:cubicBezTo>
                  <a:pt x="9057" y="9578"/>
                  <a:pt x="8900" y="9678"/>
                  <a:pt x="8900" y="9802"/>
                </a:cubicBezTo>
                <a:cubicBezTo>
                  <a:pt x="8900" y="9925"/>
                  <a:pt x="9057" y="10025"/>
                  <a:pt x="9249" y="10025"/>
                </a:cubicBezTo>
                <a:cubicBezTo>
                  <a:pt x="9441" y="10025"/>
                  <a:pt x="9595" y="9925"/>
                  <a:pt x="9595" y="9802"/>
                </a:cubicBezTo>
                <a:cubicBezTo>
                  <a:pt x="9595" y="9678"/>
                  <a:pt x="9441" y="9578"/>
                  <a:pt x="9249" y="9578"/>
                </a:cubicBezTo>
                <a:close/>
                <a:moveTo>
                  <a:pt x="10284" y="9578"/>
                </a:moveTo>
                <a:cubicBezTo>
                  <a:pt x="10092" y="9578"/>
                  <a:pt x="9935" y="9678"/>
                  <a:pt x="9935" y="9802"/>
                </a:cubicBezTo>
                <a:cubicBezTo>
                  <a:pt x="9935" y="9925"/>
                  <a:pt x="10092" y="10025"/>
                  <a:pt x="10284" y="10025"/>
                </a:cubicBezTo>
                <a:cubicBezTo>
                  <a:pt x="10477" y="10025"/>
                  <a:pt x="10630" y="9925"/>
                  <a:pt x="10630" y="9802"/>
                </a:cubicBezTo>
                <a:cubicBezTo>
                  <a:pt x="10630" y="9678"/>
                  <a:pt x="10477" y="9578"/>
                  <a:pt x="10284" y="9578"/>
                </a:cubicBezTo>
                <a:close/>
                <a:moveTo>
                  <a:pt x="11319" y="9578"/>
                </a:moveTo>
                <a:cubicBezTo>
                  <a:pt x="11127" y="9578"/>
                  <a:pt x="10970" y="9678"/>
                  <a:pt x="10970" y="9802"/>
                </a:cubicBezTo>
                <a:cubicBezTo>
                  <a:pt x="10970" y="9925"/>
                  <a:pt x="11127" y="10025"/>
                  <a:pt x="11319" y="10025"/>
                </a:cubicBezTo>
                <a:cubicBezTo>
                  <a:pt x="11511" y="10025"/>
                  <a:pt x="11665" y="9925"/>
                  <a:pt x="11665" y="9802"/>
                </a:cubicBezTo>
                <a:cubicBezTo>
                  <a:pt x="11665" y="9678"/>
                  <a:pt x="11511" y="9578"/>
                  <a:pt x="11319" y="9578"/>
                </a:cubicBezTo>
                <a:close/>
                <a:moveTo>
                  <a:pt x="12250" y="9578"/>
                </a:moveTo>
                <a:cubicBezTo>
                  <a:pt x="12058" y="9578"/>
                  <a:pt x="11901" y="9678"/>
                  <a:pt x="11901" y="9802"/>
                </a:cubicBezTo>
                <a:cubicBezTo>
                  <a:pt x="11901" y="9925"/>
                  <a:pt x="12058" y="10025"/>
                  <a:pt x="12250" y="10025"/>
                </a:cubicBezTo>
                <a:cubicBezTo>
                  <a:pt x="12443" y="10025"/>
                  <a:pt x="12597" y="9925"/>
                  <a:pt x="12596" y="9802"/>
                </a:cubicBezTo>
                <a:cubicBezTo>
                  <a:pt x="12596" y="9678"/>
                  <a:pt x="12443" y="9578"/>
                  <a:pt x="12250" y="9578"/>
                </a:cubicBezTo>
                <a:close/>
                <a:moveTo>
                  <a:pt x="13285" y="9578"/>
                </a:moveTo>
                <a:cubicBezTo>
                  <a:pt x="13093" y="9578"/>
                  <a:pt x="12936" y="9678"/>
                  <a:pt x="12936" y="9802"/>
                </a:cubicBezTo>
                <a:cubicBezTo>
                  <a:pt x="12936" y="9925"/>
                  <a:pt x="13093" y="10025"/>
                  <a:pt x="13285" y="10025"/>
                </a:cubicBezTo>
                <a:cubicBezTo>
                  <a:pt x="13477" y="10025"/>
                  <a:pt x="13631" y="9925"/>
                  <a:pt x="13631" y="9802"/>
                </a:cubicBezTo>
                <a:cubicBezTo>
                  <a:pt x="13631" y="9678"/>
                  <a:pt x="13477" y="9578"/>
                  <a:pt x="13285" y="9578"/>
                </a:cubicBezTo>
                <a:close/>
                <a:moveTo>
                  <a:pt x="14320" y="9578"/>
                </a:moveTo>
                <a:cubicBezTo>
                  <a:pt x="14128" y="9578"/>
                  <a:pt x="13971" y="9678"/>
                  <a:pt x="13971" y="9802"/>
                </a:cubicBezTo>
                <a:cubicBezTo>
                  <a:pt x="13971" y="9925"/>
                  <a:pt x="14128" y="10025"/>
                  <a:pt x="14320" y="10025"/>
                </a:cubicBezTo>
                <a:cubicBezTo>
                  <a:pt x="14512" y="10025"/>
                  <a:pt x="14666" y="9925"/>
                  <a:pt x="14666" y="9802"/>
                </a:cubicBezTo>
                <a:cubicBezTo>
                  <a:pt x="14666" y="9678"/>
                  <a:pt x="14512" y="9578"/>
                  <a:pt x="14320" y="9578"/>
                </a:cubicBezTo>
                <a:close/>
                <a:moveTo>
                  <a:pt x="15252" y="9578"/>
                </a:moveTo>
                <a:cubicBezTo>
                  <a:pt x="15060" y="9578"/>
                  <a:pt x="14902" y="9678"/>
                  <a:pt x="14902" y="9802"/>
                </a:cubicBezTo>
                <a:cubicBezTo>
                  <a:pt x="14902" y="9925"/>
                  <a:pt x="15060" y="10025"/>
                  <a:pt x="15252" y="10025"/>
                </a:cubicBezTo>
                <a:cubicBezTo>
                  <a:pt x="15444" y="10025"/>
                  <a:pt x="15598" y="9925"/>
                  <a:pt x="15598" y="9802"/>
                </a:cubicBezTo>
                <a:cubicBezTo>
                  <a:pt x="15598" y="9678"/>
                  <a:pt x="15444" y="9578"/>
                  <a:pt x="15252" y="9578"/>
                </a:cubicBezTo>
                <a:close/>
                <a:moveTo>
                  <a:pt x="16287" y="9578"/>
                </a:moveTo>
                <a:cubicBezTo>
                  <a:pt x="16094" y="9578"/>
                  <a:pt x="15937" y="9678"/>
                  <a:pt x="15937" y="9802"/>
                </a:cubicBezTo>
                <a:cubicBezTo>
                  <a:pt x="15937" y="9925"/>
                  <a:pt x="16094" y="10025"/>
                  <a:pt x="16287" y="10025"/>
                </a:cubicBezTo>
                <a:cubicBezTo>
                  <a:pt x="16479" y="10025"/>
                  <a:pt x="16633" y="9925"/>
                  <a:pt x="16633" y="9802"/>
                </a:cubicBezTo>
                <a:cubicBezTo>
                  <a:pt x="16633" y="9678"/>
                  <a:pt x="16479" y="9578"/>
                  <a:pt x="16287" y="9578"/>
                </a:cubicBezTo>
                <a:close/>
                <a:moveTo>
                  <a:pt x="17218" y="9578"/>
                </a:moveTo>
                <a:cubicBezTo>
                  <a:pt x="17026" y="9578"/>
                  <a:pt x="16869" y="9678"/>
                  <a:pt x="16869" y="9802"/>
                </a:cubicBezTo>
                <a:cubicBezTo>
                  <a:pt x="16869" y="9925"/>
                  <a:pt x="17026" y="10025"/>
                  <a:pt x="17218" y="10025"/>
                </a:cubicBezTo>
                <a:cubicBezTo>
                  <a:pt x="17410" y="10025"/>
                  <a:pt x="17564" y="9925"/>
                  <a:pt x="17564" y="9802"/>
                </a:cubicBezTo>
                <a:cubicBezTo>
                  <a:pt x="17564" y="9678"/>
                  <a:pt x="17410" y="9578"/>
                  <a:pt x="17218" y="9578"/>
                </a:cubicBezTo>
                <a:close/>
                <a:moveTo>
                  <a:pt x="18253" y="9578"/>
                </a:moveTo>
                <a:cubicBezTo>
                  <a:pt x="18061" y="9578"/>
                  <a:pt x="17904" y="9678"/>
                  <a:pt x="17904" y="9802"/>
                </a:cubicBezTo>
                <a:cubicBezTo>
                  <a:pt x="17904" y="9925"/>
                  <a:pt x="18061" y="10025"/>
                  <a:pt x="18253" y="10025"/>
                </a:cubicBezTo>
                <a:cubicBezTo>
                  <a:pt x="18445" y="10025"/>
                  <a:pt x="18599" y="9925"/>
                  <a:pt x="18599" y="9802"/>
                </a:cubicBezTo>
                <a:cubicBezTo>
                  <a:pt x="18599" y="9678"/>
                  <a:pt x="18445" y="9578"/>
                  <a:pt x="18253" y="9578"/>
                </a:cubicBezTo>
                <a:close/>
                <a:moveTo>
                  <a:pt x="19288" y="9578"/>
                </a:moveTo>
                <a:cubicBezTo>
                  <a:pt x="19095" y="9578"/>
                  <a:pt x="18938" y="9678"/>
                  <a:pt x="18938" y="9802"/>
                </a:cubicBezTo>
                <a:cubicBezTo>
                  <a:pt x="18938" y="9925"/>
                  <a:pt x="19095" y="10025"/>
                  <a:pt x="19288" y="10025"/>
                </a:cubicBezTo>
                <a:cubicBezTo>
                  <a:pt x="19480" y="10025"/>
                  <a:pt x="19634" y="9925"/>
                  <a:pt x="19634" y="9802"/>
                </a:cubicBezTo>
                <a:cubicBezTo>
                  <a:pt x="19634" y="9678"/>
                  <a:pt x="19480" y="9578"/>
                  <a:pt x="19288" y="9578"/>
                </a:cubicBezTo>
                <a:close/>
                <a:moveTo>
                  <a:pt x="6352" y="10243"/>
                </a:moveTo>
                <a:cubicBezTo>
                  <a:pt x="6160" y="10243"/>
                  <a:pt x="6002" y="10344"/>
                  <a:pt x="6002" y="10467"/>
                </a:cubicBezTo>
                <a:cubicBezTo>
                  <a:pt x="6002" y="10591"/>
                  <a:pt x="6160" y="10690"/>
                  <a:pt x="6352" y="10690"/>
                </a:cubicBezTo>
                <a:cubicBezTo>
                  <a:pt x="6544" y="10690"/>
                  <a:pt x="6698" y="10591"/>
                  <a:pt x="6698" y="10467"/>
                </a:cubicBezTo>
                <a:cubicBezTo>
                  <a:pt x="6698" y="10344"/>
                  <a:pt x="6544" y="10243"/>
                  <a:pt x="6352" y="10243"/>
                </a:cubicBezTo>
                <a:close/>
                <a:moveTo>
                  <a:pt x="7283" y="10243"/>
                </a:moveTo>
                <a:cubicBezTo>
                  <a:pt x="7091" y="10243"/>
                  <a:pt x="6934" y="10344"/>
                  <a:pt x="6934" y="10467"/>
                </a:cubicBezTo>
                <a:cubicBezTo>
                  <a:pt x="6934" y="10591"/>
                  <a:pt x="7091" y="10690"/>
                  <a:pt x="7283" y="10690"/>
                </a:cubicBezTo>
                <a:cubicBezTo>
                  <a:pt x="7475" y="10690"/>
                  <a:pt x="7629" y="10591"/>
                  <a:pt x="7629" y="10467"/>
                </a:cubicBezTo>
                <a:cubicBezTo>
                  <a:pt x="7629" y="10344"/>
                  <a:pt x="7475" y="10243"/>
                  <a:pt x="7283" y="10243"/>
                </a:cubicBezTo>
                <a:close/>
                <a:moveTo>
                  <a:pt x="8318" y="10243"/>
                </a:moveTo>
                <a:cubicBezTo>
                  <a:pt x="8126" y="10243"/>
                  <a:pt x="7969" y="10344"/>
                  <a:pt x="7969" y="10467"/>
                </a:cubicBezTo>
                <a:cubicBezTo>
                  <a:pt x="7969" y="10591"/>
                  <a:pt x="8126" y="10690"/>
                  <a:pt x="8318" y="10690"/>
                </a:cubicBezTo>
                <a:cubicBezTo>
                  <a:pt x="8510" y="10690"/>
                  <a:pt x="8664" y="10591"/>
                  <a:pt x="8664" y="10467"/>
                </a:cubicBezTo>
                <a:cubicBezTo>
                  <a:pt x="8664" y="10344"/>
                  <a:pt x="8510" y="10243"/>
                  <a:pt x="8318" y="10243"/>
                </a:cubicBezTo>
                <a:close/>
                <a:moveTo>
                  <a:pt x="9249" y="10243"/>
                </a:moveTo>
                <a:cubicBezTo>
                  <a:pt x="9057" y="10243"/>
                  <a:pt x="8900" y="10344"/>
                  <a:pt x="8900" y="10467"/>
                </a:cubicBezTo>
                <a:cubicBezTo>
                  <a:pt x="8900" y="10591"/>
                  <a:pt x="9057" y="10690"/>
                  <a:pt x="9249" y="10690"/>
                </a:cubicBezTo>
                <a:cubicBezTo>
                  <a:pt x="9441" y="10690"/>
                  <a:pt x="9595" y="10591"/>
                  <a:pt x="9595" y="10467"/>
                </a:cubicBezTo>
                <a:cubicBezTo>
                  <a:pt x="9595" y="10344"/>
                  <a:pt x="9441" y="10243"/>
                  <a:pt x="9249" y="10243"/>
                </a:cubicBezTo>
                <a:close/>
                <a:moveTo>
                  <a:pt x="10284" y="10243"/>
                </a:moveTo>
                <a:cubicBezTo>
                  <a:pt x="10092" y="10243"/>
                  <a:pt x="9935" y="10344"/>
                  <a:pt x="9935" y="10467"/>
                </a:cubicBezTo>
                <a:cubicBezTo>
                  <a:pt x="9935" y="10591"/>
                  <a:pt x="10092" y="10690"/>
                  <a:pt x="10284" y="10690"/>
                </a:cubicBezTo>
                <a:cubicBezTo>
                  <a:pt x="10477" y="10690"/>
                  <a:pt x="10630" y="10591"/>
                  <a:pt x="10630" y="10467"/>
                </a:cubicBezTo>
                <a:cubicBezTo>
                  <a:pt x="10630" y="10344"/>
                  <a:pt x="10477" y="10243"/>
                  <a:pt x="10284" y="10243"/>
                </a:cubicBezTo>
                <a:close/>
                <a:moveTo>
                  <a:pt x="11319" y="10243"/>
                </a:moveTo>
                <a:cubicBezTo>
                  <a:pt x="11127" y="10243"/>
                  <a:pt x="10970" y="10344"/>
                  <a:pt x="10970" y="10467"/>
                </a:cubicBezTo>
                <a:cubicBezTo>
                  <a:pt x="10970" y="10591"/>
                  <a:pt x="11127" y="10690"/>
                  <a:pt x="11319" y="10690"/>
                </a:cubicBezTo>
                <a:cubicBezTo>
                  <a:pt x="11511" y="10690"/>
                  <a:pt x="11665" y="10591"/>
                  <a:pt x="11665" y="10467"/>
                </a:cubicBezTo>
                <a:cubicBezTo>
                  <a:pt x="11665" y="10344"/>
                  <a:pt x="11511" y="10243"/>
                  <a:pt x="11319" y="10243"/>
                </a:cubicBezTo>
                <a:close/>
                <a:moveTo>
                  <a:pt x="12250" y="10243"/>
                </a:moveTo>
                <a:cubicBezTo>
                  <a:pt x="12058" y="10243"/>
                  <a:pt x="11901" y="10344"/>
                  <a:pt x="11901" y="10467"/>
                </a:cubicBezTo>
                <a:cubicBezTo>
                  <a:pt x="11901" y="10591"/>
                  <a:pt x="12058" y="10690"/>
                  <a:pt x="12250" y="10690"/>
                </a:cubicBezTo>
                <a:cubicBezTo>
                  <a:pt x="12443" y="10690"/>
                  <a:pt x="12597" y="10591"/>
                  <a:pt x="12596" y="10467"/>
                </a:cubicBezTo>
                <a:cubicBezTo>
                  <a:pt x="12596" y="10344"/>
                  <a:pt x="12443" y="10243"/>
                  <a:pt x="12250" y="10243"/>
                </a:cubicBezTo>
                <a:close/>
                <a:moveTo>
                  <a:pt x="13285" y="10243"/>
                </a:moveTo>
                <a:cubicBezTo>
                  <a:pt x="13093" y="10243"/>
                  <a:pt x="12936" y="10344"/>
                  <a:pt x="12936" y="10467"/>
                </a:cubicBezTo>
                <a:cubicBezTo>
                  <a:pt x="12936" y="10591"/>
                  <a:pt x="13093" y="10690"/>
                  <a:pt x="13285" y="10690"/>
                </a:cubicBezTo>
                <a:cubicBezTo>
                  <a:pt x="13477" y="10690"/>
                  <a:pt x="13631" y="10591"/>
                  <a:pt x="13631" y="10467"/>
                </a:cubicBezTo>
                <a:cubicBezTo>
                  <a:pt x="13631" y="10344"/>
                  <a:pt x="13477" y="10243"/>
                  <a:pt x="13285" y="10243"/>
                </a:cubicBezTo>
                <a:close/>
                <a:moveTo>
                  <a:pt x="14320" y="10243"/>
                </a:moveTo>
                <a:cubicBezTo>
                  <a:pt x="14128" y="10243"/>
                  <a:pt x="13971" y="10344"/>
                  <a:pt x="13971" y="10467"/>
                </a:cubicBezTo>
                <a:cubicBezTo>
                  <a:pt x="13971" y="10591"/>
                  <a:pt x="14128" y="10690"/>
                  <a:pt x="14320" y="10690"/>
                </a:cubicBezTo>
                <a:cubicBezTo>
                  <a:pt x="14512" y="10690"/>
                  <a:pt x="14666" y="10591"/>
                  <a:pt x="14666" y="10467"/>
                </a:cubicBezTo>
                <a:cubicBezTo>
                  <a:pt x="14666" y="10344"/>
                  <a:pt x="14512" y="10243"/>
                  <a:pt x="14320" y="10243"/>
                </a:cubicBezTo>
                <a:close/>
                <a:moveTo>
                  <a:pt x="15252" y="10243"/>
                </a:moveTo>
                <a:cubicBezTo>
                  <a:pt x="15060" y="10243"/>
                  <a:pt x="14902" y="10344"/>
                  <a:pt x="14902" y="10467"/>
                </a:cubicBezTo>
                <a:cubicBezTo>
                  <a:pt x="14902" y="10591"/>
                  <a:pt x="15060" y="10690"/>
                  <a:pt x="15252" y="10690"/>
                </a:cubicBezTo>
                <a:cubicBezTo>
                  <a:pt x="15444" y="10690"/>
                  <a:pt x="15598" y="10591"/>
                  <a:pt x="15598" y="10467"/>
                </a:cubicBezTo>
                <a:cubicBezTo>
                  <a:pt x="15598" y="10344"/>
                  <a:pt x="15444" y="10243"/>
                  <a:pt x="15252" y="10243"/>
                </a:cubicBezTo>
                <a:close/>
                <a:moveTo>
                  <a:pt x="16287" y="10243"/>
                </a:moveTo>
                <a:cubicBezTo>
                  <a:pt x="16094" y="10243"/>
                  <a:pt x="15937" y="10344"/>
                  <a:pt x="15937" y="10467"/>
                </a:cubicBezTo>
                <a:cubicBezTo>
                  <a:pt x="15937" y="10591"/>
                  <a:pt x="16094" y="10690"/>
                  <a:pt x="16287" y="10690"/>
                </a:cubicBezTo>
                <a:cubicBezTo>
                  <a:pt x="16479" y="10690"/>
                  <a:pt x="16633" y="10591"/>
                  <a:pt x="16633" y="10467"/>
                </a:cubicBezTo>
                <a:cubicBezTo>
                  <a:pt x="16633" y="10344"/>
                  <a:pt x="16479" y="10243"/>
                  <a:pt x="16287" y="10243"/>
                </a:cubicBezTo>
                <a:close/>
                <a:moveTo>
                  <a:pt x="17218" y="10243"/>
                </a:moveTo>
                <a:cubicBezTo>
                  <a:pt x="17026" y="10243"/>
                  <a:pt x="16869" y="10344"/>
                  <a:pt x="16869" y="10467"/>
                </a:cubicBezTo>
                <a:cubicBezTo>
                  <a:pt x="16869" y="10591"/>
                  <a:pt x="17026" y="10690"/>
                  <a:pt x="17218" y="10690"/>
                </a:cubicBezTo>
                <a:cubicBezTo>
                  <a:pt x="17410" y="10690"/>
                  <a:pt x="17564" y="10591"/>
                  <a:pt x="17564" y="10467"/>
                </a:cubicBezTo>
                <a:cubicBezTo>
                  <a:pt x="17564" y="10344"/>
                  <a:pt x="17410" y="10243"/>
                  <a:pt x="17218" y="10243"/>
                </a:cubicBezTo>
                <a:close/>
                <a:moveTo>
                  <a:pt x="18253" y="10243"/>
                </a:moveTo>
                <a:cubicBezTo>
                  <a:pt x="18061" y="10243"/>
                  <a:pt x="17904" y="10344"/>
                  <a:pt x="17904" y="10467"/>
                </a:cubicBezTo>
                <a:cubicBezTo>
                  <a:pt x="17904" y="10591"/>
                  <a:pt x="18061" y="10690"/>
                  <a:pt x="18253" y="10690"/>
                </a:cubicBezTo>
                <a:cubicBezTo>
                  <a:pt x="18445" y="10690"/>
                  <a:pt x="18599" y="10591"/>
                  <a:pt x="18599" y="10467"/>
                </a:cubicBezTo>
                <a:cubicBezTo>
                  <a:pt x="18599" y="10344"/>
                  <a:pt x="18445" y="10243"/>
                  <a:pt x="18253" y="10243"/>
                </a:cubicBezTo>
                <a:close/>
                <a:moveTo>
                  <a:pt x="19288" y="10243"/>
                </a:moveTo>
                <a:cubicBezTo>
                  <a:pt x="19095" y="10243"/>
                  <a:pt x="18938" y="10344"/>
                  <a:pt x="18938" y="10467"/>
                </a:cubicBezTo>
                <a:cubicBezTo>
                  <a:pt x="18938" y="10591"/>
                  <a:pt x="19095" y="10690"/>
                  <a:pt x="19288" y="10690"/>
                </a:cubicBezTo>
                <a:cubicBezTo>
                  <a:pt x="19480" y="10690"/>
                  <a:pt x="19634" y="10591"/>
                  <a:pt x="19634" y="10467"/>
                </a:cubicBezTo>
                <a:cubicBezTo>
                  <a:pt x="19634" y="10344"/>
                  <a:pt x="19480" y="10243"/>
                  <a:pt x="19288" y="10243"/>
                </a:cubicBezTo>
                <a:close/>
                <a:moveTo>
                  <a:pt x="6248" y="10908"/>
                </a:moveTo>
                <a:cubicBezTo>
                  <a:pt x="6056" y="10908"/>
                  <a:pt x="5899" y="11009"/>
                  <a:pt x="5899" y="11133"/>
                </a:cubicBezTo>
                <a:cubicBezTo>
                  <a:pt x="5899" y="11256"/>
                  <a:pt x="6056" y="11357"/>
                  <a:pt x="6248" y="11357"/>
                </a:cubicBezTo>
                <a:cubicBezTo>
                  <a:pt x="6440" y="11357"/>
                  <a:pt x="6594" y="11256"/>
                  <a:pt x="6594" y="11133"/>
                </a:cubicBezTo>
                <a:cubicBezTo>
                  <a:pt x="6594" y="11009"/>
                  <a:pt x="6440" y="10908"/>
                  <a:pt x="6248" y="10908"/>
                </a:cubicBezTo>
                <a:close/>
                <a:moveTo>
                  <a:pt x="7283" y="10908"/>
                </a:moveTo>
                <a:cubicBezTo>
                  <a:pt x="7091" y="10908"/>
                  <a:pt x="6934" y="11009"/>
                  <a:pt x="6934" y="11133"/>
                </a:cubicBezTo>
                <a:cubicBezTo>
                  <a:pt x="6934" y="11256"/>
                  <a:pt x="7091" y="11357"/>
                  <a:pt x="7283" y="11357"/>
                </a:cubicBezTo>
                <a:cubicBezTo>
                  <a:pt x="7475" y="11357"/>
                  <a:pt x="7629" y="11256"/>
                  <a:pt x="7629" y="11133"/>
                </a:cubicBezTo>
                <a:cubicBezTo>
                  <a:pt x="7629" y="11009"/>
                  <a:pt x="7475" y="10908"/>
                  <a:pt x="7283" y="10908"/>
                </a:cubicBezTo>
                <a:close/>
                <a:moveTo>
                  <a:pt x="8318" y="10908"/>
                </a:moveTo>
                <a:cubicBezTo>
                  <a:pt x="8126" y="10908"/>
                  <a:pt x="7969" y="11009"/>
                  <a:pt x="7969" y="11133"/>
                </a:cubicBezTo>
                <a:cubicBezTo>
                  <a:pt x="7969" y="11256"/>
                  <a:pt x="8126" y="11357"/>
                  <a:pt x="8318" y="11357"/>
                </a:cubicBezTo>
                <a:cubicBezTo>
                  <a:pt x="8510" y="11357"/>
                  <a:pt x="8664" y="11256"/>
                  <a:pt x="8664" y="11133"/>
                </a:cubicBezTo>
                <a:cubicBezTo>
                  <a:pt x="8664" y="11009"/>
                  <a:pt x="8510" y="10908"/>
                  <a:pt x="8318" y="10908"/>
                </a:cubicBezTo>
                <a:close/>
                <a:moveTo>
                  <a:pt x="9249" y="10908"/>
                </a:moveTo>
                <a:cubicBezTo>
                  <a:pt x="9057" y="10908"/>
                  <a:pt x="8900" y="11009"/>
                  <a:pt x="8900" y="11133"/>
                </a:cubicBezTo>
                <a:cubicBezTo>
                  <a:pt x="8900" y="11256"/>
                  <a:pt x="9057" y="11357"/>
                  <a:pt x="9249" y="11357"/>
                </a:cubicBezTo>
                <a:cubicBezTo>
                  <a:pt x="9441" y="11357"/>
                  <a:pt x="9595" y="11256"/>
                  <a:pt x="9595" y="11133"/>
                </a:cubicBezTo>
                <a:cubicBezTo>
                  <a:pt x="9595" y="11009"/>
                  <a:pt x="9441" y="10908"/>
                  <a:pt x="9249" y="10908"/>
                </a:cubicBezTo>
                <a:close/>
                <a:moveTo>
                  <a:pt x="10284" y="10908"/>
                </a:moveTo>
                <a:cubicBezTo>
                  <a:pt x="10092" y="10908"/>
                  <a:pt x="9935" y="11009"/>
                  <a:pt x="9935" y="11133"/>
                </a:cubicBezTo>
                <a:cubicBezTo>
                  <a:pt x="9935" y="11256"/>
                  <a:pt x="10092" y="11357"/>
                  <a:pt x="10284" y="11357"/>
                </a:cubicBezTo>
                <a:cubicBezTo>
                  <a:pt x="10477" y="11357"/>
                  <a:pt x="10630" y="11256"/>
                  <a:pt x="10630" y="11133"/>
                </a:cubicBezTo>
                <a:cubicBezTo>
                  <a:pt x="10630" y="11009"/>
                  <a:pt x="10477" y="10908"/>
                  <a:pt x="10284" y="10908"/>
                </a:cubicBezTo>
                <a:close/>
                <a:moveTo>
                  <a:pt x="11319" y="10908"/>
                </a:moveTo>
                <a:cubicBezTo>
                  <a:pt x="11127" y="10908"/>
                  <a:pt x="10970" y="11009"/>
                  <a:pt x="10970" y="11133"/>
                </a:cubicBezTo>
                <a:cubicBezTo>
                  <a:pt x="10970" y="11256"/>
                  <a:pt x="11127" y="11357"/>
                  <a:pt x="11319" y="11357"/>
                </a:cubicBezTo>
                <a:cubicBezTo>
                  <a:pt x="11511" y="11357"/>
                  <a:pt x="11665" y="11256"/>
                  <a:pt x="11665" y="11133"/>
                </a:cubicBezTo>
                <a:cubicBezTo>
                  <a:pt x="11665" y="11009"/>
                  <a:pt x="11511" y="10908"/>
                  <a:pt x="11319" y="10908"/>
                </a:cubicBezTo>
                <a:close/>
                <a:moveTo>
                  <a:pt x="12250" y="10908"/>
                </a:moveTo>
                <a:cubicBezTo>
                  <a:pt x="12058" y="10908"/>
                  <a:pt x="11901" y="11009"/>
                  <a:pt x="11901" y="11133"/>
                </a:cubicBezTo>
                <a:cubicBezTo>
                  <a:pt x="11901" y="11256"/>
                  <a:pt x="12058" y="11357"/>
                  <a:pt x="12250" y="11357"/>
                </a:cubicBezTo>
                <a:cubicBezTo>
                  <a:pt x="12443" y="11357"/>
                  <a:pt x="12597" y="11256"/>
                  <a:pt x="12596" y="11133"/>
                </a:cubicBezTo>
                <a:cubicBezTo>
                  <a:pt x="12596" y="11009"/>
                  <a:pt x="12443" y="10908"/>
                  <a:pt x="12250" y="10908"/>
                </a:cubicBezTo>
                <a:close/>
                <a:moveTo>
                  <a:pt x="13285" y="10908"/>
                </a:moveTo>
                <a:cubicBezTo>
                  <a:pt x="13093" y="10908"/>
                  <a:pt x="12936" y="11009"/>
                  <a:pt x="12936" y="11133"/>
                </a:cubicBezTo>
                <a:cubicBezTo>
                  <a:pt x="12936" y="11256"/>
                  <a:pt x="13093" y="11357"/>
                  <a:pt x="13285" y="11357"/>
                </a:cubicBezTo>
                <a:cubicBezTo>
                  <a:pt x="13477" y="11357"/>
                  <a:pt x="13631" y="11256"/>
                  <a:pt x="13631" y="11133"/>
                </a:cubicBezTo>
                <a:cubicBezTo>
                  <a:pt x="13631" y="11009"/>
                  <a:pt x="13477" y="10908"/>
                  <a:pt x="13285" y="10908"/>
                </a:cubicBezTo>
                <a:close/>
                <a:moveTo>
                  <a:pt x="14320" y="10908"/>
                </a:moveTo>
                <a:cubicBezTo>
                  <a:pt x="14128" y="10908"/>
                  <a:pt x="13971" y="11009"/>
                  <a:pt x="13971" y="11133"/>
                </a:cubicBezTo>
                <a:cubicBezTo>
                  <a:pt x="13971" y="11256"/>
                  <a:pt x="14128" y="11357"/>
                  <a:pt x="14320" y="11357"/>
                </a:cubicBezTo>
                <a:cubicBezTo>
                  <a:pt x="14512" y="11357"/>
                  <a:pt x="14666" y="11256"/>
                  <a:pt x="14666" y="11133"/>
                </a:cubicBezTo>
                <a:cubicBezTo>
                  <a:pt x="14666" y="11009"/>
                  <a:pt x="14512" y="10908"/>
                  <a:pt x="14320" y="10908"/>
                </a:cubicBezTo>
                <a:close/>
                <a:moveTo>
                  <a:pt x="15252" y="10908"/>
                </a:moveTo>
                <a:cubicBezTo>
                  <a:pt x="15060" y="10908"/>
                  <a:pt x="14902" y="11009"/>
                  <a:pt x="14902" y="11133"/>
                </a:cubicBezTo>
                <a:cubicBezTo>
                  <a:pt x="14902" y="11256"/>
                  <a:pt x="15060" y="11357"/>
                  <a:pt x="15252" y="11357"/>
                </a:cubicBezTo>
                <a:cubicBezTo>
                  <a:pt x="15444" y="11357"/>
                  <a:pt x="15598" y="11256"/>
                  <a:pt x="15598" y="11133"/>
                </a:cubicBezTo>
                <a:cubicBezTo>
                  <a:pt x="15598" y="11009"/>
                  <a:pt x="15444" y="10908"/>
                  <a:pt x="15252" y="10908"/>
                </a:cubicBezTo>
                <a:close/>
                <a:moveTo>
                  <a:pt x="16287" y="10908"/>
                </a:moveTo>
                <a:cubicBezTo>
                  <a:pt x="16094" y="10908"/>
                  <a:pt x="15937" y="11009"/>
                  <a:pt x="15937" y="11133"/>
                </a:cubicBezTo>
                <a:cubicBezTo>
                  <a:pt x="15937" y="11256"/>
                  <a:pt x="16094" y="11357"/>
                  <a:pt x="16287" y="11357"/>
                </a:cubicBezTo>
                <a:cubicBezTo>
                  <a:pt x="16479" y="11357"/>
                  <a:pt x="16633" y="11256"/>
                  <a:pt x="16633" y="11133"/>
                </a:cubicBezTo>
                <a:cubicBezTo>
                  <a:pt x="16633" y="11009"/>
                  <a:pt x="16479" y="10908"/>
                  <a:pt x="16287" y="10908"/>
                </a:cubicBezTo>
                <a:close/>
                <a:moveTo>
                  <a:pt x="17218" y="10908"/>
                </a:moveTo>
                <a:cubicBezTo>
                  <a:pt x="17026" y="10908"/>
                  <a:pt x="16869" y="11009"/>
                  <a:pt x="16869" y="11133"/>
                </a:cubicBezTo>
                <a:cubicBezTo>
                  <a:pt x="16869" y="11256"/>
                  <a:pt x="17026" y="11357"/>
                  <a:pt x="17218" y="11357"/>
                </a:cubicBezTo>
                <a:cubicBezTo>
                  <a:pt x="17410" y="11357"/>
                  <a:pt x="17564" y="11256"/>
                  <a:pt x="17564" y="11133"/>
                </a:cubicBezTo>
                <a:cubicBezTo>
                  <a:pt x="17564" y="11009"/>
                  <a:pt x="17410" y="10908"/>
                  <a:pt x="17218" y="10908"/>
                </a:cubicBezTo>
                <a:close/>
                <a:moveTo>
                  <a:pt x="18253" y="10908"/>
                </a:moveTo>
                <a:cubicBezTo>
                  <a:pt x="18061" y="10908"/>
                  <a:pt x="17904" y="11009"/>
                  <a:pt x="17904" y="11133"/>
                </a:cubicBezTo>
                <a:cubicBezTo>
                  <a:pt x="17904" y="11256"/>
                  <a:pt x="18061" y="11357"/>
                  <a:pt x="18253" y="11357"/>
                </a:cubicBezTo>
                <a:cubicBezTo>
                  <a:pt x="18445" y="11357"/>
                  <a:pt x="18599" y="11256"/>
                  <a:pt x="18599" y="11133"/>
                </a:cubicBezTo>
                <a:cubicBezTo>
                  <a:pt x="18599" y="11009"/>
                  <a:pt x="18445" y="10908"/>
                  <a:pt x="18253" y="10908"/>
                </a:cubicBezTo>
                <a:close/>
                <a:moveTo>
                  <a:pt x="19288" y="10908"/>
                </a:moveTo>
                <a:cubicBezTo>
                  <a:pt x="19095" y="10908"/>
                  <a:pt x="18938" y="11009"/>
                  <a:pt x="18938" y="11133"/>
                </a:cubicBezTo>
                <a:cubicBezTo>
                  <a:pt x="18938" y="11256"/>
                  <a:pt x="19095" y="11357"/>
                  <a:pt x="19288" y="11357"/>
                </a:cubicBezTo>
                <a:cubicBezTo>
                  <a:pt x="19480" y="11357"/>
                  <a:pt x="19634" y="11256"/>
                  <a:pt x="19634" y="11133"/>
                </a:cubicBezTo>
                <a:cubicBezTo>
                  <a:pt x="19634" y="11009"/>
                  <a:pt x="19480" y="10908"/>
                  <a:pt x="19288" y="10908"/>
                </a:cubicBezTo>
                <a:close/>
                <a:moveTo>
                  <a:pt x="6248" y="11507"/>
                </a:moveTo>
                <a:cubicBezTo>
                  <a:pt x="6056" y="11507"/>
                  <a:pt x="5899" y="11608"/>
                  <a:pt x="5899" y="11731"/>
                </a:cubicBezTo>
                <a:cubicBezTo>
                  <a:pt x="5899" y="11855"/>
                  <a:pt x="6056" y="11954"/>
                  <a:pt x="6248" y="11954"/>
                </a:cubicBezTo>
                <a:cubicBezTo>
                  <a:pt x="6440" y="11954"/>
                  <a:pt x="6594" y="11855"/>
                  <a:pt x="6594" y="11731"/>
                </a:cubicBezTo>
                <a:cubicBezTo>
                  <a:pt x="6594" y="11608"/>
                  <a:pt x="6440" y="11507"/>
                  <a:pt x="6248" y="11507"/>
                </a:cubicBezTo>
                <a:close/>
                <a:moveTo>
                  <a:pt x="7283" y="11507"/>
                </a:moveTo>
                <a:cubicBezTo>
                  <a:pt x="7091" y="11507"/>
                  <a:pt x="6934" y="11608"/>
                  <a:pt x="6934" y="11731"/>
                </a:cubicBezTo>
                <a:cubicBezTo>
                  <a:pt x="6934" y="11855"/>
                  <a:pt x="7091" y="11954"/>
                  <a:pt x="7283" y="11954"/>
                </a:cubicBezTo>
                <a:cubicBezTo>
                  <a:pt x="7475" y="11954"/>
                  <a:pt x="7629" y="11855"/>
                  <a:pt x="7629" y="11731"/>
                </a:cubicBezTo>
                <a:cubicBezTo>
                  <a:pt x="7629" y="11608"/>
                  <a:pt x="7475" y="11507"/>
                  <a:pt x="7283" y="11507"/>
                </a:cubicBezTo>
                <a:close/>
                <a:moveTo>
                  <a:pt x="8318" y="11507"/>
                </a:moveTo>
                <a:cubicBezTo>
                  <a:pt x="8125" y="11507"/>
                  <a:pt x="7969" y="11608"/>
                  <a:pt x="7969" y="11731"/>
                </a:cubicBezTo>
                <a:cubicBezTo>
                  <a:pt x="7969" y="11855"/>
                  <a:pt x="8125" y="11954"/>
                  <a:pt x="8318" y="11954"/>
                </a:cubicBezTo>
                <a:cubicBezTo>
                  <a:pt x="8510" y="11954"/>
                  <a:pt x="8664" y="11855"/>
                  <a:pt x="8664" y="11731"/>
                </a:cubicBezTo>
                <a:cubicBezTo>
                  <a:pt x="8664" y="11608"/>
                  <a:pt x="8510" y="11507"/>
                  <a:pt x="8318" y="11507"/>
                </a:cubicBezTo>
                <a:close/>
                <a:moveTo>
                  <a:pt x="9249" y="11507"/>
                </a:moveTo>
                <a:cubicBezTo>
                  <a:pt x="9057" y="11507"/>
                  <a:pt x="8900" y="11608"/>
                  <a:pt x="8900" y="11731"/>
                </a:cubicBezTo>
                <a:cubicBezTo>
                  <a:pt x="8900" y="11855"/>
                  <a:pt x="9057" y="11954"/>
                  <a:pt x="9249" y="11954"/>
                </a:cubicBezTo>
                <a:cubicBezTo>
                  <a:pt x="9442" y="11954"/>
                  <a:pt x="9595" y="11855"/>
                  <a:pt x="9595" y="11731"/>
                </a:cubicBezTo>
                <a:cubicBezTo>
                  <a:pt x="9595" y="11608"/>
                  <a:pt x="9442" y="11507"/>
                  <a:pt x="9249" y="11507"/>
                </a:cubicBezTo>
                <a:close/>
                <a:moveTo>
                  <a:pt x="10284" y="11507"/>
                </a:moveTo>
                <a:cubicBezTo>
                  <a:pt x="10092" y="11507"/>
                  <a:pt x="9935" y="11608"/>
                  <a:pt x="9935" y="11731"/>
                </a:cubicBezTo>
                <a:cubicBezTo>
                  <a:pt x="9935" y="11855"/>
                  <a:pt x="10092" y="11954"/>
                  <a:pt x="10284" y="11954"/>
                </a:cubicBezTo>
                <a:cubicBezTo>
                  <a:pt x="10476" y="11954"/>
                  <a:pt x="10630" y="11855"/>
                  <a:pt x="10630" y="11731"/>
                </a:cubicBezTo>
                <a:cubicBezTo>
                  <a:pt x="10630" y="11608"/>
                  <a:pt x="10476" y="11507"/>
                  <a:pt x="10284" y="11507"/>
                </a:cubicBezTo>
                <a:close/>
                <a:moveTo>
                  <a:pt x="11319" y="11507"/>
                </a:moveTo>
                <a:cubicBezTo>
                  <a:pt x="11127" y="11507"/>
                  <a:pt x="10970" y="11608"/>
                  <a:pt x="10970" y="11731"/>
                </a:cubicBezTo>
                <a:cubicBezTo>
                  <a:pt x="10970" y="11855"/>
                  <a:pt x="11127" y="11954"/>
                  <a:pt x="11319" y="11954"/>
                </a:cubicBezTo>
                <a:cubicBezTo>
                  <a:pt x="11511" y="11954"/>
                  <a:pt x="11665" y="11855"/>
                  <a:pt x="11665" y="11731"/>
                </a:cubicBezTo>
                <a:cubicBezTo>
                  <a:pt x="11665" y="11608"/>
                  <a:pt x="11511" y="11507"/>
                  <a:pt x="11319" y="11507"/>
                </a:cubicBezTo>
                <a:close/>
                <a:moveTo>
                  <a:pt x="12250" y="11507"/>
                </a:moveTo>
                <a:cubicBezTo>
                  <a:pt x="12058" y="11507"/>
                  <a:pt x="11901" y="11608"/>
                  <a:pt x="11901" y="11731"/>
                </a:cubicBezTo>
                <a:cubicBezTo>
                  <a:pt x="11901" y="11855"/>
                  <a:pt x="12058" y="11954"/>
                  <a:pt x="12250" y="11954"/>
                </a:cubicBezTo>
                <a:cubicBezTo>
                  <a:pt x="12443" y="11954"/>
                  <a:pt x="12597" y="11855"/>
                  <a:pt x="12596" y="11731"/>
                </a:cubicBezTo>
                <a:cubicBezTo>
                  <a:pt x="12596" y="11608"/>
                  <a:pt x="12443" y="11507"/>
                  <a:pt x="12250" y="11507"/>
                </a:cubicBezTo>
                <a:close/>
                <a:moveTo>
                  <a:pt x="13285" y="11507"/>
                </a:moveTo>
                <a:cubicBezTo>
                  <a:pt x="13093" y="11507"/>
                  <a:pt x="12936" y="11608"/>
                  <a:pt x="12936" y="11731"/>
                </a:cubicBezTo>
                <a:cubicBezTo>
                  <a:pt x="12936" y="11855"/>
                  <a:pt x="13093" y="11954"/>
                  <a:pt x="13285" y="11954"/>
                </a:cubicBezTo>
                <a:cubicBezTo>
                  <a:pt x="13477" y="11954"/>
                  <a:pt x="13631" y="11855"/>
                  <a:pt x="13631" y="11731"/>
                </a:cubicBezTo>
                <a:cubicBezTo>
                  <a:pt x="13631" y="11608"/>
                  <a:pt x="13477" y="11507"/>
                  <a:pt x="13285" y="11507"/>
                </a:cubicBezTo>
                <a:close/>
                <a:moveTo>
                  <a:pt x="14320" y="11507"/>
                </a:moveTo>
                <a:cubicBezTo>
                  <a:pt x="14128" y="11507"/>
                  <a:pt x="13971" y="11608"/>
                  <a:pt x="13971" y="11731"/>
                </a:cubicBezTo>
                <a:cubicBezTo>
                  <a:pt x="13971" y="11855"/>
                  <a:pt x="14128" y="11954"/>
                  <a:pt x="14320" y="11954"/>
                </a:cubicBezTo>
                <a:cubicBezTo>
                  <a:pt x="14512" y="11954"/>
                  <a:pt x="14666" y="11855"/>
                  <a:pt x="14666" y="11731"/>
                </a:cubicBezTo>
                <a:cubicBezTo>
                  <a:pt x="14666" y="11608"/>
                  <a:pt x="14512" y="11507"/>
                  <a:pt x="14320" y="11507"/>
                </a:cubicBezTo>
                <a:close/>
                <a:moveTo>
                  <a:pt x="15252" y="11507"/>
                </a:moveTo>
                <a:cubicBezTo>
                  <a:pt x="15060" y="11507"/>
                  <a:pt x="14902" y="11608"/>
                  <a:pt x="14902" y="11731"/>
                </a:cubicBezTo>
                <a:cubicBezTo>
                  <a:pt x="14902" y="11855"/>
                  <a:pt x="15060" y="11954"/>
                  <a:pt x="15252" y="11954"/>
                </a:cubicBezTo>
                <a:cubicBezTo>
                  <a:pt x="15444" y="11954"/>
                  <a:pt x="15598" y="11855"/>
                  <a:pt x="15598" y="11731"/>
                </a:cubicBezTo>
                <a:cubicBezTo>
                  <a:pt x="15598" y="11608"/>
                  <a:pt x="15444" y="11507"/>
                  <a:pt x="15252" y="11507"/>
                </a:cubicBezTo>
                <a:close/>
                <a:moveTo>
                  <a:pt x="16287" y="11507"/>
                </a:moveTo>
                <a:cubicBezTo>
                  <a:pt x="16094" y="11507"/>
                  <a:pt x="15937" y="11608"/>
                  <a:pt x="15937" y="11731"/>
                </a:cubicBezTo>
                <a:cubicBezTo>
                  <a:pt x="15937" y="11855"/>
                  <a:pt x="16094" y="11954"/>
                  <a:pt x="16287" y="11954"/>
                </a:cubicBezTo>
                <a:cubicBezTo>
                  <a:pt x="16479" y="11954"/>
                  <a:pt x="16633" y="11855"/>
                  <a:pt x="16633" y="11731"/>
                </a:cubicBezTo>
                <a:cubicBezTo>
                  <a:pt x="16633" y="11608"/>
                  <a:pt x="16479" y="11507"/>
                  <a:pt x="16287" y="11507"/>
                </a:cubicBezTo>
                <a:close/>
                <a:moveTo>
                  <a:pt x="6248" y="12172"/>
                </a:moveTo>
                <a:cubicBezTo>
                  <a:pt x="6056" y="12172"/>
                  <a:pt x="5899" y="12273"/>
                  <a:pt x="5899" y="12396"/>
                </a:cubicBezTo>
                <a:cubicBezTo>
                  <a:pt x="5899" y="12520"/>
                  <a:pt x="6056" y="12619"/>
                  <a:pt x="6248" y="12619"/>
                </a:cubicBezTo>
                <a:cubicBezTo>
                  <a:pt x="6440" y="12619"/>
                  <a:pt x="6594" y="12520"/>
                  <a:pt x="6594" y="12396"/>
                </a:cubicBezTo>
                <a:cubicBezTo>
                  <a:pt x="6594" y="12273"/>
                  <a:pt x="6440" y="12172"/>
                  <a:pt x="6248" y="12172"/>
                </a:cubicBezTo>
                <a:close/>
                <a:moveTo>
                  <a:pt x="7386" y="12172"/>
                </a:moveTo>
                <a:cubicBezTo>
                  <a:pt x="7194" y="12172"/>
                  <a:pt x="7037" y="12273"/>
                  <a:pt x="7037" y="12396"/>
                </a:cubicBezTo>
                <a:cubicBezTo>
                  <a:pt x="7037" y="12520"/>
                  <a:pt x="7194" y="12619"/>
                  <a:pt x="7386" y="12619"/>
                </a:cubicBezTo>
                <a:cubicBezTo>
                  <a:pt x="7578" y="12619"/>
                  <a:pt x="7733" y="12520"/>
                  <a:pt x="7733" y="12396"/>
                </a:cubicBezTo>
                <a:cubicBezTo>
                  <a:pt x="7733" y="12273"/>
                  <a:pt x="7578" y="12172"/>
                  <a:pt x="7386" y="12172"/>
                </a:cubicBezTo>
                <a:close/>
                <a:moveTo>
                  <a:pt x="8318" y="12172"/>
                </a:moveTo>
                <a:cubicBezTo>
                  <a:pt x="8126" y="12172"/>
                  <a:pt x="7969" y="12273"/>
                  <a:pt x="7969" y="12396"/>
                </a:cubicBezTo>
                <a:cubicBezTo>
                  <a:pt x="7969" y="12520"/>
                  <a:pt x="8126" y="12619"/>
                  <a:pt x="8318" y="12619"/>
                </a:cubicBezTo>
                <a:cubicBezTo>
                  <a:pt x="8510" y="12619"/>
                  <a:pt x="8664" y="12520"/>
                  <a:pt x="8664" y="12396"/>
                </a:cubicBezTo>
                <a:cubicBezTo>
                  <a:pt x="8664" y="12273"/>
                  <a:pt x="8510" y="12172"/>
                  <a:pt x="8318" y="12172"/>
                </a:cubicBezTo>
                <a:close/>
                <a:moveTo>
                  <a:pt x="9249" y="12172"/>
                </a:moveTo>
                <a:cubicBezTo>
                  <a:pt x="9057" y="12172"/>
                  <a:pt x="8900" y="12273"/>
                  <a:pt x="8900" y="12396"/>
                </a:cubicBezTo>
                <a:cubicBezTo>
                  <a:pt x="8900" y="12520"/>
                  <a:pt x="9057" y="12619"/>
                  <a:pt x="9249" y="12619"/>
                </a:cubicBezTo>
                <a:cubicBezTo>
                  <a:pt x="9442" y="12619"/>
                  <a:pt x="9595" y="12520"/>
                  <a:pt x="9595" y="12396"/>
                </a:cubicBezTo>
                <a:cubicBezTo>
                  <a:pt x="9595" y="12273"/>
                  <a:pt x="9442" y="12172"/>
                  <a:pt x="9249" y="12172"/>
                </a:cubicBezTo>
                <a:close/>
                <a:moveTo>
                  <a:pt x="10284" y="12172"/>
                </a:moveTo>
                <a:cubicBezTo>
                  <a:pt x="10092" y="12172"/>
                  <a:pt x="9935" y="12273"/>
                  <a:pt x="9935" y="12396"/>
                </a:cubicBezTo>
                <a:cubicBezTo>
                  <a:pt x="9935" y="12520"/>
                  <a:pt x="10092" y="12619"/>
                  <a:pt x="10284" y="12619"/>
                </a:cubicBezTo>
                <a:cubicBezTo>
                  <a:pt x="10476" y="12619"/>
                  <a:pt x="10630" y="12520"/>
                  <a:pt x="10630" y="12396"/>
                </a:cubicBezTo>
                <a:cubicBezTo>
                  <a:pt x="10630" y="12273"/>
                  <a:pt x="10476" y="12172"/>
                  <a:pt x="10284" y="12172"/>
                </a:cubicBezTo>
                <a:close/>
                <a:moveTo>
                  <a:pt x="11319" y="12172"/>
                </a:moveTo>
                <a:cubicBezTo>
                  <a:pt x="11127" y="12172"/>
                  <a:pt x="10970" y="12273"/>
                  <a:pt x="10970" y="12396"/>
                </a:cubicBezTo>
                <a:cubicBezTo>
                  <a:pt x="10970" y="12520"/>
                  <a:pt x="11127" y="12619"/>
                  <a:pt x="11319" y="12619"/>
                </a:cubicBezTo>
                <a:cubicBezTo>
                  <a:pt x="11511" y="12619"/>
                  <a:pt x="11665" y="12520"/>
                  <a:pt x="11665" y="12396"/>
                </a:cubicBezTo>
                <a:cubicBezTo>
                  <a:pt x="11665" y="12273"/>
                  <a:pt x="11511" y="12172"/>
                  <a:pt x="11319" y="12172"/>
                </a:cubicBezTo>
                <a:close/>
                <a:moveTo>
                  <a:pt x="12250" y="12172"/>
                </a:moveTo>
                <a:cubicBezTo>
                  <a:pt x="12058" y="12172"/>
                  <a:pt x="11901" y="12273"/>
                  <a:pt x="11901" y="12396"/>
                </a:cubicBezTo>
                <a:cubicBezTo>
                  <a:pt x="11901" y="12520"/>
                  <a:pt x="12058" y="12619"/>
                  <a:pt x="12250" y="12619"/>
                </a:cubicBezTo>
                <a:cubicBezTo>
                  <a:pt x="12443" y="12619"/>
                  <a:pt x="12597" y="12520"/>
                  <a:pt x="12596" y="12396"/>
                </a:cubicBezTo>
                <a:cubicBezTo>
                  <a:pt x="12596" y="12273"/>
                  <a:pt x="12443" y="12172"/>
                  <a:pt x="12250" y="12172"/>
                </a:cubicBezTo>
                <a:close/>
                <a:moveTo>
                  <a:pt x="13285" y="12172"/>
                </a:moveTo>
                <a:cubicBezTo>
                  <a:pt x="13093" y="12172"/>
                  <a:pt x="12936" y="12273"/>
                  <a:pt x="12936" y="12396"/>
                </a:cubicBezTo>
                <a:cubicBezTo>
                  <a:pt x="12936" y="12520"/>
                  <a:pt x="13093" y="12619"/>
                  <a:pt x="13285" y="12619"/>
                </a:cubicBezTo>
                <a:cubicBezTo>
                  <a:pt x="13477" y="12619"/>
                  <a:pt x="13631" y="12520"/>
                  <a:pt x="13631" y="12396"/>
                </a:cubicBezTo>
                <a:cubicBezTo>
                  <a:pt x="13631" y="12273"/>
                  <a:pt x="13477" y="12172"/>
                  <a:pt x="13285" y="12172"/>
                </a:cubicBezTo>
                <a:close/>
                <a:moveTo>
                  <a:pt x="14320" y="12172"/>
                </a:moveTo>
                <a:cubicBezTo>
                  <a:pt x="14128" y="12172"/>
                  <a:pt x="13971" y="12273"/>
                  <a:pt x="13971" y="12396"/>
                </a:cubicBezTo>
                <a:cubicBezTo>
                  <a:pt x="13971" y="12520"/>
                  <a:pt x="14128" y="12619"/>
                  <a:pt x="14320" y="12619"/>
                </a:cubicBezTo>
                <a:cubicBezTo>
                  <a:pt x="14512" y="12619"/>
                  <a:pt x="14666" y="12520"/>
                  <a:pt x="14666" y="12396"/>
                </a:cubicBezTo>
                <a:cubicBezTo>
                  <a:pt x="14666" y="12273"/>
                  <a:pt x="14512" y="12172"/>
                  <a:pt x="14320" y="12172"/>
                </a:cubicBezTo>
                <a:close/>
                <a:moveTo>
                  <a:pt x="15252" y="12172"/>
                </a:moveTo>
                <a:cubicBezTo>
                  <a:pt x="15060" y="12172"/>
                  <a:pt x="14902" y="12273"/>
                  <a:pt x="14902" y="12396"/>
                </a:cubicBezTo>
                <a:cubicBezTo>
                  <a:pt x="14902" y="12520"/>
                  <a:pt x="15060" y="12619"/>
                  <a:pt x="15252" y="12619"/>
                </a:cubicBezTo>
                <a:cubicBezTo>
                  <a:pt x="15444" y="12619"/>
                  <a:pt x="15598" y="12520"/>
                  <a:pt x="15598" y="12396"/>
                </a:cubicBezTo>
                <a:cubicBezTo>
                  <a:pt x="15598" y="12273"/>
                  <a:pt x="15444" y="12172"/>
                  <a:pt x="15252" y="12172"/>
                </a:cubicBezTo>
                <a:close/>
                <a:moveTo>
                  <a:pt x="16287" y="12172"/>
                </a:moveTo>
                <a:cubicBezTo>
                  <a:pt x="16094" y="12172"/>
                  <a:pt x="15937" y="12273"/>
                  <a:pt x="15937" y="12396"/>
                </a:cubicBezTo>
                <a:cubicBezTo>
                  <a:pt x="15937" y="12520"/>
                  <a:pt x="16094" y="12619"/>
                  <a:pt x="16287" y="12619"/>
                </a:cubicBezTo>
                <a:cubicBezTo>
                  <a:pt x="16479" y="12619"/>
                  <a:pt x="16633" y="12520"/>
                  <a:pt x="16633" y="12396"/>
                </a:cubicBezTo>
                <a:cubicBezTo>
                  <a:pt x="16633" y="12273"/>
                  <a:pt x="16479" y="12172"/>
                  <a:pt x="16287" y="12172"/>
                </a:cubicBezTo>
                <a:close/>
                <a:moveTo>
                  <a:pt x="6248" y="12837"/>
                </a:moveTo>
                <a:cubicBezTo>
                  <a:pt x="6056" y="12837"/>
                  <a:pt x="5899" y="12938"/>
                  <a:pt x="5899" y="13061"/>
                </a:cubicBezTo>
                <a:cubicBezTo>
                  <a:pt x="5899" y="13185"/>
                  <a:pt x="6056" y="13284"/>
                  <a:pt x="6248" y="13284"/>
                </a:cubicBezTo>
                <a:cubicBezTo>
                  <a:pt x="6440" y="13284"/>
                  <a:pt x="6594" y="13185"/>
                  <a:pt x="6594" y="13061"/>
                </a:cubicBezTo>
                <a:cubicBezTo>
                  <a:pt x="6594" y="12938"/>
                  <a:pt x="6440" y="12837"/>
                  <a:pt x="6248" y="12837"/>
                </a:cubicBezTo>
                <a:close/>
                <a:moveTo>
                  <a:pt x="7283" y="12837"/>
                </a:moveTo>
                <a:cubicBezTo>
                  <a:pt x="7091" y="12837"/>
                  <a:pt x="6934" y="12938"/>
                  <a:pt x="6934" y="13061"/>
                </a:cubicBezTo>
                <a:cubicBezTo>
                  <a:pt x="6934" y="13185"/>
                  <a:pt x="7091" y="13284"/>
                  <a:pt x="7283" y="13284"/>
                </a:cubicBezTo>
                <a:cubicBezTo>
                  <a:pt x="7475" y="13284"/>
                  <a:pt x="7629" y="13185"/>
                  <a:pt x="7629" y="13061"/>
                </a:cubicBezTo>
                <a:cubicBezTo>
                  <a:pt x="7629" y="12938"/>
                  <a:pt x="7475" y="12837"/>
                  <a:pt x="7283" y="12837"/>
                </a:cubicBezTo>
                <a:close/>
                <a:moveTo>
                  <a:pt x="8318" y="12837"/>
                </a:moveTo>
                <a:cubicBezTo>
                  <a:pt x="8126" y="12837"/>
                  <a:pt x="7969" y="12938"/>
                  <a:pt x="7969" y="13061"/>
                </a:cubicBezTo>
                <a:cubicBezTo>
                  <a:pt x="7969" y="13185"/>
                  <a:pt x="8126" y="13284"/>
                  <a:pt x="8318" y="13284"/>
                </a:cubicBezTo>
                <a:cubicBezTo>
                  <a:pt x="8510" y="13284"/>
                  <a:pt x="8664" y="13185"/>
                  <a:pt x="8664" y="13061"/>
                </a:cubicBezTo>
                <a:cubicBezTo>
                  <a:pt x="8664" y="12938"/>
                  <a:pt x="8510" y="12837"/>
                  <a:pt x="8318" y="12837"/>
                </a:cubicBezTo>
                <a:close/>
                <a:moveTo>
                  <a:pt x="9249" y="12837"/>
                </a:moveTo>
                <a:cubicBezTo>
                  <a:pt x="9057" y="12837"/>
                  <a:pt x="8900" y="12938"/>
                  <a:pt x="8900" y="13061"/>
                </a:cubicBezTo>
                <a:cubicBezTo>
                  <a:pt x="8900" y="13185"/>
                  <a:pt x="9057" y="13284"/>
                  <a:pt x="9249" y="13284"/>
                </a:cubicBezTo>
                <a:cubicBezTo>
                  <a:pt x="9442" y="13284"/>
                  <a:pt x="9595" y="13185"/>
                  <a:pt x="9595" y="13061"/>
                </a:cubicBezTo>
                <a:cubicBezTo>
                  <a:pt x="9595" y="12938"/>
                  <a:pt x="9442" y="12837"/>
                  <a:pt x="9249" y="12837"/>
                </a:cubicBezTo>
                <a:close/>
                <a:moveTo>
                  <a:pt x="10284" y="12837"/>
                </a:moveTo>
                <a:cubicBezTo>
                  <a:pt x="10092" y="12837"/>
                  <a:pt x="9935" y="12938"/>
                  <a:pt x="9935" y="13061"/>
                </a:cubicBezTo>
                <a:cubicBezTo>
                  <a:pt x="9935" y="13185"/>
                  <a:pt x="10092" y="13284"/>
                  <a:pt x="10284" y="13284"/>
                </a:cubicBezTo>
                <a:cubicBezTo>
                  <a:pt x="10476" y="13284"/>
                  <a:pt x="10630" y="13185"/>
                  <a:pt x="10630" y="13061"/>
                </a:cubicBezTo>
                <a:cubicBezTo>
                  <a:pt x="10630" y="12938"/>
                  <a:pt x="10476" y="12837"/>
                  <a:pt x="10284" y="12837"/>
                </a:cubicBezTo>
                <a:close/>
                <a:moveTo>
                  <a:pt x="11319" y="12837"/>
                </a:moveTo>
                <a:cubicBezTo>
                  <a:pt x="11127" y="12837"/>
                  <a:pt x="10970" y="12938"/>
                  <a:pt x="10970" y="13061"/>
                </a:cubicBezTo>
                <a:cubicBezTo>
                  <a:pt x="10970" y="13185"/>
                  <a:pt x="11127" y="13284"/>
                  <a:pt x="11319" y="13284"/>
                </a:cubicBezTo>
                <a:cubicBezTo>
                  <a:pt x="11511" y="13284"/>
                  <a:pt x="11665" y="13185"/>
                  <a:pt x="11665" y="13061"/>
                </a:cubicBezTo>
                <a:cubicBezTo>
                  <a:pt x="11665" y="12938"/>
                  <a:pt x="11511" y="12837"/>
                  <a:pt x="11319" y="12837"/>
                </a:cubicBezTo>
                <a:close/>
                <a:moveTo>
                  <a:pt x="12250" y="12837"/>
                </a:moveTo>
                <a:cubicBezTo>
                  <a:pt x="12058" y="12837"/>
                  <a:pt x="11901" y="12938"/>
                  <a:pt x="11901" y="13061"/>
                </a:cubicBezTo>
                <a:cubicBezTo>
                  <a:pt x="11901" y="13185"/>
                  <a:pt x="12058" y="13284"/>
                  <a:pt x="12250" y="13284"/>
                </a:cubicBezTo>
                <a:cubicBezTo>
                  <a:pt x="12443" y="13284"/>
                  <a:pt x="12597" y="13185"/>
                  <a:pt x="12596" y="13061"/>
                </a:cubicBezTo>
                <a:cubicBezTo>
                  <a:pt x="12596" y="12938"/>
                  <a:pt x="12443" y="12837"/>
                  <a:pt x="12250" y="12837"/>
                </a:cubicBezTo>
                <a:close/>
                <a:moveTo>
                  <a:pt x="13285" y="12837"/>
                </a:moveTo>
                <a:cubicBezTo>
                  <a:pt x="13093" y="12837"/>
                  <a:pt x="12936" y="12938"/>
                  <a:pt x="12936" y="13061"/>
                </a:cubicBezTo>
                <a:cubicBezTo>
                  <a:pt x="12936" y="13185"/>
                  <a:pt x="13093" y="13284"/>
                  <a:pt x="13285" y="13284"/>
                </a:cubicBezTo>
                <a:cubicBezTo>
                  <a:pt x="13477" y="13284"/>
                  <a:pt x="13631" y="13185"/>
                  <a:pt x="13631" y="13061"/>
                </a:cubicBezTo>
                <a:cubicBezTo>
                  <a:pt x="13631" y="12938"/>
                  <a:pt x="13477" y="12837"/>
                  <a:pt x="13285" y="12837"/>
                </a:cubicBezTo>
                <a:close/>
                <a:moveTo>
                  <a:pt x="14320" y="12837"/>
                </a:moveTo>
                <a:cubicBezTo>
                  <a:pt x="14128" y="12837"/>
                  <a:pt x="13971" y="12938"/>
                  <a:pt x="13971" y="13061"/>
                </a:cubicBezTo>
                <a:cubicBezTo>
                  <a:pt x="13971" y="13185"/>
                  <a:pt x="14128" y="13284"/>
                  <a:pt x="14320" y="13284"/>
                </a:cubicBezTo>
                <a:cubicBezTo>
                  <a:pt x="14512" y="13284"/>
                  <a:pt x="14666" y="13185"/>
                  <a:pt x="14666" y="13061"/>
                </a:cubicBezTo>
                <a:cubicBezTo>
                  <a:pt x="14666" y="12938"/>
                  <a:pt x="14512" y="12837"/>
                  <a:pt x="14320" y="12837"/>
                </a:cubicBezTo>
                <a:close/>
                <a:moveTo>
                  <a:pt x="15252" y="12837"/>
                </a:moveTo>
                <a:cubicBezTo>
                  <a:pt x="15060" y="12837"/>
                  <a:pt x="14902" y="12938"/>
                  <a:pt x="14902" y="13061"/>
                </a:cubicBezTo>
                <a:cubicBezTo>
                  <a:pt x="14902" y="13185"/>
                  <a:pt x="15060" y="13284"/>
                  <a:pt x="15252" y="13284"/>
                </a:cubicBezTo>
                <a:cubicBezTo>
                  <a:pt x="15444" y="13284"/>
                  <a:pt x="15598" y="13185"/>
                  <a:pt x="15598" y="13061"/>
                </a:cubicBezTo>
                <a:cubicBezTo>
                  <a:pt x="15598" y="12938"/>
                  <a:pt x="15444" y="12837"/>
                  <a:pt x="15252" y="12837"/>
                </a:cubicBezTo>
                <a:close/>
                <a:moveTo>
                  <a:pt x="16287" y="12837"/>
                </a:moveTo>
                <a:cubicBezTo>
                  <a:pt x="16094" y="12837"/>
                  <a:pt x="15937" y="12938"/>
                  <a:pt x="15937" y="13061"/>
                </a:cubicBezTo>
                <a:cubicBezTo>
                  <a:pt x="15937" y="13185"/>
                  <a:pt x="16094" y="13284"/>
                  <a:pt x="16287" y="13284"/>
                </a:cubicBezTo>
                <a:cubicBezTo>
                  <a:pt x="16479" y="13284"/>
                  <a:pt x="16633" y="13185"/>
                  <a:pt x="16633" y="13061"/>
                </a:cubicBezTo>
                <a:cubicBezTo>
                  <a:pt x="16633" y="12938"/>
                  <a:pt x="16479" y="12837"/>
                  <a:pt x="16287" y="12837"/>
                </a:cubicBezTo>
                <a:close/>
                <a:moveTo>
                  <a:pt x="6248" y="13436"/>
                </a:moveTo>
                <a:cubicBezTo>
                  <a:pt x="6056" y="13436"/>
                  <a:pt x="5899" y="13537"/>
                  <a:pt x="5899" y="13660"/>
                </a:cubicBezTo>
                <a:cubicBezTo>
                  <a:pt x="5899" y="13784"/>
                  <a:pt x="6056" y="13885"/>
                  <a:pt x="6248" y="13885"/>
                </a:cubicBezTo>
                <a:cubicBezTo>
                  <a:pt x="6440" y="13885"/>
                  <a:pt x="6594" y="13784"/>
                  <a:pt x="6594" y="13660"/>
                </a:cubicBezTo>
                <a:cubicBezTo>
                  <a:pt x="6594" y="13537"/>
                  <a:pt x="6440" y="13436"/>
                  <a:pt x="6248" y="13436"/>
                </a:cubicBezTo>
                <a:close/>
                <a:moveTo>
                  <a:pt x="7283" y="13436"/>
                </a:moveTo>
                <a:cubicBezTo>
                  <a:pt x="7091" y="13436"/>
                  <a:pt x="6934" y="13537"/>
                  <a:pt x="6934" y="13660"/>
                </a:cubicBezTo>
                <a:cubicBezTo>
                  <a:pt x="6934" y="13784"/>
                  <a:pt x="7091" y="13885"/>
                  <a:pt x="7283" y="13885"/>
                </a:cubicBezTo>
                <a:cubicBezTo>
                  <a:pt x="7475" y="13885"/>
                  <a:pt x="7629" y="13784"/>
                  <a:pt x="7629" y="13660"/>
                </a:cubicBezTo>
                <a:cubicBezTo>
                  <a:pt x="7629" y="13537"/>
                  <a:pt x="7475" y="13436"/>
                  <a:pt x="7283" y="13436"/>
                </a:cubicBezTo>
                <a:close/>
                <a:moveTo>
                  <a:pt x="8214" y="13436"/>
                </a:moveTo>
                <a:cubicBezTo>
                  <a:pt x="8022" y="13436"/>
                  <a:pt x="7865" y="13537"/>
                  <a:pt x="7865" y="13660"/>
                </a:cubicBezTo>
                <a:cubicBezTo>
                  <a:pt x="7865" y="13784"/>
                  <a:pt x="8022" y="13885"/>
                  <a:pt x="8214" y="13885"/>
                </a:cubicBezTo>
                <a:cubicBezTo>
                  <a:pt x="8406" y="13885"/>
                  <a:pt x="8560" y="13784"/>
                  <a:pt x="8560" y="13660"/>
                </a:cubicBezTo>
                <a:cubicBezTo>
                  <a:pt x="8560" y="13537"/>
                  <a:pt x="8406" y="13436"/>
                  <a:pt x="8214" y="13436"/>
                </a:cubicBezTo>
                <a:close/>
                <a:moveTo>
                  <a:pt x="9249" y="13436"/>
                </a:moveTo>
                <a:cubicBezTo>
                  <a:pt x="9057" y="13436"/>
                  <a:pt x="8900" y="13537"/>
                  <a:pt x="8900" y="13660"/>
                </a:cubicBezTo>
                <a:cubicBezTo>
                  <a:pt x="8900" y="13784"/>
                  <a:pt x="9057" y="13885"/>
                  <a:pt x="9249" y="13885"/>
                </a:cubicBezTo>
                <a:cubicBezTo>
                  <a:pt x="9442" y="13885"/>
                  <a:pt x="9595" y="13784"/>
                  <a:pt x="9595" y="13660"/>
                </a:cubicBezTo>
                <a:cubicBezTo>
                  <a:pt x="9595" y="13537"/>
                  <a:pt x="9442" y="13436"/>
                  <a:pt x="9249" y="13436"/>
                </a:cubicBezTo>
                <a:close/>
                <a:moveTo>
                  <a:pt x="10284" y="13436"/>
                </a:moveTo>
                <a:cubicBezTo>
                  <a:pt x="10092" y="13436"/>
                  <a:pt x="9935" y="13537"/>
                  <a:pt x="9935" y="13660"/>
                </a:cubicBezTo>
                <a:cubicBezTo>
                  <a:pt x="9935" y="13784"/>
                  <a:pt x="10092" y="13885"/>
                  <a:pt x="10284" y="13885"/>
                </a:cubicBezTo>
                <a:cubicBezTo>
                  <a:pt x="10476" y="13885"/>
                  <a:pt x="10630" y="13784"/>
                  <a:pt x="10630" y="13660"/>
                </a:cubicBezTo>
                <a:cubicBezTo>
                  <a:pt x="10630" y="13537"/>
                  <a:pt x="10476" y="13436"/>
                  <a:pt x="10284" y="13436"/>
                </a:cubicBezTo>
                <a:close/>
                <a:moveTo>
                  <a:pt x="11319" y="13436"/>
                </a:moveTo>
                <a:cubicBezTo>
                  <a:pt x="11127" y="13436"/>
                  <a:pt x="10970" y="13537"/>
                  <a:pt x="10970" y="13660"/>
                </a:cubicBezTo>
                <a:cubicBezTo>
                  <a:pt x="10970" y="13784"/>
                  <a:pt x="11127" y="13885"/>
                  <a:pt x="11319" y="13885"/>
                </a:cubicBezTo>
                <a:cubicBezTo>
                  <a:pt x="11511" y="13885"/>
                  <a:pt x="11665" y="13784"/>
                  <a:pt x="11665" y="13660"/>
                </a:cubicBezTo>
                <a:cubicBezTo>
                  <a:pt x="11665" y="13537"/>
                  <a:pt x="11511" y="13436"/>
                  <a:pt x="11319" y="13436"/>
                </a:cubicBezTo>
                <a:close/>
                <a:moveTo>
                  <a:pt x="12250" y="13436"/>
                </a:moveTo>
                <a:cubicBezTo>
                  <a:pt x="12058" y="13436"/>
                  <a:pt x="11901" y="13537"/>
                  <a:pt x="11901" y="13660"/>
                </a:cubicBezTo>
                <a:cubicBezTo>
                  <a:pt x="11901" y="13784"/>
                  <a:pt x="12058" y="13885"/>
                  <a:pt x="12250" y="13885"/>
                </a:cubicBezTo>
                <a:cubicBezTo>
                  <a:pt x="12443" y="13885"/>
                  <a:pt x="12597" y="13784"/>
                  <a:pt x="12596" y="13660"/>
                </a:cubicBezTo>
                <a:cubicBezTo>
                  <a:pt x="12596" y="13537"/>
                  <a:pt x="12443" y="13436"/>
                  <a:pt x="12250" y="13436"/>
                </a:cubicBezTo>
                <a:close/>
                <a:moveTo>
                  <a:pt x="13285" y="13436"/>
                </a:moveTo>
                <a:cubicBezTo>
                  <a:pt x="13093" y="13436"/>
                  <a:pt x="12936" y="13537"/>
                  <a:pt x="12936" y="13660"/>
                </a:cubicBezTo>
                <a:cubicBezTo>
                  <a:pt x="12936" y="13784"/>
                  <a:pt x="13093" y="13885"/>
                  <a:pt x="13285" y="13885"/>
                </a:cubicBezTo>
                <a:cubicBezTo>
                  <a:pt x="13477" y="13885"/>
                  <a:pt x="13631" y="13784"/>
                  <a:pt x="13631" y="13660"/>
                </a:cubicBezTo>
                <a:cubicBezTo>
                  <a:pt x="13631" y="13537"/>
                  <a:pt x="13477" y="13436"/>
                  <a:pt x="13285" y="13436"/>
                </a:cubicBezTo>
                <a:close/>
                <a:moveTo>
                  <a:pt x="14320" y="13436"/>
                </a:moveTo>
                <a:cubicBezTo>
                  <a:pt x="14128" y="13436"/>
                  <a:pt x="13971" y="13537"/>
                  <a:pt x="13971" y="13660"/>
                </a:cubicBezTo>
                <a:cubicBezTo>
                  <a:pt x="13971" y="13784"/>
                  <a:pt x="14128" y="13885"/>
                  <a:pt x="14320" y="13885"/>
                </a:cubicBezTo>
                <a:cubicBezTo>
                  <a:pt x="14512" y="13885"/>
                  <a:pt x="14666" y="13784"/>
                  <a:pt x="14666" y="13660"/>
                </a:cubicBezTo>
                <a:cubicBezTo>
                  <a:pt x="14666" y="13537"/>
                  <a:pt x="14512" y="13436"/>
                  <a:pt x="14320" y="13436"/>
                </a:cubicBezTo>
                <a:close/>
                <a:moveTo>
                  <a:pt x="15252" y="13436"/>
                </a:moveTo>
                <a:cubicBezTo>
                  <a:pt x="15060" y="13436"/>
                  <a:pt x="14902" y="13537"/>
                  <a:pt x="14902" y="13660"/>
                </a:cubicBezTo>
                <a:cubicBezTo>
                  <a:pt x="14902" y="13784"/>
                  <a:pt x="15060" y="13885"/>
                  <a:pt x="15252" y="13885"/>
                </a:cubicBezTo>
                <a:cubicBezTo>
                  <a:pt x="15444" y="13885"/>
                  <a:pt x="15598" y="13784"/>
                  <a:pt x="15598" y="13660"/>
                </a:cubicBezTo>
                <a:cubicBezTo>
                  <a:pt x="15598" y="13537"/>
                  <a:pt x="15444" y="13436"/>
                  <a:pt x="15252" y="13436"/>
                </a:cubicBezTo>
                <a:close/>
                <a:moveTo>
                  <a:pt x="7283" y="14101"/>
                </a:moveTo>
                <a:cubicBezTo>
                  <a:pt x="7091" y="14101"/>
                  <a:pt x="6934" y="14202"/>
                  <a:pt x="6934" y="14325"/>
                </a:cubicBezTo>
                <a:cubicBezTo>
                  <a:pt x="6934" y="14449"/>
                  <a:pt x="7091" y="14548"/>
                  <a:pt x="7283" y="14548"/>
                </a:cubicBezTo>
                <a:cubicBezTo>
                  <a:pt x="7475" y="14548"/>
                  <a:pt x="7629" y="14449"/>
                  <a:pt x="7629" y="14325"/>
                </a:cubicBezTo>
                <a:cubicBezTo>
                  <a:pt x="7629" y="14202"/>
                  <a:pt x="7475" y="14101"/>
                  <a:pt x="7283" y="14101"/>
                </a:cubicBezTo>
                <a:close/>
                <a:moveTo>
                  <a:pt x="8214" y="14101"/>
                </a:moveTo>
                <a:cubicBezTo>
                  <a:pt x="8022" y="14101"/>
                  <a:pt x="7865" y="14202"/>
                  <a:pt x="7865" y="14325"/>
                </a:cubicBezTo>
                <a:cubicBezTo>
                  <a:pt x="7865" y="14449"/>
                  <a:pt x="8022" y="14548"/>
                  <a:pt x="8214" y="14548"/>
                </a:cubicBezTo>
                <a:cubicBezTo>
                  <a:pt x="8407" y="14548"/>
                  <a:pt x="8560" y="14449"/>
                  <a:pt x="8560" y="14325"/>
                </a:cubicBezTo>
                <a:cubicBezTo>
                  <a:pt x="8560" y="14202"/>
                  <a:pt x="8407" y="14101"/>
                  <a:pt x="8214" y="14101"/>
                </a:cubicBezTo>
                <a:close/>
                <a:moveTo>
                  <a:pt x="9249" y="14101"/>
                </a:moveTo>
                <a:cubicBezTo>
                  <a:pt x="9057" y="14101"/>
                  <a:pt x="8900" y="14202"/>
                  <a:pt x="8900" y="14325"/>
                </a:cubicBezTo>
                <a:cubicBezTo>
                  <a:pt x="8900" y="14449"/>
                  <a:pt x="9057" y="14548"/>
                  <a:pt x="9249" y="14548"/>
                </a:cubicBezTo>
                <a:cubicBezTo>
                  <a:pt x="9442" y="14548"/>
                  <a:pt x="9595" y="14449"/>
                  <a:pt x="9595" y="14325"/>
                </a:cubicBezTo>
                <a:cubicBezTo>
                  <a:pt x="9595" y="14202"/>
                  <a:pt x="9442" y="14101"/>
                  <a:pt x="9249" y="14101"/>
                </a:cubicBezTo>
                <a:close/>
                <a:moveTo>
                  <a:pt x="10284" y="14101"/>
                </a:moveTo>
                <a:cubicBezTo>
                  <a:pt x="10092" y="14101"/>
                  <a:pt x="9935" y="14202"/>
                  <a:pt x="9935" y="14325"/>
                </a:cubicBezTo>
                <a:cubicBezTo>
                  <a:pt x="9935" y="14449"/>
                  <a:pt x="10092" y="14548"/>
                  <a:pt x="10284" y="14548"/>
                </a:cubicBezTo>
                <a:cubicBezTo>
                  <a:pt x="10476" y="14548"/>
                  <a:pt x="10630" y="14449"/>
                  <a:pt x="10630" y="14325"/>
                </a:cubicBezTo>
                <a:cubicBezTo>
                  <a:pt x="10630" y="14202"/>
                  <a:pt x="10476" y="14101"/>
                  <a:pt x="10284" y="14101"/>
                </a:cubicBezTo>
                <a:close/>
                <a:moveTo>
                  <a:pt x="11216" y="14101"/>
                </a:moveTo>
                <a:cubicBezTo>
                  <a:pt x="11023" y="14101"/>
                  <a:pt x="10866" y="14202"/>
                  <a:pt x="10866" y="14325"/>
                </a:cubicBezTo>
                <a:cubicBezTo>
                  <a:pt x="10866" y="14449"/>
                  <a:pt x="11023" y="14548"/>
                  <a:pt x="11216" y="14548"/>
                </a:cubicBezTo>
                <a:cubicBezTo>
                  <a:pt x="11408" y="14548"/>
                  <a:pt x="11562" y="14449"/>
                  <a:pt x="11562" y="14325"/>
                </a:cubicBezTo>
                <a:cubicBezTo>
                  <a:pt x="11562" y="14202"/>
                  <a:pt x="11408" y="14101"/>
                  <a:pt x="11216" y="14101"/>
                </a:cubicBezTo>
                <a:close/>
                <a:moveTo>
                  <a:pt x="12250" y="14101"/>
                </a:moveTo>
                <a:cubicBezTo>
                  <a:pt x="12058" y="14101"/>
                  <a:pt x="11901" y="14202"/>
                  <a:pt x="11901" y="14325"/>
                </a:cubicBezTo>
                <a:cubicBezTo>
                  <a:pt x="11901" y="14449"/>
                  <a:pt x="12058" y="14548"/>
                  <a:pt x="12250" y="14548"/>
                </a:cubicBezTo>
                <a:cubicBezTo>
                  <a:pt x="12443" y="14548"/>
                  <a:pt x="12597" y="14449"/>
                  <a:pt x="12596" y="14325"/>
                </a:cubicBezTo>
                <a:cubicBezTo>
                  <a:pt x="12596" y="14202"/>
                  <a:pt x="12443" y="14101"/>
                  <a:pt x="12250" y="14101"/>
                </a:cubicBezTo>
                <a:close/>
                <a:moveTo>
                  <a:pt x="13285" y="14101"/>
                </a:moveTo>
                <a:cubicBezTo>
                  <a:pt x="13093" y="14101"/>
                  <a:pt x="12936" y="14202"/>
                  <a:pt x="12936" y="14325"/>
                </a:cubicBezTo>
                <a:cubicBezTo>
                  <a:pt x="12936" y="14449"/>
                  <a:pt x="13093" y="14548"/>
                  <a:pt x="13285" y="14548"/>
                </a:cubicBezTo>
                <a:cubicBezTo>
                  <a:pt x="13478" y="14548"/>
                  <a:pt x="13631" y="14449"/>
                  <a:pt x="13631" y="14325"/>
                </a:cubicBezTo>
                <a:cubicBezTo>
                  <a:pt x="13631" y="14202"/>
                  <a:pt x="13478" y="14101"/>
                  <a:pt x="13285" y="14101"/>
                </a:cubicBezTo>
                <a:close/>
                <a:moveTo>
                  <a:pt x="14217" y="14101"/>
                </a:moveTo>
                <a:cubicBezTo>
                  <a:pt x="14025" y="14101"/>
                  <a:pt x="13867" y="14202"/>
                  <a:pt x="13867" y="14325"/>
                </a:cubicBezTo>
                <a:cubicBezTo>
                  <a:pt x="13867" y="14449"/>
                  <a:pt x="14025" y="14548"/>
                  <a:pt x="14217" y="14548"/>
                </a:cubicBezTo>
                <a:cubicBezTo>
                  <a:pt x="14409" y="14548"/>
                  <a:pt x="14563" y="14449"/>
                  <a:pt x="14563" y="14325"/>
                </a:cubicBezTo>
                <a:cubicBezTo>
                  <a:pt x="14563" y="14202"/>
                  <a:pt x="14409" y="14101"/>
                  <a:pt x="14217" y="14101"/>
                </a:cubicBezTo>
                <a:close/>
                <a:moveTo>
                  <a:pt x="15252" y="14101"/>
                </a:moveTo>
                <a:cubicBezTo>
                  <a:pt x="15059" y="14101"/>
                  <a:pt x="14902" y="14202"/>
                  <a:pt x="14902" y="14325"/>
                </a:cubicBezTo>
                <a:cubicBezTo>
                  <a:pt x="14902" y="14449"/>
                  <a:pt x="15059" y="14548"/>
                  <a:pt x="15252" y="14548"/>
                </a:cubicBezTo>
                <a:cubicBezTo>
                  <a:pt x="15444" y="14548"/>
                  <a:pt x="15598" y="14449"/>
                  <a:pt x="15598" y="14325"/>
                </a:cubicBezTo>
                <a:cubicBezTo>
                  <a:pt x="15598" y="14202"/>
                  <a:pt x="15444" y="14101"/>
                  <a:pt x="15252" y="14101"/>
                </a:cubicBezTo>
                <a:close/>
                <a:moveTo>
                  <a:pt x="7283" y="14766"/>
                </a:moveTo>
                <a:cubicBezTo>
                  <a:pt x="7091" y="14766"/>
                  <a:pt x="6934" y="14867"/>
                  <a:pt x="6934" y="14990"/>
                </a:cubicBezTo>
                <a:cubicBezTo>
                  <a:pt x="6934" y="15114"/>
                  <a:pt x="7091" y="15215"/>
                  <a:pt x="7283" y="15215"/>
                </a:cubicBezTo>
                <a:cubicBezTo>
                  <a:pt x="7475" y="15215"/>
                  <a:pt x="7629" y="15114"/>
                  <a:pt x="7629" y="14990"/>
                </a:cubicBezTo>
                <a:cubicBezTo>
                  <a:pt x="7629" y="14867"/>
                  <a:pt x="7475" y="14766"/>
                  <a:pt x="7283" y="14766"/>
                </a:cubicBezTo>
                <a:close/>
                <a:moveTo>
                  <a:pt x="8214" y="14766"/>
                </a:moveTo>
                <a:cubicBezTo>
                  <a:pt x="8022" y="14766"/>
                  <a:pt x="7865" y="14867"/>
                  <a:pt x="7865" y="14990"/>
                </a:cubicBezTo>
                <a:cubicBezTo>
                  <a:pt x="7865" y="15114"/>
                  <a:pt x="8022" y="15215"/>
                  <a:pt x="8214" y="15215"/>
                </a:cubicBezTo>
                <a:cubicBezTo>
                  <a:pt x="8407" y="15215"/>
                  <a:pt x="8560" y="15114"/>
                  <a:pt x="8560" y="14990"/>
                </a:cubicBezTo>
                <a:cubicBezTo>
                  <a:pt x="8560" y="14867"/>
                  <a:pt x="8407" y="14766"/>
                  <a:pt x="8214" y="14766"/>
                </a:cubicBezTo>
                <a:close/>
                <a:moveTo>
                  <a:pt x="9249" y="14766"/>
                </a:moveTo>
                <a:cubicBezTo>
                  <a:pt x="9057" y="14766"/>
                  <a:pt x="8900" y="14867"/>
                  <a:pt x="8900" y="14990"/>
                </a:cubicBezTo>
                <a:cubicBezTo>
                  <a:pt x="8900" y="15114"/>
                  <a:pt x="9057" y="15215"/>
                  <a:pt x="9249" y="15215"/>
                </a:cubicBezTo>
                <a:cubicBezTo>
                  <a:pt x="9441" y="15215"/>
                  <a:pt x="9595" y="15114"/>
                  <a:pt x="9595" y="14990"/>
                </a:cubicBezTo>
                <a:cubicBezTo>
                  <a:pt x="9595" y="14867"/>
                  <a:pt x="9441" y="14766"/>
                  <a:pt x="9249" y="14766"/>
                </a:cubicBezTo>
                <a:close/>
                <a:moveTo>
                  <a:pt x="10284" y="14766"/>
                </a:moveTo>
                <a:cubicBezTo>
                  <a:pt x="10092" y="14766"/>
                  <a:pt x="9935" y="14867"/>
                  <a:pt x="9935" y="14990"/>
                </a:cubicBezTo>
                <a:cubicBezTo>
                  <a:pt x="9935" y="15114"/>
                  <a:pt x="10092" y="15215"/>
                  <a:pt x="10284" y="15215"/>
                </a:cubicBezTo>
                <a:cubicBezTo>
                  <a:pt x="10476" y="15215"/>
                  <a:pt x="10630" y="15114"/>
                  <a:pt x="10630" y="14990"/>
                </a:cubicBezTo>
                <a:cubicBezTo>
                  <a:pt x="10630" y="14867"/>
                  <a:pt x="10476" y="14766"/>
                  <a:pt x="10284" y="14766"/>
                </a:cubicBezTo>
                <a:close/>
                <a:moveTo>
                  <a:pt x="11216" y="14766"/>
                </a:moveTo>
                <a:cubicBezTo>
                  <a:pt x="11024" y="14766"/>
                  <a:pt x="10866" y="14867"/>
                  <a:pt x="10866" y="14990"/>
                </a:cubicBezTo>
                <a:cubicBezTo>
                  <a:pt x="10866" y="15114"/>
                  <a:pt x="11024" y="15215"/>
                  <a:pt x="11216" y="15215"/>
                </a:cubicBezTo>
                <a:cubicBezTo>
                  <a:pt x="11408" y="15215"/>
                  <a:pt x="11562" y="15114"/>
                  <a:pt x="11562" y="14990"/>
                </a:cubicBezTo>
                <a:cubicBezTo>
                  <a:pt x="11562" y="14867"/>
                  <a:pt x="11408" y="14766"/>
                  <a:pt x="11216" y="14766"/>
                </a:cubicBezTo>
                <a:close/>
                <a:moveTo>
                  <a:pt x="12250" y="14766"/>
                </a:moveTo>
                <a:cubicBezTo>
                  <a:pt x="12059" y="14766"/>
                  <a:pt x="11901" y="14867"/>
                  <a:pt x="11901" y="14990"/>
                </a:cubicBezTo>
                <a:cubicBezTo>
                  <a:pt x="11901" y="15114"/>
                  <a:pt x="12059" y="15215"/>
                  <a:pt x="12250" y="15215"/>
                </a:cubicBezTo>
                <a:cubicBezTo>
                  <a:pt x="12443" y="15215"/>
                  <a:pt x="12596" y="15114"/>
                  <a:pt x="12596" y="14990"/>
                </a:cubicBezTo>
                <a:cubicBezTo>
                  <a:pt x="12596" y="14867"/>
                  <a:pt x="12443" y="14766"/>
                  <a:pt x="12250" y="14766"/>
                </a:cubicBezTo>
                <a:close/>
                <a:moveTo>
                  <a:pt x="13285" y="14766"/>
                </a:moveTo>
                <a:cubicBezTo>
                  <a:pt x="13093" y="14766"/>
                  <a:pt x="12936" y="14867"/>
                  <a:pt x="12936" y="14990"/>
                </a:cubicBezTo>
                <a:cubicBezTo>
                  <a:pt x="12936" y="15114"/>
                  <a:pt x="13093" y="15215"/>
                  <a:pt x="13285" y="15215"/>
                </a:cubicBezTo>
                <a:cubicBezTo>
                  <a:pt x="13478" y="15215"/>
                  <a:pt x="13631" y="15114"/>
                  <a:pt x="13631" y="14990"/>
                </a:cubicBezTo>
                <a:cubicBezTo>
                  <a:pt x="13631" y="14867"/>
                  <a:pt x="13478" y="14766"/>
                  <a:pt x="13285" y="14766"/>
                </a:cubicBezTo>
                <a:close/>
                <a:moveTo>
                  <a:pt x="14217" y="14766"/>
                </a:moveTo>
                <a:cubicBezTo>
                  <a:pt x="14025" y="14766"/>
                  <a:pt x="13867" y="14867"/>
                  <a:pt x="13867" y="14990"/>
                </a:cubicBezTo>
                <a:cubicBezTo>
                  <a:pt x="13867" y="15114"/>
                  <a:pt x="14025" y="15215"/>
                  <a:pt x="14217" y="15215"/>
                </a:cubicBezTo>
                <a:cubicBezTo>
                  <a:pt x="14409" y="15215"/>
                  <a:pt x="14563" y="15114"/>
                  <a:pt x="14563" y="14990"/>
                </a:cubicBezTo>
                <a:cubicBezTo>
                  <a:pt x="14563" y="14867"/>
                  <a:pt x="14409" y="14766"/>
                  <a:pt x="14217" y="14766"/>
                </a:cubicBezTo>
                <a:close/>
                <a:moveTo>
                  <a:pt x="7283" y="15431"/>
                </a:moveTo>
                <a:cubicBezTo>
                  <a:pt x="7091" y="15431"/>
                  <a:pt x="6934" y="15532"/>
                  <a:pt x="6934" y="15655"/>
                </a:cubicBezTo>
                <a:cubicBezTo>
                  <a:pt x="6934" y="15779"/>
                  <a:pt x="7091" y="15878"/>
                  <a:pt x="7283" y="15878"/>
                </a:cubicBezTo>
                <a:cubicBezTo>
                  <a:pt x="7475" y="15878"/>
                  <a:pt x="7629" y="15779"/>
                  <a:pt x="7629" y="15655"/>
                </a:cubicBezTo>
                <a:cubicBezTo>
                  <a:pt x="7629" y="15532"/>
                  <a:pt x="7475" y="15431"/>
                  <a:pt x="7283" y="15431"/>
                </a:cubicBezTo>
                <a:close/>
                <a:moveTo>
                  <a:pt x="8214" y="15431"/>
                </a:moveTo>
                <a:cubicBezTo>
                  <a:pt x="8022" y="15431"/>
                  <a:pt x="7865" y="15532"/>
                  <a:pt x="7865" y="15655"/>
                </a:cubicBezTo>
                <a:cubicBezTo>
                  <a:pt x="7865" y="15779"/>
                  <a:pt x="8022" y="15878"/>
                  <a:pt x="8214" y="15878"/>
                </a:cubicBezTo>
                <a:cubicBezTo>
                  <a:pt x="8407" y="15878"/>
                  <a:pt x="8560" y="15779"/>
                  <a:pt x="8560" y="15655"/>
                </a:cubicBezTo>
                <a:cubicBezTo>
                  <a:pt x="8560" y="15532"/>
                  <a:pt x="8407" y="15431"/>
                  <a:pt x="8214" y="15431"/>
                </a:cubicBezTo>
                <a:close/>
                <a:moveTo>
                  <a:pt x="9249" y="15431"/>
                </a:moveTo>
                <a:cubicBezTo>
                  <a:pt x="9057" y="15431"/>
                  <a:pt x="8900" y="15532"/>
                  <a:pt x="8900" y="15655"/>
                </a:cubicBezTo>
                <a:cubicBezTo>
                  <a:pt x="8900" y="15779"/>
                  <a:pt x="9057" y="15878"/>
                  <a:pt x="9249" y="15878"/>
                </a:cubicBezTo>
                <a:cubicBezTo>
                  <a:pt x="9441" y="15878"/>
                  <a:pt x="9595" y="15779"/>
                  <a:pt x="9595" y="15655"/>
                </a:cubicBezTo>
                <a:cubicBezTo>
                  <a:pt x="9595" y="15532"/>
                  <a:pt x="9441" y="15431"/>
                  <a:pt x="9249" y="15431"/>
                </a:cubicBezTo>
                <a:close/>
                <a:moveTo>
                  <a:pt x="10284" y="15431"/>
                </a:moveTo>
                <a:cubicBezTo>
                  <a:pt x="10092" y="15431"/>
                  <a:pt x="9935" y="15532"/>
                  <a:pt x="9935" y="15655"/>
                </a:cubicBezTo>
                <a:cubicBezTo>
                  <a:pt x="9935" y="15779"/>
                  <a:pt x="10092" y="15878"/>
                  <a:pt x="10284" y="15878"/>
                </a:cubicBezTo>
                <a:cubicBezTo>
                  <a:pt x="10476" y="15878"/>
                  <a:pt x="10630" y="15779"/>
                  <a:pt x="10630" y="15655"/>
                </a:cubicBezTo>
                <a:cubicBezTo>
                  <a:pt x="10630" y="15532"/>
                  <a:pt x="10476" y="15431"/>
                  <a:pt x="10284" y="15431"/>
                </a:cubicBezTo>
                <a:close/>
                <a:moveTo>
                  <a:pt x="11216" y="15431"/>
                </a:moveTo>
                <a:cubicBezTo>
                  <a:pt x="11024" y="15431"/>
                  <a:pt x="10866" y="15532"/>
                  <a:pt x="10866" y="15655"/>
                </a:cubicBezTo>
                <a:cubicBezTo>
                  <a:pt x="10866" y="15779"/>
                  <a:pt x="11024" y="15878"/>
                  <a:pt x="11216" y="15878"/>
                </a:cubicBezTo>
                <a:cubicBezTo>
                  <a:pt x="11408" y="15878"/>
                  <a:pt x="11562" y="15779"/>
                  <a:pt x="11562" y="15655"/>
                </a:cubicBezTo>
                <a:cubicBezTo>
                  <a:pt x="11562" y="15532"/>
                  <a:pt x="11408" y="15431"/>
                  <a:pt x="11216" y="15431"/>
                </a:cubicBezTo>
                <a:close/>
                <a:moveTo>
                  <a:pt x="12250" y="15431"/>
                </a:moveTo>
                <a:cubicBezTo>
                  <a:pt x="12059" y="15431"/>
                  <a:pt x="11901" y="15532"/>
                  <a:pt x="11901" y="15655"/>
                </a:cubicBezTo>
                <a:cubicBezTo>
                  <a:pt x="11901" y="15779"/>
                  <a:pt x="12059" y="15878"/>
                  <a:pt x="12250" y="15878"/>
                </a:cubicBezTo>
                <a:cubicBezTo>
                  <a:pt x="12443" y="15878"/>
                  <a:pt x="12596" y="15779"/>
                  <a:pt x="12596" y="15655"/>
                </a:cubicBezTo>
                <a:cubicBezTo>
                  <a:pt x="12596" y="15532"/>
                  <a:pt x="12443" y="15431"/>
                  <a:pt x="12250" y="15431"/>
                </a:cubicBezTo>
                <a:close/>
                <a:moveTo>
                  <a:pt x="13285" y="15431"/>
                </a:moveTo>
                <a:cubicBezTo>
                  <a:pt x="13093" y="15431"/>
                  <a:pt x="12936" y="15532"/>
                  <a:pt x="12936" y="15655"/>
                </a:cubicBezTo>
                <a:cubicBezTo>
                  <a:pt x="12936" y="15779"/>
                  <a:pt x="13093" y="15878"/>
                  <a:pt x="13285" y="15878"/>
                </a:cubicBezTo>
                <a:cubicBezTo>
                  <a:pt x="13478" y="15878"/>
                  <a:pt x="13631" y="15779"/>
                  <a:pt x="13631" y="15655"/>
                </a:cubicBezTo>
                <a:cubicBezTo>
                  <a:pt x="13631" y="15532"/>
                  <a:pt x="13478" y="15431"/>
                  <a:pt x="13285" y="15431"/>
                </a:cubicBezTo>
                <a:close/>
                <a:moveTo>
                  <a:pt x="7283" y="16030"/>
                </a:moveTo>
                <a:cubicBezTo>
                  <a:pt x="7091" y="16030"/>
                  <a:pt x="6934" y="16130"/>
                  <a:pt x="6934" y="16254"/>
                </a:cubicBezTo>
                <a:cubicBezTo>
                  <a:pt x="6934" y="16377"/>
                  <a:pt x="7091" y="16479"/>
                  <a:pt x="7283" y="16479"/>
                </a:cubicBezTo>
                <a:cubicBezTo>
                  <a:pt x="7475" y="16479"/>
                  <a:pt x="7629" y="16377"/>
                  <a:pt x="7629" y="16254"/>
                </a:cubicBezTo>
                <a:cubicBezTo>
                  <a:pt x="7629" y="16130"/>
                  <a:pt x="7475" y="16030"/>
                  <a:pt x="7283" y="16030"/>
                </a:cubicBezTo>
                <a:close/>
                <a:moveTo>
                  <a:pt x="8214" y="16030"/>
                </a:moveTo>
                <a:cubicBezTo>
                  <a:pt x="8022" y="16030"/>
                  <a:pt x="7865" y="16130"/>
                  <a:pt x="7865" y="16254"/>
                </a:cubicBezTo>
                <a:cubicBezTo>
                  <a:pt x="7865" y="16377"/>
                  <a:pt x="8022" y="16476"/>
                  <a:pt x="8214" y="16476"/>
                </a:cubicBezTo>
                <a:cubicBezTo>
                  <a:pt x="8406" y="16476"/>
                  <a:pt x="8560" y="16377"/>
                  <a:pt x="8560" y="16254"/>
                </a:cubicBezTo>
                <a:cubicBezTo>
                  <a:pt x="8560" y="16130"/>
                  <a:pt x="8406" y="16030"/>
                  <a:pt x="8214" y="16030"/>
                </a:cubicBezTo>
                <a:close/>
                <a:moveTo>
                  <a:pt x="9249" y="16030"/>
                </a:moveTo>
                <a:cubicBezTo>
                  <a:pt x="9057" y="16030"/>
                  <a:pt x="8900" y="16130"/>
                  <a:pt x="8900" y="16254"/>
                </a:cubicBezTo>
                <a:cubicBezTo>
                  <a:pt x="8900" y="16377"/>
                  <a:pt x="9057" y="16476"/>
                  <a:pt x="9249" y="16476"/>
                </a:cubicBezTo>
                <a:cubicBezTo>
                  <a:pt x="9442" y="16476"/>
                  <a:pt x="9595" y="16377"/>
                  <a:pt x="9595" y="16254"/>
                </a:cubicBezTo>
                <a:cubicBezTo>
                  <a:pt x="9595" y="16130"/>
                  <a:pt x="9442" y="16030"/>
                  <a:pt x="9249" y="16030"/>
                </a:cubicBezTo>
                <a:close/>
                <a:moveTo>
                  <a:pt x="10284" y="16030"/>
                </a:moveTo>
                <a:cubicBezTo>
                  <a:pt x="10092" y="16030"/>
                  <a:pt x="9935" y="16130"/>
                  <a:pt x="9935" y="16254"/>
                </a:cubicBezTo>
                <a:cubicBezTo>
                  <a:pt x="9935" y="16377"/>
                  <a:pt x="10092" y="16476"/>
                  <a:pt x="10284" y="16476"/>
                </a:cubicBezTo>
                <a:cubicBezTo>
                  <a:pt x="10476" y="16476"/>
                  <a:pt x="10630" y="16377"/>
                  <a:pt x="10630" y="16254"/>
                </a:cubicBezTo>
                <a:cubicBezTo>
                  <a:pt x="10630" y="16130"/>
                  <a:pt x="10476" y="16030"/>
                  <a:pt x="10284" y="16030"/>
                </a:cubicBezTo>
                <a:close/>
                <a:moveTo>
                  <a:pt x="11216" y="16030"/>
                </a:moveTo>
                <a:cubicBezTo>
                  <a:pt x="11024" y="16030"/>
                  <a:pt x="10866" y="16130"/>
                  <a:pt x="10866" y="16254"/>
                </a:cubicBezTo>
                <a:cubicBezTo>
                  <a:pt x="10866" y="16377"/>
                  <a:pt x="11024" y="16476"/>
                  <a:pt x="11216" y="16476"/>
                </a:cubicBezTo>
                <a:cubicBezTo>
                  <a:pt x="11408" y="16476"/>
                  <a:pt x="11562" y="16377"/>
                  <a:pt x="11562" y="16254"/>
                </a:cubicBezTo>
                <a:cubicBezTo>
                  <a:pt x="11562" y="16130"/>
                  <a:pt x="11408" y="16030"/>
                  <a:pt x="11216" y="16030"/>
                </a:cubicBezTo>
                <a:close/>
                <a:moveTo>
                  <a:pt x="12250" y="16030"/>
                </a:moveTo>
                <a:cubicBezTo>
                  <a:pt x="12059" y="16030"/>
                  <a:pt x="11901" y="16130"/>
                  <a:pt x="11901" y="16254"/>
                </a:cubicBezTo>
                <a:cubicBezTo>
                  <a:pt x="11901" y="16377"/>
                  <a:pt x="12059" y="16476"/>
                  <a:pt x="12250" y="16476"/>
                </a:cubicBezTo>
                <a:cubicBezTo>
                  <a:pt x="12443" y="16476"/>
                  <a:pt x="12596" y="16377"/>
                  <a:pt x="12596" y="16254"/>
                </a:cubicBezTo>
                <a:cubicBezTo>
                  <a:pt x="12596" y="16130"/>
                  <a:pt x="12443" y="16030"/>
                  <a:pt x="12250" y="16030"/>
                </a:cubicBezTo>
                <a:close/>
                <a:moveTo>
                  <a:pt x="13285" y="16030"/>
                </a:moveTo>
                <a:cubicBezTo>
                  <a:pt x="13093" y="16030"/>
                  <a:pt x="12936" y="16130"/>
                  <a:pt x="12936" y="16254"/>
                </a:cubicBezTo>
                <a:cubicBezTo>
                  <a:pt x="12936" y="16377"/>
                  <a:pt x="13093" y="16476"/>
                  <a:pt x="13285" y="16476"/>
                </a:cubicBezTo>
                <a:cubicBezTo>
                  <a:pt x="13478" y="16476"/>
                  <a:pt x="13631" y="16377"/>
                  <a:pt x="13631" y="16254"/>
                </a:cubicBezTo>
                <a:cubicBezTo>
                  <a:pt x="13631" y="16130"/>
                  <a:pt x="13478" y="16030"/>
                  <a:pt x="13285" y="16030"/>
                </a:cubicBezTo>
                <a:close/>
                <a:moveTo>
                  <a:pt x="7283" y="16628"/>
                </a:moveTo>
                <a:cubicBezTo>
                  <a:pt x="7091" y="16628"/>
                  <a:pt x="6934" y="16729"/>
                  <a:pt x="6934" y="16853"/>
                </a:cubicBezTo>
                <a:cubicBezTo>
                  <a:pt x="6934" y="16976"/>
                  <a:pt x="7091" y="17075"/>
                  <a:pt x="7283" y="17075"/>
                </a:cubicBezTo>
                <a:cubicBezTo>
                  <a:pt x="7475" y="17075"/>
                  <a:pt x="7629" y="16976"/>
                  <a:pt x="7629" y="16853"/>
                </a:cubicBezTo>
                <a:cubicBezTo>
                  <a:pt x="7629" y="16729"/>
                  <a:pt x="7475" y="16628"/>
                  <a:pt x="7283" y="16628"/>
                </a:cubicBezTo>
                <a:close/>
                <a:moveTo>
                  <a:pt x="8214" y="16628"/>
                </a:moveTo>
                <a:cubicBezTo>
                  <a:pt x="8022" y="16628"/>
                  <a:pt x="7865" y="16729"/>
                  <a:pt x="7865" y="16853"/>
                </a:cubicBezTo>
                <a:cubicBezTo>
                  <a:pt x="7865" y="16976"/>
                  <a:pt x="8022" y="17075"/>
                  <a:pt x="8214" y="17075"/>
                </a:cubicBezTo>
                <a:cubicBezTo>
                  <a:pt x="8406" y="17075"/>
                  <a:pt x="8560" y="16976"/>
                  <a:pt x="8560" y="16853"/>
                </a:cubicBezTo>
                <a:cubicBezTo>
                  <a:pt x="8560" y="16729"/>
                  <a:pt x="8406" y="16628"/>
                  <a:pt x="8214" y="16628"/>
                </a:cubicBezTo>
                <a:close/>
                <a:moveTo>
                  <a:pt x="9249" y="16628"/>
                </a:moveTo>
                <a:cubicBezTo>
                  <a:pt x="9057" y="16628"/>
                  <a:pt x="8900" y="16729"/>
                  <a:pt x="8900" y="16853"/>
                </a:cubicBezTo>
                <a:cubicBezTo>
                  <a:pt x="8900" y="16976"/>
                  <a:pt x="9057" y="17075"/>
                  <a:pt x="9249" y="17075"/>
                </a:cubicBezTo>
                <a:cubicBezTo>
                  <a:pt x="9441" y="17075"/>
                  <a:pt x="9595" y="16976"/>
                  <a:pt x="9595" y="16853"/>
                </a:cubicBezTo>
                <a:cubicBezTo>
                  <a:pt x="9595" y="16729"/>
                  <a:pt x="9441" y="16628"/>
                  <a:pt x="9249" y="16628"/>
                </a:cubicBezTo>
                <a:close/>
                <a:moveTo>
                  <a:pt x="10284" y="16628"/>
                </a:moveTo>
                <a:cubicBezTo>
                  <a:pt x="10092" y="16628"/>
                  <a:pt x="9935" y="16729"/>
                  <a:pt x="9935" y="16853"/>
                </a:cubicBezTo>
                <a:cubicBezTo>
                  <a:pt x="9935" y="16976"/>
                  <a:pt x="10092" y="17075"/>
                  <a:pt x="10284" y="17075"/>
                </a:cubicBezTo>
                <a:cubicBezTo>
                  <a:pt x="10476" y="17075"/>
                  <a:pt x="10630" y="16976"/>
                  <a:pt x="10630" y="16853"/>
                </a:cubicBezTo>
                <a:cubicBezTo>
                  <a:pt x="10630" y="16729"/>
                  <a:pt x="10476" y="16628"/>
                  <a:pt x="10284" y="16628"/>
                </a:cubicBezTo>
                <a:close/>
                <a:moveTo>
                  <a:pt x="11319" y="16628"/>
                </a:moveTo>
                <a:cubicBezTo>
                  <a:pt x="11127" y="16628"/>
                  <a:pt x="10970" y="16729"/>
                  <a:pt x="10970" y="16853"/>
                </a:cubicBezTo>
                <a:cubicBezTo>
                  <a:pt x="10970" y="16976"/>
                  <a:pt x="11127" y="17075"/>
                  <a:pt x="11319" y="17075"/>
                </a:cubicBezTo>
                <a:cubicBezTo>
                  <a:pt x="11511" y="17075"/>
                  <a:pt x="11665" y="16976"/>
                  <a:pt x="11665" y="16853"/>
                </a:cubicBezTo>
                <a:cubicBezTo>
                  <a:pt x="11665" y="16729"/>
                  <a:pt x="11511" y="16628"/>
                  <a:pt x="11319" y="16628"/>
                </a:cubicBezTo>
                <a:close/>
                <a:moveTo>
                  <a:pt x="8214" y="17293"/>
                </a:moveTo>
                <a:cubicBezTo>
                  <a:pt x="8022" y="17293"/>
                  <a:pt x="7865" y="17394"/>
                  <a:pt x="7865" y="17518"/>
                </a:cubicBezTo>
                <a:cubicBezTo>
                  <a:pt x="7865" y="17641"/>
                  <a:pt x="8022" y="17740"/>
                  <a:pt x="8214" y="17740"/>
                </a:cubicBezTo>
                <a:cubicBezTo>
                  <a:pt x="8407" y="17740"/>
                  <a:pt x="8560" y="17641"/>
                  <a:pt x="8560" y="17518"/>
                </a:cubicBezTo>
                <a:cubicBezTo>
                  <a:pt x="8560" y="17394"/>
                  <a:pt x="8407" y="17293"/>
                  <a:pt x="8214" y="17293"/>
                </a:cubicBezTo>
                <a:close/>
                <a:moveTo>
                  <a:pt x="9353" y="17293"/>
                </a:moveTo>
                <a:cubicBezTo>
                  <a:pt x="9161" y="17293"/>
                  <a:pt x="9004" y="17394"/>
                  <a:pt x="9004" y="17518"/>
                </a:cubicBezTo>
                <a:cubicBezTo>
                  <a:pt x="9004" y="17641"/>
                  <a:pt x="9161" y="17740"/>
                  <a:pt x="9353" y="17740"/>
                </a:cubicBezTo>
                <a:cubicBezTo>
                  <a:pt x="9545" y="17740"/>
                  <a:pt x="9699" y="17641"/>
                  <a:pt x="9699" y="17518"/>
                </a:cubicBezTo>
                <a:cubicBezTo>
                  <a:pt x="9699" y="17394"/>
                  <a:pt x="9545" y="17293"/>
                  <a:pt x="9353" y="17293"/>
                </a:cubicBezTo>
                <a:close/>
                <a:moveTo>
                  <a:pt x="10284" y="17293"/>
                </a:moveTo>
                <a:cubicBezTo>
                  <a:pt x="10092" y="17293"/>
                  <a:pt x="9935" y="17394"/>
                  <a:pt x="9935" y="17518"/>
                </a:cubicBezTo>
                <a:cubicBezTo>
                  <a:pt x="9935" y="17641"/>
                  <a:pt x="10092" y="17740"/>
                  <a:pt x="10284" y="17740"/>
                </a:cubicBezTo>
                <a:cubicBezTo>
                  <a:pt x="10476" y="17740"/>
                  <a:pt x="10630" y="17641"/>
                  <a:pt x="10630" y="17518"/>
                </a:cubicBezTo>
                <a:cubicBezTo>
                  <a:pt x="10630" y="17394"/>
                  <a:pt x="10476" y="17293"/>
                  <a:pt x="10284" y="17293"/>
                </a:cubicBezTo>
                <a:close/>
                <a:moveTo>
                  <a:pt x="8214" y="17892"/>
                </a:moveTo>
                <a:cubicBezTo>
                  <a:pt x="8022" y="17892"/>
                  <a:pt x="7865" y="17993"/>
                  <a:pt x="7865" y="18116"/>
                </a:cubicBezTo>
                <a:cubicBezTo>
                  <a:pt x="7865" y="18240"/>
                  <a:pt x="8022" y="18339"/>
                  <a:pt x="8214" y="18339"/>
                </a:cubicBezTo>
                <a:cubicBezTo>
                  <a:pt x="8407" y="18339"/>
                  <a:pt x="8560" y="18240"/>
                  <a:pt x="8560" y="18116"/>
                </a:cubicBezTo>
                <a:cubicBezTo>
                  <a:pt x="8560" y="17993"/>
                  <a:pt x="8407" y="17892"/>
                  <a:pt x="8214" y="17892"/>
                </a:cubicBezTo>
                <a:close/>
                <a:moveTo>
                  <a:pt x="9249" y="17892"/>
                </a:moveTo>
                <a:cubicBezTo>
                  <a:pt x="9057" y="17892"/>
                  <a:pt x="8900" y="17993"/>
                  <a:pt x="8900" y="18116"/>
                </a:cubicBezTo>
                <a:cubicBezTo>
                  <a:pt x="8900" y="18240"/>
                  <a:pt x="9057" y="18339"/>
                  <a:pt x="9249" y="18339"/>
                </a:cubicBezTo>
                <a:cubicBezTo>
                  <a:pt x="9442" y="18339"/>
                  <a:pt x="9595" y="18240"/>
                  <a:pt x="9595" y="18116"/>
                </a:cubicBezTo>
                <a:cubicBezTo>
                  <a:pt x="9595" y="17993"/>
                  <a:pt x="9442" y="17892"/>
                  <a:pt x="9249" y="17892"/>
                </a:cubicBezTo>
                <a:close/>
                <a:moveTo>
                  <a:pt x="10284" y="17958"/>
                </a:moveTo>
                <a:cubicBezTo>
                  <a:pt x="10092" y="17958"/>
                  <a:pt x="9935" y="18060"/>
                  <a:pt x="9935" y="18183"/>
                </a:cubicBezTo>
                <a:cubicBezTo>
                  <a:pt x="9935" y="18307"/>
                  <a:pt x="10092" y="18405"/>
                  <a:pt x="10284" y="18405"/>
                </a:cubicBezTo>
                <a:cubicBezTo>
                  <a:pt x="10476" y="18405"/>
                  <a:pt x="10630" y="18307"/>
                  <a:pt x="10630" y="18183"/>
                </a:cubicBezTo>
                <a:cubicBezTo>
                  <a:pt x="10630" y="18060"/>
                  <a:pt x="10476" y="17958"/>
                  <a:pt x="10284" y="17958"/>
                </a:cubicBezTo>
                <a:close/>
                <a:moveTo>
                  <a:pt x="8214" y="18557"/>
                </a:moveTo>
                <a:cubicBezTo>
                  <a:pt x="8022" y="18557"/>
                  <a:pt x="7865" y="18658"/>
                  <a:pt x="7865" y="18782"/>
                </a:cubicBezTo>
                <a:cubicBezTo>
                  <a:pt x="7865" y="18905"/>
                  <a:pt x="8022" y="19006"/>
                  <a:pt x="8214" y="19006"/>
                </a:cubicBezTo>
                <a:cubicBezTo>
                  <a:pt x="8406" y="19006"/>
                  <a:pt x="8560" y="18905"/>
                  <a:pt x="8560" y="18782"/>
                </a:cubicBezTo>
                <a:cubicBezTo>
                  <a:pt x="8560" y="18658"/>
                  <a:pt x="8406" y="18557"/>
                  <a:pt x="8214" y="18557"/>
                </a:cubicBezTo>
                <a:close/>
                <a:moveTo>
                  <a:pt x="9249" y="18557"/>
                </a:moveTo>
                <a:cubicBezTo>
                  <a:pt x="9057" y="18557"/>
                  <a:pt x="8900" y="18658"/>
                  <a:pt x="8900" y="18782"/>
                </a:cubicBezTo>
                <a:cubicBezTo>
                  <a:pt x="8900" y="18905"/>
                  <a:pt x="9057" y="19006"/>
                  <a:pt x="9249" y="19006"/>
                </a:cubicBezTo>
                <a:cubicBezTo>
                  <a:pt x="9441" y="19006"/>
                  <a:pt x="9595" y="18905"/>
                  <a:pt x="9595" y="18782"/>
                </a:cubicBezTo>
                <a:cubicBezTo>
                  <a:pt x="9595" y="18658"/>
                  <a:pt x="9441" y="18557"/>
                  <a:pt x="9249" y="18557"/>
                </a:cubicBezTo>
                <a:close/>
                <a:moveTo>
                  <a:pt x="10284" y="18624"/>
                </a:moveTo>
                <a:cubicBezTo>
                  <a:pt x="10092" y="18624"/>
                  <a:pt x="9935" y="18724"/>
                  <a:pt x="9935" y="18848"/>
                </a:cubicBezTo>
                <a:cubicBezTo>
                  <a:pt x="9935" y="18972"/>
                  <a:pt x="10092" y="19070"/>
                  <a:pt x="10284" y="19070"/>
                </a:cubicBezTo>
                <a:cubicBezTo>
                  <a:pt x="10476" y="19070"/>
                  <a:pt x="10630" y="18972"/>
                  <a:pt x="10630" y="18848"/>
                </a:cubicBezTo>
                <a:cubicBezTo>
                  <a:pt x="10630" y="18724"/>
                  <a:pt x="10476" y="18624"/>
                  <a:pt x="10284" y="18624"/>
                </a:cubicBezTo>
                <a:close/>
                <a:moveTo>
                  <a:pt x="8214" y="19156"/>
                </a:moveTo>
                <a:cubicBezTo>
                  <a:pt x="8022" y="19156"/>
                  <a:pt x="7865" y="19257"/>
                  <a:pt x="7865" y="19380"/>
                </a:cubicBezTo>
                <a:cubicBezTo>
                  <a:pt x="7865" y="19504"/>
                  <a:pt x="8022" y="19603"/>
                  <a:pt x="8214" y="19603"/>
                </a:cubicBezTo>
                <a:cubicBezTo>
                  <a:pt x="8406" y="19603"/>
                  <a:pt x="8560" y="19504"/>
                  <a:pt x="8560" y="19380"/>
                </a:cubicBezTo>
                <a:cubicBezTo>
                  <a:pt x="8560" y="19257"/>
                  <a:pt x="8406" y="19156"/>
                  <a:pt x="8214" y="19156"/>
                </a:cubicBezTo>
                <a:close/>
                <a:moveTo>
                  <a:pt x="9249" y="19156"/>
                </a:moveTo>
                <a:cubicBezTo>
                  <a:pt x="9057" y="19156"/>
                  <a:pt x="8900" y="19257"/>
                  <a:pt x="8900" y="19380"/>
                </a:cubicBezTo>
                <a:cubicBezTo>
                  <a:pt x="8900" y="19504"/>
                  <a:pt x="9057" y="19603"/>
                  <a:pt x="9249" y="19603"/>
                </a:cubicBezTo>
                <a:cubicBezTo>
                  <a:pt x="9442" y="19603"/>
                  <a:pt x="9595" y="19504"/>
                  <a:pt x="9595" y="19380"/>
                </a:cubicBezTo>
                <a:cubicBezTo>
                  <a:pt x="9595" y="19257"/>
                  <a:pt x="9442" y="19156"/>
                  <a:pt x="9249" y="19156"/>
                </a:cubicBezTo>
                <a:close/>
                <a:moveTo>
                  <a:pt x="10284" y="19222"/>
                </a:moveTo>
                <a:cubicBezTo>
                  <a:pt x="10092" y="19222"/>
                  <a:pt x="9935" y="19323"/>
                  <a:pt x="9935" y="19447"/>
                </a:cubicBezTo>
                <a:cubicBezTo>
                  <a:pt x="9935" y="19570"/>
                  <a:pt x="10092" y="19671"/>
                  <a:pt x="10284" y="19671"/>
                </a:cubicBezTo>
                <a:cubicBezTo>
                  <a:pt x="10476" y="19671"/>
                  <a:pt x="10630" y="19570"/>
                  <a:pt x="10630" y="19447"/>
                </a:cubicBezTo>
                <a:cubicBezTo>
                  <a:pt x="10630" y="19323"/>
                  <a:pt x="10476" y="19222"/>
                  <a:pt x="10284" y="19222"/>
                </a:cubicBezTo>
                <a:close/>
                <a:moveTo>
                  <a:pt x="11216" y="19222"/>
                </a:moveTo>
                <a:cubicBezTo>
                  <a:pt x="11024" y="19222"/>
                  <a:pt x="10866" y="19323"/>
                  <a:pt x="10866" y="19447"/>
                </a:cubicBezTo>
                <a:cubicBezTo>
                  <a:pt x="10866" y="19570"/>
                  <a:pt x="11024" y="19669"/>
                  <a:pt x="11216" y="19669"/>
                </a:cubicBezTo>
                <a:cubicBezTo>
                  <a:pt x="11408" y="19669"/>
                  <a:pt x="11562" y="19570"/>
                  <a:pt x="11562" y="19447"/>
                </a:cubicBezTo>
                <a:cubicBezTo>
                  <a:pt x="11562" y="19323"/>
                  <a:pt x="11408" y="19222"/>
                  <a:pt x="11216" y="19222"/>
                </a:cubicBezTo>
                <a:close/>
                <a:moveTo>
                  <a:pt x="9249" y="19821"/>
                </a:moveTo>
                <a:cubicBezTo>
                  <a:pt x="9057" y="19821"/>
                  <a:pt x="8900" y="19922"/>
                  <a:pt x="8900" y="20045"/>
                </a:cubicBezTo>
                <a:cubicBezTo>
                  <a:pt x="8900" y="20169"/>
                  <a:pt x="9057" y="20268"/>
                  <a:pt x="9249" y="20268"/>
                </a:cubicBezTo>
                <a:cubicBezTo>
                  <a:pt x="9441" y="20268"/>
                  <a:pt x="9595" y="20169"/>
                  <a:pt x="9595" y="20045"/>
                </a:cubicBezTo>
                <a:cubicBezTo>
                  <a:pt x="9595" y="19922"/>
                  <a:pt x="9441" y="19821"/>
                  <a:pt x="9249" y="19821"/>
                </a:cubicBezTo>
                <a:close/>
                <a:moveTo>
                  <a:pt x="10284" y="19821"/>
                </a:moveTo>
                <a:cubicBezTo>
                  <a:pt x="10092" y="19821"/>
                  <a:pt x="9935" y="19922"/>
                  <a:pt x="9935" y="20045"/>
                </a:cubicBezTo>
                <a:cubicBezTo>
                  <a:pt x="9935" y="20169"/>
                  <a:pt x="10092" y="20270"/>
                  <a:pt x="10284" y="20270"/>
                </a:cubicBezTo>
                <a:cubicBezTo>
                  <a:pt x="10476" y="20270"/>
                  <a:pt x="10630" y="20169"/>
                  <a:pt x="10630" y="20045"/>
                </a:cubicBezTo>
                <a:cubicBezTo>
                  <a:pt x="10630" y="19922"/>
                  <a:pt x="10476" y="19821"/>
                  <a:pt x="10284" y="19821"/>
                </a:cubicBezTo>
                <a:close/>
                <a:moveTo>
                  <a:pt x="10284" y="20419"/>
                </a:moveTo>
                <a:cubicBezTo>
                  <a:pt x="10092" y="20419"/>
                  <a:pt x="9935" y="20520"/>
                  <a:pt x="9935" y="20644"/>
                </a:cubicBezTo>
                <a:cubicBezTo>
                  <a:pt x="9935" y="20767"/>
                  <a:pt x="10092" y="20868"/>
                  <a:pt x="10284" y="20868"/>
                </a:cubicBezTo>
                <a:cubicBezTo>
                  <a:pt x="10476" y="20868"/>
                  <a:pt x="10630" y="20767"/>
                  <a:pt x="10630" y="20644"/>
                </a:cubicBezTo>
                <a:cubicBezTo>
                  <a:pt x="10630" y="20520"/>
                  <a:pt x="10476" y="20419"/>
                  <a:pt x="10284" y="20419"/>
                </a:cubicBezTo>
                <a:close/>
                <a:moveTo>
                  <a:pt x="14217" y="20552"/>
                </a:moveTo>
                <a:cubicBezTo>
                  <a:pt x="14025" y="20552"/>
                  <a:pt x="13867" y="20654"/>
                  <a:pt x="13867" y="20777"/>
                </a:cubicBezTo>
                <a:cubicBezTo>
                  <a:pt x="13867" y="20900"/>
                  <a:pt x="14025" y="21001"/>
                  <a:pt x="14217" y="21001"/>
                </a:cubicBezTo>
                <a:cubicBezTo>
                  <a:pt x="14409" y="21001"/>
                  <a:pt x="14563" y="20900"/>
                  <a:pt x="14563" y="20777"/>
                </a:cubicBezTo>
                <a:cubicBezTo>
                  <a:pt x="14563" y="20654"/>
                  <a:pt x="14409" y="20552"/>
                  <a:pt x="14217" y="20552"/>
                </a:cubicBezTo>
                <a:close/>
                <a:moveTo>
                  <a:pt x="11216" y="21151"/>
                </a:moveTo>
                <a:cubicBezTo>
                  <a:pt x="11024" y="21151"/>
                  <a:pt x="10866" y="21252"/>
                  <a:pt x="10866" y="21376"/>
                </a:cubicBezTo>
                <a:cubicBezTo>
                  <a:pt x="10866" y="21499"/>
                  <a:pt x="11024" y="21600"/>
                  <a:pt x="11216" y="21600"/>
                </a:cubicBezTo>
                <a:cubicBezTo>
                  <a:pt x="11408" y="21600"/>
                  <a:pt x="11562" y="21499"/>
                  <a:pt x="11562" y="21376"/>
                </a:cubicBezTo>
                <a:cubicBezTo>
                  <a:pt x="11562" y="21252"/>
                  <a:pt x="11408" y="21151"/>
                  <a:pt x="11216" y="21151"/>
                </a:cubicBezTo>
                <a:close/>
                <a:moveTo>
                  <a:pt x="12250" y="21151"/>
                </a:moveTo>
                <a:cubicBezTo>
                  <a:pt x="12059" y="21151"/>
                  <a:pt x="11901" y="21252"/>
                  <a:pt x="11901" y="21376"/>
                </a:cubicBezTo>
                <a:cubicBezTo>
                  <a:pt x="11901" y="21499"/>
                  <a:pt x="12059" y="21600"/>
                  <a:pt x="12250" y="21600"/>
                </a:cubicBezTo>
                <a:cubicBezTo>
                  <a:pt x="12443" y="21600"/>
                  <a:pt x="12596" y="21499"/>
                  <a:pt x="12596" y="21376"/>
                </a:cubicBezTo>
                <a:cubicBezTo>
                  <a:pt x="12596" y="21252"/>
                  <a:pt x="12443" y="21151"/>
                  <a:pt x="12250" y="21151"/>
                </a:cubicBezTo>
                <a:close/>
              </a:path>
            </a:pathLst>
          </a:custGeom>
          <a:solidFill>
            <a:schemeClr val="accent2">
              <a:lumMod val="60000"/>
              <a:lumOff val="40000"/>
              <a:alpha val="72000"/>
            </a:schemeClr>
          </a:solidFill>
          <a:ln>
            <a:noFill/>
          </a:ln>
        </p:spPr>
        <p:txBody>
          <a:bodyPr spcFirstLastPara="1" wrap="square" lIns="19050" tIns="19050" rIns="19050" bIns="1905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Montserrat"/>
              <a:ea typeface="Montserrat"/>
              <a:cs typeface="Montserrat"/>
              <a:sym typeface="Montserrat"/>
            </a:endParaRPr>
          </a:p>
        </p:txBody>
      </p:sp>
    </p:spTree>
    <p:extLst>
      <p:ext uri="{BB962C8B-B14F-4D97-AF65-F5344CB8AC3E}">
        <p14:creationId xmlns:p14="http://schemas.microsoft.com/office/powerpoint/2010/main" val="553124557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numero diapositiva 1">
            <a:extLst>
              <a:ext uri="{FF2B5EF4-FFF2-40B4-BE49-F238E27FC236}">
                <a16:creationId xmlns:a16="http://schemas.microsoft.com/office/drawing/2014/main" id="{827F67F7-5436-9EF8-FB83-26C55E6DE73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1E5AFFC4-60E6-4712-A3E8-3CAA70534424}" type="slidenum">
              <a:rPr lang="it-IT" altLang="it-IT" smtClean="0"/>
              <a:pPr>
                <a:defRPr/>
              </a:pPr>
              <a:t>8</a:t>
            </a:fld>
            <a:endParaRPr lang="it-IT" altLang="it-IT"/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8778DDB6-D5A0-2FE5-8A48-7135783C674A}"/>
              </a:ext>
            </a:extLst>
          </p:cNvPr>
          <p:cNvGrpSpPr/>
          <p:nvPr/>
        </p:nvGrpSpPr>
        <p:grpSpPr>
          <a:xfrm>
            <a:off x="2148286" y="401656"/>
            <a:ext cx="7028512" cy="6414216"/>
            <a:chOff x="5146009" y="401656"/>
            <a:chExt cx="7028512" cy="6414216"/>
          </a:xfrm>
          <a:solidFill>
            <a:schemeClr val="bg1">
              <a:lumMod val="75000"/>
            </a:schemeClr>
          </a:solidFill>
        </p:grpSpPr>
        <p:grpSp>
          <p:nvGrpSpPr>
            <p:cNvPr id="4" name="Other">
              <a:extLst>
                <a:ext uri="{FF2B5EF4-FFF2-40B4-BE49-F238E27FC236}">
                  <a16:creationId xmlns:a16="http://schemas.microsoft.com/office/drawing/2014/main" id="{140E8AC6-A5FB-85C5-732D-406D3770983A}"/>
                </a:ext>
              </a:extLst>
            </p:cNvPr>
            <p:cNvGrpSpPr/>
            <p:nvPr/>
          </p:nvGrpSpPr>
          <p:grpSpPr>
            <a:xfrm>
              <a:off x="9858944" y="5495533"/>
              <a:ext cx="2309596" cy="947374"/>
              <a:chOff x="10345738" y="5299075"/>
              <a:chExt cx="1838325" cy="754063"/>
            </a:xfrm>
            <a:grpFill/>
          </p:grpSpPr>
          <p:sp>
            <p:nvSpPr>
              <p:cNvPr id="52" name="Freeform 6">
                <a:extLst>
                  <a:ext uri="{FF2B5EF4-FFF2-40B4-BE49-F238E27FC236}">
                    <a16:creationId xmlns:a16="http://schemas.microsoft.com/office/drawing/2014/main" id="{C4D7A183-2986-4F39-FD04-9AB5EA29AEF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0345738" y="5446713"/>
                <a:ext cx="1423988" cy="606425"/>
              </a:xfrm>
              <a:custGeom>
                <a:avLst/>
                <a:gdLst>
                  <a:gd name="T0" fmla="*/ 47 w 374"/>
                  <a:gd name="T1" fmla="*/ 12 h 159"/>
                  <a:gd name="T2" fmla="*/ 62 w 374"/>
                  <a:gd name="T3" fmla="*/ 30 h 159"/>
                  <a:gd name="T4" fmla="*/ 44 w 374"/>
                  <a:gd name="T5" fmla="*/ 30 h 159"/>
                  <a:gd name="T6" fmla="*/ 32 w 374"/>
                  <a:gd name="T7" fmla="*/ 35 h 159"/>
                  <a:gd name="T8" fmla="*/ 10 w 374"/>
                  <a:gd name="T9" fmla="*/ 53 h 159"/>
                  <a:gd name="T10" fmla="*/ 21 w 374"/>
                  <a:gd name="T11" fmla="*/ 39 h 159"/>
                  <a:gd name="T12" fmla="*/ 10 w 374"/>
                  <a:gd name="T13" fmla="*/ 32 h 159"/>
                  <a:gd name="T14" fmla="*/ 16 w 374"/>
                  <a:gd name="T15" fmla="*/ 21 h 159"/>
                  <a:gd name="T16" fmla="*/ 12 w 374"/>
                  <a:gd name="T17" fmla="*/ 11 h 159"/>
                  <a:gd name="T18" fmla="*/ 29 w 374"/>
                  <a:gd name="T19" fmla="*/ 2 h 159"/>
                  <a:gd name="T20" fmla="*/ 36 w 374"/>
                  <a:gd name="T21" fmla="*/ 5 h 159"/>
                  <a:gd name="T22" fmla="*/ 366 w 374"/>
                  <a:gd name="T23" fmla="*/ 55 h 159"/>
                  <a:gd name="T24" fmla="*/ 352 w 374"/>
                  <a:gd name="T25" fmla="*/ 35 h 159"/>
                  <a:gd name="T26" fmla="*/ 341 w 374"/>
                  <a:gd name="T27" fmla="*/ 22 h 159"/>
                  <a:gd name="T28" fmla="*/ 331 w 374"/>
                  <a:gd name="T29" fmla="*/ 14 h 159"/>
                  <a:gd name="T30" fmla="*/ 310 w 374"/>
                  <a:gd name="T31" fmla="*/ 16 h 159"/>
                  <a:gd name="T32" fmla="*/ 274 w 374"/>
                  <a:gd name="T33" fmla="*/ 30 h 159"/>
                  <a:gd name="T34" fmla="*/ 256 w 374"/>
                  <a:gd name="T35" fmla="*/ 30 h 159"/>
                  <a:gd name="T36" fmla="*/ 241 w 374"/>
                  <a:gd name="T37" fmla="*/ 30 h 159"/>
                  <a:gd name="T38" fmla="*/ 223 w 374"/>
                  <a:gd name="T39" fmla="*/ 25 h 159"/>
                  <a:gd name="T40" fmla="*/ 205 w 374"/>
                  <a:gd name="T41" fmla="*/ 16 h 159"/>
                  <a:gd name="T42" fmla="*/ 185 w 374"/>
                  <a:gd name="T43" fmla="*/ 6 h 159"/>
                  <a:gd name="T44" fmla="*/ 160 w 374"/>
                  <a:gd name="T45" fmla="*/ 4 h 159"/>
                  <a:gd name="T46" fmla="*/ 117 w 374"/>
                  <a:gd name="T47" fmla="*/ 19 h 159"/>
                  <a:gd name="T48" fmla="*/ 97 w 374"/>
                  <a:gd name="T49" fmla="*/ 26 h 159"/>
                  <a:gd name="T50" fmla="*/ 68 w 374"/>
                  <a:gd name="T51" fmla="*/ 24 h 159"/>
                  <a:gd name="T52" fmla="*/ 78 w 374"/>
                  <a:gd name="T53" fmla="*/ 37 h 159"/>
                  <a:gd name="T54" fmla="*/ 67 w 374"/>
                  <a:gd name="T55" fmla="*/ 44 h 159"/>
                  <a:gd name="T56" fmla="*/ 42 w 374"/>
                  <a:gd name="T57" fmla="*/ 46 h 159"/>
                  <a:gd name="T58" fmla="*/ 18 w 374"/>
                  <a:gd name="T59" fmla="*/ 48 h 159"/>
                  <a:gd name="T60" fmla="*/ 9 w 374"/>
                  <a:gd name="T61" fmla="*/ 58 h 159"/>
                  <a:gd name="T62" fmla="*/ 20 w 374"/>
                  <a:gd name="T63" fmla="*/ 73 h 159"/>
                  <a:gd name="T64" fmla="*/ 25 w 374"/>
                  <a:gd name="T65" fmla="*/ 86 h 159"/>
                  <a:gd name="T66" fmla="*/ 21 w 374"/>
                  <a:gd name="T67" fmla="*/ 95 h 159"/>
                  <a:gd name="T68" fmla="*/ 15 w 374"/>
                  <a:gd name="T69" fmla="*/ 96 h 159"/>
                  <a:gd name="T70" fmla="*/ 24 w 374"/>
                  <a:gd name="T71" fmla="*/ 105 h 159"/>
                  <a:gd name="T72" fmla="*/ 28 w 374"/>
                  <a:gd name="T73" fmla="*/ 115 h 159"/>
                  <a:gd name="T74" fmla="*/ 34 w 374"/>
                  <a:gd name="T75" fmla="*/ 121 h 159"/>
                  <a:gd name="T76" fmla="*/ 50 w 374"/>
                  <a:gd name="T77" fmla="*/ 130 h 159"/>
                  <a:gd name="T78" fmla="*/ 51 w 374"/>
                  <a:gd name="T79" fmla="*/ 135 h 159"/>
                  <a:gd name="T80" fmla="*/ 66 w 374"/>
                  <a:gd name="T81" fmla="*/ 141 h 159"/>
                  <a:gd name="T82" fmla="*/ 90 w 374"/>
                  <a:gd name="T83" fmla="*/ 147 h 159"/>
                  <a:gd name="T84" fmla="*/ 101 w 374"/>
                  <a:gd name="T85" fmla="*/ 133 h 159"/>
                  <a:gd name="T86" fmla="*/ 146 w 374"/>
                  <a:gd name="T87" fmla="*/ 150 h 159"/>
                  <a:gd name="T88" fmla="*/ 163 w 374"/>
                  <a:gd name="T89" fmla="*/ 144 h 159"/>
                  <a:gd name="T90" fmla="*/ 191 w 374"/>
                  <a:gd name="T91" fmla="*/ 140 h 159"/>
                  <a:gd name="T92" fmla="*/ 205 w 374"/>
                  <a:gd name="T93" fmla="*/ 135 h 159"/>
                  <a:gd name="T94" fmla="*/ 201 w 374"/>
                  <a:gd name="T95" fmla="*/ 157 h 159"/>
                  <a:gd name="T96" fmla="*/ 213 w 374"/>
                  <a:gd name="T97" fmla="*/ 149 h 159"/>
                  <a:gd name="T98" fmla="*/ 220 w 374"/>
                  <a:gd name="T99" fmla="*/ 138 h 159"/>
                  <a:gd name="T100" fmla="*/ 247 w 374"/>
                  <a:gd name="T101" fmla="*/ 133 h 159"/>
                  <a:gd name="T102" fmla="*/ 292 w 374"/>
                  <a:gd name="T103" fmla="*/ 127 h 159"/>
                  <a:gd name="T104" fmla="*/ 325 w 374"/>
                  <a:gd name="T105" fmla="*/ 124 h 159"/>
                  <a:gd name="T106" fmla="*/ 348 w 374"/>
                  <a:gd name="T107" fmla="*/ 124 h 159"/>
                  <a:gd name="T108" fmla="*/ 362 w 374"/>
                  <a:gd name="T109" fmla="*/ 130 h 159"/>
                  <a:gd name="T110" fmla="*/ 373 w 374"/>
                  <a:gd name="T111" fmla="*/ 123 h 159"/>
                  <a:gd name="T112" fmla="*/ 369 w 374"/>
                  <a:gd name="T113" fmla="*/ 112 h 159"/>
                  <a:gd name="T114" fmla="*/ 366 w 374"/>
                  <a:gd name="T115" fmla="*/ 99 h 159"/>
                  <a:gd name="T116" fmla="*/ 360 w 374"/>
                  <a:gd name="T117" fmla="*/ 76 h 159"/>
                  <a:gd name="T118" fmla="*/ 373 w 374"/>
                  <a:gd name="T119" fmla="*/ 63 h 159"/>
                  <a:gd name="T120" fmla="*/ 0 w 374"/>
                  <a:gd name="T121" fmla="*/ 51 h 159"/>
                  <a:gd name="T122" fmla="*/ 3 w 374"/>
                  <a:gd name="T123" fmla="*/ 49 h 159"/>
                  <a:gd name="T124" fmla="*/ 34 w 374"/>
                  <a:gd name="T125" fmla="*/ 136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374" h="159">
                    <a:moveTo>
                      <a:pt x="42" y="4"/>
                    </a:moveTo>
                    <a:cubicBezTo>
                      <a:pt x="43" y="3"/>
                      <a:pt x="44" y="3"/>
                      <a:pt x="45" y="3"/>
                    </a:cubicBezTo>
                    <a:cubicBezTo>
                      <a:pt x="46" y="5"/>
                      <a:pt x="45" y="5"/>
                      <a:pt x="45" y="7"/>
                    </a:cubicBezTo>
                    <a:cubicBezTo>
                      <a:pt x="45" y="9"/>
                      <a:pt x="46" y="11"/>
                      <a:pt x="47" y="12"/>
                    </a:cubicBezTo>
                    <a:cubicBezTo>
                      <a:pt x="49" y="16"/>
                      <a:pt x="53" y="18"/>
                      <a:pt x="58" y="20"/>
                    </a:cubicBezTo>
                    <a:cubicBezTo>
                      <a:pt x="60" y="21"/>
                      <a:pt x="62" y="22"/>
                      <a:pt x="64" y="23"/>
                    </a:cubicBezTo>
                    <a:cubicBezTo>
                      <a:pt x="67" y="23"/>
                      <a:pt x="66" y="24"/>
                      <a:pt x="65" y="26"/>
                    </a:cubicBezTo>
                    <a:cubicBezTo>
                      <a:pt x="64" y="28"/>
                      <a:pt x="64" y="30"/>
                      <a:pt x="62" y="30"/>
                    </a:cubicBezTo>
                    <a:cubicBezTo>
                      <a:pt x="60" y="30"/>
                      <a:pt x="58" y="29"/>
                      <a:pt x="56" y="28"/>
                    </a:cubicBezTo>
                    <a:cubicBezTo>
                      <a:pt x="56" y="30"/>
                      <a:pt x="53" y="28"/>
                      <a:pt x="53" y="28"/>
                    </a:cubicBezTo>
                    <a:cubicBezTo>
                      <a:pt x="51" y="28"/>
                      <a:pt x="48" y="27"/>
                      <a:pt x="46" y="28"/>
                    </a:cubicBezTo>
                    <a:cubicBezTo>
                      <a:pt x="45" y="28"/>
                      <a:pt x="45" y="29"/>
                      <a:pt x="44" y="30"/>
                    </a:cubicBezTo>
                    <a:cubicBezTo>
                      <a:pt x="43" y="30"/>
                      <a:pt x="42" y="30"/>
                      <a:pt x="41" y="30"/>
                    </a:cubicBezTo>
                    <a:cubicBezTo>
                      <a:pt x="39" y="29"/>
                      <a:pt x="37" y="29"/>
                      <a:pt x="35" y="30"/>
                    </a:cubicBezTo>
                    <a:cubicBezTo>
                      <a:pt x="35" y="31"/>
                      <a:pt x="35" y="32"/>
                      <a:pt x="34" y="33"/>
                    </a:cubicBezTo>
                    <a:cubicBezTo>
                      <a:pt x="33" y="34"/>
                      <a:pt x="32" y="35"/>
                      <a:pt x="32" y="35"/>
                    </a:cubicBezTo>
                    <a:cubicBezTo>
                      <a:pt x="29" y="37"/>
                      <a:pt x="28" y="39"/>
                      <a:pt x="25" y="40"/>
                    </a:cubicBezTo>
                    <a:cubicBezTo>
                      <a:pt x="23" y="41"/>
                      <a:pt x="21" y="42"/>
                      <a:pt x="19" y="43"/>
                    </a:cubicBezTo>
                    <a:cubicBezTo>
                      <a:pt x="17" y="45"/>
                      <a:pt x="16" y="47"/>
                      <a:pt x="14" y="48"/>
                    </a:cubicBezTo>
                    <a:cubicBezTo>
                      <a:pt x="13" y="50"/>
                      <a:pt x="11" y="53"/>
                      <a:pt x="10" y="53"/>
                    </a:cubicBezTo>
                    <a:cubicBezTo>
                      <a:pt x="7" y="53"/>
                      <a:pt x="9" y="51"/>
                      <a:pt x="10" y="50"/>
                    </a:cubicBezTo>
                    <a:cubicBezTo>
                      <a:pt x="11" y="49"/>
                      <a:pt x="10" y="47"/>
                      <a:pt x="12" y="46"/>
                    </a:cubicBezTo>
                    <a:cubicBezTo>
                      <a:pt x="13" y="44"/>
                      <a:pt x="16" y="43"/>
                      <a:pt x="18" y="42"/>
                    </a:cubicBezTo>
                    <a:cubicBezTo>
                      <a:pt x="19" y="42"/>
                      <a:pt x="22" y="40"/>
                      <a:pt x="21" y="39"/>
                    </a:cubicBezTo>
                    <a:cubicBezTo>
                      <a:pt x="20" y="37"/>
                      <a:pt x="18" y="39"/>
                      <a:pt x="17" y="39"/>
                    </a:cubicBezTo>
                    <a:cubicBezTo>
                      <a:pt x="15" y="40"/>
                      <a:pt x="13" y="40"/>
                      <a:pt x="11" y="40"/>
                    </a:cubicBezTo>
                    <a:cubicBezTo>
                      <a:pt x="8" y="40"/>
                      <a:pt x="8" y="39"/>
                      <a:pt x="7" y="36"/>
                    </a:cubicBezTo>
                    <a:cubicBezTo>
                      <a:pt x="9" y="35"/>
                      <a:pt x="9" y="34"/>
                      <a:pt x="10" y="32"/>
                    </a:cubicBezTo>
                    <a:cubicBezTo>
                      <a:pt x="12" y="31"/>
                      <a:pt x="13" y="31"/>
                      <a:pt x="13" y="28"/>
                    </a:cubicBezTo>
                    <a:cubicBezTo>
                      <a:pt x="13" y="27"/>
                      <a:pt x="12" y="25"/>
                      <a:pt x="12" y="24"/>
                    </a:cubicBezTo>
                    <a:cubicBezTo>
                      <a:pt x="13" y="22"/>
                      <a:pt x="14" y="23"/>
                      <a:pt x="15" y="22"/>
                    </a:cubicBezTo>
                    <a:cubicBezTo>
                      <a:pt x="16" y="22"/>
                      <a:pt x="16" y="21"/>
                      <a:pt x="16" y="21"/>
                    </a:cubicBezTo>
                    <a:cubicBezTo>
                      <a:pt x="17" y="21"/>
                      <a:pt x="18" y="21"/>
                      <a:pt x="18" y="21"/>
                    </a:cubicBezTo>
                    <a:cubicBezTo>
                      <a:pt x="19" y="20"/>
                      <a:pt x="18" y="19"/>
                      <a:pt x="18" y="17"/>
                    </a:cubicBezTo>
                    <a:cubicBezTo>
                      <a:pt x="18" y="15"/>
                      <a:pt x="18" y="15"/>
                      <a:pt x="17" y="13"/>
                    </a:cubicBezTo>
                    <a:cubicBezTo>
                      <a:pt x="15" y="12"/>
                      <a:pt x="14" y="11"/>
                      <a:pt x="12" y="11"/>
                    </a:cubicBezTo>
                    <a:cubicBezTo>
                      <a:pt x="12" y="8"/>
                      <a:pt x="14" y="9"/>
                      <a:pt x="15" y="8"/>
                    </a:cubicBezTo>
                    <a:cubicBezTo>
                      <a:pt x="17" y="8"/>
                      <a:pt x="17" y="7"/>
                      <a:pt x="18" y="6"/>
                    </a:cubicBezTo>
                    <a:cubicBezTo>
                      <a:pt x="20" y="2"/>
                      <a:pt x="26" y="6"/>
                      <a:pt x="27" y="1"/>
                    </a:cubicBezTo>
                    <a:cubicBezTo>
                      <a:pt x="28" y="1"/>
                      <a:pt x="28" y="2"/>
                      <a:pt x="29" y="2"/>
                    </a:cubicBezTo>
                    <a:cubicBezTo>
                      <a:pt x="30" y="2"/>
                      <a:pt x="30" y="1"/>
                      <a:pt x="31" y="1"/>
                    </a:cubicBezTo>
                    <a:cubicBezTo>
                      <a:pt x="32" y="1"/>
                      <a:pt x="31" y="1"/>
                      <a:pt x="32" y="2"/>
                    </a:cubicBezTo>
                    <a:cubicBezTo>
                      <a:pt x="33" y="2"/>
                      <a:pt x="34" y="3"/>
                      <a:pt x="34" y="4"/>
                    </a:cubicBezTo>
                    <a:cubicBezTo>
                      <a:pt x="35" y="4"/>
                      <a:pt x="35" y="5"/>
                      <a:pt x="36" y="5"/>
                    </a:cubicBezTo>
                    <a:cubicBezTo>
                      <a:pt x="37" y="6"/>
                      <a:pt x="37" y="5"/>
                      <a:pt x="38" y="5"/>
                    </a:cubicBezTo>
                    <a:cubicBezTo>
                      <a:pt x="40" y="4"/>
                      <a:pt x="41" y="5"/>
                      <a:pt x="42" y="4"/>
                    </a:cubicBezTo>
                    <a:close/>
                    <a:moveTo>
                      <a:pt x="371" y="59"/>
                    </a:moveTo>
                    <a:cubicBezTo>
                      <a:pt x="369" y="58"/>
                      <a:pt x="368" y="56"/>
                      <a:pt x="366" y="55"/>
                    </a:cubicBezTo>
                    <a:cubicBezTo>
                      <a:pt x="364" y="54"/>
                      <a:pt x="362" y="55"/>
                      <a:pt x="360" y="55"/>
                    </a:cubicBezTo>
                    <a:cubicBezTo>
                      <a:pt x="354" y="55"/>
                      <a:pt x="354" y="52"/>
                      <a:pt x="351" y="48"/>
                    </a:cubicBezTo>
                    <a:cubicBezTo>
                      <a:pt x="350" y="46"/>
                      <a:pt x="349" y="44"/>
                      <a:pt x="350" y="41"/>
                    </a:cubicBezTo>
                    <a:cubicBezTo>
                      <a:pt x="351" y="39"/>
                      <a:pt x="352" y="37"/>
                      <a:pt x="352" y="35"/>
                    </a:cubicBezTo>
                    <a:cubicBezTo>
                      <a:pt x="352" y="32"/>
                      <a:pt x="350" y="31"/>
                      <a:pt x="349" y="30"/>
                    </a:cubicBezTo>
                    <a:cubicBezTo>
                      <a:pt x="348" y="28"/>
                      <a:pt x="348" y="26"/>
                      <a:pt x="347" y="25"/>
                    </a:cubicBezTo>
                    <a:cubicBezTo>
                      <a:pt x="345" y="24"/>
                      <a:pt x="343" y="25"/>
                      <a:pt x="342" y="23"/>
                    </a:cubicBezTo>
                    <a:cubicBezTo>
                      <a:pt x="341" y="23"/>
                      <a:pt x="342" y="22"/>
                      <a:pt x="341" y="22"/>
                    </a:cubicBezTo>
                    <a:cubicBezTo>
                      <a:pt x="341" y="21"/>
                      <a:pt x="340" y="20"/>
                      <a:pt x="339" y="19"/>
                    </a:cubicBezTo>
                    <a:cubicBezTo>
                      <a:pt x="338" y="18"/>
                      <a:pt x="335" y="18"/>
                      <a:pt x="335" y="16"/>
                    </a:cubicBezTo>
                    <a:cubicBezTo>
                      <a:pt x="334" y="16"/>
                      <a:pt x="335" y="15"/>
                      <a:pt x="335" y="15"/>
                    </a:cubicBezTo>
                    <a:cubicBezTo>
                      <a:pt x="334" y="14"/>
                      <a:pt x="332" y="14"/>
                      <a:pt x="331" y="14"/>
                    </a:cubicBezTo>
                    <a:cubicBezTo>
                      <a:pt x="330" y="15"/>
                      <a:pt x="330" y="16"/>
                      <a:pt x="328" y="17"/>
                    </a:cubicBezTo>
                    <a:cubicBezTo>
                      <a:pt x="326" y="19"/>
                      <a:pt x="325" y="17"/>
                      <a:pt x="323" y="17"/>
                    </a:cubicBezTo>
                    <a:cubicBezTo>
                      <a:pt x="321" y="16"/>
                      <a:pt x="319" y="17"/>
                      <a:pt x="317" y="17"/>
                    </a:cubicBezTo>
                    <a:cubicBezTo>
                      <a:pt x="314" y="19"/>
                      <a:pt x="312" y="18"/>
                      <a:pt x="310" y="16"/>
                    </a:cubicBezTo>
                    <a:cubicBezTo>
                      <a:pt x="307" y="21"/>
                      <a:pt x="300" y="24"/>
                      <a:pt x="295" y="26"/>
                    </a:cubicBezTo>
                    <a:cubicBezTo>
                      <a:pt x="292" y="27"/>
                      <a:pt x="289" y="29"/>
                      <a:pt x="287" y="31"/>
                    </a:cubicBezTo>
                    <a:cubicBezTo>
                      <a:pt x="284" y="32"/>
                      <a:pt x="281" y="31"/>
                      <a:pt x="278" y="30"/>
                    </a:cubicBezTo>
                    <a:cubicBezTo>
                      <a:pt x="277" y="30"/>
                      <a:pt x="275" y="30"/>
                      <a:pt x="274" y="30"/>
                    </a:cubicBezTo>
                    <a:cubicBezTo>
                      <a:pt x="274" y="29"/>
                      <a:pt x="273" y="28"/>
                      <a:pt x="272" y="28"/>
                    </a:cubicBezTo>
                    <a:cubicBezTo>
                      <a:pt x="270" y="26"/>
                      <a:pt x="268" y="28"/>
                      <a:pt x="265" y="28"/>
                    </a:cubicBezTo>
                    <a:cubicBezTo>
                      <a:pt x="264" y="28"/>
                      <a:pt x="262" y="28"/>
                      <a:pt x="261" y="28"/>
                    </a:cubicBezTo>
                    <a:cubicBezTo>
                      <a:pt x="259" y="29"/>
                      <a:pt x="258" y="30"/>
                      <a:pt x="256" y="30"/>
                    </a:cubicBezTo>
                    <a:cubicBezTo>
                      <a:pt x="255" y="30"/>
                      <a:pt x="254" y="30"/>
                      <a:pt x="253" y="30"/>
                    </a:cubicBezTo>
                    <a:cubicBezTo>
                      <a:pt x="251" y="30"/>
                      <a:pt x="250" y="31"/>
                      <a:pt x="249" y="31"/>
                    </a:cubicBezTo>
                    <a:cubicBezTo>
                      <a:pt x="248" y="32"/>
                      <a:pt x="248" y="32"/>
                      <a:pt x="248" y="32"/>
                    </a:cubicBezTo>
                    <a:cubicBezTo>
                      <a:pt x="245" y="32"/>
                      <a:pt x="243" y="31"/>
                      <a:pt x="241" y="30"/>
                    </a:cubicBezTo>
                    <a:cubicBezTo>
                      <a:pt x="239" y="29"/>
                      <a:pt x="238" y="28"/>
                      <a:pt x="236" y="27"/>
                    </a:cubicBezTo>
                    <a:cubicBezTo>
                      <a:pt x="234" y="26"/>
                      <a:pt x="234" y="28"/>
                      <a:pt x="232" y="28"/>
                    </a:cubicBezTo>
                    <a:cubicBezTo>
                      <a:pt x="230" y="28"/>
                      <a:pt x="229" y="26"/>
                      <a:pt x="227" y="26"/>
                    </a:cubicBezTo>
                    <a:cubicBezTo>
                      <a:pt x="224" y="26"/>
                      <a:pt x="225" y="27"/>
                      <a:pt x="223" y="25"/>
                    </a:cubicBezTo>
                    <a:cubicBezTo>
                      <a:pt x="222" y="23"/>
                      <a:pt x="221" y="22"/>
                      <a:pt x="219" y="21"/>
                    </a:cubicBezTo>
                    <a:cubicBezTo>
                      <a:pt x="218" y="20"/>
                      <a:pt x="215" y="19"/>
                      <a:pt x="213" y="21"/>
                    </a:cubicBezTo>
                    <a:cubicBezTo>
                      <a:pt x="212" y="22"/>
                      <a:pt x="213" y="23"/>
                      <a:pt x="211" y="24"/>
                    </a:cubicBezTo>
                    <a:cubicBezTo>
                      <a:pt x="208" y="24"/>
                      <a:pt x="205" y="18"/>
                      <a:pt x="205" y="16"/>
                    </a:cubicBezTo>
                    <a:cubicBezTo>
                      <a:pt x="203" y="13"/>
                      <a:pt x="204" y="10"/>
                      <a:pt x="199" y="12"/>
                    </a:cubicBezTo>
                    <a:cubicBezTo>
                      <a:pt x="197" y="12"/>
                      <a:pt x="196" y="13"/>
                      <a:pt x="194" y="13"/>
                    </a:cubicBezTo>
                    <a:cubicBezTo>
                      <a:pt x="191" y="13"/>
                      <a:pt x="190" y="11"/>
                      <a:pt x="189" y="10"/>
                    </a:cubicBezTo>
                    <a:cubicBezTo>
                      <a:pt x="187" y="9"/>
                      <a:pt x="185" y="8"/>
                      <a:pt x="185" y="6"/>
                    </a:cubicBezTo>
                    <a:cubicBezTo>
                      <a:pt x="185" y="5"/>
                      <a:pt x="186" y="4"/>
                      <a:pt x="186" y="2"/>
                    </a:cubicBezTo>
                    <a:cubicBezTo>
                      <a:pt x="184" y="2"/>
                      <a:pt x="184" y="0"/>
                      <a:pt x="182" y="1"/>
                    </a:cubicBezTo>
                    <a:cubicBezTo>
                      <a:pt x="180" y="3"/>
                      <a:pt x="179" y="4"/>
                      <a:pt x="177" y="4"/>
                    </a:cubicBezTo>
                    <a:cubicBezTo>
                      <a:pt x="172" y="5"/>
                      <a:pt x="166" y="4"/>
                      <a:pt x="160" y="4"/>
                    </a:cubicBezTo>
                    <a:cubicBezTo>
                      <a:pt x="158" y="4"/>
                      <a:pt x="155" y="3"/>
                      <a:pt x="152" y="3"/>
                    </a:cubicBezTo>
                    <a:cubicBezTo>
                      <a:pt x="150" y="3"/>
                      <a:pt x="147" y="5"/>
                      <a:pt x="144" y="6"/>
                    </a:cubicBezTo>
                    <a:cubicBezTo>
                      <a:pt x="139" y="7"/>
                      <a:pt x="134" y="8"/>
                      <a:pt x="130" y="11"/>
                    </a:cubicBezTo>
                    <a:cubicBezTo>
                      <a:pt x="125" y="13"/>
                      <a:pt x="122" y="18"/>
                      <a:pt x="117" y="19"/>
                    </a:cubicBezTo>
                    <a:cubicBezTo>
                      <a:pt x="116" y="20"/>
                      <a:pt x="113" y="20"/>
                      <a:pt x="112" y="22"/>
                    </a:cubicBezTo>
                    <a:cubicBezTo>
                      <a:pt x="111" y="24"/>
                      <a:pt x="111" y="26"/>
                      <a:pt x="109" y="26"/>
                    </a:cubicBezTo>
                    <a:cubicBezTo>
                      <a:pt x="107" y="27"/>
                      <a:pt x="105" y="27"/>
                      <a:pt x="103" y="27"/>
                    </a:cubicBezTo>
                    <a:cubicBezTo>
                      <a:pt x="100" y="27"/>
                      <a:pt x="99" y="26"/>
                      <a:pt x="97" y="26"/>
                    </a:cubicBezTo>
                    <a:cubicBezTo>
                      <a:pt x="95" y="25"/>
                      <a:pt x="93" y="25"/>
                      <a:pt x="91" y="25"/>
                    </a:cubicBezTo>
                    <a:cubicBezTo>
                      <a:pt x="88" y="25"/>
                      <a:pt x="86" y="25"/>
                      <a:pt x="83" y="25"/>
                    </a:cubicBezTo>
                    <a:cubicBezTo>
                      <a:pt x="81" y="25"/>
                      <a:pt x="78" y="25"/>
                      <a:pt x="75" y="24"/>
                    </a:cubicBezTo>
                    <a:cubicBezTo>
                      <a:pt x="73" y="24"/>
                      <a:pt x="70" y="22"/>
                      <a:pt x="68" y="24"/>
                    </a:cubicBezTo>
                    <a:cubicBezTo>
                      <a:pt x="67" y="24"/>
                      <a:pt x="65" y="27"/>
                      <a:pt x="65" y="28"/>
                    </a:cubicBezTo>
                    <a:cubicBezTo>
                      <a:pt x="66" y="30"/>
                      <a:pt x="68" y="31"/>
                      <a:pt x="70" y="33"/>
                    </a:cubicBezTo>
                    <a:cubicBezTo>
                      <a:pt x="74" y="35"/>
                      <a:pt x="78" y="35"/>
                      <a:pt x="83" y="36"/>
                    </a:cubicBezTo>
                    <a:cubicBezTo>
                      <a:pt x="81" y="37"/>
                      <a:pt x="80" y="37"/>
                      <a:pt x="78" y="37"/>
                    </a:cubicBezTo>
                    <a:cubicBezTo>
                      <a:pt x="77" y="37"/>
                      <a:pt x="75" y="37"/>
                      <a:pt x="73" y="37"/>
                    </a:cubicBezTo>
                    <a:cubicBezTo>
                      <a:pt x="70" y="38"/>
                      <a:pt x="68" y="38"/>
                      <a:pt x="65" y="39"/>
                    </a:cubicBezTo>
                    <a:cubicBezTo>
                      <a:pt x="64" y="39"/>
                      <a:pt x="61" y="40"/>
                      <a:pt x="62" y="42"/>
                    </a:cubicBezTo>
                    <a:cubicBezTo>
                      <a:pt x="62" y="44"/>
                      <a:pt x="66" y="43"/>
                      <a:pt x="67" y="44"/>
                    </a:cubicBezTo>
                    <a:cubicBezTo>
                      <a:pt x="67" y="45"/>
                      <a:pt x="67" y="46"/>
                      <a:pt x="65" y="46"/>
                    </a:cubicBezTo>
                    <a:cubicBezTo>
                      <a:pt x="64" y="46"/>
                      <a:pt x="63" y="45"/>
                      <a:pt x="62" y="45"/>
                    </a:cubicBezTo>
                    <a:cubicBezTo>
                      <a:pt x="61" y="45"/>
                      <a:pt x="56" y="46"/>
                      <a:pt x="56" y="45"/>
                    </a:cubicBezTo>
                    <a:cubicBezTo>
                      <a:pt x="51" y="45"/>
                      <a:pt x="46" y="46"/>
                      <a:pt x="42" y="46"/>
                    </a:cubicBezTo>
                    <a:cubicBezTo>
                      <a:pt x="39" y="46"/>
                      <a:pt x="33" y="47"/>
                      <a:pt x="32" y="44"/>
                    </a:cubicBezTo>
                    <a:cubicBezTo>
                      <a:pt x="30" y="43"/>
                      <a:pt x="28" y="44"/>
                      <a:pt x="26" y="45"/>
                    </a:cubicBezTo>
                    <a:cubicBezTo>
                      <a:pt x="25" y="45"/>
                      <a:pt x="24" y="44"/>
                      <a:pt x="22" y="45"/>
                    </a:cubicBezTo>
                    <a:cubicBezTo>
                      <a:pt x="20" y="45"/>
                      <a:pt x="19" y="47"/>
                      <a:pt x="18" y="48"/>
                    </a:cubicBezTo>
                    <a:cubicBezTo>
                      <a:pt x="17" y="49"/>
                      <a:pt x="15" y="50"/>
                      <a:pt x="14" y="51"/>
                    </a:cubicBezTo>
                    <a:cubicBezTo>
                      <a:pt x="14" y="52"/>
                      <a:pt x="15" y="52"/>
                      <a:pt x="14" y="53"/>
                    </a:cubicBezTo>
                    <a:cubicBezTo>
                      <a:pt x="14" y="54"/>
                      <a:pt x="13" y="54"/>
                      <a:pt x="12" y="55"/>
                    </a:cubicBezTo>
                    <a:cubicBezTo>
                      <a:pt x="11" y="55"/>
                      <a:pt x="9" y="56"/>
                      <a:pt x="9" y="58"/>
                    </a:cubicBezTo>
                    <a:cubicBezTo>
                      <a:pt x="8" y="60"/>
                      <a:pt x="10" y="61"/>
                      <a:pt x="9" y="63"/>
                    </a:cubicBezTo>
                    <a:cubicBezTo>
                      <a:pt x="9" y="65"/>
                      <a:pt x="8" y="66"/>
                      <a:pt x="8" y="67"/>
                    </a:cubicBezTo>
                    <a:cubicBezTo>
                      <a:pt x="7" y="72"/>
                      <a:pt x="22" y="65"/>
                      <a:pt x="23" y="67"/>
                    </a:cubicBezTo>
                    <a:cubicBezTo>
                      <a:pt x="26" y="68"/>
                      <a:pt x="21" y="72"/>
                      <a:pt x="20" y="73"/>
                    </a:cubicBezTo>
                    <a:cubicBezTo>
                      <a:pt x="17" y="77"/>
                      <a:pt x="23" y="76"/>
                      <a:pt x="23" y="78"/>
                    </a:cubicBezTo>
                    <a:cubicBezTo>
                      <a:pt x="22" y="79"/>
                      <a:pt x="22" y="81"/>
                      <a:pt x="23" y="82"/>
                    </a:cubicBezTo>
                    <a:cubicBezTo>
                      <a:pt x="24" y="83"/>
                      <a:pt x="26" y="82"/>
                      <a:pt x="27" y="83"/>
                    </a:cubicBezTo>
                    <a:cubicBezTo>
                      <a:pt x="27" y="84"/>
                      <a:pt x="25" y="85"/>
                      <a:pt x="25" y="86"/>
                    </a:cubicBezTo>
                    <a:cubicBezTo>
                      <a:pt x="24" y="87"/>
                      <a:pt x="22" y="87"/>
                      <a:pt x="21" y="88"/>
                    </a:cubicBezTo>
                    <a:cubicBezTo>
                      <a:pt x="21" y="90"/>
                      <a:pt x="24" y="93"/>
                      <a:pt x="25" y="93"/>
                    </a:cubicBezTo>
                    <a:cubicBezTo>
                      <a:pt x="27" y="94"/>
                      <a:pt x="31" y="95"/>
                      <a:pt x="27" y="96"/>
                    </a:cubicBezTo>
                    <a:cubicBezTo>
                      <a:pt x="25" y="96"/>
                      <a:pt x="21" y="98"/>
                      <a:pt x="21" y="95"/>
                    </a:cubicBezTo>
                    <a:cubicBezTo>
                      <a:pt x="19" y="94"/>
                      <a:pt x="20" y="97"/>
                      <a:pt x="19" y="97"/>
                    </a:cubicBezTo>
                    <a:cubicBezTo>
                      <a:pt x="18" y="95"/>
                      <a:pt x="18" y="93"/>
                      <a:pt x="17" y="91"/>
                    </a:cubicBezTo>
                    <a:cubicBezTo>
                      <a:pt x="17" y="90"/>
                      <a:pt x="17" y="88"/>
                      <a:pt x="15" y="88"/>
                    </a:cubicBezTo>
                    <a:cubicBezTo>
                      <a:pt x="10" y="89"/>
                      <a:pt x="17" y="94"/>
                      <a:pt x="15" y="96"/>
                    </a:cubicBezTo>
                    <a:cubicBezTo>
                      <a:pt x="14" y="97"/>
                      <a:pt x="11" y="97"/>
                      <a:pt x="12" y="100"/>
                    </a:cubicBezTo>
                    <a:cubicBezTo>
                      <a:pt x="12" y="100"/>
                      <a:pt x="15" y="102"/>
                      <a:pt x="16" y="102"/>
                    </a:cubicBezTo>
                    <a:cubicBezTo>
                      <a:pt x="18" y="102"/>
                      <a:pt x="19" y="101"/>
                      <a:pt x="21" y="101"/>
                    </a:cubicBezTo>
                    <a:cubicBezTo>
                      <a:pt x="22" y="101"/>
                      <a:pt x="24" y="103"/>
                      <a:pt x="24" y="105"/>
                    </a:cubicBezTo>
                    <a:cubicBezTo>
                      <a:pt x="26" y="106"/>
                      <a:pt x="30" y="105"/>
                      <a:pt x="31" y="107"/>
                    </a:cubicBezTo>
                    <a:cubicBezTo>
                      <a:pt x="32" y="109"/>
                      <a:pt x="31" y="111"/>
                      <a:pt x="30" y="112"/>
                    </a:cubicBezTo>
                    <a:cubicBezTo>
                      <a:pt x="30" y="113"/>
                      <a:pt x="28" y="113"/>
                      <a:pt x="28" y="113"/>
                    </a:cubicBezTo>
                    <a:cubicBezTo>
                      <a:pt x="27" y="114"/>
                      <a:pt x="28" y="114"/>
                      <a:pt x="28" y="115"/>
                    </a:cubicBezTo>
                    <a:cubicBezTo>
                      <a:pt x="29" y="115"/>
                      <a:pt x="29" y="115"/>
                      <a:pt x="29" y="116"/>
                    </a:cubicBezTo>
                    <a:cubicBezTo>
                      <a:pt x="30" y="116"/>
                      <a:pt x="30" y="117"/>
                      <a:pt x="30" y="117"/>
                    </a:cubicBezTo>
                    <a:cubicBezTo>
                      <a:pt x="30" y="118"/>
                      <a:pt x="30" y="120"/>
                      <a:pt x="31" y="121"/>
                    </a:cubicBezTo>
                    <a:cubicBezTo>
                      <a:pt x="32" y="121"/>
                      <a:pt x="33" y="121"/>
                      <a:pt x="34" y="121"/>
                    </a:cubicBezTo>
                    <a:cubicBezTo>
                      <a:pt x="33" y="124"/>
                      <a:pt x="39" y="124"/>
                      <a:pt x="36" y="127"/>
                    </a:cubicBezTo>
                    <a:cubicBezTo>
                      <a:pt x="35" y="128"/>
                      <a:pt x="30" y="125"/>
                      <a:pt x="31" y="129"/>
                    </a:cubicBezTo>
                    <a:cubicBezTo>
                      <a:pt x="31" y="131"/>
                      <a:pt x="35" y="130"/>
                      <a:pt x="37" y="130"/>
                    </a:cubicBezTo>
                    <a:cubicBezTo>
                      <a:pt x="41" y="130"/>
                      <a:pt x="46" y="129"/>
                      <a:pt x="50" y="130"/>
                    </a:cubicBezTo>
                    <a:cubicBezTo>
                      <a:pt x="50" y="132"/>
                      <a:pt x="47" y="131"/>
                      <a:pt x="46" y="133"/>
                    </a:cubicBezTo>
                    <a:cubicBezTo>
                      <a:pt x="45" y="134"/>
                      <a:pt x="45" y="134"/>
                      <a:pt x="46" y="135"/>
                    </a:cubicBezTo>
                    <a:cubicBezTo>
                      <a:pt x="46" y="137"/>
                      <a:pt x="45" y="138"/>
                      <a:pt x="45" y="140"/>
                    </a:cubicBezTo>
                    <a:cubicBezTo>
                      <a:pt x="47" y="138"/>
                      <a:pt x="50" y="136"/>
                      <a:pt x="51" y="135"/>
                    </a:cubicBezTo>
                    <a:cubicBezTo>
                      <a:pt x="53" y="134"/>
                      <a:pt x="54" y="134"/>
                      <a:pt x="55" y="135"/>
                    </a:cubicBezTo>
                    <a:cubicBezTo>
                      <a:pt x="56" y="136"/>
                      <a:pt x="60" y="140"/>
                      <a:pt x="60" y="137"/>
                    </a:cubicBezTo>
                    <a:cubicBezTo>
                      <a:pt x="62" y="137"/>
                      <a:pt x="64" y="137"/>
                      <a:pt x="65" y="138"/>
                    </a:cubicBezTo>
                    <a:cubicBezTo>
                      <a:pt x="66" y="139"/>
                      <a:pt x="65" y="140"/>
                      <a:pt x="66" y="141"/>
                    </a:cubicBezTo>
                    <a:cubicBezTo>
                      <a:pt x="66" y="142"/>
                      <a:pt x="67" y="144"/>
                      <a:pt x="68" y="145"/>
                    </a:cubicBezTo>
                    <a:cubicBezTo>
                      <a:pt x="70" y="148"/>
                      <a:pt x="75" y="150"/>
                      <a:pt x="80" y="149"/>
                    </a:cubicBezTo>
                    <a:cubicBezTo>
                      <a:pt x="82" y="149"/>
                      <a:pt x="84" y="148"/>
                      <a:pt x="87" y="147"/>
                    </a:cubicBezTo>
                    <a:cubicBezTo>
                      <a:pt x="88" y="147"/>
                      <a:pt x="89" y="147"/>
                      <a:pt x="90" y="147"/>
                    </a:cubicBezTo>
                    <a:cubicBezTo>
                      <a:pt x="90" y="147"/>
                      <a:pt x="91" y="148"/>
                      <a:pt x="92" y="148"/>
                    </a:cubicBezTo>
                    <a:cubicBezTo>
                      <a:pt x="94" y="147"/>
                      <a:pt x="94" y="141"/>
                      <a:pt x="94" y="139"/>
                    </a:cubicBezTo>
                    <a:cubicBezTo>
                      <a:pt x="94" y="137"/>
                      <a:pt x="94" y="135"/>
                      <a:pt x="95" y="134"/>
                    </a:cubicBezTo>
                    <a:cubicBezTo>
                      <a:pt x="97" y="132"/>
                      <a:pt x="100" y="133"/>
                      <a:pt x="101" y="133"/>
                    </a:cubicBezTo>
                    <a:cubicBezTo>
                      <a:pt x="107" y="134"/>
                      <a:pt x="110" y="137"/>
                      <a:pt x="115" y="139"/>
                    </a:cubicBezTo>
                    <a:cubicBezTo>
                      <a:pt x="120" y="141"/>
                      <a:pt x="124" y="143"/>
                      <a:pt x="127" y="147"/>
                    </a:cubicBezTo>
                    <a:cubicBezTo>
                      <a:pt x="130" y="150"/>
                      <a:pt x="132" y="153"/>
                      <a:pt x="137" y="152"/>
                    </a:cubicBezTo>
                    <a:cubicBezTo>
                      <a:pt x="140" y="152"/>
                      <a:pt x="143" y="151"/>
                      <a:pt x="146" y="150"/>
                    </a:cubicBezTo>
                    <a:cubicBezTo>
                      <a:pt x="149" y="150"/>
                      <a:pt x="152" y="151"/>
                      <a:pt x="155" y="150"/>
                    </a:cubicBezTo>
                    <a:cubicBezTo>
                      <a:pt x="156" y="149"/>
                      <a:pt x="157" y="148"/>
                      <a:pt x="159" y="148"/>
                    </a:cubicBezTo>
                    <a:cubicBezTo>
                      <a:pt x="159" y="148"/>
                      <a:pt x="160" y="149"/>
                      <a:pt x="161" y="149"/>
                    </a:cubicBezTo>
                    <a:cubicBezTo>
                      <a:pt x="164" y="149"/>
                      <a:pt x="163" y="146"/>
                      <a:pt x="163" y="144"/>
                    </a:cubicBezTo>
                    <a:cubicBezTo>
                      <a:pt x="167" y="142"/>
                      <a:pt x="170" y="139"/>
                      <a:pt x="172" y="136"/>
                    </a:cubicBezTo>
                    <a:cubicBezTo>
                      <a:pt x="175" y="136"/>
                      <a:pt x="175" y="134"/>
                      <a:pt x="178" y="135"/>
                    </a:cubicBezTo>
                    <a:cubicBezTo>
                      <a:pt x="181" y="137"/>
                      <a:pt x="184" y="138"/>
                      <a:pt x="186" y="140"/>
                    </a:cubicBezTo>
                    <a:cubicBezTo>
                      <a:pt x="188" y="140"/>
                      <a:pt x="190" y="140"/>
                      <a:pt x="191" y="140"/>
                    </a:cubicBezTo>
                    <a:cubicBezTo>
                      <a:pt x="194" y="139"/>
                      <a:pt x="192" y="138"/>
                      <a:pt x="193" y="136"/>
                    </a:cubicBezTo>
                    <a:cubicBezTo>
                      <a:pt x="196" y="136"/>
                      <a:pt x="198" y="136"/>
                      <a:pt x="200" y="134"/>
                    </a:cubicBezTo>
                    <a:cubicBezTo>
                      <a:pt x="201" y="133"/>
                      <a:pt x="201" y="132"/>
                      <a:pt x="203" y="132"/>
                    </a:cubicBezTo>
                    <a:cubicBezTo>
                      <a:pt x="204" y="132"/>
                      <a:pt x="204" y="134"/>
                      <a:pt x="205" y="135"/>
                    </a:cubicBezTo>
                    <a:cubicBezTo>
                      <a:pt x="205" y="136"/>
                      <a:pt x="206" y="139"/>
                      <a:pt x="205" y="141"/>
                    </a:cubicBezTo>
                    <a:cubicBezTo>
                      <a:pt x="204" y="142"/>
                      <a:pt x="202" y="142"/>
                      <a:pt x="201" y="143"/>
                    </a:cubicBezTo>
                    <a:cubicBezTo>
                      <a:pt x="199" y="145"/>
                      <a:pt x="198" y="146"/>
                      <a:pt x="197" y="147"/>
                    </a:cubicBezTo>
                    <a:cubicBezTo>
                      <a:pt x="199" y="150"/>
                      <a:pt x="198" y="155"/>
                      <a:pt x="201" y="157"/>
                    </a:cubicBezTo>
                    <a:cubicBezTo>
                      <a:pt x="203" y="159"/>
                      <a:pt x="204" y="157"/>
                      <a:pt x="205" y="156"/>
                    </a:cubicBezTo>
                    <a:cubicBezTo>
                      <a:pt x="206" y="155"/>
                      <a:pt x="208" y="155"/>
                      <a:pt x="208" y="154"/>
                    </a:cubicBezTo>
                    <a:cubicBezTo>
                      <a:pt x="209" y="153"/>
                      <a:pt x="207" y="152"/>
                      <a:pt x="208" y="150"/>
                    </a:cubicBezTo>
                    <a:cubicBezTo>
                      <a:pt x="209" y="149"/>
                      <a:pt x="212" y="151"/>
                      <a:pt x="213" y="149"/>
                    </a:cubicBezTo>
                    <a:cubicBezTo>
                      <a:pt x="214" y="148"/>
                      <a:pt x="213" y="146"/>
                      <a:pt x="213" y="145"/>
                    </a:cubicBezTo>
                    <a:cubicBezTo>
                      <a:pt x="213" y="144"/>
                      <a:pt x="213" y="143"/>
                      <a:pt x="213" y="142"/>
                    </a:cubicBezTo>
                    <a:cubicBezTo>
                      <a:pt x="214" y="140"/>
                      <a:pt x="213" y="135"/>
                      <a:pt x="215" y="135"/>
                    </a:cubicBezTo>
                    <a:cubicBezTo>
                      <a:pt x="217" y="134"/>
                      <a:pt x="220" y="137"/>
                      <a:pt x="220" y="138"/>
                    </a:cubicBezTo>
                    <a:cubicBezTo>
                      <a:pt x="224" y="137"/>
                      <a:pt x="227" y="139"/>
                      <a:pt x="230" y="138"/>
                    </a:cubicBezTo>
                    <a:cubicBezTo>
                      <a:pt x="232" y="137"/>
                      <a:pt x="233" y="137"/>
                      <a:pt x="234" y="137"/>
                    </a:cubicBezTo>
                    <a:cubicBezTo>
                      <a:pt x="236" y="136"/>
                      <a:pt x="237" y="135"/>
                      <a:pt x="239" y="134"/>
                    </a:cubicBezTo>
                    <a:cubicBezTo>
                      <a:pt x="241" y="133"/>
                      <a:pt x="245" y="133"/>
                      <a:pt x="247" y="133"/>
                    </a:cubicBezTo>
                    <a:cubicBezTo>
                      <a:pt x="250" y="134"/>
                      <a:pt x="253" y="136"/>
                      <a:pt x="256" y="137"/>
                    </a:cubicBezTo>
                    <a:cubicBezTo>
                      <a:pt x="258" y="137"/>
                      <a:pt x="261" y="137"/>
                      <a:pt x="264" y="136"/>
                    </a:cubicBezTo>
                    <a:cubicBezTo>
                      <a:pt x="268" y="136"/>
                      <a:pt x="272" y="136"/>
                      <a:pt x="275" y="135"/>
                    </a:cubicBezTo>
                    <a:cubicBezTo>
                      <a:pt x="281" y="133"/>
                      <a:pt x="286" y="128"/>
                      <a:pt x="292" y="127"/>
                    </a:cubicBezTo>
                    <a:cubicBezTo>
                      <a:pt x="295" y="127"/>
                      <a:pt x="298" y="127"/>
                      <a:pt x="301" y="127"/>
                    </a:cubicBezTo>
                    <a:cubicBezTo>
                      <a:pt x="304" y="127"/>
                      <a:pt x="308" y="127"/>
                      <a:pt x="311" y="127"/>
                    </a:cubicBezTo>
                    <a:cubicBezTo>
                      <a:pt x="314" y="126"/>
                      <a:pt x="317" y="126"/>
                      <a:pt x="319" y="124"/>
                    </a:cubicBezTo>
                    <a:cubicBezTo>
                      <a:pt x="322" y="123"/>
                      <a:pt x="323" y="121"/>
                      <a:pt x="325" y="124"/>
                    </a:cubicBezTo>
                    <a:cubicBezTo>
                      <a:pt x="326" y="126"/>
                      <a:pt x="327" y="127"/>
                      <a:pt x="329" y="126"/>
                    </a:cubicBezTo>
                    <a:cubicBezTo>
                      <a:pt x="332" y="125"/>
                      <a:pt x="333" y="122"/>
                      <a:pt x="335" y="121"/>
                    </a:cubicBezTo>
                    <a:cubicBezTo>
                      <a:pt x="338" y="121"/>
                      <a:pt x="341" y="122"/>
                      <a:pt x="343" y="123"/>
                    </a:cubicBezTo>
                    <a:cubicBezTo>
                      <a:pt x="345" y="123"/>
                      <a:pt x="346" y="123"/>
                      <a:pt x="348" y="124"/>
                    </a:cubicBezTo>
                    <a:cubicBezTo>
                      <a:pt x="349" y="124"/>
                      <a:pt x="351" y="124"/>
                      <a:pt x="352" y="125"/>
                    </a:cubicBezTo>
                    <a:cubicBezTo>
                      <a:pt x="355" y="125"/>
                      <a:pt x="357" y="122"/>
                      <a:pt x="359" y="122"/>
                    </a:cubicBezTo>
                    <a:cubicBezTo>
                      <a:pt x="362" y="123"/>
                      <a:pt x="362" y="125"/>
                      <a:pt x="362" y="127"/>
                    </a:cubicBezTo>
                    <a:cubicBezTo>
                      <a:pt x="362" y="128"/>
                      <a:pt x="361" y="129"/>
                      <a:pt x="362" y="130"/>
                    </a:cubicBezTo>
                    <a:cubicBezTo>
                      <a:pt x="364" y="131"/>
                      <a:pt x="364" y="129"/>
                      <a:pt x="364" y="129"/>
                    </a:cubicBezTo>
                    <a:cubicBezTo>
                      <a:pt x="365" y="128"/>
                      <a:pt x="367" y="126"/>
                      <a:pt x="368" y="126"/>
                    </a:cubicBezTo>
                    <a:cubicBezTo>
                      <a:pt x="370" y="126"/>
                      <a:pt x="371" y="127"/>
                      <a:pt x="372" y="126"/>
                    </a:cubicBezTo>
                    <a:cubicBezTo>
                      <a:pt x="372" y="125"/>
                      <a:pt x="373" y="124"/>
                      <a:pt x="373" y="123"/>
                    </a:cubicBezTo>
                    <a:cubicBezTo>
                      <a:pt x="374" y="121"/>
                      <a:pt x="370" y="120"/>
                      <a:pt x="369" y="119"/>
                    </a:cubicBezTo>
                    <a:cubicBezTo>
                      <a:pt x="369" y="119"/>
                      <a:pt x="370" y="118"/>
                      <a:pt x="370" y="117"/>
                    </a:cubicBezTo>
                    <a:cubicBezTo>
                      <a:pt x="370" y="116"/>
                      <a:pt x="369" y="116"/>
                      <a:pt x="369" y="116"/>
                    </a:cubicBezTo>
                    <a:cubicBezTo>
                      <a:pt x="369" y="114"/>
                      <a:pt x="369" y="113"/>
                      <a:pt x="369" y="112"/>
                    </a:cubicBezTo>
                    <a:cubicBezTo>
                      <a:pt x="369" y="111"/>
                      <a:pt x="368" y="111"/>
                      <a:pt x="367" y="110"/>
                    </a:cubicBezTo>
                    <a:cubicBezTo>
                      <a:pt x="365" y="108"/>
                      <a:pt x="365" y="108"/>
                      <a:pt x="362" y="107"/>
                    </a:cubicBezTo>
                    <a:cubicBezTo>
                      <a:pt x="362" y="106"/>
                      <a:pt x="363" y="105"/>
                      <a:pt x="364" y="104"/>
                    </a:cubicBezTo>
                    <a:cubicBezTo>
                      <a:pt x="365" y="103"/>
                      <a:pt x="365" y="101"/>
                      <a:pt x="366" y="99"/>
                    </a:cubicBezTo>
                    <a:cubicBezTo>
                      <a:pt x="367" y="96"/>
                      <a:pt x="364" y="97"/>
                      <a:pt x="364" y="94"/>
                    </a:cubicBezTo>
                    <a:cubicBezTo>
                      <a:pt x="363" y="93"/>
                      <a:pt x="364" y="91"/>
                      <a:pt x="364" y="90"/>
                    </a:cubicBezTo>
                    <a:cubicBezTo>
                      <a:pt x="363" y="88"/>
                      <a:pt x="363" y="86"/>
                      <a:pt x="362" y="84"/>
                    </a:cubicBezTo>
                    <a:cubicBezTo>
                      <a:pt x="362" y="81"/>
                      <a:pt x="362" y="78"/>
                      <a:pt x="360" y="76"/>
                    </a:cubicBezTo>
                    <a:cubicBezTo>
                      <a:pt x="359" y="75"/>
                      <a:pt x="357" y="72"/>
                      <a:pt x="358" y="71"/>
                    </a:cubicBezTo>
                    <a:cubicBezTo>
                      <a:pt x="360" y="69"/>
                      <a:pt x="363" y="71"/>
                      <a:pt x="365" y="70"/>
                    </a:cubicBezTo>
                    <a:cubicBezTo>
                      <a:pt x="367" y="69"/>
                      <a:pt x="366" y="66"/>
                      <a:pt x="366" y="64"/>
                    </a:cubicBezTo>
                    <a:cubicBezTo>
                      <a:pt x="367" y="61"/>
                      <a:pt x="371" y="62"/>
                      <a:pt x="373" y="63"/>
                    </a:cubicBezTo>
                    <a:cubicBezTo>
                      <a:pt x="373" y="62"/>
                      <a:pt x="372" y="60"/>
                      <a:pt x="371" y="59"/>
                    </a:cubicBezTo>
                    <a:cubicBezTo>
                      <a:pt x="370" y="58"/>
                      <a:pt x="372" y="60"/>
                      <a:pt x="371" y="59"/>
                    </a:cubicBezTo>
                    <a:close/>
                    <a:moveTo>
                      <a:pt x="3" y="49"/>
                    </a:moveTo>
                    <a:cubicBezTo>
                      <a:pt x="2" y="50"/>
                      <a:pt x="0" y="49"/>
                      <a:pt x="0" y="51"/>
                    </a:cubicBezTo>
                    <a:cubicBezTo>
                      <a:pt x="0" y="52"/>
                      <a:pt x="0" y="53"/>
                      <a:pt x="1" y="53"/>
                    </a:cubicBezTo>
                    <a:cubicBezTo>
                      <a:pt x="3" y="53"/>
                      <a:pt x="5" y="52"/>
                      <a:pt x="6" y="52"/>
                    </a:cubicBezTo>
                    <a:cubicBezTo>
                      <a:pt x="7" y="50"/>
                      <a:pt x="4" y="49"/>
                      <a:pt x="3" y="49"/>
                    </a:cubicBezTo>
                    <a:cubicBezTo>
                      <a:pt x="2" y="50"/>
                      <a:pt x="4" y="49"/>
                      <a:pt x="3" y="49"/>
                    </a:cubicBezTo>
                    <a:close/>
                    <a:moveTo>
                      <a:pt x="43" y="135"/>
                    </a:moveTo>
                    <a:cubicBezTo>
                      <a:pt x="42" y="134"/>
                      <a:pt x="40" y="135"/>
                      <a:pt x="39" y="135"/>
                    </a:cubicBezTo>
                    <a:cubicBezTo>
                      <a:pt x="38" y="135"/>
                      <a:pt x="37" y="136"/>
                      <a:pt x="36" y="136"/>
                    </a:cubicBezTo>
                    <a:cubicBezTo>
                      <a:pt x="36" y="136"/>
                      <a:pt x="35" y="136"/>
                      <a:pt x="34" y="136"/>
                    </a:cubicBezTo>
                    <a:cubicBezTo>
                      <a:pt x="33" y="137"/>
                      <a:pt x="33" y="138"/>
                      <a:pt x="35" y="138"/>
                    </a:cubicBezTo>
                    <a:cubicBezTo>
                      <a:pt x="36" y="139"/>
                      <a:pt x="38" y="138"/>
                      <a:pt x="39" y="137"/>
                    </a:cubicBezTo>
                    <a:cubicBezTo>
                      <a:pt x="40" y="137"/>
                      <a:pt x="45" y="136"/>
                      <a:pt x="43" y="135"/>
                    </a:cubicBezTo>
                    <a:close/>
                  </a:path>
                </a:pathLst>
              </a:custGeom>
              <a:grpFill/>
              <a:ln w="9525" cap="rnd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35" tIns="45718" rIns="91435" bIns="45718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21901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300" b="1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Montserrat" panose="00000500000000000000" pitchFamily="2" charset="0"/>
                  <a:ea typeface="+mn-ea"/>
                  <a:cs typeface="+mn-cs"/>
                </a:endParaRPr>
              </a:p>
            </p:txBody>
          </p:sp>
          <p:sp>
            <p:nvSpPr>
              <p:cNvPr id="113" name="Freeform 7">
                <a:extLst>
                  <a:ext uri="{FF2B5EF4-FFF2-40B4-BE49-F238E27FC236}">
                    <a16:creationId xmlns:a16="http://schemas.microsoft.com/office/drawing/2014/main" id="{D73D64FF-93C6-7B5E-6A61-D5C86F51AD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407775" y="5299075"/>
                <a:ext cx="501650" cy="258762"/>
              </a:xfrm>
              <a:custGeom>
                <a:avLst/>
                <a:gdLst>
                  <a:gd name="T0" fmla="*/ 120 w 132"/>
                  <a:gd name="T1" fmla="*/ 42 h 68"/>
                  <a:gd name="T2" fmla="*/ 116 w 132"/>
                  <a:gd name="T3" fmla="*/ 40 h 68"/>
                  <a:gd name="T4" fmla="*/ 113 w 132"/>
                  <a:gd name="T5" fmla="*/ 30 h 68"/>
                  <a:gd name="T6" fmla="*/ 104 w 132"/>
                  <a:gd name="T7" fmla="*/ 27 h 68"/>
                  <a:gd name="T8" fmla="*/ 96 w 132"/>
                  <a:gd name="T9" fmla="*/ 22 h 68"/>
                  <a:gd name="T10" fmla="*/ 86 w 132"/>
                  <a:gd name="T11" fmla="*/ 24 h 68"/>
                  <a:gd name="T12" fmla="*/ 80 w 132"/>
                  <a:gd name="T13" fmla="*/ 26 h 68"/>
                  <a:gd name="T14" fmla="*/ 74 w 132"/>
                  <a:gd name="T15" fmla="*/ 26 h 68"/>
                  <a:gd name="T16" fmla="*/ 73 w 132"/>
                  <a:gd name="T17" fmla="*/ 22 h 68"/>
                  <a:gd name="T18" fmla="*/ 66 w 132"/>
                  <a:gd name="T19" fmla="*/ 19 h 68"/>
                  <a:gd name="T20" fmla="*/ 59 w 132"/>
                  <a:gd name="T21" fmla="*/ 13 h 68"/>
                  <a:gd name="T22" fmla="*/ 53 w 132"/>
                  <a:gd name="T23" fmla="*/ 12 h 68"/>
                  <a:gd name="T24" fmla="*/ 41 w 132"/>
                  <a:gd name="T25" fmla="*/ 11 h 68"/>
                  <a:gd name="T26" fmla="*/ 29 w 132"/>
                  <a:gd name="T27" fmla="*/ 8 h 68"/>
                  <a:gd name="T28" fmla="*/ 22 w 132"/>
                  <a:gd name="T29" fmla="*/ 5 h 68"/>
                  <a:gd name="T30" fmla="*/ 14 w 132"/>
                  <a:gd name="T31" fmla="*/ 2 h 68"/>
                  <a:gd name="T32" fmla="*/ 7 w 132"/>
                  <a:gd name="T33" fmla="*/ 1 h 68"/>
                  <a:gd name="T34" fmla="*/ 4 w 132"/>
                  <a:gd name="T35" fmla="*/ 7 h 68"/>
                  <a:gd name="T36" fmla="*/ 13 w 132"/>
                  <a:gd name="T37" fmla="*/ 13 h 68"/>
                  <a:gd name="T38" fmla="*/ 23 w 132"/>
                  <a:gd name="T39" fmla="*/ 19 h 68"/>
                  <a:gd name="T40" fmla="*/ 31 w 132"/>
                  <a:gd name="T41" fmla="*/ 28 h 68"/>
                  <a:gd name="T42" fmla="*/ 35 w 132"/>
                  <a:gd name="T43" fmla="*/ 48 h 68"/>
                  <a:gd name="T44" fmla="*/ 38 w 132"/>
                  <a:gd name="T45" fmla="*/ 56 h 68"/>
                  <a:gd name="T46" fmla="*/ 50 w 132"/>
                  <a:gd name="T47" fmla="*/ 56 h 68"/>
                  <a:gd name="T48" fmla="*/ 56 w 132"/>
                  <a:gd name="T49" fmla="*/ 56 h 68"/>
                  <a:gd name="T50" fmla="*/ 63 w 132"/>
                  <a:gd name="T51" fmla="*/ 61 h 68"/>
                  <a:gd name="T52" fmla="*/ 69 w 132"/>
                  <a:gd name="T53" fmla="*/ 65 h 68"/>
                  <a:gd name="T54" fmla="*/ 78 w 132"/>
                  <a:gd name="T55" fmla="*/ 65 h 68"/>
                  <a:gd name="T56" fmla="*/ 83 w 132"/>
                  <a:gd name="T57" fmla="*/ 63 h 68"/>
                  <a:gd name="T58" fmla="*/ 88 w 132"/>
                  <a:gd name="T59" fmla="*/ 64 h 68"/>
                  <a:gd name="T60" fmla="*/ 94 w 132"/>
                  <a:gd name="T61" fmla="*/ 62 h 68"/>
                  <a:gd name="T62" fmla="*/ 105 w 132"/>
                  <a:gd name="T63" fmla="*/ 57 h 68"/>
                  <a:gd name="T64" fmla="*/ 119 w 132"/>
                  <a:gd name="T65" fmla="*/ 64 h 68"/>
                  <a:gd name="T66" fmla="*/ 126 w 132"/>
                  <a:gd name="T67" fmla="*/ 66 h 68"/>
                  <a:gd name="T68" fmla="*/ 126 w 132"/>
                  <a:gd name="T69" fmla="*/ 57 h 68"/>
                  <a:gd name="T70" fmla="*/ 124 w 132"/>
                  <a:gd name="T71" fmla="*/ 53 h 68"/>
                  <a:gd name="T72" fmla="*/ 124 w 132"/>
                  <a:gd name="T73" fmla="*/ 49 h 68"/>
                  <a:gd name="T74" fmla="*/ 127 w 132"/>
                  <a:gd name="T75" fmla="*/ 46 h 68"/>
                  <a:gd name="T76" fmla="*/ 123 w 132"/>
                  <a:gd name="T77" fmla="*/ 43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32" h="68">
                    <a:moveTo>
                      <a:pt x="123" y="43"/>
                    </a:moveTo>
                    <a:cubicBezTo>
                      <a:pt x="122" y="42"/>
                      <a:pt x="121" y="43"/>
                      <a:pt x="120" y="42"/>
                    </a:cubicBezTo>
                    <a:cubicBezTo>
                      <a:pt x="119" y="41"/>
                      <a:pt x="118" y="42"/>
                      <a:pt x="117" y="42"/>
                    </a:cubicBezTo>
                    <a:cubicBezTo>
                      <a:pt x="117" y="41"/>
                      <a:pt x="116" y="41"/>
                      <a:pt x="116" y="40"/>
                    </a:cubicBezTo>
                    <a:cubicBezTo>
                      <a:pt x="113" y="39"/>
                      <a:pt x="110" y="37"/>
                      <a:pt x="111" y="34"/>
                    </a:cubicBezTo>
                    <a:cubicBezTo>
                      <a:pt x="112" y="33"/>
                      <a:pt x="113" y="32"/>
                      <a:pt x="113" y="30"/>
                    </a:cubicBezTo>
                    <a:cubicBezTo>
                      <a:pt x="112" y="28"/>
                      <a:pt x="110" y="28"/>
                      <a:pt x="109" y="28"/>
                    </a:cubicBezTo>
                    <a:cubicBezTo>
                      <a:pt x="107" y="28"/>
                      <a:pt x="105" y="29"/>
                      <a:pt x="104" y="27"/>
                    </a:cubicBezTo>
                    <a:cubicBezTo>
                      <a:pt x="102" y="25"/>
                      <a:pt x="102" y="25"/>
                      <a:pt x="100" y="24"/>
                    </a:cubicBezTo>
                    <a:cubicBezTo>
                      <a:pt x="99" y="24"/>
                      <a:pt x="97" y="22"/>
                      <a:pt x="96" y="22"/>
                    </a:cubicBezTo>
                    <a:cubicBezTo>
                      <a:pt x="95" y="22"/>
                      <a:pt x="95" y="24"/>
                      <a:pt x="94" y="25"/>
                    </a:cubicBezTo>
                    <a:cubicBezTo>
                      <a:pt x="91" y="23"/>
                      <a:pt x="90" y="22"/>
                      <a:pt x="86" y="24"/>
                    </a:cubicBezTo>
                    <a:cubicBezTo>
                      <a:pt x="85" y="24"/>
                      <a:pt x="83" y="25"/>
                      <a:pt x="82" y="26"/>
                    </a:cubicBezTo>
                    <a:cubicBezTo>
                      <a:pt x="81" y="26"/>
                      <a:pt x="80" y="26"/>
                      <a:pt x="80" y="26"/>
                    </a:cubicBezTo>
                    <a:cubicBezTo>
                      <a:pt x="79" y="26"/>
                      <a:pt x="78" y="28"/>
                      <a:pt x="77" y="27"/>
                    </a:cubicBezTo>
                    <a:cubicBezTo>
                      <a:pt x="77" y="26"/>
                      <a:pt x="75" y="27"/>
                      <a:pt x="74" y="26"/>
                    </a:cubicBezTo>
                    <a:cubicBezTo>
                      <a:pt x="73" y="26"/>
                      <a:pt x="75" y="25"/>
                      <a:pt x="75" y="24"/>
                    </a:cubicBezTo>
                    <a:cubicBezTo>
                      <a:pt x="75" y="23"/>
                      <a:pt x="75" y="23"/>
                      <a:pt x="73" y="22"/>
                    </a:cubicBezTo>
                    <a:cubicBezTo>
                      <a:pt x="72" y="22"/>
                      <a:pt x="72" y="21"/>
                      <a:pt x="71" y="20"/>
                    </a:cubicBezTo>
                    <a:cubicBezTo>
                      <a:pt x="69" y="19"/>
                      <a:pt x="68" y="19"/>
                      <a:pt x="66" y="19"/>
                    </a:cubicBezTo>
                    <a:cubicBezTo>
                      <a:pt x="65" y="18"/>
                      <a:pt x="63" y="17"/>
                      <a:pt x="61" y="16"/>
                    </a:cubicBezTo>
                    <a:cubicBezTo>
                      <a:pt x="60" y="16"/>
                      <a:pt x="60" y="14"/>
                      <a:pt x="59" y="13"/>
                    </a:cubicBezTo>
                    <a:cubicBezTo>
                      <a:pt x="59" y="13"/>
                      <a:pt x="57" y="12"/>
                      <a:pt x="56" y="12"/>
                    </a:cubicBezTo>
                    <a:cubicBezTo>
                      <a:pt x="55" y="11"/>
                      <a:pt x="54" y="11"/>
                      <a:pt x="53" y="12"/>
                    </a:cubicBezTo>
                    <a:cubicBezTo>
                      <a:pt x="50" y="12"/>
                      <a:pt x="48" y="9"/>
                      <a:pt x="45" y="9"/>
                    </a:cubicBezTo>
                    <a:cubicBezTo>
                      <a:pt x="43" y="10"/>
                      <a:pt x="42" y="10"/>
                      <a:pt x="41" y="11"/>
                    </a:cubicBezTo>
                    <a:cubicBezTo>
                      <a:pt x="40" y="11"/>
                      <a:pt x="37" y="11"/>
                      <a:pt x="36" y="10"/>
                    </a:cubicBezTo>
                    <a:cubicBezTo>
                      <a:pt x="33" y="10"/>
                      <a:pt x="31" y="10"/>
                      <a:pt x="29" y="8"/>
                    </a:cubicBezTo>
                    <a:cubicBezTo>
                      <a:pt x="28" y="7"/>
                      <a:pt x="27" y="7"/>
                      <a:pt x="26" y="6"/>
                    </a:cubicBezTo>
                    <a:cubicBezTo>
                      <a:pt x="25" y="6"/>
                      <a:pt x="24" y="6"/>
                      <a:pt x="22" y="5"/>
                    </a:cubicBezTo>
                    <a:cubicBezTo>
                      <a:pt x="20" y="5"/>
                      <a:pt x="19" y="5"/>
                      <a:pt x="18" y="4"/>
                    </a:cubicBezTo>
                    <a:cubicBezTo>
                      <a:pt x="17" y="3"/>
                      <a:pt x="15" y="2"/>
                      <a:pt x="14" y="2"/>
                    </a:cubicBezTo>
                    <a:cubicBezTo>
                      <a:pt x="13" y="1"/>
                      <a:pt x="12" y="2"/>
                      <a:pt x="11" y="2"/>
                    </a:cubicBezTo>
                    <a:cubicBezTo>
                      <a:pt x="9" y="2"/>
                      <a:pt x="8" y="1"/>
                      <a:pt x="7" y="1"/>
                    </a:cubicBezTo>
                    <a:cubicBezTo>
                      <a:pt x="3" y="0"/>
                      <a:pt x="2" y="2"/>
                      <a:pt x="0" y="5"/>
                    </a:cubicBezTo>
                    <a:cubicBezTo>
                      <a:pt x="2" y="5"/>
                      <a:pt x="3" y="6"/>
                      <a:pt x="4" y="7"/>
                    </a:cubicBezTo>
                    <a:cubicBezTo>
                      <a:pt x="5" y="8"/>
                      <a:pt x="5" y="9"/>
                      <a:pt x="6" y="10"/>
                    </a:cubicBezTo>
                    <a:cubicBezTo>
                      <a:pt x="7" y="12"/>
                      <a:pt x="11" y="12"/>
                      <a:pt x="13" y="13"/>
                    </a:cubicBezTo>
                    <a:cubicBezTo>
                      <a:pt x="15" y="14"/>
                      <a:pt x="19" y="14"/>
                      <a:pt x="21" y="16"/>
                    </a:cubicBezTo>
                    <a:cubicBezTo>
                      <a:pt x="22" y="17"/>
                      <a:pt x="22" y="18"/>
                      <a:pt x="23" y="19"/>
                    </a:cubicBezTo>
                    <a:cubicBezTo>
                      <a:pt x="23" y="21"/>
                      <a:pt x="24" y="21"/>
                      <a:pt x="26" y="22"/>
                    </a:cubicBezTo>
                    <a:cubicBezTo>
                      <a:pt x="29" y="24"/>
                      <a:pt x="30" y="24"/>
                      <a:pt x="31" y="28"/>
                    </a:cubicBezTo>
                    <a:cubicBezTo>
                      <a:pt x="31" y="31"/>
                      <a:pt x="32" y="34"/>
                      <a:pt x="33" y="38"/>
                    </a:cubicBezTo>
                    <a:cubicBezTo>
                      <a:pt x="34" y="41"/>
                      <a:pt x="36" y="44"/>
                      <a:pt x="35" y="48"/>
                    </a:cubicBezTo>
                    <a:cubicBezTo>
                      <a:pt x="34" y="50"/>
                      <a:pt x="32" y="52"/>
                      <a:pt x="31" y="55"/>
                    </a:cubicBezTo>
                    <a:cubicBezTo>
                      <a:pt x="33" y="57"/>
                      <a:pt x="35" y="58"/>
                      <a:pt x="38" y="56"/>
                    </a:cubicBezTo>
                    <a:cubicBezTo>
                      <a:pt x="40" y="55"/>
                      <a:pt x="43" y="55"/>
                      <a:pt x="45" y="56"/>
                    </a:cubicBezTo>
                    <a:cubicBezTo>
                      <a:pt x="47" y="57"/>
                      <a:pt x="48" y="57"/>
                      <a:pt x="50" y="56"/>
                    </a:cubicBezTo>
                    <a:cubicBezTo>
                      <a:pt x="51" y="55"/>
                      <a:pt x="51" y="53"/>
                      <a:pt x="53" y="53"/>
                    </a:cubicBezTo>
                    <a:cubicBezTo>
                      <a:pt x="57" y="53"/>
                      <a:pt x="55" y="54"/>
                      <a:pt x="56" y="56"/>
                    </a:cubicBezTo>
                    <a:cubicBezTo>
                      <a:pt x="56" y="57"/>
                      <a:pt x="60" y="58"/>
                      <a:pt x="61" y="59"/>
                    </a:cubicBezTo>
                    <a:cubicBezTo>
                      <a:pt x="61" y="60"/>
                      <a:pt x="62" y="60"/>
                      <a:pt x="63" y="61"/>
                    </a:cubicBezTo>
                    <a:cubicBezTo>
                      <a:pt x="63" y="62"/>
                      <a:pt x="62" y="62"/>
                      <a:pt x="63" y="63"/>
                    </a:cubicBezTo>
                    <a:cubicBezTo>
                      <a:pt x="64" y="65"/>
                      <a:pt x="68" y="63"/>
                      <a:pt x="69" y="65"/>
                    </a:cubicBezTo>
                    <a:cubicBezTo>
                      <a:pt x="70" y="65"/>
                      <a:pt x="72" y="66"/>
                      <a:pt x="73" y="66"/>
                    </a:cubicBezTo>
                    <a:cubicBezTo>
                      <a:pt x="74" y="66"/>
                      <a:pt x="76" y="65"/>
                      <a:pt x="78" y="65"/>
                    </a:cubicBezTo>
                    <a:cubicBezTo>
                      <a:pt x="78" y="65"/>
                      <a:pt x="80" y="64"/>
                      <a:pt x="81" y="64"/>
                    </a:cubicBezTo>
                    <a:cubicBezTo>
                      <a:pt x="82" y="63"/>
                      <a:pt x="82" y="63"/>
                      <a:pt x="83" y="63"/>
                    </a:cubicBezTo>
                    <a:cubicBezTo>
                      <a:pt x="84" y="63"/>
                      <a:pt x="85" y="63"/>
                      <a:pt x="86" y="63"/>
                    </a:cubicBezTo>
                    <a:cubicBezTo>
                      <a:pt x="87" y="63"/>
                      <a:pt x="88" y="64"/>
                      <a:pt x="88" y="64"/>
                    </a:cubicBezTo>
                    <a:cubicBezTo>
                      <a:pt x="89" y="64"/>
                      <a:pt x="89" y="63"/>
                      <a:pt x="90" y="63"/>
                    </a:cubicBezTo>
                    <a:cubicBezTo>
                      <a:pt x="92" y="63"/>
                      <a:pt x="93" y="63"/>
                      <a:pt x="94" y="62"/>
                    </a:cubicBezTo>
                    <a:cubicBezTo>
                      <a:pt x="96" y="62"/>
                      <a:pt x="97" y="61"/>
                      <a:pt x="99" y="61"/>
                    </a:cubicBezTo>
                    <a:cubicBezTo>
                      <a:pt x="100" y="60"/>
                      <a:pt x="103" y="57"/>
                      <a:pt x="105" y="57"/>
                    </a:cubicBezTo>
                    <a:cubicBezTo>
                      <a:pt x="107" y="57"/>
                      <a:pt x="111" y="58"/>
                      <a:pt x="112" y="60"/>
                    </a:cubicBezTo>
                    <a:cubicBezTo>
                      <a:pt x="114" y="62"/>
                      <a:pt x="116" y="64"/>
                      <a:pt x="119" y="64"/>
                    </a:cubicBezTo>
                    <a:cubicBezTo>
                      <a:pt x="121" y="64"/>
                      <a:pt x="122" y="63"/>
                      <a:pt x="123" y="64"/>
                    </a:cubicBezTo>
                    <a:cubicBezTo>
                      <a:pt x="124" y="64"/>
                      <a:pt x="125" y="66"/>
                      <a:pt x="126" y="66"/>
                    </a:cubicBezTo>
                    <a:cubicBezTo>
                      <a:pt x="129" y="68"/>
                      <a:pt x="131" y="66"/>
                      <a:pt x="131" y="63"/>
                    </a:cubicBezTo>
                    <a:cubicBezTo>
                      <a:pt x="132" y="60"/>
                      <a:pt x="129" y="58"/>
                      <a:pt x="126" y="57"/>
                    </a:cubicBezTo>
                    <a:cubicBezTo>
                      <a:pt x="125" y="56"/>
                      <a:pt x="124" y="56"/>
                      <a:pt x="124" y="55"/>
                    </a:cubicBezTo>
                    <a:cubicBezTo>
                      <a:pt x="124" y="55"/>
                      <a:pt x="124" y="54"/>
                      <a:pt x="124" y="53"/>
                    </a:cubicBezTo>
                    <a:cubicBezTo>
                      <a:pt x="123" y="53"/>
                      <a:pt x="123" y="53"/>
                      <a:pt x="123" y="52"/>
                    </a:cubicBezTo>
                    <a:cubicBezTo>
                      <a:pt x="122" y="50"/>
                      <a:pt x="122" y="50"/>
                      <a:pt x="124" y="49"/>
                    </a:cubicBezTo>
                    <a:cubicBezTo>
                      <a:pt x="124" y="48"/>
                      <a:pt x="125" y="48"/>
                      <a:pt x="125" y="48"/>
                    </a:cubicBezTo>
                    <a:cubicBezTo>
                      <a:pt x="126" y="47"/>
                      <a:pt x="126" y="46"/>
                      <a:pt x="127" y="46"/>
                    </a:cubicBezTo>
                    <a:cubicBezTo>
                      <a:pt x="127" y="43"/>
                      <a:pt x="123" y="45"/>
                      <a:pt x="123" y="43"/>
                    </a:cubicBezTo>
                    <a:cubicBezTo>
                      <a:pt x="122" y="42"/>
                      <a:pt x="123" y="45"/>
                      <a:pt x="123" y="43"/>
                    </a:cubicBezTo>
                    <a:close/>
                  </a:path>
                </a:pathLst>
              </a:custGeom>
              <a:grpFill/>
              <a:ln w="9525" cap="rnd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35" tIns="45718" rIns="91435" bIns="45718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21901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300" b="1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Montserrat" panose="00000500000000000000" pitchFamily="2" charset="0"/>
                  <a:ea typeface="+mn-ea"/>
                  <a:cs typeface="+mn-cs"/>
                </a:endParaRPr>
              </a:p>
            </p:txBody>
          </p:sp>
          <p:sp>
            <p:nvSpPr>
              <p:cNvPr id="114" name="Freeform 8">
                <a:extLst>
                  <a:ext uri="{FF2B5EF4-FFF2-40B4-BE49-F238E27FC236}">
                    <a16:creationId xmlns:a16="http://schemas.microsoft.com/office/drawing/2014/main" id="{D44B363A-8059-5E3D-0390-103FE277497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1764963" y="5470525"/>
                <a:ext cx="419100" cy="346075"/>
              </a:xfrm>
              <a:custGeom>
                <a:avLst/>
                <a:gdLst>
                  <a:gd name="T0" fmla="*/ 10 w 110"/>
                  <a:gd name="T1" fmla="*/ 71 h 91"/>
                  <a:gd name="T2" fmla="*/ 0 w 110"/>
                  <a:gd name="T3" fmla="*/ 57 h 91"/>
                  <a:gd name="T4" fmla="*/ 8 w 110"/>
                  <a:gd name="T5" fmla="*/ 60 h 91"/>
                  <a:gd name="T6" fmla="*/ 11 w 110"/>
                  <a:gd name="T7" fmla="*/ 61 h 91"/>
                  <a:gd name="T8" fmla="*/ 20 w 110"/>
                  <a:gd name="T9" fmla="*/ 61 h 91"/>
                  <a:gd name="T10" fmla="*/ 24 w 110"/>
                  <a:gd name="T11" fmla="*/ 68 h 91"/>
                  <a:gd name="T12" fmla="*/ 27 w 110"/>
                  <a:gd name="T13" fmla="*/ 77 h 91"/>
                  <a:gd name="T14" fmla="*/ 66 w 110"/>
                  <a:gd name="T15" fmla="*/ 11 h 91"/>
                  <a:gd name="T16" fmla="*/ 60 w 110"/>
                  <a:gd name="T17" fmla="*/ 18 h 91"/>
                  <a:gd name="T18" fmla="*/ 49 w 110"/>
                  <a:gd name="T19" fmla="*/ 13 h 91"/>
                  <a:gd name="T20" fmla="*/ 42 w 110"/>
                  <a:gd name="T21" fmla="*/ 5 h 91"/>
                  <a:gd name="T22" fmla="*/ 39 w 110"/>
                  <a:gd name="T23" fmla="*/ 2 h 91"/>
                  <a:gd name="T24" fmla="*/ 34 w 110"/>
                  <a:gd name="T25" fmla="*/ 1 h 91"/>
                  <a:gd name="T26" fmla="*/ 30 w 110"/>
                  <a:gd name="T27" fmla="*/ 3 h 91"/>
                  <a:gd name="T28" fmla="*/ 29 w 110"/>
                  <a:gd name="T29" fmla="*/ 8 h 91"/>
                  <a:gd name="T30" fmla="*/ 37 w 110"/>
                  <a:gd name="T31" fmla="*/ 17 h 91"/>
                  <a:gd name="T32" fmla="*/ 30 w 110"/>
                  <a:gd name="T33" fmla="*/ 20 h 91"/>
                  <a:gd name="T34" fmla="*/ 19 w 110"/>
                  <a:gd name="T35" fmla="*/ 17 h 91"/>
                  <a:gd name="T36" fmla="*/ 9 w 110"/>
                  <a:gd name="T37" fmla="*/ 13 h 91"/>
                  <a:gd name="T38" fmla="*/ 6 w 110"/>
                  <a:gd name="T39" fmla="*/ 18 h 91"/>
                  <a:gd name="T40" fmla="*/ 9 w 110"/>
                  <a:gd name="T41" fmla="*/ 20 h 91"/>
                  <a:gd name="T42" fmla="*/ 10 w 110"/>
                  <a:gd name="T43" fmla="*/ 22 h 91"/>
                  <a:gd name="T44" fmla="*/ 17 w 110"/>
                  <a:gd name="T45" fmla="*/ 28 h 91"/>
                  <a:gd name="T46" fmla="*/ 15 w 110"/>
                  <a:gd name="T47" fmla="*/ 38 h 91"/>
                  <a:gd name="T48" fmla="*/ 24 w 110"/>
                  <a:gd name="T49" fmla="*/ 44 h 91"/>
                  <a:gd name="T50" fmla="*/ 17 w 110"/>
                  <a:gd name="T51" fmla="*/ 50 h 91"/>
                  <a:gd name="T52" fmla="*/ 22 w 110"/>
                  <a:gd name="T53" fmla="*/ 54 h 91"/>
                  <a:gd name="T54" fmla="*/ 31 w 110"/>
                  <a:gd name="T55" fmla="*/ 58 h 91"/>
                  <a:gd name="T56" fmla="*/ 34 w 110"/>
                  <a:gd name="T57" fmla="*/ 63 h 91"/>
                  <a:gd name="T58" fmla="*/ 35 w 110"/>
                  <a:gd name="T59" fmla="*/ 67 h 91"/>
                  <a:gd name="T60" fmla="*/ 32 w 110"/>
                  <a:gd name="T61" fmla="*/ 69 h 91"/>
                  <a:gd name="T62" fmla="*/ 34 w 110"/>
                  <a:gd name="T63" fmla="*/ 77 h 91"/>
                  <a:gd name="T64" fmla="*/ 44 w 110"/>
                  <a:gd name="T65" fmla="*/ 69 h 91"/>
                  <a:gd name="T66" fmla="*/ 51 w 110"/>
                  <a:gd name="T67" fmla="*/ 63 h 91"/>
                  <a:gd name="T68" fmla="*/ 59 w 110"/>
                  <a:gd name="T69" fmla="*/ 57 h 91"/>
                  <a:gd name="T70" fmla="*/ 63 w 110"/>
                  <a:gd name="T71" fmla="*/ 57 h 91"/>
                  <a:gd name="T72" fmla="*/ 69 w 110"/>
                  <a:gd name="T73" fmla="*/ 66 h 91"/>
                  <a:gd name="T74" fmla="*/ 69 w 110"/>
                  <a:gd name="T75" fmla="*/ 75 h 91"/>
                  <a:gd name="T76" fmla="*/ 67 w 110"/>
                  <a:gd name="T77" fmla="*/ 82 h 91"/>
                  <a:gd name="T78" fmla="*/ 73 w 110"/>
                  <a:gd name="T79" fmla="*/ 86 h 91"/>
                  <a:gd name="T80" fmla="*/ 80 w 110"/>
                  <a:gd name="T81" fmla="*/ 85 h 91"/>
                  <a:gd name="T82" fmla="*/ 81 w 110"/>
                  <a:gd name="T83" fmla="*/ 76 h 91"/>
                  <a:gd name="T84" fmla="*/ 85 w 110"/>
                  <a:gd name="T85" fmla="*/ 73 h 91"/>
                  <a:gd name="T86" fmla="*/ 87 w 110"/>
                  <a:gd name="T87" fmla="*/ 71 h 91"/>
                  <a:gd name="T88" fmla="*/ 90 w 110"/>
                  <a:gd name="T89" fmla="*/ 67 h 91"/>
                  <a:gd name="T90" fmla="*/ 90 w 110"/>
                  <a:gd name="T91" fmla="*/ 57 h 91"/>
                  <a:gd name="T92" fmla="*/ 92 w 110"/>
                  <a:gd name="T93" fmla="*/ 50 h 91"/>
                  <a:gd name="T94" fmla="*/ 98 w 110"/>
                  <a:gd name="T95" fmla="*/ 44 h 91"/>
                  <a:gd name="T96" fmla="*/ 110 w 110"/>
                  <a:gd name="T97" fmla="*/ 42 h 91"/>
                  <a:gd name="T98" fmla="*/ 97 w 110"/>
                  <a:gd name="T99" fmla="*/ 35 h 91"/>
                  <a:gd name="T100" fmla="*/ 90 w 110"/>
                  <a:gd name="T101" fmla="*/ 27 h 91"/>
                  <a:gd name="T102" fmla="*/ 79 w 110"/>
                  <a:gd name="T103" fmla="*/ 7 h 91"/>
                  <a:gd name="T104" fmla="*/ 72 w 110"/>
                  <a:gd name="T105" fmla="*/ 6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10" h="91">
                    <a:moveTo>
                      <a:pt x="27" y="77"/>
                    </a:moveTo>
                    <a:cubicBezTo>
                      <a:pt x="20" y="78"/>
                      <a:pt x="15" y="75"/>
                      <a:pt x="10" y="71"/>
                    </a:cubicBezTo>
                    <a:cubicBezTo>
                      <a:pt x="8" y="69"/>
                      <a:pt x="6" y="67"/>
                      <a:pt x="4" y="64"/>
                    </a:cubicBezTo>
                    <a:cubicBezTo>
                      <a:pt x="3" y="62"/>
                      <a:pt x="2" y="59"/>
                      <a:pt x="0" y="57"/>
                    </a:cubicBezTo>
                    <a:cubicBezTo>
                      <a:pt x="0" y="55"/>
                      <a:pt x="3" y="55"/>
                      <a:pt x="5" y="56"/>
                    </a:cubicBezTo>
                    <a:cubicBezTo>
                      <a:pt x="8" y="56"/>
                      <a:pt x="6" y="58"/>
                      <a:pt x="8" y="60"/>
                    </a:cubicBezTo>
                    <a:cubicBezTo>
                      <a:pt x="8" y="60"/>
                      <a:pt x="9" y="60"/>
                      <a:pt x="10" y="60"/>
                    </a:cubicBezTo>
                    <a:cubicBezTo>
                      <a:pt x="11" y="60"/>
                      <a:pt x="11" y="61"/>
                      <a:pt x="11" y="61"/>
                    </a:cubicBezTo>
                    <a:cubicBezTo>
                      <a:pt x="13" y="62"/>
                      <a:pt x="13" y="61"/>
                      <a:pt x="15" y="61"/>
                    </a:cubicBezTo>
                    <a:cubicBezTo>
                      <a:pt x="17" y="60"/>
                      <a:pt x="20" y="59"/>
                      <a:pt x="20" y="61"/>
                    </a:cubicBezTo>
                    <a:cubicBezTo>
                      <a:pt x="21" y="64"/>
                      <a:pt x="18" y="65"/>
                      <a:pt x="22" y="67"/>
                    </a:cubicBezTo>
                    <a:cubicBezTo>
                      <a:pt x="22" y="67"/>
                      <a:pt x="24" y="67"/>
                      <a:pt x="24" y="68"/>
                    </a:cubicBezTo>
                    <a:cubicBezTo>
                      <a:pt x="24" y="69"/>
                      <a:pt x="23" y="70"/>
                      <a:pt x="24" y="71"/>
                    </a:cubicBezTo>
                    <a:cubicBezTo>
                      <a:pt x="24" y="74"/>
                      <a:pt x="25" y="75"/>
                      <a:pt x="27" y="77"/>
                    </a:cubicBezTo>
                    <a:close/>
                    <a:moveTo>
                      <a:pt x="72" y="6"/>
                    </a:moveTo>
                    <a:cubicBezTo>
                      <a:pt x="70" y="9"/>
                      <a:pt x="68" y="10"/>
                      <a:pt x="66" y="11"/>
                    </a:cubicBezTo>
                    <a:cubicBezTo>
                      <a:pt x="64" y="11"/>
                      <a:pt x="62" y="13"/>
                      <a:pt x="62" y="14"/>
                    </a:cubicBezTo>
                    <a:cubicBezTo>
                      <a:pt x="62" y="15"/>
                      <a:pt x="61" y="18"/>
                      <a:pt x="60" y="18"/>
                    </a:cubicBezTo>
                    <a:cubicBezTo>
                      <a:pt x="59" y="19"/>
                      <a:pt x="55" y="18"/>
                      <a:pt x="53" y="17"/>
                    </a:cubicBezTo>
                    <a:cubicBezTo>
                      <a:pt x="51" y="17"/>
                      <a:pt x="49" y="16"/>
                      <a:pt x="49" y="13"/>
                    </a:cubicBezTo>
                    <a:cubicBezTo>
                      <a:pt x="48" y="11"/>
                      <a:pt x="47" y="10"/>
                      <a:pt x="45" y="9"/>
                    </a:cubicBezTo>
                    <a:cubicBezTo>
                      <a:pt x="44" y="8"/>
                      <a:pt x="44" y="6"/>
                      <a:pt x="42" y="5"/>
                    </a:cubicBezTo>
                    <a:cubicBezTo>
                      <a:pt x="42" y="4"/>
                      <a:pt x="41" y="4"/>
                      <a:pt x="40" y="4"/>
                    </a:cubicBezTo>
                    <a:cubicBezTo>
                      <a:pt x="40" y="3"/>
                      <a:pt x="40" y="2"/>
                      <a:pt x="39" y="2"/>
                    </a:cubicBezTo>
                    <a:cubicBezTo>
                      <a:pt x="37" y="1"/>
                      <a:pt x="37" y="3"/>
                      <a:pt x="35" y="2"/>
                    </a:cubicBezTo>
                    <a:cubicBezTo>
                      <a:pt x="35" y="2"/>
                      <a:pt x="35" y="1"/>
                      <a:pt x="34" y="1"/>
                    </a:cubicBezTo>
                    <a:cubicBezTo>
                      <a:pt x="33" y="0"/>
                      <a:pt x="33" y="1"/>
                      <a:pt x="32" y="1"/>
                    </a:cubicBezTo>
                    <a:cubicBezTo>
                      <a:pt x="32" y="2"/>
                      <a:pt x="31" y="3"/>
                      <a:pt x="30" y="3"/>
                    </a:cubicBezTo>
                    <a:cubicBezTo>
                      <a:pt x="29" y="4"/>
                      <a:pt x="28" y="4"/>
                      <a:pt x="28" y="5"/>
                    </a:cubicBezTo>
                    <a:cubicBezTo>
                      <a:pt x="28" y="7"/>
                      <a:pt x="29" y="7"/>
                      <a:pt x="29" y="8"/>
                    </a:cubicBezTo>
                    <a:cubicBezTo>
                      <a:pt x="30" y="8"/>
                      <a:pt x="30" y="9"/>
                      <a:pt x="30" y="10"/>
                    </a:cubicBezTo>
                    <a:cubicBezTo>
                      <a:pt x="31" y="13"/>
                      <a:pt x="38" y="12"/>
                      <a:pt x="37" y="17"/>
                    </a:cubicBezTo>
                    <a:cubicBezTo>
                      <a:pt x="37" y="19"/>
                      <a:pt x="37" y="21"/>
                      <a:pt x="35" y="22"/>
                    </a:cubicBezTo>
                    <a:cubicBezTo>
                      <a:pt x="33" y="23"/>
                      <a:pt x="32" y="21"/>
                      <a:pt x="30" y="20"/>
                    </a:cubicBezTo>
                    <a:cubicBezTo>
                      <a:pt x="28" y="18"/>
                      <a:pt x="28" y="19"/>
                      <a:pt x="25" y="19"/>
                    </a:cubicBezTo>
                    <a:cubicBezTo>
                      <a:pt x="23" y="19"/>
                      <a:pt x="21" y="18"/>
                      <a:pt x="19" y="17"/>
                    </a:cubicBezTo>
                    <a:cubicBezTo>
                      <a:pt x="17" y="15"/>
                      <a:pt x="17" y="14"/>
                      <a:pt x="15" y="13"/>
                    </a:cubicBezTo>
                    <a:cubicBezTo>
                      <a:pt x="12" y="12"/>
                      <a:pt x="12" y="11"/>
                      <a:pt x="9" y="13"/>
                    </a:cubicBezTo>
                    <a:cubicBezTo>
                      <a:pt x="8" y="13"/>
                      <a:pt x="5" y="15"/>
                      <a:pt x="5" y="16"/>
                    </a:cubicBezTo>
                    <a:cubicBezTo>
                      <a:pt x="5" y="18"/>
                      <a:pt x="6" y="17"/>
                      <a:pt x="6" y="18"/>
                    </a:cubicBezTo>
                    <a:cubicBezTo>
                      <a:pt x="7" y="18"/>
                      <a:pt x="7" y="18"/>
                      <a:pt x="8" y="18"/>
                    </a:cubicBezTo>
                    <a:cubicBezTo>
                      <a:pt x="8" y="19"/>
                      <a:pt x="8" y="19"/>
                      <a:pt x="9" y="20"/>
                    </a:cubicBezTo>
                    <a:cubicBezTo>
                      <a:pt x="8" y="20"/>
                      <a:pt x="6" y="20"/>
                      <a:pt x="6" y="22"/>
                    </a:cubicBezTo>
                    <a:cubicBezTo>
                      <a:pt x="7" y="22"/>
                      <a:pt x="9" y="22"/>
                      <a:pt x="10" y="22"/>
                    </a:cubicBezTo>
                    <a:cubicBezTo>
                      <a:pt x="11" y="23"/>
                      <a:pt x="13" y="23"/>
                      <a:pt x="14" y="24"/>
                    </a:cubicBezTo>
                    <a:cubicBezTo>
                      <a:pt x="14" y="25"/>
                      <a:pt x="17" y="27"/>
                      <a:pt x="17" y="28"/>
                    </a:cubicBezTo>
                    <a:cubicBezTo>
                      <a:pt x="17" y="31"/>
                      <a:pt x="11" y="29"/>
                      <a:pt x="13" y="34"/>
                    </a:cubicBezTo>
                    <a:cubicBezTo>
                      <a:pt x="13" y="35"/>
                      <a:pt x="14" y="37"/>
                      <a:pt x="15" y="38"/>
                    </a:cubicBezTo>
                    <a:cubicBezTo>
                      <a:pt x="16" y="40"/>
                      <a:pt x="19" y="40"/>
                      <a:pt x="20" y="41"/>
                    </a:cubicBezTo>
                    <a:cubicBezTo>
                      <a:pt x="21" y="42"/>
                      <a:pt x="23" y="42"/>
                      <a:pt x="24" y="44"/>
                    </a:cubicBezTo>
                    <a:cubicBezTo>
                      <a:pt x="24" y="45"/>
                      <a:pt x="23" y="47"/>
                      <a:pt x="22" y="48"/>
                    </a:cubicBezTo>
                    <a:cubicBezTo>
                      <a:pt x="22" y="49"/>
                      <a:pt x="14" y="48"/>
                      <a:pt x="17" y="50"/>
                    </a:cubicBezTo>
                    <a:cubicBezTo>
                      <a:pt x="18" y="51"/>
                      <a:pt x="20" y="51"/>
                      <a:pt x="21" y="52"/>
                    </a:cubicBezTo>
                    <a:cubicBezTo>
                      <a:pt x="21" y="53"/>
                      <a:pt x="21" y="53"/>
                      <a:pt x="22" y="54"/>
                    </a:cubicBezTo>
                    <a:cubicBezTo>
                      <a:pt x="23" y="54"/>
                      <a:pt x="23" y="54"/>
                      <a:pt x="24" y="55"/>
                    </a:cubicBezTo>
                    <a:cubicBezTo>
                      <a:pt x="25" y="55"/>
                      <a:pt x="30" y="62"/>
                      <a:pt x="31" y="58"/>
                    </a:cubicBezTo>
                    <a:cubicBezTo>
                      <a:pt x="32" y="60"/>
                      <a:pt x="33" y="59"/>
                      <a:pt x="34" y="60"/>
                    </a:cubicBezTo>
                    <a:cubicBezTo>
                      <a:pt x="35" y="61"/>
                      <a:pt x="35" y="62"/>
                      <a:pt x="34" y="63"/>
                    </a:cubicBezTo>
                    <a:cubicBezTo>
                      <a:pt x="33" y="63"/>
                      <a:pt x="32" y="63"/>
                      <a:pt x="32" y="64"/>
                    </a:cubicBezTo>
                    <a:cubicBezTo>
                      <a:pt x="32" y="65"/>
                      <a:pt x="34" y="66"/>
                      <a:pt x="35" y="67"/>
                    </a:cubicBezTo>
                    <a:cubicBezTo>
                      <a:pt x="35" y="67"/>
                      <a:pt x="36" y="69"/>
                      <a:pt x="36" y="69"/>
                    </a:cubicBezTo>
                    <a:cubicBezTo>
                      <a:pt x="35" y="70"/>
                      <a:pt x="33" y="69"/>
                      <a:pt x="32" y="69"/>
                    </a:cubicBezTo>
                    <a:cubicBezTo>
                      <a:pt x="31" y="70"/>
                      <a:pt x="33" y="71"/>
                      <a:pt x="33" y="71"/>
                    </a:cubicBezTo>
                    <a:cubicBezTo>
                      <a:pt x="34" y="73"/>
                      <a:pt x="33" y="75"/>
                      <a:pt x="34" y="77"/>
                    </a:cubicBezTo>
                    <a:cubicBezTo>
                      <a:pt x="37" y="77"/>
                      <a:pt x="38" y="72"/>
                      <a:pt x="41" y="71"/>
                    </a:cubicBezTo>
                    <a:cubicBezTo>
                      <a:pt x="42" y="70"/>
                      <a:pt x="43" y="70"/>
                      <a:pt x="44" y="69"/>
                    </a:cubicBezTo>
                    <a:cubicBezTo>
                      <a:pt x="45" y="68"/>
                      <a:pt x="46" y="66"/>
                      <a:pt x="47" y="65"/>
                    </a:cubicBezTo>
                    <a:cubicBezTo>
                      <a:pt x="49" y="64"/>
                      <a:pt x="50" y="64"/>
                      <a:pt x="51" y="63"/>
                    </a:cubicBezTo>
                    <a:cubicBezTo>
                      <a:pt x="52" y="62"/>
                      <a:pt x="53" y="62"/>
                      <a:pt x="54" y="61"/>
                    </a:cubicBezTo>
                    <a:cubicBezTo>
                      <a:pt x="56" y="60"/>
                      <a:pt x="59" y="60"/>
                      <a:pt x="59" y="57"/>
                    </a:cubicBezTo>
                    <a:cubicBezTo>
                      <a:pt x="60" y="57"/>
                      <a:pt x="60" y="57"/>
                      <a:pt x="61" y="57"/>
                    </a:cubicBezTo>
                    <a:cubicBezTo>
                      <a:pt x="62" y="57"/>
                      <a:pt x="62" y="57"/>
                      <a:pt x="63" y="57"/>
                    </a:cubicBezTo>
                    <a:cubicBezTo>
                      <a:pt x="64" y="57"/>
                      <a:pt x="65" y="58"/>
                      <a:pt x="66" y="59"/>
                    </a:cubicBezTo>
                    <a:cubicBezTo>
                      <a:pt x="67" y="61"/>
                      <a:pt x="71" y="63"/>
                      <a:pt x="69" y="66"/>
                    </a:cubicBezTo>
                    <a:cubicBezTo>
                      <a:pt x="68" y="67"/>
                      <a:pt x="65" y="67"/>
                      <a:pt x="66" y="70"/>
                    </a:cubicBezTo>
                    <a:cubicBezTo>
                      <a:pt x="66" y="71"/>
                      <a:pt x="70" y="73"/>
                      <a:pt x="69" y="75"/>
                    </a:cubicBezTo>
                    <a:cubicBezTo>
                      <a:pt x="67" y="76"/>
                      <a:pt x="64" y="75"/>
                      <a:pt x="63" y="78"/>
                    </a:cubicBezTo>
                    <a:cubicBezTo>
                      <a:pt x="63" y="80"/>
                      <a:pt x="66" y="81"/>
                      <a:pt x="67" y="82"/>
                    </a:cubicBezTo>
                    <a:cubicBezTo>
                      <a:pt x="68" y="83"/>
                      <a:pt x="68" y="84"/>
                      <a:pt x="70" y="84"/>
                    </a:cubicBezTo>
                    <a:cubicBezTo>
                      <a:pt x="71" y="85"/>
                      <a:pt x="72" y="85"/>
                      <a:pt x="73" y="86"/>
                    </a:cubicBezTo>
                    <a:cubicBezTo>
                      <a:pt x="74" y="88"/>
                      <a:pt x="75" y="91"/>
                      <a:pt x="78" y="89"/>
                    </a:cubicBezTo>
                    <a:cubicBezTo>
                      <a:pt x="78" y="88"/>
                      <a:pt x="80" y="86"/>
                      <a:pt x="80" y="85"/>
                    </a:cubicBezTo>
                    <a:cubicBezTo>
                      <a:pt x="80" y="83"/>
                      <a:pt x="79" y="81"/>
                      <a:pt x="79" y="80"/>
                    </a:cubicBezTo>
                    <a:cubicBezTo>
                      <a:pt x="79" y="78"/>
                      <a:pt x="81" y="77"/>
                      <a:pt x="81" y="76"/>
                    </a:cubicBezTo>
                    <a:cubicBezTo>
                      <a:pt x="83" y="74"/>
                      <a:pt x="82" y="73"/>
                      <a:pt x="83" y="70"/>
                    </a:cubicBezTo>
                    <a:cubicBezTo>
                      <a:pt x="84" y="70"/>
                      <a:pt x="84" y="73"/>
                      <a:pt x="85" y="73"/>
                    </a:cubicBezTo>
                    <a:cubicBezTo>
                      <a:pt x="85" y="74"/>
                      <a:pt x="85" y="74"/>
                      <a:pt x="84" y="75"/>
                    </a:cubicBezTo>
                    <a:cubicBezTo>
                      <a:pt x="86" y="76"/>
                      <a:pt x="87" y="73"/>
                      <a:pt x="87" y="71"/>
                    </a:cubicBezTo>
                    <a:cubicBezTo>
                      <a:pt x="87" y="70"/>
                      <a:pt x="87" y="69"/>
                      <a:pt x="88" y="68"/>
                    </a:cubicBezTo>
                    <a:cubicBezTo>
                      <a:pt x="89" y="67"/>
                      <a:pt x="89" y="68"/>
                      <a:pt x="90" y="67"/>
                    </a:cubicBezTo>
                    <a:cubicBezTo>
                      <a:pt x="92" y="65"/>
                      <a:pt x="89" y="63"/>
                      <a:pt x="89" y="61"/>
                    </a:cubicBezTo>
                    <a:cubicBezTo>
                      <a:pt x="88" y="60"/>
                      <a:pt x="89" y="58"/>
                      <a:pt x="90" y="57"/>
                    </a:cubicBezTo>
                    <a:cubicBezTo>
                      <a:pt x="90" y="55"/>
                      <a:pt x="90" y="54"/>
                      <a:pt x="91" y="53"/>
                    </a:cubicBezTo>
                    <a:cubicBezTo>
                      <a:pt x="91" y="52"/>
                      <a:pt x="92" y="51"/>
                      <a:pt x="92" y="50"/>
                    </a:cubicBezTo>
                    <a:cubicBezTo>
                      <a:pt x="92" y="49"/>
                      <a:pt x="92" y="48"/>
                      <a:pt x="92" y="47"/>
                    </a:cubicBezTo>
                    <a:cubicBezTo>
                      <a:pt x="93" y="45"/>
                      <a:pt x="96" y="44"/>
                      <a:pt x="98" y="44"/>
                    </a:cubicBezTo>
                    <a:cubicBezTo>
                      <a:pt x="100" y="43"/>
                      <a:pt x="101" y="42"/>
                      <a:pt x="103" y="41"/>
                    </a:cubicBezTo>
                    <a:cubicBezTo>
                      <a:pt x="106" y="39"/>
                      <a:pt x="107" y="42"/>
                      <a:pt x="110" y="42"/>
                    </a:cubicBezTo>
                    <a:cubicBezTo>
                      <a:pt x="110" y="40"/>
                      <a:pt x="108" y="37"/>
                      <a:pt x="105" y="36"/>
                    </a:cubicBezTo>
                    <a:cubicBezTo>
                      <a:pt x="103" y="35"/>
                      <a:pt x="100" y="35"/>
                      <a:pt x="97" y="35"/>
                    </a:cubicBezTo>
                    <a:cubicBezTo>
                      <a:pt x="95" y="34"/>
                      <a:pt x="94" y="33"/>
                      <a:pt x="93" y="31"/>
                    </a:cubicBezTo>
                    <a:cubicBezTo>
                      <a:pt x="92" y="30"/>
                      <a:pt x="90" y="28"/>
                      <a:pt x="90" y="27"/>
                    </a:cubicBezTo>
                    <a:cubicBezTo>
                      <a:pt x="86" y="24"/>
                      <a:pt x="86" y="17"/>
                      <a:pt x="84" y="13"/>
                    </a:cubicBezTo>
                    <a:cubicBezTo>
                      <a:pt x="83" y="11"/>
                      <a:pt x="81" y="10"/>
                      <a:pt x="79" y="7"/>
                    </a:cubicBezTo>
                    <a:cubicBezTo>
                      <a:pt x="78" y="5"/>
                      <a:pt x="77" y="3"/>
                      <a:pt x="75" y="1"/>
                    </a:cubicBezTo>
                    <a:cubicBezTo>
                      <a:pt x="73" y="3"/>
                      <a:pt x="72" y="5"/>
                      <a:pt x="72" y="6"/>
                    </a:cubicBezTo>
                    <a:cubicBezTo>
                      <a:pt x="71" y="8"/>
                      <a:pt x="72" y="5"/>
                      <a:pt x="72" y="6"/>
                    </a:cubicBezTo>
                    <a:close/>
                  </a:path>
                </a:pathLst>
              </a:custGeom>
              <a:grpFill/>
              <a:ln w="9525" cap="rnd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35" tIns="45718" rIns="91435" bIns="45718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21901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300" b="1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Montserrat" panose="00000500000000000000" pitchFamily="2" charset="0"/>
                  <a:ea typeface="+mn-ea"/>
                  <a:cs typeface="+mn-cs"/>
                </a:endParaRPr>
              </a:p>
            </p:txBody>
          </p:sp>
          <p:sp>
            <p:nvSpPr>
              <p:cNvPr id="115" name="Freeform 9">
                <a:extLst>
                  <a:ext uri="{FF2B5EF4-FFF2-40B4-BE49-F238E27FC236}">
                    <a16:creationId xmlns:a16="http://schemas.microsoft.com/office/drawing/2014/main" id="{F6005EBD-240A-15EF-98FF-262DDCB0B3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669713" y="5530850"/>
                <a:ext cx="236538" cy="233362"/>
              </a:xfrm>
              <a:custGeom>
                <a:avLst/>
                <a:gdLst>
                  <a:gd name="T0" fmla="*/ 26 w 62"/>
                  <a:gd name="T1" fmla="*/ 1 h 61"/>
                  <a:gd name="T2" fmla="*/ 22 w 62"/>
                  <a:gd name="T3" fmla="*/ 2 h 61"/>
                  <a:gd name="T4" fmla="*/ 19 w 62"/>
                  <a:gd name="T5" fmla="*/ 3 h 61"/>
                  <a:gd name="T6" fmla="*/ 13 w 62"/>
                  <a:gd name="T7" fmla="*/ 2 h 61"/>
                  <a:gd name="T8" fmla="*/ 11 w 62"/>
                  <a:gd name="T9" fmla="*/ 3 h 61"/>
                  <a:gd name="T10" fmla="*/ 8 w 62"/>
                  <a:gd name="T11" fmla="*/ 4 h 61"/>
                  <a:gd name="T12" fmla="*/ 4 w 62"/>
                  <a:gd name="T13" fmla="*/ 5 h 61"/>
                  <a:gd name="T14" fmla="*/ 0 w 62"/>
                  <a:gd name="T15" fmla="*/ 4 h 61"/>
                  <a:gd name="T16" fmla="*/ 1 w 62"/>
                  <a:gd name="T17" fmla="*/ 8 h 61"/>
                  <a:gd name="T18" fmla="*/ 3 w 62"/>
                  <a:gd name="T19" fmla="*/ 10 h 61"/>
                  <a:gd name="T20" fmla="*/ 3 w 62"/>
                  <a:gd name="T21" fmla="*/ 17 h 61"/>
                  <a:gd name="T22" fmla="*/ 2 w 62"/>
                  <a:gd name="T23" fmla="*/ 23 h 61"/>
                  <a:gd name="T24" fmla="*/ 5 w 62"/>
                  <a:gd name="T25" fmla="*/ 29 h 61"/>
                  <a:gd name="T26" fmla="*/ 9 w 62"/>
                  <a:gd name="T27" fmla="*/ 33 h 61"/>
                  <a:gd name="T28" fmla="*/ 16 w 62"/>
                  <a:gd name="T29" fmla="*/ 32 h 61"/>
                  <a:gd name="T30" fmla="*/ 21 w 62"/>
                  <a:gd name="T31" fmla="*/ 36 h 61"/>
                  <a:gd name="T32" fmla="*/ 25 w 62"/>
                  <a:gd name="T33" fmla="*/ 41 h 61"/>
                  <a:gd name="T34" fmla="*/ 30 w 62"/>
                  <a:gd name="T35" fmla="*/ 40 h 61"/>
                  <a:gd name="T36" fmla="*/ 33 w 62"/>
                  <a:gd name="T37" fmla="*/ 44 h 61"/>
                  <a:gd name="T38" fmla="*/ 35 w 62"/>
                  <a:gd name="T39" fmla="*/ 44 h 61"/>
                  <a:gd name="T40" fmla="*/ 36 w 62"/>
                  <a:gd name="T41" fmla="*/ 45 h 61"/>
                  <a:gd name="T42" fmla="*/ 41 w 62"/>
                  <a:gd name="T43" fmla="*/ 44 h 61"/>
                  <a:gd name="T44" fmla="*/ 45 w 62"/>
                  <a:gd name="T45" fmla="*/ 44 h 61"/>
                  <a:gd name="T46" fmla="*/ 45 w 62"/>
                  <a:gd name="T47" fmla="*/ 48 h 61"/>
                  <a:gd name="T48" fmla="*/ 49 w 62"/>
                  <a:gd name="T49" fmla="*/ 52 h 61"/>
                  <a:gd name="T50" fmla="*/ 49 w 62"/>
                  <a:gd name="T51" fmla="*/ 56 h 61"/>
                  <a:gd name="T52" fmla="*/ 52 w 62"/>
                  <a:gd name="T53" fmla="*/ 61 h 61"/>
                  <a:gd name="T54" fmla="*/ 59 w 62"/>
                  <a:gd name="T55" fmla="*/ 61 h 61"/>
                  <a:gd name="T56" fmla="*/ 58 w 62"/>
                  <a:gd name="T57" fmla="*/ 56 h 61"/>
                  <a:gd name="T58" fmla="*/ 57 w 62"/>
                  <a:gd name="T59" fmla="*/ 53 h 61"/>
                  <a:gd name="T60" fmla="*/ 60 w 62"/>
                  <a:gd name="T61" fmla="*/ 54 h 61"/>
                  <a:gd name="T62" fmla="*/ 60 w 62"/>
                  <a:gd name="T63" fmla="*/ 51 h 61"/>
                  <a:gd name="T64" fmla="*/ 57 w 62"/>
                  <a:gd name="T65" fmla="*/ 49 h 61"/>
                  <a:gd name="T66" fmla="*/ 59 w 62"/>
                  <a:gd name="T67" fmla="*/ 47 h 61"/>
                  <a:gd name="T68" fmla="*/ 59 w 62"/>
                  <a:gd name="T69" fmla="*/ 44 h 61"/>
                  <a:gd name="T70" fmla="*/ 56 w 62"/>
                  <a:gd name="T71" fmla="*/ 42 h 61"/>
                  <a:gd name="T72" fmla="*/ 49 w 62"/>
                  <a:gd name="T73" fmla="*/ 39 h 61"/>
                  <a:gd name="T74" fmla="*/ 47 w 62"/>
                  <a:gd name="T75" fmla="*/ 38 h 61"/>
                  <a:gd name="T76" fmla="*/ 46 w 62"/>
                  <a:gd name="T77" fmla="*/ 36 h 61"/>
                  <a:gd name="T78" fmla="*/ 42 w 62"/>
                  <a:gd name="T79" fmla="*/ 34 h 61"/>
                  <a:gd name="T80" fmla="*/ 47 w 62"/>
                  <a:gd name="T81" fmla="*/ 32 h 61"/>
                  <a:gd name="T82" fmla="*/ 49 w 62"/>
                  <a:gd name="T83" fmla="*/ 28 h 61"/>
                  <a:gd name="T84" fmla="*/ 45 w 62"/>
                  <a:gd name="T85" fmla="*/ 25 h 61"/>
                  <a:gd name="T86" fmla="*/ 41 w 62"/>
                  <a:gd name="T87" fmla="*/ 22 h 61"/>
                  <a:gd name="T88" fmla="*/ 38 w 62"/>
                  <a:gd name="T89" fmla="*/ 18 h 61"/>
                  <a:gd name="T90" fmla="*/ 42 w 62"/>
                  <a:gd name="T91" fmla="*/ 12 h 61"/>
                  <a:gd name="T92" fmla="*/ 39 w 62"/>
                  <a:gd name="T93" fmla="*/ 8 h 61"/>
                  <a:gd name="T94" fmla="*/ 35 w 62"/>
                  <a:gd name="T95" fmla="*/ 6 h 61"/>
                  <a:gd name="T96" fmla="*/ 31 w 62"/>
                  <a:gd name="T97" fmla="*/ 6 h 61"/>
                  <a:gd name="T98" fmla="*/ 34 w 62"/>
                  <a:gd name="T99" fmla="*/ 4 h 61"/>
                  <a:gd name="T100" fmla="*/ 32 w 62"/>
                  <a:gd name="T101" fmla="*/ 2 h 61"/>
                  <a:gd name="T102" fmla="*/ 30 w 62"/>
                  <a:gd name="T103" fmla="*/ 0 h 61"/>
                  <a:gd name="T104" fmla="*/ 26 w 62"/>
                  <a:gd name="T105" fmla="*/ 1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62" h="61">
                    <a:moveTo>
                      <a:pt x="26" y="1"/>
                    </a:moveTo>
                    <a:cubicBezTo>
                      <a:pt x="24" y="3"/>
                      <a:pt x="23" y="2"/>
                      <a:pt x="22" y="2"/>
                    </a:cubicBezTo>
                    <a:cubicBezTo>
                      <a:pt x="21" y="2"/>
                      <a:pt x="20" y="3"/>
                      <a:pt x="19" y="3"/>
                    </a:cubicBezTo>
                    <a:cubicBezTo>
                      <a:pt x="17" y="3"/>
                      <a:pt x="14" y="1"/>
                      <a:pt x="13" y="2"/>
                    </a:cubicBezTo>
                    <a:cubicBezTo>
                      <a:pt x="12" y="2"/>
                      <a:pt x="12" y="3"/>
                      <a:pt x="11" y="3"/>
                    </a:cubicBezTo>
                    <a:cubicBezTo>
                      <a:pt x="10" y="3"/>
                      <a:pt x="9" y="3"/>
                      <a:pt x="8" y="4"/>
                    </a:cubicBezTo>
                    <a:cubicBezTo>
                      <a:pt x="7" y="4"/>
                      <a:pt x="5" y="5"/>
                      <a:pt x="4" y="5"/>
                    </a:cubicBezTo>
                    <a:cubicBezTo>
                      <a:pt x="3" y="5"/>
                      <a:pt x="1" y="4"/>
                      <a:pt x="0" y="4"/>
                    </a:cubicBezTo>
                    <a:cubicBezTo>
                      <a:pt x="0" y="6"/>
                      <a:pt x="0" y="6"/>
                      <a:pt x="1" y="8"/>
                    </a:cubicBezTo>
                    <a:cubicBezTo>
                      <a:pt x="1" y="8"/>
                      <a:pt x="2" y="9"/>
                      <a:pt x="3" y="10"/>
                    </a:cubicBezTo>
                    <a:cubicBezTo>
                      <a:pt x="4" y="12"/>
                      <a:pt x="4" y="14"/>
                      <a:pt x="3" y="17"/>
                    </a:cubicBezTo>
                    <a:cubicBezTo>
                      <a:pt x="3" y="19"/>
                      <a:pt x="1" y="21"/>
                      <a:pt x="2" y="23"/>
                    </a:cubicBezTo>
                    <a:cubicBezTo>
                      <a:pt x="3" y="25"/>
                      <a:pt x="4" y="27"/>
                      <a:pt x="5" y="29"/>
                    </a:cubicBezTo>
                    <a:cubicBezTo>
                      <a:pt x="6" y="31"/>
                      <a:pt x="7" y="32"/>
                      <a:pt x="9" y="33"/>
                    </a:cubicBezTo>
                    <a:cubicBezTo>
                      <a:pt x="12" y="33"/>
                      <a:pt x="14" y="32"/>
                      <a:pt x="16" y="32"/>
                    </a:cubicBezTo>
                    <a:cubicBezTo>
                      <a:pt x="18" y="33"/>
                      <a:pt x="20" y="35"/>
                      <a:pt x="21" y="36"/>
                    </a:cubicBezTo>
                    <a:cubicBezTo>
                      <a:pt x="23" y="38"/>
                      <a:pt x="25" y="39"/>
                      <a:pt x="25" y="41"/>
                    </a:cubicBezTo>
                    <a:cubicBezTo>
                      <a:pt x="25" y="39"/>
                      <a:pt x="28" y="39"/>
                      <a:pt x="30" y="40"/>
                    </a:cubicBezTo>
                    <a:cubicBezTo>
                      <a:pt x="33" y="40"/>
                      <a:pt x="31" y="42"/>
                      <a:pt x="33" y="44"/>
                    </a:cubicBezTo>
                    <a:cubicBezTo>
                      <a:pt x="33" y="44"/>
                      <a:pt x="34" y="44"/>
                      <a:pt x="35" y="44"/>
                    </a:cubicBezTo>
                    <a:cubicBezTo>
                      <a:pt x="36" y="44"/>
                      <a:pt x="36" y="45"/>
                      <a:pt x="36" y="45"/>
                    </a:cubicBezTo>
                    <a:cubicBezTo>
                      <a:pt x="38" y="46"/>
                      <a:pt x="39" y="45"/>
                      <a:pt x="41" y="44"/>
                    </a:cubicBezTo>
                    <a:cubicBezTo>
                      <a:pt x="42" y="44"/>
                      <a:pt x="44" y="43"/>
                      <a:pt x="45" y="44"/>
                    </a:cubicBezTo>
                    <a:cubicBezTo>
                      <a:pt x="46" y="45"/>
                      <a:pt x="45" y="47"/>
                      <a:pt x="45" y="48"/>
                    </a:cubicBezTo>
                    <a:cubicBezTo>
                      <a:pt x="45" y="51"/>
                      <a:pt x="48" y="50"/>
                      <a:pt x="49" y="52"/>
                    </a:cubicBezTo>
                    <a:cubicBezTo>
                      <a:pt x="49" y="53"/>
                      <a:pt x="48" y="55"/>
                      <a:pt x="49" y="56"/>
                    </a:cubicBezTo>
                    <a:cubicBezTo>
                      <a:pt x="49" y="58"/>
                      <a:pt x="51" y="60"/>
                      <a:pt x="52" y="61"/>
                    </a:cubicBezTo>
                    <a:cubicBezTo>
                      <a:pt x="54" y="61"/>
                      <a:pt x="56" y="60"/>
                      <a:pt x="59" y="61"/>
                    </a:cubicBezTo>
                    <a:cubicBezTo>
                      <a:pt x="58" y="59"/>
                      <a:pt x="59" y="57"/>
                      <a:pt x="58" y="56"/>
                    </a:cubicBezTo>
                    <a:cubicBezTo>
                      <a:pt x="58" y="55"/>
                      <a:pt x="56" y="54"/>
                      <a:pt x="57" y="53"/>
                    </a:cubicBezTo>
                    <a:cubicBezTo>
                      <a:pt x="58" y="53"/>
                      <a:pt x="60" y="54"/>
                      <a:pt x="60" y="54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59" y="50"/>
                      <a:pt x="57" y="49"/>
                      <a:pt x="57" y="49"/>
                    </a:cubicBezTo>
                    <a:cubicBezTo>
                      <a:pt x="56" y="47"/>
                      <a:pt x="58" y="47"/>
                      <a:pt x="59" y="47"/>
                    </a:cubicBezTo>
                    <a:cubicBezTo>
                      <a:pt x="59" y="46"/>
                      <a:pt x="60" y="45"/>
                      <a:pt x="59" y="44"/>
                    </a:cubicBezTo>
                    <a:cubicBezTo>
                      <a:pt x="58" y="43"/>
                      <a:pt x="57" y="44"/>
                      <a:pt x="56" y="42"/>
                    </a:cubicBezTo>
                    <a:cubicBezTo>
                      <a:pt x="55" y="46"/>
                      <a:pt x="50" y="39"/>
                      <a:pt x="49" y="39"/>
                    </a:cubicBezTo>
                    <a:cubicBezTo>
                      <a:pt x="49" y="38"/>
                      <a:pt x="48" y="38"/>
                      <a:pt x="47" y="38"/>
                    </a:cubicBezTo>
                    <a:cubicBezTo>
                      <a:pt x="46" y="37"/>
                      <a:pt x="46" y="37"/>
                      <a:pt x="46" y="36"/>
                    </a:cubicBezTo>
                    <a:cubicBezTo>
                      <a:pt x="45" y="35"/>
                      <a:pt x="43" y="35"/>
                      <a:pt x="42" y="34"/>
                    </a:cubicBezTo>
                    <a:cubicBezTo>
                      <a:pt x="39" y="32"/>
                      <a:pt x="47" y="33"/>
                      <a:pt x="47" y="32"/>
                    </a:cubicBezTo>
                    <a:cubicBezTo>
                      <a:pt x="48" y="31"/>
                      <a:pt x="49" y="29"/>
                      <a:pt x="49" y="28"/>
                    </a:cubicBezTo>
                    <a:cubicBezTo>
                      <a:pt x="49" y="26"/>
                      <a:pt x="47" y="26"/>
                      <a:pt x="45" y="25"/>
                    </a:cubicBezTo>
                    <a:cubicBezTo>
                      <a:pt x="44" y="24"/>
                      <a:pt x="42" y="24"/>
                      <a:pt x="41" y="22"/>
                    </a:cubicBezTo>
                    <a:cubicBezTo>
                      <a:pt x="40" y="21"/>
                      <a:pt x="38" y="19"/>
                      <a:pt x="38" y="18"/>
                    </a:cubicBezTo>
                    <a:cubicBezTo>
                      <a:pt x="36" y="13"/>
                      <a:pt x="42" y="15"/>
                      <a:pt x="42" y="12"/>
                    </a:cubicBezTo>
                    <a:cubicBezTo>
                      <a:pt x="42" y="11"/>
                      <a:pt x="39" y="9"/>
                      <a:pt x="39" y="8"/>
                    </a:cubicBezTo>
                    <a:cubicBezTo>
                      <a:pt x="38" y="7"/>
                      <a:pt x="36" y="7"/>
                      <a:pt x="35" y="6"/>
                    </a:cubicBezTo>
                    <a:cubicBezTo>
                      <a:pt x="34" y="6"/>
                      <a:pt x="32" y="6"/>
                      <a:pt x="31" y="6"/>
                    </a:cubicBezTo>
                    <a:cubicBezTo>
                      <a:pt x="30" y="4"/>
                      <a:pt x="33" y="4"/>
                      <a:pt x="34" y="4"/>
                    </a:cubicBezTo>
                    <a:cubicBezTo>
                      <a:pt x="33" y="3"/>
                      <a:pt x="32" y="2"/>
                      <a:pt x="32" y="2"/>
                    </a:cubicBezTo>
                    <a:cubicBezTo>
                      <a:pt x="31" y="1"/>
                      <a:pt x="29" y="2"/>
                      <a:pt x="30" y="0"/>
                    </a:cubicBezTo>
                    <a:cubicBezTo>
                      <a:pt x="28" y="0"/>
                      <a:pt x="27" y="0"/>
                      <a:pt x="26" y="1"/>
                    </a:cubicBezTo>
                    <a:close/>
                  </a:path>
                </a:pathLst>
              </a:custGeom>
              <a:grpFill/>
              <a:ln w="9525" cap="rnd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35" tIns="45718" rIns="91435" bIns="45718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21901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300" b="1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Montserrat" panose="00000500000000000000" pitchFamily="2" charset="0"/>
                  <a:ea typeface="+mn-ea"/>
                  <a:cs typeface="+mn-cs"/>
                </a:endParaRPr>
              </a:p>
            </p:txBody>
          </p:sp>
        </p:grpSp>
        <p:sp>
          <p:nvSpPr>
            <p:cNvPr id="5" name="Freeform 10">
              <a:extLst>
                <a:ext uri="{FF2B5EF4-FFF2-40B4-BE49-F238E27FC236}">
                  <a16:creationId xmlns:a16="http://schemas.microsoft.com/office/drawing/2014/main" id="{37BF1E05-E02E-E12C-6884-81868B7137CE}"/>
                </a:ext>
              </a:extLst>
            </p:cNvPr>
            <p:cNvSpPr>
              <a:spLocks/>
            </p:cNvSpPr>
            <p:nvPr/>
          </p:nvSpPr>
          <p:spPr bwMode="auto">
            <a:xfrm>
              <a:off x="9523872" y="4254973"/>
              <a:ext cx="1687322" cy="1144826"/>
            </a:xfrm>
            <a:custGeom>
              <a:avLst/>
              <a:gdLst>
                <a:gd name="T0" fmla="*/ 319 w 353"/>
                <a:gd name="T1" fmla="*/ 146 h 239"/>
                <a:gd name="T2" fmla="*/ 344 w 353"/>
                <a:gd name="T3" fmla="*/ 140 h 239"/>
                <a:gd name="T4" fmla="*/ 350 w 353"/>
                <a:gd name="T5" fmla="*/ 128 h 239"/>
                <a:gd name="T6" fmla="*/ 351 w 353"/>
                <a:gd name="T7" fmla="*/ 111 h 239"/>
                <a:gd name="T8" fmla="*/ 352 w 353"/>
                <a:gd name="T9" fmla="*/ 93 h 239"/>
                <a:gd name="T10" fmla="*/ 341 w 353"/>
                <a:gd name="T11" fmla="*/ 83 h 239"/>
                <a:gd name="T12" fmla="*/ 322 w 353"/>
                <a:gd name="T13" fmla="*/ 77 h 239"/>
                <a:gd name="T14" fmla="*/ 306 w 353"/>
                <a:gd name="T15" fmla="*/ 74 h 239"/>
                <a:gd name="T16" fmla="*/ 276 w 353"/>
                <a:gd name="T17" fmla="*/ 66 h 239"/>
                <a:gd name="T18" fmla="*/ 260 w 353"/>
                <a:gd name="T19" fmla="*/ 60 h 239"/>
                <a:gd name="T20" fmla="*/ 259 w 353"/>
                <a:gd name="T21" fmla="*/ 44 h 239"/>
                <a:gd name="T22" fmla="*/ 236 w 353"/>
                <a:gd name="T23" fmla="*/ 37 h 239"/>
                <a:gd name="T24" fmla="*/ 238 w 353"/>
                <a:gd name="T25" fmla="*/ 23 h 239"/>
                <a:gd name="T26" fmla="*/ 232 w 353"/>
                <a:gd name="T27" fmla="*/ 6 h 239"/>
                <a:gd name="T28" fmla="*/ 204 w 353"/>
                <a:gd name="T29" fmla="*/ 3 h 239"/>
                <a:gd name="T30" fmla="*/ 188 w 353"/>
                <a:gd name="T31" fmla="*/ 10 h 239"/>
                <a:gd name="T32" fmla="*/ 170 w 353"/>
                <a:gd name="T33" fmla="*/ 15 h 239"/>
                <a:gd name="T34" fmla="*/ 153 w 353"/>
                <a:gd name="T35" fmla="*/ 30 h 239"/>
                <a:gd name="T36" fmla="*/ 132 w 353"/>
                <a:gd name="T37" fmla="*/ 27 h 239"/>
                <a:gd name="T38" fmla="*/ 117 w 353"/>
                <a:gd name="T39" fmla="*/ 27 h 239"/>
                <a:gd name="T40" fmla="*/ 99 w 353"/>
                <a:gd name="T41" fmla="*/ 22 h 239"/>
                <a:gd name="T42" fmla="*/ 84 w 353"/>
                <a:gd name="T43" fmla="*/ 19 h 239"/>
                <a:gd name="T44" fmla="*/ 46 w 353"/>
                <a:gd name="T45" fmla="*/ 16 h 239"/>
                <a:gd name="T46" fmla="*/ 31 w 353"/>
                <a:gd name="T47" fmla="*/ 36 h 239"/>
                <a:gd name="T48" fmla="*/ 37 w 353"/>
                <a:gd name="T49" fmla="*/ 63 h 239"/>
                <a:gd name="T50" fmla="*/ 11 w 353"/>
                <a:gd name="T51" fmla="*/ 87 h 239"/>
                <a:gd name="T52" fmla="*/ 8 w 353"/>
                <a:gd name="T53" fmla="*/ 105 h 239"/>
                <a:gd name="T54" fmla="*/ 12 w 353"/>
                <a:gd name="T55" fmla="*/ 132 h 239"/>
                <a:gd name="T56" fmla="*/ 37 w 353"/>
                <a:gd name="T57" fmla="*/ 137 h 239"/>
                <a:gd name="T58" fmla="*/ 60 w 353"/>
                <a:gd name="T59" fmla="*/ 139 h 239"/>
                <a:gd name="T60" fmla="*/ 90 w 353"/>
                <a:gd name="T61" fmla="*/ 126 h 239"/>
                <a:gd name="T62" fmla="*/ 102 w 353"/>
                <a:gd name="T63" fmla="*/ 123 h 239"/>
                <a:gd name="T64" fmla="*/ 114 w 353"/>
                <a:gd name="T65" fmla="*/ 125 h 239"/>
                <a:gd name="T66" fmla="*/ 122 w 353"/>
                <a:gd name="T67" fmla="*/ 128 h 239"/>
                <a:gd name="T68" fmla="*/ 131 w 353"/>
                <a:gd name="T69" fmla="*/ 132 h 239"/>
                <a:gd name="T70" fmla="*/ 139 w 353"/>
                <a:gd name="T71" fmla="*/ 142 h 239"/>
                <a:gd name="T72" fmla="*/ 144 w 353"/>
                <a:gd name="T73" fmla="*/ 155 h 239"/>
                <a:gd name="T74" fmla="*/ 146 w 353"/>
                <a:gd name="T75" fmla="*/ 166 h 239"/>
                <a:gd name="T76" fmla="*/ 151 w 353"/>
                <a:gd name="T77" fmla="*/ 182 h 239"/>
                <a:gd name="T78" fmla="*/ 139 w 353"/>
                <a:gd name="T79" fmla="*/ 182 h 239"/>
                <a:gd name="T80" fmla="*/ 134 w 353"/>
                <a:gd name="T81" fmla="*/ 191 h 239"/>
                <a:gd name="T82" fmla="*/ 125 w 353"/>
                <a:gd name="T83" fmla="*/ 206 h 239"/>
                <a:gd name="T84" fmla="*/ 149 w 353"/>
                <a:gd name="T85" fmla="*/ 213 h 239"/>
                <a:gd name="T86" fmla="*/ 150 w 353"/>
                <a:gd name="T87" fmla="*/ 201 h 239"/>
                <a:gd name="T88" fmla="*/ 169 w 353"/>
                <a:gd name="T89" fmla="*/ 177 h 239"/>
                <a:gd name="T90" fmla="*/ 189 w 353"/>
                <a:gd name="T91" fmla="*/ 162 h 239"/>
                <a:gd name="T92" fmla="*/ 184 w 353"/>
                <a:gd name="T93" fmla="*/ 177 h 239"/>
                <a:gd name="T94" fmla="*/ 199 w 353"/>
                <a:gd name="T95" fmla="*/ 189 h 239"/>
                <a:gd name="T96" fmla="*/ 222 w 353"/>
                <a:gd name="T97" fmla="*/ 191 h 239"/>
                <a:gd name="T98" fmla="*/ 206 w 353"/>
                <a:gd name="T99" fmla="*/ 207 h 239"/>
                <a:gd name="T100" fmla="*/ 221 w 353"/>
                <a:gd name="T101" fmla="*/ 216 h 239"/>
                <a:gd name="T102" fmla="*/ 222 w 353"/>
                <a:gd name="T103" fmla="*/ 234 h 239"/>
                <a:gd name="T104" fmla="*/ 254 w 353"/>
                <a:gd name="T105" fmla="*/ 225 h 239"/>
                <a:gd name="T106" fmla="*/ 273 w 353"/>
                <a:gd name="T107" fmla="*/ 219 h 239"/>
                <a:gd name="T108" fmla="*/ 279 w 353"/>
                <a:gd name="T109" fmla="*/ 209 h 239"/>
                <a:gd name="T110" fmla="*/ 255 w 353"/>
                <a:gd name="T111" fmla="*/ 205 h 239"/>
                <a:gd name="T112" fmla="*/ 254 w 353"/>
                <a:gd name="T113" fmla="*/ 190 h 239"/>
                <a:gd name="T114" fmla="*/ 288 w 353"/>
                <a:gd name="T115" fmla="*/ 173 h 239"/>
                <a:gd name="T116" fmla="*/ 304 w 353"/>
                <a:gd name="T117" fmla="*/ 162 h 2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53" h="239">
                  <a:moveTo>
                    <a:pt x="314" y="160"/>
                  </a:moveTo>
                  <a:cubicBezTo>
                    <a:pt x="315" y="158"/>
                    <a:pt x="317" y="157"/>
                    <a:pt x="316" y="156"/>
                  </a:cubicBezTo>
                  <a:cubicBezTo>
                    <a:pt x="316" y="156"/>
                    <a:pt x="315" y="155"/>
                    <a:pt x="315" y="155"/>
                  </a:cubicBezTo>
                  <a:cubicBezTo>
                    <a:pt x="315" y="154"/>
                    <a:pt x="316" y="152"/>
                    <a:pt x="316" y="150"/>
                  </a:cubicBezTo>
                  <a:cubicBezTo>
                    <a:pt x="317" y="148"/>
                    <a:pt x="317" y="147"/>
                    <a:pt x="319" y="146"/>
                  </a:cubicBezTo>
                  <a:cubicBezTo>
                    <a:pt x="321" y="146"/>
                    <a:pt x="322" y="146"/>
                    <a:pt x="324" y="146"/>
                  </a:cubicBezTo>
                  <a:cubicBezTo>
                    <a:pt x="326" y="145"/>
                    <a:pt x="325" y="143"/>
                    <a:pt x="326" y="141"/>
                  </a:cubicBezTo>
                  <a:cubicBezTo>
                    <a:pt x="327" y="140"/>
                    <a:pt x="329" y="139"/>
                    <a:pt x="331" y="139"/>
                  </a:cubicBezTo>
                  <a:cubicBezTo>
                    <a:pt x="333" y="139"/>
                    <a:pt x="335" y="140"/>
                    <a:pt x="338" y="140"/>
                  </a:cubicBezTo>
                  <a:cubicBezTo>
                    <a:pt x="340" y="140"/>
                    <a:pt x="342" y="141"/>
                    <a:pt x="344" y="140"/>
                  </a:cubicBezTo>
                  <a:cubicBezTo>
                    <a:pt x="346" y="139"/>
                    <a:pt x="346" y="138"/>
                    <a:pt x="346" y="136"/>
                  </a:cubicBezTo>
                  <a:cubicBezTo>
                    <a:pt x="345" y="136"/>
                    <a:pt x="345" y="136"/>
                    <a:pt x="345" y="136"/>
                  </a:cubicBezTo>
                  <a:cubicBezTo>
                    <a:pt x="346" y="134"/>
                    <a:pt x="347" y="134"/>
                    <a:pt x="347" y="133"/>
                  </a:cubicBezTo>
                  <a:cubicBezTo>
                    <a:pt x="348" y="132"/>
                    <a:pt x="347" y="131"/>
                    <a:pt x="348" y="130"/>
                  </a:cubicBezTo>
                  <a:cubicBezTo>
                    <a:pt x="348" y="129"/>
                    <a:pt x="350" y="129"/>
                    <a:pt x="350" y="128"/>
                  </a:cubicBezTo>
                  <a:cubicBezTo>
                    <a:pt x="350" y="127"/>
                    <a:pt x="348" y="127"/>
                    <a:pt x="347" y="127"/>
                  </a:cubicBezTo>
                  <a:cubicBezTo>
                    <a:pt x="347" y="125"/>
                    <a:pt x="348" y="124"/>
                    <a:pt x="348" y="123"/>
                  </a:cubicBezTo>
                  <a:cubicBezTo>
                    <a:pt x="348" y="122"/>
                    <a:pt x="347" y="120"/>
                    <a:pt x="347" y="119"/>
                  </a:cubicBezTo>
                  <a:cubicBezTo>
                    <a:pt x="345" y="117"/>
                    <a:pt x="342" y="115"/>
                    <a:pt x="345" y="113"/>
                  </a:cubicBezTo>
                  <a:cubicBezTo>
                    <a:pt x="346" y="112"/>
                    <a:pt x="351" y="112"/>
                    <a:pt x="351" y="111"/>
                  </a:cubicBezTo>
                  <a:cubicBezTo>
                    <a:pt x="352" y="109"/>
                    <a:pt x="349" y="109"/>
                    <a:pt x="348" y="109"/>
                  </a:cubicBezTo>
                  <a:cubicBezTo>
                    <a:pt x="346" y="109"/>
                    <a:pt x="345" y="109"/>
                    <a:pt x="344" y="107"/>
                  </a:cubicBezTo>
                  <a:cubicBezTo>
                    <a:pt x="343" y="104"/>
                    <a:pt x="346" y="105"/>
                    <a:pt x="348" y="104"/>
                  </a:cubicBezTo>
                  <a:cubicBezTo>
                    <a:pt x="349" y="102"/>
                    <a:pt x="352" y="99"/>
                    <a:pt x="352" y="97"/>
                  </a:cubicBezTo>
                  <a:cubicBezTo>
                    <a:pt x="353" y="96"/>
                    <a:pt x="352" y="94"/>
                    <a:pt x="352" y="93"/>
                  </a:cubicBezTo>
                  <a:cubicBezTo>
                    <a:pt x="351" y="91"/>
                    <a:pt x="352" y="90"/>
                    <a:pt x="352" y="88"/>
                  </a:cubicBezTo>
                  <a:cubicBezTo>
                    <a:pt x="351" y="88"/>
                    <a:pt x="350" y="87"/>
                    <a:pt x="349" y="87"/>
                  </a:cubicBezTo>
                  <a:cubicBezTo>
                    <a:pt x="347" y="88"/>
                    <a:pt x="347" y="89"/>
                    <a:pt x="346" y="89"/>
                  </a:cubicBezTo>
                  <a:cubicBezTo>
                    <a:pt x="345" y="88"/>
                    <a:pt x="344" y="88"/>
                    <a:pt x="343" y="88"/>
                  </a:cubicBezTo>
                  <a:cubicBezTo>
                    <a:pt x="342" y="86"/>
                    <a:pt x="342" y="85"/>
                    <a:pt x="341" y="83"/>
                  </a:cubicBezTo>
                  <a:cubicBezTo>
                    <a:pt x="339" y="83"/>
                    <a:pt x="337" y="84"/>
                    <a:pt x="336" y="83"/>
                  </a:cubicBezTo>
                  <a:cubicBezTo>
                    <a:pt x="335" y="82"/>
                    <a:pt x="335" y="80"/>
                    <a:pt x="333" y="80"/>
                  </a:cubicBezTo>
                  <a:cubicBezTo>
                    <a:pt x="332" y="79"/>
                    <a:pt x="331" y="81"/>
                    <a:pt x="330" y="81"/>
                  </a:cubicBezTo>
                  <a:cubicBezTo>
                    <a:pt x="329" y="81"/>
                    <a:pt x="326" y="79"/>
                    <a:pt x="326" y="79"/>
                  </a:cubicBezTo>
                  <a:cubicBezTo>
                    <a:pt x="324" y="78"/>
                    <a:pt x="324" y="77"/>
                    <a:pt x="322" y="77"/>
                  </a:cubicBezTo>
                  <a:cubicBezTo>
                    <a:pt x="320" y="77"/>
                    <a:pt x="319" y="76"/>
                    <a:pt x="318" y="75"/>
                  </a:cubicBezTo>
                  <a:cubicBezTo>
                    <a:pt x="317" y="74"/>
                    <a:pt x="316" y="73"/>
                    <a:pt x="315" y="73"/>
                  </a:cubicBezTo>
                  <a:cubicBezTo>
                    <a:pt x="313" y="73"/>
                    <a:pt x="314" y="76"/>
                    <a:pt x="313" y="77"/>
                  </a:cubicBezTo>
                  <a:cubicBezTo>
                    <a:pt x="312" y="79"/>
                    <a:pt x="312" y="78"/>
                    <a:pt x="311" y="77"/>
                  </a:cubicBezTo>
                  <a:cubicBezTo>
                    <a:pt x="309" y="76"/>
                    <a:pt x="308" y="75"/>
                    <a:pt x="306" y="74"/>
                  </a:cubicBezTo>
                  <a:cubicBezTo>
                    <a:pt x="304" y="71"/>
                    <a:pt x="304" y="67"/>
                    <a:pt x="301" y="65"/>
                  </a:cubicBezTo>
                  <a:cubicBezTo>
                    <a:pt x="298" y="61"/>
                    <a:pt x="296" y="65"/>
                    <a:pt x="293" y="65"/>
                  </a:cubicBezTo>
                  <a:cubicBezTo>
                    <a:pt x="291" y="65"/>
                    <a:pt x="289" y="64"/>
                    <a:pt x="287" y="65"/>
                  </a:cubicBezTo>
                  <a:cubicBezTo>
                    <a:pt x="286" y="66"/>
                    <a:pt x="285" y="68"/>
                    <a:pt x="284" y="69"/>
                  </a:cubicBezTo>
                  <a:cubicBezTo>
                    <a:pt x="283" y="66"/>
                    <a:pt x="278" y="67"/>
                    <a:pt x="276" y="66"/>
                  </a:cubicBezTo>
                  <a:cubicBezTo>
                    <a:pt x="274" y="65"/>
                    <a:pt x="273" y="63"/>
                    <a:pt x="271" y="63"/>
                  </a:cubicBezTo>
                  <a:cubicBezTo>
                    <a:pt x="268" y="63"/>
                    <a:pt x="266" y="64"/>
                    <a:pt x="265" y="65"/>
                  </a:cubicBezTo>
                  <a:cubicBezTo>
                    <a:pt x="265" y="64"/>
                    <a:pt x="264" y="64"/>
                    <a:pt x="264" y="64"/>
                  </a:cubicBezTo>
                  <a:cubicBezTo>
                    <a:pt x="263" y="63"/>
                    <a:pt x="263" y="62"/>
                    <a:pt x="263" y="62"/>
                  </a:cubicBezTo>
                  <a:cubicBezTo>
                    <a:pt x="262" y="61"/>
                    <a:pt x="261" y="61"/>
                    <a:pt x="260" y="60"/>
                  </a:cubicBezTo>
                  <a:cubicBezTo>
                    <a:pt x="258" y="57"/>
                    <a:pt x="261" y="56"/>
                    <a:pt x="261" y="53"/>
                  </a:cubicBezTo>
                  <a:cubicBezTo>
                    <a:pt x="261" y="52"/>
                    <a:pt x="260" y="52"/>
                    <a:pt x="259" y="51"/>
                  </a:cubicBezTo>
                  <a:cubicBezTo>
                    <a:pt x="259" y="50"/>
                    <a:pt x="260" y="49"/>
                    <a:pt x="259" y="48"/>
                  </a:cubicBezTo>
                  <a:cubicBezTo>
                    <a:pt x="259" y="47"/>
                    <a:pt x="258" y="47"/>
                    <a:pt x="258" y="46"/>
                  </a:cubicBezTo>
                  <a:cubicBezTo>
                    <a:pt x="258" y="45"/>
                    <a:pt x="259" y="44"/>
                    <a:pt x="259" y="44"/>
                  </a:cubicBezTo>
                  <a:cubicBezTo>
                    <a:pt x="257" y="43"/>
                    <a:pt x="256" y="42"/>
                    <a:pt x="254" y="40"/>
                  </a:cubicBezTo>
                  <a:cubicBezTo>
                    <a:pt x="253" y="38"/>
                    <a:pt x="252" y="37"/>
                    <a:pt x="250" y="38"/>
                  </a:cubicBezTo>
                  <a:cubicBezTo>
                    <a:pt x="249" y="39"/>
                    <a:pt x="248" y="40"/>
                    <a:pt x="246" y="39"/>
                  </a:cubicBezTo>
                  <a:cubicBezTo>
                    <a:pt x="245" y="39"/>
                    <a:pt x="245" y="38"/>
                    <a:pt x="244" y="38"/>
                  </a:cubicBezTo>
                  <a:cubicBezTo>
                    <a:pt x="242" y="36"/>
                    <a:pt x="239" y="37"/>
                    <a:pt x="236" y="37"/>
                  </a:cubicBezTo>
                  <a:cubicBezTo>
                    <a:pt x="237" y="36"/>
                    <a:pt x="238" y="35"/>
                    <a:pt x="238" y="34"/>
                  </a:cubicBezTo>
                  <a:cubicBezTo>
                    <a:pt x="238" y="33"/>
                    <a:pt x="237" y="33"/>
                    <a:pt x="236" y="32"/>
                  </a:cubicBezTo>
                  <a:cubicBezTo>
                    <a:pt x="236" y="31"/>
                    <a:pt x="237" y="30"/>
                    <a:pt x="237" y="28"/>
                  </a:cubicBezTo>
                  <a:cubicBezTo>
                    <a:pt x="237" y="27"/>
                    <a:pt x="236" y="27"/>
                    <a:pt x="235" y="26"/>
                  </a:cubicBezTo>
                  <a:cubicBezTo>
                    <a:pt x="233" y="23"/>
                    <a:pt x="236" y="23"/>
                    <a:pt x="238" y="23"/>
                  </a:cubicBezTo>
                  <a:cubicBezTo>
                    <a:pt x="239" y="22"/>
                    <a:pt x="240" y="22"/>
                    <a:pt x="240" y="21"/>
                  </a:cubicBezTo>
                  <a:cubicBezTo>
                    <a:pt x="241" y="20"/>
                    <a:pt x="240" y="18"/>
                    <a:pt x="239" y="18"/>
                  </a:cubicBezTo>
                  <a:cubicBezTo>
                    <a:pt x="238" y="17"/>
                    <a:pt x="237" y="17"/>
                    <a:pt x="236" y="16"/>
                  </a:cubicBezTo>
                  <a:cubicBezTo>
                    <a:pt x="235" y="15"/>
                    <a:pt x="235" y="14"/>
                    <a:pt x="234" y="13"/>
                  </a:cubicBezTo>
                  <a:cubicBezTo>
                    <a:pt x="233" y="10"/>
                    <a:pt x="233" y="8"/>
                    <a:pt x="232" y="6"/>
                  </a:cubicBezTo>
                  <a:cubicBezTo>
                    <a:pt x="231" y="4"/>
                    <a:pt x="229" y="1"/>
                    <a:pt x="227" y="1"/>
                  </a:cubicBezTo>
                  <a:cubicBezTo>
                    <a:pt x="225" y="1"/>
                    <a:pt x="225" y="4"/>
                    <a:pt x="223" y="4"/>
                  </a:cubicBezTo>
                  <a:cubicBezTo>
                    <a:pt x="223" y="0"/>
                    <a:pt x="217" y="2"/>
                    <a:pt x="215" y="3"/>
                  </a:cubicBezTo>
                  <a:cubicBezTo>
                    <a:pt x="213" y="4"/>
                    <a:pt x="211" y="6"/>
                    <a:pt x="209" y="6"/>
                  </a:cubicBezTo>
                  <a:cubicBezTo>
                    <a:pt x="207" y="5"/>
                    <a:pt x="206" y="4"/>
                    <a:pt x="204" y="3"/>
                  </a:cubicBezTo>
                  <a:cubicBezTo>
                    <a:pt x="199" y="1"/>
                    <a:pt x="201" y="6"/>
                    <a:pt x="199" y="9"/>
                  </a:cubicBezTo>
                  <a:cubicBezTo>
                    <a:pt x="199" y="11"/>
                    <a:pt x="196" y="12"/>
                    <a:pt x="194" y="12"/>
                  </a:cubicBezTo>
                  <a:cubicBezTo>
                    <a:pt x="192" y="12"/>
                    <a:pt x="191" y="11"/>
                    <a:pt x="189" y="10"/>
                  </a:cubicBezTo>
                  <a:cubicBezTo>
                    <a:pt x="189" y="10"/>
                    <a:pt x="189" y="10"/>
                    <a:pt x="189" y="10"/>
                  </a:cubicBezTo>
                  <a:cubicBezTo>
                    <a:pt x="189" y="10"/>
                    <a:pt x="189" y="10"/>
                    <a:pt x="188" y="10"/>
                  </a:cubicBezTo>
                  <a:cubicBezTo>
                    <a:pt x="189" y="12"/>
                    <a:pt x="185" y="10"/>
                    <a:pt x="184" y="10"/>
                  </a:cubicBezTo>
                  <a:cubicBezTo>
                    <a:pt x="182" y="9"/>
                    <a:pt x="181" y="11"/>
                    <a:pt x="179" y="11"/>
                  </a:cubicBezTo>
                  <a:cubicBezTo>
                    <a:pt x="177" y="12"/>
                    <a:pt x="175" y="10"/>
                    <a:pt x="173" y="11"/>
                  </a:cubicBezTo>
                  <a:cubicBezTo>
                    <a:pt x="173" y="12"/>
                    <a:pt x="173" y="13"/>
                    <a:pt x="172" y="14"/>
                  </a:cubicBezTo>
                  <a:cubicBezTo>
                    <a:pt x="172" y="14"/>
                    <a:pt x="171" y="15"/>
                    <a:pt x="170" y="15"/>
                  </a:cubicBezTo>
                  <a:cubicBezTo>
                    <a:pt x="166" y="19"/>
                    <a:pt x="163" y="23"/>
                    <a:pt x="165" y="28"/>
                  </a:cubicBezTo>
                  <a:cubicBezTo>
                    <a:pt x="165" y="30"/>
                    <a:pt x="167" y="33"/>
                    <a:pt x="166" y="35"/>
                  </a:cubicBezTo>
                  <a:cubicBezTo>
                    <a:pt x="165" y="36"/>
                    <a:pt x="163" y="37"/>
                    <a:pt x="162" y="36"/>
                  </a:cubicBezTo>
                  <a:cubicBezTo>
                    <a:pt x="160" y="34"/>
                    <a:pt x="160" y="32"/>
                    <a:pt x="159" y="31"/>
                  </a:cubicBezTo>
                  <a:cubicBezTo>
                    <a:pt x="157" y="29"/>
                    <a:pt x="155" y="30"/>
                    <a:pt x="153" y="30"/>
                  </a:cubicBezTo>
                  <a:cubicBezTo>
                    <a:pt x="151" y="31"/>
                    <a:pt x="149" y="29"/>
                    <a:pt x="147" y="29"/>
                  </a:cubicBezTo>
                  <a:cubicBezTo>
                    <a:pt x="146" y="29"/>
                    <a:pt x="146" y="30"/>
                    <a:pt x="145" y="31"/>
                  </a:cubicBezTo>
                  <a:cubicBezTo>
                    <a:pt x="144" y="32"/>
                    <a:pt x="143" y="32"/>
                    <a:pt x="142" y="32"/>
                  </a:cubicBezTo>
                  <a:cubicBezTo>
                    <a:pt x="138" y="33"/>
                    <a:pt x="141" y="26"/>
                    <a:pt x="136" y="25"/>
                  </a:cubicBezTo>
                  <a:cubicBezTo>
                    <a:pt x="135" y="25"/>
                    <a:pt x="134" y="26"/>
                    <a:pt x="132" y="27"/>
                  </a:cubicBezTo>
                  <a:cubicBezTo>
                    <a:pt x="130" y="28"/>
                    <a:pt x="131" y="29"/>
                    <a:pt x="130" y="31"/>
                  </a:cubicBezTo>
                  <a:cubicBezTo>
                    <a:pt x="128" y="31"/>
                    <a:pt x="128" y="29"/>
                    <a:pt x="127" y="28"/>
                  </a:cubicBezTo>
                  <a:cubicBezTo>
                    <a:pt x="125" y="26"/>
                    <a:pt x="125" y="27"/>
                    <a:pt x="123" y="27"/>
                  </a:cubicBezTo>
                  <a:cubicBezTo>
                    <a:pt x="121" y="27"/>
                    <a:pt x="121" y="26"/>
                    <a:pt x="120" y="25"/>
                  </a:cubicBezTo>
                  <a:cubicBezTo>
                    <a:pt x="118" y="24"/>
                    <a:pt x="118" y="27"/>
                    <a:pt x="117" y="27"/>
                  </a:cubicBezTo>
                  <a:cubicBezTo>
                    <a:pt x="115" y="27"/>
                    <a:pt x="114" y="25"/>
                    <a:pt x="112" y="26"/>
                  </a:cubicBezTo>
                  <a:cubicBezTo>
                    <a:pt x="111" y="26"/>
                    <a:pt x="112" y="28"/>
                    <a:pt x="111" y="29"/>
                  </a:cubicBezTo>
                  <a:cubicBezTo>
                    <a:pt x="109" y="31"/>
                    <a:pt x="109" y="28"/>
                    <a:pt x="108" y="27"/>
                  </a:cubicBezTo>
                  <a:cubicBezTo>
                    <a:pt x="108" y="25"/>
                    <a:pt x="107" y="25"/>
                    <a:pt x="105" y="25"/>
                  </a:cubicBezTo>
                  <a:cubicBezTo>
                    <a:pt x="103" y="28"/>
                    <a:pt x="100" y="24"/>
                    <a:pt x="99" y="22"/>
                  </a:cubicBezTo>
                  <a:cubicBezTo>
                    <a:pt x="98" y="21"/>
                    <a:pt x="98" y="20"/>
                    <a:pt x="97" y="20"/>
                  </a:cubicBezTo>
                  <a:cubicBezTo>
                    <a:pt x="95" y="20"/>
                    <a:pt x="96" y="21"/>
                    <a:pt x="95" y="21"/>
                  </a:cubicBezTo>
                  <a:cubicBezTo>
                    <a:pt x="94" y="21"/>
                    <a:pt x="93" y="21"/>
                    <a:pt x="93" y="20"/>
                  </a:cubicBezTo>
                  <a:cubicBezTo>
                    <a:pt x="91" y="20"/>
                    <a:pt x="90" y="20"/>
                    <a:pt x="88" y="20"/>
                  </a:cubicBezTo>
                  <a:cubicBezTo>
                    <a:pt x="87" y="20"/>
                    <a:pt x="86" y="20"/>
                    <a:pt x="84" y="19"/>
                  </a:cubicBezTo>
                  <a:cubicBezTo>
                    <a:pt x="81" y="18"/>
                    <a:pt x="78" y="16"/>
                    <a:pt x="74" y="16"/>
                  </a:cubicBezTo>
                  <a:cubicBezTo>
                    <a:pt x="71" y="16"/>
                    <a:pt x="69" y="15"/>
                    <a:pt x="66" y="15"/>
                  </a:cubicBezTo>
                  <a:cubicBezTo>
                    <a:pt x="63" y="15"/>
                    <a:pt x="61" y="15"/>
                    <a:pt x="58" y="15"/>
                  </a:cubicBezTo>
                  <a:cubicBezTo>
                    <a:pt x="56" y="15"/>
                    <a:pt x="55" y="16"/>
                    <a:pt x="53" y="16"/>
                  </a:cubicBezTo>
                  <a:cubicBezTo>
                    <a:pt x="50" y="16"/>
                    <a:pt x="48" y="16"/>
                    <a:pt x="46" y="16"/>
                  </a:cubicBezTo>
                  <a:cubicBezTo>
                    <a:pt x="42" y="17"/>
                    <a:pt x="42" y="21"/>
                    <a:pt x="39" y="24"/>
                  </a:cubicBezTo>
                  <a:cubicBezTo>
                    <a:pt x="38" y="25"/>
                    <a:pt x="37" y="26"/>
                    <a:pt x="35" y="26"/>
                  </a:cubicBezTo>
                  <a:cubicBezTo>
                    <a:pt x="33" y="25"/>
                    <a:pt x="31" y="24"/>
                    <a:pt x="28" y="25"/>
                  </a:cubicBezTo>
                  <a:cubicBezTo>
                    <a:pt x="29" y="27"/>
                    <a:pt x="30" y="29"/>
                    <a:pt x="31" y="31"/>
                  </a:cubicBezTo>
                  <a:cubicBezTo>
                    <a:pt x="31" y="33"/>
                    <a:pt x="29" y="35"/>
                    <a:pt x="31" y="36"/>
                  </a:cubicBezTo>
                  <a:cubicBezTo>
                    <a:pt x="32" y="38"/>
                    <a:pt x="34" y="41"/>
                    <a:pt x="35" y="43"/>
                  </a:cubicBezTo>
                  <a:cubicBezTo>
                    <a:pt x="35" y="44"/>
                    <a:pt x="36" y="46"/>
                    <a:pt x="37" y="47"/>
                  </a:cubicBezTo>
                  <a:cubicBezTo>
                    <a:pt x="38" y="48"/>
                    <a:pt x="39" y="48"/>
                    <a:pt x="39" y="50"/>
                  </a:cubicBezTo>
                  <a:cubicBezTo>
                    <a:pt x="37" y="50"/>
                    <a:pt x="36" y="52"/>
                    <a:pt x="38" y="53"/>
                  </a:cubicBezTo>
                  <a:cubicBezTo>
                    <a:pt x="39" y="57"/>
                    <a:pt x="37" y="59"/>
                    <a:pt x="37" y="63"/>
                  </a:cubicBezTo>
                  <a:cubicBezTo>
                    <a:pt x="36" y="64"/>
                    <a:pt x="34" y="64"/>
                    <a:pt x="32" y="64"/>
                  </a:cubicBezTo>
                  <a:cubicBezTo>
                    <a:pt x="31" y="65"/>
                    <a:pt x="30" y="66"/>
                    <a:pt x="29" y="67"/>
                  </a:cubicBezTo>
                  <a:cubicBezTo>
                    <a:pt x="27" y="69"/>
                    <a:pt x="25" y="71"/>
                    <a:pt x="22" y="73"/>
                  </a:cubicBezTo>
                  <a:cubicBezTo>
                    <a:pt x="20" y="75"/>
                    <a:pt x="19" y="77"/>
                    <a:pt x="17" y="80"/>
                  </a:cubicBezTo>
                  <a:cubicBezTo>
                    <a:pt x="15" y="82"/>
                    <a:pt x="12" y="85"/>
                    <a:pt x="11" y="87"/>
                  </a:cubicBezTo>
                  <a:cubicBezTo>
                    <a:pt x="9" y="90"/>
                    <a:pt x="12" y="91"/>
                    <a:pt x="12" y="94"/>
                  </a:cubicBezTo>
                  <a:cubicBezTo>
                    <a:pt x="12" y="97"/>
                    <a:pt x="10" y="99"/>
                    <a:pt x="12" y="101"/>
                  </a:cubicBezTo>
                  <a:cubicBezTo>
                    <a:pt x="13" y="102"/>
                    <a:pt x="15" y="104"/>
                    <a:pt x="14" y="105"/>
                  </a:cubicBezTo>
                  <a:cubicBezTo>
                    <a:pt x="13" y="107"/>
                    <a:pt x="10" y="104"/>
                    <a:pt x="8" y="103"/>
                  </a:cubicBezTo>
                  <a:cubicBezTo>
                    <a:pt x="8" y="104"/>
                    <a:pt x="8" y="104"/>
                    <a:pt x="8" y="105"/>
                  </a:cubicBezTo>
                  <a:cubicBezTo>
                    <a:pt x="6" y="107"/>
                    <a:pt x="6" y="111"/>
                    <a:pt x="5" y="114"/>
                  </a:cubicBezTo>
                  <a:cubicBezTo>
                    <a:pt x="3" y="117"/>
                    <a:pt x="0" y="119"/>
                    <a:pt x="0" y="123"/>
                  </a:cubicBezTo>
                  <a:cubicBezTo>
                    <a:pt x="4" y="123"/>
                    <a:pt x="2" y="125"/>
                    <a:pt x="4" y="128"/>
                  </a:cubicBezTo>
                  <a:cubicBezTo>
                    <a:pt x="5" y="129"/>
                    <a:pt x="7" y="128"/>
                    <a:pt x="8" y="129"/>
                  </a:cubicBezTo>
                  <a:cubicBezTo>
                    <a:pt x="10" y="132"/>
                    <a:pt x="9" y="132"/>
                    <a:pt x="12" y="132"/>
                  </a:cubicBezTo>
                  <a:cubicBezTo>
                    <a:pt x="14" y="132"/>
                    <a:pt x="16" y="133"/>
                    <a:pt x="15" y="136"/>
                  </a:cubicBezTo>
                  <a:cubicBezTo>
                    <a:pt x="20" y="136"/>
                    <a:pt x="19" y="130"/>
                    <a:pt x="23" y="134"/>
                  </a:cubicBezTo>
                  <a:cubicBezTo>
                    <a:pt x="25" y="135"/>
                    <a:pt x="25" y="136"/>
                    <a:pt x="27" y="135"/>
                  </a:cubicBezTo>
                  <a:cubicBezTo>
                    <a:pt x="29" y="134"/>
                    <a:pt x="30" y="134"/>
                    <a:pt x="32" y="135"/>
                  </a:cubicBezTo>
                  <a:cubicBezTo>
                    <a:pt x="34" y="136"/>
                    <a:pt x="35" y="136"/>
                    <a:pt x="37" y="137"/>
                  </a:cubicBezTo>
                  <a:cubicBezTo>
                    <a:pt x="39" y="137"/>
                    <a:pt x="40" y="138"/>
                    <a:pt x="42" y="137"/>
                  </a:cubicBezTo>
                  <a:cubicBezTo>
                    <a:pt x="44" y="137"/>
                    <a:pt x="45" y="136"/>
                    <a:pt x="47" y="137"/>
                  </a:cubicBezTo>
                  <a:cubicBezTo>
                    <a:pt x="49" y="137"/>
                    <a:pt x="49" y="138"/>
                    <a:pt x="51" y="140"/>
                  </a:cubicBezTo>
                  <a:cubicBezTo>
                    <a:pt x="52" y="141"/>
                    <a:pt x="54" y="143"/>
                    <a:pt x="56" y="143"/>
                  </a:cubicBezTo>
                  <a:cubicBezTo>
                    <a:pt x="58" y="143"/>
                    <a:pt x="59" y="140"/>
                    <a:pt x="60" y="139"/>
                  </a:cubicBezTo>
                  <a:cubicBezTo>
                    <a:pt x="63" y="137"/>
                    <a:pt x="68" y="137"/>
                    <a:pt x="71" y="137"/>
                  </a:cubicBezTo>
                  <a:cubicBezTo>
                    <a:pt x="76" y="136"/>
                    <a:pt x="79" y="135"/>
                    <a:pt x="81" y="131"/>
                  </a:cubicBezTo>
                  <a:cubicBezTo>
                    <a:pt x="82" y="130"/>
                    <a:pt x="82" y="129"/>
                    <a:pt x="84" y="128"/>
                  </a:cubicBezTo>
                  <a:cubicBezTo>
                    <a:pt x="85" y="128"/>
                    <a:pt x="86" y="128"/>
                    <a:pt x="88" y="127"/>
                  </a:cubicBezTo>
                  <a:cubicBezTo>
                    <a:pt x="89" y="127"/>
                    <a:pt x="89" y="126"/>
                    <a:pt x="90" y="126"/>
                  </a:cubicBezTo>
                  <a:cubicBezTo>
                    <a:pt x="91" y="124"/>
                    <a:pt x="92" y="124"/>
                    <a:pt x="94" y="124"/>
                  </a:cubicBezTo>
                  <a:cubicBezTo>
                    <a:pt x="94" y="124"/>
                    <a:pt x="95" y="125"/>
                    <a:pt x="95" y="124"/>
                  </a:cubicBezTo>
                  <a:cubicBezTo>
                    <a:pt x="96" y="124"/>
                    <a:pt x="96" y="124"/>
                    <a:pt x="96" y="123"/>
                  </a:cubicBezTo>
                  <a:cubicBezTo>
                    <a:pt x="98" y="123"/>
                    <a:pt x="99" y="124"/>
                    <a:pt x="101" y="124"/>
                  </a:cubicBezTo>
                  <a:cubicBezTo>
                    <a:pt x="101" y="123"/>
                    <a:pt x="101" y="123"/>
                    <a:pt x="102" y="123"/>
                  </a:cubicBezTo>
                  <a:cubicBezTo>
                    <a:pt x="103" y="122"/>
                    <a:pt x="104" y="123"/>
                    <a:pt x="104" y="122"/>
                  </a:cubicBezTo>
                  <a:cubicBezTo>
                    <a:pt x="106" y="122"/>
                    <a:pt x="106" y="121"/>
                    <a:pt x="107" y="121"/>
                  </a:cubicBezTo>
                  <a:cubicBezTo>
                    <a:pt x="108" y="121"/>
                    <a:pt x="108" y="122"/>
                    <a:pt x="109" y="122"/>
                  </a:cubicBezTo>
                  <a:cubicBezTo>
                    <a:pt x="109" y="122"/>
                    <a:pt x="110" y="122"/>
                    <a:pt x="111" y="122"/>
                  </a:cubicBezTo>
                  <a:cubicBezTo>
                    <a:pt x="112" y="123"/>
                    <a:pt x="113" y="124"/>
                    <a:pt x="114" y="125"/>
                  </a:cubicBezTo>
                  <a:cubicBezTo>
                    <a:pt x="115" y="126"/>
                    <a:pt x="116" y="125"/>
                    <a:pt x="117" y="126"/>
                  </a:cubicBezTo>
                  <a:cubicBezTo>
                    <a:pt x="117" y="126"/>
                    <a:pt x="117" y="127"/>
                    <a:pt x="118" y="128"/>
                  </a:cubicBezTo>
                  <a:cubicBezTo>
                    <a:pt x="118" y="127"/>
                    <a:pt x="118" y="127"/>
                    <a:pt x="119" y="127"/>
                  </a:cubicBezTo>
                  <a:cubicBezTo>
                    <a:pt x="119" y="128"/>
                    <a:pt x="119" y="128"/>
                    <a:pt x="119" y="128"/>
                  </a:cubicBezTo>
                  <a:cubicBezTo>
                    <a:pt x="120" y="129"/>
                    <a:pt x="121" y="128"/>
                    <a:pt x="122" y="128"/>
                  </a:cubicBezTo>
                  <a:cubicBezTo>
                    <a:pt x="122" y="129"/>
                    <a:pt x="122" y="130"/>
                    <a:pt x="122" y="131"/>
                  </a:cubicBezTo>
                  <a:cubicBezTo>
                    <a:pt x="123" y="130"/>
                    <a:pt x="124" y="132"/>
                    <a:pt x="124" y="133"/>
                  </a:cubicBezTo>
                  <a:cubicBezTo>
                    <a:pt x="125" y="133"/>
                    <a:pt x="125" y="132"/>
                    <a:pt x="125" y="132"/>
                  </a:cubicBezTo>
                  <a:cubicBezTo>
                    <a:pt x="126" y="131"/>
                    <a:pt x="126" y="131"/>
                    <a:pt x="127" y="131"/>
                  </a:cubicBezTo>
                  <a:cubicBezTo>
                    <a:pt x="128" y="131"/>
                    <a:pt x="130" y="132"/>
                    <a:pt x="131" y="132"/>
                  </a:cubicBezTo>
                  <a:cubicBezTo>
                    <a:pt x="131" y="133"/>
                    <a:pt x="132" y="134"/>
                    <a:pt x="132" y="136"/>
                  </a:cubicBezTo>
                  <a:cubicBezTo>
                    <a:pt x="133" y="136"/>
                    <a:pt x="134" y="137"/>
                    <a:pt x="136" y="137"/>
                  </a:cubicBezTo>
                  <a:cubicBezTo>
                    <a:pt x="136" y="137"/>
                    <a:pt x="136" y="135"/>
                    <a:pt x="138" y="136"/>
                  </a:cubicBezTo>
                  <a:cubicBezTo>
                    <a:pt x="139" y="137"/>
                    <a:pt x="139" y="140"/>
                    <a:pt x="139" y="141"/>
                  </a:cubicBezTo>
                  <a:cubicBezTo>
                    <a:pt x="139" y="141"/>
                    <a:pt x="139" y="142"/>
                    <a:pt x="139" y="142"/>
                  </a:cubicBezTo>
                  <a:cubicBezTo>
                    <a:pt x="139" y="142"/>
                    <a:pt x="139" y="144"/>
                    <a:pt x="139" y="144"/>
                  </a:cubicBezTo>
                  <a:cubicBezTo>
                    <a:pt x="139" y="146"/>
                    <a:pt x="137" y="147"/>
                    <a:pt x="137" y="150"/>
                  </a:cubicBezTo>
                  <a:cubicBezTo>
                    <a:pt x="138" y="151"/>
                    <a:pt x="138" y="151"/>
                    <a:pt x="139" y="151"/>
                  </a:cubicBezTo>
                  <a:cubicBezTo>
                    <a:pt x="140" y="152"/>
                    <a:pt x="140" y="152"/>
                    <a:pt x="141" y="154"/>
                  </a:cubicBezTo>
                  <a:cubicBezTo>
                    <a:pt x="142" y="155"/>
                    <a:pt x="142" y="155"/>
                    <a:pt x="144" y="155"/>
                  </a:cubicBezTo>
                  <a:cubicBezTo>
                    <a:pt x="145" y="155"/>
                    <a:pt x="145" y="154"/>
                    <a:pt x="146" y="156"/>
                  </a:cubicBezTo>
                  <a:cubicBezTo>
                    <a:pt x="146" y="156"/>
                    <a:pt x="145" y="159"/>
                    <a:pt x="145" y="159"/>
                  </a:cubicBezTo>
                  <a:cubicBezTo>
                    <a:pt x="145" y="161"/>
                    <a:pt x="144" y="161"/>
                    <a:pt x="145" y="162"/>
                  </a:cubicBezTo>
                  <a:cubicBezTo>
                    <a:pt x="145" y="162"/>
                    <a:pt x="146" y="162"/>
                    <a:pt x="146" y="163"/>
                  </a:cubicBezTo>
                  <a:cubicBezTo>
                    <a:pt x="147" y="164"/>
                    <a:pt x="147" y="165"/>
                    <a:pt x="146" y="166"/>
                  </a:cubicBezTo>
                  <a:cubicBezTo>
                    <a:pt x="147" y="166"/>
                    <a:pt x="149" y="167"/>
                    <a:pt x="149" y="167"/>
                  </a:cubicBezTo>
                  <a:cubicBezTo>
                    <a:pt x="150" y="168"/>
                    <a:pt x="151" y="168"/>
                    <a:pt x="152" y="169"/>
                  </a:cubicBezTo>
                  <a:cubicBezTo>
                    <a:pt x="154" y="171"/>
                    <a:pt x="153" y="175"/>
                    <a:pt x="153" y="178"/>
                  </a:cubicBezTo>
                  <a:cubicBezTo>
                    <a:pt x="154" y="179"/>
                    <a:pt x="156" y="180"/>
                    <a:pt x="157" y="181"/>
                  </a:cubicBezTo>
                  <a:cubicBezTo>
                    <a:pt x="156" y="182"/>
                    <a:pt x="152" y="183"/>
                    <a:pt x="151" y="182"/>
                  </a:cubicBezTo>
                  <a:cubicBezTo>
                    <a:pt x="151" y="182"/>
                    <a:pt x="149" y="179"/>
                    <a:pt x="149" y="179"/>
                  </a:cubicBezTo>
                  <a:cubicBezTo>
                    <a:pt x="149" y="180"/>
                    <a:pt x="148" y="182"/>
                    <a:pt x="147" y="182"/>
                  </a:cubicBezTo>
                  <a:cubicBezTo>
                    <a:pt x="146" y="182"/>
                    <a:pt x="144" y="180"/>
                    <a:pt x="144" y="179"/>
                  </a:cubicBezTo>
                  <a:cubicBezTo>
                    <a:pt x="144" y="180"/>
                    <a:pt x="141" y="182"/>
                    <a:pt x="141" y="180"/>
                  </a:cubicBezTo>
                  <a:cubicBezTo>
                    <a:pt x="141" y="181"/>
                    <a:pt x="140" y="183"/>
                    <a:pt x="139" y="182"/>
                  </a:cubicBezTo>
                  <a:cubicBezTo>
                    <a:pt x="138" y="181"/>
                    <a:pt x="139" y="178"/>
                    <a:pt x="138" y="178"/>
                  </a:cubicBezTo>
                  <a:cubicBezTo>
                    <a:pt x="137" y="178"/>
                    <a:pt x="134" y="180"/>
                    <a:pt x="134" y="180"/>
                  </a:cubicBezTo>
                  <a:cubicBezTo>
                    <a:pt x="133" y="181"/>
                    <a:pt x="133" y="185"/>
                    <a:pt x="134" y="186"/>
                  </a:cubicBezTo>
                  <a:cubicBezTo>
                    <a:pt x="134" y="187"/>
                    <a:pt x="135" y="187"/>
                    <a:pt x="135" y="188"/>
                  </a:cubicBezTo>
                  <a:cubicBezTo>
                    <a:pt x="135" y="189"/>
                    <a:pt x="134" y="190"/>
                    <a:pt x="134" y="191"/>
                  </a:cubicBezTo>
                  <a:cubicBezTo>
                    <a:pt x="133" y="192"/>
                    <a:pt x="134" y="193"/>
                    <a:pt x="133" y="193"/>
                  </a:cubicBezTo>
                  <a:cubicBezTo>
                    <a:pt x="132" y="194"/>
                    <a:pt x="131" y="193"/>
                    <a:pt x="130" y="194"/>
                  </a:cubicBezTo>
                  <a:cubicBezTo>
                    <a:pt x="129" y="195"/>
                    <a:pt x="130" y="197"/>
                    <a:pt x="129" y="198"/>
                  </a:cubicBezTo>
                  <a:cubicBezTo>
                    <a:pt x="127" y="200"/>
                    <a:pt x="126" y="202"/>
                    <a:pt x="125" y="203"/>
                  </a:cubicBezTo>
                  <a:cubicBezTo>
                    <a:pt x="126" y="204"/>
                    <a:pt x="126" y="204"/>
                    <a:pt x="125" y="206"/>
                  </a:cubicBezTo>
                  <a:cubicBezTo>
                    <a:pt x="123" y="206"/>
                    <a:pt x="121" y="205"/>
                    <a:pt x="119" y="207"/>
                  </a:cubicBezTo>
                  <a:cubicBezTo>
                    <a:pt x="122" y="210"/>
                    <a:pt x="125" y="215"/>
                    <a:pt x="130" y="213"/>
                  </a:cubicBezTo>
                  <a:cubicBezTo>
                    <a:pt x="131" y="211"/>
                    <a:pt x="133" y="212"/>
                    <a:pt x="134" y="212"/>
                  </a:cubicBezTo>
                  <a:cubicBezTo>
                    <a:pt x="136" y="211"/>
                    <a:pt x="137" y="210"/>
                    <a:pt x="139" y="209"/>
                  </a:cubicBezTo>
                  <a:cubicBezTo>
                    <a:pt x="143" y="208"/>
                    <a:pt x="146" y="209"/>
                    <a:pt x="149" y="213"/>
                  </a:cubicBezTo>
                  <a:cubicBezTo>
                    <a:pt x="149" y="211"/>
                    <a:pt x="150" y="210"/>
                    <a:pt x="149" y="209"/>
                  </a:cubicBezTo>
                  <a:cubicBezTo>
                    <a:pt x="149" y="208"/>
                    <a:pt x="148" y="208"/>
                    <a:pt x="148" y="208"/>
                  </a:cubicBezTo>
                  <a:cubicBezTo>
                    <a:pt x="147" y="206"/>
                    <a:pt x="146" y="204"/>
                    <a:pt x="146" y="203"/>
                  </a:cubicBezTo>
                  <a:cubicBezTo>
                    <a:pt x="146" y="201"/>
                    <a:pt x="146" y="198"/>
                    <a:pt x="148" y="198"/>
                  </a:cubicBezTo>
                  <a:cubicBezTo>
                    <a:pt x="149" y="198"/>
                    <a:pt x="150" y="201"/>
                    <a:pt x="150" y="201"/>
                  </a:cubicBezTo>
                  <a:cubicBezTo>
                    <a:pt x="151" y="200"/>
                    <a:pt x="153" y="198"/>
                    <a:pt x="155" y="197"/>
                  </a:cubicBezTo>
                  <a:cubicBezTo>
                    <a:pt x="157" y="196"/>
                    <a:pt x="159" y="197"/>
                    <a:pt x="161" y="194"/>
                  </a:cubicBezTo>
                  <a:cubicBezTo>
                    <a:pt x="162" y="191"/>
                    <a:pt x="164" y="189"/>
                    <a:pt x="166" y="187"/>
                  </a:cubicBezTo>
                  <a:cubicBezTo>
                    <a:pt x="167" y="185"/>
                    <a:pt x="168" y="184"/>
                    <a:pt x="169" y="182"/>
                  </a:cubicBezTo>
                  <a:cubicBezTo>
                    <a:pt x="169" y="181"/>
                    <a:pt x="169" y="179"/>
                    <a:pt x="169" y="177"/>
                  </a:cubicBezTo>
                  <a:cubicBezTo>
                    <a:pt x="171" y="177"/>
                    <a:pt x="173" y="176"/>
                    <a:pt x="175" y="175"/>
                  </a:cubicBezTo>
                  <a:cubicBezTo>
                    <a:pt x="177" y="175"/>
                    <a:pt x="178" y="175"/>
                    <a:pt x="180" y="175"/>
                  </a:cubicBezTo>
                  <a:cubicBezTo>
                    <a:pt x="182" y="174"/>
                    <a:pt x="182" y="173"/>
                    <a:pt x="184" y="174"/>
                  </a:cubicBezTo>
                  <a:cubicBezTo>
                    <a:pt x="185" y="174"/>
                    <a:pt x="187" y="175"/>
                    <a:pt x="188" y="174"/>
                  </a:cubicBezTo>
                  <a:cubicBezTo>
                    <a:pt x="192" y="172"/>
                    <a:pt x="188" y="166"/>
                    <a:pt x="189" y="162"/>
                  </a:cubicBezTo>
                  <a:cubicBezTo>
                    <a:pt x="194" y="165"/>
                    <a:pt x="189" y="172"/>
                    <a:pt x="193" y="175"/>
                  </a:cubicBezTo>
                  <a:cubicBezTo>
                    <a:pt x="197" y="177"/>
                    <a:pt x="201" y="174"/>
                    <a:pt x="205" y="176"/>
                  </a:cubicBezTo>
                  <a:cubicBezTo>
                    <a:pt x="203" y="177"/>
                    <a:pt x="201" y="179"/>
                    <a:pt x="199" y="179"/>
                  </a:cubicBezTo>
                  <a:cubicBezTo>
                    <a:pt x="197" y="180"/>
                    <a:pt x="195" y="179"/>
                    <a:pt x="193" y="178"/>
                  </a:cubicBezTo>
                  <a:cubicBezTo>
                    <a:pt x="191" y="177"/>
                    <a:pt x="185" y="175"/>
                    <a:pt x="184" y="177"/>
                  </a:cubicBezTo>
                  <a:cubicBezTo>
                    <a:pt x="180" y="180"/>
                    <a:pt x="191" y="179"/>
                    <a:pt x="192" y="180"/>
                  </a:cubicBezTo>
                  <a:cubicBezTo>
                    <a:pt x="195" y="182"/>
                    <a:pt x="190" y="182"/>
                    <a:pt x="189" y="183"/>
                  </a:cubicBezTo>
                  <a:cubicBezTo>
                    <a:pt x="189" y="184"/>
                    <a:pt x="194" y="185"/>
                    <a:pt x="195" y="186"/>
                  </a:cubicBezTo>
                  <a:cubicBezTo>
                    <a:pt x="195" y="186"/>
                    <a:pt x="197" y="186"/>
                    <a:pt x="198" y="187"/>
                  </a:cubicBezTo>
                  <a:cubicBezTo>
                    <a:pt x="198" y="188"/>
                    <a:pt x="198" y="189"/>
                    <a:pt x="199" y="189"/>
                  </a:cubicBezTo>
                  <a:cubicBezTo>
                    <a:pt x="201" y="190"/>
                    <a:pt x="203" y="190"/>
                    <a:pt x="205" y="190"/>
                  </a:cubicBezTo>
                  <a:cubicBezTo>
                    <a:pt x="208" y="189"/>
                    <a:pt x="211" y="189"/>
                    <a:pt x="213" y="189"/>
                  </a:cubicBezTo>
                  <a:cubicBezTo>
                    <a:pt x="214" y="188"/>
                    <a:pt x="216" y="187"/>
                    <a:pt x="216" y="187"/>
                  </a:cubicBezTo>
                  <a:cubicBezTo>
                    <a:pt x="218" y="187"/>
                    <a:pt x="217" y="187"/>
                    <a:pt x="218" y="188"/>
                  </a:cubicBezTo>
                  <a:cubicBezTo>
                    <a:pt x="219" y="188"/>
                    <a:pt x="221" y="190"/>
                    <a:pt x="222" y="191"/>
                  </a:cubicBezTo>
                  <a:cubicBezTo>
                    <a:pt x="224" y="191"/>
                    <a:pt x="224" y="188"/>
                    <a:pt x="225" y="188"/>
                  </a:cubicBezTo>
                  <a:cubicBezTo>
                    <a:pt x="227" y="189"/>
                    <a:pt x="227" y="195"/>
                    <a:pt x="226" y="196"/>
                  </a:cubicBezTo>
                  <a:cubicBezTo>
                    <a:pt x="224" y="197"/>
                    <a:pt x="221" y="198"/>
                    <a:pt x="219" y="199"/>
                  </a:cubicBezTo>
                  <a:cubicBezTo>
                    <a:pt x="216" y="199"/>
                    <a:pt x="213" y="201"/>
                    <a:pt x="211" y="203"/>
                  </a:cubicBezTo>
                  <a:cubicBezTo>
                    <a:pt x="209" y="205"/>
                    <a:pt x="209" y="206"/>
                    <a:pt x="206" y="207"/>
                  </a:cubicBezTo>
                  <a:cubicBezTo>
                    <a:pt x="204" y="207"/>
                    <a:pt x="203" y="208"/>
                    <a:pt x="204" y="210"/>
                  </a:cubicBezTo>
                  <a:cubicBezTo>
                    <a:pt x="205" y="212"/>
                    <a:pt x="207" y="211"/>
                    <a:pt x="208" y="211"/>
                  </a:cubicBezTo>
                  <a:cubicBezTo>
                    <a:pt x="211" y="210"/>
                    <a:pt x="212" y="211"/>
                    <a:pt x="214" y="213"/>
                  </a:cubicBezTo>
                  <a:cubicBezTo>
                    <a:pt x="215" y="213"/>
                    <a:pt x="216" y="215"/>
                    <a:pt x="218" y="215"/>
                  </a:cubicBezTo>
                  <a:cubicBezTo>
                    <a:pt x="219" y="216"/>
                    <a:pt x="220" y="216"/>
                    <a:pt x="221" y="216"/>
                  </a:cubicBezTo>
                  <a:cubicBezTo>
                    <a:pt x="223" y="217"/>
                    <a:pt x="225" y="220"/>
                    <a:pt x="225" y="222"/>
                  </a:cubicBezTo>
                  <a:cubicBezTo>
                    <a:pt x="225" y="225"/>
                    <a:pt x="222" y="225"/>
                    <a:pt x="223" y="228"/>
                  </a:cubicBezTo>
                  <a:cubicBezTo>
                    <a:pt x="223" y="229"/>
                    <a:pt x="224" y="230"/>
                    <a:pt x="224" y="231"/>
                  </a:cubicBezTo>
                  <a:cubicBezTo>
                    <a:pt x="223" y="232"/>
                    <a:pt x="222" y="231"/>
                    <a:pt x="221" y="231"/>
                  </a:cubicBezTo>
                  <a:cubicBezTo>
                    <a:pt x="219" y="232"/>
                    <a:pt x="220" y="234"/>
                    <a:pt x="222" y="234"/>
                  </a:cubicBezTo>
                  <a:cubicBezTo>
                    <a:pt x="223" y="235"/>
                    <a:pt x="225" y="235"/>
                    <a:pt x="226" y="236"/>
                  </a:cubicBezTo>
                  <a:cubicBezTo>
                    <a:pt x="230" y="239"/>
                    <a:pt x="235" y="235"/>
                    <a:pt x="239" y="233"/>
                  </a:cubicBezTo>
                  <a:cubicBezTo>
                    <a:pt x="240" y="231"/>
                    <a:pt x="240" y="229"/>
                    <a:pt x="242" y="227"/>
                  </a:cubicBezTo>
                  <a:cubicBezTo>
                    <a:pt x="244" y="226"/>
                    <a:pt x="248" y="225"/>
                    <a:pt x="250" y="225"/>
                  </a:cubicBezTo>
                  <a:cubicBezTo>
                    <a:pt x="252" y="225"/>
                    <a:pt x="253" y="226"/>
                    <a:pt x="254" y="225"/>
                  </a:cubicBezTo>
                  <a:cubicBezTo>
                    <a:pt x="255" y="225"/>
                    <a:pt x="255" y="223"/>
                    <a:pt x="256" y="223"/>
                  </a:cubicBezTo>
                  <a:cubicBezTo>
                    <a:pt x="257" y="222"/>
                    <a:pt x="259" y="222"/>
                    <a:pt x="260" y="221"/>
                  </a:cubicBezTo>
                  <a:cubicBezTo>
                    <a:pt x="261" y="220"/>
                    <a:pt x="260" y="219"/>
                    <a:pt x="262" y="218"/>
                  </a:cubicBezTo>
                  <a:cubicBezTo>
                    <a:pt x="265" y="216"/>
                    <a:pt x="267" y="219"/>
                    <a:pt x="270" y="220"/>
                  </a:cubicBezTo>
                  <a:cubicBezTo>
                    <a:pt x="272" y="221"/>
                    <a:pt x="272" y="220"/>
                    <a:pt x="273" y="219"/>
                  </a:cubicBezTo>
                  <a:cubicBezTo>
                    <a:pt x="275" y="219"/>
                    <a:pt x="275" y="219"/>
                    <a:pt x="277" y="220"/>
                  </a:cubicBezTo>
                  <a:cubicBezTo>
                    <a:pt x="277" y="218"/>
                    <a:pt x="280" y="220"/>
                    <a:pt x="281" y="219"/>
                  </a:cubicBezTo>
                  <a:cubicBezTo>
                    <a:pt x="281" y="218"/>
                    <a:pt x="279" y="217"/>
                    <a:pt x="279" y="216"/>
                  </a:cubicBezTo>
                  <a:cubicBezTo>
                    <a:pt x="279" y="213"/>
                    <a:pt x="285" y="213"/>
                    <a:pt x="285" y="210"/>
                  </a:cubicBezTo>
                  <a:cubicBezTo>
                    <a:pt x="285" y="209"/>
                    <a:pt x="280" y="210"/>
                    <a:pt x="279" y="209"/>
                  </a:cubicBezTo>
                  <a:cubicBezTo>
                    <a:pt x="278" y="209"/>
                    <a:pt x="277" y="208"/>
                    <a:pt x="276" y="208"/>
                  </a:cubicBezTo>
                  <a:cubicBezTo>
                    <a:pt x="274" y="208"/>
                    <a:pt x="273" y="210"/>
                    <a:pt x="271" y="210"/>
                  </a:cubicBezTo>
                  <a:cubicBezTo>
                    <a:pt x="269" y="210"/>
                    <a:pt x="269" y="207"/>
                    <a:pt x="268" y="207"/>
                  </a:cubicBezTo>
                  <a:cubicBezTo>
                    <a:pt x="266" y="206"/>
                    <a:pt x="265" y="209"/>
                    <a:pt x="264" y="210"/>
                  </a:cubicBezTo>
                  <a:cubicBezTo>
                    <a:pt x="259" y="214"/>
                    <a:pt x="257" y="208"/>
                    <a:pt x="255" y="205"/>
                  </a:cubicBezTo>
                  <a:cubicBezTo>
                    <a:pt x="252" y="201"/>
                    <a:pt x="250" y="196"/>
                    <a:pt x="249" y="191"/>
                  </a:cubicBezTo>
                  <a:cubicBezTo>
                    <a:pt x="248" y="189"/>
                    <a:pt x="249" y="188"/>
                    <a:pt x="250" y="186"/>
                  </a:cubicBezTo>
                  <a:cubicBezTo>
                    <a:pt x="253" y="185"/>
                    <a:pt x="255" y="183"/>
                    <a:pt x="257" y="182"/>
                  </a:cubicBezTo>
                  <a:cubicBezTo>
                    <a:pt x="257" y="183"/>
                    <a:pt x="256" y="185"/>
                    <a:pt x="255" y="187"/>
                  </a:cubicBezTo>
                  <a:cubicBezTo>
                    <a:pt x="255" y="187"/>
                    <a:pt x="253" y="189"/>
                    <a:pt x="254" y="190"/>
                  </a:cubicBezTo>
                  <a:cubicBezTo>
                    <a:pt x="255" y="191"/>
                    <a:pt x="259" y="184"/>
                    <a:pt x="259" y="183"/>
                  </a:cubicBezTo>
                  <a:cubicBezTo>
                    <a:pt x="263" y="179"/>
                    <a:pt x="271" y="171"/>
                    <a:pt x="277" y="175"/>
                  </a:cubicBezTo>
                  <a:cubicBezTo>
                    <a:pt x="278" y="173"/>
                    <a:pt x="280" y="172"/>
                    <a:pt x="282" y="171"/>
                  </a:cubicBezTo>
                  <a:cubicBezTo>
                    <a:pt x="283" y="171"/>
                    <a:pt x="284" y="170"/>
                    <a:pt x="286" y="171"/>
                  </a:cubicBezTo>
                  <a:cubicBezTo>
                    <a:pt x="286" y="171"/>
                    <a:pt x="286" y="173"/>
                    <a:pt x="288" y="173"/>
                  </a:cubicBezTo>
                  <a:cubicBezTo>
                    <a:pt x="288" y="170"/>
                    <a:pt x="290" y="169"/>
                    <a:pt x="292" y="168"/>
                  </a:cubicBezTo>
                  <a:cubicBezTo>
                    <a:pt x="293" y="168"/>
                    <a:pt x="294" y="167"/>
                    <a:pt x="295" y="167"/>
                  </a:cubicBezTo>
                  <a:cubicBezTo>
                    <a:pt x="296" y="167"/>
                    <a:pt x="297" y="167"/>
                    <a:pt x="298" y="166"/>
                  </a:cubicBezTo>
                  <a:cubicBezTo>
                    <a:pt x="299" y="166"/>
                    <a:pt x="299" y="164"/>
                    <a:pt x="300" y="164"/>
                  </a:cubicBezTo>
                  <a:cubicBezTo>
                    <a:pt x="301" y="163"/>
                    <a:pt x="302" y="162"/>
                    <a:pt x="304" y="162"/>
                  </a:cubicBezTo>
                  <a:cubicBezTo>
                    <a:pt x="307" y="162"/>
                    <a:pt x="310" y="161"/>
                    <a:pt x="313" y="162"/>
                  </a:cubicBezTo>
                  <a:cubicBezTo>
                    <a:pt x="313" y="162"/>
                    <a:pt x="313" y="163"/>
                    <a:pt x="313" y="163"/>
                  </a:cubicBezTo>
                  <a:cubicBezTo>
                    <a:pt x="314" y="163"/>
                    <a:pt x="314" y="162"/>
                    <a:pt x="315" y="162"/>
                  </a:cubicBezTo>
                  <a:cubicBezTo>
                    <a:pt x="314" y="161"/>
                    <a:pt x="314" y="161"/>
                    <a:pt x="314" y="160"/>
                  </a:cubicBezTo>
                  <a:close/>
                </a:path>
              </a:pathLst>
            </a:custGeom>
            <a:grpFill/>
            <a:ln w="9525" cap="rnd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35" tIns="45718" rIns="91435" bIns="45718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12190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3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Montserrat" panose="00000500000000000000" pitchFamily="2" charset="0"/>
                <a:ea typeface="+mn-ea"/>
                <a:cs typeface="+mn-cs"/>
              </a:endParaRPr>
            </a:p>
          </p:txBody>
        </p:sp>
        <p:sp>
          <p:nvSpPr>
            <p:cNvPr id="6" name="Freeform 11">
              <a:extLst>
                <a:ext uri="{FF2B5EF4-FFF2-40B4-BE49-F238E27FC236}">
                  <a16:creationId xmlns:a16="http://schemas.microsoft.com/office/drawing/2014/main" id="{A073A633-127A-8E05-A540-FA46CD2EA031}"/>
                </a:ext>
              </a:extLst>
            </p:cNvPr>
            <p:cNvSpPr>
              <a:spLocks/>
            </p:cNvSpPr>
            <p:nvPr/>
          </p:nvSpPr>
          <p:spPr bwMode="auto">
            <a:xfrm>
              <a:off x="8006079" y="4931098"/>
              <a:ext cx="430806" cy="271248"/>
            </a:xfrm>
            <a:custGeom>
              <a:avLst/>
              <a:gdLst>
                <a:gd name="T0" fmla="*/ 35 w 90"/>
                <a:gd name="T1" fmla="*/ 53 h 57"/>
                <a:gd name="T2" fmla="*/ 41 w 90"/>
                <a:gd name="T3" fmla="*/ 52 h 57"/>
                <a:gd name="T4" fmla="*/ 44 w 90"/>
                <a:gd name="T5" fmla="*/ 46 h 57"/>
                <a:gd name="T6" fmla="*/ 47 w 90"/>
                <a:gd name="T7" fmla="*/ 39 h 57"/>
                <a:gd name="T8" fmla="*/ 52 w 90"/>
                <a:gd name="T9" fmla="*/ 46 h 57"/>
                <a:gd name="T10" fmla="*/ 56 w 90"/>
                <a:gd name="T11" fmla="*/ 48 h 57"/>
                <a:gd name="T12" fmla="*/ 58 w 90"/>
                <a:gd name="T13" fmla="*/ 53 h 57"/>
                <a:gd name="T14" fmla="*/ 59 w 90"/>
                <a:gd name="T15" fmla="*/ 55 h 57"/>
                <a:gd name="T16" fmla="*/ 61 w 90"/>
                <a:gd name="T17" fmla="*/ 53 h 57"/>
                <a:gd name="T18" fmla="*/ 63 w 90"/>
                <a:gd name="T19" fmla="*/ 46 h 57"/>
                <a:gd name="T20" fmla="*/ 66 w 90"/>
                <a:gd name="T21" fmla="*/ 39 h 57"/>
                <a:gd name="T22" fmla="*/ 77 w 90"/>
                <a:gd name="T23" fmla="*/ 41 h 57"/>
                <a:gd name="T24" fmla="*/ 83 w 90"/>
                <a:gd name="T25" fmla="*/ 45 h 57"/>
                <a:gd name="T26" fmla="*/ 83 w 90"/>
                <a:gd name="T27" fmla="*/ 40 h 57"/>
                <a:gd name="T28" fmla="*/ 81 w 90"/>
                <a:gd name="T29" fmla="*/ 34 h 57"/>
                <a:gd name="T30" fmla="*/ 86 w 90"/>
                <a:gd name="T31" fmla="*/ 36 h 57"/>
                <a:gd name="T32" fmla="*/ 88 w 90"/>
                <a:gd name="T33" fmla="*/ 32 h 57"/>
                <a:gd name="T34" fmla="*/ 89 w 90"/>
                <a:gd name="T35" fmla="*/ 24 h 57"/>
                <a:gd name="T36" fmla="*/ 80 w 90"/>
                <a:gd name="T37" fmla="*/ 26 h 57"/>
                <a:gd name="T38" fmla="*/ 70 w 90"/>
                <a:gd name="T39" fmla="*/ 21 h 57"/>
                <a:gd name="T40" fmla="*/ 72 w 90"/>
                <a:gd name="T41" fmla="*/ 14 h 57"/>
                <a:gd name="T42" fmla="*/ 71 w 90"/>
                <a:gd name="T43" fmla="*/ 7 h 57"/>
                <a:gd name="T44" fmla="*/ 57 w 90"/>
                <a:gd name="T45" fmla="*/ 3 h 57"/>
                <a:gd name="T46" fmla="*/ 50 w 90"/>
                <a:gd name="T47" fmla="*/ 3 h 57"/>
                <a:gd name="T48" fmla="*/ 44 w 90"/>
                <a:gd name="T49" fmla="*/ 6 h 57"/>
                <a:gd name="T50" fmla="*/ 32 w 90"/>
                <a:gd name="T51" fmla="*/ 7 h 57"/>
                <a:gd name="T52" fmla="*/ 30 w 90"/>
                <a:gd name="T53" fmla="*/ 10 h 57"/>
                <a:gd name="T54" fmla="*/ 25 w 90"/>
                <a:gd name="T55" fmla="*/ 10 h 57"/>
                <a:gd name="T56" fmla="*/ 20 w 90"/>
                <a:gd name="T57" fmla="*/ 11 h 57"/>
                <a:gd name="T58" fmla="*/ 22 w 90"/>
                <a:gd name="T59" fmla="*/ 13 h 57"/>
                <a:gd name="T60" fmla="*/ 21 w 90"/>
                <a:gd name="T61" fmla="*/ 16 h 57"/>
                <a:gd name="T62" fmla="*/ 16 w 90"/>
                <a:gd name="T63" fmla="*/ 20 h 57"/>
                <a:gd name="T64" fmla="*/ 10 w 90"/>
                <a:gd name="T65" fmla="*/ 25 h 57"/>
                <a:gd name="T66" fmla="*/ 10 w 90"/>
                <a:gd name="T67" fmla="*/ 30 h 57"/>
                <a:gd name="T68" fmla="*/ 4 w 90"/>
                <a:gd name="T69" fmla="*/ 37 h 57"/>
                <a:gd name="T70" fmla="*/ 5 w 90"/>
                <a:gd name="T71" fmla="*/ 41 h 57"/>
                <a:gd name="T72" fmla="*/ 1 w 90"/>
                <a:gd name="T73" fmla="*/ 46 h 57"/>
                <a:gd name="T74" fmla="*/ 7 w 90"/>
                <a:gd name="T75" fmla="*/ 43 h 57"/>
                <a:gd name="T76" fmla="*/ 12 w 90"/>
                <a:gd name="T77" fmla="*/ 39 h 57"/>
                <a:gd name="T78" fmla="*/ 17 w 90"/>
                <a:gd name="T79" fmla="*/ 43 h 57"/>
                <a:gd name="T80" fmla="*/ 18 w 90"/>
                <a:gd name="T81" fmla="*/ 50 h 57"/>
                <a:gd name="T82" fmla="*/ 30 w 90"/>
                <a:gd name="T83" fmla="*/ 53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90" h="57">
                  <a:moveTo>
                    <a:pt x="30" y="53"/>
                  </a:moveTo>
                  <a:cubicBezTo>
                    <a:pt x="32" y="52"/>
                    <a:pt x="32" y="52"/>
                    <a:pt x="35" y="53"/>
                  </a:cubicBezTo>
                  <a:cubicBezTo>
                    <a:pt x="36" y="54"/>
                    <a:pt x="38" y="54"/>
                    <a:pt x="38" y="52"/>
                  </a:cubicBezTo>
                  <a:cubicBezTo>
                    <a:pt x="39" y="52"/>
                    <a:pt x="40" y="52"/>
                    <a:pt x="41" y="52"/>
                  </a:cubicBezTo>
                  <a:cubicBezTo>
                    <a:pt x="41" y="51"/>
                    <a:pt x="41" y="50"/>
                    <a:pt x="42" y="49"/>
                  </a:cubicBezTo>
                  <a:cubicBezTo>
                    <a:pt x="43" y="48"/>
                    <a:pt x="45" y="48"/>
                    <a:pt x="44" y="46"/>
                  </a:cubicBezTo>
                  <a:cubicBezTo>
                    <a:pt x="43" y="44"/>
                    <a:pt x="42" y="44"/>
                    <a:pt x="44" y="43"/>
                  </a:cubicBezTo>
                  <a:cubicBezTo>
                    <a:pt x="47" y="42"/>
                    <a:pt x="45" y="41"/>
                    <a:pt x="47" y="39"/>
                  </a:cubicBezTo>
                  <a:cubicBezTo>
                    <a:pt x="49" y="39"/>
                    <a:pt x="49" y="41"/>
                    <a:pt x="49" y="43"/>
                  </a:cubicBezTo>
                  <a:cubicBezTo>
                    <a:pt x="50" y="45"/>
                    <a:pt x="50" y="45"/>
                    <a:pt x="52" y="46"/>
                  </a:cubicBezTo>
                  <a:cubicBezTo>
                    <a:pt x="53" y="47"/>
                    <a:pt x="53" y="48"/>
                    <a:pt x="54" y="48"/>
                  </a:cubicBezTo>
                  <a:cubicBezTo>
                    <a:pt x="55" y="48"/>
                    <a:pt x="56" y="48"/>
                    <a:pt x="56" y="48"/>
                  </a:cubicBezTo>
                  <a:cubicBezTo>
                    <a:pt x="57" y="49"/>
                    <a:pt x="57" y="50"/>
                    <a:pt x="57" y="51"/>
                  </a:cubicBezTo>
                  <a:cubicBezTo>
                    <a:pt x="57" y="52"/>
                    <a:pt x="57" y="52"/>
                    <a:pt x="58" y="53"/>
                  </a:cubicBezTo>
                  <a:cubicBezTo>
                    <a:pt x="58" y="53"/>
                    <a:pt x="58" y="53"/>
                    <a:pt x="59" y="54"/>
                  </a:cubicBezTo>
                  <a:cubicBezTo>
                    <a:pt x="59" y="54"/>
                    <a:pt x="59" y="55"/>
                    <a:pt x="59" y="55"/>
                  </a:cubicBezTo>
                  <a:cubicBezTo>
                    <a:pt x="60" y="56"/>
                    <a:pt x="60" y="57"/>
                    <a:pt x="61" y="56"/>
                  </a:cubicBezTo>
                  <a:cubicBezTo>
                    <a:pt x="64" y="56"/>
                    <a:pt x="61" y="54"/>
                    <a:pt x="61" y="53"/>
                  </a:cubicBezTo>
                  <a:cubicBezTo>
                    <a:pt x="59" y="51"/>
                    <a:pt x="61" y="51"/>
                    <a:pt x="62" y="49"/>
                  </a:cubicBezTo>
                  <a:cubicBezTo>
                    <a:pt x="62" y="48"/>
                    <a:pt x="62" y="47"/>
                    <a:pt x="63" y="46"/>
                  </a:cubicBezTo>
                  <a:cubicBezTo>
                    <a:pt x="64" y="46"/>
                    <a:pt x="65" y="45"/>
                    <a:pt x="65" y="44"/>
                  </a:cubicBezTo>
                  <a:cubicBezTo>
                    <a:pt x="66" y="42"/>
                    <a:pt x="65" y="40"/>
                    <a:pt x="66" y="39"/>
                  </a:cubicBezTo>
                  <a:cubicBezTo>
                    <a:pt x="67" y="36"/>
                    <a:pt x="69" y="39"/>
                    <a:pt x="69" y="40"/>
                  </a:cubicBezTo>
                  <a:cubicBezTo>
                    <a:pt x="72" y="45"/>
                    <a:pt x="73" y="43"/>
                    <a:pt x="77" y="41"/>
                  </a:cubicBezTo>
                  <a:cubicBezTo>
                    <a:pt x="78" y="41"/>
                    <a:pt x="79" y="41"/>
                    <a:pt x="80" y="43"/>
                  </a:cubicBezTo>
                  <a:cubicBezTo>
                    <a:pt x="81" y="44"/>
                    <a:pt x="82" y="48"/>
                    <a:pt x="83" y="45"/>
                  </a:cubicBezTo>
                  <a:cubicBezTo>
                    <a:pt x="84" y="44"/>
                    <a:pt x="83" y="43"/>
                    <a:pt x="83" y="43"/>
                  </a:cubicBezTo>
                  <a:cubicBezTo>
                    <a:pt x="83" y="42"/>
                    <a:pt x="83" y="41"/>
                    <a:pt x="83" y="40"/>
                  </a:cubicBezTo>
                  <a:cubicBezTo>
                    <a:pt x="82" y="39"/>
                    <a:pt x="81" y="39"/>
                    <a:pt x="81" y="38"/>
                  </a:cubicBezTo>
                  <a:cubicBezTo>
                    <a:pt x="81" y="37"/>
                    <a:pt x="81" y="36"/>
                    <a:pt x="81" y="34"/>
                  </a:cubicBezTo>
                  <a:cubicBezTo>
                    <a:pt x="82" y="34"/>
                    <a:pt x="83" y="34"/>
                    <a:pt x="84" y="35"/>
                  </a:cubicBezTo>
                  <a:cubicBezTo>
                    <a:pt x="85" y="35"/>
                    <a:pt x="85" y="36"/>
                    <a:pt x="86" y="36"/>
                  </a:cubicBezTo>
                  <a:cubicBezTo>
                    <a:pt x="87" y="37"/>
                    <a:pt x="89" y="37"/>
                    <a:pt x="89" y="35"/>
                  </a:cubicBezTo>
                  <a:cubicBezTo>
                    <a:pt x="89" y="34"/>
                    <a:pt x="89" y="33"/>
                    <a:pt x="88" y="32"/>
                  </a:cubicBezTo>
                  <a:cubicBezTo>
                    <a:pt x="88" y="31"/>
                    <a:pt x="89" y="30"/>
                    <a:pt x="89" y="29"/>
                  </a:cubicBezTo>
                  <a:cubicBezTo>
                    <a:pt x="90" y="27"/>
                    <a:pt x="90" y="25"/>
                    <a:pt x="89" y="24"/>
                  </a:cubicBezTo>
                  <a:cubicBezTo>
                    <a:pt x="87" y="22"/>
                    <a:pt x="87" y="24"/>
                    <a:pt x="86" y="25"/>
                  </a:cubicBezTo>
                  <a:cubicBezTo>
                    <a:pt x="84" y="27"/>
                    <a:pt x="82" y="27"/>
                    <a:pt x="80" y="26"/>
                  </a:cubicBezTo>
                  <a:cubicBezTo>
                    <a:pt x="78" y="25"/>
                    <a:pt x="79" y="24"/>
                    <a:pt x="77" y="22"/>
                  </a:cubicBezTo>
                  <a:cubicBezTo>
                    <a:pt x="76" y="21"/>
                    <a:pt x="72" y="22"/>
                    <a:pt x="70" y="21"/>
                  </a:cubicBezTo>
                  <a:cubicBezTo>
                    <a:pt x="70" y="20"/>
                    <a:pt x="70" y="19"/>
                    <a:pt x="70" y="18"/>
                  </a:cubicBezTo>
                  <a:cubicBezTo>
                    <a:pt x="70" y="16"/>
                    <a:pt x="71" y="15"/>
                    <a:pt x="72" y="14"/>
                  </a:cubicBezTo>
                  <a:cubicBezTo>
                    <a:pt x="72" y="13"/>
                    <a:pt x="73" y="12"/>
                    <a:pt x="73" y="11"/>
                  </a:cubicBezTo>
                  <a:cubicBezTo>
                    <a:pt x="73" y="9"/>
                    <a:pt x="72" y="9"/>
                    <a:pt x="71" y="7"/>
                  </a:cubicBezTo>
                  <a:cubicBezTo>
                    <a:pt x="68" y="7"/>
                    <a:pt x="66" y="4"/>
                    <a:pt x="62" y="3"/>
                  </a:cubicBezTo>
                  <a:cubicBezTo>
                    <a:pt x="60" y="3"/>
                    <a:pt x="59" y="4"/>
                    <a:pt x="57" y="3"/>
                  </a:cubicBezTo>
                  <a:cubicBezTo>
                    <a:pt x="56" y="3"/>
                    <a:pt x="55" y="2"/>
                    <a:pt x="54" y="1"/>
                  </a:cubicBezTo>
                  <a:cubicBezTo>
                    <a:pt x="52" y="0"/>
                    <a:pt x="49" y="0"/>
                    <a:pt x="50" y="3"/>
                  </a:cubicBezTo>
                  <a:cubicBezTo>
                    <a:pt x="50" y="4"/>
                    <a:pt x="53" y="4"/>
                    <a:pt x="52" y="6"/>
                  </a:cubicBezTo>
                  <a:cubicBezTo>
                    <a:pt x="49" y="7"/>
                    <a:pt x="47" y="5"/>
                    <a:pt x="44" y="6"/>
                  </a:cubicBezTo>
                  <a:cubicBezTo>
                    <a:pt x="41" y="7"/>
                    <a:pt x="37" y="7"/>
                    <a:pt x="34" y="7"/>
                  </a:cubicBezTo>
                  <a:cubicBezTo>
                    <a:pt x="33" y="7"/>
                    <a:pt x="32" y="7"/>
                    <a:pt x="32" y="7"/>
                  </a:cubicBezTo>
                  <a:cubicBezTo>
                    <a:pt x="31" y="8"/>
                    <a:pt x="31" y="8"/>
                    <a:pt x="31" y="9"/>
                  </a:cubicBezTo>
                  <a:cubicBezTo>
                    <a:pt x="30" y="9"/>
                    <a:pt x="30" y="10"/>
                    <a:pt x="30" y="10"/>
                  </a:cubicBezTo>
                  <a:cubicBezTo>
                    <a:pt x="29" y="11"/>
                    <a:pt x="29" y="10"/>
                    <a:pt x="29" y="11"/>
                  </a:cubicBezTo>
                  <a:cubicBezTo>
                    <a:pt x="27" y="11"/>
                    <a:pt x="26" y="10"/>
                    <a:pt x="25" y="10"/>
                  </a:cubicBezTo>
                  <a:cubicBezTo>
                    <a:pt x="25" y="9"/>
                    <a:pt x="24" y="8"/>
                    <a:pt x="22" y="9"/>
                  </a:cubicBezTo>
                  <a:cubicBezTo>
                    <a:pt x="21" y="9"/>
                    <a:pt x="21" y="11"/>
                    <a:pt x="20" y="11"/>
                  </a:cubicBezTo>
                  <a:cubicBezTo>
                    <a:pt x="20" y="12"/>
                    <a:pt x="18" y="13"/>
                    <a:pt x="20" y="13"/>
                  </a:cubicBezTo>
                  <a:cubicBezTo>
                    <a:pt x="20" y="13"/>
                    <a:pt x="21" y="13"/>
                    <a:pt x="22" y="13"/>
                  </a:cubicBezTo>
                  <a:cubicBezTo>
                    <a:pt x="23" y="14"/>
                    <a:pt x="21" y="14"/>
                    <a:pt x="21" y="15"/>
                  </a:cubicBezTo>
                  <a:cubicBezTo>
                    <a:pt x="20" y="15"/>
                    <a:pt x="21" y="16"/>
                    <a:pt x="21" y="16"/>
                  </a:cubicBezTo>
                  <a:cubicBezTo>
                    <a:pt x="20" y="17"/>
                    <a:pt x="19" y="18"/>
                    <a:pt x="18" y="19"/>
                  </a:cubicBezTo>
                  <a:cubicBezTo>
                    <a:pt x="18" y="19"/>
                    <a:pt x="17" y="20"/>
                    <a:pt x="16" y="20"/>
                  </a:cubicBezTo>
                  <a:cubicBezTo>
                    <a:pt x="16" y="21"/>
                    <a:pt x="15" y="22"/>
                    <a:pt x="15" y="23"/>
                  </a:cubicBezTo>
                  <a:cubicBezTo>
                    <a:pt x="14" y="24"/>
                    <a:pt x="11" y="24"/>
                    <a:pt x="10" y="25"/>
                  </a:cubicBezTo>
                  <a:cubicBezTo>
                    <a:pt x="10" y="25"/>
                    <a:pt x="11" y="27"/>
                    <a:pt x="11" y="27"/>
                  </a:cubicBezTo>
                  <a:cubicBezTo>
                    <a:pt x="11" y="28"/>
                    <a:pt x="11" y="29"/>
                    <a:pt x="10" y="30"/>
                  </a:cubicBezTo>
                  <a:cubicBezTo>
                    <a:pt x="10" y="32"/>
                    <a:pt x="7" y="32"/>
                    <a:pt x="5" y="34"/>
                  </a:cubicBezTo>
                  <a:cubicBezTo>
                    <a:pt x="5" y="35"/>
                    <a:pt x="5" y="36"/>
                    <a:pt x="4" y="37"/>
                  </a:cubicBezTo>
                  <a:cubicBezTo>
                    <a:pt x="4" y="37"/>
                    <a:pt x="4" y="39"/>
                    <a:pt x="3" y="39"/>
                  </a:cubicBezTo>
                  <a:cubicBezTo>
                    <a:pt x="3" y="40"/>
                    <a:pt x="4" y="40"/>
                    <a:pt x="5" y="41"/>
                  </a:cubicBezTo>
                  <a:cubicBezTo>
                    <a:pt x="5" y="42"/>
                    <a:pt x="5" y="42"/>
                    <a:pt x="4" y="43"/>
                  </a:cubicBezTo>
                  <a:cubicBezTo>
                    <a:pt x="4" y="45"/>
                    <a:pt x="2" y="44"/>
                    <a:pt x="1" y="46"/>
                  </a:cubicBezTo>
                  <a:cubicBezTo>
                    <a:pt x="0" y="49"/>
                    <a:pt x="8" y="47"/>
                    <a:pt x="8" y="44"/>
                  </a:cubicBezTo>
                  <a:cubicBezTo>
                    <a:pt x="8" y="44"/>
                    <a:pt x="7" y="43"/>
                    <a:pt x="7" y="43"/>
                  </a:cubicBezTo>
                  <a:cubicBezTo>
                    <a:pt x="7" y="42"/>
                    <a:pt x="7" y="42"/>
                    <a:pt x="7" y="41"/>
                  </a:cubicBezTo>
                  <a:cubicBezTo>
                    <a:pt x="8" y="40"/>
                    <a:pt x="10" y="39"/>
                    <a:pt x="12" y="39"/>
                  </a:cubicBezTo>
                  <a:cubicBezTo>
                    <a:pt x="13" y="39"/>
                    <a:pt x="16" y="38"/>
                    <a:pt x="17" y="39"/>
                  </a:cubicBezTo>
                  <a:cubicBezTo>
                    <a:pt x="18" y="40"/>
                    <a:pt x="17" y="41"/>
                    <a:pt x="17" y="43"/>
                  </a:cubicBezTo>
                  <a:cubicBezTo>
                    <a:pt x="19" y="44"/>
                    <a:pt x="17" y="46"/>
                    <a:pt x="17" y="47"/>
                  </a:cubicBezTo>
                  <a:cubicBezTo>
                    <a:pt x="18" y="49"/>
                    <a:pt x="20" y="48"/>
                    <a:pt x="18" y="50"/>
                  </a:cubicBezTo>
                  <a:cubicBezTo>
                    <a:pt x="20" y="51"/>
                    <a:pt x="22" y="51"/>
                    <a:pt x="22" y="54"/>
                  </a:cubicBezTo>
                  <a:cubicBezTo>
                    <a:pt x="24" y="54"/>
                    <a:pt x="27" y="55"/>
                    <a:pt x="30" y="53"/>
                  </a:cubicBezTo>
                  <a:close/>
                </a:path>
              </a:pathLst>
            </a:custGeom>
            <a:grpFill/>
            <a:ln w="9525" cap="rnd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35" tIns="45718" rIns="91435" bIns="45718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12190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3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Montserrat" panose="00000500000000000000" pitchFamily="2" charset="0"/>
                <a:ea typeface="+mn-ea"/>
                <a:cs typeface="+mn-cs"/>
              </a:endParaRPr>
            </a:p>
          </p:txBody>
        </p:sp>
        <p:sp>
          <p:nvSpPr>
            <p:cNvPr id="7" name="Freeform 12">
              <a:extLst>
                <a:ext uri="{FF2B5EF4-FFF2-40B4-BE49-F238E27FC236}">
                  <a16:creationId xmlns:a16="http://schemas.microsoft.com/office/drawing/2014/main" id="{8F4EBA37-0318-C164-D7AB-C62B30CB3DD9}"/>
                </a:ext>
              </a:extLst>
            </p:cNvPr>
            <p:cNvSpPr>
              <a:spLocks/>
            </p:cNvSpPr>
            <p:nvPr/>
          </p:nvSpPr>
          <p:spPr bwMode="auto">
            <a:xfrm>
              <a:off x="9222706" y="5150490"/>
              <a:ext cx="386927" cy="516567"/>
            </a:xfrm>
            <a:custGeom>
              <a:avLst/>
              <a:gdLst>
                <a:gd name="T0" fmla="*/ 69 w 81"/>
                <a:gd name="T1" fmla="*/ 97 h 108"/>
                <a:gd name="T2" fmla="*/ 70 w 81"/>
                <a:gd name="T3" fmla="*/ 92 h 108"/>
                <a:gd name="T4" fmla="*/ 78 w 81"/>
                <a:gd name="T5" fmla="*/ 87 h 108"/>
                <a:gd name="T6" fmla="*/ 78 w 81"/>
                <a:gd name="T7" fmla="*/ 81 h 108"/>
                <a:gd name="T8" fmla="*/ 72 w 81"/>
                <a:gd name="T9" fmla="*/ 76 h 108"/>
                <a:gd name="T10" fmla="*/ 69 w 81"/>
                <a:gd name="T11" fmla="*/ 62 h 108"/>
                <a:gd name="T12" fmla="*/ 73 w 81"/>
                <a:gd name="T13" fmla="*/ 56 h 108"/>
                <a:gd name="T14" fmla="*/ 72 w 81"/>
                <a:gd name="T15" fmla="*/ 51 h 108"/>
                <a:gd name="T16" fmla="*/ 70 w 81"/>
                <a:gd name="T17" fmla="*/ 47 h 108"/>
                <a:gd name="T18" fmla="*/ 76 w 81"/>
                <a:gd name="T19" fmla="*/ 44 h 108"/>
                <a:gd name="T20" fmla="*/ 70 w 81"/>
                <a:gd name="T21" fmla="*/ 41 h 108"/>
                <a:gd name="T22" fmla="*/ 63 w 81"/>
                <a:gd name="T23" fmla="*/ 47 h 108"/>
                <a:gd name="T24" fmla="*/ 56 w 81"/>
                <a:gd name="T25" fmla="*/ 43 h 108"/>
                <a:gd name="T26" fmla="*/ 49 w 81"/>
                <a:gd name="T27" fmla="*/ 37 h 108"/>
                <a:gd name="T28" fmla="*/ 49 w 81"/>
                <a:gd name="T29" fmla="*/ 33 h 108"/>
                <a:gd name="T30" fmla="*/ 51 w 81"/>
                <a:gd name="T31" fmla="*/ 29 h 108"/>
                <a:gd name="T32" fmla="*/ 42 w 81"/>
                <a:gd name="T33" fmla="*/ 24 h 108"/>
                <a:gd name="T34" fmla="*/ 37 w 81"/>
                <a:gd name="T35" fmla="*/ 18 h 108"/>
                <a:gd name="T36" fmla="*/ 37 w 81"/>
                <a:gd name="T37" fmla="*/ 12 h 108"/>
                <a:gd name="T38" fmla="*/ 28 w 81"/>
                <a:gd name="T39" fmla="*/ 6 h 108"/>
                <a:gd name="T40" fmla="*/ 19 w 81"/>
                <a:gd name="T41" fmla="*/ 1 h 108"/>
                <a:gd name="T42" fmla="*/ 12 w 81"/>
                <a:gd name="T43" fmla="*/ 2 h 108"/>
                <a:gd name="T44" fmla="*/ 6 w 81"/>
                <a:gd name="T45" fmla="*/ 6 h 108"/>
                <a:gd name="T46" fmla="*/ 0 w 81"/>
                <a:gd name="T47" fmla="*/ 12 h 108"/>
                <a:gd name="T48" fmla="*/ 0 w 81"/>
                <a:gd name="T49" fmla="*/ 19 h 108"/>
                <a:gd name="T50" fmla="*/ 3 w 81"/>
                <a:gd name="T51" fmla="*/ 22 h 108"/>
                <a:gd name="T52" fmla="*/ 9 w 81"/>
                <a:gd name="T53" fmla="*/ 29 h 108"/>
                <a:gd name="T54" fmla="*/ 4 w 81"/>
                <a:gd name="T55" fmla="*/ 35 h 108"/>
                <a:gd name="T56" fmla="*/ 6 w 81"/>
                <a:gd name="T57" fmla="*/ 45 h 108"/>
                <a:gd name="T58" fmla="*/ 9 w 81"/>
                <a:gd name="T59" fmla="*/ 54 h 108"/>
                <a:gd name="T60" fmla="*/ 14 w 81"/>
                <a:gd name="T61" fmla="*/ 61 h 108"/>
                <a:gd name="T62" fmla="*/ 12 w 81"/>
                <a:gd name="T63" fmla="*/ 70 h 108"/>
                <a:gd name="T64" fmla="*/ 10 w 81"/>
                <a:gd name="T65" fmla="*/ 73 h 108"/>
                <a:gd name="T66" fmla="*/ 6 w 81"/>
                <a:gd name="T67" fmla="*/ 74 h 108"/>
                <a:gd name="T68" fmla="*/ 12 w 81"/>
                <a:gd name="T69" fmla="*/ 80 h 108"/>
                <a:gd name="T70" fmla="*/ 23 w 81"/>
                <a:gd name="T71" fmla="*/ 87 h 108"/>
                <a:gd name="T72" fmla="*/ 29 w 81"/>
                <a:gd name="T73" fmla="*/ 90 h 108"/>
                <a:gd name="T74" fmla="*/ 31 w 81"/>
                <a:gd name="T75" fmla="*/ 92 h 108"/>
                <a:gd name="T76" fmla="*/ 35 w 81"/>
                <a:gd name="T77" fmla="*/ 86 h 108"/>
                <a:gd name="T78" fmla="*/ 38 w 81"/>
                <a:gd name="T79" fmla="*/ 82 h 108"/>
                <a:gd name="T80" fmla="*/ 42 w 81"/>
                <a:gd name="T81" fmla="*/ 85 h 108"/>
                <a:gd name="T82" fmla="*/ 48 w 81"/>
                <a:gd name="T83" fmla="*/ 91 h 108"/>
                <a:gd name="T84" fmla="*/ 49 w 81"/>
                <a:gd name="T85" fmla="*/ 94 h 108"/>
                <a:gd name="T86" fmla="*/ 57 w 81"/>
                <a:gd name="T87" fmla="*/ 97 h 108"/>
                <a:gd name="T88" fmla="*/ 54 w 81"/>
                <a:gd name="T89" fmla="*/ 104 h 108"/>
                <a:gd name="T90" fmla="*/ 52 w 81"/>
                <a:gd name="T91" fmla="*/ 105 h 108"/>
                <a:gd name="T92" fmla="*/ 59 w 81"/>
                <a:gd name="T93" fmla="*/ 106 h 108"/>
                <a:gd name="T94" fmla="*/ 67 w 81"/>
                <a:gd name="T95" fmla="*/ 105 h 108"/>
                <a:gd name="T96" fmla="*/ 71 w 81"/>
                <a:gd name="T97" fmla="*/ 101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81" h="108">
                  <a:moveTo>
                    <a:pt x="71" y="101"/>
                  </a:moveTo>
                  <a:cubicBezTo>
                    <a:pt x="69" y="99"/>
                    <a:pt x="69" y="99"/>
                    <a:pt x="69" y="97"/>
                  </a:cubicBezTo>
                  <a:cubicBezTo>
                    <a:pt x="70" y="96"/>
                    <a:pt x="70" y="96"/>
                    <a:pt x="70" y="94"/>
                  </a:cubicBezTo>
                  <a:cubicBezTo>
                    <a:pt x="70" y="93"/>
                    <a:pt x="69" y="93"/>
                    <a:pt x="70" y="92"/>
                  </a:cubicBezTo>
                  <a:cubicBezTo>
                    <a:pt x="71" y="90"/>
                    <a:pt x="73" y="92"/>
                    <a:pt x="75" y="91"/>
                  </a:cubicBezTo>
                  <a:cubicBezTo>
                    <a:pt x="76" y="90"/>
                    <a:pt x="77" y="88"/>
                    <a:pt x="78" y="87"/>
                  </a:cubicBezTo>
                  <a:cubicBezTo>
                    <a:pt x="80" y="86"/>
                    <a:pt x="81" y="85"/>
                    <a:pt x="80" y="83"/>
                  </a:cubicBezTo>
                  <a:cubicBezTo>
                    <a:pt x="80" y="82"/>
                    <a:pt x="79" y="82"/>
                    <a:pt x="78" y="81"/>
                  </a:cubicBezTo>
                  <a:cubicBezTo>
                    <a:pt x="78" y="80"/>
                    <a:pt x="77" y="79"/>
                    <a:pt x="77" y="79"/>
                  </a:cubicBezTo>
                  <a:cubicBezTo>
                    <a:pt x="75" y="77"/>
                    <a:pt x="73" y="77"/>
                    <a:pt x="72" y="76"/>
                  </a:cubicBezTo>
                  <a:cubicBezTo>
                    <a:pt x="70" y="75"/>
                    <a:pt x="70" y="71"/>
                    <a:pt x="69" y="70"/>
                  </a:cubicBezTo>
                  <a:cubicBezTo>
                    <a:pt x="68" y="67"/>
                    <a:pt x="68" y="65"/>
                    <a:pt x="69" y="62"/>
                  </a:cubicBezTo>
                  <a:cubicBezTo>
                    <a:pt x="70" y="61"/>
                    <a:pt x="72" y="60"/>
                    <a:pt x="73" y="59"/>
                  </a:cubicBezTo>
                  <a:cubicBezTo>
                    <a:pt x="73" y="58"/>
                    <a:pt x="73" y="57"/>
                    <a:pt x="73" y="56"/>
                  </a:cubicBezTo>
                  <a:cubicBezTo>
                    <a:pt x="74" y="55"/>
                    <a:pt x="74" y="55"/>
                    <a:pt x="75" y="54"/>
                  </a:cubicBezTo>
                  <a:cubicBezTo>
                    <a:pt x="75" y="52"/>
                    <a:pt x="73" y="52"/>
                    <a:pt x="72" y="51"/>
                  </a:cubicBezTo>
                  <a:cubicBezTo>
                    <a:pt x="71" y="51"/>
                    <a:pt x="71" y="50"/>
                    <a:pt x="71" y="49"/>
                  </a:cubicBezTo>
                  <a:cubicBezTo>
                    <a:pt x="70" y="48"/>
                    <a:pt x="70" y="48"/>
                    <a:pt x="70" y="47"/>
                  </a:cubicBezTo>
                  <a:cubicBezTo>
                    <a:pt x="71" y="46"/>
                    <a:pt x="73" y="45"/>
                    <a:pt x="74" y="45"/>
                  </a:cubicBezTo>
                  <a:cubicBezTo>
                    <a:pt x="75" y="45"/>
                    <a:pt x="77" y="46"/>
                    <a:pt x="76" y="44"/>
                  </a:cubicBezTo>
                  <a:cubicBezTo>
                    <a:pt x="75" y="43"/>
                    <a:pt x="74" y="43"/>
                    <a:pt x="73" y="43"/>
                  </a:cubicBezTo>
                  <a:cubicBezTo>
                    <a:pt x="72" y="43"/>
                    <a:pt x="71" y="42"/>
                    <a:pt x="70" y="41"/>
                  </a:cubicBezTo>
                  <a:cubicBezTo>
                    <a:pt x="68" y="42"/>
                    <a:pt x="68" y="43"/>
                    <a:pt x="67" y="45"/>
                  </a:cubicBezTo>
                  <a:cubicBezTo>
                    <a:pt x="66" y="46"/>
                    <a:pt x="65" y="48"/>
                    <a:pt x="63" y="47"/>
                  </a:cubicBezTo>
                  <a:cubicBezTo>
                    <a:pt x="61" y="47"/>
                    <a:pt x="62" y="45"/>
                    <a:pt x="61" y="43"/>
                  </a:cubicBezTo>
                  <a:cubicBezTo>
                    <a:pt x="59" y="41"/>
                    <a:pt x="58" y="43"/>
                    <a:pt x="56" y="43"/>
                  </a:cubicBezTo>
                  <a:cubicBezTo>
                    <a:pt x="54" y="43"/>
                    <a:pt x="54" y="40"/>
                    <a:pt x="52" y="40"/>
                  </a:cubicBezTo>
                  <a:cubicBezTo>
                    <a:pt x="51" y="39"/>
                    <a:pt x="48" y="39"/>
                    <a:pt x="49" y="37"/>
                  </a:cubicBezTo>
                  <a:cubicBezTo>
                    <a:pt x="49" y="36"/>
                    <a:pt x="51" y="37"/>
                    <a:pt x="51" y="36"/>
                  </a:cubicBezTo>
                  <a:cubicBezTo>
                    <a:pt x="51" y="35"/>
                    <a:pt x="49" y="34"/>
                    <a:pt x="49" y="33"/>
                  </a:cubicBezTo>
                  <a:cubicBezTo>
                    <a:pt x="49" y="32"/>
                    <a:pt x="49" y="31"/>
                    <a:pt x="50" y="31"/>
                  </a:cubicBezTo>
                  <a:cubicBezTo>
                    <a:pt x="50" y="30"/>
                    <a:pt x="51" y="30"/>
                    <a:pt x="51" y="29"/>
                  </a:cubicBezTo>
                  <a:cubicBezTo>
                    <a:pt x="51" y="28"/>
                    <a:pt x="48" y="27"/>
                    <a:pt x="47" y="27"/>
                  </a:cubicBezTo>
                  <a:cubicBezTo>
                    <a:pt x="45" y="26"/>
                    <a:pt x="43" y="25"/>
                    <a:pt x="42" y="24"/>
                  </a:cubicBezTo>
                  <a:cubicBezTo>
                    <a:pt x="40" y="23"/>
                    <a:pt x="38" y="21"/>
                    <a:pt x="37" y="20"/>
                  </a:cubicBezTo>
                  <a:cubicBezTo>
                    <a:pt x="37" y="19"/>
                    <a:pt x="37" y="19"/>
                    <a:pt x="37" y="18"/>
                  </a:cubicBezTo>
                  <a:cubicBezTo>
                    <a:pt x="37" y="17"/>
                    <a:pt x="36" y="17"/>
                    <a:pt x="36" y="16"/>
                  </a:cubicBezTo>
                  <a:cubicBezTo>
                    <a:pt x="36" y="15"/>
                    <a:pt x="38" y="13"/>
                    <a:pt x="37" y="12"/>
                  </a:cubicBezTo>
                  <a:cubicBezTo>
                    <a:pt x="35" y="14"/>
                    <a:pt x="33" y="9"/>
                    <a:pt x="32" y="8"/>
                  </a:cubicBezTo>
                  <a:cubicBezTo>
                    <a:pt x="31" y="7"/>
                    <a:pt x="29" y="7"/>
                    <a:pt x="28" y="6"/>
                  </a:cubicBezTo>
                  <a:cubicBezTo>
                    <a:pt x="27" y="5"/>
                    <a:pt x="27" y="3"/>
                    <a:pt x="26" y="2"/>
                  </a:cubicBezTo>
                  <a:cubicBezTo>
                    <a:pt x="24" y="1"/>
                    <a:pt x="21" y="1"/>
                    <a:pt x="19" y="1"/>
                  </a:cubicBezTo>
                  <a:cubicBezTo>
                    <a:pt x="19" y="2"/>
                    <a:pt x="17" y="1"/>
                    <a:pt x="16" y="1"/>
                  </a:cubicBezTo>
                  <a:cubicBezTo>
                    <a:pt x="14" y="0"/>
                    <a:pt x="13" y="0"/>
                    <a:pt x="12" y="2"/>
                  </a:cubicBezTo>
                  <a:cubicBezTo>
                    <a:pt x="11" y="3"/>
                    <a:pt x="10" y="3"/>
                    <a:pt x="9" y="4"/>
                  </a:cubicBezTo>
                  <a:cubicBezTo>
                    <a:pt x="8" y="5"/>
                    <a:pt x="8" y="6"/>
                    <a:pt x="6" y="6"/>
                  </a:cubicBezTo>
                  <a:cubicBezTo>
                    <a:pt x="5" y="6"/>
                    <a:pt x="4" y="5"/>
                    <a:pt x="3" y="5"/>
                  </a:cubicBezTo>
                  <a:cubicBezTo>
                    <a:pt x="2" y="8"/>
                    <a:pt x="0" y="9"/>
                    <a:pt x="0" y="12"/>
                  </a:cubicBezTo>
                  <a:cubicBezTo>
                    <a:pt x="0" y="13"/>
                    <a:pt x="1" y="14"/>
                    <a:pt x="1" y="15"/>
                  </a:cubicBezTo>
                  <a:cubicBezTo>
                    <a:pt x="1" y="17"/>
                    <a:pt x="0" y="18"/>
                    <a:pt x="0" y="19"/>
                  </a:cubicBezTo>
                  <a:cubicBezTo>
                    <a:pt x="1" y="19"/>
                    <a:pt x="3" y="18"/>
                    <a:pt x="4" y="20"/>
                  </a:cubicBezTo>
                  <a:cubicBezTo>
                    <a:pt x="4" y="20"/>
                    <a:pt x="3" y="21"/>
                    <a:pt x="3" y="22"/>
                  </a:cubicBezTo>
                  <a:cubicBezTo>
                    <a:pt x="2" y="23"/>
                    <a:pt x="2" y="23"/>
                    <a:pt x="2" y="24"/>
                  </a:cubicBezTo>
                  <a:cubicBezTo>
                    <a:pt x="4" y="25"/>
                    <a:pt x="11" y="27"/>
                    <a:pt x="9" y="29"/>
                  </a:cubicBezTo>
                  <a:cubicBezTo>
                    <a:pt x="8" y="30"/>
                    <a:pt x="6" y="29"/>
                    <a:pt x="5" y="30"/>
                  </a:cubicBezTo>
                  <a:cubicBezTo>
                    <a:pt x="4" y="31"/>
                    <a:pt x="5" y="34"/>
                    <a:pt x="4" y="35"/>
                  </a:cubicBezTo>
                  <a:cubicBezTo>
                    <a:pt x="7" y="35"/>
                    <a:pt x="10" y="35"/>
                    <a:pt x="10" y="38"/>
                  </a:cubicBezTo>
                  <a:cubicBezTo>
                    <a:pt x="10" y="41"/>
                    <a:pt x="8" y="43"/>
                    <a:pt x="6" y="45"/>
                  </a:cubicBezTo>
                  <a:cubicBezTo>
                    <a:pt x="5" y="47"/>
                    <a:pt x="3" y="51"/>
                    <a:pt x="6" y="53"/>
                  </a:cubicBezTo>
                  <a:cubicBezTo>
                    <a:pt x="7" y="53"/>
                    <a:pt x="8" y="53"/>
                    <a:pt x="9" y="54"/>
                  </a:cubicBezTo>
                  <a:cubicBezTo>
                    <a:pt x="10" y="54"/>
                    <a:pt x="10" y="55"/>
                    <a:pt x="10" y="56"/>
                  </a:cubicBezTo>
                  <a:cubicBezTo>
                    <a:pt x="11" y="56"/>
                    <a:pt x="15" y="59"/>
                    <a:pt x="14" y="61"/>
                  </a:cubicBezTo>
                  <a:cubicBezTo>
                    <a:pt x="13" y="63"/>
                    <a:pt x="9" y="61"/>
                    <a:pt x="8" y="61"/>
                  </a:cubicBezTo>
                  <a:cubicBezTo>
                    <a:pt x="6" y="63"/>
                    <a:pt x="12" y="67"/>
                    <a:pt x="12" y="70"/>
                  </a:cubicBezTo>
                  <a:cubicBezTo>
                    <a:pt x="12" y="71"/>
                    <a:pt x="13" y="72"/>
                    <a:pt x="12" y="73"/>
                  </a:cubicBezTo>
                  <a:cubicBezTo>
                    <a:pt x="11" y="74"/>
                    <a:pt x="11" y="73"/>
                    <a:pt x="10" y="73"/>
                  </a:cubicBezTo>
                  <a:cubicBezTo>
                    <a:pt x="9" y="73"/>
                    <a:pt x="9" y="72"/>
                    <a:pt x="8" y="72"/>
                  </a:cubicBezTo>
                  <a:cubicBezTo>
                    <a:pt x="7" y="73"/>
                    <a:pt x="7" y="74"/>
                    <a:pt x="6" y="74"/>
                  </a:cubicBezTo>
                  <a:cubicBezTo>
                    <a:pt x="6" y="76"/>
                    <a:pt x="7" y="76"/>
                    <a:pt x="8" y="76"/>
                  </a:cubicBezTo>
                  <a:cubicBezTo>
                    <a:pt x="10" y="77"/>
                    <a:pt x="11" y="78"/>
                    <a:pt x="12" y="80"/>
                  </a:cubicBezTo>
                  <a:cubicBezTo>
                    <a:pt x="13" y="82"/>
                    <a:pt x="15" y="84"/>
                    <a:pt x="19" y="85"/>
                  </a:cubicBezTo>
                  <a:cubicBezTo>
                    <a:pt x="21" y="86"/>
                    <a:pt x="21" y="85"/>
                    <a:pt x="23" y="87"/>
                  </a:cubicBezTo>
                  <a:cubicBezTo>
                    <a:pt x="24" y="88"/>
                    <a:pt x="24" y="88"/>
                    <a:pt x="26" y="88"/>
                  </a:cubicBezTo>
                  <a:cubicBezTo>
                    <a:pt x="27" y="89"/>
                    <a:pt x="28" y="89"/>
                    <a:pt x="29" y="90"/>
                  </a:cubicBezTo>
                  <a:cubicBezTo>
                    <a:pt x="29" y="92"/>
                    <a:pt x="28" y="92"/>
                    <a:pt x="27" y="92"/>
                  </a:cubicBezTo>
                  <a:cubicBezTo>
                    <a:pt x="28" y="93"/>
                    <a:pt x="30" y="93"/>
                    <a:pt x="31" y="92"/>
                  </a:cubicBezTo>
                  <a:cubicBezTo>
                    <a:pt x="31" y="91"/>
                    <a:pt x="30" y="90"/>
                    <a:pt x="31" y="89"/>
                  </a:cubicBezTo>
                  <a:cubicBezTo>
                    <a:pt x="31" y="87"/>
                    <a:pt x="34" y="88"/>
                    <a:pt x="35" y="86"/>
                  </a:cubicBezTo>
                  <a:cubicBezTo>
                    <a:pt x="35" y="84"/>
                    <a:pt x="32" y="84"/>
                    <a:pt x="34" y="82"/>
                  </a:cubicBezTo>
                  <a:cubicBezTo>
                    <a:pt x="36" y="81"/>
                    <a:pt x="37" y="80"/>
                    <a:pt x="38" y="82"/>
                  </a:cubicBezTo>
                  <a:cubicBezTo>
                    <a:pt x="39" y="83"/>
                    <a:pt x="38" y="83"/>
                    <a:pt x="40" y="84"/>
                  </a:cubicBezTo>
                  <a:cubicBezTo>
                    <a:pt x="40" y="85"/>
                    <a:pt x="41" y="85"/>
                    <a:pt x="42" y="85"/>
                  </a:cubicBezTo>
                  <a:cubicBezTo>
                    <a:pt x="43" y="86"/>
                    <a:pt x="45" y="87"/>
                    <a:pt x="46" y="89"/>
                  </a:cubicBezTo>
                  <a:cubicBezTo>
                    <a:pt x="47" y="90"/>
                    <a:pt x="47" y="91"/>
                    <a:pt x="48" y="91"/>
                  </a:cubicBezTo>
                  <a:cubicBezTo>
                    <a:pt x="48" y="92"/>
                    <a:pt x="49" y="92"/>
                    <a:pt x="49" y="92"/>
                  </a:cubicBezTo>
                  <a:cubicBezTo>
                    <a:pt x="49" y="93"/>
                    <a:pt x="49" y="93"/>
                    <a:pt x="49" y="94"/>
                  </a:cubicBezTo>
                  <a:cubicBezTo>
                    <a:pt x="50" y="96"/>
                    <a:pt x="53" y="94"/>
                    <a:pt x="53" y="96"/>
                  </a:cubicBezTo>
                  <a:cubicBezTo>
                    <a:pt x="54" y="96"/>
                    <a:pt x="56" y="96"/>
                    <a:pt x="57" y="97"/>
                  </a:cubicBezTo>
                  <a:cubicBezTo>
                    <a:pt x="57" y="98"/>
                    <a:pt x="55" y="100"/>
                    <a:pt x="55" y="101"/>
                  </a:cubicBezTo>
                  <a:cubicBezTo>
                    <a:pt x="54" y="102"/>
                    <a:pt x="54" y="103"/>
                    <a:pt x="54" y="104"/>
                  </a:cubicBezTo>
                  <a:cubicBezTo>
                    <a:pt x="54" y="104"/>
                    <a:pt x="53" y="104"/>
                    <a:pt x="53" y="105"/>
                  </a:cubicBezTo>
                  <a:cubicBezTo>
                    <a:pt x="53" y="105"/>
                    <a:pt x="52" y="105"/>
                    <a:pt x="52" y="105"/>
                  </a:cubicBezTo>
                  <a:cubicBezTo>
                    <a:pt x="52" y="106"/>
                    <a:pt x="52" y="107"/>
                    <a:pt x="53" y="108"/>
                  </a:cubicBezTo>
                  <a:cubicBezTo>
                    <a:pt x="55" y="108"/>
                    <a:pt x="57" y="106"/>
                    <a:pt x="59" y="106"/>
                  </a:cubicBezTo>
                  <a:cubicBezTo>
                    <a:pt x="60" y="106"/>
                    <a:pt x="61" y="106"/>
                    <a:pt x="62" y="106"/>
                  </a:cubicBezTo>
                  <a:cubicBezTo>
                    <a:pt x="64" y="106"/>
                    <a:pt x="65" y="105"/>
                    <a:pt x="67" y="105"/>
                  </a:cubicBezTo>
                  <a:cubicBezTo>
                    <a:pt x="67" y="105"/>
                    <a:pt x="67" y="106"/>
                    <a:pt x="67" y="106"/>
                  </a:cubicBezTo>
                  <a:cubicBezTo>
                    <a:pt x="69" y="106"/>
                    <a:pt x="73" y="104"/>
                    <a:pt x="71" y="101"/>
                  </a:cubicBezTo>
                  <a:cubicBezTo>
                    <a:pt x="70" y="100"/>
                    <a:pt x="72" y="103"/>
                    <a:pt x="71" y="101"/>
                  </a:cubicBezTo>
                  <a:close/>
                </a:path>
              </a:pathLst>
            </a:custGeom>
            <a:grpFill/>
            <a:ln w="9525" cap="rnd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35" tIns="45718" rIns="91435" bIns="45718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12190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3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Montserrat" panose="00000500000000000000" pitchFamily="2" charset="0"/>
                <a:ea typeface="+mn-ea"/>
                <a:cs typeface="+mn-cs"/>
              </a:endParaRPr>
            </a:p>
          </p:txBody>
        </p:sp>
        <p:sp>
          <p:nvSpPr>
            <p:cNvPr id="8" name="Freeform 13">
              <a:extLst>
                <a:ext uri="{FF2B5EF4-FFF2-40B4-BE49-F238E27FC236}">
                  <a16:creationId xmlns:a16="http://schemas.microsoft.com/office/drawing/2014/main" id="{C4857055-0CD7-403D-9531-2E756D0D603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294507" y="726755"/>
              <a:ext cx="2880014" cy="5073932"/>
            </a:xfrm>
            <a:custGeom>
              <a:avLst/>
              <a:gdLst>
                <a:gd name="T0" fmla="*/ 35 w 602"/>
                <a:gd name="T1" fmla="*/ 644 h 1060"/>
                <a:gd name="T2" fmla="*/ 41 w 602"/>
                <a:gd name="T3" fmla="*/ 673 h 1060"/>
                <a:gd name="T4" fmla="*/ 571 w 602"/>
                <a:gd name="T5" fmla="*/ 126 h 1060"/>
                <a:gd name="T6" fmla="*/ 541 w 602"/>
                <a:gd name="T7" fmla="*/ 166 h 1060"/>
                <a:gd name="T8" fmla="*/ 508 w 602"/>
                <a:gd name="T9" fmla="*/ 121 h 1060"/>
                <a:gd name="T10" fmla="*/ 515 w 602"/>
                <a:gd name="T11" fmla="*/ 86 h 1060"/>
                <a:gd name="T12" fmla="*/ 478 w 602"/>
                <a:gd name="T13" fmla="*/ 118 h 1060"/>
                <a:gd name="T14" fmla="*/ 487 w 602"/>
                <a:gd name="T15" fmla="*/ 178 h 1060"/>
                <a:gd name="T16" fmla="*/ 470 w 602"/>
                <a:gd name="T17" fmla="*/ 197 h 1060"/>
                <a:gd name="T18" fmla="*/ 393 w 602"/>
                <a:gd name="T19" fmla="*/ 236 h 1060"/>
                <a:gd name="T20" fmla="*/ 379 w 602"/>
                <a:gd name="T21" fmla="*/ 270 h 1060"/>
                <a:gd name="T22" fmla="*/ 336 w 602"/>
                <a:gd name="T23" fmla="*/ 254 h 1060"/>
                <a:gd name="T24" fmla="*/ 355 w 602"/>
                <a:gd name="T25" fmla="*/ 285 h 1060"/>
                <a:gd name="T26" fmla="*/ 325 w 602"/>
                <a:gd name="T27" fmla="*/ 300 h 1060"/>
                <a:gd name="T28" fmla="*/ 300 w 602"/>
                <a:gd name="T29" fmla="*/ 282 h 1060"/>
                <a:gd name="T30" fmla="*/ 293 w 602"/>
                <a:gd name="T31" fmla="*/ 249 h 1060"/>
                <a:gd name="T32" fmla="*/ 298 w 602"/>
                <a:gd name="T33" fmla="*/ 219 h 1060"/>
                <a:gd name="T34" fmla="*/ 274 w 602"/>
                <a:gd name="T35" fmla="*/ 192 h 1060"/>
                <a:gd name="T36" fmla="*/ 267 w 602"/>
                <a:gd name="T37" fmla="*/ 179 h 1060"/>
                <a:gd name="T38" fmla="*/ 255 w 602"/>
                <a:gd name="T39" fmla="*/ 155 h 1060"/>
                <a:gd name="T40" fmla="*/ 295 w 602"/>
                <a:gd name="T41" fmla="*/ 181 h 1060"/>
                <a:gd name="T42" fmla="*/ 412 w 602"/>
                <a:gd name="T43" fmla="*/ 183 h 1060"/>
                <a:gd name="T44" fmla="*/ 417 w 602"/>
                <a:gd name="T45" fmla="*/ 124 h 1060"/>
                <a:gd name="T46" fmla="*/ 378 w 602"/>
                <a:gd name="T47" fmla="*/ 97 h 1060"/>
                <a:gd name="T48" fmla="*/ 342 w 602"/>
                <a:gd name="T49" fmla="*/ 65 h 1060"/>
                <a:gd name="T50" fmla="*/ 292 w 602"/>
                <a:gd name="T51" fmla="*/ 41 h 1060"/>
                <a:gd name="T52" fmla="*/ 269 w 602"/>
                <a:gd name="T53" fmla="*/ 45 h 1060"/>
                <a:gd name="T54" fmla="*/ 258 w 602"/>
                <a:gd name="T55" fmla="*/ 30 h 1060"/>
                <a:gd name="T56" fmla="*/ 261 w 602"/>
                <a:gd name="T57" fmla="*/ 23 h 1060"/>
                <a:gd name="T58" fmla="*/ 227 w 602"/>
                <a:gd name="T59" fmla="*/ 14 h 1060"/>
                <a:gd name="T60" fmla="*/ 182 w 602"/>
                <a:gd name="T61" fmla="*/ 54 h 1060"/>
                <a:gd name="T62" fmla="*/ 188 w 602"/>
                <a:gd name="T63" fmla="*/ 174 h 1060"/>
                <a:gd name="T64" fmla="*/ 199 w 602"/>
                <a:gd name="T65" fmla="*/ 252 h 1060"/>
                <a:gd name="T66" fmla="*/ 213 w 602"/>
                <a:gd name="T67" fmla="*/ 297 h 1060"/>
                <a:gd name="T68" fmla="*/ 219 w 602"/>
                <a:gd name="T69" fmla="*/ 377 h 1060"/>
                <a:gd name="T70" fmla="*/ 176 w 602"/>
                <a:gd name="T71" fmla="*/ 445 h 1060"/>
                <a:gd name="T72" fmla="*/ 182 w 602"/>
                <a:gd name="T73" fmla="*/ 477 h 1060"/>
                <a:gd name="T74" fmla="*/ 154 w 602"/>
                <a:gd name="T75" fmla="*/ 527 h 1060"/>
                <a:gd name="T76" fmla="*/ 158 w 602"/>
                <a:gd name="T77" fmla="*/ 583 h 1060"/>
                <a:gd name="T78" fmla="*/ 191 w 602"/>
                <a:gd name="T79" fmla="*/ 628 h 1060"/>
                <a:gd name="T80" fmla="*/ 220 w 602"/>
                <a:gd name="T81" fmla="*/ 654 h 1060"/>
                <a:gd name="T82" fmla="*/ 250 w 602"/>
                <a:gd name="T83" fmla="*/ 700 h 1060"/>
                <a:gd name="T84" fmla="*/ 234 w 602"/>
                <a:gd name="T85" fmla="*/ 740 h 1060"/>
                <a:gd name="T86" fmla="*/ 288 w 602"/>
                <a:gd name="T87" fmla="*/ 758 h 1060"/>
                <a:gd name="T88" fmla="*/ 309 w 602"/>
                <a:gd name="T89" fmla="*/ 790 h 1060"/>
                <a:gd name="T90" fmla="*/ 366 w 602"/>
                <a:gd name="T91" fmla="*/ 812 h 1060"/>
                <a:gd name="T92" fmla="*/ 396 w 602"/>
                <a:gd name="T93" fmla="*/ 846 h 1060"/>
                <a:gd name="T94" fmla="*/ 372 w 602"/>
                <a:gd name="T95" fmla="*/ 883 h 1060"/>
                <a:gd name="T96" fmla="*/ 369 w 602"/>
                <a:gd name="T97" fmla="*/ 912 h 1060"/>
                <a:gd name="T98" fmla="*/ 353 w 602"/>
                <a:gd name="T99" fmla="*/ 944 h 1060"/>
                <a:gd name="T100" fmla="*/ 384 w 602"/>
                <a:gd name="T101" fmla="*/ 988 h 1060"/>
                <a:gd name="T102" fmla="*/ 450 w 602"/>
                <a:gd name="T103" fmla="*/ 1008 h 1060"/>
                <a:gd name="T104" fmla="*/ 497 w 602"/>
                <a:gd name="T105" fmla="*/ 1020 h 1060"/>
                <a:gd name="T106" fmla="*/ 537 w 602"/>
                <a:gd name="T107" fmla="*/ 1051 h 1060"/>
                <a:gd name="T108" fmla="*/ 545 w 602"/>
                <a:gd name="T109" fmla="*/ 1003 h 1060"/>
                <a:gd name="T110" fmla="*/ 530 w 602"/>
                <a:gd name="T111" fmla="*/ 966 h 1060"/>
                <a:gd name="T112" fmla="*/ 553 w 602"/>
                <a:gd name="T113" fmla="*/ 937 h 1060"/>
                <a:gd name="T114" fmla="*/ 565 w 602"/>
                <a:gd name="T115" fmla="*/ 914 h 1060"/>
                <a:gd name="T116" fmla="*/ 538 w 602"/>
                <a:gd name="T117" fmla="*/ 871 h 1060"/>
                <a:gd name="T118" fmla="*/ 540 w 602"/>
                <a:gd name="T119" fmla="*/ 808 h 1060"/>
                <a:gd name="T120" fmla="*/ 578 w 602"/>
                <a:gd name="T121" fmla="*/ 788 h 1060"/>
                <a:gd name="T122" fmla="*/ 399 w 602"/>
                <a:gd name="T123" fmla="*/ 271 h 10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02" h="1060">
                  <a:moveTo>
                    <a:pt x="0" y="670"/>
                  </a:moveTo>
                  <a:cubicBezTo>
                    <a:pt x="3" y="667"/>
                    <a:pt x="6" y="663"/>
                    <a:pt x="6" y="659"/>
                  </a:cubicBezTo>
                  <a:cubicBezTo>
                    <a:pt x="6" y="657"/>
                    <a:pt x="5" y="654"/>
                    <a:pt x="6" y="653"/>
                  </a:cubicBezTo>
                  <a:cubicBezTo>
                    <a:pt x="6" y="652"/>
                    <a:pt x="10" y="653"/>
                    <a:pt x="11" y="653"/>
                  </a:cubicBezTo>
                  <a:cubicBezTo>
                    <a:pt x="15" y="652"/>
                    <a:pt x="19" y="651"/>
                    <a:pt x="21" y="647"/>
                  </a:cubicBezTo>
                  <a:cubicBezTo>
                    <a:pt x="23" y="645"/>
                    <a:pt x="24" y="643"/>
                    <a:pt x="26" y="641"/>
                  </a:cubicBezTo>
                  <a:cubicBezTo>
                    <a:pt x="26" y="640"/>
                    <a:pt x="26" y="637"/>
                    <a:pt x="28" y="636"/>
                  </a:cubicBezTo>
                  <a:cubicBezTo>
                    <a:pt x="29" y="638"/>
                    <a:pt x="26" y="642"/>
                    <a:pt x="25" y="643"/>
                  </a:cubicBezTo>
                  <a:cubicBezTo>
                    <a:pt x="23" y="647"/>
                    <a:pt x="20" y="650"/>
                    <a:pt x="18" y="653"/>
                  </a:cubicBezTo>
                  <a:cubicBezTo>
                    <a:pt x="18" y="653"/>
                    <a:pt x="20" y="653"/>
                    <a:pt x="21" y="653"/>
                  </a:cubicBezTo>
                  <a:cubicBezTo>
                    <a:pt x="22" y="653"/>
                    <a:pt x="22" y="654"/>
                    <a:pt x="24" y="654"/>
                  </a:cubicBezTo>
                  <a:cubicBezTo>
                    <a:pt x="25" y="655"/>
                    <a:pt x="28" y="655"/>
                    <a:pt x="30" y="654"/>
                  </a:cubicBezTo>
                  <a:cubicBezTo>
                    <a:pt x="32" y="653"/>
                    <a:pt x="31" y="650"/>
                    <a:pt x="30" y="648"/>
                  </a:cubicBezTo>
                  <a:cubicBezTo>
                    <a:pt x="30" y="645"/>
                    <a:pt x="32" y="645"/>
                    <a:pt x="32" y="642"/>
                  </a:cubicBezTo>
                  <a:cubicBezTo>
                    <a:pt x="34" y="642"/>
                    <a:pt x="34" y="643"/>
                    <a:pt x="35" y="644"/>
                  </a:cubicBezTo>
                  <a:cubicBezTo>
                    <a:pt x="36" y="645"/>
                    <a:pt x="36" y="645"/>
                    <a:pt x="37" y="645"/>
                  </a:cubicBezTo>
                  <a:cubicBezTo>
                    <a:pt x="38" y="645"/>
                    <a:pt x="38" y="645"/>
                    <a:pt x="38" y="645"/>
                  </a:cubicBezTo>
                  <a:cubicBezTo>
                    <a:pt x="38" y="645"/>
                    <a:pt x="39" y="645"/>
                    <a:pt x="39" y="646"/>
                  </a:cubicBezTo>
                  <a:cubicBezTo>
                    <a:pt x="40" y="646"/>
                    <a:pt x="41" y="646"/>
                    <a:pt x="42" y="647"/>
                  </a:cubicBezTo>
                  <a:cubicBezTo>
                    <a:pt x="43" y="648"/>
                    <a:pt x="45" y="649"/>
                    <a:pt x="46" y="649"/>
                  </a:cubicBezTo>
                  <a:cubicBezTo>
                    <a:pt x="47" y="651"/>
                    <a:pt x="46" y="651"/>
                    <a:pt x="49" y="651"/>
                  </a:cubicBezTo>
                  <a:cubicBezTo>
                    <a:pt x="49" y="651"/>
                    <a:pt x="49" y="651"/>
                    <a:pt x="49" y="650"/>
                  </a:cubicBezTo>
                  <a:cubicBezTo>
                    <a:pt x="51" y="649"/>
                    <a:pt x="56" y="649"/>
                    <a:pt x="57" y="650"/>
                  </a:cubicBezTo>
                  <a:cubicBezTo>
                    <a:pt x="58" y="651"/>
                    <a:pt x="58" y="652"/>
                    <a:pt x="59" y="653"/>
                  </a:cubicBezTo>
                  <a:cubicBezTo>
                    <a:pt x="60" y="654"/>
                    <a:pt x="61" y="654"/>
                    <a:pt x="62" y="656"/>
                  </a:cubicBezTo>
                  <a:cubicBezTo>
                    <a:pt x="64" y="659"/>
                    <a:pt x="61" y="661"/>
                    <a:pt x="60" y="664"/>
                  </a:cubicBezTo>
                  <a:cubicBezTo>
                    <a:pt x="59" y="666"/>
                    <a:pt x="59" y="668"/>
                    <a:pt x="59" y="669"/>
                  </a:cubicBezTo>
                  <a:cubicBezTo>
                    <a:pt x="59" y="671"/>
                    <a:pt x="61" y="672"/>
                    <a:pt x="61" y="673"/>
                  </a:cubicBezTo>
                  <a:cubicBezTo>
                    <a:pt x="58" y="674"/>
                    <a:pt x="54" y="673"/>
                    <a:pt x="51" y="673"/>
                  </a:cubicBezTo>
                  <a:cubicBezTo>
                    <a:pt x="48" y="673"/>
                    <a:pt x="45" y="673"/>
                    <a:pt x="41" y="673"/>
                  </a:cubicBezTo>
                  <a:cubicBezTo>
                    <a:pt x="38" y="673"/>
                    <a:pt x="34" y="673"/>
                    <a:pt x="30" y="673"/>
                  </a:cubicBezTo>
                  <a:cubicBezTo>
                    <a:pt x="27" y="673"/>
                    <a:pt x="24" y="672"/>
                    <a:pt x="20" y="672"/>
                  </a:cubicBezTo>
                  <a:cubicBezTo>
                    <a:pt x="14" y="671"/>
                    <a:pt x="7" y="671"/>
                    <a:pt x="0" y="670"/>
                  </a:cubicBezTo>
                  <a:close/>
                  <a:moveTo>
                    <a:pt x="594" y="106"/>
                  </a:moveTo>
                  <a:cubicBezTo>
                    <a:pt x="594" y="105"/>
                    <a:pt x="594" y="105"/>
                    <a:pt x="594" y="105"/>
                  </a:cubicBezTo>
                  <a:cubicBezTo>
                    <a:pt x="590" y="108"/>
                    <a:pt x="587" y="113"/>
                    <a:pt x="582" y="114"/>
                  </a:cubicBezTo>
                  <a:cubicBezTo>
                    <a:pt x="580" y="115"/>
                    <a:pt x="578" y="116"/>
                    <a:pt x="576" y="117"/>
                  </a:cubicBezTo>
                  <a:cubicBezTo>
                    <a:pt x="575" y="117"/>
                    <a:pt x="572" y="117"/>
                    <a:pt x="571" y="116"/>
                  </a:cubicBezTo>
                  <a:cubicBezTo>
                    <a:pt x="570" y="115"/>
                    <a:pt x="569" y="113"/>
                    <a:pt x="568" y="113"/>
                  </a:cubicBezTo>
                  <a:cubicBezTo>
                    <a:pt x="565" y="112"/>
                    <a:pt x="565" y="113"/>
                    <a:pt x="566" y="114"/>
                  </a:cubicBezTo>
                  <a:cubicBezTo>
                    <a:pt x="567" y="116"/>
                    <a:pt x="569" y="117"/>
                    <a:pt x="569" y="119"/>
                  </a:cubicBezTo>
                  <a:cubicBezTo>
                    <a:pt x="570" y="121"/>
                    <a:pt x="569" y="123"/>
                    <a:pt x="571" y="124"/>
                  </a:cubicBezTo>
                  <a:cubicBezTo>
                    <a:pt x="572" y="125"/>
                    <a:pt x="573" y="126"/>
                    <a:pt x="574" y="127"/>
                  </a:cubicBezTo>
                  <a:cubicBezTo>
                    <a:pt x="575" y="127"/>
                    <a:pt x="577" y="129"/>
                    <a:pt x="575" y="128"/>
                  </a:cubicBezTo>
                  <a:cubicBezTo>
                    <a:pt x="573" y="128"/>
                    <a:pt x="573" y="126"/>
                    <a:pt x="571" y="126"/>
                  </a:cubicBezTo>
                  <a:cubicBezTo>
                    <a:pt x="571" y="126"/>
                    <a:pt x="570" y="126"/>
                    <a:pt x="569" y="126"/>
                  </a:cubicBezTo>
                  <a:cubicBezTo>
                    <a:pt x="569" y="126"/>
                    <a:pt x="568" y="125"/>
                    <a:pt x="568" y="125"/>
                  </a:cubicBezTo>
                  <a:cubicBezTo>
                    <a:pt x="566" y="125"/>
                    <a:pt x="566" y="127"/>
                    <a:pt x="564" y="127"/>
                  </a:cubicBezTo>
                  <a:cubicBezTo>
                    <a:pt x="563" y="128"/>
                    <a:pt x="562" y="126"/>
                    <a:pt x="561" y="126"/>
                  </a:cubicBezTo>
                  <a:cubicBezTo>
                    <a:pt x="559" y="126"/>
                    <a:pt x="558" y="129"/>
                    <a:pt x="557" y="130"/>
                  </a:cubicBezTo>
                  <a:cubicBezTo>
                    <a:pt x="555" y="131"/>
                    <a:pt x="555" y="129"/>
                    <a:pt x="555" y="127"/>
                  </a:cubicBezTo>
                  <a:cubicBezTo>
                    <a:pt x="553" y="128"/>
                    <a:pt x="551" y="129"/>
                    <a:pt x="550" y="131"/>
                  </a:cubicBezTo>
                  <a:cubicBezTo>
                    <a:pt x="549" y="133"/>
                    <a:pt x="551" y="134"/>
                    <a:pt x="552" y="136"/>
                  </a:cubicBezTo>
                  <a:cubicBezTo>
                    <a:pt x="555" y="140"/>
                    <a:pt x="550" y="142"/>
                    <a:pt x="550" y="146"/>
                  </a:cubicBezTo>
                  <a:cubicBezTo>
                    <a:pt x="550" y="148"/>
                    <a:pt x="550" y="148"/>
                    <a:pt x="550" y="149"/>
                  </a:cubicBezTo>
                  <a:cubicBezTo>
                    <a:pt x="549" y="150"/>
                    <a:pt x="549" y="150"/>
                    <a:pt x="549" y="151"/>
                  </a:cubicBezTo>
                  <a:cubicBezTo>
                    <a:pt x="548" y="153"/>
                    <a:pt x="550" y="155"/>
                    <a:pt x="550" y="157"/>
                  </a:cubicBezTo>
                  <a:cubicBezTo>
                    <a:pt x="550" y="160"/>
                    <a:pt x="549" y="160"/>
                    <a:pt x="548" y="162"/>
                  </a:cubicBezTo>
                  <a:cubicBezTo>
                    <a:pt x="547" y="164"/>
                    <a:pt x="547" y="166"/>
                    <a:pt x="546" y="168"/>
                  </a:cubicBezTo>
                  <a:cubicBezTo>
                    <a:pt x="545" y="166"/>
                    <a:pt x="544" y="165"/>
                    <a:pt x="541" y="166"/>
                  </a:cubicBezTo>
                  <a:cubicBezTo>
                    <a:pt x="539" y="166"/>
                    <a:pt x="537" y="167"/>
                    <a:pt x="535" y="168"/>
                  </a:cubicBezTo>
                  <a:cubicBezTo>
                    <a:pt x="533" y="169"/>
                    <a:pt x="529" y="169"/>
                    <a:pt x="527" y="171"/>
                  </a:cubicBezTo>
                  <a:cubicBezTo>
                    <a:pt x="527" y="171"/>
                    <a:pt x="523" y="175"/>
                    <a:pt x="523" y="173"/>
                  </a:cubicBezTo>
                  <a:cubicBezTo>
                    <a:pt x="522" y="171"/>
                    <a:pt x="527" y="171"/>
                    <a:pt x="527" y="169"/>
                  </a:cubicBezTo>
                  <a:cubicBezTo>
                    <a:pt x="526" y="166"/>
                    <a:pt x="521" y="169"/>
                    <a:pt x="520" y="169"/>
                  </a:cubicBezTo>
                  <a:cubicBezTo>
                    <a:pt x="518" y="169"/>
                    <a:pt x="516" y="169"/>
                    <a:pt x="514" y="168"/>
                  </a:cubicBezTo>
                  <a:cubicBezTo>
                    <a:pt x="511" y="167"/>
                    <a:pt x="512" y="164"/>
                    <a:pt x="511" y="162"/>
                  </a:cubicBezTo>
                  <a:cubicBezTo>
                    <a:pt x="510" y="159"/>
                    <a:pt x="509" y="157"/>
                    <a:pt x="508" y="154"/>
                  </a:cubicBezTo>
                  <a:cubicBezTo>
                    <a:pt x="507" y="152"/>
                    <a:pt x="506" y="151"/>
                    <a:pt x="504" y="150"/>
                  </a:cubicBezTo>
                  <a:cubicBezTo>
                    <a:pt x="501" y="150"/>
                    <a:pt x="499" y="148"/>
                    <a:pt x="497" y="146"/>
                  </a:cubicBezTo>
                  <a:cubicBezTo>
                    <a:pt x="495" y="144"/>
                    <a:pt x="494" y="143"/>
                    <a:pt x="494" y="140"/>
                  </a:cubicBezTo>
                  <a:cubicBezTo>
                    <a:pt x="494" y="138"/>
                    <a:pt x="494" y="135"/>
                    <a:pt x="496" y="134"/>
                  </a:cubicBezTo>
                  <a:cubicBezTo>
                    <a:pt x="498" y="132"/>
                    <a:pt x="500" y="132"/>
                    <a:pt x="502" y="131"/>
                  </a:cubicBezTo>
                  <a:cubicBezTo>
                    <a:pt x="504" y="129"/>
                    <a:pt x="501" y="126"/>
                    <a:pt x="502" y="124"/>
                  </a:cubicBezTo>
                  <a:cubicBezTo>
                    <a:pt x="502" y="123"/>
                    <a:pt x="506" y="122"/>
                    <a:pt x="508" y="121"/>
                  </a:cubicBezTo>
                  <a:cubicBezTo>
                    <a:pt x="511" y="121"/>
                    <a:pt x="514" y="120"/>
                    <a:pt x="516" y="120"/>
                  </a:cubicBezTo>
                  <a:cubicBezTo>
                    <a:pt x="519" y="120"/>
                    <a:pt x="521" y="118"/>
                    <a:pt x="524" y="119"/>
                  </a:cubicBezTo>
                  <a:cubicBezTo>
                    <a:pt x="525" y="119"/>
                    <a:pt x="528" y="121"/>
                    <a:pt x="529" y="119"/>
                  </a:cubicBezTo>
                  <a:cubicBezTo>
                    <a:pt x="530" y="118"/>
                    <a:pt x="530" y="116"/>
                    <a:pt x="529" y="115"/>
                  </a:cubicBezTo>
                  <a:cubicBezTo>
                    <a:pt x="529" y="112"/>
                    <a:pt x="526" y="111"/>
                    <a:pt x="526" y="108"/>
                  </a:cubicBezTo>
                  <a:cubicBezTo>
                    <a:pt x="526" y="107"/>
                    <a:pt x="526" y="106"/>
                    <a:pt x="526" y="105"/>
                  </a:cubicBezTo>
                  <a:cubicBezTo>
                    <a:pt x="525" y="105"/>
                    <a:pt x="525" y="105"/>
                    <a:pt x="524" y="104"/>
                  </a:cubicBezTo>
                  <a:cubicBezTo>
                    <a:pt x="524" y="103"/>
                    <a:pt x="526" y="103"/>
                    <a:pt x="525" y="102"/>
                  </a:cubicBezTo>
                  <a:cubicBezTo>
                    <a:pt x="525" y="101"/>
                    <a:pt x="524" y="100"/>
                    <a:pt x="523" y="100"/>
                  </a:cubicBezTo>
                  <a:cubicBezTo>
                    <a:pt x="522" y="99"/>
                    <a:pt x="521" y="98"/>
                    <a:pt x="520" y="97"/>
                  </a:cubicBezTo>
                  <a:cubicBezTo>
                    <a:pt x="519" y="97"/>
                    <a:pt x="519" y="96"/>
                    <a:pt x="518" y="95"/>
                  </a:cubicBezTo>
                  <a:cubicBezTo>
                    <a:pt x="518" y="94"/>
                    <a:pt x="517" y="94"/>
                    <a:pt x="516" y="93"/>
                  </a:cubicBezTo>
                  <a:cubicBezTo>
                    <a:pt x="516" y="92"/>
                    <a:pt x="516" y="92"/>
                    <a:pt x="515" y="91"/>
                  </a:cubicBezTo>
                  <a:cubicBezTo>
                    <a:pt x="515" y="90"/>
                    <a:pt x="514" y="89"/>
                    <a:pt x="514" y="88"/>
                  </a:cubicBezTo>
                  <a:cubicBezTo>
                    <a:pt x="514" y="87"/>
                    <a:pt x="515" y="86"/>
                    <a:pt x="515" y="86"/>
                  </a:cubicBezTo>
                  <a:cubicBezTo>
                    <a:pt x="515" y="83"/>
                    <a:pt x="506" y="81"/>
                    <a:pt x="504" y="81"/>
                  </a:cubicBezTo>
                  <a:cubicBezTo>
                    <a:pt x="498" y="80"/>
                    <a:pt x="492" y="80"/>
                    <a:pt x="486" y="81"/>
                  </a:cubicBezTo>
                  <a:cubicBezTo>
                    <a:pt x="480" y="81"/>
                    <a:pt x="476" y="82"/>
                    <a:pt x="472" y="78"/>
                  </a:cubicBezTo>
                  <a:cubicBezTo>
                    <a:pt x="471" y="77"/>
                    <a:pt x="471" y="76"/>
                    <a:pt x="470" y="76"/>
                  </a:cubicBezTo>
                  <a:cubicBezTo>
                    <a:pt x="469" y="76"/>
                    <a:pt x="468" y="76"/>
                    <a:pt x="467" y="75"/>
                  </a:cubicBezTo>
                  <a:cubicBezTo>
                    <a:pt x="466" y="74"/>
                    <a:pt x="466" y="72"/>
                    <a:pt x="463" y="72"/>
                  </a:cubicBezTo>
                  <a:cubicBezTo>
                    <a:pt x="458" y="74"/>
                    <a:pt x="466" y="81"/>
                    <a:pt x="468" y="82"/>
                  </a:cubicBezTo>
                  <a:cubicBezTo>
                    <a:pt x="472" y="85"/>
                    <a:pt x="477" y="88"/>
                    <a:pt x="480" y="93"/>
                  </a:cubicBezTo>
                  <a:cubicBezTo>
                    <a:pt x="481" y="95"/>
                    <a:pt x="480" y="98"/>
                    <a:pt x="480" y="100"/>
                  </a:cubicBezTo>
                  <a:cubicBezTo>
                    <a:pt x="480" y="102"/>
                    <a:pt x="479" y="103"/>
                    <a:pt x="479" y="104"/>
                  </a:cubicBezTo>
                  <a:cubicBezTo>
                    <a:pt x="479" y="105"/>
                    <a:pt x="480" y="107"/>
                    <a:pt x="480" y="108"/>
                  </a:cubicBezTo>
                  <a:cubicBezTo>
                    <a:pt x="481" y="108"/>
                    <a:pt x="482" y="107"/>
                    <a:pt x="483" y="107"/>
                  </a:cubicBezTo>
                  <a:cubicBezTo>
                    <a:pt x="482" y="109"/>
                    <a:pt x="478" y="110"/>
                    <a:pt x="479" y="112"/>
                  </a:cubicBezTo>
                  <a:cubicBezTo>
                    <a:pt x="479" y="115"/>
                    <a:pt x="482" y="113"/>
                    <a:pt x="479" y="115"/>
                  </a:cubicBezTo>
                  <a:cubicBezTo>
                    <a:pt x="478" y="116"/>
                    <a:pt x="478" y="116"/>
                    <a:pt x="478" y="118"/>
                  </a:cubicBezTo>
                  <a:cubicBezTo>
                    <a:pt x="478" y="119"/>
                    <a:pt x="479" y="119"/>
                    <a:pt x="479" y="120"/>
                  </a:cubicBezTo>
                  <a:cubicBezTo>
                    <a:pt x="479" y="121"/>
                    <a:pt x="479" y="121"/>
                    <a:pt x="478" y="122"/>
                  </a:cubicBezTo>
                  <a:cubicBezTo>
                    <a:pt x="478" y="123"/>
                    <a:pt x="478" y="124"/>
                    <a:pt x="478" y="125"/>
                  </a:cubicBezTo>
                  <a:cubicBezTo>
                    <a:pt x="478" y="125"/>
                    <a:pt x="479" y="125"/>
                    <a:pt x="479" y="126"/>
                  </a:cubicBezTo>
                  <a:cubicBezTo>
                    <a:pt x="479" y="127"/>
                    <a:pt x="478" y="127"/>
                    <a:pt x="477" y="127"/>
                  </a:cubicBezTo>
                  <a:cubicBezTo>
                    <a:pt x="475" y="129"/>
                    <a:pt x="474" y="134"/>
                    <a:pt x="473" y="137"/>
                  </a:cubicBezTo>
                  <a:cubicBezTo>
                    <a:pt x="472" y="140"/>
                    <a:pt x="471" y="144"/>
                    <a:pt x="471" y="147"/>
                  </a:cubicBezTo>
                  <a:cubicBezTo>
                    <a:pt x="472" y="149"/>
                    <a:pt x="471" y="151"/>
                    <a:pt x="473" y="152"/>
                  </a:cubicBezTo>
                  <a:cubicBezTo>
                    <a:pt x="474" y="153"/>
                    <a:pt x="475" y="152"/>
                    <a:pt x="476" y="152"/>
                  </a:cubicBezTo>
                  <a:cubicBezTo>
                    <a:pt x="480" y="151"/>
                    <a:pt x="480" y="157"/>
                    <a:pt x="484" y="155"/>
                  </a:cubicBezTo>
                  <a:cubicBezTo>
                    <a:pt x="482" y="158"/>
                    <a:pt x="483" y="159"/>
                    <a:pt x="485" y="161"/>
                  </a:cubicBezTo>
                  <a:cubicBezTo>
                    <a:pt x="486" y="163"/>
                    <a:pt x="487" y="166"/>
                    <a:pt x="486" y="168"/>
                  </a:cubicBezTo>
                  <a:cubicBezTo>
                    <a:pt x="486" y="170"/>
                    <a:pt x="483" y="170"/>
                    <a:pt x="483" y="172"/>
                  </a:cubicBezTo>
                  <a:cubicBezTo>
                    <a:pt x="483" y="173"/>
                    <a:pt x="485" y="174"/>
                    <a:pt x="485" y="175"/>
                  </a:cubicBezTo>
                  <a:cubicBezTo>
                    <a:pt x="485" y="176"/>
                    <a:pt x="486" y="177"/>
                    <a:pt x="487" y="178"/>
                  </a:cubicBezTo>
                  <a:cubicBezTo>
                    <a:pt x="486" y="179"/>
                    <a:pt x="484" y="179"/>
                    <a:pt x="484" y="182"/>
                  </a:cubicBezTo>
                  <a:cubicBezTo>
                    <a:pt x="484" y="184"/>
                    <a:pt x="484" y="185"/>
                    <a:pt x="483" y="186"/>
                  </a:cubicBezTo>
                  <a:cubicBezTo>
                    <a:pt x="481" y="189"/>
                    <a:pt x="479" y="193"/>
                    <a:pt x="478" y="196"/>
                  </a:cubicBezTo>
                  <a:cubicBezTo>
                    <a:pt x="476" y="200"/>
                    <a:pt x="480" y="203"/>
                    <a:pt x="479" y="207"/>
                  </a:cubicBezTo>
                  <a:cubicBezTo>
                    <a:pt x="479" y="208"/>
                    <a:pt x="478" y="208"/>
                    <a:pt x="478" y="209"/>
                  </a:cubicBezTo>
                  <a:cubicBezTo>
                    <a:pt x="479" y="210"/>
                    <a:pt x="479" y="211"/>
                    <a:pt x="479" y="212"/>
                  </a:cubicBezTo>
                  <a:cubicBezTo>
                    <a:pt x="480" y="213"/>
                    <a:pt x="481" y="216"/>
                    <a:pt x="480" y="217"/>
                  </a:cubicBezTo>
                  <a:cubicBezTo>
                    <a:pt x="477" y="214"/>
                    <a:pt x="478" y="210"/>
                    <a:pt x="476" y="207"/>
                  </a:cubicBezTo>
                  <a:cubicBezTo>
                    <a:pt x="475" y="204"/>
                    <a:pt x="473" y="201"/>
                    <a:pt x="470" y="202"/>
                  </a:cubicBezTo>
                  <a:cubicBezTo>
                    <a:pt x="469" y="202"/>
                    <a:pt x="465" y="205"/>
                    <a:pt x="465" y="206"/>
                  </a:cubicBezTo>
                  <a:cubicBezTo>
                    <a:pt x="464" y="207"/>
                    <a:pt x="470" y="210"/>
                    <a:pt x="467" y="212"/>
                  </a:cubicBezTo>
                  <a:cubicBezTo>
                    <a:pt x="467" y="211"/>
                    <a:pt x="466" y="210"/>
                    <a:pt x="465" y="209"/>
                  </a:cubicBezTo>
                  <a:cubicBezTo>
                    <a:pt x="464" y="208"/>
                    <a:pt x="462" y="208"/>
                    <a:pt x="462" y="206"/>
                  </a:cubicBezTo>
                  <a:cubicBezTo>
                    <a:pt x="462" y="204"/>
                    <a:pt x="466" y="201"/>
                    <a:pt x="468" y="201"/>
                  </a:cubicBezTo>
                  <a:cubicBezTo>
                    <a:pt x="469" y="200"/>
                    <a:pt x="470" y="199"/>
                    <a:pt x="470" y="197"/>
                  </a:cubicBezTo>
                  <a:cubicBezTo>
                    <a:pt x="469" y="196"/>
                    <a:pt x="468" y="195"/>
                    <a:pt x="467" y="194"/>
                  </a:cubicBezTo>
                  <a:cubicBezTo>
                    <a:pt x="465" y="193"/>
                    <a:pt x="464" y="194"/>
                    <a:pt x="463" y="193"/>
                  </a:cubicBezTo>
                  <a:cubicBezTo>
                    <a:pt x="463" y="192"/>
                    <a:pt x="463" y="190"/>
                    <a:pt x="463" y="189"/>
                  </a:cubicBezTo>
                  <a:cubicBezTo>
                    <a:pt x="460" y="189"/>
                    <a:pt x="458" y="190"/>
                    <a:pt x="455" y="190"/>
                  </a:cubicBezTo>
                  <a:cubicBezTo>
                    <a:pt x="453" y="190"/>
                    <a:pt x="450" y="191"/>
                    <a:pt x="448" y="191"/>
                  </a:cubicBezTo>
                  <a:cubicBezTo>
                    <a:pt x="448" y="189"/>
                    <a:pt x="451" y="189"/>
                    <a:pt x="450" y="188"/>
                  </a:cubicBezTo>
                  <a:cubicBezTo>
                    <a:pt x="450" y="186"/>
                    <a:pt x="448" y="186"/>
                    <a:pt x="447" y="186"/>
                  </a:cubicBezTo>
                  <a:cubicBezTo>
                    <a:pt x="443" y="184"/>
                    <a:pt x="440" y="183"/>
                    <a:pt x="438" y="187"/>
                  </a:cubicBezTo>
                  <a:cubicBezTo>
                    <a:pt x="437" y="191"/>
                    <a:pt x="436" y="194"/>
                    <a:pt x="434" y="197"/>
                  </a:cubicBezTo>
                  <a:cubicBezTo>
                    <a:pt x="432" y="200"/>
                    <a:pt x="429" y="203"/>
                    <a:pt x="426" y="205"/>
                  </a:cubicBezTo>
                  <a:cubicBezTo>
                    <a:pt x="423" y="207"/>
                    <a:pt x="420" y="209"/>
                    <a:pt x="417" y="210"/>
                  </a:cubicBezTo>
                  <a:cubicBezTo>
                    <a:pt x="414" y="211"/>
                    <a:pt x="412" y="212"/>
                    <a:pt x="410" y="214"/>
                  </a:cubicBezTo>
                  <a:cubicBezTo>
                    <a:pt x="408" y="217"/>
                    <a:pt x="407" y="220"/>
                    <a:pt x="404" y="222"/>
                  </a:cubicBezTo>
                  <a:cubicBezTo>
                    <a:pt x="402" y="224"/>
                    <a:pt x="399" y="226"/>
                    <a:pt x="397" y="228"/>
                  </a:cubicBezTo>
                  <a:cubicBezTo>
                    <a:pt x="393" y="230"/>
                    <a:pt x="394" y="233"/>
                    <a:pt x="393" y="236"/>
                  </a:cubicBezTo>
                  <a:cubicBezTo>
                    <a:pt x="392" y="240"/>
                    <a:pt x="393" y="242"/>
                    <a:pt x="395" y="245"/>
                  </a:cubicBezTo>
                  <a:cubicBezTo>
                    <a:pt x="398" y="247"/>
                    <a:pt x="398" y="251"/>
                    <a:pt x="400" y="254"/>
                  </a:cubicBezTo>
                  <a:cubicBezTo>
                    <a:pt x="402" y="256"/>
                    <a:pt x="404" y="257"/>
                    <a:pt x="405" y="260"/>
                  </a:cubicBezTo>
                  <a:cubicBezTo>
                    <a:pt x="406" y="261"/>
                    <a:pt x="406" y="263"/>
                    <a:pt x="406" y="264"/>
                  </a:cubicBezTo>
                  <a:cubicBezTo>
                    <a:pt x="407" y="266"/>
                    <a:pt x="407" y="267"/>
                    <a:pt x="407" y="268"/>
                  </a:cubicBezTo>
                  <a:cubicBezTo>
                    <a:pt x="407" y="269"/>
                    <a:pt x="407" y="270"/>
                    <a:pt x="407" y="271"/>
                  </a:cubicBezTo>
                  <a:cubicBezTo>
                    <a:pt x="407" y="273"/>
                    <a:pt x="408" y="274"/>
                    <a:pt x="408" y="276"/>
                  </a:cubicBezTo>
                  <a:cubicBezTo>
                    <a:pt x="408" y="278"/>
                    <a:pt x="405" y="279"/>
                    <a:pt x="403" y="278"/>
                  </a:cubicBezTo>
                  <a:cubicBezTo>
                    <a:pt x="400" y="278"/>
                    <a:pt x="399" y="275"/>
                    <a:pt x="397" y="274"/>
                  </a:cubicBezTo>
                  <a:cubicBezTo>
                    <a:pt x="396" y="273"/>
                    <a:pt x="394" y="273"/>
                    <a:pt x="394" y="274"/>
                  </a:cubicBezTo>
                  <a:cubicBezTo>
                    <a:pt x="393" y="275"/>
                    <a:pt x="394" y="275"/>
                    <a:pt x="394" y="275"/>
                  </a:cubicBezTo>
                  <a:cubicBezTo>
                    <a:pt x="395" y="276"/>
                    <a:pt x="395" y="275"/>
                    <a:pt x="395" y="276"/>
                  </a:cubicBezTo>
                  <a:cubicBezTo>
                    <a:pt x="395" y="277"/>
                    <a:pt x="393" y="278"/>
                    <a:pt x="392" y="278"/>
                  </a:cubicBezTo>
                  <a:cubicBezTo>
                    <a:pt x="390" y="278"/>
                    <a:pt x="388" y="276"/>
                    <a:pt x="386" y="275"/>
                  </a:cubicBezTo>
                  <a:cubicBezTo>
                    <a:pt x="384" y="274"/>
                    <a:pt x="381" y="271"/>
                    <a:pt x="379" y="270"/>
                  </a:cubicBezTo>
                  <a:cubicBezTo>
                    <a:pt x="377" y="268"/>
                    <a:pt x="374" y="268"/>
                    <a:pt x="371" y="267"/>
                  </a:cubicBezTo>
                  <a:cubicBezTo>
                    <a:pt x="369" y="266"/>
                    <a:pt x="368" y="264"/>
                    <a:pt x="367" y="266"/>
                  </a:cubicBezTo>
                  <a:cubicBezTo>
                    <a:pt x="367" y="267"/>
                    <a:pt x="368" y="268"/>
                    <a:pt x="367" y="269"/>
                  </a:cubicBezTo>
                  <a:cubicBezTo>
                    <a:pt x="367" y="269"/>
                    <a:pt x="365" y="269"/>
                    <a:pt x="364" y="269"/>
                  </a:cubicBezTo>
                  <a:cubicBezTo>
                    <a:pt x="363" y="269"/>
                    <a:pt x="363" y="270"/>
                    <a:pt x="362" y="271"/>
                  </a:cubicBezTo>
                  <a:cubicBezTo>
                    <a:pt x="362" y="271"/>
                    <a:pt x="361" y="273"/>
                    <a:pt x="360" y="273"/>
                  </a:cubicBezTo>
                  <a:cubicBezTo>
                    <a:pt x="360" y="273"/>
                    <a:pt x="360" y="268"/>
                    <a:pt x="360" y="268"/>
                  </a:cubicBezTo>
                  <a:cubicBezTo>
                    <a:pt x="361" y="266"/>
                    <a:pt x="363" y="267"/>
                    <a:pt x="364" y="266"/>
                  </a:cubicBezTo>
                  <a:cubicBezTo>
                    <a:pt x="365" y="266"/>
                    <a:pt x="367" y="265"/>
                    <a:pt x="366" y="264"/>
                  </a:cubicBezTo>
                  <a:cubicBezTo>
                    <a:pt x="366" y="263"/>
                    <a:pt x="363" y="264"/>
                    <a:pt x="362" y="264"/>
                  </a:cubicBezTo>
                  <a:cubicBezTo>
                    <a:pt x="360" y="264"/>
                    <a:pt x="359" y="262"/>
                    <a:pt x="357" y="261"/>
                  </a:cubicBezTo>
                  <a:cubicBezTo>
                    <a:pt x="355" y="260"/>
                    <a:pt x="355" y="259"/>
                    <a:pt x="354" y="257"/>
                  </a:cubicBezTo>
                  <a:cubicBezTo>
                    <a:pt x="353" y="254"/>
                    <a:pt x="349" y="251"/>
                    <a:pt x="346" y="250"/>
                  </a:cubicBezTo>
                  <a:cubicBezTo>
                    <a:pt x="343" y="249"/>
                    <a:pt x="340" y="246"/>
                    <a:pt x="337" y="248"/>
                  </a:cubicBezTo>
                  <a:cubicBezTo>
                    <a:pt x="335" y="250"/>
                    <a:pt x="337" y="251"/>
                    <a:pt x="336" y="254"/>
                  </a:cubicBezTo>
                  <a:cubicBezTo>
                    <a:pt x="336" y="256"/>
                    <a:pt x="336" y="257"/>
                    <a:pt x="335" y="259"/>
                  </a:cubicBezTo>
                  <a:cubicBezTo>
                    <a:pt x="333" y="260"/>
                    <a:pt x="332" y="260"/>
                    <a:pt x="331" y="260"/>
                  </a:cubicBezTo>
                  <a:cubicBezTo>
                    <a:pt x="330" y="260"/>
                    <a:pt x="330" y="259"/>
                    <a:pt x="329" y="260"/>
                  </a:cubicBezTo>
                  <a:cubicBezTo>
                    <a:pt x="328" y="260"/>
                    <a:pt x="329" y="261"/>
                    <a:pt x="329" y="261"/>
                  </a:cubicBezTo>
                  <a:cubicBezTo>
                    <a:pt x="330" y="263"/>
                    <a:pt x="331" y="262"/>
                    <a:pt x="331" y="265"/>
                  </a:cubicBezTo>
                  <a:cubicBezTo>
                    <a:pt x="331" y="264"/>
                    <a:pt x="330" y="265"/>
                    <a:pt x="330" y="265"/>
                  </a:cubicBezTo>
                  <a:cubicBezTo>
                    <a:pt x="330" y="266"/>
                    <a:pt x="330" y="267"/>
                    <a:pt x="330" y="268"/>
                  </a:cubicBezTo>
                  <a:cubicBezTo>
                    <a:pt x="331" y="269"/>
                    <a:pt x="332" y="269"/>
                    <a:pt x="333" y="270"/>
                  </a:cubicBezTo>
                  <a:cubicBezTo>
                    <a:pt x="334" y="270"/>
                    <a:pt x="335" y="272"/>
                    <a:pt x="335" y="273"/>
                  </a:cubicBezTo>
                  <a:cubicBezTo>
                    <a:pt x="336" y="276"/>
                    <a:pt x="338" y="278"/>
                    <a:pt x="339" y="281"/>
                  </a:cubicBezTo>
                  <a:cubicBezTo>
                    <a:pt x="341" y="283"/>
                    <a:pt x="342" y="285"/>
                    <a:pt x="344" y="285"/>
                  </a:cubicBezTo>
                  <a:cubicBezTo>
                    <a:pt x="345" y="286"/>
                    <a:pt x="348" y="287"/>
                    <a:pt x="349" y="285"/>
                  </a:cubicBezTo>
                  <a:cubicBezTo>
                    <a:pt x="350" y="285"/>
                    <a:pt x="351" y="286"/>
                    <a:pt x="352" y="285"/>
                  </a:cubicBezTo>
                  <a:cubicBezTo>
                    <a:pt x="353" y="285"/>
                    <a:pt x="353" y="283"/>
                    <a:pt x="354" y="282"/>
                  </a:cubicBezTo>
                  <a:cubicBezTo>
                    <a:pt x="355" y="283"/>
                    <a:pt x="355" y="284"/>
                    <a:pt x="355" y="285"/>
                  </a:cubicBezTo>
                  <a:cubicBezTo>
                    <a:pt x="356" y="286"/>
                    <a:pt x="357" y="285"/>
                    <a:pt x="357" y="287"/>
                  </a:cubicBezTo>
                  <a:cubicBezTo>
                    <a:pt x="358" y="288"/>
                    <a:pt x="359" y="289"/>
                    <a:pt x="359" y="290"/>
                  </a:cubicBezTo>
                  <a:cubicBezTo>
                    <a:pt x="359" y="291"/>
                    <a:pt x="357" y="290"/>
                    <a:pt x="357" y="291"/>
                  </a:cubicBezTo>
                  <a:cubicBezTo>
                    <a:pt x="357" y="293"/>
                    <a:pt x="360" y="296"/>
                    <a:pt x="360" y="297"/>
                  </a:cubicBezTo>
                  <a:cubicBezTo>
                    <a:pt x="361" y="300"/>
                    <a:pt x="361" y="302"/>
                    <a:pt x="359" y="304"/>
                  </a:cubicBezTo>
                  <a:cubicBezTo>
                    <a:pt x="358" y="307"/>
                    <a:pt x="356" y="306"/>
                    <a:pt x="354" y="306"/>
                  </a:cubicBezTo>
                  <a:cubicBezTo>
                    <a:pt x="350" y="307"/>
                    <a:pt x="352" y="309"/>
                    <a:pt x="349" y="310"/>
                  </a:cubicBezTo>
                  <a:cubicBezTo>
                    <a:pt x="347" y="312"/>
                    <a:pt x="345" y="311"/>
                    <a:pt x="344" y="309"/>
                  </a:cubicBezTo>
                  <a:cubicBezTo>
                    <a:pt x="342" y="308"/>
                    <a:pt x="341" y="307"/>
                    <a:pt x="339" y="307"/>
                  </a:cubicBezTo>
                  <a:cubicBezTo>
                    <a:pt x="338" y="307"/>
                    <a:pt x="338" y="306"/>
                    <a:pt x="337" y="306"/>
                  </a:cubicBezTo>
                  <a:cubicBezTo>
                    <a:pt x="337" y="306"/>
                    <a:pt x="337" y="306"/>
                    <a:pt x="337" y="306"/>
                  </a:cubicBezTo>
                  <a:cubicBezTo>
                    <a:pt x="337" y="306"/>
                    <a:pt x="337" y="307"/>
                    <a:pt x="336" y="306"/>
                  </a:cubicBezTo>
                  <a:cubicBezTo>
                    <a:pt x="336" y="305"/>
                    <a:pt x="334" y="306"/>
                    <a:pt x="333" y="306"/>
                  </a:cubicBezTo>
                  <a:cubicBezTo>
                    <a:pt x="332" y="305"/>
                    <a:pt x="331" y="304"/>
                    <a:pt x="330" y="304"/>
                  </a:cubicBezTo>
                  <a:cubicBezTo>
                    <a:pt x="330" y="304"/>
                    <a:pt x="323" y="301"/>
                    <a:pt x="325" y="300"/>
                  </a:cubicBezTo>
                  <a:cubicBezTo>
                    <a:pt x="325" y="299"/>
                    <a:pt x="324" y="299"/>
                    <a:pt x="324" y="298"/>
                  </a:cubicBezTo>
                  <a:cubicBezTo>
                    <a:pt x="324" y="297"/>
                    <a:pt x="325" y="297"/>
                    <a:pt x="324" y="296"/>
                  </a:cubicBezTo>
                  <a:cubicBezTo>
                    <a:pt x="324" y="295"/>
                    <a:pt x="324" y="295"/>
                    <a:pt x="324" y="294"/>
                  </a:cubicBezTo>
                  <a:cubicBezTo>
                    <a:pt x="323" y="293"/>
                    <a:pt x="322" y="292"/>
                    <a:pt x="322" y="292"/>
                  </a:cubicBezTo>
                  <a:cubicBezTo>
                    <a:pt x="320" y="292"/>
                    <a:pt x="321" y="292"/>
                    <a:pt x="320" y="293"/>
                  </a:cubicBezTo>
                  <a:cubicBezTo>
                    <a:pt x="320" y="293"/>
                    <a:pt x="321" y="294"/>
                    <a:pt x="320" y="294"/>
                  </a:cubicBezTo>
                  <a:cubicBezTo>
                    <a:pt x="319" y="294"/>
                    <a:pt x="319" y="293"/>
                    <a:pt x="319" y="293"/>
                  </a:cubicBezTo>
                  <a:cubicBezTo>
                    <a:pt x="318" y="292"/>
                    <a:pt x="318" y="290"/>
                    <a:pt x="317" y="289"/>
                  </a:cubicBezTo>
                  <a:cubicBezTo>
                    <a:pt x="317" y="288"/>
                    <a:pt x="314" y="283"/>
                    <a:pt x="311" y="285"/>
                  </a:cubicBezTo>
                  <a:cubicBezTo>
                    <a:pt x="312" y="286"/>
                    <a:pt x="311" y="286"/>
                    <a:pt x="312" y="287"/>
                  </a:cubicBezTo>
                  <a:cubicBezTo>
                    <a:pt x="311" y="287"/>
                    <a:pt x="310" y="287"/>
                    <a:pt x="310" y="287"/>
                  </a:cubicBezTo>
                  <a:cubicBezTo>
                    <a:pt x="307" y="288"/>
                    <a:pt x="308" y="289"/>
                    <a:pt x="306" y="287"/>
                  </a:cubicBezTo>
                  <a:cubicBezTo>
                    <a:pt x="305" y="285"/>
                    <a:pt x="304" y="286"/>
                    <a:pt x="303" y="284"/>
                  </a:cubicBezTo>
                  <a:cubicBezTo>
                    <a:pt x="302" y="284"/>
                    <a:pt x="302" y="283"/>
                    <a:pt x="301" y="283"/>
                  </a:cubicBezTo>
                  <a:cubicBezTo>
                    <a:pt x="301" y="282"/>
                    <a:pt x="300" y="282"/>
                    <a:pt x="300" y="282"/>
                  </a:cubicBezTo>
                  <a:cubicBezTo>
                    <a:pt x="299" y="280"/>
                    <a:pt x="300" y="280"/>
                    <a:pt x="298" y="279"/>
                  </a:cubicBezTo>
                  <a:cubicBezTo>
                    <a:pt x="297" y="279"/>
                    <a:pt x="296" y="279"/>
                    <a:pt x="296" y="278"/>
                  </a:cubicBezTo>
                  <a:cubicBezTo>
                    <a:pt x="296" y="277"/>
                    <a:pt x="296" y="278"/>
                    <a:pt x="297" y="277"/>
                  </a:cubicBezTo>
                  <a:cubicBezTo>
                    <a:pt x="297" y="276"/>
                    <a:pt x="300" y="274"/>
                    <a:pt x="298" y="273"/>
                  </a:cubicBezTo>
                  <a:cubicBezTo>
                    <a:pt x="298" y="272"/>
                    <a:pt x="297" y="272"/>
                    <a:pt x="297" y="271"/>
                  </a:cubicBezTo>
                  <a:cubicBezTo>
                    <a:pt x="297" y="271"/>
                    <a:pt x="297" y="270"/>
                    <a:pt x="297" y="270"/>
                  </a:cubicBezTo>
                  <a:cubicBezTo>
                    <a:pt x="296" y="268"/>
                    <a:pt x="296" y="269"/>
                    <a:pt x="297" y="267"/>
                  </a:cubicBezTo>
                  <a:cubicBezTo>
                    <a:pt x="298" y="265"/>
                    <a:pt x="299" y="265"/>
                    <a:pt x="298" y="262"/>
                  </a:cubicBezTo>
                  <a:cubicBezTo>
                    <a:pt x="297" y="261"/>
                    <a:pt x="297" y="260"/>
                    <a:pt x="296" y="259"/>
                  </a:cubicBezTo>
                  <a:cubicBezTo>
                    <a:pt x="296" y="259"/>
                    <a:pt x="295" y="259"/>
                    <a:pt x="295" y="258"/>
                  </a:cubicBezTo>
                  <a:cubicBezTo>
                    <a:pt x="294" y="257"/>
                    <a:pt x="296" y="257"/>
                    <a:pt x="296" y="255"/>
                  </a:cubicBezTo>
                  <a:cubicBezTo>
                    <a:pt x="296" y="255"/>
                    <a:pt x="295" y="254"/>
                    <a:pt x="295" y="254"/>
                  </a:cubicBezTo>
                  <a:cubicBezTo>
                    <a:pt x="295" y="254"/>
                    <a:pt x="295" y="253"/>
                    <a:pt x="295" y="252"/>
                  </a:cubicBezTo>
                  <a:cubicBezTo>
                    <a:pt x="295" y="252"/>
                    <a:pt x="294" y="252"/>
                    <a:pt x="293" y="251"/>
                  </a:cubicBezTo>
                  <a:cubicBezTo>
                    <a:pt x="293" y="250"/>
                    <a:pt x="293" y="249"/>
                    <a:pt x="293" y="249"/>
                  </a:cubicBezTo>
                  <a:cubicBezTo>
                    <a:pt x="294" y="247"/>
                    <a:pt x="293" y="247"/>
                    <a:pt x="292" y="246"/>
                  </a:cubicBezTo>
                  <a:cubicBezTo>
                    <a:pt x="291" y="244"/>
                    <a:pt x="290" y="243"/>
                    <a:pt x="289" y="242"/>
                  </a:cubicBezTo>
                  <a:cubicBezTo>
                    <a:pt x="289" y="241"/>
                    <a:pt x="289" y="240"/>
                    <a:pt x="288" y="240"/>
                  </a:cubicBezTo>
                  <a:cubicBezTo>
                    <a:pt x="287" y="239"/>
                    <a:pt x="287" y="240"/>
                    <a:pt x="286" y="239"/>
                  </a:cubicBezTo>
                  <a:cubicBezTo>
                    <a:pt x="287" y="238"/>
                    <a:pt x="289" y="238"/>
                    <a:pt x="290" y="238"/>
                  </a:cubicBezTo>
                  <a:cubicBezTo>
                    <a:pt x="291" y="235"/>
                    <a:pt x="292" y="236"/>
                    <a:pt x="294" y="236"/>
                  </a:cubicBezTo>
                  <a:cubicBezTo>
                    <a:pt x="294" y="235"/>
                    <a:pt x="293" y="235"/>
                    <a:pt x="294" y="234"/>
                  </a:cubicBezTo>
                  <a:cubicBezTo>
                    <a:pt x="294" y="233"/>
                    <a:pt x="295" y="233"/>
                    <a:pt x="295" y="232"/>
                  </a:cubicBezTo>
                  <a:cubicBezTo>
                    <a:pt x="296" y="231"/>
                    <a:pt x="296" y="229"/>
                    <a:pt x="295" y="227"/>
                  </a:cubicBezTo>
                  <a:cubicBezTo>
                    <a:pt x="295" y="227"/>
                    <a:pt x="294" y="226"/>
                    <a:pt x="294" y="225"/>
                  </a:cubicBezTo>
                  <a:cubicBezTo>
                    <a:pt x="294" y="225"/>
                    <a:pt x="295" y="224"/>
                    <a:pt x="295" y="224"/>
                  </a:cubicBezTo>
                  <a:cubicBezTo>
                    <a:pt x="295" y="223"/>
                    <a:pt x="293" y="223"/>
                    <a:pt x="294" y="221"/>
                  </a:cubicBezTo>
                  <a:cubicBezTo>
                    <a:pt x="295" y="218"/>
                    <a:pt x="299" y="226"/>
                    <a:pt x="299" y="224"/>
                  </a:cubicBezTo>
                  <a:cubicBezTo>
                    <a:pt x="299" y="223"/>
                    <a:pt x="298" y="222"/>
                    <a:pt x="298" y="222"/>
                  </a:cubicBezTo>
                  <a:cubicBezTo>
                    <a:pt x="298" y="221"/>
                    <a:pt x="298" y="220"/>
                    <a:pt x="298" y="219"/>
                  </a:cubicBezTo>
                  <a:cubicBezTo>
                    <a:pt x="298" y="219"/>
                    <a:pt x="297" y="218"/>
                    <a:pt x="297" y="218"/>
                  </a:cubicBezTo>
                  <a:cubicBezTo>
                    <a:pt x="297" y="217"/>
                    <a:pt x="297" y="216"/>
                    <a:pt x="297" y="215"/>
                  </a:cubicBezTo>
                  <a:cubicBezTo>
                    <a:pt x="297" y="214"/>
                    <a:pt x="295" y="214"/>
                    <a:pt x="294" y="213"/>
                  </a:cubicBezTo>
                  <a:cubicBezTo>
                    <a:pt x="294" y="212"/>
                    <a:pt x="295" y="211"/>
                    <a:pt x="294" y="210"/>
                  </a:cubicBezTo>
                  <a:cubicBezTo>
                    <a:pt x="294" y="209"/>
                    <a:pt x="293" y="209"/>
                    <a:pt x="293" y="208"/>
                  </a:cubicBezTo>
                  <a:cubicBezTo>
                    <a:pt x="291" y="206"/>
                    <a:pt x="290" y="205"/>
                    <a:pt x="289" y="204"/>
                  </a:cubicBezTo>
                  <a:cubicBezTo>
                    <a:pt x="287" y="202"/>
                    <a:pt x="285" y="201"/>
                    <a:pt x="284" y="200"/>
                  </a:cubicBezTo>
                  <a:cubicBezTo>
                    <a:pt x="283" y="200"/>
                    <a:pt x="284" y="199"/>
                    <a:pt x="283" y="198"/>
                  </a:cubicBezTo>
                  <a:cubicBezTo>
                    <a:pt x="282" y="198"/>
                    <a:pt x="281" y="199"/>
                    <a:pt x="280" y="199"/>
                  </a:cubicBezTo>
                  <a:cubicBezTo>
                    <a:pt x="280" y="199"/>
                    <a:pt x="280" y="199"/>
                    <a:pt x="280" y="199"/>
                  </a:cubicBezTo>
                  <a:cubicBezTo>
                    <a:pt x="279" y="199"/>
                    <a:pt x="279" y="199"/>
                    <a:pt x="278" y="198"/>
                  </a:cubicBezTo>
                  <a:cubicBezTo>
                    <a:pt x="277" y="198"/>
                    <a:pt x="278" y="197"/>
                    <a:pt x="277" y="196"/>
                  </a:cubicBezTo>
                  <a:cubicBezTo>
                    <a:pt x="276" y="196"/>
                    <a:pt x="275" y="196"/>
                    <a:pt x="274" y="195"/>
                  </a:cubicBezTo>
                  <a:cubicBezTo>
                    <a:pt x="272" y="195"/>
                    <a:pt x="269" y="195"/>
                    <a:pt x="268" y="194"/>
                  </a:cubicBezTo>
                  <a:cubicBezTo>
                    <a:pt x="269" y="192"/>
                    <a:pt x="272" y="194"/>
                    <a:pt x="274" y="192"/>
                  </a:cubicBezTo>
                  <a:cubicBezTo>
                    <a:pt x="274" y="191"/>
                    <a:pt x="272" y="191"/>
                    <a:pt x="272" y="190"/>
                  </a:cubicBezTo>
                  <a:cubicBezTo>
                    <a:pt x="272" y="190"/>
                    <a:pt x="274" y="190"/>
                    <a:pt x="274" y="190"/>
                  </a:cubicBezTo>
                  <a:cubicBezTo>
                    <a:pt x="275" y="189"/>
                    <a:pt x="275" y="189"/>
                    <a:pt x="274" y="188"/>
                  </a:cubicBezTo>
                  <a:cubicBezTo>
                    <a:pt x="274" y="188"/>
                    <a:pt x="273" y="186"/>
                    <a:pt x="273" y="186"/>
                  </a:cubicBezTo>
                  <a:cubicBezTo>
                    <a:pt x="273" y="186"/>
                    <a:pt x="273" y="187"/>
                    <a:pt x="272" y="187"/>
                  </a:cubicBezTo>
                  <a:cubicBezTo>
                    <a:pt x="271" y="187"/>
                    <a:pt x="269" y="187"/>
                    <a:pt x="268" y="186"/>
                  </a:cubicBezTo>
                  <a:cubicBezTo>
                    <a:pt x="267" y="186"/>
                    <a:pt x="267" y="185"/>
                    <a:pt x="265" y="185"/>
                  </a:cubicBezTo>
                  <a:cubicBezTo>
                    <a:pt x="264" y="185"/>
                    <a:pt x="262" y="185"/>
                    <a:pt x="261" y="184"/>
                  </a:cubicBezTo>
                  <a:cubicBezTo>
                    <a:pt x="261" y="183"/>
                    <a:pt x="266" y="183"/>
                    <a:pt x="267" y="183"/>
                  </a:cubicBezTo>
                  <a:cubicBezTo>
                    <a:pt x="267" y="183"/>
                    <a:pt x="271" y="185"/>
                    <a:pt x="271" y="183"/>
                  </a:cubicBezTo>
                  <a:cubicBezTo>
                    <a:pt x="271" y="181"/>
                    <a:pt x="266" y="181"/>
                    <a:pt x="265" y="181"/>
                  </a:cubicBezTo>
                  <a:cubicBezTo>
                    <a:pt x="263" y="182"/>
                    <a:pt x="260" y="184"/>
                    <a:pt x="259" y="181"/>
                  </a:cubicBezTo>
                  <a:cubicBezTo>
                    <a:pt x="260" y="181"/>
                    <a:pt x="261" y="181"/>
                    <a:pt x="262" y="181"/>
                  </a:cubicBezTo>
                  <a:cubicBezTo>
                    <a:pt x="262" y="180"/>
                    <a:pt x="262" y="180"/>
                    <a:pt x="263" y="179"/>
                  </a:cubicBezTo>
                  <a:cubicBezTo>
                    <a:pt x="264" y="178"/>
                    <a:pt x="265" y="180"/>
                    <a:pt x="267" y="179"/>
                  </a:cubicBezTo>
                  <a:cubicBezTo>
                    <a:pt x="269" y="178"/>
                    <a:pt x="266" y="177"/>
                    <a:pt x="265" y="177"/>
                  </a:cubicBezTo>
                  <a:cubicBezTo>
                    <a:pt x="263" y="177"/>
                    <a:pt x="262" y="177"/>
                    <a:pt x="260" y="176"/>
                  </a:cubicBezTo>
                  <a:cubicBezTo>
                    <a:pt x="260" y="176"/>
                    <a:pt x="258" y="176"/>
                    <a:pt x="258" y="175"/>
                  </a:cubicBezTo>
                  <a:cubicBezTo>
                    <a:pt x="257" y="174"/>
                    <a:pt x="258" y="175"/>
                    <a:pt x="258" y="174"/>
                  </a:cubicBezTo>
                  <a:cubicBezTo>
                    <a:pt x="259" y="173"/>
                    <a:pt x="259" y="173"/>
                    <a:pt x="257" y="172"/>
                  </a:cubicBezTo>
                  <a:cubicBezTo>
                    <a:pt x="254" y="170"/>
                    <a:pt x="254" y="167"/>
                    <a:pt x="249" y="166"/>
                  </a:cubicBezTo>
                  <a:cubicBezTo>
                    <a:pt x="252" y="165"/>
                    <a:pt x="251" y="165"/>
                    <a:pt x="249" y="164"/>
                  </a:cubicBezTo>
                  <a:cubicBezTo>
                    <a:pt x="252" y="163"/>
                    <a:pt x="253" y="161"/>
                    <a:pt x="251" y="160"/>
                  </a:cubicBezTo>
                  <a:cubicBezTo>
                    <a:pt x="250" y="159"/>
                    <a:pt x="249" y="159"/>
                    <a:pt x="249" y="158"/>
                  </a:cubicBezTo>
                  <a:cubicBezTo>
                    <a:pt x="248" y="158"/>
                    <a:pt x="248" y="157"/>
                    <a:pt x="247" y="156"/>
                  </a:cubicBezTo>
                  <a:cubicBezTo>
                    <a:pt x="245" y="155"/>
                    <a:pt x="244" y="155"/>
                    <a:pt x="242" y="155"/>
                  </a:cubicBezTo>
                  <a:cubicBezTo>
                    <a:pt x="241" y="155"/>
                    <a:pt x="239" y="155"/>
                    <a:pt x="239" y="153"/>
                  </a:cubicBezTo>
                  <a:cubicBezTo>
                    <a:pt x="240" y="152"/>
                    <a:pt x="243" y="153"/>
                    <a:pt x="244" y="153"/>
                  </a:cubicBezTo>
                  <a:cubicBezTo>
                    <a:pt x="247" y="154"/>
                    <a:pt x="248" y="153"/>
                    <a:pt x="250" y="154"/>
                  </a:cubicBezTo>
                  <a:cubicBezTo>
                    <a:pt x="252" y="154"/>
                    <a:pt x="253" y="155"/>
                    <a:pt x="255" y="155"/>
                  </a:cubicBezTo>
                  <a:cubicBezTo>
                    <a:pt x="256" y="156"/>
                    <a:pt x="259" y="155"/>
                    <a:pt x="260" y="156"/>
                  </a:cubicBezTo>
                  <a:cubicBezTo>
                    <a:pt x="262" y="157"/>
                    <a:pt x="256" y="158"/>
                    <a:pt x="256" y="160"/>
                  </a:cubicBezTo>
                  <a:cubicBezTo>
                    <a:pt x="256" y="163"/>
                    <a:pt x="262" y="167"/>
                    <a:pt x="264" y="169"/>
                  </a:cubicBezTo>
                  <a:cubicBezTo>
                    <a:pt x="265" y="170"/>
                    <a:pt x="270" y="177"/>
                    <a:pt x="272" y="174"/>
                  </a:cubicBezTo>
                  <a:cubicBezTo>
                    <a:pt x="273" y="173"/>
                    <a:pt x="270" y="170"/>
                    <a:pt x="273" y="170"/>
                  </a:cubicBezTo>
                  <a:cubicBezTo>
                    <a:pt x="274" y="170"/>
                    <a:pt x="276" y="172"/>
                    <a:pt x="276" y="173"/>
                  </a:cubicBezTo>
                  <a:cubicBezTo>
                    <a:pt x="277" y="174"/>
                    <a:pt x="276" y="175"/>
                    <a:pt x="278" y="176"/>
                  </a:cubicBezTo>
                  <a:cubicBezTo>
                    <a:pt x="279" y="176"/>
                    <a:pt x="280" y="177"/>
                    <a:pt x="282" y="176"/>
                  </a:cubicBezTo>
                  <a:cubicBezTo>
                    <a:pt x="282" y="175"/>
                    <a:pt x="281" y="173"/>
                    <a:pt x="283" y="172"/>
                  </a:cubicBezTo>
                  <a:cubicBezTo>
                    <a:pt x="283" y="172"/>
                    <a:pt x="283" y="174"/>
                    <a:pt x="283" y="175"/>
                  </a:cubicBezTo>
                  <a:cubicBezTo>
                    <a:pt x="283" y="176"/>
                    <a:pt x="284" y="176"/>
                    <a:pt x="285" y="177"/>
                  </a:cubicBezTo>
                  <a:cubicBezTo>
                    <a:pt x="287" y="177"/>
                    <a:pt x="290" y="177"/>
                    <a:pt x="291" y="179"/>
                  </a:cubicBezTo>
                  <a:cubicBezTo>
                    <a:pt x="290" y="179"/>
                    <a:pt x="288" y="179"/>
                    <a:pt x="288" y="180"/>
                  </a:cubicBezTo>
                  <a:cubicBezTo>
                    <a:pt x="288" y="181"/>
                    <a:pt x="289" y="183"/>
                    <a:pt x="290" y="184"/>
                  </a:cubicBezTo>
                  <a:cubicBezTo>
                    <a:pt x="292" y="185"/>
                    <a:pt x="293" y="182"/>
                    <a:pt x="295" y="181"/>
                  </a:cubicBezTo>
                  <a:cubicBezTo>
                    <a:pt x="298" y="179"/>
                    <a:pt x="300" y="183"/>
                    <a:pt x="302" y="185"/>
                  </a:cubicBezTo>
                  <a:cubicBezTo>
                    <a:pt x="305" y="187"/>
                    <a:pt x="308" y="190"/>
                    <a:pt x="311" y="191"/>
                  </a:cubicBezTo>
                  <a:cubicBezTo>
                    <a:pt x="317" y="193"/>
                    <a:pt x="324" y="196"/>
                    <a:pt x="330" y="196"/>
                  </a:cubicBezTo>
                  <a:cubicBezTo>
                    <a:pt x="336" y="196"/>
                    <a:pt x="343" y="197"/>
                    <a:pt x="348" y="201"/>
                  </a:cubicBezTo>
                  <a:cubicBezTo>
                    <a:pt x="351" y="203"/>
                    <a:pt x="352" y="204"/>
                    <a:pt x="355" y="205"/>
                  </a:cubicBezTo>
                  <a:cubicBezTo>
                    <a:pt x="359" y="206"/>
                    <a:pt x="362" y="206"/>
                    <a:pt x="365" y="207"/>
                  </a:cubicBezTo>
                  <a:cubicBezTo>
                    <a:pt x="369" y="207"/>
                    <a:pt x="371" y="207"/>
                    <a:pt x="375" y="205"/>
                  </a:cubicBezTo>
                  <a:cubicBezTo>
                    <a:pt x="378" y="204"/>
                    <a:pt x="381" y="205"/>
                    <a:pt x="384" y="204"/>
                  </a:cubicBezTo>
                  <a:cubicBezTo>
                    <a:pt x="386" y="203"/>
                    <a:pt x="388" y="201"/>
                    <a:pt x="391" y="200"/>
                  </a:cubicBezTo>
                  <a:cubicBezTo>
                    <a:pt x="393" y="199"/>
                    <a:pt x="396" y="198"/>
                    <a:pt x="398" y="197"/>
                  </a:cubicBezTo>
                  <a:cubicBezTo>
                    <a:pt x="400" y="196"/>
                    <a:pt x="402" y="193"/>
                    <a:pt x="404" y="191"/>
                  </a:cubicBezTo>
                  <a:cubicBezTo>
                    <a:pt x="405" y="191"/>
                    <a:pt x="406" y="191"/>
                    <a:pt x="407" y="190"/>
                  </a:cubicBezTo>
                  <a:cubicBezTo>
                    <a:pt x="408" y="190"/>
                    <a:pt x="409" y="188"/>
                    <a:pt x="409" y="188"/>
                  </a:cubicBezTo>
                  <a:cubicBezTo>
                    <a:pt x="410" y="187"/>
                    <a:pt x="410" y="186"/>
                    <a:pt x="410" y="185"/>
                  </a:cubicBezTo>
                  <a:cubicBezTo>
                    <a:pt x="411" y="185"/>
                    <a:pt x="412" y="184"/>
                    <a:pt x="412" y="183"/>
                  </a:cubicBezTo>
                  <a:cubicBezTo>
                    <a:pt x="412" y="182"/>
                    <a:pt x="412" y="182"/>
                    <a:pt x="413" y="180"/>
                  </a:cubicBezTo>
                  <a:cubicBezTo>
                    <a:pt x="414" y="179"/>
                    <a:pt x="415" y="179"/>
                    <a:pt x="416" y="177"/>
                  </a:cubicBezTo>
                  <a:cubicBezTo>
                    <a:pt x="418" y="175"/>
                    <a:pt x="420" y="172"/>
                    <a:pt x="421" y="169"/>
                  </a:cubicBezTo>
                  <a:cubicBezTo>
                    <a:pt x="422" y="168"/>
                    <a:pt x="423" y="166"/>
                    <a:pt x="423" y="164"/>
                  </a:cubicBezTo>
                  <a:cubicBezTo>
                    <a:pt x="423" y="163"/>
                    <a:pt x="423" y="162"/>
                    <a:pt x="423" y="161"/>
                  </a:cubicBezTo>
                  <a:cubicBezTo>
                    <a:pt x="424" y="160"/>
                    <a:pt x="425" y="156"/>
                    <a:pt x="425" y="155"/>
                  </a:cubicBezTo>
                  <a:cubicBezTo>
                    <a:pt x="425" y="154"/>
                    <a:pt x="424" y="154"/>
                    <a:pt x="424" y="153"/>
                  </a:cubicBezTo>
                  <a:cubicBezTo>
                    <a:pt x="424" y="153"/>
                    <a:pt x="425" y="152"/>
                    <a:pt x="425" y="152"/>
                  </a:cubicBezTo>
                  <a:cubicBezTo>
                    <a:pt x="425" y="152"/>
                    <a:pt x="424" y="150"/>
                    <a:pt x="424" y="150"/>
                  </a:cubicBezTo>
                  <a:cubicBezTo>
                    <a:pt x="423" y="150"/>
                    <a:pt x="423" y="150"/>
                    <a:pt x="423" y="151"/>
                  </a:cubicBezTo>
                  <a:cubicBezTo>
                    <a:pt x="417" y="150"/>
                    <a:pt x="422" y="143"/>
                    <a:pt x="420" y="139"/>
                  </a:cubicBezTo>
                  <a:cubicBezTo>
                    <a:pt x="419" y="138"/>
                    <a:pt x="418" y="138"/>
                    <a:pt x="418" y="136"/>
                  </a:cubicBezTo>
                  <a:cubicBezTo>
                    <a:pt x="418" y="135"/>
                    <a:pt x="418" y="134"/>
                    <a:pt x="418" y="133"/>
                  </a:cubicBezTo>
                  <a:cubicBezTo>
                    <a:pt x="418" y="132"/>
                    <a:pt x="418" y="131"/>
                    <a:pt x="418" y="130"/>
                  </a:cubicBezTo>
                  <a:cubicBezTo>
                    <a:pt x="419" y="129"/>
                    <a:pt x="418" y="125"/>
                    <a:pt x="417" y="124"/>
                  </a:cubicBezTo>
                  <a:cubicBezTo>
                    <a:pt x="416" y="123"/>
                    <a:pt x="415" y="125"/>
                    <a:pt x="414" y="124"/>
                  </a:cubicBezTo>
                  <a:cubicBezTo>
                    <a:pt x="411" y="124"/>
                    <a:pt x="412" y="118"/>
                    <a:pt x="410" y="120"/>
                  </a:cubicBezTo>
                  <a:cubicBezTo>
                    <a:pt x="408" y="120"/>
                    <a:pt x="410" y="122"/>
                    <a:pt x="408" y="123"/>
                  </a:cubicBezTo>
                  <a:cubicBezTo>
                    <a:pt x="407" y="123"/>
                    <a:pt x="405" y="121"/>
                    <a:pt x="405" y="120"/>
                  </a:cubicBezTo>
                  <a:cubicBezTo>
                    <a:pt x="404" y="118"/>
                    <a:pt x="406" y="119"/>
                    <a:pt x="407" y="117"/>
                  </a:cubicBezTo>
                  <a:cubicBezTo>
                    <a:pt x="407" y="116"/>
                    <a:pt x="403" y="113"/>
                    <a:pt x="402" y="112"/>
                  </a:cubicBezTo>
                  <a:cubicBezTo>
                    <a:pt x="400" y="111"/>
                    <a:pt x="398" y="109"/>
                    <a:pt x="397" y="107"/>
                  </a:cubicBezTo>
                  <a:cubicBezTo>
                    <a:pt x="397" y="105"/>
                    <a:pt x="397" y="103"/>
                    <a:pt x="395" y="102"/>
                  </a:cubicBezTo>
                  <a:cubicBezTo>
                    <a:pt x="394" y="100"/>
                    <a:pt x="392" y="101"/>
                    <a:pt x="393" y="103"/>
                  </a:cubicBezTo>
                  <a:cubicBezTo>
                    <a:pt x="393" y="104"/>
                    <a:pt x="394" y="104"/>
                    <a:pt x="394" y="105"/>
                  </a:cubicBezTo>
                  <a:cubicBezTo>
                    <a:pt x="395" y="106"/>
                    <a:pt x="395" y="107"/>
                    <a:pt x="395" y="108"/>
                  </a:cubicBezTo>
                  <a:cubicBezTo>
                    <a:pt x="392" y="107"/>
                    <a:pt x="389" y="107"/>
                    <a:pt x="387" y="104"/>
                  </a:cubicBezTo>
                  <a:cubicBezTo>
                    <a:pt x="386" y="103"/>
                    <a:pt x="384" y="102"/>
                    <a:pt x="383" y="101"/>
                  </a:cubicBezTo>
                  <a:cubicBezTo>
                    <a:pt x="382" y="99"/>
                    <a:pt x="381" y="98"/>
                    <a:pt x="379" y="97"/>
                  </a:cubicBezTo>
                  <a:cubicBezTo>
                    <a:pt x="379" y="97"/>
                    <a:pt x="379" y="97"/>
                    <a:pt x="378" y="97"/>
                  </a:cubicBezTo>
                  <a:cubicBezTo>
                    <a:pt x="378" y="96"/>
                    <a:pt x="378" y="95"/>
                    <a:pt x="377" y="95"/>
                  </a:cubicBezTo>
                  <a:cubicBezTo>
                    <a:pt x="377" y="94"/>
                    <a:pt x="376" y="94"/>
                    <a:pt x="376" y="93"/>
                  </a:cubicBezTo>
                  <a:cubicBezTo>
                    <a:pt x="375" y="93"/>
                    <a:pt x="374" y="92"/>
                    <a:pt x="374" y="92"/>
                  </a:cubicBezTo>
                  <a:cubicBezTo>
                    <a:pt x="373" y="91"/>
                    <a:pt x="374" y="90"/>
                    <a:pt x="373" y="90"/>
                  </a:cubicBezTo>
                  <a:cubicBezTo>
                    <a:pt x="372" y="90"/>
                    <a:pt x="370" y="90"/>
                    <a:pt x="371" y="92"/>
                  </a:cubicBezTo>
                  <a:cubicBezTo>
                    <a:pt x="371" y="93"/>
                    <a:pt x="374" y="92"/>
                    <a:pt x="373" y="94"/>
                  </a:cubicBezTo>
                  <a:cubicBezTo>
                    <a:pt x="372" y="94"/>
                    <a:pt x="371" y="93"/>
                    <a:pt x="370" y="92"/>
                  </a:cubicBezTo>
                  <a:cubicBezTo>
                    <a:pt x="368" y="91"/>
                    <a:pt x="367" y="92"/>
                    <a:pt x="367" y="90"/>
                  </a:cubicBezTo>
                  <a:cubicBezTo>
                    <a:pt x="366" y="89"/>
                    <a:pt x="366" y="88"/>
                    <a:pt x="365" y="87"/>
                  </a:cubicBezTo>
                  <a:cubicBezTo>
                    <a:pt x="364" y="86"/>
                    <a:pt x="364" y="85"/>
                    <a:pt x="363" y="84"/>
                  </a:cubicBezTo>
                  <a:cubicBezTo>
                    <a:pt x="362" y="83"/>
                    <a:pt x="361" y="83"/>
                    <a:pt x="360" y="82"/>
                  </a:cubicBezTo>
                  <a:cubicBezTo>
                    <a:pt x="359" y="81"/>
                    <a:pt x="359" y="80"/>
                    <a:pt x="358" y="78"/>
                  </a:cubicBezTo>
                  <a:cubicBezTo>
                    <a:pt x="356" y="76"/>
                    <a:pt x="354" y="73"/>
                    <a:pt x="352" y="71"/>
                  </a:cubicBezTo>
                  <a:cubicBezTo>
                    <a:pt x="349" y="70"/>
                    <a:pt x="347" y="70"/>
                    <a:pt x="345" y="68"/>
                  </a:cubicBezTo>
                  <a:cubicBezTo>
                    <a:pt x="344" y="66"/>
                    <a:pt x="344" y="66"/>
                    <a:pt x="342" y="65"/>
                  </a:cubicBezTo>
                  <a:cubicBezTo>
                    <a:pt x="341" y="64"/>
                    <a:pt x="340" y="63"/>
                    <a:pt x="339" y="61"/>
                  </a:cubicBezTo>
                  <a:cubicBezTo>
                    <a:pt x="338" y="60"/>
                    <a:pt x="337" y="60"/>
                    <a:pt x="336" y="59"/>
                  </a:cubicBezTo>
                  <a:cubicBezTo>
                    <a:pt x="334" y="59"/>
                    <a:pt x="334" y="57"/>
                    <a:pt x="333" y="56"/>
                  </a:cubicBezTo>
                  <a:cubicBezTo>
                    <a:pt x="330" y="55"/>
                    <a:pt x="327" y="55"/>
                    <a:pt x="326" y="53"/>
                  </a:cubicBezTo>
                  <a:cubicBezTo>
                    <a:pt x="325" y="52"/>
                    <a:pt x="325" y="51"/>
                    <a:pt x="324" y="50"/>
                  </a:cubicBezTo>
                  <a:cubicBezTo>
                    <a:pt x="324" y="50"/>
                    <a:pt x="322" y="50"/>
                    <a:pt x="322" y="49"/>
                  </a:cubicBezTo>
                  <a:cubicBezTo>
                    <a:pt x="320" y="49"/>
                    <a:pt x="319" y="47"/>
                    <a:pt x="318" y="46"/>
                  </a:cubicBezTo>
                  <a:cubicBezTo>
                    <a:pt x="315" y="45"/>
                    <a:pt x="313" y="45"/>
                    <a:pt x="310" y="43"/>
                  </a:cubicBezTo>
                  <a:cubicBezTo>
                    <a:pt x="309" y="42"/>
                    <a:pt x="305" y="40"/>
                    <a:pt x="303" y="42"/>
                  </a:cubicBezTo>
                  <a:cubicBezTo>
                    <a:pt x="303" y="42"/>
                    <a:pt x="306" y="47"/>
                    <a:pt x="304" y="46"/>
                  </a:cubicBezTo>
                  <a:cubicBezTo>
                    <a:pt x="303" y="46"/>
                    <a:pt x="303" y="45"/>
                    <a:pt x="302" y="45"/>
                  </a:cubicBezTo>
                  <a:cubicBezTo>
                    <a:pt x="301" y="45"/>
                    <a:pt x="301" y="45"/>
                    <a:pt x="300" y="46"/>
                  </a:cubicBezTo>
                  <a:cubicBezTo>
                    <a:pt x="299" y="45"/>
                    <a:pt x="300" y="44"/>
                    <a:pt x="298" y="44"/>
                  </a:cubicBezTo>
                  <a:cubicBezTo>
                    <a:pt x="298" y="44"/>
                    <a:pt x="297" y="44"/>
                    <a:pt x="296" y="44"/>
                  </a:cubicBezTo>
                  <a:cubicBezTo>
                    <a:pt x="294" y="43"/>
                    <a:pt x="293" y="42"/>
                    <a:pt x="292" y="41"/>
                  </a:cubicBezTo>
                  <a:cubicBezTo>
                    <a:pt x="291" y="41"/>
                    <a:pt x="290" y="41"/>
                    <a:pt x="289" y="41"/>
                  </a:cubicBezTo>
                  <a:cubicBezTo>
                    <a:pt x="288" y="40"/>
                    <a:pt x="288" y="39"/>
                    <a:pt x="286" y="39"/>
                  </a:cubicBezTo>
                  <a:cubicBezTo>
                    <a:pt x="285" y="39"/>
                    <a:pt x="283" y="39"/>
                    <a:pt x="281" y="39"/>
                  </a:cubicBezTo>
                  <a:cubicBezTo>
                    <a:pt x="280" y="39"/>
                    <a:pt x="279" y="38"/>
                    <a:pt x="279" y="38"/>
                  </a:cubicBezTo>
                  <a:cubicBezTo>
                    <a:pt x="278" y="38"/>
                    <a:pt x="278" y="39"/>
                    <a:pt x="277" y="39"/>
                  </a:cubicBezTo>
                  <a:cubicBezTo>
                    <a:pt x="276" y="40"/>
                    <a:pt x="276" y="39"/>
                    <a:pt x="275" y="39"/>
                  </a:cubicBezTo>
                  <a:cubicBezTo>
                    <a:pt x="274" y="38"/>
                    <a:pt x="275" y="38"/>
                    <a:pt x="274" y="38"/>
                  </a:cubicBezTo>
                  <a:cubicBezTo>
                    <a:pt x="272" y="39"/>
                    <a:pt x="273" y="42"/>
                    <a:pt x="273" y="44"/>
                  </a:cubicBezTo>
                  <a:cubicBezTo>
                    <a:pt x="273" y="46"/>
                    <a:pt x="272" y="47"/>
                    <a:pt x="271" y="49"/>
                  </a:cubicBezTo>
                  <a:cubicBezTo>
                    <a:pt x="270" y="51"/>
                    <a:pt x="269" y="52"/>
                    <a:pt x="266" y="53"/>
                  </a:cubicBezTo>
                  <a:cubicBezTo>
                    <a:pt x="265" y="53"/>
                    <a:pt x="263" y="53"/>
                    <a:pt x="262" y="54"/>
                  </a:cubicBezTo>
                  <a:cubicBezTo>
                    <a:pt x="262" y="55"/>
                    <a:pt x="261" y="61"/>
                    <a:pt x="261" y="57"/>
                  </a:cubicBezTo>
                  <a:cubicBezTo>
                    <a:pt x="260" y="53"/>
                    <a:pt x="263" y="52"/>
                    <a:pt x="266" y="50"/>
                  </a:cubicBezTo>
                  <a:cubicBezTo>
                    <a:pt x="267" y="49"/>
                    <a:pt x="269" y="48"/>
                    <a:pt x="270" y="47"/>
                  </a:cubicBezTo>
                  <a:cubicBezTo>
                    <a:pt x="272" y="44"/>
                    <a:pt x="270" y="45"/>
                    <a:pt x="269" y="45"/>
                  </a:cubicBezTo>
                  <a:cubicBezTo>
                    <a:pt x="269" y="45"/>
                    <a:pt x="269" y="44"/>
                    <a:pt x="269" y="44"/>
                  </a:cubicBezTo>
                  <a:cubicBezTo>
                    <a:pt x="268" y="44"/>
                    <a:pt x="268" y="44"/>
                    <a:pt x="267" y="44"/>
                  </a:cubicBezTo>
                  <a:cubicBezTo>
                    <a:pt x="268" y="42"/>
                    <a:pt x="272" y="41"/>
                    <a:pt x="268" y="41"/>
                  </a:cubicBezTo>
                  <a:cubicBezTo>
                    <a:pt x="265" y="41"/>
                    <a:pt x="266" y="40"/>
                    <a:pt x="268" y="39"/>
                  </a:cubicBezTo>
                  <a:cubicBezTo>
                    <a:pt x="269" y="39"/>
                    <a:pt x="270" y="38"/>
                    <a:pt x="270" y="36"/>
                  </a:cubicBezTo>
                  <a:cubicBezTo>
                    <a:pt x="270" y="36"/>
                    <a:pt x="270" y="36"/>
                    <a:pt x="270" y="36"/>
                  </a:cubicBezTo>
                  <a:cubicBezTo>
                    <a:pt x="270" y="35"/>
                    <a:pt x="270" y="35"/>
                    <a:pt x="270" y="34"/>
                  </a:cubicBezTo>
                  <a:cubicBezTo>
                    <a:pt x="271" y="31"/>
                    <a:pt x="267" y="33"/>
                    <a:pt x="265" y="33"/>
                  </a:cubicBezTo>
                  <a:cubicBezTo>
                    <a:pt x="264" y="34"/>
                    <a:pt x="262" y="34"/>
                    <a:pt x="261" y="35"/>
                  </a:cubicBezTo>
                  <a:cubicBezTo>
                    <a:pt x="260" y="36"/>
                    <a:pt x="260" y="37"/>
                    <a:pt x="260" y="38"/>
                  </a:cubicBezTo>
                  <a:cubicBezTo>
                    <a:pt x="259" y="39"/>
                    <a:pt x="258" y="40"/>
                    <a:pt x="257" y="40"/>
                  </a:cubicBezTo>
                  <a:cubicBezTo>
                    <a:pt x="257" y="39"/>
                    <a:pt x="258" y="37"/>
                    <a:pt x="258" y="36"/>
                  </a:cubicBezTo>
                  <a:cubicBezTo>
                    <a:pt x="259" y="36"/>
                    <a:pt x="262" y="31"/>
                    <a:pt x="262" y="31"/>
                  </a:cubicBezTo>
                  <a:cubicBezTo>
                    <a:pt x="261" y="30"/>
                    <a:pt x="257" y="33"/>
                    <a:pt x="256" y="33"/>
                  </a:cubicBezTo>
                  <a:cubicBezTo>
                    <a:pt x="256" y="32"/>
                    <a:pt x="258" y="31"/>
                    <a:pt x="258" y="30"/>
                  </a:cubicBezTo>
                  <a:cubicBezTo>
                    <a:pt x="257" y="29"/>
                    <a:pt x="256" y="29"/>
                    <a:pt x="255" y="29"/>
                  </a:cubicBezTo>
                  <a:cubicBezTo>
                    <a:pt x="251" y="30"/>
                    <a:pt x="249" y="33"/>
                    <a:pt x="245" y="33"/>
                  </a:cubicBezTo>
                  <a:cubicBezTo>
                    <a:pt x="246" y="31"/>
                    <a:pt x="248" y="31"/>
                    <a:pt x="250" y="30"/>
                  </a:cubicBezTo>
                  <a:cubicBezTo>
                    <a:pt x="251" y="28"/>
                    <a:pt x="250" y="28"/>
                    <a:pt x="250" y="26"/>
                  </a:cubicBezTo>
                  <a:cubicBezTo>
                    <a:pt x="250" y="26"/>
                    <a:pt x="250" y="25"/>
                    <a:pt x="249" y="24"/>
                  </a:cubicBezTo>
                  <a:cubicBezTo>
                    <a:pt x="249" y="24"/>
                    <a:pt x="247" y="24"/>
                    <a:pt x="246" y="24"/>
                  </a:cubicBezTo>
                  <a:cubicBezTo>
                    <a:pt x="245" y="24"/>
                    <a:pt x="243" y="23"/>
                    <a:pt x="242" y="25"/>
                  </a:cubicBezTo>
                  <a:cubicBezTo>
                    <a:pt x="242" y="24"/>
                    <a:pt x="243" y="23"/>
                    <a:pt x="243" y="22"/>
                  </a:cubicBezTo>
                  <a:cubicBezTo>
                    <a:pt x="242" y="21"/>
                    <a:pt x="241" y="21"/>
                    <a:pt x="241" y="20"/>
                  </a:cubicBezTo>
                  <a:cubicBezTo>
                    <a:pt x="242" y="20"/>
                    <a:pt x="243" y="20"/>
                    <a:pt x="243" y="19"/>
                  </a:cubicBezTo>
                  <a:cubicBezTo>
                    <a:pt x="243" y="18"/>
                    <a:pt x="243" y="17"/>
                    <a:pt x="243" y="17"/>
                  </a:cubicBezTo>
                  <a:cubicBezTo>
                    <a:pt x="244" y="14"/>
                    <a:pt x="244" y="16"/>
                    <a:pt x="245" y="17"/>
                  </a:cubicBezTo>
                  <a:cubicBezTo>
                    <a:pt x="246" y="19"/>
                    <a:pt x="246" y="20"/>
                    <a:pt x="248" y="21"/>
                  </a:cubicBezTo>
                  <a:cubicBezTo>
                    <a:pt x="251" y="21"/>
                    <a:pt x="253" y="22"/>
                    <a:pt x="255" y="23"/>
                  </a:cubicBezTo>
                  <a:cubicBezTo>
                    <a:pt x="258" y="24"/>
                    <a:pt x="259" y="24"/>
                    <a:pt x="261" y="23"/>
                  </a:cubicBezTo>
                  <a:cubicBezTo>
                    <a:pt x="263" y="21"/>
                    <a:pt x="263" y="21"/>
                    <a:pt x="263" y="18"/>
                  </a:cubicBezTo>
                  <a:cubicBezTo>
                    <a:pt x="264" y="16"/>
                    <a:pt x="263" y="15"/>
                    <a:pt x="261" y="14"/>
                  </a:cubicBezTo>
                  <a:cubicBezTo>
                    <a:pt x="260" y="14"/>
                    <a:pt x="259" y="13"/>
                    <a:pt x="258" y="13"/>
                  </a:cubicBezTo>
                  <a:cubicBezTo>
                    <a:pt x="256" y="12"/>
                    <a:pt x="256" y="13"/>
                    <a:pt x="255" y="13"/>
                  </a:cubicBezTo>
                  <a:cubicBezTo>
                    <a:pt x="252" y="13"/>
                    <a:pt x="252" y="10"/>
                    <a:pt x="250" y="9"/>
                  </a:cubicBezTo>
                  <a:cubicBezTo>
                    <a:pt x="249" y="8"/>
                    <a:pt x="247" y="8"/>
                    <a:pt x="246" y="7"/>
                  </a:cubicBezTo>
                  <a:cubicBezTo>
                    <a:pt x="245" y="6"/>
                    <a:pt x="241" y="0"/>
                    <a:pt x="240" y="4"/>
                  </a:cubicBezTo>
                  <a:cubicBezTo>
                    <a:pt x="240" y="6"/>
                    <a:pt x="245" y="11"/>
                    <a:pt x="243" y="13"/>
                  </a:cubicBezTo>
                  <a:cubicBezTo>
                    <a:pt x="241" y="16"/>
                    <a:pt x="240" y="7"/>
                    <a:pt x="237" y="10"/>
                  </a:cubicBezTo>
                  <a:cubicBezTo>
                    <a:pt x="235" y="12"/>
                    <a:pt x="240" y="19"/>
                    <a:pt x="236" y="18"/>
                  </a:cubicBezTo>
                  <a:cubicBezTo>
                    <a:pt x="234" y="18"/>
                    <a:pt x="232" y="17"/>
                    <a:pt x="231" y="18"/>
                  </a:cubicBezTo>
                  <a:cubicBezTo>
                    <a:pt x="231" y="19"/>
                    <a:pt x="231" y="20"/>
                    <a:pt x="230" y="21"/>
                  </a:cubicBezTo>
                  <a:cubicBezTo>
                    <a:pt x="230" y="21"/>
                    <a:pt x="229" y="21"/>
                    <a:pt x="228" y="22"/>
                  </a:cubicBezTo>
                  <a:cubicBezTo>
                    <a:pt x="228" y="20"/>
                    <a:pt x="230" y="18"/>
                    <a:pt x="230" y="17"/>
                  </a:cubicBezTo>
                  <a:cubicBezTo>
                    <a:pt x="229" y="16"/>
                    <a:pt x="227" y="15"/>
                    <a:pt x="227" y="14"/>
                  </a:cubicBezTo>
                  <a:cubicBezTo>
                    <a:pt x="226" y="14"/>
                    <a:pt x="224" y="13"/>
                    <a:pt x="223" y="13"/>
                  </a:cubicBezTo>
                  <a:cubicBezTo>
                    <a:pt x="222" y="13"/>
                    <a:pt x="220" y="12"/>
                    <a:pt x="219" y="12"/>
                  </a:cubicBezTo>
                  <a:cubicBezTo>
                    <a:pt x="219" y="15"/>
                    <a:pt x="220" y="18"/>
                    <a:pt x="221" y="22"/>
                  </a:cubicBezTo>
                  <a:cubicBezTo>
                    <a:pt x="221" y="24"/>
                    <a:pt x="221" y="26"/>
                    <a:pt x="219" y="27"/>
                  </a:cubicBezTo>
                  <a:cubicBezTo>
                    <a:pt x="218" y="28"/>
                    <a:pt x="215" y="28"/>
                    <a:pt x="214" y="27"/>
                  </a:cubicBezTo>
                  <a:cubicBezTo>
                    <a:pt x="211" y="26"/>
                    <a:pt x="212" y="25"/>
                    <a:pt x="211" y="23"/>
                  </a:cubicBezTo>
                  <a:cubicBezTo>
                    <a:pt x="210" y="22"/>
                    <a:pt x="207" y="21"/>
                    <a:pt x="206" y="21"/>
                  </a:cubicBezTo>
                  <a:cubicBezTo>
                    <a:pt x="204" y="21"/>
                    <a:pt x="207" y="23"/>
                    <a:pt x="207" y="24"/>
                  </a:cubicBezTo>
                  <a:cubicBezTo>
                    <a:pt x="208" y="27"/>
                    <a:pt x="206" y="30"/>
                    <a:pt x="205" y="32"/>
                  </a:cubicBezTo>
                  <a:cubicBezTo>
                    <a:pt x="204" y="34"/>
                    <a:pt x="203" y="36"/>
                    <a:pt x="201" y="36"/>
                  </a:cubicBezTo>
                  <a:cubicBezTo>
                    <a:pt x="200" y="37"/>
                    <a:pt x="199" y="36"/>
                    <a:pt x="197" y="37"/>
                  </a:cubicBezTo>
                  <a:cubicBezTo>
                    <a:pt x="196" y="38"/>
                    <a:pt x="196" y="39"/>
                    <a:pt x="195" y="40"/>
                  </a:cubicBezTo>
                  <a:cubicBezTo>
                    <a:pt x="193" y="41"/>
                    <a:pt x="190" y="40"/>
                    <a:pt x="189" y="43"/>
                  </a:cubicBezTo>
                  <a:cubicBezTo>
                    <a:pt x="188" y="45"/>
                    <a:pt x="188" y="48"/>
                    <a:pt x="187" y="50"/>
                  </a:cubicBezTo>
                  <a:cubicBezTo>
                    <a:pt x="187" y="52"/>
                    <a:pt x="184" y="55"/>
                    <a:pt x="182" y="54"/>
                  </a:cubicBezTo>
                  <a:cubicBezTo>
                    <a:pt x="180" y="56"/>
                    <a:pt x="178" y="58"/>
                    <a:pt x="176" y="60"/>
                  </a:cubicBezTo>
                  <a:cubicBezTo>
                    <a:pt x="175" y="60"/>
                    <a:pt x="173" y="61"/>
                    <a:pt x="172" y="62"/>
                  </a:cubicBezTo>
                  <a:cubicBezTo>
                    <a:pt x="171" y="65"/>
                    <a:pt x="178" y="63"/>
                    <a:pt x="179" y="66"/>
                  </a:cubicBezTo>
                  <a:cubicBezTo>
                    <a:pt x="180" y="69"/>
                    <a:pt x="175" y="74"/>
                    <a:pt x="174" y="77"/>
                  </a:cubicBezTo>
                  <a:cubicBezTo>
                    <a:pt x="172" y="82"/>
                    <a:pt x="173" y="85"/>
                    <a:pt x="174" y="90"/>
                  </a:cubicBezTo>
                  <a:cubicBezTo>
                    <a:pt x="175" y="94"/>
                    <a:pt x="175" y="98"/>
                    <a:pt x="178" y="100"/>
                  </a:cubicBezTo>
                  <a:cubicBezTo>
                    <a:pt x="181" y="102"/>
                    <a:pt x="185" y="103"/>
                    <a:pt x="188" y="105"/>
                  </a:cubicBezTo>
                  <a:cubicBezTo>
                    <a:pt x="192" y="108"/>
                    <a:pt x="192" y="112"/>
                    <a:pt x="194" y="116"/>
                  </a:cubicBezTo>
                  <a:cubicBezTo>
                    <a:pt x="195" y="118"/>
                    <a:pt x="196" y="119"/>
                    <a:pt x="197" y="121"/>
                  </a:cubicBezTo>
                  <a:cubicBezTo>
                    <a:pt x="198" y="122"/>
                    <a:pt x="200" y="123"/>
                    <a:pt x="201" y="125"/>
                  </a:cubicBezTo>
                  <a:cubicBezTo>
                    <a:pt x="203" y="128"/>
                    <a:pt x="202" y="134"/>
                    <a:pt x="201" y="137"/>
                  </a:cubicBezTo>
                  <a:cubicBezTo>
                    <a:pt x="200" y="138"/>
                    <a:pt x="198" y="139"/>
                    <a:pt x="197" y="140"/>
                  </a:cubicBezTo>
                  <a:cubicBezTo>
                    <a:pt x="196" y="142"/>
                    <a:pt x="195" y="143"/>
                    <a:pt x="194" y="145"/>
                  </a:cubicBezTo>
                  <a:cubicBezTo>
                    <a:pt x="190" y="151"/>
                    <a:pt x="182" y="161"/>
                    <a:pt x="185" y="169"/>
                  </a:cubicBezTo>
                  <a:cubicBezTo>
                    <a:pt x="185" y="171"/>
                    <a:pt x="187" y="172"/>
                    <a:pt x="188" y="174"/>
                  </a:cubicBezTo>
                  <a:cubicBezTo>
                    <a:pt x="189" y="176"/>
                    <a:pt x="189" y="178"/>
                    <a:pt x="190" y="180"/>
                  </a:cubicBezTo>
                  <a:cubicBezTo>
                    <a:pt x="191" y="184"/>
                    <a:pt x="193" y="186"/>
                    <a:pt x="194" y="190"/>
                  </a:cubicBezTo>
                  <a:cubicBezTo>
                    <a:pt x="194" y="194"/>
                    <a:pt x="196" y="197"/>
                    <a:pt x="198" y="200"/>
                  </a:cubicBezTo>
                  <a:cubicBezTo>
                    <a:pt x="201" y="204"/>
                    <a:pt x="200" y="207"/>
                    <a:pt x="202" y="210"/>
                  </a:cubicBezTo>
                  <a:cubicBezTo>
                    <a:pt x="203" y="215"/>
                    <a:pt x="204" y="218"/>
                    <a:pt x="205" y="223"/>
                  </a:cubicBezTo>
                  <a:cubicBezTo>
                    <a:pt x="205" y="224"/>
                    <a:pt x="206" y="225"/>
                    <a:pt x="205" y="226"/>
                  </a:cubicBezTo>
                  <a:cubicBezTo>
                    <a:pt x="204" y="227"/>
                    <a:pt x="202" y="225"/>
                    <a:pt x="200" y="225"/>
                  </a:cubicBezTo>
                  <a:cubicBezTo>
                    <a:pt x="199" y="225"/>
                    <a:pt x="197" y="226"/>
                    <a:pt x="197" y="228"/>
                  </a:cubicBezTo>
                  <a:cubicBezTo>
                    <a:pt x="198" y="230"/>
                    <a:pt x="200" y="229"/>
                    <a:pt x="198" y="232"/>
                  </a:cubicBezTo>
                  <a:cubicBezTo>
                    <a:pt x="198" y="233"/>
                    <a:pt x="197" y="234"/>
                    <a:pt x="197" y="237"/>
                  </a:cubicBezTo>
                  <a:cubicBezTo>
                    <a:pt x="197" y="239"/>
                    <a:pt x="197" y="241"/>
                    <a:pt x="196" y="243"/>
                  </a:cubicBezTo>
                  <a:cubicBezTo>
                    <a:pt x="196" y="244"/>
                    <a:pt x="194" y="245"/>
                    <a:pt x="195" y="246"/>
                  </a:cubicBezTo>
                  <a:cubicBezTo>
                    <a:pt x="195" y="247"/>
                    <a:pt x="197" y="247"/>
                    <a:pt x="198" y="247"/>
                  </a:cubicBezTo>
                  <a:cubicBezTo>
                    <a:pt x="199" y="247"/>
                    <a:pt x="199" y="247"/>
                    <a:pt x="199" y="249"/>
                  </a:cubicBezTo>
                  <a:cubicBezTo>
                    <a:pt x="199" y="249"/>
                    <a:pt x="199" y="251"/>
                    <a:pt x="199" y="252"/>
                  </a:cubicBezTo>
                  <a:cubicBezTo>
                    <a:pt x="198" y="254"/>
                    <a:pt x="195" y="253"/>
                    <a:pt x="195" y="255"/>
                  </a:cubicBezTo>
                  <a:cubicBezTo>
                    <a:pt x="194" y="258"/>
                    <a:pt x="195" y="260"/>
                    <a:pt x="196" y="263"/>
                  </a:cubicBezTo>
                  <a:cubicBezTo>
                    <a:pt x="197" y="265"/>
                    <a:pt x="198" y="266"/>
                    <a:pt x="201" y="266"/>
                  </a:cubicBezTo>
                  <a:cubicBezTo>
                    <a:pt x="202" y="267"/>
                    <a:pt x="204" y="266"/>
                    <a:pt x="204" y="267"/>
                  </a:cubicBezTo>
                  <a:cubicBezTo>
                    <a:pt x="205" y="268"/>
                    <a:pt x="204" y="269"/>
                    <a:pt x="205" y="270"/>
                  </a:cubicBezTo>
                  <a:cubicBezTo>
                    <a:pt x="205" y="271"/>
                    <a:pt x="206" y="271"/>
                    <a:pt x="206" y="272"/>
                  </a:cubicBezTo>
                  <a:cubicBezTo>
                    <a:pt x="206" y="273"/>
                    <a:pt x="205" y="274"/>
                    <a:pt x="204" y="275"/>
                  </a:cubicBezTo>
                  <a:cubicBezTo>
                    <a:pt x="202" y="277"/>
                    <a:pt x="201" y="277"/>
                    <a:pt x="203" y="280"/>
                  </a:cubicBezTo>
                  <a:cubicBezTo>
                    <a:pt x="203" y="281"/>
                    <a:pt x="204" y="281"/>
                    <a:pt x="203" y="283"/>
                  </a:cubicBezTo>
                  <a:cubicBezTo>
                    <a:pt x="203" y="284"/>
                    <a:pt x="203" y="285"/>
                    <a:pt x="204" y="286"/>
                  </a:cubicBezTo>
                  <a:cubicBezTo>
                    <a:pt x="205" y="287"/>
                    <a:pt x="207" y="287"/>
                    <a:pt x="209" y="288"/>
                  </a:cubicBezTo>
                  <a:cubicBezTo>
                    <a:pt x="210" y="289"/>
                    <a:pt x="210" y="290"/>
                    <a:pt x="210" y="291"/>
                  </a:cubicBezTo>
                  <a:cubicBezTo>
                    <a:pt x="211" y="292"/>
                    <a:pt x="212" y="292"/>
                    <a:pt x="213" y="292"/>
                  </a:cubicBezTo>
                  <a:cubicBezTo>
                    <a:pt x="213" y="293"/>
                    <a:pt x="213" y="293"/>
                    <a:pt x="213" y="294"/>
                  </a:cubicBezTo>
                  <a:cubicBezTo>
                    <a:pt x="213" y="295"/>
                    <a:pt x="213" y="296"/>
                    <a:pt x="213" y="297"/>
                  </a:cubicBezTo>
                  <a:cubicBezTo>
                    <a:pt x="215" y="302"/>
                    <a:pt x="210" y="305"/>
                    <a:pt x="208" y="309"/>
                  </a:cubicBezTo>
                  <a:cubicBezTo>
                    <a:pt x="207" y="311"/>
                    <a:pt x="206" y="311"/>
                    <a:pt x="204" y="312"/>
                  </a:cubicBezTo>
                  <a:cubicBezTo>
                    <a:pt x="202" y="314"/>
                    <a:pt x="203" y="315"/>
                    <a:pt x="204" y="317"/>
                  </a:cubicBezTo>
                  <a:cubicBezTo>
                    <a:pt x="205" y="319"/>
                    <a:pt x="207" y="320"/>
                    <a:pt x="209" y="322"/>
                  </a:cubicBezTo>
                  <a:cubicBezTo>
                    <a:pt x="210" y="323"/>
                    <a:pt x="211" y="325"/>
                    <a:pt x="213" y="327"/>
                  </a:cubicBezTo>
                  <a:cubicBezTo>
                    <a:pt x="215" y="328"/>
                    <a:pt x="218" y="328"/>
                    <a:pt x="219" y="330"/>
                  </a:cubicBezTo>
                  <a:cubicBezTo>
                    <a:pt x="220" y="332"/>
                    <a:pt x="220" y="333"/>
                    <a:pt x="222" y="334"/>
                  </a:cubicBezTo>
                  <a:cubicBezTo>
                    <a:pt x="224" y="336"/>
                    <a:pt x="226" y="336"/>
                    <a:pt x="227" y="339"/>
                  </a:cubicBezTo>
                  <a:cubicBezTo>
                    <a:pt x="227" y="342"/>
                    <a:pt x="228" y="343"/>
                    <a:pt x="230" y="345"/>
                  </a:cubicBezTo>
                  <a:cubicBezTo>
                    <a:pt x="231" y="347"/>
                    <a:pt x="233" y="349"/>
                    <a:pt x="233" y="352"/>
                  </a:cubicBezTo>
                  <a:cubicBezTo>
                    <a:pt x="232" y="353"/>
                    <a:pt x="231" y="354"/>
                    <a:pt x="231" y="355"/>
                  </a:cubicBezTo>
                  <a:cubicBezTo>
                    <a:pt x="230" y="356"/>
                    <a:pt x="230" y="357"/>
                    <a:pt x="230" y="359"/>
                  </a:cubicBezTo>
                  <a:cubicBezTo>
                    <a:pt x="229" y="361"/>
                    <a:pt x="228" y="364"/>
                    <a:pt x="227" y="366"/>
                  </a:cubicBezTo>
                  <a:cubicBezTo>
                    <a:pt x="226" y="368"/>
                    <a:pt x="224" y="370"/>
                    <a:pt x="223" y="372"/>
                  </a:cubicBezTo>
                  <a:cubicBezTo>
                    <a:pt x="221" y="373"/>
                    <a:pt x="221" y="375"/>
                    <a:pt x="219" y="377"/>
                  </a:cubicBezTo>
                  <a:cubicBezTo>
                    <a:pt x="217" y="379"/>
                    <a:pt x="216" y="380"/>
                    <a:pt x="215" y="382"/>
                  </a:cubicBezTo>
                  <a:cubicBezTo>
                    <a:pt x="212" y="387"/>
                    <a:pt x="208" y="391"/>
                    <a:pt x="205" y="395"/>
                  </a:cubicBezTo>
                  <a:cubicBezTo>
                    <a:pt x="202" y="399"/>
                    <a:pt x="199" y="403"/>
                    <a:pt x="196" y="407"/>
                  </a:cubicBezTo>
                  <a:cubicBezTo>
                    <a:pt x="195" y="409"/>
                    <a:pt x="193" y="410"/>
                    <a:pt x="192" y="412"/>
                  </a:cubicBezTo>
                  <a:cubicBezTo>
                    <a:pt x="192" y="413"/>
                    <a:pt x="192" y="414"/>
                    <a:pt x="191" y="414"/>
                  </a:cubicBezTo>
                  <a:cubicBezTo>
                    <a:pt x="190" y="415"/>
                    <a:pt x="189" y="416"/>
                    <a:pt x="189" y="417"/>
                  </a:cubicBezTo>
                  <a:cubicBezTo>
                    <a:pt x="186" y="421"/>
                    <a:pt x="182" y="424"/>
                    <a:pt x="178" y="427"/>
                  </a:cubicBezTo>
                  <a:cubicBezTo>
                    <a:pt x="177" y="429"/>
                    <a:pt x="176" y="431"/>
                    <a:pt x="175" y="432"/>
                  </a:cubicBezTo>
                  <a:cubicBezTo>
                    <a:pt x="173" y="433"/>
                    <a:pt x="172" y="434"/>
                    <a:pt x="170" y="436"/>
                  </a:cubicBezTo>
                  <a:cubicBezTo>
                    <a:pt x="168" y="438"/>
                    <a:pt x="167" y="440"/>
                    <a:pt x="165" y="442"/>
                  </a:cubicBezTo>
                  <a:cubicBezTo>
                    <a:pt x="163" y="444"/>
                    <a:pt x="161" y="446"/>
                    <a:pt x="160" y="448"/>
                  </a:cubicBezTo>
                  <a:cubicBezTo>
                    <a:pt x="163" y="450"/>
                    <a:pt x="168" y="447"/>
                    <a:pt x="169" y="445"/>
                  </a:cubicBezTo>
                  <a:cubicBezTo>
                    <a:pt x="171" y="444"/>
                    <a:pt x="171" y="443"/>
                    <a:pt x="173" y="442"/>
                  </a:cubicBezTo>
                  <a:cubicBezTo>
                    <a:pt x="174" y="442"/>
                    <a:pt x="176" y="440"/>
                    <a:pt x="177" y="440"/>
                  </a:cubicBezTo>
                  <a:cubicBezTo>
                    <a:pt x="178" y="442"/>
                    <a:pt x="177" y="443"/>
                    <a:pt x="176" y="445"/>
                  </a:cubicBezTo>
                  <a:cubicBezTo>
                    <a:pt x="176" y="446"/>
                    <a:pt x="177" y="449"/>
                    <a:pt x="177" y="450"/>
                  </a:cubicBezTo>
                  <a:cubicBezTo>
                    <a:pt x="176" y="452"/>
                    <a:pt x="174" y="447"/>
                    <a:pt x="173" y="447"/>
                  </a:cubicBezTo>
                  <a:cubicBezTo>
                    <a:pt x="170" y="447"/>
                    <a:pt x="177" y="458"/>
                    <a:pt x="179" y="455"/>
                  </a:cubicBezTo>
                  <a:cubicBezTo>
                    <a:pt x="180" y="455"/>
                    <a:pt x="182" y="461"/>
                    <a:pt x="183" y="462"/>
                  </a:cubicBezTo>
                  <a:cubicBezTo>
                    <a:pt x="185" y="463"/>
                    <a:pt x="188" y="463"/>
                    <a:pt x="190" y="463"/>
                  </a:cubicBezTo>
                  <a:cubicBezTo>
                    <a:pt x="192" y="462"/>
                    <a:pt x="194" y="461"/>
                    <a:pt x="197" y="462"/>
                  </a:cubicBezTo>
                  <a:cubicBezTo>
                    <a:pt x="200" y="463"/>
                    <a:pt x="200" y="464"/>
                    <a:pt x="201" y="467"/>
                  </a:cubicBezTo>
                  <a:cubicBezTo>
                    <a:pt x="202" y="470"/>
                    <a:pt x="205" y="467"/>
                    <a:pt x="207" y="469"/>
                  </a:cubicBezTo>
                  <a:cubicBezTo>
                    <a:pt x="208" y="470"/>
                    <a:pt x="207" y="474"/>
                    <a:pt x="205" y="475"/>
                  </a:cubicBezTo>
                  <a:cubicBezTo>
                    <a:pt x="203" y="475"/>
                    <a:pt x="201" y="473"/>
                    <a:pt x="199" y="472"/>
                  </a:cubicBezTo>
                  <a:cubicBezTo>
                    <a:pt x="196" y="471"/>
                    <a:pt x="192" y="470"/>
                    <a:pt x="189" y="469"/>
                  </a:cubicBezTo>
                  <a:cubicBezTo>
                    <a:pt x="188" y="469"/>
                    <a:pt x="187" y="469"/>
                    <a:pt x="185" y="470"/>
                  </a:cubicBezTo>
                  <a:cubicBezTo>
                    <a:pt x="184" y="470"/>
                    <a:pt x="183" y="471"/>
                    <a:pt x="182" y="472"/>
                  </a:cubicBezTo>
                  <a:cubicBezTo>
                    <a:pt x="183" y="473"/>
                    <a:pt x="184" y="473"/>
                    <a:pt x="183" y="475"/>
                  </a:cubicBezTo>
                  <a:cubicBezTo>
                    <a:pt x="183" y="476"/>
                    <a:pt x="182" y="476"/>
                    <a:pt x="182" y="477"/>
                  </a:cubicBezTo>
                  <a:cubicBezTo>
                    <a:pt x="180" y="478"/>
                    <a:pt x="178" y="478"/>
                    <a:pt x="176" y="477"/>
                  </a:cubicBezTo>
                  <a:cubicBezTo>
                    <a:pt x="175" y="476"/>
                    <a:pt x="174" y="474"/>
                    <a:pt x="172" y="476"/>
                  </a:cubicBezTo>
                  <a:cubicBezTo>
                    <a:pt x="171" y="478"/>
                    <a:pt x="172" y="480"/>
                    <a:pt x="171" y="482"/>
                  </a:cubicBezTo>
                  <a:cubicBezTo>
                    <a:pt x="170" y="484"/>
                    <a:pt x="168" y="481"/>
                    <a:pt x="167" y="480"/>
                  </a:cubicBezTo>
                  <a:cubicBezTo>
                    <a:pt x="167" y="478"/>
                    <a:pt x="166" y="476"/>
                    <a:pt x="164" y="478"/>
                  </a:cubicBezTo>
                  <a:cubicBezTo>
                    <a:pt x="162" y="479"/>
                    <a:pt x="163" y="482"/>
                    <a:pt x="164" y="483"/>
                  </a:cubicBezTo>
                  <a:cubicBezTo>
                    <a:pt x="165" y="486"/>
                    <a:pt x="165" y="488"/>
                    <a:pt x="164" y="490"/>
                  </a:cubicBezTo>
                  <a:cubicBezTo>
                    <a:pt x="165" y="491"/>
                    <a:pt x="167" y="493"/>
                    <a:pt x="166" y="495"/>
                  </a:cubicBezTo>
                  <a:cubicBezTo>
                    <a:pt x="166" y="495"/>
                    <a:pt x="165" y="496"/>
                    <a:pt x="165" y="496"/>
                  </a:cubicBezTo>
                  <a:cubicBezTo>
                    <a:pt x="164" y="496"/>
                    <a:pt x="164" y="496"/>
                    <a:pt x="163" y="497"/>
                  </a:cubicBezTo>
                  <a:cubicBezTo>
                    <a:pt x="160" y="498"/>
                    <a:pt x="160" y="500"/>
                    <a:pt x="159" y="503"/>
                  </a:cubicBezTo>
                  <a:cubicBezTo>
                    <a:pt x="159" y="506"/>
                    <a:pt x="158" y="508"/>
                    <a:pt x="156" y="510"/>
                  </a:cubicBezTo>
                  <a:cubicBezTo>
                    <a:pt x="155" y="512"/>
                    <a:pt x="153" y="513"/>
                    <a:pt x="152" y="514"/>
                  </a:cubicBezTo>
                  <a:cubicBezTo>
                    <a:pt x="151" y="516"/>
                    <a:pt x="152" y="518"/>
                    <a:pt x="152" y="520"/>
                  </a:cubicBezTo>
                  <a:cubicBezTo>
                    <a:pt x="153" y="522"/>
                    <a:pt x="153" y="525"/>
                    <a:pt x="154" y="527"/>
                  </a:cubicBezTo>
                  <a:cubicBezTo>
                    <a:pt x="154" y="530"/>
                    <a:pt x="154" y="531"/>
                    <a:pt x="154" y="534"/>
                  </a:cubicBezTo>
                  <a:cubicBezTo>
                    <a:pt x="153" y="536"/>
                    <a:pt x="155" y="538"/>
                    <a:pt x="155" y="541"/>
                  </a:cubicBezTo>
                  <a:cubicBezTo>
                    <a:pt x="156" y="542"/>
                    <a:pt x="156" y="543"/>
                    <a:pt x="157" y="545"/>
                  </a:cubicBezTo>
                  <a:cubicBezTo>
                    <a:pt x="157" y="545"/>
                    <a:pt x="157" y="547"/>
                    <a:pt x="157" y="547"/>
                  </a:cubicBezTo>
                  <a:cubicBezTo>
                    <a:pt x="157" y="548"/>
                    <a:pt x="159" y="549"/>
                    <a:pt x="159" y="550"/>
                  </a:cubicBezTo>
                  <a:cubicBezTo>
                    <a:pt x="159" y="551"/>
                    <a:pt x="157" y="552"/>
                    <a:pt x="156" y="552"/>
                  </a:cubicBezTo>
                  <a:cubicBezTo>
                    <a:pt x="155" y="553"/>
                    <a:pt x="155" y="553"/>
                    <a:pt x="154" y="555"/>
                  </a:cubicBezTo>
                  <a:cubicBezTo>
                    <a:pt x="153" y="556"/>
                    <a:pt x="152" y="557"/>
                    <a:pt x="151" y="558"/>
                  </a:cubicBezTo>
                  <a:cubicBezTo>
                    <a:pt x="150" y="560"/>
                    <a:pt x="149" y="561"/>
                    <a:pt x="149" y="563"/>
                  </a:cubicBezTo>
                  <a:cubicBezTo>
                    <a:pt x="150" y="563"/>
                    <a:pt x="153" y="562"/>
                    <a:pt x="154" y="563"/>
                  </a:cubicBezTo>
                  <a:cubicBezTo>
                    <a:pt x="155" y="564"/>
                    <a:pt x="154" y="565"/>
                    <a:pt x="155" y="567"/>
                  </a:cubicBezTo>
                  <a:cubicBezTo>
                    <a:pt x="156" y="569"/>
                    <a:pt x="160" y="569"/>
                    <a:pt x="161" y="572"/>
                  </a:cubicBezTo>
                  <a:cubicBezTo>
                    <a:pt x="161" y="574"/>
                    <a:pt x="161" y="575"/>
                    <a:pt x="160" y="576"/>
                  </a:cubicBezTo>
                  <a:cubicBezTo>
                    <a:pt x="159" y="577"/>
                    <a:pt x="158" y="577"/>
                    <a:pt x="158" y="579"/>
                  </a:cubicBezTo>
                  <a:cubicBezTo>
                    <a:pt x="158" y="580"/>
                    <a:pt x="159" y="581"/>
                    <a:pt x="158" y="583"/>
                  </a:cubicBezTo>
                  <a:cubicBezTo>
                    <a:pt x="158" y="584"/>
                    <a:pt x="157" y="586"/>
                    <a:pt x="156" y="587"/>
                  </a:cubicBezTo>
                  <a:cubicBezTo>
                    <a:pt x="157" y="588"/>
                    <a:pt x="159" y="586"/>
                    <a:pt x="160" y="587"/>
                  </a:cubicBezTo>
                  <a:cubicBezTo>
                    <a:pt x="161" y="587"/>
                    <a:pt x="161" y="589"/>
                    <a:pt x="162" y="590"/>
                  </a:cubicBezTo>
                  <a:cubicBezTo>
                    <a:pt x="162" y="592"/>
                    <a:pt x="161" y="591"/>
                    <a:pt x="163" y="592"/>
                  </a:cubicBezTo>
                  <a:cubicBezTo>
                    <a:pt x="164" y="594"/>
                    <a:pt x="163" y="595"/>
                    <a:pt x="164" y="596"/>
                  </a:cubicBezTo>
                  <a:cubicBezTo>
                    <a:pt x="164" y="597"/>
                    <a:pt x="164" y="597"/>
                    <a:pt x="165" y="597"/>
                  </a:cubicBezTo>
                  <a:cubicBezTo>
                    <a:pt x="166" y="600"/>
                    <a:pt x="166" y="603"/>
                    <a:pt x="167" y="606"/>
                  </a:cubicBezTo>
                  <a:cubicBezTo>
                    <a:pt x="167" y="608"/>
                    <a:pt x="168" y="612"/>
                    <a:pt x="165" y="613"/>
                  </a:cubicBezTo>
                  <a:cubicBezTo>
                    <a:pt x="167" y="615"/>
                    <a:pt x="168" y="617"/>
                    <a:pt x="171" y="615"/>
                  </a:cubicBezTo>
                  <a:cubicBezTo>
                    <a:pt x="172" y="614"/>
                    <a:pt x="174" y="613"/>
                    <a:pt x="175" y="615"/>
                  </a:cubicBezTo>
                  <a:cubicBezTo>
                    <a:pt x="176" y="616"/>
                    <a:pt x="176" y="619"/>
                    <a:pt x="178" y="619"/>
                  </a:cubicBezTo>
                  <a:cubicBezTo>
                    <a:pt x="181" y="619"/>
                    <a:pt x="182" y="615"/>
                    <a:pt x="186" y="617"/>
                  </a:cubicBezTo>
                  <a:cubicBezTo>
                    <a:pt x="187" y="618"/>
                    <a:pt x="190" y="617"/>
                    <a:pt x="191" y="619"/>
                  </a:cubicBezTo>
                  <a:cubicBezTo>
                    <a:pt x="192" y="620"/>
                    <a:pt x="191" y="622"/>
                    <a:pt x="190" y="623"/>
                  </a:cubicBezTo>
                  <a:cubicBezTo>
                    <a:pt x="190" y="625"/>
                    <a:pt x="190" y="626"/>
                    <a:pt x="191" y="628"/>
                  </a:cubicBezTo>
                  <a:cubicBezTo>
                    <a:pt x="194" y="627"/>
                    <a:pt x="194" y="625"/>
                    <a:pt x="197" y="625"/>
                  </a:cubicBezTo>
                  <a:cubicBezTo>
                    <a:pt x="200" y="621"/>
                    <a:pt x="207" y="623"/>
                    <a:pt x="210" y="624"/>
                  </a:cubicBezTo>
                  <a:cubicBezTo>
                    <a:pt x="212" y="625"/>
                    <a:pt x="213" y="627"/>
                    <a:pt x="214" y="628"/>
                  </a:cubicBezTo>
                  <a:cubicBezTo>
                    <a:pt x="214" y="628"/>
                    <a:pt x="214" y="629"/>
                    <a:pt x="214" y="629"/>
                  </a:cubicBezTo>
                  <a:cubicBezTo>
                    <a:pt x="215" y="630"/>
                    <a:pt x="215" y="629"/>
                    <a:pt x="216" y="630"/>
                  </a:cubicBezTo>
                  <a:cubicBezTo>
                    <a:pt x="216" y="630"/>
                    <a:pt x="217" y="631"/>
                    <a:pt x="218" y="631"/>
                  </a:cubicBezTo>
                  <a:cubicBezTo>
                    <a:pt x="220" y="632"/>
                    <a:pt x="221" y="631"/>
                    <a:pt x="220" y="634"/>
                  </a:cubicBezTo>
                  <a:cubicBezTo>
                    <a:pt x="220" y="635"/>
                    <a:pt x="220" y="635"/>
                    <a:pt x="220" y="636"/>
                  </a:cubicBezTo>
                  <a:cubicBezTo>
                    <a:pt x="220" y="637"/>
                    <a:pt x="221" y="638"/>
                    <a:pt x="221" y="639"/>
                  </a:cubicBezTo>
                  <a:cubicBezTo>
                    <a:pt x="220" y="640"/>
                    <a:pt x="218" y="641"/>
                    <a:pt x="218" y="642"/>
                  </a:cubicBezTo>
                  <a:cubicBezTo>
                    <a:pt x="218" y="643"/>
                    <a:pt x="220" y="643"/>
                    <a:pt x="220" y="644"/>
                  </a:cubicBezTo>
                  <a:cubicBezTo>
                    <a:pt x="221" y="645"/>
                    <a:pt x="221" y="647"/>
                    <a:pt x="222" y="647"/>
                  </a:cubicBezTo>
                  <a:cubicBezTo>
                    <a:pt x="221" y="648"/>
                    <a:pt x="222" y="649"/>
                    <a:pt x="222" y="650"/>
                  </a:cubicBezTo>
                  <a:cubicBezTo>
                    <a:pt x="222" y="651"/>
                    <a:pt x="221" y="651"/>
                    <a:pt x="220" y="652"/>
                  </a:cubicBezTo>
                  <a:cubicBezTo>
                    <a:pt x="220" y="652"/>
                    <a:pt x="220" y="653"/>
                    <a:pt x="220" y="654"/>
                  </a:cubicBezTo>
                  <a:cubicBezTo>
                    <a:pt x="218" y="654"/>
                    <a:pt x="217" y="658"/>
                    <a:pt x="218" y="659"/>
                  </a:cubicBezTo>
                  <a:cubicBezTo>
                    <a:pt x="219" y="660"/>
                    <a:pt x="220" y="660"/>
                    <a:pt x="221" y="661"/>
                  </a:cubicBezTo>
                  <a:cubicBezTo>
                    <a:pt x="222" y="661"/>
                    <a:pt x="222" y="663"/>
                    <a:pt x="223" y="663"/>
                  </a:cubicBezTo>
                  <a:cubicBezTo>
                    <a:pt x="224" y="664"/>
                    <a:pt x="225" y="664"/>
                    <a:pt x="225" y="666"/>
                  </a:cubicBezTo>
                  <a:cubicBezTo>
                    <a:pt x="224" y="668"/>
                    <a:pt x="224" y="668"/>
                    <a:pt x="225" y="670"/>
                  </a:cubicBezTo>
                  <a:cubicBezTo>
                    <a:pt x="225" y="670"/>
                    <a:pt x="226" y="670"/>
                    <a:pt x="227" y="671"/>
                  </a:cubicBezTo>
                  <a:cubicBezTo>
                    <a:pt x="227" y="671"/>
                    <a:pt x="227" y="672"/>
                    <a:pt x="227" y="672"/>
                  </a:cubicBezTo>
                  <a:cubicBezTo>
                    <a:pt x="227" y="674"/>
                    <a:pt x="228" y="676"/>
                    <a:pt x="229" y="677"/>
                  </a:cubicBezTo>
                  <a:cubicBezTo>
                    <a:pt x="230" y="680"/>
                    <a:pt x="233" y="681"/>
                    <a:pt x="235" y="682"/>
                  </a:cubicBezTo>
                  <a:cubicBezTo>
                    <a:pt x="238" y="683"/>
                    <a:pt x="238" y="685"/>
                    <a:pt x="238" y="688"/>
                  </a:cubicBezTo>
                  <a:cubicBezTo>
                    <a:pt x="238" y="691"/>
                    <a:pt x="238" y="693"/>
                    <a:pt x="242" y="692"/>
                  </a:cubicBezTo>
                  <a:cubicBezTo>
                    <a:pt x="245" y="692"/>
                    <a:pt x="245" y="692"/>
                    <a:pt x="247" y="694"/>
                  </a:cubicBezTo>
                  <a:cubicBezTo>
                    <a:pt x="249" y="695"/>
                    <a:pt x="251" y="695"/>
                    <a:pt x="250" y="697"/>
                  </a:cubicBezTo>
                  <a:cubicBezTo>
                    <a:pt x="250" y="698"/>
                    <a:pt x="249" y="697"/>
                    <a:pt x="249" y="699"/>
                  </a:cubicBezTo>
                  <a:cubicBezTo>
                    <a:pt x="249" y="699"/>
                    <a:pt x="250" y="700"/>
                    <a:pt x="250" y="700"/>
                  </a:cubicBezTo>
                  <a:cubicBezTo>
                    <a:pt x="251" y="701"/>
                    <a:pt x="252" y="702"/>
                    <a:pt x="253" y="703"/>
                  </a:cubicBezTo>
                  <a:cubicBezTo>
                    <a:pt x="254" y="704"/>
                    <a:pt x="256" y="705"/>
                    <a:pt x="255" y="706"/>
                  </a:cubicBezTo>
                  <a:cubicBezTo>
                    <a:pt x="255" y="708"/>
                    <a:pt x="254" y="707"/>
                    <a:pt x="253" y="708"/>
                  </a:cubicBezTo>
                  <a:cubicBezTo>
                    <a:pt x="252" y="709"/>
                    <a:pt x="252" y="709"/>
                    <a:pt x="251" y="710"/>
                  </a:cubicBezTo>
                  <a:cubicBezTo>
                    <a:pt x="250" y="712"/>
                    <a:pt x="250" y="712"/>
                    <a:pt x="248" y="713"/>
                  </a:cubicBezTo>
                  <a:cubicBezTo>
                    <a:pt x="247" y="714"/>
                    <a:pt x="246" y="715"/>
                    <a:pt x="245" y="716"/>
                  </a:cubicBezTo>
                  <a:cubicBezTo>
                    <a:pt x="244" y="716"/>
                    <a:pt x="241" y="716"/>
                    <a:pt x="240" y="715"/>
                  </a:cubicBezTo>
                  <a:cubicBezTo>
                    <a:pt x="238" y="715"/>
                    <a:pt x="238" y="712"/>
                    <a:pt x="235" y="712"/>
                  </a:cubicBezTo>
                  <a:cubicBezTo>
                    <a:pt x="233" y="711"/>
                    <a:pt x="230" y="711"/>
                    <a:pt x="229" y="713"/>
                  </a:cubicBezTo>
                  <a:cubicBezTo>
                    <a:pt x="228" y="716"/>
                    <a:pt x="226" y="717"/>
                    <a:pt x="228" y="720"/>
                  </a:cubicBezTo>
                  <a:cubicBezTo>
                    <a:pt x="229" y="721"/>
                    <a:pt x="229" y="722"/>
                    <a:pt x="231" y="723"/>
                  </a:cubicBezTo>
                  <a:cubicBezTo>
                    <a:pt x="232" y="724"/>
                    <a:pt x="233" y="724"/>
                    <a:pt x="233" y="726"/>
                  </a:cubicBezTo>
                  <a:cubicBezTo>
                    <a:pt x="233" y="727"/>
                    <a:pt x="232" y="728"/>
                    <a:pt x="232" y="729"/>
                  </a:cubicBezTo>
                  <a:cubicBezTo>
                    <a:pt x="231" y="730"/>
                    <a:pt x="233" y="731"/>
                    <a:pt x="233" y="732"/>
                  </a:cubicBezTo>
                  <a:cubicBezTo>
                    <a:pt x="234" y="734"/>
                    <a:pt x="233" y="738"/>
                    <a:pt x="234" y="740"/>
                  </a:cubicBezTo>
                  <a:cubicBezTo>
                    <a:pt x="234" y="742"/>
                    <a:pt x="236" y="744"/>
                    <a:pt x="236" y="747"/>
                  </a:cubicBezTo>
                  <a:cubicBezTo>
                    <a:pt x="237" y="747"/>
                    <a:pt x="237" y="747"/>
                    <a:pt x="237" y="747"/>
                  </a:cubicBezTo>
                  <a:cubicBezTo>
                    <a:pt x="237" y="747"/>
                    <a:pt x="237" y="747"/>
                    <a:pt x="237" y="747"/>
                  </a:cubicBezTo>
                  <a:cubicBezTo>
                    <a:pt x="239" y="748"/>
                    <a:pt x="240" y="749"/>
                    <a:pt x="242" y="749"/>
                  </a:cubicBezTo>
                  <a:cubicBezTo>
                    <a:pt x="244" y="749"/>
                    <a:pt x="247" y="748"/>
                    <a:pt x="247" y="746"/>
                  </a:cubicBezTo>
                  <a:cubicBezTo>
                    <a:pt x="249" y="743"/>
                    <a:pt x="247" y="738"/>
                    <a:pt x="252" y="740"/>
                  </a:cubicBezTo>
                  <a:cubicBezTo>
                    <a:pt x="254" y="741"/>
                    <a:pt x="255" y="742"/>
                    <a:pt x="257" y="743"/>
                  </a:cubicBezTo>
                  <a:cubicBezTo>
                    <a:pt x="259" y="743"/>
                    <a:pt x="261" y="741"/>
                    <a:pt x="263" y="740"/>
                  </a:cubicBezTo>
                  <a:cubicBezTo>
                    <a:pt x="265" y="739"/>
                    <a:pt x="271" y="737"/>
                    <a:pt x="271" y="741"/>
                  </a:cubicBezTo>
                  <a:cubicBezTo>
                    <a:pt x="273" y="741"/>
                    <a:pt x="273" y="738"/>
                    <a:pt x="275" y="738"/>
                  </a:cubicBezTo>
                  <a:cubicBezTo>
                    <a:pt x="277" y="738"/>
                    <a:pt x="279" y="741"/>
                    <a:pt x="280" y="743"/>
                  </a:cubicBezTo>
                  <a:cubicBezTo>
                    <a:pt x="281" y="745"/>
                    <a:pt x="281" y="747"/>
                    <a:pt x="282" y="750"/>
                  </a:cubicBezTo>
                  <a:cubicBezTo>
                    <a:pt x="283" y="751"/>
                    <a:pt x="283" y="752"/>
                    <a:pt x="284" y="753"/>
                  </a:cubicBezTo>
                  <a:cubicBezTo>
                    <a:pt x="285" y="754"/>
                    <a:pt x="286" y="754"/>
                    <a:pt x="287" y="755"/>
                  </a:cubicBezTo>
                  <a:cubicBezTo>
                    <a:pt x="288" y="755"/>
                    <a:pt x="289" y="757"/>
                    <a:pt x="288" y="758"/>
                  </a:cubicBezTo>
                  <a:cubicBezTo>
                    <a:pt x="288" y="759"/>
                    <a:pt x="287" y="759"/>
                    <a:pt x="286" y="760"/>
                  </a:cubicBezTo>
                  <a:cubicBezTo>
                    <a:pt x="284" y="760"/>
                    <a:pt x="281" y="760"/>
                    <a:pt x="283" y="763"/>
                  </a:cubicBezTo>
                  <a:cubicBezTo>
                    <a:pt x="284" y="764"/>
                    <a:pt x="285" y="764"/>
                    <a:pt x="285" y="765"/>
                  </a:cubicBezTo>
                  <a:cubicBezTo>
                    <a:pt x="285" y="767"/>
                    <a:pt x="284" y="768"/>
                    <a:pt x="284" y="769"/>
                  </a:cubicBezTo>
                  <a:cubicBezTo>
                    <a:pt x="285" y="770"/>
                    <a:pt x="286" y="770"/>
                    <a:pt x="286" y="771"/>
                  </a:cubicBezTo>
                  <a:cubicBezTo>
                    <a:pt x="286" y="772"/>
                    <a:pt x="285" y="773"/>
                    <a:pt x="284" y="774"/>
                  </a:cubicBezTo>
                  <a:cubicBezTo>
                    <a:pt x="287" y="774"/>
                    <a:pt x="290" y="773"/>
                    <a:pt x="292" y="775"/>
                  </a:cubicBezTo>
                  <a:cubicBezTo>
                    <a:pt x="293" y="775"/>
                    <a:pt x="293" y="776"/>
                    <a:pt x="294" y="776"/>
                  </a:cubicBezTo>
                  <a:cubicBezTo>
                    <a:pt x="296" y="777"/>
                    <a:pt x="297" y="776"/>
                    <a:pt x="298" y="775"/>
                  </a:cubicBezTo>
                  <a:cubicBezTo>
                    <a:pt x="300" y="774"/>
                    <a:pt x="301" y="775"/>
                    <a:pt x="302" y="777"/>
                  </a:cubicBezTo>
                  <a:cubicBezTo>
                    <a:pt x="304" y="779"/>
                    <a:pt x="305" y="780"/>
                    <a:pt x="307" y="781"/>
                  </a:cubicBezTo>
                  <a:cubicBezTo>
                    <a:pt x="307" y="781"/>
                    <a:pt x="306" y="782"/>
                    <a:pt x="306" y="783"/>
                  </a:cubicBezTo>
                  <a:cubicBezTo>
                    <a:pt x="306" y="784"/>
                    <a:pt x="307" y="784"/>
                    <a:pt x="307" y="785"/>
                  </a:cubicBezTo>
                  <a:cubicBezTo>
                    <a:pt x="308" y="786"/>
                    <a:pt x="307" y="787"/>
                    <a:pt x="307" y="788"/>
                  </a:cubicBezTo>
                  <a:cubicBezTo>
                    <a:pt x="308" y="789"/>
                    <a:pt x="309" y="789"/>
                    <a:pt x="309" y="790"/>
                  </a:cubicBezTo>
                  <a:cubicBezTo>
                    <a:pt x="309" y="793"/>
                    <a:pt x="306" y="794"/>
                    <a:pt x="308" y="797"/>
                  </a:cubicBezTo>
                  <a:cubicBezTo>
                    <a:pt x="309" y="798"/>
                    <a:pt x="310" y="798"/>
                    <a:pt x="311" y="799"/>
                  </a:cubicBezTo>
                  <a:cubicBezTo>
                    <a:pt x="311" y="799"/>
                    <a:pt x="311" y="800"/>
                    <a:pt x="312" y="801"/>
                  </a:cubicBezTo>
                  <a:cubicBezTo>
                    <a:pt x="312" y="801"/>
                    <a:pt x="313" y="801"/>
                    <a:pt x="313" y="802"/>
                  </a:cubicBezTo>
                  <a:cubicBezTo>
                    <a:pt x="314" y="801"/>
                    <a:pt x="316" y="800"/>
                    <a:pt x="319" y="800"/>
                  </a:cubicBezTo>
                  <a:cubicBezTo>
                    <a:pt x="321" y="800"/>
                    <a:pt x="322" y="802"/>
                    <a:pt x="324" y="803"/>
                  </a:cubicBezTo>
                  <a:cubicBezTo>
                    <a:pt x="326" y="804"/>
                    <a:pt x="331" y="803"/>
                    <a:pt x="332" y="806"/>
                  </a:cubicBezTo>
                  <a:cubicBezTo>
                    <a:pt x="333" y="805"/>
                    <a:pt x="334" y="803"/>
                    <a:pt x="335" y="802"/>
                  </a:cubicBezTo>
                  <a:cubicBezTo>
                    <a:pt x="337" y="801"/>
                    <a:pt x="339" y="802"/>
                    <a:pt x="341" y="802"/>
                  </a:cubicBezTo>
                  <a:cubicBezTo>
                    <a:pt x="344" y="802"/>
                    <a:pt x="346" y="798"/>
                    <a:pt x="349" y="802"/>
                  </a:cubicBezTo>
                  <a:cubicBezTo>
                    <a:pt x="352" y="804"/>
                    <a:pt x="352" y="808"/>
                    <a:pt x="354" y="811"/>
                  </a:cubicBezTo>
                  <a:cubicBezTo>
                    <a:pt x="356" y="812"/>
                    <a:pt x="357" y="813"/>
                    <a:pt x="359" y="814"/>
                  </a:cubicBezTo>
                  <a:cubicBezTo>
                    <a:pt x="360" y="815"/>
                    <a:pt x="360" y="816"/>
                    <a:pt x="361" y="814"/>
                  </a:cubicBezTo>
                  <a:cubicBezTo>
                    <a:pt x="362" y="813"/>
                    <a:pt x="361" y="810"/>
                    <a:pt x="363" y="810"/>
                  </a:cubicBezTo>
                  <a:cubicBezTo>
                    <a:pt x="364" y="810"/>
                    <a:pt x="365" y="811"/>
                    <a:pt x="366" y="812"/>
                  </a:cubicBezTo>
                  <a:cubicBezTo>
                    <a:pt x="367" y="813"/>
                    <a:pt x="368" y="814"/>
                    <a:pt x="370" y="814"/>
                  </a:cubicBezTo>
                  <a:cubicBezTo>
                    <a:pt x="372" y="814"/>
                    <a:pt x="372" y="815"/>
                    <a:pt x="374" y="816"/>
                  </a:cubicBezTo>
                  <a:cubicBezTo>
                    <a:pt x="374" y="816"/>
                    <a:pt x="377" y="818"/>
                    <a:pt x="378" y="818"/>
                  </a:cubicBezTo>
                  <a:cubicBezTo>
                    <a:pt x="379" y="818"/>
                    <a:pt x="380" y="816"/>
                    <a:pt x="381" y="817"/>
                  </a:cubicBezTo>
                  <a:cubicBezTo>
                    <a:pt x="383" y="817"/>
                    <a:pt x="383" y="819"/>
                    <a:pt x="384" y="820"/>
                  </a:cubicBezTo>
                  <a:cubicBezTo>
                    <a:pt x="385" y="821"/>
                    <a:pt x="387" y="820"/>
                    <a:pt x="389" y="820"/>
                  </a:cubicBezTo>
                  <a:cubicBezTo>
                    <a:pt x="390" y="822"/>
                    <a:pt x="390" y="823"/>
                    <a:pt x="391" y="825"/>
                  </a:cubicBezTo>
                  <a:cubicBezTo>
                    <a:pt x="392" y="825"/>
                    <a:pt x="393" y="825"/>
                    <a:pt x="394" y="826"/>
                  </a:cubicBezTo>
                  <a:cubicBezTo>
                    <a:pt x="395" y="826"/>
                    <a:pt x="395" y="825"/>
                    <a:pt x="397" y="824"/>
                  </a:cubicBezTo>
                  <a:cubicBezTo>
                    <a:pt x="398" y="824"/>
                    <a:pt x="399" y="825"/>
                    <a:pt x="400" y="825"/>
                  </a:cubicBezTo>
                  <a:cubicBezTo>
                    <a:pt x="400" y="827"/>
                    <a:pt x="399" y="828"/>
                    <a:pt x="400" y="830"/>
                  </a:cubicBezTo>
                  <a:cubicBezTo>
                    <a:pt x="400" y="831"/>
                    <a:pt x="401" y="833"/>
                    <a:pt x="400" y="834"/>
                  </a:cubicBezTo>
                  <a:cubicBezTo>
                    <a:pt x="400" y="836"/>
                    <a:pt x="397" y="839"/>
                    <a:pt x="396" y="841"/>
                  </a:cubicBezTo>
                  <a:cubicBezTo>
                    <a:pt x="394" y="842"/>
                    <a:pt x="391" y="841"/>
                    <a:pt x="392" y="844"/>
                  </a:cubicBezTo>
                  <a:cubicBezTo>
                    <a:pt x="393" y="846"/>
                    <a:pt x="394" y="846"/>
                    <a:pt x="396" y="846"/>
                  </a:cubicBezTo>
                  <a:cubicBezTo>
                    <a:pt x="397" y="846"/>
                    <a:pt x="400" y="846"/>
                    <a:pt x="399" y="848"/>
                  </a:cubicBezTo>
                  <a:cubicBezTo>
                    <a:pt x="399" y="849"/>
                    <a:pt x="394" y="849"/>
                    <a:pt x="393" y="850"/>
                  </a:cubicBezTo>
                  <a:cubicBezTo>
                    <a:pt x="390" y="852"/>
                    <a:pt x="393" y="854"/>
                    <a:pt x="395" y="856"/>
                  </a:cubicBezTo>
                  <a:cubicBezTo>
                    <a:pt x="395" y="857"/>
                    <a:pt x="396" y="859"/>
                    <a:pt x="396" y="860"/>
                  </a:cubicBezTo>
                  <a:cubicBezTo>
                    <a:pt x="396" y="861"/>
                    <a:pt x="395" y="862"/>
                    <a:pt x="395" y="864"/>
                  </a:cubicBezTo>
                  <a:cubicBezTo>
                    <a:pt x="396" y="864"/>
                    <a:pt x="398" y="864"/>
                    <a:pt x="398" y="865"/>
                  </a:cubicBezTo>
                  <a:cubicBezTo>
                    <a:pt x="398" y="866"/>
                    <a:pt x="396" y="866"/>
                    <a:pt x="396" y="867"/>
                  </a:cubicBezTo>
                  <a:cubicBezTo>
                    <a:pt x="395" y="868"/>
                    <a:pt x="396" y="869"/>
                    <a:pt x="395" y="870"/>
                  </a:cubicBezTo>
                  <a:cubicBezTo>
                    <a:pt x="395" y="871"/>
                    <a:pt x="394" y="871"/>
                    <a:pt x="393" y="873"/>
                  </a:cubicBezTo>
                  <a:cubicBezTo>
                    <a:pt x="393" y="873"/>
                    <a:pt x="393" y="873"/>
                    <a:pt x="394" y="873"/>
                  </a:cubicBezTo>
                  <a:cubicBezTo>
                    <a:pt x="394" y="875"/>
                    <a:pt x="394" y="876"/>
                    <a:pt x="392" y="877"/>
                  </a:cubicBezTo>
                  <a:cubicBezTo>
                    <a:pt x="390" y="878"/>
                    <a:pt x="388" y="877"/>
                    <a:pt x="386" y="877"/>
                  </a:cubicBezTo>
                  <a:cubicBezTo>
                    <a:pt x="383" y="877"/>
                    <a:pt x="381" y="876"/>
                    <a:pt x="379" y="876"/>
                  </a:cubicBezTo>
                  <a:cubicBezTo>
                    <a:pt x="377" y="876"/>
                    <a:pt x="375" y="877"/>
                    <a:pt x="374" y="878"/>
                  </a:cubicBezTo>
                  <a:cubicBezTo>
                    <a:pt x="373" y="880"/>
                    <a:pt x="374" y="882"/>
                    <a:pt x="372" y="883"/>
                  </a:cubicBezTo>
                  <a:cubicBezTo>
                    <a:pt x="370" y="883"/>
                    <a:pt x="369" y="883"/>
                    <a:pt x="367" y="883"/>
                  </a:cubicBezTo>
                  <a:cubicBezTo>
                    <a:pt x="365" y="884"/>
                    <a:pt x="365" y="885"/>
                    <a:pt x="364" y="887"/>
                  </a:cubicBezTo>
                  <a:cubicBezTo>
                    <a:pt x="364" y="889"/>
                    <a:pt x="363" y="891"/>
                    <a:pt x="363" y="892"/>
                  </a:cubicBezTo>
                  <a:cubicBezTo>
                    <a:pt x="363" y="892"/>
                    <a:pt x="364" y="893"/>
                    <a:pt x="364" y="893"/>
                  </a:cubicBezTo>
                  <a:cubicBezTo>
                    <a:pt x="365" y="895"/>
                    <a:pt x="361" y="897"/>
                    <a:pt x="363" y="899"/>
                  </a:cubicBezTo>
                  <a:cubicBezTo>
                    <a:pt x="365" y="897"/>
                    <a:pt x="368" y="897"/>
                    <a:pt x="371" y="897"/>
                  </a:cubicBezTo>
                  <a:cubicBezTo>
                    <a:pt x="372" y="896"/>
                    <a:pt x="374" y="896"/>
                    <a:pt x="375" y="896"/>
                  </a:cubicBezTo>
                  <a:cubicBezTo>
                    <a:pt x="376" y="896"/>
                    <a:pt x="376" y="895"/>
                    <a:pt x="377" y="894"/>
                  </a:cubicBezTo>
                  <a:cubicBezTo>
                    <a:pt x="381" y="892"/>
                    <a:pt x="386" y="895"/>
                    <a:pt x="384" y="899"/>
                  </a:cubicBezTo>
                  <a:cubicBezTo>
                    <a:pt x="384" y="901"/>
                    <a:pt x="382" y="901"/>
                    <a:pt x="380" y="901"/>
                  </a:cubicBezTo>
                  <a:cubicBezTo>
                    <a:pt x="378" y="902"/>
                    <a:pt x="376" y="903"/>
                    <a:pt x="374" y="904"/>
                  </a:cubicBezTo>
                  <a:cubicBezTo>
                    <a:pt x="372" y="905"/>
                    <a:pt x="366" y="905"/>
                    <a:pt x="366" y="908"/>
                  </a:cubicBezTo>
                  <a:cubicBezTo>
                    <a:pt x="367" y="908"/>
                    <a:pt x="367" y="908"/>
                    <a:pt x="367" y="908"/>
                  </a:cubicBezTo>
                  <a:cubicBezTo>
                    <a:pt x="367" y="908"/>
                    <a:pt x="368" y="908"/>
                    <a:pt x="369" y="908"/>
                  </a:cubicBezTo>
                  <a:cubicBezTo>
                    <a:pt x="369" y="909"/>
                    <a:pt x="370" y="911"/>
                    <a:pt x="369" y="912"/>
                  </a:cubicBezTo>
                  <a:cubicBezTo>
                    <a:pt x="367" y="912"/>
                    <a:pt x="365" y="909"/>
                    <a:pt x="362" y="909"/>
                  </a:cubicBezTo>
                  <a:cubicBezTo>
                    <a:pt x="360" y="909"/>
                    <a:pt x="359" y="911"/>
                    <a:pt x="356" y="911"/>
                  </a:cubicBezTo>
                  <a:cubicBezTo>
                    <a:pt x="355" y="911"/>
                    <a:pt x="355" y="911"/>
                    <a:pt x="354" y="912"/>
                  </a:cubicBezTo>
                  <a:cubicBezTo>
                    <a:pt x="354" y="913"/>
                    <a:pt x="355" y="914"/>
                    <a:pt x="355" y="915"/>
                  </a:cubicBezTo>
                  <a:cubicBezTo>
                    <a:pt x="356" y="916"/>
                    <a:pt x="357" y="919"/>
                    <a:pt x="358" y="919"/>
                  </a:cubicBezTo>
                  <a:cubicBezTo>
                    <a:pt x="360" y="920"/>
                    <a:pt x="361" y="920"/>
                    <a:pt x="362" y="920"/>
                  </a:cubicBezTo>
                  <a:cubicBezTo>
                    <a:pt x="363" y="921"/>
                    <a:pt x="363" y="922"/>
                    <a:pt x="364" y="923"/>
                  </a:cubicBezTo>
                  <a:cubicBezTo>
                    <a:pt x="366" y="924"/>
                    <a:pt x="368" y="924"/>
                    <a:pt x="369" y="926"/>
                  </a:cubicBezTo>
                  <a:cubicBezTo>
                    <a:pt x="371" y="929"/>
                    <a:pt x="364" y="927"/>
                    <a:pt x="363" y="926"/>
                  </a:cubicBezTo>
                  <a:cubicBezTo>
                    <a:pt x="362" y="926"/>
                    <a:pt x="362" y="928"/>
                    <a:pt x="362" y="929"/>
                  </a:cubicBezTo>
                  <a:cubicBezTo>
                    <a:pt x="362" y="930"/>
                    <a:pt x="362" y="932"/>
                    <a:pt x="361" y="933"/>
                  </a:cubicBezTo>
                  <a:cubicBezTo>
                    <a:pt x="359" y="932"/>
                    <a:pt x="359" y="930"/>
                    <a:pt x="359" y="928"/>
                  </a:cubicBezTo>
                  <a:cubicBezTo>
                    <a:pt x="356" y="930"/>
                    <a:pt x="357" y="934"/>
                    <a:pt x="355" y="937"/>
                  </a:cubicBezTo>
                  <a:cubicBezTo>
                    <a:pt x="354" y="938"/>
                    <a:pt x="353" y="939"/>
                    <a:pt x="352" y="940"/>
                  </a:cubicBezTo>
                  <a:cubicBezTo>
                    <a:pt x="351" y="942"/>
                    <a:pt x="352" y="943"/>
                    <a:pt x="353" y="944"/>
                  </a:cubicBezTo>
                  <a:cubicBezTo>
                    <a:pt x="355" y="948"/>
                    <a:pt x="353" y="948"/>
                    <a:pt x="350" y="948"/>
                  </a:cubicBezTo>
                  <a:cubicBezTo>
                    <a:pt x="349" y="948"/>
                    <a:pt x="344" y="948"/>
                    <a:pt x="345" y="950"/>
                  </a:cubicBezTo>
                  <a:cubicBezTo>
                    <a:pt x="344" y="951"/>
                    <a:pt x="342" y="950"/>
                    <a:pt x="341" y="949"/>
                  </a:cubicBezTo>
                  <a:cubicBezTo>
                    <a:pt x="341" y="949"/>
                    <a:pt x="341" y="948"/>
                    <a:pt x="340" y="947"/>
                  </a:cubicBezTo>
                  <a:cubicBezTo>
                    <a:pt x="338" y="944"/>
                    <a:pt x="334" y="945"/>
                    <a:pt x="336" y="949"/>
                  </a:cubicBezTo>
                  <a:cubicBezTo>
                    <a:pt x="336" y="949"/>
                    <a:pt x="337" y="949"/>
                    <a:pt x="338" y="949"/>
                  </a:cubicBezTo>
                  <a:cubicBezTo>
                    <a:pt x="337" y="951"/>
                    <a:pt x="331" y="951"/>
                    <a:pt x="331" y="952"/>
                  </a:cubicBezTo>
                  <a:cubicBezTo>
                    <a:pt x="331" y="954"/>
                    <a:pt x="336" y="955"/>
                    <a:pt x="337" y="955"/>
                  </a:cubicBezTo>
                  <a:cubicBezTo>
                    <a:pt x="341" y="956"/>
                    <a:pt x="343" y="960"/>
                    <a:pt x="345" y="963"/>
                  </a:cubicBezTo>
                  <a:cubicBezTo>
                    <a:pt x="346" y="964"/>
                    <a:pt x="347" y="965"/>
                    <a:pt x="349" y="966"/>
                  </a:cubicBezTo>
                  <a:cubicBezTo>
                    <a:pt x="351" y="966"/>
                    <a:pt x="353" y="966"/>
                    <a:pt x="354" y="967"/>
                  </a:cubicBezTo>
                  <a:cubicBezTo>
                    <a:pt x="356" y="965"/>
                    <a:pt x="356" y="966"/>
                    <a:pt x="357" y="968"/>
                  </a:cubicBezTo>
                  <a:cubicBezTo>
                    <a:pt x="359" y="970"/>
                    <a:pt x="361" y="971"/>
                    <a:pt x="362" y="972"/>
                  </a:cubicBezTo>
                  <a:cubicBezTo>
                    <a:pt x="366" y="976"/>
                    <a:pt x="371" y="976"/>
                    <a:pt x="374" y="979"/>
                  </a:cubicBezTo>
                  <a:cubicBezTo>
                    <a:pt x="378" y="982"/>
                    <a:pt x="382" y="984"/>
                    <a:pt x="384" y="988"/>
                  </a:cubicBezTo>
                  <a:cubicBezTo>
                    <a:pt x="385" y="990"/>
                    <a:pt x="386" y="991"/>
                    <a:pt x="388" y="992"/>
                  </a:cubicBezTo>
                  <a:cubicBezTo>
                    <a:pt x="390" y="993"/>
                    <a:pt x="391" y="994"/>
                    <a:pt x="392" y="996"/>
                  </a:cubicBezTo>
                  <a:cubicBezTo>
                    <a:pt x="393" y="996"/>
                    <a:pt x="393" y="997"/>
                    <a:pt x="394" y="998"/>
                  </a:cubicBezTo>
                  <a:cubicBezTo>
                    <a:pt x="395" y="999"/>
                    <a:pt x="396" y="1000"/>
                    <a:pt x="397" y="1001"/>
                  </a:cubicBezTo>
                  <a:cubicBezTo>
                    <a:pt x="399" y="998"/>
                    <a:pt x="400" y="996"/>
                    <a:pt x="404" y="997"/>
                  </a:cubicBezTo>
                  <a:cubicBezTo>
                    <a:pt x="405" y="997"/>
                    <a:pt x="406" y="998"/>
                    <a:pt x="408" y="998"/>
                  </a:cubicBezTo>
                  <a:cubicBezTo>
                    <a:pt x="409" y="998"/>
                    <a:pt x="410" y="997"/>
                    <a:pt x="411" y="998"/>
                  </a:cubicBezTo>
                  <a:cubicBezTo>
                    <a:pt x="412" y="998"/>
                    <a:pt x="414" y="999"/>
                    <a:pt x="415" y="1000"/>
                  </a:cubicBezTo>
                  <a:cubicBezTo>
                    <a:pt x="416" y="1001"/>
                    <a:pt x="417" y="1001"/>
                    <a:pt x="419" y="1001"/>
                  </a:cubicBezTo>
                  <a:cubicBezTo>
                    <a:pt x="421" y="1002"/>
                    <a:pt x="422" y="1002"/>
                    <a:pt x="423" y="1002"/>
                  </a:cubicBezTo>
                  <a:cubicBezTo>
                    <a:pt x="424" y="1003"/>
                    <a:pt x="425" y="1003"/>
                    <a:pt x="426" y="1004"/>
                  </a:cubicBezTo>
                  <a:cubicBezTo>
                    <a:pt x="428" y="1006"/>
                    <a:pt x="430" y="1006"/>
                    <a:pt x="433" y="1006"/>
                  </a:cubicBezTo>
                  <a:cubicBezTo>
                    <a:pt x="434" y="1007"/>
                    <a:pt x="437" y="1007"/>
                    <a:pt x="438" y="1007"/>
                  </a:cubicBezTo>
                  <a:cubicBezTo>
                    <a:pt x="439" y="1006"/>
                    <a:pt x="440" y="1006"/>
                    <a:pt x="442" y="1005"/>
                  </a:cubicBezTo>
                  <a:cubicBezTo>
                    <a:pt x="445" y="1005"/>
                    <a:pt x="447" y="1008"/>
                    <a:pt x="450" y="1008"/>
                  </a:cubicBezTo>
                  <a:cubicBezTo>
                    <a:pt x="451" y="1007"/>
                    <a:pt x="452" y="1007"/>
                    <a:pt x="453" y="1008"/>
                  </a:cubicBezTo>
                  <a:cubicBezTo>
                    <a:pt x="454" y="1008"/>
                    <a:pt x="456" y="1009"/>
                    <a:pt x="456" y="1009"/>
                  </a:cubicBezTo>
                  <a:cubicBezTo>
                    <a:pt x="457" y="1010"/>
                    <a:pt x="457" y="1012"/>
                    <a:pt x="458" y="1012"/>
                  </a:cubicBezTo>
                  <a:cubicBezTo>
                    <a:pt x="460" y="1013"/>
                    <a:pt x="462" y="1014"/>
                    <a:pt x="463" y="1015"/>
                  </a:cubicBezTo>
                  <a:cubicBezTo>
                    <a:pt x="465" y="1015"/>
                    <a:pt x="466" y="1015"/>
                    <a:pt x="468" y="1016"/>
                  </a:cubicBezTo>
                  <a:cubicBezTo>
                    <a:pt x="469" y="1017"/>
                    <a:pt x="469" y="1018"/>
                    <a:pt x="470" y="1018"/>
                  </a:cubicBezTo>
                  <a:cubicBezTo>
                    <a:pt x="472" y="1019"/>
                    <a:pt x="472" y="1019"/>
                    <a:pt x="472" y="1020"/>
                  </a:cubicBezTo>
                  <a:cubicBezTo>
                    <a:pt x="472" y="1021"/>
                    <a:pt x="470" y="1022"/>
                    <a:pt x="471" y="1022"/>
                  </a:cubicBezTo>
                  <a:cubicBezTo>
                    <a:pt x="472" y="1023"/>
                    <a:pt x="474" y="1022"/>
                    <a:pt x="474" y="1023"/>
                  </a:cubicBezTo>
                  <a:cubicBezTo>
                    <a:pt x="475" y="1024"/>
                    <a:pt x="476" y="1022"/>
                    <a:pt x="477" y="1022"/>
                  </a:cubicBezTo>
                  <a:cubicBezTo>
                    <a:pt x="477" y="1022"/>
                    <a:pt x="478" y="1022"/>
                    <a:pt x="479" y="1022"/>
                  </a:cubicBezTo>
                  <a:cubicBezTo>
                    <a:pt x="480" y="1021"/>
                    <a:pt x="482" y="1020"/>
                    <a:pt x="483" y="1020"/>
                  </a:cubicBezTo>
                  <a:cubicBezTo>
                    <a:pt x="487" y="1018"/>
                    <a:pt x="488" y="1019"/>
                    <a:pt x="491" y="1021"/>
                  </a:cubicBezTo>
                  <a:cubicBezTo>
                    <a:pt x="492" y="1020"/>
                    <a:pt x="492" y="1018"/>
                    <a:pt x="493" y="1018"/>
                  </a:cubicBezTo>
                  <a:cubicBezTo>
                    <a:pt x="494" y="1018"/>
                    <a:pt x="496" y="1020"/>
                    <a:pt x="497" y="1020"/>
                  </a:cubicBezTo>
                  <a:cubicBezTo>
                    <a:pt x="499" y="1021"/>
                    <a:pt x="499" y="1021"/>
                    <a:pt x="501" y="1023"/>
                  </a:cubicBezTo>
                  <a:cubicBezTo>
                    <a:pt x="502" y="1025"/>
                    <a:pt x="504" y="1024"/>
                    <a:pt x="506" y="1024"/>
                  </a:cubicBezTo>
                  <a:cubicBezTo>
                    <a:pt x="507" y="1024"/>
                    <a:pt x="509" y="1024"/>
                    <a:pt x="510" y="1026"/>
                  </a:cubicBezTo>
                  <a:cubicBezTo>
                    <a:pt x="510" y="1028"/>
                    <a:pt x="509" y="1029"/>
                    <a:pt x="508" y="1030"/>
                  </a:cubicBezTo>
                  <a:cubicBezTo>
                    <a:pt x="507" y="1033"/>
                    <a:pt x="510" y="1035"/>
                    <a:pt x="513" y="1036"/>
                  </a:cubicBezTo>
                  <a:cubicBezTo>
                    <a:pt x="513" y="1037"/>
                    <a:pt x="514" y="1037"/>
                    <a:pt x="514" y="1038"/>
                  </a:cubicBezTo>
                  <a:cubicBezTo>
                    <a:pt x="515" y="1038"/>
                    <a:pt x="516" y="1037"/>
                    <a:pt x="517" y="1038"/>
                  </a:cubicBezTo>
                  <a:cubicBezTo>
                    <a:pt x="518" y="1039"/>
                    <a:pt x="519" y="1038"/>
                    <a:pt x="520" y="1039"/>
                  </a:cubicBezTo>
                  <a:cubicBezTo>
                    <a:pt x="520" y="1041"/>
                    <a:pt x="524" y="1039"/>
                    <a:pt x="524" y="1042"/>
                  </a:cubicBezTo>
                  <a:cubicBezTo>
                    <a:pt x="526" y="1041"/>
                    <a:pt x="526" y="1043"/>
                    <a:pt x="527" y="1044"/>
                  </a:cubicBezTo>
                  <a:cubicBezTo>
                    <a:pt x="529" y="1044"/>
                    <a:pt x="529" y="1042"/>
                    <a:pt x="530" y="1044"/>
                  </a:cubicBezTo>
                  <a:cubicBezTo>
                    <a:pt x="531" y="1044"/>
                    <a:pt x="531" y="1045"/>
                    <a:pt x="532" y="1045"/>
                  </a:cubicBezTo>
                  <a:cubicBezTo>
                    <a:pt x="533" y="1046"/>
                    <a:pt x="533" y="1046"/>
                    <a:pt x="534" y="1047"/>
                  </a:cubicBezTo>
                  <a:cubicBezTo>
                    <a:pt x="535" y="1047"/>
                    <a:pt x="534" y="1048"/>
                    <a:pt x="535" y="1049"/>
                  </a:cubicBezTo>
                  <a:cubicBezTo>
                    <a:pt x="536" y="1050"/>
                    <a:pt x="536" y="1050"/>
                    <a:pt x="537" y="1051"/>
                  </a:cubicBezTo>
                  <a:cubicBezTo>
                    <a:pt x="539" y="1052"/>
                    <a:pt x="539" y="1053"/>
                    <a:pt x="540" y="1055"/>
                  </a:cubicBezTo>
                  <a:cubicBezTo>
                    <a:pt x="541" y="1057"/>
                    <a:pt x="543" y="1058"/>
                    <a:pt x="545" y="1058"/>
                  </a:cubicBezTo>
                  <a:cubicBezTo>
                    <a:pt x="547" y="1059"/>
                    <a:pt x="549" y="1060"/>
                    <a:pt x="551" y="1059"/>
                  </a:cubicBezTo>
                  <a:cubicBezTo>
                    <a:pt x="552" y="1059"/>
                    <a:pt x="553" y="1057"/>
                    <a:pt x="553" y="1055"/>
                  </a:cubicBezTo>
                  <a:cubicBezTo>
                    <a:pt x="554" y="1052"/>
                    <a:pt x="558" y="1052"/>
                    <a:pt x="560" y="1051"/>
                  </a:cubicBezTo>
                  <a:cubicBezTo>
                    <a:pt x="563" y="1049"/>
                    <a:pt x="563" y="1045"/>
                    <a:pt x="566" y="1042"/>
                  </a:cubicBezTo>
                  <a:cubicBezTo>
                    <a:pt x="564" y="1041"/>
                    <a:pt x="562" y="1041"/>
                    <a:pt x="561" y="1039"/>
                  </a:cubicBezTo>
                  <a:cubicBezTo>
                    <a:pt x="560" y="1036"/>
                    <a:pt x="559" y="1034"/>
                    <a:pt x="558" y="1032"/>
                  </a:cubicBezTo>
                  <a:cubicBezTo>
                    <a:pt x="556" y="1030"/>
                    <a:pt x="554" y="1028"/>
                    <a:pt x="553" y="1026"/>
                  </a:cubicBezTo>
                  <a:cubicBezTo>
                    <a:pt x="553" y="1025"/>
                    <a:pt x="552" y="1024"/>
                    <a:pt x="551" y="1023"/>
                  </a:cubicBezTo>
                  <a:cubicBezTo>
                    <a:pt x="551" y="1023"/>
                    <a:pt x="550" y="1022"/>
                    <a:pt x="550" y="1022"/>
                  </a:cubicBezTo>
                  <a:cubicBezTo>
                    <a:pt x="548" y="1020"/>
                    <a:pt x="549" y="1018"/>
                    <a:pt x="548" y="1016"/>
                  </a:cubicBezTo>
                  <a:cubicBezTo>
                    <a:pt x="547" y="1014"/>
                    <a:pt x="545" y="1014"/>
                    <a:pt x="544" y="1012"/>
                  </a:cubicBezTo>
                  <a:cubicBezTo>
                    <a:pt x="544" y="1010"/>
                    <a:pt x="544" y="1008"/>
                    <a:pt x="545" y="1006"/>
                  </a:cubicBezTo>
                  <a:cubicBezTo>
                    <a:pt x="545" y="1005"/>
                    <a:pt x="547" y="1002"/>
                    <a:pt x="545" y="1003"/>
                  </a:cubicBezTo>
                  <a:cubicBezTo>
                    <a:pt x="543" y="1001"/>
                    <a:pt x="545" y="998"/>
                    <a:pt x="546" y="995"/>
                  </a:cubicBezTo>
                  <a:cubicBezTo>
                    <a:pt x="546" y="993"/>
                    <a:pt x="548" y="991"/>
                    <a:pt x="547" y="989"/>
                  </a:cubicBezTo>
                  <a:cubicBezTo>
                    <a:pt x="546" y="986"/>
                    <a:pt x="546" y="990"/>
                    <a:pt x="545" y="991"/>
                  </a:cubicBezTo>
                  <a:cubicBezTo>
                    <a:pt x="545" y="993"/>
                    <a:pt x="543" y="995"/>
                    <a:pt x="543" y="998"/>
                  </a:cubicBezTo>
                  <a:cubicBezTo>
                    <a:pt x="543" y="998"/>
                    <a:pt x="543" y="998"/>
                    <a:pt x="543" y="998"/>
                  </a:cubicBezTo>
                  <a:cubicBezTo>
                    <a:pt x="542" y="998"/>
                    <a:pt x="542" y="998"/>
                    <a:pt x="542" y="998"/>
                  </a:cubicBezTo>
                  <a:cubicBezTo>
                    <a:pt x="542" y="994"/>
                    <a:pt x="544" y="992"/>
                    <a:pt x="543" y="989"/>
                  </a:cubicBezTo>
                  <a:cubicBezTo>
                    <a:pt x="542" y="986"/>
                    <a:pt x="540" y="983"/>
                    <a:pt x="540" y="980"/>
                  </a:cubicBezTo>
                  <a:cubicBezTo>
                    <a:pt x="540" y="980"/>
                    <a:pt x="540" y="979"/>
                    <a:pt x="539" y="979"/>
                  </a:cubicBezTo>
                  <a:cubicBezTo>
                    <a:pt x="539" y="979"/>
                    <a:pt x="538" y="979"/>
                    <a:pt x="538" y="979"/>
                  </a:cubicBezTo>
                  <a:cubicBezTo>
                    <a:pt x="536" y="979"/>
                    <a:pt x="536" y="978"/>
                    <a:pt x="535" y="976"/>
                  </a:cubicBezTo>
                  <a:cubicBezTo>
                    <a:pt x="535" y="975"/>
                    <a:pt x="535" y="974"/>
                    <a:pt x="533" y="974"/>
                  </a:cubicBezTo>
                  <a:cubicBezTo>
                    <a:pt x="531" y="974"/>
                    <a:pt x="530" y="974"/>
                    <a:pt x="529" y="973"/>
                  </a:cubicBezTo>
                  <a:cubicBezTo>
                    <a:pt x="528" y="972"/>
                    <a:pt x="529" y="971"/>
                    <a:pt x="529" y="970"/>
                  </a:cubicBezTo>
                  <a:cubicBezTo>
                    <a:pt x="529" y="969"/>
                    <a:pt x="529" y="967"/>
                    <a:pt x="530" y="966"/>
                  </a:cubicBezTo>
                  <a:cubicBezTo>
                    <a:pt x="531" y="965"/>
                    <a:pt x="532" y="965"/>
                    <a:pt x="533" y="964"/>
                  </a:cubicBezTo>
                  <a:cubicBezTo>
                    <a:pt x="535" y="963"/>
                    <a:pt x="535" y="962"/>
                    <a:pt x="535" y="960"/>
                  </a:cubicBezTo>
                  <a:cubicBezTo>
                    <a:pt x="535" y="961"/>
                    <a:pt x="535" y="963"/>
                    <a:pt x="536" y="962"/>
                  </a:cubicBezTo>
                  <a:cubicBezTo>
                    <a:pt x="536" y="961"/>
                    <a:pt x="538" y="959"/>
                    <a:pt x="538" y="957"/>
                  </a:cubicBezTo>
                  <a:cubicBezTo>
                    <a:pt x="539" y="956"/>
                    <a:pt x="539" y="955"/>
                    <a:pt x="540" y="953"/>
                  </a:cubicBezTo>
                  <a:cubicBezTo>
                    <a:pt x="541" y="952"/>
                    <a:pt x="542" y="951"/>
                    <a:pt x="542" y="949"/>
                  </a:cubicBezTo>
                  <a:cubicBezTo>
                    <a:pt x="542" y="948"/>
                    <a:pt x="542" y="946"/>
                    <a:pt x="542" y="946"/>
                  </a:cubicBezTo>
                  <a:cubicBezTo>
                    <a:pt x="543" y="945"/>
                    <a:pt x="544" y="946"/>
                    <a:pt x="544" y="945"/>
                  </a:cubicBezTo>
                  <a:cubicBezTo>
                    <a:pt x="545" y="945"/>
                    <a:pt x="544" y="943"/>
                    <a:pt x="544" y="943"/>
                  </a:cubicBezTo>
                  <a:cubicBezTo>
                    <a:pt x="544" y="941"/>
                    <a:pt x="542" y="938"/>
                    <a:pt x="543" y="937"/>
                  </a:cubicBezTo>
                  <a:cubicBezTo>
                    <a:pt x="543" y="937"/>
                    <a:pt x="545" y="940"/>
                    <a:pt x="546" y="940"/>
                  </a:cubicBezTo>
                  <a:cubicBezTo>
                    <a:pt x="547" y="940"/>
                    <a:pt x="547" y="937"/>
                    <a:pt x="547" y="936"/>
                  </a:cubicBezTo>
                  <a:cubicBezTo>
                    <a:pt x="548" y="937"/>
                    <a:pt x="548" y="938"/>
                    <a:pt x="549" y="938"/>
                  </a:cubicBezTo>
                  <a:cubicBezTo>
                    <a:pt x="550" y="939"/>
                    <a:pt x="550" y="939"/>
                    <a:pt x="551" y="939"/>
                  </a:cubicBezTo>
                  <a:cubicBezTo>
                    <a:pt x="552" y="938"/>
                    <a:pt x="552" y="937"/>
                    <a:pt x="553" y="937"/>
                  </a:cubicBezTo>
                  <a:cubicBezTo>
                    <a:pt x="554" y="937"/>
                    <a:pt x="555" y="937"/>
                    <a:pt x="556" y="937"/>
                  </a:cubicBezTo>
                  <a:cubicBezTo>
                    <a:pt x="559" y="938"/>
                    <a:pt x="559" y="936"/>
                    <a:pt x="561" y="934"/>
                  </a:cubicBezTo>
                  <a:cubicBezTo>
                    <a:pt x="563" y="932"/>
                    <a:pt x="565" y="930"/>
                    <a:pt x="567" y="933"/>
                  </a:cubicBezTo>
                  <a:cubicBezTo>
                    <a:pt x="567" y="933"/>
                    <a:pt x="569" y="937"/>
                    <a:pt x="570" y="935"/>
                  </a:cubicBezTo>
                  <a:cubicBezTo>
                    <a:pt x="570" y="933"/>
                    <a:pt x="568" y="931"/>
                    <a:pt x="568" y="930"/>
                  </a:cubicBezTo>
                  <a:cubicBezTo>
                    <a:pt x="567" y="927"/>
                    <a:pt x="567" y="926"/>
                    <a:pt x="570" y="926"/>
                  </a:cubicBezTo>
                  <a:cubicBezTo>
                    <a:pt x="572" y="927"/>
                    <a:pt x="572" y="927"/>
                    <a:pt x="573" y="926"/>
                  </a:cubicBezTo>
                  <a:cubicBezTo>
                    <a:pt x="573" y="926"/>
                    <a:pt x="574" y="925"/>
                    <a:pt x="574" y="925"/>
                  </a:cubicBezTo>
                  <a:cubicBezTo>
                    <a:pt x="575" y="925"/>
                    <a:pt x="576" y="925"/>
                    <a:pt x="576" y="925"/>
                  </a:cubicBezTo>
                  <a:cubicBezTo>
                    <a:pt x="576" y="924"/>
                    <a:pt x="574" y="921"/>
                    <a:pt x="576" y="921"/>
                  </a:cubicBezTo>
                  <a:cubicBezTo>
                    <a:pt x="577" y="922"/>
                    <a:pt x="578" y="922"/>
                    <a:pt x="579" y="922"/>
                  </a:cubicBezTo>
                  <a:cubicBezTo>
                    <a:pt x="579" y="920"/>
                    <a:pt x="573" y="919"/>
                    <a:pt x="574" y="917"/>
                  </a:cubicBezTo>
                  <a:cubicBezTo>
                    <a:pt x="573" y="917"/>
                    <a:pt x="571" y="916"/>
                    <a:pt x="570" y="915"/>
                  </a:cubicBezTo>
                  <a:cubicBezTo>
                    <a:pt x="569" y="915"/>
                    <a:pt x="569" y="914"/>
                    <a:pt x="568" y="914"/>
                  </a:cubicBezTo>
                  <a:cubicBezTo>
                    <a:pt x="567" y="914"/>
                    <a:pt x="566" y="914"/>
                    <a:pt x="565" y="914"/>
                  </a:cubicBezTo>
                  <a:cubicBezTo>
                    <a:pt x="565" y="912"/>
                    <a:pt x="562" y="908"/>
                    <a:pt x="566" y="908"/>
                  </a:cubicBezTo>
                  <a:cubicBezTo>
                    <a:pt x="569" y="908"/>
                    <a:pt x="569" y="911"/>
                    <a:pt x="572" y="909"/>
                  </a:cubicBezTo>
                  <a:cubicBezTo>
                    <a:pt x="575" y="908"/>
                    <a:pt x="572" y="905"/>
                    <a:pt x="571" y="903"/>
                  </a:cubicBezTo>
                  <a:cubicBezTo>
                    <a:pt x="569" y="900"/>
                    <a:pt x="567" y="896"/>
                    <a:pt x="566" y="893"/>
                  </a:cubicBezTo>
                  <a:cubicBezTo>
                    <a:pt x="565" y="892"/>
                    <a:pt x="565" y="891"/>
                    <a:pt x="564" y="890"/>
                  </a:cubicBezTo>
                  <a:cubicBezTo>
                    <a:pt x="563" y="889"/>
                    <a:pt x="563" y="889"/>
                    <a:pt x="562" y="888"/>
                  </a:cubicBezTo>
                  <a:cubicBezTo>
                    <a:pt x="561" y="885"/>
                    <a:pt x="559" y="882"/>
                    <a:pt x="557" y="881"/>
                  </a:cubicBezTo>
                  <a:cubicBezTo>
                    <a:pt x="555" y="879"/>
                    <a:pt x="552" y="880"/>
                    <a:pt x="549" y="880"/>
                  </a:cubicBezTo>
                  <a:cubicBezTo>
                    <a:pt x="548" y="880"/>
                    <a:pt x="546" y="879"/>
                    <a:pt x="545" y="878"/>
                  </a:cubicBezTo>
                  <a:cubicBezTo>
                    <a:pt x="544" y="878"/>
                    <a:pt x="543" y="877"/>
                    <a:pt x="543" y="877"/>
                  </a:cubicBezTo>
                  <a:cubicBezTo>
                    <a:pt x="543" y="878"/>
                    <a:pt x="543" y="881"/>
                    <a:pt x="542" y="882"/>
                  </a:cubicBezTo>
                  <a:cubicBezTo>
                    <a:pt x="541" y="883"/>
                    <a:pt x="539" y="881"/>
                    <a:pt x="538" y="880"/>
                  </a:cubicBezTo>
                  <a:cubicBezTo>
                    <a:pt x="536" y="878"/>
                    <a:pt x="538" y="877"/>
                    <a:pt x="537" y="875"/>
                  </a:cubicBezTo>
                  <a:cubicBezTo>
                    <a:pt x="537" y="875"/>
                    <a:pt x="536" y="874"/>
                    <a:pt x="536" y="874"/>
                  </a:cubicBezTo>
                  <a:cubicBezTo>
                    <a:pt x="536" y="872"/>
                    <a:pt x="537" y="872"/>
                    <a:pt x="538" y="871"/>
                  </a:cubicBezTo>
                  <a:cubicBezTo>
                    <a:pt x="538" y="870"/>
                    <a:pt x="538" y="870"/>
                    <a:pt x="537" y="869"/>
                  </a:cubicBezTo>
                  <a:cubicBezTo>
                    <a:pt x="537" y="870"/>
                    <a:pt x="537" y="868"/>
                    <a:pt x="537" y="868"/>
                  </a:cubicBezTo>
                  <a:cubicBezTo>
                    <a:pt x="537" y="868"/>
                    <a:pt x="536" y="867"/>
                    <a:pt x="536" y="867"/>
                  </a:cubicBezTo>
                  <a:cubicBezTo>
                    <a:pt x="536" y="866"/>
                    <a:pt x="536" y="866"/>
                    <a:pt x="536" y="865"/>
                  </a:cubicBezTo>
                  <a:cubicBezTo>
                    <a:pt x="536" y="863"/>
                    <a:pt x="533" y="863"/>
                    <a:pt x="531" y="863"/>
                  </a:cubicBezTo>
                  <a:cubicBezTo>
                    <a:pt x="529" y="862"/>
                    <a:pt x="526" y="861"/>
                    <a:pt x="524" y="860"/>
                  </a:cubicBezTo>
                  <a:cubicBezTo>
                    <a:pt x="524" y="857"/>
                    <a:pt x="525" y="854"/>
                    <a:pt x="526" y="852"/>
                  </a:cubicBezTo>
                  <a:cubicBezTo>
                    <a:pt x="527" y="850"/>
                    <a:pt x="528" y="847"/>
                    <a:pt x="530" y="845"/>
                  </a:cubicBezTo>
                  <a:cubicBezTo>
                    <a:pt x="531" y="843"/>
                    <a:pt x="533" y="843"/>
                    <a:pt x="534" y="841"/>
                  </a:cubicBezTo>
                  <a:cubicBezTo>
                    <a:pt x="536" y="839"/>
                    <a:pt x="536" y="837"/>
                    <a:pt x="534" y="835"/>
                  </a:cubicBezTo>
                  <a:cubicBezTo>
                    <a:pt x="533" y="834"/>
                    <a:pt x="531" y="833"/>
                    <a:pt x="530" y="832"/>
                  </a:cubicBezTo>
                  <a:cubicBezTo>
                    <a:pt x="529" y="830"/>
                    <a:pt x="531" y="827"/>
                    <a:pt x="532" y="825"/>
                  </a:cubicBezTo>
                  <a:cubicBezTo>
                    <a:pt x="532" y="821"/>
                    <a:pt x="532" y="817"/>
                    <a:pt x="536" y="815"/>
                  </a:cubicBezTo>
                  <a:cubicBezTo>
                    <a:pt x="537" y="814"/>
                    <a:pt x="540" y="813"/>
                    <a:pt x="541" y="811"/>
                  </a:cubicBezTo>
                  <a:cubicBezTo>
                    <a:pt x="542" y="810"/>
                    <a:pt x="540" y="809"/>
                    <a:pt x="540" y="808"/>
                  </a:cubicBezTo>
                  <a:cubicBezTo>
                    <a:pt x="540" y="807"/>
                    <a:pt x="541" y="804"/>
                    <a:pt x="541" y="803"/>
                  </a:cubicBezTo>
                  <a:cubicBezTo>
                    <a:pt x="542" y="802"/>
                    <a:pt x="543" y="799"/>
                    <a:pt x="545" y="799"/>
                  </a:cubicBezTo>
                  <a:cubicBezTo>
                    <a:pt x="549" y="799"/>
                    <a:pt x="552" y="804"/>
                    <a:pt x="554" y="807"/>
                  </a:cubicBezTo>
                  <a:cubicBezTo>
                    <a:pt x="555" y="809"/>
                    <a:pt x="556" y="811"/>
                    <a:pt x="557" y="813"/>
                  </a:cubicBezTo>
                  <a:cubicBezTo>
                    <a:pt x="558" y="814"/>
                    <a:pt x="558" y="815"/>
                    <a:pt x="558" y="816"/>
                  </a:cubicBezTo>
                  <a:cubicBezTo>
                    <a:pt x="559" y="817"/>
                    <a:pt x="560" y="817"/>
                    <a:pt x="560" y="817"/>
                  </a:cubicBezTo>
                  <a:cubicBezTo>
                    <a:pt x="562" y="818"/>
                    <a:pt x="563" y="818"/>
                    <a:pt x="565" y="818"/>
                  </a:cubicBezTo>
                  <a:cubicBezTo>
                    <a:pt x="567" y="817"/>
                    <a:pt x="569" y="816"/>
                    <a:pt x="570" y="814"/>
                  </a:cubicBezTo>
                  <a:cubicBezTo>
                    <a:pt x="571" y="814"/>
                    <a:pt x="571" y="812"/>
                    <a:pt x="571" y="811"/>
                  </a:cubicBezTo>
                  <a:cubicBezTo>
                    <a:pt x="571" y="810"/>
                    <a:pt x="570" y="810"/>
                    <a:pt x="570" y="810"/>
                  </a:cubicBezTo>
                  <a:cubicBezTo>
                    <a:pt x="569" y="808"/>
                    <a:pt x="569" y="806"/>
                    <a:pt x="569" y="804"/>
                  </a:cubicBezTo>
                  <a:cubicBezTo>
                    <a:pt x="568" y="802"/>
                    <a:pt x="568" y="800"/>
                    <a:pt x="567" y="798"/>
                  </a:cubicBezTo>
                  <a:cubicBezTo>
                    <a:pt x="567" y="796"/>
                    <a:pt x="565" y="794"/>
                    <a:pt x="566" y="793"/>
                  </a:cubicBezTo>
                  <a:cubicBezTo>
                    <a:pt x="568" y="793"/>
                    <a:pt x="569" y="795"/>
                    <a:pt x="572" y="794"/>
                  </a:cubicBezTo>
                  <a:cubicBezTo>
                    <a:pt x="574" y="792"/>
                    <a:pt x="575" y="790"/>
                    <a:pt x="578" y="788"/>
                  </a:cubicBezTo>
                  <a:cubicBezTo>
                    <a:pt x="580" y="788"/>
                    <a:pt x="582" y="788"/>
                    <a:pt x="582" y="785"/>
                  </a:cubicBezTo>
                  <a:cubicBezTo>
                    <a:pt x="582" y="783"/>
                    <a:pt x="580" y="782"/>
                    <a:pt x="581" y="780"/>
                  </a:cubicBezTo>
                  <a:cubicBezTo>
                    <a:pt x="581" y="777"/>
                    <a:pt x="584" y="779"/>
                    <a:pt x="586" y="779"/>
                  </a:cubicBezTo>
                  <a:cubicBezTo>
                    <a:pt x="589" y="779"/>
                    <a:pt x="590" y="777"/>
                    <a:pt x="592" y="775"/>
                  </a:cubicBezTo>
                  <a:cubicBezTo>
                    <a:pt x="594" y="774"/>
                    <a:pt x="596" y="775"/>
                    <a:pt x="598" y="773"/>
                  </a:cubicBezTo>
                  <a:cubicBezTo>
                    <a:pt x="600" y="772"/>
                    <a:pt x="600" y="769"/>
                    <a:pt x="602" y="769"/>
                  </a:cubicBezTo>
                  <a:cubicBezTo>
                    <a:pt x="602" y="99"/>
                    <a:pt x="602" y="99"/>
                    <a:pt x="602" y="99"/>
                  </a:cubicBezTo>
                  <a:cubicBezTo>
                    <a:pt x="598" y="98"/>
                    <a:pt x="596" y="104"/>
                    <a:pt x="594" y="106"/>
                  </a:cubicBezTo>
                  <a:close/>
                  <a:moveTo>
                    <a:pt x="403" y="271"/>
                  </a:moveTo>
                  <a:cubicBezTo>
                    <a:pt x="403" y="270"/>
                    <a:pt x="396" y="267"/>
                    <a:pt x="402" y="268"/>
                  </a:cubicBezTo>
                  <a:cubicBezTo>
                    <a:pt x="404" y="268"/>
                    <a:pt x="405" y="268"/>
                    <a:pt x="406" y="270"/>
                  </a:cubicBezTo>
                  <a:cubicBezTo>
                    <a:pt x="406" y="271"/>
                    <a:pt x="405" y="275"/>
                    <a:pt x="404" y="273"/>
                  </a:cubicBezTo>
                  <a:cubicBezTo>
                    <a:pt x="404" y="273"/>
                    <a:pt x="404" y="272"/>
                    <a:pt x="403" y="271"/>
                  </a:cubicBezTo>
                  <a:close/>
                  <a:moveTo>
                    <a:pt x="395" y="271"/>
                  </a:moveTo>
                  <a:cubicBezTo>
                    <a:pt x="395" y="270"/>
                    <a:pt x="398" y="270"/>
                    <a:pt x="399" y="271"/>
                  </a:cubicBezTo>
                  <a:cubicBezTo>
                    <a:pt x="401" y="271"/>
                    <a:pt x="401" y="272"/>
                    <a:pt x="403" y="274"/>
                  </a:cubicBezTo>
                  <a:cubicBezTo>
                    <a:pt x="404" y="274"/>
                    <a:pt x="405" y="274"/>
                    <a:pt x="405" y="275"/>
                  </a:cubicBezTo>
                  <a:cubicBezTo>
                    <a:pt x="406" y="276"/>
                    <a:pt x="405" y="277"/>
                    <a:pt x="404" y="277"/>
                  </a:cubicBezTo>
                  <a:cubicBezTo>
                    <a:pt x="401" y="276"/>
                    <a:pt x="400" y="273"/>
                    <a:pt x="398" y="272"/>
                  </a:cubicBezTo>
                  <a:cubicBezTo>
                    <a:pt x="397" y="272"/>
                    <a:pt x="395" y="272"/>
                    <a:pt x="395" y="271"/>
                  </a:cubicBezTo>
                  <a:close/>
                </a:path>
              </a:pathLst>
            </a:custGeom>
            <a:grpFill/>
            <a:ln w="9525" cap="rnd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35" tIns="45718" rIns="91435" bIns="45718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12190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3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Montserrat" panose="00000500000000000000" pitchFamily="2" charset="0"/>
                <a:ea typeface="+mn-ea"/>
                <a:cs typeface="+mn-cs"/>
              </a:endParaRPr>
            </a:p>
          </p:txBody>
        </p:sp>
        <p:sp>
          <p:nvSpPr>
            <p:cNvPr id="9" name="Freeform 14">
              <a:extLst>
                <a:ext uri="{FF2B5EF4-FFF2-40B4-BE49-F238E27FC236}">
                  <a16:creationId xmlns:a16="http://schemas.microsoft.com/office/drawing/2014/main" id="{0B26CD78-3DC5-C5A1-62D0-266936567344}"/>
                </a:ext>
              </a:extLst>
            </p:cNvPr>
            <p:cNvSpPr>
              <a:spLocks/>
            </p:cNvSpPr>
            <p:nvPr/>
          </p:nvSpPr>
          <p:spPr bwMode="auto">
            <a:xfrm>
              <a:off x="9178828" y="5499522"/>
              <a:ext cx="181498" cy="211414"/>
            </a:xfrm>
            <a:custGeom>
              <a:avLst/>
              <a:gdLst>
                <a:gd name="T0" fmla="*/ 18 w 38"/>
                <a:gd name="T1" fmla="*/ 40 h 44"/>
                <a:gd name="T2" fmla="*/ 17 w 38"/>
                <a:gd name="T3" fmla="*/ 35 h 44"/>
                <a:gd name="T4" fmla="*/ 20 w 38"/>
                <a:gd name="T5" fmla="*/ 31 h 44"/>
                <a:gd name="T6" fmla="*/ 20 w 38"/>
                <a:gd name="T7" fmla="*/ 31 h 44"/>
                <a:gd name="T8" fmla="*/ 26 w 38"/>
                <a:gd name="T9" fmla="*/ 25 h 44"/>
                <a:gd name="T10" fmla="*/ 30 w 38"/>
                <a:gd name="T11" fmla="*/ 28 h 44"/>
                <a:gd name="T12" fmla="*/ 33 w 38"/>
                <a:gd name="T13" fmla="*/ 25 h 44"/>
                <a:gd name="T14" fmla="*/ 32 w 38"/>
                <a:gd name="T15" fmla="*/ 22 h 44"/>
                <a:gd name="T16" fmla="*/ 34 w 38"/>
                <a:gd name="T17" fmla="*/ 21 h 44"/>
                <a:gd name="T18" fmla="*/ 37 w 38"/>
                <a:gd name="T19" fmla="*/ 19 h 44"/>
                <a:gd name="T20" fmla="*/ 37 w 38"/>
                <a:gd name="T21" fmla="*/ 17 h 44"/>
                <a:gd name="T22" fmla="*/ 34 w 38"/>
                <a:gd name="T23" fmla="*/ 15 h 44"/>
                <a:gd name="T24" fmla="*/ 31 w 38"/>
                <a:gd name="T25" fmla="*/ 13 h 44"/>
                <a:gd name="T26" fmla="*/ 28 w 38"/>
                <a:gd name="T27" fmla="*/ 12 h 44"/>
                <a:gd name="T28" fmla="*/ 21 w 38"/>
                <a:gd name="T29" fmla="*/ 7 h 44"/>
                <a:gd name="T30" fmla="*/ 18 w 38"/>
                <a:gd name="T31" fmla="*/ 4 h 44"/>
                <a:gd name="T32" fmla="*/ 15 w 38"/>
                <a:gd name="T33" fmla="*/ 1 h 44"/>
                <a:gd name="T34" fmla="*/ 13 w 38"/>
                <a:gd name="T35" fmla="*/ 1 h 44"/>
                <a:gd name="T36" fmla="*/ 11 w 38"/>
                <a:gd name="T37" fmla="*/ 0 h 44"/>
                <a:gd name="T38" fmla="*/ 11 w 38"/>
                <a:gd name="T39" fmla="*/ 7 h 44"/>
                <a:gd name="T40" fmla="*/ 7 w 38"/>
                <a:gd name="T41" fmla="*/ 6 h 44"/>
                <a:gd name="T42" fmla="*/ 4 w 38"/>
                <a:gd name="T43" fmla="*/ 11 h 44"/>
                <a:gd name="T44" fmla="*/ 3 w 38"/>
                <a:gd name="T45" fmla="*/ 14 h 44"/>
                <a:gd name="T46" fmla="*/ 2 w 38"/>
                <a:gd name="T47" fmla="*/ 15 h 44"/>
                <a:gd name="T48" fmla="*/ 1 w 38"/>
                <a:gd name="T49" fmla="*/ 18 h 44"/>
                <a:gd name="T50" fmla="*/ 2 w 38"/>
                <a:gd name="T51" fmla="*/ 23 h 44"/>
                <a:gd name="T52" fmla="*/ 0 w 38"/>
                <a:gd name="T53" fmla="*/ 26 h 44"/>
                <a:gd name="T54" fmla="*/ 0 w 38"/>
                <a:gd name="T55" fmla="*/ 28 h 44"/>
                <a:gd name="T56" fmla="*/ 5 w 38"/>
                <a:gd name="T57" fmla="*/ 30 h 44"/>
                <a:gd name="T58" fmla="*/ 6 w 38"/>
                <a:gd name="T59" fmla="*/ 33 h 44"/>
                <a:gd name="T60" fmla="*/ 8 w 38"/>
                <a:gd name="T61" fmla="*/ 36 h 44"/>
                <a:gd name="T62" fmla="*/ 13 w 38"/>
                <a:gd name="T63" fmla="*/ 39 h 44"/>
                <a:gd name="T64" fmla="*/ 18 w 38"/>
                <a:gd name="T65" fmla="*/ 44 h 44"/>
                <a:gd name="T66" fmla="*/ 18 w 38"/>
                <a:gd name="T67" fmla="*/ 4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8" h="44">
                  <a:moveTo>
                    <a:pt x="18" y="40"/>
                  </a:moveTo>
                  <a:cubicBezTo>
                    <a:pt x="18" y="38"/>
                    <a:pt x="17" y="37"/>
                    <a:pt x="17" y="35"/>
                  </a:cubicBezTo>
                  <a:cubicBezTo>
                    <a:pt x="18" y="34"/>
                    <a:pt x="19" y="32"/>
                    <a:pt x="20" y="31"/>
                  </a:cubicBezTo>
                  <a:cubicBezTo>
                    <a:pt x="20" y="31"/>
                    <a:pt x="20" y="31"/>
                    <a:pt x="20" y="31"/>
                  </a:cubicBezTo>
                  <a:cubicBezTo>
                    <a:pt x="20" y="29"/>
                    <a:pt x="24" y="24"/>
                    <a:pt x="26" y="25"/>
                  </a:cubicBezTo>
                  <a:cubicBezTo>
                    <a:pt x="28" y="26"/>
                    <a:pt x="26" y="30"/>
                    <a:pt x="30" y="28"/>
                  </a:cubicBezTo>
                  <a:cubicBezTo>
                    <a:pt x="31" y="27"/>
                    <a:pt x="33" y="26"/>
                    <a:pt x="33" y="25"/>
                  </a:cubicBezTo>
                  <a:cubicBezTo>
                    <a:pt x="33" y="23"/>
                    <a:pt x="31" y="23"/>
                    <a:pt x="32" y="22"/>
                  </a:cubicBezTo>
                  <a:cubicBezTo>
                    <a:pt x="32" y="21"/>
                    <a:pt x="33" y="21"/>
                    <a:pt x="34" y="21"/>
                  </a:cubicBezTo>
                  <a:cubicBezTo>
                    <a:pt x="35" y="21"/>
                    <a:pt x="36" y="20"/>
                    <a:pt x="37" y="19"/>
                  </a:cubicBezTo>
                  <a:cubicBezTo>
                    <a:pt x="37" y="18"/>
                    <a:pt x="38" y="19"/>
                    <a:pt x="37" y="17"/>
                  </a:cubicBezTo>
                  <a:cubicBezTo>
                    <a:pt x="37" y="16"/>
                    <a:pt x="35" y="16"/>
                    <a:pt x="34" y="15"/>
                  </a:cubicBezTo>
                  <a:cubicBezTo>
                    <a:pt x="33" y="15"/>
                    <a:pt x="33" y="14"/>
                    <a:pt x="31" y="13"/>
                  </a:cubicBezTo>
                  <a:cubicBezTo>
                    <a:pt x="30" y="12"/>
                    <a:pt x="29" y="13"/>
                    <a:pt x="28" y="12"/>
                  </a:cubicBezTo>
                  <a:cubicBezTo>
                    <a:pt x="25" y="11"/>
                    <a:pt x="22" y="9"/>
                    <a:pt x="21" y="7"/>
                  </a:cubicBezTo>
                  <a:cubicBezTo>
                    <a:pt x="20" y="5"/>
                    <a:pt x="19" y="4"/>
                    <a:pt x="18" y="4"/>
                  </a:cubicBezTo>
                  <a:cubicBezTo>
                    <a:pt x="16" y="3"/>
                    <a:pt x="15" y="3"/>
                    <a:pt x="15" y="1"/>
                  </a:cubicBezTo>
                  <a:cubicBezTo>
                    <a:pt x="14" y="1"/>
                    <a:pt x="14" y="1"/>
                    <a:pt x="13" y="1"/>
                  </a:cubicBezTo>
                  <a:cubicBezTo>
                    <a:pt x="12" y="0"/>
                    <a:pt x="11" y="0"/>
                    <a:pt x="11" y="0"/>
                  </a:cubicBezTo>
                  <a:cubicBezTo>
                    <a:pt x="10" y="2"/>
                    <a:pt x="14" y="7"/>
                    <a:pt x="11" y="7"/>
                  </a:cubicBezTo>
                  <a:cubicBezTo>
                    <a:pt x="9" y="7"/>
                    <a:pt x="9" y="5"/>
                    <a:pt x="7" y="6"/>
                  </a:cubicBezTo>
                  <a:cubicBezTo>
                    <a:pt x="5" y="7"/>
                    <a:pt x="5" y="9"/>
                    <a:pt x="4" y="11"/>
                  </a:cubicBezTo>
                  <a:cubicBezTo>
                    <a:pt x="4" y="12"/>
                    <a:pt x="4" y="13"/>
                    <a:pt x="3" y="14"/>
                  </a:cubicBezTo>
                  <a:cubicBezTo>
                    <a:pt x="3" y="14"/>
                    <a:pt x="2" y="14"/>
                    <a:pt x="2" y="15"/>
                  </a:cubicBezTo>
                  <a:cubicBezTo>
                    <a:pt x="1" y="16"/>
                    <a:pt x="1" y="16"/>
                    <a:pt x="1" y="18"/>
                  </a:cubicBezTo>
                  <a:cubicBezTo>
                    <a:pt x="1" y="20"/>
                    <a:pt x="1" y="21"/>
                    <a:pt x="2" y="23"/>
                  </a:cubicBezTo>
                  <a:cubicBezTo>
                    <a:pt x="3" y="25"/>
                    <a:pt x="2" y="25"/>
                    <a:pt x="0" y="26"/>
                  </a:cubicBezTo>
                  <a:cubicBezTo>
                    <a:pt x="1" y="27"/>
                    <a:pt x="0" y="28"/>
                    <a:pt x="0" y="28"/>
                  </a:cubicBezTo>
                  <a:cubicBezTo>
                    <a:pt x="2" y="30"/>
                    <a:pt x="4" y="29"/>
                    <a:pt x="5" y="30"/>
                  </a:cubicBezTo>
                  <a:cubicBezTo>
                    <a:pt x="6" y="31"/>
                    <a:pt x="6" y="32"/>
                    <a:pt x="6" y="33"/>
                  </a:cubicBezTo>
                  <a:cubicBezTo>
                    <a:pt x="7" y="34"/>
                    <a:pt x="8" y="35"/>
                    <a:pt x="8" y="36"/>
                  </a:cubicBezTo>
                  <a:cubicBezTo>
                    <a:pt x="10" y="37"/>
                    <a:pt x="12" y="37"/>
                    <a:pt x="13" y="39"/>
                  </a:cubicBezTo>
                  <a:cubicBezTo>
                    <a:pt x="15" y="41"/>
                    <a:pt x="15" y="43"/>
                    <a:pt x="18" y="44"/>
                  </a:cubicBezTo>
                  <a:cubicBezTo>
                    <a:pt x="18" y="43"/>
                    <a:pt x="18" y="41"/>
                    <a:pt x="18" y="40"/>
                  </a:cubicBezTo>
                  <a:close/>
                </a:path>
              </a:pathLst>
            </a:custGeom>
            <a:grpFill/>
            <a:ln w="9525" cap="rnd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35" tIns="45718" rIns="91435" bIns="45718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12190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3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Montserrat" panose="00000500000000000000" pitchFamily="2" charset="0"/>
                <a:ea typeface="+mn-ea"/>
                <a:cs typeface="+mn-cs"/>
              </a:endParaRPr>
            </a:p>
          </p:txBody>
        </p:sp>
        <p:sp>
          <p:nvSpPr>
            <p:cNvPr id="10" name="Freeform 15">
              <a:extLst>
                <a:ext uri="{FF2B5EF4-FFF2-40B4-BE49-F238E27FC236}">
                  <a16:creationId xmlns:a16="http://schemas.microsoft.com/office/drawing/2014/main" id="{9BB3E0F5-122E-B0DC-69A2-F7FDB91109DE}"/>
                </a:ext>
              </a:extLst>
            </p:cNvPr>
            <p:cNvSpPr>
              <a:spLocks/>
            </p:cNvSpPr>
            <p:nvPr/>
          </p:nvSpPr>
          <p:spPr bwMode="auto">
            <a:xfrm>
              <a:off x="9370297" y="5653097"/>
              <a:ext cx="233354" cy="187480"/>
            </a:xfrm>
            <a:custGeom>
              <a:avLst/>
              <a:gdLst>
                <a:gd name="T0" fmla="*/ 48 w 49"/>
                <a:gd name="T1" fmla="*/ 21 h 39"/>
                <a:gd name="T2" fmla="*/ 49 w 49"/>
                <a:gd name="T3" fmla="*/ 18 h 39"/>
                <a:gd name="T4" fmla="*/ 48 w 49"/>
                <a:gd name="T5" fmla="*/ 14 h 39"/>
                <a:gd name="T6" fmla="*/ 46 w 49"/>
                <a:gd name="T7" fmla="*/ 9 h 39"/>
                <a:gd name="T8" fmla="*/ 40 w 49"/>
                <a:gd name="T9" fmla="*/ 6 h 39"/>
                <a:gd name="T10" fmla="*/ 38 w 49"/>
                <a:gd name="T11" fmla="*/ 2 h 39"/>
                <a:gd name="T12" fmla="*/ 36 w 49"/>
                <a:gd name="T13" fmla="*/ 0 h 39"/>
                <a:gd name="T14" fmla="*/ 30 w 49"/>
                <a:gd name="T15" fmla="*/ 1 h 39"/>
                <a:gd name="T16" fmla="*/ 25 w 49"/>
                <a:gd name="T17" fmla="*/ 2 h 39"/>
                <a:gd name="T18" fmla="*/ 20 w 49"/>
                <a:gd name="T19" fmla="*/ 3 h 39"/>
                <a:gd name="T20" fmla="*/ 16 w 49"/>
                <a:gd name="T21" fmla="*/ 6 h 39"/>
                <a:gd name="T22" fmla="*/ 13 w 49"/>
                <a:gd name="T23" fmla="*/ 5 h 39"/>
                <a:gd name="T24" fmla="*/ 7 w 49"/>
                <a:gd name="T25" fmla="*/ 7 h 39"/>
                <a:gd name="T26" fmla="*/ 2 w 49"/>
                <a:gd name="T27" fmla="*/ 13 h 39"/>
                <a:gd name="T28" fmla="*/ 1 w 49"/>
                <a:gd name="T29" fmla="*/ 17 h 39"/>
                <a:gd name="T30" fmla="*/ 1 w 49"/>
                <a:gd name="T31" fmla="*/ 20 h 39"/>
                <a:gd name="T32" fmla="*/ 0 w 49"/>
                <a:gd name="T33" fmla="*/ 21 h 39"/>
                <a:gd name="T34" fmla="*/ 0 w 49"/>
                <a:gd name="T35" fmla="*/ 23 h 39"/>
                <a:gd name="T36" fmla="*/ 1 w 49"/>
                <a:gd name="T37" fmla="*/ 26 h 39"/>
                <a:gd name="T38" fmla="*/ 1 w 49"/>
                <a:gd name="T39" fmla="*/ 27 h 39"/>
                <a:gd name="T40" fmla="*/ 4 w 49"/>
                <a:gd name="T41" fmla="*/ 36 h 39"/>
                <a:gd name="T42" fmla="*/ 7 w 49"/>
                <a:gd name="T43" fmla="*/ 38 h 39"/>
                <a:gd name="T44" fmla="*/ 10 w 49"/>
                <a:gd name="T45" fmla="*/ 39 h 39"/>
                <a:gd name="T46" fmla="*/ 15 w 49"/>
                <a:gd name="T47" fmla="*/ 39 h 39"/>
                <a:gd name="T48" fmla="*/ 19 w 49"/>
                <a:gd name="T49" fmla="*/ 38 h 39"/>
                <a:gd name="T50" fmla="*/ 22 w 49"/>
                <a:gd name="T51" fmla="*/ 38 h 39"/>
                <a:gd name="T52" fmla="*/ 23 w 49"/>
                <a:gd name="T53" fmla="*/ 38 h 39"/>
                <a:gd name="T54" fmla="*/ 26 w 49"/>
                <a:gd name="T55" fmla="*/ 37 h 39"/>
                <a:gd name="T56" fmla="*/ 28 w 49"/>
                <a:gd name="T57" fmla="*/ 33 h 39"/>
                <a:gd name="T58" fmla="*/ 32 w 49"/>
                <a:gd name="T59" fmla="*/ 31 h 39"/>
                <a:gd name="T60" fmla="*/ 38 w 49"/>
                <a:gd name="T61" fmla="*/ 32 h 39"/>
                <a:gd name="T62" fmla="*/ 43 w 49"/>
                <a:gd name="T63" fmla="*/ 31 h 39"/>
                <a:gd name="T64" fmla="*/ 47 w 49"/>
                <a:gd name="T65" fmla="*/ 27 h 39"/>
                <a:gd name="T66" fmla="*/ 48 w 49"/>
                <a:gd name="T67" fmla="*/ 21 h 39"/>
                <a:gd name="T68" fmla="*/ 48 w 49"/>
                <a:gd name="T69" fmla="*/ 21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9" h="39">
                  <a:moveTo>
                    <a:pt x="48" y="21"/>
                  </a:moveTo>
                  <a:cubicBezTo>
                    <a:pt x="48" y="20"/>
                    <a:pt x="49" y="19"/>
                    <a:pt x="49" y="18"/>
                  </a:cubicBezTo>
                  <a:cubicBezTo>
                    <a:pt x="49" y="17"/>
                    <a:pt x="49" y="15"/>
                    <a:pt x="48" y="14"/>
                  </a:cubicBezTo>
                  <a:cubicBezTo>
                    <a:pt x="47" y="13"/>
                    <a:pt x="47" y="10"/>
                    <a:pt x="46" y="9"/>
                  </a:cubicBezTo>
                  <a:cubicBezTo>
                    <a:pt x="45" y="7"/>
                    <a:pt x="42" y="7"/>
                    <a:pt x="40" y="6"/>
                  </a:cubicBezTo>
                  <a:cubicBezTo>
                    <a:pt x="39" y="5"/>
                    <a:pt x="39" y="4"/>
                    <a:pt x="38" y="2"/>
                  </a:cubicBezTo>
                  <a:cubicBezTo>
                    <a:pt x="37" y="2"/>
                    <a:pt x="36" y="1"/>
                    <a:pt x="36" y="0"/>
                  </a:cubicBezTo>
                  <a:cubicBezTo>
                    <a:pt x="33" y="0"/>
                    <a:pt x="32" y="1"/>
                    <a:pt x="30" y="1"/>
                  </a:cubicBezTo>
                  <a:cubicBezTo>
                    <a:pt x="28" y="1"/>
                    <a:pt x="27" y="1"/>
                    <a:pt x="25" y="2"/>
                  </a:cubicBezTo>
                  <a:cubicBezTo>
                    <a:pt x="23" y="3"/>
                    <a:pt x="23" y="3"/>
                    <a:pt x="20" y="3"/>
                  </a:cubicBezTo>
                  <a:cubicBezTo>
                    <a:pt x="18" y="3"/>
                    <a:pt x="18" y="4"/>
                    <a:pt x="16" y="6"/>
                  </a:cubicBezTo>
                  <a:cubicBezTo>
                    <a:pt x="15" y="7"/>
                    <a:pt x="15" y="5"/>
                    <a:pt x="13" y="5"/>
                  </a:cubicBezTo>
                  <a:cubicBezTo>
                    <a:pt x="12" y="5"/>
                    <a:pt x="9" y="6"/>
                    <a:pt x="7" y="7"/>
                  </a:cubicBezTo>
                  <a:cubicBezTo>
                    <a:pt x="5" y="9"/>
                    <a:pt x="6" y="13"/>
                    <a:pt x="2" y="13"/>
                  </a:cubicBezTo>
                  <a:cubicBezTo>
                    <a:pt x="2" y="14"/>
                    <a:pt x="1" y="16"/>
                    <a:pt x="1" y="17"/>
                  </a:cubicBezTo>
                  <a:cubicBezTo>
                    <a:pt x="1" y="18"/>
                    <a:pt x="1" y="19"/>
                    <a:pt x="1" y="20"/>
                  </a:cubicBezTo>
                  <a:cubicBezTo>
                    <a:pt x="1" y="20"/>
                    <a:pt x="1" y="20"/>
                    <a:pt x="0" y="21"/>
                  </a:cubicBezTo>
                  <a:cubicBezTo>
                    <a:pt x="0" y="22"/>
                    <a:pt x="0" y="22"/>
                    <a:pt x="0" y="23"/>
                  </a:cubicBezTo>
                  <a:cubicBezTo>
                    <a:pt x="1" y="24"/>
                    <a:pt x="1" y="24"/>
                    <a:pt x="1" y="26"/>
                  </a:cubicBezTo>
                  <a:cubicBezTo>
                    <a:pt x="1" y="26"/>
                    <a:pt x="1" y="27"/>
                    <a:pt x="1" y="27"/>
                  </a:cubicBezTo>
                  <a:cubicBezTo>
                    <a:pt x="0" y="30"/>
                    <a:pt x="3" y="33"/>
                    <a:pt x="4" y="36"/>
                  </a:cubicBezTo>
                  <a:cubicBezTo>
                    <a:pt x="5" y="38"/>
                    <a:pt x="5" y="38"/>
                    <a:pt x="7" y="38"/>
                  </a:cubicBezTo>
                  <a:cubicBezTo>
                    <a:pt x="8" y="37"/>
                    <a:pt x="10" y="37"/>
                    <a:pt x="10" y="39"/>
                  </a:cubicBezTo>
                  <a:cubicBezTo>
                    <a:pt x="12" y="39"/>
                    <a:pt x="14" y="39"/>
                    <a:pt x="15" y="39"/>
                  </a:cubicBezTo>
                  <a:cubicBezTo>
                    <a:pt x="17" y="38"/>
                    <a:pt x="18" y="37"/>
                    <a:pt x="19" y="38"/>
                  </a:cubicBezTo>
                  <a:cubicBezTo>
                    <a:pt x="20" y="38"/>
                    <a:pt x="21" y="39"/>
                    <a:pt x="22" y="38"/>
                  </a:cubicBezTo>
                  <a:cubicBezTo>
                    <a:pt x="22" y="38"/>
                    <a:pt x="23" y="38"/>
                    <a:pt x="23" y="38"/>
                  </a:cubicBezTo>
                  <a:cubicBezTo>
                    <a:pt x="24" y="37"/>
                    <a:pt x="25" y="37"/>
                    <a:pt x="26" y="37"/>
                  </a:cubicBezTo>
                  <a:cubicBezTo>
                    <a:pt x="26" y="35"/>
                    <a:pt x="26" y="35"/>
                    <a:pt x="28" y="33"/>
                  </a:cubicBezTo>
                  <a:cubicBezTo>
                    <a:pt x="29" y="32"/>
                    <a:pt x="30" y="32"/>
                    <a:pt x="32" y="31"/>
                  </a:cubicBezTo>
                  <a:cubicBezTo>
                    <a:pt x="34" y="31"/>
                    <a:pt x="36" y="32"/>
                    <a:pt x="38" y="32"/>
                  </a:cubicBezTo>
                  <a:cubicBezTo>
                    <a:pt x="40" y="32"/>
                    <a:pt x="41" y="31"/>
                    <a:pt x="43" y="31"/>
                  </a:cubicBezTo>
                  <a:cubicBezTo>
                    <a:pt x="43" y="28"/>
                    <a:pt x="45" y="27"/>
                    <a:pt x="47" y="27"/>
                  </a:cubicBezTo>
                  <a:cubicBezTo>
                    <a:pt x="47" y="25"/>
                    <a:pt x="48" y="23"/>
                    <a:pt x="48" y="21"/>
                  </a:cubicBezTo>
                  <a:cubicBezTo>
                    <a:pt x="48" y="20"/>
                    <a:pt x="48" y="23"/>
                    <a:pt x="48" y="21"/>
                  </a:cubicBezTo>
                  <a:close/>
                </a:path>
              </a:pathLst>
            </a:custGeom>
            <a:grpFill/>
            <a:ln w="9525" cap="rnd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35" tIns="45718" rIns="91435" bIns="45718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12190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3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Montserrat" panose="00000500000000000000" pitchFamily="2" charset="0"/>
                <a:ea typeface="+mn-ea"/>
                <a:cs typeface="+mn-cs"/>
              </a:endParaRPr>
            </a:p>
          </p:txBody>
        </p:sp>
        <p:sp>
          <p:nvSpPr>
            <p:cNvPr id="11" name="Freeform 16">
              <a:extLst>
                <a:ext uri="{FF2B5EF4-FFF2-40B4-BE49-F238E27FC236}">
                  <a16:creationId xmlns:a16="http://schemas.microsoft.com/office/drawing/2014/main" id="{1A58A616-4DF3-4ACE-728D-F6D37277C2A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916329" y="401656"/>
              <a:ext cx="2443226" cy="2933865"/>
            </a:xfrm>
            <a:custGeom>
              <a:avLst/>
              <a:gdLst>
                <a:gd name="T0" fmla="*/ 221 w 511"/>
                <a:gd name="T1" fmla="*/ 230 h 613"/>
                <a:gd name="T2" fmla="*/ 141 w 511"/>
                <a:gd name="T3" fmla="*/ 416 h 613"/>
                <a:gd name="T4" fmla="*/ 114 w 511"/>
                <a:gd name="T5" fmla="*/ 567 h 613"/>
                <a:gd name="T6" fmla="*/ 79 w 511"/>
                <a:gd name="T7" fmla="*/ 592 h 613"/>
                <a:gd name="T8" fmla="*/ 11 w 511"/>
                <a:gd name="T9" fmla="*/ 586 h 613"/>
                <a:gd name="T10" fmla="*/ 9 w 511"/>
                <a:gd name="T11" fmla="*/ 563 h 613"/>
                <a:gd name="T12" fmla="*/ 23 w 511"/>
                <a:gd name="T13" fmla="*/ 527 h 613"/>
                <a:gd name="T14" fmla="*/ 1 w 511"/>
                <a:gd name="T15" fmla="*/ 500 h 613"/>
                <a:gd name="T16" fmla="*/ 46 w 511"/>
                <a:gd name="T17" fmla="*/ 482 h 613"/>
                <a:gd name="T18" fmla="*/ 16 w 511"/>
                <a:gd name="T19" fmla="*/ 478 h 613"/>
                <a:gd name="T20" fmla="*/ 7 w 511"/>
                <a:gd name="T21" fmla="*/ 460 h 613"/>
                <a:gd name="T22" fmla="*/ 38 w 511"/>
                <a:gd name="T23" fmla="*/ 442 h 613"/>
                <a:gd name="T24" fmla="*/ 59 w 511"/>
                <a:gd name="T25" fmla="*/ 427 h 613"/>
                <a:gd name="T26" fmla="*/ 67 w 511"/>
                <a:gd name="T27" fmla="*/ 413 h 613"/>
                <a:gd name="T28" fmla="*/ 97 w 511"/>
                <a:gd name="T29" fmla="*/ 399 h 613"/>
                <a:gd name="T30" fmla="*/ 125 w 511"/>
                <a:gd name="T31" fmla="*/ 373 h 613"/>
                <a:gd name="T32" fmla="*/ 109 w 511"/>
                <a:gd name="T33" fmla="*/ 358 h 613"/>
                <a:gd name="T34" fmla="*/ 128 w 511"/>
                <a:gd name="T35" fmla="*/ 338 h 613"/>
                <a:gd name="T36" fmla="*/ 152 w 511"/>
                <a:gd name="T37" fmla="*/ 293 h 613"/>
                <a:gd name="T38" fmla="*/ 161 w 511"/>
                <a:gd name="T39" fmla="*/ 264 h 613"/>
                <a:gd name="T40" fmla="*/ 177 w 511"/>
                <a:gd name="T41" fmla="*/ 228 h 613"/>
                <a:gd name="T42" fmla="*/ 190 w 511"/>
                <a:gd name="T43" fmla="*/ 218 h 613"/>
                <a:gd name="T44" fmla="*/ 202 w 511"/>
                <a:gd name="T45" fmla="*/ 195 h 613"/>
                <a:gd name="T46" fmla="*/ 219 w 511"/>
                <a:gd name="T47" fmla="*/ 178 h 613"/>
                <a:gd name="T48" fmla="*/ 241 w 511"/>
                <a:gd name="T49" fmla="*/ 161 h 613"/>
                <a:gd name="T50" fmla="*/ 251 w 511"/>
                <a:gd name="T51" fmla="*/ 138 h 613"/>
                <a:gd name="T52" fmla="*/ 270 w 511"/>
                <a:gd name="T53" fmla="*/ 95 h 613"/>
                <a:gd name="T54" fmla="*/ 290 w 511"/>
                <a:gd name="T55" fmla="*/ 93 h 613"/>
                <a:gd name="T56" fmla="*/ 307 w 511"/>
                <a:gd name="T57" fmla="*/ 92 h 613"/>
                <a:gd name="T58" fmla="*/ 330 w 511"/>
                <a:gd name="T59" fmla="*/ 67 h 613"/>
                <a:gd name="T60" fmla="*/ 344 w 511"/>
                <a:gd name="T61" fmla="*/ 55 h 613"/>
                <a:gd name="T62" fmla="*/ 366 w 511"/>
                <a:gd name="T63" fmla="*/ 45 h 613"/>
                <a:gd name="T64" fmla="*/ 398 w 511"/>
                <a:gd name="T65" fmla="*/ 19 h 613"/>
                <a:gd name="T66" fmla="*/ 407 w 511"/>
                <a:gd name="T67" fmla="*/ 41 h 613"/>
                <a:gd name="T68" fmla="*/ 438 w 511"/>
                <a:gd name="T69" fmla="*/ 24 h 613"/>
                <a:gd name="T70" fmla="*/ 462 w 511"/>
                <a:gd name="T71" fmla="*/ 13 h 613"/>
                <a:gd name="T72" fmla="*/ 457 w 511"/>
                <a:gd name="T73" fmla="*/ 46 h 613"/>
                <a:gd name="T74" fmla="*/ 491 w 511"/>
                <a:gd name="T75" fmla="*/ 38 h 613"/>
                <a:gd name="T76" fmla="*/ 480 w 511"/>
                <a:gd name="T77" fmla="*/ 69 h 613"/>
                <a:gd name="T78" fmla="*/ 507 w 511"/>
                <a:gd name="T79" fmla="*/ 95 h 613"/>
                <a:gd name="T80" fmla="*/ 417 w 511"/>
                <a:gd name="T81" fmla="*/ 83 h 613"/>
                <a:gd name="T82" fmla="*/ 339 w 511"/>
                <a:gd name="T83" fmla="*/ 130 h 613"/>
                <a:gd name="T84" fmla="*/ 72 w 511"/>
                <a:gd name="T85" fmla="*/ 388 h 613"/>
                <a:gd name="T86" fmla="*/ 214 w 511"/>
                <a:gd name="T87" fmla="*/ 175 h 613"/>
                <a:gd name="T88" fmla="*/ 165 w 511"/>
                <a:gd name="T89" fmla="*/ 170 h 613"/>
                <a:gd name="T90" fmla="*/ 188 w 511"/>
                <a:gd name="T91" fmla="*/ 159 h 613"/>
                <a:gd name="T92" fmla="*/ 198 w 511"/>
                <a:gd name="T93" fmla="*/ 129 h 613"/>
                <a:gd name="T94" fmla="*/ 206 w 511"/>
                <a:gd name="T95" fmla="*/ 123 h 613"/>
                <a:gd name="T96" fmla="*/ 215 w 511"/>
                <a:gd name="T97" fmla="*/ 158 h 613"/>
                <a:gd name="T98" fmla="*/ 223 w 511"/>
                <a:gd name="T99" fmla="*/ 125 h 613"/>
                <a:gd name="T100" fmla="*/ 256 w 511"/>
                <a:gd name="T101" fmla="*/ 102 h 613"/>
                <a:gd name="T102" fmla="*/ 237 w 511"/>
                <a:gd name="T103" fmla="*/ 114 h 613"/>
                <a:gd name="T104" fmla="*/ 268 w 511"/>
                <a:gd name="T105" fmla="*/ 80 h 613"/>
                <a:gd name="T106" fmla="*/ 272 w 511"/>
                <a:gd name="T107" fmla="*/ 74 h 613"/>
                <a:gd name="T108" fmla="*/ 282 w 511"/>
                <a:gd name="T109" fmla="*/ 60 h 613"/>
                <a:gd name="T110" fmla="*/ 303 w 511"/>
                <a:gd name="T111" fmla="*/ 59 h 613"/>
                <a:gd name="T112" fmla="*/ 356 w 511"/>
                <a:gd name="T113" fmla="*/ 47 h 613"/>
                <a:gd name="T114" fmla="*/ 342 w 511"/>
                <a:gd name="T115" fmla="*/ 40 h 613"/>
                <a:gd name="T116" fmla="*/ 346 w 511"/>
                <a:gd name="T117" fmla="*/ 30 h 613"/>
                <a:gd name="T118" fmla="*/ 387 w 511"/>
                <a:gd name="T119" fmla="*/ 8 h 613"/>
                <a:gd name="T120" fmla="*/ 402 w 511"/>
                <a:gd name="T121" fmla="*/ 8 h 613"/>
                <a:gd name="T122" fmla="*/ 62 w 511"/>
                <a:gd name="T123" fmla="*/ 404 h 6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511" h="613">
                  <a:moveTo>
                    <a:pt x="307" y="123"/>
                  </a:moveTo>
                  <a:cubicBezTo>
                    <a:pt x="304" y="123"/>
                    <a:pt x="301" y="123"/>
                    <a:pt x="298" y="122"/>
                  </a:cubicBezTo>
                  <a:cubicBezTo>
                    <a:pt x="297" y="124"/>
                    <a:pt x="298" y="125"/>
                    <a:pt x="300" y="127"/>
                  </a:cubicBezTo>
                  <a:cubicBezTo>
                    <a:pt x="302" y="129"/>
                    <a:pt x="302" y="130"/>
                    <a:pt x="302" y="133"/>
                  </a:cubicBezTo>
                  <a:cubicBezTo>
                    <a:pt x="302" y="137"/>
                    <a:pt x="301" y="142"/>
                    <a:pt x="298" y="145"/>
                  </a:cubicBezTo>
                  <a:cubicBezTo>
                    <a:pt x="297" y="146"/>
                    <a:pt x="295" y="147"/>
                    <a:pt x="294" y="148"/>
                  </a:cubicBezTo>
                  <a:cubicBezTo>
                    <a:pt x="293" y="150"/>
                    <a:pt x="295" y="150"/>
                    <a:pt x="297" y="151"/>
                  </a:cubicBezTo>
                  <a:cubicBezTo>
                    <a:pt x="299" y="152"/>
                    <a:pt x="299" y="152"/>
                    <a:pt x="298" y="154"/>
                  </a:cubicBezTo>
                  <a:cubicBezTo>
                    <a:pt x="297" y="156"/>
                    <a:pt x="296" y="159"/>
                    <a:pt x="294" y="158"/>
                  </a:cubicBezTo>
                  <a:cubicBezTo>
                    <a:pt x="292" y="158"/>
                    <a:pt x="289" y="156"/>
                    <a:pt x="287" y="156"/>
                  </a:cubicBezTo>
                  <a:cubicBezTo>
                    <a:pt x="285" y="154"/>
                    <a:pt x="283" y="153"/>
                    <a:pt x="280" y="152"/>
                  </a:cubicBezTo>
                  <a:cubicBezTo>
                    <a:pt x="278" y="152"/>
                    <a:pt x="276" y="151"/>
                    <a:pt x="274" y="151"/>
                  </a:cubicBezTo>
                  <a:cubicBezTo>
                    <a:pt x="271" y="151"/>
                    <a:pt x="270" y="151"/>
                    <a:pt x="268" y="150"/>
                  </a:cubicBezTo>
                  <a:cubicBezTo>
                    <a:pt x="266" y="149"/>
                    <a:pt x="265" y="147"/>
                    <a:pt x="264" y="147"/>
                  </a:cubicBezTo>
                  <a:cubicBezTo>
                    <a:pt x="262" y="147"/>
                    <a:pt x="260" y="148"/>
                    <a:pt x="259" y="149"/>
                  </a:cubicBezTo>
                  <a:cubicBezTo>
                    <a:pt x="258" y="151"/>
                    <a:pt x="259" y="153"/>
                    <a:pt x="259" y="155"/>
                  </a:cubicBezTo>
                  <a:cubicBezTo>
                    <a:pt x="259" y="157"/>
                    <a:pt x="259" y="160"/>
                    <a:pt x="259" y="163"/>
                  </a:cubicBezTo>
                  <a:cubicBezTo>
                    <a:pt x="259" y="165"/>
                    <a:pt x="260" y="167"/>
                    <a:pt x="259" y="170"/>
                  </a:cubicBezTo>
                  <a:cubicBezTo>
                    <a:pt x="258" y="172"/>
                    <a:pt x="257" y="174"/>
                    <a:pt x="256" y="176"/>
                  </a:cubicBezTo>
                  <a:cubicBezTo>
                    <a:pt x="255" y="177"/>
                    <a:pt x="255" y="179"/>
                    <a:pt x="254" y="179"/>
                  </a:cubicBezTo>
                  <a:cubicBezTo>
                    <a:pt x="252" y="179"/>
                    <a:pt x="249" y="177"/>
                    <a:pt x="248" y="176"/>
                  </a:cubicBezTo>
                  <a:cubicBezTo>
                    <a:pt x="247" y="175"/>
                    <a:pt x="244" y="173"/>
                    <a:pt x="243" y="173"/>
                  </a:cubicBezTo>
                  <a:cubicBezTo>
                    <a:pt x="241" y="173"/>
                    <a:pt x="240" y="176"/>
                    <a:pt x="239" y="177"/>
                  </a:cubicBezTo>
                  <a:cubicBezTo>
                    <a:pt x="236" y="180"/>
                    <a:pt x="230" y="183"/>
                    <a:pt x="230" y="188"/>
                  </a:cubicBezTo>
                  <a:cubicBezTo>
                    <a:pt x="229" y="192"/>
                    <a:pt x="229" y="198"/>
                    <a:pt x="226" y="201"/>
                  </a:cubicBezTo>
                  <a:cubicBezTo>
                    <a:pt x="223" y="204"/>
                    <a:pt x="218" y="202"/>
                    <a:pt x="219" y="208"/>
                  </a:cubicBezTo>
                  <a:cubicBezTo>
                    <a:pt x="220" y="212"/>
                    <a:pt x="225" y="215"/>
                    <a:pt x="225" y="220"/>
                  </a:cubicBezTo>
                  <a:cubicBezTo>
                    <a:pt x="226" y="224"/>
                    <a:pt x="224" y="228"/>
                    <a:pt x="221" y="230"/>
                  </a:cubicBezTo>
                  <a:cubicBezTo>
                    <a:pt x="217" y="233"/>
                    <a:pt x="214" y="237"/>
                    <a:pt x="213" y="242"/>
                  </a:cubicBezTo>
                  <a:cubicBezTo>
                    <a:pt x="212" y="244"/>
                    <a:pt x="212" y="246"/>
                    <a:pt x="211" y="248"/>
                  </a:cubicBezTo>
                  <a:cubicBezTo>
                    <a:pt x="209" y="250"/>
                    <a:pt x="207" y="251"/>
                    <a:pt x="206" y="253"/>
                  </a:cubicBezTo>
                  <a:cubicBezTo>
                    <a:pt x="204" y="257"/>
                    <a:pt x="208" y="261"/>
                    <a:pt x="206" y="265"/>
                  </a:cubicBezTo>
                  <a:cubicBezTo>
                    <a:pt x="205" y="266"/>
                    <a:pt x="203" y="267"/>
                    <a:pt x="202" y="268"/>
                  </a:cubicBezTo>
                  <a:cubicBezTo>
                    <a:pt x="200" y="269"/>
                    <a:pt x="198" y="270"/>
                    <a:pt x="196" y="271"/>
                  </a:cubicBezTo>
                  <a:cubicBezTo>
                    <a:pt x="192" y="272"/>
                    <a:pt x="187" y="270"/>
                    <a:pt x="188" y="276"/>
                  </a:cubicBezTo>
                  <a:cubicBezTo>
                    <a:pt x="189" y="280"/>
                    <a:pt x="191" y="284"/>
                    <a:pt x="190" y="288"/>
                  </a:cubicBezTo>
                  <a:cubicBezTo>
                    <a:pt x="190" y="290"/>
                    <a:pt x="189" y="293"/>
                    <a:pt x="188" y="295"/>
                  </a:cubicBezTo>
                  <a:cubicBezTo>
                    <a:pt x="188" y="298"/>
                    <a:pt x="188" y="300"/>
                    <a:pt x="188" y="303"/>
                  </a:cubicBezTo>
                  <a:cubicBezTo>
                    <a:pt x="188" y="306"/>
                    <a:pt x="188" y="308"/>
                    <a:pt x="187" y="310"/>
                  </a:cubicBezTo>
                  <a:cubicBezTo>
                    <a:pt x="187" y="311"/>
                    <a:pt x="186" y="312"/>
                    <a:pt x="185" y="313"/>
                  </a:cubicBezTo>
                  <a:cubicBezTo>
                    <a:pt x="185" y="314"/>
                    <a:pt x="185" y="316"/>
                    <a:pt x="185" y="317"/>
                  </a:cubicBezTo>
                  <a:cubicBezTo>
                    <a:pt x="184" y="321"/>
                    <a:pt x="181" y="325"/>
                    <a:pt x="179" y="329"/>
                  </a:cubicBezTo>
                  <a:cubicBezTo>
                    <a:pt x="178" y="331"/>
                    <a:pt x="177" y="333"/>
                    <a:pt x="176" y="335"/>
                  </a:cubicBezTo>
                  <a:cubicBezTo>
                    <a:pt x="175" y="337"/>
                    <a:pt x="173" y="338"/>
                    <a:pt x="172" y="340"/>
                  </a:cubicBezTo>
                  <a:cubicBezTo>
                    <a:pt x="169" y="344"/>
                    <a:pt x="174" y="347"/>
                    <a:pt x="177" y="348"/>
                  </a:cubicBezTo>
                  <a:cubicBezTo>
                    <a:pt x="179" y="350"/>
                    <a:pt x="180" y="350"/>
                    <a:pt x="181" y="352"/>
                  </a:cubicBezTo>
                  <a:cubicBezTo>
                    <a:pt x="181" y="354"/>
                    <a:pt x="181" y="357"/>
                    <a:pt x="181" y="359"/>
                  </a:cubicBezTo>
                  <a:cubicBezTo>
                    <a:pt x="181" y="362"/>
                    <a:pt x="180" y="370"/>
                    <a:pt x="176" y="370"/>
                  </a:cubicBezTo>
                  <a:cubicBezTo>
                    <a:pt x="174" y="369"/>
                    <a:pt x="172" y="368"/>
                    <a:pt x="170" y="368"/>
                  </a:cubicBezTo>
                  <a:cubicBezTo>
                    <a:pt x="167" y="367"/>
                    <a:pt x="164" y="367"/>
                    <a:pt x="162" y="367"/>
                  </a:cubicBezTo>
                  <a:cubicBezTo>
                    <a:pt x="158" y="368"/>
                    <a:pt x="153" y="371"/>
                    <a:pt x="150" y="374"/>
                  </a:cubicBezTo>
                  <a:cubicBezTo>
                    <a:pt x="148" y="378"/>
                    <a:pt x="146" y="383"/>
                    <a:pt x="144" y="386"/>
                  </a:cubicBezTo>
                  <a:cubicBezTo>
                    <a:pt x="142" y="388"/>
                    <a:pt x="143" y="389"/>
                    <a:pt x="143" y="392"/>
                  </a:cubicBezTo>
                  <a:cubicBezTo>
                    <a:pt x="143" y="395"/>
                    <a:pt x="141" y="396"/>
                    <a:pt x="140" y="398"/>
                  </a:cubicBezTo>
                  <a:cubicBezTo>
                    <a:pt x="137" y="403"/>
                    <a:pt x="140" y="407"/>
                    <a:pt x="142" y="411"/>
                  </a:cubicBezTo>
                  <a:cubicBezTo>
                    <a:pt x="143" y="414"/>
                    <a:pt x="143" y="414"/>
                    <a:pt x="141" y="416"/>
                  </a:cubicBezTo>
                  <a:cubicBezTo>
                    <a:pt x="140" y="418"/>
                    <a:pt x="140" y="420"/>
                    <a:pt x="141" y="422"/>
                  </a:cubicBezTo>
                  <a:cubicBezTo>
                    <a:pt x="142" y="425"/>
                    <a:pt x="141" y="427"/>
                    <a:pt x="141" y="429"/>
                  </a:cubicBezTo>
                  <a:cubicBezTo>
                    <a:pt x="140" y="432"/>
                    <a:pt x="141" y="434"/>
                    <a:pt x="142" y="436"/>
                  </a:cubicBezTo>
                  <a:cubicBezTo>
                    <a:pt x="143" y="441"/>
                    <a:pt x="145" y="445"/>
                    <a:pt x="144" y="450"/>
                  </a:cubicBezTo>
                  <a:cubicBezTo>
                    <a:pt x="144" y="453"/>
                    <a:pt x="144" y="456"/>
                    <a:pt x="143" y="458"/>
                  </a:cubicBezTo>
                  <a:cubicBezTo>
                    <a:pt x="143" y="461"/>
                    <a:pt x="142" y="463"/>
                    <a:pt x="142" y="466"/>
                  </a:cubicBezTo>
                  <a:cubicBezTo>
                    <a:pt x="142" y="468"/>
                    <a:pt x="143" y="470"/>
                    <a:pt x="145" y="472"/>
                  </a:cubicBezTo>
                  <a:cubicBezTo>
                    <a:pt x="146" y="474"/>
                    <a:pt x="148" y="474"/>
                    <a:pt x="150" y="475"/>
                  </a:cubicBezTo>
                  <a:cubicBezTo>
                    <a:pt x="153" y="477"/>
                    <a:pt x="155" y="482"/>
                    <a:pt x="155" y="485"/>
                  </a:cubicBezTo>
                  <a:cubicBezTo>
                    <a:pt x="155" y="487"/>
                    <a:pt x="155" y="489"/>
                    <a:pt x="154" y="491"/>
                  </a:cubicBezTo>
                  <a:cubicBezTo>
                    <a:pt x="153" y="492"/>
                    <a:pt x="154" y="495"/>
                    <a:pt x="152" y="496"/>
                  </a:cubicBezTo>
                  <a:cubicBezTo>
                    <a:pt x="150" y="496"/>
                    <a:pt x="146" y="496"/>
                    <a:pt x="145" y="497"/>
                  </a:cubicBezTo>
                  <a:cubicBezTo>
                    <a:pt x="143" y="499"/>
                    <a:pt x="145" y="503"/>
                    <a:pt x="145" y="505"/>
                  </a:cubicBezTo>
                  <a:cubicBezTo>
                    <a:pt x="146" y="510"/>
                    <a:pt x="150" y="515"/>
                    <a:pt x="150" y="520"/>
                  </a:cubicBezTo>
                  <a:cubicBezTo>
                    <a:pt x="150" y="523"/>
                    <a:pt x="149" y="525"/>
                    <a:pt x="149" y="528"/>
                  </a:cubicBezTo>
                  <a:cubicBezTo>
                    <a:pt x="149" y="531"/>
                    <a:pt x="149" y="533"/>
                    <a:pt x="147" y="536"/>
                  </a:cubicBezTo>
                  <a:cubicBezTo>
                    <a:pt x="146" y="538"/>
                    <a:pt x="144" y="540"/>
                    <a:pt x="142" y="541"/>
                  </a:cubicBezTo>
                  <a:cubicBezTo>
                    <a:pt x="140" y="542"/>
                    <a:pt x="137" y="541"/>
                    <a:pt x="136" y="543"/>
                  </a:cubicBezTo>
                  <a:cubicBezTo>
                    <a:pt x="135" y="546"/>
                    <a:pt x="138" y="548"/>
                    <a:pt x="136" y="550"/>
                  </a:cubicBezTo>
                  <a:cubicBezTo>
                    <a:pt x="135" y="552"/>
                    <a:pt x="133" y="552"/>
                    <a:pt x="133" y="554"/>
                  </a:cubicBezTo>
                  <a:cubicBezTo>
                    <a:pt x="133" y="557"/>
                    <a:pt x="134" y="560"/>
                    <a:pt x="134" y="562"/>
                  </a:cubicBezTo>
                  <a:cubicBezTo>
                    <a:pt x="135" y="566"/>
                    <a:pt x="134" y="568"/>
                    <a:pt x="133" y="571"/>
                  </a:cubicBezTo>
                  <a:cubicBezTo>
                    <a:pt x="133" y="573"/>
                    <a:pt x="132" y="582"/>
                    <a:pt x="129" y="580"/>
                  </a:cubicBezTo>
                  <a:cubicBezTo>
                    <a:pt x="125" y="579"/>
                    <a:pt x="129" y="572"/>
                    <a:pt x="123" y="572"/>
                  </a:cubicBezTo>
                  <a:cubicBezTo>
                    <a:pt x="123" y="571"/>
                    <a:pt x="123" y="570"/>
                    <a:pt x="123" y="569"/>
                  </a:cubicBezTo>
                  <a:cubicBezTo>
                    <a:pt x="121" y="570"/>
                    <a:pt x="121" y="570"/>
                    <a:pt x="119" y="570"/>
                  </a:cubicBezTo>
                  <a:cubicBezTo>
                    <a:pt x="119" y="570"/>
                    <a:pt x="119" y="569"/>
                    <a:pt x="118" y="569"/>
                  </a:cubicBezTo>
                  <a:cubicBezTo>
                    <a:pt x="117" y="570"/>
                    <a:pt x="114" y="569"/>
                    <a:pt x="114" y="567"/>
                  </a:cubicBezTo>
                  <a:cubicBezTo>
                    <a:pt x="113" y="566"/>
                    <a:pt x="114" y="565"/>
                    <a:pt x="114" y="565"/>
                  </a:cubicBezTo>
                  <a:cubicBezTo>
                    <a:pt x="114" y="564"/>
                    <a:pt x="113" y="563"/>
                    <a:pt x="112" y="562"/>
                  </a:cubicBezTo>
                  <a:cubicBezTo>
                    <a:pt x="112" y="561"/>
                    <a:pt x="112" y="560"/>
                    <a:pt x="112" y="559"/>
                  </a:cubicBezTo>
                  <a:cubicBezTo>
                    <a:pt x="112" y="558"/>
                    <a:pt x="111" y="558"/>
                    <a:pt x="112" y="557"/>
                  </a:cubicBezTo>
                  <a:cubicBezTo>
                    <a:pt x="112" y="555"/>
                    <a:pt x="112" y="554"/>
                    <a:pt x="112" y="553"/>
                  </a:cubicBezTo>
                  <a:cubicBezTo>
                    <a:pt x="112" y="552"/>
                    <a:pt x="112" y="550"/>
                    <a:pt x="111" y="549"/>
                  </a:cubicBezTo>
                  <a:cubicBezTo>
                    <a:pt x="111" y="550"/>
                    <a:pt x="110" y="556"/>
                    <a:pt x="108" y="555"/>
                  </a:cubicBezTo>
                  <a:cubicBezTo>
                    <a:pt x="107" y="554"/>
                    <a:pt x="108" y="551"/>
                    <a:pt x="107" y="550"/>
                  </a:cubicBezTo>
                  <a:cubicBezTo>
                    <a:pt x="106" y="548"/>
                    <a:pt x="105" y="548"/>
                    <a:pt x="105" y="551"/>
                  </a:cubicBezTo>
                  <a:cubicBezTo>
                    <a:pt x="105" y="551"/>
                    <a:pt x="107" y="555"/>
                    <a:pt x="105" y="554"/>
                  </a:cubicBezTo>
                  <a:cubicBezTo>
                    <a:pt x="103" y="557"/>
                    <a:pt x="107" y="557"/>
                    <a:pt x="108" y="558"/>
                  </a:cubicBezTo>
                  <a:cubicBezTo>
                    <a:pt x="109" y="560"/>
                    <a:pt x="110" y="564"/>
                    <a:pt x="108" y="566"/>
                  </a:cubicBezTo>
                  <a:cubicBezTo>
                    <a:pt x="107" y="567"/>
                    <a:pt x="106" y="567"/>
                    <a:pt x="106" y="569"/>
                  </a:cubicBezTo>
                  <a:cubicBezTo>
                    <a:pt x="105" y="570"/>
                    <a:pt x="106" y="571"/>
                    <a:pt x="105" y="572"/>
                  </a:cubicBezTo>
                  <a:cubicBezTo>
                    <a:pt x="105" y="574"/>
                    <a:pt x="105" y="577"/>
                    <a:pt x="103" y="574"/>
                  </a:cubicBezTo>
                  <a:cubicBezTo>
                    <a:pt x="103" y="575"/>
                    <a:pt x="103" y="575"/>
                    <a:pt x="103" y="575"/>
                  </a:cubicBezTo>
                  <a:cubicBezTo>
                    <a:pt x="101" y="576"/>
                    <a:pt x="102" y="574"/>
                    <a:pt x="100" y="575"/>
                  </a:cubicBezTo>
                  <a:cubicBezTo>
                    <a:pt x="99" y="575"/>
                    <a:pt x="99" y="578"/>
                    <a:pt x="97" y="578"/>
                  </a:cubicBezTo>
                  <a:cubicBezTo>
                    <a:pt x="96" y="578"/>
                    <a:pt x="95" y="576"/>
                    <a:pt x="95" y="575"/>
                  </a:cubicBezTo>
                  <a:cubicBezTo>
                    <a:pt x="94" y="573"/>
                    <a:pt x="92" y="572"/>
                    <a:pt x="90" y="571"/>
                  </a:cubicBezTo>
                  <a:cubicBezTo>
                    <a:pt x="89" y="574"/>
                    <a:pt x="95" y="576"/>
                    <a:pt x="92" y="578"/>
                  </a:cubicBezTo>
                  <a:cubicBezTo>
                    <a:pt x="91" y="580"/>
                    <a:pt x="84" y="579"/>
                    <a:pt x="85" y="583"/>
                  </a:cubicBezTo>
                  <a:cubicBezTo>
                    <a:pt x="86" y="583"/>
                    <a:pt x="89" y="582"/>
                    <a:pt x="88" y="584"/>
                  </a:cubicBezTo>
                  <a:cubicBezTo>
                    <a:pt x="88" y="586"/>
                    <a:pt x="86" y="586"/>
                    <a:pt x="84" y="586"/>
                  </a:cubicBezTo>
                  <a:cubicBezTo>
                    <a:pt x="83" y="586"/>
                    <a:pt x="81" y="585"/>
                    <a:pt x="81" y="586"/>
                  </a:cubicBezTo>
                  <a:cubicBezTo>
                    <a:pt x="81" y="587"/>
                    <a:pt x="83" y="588"/>
                    <a:pt x="81" y="589"/>
                  </a:cubicBezTo>
                  <a:cubicBezTo>
                    <a:pt x="82" y="589"/>
                    <a:pt x="83" y="589"/>
                    <a:pt x="83" y="589"/>
                  </a:cubicBezTo>
                  <a:cubicBezTo>
                    <a:pt x="83" y="591"/>
                    <a:pt x="80" y="591"/>
                    <a:pt x="79" y="592"/>
                  </a:cubicBezTo>
                  <a:cubicBezTo>
                    <a:pt x="78" y="593"/>
                    <a:pt x="77" y="594"/>
                    <a:pt x="76" y="595"/>
                  </a:cubicBezTo>
                  <a:cubicBezTo>
                    <a:pt x="75" y="596"/>
                    <a:pt x="74" y="596"/>
                    <a:pt x="74" y="597"/>
                  </a:cubicBezTo>
                  <a:cubicBezTo>
                    <a:pt x="73" y="598"/>
                    <a:pt x="74" y="599"/>
                    <a:pt x="73" y="599"/>
                  </a:cubicBezTo>
                  <a:cubicBezTo>
                    <a:pt x="73" y="600"/>
                    <a:pt x="71" y="600"/>
                    <a:pt x="71" y="601"/>
                  </a:cubicBezTo>
                  <a:cubicBezTo>
                    <a:pt x="70" y="602"/>
                    <a:pt x="70" y="603"/>
                    <a:pt x="69" y="604"/>
                  </a:cubicBezTo>
                  <a:cubicBezTo>
                    <a:pt x="68" y="605"/>
                    <a:pt x="66" y="605"/>
                    <a:pt x="65" y="607"/>
                  </a:cubicBezTo>
                  <a:cubicBezTo>
                    <a:pt x="64" y="608"/>
                    <a:pt x="63" y="609"/>
                    <a:pt x="62" y="608"/>
                  </a:cubicBezTo>
                  <a:cubicBezTo>
                    <a:pt x="61" y="608"/>
                    <a:pt x="62" y="605"/>
                    <a:pt x="61" y="604"/>
                  </a:cubicBezTo>
                  <a:cubicBezTo>
                    <a:pt x="61" y="606"/>
                    <a:pt x="60" y="607"/>
                    <a:pt x="59" y="609"/>
                  </a:cubicBezTo>
                  <a:cubicBezTo>
                    <a:pt x="58" y="611"/>
                    <a:pt x="57" y="610"/>
                    <a:pt x="55" y="611"/>
                  </a:cubicBezTo>
                  <a:cubicBezTo>
                    <a:pt x="53" y="611"/>
                    <a:pt x="52" y="613"/>
                    <a:pt x="51" y="613"/>
                  </a:cubicBezTo>
                  <a:cubicBezTo>
                    <a:pt x="49" y="613"/>
                    <a:pt x="48" y="612"/>
                    <a:pt x="47" y="612"/>
                  </a:cubicBezTo>
                  <a:cubicBezTo>
                    <a:pt x="46" y="611"/>
                    <a:pt x="45" y="612"/>
                    <a:pt x="45" y="612"/>
                  </a:cubicBezTo>
                  <a:cubicBezTo>
                    <a:pt x="44" y="611"/>
                    <a:pt x="44" y="611"/>
                    <a:pt x="43" y="611"/>
                  </a:cubicBezTo>
                  <a:cubicBezTo>
                    <a:pt x="43" y="610"/>
                    <a:pt x="44" y="610"/>
                    <a:pt x="43" y="610"/>
                  </a:cubicBezTo>
                  <a:cubicBezTo>
                    <a:pt x="42" y="609"/>
                    <a:pt x="41" y="610"/>
                    <a:pt x="40" y="610"/>
                  </a:cubicBezTo>
                  <a:cubicBezTo>
                    <a:pt x="40" y="610"/>
                    <a:pt x="37" y="608"/>
                    <a:pt x="37" y="608"/>
                  </a:cubicBezTo>
                  <a:cubicBezTo>
                    <a:pt x="36" y="607"/>
                    <a:pt x="37" y="606"/>
                    <a:pt x="36" y="606"/>
                  </a:cubicBezTo>
                  <a:cubicBezTo>
                    <a:pt x="36" y="605"/>
                    <a:pt x="35" y="605"/>
                    <a:pt x="35" y="605"/>
                  </a:cubicBezTo>
                  <a:cubicBezTo>
                    <a:pt x="35" y="604"/>
                    <a:pt x="35" y="604"/>
                    <a:pt x="36" y="604"/>
                  </a:cubicBezTo>
                  <a:cubicBezTo>
                    <a:pt x="34" y="604"/>
                    <a:pt x="34" y="604"/>
                    <a:pt x="33" y="604"/>
                  </a:cubicBezTo>
                  <a:cubicBezTo>
                    <a:pt x="31" y="603"/>
                    <a:pt x="31" y="603"/>
                    <a:pt x="29" y="603"/>
                  </a:cubicBezTo>
                  <a:cubicBezTo>
                    <a:pt x="28" y="603"/>
                    <a:pt x="27" y="602"/>
                    <a:pt x="25" y="601"/>
                  </a:cubicBezTo>
                  <a:cubicBezTo>
                    <a:pt x="23" y="600"/>
                    <a:pt x="22" y="599"/>
                    <a:pt x="21" y="598"/>
                  </a:cubicBezTo>
                  <a:cubicBezTo>
                    <a:pt x="21" y="596"/>
                    <a:pt x="21" y="596"/>
                    <a:pt x="19" y="595"/>
                  </a:cubicBezTo>
                  <a:cubicBezTo>
                    <a:pt x="18" y="595"/>
                    <a:pt x="17" y="595"/>
                    <a:pt x="17" y="595"/>
                  </a:cubicBezTo>
                  <a:cubicBezTo>
                    <a:pt x="15" y="594"/>
                    <a:pt x="14" y="590"/>
                    <a:pt x="12" y="588"/>
                  </a:cubicBezTo>
                  <a:cubicBezTo>
                    <a:pt x="12" y="588"/>
                    <a:pt x="11" y="587"/>
                    <a:pt x="11" y="586"/>
                  </a:cubicBezTo>
                  <a:cubicBezTo>
                    <a:pt x="11" y="585"/>
                    <a:pt x="12" y="584"/>
                    <a:pt x="12" y="583"/>
                  </a:cubicBezTo>
                  <a:cubicBezTo>
                    <a:pt x="13" y="581"/>
                    <a:pt x="13" y="579"/>
                    <a:pt x="13" y="577"/>
                  </a:cubicBezTo>
                  <a:cubicBezTo>
                    <a:pt x="13" y="576"/>
                    <a:pt x="12" y="576"/>
                    <a:pt x="13" y="575"/>
                  </a:cubicBezTo>
                  <a:cubicBezTo>
                    <a:pt x="14" y="575"/>
                    <a:pt x="15" y="575"/>
                    <a:pt x="16" y="575"/>
                  </a:cubicBezTo>
                  <a:cubicBezTo>
                    <a:pt x="15" y="577"/>
                    <a:pt x="14" y="579"/>
                    <a:pt x="15" y="581"/>
                  </a:cubicBezTo>
                  <a:cubicBezTo>
                    <a:pt x="16" y="581"/>
                    <a:pt x="16" y="577"/>
                    <a:pt x="18" y="577"/>
                  </a:cubicBezTo>
                  <a:cubicBezTo>
                    <a:pt x="19" y="578"/>
                    <a:pt x="19" y="579"/>
                    <a:pt x="20" y="579"/>
                  </a:cubicBezTo>
                  <a:cubicBezTo>
                    <a:pt x="20" y="580"/>
                    <a:pt x="23" y="582"/>
                    <a:pt x="24" y="582"/>
                  </a:cubicBezTo>
                  <a:cubicBezTo>
                    <a:pt x="26" y="582"/>
                    <a:pt x="22" y="580"/>
                    <a:pt x="22" y="579"/>
                  </a:cubicBezTo>
                  <a:cubicBezTo>
                    <a:pt x="22" y="577"/>
                    <a:pt x="28" y="577"/>
                    <a:pt x="29" y="575"/>
                  </a:cubicBezTo>
                  <a:cubicBezTo>
                    <a:pt x="28" y="575"/>
                    <a:pt x="26" y="575"/>
                    <a:pt x="25" y="575"/>
                  </a:cubicBezTo>
                  <a:cubicBezTo>
                    <a:pt x="23" y="575"/>
                    <a:pt x="22" y="577"/>
                    <a:pt x="21" y="577"/>
                  </a:cubicBezTo>
                  <a:cubicBezTo>
                    <a:pt x="21" y="577"/>
                    <a:pt x="21" y="576"/>
                    <a:pt x="21" y="576"/>
                  </a:cubicBezTo>
                  <a:cubicBezTo>
                    <a:pt x="21" y="575"/>
                    <a:pt x="20" y="575"/>
                    <a:pt x="20" y="574"/>
                  </a:cubicBezTo>
                  <a:cubicBezTo>
                    <a:pt x="20" y="572"/>
                    <a:pt x="20" y="572"/>
                    <a:pt x="21" y="571"/>
                  </a:cubicBezTo>
                  <a:cubicBezTo>
                    <a:pt x="22" y="571"/>
                    <a:pt x="21" y="570"/>
                    <a:pt x="22" y="570"/>
                  </a:cubicBezTo>
                  <a:cubicBezTo>
                    <a:pt x="22" y="569"/>
                    <a:pt x="23" y="569"/>
                    <a:pt x="23" y="568"/>
                  </a:cubicBezTo>
                  <a:cubicBezTo>
                    <a:pt x="25" y="566"/>
                    <a:pt x="26" y="565"/>
                    <a:pt x="28" y="564"/>
                  </a:cubicBezTo>
                  <a:cubicBezTo>
                    <a:pt x="27" y="564"/>
                    <a:pt x="25" y="563"/>
                    <a:pt x="24" y="563"/>
                  </a:cubicBezTo>
                  <a:cubicBezTo>
                    <a:pt x="22" y="562"/>
                    <a:pt x="22" y="562"/>
                    <a:pt x="23" y="561"/>
                  </a:cubicBezTo>
                  <a:cubicBezTo>
                    <a:pt x="24" y="560"/>
                    <a:pt x="25" y="558"/>
                    <a:pt x="26" y="557"/>
                  </a:cubicBezTo>
                  <a:cubicBezTo>
                    <a:pt x="27" y="556"/>
                    <a:pt x="29" y="556"/>
                    <a:pt x="30" y="555"/>
                  </a:cubicBezTo>
                  <a:cubicBezTo>
                    <a:pt x="29" y="555"/>
                    <a:pt x="28" y="556"/>
                    <a:pt x="27" y="555"/>
                  </a:cubicBezTo>
                  <a:cubicBezTo>
                    <a:pt x="27" y="554"/>
                    <a:pt x="27" y="552"/>
                    <a:pt x="27" y="551"/>
                  </a:cubicBezTo>
                  <a:cubicBezTo>
                    <a:pt x="24" y="552"/>
                    <a:pt x="25" y="560"/>
                    <a:pt x="20" y="558"/>
                  </a:cubicBezTo>
                  <a:cubicBezTo>
                    <a:pt x="17" y="557"/>
                    <a:pt x="18" y="555"/>
                    <a:pt x="16" y="558"/>
                  </a:cubicBezTo>
                  <a:cubicBezTo>
                    <a:pt x="15" y="559"/>
                    <a:pt x="13" y="560"/>
                    <a:pt x="12" y="561"/>
                  </a:cubicBezTo>
                  <a:cubicBezTo>
                    <a:pt x="12" y="563"/>
                    <a:pt x="10" y="566"/>
                    <a:pt x="9" y="563"/>
                  </a:cubicBezTo>
                  <a:cubicBezTo>
                    <a:pt x="9" y="562"/>
                    <a:pt x="10" y="561"/>
                    <a:pt x="10" y="561"/>
                  </a:cubicBezTo>
                  <a:cubicBezTo>
                    <a:pt x="9" y="561"/>
                    <a:pt x="9" y="562"/>
                    <a:pt x="8" y="562"/>
                  </a:cubicBezTo>
                  <a:cubicBezTo>
                    <a:pt x="5" y="561"/>
                    <a:pt x="7" y="556"/>
                    <a:pt x="7" y="554"/>
                  </a:cubicBezTo>
                  <a:cubicBezTo>
                    <a:pt x="7" y="553"/>
                    <a:pt x="9" y="549"/>
                    <a:pt x="10" y="552"/>
                  </a:cubicBezTo>
                  <a:cubicBezTo>
                    <a:pt x="10" y="553"/>
                    <a:pt x="8" y="556"/>
                    <a:pt x="10" y="556"/>
                  </a:cubicBezTo>
                  <a:cubicBezTo>
                    <a:pt x="13" y="556"/>
                    <a:pt x="12" y="553"/>
                    <a:pt x="12" y="552"/>
                  </a:cubicBezTo>
                  <a:cubicBezTo>
                    <a:pt x="12" y="551"/>
                    <a:pt x="14" y="550"/>
                    <a:pt x="15" y="550"/>
                  </a:cubicBezTo>
                  <a:cubicBezTo>
                    <a:pt x="16" y="551"/>
                    <a:pt x="15" y="551"/>
                    <a:pt x="16" y="551"/>
                  </a:cubicBezTo>
                  <a:cubicBezTo>
                    <a:pt x="16" y="551"/>
                    <a:pt x="16" y="552"/>
                    <a:pt x="17" y="552"/>
                  </a:cubicBezTo>
                  <a:cubicBezTo>
                    <a:pt x="18" y="552"/>
                    <a:pt x="18" y="552"/>
                    <a:pt x="18" y="551"/>
                  </a:cubicBezTo>
                  <a:cubicBezTo>
                    <a:pt x="18" y="551"/>
                    <a:pt x="17" y="550"/>
                    <a:pt x="18" y="548"/>
                  </a:cubicBezTo>
                  <a:cubicBezTo>
                    <a:pt x="18" y="547"/>
                    <a:pt x="19" y="547"/>
                    <a:pt x="20" y="547"/>
                  </a:cubicBezTo>
                  <a:cubicBezTo>
                    <a:pt x="21" y="547"/>
                    <a:pt x="26" y="546"/>
                    <a:pt x="25" y="545"/>
                  </a:cubicBezTo>
                  <a:cubicBezTo>
                    <a:pt x="24" y="543"/>
                    <a:pt x="21" y="546"/>
                    <a:pt x="20" y="546"/>
                  </a:cubicBezTo>
                  <a:cubicBezTo>
                    <a:pt x="20" y="545"/>
                    <a:pt x="20" y="545"/>
                    <a:pt x="20" y="544"/>
                  </a:cubicBezTo>
                  <a:cubicBezTo>
                    <a:pt x="18" y="544"/>
                    <a:pt x="18" y="546"/>
                    <a:pt x="16" y="546"/>
                  </a:cubicBezTo>
                  <a:cubicBezTo>
                    <a:pt x="16" y="544"/>
                    <a:pt x="14" y="543"/>
                    <a:pt x="15" y="541"/>
                  </a:cubicBezTo>
                  <a:cubicBezTo>
                    <a:pt x="17" y="539"/>
                    <a:pt x="18" y="540"/>
                    <a:pt x="20" y="539"/>
                  </a:cubicBezTo>
                  <a:cubicBezTo>
                    <a:pt x="21" y="538"/>
                    <a:pt x="20" y="537"/>
                    <a:pt x="21" y="536"/>
                  </a:cubicBezTo>
                  <a:cubicBezTo>
                    <a:pt x="22" y="535"/>
                    <a:pt x="25" y="534"/>
                    <a:pt x="26" y="533"/>
                  </a:cubicBezTo>
                  <a:cubicBezTo>
                    <a:pt x="26" y="532"/>
                    <a:pt x="24" y="533"/>
                    <a:pt x="24" y="533"/>
                  </a:cubicBezTo>
                  <a:cubicBezTo>
                    <a:pt x="22" y="530"/>
                    <a:pt x="24" y="529"/>
                    <a:pt x="26" y="527"/>
                  </a:cubicBezTo>
                  <a:cubicBezTo>
                    <a:pt x="27" y="525"/>
                    <a:pt x="28" y="523"/>
                    <a:pt x="31" y="522"/>
                  </a:cubicBezTo>
                  <a:cubicBezTo>
                    <a:pt x="31" y="521"/>
                    <a:pt x="36" y="518"/>
                    <a:pt x="33" y="518"/>
                  </a:cubicBezTo>
                  <a:cubicBezTo>
                    <a:pt x="32" y="518"/>
                    <a:pt x="31" y="519"/>
                    <a:pt x="30" y="520"/>
                  </a:cubicBezTo>
                  <a:cubicBezTo>
                    <a:pt x="29" y="520"/>
                    <a:pt x="28" y="520"/>
                    <a:pt x="27" y="521"/>
                  </a:cubicBezTo>
                  <a:cubicBezTo>
                    <a:pt x="24" y="519"/>
                    <a:pt x="24" y="522"/>
                    <a:pt x="24" y="524"/>
                  </a:cubicBezTo>
                  <a:cubicBezTo>
                    <a:pt x="24" y="524"/>
                    <a:pt x="23" y="526"/>
                    <a:pt x="23" y="527"/>
                  </a:cubicBezTo>
                  <a:cubicBezTo>
                    <a:pt x="22" y="528"/>
                    <a:pt x="22" y="527"/>
                    <a:pt x="21" y="527"/>
                  </a:cubicBezTo>
                  <a:cubicBezTo>
                    <a:pt x="20" y="528"/>
                    <a:pt x="20" y="529"/>
                    <a:pt x="19" y="531"/>
                  </a:cubicBezTo>
                  <a:cubicBezTo>
                    <a:pt x="19" y="532"/>
                    <a:pt x="18" y="532"/>
                    <a:pt x="18" y="533"/>
                  </a:cubicBezTo>
                  <a:cubicBezTo>
                    <a:pt x="18" y="534"/>
                    <a:pt x="18" y="536"/>
                    <a:pt x="17" y="537"/>
                  </a:cubicBezTo>
                  <a:cubicBezTo>
                    <a:pt x="16" y="537"/>
                    <a:pt x="15" y="537"/>
                    <a:pt x="15" y="537"/>
                  </a:cubicBezTo>
                  <a:cubicBezTo>
                    <a:pt x="15" y="536"/>
                    <a:pt x="16" y="535"/>
                    <a:pt x="16" y="535"/>
                  </a:cubicBezTo>
                  <a:cubicBezTo>
                    <a:pt x="16" y="534"/>
                    <a:pt x="16" y="533"/>
                    <a:pt x="16" y="532"/>
                  </a:cubicBezTo>
                  <a:cubicBezTo>
                    <a:pt x="16" y="531"/>
                    <a:pt x="17" y="530"/>
                    <a:pt x="16" y="530"/>
                  </a:cubicBezTo>
                  <a:cubicBezTo>
                    <a:pt x="15" y="529"/>
                    <a:pt x="14" y="531"/>
                    <a:pt x="13" y="531"/>
                  </a:cubicBezTo>
                  <a:cubicBezTo>
                    <a:pt x="13" y="531"/>
                    <a:pt x="13" y="530"/>
                    <a:pt x="14" y="530"/>
                  </a:cubicBezTo>
                  <a:cubicBezTo>
                    <a:pt x="14" y="529"/>
                    <a:pt x="14" y="528"/>
                    <a:pt x="14" y="527"/>
                  </a:cubicBezTo>
                  <a:cubicBezTo>
                    <a:pt x="14" y="527"/>
                    <a:pt x="15" y="524"/>
                    <a:pt x="15" y="523"/>
                  </a:cubicBezTo>
                  <a:cubicBezTo>
                    <a:pt x="13" y="523"/>
                    <a:pt x="12" y="528"/>
                    <a:pt x="11" y="529"/>
                  </a:cubicBezTo>
                  <a:cubicBezTo>
                    <a:pt x="11" y="530"/>
                    <a:pt x="10" y="531"/>
                    <a:pt x="9" y="531"/>
                  </a:cubicBezTo>
                  <a:cubicBezTo>
                    <a:pt x="8" y="531"/>
                    <a:pt x="8" y="529"/>
                    <a:pt x="7" y="528"/>
                  </a:cubicBezTo>
                  <a:cubicBezTo>
                    <a:pt x="8" y="527"/>
                    <a:pt x="5" y="526"/>
                    <a:pt x="5" y="525"/>
                  </a:cubicBezTo>
                  <a:cubicBezTo>
                    <a:pt x="5" y="523"/>
                    <a:pt x="6" y="522"/>
                    <a:pt x="7" y="522"/>
                  </a:cubicBezTo>
                  <a:cubicBezTo>
                    <a:pt x="7" y="520"/>
                    <a:pt x="7" y="516"/>
                    <a:pt x="9" y="518"/>
                  </a:cubicBezTo>
                  <a:cubicBezTo>
                    <a:pt x="10" y="518"/>
                    <a:pt x="11" y="521"/>
                    <a:pt x="12" y="521"/>
                  </a:cubicBezTo>
                  <a:cubicBezTo>
                    <a:pt x="14" y="522"/>
                    <a:pt x="15" y="519"/>
                    <a:pt x="15" y="518"/>
                  </a:cubicBezTo>
                  <a:cubicBezTo>
                    <a:pt x="16" y="516"/>
                    <a:pt x="17" y="515"/>
                    <a:pt x="16" y="512"/>
                  </a:cubicBezTo>
                  <a:cubicBezTo>
                    <a:pt x="15" y="505"/>
                    <a:pt x="12" y="515"/>
                    <a:pt x="10" y="513"/>
                  </a:cubicBezTo>
                  <a:cubicBezTo>
                    <a:pt x="10" y="512"/>
                    <a:pt x="10" y="510"/>
                    <a:pt x="10" y="509"/>
                  </a:cubicBezTo>
                  <a:cubicBezTo>
                    <a:pt x="10" y="509"/>
                    <a:pt x="8" y="506"/>
                    <a:pt x="7" y="506"/>
                  </a:cubicBezTo>
                  <a:cubicBezTo>
                    <a:pt x="8" y="505"/>
                    <a:pt x="11" y="504"/>
                    <a:pt x="10" y="503"/>
                  </a:cubicBezTo>
                  <a:cubicBezTo>
                    <a:pt x="10" y="503"/>
                    <a:pt x="5" y="506"/>
                    <a:pt x="5" y="504"/>
                  </a:cubicBezTo>
                  <a:cubicBezTo>
                    <a:pt x="3" y="504"/>
                    <a:pt x="3" y="504"/>
                    <a:pt x="2" y="502"/>
                  </a:cubicBezTo>
                  <a:cubicBezTo>
                    <a:pt x="2" y="502"/>
                    <a:pt x="1" y="500"/>
                    <a:pt x="1" y="500"/>
                  </a:cubicBezTo>
                  <a:cubicBezTo>
                    <a:pt x="1" y="498"/>
                    <a:pt x="2" y="497"/>
                    <a:pt x="3" y="496"/>
                  </a:cubicBezTo>
                  <a:cubicBezTo>
                    <a:pt x="4" y="494"/>
                    <a:pt x="5" y="496"/>
                    <a:pt x="7" y="496"/>
                  </a:cubicBezTo>
                  <a:cubicBezTo>
                    <a:pt x="7" y="497"/>
                    <a:pt x="9" y="496"/>
                    <a:pt x="9" y="497"/>
                  </a:cubicBezTo>
                  <a:cubicBezTo>
                    <a:pt x="10" y="497"/>
                    <a:pt x="10" y="497"/>
                    <a:pt x="10" y="497"/>
                  </a:cubicBezTo>
                  <a:cubicBezTo>
                    <a:pt x="11" y="497"/>
                    <a:pt x="11" y="496"/>
                    <a:pt x="11" y="496"/>
                  </a:cubicBezTo>
                  <a:cubicBezTo>
                    <a:pt x="12" y="495"/>
                    <a:pt x="13" y="495"/>
                    <a:pt x="14" y="495"/>
                  </a:cubicBezTo>
                  <a:cubicBezTo>
                    <a:pt x="15" y="495"/>
                    <a:pt x="15" y="494"/>
                    <a:pt x="16" y="494"/>
                  </a:cubicBezTo>
                  <a:cubicBezTo>
                    <a:pt x="17" y="496"/>
                    <a:pt x="18" y="494"/>
                    <a:pt x="19" y="493"/>
                  </a:cubicBezTo>
                  <a:cubicBezTo>
                    <a:pt x="21" y="493"/>
                    <a:pt x="22" y="494"/>
                    <a:pt x="23" y="494"/>
                  </a:cubicBezTo>
                  <a:cubicBezTo>
                    <a:pt x="25" y="495"/>
                    <a:pt x="25" y="494"/>
                    <a:pt x="26" y="495"/>
                  </a:cubicBezTo>
                  <a:cubicBezTo>
                    <a:pt x="26" y="495"/>
                    <a:pt x="26" y="496"/>
                    <a:pt x="26" y="496"/>
                  </a:cubicBezTo>
                  <a:cubicBezTo>
                    <a:pt x="27" y="497"/>
                    <a:pt x="27" y="496"/>
                    <a:pt x="28" y="496"/>
                  </a:cubicBezTo>
                  <a:cubicBezTo>
                    <a:pt x="28" y="496"/>
                    <a:pt x="28" y="496"/>
                    <a:pt x="28" y="496"/>
                  </a:cubicBezTo>
                  <a:cubicBezTo>
                    <a:pt x="29" y="496"/>
                    <a:pt x="29" y="495"/>
                    <a:pt x="30" y="495"/>
                  </a:cubicBezTo>
                  <a:cubicBezTo>
                    <a:pt x="30" y="494"/>
                    <a:pt x="31" y="493"/>
                    <a:pt x="32" y="493"/>
                  </a:cubicBezTo>
                  <a:cubicBezTo>
                    <a:pt x="34" y="491"/>
                    <a:pt x="36" y="491"/>
                    <a:pt x="38" y="493"/>
                  </a:cubicBezTo>
                  <a:cubicBezTo>
                    <a:pt x="39" y="494"/>
                    <a:pt x="41" y="497"/>
                    <a:pt x="40" y="498"/>
                  </a:cubicBezTo>
                  <a:cubicBezTo>
                    <a:pt x="39" y="499"/>
                    <a:pt x="37" y="499"/>
                    <a:pt x="37" y="501"/>
                  </a:cubicBezTo>
                  <a:cubicBezTo>
                    <a:pt x="38" y="501"/>
                    <a:pt x="40" y="499"/>
                    <a:pt x="42" y="500"/>
                  </a:cubicBezTo>
                  <a:cubicBezTo>
                    <a:pt x="43" y="501"/>
                    <a:pt x="42" y="503"/>
                    <a:pt x="43" y="503"/>
                  </a:cubicBezTo>
                  <a:cubicBezTo>
                    <a:pt x="46" y="499"/>
                    <a:pt x="37" y="494"/>
                    <a:pt x="45" y="493"/>
                  </a:cubicBezTo>
                  <a:cubicBezTo>
                    <a:pt x="46" y="493"/>
                    <a:pt x="47" y="494"/>
                    <a:pt x="48" y="494"/>
                  </a:cubicBezTo>
                  <a:cubicBezTo>
                    <a:pt x="49" y="494"/>
                    <a:pt x="48" y="493"/>
                    <a:pt x="48" y="492"/>
                  </a:cubicBezTo>
                  <a:cubicBezTo>
                    <a:pt x="49" y="491"/>
                    <a:pt x="54" y="491"/>
                    <a:pt x="54" y="490"/>
                  </a:cubicBezTo>
                  <a:cubicBezTo>
                    <a:pt x="54" y="490"/>
                    <a:pt x="49" y="488"/>
                    <a:pt x="48" y="488"/>
                  </a:cubicBezTo>
                  <a:cubicBezTo>
                    <a:pt x="48" y="486"/>
                    <a:pt x="48" y="483"/>
                    <a:pt x="49" y="481"/>
                  </a:cubicBezTo>
                  <a:cubicBezTo>
                    <a:pt x="50" y="480"/>
                    <a:pt x="52" y="479"/>
                    <a:pt x="51" y="478"/>
                  </a:cubicBezTo>
                  <a:cubicBezTo>
                    <a:pt x="49" y="478"/>
                    <a:pt x="47" y="481"/>
                    <a:pt x="46" y="482"/>
                  </a:cubicBezTo>
                  <a:cubicBezTo>
                    <a:pt x="45" y="484"/>
                    <a:pt x="45" y="485"/>
                    <a:pt x="46" y="487"/>
                  </a:cubicBezTo>
                  <a:cubicBezTo>
                    <a:pt x="46" y="489"/>
                    <a:pt x="47" y="490"/>
                    <a:pt x="45" y="491"/>
                  </a:cubicBezTo>
                  <a:cubicBezTo>
                    <a:pt x="43" y="492"/>
                    <a:pt x="40" y="491"/>
                    <a:pt x="38" y="490"/>
                  </a:cubicBezTo>
                  <a:cubicBezTo>
                    <a:pt x="37" y="489"/>
                    <a:pt x="34" y="489"/>
                    <a:pt x="33" y="488"/>
                  </a:cubicBezTo>
                  <a:cubicBezTo>
                    <a:pt x="32" y="487"/>
                    <a:pt x="35" y="484"/>
                    <a:pt x="34" y="482"/>
                  </a:cubicBezTo>
                  <a:cubicBezTo>
                    <a:pt x="33" y="482"/>
                    <a:pt x="33" y="484"/>
                    <a:pt x="33" y="485"/>
                  </a:cubicBezTo>
                  <a:cubicBezTo>
                    <a:pt x="32" y="486"/>
                    <a:pt x="31" y="486"/>
                    <a:pt x="30" y="487"/>
                  </a:cubicBezTo>
                  <a:cubicBezTo>
                    <a:pt x="29" y="489"/>
                    <a:pt x="32" y="494"/>
                    <a:pt x="28" y="492"/>
                  </a:cubicBezTo>
                  <a:cubicBezTo>
                    <a:pt x="27" y="492"/>
                    <a:pt x="26" y="491"/>
                    <a:pt x="25" y="490"/>
                  </a:cubicBezTo>
                  <a:cubicBezTo>
                    <a:pt x="24" y="490"/>
                    <a:pt x="23" y="491"/>
                    <a:pt x="22" y="491"/>
                  </a:cubicBezTo>
                  <a:cubicBezTo>
                    <a:pt x="22" y="491"/>
                    <a:pt x="22" y="490"/>
                    <a:pt x="22" y="490"/>
                  </a:cubicBezTo>
                  <a:cubicBezTo>
                    <a:pt x="21" y="489"/>
                    <a:pt x="20" y="490"/>
                    <a:pt x="20" y="490"/>
                  </a:cubicBezTo>
                  <a:cubicBezTo>
                    <a:pt x="19" y="490"/>
                    <a:pt x="17" y="492"/>
                    <a:pt x="17" y="490"/>
                  </a:cubicBezTo>
                  <a:cubicBezTo>
                    <a:pt x="16" y="490"/>
                    <a:pt x="15" y="491"/>
                    <a:pt x="14" y="492"/>
                  </a:cubicBezTo>
                  <a:cubicBezTo>
                    <a:pt x="13" y="492"/>
                    <a:pt x="12" y="492"/>
                    <a:pt x="11" y="492"/>
                  </a:cubicBezTo>
                  <a:cubicBezTo>
                    <a:pt x="11" y="493"/>
                    <a:pt x="11" y="493"/>
                    <a:pt x="10" y="494"/>
                  </a:cubicBezTo>
                  <a:cubicBezTo>
                    <a:pt x="10" y="494"/>
                    <a:pt x="5" y="493"/>
                    <a:pt x="4" y="492"/>
                  </a:cubicBezTo>
                  <a:cubicBezTo>
                    <a:pt x="4" y="491"/>
                    <a:pt x="6" y="491"/>
                    <a:pt x="4" y="489"/>
                  </a:cubicBezTo>
                  <a:cubicBezTo>
                    <a:pt x="4" y="488"/>
                    <a:pt x="3" y="489"/>
                    <a:pt x="2" y="488"/>
                  </a:cubicBezTo>
                  <a:cubicBezTo>
                    <a:pt x="0" y="487"/>
                    <a:pt x="5" y="485"/>
                    <a:pt x="6" y="484"/>
                  </a:cubicBezTo>
                  <a:cubicBezTo>
                    <a:pt x="6" y="485"/>
                    <a:pt x="6" y="487"/>
                    <a:pt x="7" y="487"/>
                  </a:cubicBezTo>
                  <a:cubicBezTo>
                    <a:pt x="8" y="486"/>
                    <a:pt x="7" y="485"/>
                    <a:pt x="8" y="484"/>
                  </a:cubicBezTo>
                  <a:cubicBezTo>
                    <a:pt x="9" y="483"/>
                    <a:pt x="11" y="484"/>
                    <a:pt x="12" y="483"/>
                  </a:cubicBezTo>
                  <a:cubicBezTo>
                    <a:pt x="11" y="482"/>
                    <a:pt x="8" y="483"/>
                    <a:pt x="6" y="483"/>
                  </a:cubicBezTo>
                  <a:cubicBezTo>
                    <a:pt x="5" y="484"/>
                    <a:pt x="0" y="485"/>
                    <a:pt x="2" y="482"/>
                  </a:cubicBezTo>
                  <a:cubicBezTo>
                    <a:pt x="3" y="481"/>
                    <a:pt x="6" y="479"/>
                    <a:pt x="7" y="479"/>
                  </a:cubicBezTo>
                  <a:cubicBezTo>
                    <a:pt x="9" y="479"/>
                    <a:pt x="10" y="480"/>
                    <a:pt x="11" y="480"/>
                  </a:cubicBezTo>
                  <a:cubicBezTo>
                    <a:pt x="13" y="479"/>
                    <a:pt x="14" y="479"/>
                    <a:pt x="16" y="478"/>
                  </a:cubicBezTo>
                  <a:cubicBezTo>
                    <a:pt x="14" y="478"/>
                    <a:pt x="12" y="479"/>
                    <a:pt x="10" y="479"/>
                  </a:cubicBezTo>
                  <a:cubicBezTo>
                    <a:pt x="8" y="479"/>
                    <a:pt x="6" y="477"/>
                    <a:pt x="5" y="476"/>
                  </a:cubicBezTo>
                  <a:cubicBezTo>
                    <a:pt x="6" y="475"/>
                    <a:pt x="7" y="476"/>
                    <a:pt x="8" y="475"/>
                  </a:cubicBezTo>
                  <a:cubicBezTo>
                    <a:pt x="8" y="473"/>
                    <a:pt x="7" y="473"/>
                    <a:pt x="5" y="472"/>
                  </a:cubicBezTo>
                  <a:cubicBezTo>
                    <a:pt x="4" y="472"/>
                    <a:pt x="1" y="473"/>
                    <a:pt x="0" y="471"/>
                  </a:cubicBezTo>
                  <a:cubicBezTo>
                    <a:pt x="0" y="469"/>
                    <a:pt x="2" y="468"/>
                    <a:pt x="3" y="467"/>
                  </a:cubicBezTo>
                  <a:cubicBezTo>
                    <a:pt x="3" y="469"/>
                    <a:pt x="4" y="468"/>
                    <a:pt x="5" y="467"/>
                  </a:cubicBezTo>
                  <a:cubicBezTo>
                    <a:pt x="5" y="466"/>
                    <a:pt x="5" y="465"/>
                    <a:pt x="6" y="465"/>
                  </a:cubicBezTo>
                  <a:cubicBezTo>
                    <a:pt x="6" y="464"/>
                    <a:pt x="7" y="464"/>
                    <a:pt x="7" y="464"/>
                  </a:cubicBezTo>
                  <a:cubicBezTo>
                    <a:pt x="7" y="463"/>
                    <a:pt x="7" y="463"/>
                    <a:pt x="7" y="462"/>
                  </a:cubicBezTo>
                  <a:cubicBezTo>
                    <a:pt x="8" y="461"/>
                    <a:pt x="9" y="461"/>
                    <a:pt x="11" y="461"/>
                  </a:cubicBezTo>
                  <a:cubicBezTo>
                    <a:pt x="11" y="461"/>
                    <a:pt x="11" y="461"/>
                    <a:pt x="11" y="461"/>
                  </a:cubicBezTo>
                  <a:cubicBezTo>
                    <a:pt x="11" y="462"/>
                    <a:pt x="14" y="461"/>
                    <a:pt x="14" y="461"/>
                  </a:cubicBezTo>
                  <a:cubicBezTo>
                    <a:pt x="17" y="462"/>
                    <a:pt x="14" y="462"/>
                    <a:pt x="14" y="464"/>
                  </a:cubicBezTo>
                  <a:cubicBezTo>
                    <a:pt x="15" y="464"/>
                    <a:pt x="19" y="462"/>
                    <a:pt x="20" y="463"/>
                  </a:cubicBezTo>
                  <a:cubicBezTo>
                    <a:pt x="21" y="464"/>
                    <a:pt x="19" y="466"/>
                    <a:pt x="19" y="467"/>
                  </a:cubicBezTo>
                  <a:cubicBezTo>
                    <a:pt x="20" y="466"/>
                    <a:pt x="21" y="464"/>
                    <a:pt x="22" y="464"/>
                  </a:cubicBezTo>
                  <a:cubicBezTo>
                    <a:pt x="23" y="464"/>
                    <a:pt x="23" y="466"/>
                    <a:pt x="24" y="466"/>
                  </a:cubicBezTo>
                  <a:cubicBezTo>
                    <a:pt x="25" y="465"/>
                    <a:pt x="24" y="464"/>
                    <a:pt x="26" y="464"/>
                  </a:cubicBezTo>
                  <a:cubicBezTo>
                    <a:pt x="27" y="464"/>
                    <a:pt x="28" y="465"/>
                    <a:pt x="30" y="465"/>
                  </a:cubicBezTo>
                  <a:cubicBezTo>
                    <a:pt x="31" y="465"/>
                    <a:pt x="32" y="464"/>
                    <a:pt x="33" y="463"/>
                  </a:cubicBezTo>
                  <a:cubicBezTo>
                    <a:pt x="33" y="463"/>
                    <a:pt x="37" y="463"/>
                    <a:pt x="36" y="462"/>
                  </a:cubicBezTo>
                  <a:cubicBezTo>
                    <a:pt x="35" y="461"/>
                    <a:pt x="32" y="463"/>
                    <a:pt x="30" y="463"/>
                  </a:cubicBezTo>
                  <a:cubicBezTo>
                    <a:pt x="29" y="463"/>
                    <a:pt x="28" y="462"/>
                    <a:pt x="26" y="462"/>
                  </a:cubicBezTo>
                  <a:cubicBezTo>
                    <a:pt x="25" y="462"/>
                    <a:pt x="24" y="463"/>
                    <a:pt x="23" y="462"/>
                  </a:cubicBezTo>
                  <a:cubicBezTo>
                    <a:pt x="22" y="462"/>
                    <a:pt x="20" y="462"/>
                    <a:pt x="19" y="461"/>
                  </a:cubicBezTo>
                  <a:cubicBezTo>
                    <a:pt x="18" y="460"/>
                    <a:pt x="16" y="460"/>
                    <a:pt x="14" y="459"/>
                  </a:cubicBezTo>
                  <a:cubicBezTo>
                    <a:pt x="11" y="459"/>
                    <a:pt x="10" y="459"/>
                    <a:pt x="7" y="460"/>
                  </a:cubicBezTo>
                  <a:cubicBezTo>
                    <a:pt x="5" y="460"/>
                    <a:pt x="5" y="460"/>
                    <a:pt x="4" y="458"/>
                  </a:cubicBezTo>
                  <a:cubicBezTo>
                    <a:pt x="3" y="458"/>
                    <a:pt x="1" y="456"/>
                    <a:pt x="3" y="456"/>
                  </a:cubicBezTo>
                  <a:cubicBezTo>
                    <a:pt x="5" y="455"/>
                    <a:pt x="4" y="458"/>
                    <a:pt x="6" y="458"/>
                  </a:cubicBezTo>
                  <a:cubicBezTo>
                    <a:pt x="7" y="458"/>
                    <a:pt x="8" y="457"/>
                    <a:pt x="8" y="456"/>
                  </a:cubicBezTo>
                  <a:cubicBezTo>
                    <a:pt x="8" y="454"/>
                    <a:pt x="7" y="453"/>
                    <a:pt x="5" y="452"/>
                  </a:cubicBezTo>
                  <a:cubicBezTo>
                    <a:pt x="4" y="452"/>
                    <a:pt x="3" y="452"/>
                    <a:pt x="3" y="450"/>
                  </a:cubicBezTo>
                  <a:cubicBezTo>
                    <a:pt x="3" y="449"/>
                    <a:pt x="4" y="449"/>
                    <a:pt x="5" y="449"/>
                  </a:cubicBezTo>
                  <a:cubicBezTo>
                    <a:pt x="7" y="448"/>
                    <a:pt x="7" y="451"/>
                    <a:pt x="8" y="452"/>
                  </a:cubicBezTo>
                  <a:cubicBezTo>
                    <a:pt x="8" y="453"/>
                    <a:pt x="10" y="456"/>
                    <a:pt x="11" y="456"/>
                  </a:cubicBezTo>
                  <a:cubicBezTo>
                    <a:pt x="14" y="455"/>
                    <a:pt x="11" y="453"/>
                    <a:pt x="10" y="452"/>
                  </a:cubicBezTo>
                  <a:cubicBezTo>
                    <a:pt x="9" y="450"/>
                    <a:pt x="11" y="449"/>
                    <a:pt x="13" y="450"/>
                  </a:cubicBezTo>
                  <a:cubicBezTo>
                    <a:pt x="14" y="450"/>
                    <a:pt x="15" y="453"/>
                    <a:pt x="16" y="453"/>
                  </a:cubicBezTo>
                  <a:cubicBezTo>
                    <a:pt x="17" y="453"/>
                    <a:pt x="16" y="451"/>
                    <a:pt x="15" y="450"/>
                  </a:cubicBezTo>
                  <a:cubicBezTo>
                    <a:pt x="16" y="450"/>
                    <a:pt x="19" y="449"/>
                    <a:pt x="19" y="450"/>
                  </a:cubicBezTo>
                  <a:cubicBezTo>
                    <a:pt x="19" y="452"/>
                    <a:pt x="18" y="453"/>
                    <a:pt x="17" y="456"/>
                  </a:cubicBezTo>
                  <a:cubicBezTo>
                    <a:pt x="18" y="455"/>
                    <a:pt x="19" y="454"/>
                    <a:pt x="20" y="453"/>
                  </a:cubicBezTo>
                  <a:cubicBezTo>
                    <a:pt x="21" y="452"/>
                    <a:pt x="20" y="452"/>
                    <a:pt x="22" y="453"/>
                  </a:cubicBezTo>
                  <a:cubicBezTo>
                    <a:pt x="23" y="453"/>
                    <a:pt x="27" y="456"/>
                    <a:pt x="28" y="454"/>
                  </a:cubicBezTo>
                  <a:cubicBezTo>
                    <a:pt x="28" y="453"/>
                    <a:pt x="25" y="453"/>
                    <a:pt x="25" y="453"/>
                  </a:cubicBezTo>
                  <a:cubicBezTo>
                    <a:pt x="24" y="452"/>
                    <a:pt x="23" y="451"/>
                    <a:pt x="22" y="450"/>
                  </a:cubicBezTo>
                  <a:cubicBezTo>
                    <a:pt x="21" y="448"/>
                    <a:pt x="21" y="446"/>
                    <a:pt x="23" y="444"/>
                  </a:cubicBezTo>
                  <a:cubicBezTo>
                    <a:pt x="25" y="443"/>
                    <a:pt x="27" y="442"/>
                    <a:pt x="29" y="444"/>
                  </a:cubicBezTo>
                  <a:cubicBezTo>
                    <a:pt x="30" y="446"/>
                    <a:pt x="32" y="450"/>
                    <a:pt x="31" y="453"/>
                  </a:cubicBezTo>
                  <a:cubicBezTo>
                    <a:pt x="34" y="452"/>
                    <a:pt x="32" y="447"/>
                    <a:pt x="31" y="445"/>
                  </a:cubicBezTo>
                  <a:cubicBezTo>
                    <a:pt x="31" y="444"/>
                    <a:pt x="28" y="442"/>
                    <a:pt x="30" y="441"/>
                  </a:cubicBezTo>
                  <a:cubicBezTo>
                    <a:pt x="31" y="440"/>
                    <a:pt x="31" y="442"/>
                    <a:pt x="32" y="442"/>
                  </a:cubicBezTo>
                  <a:cubicBezTo>
                    <a:pt x="33" y="442"/>
                    <a:pt x="32" y="441"/>
                    <a:pt x="33" y="440"/>
                  </a:cubicBezTo>
                  <a:cubicBezTo>
                    <a:pt x="34" y="437"/>
                    <a:pt x="37" y="441"/>
                    <a:pt x="38" y="442"/>
                  </a:cubicBezTo>
                  <a:cubicBezTo>
                    <a:pt x="40" y="445"/>
                    <a:pt x="41" y="447"/>
                    <a:pt x="40" y="450"/>
                  </a:cubicBezTo>
                  <a:cubicBezTo>
                    <a:pt x="39" y="450"/>
                    <a:pt x="39" y="452"/>
                    <a:pt x="40" y="453"/>
                  </a:cubicBezTo>
                  <a:cubicBezTo>
                    <a:pt x="41" y="454"/>
                    <a:pt x="42" y="453"/>
                    <a:pt x="43" y="453"/>
                  </a:cubicBezTo>
                  <a:cubicBezTo>
                    <a:pt x="43" y="453"/>
                    <a:pt x="45" y="453"/>
                    <a:pt x="45" y="453"/>
                  </a:cubicBezTo>
                  <a:cubicBezTo>
                    <a:pt x="46" y="452"/>
                    <a:pt x="44" y="451"/>
                    <a:pt x="43" y="451"/>
                  </a:cubicBezTo>
                  <a:cubicBezTo>
                    <a:pt x="42" y="451"/>
                    <a:pt x="42" y="452"/>
                    <a:pt x="41" y="450"/>
                  </a:cubicBezTo>
                  <a:cubicBezTo>
                    <a:pt x="41" y="450"/>
                    <a:pt x="42" y="447"/>
                    <a:pt x="42" y="446"/>
                  </a:cubicBezTo>
                  <a:cubicBezTo>
                    <a:pt x="43" y="446"/>
                    <a:pt x="44" y="447"/>
                    <a:pt x="45" y="447"/>
                  </a:cubicBezTo>
                  <a:cubicBezTo>
                    <a:pt x="46" y="446"/>
                    <a:pt x="46" y="446"/>
                    <a:pt x="47" y="446"/>
                  </a:cubicBezTo>
                  <a:cubicBezTo>
                    <a:pt x="47" y="446"/>
                    <a:pt x="47" y="447"/>
                    <a:pt x="48" y="447"/>
                  </a:cubicBezTo>
                  <a:cubicBezTo>
                    <a:pt x="49" y="447"/>
                    <a:pt x="49" y="446"/>
                    <a:pt x="48" y="445"/>
                  </a:cubicBezTo>
                  <a:cubicBezTo>
                    <a:pt x="47" y="444"/>
                    <a:pt x="46" y="444"/>
                    <a:pt x="45" y="444"/>
                  </a:cubicBezTo>
                  <a:cubicBezTo>
                    <a:pt x="41" y="444"/>
                    <a:pt x="41" y="442"/>
                    <a:pt x="39" y="440"/>
                  </a:cubicBezTo>
                  <a:cubicBezTo>
                    <a:pt x="38" y="438"/>
                    <a:pt x="35" y="436"/>
                    <a:pt x="33" y="435"/>
                  </a:cubicBezTo>
                  <a:cubicBezTo>
                    <a:pt x="32" y="434"/>
                    <a:pt x="30" y="435"/>
                    <a:pt x="28" y="434"/>
                  </a:cubicBezTo>
                  <a:cubicBezTo>
                    <a:pt x="26" y="434"/>
                    <a:pt x="25" y="432"/>
                    <a:pt x="27" y="431"/>
                  </a:cubicBezTo>
                  <a:cubicBezTo>
                    <a:pt x="28" y="430"/>
                    <a:pt x="31" y="430"/>
                    <a:pt x="32" y="431"/>
                  </a:cubicBezTo>
                  <a:cubicBezTo>
                    <a:pt x="33" y="432"/>
                    <a:pt x="32" y="433"/>
                    <a:pt x="34" y="432"/>
                  </a:cubicBezTo>
                  <a:cubicBezTo>
                    <a:pt x="35" y="432"/>
                    <a:pt x="35" y="430"/>
                    <a:pt x="36" y="430"/>
                  </a:cubicBezTo>
                  <a:cubicBezTo>
                    <a:pt x="37" y="430"/>
                    <a:pt x="38" y="432"/>
                    <a:pt x="39" y="432"/>
                  </a:cubicBezTo>
                  <a:cubicBezTo>
                    <a:pt x="40" y="432"/>
                    <a:pt x="39" y="428"/>
                    <a:pt x="42" y="430"/>
                  </a:cubicBezTo>
                  <a:cubicBezTo>
                    <a:pt x="43" y="430"/>
                    <a:pt x="42" y="433"/>
                    <a:pt x="44" y="433"/>
                  </a:cubicBezTo>
                  <a:cubicBezTo>
                    <a:pt x="44" y="433"/>
                    <a:pt x="44" y="431"/>
                    <a:pt x="44" y="431"/>
                  </a:cubicBezTo>
                  <a:cubicBezTo>
                    <a:pt x="46" y="430"/>
                    <a:pt x="51" y="434"/>
                    <a:pt x="52" y="435"/>
                  </a:cubicBezTo>
                  <a:cubicBezTo>
                    <a:pt x="52" y="435"/>
                    <a:pt x="52" y="434"/>
                    <a:pt x="53" y="434"/>
                  </a:cubicBezTo>
                  <a:cubicBezTo>
                    <a:pt x="53" y="433"/>
                    <a:pt x="54" y="433"/>
                    <a:pt x="54" y="433"/>
                  </a:cubicBezTo>
                  <a:cubicBezTo>
                    <a:pt x="53" y="432"/>
                    <a:pt x="51" y="433"/>
                    <a:pt x="51" y="430"/>
                  </a:cubicBezTo>
                  <a:cubicBezTo>
                    <a:pt x="53" y="428"/>
                    <a:pt x="55" y="427"/>
                    <a:pt x="59" y="427"/>
                  </a:cubicBezTo>
                  <a:cubicBezTo>
                    <a:pt x="60" y="427"/>
                    <a:pt x="64" y="428"/>
                    <a:pt x="62" y="425"/>
                  </a:cubicBezTo>
                  <a:cubicBezTo>
                    <a:pt x="60" y="424"/>
                    <a:pt x="57" y="425"/>
                    <a:pt x="55" y="426"/>
                  </a:cubicBezTo>
                  <a:cubicBezTo>
                    <a:pt x="54" y="426"/>
                    <a:pt x="47" y="429"/>
                    <a:pt x="49" y="426"/>
                  </a:cubicBezTo>
                  <a:cubicBezTo>
                    <a:pt x="49" y="425"/>
                    <a:pt x="51" y="425"/>
                    <a:pt x="50" y="424"/>
                  </a:cubicBezTo>
                  <a:cubicBezTo>
                    <a:pt x="49" y="424"/>
                    <a:pt x="47" y="425"/>
                    <a:pt x="46" y="425"/>
                  </a:cubicBezTo>
                  <a:cubicBezTo>
                    <a:pt x="45" y="425"/>
                    <a:pt x="39" y="426"/>
                    <a:pt x="41" y="424"/>
                  </a:cubicBezTo>
                  <a:cubicBezTo>
                    <a:pt x="42" y="422"/>
                    <a:pt x="47" y="423"/>
                    <a:pt x="44" y="421"/>
                  </a:cubicBezTo>
                  <a:cubicBezTo>
                    <a:pt x="43" y="420"/>
                    <a:pt x="38" y="419"/>
                    <a:pt x="39" y="417"/>
                  </a:cubicBezTo>
                  <a:cubicBezTo>
                    <a:pt x="41" y="416"/>
                    <a:pt x="43" y="414"/>
                    <a:pt x="46" y="414"/>
                  </a:cubicBezTo>
                  <a:cubicBezTo>
                    <a:pt x="47" y="414"/>
                    <a:pt x="47" y="415"/>
                    <a:pt x="48" y="416"/>
                  </a:cubicBezTo>
                  <a:cubicBezTo>
                    <a:pt x="48" y="416"/>
                    <a:pt x="48" y="417"/>
                    <a:pt x="49" y="418"/>
                  </a:cubicBezTo>
                  <a:cubicBezTo>
                    <a:pt x="50" y="419"/>
                    <a:pt x="52" y="416"/>
                    <a:pt x="54" y="416"/>
                  </a:cubicBezTo>
                  <a:cubicBezTo>
                    <a:pt x="56" y="415"/>
                    <a:pt x="56" y="416"/>
                    <a:pt x="54" y="417"/>
                  </a:cubicBezTo>
                  <a:cubicBezTo>
                    <a:pt x="56" y="418"/>
                    <a:pt x="58" y="416"/>
                    <a:pt x="60" y="416"/>
                  </a:cubicBezTo>
                  <a:cubicBezTo>
                    <a:pt x="62" y="416"/>
                    <a:pt x="62" y="418"/>
                    <a:pt x="63" y="420"/>
                  </a:cubicBezTo>
                  <a:cubicBezTo>
                    <a:pt x="64" y="422"/>
                    <a:pt x="65" y="423"/>
                    <a:pt x="67" y="425"/>
                  </a:cubicBezTo>
                  <a:cubicBezTo>
                    <a:pt x="68" y="426"/>
                    <a:pt x="70" y="429"/>
                    <a:pt x="71" y="429"/>
                  </a:cubicBezTo>
                  <a:cubicBezTo>
                    <a:pt x="72" y="428"/>
                    <a:pt x="70" y="426"/>
                    <a:pt x="69" y="425"/>
                  </a:cubicBezTo>
                  <a:cubicBezTo>
                    <a:pt x="68" y="423"/>
                    <a:pt x="66" y="422"/>
                    <a:pt x="65" y="421"/>
                  </a:cubicBezTo>
                  <a:cubicBezTo>
                    <a:pt x="64" y="419"/>
                    <a:pt x="64" y="417"/>
                    <a:pt x="62" y="415"/>
                  </a:cubicBezTo>
                  <a:cubicBezTo>
                    <a:pt x="61" y="414"/>
                    <a:pt x="59" y="413"/>
                    <a:pt x="60" y="412"/>
                  </a:cubicBezTo>
                  <a:cubicBezTo>
                    <a:pt x="60" y="411"/>
                    <a:pt x="61" y="410"/>
                    <a:pt x="62" y="410"/>
                  </a:cubicBezTo>
                  <a:cubicBezTo>
                    <a:pt x="63" y="410"/>
                    <a:pt x="62" y="411"/>
                    <a:pt x="62" y="412"/>
                  </a:cubicBezTo>
                  <a:cubicBezTo>
                    <a:pt x="63" y="414"/>
                    <a:pt x="65" y="414"/>
                    <a:pt x="66" y="415"/>
                  </a:cubicBezTo>
                  <a:cubicBezTo>
                    <a:pt x="67" y="417"/>
                    <a:pt x="70" y="423"/>
                    <a:pt x="73" y="422"/>
                  </a:cubicBezTo>
                  <a:cubicBezTo>
                    <a:pt x="74" y="420"/>
                    <a:pt x="70" y="419"/>
                    <a:pt x="70" y="417"/>
                  </a:cubicBezTo>
                  <a:cubicBezTo>
                    <a:pt x="69" y="415"/>
                    <a:pt x="71" y="416"/>
                    <a:pt x="72" y="416"/>
                  </a:cubicBezTo>
                  <a:cubicBezTo>
                    <a:pt x="72" y="414"/>
                    <a:pt x="68" y="414"/>
                    <a:pt x="67" y="413"/>
                  </a:cubicBezTo>
                  <a:cubicBezTo>
                    <a:pt x="66" y="413"/>
                    <a:pt x="63" y="410"/>
                    <a:pt x="65" y="409"/>
                  </a:cubicBezTo>
                  <a:cubicBezTo>
                    <a:pt x="65" y="413"/>
                    <a:pt x="67" y="409"/>
                    <a:pt x="68" y="409"/>
                  </a:cubicBezTo>
                  <a:cubicBezTo>
                    <a:pt x="70" y="408"/>
                    <a:pt x="71" y="410"/>
                    <a:pt x="73" y="410"/>
                  </a:cubicBezTo>
                  <a:cubicBezTo>
                    <a:pt x="73" y="409"/>
                    <a:pt x="73" y="408"/>
                    <a:pt x="72" y="408"/>
                  </a:cubicBezTo>
                  <a:cubicBezTo>
                    <a:pt x="74" y="407"/>
                    <a:pt x="75" y="407"/>
                    <a:pt x="77" y="406"/>
                  </a:cubicBezTo>
                  <a:cubicBezTo>
                    <a:pt x="76" y="405"/>
                    <a:pt x="75" y="405"/>
                    <a:pt x="74" y="405"/>
                  </a:cubicBezTo>
                  <a:cubicBezTo>
                    <a:pt x="72" y="405"/>
                    <a:pt x="72" y="405"/>
                    <a:pt x="71" y="404"/>
                  </a:cubicBezTo>
                  <a:cubicBezTo>
                    <a:pt x="71" y="403"/>
                    <a:pt x="70" y="403"/>
                    <a:pt x="70" y="402"/>
                  </a:cubicBezTo>
                  <a:cubicBezTo>
                    <a:pt x="71" y="401"/>
                    <a:pt x="74" y="401"/>
                    <a:pt x="75" y="400"/>
                  </a:cubicBezTo>
                  <a:cubicBezTo>
                    <a:pt x="74" y="399"/>
                    <a:pt x="72" y="399"/>
                    <a:pt x="74" y="397"/>
                  </a:cubicBezTo>
                  <a:cubicBezTo>
                    <a:pt x="74" y="397"/>
                    <a:pt x="76" y="395"/>
                    <a:pt x="77" y="396"/>
                  </a:cubicBezTo>
                  <a:cubicBezTo>
                    <a:pt x="78" y="396"/>
                    <a:pt x="77" y="397"/>
                    <a:pt x="78" y="397"/>
                  </a:cubicBezTo>
                  <a:cubicBezTo>
                    <a:pt x="80" y="397"/>
                    <a:pt x="79" y="395"/>
                    <a:pt x="80" y="395"/>
                  </a:cubicBezTo>
                  <a:cubicBezTo>
                    <a:pt x="81" y="395"/>
                    <a:pt x="82" y="397"/>
                    <a:pt x="82" y="398"/>
                  </a:cubicBezTo>
                  <a:cubicBezTo>
                    <a:pt x="82" y="398"/>
                    <a:pt x="81" y="401"/>
                    <a:pt x="82" y="401"/>
                  </a:cubicBezTo>
                  <a:cubicBezTo>
                    <a:pt x="82" y="401"/>
                    <a:pt x="84" y="400"/>
                    <a:pt x="84" y="400"/>
                  </a:cubicBezTo>
                  <a:cubicBezTo>
                    <a:pt x="86" y="399"/>
                    <a:pt x="87" y="399"/>
                    <a:pt x="89" y="398"/>
                  </a:cubicBezTo>
                  <a:cubicBezTo>
                    <a:pt x="88" y="398"/>
                    <a:pt x="84" y="399"/>
                    <a:pt x="84" y="396"/>
                  </a:cubicBezTo>
                  <a:cubicBezTo>
                    <a:pt x="85" y="395"/>
                    <a:pt x="88" y="395"/>
                    <a:pt x="89" y="395"/>
                  </a:cubicBezTo>
                  <a:cubicBezTo>
                    <a:pt x="89" y="394"/>
                    <a:pt x="89" y="394"/>
                    <a:pt x="89" y="394"/>
                  </a:cubicBezTo>
                  <a:cubicBezTo>
                    <a:pt x="88" y="393"/>
                    <a:pt x="85" y="395"/>
                    <a:pt x="85" y="392"/>
                  </a:cubicBezTo>
                  <a:cubicBezTo>
                    <a:pt x="85" y="390"/>
                    <a:pt x="88" y="389"/>
                    <a:pt x="88" y="392"/>
                  </a:cubicBezTo>
                  <a:cubicBezTo>
                    <a:pt x="89" y="391"/>
                    <a:pt x="89" y="390"/>
                    <a:pt x="90" y="390"/>
                  </a:cubicBezTo>
                  <a:cubicBezTo>
                    <a:pt x="91" y="391"/>
                    <a:pt x="92" y="390"/>
                    <a:pt x="91" y="388"/>
                  </a:cubicBezTo>
                  <a:cubicBezTo>
                    <a:pt x="91" y="387"/>
                    <a:pt x="93" y="386"/>
                    <a:pt x="94" y="387"/>
                  </a:cubicBezTo>
                  <a:cubicBezTo>
                    <a:pt x="94" y="387"/>
                    <a:pt x="95" y="389"/>
                    <a:pt x="95" y="389"/>
                  </a:cubicBezTo>
                  <a:cubicBezTo>
                    <a:pt x="96" y="391"/>
                    <a:pt x="96" y="392"/>
                    <a:pt x="96" y="393"/>
                  </a:cubicBezTo>
                  <a:cubicBezTo>
                    <a:pt x="98" y="395"/>
                    <a:pt x="98" y="396"/>
                    <a:pt x="97" y="399"/>
                  </a:cubicBezTo>
                  <a:cubicBezTo>
                    <a:pt x="96" y="402"/>
                    <a:pt x="98" y="399"/>
                    <a:pt x="99" y="399"/>
                  </a:cubicBezTo>
                  <a:cubicBezTo>
                    <a:pt x="99" y="399"/>
                    <a:pt x="101" y="401"/>
                    <a:pt x="102" y="401"/>
                  </a:cubicBezTo>
                  <a:cubicBezTo>
                    <a:pt x="102" y="401"/>
                    <a:pt x="103" y="401"/>
                    <a:pt x="103" y="401"/>
                  </a:cubicBezTo>
                  <a:cubicBezTo>
                    <a:pt x="104" y="402"/>
                    <a:pt x="104" y="403"/>
                    <a:pt x="104" y="403"/>
                  </a:cubicBezTo>
                  <a:cubicBezTo>
                    <a:pt x="105" y="403"/>
                    <a:pt x="105" y="401"/>
                    <a:pt x="104" y="401"/>
                  </a:cubicBezTo>
                  <a:cubicBezTo>
                    <a:pt x="104" y="400"/>
                    <a:pt x="103" y="400"/>
                    <a:pt x="103" y="399"/>
                  </a:cubicBezTo>
                  <a:cubicBezTo>
                    <a:pt x="102" y="399"/>
                    <a:pt x="101" y="398"/>
                    <a:pt x="101" y="398"/>
                  </a:cubicBezTo>
                  <a:cubicBezTo>
                    <a:pt x="101" y="397"/>
                    <a:pt x="101" y="396"/>
                    <a:pt x="102" y="395"/>
                  </a:cubicBezTo>
                  <a:cubicBezTo>
                    <a:pt x="103" y="395"/>
                    <a:pt x="104" y="395"/>
                    <a:pt x="106" y="395"/>
                  </a:cubicBezTo>
                  <a:cubicBezTo>
                    <a:pt x="107" y="396"/>
                    <a:pt x="108" y="395"/>
                    <a:pt x="110" y="395"/>
                  </a:cubicBezTo>
                  <a:cubicBezTo>
                    <a:pt x="110" y="395"/>
                    <a:pt x="110" y="396"/>
                    <a:pt x="110" y="396"/>
                  </a:cubicBezTo>
                  <a:cubicBezTo>
                    <a:pt x="111" y="396"/>
                    <a:pt x="112" y="395"/>
                    <a:pt x="114" y="395"/>
                  </a:cubicBezTo>
                  <a:cubicBezTo>
                    <a:pt x="114" y="396"/>
                    <a:pt x="114" y="396"/>
                    <a:pt x="115" y="396"/>
                  </a:cubicBezTo>
                  <a:cubicBezTo>
                    <a:pt x="116" y="396"/>
                    <a:pt x="117" y="395"/>
                    <a:pt x="118" y="394"/>
                  </a:cubicBezTo>
                  <a:cubicBezTo>
                    <a:pt x="117" y="394"/>
                    <a:pt x="117" y="394"/>
                    <a:pt x="116" y="394"/>
                  </a:cubicBezTo>
                  <a:cubicBezTo>
                    <a:pt x="116" y="392"/>
                    <a:pt x="114" y="393"/>
                    <a:pt x="115" y="391"/>
                  </a:cubicBezTo>
                  <a:cubicBezTo>
                    <a:pt x="115" y="391"/>
                    <a:pt x="118" y="389"/>
                    <a:pt x="116" y="388"/>
                  </a:cubicBezTo>
                  <a:cubicBezTo>
                    <a:pt x="115" y="388"/>
                    <a:pt x="115" y="390"/>
                    <a:pt x="114" y="390"/>
                  </a:cubicBezTo>
                  <a:cubicBezTo>
                    <a:pt x="112" y="390"/>
                    <a:pt x="113" y="389"/>
                    <a:pt x="114" y="388"/>
                  </a:cubicBezTo>
                  <a:cubicBezTo>
                    <a:pt x="114" y="387"/>
                    <a:pt x="116" y="385"/>
                    <a:pt x="117" y="384"/>
                  </a:cubicBezTo>
                  <a:cubicBezTo>
                    <a:pt x="118" y="384"/>
                    <a:pt x="119" y="383"/>
                    <a:pt x="119" y="383"/>
                  </a:cubicBezTo>
                  <a:cubicBezTo>
                    <a:pt x="120" y="383"/>
                    <a:pt x="120" y="383"/>
                    <a:pt x="121" y="383"/>
                  </a:cubicBezTo>
                  <a:cubicBezTo>
                    <a:pt x="122" y="384"/>
                    <a:pt x="122" y="383"/>
                    <a:pt x="123" y="382"/>
                  </a:cubicBezTo>
                  <a:cubicBezTo>
                    <a:pt x="124" y="381"/>
                    <a:pt x="125" y="381"/>
                    <a:pt x="126" y="380"/>
                  </a:cubicBezTo>
                  <a:cubicBezTo>
                    <a:pt x="127" y="380"/>
                    <a:pt x="127" y="379"/>
                    <a:pt x="128" y="379"/>
                  </a:cubicBezTo>
                  <a:cubicBezTo>
                    <a:pt x="128" y="377"/>
                    <a:pt x="122" y="377"/>
                    <a:pt x="121" y="377"/>
                  </a:cubicBezTo>
                  <a:cubicBezTo>
                    <a:pt x="121" y="376"/>
                    <a:pt x="121" y="375"/>
                    <a:pt x="122" y="375"/>
                  </a:cubicBezTo>
                  <a:cubicBezTo>
                    <a:pt x="123" y="374"/>
                    <a:pt x="124" y="374"/>
                    <a:pt x="125" y="373"/>
                  </a:cubicBezTo>
                  <a:cubicBezTo>
                    <a:pt x="126" y="373"/>
                    <a:pt x="128" y="372"/>
                    <a:pt x="128" y="371"/>
                  </a:cubicBezTo>
                  <a:cubicBezTo>
                    <a:pt x="128" y="370"/>
                    <a:pt x="126" y="371"/>
                    <a:pt x="125" y="370"/>
                  </a:cubicBezTo>
                  <a:cubicBezTo>
                    <a:pt x="124" y="369"/>
                    <a:pt x="126" y="368"/>
                    <a:pt x="125" y="367"/>
                  </a:cubicBezTo>
                  <a:cubicBezTo>
                    <a:pt x="124" y="368"/>
                    <a:pt x="123" y="369"/>
                    <a:pt x="122" y="370"/>
                  </a:cubicBezTo>
                  <a:cubicBezTo>
                    <a:pt x="121" y="371"/>
                    <a:pt x="120" y="372"/>
                    <a:pt x="118" y="373"/>
                  </a:cubicBezTo>
                  <a:cubicBezTo>
                    <a:pt x="116" y="374"/>
                    <a:pt x="111" y="376"/>
                    <a:pt x="110" y="379"/>
                  </a:cubicBezTo>
                  <a:cubicBezTo>
                    <a:pt x="112" y="379"/>
                    <a:pt x="114" y="377"/>
                    <a:pt x="116" y="376"/>
                  </a:cubicBezTo>
                  <a:cubicBezTo>
                    <a:pt x="119" y="375"/>
                    <a:pt x="120" y="378"/>
                    <a:pt x="118" y="380"/>
                  </a:cubicBezTo>
                  <a:cubicBezTo>
                    <a:pt x="117" y="382"/>
                    <a:pt x="115" y="383"/>
                    <a:pt x="114" y="384"/>
                  </a:cubicBezTo>
                  <a:cubicBezTo>
                    <a:pt x="112" y="385"/>
                    <a:pt x="112" y="386"/>
                    <a:pt x="111" y="387"/>
                  </a:cubicBezTo>
                  <a:cubicBezTo>
                    <a:pt x="109" y="389"/>
                    <a:pt x="104" y="390"/>
                    <a:pt x="101" y="392"/>
                  </a:cubicBezTo>
                  <a:cubicBezTo>
                    <a:pt x="99" y="393"/>
                    <a:pt x="99" y="392"/>
                    <a:pt x="98" y="390"/>
                  </a:cubicBezTo>
                  <a:cubicBezTo>
                    <a:pt x="97" y="389"/>
                    <a:pt x="95" y="388"/>
                    <a:pt x="95" y="386"/>
                  </a:cubicBezTo>
                  <a:cubicBezTo>
                    <a:pt x="95" y="384"/>
                    <a:pt x="102" y="383"/>
                    <a:pt x="101" y="381"/>
                  </a:cubicBezTo>
                  <a:cubicBezTo>
                    <a:pt x="100" y="379"/>
                    <a:pt x="95" y="384"/>
                    <a:pt x="93" y="384"/>
                  </a:cubicBezTo>
                  <a:cubicBezTo>
                    <a:pt x="92" y="385"/>
                    <a:pt x="91" y="386"/>
                    <a:pt x="91" y="384"/>
                  </a:cubicBezTo>
                  <a:cubicBezTo>
                    <a:pt x="91" y="382"/>
                    <a:pt x="93" y="382"/>
                    <a:pt x="94" y="381"/>
                  </a:cubicBezTo>
                  <a:cubicBezTo>
                    <a:pt x="93" y="381"/>
                    <a:pt x="91" y="381"/>
                    <a:pt x="90" y="380"/>
                  </a:cubicBezTo>
                  <a:cubicBezTo>
                    <a:pt x="92" y="378"/>
                    <a:pt x="94" y="378"/>
                    <a:pt x="97" y="377"/>
                  </a:cubicBezTo>
                  <a:cubicBezTo>
                    <a:pt x="98" y="376"/>
                    <a:pt x="99" y="375"/>
                    <a:pt x="100" y="374"/>
                  </a:cubicBezTo>
                  <a:cubicBezTo>
                    <a:pt x="100" y="374"/>
                    <a:pt x="102" y="374"/>
                    <a:pt x="103" y="373"/>
                  </a:cubicBezTo>
                  <a:cubicBezTo>
                    <a:pt x="101" y="371"/>
                    <a:pt x="100" y="371"/>
                    <a:pt x="99" y="368"/>
                  </a:cubicBezTo>
                  <a:cubicBezTo>
                    <a:pt x="99" y="366"/>
                    <a:pt x="101" y="365"/>
                    <a:pt x="102" y="367"/>
                  </a:cubicBezTo>
                  <a:cubicBezTo>
                    <a:pt x="103" y="367"/>
                    <a:pt x="103" y="365"/>
                    <a:pt x="103" y="365"/>
                  </a:cubicBezTo>
                  <a:cubicBezTo>
                    <a:pt x="104" y="364"/>
                    <a:pt x="103" y="363"/>
                    <a:pt x="103" y="362"/>
                  </a:cubicBezTo>
                  <a:cubicBezTo>
                    <a:pt x="104" y="359"/>
                    <a:pt x="106" y="362"/>
                    <a:pt x="107" y="360"/>
                  </a:cubicBezTo>
                  <a:cubicBezTo>
                    <a:pt x="107" y="359"/>
                    <a:pt x="105" y="359"/>
                    <a:pt x="106" y="358"/>
                  </a:cubicBezTo>
                  <a:cubicBezTo>
                    <a:pt x="107" y="358"/>
                    <a:pt x="108" y="358"/>
                    <a:pt x="109" y="358"/>
                  </a:cubicBezTo>
                  <a:cubicBezTo>
                    <a:pt x="109" y="357"/>
                    <a:pt x="108" y="356"/>
                    <a:pt x="109" y="356"/>
                  </a:cubicBezTo>
                  <a:cubicBezTo>
                    <a:pt x="109" y="355"/>
                    <a:pt x="110" y="355"/>
                    <a:pt x="111" y="355"/>
                  </a:cubicBezTo>
                  <a:cubicBezTo>
                    <a:pt x="111" y="354"/>
                    <a:pt x="112" y="354"/>
                    <a:pt x="112" y="353"/>
                  </a:cubicBezTo>
                  <a:cubicBezTo>
                    <a:pt x="110" y="353"/>
                    <a:pt x="109" y="352"/>
                    <a:pt x="108" y="352"/>
                  </a:cubicBezTo>
                  <a:cubicBezTo>
                    <a:pt x="108" y="350"/>
                    <a:pt x="109" y="351"/>
                    <a:pt x="110" y="351"/>
                  </a:cubicBezTo>
                  <a:cubicBezTo>
                    <a:pt x="112" y="352"/>
                    <a:pt x="111" y="353"/>
                    <a:pt x="114" y="352"/>
                  </a:cubicBezTo>
                  <a:cubicBezTo>
                    <a:pt x="115" y="354"/>
                    <a:pt x="118" y="353"/>
                    <a:pt x="115" y="351"/>
                  </a:cubicBezTo>
                  <a:cubicBezTo>
                    <a:pt x="115" y="351"/>
                    <a:pt x="113" y="351"/>
                    <a:pt x="113" y="350"/>
                  </a:cubicBezTo>
                  <a:cubicBezTo>
                    <a:pt x="113" y="349"/>
                    <a:pt x="116" y="350"/>
                    <a:pt x="116" y="350"/>
                  </a:cubicBezTo>
                  <a:cubicBezTo>
                    <a:pt x="117" y="348"/>
                    <a:pt x="118" y="348"/>
                    <a:pt x="119" y="347"/>
                  </a:cubicBezTo>
                  <a:cubicBezTo>
                    <a:pt x="119" y="346"/>
                    <a:pt x="117" y="345"/>
                    <a:pt x="118" y="344"/>
                  </a:cubicBezTo>
                  <a:cubicBezTo>
                    <a:pt x="118" y="344"/>
                    <a:pt x="120" y="343"/>
                    <a:pt x="120" y="344"/>
                  </a:cubicBezTo>
                  <a:cubicBezTo>
                    <a:pt x="121" y="344"/>
                    <a:pt x="121" y="346"/>
                    <a:pt x="121" y="347"/>
                  </a:cubicBezTo>
                  <a:cubicBezTo>
                    <a:pt x="121" y="347"/>
                    <a:pt x="122" y="347"/>
                    <a:pt x="122" y="348"/>
                  </a:cubicBezTo>
                  <a:cubicBezTo>
                    <a:pt x="122" y="349"/>
                    <a:pt x="122" y="350"/>
                    <a:pt x="122" y="350"/>
                  </a:cubicBezTo>
                  <a:cubicBezTo>
                    <a:pt x="123" y="352"/>
                    <a:pt x="124" y="350"/>
                    <a:pt x="126" y="351"/>
                  </a:cubicBezTo>
                  <a:cubicBezTo>
                    <a:pt x="126" y="352"/>
                    <a:pt x="124" y="354"/>
                    <a:pt x="125" y="355"/>
                  </a:cubicBezTo>
                  <a:cubicBezTo>
                    <a:pt x="125" y="357"/>
                    <a:pt x="127" y="352"/>
                    <a:pt x="127" y="352"/>
                  </a:cubicBezTo>
                  <a:cubicBezTo>
                    <a:pt x="127" y="352"/>
                    <a:pt x="127" y="351"/>
                    <a:pt x="127" y="350"/>
                  </a:cubicBezTo>
                  <a:cubicBezTo>
                    <a:pt x="128" y="350"/>
                    <a:pt x="129" y="351"/>
                    <a:pt x="130" y="350"/>
                  </a:cubicBezTo>
                  <a:cubicBezTo>
                    <a:pt x="131" y="349"/>
                    <a:pt x="130" y="349"/>
                    <a:pt x="128" y="348"/>
                  </a:cubicBezTo>
                  <a:cubicBezTo>
                    <a:pt x="129" y="347"/>
                    <a:pt x="134" y="345"/>
                    <a:pt x="133" y="344"/>
                  </a:cubicBezTo>
                  <a:cubicBezTo>
                    <a:pt x="133" y="343"/>
                    <a:pt x="130" y="344"/>
                    <a:pt x="131" y="342"/>
                  </a:cubicBezTo>
                  <a:cubicBezTo>
                    <a:pt x="130" y="342"/>
                    <a:pt x="129" y="344"/>
                    <a:pt x="129" y="344"/>
                  </a:cubicBezTo>
                  <a:cubicBezTo>
                    <a:pt x="129" y="344"/>
                    <a:pt x="129" y="343"/>
                    <a:pt x="129" y="343"/>
                  </a:cubicBezTo>
                  <a:cubicBezTo>
                    <a:pt x="128" y="342"/>
                    <a:pt x="128" y="342"/>
                    <a:pt x="127" y="342"/>
                  </a:cubicBezTo>
                  <a:cubicBezTo>
                    <a:pt x="127" y="341"/>
                    <a:pt x="127" y="340"/>
                    <a:pt x="127" y="339"/>
                  </a:cubicBezTo>
                  <a:cubicBezTo>
                    <a:pt x="128" y="337"/>
                    <a:pt x="127" y="338"/>
                    <a:pt x="128" y="338"/>
                  </a:cubicBezTo>
                  <a:cubicBezTo>
                    <a:pt x="129" y="337"/>
                    <a:pt x="131" y="337"/>
                    <a:pt x="131" y="337"/>
                  </a:cubicBezTo>
                  <a:cubicBezTo>
                    <a:pt x="131" y="336"/>
                    <a:pt x="131" y="335"/>
                    <a:pt x="131" y="335"/>
                  </a:cubicBezTo>
                  <a:cubicBezTo>
                    <a:pt x="132" y="335"/>
                    <a:pt x="136" y="336"/>
                    <a:pt x="135" y="333"/>
                  </a:cubicBezTo>
                  <a:cubicBezTo>
                    <a:pt x="134" y="332"/>
                    <a:pt x="132" y="333"/>
                    <a:pt x="134" y="332"/>
                  </a:cubicBezTo>
                  <a:cubicBezTo>
                    <a:pt x="133" y="330"/>
                    <a:pt x="133" y="330"/>
                    <a:pt x="131" y="329"/>
                  </a:cubicBezTo>
                  <a:cubicBezTo>
                    <a:pt x="131" y="326"/>
                    <a:pt x="133" y="328"/>
                    <a:pt x="135" y="326"/>
                  </a:cubicBezTo>
                  <a:cubicBezTo>
                    <a:pt x="135" y="326"/>
                    <a:pt x="135" y="325"/>
                    <a:pt x="136" y="324"/>
                  </a:cubicBezTo>
                  <a:cubicBezTo>
                    <a:pt x="136" y="323"/>
                    <a:pt x="138" y="322"/>
                    <a:pt x="139" y="321"/>
                  </a:cubicBezTo>
                  <a:cubicBezTo>
                    <a:pt x="139" y="324"/>
                    <a:pt x="142" y="323"/>
                    <a:pt x="143" y="322"/>
                  </a:cubicBezTo>
                  <a:cubicBezTo>
                    <a:pt x="144" y="321"/>
                    <a:pt x="146" y="321"/>
                    <a:pt x="147" y="321"/>
                  </a:cubicBezTo>
                  <a:cubicBezTo>
                    <a:pt x="149" y="321"/>
                    <a:pt x="150" y="320"/>
                    <a:pt x="151" y="319"/>
                  </a:cubicBezTo>
                  <a:cubicBezTo>
                    <a:pt x="153" y="317"/>
                    <a:pt x="156" y="313"/>
                    <a:pt x="157" y="310"/>
                  </a:cubicBezTo>
                  <a:cubicBezTo>
                    <a:pt x="154" y="309"/>
                    <a:pt x="152" y="313"/>
                    <a:pt x="151" y="315"/>
                  </a:cubicBezTo>
                  <a:cubicBezTo>
                    <a:pt x="149" y="317"/>
                    <a:pt x="149" y="319"/>
                    <a:pt x="145" y="318"/>
                  </a:cubicBezTo>
                  <a:cubicBezTo>
                    <a:pt x="146" y="318"/>
                    <a:pt x="145" y="317"/>
                    <a:pt x="145" y="317"/>
                  </a:cubicBezTo>
                  <a:cubicBezTo>
                    <a:pt x="146" y="316"/>
                    <a:pt x="147" y="317"/>
                    <a:pt x="147" y="316"/>
                  </a:cubicBezTo>
                  <a:cubicBezTo>
                    <a:pt x="148" y="316"/>
                    <a:pt x="147" y="314"/>
                    <a:pt x="146" y="314"/>
                  </a:cubicBezTo>
                  <a:cubicBezTo>
                    <a:pt x="146" y="313"/>
                    <a:pt x="145" y="314"/>
                    <a:pt x="145" y="313"/>
                  </a:cubicBezTo>
                  <a:cubicBezTo>
                    <a:pt x="145" y="313"/>
                    <a:pt x="146" y="312"/>
                    <a:pt x="146" y="312"/>
                  </a:cubicBezTo>
                  <a:cubicBezTo>
                    <a:pt x="146" y="311"/>
                    <a:pt x="147" y="309"/>
                    <a:pt x="148" y="308"/>
                  </a:cubicBezTo>
                  <a:cubicBezTo>
                    <a:pt x="148" y="307"/>
                    <a:pt x="148" y="306"/>
                    <a:pt x="149" y="305"/>
                  </a:cubicBezTo>
                  <a:cubicBezTo>
                    <a:pt x="150" y="304"/>
                    <a:pt x="151" y="305"/>
                    <a:pt x="151" y="303"/>
                  </a:cubicBezTo>
                  <a:cubicBezTo>
                    <a:pt x="151" y="302"/>
                    <a:pt x="151" y="298"/>
                    <a:pt x="150" y="298"/>
                  </a:cubicBezTo>
                  <a:cubicBezTo>
                    <a:pt x="149" y="297"/>
                    <a:pt x="148" y="299"/>
                    <a:pt x="147" y="300"/>
                  </a:cubicBezTo>
                  <a:cubicBezTo>
                    <a:pt x="146" y="299"/>
                    <a:pt x="145" y="296"/>
                    <a:pt x="146" y="295"/>
                  </a:cubicBezTo>
                  <a:cubicBezTo>
                    <a:pt x="146" y="294"/>
                    <a:pt x="148" y="291"/>
                    <a:pt x="149" y="291"/>
                  </a:cubicBezTo>
                  <a:cubicBezTo>
                    <a:pt x="149" y="292"/>
                    <a:pt x="150" y="295"/>
                    <a:pt x="151" y="295"/>
                  </a:cubicBezTo>
                  <a:cubicBezTo>
                    <a:pt x="154" y="297"/>
                    <a:pt x="153" y="294"/>
                    <a:pt x="152" y="293"/>
                  </a:cubicBezTo>
                  <a:cubicBezTo>
                    <a:pt x="152" y="292"/>
                    <a:pt x="149" y="291"/>
                    <a:pt x="150" y="289"/>
                  </a:cubicBezTo>
                  <a:cubicBezTo>
                    <a:pt x="150" y="289"/>
                    <a:pt x="151" y="289"/>
                    <a:pt x="152" y="289"/>
                  </a:cubicBezTo>
                  <a:cubicBezTo>
                    <a:pt x="153" y="287"/>
                    <a:pt x="152" y="287"/>
                    <a:pt x="151" y="286"/>
                  </a:cubicBezTo>
                  <a:cubicBezTo>
                    <a:pt x="151" y="284"/>
                    <a:pt x="152" y="282"/>
                    <a:pt x="154" y="281"/>
                  </a:cubicBezTo>
                  <a:cubicBezTo>
                    <a:pt x="156" y="279"/>
                    <a:pt x="157" y="282"/>
                    <a:pt x="159" y="282"/>
                  </a:cubicBezTo>
                  <a:cubicBezTo>
                    <a:pt x="159" y="284"/>
                    <a:pt x="161" y="284"/>
                    <a:pt x="162" y="285"/>
                  </a:cubicBezTo>
                  <a:cubicBezTo>
                    <a:pt x="162" y="283"/>
                    <a:pt x="161" y="281"/>
                    <a:pt x="159" y="280"/>
                  </a:cubicBezTo>
                  <a:cubicBezTo>
                    <a:pt x="158" y="279"/>
                    <a:pt x="157" y="278"/>
                    <a:pt x="158" y="276"/>
                  </a:cubicBezTo>
                  <a:cubicBezTo>
                    <a:pt x="157" y="275"/>
                    <a:pt x="154" y="276"/>
                    <a:pt x="153" y="275"/>
                  </a:cubicBezTo>
                  <a:cubicBezTo>
                    <a:pt x="152" y="274"/>
                    <a:pt x="154" y="272"/>
                    <a:pt x="155" y="272"/>
                  </a:cubicBezTo>
                  <a:cubicBezTo>
                    <a:pt x="157" y="271"/>
                    <a:pt x="159" y="272"/>
                    <a:pt x="161" y="271"/>
                  </a:cubicBezTo>
                  <a:cubicBezTo>
                    <a:pt x="162" y="270"/>
                    <a:pt x="164" y="268"/>
                    <a:pt x="165" y="267"/>
                  </a:cubicBezTo>
                  <a:cubicBezTo>
                    <a:pt x="166" y="267"/>
                    <a:pt x="167" y="267"/>
                    <a:pt x="168" y="267"/>
                  </a:cubicBezTo>
                  <a:cubicBezTo>
                    <a:pt x="168" y="268"/>
                    <a:pt x="167" y="268"/>
                    <a:pt x="167" y="269"/>
                  </a:cubicBezTo>
                  <a:cubicBezTo>
                    <a:pt x="167" y="269"/>
                    <a:pt x="168" y="269"/>
                    <a:pt x="168" y="270"/>
                  </a:cubicBezTo>
                  <a:cubicBezTo>
                    <a:pt x="168" y="270"/>
                    <a:pt x="168" y="271"/>
                    <a:pt x="168" y="272"/>
                  </a:cubicBezTo>
                  <a:cubicBezTo>
                    <a:pt x="168" y="276"/>
                    <a:pt x="170" y="270"/>
                    <a:pt x="172" y="270"/>
                  </a:cubicBezTo>
                  <a:cubicBezTo>
                    <a:pt x="172" y="269"/>
                    <a:pt x="171" y="269"/>
                    <a:pt x="171" y="267"/>
                  </a:cubicBezTo>
                  <a:cubicBezTo>
                    <a:pt x="171" y="266"/>
                    <a:pt x="172" y="266"/>
                    <a:pt x="173" y="266"/>
                  </a:cubicBezTo>
                  <a:cubicBezTo>
                    <a:pt x="174" y="267"/>
                    <a:pt x="173" y="268"/>
                    <a:pt x="175" y="267"/>
                  </a:cubicBezTo>
                  <a:cubicBezTo>
                    <a:pt x="176" y="267"/>
                    <a:pt x="177" y="266"/>
                    <a:pt x="178" y="266"/>
                  </a:cubicBezTo>
                  <a:cubicBezTo>
                    <a:pt x="179" y="265"/>
                    <a:pt x="180" y="265"/>
                    <a:pt x="180" y="264"/>
                  </a:cubicBezTo>
                  <a:cubicBezTo>
                    <a:pt x="181" y="263"/>
                    <a:pt x="181" y="262"/>
                    <a:pt x="179" y="262"/>
                  </a:cubicBezTo>
                  <a:cubicBezTo>
                    <a:pt x="178" y="262"/>
                    <a:pt x="178" y="264"/>
                    <a:pt x="177" y="265"/>
                  </a:cubicBezTo>
                  <a:cubicBezTo>
                    <a:pt x="176" y="265"/>
                    <a:pt x="175" y="265"/>
                    <a:pt x="174" y="265"/>
                  </a:cubicBezTo>
                  <a:cubicBezTo>
                    <a:pt x="174" y="262"/>
                    <a:pt x="171" y="265"/>
                    <a:pt x="170" y="265"/>
                  </a:cubicBezTo>
                  <a:cubicBezTo>
                    <a:pt x="170" y="264"/>
                    <a:pt x="166" y="260"/>
                    <a:pt x="165" y="260"/>
                  </a:cubicBezTo>
                  <a:cubicBezTo>
                    <a:pt x="163" y="261"/>
                    <a:pt x="164" y="264"/>
                    <a:pt x="161" y="264"/>
                  </a:cubicBezTo>
                  <a:cubicBezTo>
                    <a:pt x="161" y="261"/>
                    <a:pt x="161" y="263"/>
                    <a:pt x="159" y="262"/>
                  </a:cubicBezTo>
                  <a:cubicBezTo>
                    <a:pt x="158" y="262"/>
                    <a:pt x="159" y="261"/>
                    <a:pt x="160" y="260"/>
                  </a:cubicBezTo>
                  <a:cubicBezTo>
                    <a:pt x="163" y="257"/>
                    <a:pt x="161" y="255"/>
                    <a:pt x="158" y="253"/>
                  </a:cubicBezTo>
                  <a:cubicBezTo>
                    <a:pt x="159" y="252"/>
                    <a:pt x="161" y="251"/>
                    <a:pt x="162" y="252"/>
                  </a:cubicBezTo>
                  <a:cubicBezTo>
                    <a:pt x="164" y="254"/>
                    <a:pt x="162" y="255"/>
                    <a:pt x="165" y="255"/>
                  </a:cubicBezTo>
                  <a:cubicBezTo>
                    <a:pt x="165" y="254"/>
                    <a:pt x="163" y="253"/>
                    <a:pt x="165" y="252"/>
                  </a:cubicBezTo>
                  <a:cubicBezTo>
                    <a:pt x="167" y="251"/>
                    <a:pt x="169" y="252"/>
                    <a:pt x="171" y="253"/>
                  </a:cubicBezTo>
                  <a:cubicBezTo>
                    <a:pt x="170" y="252"/>
                    <a:pt x="168" y="251"/>
                    <a:pt x="168" y="250"/>
                  </a:cubicBezTo>
                  <a:cubicBezTo>
                    <a:pt x="169" y="248"/>
                    <a:pt x="172" y="249"/>
                    <a:pt x="173" y="249"/>
                  </a:cubicBezTo>
                  <a:cubicBezTo>
                    <a:pt x="170" y="246"/>
                    <a:pt x="165" y="251"/>
                    <a:pt x="163" y="251"/>
                  </a:cubicBezTo>
                  <a:cubicBezTo>
                    <a:pt x="162" y="250"/>
                    <a:pt x="164" y="249"/>
                    <a:pt x="164" y="248"/>
                  </a:cubicBezTo>
                  <a:cubicBezTo>
                    <a:pt x="165" y="248"/>
                    <a:pt x="165" y="247"/>
                    <a:pt x="166" y="247"/>
                  </a:cubicBezTo>
                  <a:cubicBezTo>
                    <a:pt x="166" y="247"/>
                    <a:pt x="168" y="246"/>
                    <a:pt x="168" y="246"/>
                  </a:cubicBezTo>
                  <a:cubicBezTo>
                    <a:pt x="169" y="245"/>
                    <a:pt x="164" y="243"/>
                    <a:pt x="163" y="243"/>
                  </a:cubicBezTo>
                  <a:cubicBezTo>
                    <a:pt x="163" y="242"/>
                    <a:pt x="167" y="243"/>
                    <a:pt x="168" y="243"/>
                  </a:cubicBezTo>
                  <a:cubicBezTo>
                    <a:pt x="169" y="244"/>
                    <a:pt x="170" y="244"/>
                    <a:pt x="172" y="244"/>
                  </a:cubicBezTo>
                  <a:cubicBezTo>
                    <a:pt x="172" y="244"/>
                    <a:pt x="173" y="243"/>
                    <a:pt x="173" y="243"/>
                  </a:cubicBezTo>
                  <a:cubicBezTo>
                    <a:pt x="174" y="243"/>
                    <a:pt x="175" y="243"/>
                    <a:pt x="176" y="243"/>
                  </a:cubicBezTo>
                  <a:cubicBezTo>
                    <a:pt x="175" y="240"/>
                    <a:pt x="171" y="243"/>
                    <a:pt x="172" y="239"/>
                  </a:cubicBezTo>
                  <a:cubicBezTo>
                    <a:pt x="171" y="239"/>
                    <a:pt x="169" y="240"/>
                    <a:pt x="169" y="239"/>
                  </a:cubicBezTo>
                  <a:cubicBezTo>
                    <a:pt x="169" y="238"/>
                    <a:pt x="170" y="238"/>
                    <a:pt x="171" y="238"/>
                  </a:cubicBezTo>
                  <a:cubicBezTo>
                    <a:pt x="172" y="239"/>
                    <a:pt x="175" y="240"/>
                    <a:pt x="174" y="239"/>
                  </a:cubicBezTo>
                  <a:cubicBezTo>
                    <a:pt x="174" y="238"/>
                    <a:pt x="172" y="237"/>
                    <a:pt x="172" y="236"/>
                  </a:cubicBezTo>
                  <a:cubicBezTo>
                    <a:pt x="171" y="234"/>
                    <a:pt x="170" y="234"/>
                    <a:pt x="168" y="233"/>
                  </a:cubicBezTo>
                  <a:cubicBezTo>
                    <a:pt x="169" y="231"/>
                    <a:pt x="172" y="232"/>
                    <a:pt x="173" y="231"/>
                  </a:cubicBezTo>
                  <a:cubicBezTo>
                    <a:pt x="173" y="231"/>
                    <a:pt x="174" y="231"/>
                    <a:pt x="174" y="231"/>
                  </a:cubicBezTo>
                  <a:cubicBezTo>
                    <a:pt x="174" y="230"/>
                    <a:pt x="175" y="230"/>
                    <a:pt x="175" y="230"/>
                  </a:cubicBezTo>
                  <a:cubicBezTo>
                    <a:pt x="176" y="230"/>
                    <a:pt x="176" y="229"/>
                    <a:pt x="177" y="228"/>
                  </a:cubicBezTo>
                  <a:cubicBezTo>
                    <a:pt x="177" y="229"/>
                    <a:pt x="175" y="232"/>
                    <a:pt x="177" y="232"/>
                  </a:cubicBezTo>
                  <a:cubicBezTo>
                    <a:pt x="179" y="231"/>
                    <a:pt x="177" y="228"/>
                    <a:pt x="178" y="227"/>
                  </a:cubicBezTo>
                  <a:cubicBezTo>
                    <a:pt x="180" y="227"/>
                    <a:pt x="179" y="230"/>
                    <a:pt x="180" y="230"/>
                  </a:cubicBezTo>
                  <a:cubicBezTo>
                    <a:pt x="181" y="231"/>
                    <a:pt x="183" y="228"/>
                    <a:pt x="183" y="227"/>
                  </a:cubicBezTo>
                  <a:cubicBezTo>
                    <a:pt x="185" y="226"/>
                    <a:pt x="187" y="227"/>
                    <a:pt x="189" y="228"/>
                  </a:cubicBezTo>
                  <a:cubicBezTo>
                    <a:pt x="190" y="225"/>
                    <a:pt x="184" y="226"/>
                    <a:pt x="184" y="224"/>
                  </a:cubicBezTo>
                  <a:cubicBezTo>
                    <a:pt x="184" y="224"/>
                    <a:pt x="184" y="223"/>
                    <a:pt x="185" y="223"/>
                  </a:cubicBezTo>
                  <a:cubicBezTo>
                    <a:pt x="185" y="222"/>
                    <a:pt x="185" y="221"/>
                    <a:pt x="186" y="221"/>
                  </a:cubicBezTo>
                  <a:cubicBezTo>
                    <a:pt x="186" y="223"/>
                    <a:pt x="186" y="222"/>
                    <a:pt x="188" y="222"/>
                  </a:cubicBezTo>
                  <a:cubicBezTo>
                    <a:pt x="189" y="221"/>
                    <a:pt x="189" y="221"/>
                    <a:pt x="190" y="221"/>
                  </a:cubicBezTo>
                  <a:cubicBezTo>
                    <a:pt x="191" y="221"/>
                    <a:pt x="191" y="223"/>
                    <a:pt x="192" y="222"/>
                  </a:cubicBezTo>
                  <a:cubicBezTo>
                    <a:pt x="192" y="221"/>
                    <a:pt x="191" y="221"/>
                    <a:pt x="191" y="220"/>
                  </a:cubicBezTo>
                  <a:cubicBezTo>
                    <a:pt x="191" y="219"/>
                    <a:pt x="192" y="219"/>
                    <a:pt x="193" y="219"/>
                  </a:cubicBezTo>
                  <a:cubicBezTo>
                    <a:pt x="196" y="218"/>
                    <a:pt x="195" y="220"/>
                    <a:pt x="195" y="222"/>
                  </a:cubicBezTo>
                  <a:cubicBezTo>
                    <a:pt x="197" y="225"/>
                    <a:pt x="196" y="221"/>
                    <a:pt x="197" y="220"/>
                  </a:cubicBezTo>
                  <a:cubicBezTo>
                    <a:pt x="198" y="218"/>
                    <a:pt x="200" y="219"/>
                    <a:pt x="202" y="219"/>
                  </a:cubicBezTo>
                  <a:cubicBezTo>
                    <a:pt x="202" y="220"/>
                    <a:pt x="204" y="220"/>
                    <a:pt x="204" y="220"/>
                  </a:cubicBezTo>
                  <a:cubicBezTo>
                    <a:pt x="204" y="221"/>
                    <a:pt x="203" y="225"/>
                    <a:pt x="205" y="225"/>
                  </a:cubicBezTo>
                  <a:cubicBezTo>
                    <a:pt x="206" y="225"/>
                    <a:pt x="206" y="224"/>
                    <a:pt x="206" y="223"/>
                  </a:cubicBezTo>
                  <a:cubicBezTo>
                    <a:pt x="207" y="222"/>
                    <a:pt x="207" y="221"/>
                    <a:pt x="206" y="221"/>
                  </a:cubicBezTo>
                  <a:cubicBezTo>
                    <a:pt x="206" y="220"/>
                    <a:pt x="205" y="220"/>
                    <a:pt x="205" y="219"/>
                  </a:cubicBezTo>
                  <a:cubicBezTo>
                    <a:pt x="205" y="218"/>
                    <a:pt x="207" y="219"/>
                    <a:pt x="208" y="219"/>
                  </a:cubicBezTo>
                  <a:cubicBezTo>
                    <a:pt x="209" y="220"/>
                    <a:pt x="213" y="221"/>
                    <a:pt x="210" y="219"/>
                  </a:cubicBezTo>
                  <a:cubicBezTo>
                    <a:pt x="207" y="217"/>
                    <a:pt x="203" y="217"/>
                    <a:pt x="200" y="217"/>
                  </a:cubicBezTo>
                  <a:cubicBezTo>
                    <a:pt x="200" y="215"/>
                    <a:pt x="200" y="215"/>
                    <a:pt x="201" y="213"/>
                  </a:cubicBezTo>
                  <a:cubicBezTo>
                    <a:pt x="199" y="213"/>
                    <a:pt x="198" y="214"/>
                    <a:pt x="197" y="215"/>
                  </a:cubicBezTo>
                  <a:cubicBezTo>
                    <a:pt x="196" y="215"/>
                    <a:pt x="195" y="215"/>
                    <a:pt x="194" y="215"/>
                  </a:cubicBezTo>
                  <a:cubicBezTo>
                    <a:pt x="193" y="216"/>
                    <a:pt x="192" y="218"/>
                    <a:pt x="190" y="218"/>
                  </a:cubicBezTo>
                  <a:cubicBezTo>
                    <a:pt x="190" y="217"/>
                    <a:pt x="191" y="217"/>
                    <a:pt x="191" y="216"/>
                  </a:cubicBezTo>
                  <a:cubicBezTo>
                    <a:pt x="190" y="215"/>
                    <a:pt x="187" y="217"/>
                    <a:pt x="185" y="216"/>
                  </a:cubicBezTo>
                  <a:cubicBezTo>
                    <a:pt x="186" y="215"/>
                    <a:pt x="187" y="213"/>
                    <a:pt x="188" y="211"/>
                  </a:cubicBezTo>
                  <a:cubicBezTo>
                    <a:pt x="189" y="210"/>
                    <a:pt x="189" y="208"/>
                    <a:pt x="191" y="207"/>
                  </a:cubicBezTo>
                  <a:cubicBezTo>
                    <a:pt x="193" y="207"/>
                    <a:pt x="192" y="209"/>
                    <a:pt x="194" y="209"/>
                  </a:cubicBezTo>
                  <a:cubicBezTo>
                    <a:pt x="195" y="210"/>
                    <a:pt x="198" y="208"/>
                    <a:pt x="199" y="207"/>
                  </a:cubicBezTo>
                  <a:cubicBezTo>
                    <a:pt x="197" y="206"/>
                    <a:pt x="197" y="207"/>
                    <a:pt x="198" y="206"/>
                  </a:cubicBezTo>
                  <a:cubicBezTo>
                    <a:pt x="198" y="205"/>
                    <a:pt x="200" y="204"/>
                    <a:pt x="200" y="204"/>
                  </a:cubicBezTo>
                  <a:cubicBezTo>
                    <a:pt x="200" y="205"/>
                    <a:pt x="200" y="207"/>
                    <a:pt x="201" y="207"/>
                  </a:cubicBezTo>
                  <a:cubicBezTo>
                    <a:pt x="202" y="207"/>
                    <a:pt x="202" y="205"/>
                    <a:pt x="202" y="205"/>
                  </a:cubicBezTo>
                  <a:cubicBezTo>
                    <a:pt x="203" y="204"/>
                    <a:pt x="206" y="205"/>
                    <a:pt x="206" y="205"/>
                  </a:cubicBezTo>
                  <a:cubicBezTo>
                    <a:pt x="207" y="206"/>
                    <a:pt x="207" y="208"/>
                    <a:pt x="207" y="209"/>
                  </a:cubicBezTo>
                  <a:cubicBezTo>
                    <a:pt x="207" y="210"/>
                    <a:pt x="211" y="217"/>
                    <a:pt x="211" y="213"/>
                  </a:cubicBezTo>
                  <a:cubicBezTo>
                    <a:pt x="211" y="212"/>
                    <a:pt x="210" y="211"/>
                    <a:pt x="209" y="210"/>
                  </a:cubicBezTo>
                  <a:cubicBezTo>
                    <a:pt x="208" y="209"/>
                    <a:pt x="208" y="207"/>
                    <a:pt x="208" y="206"/>
                  </a:cubicBezTo>
                  <a:cubicBezTo>
                    <a:pt x="208" y="205"/>
                    <a:pt x="209" y="203"/>
                    <a:pt x="210" y="203"/>
                  </a:cubicBezTo>
                  <a:cubicBezTo>
                    <a:pt x="211" y="202"/>
                    <a:pt x="213" y="202"/>
                    <a:pt x="213" y="202"/>
                  </a:cubicBezTo>
                  <a:cubicBezTo>
                    <a:pt x="214" y="201"/>
                    <a:pt x="214" y="200"/>
                    <a:pt x="213" y="200"/>
                  </a:cubicBezTo>
                  <a:cubicBezTo>
                    <a:pt x="212" y="199"/>
                    <a:pt x="210" y="200"/>
                    <a:pt x="210" y="201"/>
                  </a:cubicBezTo>
                  <a:cubicBezTo>
                    <a:pt x="209" y="202"/>
                    <a:pt x="208" y="203"/>
                    <a:pt x="207" y="203"/>
                  </a:cubicBezTo>
                  <a:cubicBezTo>
                    <a:pt x="206" y="203"/>
                    <a:pt x="203" y="202"/>
                    <a:pt x="203" y="202"/>
                  </a:cubicBezTo>
                  <a:cubicBezTo>
                    <a:pt x="202" y="201"/>
                    <a:pt x="201" y="200"/>
                    <a:pt x="202" y="199"/>
                  </a:cubicBezTo>
                  <a:cubicBezTo>
                    <a:pt x="203" y="199"/>
                    <a:pt x="204" y="200"/>
                    <a:pt x="205" y="200"/>
                  </a:cubicBezTo>
                  <a:cubicBezTo>
                    <a:pt x="205" y="200"/>
                    <a:pt x="205" y="198"/>
                    <a:pt x="205" y="198"/>
                  </a:cubicBezTo>
                  <a:cubicBezTo>
                    <a:pt x="204" y="196"/>
                    <a:pt x="205" y="198"/>
                    <a:pt x="204" y="198"/>
                  </a:cubicBezTo>
                  <a:cubicBezTo>
                    <a:pt x="203" y="198"/>
                    <a:pt x="203" y="197"/>
                    <a:pt x="202" y="197"/>
                  </a:cubicBezTo>
                  <a:cubicBezTo>
                    <a:pt x="201" y="197"/>
                    <a:pt x="201" y="197"/>
                    <a:pt x="200" y="197"/>
                  </a:cubicBezTo>
                  <a:cubicBezTo>
                    <a:pt x="200" y="196"/>
                    <a:pt x="202" y="195"/>
                    <a:pt x="202" y="195"/>
                  </a:cubicBezTo>
                  <a:cubicBezTo>
                    <a:pt x="202" y="195"/>
                    <a:pt x="203" y="193"/>
                    <a:pt x="203" y="193"/>
                  </a:cubicBezTo>
                  <a:cubicBezTo>
                    <a:pt x="204" y="192"/>
                    <a:pt x="204" y="193"/>
                    <a:pt x="205" y="194"/>
                  </a:cubicBezTo>
                  <a:cubicBezTo>
                    <a:pt x="205" y="194"/>
                    <a:pt x="206" y="194"/>
                    <a:pt x="207" y="194"/>
                  </a:cubicBezTo>
                  <a:cubicBezTo>
                    <a:pt x="207" y="194"/>
                    <a:pt x="209" y="195"/>
                    <a:pt x="209" y="193"/>
                  </a:cubicBezTo>
                  <a:cubicBezTo>
                    <a:pt x="209" y="193"/>
                    <a:pt x="207" y="193"/>
                    <a:pt x="207" y="192"/>
                  </a:cubicBezTo>
                  <a:cubicBezTo>
                    <a:pt x="206" y="191"/>
                    <a:pt x="207" y="191"/>
                    <a:pt x="208" y="191"/>
                  </a:cubicBezTo>
                  <a:cubicBezTo>
                    <a:pt x="209" y="192"/>
                    <a:pt x="210" y="193"/>
                    <a:pt x="211" y="194"/>
                  </a:cubicBezTo>
                  <a:cubicBezTo>
                    <a:pt x="212" y="194"/>
                    <a:pt x="213" y="195"/>
                    <a:pt x="213" y="194"/>
                  </a:cubicBezTo>
                  <a:cubicBezTo>
                    <a:pt x="213" y="193"/>
                    <a:pt x="211" y="191"/>
                    <a:pt x="211" y="191"/>
                  </a:cubicBezTo>
                  <a:cubicBezTo>
                    <a:pt x="209" y="189"/>
                    <a:pt x="206" y="187"/>
                    <a:pt x="204" y="189"/>
                  </a:cubicBezTo>
                  <a:cubicBezTo>
                    <a:pt x="201" y="191"/>
                    <a:pt x="199" y="194"/>
                    <a:pt x="195" y="196"/>
                  </a:cubicBezTo>
                  <a:cubicBezTo>
                    <a:pt x="194" y="196"/>
                    <a:pt x="192" y="197"/>
                    <a:pt x="192" y="195"/>
                  </a:cubicBezTo>
                  <a:cubicBezTo>
                    <a:pt x="192" y="194"/>
                    <a:pt x="194" y="194"/>
                    <a:pt x="194" y="194"/>
                  </a:cubicBezTo>
                  <a:cubicBezTo>
                    <a:pt x="194" y="193"/>
                    <a:pt x="194" y="192"/>
                    <a:pt x="193" y="192"/>
                  </a:cubicBezTo>
                  <a:cubicBezTo>
                    <a:pt x="194" y="190"/>
                    <a:pt x="197" y="192"/>
                    <a:pt x="198" y="191"/>
                  </a:cubicBezTo>
                  <a:cubicBezTo>
                    <a:pt x="198" y="190"/>
                    <a:pt x="198" y="190"/>
                    <a:pt x="198" y="189"/>
                  </a:cubicBezTo>
                  <a:cubicBezTo>
                    <a:pt x="197" y="189"/>
                    <a:pt x="190" y="189"/>
                    <a:pt x="193" y="187"/>
                  </a:cubicBezTo>
                  <a:cubicBezTo>
                    <a:pt x="194" y="187"/>
                    <a:pt x="197" y="187"/>
                    <a:pt x="198" y="186"/>
                  </a:cubicBezTo>
                  <a:cubicBezTo>
                    <a:pt x="199" y="186"/>
                    <a:pt x="198" y="185"/>
                    <a:pt x="198" y="185"/>
                  </a:cubicBezTo>
                  <a:cubicBezTo>
                    <a:pt x="199" y="185"/>
                    <a:pt x="199" y="184"/>
                    <a:pt x="200" y="184"/>
                  </a:cubicBezTo>
                  <a:cubicBezTo>
                    <a:pt x="201" y="185"/>
                    <a:pt x="200" y="186"/>
                    <a:pt x="201" y="186"/>
                  </a:cubicBezTo>
                  <a:cubicBezTo>
                    <a:pt x="202" y="186"/>
                    <a:pt x="203" y="185"/>
                    <a:pt x="203" y="185"/>
                  </a:cubicBezTo>
                  <a:cubicBezTo>
                    <a:pt x="204" y="184"/>
                    <a:pt x="206" y="182"/>
                    <a:pt x="207" y="182"/>
                  </a:cubicBezTo>
                  <a:cubicBezTo>
                    <a:pt x="207" y="183"/>
                    <a:pt x="206" y="184"/>
                    <a:pt x="207" y="185"/>
                  </a:cubicBezTo>
                  <a:cubicBezTo>
                    <a:pt x="208" y="185"/>
                    <a:pt x="209" y="182"/>
                    <a:pt x="210" y="181"/>
                  </a:cubicBezTo>
                  <a:cubicBezTo>
                    <a:pt x="210" y="181"/>
                    <a:pt x="212" y="180"/>
                    <a:pt x="212" y="180"/>
                  </a:cubicBezTo>
                  <a:cubicBezTo>
                    <a:pt x="213" y="181"/>
                    <a:pt x="212" y="182"/>
                    <a:pt x="213" y="182"/>
                  </a:cubicBezTo>
                  <a:cubicBezTo>
                    <a:pt x="215" y="184"/>
                    <a:pt x="215" y="176"/>
                    <a:pt x="219" y="178"/>
                  </a:cubicBezTo>
                  <a:cubicBezTo>
                    <a:pt x="220" y="182"/>
                    <a:pt x="222" y="186"/>
                    <a:pt x="226" y="188"/>
                  </a:cubicBezTo>
                  <a:cubicBezTo>
                    <a:pt x="226" y="186"/>
                    <a:pt x="225" y="186"/>
                    <a:pt x="224" y="184"/>
                  </a:cubicBezTo>
                  <a:cubicBezTo>
                    <a:pt x="223" y="183"/>
                    <a:pt x="222" y="181"/>
                    <a:pt x="223" y="179"/>
                  </a:cubicBezTo>
                  <a:cubicBezTo>
                    <a:pt x="225" y="180"/>
                    <a:pt x="224" y="182"/>
                    <a:pt x="225" y="183"/>
                  </a:cubicBezTo>
                  <a:cubicBezTo>
                    <a:pt x="226" y="182"/>
                    <a:pt x="226" y="180"/>
                    <a:pt x="226" y="179"/>
                  </a:cubicBezTo>
                  <a:cubicBezTo>
                    <a:pt x="226" y="178"/>
                    <a:pt x="226" y="177"/>
                    <a:pt x="225" y="177"/>
                  </a:cubicBezTo>
                  <a:cubicBezTo>
                    <a:pt x="224" y="176"/>
                    <a:pt x="225" y="174"/>
                    <a:pt x="226" y="174"/>
                  </a:cubicBezTo>
                  <a:cubicBezTo>
                    <a:pt x="228" y="174"/>
                    <a:pt x="227" y="176"/>
                    <a:pt x="230" y="175"/>
                  </a:cubicBezTo>
                  <a:cubicBezTo>
                    <a:pt x="229" y="174"/>
                    <a:pt x="228" y="173"/>
                    <a:pt x="227" y="173"/>
                  </a:cubicBezTo>
                  <a:cubicBezTo>
                    <a:pt x="225" y="172"/>
                    <a:pt x="226" y="172"/>
                    <a:pt x="225" y="173"/>
                  </a:cubicBezTo>
                  <a:cubicBezTo>
                    <a:pt x="224" y="173"/>
                    <a:pt x="224" y="174"/>
                    <a:pt x="223" y="173"/>
                  </a:cubicBezTo>
                  <a:cubicBezTo>
                    <a:pt x="222" y="172"/>
                    <a:pt x="222" y="172"/>
                    <a:pt x="223" y="171"/>
                  </a:cubicBezTo>
                  <a:cubicBezTo>
                    <a:pt x="223" y="171"/>
                    <a:pt x="224" y="171"/>
                    <a:pt x="225" y="170"/>
                  </a:cubicBezTo>
                  <a:cubicBezTo>
                    <a:pt x="226" y="170"/>
                    <a:pt x="226" y="169"/>
                    <a:pt x="227" y="169"/>
                  </a:cubicBezTo>
                  <a:cubicBezTo>
                    <a:pt x="229" y="168"/>
                    <a:pt x="230" y="171"/>
                    <a:pt x="232" y="171"/>
                  </a:cubicBezTo>
                  <a:cubicBezTo>
                    <a:pt x="232" y="169"/>
                    <a:pt x="230" y="168"/>
                    <a:pt x="229" y="167"/>
                  </a:cubicBezTo>
                  <a:cubicBezTo>
                    <a:pt x="228" y="165"/>
                    <a:pt x="228" y="163"/>
                    <a:pt x="225" y="162"/>
                  </a:cubicBezTo>
                  <a:cubicBezTo>
                    <a:pt x="225" y="161"/>
                    <a:pt x="221" y="161"/>
                    <a:pt x="222" y="160"/>
                  </a:cubicBezTo>
                  <a:cubicBezTo>
                    <a:pt x="222" y="158"/>
                    <a:pt x="226" y="157"/>
                    <a:pt x="227" y="157"/>
                  </a:cubicBezTo>
                  <a:cubicBezTo>
                    <a:pt x="228" y="157"/>
                    <a:pt x="231" y="156"/>
                    <a:pt x="232" y="157"/>
                  </a:cubicBezTo>
                  <a:cubicBezTo>
                    <a:pt x="232" y="157"/>
                    <a:pt x="233" y="158"/>
                    <a:pt x="233" y="158"/>
                  </a:cubicBezTo>
                  <a:cubicBezTo>
                    <a:pt x="234" y="160"/>
                    <a:pt x="233" y="159"/>
                    <a:pt x="233" y="160"/>
                  </a:cubicBezTo>
                  <a:cubicBezTo>
                    <a:pt x="235" y="161"/>
                    <a:pt x="235" y="161"/>
                    <a:pt x="236" y="160"/>
                  </a:cubicBezTo>
                  <a:cubicBezTo>
                    <a:pt x="238" y="159"/>
                    <a:pt x="238" y="158"/>
                    <a:pt x="239" y="159"/>
                  </a:cubicBezTo>
                  <a:cubicBezTo>
                    <a:pt x="239" y="161"/>
                    <a:pt x="239" y="161"/>
                    <a:pt x="240" y="162"/>
                  </a:cubicBezTo>
                  <a:cubicBezTo>
                    <a:pt x="241" y="163"/>
                    <a:pt x="242" y="164"/>
                    <a:pt x="242" y="165"/>
                  </a:cubicBezTo>
                  <a:cubicBezTo>
                    <a:pt x="243" y="166"/>
                    <a:pt x="243" y="171"/>
                    <a:pt x="244" y="167"/>
                  </a:cubicBezTo>
                  <a:cubicBezTo>
                    <a:pt x="244" y="164"/>
                    <a:pt x="243" y="164"/>
                    <a:pt x="241" y="161"/>
                  </a:cubicBezTo>
                  <a:cubicBezTo>
                    <a:pt x="240" y="159"/>
                    <a:pt x="240" y="157"/>
                    <a:pt x="243" y="156"/>
                  </a:cubicBezTo>
                  <a:cubicBezTo>
                    <a:pt x="244" y="157"/>
                    <a:pt x="244" y="159"/>
                    <a:pt x="246" y="159"/>
                  </a:cubicBezTo>
                  <a:cubicBezTo>
                    <a:pt x="248" y="159"/>
                    <a:pt x="246" y="157"/>
                    <a:pt x="245" y="157"/>
                  </a:cubicBezTo>
                  <a:cubicBezTo>
                    <a:pt x="245" y="156"/>
                    <a:pt x="246" y="155"/>
                    <a:pt x="248" y="155"/>
                  </a:cubicBezTo>
                  <a:cubicBezTo>
                    <a:pt x="250" y="156"/>
                    <a:pt x="250" y="157"/>
                    <a:pt x="253" y="157"/>
                  </a:cubicBezTo>
                  <a:cubicBezTo>
                    <a:pt x="253" y="157"/>
                    <a:pt x="250" y="155"/>
                    <a:pt x="249" y="155"/>
                  </a:cubicBezTo>
                  <a:cubicBezTo>
                    <a:pt x="248" y="154"/>
                    <a:pt x="246" y="155"/>
                    <a:pt x="246" y="153"/>
                  </a:cubicBezTo>
                  <a:cubicBezTo>
                    <a:pt x="246" y="152"/>
                    <a:pt x="248" y="150"/>
                    <a:pt x="247" y="150"/>
                  </a:cubicBezTo>
                  <a:cubicBezTo>
                    <a:pt x="246" y="149"/>
                    <a:pt x="243" y="151"/>
                    <a:pt x="243" y="152"/>
                  </a:cubicBezTo>
                  <a:cubicBezTo>
                    <a:pt x="242" y="153"/>
                    <a:pt x="241" y="155"/>
                    <a:pt x="238" y="154"/>
                  </a:cubicBezTo>
                  <a:cubicBezTo>
                    <a:pt x="237" y="153"/>
                    <a:pt x="238" y="152"/>
                    <a:pt x="237" y="151"/>
                  </a:cubicBezTo>
                  <a:cubicBezTo>
                    <a:pt x="236" y="151"/>
                    <a:pt x="234" y="153"/>
                    <a:pt x="233" y="153"/>
                  </a:cubicBezTo>
                  <a:cubicBezTo>
                    <a:pt x="231" y="154"/>
                    <a:pt x="229" y="155"/>
                    <a:pt x="227" y="154"/>
                  </a:cubicBezTo>
                  <a:cubicBezTo>
                    <a:pt x="227" y="153"/>
                    <a:pt x="226" y="152"/>
                    <a:pt x="227" y="150"/>
                  </a:cubicBezTo>
                  <a:cubicBezTo>
                    <a:pt x="227" y="149"/>
                    <a:pt x="229" y="150"/>
                    <a:pt x="229" y="149"/>
                  </a:cubicBezTo>
                  <a:cubicBezTo>
                    <a:pt x="229" y="149"/>
                    <a:pt x="228" y="148"/>
                    <a:pt x="228" y="148"/>
                  </a:cubicBezTo>
                  <a:cubicBezTo>
                    <a:pt x="228" y="147"/>
                    <a:pt x="228" y="147"/>
                    <a:pt x="228" y="146"/>
                  </a:cubicBezTo>
                  <a:cubicBezTo>
                    <a:pt x="229" y="144"/>
                    <a:pt x="229" y="144"/>
                    <a:pt x="231" y="144"/>
                  </a:cubicBezTo>
                  <a:cubicBezTo>
                    <a:pt x="233" y="143"/>
                    <a:pt x="233" y="143"/>
                    <a:pt x="235" y="142"/>
                  </a:cubicBezTo>
                  <a:cubicBezTo>
                    <a:pt x="236" y="141"/>
                    <a:pt x="236" y="141"/>
                    <a:pt x="237" y="142"/>
                  </a:cubicBezTo>
                  <a:cubicBezTo>
                    <a:pt x="238" y="143"/>
                    <a:pt x="239" y="145"/>
                    <a:pt x="239" y="144"/>
                  </a:cubicBezTo>
                  <a:cubicBezTo>
                    <a:pt x="240" y="143"/>
                    <a:pt x="238" y="142"/>
                    <a:pt x="239" y="141"/>
                  </a:cubicBezTo>
                  <a:cubicBezTo>
                    <a:pt x="242" y="138"/>
                    <a:pt x="245" y="144"/>
                    <a:pt x="248" y="142"/>
                  </a:cubicBezTo>
                  <a:cubicBezTo>
                    <a:pt x="247" y="141"/>
                    <a:pt x="246" y="142"/>
                    <a:pt x="245" y="141"/>
                  </a:cubicBezTo>
                  <a:cubicBezTo>
                    <a:pt x="245" y="141"/>
                    <a:pt x="245" y="140"/>
                    <a:pt x="245" y="139"/>
                  </a:cubicBezTo>
                  <a:cubicBezTo>
                    <a:pt x="244" y="138"/>
                    <a:pt x="242" y="140"/>
                    <a:pt x="242" y="138"/>
                  </a:cubicBezTo>
                  <a:cubicBezTo>
                    <a:pt x="241" y="136"/>
                    <a:pt x="244" y="135"/>
                    <a:pt x="246" y="135"/>
                  </a:cubicBezTo>
                  <a:cubicBezTo>
                    <a:pt x="247" y="136"/>
                    <a:pt x="250" y="138"/>
                    <a:pt x="251" y="138"/>
                  </a:cubicBezTo>
                  <a:cubicBezTo>
                    <a:pt x="252" y="136"/>
                    <a:pt x="248" y="135"/>
                    <a:pt x="248" y="134"/>
                  </a:cubicBezTo>
                  <a:cubicBezTo>
                    <a:pt x="247" y="131"/>
                    <a:pt x="250" y="132"/>
                    <a:pt x="252" y="132"/>
                  </a:cubicBezTo>
                  <a:cubicBezTo>
                    <a:pt x="254" y="131"/>
                    <a:pt x="253" y="131"/>
                    <a:pt x="252" y="130"/>
                  </a:cubicBezTo>
                  <a:cubicBezTo>
                    <a:pt x="251" y="129"/>
                    <a:pt x="251" y="128"/>
                    <a:pt x="250" y="128"/>
                  </a:cubicBezTo>
                  <a:cubicBezTo>
                    <a:pt x="249" y="127"/>
                    <a:pt x="246" y="130"/>
                    <a:pt x="245" y="128"/>
                  </a:cubicBezTo>
                  <a:cubicBezTo>
                    <a:pt x="245" y="127"/>
                    <a:pt x="246" y="126"/>
                    <a:pt x="246" y="125"/>
                  </a:cubicBezTo>
                  <a:cubicBezTo>
                    <a:pt x="247" y="124"/>
                    <a:pt x="247" y="124"/>
                    <a:pt x="248" y="123"/>
                  </a:cubicBezTo>
                  <a:cubicBezTo>
                    <a:pt x="249" y="122"/>
                    <a:pt x="249" y="122"/>
                    <a:pt x="249" y="121"/>
                  </a:cubicBezTo>
                  <a:cubicBezTo>
                    <a:pt x="249" y="119"/>
                    <a:pt x="249" y="119"/>
                    <a:pt x="250" y="118"/>
                  </a:cubicBezTo>
                  <a:cubicBezTo>
                    <a:pt x="250" y="118"/>
                    <a:pt x="252" y="118"/>
                    <a:pt x="253" y="118"/>
                  </a:cubicBezTo>
                  <a:cubicBezTo>
                    <a:pt x="253" y="117"/>
                    <a:pt x="254" y="117"/>
                    <a:pt x="255" y="117"/>
                  </a:cubicBezTo>
                  <a:cubicBezTo>
                    <a:pt x="255" y="116"/>
                    <a:pt x="259" y="116"/>
                    <a:pt x="258" y="116"/>
                  </a:cubicBezTo>
                  <a:cubicBezTo>
                    <a:pt x="258" y="115"/>
                    <a:pt x="258" y="115"/>
                    <a:pt x="258" y="115"/>
                  </a:cubicBezTo>
                  <a:cubicBezTo>
                    <a:pt x="258" y="113"/>
                    <a:pt x="258" y="113"/>
                    <a:pt x="257" y="111"/>
                  </a:cubicBezTo>
                  <a:cubicBezTo>
                    <a:pt x="255" y="109"/>
                    <a:pt x="256" y="108"/>
                    <a:pt x="258" y="106"/>
                  </a:cubicBezTo>
                  <a:cubicBezTo>
                    <a:pt x="259" y="105"/>
                    <a:pt x="259" y="103"/>
                    <a:pt x="259" y="102"/>
                  </a:cubicBezTo>
                  <a:cubicBezTo>
                    <a:pt x="259" y="101"/>
                    <a:pt x="259" y="100"/>
                    <a:pt x="259" y="100"/>
                  </a:cubicBezTo>
                  <a:cubicBezTo>
                    <a:pt x="260" y="99"/>
                    <a:pt x="261" y="99"/>
                    <a:pt x="262" y="98"/>
                  </a:cubicBezTo>
                  <a:cubicBezTo>
                    <a:pt x="262" y="100"/>
                    <a:pt x="262" y="103"/>
                    <a:pt x="265" y="103"/>
                  </a:cubicBezTo>
                  <a:cubicBezTo>
                    <a:pt x="265" y="105"/>
                    <a:pt x="264" y="109"/>
                    <a:pt x="265" y="111"/>
                  </a:cubicBezTo>
                  <a:cubicBezTo>
                    <a:pt x="267" y="112"/>
                    <a:pt x="267" y="108"/>
                    <a:pt x="267" y="107"/>
                  </a:cubicBezTo>
                  <a:cubicBezTo>
                    <a:pt x="267" y="108"/>
                    <a:pt x="268" y="110"/>
                    <a:pt x="269" y="110"/>
                  </a:cubicBezTo>
                  <a:cubicBezTo>
                    <a:pt x="270" y="109"/>
                    <a:pt x="269" y="108"/>
                    <a:pt x="271" y="107"/>
                  </a:cubicBezTo>
                  <a:cubicBezTo>
                    <a:pt x="273" y="107"/>
                    <a:pt x="274" y="109"/>
                    <a:pt x="275" y="109"/>
                  </a:cubicBezTo>
                  <a:cubicBezTo>
                    <a:pt x="276" y="107"/>
                    <a:pt x="273" y="106"/>
                    <a:pt x="272" y="105"/>
                  </a:cubicBezTo>
                  <a:cubicBezTo>
                    <a:pt x="270" y="104"/>
                    <a:pt x="269" y="103"/>
                    <a:pt x="268" y="101"/>
                  </a:cubicBezTo>
                  <a:cubicBezTo>
                    <a:pt x="267" y="100"/>
                    <a:pt x="266" y="100"/>
                    <a:pt x="266" y="98"/>
                  </a:cubicBezTo>
                  <a:cubicBezTo>
                    <a:pt x="265" y="95"/>
                    <a:pt x="268" y="96"/>
                    <a:pt x="270" y="95"/>
                  </a:cubicBezTo>
                  <a:cubicBezTo>
                    <a:pt x="273" y="94"/>
                    <a:pt x="272" y="95"/>
                    <a:pt x="273" y="97"/>
                  </a:cubicBezTo>
                  <a:cubicBezTo>
                    <a:pt x="273" y="98"/>
                    <a:pt x="274" y="99"/>
                    <a:pt x="275" y="100"/>
                  </a:cubicBezTo>
                  <a:cubicBezTo>
                    <a:pt x="276" y="102"/>
                    <a:pt x="276" y="103"/>
                    <a:pt x="277" y="105"/>
                  </a:cubicBezTo>
                  <a:cubicBezTo>
                    <a:pt x="278" y="105"/>
                    <a:pt x="279" y="105"/>
                    <a:pt x="280" y="106"/>
                  </a:cubicBezTo>
                  <a:cubicBezTo>
                    <a:pt x="281" y="106"/>
                    <a:pt x="282" y="105"/>
                    <a:pt x="283" y="106"/>
                  </a:cubicBezTo>
                  <a:cubicBezTo>
                    <a:pt x="285" y="108"/>
                    <a:pt x="279" y="109"/>
                    <a:pt x="279" y="110"/>
                  </a:cubicBezTo>
                  <a:cubicBezTo>
                    <a:pt x="279" y="110"/>
                    <a:pt x="282" y="112"/>
                    <a:pt x="282" y="112"/>
                  </a:cubicBezTo>
                  <a:cubicBezTo>
                    <a:pt x="282" y="112"/>
                    <a:pt x="282" y="112"/>
                    <a:pt x="282" y="112"/>
                  </a:cubicBezTo>
                  <a:cubicBezTo>
                    <a:pt x="282" y="112"/>
                    <a:pt x="284" y="112"/>
                    <a:pt x="283" y="112"/>
                  </a:cubicBezTo>
                  <a:cubicBezTo>
                    <a:pt x="285" y="112"/>
                    <a:pt x="285" y="113"/>
                    <a:pt x="285" y="111"/>
                  </a:cubicBezTo>
                  <a:cubicBezTo>
                    <a:pt x="285" y="110"/>
                    <a:pt x="285" y="107"/>
                    <a:pt x="285" y="105"/>
                  </a:cubicBezTo>
                  <a:cubicBezTo>
                    <a:pt x="284" y="103"/>
                    <a:pt x="282" y="103"/>
                    <a:pt x="280" y="103"/>
                  </a:cubicBezTo>
                  <a:cubicBezTo>
                    <a:pt x="278" y="102"/>
                    <a:pt x="276" y="101"/>
                    <a:pt x="276" y="98"/>
                  </a:cubicBezTo>
                  <a:cubicBezTo>
                    <a:pt x="276" y="96"/>
                    <a:pt x="278" y="96"/>
                    <a:pt x="279" y="94"/>
                  </a:cubicBezTo>
                  <a:cubicBezTo>
                    <a:pt x="277" y="93"/>
                    <a:pt x="274" y="95"/>
                    <a:pt x="274" y="91"/>
                  </a:cubicBezTo>
                  <a:cubicBezTo>
                    <a:pt x="275" y="90"/>
                    <a:pt x="275" y="89"/>
                    <a:pt x="276" y="88"/>
                  </a:cubicBezTo>
                  <a:cubicBezTo>
                    <a:pt x="277" y="87"/>
                    <a:pt x="277" y="86"/>
                    <a:pt x="277" y="85"/>
                  </a:cubicBezTo>
                  <a:cubicBezTo>
                    <a:pt x="278" y="84"/>
                    <a:pt x="278" y="84"/>
                    <a:pt x="279" y="83"/>
                  </a:cubicBezTo>
                  <a:cubicBezTo>
                    <a:pt x="279" y="83"/>
                    <a:pt x="280" y="82"/>
                    <a:pt x="280" y="82"/>
                  </a:cubicBezTo>
                  <a:cubicBezTo>
                    <a:pt x="282" y="81"/>
                    <a:pt x="285" y="81"/>
                    <a:pt x="287" y="80"/>
                  </a:cubicBezTo>
                  <a:cubicBezTo>
                    <a:pt x="288" y="80"/>
                    <a:pt x="290" y="79"/>
                    <a:pt x="290" y="81"/>
                  </a:cubicBezTo>
                  <a:cubicBezTo>
                    <a:pt x="291" y="83"/>
                    <a:pt x="289" y="85"/>
                    <a:pt x="289" y="88"/>
                  </a:cubicBezTo>
                  <a:cubicBezTo>
                    <a:pt x="289" y="89"/>
                    <a:pt x="289" y="90"/>
                    <a:pt x="289" y="92"/>
                  </a:cubicBezTo>
                  <a:cubicBezTo>
                    <a:pt x="289" y="93"/>
                    <a:pt x="288" y="94"/>
                    <a:pt x="288" y="96"/>
                  </a:cubicBezTo>
                  <a:cubicBezTo>
                    <a:pt x="288" y="97"/>
                    <a:pt x="288" y="98"/>
                    <a:pt x="287" y="100"/>
                  </a:cubicBezTo>
                  <a:cubicBezTo>
                    <a:pt x="287" y="101"/>
                    <a:pt x="286" y="102"/>
                    <a:pt x="285" y="103"/>
                  </a:cubicBezTo>
                  <a:cubicBezTo>
                    <a:pt x="287" y="103"/>
                    <a:pt x="289" y="100"/>
                    <a:pt x="290" y="98"/>
                  </a:cubicBezTo>
                  <a:cubicBezTo>
                    <a:pt x="290" y="97"/>
                    <a:pt x="290" y="95"/>
                    <a:pt x="290" y="93"/>
                  </a:cubicBezTo>
                  <a:cubicBezTo>
                    <a:pt x="292" y="88"/>
                    <a:pt x="295" y="95"/>
                    <a:pt x="298" y="94"/>
                  </a:cubicBezTo>
                  <a:cubicBezTo>
                    <a:pt x="298" y="92"/>
                    <a:pt x="296" y="92"/>
                    <a:pt x="295" y="92"/>
                  </a:cubicBezTo>
                  <a:cubicBezTo>
                    <a:pt x="293" y="91"/>
                    <a:pt x="292" y="90"/>
                    <a:pt x="292" y="88"/>
                  </a:cubicBezTo>
                  <a:cubicBezTo>
                    <a:pt x="291" y="86"/>
                    <a:pt x="292" y="85"/>
                    <a:pt x="293" y="83"/>
                  </a:cubicBezTo>
                  <a:cubicBezTo>
                    <a:pt x="293" y="82"/>
                    <a:pt x="293" y="80"/>
                    <a:pt x="294" y="79"/>
                  </a:cubicBezTo>
                  <a:cubicBezTo>
                    <a:pt x="294" y="80"/>
                    <a:pt x="294" y="81"/>
                    <a:pt x="295" y="82"/>
                  </a:cubicBezTo>
                  <a:cubicBezTo>
                    <a:pt x="296" y="81"/>
                    <a:pt x="296" y="80"/>
                    <a:pt x="296" y="79"/>
                  </a:cubicBezTo>
                  <a:cubicBezTo>
                    <a:pt x="296" y="78"/>
                    <a:pt x="296" y="77"/>
                    <a:pt x="296" y="77"/>
                  </a:cubicBezTo>
                  <a:cubicBezTo>
                    <a:pt x="296" y="76"/>
                    <a:pt x="297" y="76"/>
                    <a:pt x="297" y="76"/>
                  </a:cubicBezTo>
                  <a:cubicBezTo>
                    <a:pt x="298" y="74"/>
                    <a:pt x="298" y="74"/>
                    <a:pt x="298" y="73"/>
                  </a:cubicBezTo>
                  <a:cubicBezTo>
                    <a:pt x="299" y="72"/>
                    <a:pt x="300" y="71"/>
                    <a:pt x="301" y="70"/>
                  </a:cubicBezTo>
                  <a:cubicBezTo>
                    <a:pt x="303" y="74"/>
                    <a:pt x="303" y="76"/>
                    <a:pt x="302" y="81"/>
                  </a:cubicBezTo>
                  <a:cubicBezTo>
                    <a:pt x="302" y="82"/>
                    <a:pt x="301" y="84"/>
                    <a:pt x="301" y="86"/>
                  </a:cubicBezTo>
                  <a:cubicBezTo>
                    <a:pt x="302" y="88"/>
                    <a:pt x="303" y="89"/>
                    <a:pt x="303" y="91"/>
                  </a:cubicBezTo>
                  <a:cubicBezTo>
                    <a:pt x="302" y="92"/>
                    <a:pt x="301" y="92"/>
                    <a:pt x="301" y="93"/>
                  </a:cubicBezTo>
                  <a:cubicBezTo>
                    <a:pt x="300" y="94"/>
                    <a:pt x="300" y="97"/>
                    <a:pt x="300" y="98"/>
                  </a:cubicBezTo>
                  <a:cubicBezTo>
                    <a:pt x="300" y="99"/>
                    <a:pt x="299" y="101"/>
                    <a:pt x="299" y="102"/>
                  </a:cubicBezTo>
                  <a:cubicBezTo>
                    <a:pt x="298" y="104"/>
                    <a:pt x="296" y="104"/>
                    <a:pt x="295" y="106"/>
                  </a:cubicBezTo>
                  <a:cubicBezTo>
                    <a:pt x="295" y="106"/>
                    <a:pt x="294" y="108"/>
                    <a:pt x="293" y="109"/>
                  </a:cubicBezTo>
                  <a:cubicBezTo>
                    <a:pt x="293" y="110"/>
                    <a:pt x="294" y="110"/>
                    <a:pt x="295" y="109"/>
                  </a:cubicBezTo>
                  <a:cubicBezTo>
                    <a:pt x="296" y="107"/>
                    <a:pt x="297" y="106"/>
                    <a:pt x="298" y="105"/>
                  </a:cubicBezTo>
                  <a:cubicBezTo>
                    <a:pt x="300" y="104"/>
                    <a:pt x="301" y="103"/>
                    <a:pt x="301" y="102"/>
                  </a:cubicBezTo>
                  <a:cubicBezTo>
                    <a:pt x="302" y="100"/>
                    <a:pt x="303" y="98"/>
                    <a:pt x="303" y="96"/>
                  </a:cubicBezTo>
                  <a:cubicBezTo>
                    <a:pt x="303" y="96"/>
                    <a:pt x="304" y="93"/>
                    <a:pt x="304" y="93"/>
                  </a:cubicBezTo>
                  <a:cubicBezTo>
                    <a:pt x="305" y="93"/>
                    <a:pt x="307" y="95"/>
                    <a:pt x="307" y="96"/>
                  </a:cubicBezTo>
                  <a:cubicBezTo>
                    <a:pt x="308" y="96"/>
                    <a:pt x="310" y="96"/>
                    <a:pt x="311" y="97"/>
                  </a:cubicBezTo>
                  <a:cubicBezTo>
                    <a:pt x="312" y="96"/>
                    <a:pt x="309" y="95"/>
                    <a:pt x="309" y="94"/>
                  </a:cubicBezTo>
                  <a:cubicBezTo>
                    <a:pt x="308" y="94"/>
                    <a:pt x="308" y="93"/>
                    <a:pt x="307" y="92"/>
                  </a:cubicBezTo>
                  <a:cubicBezTo>
                    <a:pt x="307" y="91"/>
                    <a:pt x="306" y="91"/>
                    <a:pt x="306" y="90"/>
                  </a:cubicBezTo>
                  <a:cubicBezTo>
                    <a:pt x="304" y="89"/>
                    <a:pt x="305" y="89"/>
                    <a:pt x="305" y="87"/>
                  </a:cubicBezTo>
                  <a:cubicBezTo>
                    <a:pt x="305" y="86"/>
                    <a:pt x="305" y="85"/>
                    <a:pt x="305" y="85"/>
                  </a:cubicBezTo>
                  <a:cubicBezTo>
                    <a:pt x="305" y="84"/>
                    <a:pt x="304" y="83"/>
                    <a:pt x="304" y="83"/>
                  </a:cubicBezTo>
                  <a:cubicBezTo>
                    <a:pt x="304" y="81"/>
                    <a:pt x="308" y="82"/>
                    <a:pt x="310" y="80"/>
                  </a:cubicBezTo>
                  <a:cubicBezTo>
                    <a:pt x="311" y="79"/>
                    <a:pt x="311" y="77"/>
                    <a:pt x="312" y="76"/>
                  </a:cubicBezTo>
                  <a:cubicBezTo>
                    <a:pt x="313" y="74"/>
                    <a:pt x="314" y="74"/>
                    <a:pt x="315" y="72"/>
                  </a:cubicBezTo>
                  <a:cubicBezTo>
                    <a:pt x="316" y="74"/>
                    <a:pt x="313" y="76"/>
                    <a:pt x="313" y="78"/>
                  </a:cubicBezTo>
                  <a:cubicBezTo>
                    <a:pt x="314" y="79"/>
                    <a:pt x="314" y="80"/>
                    <a:pt x="315" y="79"/>
                  </a:cubicBezTo>
                  <a:cubicBezTo>
                    <a:pt x="316" y="79"/>
                    <a:pt x="316" y="76"/>
                    <a:pt x="317" y="76"/>
                  </a:cubicBezTo>
                  <a:cubicBezTo>
                    <a:pt x="318" y="76"/>
                    <a:pt x="317" y="79"/>
                    <a:pt x="318" y="79"/>
                  </a:cubicBezTo>
                  <a:cubicBezTo>
                    <a:pt x="318" y="79"/>
                    <a:pt x="318" y="79"/>
                    <a:pt x="318" y="79"/>
                  </a:cubicBezTo>
                  <a:cubicBezTo>
                    <a:pt x="319" y="78"/>
                    <a:pt x="319" y="76"/>
                    <a:pt x="319" y="75"/>
                  </a:cubicBezTo>
                  <a:cubicBezTo>
                    <a:pt x="319" y="74"/>
                    <a:pt x="320" y="74"/>
                    <a:pt x="320" y="72"/>
                  </a:cubicBezTo>
                  <a:cubicBezTo>
                    <a:pt x="320" y="71"/>
                    <a:pt x="319" y="71"/>
                    <a:pt x="319" y="70"/>
                  </a:cubicBezTo>
                  <a:cubicBezTo>
                    <a:pt x="319" y="69"/>
                    <a:pt x="320" y="67"/>
                    <a:pt x="320" y="67"/>
                  </a:cubicBezTo>
                  <a:cubicBezTo>
                    <a:pt x="322" y="66"/>
                    <a:pt x="325" y="69"/>
                    <a:pt x="325" y="70"/>
                  </a:cubicBezTo>
                  <a:cubicBezTo>
                    <a:pt x="326" y="72"/>
                    <a:pt x="326" y="73"/>
                    <a:pt x="327" y="74"/>
                  </a:cubicBezTo>
                  <a:cubicBezTo>
                    <a:pt x="328" y="74"/>
                    <a:pt x="330" y="74"/>
                    <a:pt x="331" y="76"/>
                  </a:cubicBezTo>
                  <a:cubicBezTo>
                    <a:pt x="332" y="78"/>
                    <a:pt x="332" y="82"/>
                    <a:pt x="334" y="83"/>
                  </a:cubicBezTo>
                  <a:cubicBezTo>
                    <a:pt x="338" y="86"/>
                    <a:pt x="335" y="80"/>
                    <a:pt x="335" y="79"/>
                  </a:cubicBezTo>
                  <a:cubicBezTo>
                    <a:pt x="334" y="78"/>
                    <a:pt x="334" y="77"/>
                    <a:pt x="334" y="76"/>
                  </a:cubicBezTo>
                  <a:cubicBezTo>
                    <a:pt x="334" y="75"/>
                    <a:pt x="333" y="75"/>
                    <a:pt x="333" y="74"/>
                  </a:cubicBezTo>
                  <a:cubicBezTo>
                    <a:pt x="332" y="70"/>
                    <a:pt x="334" y="68"/>
                    <a:pt x="335" y="72"/>
                  </a:cubicBezTo>
                  <a:cubicBezTo>
                    <a:pt x="336" y="72"/>
                    <a:pt x="336" y="69"/>
                    <a:pt x="335" y="68"/>
                  </a:cubicBezTo>
                  <a:cubicBezTo>
                    <a:pt x="335" y="68"/>
                    <a:pt x="336" y="68"/>
                    <a:pt x="334" y="67"/>
                  </a:cubicBezTo>
                  <a:cubicBezTo>
                    <a:pt x="334" y="67"/>
                    <a:pt x="333" y="68"/>
                    <a:pt x="332" y="68"/>
                  </a:cubicBezTo>
                  <a:cubicBezTo>
                    <a:pt x="332" y="68"/>
                    <a:pt x="331" y="67"/>
                    <a:pt x="330" y="67"/>
                  </a:cubicBezTo>
                  <a:cubicBezTo>
                    <a:pt x="330" y="66"/>
                    <a:pt x="331" y="66"/>
                    <a:pt x="332" y="66"/>
                  </a:cubicBezTo>
                  <a:cubicBezTo>
                    <a:pt x="333" y="65"/>
                    <a:pt x="334" y="65"/>
                    <a:pt x="335" y="64"/>
                  </a:cubicBezTo>
                  <a:cubicBezTo>
                    <a:pt x="335" y="64"/>
                    <a:pt x="336" y="62"/>
                    <a:pt x="336" y="62"/>
                  </a:cubicBezTo>
                  <a:cubicBezTo>
                    <a:pt x="334" y="62"/>
                    <a:pt x="333" y="65"/>
                    <a:pt x="331" y="63"/>
                  </a:cubicBezTo>
                  <a:cubicBezTo>
                    <a:pt x="330" y="64"/>
                    <a:pt x="330" y="65"/>
                    <a:pt x="329" y="65"/>
                  </a:cubicBezTo>
                  <a:cubicBezTo>
                    <a:pt x="328" y="65"/>
                    <a:pt x="328" y="64"/>
                    <a:pt x="327" y="64"/>
                  </a:cubicBezTo>
                  <a:cubicBezTo>
                    <a:pt x="326" y="63"/>
                    <a:pt x="325" y="63"/>
                    <a:pt x="324" y="62"/>
                  </a:cubicBezTo>
                  <a:cubicBezTo>
                    <a:pt x="323" y="61"/>
                    <a:pt x="325" y="60"/>
                    <a:pt x="324" y="59"/>
                  </a:cubicBezTo>
                  <a:cubicBezTo>
                    <a:pt x="323" y="58"/>
                    <a:pt x="318" y="59"/>
                    <a:pt x="319" y="56"/>
                  </a:cubicBezTo>
                  <a:cubicBezTo>
                    <a:pt x="320" y="53"/>
                    <a:pt x="324" y="53"/>
                    <a:pt x="324" y="57"/>
                  </a:cubicBezTo>
                  <a:cubicBezTo>
                    <a:pt x="326" y="55"/>
                    <a:pt x="323" y="52"/>
                    <a:pt x="325" y="50"/>
                  </a:cubicBezTo>
                  <a:cubicBezTo>
                    <a:pt x="326" y="51"/>
                    <a:pt x="326" y="54"/>
                    <a:pt x="327" y="54"/>
                  </a:cubicBezTo>
                  <a:cubicBezTo>
                    <a:pt x="328" y="51"/>
                    <a:pt x="328" y="49"/>
                    <a:pt x="328" y="47"/>
                  </a:cubicBezTo>
                  <a:cubicBezTo>
                    <a:pt x="331" y="46"/>
                    <a:pt x="330" y="51"/>
                    <a:pt x="330" y="52"/>
                  </a:cubicBezTo>
                  <a:cubicBezTo>
                    <a:pt x="329" y="56"/>
                    <a:pt x="329" y="58"/>
                    <a:pt x="331" y="60"/>
                  </a:cubicBezTo>
                  <a:cubicBezTo>
                    <a:pt x="332" y="60"/>
                    <a:pt x="332" y="57"/>
                    <a:pt x="332" y="57"/>
                  </a:cubicBezTo>
                  <a:cubicBezTo>
                    <a:pt x="331" y="55"/>
                    <a:pt x="331" y="54"/>
                    <a:pt x="332" y="52"/>
                  </a:cubicBezTo>
                  <a:cubicBezTo>
                    <a:pt x="333" y="50"/>
                    <a:pt x="333" y="50"/>
                    <a:pt x="334" y="51"/>
                  </a:cubicBezTo>
                  <a:cubicBezTo>
                    <a:pt x="334" y="51"/>
                    <a:pt x="334" y="52"/>
                    <a:pt x="334" y="52"/>
                  </a:cubicBezTo>
                  <a:cubicBezTo>
                    <a:pt x="335" y="52"/>
                    <a:pt x="335" y="51"/>
                    <a:pt x="336" y="51"/>
                  </a:cubicBezTo>
                  <a:cubicBezTo>
                    <a:pt x="336" y="52"/>
                    <a:pt x="336" y="57"/>
                    <a:pt x="337" y="54"/>
                  </a:cubicBezTo>
                  <a:cubicBezTo>
                    <a:pt x="337" y="53"/>
                    <a:pt x="337" y="53"/>
                    <a:pt x="337" y="52"/>
                  </a:cubicBezTo>
                  <a:cubicBezTo>
                    <a:pt x="338" y="52"/>
                    <a:pt x="339" y="52"/>
                    <a:pt x="339" y="53"/>
                  </a:cubicBezTo>
                  <a:cubicBezTo>
                    <a:pt x="340" y="54"/>
                    <a:pt x="339" y="58"/>
                    <a:pt x="339" y="59"/>
                  </a:cubicBezTo>
                  <a:cubicBezTo>
                    <a:pt x="339" y="61"/>
                    <a:pt x="343" y="62"/>
                    <a:pt x="345" y="62"/>
                  </a:cubicBezTo>
                  <a:cubicBezTo>
                    <a:pt x="346" y="60"/>
                    <a:pt x="343" y="60"/>
                    <a:pt x="343" y="60"/>
                  </a:cubicBezTo>
                  <a:cubicBezTo>
                    <a:pt x="341" y="59"/>
                    <a:pt x="341" y="57"/>
                    <a:pt x="342" y="56"/>
                  </a:cubicBezTo>
                  <a:cubicBezTo>
                    <a:pt x="342" y="54"/>
                    <a:pt x="343" y="53"/>
                    <a:pt x="344" y="55"/>
                  </a:cubicBezTo>
                  <a:cubicBezTo>
                    <a:pt x="345" y="55"/>
                    <a:pt x="345" y="56"/>
                    <a:pt x="345" y="56"/>
                  </a:cubicBezTo>
                  <a:cubicBezTo>
                    <a:pt x="346" y="57"/>
                    <a:pt x="348" y="57"/>
                    <a:pt x="348" y="57"/>
                  </a:cubicBezTo>
                  <a:cubicBezTo>
                    <a:pt x="350" y="57"/>
                    <a:pt x="352" y="56"/>
                    <a:pt x="352" y="58"/>
                  </a:cubicBezTo>
                  <a:cubicBezTo>
                    <a:pt x="353" y="60"/>
                    <a:pt x="350" y="61"/>
                    <a:pt x="349" y="62"/>
                  </a:cubicBezTo>
                  <a:cubicBezTo>
                    <a:pt x="347" y="63"/>
                    <a:pt x="339" y="63"/>
                    <a:pt x="340" y="66"/>
                  </a:cubicBezTo>
                  <a:cubicBezTo>
                    <a:pt x="341" y="66"/>
                    <a:pt x="342" y="65"/>
                    <a:pt x="344" y="65"/>
                  </a:cubicBezTo>
                  <a:cubicBezTo>
                    <a:pt x="345" y="65"/>
                    <a:pt x="346" y="65"/>
                    <a:pt x="347" y="65"/>
                  </a:cubicBezTo>
                  <a:cubicBezTo>
                    <a:pt x="349" y="64"/>
                    <a:pt x="351" y="63"/>
                    <a:pt x="353" y="61"/>
                  </a:cubicBezTo>
                  <a:cubicBezTo>
                    <a:pt x="354" y="62"/>
                    <a:pt x="353" y="65"/>
                    <a:pt x="354" y="66"/>
                  </a:cubicBezTo>
                  <a:cubicBezTo>
                    <a:pt x="354" y="67"/>
                    <a:pt x="355" y="67"/>
                    <a:pt x="356" y="67"/>
                  </a:cubicBezTo>
                  <a:cubicBezTo>
                    <a:pt x="356" y="68"/>
                    <a:pt x="356" y="68"/>
                    <a:pt x="356" y="69"/>
                  </a:cubicBezTo>
                  <a:cubicBezTo>
                    <a:pt x="356" y="71"/>
                    <a:pt x="356" y="71"/>
                    <a:pt x="357" y="70"/>
                  </a:cubicBezTo>
                  <a:cubicBezTo>
                    <a:pt x="358" y="70"/>
                    <a:pt x="359" y="69"/>
                    <a:pt x="359" y="69"/>
                  </a:cubicBezTo>
                  <a:cubicBezTo>
                    <a:pt x="360" y="69"/>
                    <a:pt x="359" y="70"/>
                    <a:pt x="360" y="70"/>
                  </a:cubicBezTo>
                  <a:cubicBezTo>
                    <a:pt x="361" y="71"/>
                    <a:pt x="360" y="71"/>
                    <a:pt x="361" y="71"/>
                  </a:cubicBezTo>
                  <a:cubicBezTo>
                    <a:pt x="362" y="70"/>
                    <a:pt x="363" y="70"/>
                    <a:pt x="363" y="69"/>
                  </a:cubicBezTo>
                  <a:cubicBezTo>
                    <a:pt x="364" y="67"/>
                    <a:pt x="363" y="67"/>
                    <a:pt x="361" y="67"/>
                  </a:cubicBezTo>
                  <a:cubicBezTo>
                    <a:pt x="360" y="66"/>
                    <a:pt x="358" y="65"/>
                    <a:pt x="357" y="64"/>
                  </a:cubicBezTo>
                  <a:cubicBezTo>
                    <a:pt x="357" y="62"/>
                    <a:pt x="360" y="62"/>
                    <a:pt x="361" y="62"/>
                  </a:cubicBezTo>
                  <a:cubicBezTo>
                    <a:pt x="361" y="60"/>
                    <a:pt x="359" y="59"/>
                    <a:pt x="362" y="58"/>
                  </a:cubicBezTo>
                  <a:cubicBezTo>
                    <a:pt x="362" y="56"/>
                    <a:pt x="360" y="58"/>
                    <a:pt x="359" y="57"/>
                  </a:cubicBezTo>
                  <a:cubicBezTo>
                    <a:pt x="357" y="56"/>
                    <a:pt x="359" y="56"/>
                    <a:pt x="360" y="56"/>
                  </a:cubicBezTo>
                  <a:cubicBezTo>
                    <a:pt x="361" y="56"/>
                    <a:pt x="364" y="56"/>
                    <a:pt x="363" y="54"/>
                  </a:cubicBezTo>
                  <a:cubicBezTo>
                    <a:pt x="363" y="54"/>
                    <a:pt x="360" y="54"/>
                    <a:pt x="360" y="54"/>
                  </a:cubicBezTo>
                  <a:cubicBezTo>
                    <a:pt x="359" y="54"/>
                    <a:pt x="359" y="53"/>
                    <a:pt x="359" y="53"/>
                  </a:cubicBezTo>
                  <a:cubicBezTo>
                    <a:pt x="360" y="52"/>
                    <a:pt x="362" y="52"/>
                    <a:pt x="363" y="52"/>
                  </a:cubicBezTo>
                  <a:cubicBezTo>
                    <a:pt x="366" y="52"/>
                    <a:pt x="364" y="51"/>
                    <a:pt x="364" y="50"/>
                  </a:cubicBezTo>
                  <a:cubicBezTo>
                    <a:pt x="363" y="48"/>
                    <a:pt x="365" y="46"/>
                    <a:pt x="366" y="45"/>
                  </a:cubicBezTo>
                  <a:cubicBezTo>
                    <a:pt x="368" y="43"/>
                    <a:pt x="369" y="41"/>
                    <a:pt x="370" y="41"/>
                  </a:cubicBezTo>
                  <a:cubicBezTo>
                    <a:pt x="372" y="40"/>
                    <a:pt x="374" y="40"/>
                    <a:pt x="376" y="40"/>
                  </a:cubicBezTo>
                  <a:cubicBezTo>
                    <a:pt x="377" y="41"/>
                    <a:pt x="380" y="43"/>
                    <a:pt x="380" y="42"/>
                  </a:cubicBezTo>
                  <a:cubicBezTo>
                    <a:pt x="381" y="41"/>
                    <a:pt x="378" y="39"/>
                    <a:pt x="378" y="39"/>
                  </a:cubicBezTo>
                  <a:cubicBezTo>
                    <a:pt x="377" y="38"/>
                    <a:pt x="375" y="38"/>
                    <a:pt x="375" y="37"/>
                  </a:cubicBezTo>
                  <a:cubicBezTo>
                    <a:pt x="375" y="36"/>
                    <a:pt x="377" y="36"/>
                    <a:pt x="377" y="35"/>
                  </a:cubicBezTo>
                  <a:cubicBezTo>
                    <a:pt x="379" y="34"/>
                    <a:pt x="378" y="32"/>
                    <a:pt x="379" y="30"/>
                  </a:cubicBezTo>
                  <a:cubicBezTo>
                    <a:pt x="380" y="28"/>
                    <a:pt x="382" y="27"/>
                    <a:pt x="383" y="28"/>
                  </a:cubicBezTo>
                  <a:cubicBezTo>
                    <a:pt x="384" y="29"/>
                    <a:pt x="384" y="31"/>
                    <a:pt x="386" y="32"/>
                  </a:cubicBezTo>
                  <a:cubicBezTo>
                    <a:pt x="387" y="34"/>
                    <a:pt x="388" y="32"/>
                    <a:pt x="388" y="31"/>
                  </a:cubicBezTo>
                  <a:cubicBezTo>
                    <a:pt x="387" y="29"/>
                    <a:pt x="386" y="28"/>
                    <a:pt x="385" y="27"/>
                  </a:cubicBezTo>
                  <a:cubicBezTo>
                    <a:pt x="383" y="25"/>
                    <a:pt x="382" y="25"/>
                    <a:pt x="380" y="24"/>
                  </a:cubicBezTo>
                  <a:cubicBezTo>
                    <a:pt x="378" y="24"/>
                    <a:pt x="378" y="23"/>
                    <a:pt x="378" y="21"/>
                  </a:cubicBezTo>
                  <a:cubicBezTo>
                    <a:pt x="378" y="20"/>
                    <a:pt x="378" y="20"/>
                    <a:pt x="379" y="19"/>
                  </a:cubicBezTo>
                  <a:cubicBezTo>
                    <a:pt x="379" y="19"/>
                    <a:pt x="381" y="18"/>
                    <a:pt x="382" y="18"/>
                  </a:cubicBezTo>
                  <a:cubicBezTo>
                    <a:pt x="382" y="19"/>
                    <a:pt x="382" y="19"/>
                    <a:pt x="382" y="20"/>
                  </a:cubicBezTo>
                  <a:cubicBezTo>
                    <a:pt x="383" y="21"/>
                    <a:pt x="383" y="21"/>
                    <a:pt x="384" y="21"/>
                  </a:cubicBezTo>
                  <a:cubicBezTo>
                    <a:pt x="384" y="22"/>
                    <a:pt x="385" y="24"/>
                    <a:pt x="386" y="23"/>
                  </a:cubicBezTo>
                  <a:cubicBezTo>
                    <a:pt x="386" y="22"/>
                    <a:pt x="384" y="17"/>
                    <a:pt x="387" y="18"/>
                  </a:cubicBezTo>
                  <a:cubicBezTo>
                    <a:pt x="387" y="17"/>
                    <a:pt x="386" y="17"/>
                    <a:pt x="385" y="16"/>
                  </a:cubicBezTo>
                  <a:cubicBezTo>
                    <a:pt x="384" y="16"/>
                    <a:pt x="384" y="14"/>
                    <a:pt x="384" y="13"/>
                  </a:cubicBezTo>
                  <a:cubicBezTo>
                    <a:pt x="385" y="12"/>
                    <a:pt x="387" y="11"/>
                    <a:pt x="388" y="11"/>
                  </a:cubicBezTo>
                  <a:cubicBezTo>
                    <a:pt x="390" y="12"/>
                    <a:pt x="389" y="14"/>
                    <a:pt x="389" y="16"/>
                  </a:cubicBezTo>
                  <a:cubicBezTo>
                    <a:pt x="393" y="18"/>
                    <a:pt x="391" y="12"/>
                    <a:pt x="393" y="11"/>
                  </a:cubicBezTo>
                  <a:cubicBezTo>
                    <a:pt x="393" y="12"/>
                    <a:pt x="394" y="14"/>
                    <a:pt x="393" y="15"/>
                  </a:cubicBezTo>
                  <a:cubicBezTo>
                    <a:pt x="393" y="17"/>
                    <a:pt x="392" y="18"/>
                    <a:pt x="393" y="19"/>
                  </a:cubicBezTo>
                  <a:cubicBezTo>
                    <a:pt x="394" y="18"/>
                    <a:pt x="394" y="15"/>
                    <a:pt x="396" y="16"/>
                  </a:cubicBezTo>
                  <a:cubicBezTo>
                    <a:pt x="396" y="16"/>
                    <a:pt x="398" y="18"/>
                    <a:pt x="398" y="19"/>
                  </a:cubicBezTo>
                  <a:cubicBezTo>
                    <a:pt x="398" y="20"/>
                    <a:pt x="397" y="24"/>
                    <a:pt x="399" y="22"/>
                  </a:cubicBezTo>
                  <a:cubicBezTo>
                    <a:pt x="400" y="22"/>
                    <a:pt x="400" y="18"/>
                    <a:pt x="400" y="17"/>
                  </a:cubicBezTo>
                  <a:cubicBezTo>
                    <a:pt x="400" y="16"/>
                    <a:pt x="399" y="12"/>
                    <a:pt x="400" y="12"/>
                  </a:cubicBezTo>
                  <a:cubicBezTo>
                    <a:pt x="401" y="12"/>
                    <a:pt x="402" y="16"/>
                    <a:pt x="403" y="17"/>
                  </a:cubicBezTo>
                  <a:cubicBezTo>
                    <a:pt x="403" y="19"/>
                    <a:pt x="402" y="19"/>
                    <a:pt x="404" y="17"/>
                  </a:cubicBezTo>
                  <a:cubicBezTo>
                    <a:pt x="405" y="16"/>
                    <a:pt x="406" y="16"/>
                    <a:pt x="407" y="18"/>
                  </a:cubicBezTo>
                  <a:cubicBezTo>
                    <a:pt x="408" y="18"/>
                    <a:pt x="408" y="16"/>
                    <a:pt x="410" y="16"/>
                  </a:cubicBezTo>
                  <a:cubicBezTo>
                    <a:pt x="411" y="17"/>
                    <a:pt x="411" y="18"/>
                    <a:pt x="411" y="19"/>
                  </a:cubicBezTo>
                  <a:cubicBezTo>
                    <a:pt x="410" y="20"/>
                    <a:pt x="409" y="22"/>
                    <a:pt x="409" y="22"/>
                  </a:cubicBezTo>
                  <a:cubicBezTo>
                    <a:pt x="408" y="23"/>
                    <a:pt x="406" y="24"/>
                    <a:pt x="406" y="24"/>
                  </a:cubicBezTo>
                  <a:cubicBezTo>
                    <a:pt x="405" y="25"/>
                    <a:pt x="405" y="26"/>
                    <a:pt x="405" y="28"/>
                  </a:cubicBezTo>
                  <a:cubicBezTo>
                    <a:pt x="404" y="29"/>
                    <a:pt x="403" y="29"/>
                    <a:pt x="402" y="30"/>
                  </a:cubicBezTo>
                  <a:cubicBezTo>
                    <a:pt x="401" y="31"/>
                    <a:pt x="400" y="32"/>
                    <a:pt x="399" y="33"/>
                  </a:cubicBezTo>
                  <a:cubicBezTo>
                    <a:pt x="398" y="35"/>
                    <a:pt x="396" y="36"/>
                    <a:pt x="395" y="38"/>
                  </a:cubicBezTo>
                  <a:cubicBezTo>
                    <a:pt x="397" y="39"/>
                    <a:pt x="397" y="37"/>
                    <a:pt x="397" y="40"/>
                  </a:cubicBezTo>
                  <a:cubicBezTo>
                    <a:pt x="398" y="42"/>
                    <a:pt x="398" y="44"/>
                    <a:pt x="398" y="46"/>
                  </a:cubicBezTo>
                  <a:cubicBezTo>
                    <a:pt x="397" y="46"/>
                    <a:pt x="395" y="47"/>
                    <a:pt x="395" y="49"/>
                  </a:cubicBezTo>
                  <a:cubicBezTo>
                    <a:pt x="395" y="50"/>
                    <a:pt x="396" y="50"/>
                    <a:pt x="396" y="51"/>
                  </a:cubicBezTo>
                  <a:cubicBezTo>
                    <a:pt x="396" y="52"/>
                    <a:pt x="395" y="52"/>
                    <a:pt x="395" y="53"/>
                  </a:cubicBezTo>
                  <a:cubicBezTo>
                    <a:pt x="393" y="54"/>
                    <a:pt x="393" y="55"/>
                    <a:pt x="392" y="57"/>
                  </a:cubicBezTo>
                  <a:cubicBezTo>
                    <a:pt x="392" y="58"/>
                    <a:pt x="390" y="64"/>
                    <a:pt x="393" y="65"/>
                  </a:cubicBezTo>
                  <a:cubicBezTo>
                    <a:pt x="395" y="65"/>
                    <a:pt x="392" y="60"/>
                    <a:pt x="394" y="60"/>
                  </a:cubicBezTo>
                  <a:cubicBezTo>
                    <a:pt x="395" y="61"/>
                    <a:pt x="395" y="65"/>
                    <a:pt x="397" y="64"/>
                  </a:cubicBezTo>
                  <a:cubicBezTo>
                    <a:pt x="398" y="63"/>
                    <a:pt x="398" y="61"/>
                    <a:pt x="398" y="60"/>
                  </a:cubicBezTo>
                  <a:cubicBezTo>
                    <a:pt x="399" y="57"/>
                    <a:pt x="401" y="56"/>
                    <a:pt x="402" y="54"/>
                  </a:cubicBezTo>
                  <a:cubicBezTo>
                    <a:pt x="402" y="53"/>
                    <a:pt x="403" y="52"/>
                    <a:pt x="403" y="51"/>
                  </a:cubicBezTo>
                  <a:cubicBezTo>
                    <a:pt x="403" y="50"/>
                    <a:pt x="402" y="50"/>
                    <a:pt x="402" y="50"/>
                  </a:cubicBezTo>
                  <a:cubicBezTo>
                    <a:pt x="400" y="47"/>
                    <a:pt x="406" y="43"/>
                    <a:pt x="407" y="41"/>
                  </a:cubicBezTo>
                  <a:cubicBezTo>
                    <a:pt x="411" y="37"/>
                    <a:pt x="412" y="33"/>
                    <a:pt x="413" y="29"/>
                  </a:cubicBezTo>
                  <a:cubicBezTo>
                    <a:pt x="414" y="27"/>
                    <a:pt x="416" y="25"/>
                    <a:pt x="417" y="23"/>
                  </a:cubicBezTo>
                  <a:cubicBezTo>
                    <a:pt x="417" y="21"/>
                    <a:pt x="418" y="19"/>
                    <a:pt x="420" y="18"/>
                  </a:cubicBezTo>
                  <a:cubicBezTo>
                    <a:pt x="421" y="16"/>
                    <a:pt x="426" y="10"/>
                    <a:pt x="427" y="15"/>
                  </a:cubicBezTo>
                  <a:cubicBezTo>
                    <a:pt x="427" y="17"/>
                    <a:pt x="426" y="18"/>
                    <a:pt x="426" y="20"/>
                  </a:cubicBezTo>
                  <a:cubicBezTo>
                    <a:pt x="426" y="21"/>
                    <a:pt x="426" y="21"/>
                    <a:pt x="426" y="23"/>
                  </a:cubicBezTo>
                  <a:cubicBezTo>
                    <a:pt x="426" y="25"/>
                    <a:pt x="426" y="27"/>
                    <a:pt x="424" y="28"/>
                  </a:cubicBezTo>
                  <a:cubicBezTo>
                    <a:pt x="424" y="29"/>
                    <a:pt x="420" y="31"/>
                    <a:pt x="420" y="31"/>
                  </a:cubicBezTo>
                  <a:cubicBezTo>
                    <a:pt x="421" y="33"/>
                    <a:pt x="424" y="30"/>
                    <a:pt x="425" y="31"/>
                  </a:cubicBezTo>
                  <a:cubicBezTo>
                    <a:pt x="425" y="31"/>
                    <a:pt x="425" y="36"/>
                    <a:pt x="424" y="37"/>
                  </a:cubicBezTo>
                  <a:cubicBezTo>
                    <a:pt x="424" y="39"/>
                    <a:pt x="423" y="41"/>
                    <a:pt x="422" y="43"/>
                  </a:cubicBezTo>
                  <a:cubicBezTo>
                    <a:pt x="422" y="44"/>
                    <a:pt x="422" y="47"/>
                    <a:pt x="422" y="48"/>
                  </a:cubicBezTo>
                  <a:cubicBezTo>
                    <a:pt x="423" y="49"/>
                    <a:pt x="423" y="48"/>
                    <a:pt x="424" y="47"/>
                  </a:cubicBezTo>
                  <a:cubicBezTo>
                    <a:pt x="424" y="47"/>
                    <a:pt x="424" y="46"/>
                    <a:pt x="425" y="45"/>
                  </a:cubicBezTo>
                  <a:cubicBezTo>
                    <a:pt x="425" y="44"/>
                    <a:pt x="426" y="45"/>
                    <a:pt x="426" y="44"/>
                  </a:cubicBezTo>
                  <a:cubicBezTo>
                    <a:pt x="427" y="44"/>
                    <a:pt x="427" y="44"/>
                    <a:pt x="427" y="44"/>
                  </a:cubicBezTo>
                  <a:cubicBezTo>
                    <a:pt x="427" y="43"/>
                    <a:pt x="428" y="43"/>
                    <a:pt x="428" y="42"/>
                  </a:cubicBezTo>
                  <a:cubicBezTo>
                    <a:pt x="428" y="41"/>
                    <a:pt x="428" y="41"/>
                    <a:pt x="430" y="41"/>
                  </a:cubicBezTo>
                  <a:cubicBezTo>
                    <a:pt x="431" y="41"/>
                    <a:pt x="432" y="43"/>
                    <a:pt x="434" y="42"/>
                  </a:cubicBezTo>
                  <a:cubicBezTo>
                    <a:pt x="433" y="41"/>
                    <a:pt x="432" y="39"/>
                    <a:pt x="432" y="37"/>
                  </a:cubicBezTo>
                  <a:cubicBezTo>
                    <a:pt x="431" y="35"/>
                    <a:pt x="432" y="33"/>
                    <a:pt x="434" y="34"/>
                  </a:cubicBezTo>
                  <a:cubicBezTo>
                    <a:pt x="434" y="34"/>
                    <a:pt x="438" y="37"/>
                    <a:pt x="437" y="34"/>
                  </a:cubicBezTo>
                  <a:cubicBezTo>
                    <a:pt x="437" y="33"/>
                    <a:pt x="435" y="33"/>
                    <a:pt x="435" y="32"/>
                  </a:cubicBezTo>
                  <a:cubicBezTo>
                    <a:pt x="434" y="31"/>
                    <a:pt x="435" y="31"/>
                    <a:pt x="435" y="30"/>
                  </a:cubicBezTo>
                  <a:cubicBezTo>
                    <a:pt x="435" y="29"/>
                    <a:pt x="435" y="29"/>
                    <a:pt x="435" y="29"/>
                  </a:cubicBezTo>
                  <a:cubicBezTo>
                    <a:pt x="434" y="28"/>
                    <a:pt x="434" y="28"/>
                    <a:pt x="434" y="28"/>
                  </a:cubicBezTo>
                  <a:cubicBezTo>
                    <a:pt x="433" y="26"/>
                    <a:pt x="434" y="26"/>
                    <a:pt x="435" y="25"/>
                  </a:cubicBezTo>
                  <a:cubicBezTo>
                    <a:pt x="437" y="25"/>
                    <a:pt x="438" y="26"/>
                    <a:pt x="438" y="24"/>
                  </a:cubicBezTo>
                  <a:cubicBezTo>
                    <a:pt x="438" y="24"/>
                    <a:pt x="438" y="23"/>
                    <a:pt x="438" y="23"/>
                  </a:cubicBezTo>
                  <a:cubicBezTo>
                    <a:pt x="438" y="22"/>
                    <a:pt x="438" y="21"/>
                    <a:pt x="439" y="21"/>
                  </a:cubicBezTo>
                  <a:cubicBezTo>
                    <a:pt x="441" y="20"/>
                    <a:pt x="443" y="23"/>
                    <a:pt x="444" y="22"/>
                  </a:cubicBezTo>
                  <a:cubicBezTo>
                    <a:pt x="443" y="21"/>
                    <a:pt x="443" y="22"/>
                    <a:pt x="442" y="21"/>
                  </a:cubicBezTo>
                  <a:cubicBezTo>
                    <a:pt x="442" y="21"/>
                    <a:pt x="442" y="20"/>
                    <a:pt x="442" y="19"/>
                  </a:cubicBezTo>
                  <a:cubicBezTo>
                    <a:pt x="442" y="19"/>
                    <a:pt x="440" y="17"/>
                    <a:pt x="440" y="16"/>
                  </a:cubicBezTo>
                  <a:cubicBezTo>
                    <a:pt x="438" y="16"/>
                    <a:pt x="438" y="17"/>
                    <a:pt x="436" y="16"/>
                  </a:cubicBezTo>
                  <a:cubicBezTo>
                    <a:pt x="435" y="15"/>
                    <a:pt x="434" y="14"/>
                    <a:pt x="435" y="13"/>
                  </a:cubicBezTo>
                  <a:cubicBezTo>
                    <a:pt x="436" y="11"/>
                    <a:pt x="440" y="15"/>
                    <a:pt x="438" y="12"/>
                  </a:cubicBezTo>
                  <a:cubicBezTo>
                    <a:pt x="437" y="11"/>
                    <a:pt x="436" y="10"/>
                    <a:pt x="437" y="9"/>
                  </a:cubicBezTo>
                  <a:cubicBezTo>
                    <a:pt x="438" y="8"/>
                    <a:pt x="439" y="9"/>
                    <a:pt x="440" y="9"/>
                  </a:cubicBezTo>
                  <a:cubicBezTo>
                    <a:pt x="440" y="9"/>
                    <a:pt x="441" y="9"/>
                    <a:pt x="441" y="9"/>
                  </a:cubicBezTo>
                  <a:cubicBezTo>
                    <a:pt x="441" y="10"/>
                    <a:pt x="441" y="11"/>
                    <a:pt x="441" y="11"/>
                  </a:cubicBezTo>
                  <a:cubicBezTo>
                    <a:pt x="442" y="12"/>
                    <a:pt x="443" y="12"/>
                    <a:pt x="444" y="11"/>
                  </a:cubicBezTo>
                  <a:cubicBezTo>
                    <a:pt x="444" y="9"/>
                    <a:pt x="442" y="8"/>
                    <a:pt x="442" y="7"/>
                  </a:cubicBezTo>
                  <a:cubicBezTo>
                    <a:pt x="442" y="5"/>
                    <a:pt x="443" y="6"/>
                    <a:pt x="444" y="4"/>
                  </a:cubicBezTo>
                  <a:cubicBezTo>
                    <a:pt x="445" y="4"/>
                    <a:pt x="444" y="3"/>
                    <a:pt x="445" y="3"/>
                  </a:cubicBezTo>
                  <a:cubicBezTo>
                    <a:pt x="445" y="3"/>
                    <a:pt x="447" y="6"/>
                    <a:pt x="447" y="6"/>
                  </a:cubicBezTo>
                  <a:cubicBezTo>
                    <a:pt x="447" y="6"/>
                    <a:pt x="448" y="6"/>
                    <a:pt x="448" y="6"/>
                  </a:cubicBezTo>
                  <a:cubicBezTo>
                    <a:pt x="448" y="7"/>
                    <a:pt x="448" y="7"/>
                    <a:pt x="448" y="7"/>
                  </a:cubicBezTo>
                  <a:cubicBezTo>
                    <a:pt x="449" y="8"/>
                    <a:pt x="451" y="8"/>
                    <a:pt x="451" y="7"/>
                  </a:cubicBezTo>
                  <a:cubicBezTo>
                    <a:pt x="452" y="7"/>
                    <a:pt x="451" y="6"/>
                    <a:pt x="452" y="6"/>
                  </a:cubicBezTo>
                  <a:cubicBezTo>
                    <a:pt x="452" y="6"/>
                    <a:pt x="453" y="7"/>
                    <a:pt x="453" y="7"/>
                  </a:cubicBezTo>
                  <a:cubicBezTo>
                    <a:pt x="453" y="7"/>
                    <a:pt x="454" y="7"/>
                    <a:pt x="454" y="7"/>
                  </a:cubicBezTo>
                  <a:cubicBezTo>
                    <a:pt x="455" y="6"/>
                    <a:pt x="455" y="5"/>
                    <a:pt x="455" y="5"/>
                  </a:cubicBezTo>
                  <a:cubicBezTo>
                    <a:pt x="456" y="6"/>
                    <a:pt x="455" y="9"/>
                    <a:pt x="456" y="10"/>
                  </a:cubicBezTo>
                  <a:cubicBezTo>
                    <a:pt x="456" y="11"/>
                    <a:pt x="458" y="10"/>
                    <a:pt x="459" y="10"/>
                  </a:cubicBezTo>
                  <a:cubicBezTo>
                    <a:pt x="462" y="10"/>
                    <a:pt x="462" y="10"/>
                    <a:pt x="462" y="13"/>
                  </a:cubicBezTo>
                  <a:cubicBezTo>
                    <a:pt x="461" y="14"/>
                    <a:pt x="461" y="15"/>
                    <a:pt x="461" y="16"/>
                  </a:cubicBezTo>
                  <a:cubicBezTo>
                    <a:pt x="460" y="17"/>
                    <a:pt x="459" y="17"/>
                    <a:pt x="459" y="18"/>
                  </a:cubicBezTo>
                  <a:cubicBezTo>
                    <a:pt x="459" y="18"/>
                    <a:pt x="460" y="18"/>
                    <a:pt x="460" y="18"/>
                  </a:cubicBezTo>
                  <a:cubicBezTo>
                    <a:pt x="460" y="20"/>
                    <a:pt x="458" y="20"/>
                    <a:pt x="457" y="20"/>
                  </a:cubicBezTo>
                  <a:cubicBezTo>
                    <a:pt x="456" y="21"/>
                    <a:pt x="456" y="20"/>
                    <a:pt x="456" y="21"/>
                  </a:cubicBezTo>
                  <a:cubicBezTo>
                    <a:pt x="456" y="22"/>
                    <a:pt x="457" y="22"/>
                    <a:pt x="457" y="23"/>
                  </a:cubicBezTo>
                  <a:cubicBezTo>
                    <a:pt x="455" y="26"/>
                    <a:pt x="453" y="22"/>
                    <a:pt x="452" y="22"/>
                  </a:cubicBezTo>
                  <a:cubicBezTo>
                    <a:pt x="451" y="21"/>
                    <a:pt x="450" y="22"/>
                    <a:pt x="449" y="22"/>
                  </a:cubicBezTo>
                  <a:cubicBezTo>
                    <a:pt x="448" y="23"/>
                    <a:pt x="447" y="22"/>
                    <a:pt x="446" y="22"/>
                  </a:cubicBezTo>
                  <a:cubicBezTo>
                    <a:pt x="447" y="23"/>
                    <a:pt x="448" y="24"/>
                    <a:pt x="447" y="25"/>
                  </a:cubicBezTo>
                  <a:cubicBezTo>
                    <a:pt x="448" y="25"/>
                    <a:pt x="451" y="24"/>
                    <a:pt x="451" y="24"/>
                  </a:cubicBezTo>
                  <a:cubicBezTo>
                    <a:pt x="451" y="25"/>
                    <a:pt x="451" y="25"/>
                    <a:pt x="451" y="25"/>
                  </a:cubicBezTo>
                  <a:cubicBezTo>
                    <a:pt x="452" y="26"/>
                    <a:pt x="454" y="25"/>
                    <a:pt x="453" y="27"/>
                  </a:cubicBezTo>
                  <a:cubicBezTo>
                    <a:pt x="453" y="28"/>
                    <a:pt x="452" y="28"/>
                    <a:pt x="451" y="29"/>
                  </a:cubicBezTo>
                  <a:cubicBezTo>
                    <a:pt x="450" y="29"/>
                    <a:pt x="449" y="30"/>
                    <a:pt x="448" y="31"/>
                  </a:cubicBezTo>
                  <a:cubicBezTo>
                    <a:pt x="447" y="32"/>
                    <a:pt x="446" y="32"/>
                    <a:pt x="444" y="33"/>
                  </a:cubicBezTo>
                  <a:cubicBezTo>
                    <a:pt x="446" y="37"/>
                    <a:pt x="455" y="28"/>
                    <a:pt x="457" y="27"/>
                  </a:cubicBezTo>
                  <a:cubicBezTo>
                    <a:pt x="459" y="31"/>
                    <a:pt x="454" y="36"/>
                    <a:pt x="451" y="38"/>
                  </a:cubicBezTo>
                  <a:cubicBezTo>
                    <a:pt x="450" y="39"/>
                    <a:pt x="447" y="41"/>
                    <a:pt x="450" y="41"/>
                  </a:cubicBezTo>
                  <a:cubicBezTo>
                    <a:pt x="451" y="41"/>
                    <a:pt x="453" y="39"/>
                    <a:pt x="453" y="42"/>
                  </a:cubicBezTo>
                  <a:cubicBezTo>
                    <a:pt x="455" y="43"/>
                    <a:pt x="455" y="40"/>
                    <a:pt x="457" y="39"/>
                  </a:cubicBezTo>
                  <a:cubicBezTo>
                    <a:pt x="457" y="40"/>
                    <a:pt x="457" y="41"/>
                    <a:pt x="456" y="42"/>
                  </a:cubicBezTo>
                  <a:cubicBezTo>
                    <a:pt x="455" y="42"/>
                    <a:pt x="455" y="45"/>
                    <a:pt x="455" y="45"/>
                  </a:cubicBezTo>
                  <a:cubicBezTo>
                    <a:pt x="455" y="48"/>
                    <a:pt x="454" y="49"/>
                    <a:pt x="454" y="52"/>
                  </a:cubicBezTo>
                  <a:cubicBezTo>
                    <a:pt x="454" y="54"/>
                    <a:pt x="454" y="56"/>
                    <a:pt x="454" y="58"/>
                  </a:cubicBezTo>
                  <a:cubicBezTo>
                    <a:pt x="454" y="60"/>
                    <a:pt x="453" y="62"/>
                    <a:pt x="453" y="64"/>
                  </a:cubicBezTo>
                  <a:cubicBezTo>
                    <a:pt x="457" y="64"/>
                    <a:pt x="456" y="54"/>
                    <a:pt x="456" y="53"/>
                  </a:cubicBezTo>
                  <a:cubicBezTo>
                    <a:pt x="455" y="50"/>
                    <a:pt x="456" y="48"/>
                    <a:pt x="457" y="46"/>
                  </a:cubicBezTo>
                  <a:cubicBezTo>
                    <a:pt x="458" y="44"/>
                    <a:pt x="458" y="41"/>
                    <a:pt x="460" y="40"/>
                  </a:cubicBezTo>
                  <a:cubicBezTo>
                    <a:pt x="460" y="41"/>
                    <a:pt x="460" y="42"/>
                    <a:pt x="461" y="43"/>
                  </a:cubicBezTo>
                  <a:cubicBezTo>
                    <a:pt x="461" y="42"/>
                    <a:pt x="462" y="40"/>
                    <a:pt x="462" y="40"/>
                  </a:cubicBezTo>
                  <a:cubicBezTo>
                    <a:pt x="462" y="39"/>
                    <a:pt x="461" y="39"/>
                    <a:pt x="460" y="38"/>
                  </a:cubicBezTo>
                  <a:cubicBezTo>
                    <a:pt x="459" y="36"/>
                    <a:pt x="460" y="35"/>
                    <a:pt x="460" y="34"/>
                  </a:cubicBezTo>
                  <a:cubicBezTo>
                    <a:pt x="461" y="33"/>
                    <a:pt x="461" y="31"/>
                    <a:pt x="461" y="30"/>
                  </a:cubicBezTo>
                  <a:cubicBezTo>
                    <a:pt x="462" y="29"/>
                    <a:pt x="463" y="30"/>
                    <a:pt x="463" y="28"/>
                  </a:cubicBezTo>
                  <a:cubicBezTo>
                    <a:pt x="463" y="28"/>
                    <a:pt x="462" y="27"/>
                    <a:pt x="462" y="26"/>
                  </a:cubicBezTo>
                  <a:cubicBezTo>
                    <a:pt x="462" y="24"/>
                    <a:pt x="465" y="21"/>
                    <a:pt x="466" y="19"/>
                  </a:cubicBezTo>
                  <a:cubicBezTo>
                    <a:pt x="466" y="17"/>
                    <a:pt x="469" y="17"/>
                    <a:pt x="471" y="17"/>
                  </a:cubicBezTo>
                  <a:cubicBezTo>
                    <a:pt x="471" y="17"/>
                    <a:pt x="472" y="17"/>
                    <a:pt x="472" y="17"/>
                  </a:cubicBezTo>
                  <a:cubicBezTo>
                    <a:pt x="472" y="17"/>
                    <a:pt x="472" y="18"/>
                    <a:pt x="472" y="18"/>
                  </a:cubicBezTo>
                  <a:cubicBezTo>
                    <a:pt x="473" y="19"/>
                    <a:pt x="474" y="18"/>
                    <a:pt x="475" y="19"/>
                  </a:cubicBezTo>
                  <a:cubicBezTo>
                    <a:pt x="476" y="20"/>
                    <a:pt x="476" y="21"/>
                    <a:pt x="476" y="22"/>
                  </a:cubicBezTo>
                  <a:cubicBezTo>
                    <a:pt x="477" y="22"/>
                    <a:pt x="478" y="22"/>
                    <a:pt x="479" y="23"/>
                  </a:cubicBezTo>
                  <a:cubicBezTo>
                    <a:pt x="479" y="24"/>
                    <a:pt x="475" y="26"/>
                    <a:pt x="478" y="26"/>
                  </a:cubicBezTo>
                  <a:cubicBezTo>
                    <a:pt x="478" y="27"/>
                    <a:pt x="475" y="30"/>
                    <a:pt x="477" y="31"/>
                  </a:cubicBezTo>
                  <a:cubicBezTo>
                    <a:pt x="478" y="31"/>
                    <a:pt x="479" y="29"/>
                    <a:pt x="479" y="29"/>
                  </a:cubicBezTo>
                  <a:cubicBezTo>
                    <a:pt x="480" y="28"/>
                    <a:pt x="481" y="28"/>
                    <a:pt x="482" y="27"/>
                  </a:cubicBezTo>
                  <a:cubicBezTo>
                    <a:pt x="482" y="27"/>
                    <a:pt x="483" y="26"/>
                    <a:pt x="484" y="26"/>
                  </a:cubicBezTo>
                  <a:cubicBezTo>
                    <a:pt x="485" y="26"/>
                    <a:pt x="485" y="25"/>
                    <a:pt x="485" y="26"/>
                  </a:cubicBezTo>
                  <a:cubicBezTo>
                    <a:pt x="487" y="28"/>
                    <a:pt x="484" y="31"/>
                    <a:pt x="484" y="32"/>
                  </a:cubicBezTo>
                  <a:cubicBezTo>
                    <a:pt x="488" y="33"/>
                    <a:pt x="488" y="30"/>
                    <a:pt x="490" y="28"/>
                  </a:cubicBezTo>
                  <a:cubicBezTo>
                    <a:pt x="491" y="27"/>
                    <a:pt x="493" y="27"/>
                    <a:pt x="494" y="28"/>
                  </a:cubicBezTo>
                  <a:cubicBezTo>
                    <a:pt x="495" y="29"/>
                    <a:pt x="494" y="29"/>
                    <a:pt x="494" y="30"/>
                  </a:cubicBezTo>
                  <a:cubicBezTo>
                    <a:pt x="493" y="32"/>
                    <a:pt x="494" y="31"/>
                    <a:pt x="495" y="32"/>
                  </a:cubicBezTo>
                  <a:cubicBezTo>
                    <a:pt x="496" y="32"/>
                    <a:pt x="497" y="33"/>
                    <a:pt x="497" y="34"/>
                  </a:cubicBezTo>
                  <a:cubicBezTo>
                    <a:pt x="497" y="37"/>
                    <a:pt x="492" y="36"/>
                    <a:pt x="491" y="38"/>
                  </a:cubicBezTo>
                  <a:cubicBezTo>
                    <a:pt x="492" y="38"/>
                    <a:pt x="496" y="38"/>
                    <a:pt x="497" y="38"/>
                  </a:cubicBezTo>
                  <a:cubicBezTo>
                    <a:pt x="499" y="37"/>
                    <a:pt x="500" y="35"/>
                    <a:pt x="502" y="37"/>
                  </a:cubicBezTo>
                  <a:cubicBezTo>
                    <a:pt x="502" y="38"/>
                    <a:pt x="502" y="38"/>
                    <a:pt x="502" y="39"/>
                  </a:cubicBezTo>
                  <a:cubicBezTo>
                    <a:pt x="503" y="40"/>
                    <a:pt x="504" y="40"/>
                    <a:pt x="504" y="41"/>
                  </a:cubicBezTo>
                  <a:cubicBezTo>
                    <a:pt x="505" y="41"/>
                    <a:pt x="505" y="44"/>
                    <a:pt x="506" y="45"/>
                  </a:cubicBezTo>
                  <a:cubicBezTo>
                    <a:pt x="507" y="45"/>
                    <a:pt x="507" y="43"/>
                    <a:pt x="508" y="42"/>
                  </a:cubicBezTo>
                  <a:cubicBezTo>
                    <a:pt x="509" y="42"/>
                    <a:pt x="510" y="44"/>
                    <a:pt x="510" y="45"/>
                  </a:cubicBezTo>
                  <a:cubicBezTo>
                    <a:pt x="511" y="47"/>
                    <a:pt x="511" y="47"/>
                    <a:pt x="511" y="49"/>
                  </a:cubicBezTo>
                  <a:cubicBezTo>
                    <a:pt x="511" y="49"/>
                    <a:pt x="511" y="51"/>
                    <a:pt x="511" y="51"/>
                  </a:cubicBezTo>
                  <a:cubicBezTo>
                    <a:pt x="511" y="52"/>
                    <a:pt x="510" y="53"/>
                    <a:pt x="508" y="54"/>
                  </a:cubicBezTo>
                  <a:cubicBezTo>
                    <a:pt x="506" y="54"/>
                    <a:pt x="504" y="53"/>
                    <a:pt x="502" y="54"/>
                  </a:cubicBezTo>
                  <a:cubicBezTo>
                    <a:pt x="501" y="54"/>
                    <a:pt x="501" y="55"/>
                    <a:pt x="500" y="55"/>
                  </a:cubicBezTo>
                  <a:cubicBezTo>
                    <a:pt x="500" y="56"/>
                    <a:pt x="500" y="56"/>
                    <a:pt x="500" y="57"/>
                  </a:cubicBezTo>
                  <a:cubicBezTo>
                    <a:pt x="499" y="57"/>
                    <a:pt x="498" y="57"/>
                    <a:pt x="498" y="58"/>
                  </a:cubicBezTo>
                  <a:cubicBezTo>
                    <a:pt x="497" y="59"/>
                    <a:pt x="498" y="60"/>
                    <a:pt x="497" y="61"/>
                  </a:cubicBezTo>
                  <a:cubicBezTo>
                    <a:pt x="497" y="62"/>
                    <a:pt x="495" y="62"/>
                    <a:pt x="494" y="63"/>
                  </a:cubicBezTo>
                  <a:cubicBezTo>
                    <a:pt x="492" y="64"/>
                    <a:pt x="492" y="65"/>
                    <a:pt x="490" y="64"/>
                  </a:cubicBezTo>
                  <a:cubicBezTo>
                    <a:pt x="486" y="64"/>
                    <a:pt x="482" y="63"/>
                    <a:pt x="478" y="62"/>
                  </a:cubicBezTo>
                  <a:cubicBezTo>
                    <a:pt x="474" y="62"/>
                    <a:pt x="471" y="60"/>
                    <a:pt x="467" y="59"/>
                  </a:cubicBezTo>
                  <a:cubicBezTo>
                    <a:pt x="467" y="59"/>
                    <a:pt x="465" y="57"/>
                    <a:pt x="464" y="58"/>
                  </a:cubicBezTo>
                  <a:cubicBezTo>
                    <a:pt x="462" y="59"/>
                    <a:pt x="465" y="59"/>
                    <a:pt x="465" y="60"/>
                  </a:cubicBezTo>
                  <a:cubicBezTo>
                    <a:pt x="465" y="61"/>
                    <a:pt x="463" y="62"/>
                    <a:pt x="464" y="63"/>
                  </a:cubicBezTo>
                  <a:cubicBezTo>
                    <a:pt x="464" y="64"/>
                    <a:pt x="466" y="62"/>
                    <a:pt x="467" y="63"/>
                  </a:cubicBezTo>
                  <a:cubicBezTo>
                    <a:pt x="468" y="63"/>
                    <a:pt x="468" y="64"/>
                    <a:pt x="468" y="64"/>
                  </a:cubicBezTo>
                  <a:cubicBezTo>
                    <a:pt x="468" y="64"/>
                    <a:pt x="470" y="65"/>
                    <a:pt x="470" y="65"/>
                  </a:cubicBezTo>
                  <a:cubicBezTo>
                    <a:pt x="471" y="66"/>
                    <a:pt x="475" y="65"/>
                    <a:pt x="474" y="67"/>
                  </a:cubicBezTo>
                  <a:cubicBezTo>
                    <a:pt x="475" y="68"/>
                    <a:pt x="476" y="68"/>
                    <a:pt x="478" y="68"/>
                  </a:cubicBezTo>
                  <a:cubicBezTo>
                    <a:pt x="479" y="68"/>
                    <a:pt x="479" y="69"/>
                    <a:pt x="480" y="69"/>
                  </a:cubicBezTo>
                  <a:cubicBezTo>
                    <a:pt x="483" y="70"/>
                    <a:pt x="485" y="70"/>
                    <a:pt x="482" y="72"/>
                  </a:cubicBezTo>
                  <a:cubicBezTo>
                    <a:pt x="481" y="73"/>
                    <a:pt x="478" y="74"/>
                    <a:pt x="478" y="76"/>
                  </a:cubicBezTo>
                  <a:cubicBezTo>
                    <a:pt x="478" y="78"/>
                    <a:pt x="482" y="74"/>
                    <a:pt x="483" y="74"/>
                  </a:cubicBezTo>
                  <a:cubicBezTo>
                    <a:pt x="483" y="75"/>
                    <a:pt x="484" y="74"/>
                    <a:pt x="485" y="74"/>
                  </a:cubicBezTo>
                  <a:cubicBezTo>
                    <a:pt x="486" y="76"/>
                    <a:pt x="485" y="78"/>
                    <a:pt x="484" y="80"/>
                  </a:cubicBezTo>
                  <a:cubicBezTo>
                    <a:pt x="483" y="81"/>
                    <a:pt x="483" y="83"/>
                    <a:pt x="483" y="84"/>
                  </a:cubicBezTo>
                  <a:cubicBezTo>
                    <a:pt x="482" y="84"/>
                    <a:pt x="481" y="86"/>
                    <a:pt x="481" y="87"/>
                  </a:cubicBezTo>
                  <a:cubicBezTo>
                    <a:pt x="483" y="87"/>
                    <a:pt x="483" y="85"/>
                    <a:pt x="484" y="85"/>
                  </a:cubicBezTo>
                  <a:cubicBezTo>
                    <a:pt x="486" y="83"/>
                    <a:pt x="486" y="84"/>
                    <a:pt x="488" y="84"/>
                  </a:cubicBezTo>
                  <a:cubicBezTo>
                    <a:pt x="489" y="84"/>
                    <a:pt x="490" y="83"/>
                    <a:pt x="490" y="83"/>
                  </a:cubicBezTo>
                  <a:cubicBezTo>
                    <a:pt x="491" y="84"/>
                    <a:pt x="490" y="85"/>
                    <a:pt x="490" y="86"/>
                  </a:cubicBezTo>
                  <a:cubicBezTo>
                    <a:pt x="491" y="86"/>
                    <a:pt x="491" y="84"/>
                    <a:pt x="492" y="85"/>
                  </a:cubicBezTo>
                  <a:cubicBezTo>
                    <a:pt x="493" y="85"/>
                    <a:pt x="493" y="86"/>
                    <a:pt x="495" y="86"/>
                  </a:cubicBezTo>
                  <a:cubicBezTo>
                    <a:pt x="495" y="85"/>
                    <a:pt x="493" y="84"/>
                    <a:pt x="494" y="83"/>
                  </a:cubicBezTo>
                  <a:cubicBezTo>
                    <a:pt x="494" y="82"/>
                    <a:pt x="495" y="82"/>
                    <a:pt x="495" y="81"/>
                  </a:cubicBezTo>
                  <a:cubicBezTo>
                    <a:pt x="495" y="81"/>
                    <a:pt x="494" y="80"/>
                    <a:pt x="494" y="79"/>
                  </a:cubicBezTo>
                  <a:cubicBezTo>
                    <a:pt x="494" y="78"/>
                    <a:pt x="494" y="76"/>
                    <a:pt x="494" y="76"/>
                  </a:cubicBezTo>
                  <a:cubicBezTo>
                    <a:pt x="495" y="76"/>
                    <a:pt x="495" y="76"/>
                    <a:pt x="496" y="76"/>
                  </a:cubicBezTo>
                  <a:cubicBezTo>
                    <a:pt x="497" y="77"/>
                    <a:pt x="496" y="77"/>
                    <a:pt x="496" y="77"/>
                  </a:cubicBezTo>
                  <a:cubicBezTo>
                    <a:pt x="496" y="78"/>
                    <a:pt x="497" y="78"/>
                    <a:pt x="497" y="78"/>
                  </a:cubicBezTo>
                  <a:cubicBezTo>
                    <a:pt x="497" y="79"/>
                    <a:pt x="497" y="78"/>
                    <a:pt x="497" y="78"/>
                  </a:cubicBezTo>
                  <a:cubicBezTo>
                    <a:pt x="498" y="80"/>
                    <a:pt x="497" y="83"/>
                    <a:pt x="498" y="85"/>
                  </a:cubicBezTo>
                  <a:cubicBezTo>
                    <a:pt x="498" y="87"/>
                    <a:pt x="499" y="88"/>
                    <a:pt x="500" y="85"/>
                  </a:cubicBezTo>
                  <a:cubicBezTo>
                    <a:pt x="500" y="83"/>
                    <a:pt x="499" y="81"/>
                    <a:pt x="500" y="79"/>
                  </a:cubicBezTo>
                  <a:cubicBezTo>
                    <a:pt x="503" y="79"/>
                    <a:pt x="504" y="80"/>
                    <a:pt x="504" y="82"/>
                  </a:cubicBezTo>
                  <a:cubicBezTo>
                    <a:pt x="505" y="82"/>
                    <a:pt x="506" y="80"/>
                    <a:pt x="507" y="80"/>
                  </a:cubicBezTo>
                  <a:cubicBezTo>
                    <a:pt x="507" y="83"/>
                    <a:pt x="508" y="86"/>
                    <a:pt x="509" y="89"/>
                  </a:cubicBezTo>
                  <a:cubicBezTo>
                    <a:pt x="509" y="91"/>
                    <a:pt x="510" y="94"/>
                    <a:pt x="507" y="95"/>
                  </a:cubicBezTo>
                  <a:cubicBezTo>
                    <a:pt x="506" y="96"/>
                    <a:pt x="504" y="96"/>
                    <a:pt x="502" y="95"/>
                  </a:cubicBezTo>
                  <a:cubicBezTo>
                    <a:pt x="499" y="94"/>
                    <a:pt x="500" y="93"/>
                    <a:pt x="499" y="91"/>
                  </a:cubicBezTo>
                  <a:cubicBezTo>
                    <a:pt x="498" y="90"/>
                    <a:pt x="495" y="89"/>
                    <a:pt x="494" y="89"/>
                  </a:cubicBezTo>
                  <a:cubicBezTo>
                    <a:pt x="492" y="89"/>
                    <a:pt x="495" y="91"/>
                    <a:pt x="495" y="92"/>
                  </a:cubicBezTo>
                  <a:cubicBezTo>
                    <a:pt x="496" y="94"/>
                    <a:pt x="494" y="98"/>
                    <a:pt x="493" y="100"/>
                  </a:cubicBezTo>
                  <a:cubicBezTo>
                    <a:pt x="493" y="102"/>
                    <a:pt x="491" y="104"/>
                    <a:pt x="489" y="104"/>
                  </a:cubicBezTo>
                  <a:cubicBezTo>
                    <a:pt x="488" y="106"/>
                    <a:pt x="485" y="104"/>
                    <a:pt x="484" y="106"/>
                  </a:cubicBezTo>
                  <a:cubicBezTo>
                    <a:pt x="483" y="107"/>
                    <a:pt x="483" y="108"/>
                    <a:pt x="483" y="108"/>
                  </a:cubicBezTo>
                  <a:cubicBezTo>
                    <a:pt x="482" y="109"/>
                    <a:pt x="480" y="108"/>
                    <a:pt x="479" y="108"/>
                  </a:cubicBezTo>
                  <a:cubicBezTo>
                    <a:pt x="475" y="109"/>
                    <a:pt x="476" y="115"/>
                    <a:pt x="475" y="118"/>
                  </a:cubicBezTo>
                  <a:cubicBezTo>
                    <a:pt x="474" y="121"/>
                    <a:pt x="470" y="125"/>
                    <a:pt x="467" y="121"/>
                  </a:cubicBezTo>
                  <a:cubicBezTo>
                    <a:pt x="465" y="117"/>
                    <a:pt x="470" y="111"/>
                    <a:pt x="472" y="108"/>
                  </a:cubicBezTo>
                  <a:cubicBezTo>
                    <a:pt x="473" y="106"/>
                    <a:pt x="475" y="104"/>
                    <a:pt x="476" y="102"/>
                  </a:cubicBezTo>
                  <a:cubicBezTo>
                    <a:pt x="478" y="100"/>
                    <a:pt x="477" y="98"/>
                    <a:pt x="476" y="95"/>
                  </a:cubicBezTo>
                  <a:cubicBezTo>
                    <a:pt x="475" y="93"/>
                    <a:pt x="475" y="91"/>
                    <a:pt x="474" y="89"/>
                  </a:cubicBezTo>
                  <a:cubicBezTo>
                    <a:pt x="473" y="87"/>
                    <a:pt x="470" y="85"/>
                    <a:pt x="468" y="84"/>
                  </a:cubicBezTo>
                  <a:cubicBezTo>
                    <a:pt x="466" y="83"/>
                    <a:pt x="463" y="82"/>
                    <a:pt x="460" y="80"/>
                  </a:cubicBezTo>
                  <a:cubicBezTo>
                    <a:pt x="460" y="79"/>
                    <a:pt x="459" y="79"/>
                    <a:pt x="459" y="78"/>
                  </a:cubicBezTo>
                  <a:cubicBezTo>
                    <a:pt x="458" y="76"/>
                    <a:pt x="458" y="77"/>
                    <a:pt x="457" y="75"/>
                  </a:cubicBezTo>
                  <a:cubicBezTo>
                    <a:pt x="455" y="74"/>
                    <a:pt x="454" y="72"/>
                    <a:pt x="453" y="71"/>
                  </a:cubicBezTo>
                  <a:cubicBezTo>
                    <a:pt x="452" y="70"/>
                    <a:pt x="451" y="69"/>
                    <a:pt x="451" y="68"/>
                  </a:cubicBezTo>
                  <a:cubicBezTo>
                    <a:pt x="450" y="67"/>
                    <a:pt x="450" y="65"/>
                    <a:pt x="449" y="64"/>
                  </a:cubicBezTo>
                  <a:cubicBezTo>
                    <a:pt x="447" y="66"/>
                    <a:pt x="445" y="64"/>
                    <a:pt x="444" y="65"/>
                  </a:cubicBezTo>
                  <a:cubicBezTo>
                    <a:pt x="442" y="67"/>
                    <a:pt x="441" y="69"/>
                    <a:pt x="440" y="70"/>
                  </a:cubicBezTo>
                  <a:cubicBezTo>
                    <a:pt x="438" y="72"/>
                    <a:pt x="437" y="74"/>
                    <a:pt x="435" y="74"/>
                  </a:cubicBezTo>
                  <a:cubicBezTo>
                    <a:pt x="433" y="74"/>
                    <a:pt x="431" y="73"/>
                    <a:pt x="429" y="72"/>
                  </a:cubicBezTo>
                  <a:cubicBezTo>
                    <a:pt x="424" y="72"/>
                    <a:pt x="422" y="74"/>
                    <a:pt x="420" y="77"/>
                  </a:cubicBezTo>
                  <a:cubicBezTo>
                    <a:pt x="419" y="79"/>
                    <a:pt x="419" y="81"/>
                    <a:pt x="417" y="83"/>
                  </a:cubicBezTo>
                  <a:cubicBezTo>
                    <a:pt x="416" y="84"/>
                    <a:pt x="414" y="84"/>
                    <a:pt x="413" y="86"/>
                  </a:cubicBezTo>
                  <a:cubicBezTo>
                    <a:pt x="411" y="87"/>
                    <a:pt x="412" y="90"/>
                    <a:pt x="412" y="92"/>
                  </a:cubicBezTo>
                  <a:cubicBezTo>
                    <a:pt x="412" y="94"/>
                    <a:pt x="410" y="96"/>
                    <a:pt x="410" y="98"/>
                  </a:cubicBezTo>
                  <a:cubicBezTo>
                    <a:pt x="409" y="101"/>
                    <a:pt x="410" y="102"/>
                    <a:pt x="410" y="105"/>
                  </a:cubicBezTo>
                  <a:cubicBezTo>
                    <a:pt x="409" y="107"/>
                    <a:pt x="408" y="109"/>
                    <a:pt x="408" y="111"/>
                  </a:cubicBezTo>
                  <a:cubicBezTo>
                    <a:pt x="407" y="114"/>
                    <a:pt x="408" y="115"/>
                    <a:pt x="408" y="118"/>
                  </a:cubicBezTo>
                  <a:cubicBezTo>
                    <a:pt x="408" y="119"/>
                    <a:pt x="407" y="121"/>
                    <a:pt x="408" y="122"/>
                  </a:cubicBezTo>
                  <a:cubicBezTo>
                    <a:pt x="408" y="123"/>
                    <a:pt x="408" y="123"/>
                    <a:pt x="408" y="124"/>
                  </a:cubicBezTo>
                  <a:cubicBezTo>
                    <a:pt x="408" y="125"/>
                    <a:pt x="407" y="126"/>
                    <a:pt x="407" y="127"/>
                  </a:cubicBezTo>
                  <a:cubicBezTo>
                    <a:pt x="407" y="128"/>
                    <a:pt x="407" y="129"/>
                    <a:pt x="406" y="130"/>
                  </a:cubicBezTo>
                  <a:cubicBezTo>
                    <a:pt x="406" y="131"/>
                    <a:pt x="403" y="132"/>
                    <a:pt x="402" y="130"/>
                  </a:cubicBezTo>
                  <a:cubicBezTo>
                    <a:pt x="399" y="132"/>
                    <a:pt x="395" y="135"/>
                    <a:pt x="395" y="139"/>
                  </a:cubicBezTo>
                  <a:cubicBezTo>
                    <a:pt x="396" y="141"/>
                    <a:pt x="396" y="142"/>
                    <a:pt x="395" y="144"/>
                  </a:cubicBezTo>
                  <a:cubicBezTo>
                    <a:pt x="394" y="144"/>
                    <a:pt x="394" y="145"/>
                    <a:pt x="393" y="145"/>
                  </a:cubicBezTo>
                  <a:cubicBezTo>
                    <a:pt x="393" y="146"/>
                    <a:pt x="392" y="146"/>
                    <a:pt x="392" y="147"/>
                  </a:cubicBezTo>
                  <a:cubicBezTo>
                    <a:pt x="390" y="148"/>
                    <a:pt x="390" y="148"/>
                    <a:pt x="389" y="147"/>
                  </a:cubicBezTo>
                  <a:cubicBezTo>
                    <a:pt x="388" y="146"/>
                    <a:pt x="388" y="144"/>
                    <a:pt x="386" y="143"/>
                  </a:cubicBezTo>
                  <a:cubicBezTo>
                    <a:pt x="385" y="142"/>
                    <a:pt x="383" y="142"/>
                    <a:pt x="381" y="141"/>
                  </a:cubicBezTo>
                  <a:cubicBezTo>
                    <a:pt x="379" y="140"/>
                    <a:pt x="378" y="139"/>
                    <a:pt x="377" y="138"/>
                  </a:cubicBezTo>
                  <a:cubicBezTo>
                    <a:pt x="376" y="137"/>
                    <a:pt x="373" y="136"/>
                    <a:pt x="371" y="135"/>
                  </a:cubicBezTo>
                  <a:cubicBezTo>
                    <a:pt x="370" y="135"/>
                    <a:pt x="369" y="137"/>
                    <a:pt x="369" y="138"/>
                  </a:cubicBezTo>
                  <a:cubicBezTo>
                    <a:pt x="368" y="140"/>
                    <a:pt x="367" y="141"/>
                    <a:pt x="365" y="142"/>
                  </a:cubicBezTo>
                  <a:cubicBezTo>
                    <a:pt x="363" y="142"/>
                    <a:pt x="361" y="143"/>
                    <a:pt x="360" y="144"/>
                  </a:cubicBezTo>
                  <a:cubicBezTo>
                    <a:pt x="358" y="145"/>
                    <a:pt x="357" y="145"/>
                    <a:pt x="356" y="143"/>
                  </a:cubicBezTo>
                  <a:cubicBezTo>
                    <a:pt x="354" y="142"/>
                    <a:pt x="354" y="142"/>
                    <a:pt x="352" y="142"/>
                  </a:cubicBezTo>
                  <a:cubicBezTo>
                    <a:pt x="350" y="142"/>
                    <a:pt x="349" y="142"/>
                    <a:pt x="347" y="140"/>
                  </a:cubicBezTo>
                  <a:cubicBezTo>
                    <a:pt x="345" y="139"/>
                    <a:pt x="345" y="140"/>
                    <a:pt x="342" y="140"/>
                  </a:cubicBezTo>
                  <a:cubicBezTo>
                    <a:pt x="343" y="136"/>
                    <a:pt x="341" y="134"/>
                    <a:pt x="339" y="130"/>
                  </a:cubicBezTo>
                  <a:cubicBezTo>
                    <a:pt x="338" y="129"/>
                    <a:pt x="338" y="128"/>
                    <a:pt x="337" y="126"/>
                  </a:cubicBezTo>
                  <a:cubicBezTo>
                    <a:pt x="337" y="125"/>
                    <a:pt x="335" y="124"/>
                    <a:pt x="334" y="123"/>
                  </a:cubicBezTo>
                  <a:cubicBezTo>
                    <a:pt x="332" y="121"/>
                    <a:pt x="330" y="118"/>
                    <a:pt x="329" y="114"/>
                  </a:cubicBezTo>
                  <a:cubicBezTo>
                    <a:pt x="328" y="113"/>
                    <a:pt x="328" y="111"/>
                    <a:pt x="327" y="110"/>
                  </a:cubicBezTo>
                  <a:cubicBezTo>
                    <a:pt x="326" y="109"/>
                    <a:pt x="325" y="110"/>
                    <a:pt x="324" y="109"/>
                  </a:cubicBezTo>
                  <a:cubicBezTo>
                    <a:pt x="323" y="109"/>
                    <a:pt x="322" y="109"/>
                    <a:pt x="320" y="109"/>
                  </a:cubicBezTo>
                  <a:cubicBezTo>
                    <a:pt x="319" y="110"/>
                    <a:pt x="317" y="111"/>
                    <a:pt x="316" y="112"/>
                  </a:cubicBezTo>
                  <a:cubicBezTo>
                    <a:pt x="315" y="115"/>
                    <a:pt x="317" y="117"/>
                    <a:pt x="317" y="120"/>
                  </a:cubicBezTo>
                  <a:cubicBezTo>
                    <a:pt x="317" y="123"/>
                    <a:pt x="314" y="122"/>
                    <a:pt x="313" y="121"/>
                  </a:cubicBezTo>
                  <a:cubicBezTo>
                    <a:pt x="312" y="120"/>
                    <a:pt x="311" y="119"/>
                    <a:pt x="309" y="119"/>
                  </a:cubicBezTo>
                  <a:cubicBezTo>
                    <a:pt x="308" y="120"/>
                    <a:pt x="307" y="122"/>
                    <a:pt x="307" y="123"/>
                  </a:cubicBezTo>
                  <a:cubicBezTo>
                    <a:pt x="307" y="123"/>
                    <a:pt x="307" y="121"/>
                    <a:pt x="307" y="123"/>
                  </a:cubicBezTo>
                  <a:close/>
                  <a:moveTo>
                    <a:pt x="61" y="394"/>
                  </a:moveTo>
                  <a:cubicBezTo>
                    <a:pt x="60" y="394"/>
                    <a:pt x="59" y="395"/>
                    <a:pt x="58" y="396"/>
                  </a:cubicBezTo>
                  <a:cubicBezTo>
                    <a:pt x="57" y="396"/>
                    <a:pt x="56" y="396"/>
                    <a:pt x="56" y="397"/>
                  </a:cubicBezTo>
                  <a:cubicBezTo>
                    <a:pt x="56" y="398"/>
                    <a:pt x="57" y="398"/>
                    <a:pt x="58" y="399"/>
                  </a:cubicBezTo>
                  <a:cubicBezTo>
                    <a:pt x="58" y="399"/>
                    <a:pt x="59" y="400"/>
                    <a:pt x="60" y="400"/>
                  </a:cubicBezTo>
                  <a:cubicBezTo>
                    <a:pt x="61" y="401"/>
                    <a:pt x="63" y="400"/>
                    <a:pt x="63" y="399"/>
                  </a:cubicBezTo>
                  <a:cubicBezTo>
                    <a:pt x="64" y="397"/>
                    <a:pt x="62" y="396"/>
                    <a:pt x="63" y="395"/>
                  </a:cubicBezTo>
                  <a:cubicBezTo>
                    <a:pt x="62" y="395"/>
                    <a:pt x="62" y="394"/>
                    <a:pt x="61" y="394"/>
                  </a:cubicBezTo>
                  <a:close/>
                  <a:moveTo>
                    <a:pt x="69" y="390"/>
                  </a:moveTo>
                  <a:cubicBezTo>
                    <a:pt x="68" y="391"/>
                    <a:pt x="63" y="394"/>
                    <a:pt x="67" y="395"/>
                  </a:cubicBezTo>
                  <a:cubicBezTo>
                    <a:pt x="68" y="397"/>
                    <a:pt x="70" y="396"/>
                    <a:pt x="71" y="395"/>
                  </a:cubicBezTo>
                  <a:cubicBezTo>
                    <a:pt x="73" y="394"/>
                    <a:pt x="75" y="394"/>
                    <a:pt x="77" y="393"/>
                  </a:cubicBezTo>
                  <a:cubicBezTo>
                    <a:pt x="78" y="393"/>
                    <a:pt x="82" y="392"/>
                    <a:pt x="82" y="391"/>
                  </a:cubicBezTo>
                  <a:cubicBezTo>
                    <a:pt x="83" y="388"/>
                    <a:pt x="81" y="389"/>
                    <a:pt x="80" y="389"/>
                  </a:cubicBezTo>
                  <a:cubicBezTo>
                    <a:pt x="80" y="387"/>
                    <a:pt x="79" y="386"/>
                    <a:pt x="77" y="386"/>
                  </a:cubicBezTo>
                  <a:cubicBezTo>
                    <a:pt x="76" y="387"/>
                    <a:pt x="72" y="387"/>
                    <a:pt x="72" y="388"/>
                  </a:cubicBezTo>
                  <a:cubicBezTo>
                    <a:pt x="71" y="389"/>
                    <a:pt x="73" y="389"/>
                    <a:pt x="72" y="390"/>
                  </a:cubicBezTo>
                  <a:cubicBezTo>
                    <a:pt x="71" y="392"/>
                    <a:pt x="70" y="390"/>
                    <a:pt x="69" y="390"/>
                  </a:cubicBezTo>
                  <a:cubicBezTo>
                    <a:pt x="68" y="391"/>
                    <a:pt x="69" y="390"/>
                    <a:pt x="69" y="390"/>
                  </a:cubicBezTo>
                  <a:close/>
                  <a:moveTo>
                    <a:pt x="73" y="381"/>
                  </a:moveTo>
                  <a:cubicBezTo>
                    <a:pt x="72" y="383"/>
                    <a:pt x="70" y="382"/>
                    <a:pt x="68" y="383"/>
                  </a:cubicBezTo>
                  <a:cubicBezTo>
                    <a:pt x="66" y="384"/>
                    <a:pt x="64" y="385"/>
                    <a:pt x="67" y="385"/>
                  </a:cubicBezTo>
                  <a:cubicBezTo>
                    <a:pt x="68" y="385"/>
                    <a:pt x="69" y="384"/>
                    <a:pt x="70" y="384"/>
                  </a:cubicBezTo>
                  <a:cubicBezTo>
                    <a:pt x="71" y="384"/>
                    <a:pt x="72" y="385"/>
                    <a:pt x="73" y="385"/>
                  </a:cubicBezTo>
                  <a:cubicBezTo>
                    <a:pt x="77" y="385"/>
                    <a:pt x="76" y="382"/>
                    <a:pt x="76" y="379"/>
                  </a:cubicBezTo>
                  <a:cubicBezTo>
                    <a:pt x="75" y="380"/>
                    <a:pt x="74" y="380"/>
                    <a:pt x="73" y="381"/>
                  </a:cubicBezTo>
                  <a:close/>
                  <a:moveTo>
                    <a:pt x="200" y="179"/>
                  </a:moveTo>
                  <a:cubicBezTo>
                    <a:pt x="199" y="180"/>
                    <a:pt x="198" y="178"/>
                    <a:pt x="197" y="179"/>
                  </a:cubicBezTo>
                  <a:cubicBezTo>
                    <a:pt x="196" y="180"/>
                    <a:pt x="196" y="181"/>
                    <a:pt x="197" y="182"/>
                  </a:cubicBezTo>
                  <a:cubicBezTo>
                    <a:pt x="199" y="183"/>
                    <a:pt x="203" y="181"/>
                    <a:pt x="200" y="179"/>
                  </a:cubicBezTo>
                  <a:moveTo>
                    <a:pt x="203" y="177"/>
                  </a:moveTo>
                  <a:cubicBezTo>
                    <a:pt x="205" y="178"/>
                    <a:pt x="205" y="176"/>
                    <a:pt x="206" y="175"/>
                  </a:cubicBezTo>
                  <a:cubicBezTo>
                    <a:pt x="207" y="175"/>
                    <a:pt x="208" y="175"/>
                    <a:pt x="209" y="174"/>
                  </a:cubicBezTo>
                  <a:cubicBezTo>
                    <a:pt x="210" y="173"/>
                    <a:pt x="212" y="169"/>
                    <a:pt x="209" y="169"/>
                  </a:cubicBezTo>
                  <a:cubicBezTo>
                    <a:pt x="209" y="170"/>
                    <a:pt x="209" y="172"/>
                    <a:pt x="208" y="172"/>
                  </a:cubicBezTo>
                  <a:cubicBezTo>
                    <a:pt x="207" y="173"/>
                    <a:pt x="207" y="171"/>
                    <a:pt x="206" y="171"/>
                  </a:cubicBezTo>
                  <a:cubicBezTo>
                    <a:pt x="205" y="171"/>
                    <a:pt x="206" y="171"/>
                    <a:pt x="205" y="172"/>
                  </a:cubicBezTo>
                  <a:cubicBezTo>
                    <a:pt x="205" y="173"/>
                    <a:pt x="204" y="174"/>
                    <a:pt x="204" y="175"/>
                  </a:cubicBezTo>
                  <a:cubicBezTo>
                    <a:pt x="202" y="175"/>
                    <a:pt x="203" y="177"/>
                    <a:pt x="203" y="177"/>
                  </a:cubicBezTo>
                  <a:cubicBezTo>
                    <a:pt x="205" y="178"/>
                    <a:pt x="203" y="177"/>
                    <a:pt x="203" y="177"/>
                  </a:cubicBezTo>
                  <a:close/>
                  <a:moveTo>
                    <a:pt x="211" y="175"/>
                  </a:moveTo>
                  <a:cubicBezTo>
                    <a:pt x="211" y="176"/>
                    <a:pt x="208" y="177"/>
                    <a:pt x="210" y="178"/>
                  </a:cubicBezTo>
                  <a:cubicBezTo>
                    <a:pt x="210" y="179"/>
                    <a:pt x="212" y="177"/>
                    <a:pt x="212" y="176"/>
                  </a:cubicBezTo>
                  <a:cubicBezTo>
                    <a:pt x="213" y="176"/>
                    <a:pt x="214" y="176"/>
                    <a:pt x="214" y="175"/>
                  </a:cubicBezTo>
                  <a:cubicBezTo>
                    <a:pt x="215" y="177"/>
                    <a:pt x="216" y="177"/>
                    <a:pt x="217" y="176"/>
                  </a:cubicBezTo>
                  <a:cubicBezTo>
                    <a:pt x="218" y="175"/>
                    <a:pt x="218" y="174"/>
                    <a:pt x="218" y="172"/>
                  </a:cubicBezTo>
                  <a:cubicBezTo>
                    <a:pt x="218" y="171"/>
                    <a:pt x="218" y="170"/>
                    <a:pt x="218" y="169"/>
                  </a:cubicBezTo>
                  <a:cubicBezTo>
                    <a:pt x="217" y="168"/>
                    <a:pt x="217" y="168"/>
                    <a:pt x="217" y="167"/>
                  </a:cubicBezTo>
                  <a:cubicBezTo>
                    <a:pt x="217" y="166"/>
                    <a:pt x="217" y="165"/>
                    <a:pt x="216" y="165"/>
                  </a:cubicBezTo>
                  <a:cubicBezTo>
                    <a:pt x="215" y="165"/>
                    <a:pt x="215" y="167"/>
                    <a:pt x="215" y="168"/>
                  </a:cubicBezTo>
                  <a:cubicBezTo>
                    <a:pt x="215" y="168"/>
                    <a:pt x="214" y="168"/>
                    <a:pt x="214" y="169"/>
                  </a:cubicBezTo>
                  <a:cubicBezTo>
                    <a:pt x="214" y="169"/>
                    <a:pt x="214" y="170"/>
                    <a:pt x="214" y="170"/>
                  </a:cubicBezTo>
                  <a:cubicBezTo>
                    <a:pt x="214" y="171"/>
                    <a:pt x="214" y="171"/>
                    <a:pt x="214" y="172"/>
                  </a:cubicBezTo>
                  <a:cubicBezTo>
                    <a:pt x="213" y="172"/>
                    <a:pt x="213" y="172"/>
                    <a:pt x="212" y="173"/>
                  </a:cubicBezTo>
                  <a:cubicBezTo>
                    <a:pt x="212" y="173"/>
                    <a:pt x="212" y="174"/>
                    <a:pt x="211" y="175"/>
                  </a:cubicBezTo>
                  <a:close/>
                  <a:moveTo>
                    <a:pt x="155" y="184"/>
                  </a:moveTo>
                  <a:cubicBezTo>
                    <a:pt x="153" y="187"/>
                    <a:pt x="156" y="187"/>
                    <a:pt x="158" y="185"/>
                  </a:cubicBezTo>
                  <a:cubicBezTo>
                    <a:pt x="158" y="184"/>
                    <a:pt x="159" y="183"/>
                    <a:pt x="159" y="182"/>
                  </a:cubicBezTo>
                  <a:cubicBezTo>
                    <a:pt x="158" y="181"/>
                    <a:pt x="157" y="180"/>
                    <a:pt x="156" y="179"/>
                  </a:cubicBezTo>
                  <a:cubicBezTo>
                    <a:pt x="156" y="180"/>
                    <a:pt x="155" y="183"/>
                    <a:pt x="155" y="184"/>
                  </a:cubicBezTo>
                  <a:cubicBezTo>
                    <a:pt x="155" y="185"/>
                    <a:pt x="155" y="183"/>
                    <a:pt x="155" y="184"/>
                  </a:cubicBezTo>
                  <a:close/>
                  <a:moveTo>
                    <a:pt x="160" y="176"/>
                  </a:moveTo>
                  <a:cubicBezTo>
                    <a:pt x="160" y="175"/>
                    <a:pt x="161" y="173"/>
                    <a:pt x="160" y="173"/>
                  </a:cubicBezTo>
                  <a:cubicBezTo>
                    <a:pt x="159" y="172"/>
                    <a:pt x="157" y="175"/>
                    <a:pt x="157" y="176"/>
                  </a:cubicBezTo>
                  <a:cubicBezTo>
                    <a:pt x="157" y="177"/>
                    <a:pt x="158" y="180"/>
                    <a:pt x="160" y="180"/>
                  </a:cubicBezTo>
                  <a:cubicBezTo>
                    <a:pt x="162" y="180"/>
                    <a:pt x="160" y="177"/>
                    <a:pt x="160" y="176"/>
                  </a:cubicBezTo>
                  <a:cubicBezTo>
                    <a:pt x="160" y="175"/>
                    <a:pt x="160" y="176"/>
                    <a:pt x="160" y="176"/>
                  </a:cubicBezTo>
                  <a:close/>
                  <a:moveTo>
                    <a:pt x="162" y="176"/>
                  </a:moveTo>
                  <a:cubicBezTo>
                    <a:pt x="162" y="176"/>
                    <a:pt x="163" y="178"/>
                    <a:pt x="163" y="178"/>
                  </a:cubicBezTo>
                  <a:cubicBezTo>
                    <a:pt x="164" y="177"/>
                    <a:pt x="165" y="177"/>
                    <a:pt x="166" y="176"/>
                  </a:cubicBezTo>
                  <a:cubicBezTo>
                    <a:pt x="166" y="175"/>
                    <a:pt x="167" y="172"/>
                    <a:pt x="166" y="171"/>
                  </a:cubicBezTo>
                  <a:cubicBezTo>
                    <a:pt x="166" y="171"/>
                    <a:pt x="165" y="170"/>
                    <a:pt x="165" y="170"/>
                  </a:cubicBezTo>
                  <a:cubicBezTo>
                    <a:pt x="163" y="172"/>
                    <a:pt x="163" y="174"/>
                    <a:pt x="162" y="176"/>
                  </a:cubicBezTo>
                  <a:cubicBezTo>
                    <a:pt x="162" y="176"/>
                    <a:pt x="162" y="175"/>
                    <a:pt x="162" y="176"/>
                  </a:cubicBezTo>
                  <a:close/>
                  <a:moveTo>
                    <a:pt x="169" y="174"/>
                  </a:moveTo>
                  <a:cubicBezTo>
                    <a:pt x="168" y="172"/>
                    <a:pt x="170" y="173"/>
                    <a:pt x="170" y="174"/>
                  </a:cubicBezTo>
                  <a:cubicBezTo>
                    <a:pt x="171" y="174"/>
                    <a:pt x="171" y="175"/>
                    <a:pt x="172" y="175"/>
                  </a:cubicBezTo>
                  <a:cubicBezTo>
                    <a:pt x="172" y="174"/>
                    <a:pt x="172" y="173"/>
                    <a:pt x="173" y="172"/>
                  </a:cubicBezTo>
                  <a:cubicBezTo>
                    <a:pt x="174" y="174"/>
                    <a:pt x="175" y="171"/>
                    <a:pt x="175" y="171"/>
                  </a:cubicBezTo>
                  <a:cubicBezTo>
                    <a:pt x="175" y="170"/>
                    <a:pt x="175" y="170"/>
                    <a:pt x="175" y="170"/>
                  </a:cubicBezTo>
                  <a:cubicBezTo>
                    <a:pt x="175" y="169"/>
                    <a:pt x="176" y="169"/>
                    <a:pt x="177" y="168"/>
                  </a:cubicBezTo>
                  <a:cubicBezTo>
                    <a:pt x="178" y="168"/>
                    <a:pt x="180" y="167"/>
                    <a:pt x="180" y="166"/>
                  </a:cubicBezTo>
                  <a:cubicBezTo>
                    <a:pt x="180" y="164"/>
                    <a:pt x="179" y="165"/>
                    <a:pt x="178" y="165"/>
                  </a:cubicBezTo>
                  <a:cubicBezTo>
                    <a:pt x="176" y="165"/>
                    <a:pt x="176" y="164"/>
                    <a:pt x="175" y="163"/>
                  </a:cubicBezTo>
                  <a:cubicBezTo>
                    <a:pt x="174" y="163"/>
                    <a:pt x="174" y="163"/>
                    <a:pt x="173" y="163"/>
                  </a:cubicBezTo>
                  <a:cubicBezTo>
                    <a:pt x="172" y="163"/>
                    <a:pt x="171" y="163"/>
                    <a:pt x="170" y="164"/>
                  </a:cubicBezTo>
                  <a:cubicBezTo>
                    <a:pt x="169" y="165"/>
                    <a:pt x="168" y="166"/>
                    <a:pt x="170" y="166"/>
                  </a:cubicBezTo>
                  <a:cubicBezTo>
                    <a:pt x="170" y="167"/>
                    <a:pt x="168" y="167"/>
                    <a:pt x="168" y="169"/>
                  </a:cubicBezTo>
                  <a:cubicBezTo>
                    <a:pt x="168" y="170"/>
                    <a:pt x="169" y="173"/>
                    <a:pt x="169" y="174"/>
                  </a:cubicBezTo>
                  <a:cubicBezTo>
                    <a:pt x="169" y="173"/>
                    <a:pt x="169" y="172"/>
                    <a:pt x="169" y="174"/>
                  </a:cubicBezTo>
                  <a:close/>
                  <a:moveTo>
                    <a:pt x="184" y="166"/>
                  </a:moveTo>
                  <a:cubicBezTo>
                    <a:pt x="183" y="166"/>
                    <a:pt x="181" y="167"/>
                    <a:pt x="181" y="168"/>
                  </a:cubicBezTo>
                  <a:cubicBezTo>
                    <a:pt x="182" y="169"/>
                    <a:pt x="184" y="168"/>
                    <a:pt x="185" y="168"/>
                  </a:cubicBezTo>
                  <a:cubicBezTo>
                    <a:pt x="186" y="168"/>
                    <a:pt x="187" y="167"/>
                    <a:pt x="188" y="167"/>
                  </a:cubicBezTo>
                  <a:cubicBezTo>
                    <a:pt x="190" y="166"/>
                    <a:pt x="189" y="165"/>
                    <a:pt x="190" y="164"/>
                  </a:cubicBezTo>
                  <a:cubicBezTo>
                    <a:pt x="191" y="161"/>
                    <a:pt x="192" y="159"/>
                    <a:pt x="193" y="157"/>
                  </a:cubicBezTo>
                  <a:cubicBezTo>
                    <a:pt x="193" y="157"/>
                    <a:pt x="194" y="155"/>
                    <a:pt x="192" y="155"/>
                  </a:cubicBezTo>
                  <a:cubicBezTo>
                    <a:pt x="191" y="155"/>
                    <a:pt x="191" y="157"/>
                    <a:pt x="191" y="157"/>
                  </a:cubicBezTo>
                  <a:cubicBezTo>
                    <a:pt x="191" y="156"/>
                    <a:pt x="190" y="155"/>
                    <a:pt x="189" y="156"/>
                  </a:cubicBezTo>
                  <a:cubicBezTo>
                    <a:pt x="187" y="156"/>
                    <a:pt x="189" y="158"/>
                    <a:pt x="188" y="159"/>
                  </a:cubicBezTo>
                  <a:cubicBezTo>
                    <a:pt x="188" y="159"/>
                    <a:pt x="185" y="156"/>
                    <a:pt x="185" y="159"/>
                  </a:cubicBezTo>
                  <a:cubicBezTo>
                    <a:pt x="185" y="160"/>
                    <a:pt x="188" y="161"/>
                    <a:pt x="186" y="162"/>
                  </a:cubicBezTo>
                  <a:cubicBezTo>
                    <a:pt x="185" y="163"/>
                    <a:pt x="185" y="160"/>
                    <a:pt x="184" y="162"/>
                  </a:cubicBezTo>
                  <a:cubicBezTo>
                    <a:pt x="183" y="163"/>
                    <a:pt x="184" y="165"/>
                    <a:pt x="184" y="166"/>
                  </a:cubicBezTo>
                  <a:cubicBezTo>
                    <a:pt x="183" y="166"/>
                    <a:pt x="184" y="165"/>
                    <a:pt x="184" y="166"/>
                  </a:cubicBezTo>
                  <a:close/>
                  <a:moveTo>
                    <a:pt x="194" y="162"/>
                  </a:moveTo>
                  <a:cubicBezTo>
                    <a:pt x="194" y="162"/>
                    <a:pt x="196" y="160"/>
                    <a:pt x="196" y="160"/>
                  </a:cubicBezTo>
                  <a:cubicBezTo>
                    <a:pt x="197" y="158"/>
                    <a:pt x="197" y="158"/>
                    <a:pt x="198" y="157"/>
                  </a:cubicBezTo>
                  <a:cubicBezTo>
                    <a:pt x="200" y="155"/>
                    <a:pt x="200" y="154"/>
                    <a:pt x="197" y="154"/>
                  </a:cubicBezTo>
                  <a:cubicBezTo>
                    <a:pt x="195" y="155"/>
                    <a:pt x="195" y="156"/>
                    <a:pt x="194" y="159"/>
                  </a:cubicBezTo>
                  <a:cubicBezTo>
                    <a:pt x="194" y="160"/>
                    <a:pt x="191" y="163"/>
                    <a:pt x="193" y="164"/>
                  </a:cubicBezTo>
                  <a:cubicBezTo>
                    <a:pt x="193" y="164"/>
                    <a:pt x="194" y="163"/>
                    <a:pt x="194" y="162"/>
                  </a:cubicBezTo>
                  <a:cubicBezTo>
                    <a:pt x="194" y="162"/>
                    <a:pt x="194" y="163"/>
                    <a:pt x="194" y="162"/>
                  </a:cubicBezTo>
                  <a:close/>
                  <a:moveTo>
                    <a:pt x="192" y="141"/>
                  </a:moveTo>
                  <a:cubicBezTo>
                    <a:pt x="193" y="142"/>
                    <a:pt x="195" y="141"/>
                    <a:pt x="196" y="141"/>
                  </a:cubicBezTo>
                  <a:cubicBezTo>
                    <a:pt x="198" y="140"/>
                    <a:pt x="197" y="140"/>
                    <a:pt x="198" y="139"/>
                  </a:cubicBezTo>
                  <a:cubicBezTo>
                    <a:pt x="200" y="136"/>
                    <a:pt x="201" y="139"/>
                    <a:pt x="201" y="141"/>
                  </a:cubicBezTo>
                  <a:cubicBezTo>
                    <a:pt x="199" y="141"/>
                    <a:pt x="197" y="142"/>
                    <a:pt x="196" y="143"/>
                  </a:cubicBezTo>
                  <a:cubicBezTo>
                    <a:pt x="194" y="144"/>
                    <a:pt x="194" y="144"/>
                    <a:pt x="195" y="146"/>
                  </a:cubicBezTo>
                  <a:cubicBezTo>
                    <a:pt x="196" y="149"/>
                    <a:pt x="201" y="147"/>
                    <a:pt x="203" y="145"/>
                  </a:cubicBezTo>
                  <a:cubicBezTo>
                    <a:pt x="204" y="143"/>
                    <a:pt x="205" y="141"/>
                    <a:pt x="204" y="140"/>
                  </a:cubicBezTo>
                  <a:cubicBezTo>
                    <a:pt x="204" y="138"/>
                    <a:pt x="203" y="138"/>
                    <a:pt x="203" y="137"/>
                  </a:cubicBezTo>
                  <a:cubicBezTo>
                    <a:pt x="203" y="136"/>
                    <a:pt x="205" y="136"/>
                    <a:pt x="204" y="135"/>
                  </a:cubicBezTo>
                  <a:cubicBezTo>
                    <a:pt x="204" y="134"/>
                    <a:pt x="204" y="135"/>
                    <a:pt x="204" y="134"/>
                  </a:cubicBezTo>
                  <a:cubicBezTo>
                    <a:pt x="203" y="134"/>
                    <a:pt x="203" y="134"/>
                    <a:pt x="203" y="133"/>
                  </a:cubicBezTo>
                  <a:cubicBezTo>
                    <a:pt x="203" y="132"/>
                    <a:pt x="203" y="131"/>
                    <a:pt x="202" y="130"/>
                  </a:cubicBezTo>
                  <a:cubicBezTo>
                    <a:pt x="199" y="133"/>
                    <a:pt x="202" y="123"/>
                    <a:pt x="199" y="124"/>
                  </a:cubicBezTo>
                  <a:cubicBezTo>
                    <a:pt x="197" y="125"/>
                    <a:pt x="198" y="128"/>
                    <a:pt x="198" y="129"/>
                  </a:cubicBezTo>
                  <a:cubicBezTo>
                    <a:pt x="199" y="130"/>
                    <a:pt x="199" y="131"/>
                    <a:pt x="200" y="132"/>
                  </a:cubicBezTo>
                  <a:cubicBezTo>
                    <a:pt x="200" y="132"/>
                    <a:pt x="200" y="135"/>
                    <a:pt x="199" y="134"/>
                  </a:cubicBezTo>
                  <a:cubicBezTo>
                    <a:pt x="199" y="134"/>
                    <a:pt x="198" y="135"/>
                    <a:pt x="198" y="135"/>
                  </a:cubicBezTo>
                  <a:cubicBezTo>
                    <a:pt x="197" y="135"/>
                    <a:pt x="197" y="133"/>
                    <a:pt x="197" y="133"/>
                  </a:cubicBezTo>
                  <a:cubicBezTo>
                    <a:pt x="197" y="131"/>
                    <a:pt x="197" y="127"/>
                    <a:pt x="195" y="129"/>
                  </a:cubicBezTo>
                  <a:cubicBezTo>
                    <a:pt x="194" y="130"/>
                    <a:pt x="195" y="130"/>
                    <a:pt x="195" y="131"/>
                  </a:cubicBezTo>
                  <a:cubicBezTo>
                    <a:pt x="196" y="131"/>
                    <a:pt x="196" y="132"/>
                    <a:pt x="196" y="132"/>
                  </a:cubicBezTo>
                  <a:cubicBezTo>
                    <a:pt x="196" y="133"/>
                    <a:pt x="196" y="133"/>
                    <a:pt x="196" y="134"/>
                  </a:cubicBezTo>
                  <a:cubicBezTo>
                    <a:pt x="196" y="135"/>
                    <a:pt x="197" y="136"/>
                    <a:pt x="196" y="137"/>
                  </a:cubicBezTo>
                  <a:cubicBezTo>
                    <a:pt x="195" y="138"/>
                    <a:pt x="194" y="136"/>
                    <a:pt x="194" y="135"/>
                  </a:cubicBezTo>
                  <a:cubicBezTo>
                    <a:pt x="193" y="136"/>
                    <a:pt x="193" y="137"/>
                    <a:pt x="192" y="137"/>
                  </a:cubicBezTo>
                  <a:cubicBezTo>
                    <a:pt x="190" y="137"/>
                    <a:pt x="191" y="134"/>
                    <a:pt x="190" y="134"/>
                  </a:cubicBezTo>
                  <a:cubicBezTo>
                    <a:pt x="190" y="134"/>
                    <a:pt x="190" y="137"/>
                    <a:pt x="189" y="137"/>
                  </a:cubicBezTo>
                  <a:cubicBezTo>
                    <a:pt x="188" y="138"/>
                    <a:pt x="189" y="135"/>
                    <a:pt x="188" y="135"/>
                  </a:cubicBezTo>
                  <a:cubicBezTo>
                    <a:pt x="186" y="135"/>
                    <a:pt x="187" y="137"/>
                    <a:pt x="187" y="138"/>
                  </a:cubicBezTo>
                  <a:cubicBezTo>
                    <a:pt x="187" y="138"/>
                    <a:pt x="188" y="138"/>
                    <a:pt x="188" y="139"/>
                  </a:cubicBezTo>
                  <a:cubicBezTo>
                    <a:pt x="188" y="139"/>
                    <a:pt x="187" y="139"/>
                    <a:pt x="186" y="140"/>
                  </a:cubicBezTo>
                  <a:cubicBezTo>
                    <a:pt x="185" y="141"/>
                    <a:pt x="185" y="141"/>
                    <a:pt x="186" y="143"/>
                  </a:cubicBezTo>
                  <a:cubicBezTo>
                    <a:pt x="185" y="142"/>
                    <a:pt x="186" y="144"/>
                    <a:pt x="186" y="144"/>
                  </a:cubicBezTo>
                  <a:cubicBezTo>
                    <a:pt x="186" y="144"/>
                    <a:pt x="186" y="145"/>
                    <a:pt x="187" y="146"/>
                  </a:cubicBezTo>
                  <a:cubicBezTo>
                    <a:pt x="189" y="148"/>
                    <a:pt x="191" y="141"/>
                    <a:pt x="191" y="140"/>
                  </a:cubicBezTo>
                  <a:cubicBezTo>
                    <a:pt x="192" y="140"/>
                    <a:pt x="192" y="141"/>
                    <a:pt x="192" y="141"/>
                  </a:cubicBezTo>
                  <a:close/>
                  <a:moveTo>
                    <a:pt x="207" y="129"/>
                  </a:moveTo>
                  <a:cubicBezTo>
                    <a:pt x="208" y="128"/>
                    <a:pt x="208" y="126"/>
                    <a:pt x="208" y="124"/>
                  </a:cubicBezTo>
                  <a:cubicBezTo>
                    <a:pt x="213" y="125"/>
                    <a:pt x="214" y="121"/>
                    <a:pt x="217" y="118"/>
                  </a:cubicBezTo>
                  <a:cubicBezTo>
                    <a:pt x="219" y="115"/>
                    <a:pt x="221" y="111"/>
                    <a:pt x="219" y="107"/>
                  </a:cubicBezTo>
                  <a:cubicBezTo>
                    <a:pt x="214" y="109"/>
                    <a:pt x="214" y="115"/>
                    <a:pt x="210" y="117"/>
                  </a:cubicBezTo>
                  <a:cubicBezTo>
                    <a:pt x="208" y="119"/>
                    <a:pt x="207" y="120"/>
                    <a:pt x="206" y="123"/>
                  </a:cubicBezTo>
                  <a:cubicBezTo>
                    <a:pt x="206" y="125"/>
                    <a:pt x="204" y="128"/>
                    <a:pt x="206" y="130"/>
                  </a:cubicBezTo>
                  <a:cubicBezTo>
                    <a:pt x="206" y="130"/>
                    <a:pt x="207" y="129"/>
                    <a:pt x="207" y="129"/>
                  </a:cubicBezTo>
                  <a:close/>
                  <a:moveTo>
                    <a:pt x="215" y="132"/>
                  </a:moveTo>
                  <a:cubicBezTo>
                    <a:pt x="215" y="131"/>
                    <a:pt x="216" y="128"/>
                    <a:pt x="215" y="127"/>
                  </a:cubicBezTo>
                  <a:cubicBezTo>
                    <a:pt x="214" y="125"/>
                    <a:pt x="210" y="127"/>
                    <a:pt x="209" y="129"/>
                  </a:cubicBezTo>
                  <a:cubicBezTo>
                    <a:pt x="208" y="131"/>
                    <a:pt x="210" y="133"/>
                    <a:pt x="208" y="135"/>
                  </a:cubicBezTo>
                  <a:cubicBezTo>
                    <a:pt x="207" y="135"/>
                    <a:pt x="206" y="135"/>
                    <a:pt x="207" y="137"/>
                  </a:cubicBezTo>
                  <a:cubicBezTo>
                    <a:pt x="207" y="138"/>
                    <a:pt x="209" y="138"/>
                    <a:pt x="209" y="139"/>
                  </a:cubicBezTo>
                  <a:cubicBezTo>
                    <a:pt x="209" y="140"/>
                    <a:pt x="207" y="140"/>
                    <a:pt x="207" y="140"/>
                  </a:cubicBezTo>
                  <a:cubicBezTo>
                    <a:pt x="206" y="141"/>
                    <a:pt x="206" y="141"/>
                    <a:pt x="206" y="142"/>
                  </a:cubicBezTo>
                  <a:cubicBezTo>
                    <a:pt x="206" y="143"/>
                    <a:pt x="209" y="145"/>
                    <a:pt x="208" y="146"/>
                  </a:cubicBezTo>
                  <a:cubicBezTo>
                    <a:pt x="208" y="146"/>
                    <a:pt x="207" y="145"/>
                    <a:pt x="206" y="145"/>
                  </a:cubicBezTo>
                  <a:cubicBezTo>
                    <a:pt x="206" y="146"/>
                    <a:pt x="206" y="147"/>
                    <a:pt x="206" y="148"/>
                  </a:cubicBezTo>
                  <a:cubicBezTo>
                    <a:pt x="205" y="148"/>
                    <a:pt x="203" y="147"/>
                    <a:pt x="202" y="148"/>
                  </a:cubicBezTo>
                  <a:cubicBezTo>
                    <a:pt x="202" y="149"/>
                    <a:pt x="203" y="151"/>
                    <a:pt x="203" y="152"/>
                  </a:cubicBezTo>
                  <a:cubicBezTo>
                    <a:pt x="203" y="154"/>
                    <a:pt x="202" y="154"/>
                    <a:pt x="201" y="155"/>
                  </a:cubicBezTo>
                  <a:cubicBezTo>
                    <a:pt x="200" y="156"/>
                    <a:pt x="199" y="159"/>
                    <a:pt x="199" y="160"/>
                  </a:cubicBezTo>
                  <a:cubicBezTo>
                    <a:pt x="197" y="163"/>
                    <a:pt x="198" y="165"/>
                    <a:pt x="200" y="161"/>
                  </a:cubicBezTo>
                  <a:cubicBezTo>
                    <a:pt x="202" y="158"/>
                    <a:pt x="206" y="156"/>
                    <a:pt x="208" y="152"/>
                  </a:cubicBezTo>
                  <a:cubicBezTo>
                    <a:pt x="208" y="153"/>
                    <a:pt x="208" y="155"/>
                    <a:pt x="207" y="156"/>
                  </a:cubicBezTo>
                  <a:cubicBezTo>
                    <a:pt x="207" y="157"/>
                    <a:pt x="205" y="158"/>
                    <a:pt x="205" y="159"/>
                  </a:cubicBezTo>
                  <a:cubicBezTo>
                    <a:pt x="204" y="162"/>
                    <a:pt x="207" y="160"/>
                    <a:pt x="208" y="160"/>
                  </a:cubicBezTo>
                  <a:cubicBezTo>
                    <a:pt x="209" y="161"/>
                    <a:pt x="210" y="163"/>
                    <a:pt x="210" y="161"/>
                  </a:cubicBezTo>
                  <a:cubicBezTo>
                    <a:pt x="211" y="160"/>
                    <a:pt x="210" y="159"/>
                    <a:pt x="210" y="158"/>
                  </a:cubicBezTo>
                  <a:cubicBezTo>
                    <a:pt x="210" y="158"/>
                    <a:pt x="212" y="156"/>
                    <a:pt x="212" y="156"/>
                  </a:cubicBezTo>
                  <a:cubicBezTo>
                    <a:pt x="212" y="156"/>
                    <a:pt x="212" y="157"/>
                    <a:pt x="213" y="157"/>
                  </a:cubicBezTo>
                  <a:cubicBezTo>
                    <a:pt x="213" y="156"/>
                    <a:pt x="214" y="154"/>
                    <a:pt x="214" y="153"/>
                  </a:cubicBezTo>
                  <a:cubicBezTo>
                    <a:pt x="215" y="154"/>
                    <a:pt x="215" y="156"/>
                    <a:pt x="215" y="158"/>
                  </a:cubicBezTo>
                  <a:cubicBezTo>
                    <a:pt x="217" y="158"/>
                    <a:pt x="217" y="153"/>
                    <a:pt x="218" y="152"/>
                  </a:cubicBezTo>
                  <a:cubicBezTo>
                    <a:pt x="220" y="150"/>
                    <a:pt x="222" y="148"/>
                    <a:pt x="225" y="148"/>
                  </a:cubicBezTo>
                  <a:cubicBezTo>
                    <a:pt x="227" y="148"/>
                    <a:pt x="227" y="148"/>
                    <a:pt x="227" y="146"/>
                  </a:cubicBezTo>
                  <a:cubicBezTo>
                    <a:pt x="227" y="145"/>
                    <a:pt x="227" y="144"/>
                    <a:pt x="228" y="143"/>
                  </a:cubicBezTo>
                  <a:cubicBezTo>
                    <a:pt x="228" y="141"/>
                    <a:pt x="227" y="139"/>
                    <a:pt x="227" y="137"/>
                  </a:cubicBezTo>
                  <a:cubicBezTo>
                    <a:pt x="227" y="136"/>
                    <a:pt x="227" y="135"/>
                    <a:pt x="225" y="134"/>
                  </a:cubicBezTo>
                  <a:cubicBezTo>
                    <a:pt x="225" y="133"/>
                    <a:pt x="224" y="132"/>
                    <a:pt x="223" y="131"/>
                  </a:cubicBezTo>
                  <a:cubicBezTo>
                    <a:pt x="222" y="130"/>
                    <a:pt x="222" y="129"/>
                    <a:pt x="221" y="131"/>
                  </a:cubicBezTo>
                  <a:cubicBezTo>
                    <a:pt x="221" y="132"/>
                    <a:pt x="222" y="132"/>
                    <a:pt x="221" y="133"/>
                  </a:cubicBezTo>
                  <a:cubicBezTo>
                    <a:pt x="221" y="133"/>
                    <a:pt x="221" y="133"/>
                    <a:pt x="221" y="133"/>
                  </a:cubicBezTo>
                  <a:cubicBezTo>
                    <a:pt x="220" y="134"/>
                    <a:pt x="219" y="133"/>
                    <a:pt x="219" y="135"/>
                  </a:cubicBezTo>
                  <a:cubicBezTo>
                    <a:pt x="219" y="136"/>
                    <a:pt x="221" y="137"/>
                    <a:pt x="221" y="138"/>
                  </a:cubicBezTo>
                  <a:cubicBezTo>
                    <a:pt x="221" y="139"/>
                    <a:pt x="219" y="138"/>
                    <a:pt x="218" y="139"/>
                  </a:cubicBezTo>
                  <a:cubicBezTo>
                    <a:pt x="217" y="140"/>
                    <a:pt x="220" y="143"/>
                    <a:pt x="218" y="144"/>
                  </a:cubicBezTo>
                  <a:cubicBezTo>
                    <a:pt x="217" y="143"/>
                    <a:pt x="218" y="142"/>
                    <a:pt x="216" y="143"/>
                  </a:cubicBezTo>
                  <a:cubicBezTo>
                    <a:pt x="216" y="143"/>
                    <a:pt x="215" y="144"/>
                    <a:pt x="215" y="144"/>
                  </a:cubicBezTo>
                  <a:cubicBezTo>
                    <a:pt x="214" y="146"/>
                    <a:pt x="214" y="149"/>
                    <a:pt x="213" y="150"/>
                  </a:cubicBezTo>
                  <a:cubicBezTo>
                    <a:pt x="211" y="148"/>
                    <a:pt x="212" y="145"/>
                    <a:pt x="213" y="144"/>
                  </a:cubicBezTo>
                  <a:cubicBezTo>
                    <a:pt x="215" y="141"/>
                    <a:pt x="216" y="140"/>
                    <a:pt x="216" y="136"/>
                  </a:cubicBezTo>
                  <a:cubicBezTo>
                    <a:pt x="215" y="136"/>
                    <a:pt x="213" y="140"/>
                    <a:pt x="212" y="138"/>
                  </a:cubicBezTo>
                  <a:cubicBezTo>
                    <a:pt x="212" y="137"/>
                    <a:pt x="214" y="133"/>
                    <a:pt x="215" y="132"/>
                  </a:cubicBezTo>
                  <a:cubicBezTo>
                    <a:pt x="215" y="131"/>
                    <a:pt x="214" y="133"/>
                    <a:pt x="215" y="132"/>
                  </a:cubicBezTo>
                  <a:close/>
                  <a:moveTo>
                    <a:pt x="221" y="126"/>
                  </a:moveTo>
                  <a:cubicBezTo>
                    <a:pt x="219" y="127"/>
                    <a:pt x="222" y="128"/>
                    <a:pt x="223" y="128"/>
                  </a:cubicBezTo>
                  <a:cubicBezTo>
                    <a:pt x="224" y="129"/>
                    <a:pt x="226" y="131"/>
                    <a:pt x="228" y="131"/>
                  </a:cubicBezTo>
                  <a:cubicBezTo>
                    <a:pt x="229" y="130"/>
                    <a:pt x="229" y="127"/>
                    <a:pt x="229" y="126"/>
                  </a:cubicBezTo>
                  <a:cubicBezTo>
                    <a:pt x="228" y="126"/>
                    <a:pt x="227" y="126"/>
                    <a:pt x="227" y="126"/>
                  </a:cubicBezTo>
                  <a:cubicBezTo>
                    <a:pt x="225" y="126"/>
                    <a:pt x="224" y="126"/>
                    <a:pt x="223" y="125"/>
                  </a:cubicBezTo>
                  <a:cubicBezTo>
                    <a:pt x="222" y="125"/>
                    <a:pt x="222" y="125"/>
                    <a:pt x="221" y="126"/>
                  </a:cubicBezTo>
                  <a:close/>
                  <a:moveTo>
                    <a:pt x="221" y="157"/>
                  </a:moveTo>
                  <a:cubicBezTo>
                    <a:pt x="223" y="156"/>
                    <a:pt x="224" y="156"/>
                    <a:pt x="224" y="154"/>
                  </a:cubicBezTo>
                  <a:cubicBezTo>
                    <a:pt x="225" y="153"/>
                    <a:pt x="225" y="151"/>
                    <a:pt x="224" y="150"/>
                  </a:cubicBezTo>
                  <a:cubicBezTo>
                    <a:pt x="220" y="148"/>
                    <a:pt x="220" y="155"/>
                    <a:pt x="219" y="157"/>
                  </a:cubicBezTo>
                  <a:cubicBezTo>
                    <a:pt x="220" y="157"/>
                    <a:pt x="221" y="157"/>
                    <a:pt x="221" y="157"/>
                  </a:cubicBezTo>
                  <a:close/>
                  <a:moveTo>
                    <a:pt x="233" y="136"/>
                  </a:moveTo>
                  <a:cubicBezTo>
                    <a:pt x="231" y="137"/>
                    <a:pt x="234" y="139"/>
                    <a:pt x="235" y="139"/>
                  </a:cubicBezTo>
                  <a:cubicBezTo>
                    <a:pt x="236" y="139"/>
                    <a:pt x="238" y="138"/>
                    <a:pt x="239" y="137"/>
                  </a:cubicBezTo>
                  <a:cubicBezTo>
                    <a:pt x="239" y="136"/>
                    <a:pt x="238" y="136"/>
                    <a:pt x="238" y="135"/>
                  </a:cubicBezTo>
                  <a:cubicBezTo>
                    <a:pt x="238" y="136"/>
                    <a:pt x="237" y="133"/>
                    <a:pt x="237" y="133"/>
                  </a:cubicBezTo>
                  <a:cubicBezTo>
                    <a:pt x="235" y="132"/>
                    <a:pt x="236" y="135"/>
                    <a:pt x="234" y="135"/>
                  </a:cubicBezTo>
                  <a:cubicBezTo>
                    <a:pt x="234" y="136"/>
                    <a:pt x="233" y="136"/>
                    <a:pt x="233" y="136"/>
                  </a:cubicBezTo>
                  <a:close/>
                  <a:moveTo>
                    <a:pt x="240" y="132"/>
                  </a:moveTo>
                  <a:cubicBezTo>
                    <a:pt x="239" y="133"/>
                    <a:pt x="240" y="135"/>
                    <a:pt x="241" y="135"/>
                  </a:cubicBezTo>
                  <a:cubicBezTo>
                    <a:pt x="242" y="135"/>
                    <a:pt x="244" y="132"/>
                    <a:pt x="244" y="132"/>
                  </a:cubicBezTo>
                  <a:cubicBezTo>
                    <a:pt x="245" y="131"/>
                    <a:pt x="243" y="129"/>
                    <a:pt x="242" y="129"/>
                  </a:cubicBezTo>
                  <a:cubicBezTo>
                    <a:pt x="241" y="129"/>
                    <a:pt x="241" y="131"/>
                    <a:pt x="240" y="132"/>
                  </a:cubicBezTo>
                  <a:close/>
                  <a:moveTo>
                    <a:pt x="246" y="120"/>
                  </a:moveTo>
                  <a:cubicBezTo>
                    <a:pt x="245" y="120"/>
                    <a:pt x="240" y="124"/>
                    <a:pt x="243" y="125"/>
                  </a:cubicBezTo>
                  <a:cubicBezTo>
                    <a:pt x="245" y="125"/>
                    <a:pt x="247" y="120"/>
                    <a:pt x="247" y="119"/>
                  </a:cubicBezTo>
                  <a:cubicBezTo>
                    <a:pt x="246" y="119"/>
                    <a:pt x="246" y="119"/>
                    <a:pt x="246" y="120"/>
                  </a:cubicBezTo>
                  <a:close/>
                  <a:moveTo>
                    <a:pt x="254" y="115"/>
                  </a:moveTo>
                  <a:cubicBezTo>
                    <a:pt x="254" y="113"/>
                    <a:pt x="254" y="111"/>
                    <a:pt x="254" y="110"/>
                  </a:cubicBezTo>
                  <a:cubicBezTo>
                    <a:pt x="254" y="108"/>
                    <a:pt x="254" y="107"/>
                    <a:pt x="255" y="106"/>
                  </a:cubicBezTo>
                  <a:cubicBezTo>
                    <a:pt x="256" y="105"/>
                    <a:pt x="257" y="105"/>
                    <a:pt x="257" y="104"/>
                  </a:cubicBezTo>
                  <a:cubicBezTo>
                    <a:pt x="258" y="104"/>
                    <a:pt x="258" y="101"/>
                    <a:pt x="257" y="101"/>
                  </a:cubicBezTo>
                  <a:cubicBezTo>
                    <a:pt x="256" y="101"/>
                    <a:pt x="256" y="102"/>
                    <a:pt x="256" y="102"/>
                  </a:cubicBezTo>
                  <a:cubicBezTo>
                    <a:pt x="254" y="102"/>
                    <a:pt x="255" y="100"/>
                    <a:pt x="256" y="100"/>
                  </a:cubicBezTo>
                  <a:cubicBezTo>
                    <a:pt x="256" y="99"/>
                    <a:pt x="257" y="98"/>
                    <a:pt x="257" y="97"/>
                  </a:cubicBezTo>
                  <a:cubicBezTo>
                    <a:pt x="257" y="97"/>
                    <a:pt x="255" y="96"/>
                    <a:pt x="255" y="96"/>
                  </a:cubicBezTo>
                  <a:cubicBezTo>
                    <a:pt x="254" y="96"/>
                    <a:pt x="254" y="102"/>
                    <a:pt x="252" y="99"/>
                  </a:cubicBezTo>
                  <a:cubicBezTo>
                    <a:pt x="251" y="98"/>
                    <a:pt x="255" y="94"/>
                    <a:pt x="253" y="93"/>
                  </a:cubicBezTo>
                  <a:cubicBezTo>
                    <a:pt x="252" y="92"/>
                    <a:pt x="252" y="93"/>
                    <a:pt x="252" y="94"/>
                  </a:cubicBezTo>
                  <a:cubicBezTo>
                    <a:pt x="251" y="94"/>
                    <a:pt x="251" y="94"/>
                    <a:pt x="250" y="93"/>
                  </a:cubicBezTo>
                  <a:cubicBezTo>
                    <a:pt x="249" y="94"/>
                    <a:pt x="250" y="95"/>
                    <a:pt x="249" y="96"/>
                  </a:cubicBezTo>
                  <a:cubicBezTo>
                    <a:pt x="248" y="96"/>
                    <a:pt x="248" y="92"/>
                    <a:pt x="246" y="92"/>
                  </a:cubicBezTo>
                  <a:cubicBezTo>
                    <a:pt x="245" y="93"/>
                    <a:pt x="247" y="96"/>
                    <a:pt x="248" y="97"/>
                  </a:cubicBezTo>
                  <a:cubicBezTo>
                    <a:pt x="249" y="99"/>
                    <a:pt x="249" y="100"/>
                    <a:pt x="247" y="98"/>
                  </a:cubicBezTo>
                  <a:cubicBezTo>
                    <a:pt x="246" y="97"/>
                    <a:pt x="244" y="94"/>
                    <a:pt x="243" y="95"/>
                  </a:cubicBezTo>
                  <a:cubicBezTo>
                    <a:pt x="242" y="95"/>
                    <a:pt x="246" y="98"/>
                    <a:pt x="243" y="98"/>
                  </a:cubicBezTo>
                  <a:cubicBezTo>
                    <a:pt x="242" y="98"/>
                    <a:pt x="239" y="95"/>
                    <a:pt x="241" y="98"/>
                  </a:cubicBezTo>
                  <a:cubicBezTo>
                    <a:pt x="242" y="99"/>
                    <a:pt x="246" y="100"/>
                    <a:pt x="245" y="102"/>
                  </a:cubicBezTo>
                  <a:cubicBezTo>
                    <a:pt x="245" y="102"/>
                    <a:pt x="243" y="102"/>
                    <a:pt x="243" y="102"/>
                  </a:cubicBezTo>
                  <a:cubicBezTo>
                    <a:pt x="243" y="103"/>
                    <a:pt x="244" y="103"/>
                    <a:pt x="244" y="104"/>
                  </a:cubicBezTo>
                  <a:cubicBezTo>
                    <a:pt x="243" y="104"/>
                    <a:pt x="242" y="103"/>
                    <a:pt x="241" y="103"/>
                  </a:cubicBezTo>
                  <a:cubicBezTo>
                    <a:pt x="240" y="102"/>
                    <a:pt x="239" y="103"/>
                    <a:pt x="238" y="103"/>
                  </a:cubicBezTo>
                  <a:cubicBezTo>
                    <a:pt x="238" y="103"/>
                    <a:pt x="233" y="102"/>
                    <a:pt x="235" y="104"/>
                  </a:cubicBezTo>
                  <a:cubicBezTo>
                    <a:pt x="235" y="105"/>
                    <a:pt x="236" y="104"/>
                    <a:pt x="237" y="104"/>
                  </a:cubicBezTo>
                  <a:cubicBezTo>
                    <a:pt x="238" y="105"/>
                    <a:pt x="237" y="105"/>
                    <a:pt x="238" y="106"/>
                  </a:cubicBezTo>
                  <a:cubicBezTo>
                    <a:pt x="239" y="107"/>
                    <a:pt x="239" y="107"/>
                    <a:pt x="237" y="107"/>
                  </a:cubicBezTo>
                  <a:cubicBezTo>
                    <a:pt x="234" y="107"/>
                    <a:pt x="234" y="107"/>
                    <a:pt x="236" y="108"/>
                  </a:cubicBezTo>
                  <a:cubicBezTo>
                    <a:pt x="237" y="109"/>
                    <a:pt x="237" y="109"/>
                    <a:pt x="238" y="109"/>
                  </a:cubicBezTo>
                  <a:cubicBezTo>
                    <a:pt x="239" y="110"/>
                    <a:pt x="240" y="109"/>
                    <a:pt x="240" y="110"/>
                  </a:cubicBezTo>
                  <a:cubicBezTo>
                    <a:pt x="239" y="112"/>
                    <a:pt x="235" y="111"/>
                    <a:pt x="235" y="113"/>
                  </a:cubicBezTo>
                  <a:cubicBezTo>
                    <a:pt x="235" y="113"/>
                    <a:pt x="236" y="114"/>
                    <a:pt x="237" y="114"/>
                  </a:cubicBezTo>
                  <a:cubicBezTo>
                    <a:pt x="238" y="115"/>
                    <a:pt x="239" y="114"/>
                    <a:pt x="240" y="114"/>
                  </a:cubicBezTo>
                  <a:cubicBezTo>
                    <a:pt x="239" y="115"/>
                    <a:pt x="237" y="116"/>
                    <a:pt x="236" y="117"/>
                  </a:cubicBezTo>
                  <a:cubicBezTo>
                    <a:pt x="235" y="118"/>
                    <a:pt x="233" y="118"/>
                    <a:pt x="232" y="118"/>
                  </a:cubicBezTo>
                  <a:cubicBezTo>
                    <a:pt x="231" y="119"/>
                    <a:pt x="231" y="121"/>
                    <a:pt x="233" y="121"/>
                  </a:cubicBezTo>
                  <a:cubicBezTo>
                    <a:pt x="235" y="122"/>
                    <a:pt x="236" y="120"/>
                    <a:pt x="238" y="120"/>
                  </a:cubicBezTo>
                  <a:cubicBezTo>
                    <a:pt x="238" y="121"/>
                    <a:pt x="237" y="123"/>
                    <a:pt x="237" y="124"/>
                  </a:cubicBezTo>
                  <a:cubicBezTo>
                    <a:pt x="238" y="125"/>
                    <a:pt x="240" y="124"/>
                    <a:pt x="240" y="123"/>
                  </a:cubicBezTo>
                  <a:cubicBezTo>
                    <a:pt x="241" y="121"/>
                    <a:pt x="240" y="120"/>
                    <a:pt x="241" y="119"/>
                  </a:cubicBezTo>
                  <a:cubicBezTo>
                    <a:pt x="242" y="117"/>
                    <a:pt x="243" y="117"/>
                    <a:pt x="244" y="115"/>
                  </a:cubicBezTo>
                  <a:cubicBezTo>
                    <a:pt x="245" y="114"/>
                    <a:pt x="246" y="112"/>
                    <a:pt x="247" y="114"/>
                  </a:cubicBezTo>
                  <a:cubicBezTo>
                    <a:pt x="247" y="114"/>
                    <a:pt x="246" y="116"/>
                    <a:pt x="248" y="116"/>
                  </a:cubicBezTo>
                  <a:cubicBezTo>
                    <a:pt x="248" y="116"/>
                    <a:pt x="254" y="114"/>
                    <a:pt x="254" y="115"/>
                  </a:cubicBezTo>
                  <a:close/>
                  <a:moveTo>
                    <a:pt x="269" y="87"/>
                  </a:moveTo>
                  <a:cubicBezTo>
                    <a:pt x="267" y="86"/>
                    <a:pt x="264" y="85"/>
                    <a:pt x="262" y="85"/>
                  </a:cubicBezTo>
                  <a:cubicBezTo>
                    <a:pt x="260" y="85"/>
                    <a:pt x="260" y="86"/>
                    <a:pt x="261" y="88"/>
                  </a:cubicBezTo>
                  <a:cubicBezTo>
                    <a:pt x="262" y="89"/>
                    <a:pt x="266" y="90"/>
                    <a:pt x="263" y="92"/>
                  </a:cubicBezTo>
                  <a:cubicBezTo>
                    <a:pt x="261" y="93"/>
                    <a:pt x="262" y="91"/>
                    <a:pt x="261" y="91"/>
                  </a:cubicBezTo>
                  <a:cubicBezTo>
                    <a:pt x="260" y="90"/>
                    <a:pt x="260" y="90"/>
                    <a:pt x="258" y="90"/>
                  </a:cubicBezTo>
                  <a:cubicBezTo>
                    <a:pt x="256" y="90"/>
                    <a:pt x="255" y="92"/>
                    <a:pt x="257" y="93"/>
                  </a:cubicBezTo>
                  <a:cubicBezTo>
                    <a:pt x="259" y="95"/>
                    <a:pt x="261" y="95"/>
                    <a:pt x="263" y="94"/>
                  </a:cubicBezTo>
                  <a:cubicBezTo>
                    <a:pt x="265" y="94"/>
                    <a:pt x="266" y="93"/>
                    <a:pt x="267" y="93"/>
                  </a:cubicBezTo>
                  <a:cubicBezTo>
                    <a:pt x="268" y="93"/>
                    <a:pt x="269" y="93"/>
                    <a:pt x="270" y="93"/>
                  </a:cubicBezTo>
                  <a:cubicBezTo>
                    <a:pt x="273" y="92"/>
                    <a:pt x="271" y="89"/>
                    <a:pt x="271" y="87"/>
                  </a:cubicBezTo>
                  <a:cubicBezTo>
                    <a:pt x="270" y="87"/>
                    <a:pt x="270" y="87"/>
                    <a:pt x="269" y="87"/>
                  </a:cubicBezTo>
                  <a:close/>
                  <a:moveTo>
                    <a:pt x="264" y="84"/>
                  </a:moveTo>
                  <a:cubicBezTo>
                    <a:pt x="264" y="84"/>
                    <a:pt x="267" y="85"/>
                    <a:pt x="268" y="85"/>
                  </a:cubicBezTo>
                  <a:cubicBezTo>
                    <a:pt x="269" y="85"/>
                    <a:pt x="268" y="83"/>
                    <a:pt x="268" y="82"/>
                  </a:cubicBezTo>
                  <a:cubicBezTo>
                    <a:pt x="268" y="82"/>
                    <a:pt x="268" y="80"/>
                    <a:pt x="268" y="80"/>
                  </a:cubicBezTo>
                  <a:cubicBezTo>
                    <a:pt x="267" y="80"/>
                    <a:pt x="266" y="82"/>
                    <a:pt x="266" y="82"/>
                  </a:cubicBezTo>
                  <a:cubicBezTo>
                    <a:pt x="265" y="81"/>
                    <a:pt x="265" y="81"/>
                    <a:pt x="264" y="80"/>
                  </a:cubicBezTo>
                  <a:cubicBezTo>
                    <a:pt x="264" y="80"/>
                    <a:pt x="264" y="80"/>
                    <a:pt x="264" y="80"/>
                  </a:cubicBezTo>
                  <a:cubicBezTo>
                    <a:pt x="263" y="80"/>
                    <a:pt x="263" y="80"/>
                    <a:pt x="262" y="81"/>
                  </a:cubicBezTo>
                  <a:cubicBezTo>
                    <a:pt x="262" y="83"/>
                    <a:pt x="262" y="84"/>
                    <a:pt x="264" y="84"/>
                  </a:cubicBezTo>
                  <a:close/>
                  <a:moveTo>
                    <a:pt x="271" y="83"/>
                  </a:moveTo>
                  <a:cubicBezTo>
                    <a:pt x="269" y="87"/>
                    <a:pt x="275" y="86"/>
                    <a:pt x="276" y="82"/>
                  </a:cubicBezTo>
                  <a:cubicBezTo>
                    <a:pt x="277" y="78"/>
                    <a:pt x="273" y="78"/>
                    <a:pt x="272" y="75"/>
                  </a:cubicBezTo>
                  <a:cubicBezTo>
                    <a:pt x="272" y="75"/>
                    <a:pt x="271" y="76"/>
                    <a:pt x="271" y="76"/>
                  </a:cubicBezTo>
                  <a:cubicBezTo>
                    <a:pt x="270" y="76"/>
                    <a:pt x="268" y="75"/>
                    <a:pt x="269" y="78"/>
                  </a:cubicBezTo>
                  <a:cubicBezTo>
                    <a:pt x="271" y="79"/>
                    <a:pt x="272" y="80"/>
                    <a:pt x="271" y="83"/>
                  </a:cubicBezTo>
                  <a:close/>
                  <a:moveTo>
                    <a:pt x="278" y="80"/>
                  </a:moveTo>
                  <a:cubicBezTo>
                    <a:pt x="282" y="82"/>
                    <a:pt x="284" y="78"/>
                    <a:pt x="285" y="74"/>
                  </a:cubicBezTo>
                  <a:cubicBezTo>
                    <a:pt x="285" y="73"/>
                    <a:pt x="286" y="72"/>
                    <a:pt x="287" y="71"/>
                  </a:cubicBezTo>
                  <a:cubicBezTo>
                    <a:pt x="288" y="71"/>
                    <a:pt x="289" y="69"/>
                    <a:pt x="288" y="68"/>
                  </a:cubicBezTo>
                  <a:cubicBezTo>
                    <a:pt x="286" y="71"/>
                    <a:pt x="287" y="67"/>
                    <a:pt x="287" y="66"/>
                  </a:cubicBezTo>
                  <a:cubicBezTo>
                    <a:pt x="285" y="63"/>
                    <a:pt x="284" y="69"/>
                    <a:pt x="283" y="69"/>
                  </a:cubicBezTo>
                  <a:cubicBezTo>
                    <a:pt x="283" y="69"/>
                    <a:pt x="282" y="67"/>
                    <a:pt x="281" y="67"/>
                  </a:cubicBezTo>
                  <a:cubicBezTo>
                    <a:pt x="281" y="66"/>
                    <a:pt x="281" y="66"/>
                    <a:pt x="281" y="65"/>
                  </a:cubicBezTo>
                  <a:cubicBezTo>
                    <a:pt x="280" y="65"/>
                    <a:pt x="280" y="65"/>
                    <a:pt x="280" y="65"/>
                  </a:cubicBezTo>
                  <a:cubicBezTo>
                    <a:pt x="279" y="64"/>
                    <a:pt x="280" y="64"/>
                    <a:pt x="279" y="64"/>
                  </a:cubicBezTo>
                  <a:cubicBezTo>
                    <a:pt x="279" y="64"/>
                    <a:pt x="277" y="65"/>
                    <a:pt x="277" y="65"/>
                  </a:cubicBezTo>
                  <a:cubicBezTo>
                    <a:pt x="277" y="66"/>
                    <a:pt x="278" y="66"/>
                    <a:pt x="278" y="67"/>
                  </a:cubicBezTo>
                  <a:cubicBezTo>
                    <a:pt x="277" y="68"/>
                    <a:pt x="276" y="67"/>
                    <a:pt x="275" y="67"/>
                  </a:cubicBezTo>
                  <a:cubicBezTo>
                    <a:pt x="273" y="67"/>
                    <a:pt x="273" y="68"/>
                    <a:pt x="273" y="69"/>
                  </a:cubicBezTo>
                  <a:cubicBezTo>
                    <a:pt x="273" y="70"/>
                    <a:pt x="275" y="70"/>
                    <a:pt x="274" y="71"/>
                  </a:cubicBezTo>
                  <a:cubicBezTo>
                    <a:pt x="273" y="72"/>
                    <a:pt x="272" y="71"/>
                    <a:pt x="271" y="72"/>
                  </a:cubicBezTo>
                  <a:cubicBezTo>
                    <a:pt x="270" y="72"/>
                    <a:pt x="272" y="74"/>
                    <a:pt x="272" y="74"/>
                  </a:cubicBezTo>
                  <a:cubicBezTo>
                    <a:pt x="274" y="76"/>
                    <a:pt x="276" y="77"/>
                    <a:pt x="277" y="79"/>
                  </a:cubicBezTo>
                  <a:cubicBezTo>
                    <a:pt x="277" y="80"/>
                    <a:pt x="277" y="80"/>
                    <a:pt x="278" y="80"/>
                  </a:cubicBezTo>
                  <a:close/>
                  <a:moveTo>
                    <a:pt x="291" y="73"/>
                  </a:moveTo>
                  <a:cubicBezTo>
                    <a:pt x="291" y="73"/>
                    <a:pt x="293" y="68"/>
                    <a:pt x="290" y="69"/>
                  </a:cubicBezTo>
                  <a:cubicBezTo>
                    <a:pt x="290" y="69"/>
                    <a:pt x="289" y="71"/>
                    <a:pt x="289" y="71"/>
                  </a:cubicBezTo>
                  <a:cubicBezTo>
                    <a:pt x="288" y="72"/>
                    <a:pt x="287" y="72"/>
                    <a:pt x="286" y="73"/>
                  </a:cubicBezTo>
                  <a:cubicBezTo>
                    <a:pt x="286" y="74"/>
                    <a:pt x="285" y="77"/>
                    <a:pt x="287" y="78"/>
                  </a:cubicBezTo>
                  <a:cubicBezTo>
                    <a:pt x="288" y="78"/>
                    <a:pt x="289" y="76"/>
                    <a:pt x="290" y="75"/>
                  </a:cubicBezTo>
                  <a:cubicBezTo>
                    <a:pt x="290" y="74"/>
                    <a:pt x="291" y="74"/>
                    <a:pt x="291" y="73"/>
                  </a:cubicBezTo>
                  <a:close/>
                  <a:moveTo>
                    <a:pt x="271" y="68"/>
                  </a:moveTo>
                  <a:cubicBezTo>
                    <a:pt x="271" y="66"/>
                    <a:pt x="275" y="66"/>
                    <a:pt x="275" y="64"/>
                  </a:cubicBezTo>
                  <a:cubicBezTo>
                    <a:pt x="274" y="61"/>
                    <a:pt x="272" y="64"/>
                    <a:pt x="271" y="64"/>
                  </a:cubicBezTo>
                  <a:cubicBezTo>
                    <a:pt x="270" y="62"/>
                    <a:pt x="270" y="63"/>
                    <a:pt x="269" y="64"/>
                  </a:cubicBezTo>
                  <a:cubicBezTo>
                    <a:pt x="268" y="66"/>
                    <a:pt x="268" y="67"/>
                    <a:pt x="270" y="69"/>
                  </a:cubicBezTo>
                  <a:cubicBezTo>
                    <a:pt x="271" y="69"/>
                    <a:pt x="271" y="68"/>
                    <a:pt x="271" y="68"/>
                  </a:cubicBezTo>
                  <a:close/>
                  <a:moveTo>
                    <a:pt x="276" y="60"/>
                  </a:moveTo>
                  <a:cubicBezTo>
                    <a:pt x="276" y="61"/>
                    <a:pt x="277" y="62"/>
                    <a:pt x="278" y="62"/>
                  </a:cubicBezTo>
                  <a:cubicBezTo>
                    <a:pt x="279" y="62"/>
                    <a:pt x="279" y="61"/>
                    <a:pt x="280" y="60"/>
                  </a:cubicBezTo>
                  <a:cubicBezTo>
                    <a:pt x="280" y="59"/>
                    <a:pt x="280" y="59"/>
                    <a:pt x="280" y="57"/>
                  </a:cubicBezTo>
                  <a:cubicBezTo>
                    <a:pt x="280" y="57"/>
                    <a:pt x="280" y="57"/>
                    <a:pt x="279" y="56"/>
                  </a:cubicBezTo>
                  <a:cubicBezTo>
                    <a:pt x="279" y="56"/>
                    <a:pt x="280" y="55"/>
                    <a:pt x="279" y="54"/>
                  </a:cubicBezTo>
                  <a:cubicBezTo>
                    <a:pt x="277" y="54"/>
                    <a:pt x="278" y="55"/>
                    <a:pt x="278" y="56"/>
                  </a:cubicBezTo>
                  <a:cubicBezTo>
                    <a:pt x="278" y="57"/>
                    <a:pt x="277" y="58"/>
                    <a:pt x="277" y="59"/>
                  </a:cubicBezTo>
                  <a:cubicBezTo>
                    <a:pt x="276" y="60"/>
                    <a:pt x="276" y="60"/>
                    <a:pt x="276" y="60"/>
                  </a:cubicBezTo>
                  <a:close/>
                  <a:moveTo>
                    <a:pt x="282" y="60"/>
                  </a:moveTo>
                  <a:cubicBezTo>
                    <a:pt x="282" y="62"/>
                    <a:pt x="282" y="62"/>
                    <a:pt x="283" y="63"/>
                  </a:cubicBezTo>
                  <a:cubicBezTo>
                    <a:pt x="284" y="63"/>
                    <a:pt x="286" y="64"/>
                    <a:pt x="286" y="63"/>
                  </a:cubicBezTo>
                  <a:cubicBezTo>
                    <a:pt x="288" y="62"/>
                    <a:pt x="284" y="58"/>
                    <a:pt x="282" y="60"/>
                  </a:cubicBezTo>
                  <a:cubicBezTo>
                    <a:pt x="282" y="61"/>
                    <a:pt x="283" y="59"/>
                    <a:pt x="282" y="60"/>
                  </a:cubicBezTo>
                  <a:close/>
                  <a:moveTo>
                    <a:pt x="294" y="65"/>
                  </a:moveTo>
                  <a:cubicBezTo>
                    <a:pt x="295" y="65"/>
                    <a:pt x="296" y="64"/>
                    <a:pt x="296" y="63"/>
                  </a:cubicBezTo>
                  <a:cubicBezTo>
                    <a:pt x="297" y="62"/>
                    <a:pt x="297" y="63"/>
                    <a:pt x="297" y="61"/>
                  </a:cubicBezTo>
                  <a:cubicBezTo>
                    <a:pt x="296" y="61"/>
                    <a:pt x="295" y="61"/>
                    <a:pt x="295" y="60"/>
                  </a:cubicBezTo>
                  <a:cubicBezTo>
                    <a:pt x="294" y="59"/>
                    <a:pt x="294" y="59"/>
                    <a:pt x="294" y="58"/>
                  </a:cubicBezTo>
                  <a:cubicBezTo>
                    <a:pt x="292" y="56"/>
                    <a:pt x="293" y="57"/>
                    <a:pt x="292" y="58"/>
                  </a:cubicBezTo>
                  <a:cubicBezTo>
                    <a:pt x="291" y="60"/>
                    <a:pt x="291" y="57"/>
                    <a:pt x="291" y="56"/>
                  </a:cubicBezTo>
                  <a:cubicBezTo>
                    <a:pt x="290" y="55"/>
                    <a:pt x="289" y="55"/>
                    <a:pt x="289" y="54"/>
                  </a:cubicBezTo>
                  <a:cubicBezTo>
                    <a:pt x="289" y="54"/>
                    <a:pt x="289" y="52"/>
                    <a:pt x="288" y="52"/>
                  </a:cubicBezTo>
                  <a:cubicBezTo>
                    <a:pt x="288" y="52"/>
                    <a:pt x="287" y="53"/>
                    <a:pt x="287" y="54"/>
                  </a:cubicBezTo>
                  <a:cubicBezTo>
                    <a:pt x="286" y="55"/>
                    <a:pt x="286" y="54"/>
                    <a:pt x="287" y="55"/>
                  </a:cubicBezTo>
                  <a:cubicBezTo>
                    <a:pt x="287" y="56"/>
                    <a:pt x="288" y="57"/>
                    <a:pt x="289" y="58"/>
                  </a:cubicBezTo>
                  <a:cubicBezTo>
                    <a:pt x="289" y="58"/>
                    <a:pt x="289" y="59"/>
                    <a:pt x="289" y="60"/>
                  </a:cubicBezTo>
                  <a:cubicBezTo>
                    <a:pt x="290" y="61"/>
                    <a:pt x="290" y="62"/>
                    <a:pt x="290" y="63"/>
                  </a:cubicBezTo>
                  <a:cubicBezTo>
                    <a:pt x="290" y="65"/>
                    <a:pt x="291" y="64"/>
                    <a:pt x="292" y="65"/>
                  </a:cubicBezTo>
                  <a:cubicBezTo>
                    <a:pt x="293" y="65"/>
                    <a:pt x="293" y="65"/>
                    <a:pt x="294" y="65"/>
                  </a:cubicBezTo>
                  <a:close/>
                  <a:moveTo>
                    <a:pt x="304" y="65"/>
                  </a:moveTo>
                  <a:cubicBezTo>
                    <a:pt x="305" y="65"/>
                    <a:pt x="305" y="63"/>
                    <a:pt x="306" y="63"/>
                  </a:cubicBezTo>
                  <a:cubicBezTo>
                    <a:pt x="307" y="62"/>
                    <a:pt x="307" y="63"/>
                    <a:pt x="307" y="64"/>
                  </a:cubicBezTo>
                  <a:cubicBezTo>
                    <a:pt x="307" y="64"/>
                    <a:pt x="307" y="65"/>
                    <a:pt x="307" y="65"/>
                  </a:cubicBezTo>
                  <a:cubicBezTo>
                    <a:pt x="308" y="66"/>
                    <a:pt x="308" y="65"/>
                    <a:pt x="309" y="65"/>
                  </a:cubicBezTo>
                  <a:cubicBezTo>
                    <a:pt x="310" y="64"/>
                    <a:pt x="309" y="66"/>
                    <a:pt x="310" y="64"/>
                  </a:cubicBezTo>
                  <a:cubicBezTo>
                    <a:pt x="310" y="64"/>
                    <a:pt x="310" y="63"/>
                    <a:pt x="310" y="62"/>
                  </a:cubicBezTo>
                  <a:cubicBezTo>
                    <a:pt x="310" y="61"/>
                    <a:pt x="311" y="60"/>
                    <a:pt x="311" y="58"/>
                  </a:cubicBezTo>
                  <a:cubicBezTo>
                    <a:pt x="311" y="57"/>
                    <a:pt x="310" y="57"/>
                    <a:pt x="310" y="55"/>
                  </a:cubicBezTo>
                  <a:cubicBezTo>
                    <a:pt x="308" y="54"/>
                    <a:pt x="307" y="56"/>
                    <a:pt x="305" y="57"/>
                  </a:cubicBezTo>
                  <a:cubicBezTo>
                    <a:pt x="305" y="57"/>
                    <a:pt x="304" y="58"/>
                    <a:pt x="303" y="59"/>
                  </a:cubicBezTo>
                  <a:cubicBezTo>
                    <a:pt x="303" y="60"/>
                    <a:pt x="303" y="62"/>
                    <a:pt x="303" y="63"/>
                  </a:cubicBezTo>
                  <a:cubicBezTo>
                    <a:pt x="303" y="64"/>
                    <a:pt x="304" y="65"/>
                    <a:pt x="304" y="65"/>
                  </a:cubicBezTo>
                  <a:close/>
                  <a:moveTo>
                    <a:pt x="306" y="75"/>
                  </a:moveTo>
                  <a:cubicBezTo>
                    <a:pt x="306" y="76"/>
                    <a:pt x="305" y="77"/>
                    <a:pt x="305" y="79"/>
                  </a:cubicBezTo>
                  <a:cubicBezTo>
                    <a:pt x="306" y="80"/>
                    <a:pt x="307" y="81"/>
                    <a:pt x="308" y="80"/>
                  </a:cubicBezTo>
                  <a:cubicBezTo>
                    <a:pt x="309" y="79"/>
                    <a:pt x="309" y="76"/>
                    <a:pt x="309" y="75"/>
                  </a:cubicBezTo>
                  <a:cubicBezTo>
                    <a:pt x="309" y="74"/>
                    <a:pt x="307" y="73"/>
                    <a:pt x="306" y="75"/>
                  </a:cubicBezTo>
                  <a:cubicBezTo>
                    <a:pt x="306" y="76"/>
                    <a:pt x="306" y="74"/>
                    <a:pt x="306" y="75"/>
                  </a:cubicBezTo>
                  <a:close/>
                  <a:moveTo>
                    <a:pt x="310" y="68"/>
                  </a:moveTo>
                  <a:cubicBezTo>
                    <a:pt x="310" y="69"/>
                    <a:pt x="310" y="73"/>
                    <a:pt x="313" y="72"/>
                  </a:cubicBezTo>
                  <a:cubicBezTo>
                    <a:pt x="314" y="72"/>
                    <a:pt x="314" y="71"/>
                    <a:pt x="315" y="70"/>
                  </a:cubicBezTo>
                  <a:cubicBezTo>
                    <a:pt x="315" y="70"/>
                    <a:pt x="316" y="69"/>
                    <a:pt x="316" y="68"/>
                  </a:cubicBezTo>
                  <a:cubicBezTo>
                    <a:pt x="316" y="68"/>
                    <a:pt x="314" y="68"/>
                    <a:pt x="313" y="68"/>
                  </a:cubicBezTo>
                  <a:cubicBezTo>
                    <a:pt x="312" y="67"/>
                    <a:pt x="312" y="66"/>
                    <a:pt x="310" y="68"/>
                  </a:cubicBezTo>
                  <a:cubicBezTo>
                    <a:pt x="310" y="68"/>
                    <a:pt x="311" y="67"/>
                    <a:pt x="310" y="68"/>
                  </a:cubicBezTo>
                  <a:close/>
                  <a:moveTo>
                    <a:pt x="353" y="52"/>
                  </a:moveTo>
                  <a:cubicBezTo>
                    <a:pt x="352" y="52"/>
                    <a:pt x="352" y="51"/>
                    <a:pt x="351" y="50"/>
                  </a:cubicBezTo>
                  <a:cubicBezTo>
                    <a:pt x="350" y="49"/>
                    <a:pt x="350" y="49"/>
                    <a:pt x="349" y="47"/>
                  </a:cubicBezTo>
                  <a:cubicBezTo>
                    <a:pt x="348" y="48"/>
                    <a:pt x="348" y="50"/>
                    <a:pt x="347" y="47"/>
                  </a:cubicBezTo>
                  <a:cubicBezTo>
                    <a:pt x="346" y="47"/>
                    <a:pt x="345" y="48"/>
                    <a:pt x="344" y="47"/>
                  </a:cubicBezTo>
                  <a:cubicBezTo>
                    <a:pt x="344" y="47"/>
                    <a:pt x="344" y="50"/>
                    <a:pt x="344" y="50"/>
                  </a:cubicBezTo>
                  <a:cubicBezTo>
                    <a:pt x="343" y="50"/>
                    <a:pt x="343" y="47"/>
                    <a:pt x="341" y="48"/>
                  </a:cubicBezTo>
                  <a:cubicBezTo>
                    <a:pt x="341" y="49"/>
                    <a:pt x="342" y="51"/>
                    <a:pt x="343" y="52"/>
                  </a:cubicBezTo>
                  <a:cubicBezTo>
                    <a:pt x="344" y="52"/>
                    <a:pt x="346" y="53"/>
                    <a:pt x="347" y="53"/>
                  </a:cubicBezTo>
                  <a:cubicBezTo>
                    <a:pt x="348" y="53"/>
                    <a:pt x="349" y="54"/>
                    <a:pt x="350" y="54"/>
                  </a:cubicBezTo>
                  <a:cubicBezTo>
                    <a:pt x="351" y="54"/>
                    <a:pt x="353" y="53"/>
                    <a:pt x="354" y="54"/>
                  </a:cubicBezTo>
                  <a:cubicBezTo>
                    <a:pt x="354" y="53"/>
                    <a:pt x="353" y="52"/>
                    <a:pt x="353" y="52"/>
                  </a:cubicBezTo>
                  <a:close/>
                  <a:moveTo>
                    <a:pt x="356" y="47"/>
                  </a:moveTo>
                  <a:cubicBezTo>
                    <a:pt x="355" y="49"/>
                    <a:pt x="355" y="54"/>
                    <a:pt x="358" y="52"/>
                  </a:cubicBezTo>
                  <a:cubicBezTo>
                    <a:pt x="359" y="52"/>
                    <a:pt x="360" y="51"/>
                    <a:pt x="360" y="50"/>
                  </a:cubicBezTo>
                  <a:cubicBezTo>
                    <a:pt x="361" y="49"/>
                    <a:pt x="360" y="50"/>
                    <a:pt x="359" y="49"/>
                  </a:cubicBezTo>
                  <a:cubicBezTo>
                    <a:pt x="359" y="50"/>
                    <a:pt x="364" y="46"/>
                    <a:pt x="364" y="45"/>
                  </a:cubicBezTo>
                  <a:cubicBezTo>
                    <a:pt x="366" y="43"/>
                    <a:pt x="366" y="41"/>
                    <a:pt x="365" y="39"/>
                  </a:cubicBezTo>
                  <a:cubicBezTo>
                    <a:pt x="364" y="37"/>
                    <a:pt x="363" y="37"/>
                    <a:pt x="361" y="38"/>
                  </a:cubicBezTo>
                  <a:cubicBezTo>
                    <a:pt x="360" y="38"/>
                    <a:pt x="361" y="39"/>
                    <a:pt x="360" y="40"/>
                  </a:cubicBezTo>
                  <a:cubicBezTo>
                    <a:pt x="359" y="41"/>
                    <a:pt x="358" y="41"/>
                    <a:pt x="358" y="39"/>
                  </a:cubicBezTo>
                  <a:cubicBezTo>
                    <a:pt x="357" y="39"/>
                    <a:pt x="357" y="40"/>
                    <a:pt x="356" y="40"/>
                  </a:cubicBezTo>
                  <a:cubicBezTo>
                    <a:pt x="356" y="40"/>
                    <a:pt x="356" y="39"/>
                    <a:pt x="356" y="39"/>
                  </a:cubicBezTo>
                  <a:cubicBezTo>
                    <a:pt x="355" y="39"/>
                    <a:pt x="355" y="39"/>
                    <a:pt x="354" y="40"/>
                  </a:cubicBezTo>
                  <a:cubicBezTo>
                    <a:pt x="354" y="40"/>
                    <a:pt x="353" y="42"/>
                    <a:pt x="352" y="42"/>
                  </a:cubicBezTo>
                  <a:cubicBezTo>
                    <a:pt x="352" y="44"/>
                    <a:pt x="353" y="43"/>
                    <a:pt x="353" y="44"/>
                  </a:cubicBezTo>
                  <a:cubicBezTo>
                    <a:pt x="353" y="46"/>
                    <a:pt x="350" y="45"/>
                    <a:pt x="352" y="47"/>
                  </a:cubicBezTo>
                  <a:cubicBezTo>
                    <a:pt x="354" y="50"/>
                    <a:pt x="356" y="47"/>
                    <a:pt x="356" y="44"/>
                  </a:cubicBezTo>
                  <a:cubicBezTo>
                    <a:pt x="357" y="45"/>
                    <a:pt x="356" y="47"/>
                    <a:pt x="356" y="47"/>
                  </a:cubicBezTo>
                  <a:close/>
                  <a:moveTo>
                    <a:pt x="367" y="35"/>
                  </a:moveTo>
                  <a:cubicBezTo>
                    <a:pt x="367" y="36"/>
                    <a:pt x="368" y="38"/>
                    <a:pt x="370" y="39"/>
                  </a:cubicBezTo>
                  <a:cubicBezTo>
                    <a:pt x="371" y="39"/>
                    <a:pt x="372" y="38"/>
                    <a:pt x="373" y="36"/>
                  </a:cubicBezTo>
                  <a:cubicBezTo>
                    <a:pt x="375" y="35"/>
                    <a:pt x="376" y="34"/>
                    <a:pt x="375" y="32"/>
                  </a:cubicBezTo>
                  <a:cubicBezTo>
                    <a:pt x="374" y="30"/>
                    <a:pt x="374" y="28"/>
                    <a:pt x="373" y="28"/>
                  </a:cubicBezTo>
                  <a:cubicBezTo>
                    <a:pt x="372" y="27"/>
                    <a:pt x="371" y="28"/>
                    <a:pt x="371" y="27"/>
                  </a:cubicBezTo>
                  <a:cubicBezTo>
                    <a:pt x="370" y="27"/>
                    <a:pt x="370" y="26"/>
                    <a:pt x="370" y="25"/>
                  </a:cubicBezTo>
                  <a:cubicBezTo>
                    <a:pt x="369" y="25"/>
                    <a:pt x="368" y="25"/>
                    <a:pt x="367" y="26"/>
                  </a:cubicBezTo>
                  <a:cubicBezTo>
                    <a:pt x="365" y="28"/>
                    <a:pt x="367" y="31"/>
                    <a:pt x="367" y="33"/>
                  </a:cubicBezTo>
                  <a:cubicBezTo>
                    <a:pt x="367" y="34"/>
                    <a:pt x="367" y="34"/>
                    <a:pt x="367" y="35"/>
                  </a:cubicBezTo>
                  <a:close/>
                  <a:moveTo>
                    <a:pt x="340" y="38"/>
                  </a:moveTo>
                  <a:cubicBezTo>
                    <a:pt x="341" y="40"/>
                    <a:pt x="341" y="40"/>
                    <a:pt x="342" y="40"/>
                  </a:cubicBezTo>
                  <a:cubicBezTo>
                    <a:pt x="342" y="40"/>
                    <a:pt x="343" y="40"/>
                    <a:pt x="343" y="40"/>
                  </a:cubicBezTo>
                  <a:cubicBezTo>
                    <a:pt x="343" y="40"/>
                    <a:pt x="343" y="39"/>
                    <a:pt x="344" y="39"/>
                  </a:cubicBezTo>
                  <a:cubicBezTo>
                    <a:pt x="345" y="38"/>
                    <a:pt x="344" y="39"/>
                    <a:pt x="345" y="39"/>
                  </a:cubicBezTo>
                  <a:cubicBezTo>
                    <a:pt x="347" y="39"/>
                    <a:pt x="346" y="39"/>
                    <a:pt x="347" y="37"/>
                  </a:cubicBezTo>
                  <a:cubicBezTo>
                    <a:pt x="348" y="34"/>
                    <a:pt x="348" y="38"/>
                    <a:pt x="349" y="38"/>
                  </a:cubicBezTo>
                  <a:cubicBezTo>
                    <a:pt x="349" y="39"/>
                    <a:pt x="352" y="37"/>
                    <a:pt x="353" y="36"/>
                  </a:cubicBezTo>
                  <a:cubicBezTo>
                    <a:pt x="354" y="35"/>
                    <a:pt x="355" y="35"/>
                    <a:pt x="356" y="33"/>
                  </a:cubicBezTo>
                  <a:cubicBezTo>
                    <a:pt x="356" y="32"/>
                    <a:pt x="357" y="32"/>
                    <a:pt x="357" y="31"/>
                  </a:cubicBezTo>
                  <a:cubicBezTo>
                    <a:pt x="357" y="31"/>
                    <a:pt x="357" y="30"/>
                    <a:pt x="356" y="30"/>
                  </a:cubicBezTo>
                  <a:cubicBezTo>
                    <a:pt x="357" y="29"/>
                    <a:pt x="358" y="29"/>
                    <a:pt x="359" y="29"/>
                  </a:cubicBezTo>
                  <a:cubicBezTo>
                    <a:pt x="359" y="28"/>
                    <a:pt x="360" y="27"/>
                    <a:pt x="360" y="27"/>
                  </a:cubicBezTo>
                  <a:cubicBezTo>
                    <a:pt x="360" y="26"/>
                    <a:pt x="360" y="26"/>
                    <a:pt x="361" y="25"/>
                  </a:cubicBezTo>
                  <a:cubicBezTo>
                    <a:pt x="361" y="25"/>
                    <a:pt x="361" y="25"/>
                    <a:pt x="361" y="25"/>
                  </a:cubicBezTo>
                  <a:cubicBezTo>
                    <a:pt x="362" y="25"/>
                    <a:pt x="362" y="23"/>
                    <a:pt x="363" y="23"/>
                  </a:cubicBezTo>
                  <a:cubicBezTo>
                    <a:pt x="363" y="22"/>
                    <a:pt x="364" y="23"/>
                    <a:pt x="363" y="21"/>
                  </a:cubicBezTo>
                  <a:cubicBezTo>
                    <a:pt x="363" y="21"/>
                    <a:pt x="362" y="19"/>
                    <a:pt x="362" y="19"/>
                  </a:cubicBezTo>
                  <a:cubicBezTo>
                    <a:pt x="361" y="19"/>
                    <a:pt x="360" y="19"/>
                    <a:pt x="360" y="20"/>
                  </a:cubicBezTo>
                  <a:cubicBezTo>
                    <a:pt x="360" y="20"/>
                    <a:pt x="360" y="21"/>
                    <a:pt x="360" y="21"/>
                  </a:cubicBezTo>
                  <a:cubicBezTo>
                    <a:pt x="360" y="23"/>
                    <a:pt x="359" y="22"/>
                    <a:pt x="358" y="22"/>
                  </a:cubicBezTo>
                  <a:cubicBezTo>
                    <a:pt x="357" y="21"/>
                    <a:pt x="355" y="21"/>
                    <a:pt x="355" y="22"/>
                  </a:cubicBezTo>
                  <a:cubicBezTo>
                    <a:pt x="353" y="25"/>
                    <a:pt x="357" y="24"/>
                    <a:pt x="356" y="26"/>
                  </a:cubicBezTo>
                  <a:cubicBezTo>
                    <a:pt x="356" y="26"/>
                    <a:pt x="353" y="29"/>
                    <a:pt x="353" y="29"/>
                  </a:cubicBezTo>
                  <a:cubicBezTo>
                    <a:pt x="352" y="30"/>
                    <a:pt x="352" y="26"/>
                    <a:pt x="351" y="25"/>
                  </a:cubicBezTo>
                  <a:cubicBezTo>
                    <a:pt x="350" y="25"/>
                    <a:pt x="349" y="24"/>
                    <a:pt x="349" y="25"/>
                  </a:cubicBezTo>
                  <a:cubicBezTo>
                    <a:pt x="348" y="26"/>
                    <a:pt x="349" y="27"/>
                    <a:pt x="349" y="28"/>
                  </a:cubicBezTo>
                  <a:cubicBezTo>
                    <a:pt x="350" y="29"/>
                    <a:pt x="350" y="30"/>
                    <a:pt x="350" y="31"/>
                  </a:cubicBezTo>
                  <a:cubicBezTo>
                    <a:pt x="349" y="32"/>
                    <a:pt x="348" y="31"/>
                    <a:pt x="348" y="31"/>
                  </a:cubicBezTo>
                  <a:cubicBezTo>
                    <a:pt x="346" y="31"/>
                    <a:pt x="346" y="32"/>
                    <a:pt x="346" y="30"/>
                  </a:cubicBezTo>
                  <a:cubicBezTo>
                    <a:pt x="346" y="30"/>
                    <a:pt x="347" y="26"/>
                    <a:pt x="345" y="27"/>
                  </a:cubicBezTo>
                  <a:cubicBezTo>
                    <a:pt x="344" y="27"/>
                    <a:pt x="345" y="29"/>
                    <a:pt x="344" y="29"/>
                  </a:cubicBezTo>
                  <a:cubicBezTo>
                    <a:pt x="343" y="30"/>
                    <a:pt x="343" y="28"/>
                    <a:pt x="343" y="28"/>
                  </a:cubicBezTo>
                  <a:cubicBezTo>
                    <a:pt x="342" y="28"/>
                    <a:pt x="342" y="31"/>
                    <a:pt x="342" y="32"/>
                  </a:cubicBezTo>
                  <a:cubicBezTo>
                    <a:pt x="341" y="32"/>
                    <a:pt x="340" y="29"/>
                    <a:pt x="339" y="30"/>
                  </a:cubicBezTo>
                  <a:cubicBezTo>
                    <a:pt x="338" y="30"/>
                    <a:pt x="339" y="32"/>
                    <a:pt x="337" y="31"/>
                  </a:cubicBezTo>
                  <a:cubicBezTo>
                    <a:pt x="337" y="31"/>
                    <a:pt x="333" y="29"/>
                    <a:pt x="334" y="31"/>
                  </a:cubicBezTo>
                  <a:cubicBezTo>
                    <a:pt x="334" y="32"/>
                    <a:pt x="335" y="32"/>
                    <a:pt x="335" y="32"/>
                  </a:cubicBezTo>
                  <a:cubicBezTo>
                    <a:pt x="335" y="33"/>
                    <a:pt x="335" y="33"/>
                    <a:pt x="335" y="34"/>
                  </a:cubicBezTo>
                  <a:cubicBezTo>
                    <a:pt x="336" y="33"/>
                    <a:pt x="338" y="32"/>
                    <a:pt x="340" y="33"/>
                  </a:cubicBezTo>
                  <a:cubicBezTo>
                    <a:pt x="341" y="34"/>
                    <a:pt x="340" y="34"/>
                    <a:pt x="339" y="36"/>
                  </a:cubicBezTo>
                  <a:cubicBezTo>
                    <a:pt x="338" y="37"/>
                    <a:pt x="337" y="39"/>
                    <a:pt x="337" y="40"/>
                  </a:cubicBezTo>
                  <a:cubicBezTo>
                    <a:pt x="338" y="43"/>
                    <a:pt x="340" y="38"/>
                    <a:pt x="340" y="37"/>
                  </a:cubicBezTo>
                  <a:cubicBezTo>
                    <a:pt x="340" y="38"/>
                    <a:pt x="340" y="38"/>
                    <a:pt x="340" y="38"/>
                  </a:cubicBezTo>
                  <a:close/>
                  <a:moveTo>
                    <a:pt x="375" y="11"/>
                  </a:moveTo>
                  <a:cubicBezTo>
                    <a:pt x="377" y="11"/>
                    <a:pt x="377" y="10"/>
                    <a:pt x="377" y="9"/>
                  </a:cubicBezTo>
                  <a:cubicBezTo>
                    <a:pt x="376" y="8"/>
                    <a:pt x="373" y="8"/>
                    <a:pt x="372" y="9"/>
                  </a:cubicBezTo>
                  <a:cubicBezTo>
                    <a:pt x="371" y="10"/>
                    <a:pt x="372" y="10"/>
                    <a:pt x="372" y="11"/>
                  </a:cubicBezTo>
                  <a:cubicBezTo>
                    <a:pt x="372" y="11"/>
                    <a:pt x="372" y="11"/>
                    <a:pt x="372" y="12"/>
                  </a:cubicBezTo>
                  <a:cubicBezTo>
                    <a:pt x="372" y="13"/>
                    <a:pt x="371" y="12"/>
                    <a:pt x="371" y="13"/>
                  </a:cubicBezTo>
                  <a:cubicBezTo>
                    <a:pt x="371" y="12"/>
                    <a:pt x="373" y="15"/>
                    <a:pt x="373" y="15"/>
                  </a:cubicBezTo>
                  <a:cubicBezTo>
                    <a:pt x="374" y="15"/>
                    <a:pt x="375" y="15"/>
                    <a:pt x="376" y="15"/>
                  </a:cubicBezTo>
                  <a:cubicBezTo>
                    <a:pt x="377" y="14"/>
                    <a:pt x="378" y="13"/>
                    <a:pt x="377" y="12"/>
                  </a:cubicBezTo>
                  <a:cubicBezTo>
                    <a:pt x="376" y="12"/>
                    <a:pt x="376" y="12"/>
                    <a:pt x="375" y="12"/>
                  </a:cubicBezTo>
                  <a:cubicBezTo>
                    <a:pt x="375" y="12"/>
                    <a:pt x="375" y="11"/>
                    <a:pt x="375" y="11"/>
                  </a:cubicBezTo>
                  <a:cubicBezTo>
                    <a:pt x="375" y="11"/>
                    <a:pt x="375" y="11"/>
                    <a:pt x="375" y="11"/>
                  </a:cubicBezTo>
                  <a:cubicBezTo>
                    <a:pt x="376" y="11"/>
                    <a:pt x="375" y="11"/>
                    <a:pt x="375" y="11"/>
                  </a:cubicBezTo>
                  <a:close/>
                  <a:moveTo>
                    <a:pt x="387" y="8"/>
                  </a:moveTo>
                  <a:cubicBezTo>
                    <a:pt x="387" y="8"/>
                    <a:pt x="387" y="8"/>
                    <a:pt x="388" y="8"/>
                  </a:cubicBezTo>
                  <a:cubicBezTo>
                    <a:pt x="388" y="8"/>
                    <a:pt x="389" y="6"/>
                    <a:pt x="389" y="6"/>
                  </a:cubicBezTo>
                  <a:cubicBezTo>
                    <a:pt x="389" y="5"/>
                    <a:pt x="388" y="4"/>
                    <a:pt x="388" y="4"/>
                  </a:cubicBezTo>
                  <a:cubicBezTo>
                    <a:pt x="388" y="3"/>
                    <a:pt x="385" y="5"/>
                    <a:pt x="384" y="6"/>
                  </a:cubicBezTo>
                  <a:cubicBezTo>
                    <a:pt x="384" y="7"/>
                    <a:pt x="386" y="7"/>
                    <a:pt x="387" y="8"/>
                  </a:cubicBezTo>
                  <a:cubicBezTo>
                    <a:pt x="387" y="8"/>
                    <a:pt x="386" y="7"/>
                    <a:pt x="387" y="8"/>
                  </a:cubicBezTo>
                  <a:close/>
                  <a:moveTo>
                    <a:pt x="403" y="10"/>
                  </a:moveTo>
                  <a:cubicBezTo>
                    <a:pt x="401" y="12"/>
                    <a:pt x="402" y="13"/>
                    <a:pt x="404" y="14"/>
                  </a:cubicBezTo>
                  <a:cubicBezTo>
                    <a:pt x="404" y="14"/>
                    <a:pt x="405" y="14"/>
                    <a:pt x="406" y="14"/>
                  </a:cubicBezTo>
                  <a:cubicBezTo>
                    <a:pt x="407" y="14"/>
                    <a:pt x="406" y="12"/>
                    <a:pt x="406" y="12"/>
                  </a:cubicBezTo>
                  <a:cubicBezTo>
                    <a:pt x="407" y="11"/>
                    <a:pt x="408" y="12"/>
                    <a:pt x="409" y="12"/>
                  </a:cubicBezTo>
                  <a:cubicBezTo>
                    <a:pt x="411" y="12"/>
                    <a:pt x="412" y="12"/>
                    <a:pt x="413" y="11"/>
                  </a:cubicBezTo>
                  <a:cubicBezTo>
                    <a:pt x="414" y="11"/>
                    <a:pt x="416" y="10"/>
                    <a:pt x="417" y="9"/>
                  </a:cubicBezTo>
                  <a:cubicBezTo>
                    <a:pt x="417" y="8"/>
                    <a:pt x="416" y="7"/>
                    <a:pt x="415" y="7"/>
                  </a:cubicBezTo>
                  <a:cubicBezTo>
                    <a:pt x="414" y="7"/>
                    <a:pt x="413" y="10"/>
                    <a:pt x="412" y="10"/>
                  </a:cubicBezTo>
                  <a:cubicBezTo>
                    <a:pt x="411" y="10"/>
                    <a:pt x="411" y="9"/>
                    <a:pt x="411" y="9"/>
                  </a:cubicBezTo>
                  <a:cubicBezTo>
                    <a:pt x="411" y="8"/>
                    <a:pt x="411" y="8"/>
                    <a:pt x="410" y="7"/>
                  </a:cubicBezTo>
                  <a:cubicBezTo>
                    <a:pt x="412" y="5"/>
                    <a:pt x="414" y="6"/>
                    <a:pt x="413" y="2"/>
                  </a:cubicBezTo>
                  <a:cubicBezTo>
                    <a:pt x="411" y="3"/>
                    <a:pt x="410" y="4"/>
                    <a:pt x="408" y="4"/>
                  </a:cubicBezTo>
                  <a:cubicBezTo>
                    <a:pt x="408" y="3"/>
                    <a:pt x="409" y="2"/>
                    <a:pt x="408" y="1"/>
                  </a:cubicBezTo>
                  <a:cubicBezTo>
                    <a:pt x="408" y="1"/>
                    <a:pt x="407" y="1"/>
                    <a:pt x="407" y="1"/>
                  </a:cubicBezTo>
                  <a:cubicBezTo>
                    <a:pt x="406" y="1"/>
                    <a:pt x="405" y="0"/>
                    <a:pt x="404" y="1"/>
                  </a:cubicBezTo>
                  <a:cubicBezTo>
                    <a:pt x="403" y="2"/>
                    <a:pt x="409" y="6"/>
                    <a:pt x="407" y="8"/>
                  </a:cubicBezTo>
                  <a:cubicBezTo>
                    <a:pt x="405" y="7"/>
                    <a:pt x="406" y="5"/>
                    <a:pt x="404" y="5"/>
                  </a:cubicBezTo>
                  <a:cubicBezTo>
                    <a:pt x="402" y="4"/>
                    <a:pt x="403" y="5"/>
                    <a:pt x="401" y="5"/>
                  </a:cubicBezTo>
                  <a:cubicBezTo>
                    <a:pt x="401" y="6"/>
                    <a:pt x="401" y="5"/>
                    <a:pt x="400" y="5"/>
                  </a:cubicBezTo>
                  <a:cubicBezTo>
                    <a:pt x="400" y="5"/>
                    <a:pt x="399" y="7"/>
                    <a:pt x="399" y="7"/>
                  </a:cubicBezTo>
                  <a:cubicBezTo>
                    <a:pt x="398" y="10"/>
                    <a:pt x="401" y="8"/>
                    <a:pt x="402" y="8"/>
                  </a:cubicBezTo>
                  <a:cubicBezTo>
                    <a:pt x="403" y="8"/>
                    <a:pt x="404" y="9"/>
                    <a:pt x="403" y="10"/>
                  </a:cubicBezTo>
                  <a:close/>
                  <a:moveTo>
                    <a:pt x="489" y="75"/>
                  </a:moveTo>
                  <a:cubicBezTo>
                    <a:pt x="487" y="75"/>
                    <a:pt x="488" y="77"/>
                    <a:pt x="487" y="78"/>
                  </a:cubicBezTo>
                  <a:cubicBezTo>
                    <a:pt x="487" y="79"/>
                    <a:pt x="485" y="81"/>
                    <a:pt x="486" y="82"/>
                  </a:cubicBezTo>
                  <a:cubicBezTo>
                    <a:pt x="487" y="82"/>
                    <a:pt x="490" y="80"/>
                    <a:pt x="491" y="79"/>
                  </a:cubicBezTo>
                  <a:cubicBezTo>
                    <a:pt x="492" y="79"/>
                    <a:pt x="492" y="79"/>
                    <a:pt x="491" y="78"/>
                  </a:cubicBezTo>
                  <a:cubicBezTo>
                    <a:pt x="491" y="78"/>
                    <a:pt x="491" y="78"/>
                    <a:pt x="491" y="77"/>
                  </a:cubicBezTo>
                  <a:cubicBezTo>
                    <a:pt x="490" y="76"/>
                    <a:pt x="490" y="76"/>
                    <a:pt x="490" y="75"/>
                  </a:cubicBezTo>
                  <a:cubicBezTo>
                    <a:pt x="490" y="75"/>
                    <a:pt x="490" y="75"/>
                    <a:pt x="489" y="75"/>
                  </a:cubicBezTo>
                  <a:close/>
                  <a:moveTo>
                    <a:pt x="7" y="543"/>
                  </a:moveTo>
                  <a:cubicBezTo>
                    <a:pt x="8" y="544"/>
                    <a:pt x="9" y="546"/>
                    <a:pt x="11" y="546"/>
                  </a:cubicBezTo>
                  <a:cubicBezTo>
                    <a:pt x="12" y="545"/>
                    <a:pt x="11" y="540"/>
                    <a:pt x="9" y="539"/>
                  </a:cubicBezTo>
                  <a:cubicBezTo>
                    <a:pt x="8" y="539"/>
                    <a:pt x="8" y="542"/>
                    <a:pt x="7" y="543"/>
                  </a:cubicBezTo>
                  <a:cubicBezTo>
                    <a:pt x="8" y="544"/>
                    <a:pt x="8" y="542"/>
                    <a:pt x="7" y="543"/>
                  </a:cubicBezTo>
                  <a:close/>
                  <a:moveTo>
                    <a:pt x="1" y="506"/>
                  </a:moveTo>
                  <a:cubicBezTo>
                    <a:pt x="2" y="508"/>
                    <a:pt x="6" y="517"/>
                    <a:pt x="8" y="514"/>
                  </a:cubicBezTo>
                  <a:cubicBezTo>
                    <a:pt x="9" y="512"/>
                    <a:pt x="7" y="510"/>
                    <a:pt x="6" y="509"/>
                  </a:cubicBezTo>
                  <a:cubicBezTo>
                    <a:pt x="5" y="507"/>
                    <a:pt x="3" y="506"/>
                    <a:pt x="1" y="506"/>
                  </a:cubicBezTo>
                  <a:cubicBezTo>
                    <a:pt x="2" y="508"/>
                    <a:pt x="3" y="506"/>
                    <a:pt x="1" y="506"/>
                  </a:cubicBezTo>
                  <a:close/>
                  <a:moveTo>
                    <a:pt x="22" y="444"/>
                  </a:moveTo>
                  <a:cubicBezTo>
                    <a:pt x="23" y="442"/>
                    <a:pt x="19" y="437"/>
                    <a:pt x="18" y="440"/>
                  </a:cubicBezTo>
                  <a:cubicBezTo>
                    <a:pt x="17" y="443"/>
                    <a:pt x="20" y="446"/>
                    <a:pt x="22" y="444"/>
                  </a:cubicBezTo>
                  <a:close/>
                  <a:moveTo>
                    <a:pt x="13" y="445"/>
                  </a:moveTo>
                  <a:cubicBezTo>
                    <a:pt x="13" y="446"/>
                    <a:pt x="13" y="449"/>
                    <a:pt x="15" y="448"/>
                  </a:cubicBezTo>
                  <a:cubicBezTo>
                    <a:pt x="16" y="448"/>
                    <a:pt x="16" y="447"/>
                    <a:pt x="16" y="447"/>
                  </a:cubicBezTo>
                  <a:cubicBezTo>
                    <a:pt x="16" y="445"/>
                    <a:pt x="15" y="445"/>
                    <a:pt x="13" y="445"/>
                  </a:cubicBezTo>
                  <a:cubicBezTo>
                    <a:pt x="13" y="446"/>
                    <a:pt x="15" y="445"/>
                    <a:pt x="13" y="445"/>
                  </a:cubicBezTo>
                  <a:close/>
                  <a:moveTo>
                    <a:pt x="62" y="404"/>
                  </a:moveTo>
                  <a:cubicBezTo>
                    <a:pt x="62" y="405"/>
                    <a:pt x="57" y="407"/>
                    <a:pt x="61" y="408"/>
                  </a:cubicBezTo>
                  <a:cubicBezTo>
                    <a:pt x="63" y="408"/>
                    <a:pt x="64" y="405"/>
                    <a:pt x="62" y="404"/>
                  </a:cubicBezTo>
                  <a:cubicBezTo>
                    <a:pt x="62" y="405"/>
                    <a:pt x="63" y="405"/>
                    <a:pt x="62" y="404"/>
                  </a:cubicBezTo>
                  <a:close/>
                  <a:moveTo>
                    <a:pt x="51" y="413"/>
                  </a:moveTo>
                  <a:cubicBezTo>
                    <a:pt x="51" y="413"/>
                    <a:pt x="50" y="412"/>
                    <a:pt x="49" y="412"/>
                  </a:cubicBezTo>
                  <a:cubicBezTo>
                    <a:pt x="48" y="413"/>
                    <a:pt x="49" y="415"/>
                    <a:pt x="50" y="415"/>
                  </a:cubicBezTo>
                  <a:cubicBezTo>
                    <a:pt x="51" y="416"/>
                    <a:pt x="53" y="416"/>
                    <a:pt x="54" y="415"/>
                  </a:cubicBezTo>
                  <a:cubicBezTo>
                    <a:pt x="54" y="413"/>
                    <a:pt x="54" y="411"/>
                    <a:pt x="53" y="410"/>
                  </a:cubicBezTo>
                  <a:cubicBezTo>
                    <a:pt x="52" y="410"/>
                    <a:pt x="52" y="413"/>
                    <a:pt x="51" y="413"/>
                  </a:cubicBezTo>
                  <a:close/>
                </a:path>
              </a:pathLst>
            </a:custGeom>
            <a:grpFill/>
            <a:ln w="9525" cap="rnd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35" tIns="45718" rIns="91435" bIns="45718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12190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3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Montserrat" panose="00000500000000000000" pitchFamily="2" charset="0"/>
                <a:ea typeface="+mn-ea"/>
                <a:cs typeface="+mn-cs"/>
              </a:endParaRPr>
            </a:p>
          </p:txBody>
        </p:sp>
        <p:sp>
          <p:nvSpPr>
            <p:cNvPr id="12" name="Freeform 17">
              <a:extLst>
                <a:ext uri="{FF2B5EF4-FFF2-40B4-BE49-F238E27FC236}">
                  <a16:creationId xmlns:a16="http://schemas.microsoft.com/office/drawing/2014/main" id="{B3CD7BCB-91D3-8D59-E264-867D5805B86B}"/>
                </a:ext>
              </a:extLst>
            </p:cNvPr>
            <p:cNvSpPr>
              <a:spLocks/>
            </p:cNvSpPr>
            <p:nvPr/>
          </p:nvSpPr>
          <p:spPr bwMode="auto">
            <a:xfrm>
              <a:off x="9326418" y="5533428"/>
              <a:ext cx="167535" cy="181496"/>
            </a:xfrm>
            <a:custGeom>
              <a:avLst/>
              <a:gdLst>
                <a:gd name="T0" fmla="*/ 32 w 35"/>
                <a:gd name="T1" fmla="*/ 24 h 38"/>
                <a:gd name="T2" fmla="*/ 32 w 35"/>
                <a:gd name="T3" fmla="*/ 22 h 38"/>
                <a:gd name="T4" fmla="*/ 33 w 35"/>
                <a:gd name="T5" fmla="*/ 21 h 38"/>
                <a:gd name="T6" fmla="*/ 34 w 35"/>
                <a:gd name="T7" fmla="*/ 18 h 38"/>
                <a:gd name="T8" fmla="*/ 31 w 35"/>
                <a:gd name="T9" fmla="*/ 16 h 38"/>
                <a:gd name="T10" fmla="*/ 27 w 35"/>
                <a:gd name="T11" fmla="*/ 14 h 38"/>
                <a:gd name="T12" fmla="*/ 27 w 35"/>
                <a:gd name="T13" fmla="*/ 13 h 38"/>
                <a:gd name="T14" fmla="*/ 26 w 35"/>
                <a:gd name="T15" fmla="*/ 11 h 38"/>
                <a:gd name="T16" fmla="*/ 24 w 35"/>
                <a:gd name="T17" fmla="*/ 9 h 38"/>
                <a:gd name="T18" fmla="*/ 20 w 35"/>
                <a:gd name="T19" fmla="*/ 5 h 38"/>
                <a:gd name="T20" fmla="*/ 18 w 35"/>
                <a:gd name="T21" fmla="*/ 4 h 38"/>
                <a:gd name="T22" fmla="*/ 16 w 35"/>
                <a:gd name="T23" fmla="*/ 2 h 38"/>
                <a:gd name="T24" fmla="*/ 12 w 35"/>
                <a:gd name="T25" fmla="*/ 2 h 38"/>
                <a:gd name="T26" fmla="*/ 13 w 35"/>
                <a:gd name="T27" fmla="*/ 5 h 38"/>
                <a:gd name="T28" fmla="*/ 9 w 35"/>
                <a:gd name="T29" fmla="*/ 9 h 38"/>
                <a:gd name="T30" fmla="*/ 9 w 35"/>
                <a:gd name="T31" fmla="*/ 11 h 38"/>
                <a:gd name="T32" fmla="*/ 5 w 35"/>
                <a:gd name="T33" fmla="*/ 12 h 38"/>
                <a:gd name="T34" fmla="*/ 4 w 35"/>
                <a:gd name="T35" fmla="*/ 14 h 38"/>
                <a:gd name="T36" fmla="*/ 1 w 35"/>
                <a:gd name="T37" fmla="*/ 14 h 38"/>
                <a:gd name="T38" fmla="*/ 2 w 35"/>
                <a:gd name="T39" fmla="*/ 16 h 38"/>
                <a:gd name="T40" fmla="*/ 1 w 35"/>
                <a:gd name="T41" fmla="*/ 19 h 38"/>
                <a:gd name="T42" fmla="*/ 4 w 35"/>
                <a:gd name="T43" fmla="*/ 25 h 38"/>
                <a:gd name="T44" fmla="*/ 7 w 35"/>
                <a:gd name="T45" fmla="*/ 27 h 38"/>
                <a:gd name="T46" fmla="*/ 11 w 35"/>
                <a:gd name="T47" fmla="*/ 38 h 38"/>
                <a:gd name="T48" fmla="*/ 15 w 35"/>
                <a:gd name="T49" fmla="*/ 34 h 38"/>
                <a:gd name="T50" fmla="*/ 20 w 35"/>
                <a:gd name="T51" fmla="*/ 30 h 38"/>
                <a:gd name="T52" fmla="*/ 23 w 35"/>
                <a:gd name="T53" fmla="*/ 30 h 38"/>
                <a:gd name="T54" fmla="*/ 25 w 35"/>
                <a:gd name="T55" fmla="*/ 31 h 38"/>
                <a:gd name="T56" fmla="*/ 27 w 35"/>
                <a:gd name="T57" fmla="*/ 29 h 38"/>
                <a:gd name="T58" fmla="*/ 31 w 35"/>
                <a:gd name="T59" fmla="*/ 28 h 38"/>
                <a:gd name="T60" fmla="*/ 30 w 35"/>
                <a:gd name="T61" fmla="*/ 25 h 38"/>
                <a:gd name="T62" fmla="*/ 32 w 35"/>
                <a:gd name="T63" fmla="*/ 24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5" h="38">
                  <a:moveTo>
                    <a:pt x="32" y="24"/>
                  </a:moveTo>
                  <a:cubicBezTo>
                    <a:pt x="32" y="23"/>
                    <a:pt x="32" y="23"/>
                    <a:pt x="32" y="22"/>
                  </a:cubicBezTo>
                  <a:cubicBezTo>
                    <a:pt x="32" y="21"/>
                    <a:pt x="33" y="21"/>
                    <a:pt x="33" y="21"/>
                  </a:cubicBezTo>
                  <a:cubicBezTo>
                    <a:pt x="34" y="20"/>
                    <a:pt x="34" y="18"/>
                    <a:pt x="34" y="18"/>
                  </a:cubicBezTo>
                  <a:cubicBezTo>
                    <a:pt x="35" y="16"/>
                    <a:pt x="33" y="16"/>
                    <a:pt x="31" y="16"/>
                  </a:cubicBezTo>
                  <a:cubicBezTo>
                    <a:pt x="31" y="14"/>
                    <a:pt x="28" y="16"/>
                    <a:pt x="27" y="14"/>
                  </a:cubicBezTo>
                  <a:cubicBezTo>
                    <a:pt x="27" y="14"/>
                    <a:pt x="27" y="13"/>
                    <a:pt x="27" y="13"/>
                  </a:cubicBezTo>
                  <a:cubicBezTo>
                    <a:pt x="27" y="12"/>
                    <a:pt x="27" y="12"/>
                    <a:pt x="26" y="11"/>
                  </a:cubicBezTo>
                  <a:cubicBezTo>
                    <a:pt x="25" y="11"/>
                    <a:pt x="25" y="10"/>
                    <a:pt x="24" y="9"/>
                  </a:cubicBezTo>
                  <a:cubicBezTo>
                    <a:pt x="23" y="8"/>
                    <a:pt x="22" y="6"/>
                    <a:pt x="20" y="5"/>
                  </a:cubicBezTo>
                  <a:cubicBezTo>
                    <a:pt x="19" y="5"/>
                    <a:pt x="19" y="5"/>
                    <a:pt x="18" y="4"/>
                  </a:cubicBezTo>
                  <a:cubicBezTo>
                    <a:pt x="16" y="4"/>
                    <a:pt x="17" y="4"/>
                    <a:pt x="16" y="2"/>
                  </a:cubicBezTo>
                  <a:cubicBezTo>
                    <a:pt x="15" y="0"/>
                    <a:pt x="14" y="1"/>
                    <a:pt x="12" y="2"/>
                  </a:cubicBezTo>
                  <a:cubicBezTo>
                    <a:pt x="10" y="4"/>
                    <a:pt x="13" y="4"/>
                    <a:pt x="13" y="5"/>
                  </a:cubicBezTo>
                  <a:cubicBezTo>
                    <a:pt x="13" y="8"/>
                    <a:pt x="10" y="7"/>
                    <a:pt x="9" y="9"/>
                  </a:cubicBezTo>
                  <a:cubicBezTo>
                    <a:pt x="8" y="10"/>
                    <a:pt x="9" y="11"/>
                    <a:pt x="9" y="11"/>
                  </a:cubicBezTo>
                  <a:cubicBezTo>
                    <a:pt x="8" y="13"/>
                    <a:pt x="6" y="13"/>
                    <a:pt x="5" y="12"/>
                  </a:cubicBezTo>
                  <a:cubicBezTo>
                    <a:pt x="4" y="13"/>
                    <a:pt x="4" y="14"/>
                    <a:pt x="4" y="14"/>
                  </a:cubicBezTo>
                  <a:cubicBezTo>
                    <a:pt x="3" y="14"/>
                    <a:pt x="2" y="14"/>
                    <a:pt x="1" y="14"/>
                  </a:cubicBezTo>
                  <a:cubicBezTo>
                    <a:pt x="0" y="15"/>
                    <a:pt x="1" y="15"/>
                    <a:pt x="2" y="16"/>
                  </a:cubicBezTo>
                  <a:cubicBezTo>
                    <a:pt x="2" y="17"/>
                    <a:pt x="2" y="18"/>
                    <a:pt x="1" y="19"/>
                  </a:cubicBezTo>
                  <a:cubicBezTo>
                    <a:pt x="3" y="20"/>
                    <a:pt x="3" y="23"/>
                    <a:pt x="4" y="25"/>
                  </a:cubicBezTo>
                  <a:cubicBezTo>
                    <a:pt x="5" y="26"/>
                    <a:pt x="6" y="26"/>
                    <a:pt x="7" y="27"/>
                  </a:cubicBezTo>
                  <a:cubicBezTo>
                    <a:pt x="10" y="28"/>
                    <a:pt x="12" y="35"/>
                    <a:pt x="11" y="38"/>
                  </a:cubicBezTo>
                  <a:cubicBezTo>
                    <a:pt x="14" y="38"/>
                    <a:pt x="14" y="37"/>
                    <a:pt x="15" y="34"/>
                  </a:cubicBezTo>
                  <a:cubicBezTo>
                    <a:pt x="15" y="32"/>
                    <a:pt x="18" y="31"/>
                    <a:pt x="20" y="30"/>
                  </a:cubicBezTo>
                  <a:cubicBezTo>
                    <a:pt x="22" y="30"/>
                    <a:pt x="22" y="30"/>
                    <a:pt x="23" y="30"/>
                  </a:cubicBezTo>
                  <a:cubicBezTo>
                    <a:pt x="24" y="31"/>
                    <a:pt x="24" y="31"/>
                    <a:pt x="25" y="31"/>
                  </a:cubicBezTo>
                  <a:cubicBezTo>
                    <a:pt x="26" y="31"/>
                    <a:pt x="26" y="29"/>
                    <a:pt x="27" y="29"/>
                  </a:cubicBezTo>
                  <a:cubicBezTo>
                    <a:pt x="28" y="28"/>
                    <a:pt x="30" y="28"/>
                    <a:pt x="31" y="28"/>
                  </a:cubicBezTo>
                  <a:cubicBezTo>
                    <a:pt x="30" y="27"/>
                    <a:pt x="30" y="26"/>
                    <a:pt x="30" y="25"/>
                  </a:cubicBezTo>
                  <a:cubicBezTo>
                    <a:pt x="30" y="24"/>
                    <a:pt x="32" y="25"/>
                    <a:pt x="32" y="24"/>
                  </a:cubicBezTo>
                  <a:close/>
                </a:path>
              </a:pathLst>
            </a:custGeom>
            <a:grpFill/>
            <a:ln w="9525" cap="rnd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35" tIns="45718" rIns="91435" bIns="45718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12190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3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Montserrat" panose="00000500000000000000" pitchFamily="2" charset="0"/>
                <a:ea typeface="+mn-ea"/>
                <a:cs typeface="+mn-cs"/>
              </a:endParaRPr>
            </a:p>
          </p:txBody>
        </p:sp>
        <p:sp>
          <p:nvSpPr>
            <p:cNvPr id="13" name="Freeform 18">
              <a:extLst>
                <a:ext uri="{FF2B5EF4-FFF2-40B4-BE49-F238E27FC236}">
                  <a16:creationId xmlns:a16="http://schemas.microsoft.com/office/drawing/2014/main" id="{8B2B0476-56BC-91D8-F1A3-93BD028C4252}"/>
                </a:ext>
              </a:extLst>
            </p:cNvPr>
            <p:cNvSpPr>
              <a:spLocks/>
            </p:cNvSpPr>
            <p:nvPr/>
          </p:nvSpPr>
          <p:spPr bwMode="auto">
            <a:xfrm>
              <a:off x="5566844" y="2296402"/>
              <a:ext cx="3989" cy="13960"/>
            </a:xfrm>
            <a:custGeom>
              <a:avLst/>
              <a:gdLst>
                <a:gd name="T0" fmla="*/ 0 w 2"/>
                <a:gd name="T1" fmla="*/ 3 h 7"/>
                <a:gd name="T2" fmla="*/ 2 w 2"/>
                <a:gd name="T3" fmla="*/ 7 h 7"/>
                <a:gd name="T4" fmla="*/ 2 w 2"/>
                <a:gd name="T5" fmla="*/ 5 h 7"/>
                <a:gd name="T6" fmla="*/ 0 w 2"/>
                <a:gd name="T7" fmla="*/ 0 h 7"/>
                <a:gd name="T8" fmla="*/ 0 w 2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7">
                  <a:moveTo>
                    <a:pt x="0" y="3"/>
                  </a:moveTo>
                  <a:lnTo>
                    <a:pt x="2" y="7"/>
                  </a:lnTo>
                  <a:lnTo>
                    <a:pt x="2" y="5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grpFill/>
            <a:ln w="9525" cap="rnd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35" tIns="45718" rIns="91435" bIns="45718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12190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3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Montserrat" panose="00000500000000000000" pitchFamily="2" charset="0"/>
                <a:ea typeface="+mn-ea"/>
                <a:cs typeface="+mn-cs"/>
              </a:endParaRPr>
            </a:p>
          </p:txBody>
        </p:sp>
        <p:sp>
          <p:nvSpPr>
            <p:cNvPr id="14" name="Freeform 19">
              <a:extLst>
                <a:ext uri="{FF2B5EF4-FFF2-40B4-BE49-F238E27FC236}">
                  <a16:creationId xmlns:a16="http://schemas.microsoft.com/office/drawing/2014/main" id="{945E6D80-EC69-7943-A9B2-0DD19B3D782E}"/>
                </a:ext>
              </a:extLst>
            </p:cNvPr>
            <p:cNvSpPr>
              <a:spLocks/>
            </p:cNvSpPr>
            <p:nvPr/>
          </p:nvSpPr>
          <p:spPr bwMode="auto">
            <a:xfrm>
              <a:off x="5816152" y="2234575"/>
              <a:ext cx="3989" cy="9972"/>
            </a:xfrm>
            <a:custGeom>
              <a:avLst/>
              <a:gdLst>
                <a:gd name="T0" fmla="*/ 0 w 2"/>
                <a:gd name="T1" fmla="*/ 2 h 5"/>
                <a:gd name="T2" fmla="*/ 0 w 2"/>
                <a:gd name="T3" fmla="*/ 5 h 5"/>
                <a:gd name="T4" fmla="*/ 2 w 2"/>
                <a:gd name="T5" fmla="*/ 2 h 5"/>
                <a:gd name="T6" fmla="*/ 2 w 2"/>
                <a:gd name="T7" fmla="*/ 0 h 5"/>
                <a:gd name="T8" fmla="*/ 0 w 2"/>
                <a:gd name="T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5">
                  <a:moveTo>
                    <a:pt x="0" y="2"/>
                  </a:moveTo>
                  <a:lnTo>
                    <a:pt x="0" y="5"/>
                  </a:lnTo>
                  <a:lnTo>
                    <a:pt x="2" y="2"/>
                  </a:lnTo>
                  <a:lnTo>
                    <a:pt x="2" y="0"/>
                  </a:lnTo>
                  <a:lnTo>
                    <a:pt x="0" y="2"/>
                  </a:lnTo>
                  <a:close/>
                </a:path>
              </a:pathLst>
            </a:custGeom>
            <a:grpFill/>
            <a:ln w="9525" cap="rnd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35" tIns="45718" rIns="91435" bIns="45718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12190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3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Montserrat" panose="00000500000000000000" pitchFamily="2" charset="0"/>
                <a:ea typeface="+mn-ea"/>
                <a:cs typeface="+mn-cs"/>
              </a:endParaRPr>
            </a:p>
          </p:txBody>
        </p:sp>
        <p:sp>
          <p:nvSpPr>
            <p:cNvPr id="15" name="Freeform 20">
              <a:extLst>
                <a:ext uri="{FF2B5EF4-FFF2-40B4-BE49-F238E27FC236}">
                  <a16:creationId xmlns:a16="http://schemas.microsoft.com/office/drawing/2014/main" id="{161B3E96-D9E5-62FC-AA37-D707816949D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146009" y="1598338"/>
              <a:ext cx="1071031" cy="712025"/>
            </a:xfrm>
            <a:custGeom>
              <a:avLst/>
              <a:gdLst>
                <a:gd name="T0" fmla="*/ 222 w 224"/>
                <a:gd name="T1" fmla="*/ 54 h 149"/>
                <a:gd name="T2" fmla="*/ 220 w 224"/>
                <a:gd name="T3" fmla="*/ 43 h 149"/>
                <a:gd name="T4" fmla="*/ 205 w 224"/>
                <a:gd name="T5" fmla="*/ 38 h 149"/>
                <a:gd name="T6" fmla="*/ 194 w 224"/>
                <a:gd name="T7" fmla="*/ 32 h 149"/>
                <a:gd name="T8" fmla="*/ 188 w 224"/>
                <a:gd name="T9" fmla="*/ 16 h 149"/>
                <a:gd name="T10" fmla="*/ 182 w 224"/>
                <a:gd name="T11" fmla="*/ 12 h 149"/>
                <a:gd name="T12" fmla="*/ 169 w 224"/>
                <a:gd name="T13" fmla="*/ 5 h 149"/>
                <a:gd name="T14" fmla="*/ 160 w 224"/>
                <a:gd name="T15" fmla="*/ 2 h 149"/>
                <a:gd name="T16" fmla="*/ 157 w 224"/>
                <a:gd name="T17" fmla="*/ 21 h 149"/>
                <a:gd name="T18" fmla="*/ 140 w 224"/>
                <a:gd name="T19" fmla="*/ 27 h 149"/>
                <a:gd name="T20" fmla="*/ 129 w 224"/>
                <a:gd name="T21" fmla="*/ 37 h 149"/>
                <a:gd name="T22" fmla="*/ 118 w 224"/>
                <a:gd name="T23" fmla="*/ 22 h 149"/>
                <a:gd name="T24" fmla="*/ 107 w 224"/>
                <a:gd name="T25" fmla="*/ 24 h 149"/>
                <a:gd name="T26" fmla="*/ 93 w 224"/>
                <a:gd name="T27" fmla="*/ 32 h 149"/>
                <a:gd name="T28" fmla="*/ 82 w 224"/>
                <a:gd name="T29" fmla="*/ 27 h 149"/>
                <a:gd name="T30" fmla="*/ 82 w 224"/>
                <a:gd name="T31" fmla="*/ 49 h 149"/>
                <a:gd name="T32" fmla="*/ 72 w 224"/>
                <a:gd name="T33" fmla="*/ 59 h 149"/>
                <a:gd name="T34" fmla="*/ 61 w 224"/>
                <a:gd name="T35" fmla="*/ 49 h 149"/>
                <a:gd name="T36" fmla="*/ 65 w 224"/>
                <a:gd name="T37" fmla="*/ 31 h 149"/>
                <a:gd name="T38" fmla="*/ 60 w 224"/>
                <a:gd name="T39" fmla="*/ 24 h 149"/>
                <a:gd name="T40" fmla="*/ 50 w 224"/>
                <a:gd name="T41" fmla="*/ 16 h 149"/>
                <a:gd name="T42" fmla="*/ 33 w 224"/>
                <a:gd name="T43" fmla="*/ 6 h 149"/>
                <a:gd name="T44" fmla="*/ 36 w 224"/>
                <a:gd name="T45" fmla="*/ 11 h 149"/>
                <a:gd name="T46" fmla="*/ 40 w 224"/>
                <a:gd name="T47" fmla="*/ 18 h 149"/>
                <a:gd name="T48" fmla="*/ 42 w 224"/>
                <a:gd name="T49" fmla="*/ 31 h 149"/>
                <a:gd name="T50" fmla="*/ 33 w 224"/>
                <a:gd name="T51" fmla="*/ 26 h 149"/>
                <a:gd name="T52" fmla="*/ 19 w 224"/>
                <a:gd name="T53" fmla="*/ 22 h 149"/>
                <a:gd name="T54" fmla="*/ 22 w 224"/>
                <a:gd name="T55" fmla="*/ 39 h 149"/>
                <a:gd name="T56" fmla="*/ 19 w 224"/>
                <a:gd name="T57" fmla="*/ 45 h 149"/>
                <a:gd name="T58" fmla="*/ 11 w 224"/>
                <a:gd name="T59" fmla="*/ 52 h 149"/>
                <a:gd name="T60" fmla="*/ 33 w 224"/>
                <a:gd name="T61" fmla="*/ 49 h 149"/>
                <a:gd name="T62" fmla="*/ 40 w 224"/>
                <a:gd name="T63" fmla="*/ 45 h 149"/>
                <a:gd name="T64" fmla="*/ 49 w 224"/>
                <a:gd name="T65" fmla="*/ 52 h 149"/>
                <a:gd name="T66" fmla="*/ 41 w 224"/>
                <a:gd name="T67" fmla="*/ 66 h 149"/>
                <a:gd name="T68" fmla="*/ 38 w 224"/>
                <a:gd name="T69" fmla="*/ 74 h 149"/>
                <a:gd name="T70" fmla="*/ 30 w 224"/>
                <a:gd name="T71" fmla="*/ 74 h 149"/>
                <a:gd name="T72" fmla="*/ 24 w 224"/>
                <a:gd name="T73" fmla="*/ 77 h 149"/>
                <a:gd name="T74" fmla="*/ 16 w 224"/>
                <a:gd name="T75" fmla="*/ 86 h 149"/>
                <a:gd name="T76" fmla="*/ 38 w 224"/>
                <a:gd name="T77" fmla="*/ 85 h 149"/>
                <a:gd name="T78" fmla="*/ 43 w 224"/>
                <a:gd name="T79" fmla="*/ 93 h 149"/>
                <a:gd name="T80" fmla="*/ 56 w 224"/>
                <a:gd name="T81" fmla="*/ 93 h 149"/>
                <a:gd name="T82" fmla="*/ 54 w 224"/>
                <a:gd name="T83" fmla="*/ 96 h 149"/>
                <a:gd name="T84" fmla="*/ 57 w 224"/>
                <a:gd name="T85" fmla="*/ 105 h 149"/>
                <a:gd name="T86" fmla="*/ 49 w 224"/>
                <a:gd name="T87" fmla="*/ 114 h 149"/>
                <a:gd name="T88" fmla="*/ 38 w 224"/>
                <a:gd name="T89" fmla="*/ 120 h 149"/>
                <a:gd name="T90" fmla="*/ 41 w 224"/>
                <a:gd name="T91" fmla="*/ 129 h 149"/>
                <a:gd name="T92" fmla="*/ 76 w 224"/>
                <a:gd name="T93" fmla="*/ 132 h 149"/>
                <a:gd name="T94" fmla="*/ 86 w 224"/>
                <a:gd name="T95" fmla="*/ 134 h 149"/>
                <a:gd name="T96" fmla="*/ 111 w 224"/>
                <a:gd name="T97" fmla="*/ 148 h 149"/>
                <a:gd name="T98" fmla="*/ 138 w 224"/>
                <a:gd name="T99" fmla="*/ 137 h 149"/>
                <a:gd name="T100" fmla="*/ 144 w 224"/>
                <a:gd name="T101" fmla="*/ 131 h 149"/>
                <a:gd name="T102" fmla="*/ 156 w 224"/>
                <a:gd name="T103" fmla="*/ 126 h 149"/>
                <a:gd name="T104" fmla="*/ 171 w 224"/>
                <a:gd name="T105" fmla="*/ 118 h 149"/>
                <a:gd name="T106" fmla="*/ 189 w 224"/>
                <a:gd name="T107" fmla="*/ 104 h 149"/>
                <a:gd name="T108" fmla="*/ 195 w 224"/>
                <a:gd name="T109" fmla="*/ 103 h 149"/>
                <a:gd name="T110" fmla="*/ 209 w 224"/>
                <a:gd name="T111" fmla="*/ 87 h 149"/>
                <a:gd name="T112" fmla="*/ 207 w 224"/>
                <a:gd name="T113" fmla="*/ 78 h 149"/>
                <a:gd name="T114" fmla="*/ 216 w 224"/>
                <a:gd name="T115" fmla="*/ 67 h 149"/>
                <a:gd name="T116" fmla="*/ 224 w 224"/>
                <a:gd name="T117" fmla="*/ 63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24" h="149">
                  <a:moveTo>
                    <a:pt x="224" y="63"/>
                  </a:moveTo>
                  <a:cubicBezTo>
                    <a:pt x="224" y="62"/>
                    <a:pt x="224" y="62"/>
                    <a:pt x="224" y="62"/>
                  </a:cubicBezTo>
                  <a:cubicBezTo>
                    <a:pt x="224" y="61"/>
                    <a:pt x="224" y="60"/>
                    <a:pt x="224" y="58"/>
                  </a:cubicBezTo>
                  <a:cubicBezTo>
                    <a:pt x="223" y="59"/>
                    <a:pt x="222" y="61"/>
                    <a:pt x="222" y="62"/>
                  </a:cubicBezTo>
                  <a:cubicBezTo>
                    <a:pt x="220" y="61"/>
                    <a:pt x="220" y="61"/>
                    <a:pt x="220" y="61"/>
                  </a:cubicBezTo>
                  <a:cubicBezTo>
                    <a:pt x="221" y="60"/>
                    <a:pt x="221" y="60"/>
                    <a:pt x="221" y="60"/>
                  </a:cubicBezTo>
                  <a:cubicBezTo>
                    <a:pt x="219" y="60"/>
                    <a:pt x="219" y="60"/>
                    <a:pt x="219" y="60"/>
                  </a:cubicBezTo>
                  <a:cubicBezTo>
                    <a:pt x="221" y="59"/>
                    <a:pt x="221" y="59"/>
                    <a:pt x="221" y="59"/>
                  </a:cubicBezTo>
                  <a:cubicBezTo>
                    <a:pt x="221" y="59"/>
                    <a:pt x="221" y="58"/>
                    <a:pt x="221" y="58"/>
                  </a:cubicBezTo>
                  <a:cubicBezTo>
                    <a:pt x="219" y="58"/>
                    <a:pt x="216" y="58"/>
                    <a:pt x="214" y="59"/>
                  </a:cubicBezTo>
                  <a:cubicBezTo>
                    <a:pt x="213" y="59"/>
                    <a:pt x="213" y="58"/>
                    <a:pt x="213" y="58"/>
                  </a:cubicBezTo>
                  <a:cubicBezTo>
                    <a:pt x="216" y="58"/>
                    <a:pt x="220" y="58"/>
                    <a:pt x="222" y="54"/>
                  </a:cubicBezTo>
                  <a:cubicBezTo>
                    <a:pt x="222" y="54"/>
                    <a:pt x="222" y="54"/>
                    <a:pt x="222" y="54"/>
                  </a:cubicBezTo>
                  <a:cubicBezTo>
                    <a:pt x="219" y="52"/>
                    <a:pt x="216" y="54"/>
                    <a:pt x="213" y="55"/>
                  </a:cubicBezTo>
                  <a:cubicBezTo>
                    <a:pt x="214" y="54"/>
                    <a:pt x="216" y="53"/>
                    <a:pt x="217" y="53"/>
                  </a:cubicBezTo>
                  <a:cubicBezTo>
                    <a:pt x="218" y="52"/>
                    <a:pt x="218" y="52"/>
                    <a:pt x="218" y="52"/>
                  </a:cubicBezTo>
                  <a:cubicBezTo>
                    <a:pt x="218" y="51"/>
                    <a:pt x="218" y="51"/>
                    <a:pt x="218" y="51"/>
                  </a:cubicBezTo>
                  <a:cubicBezTo>
                    <a:pt x="216" y="50"/>
                    <a:pt x="216" y="50"/>
                    <a:pt x="216" y="50"/>
                  </a:cubicBezTo>
                  <a:cubicBezTo>
                    <a:pt x="217" y="50"/>
                    <a:pt x="217" y="50"/>
                    <a:pt x="217" y="50"/>
                  </a:cubicBezTo>
                  <a:cubicBezTo>
                    <a:pt x="219" y="50"/>
                    <a:pt x="219" y="50"/>
                    <a:pt x="219" y="50"/>
                  </a:cubicBezTo>
                  <a:cubicBezTo>
                    <a:pt x="219" y="49"/>
                    <a:pt x="219" y="49"/>
                    <a:pt x="219" y="49"/>
                  </a:cubicBezTo>
                  <a:cubicBezTo>
                    <a:pt x="219" y="48"/>
                    <a:pt x="219" y="48"/>
                    <a:pt x="219" y="48"/>
                  </a:cubicBezTo>
                  <a:cubicBezTo>
                    <a:pt x="220" y="47"/>
                    <a:pt x="220" y="47"/>
                    <a:pt x="220" y="47"/>
                  </a:cubicBezTo>
                  <a:cubicBezTo>
                    <a:pt x="219" y="46"/>
                    <a:pt x="220" y="44"/>
                    <a:pt x="220" y="43"/>
                  </a:cubicBezTo>
                  <a:cubicBezTo>
                    <a:pt x="218" y="41"/>
                    <a:pt x="218" y="41"/>
                    <a:pt x="218" y="41"/>
                  </a:cubicBezTo>
                  <a:cubicBezTo>
                    <a:pt x="217" y="41"/>
                    <a:pt x="217" y="41"/>
                    <a:pt x="217" y="41"/>
                  </a:cubicBezTo>
                  <a:cubicBezTo>
                    <a:pt x="217" y="42"/>
                    <a:pt x="216" y="42"/>
                    <a:pt x="216" y="43"/>
                  </a:cubicBezTo>
                  <a:cubicBezTo>
                    <a:pt x="215" y="42"/>
                    <a:pt x="215" y="41"/>
                    <a:pt x="215" y="40"/>
                  </a:cubicBezTo>
                  <a:cubicBezTo>
                    <a:pt x="214" y="40"/>
                    <a:pt x="214" y="40"/>
                    <a:pt x="214" y="40"/>
                  </a:cubicBezTo>
                  <a:cubicBezTo>
                    <a:pt x="214" y="39"/>
                    <a:pt x="214" y="39"/>
                    <a:pt x="214" y="39"/>
                  </a:cubicBezTo>
                  <a:cubicBezTo>
                    <a:pt x="214" y="38"/>
                    <a:pt x="214" y="38"/>
                    <a:pt x="214" y="38"/>
                  </a:cubicBezTo>
                  <a:cubicBezTo>
                    <a:pt x="211" y="39"/>
                    <a:pt x="211" y="39"/>
                    <a:pt x="211" y="39"/>
                  </a:cubicBezTo>
                  <a:cubicBezTo>
                    <a:pt x="206" y="37"/>
                    <a:pt x="206" y="37"/>
                    <a:pt x="206" y="37"/>
                  </a:cubicBezTo>
                  <a:cubicBezTo>
                    <a:pt x="207" y="39"/>
                    <a:pt x="207" y="39"/>
                    <a:pt x="207" y="39"/>
                  </a:cubicBezTo>
                  <a:cubicBezTo>
                    <a:pt x="206" y="38"/>
                    <a:pt x="206" y="38"/>
                    <a:pt x="206" y="38"/>
                  </a:cubicBezTo>
                  <a:cubicBezTo>
                    <a:pt x="205" y="38"/>
                    <a:pt x="205" y="38"/>
                    <a:pt x="205" y="38"/>
                  </a:cubicBezTo>
                  <a:cubicBezTo>
                    <a:pt x="204" y="40"/>
                    <a:pt x="203" y="42"/>
                    <a:pt x="201" y="44"/>
                  </a:cubicBezTo>
                  <a:cubicBezTo>
                    <a:pt x="201" y="43"/>
                    <a:pt x="201" y="43"/>
                    <a:pt x="201" y="43"/>
                  </a:cubicBezTo>
                  <a:cubicBezTo>
                    <a:pt x="202" y="42"/>
                    <a:pt x="204" y="40"/>
                    <a:pt x="204" y="38"/>
                  </a:cubicBezTo>
                  <a:cubicBezTo>
                    <a:pt x="206" y="37"/>
                    <a:pt x="206" y="37"/>
                    <a:pt x="206" y="37"/>
                  </a:cubicBezTo>
                  <a:cubicBezTo>
                    <a:pt x="205" y="36"/>
                    <a:pt x="203" y="36"/>
                    <a:pt x="203" y="34"/>
                  </a:cubicBezTo>
                  <a:cubicBezTo>
                    <a:pt x="204" y="32"/>
                    <a:pt x="204" y="32"/>
                    <a:pt x="204" y="32"/>
                  </a:cubicBezTo>
                  <a:cubicBezTo>
                    <a:pt x="203" y="31"/>
                    <a:pt x="203" y="31"/>
                    <a:pt x="203" y="31"/>
                  </a:cubicBezTo>
                  <a:cubicBezTo>
                    <a:pt x="200" y="33"/>
                    <a:pt x="197" y="34"/>
                    <a:pt x="195" y="35"/>
                  </a:cubicBezTo>
                  <a:cubicBezTo>
                    <a:pt x="194" y="35"/>
                    <a:pt x="194" y="35"/>
                    <a:pt x="194" y="35"/>
                  </a:cubicBezTo>
                  <a:cubicBezTo>
                    <a:pt x="195" y="32"/>
                    <a:pt x="195" y="32"/>
                    <a:pt x="195" y="32"/>
                  </a:cubicBezTo>
                  <a:cubicBezTo>
                    <a:pt x="194" y="33"/>
                    <a:pt x="194" y="34"/>
                    <a:pt x="193" y="34"/>
                  </a:cubicBezTo>
                  <a:cubicBezTo>
                    <a:pt x="194" y="32"/>
                    <a:pt x="194" y="32"/>
                    <a:pt x="194" y="32"/>
                  </a:cubicBezTo>
                  <a:cubicBezTo>
                    <a:pt x="194" y="31"/>
                    <a:pt x="194" y="31"/>
                    <a:pt x="194" y="31"/>
                  </a:cubicBezTo>
                  <a:cubicBezTo>
                    <a:pt x="196" y="29"/>
                    <a:pt x="198" y="26"/>
                    <a:pt x="197" y="23"/>
                  </a:cubicBezTo>
                  <a:cubicBezTo>
                    <a:pt x="196" y="22"/>
                    <a:pt x="196" y="21"/>
                    <a:pt x="196" y="20"/>
                  </a:cubicBezTo>
                  <a:cubicBezTo>
                    <a:pt x="195" y="19"/>
                    <a:pt x="195" y="19"/>
                    <a:pt x="195" y="19"/>
                  </a:cubicBezTo>
                  <a:cubicBezTo>
                    <a:pt x="194" y="19"/>
                    <a:pt x="194" y="19"/>
                    <a:pt x="194" y="19"/>
                  </a:cubicBezTo>
                  <a:cubicBezTo>
                    <a:pt x="192" y="21"/>
                    <a:pt x="192" y="21"/>
                    <a:pt x="192" y="21"/>
                  </a:cubicBezTo>
                  <a:cubicBezTo>
                    <a:pt x="191" y="21"/>
                    <a:pt x="189" y="21"/>
                    <a:pt x="188" y="21"/>
                  </a:cubicBezTo>
                  <a:cubicBezTo>
                    <a:pt x="188" y="20"/>
                    <a:pt x="188" y="20"/>
                    <a:pt x="188" y="20"/>
                  </a:cubicBezTo>
                  <a:cubicBezTo>
                    <a:pt x="188" y="19"/>
                    <a:pt x="188" y="19"/>
                    <a:pt x="188" y="19"/>
                  </a:cubicBezTo>
                  <a:cubicBezTo>
                    <a:pt x="187" y="19"/>
                    <a:pt x="186" y="19"/>
                    <a:pt x="186" y="18"/>
                  </a:cubicBezTo>
                  <a:cubicBezTo>
                    <a:pt x="186" y="17"/>
                    <a:pt x="186" y="17"/>
                    <a:pt x="186" y="17"/>
                  </a:cubicBezTo>
                  <a:cubicBezTo>
                    <a:pt x="188" y="16"/>
                    <a:pt x="188" y="16"/>
                    <a:pt x="188" y="16"/>
                  </a:cubicBezTo>
                  <a:cubicBezTo>
                    <a:pt x="189" y="15"/>
                    <a:pt x="190" y="14"/>
                    <a:pt x="190" y="13"/>
                  </a:cubicBezTo>
                  <a:cubicBezTo>
                    <a:pt x="189" y="11"/>
                    <a:pt x="189" y="11"/>
                    <a:pt x="189" y="11"/>
                  </a:cubicBezTo>
                  <a:cubicBezTo>
                    <a:pt x="188" y="11"/>
                    <a:pt x="188" y="11"/>
                    <a:pt x="188" y="11"/>
                  </a:cubicBezTo>
                  <a:cubicBezTo>
                    <a:pt x="189" y="9"/>
                    <a:pt x="189" y="9"/>
                    <a:pt x="189" y="9"/>
                  </a:cubicBezTo>
                  <a:cubicBezTo>
                    <a:pt x="191" y="9"/>
                    <a:pt x="195" y="6"/>
                    <a:pt x="196" y="4"/>
                  </a:cubicBezTo>
                  <a:cubicBezTo>
                    <a:pt x="193" y="5"/>
                    <a:pt x="193" y="5"/>
                    <a:pt x="193" y="5"/>
                  </a:cubicBezTo>
                  <a:cubicBezTo>
                    <a:pt x="191" y="5"/>
                    <a:pt x="191" y="5"/>
                    <a:pt x="191" y="5"/>
                  </a:cubicBezTo>
                  <a:cubicBezTo>
                    <a:pt x="189" y="5"/>
                    <a:pt x="188" y="6"/>
                    <a:pt x="188" y="8"/>
                  </a:cubicBezTo>
                  <a:cubicBezTo>
                    <a:pt x="186" y="9"/>
                    <a:pt x="186" y="9"/>
                    <a:pt x="186" y="9"/>
                  </a:cubicBezTo>
                  <a:cubicBezTo>
                    <a:pt x="186" y="10"/>
                    <a:pt x="186" y="10"/>
                    <a:pt x="186" y="10"/>
                  </a:cubicBezTo>
                  <a:cubicBezTo>
                    <a:pt x="185" y="11"/>
                    <a:pt x="184" y="11"/>
                    <a:pt x="182" y="11"/>
                  </a:cubicBezTo>
                  <a:cubicBezTo>
                    <a:pt x="182" y="12"/>
                    <a:pt x="182" y="12"/>
                    <a:pt x="182" y="12"/>
                  </a:cubicBezTo>
                  <a:cubicBezTo>
                    <a:pt x="182" y="14"/>
                    <a:pt x="182" y="15"/>
                    <a:pt x="181" y="17"/>
                  </a:cubicBezTo>
                  <a:cubicBezTo>
                    <a:pt x="181" y="16"/>
                    <a:pt x="180" y="15"/>
                    <a:pt x="178" y="14"/>
                  </a:cubicBezTo>
                  <a:cubicBezTo>
                    <a:pt x="178" y="13"/>
                    <a:pt x="178" y="13"/>
                    <a:pt x="178" y="13"/>
                  </a:cubicBezTo>
                  <a:cubicBezTo>
                    <a:pt x="175" y="13"/>
                    <a:pt x="175" y="13"/>
                    <a:pt x="175" y="13"/>
                  </a:cubicBezTo>
                  <a:cubicBezTo>
                    <a:pt x="175" y="12"/>
                    <a:pt x="175" y="12"/>
                    <a:pt x="175" y="12"/>
                  </a:cubicBezTo>
                  <a:cubicBezTo>
                    <a:pt x="174" y="12"/>
                    <a:pt x="174" y="11"/>
                    <a:pt x="173" y="11"/>
                  </a:cubicBezTo>
                  <a:cubicBezTo>
                    <a:pt x="174" y="10"/>
                    <a:pt x="174" y="9"/>
                    <a:pt x="175" y="8"/>
                  </a:cubicBezTo>
                  <a:cubicBezTo>
                    <a:pt x="174" y="6"/>
                    <a:pt x="174" y="6"/>
                    <a:pt x="174" y="6"/>
                  </a:cubicBezTo>
                  <a:cubicBezTo>
                    <a:pt x="173" y="5"/>
                    <a:pt x="173" y="5"/>
                    <a:pt x="173" y="5"/>
                  </a:cubicBezTo>
                  <a:cubicBezTo>
                    <a:pt x="171" y="6"/>
                    <a:pt x="171" y="6"/>
                    <a:pt x="171" y="6"/>
                  </a:cubicBezTo>
                  <a:cubicBezTo>
                    <a:pt x="172" y="5"/>
                    <a:pt x="172" y="5"/>
                    <a:pt x="172" y="5"/>
                  </a:cubicBezTo>
                  <a:cubicBezTo>
                    <a:pt x="169" y="5"/>
                    <a:pt x="169" y="5"/>
                    <a:pt x="169" y="5"/>
                  </a:cubicBezTo>
                  <a:cubicBezTo>
                    <a:pt x="169" y="3"/>
                    <a:pt x="169" y="3"/>
                    <a:pt x="169" y="3"/>
                  </a:cubicBezTo>
                  <a:cubicBezTo>
                    <a:pt x="170" y="2"/>
                    <a:pt x="170" y="2"/>
                    <a:pt x="170" y="2"/>
                  </a:cubicBezTo>
                  <a:cubicBezTo>
                    <a:pt x="169" y="1"/>
                    <a:pt x="168" y="1"/>
                    <a:pt x="167" y="0"/>
                  </a:cubicBezTo>
                  <a:cubicBezTo>
                    <a:pt x="166" y="0"/>
                    <a:pt x="166" y="0"/>
                    <a:pt x="166" y="0"/>
                  </a:cubicBezTo>
                  <a:cubicBezTo>
                    <a:pt x="165" y="0"/>
                    <a:pt x="165" y="0"/>
                    <a:pt x="165" y="0"/>
                  </a:cubicBezTo>
                  <a:cubicBezTo>
                    <a:pt x="164" y="1"/>
                    <a:pt x="164" y="1"/>
                    <a:pt x="164" y="1"/>
                  </a:cubicBezTo>
                  <a:cubicBezTo>
                    <a:pt x="164" y="1"/>
                    <a:pt x="164" y="1"/>
                    <a:pt x="164" y="1"/>
                  </a:cubicBezTo>
                  <a:cubicBezTo>
                    <a:pt x="163" y="1"/>
                    <a:pt x="163" y="1"/>
                    <a:pt x="163" y="1"/>
                  </a:cubicBezTo>
                  <a:cubicBezTo>
                    <a:pt x="163" y="2"/>
                    <a:pt x="163" y="2"/>
                    <a:pt x="163" y="2"/>
                  </a:cubicBezTo>
                  <a:cubicBezTo>
                    <a:pt x="162" y="3"/>
                    <a:pt x="162" y="3"/>
                    <a:pt x="162" y="3"/>
                  </a:cubicBezTo>
                  <a:cubicBezTo>
                    <a:pt x="161" y="1"/>
                    <a:pt x="161" y="1"/>
                    <a:pt x="161" y="1"/>
                  </a:cubicBezTo>
                  <a:cubicBezTo>
                    <a:pt x="160" y="2"/>
                    <a:pt x="160" y="2"/>
                    <a:pt x="160" y="2"/>
                  </a:cubicBezTo>
                  <a:cubicBezTo>
                    <a:pt x="160" y="1"/>
                    <a:pt x="160" y="1"/>
                    <a:pt x="160" y="1"/>
                  </a:cubicBezTo>
                  <a:cubicBezTo>
                    <a:pt x="158" y="2"/>
                    <a:pt x="158" y="2"/>
                    <a:pt x="158" y="2"/>
                  </a:cubicBezTo>
                  <a:cubicBezTo>
                    <a:pt x="158" y="3"/>
                    <a:pt x="158" y="3"/>
                    <a:pt x="158" y="3"/>
                  </a:cubicBezTo>
                  <a:cubicBezTo>
                    <a:pt x="157" y="2"/>
                    <a:pt x="157" y="2"/>
                    <a:pt x="157" y="2"/>
                  </a:cubicBezTo>
                  <a:cubicBezTo>
                    <a:pt x="156" y="4"/>
                    <a:pt x="158" y="6"/>
                    <a:pt x="158" y="8"/>
                  </a:cubicBezTo>
                  <a:cubicBezTo>
                    <a:pt x="161" y="11"/>
                    <a:pt x="159" y="13"/>
                    <a:pt x="160" y="17"/>
                  </a:cubicBezTo>
                  <a:cubicBezTo>
                    <a:pt x="161" y="18"/>
                    <a:pt x="161" y="18"/>
                    <a:pt x="161" y="18"/>
                  </a:cubicBezTo>
                  <a:cubicBezTo>
                    <a:pt x="160" y="18"/>
                    <a:pt x="160" y="17"/>
                    <a:pt x="159" y="17"/>
                  </a:cubicBezTo>
                  <a:cubicBezTo>
                    <a:pt x="157" y="18"/>
                    <a:pt x="157" y="18"/>
                    <a:pt x="157" y="18"/>
                  </a:cubicBezTo>
                  <a:cubicBezTo>
                    <a:pt x="158" y="17"/>
                    <a:pt x="158" y="17"/>
                    <a:pt x="159" y="16"/>
                  </a:cubicBezTo>
                  <a:cubicBezTo>
                    <a:pt x="156" y="18"/>
                    <a:pt x="155" y="18"/>
                    <a:pt x="158" y="21"/>
                  </a:cubicBezTo>
                  <a:cubicBezTo>
                    <a:pt x="157" y="21"/>
                    <a:pt x="157" y="21"/>
                    <a:pt x="157" y="21"/>
                  </a:cubicBezTo>
                  <a:cubicBezTo>
                    <a:pt x="156" y="19"/>
                    <a:pt x="156" y="19"/>
                    <a:pt x="156" y="19"/>
                  </a:cubicBezTo>
                  <a:cubicBezTo>
                    <a:pt x="155" y="21"/>
                    <a:pt x="155" y="21"/>
                    <a:pt x="155" y="21"/>
                  </a:cubicBezTo>
                  <a:cubicBezTo>
                    <a:pt x="154" y="20"/>
                    <a:pt x="154" y="20"/>
                    <a:pt x="154" y="20"/>
                  </a:cubicBezTo>
                  <a:cubicBezTo>
                    <a:pt x="154" y="19"/>
                    <a:pt x="154" y="19"/>
                    <a:pt x="154" y="19"/>
                  </a:cubicBezTo>
                  <a:cubicBezTo>
                    <a:pt x="153" y="19"/>
                    <a:pt x="152" y="20"/>
                    <a:pt x="151" y="21"/>
                  </a:cubicBezTo>
                  <a:cubicBezTo>
                    <a:pt x="151" y="20"/>
                    <a:pt x="151" y="20"/>
                    <a:pt x="151" y="20"/>
                  </a:cubicBezTo>
                  <a:cubicBezTo>
                    <a:pt x="150" y="16"/>
                    <a:pt x="146" y="15"/>
                    <a:pt x="144" y="19"/>
                  </a:cubicBezTo>
                  <a:cubicBezTo>
                    <a:pt x="145" y="22"/>
                    <a:pt x="141" y="25"/>
                    <a:pt x="142" y="28"/>
                  </a:cubicBezTo>
                  <a:cubicBezTo>
                    <a:pt x="141" y="27"/>
                    <a:pt x="141" y="27"/>
                    <a:pt x="141" y="27"/>
                  </a:cubicBezTo>
                  <a:cubicBezTo>
                    <a:pt x="138" y="27"/>
                    <a:pt x="138" y="27"/>
                    <a:pt x="138" y="27"/>
                  </a:cubicBezTo>
                  <a:cubicBezTo>
                    <a:pt x="139" y="27"/>
                    <a:pt x="139" y="27"/>
                    <a:pt x="139" y="27"/>
                  </a:cubicBezTo>
                  <a:cubicBezTo>
                    <a:pt x="140" y="27"/>
                    <a:pt x="140" y="27"/>
                    <a:pt x="140" y="27"/>
                  </a:cubicBezTo>
                  <a:cubicBezTo>
                    <a:pt x="138" y="28"/>
                    <a:pt x="140" y="29"/>
                    <a:pt x="140" y="31"/>
                  </a:cubicBezTo>
                  <a:cubicBezTo>
                    <a:pt x="138" y="27"/>
                    <a:pt x="136" y="24"/>
                    <a:pt x="133" y="22"/>
                  </a:cubicBezTo>
                  <a:cubicBezTo>
                    <a:pt x="133" y="22"/>
                    <a:pt x="133" y="22"/>
                    <a:pt x="133" y="22"/>
                  </a:cubicBezTo>
                  <a:cubicBezTo>
                    <a:pt x="132" y="20"/>
                    <a:pt x="132" y="20"/>
                    <a:pt x="132" y="20"/>
                  </a:cubicBezTo>
                  <a:cubicBezTo>
                    <a:pt x="131" y="20"/>
                    <a:pt x="131" y="20"/>
                    <a:pt x="131" y="20"/>
                  </a:cubicBezTo>
                  <a:cubicBezTo>
                    <a:pt x="129" y="20"/>
                    <a:pt x="129" y="20"/>
                    <a:pt x="129" y="20"/>
                  </a:cubicBezTo>
                  <a:cubicBezTo>
                    <a:pt x="128" y="19"/>
                    <a:pt x="128" y="19"/>
                    <a:pt x="128" y="19"/>
                  </a:cubicBezTo>
                  <a:cubicBezTo>
                    <a:pt x="127" y="20"/>
                    <a:pt x="126" y="19"/>
                    <a:pt x="124" y="19"/>
                  </a:cubicBezTo>
                  <a:cubicBezTo>
                    <a:pt x="122" y="23"/>
                    <a:pt x="126" y="26"/>
                    <a:pt x="126" y="30"/>
                  </a:cubicBezTo>
                  <a:cubicBezTo>
                    <a:pt x="127" y="31"/>
                    <a:pt x="127" y="31"/>
                    <a:pt x="127" y="31"/>
                  </a:cubicBezTo>
                  <a:cubicBezTo>
                    <a:pt x="128" y="31"/>
                    <a:pt x="128" y="31"/>
                    <a:pt x="128" y="31"/>
                  </a:cubicBezTo>
                  <a:cubicBezTo>
                    <a:pt x="129" y="33"/>
                    <a:pt x="130" y="35"/>
                    <a:pt x="129" y="37"/>
                  </a:cubicBezTo>
                  <a:cubicBezTo>
                    <a:pt x="129" y="37"/>
                    <a:pt x="129" y="37"/>
                    <a:pt x="129" y="37"/>
                  </a:cubicBezTo>
                  <a:cubicBezTo>
                    <a:pt x="129" y="40"/>
                    <a:pt x="129" y="40"/>
                    <a:pt x="129" y="40"/>
                  </a:cubicBezTo>
                  <a:cubicBezTo>
                    <a:pt x="130" y="41"/>
                    <a:pt x="130" y="42"/>
                    <a:pt x="130" y="43"/>
                  </a:cubicBezTo>
                  <a:cubicBezTo>
                    <a:pt x="130" y="44"/>
                    <a:pt x="130" y="44"/>
                    <a:pt x="130" y="44"/>
                  </a:cubicBezTo>
                  <a:cubicBezTo>
                    <a:pt x="129" y="42"/>
                    <a:pt x="129" y="41"/>
                    <a:pt x="127" y="39"/>
                  </a:cubicBezTo>
                  <a:cubicBezTo>
                    <a:pt x="127" y="38"/>
                    <a:pt x="127" y="36"/>
                    <a:pt x="127" y="34"/>
                  </a:cubicBezTo>
                  <a:cubicBezTo>
                    <a:pt x="126" y="33"/>
                    <a:pt x="126" y="33"/>
                    <a:pt x="126" y="33"/>
                  </a:cubicBezTo>
                  <a:cubicBezTo>
                    <a:pt x="125" y="32"/>
                    <a:pt x="125" y="31"/>
                    <a:pt x="124" y="30"/>
                  </a:cubicBezTo>
                  <a:cubicBezTo>
                    <a:pt x="122" y="30"/>
                    <a:pt x="121" y="29"/>
                    <a:pt x="120" y="29"/>
                  </a:cubicBezTo>
                  <a:cubicBezTo>
                    <a:pt x="120" y="27"/>
                    <a:pt x="121" y="24"/>
                    <a:pt x="118" y="23"/>
                  </a:cubicBezTo>
                  <a:cubicBezTo>
                    <a:pt x="117" y="23"/>
                    <a:pt x="117" y="23"/>
                    <a:pt x="117" y="23"/>
                  </a:cubicBezTo>
                  <a:cubicBezTo>
                    <a:pt x="118" y="22"/>
                    <a:pt x="118" y="22"/>
                    <a:pt x="118" y="22"/>
                  </a:cubicBezTo>
                  <a:cubicBezTo>
                    <a:pt x="116" y="20"/>
                    <a:pt x="116" y="20"/>
                    <a:pt x="116" y="20"/>
                  </a:cubicBezTo>
                  <a:cubicBezTo>
                    <a:pt x="116" y="20"/>
                    <a:pt x="116" y="20"/>
                    <a:pt x="116" y="20"/>
                  </a:cubicBezTo>
                  <a:cubicBezTo>
                    <a:pt x="114" y="21"/>
                    <a:pt x="114" y="21"/>
                    <a:pt x="114" y="21"/>
                  </a:cubicBezTo>
                  <a:cubicBezTo>
                    <a:pt x="114" y="20"/>
                    <a:pt x="114" y="20"/>
                    <a:pt x="115" y="19"/>
                  </a:cubicBezTo>
                  <a:cubicBezTo>
                    <a:pt x="113" y="18"/>
                    <a:pt x="113" y="18"/>
                    <a:pt x="113" y="18"/>
                  </a:cubicBezTo>
                  <a:cubicBezTo>
                    <a:pt x="112" y="21"/>
                    <a:pt x="112" y="21"/>
                    <a:pt x="112" y="21"/>
                  </a:cubicBezTo>
                  <a:cubicBezTo>
                    <a:pt x="112" y="19"/>
                    <a:pt x="112" y="19"/>
                    <a:pt x="112" y="19"/>
                  </a:cubicBezTo>
                  <a:cubicBezTo>
                    <a:pt x="111" y="19"/>
                    <a:pt x="111" y="19"/>
                    <a:pt x="111" y="19"/>
                  </a:cubicBezTo>
                  <a:cubicBezTo>
                    <a:pt x="110" y="19"/>
                    <a:pt x="109" y="20"/>
                    <a:pt x="109" y="21"/>
                  </a:cubicBezTo>
                  <a:cubicBezTo>
                    <a:pt x="109" y="22"/>
                    <a:pt x="108" y="23"/>
                    <a:pt x="109" y="25"/>
                  </a:cubicBezTo>
                  <a:cubicBezTo>
                    <a:pt x="107" y="23"/>
                    <a:pt x="107" y="23"/>
                    <a:pt x="107" y="23"/>
                  </a:cubicBezTo>
                  <a:cubicBezTo>
                    <a:pt x="107" y="24"/>
                    <a:pt x="107" y="24"/>
                    <a:pt x="107" y="24"/>
                  </a:cubicBezTo>
                  <a:cubicBezTo>
                    <a:pt x="106" y="24"/>
                    <a:pt x="106" y="24"/>
                    <a:pt x="106" y="24"/>
                  </a:cubicBezTo>
                  <a:cubicBezTo>
                    <a:pt x="104" y="24"/>
                    <a:pt x="102" y="24"/>
                    <a:pt x="102" y="26"/>
                  </a:cubicBezTo>
                  <a:cubicBezTo>
                    <a:pt x="102" y="28"/>
                    <a:pt x="102" y="28"/>
                    <a:pt x="102" y="28"/>
                  </a:cubicBezTo>
                  <a:cubicBezTo>
                    <a:pt x="102" y="29"/>
                    <a:pt x="102" y="29"/>
                    <a:pt x="101" y="29"/>
                  </a:cubicBezTo>
                  <a:cubicBezTo>
                    <a:pt x="101" y="30"/>
                    <a:pt x="101" y="30"/>
                    <a:pt x="101" y="30"/>
                  </a:cubicBezTo>
                  <a:cubicBezTo>
                    <a:pt x="103" y="32"/>
                    <a:pt x="104" y="38"/>
                    <a:pt x="102" y="41"/>
                  </a:cubicBezTo>
                  <a:cubicBezTo>
                    <a:pt x="102" y="40"/>
                    <a:pt x="101" y="39"/>
                    <a:pt x="100" y="39"/>
                  </a:cubicBezTo>
                  <a:cubicBezTo>
                    <a:pt x="100" y="41"/>
                    <a:pt x="100" y="41"/>
                    <a:pt x="100" y="41"/>
                  </a:cubicBezTo>
                  <a:cubicBezTo>
                    <a:pt x="98" y="39"/>
                    <a:pt x="98" y="39"/>
                    <a:pt x="98" y="39"/>
                  </a:cubicBezTo>
                  <a:cubicBezTo>
                    <a:pt x="98" y="38"/>
                    <a:pt x="97" y="36"/>
                    <a:pt x="97" y="34"/>
                  </a:cubicBezTo>
                  <a:cubicBezTo>
                    <a:pt x="96" y="34"/>
                    <a:pt x="95" y="33"/>
                    <a:pt x="93" y="33"/>
                  </a:cubicBezTo>
                  <a:cubicBezTo>
                    <a:pt x="93" y="32"/>
                    <a:pt x="93" y="32"/>
                    <a:pt x="93" y="32"/>
                  </a:cubicBezTo>
                  <a:cubicBezTo>
                    <a:pt x="92" y="30"/>
                    <a:pt x="92" y="30"/>
                    <a:pt x="92" y="30"/>
                  </a:cubicBezTo>
                  <a:cubicBezTo>
                    <a:pt x="92" y="30"/>
                    <a:pt x="92" y="30"/>
                    <a:pt x="92" y="30"/>
                  </a:cubicBezTo>
                  <a:cubicBezTo>
                    <a:pt x="91" y="28"/>
                    <a:pt x="91" y="26"/>
                    <a:pt x="90" y="24"/>
                  </a:cubicBezTo>
                  <a:cubicBezTo>
                    <a:pt x="89" y="24"/>
                    <a:pt x="89" y="24"/>
                    <a:pt x="89" y="24"/>
                  </a:cubicBezTo>
                  <a:cubicBezTo>
                    <a:pt x="89" y="22"/>
                    <a:pt x="89" y="22"/>
                    <a:pt x="89" y="22"/>
                  </a:cubicBezTo>
                  <a:cubicBezTo>
                    <a:pt x="89" y="23"/>
                    <a:pt x="89" y="23"/>
                    <a:pt x="89" y="23"/>
                  </a:cubicBezTo>
                  <a:cubicBezTo>
                    <a:pt x="87" y="22"/>
                    <a:pt x="87" y="22"/>
                    <a:pt x="87" y="22"/>
                  </a:cubicBezTo>
                  <a:cubicBezTo>
                    <a:pt x="86" y="24"/>
                    <a:pt x="86" y="24"/>
                    <a:pt x="86" y="24"/>
                  </a:cubicBezTo>
                  <a:cubicBezTo>
                    <a:pt x="85" y="24"/>
                    <a:pt x="85" y="24"/>
                    <a:pt x="85" y="24"/>
                  </a:cubicBezTo>
                  <a:cubicBezTo>
                    <a:pt x="84" y="24"/>
                    <a:pt x="83" y="25"/>
                    <a:pt x="82" y="25"/>
                  </a:cubicBezTo>
                  <a:cubicBezTo>
                    <a:pt x="83" y="26"/>
                    <a:pt x="83" y="26"/>
                    <a:pt x="83" y="26"/>
                  </a:cubicBezTo>
                  <a:cubicBezTo>
                    <a:pt x="82" y="27"/>
                    <a:pt x="82" y="27"/>
                    <a:pt x="82" y="27"/>
                  </a:cubicBezTo>
                  <a:cubicBezTo>
                    <a:pt x="83" y="28"/>
                    <a:pt x="83" y="30"/>
                    <a:pt x="83" y="31"/>
                  </a:cubicBezTo>
                  <a:cubicBezTo>
                    <a:pt x="84" y="33"/>
                    <a:pt x="85" y="34"/>
                    <a:pt x="85" y="36"/>
                  </a:cubicBezTo>
                  <a:cubicBezTo>
                    <a:pt x="84" y="36"/>
                    <a:pt x="84" y="36"/>
                    <a:pt x="84" y="36"/>
                  </a:cubicBezTo>
                  <a:cubicBezTo>
                    <a:pt x="85" y="38"/>
                    <a:pt x="87" y="41"/>
                    <a:pt x="85" y="43"/>
                  </a:cubicBezTo>
                  <a:cubicBezTo>
                    <a:pt x="85" y="44"/>
                    <a:pt x="85" y="44"/>
                    <a:pt x="85" y="44"/>
                  </a:cubicBezTo>
                  <a:cubicBezTo>
                    <a:pt x="85" y="45"/>
                    <a:pt x="85" y="45"/>
                    <a:pt x="85" y="45"/>
                  </a:cubicBezTo>
                  <a:cubicBezTo>
                    <a:pt x="85" y="46"/>
                    <a:pt x="84" y="47"/>
                    <a:pt x="83" y="48"/>
                  </a:cubicBezTo>
                  <a:cubicBezTo>
                    <a:pt x="84" y="49"/>
                    <a:pt x="84" y="49"/>
                    <a:pt x="84" y="49"/>
                  </a:cubicBezTo>
                  <a:cubicBezTo>
                    <a:pt x="83" y="50"/>
                    <a:pt x="83" y="50"/>
                    <a:pt x="83" y="50"/>
                  </a:cubicBezTo>
                  <a:cubicBezTo>
                    <a:pt x="83" y="48"/>
                    <a:pt x="83" y="48"/>
                    <a:pt x="83" y="48"/>
                  </a:cubicBezTo>
                  <a:cubicBezTo>
                    <a:pt x="81" y="48"/>
                    <a:pt x="81" y="48"/>
                    <a:pt x="81" y="48"/>
                  </a:cubicBezTo>
                  <a:cubicBezTo>
                    <a:pt x="82" y="49"/>
                    <a:pt x="82" y="49"/>
                    <a:pt x="82" y="49"/>
                  </a:cubicBezTo>
                  <a:cubicBezTo>
                    <a:pt x="83" y="50"/>
                    <a:pt x="83" y="50"/>
                    <a:pt x="83" y="50"/>
                  </a:cubicBezTo>
                  <a:cubicBezTo>
                    <a:pt x="82" y="52"/>
                    <a:pt x="82" y="52"/>
                    <a:pt x="82" y="52"/>
                  </a:cubicBezTo>
                  <a:cubicBezTo>
                    <a:pt x="81" y="52"/>
                    <a:pt x="81" y="52"/>
                    <a:pt x="81" y="52"/>
                  </a:cubicBezTo>
                  <a:cubicBezTo>
                    <a:pt x="80" y="50"/>
                    <a:pt x="80" y="50"/>
                    <a:pt x="80" y="50"/>
                  </a:cubicBezTo>
                  <a:cubicBezTo>
                    <a:pt x="80" y="48"/>
                    <a:pt x="80" y="48"/>
                    <a:pt x="80" y="48"/>
                  </a:cubicBezTo>
                  <a:cubicBezTo>
                    <a:pt x="79" y="48"/>
                    <a:pt x="79" y="48"/>
                    <a:pt x="79" y="48"/>
                  </a:cubicBezTo>
                  <a:cubicBezTo>
                    <a:pt x="78" y="50"/>
                    <a:pt x="78" y="50"/>
                    <a:pt x="78" y="50"/>
                  </a:cubicBezTo>
                  <a:cubicBezTo>
                    <a:pt x="78" y="48"/>
                    <a:pt x="78" y="45"/>
                    <a:pt x="79" y="43"/>
                  </a:cubicBezTo>
                  <a:cubicBezTo>
                    <a:pt x="77" y="43"/>
                    <a:pt x="77" y="43"/>
                    <a:pt x="77" y="43"/>
                  </a:cubicBezTo>
                  <a:cubicBezTo>
                    <a:pt x="75" y="44"/>
                    <a:pt x="73" y="47"/>
                    <a:pt x="72" y="49"/>
                  </a:cubicBezTo>
                  <a:cubicBezTo>
                    <a:pt x="71" y="52"/>
                    <a:pt x="72" y="56"/>
                    <a:pt x="73" y="59"/>
                  </a:cubicBezTo>
                  <a:cubicBezTo>
                    <a:pt x="72" y="59"/>
                    <a:pt x="72" y="59"/>
                    <a:pt x="72" y="59"/>
                  </a:cubicBezTo>
                  <a:cubicBezTo>
                    <a:pt x="70" y="54"/>
                    <a:pt x="70" y="54"/>
                    <a:pt x="70" y="54"/>
                  </a:cubicBezTo>
                  <a:cubicBezTo>
                    <a:pt x="69" y="54"/>
                    <a:pt x="69" y="54"/>
                    <a:pt x="69" y="54"/>
                  </a:cubicBezTo>
                  <a:cubicBezTo>
                    <a:pt x="69" y="57"/>
                    <a:pt x="70" y="60"/>
                    <a:pt x="69" y="63"/>
                  </a:cubicBezTo>
                  <a:cubicBezTo>
                    <a:pt x="69" y="64"/>
                    <a:pt x="70" y="65"/>
                    <a:pt x="70" y="67"/>
                  </a:cubicBezTo>
                  <a:cubicBezTo>
                    <a:pt x="70" y="67"/>
                    <a:pt x="70" y="67"/>
                    <a:pt x="69" y="67"/>
                  </a:cubicBezTo>
                  <a:cubicBezTo>
                    <a:pt x="69" y="67"/>
                    <a:pt x="69" y="67"/>
                    <a:pt x="69" y="67"/>
                  </a:cubicBezTo>
                  <a:cubicBezTo>
                    <a:pt x="69" y="67"/>
                    <a:pt x="69" y="67"/>
                    <a:pt x="69" y="67"/>
                  </a:cubicBezTo>
                  <a:cubicBezTo>
                    <a:pt x="69" y="64"/>
                    <a:pt x="67" y="61"/>
                    <a:pt x="67" y="58"/>
                  </a:cubicBezTo>
                  <a:cubicBezTo>
                    <a:pt x="67" y="56"/>
                    <a:pt x="67" y="54"/>
                    <a:pt x="65" y="53"/>
                  </a:cubicBezTo>
                  <a:cubicBezTo>
                    <a:pt x="64" y="54"/>
                    <a:pt x="63" y="54"/>
                    <a:pt x="61" y="54"/>
                  </a:cubicBezTo>
                  <a:cubicBezTo>
                    <a:pt x="64" y="52"/>
                    <a:pt x="65" y="50"/>
                    <a:pt x="65" y="47"/>
                  </a:cubicBezTo>
                  <a:cubicBezTo>
                    <a:pt x="63" y="47"/>
                    <a:pt x="62" y="48"/>
                    <a:pt x="61" y="49"/>
                  </a:cubicBezTo>
                  <a:cubicBezTo>
                    <a:pt x="62" y="47"/>
                    <a:pt x="64" y="46"/>
                    <a:pt x="62" y="45"/>
                  </a:cubicBezTo>
                  <a:cubicBezTo>
                    <a:pt x="60" y="44"/>
                    <a:pt x="58" y="45"/>
                    <a:pt x="57" y="43"/>
                  </a:cubicBezTo>
                  <a:cubicBezTo>
                    <a:pt x="58" y="41"/>
                    <a:pt x="57" y="40"/>
                    <a:pt x="56" y="39"/>
                  </a:cubicBezTo>
                  <a:cubicBezTo>
                    <a:pt x="56" y="39"/>
                    <a:pt x="56" y="39"/>
                    <a:pt x="56" y="39"/>
                  </a:cubicBezTo>
                  <a:cubicBezTo>
                    <a:pt x="58" y="39"/>
                    <a:pt x="59" y="42"/>
                    <a:pt x="60" y="43"/>
                  </a:cubicBezTo>
                  <a:cubicBezTo>
                    <a:pt x="62" y="43"/>
                    <a:pt x="62" y="43"/>
                    <a:pt x="62" y="43"/>
                  </a:cubicBezTo>
                  <a:cubicBezTo>
                    <a:pt x="63" y="42"/>
                    <a:pt x="64" y="41"/>
                    <a:pt x="64" y="41"/>
                  </a:cubicBezTo>
                  <a:cubicBezTo>
                    <a:pt x="64" y="40"/>
                    <a:pt x="63" y="39"/>
                    <a:pt x="62" y="39"/>
                  </a:cubicBezTo>
                  <a:cubicBezTo>
                    <a:pt x="64" y="38"/>
                    <a:pt x="65" y="37"/>
                    <a:pt x="66" y="35"/>
                  </a:cubicBezTo>
                  <a:cubicBezTo>
                    <a:pt x="65" y="34"/>
                    <a:pt x="65" y="34"/>
                    <a:pt x="65" y="34"/>
                  </a:cubicBezTo>
                  <a:cubicBezTo>
                    <a:pt x="65" y="33"/>
                    <a:pt x="65" y="33"/>
                    <a:pt x="65" y="33"/>
                  </a:cubicBezTo>
                  <a:cubicBezTo>
                    <a:pt x="65" y="31"/>
                    <a:pt x="65" y="31"/>
                    <a:pt x="65" y="31"/>
                  </a:cubicBezTo>
                  <a:cubicBezTo>
                    <a:pt x="65" y="31"/>
                    <a:pt x="65" y="31"/>
                    <a:pt x="65" y="31"/>
                  </a:cubicBezTo>
                  <a:cubicBezTo>
                    <a:pt x="62" y="32"/>
                    <a:pt x="62" y="32"/>
                    <a:pt x="62" y="32"/>
                  </a:cubicBezTo>
                  <a:cubicBezTo>
                    <a:pt x="64" y="30"/>
                    <a:pt x="64" y="30"/>
                    <a:pt x="64" y="30"/>
                  </a:cubicBezTo>
                  <a:cubicBezTo>
                    <a:pt x="62" y="30"/>
                    <a:pt x="61" y="30"/>
                    <a:pt x="59" y="31"/>
                  </a:cubicBezTo>
                  <a:cubicBezTo>
                    <a:pt x="59" y="31"/>
                    <a:pt x="59" y="31"/>
                    <a:pt x="59" y="30"/>
                  </a:cubicBezTo>
                  <a:cubicBezTo>
                    <a:pt x="61" y="30"/>
                    <a:pt x="63" y="29"/>
                    <a:pt x="65" y="29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3" y="27"/>
                    <a:pt x="63" y="27"/>
                    <a:pt x="63" y="27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0" y="26"/>
                    <a:pt x="60" y="26"/>
                    <a:pt x="60" y="26"/>
                  </a:cubicBezTo>
                  <a:cubicBezTo>
                    <a:pt x="61" y="25"/>
                    <a:pt x="61" y="25"/>
                    <a:pt x="61" y="25"/>
                  </a:cubicBezTo>
                  <a:cubicBezTo>
                    <a:pt x="60" y="24"/>
                    <a:pt x="60" y="24"/>
                    <a:pt x="60" y="24"/>
                  </a:cubicBezTo>
                  <a:cubicBezTo>
                    <a:pt x="58" y="25"/>
                    <a:pt x="59" y="24"/>
                    <a:pt x="59" y="27"/>
                  </a:cubicBezTo>
                  <a:cubicBezTo>
                    <a:pt x="58" y="27"/>
                    <a:pt x="58" y="27"/>
                    <a:pt x="58" y="27"/>
                  </a:cubicBezTo>
                  <a:cubicBezTo>
                    <a:pt x="59" y="26"/>
                    <a:pt x="59" y="26"/>
                    <a:pt x="59" y="26"/>
                  </a:cubicBezTo>
                  <a:cubicBezTo>
                    <a:pt x="58" y="25"/>
                    <a:pt x="58" y="25"/>
                    <a:pt x="58" y="25"/>
                  </a:cubicBezTo>
                  <a:cubicBezTo>
                    <a:pt x="56" y="26"/>
                    <a:pt x="57" y="21"/>
                    <a:pt x="56" y="20"/>
                  </a:cubicBezTo>
                  <a:cubicBezTo>
                    <a:pt x="55" y="19"/>
                    <a:pt x="55" y="19"/>
                    <a:pt x="55" y="19"/>
                  </a:cubicBezTo>
                  <a:cubicBezTo>
                    <a:pt x="54" y="19"/>
                    <a:pt x="54" y="19"/>
                    <a:pt x="54" y="19"/>
                  </a:cubicBezTo>
                  <a:cubicBezTo>
                    <a:pt x="53" y="18"/>
                    <a:pt x="53" y="18"/>
                    <a:pt x="53" y="18"/>
                  </a:cubicBezTo>
                  <a:cubicBezTo>
                    <a:pt x="52" y="18"/>
                    <a:pt x="52" y="18"/>
                    <a:pt x="52" y="18"/>
                  </a:cubicBezTo>
                  <a:cubicBezTo>
                    <a:pt x="53" y="17"/>
                    <a:pt x="53" y="17"/>
                    <a:pt x="53" y="17"/>
                  </a:cubicBezTo>
                  <a:cubicBezTo>
                    <a:pt x="52" y="16"/>
                    <a:pt x="52" y="16"/>
                    <a:pt x="52" y="16"/>
                  </a:cubicBezTo>
                  <a:cubicBezTo>
                    <a:pt x="50" y="16"/>
                    <a:pt x="50" y="16"/>
                    <a:pt x="50" y="16"/>
                  </a:cubicBezTo>
                  <a:cubicBezTo>
                    <a:pt x="49" y="15"/>
                    <a:pt x="49" y="15"/>
                    <a:pt x="49" y="15"/>
                  </a:cubicBezTo>
                  <a:cubicBezTo>
                    <a:pt x="49" y="16"/>
                    <a:pt x="49" y="16"/>
                    <a:pt x="49" y="16"/>
                  </a:cubicBezTo>
                  <a:cubicBezTo>
                    <a:pt x="49" y="15"/>
                    <a:pt x="49" y="15"/>
                    <a:pt x="49" y="15"/>
                  </a:cubicBezTo>
                  <a:cubicBezTo>
                    <a:pt x="47" y="16"/>
                    <a:pt x="47" y="16"/>
                    <a:pt x="47" y="16"/>
                  </a:cubicBezTo>
                  <a:cubicBezTo>
                    <a:pt x="47" y="13"/>
                    <a:pt x="47" y="13"/>
                    <a:pt x="47" y="13"/>
                  </a:cubicBezTo>
                  <a:cubicBezTo>
                    <a:pt x="48" y="13"/>
                    <a:pt x="48" y="13"/>
                    <a:pt x="48" y="13"/>
                  </a:cubicBezTo>
                  <a:cubicBezTo>
                    <a:pt x="47" y="12"/>
                    <a:pt x="47" y="12"/>
                    <a:pt x="47" y="12"/>
                  </a:cubicBezTo>
                  <a:cubicBezTo>
                    <a:pt x="46" y="11"/>
                    <a:pt x="46" y="11"/>
                    <a:pt x="46" y="11"/>
                  </a:cubicBezTo>
                  <a:cubicBezTo>
                    <a:pt x="44" y="10"/>
                    <a:pt x="45" y="8"/>
                    <a:pt x="43" y="7"/>
                  </a:cubicBezTo>
                  <a:cubicBezTo>
                    <a:pt x="43" y="7"/>
                    <a:pt x="43" y="8"/>
                    <a:pt x="43" y="8"/>
                  </a:cubicBezTo>
                  <a:cubicBezTo>
                    <a:pt x="42" y="8"/>
                    <a:pt x="41" y="7"/>
                    <a:pt x="41" y="6"/>
                  </a:cubicBezTo>
                  <a:cubicBezTo>
                    <a:pt x="38" y="10"/>
                    <a:pt x="36" y="6"/>
                    <a:pt x="33" y="6"/>
                  </a:cubicBezTo>
                  <a:cubicBezTo>
                    <a:pt x="35" y="7"/>
                    <a:pt x="35" y="7"/>
                    <a:pt x="35" y="7"/>
                  </a:cubicBezTo>
                  <a:cubicBezTo>
                    <a:pt x="34" y="8"/>
                    <a:pt x="34" y="8"/>
                    <a:pt x="34" y="8"/>
                  </a:cubicBezTo>
                  <a:cubicBezTo>
                    <a:pt x="34" y="7"/>
                    <a:pt x="34" y="7"/>
                    <a:pt x="34" y="7"/>
                  </a:cubicBezTo>
                  <a:cubicBezTo>
                    <a:pt x="32" y="7"/>
                    <a:pt x="32" y="7"/>
                    <a:pt x="32" y="7"/>
                  </a:cubicBezTo>
                  <a:cubicBezTo>
                    <a:pt x="32" y="8"/>
                    <a:pt x="32" y="8"/>
                    <a:pt x="32" y="8"/>
                  </a:cubicBezTo>
                  <a:cubicBezTo>
                    <a:pt x="30" y="7"/>
                    <a:pt x="30" y="7"/>
                    <a:pt x="30" y="7"/>
                  </a:cubicBezTo>
                  <a:cubicBezTo>
                    <a:pt x="29" y="8"/>
                    <a:pt x="31" y="9"/>
                    <a:pt x="32" y="10"/>
                  </a:cubicBezTo>
                  <a:cubicBezTo>
                    <a:pt x="31" y="11"/>
                    <a:pt x="31" y="11"/>
                    <a:pt x="31" y="11"/>
                  </a:cubicBezTo>
                  <a:cubicBezTo>
                    <a:pt x="29" y="11"/>
                    <a:pt x="29" y="11"/>
                    <a:pt x="29" y="11"/>
                  </a:cubicBezTo>
                  <a:cubicBezTo>
                    <a:pt x="29" y="11"/>
                    <a:pt x="29" y="11"/>
                    <a:pt x="28" y="11"/>
                  </a:cubicBezTo>
                  <a:cubicBezTo>
                    <a:pt x="29" y="13"/>
                    <a:pt x="31" y="14"/>
                    <a:pt x="33" y="14"/>
                  </a:cubicBezTo>
                  <a:cubicBezTo>
                    <a:pt x="34" y="13"/>
                    <a:pt x="35" y="12"/>
                    <a:pt x="36" y="11"/>
                  </a:cubicBezTo>
                  <a:cubicBezTo>
                    <a:pt x="36" y="12"/>
                    <a:pt x="35" y="12"/>
                    <a:pt x="36" y="13"/>
                  </a:cubicBezTo>
                  <a:cubicBezTo>
                    <a:pt x="37" y="13"/>
                    <a:pt x="37" y="12"/>
                    <a:pt x="38" y="11"/>
                  </a:cubicBezTo>
                  <a:cubicBezTo>
                    <a:pt x="38" y="12"/>
                    <a:pt x="38" y="13"/>
                    <a:pt x="38" y="14"/>
                  </a:cubicBezTo>
                  <a:cubicBezTo>
                    <a:pt x="40" y="15"/>
                    <a:pt x="40" y="15"/>
                    <a:pt x="40" y="15"/>
                  </a:cubicBezTo>
                  <a:cubicBezTo>
                    <a:pt x="42" y="13"/>
                    <a:pt x="42" y="13"/>
                    <a:pt x="42" y="13"/>
                  </a:cubicBezTo>
                  <a:cubicBezTo>
                    <a:pt x="42" y="13"/>
                    <a:pt x="42" y="13"/>
                    <a:pt x="42" y="13"/>
                  </a:cubicBezTo>
                  <a:cubicBezTo>
                    <a:pt x="41" y="15"/>
                    <a:pt x="41" y="15"/>
                    <a:pt x="41" y="15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3" y="16"/>
                    <a:pt x="43" y="16"/>
                    <a:pt x="44" y="15"/>
                  </a:cubicBezTo>
                  <a:cubicBezTo>
                    <a:pt x="43" y="16"/>
                    <a:pt x="42" y="17"/>
                    <a:pt x="41" y="17"/>
                  </a:cubicBezTo>
                  <a:cubicBezTo>
                    <a:pt x="41" y="18"/>
                    <a:pt x="41" y="18"/>
                    <a:pt x="41" y="18"/>
                  </a:cubicBezTo>
                  <a:cubicBezTo>
                    <a:pt x="40" y="18"/>
                    <a:pt x="40" y="18"/>
                    <a:pt x="40" y="18"/>
                  </a:cubicBezTo>
                  <a:cubicBezTo>
                    <a:pt x="40" y="15"/>
                    <a:pt x="32" y="15"/>
                    <a:pt x="33" y="18"/>
                  </a:cubicBezTo>
                  <a:cubicBezTo>
                    <a:pt x="34" y="21"/>
                    <a:pt x="39" y="24"/>
                    <a:pt x="42" y="25"/>
                  </a:cubicBezTo>
                  <a:cubicBezTo>
                    <a:pt x="43" y="24"/>
                    <a:pt x="43" y="24"/>
                    <a:pt x="43" y="24"/>
                  </a:cubicBezTo>
                  <a:cubicBezTo>
                    <a:pt x="44" y="24"/>
                    <a:pt x="44" y="24"/>
                    <a:pt x="44" y="24"/>
                  </a:cubicBezTo>
                  <a:cubicBezTo>
                    <a:pt x="43" y="25"/>
                    <a:pt x="43" y="25"/>
                    <a:pt x="43" y="25"/>
                  </a:cubicBezTo>
                  <a:cubicBezTo>
                    <a:pt x="42" y="27"/>
                    <a:pt x="43" y="30"/>
                    <a:pt x="44" y="32"/>
                  </a:cubicBezTo>
                  <a:cubicBezTo>
                    <a:pt x="43" y="33"/>
                    <a:pt x="43" y="33"/>
                    <a:pt x="43" y="33"/>
                  </a:cubicBezTo>
                  <a:cubicBezTo>
                    <a:pt x="43" y="35"/>
                    <a:pt x="43" y="35"/>
                    <a:pt x="43" y="35"/>
                  </a:cubicBezTo>
                  <a:cubicBezTo>
                    <a:pt x="42" y="36"/>
                    <a:pt x="42" y="36"/>
                    <a:pt x="42" y="36"/>
                  </a:cubicBezTo>
                  <a:cubicBezTo>
                    <a:pt x="42" y="34"/>
                    <a:pt x="43" y="33"/>
                    <a:pt x="43" y="32"/>
                  </a:cubicBezTo>
                  <a:cubicBezTo>
                    <a:pt x="42" y="33"/>
                    <a:pt x="42" y="33"/>
                    <a:pt x="42" y="33"/>
                  </a:cubicBezTo>
                  <a:cubicBezTo>
                    <a:pt x="42" y="31"/>
                    <a:pt x="42" y="31"/>
                    <a:pt x="42" y="31"/>
                  </a:cubicBezTo>
                  <a:cubicBezTo>
                    <a:pt x="42" y="31"/>
                    <a:pt x="42" y="31"/>
                    <a:pt x="42" y="31"/>
                  </a:cubicBezTo>
                  <a:cubicBezTo>
                    <a:pt x="42" y="30"/>
                    <a:pt x="41" y="30"/>
                    <a:pt x="41" y="29"/>
                  </a:cubicBezTo>
                  <a:cubicBezTo>
                    <a:pt x="40" y="31"/>
                    <a:pt x="39" y="34"/>
                    <a:pt x="39" y="36"/>
                  </a:cubicBezTo>
                  <a:cubicBezTo>
                    <a:pt x="37" y="35"/>
                    <a:pt x="39" y="32"/>
                    <a:pt x="40" y="31"/>
                  </a:cubicBezTo>
                  <a:cubicBezTo>
                    <a:pt x="40" y="29"/>
                    <a:pt x="38" y="27"/>
                    <a:pt x="38" y="25"/>
                  </a:cubicBezTo>
                  <a:cubicBezTo>
                    <a:pt x="35" y="24"/>
                    <a:pt x="36" y="30"/>
                    <a:pt x="35" y="32"/>
                  </a:cubicBezTo>
                  <a:cubicBezTo>
                    <a:pt x="35" y="31"/>
                    <a:pt x="36" y="29"/>
                    <a:pt x="35" y="28"/>
                  </a:cubicBezTo>
                  <a:cubicBezTo>
                    <a:pt x="35" y="29"/>
                    <a:pt x="34" y="30"/>
                    <a:pt x="33" y="30"/>
                  </a:cubicBezTo>
                  <a:cubicBezTo>
                    <a:pt x="35" y="27"/>
                    <a:pt x="35" y="27"/>
                    <a:pt x="35" y="27"/>
                  </a:cubicBezTo>
                  <a:cubicBezTo>
                    <a:pt x="34" y="27"/>
                    <a:pt x="34" y="27"/>
                    <a:pt x="34" y="27"/>
                  </a:cubicBezTo>
                  <a:cubicBezTo>
                    <a:pt x="33" y="26"/>
                    <a:pt x="33" y="26"/>
                    <a:pt x="33" y="26"/>
                  </a:cubicBezTo>
                  <a:cubicBezTo>
                    <a:pt x="33" y="26"/>
                    <a:pt x="33" y="26"/>
                    <a:pt x="33" y="26"/>
                  </a:cubicBezTo>
                  <a:cubicBezTo>
                    <a:pt x="33" y="27"/>
                    <a:pt x="31" y="28"/>
                    <a:pt x="31" y="29"/>
                  </a:cubicBezTo>
                  <a:cubicBezTo>
                    <a:pt x="32" y="27"/>
                    <a:pt x="33" y="25"/>
                    <a:pt x="31" y="23"/>
                  </a:cubicBezTo>
                  <a:cubicBezTo>
                    <a:pt x="31" y="23"/>
                    <a:pt x="31" y="23"/>
                    <a:pt x="31" y="23"/>
                  </a:cubicBezTo>
                  <a:cubicBezTo>
                    <a:pt x="30" y="23"/>
                    <a:pt x="30" y="24"/>
                    <a:pt x="30" y="24"/>
                  </a:cubicBezTo>
                  <a:cubicBezTo>
                    <a:pt x="30" y="21"/>
                    <a:pt x="25" y="19"/>
                    <a:pt x="23" y="18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0" y="20"/>
                    <a:pt x="20" y="20"/>
                    <a:pt x="20" y="20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3" y="22"/>
                    <a:pt x="23" y="22"/>
                    <a:pt x="23" y="23"/>
                  </a:cubicBezTo>
                  <a:cubicBezTo>
                    <a:pt x="22" y="21"/>
                    <a:pt x="20" y="21"/>
                    <a:pt x="19" y="22"/>
                  </a:cubicBezTo>
                  <a:cubicBezTo>
                    <a:pt x="20" y="24"/>
                    <a:pt x="21" y="25"/>
                    <a:pt x="23" y="26"/>
                  </a:cubicBezTo>
                  <a:cubicBezTo>
                    <a:pt x="24" y="28"/>
                    <a:pt x="24" y="28"/>
                    <a:pt x="24" y="28"/>
                  </a:cubicBezTo>
                  <a:cubicBezTo>
                    <a:pt x="24" y="28"/>
                    <a:pt x="24" y="28"/>
                    <a:pt x="24" y="28"/>
                  </a:cubicBezTo>
                  <a:cubicBezTo>
                    <a:pt x="23" y="26"/>
                    <a:pt x="23" y="26"/>
                    <a:pt x="23" y="26"/>
                  </a:cubicBezTo>
                  <a:cubicBezTo>
                    <a:pt x="21" y="28"/>
                    <a:pt x="17" y="22"/>
                    <a:pt x="16" y="25"/>
                  </a:cubicBezTo>
                  <a:cubicBezTo>
                    <a:pt x="14" y="29"/>
                    <a:pt x="22" y="34"/>
                    <a:pt x="25" y="34"/>
                  </a:cubicBezTo>
                  <a:cubicBezTo>
                    <a:pt x="26" y="35"/>
                    <a:pt x="26" y="35"/>
                    <a:pt x="26" y="35"/>
                  </a:cubicBezTo>
                  <a:cubicBezTo>
                    <a:pt x="27" y="35"/>
                    <a:pt x="27" y="35"/>
                    <a:pt x="27" y="35"/>
                  </a:cubicBezTo>
                  <a:cubicBezTo>
                    <a:pt x="26" y="36"/>
                    <a:pt x="22" y="33"/>
                    <a:pt x="21" y="33"/>
                  </a:cubicBezTo>
                  <a:cubicBezTo>
                    <a:pt x="19" y="34"/>
                    <a:pt x="17" y="31"/>
                    <a:pt x="15" y="31"/>
                  </a:cubicBezTo>
                  <a:cubicBezTo>
                    <a:pt x="13" y="32"/>
                    <a:pt x="15" y="36"/>
                    <a:pt x="17" y="38"/>
                  </a:cubicBezTo>
                  <a:cubicBezTo>
                    <a:pt x="18" y="37"/>
                    <a:pt x="20" y="39"/>
                    <a:pt x="22" y="39"/>
                  </a:cubicBezTo>
                  <a:cubicBezTo>
                    <a:pt x="24" y="39"/>
                    <a:pt x="25" y="38"/>
                    <a:pt x="27" y="38"/>
                  </a:cubicBezTo>
                  <a:cubicBezTo>
                    <a:pt x="26" y="39"/>
                    <a:pt x="26" y="39"/>
                    <a:pt x="26" y="39"/>
                  </a:cubicBezTo>
                  <a:cubicBezTo>
                    <a:pt x="26" y="40"/>
                    <a:pt x="26" y="40"/>
                    <a:pt x="26" y="40"/>
                  </a:cubicBezTo>
                  <a:cubicBezTo>
                    <a:pt x="25" y="39"/>
                    <a:pt x="24" y="40"/>
                    <a:pt x="22" y="40"/>
                  </a:cubicBezTo>
                  <a:cubicBezTo>
                    <a:pt x="22" y="40"/>
                    <a:pt x="22" y="40"/>
                    <a:pt x="22" y="40"/>
                  </a:cubicBezTo>
                  <a:cubicBezTo>
                    <a:pt x="21" y="40"/>
                    <a:pt x="21" y="40"/>
                    <a:pt x="21" y="40"/>
                  </a:cubicBezTo>
                  <a:cubicBezTo>
                    <a:pt x="21" y="43"/>
                    <a:pt x="23" y="43"/>
                    <a:pt x="25" y="43"/>
                  </a:cubicBezTo>
                  <a:cubicBezTo>
                    <a:pt x="23" y="44"/>
                    <a:pt x="23" y="44"/>
                    <a:pt x="23" y="44"/>
                  </a:cubicBezTo>
                  <a:cubicBezTo>
                    <a:pt x="23" y="45"/>
                    <a:pt x="23" y="45"/>
                    <a:pt x="23" y="45"/>
                  </a:cubicBezTo>
                  <a:cubicBezTo>
                    <a:pt x="21" y="44"/>
                    <a:pt x="21" y="44"/>
                    <a:pt x="21" y="44"/>
                  </a:cubicBezTo>
                  <a:cubicBezTo>
                    <a:pt x="20" y="45"/>
                    <a:pt x="20" y="45"/>
                    <a:pt x="20" y="45"/>
                  </a:cubicBezTo>
                  <a:cubicBezTo>
                    <a:pt x="20" y="45"/>
                    <a:pt x="20" y="45"/>
                    <a:pt x="19" y="45"/>
                  </a:cubicBezTo>
                  <a:cubicBezTo>
                    <a:pt x="21" y="42"/>
                    <a:pt x="13" y="36"/>
                    <a:pt x="10" y="36"/>
                  </a:cubicBezTo>
                  <a:cubicBezTo>
                    <a:pt x="8" y="37"/>
                    <a:pt x="9" y="40"/>
                    <a:pt x="10" y="41"/>
                  </a:cubicBezTo>
                  <a:cubicBezTo>
                    <a:pt x="11" y="43"/>
                    <a:pt x="13" y="44"/>
                    <a:pt x="15" y="45"/>
                  </a:cubicBezTo>
                  <a:cubicBezTo>
                    <a:pt x="13" y="45"/>
                    <a:pt x="11" y="44"/>
                    <a:pt x="9" y="43"/>
                  </a:cubicBezTo>
                  <a:cubicBezTo>
                    <a:pt x="10" y="45"/>
                    <a:pt x="12" y="47"/>
                    <a:pt x="13" y="49"/>
                  </a:cubicBezTo>
                  <a:cubicBezTo>
                    <a:pt x="15" y="49"/>
                    <a:pt x="15" y="49"/>
                    <a:pt x="15" y="49"/>
                  </a:cubicBezTo>
                  <a:cubicBezTo>
                    <a:pt x="13" y="50"/>
                    <a:pt x="13" y="50"/>
                    <a:pt x="13" y="50"/>
                  </a:cubicBezTo>
                  <a:cubicBezTo>
                    <a:pt x="10" y="49"/>
                    <a:pt x="8" y="44"/>
                    <a:pt x="5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3" y="47"/>
                    <a:pt x="2" y="48"/>
                    <a:pt x="0" y="50"/>
                  </a:cubicBezTo>
                  <a:cubicBezTo>
                    <a:pt x="1" y="51"/>
                    <a:pt x="3" y="50"/>
                    <a:pt x="4" y="50"/>
                  </a:cubicBezTo>
                  <a:cubicBezTo>
                    <a:pt x="7" y="51"/>
                    <a:pt x="9" y="51"/>
                    <a:pt x="11" y="52"/>
                  </a:cubicBezTo>
                  <a:cubicBezTo>
                    <a:pt x="11" y="54"/>
                    <a:pt x="11" y="54"/>
                    <a:pt x="11" y="54"/>
                  </a:cubicBezTo>
                  <a:cubicBezTo>
                    <a:pt x="13" y="55"/>
                    <a:pt x="13" y="55"/>
                    <a:pt x="13" y="55"/>
                  </a:cubicBezTo>
                  <a:cubicBezTo>
                    <a:pt x="16" y="54"/>
                    <a:pt x="16" y="54"/>
                    <a:pt x="16" y="54"/>
                  </a:cubicBezTo>
                  <a:cubicBezTo>
                    <a:pt x="18" y="52"/>
                    <a:pt x="20" y="53"/>
                    <a:pt x="23" y="51"/>
                  </a:cubicBezTo>
                  <a:cubicBezTo>
                    <a:pt x="26" y="52"/>
                    <a:pt x="26" y="52"/>
                    <a:pt x="26" y="52"/>
                  </a:cubicBezTo>
                  <a:cubicBezTo>
                    <a:pt x="27" y="50"/>
                    <a:pt x="27" y="50"/>
                    <a:pt x="27" y="48"/>
                  </a:cubicBezTo>
                  <a:cubicBezTo>
                    <a:pt x="28" y="49"/>
                    <a:pt x="30" y="50"/>
                    <a:pt x="32" y="48"/>
                  </a:cubicBezTo>
                  <a:cubicBezTo>
                    <a:pt x="32" y="46"/>
                    <a:pt x="32" y="46"/>
                    <a:pt x="32" y="46"/>
                  </a:cubicBezTo>
                  <a:cubicBezTo>
                    <a:pt x="32" y="47"/>
                    <a:pt x="33" y="47"/>
                    <a:pt x="33" y="48"/>
                  </a:cubicBezTo>
                  <a:cubicBezTo>
                    <a:pt x="33" y="48"/>
                    <a:pt x="34" y="47"/>
                    <a:pt x="34" y="46"/>
                  </a:cubicBezTo>
                  <a:cubicBezTo>
                    <a:pt x="35" y="47"/>
                    <a:pt x="35" y="47"/>
                    <a:pt x="35" y="47"/>
                  </a:cubicBezTo>
                  <a:cubicBezTo>
                    <a:pt x="33" y="49"/>
                    <a:pt x="33" y="49"/>
                    <a:pt x="33" y="49"/>
                  </a:cubicBezTo>
                  <a:cubicBezTo>
                    <a:pt x="34" y="50"/>
                    <a:pt x="34" y="50"/>
                    <a:pt x="34" y="50"/>
                  </a:cubicBezTo>
                  <a:cubicBezTo>
                    <a:pt x="35" y="50"/>
                    <a:pt x="35" y="50"/>
                    <a:pt x="35" y="50"/>
                  </a:cubicBezTo>
                  <a:cubicBezTo>
                    <a:pt x="35" y="51"/>
                    <a:pt x="35" y="51"/>
                    <a:pt x="35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6" y="46"/>
                    <a:pt x="36" y="46"/>
                    <a:pt x="36" y="46"/>
                  </a:cubicBezTo>
                  <a:cubicBezTo>
                    <a:pt x="36" y="45"/>
                    <a:pt x="36" y="45"/>
                    <a:pt x="36" y="45"/>
                  </a:cubicBezTo>
                  <a:cubicBezTo>
                    <a:pt x="36" y="45"/>
                    <a:pt x="37" y="46"/>
                    <a:pt x="37" y="46"/>
                  </a:cubicBezTo>
                  <a:cubicBezTo>
                    <a:pt x="36" y="47"/>
                    <a:pt x="37" y="49"/>
                    <a:pt x="37" y="50"/>
                  </a:cubicBezTo>
                  <a:cubicBezTo>
                    <a:pt x="38" y="50"/>
                    <a:pt x="38" y="50"/>
                    <a:pt x="38" y="50"/>
                  </a:cubicBezTo>
                  <a:cubicBezTo>
                    <a:pt x="38" y="48"/>
                    <a:pt x="38" y="48"/>
                    <a:pt x="38" y="48"/>
                  </a:cubicBezTo>
                  <a:cubicBezTo>
                    <a:pt x="39" y="50"/>
                    <a:pt x="39" y="50"/>
                    <a:pt x="39" y="50"/>
                  </a:cubicBezTo>
                  <a:cubicBezTo>
                    <a:pt x="41" y="49"/>
                    <a:pt x="40" y="47"/>
                    <a:pt x="40" y="45"/>
                  </a:cubicBezTo>
                  <a:cubicBezTo>
                    <a:pt x="41" y="47"/>
                    <a:pt x="40" y="50"/>
                    <a:pt x="41" y="51"/>
                  </a:cubicBezTo>
                  <a:cubicBezTo>
                    <a:pt x="42" y="51"/>
                    <a:pt x="42" y="51"/>
                    <a:pt x="42" y="51"/>
                  </a:cubicBezTo>
                  <a:cubicBezTo>
                    <a:pt x="43" y="49"/>
                    <a:pt x="43" y="49"/>
                    <a:pt x="43" y="49"/>
                  </a:cubicBezTo>
                  <a:cubicBezTo>
                    <a:pt x="43" y="50"/>
                    <a:pt x="43" y="50"/>
                    <a:pt x="43" y="50"/>
                  </a:cubicBezTo>
                  <a:cubicBezTo>
                    <a:pt x="45" y="49"/>
                    <a:pt x="45" y="49"/>
                    <a:pt x="45" y="49"/>
                  </a:cubicBezTo>
                  <a:cubicBezTo>
                    <a:pt x="45" y="49"/>
                    <a:pt x="45" y="49"/>
                    <a:pt x="45" y="49"/>
                  </a:cubicBezTo>
                  <a:cubicBezTo>
                    <a:pt x="45" y="50"/>
                    <a:pt x="44" y="50"/>
                    <a:pt x="44" y="50"/>
                  </a:cubicBezTo>
                  <a:cubicBezTo>
                    <a:pt x="46" y="51"/>
                    <a:pt x="47" y="49"/>
                    <a:pt x="48" y="47"/>
                  </a:cubicBezTo>
                  <a:cubicBezTo>
                    <a:pt x="48" y="50"/>
                    <a:pt x="47" y="50"/>
                    <a:pt x="44" y="51"/>
                  </a:cubicBezTo>
                  <a:cubicBezTo>
                    <a:pt x="42" y="52"/>
                    <a:pt x="45" y="53"/>
                    <a:pt x="46" y="55"/>
                  </a:cubicBezTo>
                  <a:cubicBezTo>
                    <a:pt x="47" y="55"/>
                    <a:pt x="49" y="52"/>
                    <a:pt x="49" y="51"/>
                  </a:cubicBezTo>
                  <a:cubicBezTo>
                    <a:pt x="49" y="52"/>
                    <a:pt x="49" y="52"/>
                    <a:pt x="49" y="52"/>
                  </a:cubicBezTo>
                  <a:cubicBezTo>
                    <a:pt x="50" y="52"/>
                    <a:pt x="51" y="52"/>
                    <a:pt x="51" y="51"/>
                  </a:cubicBezTo>
                  <a:cubicBezTo>
                    <a:pt x="51" y="52"/>
                    <a:pt x="52" y="53"/>
                    <a:pt x="52" y="53"/>
                  </a:cubicBezTo>
                  <a:cubicBezTo>
                    <a:pt x="52" y="54"/>
                    <a:pt x="52" y="54"/>
                    <a:pt x="51" y="55"/>
                  </a:cubicBezTo>
                  <a:cubicBezTo>
                    <a:pt x="53" y="54"/>
                    <a:pt x="55" y="54"/>
                    <a:pt x="56" y="54"/>
                  </a:cubicBezTo>
                  <a:cubicBezTo>
                    <a:pt x="55" y="55"/>
                    <a:pt x="53" y="55"/>
                    <a:pt x="52" y="56"/>
                  </a:cubicBezTo>
                  <a:cubicBezTo>
                    <a:pt x="52" y="57"/>
                    <a:pt x="52" y="57"/>
                    <a:pt x="52" y="57"/>
                  </a:cubicBezTo>
                  <a:cubicBezTo>
                    <a:pt x="51" y="56"/>
                    <a:pt x="50" y="58"/>
                    <a:pt x="50" y="58"/>
                  </a:cubicBezTo>
                  <a:cubicBezTo>
                    <a:pt x="48" y="59"/>
                    <a:pt x="46" y="60"/>
                    <a:pt x="44" y="61"/>
                  </a:cubicBezTo>
                  <a:cubicBezTo>
                    <a:pt x="43" y="62"/>
                    <a:pt x="43" y="62"/>
                    <a:pt x="43" y="62"/>
                  </a:cubicBezTo>
                  <a:cubicBezTo>
                    <a:pt x="42" y="62"/>
                    <a:pt x="42" y="62"/>
                    <a:pt x="42" y="62"/>
                  </a:cubicBezTo>
                  <a:cubicBezTo>
                    <a:pt x="42" y="63"/>
                    <a:pt x="40" y="65"/>
                    <a:pt x="39" y="66"/>
                  </a:cubicBezTo>
                  <a:cubicBezTo>
                    <a:pt x="41" y="66"/>
                    <a:pt x="41" y="66"/>
                    <a:pt x="41" y="66"/>
                  </a:cubicBezTo>
                  <a:cubicBezTo>
                    <a:pt x="39" y="67"/>
                    <a:pt x="39" y="67"/>
                    <a:pt x="39" y="67"/>
                  </a:cubicBezTo>
                  <a:cubicBezTo>
                    <a:pt x="40" y="68"/>
                    <a:pt x="40" y="68"/>
                    <a:pt x="40" y="68"/>
                  </a:cubicBezTo>
                  <a:cubicBezTo>
                    <a:pt x="41" y="67"/>
                    <a:pt x="42" y="67"/>
                    <a:pt x="43" y="68"/>
                  </a:cubicBezTo>
                  <a:cubicBezTo>
                    <a:pt x="45" y="68"/>
                    <a:pt x="46" y="69"/>
                    <a:pt x="47" y="69"/>
                  </a:cubicBezTo>
                  <a:cubicBezTo>
                    <a:pt x="50" y="70"/>
                    <a:pt x="52" y="68"/>
                    <a:pt x="54" y="67"/>
                  </a:cubicBezTo>
                  <a:cubicBezTo>
                    <a:pt x="54" y="66"/>
                    <a:pt x="54" y="66"/>
                    <a:pt x="54" y="66"/>
                  </a:cubicBezTo>
                  <a:cubicBezTo>
                    <a:pt x="55" y="65"/>
                    <a:pt x="55" y="65"/>
                    <a:pt x="55" y="65"/>
                  </a:cubicBezTo>
                  <a:cubicBezTo>
                    <a:pt x="57" y="67"/>
                    <a:pt x="55" y="70"/>
                    <a:pt x="54" y="71"/>
                  </a:cubicBezTo>
                  <a:cubicBezTo>
                    <a:pt x="56" y="76"/>
                    <a:pt x="50" y="73"/>
                    <a:pt x="48" y="73"/>
                  </a:cubicBezTo>
                  <a:cubicBezTo>
                    <a:pt x="47" y="74"/>
                    <a:pt x="44" y="73"/>
                    <a:pt x="43" y="73"/>
                  </a:cubicBezTo>
                  <a:cubicBezTo>
                    <a:pt x="42" y="72"/>
                    <a:pt x="41" y="72"/>
                    <a:pt x="40" y="72"/>
                  </a:cubicBezTo>
                  <a:cubicBezTo>
                    <a:pt x="39" y="73"/>
                    <a:pt x="39" y="74"/>
                    <a:pt x="38" y="74"/>
                  </a:cubicBezTo>
                  <a:cubicBezTo>
                    <a:pt x="39" y="75"/>
                    <a:pt x="39" y="75"/>
                    <a:pt x="39" y="75"/>
                  </a:cubicBezTo>
                  <a:cubicBezTo>
                    <a:pt x="38" y="76"/>
                    <a:pt x="38" y="76"/>
                    <a:pt x="38" y="76"/>
                  </a:cubicBezTo>
                  <a:cubicBezTo>
                    <a:pt x="37" y="74"/>
                    <a:pt x="37" y="74"/>
                    <a:pt x="37" y="74"/>
                  </a:cubicBezTo>
                  <a:cubicBezTo>
                    <a:pt x="36" y="73"/>
                    <a:pt x="36" y="73"/>
                    <a:pt x="36" y="73"/>
                  </a:cubicBezTo>
                  <a:cubicBezTo>
                    <a:pt x="35" y="73"/>
                    <a:pt x="35" y="73"/>
                    <a:pt x="35" y="73"/>
                  </a:cubicBezTo>
                  <a:cubicBezTo>
                    <a:pt x="36" y="72"/>
                    <a:pt x="36" y="72"/>
                    <a:pt x="36" y="72"/>
                  </a:cubicBezTo>
                  <a:cubicBezTo>
                    <a:pt x="36" y="72"/>
                    <a:pt x="36" y="72"/>
                    <a:pt x="36" y="72"/>
                  </a:cubicBezTo>
                  <a:cubicBezTo>
                    <a:pt x="35" y="71"/>
                    <a:pt x="35" y="71"/>
                    <a:pt x="35" y="71"/>
                  </a:cubicBezTo>
                  <a:cubicBezTo>
                    <a:pt x="33" y="73"/>
                    <a:pt x="33" y="73"/>
                    <a:pt x="33" y="73"/>
                  </a:cubicBezTo>
                  <a:cubicBezTo>
                    <a:pt x="33" y="73"/>
                    <a:pt x="34" y="73"/>
                    <a:pt x="34" y="73"/>
                  </a:cubicBezTo>
                  <a:cubicBezTo>
                    <a:pt x="34" y="74"/>
                    <a:pt x="32" y="74"/>
                    <a:pt x="31" y="75"/>
                  </a:cubicBezTo>
                  <a:cubicBezTo>
                    <a:pt x="30" y="74"/>
                    <a:pt x="30" y="74"/>
                    <a:pt x="30" y="74"/>
                  </a:cubicBezTo>
                  <a:cubicBezTo>
                    <a:pt x="29" y="74"/>
                    <a:pt x="29" y="75"/>
                    <a:pt x="28" y="76"/>
                  </a:cubicBezTo>
                  <a:cubicBezTo>
                    <a:pt x="28" y="78"/>
                    <a:pt x="28" y="78"/>
                    <a:pt x="28" y="78"/>
                  </a:cubicBezTo>
                  <a:cubicBezTo>
                    <a:pt x="27" y="77"/>
                    <a:pt x="27" y="77"/>
                    <a:pt x="27" y="77"/>
                  </a:cubicBezTo>
                  <a:cubicBezTo>
                    <a:pt x="27" y="76"/>
                    <a:pt x="27" y="76"/>
                    <a:pt x="27" y="76"/>
                  </a:cubicBezTo>
                  <a:cubicBezTo>
                    <a:pt x="27" y="75"/>
                    <a:pt x="27" y="75"/>
                    <a:pt x="27" y="75"/>
                  </a:cubicBezTo>
                  <a:cubicBezTo>
                    <a:pt x="28" y="74"/>
                    <a:pt x="28" y="74"/>
                    <a:pt x="28" y="74"/>
                  </a:cubicBezTo>
                  <a:cubicBezTo>
                    <a:pt x="26" y="74"/>
                    <a:pt x="26" y="74"/>
                    <a:pt x="26" y="74"/>
                  </a:cubicBezTo>
                  <a:cubicBezTo>
                    <a:pt x="25" y="75"/>
                    <a:pt x="25" y="75"/>
                    <a:pt x="25" y="75"/>
                  </a:cubicBezTo>
                  <a:cubicBezTo>
                    <a:pt x="25" y="77"/>
                    <a:pt x="25" y="77"/>
                    <a:pt x="25" y="77"/>
                  </a:cubicBezTo>
                  <a:cubicBezTo>
                    <a:pt x="25" y="78"/>
                    <a:pt x="25" y="78"/>
                    <a:pt x="25" y="78"/>
                  </a:cubicBezTo>
                  <a:cubicBezTo>
                    <a:pt x="24" y="78"/>
                    <a:pt x="24" y="78"/>
                    <a:pt x="24" y="78"/>
                  </a:cubicBezTo>
                  <a:cubicBezTo>
                    <a:pt x="24" y="77"/>
                    <a:pt x="24" y="77"/>
                    <a:pt x="24" y="77"/>
                  </a:cubicBezTo>
                  <a:cubicBezTo>
                    <a:pt x="23" y="77"/>
                    <a:pt x="23" y="77"/>
                    <a:pt x="23" y="77"/>
                  </a:cubicBezTo>
                  <a:cubicBezTo>
                    <a:pt x="23" y="76"/>
                    <a:pt x="23" y="76"/>
                    <a:pt x="23" y="76"/>
                  </a:cubicBezTo>
                  <a:cubicBezTo>
                    <a:pt x="22" y="76"/>
                    <a:pt x="22" y="76"/>
                    <a:pt x="22" y="76"/>
                  </a:cubicBezTo>
                  <a:cubicBezTo>
                    <a:pt x="22" y="76"/>
                    <a:pt x="22" y="77"/>
                    <a:pt x="22" y="77"/>
                  </a:cubicBezTo>
                  <a:cubicBezTo>
                    <a:pt x="21" y="77"/>
                    <a:pt x="20" y="76"/>
                    <a:pt x="19" y="77"/>
                  </a:cubicBezTo>
                  <a:cubicBezTo>
                    <a:pt x="18" y="78"/>
                    <a:pt x="18" y="78"/>
                    <a:pt x="18" y="78"/>
                  </a:cubicBezTo>
                  <a:cubicBezTo>
                    <a:pt x="18" y="78"/>
                    <a:pt x="18" y="78"/>
                    <a:pt x="18" y="78"/>
                  </a:cubicBezTo>
                  <a:cubicBezTo>
                    <a:pt x="16" y="80"/>
                    <a:pt x="11" y="76"/>
                    <a:pt x="9" y="79"/>
                  </a:cubicBezTo>
                  <a:cubicBezTo>
                    <a:pt x="9" y="79"/>
                    <a:pt x="8" y="79"/>
                    <a:pt x="8" y="79"/>
                  </a:cubicBezTo>
                  <a:cubicBezTo>
                    <a:pt x="8" y="81"/>
                    <a:pt x="10" y="83"/>
                    <a:pt x="10" y="85"/>
                  </a:cubicBezTo>
                  <a:cubicBezTo>
                    <a:pt x="11" y="86"/>
                    <a:pt x="11" y="86"/>
                    <a:pt x="12" y="86"/>
                  </a:cubicBezTo>
                  <a:cubicBezTo>
                    <a:pt x="13" y="87"/>
                    <a:pt x="15" y="86"/>
                    <a:pt x="16" y="86"/>
                  </a:cubicBezTo>
                  <a:cubicBezTo>
                    <a:pt x="17" y="86"/>
                    <a:pt x="16" y="84"/>
                    <a:pt x="17" y="83"/>
                  </a:cubicBezTo>
                  <a:cubicBezTo>
                    <a:pt x="20" y="84"/>
                    <a:pt x="20" y="84"/>
                    <a:pt x="20" y="84"/>
                  </a:cubicBezTo>
                  <a:cubicBezTo>
                    <a:pt x="22" y="83"/>
                    <a:pt x="23" y="82"/>
                    <a:pt x="25" y="82"/>
                  </a:cubicBezTo>
                  <a:cubicBezTo>
                    <a:pt x="27" y="85"/>
                    <a:pt x="31" y="84"/>
                    <a:pt x="34" y="84"/>
                  </a:cubicBezTo>
                  <a:cubicBezTo>
                    <a:pt x="35" y="85"/>
                    <a:pt x="35" y="85"/>
                    <a:pt x="35" y="85"/>
                  </a:cubicBezTo>
                  <a:cubicBezTo>
                    <a:pt x="36" y="85"/>
                    <a:pt x="36" y="85"/>
                    <a:pt x="36" y="85"/>
                  </a:cubicBezTo>
                  <a:cubicBezTo>
                    <a:pt x="34" y="84"/>
                    <a:pt x="34" y="84"/>
                    <a:pt x="34" y="84"/>
                  </a:cubicBezTo>
                  <a:cubicBezTo>
                    <a:pt x="37" y="84"/>
                    <a:pt x="37" y="84"/>
                    <a:pt x="37" y="84"/>
                  </a:cubicBezTo>
                  <a:cubicBezTo>
                    <a:pt x="37" y="85"/>
                    <a:pt x="37" y="85"/>
                    <a:pt x="37" y="85"/>
                  </a:cubicBezTo>
                  <a:cubicBezTo>
                    <a:pt x="37" y="86"/>
                    <a:pt x="37" y="86"/>
                    <a:pt x="37" y="86"/>
                  </a:cubicBezTo>
                  <a:cubicBezTo>
                    <a:pt x="39" y="85"/>
                    <a:pt x="39" y="85"/>
                    <a:pt x="39" y="85"/>
                  </a:cubicBezTo>
                  <a:cubicBezTo>
                    <a:pt x="38" y="85"/>
                    <a:pt x="38" y="85"/>
                    <a:pt x="38" y="85"/>
                  </a:cubicBezTo>
                  <a:cubicBezTo>
                    <a:pt x="39" y="84"/>
                    <a:pt x="39" y="84"/>
                    <a:pt x="39" y="84"/>
                  </a:cubicBezTo>
                  <a:cubicBezTo>
                    <a:pt x="41" y="84"/>
                    <a:pt x="41" y="84"/>
                    <a:pt x="41" y="84"/>
                  </a:cubicBezTo>
                  <a:cubicBezTo>
                    <a:pt x="41" y="84"/>
                    <a:pt x="42" y="83"/>
                    <a:pt x="42" y="83"/>
                  </a:cubicBezTo>
                  <a:cubicBezTo>
                    <a:pt x="42" y="84"/>
                    <a:pt x="41" y="85"/>
                    <a:pt x="41" y="86"/>
                  </a:cubicBezTo>
                  <a:cubicBezTo>
                    <a:pt x="43" y="86"/>
                    <a:pt x="43" y="86"/>
                    <a:pt x="43" y="86"/>
                  </a:cubicBezTo>
                  <a:cubicBezTo>
                    <a:pt x="45" y="86"/>
                    <a:pt x="42" y="89"/>
                    <a:pt x="42" y="90"/>
                  </a:cubicBezTo>
                  <a:cubicBezTo>
                    <a:pt x="42" y="90"/>
                    <a:pt x="46" y="88"/>
                    <a:pt x="46" y="87"/>
                  </a:cubicBezTo>
                  <a:cubicBezTo>
                    <a:pt x="46" y="88"/>
                    <a:pt x="46" y="88"/>
                    <a:pt x="46" y="88"/>
                  </a:cubicBezTo>
                  <a:cubicBezTo>
                    <a:pt x="43" y="89"/>
                    <a:pt x="43" y="89"/>
                    <a:pt x="43" y="89"/>
                  </a:cubicBezTo>
                  <a:cubicBezTo>
                    <a:pt x="43" y="92"/>
                    <a:pt x="43" y="92"/>
                    <a:pt x="43" y="92"/>
                  </a:cubicBezTo>
                  <a:cubicBezTo>
                    <a:pt x="41" y="90"/>
                    <a:pt x="41" y="90"/>
                    <a:pt x="41" y="90"/>
                  </a:cubicBezTo>
                  <a:cubicBezTo>
                    <a:pt x="42" y="91"/>
                    <a:pt x="42" y="92"/>
                    <a:pt x="43" y="93"/>
                  </a:cubicBezTo>
                  <a:cubicBezTo>
                    <a:pt x="43" y="94"/>
                    <a:pt x="43" y="95"/>
                    <a:pt x="43" y="96"/>
                  </a:cubicBezTo>
                  <a:cubicBezTo>
                    <a:pt x="45" y="95"/>
                    <a:pt x="45" y="95"/>
                    <a:pt x="45" y="95"/>
                  </a:cubicBezTo>
                  <a:cubicBezTo>
                    <a:pt x="45" y="96"/>
                    <a:pt x="45" y="96"/>
                    <a:pt x="45" y="96"/>
                  </a:cubicBezTo>
                  <a:cubicBezTo>
                    <a:pt x="45" y="98"/>
                    <a:pt x="45" y="98"/>
                    <a:pt x="45" y="98"/>
                  </a:cubicBezTo>
                  <a:cubicBezTo>
                    <a:pt x="45" y="99"/>
                    <a:pt x="45" y="99"/>
                    <a:pt x="45" y="99"/>
                  </a:cubicBezTo>
                  <a:cubicBezTo>
                    <a:pt x="45" y="99"/>
                    <a:pt x="45" y="98"/>
                    <a:pt x="46" y="98"/>
                  </a:cubicBezTo>
                  <a:cubicBezTo>
                    <a:pt x="46" y="99"/>
                    <a:pt x="46" y="100"/>
                    <a:pt x="47" y="100"/>
                  </a:cubicBezTo>
                  <a:cubicBezTo>
                    <a:pt x="49" y="100"/>
                    <a:pt x="49" y="97"/>
                    <a:pt x="49" y="96"/>
                  </a:cubicBezTo>
                  <a:cubicBezTo>
                    <a:pt x="50" y="97"/>
                    <a:pt x="50" y="97"/>
                    <a:pt x="50" y="97"/>
                  </a:cubicBezTo>
                  <a:cubicBezTo>
                    <a:pt x="52" y="95"/>
                    <a:pt x="52" y="95"/>
                    <a:pt x="52" y="95"/>
                  </a:cubicBezTo>
                  <a:cubicBezTo>
                    <a:pt x="53" y="95"/>
                    <a:pt x="53" y="95"/>
                    <a:pt x="53" y="95"/>
                  </a:cubicBezTo>
                  <a:cubicBezTo>
                    <a:pt x="53" y="94"/>
                    <a:pt x="55" y="94"/>
                    <a:pt x="56" y="93"/>
                  </a:cubicBezTo>
                  <a:cubicBezTo>
                    <a:pt x="56" y="92"/>
                    <a:pt x="56" y="92"/>
                    <a:pt x="56" y="92"/>
                  </a:cubicBezTo>
                  <a:cubicBezTo>
                    <a:pt x="57" y="92"/>
                    <a:pt x="57" y="92"/>
                    <a:pt x="57" y="92"/>
                  </a:cubicBezTo>
                  <a:cubicBezTo>
                    <a:pt x="58" y="91"/>
                    <a:pt x="58" y="91"/>
                    <a:pt x="58" y="91"/>
                  </a:cubicBezTo>
                  <a:cubicBezTo>
                    <a:pt x="60" y="91"/>
                    <a:pt x="60" y="91"/>
                    <a:pt x="60" y="91"/>
                  </a:cubicBezTo>
                  <a:cubicBezTo>
                    <a:pt x="60" y="92"/>
                    <a:pt x="60" y="92"/>
                    <a:pt x="60" y="92"/>
                  </a:cubicBezTo>
                  <a:cubicBezTo>
                    <a:pt x="59" y="91"/>
                    <a:pt x="59" y="91"/>
                    <a:pt x="59" y="91"/>
                  </a:cubicBezTo>
                  <a:cubicBezTo>
                    <a:pt x="57" y="93"/>
                    <a:pt x="57" y="93"/>
                    <a:pt x="57" y="93"/>
                  </a:cubicBezTo>
                  <a:cubicBezTo>
                    <a:pt x="57" y="93"/>
                    <a:pt x="57" y="93"/>
                    <a:pt x="57" y="93"/>
                  </a:cubicBezTo>
                  <a:cubicBezTo>
                    <a:pt x="59" y="93"/>
                    <a:pt x="59" y="93"/>
                    <a:pt x="59" y="93"/>
                  </a:cubicBezTo>
                  <a:cubicBezTo>
                    <a:pt x="58" y="94"/>
                    <a:pt x="58" y="94"/>
                    <a:pt x="58" y="94"/>
                  </a:cubicBezTo>
                  <a:cubicBezTo>
                    <a:pt x="58" y="93"/>
                    <a:pt x="58" y="93"/>
                    <a:pt x="58" y="93"/>
                  </a:cubicBezTo>
                  <a:cubicBezTo>
                    <a:pt x="56" y="93"/>
                    <a:pt x="55" y="95"/>
                    <a:pt x="54" y="96"/>
                  </a:cubicBezTo>
                  <a:cubicBezTo>
                    <a:pt x="54" y="96"/>
                    <a:pt x="55" y="96"/>
                    <a:pt x="55" y="96"/>
                  </a:cubicBezTo>
                  <a:cubicBezTo>
                    <a:pt x="53" y="96"/>
                    <a:pt x="52" y="97"/>
                    <a:pt x="51" y="98"/>
                  </a:cubicBezTo>
                  <a:cubicBezTo>
                    <a:pt x="50" y="101"/>
                    <a:pt x="50" y="101"/>
                    <a:pt x="50" y="101"/>
                  </a:cubicBezTo>
                  <a:cubicBezTo>
                    <a:pt x="50" y="100"/>
                    <a:pt x="50" y="100"/>
                    <a:pt x="50" y="100"/>
                  </a:cubicBezTo>
                  <a:cubicBezTo>
                    <a:pt x="49" y="103"/>
                    <a:pt x="49" y="103"/>
                    <a:pt x="49" y="103"/>
                  </a:cubicBezTo>
                  <a:cubicBezTo>
                    <a:pt x="50" y="105"/>
                    <a:pt x="52" y="103"/>
                    <a:pt x="53" y="103"/>
                  </a:cubicBezTo>
                  <a:cubicBezTo>
                    <a:pt x="51" y="104"/>
                    <a:pt x="49" y="105"/>
                    <a:pt x="48" y="107"/>
                  </a:cubicBezTo>
                  <a:cubicBezTo>
                    <a:pt x="51" y="108"/>
                    <a:pt x="52" y="107"/>
                    <a:pt x="55" y="105"/>
                  </a:cubicBezTo>
                  <a:cubicBezTo>
                    <a:pt x="57" y="103"/>
                    <a:pt x="59" y="103"/>
                    <a:pt x="62" y="103"/>
                  </a:cubicBezTo>
                  <a:cubicBezTo>
                    <a:pt x="61" y="103"/>
                    <a:pt x="61" y="104"/>
                    <a:pt x="61" y="104"/>
                  </a:cubicBezTo>
                  <a:cubicBezTo>
                    <a:pt x="61" y="104"/>
                    <a:pt x="62" y="104"/>
                    <a:pt x="63" y="104"/>
                  </a:cubicBezTo>
                  <a:cubicBezTo>
                    <a:pt x="61" y="105"/>
                    <a:pt x="59" y="104"/>
                    <a:pt x="57" y="105"/>
                  </a:cubicBezTo>
                  <a:cubicBezTo>
                    <a:pt x="55" y="106"/>
                    <a:pt x="54" y="108"/>
                    <a:pt x="53" y="109"/>
                  </a:cubicBezTo>
                  <a:cubicBezTo>
                    <a:pt x="51" y="111"/>
                    <a:pt x="51" y="111"/>
                    <a:pt x="51" y="111"/>
                  </a:cubicBezTo>
                  <a:cubicBezTo>
                    <a:pt x="54" y="111"/>
                    <a:pt x="54" y="111"/>
                    <a:pt x="54" y="111"/>
                  </a:cubicBezTo>
                  <a:cubicBezTo>
                    <a:pt x="54" y="112"/>
                    <a:pt x="54" y="112"/>
                    <a:pt x="54" y="112"/>
                  </a:cubicBezTo>
                  <a:cubicBezTo>
                    <a:pt x="56" y="112"/>
                    <a:pt x="56" y="112"/>
                    <a:pt x="56" y="112"/>
                  </a:cubicBezTo>
                  <a:cubicBezTo>
                    <a:pt x="55" y="113"/>
                    <a:pt x="55" y="113"/>
                    <a:pt x="55" y="113"/>
                  </a:cubicBezTo>
                  <a:cubicBezTo>
                    <a:pt x="56" y="113"/>
                    <a:pt x="56" y="113"/>
                    <a:pt x="56" y="113"/>
                  </a:cubicBezTo>
                  <a:cubicBezTo>
                    <a:pt x="56" y="114"/>
                    <a:pt x="56" y="114"/>
                    <a:pt x="56" y="114"/>
                  </a:cubicBezTo>
                  <a:cubicBezTo>
                    <a:pt x="54" y="114"/>
                    <a:pt x="54" y="114"/>
                    <a:pt x="54" y="114"/>
                  </a:cubicBezTo>
                  <a:cubicBezTo>
                    <a:pt x="54" y="115"/>
                    <a:pt x="54" y="115"/>
                    <a:pt x="54" y="115"/>
                  </a:cubicBezTo>
                  <a:cubicBezTo>
                    <a:pt x="50" y="114"/>
                    <a:pt x="50" y="114"/>
                    <a:pt x="50" y="114"/>
                  </a:cubicBezTo>
                  <a:cubicBezTo>
                    <a:pt x="49" y="114"/>
                    <a:pt x="49" y="114"/>
                    <a:pt x="49" y="114"/>
                  </a:cubicBezTo>
                  <a:cubicBezTo>
                    <a:pt x="50" y="114"/>
                    <a:pt x="51" y="115"/>
                    <a:pt x="52" y="116"/>
                  </a:cubicBezTo>
                  <a:cubicBezTo>
                    <a:pt x="52" y="117"/>
                    <a:pt x="52" y="117"/>
                    <a:pt x="52" y="117"/>
                  </a:cubicBezTo>
                  <a:cubicBezTo>
                    <a:pt x="50" y="117"/>
                    <a:pt x="50" y="117"/>
                    <a:pt x="50" y="117"/>
                  </a:cubicBezTo>
                  <a:cubicBezTo>
                    <a:pt x="50" y="116"/>
                    <a:pt x="50" y="116"/>
                    <a:pt x="50" y="116"/>
                  </a:cubicBezTo>
                  <a:cubicBezTo>
                    <a:pt x="49" y="117"/>
                    <a:pt x="49" y="117"/>
                    <a:pt x="49" y="117"/>
                  </a:cubicBezTo>
                  <a:cubicBezTo>
                    <a:pt x="50" y="117"/>
                    <a:pt x="50" y="117"/>
                    <a:pt x="50" y="117"/>
                  </a:cubicBezTo>
                  <a:cubicBezTo>
                    <a:pt x="50" y="117"/>
                    <a:pt x="50" y="118"/>
                    <a:pt x="51" y="118"/>
                  </a:cubicBezTo>
                  <a:cubicBezTo>
                    <a:pt x="50" y="119"/>
                    <a:pt x="49" y="119"/>
                    <a:pt x="47" y="120"/>
                  </a:cubicBezTo>
                  <a:cubicBezTo>
                    <a:pt x="46" y="121"/>
                    <a:pt x="46" y="121"/>
                    <a:pt x="46" y="121"/>
                  </a:cubicBezTo>
                  <a:cubicBezTo>
                    <a:pt x="44" y="120"/>
                    <a:pt x="43" y="120"/>
                    <a:pt x="42" y="121"/>
                  </a:cubicBezTo>
                  <a:cubicBezTo>
                    <a:pt x="42" y="123"/>
                    <a:pt x="39" y="123"/>
                    <a:pt x="39" y="122"/>
                  </a:cubicBezTo>
                  <a:cubicBezTo>
                    <a:pt x="38" y="121"/>
                    <a:pt x="38" y="121"/>
                    <a:pt x="38" y="120"/>
                  </a:cubicBezTo>
                  <a:cubicBezTo>
                    <a:pt x="37" y="119"/>
                    <a:pt x="36" y="118"/>
                    <a:pt x="35" y="117"/>
                  </a:cubicBezTo>
                  <a:cubicBezTo>
                    <a:pt x="34" y="118"/>
                    <a:pt x="34" y="122"/>
                    <a:pt x="35" y="123"/>
                  </a:cubicBezTo>
                  <a:cubicBezTo>
                    <a:pt x="36" y="124"/>
                    <a:pt x="36" y="124"/>
                    <a:pt x="36" y="124"/>
                  </a:cubicBezTo>
                  <a:cubicBezTo>
                    <a:pt x="35" y="124"/>
                    <a:pt x="35" y="124"/>
                    <a:pt x="35" y="124"/>
                  </a:cubicBezTo>
                  <a:cubicBezTo>
                    <a:pt x="34" y="126"/>
                    <a:pt x="34" y="126"/>
                    <a:pt x="34" y="126"/>
                  </a:cubicBezTo>
                  <a:cubicBezTo>
                    <a:pt x="35" y="127"/>
                    <a:pt x="35" y="127"/>
                    <a:pt x="35" y="127"/>
                  </a:cubicBezTo>
                  <a:cubicBezTo>
                    <a:pt x="34" y="129"/>
                    <a:pt x="34" y="129"/>
                    <a:pt x="34" y="129"/>
                  </a:cubicBezTo>
                  <a:cubicBezTo>
                    <a:pt x="35" y="130"/>
                    <a:pt x="35" y="130"/>
                    <a:pt x="35" y="130"/>
                  </a:cubicBezTo>
                  <a:cubicBezTo>
                    <a:pt x="36" y="130"/>
                    <a:pt x="36" y="130"/>
                    <a:pt x="36" y="130"/>
                  </a:cubicBezTo>
                  <a:cubicBezTo>
                    <a:pt x="38" y="130"/>
                    <a:pt x="38" y="130"/>
                    <a:pt x="38" y="130"/>
                  </a:cubicBezTo>
                  <a:cubicBezTo>
                    <a:pt x="41" y="129"/>
                    <a:pt x="41" y="129"/>
                    <a:pt x="41" y="129"/>
                  </a:cubicBezTo>
                  <a:cubicBezTo>
                    <a:pt x="41" y="129"/>
                    <a:pt x="41" y="129"/>
                    <a:pt x="41" y="129"/>
                  </a:cubicBezTo>
                  <a:cubicBezTo>
                    <a:pt x="42" y="128"/>
                    <a:pt x="42" y="128"/>
                    <a:pt x="42" y="128"/>
                  </a:cubicBezTo>
                  <a:cubicBezTo>
                    <a:pt x="46" y="129"/>
                    <a:pt x="48" y="129"/>
                    <a:pt x="51" y="129"/>
                  </a:cubicBezTo>
                  <a:cubicBezTo>
                    <a:pt x="54" y="128"/>
                    <a:pt x="55" y="128"/>
                    <a:pt x="57" y="130"/>
                  </a:cubicBezTo>
                  <a:cubicBezTo>
                    <a:pt x="63" y="129"/>
                    <a:pt x="63" y="129"/>
                    <a:pt x="63" y="129"/>
                  </a:cubicBezTo>
                  <a:cubicBezTo>
                    <a:pt x="63" y="127"/>
                    <a:pt x="65" y="127"/>
                    <a:pt x="67" y="127"/>
                  </a:cubicBezTo>
                  <a:cubicBezTo>
                    <a:pt x="66" y="127"/>
                    <a:pt x="66" y="127"/>
                    <a:pt x="66" y="127"/>
                  </a:cubicBezTo>
                  <a:cubicBezTo>
                    <a:pt x="65" y="126"/>
                    <a:pt x="65" y="126"/>
                    <a:pt x="65" y="126"/>
                  </a:cubicBezTo>
                  <a:cubicBezTo>
                    <a:pt x="66" y="124"/>
                    <a:pt x="66" y="124"/>
                    <a:pt x="66" y="124"/>
                  </a:cubicBezTo>
                  <a:cubicBezTo>
                    <a:pt x="68" y="124"/>
                    <a:pt x="69" y="125"/>
                    <a:pt x="70" y="124"/>
                  </a:cubicBezTo>
                  <a:cubicBezTo>
                    <a:pt x="69" y="125"/>
                    <a:pt x="68" y="125"/>
                    <a:pt x="67" y="125"/>
                  </a:cubicBezTo>
                  <a:cubicBezTo>
                    <a:pt x="67" y="128"/>
                    <a:pt x="71" y="129"/>
                    <a:pt x="73" y="131"/>
                  </a:cubicBezTo>
                  <a:cubicBezTo>
                    <a:pt x="74" y="131"/>
                    <a:pt x="74" y="132"/>
                    <a:pt x="76" y="132"/>
                  </a:cubicBezTo>
                  <a:cubicBezTo>
                    <a:pt x="77" y="131"/>
                    <a:pt x="77" y="129"/>
                    <a:pt x="78" y="128"/>
                  </a:cubicBezTo>
                  <a:cubicBezTo>
                    <a:pt x="78" y="129"/>
                    <a:pt x="78" y="131"/>
                    <a:pt x="77" y="132"/>
                  </a:cubicBezTo>
                  <a:cubicBezTo>
                    <a:pt x="78" y="132"/>
                    <a:pt x="78" y="132"/>
                    <a:pt x="78" y="132"/>
                  </a:cubicBezTo>
                  <a:cubicBezTo>
                    <a:pt x="79" y="132"/>
                    <a:pt x="79" y="132"/>
                    <a:pt x="79" y="132"/>
                  </a:cubicBezTo>
                  <a:cubicBezTo>
                    <a:pt x="80" y="133"/>
                    <a:pt x="80" y="133"/>
                    <a:pt x="80" y="133"/>
                  </a:cubicBezTo>
                  <a:cubicBezTo>
                    <a:pt x="78" y="133"/>
                    <a:pt x="78" y="133"/>
                    <a:pt x="78" y="133"/>
                  </a:cubicBezTo>
                  <a:cubicBezTo>
                    <a:pt x="77" y="132"/>
                    <a:pt x="77" y="132"/>
                    <a:pt x="77" y="132"/>
                  </a:cubicBezTo>
                  <a:cubicBezTo>
                    <a:pt x="76" y="132"/>
                    <a:pt x="76" y="132"/>
                    <a:pt x="76" y="132"/>
                  </a:cubicBezTo>
                  <a:cubicBezTo>
                    <a:pt x="80" y="135"/>
                    <a:pt x="80" y="135"/>
                    <a:pt x="80" y="135"/>
                  </a:cubicBezTo>
                  <a:cubicBezTo>
                    <a:pt x="80" y="133"/>
                    <a:pt x="82" y="131"/>
                    <a:pt x="84" y="129"/>
                  </a:cubicBezTo>
                  <a:cubicBezTo>
                    <a:pt x="84" y="130"/>
                    <a:pt x="83" y="131"/>
                    <a:pt x="84" y="132"/>
                  </a:cubicBezTo>
                  <a:cubicBezTo>
                    <a:pt x="84" y="133"/>
                    <a:pt x="85" y="133"/>
                    <a:pt x="86" y="134"/>
                  </a:cubicBezTo>
                  <a:cubicBezTo>
                    <a:pt x="85" y="134"/>
                    <a:pt x="85" y="134"/>
                    <a:pt x="85" y="134"/>
                  </a:cubicBezTo>
                  <a:cubicBezTo>
                    <a:pt x="84" y="133"/>
                    <a:pt x="81" y="132"/>
                    <a:pt x="81" y="134"/>
                  </a:cubicBezTo>
                  <a:cubicBezTo>
                    <a:pt x="81" y="136"/>
                    <a:pt x="82" y="137"/>
                    <a:pt x="83" y="138"/>
                  </a:cubicBezTo>
                  <a:cubicBezTo>
                    <a:pt x="82" y="136"/>
                    <a:pt x="82" y="136"/>
                    <a:pt x="82" y="136"/>
                  </a:cubicBezTo>
                  <a:cubicBezTo>
                    <a:pt x="83" y="136"/>
                    <a:pt x="84" y="138"/>
                    <a:pt x="85" y="139"/>
                  </a:cubicBezTo>
                  <a:cubicBezTo>
                    <a:pt x="86" y="140"/>
                    <a:pt x="86" y="140"/>
                    <a:pt x="86" y="140"/>
                  </a:cubicBezTo>
                  <a:cubicBezTo>
                    <a:pt x="85" y="140"/>
                    <a:pt x="85" y="140"/>
                    <a:pt x="85" y="140"/>
                  </a:cubicBezTo>
                  <a:cubicBezTo>
                    <a:pt x="87" y="142"/>
                    <a:pt x="88" y="143"/>
                    <a:pt x="91" y="143"/>
                  </a:cubicBezTo>
                  <a:cubicBezTo>
                    <a:pt x="93" y="144"/>
                    <a:pt x="96" y="143"/>
                    <a:pt x="98" y="143"/>
                  </a:cubicBezTo>
                  <a:cubicBezTo>
                    <a:pt x="96" y="143"/>
                    <a:pt x="96" y="143"/>
                    <a:pt x="96" y="143"/>
                  </a:cubicBezTo>
                  <a:cubicBezTo>
                    <a:pt x="99" y="143"/>
                    <a:pt x="99" y="143"/>
                    <a:pt x="99" y="143"/>
                  </a:cubicBezTo>
                  <a:cubicBezTo>
                    <a:pt x="99" y="145"/>
                    <a:pt x="109" y="148"/>
                    <a:pt x="111" y="148"/>
                  </a:cubicBezTo>
                  <a:cubicBezTo>
                    <a:pt x="112" y="147"/>
                    <a:pt x="112" y="147"/>
                    <a:pt x="112" y="147"/>
                  </a:cubicBezTo>
                  <a:cubicBezTo>
                    <a:pt x="113" y="149"/>
                    <a:pt x="117" y="149"/>
                    <a:pt x="119" y="149"/>
                  </a:cubicBezTo>
                  <a:cubicBezTo>
                    <a:pt x="124" y="149"/>
                    <a:pt x="128" y="146"/>
                    <a:pt x="132" y="146"/>
                  </a:cubicBezTo>
                  <a:cubicBezTo>
                    <a:pt x="130" y="146"/>
                    <a:pt x="130" y="143"/>
                    <a:pt x="129" y="142"/>
                  </a:cubicBezTo>
                  <a:cubicBezTo>
                    <a:pt x="130" y="142"/>
                    <a:pt x="130" y="142"/>
                    <a:pt x="130" y="142"/>
                  </a:cubicBezTo>
                  <a:cubicBezTo>
                    <a:pt x="131" y="143"/>
                    <a:pt x="131" y="143"/>
                    <a:pt x="131" y="143"/>
                  </a:cubicBezTo>
                  <a:cubicBezTo>
                    <a:pt x="132" y="142"/>
                    <a:pt x="132" y="142"/>
                    <a:pt x="133" y="142"/>
                  </a:cubicBezTo>
                  <a:cubicBezTo>
                    <a:pt x="133" y="143"/>
                    <a:pt x="132" y="144"/>
                    <a:pt x="131" y="144"/>
                  </a:cubicBezTo>
                  <a:cubicBezTo>
                    <a:pt x="133" y="147"/>
                    <a:pt x="139" y="141"/>
                    <a:pt x="139" y="139"/>
                  </a:cubicBezTo>
                  <a:cubicBezTo>
                    <a:pt x="137" y="139"/>
                    <a:pt x="137" y="139"/>
                    <a:pt x="137" y="139"/>
                  </a:cubicBezTo>
                  <a:cubicBezTo>
                    <a:pt x="137" y="138"/>
                    <a:pt x="137" y="138"/>
                    <a:pt x="137" y="138"/>
                  </a:cubicBezTo>
                  <a:cubicBezTo>
                    <a:pt x="138" y="137"/>
                    <a:pt x="138" y="137"/>
                    <a:pt x="138" y="137"/>
                  </a:cubicBezTo>
                  <a:cubicBezTo>
                    <a:pt x="139" y="138"/>
                    <a:pt x="139" y="138"/>
                    <a:pt x="139" y="138"/>
                  </a:cubicBezTo>
                  <a:cubicBezTo>
                    <a:pt x="140" y="135"/>
                    <a:pt x="140" y="135"/>
                    <a:pt x="140" y="135"/>
                  </a:cubicBezTo>
                  <a:cubicBezTo>
                    <a:pt x="138" y="136"/>
                    <a:pt x="138" y="136"/>
                    <a:pt x="138" y="136"/>
                  </a:cubicBezTo>
                  <a:cubicBezTo>
                    <a:pt x="137" y="136"/>
                    <a:pt x="137" y="136"/>
                    <a:pt x="137" y="136"/>
                  </a:cubicBezTo>
                  <a:cubicBezTo>
                    <a:pt x="136" y="136"/>
                    <a:pt x="136" y="136"/>
                    <a:pt x="136" y="136"/>
                  </a:cubicBezTo>
                  <a:cubicBezTo>
                    <a:pt x="138" y="135"/>
                    <a:pt x="137" y="134"/>
                    <a:pt x="139" y="133"/>
                  </a:cubicBezTo>
                  <a:cubicBezTo>
                    <a:pt x="140" y="132"/>
                    <a:pt x="140" y="132"/>
                    <a:pt x="140" y="132"/>
                  </a:cubicBezTo>
                  <a:cubicBezTo>
                    <a:pt x="140" y="132"/>
                    <a:pt x="140" y="132"/>
                    <a:pt x="140" y="132"/>
                  </a:cubicBezTo>
                  <a:cubicBezTo>
                    <a:pt x="141" y="132"/>
                    <a:pt x="141" y="132"/>
                    <a:pt x="141" y="132"/>
                  </a:cubicBezTo>
                  <a:cubicBezTo>
                    <a:pt x="142" y="132"/>
                    <a:pt x="142" y="132"/>
                    <a:pt x="142" y="132"/>
                  </a:cubicBezTo>
                  <a:cubicBezTo>
                    <a:pt x="142" y="130"/>
                    <a:pt x="142" y="130"/>
                    <a:pt x="142" y="130"/>
                  </a:cubicBezTo>
                  <a:cubicBezTo>
                    <a:pt x="144" y="131"/>
                    <a:pt x="144" y="131"/>
                    <a:pt x="144" y="131"/>
                  </a:cubicBezTo>
                  <a:cubicBezTo>
                    <a:pt x="142" y="132"/>
                    <a:pt x="142" y="132"/>
                    <a:pt x="142" y="132"/>
                  </a:cubicBezTo>
                  <a:cubicBezTo>
                    <a:pt x="142" y="134"/>
                    <a:pt x="142" y="134"/>
                    <a:pt x="142" y="134"/>
                  </a:cubicBezTo>
                  <a:cubicBezTo>
                    <a:pt x="144" y="132"/>
                    <a:pt x="144" y="132"/>
                    <a:pt x="144" y="132"/>
                  </a:cubicBezTo>
                  <a:cubicBezTo>
                    <a:pt x="144" y="131"/>
                    <a:pt x="144" y="131"/>
                    <a:pt x="144" y="131"/>
                  </a:cubicBezTo>
                  <a:cubicBezTo>
                    <a:pt x="145" y="132"/>
                    <a:pt x="145" y="132"/>
                    <a:pt x="145" y="132"/>
                  </a:cubicBezTo>
                  <a:cubicBezTo>
                    <a:pt x="149" y="130"/>
                    <a:pt x="149" y="130"/>
                    <a:pt x="149" y="130"/>
                  </a:cubicBezTo>
                  <a:cubicBezTo>
                    <a:pt x="150" y="130"/>
                    <a:pt x="151" y="129"/>
                    <a:pt x="152" y="128"/>
                  </a:cubicBezTo>
                  <a:cubicBezTo>
                    <a:pt x="153" y="129"/>
                    <a:pt x="153" y="129"/>
                    <a:pt x="153" y="129"/>
                  </a:cubicBezTo>
                  <a:cubicBezTo>
                    <a:pt x="153" y="128"/>
                    <a:pt x="153" y="128"/>
                    <a:pt x="153" y="128"/>
                  </a:cubicBezTo>
                  <a:cubicBezTo>
                    <a:pt x="154" y="129"/>
                    <a:pt x="154" y="129"/>
                    <a:pt x="154" y="129"/>
                  </a:cubicBezTo>
                  <a:cubicBezTo>
                    <a:pt x="157" y="129"/>
                    <a:pt x="157" y="129"/>
                    <a:pt x="157" y="129"/>
                  </a:cubicBezTo>
                  <a:cubicBezTo>
                    <a:pt x="156" y="126"/>
                    <a:pt x="156" y="126"/>
                    <a:pt x="156" y="126"/>
                  </a:cubicBezTo>
                  <a:cubicBezTo>
                    <a:pt x="157" y="126"/>
                    <a:pt x="157" y="126"/>
                    <a:pt x="157" y="126"/>
                  </a:cubicBezTo>
                  <a:cubicBezTo>
                    <a:pt x="157" y="123"/>
                    <a:pt x="157" y="123"/>
                    <a:pt x="157" y="123"/>
                  </a:cubicBezTo>
                  <a:cubicBezTo>
                    <a:pt x="158" y="124"/>
                    <a:pt x="158" y="124"/>
                    <a:pt x="158" y="124"/>
                  </a:cubicBezTo>
                  <a:cubicBezTo>
                    <a:pt x="158" y="129"/>
                    <a:pt x="158" y="129"/>
                    <a:pt x="158" y="129"/>
                  </a:cubicBezTo>
                  <a:cubicBezTo>
                    <a:pt x="158" y="129"/>
                    <a:pt x="158" y="129"/>
                    <a:pt x="158" y="129"/>
                  </a:cubicBezTo>
                  <a:cubicBezTo>
                    <a:pt x="158" y="128"/>
                    <a:pt x="158" y="127"/>
                    <a:pt x="158" y="126"/>
                  </a:cubicBezTo>
                  <a:cubicBezTo>
                    <a:pt x="159" y="126"/>
                    <a:pt x="159" y="127"/>
                    <a:pt x="159" y="128"/>
                  </a:cubicBezTo>
                  <a:cubicBezTo>
                    <a:pt x="159" y="128"/>
                    <a:pt x="159" y="128"/>
                    <a:pt x="159" y="128"/>
                  </a:cubicBezTo>
                  <a:cubicBezTo>
                    <a:pt x="159" y="126"/>
                    <a:pt x="159" y="126"/>
                    <a:pt x="159" y="126"/>
                  </a:cubicBezTo>
                  <a:cubicBezTo>
                    <a:pt x="160" y="126"/>
                    <a:pt x="160" y="126"/>
                    <a:pt x="160" y="126"/>
                  </a:cubicBezTo>
                  <a:cubicBezTo>
                    <a:pt x="161" y="128"/>
                    <a:pt x="161" y="128"/>
                    <a:pt x="161" y="128"/>
                  </a:cubicBezTo>
                  <a:cubicBezTo>
                    <a:pt x="161" y="126"/>
                    <a:pt x="170" y="122"/>
                    <a:pt x="171" y="118"/>
                  </a:cubicBezTo>
                  <a:cubicBezTo>
                    <a:pt x="171" y="119"/>
                    <a:pt x="170" y="119"/>
                    <a:pt x="170" y="119"/>
                  </a:cubicBezTo>
                  <a:cubicBezTo>
                    <a:pt x="171" y="118"/>
                    <a:pt x="171" y="117"/>
                    <a:pt x="172" y="117"/>
                  </a:cubicBezTo>
                  <a:cubicBezTo>
                    <a:pt x="172" y="117"/>
                    <a:pt x="172" y="117"/>
                    <a:pt x="172" y="117"/>
                  </a:cubicBezTo>
                  <a:cubicBezTo>
                    <a:pt x="174" y="116"/>
                    <a:pt x="174" y="116"/>
                    <a:pt x="174" y="116"/>
                  </a:cubicBezTo>
                  <a:cubicBezTo>
                    <a:pt x="173" y="115"/>
                    <a:pt x="176" y="113"/>
                    <a:pt x="178" y="112"/>
                  </a:cubicBezTo>
                  <a:cubicBezTo>
                    <a:pt x="177" y="112"/>
                    <a:pt x="177" y="112"/>
                    <a:pt x="176" y="112"/>
                  </a:cubicBezTo>
                  <a:cubicBezTo>
                    <a:pt x="178" y="110"/>
                    <a:pt x="181" y="110"/>
                    <a:pt x="183" y="109"/>
                  </a:cubicBezTo>
                  <a:cubicBezTo>
                    <a:pt x="183" y="108"/>
                    <a:pt x="183" y="108"/>
                    <a:pt x="183" y="108"/>
                  </a:cubicBezTo>
                  <a:cubicBezTo>
                    <a:pt x="182" y="108"/>
                    <a:pt x="182" y="109"/>
                    <a:pt x="181" y="109"/>
                  </a:cubicBezTo>
                  <a:cubicBezTo>
                    <a:pt x="183" y="107"/>
                    <a:pt x="186" y="106"/>
                    <a:pt x="188" y="105"/>
                  </a:cubicBezTo>
                  <a:cubicBezTo>
                    <a:pt x="187" y="105"/>
                    <a:pt x="187" y="105"/>
                    <a:pt x="187" y="105"/>
                  </a:cubicBezTo>
                  <a:cubicBezTo>
                    <a:pt x="189" y="104"/>
                    <a:pt x="189" y="104"/>
                    <a:pt x="189" y="104"/>
                  </a:cubicBezTo>
                  <a:cubicBezTo>
                    <a:pt x="190" y="103"/>
                    <a:pt x="190" y="103"/>
                    <a:pt x="190" y="103"/>
                  </a:cubicBezTo>
                  <a:cubicBezTo>
                    <a:pt x="189" y="101"/>
                    <a:pt x="189" y="101"/>
                    <a:pt x="189" y="101"/>
                  </a:cubicBezTo>
                  <a:cubicBezTo>
                    <a:pt x="190" y="101"/>
                    <a:pt x="190" y="101"/>
                    <a:pt x="190" y="101"/>
                  </a:cubicBezTo>
                  <a:cubicBezTo>
                    <a:pt x="189" y="100"/>
                    <a:pt x="189" y="100"/>
                    <a:pt x="188" y="99"/>
                  </a:cubicBezTo>
                  <a:cubicBezTo>
                    <a:pt x="189" y="99"/>
                    <a:pt x="190" y="100"/>
                    <a:pt x="190" y="101"/>
                  </a:cubicBezTo>
                  <a:cubicBezTo>
                    <a:pt x="190" y="102"/>
                    <a:pt x="190" y="102"/>
                    <a:pt x="190" y="102"/>
                  </a:cubicBezTo>
                  <a:cubicBezTo>
                    <a:pt x="192" y="103"/>
                    <a:pt x="192" y="103"/>
                    <a:pt x="192" y="103"/>
                  </a:cubicBezTo>
                  <a:cubicBezTo>
                    <a:pt x="191" y="101"/>
                    <a:pt x="191" y="101"/>
                    <a:pt x="191" y="101"/>
                  </a:cubicBezTo>
                  <a:cubicBezTo>
                    <a:pt x="192" y="103"/>
                    <a:pt x="192" y="103"/>
                    <a:pt x="192" y="103"/>
                  </a:cubicBezTo>
                  <a:cubicBezTo>
                    <a:pt x="193" y="102"/>
                    <a:pt x="193" y="102"/>
                    <a:pt x="193" y="102"/>
                  </a:cubicBezTo>
                  <a:cubicBezTo>
                    <a:pt x="193" y="103"/>
                    <a:pt x="193" y="104"/>
                    <a:pt x="193" y="104"/>
                  </a:cubicBezTo>
                  <a:cubicBezTo>
                    <a:pt x="194" y="104"/>
                    <a:pt x="194" y="103"/>
                    <a:pt x="195" y="103"/>
                  </a:cubicBezTo>
                  <a:cubicBezTo>
                    <a:pt x="197" y="103"/>
                    <a:pt x="197" y="104"/>
                    <a:pt x="199" y="104"/>
                  </a:cubicBezTo>
                  <a:cubicBezTo>
                    <a:pt x="200" y="103"/>
                    <a:pt x="200" y="103"/>
                    <a:pt x="200" y="103"/>
                  </a:cubicBezTo>
                  <a:cubicBezTo>
                    <a:pt x="200" y="101"/>
                    <a:pt x="200" y="101"/>
                    <a:pt x="200" y="101"/>
                  </a:cubicBezTo>
                  <a:cubicBezTo>
                    <a:pt x="199" y="102"/>
                    <a:pt x="199" y="102"/>
                    <a:pt x="199" y="102"/>
                  </a:cubicBezTo>
                  <a:cubicBezTo>
                    <a:pt x="198" y="101"/>
                    <a:pt x="198" y="101"/>
                    <a:pt x="198" y="101"/>
                  </a:cubicBezTo>
                  <a:cubicBezTo>
                    <a:pt x="199" y="100"/>
                    <a:pt x="199" y="100"/>
                    <a:pt x="199" y="100"/>
                  </a:cubicBezTo>
                  <a:cubicBezTo>
                    <a:pt x="199" y="100"/>
                    <a:pt x="199" y="100"/>
                    <a:pt x="200" y="100"/>
                  </a:cubicBezTo>
                  <a:cubicBezTo>
                    <a:pt x="201" y="99"/>
                    <a:pt x="203" y="97"/>
                    <a:pt x="203" y="95"/>
                  </a:cubicBezTo>
                  <a:cubicBezTo>
                    <a:pt x="204" y="95"/>
                    <a:pt x="205" y="96"/>
                    <a:pt x="206" y="96"/>
                  </a:cubicBezTo>
                  <a:cubicBezTo>
                    <a:pt x="205" y="96"/>
                    <a:pt x="203" y="97"/>
                    <a:pt x="202" y="98"/>
                  </a:cubicBezTo>
                  <a:cubicBezTo>
                    <a:pt x="204" y="97"/>
                    <a:pt x="206" y="97"/>
                    <a:pt x="207" y="95"/>
                  </a:cubicBezTo>
                  <a:cubicBezTo>
                    <a:pt x="208" y="92"/>
                    <a:pt x="208" y="89"/>
                    <a:pt x="209" y="87"/>
                  </a:cubicBezTo>
                  <a:cubicBezTo>
                    <a:pt x="208" y="87"/>
                    <a:pt x="208" y="89"/>
                    <a:pt x="207" y="90"/>
                  </a:cubicBezTo>
                  <a:cubicBezTo>
                    <a:pt x="205" y="88"/>
                    <a:pt x="205" y="88"/>
                    <a:pt x="205" y="88"/>
                  </a:cubicBezTo>
                  <a:cubicBezTo>
                    <a:pt x="205" y="87"/>
                    <a:pt x="205" y="87"/>
                    <a:pt x="205" y="87"/>
                  </a:cubicBezTo>
                  <a:cubicBezTo>
                    <a:pt x="208" y="87"/>
                    <a:pt x="208" y="87"/>
                    <a:pt x="208" y="87"/>
                  </a:cubicBezTo>
                  <a:cubicBezTo>
                    <a:pt x="208" y="87"/>
                    <a:pt x="208" y="87"/>
                    <a:pt x="208" y="87"/>
                  </a:cubicBezTo>
                  <a:cubicBezTo>
                    <a:pt x="208" y="86"/>
                    <a:pt x="208" y="86"/>
                    <a:pt x="208" y="86"/>
                  </a:cubicBezTo>
                  <a:cubicBezTo>
                    <a:pt x="206" y="84"/>
                    <a:pt x="206" y="84"/>
                    <a:pt x="206" y="84"/>
                  </a:cubicBezTo>
                  <a:cubicBezTo>
                    <a:pt x="207" y="84"/>
                    <a:pt x="207" y="84"/>
                    <a:pt x="207" y="84"/>
                  </a:cubicBezTo>
                  <a:cubicBezTo>
                    <a:pt x="211" y="84"/>
                    <a:pt x="211" y="84"/>
                    <a:pt x="211" y="84"/>
                  </a:cubicBezTo>
                  <a:cubicBezTo>
                    <a:pt x="210" y="83"/>
                    <a:pt x="208" y="82"/>
                    <a:pt x="208" y="80"/>
                  </a:cubicBezTo>
                  <a:cubicBezTo>
                    <a:pt x="206" y="80"/>
                    <a:pt x="206" y="80"/>
                    <a:pt x="206" y="80"/>
                  </a:cubicBezTo>
                  <a:cubicBezTo>
                    <a:pt x="206" y="79"/>
                    <a:pt x="207" y="78"/>
                    <a:pt x="207" y="78"/>
                  </a:cubicBezTo>
                  <a:cubicBezTo>
                    <a:pt x="208" y="79"/>
                    <a:pt x="209" y="80"/>
                    <a:pt x="209" y="81"/>
                  </a:cubicBezTo>
                  <a:cubicBezTo>
                    <a:pt x="211" y="83"/>
                    <a:pt x="215" y="81"/>
                    <a:pt x="216" y="80"/>
                  </a:cubicBezTo>
                  <a:cubicBezTo>
                    <a:pt x="216" y="79"/>
                    <a:pt x="215" y="78"/>
                    <a:pt x="215" y="77"/>
                  </a:cubicBezTo>
                  <a:cubicBezTo>
                    <a:pt x="216" y="77"/>
                    <a:pt x="218" y="77"/>
                    <a:pt x="219" y="77"/>
                  </a:cubicBezTo>
                  <a:cubicBezTo>
                    <a:pt x="219" y="76"/>
                    <a:pt x="219" y="76"/>
                    <a:pt x="219" y="76"/>
                  </a:cubicBezTo>
                  <a:cubicBezTo>
                    <a:pt x="216" y="75"/>
                    <a:pt x="216" y="75"/>
                    <a:pt x="216" y="75"/>
                  </a:cubicBezTo>
                  <a:cubicBezTo>
                    <a:pt x="217" y="74"/>
                    <a:pt x="217" y="74"/>
                    <a:pt x="217" y="74"/>
                  </a:cubicBezTo>
                  <a:cubicBezTo>
                    <a:pt x="219" y="75"/>
                    <a:pt x="219" y="75"/>
                    <a:pt x="219" y="75"/>
                  </a:cubicBezTo>
                  <a:cubicBezTo>
                    <a:pt x="223" y="73"/>
                    <a:pt x="215" y="72"/>
                    <a:pt x="214" y="71"/>
                  </a:cubicBezTo>
                  <a:cubicBezTo>
                    <a:pt x="216" y="71"/>
                    <a:pt x="218" y="71"/>
                    <a:pt x="220" y="71"/>
                  </a:cubicBezTo>
                  <a:cubicBezTo>
                    <a:pt x="221" y="70"/>
                    <a:pt x="221" y="70"/>
                    <a:pt x="221" y="70"/>
                  </a:cubicBezTo>
                  <a:cubicBezTo>
                    <a:pt x="220" y="69"/>
                    <a:pt x="218" y="68"/>
                    <a:pt x="216" y="67"/>
                  </a:cubicBezTo>
                  <a:cubicBezTo>
                    <a:pt x="210" y="67"/>
                    <a:pt x="210" y="67"/>
                    <a:pt x="210" y="67"/>
                  </a:cubicBezTo>
                  <a:cubicBezTo>
                    <a:pt x="210" y="66"/>
                    <a:pt x="210" y="66"/>
                    <a:pt x="210" y="66"/>
                  </a:cubicBezTo>
                  <a:cubicBezTo>
                    <a:pt x="214" y="66"/>
                    <a:pt x="214" y="66"/>
                    <a:pt x="214" y="66"/>
                  </a:cubicBezTo>
                  <a:cubicBezTo>
                    <a:pt x="215" y="65"/>
                    <a:pt x="215" y="65"/>
                    <a:pt x="215" y="65"/>
                  </a:cubicBezTo>
                  <a:cubicBezTo>
                    <a:pt x="214" y="65"/>
                    <a:pt x="214" y="64"/>
                    <a:pt x="214" y="64"/>
                  </a:cubicBezTo>
                  <a:cubicBezTo>
                    <a:pt x="215" y="65"/>
                    <a:pt x="216" y="65"/>
                    <a:pt x="218" y="66"/>
                  </a:cubicBezTo>
                  <a:cubicBezTo>
                    <a:pt x="219" y="67"/>
                    <a:pt x="219" y="67"/>
                    <a:pt x="219" y="67"/>
                  </a:cubicBezTo>
                  <a:cubicBezTo>
                    <a:pt x="222" y="67"/>
                    <a:pt x="222" y="67"/>
                    <a:pt x="222" y="67"/>
                  </a:cubicBezTo>
                  <a:cubicBezTo>
                    <a:pt x="223" y="66"/>
                    <a:pt x="223" y="66"/>
                    <a:pt x="223" y="66"/>
                  </a:cubicBezTo>
                  <a:cubicBezTo>
                    <a:pt x="222" y="65"/>
                    <a:pt x="222" y="65"/>
                    <a:pt x="222" y="65"/>
                  </a:cubicBezTo>
                  <a:cubicBezTo>
                    <a:pt x="224" y="64"/>
                    <a:pt x="224" y="64"/>
                    <a:pt x="224" y="64"/>
                  </a:cubicBezTo>
                  <a:lnTo>
                    <a:pt x="224" y="63"/>
                  </a:lnTo>
                  <a:close/>
                  <a:moveTo>
                    <a:pt x="58" y="52"/>
                  </a:moveTo>
                  <a:cubicBezTo>
                    <a:pt x="58" y="52"/>
                    <a:pt x="58" y="52"/>
                    <a:pt x="58" y="52"/>
                  </a:cubicBezTo>
                  <a:cubicBezTo>
                    <a:pt x="58" y="52"/>
                    <a:pt x="58" y="52"/>
                    <a:pt x="59" y="52"/>
                  </a:cubicBezTo>
                  <a:cubicBezTo>
                    <a:pt x="58" y="52"/>
                    <a:pt x="58" y="52"/>
                    <a:pt x="58" y="52"/>
                  </a:cubicBezTo>
                  <a:close/>
                </a:path>
              </a:pathLst>
            </a:custGeom>
            <a:grpFill/>
            <a:ln w="9525" cap="rnd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35" tIns="45718" rIns="91435" bIns="45718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12190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3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Montserrat" panose="00000500000000000000" pitchFamily="2" charset="0"/>
                <a:ea typeface="+mn-ea"/>
                <a:cs typeface="+mn-cs"/>
              </a:endParaRPr>
            </a:p>
          </p:txBody>
        </p:sp>
        <p:sp>
          <p:nvSpPr>
            <p:cNvPr id="16" name="Freeform 21">
              <a:extLst>
                <a:ext uri="{FF2B5EF4-FFF2-40B4-BE49-F238E27FC236}">
                  <a16:creationId xmlns:a16="http://schemas.microsoft.com/office/drawing/2014/main" id="{D0F456D2-BF9E-21E0-A16B-EFF361B1445A}"/>
                </a:ext>
              </a:extLst>
            </p:cNvPr>
            <p:cNvSpPr>
              <a:spLocks/>
            </p:cNvSpPr>
            <p:nvPr/>
          </p:nvSpPr>
          <p:spPr bwMode="auto">
            <a:xfrm>
              <a:off x="8919547" y="5270158"/>
              <a:ext cx="374960" cy="355016"/>
            </a:xfrm>
            <a:custGeom>
              <a:avLst/>
              <a:gdLst>
                <a:gd name="T0" fmla="*/ 56 w 78"/>
                <a:gd name="T1" fmla="*/ 72 h 74"/>
                <a:gd name="T2" fmla="*/ 55 w 78"/>
                <a:gd name="T3" fmla="*/ 68 h 74"/>
                <a:gd name="T4" fmla="*/ 55 w 78"/>
                <a:gd name="T5" fmla="*/ 66 h 74"/>
                <a:gd name="T6" fmla="*/ 55 w 78"/>
                <a:gd name="T7" fmla="*/ 63 h 74"/>
                <a:gd name="T8" fmla="*/ 57 w 78"/>
                <a:gd name="T9" fmla="*/ 62 h 74"/>
                <a:gd name="T10" fmla="*/ 59 w 78"/>
                <a:gd name="T11" fmla="*/ 57 h 74"/>
                <a:gd name="T12" fmla="*/ 62 w 78"/>
                <a:gd name="T13" fmla="*/ 54 h 74"/>
                <a:gd name="T14" fmla="*/ 65 w 78"/>
                <a:gd name="T15" fmla="*/ 55 h 74"/>
                <a:gd name="T16" fmla="*/ 65 w 78"/>
                <a:gd name="T17" fmla="*/ 48 h 74"/>
                <a:gd name="T18" fmla="*/ 67 w 78"/>
                <a:gd name="T19" fmla="*/ 49 h 74"/>
                <a:gd name="T20" fmla="*/ 70 w 78"/>
                <a:gd name="T21" fmla="*/ 48 h 74"/>
                <a:gd name="T22" fmla="*/ 73 w 78"/>
                <a:gd name="T23" fmla="*/ 47 h 74"/>
                <a:gd name="T24" fmla="*/ 74 w 78"/>
                <a:gd name="T25" fmla="*/ 48 h 74"/>
                <a:gd name="T26" fmla="*/ 75 w 78"/>
                <a:gd name="T27" fmla="*/ 46 h 74"/>
                <a:gd name="T28" fmla="*/ 73 w 78"/>
                <a:gd name="T29" fmla="*/ 41 h 74"/>
                <a:gd name="T30" fmla="*/ 71 w 78"/>
                <a:gd name="T31" fmla="*/ 36 h 74"/>
                <a:gd name="T32" fmla="*/ 77 w 78"/>
                <a:gd name="T33" fmla="*/ 36 h 74"/>
                <a:gd name="T34" fmla="*/ 73 w 78"/>
                <a:gd name="T35" fmla="*/ 31 h 74"/>
                <a:gd name="T36" fmla="*/ 72 w 78"/>
                <a:gd name="T37" fmla="*/ 29 h 74"/>
                <a:gd name="T38" fmla="*/ 69 w 78"/>
                <a:gd name="T39" fmla="*/ 28 h 74"/>
                <a:gd name="T40" fmla="*/ 69 w 78"/>
                <a:gd name="T41" fmla="*/ 20 h 74"/>
                <a:gd name="T42" fmla="*/ 73 w 78"/>
                <a:gd name="T43" fmla="*/ 14 h 74"/>
                <a:gd name="T44" fmla="*/ 67 w 78"/>
                <a:gd name="T45" fmla="*/ 10 h 74"/>
                <a:gd name="T46" fmla="*/ 64 w 78"/>
                <a:gd name="T47" fmla="*/ 12 h 74"/>
                <a:gd name="T48" fmla="*/ 61 w 78"/>
                <a:gd name="T49" fmla="*/ 8 h 74"/>
                <a:gd name="T50" fmla="*/ 57 w 78"/>
                <a:gd name="T51" fmla="*/ 6 h 74"/>
                <a:gd name="T52" fmla="*/ 50 w 78"/>
                <a:gd name="T53" fmla="*/ 4 h 74"/>
                <a:gd name="T54" fmla="*/ 47 w 78"/>
                <a:gd name="T55" fmla="*/ 5 h 74"/>
                <a:gd name="T56" fmla="*/ 44 w 78"/>
                <a:gd name="T57" fmla="*/ 5 h 74"/>
                <a:gd name="T58" fmla="*/ 40 w 78"/>
                <a:gd name="T59" fmla="*/ 5 h 74"/>
                <a:gd name="T60" fmla="*/ 37 w 78"/>
                <a:gd name="T61" fmla="*/ 4 h 74"/>
                <a:gd name="T62" fmla="*/ 34 w 78"/>
                <a:gd name="T63" fmla="*/ 4 h 74"/>
                <a:gd name="T64" fmla="*/ 32 w 78"/>
                <a:gd name="T65" fmla="*/ 3 h 74"/>
                <a:gd name="T66" fmla="*/ 29 w 78"/>
                <a:gd name="T67" fmla="*/ 3 h 74"/>
                <a:gd name="T68" fmla="*/ 24 w 78"/>
                <a:gd name="T69" fmla="*/ 1 h 74"/>
                <a:gd name="T70" fmla="*/ 20 w 78"/>
                <a:gd name="T71" fmla="*/ 3 h 74"/>
                <a:gd name="T72" fmla="*/ 15 w 78"/>
                <a:gd name="T73" fmla="*/ 4 h 74"/>
                <a:gd name="T74" fmla="*/ 12 w 78"/>
                <a:gd name="T75" fmla="*/ 8 h 74"/>
                <a:gd name="T76" fmla="*/ 10 w 78"/>
                <a:gd name="T77" fmla="*/ 6 h 74"/>
                <a:gd name="T78" fmla="*/ 7 w 78"/>
                <a:gd name="T79" fmla="*/ 4 h 74"/>
                <a:gd name="T80" fmla="*/ 2 w 78"/>
                <a:gd name="T81" fmla="*/ 4 h 74"/>
                <a:gd name="T82" fmla="*/ 2 w 78"/>
                <a:gd name="T83" fmla="*/ 12 h 74"/>
                <a:gd name="T84" fmla="*/ 2 w 78"/>
                <a:gd name="T85" fmla="*/ 17 h 74"/>
                <a:gd name="T86" fmla="*/ 5 w 78"/>
                <a:gd name="T87" fmla="*/ 17 h 74"/>
                <a:gd name="T88" fmla="*/ 7 w 78"/>
                <a:gd name="T89" fmla="*/ 20 h 74"/>
                <a:gd name="T90" fmla="*/ 7 w 78"/>
                <a:gd name="T91" fmla="*/ 21 h 74"/>
                <a:gd name="T92" fmla="*/ 9 w 78"/>
                <a:gd name="T93" fmla="*/ 22 h 74"/>
                <a:gd name="T94" fmla="*/ 11 w 78"/>
                <a:gd name="T95" fmla="*/ 29 h 74"/>
                <a:gd name="T96" fmla="*/ 21 w 78"/>
                <a:gd name="T97" fmla="*/ 41 h 74"/>
                <a:gd name="T98" fmla="*/ 26 w 78"/>
                <a:gd name="T99" fmla="*/ 48 h 74"/>
                <a:gd name="T100" fmla="*/ 32 w 78"/>
                <a:gd name="T101" fmla="*/ 53 h 74"/>
                <a:gd name="T102" fmla="*/ 37 w 78"/>
                <a:gd name="T103" fmla="*/ 59 h 74"/>
                <a:gd name="T104" fmla="*/ 41 w 78"/>
                <a:gd name="T105" fmla="*/ 65 h 74"/>
                <a:gd name="T106" fmla="*/ 44 w 78"/>
                <a:gd name="T107" fmla="*/ 67 h 74"/>
                <a:gd name="T108" fmla="*/ 46 w 78"/>
                <a:gd name="T109" fmla="*/ 69 h 74"/>
                <a:gd name="T110" fmla="*/ 54 w 78"/>
                <a:gd name="T111" fmla="*/ 74 h 74"/>
                <a:gd name="T112" fmla="*/ 56 w 78"/>
                <a:gd name="T113" fmla="*/ 72 h 74"/>
                <a:gd name="T114" fmla="*/ 56 w 78"/>
                <a:gd name="T115" fmla="*/ 72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8" h="74">
                  <a:moveTo>
                    <a:pt x="56" y="72"/>
                  </a:moveTo>
                  <a:cubicBezTo>
                    <a:pt x="57" y="71"/>
                    <a:pt x="55" y="69"/>
                    <a:pt x="55" y="68"/>
                  </a:cubicBezTo>
                  <a:cubicBezTo>
                    <a:pt x="55" y="67"/>
                    <a:pt x="55" y="66"/>
                    <a:pt x="55" y="66"/>
                  </a:cubicBezTo>
                  <a:cubicBezTo>
                    <a:pt x="55" y="65"/>
                    <a:pt x="55" y="64"/>
                    <a:pt x="55" y="63"/>
                  </a:cubicBezTo>
                  <a:cubicBezTo>
                    <a:pt x="55" y="62"/>
                    <a:pt x="57" y="63"/>
                    <a:pt x="57" y="62"/>
                  </a:cubicBezTo>
                  <a:cubicBezTo>
                    <a:pt x="58" y="61"/>
                    <a:pt x="58" y="58"/>
                    <a:pt x="59" y="57"/>
                  </a:cubicBezTo>
                  <a:cubicBezTo>
                    <a:pt x="59" y="55"/>
                    <a:pt x="60" y="54"/>
                    <a:pt x="62" y="54"/>
                  </a:cubicBezTo>
                  <a:cubicBezTo>
                    <a:pt x="63" y="54"/>
                    <a:pt x="65" y="55"/>
                    <a:pt x="65" y="55"/>
                  </a:cubicBezTo>
                  <a:cubicBezTo>
                    <a:pt x="68" y="54"/>
                    <a:pt x="64" y="50"/>
                    <a:pt x="65" y="48"/>
                  </a:cubicBezTo>
                  <a:cubicBezTo>
                    <a:pt x="65" y="48"/>
                    <a:pt x="66" y="48"/>
                    <a:pt x="67" y="49"/>
                  </a:cubicBezTo>
                  <a:cubicBezTo>
                    <a:pt x="68" y="49"/>
                    <a:pt x="69" y="49"/>
                    <a:pt x="70" y="48"/>
                  </a:cubicBezTo>
                  <a:cubicBezTo>
                    <a:pt x="71" y="48"/>
                    <a:pt x="71" y="47"/>
                    <a:pt x="73" y="47"/>
                  </a:cubicBezTo>
                  <a:cubicBezTo>
                    <a:pt x="73" y="47"/>
                    <a:pt x="74" y="48"/>
                    <a:pt x="74" y="48"/>
                  </a:cubicBezTo>
                  <a:cubicBezTo>
                    <a:pt x="75" y="48"/>
                    <a:pt x="75" y="47"/>
                    <a:pt x="75" y="46"/>
                  </a:cubicBezTo>
                  <a:cubicBezTo>
                    <a:pt x="75" y="44"/>
                    <a:pt x="75" y="43"/>
                    <a:pt x="73" y="41"/>
                  </a:cubicBezTo>
                  <a:cubicBezTo>
                    <a:pt x="72" y="40"/>
                    <a:pt x="70" y="37"/>
                    <a:pt x="71" y="36"/>
                  </a:cubicBezTo>
                  <a:cubicBezTo>
                    <a:pt x="72" y="36"/>
                    <a:pt x="76" y="38"/>
                    <a:pt x="77" y="36"/>
                  </a:cubicBezTo>
                  <a:cubicBezTo>
                    <a:pt x="78" y="34"/>
                    <a:pt x="74" y="31"/>
                    <a:pt x="73" y="31"/>
                  </a:cubicBezTo>
                  <a:cubicBezTo>
                    <a:pt x="73" y="30"/>
                    <a:pt x="73" y="29"/>
                    <a:pt x="72" y="29"/>
                  </a:cubicBezTo>
                  <a:cubicBezTo>
                    <a:pt x="71" y="28"/>
                    <a:pt x="70" y="28"/>
                    <a:pt x="69" y="28"/>
                  </a:cubicBezTo>
                  <a:cubicBezTo>
                    <a:pt x="66" y="26"/>
                    <a:pt x="68" y="22"/>
                    <a:pt x="69" y="20"/>
                  </a:cubicBezTo>
                  <a:cubicBezTo>
                    <a:pt x="71" y="18"/>
                    <a:pt x="73" y="16"/>
                    <a:pt x="73" y="14"/>
                  </a:cubicBezTo>
                  <a:cubicBezTo>
                    <a:pt x="74" y="10"/>
                    <a:pt x="70" y="10"/>
                    <a:pt x="67" y="10"/>
                  </a:cubicBezTo>
                  <a:cubicBezTo>
                    <a:pt x="67" y="11"/>
                    <a:pt x="65" y="12"/>
                    <a:pt x="64" y="12"/>
                  </a:cubicBezTo>
                  <a:cubicBezTo>
                    <a:pt x="63" y="12"/>
                    <a:pt x="61" y="9"/>
                    <a:pt x="61" y="8"/>
                  </a:cubicBezTo>
                  <a:cubicBezTo>
                    <a:pt x="60" y="6"/>
                    <a:pt x="59" y="6"/>
                    <a:pt x="57" y="6"/>
                  </a:cubicBezTo>
                  <a:cubicBezTo>
                    <a:pt x="54" y="7"/>
                    <a:pt x="52" y="5"/>
                    <a:pt x="50" y="4"/>
                  </a:cubicBezTo>
                  <a:cubicBezTo>
                    <a:pt x="50" y="5"/>
                    <a:pt x="48" y="5"/>
                    <a:pt x="47" y="5"/>
                  </a:cubicBezTo>
                  <a:cubicBezTo>
                    <a:pt x="46" y="4"/>
                    <a:pt x="45" y="5"/>
                    <a:pt x="44" y="5"/>
                  </a:cubicBezTo>
                  <a:cubicBezTo>
                    <a:pt x="42" y="6"/>
                    <a:pt x="42" y="6"/>
                    <a:pt x="40" y="5"/>
                  </a:cubicBezTo>
                  <a:cubicBezTo>
                    <a:pt x="39" y="4"/>
                    <a:pt x="39" y="3"/>
                    <a:pt x="37" y="4"/>
                  </a:cubicBezTo>
                  <a:cubicBezTo>
                    <a:pt x="36" y="4"/>
                    <a:pt x="35" y="6"/>
                    <a:pt x="34" y="4"/>
                  </a:cubicBezTo>
                  <a:cubicBezTo>
                    <a:pt x="33" y="4"/>
                    <a:pt x="32" y="3"/>
                    <a:pt x="32" y="3"/>
                  </a:cubicBezTo>
                  <a:cubicBezTo>
                    <a:pt x="30" y="3"/>
                    <a:pt x="30" y="4"/>
                    <a:pt x="29" y="3"/>
                  </a:cubicBezTo>
                  <a:cubicBezTo>
                    <a:pt x="27" y="3"/>
                    <a:pt x="26" y="0"/>
                    <a:pt x="24" y="1"/>
                  </a:cubicBezTo>
                  <a:cubicBezTo>
                    <a:pt x="22" y="2"/>
                    <a:pt x="22" y="3"/>
                    <a:pt x="20" y="3"/>
                  </a:cubicBezTo>
                  <a:cubicBezTo>
                    <a:pt x="17" y="3"/>
                    <a:pt x="16" y="2"/>
                    <a:pt x="15" y="4"/>
                  </a:cubicBezTo>
                  <a:cubicBezTo>
                    <a:pt x="14" y="5"/>
                    <a:pt x="13" y="8"/>
                    <a:pt x="12" y="8"/>
                  </a:cubicBezTo>
                  <a:cubicBezTo>
                    <a:pt x="11" y="7"/>
                    <a:pt x="10" y="6"/>
                    <a:pt x="10" y="6"/>
                  </a:cubicBezTo>
                  <a:cubicBezTo>
                    <a:pt x="9" y="5"/>
                    <a:pt x="8" y="4"/>
                    <a:pt x="7" y="4"/>
                  </a:cubicBezTo>
                  <a:cubicBezTo>
                    <a:pt x="5" y="3"/>
                    <a:pt x="3" y="2"/>
                    <a:pt x="2" y="4"/>
                  </a:cubicBezTo>
                  <a:cubicBezTo>
                    <a:pt x="1" y="7"/>
                    <a:pt x="2" y="9"/>
                    <a:pt x="2" y="12"/>
                  </a:cubicBezTo>
                  <a:cubicBezTo>
                    <a:pt x="2" y="14"/>
                    <a:pt x="0" y="16"/>
                    <a:pt x="2" y="17"/>
                  </a:cubicBezTo>
                  <a:cubicBezTo>
                    <a:pt x="3" y="17"/>
                    <a:pt x="4" y="17"/>
                    <a:pt x="5" y="17"/>
                  </a:cubicBezTo>
                  <a:cubicBezTo>
                    <a:pt x="6" y="18"/>
                    <a:pt x="7" y="19"/>
                    <a:pt x="7" y="20"/>
                  </a:cubicBezTo>
                  <a:cubicBezTo>
                    <a:pt x="7" y="21"/>
                    <a:pt x="7" y="21"/>
                    <a:pt x="7" y="21"/>
                  </a:cubicBezTo>
                  <a:cubicBezTo>
                    <a:pt x="7" y="22"/>
                    <a:pt x="8" y="22"/>
                    <a:pt x="9" y="22"/>
                  </a:cubicBezTo>
                  <a:cubicBezTo>
                    <a:pt x="10" y="24"/>
                    <a:pt x="10" y="27"/>
                    <a:pt x="11" y="29"/>
                  </a:cubicBezTo>
                  <a:cubicBezTo>
                    <a:pt x="13" y="34"/>
                    <a:pt x="17" y="37"/>
                    <a:pt x="21" y="41"/>
                  </a:cubicBezTo>
                  <a:cubicBezTo>
                    <a:pt x="22" y="44"/>
                    <a:pt x="24" y="46"/>
                    <a:pt x="26" y="48"/>
                  </a:cubicBezTo>
                  <a:cubicBezTo>
                    <a:pt x="28" y="50"/>
                    <a:pt x="31" y="50"/>
                    <a:pt x="32" y="53"/>
                  </a:cubicBezTo>
                  <a:cubicBezTo>
                    <a:pt x="32" y="56"/>
                    <a:pt x="35" y="57"/>
                    <a:pt x="37" y="59"/>
                  </a:cubicBezTo>
                  <a:cubicBezTo>
                    <a:pt x="38" y="61"/>
                    <a:pt x="39" y="63"/>
                    <a:pt x="41" y="65"/>
                  </a:cubicBezTo>
                  <a:cubicBezTo>
                    <a:pt x="42" y="66"/>
                    <a:pt x="43" y="66"/>
                    <a:pt x="44" y="67"/>
                  </a:cubicBezTo>
                  <a:cubicBezTo>
                    <a:pt x="45" y="67"/>
                    <a:pt x="45" y="69"/>
                    <a:pt x="46" y="69"/>
                  </a:cubicBezTo>
                  <a:cubicBezTo>
                    <a:pt x="48" y="71"/>
                    <a:pt x="52" y="72"/>
                    <a:pt x="54" y="74"/>
                  </a:cubicBezTo>
                  <a:cubicBezTo>
                    <a:pt x="55" y="74"/>
                    <a:pt x="56" y="74"/>
                    <a:pt x="56" y="72"/>
                  </a:cubicBezTo>
                  <a:cubicBezTo>
                    <a:pt x="57" y="70"/>
                    <a:pt x="56" y="74"/>
                    <a:pt x="56" y="72"/>
                  </a:cubicBezTo>
                  <a:close/>
                </a:path>
              </a:pathLst>
            </a:custGeom>
            <a:grpFill/>
            <a:ln w="9525" cap="rnd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35" tIns="45718" rIns="91435" bIns="45718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12190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3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Montserrat" panose="00000500000000000000" pitchFamily="2" charset="0"/>
                <a:ea typeface="+mn-ea"/>
                <a:cs typeface="+mn-cs"/>
              </a:endParaRPr>
            </a:p>
          </p:txBody>
        </p:sp>
        <p:sp>
          <p:nvSpPr>
            <p:cNvPr id="17" name="Freeform 22">
              <a:extLst>
                <a:ext uri="{FF2B5EF4-FFF2-40B4-BE49-F238E27FC236}">
                  <a16:creationId xmlns:a16="http://schemas.microsoft.com/office/drawing/2014/main" id="{9915EBF9-34DC-4F43-3A31-4095602DC2BE}"/>
                </a:ext>
              </a:extLst>
            </p:cNvPr>
            <p:cNvSpPr>
              <a:spLocks/>
            </p:cNvSpPr>
            <p:nvPr/>
          </p:nvSpPr>
          <p:spPr bwMode="auto">
            <a:xfrm>
              <a:off x="9260601" y="5609218"/>
              <a:ext cx="161553" cy="388921"/>
            </a:xfrm>
            <a:custGeom>
              <a:avLst/>
              <a:gdLst>
                <a:gd name="T0" fmla="*/ 19 w 34"/>
                <a:gd name="T1" fmla="*/ 79 h 81"/>
                <a:gd name="T2" fmla="*/ 20 w 34"/>
                <a:gd name="T3" fmla="*/ 75 h 81"/>
                <a:gd name="T4" fmla="*/ 22 w 34"/>
                <a:gd name="T5" fmla="*/ 75 h 81"/>
                <a:gd name="T6" fmla="*/ 22 w 34"/>
                <a:gd name="T7" fmla="*/ 73 h 81"/>
                <a:gd name="T8" fmla="*/ 19 w 34"/>
                <a:gd name="T9" fmla="*/ 72 h 81"/>
                <a:gd name="T10" fmla="*/ 22 w 34"/>
                <a:gd name="T11" fmla="*/ 69 h 81"/>
                <a:gd name="T12" fmla="*/ 26 w 34"/>
                <a:gd name="T13" fmla="*/ 68 h 81"/>
                <a:gd name="T14" fmla="*/ 28 w 34"/>
                <a:gd name="T15" fmla="*/ 63 h 81"/>
                <a:gd name="T16" fmla="*/ 30 w 34"/>
                <a:gd name="T17" fmla="*/ 59 h 81"/>
                <a:gd name="T18" fmla="*/ 34 w 34"/>
                <a:gd name="T19" fmla="*/ 56 h 81"/>
                <a:gd name="T20" fmla="*/ 33 w 34"/>
                <a:gd name="T21" fmla="*/ 52 h 81"/>
                <a:gd name="T22" fmla="*/ 33 w 34"/>
                <a:gd name="T23" fmla="*/ 49 h 81"/>
                <a:gd name="T24" fmla="*/ 29 w 34"/>
                <a:gd name="T25" fmla="*/ 47 h 81"/>
                <a:gd name="T26" fmla="*/ 27 w 34"/>
                <a:gd name="T27" fmla="*/ 43 h 81"/>
                <a:gd name="T28" fmla="*/ 24 w 34"/>
                <a:gd name="T29" fmla="*/ 38 h 81"/>
                <a:gd name="T30" fmla="*/ 24 w 34"/>
                <a:gd name="T31" fmla="*/ 33 h 81"/>
                <a:gd name="T32" fmla="*/ 23 w 34"/>
                <a:gd name="T33" fmla="*/ 31 h 81"/>
                <a:gd name="T34" fmla="*/ 23 w 34"/>
                <a:gd name="T35" fmla="*/ 30 h 81"/>
                <a:gd name="T36" fmla="*/ 24 w 34"/>
                <a:gd name="T37" fmla="*/ 28 h 81"/>
                <a:gd name="T38" fmla="*/ 24 w 34"/>
                <a:gd name="T39" fmla="*/ 25 h 81"/>
                <a:gd name="T40" fmla="*/ 25 w 34"/>
                <a:gd name="T41" fmla="*/ 17 h 81"/>
                <a:gd name="T42" fmla="*/ 22 w 34"/>
                <a:gd name="T43" fmla="*/ 11 h 81"/>
                <a:gd name="T44" fmla="*/ 18 w 34"/>
                <a:gd name="T45" fmla="*/ 9 h 81"/>
                <a:gd name="T46" fmla="*/ 15 w 34"/>
                <a:gd name="T47" fmla="*/ 3 h 81"/>
                <a:gd name="T48" fmla="*/ 11 w 34"/>
                <a:gd name="T49" fmla="*/ 6 h 81"/>
                <a:gd name="T50" fmla="*/ 9 w 34"/>
                <a:gd name="T51" fmla="*/ 2 h 81"/>
                <a:gd name="T52" fmla="*/ 3 w 34"/>
                <a:gd name="T53" fmla="*/ 8 h 81"/>
                <a:gd name="T54" fmla="*/ 3 w 34"/>
                <a:gd name="T55" fmla="*/ 8 h 81"/>
                <a:gd name="T56" fmla="*/ 0 w 34"/>
                <a:gd name="T57" fmla="*/ 14 h 81"/>
                <a:gd name="T58" fmla="*/ 1 w 34"/>
                <a:gd name="T59" fmla="*/ 21 h 81"/>
                <a:gd name="T60" fmla="*/ 5 w 34"/>
                <a:gd name="T61" fmla="*/ 23 h 81"/>
                <a:gd name="T62" fmla="*/ 5 w 34"/>
                <a:gd name="T63" fmla="*/ 29 h 81"/>
                <a:gd name="T64" fmla="*/ 4 w 34"/>
                <a:gd name="T65" fmla="*/ 30 h 81"/>
                <a:gd name="T66" fmla="*/ 4 w 34"/>
                <a:gd name="T67" fmla="*/ 32 h 81"/>
                <a:gd name="T68" fmla="*/ 2 w 34"/>
                <a:gd name="T69" fmla="*/ 34 h 81"/>
                <a:gd name="T70" fmla="*/ 4 w 34"/>
                <a:gd name="T71" fmla="*/ 37 h 81"/>
                <a:gd name="T72" fmla="*/ 3 w 34"/>
                <a:gd name="T73" fmla="*/ 43 h 81"/>
                <a:gd name="T74" fmla="*/ 4 w 34"/>
                <a:gd name="T75" fmla="*/ 45 h 81"/>
                <a:gd name="T76" fmla="*/ 3 w 34"/>
                <a:gd name="T77" fmla="*/ 47 h 81"/>
                <a:gd name="T78" fmla="*/ 1 w 34"/>
                <a:gd name="T79" fmla="*/ 52 h 81"/>
                <a:gd name="T80" fmla="*/ 1 w 34"/>
                <a:gd name="T81" fmla="*/ 55 h 81"/>
                <a:gd name="T82" fmla="*/ 2 w 34"/>
                <a:gd name="T83" fmla="*/ 58 h 81"/>
                <a:gd name="T84" fmla="*/ 3 w 34"/>
                <a:gd name="T85" fmla="*/ 61 h 81"/>
                <a:gd name="T86" fmla="*/ 1 w 34"/>
                <a:gd name="T87" fmla="*/ 60 h 81"/>
                <a:gd name="T88" fmla="*/ 8 w 34"/>
                <a:gd name="T89" fmla="*/ 67 h 81"/>
                <a:gd name="T90" fmla="*/ 12 w 34"/>
                <a:gd name="T91" fmla="*/ 70 h 81"/>
                <a:gd name="T92" fmla="*/ 13 w 34"/>
                <a:gd name="T93" fmla="*/ 72 h 81"/>
                <a:gd name="T94" fmla="*/ 14 w 34"/>
                <a:gd name="T95" fmla="*/ 74 h 81"/>
                <a:gd name="T96" fmla="*/ 14 w 34"/>
                <a:gd name="T97" fmla="*/ 78 h 81"/>
                <a:gd name="T98" fmla="*/ 16 w 34"/>
                <a:gd name="T99" fmla="*/ 79 h 81"/>
                <a:gd name="T100" fmla="*/ 17 w 34"/>
                <a:gd name="T101" fmla="*/ 81 h 81"/>
                <a:gd name="T102" fmla="*/ 19 w 34"/>
                <a:gd name="T103" fmla="*/ 79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34" h="81">
                  <a:moveTo>
                    <a:pt x="19" y="79"/>
                  </a:moveTo>
                  <a:cubicBezTo>
                    <a:pt x="20" y="78"/>
                    <a:pt x="19" y="76"/>
                    <a:pt x="20" y="75"/>
                  </a:cubicBezTo>
                  <a:cubicBezTo>
                    <a:pt x="20" y="75"/>
                    <a:pt x="21" y="76"/>
                    <a:pt x="22" y="75"/>
                  </a:cubicBezTo>
                  <a:cubicBezTo>
                    <a:pt x="22" y="75"/>
                    <a:pt x="22" y="74"/>
                    <a:pt x="22" y="73"/>
                  </a:cubicBezTo>
                  <a:cubicBezTo>
                    <a:pt x="21" y="73"/>
                    <a:pt x="20" y="72"/>
                    <a:pt x="19" y="72"/>
                  </a:cubicBezTo>
                  <a:cubicBezTo>
                    <a:pt x="19" y="70"/>
                    <a:pt x="21" y="70"/>
                    <a:pt x="22" y="69"/>
                  </a:cubicBezTo>
                  <a:cubicBezTo>
                    <a:pt x="23" y="69"/>
                    <a:pt x="25" y="69"/>
                    <a:pt x="26" y="68"/>
                  </a:cubicBezTo>
                  <a:cubicBezTo>
                    <a:pt x="27" y="67"/>
                    <a:pt x="28" y="64"/>
                    <a:pt x="28" y="63"/>
                  </a:cubicBezTo>
                  <a:cubicBezTo>
                    <a:pt x="29" y="61"/>
                    <a:pt x="29" y="60"/>
                    <a:pt x="30" y="59"/>
                  </a:cubicBezTo>
                  <a:cubicBezTo>
                    <a:pt x="31" y="58"/>
                    <a:pt x="33" y="59"/>
                    <a:pt x="34" y="56"/>
                  </a:cubicBezTo>
                  <a:cubicBezTo>
                    <a:pt x="34" y="55"/>
                    <a:pt x="34" y="53"/>
                    <a:pt x="33" y="52"/>
                  </a:cubicBezTo>
                  <a:cubicBezTo>
                    <a:pt x="33" y="50"/>
                    <a:pt x="33" y="51"/>
                    <a:pt x="33" y="49"/>
                  </a:cubicBezTo>
                  <a:cubicBezTo>
                    <a:pt x="33" y="46"/>
                    <a:pt x="31" y="47"/>
                    <a:pt x="29" y="47"/>
                  </a:cubicBezTo>
                  <a:cubicBezTo>
                    <a:pt x="27" y="47"/>
                    <a:pt x="28" y="45"/>
                    <a:pt x="27" y="43"/>
                  </a:cubicBezTo>
                  <a:cubicBezTo>
                    <a:pt x="26" y="41"/>
                    <a:pt x="25" y="40"/>
                    <a:pt x="24" y="38"/>
                  </a:cubicBezTo>
                  <a:cubicBezTo>
                    <a:pt x="23" y="36"/>
                    <a:pt x="25" y="35"/>
                    <a:pt x="24" y="33"/>
                  </a:cubicBezTo>
                  <a:cubicBezTo>
                    <a:pt x="24" y="32"/>
                    <a:pt x="23" y="32"/>
                    <a:pt x="23" y="31"/>
                  </a:cubicBezTo>
                  <a:cubicBezTo>
                    <a:pt x="23" y="30"/>
                    <a:pt x="23" y="30"/>
                    <a:pt x="23" y="30"/>
                  </a:cubicBezTo>
                  <a:cubicBezTo>
                    <a:pt x="24" y="29"/>
                    <a:pt x="24" y="29"/>
                    <a:pt x="24" y="28"/>
                  </a:cubicBezTo>
                  <a:cubicBezTo>
                    <a:pt x="24" y="27"/>
                    <a:pt x="24" y="26"/>
                    <a:pt x="24" y="25"/>
                  </a:cubicBezTo>
                  <a:cubicBezTo>
                    <a:pt x="25" y="22"/>
                    <a:pt x="26" y="20"/>
                    <a:pt x="25" y="17"/>
                  </a:cubicBezTo>
                  <a:cubicBezTo>
                    <a:pt x="25" y="16"/>
                    <a:pt x="24" y="13"/>
                    <a:pt x="22" y="11"/>
                  </a:cubicBezTo>
                  <a:cubicBezTo>
                    <a:pt x="21" y="10"/>
                    <a:pt x="19" y="11"/>
                    <a:pt x="18" y="9"/>
                  </a:cubicBezTo>
                  <a:cubicBezTo>
                    <a:pt x="17" y="7"/>
                    <a:pt x="18" y="5"/>
                    <a:pt x="15" y="3"/>
                  </a:cubicBezTo>
                  <a:cubicBezTo>
                    <a:pt x="14" y="4"/>
                    <a:pt x="12" y="6"/>
                    <a:pt x="11" y="6"/>
                  </a:cubicBezTo>
                  <a:cubicBezTo>
                    <a:pt x="9" y="5"/>
                    <a:pt x="10" y="3"/>
                    <a:pt x="9" y="2"/>
                  </a:cubicBezTo>
                  <a:cubicBezTo>
                    <a:pt x="7" y="0"/>
                    <a:pt x="3" y="6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2" y="10"/>
                    <a:pt x="0" y="11"/>
                    <a:pt x="0" y="14"/>
                  </a:cubicBezTo>
                  <a:cubicBezTo>
                    <a:pt x="1" y="17"/>
                    <a:pt x="2" y="19"/>
                    <a:pt x="1" y="21"/>
                  </a:cubicBezTo>
                  <a:cubicBezTo>
                    <a:pt x="2" y="22"/>
                    <a:pt x="5" y="22"/>
                    <a:pt x="5" y="23"/>
                  </a:cubicBezTo>
                  <a:cubicBezTo>
                    <a:pt x="6" y="24"/>
                    <a:pt x="6" y="28"/>
                    <a:pt x="5" y="29"/>
                  </a:cubicBezTo>
                  <a:cubicBezTo>
                    <a:pt x="5" y="30"/>
                    <a:pt x="4" y="29"/>
                    <a:pt x="4" y="30"/>
                  </a:cubicBezTo>
                  <a:cubicBezTo>
                    <a:pt x="3" y="31"/>
                    <a:pt x="5" y="31"/>
                    <a:pt x="4" y="32"/>
                  </a:cubicBezTo>
                  <a:cubicBezTo>
                    <a:pt x="4" y="33"/>
                    <a:pt x="3" y="34"/>
                    <a:pt x="2" y="34"/>
                  </a:cubicBezTo>
                  <a:cubicBezTo>
                    <a:pt x="2" y="36"/>
                    <a:pt x="3" y="36"/>
                    <a:pt x="4" y="37"/>
                  </a:cubicBezTo>
                  <a:cubicBezTo>
                    <a:pt x="5" y="39"/>
                    <a:pt x="3" y="41"/>
                    <a:pt x="3" y="43"/>
                  </a:cubicBezTo>
                  <a:cubicBezTo>
                    <a:pt x="3" y="44"/>
                    <a:pt x="4" y="45"/>
                    <a:pt x="4" y="45"/>
                  </a:cubicBezTo>
                  <a:cubicBezTo>
                    <a:pt x="4" y="46"/>
                    <a:pt x="4" y="46"/>
                    <a:pt x="3" y="47"/>
                  </a:cubicBezTo>
                  <a:cubicBezTo>
                    <a:pt x="2" y="48"/>
                    <a:pt x="2" y="50"/>
                    <a:pt x="1" y="52"/>
                  </a:cubicBezTo>
                  <a:cubicBezTo>
                    <a:pt x="1" y="53"/>
                    <a:pt x="0" y="53"/>
                    <a:pt x="1" y="55"/>
                  </a:cubicBezTo>
                  <a:cubicBezTo>
                    <a:pt x="2" y="56"/>
                    <a:pt x="3" y="56"/>
                    <a:pt x="2" y="58"/>
                  </a:cubicBezTo>
                  <a:cubicBezTo>
                    <a:pt x="3" y="58"/>
                    <a:pt x="5" y="61"/>
                    <a:pt x="3" y="61"/>
                  </a:cubicBezTo>
                  <a:cubicBezTo>
                    <a:pt x="2" y="61"/>
                    <a:pt x="2" y="59"/>
                    <a:pt x="1" y="60"/>
                  </a:cubicBezTo>
                  <a:cubicBezTo>
                    <a:pt x="0" y="62"/>
                    <a:pt x="6" y="66"/>
                    <a:pt x="8" y="67"/>
                  </a:cubicBezTo>
                  <a:cubicBezTo>
                    <a:pt x="9" y="68"/>
                    <a:pt x="11" y="69"/>
                    <a:pt x="12" y="70"/>
                  </a:cubicBezTo>
                  <a:cubicBezTo>
                    <a:pt x="12" y="71"/>
                    <a:pt x="12" y="72"/>
                    <a:pt x="13" y="72"/>
                  </a:cubicBezTo>
                  <a:cubicBezTo>
                    <a:pt x="13" y="73"/>
                    <a:pt x="14" y="73"/>
                    <a:pt x="14" y="74"/>
                  </a:cubicBezTo>
                  <a:cubicBezTo>
                    <a:pt x="15" y="75"/>
                    <a:pt x="13" y="76"/>
                    <a:pt x="14" y="78"/>
                  </a:cubicBezTo>
                  <a:cubicBezTo>
                    <a:pt x="15" y="78"/>
                    <a:pt x="16" y="78"/>
                    <a:pt x="16" y="79"/>
                  </a:cubicBezTo>
                  <a:cubicBezTo>
                    <a:pt x="17" y="80"/>
                    <a:pt x="17" y="79"/>
                    <a:pt x="17" y="81"/>
                  </a:cubicBezTo>
                  <a:cubicBezTo>
                    <a:pt x="17" y="80"/>
                    <a:pt x="18" y="79"/>
                    <a:pt x="19" y="79"/>
                  </a:cubicBezTo>
                  <a:close/>
                </a:path>
              </a:pathLst>
            </a:custGeom>
            <a:grpFill/>
            <a:ln w="9525" cap="rnd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35" tIns="45718" rIns="91435" bIns="45718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12190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3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Montserrat" panose="00000500000000000000" pitchFamily="2" charset="0"/>
                <a:ea typeface="+mn-ea"/>
                <a:cs typeface="+mn-cs"/>
              </a:endParaRPr>
            </a:p>
          </p:txBody>
        </p:sp>
        <p:sp>
          <p:nvSpPr>
            <p:cNvPr id="18" name="Freeform 24">
              <a:extLst>
                <a:ext uri="{FF2B5EF4-FFF2-40B4-BE49-F238E27FC236}">
                  <a16:creationId xmlns:a16="http://schemas.microsoft.com/office/drawing/2014/main" id="{B65EDCA0-95E0-8C19-2282-28FAC73FE57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498714" y="984041"/>
              <a:ext cx="1220616" cy="2806219"/>
            </a:xfrm>
            <a:custGeom>
              <a:avLst/>
              <a:gdLst>
                <a:gd name="T0" fmla="*/ 245 w 255"/>
                <a:gd name="T1" fmla="*/ 164 h 586"/>
                <a:gd name="T2" fmla="*/ 235 w 255"/>
                <a:gd name="T3" fmla="*/ 166 h 586"/>
                <a:gd name="T4" fmla="*/ 221 w 255"/>
                <a:gd name="T5" fmla="*/ 166 h 586"/>
                <a:gd name="T6" fmla="*/ 216 w 255"/>
                <a:gd name="T7" fmla="*/ 174 h 586"/>
                <a:gd name="T8" fmla="*/ 210 w 255"/>
                <a:gd name="T9" fmla="*/ 178 h 586"/>
                <a:gd name="T10" fmla="*/ 204 w 255"/>
                <a:gd name="T11" fmla="*/ 195 h 586"/>
                <a:gd name="T12" fmla="*/ 193 w 255"/>
                <a:gd name="T13" fmla="*/ 212 h 586"/>
                <a:gd name="T14" fmla="*/ 201 w 255"/>
                <a:gd name="T15" fmla="*/ 222 h 586"/>
                <a:gd name="T16" fmla="*/ 199 w 255"/>
                <a:gd name="T17" fmla="*/ 233 h 586"/>
                <a:gd name="T18" fmla="*/ 187 w 255"/>
                <a:gd name="T19" fmla="*/ 257 h 586"/>
                <a:gd name="T20" fmla="*/ 173 w 255"/>
                <a:gd name="T21" fmla="*/ 266 h 586"/>
                <a:gd name="T22" fmla="*/ 157 w 255"/>
                <a:gd name="T23" fmla="*/ 278 h 586"/>
                <a:gd name="T24" fmla="*/ 145 w 255"/>
                <a:gd name="T25" fmla="*/ 289 h 586"/>
                <a:gd name="T26" fmla="*/ 138 w 255"/>
                <a:gd name="T27" fmla="*/ 301 h 586"/>
                <a:gd name="T28" fmla="*/ 131 w 255"/>
                <a:gd name="T29" fmla="*/ 314 h 586"/>
                <a:gd name="T30" fmla="*/ 123 w 255"/>
                <a:gd name="T31" fmla="*/ 321 h 586"/>
                <a:gd name="T32" fmla="*/ 121 w 255"/>
                <a:gd name="T33" fmla="*/ 342 h 586"/>
                <a:gd name="T34" fmla="*/ 118 w 255"/>
                <a:gd name="T35" fmla="*/ 356 h 586"/>
                <a:gd name="T36" fmla="*/ 118 w 255"/>
                <a:gd name="T37" fmla="*/ 389 h 586"/>
                <a:gd name="T38" fmla="*/ 136 w 255"/>
                <a:gd name="T39" fmla="*/ 397 h 586"/>
                <a:gd name="T40" fmla="*/ 143 w 255"/>
                <a:gd name="T41" fmla="*/ 403 h 586"/>
                <a:gd name="T42" fmla="*/ 150 w 255"/>
                <a:gd name="T43" fmla="*/ 424 h 586"/>
                <a:gd name="T44" fmla="*/ 125 w 255"/>
                <a:gd name="T45" fmla="*/ 434 h 586"/>
                <a:gd name="T46" fmla="*/ 100 w 255"/>
                <a:gd name="T47" fmla="*/ 434 h 586"/>
                <a:gd name="T48" fmla="*/ 121 w 255"/>
                <a:gd name="T49" fmla="*/ 444 h 586"/>
                <a:gd name="T50" fmla="*/ 139 w 255"/>
                <a:gd name="T51" fmla="*/ 441 h 586"/>
                <a:gd name="T52" fmla="*/ 128 w 255"/>
                <a:gd name="T53" fmla="*/ 449 h 586"/>
                <a:gd name="T54" fmla="*/ 102 w 255"/>
                <a:gd name="T55" fmla="*/ 467 h 586"/>
                <a:gd name="T56" fmla="*/ 111 w 255"/>
                <a:gd name="T57" fmla="*/ 483 h 586"/>
                <a:gd name="T58" fmla="*/ 104 w 255"/>
                <a:gd name="T59" fmla="*/ 495 h 586"/>
                <a:gd name="T60" fmla="*/ 107 w 255"/>
                <a:gd name="T61" fmla="*/ 514 h 586"/>
                <a:gd name="T62" fmla="*/ 102 w 255"/>
                <a:gd name="T63" fmla="*/ 537 h 586"/>
                <a:gd name="T64" fmla="*/ 91 w 255"/>
                <a:gd name="T65" fmla="*/ 559 h 586"/>
                <a:gd name="T66" fmla="*/ 70 w 255"/>
                <a:gd name="T67" fmla="*/ 562 h 586"/>
                <a:gd name="T68" fmla="*/ 45 w 255"/>
                <a:gd name="T69" fmla="*/ 585 h 586"/>
                <a:gd name="T70" fmla="*/ 26 w 255"/>
                <a:gd name="T71" fmla="*/ 553 h 586"/>
                <a:gd name="T72" fmla="*/ 23 w 255"/>
                <a:gd name="T73" fmla="*/ 530 h 586"/>
                <a:gd name="T74" fmla="*/ 12 w 255"/>
                <a:gd name="T75" fmla="*/ 501 h 586"/>
                <a:gd name="T76" fmla="*/ 5 w 255"/>
                <a:gd name="T77" fmla="*/ 481 h 586"/>
                <a:gd name="T78" fmla="*/ 7 w 255"/>
                <a:gd name="T79" fmla="*/ 458 h 586"/>
                <a:gd name="T80" fmla="*/ 27 w 255"/>
                <a:gd name="T81" fmla="*/ 406 h 586"/>
                <a:gd name="T82" fmla="*/ 23 w 255"/>
                <a:gd name="T83" fmla="*/ 350 h 586"/>
                <a:gd name="T84" fmla="*/ 20 w 255"/>
                <a:gd name="T85" fmla="*/ 289 h 586"/>
                <a:gd name="T86" fmla="*/ 54 w 255"/>
                <a:gd name="T87" fmla="*/ 248 h 586"/>
                <a:gd name="T88" fmla="*/ 65 w 255"/>
                <a:gd name="T89" fmla="*/ 188 h 586"/>
                <a:gd name="T90" fmla="*/ 84 w 255"/>
                <a:gd name="T91" fmla="*/ 131 h 586"/>
                <a:gd name="T92" fmla="*/ 117 w 255"/>
                <a:gd name="T93" fmla="*/ 55 h 586"/>
                <a:gd name="T94" fmla="*/ 137 w 255"/>
                <a:gd name="T95" fmla="*/ 27 h 586"/>
                <a:gd name="T96" fmla="*/ 175 w 255"/>
                <a:gd name="T97" fmla="*/ 29 h 586"/>
                <a:gd name="T98" fmla="*/ 191 w 255"/>
                <a:gd name="T99" fmla="*/ 8 h 586"/>
                <a:gd name="T100" fmla="*/ 215 w 255"/>
                <a:gd name="T101" fmla="*/ 31 h 586"/>
                <a:gd name="T102" fmla="*/ 243 w 255"/>
                <a:gd name="T103" fmla="*/ 57 h 586"/>
                <a:gd name="T104" fmla="*/ 244 w 255"/>
                <a:gd name="T105" fmla="*/ 94 h 586"/>
                <a:gd name="T106" fmla="*/ 243 w 255"/>
                <a:gd name="T107" fmla="*/ 136 h 586"/>
                <a:gd name="T108" fmla="*/ 105 w 255"/>
                <a:gd name="T109" fmla="*/ 554 h 586"/>
                <a:gd name="T110" fmla="*/ 107 w 255"/>
                <a:gd name="T111" fmla="*/ 532 h 586"/>
                <a:gd name="T112" fmla="*/ 149 w 255"/>
                <a:gd name="T113" fmla="*/ 511 h 586"/>
                <a:gd name="T114" fmla="*/ 159 w 255"/>
                <a:gd name="T115" fmla="*/ 493 h 586"/>
                <a:gd name="T116" fmla="*/ 137 w 255"/>
                <a:gd name="T117" fmla="*/ 508 h 5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55" h="586">
                  <a:moveTo>
                    <a:pt x="254" y="163"/>
                  </a:moveTo>
                  <a:cubicBezTo>
                    <a:pt x="255" y="164"/>
                    <a:pt x="255" y="165"/>
                    <a:pt x="255" y="167"/>
                  </a:cubicBezTo>
                  <a:cubicBezTo>
                    <a:pt x="254" y="166"/>
                    <a:pt x="253" y="165"/>
                    <a:pt x="252" y="166"/>
                  </a:cubicBezTo>
                  <a:cubicBezTo>
                    <a:pt x="251" y="166"/>
                    <a:pt x="250" y="166"/>
                    <a:pt x="250" y="166"/>
                  </a:cubicBezTo>
                  <a:cubicBezTo>
                    <a:pt x="250" y="167"/>
                    <a:pt x="250" y="167"/>
                    <a:pt x="250" y="168"/>
                  </a:cubicBezTo>
                  <a:cubicBezTo>
                    <a:pt x="250" y="166"/>
                    <a:pt x="248" y="167"/>
                    <a:pt x="248" y="166"/>
                  </a:cubicBezTo>
                  <a:cubicBezTo>
                    <a:pt x="247" y="166"/>
                    <a:pt x="247" y="165"/>
                    <a:pt x="247" y="165"/>
                  </a:cubicBezTo>
                  <a:cubicBezTo>
                    <a:pt x="246" y="164"/>
                    <a:pt x="246" y="164"/>
                    <a:pt x="245" y="164"/>
                  </a:cubicBezTo>
                  <a:cubicBezTo>
                    <a:pt x="244" y="164"/>
                    <a:pt x="244" y="166"/>
                    <a:pt x="243" y="166"/>
                  </a:cubicBezTo>
                  <a:cubicBezTo>
                    <a:pt x="243" y="165"/>
                    <a:pt x="242" y="165"/>
                    <a:pt x="241" y="165"/>
                  </a:cubicBezTo>
                  <a:cubicBezTo>
                    <a:pt x="241" y="164"/>
                    <a:pt x="240" y="164"/>
                    <a:pt x="240" y="164"/>
                  </a:cubicBezTo>
                  <a:cubicBezTo>
                    <a:pt x="240" y="165"/>
                    <a:pt x="240" y="166"/>
                    <a:pt x="240" y="167"/>
                  </a:cubicBezTo>
                  <a:cubicBezTo>
                    <a:pt x="239" y="166"/>
                    <a:pt x="238" y="166"/>
                    <a:pt x="238" y="165"/>
                  </a:cubicBezTo>
                  <a:cubicBezTo>
                    <a:pt x="238" y="165"/>
                    <a:pt x="238" y="166"/>
                    <a:pt x="237" y="166"/>
                  </a:cubicBezTo>
                  <a:cubicBezTo>
                    <a:pt x="237" y="165"/>
                    <a:pt x="236" y="164"/>
                    <a:pt x="236" y="164"/>
                  </a:cubicBezTo>
                  <a:cubicBezTo>
                    <a:pt x="235" y="165"/>
                    <a:pt x="235" y="166"/>
                    <a:pt x="235" y="166"/>
                  </a:cubicBezTo>
                  <a:cubicBezTo>
                    <a:pt x="235" y="168"/>
                    <a:pt x="234" y="170"/>
                    <a:pt x="233" y="170"/>
                  </a:cubicBezTo>
                  <a:cubicBezTo>
                    <a:pt x="233" y="169"/>
                    <a:pt x="233" y="168"/>
                    <a:pt x="233" y="167"/>
                  </a:cubicBezTo>
                  <a:cubicBezTo>
                    <a:pt x="232" y="166"/>
                    <a:pt x="231" y="166"/>
                    <a:pt x="230" y="166"/>
                  </a:cubicBezTo>
                  <a:cubicBezTo>
                    <a:pt x="228" y="164"/>
                    <a:pt x="227" y="161"/>
                    <a:pt x="225" y="160"/>
                  </a:cubicBezTo>
                  <a:cubicBezTo>
                    <a:pt x="225" y="162"/>
                    <a:pt x="226" y="165"/>
                    <a:pt x="225" y="167"/>
                  </a:cubicBezTo>
                  <a:cubicBezTo>
                    <a:pt x="224" y="167"/>
                    <a:pt x="224" y="165"/>
                    <a:pt x="224" y="165"/>
                  </a:cubicBezTo>
                  <a:cubicBezTo>
                    <a:pt x="223" y="165"/>
                    <a:pt x="222" y="166"/>
                    <a:pt x="222" y="166"/>
                  </a:cubicBezTo>
                  <a:cubicBezTo>
                    <a:pt x="222" y="166"/>
                    <a:pt x="222" y="166"/>
                    <a:pt x="221" y="166"/>
                  </a:cubicBezTo>
                  <a:cubicBezTo>
                    <a:pt x="221" y="165"/>
                    <a:pt x="222" y="164"/>
                    <a:pt x="221" y="163"/>
                  </a:cubicBezTo>
                  <a:cubicBezTo>
                    <a:pt x="220" y="162"/>
                    <a:pt x="218" y="163"/>
                    <a:pt x="218" y="165"/>
                  </a:cubicBezTo>
                  <a:cubicBezTo>
                    <a:pt x="218" y="166"/>
                    <a:pt x="219" y="167"/>
                    <a:pt x="218" y="168"/>
                  </a:cubicBezTo>
                  <a:cubicBezTo>
                    <a:pt x="218" y="168"/>
                    <a:pt x="217" y="168"/>
                    <a:pt x="216" y="168"/>
                  </a:cubicBezTo>
                  <a:cubicBezTo>
                    <a:pt x="218" y="169"/>
                    <a:pt x="218" y="169"/>
                    <a:pt x="218" y="170"/>
                  </a:cubicBezTo>
                  <a:cubicBezTo>
                    <a:pt x="218" y="171"/>
                    <a:pt x="217" y="171"/>
                    <a:pt x="217" y="171"/>
                  </a:cubicBezTo>
                  <a:cubicBezTo>
                    <a:pt x="218" y="172"/>
                    <a:pt x="218" y="172"/>
                    <a:pt x="218" y="172"/>
                  </a:cubicBezTo>
                  <a:cubicBezTo>
                    <a:pt x="219" y="174"/>
                    <a:pt x="217" y="174"/>
                    <a:pt x="216" y="174"/>
                  </a:cubicBezTo>
                  <a:cubicBezTo>
                    <a:pt x="216" y="174"/>
                    <a:pt x="221" y="174"/>
                    <a:pt x="220" y="177"/>
                  </a:cubicBezTo>
                  <a:cubicBezTo>
                    <a:pt x="217" y="176"/>
                    <a:pt x="214" y="175"/>
                    <a:pt x="213" y="173"/>
                  </a:cubicBezTo>
                  <a:cubicBezTo>
                    <a:pt x="211" y="172"/>
                    <a:pt x="210" y="169"/>
                    <a:pt x="207" y="169"/>
                  </a:cubicBezTo>
                  <a:cubicBezTo>
                    <a:pt x="208" y="170"/>
                    <a:pt x="208" y="170"/>
                    <a:pt x="209" y="171"/>
                  </a:cubicBezTo>
                  <a:cubicBezTo>
                    <a:pt x="210" y="172"/>
                    <a:pt x="210" y="173"/>
                    <a:pt x="210" y="174"/>
                  </a:cubicBezTo>
                  <a:cubicBezTo>
                    <a:pt x="212" y="176"/>
                    <a:pt x="213" y="176"/>
                    <a:pt x="215" y="178"/>
                  </a:cubicBezTo>
                  <a:cubicBezTo>
                    <a:pt x="214" y="178"/>
                    <a:pt x="213" y="179"/>
                    <a:pt x="212" y="179"/>
                  </a:cubicBezTo>
                  <a:cubicBezTo>
                    <a:pt x="212" y="179"/>
                    <a:pt x="211" y="178"/>
                    <a:pt x="210" y="178"/>
                  </a:cubicBezTo>
                  <a:cubicBezTo>
                    <a:pt x="210" y="180"/>
                    <a:pt x="213" y="180"/>
                    <a:pt x="213" y="181"/>
                  </a:cubicBezTo>
                  <a:cubicBezTo>
                    <a:pt x="212" y="183"/>
                    <a:pt x="211" y="182"/>
                    <a:pt x="211" y="184"/>
                  </a:cubicBezTo>
                  <a:cubicBezTo>
                    <a:pt x="208" y="185"/>
                    <a:pt x="206" y="183"/>
                    <a:pt x="204" y="184"/>
                  </a:cubicBezTo>
                  <a:cubicBezTo>
                    <a:pt x="203" y="185"/>
                    <a:pt x="203" y="186"/>
                    <a:pt x="202" y="186"/>
                  </a:cubicBezTo>
                  <a:cubicBezTo>
                    <a:pt x="201" y="187"/>
                    <a:pt x="199" y="186"/>
                    <a:pt x="199" y="186"/>
                  </a:cubicBezTo>
                  <a:cubicBezTo>
                    <a:pt x="196" y="188"/>
                    <a:pt x="200" y="188"/>
                    <a:pt x="201" y="190"/>
                  </a:cubicBezTo>
                  <a:cubicBezTo>
                    <a:pt x="202" y="191"/>
                    <a:pt x="202" y="191"/>
                    <a:pt x="203" y="192"/>
                  </a:cubicBezTo>
                  <a:cubicBezTo>
                    <a:pt x="203" y="193"/>
                    <a:pt x="204" y="193"/>
                    <a:pt x="204" y="195"/>
                  </a:cubicBezTo>
                  <a:cubicBezTo>
                    <a:pt x="205" y="196"/>
                    <a:pt x="204" y="195"/>
                    <a:pt x="204" y="196"/>
                  </a:cubicBezTo>
                  <a:cubicBezTo>
                    <a:pt x="204" y="197"/>
                    <a:pt x="204" y="198"/>
                    <a:pt x="204" y="199"/>
                  </a:cubicBezTo>
                  <a:cubicBezTo>
                    <a:pt x="204" y="201"/>
                    <a:pt x="203" y="201"/>
                    <a:pt x="201" y="201"/>
                  </a:cubicBezTo>
                  <a:cubicBezTo>
                    <a:pt x="201" y="201"/>
                    <a:pt x="201" y="202"/>
                    <a:pt x="202" y="202"/>
                  </a:cubicBezTo>
                  <a:cubicBezTo>
                    <a:pt x="200" y="203"/>
                    <a:pt x="200" y="204"/>
                    <a:pt x="200" y="205"/>
                  </a:cubicBezTo>
                  <a:cubicBezTo>
                    <a:pt x="198" y="205"/>
                    <a:pt x="198" y="205"/>
                    <a:pt x="197" y="207"/>
                  </a:cubicBezTo>
                  <a:cubicBezTo>
                    <a:pt x="196" y="208"/>
                    <a:pt x="196" y="210"/>
                    <a:pt x="195" y="211"/>
                  </a:cubicBezTo>
                  <a:cubicBezTo>
                    <a:pt x="194" y="211"/>
                    <a:pt x="192" y="211"/>
                    <a:pt x="193" y="212"/>
                  </a:cubicBezTo>
                  <a:cubicBezTo>
                    <a:pt x="194" y="213"/>
                    <a:pt x="196" y="213"/>
                    <a:pt x="197" y="213"/>
                  </a:cubicBezTo>
                  <a:cubicBezTo>
                    <a:pt x="197" y="213"/>
                    <a:pt x="199" y="213"/>
                    <a:pt x="199" y="214"/>
                  </a:cubicBezTo>
                  <a:cubicBezTo>
                    <a:pt x="199" y="214"/>
                    <a:pt x="198" y="215"/>
                    <a:pt x="198" y="215"/>
                  </a:cubicBezTo>
                  <a:cubicBezTo>
                    <a:pt x="198" y="216"/>
                    <a:pt x="199" y="217"/>
                    <a:pt x="199" y="218"/>
                  </a:cubicBezTo>
                  <a:cubicBezTo>
                    <a:pt x="197" y="218"/>
                    <a:pt x="196" y="216"/>
                    <a:pt x="196" y="215"/>
                  </a:cubicBezTo>
                  <a:cubicBezTo>
                    <a:pt x="193" y="217"/>
                    <a:pt x="196" y="219"/>
                    <a:pt x="197" y="220"/>
                  </a:cubicBezTo>
                  <a:cubicBezTo>
                    <a:pt x="198" y="221"/>
                    <a:pt x="198" y="221"/>
                    <a:pt x="199" y="223"/>
                  </a:cubicBezTo>
                  <a:cubicBezTo>
                    <a:pt x="200" y="222"/>
                    <a:pt x="200" y="221"/>
                    <a:pt x="201" y="222"/>
                  </a:cubicBezTo>
                  <a:cubicBezTo>
                    <a:pt x="202" y="222"/>
                    <a:pt x="203" y="224"/>
                    <a:pt x="202" y="224"/>
                  </a:cubicBezTo>
                  <a:cubicBezTo>
                    <a:pt x="202" y="225"/>
                    <a:pt x="201" y="225"/>
                    <a:pt x="201" y="225"/>
                  </a:cubicBezTo>
                  <a:cubicBezTo>
                    <a:pt x="200" y="226"/>
                    <a:pt x="201" y="225"/>
                    <a:pt x="201" y="226"/>
                  </a:cubicBezTo>
                  <a:cubicBezTo>
                    <a:pt x="202" y="226"/>
                    <a:pt x="202" y="225"/>
                    <a:pt x="203" y="226"/>
                  </a:cubicBezTo>
                  <a:cubicBezTo>
                    <a:pt x="203" y="227"/>
                    <a:pt x="202" y="228"/>
                    <a:pt x="203" y="228"/>
                  </a:cubicBezTo>
                  <a:cubicBezTo>
                    <a:pt x="203" y="228"/>
                    <a:pt x="203" y="228"/>
                    <a:pt x="204" y="227"/>
                  </a:cubicBezTo>
                  <a:cubicBezTo>
                    <a:pt x="206" y="227"/>
                    <a:pt x="202" y="231"/>
                    <a:pt x="202" y="231"/>
                  </a:cubicBezTo>
                  <a:cubicBezTo>
                    <a:pt x="201" y="233"/>
                    <a:pt x="200" y="236"/>
                    <a:pt x="199" y="233"/>
                  </a:cubicBezTo>
                  <a:cubicBezTo>
                    <a:pt x="198" y="233"/>
                    <a:pt x="199" y="234"/>
                    <a:pt x="198" y="234"/>
                  </a:cubicBezTo>
                  <a:cubicBezTo>
                    <a:pt x="198" y="235"/>
                    <a:pt x="197" y="235"/>
                    <a:pt x="197" y="236"/>
                  </a:cubicBezTo>
                  <a:cubicBezTo>
                    <a:pt x="196" y="237"/>
                    <a:pt x="196" y="238"/>
                    <a:pt x="195" y="238"/>
                  </a:cubicBezTo>
                  <a:cubicBezTo>
                    <a:pt x="194" y="239"/>
                    <a:pt x="194" y="240"/>
                    <a:pt x="193" y="241"/>
                  </a:cubicBezTo>
                  <a:cubicBezTo>
                    <a:pt x="192" y="242"/>
                    <a:pt x="191" y="243"/>
                    <a:pt x="191" y="245"/>
                  </a:cubicBezTo>
                  <a:cubicBezTo>
                    <a:pt x="190" y="248"/>
                    <a:pt x="189" y="251"/>
                    <a:pt x="188" y="253"/>
                  </a:cubicBezTo>
                  <a:cubicBezTo>
                    <a:pt x="187" y="254"/>
                    <a:pt x="187" y="255"/>
                    <a:pt x="187" y="256"/>
                  </a:cubicBezTo>
                  <a:cubicBezTo>
                    <a:pt x="187" y="257"/>
                    <a:pt x="187" y="257"/>
                    <a:pt x="187" y="257"/>
                  </a:cubicBezTo>
                  <a:cubicBezTo>
                    <a:pt x="186" y="258"/>
                    <a:pt x="186" y="257"/>
                    <a:pt x="186" y="257"/>
                  </a:cubicBezTo>
                  <a:cubicBezTo>
                    <a:pt x="184" y="257"/>
                    <a:pt x="184" y="258"/>
                    <a:pt x="184" y="258"/>
                  </a:cubicBezTo>
                  <a:cubicBezTo>
                    <a:pt x="183" y="258"/>
                    <a:pt x="182" y="257"/>
                    <a:pt x="181" y="259"/>
                  </a:cubicBezTo>
                  <a:cubicBezTo>
                    <a:pt x="181" y="260"/>
                    <a:pt x="182" y="264"/>
                    <a:pt x="180" y="262"/>
                  </a:cubicBezTo>
                  <a:cubicBezTo>
                    <a:pt x="179" y="261"/>
                    <a:pt x="180" y="260"/>
                    <a:pt x="179" y="260"/>
                  </a:cubicBezTo>
                  <a:cubicBezTo>
                    <a:pt x="178" y="261"/>
                    <a:pt x="178" y="262"/>
                    <a:pt x="178" y="263"/>
                  </a:cubicBezTo>
                  <a:cubicBezTo>
                    <a:pt x="177" y="264"/>
                    <a:pt x="177" y="264"/>
                    <a:pt x="175" y="263"/>
                  </a:cubicBezTo>
                  <a:cubicBezTo>
                    <a:pt x="174" y="263"/>
                    <a:pt x="172" y="264"/>
                    <a:pt x="173" y="266"/>
                  </a:cubicBezTo>
                  <a:cubicBezTo>
                    <a:pt x="172" y="264"/>
                    <a:pt x="170" y="267"/>
                    <a:pt x="169" y="268"/>
                  </a:cubicBezTo>
                  <a:cubicBezTo>
                    <a:pt x="168" y="271"/>
                    <a:pt x="167" y="276"/>
                    <a:pt x="165" y="271"/>
                  </a:cubicBezTo>
                  <a:cubicBezTo>
                    <a:pt x="165" y="270"/>
                    <a:pt x="164" y="267"/>
                    <a:pt x="162" y="267"/>
                  </a:cubicBezTo>
                  <a:cubicBezTo>
                    <a:pt x="161" y="268"/>
                    <a:pt x="164" y="273"/>
                    <a:pt x="164" y="274"/>
                  </a:cubicBezTo>
                  <a:cubicBezTo>
                    <a:pt x="162" y="274"/>
                    <a:pt x="161" y="272"/>
                    <a:pt x="160" y="273"/>
                  </a:cubicBezTo>
                  <a:cubicBezTo>
                    <a:pt x="160" y="273"/>
                    <a:pt x="159" y="272"/>
                    <a:pt x="159" y="272"/>
                  </a:cubicBezTo>
                  <a:cubicBezTo>
                    <a:pt x="157" y="273"/>
                    <a:pt x="160" y="276"/>
                    <a:pt x="159" y="277"/>
                  </a:cubicBezTo>
                  <a:cubicBezTo>
                    <a:pt x="158" y="278"/>
                    <a:pt x="158" y="278"/>
                    <a:pt x="157" y="278"/>
                  </a:cubicBezTo>
                  <a:cubicBezTo>
                    <a:pt x="156" y="279"/>
                    <a:pt x="156" y="281"/>
                    <a:pt x="156" y="282"/>
                  </a:cubicBezTo>
                  <a:cubicBezTo>
                    <a:pt x="154" y="282"/>
                    <a:pt x="155" y="285"/>
                    <a:pt x="154" y="284"/>
                  </a:cubicBezTo>
                  <a:cubicBezTo>
                    <a:pt x="152" y="284"/>
                    <a:pt x="153" y="281"/>
                    <a:pt x="151" y="281"/>
                  </a:cubicBezTo>
                  <a:cubicBezTo>
                    <a:pt x="149" y="281"/>
                    <a:pt x="148" y="282"/>
                    <a:pt x="149" y="283"/>
                  </a:cubicBezTo>
                  <a:cubicBezTo>
                    <a:pt x="150" y="283"/>
                    <a:pt x="153" y="283"/>
                    <a:pt x="151" y="284"/>
                  </a:cubicBezTo>
                  <a:cubicBezTo>
                    <a:pt x="150" y="285"/>
                    <a:pt x="148" y="283"/>
                    <a:pt x="147" y="284"/>
                  </a:cubicBezTo>
                  <a:cubicBezTo>
                    <a:pt x="146" y="284"/>
                    <a:pt x="146" y="286"/>
                    <a:pt x="146" y="287"/>
                  </a:cubicBezTo>
                  <a:cubicBezTo>
                    <a:pt x="146" y="287"/>
                    <a:pt x="145" y="288"/>
                    <a:pt x="145" y="289"/>
                  </a:cubicBezTo>
                  <a:cubicBezTo>
                    <a:pt x="144" y="290"/>
                    <a:pt x="144" y="290"/>
                    <a:pt x="143" y="291"/>
                  </a:cubicBezTo>
                  <a:cubicBezTo>
                    <a:pt x="142" y="291"/>
                    <a:pt x="141" y="291"/>
                    <a:pt x="140" y="292"/>
                  </a:cubicBezTo>
                  <a:cubicBezTo>
                    <a:pt x="141" y="292"/>
                    <a:pt x="143" y="293"/>
                    <a:pt x="145" y="293"/>
                  </a:cubicBezTo>
                  <a:cubicBezTo>
                    <a:pt x="144" y="295"/>
                    <a:pt x="140" y="293"/>
                    <a:pt x="142" y="296"/>
                  </a:cubicBezTo>
                  <a:cubicBezTo>
                    <a:pt x="143" y="297"/>
                    <a:pt x="145" y="297"/>
                    <a:pt x="144" y="298"/>
                  </a:cubicBezTo>
                  <a:cubicBezTo>
                    <a:pt x="143" y="299"/>
                    <a:pt x="141" y="300"/>
                    <a:pt x="141" y="300"/>
                  </a:cubicBezTo>
                  <a:cubicBezTo>
                    <a:pt x="140" y="300"/>
                    <a:pt x="140" y="298"/>
                    <a:pt x="139" y="298"/>
                  </a:cubicBezTo>
                  <a:cubicBezTo>
                    <a:pt x="138" y="298"/>
                    <a:pt x="138" y="300"/>
                    <a:pt x="138" y="301"/>
                  </a:cubicBezTo>
                  <a:cubicBezTo>
                    <a:pt x="137" y="303"/>
                    <a:pt x="136" y="300"/>
                    <a:pt x="135" y="299"/>
                  </a:cubicBezTo>
                  <a:cubicBezTo>
                    <a:pt x="132" y="301"/>
                    <a:pt x="131" y="294"/>
                    <a:pt x="129" y="293"/>
                  </a:cubicBezTo>
                  <a:cubicBezTo>
                    <a:pt x="128" y="295"/>
                    <a:pt x="130" y="298"/>
                    <a:pt x="132" y="300"/>
                  </a:cubicBezTo>
                  <a:cubicBezTo>
                    <a:pt x="133" y="301"/>
                    <a:pt x="135" y="304"/>
                    <a:pt x="134" y="306"/>
                  </a:cubicBezTo>
                  <a:cubicBezTo>
                    <a:pt x="134" y="306"/>
                    <a:pt x="133" y="306"/>
                    <a:pt x="133" y="307"/>
                  </a:cubicBezTo>
                  <a:cubicBezTo>
                    <a:pt x="132" y="308"/>
                    <a:pt x="133" y="308"/>
                    <a:pt x="133" y="309"/>
                  </a:cubicBezTo>
                  <a:cubicBezTo>
                    <a:pt x="134" y="310"/>
                    <a:pt x="134" y="310"/>
                    <a:pt x="133" y="311"/>
                  </a:cubicBezTo>
                  <a:cubicBezTo>
                    <a:pt x="132" y="312"/>
                    <a:pt x="132" y="313"/>
                    <a:pt x="131" y="314"/>
                  </a:cubicBezTo>
                  <a:cubicBezTo>
                    <a:pt x="130" y="314"/>
                    <a:pt x="130" y="313"/>
                    <a:pt x="129" y="314"/>
                  </a:cubicBezTo>
                  <a:cubicBezTo>
                    <a:pt x="128" y="314"/>
                    <a:pt x="128" y="314"/>
                    <a:pt x="128" y="315"/>
                  </a:cubicBezTo>
                  <a:cubicBezTo>
                    <a:pt x="127" y="315"/>
                    <a:pt x="128" y="316"/>
                    <a:pt x="127" y="316"/>
                  </a:cubicBezTo>
                  <a:cubicBezTo>
                    <a:pt x="127" y="316"/>
                    <a:pt x="126" y="316"/>
                    <a:pt x="126" y="315"/>
                  </a:cubicBezTo>
                  <a:cubicBezTo>
                    <a:pt x="125" y="315"/>
                    <a:pt x="124" y="313"/>
                    <a:pt x="123" y="313"/>
                  </a:cubicBezTo>
                  <a:cubicBezTo>
                    <a:pt x="120" y="313"/>
                    <a:pt x="121" y="314"/>
                    <a:pt x="121" y="315"/>
                  </a:cubicBezTo>
                  <a:cubicBezTo>
                    <a:pt x="122" y="317"/>
                    <a:pt x="121" y="319"/>
                    <a:pt x="122" y="321"/>
                  </a:cubicBezTo>
                  <a:cubicBezTo>
                    <a:pt x="122" y="321"/>
                    <a:pt x="123" y="321"/>
                    <a:pt x="123" y="321"/>
                  </a:cubicBezTo>
                  <a:cubicBezTo>
                    <a:pt x="123" y="322"/>
                    <a:pt x="123" y="323"/>
                    <a:pt x="123" y="323"/>
                  </a:cubicBezTo>
                  <a:cubicBezTo>
                    <a:pt x="124" y="324"/>
                    <a:pt x="126" y="324"/>
                    <a:pt x="126" y="325"/>
                  </a:cubicBezTo>
                  <a:cubicBezTo>
                    <a:pt x="126" y="326"/>
                    <a:pt x="125" y="326"/>
                    <a:pt x="125" y="327"/>
                  </a:cubicBezTo>
                  <a:cubicBezTo>
                    <a:pt x="124" y="328"/>
                    <a:pt x="124" y="328"/>
                    <a:pt x="124" y="329"/>
                  </a:cubicBezTo>
                  <a:cubicBezTo>
                    <a:pt x="124" y="331"/>
                    <a:pt x="124" y="333"/>
                    <a:pt x="123" y="335"/>
                  </a:cubicBezTo>
                  <a:cubicBezTo>
                    <a:pt x="122" y="336"/>
                    <a:pt x="121" y="336"/>
                    <a:pt x="121" y="337"/>
                  </a:cubicBezTo>
                  <a:cubicBezTo>
                    <a:pt x="121" y="339"/>
                    <a:pt x="121" y="338"/>
                    <a:pt x="121" y="340"/>
                  </a:cubicBezTo>
                  <a:cubicBezTo>
                    <a:pt x="121" y="340"/>
                    <a:pt x="121" y="341"/>
                    <a:pt x="121" y="342"/>
                  </a:cubicBezTo>
                  <a:cubicBezTo>
                    <a:pt x="121" y="342"/>
                    <a:pt x="122" y="342"/>
                    <a:pt x="122" y="342"/>
                  </a:cubicBezTo>
                  <a:cubicBezTo>
                    <a:pt x="122" y="343"/>
                    <a:pt x="122" y="344"/>
                    <a:pt x="122" y="344"/>
                  </a:cubicBezTo>
                  <a:cubicBezTo>
                    <a:pt x="122" y="346"/>
                    <a:pt x="123" y="345"/>
                    <a:pt x="124" y="347"/>
                  </a:cubicBezTo>
                  <a:cubicBezTo>
                    <a:pt x="125" y="348"/>
                    <a:pt x="124" y="350"/>
                    <a:pt x="123" y="349"/>
                  </a:cubicBezTo>
                  <a:cubicBezTo>
                    <a:pt x="122" y="349"/>
                    <a:pt x="121" y="346"/>
                    <a:pt x="120" y="346"/>
                  </a:cubicBezTo>
                  <a:cubicBezTo>
                    <a:pt x="118" y="346"/>
                    <a:pt x="120" y="348"/>
                    <a:pt x="119" y="349"/>
                  </a:cubicBezTo>
                  <a:cubicBezTo>
                    <a:pt x="117" y="349"/>
                    <a:pt x="119" y="353"/>
                    <a:pt x="117" y="351"/>
                  </a:cubicBezTo>
                  <a:cubicBezTo>
                    <a:pt x="115" y="353"/>
                    <a:pt x="117" y="354"/>
                    <a:pt x="118" y="356"/>
                  </a:cubicBezTo>
                  <a:cubicBezTo>
                    <a:pt x="119" y="358"/>
                    <a:pt x="116" y="359"/>
                    <a:pt x="118" y="361"/>
                  </a:cubicBezTo>
                  <a:cubicBezTo>
                    <a:pt x="120" y="363"/>
                    <a:pt x="118" y="363"/>
                    <a:pt x="118" y="366"/>
                  </a:cubicBezTo>
                  <a:cubicBezTo>
                    <a:pt x="118" y="366"/>
                    <a:pt x="118" y="367"/>
                    <a:pt x="118" y="368"/>
                  </a:cubicBezTo>
                  <a:cubicBezTo>
                    <a:pt x="118" y="369"/>
                    <a:pt x="117" y="370"/>
                    <a:pt x="118" y="371"/>
                  </a:cubicBezTo>
                  <a:cubicBezTo>
                    <a:pt x="118" y="373"/>
                    <a:pt x="118" y="374"/>
                    <a:pt x="118" y="376"/>
                  </a:cubicBezTo>
                  <a:cubicBezTo>
                    <a:pt x="118" y="378"/>
                    <a:pt x="119" y="379"/>
                    <a:pt x="120" y="381"/>
                  </a:cubicBezTo>
                  <a:cubicBezTo>
                    <a:pt x="120" y="382"/>
                    <a:pt x="121" y="385"/>
                    <a:pt x="120" y="386"/>
                  </a:cubicBezTo>
                  <a:cubicBezTo>
                    <a:pt x="120" y="387"/>
                    <a:pt x="118" y="387"/>
                    <a:pt x="118" y="389"/>
                  </a:cubicBezTo>
                  <a:cubicBezTo>
                    <a:pt x="118" y="390"/>
                    <a:pt x="121" y="391"/>
                    <a:pt x="122" y="391"/>
                  </a:cubicBezTo>
                  <a:cubicBezTo>
                    <a:pt x="123" y="391"/>
                    <a:pt x="124" y="389"/>
                    <a:pt x="126" y="391"/>
                  </a:cubicBezTo>
                  <a:cubicBezTo>
                    <a:pt x="128" y="392"/>
                    <a:pt x="127" y="393"/>
                    <a:pt x="127" y="394"/>
                  </a:cubicBezTo>
                  <a:cubicBezTo>
                    <a:pt x="127" y="396"/>
                    <a:pt x="128" y="397"/>
                    <a:pt x="129" y="396"/>
                  </a:cubicBezTo>
                  <a:cubicBezTo>
                    <a:pt x="130" y="395"/>
                    <a:pt x="129" y="393"/>
                    <a:pt x="130" y="392"/>
                  </a:cubicBezTo>
                  <a:cubicBezTo>
                    <a:pt x="132" y="391"/>
                    <a:pt x="133" y="392"/>
                    <a:pt x="134" y="393"/>
                  </a:cubicBezTo>
                  <a:cubicBezTo>
                    <a:pt x="134" y="394"/>
                    <a:pt x="133" y="395"/>
                    <a:pt x="134" y="396"/>
                  </a:cubicBezTo>
                  <a:cubicBezTo>
                    <a:pt x="134" y="396"/>
                    <a:pt x="135" y="397"/>
                    <a:pt x="136" y="397"/>
                  </a:cubicBezTo>
                  <a:cubicBezTo>
                    <a:pt x="137" y="398"/>
                    <a:pt x="137" y="399"/>
                    <a:pt x="138" y="400"/>
                  </a:cubicBezTo>
                  <a:cubicBezTo>
                    <a:pt x="138" y="400"/>
                    <a:pt x="138" y="400"/>
                    <a:pt x="138" y="401"/>
                  </a:cubicBezTo>
                  <a:cubicBezTo>
                    <a:pt x="138" y="401"/>
                    <a:pt x="138" y="402"/>
                    <a:pt x="138" y="402"/>
                  </a:cubicBezTo>
                  <a:cubicBezTo>
                    <a:pt x="141" y="403"/>
                    <a:pt x="141" y="400"/>
                    <a:pt x="141" y="399"/>
                  </a:cubicBezTo>
                  <a:cubicBezTo>
                    <a:pt x="141" y="397"/>
                    <a:pt x="141" y="394"/>
                    <a:pt x="142" y="396"/>
                  </a:cubicBezTo>
                  <a:cubicBezTo>
                    <a:pt x="143" y="398"/>
                    <a:pt x="143" y="400"/>
                    <a:pt x="144" y="401"/>
                  </a:cubicBezTo>
                  <a:cubicBezTo>
                    <a:pt x="144" y="402"/>
                    <a:pt x="145" y="402"/>
                    <a:pt x="145" y="403"/>
                  </a:cubicBezTo>
                  <a:cubicBezTo>
                    <a:pt x="145" y="404"/>
                    <a:pt x="144" y="403"/>
                    <a:pt x="143" y="403"/>
                  </a:cubicBezTo>
                  <a:cubicBezTo>
                    <a:pt x="142" y="405"/>
                    <a:pt x="146" y="405"/>
                    <a:pt x="145" y="406"/>
                  </a:cubicBezTo>
                  <a:cubicBezTo>
                    <a:pt x="145" y="407"/>
                    <a:pt x="142" y="405"/>
                    <a:pt x="143" y="408"/>
                  </a:cubicBezTo>
                  <a:cubicBezTo>
                    <a:pt x="143" y="408"/>
                    <a:pt x="144" y="408"/>
                    <a:pt x="145" y="409"/>
                  </a:cubicBezTo>
                  <a:cubicBezTo>
                    <a:pt x="145" y="410"/>
                    <a:pt x="145" y="411"/>
                    <a:pt x="145" y="411"/>
                  </a:cubicBezTo>
                  <a:cubicBezTo>
                    <a:pt x="146" y="413"/>
                    <a:pt x="146" y="411"/>
                    <a:pt x="147" y="410"/>
                  </a:cubicBezTo>
                  <a:cubicBezTo>
                    <a:pt x="150" y="410"/>
                    <a:pt x="150" y="417"/>
                    <a:pt x="153" y="419"/>
                  </a:cubicBezTo>
                  <a:cubicBezTo>
                    <a:pt x="154" y="420"/>
                    <a:pt x="156" y="421"/>
                    <a:pt x="154" y="422"/>
                  </a:cubicBezTo>
                  <a:cubicBezTo>
                    <a:pt x="152" y="423"/>
                    <a:pt x="150" y="422"/>
                    <a:pt x="150" y="424"/>
                  </a:cubicBezTo>
                  <a:cubicBezTo>
                    <a:pt x="150" y="426"/>
                    <a:pt x="154" y="423"/>
                    <a:pt x="155" y="424"/>
                  </a:cubicBezTo>
                  <a:cubicBezTo>
                    <a:pt x="156" y="426"/>
                    <a:pt x="152" y="426"/>
                    <a:pt x="151" y="426"/>
                  </a:cubicBezTo>
                  <a:cubicBezTo>
                    <a:pt x="149" y="427"/>
                    <a:pt x="148" y="429"/>
                    <a:pt x="147" y="430"/>
                  </a:cubicBezTo>
                  <a:cubicBezTo>
                    <a:pt x="145" y="431"/>
                    <a:pt x="144" y="434"/>
                    <a:pt x="142" y="435"/>
                  </a:cubicBezTo>
                  <a:cubicBezTo>
                    <a:pt x="140" y="436"/>
                    <a:pt x="140" y="437"/>
                    <a:pt x="139" y="438"/>
                  </a:cubicBezTo>
                  <a:cubicBezTo>
                    <a:pt x="138" y="439"/>
                    <a:pt x="136" y="440"/>
                    <a:pt x="134" y="440"/>
                  </a:cubicBezTo>
                  <a:cubicBezTo>
                    <a:pt x="130" y="440"/>
                    <a:pt x="130" y="436"/>
                    <a:pt x="127" y="434"/>
                  </a:cubicBezTo>
                  <a:cubicBezTo>
                    <a:pt x="126" y="434"/>
                    <a:pt x="126" y="434"/>
                    <a:pt x="125" y="434"/>
                  </a:cubicBezTo>
                  <a:cubicBezTo>
                    <a:pt x="125" y="434"/>
                    <a:pt x="124" y="433"/>
                    <a:pt x="124" y="433"/>
                  </a:cubicBezTo>
                  <a:cubicBezTo>
                    <a:pt x="122" y="432"/>
                    <a:pt x="122" y="434"/>
                    <a:pt x="120" y="434"/>
                  </a:cubicBezTo>
                  <a:cubicBezTo>
                    <a:pt x="119" y="434"/>
                    <a:pt x="117" y="434"/>
                    <a:pt x="116" y="433"/>
                  </a:cubicBezTo>
                  <a:cubicBezTo>
                    <a:pt x="114" y="431"/>
                    <a:pt x="115" y="431"/>
                    <a:pt x="113" y="432"/>
                  </a:cubicBezTo>
                  <a:cubicBezTo>
                    <a:pt x="111" y="429"/>
                    <a:pt x="110" y="433"/>
                    <a:pt x="108" y="432"/>
                  </a:cubicBezTo>
                  <a:cubicBezTo>
                    <a:pt x="106" y="432"/>
                    <a:pt x="104" y="428"/>
                    <a:pt x="104" y="432"/>
                  </a:cubicBezTo>
                  <a:cubicBezTo>
                    <a:pt x="104" y="433"/>
                    <a:pt x="104" y="433"/>
                    <a:pt x="103" y="434"/>
                  </a:cubicBezTo>
                  <a:cubicBezTo>
                    <a:pt x="103" y="434"/>
                    <a:pt x="101" y="434"/>
                    <a:pt x="100" y="434"/>
                  </a:cubicBezTo>
                  <a:cubicBezTo>
                    <a:pt x="99" y="434"/>
                    <a:pt x="96" y="433"/>
                    <a:pt x="95" y="434"/>
                  </a:cubicBezTo>
                  <a:cubicBezTo>
                    <a:pt x="93" y="435"/>
                    <a:pt x="99" y="436"/>
                    <a:pt x="100" y="436"/>
                  </a:cubicBezTo>
                  <a:cubicBezTo>
                    <a:pt x="102" y="437"/>
                    <a:pt x="105" y="435"/>
                    <a:pt x="108" y="437"/>
                  </a:cubicBezTo>
                  <a:cubicBezTo>
                    <a:pt x="108" y="437"/>
                    <a:pt x="111" y="441"/>
                    <a:pt x="112" y="439"/>
                  </a:cubicBezTo>
                  <a:cubicBezTo>
                    <a:pt x="112" y="437"/>
                    <a:pt x="109" y="437"/>
                    <a:pt x="109" y="435"/>
                  </a:cubicBezTo>
                  <a:cubicBezTo>
                    <a:pt x="112" y="434"/>
                    <a:pt x="114" y="438"/>
                    <a:pt x="116" y="439"/>
                  </a:cubicBezTo>
                  <a:cubicBezTo>
                    <a:pt x="117" y="440"/>
                    <a:pt x="118" y="440"/>
                    <a:pt x="119" y="441"/>
                  </a:cubicBezTo>
                  <a:cubicBezTo>
                    <a:pt x="120" y="441"/>
                    <a:pt x="120" y="443"/>
                    <a:pt x="121" y="444"/>
                  </a:cubicBezTo>
                  <a:cubicBezTo>
                    <a:pt x="122" y="443"/>
                    <a:pt x="121" y="442"/>
                    <a:pt x="123" y="442"/>
                  </a:cubicBezTo>
                  <a:cubicBezTo>
                    <a:pt x="124" y="442"/>
                    <a:pt x="124" y="444"/>
                    <a:pt x="126" y="444"/>
                  </a:cubicBezTo>
                  <a:cubicBezTo>
                    <a:pt x="127" y="444"/>
                    <a:pt x="127" y="443"/>
                    <a:pt x="128" y="443"/>
                  </a:cubicBezTo>
                  <a:cubicBezTo>
                    <a:pt x="130" y="444"/>
                    <a:pt x="130" y="444"/>
                    <a:pt x="131" y="443"/>
                  </a:cubicBezTo>
                  <a:cubicBezTo>
                    <a:pt x="132" y="442"/>
                    <a:pt x="132" y="442"/>
                    <a:pt x="133" y="441"/>
                  </a:cubicBezTo>
                  <a:cubicBezTo>
                    <a:pt x="134" y="441"/>
                    <a:pt x="135" y="441"/>
                    <a:pt x="136" y="441"/>
                  </a:cubicBezTo>
                  <a:cubicBezTo>
                    <a:pt x="137" y="441"/>
                    <a:pt x="137" y="442"/>
                    <a:pt x="137" y="442"/>
                  </a:cubicBezTo>
                  <a:cubicBezTo>
                    <a:pt x="138" y="442"/>
                    <a:pt x="138" y="441"/>
                    <a:pt x="139" y="441"/>
                  </a:cubicBezTo>
                  <a:cubicBezTo>
                    <a:pt x="139" y="442"/>
                    <a:pt x="139" y="443"/>
                    <a:pt x="139" y="444"/>
                  </a:cubicBezTo>
                  <a:cubicBezTo>
                    <a:pt x="140" y="445"/>
                    <a:pt x="141" y="445"/>
                    <a:pt x="141" y="446"/>
                  </a:cubicBezTo>
                  <a:cubicBezTo>
                    <a:pt x="142" y="448"/>
                    <a:pt x="141" y="449"/>
                    <a:pt x="140" y="450"/>
                  </a:cubicBezTo>
                  <a:cubicBezTo>
                    <a:pt x="139" y="450"/>
                    <a:pt x="137" y="450"/>
                    <a:pt x="136" y="452"/>
                  </a:cubicBezTo>
                  <a:cubicBezTo>
                    <a:pt x="135" y="452"/>
                    <a:pt x="134" y="454"/>
                    <a:pt x="133" y="454"/>
                  </a:cubicBezTo>
                  <a:cubicBezTo>
                    <a:pt x="133" y="455"/>
                    <a:pt x="133" y="457"/>
                    <a:pt x="131" y="457"/>
                  </a:cubicBezTo>
                  <a:cubicBezTo>
                    <a:pt x="130" y="457"/>
                    <a:pt x="130" y="456"/>
                    <a:pt x="130" y="455"/>
                  </a:cubicBezTo>
                  <a:cubicBezTo>
                    <a:pt x="129" y="453"/>
                    <a:pt x="130" y="450"/>
                    <a:pt x="128" y="449"/>
                  </a:cubicBezTo>
                  <a:cubicBezTo>
                    <a:pt x="126" y="450"/>
                    <a:pt x="126" y="453"/>
                    <a:pt x="126" y="455"/>
                  </a:cubicBezTo>
                  <a:cubicBezTo>
                    <a:pt x="126" y="455"/>
                    <a:pt x="127" y="456"/>
                    <a:pt x="127" y="457"/>
                  </a:cubicBezTo>
                  <a:cubicBezTo>
                    <a:pt x="126" y="459"/>
                    <a:pt x="126" y="458"/>
                    <a:pt x="125" y="459"/>
                  </a:cubicBezTo>
                  <a:cubicBezTo>
                    <a:pt x="123" y="461"/>
                    <a:pt x="120" y="466"/>
                    <a:pt x="116" y="463"/>
                  </a:cubicBezTo>
                  <a:cubicBezTo>
                    <a:pt x="115" y="464"/>
                    <a:pt x="116" y="465"/>
                    <a:pt x="116" y="466"/>
                  </a:cubicBezTo>
                  <a:cubicBezTo>
                    <a:pt x="115" y="467"/>
                    <a:pt x="115" y="467"/>
                    <a:pt x="114" y="467"/>
                  </a:cubicBezTo>
                  <a:cubicBezTo>
                    <a:pt x="112" y="469"/>
                    <a:pt x="112" y="468"/>
                    <a:pt x="109" y="468"/>
                  </a:cubicBezTo>
                  <a:cubicBezTo>
                    <a:pt x="107" y="467"/>
                    <a:pt x="104" y="467"/>
                    <a:pt x="102" y="467"/>
                  </a:cubicBezTo>
                  <a:cubicBezTo>
                    <a:pt x="100" y="467"/>
                    <a:pt x="98" y="467"/>
                    <a:pt x="100" y="468"/>
                  </a:cubicBezTo>
                  <a:cubicBezTo>
                    <a:pt x="102" y="469"/>
                    <a:pt x="105" y="468"/>
                    <a:pt x="107" y="469"/>
                  </a:cubicBezTo>
                  <a:cubicBezTo>
                    <a:pt x="108" y="469"/>
                    <a:pt x="111" y="471"/>
                    <a:pt x="112" y="472"/>
                  </a:cubicBezTo>
                  <a:cubicBezTo>
                    <a:pt x="115" y="477"/>
                    <a:pt x="105" y="473"/>
                    <a:pt x="104" y="474"/>
                  </a:cubicBezTo>
                  <a:cubicBezTo>
                    <a:pt x="104" y="474"/>
                    <a:pt x="109" y="477"/>
                    <a:pt x="109" y="477"/>
                  </a:cubicBezTo>
                  <a:cubicBezTo>
                    <a:pt x="110" y="477"/>
                    <a:pt x="112" y="477"/>
                    <a:pt x="112" y="479"/>
                  </a:cubicBezTo>
                  <a:cubicBezTo>
                    <a:pt x="112" y="481"/>
                    <a:pt x="111" y="480"/>
                    <a:pt x="109" y="480"/>
                  </a:cubicBezTo>
                  <a:cubicBezTo>
                    <a:pt x="109" y="481"/>
                    <a:pt x="111" y="482"/>
                    <a:pt x="111" y="483"/>
                  </a:cubicBezTo>
                  <a:cubicBezTo>
                    <a:pt x="111" y="484"/>
                    <a:pt x="111" y="485"/>
                    <a:pt x="111" y="486"/>
                  </a:cubicBezTo>
                  <a:cubicBezTo>
                    <a:pt x="109" y="486"/>
                    <a:pt x="108" y="483"/>
                    <a:pt x="107" y="484"/>
                  </a:cubicBezTo>
                  <a:cubicBezTo>
                    <a:pt x="107" y="485"/>
                    <a:pt x="109" y="488"/>
                    <a:pt x="109" y="489"/>
                  </a:cubicBezTo>
                  <a:cubicBezTo>
                    <a:pt x="109" y="490"/>
                    <a:pt x="108" y="491"/>
                    <a:pt x="108" y="492"/>
                  </a:cubicBezTo>
                  <a:cubicBezTo>
                    <a:pt x="109" y="493"/>
                    <a:pt x="110" y="494"/>
                    <a:pt x="109" y="495"/>
                  </a:cubicBezTo>
                  <a:cubicBezTo>
                    <a:pt x="107" y="497"/>
                    <a:pt x="106" y="493"/>
                    <a:pt x="105" y="492"/>
                  </a:cubicBezTo>
                  <a:cubicBezTo>
                    <a:pt x="105" y="493"/>
                    <a:pt x="105" y="494"/>
                    <a:pt x="105" y="495"/>
                  </a:cubicBezTo>
                  <a:cubicBezTo>
                    <a:pt x="105" y="495"/>
                    <a:pt x="104" y="495"/>
                    <a:pt x="104" y="495"/>
                  </a:cubicBezTo>
                  <a:cubicBezTo>
                    <a:pt x="103" y="497"/>
                    <a:pt x="106" y="498"/>
                    <a:pt x="107" y="499"/>
                  </a:cubicBezTo>
                  <a:cubicBezTo>
                    <a:pt x="107" y="499"/>
                    <a:pt x="108" y="502"/>
                    <a:pt x="108" y="502"/>
                  </a:cubicBezTo>
                  <a:cubicBezTo>
                    <a:pt x="108" y="503"/>
                    <a:pt x="107" y="502"/>
                    <a:pt x="107" y="503"/>
                  </a:cubicBezTo>
                  <a:cubicBezTo>
                    <a:pt x="107" y="504"/>
                    <a:pt x="107" y="504"/>
                    <a:pt x="106" y="505"/>
                  </a:cubicBezTo>
                  <a:cubicBezTo>
                    <a:pt x="106" y="505"/>
                    <a:pt x="105" y="505"/>
                    <a:pt x="104" y="506"/>
                  </a:cubicBezTo>
                  <a:cubicBezTo>
                    <a:pt x="104" y="508"/>
                    <a:pt x="106" y="507"/>
                    <a:pt x="107" y="508"/>
                  </a:cubicBezTo>
                  <a:cubicBezTo>
                    <a:pt x="108" y="509"/>
                    <a:pt x="108" y="510"/>
                    <a:pt x="108" y="512"/>
                  </a:cubicBezTo>
                  <a:cubicBezTo>
                    <a:pt x="108" y="513"/>
                    <a:pt x="107" y="513"/>
                    <a:pt x="107" y="514"/>
                  </a:cubicBezTo>
                  <a:cubicBezTo>
                    <a:pt x="106" y="515"/>
                    <a:pt x="106" y="516"/>
                    <a:pt x="106" y="516"/>
                  </a:cubicBezTo>
                  <a:cubicBezTo>
                    <a:pt x="105" y="518"/>
                    <a:pt x="103" y="520"/>
                    <a:pt x="104" y="522"/>
                  </a:cubicBezTo>
                  <a:cubicBezTo>
                    <a:pt x="104" y="523"/>
                    <a:pt x="108" y="526"/>
                    <a:pt x="105" y="526"/>
                  </a:cubicBezTo>
                  <a:cubicBezTo>
                    <a:pt x="104" y="528"/>
                    <a:pt x="104" y="530"/>
                    <a:pt x="103" y="532"/>
                  </a:cubicBezTo>
                  <a:cubicBezTo>
                    <a:pt x="103" y="533"/>
                    <a:pt x="103" y="534"/>
                    <a:pt x="103" y="535"/>
                  </a:cubicBezTo>
                  <a:cubicBezTo>
                    <a:pt x="103" y="535"/>
                    <a:pt x="103" y="535"/>
                    <a:pt x="103" y="536"/>
                  </a:cubicBezTo>
                  <a:cubicBezTo>
                    <a:pt x="103" y="536"/>
                    <a:pt x="103" y="536"/>
                    <a:pt x="103" y="536"/>
                  </a:cubicBezTo>
                  <a:cubicBezTo>
                    <a:pt x="102" y="536"/>
                    <a:pt x="102" y="537"/>
                    <a:pt x="102" y="537"/>
                  </a:cubicBezTo>
                  <a:cubicBezTo>
                    <a:pt x="102" y="538"/>
                    <a:pt x="103" y="539"/>
                    <a:pt x="102" y="540"/>
                  </a:cubicBezTo>
                  <a:cubicBezTo>
                    <a:pt x="101" y="541"/>
                    <a:pt x="100" y="540"/>
                    <a:pt x="99" y="542"/>
                  </a:cubicBezTo>
                  <a:cubicBezTo>
                    <a:pt x="99" y="543"/>
                    <a:pt x="99" y="544"/>
                    <a:pt x="98" y="545"/>
                  </a:cubicBezTo>
                  <a:cubicBezTo>
                    <a:pt x="98" y="545"/>
                    <a:pt x="97" y="546"/>
                    <a:pt x="97" y="546"/>
                  </a:cubicBezTo>
                  <a:cubicBezTo>
                    <a:pt x="97" y="547"/>
                    <a:pt x="97" y="549"/>
                    <a:pt x="97" y="550"/>
                  </a:cubicBezTo>
                  <a:cubicBezTo>
                    <a:pt x="97" y="551"/>
                    <a:pt x="96" y="552"/>
                    <a:pt x="96" y="553"/>
                  </a:cubicBezTo>
                  <a:cubicBezTo>
                    <a:pt x="95" y="555"/>
                    <a:pt x="95" y="556"/>
                    <a:pt x="94" y="558"/>
                  </a:cubicBezTo>
                  <a:cubicBezTo>
                    <a:pt x="93" y="559"/>
                    <a:pt x="91" y="561"/>
                    <a:pt x="91" y="559"/>
                  </a:cubicBezTo>
                  <a:cubicBezTo>
                    <a:pt x="90" y="558"/>
                    <a:pt x="85" y="555"/>
                    <a:pt x="85" y="557"/>
                  </a:cubicBezTo>
                  <a:cubicBezTo>
                    <a:pt x="84" y="557"/>
                    <a:pt x="83" y="557"/>
                    <a:pt x="83" y="557"/>
                  </a:cubicBezTo>
                  <a:cubicBezTo>
                    <a:pt x="82" y="557"/>
                    <a:pt x="82" y="558"/>
                    <a:pt x="81" y="558"/>
                  </a:cubicBezTo>
                  <a:cubicBezTo>
                    <a:pt x="81" y="558"/>
                    <a:pt x="80" y="557"/>
                    <a:pt x="80" y="557"/>
                  </a:cubicBezTo>
                  <a:cubicBezTo>
                    <a:pt x="79" y="557"/>
                    <a:pt x="78" y="558"/>
                    <a:pt x="77" y="558"/>
                  </a:cubicBezTo>
                  <a:cubicBezTo>
                    <a:pt x="76" y="558"/>
                    <a:pt x="75" y="557"/>
                    <a:pt x="73" y="558"/>
                  </a:cubicBezTo>
                  <a:cubicBezTo>
                    <a:pt x="72" y="558"/>
                    <a:pt x="70" y="557"/>
                    <a:pt x="68" y="558"/>
                  </a:cubicBezTo>
                  <a:cubicBezTo>
                    <a:pt x="68" y="559"/>
                    <a:pt x="72" y="561"/>
                    <a:pt x="70" y="562"/>
                  </a:cubicBezTo>
                  <a:cubicBezTo>
                    <a:pt x="69" y="564"/>
                    <a:pt x="67" y="561"/>
                    <a:pt x="65" y="561"/>
                  </a:cubicBezTo>
                  <a:cubicBezTo>
                    <a:pt x="65" y="562"/>
                    <a:pt x="65" y="562"/>
                    <a:pt x="65" y="563"/>
                  </a:cubicBezTo>
                  <a:cubicBezTo>
                    <a:pt x="63" y="565"/>
                    <a:pt x="59" y="569"/>
                    <a:pt x="60" y="572"/>
                  </a:cubicBezTo>
                  <a:cubicBezTo>
                    <a:pt x="60" y="575"/>
                    <a:pt x="63" y="578"/>
                    <a:pt x="63" y="580"/>
                  </a:cubicBezTo>
                  <a:cubicBezTo>
                    <a:pt x="62" y="581"/>
                    <a:pt x="61" y="583"/>
                    <a:pt x="60" y="584"/>
                  </a:cubicBezTo>
                  <a:cubicBezTo>
                    <a:pt x="58" y="585"/>
                    <a:pt x="57" y="584"/>
                    <a:pt x="55" y="583"/>
                  </a:cubicBezTo>
                  <a:cubicBezTo>
                    <a:pt x="54" y="583"/>
                    <a:pt x="53" y="583"/>
                    <a:pt x="51" y="583"/>
                  </a:cubicBezTo>
                  <a:cubicBezTo>
                    <a:pt x="49" y="584"/>
                    <a:pt x="47" y="584"/>
                    <a:pt x="45" y="585"/>
                  </a:cubicBezTo>
                  <a:cubicBezTo>
                    <a:pt x="43" y="586"/>
                    <a:pt x="38" y="585"/>
                    <a:pt x="36" y="583"/>
                  </a:cubicBezTo>
                  <a:cubicBezTo>
                    <a:pt x="35" y="582"/>
                    <a:pt x="35" y="579"/>
                    <a:pt x="35" y="578"/>
                  </a:cubicBezTo>
                  <a:cubicBezTo>
                    <a:pt x="36" y="576"/>
                    <a:pt x="37" y="576"/>
                    <a:pt x="37" y="574"/>
                  </a:cubicBezTo>
                  <a:cubicBezTo>
                    <a:pt x="37" y="573"/>
                    <a:pt x="36" y="573"/>
                    <a:pt x="35" y="572"/>
                  </a:cubicBezTo>
                  <a:cubicBezTo>
                    <a:pt x="35" y="571"/>
                    <a:pt x="35" y="570"/>
                    <a:pt x="35" y="569"/>
                  </a:cubicBezTo>
                  <a:cubicBezTo>
                    <a:pt x="34" y="568"/>
                    <a:pt x="33" y="567"/>
                    <a:pt x="32" y="565"/>
                  </a:cubicBezTo>
                  <a:cubicBezTo>
                    <a:pt x="31" y="563"/>
                    <a:pt x="30" y="561"/>
                    <a:pt x="29" y="559"/>
                  </a:cubicBezTo>
                  <a:cubicBezTo>
                    <a:pt x="28" y="557"/>
                    <a:pt x="27" y="555"/>
                    <a:pt x="26" y="553"/>
                  </a:cubicBezTo>
                  <a:cubicBezTo>
                    <a:pt x="28" y="553"/>
                    <a:pt x="29" y="555"/>
                    <a:pt x="31" y="555"/>
                  </a:cubicBezTo>
                  <a:cubicBezTo>
                    <a:pt x="32" y="555"/>
                    <a:pt x="34" y="553"/>
                    <a:pt x="32" y="553"/>
                  </a:cubicBezTo>
                  <a:cubicBezTo>
                    <a:pt x="31" y="551"/>
                    <a:pt x="27" y="548"/>
                    <a:pt x="30" y="547"/>
                  </a:cubicBezTo>
                  <a:cubicBezTo>
                    <a:pt x="32" y="546"/>
                    <a:pt x="34" y="549"/>
                    <a:pt x="35" y="545"/>
                  </a:cubicBezTo>
                  <a:cubicBezTo>
                    <a:pt x="35" y="544"/>
                    <a:pt x="35" y="542"/>
                    <a:pt x="34" y="541"/>
                  </a:cubicBezTo>
                  <a:cubicBezTo>
                    <a:pt x="34" y="540"/>
                    <a:pt x="33" y="540"/>
                    <a:pt x="32" y="540"/>
                  </a:cubicBezTo>
                  <a:cubicBezTo>
                    <a:pt x="29" y="540"/>
                    <a:pt x="29" y="537"/>
                    <a:pt x="28" y="535"/>
                  </a:cubicBezTo>
                  <a:cubicBezTo>
                    <a:pt x="27" y="532"/>
                    <a:pt x="24" y="532"/>
                    <a:pt x="23" y="530"/>
                  </a:cubicBezTo>
                  <a:cubicBezTo>
                    <a:pt x="22" y="529"/>
                    <a:pt x="22" y="527"/>
                    <a:pt x="22" y="526"/>
                  </a:cubicBezTo>
                  <a:cubicBezTo>
                    <a:pt x="22" y="525"/>
                    <a:pt x="21" y="524"/>
                    <a:pt x="20" y="523"/>
                  </a:cubicBezTo>
                  <a:cubicBezTo>
                    <a:pt x="19" y="520"/>
                    <a:pt x="19" y="517"/>
                    <a:pt x="18" y="514"/>
                  </a:cubicBezTo>
                  <a:cubicBezTo>
                    <a:pt x="18" y="513"/>
                    <a:pt x="18" y="511"/>
                    <a:pt x="17" y="511"/>
                  </a:cubicBezTo>
                  <a:cubicBezTo>
                    <a:pt x="16" y="512"/>
                    <a:pt x="16" y="514"/>
                    <a:pt x="16" y="515"/>
                  </a:cubicBezTo>
                  <a:cubicBezTo>
                    <a:pt x="15" y="513"/>
                    <a:pt x="15" y="511"/>
                    <a:pt x="15" y="508"/>
                  </a:cubicBezTo>
                  <a:cubicBezTo>
                    <a:pt x="14" y="506"/>
                    <a:pt x="14" y="504"/>
                    <a:pt x="13" y="502"/>
                  </a:cubicBezTo>
                  <a:cubicBezTo>
                    <a:pt x="12" y="502"/>
                    <a:pt x="12" y="502"/>
                    <a:pt x="12" y="501"/>
                  </a:cubicBezTo>
                  <a:cubicBezTo>
                    <a:pt x="12" y="500"/>
                    <a:pt x="12" y="500"/>
                    <a:pt x="12" y="499"/>
                  </a:cubicBezTo>
                  <a:cubicBezTo>
                    <a:pt x="12" y="498"/>
                    <a:pt x="9" y="497"/>
                    <a:pt x="11" y="496"/>
                  </a:cubicBezTo>
                  <a:cubicBezTo>
                    <a:pt x="11" y="494"/>
                    <a:pt x="12" y="493"/>
                    <a:pt x="12" y="491"/>
                  </a:cubicBezTo>
                  <a:cubicBezTo>
                    <a:pt x="12" y="490"/>
                    <a:pt x="12" y="489"/>
                    <a:pt x="12" y="487"/>
                  </a:cubicBezTo>
                  <a:cubicBezTo>
                    <a:pt x="13" y="484"/>
                    <a:pt x="14" y="482"/>
                    <a:pt x="13" y="480"/>
                  </a:cubicBezTo>
                  <a:cubicBezTo>
                    <a:pt x="12" y="476"/>
                    <a:pt x="10" y="481"/>
                    <a:pt x="9" y="481"/>
                  </a:cubicBezTo>
                  <a:cubicBezTo>
                    <a:pt x="6" y="484"/>
                    <a:pt x="8" y="478"/>
                    <a:pt x="7" y="478"/>
                  </a:cubicBezTo>
                  <a:cubicBezTo>
                    <a:pt x="7" y="478"/>
                    <a:pt x="5" y="480"/>
                    <a:pt x="5" y="481"/>
                  </a:cubicBezTo>
                  <a:cubicBezTo>
                    <a:pt x="4" y="480"/>
                    <a:pt x="4" y="478"/>
                    <a:pt x="4" y="477"/>
                  </a:cubicBezTo>
                  <a:cubicBezTo>
                    <a:pt x="2" y="479"/>
                    <a:pt x="0" y="477"/>
                    <a:pt x="1" y="475"/>
                  </a:cubicBezTo>
                  <a:cubicBezTo>
                    <a:pt x="2" y="471"/>
                    <a:pt x="2" y="469"/>
                    <a:pt x="1" y="466"/>
                  </a:cubicBezTo>
                  <a:cubicBezTo>
                    <a:pt x="1" y="464"/>
                    <a:pt x="1" y="463"/>
                    <a:pt x="1" y="461"/>
                  </a:cubicBezTo>
                  <a:cubicBezTo>
                    <a:pt x="1" y="460"/>
                    <a:pt x="0" y="459"/>
                    <a:pt x="0" y="457"/>
                  </a:cubicBezTo>
                  <a:cubicBezTo>
                    <a:pt x="0" y="455"/>
                    <a:pt x="0" y="451"/>
                    <a:pt x="2" y="450"/>
                  </a:cubicBezTo>
                  <a:cubicBezTo>
                    <a:pt x="1" y="450"/>
                    <a:pt x="1" y="450"/>
                    <a:pt x="1" y="450"/>
                  </a:cubicBezTo>
                  <a:cubicBezTo>
                    <a:pt x="7" y="450"/>
                    <a:pt x="3" y="457"/>
                    <a:pt x="7" y="458"/>
                  </a:cubicBezTo>
                  <a:cubicBezTo>
                    <a:pt x="10" y="460"/>
                    <a:pt x="11" y="451"/>
                    <a:pt x="11" y="449"/>
                  </a:cubicBezTo>
                  <a:cubicBezTo>
                    <a:pt x="12" y="446"/>
                    <a:pt x="13" y="444"/>
                    <a:pt x="12" y="440"/>
                  </a:cubicBezTo>
                  <a:cubicBezTo>
                    <a:pt x="12" y="438"/>
                    <a:pt x="11" y="435"/>
                    <a:pt x="11" y="432"/>
                  </a:cubicBezTo>
                  <a:cubicBezTo>
                    <a:pt x="11" y="430"/>
                    <a:pt x="13" y="430"/>
                    <a:pt x="14" y="428"/>
                  </a:cubicBezTo>
                  <a:cubicBezTo>
                    <a:pt x="16" y="426"/>
                    <a:pt x="13" y="424"/>
                    <a:pt x="14" y="421"/>
                  </a:cubicBezTo>
                  <a:cubicBezTo>
                    <a:pt x="15" y="419"/>
                    <a:pt x="18" y="420"/>
                    <a:pt x="20" y="419"/>
                  </a:cubicBezTo>
                  <a:cubicBezTo>
                    <a:pt x="22" y="418"/>
                    <a:pt x="24" y="416"/>
                    <a:pt x="25" y="414"/>
                  </a:cubicBezTo>
                  <a:cubicBezTo>
                    <a:pt x="27" y="411"/>
                    <a:pt x="27" y="409"/>
                    <a:pt x="27" y="406"/>
                  </a:cubicBezTo>
                  <a:cubicBezTo>
                    <a:pt x="27" y="403"/>
                    <a:pt x="28" y="401"/>
                    <a:pt x="28" y="398"/>
                  </a:cubicBezTo>
                  <a:cubicBezTo>
                    <a:pt x="28" y="393"/>
                    <a:pt x="24" y="388"/>
                    <a:pt x="23" y="383"/>
                  </a:cubicBezTo>
                  <a:cubicBezTo>
                    <a:pt x="23" y="381"/>
                    <a:pt x="21" y="377"/>
                    <a:pt x="23" y="375"/>
                  </a:cubicBezTo>
                  <a:cubicBezTo>
                    <a:pt x="24" y="374"/>
                    <a:pt x="28" y="374"/>
                    <a:pt x="30" y="374"/>
                  </a:cubicBezTo>
                  <a:cubicBezTo>
                    <a:pt x="31" y="373"/>
                    <a:pt x="31" y="371"/>
                    <a:pt x="32" y="369"/>
                  </a:cubicBezTo>
                  <a:cubicBezTo>
                    <a:pt x="33" y="367"/>
                    <a:pt x="33" y="366"/>
                    <a:pt x="33" y="363"/>
                  </a:cubicBezTo>
                  <a:cubicBezTo>
                    <a:pt x="33" y="360"/>
                    <a:pt x="31" y="355"/>
                    <a:pt x="28" y="353"/>
                  </a:cubicBezTo>
                  <a:cubicBezTo>
                    <a:pt x="26" y="352"/>
                    <a:pt x="24" y="352"/>
                    <a:pt x="23" y="350"/>
                  </a:cubicBezTo>
                  <a:cubicBezTo>
                    <a:pt x="21" y="348"/>
                    <a:pt x="20" y="346"/>
                    <a:pt x="20" y="344"/>
                  </a:cubicBezTo>
                  <a:cubicBezTo>
                    <a:pt x="20" y="341"/>
                    <a:pt x="21" y="339"/>
                    <a:pt x="21" y="336"/>
                  </a:cubicBezTo>
                  <a:cubicBezTo>
                    <a:pt x="22" y="334"/>
                    <a:pt x="22" y="331"/>
                    <a:pt x="22" y="328"/>
                  </a:cubicBezTo>
                  <a:cubicBezTo>
                    <a:pt x="23" y="323"/>
                    <a:pt x="21" y="319"/>
                    <a:pt x="20" y="314"/>
                  </a:cubicBezTo>
                  <a:cubicBezTo>
                    <a:pt x="19" y="312"/>
                    <a:pt x="18" y="310"/>
                    <a:pt x="19" y="308"/>
                  </a:cubicBezTo>
                  <a:cubicBezTo>
                    <a:pt x="19" y="305"/>
                    <a:pt x="20" y="303"/>
                    <a:pt x="19" y="300"/>
                  </a:cubicBezTo>
                  <a:cubicBezTo>
                    <a:pt x="18" y="298"/>
                    <a:pt x="18" y="297"/>
                    <a:pt x="19" y="295"/>
                  </a:cubicBezTo>
                  <a:cubicBezTo>
                    <a:pt x="20" y="292"/>
                    <a:pt x="21" y="292"/>
                    <a:pt x="20" y="289"/>
                  </a:cubicBezTo>
                  <a:cubicBezTo>
                    <a:pt x="18" y="285"/>
                    <a:pt x="15" y="281"/>
                    <a:pt x="18" y="276"/>
                  </a:cubicBezTo>
                  <a:cubicBezTo>
                    <a:pt x="19" y="274"/>
                    <a:pt x="21" y="273"/>
                    <a:pt x="21" y="270"/>
                  </a:cubicBezTo>
                  <a:cubicBezTo>
                    <a:pt x="21" y="268"/>
                    <a:pt x="20" y="267"/>
                    <a:pt x="22" y="264"/>
                  </a:cubicBezTo>
                  <a:cubicBezTo>
                    <a:pt x="24" y="261"/>
                    <a:pt x="26" y="256"/>
                    <a:pt x="28" y="252"/>
                  </a:cubicBezTo>
                  <a:cubicBezTo>
                    <a:pt x="31" y="249"/>
                    <a:pt x="36" y="246"/>
                    <a:pt x="40" y="245"/>
                  </a:cubicBezTo>
                  <a:cubicBezTo>
                    <a:pt x="42" y="245"/>
                    <a:pt x="45" y="245"/>
                    <a:pt x="47" y="246"/>
                  </a:cubicBezTo>
                  <a:cubicBezTo>
                    <a:pt x="48" y="246"/>
                    <a:pt x="49" y="246"/>
                    <a:pt x="50" y="246"/>
                  </a:cubicBezTo>
                  <a:cubicBezTo>
                    <a:pt x="51" y="246"/>
                    <a:pt x="53" y="248"/>
                    <a:pt x="54" y="248"/>
                  </a:cubicBezTo>
                  <a:cubicBezTo>
                    <a:pt x="58" y="248"/>
                    <a:pt x="59" y="240"/>
                    <a:pt x="59" y="237"/>
                  </a:cubicBezTo>
                  <a:cubicBezTo>
                    <a:pt x="59" y="235"/>
                    <a:pt x="59" y="233"/>
                    <a:pt x="59" y="231"/>
                  </a:cubicBezTo>
                  <a:cubicBezTo>
                    <a:pt x="58" y="228"/>
                    <a:pt x="57" y="228"/>
                    <a:pt x="55" y="226"/>
                  </a:cubicBezTo>
                  <a:cubicBezTo>
                    <a:pt x="52" y="225"/>
                    <a:pt x="47" y="222"/>
                    <a:pt x="50" y="218"/>
                  </a:cubicBezTo>
                  <a:cubicBezTo>
                    <a:pt x="51" y="217"/>
                    <a:pt x="53" y="215"/>
                    <a:pt x="54" y="214"/>
                  </a:cubicBezTo>
                  <a:cubicBezTo>
                    <a:pt x="55" y="212"/>
                    <a:pt x="56" y="209"/>
                    <a:pt x="57" y="207"/>
                  </a:cubicBezTo>
                  <a:cubicBezTo>
                    <a:pt x="59" y="203"/>
                    <a:pt x="62" y="199"/>
                    <a:pt x="63" y="195"/>
                  </a:cubicBezTo>
                  <a:cubicBezTo>
                    <a:pt x="63" y="192"/>
                    <a:pt x="64" y="191"/>
                    <a:pt x="65" y="188"/>
                  </a:cubicBezTo>
                  <a:cubicBezTo>
                    <a:pt x="66" y="186"/>
                    <a:pt x="66" y="184"/>
                    <a:pt x="66" y="181"/>
                  </a:cubicBezTo>
                  <a:cubicBezTo>
                    <a:pt x="66" y="179"/>
                    <a:pt x="66" y="176"/>
                    <a:pt x="66" y="173"/>
                  </a:cubicBezTo>
                  <a:cubicBezTo>
                    <a:pt x="66" y="171"/>
                    <a:pt x="68" y="169"/>
                    <a:pt x="68" y="166"/>
                  </a:cubicBezTo>
                  <a:cubicBezTo>
                    <a:pt x="69" y="162"/>
                    <a:pt x="67" y="158"/>
                    <a:pt x="66" y="154"/>
                  </a:cubicBezTo>
                  <a:cubicBezTo>
                    <a:pt x="65" y="148"/>
                    <a:pt x="70" y="150"/>
                    <a:pt x="74" y="149"/>
                  </a:cubicBezTo>
                  <a:cubicBezTo>
                    <a:pt x="76" y="148"/>
                    <a:pt x="78" y="147"/>
                    <a:pt x="80" y="146"/>
                  </a:cubicBezTo>
                  <a:cubicBezTo>
                    <a:pt x="81" y="145"/>
                    <a:pt x="83" y="144"/>
                    <a:pt x="84" y="143"/>
                  </a:cubicBezTo>
                  <a:cubicBezTo>
                    <a:pt x="86" y="139"/>
                    <a:pt x="82" y="135"/>
                    <a:pt x="84" y="131"/>
                  </a:cubicBezTo>
                  <a:cubicBezTo>
                    <a:pt x="85" y="129"/>
                    <a:pt x="87" y="128"/>
                    <a:pt x="88" y="127"/>
                  </a:cubicBezTo>
                  <a:cubicBezTo>
                    <a:pt x="90" y="124"/>
                    <a:pt x="90" y="122"/>
                    <a:pt x="91" y="120"/>
                  </a:cubicBezTo>
                  <a:cubicBezTo>
                    <a:pt x="92" y="115"/>
                    <a:pt x="95" y="111"/>
                    <a:pt x="99" y="108"/>
                  </a:cubicBezTo>
                  <a:cubicBezTo>
                    <a:pt x="102" y="106"/>
                    <a:pt x="104" y="102"/>
                    <a:pt x="103" y="98"/>
                  </a:cubicBezTo>
                  <a:cubicBezTo>
                    <a:pt x="103" y="93"/>
                    <a:pt x="98" y="90"/>
                    <a:pt x="97" y="86"/>
                  </a:cubicBezTo>
                  <a:cubicBezTo>
                    <a:pt x="96" y="80"/>
                    <a:pt x="101" y="82"/>
                    <a:pt x="104" y="79"/>
                  </a:cubicBezTo>
                  <a:cubicBezTo>
                    <a:pt x="107" y="76"/>
                    <a:pt x="107" y="70"/>
                    <a:pt x="108" y="65"/>
                  </a:cubicBezTo>
                  <a:cubicBezTo>
                    <a:pt x="109" y="61"/>
                    <a:pt x="114" y="58"/>
                    <a:pt x="117" y="55"/>
                  </a:cubicBezTo>
                  <a:cubicBezTo>
                    <a:pt x="118" y="54"/>
                    <a:pt x="119" y="51"/>
                    <a:pt x="121" y="51"/>
                  </a:cubicBezTo>
                  <a:cubicBezTo>
                    <a:pt x="122" y="51"/>
                    <a:pt x="125" y="53"/>
                    <a:pt x="126" y="54"/>
                  </a:cubicBezTo>
                  <a:cubicBezTo>
                    <a:pt x="128" y="55"/>
                    <a:pt x="130" y="57"/>
                    <a:pt x="132" y="57"/>
                  </a:cubicBezTo>
                  <a:cubicBezTo>
                    <a:pt x="133" y="57"/>
                    <a:pt x="133" y="55"/>
                    <a:pt x="134" y="54"/>
                  </a:cubicBezTo>
                  <a:cubicBezTo>
                    <a:pt x="135" y="52"/>
                    <a:pt x="136" y="50"/>
                    <a:pt x="137" y="48"/>
                  </a:cubicBezTo>
                  <a:cubicBezTo>
                    <a:pt x="138" y="46"/>
                    <a:pt x="137" y="43"/>
                    <a:pt x="137" y="41"/>
                  </a:cubicBezTo>
                  <a:cubicBezTo>
                    <a:pt x="137" y="38"/>
                    <a:pt x="137" y="36"/>
                    <a:pt x="137" y="33"/>
                  </a:cubicBezTo>
                  <a:cubicBezTo>
                    <a:pt x="137" y="32"/>
                    <a:pt x="136" y="29"/>
                    <a:pt x="137" y="27"/>
                  </a:cubicBezTo>
                  <a:cubicBezTo>
                    <a:pt x="138" y="26"/>
                    <a:pt x="140" y="25"/>
                    <a:pt x="141" y="25"/>
                  </a:cubicBezTo>
                  <a:cubicBezTo>
                    <a:pt x="143" y="25"/>
                    <a:pt x="144" y="27"/>
                    <a:pt x="146" y="28"/>
                  </a:cubicBezTo>
                  <a:cubicBezTo>
                    <a:pt x="148" y="29"/>
                    <a:pt x="149" y="29"/>
                    <a:pt x="151" y="29"/>
                  </a:cubicBezTo>
                  <a:cubicBezTo>
                    <a:pt x="154" y="29"/>
                    <a:pt x="156" y="30"/>
                    <a:pt x="159" y="31"/>
                  </a:cubicBezTo>
                  <a:cubicBezTo>
                    <a:pt x="161" y="31"/>
                    <a:pt x="163" y="32"/>
                    <a:pt x="165" y="33"/>
                  </a:cubicBezTo>
                  <a:cubicBezTo>
                    <a:pt x="167" y="34"/>
                    <a:pt x="170" y="36"/>
                    <a:pt x="172" y="36"/>
                  </a:cubicBezTo>
                  <a:cubicBezTo>
                    <a:pt x="174" y="37"/>
                    <a:pt x="175" y="34"/>
                    <a:pt x="176" y="32"/>
                  </a:cubicBezTo>
                  <a:cubicBezTo>
                    <a:pt x="177" y="30"/>
                    <a:pt x="177" y="30"/>
                    <a:pt x="175" y="29"/>
                  </a:cubicBezTo>
                  <a:cubicBezTo>
                    <a:pt x="174" y="28"/>
                    <a:pt x="171" y="28"/>
                    <a:pt x="172" y="26"/>
                  </a:cubicBezTo>
                  <a:cubicBezTo>
                    <a:pt x="172" y="25"/>
                    <a:pt x="175" y="24"/>
                    <a:pt x="176" y="23"/>
                  </a:cubicBezTo>
                  <a:cubicBezTo>
                    <a:pt x="179" y="20"/>
                    <a:pt x="180" y="15"/>
                    <a:pt x="180" y="11"/>
                  </a:cubicBezTo>
                  <a:cubicBezTo>
                    <a:pt x="180" y="9"/>
                    <a:pt x="180" y="7"/>
                    <a:pt x="178" y="5"/>
                  </a:cubicBezTo>
                  <a:cubicBezTo>
                    <a:pt x="177" y="3"/>
                    <a:pt x="175" y="3"/>
                    <a:pt x="176" y="0"/>
                  </a:cubicBezTo>
                  <a:cubicBezTo>
                    <a:pt x="181" y="1"/>
                    <a:pt x="185" y="0"/>
                    <a:pt x="190" y="3"/>
                  </a:cubicBezTo>
                  <a:cubicBezTo>
                    <a:pt x="192" y="4"/>
                    <a:pt x="192" y="5"/>
                    <a:pt x="191" y="6"/>
                  </a:cubicBezTo>
                  <a:cubicBezTo>
                    <a:pt x="190" y="8"/>
                    <a:pt x="190" y="7"/>
                    <a:pt x="191" y="8"/>
                  </a:cubicBezTo>
                  <a:cubicBezTo>
                    <a:pt x="192" y="9"/>
                    <a:pt x="194" y="9"/>
                    <a:pt x="195" y="10"/>
                  </a:cubicBezTo>
                  <a:cubicBezTo>
                    <a:pt x="196" y="11"/>
                    <a:pt x="196" y="13"/>
                    <a:pt x="197" y="14"/>
                  </a:cubicBezTo>
                  <a:cubicBezTo>
                    <a:pt x="198" y="16"/>
                    <a:pt x="200" y="16"/>
                    <a:pt x="201" y="18"/>
                  </a:cubicBezTo>
                  <a:cubicBezTo>
                    <a:pt x="202" y="19"/>
                    <a:pt x="201" y="19"/>
                    <a:pt x="202" y="20"/>
                  </a:cubicBezTo>
                  <a:cubicBezTo>
                    <a:pt x="203" y="20"/>
                    <a:pt x="204" y="20"/>
                    <a:pt x="204" y="21"/>
                  </a:cubicBezTo>
                  <a:cubicBezTo>
                    <a:pt x="206" y="22"/>
                    <a:pt x="206" y="24"/>
                    <a:pt x="207" y="25"/>
                  </a:cubicBezTo>
                  <a:cubicBezTo>
                    <a:pt x="209" y="26"/>
                    <a:pt x="211" y="25"/>
                    <a:pt x="212" y="28"/>
                  </a:cubicBezTo>
                  <a:cubicBezTo>
                    <a:pt x="213" y="29"/>
                    <a:pt x="213" y="31"/>
                    <a:pt x="215" y="31"/>
                  </a:cubicBezTo>
                  <a:cubicBezTo>
                    <a:pt x="218" y="31"/>
                    <a:pt x="218" y="31"/>
                    <a:pt x="221" y="32"/>
                  </a:cubicBezTo>
                  <a:cubicBezTo>
                    <a:pt x="222" y="33"/>
                    <a:pt x="224" y="33"/>
                    <a:pt x="225" y="34"/>
                  </a:cubicBezTo>
                  <a:cubicBezTo>
                    <a:pt x="227" y="36"/>
                    <a:pt x="229" y="37"/>
                    <a:pt x="231" y="39"/>
                  </a:cubicBezTo>
                  <a:cubicBezTo>
                    <a:pt x="232" y="40"/>
                    <a:pt x="233" y="41"/>
                    <a:pt x="234" y="43"/>
                  </a:cubicBezTo>
                  <a:cubicBezTo>
                    <a:pt x="235" y="45"/>
                    <a:pt x="235" y="47"/>
                    <a:pt x="235" y="50"/>
                  </a:cubicBezTo>
                  <a:cubicBezTo>
                    <a:pt x="236" y="49"/>
                    <a:pt x="237" y="50"/>
                    <a:pt x="238" y="49"/>
                  </a:cubicBezTo>
                  <a:cubicBezTo>
                    <a:pt x="239" y="51"/>
                    <a:pt x="239" y="52"/>
                    <a:pt x="240" y="54"/>
                  </a:cubicBezTo>
                  <a:cubicBezTo>
                    <a:pt x="241" y="55"/>
                    <a:pt x="242" y="56"/>
                    <a:pt x="243" y="57"/>
                  </a:cubicBezTo>
                  <a:cubicBezTo>
                    <a:pt x="245" y="59"/>
                    <a:pt x="244" y="60"/>
                    <a:pt x="243" y="61"/>
                  </a:cubicBezTo>
                  <a:cubicBezTo>
                    <a:pt x="241" y="63"/>
                    <a:pt x="241" y="64"/>
                    <a:pt x="241" y="66"/>
                  </a:cubicBezTo>
                  <a:cubicBezTo>
                    <a:pt x="241" y="68"/>
                    <a:pt x="241" y="70"/>
                    <a:pt x="242" y="72"/>
                  </a:cubicBezTo>
                  <a:cubicBezTo>
                    <a:pt x="242" y="74"/>
                    <a:pt x="244" y="75"/>
                    <a:pt x="243" y="76"/>
                  </a:cubicBezTo>
                  <a:cubicBezTo>
                    <a:pt x="243" y="78"/>
                    <a:pt x="239" y="82"/>
                    <a:pt x="242" y="84"/>
                  </a:cubicBezTo>
                  <a:cubicBezTo>
                    <a:pt x="243" y="85"/>
                    <a:pt x="245" y="84"/>
                    <a:pt x="246" y="86"/>
                  </a:cubicBezTo>
                  <a:cubicBezTo>
                    <a:pt x="246" y="87"/>
                    <a:pt x="247" y="89"/>
                    <a:pt x="247" y="90"/>
                  </a:cubicBezTo>
                  <a:cubicBezTo>
                    <a:pt x="247" y="92"/>
                    <a:pt x="245" y="92"/>
                    <a:pt x="244" y="94"/>
                  </a:cubicBezTo>
                  <a:cubicBezTo>
                    <a:pt x="243" y="95"/>
                    <a:pt x="244" y="95"/>
                    <a:pt x="244" y="96"/>
                  </a:cubicBezTo>
                  <a:cubicBezTo>
                    <a:pt x="244" y="97"/>
                    <a:pt x="243" y="97"/>
                    <a:pt x="243" y="98"/>
                  </a:cubicBezTo>
                  <a:cubicBezTo>
                    <a:pt x="243" y="100"/>
                    <a:pt x="244" y="101"/>
                    <a:pt x="244" y="103"/>
                  </a:cubicBezTo>
                  <a:cubicBezTo>
                    <a:pt x="245" y="105"/>
                    <a:pt x="245" y="106"/>
                    <a:pt x="247" y="108"/>
                  </a:cubicBezTo>
                  <a:cubicBezTo>
                    <a:pt x="249" y="111"/>
                    <a:pt x="251" y="113"/>
                    <a:pt x="251" y="117"/>
                  </a:cubicBezTo>
                  <a:cubicBezTo>
                    <a:pt x="247" y="119"/>
                    <a:pt x="249" y="124"/>
                    <a:pt x="249" y="128"/>
                  </a:cubicBezTo>
                  <a:cubicBezTo>
                    <a:pt x="249" y="129"/>
                    <a:pt x="248" y="131"/>
                    <a:pt x="247" y="132"/>
                  </a:cubicBezTo>
                  <a:cubicBezTo>
                    <a:pt x="245" y="133"/>
                    <a:pt x="243" y="134"/>
                    <a:pt x="243" y="136"/>
                  </a:cubicBezTo>
                  <a:cubicBezTo>
                    <a:pt x="246" y="136"/>
                    <a:pt x="245" y="142"/>
                    <a:pt x="245" y="143"/>
                  </a:cubicBezTo>
                  <a:cubicBezTo>
                    <a:pt x="245" y="145"/>
                    <a:pt x="245" y="146"/>
                    <a:pt x="246" y="147"/>
                  </a:cubicBezTo>
                  <a:cubicBezTo>
                    <a:pt x="247" y="148"/>
                    <a:pt x="248" y="148"/>
                    <a:pt x="248" y="148"/>
                  </a:cubicBezTo>
                  <a:cubicBezTo>
                    <a:pt x="249" y="149"/>
                    <a:pt x="249" y="150"/>
                    <a:pt x="250" y="151"/>
                  </a:cubicBezTo>
                  <a:cubicBezTo>
                    <a:pt x="250" y="153"/>
                    <a:pt x="252" y="155"/>
                    <a:pt x="252" y="157"/>
                  </a:cubicBezTo>
                  <a:cubicBezTo>
                    <a:pt x="253" y="159"/>
                    <a:pt x="253" y="161"/>
                    <a:pt x="254" y="163"/>
                  </a:cubicBezTo>
                  <a:close/>
                  <a:moveTo>
                    <a:pt x="102" y="549"/>
                  </a:moveTo>
                  <a:cubicBezTo>
                    <a:pt x="101" y="551"/>
                    <a:pt x="103" y="558"/>
                    <a:pt x="105" y="554"/>
                  </a:cubicBezTo>
                  <a:cubicBezTo>
                    <a:pt x="106" y="553"/>
                    <a:pt x="106" y="549"/>
                    <a:pt x="107" y="548"/>
                  </a:cubicBezTo>
                  <a:cubicBezTo>
                    <a:pt x="107" y="545"/>
                    <a:pt x="108" y="543"/>
                    <a:pt x="109" y="540"/>
                  </a:cubicBezTo>
                  <a:cubicBezTo>
                    <a:pt x="110" y="536"/>
                    <a:pt x="111" y="532"/>
                    <a:pt x="112" y="528"/>
                  </a:cubicBezTo>
                  <a:cubicBezTo>
                    <a:pt x="112" y="525"/>
                    <a:pt x="113" y="524"/>
                    <a:pt x="114" y="522"/>
                  </a:cubicBezTo>
                  <a:cubicBezTo>
                    <a:pt x="115" y="520"/>
                    <a:pt x="116" y="517"/>
                    <a:pt x="116" y="515"/>
                  </a:cubicBezTo>
                  <a:cubicBezTo>
                    <a:pt x="113" y="516"/>
                    <a:pt x="113" y="518"/>
                    <a:pt x="112" y="521"/>
                  </a:cubicBezTo>
                  <a:cubicBezTo>
                    <a:pt x="112" y="523"/>
                    <a:pt x="111" y="527"/>
                    <a:pt x="110" y="529"/>
                  </a:cubicBezTo>
                  <a:cubicBezTo>
                    <a:pt x="109" y="531"/>
                    <a:pt x="108" y="531"/>
                    <a:pt x="107" y="532"/>
                  </a:cubicBezTo>
                  <a:cubicBezTo>
                    <a:pt x="106" y="533"/>
                    <a:pt x="106" y="535"/>
                    <a:pt x="106" y="537"/>
                  </a:cubicBezTo>
                  <a:cubicBezTo>
                    <a:pt x="105" y="540"/>
                    <a:pt x="103" y="544"/>
                    <a:pt x="103" y="547"/>
                  </a:cubicBezTo>
                  <a:cubicBezTo>
                    <a:pt x="102" y="548"/>
                    <a:pt x="102" y="549"/>
                    <a:pt x="102" y="549"/>
                  </a:cubicBezTo>
                  <a:close/>
                  <a:moveTo>
                    <a:pt x="141" y="525"/>
                  </a:moveTo>
                  <a:cubicBezTo>
                    <a:pt x="141" y="522"/>
                    <a:pt x="145" y="521"/>
                    <a:pt x="147" y="519"/>
                  </a:cubicBezTo>
                  <a:cubicBezTo>
                    <a:pt x="148" y="518"/>
                    <a:pt x="147" y="518"/>
                    <a:pt x="147" y="517"/>
                  </a:cubicBezTo>
                  <a:cubicBezTo>
                    <a:pt x="147" y="515"/>
                    <a:pt x="149" y="515"/>
                    <a:pt x="151" y="514"/>
                  </a:cubicBezTo>
                  <a:cubicBezTo>
                    <a:pt x="154" y="513"/>
                    <a:pt x="150" y="512"/>
                    <a:pt x="149" y="511"/>
                  </a:cubicBezTo>
                  <a:cubicBezTo>
                    <a:pt x="148" y="510"/>
                    <a:pt x="149" y="509"/>
                    <a:pt x="149" y="508"/>
                  </a:cubicBezTo>
                  <a:cubicBezTo>
                    <a:pt x="150" y="507"/>
                    <a:pt x="149" y="507"/>
                    <a:pt x="149" y="505"/>
                  </a:cubicBezTo>
                  <a:cubicBezTo>
                    <a:pt x="149" y="505"/>
                    <a:pt x="149" y="504"/>
                    <a:pt x="149" y="503"/>
                  </a:cubicBezTo>
                  <a:cubicBezTo>
                    <a:pt x="150" y="502"/>
                    <a:pt x="151" y="502"/>
                    <a:pt x="152" y="501"/>
                  </a:cubicBezTo>
                  <a:cubicBezTo>
                    <a:pt x="153" y="500"/>
                    <a:pt x="152" y="499"/>
                    <a:pt x="153" y="499"/>
                  </a:cubicBezTo>
                  <a:cubicBezTo>
                    <a:pt x="153" y="498"/>
                    <a:pt x="154" y="498"/>
                    <a:pt x="155" y="497"/>
                  </a:cubicBezTo>
                  <a:cubicBezTo>
                    <a:pt x="156" y="497"/>
                    <a:pt x="156" y="496"/>
                    <a:pt x="157" y="495"/>
                  </a:cubicBezTo>
                  <a:cubicBezTo>
                    <a:pt x="157" y="495"/>
                    <a:pt x="159" y="494"/>
                    <a:pt x="159" y="493"/>
                  </a:cubicBezTo>
                  <a:cubicBezTo>
                    <a:pt x="159" y="492"/>
                    <a:pt x="157" y="492"/>
                    <a:pt x="156" y="492"/>
                  </a:cubicBezTo>
                  <a:cubicBezTo>
                    <a:pt x="156" y="492"/>
                    <a:pt x="151" y="498"/>
                    <a:pt x="151" y="495"/>
                  </a:cubicBezTo>
                  <a:cubicBezTo>
                    <a:pt x="150" y="495"/>
                    <a:pt x="151" y="497"/>
                    <a:pt x="150" y="497"/>
                  </a:cubicBezTo>
                  <a:cubicBezTo>
                    <a:pt x="149" y="498"/>
                    <a:pt x="148" y="495"/>
                    <a:pt x="148" y="494"/>
                  </a:cubicBezTo>
                  <a:cubicBezTo>
                    <a:pt x="147" y="494"/>
                    <a:pt x="147" y="496"/>
                    <a:pt x="146" y="496"/>
                  </a:cubicBezTo>
                  <a:cubicBezTo>
                    <a:pt x="146" y="497"/>
                    <a:pt x="146" y="497"/>
                    <a:pt x="145" y="498"/>
                  </a:cubicBezTo>
                  <a:cubicBezTo>
                    <a:pt x="143" y="499"/>
                    <a:pt x="142" y="500"/>
                    <a:pt x="141" y="503"/>
                  </a:cubicBezTo>
                  <a:cubicBezTo>
                    <a:pt x="139" y="505"/>
                    <a:pt x="137" y="506"/>
                    <a:pt x="137" y="508"/>
                  </a:cubicBezTo>
                  <a:cubicBezTo>
                    <a:pt x="136" y="511"/>
                    <a:pt x="137" y="513"/>
                    <a:pt x="137" y="515"/>
                  </a:cubicBezTo>
                  <a:cubicBezTo>
                    <a:pt x="137" y="516"/>
                    <a:pt x="137" y="517"/>
                    <a:pt x="137" y="518"/>
                  </a:cubicBezTo>
                  <a:cubicBezTo>
                    <a:pt x="137" y="519"/>
                    <a:pt x="137" y="520"/>
                    <a:pt x="137" y="521"/>
                  </a:cubicBezTo>
                  <a:cubicBezTo>
                    <a:pt x="138" y="524"/>
                    <a:pt x="138" y="525"/>
                    <a:pt x="137" y="527"/>
                  </a:cubicBezTo>
                  <a:cubicBezTo>
                    <a:pt x="137" y="529"/>
                    <a:pt x="136" y="532"/>
                    <a:pt x="139" y="531"/>
                  </a:cubicBezTo>
                  <a:cubicBezTo>
                    <a:pt x="140" y="530"/>
                    <a:pt x="141" y="526"/>
                    <a:pt x="141" y="525"/>
                  </a:cubicBezTo>
                </a:path>
              </a:pathLst>
            </a:custGeom>
            <a:grpFill/>
            <a:ln w="9525" cap="rnd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35" tIns="45718" rIns="91435" bIns="45718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12190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3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Montserrat" panose="00000500000000000000" pitchFamily="2" charset="0"/>
                <a:ea typeface="+mn-ea"/>
                <a:cs typeface="+mn-cs"/>
              </a:endParaRPr>
            </a:p>
          </p:txBody>
        </p:sp>
        <p:sp>
          <p:nvSpPr>
            <p:cNvPr id="19" name="Freeform 25">
              <a:extLst>
                <a:ext uri="{FF2B5EF4-FFF2-40B4-BE49-F238E27FC236}">
                  <a16:creationId xmlns:a16="http://schemas.microsoft.com/office/drawing/2014/main" id="{F47752CD-0091-D669-0346-B3300C95A18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586017" y="5465616"/>
              <a:ext cx="1282445" cy="953357"/>
            </a:xfrm>
            <a:custGeom>
              <a:avLst/>
              <a:gdLst>
                <a:gd name="T0" fmla="*/ 230 w 268"/>
                <a:gd name="T1" fmla="*/ 60 h 199"/>
                <a:gd name="T2" fmla="*/ 197 w 268"/>
                <a:gd name="T3" fmla="*/ 84 h 199"/>
                <a:gd name="T4" fmla="*/ 176 w 268"/>
                <a:gd name="T5" fmla="*/ 114 h 199"/>
                <a:gd name="T6" fmla="*/ 183 w 268"/>
                <a:gd name="T7" fmla="*/ 136 h 199"/>
                <a:gd name="T8" fmla="*/ 168 w 268"/>
                <a:gd name="T9" fmla="*/ 152 h 199"/>
                <a:gd name="T10" fmla="*/ 157 w 268"/>
                <a:gd name="T11" fmla="*/ 161 h 199"/>
                <a:gd name="T12" fmla="*/ 139 w 268"/>
                <a:gd name="T13" fmla="*/ 182 h 199"/>
                <a:gd name="T14" fmla="*/ 116 w 268"/>
                <a:gd name="T15" fmla="*/ 182 h 199"/>
                <a:gd name="T16" fmla="*/ 89 w 268"/>
                <a:gd name="T17" fmla="*/ 187 h 199"/>
                <a:gd name="T18" fmla="*/ 72 w 268"/>
                <a:gd name="T19" fmla="*/ 199 h 199"/>
                <a:gd name="T20" fmla="*/ 60 w 268"/>
                <a:gd name="T21" fmla="*/ 187 h 199"/>
                <a:gd name="T22" fmla="*/ 49 w 268"/>
                <a:gd name="T23" fmla="*/ 172 h 199"/>
                <a:gd name="T24" fmla="*/ 35 w 268"/>
                <a:gd name="T25" fmla="*/ 160 h 199"/>
                <a:gd name="T26" fmla="*/ 46 w 268"/>
                <a:gd name="T27" fmla="*/ 145 h 199"/>
                <a:gd name="T28" fmla="*/ 40 w 268"/>
                <a:gd name="T29" fmla="*/ 136 h 199"/>
                <a:gd name="T30" fmla="*/ 45 w 268"/>
                <a:gd name="T31" fmla="*/ 123 h 199"/>
                <a:gd name="T32" fmla="*/ 39 w 268"/>
                <a:gd name="T33" fmla="*/ 118 h 199"/>
                <a:gd name="T34" fmla="*/ 44 w 268"/>
                <a:gd name="T35" fmla="*/ 108 h 199"/>
                <a:gd name="T36" fmla="*/ 45 w 268"/>
                <a:gd name="T37" fmla="*/ 96 h 199"/>
                <a:gd name="T38" fmla="*/ 48 w 268"/>
                <a:gd name="T39" fmla="*/ 88 h 199"/>
                <a:gd name="T40" fmla="*/ 48 w 268"/>
                <a:gd name="T41" fmla="*/ 82 h 199"/>
                <a:gd name="T42" fmla="*/ 49 w 268"/>
                <a:gd name="T43" fmla="*/ 72 h 199"/>
                <a:gd name="T44" fmla="*/ 53 w 268"/>
                <a:gd name="T45" fmla="*/ 56 h 199"/>
                <a:gd name="T46" fmla="*/ 50 w 268"/>
                <a:gd name="T47" fmla="*/ 49 h 199"/>
                <a:gd name="T48" fmla="*/ 43 w 268"/>
                <a:gd name="T49" fmla="*/ 50 h 199"/>
                <a:gd name="T50" fmla="*/ 37 w 268"/>
                <a:gd name="T51" fmla="*/ 53 h 199"/>
                <a:gd name="T52" fmla="*/ 27 w 268"/>
                <a:gd name="T53" fmla="*/ 50 h 199"/>
                <a:gd name="T54" fmla="*/ 22 w 268"/>
                <a:gd name="T55" fmla="*/ 46 h 199"/>
                <a:gd name="T56" fmla="*/ 9 w 268"/>
                <a:gd name="T57" fmla="*/ 45 h 199"/>
                <a:gd name="T58" fmla="*/ 9 w 268"/>
                <a:gd name="T59" fmla="*/ 37 h 199"/>
                <a:gd name="T60" fmla="*/ 5 w 268"/>
                <a:gd name="T61" fmla="*/ 31 h 199"/>
                <a:gd name="T62" fmla="*/ 3 w 268"/>
                <a:gd name="T63" fmla="*/ 27 h 199"/>
                <a:gd name="T64" fmla="*/ 3 w 268"/>
                <a:gd name="T65" fmla="*/ 18 h 199"/>
                <a:gd name="T66" fmla="*/ 10 w 268"/>
                <a:gd name="T67" fmla="*/ 13 h 199"/>
                <a:gd name="T68" fmla="*/ 20 w 268"/>
                <a:gd name="T69" fmla="*/ 9 h 199"/>
                <a:gd name="T70" fmla="*/ 30 w 268"/>
                <a:gd name="T71" fmla="*/ 2 h 199"/>
                <a:gd name="T72" fmla="*/ 44 w 268"/>
                <a:gd name="T73" fmla="*/ 8 h 199"/>
                <a:gd name="T74" fmla="*/ 67 w 268"/>
                <a:gd name="T75" fmla="*/ 4 h 199"/>
                <a:gd name="T76" fmla="*/ 83 w 268"/>
                <a:gd name="T77" fmla="*/ 8 h 199"/>
                <a:gd name="T78" fmla="*/ 114 w 268"/>
                <a:gd name="T79" fmla="*/ 9 h 199"/>
                <a:gd name="T80" fmla="*/ 123 w 268"/>
                <a:gd name="T81" fmla="*/ 12 h 199"/>
                <a:gd name="T82" fmla="*/ 131 w 268"/>
                <a:gd name="T83" fmla="*/ 11 h 199"/>
                <a:gd name="T84" fmla="*/ 147 w 268"/>
                <a:gd name="T85" fmla="*/ 12 h 199"/>
                <a:gd name="T86" fmla="*/ 153 w 268"/>
                <a:gd name="T87" fmla="*/ 20 h 199"/>
                <a:gd name="T88" fmla="*/ 168 w 268"/>
                <a:gd name="T89" fmla="*/ 24 h 199"/>
                <a:gd name="T90" fmla="*/ 184 w 268"/>
                <a:gd name="T91" fmla="*/ 29 h 199"/>
                <a:gd name="T92" fmla="*/ 200 w 268"/>
                <a:gd name="T93" fmla="*/ 27 h 199"/>
                <a:gd name="T94" fmla="*/ 211 w 268"/>
                <a:gd name="T95" fmla="*/ 37 h 199"/>
                <a:gd name="T96" fmla="*/ 223 w 268"/>
                <a:gd name="T97" fmla="*/ 38 h 199"/>
                <a:gd name="T98" fmla="*/ 234 w 268"/>
                <a:gd name="T99" fmla="*/ 39 h 199"/>
                <a:gd name="T100" fmla="*/ 243 w 268"/>
                <a:gd name="T101" fmla="*/ 37 h 199"/>
                <a:gd name="T102" fmla="*/ 244 w 268"/>
                <a:gd name="T103" fmla="*/ 43 h 199"/>
                <a:gd name="T104" fmla="*/ 213 w 268"/>
                <a:gd name="T105" fmla="*/ 122 h 199"/>
                <a:gd name="T106" fmla="*/ 210 w 268"/>
                <a:gd name="T107" fmla="*/ 129 h 199"/>
                <a:gd name="T108" fmla="*/ 235 w 268"/>
                <a:gd name="T109" fmla="*/ 113 h 199"/>
                <a:gd name="T110" fmla="*/ 246 w 268"/>
                <a:gd name="T111" fmla="*/ 115 h 199"/>
                <a:gd name="T112" fmla="*/ 244 w 268"/>
                <a:gd name="T113" fmla="*/ 104 h 199"/>
                <a:gd name="T114" fmla="*/ 234 w 268"/>
                <a:gd name="T115" fmla="*/ 105 h 199"/>
                <a:gd name="T116" fmla="*/ 258 w 268"/>
                <a:gd name="T117" fmla="*/ 102 h 199"/>
                <a:gd name="T118" fmla="*/ 257 w 268"/>
                <a:gd name="T119" fmla="*/ 99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68" h="199">
                  <a:moveTo>
                    <a:pt x="245" y="45"/>
                  </a:moveTo>
                  <a:cubicBezTo>
                    <a:pt x="247" y="47"/>
                    <a:pt x="246" y="50"/>
                    <a:pt x="245" y="51"/>
                  </a:cubicBezTo>
                  <a:cubicBezTo>
                    <a:pt x="243" y="53"/>
                    <a:pt x="240" y="55"/>
                    <a:pt x="238" y="56"/>
                  </a:cubicBezTo>
                  <a:cubicBezTo>
                    <a:pt x="236" y="57"/>
                    <a:pt x="233" y="58"/>
                    <a:pt x="230" y="60"/>
                  </a:cubicBezTo>
                  <a:cubicBezTo>
                    <a:pt x="227" y="61"/>
                    <a:pt x="226" y="64"/>
                    <a:pt x="224" y="66"/>
                  </a:cubicBezTo>
                  <a:cubicBezTo>
                    <a:pt x="220" y="69"/>
                    <a:pt x="215" y="70"/>
                    <a:pt x="210" y="71"/>
                  </a:cubicBezTo>
                  <a:cubicBezTo>
                    <a:pt x="204" y="72"/>
                    <a:pt x="198" y="73"/>
                    <a:pt x="196" y="79"/>
                  </a:cubicBezTo>
                  <a:cubicBezTo>
                    <a:pt x="199" y="80"/>
                    <a:pt x="200" y="82"/>
                    <a:pt x="197" y="84"/>
                  </a:cubicBezTo>
                  <a:cubicBezTo>
                    <a:pt x="195" y="86"/>
                    <a:pt x="192" y="86"/>
                    <a:pt x="191" y="89"/>
                  </a:cubicBezTo>
                  <a:cubicBezTo>
                    <a:pt x="189" y="91"/>
                    <a:pt x="187" y="94"/>
                    <a:pt x="185" y="96"/>
                  </a:cubicBezTo>
                  <a:cubicBezTo>
                    <a:pt x="183" y="99"/>
                    <a:pt x="181" y="102"/>
                    <a:pt x="179" y="105"/>
                  </a:cubicBezTo>
                  <a:cubicBezTo>
                    <a:pt x="177" y="108"/>
                    <a:pt x="175" y="111"/>
                    <a:pt x="176" y="114"/>
                  </a:cubicBezTo>
                  <a:cubicBezTo>
                    <a:pt x="176" y="116"/>
                    <a:pt x="177" y="117"/>
                    <a:pt x="177" y="119"/>
                  </a:cubicBezTo>
                  <a:cubicBezTo>
                    <a:pt x="177" y="121"/>
                    <a:pt x="177" y="123"/>
                    <a:pt x="178" y="124"/>
                  </a:cubicBezTo>
                  <a:cubicBezTo>
                    <a:pt x="179" y="127"/>
                    <a:pt x="183" y="127"/>
                    <a:pt x="185" y="130"/>
                  </a:cubicBezTo>
                  <a:cubicBezTo>
                    <a:pt x="187" y="133"/>
                    <a:pt x="183" y="133"/>
                    <a:pt x="183" y="136"/>
                  </a:cubicBezTo>
                  <a:cubicBezTo>
                    <a:pt x="181" y="136"/>
                    <a:pt x="179" y="138"/>
                    <a:pt x="177" y="139"/>
                  </a:cubicBezTo>
                  <a:cubicBezTo>
                    <a:pt x="174" y="140"/>
                    <a:pt x="171" y="142"/>
                    <a:pt x="172" y="145"/>
                  </a:cubicBezTo>
                  <a:cubicBezTo>
                    <a:pt x="169" y="145"/>
                    <a:pt x="168" y="147"/>
                    <a:pt x="168" y="150"/>
                  </a:cubicBezTo>
                  <a:cubicBezTo>
                    <a:pt x="168" y="150"/>
                    <a:pt x="168" y="151"/>
                    <a:pt x="168" y="152"/>
                  </a:cubicBezTo>
                  <a:cubicBezTo>
                    <a:pt x="167" y="153"/>
                    <a:pt x="166" y="154"/>
                    <a:pt x="166" y="155"/>
                  </a:cubicBezTo>
                  <a:cubicBezTo>
                    <a:pt x="166" y="157"/>
                    <a:pt x="168" y="158"/>
                    <a:pt x="168" y="159"/>
                  </a:cubicBezTo>
                  <a:cubicBezTo>
                    <a:pt x="168" y="162"/>
                    <a:pt x="165" y="162"/>
                    <a:pt x="163" y="162"/>
                  </a:cubicBezTo>
                  <a:cubicBezTo>
                    <a:pt x="161" y="162"/>
                    <a:pt x="159" y="161"/>
                    <a:pt x="157" y="161"/>
                  </a:cubicBezTo>
                  <a:cubicBezTo>
                    <a:pt x="154" y="162"/>
                    <a:pt x="152" y="164"/>
                    <a:pt x="150" y="165"/>
                  </a:cubicBezTo>
                  <a:cubicBezTo>
                    <a:pt x="149" y="167"/>
                    <a:pt x="147" y="169"/>
                    <a:pt x="146" y="171"/>
                  </a:cubicBezTo>
                  <a:cubicBezTo>
                    <a:pt x="145" y="173"/>
                    <a:pt x="144" y="176"/>
                    <a:pt x="142" y="178"/>
                  </a:cubicBezTo>
                  <a:cubicBezTo>
                    <a:pt x="142" y="179"/>
                    <a:pt x="140" y="181"/>
                    <a:pt x="139" y="182"/>
                  </a:cubicBezTo>
                  <a:cubicBezTo>
                    <a:pt x="138" y="182"/>
                    <a:pt x="136" y="179"/>
                    <a:pt x="134" y="179"/>
                  </a:cubicBezTo>
                  <a:cubicBezTo>
                    <a:pt x="132" y="179"/>
                    <a:pt x="132" y="180"/>
                    <a:pt x="131" y="181"/>
                  </a:cubicBezTo>
                  <a:cubicBezTo>
                    <a:pt x="129" y="184"/>
                    <a:pt x="127" y="182"/>
                    <a:pt x="124" y="182"/>
                  </a:cubicBezTo>
                  <a:cubicBezTo>
                    <a:pt x="122" y="181"/>
                    <a:pt x="119" y="182"/>
                    <a:pt x="116" y="182"/>
                  </a:cubicBezTo>
                  <a:cubicBezTo>
                    <a:pt x="113" y="183"/>
                    <a:pt x="111" y="181"/>
                    <a:pt x="109" y="181"/>
                  </a:cubicBezTo>
                  <a:cubicBezTo>
                    <a:pt x="106" y="181"/>
                    <a:pt x="104" y="181"/>
                    <a:pt x="101" y="182"/>
                  </a:cubicBezTo>
                  <a:cubicBezTo>
                    <a:pt x="99" y="182"/>
                    <a:pt x="96" y="182"/>
                    <a:pt x="95" y="183"/>
                  </a:cubicBezTo>
                  <a:cubicBezTo>
                    <a:pt x="93" y="184"/>
                    <a:pt x="92" y="186"/>
                    <a:pt x="89" y="187"/>
                  </a:cubicBezTo>
                  <a:cubicBezTo>
                    <a:pt x="86" y="188"/>
                    <a:pt x="83" y="187"/>
                    <a:pt x="81" y="188"/>
                  </a:cubicBezTo>
                  <a:cubicBezTo>
                    <a:pt x="79" y="189"/>
                    <a:pt x="78" y="190"/>
                    <a:pt x="78" y="192"/>
                  </a:cubicBezTo>
                  <a:cubicBezTo>
                    <a:pt x="77" y="194"/>
                    <a:pt x="78" y="197"/>
                    <a:pt x="76" y="195"/>
                  </a:cubicBezTo>
                  <a:cubicBezTo>
                    <a:pt x="74" y="197"/>
                    <a:pt x="75" y="199"/>
                    <a:pt x="72" y="199"/>
                  </a:cubicBezTo>
                  <a:cubicBezTo>
                    <a:pt x="70" y="199"/>
                    <a:pt x="69" y="198"/>
                    <a:pt x="68" y="197"/>
                  </a:cubicBezTo>
                  <a:cubicBezTo>
                    <a:pt x="66" y="195"/>
                    <a:pt x="64" y="195"/>
                    <a:pt x="63" y="194"/>
                  </a:cubicBezTo>
                  <a:cubicBezTo>
                    <a:pt x="61" y="193"/>
                    <a:pt x="59" y="189"/>
                    <a:pt x="59" y="187"/>
                  </a:cubicBezTo>
                  <a:cubicBezTo>
                    <a:pt x="59" y="187"/>
                    <a:pt x="59" y="187"/>
                    <a:pt x="60" y="187"/>
                  </a:cubicBezTo>
                  <a:cubicBezTo>
                    <a:pt x="61" y="185"/>
                    <a:pt x="56" y="184"/>
                    <a:pt x="56" y="181"/>
                  </a:cubicBezTo>
                  <a:cubicBezTo>
                    <a:pt x="56" y="180"/>
                    <a:pt x="57" y="179"/>
                    <a:pt x="56" y="178"/>
                  </a:cubicBezTo>
                  <a:cubicBezTo>
                    <a:pt x="56" y="177"/>
                    <a:pt x="54" y="176"/>
                    <a:pt x="53" y="175"/>
                  </a:cubicBezTo>
                  <a:cubicBezTo>
                    <a:pt x="52" y="174"/>
                    <a:pt x="50" y="173"/>
                    <a:pt x="49" y="172"/>
                  </a:cubicBezTo>
                  <a:cubicBezTo>
                    <a:pt x="48" y="171"/>
                    <a:pt x="47" y="170"/>
                    <a:pt x="46" y="170"/>
                  </a:cubicBezTo>
                  <a:cubicBezTo>
                    <a:pt x="44" y="169"/>
                    <a:pt x="39" y="170"/>
                    <a:pt x="36" y="170"/>
                  </a:cubicBezTo>
                  <a:cubicBezTo>
                    <a:pt x="36" y="168"/>
                    <a:pt x="36" y="165"/>
                    <a:pt x="36" y="163"/>
                  </a:cubicBezTo>
                  <a:cubicBezTo>
                    <a:pt x="35" y="161"/>
                    <a:pt x="35" y="162"/>
                    <a:pt x="35" y="160"/>
                  </a:cubicBezTo>
                  <a:cubicBezTo>
                    <a:pt x="36" y="158"/>
                    <a:pt x="37" y="157"/>
                    <a:pt x="38" y="155"/>
                  </a:cubicBezTo>
                  <a:cubicBezTo>
                    <a:pt x="39" y="154"/>
                    <a:pt x="39" y="151"/>
                    <a:pt x="40" y="151"/>
                  </a:cubicBezTo>
                  <a:cubicBezTo>
                    <a:pt x="42" y="149"/>
                    <a:pt x="45" y="150"/>
                    <a:pt x="46" y="147"/>
                  </a:cubicBezTo>
                  <a:cubicBezTo>
                    <a:pt x="46" y="147"/>
                    <a:pt x="46" y="146"/>
                    <a:pt x="46" y="145"/>
                  </a:cubicBezTo>
                  <a:cubicBezTo>
                    <a:pt x="45" y="145"/>
                    <a:pt x="45" y="145"/>
                    <a:pt x="44" y="146"/>
                  </a:cubicBezTo>
                  <a:cubicBezTo>
                    <a:pt x="42" y="146"/>
                    <a:pt x="41" y="144"/>
                    <a:pt x="40" y="142"/>
                  </a:cubicBezTo>
                  <a:cubicBezTo>
                    <a:pt x="39" y="140"/>
                    <a:pt x="38" y="139"/>
                    <a:pt x="38" y="137"/>
                  </a:cubicBezTo>
                  <a:cubicBezTo>
                    <a:pt x="39" y="137"/>
                    <a:pt x="39" y="136"/>
                    <a:pt x="40" y="136"/>
                  </a:cubicBezTo>
                  <a:cubicBezTo>
                    <a:pt x="40" y="135"/>
                    <a:pt x="39" y="134"/>
                    <a:pt x="39" y="134"/>
                  </a:cubicBezTo>
                  <a:cubicBezTo>
                    <a:pt x="40" y="131"/>
                    <a:pt x="41" y="131"/>
                    <a:pt x="43" y="130"/>
                  </a:cubicBezTo>
                  <a:cubicBezTo>
                    <a:pt x="44" y="129"/>
                    <a:pt x="45" y="127"/>
                    <a:pt x="45" y="126"/>
                  </a:cubicBezTo>
                  <a:cubicBezTo>
                    <a:pt x="45" y="125"/>
                    <a:pt x="46" y="123"/>
                    <a:pt x="45" y="123"/>
                  </a:cubicBezTo>
                  <a:cubicBezTo>
                    <a:pt x="44" y="122"/>
                    <a:pt x="44" y="123"/>
                    <a:pt x="43" y="123"/>
                  </a:cubicBezTo>
                  <a:cubicBezTo>
                    <a:pt x="42" y="122"/>
                    <a:pt x="43" y="122"/>
                    <a:pt x="42" y="122"/>
                  </a:cubicBezTo>
                  <a:cubicBezTo>
                    <a:pt x="41" y="121"/>
                    <a:pt x="40" y="120"/>
                    <a:pt x="40" y="120"/>
                  </a:cubicBezTo>
                  <a:cubicBezTo>
                    <a:pt x="39" y="119"/>
                    <a:pt x="39" y="118"/>
                    <a:pt x="39" y="118"/>
                  </a:cubicBezTo>
                  <a:cubicBezTo>
                    <a:pt x="39" y="117"/>
                    <a:pt x="39" y="117"/>
                    <a:pt x="39" y="116"/>
                  </a:cubicBezTo>
                  <a:cubicBezTo>
                    <a:pt x="39" y="116"/>
                    <a:pt x="39" y="115"/>
                    <a:pt x="39" y="115"/>
                  </a:cubicBezTo>
                  <a:cubicBezTo>
                    <a:pt x="38" y="113"/>
                    <a:pt x="33" y="111"/>
                    <a:pt x="35" y="108"/>
                  </a:cubicBezTo>
                  <a:cubicBezTo>
                    <a:pt x="37" y="106"/>
                    <a:pt x="42" y="109"/>
                    <a:pt x="44" y="108"/>
                  </a:cubicBezTo>
                  <a:cubicBezTo>
                    <a:pt x="45" y="107"/>
                    <a:pt x="45" y="107"/>
                    <a:pt x="45" y="106"/>
                  </a:cubicBezTo>
                  <a:cubicBezTo>
                    <a:pt x="45" y="105"/>
                    <a:pt x="46" y="104"/>
                    <a:pt x="46" y="104"/>
                  </a:cubicBezTo>
                  <a:cubicBezTo>
                    <a:pt x="47" y="103"/>
                    <a:pt x="47" y="101"/>
                    <a:pt x="47" y="99"/>
                  </a:cubicBezTo>
                  <a:cubicBezTo>
                    <a:pt x="47" y="98"/>
                    <a:pt x="45" y="97"/>
                    <a:pt x="45" y="96"/>
                  </a:cubicBezTo>
                  <a:cubicBezTo>
                    <a:pt x="44" y="95"/>
                    <a:pt x="46" y="94"/>
                    <a:pt x="46" y="93"/>
                  </a:cubicBezTo>
                  <a:cubicBezTo>
                    <a:pt x="47" y="93"/>
                    <a:pt x="48" y="92"/>
                    <a:pt x="49" y="92"/>
                  </a:cubicBezTo>
                  <a:cubicBezTo>
                    <a:pt x="49" y="91"/>
                    <a:pt x="48" y="91"/>
                    <a:pt x="48" y="90"/>
                  </a:cubicBezTo>
                  <a:cubicBezTo>
                    <a:pt x="48" y="89"/>
                    <a:pt x="48" y="89"/>
                    <a:pt x="48" y="88"/>
                  </a:cubicBezTo>
                  <a:cubicBezTo>
                    <a:pt x="48" y="87"/>
                    <a:pt x="49" y="87"/>
                    <a:pt x="48" y="86"/>
                  </a:cubicBezTo>
                  <a:cubicBezTo>
                    <a:pt x="48" y="86"/>
                    <a:pt x="48" y="85"/>
                    <a:pt x="48" y="85"/>
                  </a:cubicBezTo>
                  <a:cubicBezTo>
                    <a:pt x="48" y="84"/>
                    <a:pt x="49" y="84"/>
                    <a:pt x="49" y="83"/>
                  </a:cubicBezTo>
                  <a:cubicBezTo>
                    <a:pt x="49" y="82"/>
                    <a:pt x="48" y="83"/>
                    <a:pt x="48" y="82"/>
                  </a:cubicBezTo>
                  <a:cubicBezTo>
                    <a:pt x="48" y="81"/>
                    <a:pt x="49" y="79"/>
                    <a:pt x="48" y="78"/>
                  </a:cubicBezTo>
                  <a:cubicBezTo>
                    <a:pt x="48" y="77"/>
                    <a:pt x="45" y="75"/>
                    <a:pt x="46" y="73"/>
                  </a:cubicBezTo>
                  <a:cubicBezTo>
                    <a:pt x="47" y="73"/>
                    <a:pt x="48" y="73"/>
                    <a:pt x="48" y="73"/>
                  </a:cubicBezTo>
                  <a:cubicBezTo>
                    <a:pt x="49" y="73"/>
                    <a:pt x="49" y="73"/>
                    <a:pt x="49" y="72"/>
                  </a:cubicBezTo>
                  <a:cubicBezTo>
                    <a:pt x="50" y="71"/>
                    <a:pt x="51" y="69"/>
                    <a:pt x="52" y="68"/>
                  </a:cubicBezTo>
                  <a:cubicBezTo>
                    <a:pt x="54" y="66"/>
                    <a:pt x="55" y="66"/>
                    <a:pt x="57" y="64"/>
                  </a:cubicBezTo>
                  <a:cubicBezTo>
                    <a:pt x="58" y="63"/>
                    <a:pt x="60" y="61"/>
                    <a:pt x="60" y="60"/>
                  </a:cubicBezTo>
                  <a:cubicBezTo>
                    <a:pt x="59" y="55"/>
                    <a:pt x="54" y="59"/>
                    <a:pt x="53" y="56"/>
                  </a:cubicBezTo>
                  <a:cubicBezTo>
                    <a:pt x="53" y="54"/>
                    <a:pt x="54" y="53"/>
                    <a:pt x="54" y="51"/>
                  </a:cubicBezTo>
                  <a:cubicBezTo>
                    <a:pt x="54" y="51"/>
                    <a:pt x="53" y="50"/>
                    <a:pt x="53" y="50"/>
                  </a:cubicBezTo>
                  <a:cubicBezTo>
                    <a:pt x="53" y="49"/>
                    <a:pt x="52" y="50"/>
                    <a:pt x="52" y="50"/>
                  </a:cubicBezTo>
                  <a:cubicBezTo>
                    <a:pt x="51" y="50"/>
                    <a:pt x="51" y="50"/>
                    <a:pt x="50" y="49"/>
                  </a:cubicBezTo>
                  <a:cubicBezTo>
                    <a:pt x="49" y="49"/>
                    <a:pt x="49" y="49"/>
                    <a:pt x="48" y="49"/>
                  </a:cubicBezTo>
                  <a:cubicBezTo>
                    <a:pt x="48" y="49"/>
                    <a:pt x="47" y="50"/>
                    <a:pt x="47" y="50"/>
                  </a:cubicBezTo>
                  <a:cubicBezTo>
                    <a:pt x="46" y="50"/>
                    <a:pt x="46" y="49"/>
                    <a:pt x="45" y="49"/>
                  </a:cubicBezTo>
                  <a:cubicBezTo>
                    <a:pt x="45" y="49"/>
                    <a:pt x="44" y="50"/>
                    <a:pt x="43" y="50"/>
                  </a:cubicBezTo>
                  <a:cubicBezTo>
                    <a:pt x="43" y="48"/>
                    <a:pt x="41" y="49"/>
                    <a:pt x="41" y="49"/>
                  </a:cubicBezTo>
                  <a:cubicBezTo>
                    <a:pt x="41" y="50"/>
                    <a:pt x="41" y="50"/>
                    <a:pt x="41" y="51"/>
                  </a:cubicBezTo>
                  <a:cubicBezTo>
                    <a:pt x="40" y="52"/>
                    <a:pt x="40" y="52"/>
                    <a:pt x="39" y="52"/>
                  </a:cubicBezTo>
                  <a:cubicBezTo>
                    <a:pt x="39" y="52"/>
                    <a:pt x="36" y="53"/>
                    <a:pt x="37" y="53"/>
                  </a:cubicBezTo>
                  <a:cubicBezTo>
                    <a:pt x="36" y="53"/>
                    <a:pt x="34" y="51"/>
                    <a:pt x="34" y="53"/>
                  </a:cubicBezTo>
                  <a:cubicBezTo>
                    <a:pt x="33" y="54"/>
                    <a:pt x="33" y="52"/>
                    <a:pt x="33" y="52"/>
                  </a:cubicBezTo>
                  <a:cubicBezTo>
                    <a:pt x="32" y="52"/>
                    <a:pt x="31" y="51"/>
                    <a:pt x="30" y="51"/>
                  </a:cubicBezTo>
                  <a:cubicBezTo>
                    <a:pt x="29" y="53"/>
                    <a:pt x="28" y="51"/>
                    <a:pt x="27" y="50"/>
                  </a:cubicBezTo>
                  <a:cubicBezTo>
                    <a:pt x="27" y="50"/>
                    <a:pt x="25" y="53"/>
                    <a:pt x="24" y="53"/>
                  </a:cubicBezTo>
                  <a:cubicBezTo>
                    <a:pt x="23" y="53"/>
                    <a:pt x="22" y="53"/>
                    <a:pt x="21" y="52"/>
                  </a:cubicBezTo>
                  <a:cubicBezTo>
                    <a:pt x="21" y="50"/>
                    <a:pt x="22" y="50"/>
                    <a:pt x="23" y="48"/>
                  </a:cubicBezTo>
                  <a:cubicBezTo>
                    <a:pt x="25" y="46"/>
                    <a:pt x="23" y="48"/>
                    <a:pt x="22" y="46"/>
                  </a:cubicBezTo>
                  <a:cubicBezTo>
                    <a:pt x="20" y="46"/>
                    <a:pt x="22" y="44"/>
                    <a:pt x="20" y="44"/>
                  </a:cubicBezTo>
                  <a:cubicBezTo>
                    <a:pt x="19" y="44"/>
                    <a:pt x="18" y="45"/>
                    <a:pt x="16" y="46"/>
                  </a:cubicBezTo>
                  <a:cubicBezTo>
                    <a:pt x="13" y="46"/>
                    <a:pt x="11" y="49"/>
                    <a:pt x="8" y="52"/>
                  </a:cubicBezTo>
                  <a:cubicBezTo>
                    <a:pt x="8" y="50"/>
                    <a:pt x="8" y="47"/>
                    <a:pt x="9" y="45"/>
                  </a:cubicBezTo>
                  <a:cubicBezTo>
                    <a:pt x="10" y="43"/>
                    <a:pt x="12" y="42"/>
                    <a:pt x="13" y="40"/>
                  </a:cubicBezTo>
                  <a:cubicBezTo>
                    <a:pt x="12" y="39"/>
                    <a:pt x="9" y="43"/>
                    <a:pt x="9" y="41"/>
                  </a:cubicBezTo>
                  <a:cubicBezTo>
                    <a:pt x="8" y="40"/>
                    <a:pt x="13" y="38"/>
                    <a:pt x="12" y="37"/>
                  </a:cubicBezTo>
                  <a:cubicBezTo>
                    <a:pt x="12" y="36"/>
                    <a:pt x="9" y="38"/>
                    <a:pt x="9" y="37"/>
                  </a:cubicBezTo>
                  <a:cubicBezTo>
                    <a:pt x="7" y="36"/>
                    <a:pt x="9" y="35"/>
                    <a:pt x="9" y="34"/>
                  </a:cubicBezTo>
                  <a:cubicBezTo>
                    <a:pt x="10" y="32"/>
                    <a:pt x="11" y="31"/>
                    <a:pt x="9" y="31"/>
                  </a:cubicBezTo>
                  <a:cubicBezTo>
                    <a:pt x="8" y="32"/>
                    <a:pt x="6" y="34"/>
                    <a:pt x="6" y="35"/>
                  </a:cubicBezTo>
                  <a:cubicBezTo>
                    <a:pt x="5" y="34"/>
                    <a:pt x="5" y="31"/>
                    <a:pt x="5" y="31"/>
                  </a:cubicBezTo>
                  <a:cubicBezTo>
                    <a:pt x="5" y="29"/>
                    <a:pt x="8" y="29"/>
                    <a:pt x="8" y="27"/>
                  </a:cubicBezTo>
                  <a:cubicBezTo>
                    <a:pt x="7" y="27"/>
                    <a:pt x="6" y="27"/>
                    <a:pt x="6" y="27"/>
                  </a:cubicBezTo>
                  <a:cubicBezTo>
                    <a:pt x="5" y="27"/>
                    <a:pt x="5" y="28"/>
                    <a:pt x="4" y="28"/>
                  </a:cubicBezTo>
                  <a:cubicBezTo>
                    <a:pt x="3" y="28"/>
                    <a:pt x="3" y="28"/>
                    <a:pt x="3" y="27"/>
                  </a:cubicBezTo>
                  <a:cubicBezTo>
                    <a:pt x="3" y="26"/>
                    <a:pt x="3" y="25"/>
                    <a:pt x="3" y="24"/>
                  </a:cubicBezTo>
                  <a:cubicBezTo>
                    <a:pt x="2" y="23"/>
                    <a:pt x="2" y="25"/>
                    <a:pt x="1" y="23"/>
                  </a:cubicBezTo>
                  <a:cubicBezTo>
                    <a:pt x="0" y="22"/>
                    <a:pt x="1" y="21"/>
                    <a:pt x="1" y="20"/>
                  </a:cubicBezTo>
                  <a:cubicBezTo>
                    <a:pt x="2" y="19"/>
                    <a:pt x="2" y="19"/>
                    <a:pt x="3" y="18"/>
                  </a:cubicBezTo>
                  <a:cubicBezTo>
                    <a:pt x="3" y="18"/>
                    <a:pt x="3" y="17"/>
                    <a:pt x="3" y="17"/>
                  </a:cubicBezTo>
                  <a:cubicBezTo>
                    <a:pt x="4" y="15"/>
                    <a:pt x="4" y="16"/>
                    <a:pt x="5" y="16"/>
                  </a:cubicBezTo>
                  <a:cubicBezTo>
                    <a:pt x="6" y="15"/>
                    <a:pt x="6" y="14"/>
                    <a:pt x="7" y="13"/>
                  </a:cubicBezTo>
                  <a:cubicBezTo>
                    <a:pt x="8" y="12"/>
                    <a:pt x="9" y="12"/>
                    <a:pt x="10" y="13"/>
                  </a:cubicBezTo>
                  <a:cubicBezTo>
                    <a:pt x="12" y="13"/>
                    <a:pt x="13" y="13"/>
                    <a:pt x="15" y="12"/>
                  </a:cubicBezTo>
                  <a:cubicBezTo>
                    <a:pt x="16" y="12"/>
                    <a:pt x="18" y="11"/>
                    <a:pt x="20" y="11"/>
                  </a:cubicBezTo>
                  <a:cubicBezTo>
                    <a:pt x="20" y="12"/>
                    <a:pt x="21" y="13"/>
                    <a:pt x="21" y="11"/>
                  </a:cubicBezTo>
                  <a:cubicBezTo>
                    <a:pt x="21" y="11"/>
                    <a:pt x="20" y="10"/>
                    <a:pt x="20" y="9"/>
                  </a:cubicBezTo>
                  <a:cubicBezTo>
                    <a:pt x="20" y="8"/>
                    <a:pt x="20" y="7"/>
                    <a:pt x="21" y="6"/>
                  </a:cubicBezTo>
                  <a:cubicBezTo>
                    <a:pt x="23" y="5"/>
                    <a:pt x="25" y="1"/>
                    <a:pt x="28" y="1"/>
                  </a:cubicBezTo>
                  <a:cubicBezTo>
                    <a:pt x="28" y="2"/>
                    <a:pt x="27" y="3"/>
                    <a:pt x="28" y="3"/>
                  </a:cubicBezTo>
                  <a:cubicBezTo>
                    <a:pt x="28" y="3"/>
                    <a:pt x="29" y="2"/>
                    <a:pt x="30" y="2"/>
                  </a:cubicBezTo>
                  <a:cubicBezTo>
                    <a:pt x="32" y="0"/>
                    <a:pt x="32" y="2"/>
                    <a:pt x="34" y="2"/>
                  </a:cubicBezTo>
                  <a:cubicBezTo>
                    <a:pt x="36" y="2"/>
                    <a:pt x="36" y="3"/>
                    <a:pt x="38" y="4"/>
                  </a:cubicBezTo>
                  <a:cubicBezTo>
                    <a:pt x="40" y="6"/>
                    <a:pt x="41" y="6"/>
                    <a:pt x="44" y="6"/>
                  </a:cubicBezTo>
                  <a:cubicBezTo>
                    <a:pt x="44" y="6"/>
                    <a:pt x="44" y="8"/>
                    <a:pt x="44" y="8"/>
                  </a:cubicBezTo>
                  <a:cubicBezTo>
                    <a:pt x="45" y="7"/>
                    <a:pt x="45" y="7"/>
                    <a:pt x="46" y="6"/>
                  </a:cubicBezTo>
                  <a:cubicBezTo>
                    <a:pt x="47" y="6"/>
                    <a:pt x="50" y="6"/>
                    <a:pt x="51" y="6"/>
                  </a:cubicBezTo>
                  <a:cubicBezTo>
                    <a:pt x="55" y="6"/>
                    <a:pt x="60" y="7"/>
                    <a:pt x="64" y="6"/>
                  </a:cubicBezTo>
                  <a:cubicBezTo>
                    <a:pt x="65" y="6"/>
                    <a:pt x="66" y="5"/>
                    <a:pt x="67" y="4"/>
                  </a:cubicBezTo>
                  <a:cubicBezTo>
                    <a:pt x="68" y="3"/>
                    <a:pt x="68" y="4"/>
                    <a:pt x="70" y="5"/>
                  </a:cubicBezTo>
                  <a:cubicBezTo>
                    <a:pt x="71" y="6"/>
                    <a:pt x="71" y="6"/>
                    <a:pt x="73" y="6"/>
                  </a:cubicBezTo>
                  <a:cubicBezTo>
                    <a:pt x="75" y="7"/>
                    <a:pt x="75" y="6"/>
                    <a:pt x="76" y="8"/>
                  </a:cubicBezTo>
                  <a:cubicBezTo>
                    <a:pt x="78" y="7"/>
                    <a:pt x="81" y="8"/>
                    <a:pt x="83" y="8"/>
                  </a:cubicBezTo>
                  <a:cubicBezTo>
                    <a:pt x="85" y="9"/>
                    <a:pt x="88" y="10"/>
                    <a:pt x="90" y="10"/>
                  </a:cubicBezTo>
                  <a:cubicBezTo>
                    <a:pt x="96" y="12"/>
                    <a:pt x="101" y="9"/>
                    <a:pt x="107" y="8"/>
                  </a:cubicBezTo>
                  <a:cubicBezTo>
                    <a:pt x="107" y="11"/>
                    <a:pt x="110" y="8"/>
                    <a:pt x="112" y="7"/>
                  </a:cubicBezTo>
                  <a:cubicBezTo>
                    <a:pt x="113" y="7"/>
                    <a:pt x="113" y="8"/>
                    <a:pt x="114" y="9"/>
                  </a:cubicBezTo>
                  <a:cubicBezTo>
                    <a:pt x="115" y="9"/>
                    <a:pt x="114" y="10"/>
                    <a:pt x="116" y="10"/>
                  </a:cubicBezTo>
                  <a:cubicBezTo>
                    <a:pt x="116" y="10"/>
                    <a:pt x="117" y="10"/>
                    <a:pt x="118" y="10"/>
                  </a:cubicBezTo>
                  <a:cubicBezTo>
                    <a:pt x="119" y="10"/>
                    <a:pt x="120" y="11"/>
                    <a:pt x="120" y="11"/>
                  </a:cubicBezTo>
                  <a:cubicBezTo>
                    <a:pt x="121" y="12"/>
                    <a:pt x="122" y="12"/>
                    <a:pt x="123" y="12"/>
                  </a:cubicBezTo>
                  <a:cubicBezTo>
                    <a:pt x="124" y="11"/>
                    <a:pt x="123" y="10"/>
                    <a:pt x="124" y="10"/>
                  </a:cubicBezTo>
                  <a:cubicBezTo>
                    <a:pt x="125" y="9"/>
                    <a:pt x="128" y="9"/>
                    <a:pt x="129" y="10"/>
                  </a:cubicBezTo>
                  <a:cubicBezTo>
                    <a:pt x="129" y="10"/>
                    <a:pt x="129" y="11"/>
                    <a:pt x="130" y="11"/>
                  </a:cubicBezTo>
                  <a:cubicBezTo>
                    <a:pt x="130" y="11"/>
                    <a:pt x="131" y="11"/>
                    <a:pt x="131" y="11"/>
                  </a:cubicBezTo>
                  <a:cubicBezTo>
                    <a:pt x="132" y="11"/>
                    <a:pt x="133" y="11"/>
                    <a:pt x="133" y="12"/>
                  </a:cubicBezTo>
                  <a:cubicBezTo>
                    <a:pt x="136" y="13"/>
                    <a:pt x="137" y="13"/>
                    <a:pt x="139" y="13"/>
                  </a:cubicBezTo>
                  <a:cubicBezTo>
                    <a:pt x="142" y="13"/>
                    <a:pt x="144" y="12"/>
                    <a:pt x="146" y="11"/>
                  </a:cubicBezTo>
                  <a:cubicBezTo>
                    <a:pt x="147" y="12"/>
                    <a:pt x="147" y="12"/>
                    <a:pt x="147" y="12"/>
                  </a:cubicBezTo>
                  <a:cubicBezTo>
                    <a:pt x="147" y="13"/>
                    <a:pt x="149" y="14"/>
                    <a:pt x="150" y="14"/>
                  </a:cubicBezTo>
                  <a:cubicBezTo>
                    <a:pt x="151" y="15"/>
                    <a:pt x="151" y="14"/>
                    <a:pt x="153" y="14"/>
                  </a:cubicBezTo>
                  <a:cubicBezTo>
                    <a:pt x="154" y="14"/>
                    <a:pt x="155" y="16"/>
                    <a:pt x="154" y="17"/>
                  </a:cubicBezTo>
                  <a:cubicBezTo>
                    <a:pt x="154" y="18"/>
                    <a:pt x="152" y="19"/>
                    <a:pt x="153" y="20"/>
                  </a:cubicBezTo>
                  <a:cubicBezTo>
                    <a:pt x="154" y="22"/>
                    <a:pt x="155" y="21"/>
                    <a:pt x="156" y="21"/>
                  </a:cubicBezTo>
                  <a:cubicBezTo>
                    <a:pt x="158" y="20"/>
                    <a:pt x="158" y="21"/>
                    <a:pt x="160" y="22"/>
                  </a:cubicBezTo>
                  <a:cubicBezTo>
                    <a:pt x="161" y="23"/>
                    <a:pt x="162" y="23"/>
                    <a:pt x="164" y="23"/>
                  </a:cubicBezTo>
                  <a:cubicBezTo>
                    <a:pt x="166" y="23"/>
                    <a:pt x="167" y="23"/>
                    <a:pt x="168" y="24"/>
                  </a:cubicBezTo>
                  <a:cubicBezTo>
                    <a:pt x="169" y="26"/>
                    <a:pt x="170" y="29"/>
                    <a:pt x="173" y="28"/>
                  </a:cubicBezTo>
                  <a:cubicBezTo>
                    <a:pt x="174" y="27"/>
                    <a:pt x="175" y="26"/>
                    <a:pt x="176" y="26"/>
                  </a:cubicBezTo>
                  <a:cubicBezTo>
                    <a:pt x="178" y="26"/>
                    <a:pt x="178" y="28"/>
                    <a:pt x="179" y="29"/>
                  </a:cubicBezTo>
                  <a:cubicBezTo>
                    <a:pt x="181" y="30"/>
                    <a:pt x="182" y="30"/>
                    <a:pt x="184" y="29"/>
                  </a:cubicBezTo>
                  <a:cubicBezTo>
                    <a:pt x="185" y="29"/>
                    <a:pt x="186" y="30"/>
                    <a:pt x="188" y="30"/>
                  </a:cubicBezTo>
                  <a:cubicBezTo>
                    <a:pt x="188" y="30"/>
                    <a:pt x="189" y="29"/>
                    <a:pt x="190" y="29"/>
                  </a:cubicBezTo>
                  <a:cubicBezTo>
                    <a:pt x="192" y="30"/>
                    <a:pt x="193" y="30"/>
                    <a:pt x="195" y="29"/>
                  </a:cubicBezTo>
                  <a:cubicBezTo>
                    <a:pt x="195" y="25"/>
                    <a:pt x="197" y="26"/>
                    <a:pt x="200" y="27"/>
                  </a:cubicBezTo>
                  <a:cubicBezTo>
                    <a:pt x="201" y="28"/>
                    <a:pt x="202" y="28"/>
                    <a:pt x="204" y="28"/>
                  </a:cubicBezTo>
                  <a:cubicBezTo>
                    <a:pt x="205" y="29"/>
                    <a:pt x="206" y="30"/>
                    <a:pt x="209" y="30"/>
                  </a:cubicBezTo>
                  <a:cubicBezTo>
                    <a:pt x="209" y="31"/>
                    <a:pt x="209" y="31"/>
                    <a:pt x="210" y="32"/>
                  </a:cubicBezTo>
                  <a:cubicBezTo>
                    <a:pt x="210" y="33"/>
                    <a:pt x="208" y="37"/>
                    <a:pt x="211" y="37"/>
                  </a:cubicBezTo>
                  <a:cubicBezTo>
                    <a:pt x="212" y="38"/>
                    <a:pt x="215" y="36"/>
                    <a:pt x="216" y="35"/>
                  </a:cubicBezTo>
                  <a:cubicBezTo>
                    <a:pt x="217" y="37"/>
                    <a:pt x="220" y="36"/>
                    <a:pt x="220" y="37"/>
                  </a:cubicBezTo>
                  <a:cubicBezTo>
                    <a:pt x="221" y="37"/>
                    <a:pt x="220" y="39"/>
                    <a:pt x="221" y="39"/>
                  </a:cubicBezTo>
                  <a:cubicBezTo>
                    <a:pt x="222" y="39"/>
                    <a:pt x="222" y="39"/>
                    <a:pt x="223" y="38"/>
                  </a:cubicBezTo>
                  <a:cubicBezTo>
                    <a:pt x="223" y="38"/>
                    <a:pt x="224" y="38"/>
                    <a:pt x="225" y="37"/>
                  </a:cubicBezTo>
                  <a:cubicBezTo>
                    <a:pt x="226" y="37"/>
                    <a:pt x="227" y="37"/>
                    <a:pt x="228" y="37"/>
                  </a:cubicBezTo>
                  <a:cubicBezTo>
                    <a:pt x="230" y="38"/>
                    <a:pt x="230" y="40"/>
                    <a:pt x="232" y="39"/>
                  </a:cubicBezTo>
                  <a:cubicBezTo>
                    <a:pt x="233" y="39"/>
                    <a:pt x="233" y="39"/>
                    <a:pt x="234" y="39"/>
                  </a:cubicBezTo>
                  <a:cubicBezTo>
                    <a:pt x="234" y="38"/>
                    <a:pt x="234" y="38"/>
                    <a:pt x="235" y="38"/>
                  </a:cubicBezTo>
                  <a:cubicBezTo>
                    <a:pt x="235" y="38"/>
                    <a:pt x="236" y="38"/>
                    <a:pt x="237" y="38"/>
                  </a:cubicBezTo>
                  <a:cubicBezTo>
                    <a:pt x="238" y="37"/>
                    <a:pt x="238" y="36"/>
                    <a:pt x="240" y="36"/>
                  </a:cubicBezTo>
                  <a:cubicBezTo>
                    <a:pt x="241" y="36"/>
                    <a:pt x="242" y="36"/>
                    <a:pt x="243" y="37"/>
                  </a:cubicBezTo>
                  <a:cubicBezTo>
                    <a:pt x="244" y="37"/>
                    <a:pt x="244" y="36"/>
                    <a:pt x="245" y="37"/>
                  </a:cubicBezTo>
                  <a:cubicBezTo>
                    <a:pt x="245" y="38"/>
                    <a:pt x="246" y="38"/>
                    <a:pt x="246" y="39"/>
                  </a:cubicBezTo>
                  <a:cubicBezTo>
                    <a:pt x="247" y="40"/>
                    <a:pt x="247" y="39"/>
                    <a:pt x="248" y="41"/>
                  </a:cubicBezTo>
                  <a:cubicBezTo>
                    <a:pt x="247" y="42"/>
                    <a:pt x="245" y="41"/>
                    <a:pt x="244" y="43"/>
                  </a:cubicBezTo>
                  <a:cubicBezTo>
                    <a:pt x="242" y="44"/>
                    <a:pt x="244" y="44"/>
                    <a:pt x="245" y="45"/>
                  </a:cubicBezTo>
                  <a:cubicBezTo>
                    <a:pt x="246" y="46"/>
                    <a:pt x="245" y="45"/>
                    <a:pt x="245" y="45"/>
                  </a:cubicBezTo>
                  <a:close/>
                  <a:moveTo>
                    <a:pt x="210" y="129"/>
                  </a:moveTo>
                  <a:cubicBezTo>
                    <a:pt x="210" y="127"/>
                    <a:pt x="216" y="123"/>
                    <a:pt x="213" y="122"/>
                  </a:cubicBezTo>
                  <a:cubicBezTo>
                    <a:pt x="212" y="122"/>
                    <a:pt x="209" y="123"/>
                    <a:pt x="209" y="123"/>
                  </a:cubicBezTo>
                  <a:cubicBezTo>
                    <a:pt x="207" y="124"/>
                    <a:pt x="208" y="126"/>
                    <a:pt x="206" y="126"/>
                  </a:cubicBezTo>
                  <a:cubicBezTo>
                    <a:pt x="206" y="127"/>
                    <a:pt x="206" y="127"/>
                    <a:pt x="206" y="128"/>
                  </a:cubicBezTo>
                  <a:cubicBezTo>
                    <a:pt x="208" y="129"/>
                    <a:pt x="209" y="130"/>
                    <a:pt x="210" y="129"/>
                  </a:cubicBezTo>
                  <a:cubicBezTo>
                    <a:pt x="210" y="127"/>
                    <a:pt x="209" y="130"/>
                    <a:pt x="210" y="129"/>
                  </a:cubicBezTo>
                  <a:close/>
                  <a:moveTo>
                    <a:pt x="229" y="112"/>
                  </a:moveTo>
                  <a:cubicBezTo>
                    <a:pt x="231" y="113"/>
                    <a:pt x="230" y="113"/>
                    <a:pt x="232" y="112"/>
                  </a:cubicBezTo>
                  <a:cubicBezTo>
                    <a:pt x="233" y="112"/>
                    <a:pt x="234" y="111"/>
                    <a:pt x="235" y="113"/>
                  </a:cubicBezTo>
                  <a:cubicBezTo>
                    <a:pt x="236" y="114"/>
                    <a:pt x="235" y="115"/>
                    <a:pt x="237" y="116"/>
                  </a:cubicBezTo>
                  <a:cubicBezTo>
                    <a:pt x="238" y="116"/>
                    <a:pt x="239" y="116"/>
                    <a:pt x="241" y="117"/>
                  </a:cubicBezTo>
                  <a:cubicBezTo>
                    <a:pt x="242" y="118"/>
                    <a:pt x="241" y="119"/>
                    <a:pt x="243" y="118"/>
                  </a:cubicBezTo>
                  <a:cubicBezTo>
                    <a:pt x="244" y="117"/>
                    <a:pt x="245" y="116"/>
                    <a:pt x="246" y="115"/>
                  </a:cubicBezTo>
                  <a:cubicBezTo>
                    <a:pt x="247" y="113"/>
                    <a:pt x="247" y="112"/>
                    <a:pt x="248" y="110"/>
                  </a:cubicBezTo>
                  <a:cubicBezTo>
                    <a:pt x="249" y="109"/>
                    <a:pt x="251" y="108"/>
                    <a:pt x="250" y="107"/>
                  </a:cubicBezTo>
                  <a:cubicBezTo>
                    <a:pt x="248" y="104"/>
                    <a:pt x="244" y="108"/>
                    <a:pt x="243" y="105"/>
                  </a:cubicBezTo>
                  <a:cubicBezTo>
                    <a:pt x="243" y="105"/>
                    <a:pt x="244" y="104"/>
                    <a:pt x="244" y="104"/>
                  </a:cubicBezTo>
                  <a:cubicBezTo>
                    <a:pt x="244" y="103"/>
                    <a:pt x="243" y="103"/>
                    <a:pt x="243" y="102"/>
                  </a:cubicBezTo>
                  <a:cubicBezTo>
                    <a:pt x="243" y="101"/>
                    <a:pt x="245" y="101"/>
                    <a:pt x="243" y="101"/>
                  </a:cubicBezTo>
                  <a:cubicBezTo>
                    <a:pt x="242" y="101"/>
                    <a:pt x="240" y="102"/>
                    <a:pt x="239" y="102"/>
                  </a:cubicBezTo>
                  <a:cubicBezTo>
                    <a:pt x="237" y="103"/>
                    <a:pt x="236" y="104"/>
                    <a:pt x="234" y="105"/>
                  </a:cubicBezTo>
                  <a:cubicBezTo>
                    <a:pt x="232" y="107"/>
                    <a:pt x="228" y="109"/>
                    <a:pt x="228" y="112"/>
                  </a:cubicBezTo>
                  <a:cubicBezTo>
                    <a:pt x="228" y="112"/>
                    <a:pt x="229" y="112"/>
                    <a:pt x="229" y="112"/>
                  </a:cubicBezTo>
                  <a:close/>
                  <a:moveTo>
                    <a:pt x="257" y="99"/>
                  </a:moveTo>
                  <a:cubicBezTo>
                    <a:pt x="257" y="100"/>
                    <a:pt x="257" y="101"/>
                    <a:pt x="258" y="102"/>
                  </a:cubicBezTo>
                  <a:cubicBezTo>
                    <a:pt x="258" y="102"/>
                    <a:pt x="260" y="102"/>
                    <a:pt x="261" y="102"/>
                  </a:cubicBezTo>
                  <a:cubicBezTo>
                    <a:pt x="262" y="103"/>
                    <a:pt x="265" y="105"/>
                    <a:pt x="266" y="104"/>
                  </a:cubicBezTo>
                  <a:cubicBezTo>
                    <a:pt x="268" y="103"/>
                    <a:pt x="266" y="101"/>
                    <a:pt x="265" y="100"/>
                  </a:cubicBezTo>
                  <a:cubicBezTo>
                    <a:pt x="263" y="98"/>
                    <a:pt x="260" y="98"/>
                    <a:pt x="257" y="99"/>
                  </a:cubicBezTo>
                  <a:cubicBezTo>
                    <a:pt x="257" y="100"/>
                    <a:pt x="260" y="98"/>
                    <a:pt x="257" y="99"/>
                  </a:cubicBezTo>
                  <a:close/>
                </a:path>
              </a:pathLst>
            </a:custGeom>
            <a:grpFill/>
            <a:ln w="9525" cap="rnd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35" tIns="45718" rIns="91435" bIns="45718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12190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3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Montserrat" panose="00000500000000000000" pitchFamily="2" charset="0"/>
                <a:ea typeface="+mn-ea"/>
                <a:cs typeface="+mn-cs"/>
              </a:endParaRPr>
            </a:p>
          </p:txBody>
        </p:sp>
        <p:sp>
          <p:nvSpPr>
            <p:cNvPr id="20" name="Freeform 26">
              <a:extLst>
                <a:ext uri="{FF2B5EF4-FFF2-40B4-BE49-F238E27FC236}">
                  <a16:creationId xmlns:a16="http://schemas.microsoft.com/office/drawing/2014/main" id="{C9572C3F-93F6-6F2A-025C-1A1B4BBBD13C}"/>
                </a:ext>
              </a:extLst>
            </p:cNvPr>
            <p:cNvSpPr>
              <a:spLocks/>
            </p:cNvSpPr>
            <p:nvPr/>
          </p:nvSpPr>
          <p:spPr bwMode="auto">
            <a:xfrm>
              <a:off x="8706139" y="5058744"/>
              <a:ext cx="295182" cy="207425"/>
            </a:xfrm>
            <a:custGeom>
              <a:avLst/>
              <a:gdLst>
                <a:gd name="T0" fmla="*/ 7 w 62"/>
                <a:gd name="T1" fmla="*/ 40 h 43"/>
                <a:gd name="T2" fmla="*/ 11 w 62"/>
                <a:gd name="T3" fmla="*/ 38 h 43"/>
                <a:gd name="T4" fmla="*/ 19 w 62"/>
                <a:gd name="T5" fmla="*/ 39 h 43"/>
                <a:gd name="T6" fmla="*/ 22 w 62"/>
                <a:gd name="T7" fmla="*/ 34 h 43"/>
                <a:gd name="T8" fmla="*/ 30 w 62"/>
                <a:gd name="T9" fmla="*/ 38 h 43"/>
                <a:gd name="T10" fmla="*/ 39 w 62"/>
                <a:gd name="T11" fmla="*/ 39 h 43"/>
                <a:gd name="T12" fmla="*/ 38 w 62"/>
                <a:gd name="T13" fmla="*/ 36 h 43"/>
                <a:gd name="T14" fmla="*/ 39 w 62"/>
                <a:gd name="T15" fmla="*/ 33 h 43"/>
                <a:gd name="T16" fmla="*/ 40 w 62"/>
                <a:gd name="T17" fmla="*/ 31 h 43"/>
                <a:gd name="T18" fmla="*/ 45 w 62"/>
                <a:gd name="T19" fmla="*/ 28 h 43"/>
                <a:gd name="T20" fmla="*/ 46 w 62"/>
                <a:gd name="T21" fmla="*/ 23 h 43"/>
                <a:gd name="T22" fmla="*/ 44 w 62"/>
                <a:gd name="T23" fmla="*/ 20 h 43"/>
                <a:gd name="T24" fmla="*/ 47 w 62"/>
                <a:gd name="T25" fmla="*/ 19 h 43"/>
                <a:gd name="T26" fmla="*/ 50 w 62"/>
                <a:gd name="T27" fmla="*/ 17 h 43"/>
                <a:gd name="T28" fmla="*/ 53 w 62"/>
                <a:gd name="T29" fmla="*/ 15 h 43"/>
                <a:gd name="T30" fmla="*/ 55 w 62"/>
                <a:gd name="T31" fmla="*/ 14 h 43"/>
                <a:gd name="T32" fmla="*/ 57 w 62"/>
                <a:gd name="T33" fmla="*/ 13 h 43"/>
                <a:gd name="T34" fmla="*/ 57 w 62"/>
                <a:gd name="T35" fmla="*/ 11 h 43"/>
                <a:gd name="T36" fmla="*/ 62 w 62"/>
                <a:gd name="T37" fmla="*/ 10 h 43"/>
                <a:gd name="T38" fmla="*/ 59 w 62"/>
                <a:gd name="T39" fmla="*/ 7 h 43"/>
                <a:gd name="T40" fmla="*/ 60 w 62"/>
                <a:gd name="T41" fmla="*/ 6 h 43"/>
                <a:gd name="T42" fmla="*/ 58 w 62"/>
                <a:gd name="T43" fmla="*/ 4 h 43"/>
                <a:gd name="T44" fmla="*/ 58 w 62"/>
                <a:gd name="T45" fmla="*/ 1 h 43"/>
                <a:gd name="T46" fmla="*/ 53 w 62"/>
                <a:gd name="T47" fmla="*/ 0 h 43"/>
                <a:gd name="T48" fmla="*/ 51 w 62"/>
                <a:gd name="T49" fmla="*/ 2 h 43"/>
                <a:gd name="T50" fmla="*/ 50 w 62"/>
                <a:gd name="T51" fmla="*/ 4 h 43"/>
                <a:gd name="T52" fmla="*/ 44 w 62"/>
                <a:gd name="T53" fmla="*/ 5 h 43"/>
                <a:gd name="T54" fmla="*/ 38 w 62"/>
                <a:gd name="T55" fmla="*/ 7 h 43"/>
                <a:gd name="T56" fmla="*/ 31 w 62"/>
                <a:gd name="T57" fmla="*/ 7 h 43"/>
                <a:gd name="T58" fmla="*/ 21 w 62"/>
                <a:gd name="T59" fmla="*/ 13 h 43"/>
                <a:gd name="T60" fmla="*/ 6 w 62"/>
                <a:gd name="T61" fmla="*/ 10 h 43"/>
                <a:gd name="T62" fmla="*/ 3 w 62"/>
                <a:gd name="T63" fmla="*/ 14 h 43"/>
                <a:gd name="T64" fmla="*/ 1 w 62"/>
                <a:gd name="T65" fmla="*/ 17 h 43"/>
                <a:gd name="T66" fmla="*/ 4 w 62"/>
                <a:gd name="T67" fmla="*/ 19 h 43"/>
                <a:gd name="T68" fmla="*/ 3 w 62"/>
                <a:gd name="T69" fmla="*/ 24 h 43"/>
                <a:gd name="T70" fmla="*/ 5 w 62"/>
                <a:gd name="T71" fmla="*/ 26 h 43"/>
                <a:gd name="T72" fmla="*/ 4 w 62"/>
                <a:gd name="T73" fmla="*/ 31 h 43"/>
                <a:gd name="T74" fmla="*/ 9 w 62"/>
                <a:gd name="T75" fmla="*/ 36 h 43"/>
                <a:gd name="T76" fmla="*/ 7 w 62"/>
                <a:gd name="T77" fmla="*/ 37 h 43"/>
                <a:gd name="T78" fmla="*/ 6 w 62"/>
                <a:gd name="T79" fmla="*/ 38 h 43"/>
                <a:gd name="T80" fmla="*/ 4 w 62"/>
                <a:gd name="T81" fmla="*/ 39 h 43"/>
                <a:gd name="T82" fmla="*/ 7 w 62"/>
                <a:gd name="T83" fmla="*/ 4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62" h="43">
                  <a:moveTo>
                    <a:pt x="7" y="40"/>
                  </a:moveTo>
                  <a:cubicBezTo>
                    <a:pt x="9" y="40"/>
                    <a:pt x="12" y="41"/>
                    <a:pt x="11" y="38"/>
                  </a:cubicBezTo>
                  <a:cubicBezTo>
                    <a:pt x="14" y="38"/>
                    <a:pt x="16" y="40"/>
                    <a:pt x="19" y="39"/>
                  </a:cubicBezTo>
                  <a:cubicBezTo>
                    <a:pt x="21" y="38"/>
                    <a:pt x="22" y="36"/>
                    <a:pt x="22" y="34"/>
                  </a:cubicBezTo>
                  <a:cubicBezTo>
                    <a:pt x="24" y="34"/>
                    <a:pt x="29" y="41"/>
                    <a:pt x="30" y="38"/>
                  </a:cubicBezTo>
                  <a:cubicBezTo>
                    <a:pt x="32" y="39"/>
                    <a:pt x="38" y="43"/>
                    <a:pt x="39" y="39"/>
                  </a:cubicBezTo>
                  <a:cubicBezTo>
                    <a:pt x="39" y="38"/>
                    <a:pt x="37" y="37"/>
                    <a:pt x="38" y="36"/>
                  </a:cubicBezTo>
                  <a:cubicBezTo>
                    <a:pt x="38" y="35"/>
                    <a:pt x="40" y="35"/>
                    <a:pt x="39" y="33"/>
                  </a:cubicBezTo>
                  <a:cubicBezTo>
                    <a:pt x="36" y="33"/>
                    <a:pt x="39" y="32"/>
                    <a:pt x="40" y="31"/>
                  </a:cubicBezTo>
                  <a:cubicBezTo>
                    <a:pt x="42" y="30"/>
                    <a:pt x="44" y="31"/>
                    <a:pt x="45" y="28"/>
                  </a:cubicBezTo>
                  <a:cubicBezTo>
                    <a:pt x="45" y="27"/>
                    <a:pt x="46" y="25"/>
                    <a:pt x="46" y="23"/>
                  </a:cubicBezTo>
                  <a:cubicBezTo>
                    <a:pt x="45" y="22"/>
                    <a:pt x="43" y="21"/>
                    <a:pt x="44" y="20"/>
                  </a:cubicBezTo>
                  <a:cubicBezTo>
                    <a:pt x="45" y="19"/>
                    <a:pt x="46" y="19"/>
                    <a:pt x="47" y="19"/>
                  </a:cubicBezTo>
                  <a:cubicBezTo>
                    <a:pt x="48" y="18"/>
                    <a:pt x="49" y="18"/>
                    <a:pt x="50" y="17"/>
                  </a:cubicBezTo>
                  <a:cubicBezTo>
                    <a:pt x="52" y="16"/>
                    <a:pt x="52" y="16"/>
                    <a:pt x="53" y="15"/>
                  </a:cubicBezTo>
                  <a:cubicBezTo>
                    <a:pt x="54" y="14"/>
                    <a:pt x="54" y="14"/>
                    <a:pt x="55" y="14"/>
                  </a:cubicBezTo>
                  <a:cubicBezTo>
                    <a:pt x="56" y="14"/>
                    <a:pt x="56" y="15"/>
                    <a:pt x="57" y="13"/>
                  </a:cubicBezTo>
                  <a:cubicBezTo>
                    <a:pt x="57" y="13"/>
                    <a:pt x="57" y="12"/>
                    <a:pt x="57" y="11"/>
                  </a:cubicBezTo>
                  <a:cubicBezTo>
                    <a:pt x="58" y="8"/>
                    <a:pt x="60" y="11"/>
                    <a:pt x="62" y="10"/>
                  </a:cubicBezTo>
                  <a:cubicBezTo>
                    <a:pt x="61" y="8"/>
                    <a:pt x="60" y="8"/>
                    <a:pt x="59" y="7"/>
                  </a:cubicBezTo>
                  <a:cubicBezTo>
                    <a:pt x="59" y="6"/>
                    <a:pt x="60" y="6"/>
                    <a:pt x="60" y="6"/>
                  </a:cubicBezTo>
                  <a:cubicBezTo>
                    <a:pt x="59" y="4"/>
                    <a:pt x="59" y="5"/>
                    <a:pt x="58" y="4"/>
                  </a:cubicBezTo>
                  <a:cubicBezTo>
                    <a:pt x="57" y="3"/>
                    <a:pt x="58" y="2"/>
                    <a:pt x="58" y="1"/>
                  </a:cubicBezTo>
                  <a:cubicBezTo>
                    <a:pt x="58" y="0"/>
                    <a:pt x="55" y="0"/>
                    <a:pt x="53" y="0"/>
                  </a:cubicBezTo>
                  <a:cubicBezTo>
                    <a:pt x="52" y="0"/>
                    <a:pt x="51" y="1"/>
                    <a:pt x="51" y="2"/>
                  </a:cubicBezTo>
                  <a:cubicBezTo>
                    <a:pt x="50" y="3"/>
                    <a:pt x="51" y="4"/>
                    <a:pt x="50" y="4"/>
                  </a:cubicBezTo>
                  <a:cubicBezTo>
                    <a:pt x="49" y="5"/>
                    <a:pt x="46" y="4"/>
                    <a:pt x="44" y="5"/>
                  </a:cubicBezTo>
                  <a:cubicBezTo>
                    <a:pt x="41" y="6"/>
                    <a:pt x="41" y="7"/>
                    <a:pt x="38" y="7"/>
                  </a:cubicBezTo>
                  <a:cubicBezTo>
                    <a:pt x="35" y="6"/>
                    <a:pt x="33" y="6"/>
                    <a:pt x="31" y="7"/>
                  </a:cubicBezTo>
                  <a:cubicBezTo>
                    <a:pt x="27" y="9"/>
                    <a:pt x="26" y="14"/>
                    <a:pt x="21" y="13"/>
                  </a:cubicBezTo>
                  <a:cubicBezTo>
                    <a:pt x="15" y="12"/>
                    <a:pt x="11" y="9"/>
                    <a:pt x="6" y="10"/>
                  </a:cubicBezTo>
                  <a:cubicBezTo>
                    <a:pt x="10" y="11"/>
                    <a:pt x="4" y="13"/>
                    <a:pt x="3" y="14"/>
                  </a:cubicBezTo>
                  <a:cubicBezTo>
                    <a:pt x="2" y="15"/>
                    <a:pt x="0" y="16"/>
                    <a:pt x="1" y="17"/>
                  </a:cubicBezTo>
                  <a:cubicBezTo>
                    <a:pt x="1" y="18"/>
                    <a:pt x="3" y="18"/>
                    <a:pt x="4" y="19"/>
                  </a:cubicBezTo>
                  <a:cubicBezTo>
                    <a:pt x="8" y="20"/>
                    <a:pt x="3" y="22"/>
                    <a:pt x="3" y="24"/>
                  </a:cubicBezTo>
                  <a:cubicBezTo>
                    <a:pt x="3" y="26"/>
                    <a:pt x="5" y="25"/>
                    <a:pt x="5" y="26"/>
                  </a:cubicBezTo>
                  <a:cubicBezTo>
                    <a:pt x="6" y="28"/>
                    <a:pt x="5" y="29"/>
                    <a:pt x="4" y="31"/>
                  </a:cubicBezTo>
                  <a:cubicBezTo>
                    <a:pt x="6" y="30"/>
                    <a:pt x="12" y="34"/>
                    <a:pt x="9" y="36"/>
                  </a:cubicBezTo>
                  <a:cubicBezTo>
                    <a:pt x="9" y="36"/>
                    <a:pt x="8" y="36"/>
                    <a:pt x="7" y="37"/>
                  </a:cubicBezTo>
                  <a:cubicBezTo>
                    <a:pt x="6" y="37"/>
                    <a:pt x="6" y="38"/>
                    <a:pt x="6" y="38"/>
                  </a:cubicBezTo>
                  <a:cubicBezTo>
                    <a:pt x="5" y="39"/>
                    <a:pt x="4" y="38"/>
                    <a:pt x="4" y="39"/>
                  </a:cubicBezTo>
                  <a:cubicBezTo>
                    <a:pt x="5" y="40"/>
                    <a:pt x="6" y="40"/>
                    <a:pt x="7" y="40"/>
                  </a:cubicBezTo>
                  <a:close/>
                </a:path>
              </a:pathLst>
            </a:custGeom>
            <a:grpFill/>
            <a:ln w="9525" cap="rnd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35" tIns="45718" rIns="91435" bIns="45718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12190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3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Montserrat" panose="00000500000000000000" pitchFamily="2" charset="0"/>
                <a:ea typeface="+mn-ea"/>
                <a:cs typeface="+mn-cs"/>
              </a:endParaRPr>
            </a:p>
          </p:txBody>
        </p:sp>
        <p:sp>
          <p:nvSpPr>
            <p:cNvPr id="21" name="Freeform 27">
              <a:extLst>
                <a:ext uri="{FF2B5EF4-FFF2-40B4-BE49-F238E27FC236}">
                  <a16:creationId xmlns:a16="http://schemas.microsoft.com/office/drawing/2014/main" id="{4F0EFE9A-39E1-8772-D479-73CBF262608C}"/>
                </a:ext>
              </a:extLst>
            </p:cNvPr>
            <p:cNvSpPr>
              <a:spLocks/>
            </p:cNvSpPr>
            <p:nvPr/>
          </p:nvSpPr>
          <p:spPr bwMode="auto">
            <a:xfrm>
              <a:off x="9025254" y="4671817"/>
              <a:ext cx="536513" cy="263270"/>
            </a:xfrm>
            <a:custGeom>
              <a:avLst/>
              <a:gdLst>
                <a:gd name="T0" fmla="*/ 12 w 112"/>
                <a:gd name="T1" fmla="*/ 50 h 55"/>
                <a:gd name="T2" fmla="*/ 23 w 112"/>
                <a:gd name="T3" fmla="*/ 55 h 55"/>
                <a:gd name="T4" fmla="*/ 29 w 112"/>
                <a:gd name="T5" fmla="*/ 55 h 55"/>
                <a:gd name="T6" fmla="*/ 34 w 112"/>
                <a:gd name="T7" fmla="*/ 54 h 55"/>
                <a:gd name="T8" fmla="*/ 38 w 112"/>
                <a:gd name="T9" fmla="*/ 54 h 55"/>
                <a:gd name="T10" fmla="*/ 38 w 112"/>
                <a:gd name="T11" fmla="*/ 51 h 55"/>
                <a:gd name="T12" fmla="*/ 43 w 112"/>
                <a:gd name="T13" fmla="*/ 47 h 55"/>
                <a:gd name="T14" fmla="*/ 52 w 112"/>
                <a:gd name="T15" fmla="*/ 44 h 55"/>
                <a:gd name="T16" fmla="*/ 55 w 112"/>
                <a:gd name="T17" fmla="*/ 42 h 55"/>
                <a:gd name="T18" fmla="*/ 58 w 112"/>
                <a:gd name="T19" fmla="*/ 43 h 55"/>
                <a:gd name="T20" fmla="*/ 68 w 112"/>
                <a:gd name="T21" fmla="*/ 41 h 55"/>
                <a:gd name="T22" fmla="*/ 70 w 112"/>
                <a:gd name="T23" fmla="*/ 37 h 55"/>
                <a:gd name="T24" fmla="*/ 73 w 112"/>
                <a:gd name="T25" fmla="*/ 33 h 55"/>
                <a:gd name="T26" fmla="*/ 78 w 112"/>
                <a:gd name="T27" fmla="*/ 32 h 55"/>
                <a:gd name="T28" fmla="*/ 83 w 112"/>
                <a:gd name="T29" fmla="*/ 34 h 55"/>
                <a:gd name="T30" fmla="*/ 87 w 112"/>
                <a:gd name="T31" fmla="*/ 34 h 55"/>
                <a:gd name="T32" fmla="*/ 88 w 112"/>
                <a:gd name="T33" fmla="*/ 32 h 55"/>
                <a:gd name="T34" fmla="*/ 92 w 112"/>
                <a:gd name="T35" fmla="*/ 32 h 55"/>
                <a:gd name="T36" fmla="*/ 97 w 112"/>
                <a:gd name="T37" fmla="*/ 37 h 55"/>
                <a:gd name="T38" fmla="*/ 104 w 112"/>
                <a:gd name="T39" fmla="*/ 36 h 55"/>
                <a:gd name="T40" fmla="*/ 109 w 112"/>
                <a:gd name="T41" fmla="*/ 27 h 55"/>
                <a:gd name="T42" fmla="*/ 112 w 112"/>
                <a:gd name="T43" fmla="*/ 18 h 55"/>
                <a:gd name="T44" fmla="*/ 112 w 112"/>
                <a:gd name="T45" fmla="*/ 16 h 55"/>
                <a:gd name="T46" fmla="*/ 103 w 112"/>
                <a:gd name="T47" fmla="*/ 11 h 55"/>
                <a:gd name="T48" fmla="*/ 100 w 112"/>
                <a:gd name="T49" fmla="*/ 8 h 55"/>
                <a:gd name="T50" fmla="*/ 99 w 112"/>
                <a:gd name="T51" fmla="*/ 7 h 55"/>
                <a:gd name="T52" fmla="*/ 97 w 112"/>
                <a:gd name="T53" fmla="*/ 8 h 55"/>
                <a:gd name="T54" fmla="*/ 95 w 112"/>
                <a:gd name="T55" fmla="*/ 7 h 55"/>
                <a:gd name="T56" fmla="*/ 91 w 112"/>
                <a:gd name="T57" fmla="*/ 6 h 55"/>
                <a:gd name="T58" fmla="*/ 84 w 112"/>
                <a:gd name="T59" fmla="*/ 6 h 55"/>
                <a:gd name="T60" fmla="*/ 82 w 112"/>
                <a:gd name="T61" fmla="*/ 9 h 55"/>
                <a:gd name="T62" fmla="*/ 79 w 112"/>
                <a:gd name="T63" fmla="*/ 8 h 55"/>
                <a:gd name="T64" fmla="*/ 75 w 112"/>
                <a:gd name="T65" fmla="*/ 7 h 55"/>
                <a:gd name="T66" fmla="*/ 73 w 112"/>
                <a:gd name="T67" fmla="*/ 7 h 55"/>
                <a:gd name="T68" fmla="*/ 71 w 112"/>
                <a:gd name="T69" fmla="*/ 6 h 55"/>
                <a:gd name="T70" fmla="*/ 68 w 112"/>
                <a:gd name="T71" fmla="*/ 8 h 55"/>
                <a:gd name="T72" fmla="*/ 65 w 112"/>
                <a:gd name="T73" fmla="*/ 10 h 55"/>
                <a:gd name="T74" fmla="*/ 63 w 112"/>
                <a:gd name="T75" fmla="*/ 12 h 55"/>
                <a:gd name="T76" fmla="*/ 61 w 112"/>
                <a:gd name="T77" fmla="*/ 12 h 55"/>
                <a:gd name="T78" fmla="*/ 59 w 112"/>
                <a:gd name="T79" fmla="*/ 13 h 55"/>
                <a:gd name="T80" fmla="*/ 58 w 112"/>
                <a:gd name="T81" fmla="*/ 8 h 55"/>
                <a:gd name="T82" fmla="*/ 56 w 112"/>
                <a:gd name="T83" fmla="*/ 6 h 55"/>
                <a:gd name="T84" fmla="*/ 53 w 112"/>
                <a:gd name="T85" fmla="*/ 4 h 55"/>
                <a:gd name="T86" fmla="*/ 52 w 112"/>
                <a:gd name="T87" fmla="*/ 0 h 55"/>
                <a:gd name="T88" fmla="*/ 50 w 112"/>
                <a:gd name="T89" fmla="*/ 2 h 55"/>
                <a:gd name="T90" fmla="*/ 48 w 112"/>
                <a:gd name="T91" fmla="*/ 3 h 55"/>
                <a:gd name="T92" fmla="*/ 46 w 112"/>
                <a:gd name="T93" fmla="*/ 5 h 55"/>
                <a:gd name="T94" fmla="*/ 42 w 112"/>
                <a:gd name="T95" fmla="*/ 7 h 55"/>
                <a:gd name="T96" fmla="*/ 40 w 112"/>
                <a:gd name="T97" fmla="*/ 3 h 55"/>
                <a:gd name="T98" fmla="*/ 37 w 112"/>
                <a:gd name="T99" fmla="*/ 4 h 55"/>
                <a:gd name="T100" fmla="*/ 34 w 112"/>
                <a:gd name="T101" fmla="*/ 4 h 55"/>
                <a:gd name="T102" fmla="*/ 30 w 112"/>
                <a:gd name="T103" fmla="*/ 9 h 55"/>
                <a:gd name="T104" fmla="*/ 26 w 112"/>
                <a:gd name="T105" fmla="*/ 13 h 55"/>
                <a:gd name="T106" fmla="*/ 23 w 112"/>
                <a:gd name="T107" fmla="*/ 19 h 55"/>
                <a:gd name="T108" fmla="*/ 13 w 112"/>
                <a:gd name="T109" fmla="*/ 24 h 55"/>
                <a:gd name="T110" fmla="*/ 6 w 112"/>
                <a:gd name="T111" fmla="*/ 24 h 55"/>
                <a:gd name="T112" fmla="*/ 3 w 112"/>
                <a:gd name="T113" fmla="*/ 29 h 55"/>
                <a:gd name="T114" fmla="*/ 2 w 112"/>
                <a:gd name="T115" fmla="*/ 38 h 55"/>
                <a:gd name="T116" fmla="*/ 6 w 112"/>
                <a:gd name="T117" fmla="*/ 47 h 55"/>
                <a:gd name="T118" fmla="*/ 12 w 112"/>
                <a:gd name="T119" fmla="*/ 5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12" h="55">
                  <a:moveTo>
                    <a:pt x="12" y="50"/>
                  </a:moveTo>
                  <a:cubicBezTo>
                    <a:pt x="16" y="53"/>
                    <a:pt x="18" y="54"/>
                    <a:pt x="23" y="55"/>
                  </a:cubicBezTo>
                  <a:cubicBezTo>
                    <a:pt x="25" y="55"/>
                    <a:pt x="27" y="55"/>
                    <a:pt x="29" y="55"/>
                  </a:cubicBezTo>
                  <a:cubicBezTo>
                    <a:pt x="31" y="55"/>
                    <a:pt x="32" y="54"/>
                    <a:pt x="34" y="54"/>
                  </a:cubicBezTo>
                  <a:cubicBezTo>
                    <a:pt x="36" y="54"/>
                    <a:pt x="37" y="55"/>
                    <a:pt x="38" y="54"/>
                  </a:cubicBezTo>
                  <a:cubicBezTo>
                    <a:pt x="40" y="53"/>
                    <a:pt x="39" y="52"/>
                    <a:pt x="38" y="51"/>
                  </a:cubicBezTo>
                  <a:cubicBezTo>
                    <a:pt x="37" y="48"/>
                    <a:pt x="40" y="47"/>
                    <a:pt x="43" y="47"/>
                  </a:cubicBezTo>
                  <a:cubicBezTo>
                    <a:pt x="46" y="46"/>
                    <a:pt x="50" y="46"/>
                    <a:pt x="52" y="44"/>
                  </a:cubicBezTo>
                  <a:cubicBezTo>
                    <a:pt x="53" y="44"/>
                    <a:pt x="54" y="42"/>
                    <a:pt x="55" y="42"/>
                  </a:cubicBezTo>
                  <a:cubicBezTo>
                    <a:pt x="56" y="41"/>
                    <a:pt x="57" y="43"/>
                    <a:pt x="58" y="43"/>
                  </a:cubicBezTo>
                  <a:cubicBezTo>
                    <a:pt x="61" y="45"/>
                    <a:pt x="65" y="42"/>
                    <a:pt x="68" y="41"/>
                  </a:cubicBezTo>
                  <a:cubicBezTo>
                    <a:pt x="69" y="40"/>
                    <a:pt x="69" y="39"/>
                    <a:pt x="70" y="37"/>
                  </a:cubicBezTo>
                  <a:cubicBezTo>
                    <a:pt x="70" y="36"/>
                    <a:pt x="72" y="34"/>
                    <a:pt x="73" y="33"/>
                  </a:cubicBezTo>
                  <a:cubicBezTo>
                    <a:pt x="75" y="33"/>
                    <a:pt x="76" y="32"/>
                    <a:pt x="78" y="32"/>
                  </a:cubicBezTo>
                  <a:cubicBezTo>
                    <a:pt x="80" y="32"/>
                    <a:pt x="81" y="33"/>
                    <a:pt x="83" y="34"/>
                  </a:cubicBezTo>
                  <a:cubicBezTo>
                    <a:pt x="84" y="34"/>
                    <a:pt x="86" y="34"/>
                    <a:pt x="87" y="34"/>
                  </a:cubicBezTo>
                  <a:cubicBezTo>
                    <a:pt x="88" y="33"/>
                    <a:pt x="88" y="33"/>
                    <a:pt x="88" y="32"/>
                  </a:cubicBezTo>
                  <a:cubicBezTo>
                    <a:pt x="89" y="32"/>
                    <a:pt x="91" y="32"/>
                    <a:pt x="92" y="32"/>
                  </a:cubicBezTo>
                  <a:cubicBezTo>
                    <a:pt x="93" y="34"/>
                    <a:pt x="95" y="35"/>
                    <a:pt x="97" y="37"/>
                  </a:cubicBezTo>
                  <a:cubicBezTo>
                    <a:pt x="99" y="39"/>
                    <a:pt x="101" y="37"/>
                    <a:pt x="104" y="36"/>
                  </a:cubicBezTo>
                  <a:cubicBezTo>
                    <a:pt x="104" y="32"/>
                    <a:pt x="107" y="30"/>
                    <a:pt x="109" y="27"/>
                  </a:cubicBezTo>
                  <a:cubicBezTo>
                    <a:pt x="110" y="24"/>
                    <a:pt x="110" y="20"/>
                    <a:pt x="112" y="18"/>
                  </a:cubicBezTo>
                  <a:cubicBezTo>
                    <a:pt x="112" y="17"/>
                    <a:pt x="112" y="17"/>
                    <a:pt x="112" y="16"/>
                  </a:cubicBezTo>
                  <a:cubicBezTo>
                    <a:pt x="109" y="16"/>
                    <a:pt x="105" y="14"/>
                    <a:pt x="103" y="11"/>
                  </a:cubicBezTo>
                  <a:cubicBezTo>
                    <a:pt x="102" y="10"/>
                    <a:pt x="101" y="9"/>
                    <a:pt x="100" y="8"/>
                  </a:cubicBezTo>
                  <a:cubicBezTo>
                    <a:pt x="100" y="8"/>
                    <a:pt x="99" y="7"/>
                    <a:pt x="99" y="7"/>
                  </a:cubicBezTo>
                  <a:cubicBezTo>
                    <a:pt x="98" y="7"/>
                    <a:pt x="98" y="8"/>
                    <a:pt x="97" y="8"/>
                  </a:cubicBezTo>
                  <a:cubicBezTo>
                    <a:pt x="96" y="8"/>
                    <a:pt x="96" y="8"/>
                    <a:pt x="95" y="7"/>
                  </a:cubicBezTo>
                  <a:cubicBezTo>
                    <a:pt x="94" y="6"/>
                    <a:pt x="93" y="6"/>
                    <a:pt x="91" y="6"/>
                  </a:cubicBezTo>
                  <a:cubicBezTo>
                    <a:pt x="89" y="6"/>
                    <a:pt x="85" y="5"/>
                    <a:pt x="84" y="6"/>
                  </a:cubicBezTo>
                  <a:cubicBezTo>
                    <a:pt x="83" y="7"/>
                    <a:pt x="83" y="8"/>
                    <a:pt x="82" y="9"/>
                  </a:cubicBezTo>
                  <a:cubicBezTo>
                    <a:pt x="81" y="9"/>
                    <a:pt x="80" y="9"/>
                    <a:pt x="79" y="8"/>
                  </a:cubicBezTo>
                  <a:cubicBezTo>
                    <a:pt x="78" y="8"/>
                    <a:pt x="77" y="7"/>
                    <a:pt x="75" y="7"/>
                  </a:cubicBezTo>
                  <a:cubicBezTo>
                    <a:pt x="75" y="7"/>
                    <a:pt x="74" y="7"/>
                    <a:pt x="73" y="7"/>
                  </a:cubicBezTo>
                  <a:cubicBezTo>
                    <a:pt x="73" y="7"/>
                    <a:pt x="72" y="7"/>
                    <a:pt x="71" y="6"/>
                  </a:cubicBezTo>
                  <a:cubicBezTo>
                    <a:pt x="70" y="6"/>
                    <a:pt x="69" y="7"/>
                    <a:pt x="68" y="8"/>
                  </a:cubicBezTo>
                  <a:cubicBezTo>
                    <a:pt x="67" y="9"/>
                    <a:pt x="66" y="9"/>
                    <a:pt x="65" y="10"/>
                  </a:cubicBezTo>
                  <a:cubicBezTo>
                    <a:pt x="64" y="12"/>
                    <a:pt x="64" y="12"/>
                    <a:pt x="63" y="12"/>
                  </a:cubicBezTo>
                  <a:cubicBezTo>
                    <a:pt x="62" y="13"/>
                    <a:pt x="61" y="12"/>
                    <a:pt x="61" y="12"/>
                  </a:cubicBezTo>
                  <a:cubicBezTo>
                    <a:pt x="60" y="12"/>
                    <a:pt x="59" y="13"/>
                    <a:pt x="59" y="13"/>
                  </a:cubicBezTo>
                  <a:cubicBezTo>
                    <a:pt x="58" y="11"/>
                    <a:pt x="59" y="9"/>
                    <a:pt x="58" y="8"/>
                  </a:cubicBezTo>
                  <a:cubicBezTo>
                    <a:pt x="58" y="7"/>
                    <a:pt x="57" y="7"/>
                    <a:pt x="56" y="6"/>
                  </a:cubicBezTo>
                  <a:cubicBezTo>
                    <a:pt x="55" y="6"/>
                    <a:pt x="54" y="5"/>
                    <a:pt x="53" y="4"/>
                  </a:cubicBezTo>
                  <a:cubicBezTo>
                    <a:pt x="52" y="3"/>
                    <a:pt x="53" y="2"/>
                    <a:pt x="52" y="0"/>
                  </a:cubicBezTo>
                  <a:cubicBezTo>
                    <a:pt x="52" y="1"/>
                    <a:pt x="51" y="2"/>
                    <a:pt x="50" y="2"/>
                  </a:cubicBezTo>
                  <a:cubicBezTo>
                    <a:pt x="50" y="3"/>
                    <a:pt x="49" y="2"/>
                    <a:pt x="48" y="3"/>
                  </a:cubicBezTo>
                  <a:cubicBezTo>
                    <a:pt x="46" y="3"/>
                    <a:pt x="46" y="4"/>
                    <a:pt x="46" y="5"/>
                  </a:cubicBezTo>
                  <a:cubicBezTo>
                    <a:pt x="45" y="7"/>
                    <a:pt x="44" y="7"/>
                    <a:pt x="42" y="7"/>
                  </a:cubicBezTo>
                  <a:cubicBezTo>
                    <a:pt x="40" y="6"/>
                    <a:pt x="41" y="5"/>
                    <a:pt x="40" y="3"/>
                  </a:cubicBezTo>
                  <a:cubicBezTo>
                    <a:pt x="39" y="3"/>
                    <a:pt x="38" y="4"/>
                    <a:pt x="37" y="4"/>
                  </a:cubicBezTo>
                  <a:cubicBezTo>
                    <a:pt x="36" y="4"/>
                    <a:pt x="35" y="4"/>
                    <a:pt x="34" y="4"/>
                  </a:cubicBezTo>
                  <a:cubicBezTo>
                    <a:pt x="32" y="5"/>
                    <a:pt x="32" y="8"/>
                    <a:pt x="30" y="9"/>
                  </a:cubicBezTo>
                  <a:cubicBezTo>
                    <a:pt x="28" y="11"/>
                    <a:pt x="27" y="10"/>
                    <a:pt x="26" y="13"/>
                  </a:cubicBezTo>
                  <a:cubicBezTo>
                    <a:pt x="25" y="15"/>
                    <a:pt x="25" y="17"/>
                    <a:pt x="23" y="19"/>
                  </a:cubicBezTo>
                  <a:cubicBezTo>
                    <a:pt x="20" y="21"/>
                    <a:pt x="17" y="24"/>
                    <a:pt x="13" y="24"/>
                  </a:cubicBezTo>
                  <a:cubicBezTo>
                    <a:pt x="11" y="24"/>
                    <a:pt x="8" y="22"/>
                    <a:pt x="6" y="24"/>
                  </a:cubicBezTo>
                  <a:cubicBezTo>
                    <a:pt x="4" y="25"/>
                    <a:pt x="5" y="28"/>
                    <a:pt x="3" y="29"/>
                  </a:cubicBezTo>
                  <a:cubicBezTo>
                    <a:pt x="3" y="33"/>
                    <a:pt x="0" y="35"/>
                    <a:pt x="2" y="38"/>
                  </a:cubicBezTo>
                  <a:cubicBezTo>
                    <a:pt x="4" y="41"/>
                    <a:pt x="5" y="44"/>
                    <a:pt x="6" y="47"/>
                  </a:cubicBezTo>
                  <a:cubicBezTo>
                    <a:pt x="8" y="47"/>
                    <a:pt x="10" y="49"/>
                    <a:pt x="12" y="50"/>
                  </a:cubicBezTo>
                  <a:close/>
                </a:path>
              </a:pathLst>
            </a:custGeom>
            <a:grpFill/>
            <a:ln w="9525" cap="rnd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35" tIns="45718" rIns="91435" bIns="45718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12190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3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Montserrat" panose="00000500000000000000" pitchFamily="2" charset="0"/>
                <a:ea typeface="+mn-ea"/>
                <a:cs typeface="+mn-cs"/>
              </a:endParaRPr>
            </a:p>
          </p:txBody>
        </p:sp>
        <p:sp>
          <p:nvSpPr>
            <p:cNvPr id="22" name="Freeform 28">
              <a:extLst>
                <a:ext uri="{FF2B5EF4-FFF2-40B4-BE49-F238E27FC236}">
                  <a16:creationId xmlns:a16="http://schemas.microsoft.com/office/drawing/2014/main" id="{594DE86D-E2F9-06EC-8871-D03A6B908743}"/>
                </a:ext>
              </a:extLst>
            </p:cNvPr>
            <p:cNvSpPr>
              <a:spLocks/>
            </p:cNvSpPr>
            <p:nvPr/>
          </p:nvSpPr>
          <p:spPr bwMode="auto">
            <a:xfrm>
              <a:off x="9346364" y="4859298"/>
              <a:ext cx="889534" cy="626264"/>
            </a:xfrm>
            <a:custGeom>
              <a:avLst/>
              <a:gdLst>
                <a:gd name="T0" fmla="*/ 173 w 186"/>
                <a:gd name="T1" fmla="*/ 85 h 131"/>
                <a:gd name="T2" fmla="*/ 160 w 186"/>
                <a:gd name="T3" fmla="*/ 85 h 131"/>
                <a:gd name="T4" fmla="*/ 155 w 186"/>
                <a:gd name="T5" fmla="*/ 73 h 131"/>
                <a:gd name="T6" fmla="*/ 155 w 186"/>
                <a:gd name="T7" fmla="*/ 64 h 131"/>
                <a:gd name="T8" fmla="*/ 157 w 186"/>
                <a:gd name="T9" fmla="*/ 56 h 131"/>
                <a:gd name="T10" fmla="*/ 154 w 186"/>
                <a:gd name="T11" fmla="*/ 39 h 131"/>
                <a:gd name="T12" fmla="*/ 148 w 186"/>
                <a:gd name="T13" fmla="*/ 31 h 131"/>
                <a:gd name="T14" fmla="*/ 142 w 186"/>
                <a:gd name="T15" fmla="*/ 24 h 131"/>
                <a:gd name="T16" fmla="*/ 134 w 186"/>
                <a:gd name="T17" fmla="*/ 7 h 131"/>
                <a:gd name="T18" fmla="*/ 125 w 186"/>
                <a:gd name="T19" fmla="*/ 1 h 131"/>
                <a:gd name="T20" fmla="*/ 118 w 186"/>
                <a:gd name="T21" fmla="*/ 4 h 131"/>
                <a:gd name="T22" fmla="*/ 102 w 186"/>
                <a:gd name="T23" fmla="*/ 11 h 131"/>
                <a:gd name="T24" fmla="*/ 94 w 186"/>
                <a:gd name="T25" fmla="*/ 16 h 131"/>
                <a:gd name="T26" fmla="*/ 82 w 186"/>
                <a:gd name="T27" fmla="*/ 10 h 131"/>
                <a:gd name="T28" fmla="*/ 76 w 186"/>
                <a:gd name="T29" fmla="*/ 11 h 131"/>
                <a:gd name="T30" fmla="*/ 68 w 186"/>
                <a:gd name="T31" fmla="*/ 9 h 131"/>
                <a:gd name="T32" fmla="*/ 60 w 186"/>
                <a:gd name="T33" fmla="*/ 7 h 131"/>
                <a:gd name="T34" fmla="*/ 50 w 186"/>
                <a:gd name="T35" fmla="*/ 14 h 131"/>
                <a:gd name="T36" fmla="*/ 41 w 186"/>
                <a:gd name="T37" fmla="*/ 17 h 131"/>
                <a:gd name="T38" fmla="*/ 35 w 186"/>
                <a:gd name="T39" fmla="*/ 24 h 131"/>
                <a:gd name="T40" fmla="*/ 33 w 186"/>
                <a:gd name="T41" fmla="*/ 28 h 131"/>
                <a:gd name="T42" fmla="*/ 28 w 186"/>
                <a:gd name="T43" fmla="*/ 36 h 131"/>
                <a:gd name="T44" fmla="*/ 24 w 186"/>
                <a:gd name="T45" fmla="*/ 45 h 131"/>
                <a:gd name="T46" fmla="*/ 21 w 186"/>
                <a:gd name="T47" fmla="*/ 50 h 131"/>
                <a:gd name="T48" fmla="*/ 18 w 186"/>
                <a:gd name="T49" fmla="*/ 57 h 131"/>
                <a:gd name="T50" fmla="*/ 10 w 186"/>
                <a:gd name="T51" fmla="*/ 60 h 131"/>
                <a:gd name="T52" fmla="*/ 6 w 186"/>
                <a:gd name="T53" fmla="*/ 62 h 131"/>
                <a:gd name="T54" fmla="*/ 2 w 186"/>
                <a:gd name="T55" fmla="*/ 67 h 131"/>
                <a:gd name="T56" fmla="*/ 11 w 186"/>
                <a:gd name="T57" fmla="*/ 73 h 131"/>
                <a:gd name="T58" fmla="*/ 11 w 186"/>
                <a:gd name="T59" fmla="*/ 79 h 131"/>
                <a:gd name="T60" fmla="*/ 16 w 186"/>
                <a:gd name="T61" fmla="*/ 85 h 131"/>
                <a:gd name="T62" fmla="*/ 25 w 186"/>
                <a:gd name="T63" fmla="*/ 90 h 131"/>
                <a:gd name="T64" fmla="*/ 23 w 186"/>
                <a:gd name="T65" fmla="*/ 94 h 131"/>
                <a:gd name="T66" fmla="*/ 23 w 186"/>
                <a:gd name="T67" fmla="*/ 98 h 131"/>
                <a:gd name="T68" fmla="*/ 30 w 186"/>
                <a:gd name="T69" fmla="*/ 104 h 131"/>
                <a:gd name="T70" fmla="*/ 37 w 186"/>
                <a:gd name="T71" fmla="*/ 108 h 131"/>
                <a:gd name="T72" fmla="*/ 44 w 186"/>
                <a:gd name="T73" fmla="*/ 102 h 131"/>
                <a:gd name="T74" fmla="*/ 46 w 186"/>
                <a:gd name="T75" fmla="*/ 107 h 131"/>
                <a:gd name="T76" fmla="*/ 45 w 186"/>
                <a:gd name="T77" fmla="*/ 111 h 131"/>
                <a:gd name="T78" fmla="*/ 48 w 186"/>
                <a:gd name="T79" fmla="*/ 116 h 131"/>
                <a:gd name="T80" fmla="*/ 55 w 186"/>
                <a:gd name="T81" fmla="*/ 119 h 131"/>
                <a:gd name="T82" fmla="*/ 59 w 186"/>
                <a:gd name="T83" fmla="*/ 125 h 131"/>
                <a:gd name="T84" fmla="*/ 67 w 186"/>
                <a:gd name="T85" fmla="*/ 126 h 131"/>
                <a:gd name="T86" fmla="*/ 77 w 186"/>
                <a:gd name="T87" fmla="*/ 128 h 131"/>
                <a:gd name="T88" fmla="*/ 89 w 186"/>
                <a:gd name="T89" fmla="*/ 129 h 131"/>
                <a:gd name="T90" fmla="*/ 102 w 186"/>
                <a:gd name="T91" fmla="*/ 131 h 131"/>
                <a:gd name="T92" fmla="*/ 113 w 186"/>
                <a:gd name="T93" fmla="*/ 125 h 131"/>
                <a:gd name="T94" fmla="*/ 125 w 186"/>
                <a:gd name="T95" fmla="*/ 120 h 131"/>
                <a:gd name="T96" fmla="*/ 142 w 186"/>
                <a:gd name="T97" fmla="*/ 121 h 131"/>
                <a:gd name="T98" fmla="*/ 148 w 186"/>
                <a:gd name="T99" fmla="*/ 123 h 131"/>
                <a:gd name="T100" fmla="*/ 153 w 186"/>
                <a:gd name="T101" fmla="*/ 126 h 131"/>
                <a:gd name="T102" fmla="*/ 163 w 186"/>
                <a:gd name="T103" fmla="*/ 129 h 131"/>
                <a:gd name="T104" fmla="*/ 164 w 186"/>
                <a:gd name="T105" fmla="*/ 120 h 131"/>
                <a:gd name="T106" fmla="*/ 166 w 186"/>
                <a:gd name="T107" fmla="*/ 112 h 131"/>
                <a:gd name="T108" fmla="*/ 166 w 186"/>
                <a:gd name="T109" fmla="*/ 106 h 131"/>
                <a:gd name="T110" fmla="*/ 170 w 186"/>
                <a:gd name="T111" fmla="*/ 95 h 131"/>
                <a:gd name="T112" fmla="*/ 175 w 186"/>
                <a:gd name="T113" fmla="*/ 99 h 131"/>
                <a:gd name="T114" fmla="*/ 184 w 186"/>
                <a:gd name="T115" fmla="*/ 94 h 131"/>
                <a:gd name="T116" fmla="*/ 181 w 186"/>
                <a:gd name="T117" fmla="*/ 83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86" h="131">
                  <a:moveTo>
                    <a:pt x="181" y="83"/>
                  </a:moveTo>
                  <a:cubicBezTo>
                    <a:pt x="178" y="82"/>
                    <a:pt x="175" y="83"/>
                    <a:pt x="173" y="85"/>
                  </a:cubicBezTo>
                  <a:cubicBezTo>
                    <a:pt x="171" y="86"/>
                    <a:pt x="168" y="85"/>
                    <a:pt x="167" y="87"/>
                  </a:cubicBezTo>
                  <a:cubicBezTo>
                    <a:pt x="164" y="88"/>
                    <a:pt x="162" y="87"/>
                    <a:pt x="160" y="85"/>
                  </a:cubicBezTo>
                  <a:cubicBezTo>
                    <a:pt x="158" y="83"/>
                    <a:pt x="154" y="80"/>
                    <a:pt x="154" y="77"/>
                  </a:cubicBezTo>
                  <a:cubicBezTo>
                    <a:pt x="155" y="76"/>
                    <a:pt x="155" y="75"/>
                    <a:pt x="155" y="73"/>
                  </a:cubicBezTo>
                  <a:cubicBezTo>
                    <a:pt x="155" y="72"/>
                    <a:pt x="155" y="70"/>
                    <a:pt x="155" y="69"/>
                  </a:cubicBezTo>
                  <a:cubicBezTo>
                    <a:pt x="154" y="67"/>
                    <a:pt x="155" y="65"/>
                    <a:pt x="155" y="64"/>
                  </a:cubicBezTo>
                  <a:cubicBezTo>
                    <a:pt x="155" y="62"/>
                    <a:pt x="155" y="61"/>
                    <a:pt x="155" y="59"/>
                  </a:cubicBezTo>
                  <a:cubicBezTo>
                    <a:pt x="155" y="58"/>
                    <a:pt x="156" y="57"/>
                    <a:pt x="157" y="56"/>
                  </a:cubicBezTo>
                  <a:cubicBezTo>
                    <a:pt x="157" y="54"/>
                    <a:pt x="157" y="52"/>
                    <a:pt x="157" y="51"/>
                  </a:cubicBezTo>
                  <a:cubicBezTo>
                    <a:pt x="157" y="47"/>
                    <a:pt x="156" y="43"/>
                    <a:pt x="154" y="39"/>
                  </a:cubicBezTo>
                  <a:cubicBezTo>
                    <a:pt x="153" y="38"/>
                    <a:pt x="152" y="37"/>
                    <a:pt x="150" y="36"/>
                  </a:cubicBezTo>
                  <a:cubicBezTo>
                    <a:pt x="149" y="34"/>
                    <a:pt x="149" y="33"/>
                    <a:pt x="148" y="31"/>
                  </a:cubicBezTo>
                  <a:cubicBezTo>
                    <a:pt x="147" y="30"/>
                    <a:pt x="145" y="29"/>
                    <a:pt x="144" y="28"/>
                  </a:cubicBezTo>
                  <a:cubicBezTo>
                    <a:pt x="144" y="26"/>
                    <a:pt x="144" y="25"/>
                    <a:pt x="142" y="24"/>
                  </a:cubicBezTo>
                  <a:cubicBezTo>
                    <a:pt x="141" y="22"/>
                    <a:pt x="139" y="20"/>
                    <a:pt x="138" y="17"/>
                  </a:cubicBezTo>
                  <a:cubicBezTo>
                    <a:pt x="136" y="14"/>
                    <a:pt x="136" y="10"/>
                    <a:pt x="134" y="7"/>
                  </a:cubicBezTo>
                  <a:cubicBezTo>
                    <a:pt x="133" y="5"/>
                    <a:pt x="129" y="0"/>
                    <a:pt x="127" y="0"/>
                  </a:cubicBezTo>
                  <a:cubicBezTo>
                    <a:pt x="126" y="0"/>
                    <a:pt x="126" y="1"/>
                    <a:pt x="125" y="1"/>
                  </a:cubicBezTo>
                  <a:cubicBezTo>
                    <a:pt x="124" y="1"/>
                    <a:pt x="123" y="2"/>
                    <a:pt x="122" y="2"/>
                  </a:cubicBezTo>
                  <a:cubicBezTo>
                    <a:pt x="120" y="2"/>
                    <a:pt x="119" y="3"/>
                    <a:pt x="118" y="4"/>
                  </a:cubicBezTo>
                  <a:cubicBezTo>
                    <a:pt x="117" y="7"/>
                    <a:pt x="116" y="9"/>
                    <a:pt x="113" y="10"/>
                  </a:cubicBezTo>
                  <a:cubicBezTo>
                    <a:pt x="109" y="11"/>
                    <a:pt x="105" y="11"/>
                    <a:pt x="102" y="11"/>
                  </a:cubicBezTo>
                  <a:cubicBezTo>
                    <a:pt x="100" y="12"/>
                    <a:pt x="99" y="12"/>
                    <a:pt x="97" y="13"/>
                  </a:cubicBezTo>
                  <a:cubicBezTo>
                    <a:pt x="96" y="14"/>
                    <a:pt x="95" y="16"/>
                    <a:pt x="94" y="16"/>
                  </a:cubicBezTo>
                  <a:cubicBezTo>
                    <a:pt x="91" y="18"/>
                    <a:pt x="88" y="14"/>
                    <a:pt x="86" y="12"/>
                  </a:cubicBezTo>
                  <a:cubicBezTo>
                    <a:pt x="85" y="11"/>
                    <a:pt x="84" y="10"/>
                    <a:pt x="82" y="10"/>
                  </a:cubicBezTo>
                  <a:cubicBezTo>
                    <a:pt x="81" y="11"/>
                    <a:pt x="79" y="12"/>
                    <a:pt x="78" y="12"/>
                  </a:cubicBezTo>
                  <a:cubicBezTo>
                    <a:pt x="77" y="12"/>
                    <a:pt x="76" y="11"/>
                    <a:pt x="76" y="11"/>
                  </a:cubicBezTo>
                  <a:cubicBezTo>
                    <a:pt x="75" y="11"/>
                    <a:pt x="73" y="11"/>
                    <a:pt x="72" y="10"/>
                  </a:cubicBezTo>
                  <a:cubicBezTo>
                    <a:pt x="71" y="10"/>
                    <a:pt x="69" y="9"/>
                    <a:pt x="68" y="9"/>
                  </a:cubicBezTo>
                  <a:cubicBezTo>
                    <a:pt x="66" y="8"/>
                    <a:pt x="66" y="9"/>
                    <a:pt x="64" y="9"/>
                  </a:cubicBezTo>
                  <a:cubicBezTo>
                    <a:pt x="62" y="10"/>
                    <a:pt x="61" y="9"/>
                    <a:pt x="60" y="7"/>
                  </a:cubicBezTo>
                  <a:cubicBezTo>
                    <a:pt x="56" y="5"/>
                    <a:pt x="56" y="10"/>
                    <a:pt x="52" y="10"/>
                  </a:cubicBezTo>
                  <a:cubicBezTo>
                    <a:pt x="52" y="11"/>
                    <a:pt x="51" y="13"/>
                    <a:pt x="50" y="14"/>
                  </a:cubicBezTo>
                  <a:cubicBezTo>
                    <a:pt x="48" y="16"/>
                    <a:pt x="47" y="15"/>
                    <a:pt x="45" y="15"/>
                  </a:cubicBezTo>
                  <a:cubicBezTo>
                    <a:pt x="44" y="15"/>
                    <a:pt x="42" y="16"/>
                    <a:pt x="41" y="17"/>
                  </a:cubicBezTo>
                  <a:cubicBezTo>
                    <a:pt x="39" y="18"/>
                    <a:pt x="39" y="19"/>
                    <a:pt x="38" y="20"/>
                  </a:cubicBezTo>
                  <a:cubicBezTo>
                    <a:pt x="37" y="22"/>
                    <a:pt x="35" y="22"/>
                    <a:pt x="35" y="24"/>
                  </a:cubicBezTo>
                  <a:cubicBezTo>
                    <a:pt x="34" y="24"/>
                    <a:pt x="35" y="25"/>
                    <a:pt x="35" y="26"/>
                  </a:cubicBezTo>
                  <a:cubicBezTo>
                    <a:pt x="34" y="27"/>
                    <a:pt x="34" y="27"/>
                    <a:pt x="33" y="28"/>
                  </a:cubicBezTo>
                  <a:cubicBezTo>
                    <a:pt x="32" y="29"/>
                    <a:pt x="32" y="31"/>
                    <a:pt x="32" y="32"/>
                  </a:cubicBezTo>
                  <a:cubicBezTo>
                    <a:pt x="31" y="34"/>
                    <a:pt x="30" y="35"/>
                    <a:pt x="28" y="36"/>
                  </a:cubicBezTo>
                  <a:cubicBezTo>
                    <a:pt x="29" y="38"/>
                    <a:pt x="27" y="41"/>
                    <a:pt x="26" y="43"/>
                  </a:cubicBezTo>
                  <a:cubicBezTo>
                    <a:pt x="26" y="44"/>
                    <a:pt x="25" y="44"/>
                    <a:pt x="24" y="45"/>
                  </a:cubicBezTo>
                  <a:cubicBezTo>
                    <a:pt x="24" y="47"/>
                    <a:pt x="24" y="47"/>
                    <a:pt x="23" y="48"/>
                  </a:cubicBezTo>
                  <a:cubicBezTo>
                    <a:pt x="22" y="49"/>
                    <a:pt x="21" y="49"/>
                    <a:pt x="21" y="50"/>
                  </a:cubicBezTo>
                  <a:cubicBezTo>
                    <a:pt x="20" y="51"/>
                    <a:pt x="20" y="52"/>
                    <a:pt x="20" y="53"/>
                  </a:cubicBezTo>
                  <a:cubicBezTo>
                    <a:pt x="20" y="55"/>
                    <a:pt x="19" y="56"/>
                    <a:pt x="18" y="57"/>
                  </a:cubicBezTo>
                  <a:cubicBezTo>
                    <a:pt x="17" y="59"/>
                    <a:pt x="16" y="60"/>
                    <a:pt x="14" y="60"/>
                  </a:cubicBezTo>
                  <a:cubicBezTo>
                    <a:pt x="12" y="59"/>
                    <a:pt x="12" y="58"/>
                    <a:pt x="10" y="60"/>
                  </a:cubicBezTo>
                  <a:cubicBezTo>
                    <a:pt x="10" y="61"/>
                    <a:pt x="10" y="62"/>
                    <a:pt x="9" y="62"/>
                  </a:cubicBezTo>
                  <a:cubicBezTo>
                    <a:pt x="8" y="63"/>
                    <a:pt x="8" y="62"/>
                    <a:pt x="6" y="62"/>
                  </a:cubicBezTo>
                  <a:cubicBezTo>
                    <a:pt x="4" y="62"/>
                    <a:pt x="2" y="63"/>
                    <a:pt x="0" y="63"/>
                  </a:cubicBezTo>
                  <a:cubicBezTo>
                    <a:pt x="1" y="64"/>
                    <a:pt x="1" y="66"/>
                    <a:pt x="2" y="67"/>
                  </a:cubicBezTo>
                  <a:cubicBezTo>
                    <a:pt x="3" y="68"/>
                    <a:pt x="5" y="68"/>
                    <a:pt x="6" y="69"/>
                  </a:cubicBezTo>
                  <a:cubicBezTo>
                    <a:pt x="7" y="70"/>
                    <a:pt x="9" y="75"/>
                    <a:pt x="11" y="73"/>
                  </a:cubicBezTo>
                  <a:cubicBezTo>
                    <a:pt x="12" y="74"/>
                    <a:pt x="10" y="76"/>
                    <a:pt x="10" y="77"/>
                  </a:cubicBezTo>
                  <a:cubicBezTo>
                    <a:pt x="10" y="78"/>
                    <a:pt x="11" y="78"/>
                    <a:pt x="11" y="79"/>
                  </a:cubicBezTo>
                  <a:cubicBezTo>
                    <a:pt x="11" y="80"/>
                    <a:pt x="11" y="80"/>
                    <a:pt x="11" y="81"/>
                  </a:cubicBezTo>
                  <a:cubicBezTo>
                    <a:pt x="12" y="82"/>
                    <a:pt x="14" y="84"/>
                    <a:pt x="16" y="85"/>
                  </a:cubicBezTo>
                  <a:cubicBezTo>
                    <a:pt x="17" y="86"/>
                    <a:pt x="19" y="87"/>
                    <a:pt x="21" y="88"/>
                  </a:cubicBezTo>
                  <a:cubicBezTo>
                    <a:pt x="22" y="88"/>
                    <a:pt x="25" y="89"/>
                    <a:pt x="25" y="90"/>
                  </a:cubicBezTo>
                  <a:cubicBezTo>
                    <a:pt x="25" y="91"/>
                    <a:pt x="24" y="91"/>
                    <a:pt x="24" y="92"/>
                  </a:cubicBezTo>
                  <a:cubicBezTo>
                    <a:pt x="23" y="92"/>
                    <a:pt x="23" y="93"/>
                    <a:pt x="23" y="94"/>
                  </a:cubicBezTo>
                  <a:cubicBezTo>
                    <a:pt x="23" y="95"/>
                    <a:pt x="25" y="95"/>
                    <a:pt x="25" y="96"/>
                  </a:cubicBezTo>
                  <a:cubicBezTo>
                    <a:pt x="26" y="98"/>
                    <a:pt x="23" y="97"/>
                    <a:pt x="23" y="98"/>
                  </a:cubicBezTo>
                  <a:cubicBezTo>
                    <a:pt x="22" y="100"/>
                    <a:pt x="25" y="100"/>
                    <a:pt x="26" y="100"/>
                  </a:cubicBezTo>
                  <a:cubicBezTo>
                    <a:pt x="27" y="101"/>
                    <a:pt x="28" y="104"/>
                    <a:pt x="30" y="104"/>
                  </a:cubicBezTo>
                  <a:cubicBezTo>
                    <a:pt x="32" y="104"/>
                    <a:pt x="33" y="102"/>
                    <a:pt x="35" y="104"/>
                  </a:cubicBezTo>
                  <a:cubicBezTo>
                    <a:pt x="36" y="105"/>
                    <a:pt x="35" y="108"/>
                    <a:pt x="37" y="108"/>
                  </a:cubicBezTo>
                  <a:cubicBezTo>
                    <a:pt x="38" y="109"/>
                    <a:pt x="40" y="107"/>
                    <a:pt x="40" y="106"/>
                  </a:cubicBezTo>
                  <a:cubicBezTo>
                    <a:pt x="41" y="104"/>
                    <a:pt x="42" y="103"/>
                    <a:pt x="44" y="102"/>
                  </a:cubicBezTo>
                  <a:cubicBezTo>
                    <a:pt x="45" y="103"/>
                    <a:pt x="50" y="105"/>
                    <a:pt x="50" y="106"/>
                  </a:cubicBezTo>
                  <a:cubicBezTo>
                    <a:pt x="50" y="107"/>
                    <a:pt x="47" y="106"/>
                    <a:pt x="46" y="107"/>
                  </a:cubicBezTo>
                  <a:cubicBezTo>
                    <a:pt x="46" y="107"/>
                    <a:pt x="44" y="108"/>
                    <a:pt x="44" y="108"/>
                  </a:cubicBezTo>
                  <a:cubicBezTo>
                    <a:pt x="44" y="109"/>
                    <a:pt x="45" y="110"/>
                    <a:pt x="45" y="111"/>
                  </a:cubicBezTo>
                  <a:cubicBezTo>
                    <a:pt x="46" y="112"/>
                    <a:pt x="46" y="112"/>
                    <a:pt x="47" y="113"/>
                  </a:cubicBezTo>
                  <a:cubicBezTo>
                    <a:pt x="48" y="114"/>
                    <a:pt x="49" y="114"/>
                    <a:pt x="48" y="116"/>
                  </a:cubicBezTo>
                  <a:cubicBezTo>
                    <a:pt x="50" y="116"/>
                    <a:pt x="50" y="117"/>
                    <a:pt x="52" y="118"/>
                  </a:cubicBezTo>
                  <a:cubicBezTo>
                    <a:pt x="52" y="118"/>
                    <a:pt x="55" y="119"/>
                    <a:pt x="55" y="119"/>
                  </a:cubicBezTo>
                  <a:cubicBezTo>
                    <a:pt x="56" y="121"/>
                    <a:pt x="52" y="121"/>
                    <a:pt x="51" y="123"/>
                  </a:cubicBezTo>
                  <a:cubicBezTo>
                    <a:pt x="50" y="127"/>
                    <a:pt x="57" y="126"/>
                    <a:pt x="59" y="125"/>
                  </a:cubicBezTo>
                  <a:cubicBezTo>
                    <a:pt x="61" y="125"/>
                    <a:pt x="62" y="125"/>
                    <a:pt x="64" y="125"/>
                  </a:cubicBezTo>
                  <a:cubicBezTo>
                    <a:pt x="65" y="125"/>
                    <a:pt x="66" y="126"/>
                    <a:pt x="67" y="126"/>
                  </a:cubicBezTo>
                  <a:cubicBezTo>
                    <a:pt x="69" y="127"/>
                    <a:pt x="70" y="127"/>
                    <a:pt x="72" y="127"/>
                  </a:cubicBezTo>
                  <a:cubicBezTo>
                    <a:pt x="73" y="127"/>
                    <a:pt x="75" y="128"/>
                    <a:pt x="77" y="128"/>
                  </a:cubicBezTo>
                  <a:cubicBezTo>
                    <a:pt x="80" y="128"/>
                    <a:pt x="83" y="127"/>
                    <a:pt x="85" y="128"/>
                  </a:cubicBezTo>
                  <a:cubicBezTo>
                    <a:pt x="87" y="128"/>
                    <a:pt x="88" y="129"/>
                    <a:pt x="89" y="129"/>
                  </a:cubicBezTo>
                  <a:cubicBezTo>
                    <a:pt x="91" y="129"/>
                    <a:pt x="92" y="129"/>
                    <a:pt x="94" y="128"/>
                  </a:cubicBezTo>
                  <a:cubicBezTo>
                    <a:pt x="97" y="128"/>
                    <a:pt x="99" y="131"/>
                    <a:pt x="102" y="131"/>
                  </a:cubicBezTo>
                  <a:cubicBezTo>
                    <a:pt x="104" y="131"/>
                    <a:pt x="109" y="130"/>
                    <a:pt x="110" y="128"/>
                  </a:cubicBezTo>
                  <a:cubicBezTo>
                    <a:pt x="111" y="127"/>
                    <a:pt x="112" y="126"/>
                    <a:pt x="113" y="125"/>
                  </a:cubicBezTo>
                  <a:cubicBezTo>
                    <a:pt x="114" y="124"/>
                    <a:pt x="115" y="123"/>
                    <a:pt x="117" y="122"/>
                  </a:cubicBezTo>
                  <a:cubicBezTo>
                    <a:pt x="119" y="121"/>
                    <a:pt x="122" y="120"/>
                    <a:pt x="125" y="120"/>
                  </a:cubicBezTo>
                  <a:cubicBezTo>
                    <a:pt x="128" y="119"/>
                    <a:pt x="131" y="117"/>
                    <a:pt x="134" y="117"/>
                  </a:cubicBezTo>
                  <a:cubicBezTo>
                    <a:pt x="137" y="118"/>
                    <a:pt x="139" y="121"/>
                    <a:pt x="142" y="121"/>
                  </a:cubicBezTo>
                  <a:cubicBezTo>
                    <a:pt x="143" y="121"/>
                    <a:pt x="144" y="121"/>
                    <a:pt x="146" y="122"/>
                  </a:cubicBezTo>
                  <a:cubicBezTo>
                    <a:pt x="146" y="122"/>
                    <a:pt x="147" y="123"/>
                    <a:pt x="148" y="123"/>
                  </a:cubicBezTo>
                  <a:cubicBezTo>
                    <a:pt x="149" y="123"/>
                    <a:pt x="149" y="122"/>
                    <a:pt x="150" y="122"/>
                  </a:cubicBezTo>
                  <a:cubicBezTo>
                    <a:pt x="152" y="122"/>
                    <a:pt x="152" y="125"/>
                    <a:pt x="153" y="126"/>
                  </a:cubicBezTo>
                  <a:cubicBezTo>
                    <a:pt x="154" y="129"/>
                    <a:pt x="158" y="129"/>
                    <a:pt x="161" y="129"/>
                  </a:cubicBezTo>
                  <a:cubicBezTo>
                    <a:pt x="161" y="129"/>
                    <a:pt x="163" y="129"/>
                    <a:pt x="163" y="129"/>
                  </a:cubicBezTo>
                  <a:cubicBezTo>
                    <a:pt x="163" y="129"/>
                    <a:pt x="164" y="126"/>
                    <a:pt x="164" y="125"/>
                  </a:cubicBezTo>
                  <a:cubicBezTo>
                    <a:pt x="164" y="124"/>
                    <a:pt x="164" y="122"/>
                    <a:pt x="164" y="120"/>
                  </a:cubicBezTo>
                  <a:cubicBezTo>
                    <a:pt x="165" y="118"/>
                    <a:pt x="165" y="118"/>
                    <a:pt x="165" y="116"/>
                  </a:cubicBezTo>
                  <a:cubicBezTo>
                    <a:pt x="165" y="114"/>
                    <a:pt x="165" y="113"/>
                    <a:pt x="166" y="112"/>
                  </a:cubicBezTo>
                  <a:cubicBezTo>
                    <a:pt x="167" y="110"/>
                    <a:pt x="171" y="108"/>
                    <a:pt x="170" y="105"/>
                  </a:cubicBezTo>
                  <a:cubicBezTo>
                    <a:pt x="169" y="106"/>
                    <a:pt x="167" y="108"/>
                    <a:pt x="166" y="106"/>
                  </a:cubicBezTo>
                  <a:cubicBezTo>
                    <a:pt x="166" y="103"/>
                    <a:pt x="169" y="103"/>
                    <a:pt x="169" y="101"/>
                  </a:cubicBezTo>
                  <a:cubicBezTo>
                    <a:pt x="170" y="98"/>
                    <a:pt x="168" y="97"/>
                    <a:pt x="170" y="95"/>
                  </a:cubicBezTo>
                  <a:cubicBezTo>
                    <a:pt x="171" y="94"/>
                    <a:pt x="173" y="94"/>
                    <a:pt x="174" y="95"/>
                  </a:cubicBezTo>
                  <a:cubicBezTo>
                    <a:pt x="175" y="96"/>
                    <a:pt x="174" y="98"/>
                    <a:pt x="175" y="99"/>
                  </a:cubicBezTo>
                  <a:cubicBezTo>
                    <a:pt x="176" y="100"/>
                    <a:pt x="181" y="100"/>
                    <a:pt x="182" y="99"/>
                  </a:cubicBezTo>
                  <a:cubicBezTo>
                    <a:pt x="184" y="98"/>
                    <a:pt x="183" y="96"/>
                    <a:pt x="184" y="94"/>
                  </a:cubicBezTo>
                  <a:cubicBezTo>
                    <a:pt x="184" y="92"/>
                    <a:pt x="184" y="89"/>
                    <a:pt x="186" y="87"/>
                  </a:cubicBezTo>
                  <a:cubicBezTo>
                    <a:pt x="184" y="85"/>
                    <a:pt x="183" y="83"/>
                    <a:pt x="181" y="83"/>
                  </a:cubicBezTo>
                  <a:close/>
                </a:path>
              </a:pathLst>
            </a:custGeom>
            <a:grpFill/>
            <a:ln w="9525" cap="rnd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35" tIns="45718" rIns="91435" bIns="45718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12190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3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Montserrat" panose="00000500000000000000" pitchFamily="2" charset="0"/>
                <a:ea typeface="+mn-ea"/>
                <a:cs typeface="+mn-cs"/>
              </a:endParaRPr>
            </a:p>
          </p:txBody>
        </p:sp>
        <p:sp>
          <p:nvSpPr>
            <p:cNvPr id="23" name="Freeform 29">
              <a:extLst>
                <a:ext uri="{FF2B5EF4-FFF2-40B4-BE49-F238E27FC236}">
                  <a16:creationId xmlns:a16="http://schemas.microsoft.com/office/drawing/2014/main" id="{1508C0E9-3F72-91A3-9998-1BCC880B2000}"/>
                </a:ext>
              </a:extLst>
            </p:cNvPr>
            <p:cNvSpPr>
              <a:spLocks/>
            </p:cNvSpPr>
            <p:nvPr/>
          </p:nvSpPr>
          <p:spPr bwMode="auto">
            <a:xfrm>
              <a:off x="6566072" y="5677030"/>
              <a:ext cx="307149" cy="632247"/>
            </a:xfrm>
            <a:custGeom>
              <a:avLst/>
              <a:gdLst>
                <a:gd name="T0" fmla="*/ 40 w 64"/>
                <a:gd name="T1" fmla="*/ 119 h 132"/>
                <a:gd name="T2" fmla="*/ 42 w 64"/>
                <a:gd name="T3" fmla="*/ 111 h 132"/>
                <a:gd name="T4" fmla="*/ 50 w 64"/>
                <a:gd name="T5" fmla="*/ 103 h 132"/>
                <a:gd name="T6" fmla="*/ 48 w 64"/>
                <a:gd name="T7" fmla="*/ 102 h 132"/>
                <a:gd name="T8" fmla="*/ 42 w 64"/>
                <a:gd name="T9" fmla="*/ 93 h 132"/>
                <a:gd name="T10" fmla="*/ 43 w 64"/>
                <a:gd name="T11" fmla="*/ 90 h 132"/>
                <a:gd name="T12" fmla="*/ 49 w 64"/>
                <a:gd name="T13" fmla="*/ 82 h 132"/>
                <a:gd name="T14" fmla="*/ 47 w 64"/>
                <a:gd name="T15" fmla="*/ 79 h 132"/>
                <a:gd name="T16" fmla="*/ 44 w 64"/>
                <a:gd name="T17" fmla="*/ 76 h 132"/>
                <a:gd name="T18" fmla="*/ 43 w 64"/>
                <a:gd name="T19" fmla="*/ 72 h 132"/>
                <a:gd name="T20" fmla="*/ 39 w 64"/>
                <a:gd name="T21" fmla="*/ 64 h 132"/>
                <a:gd name="T22" fmla="*/ 49 w 64"/>
                <a:gd name="T23" fmla="*/ 62 h 132"/>
                <a:gd name="T24" fmla="*/ 51 w 64"/>
                <a:gd name="T25" fmla="*/ 55 h 132"/>
                <a:gd name="T26" fmla="*/ 50 w 64"/>
                <a:gd name="T27" fmla="*/ 49 h 132"/>
                <a:gd name="T28" fmla="*/ 52 w 64"/>
                <a:gd name="T29" fmla="*/ 46 h 132"/>
                <a:gd name="T30" fmla="*/ 52 w 64"/>
                <a:gd name="T31" fmla="*/ 42 h 132"/>
                <a:gd name="T32" fmla="*/ 53 w 64"/>
                <a:gd name="T33" fmla="*/ 39 h 132"/>
                <a:gd name="T34" fmla="*/ 52 w 64"/>
                <a:gd name="T35" fmla="*/ 34 h 132"/>
                <a:gd name="T36" fmla="*/ 52 w 64"/>
                <a:gd name="T37" fmla="*/ 29 h 132"/>
                <a:gd name="T38" fmla="*/ 56 w 64"/>
                <a:gd name="T39" fmla="*/ 24 h 132"/>
                <a:gd name="T40" fmla="*/ 64 w 64"/>
                <a:gd name="T41" fmla="*/ 16 h 132"/>
                <a:gd name="T42" fmla="*/ 58 w 64"/>
                <a:gd name="T43" fmla="*/ 7 h 132"/>
                <a:gd name="T44" fmla="*/ 56 w 64"/>
                <a:gd name="T45" fmla="*/ 6 h 132"/>
                <a:gd name="T46" fmla="*/ 52 w 64"/>
                <a:gd name="T47" fmla="*/ 5 h 132"/>
                <a:gd name="T48" fmla="*/ 49 w 64"/>
                <a:gd name="T49" fmla="*/ 5 h 132"/>
                <a:gd name="T50" fmla="*/ 45 w 64"/>
                <a:gd name="T51" fmla="*/ 5 h 132"/>
                <a:gd name="T52" fmla="*/ 43 w 64"/>
                <a:gd name="T53" fmla="*/ 8 h 132"/>
                <a:gd name="T54" fmla="*/ 38 w 64"/>
                <a:gd name="T55" fmla="*/ 9 h 132"/>
                <a:gd name="T56" fmla="*/ 34 w 64"/>
                <a:gd name="T57" fmla="*/ 7 h 132"/>
                <a:gd name="T58" fmla="*/ 28 w 64"/>
                <a:gd name="T59" fmla="*/ 9 h 132"/>
                <a:gd name="T60" fmla="*/ 27 w 64"/>
                <a:gd name="T61" fmla="*/ 4 h 132"/>
                <a:gd name="T62" fmla="*/ 24 w 64"/>
                <a:gd name="T63" fmla="*/ 0 h 132"/>
                <a:gd name="T64" fmla="*/ 12 w 64"/>
                <a:gd name="T65" fmla="*/ 8 h 132"/>
                <a:gd name="T66" fmla="*/ 13 w 64"/>
                <a:gd name="T67" fmla="*/ 12 h 132"/>
                <a:gd name="T68" fmla="*/ 15 w 64"/>
                <a:gd name="T69" fmla="*/ 23 h 132"/>
                <a:gd name="T70" fmla="*/ 16 w 64"/>
                <a:gd name="T71" fmla="*/ 38 h 132"/>
                <a:gd name="T72" fmla="*/ 8 w 64"/>
                <a:gd name="T73" fmla="*/ 66 h 132"/>
                <a:gd name="T74" fmla="*/ 3 w 64"/>
                <a:gd name="T75" fmla="*/ 75 h 132"/>
                <a:gd name="T76" fmla="*/ 1 w 64"/>
                <a:gd name="T77" fmla="*/ 88 h 132"/>
                <a:gd name="T78" fmla="*/ 5 w 64"/>
                <a:gd name="T79" fmla="*/ 96 h 132"/>
                <a:gd name="T80" fmla="*/ 13 w 64"/>
                <a:gd name="T81" fmla="*/ 98 h 132"/>
                <a:gd name="T82" fmla="*/ 12 w 64"/>
                <a:gd name="T83" fmla="*/ 121 h 132"/>
                <a:gd name="T84" fmla="*/ 10 w 64"/>
                <a:gd name="T85" fmla="*/ 131 h 132"/>
                <a:gd name="T86" fmla="*/ 24 w 64"/>
                <a:gd name="T87" fmla="*/ 129 h 132"/>
                <a:gd name="T88" fmla="*/ 35 w 64"/>
                <a:gd name="T89" fmla="*/ 130 h 132"/>
                <a:gd name="T90" fmla="*/ 48 w 64"/>
                <a:gd name="T91" fmla="*/ 126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64" h="132">
                  <a:moveTo>
                    <a:pt x="40" y="126"/>
                  </a:moveTo>
                  <a:cubicBezTo>
                    <a:pt x="40" y="124"/>
                    <a:pt x="40" y="121"/>
                    <a:pt x="40" y="119"/>
                  </a:cubicBezTo>
                  <a:cubicBezTo>
                    <a:pt x="39" y="117"/>
                    <a:pt x="39" y="118"/>
                    <a:pt x="39" y="116"/>
                  </a:cubicBezTo>
                  <a:cubicBezTo>
                    <a:pt x="40" y="114"/>
                    <a:pt x="41" y="113"/>
                    <a:pt x="42" y="111"/>
                  </a:cubicBezTo>
                  <a:cubicBezTo>
                    <a:pt x="43" y="110"/>
                    <a:pt x="43" y="107"/>
                    <a:pt x="44" y="107"/>
                  </a:cubicBezTo>
                  <a:cubicBezTo>
                    <a:pt x="46" y="105"/>
                    <a:pt x="49" y="106"/>
                    <a:pt x="50" y="103"/>
                  </a:cubicBezTo>
                  <a:cubicBezTo>
                    <a:pt x="50" y="103"/>
                    <a:pt x="50" y="102"/>
                    <a:pt x="50" y="101"/>
                  </a:cubicBezTo>
                  <a:cubicBezTo>
                    <a:pt x="49" y="101"/>
                    <a:pt x="49" y="101"/>
                    <a:pt x="48" y="102"/>
                  </a:cubicBezTo>
                  <a:cubicBezTo>
                    <a:pt x="46" y="102"/>
                    <a:pt x="45" y="100"/>
                    <a:pt x="44" y="98"/>
                  </a:cubicBezTo>
                  <a:cubicBezTo>
                    <a:pt x="43" y="96"/>
                    <a:pt x="42" y="95"/>
                    <a:pt x="42" y="93"/>
                  </a:cubicBezTo>
                  <a:cubicBezTo>
                    <a:pt x="43" y="93"/>
                    <a:pt x="43" y="92"/>
                    <a:pt x="44" y="92"/>
                  </a:cubicBezTo>
                  <a:cubicBezTo>
                    <a:pt x="44" y="91"/>
                    <a:pt x="43" y="90"/>
                    <a:pt x="43" y="90"/>
                  </a:cubicBezTo>
                  <a:cubicBezTo>
                    <a:pt x="44" y="87"/>
                    <a:pt x="45" y="87"/>
                    <a:pt x="47" y="86"/>
                  </a:cubicBezTo>
                  <a:cubicBezTo>
                    <a:pt x="48" y="85"/>
                    <a:pt x="49" y="83"/>
                    <a:pt x="49" y="82"/>
                  </a:cubicBezTo>
                  <a:cubicBezTo>
                    <a:pt x="49" y="81"/>
                    <a:pt x="50" y="79"/>
                    <a:pt x="49" y="79"/>
                  </a:cubicBezTo>
                  <a:cubicBezTo>
                    <a:pt x="48" y="78"/>
                    <a:pt x="48" y="79"/>
                    <a:pt x="47" y="79"/>
                  </a:cubicBezTo>
                  <a:cubicBezTo>
                    <a:pt x="46" y="78"/>
                    <a:pt x="47" y="78"/>
                    <a:pt x="46" y="78"/>
                  </a:cubicBezTo>
                  <a:cubicBezTo>
                    <a:pt x="45" y="77"/>
                    <a:pt x="44" y="76"/>
                    <a:pt x="44" y="76"/>
                  </a:cubicBezTo>
                  <a:cubicBezTo>
                    <a:pt x="43" y="75"/>
                    <a:pt x="43" y="74"/>
                    <a:pt x="43" y="74"/>
                  </a:cubicBezTo>
                  <a:cubicBezTo>
                    <a:pt x="43" y="73"/>
                    <a:pt x="43" y="73"/>
                    <a:pt x="43" y="72"/>
                  </a:cubicBezTo>
                  <a:cubicBezTo>
                    <a:pt x="43" y="72"/>
                    <a:pt x="43" y="71"/>
                    <a:pt x="43" y="71"/>
                  </a:cubicBezTo>
                  <a:cubicBezTo>
                    <a:pt x="42" y="69"/>
                    <a:pt x="37" y="67"/>
                    <a:pt x="39" y="64"/>
                  </a:cubicBezTo>
                  <a:cubicBezTo>
                    <a:pt x="41" y="62"/>
                    <a:pt x="46" y="65"/>
                    <a:pt x="48" y="64"/>
                  </a:cubicBezTo>
                  <a:cubicBezTo>
                    <a:pt x="49" y="63"/>
                    <a:pt x="49" y="63"/>
                    <a:pt x="49" y="62"/>
                  </a:cubicBezTo>
                  <a:cubicBezTo>
                    <a:pt x="49" y="61"/>
                    <a:pt x="50" y="60"/>
                    <a:pt x="50" y="60"/>
                  </a:cubicBezTo>
                  <a:cubicBezTo>
                    <a:pt x="51" y="59"/>
                    <a:pt x="51" y="57"/>
                    <a:pt x="51" y="55"/>
                  </a:cubicBezTo>
                  <a:cubicBezTo>
                    <a:pt x="51" y="54"/>
                    <a:pt x="49" y="53"/>
                    <a:pt x="49" y="52"/>
                  </a:cubicBezTo>
                  <a:cubicBezTo>
                    <a:pt x="48" y="51"/>
                    <a:pt x="50" y="50"/>
                    <a:pt x="50" y="49"/>
                  </a:cubicBezTo>
                  <a:cubicBezTo>
                    <a:pt x="51" y="49"/>
                    <a:pt x="52" y="48"/>
                    <a:pt x="53" y="48"/>
                  </a:cubicBezTo>
                  <a:cubicBezTo>
                    <a:pt x="53" y="47"/>
                    <a:pt x="52" y="47"/>
                    <a:pt x="52" y="46"/>
                  </a:cubicBezTo>
                  <a:cubicBezTo>
                    <a:pt x="52" y="45"/>
                    <a:pt x="52" y="45"/>
                    <a:pt x="52" y="44"/>
                  </a:cubicBezTo>
                  <a:cubicBezTo>
                    <a:pt x="52" y="43"/>
                    <a:pt x="53" y="43"/>
                    <a:pt x="52" y="42"/>
                  </a:cubicBezTo>
                  <a:cubicBezTo>
                    <a:pt x="52" y="42"/>
                    <a:pt x="52" y="41"/>
                    <a:pt x="52" y="41"/>
                  </a:cubicBezTo>
                  <a:cubicBezTo>
                    <a:pt x="52" y="40"/>
                    <a:pt x="53" y="40"/>
                    <a:pt x="53" y="39"/>
                  </a:cubicBezTo>
                  <a:cubicBezTo>
                    <a:pt x="53" y="38"/>
                    <a:pt x="52" y="39"/>
                    <a:pt x="52" y="38"/>
                  </a:cubicBezTo>
                  <a:cubicBezTo>
                    <a:pt x="52" y="37"/>
                    <a:pt x="53" y="35"/>
                    <a:pt x="52" y="34"/>
                  </a:cubicBezTo>
                  <a:cubicBezTo>
                    <a:pt x="52" y="33"/>
                    <a:pt x="49" y="31"/>
                    <a:pt x="50" y="29"/>
                  </a:cubicBezTo>
                  <a:cubicBezTo>
                    <a:pt x="51" y="29"/>
                    <a:pt x="52" y="29"/>
                    <a:pt x="52" y="29"/>
                  </a:cubicBezTo>
                  <a:cubicBezTo>
                    <a:pt x="53" y="29"/>
                    <a:pt x="53" y="29"/>
                    <a:pt x="53" y="28"/>
                  </a:cubicBezTo>
                  <a:cubicBezTo>
                    <a:pt x="54" y="27"/>
                    <a:pt x="55" y="25"/>
                    <a:pt x="56" y="24"/>
                  </a:cubicBezTo>
                  <a:cubicBezTo>
                    <a:pt x="58" y="22"/>
                    <a:pt x="59" y="22"/>
                    <a:pt x="61" y="20"/>
                  </a:cubicBezTo>
                  <a:cubicBezTo>
                    <a:pt x="62" y="19"/>
                    <a:pt x="64" y="17"/>
                    <a:pt x="64" y="16"/>
                  </a:cubicBezTo>
                  <a:cubicBezTo>
                    <a:pt x="63" y="11"/>
                    <a:pt x="58" y="15"/>
                    <a:pt x="57" y="12"/>
                  </a:cubicBezTo>
                  <a:cubicBezTo>
                    <a:pt x="57" y="10"/>
                    <a:pt x="58" y="9"/>
                    <a:pt x="58" y="7"/>
                  </a:cubicBezTo>
                  <a:cubicBezTo>
                    <a:pt x="58" y="7"/>
                    <a:pt x="57" y="6"/>
                    <a:pt x="57" y="6"/>
                  </a:cubicBezTo>
                  <a:cubicBezTo>
                    <a:pt x="57" y="5"/>
                    <a:pt x="56" y="6"/>
                    <a:pt x="56" y="6"/>
                  </a:cubicBezTo>
                  <a:cubicBezTo>
                    <a:pt x="55" y="6"/>
                    <a:pt x="55" y="6"/>
                    <a:pt x="54" y="5"/>
                  </a:cubicBezTo>
                  <a:cubicBezTo>
                    <a:pt x="53" y="5"/>
                    <a:pt x="53" y="5"/>
                    <a:pt x="52" y="5"/>
                  </a:cubicBezTo>
                  <a:cubicBezTo>
                    <a:pt x="52" y="5"/>
                    <a:pt x="51" y="6"/>
                    <a:pt x="51" y="6"/>
                  </a:cubicBezTo>
                  <a:cubicBezTo>
                    <a:pt x="50" y="6"/>
                    <a:pt x="50" y="5"/>
                    <a:pt x="49" y="5"/>
                  </a:cubicBezTo>
                  <a:cubicBezTo>
                    <a:pt x="49" y="5"/>
                    <a:pt x="48" y="6"/>
                    <a:pt x="47" y="6"/>
                  </a:cubicBezTo>
                  <a:cubicBezTo>
                    <a:pt x="47" y="4"/>
                    <a:pt x="45" y="5"/>
                    <a:pt x="45" y="5"/>
                  </a:cubicBezTo>
                  <a:cubicBezTo>
                    <a:pt x="45" y="6"/>
                    <a:pt x="45" y="6"/>
                    <a:pt x="45" y="7"/>
                  </a:cubicBezTo>
                  <a:cubicBezTo>
                    <a:pt x="44" y="8"/>
                    <a:pt x="44" y="8"/>
                    <a:pt x="43" y="8"/>
                  </a:cubicBezTo>
                  <a:cubicBezTo>
                    <a:pt x="43" y="8"/>
                    <a:pt x="40" y="9"/>
                    <a:pt x="41" y="9"/>
                  </a:cubicBezTo>
                  <a:cubicBezTo>
                    <a:pt x="40" y="9"/>
                    <a:pt x="38" y="7"/>
                    <a:pt x="38" y="9"/>
                  </a:cubicBezTo>
                  <a:cubicBezTo>
                    <a:pt x="37" y="10"/>
                    <a:pt x="37" y="8"/>
                    <a:pt x="37" y="8"/>
                  </a:cubicBezTo>
                  <a:cubicBezTo>
                    <a:pt x="36" y="8"/>
                    <a:pt x="35" y="7"/>
                    <a:pt x="34" y="7"/>
                  </a:cubicBezTo>
                  <a:cubicBezTo>
                    <a:pt x="33" y="9"/>
                    <a:pt x="32" y="7"/>
                    <a:pt x="31" y="6"/>
                  </a:cubicBezTo>
                  <a:cubicBezTo>
                    <a:pt x="31" y="6"/>
                    <a:pt x="29" y="9"/>
                    <a:pt x="28" y="9"/>
                  </a:cubicBezTo>
                  <a:cubicBezTo>
                    <a:pt x="27" y="9"/>
                    <a:pt x="26" y="9"/>
                    <a:pt x="25" y="8"/>
                  </a:cubicBezTo>
                  <a:cubicBezTo>
                    <a:pt x="25" y="6"/>
                    <a:pt x="26" y="6"/>
                    <a:pt x="27" y="4"/>
                  </a:cubicBezTo>
                  <a:cubicBezTo>
                    <a:pt x="29" y="2"/>
                    <a:pt x="27" y="4"/>
                    <a:pt x="26" y="2"/>
                  </a:cubicBezTo>
                  <a:cubicBezTo>
                    <a:pt x="24" y="2"/>
                    <a:pt x="26" y="0"/>
                    <a:pt x="24" y="0"/>
                  </a:cubicBezTo>
                  <a:cubicBezTo>
                    <a:pt x="23" y="0"/>
                    <a:pt x="22" y="1"/>
                    <a:pt x="20" y="2"/>
                  </a:cubicBezTo>
                  <a:cubicBezTo>
                    <a:pt x="17" y="2"/>
                    <a:pt x="15" y="5"/>
                    <a:pt x="12" y="8"/>
                  </a:cubicBezTo>
                  <a:cubicBezTo>
                    <a:pt x="12" y="8"/>
                    <a:pt x="12" y="9"/>
                    <a:pt x="12" y="9"/>
                  </a:cubicBezTo>
                  <a:cubicBezTo>
                    <a:pt x="13" y="10"/>
                    <a:pt x="13" y="11"/>
                    <a:pt x="13" y="12"/>
                  </a:cubicBezTo>
                  <a:cubicBezTo>
                    <a:pt x="14" y="13"/>
                    <a:pt x="13" y="14"/>
                    <a:pt x="13" y="15"/>
                  </a:cubicBezTo>
                  <a:cubicBezTo>
                    <a:pt x="13" y="18"/>
                    <a:pt x="14" y="21"/>
                    <a:pt x="15" y="23"/>
                  </a:cubicBezTo>
                  <a:cubicBezTo>
                    <a:pt x="15" y="26"/>
                    <a:pt x="17" y="28"/>
                    <a:pt x="17" y="31"/>
                  </a:cubicBezTo>
                  <a:cubicBezTo>
                    <a:pt x="16" y="33"/>
                    <a:pt x="16" y="36"/>
                    <a:pt x="16" y="38"/>
                  </a:cubicBezTo>
                  <a:cubicBezTo>
                    <a:pt x="15" y="42"/>
                    <a:pt x="12" y="47"/>
                    <a:pt x="12" y="51"/>
                  </a:cubicBezTo>
                  <a:cubicBezTo>
                    <a:pt x="12" y="56"/>
                    <a:pt x="9" y="61"/>
                    <a:pt x="8" y="66"/>
                  </a:cubicBezTo>
                  <a:cubicBezTo>
                    <a:pt x="7" y="68"/>
                    <a:pt x="6" y="69"/>
                    <a:pt x="5" y="70"/>
                  </a:cubicBezTo>
                  <a:cubicBezTo>
                    <a:pt x="2" y="72"/>
                    <a:pt x="3" y="72"/>
                    <a:pt x="3" y="75"/>
                  </a:cubicBezTo>
                  <a:cubicBezTo>
                    <a:pt x="3" y="77"/>
                    <a:pt x="2" y="80"/>
                    <a:pt x="1" y="82"/>
                  </a:cubicBezTo>
                  <a:cubicBezTo>
                    <a:pt x="1" y="84"/>
                    <a:pt x="0" y="87"/>
                    <a:pt x="1" y="88"/>
                  </a:cubicBezTo>
                  <a:cubicBezTo>
                    <a:pt x="2" y="89"/>
                    <a:pt x="4" y="89"/>
                    <a:pt x="5" y="90"/>
                  </a:cubicBezTo>
                  <a:cubicBezTo>
                    <a:pt x="7" y="92"/>
                    <a:pt x="6" y="94"/>
                    <a:pt x="5" y="96"/>
                  </a:cubicBezTo>
                  <a:cubicBezTo>
                    <a:pt x="7" y="96"/>
                    <a:pt x="8" y="94"/>
                    <a:pt x="11" y="95"/>
                  </a:cubicBezTo>
                  <a:cubicBezTo>
                    <a:pt x="12" y="95"/>
                    <a:pt x="12" y="97"/>
                    <a:pt x="13" y="98"/>
                  </a:cubicBezTo>
                  <a:cubicBezTo>
                    <a:pt x="15" y="102"/>
                    <a:pt x="12" y="105"/>
                    <a:pt x="13" y="108"/>
                  </a:cubicBezTo>
                  <a:cubicBezTo>
                    <a:pt x="14" y="113"/>
                    <a:pt x="13" y="117"/>
                    <a:pt x="12" y="121"/>
                  </a:cubicBezTo>
                  <a:cubicBezTo>
                    <a:pt x="12" y="123"/>
                    <a:pt x="12" y="125"/>
                    <a:pt x="11" y="127"/>
                  </a:cubicBezTo>
                  <a:cubicBezTo>
                    <a:pt x="11" y="128"/>
                    <a:pt x="9" y="130"/>
                    <a:pt x="10" y="131"/>
                  </a:cubicBezTo>
                  <a:cubicBezTo>
                    <a:pt x="13" y="131"/>
                    <a:pt x="15" y="128"/>
                    <a:pt x="19" y="128"/>
                  </a:cubicBezTo>
                  <a:cubicBezTo>
                    <a:pt x="20" y="128"/>
                    <a:pt x="22" y="129"/>
                    <a:pt x="24" y="129"/>
                  </a:cubicBezTo>
                  <a:cubicBezTo>
                    <a:pt x="25" y="129"/>
                    <a:pt x="26" y="129"/>
                    <a:pt x="28" y="130"/>
                  </a:cubicBezTo>
                  <a:cubicBezTo>
                    <a:pt x="30" y="131"/>
                    <a:pt x="32" y="132"/>
                    <a:pt x="35" y="130"/>
                  </a:cubicBezTo>
                  <a:cubicBezTo>
                    <a:pt x="37" y="129"/>
                    <a:pt x="38" y="126"/>
                    <a:pt x="41" y="126"/>
                  </a:cubicBezTo>
                  <a:cubicBezTo>
                    <a:pt x="43" y="126"/>
                    <a:pt x="46" y="125"/>
                    <a:pt x="48" y="126"/>
                  </a:cubicBezTo>
                  <a:cubicBezTo>
                    <a:pt x="46" y="125"/>
                    <a:pt x="43" y="126"/>
                    <a:pt x="40" y="126"/>
                  </a:cubicBezTo>
                  <a:close/>
                </a:path>
              </a:pathLst>
            </a:custGeom>
            <a:grpFill/>
            <a:ln w="9525" cap="rnd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35" tIns="45718" rIns="91435" bIns="45718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12190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3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Montserrat" panose="00000500000000000000" pitchFamily="2" charset="0"/>
                <a:ea typeface="+mn-ea"/>
                <a:cs typeface="+mn-cs"/>
              </a:endParaRPr>
            </a:p>
          </p:txBody>
        </p:sp>
        <p:sp>
          <p:nvSpPr>
            <p:cNvPr id="24" name="Freeform 30">
              <a:extLst>
                <a:ext uri="{FF2B5EF4-FFF2-40B4-BE49-F238E27FC236}">
                  <a16:creationId xmlns:a16="http://schemas.microsoft.com/office/drawing/2014/main" id="{FFEABBCA-B959-C355-F191-7BC9C82EA48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777940" y="3872034"/>
              <a:ext cx="931418" cy="891527"/>
            </a:xfrm>
            <a:custGeom>
              <a:avLst/>
              <a:gdLst>
                <a:gd name="T0" fmla="*/ 2 w 195"/>
                <a:gd name="T1" fmla="*/ 33 h 186"/>
                <a:gd name="T2" fmla="*/ 5 w 195"/>
                <a:gd name="T3" fmla="*/ 31 h 186"/>
                <a:gd name="T4" fmla="*/ 17 w 195"/>
                <a:gd name="T5" fmla="*/ 127 h 186"/>
                <a:gd name="T6" fmla="*/ 24 w 195"/>
                <a:gd name="T7" fmla="*/ 131 h 186"/>
                <a:gd name="T8" fmla="*/ 33 w 195"/>
                <a:gd name="T9" fmla="*/ 133 h 186"/>
                <a:gd name="T10" fmla="*/ 41 w 195"/>
                <a:gd name="T11" fmla="*/ 135 h 186"/>
                <a:gd name="T12" fmla="*/ 40 w 195"/>
                <a:gd name="T13" fmla="*/ 142 h 186"/>
                <a:gd name="T14" fmla="*/ 46 w 195"/>
                <a:gd name="T15" fmla="*/ 148 h 186"/>
                <a:gd name="T16" fmla="*/ 54 w 195"/>
                <a:gd name="T17" fmla="*/ 149 h 186"/>
                <a:gd name="T18" fmla="*/ 54 w 195"/>
                <a:gd name="T19" fmla="*/ 142 h 186"/>
                <a:gd name="T20" fmla="*/ 64 w 195"/>
                <a:gd name="T21" fmla="*/ 147 h 186"/>
                <a:gd name="T22" fmla="*/ 68 w 195"/>
                <a:gd name="T23" fmla="*/ 151 h 186"/>
                <a:gd name="T24" fmla="*/ 73 w 195"/>
                <a:gd name="T25" fmla="*/ 156 h 186"/>
                <a:gd name="T26" fmla="*/ 83 w 195"/>
                <a:gd name="T27" fmla="*/ 157 h 186"/>
                <a:gd name="T28" fmla="*/ 90 w 195"/>
                <a:gd name="T29" fmla="*/ 166 h 186"/>
                <a:gd name="T30" fmla="*/ 97 w 195"/>
                <a:gd name="T31" fmla="*/ 174 h 186"/>
                <a:gd name="T32" fmla="*/ 102 w 195"/>
                <a:gd name="T33" fmla="*/ 169 h 186"/>
                <a:gd name="T34" fmla="*/ 105 w 195"/>
                <a:gd name="T35" fmla="*/ 171 h 186"/>
                <a:gd name="T36" fmla="*/ 110 w 195"/>
                <a:gd name="T37" fmla="*/ 175 h 186"/>
                <a:gd name="T38" fmla="*/ 113 w 195"/>
                <a:gd name="T39" fmla="*/ 179 h 186"/>
                <a:gd name="T40" fmla="*/ 117 w 195"/>
                <a:gd name="T41" fmla="*/ 178 h 186"/>
                <a:gd name="T42" fmla="*/ 124 w 195"/>
                <a:gd name="T43" fmla="*/ 174 h 186"/>
                <a:gd name="T44" fmla="*/ 130 w 195"/>
                <a:gd name="T45" fmla="*/ 175 h 186"/>
                <a:gd name="T46" fmla="*/ 137 w 195"/>
                <a:gd name="T47" fmla="*/ 173 h 186"/>
                <a:gd name="T48" fmla="*/ 146 w 195"/>
                <a:gd name="T49" fmla="*/ 173 h 186"/>
                <a:gd name="T50" fmla="*/ 151 w 195"/>
                <a:gd name="T51" fmla="*/ 174 h 186"/>
                <a:gd name="T52" fmla="*/ 162 w 195"/>
                <a:gd name="T53" fmla="*/ 183 h 186"/>
                <a:gd name="T54" fmla="*/ 169 w 195"/>
                <a:gd name="T55" fmla="*/ 186 h 186"/>
                <a:gd name="T56" fmla="*/ 167 w 195"/>
                <a:gd name="T57" fmla="*/ 179 h 186"/>
                <a:gd name="T58" fmla="*/ 167 w 195"/>
                <a:gd name="T59" fmla="*/ 167 h 186"/>
                <a:gd name="T60" fmla="*/ 178 w 195"/>
                <a:gd name="T61" fmla="*/ 153 h 186"/>
                <a:gd name="T62" fmla="*/ 188 w 195"/>
                <a:gd name="T63" fmla="*/ 144 h 186"/>
                <a:gd name="T64" fmla="*/ 194 w 195"/>
                <a:gd name="T65" fmla="*/ 133 h 186"/>
                <a:gd name="T66" fmla="*/ 193 w 195"/>
                <a:gd name="T67" fmla="*/ 127 h 186"/>
                <a:gd name="T68" fmla="*/ 187 w 195"/>
                <a:gd name="T69" fmla="*/ 116 h 186"/>
                <a:gd name="T70" fmla="*/ 185 w 195"/>
                <a:gd name="T71" fmla="*/ 106 h 186"/>
                <a:gd name="T72" fmla="*/ 178 w 195"/>
                <a:gd name="T73" fmla="*/ 85 h 186"/>
                <a:gd name="T74" fmla="*/ 192 w 195"/>
                <a:gd name="T75" fmla="*/ 71 h 186"/>
                <a:gd name="T76" fmla="*/ 190 w 195"/>
                <a:gd name="T77" fmla="*/ 52 h 186"/>
                <a:gd name="T78" fmla="*/ 183 w 195"/>
                <a:gd name="T79" fmla="*/ 31 h 186"/>
                <a:gd name="T80" fmla="*/ 175 w 195"/>
                <a:gd name="T81" fmla="*/ 19 h 186"/>
                <a:gd name="T82" fmla="*/ 168 w 195"/>
                <a:gd name="T83" fmla="*/ 16 h 186"/>
                <a:gd name="T84" fmla="*/ 139 w 195"/>
                <a:gd name="T85" fmla="*/ 16 h 186"/>
                <a:gd name="T86" fmla="*/ 108 w 195"/>
                <a:gd name="T87" fmla="*/ 13 h 186"/>
                <a:gd name="T88" fmla="*/ 90 w 195"/>
                <a:gd name="T89" fmla="*/ 15 h 186"/>
                <a:gd name="T90" fmla="*/ 84 w 195"/>
                <a:gd name="T91" fmla="*/ 2 h 186"/>
                <a:gd name="T92" fmla="*/ 92 w 195"/>
                <a:gd name="T93" fmla="*/ 8 h 186"/>
                <a:gd name="T94" fmla="*/ 80 w 195"/>
                <a:gd name="T95" fmla="*/ 0 h 186"/>
                <a:gd name="T96" fmla="*/ 55 w 195"/>
                <a:gd name="T97" fmla="*/ 8 h 186"/>
                <a:gd name="T98" fmla="*/ 39 w 195"/>
                <a:gd name="T99" fmla="*/ 20 h 186"/>
                <a:gd name="T100" fmla="*/ 22 w 195"/>
                <a:gd name="T101" fmla="*/ 25 h 186"/>
                <a:gd name="T102" fmla="*/ 7 w 195"/>
                <a:gd name="T103" fmla="*/ 30 h 186"/>
                <a:gd name="T104" fmla="*/ 9 w 195"/>
                <a:gd name="T105" fmla="*/ 39 h 186"/>
                <a:gd name="T106" fmla="*/ 8 w 195"/>
                <a:gd name="T107" fmla="*/ 39 h 186"/>
                <a:gd name="T108" fmla="*/ 5 w 195"/>
                <a:gd name="T109" fmla="*/ 45 h 186"/>
                <a:gd name="T110" fmla="*/ 4 w 195"/>
                <a:gd name="T111" fmla="*/ 60 h 186"/>
                <a:gd name="T112" fmla="*/ 9 w 195"/>
                <a:gd name="T113" fmla="*/ 74 h 186"/>
                <a:gd name="T114" fmla="*/ 11 w 195"/>
                <a:gd name="T115" fmla="*/ 85 h 186"/>
                <a:gd name="T116" fmla="*/ 12 w 195"/>
                <a:gd name="T117" fmla="*/ 93 h 186"/>
                <a:gd name="T118" fmla="*/ 11 w 195"/>
                <a:gd name="T119" fmla="*/ 98 h 186"/>
                <a:gd name="T120" fmla="*/ 14 w 195"/>
                <a:gd name="T121" fmla="*/ 110 h 186"/>
                <a:gd name="T122" fmla="*/ 16 w 195"/>
                <a:gd name="T123" fmla="*/ 123 h 186"/>
                <a:gd name="T124" fmla="*/ 17 w 195"/>
                <a:gd name="T125" fmla="*/ 127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95" h="186">
                  <a:moveTo>
                    <a:pt x="5" y="34"/>
                  </a:moveTo>
                  <a:cubicBezTo>
                    <a:pt x="3" y="35"/>
                    <a:pt x="3" y="33"/>
                    <a:pt x="2" y="33"/>
                  </a:cubicBezTo>
                  <a:cubicBezTo>
                    <a:pt x="2" y="31"/>
                    <a:pt x="2" y="31"/>
                    <a:pt x="2" y="31"/>
                  </a:cubicBezTo>
                  <a:cubicBezTo>
                    <a:pt x="3" y="31"/>
                    <a:pt x="4" y="30"/>
                    <a:pt x="5" y="31"/>
                  </a:cubicBezTo>
                  <a:cubicBezTo>
                    <a:pt x="6" y="32"/>
                    <a:pt x="5" y="33"/>
                    <a:pt x="5" y="34"/>
                  </a:cubicBezTo>
                  <a:close/>
                  <a:moveTo>
                    <a:pt x="17" y="127"/>
                  </a:moveTo>
                  <a:cubicBezTo>
                    <a:pt x="17" y="125"/>
                    <a:pt x="19" y="123"/>
                    <a:pt x="21" y="125"/>
                  </a:cubicBezTo>
                  <a:cubicBezTo>
                    <a:pt x="22" y="127"/>
                    <a:pt x="23" y="130"/>
                    <a:pt x="24" y="131"/>
                  </a:cubicBezTo>
                  <a:cubicBezTo>
                    <a:pt x="26" y="132"/>
                    <a:pt x="29" y="132"/>
                    <a:pt x="31" y="133"/>
                  </a:cubicBezTo>
                  <a:cubicBezTo>
                    <a:pt x="32" y="133"/>
                    <a:pt x="33" y="133"/>
                    <a:pt x="33" y="133"/>
                  </a:cubicBezTo>
                  <a:cubicBezTo>
                    <a:pt x="34" y="134"/>
                    <a:pt x="35" y="135"/>
                    <a:pt x="36" y="136"/>
                  </a:cubicBezTo>
                  <a:cubicBezTo>
                    <a:pt x="38" y="137"/>
                    <a:pt x="40" y="136"/>
                    <a:pt x="41" y="135"/>
                  </a:cubicBezTo>
                  <a:cubicBezTo>
                    <a:pt x="43" y="135"/>
                    <a:pt x="46" y="137"/>
                    <a:pt x="44" y="139"/>
                  </a:cubicBezTo>
                  <a:cubicBezTo>
                    <a:pt x="43" y="141"/>
                    <a:pt x="41" y="140"/>
                    <a:pt x="40" y="142"/>
                  </a:cubicBezTo>
                  <a:cubicBezTo>
                    <a:pt x="39" y="144"/>
                    <a:pt x="42" y="144"/>
                    <a:pt x="43" y="144"/>
                  </a:cubicBezTo>
                  <a:cubicBezTo>
                    <a:pt x="44" y="145"/>
                    <a:pt x="46" y="147"/>
                    <a:pt x="46" y="148"/>
                  </a:cubicBezTo>
                  <a:cubicBezTo>
                    <a:pt x="47" y="149"/>
                    <a:pt x="46" y="151"/>
                    <a:pt x="48" y="152"/>
                  </a:cubicBezTo>
                  <a:cubicBezTo>
                    <a:pt x="49" y="152"/>
                    <a:pt x="53" y="150"/>
                    <a:pt x="54" y="149"/>
                  </a:cubicBezTo>
                  <a:cubicBezTo>
                    <a:pt x="56" y="148"/>
                    <a:pt x="55" y="148"/>
                    <a:pt x="54" y="146"/>
                  </a:cubicBezTo>
                  <a:cubicBezTo>
                    <a:pt x="54" y="145"/>
                    <a:pt x="53" y="143"/>
                    <a:pt x="54" y="142"/>
                  </a:cubicBezTo>
                  <a:cubicBezTo>
                    <a:pt x="55" y="142"/>
                    <a:pt x="59" y="144"/>
                    <a:pt x="60" y="145"/>
                  </a:cubicBezTo>
                  <a:cubicBezTo>
                    <a:pt x="61" y="145"/>
                    <a:pt x="62" y="147"/>
                    <a:pt x="64" y="147"/>
                  </a:cubicBezTo>
                  <a:cubicBezTo>
                    <a:pt x="66" y="148"/>
                    <a:pt x="68" y="145"/>
                    <a:pt x="71" y="146"/>
                  </a:cubicBezTo>
                  <a:cubicBezTo>
                    <a:pt x="71" y="149"/>
                    <a:pt x="67" y="150"/>
                    <a:pt x="68" y="151"/>
                  </a:cubicBezTo>
                  <a:cubicBezTo>
                    <a:pt x="68" y="152"/>
                    <a:pt x="70" y="153"/>
                    <a:pt x="70" y="153"/>
                  </a:cubicBezTo>
                  <a:cubicBezTo>
                    <a:pt x="71" y="154"/>
                    <a:pt x="73" y="155"/>
                    <a:pt x="73" y="156"/>
                  </a:cubicBezTo>
                  <a:cubicBezTo>
                    <a:pt x="75" y="156"/>
                    <a:pt x="75" y="154"/>
                    <a:pt x="77" y="154"/>
                  </a:cubicBezTo>
                  <a:cubicBezTo>
                    <a:pt x="79" y="155"/>
                    <a:pt x="81" y="157"/>
                    <a:pt x="83" y="157"/>
                  </a:cubicBezTo>
                  <a:cubicBezTo>
                    <a:pt x="86" y="158"/>
                    <a:pt x="86" y="159"/>
                    <a:pt x="87" y="161"/>
                  </a:cubicBezTo>
                  <a:cubicBezTo>
                    <a:pt x="87" y="164"/>
                    <a:pt x="88" y="164"/>
                    <a:pt x="90" y="166"/>
                  </a:cubicBezTo>
                  <a:cubicBezTo>
                    <a:pt x="92" y="168"/>
                    <a:pt x="92" y="170"/>
                    <a:pt x="93" y="172"/>
                  </a:cubicBezTo>
                  <a:cubicBezTo>
                    <a:pt x="93" y="174"/>
                    <a:pt x="96" y="175"/>
                    <a:pt x="97" y="174"/>
                  </a:cubicBezTo>
                  <a:cubicBezTo>
                    <a:pt x="98" y="173"/>
                    <a:pt x="98" y="171"/>
                    <a:pt x="99" y="170"/>
                  </a:cubicBezTo>
                  <a:cubicBezTo>
                    <a:pt x="100" y="169"/>
                    <a:pt x="101" y="170"/>
                    <a:pt x="102" y="169"/>
                  </a:cubicBezTo>
                  <a:cubicBezTo>
                    <a:pt x="103" y="169"/>
                    <a:pt x="103" y="168"/>
                    <a:pt x="104" y="167"/>
                  </a:cubicBezTo>
                  <a:cubicBezTo>
                    <a:pt x="105" y="168"/>
                    <a:pt x="104" y="170"/>
                    <a:pt x="105" y="171"/>
                  </a:cubicBezTo>
                  <a:cubicBezTo>
                    <a:pt x="105" y="172"/>
                    <a:pt x="107" y="173"/>
                    <a:pt x="108" y="173"/>
                  </a:cubicBezTo>
                  <a:cubicBezTo>
                    <a:pt x="109" y="174"/>
                    <a:pt x="110" y="174"/>
                    <a:pt x="110" y="175"/>
                  </a:cubicBezTo>
                  <a:cubicBezTo>
                    <a:pt x="111" y="176"/>
                    <a:pt x="110" y="178"/>
                    <a:pt x="111" y="180"/>
                  </a:cubicBezTo>
                  <a:cubicBezTo>
                    <a:pt x="112" y="180"/>
                    <a:pt x="112" y="179"/>
                    <a:pt x="113" y="179"/>
                  </a:cubicBezTo>
                  <a:cubicBezTo>
                    <a:pt x="114" y="179"/>
                    <a:pt x="115" y="180"/>
                    <a:pt x="116" y="179"/>
                  </a:cubicBezTo>
                  <a:cubicBezTo>
                    <a:pt x="116" y="179"/>
                    <a:pt x="116" y="178"/>
                    <a:pt x="117" y="178"/>
                  </a:cubicBezTo>
                  <a:cubicBezTo>
                    <a:pt x="118" y="177"/>
                    <a:pt x="119" y="176"/>
                    <a:pt x="120" y="175"/>
                  </a:cubicBezTo>
                  <a:cubicBezTo>
                    <a:pt x="122" y="174"/>
                    <a:pt x="122" y="173"/>
                    <a:pt x="124" y="174"/>
                  </a:cubicBezTo>
                  <a:cubicBezTo>
                    <a:pt x="125" y="174"/>
                    <a:pt x="126" y="174"/>
                    <a:pt x="127" y="174"/>
                  </a:cubicBezTo>
                  <a:cubicBezTo>
                    <a:pt x="128" y="174"/>
                    <a:pt x="129" y="174"/>
                    <a:pt x="130" y="175"/>
                  </a:cubicBezTo>
                  <a:cubicBezTo>
                    <a:pt x="131" y="175"/>
                    <a:pt x="132" y="177"/>
                    <a:pt x="134" y="176"/>
                  </a:cubicBezTo>
                  <a:cubicBezTo>
                    <a:pt x="135" y="175"/>
                    <a:pt x="135" y="174"/>
                    <a:pt x="137" y="173"/>
                  </a:cubicBezTo>
                  <a:cubicBezTo>
                    <a:pt x="138" y="172"/>
                    <a:pt x="141" y="173"/>
                    <a:pt x="142" y="173"/>
                  </a:cubicBezTo>
                  <a:cubicBezTo>
                    <a:pt x="144" y="173"/>
                    <a:pt x="145" y="173"/>
                    <a:pt x="146" y="173"/>
                  </a:cubicBezTo>
                  <a:cubicBezTo>
                    <a:pt x="147" y="174"/>
                    <a:pt x="147" y="175"/>
                    <a:pt x="148" y="175"/>
                  </a:cubicBezTo>
                  <a:cubicBezTo>
                    <a:pt x="150" y="175"/>
                    <a:pt x="150" y="174"/>
                    <a:pt x="151" y="174"/>
                  </a:cubicBezTo>
                  <a:cubicBezTo>
                    <a:pt x="153" y="175"/>
                    <a:pt x="154" y="178"/>
                    <a:pt x="155" y="179"/>
                  </a:cubicBezTo>
                  <a:cubicBezTo>
                    <a:pt x="157" y="181"/>
                    <a:pt x="160" y="182"/>
                    <a:pt x="162" y="183"/>
                  </a:cubicBezTo>
                  <a:cubicBezTo>
                    <a:pt x="163" y="183"/>
                    <a:pt x="165" y="183"/>
                    <a:pt x="166" y="184"/>
                  </a:cubicBezTo>
                  <a:cubicBezTo>
                    <a:pt x="167" y="184"/>
                    <a:pt x="168" y="185"/>
                    <a:pt x="169" y="186"/>
                  </a:cubicBezTo>
                  <a:cubicBezTo>
                    <a:pt x="170" y="186"/>
                    <a:pt x="171" y="185"/>
                    <a:pt x="170" y="183"/>
                  </a:cubicBezTo>
                  <a:cubicBezTo>
                    <a:pt x="169" y="181"/>
                    <a:pt x="167" y="181"/>
                    <a:pt x="167" y="179"/>
                  </a:cubicBezTo>
                  <a:cubicBezTo>
                    <a:pt x="167" y="176"/>
                    <a:pt x="168" y="175"/>
                    <a:pt x="167" y="172"/>
                  </a:cubicBezTo>
                  <a:cubicBezTo>
                    <a:pt x="166" y="170"/>
                    <a:pt x="166" y="169"/>
                    <a:pt x="167" y="167"/>
                  </a:cubicBezTo>
                  <a:cubicBezTo>
                    <a:pt x="169" y="164"/>
                    <a:pt x="171" y="162"/>
                    <a:pt x="173" y="159"/>
                  </a:cubicBezTo>
                  <a:cubicBezTo>
                    <a:pt x="175" y="157"/>
                    <a:pt x="176" y="155"/>
                    <a:pt x="178" y="153"/>
                  </a:cubicBezTo>
                  <a:cubicBezTo>
                    <a:pt x="181" y="151"/>
                    <a:pt x="183" y="149"/>
                    <a:pt x="185" y="147"/>
                  </a:cubicBezTo>
                  <a:cubicBezTo>
                    <a:pt x="186" y="146"/>
                    <a:pt x="187" y="145"/>
                    <a:pt x="188" y="144"/>
                  </a:cubicBezTo>
                  <a:cubicBezTo>
                    <a:pt x="190" y="144"/>
                    <a:pt x="192" y="144"/>
                    <a:pt x="193" y="143"/>
                  </a:cubicBezTo>
                  <a:cubicBezTo>
                    <a:pt x="193" y="139"/>
                    <a:pt x="195" y="137"/>
                    <a:pt x="194" y="133"/>
                  </a:cubicBezTo>
                  <a:cubicBezTo>
                    <a:pt x="192" y="132"/>
                    <a:pt x="193" y="130"/>
                    <a:pt x="195" y="130"/>
                  </a:cubicBezTo>
                  <a:cubicBezTo>
                    <a:pt x="195" y="128"/>
                    <a:pt x="194" y="128"/>
                    <a:pt x="193" y="127"/>
                  </a:cubicBezTo>
                  <a:cubicBezTo>
                    <a:pt x="192" y="126"/>
                    <a:pt x="191" y="124"/>
                    <a:pt x="191" y="123"/>
                  </a:cubicBezTo>
                  <a:cubicBezTo>
                    <a:pt x="190" y="121"/>
                    <a:pt x="188" y="118"/>
                    <a:pt x="187" y="116"/>
                  </a:cubicBezTo>
                  <a:cubicBezTo>
                    <a:pt x="185" y="115"/>
                    <a:pt x="186" y="114"/>
                    <a:pt x="187" y="113"/>
                  </a:cubicBezTo>
                  <a:cubicBezTo>
                    <a:pt x="187" y="110"/>
                    <a:pt x="185" y="109"/>
                    <a:pt x="185" y="106"/>
                  </a:cubicBezTo>
                  <a:cubicBezTo>
                    <a:pt x="183" y="102"/>
                    <a:pt x="188" y="97"/>
                    <a:pt x="186" y="92"/>
                  </a:cubicBezTo>
                  <a:cubicBezTo>
                    <a:pt x="185" y="89"/>
                    <a:pt x="180" y="88"/>
                    <a:pt x="178" y="85"/>
                  </a:cubicBezTo>
                  <a:cubicBezTo>
                    <a:pt x="175" y="81"/>
                    <a:pt x="182" y="77"/>
                    <a:pt x="185" y="76"/>
                  </a:cubicBezTo>
                  <a:cubicBezTo>
                    <a:pt x="187" y="74"/>
                    <a:pt x="191" y="74"/>
                    <a:pt x="192" y="71"/>
                  </a:cubicBezTo>
                  <a:cubicBezTo>
                    <a:pt x="193" y="67"/>
                    <a:pt x="191" y="63"/>
                    <a:pt x="191" y="59"/>
                  </a:cubicBezTo>
                  <a:cubicBezTo>
                    <a:pt x="190" y="57"/>
                    <a:pt x="190" y="54"/>
                    <a:pt x="190" y="52"/>
                  </a:cubicBezTo>
                  <a:cubicBezTo>
                    <a:pt x="189" y="50"/>
                    <a:pt x="188" y="47"/>
                    <a:pt x="186" y="45"/>
                  </a:cubicBezTo>
                  <a:cubicBezTo>
                    <a:pt x="185" y="41"/>
                    <a:pt x="183" y="36"/>
                    <a:pt x="183" y="31"/>
                  </a:cubicBezTo>
                  <a:cubicBezTo>
                    <a:pt x="183" y="26"/>
                    <a:pt x="183" y="23"/>
                    <a:pt x="178" y="20"/>
                  </a:cubicBezTo>
                  <a:cubicBezTo>
                    <a:pt x="177" y="19"/>
                    <a:pt x="176" y="19"/>
                    <a:pt x="175" y="19"/>
                  </a:cubicBezTo>
                  <a:cubicBezTo>
                    <a:pt x="174" y="18"/>
                    <a:pt x="174" y="17"/>
                    <a:pt x="173" y="17"/>
                  </a:cubicBezTo>
                  <a:cubicBezTo>
                    <a:pt x="171" y="16"/>
                    <a:pt x="170" y="17"/>
                    <a:pt x="168" y="16"/>
                  </a:cubicBezTo>
                  <a:cubicBezTo>
                    <a:pt x="164" y="17"/>
                    <a:pt x="159" y="16"/>
                    <a:pt x="155" y="16"/>
                  </a:cubicBezTo>
                  <a:cubicBezTo>
                    <a:pt x="149" y="16"/>
                    <a:pt x="144" y="16"/>
                    <a:pt x="139" y="16"/>
                  </a:cubicBezTo>
                  <a:cubicBezTo>
                    <a:pt x="134" y="16"/>
                    <a:pt x="129" y="14"/>
                    <a:pt x="124" y="14"/>
                  </a:cubicBezTo>
                  <a:cubicBezTo>
                    <a:pt x="119" y="14"/>
                    <a:pt x="113" y="14"/>
                    <a:pt x="108" y="13"/>
                  </a:cubicBezTo>
                  <a:cubicBezTo>
                    <a:pt x="104" y="16"/>
                    <a:pt x="100" y="16"/>
                    <a:pt x="96" y="16"/>
                  </a:cubicBezTo>
                  <a:cubicBezTo>
                    <a:pt x="93" y="16"/>
                    <a:pt x="92" y="16"/>
                    <a:pt x="90" y="15"/>
                  </a:cubicBezTo>
                  <a:cubicBezTo>
                    <a:pt x="87" y="14"/>
                    <a:pt x="87" y="14"/>
                    <a:pt x="87" y="11"/>
                  </a:cubicBezTo>
                  <a:cubicBezTo>
                    <a:pt x="86" y="10"/>
                    <a:pt x="83" y="3"/>
                    <a:pt x="84" y="2"/>
                  </a:cubicBezTo>
                  <a:cubicBezTo>
                    <a:pt x="86" y="2"/>
                    <a:pt x="88" y="4"/>
                    <a:pt x="89" y="5"/>
                  </a:cubicBezTo>
                  <a:cubicBezTo>
                    <a:pt x="90" y="6"/>
                    <a:pt x="91" y="8"/>
                    <a:pt x="92" y="8"/>
                  </a:cubicBezTo>
                  <a:cubicBezTo>
                    <a:pt x="92" y="5"/>
                    <a:pt x="89" y="4"/>
                    <a:pt x="88" y="2"/>
                  </a:cubicBezTo>
                  <a:cubicBezTo>
                    <a:pt x="85" y="0"/>
                    <a:pt x="83" y="0"/>
                    <a:pt x="80" y="0"/>
                  </a:cubicBezTo>
                  <a:cubicBezTo>
                    <a:pt x="74" y="0"/>
                    <a:pt x="69" y="2"/>
                    <a:pt x="63" y="4"/>
                  </a:cubicBezTo>
                  <a:cubicBezTo>
                    <a:pt x="61" y="5"/>
                    <a:pt x="58" y="7"/>
                    <a:pt x="55" y="8"/>
                  </a:cubicBezTo>
                  <a:cubicBezTo>
                    <a:pt x="53" y="9"/>
                    <a:pt x="49" y="9"/>
                    <a:pt x="47" y="11"/>
                  </a:cubicBezTo>
                  <a:cubicBezTo>
                    <a:pt x="44" y="13"/>
                    <a:pt x="43" y="19"/>
                    <a:pt x="39" y="20"/>
                  </a:cubicBezTo>
                  <a:cubicBezTo>
                    <a:pt x="36" y="20"/>
                    <a:pt x="33" y="20"/>
                    <a:pt x="31" y="22"/>
                  </a:cubicBezTo>
                  <a:cubicBezTo>
                    <a:pt x="28" y="23"/>
                    <a:pt x="25" y="24"/>
                    <a:pt x="22" y="25"/>
                  </a:cubicBezTo>
                  <a:cubicBezTo>
                    <a:pt x="19" y="25"/>
                    <a:pt x="17" y="26"/>
                    <a:pt x="14" y="28"/>
                  </a:cubicBezTo>
                  <a:cubicBezTo>
                    <a:pt x="12" y="28"/>
                    <a:pt x="8" y="29"/>
                    <a:pt x="7" y="30"/>
                  </a:cubicBezTo>
                  <a:cubicBezTo>
                    <a:pt x="5" y="33"/>
                    <a:pt x="9" y="33"/>
                    <a:pt x="10" y="34"/>
                  </a:cubicBezTo>
                  <a:cubicBezTo>
                    <a:pt x="11" y="36"/>
                    <a:pt x="9" y="37"/>
                    <a:pt x="9" y="39"/>
                  </a:cubicBezTo>
                  <a:cubicBezTo>
                    <a:pt x="9" y="39"/>
                    <a:pt x="11" y="41"/>
                    <a:pt x="10" y="41"/>
                  </a:cubicBezTo>
                  <a:cubicBezTo>
                    <a:pt x="9" y="41"/>
                    <a:pt x="8" y="40"/>
                    <a:pt x="8" y="39"/>
                  </a:cubicBezTo>
                  <a:cubicBezTo>
                    <a:pt x="7" y="39"/>
                    <a:pt x="3" y="37"/>
                    <a:pt x="2" y="37"/>
                  </a:cubicBezTo>
                  <a:cubicBezTo>
                    <a:pt x="3" y="40"/>
                    <a:pt x="3" y="43"/>
                    <a:pt x="5" y="45"/>
                  </a:cubicBezTo>
                  <a:cubicBezTo>
                    <a:pt x="6" y="48"/>
                    <a:pt x="6" y="51"/>
                    <a:pt x="6" y="54"/>
                  </a:cubicBezTo>
                  <a:cubicBezTo>
                    <a:pt x="6" y="56"/>
                    <a:pt x="5" y="58"/>
                    <a:pt x="4" y="60"/>
                  </a:cubicBezTo>
                  <a:cubicBezTo>
                    <a:pt x="2" y="62"/>
                    <a:pt x="0" y="64"/>
                    <a:pt x="0" y="67"/>
                  </a:cubicBezTo>
                  <a:cubicBezTo>
                    <a:pt x="3" y="69"/>
                    <a:pt x="7" y="71"/>
                    <a:pt x="9" y="74"/>
                  </a:cubicBezTo>
                  <a:cubicBezTo>
                    <a:pt x="11" y="77"/>
                    <a:pt x="8" y="79"/>
                    <a:pt x="9" y="82"/>
                  </a:cubicBezTo>
                  <a:cubicBezTo>
                    <a:pt x="9" y="83"/>
                    <a:pt x="10" y="84"/>
                    <a:pt x="11" y="85"/>
                  </a:cubicBezTo>
                  <a:cubicBezTo>
                    <a:pt x="11" y="87"/>
                    <a:pt x="11" y="88"/>
                    <a:pt x="11" y="90"/>
                  </a:cubicBezTo>
                  <a:cubicBezTo>
                    <a:pt x="12" y="91"/>
                    <a:pt x="13" y="91"/>
                    <a:pt x="12" y="93"/>
                  </a:cubicBezTo>
                  <a:cubicBezTo>
                    <a:pt x="12" y="94"/>
                    <a:pt x="11" y="94"/>
                    <a:pt x="11" y="95"/>
                  </a:cubicBezTo>
                  <a:cubicBezTo>
                    <a:pt x="11" y="96"/>
                    <a:pt x="11" y="97"/>
                    <a:pt x="11" y="98"/>
                  </a:cubicBezTo>
                  <a:cubicBezTo>
                    <a:pt x="8" y="98"/>
                    <a:pt x="10" y="102"/>
                    <a:pt x="11" y="104"/>
                  </a:cubicBezTo>
                  <a:cubicBezTo>
                    <a:pt x="12" y="106"/>
                    <a:pt x="12" y="108"/>
                    <a:pt x="14" y="110"/>
                  </a:cubicBezTo>
                  <a:cubicBezTo>
                    <a:pt x="16" y="112"/>
                    <a:pt x="18" y="115"/>
                    <a:pt x="17" y="118"/>
                  </a:cubicBezTo>
                  <a:cubicBezTo>
                    <a:pt x="17" y="120"/>
                    <a:pt x="16" y="121"/>
                    <a:pt x="16" y="123"/>
                  </a:cubicBezTo>
                  <a:cubicBezTo>
                    <a:pt x="16" y="125"/>
                    <a:pt x="15" y="127"/>
                    <a:pt x="14" y="129"/>
                  </a:cubicBezTo>
                  <a:cubicBezTo>
                    <a:pt x="15" y="129"/>
                    <a:pt x="16" y="129"/>
                    <a:pt x="17" y="127"/>
                  </a:cubicBezTo>
                  <a:close/>
                </a:path>
              </a:pathLst>
            </a:custGeom>
            <a:grpFill/>
            <a:ln w="9525" cap="rnd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35" tIns="45718" rIns="91435" bIns="45718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12190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3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Montserrat" panose="00000500000000000000" pitchFamily="2" charset="0"/>
                <a:ea typeface="+mn-ea"/>
                <a:cs typeface="+mn-cs"/>
              </a:endParaRPr>
            </a:p>
          </p:txBody>
        </p:sp>
        <p:sp>
          <p:nvSpPr>
            <p:cNvPr id="25" name="Freeform 31">
              <a:extLst>
                <a:ext uri="{FF2B5EF4-FFF2-40B4-BE49-F238E27FC236}">
                  <a16:creationId xmlns:a16="http://schemas.microsoft.com/office/drawing/2014/main" id="{DFBD4330-4DA3-8DC0-80D8-33790958C40F}"/>
                </a:ext>
              </a:extLst>
            </p:cNvPr>
            <p:cNvSpPr>
              <a:spLocks/>
            </p:cNvSpPr>
            <p:nvPr/>
          </p:nvSpPr>
          <p:spPr bwMode="auto">
            <a:xfrm>
              <a:off x="9954677" y="4835364"/>
              <a:ext cx="319115" cy="410861"/>
            </a:xfrm>
            <a:custGeom>
              <a:avLst/>
              <a:gdLst>
                <a:gd name="T0" fmla="*/ 35 w 67"/>
                <a:gd name="T1" fmla="*/ 82 h 86"/>
                <a:gd name="T2" fmla="*/ 40 w 67"/>
                <a:gd name="T3" fmla="*/ 73 h 86"/>
                <a:gd name="T4" fmla="*/ 44 w 67"/>
                <a:gd name="T5" fmla="*/ 70 h 86"/>
                <a:gd name="T6" fmla="*/ 44 w 67"/>
                <a:gd name="T7" fmla="*/ 65 h 86"/>
                <a:gd name="T8" fmla="*/ 48 w 67"/>
                <a:gd name="T9" fmla="*/ 57 h 86"/>
                <a:gd name="T10" fmla="*/ 51 w 67"/>
                <a:gd name="T11" fmla="*/ 59 h 86"/>
                <a:gd name="T12" fmla="*/ 57 w 67"/>
                <a:gd name="T13" fmla="*/ 61 h 86"/>
                <a:gd name="T14" fmla="*/ 61 w 67"/>
                <a:gd name="T15" fmla="*/ 61 h 86"/>
                <a:gd name="T16" fmla="*/ 63 w 67"/>
                <a:gd name="T17" fmla="*/ 57 h 86"/>
                <a:gd name="T18" fmla="*/ 60 w 67"/>
                <a:gd name="T19" fmla="*/ 47 h 86"/>
                <a:gd name="T20" fmla="*/ 56 w 67"/>
                <a:gd name="T21" fmla="*/ 42 h 86"/>
                <a:gd name="T22" fmla="*/ 55 w 67"/>
                <a:gd name="T23" fmla="*/ 38 h 86"/>
                <a:gd name="T24" fmla="*/ 54 w 67"/>
                <a:gd name="T25" fmla="*/ 34 h 86"/>
                <a:gd name="T26" fmla="*/ 49 w 67"/>
                <a:gd name="T27" fmla="*/ 30 h 86"/>
                <a:gd name="T28" fmla="*/ 49 w 67"/>
                <a:gd name="T29" fmla="*/ 23 h 86"/>
                <a:gd name="T30" fmla="*/ 49 w 67"/>
                <a:gd name="T31" fmla="*/ 20 h 86"/>
                <a:gd name="T32" fmla="*/ 46 w 67"/>
                <a:gd name="T33" fmla="*/ 16 h 86"/>
                <a:gd name="T34" fmla="*/ 41 w 67"/>
                <a:gd name="T35" fmla="*/ 11 h 86"/>
                <a:gd name="T36" fmla="*/ 35 w 67"/>
                <a:gd name="T37" fmla="*/ 10 h 86"/>
                <a:gd name="T38" fmla="*/ 32 w 67"/>
                <a:gd name="T39" fmla="*/ 10 h 86"/>
                <a:gd name="T40" fmla="*/ 29 w 67"/>
                <a:gd name="T41" fmla="*/ 7 h 86"/>
                <a:gd name="T42" fmla="*/ 28 w 67"/>
                <a:gd name="T43" fmla="*/ 7 h 86"/>
                <a:gd name="T44" fmla="*/ 24 w 67"/>
                <a:gd name="T45" fmla="*/ 4 h 86"/>
                <a:gd name="T46" fmla="*/ 19 w 67"/>
                <a:gd name="T47" fmla="*/ 1 h 86"/>
                <a:gd name="T48" fmla="*/ 14 w 67"/>
                <a:gd name="T49" fmla="*/ 1 h 86"/>
                <a:gd name="T50" fmla="*/ 11 w 67"/>
                <a:gd name="T51" fmla="*/ 3 h 86"/>
                <a:gd name="T52" fmla="*/ 6 w 67"/>
                <a:gd name="T53" fmla="*/ 3 h 86"/>
                <a:gd name="T54" fmla="*/ 0 w 67"/>
                <a:gd name="T55" fmla="*/ 5 h 86"/>
                <a:gd name="T56" fmla="*/ 10 w 67"/>
                <a:gd name="T57" fmla="*/ 20 h 86"/>
                <a:gd name="T58" fmla="*/ 16 w 67"/>
                <a:gd name="T59" fmla="*/ 29 h 86"/>
                <a:gd name="T60" fmla="*/ 22 w 67"/>
                <a:gd name="T61" fmla="*/ 38 h 86"/>
                <a:gd name="T62" fmla="*/ 30 w 67"/>
                <a:gd name="T63" fmla="*/ 55 h 86"/>
                <a:gd name="T64" fmla="*/ 28 w 67"/>
                <a:gd name="T65" fmla="*/ 65 h 86"/>
                <a:gd name="T66" fmla="*/ 28 w 67"/>
                <a:gd name="T67" fmla="*/ 81 h 86"/>
                <a:gd name="T68" fmla="*/ 35 w 67"/>
                <a:gd name="T69" fmla="*/ 85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67" h="86">
                  <a:moveTo>
                    <a:pt x="35" y="85"/>
                  </a:moveTo>
                  <a:cubicBezTo>
                    <a:pt x="36" y="83"/>
                    <a:pt x="36" y="83"/>
                    <a:pt x="35" y="82"/>
                  </a:cubicBezTo>
                  <a:cubicBezTo>
                    <a:pt x="36" y="81"/>
                    <a:pt x="37" y="79"/>
                    <a:pt x="39" y="77"/>
                  </a:cubicBezTo>
                  <a:cubicBezTo>
                    <a:pt x="40" y="76"/>
                    <a:pt x="39" y="74"/>
                    <a:pt x="40" y="73"/>
                  </a:cubicBezTo>
                  <a:cubicBezTo>
                    <a:pt x="41" y="72"/>
                    <a:pt x="42" y="73"/>
                    <a:pt x="43" y="72"/>
                  </a:cubicBezTo>
                  <a:cubicBezTo>
                    <a:pt x="44" y="72"/>
                    <a:pt x="43" y="72"/>
                    <a:pt x="44" y="70"/>
                  </a:cubicBezTo>
                  <a:cubicBezTo>
                    <a:pt x="44" y="70"/>
                    <a:pt x="45" y="68"/>
                    <a:pt x="45" y="67"/>
                  </a:cubicBezTo>
                  <a:cubicBezTo>
                    <a:pt x="45" y="66"/>
                    <a:pt x="44" y="66"/>
                    <a:pt x="44" y="65"/>
                  </a:cubicBezTo>
                  <a:cubicBezTo>
                    <a:pt x="43" y="64"/>
                    <a:pt x="43" y="61"/>
                    <a:pt x="43" y="60"/>
                  </a:cubicBezTo>
                  <a:cubicBezTo>
                    <a:pt x="44" y="59"/>
                    <a:pt x="47" y="56"/>
                    <a:pt x="48" y="57"/>
                  </a:cubicBezTo>
                  <a:cubicBezTo>
                    <a:pt x="50" y="57"/>
                    <a:pt x="48" y="59"/>
                    <a:pt x="49" y="61"/>
                  </a:cubicBezTo>
                  <a:cubicBezTo>
                    <a:pt x="50" y="62"/>
                    <a:pt x="51" y="60"/>
                    <a:pt x="51" y="59"/>
                  </a:cubicBezTo>
                  <a:cubicBezTo>
                    <a:pt x="51" y="61"/>
                    <a:pt x="54" y="59"/>
                    <a:pt x="54" y="58"/>
                  </a:cubicBezTo>
                  <a:cubicBezTo>
                    <a:pt x="54" y="59"/>
                    <a:pt x="56" y="61"/>
                    <a:pt x="57" y="61"/>
                  </a:cubicBezTo>
                  <a:cubicBezTo>
                    <a:pt x="58" y="61"/>
                    <a:pt x="59" y="59"/>
                    <a:pt x="59" y="58"/>
                  </a:cubicBezTo>
                  <a:cubicBezTo>
                    <a:pt x="59" y="58"/>
                    <a:pt x="61" y="61"/>
                    <a:pt x="61" y="61"/>
                  </a:cubicBezTo>
                  <a:cubicBezTo>
                    <a:pt x="62" y="62"/>
                    <a:pt x="66" y="61"/>
                    <a:pt x="67" y="60"/>
                  </a:cubicBezTo>
                  <a:cubicBezTo>
                    <a:pt x="66" y="59"/>
                    <a:pt x="64" y="58"/>
                    <a:pt x="63" y="57"/>
                  </a:cubicBezTo>
                  <a:cubicBezTo>
                    <a:pt x="63" y="54"/>
                    <a:pt x="64" y="50"/>
                    <a:pt x="62" y="48"/>
                  </a:cubicBezTo>
                  <a:cubicBezTo>
                    <a:pt x="61" y="47"/>
                    <a:pt x="60" y="47"/>
                    <a:pt x="60" y="47"/>
                  </a:cubicBezTo>
                  <a:cubicBezTo>
                    <a:pt x="59" y="46"/>
                    <a:pt x="57" y="45"/>
                    <a:pt x="56" y="45"/>
                  </a:cubicBezTo>
                  <a:cubicBezTo>
                    <a:pt x="57" y="44"/>
                    <a:pt x="57" y="43"/>
                    <a:pt x="56" y="42"/>
                  </a:cubicBezTo>
                  <a:cubicBezTo>
                    <a:pt x="56" y="41"/>
                    <a:pt x="55" y="41"/>
                    <a:pt x="55" y="41"/>
                  </a:cubicBezTo>
                  <a:cubicBezTo>
                    <a:pt x="54" y="40"/>
                    <a:pt x="55" y="40"/>
                    <a:pt x="55" y="38"/>
                  </a:cubicBezTo>
                  <a:cubicBezTo>
                    <a:pt x="55" y="38"/>
                    <a:pt x="56" y="35"/>
                    <a:pt x="56" y="35"/>
                  </a:cubicBezTo>
                  <a:cubicBezTo>
                    <a:pt x="55" y="33"/>
                    <a:pt x="55" y="34"/>
                    <a:pt x="54" y="34"/>
                  </a:cubicBezTo>
                  <a:cubicBezTo>
                    <a:pt x="52" y="34"/>
                    <a:pt x="52" y="34"/>
                    <a:pt x="51" y="33"/>
                  </a:cubicBezTo>
                  <a:cubicBezTo>
                    <a:pt x="50" y="31"/>
                    <a:pt x="50" y="31"/>
                    <a:pt x="49" y="30"/>
                  </a:cubicBezTo>
                  <a:cubicBezTo>
                    <a:pt x="48" y="30"/>
                    <a:pt x="48" y="30"/>
                    <a:pt x="47" y="29"/>
                  </a:cubicBezTo>
                  <a:cubicBezTo>
                    <a:pt x="47" y="26"/>
                    <a:pt x="49" y="25"/>
                    <a:pt x="49" y="23"/>
                  </a:cubicBezTo>
                  <a:cubicBezTo>
                    <a:pt x="49" y="23"/>
                    <a:pt x="49" y="21"/>
                    <a:pt x="49" y="21"/>
                  </a:cubicBezTo>
                  <a:cubicBezTo>
                    <a:pt x="49" y="21"/>
                    <a:pt x="49" y="20"/>
                    <a:pt x="49" y="20"/>
                  </a:cubicBezTo>
                  <a:cubicBezTo>
                    <a:pt x="49" y="19"/>
                    <a:pt x="49" y="16"/>
                    <a:pt x="48" y="15"/>
                  </a:cubicBezTo>
                  <a:cubicBezTo>
                    <a:pt x="46" y="14"/>
                    <a:pt x="46" y="16"/>
                    <a:pt x="46" y="16"/>
                  </a:cubicBezTo>
                  <a:cubicBezTo>
                    <a:pt x="44" y="16"/>
                    <a:pt x="43" y="15"/>
                    <a:pt x="42" y="15"/>
                  </a:cubicBezTo>
                  <a:cubicBezTo>
                    <a:pt x="42" y="13"/>
                    <a:pt x="41" y="12"/>
                    <a:pt x="41" y="11"/>
                  </a:cubicBezTo>
                  <a:cubicBezTo>
                    <a:pt x="40" y="11"/>
                    <a:pt x="38" y="10"/>
                    <a:pt x="37" y="10"/>
                  </a:cubicBezTo>
                  <a:cubicBezTo>
                    <a:pt x="36" y="10"/>
                    <a:pt x="36" y="10"/>
                    <a:pt x="35" y="10"/>
                  </a:cubicBezTo>
                  <a:cubicBezTo>
                    <a:pt x="35" y="11"/>
                    <a:pt x="35" y="12"/>
                    <a:pt x="34" y="12"/>
                  </a:cubicBezTo>
                  <a:cubicBezTo>
                    <a:pt x="34" y="11"/>
                    <a:pt x="33" y="9"/>
                    <a:pt x="32" y="10"/>
                  </a:cubicBezTo>
                  <a:cubicBezTo>
                    <a:pt x="32" y="9"/>
                    <a:pt x="32" y="8"/>
                    <a:pt x="32" y="7"/>
                  </a:cubicBezTo>
                  <a:cubicBezTo>
                    <a:pt x="31" y="7"/>
                    <a:pt x="30" y="8"/>
                    <a:pt x="29" y="7"/>
                  </a:cubicBezTo>
                  <a:cubicBezTo>
                    <a:pt x="29" y="7"/>
                    <a:pt x="29" y="7"/>
                    <a:pt x="29" y="6"/>
                  </a:cubicBezTo>
                  <a:cubicBezTo>
                    <a:pt x="28" y="6"/>
                    <a:pt x="28" y="6"/>
                    <a:pt x="28" y="7"/>
                  </a:cubicBezTo>
                  <a:cubicBezTo>
                    <a:pt x="27" y="6"/>
                    <a:pt x="27" y="5"/>
                    <a:pt x="27" y="5"/>
                  </a:cubicBezTo>
                  <a:cubicBezTo>
                    <a:pt x="26" y="4"/>
                    <a:pt x="25" y="5"/>
                    <a:pt x="24" y="4"/>
                  </a:cubicBezTo>
                  <a:cubicBezTo>
                    <a:pt x="23" y="4"/>
                    <a:pt x="23" y="2"/>
                    <a:pt x="21" y="1"/>
                  </a:cubicBezTo>
                  <a:cubicBezTo>
                    <a:pt x="20" y="1"/>
                    <a:pt x="20" y="1"/>
                    <a:pt x="19" y="1"/>
                  </a:cubicBezTo>
                  <a:cubicBezTo>
                    <a:pt x="19" y="1"/>
                    <a:pt x="17" y="0"/>
                    <a:pt x="17" y="0"/>
                  </a:cubicBezTo>
                  <a:cubicBezTo>
                    <a:pt x="16" y="0"/>
                    <a:pt x="16" y="1"/>
                    <a:pt x="14" y="1"/>
                  </a:cubicBezTo>
                  <a:cubicBezTo>
                    <a:pt x="14" y="2"/>
                    <a:pt x="13" y="1"/>
                    <a:pt x="13" y="1"/>
                  </a:cubicBezTo>
                  <a:cubicBezTo>
                    <a:pt x="12" y="2"/>
                    <a:pt x="11" y="2"/>
                    <a:pt x="11" y="3"/>
                  </a:cubicBezTo>
                  <a:cubicBezTo>
                    <a:pt x="9" y="3"/>
                    <a:pt x="8" y="2"/>
                    <a:pt x="7" y="2"/>
                  </a:cubicBezTo>
                  <a:cubicBezTo>
                    <a:pt x="6" y="2"/>
                    <a:pt x="6" y="3"/>
                    <a:pt x="6" y="3"/>
                  </a:cubicBezTo>
                  <a:cubicBezTo>
                    <a:pt x="4" y="4"/>
                    <a:pt x="5" y="3"/>
                    <a:pt x="4" y="3"/>
                  </a:cubicBezTo>
                  <a:cubicBezTo>
                    <a:pt x="2" y="3"/>
                    <a:pt x="1" y="3"/>
                    <a:pt x="0" y="5"/>
                  </a:cubicBezTo>
                  <a:cubicBezTo>
                    <a:pt x="4" y="7"/>
                    <a:pt x="7" y="11"/>
                    <a:pt x="8" y="14"/>
                  </a:cubicBezTo>
                  <a:cubicBezTo>
                    <a:pt x="9" y="16"/>
                    <a:pt x="10" y="18"/>
                    <a:pt x="10" y="20"/>
                  </a:cubicBezTo>
                  <a:cubicBezTo>
                    <a:pt x="11" y="22"/>
                    <a:pt x="12" y="24"/>
                    <a:pt x="13" y="25"/>
                  </a:cubicBezTo>
                  <a:cubicBezTo>
                    <a:pt x="14" y="27"/>
                    <a:pt x="15" y="28"/>
                    <a:pt x="16" y="29"/>
                  </a:cubicBezTo>
                  <a:cubicBezTo>
                    <a:pt x="17" y="30"/>
                    <a:pt x="17" y="32"/>
                    <a:pt x="18" y="33"/>
                  </a:cubicBezTo>
                  <a:cubicBezTo>
                    <a:pt x="19" y="35"/>
                    <a:pt x="21" y="36"/>
                    <a:pt x="22" y="38"/>
                  </a:cubicBezTo>
                  <a:cubicBezTo>
                    <a:pt x="23" y="40"/>
                    <a:pt x="24" y="41"/>
                    <a:pt x="26" y="43"/>
                  </a:cubicBezTo>
                  <a:cubicBezTo>
                    <a:pt x="28" y="45"/>
                    <a:pt x="30" y="51"/>
                    <a:pt x="30" y="55"/>
                  </a:cubicBezTo>
                  <a:cubicBezTo>
                    <a:pt x="30" y="57"/>
                    <a:pt x="30" y="59"/>
                    <a:pt x="30" y="61"/>
                  </a:cubicBezTo>
                  <a:cubicBezTo>
                    <a:pt x="29" y="62"/>
                    <a:pt x="28" y="63"/>
                    <a:pt x="28" y="65"/>
                  </a:cubicBezTo>
                  <a:cubicBezTo>
                    <a:pt x="27" y="69"/>
                    <a:pt x="27" y="72"/>
                    <a:pt x="28" y="76"/>
                  </a:cubicBezTo>
                  <a:cubicBezTo>
                    <a:pt x="28" y="78"/>
                    <a:pt x="29" y="79"/>
                    <a:pt x="28" y="81"/>
                  </a:cubicBezTo>
                  <a:cubicBezTo>
                    <a:pt x="27" y="84"/>
                    <a:pt x="27" y="84"/>
                    <a:pt x="29" y="86"/>
                  </a:cubicBezTo>
                  <a:cubicBezTo>
                    <a:pt x="31" y="85"/>
                    <a:pt x="33" y="85"/>
                    <a:pt x="35" y="85"/>
                  </a:cubicBezTo>
                  <a:cubicBezTo>
                    <a:pt x="35" y="85"/>
                    <a:pt x="33" y="85"/>
                    <a:pt x="35" y="85"/>
                  </a:cubicBezTo>
                  <a:close/>
                </a:path>
              </a:pathLst>
            </a:custGeom>
            <a:grpFill/>
            <a:ln w="9525" cap="rnd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35" tIns="45718" rIns="91435" bIns="45718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12190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3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Montserrat" panose="00000500000000000000" pitchFamily="2" charset="0"/>
                <a:ea typeface="+mn-ea"/>
                <a:cs typeface="+mn-cs"/>
              </a:endParaRPr>
            </a:p>
          </p:txBody>
        </p:sp>
        <p:sp>
          <p:nvSpPr>
            <p:cNvPr id="26" name="Freeform 32">
              <a:extLst>
                <a:ext uri="{FF2B5EF4-FFF2-40B4-BE49-F238E27FC236}">
                  <a16:creationId xmlns:a16="http://schemas.microsoft.com/office/drawing/2014/main" id="{A5020566-A9E3-5378-E505-A9876073BF09}"/>
                </a:ext>
              </a:extLst>
            </p:cNvPr>
            <p:cNvSpPr>
              <a:spLocks/>
            </p:cNvSpPr>
            <p:nvPr/>
          </p:nvSpPr>
          <p:spPr bwMode="auto">
            <a:xfrm>
              <a:off x="8642316" y="6744071"/>
              <a:ext cx="33907" cy="19945"/>
            </a:xfrm>
            <a:custGeom>
              <a:avLst/>
              <a:gdLst>
                <a:gd name="T0" fmla="*/ 1 w 7"/>
                <a:gd name="T1" fmla="*/ 2 h 4"/>
                <a:gd name="T2" fmla="*/ 1 w 7"/>
                <a:gd name="T3" fmla="*/ 1 h 4"/>
                <a:gd name="T4" fmla="*/ 1 w 7"/>
                <a:gd name="T5" fmla="*/ 1 h 4"/>
                <a:gd name="T6" fmla="*/ 0 w 7"/>
                <a:gd name="T7" fmla="*/ 0 h 4"/>
                <a:gd name="T8" fmla="*/ 1 w 7"/>
                <a:gd name="T9" fmla="*/ 0 h 4"/>
                <a:gd name="T10" fmla="*/ 1 w 7"/>
                <a:gd name="T11" fmla="*/ 0 h 4"/>
                <a:gd name="T12" fmla="*/ 2 w 7"/>
                <a:gd name="T13" fmla="*/ 0 h 4"/>
                <a:gd name="T14" fmla="*/ 2 w 7"/>
                <a:gd name="T15" fmla="*/ 0 h 4"/>
                <a:gd name="T16" fmla="*/ 3 w 7"/>
                <a:gd name="T17" fmla="*/ 0 h 4"/>
                <a:gd name="T18" fmla="*/ 3 w 7"/>
                <a:gd name="T19" fmla="*/ 0 h 4"/>
                <a:gd name="T20" fmla="*/ 4 w 7"/>
                <a:gd name="T21" fmla="*/ 0 h 4"/>
                <a:gd name="T22" fmla="*/ 5 w 7"/>
                <a:gd name="T23" fmla="*/ 1 h 4"/>
                <a:gd name="T24" fmla="*/ 5 w 7"/>
                <a:gd name="T25" fmla="*/ 1 h 4"/>
                <a:gd name="T26" fmla="*/ 5 w 7"/>
                <a:gd name="T27" fmla="*/ 1 h 4"/>
                <a:gd name="T28" fmla="*/ 6 w 7"/>
                <a:gd name="T29" fmla="*/ 1 h 4"/>
                <a:gd name="T30" fmla="*/ 6 w 7"/>
                <a:gd name="T31" fmla="*/ 1 h 4"/>
                <a:gd name="T32" fmla="*/ 6 w 7"/>
                <a:gd name="T33" fmla="*/ 2 h 4"/>
                <a:gd name="T34" fmla="*/ 7 w 7"/>
                <a:gd name="T35" fmla="*/ 2 h 4"/>
                <a:gd name="T36" fmla="*/ 7 w 7"/>
                <a:gd name="T37" fmla="*/ 2 h 4"/>
                <a:gd name="T38" fmla="*/ 6 w 7"/>
                <a:gd name="T39" fmla="*/ 3 h 4"/>
                <a:gd name="T40" fmla="*/ 5 w 7"/>
                <a:gd name="T41" fmla="*/ 3 h 4"/>
                <a:gd name="T42" fmla="*/ 5 w 7"/>
                <a:gd name="T43" fmla="*/ 3 h 4"/>
                <a:gd name="T44" fmla="*/ 5 w 7"/>
                <a:gd name="T45" fmla="*/ 3 h 4"/>
                <a:gd name="T46" fmla="*/ 4 w 7"/>
                <a:gd name="T47" fmla="*/ 3 h 4"/>
                <a:gd name="T48" fmla="*/ 4 w 7"/>
                <a:gd name="T49" fmla="*/ 3 h 4"/>
                <a:gd name="T50" fmla="*/ 3 w 7"/>
                <a:gd name="T51" fmla="*/ 3 h 4"/>
                <a:gd name="T52" fmla="*/ 2 w 7"/>
                <a:gd name="T53" fmla="*/ 3 h 4"/>
                <a:gd name="T54" fmla="*/ 2 w 7"/>
                <a:gd name="T55" fmla="*/ 3 h 4"/>
                <a:gd name="T56" fmla="*/ 2 w 7"/>
                <a:gd name="T57" fmla="*/ 3 h 4"/>
                <a:gd name="T58" fmla="*/ 2 w 7"/>
                <a:gd name="T59" fmla="*/ 2 h 4"/>
                <a:gd name="T60" fmla="*/ 1 w 7"/>
                <a:gd name="T61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" h="4">
                  <a:moveTo>
                    <a:pt x="1" y="2"/>
                  </a:moveTo>
                  <a:cubicBezTo>
                    <a:pt x="0" y="2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2"/>
                  </a:cubicBezTo>
                  <a:cubicBezTo>
                    <a:pt x="6" y="2"/>
                    <a:pt x="6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3"/>
                    <a:pt x="6" y="3"/>
                    <a:pt x="6" y="3"/>
                  </a:cubicBezTo>
                  <a:cubicBezTo>
                    <a:pt x="6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4"/>
                    <a:pt x="3" y="3"/>
                    <a:pt x="3" y="3"/>
                  </a:cubicBezTo>
                  <a:cubicBezTo>
                    <a:pt x="3" y="3"/>
                    <a:pt x="3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lose/>
                </a:path>
              </a:pathLst>
            </a:custGeom>
            <a:grpFill/>
            <a:ln w="9525" cap="rnd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35" tIns="45718" rIns="91435" bIns="45718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12190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3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Montserrat" panose="00000500000000000000" pitchFamily="2" charset="0"/>
                <a:ea typeface="+mn-ea"/>
                <a:cs typeface="+mn-cs"/>
              </a:endParaRPr>
            </a:p>
          </p:txBody>
        </p:sp>
        <p:sp>
          <p:nvSpPr>
            <p:cNvPr id="27" name="Freeform 33">
              <a:extLst>
                <a:ext uri="{FF2B5EF4-FFF2-40B4-BE49-F238E27FC236}">
                  <a16:creationId xmlns:a16="http://schemas.microsoft.com/office/drawing/2014/main" id="{3FE89BF2-AD80-3915-F2CC-24CFC18DEE9D}"/>
                </a:ext>
              </a:extLst>
            </p:cNvPr>
            <p:cNvSpPr>
              <a:spLocks/>
            </p:cNvSpPr>
            <p:nvPr/>
          </p:nvSpPr>
          <p:spPr bwMode="auto">
            <a:xfrm>
              <a:off x="8672232" y="6760027"/>
              <a:ext cx="9973" cy="3989"/>
            </a:xfrm>
            <a:custGeom>
              <a:avLst/>
              <a:gdLst>
                <a:gd name="T0" fmla="*/ 1 w 2"/>
                <a:gd name="T1" fmla="*/ 1 h 1"/>
                <a:gd name="T2" fmla="*/ 0 w 2"/>
                <a:gd name="T3" fmla="*/ 0 h 1"/>
                <a:gd name="T4" fmla="*/ 0 w 2"/>
                <a:gd name="T5" fmla="*/ 0 h 1"/>
                <a:gd name="T6" fmla="*/ 1 w 2"/>
                <a:gd name="T7" fmla="*/ 0 h 1"/>
                <a:gd name="T8" fmla="*/ 1 w 2"/>
                <a:gd name="T9" fmla="*/ 0 h 1"/>
                <a:gd name="T10" fmla="*/ 1 w 2"/>
                <a:gd name="T11" fmla="*/ 0 h 1"/>
                <a:gd name="T12" fmla="*/ 1 w 2"/>
                <a:gd name="T13" fmla="*/ 0 h 1"/>
                <a:gd name="T14" fmla="*/ 1 w 2"/>
                <a:gd name="T15" fmla="*/ 1 h 1"/>
                <a:gd name="T16" fmla="*/ 1 w 2"/>
                <a:gd name="T1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0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grpFill/>
            <a:ln w="9525" cap="rnd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35" tIns="45718" rIns="91435" bIns="45718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12190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3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Montserrat" panose="00000500000000000000" pitchFamily="2" charset="0"/>
                <a:ea typeface="+mn-ea"/>
                <a:cs typeface="+mn-cs"/>
              </a:endParaRPr>
            </a:p>
          </p:txBody>
        </p:sp>
        <p:sp>
          <p:nvSpPr>
            <p:cNvPr id="28" name="Freeform 34">
              <a:extLst>
                <a:ext uri="{FF2B5EF4-FFF2-40B4-BE49-F238E27FC236}">
                  <a16:creationId xmlns:a16="http://schemas.microsoft.com/office/drawing/2014/main" id="{D534D8C9-952A-1671-237E-C9414FCF16A1}"/>
                </a:ext>
              </a:extLst>
            </p:cNvPr>
            <p:cNvSpPr>
              <a:spLocks/>
            </p:cNvSpPr>
            <p:nvPr/>
          </p:nvSpPr>
          <p:spPr bwMode="auto">
            <a:xfrm>
              <a:off x="8672233" y="6764016"/>
              <a:ext cx="51856" cy="51856"/>
            </a:xfrm>
            <a:custGeom>
              <a:avLst/>
              <a:gdLst>
                <a:gd name="T0" fmla="*/ 2 w 11"/>
                <a:gd name="T1" fmla="*/ 1 h 11"/>
                <a:gd name="T2" fmla="*/ 2 w 11"/>
                <a:gd name="T3" fmla="*/ 1 h 11"/>
                <a:gd name="T4" fmla="*/ 2 w 11"/>
                <a:gd name="T5" fmla="*/ 2 h 11"/>
                <a:gd name="T6" fmla="*/ 3 w 11"/>
                <a:gd name="T7" fmla="*/ 2 h 11"/>
                <a:gd name="T8" fmla="*/ 4 w 11"/>
                <a:gd name="T9" fmla="*/ 3 h 11"/>
                <a:gd name="T10" fmla="*/ 4 w 11"/>
                <a:gd name="T11" fmla="*/ 3 h 11"/>
                <a:gd name="T12" fmla="*/ 5 w 11"/>
                <a:gd name="T13" fmla="*/ 3 h 11"/>
                <a:gd name="T14" fmla="*/ 6 w 11"/>
                <a:gd name="T15" fmla="*/ 3 h 11"/>
                <a:gd name="T16" fmla="*/ 6 w 11"/>
                <a:gd name="T17" fmla="*/ 3 h 11"/>
                <a:gd name="T18" fmla="*/ 7 w 11"/>
                <a:gd name="T19" fmla="*/ 3 h 11"/>
                <a:gd name="T20" fmla="*/ 8 w 11"/>
                <a:gd name="T21" fmla="*/ 4 h 11"/>
                <a:gd name="T22" fmla="*/ 8 w 11"/>
                <a:gd name="T23" fmla="*/ 5 h 11"/>
                <a:gd name="T24" fmla="*/ 8 w 11"/>
                <a:gd name="T25" fmla="*/ 5 h 11"/>
                <a:gd name="T26" fmla="*/ 8 w 11"/>
                <a:gd name="T27" fmla="*/ 6 h 11"/>
                <a:gd name="T28" fmla="*/ 8 w 11"/>
                <a:gd name="T29" fmla="*/ 6 h 11"/>
                <a:gd name="T30" fmla="*/ 9 w 11"/>
                <a:gd name="T31" fmla="*/ 6 h 11"/>
                <a:gd name="T32" fmla="*/ 8 w 11"/>
                <a:gd name="T33" fmla="*/ 7 h 11"/>
                <a:gd name="T34" fmla="*/ 9 w 11"/>
                <a:gd name="T35" fmla="*/ 6 h 11"/>
                <a:gd name="T36" fmla="*/ 9 w 11"/>
                <a:gd name="T37" fmla="*/ 6 h 11"/>
                <a:gd name="T38" fmla="*/ 9 w 11"/>
                <a:gd name="T39" fmla="*/ 6 h 11"/>
                <a:gd name="T40" fmla="*/ 10 w 11"/>
                <a:gd name="T41" fmla="*/ 6 h 11"/>
                <a:gd name="T42" fmla="*/ 10 w 11"/>
                <a:gd name="T43" fmla="*/ 6 h 11"/>
                <a:gd name="T44" fmla="*/ 11 w 11"/>
                <a:gd name="T45" fmla="*/ 7 h 11"/>
                <a:gd name="T46" fmla="*/ 11 w 11"/>
                <a:gd name="T47" fmla="*/ 7 h 11"/>
                <a:gd name="T48" fmla="*/ 11 w 11"/>
                <a:gd name="T49" fmla="*/ 8 h 11"/>
                <a:gd name="T50" fmla="*/ 11 w 11"/>
                <a:gd name="T51" fmla="*/ 8 h 11"/>
                <a:gd name="T52" fmla="*/ 11 w 11"/>
                <a:gd name="T53" fmla="*/ 9 h 11"/>
                <a:gd name="T54" fmla="*/ 11 w 11"/>
                <a:gd name="T55" fmla="*/ 9 h 11"/>
                <a:gd name="T56" fmla="*/ 11 w 11"/>
                <a:gd name="T57" fmla="*/ 9 h 11"/>
                <a:gd name="T58" fmla="*/ 10 w 11"/>
                <a:gd name="T59" fmla="*/ 9 h 11"/>
                <a:gd name="T60" fmla="*/ 9 w 11"/>
                <a:gd name="T61" fmla="*/ 9 h 11"/>
                <a:gd name="T62" fmla="*/ 10 w 11"/>
                <a:gd name="T63" fmla="*/ 10 h 11"/>
                <a:gd name="T64" fmla="*/ 10 w 11"/>
                <a:gd name="T65" fmla="*/ 10 h 11"/>
                <a:gd name="T66" fmla="*/ 10 w 11"/>
                <a:gd name="T67" fmla="*/ 10 h 11"/>
                <a:gd name="T68" fmla="*/ 8 w 11"/>
                <a:gd name="T69" fmla="*/ 10 h 11"/>
                <a:gd name="T70" fmla="*/ 7 w 11"/>
                <a:gd name="T71" fmla="*/ 10 h 11"/>
                <a:gd name="T72" fmla="*/ 6 w 11"/>
                <a:gd name="T73" fmla="*/ 10 h 11"/>
                <a:gd name="T74" fmla="*/ 5 w 11"/>
                <a:gd name="T75" fmla="*/ 9 h 11"/>
                <a:gd name="T76" fmla="*/ 4 w 11"/>
                <a:gd name="T77" fmla="*/ 9 h 11"/>
                <a:gd name="T78" fmla="*/ 3 w 11"/>
                <a:gd name="T79" fmla="*/ 8 h 11"/>
                <a:gd name="T80" fmla="*/ 3 w 11"/>
                <a:gd name="T81" fmla="*/ 8 h 11"/>
                <a:gd name="T82" fmla="*/ 2 w 11"/>
                <a:gd name="T83" fmla="*/ 8 h 11"/>
                <a:gd name="T84" fmla="*/ 2 w 11"/>
                <a:gd name="T85" fmla="*/ 7 h 11"/>
                <a:gd name="T86" fmla="*/ 1 w 11"/>
                <a:gd name="T87" fmla="*/ 6 h 11"/>
                <a:gd name="T88" fmla="*/ 1 w 11"/>
                <a:gd name="T89" fmla="*/ 5 h 11"/>
                <a:gd name="T90" fmla="*/ 1 w 11"/>
                <a:gd name="T91" fmla="*/ 5 h 11"/>
                <a:gd name="T92" fmla="*/ 1 w 11"/>
                <a:gd name="T93" fmla="*/ 4 h 11"/>
                <a:gd name="T94" fmla="*/ 1 w 11"/>
                <a:gd name="T95" fmla="*/ 4 h 11"/>
                <a:gd name="T96" fmla="*/ 1 w 11"/>
                <a:gd name="T97" fmla="*/ 3 h 11"/>
                <a:gd name="T98" fmla="*/ 1 w 11"/>
                <a:gd name="T99" fmla="*/ 3 h 11"/>
                <a:gd name="T100" fmla="*/ 1 w 11"/>
                <a:gd name="T101" fmla="*/ 2 h 11"/>
                <a:gd name="T102" fmla="*/ 0 w 11"/>
                <a:gd name="T103" fmla="*/ 2 h 11"/>
                <a:gd name="T104" fmla="*/ 1 w 11"/>
                <a:gd name="T105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1" h="11">
                  <a:moveTo>
                    <a:pt x="1" y="1"/>
                  </a:moveTo>
                  <a:cubicBezTo>
                    <a:pt x="1" y="1"/>
                    <a:pt x="1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3" y="0"/>
                  </a:cubicBezTo>
                  <a:cubicBezTo>
                    <a:pt x="3" y="0"/>
                    <a:pt x="3" y="1"/>
                    <a:pt x="3" y="1"/>
                  </a:cubicBezTo>
                  <a:cubicBezTo>
                    <a:pt x="3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1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4" y="2"/>
                    <a:pt x="3" y="2"/>
                    <a:pt x="3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7" y="4"/>
                    <a:pt x="7" y="3"/>
                    <a:pt x="7" y="3"/>
                  </a:cubicBezTo>
                  <a:cubicBezTo>
                    <a:pt x="7" y="3"/>
                    <a:pt x="7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5"/>
                    <a:pt x="8" y="4"/>
                    <a:pt x="8" y="4"/>
                  </a:cubicBezTo>
                  <a:cubicBezTo>
                    <a:pt x="8" y="4"/>
                    <a:pt x="8" y="5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5"/>
                    <a:pt x="9" y="5"/>
                    <a:pt x="9" y="5"/>
                  </a:cubicBezTo>
                  <a:cubicBezTo>
                    <a:pt x="9" y="5"/>
                    <a:pt x="8" y="5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5"/>
                    <a:pt x="8" y="5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7"/>
                    <a:pt x="11" y="8"/>
                    <a:pt x="11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1" y="8"/>
                    <a:pt x="11" y="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9"/>
                    <a:pt x="11" y="9"/>
                    <a:pt x="11" y="10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10"/>
                    <a:pt x="11" y="10"/>
                    <a:pt x="11" y="9"/>
                  </a:cubicBezTo>
                  <a:cubicBezTo>
                    <a:pt x="11" y="9"/>
                    <a:pt x="10" y="9"/>
                    <a:pt x="10" y="9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0" y="9"/>
                    <a:pt x="9" y="9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9" y="9"/>
                    <a:pt x="9" y="9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9" y="10"/>
                    <a:pt x="9" y="10"/>
                    <a:pt x="9" y="11"/>
                  </a:cubicBezTo>
                  <a:cubicBezTo>
                    <a:pt x="9" y="11"/>
                    <a:pt x="9" y="10"/>
                    <a:pt x="9" y="10"/>
                  </a:cubicBezTo>
                  <a:cubicBezTo>
                    <a:pt x="9" y="10"/>
                    <a:pt x="9" y="11"/>
                    <a:pt x="9" y="11"/>
                  </a:cubicBezTo>
                  <a:cubicBezTo>
                    <a:pt x="9" y="11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7" y="10"/>
                    <a:pt x="7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6" y="10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10"/>
                    <a:pt x="6" y="10"/>
                    <a:pt x="5" y="10"/>
                  </a:cubicBezTo>
                  <a:cubicBezTo>
                    <a:pt x="5" y="10"/>
                    <a:pt x="5" y="10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3" y="9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1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7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grpFill/>
            <a:ln w="9525" cap="rnd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35" tIns="45718" rIns="91435" bIns="45718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12190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3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Montserrat" panose="00000500000000000000" pitchFamily="2" charset="0"/>
                <a:ea typeface="+mn-ea"/>
                <a:cs typeface="+mn-cs"/>
              </a:endParaRPr>
            </a:p>
          </p:txBody>
        </p:sp>
        <p:sp>
          <p:nvSpPr>
            <p:cNvPr id="29" name="Freeform 35">
              <a:extLst>
                <a:ext uri="{FF2B5EF4-FFF2-40B4-BE49-F238E27FC236}">
                  <a16:creationId xmlns:a16="http://schemas.microsoft.com/office/drawing/2014/main" id="{D639B888-9375-CCAD-3D19-C806ABD72CB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766743" y="4067492"/>
              <a:ext cx="364989" cy="440777"/>
            </a:xfrm>
            <a:custGeom>
              <a:avLst/>
              <a:gdLst>
                <a:gd name="T0" fmla="*/ 51 w 76"/>
                <a:gd name="T1" fmla="*/ 92 h 92"/>
                <a:gd name="T2" fmla="*/ 46 w 76"/>
                <a:gd name="T3" fmla="*/ 87 h 92"/>
                <a:gd name="T4" fmla="*/ 47 w 76"/>
                <a:gd name="T5" fmla="*/ 78 h 92"/>
                <a:gd name="T6" fmla="*/ 43 w 76"/>
                <a:gd name="T7" fmla="*/ 76 h 92"/>
                <a:gd name="T8" fmla="*/ 36 w 76"/>
                <a:gd name="T9" fmla="*/ 73 h 92"/>
                <a:gd name="T10" fmla="*/ 33 w 76"/>
                <a:gd name="T11" fmla="*/ 69 h 92"/>
                <a:gd name="T12" fmla="*/ 29 w 76"/>
                <a:gd name="T13" fmla="*/ 68 h 92"/>
                <a:gd name="T14" fmla="*/ 23 w 76"/>
                <a:gd name="T15" fmla="*/ 69 h 92"/>
                <a:gd name="T16" fmla="*/ 19 w 76"/>
                <a:gd name="T17" fmla="*/ 74 h 92"/>
                <a:gd name="T18" fmla="*/ 16 w 76"/>
                <a:gd name="T19" fmla="*/ 75 h 92"/>
                <a:gd name="T20" fmla="*/ 7 w 76"/>
                <a:gd name="T21" fmla="*/ 75 h 92"/>
                <a:gd name="T22" fmla="*/ 1 w 76"/>
                <a:gd name="T23" fmla="*/ 76 h 92"/>
                <a:gd name="T24" fmla="*/ 4 w 76"/>
                <a:gd name="T25" fmla="*/ 71 h 92"/>
                <a:gd name="T26" fmla="*/ 13 w 76"/>
                <a:gd name="T27" fmla="*/ 72 h 92"/>
                <a:gd name="T28" fmla="*/ 16 w 76"/>
                <a:gd name="T29" fmla="*/ 72 h 92"/>
                <a:gd name="T30" fmla="*/ 14 w 76"/>
                <a:gd name="T31" fmla="*/ 66 h 92"/>
                <a:gd name="T32" fmla="*/ 7 w 76"/>
                <a:gd name="T33" fmla="*/ 62 h 92"/>
                <a:gd name="T34" fmla="*/ 15 w 76"/>
                <a:gd name="T35" fmla="*/ 64 h 92"/>
                <a:gd name="T36" fmla="*/ 14 w 76"/>
                <a:gd name="T37" fmla="*/ 59 h 92"/>
                <a:gd name="T38" fmla="*/ 14 w 76"/>
                <a:gd name="T39" fmla="*/ 57 h 92"/>
                <a:gd name="T40" fmla="*/ 17 w 76"/>
                <a:gd name="T41" fmla="*/ 51 h 92"/>
                <a:gd name="T42" fmla="*/ 23 w 76"/>
                <a:gd name="T43" fmla="*/ 43 h 92"/>
                <a:gd name="T44" fmla="*/ 28 w 76"/>
                <a:gd name="T45" fmla="*/ 22 h 92"/>
                <a:gd name="T46" fmla="*/ 35 w 76"/>
                <a:gd name="T47" fmla="*/ 21 h 92"/>
                <a:gd name="T48" fmla="*/ 40 w 76"/>
                <a:gd name="T49" fmla="*/ 17 h 92"/>
                <a:gd name="T50" fmla="*/ 49 w 76"/>
                <a:gd name="T51" fmla="*/ 9 h 92"/>
                <a:gd name="T52" fmla="*/ 68 w 76"/>
                <a:gd name="T53" fmla="*/ 6 h 92"/>
                <a:gd name="T54" fmla="*/ 74 w 76"/>
                <a:gd name="T55" fmla="*/ 12 h 92"/>
                <a:gd name="T56" fmla="*/ 75 w 76"/>
                <a:gd name="T57" fmla="*/ 14 h 92"/>
                <a:gd name="T58" fmla="*/ 74 w 76"/>
                <a:gd name="T59" fmla="*/ 24 h 92"/>
                <a:gd name="T60" fmla="*/ 69 w 76"/>
                <a:gd name="T61" fmla="*/ 32 h 92"/>
                <a:gd name="T62" fmla="*/ 72 w 76"/>
                <a:gd name="T63" fmla="*/ 40 h 92"/>
                <a:gd name="T64" fmla="*/ 68 w 76"/>
                <a:gd name="T65" fmla="*/ 48 h 92"/>
                <a:gd name="T66" fmla="*/ 67 w 76"/>
                <a:gd name="T67" fmla="*/ 52 h 92"/>
                <a:gd name="T68" fmla="*/ 60 w 76"/>
                <a:gd name="T69" fmla="*/ 57 h 92"/>
                <a:gd name="T70" fmla="*/ 51 w 76"/>
                <a:gd name="T71" fmla="*/ 59 h 92"/>
                <a:gd name="T72" fmla="*/ 56 w 76"/>
                <a:gd name="T73" fmla="*/ 73 h 92"/>
                <a:gd name="T74" fmla="*/ 53 w 76"/>
                <a:gd name="T75" fmla="*/ 80 h 92"/>
                <a:gd name="T76" fmla="*/ 50 w 76"/>
                <a:gd name="T77" fmla="*/ 83 h 92"/>
                <a:gd name="T78" fmla="*/ 52 w 76"/>
                <a:gd name="T79" fmla="*/ 91 h 92"/>
                <a:gd name="T80" fmla="*/ 7 w 76"/>
                <a:gd name="T81" fmla="*/ 70 h 92"/>
                <a:gd name="T82" fmla="*/ 12 w 76"/>
                <a:gd name="T83" fmla="*/ 69 h 92"/>
                <a:gd name="T84" fmla="*/ 14 w 76"/>
                <a:gd name="T85" fmla="*/ 68 h 92"/>
                <a:gd name="T86" fmla="*/ 10 w 76"/>
                <a:gd name="T87" fmla="*/ 65 h 92"/>
                <a:gd name="T88" fmla="*/ 2 w 76"/>
                <a:gd name="T89" fmla="*/ 67 h 92"/>
                <a:gd name="T90" fmla="*/ 32 w 76"/>
                <a:gd name="T91" fmla="*/ 14 h 92"/>
                <a:gd name="T92" fmla="*/ 30 w 76"/>
                <a:gd name="T93" fmla="*/ 18 h 92"/>
                <a:gd name="T94" fmla="*/ 28 w 76"/>
                <a:gd name="T95" fmla="*/ 19 h 92"/>
                <a:gd name="T96" fmla="*/ 26 w 76"/>
                <a:gd name="T97" fmla="*/ 18 h 92"/>
                <a:gd name="T98" fmla="*/ 32 w 76"/>
                <a:gd name="T99" fmla="*/ 10 h 92"/>
                <a:gd name="T100" fmla="*/ 32 w 76"/>
                <a:gd name="T101" fmla="*/ 11 h 92"/>
                <a:gd name="T102" fmla="*/ 32 w 76"/>
                <a:gd name="T103" fmla="*/ 14 h 92"/>
                <a:gd name="T104" fmla="*/ 48 w 76"/>
                <a:gd name="T105" fmla="*/ 6 h 92"/>
                <a:gd name="T106" fmla="*/ 44 w 76"/>
                <a:gd name="T107" fmla="*/ 5 h 92"/>
                <a:gd name="T108" fmla="*/ 40 w 76"/>
                <a:gd name="T109" fmla="*/ 8 h 92"/>
                <a:gd name="T110" fmla="*/ 59 w 76"/>
                <a:gd name="T111" fmla="*/ 4 h 92"/>
                <a:gd name="T112" fmla="*/ 55 w 76"/>
                <a:gd name="T113" fmla="*/ 4 h 92"/>
                <a:gd name="T114" fmla="*/ 62 w 76"/>
                <a:gd name="T115" fmla="*/ 2 h 92"/>
                <a:gd name="T116" fmla="*/ 62 w 76"/>
                <a:gd name="T117" fmla="*/ 2 h 92"/>
                <a:gd name="T118" fmla="*/ 65 w 76"/>
                <a:gd name="T119" fmla="*/ 1 h 92"/>
                <a:gd name="T120" fmla="*/ 67 w 76"/>
                <a:gd name="T121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76" h="92">
                  <a:moveTo>
                    <a:pt x="52" y="91"/>
                  </a:moveTo>
                  <a:cubicBezTo>
                    <a:pt x="52" y="91"/>
                    <a:pt x="51" y="91"/>
                    <a:pt x="51" y="92"/>
                  </a:cubicBezTo>
                  <a:cubicBezTo>
                    <a:pt x="50" y="91"/>
                    <a:pt x="49" y="92"/>
                    <a:pt x="47" y="91"/>
                  </a:cubicBezTo>
                  <a:cubicBezTo>
                    <a:pt x="45" y="91"/>
                    <a:pt x="45" y="89"/>
                    <a:pt x="46" y="87"/>
                  </a:cubicBezTo>
                  <a:cubicBezTo>
                    <a:pt x="47" y="86"/>
                    <a:pt x="47" y="84"/>
                    <a:pt x="48" y="82"/>
                  </a:cubicBezTo>
                  <a:cubicBezTo>
                    <a:pt x="49" y="80"/>
                    <a:pt x="49" y="79"/>
                    <a:pt x="47" y="78"/>
                  </a:cubicBezTo>
                  <a:cubicBezTo>
                    <a:pt x="46" y="78"/>
                    <a:pt x="45" y="78"/>
                    <a:pt x="45" y="77"/>
                  </a:cubicBezTo>
                  <a:cubicBezTo>
                    <a:pt x="44" y="77"/>
                    <a:pt x="44" y="76"/>
                    <a:pt x="43" y="76"/>
                  </a:cubicBezTo>
                  <a:cubicBezTo>
                    <a:pt x="41" y="75"/>
                    <a:pt x="41" y="76"/>
                    <a:pt x="39" y="76"/>
                  </a:cubicBezTo>
                  <a:cubicBezTo>
                    <a:pt x="37" y="76"/>
                    <a:pt x="37" y="75"/>
                    <a:pt x="36" y="73"/>
                  </a:cubicBezTo>
                  <a:cubicBezTo>
                    <a:pt x="35" y="73"/>
                    <a:pt x="34" y="73"/>
                    <a:pt x="34" y="72"/>
                  </a:cubicBezTo>
                  <a:cubicBezTo>
                    <a:pt x="33" y="71"/>
                    <a:pt x="34" y="70"/>
                    <a:pt x="33" y="69"/>
                  </a:cubicBezTo>
                  <a:cubicBezTo>
                    <a:pt x="32" y="70"/>
                    <a:pt x="32" y="72"/>
                    <a:pt x="30" y="71"/>
                  </a:cubicBezTo>
                  <a:cubicBezTo>
                    <a:pt x="28" y="71"/>
                    <a:pt x="30" y="69"/>
                    <a:pt x="29" y="68"/>
                  </a:cubicBezTo>
                  <a:cubicBezTo>
                    <a:pt x="27" y="69"/>
                    <a:pt x="27" y="70"/>
                    <a:pt x="25" y="71"/>
                  </a:cubicBezTo>
                  <a:cubicBezTo>
                    <a:pt x="23" y="71"/>
                    <a:pt x="24" y="69"/>
                    <a:pt x="23" y="69"/>
                  </a:cubicBezTo>
                  <a:cubicBezTo>
                    <a:pt x="21" y="69"/>
                    <a:pt x="21" y="71"/>
                    <a:pt x="21" y="71"/>
                  </a:cubicBezTo>
                  <a:cubicBezTo>
                    <a:pt x="21" y="72"/>
                    <a:pt x="20" y="73"/>
                    <a:pt x="19" y="74"/>
                  </a:cubicBezTo>
                  <a:cubicBezTo>
                    <a:pt x="18" y="74"/>
                    <a:pt x="19" y="73"/>
                    <a:pt x="18" y="73"/>
                  </a:cubicBezTo>
                  <a:cubicBezTo>
                    <a:pt x="17" y="73"/>
                    <a:pt x="16" y="75"/>
                    <a:pt x="16" y="75"/>
                  </a:cubicBezTo>
                  <a:cubicBezTo>
                    <a:pt x="14" y="77"/>
                    <a:pt x="11" y="78"/>
                    <a:pt x="9" y="77"/>
                  </a:cubicBezTo>
                  <a:cubicBezTo>
                    <a:pt x="8" y="76"/>
                    <a:pt x="8" y="75"/>
                    <a:pt x="7" y="75"/>
                  </a:cubicBezTo>
                  <a:cubicBezTo>
                    <a:pt x="5" y="75"/>
                    <a:pt x="5" y="75"/>
                    <a:pt x="4" y="76"/>
                  </a:cubicBezTo>
                  <a:cubicBezTo>
                    <a:pt x="3" y="76"/>
                    <a:pt x="2" y="77"/>
                    <a:pt x="1" y="76"/>
                  </a:cubicBezTo>
                  <a:cubicBezTo>
                    <a:pt x="0" y="75"/>
                    <a:pt x="0" y="73"/>
                    <a:pt x="0" y="72"/>
                  </a:cubicBezTo>
                  <a:cubicBezTo>
                    <a:pt x="1" y="72"/>
                    <a:pt x="3" y="71"/>
                    <a:pt x="4" y="71"/>
                  </a:cubicBezTo>
                  <a:cubicBezTo>
                    <a:pt x="5" y="71"/>
                    <a:pt x="6" y="72"/>
                    <a:pt x="7" y="72"/>
                  </a:cubicBezTo>
                  <a:cubicBezTo>
                    <a:pt x="10" y="73"/>
                    <a:pt x="10" y="73"/>
                    <a:pt x="13" y="72"/>
                  </a:cubicBezTo>
                  <a:cubicBezTo>
                    <a:pt x="14" y="71"/>
                    <a:pt x="13" y="71"/>
                    <a:pt x="14" y="71"/>
                  </a:cubicBezTo>
                  <a:cubicBezTo>
                    <a:pt x="15" y="72"/>
                    <a:pt x="15" y="73"/>
                    <a:pt x="16" y="72"/>
                  </a:cubicBezTo>
                  <a:cubicBezTo>
                    <a:pt x="17" y="72"/>
                    <a:pt x="19" y="69"/>
                    <a:pt x="19" y="69"/>
                  </a:cubicBezTo>
                  <a:cubicBezTo>
                    <a:pt x="19" y="68"/>
                    <a:pt x="15" y="67"/>
                    <a:pt x="14" y="66"/>
                  </a:cubicBezTo>
                  <a:cubicBezTo>
                    <a:pt x="13" y="65"/>
                    <a:pt x="11" y="62"/>
                    <a:pt x="9" y="62"/>
                  </a:cubicBezTo>
                  <a:cubicBezTo>
                    <a:pt x="8" y="62"/>
                    <a:pt x="7" y="63"/>
                    <a:pt x="7" y="62"/>
                  </a:cubicBezTo>
                  <a:cubicBezTo>
                    <a:pt x="7" y="61"/>
                    <a:pt x="8" y="61"/>
                    <a:pt x="9" y="61"/>
                  </a:cubicBezTo>
                  <a:cubicBezTo>
                    <a:pt x="11" y="60"/>
                    <a:pt x="14" y="62"/>
                    <a:pt x="15" y="64"/>
                  </a:cubicBezTo>
                  <a:cubicBezTo>
                    <a:pt x="17" y="63"/>
                    <a:pt x="15" y="62"/>
                    <a:pt x="15" y="61"/>
                  </a:cubicBezTo>
                  <a:cubicBezTo>
                    <a:pt x="14" y="61"/>
                    <a:pt x="14" y="60"/>
                    <a:pt x="14" y="59"/>
                  </a:cubicBezTo>
                  <a:cubicBezTo>
                    <a:pt x="13" y="59"/>
                    <a:pt x="11" y="59"/>
                    <a:pt x="11" y="58"/>
                  </a:cubicBezTo>
                  <a:cubicBezTo>
                    <a:pt x="10" y="57"/>
                    <a:pt x="13" y="57"/>
                    <a:pt x="14" y="57"/>
                  </a:cubicBezTo>
                  <a:cubicBezTo>
                    <a:pt x="15" y="56"/>
                    <a:pt x="13" y="54"/>
                    <a:pt x="14" y="53"/>
                  </a:cubicBezTo>
                  <a:cubicBezTo>
                    <a:pt x="15" y="52"/>
                    <a:pt x="16" y="52"/>
                    <a:pt x="17" y="51"/>
                  </a:cubicBezTo>
                  <a:cubicBezTo>
                    <a:pt x="17" y="50"/>
                    <a:pt x="18" y="49"/>
                    <a:pt x="19" y="49"/>
                  </a:cubicBezTo>
                  <a:cubicBezTo>
                    <a:pt x="20" y="47"/>
                    <a:pt x="22" y="45"/>
                    <a:pt x="23" y="43"/>
                  </a:cubicBezTo>
                  <a:cubicBezTo>
                    <a:pt x="25" y="38"/>
                    <a:pt x="25" y="32"/>
                    <a:pt x="26" y="28"/>
                  </a:cubicBezTo>
                  <a:cubicBezTo>
                    <a:pt x="26" y="26"/>
                    <a:pt x="26" y="23"/>
                    <a:pt x="28" y="22"/>
                  </a:cubicBezTo>
                  <a:cubicBezTo>
                    <a:pt x="29" y="21"/>
                    <a:pt x="29" y="23"/>
                    <a:pt x="30" y="23"/>
                  </a:cubicBezTo>
                  <a:cubicBezTo>
                    <a:pt x="31" y="23"/>
                    <a:pt x="34" y="22"/>
                    <a:pt x="35" y="21"/>
                  </a:cubicBezTo>
                  <a:cubicBezTo>
                    <a:pt x="36" y="21"/>
                    <a:pt x="36" y="20"/>
                    <a:pt x="37" y="19"/>
                  </a:cubicBezTo>
                  <a:cubicBezTo>
                    <a:pt x="38" y="18"/>
                    <a:pt x="39" y="18"/>
                    <a:pt x="40" y="17"/>
                  </a:cubicBezTo>
                  <a:cubicBezTo>
                    <a:pt x="41" y="16"/>
                    <a:pt x="41" y="14"/>
                    <a:pt x="42" y="13"/>
                  </a:cubicBezTo>
                  <a:cubicBezTo>
                    <a:pt x="44" y="11"/>
                    <a:pt x="47" y="10"/>
                    <a:pt x="49" y="9"/>
                  </a:cubicBezTo>
                  <a:cubicBezTo>
                    <a:pt x="53" y="7"/>
                    <a:pt x="58" y="7"/>
                    <a:pt x="62" y="6"/>
                  </a:cubicBezTo>
                  <a:cubicBezTo>
                    <a:pt x="64" y="6"/>
                    <a:pt x="67" y="5"/>
                    <a:pt x="68" y="6"/>
                  </a:cubicBezTo>
                  <a:cubicBezTo>
                    <a:pt x="70" y="7"/>
                    <a:pt x="69" y="9"/>
                    <a:pt x="71" y="10"/>
                  </a:cubicBezTo>
                  <a:cubicBezTo>
                    <a:pt x="73" y="10"/>
                    <a:pt x="74" y="11"/>
                    <a:pt x="74" y="12"/>
                  </a:cubicBezTo>
                  <a:cubicBezTo>
                    <a:pt x="75" y="12"/>
                    <a:pt x="75" y="12"/>
                    <a:pt x="75" y="12"/>
                  </a:cubicBezTo>
                  <a:cubicBezTo>
                    <a:pt x="75" y="12"/>
                    <a:pt x="75" y="13"/>
                    <a:pt x="75" y="14"/>
                  </a:cubicBezTo>
                  <a:cubicBezTo>
                    <a:pt x="76" y="15"/>
                    <a:pt x="75" y="16"/>
                    <a:pt x="75" y="18"/>
                  </a:cubicBezTo>
                  <a:cubicBezTo>
                    <a:pt x="75" y="20"/>
                    <a:pt x="75" y="22"/>
                    <a:pt x="74" y="24"/>
                  </a:cubicBezTo>
                  <a:cubicBezTo>
                    <a:pt x="73" y="26"/>
                    <a:pt x="72" y="28"/>
                    <a:pt x="72" y="30"/>
                  </a:cubicBezTo>
                  <a:cubicBezTo>
                    <a:pt x="72" y="32"/>
                    <a:pt x="71" y="32"/>
                    <a:pt x="69" y="32"/>
                  </a:cubicBezTo>
                  <a:cubicBezTo>
                    <a:pt x="66" y="32"/>
                    <a:pt x="66" y="33"/>
                    <a:pt x="66" y="35"/>
                  </a:cubicBezTo>
                  <a:cubicBezTo>
                    <a:pt x="65" y="41"/>
                    <a:pt x="71" y="36"/>
                    <a:pt x="72" y="40"/>
                  </a:cubicBezTo>
                  <a:cubicBezTo>
                    <a:pt x="72" y="40"/>
                    <a:pt x="72" y="43"/>
                    <a:pt x="72" y="44"/>
                  </a:cubicBezTo>
                  <a:cubicBezTo>
                    <a:pt x="72" y="46"/>
                    <a:pt x="70" y="47"/>
                    <a:pt x="68" y="48"/>
                  </a:cubicBezTo>
                  <a:cubicBezTo>
                    <a:pt x="68" y="49"/>
                    <a:pt x="66" y="49"/>
                    <a:pt x="66" y="50"/>
                  </a:cubicBezTo>
                  <a:cubicBezTo>
                    <a:pt x="66" y="51"/>
                    <a:pt x="66" y="51"/>
                    <a:pt x="67" y="52"/>
                  </a:cubicBezTo>
                  <a:cubicBezTo>
                    <a:pt x="68" y="54"/>
                    <a:pt x="67" y="55"/>
                    <a:pt x="65" y="55"/>
                  </a:cubicBezTo>
                  <a:cubicBezTo>
                    <a:pt x="64" y="56"/>
                    <a:pt x="61" y="57"/>
                    <a:pt x="60" y="57"/>
                  </a:cubicBezTo>
                  <a:cubicBezTo>
                    <a:pt x="58" y="57"/>
                    <a:pt x="56" y="56"/>
                    <a:pt x="54" y="57"/>
                  </a:cubicBezTo>
                  <a:cubicBezTo>
                    <a:pt x="53" y="57"/>
                    <a:pt x="51" y="57"/>
                    <a:pt x="51" y="59"/>
                  </a:cubicBezTo>
                  <a:cubicBezTo>
                    <a:pt x="51" y="62"/>
                    <a:pt x="54" y="64"/>
                    <a:pt x="55" y="67"/>
                  </a:cubicBezTo>
                  <a:cubicBezTo>
                    <a:pt x="55" y="69"/>
                    <a:pt x="57" y="71"/>
                    <a:pt x="56" y="73"/>
                  </a:cubicBezTo>
                  <a:cubicBezTo>
                    <a:pt x="55" y="74"/>
                    <a:pt x="53" y="75"/>
                    <a:pt x="53" y="77"/>
                  </a:cubicBezTo>
                  <a:cubicBezTo>
                    <a:pt x="53" y="79"/>
                    <a:pt x="56" y="78"/>
                    <a:pt x="53" y="80"/>
                  </a:cubicBezTo>
                  <a:cubicBezTo>
                    <a:pt x="53" y="81"/>
                    <a:pt x="52" y="81"/>
                    <a:pt x="52" y="82"/>
                  </a:cubicBezTo>
                  <a:cubicBezTo>
                    <a:pt x="51" y="82"/>
                    <a:pt x="50" y="82"/>
                    <a:pt x="50" y="83"/>
                  </a:cubicBezTo>
                  <a:cubicBezTo>
                    <a:pt x="49" y="84"/>
                    <a:pt x="52" y="84"/>
                    <a:pt x="53" y="85"/>
                  </a:cubicBezTo>
                  <a:cubicBezTo>
                    <a:pt x="55" y="87"/>
                    <a:pt x="52" y="89"/>
                    <a:pt x="52" y="91"/>
                  </a:cubicBezTo>
                  <a:close/>
                  <a:moveTo>
                    <a:pt x="2" y="67"/>
                  </a:moveTo>
                  <a:cubicBezTo>
                    <a:pt x="2" y="69"/>
                    <a:pt x="5" y="69"/>
                    <a:pt x="7" y="70"/>
                  </a:cubicBezTo>
                  <a:cubicBezTo>
                    <a:pt x="8" y="70"/>
                    <a:pt x="8" y="71"/>
                    <a:pt x="9" y="71"/>
                  </a:cubicBezTo>
                  <a:cubicBezTo>
                    <a:pt x="11" y="72"/>
                    <a:pt x="11" y="70"/>
                    <a:pt x="12" y="69"/>
                  </a:cubicBezTo>
                  <a:cubicBezTo>
                    <a:pt x="13" y="69"/>
                    <a:pt x="14" y="69"/>
                    <a:pt x="14" y="70"/>
                  </a:cubicBezTo>
                  <a:cubicBezTo>
                    <a:pt x="14" y="69"/>
                    <a:pt x="14" y="68"/>
                    <a:pt x="14" y="68"/>
                  </a:cubicBezTo>
                  <a:cubicBezTo>
                    <a:pt x="13" y="67"/>
                    <a:pt x="12" y="68"/>
                    <a:pt x="11" y="67"/>
                  </a:cubicBezTo>
                  <a:cubicBezTo>
                    <a:pt x="10" y="66"/>
                    <a:pt x="11" y="65"/>
                    <a:pt x="10" y="65"/>
                  </a:cubicBezTo>
                  <a:cubicBezTo>
                    <a:pt x="9" y="64"/>
                    <a:pt x="6" y="66"/>
                    <a:pt x="4" y="65"/>
                  </a:cubicBezTo>
                  <a:cubicBezTo>
                    <a:pt x="3" y="65"/>
                    <a:pt x="2" y="65"/>
                    <a:pt x="2" y="67"/>
                  </a:cubicBezTo>
                  <a:close/>
                  <a:moveTo>
                    <a:pt x="32" y="14"/>
                  </a:moveTo>
                  <a:cubicBezTo>
                    <a:pt x="32" y="14"/>
                    <a:pt x="32" y="14"/>
                    <a:pt x="32" y="14"/>
                  </a:cubicBezTo>
                  <a:cubicBezTo>
                    <a:pt x="33" y="14"/>
                    <a:pt x="33" y="14"/>
                    <a:pt x="33" y="14"/>
                  </a:cubicBezTo>
                  <a:cubicBezTo>
                    <a:pt x="32" y="16"/>
                    <a:pt x="31" y="17"/>
                    <a:pt x="30" y="18"/>
                  </a:cubicBezTo>
                  <a:cubicBezTo>
                    <a:pt x="29" y="19"/>
                    <a:pt x="29" y="19"/>
                    <a:pt x="29" y="19"/>
                  </a:cubicBezTo>
                  <a:cubicBezTo>
                    <a:pt x="28" y="19"/>
                    <a:pt x="28" y="19"/>
                    <a:pt x="28" y="19"/>
                  </a:cubicBezTo>
                  <a:cubicBezTo>
                    <a:pt x="27" y="19"/>
                    <a:pt x="27" y="19"/>
                    <a:pt x="27" y="19"/>
                  </a:cubicBezTo>
                  <a:cubicBezTo>
                    <a:pt x="26" y="18"/>
                    <a:pt x="26" y="18"/>
                    <a:pt x="26" y="18"/>
                  </a:cubicBezTo>
                  <a:cubicBezTo>
                    <a:pt x="27" y="15"/>
                    <a:pt x="28" y="14"/>
                    <a:pt x="30" y="13"/>
                  </a:cubicBezTo>
                  <a:cubicBezTo>
                    <a:pt x="30" y="12"/>
                    <a:pt x="31" y="9"/>
                    <a:pt x="32" y="10"/>
                  </a:cubicBezTo>
                  <a:cubicBezTo>
                    <a:pt x="32" y="11"/>
                    <a:pt x="32" y="11"/>
                    <a:pt x="32" y="11"/>
                  </a:cubicBezTo>
                  <a:cubicBezTo>
                    <a:pt x="32" y="11"/>
                    <a:pt x="32" y="11"/>
                    <a:pt x="32" y="11"/>
                  </a:cubicBezTo>
                  <a:cubicBezTo>
                    <a:pt x="33" y="12"/>
                    <a:pt x="33" y="13"/>
                    <a:pt x="33" y="13"/>
                  </a:cubicBezTo>
                  <a:lnTo>
                    <a:pt x="32" y="14"/>
                  </a:lnTo>
                  <a:close/>
                  <a:moveTo>
                    <a:pt x="40" y="8"/>
                  </a:moveTo>
                  <a:cubicBezTo>
                    <a:pt x="43" y="7"/>
                    <a:pt x="45" y="6"/>
                    <a:pt x="48" y="6"/>
                  </a:cubicBezTo>
                  <a:cubicBezTo>
                    <a:pt x="49" y="6"/>
                    <a:pt x="52" y="6"/>
                    <a:pt x="50" y="5"/>
                  </a:cubicBezTo>
                  <a:cubicBezTo>
                    <a:pt x="48" y="4"/>
                    <a:pt x="45" y="5"/>
                    <a:pt x="44" y="5"/>
                  </a:cubicBezTo>
                  <a:cubicBezTo>
                    <a:pt x="42" y="6"/>
                    <a:pt x="36" y="6"/>
                    <a:pt x="36" y="9"/>
                  </a:cubicBezTo>
                  <a:cubicBezTo>
                    <a:pt x="37" y="9"/>
                    <a:pt x="39" y="8"/>
                    <a:pt x="40" y="8"/>
                  </a:cubicBezTo>
                  <a:close/>
                  <a:moveTo>
                    <a:pt x="55" y="4"/>
                  </a:moveTo>
                  <a:cubicBezTo>
                    <a:pt x="52" y="6"/>
                    <a:pt x="58" y="5"/>
                    <a:pt x="59" y="4"/>
                  </a:cubicBezTo>
                  <a:cubicBezTo>
                    <a:pt x="59" y="3"/>
                    <a:pt x="55" y="4"/>
                    <a:pt x="55" y="4"/>
                  </a:cubicBezTo>
                  <a:cubicBezTo>
                    <a:pt x="55" y="4"/>
                    <a:pt x="55" y="4"/>
                    <a:pt x="55" y="4"/>
                  </a:cubicBezTo>
                  <a:cubicBezTo>
                    <a:pt x="55" y="4"/>
                    <a:pt x="55" y="4"/>
                    <a:pt x="55" y="4"/>
                  </a:cubicBezTo>
                  <a:close/>
                  <a:moveTo>
                    <a:pt x="62" y="2"/>
                  </a:moveTo>
                  <a:cubicBezTo>
                    <a:pt x="60" y="2"/>
                    <a:pt x="61" y="3"/>
                    <a:pt x="63" y="3"/>
                  </a:cubicBezTo>
                  <a:cubicBezTo>
                    <a:pt x="63" y="2"/>
                    <a:pt x="62" y="2"/>
                    <a:pt x="62" y="2"/>
                  </a:cubicBezTo>
                  <a:moveTo>
                    <a:pt x="67" y="0"/>
                  </a:moveTo>
                  <a:cubicBezTo>
                    <a:pt x="66" y="0"/>
                    <a:pt x="65" y="0"/>
                    <a:pt x="65" y="1"/>
                  </a:cubicBezTo>
                  <a:cubicBezTo>
                    <a:pt x="65" y="1"/>
                    <a:pt x="67" y="2"/>
                    <a:pt x="68" y="1"/>
                  </a:cubicBezTo>
                  <a:cubicBezTo>
                    <a:pt x="67" y="1"/>
                    <a:pt x="67" y="0"/>
                    <a:pt x="67" y="0"/>
                  </a:cubicBezTo>
                  <a:close/>
                </a:path>
              </a:pathLst>
            </a:custGeom>
            <a:grpFill/>
            <a:ln w="9525" cap="rnd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35" tIns="45718" rIns="91435" bIns="45718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12190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3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Montserrat" panose="00000500000000000000" pitchFamily="2" charset="0"/>
                <a:ea typeface="+mn-ea"/>
                <a:cs typeface="+mn-cs"/>
              </a:endParaRPr>
            </a:p>
          </p:txBody>
        </p:sp>
        <p:sp>
          <p:nvSpPr>
            <p:cNvPr id="30" name="Freeform 36">
              <a:extLst>
                <a:ext uri="{FF2B5EF4-FFF2-40B4-BE49-F238E27FC236}">
                  <a16:creationId xmlns:a16="http://schemas.microsoft.com/office/drawing/2014/main" id="{F9450548-344B-7AAE-98DA-173B1640C294}"/>
                </a:ext>
              </a:extLst>
            </p:cNvPr>
            <p:cNvSpPr>
              <a:spLocks/>
            </p:cNvSpPr>
            <p:nvPr/>
          </p:nvSpPr>
          <p:spPr bwMode="auto">
            <a:xfrm>
              <a:off x="7992119" y="4594032"/>
              <a:ext cx="71801" cy="105706"/>
            </a:xfrm>
            <a:custGeom>
              <a:avLst/>
              <a:gdLst>
                <a:gd name="T0" fmla="*/ 0 w 15"/>
                <a:gd name="T1" fmla="*/ 9 h 22"/>
                <a:gd name="T2" fmla="*/ 1 w 15"/>
                <a:gd name="T3" fmla="*/ 6 h 22"/>
                <a:gd name="T4" fmla="*/ 5 w 15"/>
                <a:gd name="T5" fmla="*/ 0 h 22"/>
                <a:gd name="T6" fmla="*/ 7 w 15"/>
                <a:gd name="T7" fmla="*/ 0 h 22"/>
                <a:gd name="T8" fmla="*/ 7 w 15"/>
                <a:gd name="T9" fmla="*/ 0 h 22"/>
                <a:gd name="T10" fmla="*/ 9 w 15"/>
                <a:gd name="T11" fmla="*/ 6 h 22"/>
                <a:gd name="T12" fmla="*/ 13 w 15"/>
                <a:gd name="T13" fmla="*/ 11 h 22"/>
                <a:gd name="T14" fmla="*/ 14 w 15"/>
                <a:gd name="T15" fmla="*/ 14 h 22"/>
                <a:gd name="T16" fmla="*/ 12 w 15"/>
                <a:gd name="T17" fmla="*/ 21 h 22"/>
                <a:gd name="T18" fmla="*/ 6 w 15"/>
                <a:gd name="T19" fmla="*/ 21 h 22"/>
                <a:gd name="T20" fmla="*/ 1 w 15"/>
                <a:gd name="T21" fmla="*/ 19 h 22"/>
                <a:gd name="T22" fmla="*/ 3 w 15"/>
                <a:gd name="T23" fmla="*/ 16 h 22"/>
                <a:gd name="T24" fmla="*/ 1 w 15"/>
                <a:gd name="T25" fmla="*/ 12 h 22"/>
                <a:gd name="T26" fmla="*/ 0 w 15"/>
                <a:gd name="T27" fmla="*/ 9 h 22"/>
                <a:gd name="T28" fmla="*/ 0 w 15"/>
                <a:gd name="T29" fmla="*/ 9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5" h="22">
                  <a:moveTo>
                    <a:pt x="0" y="9"/>
                  </a:moveTo>
                  <a:cubicBezTo>
                    <a:pt x="0" y="8"/>
                    <a:pt x="0" y="7"/>
                    <a:pt x="1" y="6"/>
                  </a:cubicBezTo>
                  <a:cubicBezTo>
                    <a:pt x="2" y="4"/>
                    <a:pt x="3" y="2"/>
                    <a:pt x="5" y="0"/>
                  </a:cubicBezTo>
                  <a:cubicBezTo>
                    <a:pt x="6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8" y="2"/>
                    <a:pt x="8" y="4"/>
                    <a:pt x="9" y="6"/>
                  </a:cubicBezTo>
                  <a:cubicBezTo>
                    <a:pt x="10" y="7"/>
                    <a:pt x="12" y="9"/>
                    <a:pt x="13" y="11"/>
                  </a:cubicBezTo>
                  <a:cubicBezTo>
                    <a:pt x="15" y="12"/>
                    <a:pt x="15" y="12"/>
                    <a:pt x="14" y="14"/>
                  </a:cubicBezTo>
                  <a:cubicBezTo>
                    <a:pt x="13" y="17"/>
                    <a:pt x="12" y="18"/>
                    <a:pt x="12" y="21"/>
                  </a:cubicBezTo>
                  <a:cubicBezTo>
                    <a:pt x="10" y="21"/>
                    <a:pt x="8" y="22"/>
                    <a:pt x="6" y="21"/>
                  </a:cubicBezTo>
                  <a:cubicBezTo>
                    <a:pt x="4" y="21"/>
                    <a:pt x="3" y="20"/>
                    <a:pt x="1" y="19"/>
                  </a:cubicBezTo>
                  <a:cubicBezTo>
                    <a:pt x="2" y="18"/>
                    <a:pt x="3" y="17"/>
                    <a:pt x="3" y="16"/>
                  </a:cubicBezTo>
                  <a:cubicBezTo>
                    <a:pt x="3" y="14"/>
                    <a:pt x="2" y="13"/>
                    <a:pt x="1" y="12"/>
                  </a:cubicBezTo>
                  <a:cubicBezTo>
                    <a:pt x="1" y="11"/>
                    <a:pt x="0" y="10"/>
                    <a:pt x="0" y="9"/>
                  </a:cubicBezTo>
                  <a:cubicBezTo>
                    <a:pt x="0" y="8"/>
                    <a:pt x="0" y="10"/>
                    <a:pt x="0" y="9"/>
                  </a:cubicBezTo>
                  <a:close/>
                </a:path>
              </a:pathLst>
            </a:custGeom>
            <a:grpFill/>
            <a:ln w="9525" cap="rnd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35" tIns="45718" rIns="91435" bIns="45718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12190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3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Montserrat" panose="00000500000000000000" pitchFamily="2" charset="0"/>
                <a:ea typeface="+mn-ea"/>
                <a:cs typeface="+mn-cs"/>
              </a:endParaRPr>
            </a:p>
          </p:txBody>
        </p:sp>
        <p:sp>
          <p:nvSpPr>
            <p:cNvPr id="31" name="Freeform 37">
              <a:extLst>
                <a:ext uri="{FF2B5EF4-FFF2-40B4-BE49-F238E27FC236}">
                  <a16:creationId xmlns:a16="http://schemas.microsoft.com/office/drawing/2014/main" id="{45152E92-BADC-CEA2-BA85-21846F97E43C}"/>
                </a:ext>
              </a:extLst>
            </p:cNvPr>
            <p:cNvSpPr>
              <a:spLocks/>
            </p:cNvSpPr>
            <p:nvPr/>
          </p:nvSpPr>
          <p:spPr bwMode="auto">
            <a:xfrm>
              <a:off x="9422154" y="3608764"/>
              <a:ext cx="540502" cy="416843"/>
            </a:xfrm>
            <a:custGeom>
              <a:avLst/>
              <a:gdLst>
                <a:gd name="T0" fmla="*/ 59 w 113"/>
                <a:gd name="T1" fmla="*/ 85 h 87"/>
                <a:gd name="T2" fmla="*/ 63 w 113"/>
                <a:gd name="T3" fmla="*/ 87 h 87"/>
                <a:gd name="T4" fmla="*/ 71 w 113"/>
                <a:gd name="T5" fmla="*/ 84 h 87"/>
                <a:gd name="T6" fmla="*/ 74 w 113"/>
                <a:gd name="T7" fmla="*/ 79 h 87"/>
                <a:gd name="T8" fmla="*/ 81 w 113"/>
                <a:gd name="T9" fmla="*/ 75 h 87"/>
                <a:gd name="T10" fmla="*/ 87 w 113"/>
                <a:gd name="T11" fmla="*/ 74 h 87"/>
                <a:gd name="T12" fmla="*/ 89 w 113"/>
                <a:gd name="T13" fmla="*/ 73 h 87"/>
                <a:gd name="T14" fmla="*/ 92 w 113"/>
                <a:gd name="T15" fmla="*/ 62 h 87"/>
                <a:gd name="T16" fmla="*/ 97 w 113"/>
                <a:gd name="T17" fmla="*/ 52 h 87"/>
                <a:gd name="T18" fmla="*/ 108 w 113"/>
                <a:gd name="T19" fmla="*/ 46 h 87"/>
                <a:gd name="T20" fmla="*/ 112 w 113"/>
                <a:gd name="T21" fmla="*/ 41 h 87"/>
                <a:gd name="T22" fmla="*/ 106 w 113"/>
                <a:gd name="T23" fmla="*/ 37 h 87"/>
                <a:gd name="T24" fmla="*/ 106 w 113"/>
                <a:gd name="T25" fmla="*/ 26 h 87"/>
                <a:gd name="T26" fmla="*/ 93 w 113"/>
                <a:gd name="T27" fmla="*/ 13 h 87"/>
                <a:gd name="T28" fmla="*/ 79 w 113"/>
                <a:gd name="T29" fmla="*/ 6 h 87"/>
                <a:gd name="T30" fmla="*/ 74 w 113"/>
                <a:gd name="T31" fmla="*/ 1 h 87"/>
                <a:gd name="T32" fmla="*/ 68 w 113"/>
                <a:gd name="T33" fmla="*/ 6 h 87"/>
                <a:gd name="T34" fmla="*/ 61 w 113"/>
                <a:gd name="T35" fmla="*/ 6 h 87"/>
                <a:gd name="T36" fmla="*/ 52 w 113"/>
                <a:gd name="T37" fmla="*/ 4 h 87"/>
                <a:gd name="T38" fmla="*/ 47 w 113"/>
                <a:gd name="T39" fmla="*/ 4 h 87"/>
                <a:gd name="T40" fmla="*/ 38 w 113"/>
                <a:gd name="T41" fmla="*/ 2 h 87"/>
                <a:gd name="T42" fmla="*/ 29 w 113"/>
                <a:gd name="T43" fmla="*/ 1 h 87"/>
                <a:gd name="T44" fmla="*/ 19 w 113"/>
                <a:gd name="T45" fmla="*/ 2 h 87"/>
                <a:gd name="T46" fmla="*/ 7 w 113"/>
                <a:gd name="T47" fmla="*/ 7 h 87"/>
                <a:gd name="T48" fmla="*/ 1 w 113"/>
                <a:gd name="T49" fmla="*/ 12 h 87"/>
                <a:gd name="T50" fmla="*/ 1 w 113"/>
                <a:gd name="T51" fmla="*/ 32 h 87"/>
                <a:gd name="T52" fmla="*/ 2 w 113"/>
                <a:gd name="T53" fmla="*/ 27 h 87"/>
                <a:gd name="T54" fmla="*/ 3 w 113"/>
                <a:gd name="T55" fmla="*/ 38 h 87"/>
                <a:gd name="T56" fmla="*/ 8 w 113"/>
                <a:gd name="T57" fmla="*/ 42 h 87"/>
                <a:gd name="T58" fmla="*/ 11 w 113"/>
                <a:gd name="T59" fmla="*/ 43 h 87"/>
                <a:gd name="T60" fmla="*/ 15 w 113"/>
                <a:gd name="T61" fmla="*/ 45 h 87"/>
                <a:gd name="T62" fmla="*/ 22 w 113"/>
                <a:gd name="T63" fmla="*/ 49 h 87"/>
                <a:gd name="T64" fmla="*/ 27 w 113"/>
                <a:gd name="T65" fmla="*/ 48 h 87"/>
                <a:gd name="T66" fmla="*/ 32 w 113"/>
                <a:gd name="T67" fmla="*/ 51 h 87"/>
                <a:gd name="T68" fmla="*/ 33 w 113"/>
                <a:gd name="T69" fmla="*/ 62 h 87"/>
                <a:gd name="T70" fmla="*/ 34 w 113"/>
                <a:gd name="T71" fmla="*/ 71 h 87"/>
                <a:gd name="T72" fmla="*/ 38 w 113"/>
                <a:gd name="T73" fmla="*/ 71 h 87"/>
                <a:gd name="T74" fmla="*/ 43 w 113"/>
                <a:gd name="T75" fmla="*/ 75 h 87"/>
                <a:gd name="T76" fmla="*/ 52 w 113"/>
                <a:gd name="T77" fmla="*/ 86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13" h="87">
                  <a:moveTo>
                    <a:pt x="52" y="86"/>
                  </a:moveTo>
                  <a:cubicBezTo>
                    <a:pt x="54" y="86"/>
                    <a:pt x="56" y="86"/>
                    <a:pt x="59" y="85"/>
                  </a:cubicBezTo>
                  <a:cubicBezTo>
                    <a:pt x="60" y="85"/>
                    <a:pt x="61" y="85"/>
                    <a:pt x="62" y="85"/>
                  </a:cubicBezTo>
                  <a:cubicBezTo>
                    <a:pt x="62" y="86"/>
                    <a:pt x="63" y="86"/>
                    <a:pt x="63" y="87"/>
                  </a:cubicBezTo>
                  <a:cubicBezTo>
                    <a:pt x="65" y="87"/>
                    <a:pt x="67" y="86"/>
                    <a:pt x="68" y="85"/>
                  </a:cubicBezTo>
                  <a:cubicBezTo>
                    <a:pt x="69" y="85"/>
                    <a:pt x="70" y="84"/>
                    <a:pt x="71" y="84"/>
                  </a:cubicBezTo>
                  <a:cubicBezTo>
                    <a:pt x="72" y="84"/>
                    <a:pt x="73" y="85"/>
                    <a:pt x="74" y="84"/>
                  </a:cubicBezTo>
                  <a:cubicBezTo>
                    <a:pt x="75" y="83"/>
                    <a:pt x="73" y="81"/>
                    <a:pt x="74" y="79"/>
                  </a:cubicBezTo>
                  <a:cubicBezTo>
                    <a:pt x="75" y="79"/>
                    <a:pt x="76" y="79"/>
                    <a:pt x="77" y="79"/>
                  </a:cubicBezTo>
                  <a:cubicBezTo>
                    <a:pt x="79" y="78"/>
                    <a:pt x="82" y="79"/>
                    <a:pt x="81" y="75"/>
                  </a:cubicBezTo>
                  <a:cubicBezTo>
                    <a:pt x="82" y="75"/>
                    <a:pt x="83" y="76"/>
                    <a:pt x="84" y="76"/>
                  </a:cubicBezTo>
                  <a:cubicBezTo>
                    <a:pt x="86" y="75"/>
                    <a:pt x="86" y="75"/>
                    <a:pt x="87" y="74"/>
                  </a:cubicBezTo>
                  <a:cubicBezTo>
                    <a:pt x="88" y="75"/>
                    <a:pt x="88" y="80"/>
                    <a:pt x="91" y="78"/>
                  </a:cubicBezTo>
                  <a:cubicBezTo>
                    <a:pt x="94" y="76"/>
                    <a:pt x="90" y="74"/>
                    <a:pt x="89" y="73"/>
                  </a:cubicBezTo>
                  <a:cubicBezTo>
                    <a:pt x="88" y="71"/>
                    <a:pt x="91" y="68"/>
                    <a:pt x="92" y="66"/>
                  </a:cubicBezTo>
                  <a:cubicBezTo>
                    <a:pt x="92" y="64"/>
                    <a:pt x="92" y="63"/>
                    <a:pt x="92" y="62"/>
                  </a:cubicBezTo>
                  <a:cubicBezTo>
                    <a:pt x="92" y="60"/>
                    <a:pt x="92" y="58"/>
                    <a:pt x="92" y="57"/>
                  </a:cubicBezTo>
                  <a:cubicBezTo>
                    <a:pt x="93" y="53"/>
                    <a:pt x="95" y="53"/>
                    <a:pt x="97" y="52"/>
                  </a:cubicBezTo>
                  <a:cubicBezTo>
                    <a:pt x="101" y="51"/>
                    <a:pt x="100" y="49"/>
                    <a:pt x="102" y="46"/>
                  </a:cubicBezTo>
                  <a:cubicBezTo>
                    <a:pt x="104" y="44"/>
                    <a:pt x="105" y="46"/>
                    <a:pt x="108" y="46"/>
                  </a:cubicBezTo>
                  <a:cubicBezTo>
                    <a:pt x="111" y="46"/>
                    <a:pt x="109" y="43"/>
                    <a:pt x="111" y="42"/>
                  </a:cubicBezTo>
                  <a:cubicBezTo>
                    <a:pt x="111" y="42"/>
                    <a:pt x="112" y="42"/>
                    <a:pt x="112" y="41"/>
                  </a:cubicBezTo>
                  <a:cubicBezTo>
                    <a:pt x="113" y="40"/>
                    <a:pt x="111" y="40"/>
                    <a:pt x="111" y="39"/>
                  </a:cubicBezTo>
                  <a:cubicBezTo>
                    <a:pt x="109" y="39"/>
                    <a:pt x="106" y="40"/>
                    <a:pt x="106" y="37"/>
                  </a:cubicBezTo>
                  <a:cubicBezTo>
                    <a:pt x="106" y="35"/>
                    <a:pt x="108" y="33"/>
                    <a:pt x="108" y="31"/>
                  </a:cubicBezTo>
                  <a:cubicBezTo>
                    <a:pt x="110" y="27"/>
                    <a:pt x="109" y="27"/>
                    <a:pt x="106" y="26"/>
                  </a:cubicBezTo>
                  <a:cubicBezTo>
                    <a:pt x="103" y="24"/>
                    <a:pt x="102" y="22"/>
                    <a:pt x="100" y="20"/>
                  </a:cubicBezTo>
                  <a:cubicBezTo>
                    <a:pt x="98" y="17"/>
                    <a:pt x="95" y="16"/>
                    <a:pt x="93" y="13"/>
                  </a:cubicBezTo>
                  <a:cubicBezTo>
                    <a:pt x="91" y="11"/>
                    <a:pt x="90" y="9"/>
                    <a:pt x="87" y="9"/>
                  </a:cubicBezTo>
                  <a:cubicBezTo>
                    <a:pt x="84" y="9"/>
                    <a:pt x="81" y="9"/>
                    <a:pt x="79" y="6"/>
                  </a:cubicBezTo>
                  <a:cubicBezTo>
                    <a:pt x="78" y="5"/>
                    <a:pt x="77" y="4"/>
                    <a:pt x="76" y="2"/>
                  </a:cubicBezTo>
                  <a:cubicBezTo>
                    <a:pt x="76" y="1"/>
                    <a:pt x="76" y="0"/>
                    <a:pt x="74" y="1"/>
                  </a:cubicBezTo>
                  <a:cubicBezTo>
                    <a:pt x="73" y="1"/>
                    <a:pt x="72" y="3"/>
                    <a:pt x="71" y="3"/>
                  </a:cubicBezTo>
                  <a:cubicBezTo>
                    <a:pt x="70" y="4"/>
                    <a:pt x="69" y="5"/>
                    <a:pt x="68" y="6"/>
                  </a:cubicBezTo>
                  <a:cubicBezTo>
                    <a:pt x="66" y="6"/>
                    <a:pt x="65" y="6"/>
                    <a:pt x="64" y="6"/>
                  </a:cubicBezTo>
                  <a:cubicBezTo>
                    <a:pt x="63" y="6"/>
                    <a:pt x="62" y="7"/>
                    <a:pt x="61" y="6"/>
                  </a:cubicBezTo>
                  <a:cubicBezTo>
                    <a:pt x="59" y="6"/>
                    <a:pt x="59" y="4"/>
                    <a:pt x="57" y="4"/>
                  </a:cubicBezTo>
                  <a:cubicBezTo>
                    <a:pt x="55" y="4"/>
                    <a:pt x="54" y="5"/>
                    <a:pt x="52" y="4"/>
                  </a:cubicBezTo>
                  <a:cubicBezTo>
                    <a:pt x="52" y="3"/>
                    <a:pt x="51" y="4"/>
                    <a:pt x="50" y="4"/>
                  </a:cubicBezTo>
                  <a:cubicBezTo>
                    <a:pt x="49" y="4"/>
                    <a:pt x="49" y="4"/>
                    <a:pt x="47" y="4"/>
                  </a:cubicBezTo>
                  <a:cubicBezTo>
                    <a:pt x="45" y="2"/>
                    <a:pt x="44" y="3"/>
                    <a:pt x="42" y="4"/>
                  </a:cubicBezTo>
                  <a:cubicBezTo>
                    <a:pt x="40" y="5"/>
                    <a:pt x="40" y="4"/>
                    <a:pt x="38" y="2"/>
                  </a:cubicBezTo>
                  <a:cubicBezTo>
                    <a:pt x="36" y="0"/>
                    <a:pt x="35" y="4"/>
                    <a:pt x="32" y="3"/>
                  </a:cubicBezTo>
                  <a:cubicBezTo>
                    <a:pt x="31" y="3"/>
                    <a:pt x="30" y="1"/>
                    <a:pt x="29" y="1"/>
                  </a:cubicBezTo>
                  <a:cubicBezTo>
                    <a:pt x="27" y="1"/>
                    <a:pt x="25" y="1"/>
                    <a:pt x="24" y="1"/>
                  </a:cubicBezTo>
                  <a:cubicBezTo>
                    <a:pt x="22" y="1"/>
                    <a:pt x="21" y="1"/>
                    <a:pt x="19" y="2"/>
                  </a:cubicBezTo>
                  <a:cubicBezTo>
                    <a:pt x="18" y="2"/>
                    <a:pt x="17" y="3"/>
                    <a:pt x="15" y="3"/>
                  </a:cubicBezTo>
                  <a:cubicBezTo>
                    <a:pt x="12" y="5"/>
                    <a:pt x="9" y="6"/>
                    <a:pt x="7" y="7"/>
                  </a:cubicBezTo>
                  <a:cubicBezTo>
                    <a:pt x="5" y="8"/>
                    <a:pt x="5" y="9"/>
                    <a:pt x="4" y="10"/>
                  </a:cubicBezTo>
                  <a:cubicBezTo>
                    <a:pt x="3" y="12"/>
                    <a:pt x="3" y="13"/>
                    <a:pt x="1" y="12"/>
                  </a:cubicBezTo>
                  <a:cubicBezTo>
                    <a:pt x="1" y="16"/>
                    <a:pt x="1" y="19"/>
                    <a:pt x="1" y="23"/>
                  </a:cubicBezTo>
                  <a:cubicBezTo>
                    <a:pt x="1" y="26"/>
                    <a:pt x="1" y="29"/>
                    <a:pt x="1" y="32"/>
                  </a:cubicBezTo>
                  <a:cubicBezTo>
                    <a:pt x="1" y="34"/>
                    <a:pt x="2" y="35"/>
                    <a:pt x="2" y="32"/>
                  </a:cubicBezTo>
                  <a:cubicBezTo>
                    <a:pt x="2" y="31"/>
                    <a:pt x="0" y="28"/>
                    <a:pt x="2" y="27"/>
                  </a:cubicBezTo>
                  <a:cubicBezTo>
                    <a:pt x="3" y="29"/>
                    <a:pt x="4" y="31"/>
                    <a:pt x="4" y="33"/>
                  </a:cubicBezTo>
                  <a:cubicBezTo>
                    <a:pt x="4" y="35"/>
                    <a:pt x="3" y="37"/>
                    <a:pt x="3" y="38"/>
                  </a:cubicBezTo>
                  <a:cubicBezTo>
                    <a:pt x="5" y="38"/>
                    <a:pt x="5" y="39"/>
                    <a:pt x="5" y="40"/>
                  </a:cubicBezTo>
                  <a:cubicBezTo>
                    <a:pt x="7" y="40"/>
                    <a:pt x="7" y="41"/>
                    <a:pt x="8" y="42"/>
                  </a:cubicBezTo>
                  <a:cubicBezTo>
                    <a:pt x="9" y="43"/>
                    <a:pt x="9" y="43"/>
                    <a:pt x="10" y="43"/>
                  </a:cubicBezTo>
                  <a:cubicBezTo>
                    <a:pt x="11" y="43"/>
                    <a:pt x="11" y="43"/>
                    <a:pt x="11" y="43"/>
                  </a:cubicBezTo>
                  <a:cubicBezTo>
                    <a:pt x="11" y="43"/>
                    <a:pt x="12" y="43"/>
                    <a:pt x="12" y="44"/>
                  </a:cubicBezTo>
                  <a:cubicBezTo>
                    <a:pt x="13" y="44"/>
                    <a:pt x="14" y="44"/>
                    <a:pt x="15" y="45"/>
                  </a:cubicBezTo>
                  <a:cubicBezTo>
                    <a:pt x="16" y="46"/>
                    <a:pt x="18" y="47"/>
                    <a:pt x="19" y="47"/>
                  </a:cubicBezTo>
                  <a:cubicBezTo>
                    <a:pt x="20" y="49"/>
                    <a:pt x="19" y="49"/>
                    <a:pt x="22" y="49"/>
                  </a:cubicBezTo>
                  <a:cubicBezTo>
                    <a:pt x="22" y="49"/>
                    <a:pt x="22" y="49"/>
                    <a:pt x="22" y="48"/>
                  </a:cubicBezTo>
                  <a:cubicBezTo>
                    <a:pt x="24" y="47"/>
                    <a:pt x="25" y="48"/>
                    <a:pt x="27" y="48"/>
                  </a:cubicBezTo>
                  <a:cubicBezTo>
                    <a:pt x="28" y="48"/>
                    <a:pt x="29" y="48"/>
                    <a:pt x="30" y="48"/>
                  </a:cubicBezTo>
                  <a:cubicBezTo>
                    <a:pt x="31" y="49"/>
                    <a:pt x="31" y="50"/>
                    <a:pt x="32" y="51"/>
                  </a:cubicBezTo>
                  <a:cubicBezTo>
                    <a:pt x="33" y="52"/>
                    <a:pt x="34" y="52"/>
                    <a:pt x="35" y="54"/>
                  </a:cubicBezTo>
                  <a:cubicBezTo>
                    <a:pt x="37" y="57"/>
                    <a:pt x="34" y="59"/>
                    <a:pt x="33" y="62"/>
                  </a:cubicBezTo>
                  <a:cubicBezTo>
                    <a:pt x="32" y="64"/>
                    <a:pt x="32" y="65"/>
                    <a:pt x="32" y="67"/>
                  </a:cubicBezTo>
                  <a:cubicBezTo>
                    <a:pt x="32" y="69"/>
                    <a:pt x="34" y="70"/>
                    <a:pt x="34" y="71"/>
                  </a:cubicBezTo>
                  <a:cubicBezTo>
                    <a:pt x="33" y="71"/>
                    <a:pt x="33" y="71"/>
                    <a:pt x="33" y="71"/>
                  </a:cubicBezTo>
                  <a:cubicBezTo>
                    <a:pt x="35" y="72"/>
                    <a:pt x="36" y="71"/>
                    <a:pt x="38" y="71"/>
                  </a:cubicBezTo>
                  <a:cubicBezTo>
                    <a:pt x="39" y="72"/>
                    <a:pt x="39" y="73"/>
                    <a:pt x="40" y="74"/>
                  </a:cubicBezTo>
                  <a:cubicBezTo>
                    <a:pt x="41" y="74"/>
                    <a:pt x="42" y="74"/>
                    <a:pt x="43" y="75"/>
                  </a:cubicBezTo>
                  <a:cubicBezTo>
                    <a:pt x="47" y="77"/>
                    <a:pt x="48" y="81"/>
                    <a:pt x="48" y="85"/>
                  </a:cubicBezTo>
                  <a:cubicBezTo>
                    <a:pt x="49" y="86"/>
                    <a:pt x="50" y="86"/>
                    <a:pt x="52" y="86"/>
                  </a:cubicBezTo>
                  <a:close/>
                </a:path>
              </a:pathLst>
            </a:custGeom>
            <a:grpFill/>
            <a:ln w="9525" cap="rnd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35" tIns="45718" rIns="91435" bIns="45718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12190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3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Montserrat" panose="00000500000000000000" pitchFamily="2" charset="0"/>
                <a:ea typeface="+mn-ea"/>
                <a:cs typeface="+mn-cs"/>
              </a:endParaRPr>
            </a:p>
          </p:txBody>
        </p:sp>
        <p:sp>
          <p:nvSpPr>
            <p:cNvPr id="32" name="Freeform 38">
              <a:extLst>
                <a:ext uri="{FF2B5EF4-FFF2-40B4-BE49-F238E27FC236}">
                  <a16:creationId xmlns:a16="http://schemas.microsoft.com/office/drawing/2014/main" id="{03FBF72B-C415-363C-0089-E8586F0E6AD5}"/>
                </a:ext>
              </a:extLst>
            </p:cNvPr>
            <p:cNvSpPr>
              <a:spLocks/>
            </p:cNvSpPr>
            <p:nvPr/>
          </p:nvSpPr>
          <p:spPr bwMode="auto">
            <a:xfrm>
              <a:off x="9418165" y="3325549"/>
              <a:ext cx="674131" cy="412855"/>
            </a:xfrm>
            <a:custGeom>
              <a:avLst/>
              <a:gdLst>
                <a:gd name="T0" fmla="*/ 121 w 141"/>
                <a:gd name="T1" fmla="*/ 80 h 86"/>
                <a:gd name="T2" fmla="*/ 130 w 141"/>
                <a:gd name="T3" fmla="*/ 79 h 86"/>
                <a:gd name="T4" fmla="*/ 136 w 141"/>
                <a:gd name="T5" fmla="*/ 71 h 86"/>
                <a:gd name="T6" fmla="*/ 140 w 141"/>
                <a:gd name="T7" fmla="*/ 60 h 86"/>
                <a:gd name="T8" fmla="*/ 138 w 141"/>
                <a:gd name="T9" fmla="*/ 53 h 86"/>
                <a:gd name="T10" fmla="*/ 136 w 141"/>
                <a:gd name="T11" fmla="*/ 47 h 86"/>
                <a:gd name="T12" fmla="*/ 130 w 141"/>
                <a:gd name="T13" fmla="*/ 44 h 86"/>
                <a:gd name="T14" fmla="*/ 132 w 141"/>
                <a:gd name="T15" fmla="*/ 35 h 86"/>
                <a:gd name="T16" fmla="*/ 134 w 141"/>
                <a:gd name="T17" fmla="*/ 29 h 86"/>
                <a:gd name="T18" fmla="*/ 129 w 141"/>
                <a:gd name="T19" fmla="*/ 22 h 86"/>
                <a:gd name="T20" fmla="*/ 121 w 141"/>
                <a:gd name="T21" fmla="*/ 19 h 86"/>
                <a:gd name="T22" fmla="*/ 113 w 141"/>
                <a:gd name="T23" fmla="*/ 18 h 86"/>
                <a:gd name="T24" fmla="*/ 105 w 141"/>
                <a:gd name="T25" fmla="*/ 17 h 86"/>
                <a:gd name="T26" fmla="*/ 99 w 141"/>
                <a:gd name="T27" fmla="*/ 10 h 86"/>
                <a:gd name="T28" fmla="*/ 94 w 141"/>
                <a:gd name="T29" fmla="*/ 7 h 86"/>
                <a:gd name="T30" fmla="*/ 89 w 141"/>
                <a:gd name="T31" fmla="*/ 4 h 86"/>
                <a:gd name="T32" fmla="*/ 85 w 141"/>
                <a:gd name="T33" fmla="*/ 1 h 86"/>
                <a:gd name="T34" fmla="*/ 84 w 141"/>
                <a:gd name="T35" fmla="*/ 3 h 86"/>
                <a:gd name="T36" fmla="*/ 77 w 141"/>
                <a:gd name="T37" fmla="*/ 2 h 86"/>
                <a:gd name="T38" fmla="*/ 70 w 141"/>
                <a:gd name="T39" fmla="*/ 5 h 86"/>
                <a:gd name="T40" fmla="*/ 66 w 141"/>
                <a:gd name="T41" fmla="*/ 13 h 86"/>
                <a:gd name="T42" fmla="*/ 64 w 141"/>
                <a:gd name="T43" fmla="*/ 35 h 86"/>
                <a:gd name="T44" fmla="*/ 51 w 141"/>
                <a:gd name="T45" fmla="*/ 39 h 86"/>
                <a:gd name="T46" fmla="*/ 44 w 141"/>
                <a:gd name="T47" fmla="*/ 30 h 86"/>
                <a:gd name="T48" fmla="*/ 34 w 141"/>
                <a:gd name="T49" fmla="*/ 18 h 86"/>
                <a:gd name="T50" fmla="*/ 32 w 141"/>
                <a:gd name="T51" fmla="*/ 12 h 86"/>
                <a:gd name="T52" fmla="*/ 21 w 141"/>
                <a:gd name="T53" fmla="*/ 17 h 86"/>
                <a:gd name="T54" fmla="*/ 11 w 141"/>
                <a:gd name="T55" fmla="*/ 25 h 86"/>
                <a:gd name="T56" fmla="*/ 8 w 141"/>
                <a:gd name="T57" fmla="*/ 40 h 86"/>
                <a:gd name="T58" fmla="*/ 2 w 141"/>
                <a:gd name="T59" fmla="*/ 49 h 86"/>
                <a:gd name="T60" fmla="*/ 2 w 141"/>
                <a:gd name="T61" fmla="*/ 58 h 86"/>
                <a:gd name="T62" fmla="*/ 0 w 141"/>
                <a:gd name="T63" fmla="*/ 66 h 86"/>
                <a:gd name="T64" fmla="*/ 7 w 141"/>
                <a:gd name="T65" fmla="*/ 67 h 86"/>
                <a:gd name="T66" fmla="*/ 24 w 141"/>
                <a:gd name="T67" fmla="*/ 60 h 86"/>
                <a:gd name="T68" fmla="*/ 33 w 141"/>
                <a:gd name="T69" fmla="*/ 62 h 86"/>
                <a:gd name="T70" fmla="*/ 43 w 141"/>
                <a:gd name="T71" fmla="*/ 63 h 86"/>
                <a:gd name="T72" fmla="*/ 51 w 141"/>
                <a:gd name="T73" fmla="*/ 63 h 86"/>
                <a:gd name="T74" fmla="*/ 58 w 141"/>
                <a:gd name="T75" fmla="*/ 63 h 86"/>
                <a:gd name="T76" fmla="*/ 65 w 141"/>
                <a:gd name="T77" fmla="*/ 65 h 86"/>
                <a:gd name="T78" fmla="*/ 75 w 141"/>
                <a:gd name="T79" fmla="*/ 60 h 86"/>
                <a:gd name="T80" fmla="*/ 80 w 141"/>
                <a:gd name="T81" fmla="*/ 65 h 86"/>
                <a:gd name="T82" fmla="*/ 95 w 141"/>
                <a:gd name="T83" fmla="*/ 73 h 86"/>
                <a:gd name="T84" fmla="*/ 102 w 141"/>
                <a:gd name="T85" fmla="*/ 81 h 86"/>
                <a:gd name="T86" fmla="*/ 110 w 141"/>
                <a:gd name="T87" fmla="*/ 86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41" h="86">
                  <a:moveTo>
                    <a:pt x="117" y="81"/>
                  </a:moveTo>
                  <a:cubicBezTo>
                    <a:pt x="118" y="80"/>
                    <a:pt x="119" y="80"/>
                    <a:pt x="121" y="80"/>
                  </a:cubicBezTo>
                  <a:cubicBezTo>
                    <a:pt x="122" y="81"/>
                    <a:pt x="124" y="82"/>
                    <a:pt x="124" y="80"/>
                  </a:cubicBezTo>
                  <a:cubicBezTo>
                    <a:pt x="127" y="80"/>
                    <a:pt x="129" y="84"/>
                    <a:pt x="130" y="79"/>
                  </a:cubicBezTo>
                  <a:cubicBezTo>
                    <a:pt x="131" y="77"/>
                    <a:pt x="131" y="76"/>
                    <a:pt x="133" y="75"/>
                  </a:cubicBezTo>
                  <a:cubicBezTo>
                    <a:pt x="134" y="74"/>
                    <a:pt x="135" y="72"/>
                    <a:pt x="136" y="71"/>
                  </a:cubicBezTo>
                  <a:cubicBezTo>
                    <a:pt x="139" y="69"/>
                    <a:pt x="141" y="70"/>
                    <a:pt x="141" y="65"/>
                  </a:cubicBezTo>
                  <a:cubicBezTo>
                    <a:pt x="141" y="64"/>
                    <a:pt x="141" y="62"/>
                    <a:pt x="140" y="60"/>
                  </a:cubicBezTo>
                  <a:cubicBezTo>
                    <a:pt x="140" y="58"/>
                    <a:pt x="140" y="56"/>
                    <a:pt x="139" y="54"/>
                  </a:cubicBezTo>
                  <a:cubicBezTo>
                    <a:pt x="138" y="54"/>
                    <a:pt x="138" y="54"/>
                    <a:pt x="138" y="53"/>
                  </a:cubicBezTo>
                  <a:cubicBezTo>
                    <a:pt x="137" y="52"/>
                    <a:pt x="138" y="51"/>
                    <a:pt x="137" y="49"/>
                  </a:cubicBezTo>
                  <a:cubicBezTo>
                    <a:pt x="135" y="48"/>
                    <a:pt x="136" y="49"/>
                    <a:pt x="136" y="47"/>
                  </a:cubicBezTo>
                  <a:cubicBezTo>
                    <a:pt x="135" y="46"/>
                    <a:pt x="135" y="44"/>
                    <a:pt x="134" y="44"/>
                  </a:cubicBezTo>
                  <a:cubicBezTo>
                    <a:pt x="133" y="43"/>
                    <a:pt x="131" y="45"/>
                    <a:pt x="130" y="44"/>
                  </a:cubicBezTo>
                  <a:cubicBezTo>
                    <a:pt x="131" y="42"/>
                    <a:pt x="132" y="41"/>
                    <a:pt x="132" y="40"/>
                  </a:cubicBezTo>
                  <a:cubicBezTo>
                    <a:pt x="133" y="38"/>
                    <a:pt x="132" y="37"/>
                    <a:pt x="132" y="35"/>
                  </a:cubicBezTo>
                  <a:cubicBezTo>
                    <a:pt x="132" y="34"/>
                    <a:pt x="133" y="34"/>
                    <a:pt x="134" y="33"/>
                  </a:cubicBezTo>
                  <a:cubicBezTo>
                    <a:pt x="135" y="32"/>
                    <a:pt x="135" y="30"/>
                    <a:pt x="134" y="29"/>
                  </a:cubicBezTo>
                  <a:cubicBezTo>
                    <a:pt x="134" y="27"/>
                    <a:pt x="132" y="26"/>
                    <a:pt x="131" y="25"/>
                  </a:cubicBezTo>
                  <a:cubicBezTo>
                    <a:pt x="129" y="24"/>
                    <a:pt x="129" y="24"/>
                    <a:pt x="129" y="22"/>
                  </a:cubicBezTo>
                  <a:cubicBezTo>
                    <a:pt x="128" y="21"/>
                    <a:pt x="128" y="20"/>
                    <a:pt x="126" y="20"/>
                  </a:cubicBezTo>
                  <a:cubicBezTo>
                    <a:pt x="124" y="19"/>
                    <a:pt x="123" y="20"/>
                    <a:pt x="121" y="19"/>
                  </a:cubicBezTo>
                  <a:cubicBezTo>
                    <a:pt x="120" y="19"/>
                    <a:pt x="119" y="18"/>
                    <a:pt x="118" y="17"/>
                  </a:cubicBezTo>
                  <a:cubicBezTo>
                    <a:pt x="116" y="16"/>
                    <a:pt x="115" y="17"/>
                    <a:pt x="113" y="18"/>
                  </a:cubicBezTo>
                  <a:cubicBezTo>
                    <a:pt x="113" y="19"/>
                    <a:pt x="110" y="20"/>
                    <a:pt x="109" y="20"/>
                  </a:cubicBezTo>
                  <a:cubicBezTo>
                    <a:pt x="108" y="20"/>
                    <a:pt x="106" y="18"/>
                    <a:pt x="105" y="17"/>
                  </a:cubicBezTo>
                  <a:cubicBezTo>
                    <a:pt x="103" y="16"/>
                    <a:pt x="103" y="15"/>
                    <a:pt x="102" y="13"/>
                  </a:cubicBezTo>
                  <a:cubicBezTo>
                    <a:pt x="101" y="12"/>
                    <a:pt x="100" y="12"/>
                    <a:pt x="99" y="10"/>
                  </a:cubicBezTo>
                  <a:cubicBezTo>
                    <a:pt x="98" y="8"/>
                    <a:pt x="99" y="8"/>
                    <a:pt x="96" y="8"/>
                  </a:cubicBezTo>
                  <a:cubicBezTo>
                    <a:pt x="95" y="8"/>
                    <a:pt x="95" y="8"/>
                    <a:pt x="94" y="7"/>
                  </a:cubicBezTo>
                  <a:cubicBezTo>
                    <a:pt x="93" y="7"/>
                    <a:pt x="93" y="6"/>
                    <a:pt x="93" y="5"/>
                  </a:cubicBezTo>
                  <a:cubicBezTo>
                    <a:pt x="92" y="7"/>
                    <a:pt x="89" y="4"/>
                    <a:pt x="89" y="4"/>
                  </a:cubicBezTo>
                  <a:cubicBezTo>
                    <a:pt x="88" y="3"/>
                    <a:pt x="88" y="2"/>
                    <a:pt x="87" y="1"/>
                  </a:cubicBezTo>
                  <a:cubicBezTo>
                    <a:pt x="86" y="1"/>
                    <a:pt x="86" y="1"/>
                    <a:pt x="85" y="1"/>
                  </a:cubicBezTo>
                  <a:cubicBezTo>
                    <a:pt x="85" y="1"/>
                    <a:pt x="85" y="0"/>
                    <a:pt x="85" y="0"/>
                  </a:cubicBezTo>
                  <a:cubicBezTo>
                    <a:pt x="84" y="1"/>
                    <a:pt x="85" y="2"/>
                    <a:pt x="84" y="3"/>
                  </a:cubicBezTo>
                  <a:cubicBezTo>
                    <a:pt x="82" y="4"/>
                    <a:pt x="82" y="1"/>
                    <a:pt x="81" y="0"/>
                  </a:cubicBezTo>
                  <a:cubicBezTo>
                    <a:pt x="80" y="0"/>
                    <a:pt x="79" y="2"/>
                    <a:pt x="77" y="2"/>
                  </a:cubicBezTo>
                  <a:cubicBezTo>
                    <a:pt x="76" y="3"/>
                    <a:pt x="75" y="3"/>
                    <a:pt x="73" y="4"/>
                  </a:cubicBezTo>
                  <a:cubicBezTo>
                    <a:pt x="73" y="4"/>
                    <a:pt x="71" y="4"/>
                    <a:pt x="70" y="5"/>
                  </a:cubicBezTo>
                  <a:cubicBezTo>
                    <a:pt x="68" y="6"/>
                    <a:pt x="68" y="7"/>
                    <a:pt x="65" y="7"/>
                  </a:cubicBezTo>
                  <a:cubicBezTo>
                    <a:pt x="64" y="9"/>
                    <a:pt x="65" y="12"/>
                    <a:pt x="66" y="13"/>
                  </a:cubicBezTo>
                  <a:cubicBezTo>
                    <a:pt x="66" y="15"/>
                    <a:pt x="66" y="18"/>
                    <a:pt x="66" y="21"/>
                  </a:cubicBezTo>
                  <a:cubicBezTo>
                    <a:pt x="67" y="26"/>
                    <a:pt x="68" y="31"/>
                    <a:pt x="64" y="35"/>
                  </a:cubicBezTo>
                  <a:cubicBezTo>
                    <a:pt x="62" y="37"/>
                    <a:pt x="59" y="38"/>
                    <a:pt x="57" y="38"/>
                  </a:cubicBezTo>
                  <a:cubicBezTo>
                    <a:pt x="55" y="39"/>
                    <a:pt x="53" y="41"/>
                    <a:pt x="51" y="39"/>
                  </a:cubicBezTo>
                  <a:cubicBezTo>
                    <a:pt x="49" y="38"/>
                    <a:pt x="48" y="37"/>
                    <a:pt x="46" y="36"/>
                  </a:cubicBezTo>
                  <a:cubicBezTo>
                    <a:pt x="44" y="35"/>
                    <a:pt x="45" y="32"/>
                    <a:pt x="44" y="30"/>
                  </a:cubicBezTo>
                  <a:cubicBezTo>
                    <a:pt x="43" y="27"/>
                    <a:pt x="42" y="26"/>
                    <a:pt x="40" y="24"/>
                  </a:cubicBezTo>
                  <a:cubicBezTo>
                    <a:pt x="38" y="22"/>
                    <a:pt x="36" y="20"/>
                    <a:pt x="34" y="18"/>
                  </a:cubicBezTo>
                  <a:cubicBezTo>
                    <a:pt x="33" y="17"/>
                    <a:pt x="32" y="17"/>
                    <a:pt x="32" y="16"/>
                  </a:cubicBezTo>
                  <a:cubicBezTo>
                    <a:pt x="31" y="15"/>
                    <a:pt x="32" y="13"/>
                    <a:pt x="32" y="12"/>
                  </a:cubicBezTo>
                  <a:cubicBezTo>
                    <a:pt x="31" y="10"/>
                    <a:pt x="29" y="13"/>
                    <a:pt x="27" y="14"/>
                  </a:cubicBezTo>
                  <a:cubicBezTo>
                    <a:pt x="25" y="15"/>
                    <a:pt x="23" y="16"/>
                    <a:pt x="21" y="17"/>
                  </a:cubicBezTo>
                  <a:cubicBezTo>
                    <a:pt x="17" y="18"/>
                    <a:pt x="16" y="17"/>
                    <a:pt x="13" y="20"/>
                  </a:cubicBezTo>
                  <a:cubicBezTo>
                    <a:pt x="12" y="21"/>
                    <a:pt x="11" y="23"/>
                    <a:pt x="11" y="25"/>
                  </a:cubicBezTo>
                  <a:cubicBezTo>
                    <a:pt x="10" y="27"/>
                    <a:pt x="8" y="29"/>
                    <a:pt x="8" y="31"/>
                  </a:cubicBezTo>
                  <a:cubicBezTo>
                    <a:pt x="8" y="34"/>
                    <a:pt x="9" y="37"/>
                    <a:pt x="8" y="40"/>
                  </a:cubicBezTo>
                  <a:cubicBezTo>
                    <a:pt x="6" y="42"/>
                    <a:pt x="3" y="42"/>
                    <a:pt x="2" y="45"/>
                  </a:cubicBezTo>
                  <a:cubicBezTo>
                    <a:pt x="1" y="46"/>
                    <a:pt x="2" y="48"/>
                    <a:pt x="2" y="49"/>
                  </a:cubicBezTo>
                  <a:cubicBezTo>
                    <a:pt x="2" y="51"/>
                    <a:pt x="1" y="53"/>
                    <a:pt x="1" y="54"/>
                  </a:cubicBezTo>
                  <a:cubicBezTo>
                    <a:pt x="1" y="56"/>
                    <a:pt x="2" y="57"/>
                    <a:pt x="2" y="58"/>
                  </a:cubicBezTo>
                  <a:cubicBezTo>
                    <a:pt x="2" y="61"/>
                    <a:pt x="2" y="60"/>
                    <a:pt x="0" y="60"/>
                  </a:cubicBezTo>
                  <a:cubicBezTo>
                    <a:pt x="0" y="62"/>
                    <a:pt x="0" y="64"/>
                    <a:pt x="0" y="66"/>
                  </a:cubicBezTo>
                  <a:cubicBezTo>
                    <a:pt x="0" y="68"/>
                    <a:pt x="2" y="69"/>
                    <a:pt x="2" y="71"/>
                  </a:cubicBezTo>
                  <a:cubicBezTo>
                    <a:pt x="5" y="72"/>
                    <a:pt x="5" y="68"/>
                    <a:pt x="7" y="67"/>
                  </a:cubicBezTo>
                  <a:cubicBezTo>
                    <a:pt x="10" y="65"/>
                    <a:pt x="12" y="64"/>
                    <a:pt x="16" y="63"/>
                  </a:cubicBezTo>
                  <a:cubicBezTo>
                    <a:pt x="19" y="62"/>
                    <a:pt x="21" y="60"/>
                    <a:pt x="24" y="60"/>
                  </a:cubicBezTo>
                  <a:cubicBezTo>
                    <a:pt x="26" y="60"/>
                    <a:pt x="28" y="60"/>
                    <a:pt x="30" y="60"/>
                  </a:cubicBezTo>
                  <a:cubicBezTo>
                    <a:pt x="31" y="60"/>
                    <a:pt x="32" y="62"/>
                    <a:pt x="33" y="62"/>
                  </a:cubicBezTo>
                  <a:cubicBezTo>
                    <a:pt x="36" y="63"/>
                    <a:pt x="37" y="59"/>
                    <a:pt x="39" y="61"/>
                  </a:cubicBezTo>
                  <a:cubicBezTo>
                    <a:pt x="41" y="62"/>
                    <a:pt x="41" y="64"/>
                    <a:pt x="43" y="63"/>
                  </a:cubicBezTo>
                  <a:cubicBezTo>
                    <a:pt x="45" y="62"/>
                    <a:pt x="45" y="61"/>
                    <a:pt x="48" y="62"/>
                  </a:cubicBezTo>
                  <a:cubicBezTo>
                    <a:pt x="49" y="63"/>
                    <a:pt x="49" y="64"/>
                    <a:pt x="51" y="63"/>
                  </a:cubicBezTo>
                  <a:cubicBezTo>
                    <a:pt x="52" y="63"/>
                    <a:pt x="53" y="61"/>
                    <a:pt x="53" y="63"/>
                  </a:cubicBezTo>
                  <a:cubicBezTo>
                    <a:pt x="55" y="64"/>
                    <a:pt x="56" y="63"/>
                    <a:pt x="58" y="63"/>
                  </a:cubicBezTo>
                  <a:cubicBezTo>
                    <a:pt x="59" y="63"/>
                    <a:pt x="60" y="64"/>
                    <a:pt x="61" y="65"/>
                  </a:cubicBezTo>
                  <a:cubicBezTo>
                    <a:pt x="63" y="66"/>
                    <a:pt x="63" y="66"/>
                    <a:pt x="65" y="65"/>
                  </a:cubicBezTo>
                  <a:cubicBezTo>
                    <a:pt x="66" y="65"/>
                    <a:pt x="67" y="65"/>
                    <a:pt x="68" y="65"/>
                  </a:cubicBezTo>
                  <a:cubicBezTo>
                    <a:pt x="71" y="64"/>
                    <a:pt x="73" y="61"/>
                    <a:pt x="75" y="60"/>
                  </a:cubicBezTo>
                  <a:cubicBezTo>
                    <a:pt x="77" y="59"/>
                    <a:pt x="76" y="60"/>
                    <a:pt x="77" y="61"/>
                  </a:cubicBezTo>
                  <a:cubicBezTo>
                    <a:pt x="78" y="63"/>
                    <a:pt x="79" y="64"/>
                    <a:pt x="80" y="65"/>
                  </a:cubicBezTo>
                  <a:cubicBezTo>
                    <a:pt x="82" y="68"/>
                    <a:pt x="85" y="68"/>
                    <a:pt x="88" y="68"/>
                  </a:cubicBezTo>
                  <a:cubicBezTo>
                    <a:pt x="92" y="69"/>
                    <a:pt x="93" y="71"/>
                    <a:pt x="95" y="73"/>
                  </a:cubicBezTo>
                  <a:cubicBezTo>
                    <a:pt x="96" y="74"/>
                    <a:pt x="98" y="75"/>
                    <a:pt x="99" y="76"/>
                  </a:cubicBezTo>
                  <a:cubicBezTo>
                    <a:pt x="101" y="78"/>
                    <a:pt x="101" y="79"/>
                    <a:pt x="102" y="81"/>
                  </a:cubicBezTo>
                  <a:cubicBezTo>
                    <a:pt x="103" y="82"/>
                    <a:pt x="104" y="83"/>
                    <a:pt x="106" y="84"/>
                  </a:cubicBezTo>
                  <a:cubicBezTo>
                    <a:pt x="107" y="85"/>
                    <a:pt x="109" y="85"/>
                    <a:pt x="110" y="86"/>
                  </a:cubicBezTo>
                  <a:cubicBezTo>
                    <a:pt x="113" y="85"/>
                    <a:pt x="115" y="84"/>
                    <a:pt x="117" y="81"/>
                  </a:cubicBezTo>
                  <a:close/>
                </a:path>
              </a:pathLst>
            </a:custGeom>
            <a:grpFill/>
            <a:ln w="9525" cap="rnd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35" tIns="45718" rIns="91435" bIns="45718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12190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3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Montserrat" panose="00000500000000000000" pitchFamily="2" charset="0"/>
                <a:ea typeface="+mn-ea"/>
                <a:cs typeface="+mn-cs"/>
              </a:endParaRPr>
            </a:p>
          </p:txBody>
        </p:sp>
        <p:sp>
          <p:nvSpPr>
            <p:cNvPr id="33" name="Freeform 39">
              <a:extLst>
                <a:ext uri="{FF2B5EF4-FFF2-40B4-BE49-F238E27FC236}">
                  <a16:creationId xmlns:a16="http://schemas.microsoft.com/office/drawing/2014/main" id="{55779A2C-388B-4F91-6A2E-E7352D0C6B0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073892" y="5030822"/>
              <a:ext cx="1114910" cy="1316350"/>
            </a:xfrm>
            <a:custGeom>
              <a:avLst/>
              <a:gdLst>
                <a:gd name="T0" fmla="*/ 168 w 233"/>
                <a:gd name="T1" fmla="*/ 261 h 275"/>
                <a:gd name="T2" fmla="*/ 157 w 233"/>
                <a:gd name="T3" fmla="*/ 273 h 275"/>
                <a:gd name="T4" fmla="*/ 114 w 233"/>
                <a:gd name="T5" fmla="*/ 245 h 275"/>
                <a:gd name="T6" fmla="*/ 131 w 233"/>
                <a:gd name="T7" fmla="*/ 236 h 275"/>
                <a:gd name="T8" fmla="*/ 148 w 233"/>
                <a:gd name="T9" fmla="*/ 240 h 275"/>
                <a:gd name="T10" fmla="*/ 168 w 233"/>
                <a:gd name="T11" fmla="*/ 237 h 275"/>
                <a:gd name="T12" fmla="*/ 173 w 233"/>
                <a:gd name="T13" fmla="*/ 240 h 275"/>
                <a:gd name="T14" fmla="*/ 133 w 233"/>
                <a:gd name="T15" fmla="*/ 23 h 275"/>
                <a:gd name="T16" fmla="*/ 113 w 233"/>
                <a:gd name="T17" fmla="*/ 10 h 275"/>
                <a:gd name="T18" fmla="*/ 103 w 233"/>
                <a:gd name="T19" fmla="*/ 2 h 275"/>
                <a:gd name="T20" fmla="*/ 76 w 233"/>
                <a:gd name="T21" fmla="*/ 6 h 275"/>
                <a:gd name="T22" fmla="*/ 67 w 233"/>
                <a:gd name="T23" fmla="*/ 13 h 275"/>
                <a:gd name="T24" fmla="*/ 66 w 233"/>
                <a:gd name="T25" fmla="*/ 22 h 275"/>
                <a:gd name="T26" fmla="*/ 49 w 233"/>
                <a:gd name="T27" fmla="*/ 25 h 275"/>
                <a:gd name="T28" fmla="*/ 43 w 233"/>
                <a:gd name="T29" fmla="*/ 30 h 275"/>
                <a:gd name="T30" fmla="*/ 33 w 233"/>
                <a:gd name="T31" fmla="*/ 18 h 275"/>
                <a:gd name="T32" fmla="*/ 24 w 233"/>
                <a:gd name="T33" fmla="*/ 31 h 275"/>
                <a:gd name="T34" fmla="*/ 6 w 233"/>
                <a:gd name="T35" fmla="*/ 40 h 275"/>
                <a:gd name="T36" fmla="*/ 8 w 233"/>
                <a:gd name="T37" fmla="*/ 52 h 275"/>
                <a:gd name="T38" fmla="*/ 2 w 233"/>
                <a:gd name="T39" fmla="*/ 58 h 275"/>
                <a:gd name="T40" fmla="*/ 9 w 233"/>
                <a:gd name="T41" fmla="*/ 67 h 275"/>
                <a:gd name="T42" fmla="*/ 6 w 233"/>
                <a:gd name="T43" fmla="*/ 74 h 275"/>
                <a:gd name="T44" fmla="*/ 19 w 233"/>
                <a:gd name="T45" fmla="*/ 81 h 275"/>
                <a:gd name="T46" fmla="*/ 18 w 233"/>
                <a:gd name="T47" fmla="*/ 88 h 275"/>
                <a:gd name="T48" fmla="*/ 37 w 233"/>
                <a:gd name="T49" fmla="*/ 77 h 275"/>
                <a:gd name="T50" fmla="*/ 62 w 233"/>
                <a:gd name="T51" fmla="*/ 84 h 275"/>
                <a:gd name="T52" fmla="*/ 76 w 233"/>
                <a:gd name="T53" fmla="*/ 112 h 275"/>
                <a:gd name="T54" fmla="*/ 89 w 233"/>
                <a:gd name="T55" fmla="*/ 128 h 275"/>
                <a:gd name="T56" fmla="*/ 111 w 233"/>
                <a:gd name="T57" fmla="*/ 147 h 275"/>
                <a:gd name="T58" fmla="*/ 127 w 233"/>
                <a:gd name="T59" fmla="*/ 159 h 275"/>
                <a:gd name="T60" fmla="*/ 151 w 233"/>
                <a:gd name="T61" fmla="*/ 170 h 275"/>
                <a:gd name="T62" fmla="*/ 174 w 233"/>
                <a:gd name="T63" fmla="*/ 190 h 275"/>
                <a:gd name="T64" fmla="*/ 182 w 233"/>
                <a:gd name="T65" fmla="*/ 224 h 275"/>
                <a:gd name="T66" fmla="*/ 178 w 233"/>
                <a:gd name="T67" fmla="*/ 242 h 275"/>
                <a:gd name="T68" fmla="*/ 195 w 233"/>
                <a:gd name="T69" fmla="*/ 227 h 275"/>
                <a:gd name="T70" fmla="*/ 203 w 233"/>
                <a:gd name="T71" fmla="*/ 205 h 275"/>
                <a:gd name="T72" fmla="*/ 197 w 233"/>
                <a:gd name="T73" fmla="*/ 188 h 275"/>
                <a:gd name="T74" fmla="*/ 208 w 233"/>
                <a:gd name="T75" fmla="*/ 180 h 275"/>
                <a:gd name="T76" fmla="*/ 225 w 233"/>
                <a:gd name="T77" fmla="*/ 194 h 275"/>
                <a:gd name="T78" fmla="*/ 219 w 233"/>
                <a:gd name="T79" fmla="*/ 173 h 275"/>
                <a:gd name="T80" fmla="*/ 184 w 233"/>
                <a:gd name="T81" fmla="*/ 154 h 275"/>
                <a:gd name="T82" fmla="*/ 172 w 233"/>
                <a:gd name="T83" fmla="*/ 142 h 275"/>
                <a:gd name="T84" fmla="*/ 142 w 233"/>
                <a:gd name="T85" fmla="*/ 114 h 275"/>
                <a:gd name="T86" fmla="*/ 116 w 233"/>
                <a:gd name="T87" fmla="*/ 84 h 275"/>
                <a:gd name="T88" fmla="*/ 114 w 233"/>
                <a:gd name="T89" fmla="*/ 63 h 275"/>
                <a:gd name="T90" fmla="*/ 109 w 233"/>
                <a:gd name="T91" fmla="*/ 50 h 275"/>
                <a:gd name="T92" fmla="*/ 126 w 233"/>
                <a:gd name="T93" fmla="*/ 41 h 275"/>
                <a:gd name="T94" fmla="*/ 61 w 233"/>
                <a:gd name="T95" fmla="*/ 173 h 275"/>
                <a:gd name="T96" fmla="*/ 56 w 233"/>
                <a:gd name="T97" fmla="*/ 159 h 275"/>
                <a:gd name="T98" fmla="*/ 41 w 233"/>
                <a:gd name="T99" fmla="*/ 167 h 275"/>
                <a:gd name="T100" fmla="*/ 31 w 233"/>
                <a:gd name="T101" fmla="*/ 176 h 275"/>
                <a:gd name="T102" fmla="*/ 36 w 233"/>
                <a:gd name="T103" fmla="*/ 194 h 275"/>
                <a:gd name="T104" fmla="*/ 36 w 233"/>
                <a:gd name="T105" fmla="*/ 202 h 275"/>
                <a:gd name="T106" fmla="*/ 43 w 233"/>
                <a:gd name="T107" fmla="*/ 219 h 275"/>
                <a:gd name="T108" fmla="*/ 58 w 233"/>
                <a:gd name="T109" fmla="*/ 211 h 275"/>
                <a:gd name="T110" fmla="*/ 61 w 233"/>
                <a:gd name="T111" fmla="*/ 173 h 2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33" h="275">
                  <a:moveTo>
                    <a:pt x="173" y="240"/>
                  </a:moveTo>
                  <a:cubicBezTo>
                    <a:pt x="173" y="243"/>
                    <a:pt x="170" y="245"/>
                    <a:pt x="168" y="248"/>
                  </a:cubicBezTo>
                  <a:cubicBezTo>
                    <a:pt x="167" y="251"/>
                    <a:pt x="166" y="255"/>
                    <a:pt x="166" y="258"/>
                  </a:cubicBezTo>
                  <a:cubicBezTo>
                    <a:pt x="167" y="259"/>
                    <a:pt x="168" y="259"/>
                    <a:pt x="168" y="259"/>
                  </a:cubicBezTo>
                  <a:cubicBezTo>
                    <a:pt x="169" y="260"/>
                    <a:pt x="168" y="260"/>
                    <a:pt x="168" y="261"/>
                  </a:cubicBezTo>
                  <a:cubicBezTo>
                    <a:pt x="169" y="263"/>
                    <a:pt x="170" y="264"/>
                    <a:pt x="171" y="265"/>
                  </a:cubicBezTo>
                  <a:cubicBezTo>
                    <a:pt x="169" y="267"/>
                    <a:pt x="168" y="268"/>
                    <a:pt x="167" y="269"/>
                  </a:cubicBezTo>
                  <a:cubicBezTo>
                    <a:pt x="167" y="270"/>
                    <a:pt x="167" y="274"/>
                    <a:pt x="166" y="274"/>
                  </a:cubicBezTo>
                  <a:cubicBezTo>
                    <a:pt x="165" y="275"/>
                    <a:pt x="163" y="273"/>
                    <a:pt x="162" y="273"/>
                  </a:cubicBezTo>
                  <a:cubicBezTo>
                    <a:pt x="161" y="272"/>
                    <a:pt x="159" y="273"/>
                    <a:pt x="157" y="273"/>
                  </a:cubicBezTo>
                  <a:cubicBezTo>
                    <a:pt x="153" y="271"/>
                    <a:pt x="153" y="268"/>
                    <a:pt x="150" y="266"/>
                  </a:cubicBezTo>
                  <a:cubicBezTo>
                    <a:pt x="147" y="264"/>
                    <a:pt x="143" y="263"/>
                    <a:pt x="140" y="262"/>
                  </a:cubicBezTo>
                  <a:cubicBezTo>
                    <a:pt x="136" y="260"/>
                    <a:pt x="132" y="258"/>
                    <a:pt x="129" y="255"/>
                  </a:cubicBezTo>
                  <a:cubicBezTo>
                    <a:pt x="126" y="253"/>
                    <a:pt x="122" y="253"/>
                    <a:pt x="119" y="251"/>
                  </a:cubicBezTo>
                  <a:cubicBezTo>
                    <a:pt x="116" y="250"/>
                    <a:pt x="114" y="249"/>
                    <a:pt x="114" y="245"/>
                  </a:cubicBezTo>
                  <a:cubicBezTo>
                    <a:pt x="114" y="244"/>
                    <a:pt x="115" y="242"/>
                    <a:pt x="116" y="241"/>
                  </a:cubicBezTo>
                  <a:cubicBezTo>
                    <a:pt x="117" y="240"/>
                    <a:pt x="118" y="240"/>
                    <a:pt x="118" y="239"/>
                  </a:cubicBezTo>
                  <a:cubicBezTo>
                    <a:pt x="119" y="239"/>
                    <a:pt x="119" y="238"/>
                    <a:pt x="120" y="237"/>
                  </a:cubicBezTo>
                  <a:cubicBezTo>
                    <a:pt x="122" y="239"/>
                    <a:pt x="122" y="242"/>
                    <a:pt x="125" y="240"/>
                  </a:cubicBezTo>
                  <a:cubicBezTo>
                    <a:pt x="127" y="239"/>
                    <a:pt x="128" y="234"/>
                    <a:pt x="131" y="236"/>
                  </a:cubicBezTo>
                  <a:cubicBezTo>
                    <a:pt x="132" y="236"/>
                    <a:pt x="132" y="238"/>
                    <a:pt x="133" y="238"/>
                  </a:cubicBezTo>
                  <a:cubicBezTo>
                    <a:pt x="134" y="239"/>
                    <a:pt x="135" y="239"/>
                    <a:pt x="136" y="240"/>
                  </a:cubicBezTo>
                  <a:cubicBezTo>
                    <a:pt x="137" y="241"/>
                    <a:pt x="137" y="242"/>
                    <a:pt x="139" y="242"/>
                  </a:cubicBezTo>
                  <a:cubicBezTo>
                    <a:pt x="141" y="242"/>
                    <a:pt x="142" y="242"/>
                    <a:pt x="144" y="241"/>
                  </a:cubicBezTo>
                  <a:cubicBezTo>
                    <a:pt x="145" y="241"/>
                    <a:pt x="146" y="240"/>
                    <a:pt x="148" y="240"/>
                  </a:cubicBezTo>
                  <a:cubicBezTo>
                    <a:pt x="149" y="241"/>
                    <a:pt x="151" y="242"/>
                    <a:pt x="152" y="241"/>
                  </a:cubicBezTo>
                  <a:cubicBezTo>
                    <a:pt x="154" y="241"/>
                    <a:pt x="155" y="240"/>
                    <a:pt x="156" y="239"/>
                  </a:cubicBezTo>
                  <a:cubicBezTo>
                    <a:pt x="158" y="239"/>
                    <a:pt x="159" y="238"/>
                    <a:pt x="161" y="238"/>
                  </a:cubicBezTo>
                  <a:cubicBezTo>
                    <a:pt x="163" y="237"/>
                    <a:pt x="164" y="238"/>
                    <a:pt x="166" y="238"/>
                  </a:cubicBezTo>
                  <a:cubicBezTo>
                    <a:pt x="168" y="238"/>
                    <a:pt x="168" y="237"/>
                    <a:pt x="168" y="237"/>
                  </a:cubicBezTo>
                  <a:cubicBezTo>
                    <a:pt x="169" y="236"/>
                    <a:pt x="169" y="236"/>
                    <a:pt x="169" y="235"/>
                  </a:cubicBezTo>
                  <a:cubicBezTo>
                    <a:pt x="170" y="235"/>
                    <a:pt x="170" y="236"/>
                    <a:pt x="170" y="236"/>
                  </a:cubicBezTo>
                  <a:cubicBezTo>
                    <a:pt x="171" y="236"/>
                    <a:pt x="171" y="236"/>
                    <a:pt x="172" y="236"/>
                  </a:cubicBezTo>
                  <a:cubicBezTo>
                    <a:pt x="173" y="236"/>
                    <a:pt x="173" y="235"/>
                    <a:pt x="174" y="235"/>
                  </a:cubicBezTo>
                  <a:cubicBezTo>
                    <a:pt x="175" y="237"/>
                    <a:pt x="174" y="240"/>
                    <a:pt x="173" y="240"/>
                  </a:cubicBezTo>
                  <a:cubicBezTo>
                    <a:pt x="173" y="242"/>
                    <a:pt x="174" y="240"/>
                    <a:pt x="173" y="240"/>
                  </a:cubicBezTo>
                  <a:close/>
                  <a:moveTo>
                    <a:pt x="137" y="32"/>
                  </a:moveTo>
                  <a:cubicBezTo>
                    <a:pt x="137" y="31"/>
                    <a:pt x="135" y="31"/>
                    <a:pt x="135" y="30"/>
                  </a:cubicBezTo>
                  <a:cubicBezTo>
                    <a:pt x="135" y="28"/>
                    <a:pt x="137" y="28"/>
                    <a:pt x="138" y="27"/>
                  </a:cubicBezTo>
                  <a:cubicBezTo>
                    <a:pt x="139" y="24"/>
                    <a:pt x="134" y="25"/>
                    <a:pt x="133" y="23"/>
                  </a:cubicBezTo>
                  <a:cubicBezTo>
                    <a:pt x="131" y="20"/>
                    <a:pt x="144" y="17"/>
                    <a:pt x="136" y="15"/>
                  </a:cubicBezTo>
                  <a:cubicBezTo>
                    <a:pt x="133" y="15"/>
                    <a:pt x="130" y="14"/>
                    <a:pt x="127" y="14"/>
                  </a:cubicBezTo>
                  <a:cubicBezTo>
                    <a:pt x="125" y="14"/>
                    <a:pt x="124" y="13"/>
                    <a:pt x="123" y="13"/>
                  </a:cubicBezTo>
                  <a:cubicBezTo>
                    <a:pt x="121" y="12"/>
                    <a:pt x="119" y="12"/>
                    <a:pt x="117" y="12"/>
                  </a:cubicBezTo>
                  <a:cubicBezTo>
                    <a:pt x="116" y="12"/>
                    <a:pt x="115" y="11"/>
                    <a:pt x="113" y="10"/>
                  </a:cubicBezTo>
                  <a:cubicBezTo>
                    <a:pt x="113" y="9"/>
                    <a:pt x="112" y="9"/>
                    <a:pt x="111" y="9"/>
                  </a:cubicBezTo>
                  <a:cubicBezTo>
                    <a:pt x="111" y="8"/>
                    <a:pt x="111" y="7"/>
                    <a:pt x="110" y="6"/>
                  </a:cubicBezTo>
                  <a:cubicBezTo>
                    <a:pt x="110" y="5"/>
                    <a:pt x="108" y="5"/>
                    <a:pt x="108" y="4"/>
                  </a:cubicBezTo>
                  <a:cubicBezTo>
                    <a:pt x="107" y="2"/>
                    <a:pt x="109" y="1"/>
                    <a:pt x="109" y="0"/>
                  </a:cubicBezTo>
                  <a:cubicBezTo>
                    <a:pt x="107" y="0"/>
                    <a:pt x="105" y="2"/>
                    <a:pt x="103" y="2"/>
                  </a:cubicBezTo>
                  <a:cubicBezTo>
                    <a:pt x="100" y="3"/>
                    <a:pt x="98" y="2"/>
                    <a:pt x="96" y="3"/>
                  </a:cubicBezTo>
                  <a:cubicBezTo>
                    <a:pt x="94" y="3"/>
                    <a:pt x="91" y="2"/>
                    <a:pt x="90" y="3"/>
                  </a:cubicBezTo>
                  <a:cubicBezTo>
                    <a:pt x="88" y="4"/>
                    <a:pt x="87" y="6"/>
                    <a:pt x="87" y="8"/>
                  </a:cubicBezTo>
                  <a:cubicBezTo>
                    <a:pt x="85" y="10"/>
                    <a:pt x="83" y="8"/>
                    <a:pt x="81" y="7"/>
                  </a:cubicBezTo>
                  <a:cubicBezTo>
                    <a:pt x="79" y="5"/>
                    <a:pt x="78" y="5"/>
                    <a:pt x="76" y="6"/>
                  </a:cubicBezTo>
                  <a:cubicBezTo>
                    <a:pt x="75" y="8"/>
                    <a:pt x="74" y="9"/>
                    <a:pt x="74" y="11"/>
                  </a:cubicBezTo>
                  <a:cubicBezTo>
                    <a:pt x="75" y="13"/>
                    <a:pt x="76" y="14"/>
                    <a:pt x="75" y="15"/>
                  </a:cubicBezTo>
                  <a:cubicBezTo>
                    <a:pt x="74" y="16"/>
                    <a:pt x="72" y="15"/>
                    <a:pt x="71" y="15"/>
                  </a:cubicBezTo>
                  <a:cubicBezTo>
                    <a:pt x="71" y="14"/>
                    <a:pt x="71" y="14"/>
                    <a:pt x="70" y="13"/>
                  </a:cubicBezTo>
                  <a:cubicBezTo>
                    <a:pt x="69" y="13"/>
                    <a:pt x="68" y="13"/>
                    <a:pt x="67" y="13"/>
                  </a:cubicBezTo>
                  <a:cubicBezTo>
                    <a:pt x="67" y="15"/>
                    <a:pt x="67" y="16"/>
                    <a:pt x="67" y="17"/>
                  </a:cubicBezTo>
                  <a:cubicBezTo>
                    <a:pt x="67" y="18"/>
                    <a:pt x="68" y="18"/>
                    <a:pt x="68" y="18"/>
                  </a:cubicBezTo>
                  <a:cubicBezTo>
                    <a:pt x="69" y="20"/>
                    <a:pt x="68" y="20"/>
                    <a:pt x="69" y="22"/>
                  </a:cubicBezTo>
                  <a:cubicBezTo>
                    <a:pt x="69" y="22"/>
                    <a:pt x="69" y="22"/>
                    <a:pt x="69" y="23"/>
                  </a:cubicBezTo>
                  <a:cubicBezTo>
                    <a:pt x="69" y="27"/>
                    <a:pt x="67" y="23"/>
                    <a:pt x="66" y="22"/>
                  </a:cubicBezTo>
                  <a:cubicBezTo>
                    <a:pt x="65" y="21"/>
                    <a:pt x="65" y="20"/>
                    <a:pt x="63" y="20"/>
                  </a:cubicBezTo>
                  <a:cubicBezTo>
                    <a:pt x="59" y="21"/>
                    <a:pt x="58" y="24"/>
                    <a:pt x="56" y="19"/>
                  </a:cubicBezTo>
                  <a:cubicBezTo>
                    <a:pt x="55" y="18"/>
                    <a:pt x="54" y="15"/>
                    <a:pt x="52" y="17"/>
                  </a:cubicBezTo>
                  <a:cubicBezTo>
                    <a:pt x="51" y="19"/>
                    <a:pt x="52" y="21"/>
                    <a:pt x="51" y="23"/>
                  </a:cubicBezTo>
                  <a:cubicBezTo>
                    <a:pt x="51" y="24"/>
                    <a:pt x="50" y="25"/>
                    <a:pt x="49" y="25"/>
                  </a:cubicBezTo>
                  <a:cubicBezTo>
                    <a:pt x="49" y="26"/>
                    <a:pt x="48" y="27"/>
                    <a:pt x="48" y="28"/>
                  </a:cubicBezTo>
                  <a:cubicBezTo>
                    <a:pt x="47" y="29"/>
                    <a:pt x="46" y="30"/>
                    <a:pt x="47" y="32"/>
                  </a:cubicBezTo>
                  <a:cubicBezTo>
                    <a:pt x="47" y="33"/>
                    <a:pt x="50" y="34"/>
                    <a:pt x="47" y="35"/>
                  </a:cubicBezTo>
                  <a:cubicBezTo>
                    <a:pt x="45" y="36"/>
                    <a:pt x="45" y="33"/>
                    <a:pt x="44" y="32"/>
                  </a:cubicBezTo>
                  <a:cubicBezTo>
                    <a:pt x="43" y="31"/>
                    <a:pt x="43" y="31"/>
                    <a:pt x="43" y="30"/>
                  </a:cubicBezTo>
                  <a:cubicBezTo>
                    <a:pt x="43" y="29"/>
                    <a:pt x="43" y="29"/>
                    <a:pt x="43" y="28"/>
                  </a:cubicBezTo>
                  <a:cubicBezTo>
                    <a:pt x="42" y="27"/>
                    <a:pt x="41" y="27"/>
                    <a:pt x="40" y="27"/>
                  </a:cubicBezTo>
                  <a:cubicBezTo>
                    <a:pt x="39" y="27"/>
                    <a:pt x="39" y="26"/>
                    <a:pt x="38" y="26"/>
                  </a:cubicBezTo>
                  <a:cubicBezTo>
                    <a:pt x="37" y="24"/>
                    <a:pt x="36" y="24"/>
                    <a:pt x="35" y="22"/>
                  </a:cubicBezTo>
                  <a:cubicBezTo>
                    <a:pt x="35" y="20"/>
                    <a:pt x="35" y="18"/>
                    <a:pt x="33" y="18"/>
                  </a:cubicBezTo>
                  <a:cubicBezTo>
                    <a:pt x="32" y="20"/>
                    <a:pt x="33" y="21"/>
                    <a:pt x="31" y="22"/>
                  </a:cubicBezTo>
                  <a:cubicBezTo>
                    <a:pt x="30" y="22"/>
                    <a:pt x="29" y="22"/>
                    <a:pt x="29" y="23"/>
                  </a:cubicBezTo>
                  <a:cubicBezTo>
                    <a:pt x="28" y="24"/>
                    <a:pt x="30" y="24"/>
                    <a:pt x="30" y="25"/>
                  </a:cubicBezTo>
                  <a:cubicBezTo>
                    <a:pt x="31" y="27"/>
                    <a:pt x="29" y="27"/>
                    <a:pt x="28" y="28"/>
                  </a:cubicBezTo>
                  <a:cubicBezTo>
                    <a:pt x="26" y="30"/>
                    <a:pt x="27" y="31"/>
                    <a:pt x="24" y="31"/>
                  </a:cubicBezTo>
                  <a:cubicBezTo>
                    <a:pt x="24" y="35"/>
                    <a:pt x="19" y="31"/>
                    <a:pt x="18" y="31"/>
                  </a:cubicBezTo>
                  <a:cubicBezTo>
                    <a:pt x="16" y="31"/>
                    <a:pt x="15" y="33"/>
                    <a:pt x="14" y="33"/>
                  </a:cubicBezTo>
                  <a:cubicBezTo>
                    <a:pt x="12" y="34"/>
                    <a:pt x="10" y="33"/>
                    <a:pt x="8" y="33"/>
                  </a:cubicBezTo>
                  <a:cubicBezTo>
                    <a:pt x="8" y="35"/>
                    <a:pt x="5" y="34"/>
                    <a:pt x="4" y="36"/>
                  </a:cubicBezTo>
                  <a:cubicBezTo>
                    <a:pt x="3" y="38"/>
                    <a:pt x="4" y="39"/>
                    <a:pt x="6" y="40"/>
                  </a:cubicBezTo>
                  <a:cubicBezTo>
                    <a:pt x="7" y="41"/>
                    <a:pt x="7" y="43"/>
                    <a:pt x="8" y="45"/>
                  </a:cubicBezTo>
                  <a:cubicBezTo>
                    <a:pt x="9" y="45"/>
                    <a:pt x="10" y="46"/>
                    <a:pt x="10" y="47"/>
                  </a:cubicBezTo>
                  <a:cubicBezTo>
                    <a:pt x="11" y="48"/>
                    <a:pt x="10" y="49"/>
                    <a:pt x="10" y="50"/>
                  </a:cubicBezTo>
                  <a:cubicBezTo>
                    <a:pt x="10" y="50"/>
                    <a:pt x="10" y="52"/>
                    <a:pt x="10" y="52"/>
                  </a:cubicBezTo>
                  <a:cubicBezTo>
                    <a:pt x="9" y="53"/>
                    <a:pt x="9" y="52"/>
                    <a:pt x="8" y="52"/>
                  </a:cubicBezTo>
                  <a:cubicBezTo>
                    <a:pt x="7" y="53"/>
                    <a:pt x="6" y="54"/>
                    <a:pt x="5" y="55"/>
                  </a:cubicBezTo>
                  <a:cubicBezTo>
                    <a:pt x="4" y="55"/>
                    <a:pt x="5" y="55"/>
                    <a:pt x="4" y="55"/>
                  </a:cubicBezTo>
                  <a:cubicBezTo>
                    <a:pt x="3" y="55"/>
                    <a:pt x="1" y="54"/>
                    <a:pt x="0" y="56"/>
                  </a:cubicBezTo>
                  <a:cubicBezTo>
                    <a:pt x="0" y="56"/>
                    <a:pt x="1" y="57"/>
                    <a:pt x="1" y="57"/>
                  </a:cubicBezTo>
                  <a:cubicBezTo>
                    <a:pt x="1" y="58"/>
                    <a:pt x="2" y="58"/>
                    <a:pt x="2" y="58"/>
                  </a:cubicBezTo>
                  <a:cubicBezTo>
                    <a:pt x="3" y="59"/>
                    <a:pt x="3" y="59"/>
                    <a:pt x="3" y="60"/>
                  </a:cubicBezTo>
                  <a:cubicBezTo>
                    <a:pt x="3" y="61"/>
                    <a:pt x="3" y="61"/>
                    <a:pt x="4" y="62"/>
                  </a:cubicBezTo>
                  <a:cubicBezTo>
                    <a:pt x="5" y="63"/>
                    <a:pt x="6" y="62"/>
                    <a:pt x="7" y="63"/>
                  </a:cubicBezTo>
                  <a:cubicBezTo>
                    <a:pt x="8" y="63"/>
                    <a:pt x="8" y="64"/>
                    <a:pt x="8" y="65"/>
                  </a:cubicBezTo>
                  <a:cubicBezTo>
                    <a:pt x="8" y="66"/>
                    <a:pt x="9" y="66"/>
                    <a:pt x="9" y="67"/>
                  </a:cubicBezTo>
                  <a:cubicBezTo>
                    <a:pt x="9" y="67"/>
                    <a:pt x="8" y="67"/>
                    <a:pt x="8" y="67"/>
                  </a:cubicBezTo>
                  <a:cubicBezTo>
                    <a:pt x="8" y="67"/>
                    <a:pt x="7" y="67"/>
                    <a:pt x="7" y="67"/>
                  </a:cubicBezTo>
                  <a:cubicBezTo>
                    <a:pt x="7" y="67"/>
                    <a:pt x="7" y="68"/>
                    <a:pt x="7" y="68"/>
                  </a:cubicBezTo>
                  <a:cubicBezTo>
                    <a:pt x="7" y="69"/>
                    <a:pt x="6" y="70"/>
                    <a:pt x="5" y="71"/>
                  </a:cubicBezTo>
                  <a:cubicBezTo>
                    <a:pt x="4" y="73"/>
                    <a:pt x="6" y="72"/>
                    <a:pt x="6" y="74"/>
                  </a:cubicBezTo>
                  <a:cubicBezTo>
                    <a:pt x="6" y="74"/>
                    <a:pt x="5" y="75"/>
                    <a:pt x="5" y="76"/>
                  </a:cubicBezTo>
                  <a:cubicBezTo>
                    <a:pt x="5" y="76"/>
                    <a:pt x="7" y="78"/>
                    <a:pt x="7" y="78"/>
                  </a:cubicBezTo>
                  <a:cubicBezTo>
                    <a:pt x="8" y="79"/>
                    <a:pt x="8" y="79"/>
                    <a:pt x="10" y="79"/>
                  </a:cubicBezTo>
                  <a:cubicBezTo>
                    <a:pt x="11" y="80"/>
                    <a:pt x="13" y="82"/>
                    <a:pt x="15" y="83"/>
                  </a:cubicBezTo>
                  <a:cubicBezTo>
                    <a:pt x="17" y="83"/>
                    <a:pt x="18" y="81"/>
                    <a:pt x="19" y="81"/>
                  </a:cubicBezTo>
                  <a:cubicBezTo>
                    <a:pt x="19" y="81"/>
                    <a:pt x="20" y="81"/>
                    <a:pt x="21" y="81"/>
                  </a:cubicBezTo>
                  <a:cubicBezTo>
                    <a:pt x="21" y="81"/>
                    <a:pt x="21" y="81"/>
                    <a:pt x="21" y="82"/>
                  </a:cubicBezTo>
                  <a:cubicBezTo>
                    <a:pt x="21" y="82"/>
                    <a:pt x="21" y="83"/>
                    <a:pt x="21" y="83"/>
                  </a:cubicBezTo>
                  <a:cubicBezTo>
                    <a:pt x="21" y="84"/>
                    <a:pt x="21" y="85"/>
                    <a:pt x="20" y="86"/>
                  </a:cubicBezTo>
                  <a:cubicBezTo>
                    <a:pt x="20" y="87"/>
                    <a:pt x="19" y="87"/>
                    <a:pt x="18" y="88"/>
                  </a:cubicBezTo>
                  <a:cubicBezTo>
                    <a:pt x="17" y="89"/>
                    <a:pt x="18" y="90"/>
                    <a:pt x="17" y="91"/>
                  </a:cubicBezTo>
                  <a:cubicBezTo>
                    <a:pt x="20" y="91"/>
                    <a:pt x="25" y="91"/>
                    <a:pt x="27" y="90"/>
                  </a:cubicBezTo>
                  <a:cubicBezTo>
                    <a:pt x="30" y="88"/>
                    <a:pt x="30" y="85"/>
                    <a:pt x="31" y="83"/>
                  </a:cubicBezTo>
                  <a:cubicBezTo>
                    <a:pt x="32" y="82"/>
                    <a:pt x="34" y="82"/>
                    <a:pt x="35" y="81"/>
                  </a:cubicBezTo>
                  <a:cubicBezTo>
                    <a:pt x="36" y="80"/>
                    <a:pt x="36" y="78"/>
                    <a:pt x="37" y="77"/>
                  </a:cubicBezTo>
                  <a:cubicBezTo>
                    <a:pt x="38" y="76"/>
                    <a:pt x="40" y="75"/>
                    <a:pt x="41" y="74"/>
                  </a:cubicBezTo>
                  <a:cubicBezTo>
                    <a:pt x="43" y="74"/>
                    <a:pt x="45" y="75"/>
                    <a:pt x="47" y="75"/>
                  </a:cubicBezTo>
                  <a:cubicBezTo>
                    <a:pt x="48" y="76"/>
                    <a:pt x="49" y="77"/>
                    <a:pt x="51" y="77"/>
                  </a:cubicBezTo>
                  <a:cubicBezTo>
                    <a:pt x="52" y="77"/>
                    <a:pt x="52" y="76"/>
                    <a:pt x="54" y="77"/>
                  </a:cubicBezTo>
                  <a:cubicBezTo>
                    <a:pt x="57" y="79"/>
                    <a:pt x="59" y="82"/>
                    <a:pt x="62" y="84"/>
                  </a:cubicBezTo>
                  <a:cubicBezTo>
                    <a:pt x="65" y="85"/>
                    <a:pt x="68" y="85"/>
                    <a:pt x="70" y="88"/>
                  </a:cubicBezTo>
                  <a:cubicBezTo>
                    <a:pt x="73" y="91"/>
                    <a:pt x="71" y="96"/>
                    <a:pt x="73" y="99"/>
                  </a:cubicBezTo>
                  <a:cubicBezTo>
                    <a:pt x="73" y="101"/>
                    <a:pt x="75" y="102"/>
                    <a:pt x="76" y="103"/>
                  </a:cubicBezTo>
                  <a:cubicBezTo>
                    <a:pt x="76" y="105"/>
                    <a:pt x="76" y="107"/>
                    <a:pt x="76" y="108"/>
                  </a:cubicBezTo>
                  <a:cubicBezTo>
                    <a:pt x="76" y="109"/>
                    <a:pt x="76" y="111"/>
                    <a:pt x="76" y="112"/>
                  </a:cubicBezTo>
                  <a:cubicBezTo>
                    <a:pt x="77" y="114"/>
                    <a:pt x="79" y="113"/>
                    <a:pt x="80" y="114"/>
                  </a:cubicBezTo>
                  <a:cubicBezTo>
                    <a:pt x="81" y="115"/>
                    <a:pt x="80" y="116"/>
                    <a:pt x="81" y="118"/>
                  </a:cubicBezTo>
                  <a:cubicBezTo>
                    <a:pt x="81" y="119"/>
                    <a:pt x="84" y="119"/>
                    <a:pt x="85" y="120"/>
                  </a:cubicBezTo>
                  <a:cubicBezTo>
                    <a:pt x="86" y="121"/>
                    <a:pt x="87" y="122"/>
                    <a:pt x="88" y="123"/>
                  </a:cubicBezTo>
                  <a:cubicBezTo>
                    <a:pt x="90" y="125"/>
                    <a:pt x="88" y="126"/>
                    <a:pt x="89" y="128"/>
                  </a:cubicBezTo>
                  <a:cubicBezTo>
                    <a:pt x="89" y="130"/>
                    <a:pt x="90" y="129"/>
                    <a:pt x="91" y="129"/>
                  </a:cubicBezTo>
                  <a:cubicBezTo>
                    <a:pt x="93" y="129"/>
                    <a:pt x="94" y="129"/>
                    <a:pt x="96" y="130"/>
                  </a:cubicBezTo>
                  <a:cubicBezTo>
                    <a:pt x="99" y="131"/>
                    <a:pt x="99" y="135"/>
                    <a:pt x="102" y="138"/>
                  </a:cubicBezTo>
                  <a:cubicBezTo>
                    <a:pt x="104" y="140"/>
                    <a:pt x="108" y="140"/>
                    <a:pt x="109" y="143"/>
                  </a:cubicBezTo>
                  <a:cubicBezTo>
                    <a:pt x="110" y="144"/>
                    <a:pt x="110" y="146"/>
                    <a:pt x="111" y="147"/>
                  </a:cubicBezTo>
                  <a:cubicBezTo>
                    <a:pt x="112" y="148"/>
                    <a:pt x="114" y="149"/>
                    <a:pt x="115" y="151"/>
                  </a:cubicBezTo>
                  <a:cubicBezTo>
                    <a:pt x="116" y="152"/>
                    <a:pt x="117" y="154"/>
                    <a:pt x="119" y="154"/>
                  </a:cubicBezTo>
                  <a:cubicBezTo>
                    <a:pt x="120" y="155"/>
                    <a:pt x="121" y="155"/>
                    <a:pt x="122" y="155"/>
                  </a:cubicBezTo>
                  <a:cubicBezTo>
                    <a:pt x="124" y="156"/>
                    <a:pt x="124" y="156"/>
                    <a:pt x="125" y="158"/>
                  </a:cubicBezTo>
                  <a:cubicBezTo>
                    <a:pt x="126" y="159"/>
                    <a:pt x="125" y="159"/>
                    <a:pt x="127" y="159"/>
                  </a:cubicBezTo>
                  <a:cubicBezTo>
                    <a:pt x="129" y="158"/>
                    <a:pt x="130" y="158"/>
                    <a:pt x="132" y="158"/>
                  </a:cubicBezTo>
                  <a:cubicBezTo>
                    <a:pt x="133" y="159"/>
                    <a:pt x="133" y="159"/>
                    <a:pt x="134" y="159"/>
                  </a:cubicBezTo>
                  <a:cubicBezTo>
                    <a:pt x="135" y="160"/>
                    <a:pt x="136" y="159"/>
                    <a:pt x="137" y="159"/>
                  </a:cubicBezTo>
                  <a:cubicBezTo>
                    <a:pt x="142" y="160"/>
                    <a:pt x="143" y="164"/>
                    <a:pt x="144" y="168"/>
                  </a:cubicBezTo>
                  <a:cubicBezTo>
                    <a:pt x="146" y="172"/>
                    <a:pt x="149" y="169"/>
                    <a:pt x="151" y="170"/>
                  </a:cubicBezTo>
                  <a:cubicBezTo>
                    <a:pt x="156" y="172"/>
                    <a:pt x="150" y="174"/>
                    <a:pt x="151" y="175"/>
                  </a:cubicBezTo>
                  <a:cubicBezTo>
                    <a:pt x="154" y="175"/>
                    <a:pt x="158" y="173"/>
                    <a:pt x="161" y="175"/>
                  </a:cubicBezTo>
                  <a:cubicBezTo>
                    <a:pt x="163" y="176"/>
                    <a:pt x="164" y="180"/>
                    <a:pt x="163" y="182"/>
                  </a:cubicBezTo>
                  <a:cubicBezTo>
                    <a:pt x="163" y="186"/>
                    <a:pt x="164" y="186"/>
                    <a:pt x="167" y="188"/>
                  </a:cubicBezTo>
                  <a:cubicBezTo>
                    <a:pt x="169" y="188"/>
                    <a:pt x="172" y="193"/>
                    <a:pt x="174" y="190"/>
                  </a:cubicBezTo>
                  <a:cubicBezTo>
                    <a:pt x="179" y="188"/>
                    <a:pt x="181" y="199"/>
                    <a:pt x="181" y="202"/>
                  </a:cubicBezTo>
                  <a:cubicBezTo>
                    <a:pt x="182" y="204"/>
                    <a:pt x="183" y="205"/>
                    <a:pt x="184" y="207"/>
                  </a:cubicBezTo>
                  <a:cubicBezTo>
                    <a:pt x="184" y="209"/>
                    <a:pt x="184" y="212"/>
                    <a:pt x="185" y="214"/>
                  </a:cubicBezTo>
                  <a:cubicBezTo>
                    <a:pt x="186" y="216"/>
                    <a:pt x="190" y="220"/>
                    <a:pt x="187" y="223"/>
                  </a:cubicBezTo>
                  <a:cubicBezTo>
                    <a:pt x="186" y="224"/>
                    <a:pt x="184" y="223"/>
                    <a:pt x="182" y="224"/>
                  </a:cubicBezTo>
                  <a:cubicBezTo>
                    <a:pt x="182" y="224"/>
                    <a:pt x="181" y="225"/>
                    <a:pt x="180" y="226"/>
                  </a:cubicBezTo>
                  <a:cubicBezTo>
                    <a:pt x="180" y="227"/>
                    <a:pt x="181" y="226"/>
                    <a:pt x="181" y="227"/>
                  </a:cubicBezTo>
                  <a:cubicBezTo>
                    <a:pt x="182" y="229"/>
                    <a:pt x="182" y="230"/>
                    <a:pt x="181" y="232"/>
                  </a:cubicBezTo>
                  <a:cubicBezTo>
                    <a:pt x="180" y="234"/>
                    <a:pt x="179" y="234"/>
                    <a:pt x="176" y="235"/>
                  </a:cubicBezTo>
                  <a:cubicBezTo>
                    <a:pt x="177" y="237"/>
                    <a:pt x="177" y="240"/>
                    <a:pt x="178" y="242"/>
                  </a:cubicBezTo>
                  <a:cubicBezTo>
                    <a:pt x="179" y="244"/>
                    <a:pt x="181" y="244"/>
                    <a:pt x="183" y="243"/>
                  </a:cubicBezTo>
                  <a:cubicBezTo>
                    <a:pt x="184" y="243"/>
                    <a:pt x="184" y="243"/>
                    <a:pt x="185" y="242"/>
                  </a:cubicBezTo>
                  <a:cubicBezTo>
                    <a:pt x="186" y="241"/>
                    <a:pt x="186" y="239"/>
                    <a:pt x="187" y="238"/>
                  </a:cubicBezTo>
                  <a:cubicBezTo>
                    <a:pt x="188" y="236"/>
                    <a:pt x="190" y="235"/>
                    <a:pt x="192" y="233"/>
                  </a:cubicBezTo>
                  <a:cubicBezTo>
                    <a:pt x="194" y="232"/>
                    <a:pt x="195" y="230"/>
                    <a:pt x="195" y="227"/>
                  </a:cubicBezTo>
                  <a:cubicBezTo>
                    <a:pt x="195" y="224"/>
                    <a:pt x="194" y="222"/>
                    <a:pt x="197" y="220"/>
                  </a:cubicBezTo>
                  <a:cubicBezTo>
                    <a:pt x="199" y="219"/>
                    <a:pt x="201" y="219"/>
                    <a:pt x="203" y="219"/>
                  </a:cubicBezTo>
                  <a:cubicBezTo>
                    <a:pt x="205" y="219"/>
                    <a:pt x="207" y="219"/>
                    <a:pt x="207" y="217"/>
                  </a:cubicBezTo>
                  <a:cubicBezTo>
                    <a:pt x="207" y="214"/>
                    <a:pt x="206" y="211"/>
                    <a:pt x="206" y="208"/>
                  </a:cubicBezTo>
                  <a:cubicBezTo>
                    <a:pt x="206" y="206"/>
                    <a:pt x="206" y="206"/>
                    <a:pt x="203" y="205"/>
                  </a:cubicBezTo>
                  <a:cubicBezTo>
                    <a:pt x="201" y="203"/>
                    <a:pt x="200" y="202"/>
                    <a:pt x="197" y="201"/>
                  </a:cubicBezTo>
                  <a:cubicBezTo>
                    <a:pt x="195" y="201"/>
                    <a:pt x="192" y="200"/>
                    <a:pt x="193" y="197"/>
                  </a:cubicBezTo>
                  <a:cubicBezTo>
                    <a:pt x="193" y="196"/>
                    <a:pt x="194" y="195"/>
                    <a:pt x="195" y="194"/>
                  </a:cubicBezTo>
                  <a:cubicBezTo>
                    <a:pt x="196" y="192"/>
                    <a:pt x="195" y="192"/>
                    <a:pt x="195" y="191"/>
                  </a:cubicBezTo>
                  <a:cubicBezTo>
                    <a:pt x="195" y="190"/>
                    <a:pt x="196" y="189"/>
                    <a:pt x="197" y="188"/>
                  </a:cubicBezTo>
                  <a:cubicBezTo>
                    <a:pt x="197" y="187"/>
                    <a:pt x="198" y="186"/>
                    <a:pt x="198" y="184"/>
                  </a:cubicBezTo>
                  <a:cubicBezTo>
                    <a:pt x="199" y="183"/>
                    <a:pt x="200" y="182"/>
                    <a:pt x="201" y="181"/>
                  </a:cubicBezTo>
                  <a:cubicBezTo>
                    <a:pt x="202" y="181"/>
                    <a:pt x="202" y="179"/>
                    <a:pt x="203" y="178"/>
                  </a:cubicBezTo>
                  <a:cubicBezTo>
                    <a:pt x="204" y="177"/>
                    <a:pt x="207" y="177"/>
                    <a:pt x="209" y="179"/>
                  </a:cubicBezTo>
                  <a:cubicBezTo>
                    <a:pt x="208" y="179"/>
                    <a:pt x="207" y="179"/>
                    <a:pt x="208" y="180"/>
                  </a:cubicBezTo>
                  <a:cubicBezTo>
                    <a:pt x="208" y="181"/>
                    <a:pt x="210" y="182"/>
                    <a:pt x="210" y="182"/>
                  </a:cubicBezTo>
                  <a:cubicBezTo>
                    <a:pt x="212" y="183"/>
                    <a:pt x="215" y="183"/>
                    <a:pt x="217" y="183"/>
                  </a:cubicBezTo>
                  <a:cubicBezTo>
                    <a:pt x="218" y="183"/>
                    <a:pt x="220" y="183"/>
                    <a:pt x="221" y="184"/>
                  </a:cubicBezTo>
                  <a:cubicBezTo>
                    <a:pt x="222" y="185"/>
                    <a:pt x="222" y="187"/>
                    <a:pt x="222" y="187"/>
                  </a:cubicBezTo>
                  <a:cubicBezTo>
                    <a:pt x="223" y="190"/>
                    <a:pt x="224" y="192"/>
                    <a:pt x="225" y="194"/>
                  </a:cubicBezTo>
                  <a:cubicBezTo>
                    <a:pt x="227" y="195"/>
                    <a:pt x="229" y="197"/>
                    <a:pt x="230" y="196"/>
                  </a:cubicBezTo>
                  <a:cubicBezTo>
                    <a:pt x="231" y="195"/>
                    <a:pt x="231" y="193"/>
                    <a:pt x="232" y="192"/>
                  </a:cubicBezTo>
                  <a:cubicBezTo>
                    <a:pt x="232" y="191"/>
                    <a:pt x="233" y="190"/>
                    <a:pt x="233" y="189"/>
                  </a:cubicBezTo>
                  <a:cubicBezTo>
                    <a:pt x="232" y="183"/>
                    <a:pt x="227" y="181"/>
                    <a:pt x="224" y="177"/>
                  </a:cubicBezTo>
                  <a:cubicBezTo>
                    <a:pt x="223" y="175"/>
                    <a:pt x="222" y="174"/>
                    <a:pt x="219" y="173"/>
                  </a:cubicBezTo>
                  <a:cubicBezTo>
                    <a:pt x="217" y="172"/>
                    <a:pt x="215" y="172"/>
                    <a:pt x="213" y="170"/>
                  </a:cubicBezTo>
                  <a:cubicBezTo>
                    <a:pt x="210" y="168"/>
                    <a:pt x="208" y="166"/>
                    <a:pt x="206" y="164"/>
                  </a:cubicBezTo>
                  <a:cubicBezTo>
                    <a:pt x="203" y="163"/>
                    <a:pt x="201" y="162"/>
                    <a:pt x="198" y="161"/>
                  </a:cubicBezTo>
                  <a:cubicBezTo>
                    <a:pt x="196" y="160"/>
                    <a:pt x="193" y="159"/>
                    <a:pt x="191" y="158"/>
                  </a:cubicBezTo>
                  <a:cubicBezTo>
                    <a:pt x="189" y="156"/>
                    <a:pt x="186" y="156"/>
                    <a:pt x="184" y="154"/>
                  </a:cubicBezTo>
                  <a:cubicBezTo>
                    <a:pt x="182" y="153"/>
                    <a:pt x="181" y="150"/>
                    <a:pt x="182" y="148"/>
                  </a:cubicBezTo>
                  <a:cubicBezTo>
                    <a:pt x="184" y="147"/>
                    <a:pt x="186" y="147"/>
                    <a:pt x="187" y="146"/>
                  </a:cubicBezTo>
                  <a:cubicBezTo>
                    <a:pt x="189" y="145"/>
                    <a:pt x="187" y="142"/>
                    <a:pt x="186" y="142"/>
                  </a:cubicBezTo>
                  <a:cubicBezTo>
                    <a:pt x="185" y="141"/>
                    <a:pt x="182" y="142"/>
                    <a:pt x="181" y="142"/>
                  </a:cubicBezTo>
                  <a:cubicBezTo>
                    <a:pt x="178" y="142"/>
                    <a:pt x="175" y="142"/>
                    <a:pt x="172" y="142"/>
                  </a:cubicBezTo>
                  <a:cubicBezTo>
                    <a:pt x="168" y="142"/>
                    <a:pt x="166" y="141"/>
                    <a:pt x="163" y="139"/>
                  </a:cubicBezTo>
                  <a:cubicBezTo>
                    <a:pt x="162" y="138"/>
                    <a:pt x="160" y="138"/>
                    <a:pt x="160" y="137"/>
                  </a:cubicBezTo>
                  <a:cubicBezTo>
                    <a:pt x="159" y="136"/>
                    <a:pt x="159" y="135"/>
                    <a:pt x="158" y="134"/>
                  </a:cubicBezTo>
                  <a:cubicBezTo>
                    <a:pt x="155" y="133"/>
                    <a:pt x="153" y="131"/>
                    <a:pt x="151" y="129"/>
                  </a:cubicBezTo>
                  <a:cubicBezTo>
                    <a:pt x="147" y="125"/>
                    <a:pt x="144" y="120"/>
                    <a:pt x="142" y="114"/>
                  </a:cubicBezTo>
                  <a:cubicBezTo>
                    <a:pt x="141" y="111"/>
                    <a:pt x="140" y="108"/>
                    <a:pt x="140" y="106"/>
                  </a:cubicBezTo>
                  <a:cubicBezTo>
                    <a:pt x="139" y="103"/>
                    <a:pt x="139" y="100"/>
                    <a:pt x="136" y="98"/>
                  </a:cubicBezTo>
                  <a:cubicBezTo>
                    <a:pt x="134" y="96"/>
                    <a:pt x="131" y="95"/>
                    <a:pt x="129" y="93"/>
                  </a:cubicBezTo>
                  <a:cubicBezTo>
                    <a:pt x="127" y="91"/>
                    <a:pt x="125" y="89"/>
                    <a:pt x="123" y="88"/>
                  </a:cubicBezTo>
                  <a:cubicBezTo>
                    <a:pt x="121" y="86"/>
                    <a:pt x="118" y="86"/>
                    <a:pt x="116" y="84"/>
                  </a:cubicBezTo>
                  <a:cubicBezTo>
                    <a:pt x="114" y="82"/>
                    <a:pt x="112" y="79"/>
                    <a:pt x="112" y="77"/>
                  </a:cubicBezTo>
                  <a:cubicBezTo>
                    <a:pt x="111" y="74"/>
                    <a:pt x="111" y="71"/>
                    <a:pt x="111" y="68"/>
                  </a:cubicBezTo>
                  <a:cubicBezTo>
                    <a:pt x="110" y="66"/>
                    <a:pt x="110" y="64"/>
                    <a:pt x="112" y="64"/>
                  </a:cubicBezTo>
                  <a:cubicBezTo>
                    <a:pt x="112" y="63"/>
                    <a:pt x="113" y="62"/>
                    <a:pt x="113" y="62"/>
                  </a:cubicBezTo>
                  <a:cubicBezTo>
                    <a:pt x="114" y="62"/>
                    <a:pt x="114" y="63"/>
                    <a:pt x="114" y="63"/>
                  </a:cubicBezTo>
                  <a:cubicBezTo>
                    <a:pt x="116" y="62"/>
                    <a:pt x="116" y="59"/>
                    <a:pt x="114" y="58"/>
                  </a:cubicBezTo>
                  <a:cubicBezTo>
                    <a:pt x="113" y="57"/>
                    <a:pt x="112" y="57"/>
                    <a:pt x="112" y="55"/>
                  </a:cubicBezTo>
                  <a:cubicBezTo>
                    <a:pt x="111" y="55"/>
                    <a:pt x="111" y="53"/>
                    <a:pt x="111" y="53"/>
                  </a:cubicBezTo>
                  <a:cubicBezTo>
                    <a:pt x="110" y="53"/>
                    <a:pt x="109" y="54"/>
                    <a:pt x="109" y="53"/>
                  </a:cubicBezTo>
                  <a:cubicBezTo>
                    <a:pt x="108" y="53"/>
                    <a:pt x="109" y="50"/>
                    <a:pt x="109" y="50"/>
                  </a:cubicBezTo>
                  <a:cubicBezTo>
                    <a:pt x="110" y="47"/>
                    <a:pt x="112" y="43"/>
                    <a:pt x="115" y="44"/>
                  </a:cubicBezTo>
                  <a:cubicBezTo>
                    <a:pt x="115" y="44"/>
                    <a:pt x="114" y="45"/>
                    <a:pt x="114" y="45"/>
                  </a:cubicBezTo>
                  <a:cubicBezTo>
                    <a:pt x="116" y="46"/>
                    <a:pt x="119" y="44"/>
                    <a:pt x="120" y="43"/>
                  </a:cubicBezTo>
                  <a:cubicBezTo>
                    <a:pt x="121" y="42"/>
                    <a:pt x="123" y="42"/>
                    <a:pt x="124" y="41"/>
                  </a:cubicBezTo>
                  <a:cubicBezTo>
                    <a:pt x="124" y="41"/>
                    <a:pt x="126" y="41"/>
                    <a:pt x="126" y="41"/>
                  </a:cubicBezTo>
                  <a:cubicBezTo>
                    <a:pt x="128" y="39"/>
                    <a:pt x="126" y="37"/>
                    <a:pt x="129" y="37"/>
                  </a:cubicBezTo>
                  <a:cubicBezTo>
                    <a:pt x="130" y="38"/>
                    <a:pt x="133" y="38"/>
                    <a:pt x="132" y="40"/>
                  </a:cubicBezTo>
                  <a:cubicBezTo>
                    <a:pt x="134" y="39"/>
                    <a:pt x="135" y="37"/>
                    <a:pt x="136" y="37"/>
                  </a:cubicBezTo>
                  <a:cubicBezTo>
                    <a:pt x="137" y="35"/>
                    <a:pt x="138" y="34"/>
                    <a:pt x="137" y="32"/>
                  </a:cubicBezTo>
                  <a:close/>
                  <a:moveTo>
                    <a:pt x="61" y="173"/>
                  </a:moveTo>
                  <a:cubicBezTo>
                    <a:pt x="61" y="172"/>
                    <a:pt x="61" y="170"/>
                    <a:pt x="60" y="169"/>
                  </a:cubicBezTo>
                  <a:cubicBezTo>
                    <a:pt x="59" y="168"/>
                    <a:pt x="59" y="168"/>
                    <a:pt x="58" y="167"/>
                  </a:cubicBezTo>
                  <a:cubicBezTo>
                    <a:pt x="58" y="166"/>
                    <a:pt x="59" y="165"/>
                    <a:pt x="59" y="164"/>
                  </a:cubicBezTo>
                  <a:cubicBezTo>
                    <a:pt x="57" y="165"/>
                    <a:pt x="58" y="162"/>
                    <a:pt x="56" y="163"/>
                  </a:cubicBezTo>
                  <a:cubicBezTo>
                    <a:pt x="56" y="162"/>
                    <a:pt x="58" y="160"/>
                    <a:pt x="56" y="159"/>
                  </a:cubicBezTo>
                  <a:cubicBezTo>
                    <a:pt x="55" y="159"/>
                    <a:pt x="55" y="161"/>
                    <a:pt x="54" y="161"/>
                  </a:cubicBezTo>
                  <a:cubicBezTo>
                    <a:pt x="54" y="160"/>
                    <a:pt x="52" y="159"/>
                    <a:pt x="51" y="159"/>
                  </a:cubicBezTo>
                  <a:cubicBezTo>
                    <a:pt x="50" y="159"/>
                    <a:pt x="49" y="161"/>
                    <a:pt x="48" y="162"/>
                  </a:cubicBezTo>
                  <a:cubicBezTo>
                    <a:pt x="47" y="163"/>
                    <a:pt x="46" y="164"/>
                    <a:pt x="45" y="165"/>
                  </a:cubicBezTo>
                  <a:cubicBezTo>
                    <a:pt x="44" y="166"/>
                    <a:pt x="42" y="168"/>
                    <a:pt x="41" y="167"/>
                  </a:cubicBezTo>
                  <a:cubicBezTo>
                    <a:pt x="39" y="169"/>
                    <a:pt x="36" y="171"/>
                    <a:pt x="33" y="169"/>
                  </a:cubicBezTo>
                  <a:cubicBezTo>
                    <a:pt x="31" y="166"/>
                    <a:pt x="35" y="164"/>
                    <a:pt x="34" y="162"/>
                  </a:cubicBezTo>
                  <a:cubicBezTo>
                    <a:pt x="31" y="163"/>
                    <a:pt x="31" y="166"/>
                    <a:pt x="31" y="168"/>
                  </a:cubicBezTo>
                  <a:cubicBezTo>
                    <a:pt x="31" y="170"/>
                    <a:pt x="30" y="171"/>
                    <a:pt x="31" y="172"/>
                  </a:cubicBezTo>
                  <a:cubicBezTo>
                    <a:pt x="31" y="173"/>
                    <a:pt x="30" y="176"/>
                    <a:pt x="31" y="176"/>
                  </a:cubicBezTo>
                  <a:cubicBezTo>
                    <a:pt x="32" y="175"/>
                    <a:pt x="34" y="177"/>
                    <a:pt x="35" y="178"/>
                  </a:cubicBezTo>
                  <a:cubicBezTo>
                    <a:pt x="35" y="180"/>
                    <a:pt x="34" y="182"/>
                    <a:pt x="36" y="182"/>
                  </a:cubicBezTo>
                  <a:cubicBezTo>
                    <a:pt x="37" y="184"/>
                    <a:pt x="37" y="187"/>
                    <a:pt x="36" y="189"/>
                  </a:cubicBezTo>
                  <a:cubicBezTo>
                    <a:pt x="36" y="190"/>
                    <a:pt x="35" y="190"/>
                    <a:pt x="35" y="191"/>
                  </a:cubicBezTo>
                  <a:cubicBezTo>
                    <a:pt x="34" y="192"/>
                    <a:pt x="35" y="194"/>
                    <a:pt x="36" y="194"/>
                  </a:cubicBezTo>
                  <a:cubicBezTo>
                    <a:pt x="36" y="194"/>
                    <a:pt x="36" y="194"/>
                    <a:pt x="37" y="193"/>
                  </a:cubicBezTo>
                  <a:cubicBezTo>
                    <a:pt x="37" y="194"/>
                    <a:pt x="38" y="195"/>
                    <a:pt x="38" y="195"/>
                  </a:cubicBezTo>
                  <a:cubicBezTo>
                    <a:pt x="38" y="196"/>
                    <a:pt x="37" y="197"/>
                    <a:pt x="37" y="198"/>
                  </a:cubicBezTo>
                  <a:cubicBezTo>
                    <a:pt x="37" y="198"/>
                    <a:pt x="36" y="198"/>
                    <a:pt x="36" y="198"/>
                  </a:cubicBezTo>
                  <a:cubicBezTo>
                    <a:pt x="36" y="199"/>
                    <a:pt x="36" y="200"/>
                    <a:pt x="36" y="202"/>
                  </a:cubicBezTo>
                  <a:cubicBezTo>
                    <a:pt x="35" y="203"/>
                    <a:pt x="35" y="203"/>
                    <a:pt x="35" y="204"/>
                  </a:cubicBezTo>
                  <a:cubicBezTo>
                    <a:pt x="34" y="206"/>
                    <a:pt x="34" y="210"/>
                    <a:pt x="35" y="212"/>
                  </a:cubicBezTo>
                  <a:cubicBezTo>
                    <a:pt x="35" y="214"/>
                    <a:pt x="37" y="214"/>
                    <a:pt x="38" y="216"/>
                  </a:cubicBezTo>
                  <a:cubicBezTo>
                    <a:pt x="39" y="217"/>
                    <a:pt x="39" y="220"/>
                    <a:pt x="40" y="219"/>
                  </a:cubicBezTo>
                  <a:cubicBezTo>
                    <a:pt x="41" y="218"/>
                    <a:pt x="42" y="219"/>
                    <a:pt x="43" y="219"/>
                  </a:cubicBezTo>
                  <a:cubicBezTo>
                    <a:pt x="44" y="219"/>
                    <a:pt x="44" y="219"/>
                    <a:pt x="45" y="218"/>
                  </a:cubicBezTo>
                  <a:cubicBezTo>
                    <a:pt x="48" y="216"/>
                    <a:pt x="47" y="213"/>
                    <a:pt x="48" y="210"/>
                  </a:cubicBezTo>
                  <a:cubicBezTo>
                    <a:pt x="49" y="210"/>
                    <a:pt x="51" y="212"/>
                    <a:pt x="51" y="211"/>
                  </a:cubicBezTo>
                  <a:cubicBezTo>
                    <a:pt x="54" y="211"/>
                    <a:pt x="54" y="213"/>
                    <a:pt x="56" y="213"/>
                  </a:cubicBezTo>
                  <a:cubicBezTo>
                    <a:pt x="58" y="214"/>
                    <a:pt x="57" y="213"/>
                    <a:pt x="58" y="211"/>
                  </a:cubicBezTo>
                  <a:cubicBezTo>
                    <a:pt x="58" y="210"/>
                    <a:pt x="59" y="209"/>
                    <a:pt x="59" y="208"/>
                  </a:cubicBezTo>
                  <a:cubicBezTo>
                    <a:pt x="59" y="205"/>
                    <a:pt x="59" y="203"/>
                    <a:pt x="59" y="201"/>
                  </a:cubicBezTo>
                  <a:cubicBezTo>
                    <a:pt x="60" y="197"/>
                    <a:pt x="62" y="192"/>
                    <a:pt x="60" y="187"/>
                  </a:cubicBezTo>
                  <a:cubicBezTo>
                    <a:pt x="58" y="183"/>
                    <a:pt x="62" y="183"/>
                    <a:pt x="62" y="179"/>
                  </a:cubicBezTo>
                  <a:cubicBezTo>
                    <a:pt x="63" y="178"/>
                    <a:pt x="62" y="175"/>
                    <a:pt x="61" y="173"/>
                  </a:cubicBezTo>
                  <a:close/>
                </a:path>
              </a:pathLst>
            </a:custGeom>
            <a:grpFill/>
            <a:ln w="9525" cap="rnd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35" tIns="45718" rIns="91435" bIns="45718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12190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3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Montserrat" panose="00000500000000000000" pitchFamily="2" charset="0"/>
                <a:ea typeface="+mn-ea"/>
                <a:cs typeface="+mn-cs"/>
              </a:endParaRPr>
            </a:p>
          </p:txBody>
        </p:sp>
        <p:sp>
          <p:nvSpPr>
            <p:cNvPr id="34" name="Freeform 40">
              <a:extLst>
                <a:ext uri="{FF2B5EF4-FFF2-40B4-BE49-F238E27FC236}">
                  <a16:creationId xmlns:a16="http://schemas.microsoft.com/office/drawing/2014/main" id="{9F4E06D2-F6D0-22AF-83E8-CA0187808928}"/>
                </a:ext>
              </a:extLst>
            </p:cNvPr>
            <p:cNvSpPr>
              <a:spLocks/>
            </p:cNvSpPr>
            <p:nvPr/>
          </p:nvSpPr>
          <p:spPr bwMode="auto">
            <a:xfrm>
              <a:off x="6470338" y="3790261"/>
              <a:ext cx="426816" cy="612301"/>
            </a:xfrm>
            <a:custGeom>
              <a:avLst/>
              <a:gdLst>
                <a:gd name="T0" fmla="*/ 86 w 89"/>
                <a:gd name="T1" fmla="*/ 65 h 128"/>
                <a:gd name="T2" fmla="*/ 84 w 89"/>
                <a:gd name="T3" fmla="*/ 52 h 128"/>
                <a:gd name="T4" fmla="*/ 84 w 89"/>
                <a:gd name="T5" fmla="*/ 43 h 128"/>
                <a:gd name="T6" fmla="*/ 77 w 89"/>
                <a:gd name="T7" fmla="*/ 44 h 128"/>
                <a:gd name="T8" fmla="*/ 73 w 89"/>
                <a:gd name="T9" fmla="*/ 39 h 128"/>
                <a:gd name="T10" fmla="*/ 67 w 89"/>
                <a:gd name="T11" fmla="*/ 33 h 128"/>
                <a:gd name="T12" fmla="*/ 66 w 89"/>
                <a:gd name="T13" fmla="*/ 37 h 128"/>
                <a:gd name="T14" fmla="*/ 62 w 89"/>
                <a:gd name="T15" fmla="*/ 40 h 128"/>
                <a:gd name="T16" fmla="*/ 58 w 89"/>
                <a:gd name="T17" fmla="*/ 40 h 128"/>
                <a:gd name="T18" fmla="*/ 51 w 89"/>
                <a:gd name="T19" fmla="*/ 36 h 128"/>
                <a:gd name="T20" fmla="*/ 47 w 89"/>
                <a:gd name="T21" fmla="*/ 31 h 128"/>
                <a:gd name="T22" fmla="*/ 51 w 89"/>
                <a:gd name="T23" fmla="*/ 26 h 128"/>
                <a:gd name="T24" fmla="*/ 51 w 89"/>
                <a:gd name="T25" fmla="*/ 22 h 128"/>
                <a:gd name="T26" fmla="*/ 57 w 89"/>
                <a:gd name="T27" fmla="*/ 19 h 128"/>
                <a:gd name="T28" fmla="*/ 61 w 89"/>
                <a:gd name="T29" fmla="*/ 14 h 128"/>
                <a:gd name="T30" fmla="*/ 65 w 89"/>
                <a:gd name="T31" fmla="*/ 9 h 128"/>
                <a:gd name="T32" fmla="*/ 64 w 89"/>
                <a:gd name="T33" fmla="*/ 2 h 128"/>
                <a:gd name="T34" fmla="*/ 58 w 89"/>
                <a:gd name="T35" fmla="*/ 9 h 128"/>
                <a:gd name="T36" fmla="*/ 56 w 89"/>
                <a:gd name="T37" fmla="*/ 6 h 128"/>
                <a:gd name="T38" fmla="*/ 52 w 89"/>
                <a:gd name="T39" fmla="*/ 6 h 128"/>
                <a:gd name="T40" fmla="*/ 43 w 89"/>
                <a:gd name="T41" fmla="*/ 15 h 128"/>
                <a:gd name="T42" fmla="*/ 37 w 89"/>
                <a:gd name="T43" fmla="*/ 19 h 128"/>
                <a:gd name="T44" fmla="*/ 42 w 89"/>
                <a:gd name="T45" fmla="*/ 25 h 128"/>
                <a:gd name="T46" fmla="*/ 39 w 89"/>
                <a:gd name="T47" fmla="*/ 35 h 128"/>
                <a:gd name="T48" fmla="*/ 33 w 89"/>
                <a:gd name="T49" fmla="*/ 36 h 128"/>
                <a:gd name="T50" fmla="*/ 22 w 89"/>
                <a:gd name="T51" fmla="*/ 35 h 128"/>
                <a:gd name="T52" fmla="*/ 11 w 89"/>
                <a:gd name="T53" fmla="*/ 35 h 128"/>
                <a:gd name="T54" fmla="*/ 13 w 89"/>
                <a:gd name="T55" fmla="*/ 44 h 128"/>
                <a:gd name="T56" fmla="*/ 19 w 89"/>
                <a:gd name="T57" fmla="*/ 51 h 128"/>
                <a:gd name="T58" fmla="*/ 15 w 89"/>
                <a:gd name="T59" fmla="*/ 58 h 128"/>
                <a:gd name="T60" fmla="*/ 9 w 89"/>
                <a:gd name="T61" fmla="*/ 59 h 128"/>
                <a:gd name="T62" fmla="*/ 9 w 89"/>
                <a:gd name="T63" fmla="*/ 65 h 128"/>
                <a:gd name="T64" fmla="*/ 13 w 89"/>
                <a:gd name="T65" fmla="*/ 68 h 128"/>
                <a:gd name="T66" fmla="*/ 26 w 89"/>
                <a:gd name="T67" fmla="*/ 70 h 128"/>
                <a:gd name="T68" fmla="*/ 29 w 89"/>
                <a:gd name="T69" fmla="*/ 73 h 128"/>
                <a:gd name="T70" fmla="*/ 21 w 89"/>
                <a:gd name="T71" fmla="*/ 83 h 128"/>
                <a:gd name="T72" fmla="*/ 12 w 89"/>
                <a:gd name="T73" fmla="*/ 92 h 128"/>
                <a:gd name="T74" fmla="*/ 28 w 89"/>
                <a:gd name="T75" fmla="*/ 89 h 128"/>
                <a:gd name="T76" fmla="*/ 24 w 89"/>
                <a:gd name="T77" fmla="*/ 92 h 128"/>
                <a:gd name="T78" fmla="*/ 14 w 89"/>
                <a:gd name="T79" fmla="*/ 99 h 128"/>
                <a:gd name="T80" fmla="*/ 9 w 89"/>
                <a:gd name="T81" fmla="*/ 101 h 128"/>
                <a:gd name="T82" fmla="*/ 8 w 89"/>
                <a:gd name="T83" fmla="*/ 106 h 128"/>
                <a:gd name="T84" fmla="*/ 5 w 89"/>
                <a:gd name="T85" fmla="*/ 112 h 128"/>
                <a:gd name="T86" fmla="*/ 7 w 89"/>
                <a:gd name="T87" fmla="*/ 116 h 128"/>
                <a:gd name="T88" fmla="*/ 9 w 89"/>
                <a:gd name="T89" fmla="*/ 122 h 128"/>
                <a:gd name="T90" fmla="*/ 15 w 89"/>
                <a:gd name="T91" fmla="*/ 123 h 128"/>
                <a:gd name="T92" fmla="*/ 16 w 89"/>
                <a:gd name="T93" fmla="*/ 127 h 128"/>
                <a:gd name="T94" fmla="*/ 27 w 89"/>
                <a:gd name="T95" fmla="*/ 125 h 128"/>
                <a:gd name="T96" fmla="*/ 35 w 89"/>
                <a:gd name="T97" fmla="*/ 123 h 128"/>
                <a:gd name="T98" fmla="*/ 43 w 89"/>
                <a:gd name="T99" fmla="*/ 118 h 128"/>
                <a:gd name="T100" fmla="*/ 50 w 89"/>
                <a:gd name="T101" fmla="*/ 114 h 128"/>
                <a:gd name="T102" fmla="*/ 66 w 89"/>
                <a:gd name="T103" fmla="*/ 106 h 128"/>
                <a:gd name="T104" fmla="*/ 72 w 89"/>
                <a:gd name="T105" fmla="*/ 104 h 128"/>
                <a:gd name="T106" fmla="*/ 83 w 89"/>
                <a:gd name="T107" fmla="*/ 95 h 128"/>
                <a:gd name="T108" fmla="*/ 86 w 89"/>
                <a:gd name="T109" fmla="*/ 84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89" h="128">
                  <a:moveTo>
                    <a:pt x="87" y="74"/>
                  </a:moveTo>
                  <a:cubicBezTo>
                    <a:pt x="87" y="73"/>
                    <a:pt x="87" y="71"/>
                    <a:pt x="87" y="70"/>
                  </a:cubicBezTo>
                  <a:cubicBezTo>
                    <a:pt x="86" y="69"/>
                    <a:pt x="85" y="69"/>
                    <a:pt x="85" y="68"/>
                  </a:cubicBezTo>
                  <a:cubicBezTo>
                    <a:pt x="85" y="66"/>
                    <a:pt x="85" y="66"/>
                    <a:pt x="86" y="65"/>
                  </a:cubicBezTo>
                  <a:cubicBezTo>
                    <a:pt x="86" y="64"/>
                    <a:pt x="85" y="64"/>
                    <a:pt x="85" y="63"/>
                  </a:cubicBezTo>
                  <a:cubicBezTo>
                    <a:pt x="85" y="62"/>
                    <a:pt x="87" y="62"/>
                    <a:pt x="87" y="60"/>
                  </a:cubicBezTo>
                  <a:cubicBezTo>
                    <a:pt x="87" y="59"/>
                    <a:pt x="85" y="58"/>
                    <a:pt x="85" y="57"/>
                  </a:cubicBezTo>
                  <a:cubicBezTo>
                    <a:pt x="84" y="55"/>
                    <a:pt x="85" y="54"/>
                    <a:pt x="84" y="52"/>
                  </a:cubicBezTo>
                  <a:cubicBezTo>
                    <a:pt x="84" y="50"/>
                    <a:pt x="83" y="51"/>
                    <a:pt x="82" y="49"/>
                  </a:cubicBezTo>
                  <a:cubicBezTo>
                    <a:pt x="81" y="48"/>
                    <a:pt x="80" y="46"/>
                    <a:pt x="82" y="45"/>
                  </a:cubicBezTo>
                  <a:cubicBezTo>
                    <a:pt x="83" y="44"/>
                    <a:pt x="84" y="46"/>
                    <a:pt x="86" y="46"/>
                  </a:cubicBezTo>
                  <a:cubicBezTo>
                    <a:pt x="86" y="45"/>
                    <a:pt x="84" y="43"/>
                    <a:pt x="84" y="43"/>
                  </a:cubicBezTo>
                  <a:cubicBezTo>
                    <a:pt x="83" y="42"/>
                    <a:pt x="83" y="42"/>
                    <a:pt x="82" y="42"/>
                  </a:cubicBezTo>
                  <a:cubicBezTo>
                    <a:pt x="82" y="44"/>
                    <a:pt x="82" y="44"/>
                    <a:pt x="82" y="44"/>
                  </a:cubicBezTo>
                  <a:cubicBezTo>
                    <a:pt x="79" y="43"/>
                    <a:pt x="79" y="43"/>
                    <a:pt x="79" y="43"/>
                  </a:cubicBezTo>
                  <a:cubicBezTo>
                    <a:pt x="77" y="44"/>
                    <a:pt x="77" y="44"/>
                    <a:pt x="77" y="44"/>
                  </a:cubicBezTo>
                  <a:cubicBezTo>
                    <a:pt x="75" y="43"/>
                    <a:pt x="75" y="43"/>
                    <a:pt x="75" y="43"/>
                  </a:cubicBezTo>
                  <a:cubicBezTo>
                    <a:pt x="76" y="40"/>
                    <a:pt x="76" y="40"/>
                    <a:pt x="76" y="40"/>
                  </a:cubicBezTo>
                  <a:cubicBezTo>
                    <a:pt x="75" y="39"/>
                    <a:pt x="75" y="39"/>
                    <a:pt x="75" y="39"/>
                  </a:cubicBezTo>
                  <a:cubicBezTo>
                    <a:pt x="73" y="39"/>
                    <a:pt x="73" y="39"/>
                    <a:pt x="73" y="39"/>
                  </a:cubicBezTo>
                  <a:cubicBezTo>
                    <a:pt x="73" y="37"/>
                    <a:pt x="72" y="35"/>
                    <a:pt x="72" y="34"/>
                  </a:cubicBezTo>
                  <a:cubicBezTo>
                    <a:pt x="70" y="32"/>
                    <a:pt x="70" y="32"/>
                    <a:pt x="70" y="32"/>
                  </a:cubicBezTo>
                  <a:cubicBezTo>
                    <a:pt x="68" y="31"/>
                    <a:pt x="68" y="31"/>
                    <a:pt x="68" y="31"/>
                  </a:cubicBezTo>
                  <a:cubicBezTo>
                    <a:pt x="67" y="33"/>
                    <a:pt x="67" y="33"/>
                    <a:pt x="67" y="33"/>
                  </a:cubicBezTo>
                  <a:cubicBezTo>
                    <a:pt x="65" y="34"/>
                    <a:pt x="65" y="34"/>
                    <a:pt x="65" y="34"/>
                  </a:cubicBezTo>
                  <a:cubicBezTo>
                    <a:pt x="65" y="35"/>
                    <a:pt x="65" y="35"/>
                    <a:pt x="65" y="35"/>
                  </a:cubicBezTo>
                  <a:cubicBezTo>
                    <a:pt x="66" y="36"/>
                    <a:pt x="66" y="36"/>
                    <a:pt x="66" y="36"/>
                  </a:cubicBezTo>
                  <a:cubicBezTo>
                    <a:pt x="66" y="37"/>
                    <a:pt x="66" y="37"/>
                    <a:pt x="66" y="37"/>
                  </a:cubicBezTo>
                  <a:cubicBezTo>
                    <a:pt x="64" y="38"/>
                    <a:pt x="64" y="38"/>
                    <a:pt x="64" y="38"/>
                  </a:cubicBezTo>
                  <a:cubicBezTo>
                    <a:pt x="63" y="40"/>
                    <a:pt x="63" y="40"/>
                    <a:pt x="63" y="40"/>
                  </a:cubicBezTo>
                  <a:cubicBezTo>
                    <a:pt x="63" y="39"/>
                    <a:pt x="63" y="39"/>
                    <a:pt x="63" y="39"/>
                  </a:cubicBezTo>
                  <a:cubicBezTo>
                    <a:pt x="62" y="40"/>
                    <a:pt x="62" y="40"/>
                    <a:pt x="62" y="40"/>
                  </a:cubicBezTo>
                  <a:cubicBezTo>
                    <a:pt x="62" y="41"/>
                    <a:pt x="62" y="41"/>
                    <a:pt x="62" y="41"/>
                  </a:cubicBezTo>
                  <a:cubicBezTo>
                    <a:pt x="61" y="41"/>
                    <a:pt x="61" y="41"/>
                    <a:pt x="61" y="41"/>
                  </a:cubicBezTo>
                  <a:cubicBezTo>
                    <a:pt x="60" y="40"/>
                    <a:pt x="60" y="40"/>
                    <a:pt x="60" y="40"/>
                  </a:cubicBezTo>
                  <a:cubicBezTo>
                    <a:pt x="58" y="40"/>
                    <a:pt x="58" y="40"/>
                    <a:pt x="58" y="40"/>
                  </a:cubicBezTo>
                  <a:cubicBezTo>
                    <a:pt x="56" y="40"/>
                    <a:pt x="56" y="40"/>
                    <a:pt x="56" y="40"/>
                  </a:cubicBezTo>
                  <a:cubicBezTo>
                    <a:pt x="54" y="38"/>
                    <a:pt x="54" y="38"/>
                    <a:pt x="54" y="38"/>
                  </a:cubicBezTo>
                  <a:cubicBezTo>
                    <a:pt x="52" y="37"/>
                    <a:pt x="52" y="37"/>
                    <a:pt x="52" y="37"/>
                  </a:cubicBezTo>
                  <a:cubicBezTo>
                    <a:pt x="51" y="36"/>
                    <a:pt x="51" y="36"/>
                    <a:pt x="51" y="36"/>
                  </a:cubicBezTo>
                  <a:cubicBezTo>
                    <a:pt x="51" y="34"/>
                    <a:pt x="51" y="34"/>
                    <a:pt x="51" y="34"/>
                  </a:cubicBezTo>
                  <a:cubicBezTo>
                    <a:pt x="49" y="34"/>
                    <a:pt x="49" y="34"/>
                    <a:pt x="49" y="34"/>
                  </a:cubicBezTo>
                  <a:cubicBezTo>
                    <a:pt x="48" y="32"/>
                    <a:pt x="48" y="32"/>
                    <a:pt x="48" y="32"/>
                  </a:cubicBezTo>
                  <a:cubicBezTo>
                    <a:pt x="47" y="31"/>
                    <a:pt x="47" y="31"/>
                    <a:pt x="47" y="31"/>
                  </a:cubicBezTo>
                  <a:cubicBezTo>
                    <a:pt x="45" y="28"/>
                    <a:pt x="45" y="28"/>
                    <a:pt x="45" y="28"/>
                  </a:cubicBezTo>
                  <a:cubicBezTo>
                    <a:pt x="48" y="27"/>
                    <a:pt x="48" y="27"/>
                    <a:pt x="48" y="27"/>
                  </a:cubicBezTo>
                  <a:cubicBezTo>
                    <a:pt x="49" y="26"/>
                    <a:pt x="49" y="26"/>
                    <a:pt x="49" y="26"/>
                  </a:cubicBezTo>
                  <a:cubicBezTo>
                    <a:pt x="51" y="26"/>
                    <a:pt x="51" y="26"/>
                    <a:pt x="51" y="26"/>
                  </a:cubicBezTo>
                  <a:cubicBezTo>
                    <a:pt x="52" y="26"/>
                    <a:pt x="52" y="26"/>
                    <a:pt x="52" y="26"/>
                  </a:cubicBezTo>
                  <a:cubicBezTo>
                    <a:pt x="55" y="23"/>
                    <a:pt x="55" y="23"/>
                    <a:pt x="55" y="23"/>
                  </a:cubicBezTo>
                  <a:cubicBezTo>
                    <a:pt x="54" y="24"/>
                    <a:pt x="54" y="24"/>
                    <a:pt x="54" y="24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3" y="19"/>
                    <a:pt x="53" y="19"/>
                    <a:pt x="53" y="19"/>
                  </a:cubicBezTo>
                  <a:cubicBezTo>
                    <a:pt x="55" y="20"/>
                    <a:pt x="55" y="20"/>
                    <a:pt x="55" y="20"/>
                  </a:cubicBezTo>
                  <a:cubicBezTo>
                    <a:pt x="57" y="19"/>
                    <a:pt x="57" y="19"/>
                    <a:pt x="57" y="19"/>
                  </a:cubicBezTo>
                  <a:cubicBezTo>
                    <a:pt x="59" y="20"/>
                    <a:pt x="59" y="20"/>
                    <a:pt x="59" y="20"/>
                  </a:cubicBezTo>
                  <a:cubicBezTo>
                    <a:pt x="59" y="18"/>
                    <a:pt x="59" y="18"/>
                    <a:pt x="59" y="18"/>
                  </a:cubicBezTo>
                  <a:cubicBezTo>
                    <a:pt x="61" y="16"/>
                    <a:pt x="61" y="16"/>
                    <a:pt x="61" y="16"/>
                  </a:cubicBezTo>
                  <a:cubicBezTo>
                    <a:pt x="61" y="14"/>
                    <a:pt x="61" y="14"/>
                    <a:pt x="61" y="14"/>
                  </a:cubicBezTo>
                  <a:cubicBezTo>
                    <a:pt x="62" y="12"/>
                    <a:pt x="62" y="12"/>
                    <a:pt x="62" y="12"/>
                  </a:cubicBezTo>
                  <a:cubicBezTo>
                    <a:pt x="62" y="11"/>
                    <a:pt x="62" y="11"/>
                    <a:pt x="62" y="11"/>
                  </a:cubicBezTo>
                  <a:cubicBezTo>
                    <a:pt x="63" y="10"/>
                    <a:pt x="63" y="10"/>
                    <a:pt x="63" y="10"/>
                  </a:cubicBezTo>
                  <a:cubicBezTo>
                    <a:pt x="65" y="9"/>
                    <a:pt x="65" y="9"/>
                    <a:pt x="65" y="9"/>
                  </a:cubicBezTo>
                  <a:cubicBezTo>
                    <a:pt x="66" y="7"/>
                    <a:pt x="67" y="7"/>
                    <a:pt x="68" y="5"/>
                  </a:cubicBezTo>
                  <a:cubicBezTo>
                    <a:pt x="70" y="3"/>
                    <a:pt x="69" y="3"/>
                    <a:pt x="67" y="2"/>
                  </a:cubicBezTo>
                  <a:cubicBezTo>
                    <a:pt x="66" y="2"/>
                    <a:pt x="65" y="0"/>
                    <a:pt x="63" y="0"/>
                  </a:cubicBezTo>
                  <a:cubicBezTo>
                    <a:pt x="61" y="0"/>
                    <a:pt x="64" y="1"/>
                    <a:pt x="64" y="2"/>
                  </a:cubicBezTo>
                  <a:cubicBezTo>
                    <a:pt x="63" y="3"/>
                    <a:pt x="60" y="1"/>
                    <a:pt x="59" y="2"/>
                  </a:cubicBezTo>
                  <a:cubicBezTo>
                    <a:pt x="57" y="4"/>
                    <a:pt x="61" y="7"/>
                    <a:pt x="60" y="9"/>
                  </a:cubicBezTo>
                  <a:cubicBezTo>
                    <a:pt x="60" y="10"/>
                    <a:pt x="57" y="14"/>
                    <a:pt x="56" y="13"/>
                  </a:cubicBezTo>
                  <a:cubicBezTo>
                    <a:pt x="55" y="13"/>
                    <a:pt x="58" y="9"/>
                    <a:pt x="58" y="9"/>
                  </a:cubicBezTo>
                  <a:cubicBezTo>
                    <a:pt x="59" y="7"/>
                    <a:pt x="58" y="7"/>
                    <a:pt x="58" y="6"/>
                  </a:cubicBezTo>
                  <a:cubicBezTo>
                    <a:pt x="57" y="5"/>
                    <a:pt x="57" y="4"/>
                    <a:pt x="57" y="3"/>
                  </a:cubicBezTo>
                  <a:cubicBezTo>
                    <a:pt x="56" y="2"/>
                    <a:pt x="55" y="2"/>
                    <a:pt x="55" y="4"/>
                  </a:cubicBezTo>
                  <a:cubicBezTo>
                    <a:pt x="55" y="5"/>
                    <a:pt x="56" y="5"/>
                    <a:pt x="56" y="6"/>
                  </a:cubicBezTo>
                  <a:cubicBezTo>
                    <a:pt x="56" y="7"/>
                    <a:pt x="56" y="7"/>
                    <a:pt x="55" y="7"/>
                  </a:cubicBezTo>
                  <a:cubicBezTo>
                    <a:pt x="54" y="7"/>
                    <a:pt x="55" y="6"/>
                    <a:pt x="54" y="6"/>
                  </a:cubicBezTo>
                  <a:cubicBezTo>
                    <a:pt x="53" y="5"/>
                    <a:pt x="54" y="6"/>
                    <a:pt x="53" y="6"/>
                  </a:cubicBezTo>
                  <a:cubicBezTo>
                    <a:pt x="52" y="6"/>
                    <a:pt x="52" y="6"/>
                    <a:pt x="52" y="6"/>
                  </a:cubicBezTo>
                  <a:cubicBezTo>
                    <a:pt x="51" y="6"/>
                    <a:pt x="51" y="5"/>
                    <a:pt x="50" y="5"/>
                  </a:cubicBezTo>
                  <a:cubicBezTo>
                    <a:pt x="49" y="5"/>
                    <a:pt x="47" y="7"/>
                    <a:pt x="46" y="7"/>
                  </a:cubicBezTo>
                  <a:cubicBezTo>
                    <a:pt x="45" y="5"/>
                    <a:pt x="40" y="10"/>
                    <a:pt x="40" y="12"/>
                  </a:cubicBezTo>
                  <a:cubicBezTo>
                    <a:pt x="41" y="12"/>
                    <a:pt x="42" y="14"/>
                    <a:pt x="43" y="15"/>
                  </a:cubicBezTo>
                  <a:cubicBezTo>
                    <a:pt x="43" y="15"/>
                    <a:pt x="43" y="15"/>
                    <a:pt x="43" y="16"/>
                  </a:cubicBezTo>
                  <a:cubicBezTo>
                    <a:pt x="43" y="16"/>
                    <a:pt x="42" y="17"/>
                    <a:pt x="42" y="16"/>
                  </a:cubicBezTo>
                  <a:cubicBezTo>
                    <a:pt x="38" y="16"/>
                    <a:pt x="42" y="19"/>
                    <a:pt x="41" y="20"/>
                  </a:cubicBezTo>
                  <a:cubicBezTo>
                    <a:pt x="40" y="20"/>
                    <a:pt x="38" y="19"/>
                    <a:pt x="37" y="19"/>
                  </a:cubicBezTo>
                  <a:cubicBezTo>
                    <a:pt x="36" y="20"/>
                    <a:pt x="33" y="21"/>
                    <a:pt x="34" y="23"/>
                  </a:cubicBezTo>
                  <a:cubicBezTo>
                    <a:pt x="35" y="23"/>
                    <a:pt x="35" y="24"/>
                    <a:pt x="36" y="24"/>
                  </a:cubicBezTo>
                  <a:cubicBezTo>
                    <a:pt x="37" y="25"/>
                    <a:pt x="39" y="25"/>
                    <a:pt x="40" y="25"/>
                  </a:cubicBezTo>
                  <a:cubicBezTo>
                    <a:pt x="41" y="25"/>
                    <a:pt x="41" y="25"/>
                    <a:pt x="42" y="25"/>
                  </a:cubicBezTo>
                  <a:cubicBezTo>
                    <a:pt x="44" y="25"/>
                    <a:pt x="44" y="25"/>
                    <a:pt x="46" y="25"/>
                  </a:cubicBezTo>
                  <a:cubicBezTo>
                    <a:pt x="47" y="27"/>
                    <a:pt x="39" y="30"/>
                    <a:pt x="39" y="32"/>
                  </a:cubicBezTo>
                  <a:cubicBezTo>
                    <a:pt x="39" y="33"/>
                    <a:pt x="39" y="33"/>
                    <a:pt x="39" y="33"/>
                  </a:cubicBezTo>
                  <a:cubicBezTo>
                    <a:pt x="37" y="33"/>
                    <a:pt x="38" y="34"/>
                    <a:pt x="39" y="35"/>
                  </a:cubicBezTo>
                  <a:cubicBezTo>
                    <a:pt x="40" y="36"/>
                    <a:pt x="39" y="35"/>
                    <a:pt x="39" y="37"/>
                  </a:cubicBezTo>
                  <a:cubicBezTo>
                    <a:pt x="39" y="38"/>
                    <a:pt x="40" y="38"/>
                    <a:pt x="39" y="38"/>
                  </a:cubicBezTo>
                  <a:cubicBezTo>
                    <a:pt x="38" y="39"/>
                    <a:pt x="37" y="37"/>
                    <a:pt x="37" y="37"/>
                  </a:cubicBezTo>
                  <a:cubicBezTo>
                    <a:pt x="35" y="36"/>
                    <a:pt x="34" y="37"/>
                    <a:pt x="33" y="36"/>
                  </a:cubicBezTo>
                  <a:cubicBezTo>
                    <a:pt x="32" y="36"/>
                    <a:pt x="31" y="35"/>
                    <a:pt x="30" y="35"/>
                  </a:cubicBezTo>
                  <a:cubicBezTo>
                    <a:pt x="28" y="36"/>
                    <a:pt x="29" y="39"/>
                    <a:pt x="27" y="40"/>
                  </a:cubicBezTo>
                  <a:cubicBezTo>
                    <a:pt x="26" y="39"/>
                    <a:pt x="26" y="37"/>
                    <a:pt x="25" y="36"/>
                  </a:cubicBezTo>
                  <a:cubicBezTo>
                    <a:pt x="24" y="34"/>
                    <a:pt x="23" y="35"/>
                    <a:pt x="22" y="35"/>
                  </a:cubicBezTo>
                  <a:cubicBezTo>
                    <a:pt x="21" y="35"/>
                    <a:pt x="15" y="34"/>
                    <a:pt x="14" y="35"/>
                  </a:cubicBezTo>
                  <a:cubicBezTo>
                    <a:pt x="15" y="35"/>
                    <a:pt x="15" y="36"/>
                    <a:pt x="15" y="37"/>
                  </a:cubicBezTo>
                  <a:cubicBezTo>
                    <a:pt x="15" y="37"/>
                    <a:pt x="13" y="37"/>
                    <a:pt x="13" y="37"/>
                  </a:cubicBezTo>
                  <a:cubicBezTo>
                    <a:pt x="12" y="37"/>
                    <a:pt x="12" y="36"/>
                    <a:pt x="11" y="35"/>
                  </a:cubicBezTo>
                  <a:cubicBezTo>
                    <a:pt x="9" y="34"/>
                    <a:pt x="8" y="38"/>
                    <a:pt x="8" y="40"/>
                  </a:cubicBezTo>
                  <a:cubicBezTo>
                    <a:pt x="9" y="40"/>
                    <a:pt x="10" y="39"/>
                    <a:pt x="10" y="39"/>
                  </a:cubicBezTo>
                  <a:cubicBezTo>
                    <a:pt x="12" y="39"/>
                    <a:pt x="13" y="40"/>
                    <a:pt x="13" y="42"/>
                  </a:cubicBezTo>
                  <a:cubicBezTo>
                    <a:pt x="13" y="43"/>
                    <a:pt x="12" y="44"/>
                    <a:pt x="13" y="44"/>
                  </a:cubicBezTo>
                  <a:cubicBezTo>
                    <a:pt x="13" y="45"/>
                    <a:pt x="14" y="45"/>
                    <a:pt x="14" y="46"/>
                  </a:cubicBezTo>
                  <a:cubicBezTo>
                    <a:pt x="14" y="47"/>
                    <a:pt x="12" y="46"/>
                    <a:pt x="12" y="48"/>
                  </a:cubicBezTo>
                  <a:cubicBezTo>
                    <a:pt x="12" y="51"/>
                    <a:pt x="14" y="49"/>
                    <a:pt x="15" y="49"/>
                  </a:cubicBezTo>
                  <a:cubicBezTo>
                    <a:pt x="17" y="48"/>
                    <a:pt x="20" y="49"/>
                    <a:pt x="19" y="51"/>
                  </a:cubicBezTo>
                  <a:cubicBezTo>
                    <a:pt x="18" y="53"/>
                    <a:pt x="16" y="52"/>
                    <a:pt x="14" y="53"/>
                  </a:cubicBezTo>
                  <a:cubicBezTo>
                    <a:pt x="13" y="53"/>
                    <a:pt x="11" y="55"/>
                    <a:pt x="12" y="56"/>
                  </a:cubicBezTo>
                  <a:cubicBezTo>
                    <a:pt x="13" y="57"/>
                    <a:pt x="13" y="57"/>
                    <a:pt x="13" y="57"/>
                  </a:cubicBezTo>
                  <a:cubicBezTo>
                    <a:pt x="14" y="57"/>
                    <a:pt x="14" y="57"/>
                    <a:pt x="15" y="58"/>
                  </a:cubicBezTo>
                  <a:cubicBezTo>
                    <a:pt x="15" y="58"/>
                    <a:pt x="16" y="58"/>
                    <a:pt x="16" y="59"/>
                  </a:cubicBezTo>
                  <a:cubicBezTo>
                    <a:pt x="15" y="59"/>
                    <a:pt x="13" y="59"/>
                    <a:pt x="12" y="59"/>
                  </a:cubicBezTo>
                  <a:cubicBezTo>
                    <a:pt x="11" y="59"/>
                    <a:pt x="11" y="59"/>
                    <a:pt x="10" y="60"/>
                  </a:cubicBezTo>
                  <a:cubicBezTo>
                    <a:pt x="10" y="60"/>
                    <a:pt x="10" y="59"/>
                    <a:pt x="9" y="59"/>
                  </a:cubicBezTo>
                  <a:cubicBezTo>
                    <a:pt x="8" y="60"/>
                    <a:pt x="8" y="60"/>
                    <a:pt x="8" y="61"/>
                  </a:cubicBezTo>
                  <a:cubicBezTo>
                    <a:pt x="8" y="62"/>
                    <a:pt x="9" y="62"/>
                    <a:pt x="9" y="63"/>
                  </a:cubicBezTo>
                  <a:cubicBezTo>
                    <a:pt x="9" y="64"/>
                    <a:pt x="8" y="64"/>
                    <a:pt x="8" y="64"/>
                  </a:cubicBezTo>
                  <a:cubicBezTo>
                    <a:pt x="9" y="64"/>
                    <a:pt x="9" y="65"/>
                    <a:pt x="9" y="65"/>
                  </a:cubicBezTo>
                  <a:cubicBezTo>
                    <a:pt x="11" y="67"/>
                    <a:pt x="11" y="65"/>
                    <a:pt x="12" y="65"/>
                  </a:cubicBezTo>
                  <a:cubicBezTo>
                    <a:pt x="13" y="65"/>
                    <a:pt x="13" y="64"/>
                    <a:pt x="14" y="65"/>
                  </a:cubicBezTo>
                  <a:cubicBezTo>
                    <a:pt x="14" y="66"/>
                    <a:pt x="13" y="66"/>
                    <a:pt x="13" y="66"/>
                  </a:cubicBezTo>
                  <a:cubicBezTo>
                    <a:pt x="13" y="67"/>
                    <a:pt x="13" y="67"/>
                    <a:pt x="13" y="68"/>
                  </a:cubicBezTo>
                  <a:cubicBezTo>
                    <a:pt x="13" y="68"/>
                    <a:pt x="14" y="68"/>
                    <a:pt x="15" y="68"/>
                  </a:cubicBezTo>
                  <a:cubicBezTo>
                    <a:pt x="16" y="68"/>
                    <a:pt x="16" y="66"/>
                    <a:pt x="17" y="66"/>
                  </a:cubicBezTo>
                  <a:cubicBezTo>
                    <a:pt x="20" y="66"/>
                    <a:pt x="17" y="70"/>
                    <a:pt x="20" y="70"/>
                  </a:cubicBezTo>
                  <a:cubicBezTo>
                    <a:pt x="22" y="71"/>
                    <a:pt x="24" y="70"/>
                    <a:pt x="26" y="70"/>
                  </a:cubicBezTo>
                  <a:cubicBezTo>
                    <a:pt x="28" y="69"/>
                    <a:pt x="29" y="69"/>
                    <a:pt x="30" y="69"/>
                  </a:cubicBezTo>
                  <a:cubicBezTo>
                    <a:pt x="30" y="70"/>
                    <a:pt x="29" y="70"/>
                    <a:pt x="30" y="71"/>
                  </a:cubicBezTo>
                  <a:cubicBezTo>
                    <a:pt x="31" y="71"/>
                    <a:pt x="31" y="72"/>
                    <a:pt x="31" y="72"/>
                  </a:cubicBezTo>
                  <a:cubicBezTo>
                    <a:pt x="30" y="73"/>
                    <a:pt x="29" y="73"/>
                    <a:pt x="29" y="73"/>
                  </a:cubicBezTo>
                  <a:cubicBezTo>
                    <a:pt x="28" y="74"/>
                    <a:pt x="26" y="76"/>
                    <a:pt x="26" y="73"/>
                  </a:cubicBezTo>
                  <a:cubicBezTo>
                    <a:pt x="25" y="73"/>
                    <a:pt x="22" y="78"/>
                    <a:pt x="22" y="78"/>
                  </a:cubicBezTo>
                  <a:cubicBezTo>
                    <a:pt x="21" y="79"/>
                    <a:pt x="21" y="79"/>
                    <a:pt x="21" y="80"/>
                  </a:cubicBezTo>
                  <a:cubicBezTo>
                    <a:pt x="22" y="81"/>
                    <a:pt x="22" y="81"/>
                    <a:pt x="21" y="83"/>
                  </a:cubicBezTo>
                  <a:cubicBezTo>
                    <a:pt x="21" y="83"/>
                    <a:pt x="21" y="85"/>
                    <a:pt x="20" y="85"/>
                  </a:cubicBezTo>
                  <a:cubicBezTo>
                    <a:pt x="20" y="86"/>
                    <a:pt x="19" y="86"/>
                    <a:pt x="18" y="87"/>
                  </a:cubicBezTo>
                  <a:cubicBezTo>
                    <a:pt x="17" y="88"/>
                    <a:pt x="17" y="89"/>
                    <a:pt x="15" y="90"/>
                  </a:cubicBezTo>
                  <a:cubicBezTo>
                    <a:pt x="14" y="91"/>
                    <a:pt x="12" y="91"/>
                    <a:pt x="12" y="92"/>
                  </a:cubicBezTo>
                  <a:cubicBezTo>
                    <a:pt x="15" y="94"/>
                    <a:pt x="16" y="90"/>
                    <a:pt x="18" y="89"/>
                  </a:cubicBezTo>
                  <a:cubicBezTo>
                    <a:pt x="20" y="89"/>
                    <a:pt x="20" y="90"/>
                    <a:pt x="21" y="90"/>
                  </a:cubicBezTo>
                  <a:cubicBezTo>
                    <a:pt x="22" y="91"/>
                    <a:pt x="24" y="91"/>
                    <a:pt x="25" y="90"/>
                  </a:cubicBezTo>
                  <a:cubicBezTo>
                    <a:pt x="26" y="90"/>
                    <a:pt x="27" y="90"/>
                    <a:pt x="28" y="89"/>
                  </a:cubicBezTo>
                  <a:cubicBezTo>
                    <a:pt x="29" y="88"/>
                    <a:pt x="29" y="86"/>
                    <a:pt x="30" y="86"/>
                  </a:cubicBezTo>
                  <a:cubicBezTo>
                    <a:pt x="32" y="86"/>
                    <a:pt x="31" y="87"/>
                    <a:pt x="31" y="88"/>
                  </a:cubicBezTo>
                  <a:cubicBezTo>
                    <a:pt x="31" y="89"/>
                    <a:pt x="32" y="89"/>
                    <a:pt x="33" y="89"/>
                  </a:cubicBezTo>
                  <a:cubicBezTo>
                    <a:pt x="30" y="90"/>
                    <a:pt x="27" y="92"/>
                    <a:pt x="24" y="92"/>
                  </a:cubicBezTo>
                  <a:cubicBezTo>
                    <a:pt x="22" y="93"/>
                    <a:pt x="20" y="92"/>
                    <a:pt x="19" y="92"/>
                  </a:cubicBezTo>
                  <a:cubicBezTo>
                    <a:pt x="17" y="93"/>
                    <a:pt x="18" y="93"/>
                    <a:pt x="17" y="95"/>
                  </a:cubicBezTo>
                  <a:cubicBezTo>
                    <a:pt x="17" y="96"/>
                    <a:pt x="12" y="96"/>
                    <a:pt x="12" y="97"/>
                  </a:cubicBezTo>
                  <a:cubicBezTo>
                    <a:pt x="12" y="98"/>
                    <a:pt x="13" y="98"/>
                    <a:pt x="14" y="99"/>
                  </a:cubicBezTo>
                  <a:cubicBezTo>
                    <a:pt x="14" y="99"/>
                    <a:pt x="14" y="100"/>
                    <a:pt x="14" y="101"/>
                  </a:cubicBezTo>
                  <a:cubicBezTo>
                    <a:pt x="14" y="101"/>
                    <a:pt x="14" y="102"/>
                    <a:pt x="14" y="103"/>
                  </a:cubicBezTo>
                  <a:cubicBezTo>
                    <a:pt x="13" y="103"/>
                    <a:pt x="13" y="103"/>
                    <a:pt x="11" y="103"/>
                  </a:cubicBezTo>
                  <a:cubicBezTo>
                    <a:pt x="11" y="102"/>
                    <a:pt x="10" y="101"/>
                    <a:pt x="9" y="101"/>
                  </a:cubicBezTo>
                  <a:cubicBezTo>
                    <a:pt x="9" y="103"/>
                    <a:pt x="7" y="103"/>
                    <a:pt x="7" y="101"/>
                  </a:cubicBezTo>
                  <a:cubicBezTo>
                    <a:pt x="5" y="101"/>
                    <a:pt x="0" y="106"/>
                    <a:pt x="2" y="107"/>
                  </a:cubicBezTo>
                  <a:cubicBezTo>
                    <a:pt x="3" y="107"/>
                    <a:pt x="4" y="106"/>
                    <a:pt x="4" y="106"/>
                  </a:cubicBezTo>
                  <a:cubicBezTo>
                    <a:pt x="5" y="106"/>
                    <a:pt x="6" y="106"/>
                    <a:pt x="8" y="106"/>
                  </a:cubicBezTo>
                  <a:cubicBezTo>
                    <a:pt x="9" y="106"/>
                    <a:pt x="9" y="106"/>
                    <a:pt x="10" y="106"/>
                  </a:cubicBezTo>
                  <a:cubicBezTo>
                    <a:pt x="12" y="106"/>
                    <a:pt x="13" y="106"/>
                    <a:pt x="14" y="106"/>
                  </a:cubicBezTo>
                  <a:cubicBezTo>
                    <a:pt x="13" y="107"/>
                    <a:pt x="12" y="109"/>
                    <a:pt x="10" y="109"/>
                  </a:cubicBezTo>
                  <a:cubicBezTo>
                    <a:pt x="9" y="110"/>
                    <a:pt x="6" y="110"/>
                    <a:pt x="5" y="112"/>
                  </a:cubicBezTo>
                  <a:cubicBezTo>
                    <a:pt x="5" y="112"/>
                    <a:pt x="6" y="113"/>
                    <a:pt x="6" y="113"/>
                  </a:cubicBezTo>
                  <a:cubicBezTo>
                    <a:pt x="5" y="114"/>
                    <a:pt x="4" y="113"/>
                    <a:pt x="3" y="114"/>
                  </a:cubicBezTo>
                  <a:cubicBezTo>
                    <a:pt x="2" y="115"/>
                    <a:pt x="3" y="115"/>
                    <a:pt x="4" y="117"/>
                  </a:cubicBezTo>
                  <a:cubicBezTo>
                    <a:pt x="5" y="116"/>
                    <a:pt x="5" y="115"/>
                    <a:pt x="7" y="116"/>
                  </a:cubicBezTo>
                  <a:cubicBezTo>
                    <a:pt x="8" y="116"/>
                    <a:pt x="7" y="118"/>
                    <a:pt x="8" y="118"/>
                  </a:cubicBezTo>
                  <a:cubicBezTo>
                    <a:pt x="9" y="118"/>
                    <a:pt x="11" y="117"/>
                    <a:pt x="12" y="116"/>
                  </a:cubicBezTo>
                  <a:cubicBezTo>
                    <a:pt x="14" y="116"/>
                    <a:pt x="15" y="115"/>
                    <a:pt x="18" y="115"/>
                  </a:cubicBezTo>
                  <a:cubicBezTo>
                    <a:pt x="16" y="116"/>
                    <a:pt x="8" y="120"/>
                    <a:pt x="9" y="122"/>
                  </a:cubicBezTo>
                  <a:cubicBezTo>
                    <a:pt x="11" y="123"/>
                    <a:pt x="13" y="121"/>
                    <a:pt x="16" y="121"/>
                  </a:cubicBezTo>
                  <a:cubicBezTo>
                    <a:pt x="17" y="121"/>
                    <a:pt x="18" y="118"/>
                    <a:pt x="20" y="118"/>
                  </a:cubicBezTo>
                  <a:cubicBezTo>
                    <a:pt x="22" y="118"/>
                    <a:pt x="21" y="121"/>
                    <a:pt x="19" y="121"/>
                  </a:cubicBezTo>
                  <a:cubicBezTo>
                    <a:pt x="19" y="122"/>
                    <a:pt x="15" y="122"/>
                    <a:pt x="15" y="123"/>
                  </a:cubicBezTo>
                  <a:cubicBezTo>
                    <a:pt x="16" y="123"/>
                    <a:pt x="17" y="123"/>
                    <a:pt x="18" y="123"/>
                  </a:cubicBezTo>
                  <a:cubicBezTo>
                    <a:pt x="18" y="124"/>
                    <a:pt x="17" y="125"/>
                    <a:pt x="16" y="125"/>
                  </a:cubicBezTo>
                  <a:cubicBezTo>
                    <a:pt x="15" y="126"/>
                    <a:pt x="13" y="126"/>
                    <a:pt x="14" y="127"/>
                  </a:cubicBezTo>
                  <a:cubicBezTo>
                    <a:pt x="14" y="128"/>
                    <a:pt x="15" y="127"/>
                    <a:pt x="16" y="127"/>
                  </a:cubicBezTo>
                  <a:cubicBezTo>
                    <a:pt x="17" y="126"/>
                    <a:pt x="18" y="126"/>
                    <a:pt x="19" y="125"/>
                  </a:cubicBezTo>
                  <a:cubicBezTo>
                    <a:pt x="21" y="125"/>
                    <a:pt x="21" y="125"/>
                    <a:pt x="22" y="126"/>
                  </a:cubicBezTo>
                  <a:cubicBezTo>
                    <a:pt x="23" y="126"/>
                    <a:pt x="23" y="127"/>
                    <a:pt x="24" y="127"/>
                  </a:cubicBezTo>
                  <a:cubicBezTo>
                    <a:pt x="26" y="126"/>
                    <a:pt x="26" y="125"/>
                    <a:pt x="27" y="125"/>
                  </a:cubicBezTo>
                  <a:cubicBezTo>
                    <a:pt x="28" y="124"/>
                    <a:pt x="29" y="125"/>
                    <a:pt x="30" y="125"/>
                  </a:cubicBezTo>
                  <a:cubicBezTo>
                    <a:pt x="31" y="126"/>
                    <a:pt x="32" y="124"/>
                    <a:pt x="32" y="124"/>
                  </a:cubicBezTo>
                  <a:cubicBezTo>
                    <a:pt x="33" y="123"/>
                    <a:pt x="34" y="124"/>
                    <a:pt x="35" y="124"/>
                  </a:cubicBezTo>
                  <a:cubicBezTo>
                    <a:pt x="35" y="123"/>
                    <a:pt x="35" y="123"/>
                    <a:pt x="35" y="123"/>
                  </a:cubicBezTo>
                  <a:cubicBezTo>
                    <a:pt x="36" y="122"/>
                    <a:pt x="35" y="122"/>
                    <a:pt x="37" y="122"/>
                  </a:cubicBezTo>
                  <a:cubicBezTo>
                    <a:pt x="37" y="122"/>
                    <a:pt x="38" y="122"/>
                    <a:pt x="38" y="122"/>
                  </a:cubicBezTo>
                  <a:cubicBezTo>
                    <a:pt x="39" y="122"/>
                    <a:pt x="39" y="121"/>
                    <a:pt x="40" y="120"/>
                  </a:cubicBezTo>
                  <a:cubicBezTo>
                    <a:pt x="41" y="119"/>
                    <a:pt x="42" y="120"/>
                    <a:pt x="43" y="118"/>
                  </a:cubicBezTo>
                  <a:cubicBezTo>
                    <a:pt x="44" y="117"/>
                    <a:pt x="42" y="116"/>
                    <a:pt x="42" y="114"/>
                  </a:cubicBezTo>
                  <a:cubicBezTo>
                    <a:pt x="43" y="113"/>
                    <a:pt x="44" y="115"/>
                    <a:pt x="45" y="115"/>
                  </a:cubicBezTo>
                  <a:cubicBezTo>
                    <a:pt x="46" y="116"/>
                    <a:pt x="46" y="117"/>
                    <a:pt x="48" y="116"/>
                  </a:cubicBezTo>
                  <a:cubicBezTo>
                    <a:pt x="49" y="116"/>
                    <a:pt x="50" y="115"/>
                    <a:pt x="50" y="114"/>
                  </a:cubicBezTo>
                  <a:cubicBezTo>
                    <a:pt x="51" y="113"/>
                    <a:pt x="52" y="113"/>
                    <a:pt x="53" y="112"/>
                  </a:cubicBezTo>
                  <a:cubicBezTo>
                    <a:pt x="54" y="112"/>
                    <a:pt x="56" y="111"/>
                    <a:pt x="57" y="111"/>
                  </a:cubicBezTo>
                  <a:cubicBezTo>
                    <a:pt x="58" y="110"/>
                    <a:pt x="57" y="109"/>
                    <a:pt x="57" y="107"/>
                  </a:cubicBezTo>
                  <a:cubicBezTo>
                    <a:pt x="58" y="105"/>
                    <a:pt x="65" y="106"/>
                    <a:pt x="66" y="106"/>
                  </a:cubicBezTo>
                  <a:cubicBezTo>
                    <a:pt x="67" y="106"/>
                    <a:pt x="68" y="106"/>
                    <a:pt x="69" y="105"/>
                  </a:cubicBezTo>
                  <a:cubicBezTo>
                    <a:pt x="69" y="104"/>
                    <a:pt x="68" y="103"/>
                    <a:pt x="69" y="102"/>
                  </a:cubicBezTo>
                  <a:cubicBezTo>
                    <a:pt x="70" y="102"/>
                    <a:pt x="70" y="105"/>
                    <a:pt x="71" y="105"/>
                  </a:cubicBezTo>
                  <a:cubicBezTo>
                    <a:pt x="72" y="105"/>
                    <a:pt x="72" y="104"/>
                    <a:pt x="72" y="104"/>
                  </a:cubicBezTo>
                  <a:cubicBezTo>
                    <a:pt x="74" y="102"/>
                    <a:pt x="75" y="104"/>
                    <a:pt x="77" y="105"/>
                  </a:cubicBezTo>
                  <a:cubicBezTo>
                    <a:pt x="78" y="105"/>
                    <a:pt x="82" y="105"/>
                    <a:pt x="82" y="104"/>
                  </a:cubicBezTo>
                  <a:cubicBezTo>
                    <a:pt x="83" y="102"/>
                    <a:pt x="79" y="101"/>
                    <a:pt x="80" y="99"/>
                  </a:cubicBezTo>
                  <a:cubicBezTo>
                    <a:pt x="81" y="100"/>
                    <a:pt x="82" y="96"/>
                    <a:pt x="83" y="95"/>
                  </a:cubicBezTo>
                  <a:cubicBezTo>
                    <a:pt x="84" y="94"/>
                    <a:pt x="84" y="93"/>
                    <a:pt x="84" y="92"/>
                  </a:cubicBezTo>
                  <a:cubicBezTo>
                    <a:pt x="85" y="91"/>
                    <a:pt x="84" y="90"/>
                    <a:pt x="84" y="90"/>
                  </a:cubicBezTo>
                  <a:cubicBezTo>
                    <a:pt x="84" y="89"/>
                    <a:pt x="85" y="88"/>
                    <a:pt x="85" y="87"/>
                  </a:cubicBezTo>
                  <a:cubicBezTo>
                    <a:pt x="86" y="86"/>
                    <a:pt x="86" y="85"/>
                    <a:pt x="86" y="84"/>
                  </a:cubicBezTo>
                  <a:cubicBezTo>
                    <a:pt x="87" y="83"/>
                    <a:pt x="88" y="82"/>
                    <a:pt x="88" y="81"/>
                  </a:cubicBezTo>
                  <a:cubicBezTo>
                    <a:pt x="89" y="79"/>
                    <a:pt x="88" y="79"/>
                    <a:pt x="88" y="78"/>
                  </a:cubicBezTo>
                  <a:cubicBezTo>
                    <a:pt x="87" y="76"/>
                    <a:pt x="88" y="75"/>
                    <a:pt x="87" y="74"/>
                  </a:cubicBezTo>
                  <a:close/>
                </a:path>
              </a:pathLst>
            </a:custGeom>
            <a:grpFill/>
            <a:ln w="9525" cap="rnd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35" tIns="45718" rIns="91435" bIns="45718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12190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3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Montserrat" panose="00000500000000000000" pitchFamily="2" charset="0"/>
                <a:ea typeface="+mn-ea"/>
                <a:cs typeface="+mn-cs"/>
              </a:endParaRPr>
            </a:p>
          </p:txBody>
        </p:sp>
        <p:sp>
          <p:nvSpPr>
            <p:cNvPr id="35" name="Freeform 41">
              <a:extLst>
                <a:ext uri="{FF2B5EF4-FFF2-40B4-BE49-F238E27FC236}">
                  <a16:creationId xmlns:a16="http://schemas.microsoft.com/office/drawing/2014/main" id="{56FF4ED5-D638-CFA9-8591-BB328FAF9D89}"/>
                </a:ext>
              </a:extLst>
            </p:cNvPr>
            <p:cNvSpPr>
              <a:spLocks/>
            </p:cNvSpPr>
            <p:nvPr/>
          </p:nvSpPr>
          <p:spPr bwMode="auto">
            <a:xfrm>
              <a:off x="8959436" y="4825390"/>
              <a:ext cx="640225" cy="382938"/>
            </a:xfrm>
            <a:custGeom>
              <a:avLst/>
              <a:gdLst>
                <a:gd name="T0" fmla="*/ 23 w 134"/>
                <a:gd name="T1" fmla="*/ 70 h 80"/>
                <a:gd name="T2" fmla="*/ 28 w 134"/>
                <a:gd name="T3" fmla="*/ 76 h 80"/>
                <a:gd name="T4" fmla="*/ 47 w 134"/>
                <a:gd name="T5" fmla="*/ 78 h 80"/>
                <a:gd name="T6" fmla="*/ 57 w 134"/>
                <a:gd name="T7" fmla="*/ 74 h 80"/>
                <a:gd name="T8" fmla="*/ 65 w 134"/>
                <a:gd name="T9" fmla="*/ 71 h 80"/>
                <a:gd name="T10" fmla="*/ 71 w 134"/>
                <a:gd name="T11" fmla="*/ 69 h 80"/>
                <a:gd name="T12" fmla="*/ 83 w 134"/>
                <a:gd name="T13" fmla="*/ 70 h 80"/>
                <a:gd name="T14" fmla="*/ 89 w 134"/>
                <a:gd name="T15" fmla="*/ 70 h 80"/>
                <a:gd name="T16" fmla="*/ 97 w 134"/>
                <a:gd name="T17" fmla="*/ 66 h 80"/>
                <a:gd name="T18" fmla="*/ 101 w 134"/>
                <a:gd name="T19" fmla="*/ 59 h 80"/>
                <a:gd name="T20" fmla="*/ 105 w 134"/>
                <a:gd name="T21" fmla="*/ 54 h 80"/>
                <a:gd name="T22" fmla="*/ 109 w 134"/>
                <a:gd name="T23" fmla="*/ 43 h 80"/>
                <a:gd name="T24" fmla="*/ 113 w 134"/>
                <a:gd name="T25" fmla="*/ 36 h 80"/>
                <a:gd name="T26" fmla="*/ 117 w 134"/>
                <a:gd name="T27" fmla="*/ 30 h 80"/>
                <a:gd name="T28" fmla="*/ 121 w 134"/>
                <a:gd name="T29" fmla="*/ 24 h 80"/>
                <a:gd name="T30" fmla="*/ 124 w 134"/>
                <a:gd name="T31" fmla="*/ 23 h 80"/>
                <a:gd name="T32" fmla="*/ 133 w 134"/>
                <a:gd name="T33" fmla="*/ 16 h 80"/>
                <a:gd name="T34" fmla="*/ 129 w 134"/>
                <a:gd name="T35" fmla="*/ 14 h 80"/>
                <a:gd name="T36" fmla="*/ 123 w 134"/>
                <a:gd name="T37" fmla="*/ 9 h 80"/>
                <a:gd name="T38" fmla="*/ 118 w 134"/>
                <a:gd name="T39" fmla="*/ 4 h 80"/>
                <a:gd name="T40" fmla="*/ 111 w 134"/>
                <a:gd name="T41" fmla="*/ 5 h 80"/>
                <a:gd name="T42" fmla="*/ 102 w 134"/>
                <a:gd name="T43" fmla="*/ 0 h 80"/>
                <a:gd name="T44" fmla="*/ 97 w 134"/>
                <a:gd name="T45" fmla="*/ 2 h 80"/>
                <a:gd name="T46" fmla="*/ 87 w 134"/>
                <a:gd name="T47" fmla="*/ 1 h 80"/>
                <a:gd name="T48" fmla="*/ 81 w 134"/>
                <a:gd name="T49" fmla="*/ 9 h 80"/>
                <a:gd name="T50" fmla="*/ 68 w 134"/>
                <a:gd name="T51" fmla="*/ 11 h 80"/>
                <a:gd name="T52" fmla="*/ 54 w 134"/>
                <a:gd name="T53" fmla="*/ 15 h 80"/>
                <a:gd name="T54" fmla="*/ 48 w 134"/>
                <a:gd name="T55" fmla="*/ 22 h 80"/>
                <a:gd name="T56" fmla="*/ 30 w 134"/>
                <a:gd name="T57" fmla="*/ 21 h 80"/>
                <a:gd name="T58" fmla="*/ 18 w 134"/>
                <a:gd name="T59" fmla="*/ 25 h 80"/>
                <a:gd name="T60" fmla="*/ 10 w 134"/>
                <a:gd name="T61" fmla="*/ 23 h 80"/>
                <a:gd name="T62" fmla="*/ 12 w 134"/>
                <a:gd name="T63" fmla="*/ 31 h 80"/>
                <a:gd name="T64" fmla="*/ 8 w 134"/>
                <a:gd name="T65" fmla="*/ 36 h 80"/>
                <a:gd name="T66" fmla="*/ 8 w 134"/>
                <a:gd name="T67" fmla="*/ 42 h 80"/>
                <a:gd name="T68" fmla="*/ 0 w 134"/>
                <a:gd name="T69" fmla="*/ 49 h 80"/>
                <a:gd name="T70" fmla="*/ 5 w 134"/>
                <a:gd name="T71" fmla="*/ 53 h 80"/>
                <a:gd name="T72" fmla="*/ 6 w 134"/>
                <a:gd name="T73" fmla="*/ 56 h 80"/>
                <a:gd name="T74" fmla="*/ 8 w 134"/>
                <a:gd name="T75" fmla="*/ 59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4" h="80">
                  <a:moveTo>
                    <a:pt x="17" y="65"/>
                  </a:moveTo>
                  <a:cubicBezTo>
                    <a:pt x="18" y="68"/>
                    <a:pt x="20" y="69"/>
                    <a:pt x="23" y="70"/>
                  </a:cubicBezTo>
                  <a:cubicBezTo>
                    <a:pt x="24" y="71"/>
                    <a:pt x="24" y="73"/>
                    <a:pt x="25" y="74"/>
                  </a:cubicBezTo>
                  <a:cubicBezTo>
                    <a:pt x="26" y="75"/>
                    <a:pt x="27" y="75"/>
                    <a:pt x="28" y="76"/>
                  </a:cubicBezTo>
                  <a:cubicBezTo>
                    <a:pt x="32" y="78"/>
                    <a:pt x="34" y="79"/>
                    <a:pt x="38" y="79"/>
                  </a:cubicBezTo>
                  <a:cubicBezTo>
                    <a:pt x="42" y="79"/>
                    <a:pt x="44" y="80"/>
                    <a:pt x="47" y="78"/>
                  </a:cubicBezTo>
                  <a:cubicBezTo>
                    <a:pt x="49" y="77"/>
                    <a:pt x="51" y="77"/>
                    <a:pt x="54" y="76"/>
                  </a:cubicBezTo>
                  <a:cubicBezTo>
                    <a:pt x="55" y="75"/>
                    <a:pt x="56" y="74"/>
                    <a:pt x="57" y="74"/>
                  </a:cubicBezTo>
                  <a:cubicBezTo>
                    <a:pt x="59" y="73"/>
                    <a:pt x="59" y="74"/>
                    <a:pt x="61" y="74"/>
                  </a:cubicBezTo>
                  <a:cubicBezTo>
                    <a:pt x="63" y="74"/>
                    <a:pt x="64" y="72"/>
                    <a:pt x="65" y="71"/>
                  </a:cubicBezTo>
                  <a:cubicBezTo>
                    <a:pt x="66" y="71"/>
                    <a:pt x="66" y="70"/>
                    <a:pt x="67" y="69"/>
                  </a:cubicBezTo>
                  <a:cubicBezTo>
                    <a:pt x="69" y="68"/>
                    <a:pt x="70" y="69"/>
                    <a:pt x="71" y="69"/>
                  </a:cubicBezTo>
                  <a:cubicBezTo>
                    <a:pt x="72" y="69"/>
                    <a:pt x="74" y="70"/>
                    <a:pt x="74" y="69"/>
                  </a:cubicBezTo>
                  <a:cubicBezTo>
                    <a:pt x="77" y="69"/>
                    <a:pt x="80" y="70"/>
                    <a:pt x="83" y="70"/>
                  </a:cubicBezTo>
                  <a:cubicBezTo>
                    <a:pt x="84" y="70"/>
                    <a:pt x="85" y="69"/>
                    <a:pt x="87" y="69"/>
                  </a:cubicBezTo>
                  <a:cubicBezTo>
                    <a:pt x="87" y="69"/>
                    <a:pt x="88" y="70"/>
                    <a:pt x="89" y="70"/>
                  </a:cubicBezTo>
                  <a:cubicBezTo>
                    <a:pt x="91" y="70"/>
                    <a:pt x="91" y="67"/>
                    <a:pt x="93" y="66"/>
                  </a:cubicBezTo>
                  <a:cubicBezTo>
                    <a:pt x="94" y="65"/>
                    <a:pt x="95" y="68"/>
                    <a:pt x="97" y="66"/>
                  </a:cubicBezTo>
                  <a:cubicBezTo>
                    <a:pt x="98" y="66"/>
                    <a:pt x="101" y="62"/>
                    <a:pt x="101" y="61"/>
                  </a:cubicBezTo>
                  <a:cubicBezTo>
                    <a:pt x="101" y="61"/>
                    <a:pt x="101" y="60"/>
                    <a:pt x="101" y="59"/>
                  </a:cubicBezTo>
                  <a:cubicBezTo>
                    <a:pt x="101" y="57"/>
                    <a:pt x="102" y="57"/>
                    <a:pt x="103" y="56"/>
                  </a:cubicBezTo>
                  <a:cubicBezTo>
                    <a:pt x="103" y="55"/>
                    <a:pt x="104" y="55"/>
                    <a:pt x="105" y="54"/>
                  </a:cubicBezTo>
                  <a:cubicBezTo>
                    <a:pt x="106" y="52"/>
                    <a:pt x="106" y="52"/>
                    <a:pt x="106" y="50"/>
                  </a:cubicBezTo>
                  <a:cubicBezTo>
                    <a:pt x="107" y="49"/>
                    <a:pt x="110" y="45"/>
                    <a:pt x="109" y="43"/>
                  </a:cubicBezTo>
                  <a:cubicBezTo>
                    <a:pt x="110" y="42"/>
                    <a:pt x="112" y="42"/>
                    <a:pt x="112" y="40"/>
                  </a:cubicBezTo>
                  <a:cubicBezTo>
                    <a:pt x="113" y="39"/>
                    <a:pt x="113" y="38"/>
                    <a:pt x="113" y="36"/>
                  </a:cubicBezTo>
                  <a:cubicBezTo>
                    <a:pt x="114" y="35"/>
                    <a:pt x="115" y="35"/>
                    <a:pt x="116" y="33"/>
                  </a:cubicBezTo>
                  <a:cubicBezTo>
                    <a:pt x="116" y="32"/>
                    <a:pt x="115" y="31"/>
                    <a:pt x="117" y="30"/>
                  </a:cubicBezTo>
                  <a:cubicBezTo>
                    <a:pt x="117" y="29"/>
                    <a:pt x="118" y="28"/>
                    <a:pt x="119" y="27"/>
                  </a:cubicBezTo>
                  <a:cubicBezTo>
                    <a:pt x="120" y="26"/>
                    <a:pt x="120" y="25"/>
                    <a:pt x="121" y="24"/>
                  </a:cubicBezTo>
                  <a:cubicBezTo>
                    <a:pt x="122" y="24"/>
                    <a:pt x="122" y="24"/>
                    <a:pt x="123" y="24"/>
                  </a:cubicBezTo>
                  <a:cubicBezTo>
                    <a:pt x="123" y="23"/>
                    <a:pt x="124" y="23"/>
                    <a:pt x="124" y="23"/>
                  </a:cubicBezTo>
                  <a:cubicBezTo>
                    <a:pt x="126" y="22"/>
                    <a:pt x="127" y="23"/>
                    <a:pt x="128" y="22"/>
                  </a:cubicBezTo>
                  <a:cubicBezTo>
                    <a:pt x="131" y="22"/>
                    <a:pt x="134" y="19"/>
                    <a:pt x="133" y="16"/>
                  </a:cubicBezTo>
                  <a:cubicBezTo>
                    <a:pt x="133" y="15"/>
                    <a:pt x="133" y="14"/>
                    <a:pt x="132" y="13"/>
                  </a:cubicBezTo>
                  <a:cubicBezTo>
                    <a:pt x="130" y="13"/>
                    <a:pt x="130" y="14"/>
                    <a:pt x="129" y="14"/>
                  </a:cubicBezTo>
                  <a:cubicBezTo>
                    <a:pt x="127" y="13"/>
                    <a:pt x="127" y="12"/>
                    <a:pt x="126" y="10"/>
                  </a:cubicBezTo>
                  <a:cubicBezTo>
                    <a:pt x="126" y="9"/>
                    <a:pt x="125" y="10"/>
                    <a:pt x="123" y="9"/>
                  </a:cubicBezTo>
                  <a:cubicBezTo>
                    <a:pt x="122" y="9"/>
                    <a:pt x="122" y="8"/>
                    <a:pt x="121" y="7"/>
                  </a:cubicBezTo>
                  <a:cubicBezTo>
                    <a:pt x="120" y="5"/>
                    <a:pt x="120" y="4"/>
                    <a:pt x="118" y="4"/>
                  </a:cubicBezTo>
                  <a:cubicBezTo>
                    <a:pt x="118" y="4"/>
                    <a:pt x="118" y="4"/>
                    <a:pt x="118" y="4"/>
                  </a:cubicBezTo>
                  <a:cubicBezTo>
                    <a:pt x="115" y="5"/>
                    <a:pt x="113" y="7"/>
                    <a:pt x="111" y="5"/>
                  </a:cubicBezTo>
                  <a:cubicBezTo>
                    <a:pt x="109" y="3"/>
                    <a:pt x="107" y="2"/>
                    <a:pt x="106" y="0"/>
                  </a:cubicBezTo>
                  <a:cubicBezTo>
                    <a:pt x="105" y="0"/>
                    <a:pt x="103" y="0"/>
                    <a:pt x="102" y="0"/>
                  </a:cubicBezTo>
                  <a:cubicBezTo>
                    <a:pt x="102" y="1"/>
                    <a:pt x="102" y="1"/>
                    <a:pt x="101" y="2"/>
                  </a:cubicBezTo>
                  <a:cubicBezTo>
                    <a:pt x="100" y="2"/>
                    <a:pt x="98" y="2"/>
                    <a:pt x="97" y="2"/>
                  </a:cubicBezTo>
                  <a:cubicBezTo>
                    <a:pt x="96" y="1"/>
                    <a:pt x="94" y="0"/>
                    <a:pt x="93" y="0"/>
                  </a:cubicBezTo>
                  <a:cubicBezTo>
                    <a:pt x="90" y="0"/>
                    <a:pt x="89" y="1"/>
                    <a:pt x="87" y="1"/>
                  </a:cubicBezTo>
                  <a:cubicBezTo>
                    <a:pt x="86" y="2"/>
                    <a:pt x="84" y="4"/>
                    <a:pt x="84" y="5"/>
                  </a:cubicBezTo>
                  <a:cubicBezTo>
                    <a:pt x="83" y="7"/>
                    <a:pt x="83" y="8"/>
                    <a:pt x="81" y="9"/>
                  </a:cubicBezTo>
                  <a:cubicBezTo>
                    <a:pt x="77" y="11"/>
                    <a:pt x="74" y="13"/>
                    <a:pt x="71" y="11"/>
                  </a:cubicBezTo>
                  <a:cubicBezTo>
                    <a:pt x="69" y="10"/>
                    <a:pt x="69" y="9"/>
                    <a:pt x="68" y="11"/>
                  </a:cubicBezTo>
                  <a:cubicBezTo>
                    <a:pt x="66" y="12"/>
                    <a:pt x="66" y="13"/>
                    <a:pt x="64" y="13"/>
                  </a:cubicBezTo>
                  <a:cubicBezTo>
                    <a:pt x="61" y="14"/>
                    <a:pt x="57" y="14"/>
                    <a:pt x="54" y="15"/>
                  </a:cubicBezTo>
                  <a:cubicBezTo>
                    <a:pt x="50" y="17"/>
                    <a:pt x="54" y="20"/>
                    <a:pt x="53" y="22"/>
                  </a:cubicBezTo>
                  <a:cubicBezTo>
                    <a:pt x="52" y="23"/>
                    <a:pt x="49" y="22"/>
                    <a:pt x="48" y="22"/>
                  </a:cubicBezTo>
                  <a:cubicBezTo>
                    <a:pt x="46" y="22"/>
                    <a:pt x="44" y="23"/>
                    <a:pt x="42" y="23"/>
                  </a:cubicBezTo>
                  <a:cubicBezTo>
                    <a:pt x="38" y="23"/>
                    <a:pt x="33" y="23"/>
                    <a:pt x="30" y="21"/>
                  </a:cubicBezTo>
                  <a:cubicBezTo>
                    <a:pt x="26" y="18"/>
                    <a:pt x="24" y="16"/>
                    <a:pt x="20" y="15"/>
                  </a:cubicBezTo>
                  <a:cubicBezTo>
                    <a:pt x="20" y="17"/>
                    <a:pt x="20" y="24"/>
                    <a:pt x="18" y="25"/>
                  </a:cubicBezTo>
                  <a:cubicBezTo>
                    <a:pt x="17" y="26"/>
                    <a:pt x="14" y="25"/>
                    <a:pt x="13" y="24"/>
                  </a:cubicBezTo>
                  <a:cubicBezTo>
                    <a:pt x="12" y="24"/>
                    <a:pt x="11" y="23"/>
                    <a:pt x="10" y="23"/>
                  </a:cubicBezTo>
                  <a:cubicBezTo>
                    <a:pt x="9" y="24"/>
                    <a:pt x="8" y="25"/>
                    <a:pt x="7" y="25"/>
                  </a:cubicBezTo>
                  <a:cubicBezTo>
                    <a:pt x="7" y="27"/>
                    <a:pt x="14" y="27"/>
                    <a:pt x="12" y="31"/>
                  </a:cubicBezTo>
                  <a:cubicBezTo>
                    <a:pt x="11" y="32"/>
                    <a:pt x="10" y="33"/>
                    <a:pt x="9" y="34"/>
                  </a:cubicBezTo>
                  <a:cubicBezTo>
                    <a:pt x="6" y="35"/>
                    <a:pt x="8" y="34"/>
                    <a:pt x="8" y="36"/>
                  </a:cubicBezTo>
                  <a:cubicBezTo>
                    <a:pt x="8" y="38"/>
                    <a:pt x="7" y="38"/>
                    <a:pt x="6" y="39"/>
                  </a:cubicBezTo>
                  <a:cubicBezTo>
                    <a:pt x="6" y="40"/>
                    <a:pt x="8" y="41"/>
                    <a:pt x="8" y="42"/>
                  </a:cubicBezTo>
                  <a:cubicBezTo>
                    <a:pt x="9" y="44"/>
                    <a:pt x="7" y="45"/>
                    <a:pt x="6" y="45"/>
                  </a:cubicBezTo>
                  <a:cubicBezTo>
                    <a:pt x="4" y="46"/>
                    <a:pt x="2" y="48"/>
                    <a:pt x="0" y="49"/>
                  </a:cubicBezTo>
                  <a:cubicBezTo>
                    <a:pt x="2" y="49"/>
                    <a:pt x="4" y="49"/>
                    <a:pt x="5" y="50"/>
                  </a:cubicBezTo>
                  <a:cubicBezTo>
                    <a:pt x="6" y="51"/>
                    <a:pt x="4" y="52"/>
                    <a:pt x="5" y="53"/>
                  </a:cubicBezTo>
                  <a:cubicBezTo>
                    <a:pt x="6" y="54"/>
                    <a:pt x="6" y="54"/>
                    <a:pt x="7" y="54"/>
                  </a:cubicBezTo>
                  <a:cubicBezTo>
                    <a:pt x="7" y="55"/>
                    <a:pt x="6" y="55"/>
                    <a:pt x="6" y="56"/>
                  </a:cubicBezTo>
                  <a:cubicBezTo>
                    <a:pt x="7" y="57"/>
                    <a:pt x="8" y="57"/>
                    <a:pt x="9" y="59"/>
                  </a:cubicBezTo>
                  <a:cubicBezTo>
                    <a:pt x="8" y="59"/>
                    <a:pt x="8" y="59"/>
                    <a:pt x="8" y="59"/>
                  </a:cubicBezTo>
                  <a:cubicBezTo>
                    <a:pt x="11" y="61"/>
                    <a:pt x="15" y="62"/>
                    <a:pt x="17" y="65"/>
                  </a:cubicBezTo>
                  <a:close/>
                </a:path>
              </a:pathLst>
            </a:custGeom>
            <a:grpFill/>
            <a:ln w="9525" cap="rnd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35" tIns="45718" rIns="91435" bIns="45718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12190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3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Montserrat" panose="00000500000000000000" pitchFamily="2" charset="0"/>
                <a:ea typeface="+mn-ea"/>
                <a:cs typeface="+mn-cs"/>
              </a:endParaRPr>
            </a:p>
          </p:txBody>
        </p:sp>
        <p:sp>
          <p:nvSpPr>
            <p:cNvPr id="36" name="Freeform 42">
              <a:extLst>
                <a:ext uri="{FF2B5EF4-FFF2-40B4-BE49-F238E27FC236}">
                  <a16:creationId xmlns:a16="http://schemas.microsoft.com/office/drawing/2014/main" id="{C78E004C-255D-62AE-E65F-8E7E65E71A8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685740" y="2842887"/>
              <a:ext cx="967319" cy="1795023"/>
            </a:xfrm>
            <a:custGeom>
              <a:avLst/>
              <a:gdLst>
                <a:gd name="T0" fmla="*/ 170 w 202"/>
                <a:gd name="T1" fmla="*/ 269 h 375"/>
                <a:gd name="T2" fmla="*/ 155 w 202"/>
                <a:gd name="T3" fmla="*/ 231 h 375"/>
                <a:gd name="T4" fmla="*/ 107 w 202"/>
                <a:gd name="T5" fmla="*/ 171 h 375"/>
                <a:gd name="T6" fmla="*/ 103 w 202"/>
                <a:gd name="T7" fmla="*/ 158 h 375"/>
                <a:gd name="T8" fmla="*/ 100 w 202"/>
                <a:gd name="T9" fmla="*/ 115 h 375"/>
                <a:gd name="T10" fmla="*/ 79 w 202"/>
                <a:gd name="T11" fmla="*/ 114 h 375"/>
                <a:gd name="T12" fmla="*/ 96 w 202"/>
                <a:gd name="T13" fmla="*/ 88 h 375"/>
                <a:gd name="T14" fmla="*/ 69 w 202"/>
                <a:gd name="T15" fmla="*/ 85 h 375"/>
                <a:gd name="T16" fmla="*/ 54 w 202"/>
                <a:gd name="T17" fmla="*/ 95 h 375"/>
                <a:gd name="T18" fmla="*/ 49 w 202"/>
                <a:gd name="T19" fmla="*/ 106 h 375"/>
                <a:gd name="T20" fmla="*/ 45 w 202"/>
                <a:gd name="T21" fmla="*/ 125 h 375"/>
                <a:gd name="T22" fmla="*/ 48 w 202"/>
                <a:gd name="T23" fmla="*/ 133 h 375"/>
                <a:gd name="T24" fmla="*/ 45 w 202"/>
                <a:gd name="T25" fmla="*/ 147 h 375"/>
                <a:gd name="T26" fmla="*/ 56 w 202"/>
                <a:gd name="T27" fmla="*/ 156 h 375"/>
                <a:gd name="T28" fmla="*/ 44 w 202"/>
                <a:gd name="T29" fmla="*/ 186 h 375"/>
                <a:gd name="T30" fmla="*/ 60 w 202"/>
                <a:gd name="T31" fmla="*/ 163 h 375"/>
                <a:gd name="T32" fmla="*/ 62 w 202"/>
                <a:gd name="T33" fmla="*/ 172 h 375"/>
                <a:gd name="T34" fmla="*/ 58 w 202"/>
                <a:gd name="T35" fmla="*/ 207 h 375"/>
                <a:gd name="T36" fmla="*/ 70 w 202"/>
                <a:gd name="T37" fmla="*/ 209 h 375"/>
                <a:gd name="T38" fmla="*/ 92 w 202"/>
                <a:gd name="T39" fmla="*/ 208 h 375"/>
                <a:gd name="T40" fmla="*/ 98 w 202"/>
                <a:gd name="T41" fmla="*/ 242 h 375"/>
                <a:gd name="T42" fmla="*/ 76 w 202"/>
                <a:gd name="T43" fmla="*/ 265 h 375"/>
                <a:gd name="T44" fmla="*/ 64 w 202"/>
                <a:gd name="T45" fmla="*/ 275 h 375"/>
                <a:gd name="T46" fmla="*/ 59 w 202"/>
                <a:gd name="T47" fmla="*/ 306 h 375"/>
                <a:gd name="T48" fmla="*/ 56 w 202"/>
                <a:gd name="T49" fmla="*/ 320 h 375"/>
                <a:gd name="T50" fmla="*/ 80 w 202"/>
                <a:gd name="T51" fmla="*/ 320 h 375"/>
                <a:gd name="T52" fmla="*/ 71 w 202"/>
                <a:gd name="T53" fmla="*/ 335 h 375"/>
                <a:gd name="T54" fmla="*/ 40 w 202"/>
                <a:gd name="T55" fmla="*/ 371 h 375"/>
                <a:gd name="T56" fmla="*/ 71 w 202"/>
                <a:gd name="T57" fmla="*/ 361 h 375"/>
                <a:gd name="T58" fmla="*/ 97 w 202"/>
                <a:gd name="T59" fmla="*/ 350 h 375"/>
                <a:gd name="T60" fmla="*/ 140 w 202"/>
                <a:gd name="T61" fmla="*/ 347 h 375"/>
                <a:gd name="T62" fmla="*/ 196 w 202"/>
                <a:gd name="T63" fmla="*/ 333 h 375"/>
                <a:gd name="T64" fmla="*/ 180 w 202"/>
                <a:gd name="T65" fmla="*/ 314 h 375"/>
                <a:gd name="T66" fmla="*/ 131 w 202"/>
                <a:gd name="T67" fmla="*/ 352 h 375"/>
                <a:gd name="T68" fmla="*/ 108 w 202"/>
                <a:gd name="T69" fmla="*/ 68 h 375"/>
                <a:gd name="T70" fmla="*/ 97 w 202"/>
                <a:gd name="T71" fmla="*/ 60 h 375"/>
                <a:gd name="T72" fmla="*/ 40 w 202"/>
                <a:gd name="T73" fmla="*/ 125 h 375"/>
                <a:gd name="T74" fmla="*/ 35 w 202"/>
                <a:gd name="T75" fmla="*/ 155 h 375"/>
                <a:gd name="T76" fmla="*/ 136 w 202"/>
                <a:gd name="T77" fmla="*/ 23 h 375"/>
                <a:gd name="T78" fmla="*/ 141 w 202"/>
                <a:gd name="T79" fmla="*/ 0 h 375"/>
                <a:gd name="T80" fmla="*/ 26 w 202"/>
                <a:gd name="T81" fmla="*/ 94 h 375"/>
                <a:gd name="T82" fmla="*/ 100 w 202"/>
                <a:gd name="T83" fmla="*/ 74 h 375"/>
                <a:gd name="T84" fmla="*/ 109 w 202"/>
                <a:gd name="T85" fmla="*/ 61 h 375"/>
                <a:gd name="T86" fmla="*/ 38 w 202"/>
                <a:gd name="T87" fmla="*/ 123 h 375"/>
                <a:gd name="T88" fmla="*/ 30 w 202"/>
                <a:gd name="T89" fmla="*/ 125 h 375"/>
                <a:gd name="T90" fmla="*/ 52 w 202"/>
                <a:gd name="T91" fmla="*/ 187 h 375"/>
                <a:gd name="T92" fmla="*/ 34 w 202"/>
                <a:gd name="T93" fmla="*/ 178 h 375"/>
                <a:gd name="T94" fmla="*/ 43 w 202"/>
                <a:gd name="T95" fmla="*/ 153 h 375"/>
                <a:gd name="T96" fmla="*/ 35 w 202"/>
                <a:gd name="T97" fmla="*/ 161 h 375"/>
                <a:gd name="T98" fmla="*/ 132 w 202"/>
                <a:gd name="T99" fmla="*/ 32 h 375"/>
                <a:gd name="T100" fmla="*/ 134 w 202"/>
                <a:gd name="T101" fmla="*/ 13 h 375"/>
                <a:gd name="T102" fmla="*/ 130 w 202"/>
                <a:gd name="T103" fmla="*/ 18 h 375"/>
                <a:gd name="T104" fmla="*/ 17 w 202"/>
                <a:gd name="T105" fmla="*/ 125 h 375"/>
                <a:gd name="T106" fmla="*/ 21 w 202"/>
                <a:gd name="T107" fmla="*/ 115 h 375"/>
                <a:gd name="T108" fmla="*/ 29 w 202"/>
                <a:gd name="T109" fmla="*/ 101 h 375"/>
                <a:gd name="T110" fmla="*/ 40 w 202"/>
                <a:gd name="T111" fmla="*/ 92 h 375"/>
                <a:gd name="T112" fmla="*/ 25 w 202"/>
                <a:gd name="T113" fmla="*/ 101 h 375"/>
                <a:gd name="T114" fmla="*/ 75 w 202"/>
                <a:gd name="T115" fmla="*/ 230 h 375"/>
                <a:gd name="T116" fmla="*/ 2 w 202"/>
                <a:gd name="T117" fmla="*/ 229 h 375"/>
                <a:gd name="T118" fmla="*/ 27 w 202"/>
                <a:gd name="T119" fmla="*/ 232 h 375"/>
                <a:gd name="T120" fmla="*/ 54 w 202"/>
                <a:gd name="T121" fmla="*/ 227 h 375"/>
                <a:gd name="T122" fmla="*/ 46 w 202"/>
                <a:gd name="T123" fmla="*/ 209 h 3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02" h="375">
                  <a:moveTo>
                    <a:pt x="145" y="346"/>
                  </a:moveTo>
                  <a:cubicBezTo>
                    <a:pt x="145" y="347"/>
                    <a:pt x="145" y="347"/>
                    <a:pt x="145" y="347"/>
                  </a:cubicBezTo>
                  <a:cubicBezTo>
                    <a:pt x="143" y="347"/>
                    <a:pt x="143" y="347"/>
                    <a:pt x="143" y="347"/>
                  </a:cubicBezTo>
                  <a:cubicBezTo>
                    <a:pt x="144" y="346"/>
                    <a:pt x="144" y="346"/>
                    <a:pt x="144" y="346"/>
                  </a:cubicBezTo>
                  <a:lnTo>
                    <a:pt x="145" y="346"/>
                  </a:lnTo>
                  <a:close/>
                  <a:moveTo>
                    <a:pt x="182" y="323"/>
                  </a:moveTo>
                  <a:cubicBezTo>
                    <a:pt x="181" y="325"/>
                    <a:pt x="181" y="325"/>
                    <a:pt x="181" y="325"/>
                  </a:cubicBezTo>
                  <a:cubicBezTo>
                    <a:pt x="183" y="326"/>
                    <a:pt x="183" y="326"/>
                    <a:pt x="183" y="326"/>
                  </a:cubicBezTo>
                  <a:cubicBezTo>
                    <a:pt x="186" y="326"/>
                    <a:pt x="186" y="326"/>
                    <a:pt x="186" y="326"/>
                  </a:cubicBezTo>
                  <a:cubicBezTo>
                    <a:pt x="185" y="324"/>
                    <a:pt x="185" y="324"/>
                    <a:pt x="185" y="324"/>
                  </a:cubicBezTo>
                  <a:lnTo>
                    <a:pt x="182" y="323"/>
                  </a:lnTo>
                  <a:close/>
                  <a:moveTo>
                    <a:pt x="199" y="295"/>
                  </a:moveTo>
                  <a:cubicBezTo>
                    <a:pt x="201" y="292"/>
                    <a:pt x="201" y="290"/>
                    <a:pt x="202" y="287"/>
                  </a:cubicBezTo>
                  <a:cubicBezTo>
                    <a:pt x="202" y="278"/>
                    <a:pt x="193" y="273"/>
                    <a:pt x="184" y="272"/>
                  </a:cubicBezTo>
                  <a:cubicBezTo>
                    <a:pt x="184" y="273"/>
                    <a:pt x="184" y="273"/>
                    <a:pt x="184" y="273"/>
                  </a:cubicBezTo>
                  <a:cubicBezTo>
                    <a:pt x="181" y="272"/>
                    <a:pt x="178" y="272"/>
                    <a:pt x="175" y="272"/>
                  </a:cubicBezTo>
                  <a:cubicBezTo>
                    <a:pt x="173" y="274"/>
                    <a:pt x="173" y="274"/>
                    <a:pt x="173" y="274"/>
                  </a:cubicBezTo>
                  <a:cubicBezTo>
                    <a:pt x="173" y="276"/>
                    <a:pt x="172" y="277"/>
                    <a:pt x="171" y="279"/>
                  </a:cubicBezTo>
                  <a:cubicBezTo>
                    <a:pt x="168" y="279"/>
                    <a:pt x="168" y="279"/>
                    <a:pt x="168" y="279"/>
                  </a:cubicBezTo>
                  <a:cubicBezTo>
                    <a:pt x="167" y="276"/>
                    <a:pt x="167" y="276"/>
                    <a:pt x="167" y="276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3"/>
                    <a:pt x="167" y="270"/>
                    <a:pt x="170" y="269"/>
                  </a:cubicBezTo>
                  <a:cubicBezTo>
                    <a:pt x="170" y="264"/>
                    <a:pt x="169" y="259"/>
                    <a:pt x="165" y="256"/>
                  </a:cubicBezTo>
                  <a:cubicBezTo>
                    <a:pt x="164" y="255"/>
                    <a:pt x="164" y="255"/>
                    <a:pt x="164" y="255"/>
                  </a:cubicBezTo>
                  <a:cubicBezTo>
                    <a:pt x="162" y="254"/>
                    <a:pt x="160" y="252"/>
                    <a:pt x="158" y="251"/>
                  </a:cubicBezTo>
                  <a:cubicBezTo>
                    <a:pt x="156" y="248"/>
                    <a:pt x="156" y="248"/>
                    <a:pt x="156" y="248"/>
                  </a:cubicBezTo>
                  <a:cubicBezTo>
                    <a:pt x="155" y="248"/>
                    <a:pt x="155" y="248"/>
                    <a:pt x="155" y="248"/>
                  </a:cubicBezTo>
                  <a:cubicBezTo>
                    <a:pt x="152" y="249"/>
                    <a:pt x="152" y="249"/>
                    <a:pt x="152" y="249"/>
                  </a:cubicBezTo>
                  <a:cubicBezTo>
                    <a:pt x="151" y="250"/>
                    <a:pt x="151" y="250"/>
                    <a:pt x="151" y="250"/>
                  </a:cubicBezTo>
                  <a:cubicBezTo>
                    <a:pt x="149" y="249"/>
                    <a:pt x="149" y="249"/>
                    <a:pt x="149" y="249"/>
                  </a:cubicBezTo>
                  <a:cubicBezTo>
                    <a:pt x="147" y="249"/>
                    <a:pt x="147" y="249"/>
                    <a:pt x="147" y="249"/>
                  </a:cubicBezTo>
                  <a:cubicBezTo>
                    <a:pt x="146" y="249"/>
                    <a:pt x="146" y="249"/>
                    <a:pt x="146" y="249"/>
                  </a:cubicBezTo>
                  <a:cubicBezTo>
                    <a:pt x="148" y="248"/>
                    <a:pt x="148" y="248"/>
                    <a:pt x="148" y="248"/>
                  </a:cubicBezTo>
                  <a:cubicBezTo>
                    <a:pt x="150" y="248"/>
                    <a:pt x="150" y="248"/>
                    <a:pt x="150" y="248"/>
                  </a:cubicBezTo>
                  <a:cubicBezTo>
                    <a:pt x="152" y="248"/>
                    <a:pt x="154" y="248"/>
                    <a:pt x="155" y="247"/>
                  </a:cubicBezTo>
                  <a:cubicBezTo>
                    <a:pt x="157" y="248"/>
                    <a:pt x="157" y="248"/>
                    <a:pt x="157" y="248"/>
                  </a:cubicBezTo>
                  <a:cubicBezTo>
                    <a:pt x="159" y="250"/>
                    <a:pt x="159" y="250"/>
                    <a:pt x="159" y="250"/>
                  </a:cubicBezTo>
                  <a:cubicBezTo>
                    <a:pt x="161" y="251"/>
                    <a:pt x="161" y="251"/>
                    <a:pt x="161" y="251"/>
                  </a:cubicBezTo>
                  <a:cubicBezTo>
                    <a:pt x="163" y="250"/>
                    <a:pt x="163" y="250"/>
                    <a:pt x="163" y="250"/>
                  </a:cubicBezTo>
                  <a:cubicBezTo>
                    <a:pt x="165" y="251"/>
                    <a:pt x="165" y="251"/>
                    <a:pt x="165" y="251"/>
                  </a:cubicBezTo>
                  <a:cubicBezTo>
                    <a:pt x="162" y="247"/>
                    <a:pt x="159" y="243"/>
                    <a:pt x="157" y="238"/>
                  </a:cubicBezTo>
                  <a:cubicBezTo>
                    <a:pt x="158" y="236"/>
                    <a:pt x="158" y="236"/>
                    <a:pt x="158" y="236"/>
                  </a:cubicBezTo>
                  <a:cubicBezTo>
                    <a:pt x="160" y="235"/>
                    <a:pt x="160" y="235"/>
                    <a:pt x="160" y="235"/>
                  </a:cubicBezTo>
                  <a:cubicBezTo>
                    <a:pt x="156" y="233"/>
                    <a:pt x="156" y="233"/>
                    <a:pt x="156" y="233"/>
                  </a:cubicBezTo>
                  <a:cubicBezTo>
                    <a:pt x="155" y="231"/>
                    <a:pt x="155" y="231"/>
                    <a:pt x="155" y="231"/>
                  </a:cubicBezTo>
                  <a:cubicBezTo>
                    <a:pt x="153" y="230"/>
                    <a:pt x="153" y="230"/>
                    <a:pt x="153" y="230"/>
                  </a:cubicBezTo>
                  <a:cubicBezTo>
                    <a:pt x="151" y="226"/>
                    <a:pt x="151" y="226"/>
                    <a:pt x="151" y="226"/>
                  </a:cubicBezTo>
                  <a:cubicBezTo>
                    <a:pt x="150" y="225"/>
                    <a:pt x="150" y="225"/>
                    <a:pt x="150" y="225"/>
                  </a:cubicBezTo>
                  <a:cubicBezTo>
                    <a:pt x="149" y="223"/>
                    <a:pt x="149" y="223"/>
                    <a:pt x="149" y="223"/>
                  </a:cubicBezTo>
                  <a:cubicBezTo>
                    <a:pt x="145" y="220"/>
                    <a:pt x="140" y="218"/>
                    <a:pt x="136" y="218"/>
                  </a:cubicBezTo>
                  <a:cubicBezTo>
                    <a:pt x="136" y="217"/>
                    <a:pt x="136" y="217"/>
                    <a:pt x="136" y="217"/>
                  </a:cubicBezTo>
                  <a:cubicBezTo>
                    <a:pt x="134" y="214"/>
                    <a:pt x="132" y="210"/>
                    <a:pt x="132" y="206"/>
                  </a:cubicBezTo>
                  <a:cubicBezTo>
                    <a:pt x="131" y="205"/>
                    <a:pt x="131" y="205"/>
                    <a:pt x="131" y="205"/>
                  </a:cubicBezTo>
                  <a:cubicBezTo>
                    <a:pt x="129" y="203"/>
                    <a:pt x="129" y="200"/>
                    <a:pt x="129" y="198"/>
                  </a:cubicBezTo>
                  <a:cubicBezTo>
                    <a:pt x="128" y="196"/>
                    <a:pt x="128" y="196"/>
                    <a:pt x="128" y="196"/>
                  </a:cubicBezTo>
                  <a:cubicBezTo>
                    <a:pt x="128" y="194"/>
                    <a:pt x="128" y="194"/>
                    <a:pt x="128" y="194"/>
                  </a:cubicBezTo>
                  <a:cubicBezTo>
                    <a:pt x="127" y="193"/>
                    <a:pt x="127" y="193"/>
                    <a:pt x="127" y="193"/>
                  </a:cubicBezTo>
                  <a:cubicBezTo>
                    <a:pt x="127" y="190"/>
                    <a:pt x="127" y="188"/>
                    <a:pt x="126" y="186"/>
                  </a:cubicBezTo>
                  <a:cubicBezTo>
                    <a:pt x="125" y="185"/>
                    <a:pt x="125" y="185"/>
                    <a:pt x="125" y="185"/>
                  </a:cubicBezTo>
                  <a:cubicBezTo>
                    <a:pt x="124" y="185"/>
                    <a:pt x="124" y="185"/>
                    <a:pt x="124" y="185"/>
                  </a:cubicBezTo>
                  <a:cubicBezTo>
                    <a:pt x="123" y="184"/>
                    <a:pt x="123" y="184"/>
                    <a:pt x="123" y="184"/>
                  </a:cubicBezTo>
                  <a:cubicBezTo>
                    <a:pt x="122" y="184"/>
                    <a:pt x="122" y="184"/>
                    <a:pt x="122" y="184"/>
                  </a:cubicBezTo>
                  <a:cubicBezTo>
                    <a:pt x="121" y="182"/>
                    <a:pt x="120" y="180"/>
                    <a:pt x="118" y="179"/>
                  </a:cubicBezTo>
                  <a:cubicBezTo>
                    <a:pt x="118" y="177"/>
                    <a:pt x="117" y="176"/>
                    <a:pt x="116" y="175"/>
                  </a:cubicBezTo>
                  <a:cubicBezTo>
                    <a:pt x="112" y="174"/>
                    <a:pt x="112" y="174"/>
                    <a:pt x="112" y="174"/>
                  </a:cubicBezTo>
                  <a:cubicBezTo>
                    <a:pt x="108" y="172"/>
                    <a:pt x="108" y="172"/>
                    <a:pt x="108" y="172"/>
                  </a:cubicBezTo>
                  <a:cubicBezTo>
                    <a:pt x="107" y="172"/>
                    <a:pt x="107" y="172"/>
                    <a:pt x="107" y="172"/>
                  </a:cubicBezTo>
                  <a:cubicBezTo>
                    <a:pt x="107" y="171"/>
                    <a:pt x="107" y="171"/>
                    <a:pt x="107" y="171"/>
                  </a:cubicBezTo>
                  <a:cubicBezTo>
                    <a:pt x="106" y="170"/>
                    <a:pt x="106" y="170"/>
                    <a:pt x="106" y="170"/>
                  </a:cubicBezTo>
                  <a:cubicBezTo>
                    <a:pt x="103" y="170"/>
                    <a:pt x="103" y="170"/>
                    <a:pt x="103" y="170"/>
                  </a:cubicBezTo>
                  <a:cubicBezTo>
                    <a:pt x="101" y="171"/>
                    <a:pt x="101" y="172"/>
                    <a:pt x="100" y="173"/>
                  </a:cubicBezTo>
                  <a:cubicBezTo>
                    <a:pt x="97" y="174"/>
                    <a:pt x="97" y="174"/>
                    <a:pt x="97" y="174"/>
                  </a:cubicBezTo>
                  <a:cubicBezTo>
                    <a:pt x="96" y="173"/>
                    <a:pt x="96" y="173"/>
                    <a:pt x="96" y="173"/>
                  </a:cubicBezTo>
                  <a:cubicBezTo>
                    <a:pt x="93" y="173"/>
                    <a:pt x="90" y="172"/>
                    <a:pt x="87" y="171"/>
                  </a:cubicBezTo>
                  <a:cubicBezTo>
                    <a:pt x="86" y="172"/>
                    <a:pt x="86" y="172"/>
                    <a:pt x="86" y="172"/>
                  </a:cubicBezTo>
                  <a:cubicBezTo>
                    <a:pt x="85" y="171"/>
                    <a:pt x="85" y="171"/>
                    <a:pt x="85" y="171"/>
                  </a:cubicBezTo>
                  <a:cubicBezTo>
                    <a:pt x="84" y="170"/>
                    <a:pt x="84" y="170"/>
                    <a:pt x="84" y="170"/>
                  </a:cubicBezTo>
                  <a:cubicBezTo>
                    <a:pt x="85" y="170"/>
                    <a:pt x="85" y="170"/>
                    <a:pt x="85" y="170"/>
                  </a:cubicBezTo>
                  <a:cubicBezTo>
                    <a:pt x="88" y="171"/>
                    <a:pt x="90" y="171"/>
                    <a:pt x="92" y="171"/>
                  </a:cubicBezTo>
                  <a:cubicBezTo>
                    <a:pt x="94" y="170"/>
                    <a:pt x="94" y="170"/>
                    <a:pt x="94" y="170"/>
                  </a:cubicBezTo>
                  <a:cubicBezTo>
                    <a:pt x="95" y="170"/>
                    <a:pt x="95" y="170"/>
                    <a:pt x="95" y="170"/>
                  </a:cubicBezTo>
                  <a:cubicBezTo>
                    <a:pt x="96" y="168"/>
                    <a:pt x="96" y="168"/>
                    <a:pt x="96" y="168"/>
                  </a:cubicBezTo>
                  <a:cubicBezTo>
                    <a:pt x="97" y="168"/>
                    <a:pt x="97" y="168"/>
                    <a:pt x="97" y="168"/>
                  </a:cubicBezTo>
                  <a:cubicBezTo>
                    <a:pt x="99" y="165"/>
                    <a:pt x="99" y="165"/>
                    <a:pt x="99" y="165"/>
                  </a:cubicBezTo>
                  <a:cubicBezTo>
                    <a:pt x="101" y="165"/>
                    <a:pt x="102" y="165"/>
                    <a:pt x="103" y="166"/>
                  </a:cubicBezTo>
                  <a:cubicBezTo>
                    <a:pt x="106" y="164"/>
                    <a:pt x="106" y="164"/>
                    <a:pt x="106" y="164"/>
                  </a:cubicBezTo>
                  <a:cubicBezTo>
                    <a:pt x="107" y="163"/>
                    <a:pt x="107" y="163"/>
                    <a:pt x="107" y="163"/>
                  </a:cubicBezTo>
                  <a:cubicBezTo>
                    <a:pt x="105" y="161"/>
                    <a:pt x="105" y="161"/>
                    <a:pt x="105" y="161"/>
                  </a:cubicBezTo>
                  <a:cubicBezTo>
                    <a:pt x="103" y="161"/>
                    <a:pt x="103" y="161"/>
                    <a:pt x="103" y="161"/>
                  </a:cubicBezTo>
                  <a:cubicBezTo>
                    <a:pt x="102" y="160"/>
                    <a:pt x="102" y="160"/>
                    <a:pt x="102" y="160"/>
                  </a:cubicBezTo>
                  <a:cubicBezTo>
                    <a:pt x="103" y="158"/>
                    <a:pt x="103" y="158"/>
                    <a:pt x="103" y="158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99" y="158"/>
                    <a:pt x="97" y="159"/>
                    <a:pt x="94" y="160"/>
                  </a:cubicBezTo>
                  <a:cubicBezTo>
                    <a:pt x="94" y="160"/>
                    <a:pt x="94" y="160"/>
                    <a:pt x="94" y="160"/>
                  </a:cubicBezTo>
                  <a:cubicBezTo>
                    <a:pt x="95" y="159"/>
                    <a:pt x="96" y="158"/>
                    <a:pt x="97" y="157"/>
                  </a:cubicBezTo>
                  <a:cubicBezTo>
                    <a:pt x="103" y="156"/>
                    <a:pt x="103" y="156"/>
                    <a:pt x="103" y="156"/>
                  </a:cubicBezTo>
                  <a:cubicBezTo>
                    <a:pt x="105" y="155"/>
                    <a:pt x="107" y="153"/>
                    <a:pt x="109" y="151"/>
                  </a:cubicBezTo>
                  <a:cubicBezTo>
                    <a:pt x="109" y="150"/>
                    <a:pt x="109" y="150"/>
                    <a:pt x="109" y="150"/>
                  </a:cubicBezTo>
                  <a:cubicBezTo>
                    <a:pt x="110" y="147"/>
                    <a:pt x="110" y="147"/>
                    <a:pt x="110" y="147"/>
                  </a:cubicBezTo>
                  <a:cubicBezTo>
                    <a:pt x="112" y="146"/>
                    <a:pt x="113" y="144"/>
                    <a:pt x="114" y="141"/>
                  </a:cubicBezTo>
                  <a:cubicBezTo>
                    <a:pt x="114" y="140"/>
                    <a:pt x="114" y="140"/>
                    <a:pt x="114" y="140"/>
                  </a:cubicBezTo>
                  <a:cubicBezTo>
                    <a:pt x="115" y="138"/>
                    <a:pt x="116" y="136"/>
                    <a:pt x="117" y="134"/>
                  </a:cubicBezTo>
                  <a:cubicBezTo>
                    <a:pt x="117" y="134"/>
                    <a:pt x="117" y="134"/>
                    <a:pt x="117" y="134"/>
                  </a:cubicBezTo>
                  <a:cubicBezTo>
                    <a:pt x="117" y="132"/>
                    <a:pt x="117" y="129"/>
                    <a:pt x="118" y="127"/>
                  </a:cubicBezTo>
                  <a:cubicBezTo>
                    <a:pt x="120" y="126"/>
                    <a:pt x="121" y="124"/>
                    <a:pt x="122" y="122"/>
                  </a:cubicBezTo>
                  <a:cubicBezTo>
                    <a:pt x="122" y="121"/>
                    <a:pt x="121" y="119"/>
                    <a:pt x="121" y="117"/>
                  </a:cubicBezTo>
                  <a:cubicBezTo>
                    <a:pt x="120" y="116"/>
                    <a:pt x="119" y="115"/>
                    <a:pt x="118" y="115"/>
                  </a:cubicBezTo>
                  <a:cubicBezTo>
                    <a:pt x="116" y="115"/>
                    <a:pt x="116" y="115"/>
                    <a:pt x="116" y="115"/>
                  </a:cubicBezTo>
                  <a:cubicBezTo>
                    <a:pt x="114" y="115"/>
                    <a:pt x="114" y="115"/>
                    <a:pt x="114" y="115"/>
                  </a:cubicBezTo>
                  <a:cubicBezTo>
                    <a:pt x="112" y="115"/>
                    <a:pt x="112" y="115"/>
                    <a:pt x="112" y="115"/>
                  </a:cubicBezTo>
                  <a:cubicBezTo>
                    <a:pt x="110" y="116"/>
                    <a:pt x="110" y="116"/>
                    <a:pt x="110" y="116"/>
                  </a:cubicBezTo>
                  <a:cubicBezTo>
                    <a:pt x="108" y="115"/>
                    <a:pt x="108" y="115"/>
                    <a:pt x="108" y="115"/>
                  </a:cubicBezTo>
                  <a:cubicBezTo>
                    <a:pt x="108" y="116"/>
                    <a:pt x="108" y="116"/>
                    <a:pt x="108" y="116"/>
                  </a:cubicBezTo>
                  <a:cubicBezTo>
                    <a:pt x="105" y="115"/>
                    <a:pt x="103" y="114"/>
                    <a:pt x="100" y="115"/>
                  </a:cubicBezTo>
                  <a:cubicBezTo>
                    <a:pt x="99" y="116"/>
                    <a:pt x="99" y="116"/>
                    <a:pt x="99" y="116"/>
                  </a:cubicBezTo>
                  <a:cubicBezTo>
                    <a:pt x="97" y="116"/>
                    <a:pt x="97" y="116"/>
                    <a:pt x="97" y="116"/>
                  </a:cubicBezTo>
                  <a:cubicBezTo>
                    <a:pt x="96" y="115"/>
                    <a:pt x="94" y="115"/>
                    <a:pt x="93" y="114"/>
                  </a:cubicBezTo>
                  <a:cubicBezTo>
                    <a:pt x="92" y="114"/>
                    <a:pt x="91" y="114"/>
                    <a:pt x="89" y="114"/>
                  </a:cubicBezTo>
                  <a:cubicBezTo>
                    <a:pt x="89" y="116"/>
                    <a:pt x="89" y="116"/>
                    <a:pt x="89" y="116"/>
                  </a:cubicBezTo>
                  <a:cubicBezTo>
                    <a:pt x="87" y="116"/>
                    <a:pt x="87" y="116"/>
                    <a:pt x="87" y="116"/>
                  </a:cubicBezTo>
                  <a:cubicBezTo>
                    <a:pt x="87" y="117"/>
                    <a:pt x="87" y="117"/>
                    <a:pt x="87" y="117"/>
                  </a:cubicBezTo>
                  <a:cubicBezTo>
                    <a:pt x="86" y="116"/>
                    <a:pt x="86" y="116"/>
                    <a:pt x="86" y="116"/>
                  </a:cubicBezTo>
                  <a:cubicBezTo>
                    <a:pt x="83" y="118"/>
                    <a:pt x="83" y="118"/>
                    <a:pt x="83" y="118"/>
                  </a:cubicBezTo>
                  <a:cubicBezTo>
                    <a:pt x="78" y="118"/>
                    <a:pt x="78" y="118"/>
                    <a:pt x="78" y="118"/>
                  </a:cubicBezTo>
                  <a:cubicBezTo>
                    <a:pt x="79" y="119"/>
                    <a:pt x="79" y="119"/>
                    <a:pt x="79" y="119"/>
                  </a:cubicBezTo>
                  <a:cubicBezTo>
                    <a:pt x="76" y="122"/>
                    <a:pt x="76" y="122"/>
                    <a:pt x="76" y="122"/>
                  </a:cubicBezTo>
                  <a:cubicBezTo>
                    <a:pt x="75" y="121"/>
                    <a:pt x="75" y="121"/>
                    <a:pt x="75" y="121"/>
                  </a:cubicBezTo>
                  <a:cubicBezTo>
                    <a:pt x="80" y="115"/>
                    <a:pt x="80" y="115"/>
                    <a:pt x="80" y="115"/>
                  </a:cubicBezTo>
                  <a:cubicBezTo>
                    <a:pt x="78" y="116"/>
                    <a:pt x="78" y="116"/>
                    <a:pt x="78" y="116"/>
                  </a:cubicBezTo>
                  <a:cubicBezTo>
                    <a:pt x="76" y="115"/>
                    <a:pt x="76" y="115"/>
                    <a:pt x="76" y="115"/>
                  </a:cubicBezTo>
                  <a:cubicBezTo>
                    <a:pt x="71" y="119"/>
                    <a:pt x="71" y="119"/>
                    <a:pt x="71" y="119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4" y="116"/>
                    <a:pt x="74" y="116"/>
                    <a:pt x="74" y="116"/>
                  </a:cubicBezTo>
                  <a:cubicBezTo>
                    <a:pt x="74" y="115"/>
                    <a:pt x="74" y="115"/>
                    <a:pt x="74" y="115"/>
                  </a:cubicBezTo>
                  <a:cubicBezTo>
                    <a:pt x="77" y="115"/>
                    <a:pt x="77" y="115"/>
                    <a:pt x="77" y="115"/>
                  </a:cubicBezTo>
                  <a:cubicBezTo>
                    <a:pt x="78" y="114"/>
                    <a:pt x="78" y="114"/>
                    <a:pt x="78" y="114"/>
                  </a:cubicBezTo>
                  <a:cubicBezTo>
                    <a:pt x="79" y="114"/>
                    <a:pt x="79" y="114"/>
                    <a:pt x="79" y="114"/>
                  </a:cubicBezTo>
                  <a:cubicBezTo>
                    <a:pt x="80" y="115"/>
                    <a:pt x="80" y="115"/>
                    <a:pt x="80" y="115"/>
                  </a:cubicBezTo>
                  <a:cubicBezTo>
                    <a:pt x="84" y="110"/>
                    <a:pt x="84" y="110"/>
                    <a:pt x="84" y="110"/>
                  </a:cubicBezTo>
                  <a:cubicBezTo>
                    <a:pt x="84" y="109"/>
                    <a:pt x="84" y="109"/>
                    <a:pt x="84" y="109"/>
                  </a:cubicBezTo>
                  <a:cubicBezTo>
                    <a:pt x="82" y="111"/>
                    <a:pt x="82" y="111"/>
                    <a:pt x="82" y="111"/>
                  </a:cubicBezTo>
                  <a:cubicBezTo>
                    <a:pt x="80" y="110"/>
                    <a:pt x="80" y="110"/>
                    <a:pt x="80" y="110"/>
                  </a:cubicBezTo>
                  <a:cubicBezTo>
                    <a:pt x="79" y="111"/>
                    <a:pt x="79" y="111"/>
                    <a:pt x="79" y="111"/>
                  </a:cubicBezTo>
                  <a:cubicBezTo>
                    <a:pt x="76" y="109"/>
                    <a:pt x="76" y="109"/>
                    <a:pt x="76" y="109"/>
                  </a:cubicBezTo>
                  <a:cubicBezTo>
                    <a:pt x="75" y="110"/>
                    <a:pt x="75" y="110"/>
                    <a:pt x="75" y="110"/>
                  </a:cubicBezTo>
                  <a:cubicBezTo>
                    <a:pt x="73" y="109"/>
                    <a:pt x="73" y="109"/>
                    <a:pt x="73" y="109"/>
                  </a:cubicBezTo>
                  <a:cubicBezTo>
                    <a:pt x="72" y="107"/>
                    <a:pt x="72" y="107"/>
                    <a:pt x="72" y="107"/>
                  </a:cubicBezTo>
                  <a:cubicBezTo>
                    <a:pt x="74" y="109"/>
                    <a:pt x="74" y="109"/>
                    <a:pt x="74" y="109"/>
                  </a:cubicBezTo>
                  <a:cubicBezTo>
                    <a:pt x="76" y="109"/>
                    <a:pt x="76" y="109"/>
                    <a:pt x="76" y="109"/>
                  </a:cubicBezTo>
                  <a:cubicBezTo>
                    <a:pt x="78" y="109"/>
                    <a:pt x="78" y="109"/>
                    <a:pt x="78" y="109"/>
                  </a:cubicBezTo>
                  <a:cubicBezTo>
                    <a:pt x="78" y="109"/>
                    <a:pt x="78" y="109"/>
                    <a:pt x="78" y="109"/>
                  </a:cubicBezTo>
                  <a:cubicBezTo>
                    <a:pt x="80" y="109"/>
                    <a:pt x="80" y="109"/>
                    <a:pt x="80" y="109"/>
                  </a:cubicBezTo>
                  <a:cubicBezTo>
                    <a:pt x="80" y="108"/>
                    <a:pt x="80" y="108"/>
                    <a:pt x="80" y="108"/>
                  </a:cubicBezTo>
                  <a:cubicBezTo>
                    <a:pt x="78" y="106"/>
                    <a:pt x="78" y="106"/>
                    <a:pt x="78" y="106"/>
                  </a:cubicBezTo>
                  <a:cubicBezTo>
                    <a:pt x="80" y="106"/>
                    <a:pt x="81" y="105"/>
                    <a:pt x="83" y="105"/>
                  </a:cubicBezTo>
                  <a:cubicBezTo>
                    <a:pt x="83" y="103"/>
                    <a:pt x="83" y="103"/>
                    <a:pt x="83" y="103"/>
                  </a:cubicBezTo>
                  <a:cubicBezTo>
                    <a:pt x="87" y="100"/>
                    <a:pt x="91" y="97"/>
                    <a:pt x="95" y="94"/>
                  </a:cubicBezTo>
                  <a:cubicBezTo>
                    <a:pt x="97" y="91"/>
                    <a:pt x="97" y="91"/>
                    <a:pt x="97" y="91"/>
                  </a:cubicBezTo>
                  <a:cubicBezTo>
                    <a:pt x="97" y="88"/>
                    <a:pt x="97" y="88"/>
                    <a:pt x="97" y="88"/>
                  </a:cubicBezTo>
                  <a:cubicBezTo>
                    <a:pt x="96" y="88"/>
                    <a:pt x="96" y="88"/>
                    <a:pt x="96" y="88"/>
                  </a:cubicBezTo>
                  <a:cubicBezTo>
                    <a:pt x="96" y="87"/>
                    <a:pt x="96" y="87"/>
                    <a:pt x="96" y="87"/>
                  </a:cubicBezTo>
                  <a:cubicBezTo>
                    <a:pt x="97" y="86"/>
                    <a:pt x="98" y="85"/>
                    <a:pt x="98" y="83"/>
                  </a:cubicBezTo>
                  <a:cubicBezTo>
                    <a:pt x="96" y="83"/>
                    <a:pt x="96" y="83"/>
                    <a:pt x="96" y="83"/>
                  </a:cubicBezTo>
                  <a:cubicBezTo>
                    <a:pt x="95" y="82"/>
                    <a:pt x="95" y="82"/>
                    <a:pt x="95" y="82"/>
                  </a:cubicBezTo>
                  <a:cubicBezTo>
                    <a:pt x="93" y="83"/>
                    <a:pt x="93" y="83"/>
                    <a:pt x="93" y="83"/>
                  </a:cubicBezTo>
                  <a:cubicBezTo>
                    <a:pt x="92" y="82"/>
                    <a:pt x="92" y="82"/>
                    <a:pt x="92" y="82"/>
                  </a:cubicBezTo>
                  <a:cubicBezTo>
                    <a:pt x="91" y="83"/>
                    <a:pt x="91" y="83"/>
                    <a:pt x="91" y="83"/>
                  </a:cubicBezTo>
                  <a:cubicBezTo>
                    <a:pt x="92" y="84"/>
                    <a:pt x="92" y="84"/>
                    <a:pt x="92" y="84"/>
                  </a:cubicBezTo>
                  <a:cubicBezTo>
                    <a:pt x="92" y="84"/>
                    <a:pt x="92" y="84"/>
                    <a:pt x="92" y="84"/>
                  </a:cubicBezTo>
                  <a:cubicBezTo>
                    <a:pt x="90" y="84"/>
                    <a:pt x="90" y="84"/>
                    <a:pt x="90" y="84"/>
                  </a:cubicBezTo>
                  <a:cubicBezTo>
                    <a:pt x="89" y="84"/>
                    <a:pt x="89" y="84"/>
                    <a:pt x="89" y="84"/>
                  </a:cubicBezTo>
                  <a:cubicBezTo>
                    <a:pt x="88" y="83"/>
                    <a:pt x="88" y="83"/>
                    <a:pt x="88" y="83"/>
                  </a:cubicBezTo>
                  <a:cubicBezTo>
                    <a:pt x="86" y="84"/>
                    <a:pt x="85" y="84"/>
                    <a:pt x="84" y="85"/>
                  </a:cubicBezTo>
                  <a:cubicBezTo>
                    <a:pt x="80" y="85"/>
                    <a:pt x="80" y="85"/>
                    <a:pt x="80" y="85"/>
                  </a:cubicBezTo>
                  <a:cubicBezTo>
                    <a:pt x="80" y="85"/>
                    <a:pt x="80" y="85"/>
                    <a:pt x="80" y="85"/>
                  </a:cubicBezTo>
                  <a:cubicBezTo>
                    <a:pt x="79" y="86"/>
                    <a:pt x="79" y="86"/>
                    <a:pt x="79" y="86"/>
                  </a:cubicBezTo>
                  <a:cubicBezTo>
                    <a:pt x="77" y="86"/>
                    <a:pt x="77" y="86"/>
                    <a:pt x="77" y="86"/>
                  </a:cubicBezTo>
                  <a:cubicBezTo>
                    <a:pt x="75" y="87"/>
                    <a:pt x="75" y="87"/>
                    <a:pt x="75" y="87"/>
                  </a:cubicBezTo>
                  <a:cubicBezTo>
                    <a:pt x="74" y="86"/>
                    <a:pt x="74" y="86"/>
                    <a:pt x="74" y="86"/>
                  </a:cubicBezTo>
                  <a:cubicBezTo>
                    <a:pt x="73" y="87"/>
                    <a:pt x="72" y="88"/>
                    <a:pt x="71" y="89"/>
                  </a:cubicBezTo>
                  <a:cubicBezTo>
                    <a:pt x="72" y="86"/>
                    <a:pt x="72" y="86"/>
                    <a:pt x="72" y="86"/>
                  </a:cubicBezTo>
                  <a:cubicBezTo>
                    <a:pt x="71" y="85"/>
                    <a:pt x="71" y="85"/>
                    <a:pt x="71" y="85"/>
                  </a:cubicBezTo>
                  <a:cubicBezTo>
                    <a:pt x="69" y="85"/>
                    <a:pt x="69" y="85"/>
                    <a:pt x="69" y="85"/>
                  </a:cubicBezTo>
                  <a:cubicBezTo>
                    <a:pt x="69" y="87"/>
                    <a:pt x="69" y="87"/>
                    <a:pt x="69" y="87"/>
                  </a:cubicBezTo>
                  <a:cubicBezTo>
                    <a:pt x="66" y="89"/>
                    <a:pt x="66" y="89"/>
                    <a:pt x="66" y="89"/>
                  </a:cubicBezTo>
                  <a:cubicBezTo>
                    <a:pt x="68" y="86"/>
                    <a:pt x="68" y="86"/>
                    <a:pt x="68" y="86"/>
                  </a:cubicBezTo>
                  <a:cubicBezTo>
                    <a:pt x="66" y="84"/>
                    <a:pt x="66" y="84"/>
                    <a:pt x="66" y="84"/>
                  </a:cubicBezTo>
                  <a:cubicBezTo>
                    <a:pt x="65" y="86"/>
                    <a:pt x="65" y="86"/>
                    <a:pt x="65" y="86"/>
                  </a:cubicBezTo>
                  <a:cubicBezTo>
                    <a:pt x="65" y="84"/>
                    <a:pt x="65" y="84"/>
                    <a:pt x="65" y="84"/>
                  </a:cubicBezTo>
                  <a:cubicBezTo>
                    <a:pt x="64" y="84"/>
                    <a:pt x="64" y="84"/>
                    <a:pt x="64" y="84"/>
                  </a:cubicBezTo>
                  <a:cubicBezTo>
                    <a:pt x="62" y="83"/>
                    <a:pt x="62" y="83"/>
                    <a:pt x="62" y="83"/>
                  </a:cubicBezTo>
                  <a:cubicBezTo>
                    <a:pt x="61" y="86"/>
                    <a:pt x="61" y="86"/>
                    <a:pt x="61" y="86"/>
                  </a:cubicBezTo>
                  <a:cubicBezTo>
                    <a:pt x="60" y="87"/>
                    <a:pt x="60" y="87"/>
                    <a:pt x="60" y="87"/>
                  </a:cubicBezTo>
                  <a:cubicBezTo>
                    <a:pt x="60" y="88"/>
                    <a:pt x="60" y="88"/>
                    <a:pt x="60" y="88"/>
                  </a:cubicBezTo>
                  <a:cubicBezTo>
                    <a:pt x="61" y="89"/>
                    <a:pt x="61" y="89"/>
                    <a:pt x="61" y="89"/>
                  </a:cubicBezTo>
                  <a:cubicBezTo>
                    <a:pt x="60" y="89"/>
                    <a:pt x="60" y="89"/>
                    <a:pt x="60" y="89"/>
                  </a:cubicBezTo>
                  <a:cubicBezTo>
                    <a:pt x="61" y="91"/>
                    <a:pt x="61" y="91"/>
                    <a:pt x="61" y="91"/>
                  </a:cubicBezTo>
                  <a:cubicBezTo>
                    <a:pt x="59" y="90"/>
                    <a:pt x="59" y="90"/>
                    <a:pt x="59" y="90"/>
                  </a:cubicBezTo>
                  <a:cubicBezTo>
                    <a:pt x="58" y="92"/>
                    <a:pt x="58" y="92"/>
                    <a:pt x="58" y="92"/>
                  </a:cubicBezTo>
                  <a:cubicBezTo>
                    <a:pt x="60" y="95"/>
                    <a:pt x="60" y="95"/>
                    <a:pt x="60" y="95"/>
                  </a:cubicBezTo>
                  <a:cubicBezTo>
                    <a:pt x="63" y="95"/>
                    <a:pt x="63" y="95"/>
                    <a:pt x="63" y="95"/>
                  </a:cubicBezTo>
                  <a:cubicBezTo>
                    <a:pt x="60" y="96"/>
                    <a:pt x="60" y="96"/>
                    <a:pt x="60" y="96"/>
                  </a:cubicBezTo>
                  <a:cubicBezTo>
                    <a:pt x="59" y="95"/>
                    <a:pt x="59" y="95"/>
                    <a:pt x="59" y="95"/>
                  </a:cubicBezTo>
                  <a:cubicBezTo>
                    <a:pt x="58" y="96"/>
                    <a:pt x="58" y="96"/>
                    <a:pt x="58" y="96"/>
                  </a:cubicBezTo>
                  <a:cubicBezTo>
                    <a:pt x="55" y="96"/>
                    <a:pt x="55" y="96"/>
                    <a:pt x="55" y="96"/>
                  </a:cubicBezTo>
                  <a:cubicBezTo>
                    <a:pt x="54" y="95"/>
                    <a:pt x="54" y="95"/>
                    <a:pt x="54" y="95"/>
                  </a:cubicBezTo>
                  <a:cubicBezTo>
                    <a:pt x="54" y="96"/>
                    <a:pt x="54" y="96"/>
                    <a:pt x="54" y="96"/>
                  </a:cubicBezTo>
                  <a:cubicBezTo>
                    <a:pt x="55" y="98"/>
                    <a:pt x="55" y="98"/>
                    <a:pt x="55" y="98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6" y="99"/>
                    <a:pt x="56" y="99"/>
                    <a:pt x="56" y="99"/>
                  </a:cubicBezTo>
                  <a:cubicBezTo>
                    <a:pt x="55" y="102"/>
                    <a:pt x="55" y="102"/>
                    <a:pt x="55" y="102"/>
                  </a:cubicBezTo>
                  <a:cubicBezTo>
                    <a:pt x="54" y="102"/>
                    <a:pt x="54" y="102"/>
                    <a:pt x="54" y="102"/>
                  </a:cubicBezTo>
                  <a:cubicBezTo>
                    <a:pt x="54" y="101"/>
                    <a:pt x="54" y="101"/>
                    <a:pt x="54" y="101"/>
                  </a:cubicBezTo>
                  <a:cubicBezTo>
                    <a:pt x="53" y="101"/>
                    <a:pt x="53" y="101"/>
                    <a:pt x="53" y="101"/>
                  </a:cubicBezTo>
                  <a:cubicBezTo>
                    <a:pt x="53" y="102"/>
                    <a:pt x="54" y="104"/>
                    <a:pt x="55" y="105"/>
                  </a:cubicBezTo>
                  <a:cubicBezTo>
                    <a:pt x="57" y="105"/>
                    <a:pt x="57" y="105"/>
                    <a:pt x="57" y="105"/>
                  </a:cubicBezTo>
                  <a:cubicBezTo>
                    <a:pt x="57" y="106"/>
                    <a:pt x="57" y="106"/>
                    <a:pt x="57" y="106"/>
                  </a:cubicBezTo>
                  <a:cubicBezTo>
                    <a:pt x="59" y="108"/>
                    <a:pt x="59" y="108"/>
                    <a:pt x="59" y="108"/>
                  </a:cubicBezTo>
                  <a:cubicBezTo>
                    <a:pt x="59" y="109"/>
                    <a:pt x="59" y="109"/>
                    <a:pt x="59" y="109"/>
                  </a:cubicBezTo>
                  <a:cubicBezTo>
                    <a:pt x="56" y="107"/>
                    <a:pt x="56" y="107"/>
                    <a:pt x="56" y="107"/>
                  </a:cubicBezTo>
                  <a:cubicBezTo>
                    <a:pt x="55" y="107"/>
                    <a:pt x="55" y="107"/>
                    <a:pt x="55" y="107"/>
                  </a:cubicBezTo>
                  <a:cubicBezTo>
                    <a:pt x="54" y="106"/>
                    <a:pt x="54" y="106"/>
                    <a:pt x="54" y="106"/>
                  </a:cubicBezTo>
                  <a:cubicBezTo>
                    <a:pt x="54" y="107"/>
                    <a:pt x="54" y="107"/>
                    <a:pt x="54" y="107"/>
                  </a:cubicBezTo>
                  <a:cubicBezTo>
                    <a:pt x="55" y="107"/>
                    <a:pt x="56" y="108"/>
                    <a:pt x="57" y="109"/>
                  </a:cubicBezTo>
                  <a:cubicBezTo>
                    <a:pt x="53" y="107"/>
                    <a:pt x="53" y="107"/>
                    <a:pt x="53" y="107"/>
                  </a:cubicBezTo>
                  <a:cubicBezTo>
                    <a:pt x="52" y="109"/>
                    <a:pt x="52" y="109"/>
                    <a:pt x="52" y="109"/>
                  </a:cubicBezTo>
                  <a:cubicBezTo>
                    <a:pt x="51" y="108"/>
                    <a:pt x="51" y="108"/>
                    <a:pt x="51" y="108"/>
                  </a:cubicBezTo>
                  <a:cubicBezTo>
                    <a:pt x="51" y="107"/>
                    <a:pt x="51" y="107"/>
                    <a:pt x="51" y="107"/>
                  </a:cubicBezTo>
                  <a:cubicBezTo>
                    <a:pt x="49" y="106"/>
                    <a:pt x="49" y="106"/>
                    <a:pt x="49" y="106"/>
                  </a:cubicBezTo>
                  <a:cubicBezTo>
                    <a:pt x="49" y="108"/>
                    <a:pt x="49" y="108"/>
                    <a:pt x="49" y="108"/>
                  </a:cubicBezTo>
                  <a:cubicBezTo>
                    <a:pt x="50" y="109"/>
                    <a:pt x="50" y="109"/>
                    <a:pt x="50" y="109"/>
                  </a:cubicBezTo>
                  <a:cubicBezTo>
                    <a:pt x="50" y="111"/>
                    <a:pt x="50" y="111"/>
                    <a:pt x="50" y="111"/>
                  </a:cubicBezTo>
                  <a:cubicBezTo>
                    <a:pt x="48" y="111"/>
                    <a:pt x="48" y="111"/>
                    <a:pt x="48" y="111"/>
                  </a:cubicBezTo>
                  <a:cubicBezTo>
                    <a:pt x="48" y="108"/>
                    <a:pt x="48" y="108"/>
                    <a:pt x="48" y="108"/>
                  </a:cubicBezTo>
                  <a:cubicBezTo>
                    <a:pt x="47" y="108"/>
                    <a:pt x="47" y="108"/>
                    <a:pt x="47" y="108"/>
                  </a:cubicBezTo>
                  <a:cubicBezTo>
                    <a:pt x="46" y="109"/>
                    <a:pt x="46" y="109"/>
                    <a:pt x="46" y="109"/>
                  </a:cubicBezTo>
                  <a:cubicBezTo>
                    <a:pt x="46" y="112"/>
                    <a:pt x="46" y="112"/>
                    <a:pt x="46" y="112"/>
                  </a:cubicBezTo>
                  <a:cubicBezTo>
                    <a:pt x="47" y="113"/>
                    <a:pt x="47" y="113"/>
                    <a:pt x="47" y="113"/>
                  </a:cubicBezTo>
                  <a:cubicBezTo>
                    <a:pt x="48" y="114"/>
                    <a:pt x="48" y="114"/>
                    <a:pt x="48" y="114"/>
                  </a:cubicBezTo>
                  <a:cubicBezTo>
                    <a:pt x="46" y="114"/>
                    <a:pt x="46" y="114"/>
                    <a:pt x="46" y="114"/>
                  </a:cubicBezTo>
                  <a:cubicBezTo>
                    <a:pt x="45" y="116"/>
                    <a:pt x="45" y="116"/>
                    <a:pt x="45" y="116"/>
                  </a:cubicBezTo>
                  <a:cubicBezTo>
                    <a:pt x="46" y="116"/>
                    <a:pt x="46" y="116"/>
                    <a:pt x="46" y="116"/>
                  </a:cubicBezTo>
                  <a:cubicBezTo>
                    <a:pt x="48" y="119"/>
                    <a:pt x="48" y="119"/>
                    <a:pt x="48" y="119"/>
                  </a:cubicBezTo>
                  <a:cubicBezTo>
                    <a:pt x="50" y="119"/>
                    <a:pt x="50" y="119"/>
                    <a:pt x="50" y="119"/>
                  </a:cubicBezTo>
                  <a:cubicBezTo>
                    <a:pt x="51" y="119"/>
                    <a:pt x="51" y="119"/>
                    <a:pt x="51" y="119"/>
                  </a:cubicBezTo>
                  <a:cubicBezTo>
                    <a:pt x="48" y="120"/>
                    <a:pt x="48" y="120"/>
                    <a:pt x="48" y="120"/>
                  </a:cubicBezTo>
                  <a:cubicBezTo>
                    <a:pt x="48" y="120"/>
                    <a:pt x="48" y="120"/>
                    <a:pt x="48" y="120"/>
                  </a:cubicBezTo>
                  <a:cubicBezTo>
                    <a:pt x="46" y="118"/>
                    <a:pt x="46" y="118"/>
                    <a:pt x="46" y="118"/>
                  </a:cubicBezTo>
                  <a:cubicBezTo>
                    <a:pt x="45" y="118"/>
                    <a:pt x="45" y="118"/>
                    <a:pt x="45" y="118"/>
                  </a:cubicBezTo>
                  <a:cubicBezTo>
                    <a:pt x="44" y="119"/>
                    <a:pt x="44" y="121"/>
                    <a:pt x="44" y="122"/>
                  </a:cubicBezTo>
                  <a:cubicBezTo>
                    <a:pt x="45" y="122"/>
                    <a:pt x="45" y="122"/>
                    <a:pt x="45" y="122"/>
                  </a:cubicBezTo>
                  <a:cubicBezTo>
                    <a:pt x="45" y="125"/>
                    <a:pt x="45" y="125"/>
                    <a:pt x="45" y="125"/>
                  </a:cubicBezTo>
                  <a:cubicBezTo>
                    <a:pt x="47" y="125"/>
                    <a:pt x="47" y="125"/>
                    <a:pt x="47" y="125"/>
                  </a:cubicBezTo>
                  <a:cubicBezTo>
                    <a:pt x="48" y="123"/>
                    <a:pt x="48" y="123"/>
                    <a:pt x="48" y="123"/>
                  </a:cubicBezTo>
                  <a:cubicBezTo>
                    <a:pt x="48" y="125"/>
                    <a:pt x="48" y="125"/>
                    <a:pt x="48" y="125"/>
                  </a:cubicBezTo>
                  <a:cubicBezTo>
                    <a:pt x="50" y="125"/>
                    <a:pt x="50" y="125"/>
                    <a:pt x="50" y="125"/>
                  </a:cubicBezTo>
                  <a:cubicBezTo>
                    <a:pt x="52" y="123"/>
                    <a:pt x="52" y="123"/>
                    <a:pt x="52" y="123"/>
                  </a:cubicBezTo>
                  <a:cubicBezTo>
                    <a:pt x="52" y="124"/>
                    <a:pt x="52" y="124"/>
                    <a:pt x="52" y="124"/>
                  </a:cubicBezTo>
                  <a:cubicBezTo>
                    <a:pt x="50" y="125"/>
                    <a:pt x="49" y="126"/>
                    <a:pt x="47" y="126"/>
                  </a:cubicBezTo>
                  <a:cubicBezTo>
                    <a:pt x="46" y="128"/>
                    <a:pt x="46" y="128"/>
                    <a:pt x="46" y="128"/>
                  </a:cubicBezTo>
                  <a:cubicBezTo>
                    <a:pt x="49" y="128"/>
                    <a:pt x="49" y="128"/>
                    <a:pt x="49" y="128"/>
                  </a:cubicBezTo>
                  <a:cubicBezTo>
                    <a:pt x="52" y="127"/>
                    <a:pt x="52" y="127"/>
                    <a:pt x="52" y="127"/>
                  </a:cubicBezTo>
                  <a:cubicBezTo>
                    <a:pt x="51" y="128"/>
                    <a:pt x="51" y="128"/>
                    <a:pt x="51" y="128"/>
                  </a:cubicBezTo>
                  <a:cubicBezTo>
                    <a:pt x="52" y="130"/>
                    <a:pt x="52" y="130"/>
                    <a:pt x="52" y="130"/>
                  </a:cubicBezTo>
                  <a:cubicBezTo>
                    <a:pt x="50" y="128"/>
                    <a:pt x="50" y="128"/>
                    <a:pt x="50" y="128"/>
                  </a:cubicBezTo>
                  <a:cubicBezTo>
                    <a:pt x="48" y="129"/>
                    <a:pt x="48" y="129"/>
                    <a:pt x="48" y="129"/>
                  </a:cubicBezTo>
                  <a:cubicBezTo>
                    <a:pt x="48" y="130"/>
                    <a:pt x="48" y="130"/>
                    <a:pt x="48" y="130"/>
                  </a:cubicBezTo>
                  <a:cubicBezTo>
                    <a:pt x="47" y="132"/>
                    <a:pt x="47" y="132"/>
                    <a:pt x="47" y="132"/>
                  </a:cubicBezTo>
                  <a:cubicBezTo>
                    <a:pt x="47" y="132"/>
                    <a:pt x="47" y="132"/>
                    <a:pt x="47" y="132"/>
                  </a:cubicBezTo>
                  <a:cubicBezTo>
                    <a:pt x="49" y="133"/>
                    <a:pt x="49" y="133"/>
                    <a:pt x="49" y="133"/>
                  </a:cubicBezTo>
                  <a:cubicBezTo>
                    <a:pt x="50" y="134"/>
                    <a:pt x="50" y="134"/>
                    <a:pt x="50" y="134"/>
                  </a:cubicBezTo>
                  <a:cubicBezTo>
                    <a:pt x="52" y="134"/>
                    <a:pt x="52" y="134"/>
                    <a:pt x="52" y="134"/>
                  </a:cubicBezTo>
                  <a:cubicBezTo>
                    <a:pt x="52" y="134"/>
                    <a:pt x="52" y="134"/>
                    <a:pt x="52" y="134"/>
                  </a:cubicBezTo>
                  <a:cubicBezTo>
                    <a:pt x="49" y="134"/>
                    <a:pt x="49" y="134"/>
                    <a:pt x="49" y="134"/>
                  </a:cubicBezTo>
                  <a:cubicBezTo>
                    <a:pt x="48" y="133"/>
                    <a:pt x="48" y="133"/>
                    <a:pt x="48" y="133"/>
                  </a:cubicBezTo>
                  <a:cubicBezTo>
                    <a:pt x="46" y="133"/>
                    <a:pt x="46" y="133"/>
                    <a:pt x="46" y="133"/>
                  </a:cubicBezTo>
                  <a:cubicBezTo>
                    <a:pt x="45" y="135"/>
                    <a:pt x="45" y="135"/>
                    <a:pt x="45" y="135"/>
                  </a:cubicBezTo>
                  <a:cubicBezTo>
                    <a:pt x="47" y="136"/>
                    <a:pt x="47" y="136"/>
                    <a:pt x="47" y="136"/>
                  </a:cubicBezTo>
                  <a:cubicBezTo>
                    <a:pt x="47" y="137"/>
                    <a:pt x="47" y="137"/>
                    <a:pt x="47" y="137"/>
                  </a:cubicBezTo>
                  <a:cubicBezTo>
                    <a:pt x="48" y="138"/>
                    <a:pt x="48" y="138"/>
                    <a:pt x="48" y="138"/>
                  </a:cubicBezTo>
                  <a:cubicBezTo>
                    <a:pt x="47" y="138"/>
                    <a:pt x="47" y="138"/>
                    <a:pt x="47" y="138"/>
                  </a:cubicBezTo>
                  <a:cubicBezTo>
                    <a:pt x="46" y="137"/>
                    <a:pt x="46" y="137"/>
                    <a:pt x="46" y="137"/>
                  </a:cubicBezTo>
                  <a:cubicBezTo>
                    <a:pt x="44" y="137"/>
                    <a:pt x="44" y="137"/>
                    <a:pt x="44" y="137"/>
                  </a:cubicBezTo>
                  <a:cubicBezTo>
                    <a:pt x="43" y="141"/>
                    <a:pt x="43" y="141"/>
                    <a:pt x="43" y="141"/>
                  </a:cubicBezTo>
                  <a:cubicBezTo>
                    <a:pt x="46" y="141"/>
                    <a:pt x="46" y="141"/>
                    <a:pt x="46" y="141"/>
                  </a:cubicBezTo>
                  <a:cubicBezTo>
                    <a:pt x="45" y="142"/>
                    <a:pt x="45" y="142"/>
                    <a:pt x="45" y="142"/>
                  </a:cubicBezTo>
                  <a:cubicBezTo>
                    <a:pt x="46" y="143"/>
                    <a:pt x="46" y="143"/>
                    <a:pt x="46" y="143"/>
                  </a:cubicBezTo>
                  <a:cubicBezTo>
                    <a:pt x="44" y="143"/>
                    <a:pt x="44" y="143"/>
                    <a:pt x="44" y="143"/>
                  </a:cubicBezTo>
                  <a:cubicBezTo>
                    <a:pt x="44" y="144"/>
                    <a:pt x="44" y="144"/>
                    <a:pt x="44" y="144"/>
                  </a:cubicBezTo>
                  <a:cubicBezTo>
                    <a:pt x="43" y="146"/>
                    <a:pt x="43" y="146"/>
                    <a:pt x="43" y="146"/>
                  </a:cubicBezTo>
                  <a:cubicBezTo>
                    <a:pt x="41" y="145"/>
                    <a:pt x="41" y="145"/>
                    <a:pt x="41" y="145"/>
                  </a:cubicBezTo>
                  <a:cubicBezTo>
                    <a:pt x="40" y="145"/>
                    <a:pt x="38" y="145"/>
                    <a:pt x="37" y="145"/>
                  </a:cubicBezTo>
                  <a:cubicBezTo>
                    <a:pt x="36" y="146"/>
                    <a:pt x="36" y="146"/>
                    <a:pt x="36" y="146"/>
                  </a:cubicBezTo>
                  <a:cubicBezTo>
                    <a:pt x="36" y="147"/>
                    <a:pt x="36" y="147"/>
                    <a:pt x="36" y="147"/>
                  </a:cubicBezTo>
                  <a:cubicBezTo>
                    <a:pt x="37" y="148"/>
                    <a:pt x="37" y="148"/>
                    <a:pt x="37" y="148"/>
                  </a:cubicBezTo>
                  <a:cubicBezTo>
                    <a:pt x="38" y="147"/>
                    <a:pt x="38" y="147"/>
                    <a:pt x="38" y="147"/>
                  </a:cubicBezTo>
                  <a:cubicBezTo>
                    <a:pt x="39" y="147"/>
                    <a:pt x="41" y="148"/>
                    <a:pt x="42" y="148"/>
                  </a:cubicBezTo>
                  <a:cubicBezTo>
                    <a:pt x="45" y="147"/>
                    <a:pt x="45" y="147"/>
                    <a:pt x="45" y="147"/>
                  </a:cubicBezTo>
                  <a:cubicBezTo>
                    <a:pt x="47" y="148"/>
                    <a:pt x="47" y="148"/>
                    <a:pt x="47" y="148"/>
                  </a:cubicBezTo>
                  <a:cubicBezTo>
                    <a:pt x="45" y="147"/>
                    <a:pt x="45" y="147"/>
                    <a:pt x="45" y="147"/>
                  </a:cubicBezTo>
                  <a:cubicBezTo>
                    <a:pt x="43" y="149"/>
                    <a:pt x="43" y="149"/>
                    <a:pt x="43" y="149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41" y="149"/>
                    <a:pt x="41" y="149"/>
                    <a:pt x="41" y="149"/>
                  </a:cubicBezTo>
                  <a:cubicBezTo>
                    <a:pt x="40" y="149"/>
                    <a:pt x="40" y="149"/>
                    <a:pt x="40" y="149"/>
                  </a:cubicBezTo>
                  <a:cubicBezTo>
                    <a:pt x="40" y="150"/>
                    <a:pt x="40" y="150"/>
                    <a:pt x="40" y="150"/>
                  </a:cubicBezTo>
                  <a:cubicBezTo>
                    <a:pt x="43" y="152"/>
                    <a:pt x="43" y="152"/>
                    <a:pt x="43" y="152"/>
                  </a:cubicBezTo>
                  <a:cubicBezTo>
                    <a:pt x="44" y="153"/>
                    <a:pt x="45" y="153"/>
                    <a:pt x="46" y="154"/>
                  </a:cubicBezTo>
                  <a:cubicBezTo>
                    <a:pt x="49" y="152"/>
                    <a:pt x="51" y="149"/>
                    <a:pt x="54" y="147"/>
                  </a:cubicBezTo>
                  <a:cubicBezTo>
                    <a:pt x="55" y="146"/>
                    <a:pt x="55" y="146"/>
                    <a:pt x="55" y="146"/>
                  </a:cubicBezTo>
                  <a:cubicBezTo>
                    <a:pt x="57" y="144"/>
                    <a:pt x="57" y="144"/>
                    <a:pt x="57" y="144"/>
                  </a:cubicBezTo>
                  <a:cubicBezTo>
                    <a:pt x="55" y="147"/>
                    <a:pt x="55" y="147"/>
                    <a:pt x="55" y="147"/>
                  </a:cubicBezTo>
                  <a:cubicBezTo>
                    <a:pt x="57" y="148"/>
                    <a:pt x="57" y="148"/>
                    <a:pt x="57" y="148"/>
                  </a:cubicBezTo>
                  <a:cubicBezTo>
                    <a:pt x="60" y="147"/>
                    <a:pt x="60" y="147"/>
                    <a:pt x="60" y="147"/>
                  </a:cubicBezTo>
                  <a:cubicBezTo>
                    <a:pt x="57" y="149"/>
                    <a:pt x="57" y="149"/>
                    <a:pt x="57" y="149"/>
                  </a:cubicBezTo>
                  <a:cubicBezTo>
                    <a:pt x="55" y="148"/>
                    <a:pt x="55" y="148"/>
                    <a:pt x="55" y="148"/>
                  </a:cubicBezTo>
                  <a:cubicBezTo>
                    <a:pt x="53" y="149"/>
                    <a:pt x="53" y="149"/>
                    <a:pt x="53" y="149"/>
                  </a:cubicBezTo>
                  <a:cubicBezTo>
                    <a:pt x="52" y="151"/>
                    <a:pt x="51" y="153"/>
                    <a:pt x="50" y="155"/>
                  </a:cubicBezTo>
                  <a:cubicBezTo>
                    <a:pt x="51" y="154"/>
                    <a:pt x="51" y="154"/>
                    <a:pt x="51" y="154"/>
                  </a:cubicBezTo>
                  <a:cubicBezTo>
                    <a:pt x="52" y="156"/>
                    <a:pt x="52" y="156"/>
                    <a:pt x="52" y="156"/>
                  </a:cubicBezTo>
                  <a:cubicBezTo>
                    <a:pt x="53" y="155"/>
                    <a:pt x="53" y="155"/>
                    <a:pt x="53" y="155"/>
                  </a:cubicBezTo>
                  <a:cubicBezTo>
                    <a:pt x="56" y="156"/>
                    <a:pt x="56" y="156"/>
                    <a:pt x="56" y="156"/>
                  </a:cubicBezTo>
                  <a:cubicBezTo>
                    <a:pt x="55" y="156"/>
                    <a:pt x="55" y="156"/>
                    <a:pt x="55" y="156"/>
                  </a:cubicBezTo>
                  <a:cubicBezTo>
                    <a:pt x="53" y="156"/>
                    <a:pt x="53" y="156"/>
                    <a:pt x="53" y="156"/>
                  </a:cubicBezTo>
                  <a:cubicBezTo>
                    <a:pt x="50" y="156"/>
                    <a:pt x="50" y="156"/>
                    <a:pt x="50" y="156"/>
                  </a:cubicBezTo>
                  <a:cubicBezTo>
                    <a:pt x="49" y="158"/>
                    <a:pt x="48" y="160"/>
                    <a:pt x="47" y="162"/>
                  </a:cubicBezTo>
                  <a:cubicBezTo>
                    <a:pt x="49" y="162"/>
                    <a:pt x="49" y="162"/>
                    <a:pt x="49" y="162"/>
                  </a:cubicBezTo>
                  <a:cubicBezTo>
                    <a:pt x="48" y="163"/>
                    <a:pt x="48" y="165"/>
                    <a:pt x="47" y="166"/>
                  </a:cubicBezTo>
                  <a:cubicBezTo>
                    <a:pt x="49" y="165"/>
                    <a:pt x="49" y="165"/>
                    <a:pt x="49" y="165"/>
                  </a:cubicBezTo>
                  <a:cubicBezTo>
                    <a:pt x="48" y="167"/>
                    <a:pt x="47" y="170"/>
                    <a:pt x="45" y="172"/>
                  </a:cubicBezTo>
                  <a:cubicBezTo>
                    <a:pt x="45" y="173"/>
                    <a:pt x="45" y="173"/>
                    <a:pt x="45" y="173"/>
                  </a:cubicBezTo>
                  <a:cubicBezTo>
                    <a:pt x="47" y="170"/>
                    <a:pt x="47" y="170"/>
                    <a:pt x="47" y="170"/>
                  </a:cubicBezTo>
                  <a:cubicBezTo>
                    <a:pt x="47" y="171"/>
                    <a:pt x="47" y="171"/>
                    <a:pt x="47" y="171"/>
                  </a:cubicBezTo>
                  <a:cubicBezTo>
                    <a:pt x="45" y="174"/>
                    <a:pt x="45" y="174"/>
                    <a:pt x="45" y="174"/>
                  </a:cubicBezTo>
                  <a:cubicBezTo>
                    <a:pt x="45" y="175"/>
                    <a:pt x="45" y="175"/>
                    <a:pt x="45" y="175"/>
                  </a:cubicBezTo>
                  <a:cubicBezTo>
                    <a:pt x="46" y="174"/>
                    <a:pt x="46" y="174"/>
                    <a:pt x="46" y="174"/>
                  </a:cubicBezTo>
                  <a:cubicBezTo>
                    <a:pt x="45" y="176"/>
                    <a:pt x="45" y="176"/>
                    <a:pt x="45" y="176"/>
                  </a:cubicBezTo>
                  <a:cubicBezTo>
                    <a:pt x="46" y="179"/>
                    <a:pt x="46" y="179"/>
                    <a:pt x="46" y="179"/>
                  </a:cubicBezTo>
                  <a:cubicBezTo>
                    <a:pt x="48" y="179"/>
                    <a:pt x="49" y="178"/>
                    <a:pt x="50" y="176"/>
                  </a:cubicBezTo>
                  <a:cubicBezTo>
                    <a:pt x="49" y="178"/>
                    <a:pt x="49" y="178"/>
                    <a:pt x="49" y="178"/>
                  </a:cubicBezTo>
                  <a:cubicBezTo>
                    <a:pt x="47" y="179"/>
                    <a:pt x="47" y="179"/>
                    <a:pt x="47" y="179"/>
                  </a:cubicBezTo>
                  <a:cubicBezTo>
                    <a:pt x="46" y="181"/>
                    <a:pt x="46" y="181"/>
                    <a:pt x="46" y="181"/>
                  </a:cubicBezTo>
                  <a:cubicBezTo>
                    <a:pt x="45" y="182"/>
                    <a:pt x="45" y="182"/>
                    <a:pt x="45" y="182"/>
                  </a:cubicBezTo>
                  <a:cubicBezTo>
                    <a:pt x="45" y="183"/>
                    <a:pt x="45" y="183"/>
                    <a:pt x="45" y="183"/>
                  </a:cubicBezTo>
                  <a:cubicBezTo>
                    <a:pt x="44" y="186"/>
                    <a:pt x="44" y="186"/>
                    <a:pt x="44" y="186"/>
                  </a:cubicBezTo>
                  <a:cubicBezTo>
                    <a:pt x="44" y="190"/>
                    <a:pt x="44" y="190"/>
                    <a:pt x="44" y="190"/>
                  </a:cubicBezTo>
                  <a:cubicBezTo>
                    <a:pt x="42" y="191"/>
                    <a:pt x="42" y="191"/>
                    <a:pt x="42" y="191"/>
                  </a:cubicBezTo>
                  <a:cubicBezTo>
                    <a:pt x="42" y="194"/>
                    <a:pt x="42" y="194"/>
                    <a:pt x="42" y="194"/>
                  </a:cubicBezTo>
                  <a:cubicBezTo>
                    <a:pt x="43" y="195"/>
                    <a:pt x="43" y="195"/>
                    <a:pt x="43" y="195"/>
                  </a:cubicBezTo>
                  <a:cubicBezTo>
                    <a:pt x="45" y="195"/>
                    <a:pt x="45" y="195"/>
                    <a:pt x="45" y="195"/>
                  </a:cubicBezTo>
                  <a:cubicBezTo>
                    <a:pt x="47" y="194"/>
                    <a:pt x="47" y="194"/>
                    <a:pt x="47" y="194"/>
                  </a:cubicBezTo>
                  <a:cubicBezTo>
                    <a:pt x="48" y="192"/>
                    <a:pt x="48" y="192"/>
                    <a:pt x="48" y="192"/>
                  </a:cubicBezTo>
                  <a:cubicBezTo>
                    <a:pt x="47" y="191"/>
                    <a:pt x="47" y="191"/>
                    <a:pt x="47" y="191"/>
                  </a:cubicBezTo>
                  <a:cubicBezTo>
                    <a:pt x="47" y="190"/>
                    <a:pt x="47" y="190"/>
                    <a:pt x="47" y="190"/>
                  </a:cubicBezTo>
                  <a:cubicBezTo>
                    <a:pt x="49" y="185"/>
                    <a:pt x="49" y="185"/>
                    <a:pt x="49" y="185"/>
                  </a:cubicBezTo>
                  <a:cubicBezTo>
                    <a:pt x="49" y="183"/>
                    <a:pt x="49" y="183"/>
                    <a:pt x="49" y="183"/>
                  </a:cubicBezTo>
                  <a:cubicBezTo>
                    <a:pt x="50" y="181"/>
                    <a:pt x="50" y="181"/>
                    <a:pt x="50" y="181"/>
                  </a:cubicBezTo>
                  <a:cubicBezTo>
                    <a:pt x="52" y="179"/>
                    <a:pt x="52" y="179"/>
                    <a:pt x="52" y="179"/>
                  </a:cubicBezTo>
                  <a:cubicBezTo>
                    <a:pt x="52" y="177"/>
                    <a:pt x="52" y="177"/>
                    <a:pt x="52" y="177"/>
                  </a:cubicBezTo>
                  <a:cubicBezTo>
                    <a:pt x="51" y="176"/>
                    <a:pt x="51" y="176"/>
                    <a:pt x="51" y="176"/>
                  </a:cubicBezTo>
                  <a:cubicBezTo>
                    <a:pt x="50" y="173"/>
                    <a:pt x="50" y="173"/>
                    <a:pt x="50" y="173"/>
                  </a:cubicBezTo>
                  <a:cubicBezTo>
                    <a:pt x="50" y="173"/>
                    <a:pt x="50" y="173"/>
                    <a:pt x="50" y="173"/>
                  </a:cubicBezTo>
                  <a:cubicBezTo>
                    <a:pt x="50" y="171"/>
                    <a:pt x="50" y="171"/>
                    <a:pt x="50" y="171"/>
                  </a:cubicBezTo>
                  <a:cubicBezTo>
                    <a:pt x="52" y="171"/>
                    <a:pt x="52" y="171"/>
                    <a:pt x="52" y="171"/>
                  </a:cubicBezTo>
                  <a:cubicBezTo>
                    <a:pt x="55" y="167"/>
                    <a:pt x="55" y="167"/>
                    <a:pt x="55" y="167"/>
                  </a:cubicBezTo>
                  <a:cubicBezTo>
                    <a:pt x="57" y="166"/>
                    <a:pt x="57" y="166"/>
                    <a:pt x="57" y="166"/>
                  </a:cubicBezTo>
                  <a:cubicBezTo>
                    <a:pt x="58" y="164"/>
                    <a:pt x="58" y="164"/>
                    <a:pt x="58" y="164"/>
                  </a:cubicBezTo>
                  <a:cubicBezTo>
                    <a:pt x="60" y="163"/>
                    <a:pt x="60" y="163"/>
                    <a:pt x="60" y="163"/>
                  </a:cubicBezTo>
                  <a:cubicBezTo>
                    <a:pt x="58" y="164"/>
                    <a:pt x="58" y="164"/>
                    <a:pt x="58" y="164"/>
                  </a:cubicBezTo>
                  <a:cubicBezTo>
                    <a:pt x="57" y="166"/>
                    <a:pt x="57" y="166"/>
                    <a:pt x="57" y="166"/>
                  </a:cubicBezTo>
                  <a:cubicBezTo>
                    <a:pt x="55" y="167"/>
                    <a:pt x="55" y="167"/>
                    <a:pt x="55" y="167"/>
                  </a:cubicBezTo>
                  <a:cubicBezTo>
                    <a:pt x="52" y="171"/>
                    <a:pt x="52" y="171"/>
                    <a:pt x="52" y="171"/>
                  </a:cubicBezTo>
                  <a:cubicBezTo>
                    <a:pt x="52" y="175"/>
                    <a:pt x="52" y="175"/>
                    <a:pt x="52" y="175"/>
                  </a:cubicBezTo>
                  <a:cubicBezTo>
                    <a:pt x="53" y="176"/>
                    <a:pt x="53" y="176"/>
                    <a:pt x="53" y="176"/>
                  </a:cubicBezTo>
                  <a:cubicBezTo>
                    <a:pt x="55" y="177"/>
                    <a:pt x="55" y="177"/>
                    <a:pt x="55" y="177"/>
                  </a:cubicBezTo>
                  <a:cubicBezTo>
                    <a:pt x="54" y="175"/>
                    <a:pt x="54" y="175"/>
                    <a:pt x="54" y="175"/>
                  </a:cubicBezTo>
                  <a:cubicBezTo>
                    <a:pt x="55" y="172"/>
                    <a:pt x="55" y="172"/>
                    <a:pt x="55" y="172"/>
                  </a:cubicBezTo>
                  <a:cubicBezTo>
                    <a:pt x="55" y="174"/>
                    <a:pt x="55" y="174"/>
                    <a:pt x="55" y="174"/>
                  </a:cubicBezTo>
                  <a:cubicBezTo>
                    <a:pt x="57" y="175"/>
                    <a:pt x="57" y="175"/>
                    <a:pt x="57" y="175"/>
                  </a:cubicBezTo>
                  <a:cubicBezTo>
                    <a:pt x="56" y="171"/>
                    <a:pt x="56" y="171"/>
                    <a:pt x="56" y="171"/>
                  </a:cubicBezTo>
                  <a:cubicBezTo>
                    <a:pt x="57" y="173"/>
                    <a:pt x="57" y="173"/>
                    <a:pt x="57" y="173"/>
                  </a:cubicBezTo>
                  <a:cubicBezTo>
                    <a:pt x="58" y="176"/>
                    <a:pt x="58" y="176"/>
                    <a:pt x="58" y="176"/>
                  </a:cubicBezTo>
                  <a:cubicBezTo>
                    <a:pt x="59" y="176"/>
                    <a:pt x="59" y="176"/>
                    <a:pt x="59" y="176"/>
                  </a:cubicBezTo>
                  <a:cubicBezTo>
                    <a:pt x="61" y="173"/>
                    <a:pt x="62" y="169"/>
                    <a:pt x="61" y="166"/>
                  </a:cubicBezTo>
                  <a:cubicBezTo>
                    <a:pt x="61" y="166"/>
                    <a:pt x="61" y="166"/>
                    <a:pt x="61" y="166"/>
                  </a:cubicBezTo>
                  <a:cubicBezTo>
                    <a:pt x="61" y="168"/>
                    <a:pt x="61" y="168"/>
                    <a:pt x="61" y="168"/>
                  </a:cubicBezTo>
                  <a:cubicBezTo>
                    <a:pt x="62" y="168"/>
                    <a:pt x="62" y="168"/>
                    <a:pt x="62" y="168"/>
                  </a:cubicBezTo>
                  <a:cubicBezTo>
                    <a:pt x="63" y="165"/>
                    <a:pt x="63" y="165"/>
                    <a:pt x="63" y="165"/>
                  </a:cubicBezTo>
                  <a:cubicBezTo>
                    <a:pt x="64" y="165"/>
                    <a:pt x="64" y="165"/>
                    <a:pt x="64" y="165"/>
                  </a:cubicBezTo>
                  <a:cubicBezTo>
                    <a:pt x="63" y="167"/>
                    <a:pt x="62" y="168"/>
                    <a:pt x="62" y="169"/>
                  </a:cubicBezTo>
                  <a:cubicBezTo>
                    <a:pt x="62" y="172"/>
                    <a:pt x="62" y="172"/>
                    <a:pt x="62" y="172"/>
                  </a:cubicBezTo>
                  <a:cubicBezTo>
                    <a:pt x="63" y="172"/>
                    <a:pt x="63" y="172"/>
                    <a:pt x="63" y="172"/>
                  </a:cubicBezTo>
                  <a:cubicBezTo>
                    <a:pt x="63" y="171"/>
                    <a:pt x="63" y="171"/>
                    <a:pt x="63" y="171"/>
                  </a:cubicBezTo>
                  <a:cubicBezTo>
                    <a:pt x="64" y="172"/>
                    <a:pt x="64" y="172"/>
                    <a:pt x="64" y="172"/>
                  </a:cubicBezTo>
                  <a:cubicBezTo>
                    <a:pt x="66" y="174"/>
                    <a:pt x="66" y="174"/>
                    <a:pt x="66" y="174"/>
                  </a:cubicBezTo>
                  <a:cubicBezTo>
                    <a:pt x="69" y="174"/>
                    <a:pt x="69" y="174"/>
                    <a:pt x="69" y="174"/>
                  </a:cubicBezTo>
                  <a:cubicBezTo>
                    <a:pt x="69" y="175"/>
                    <a:pt x="69" y="175"/>
                    <a:pt x="69" y="175"/>
                  </a:cubicBezTo>
                  <a:cubicBezTo>
                    <a:pt x="67" y="174"/>
                    <a:pt x="65" y="174"/>
                    <a:pt x="63" y="173"/>
                  </a:cubicBezTo>
                  <a:cubicBezTo>
                    <a:pt x="61" y="174"/>
                    <a:pt x="61" y="174"/>
                    <a:pt x="61" y="174"/>
                  </a:cubicBezTo>
                  <a:cubicBezTo>
                    <a:pt x="61" y="175"/>
                    <a:pt x="61" y="175"/>
                    <a:pt x="61" y="175"/>
                  </a:cubicBezTo>
                  <a:cubicBezTo>
                    <a:pt x="61" y="180"/>
                    <a:pt x="61" y="180"/>
                    <a:pt x="61" y="180"/>
                  </a:cubicBezTo>
                  <a:cubicBezTo>
                    <a:pt x="60" y="181"/>
                    <a:pt x="60" y="181"/>
                    <a:pt x="60" y="181"/>
                  </a:cubicBezTo>
                  <a:cubicBezTo>
                    <a:pt x="62" y="183"/>
                    <a:pt x="62" y="183"/>
                    <a:pt x="62" y="183"/>
                  </a:cubicBezTo>
                  <a:cubicBezTo>
                    <a:pt x="62" y="184"/>
                    <a:pt x="62" y="184"/>
                    <a:pt x="62" y="184"/>
                  </a:cubicBezTo>
                  <a:cubicBezTo>
                    <a:pt x="64" y="185"/>
                    <a:pt x="64" y="185"/>
                    <a:pt x="64" y="185"/>
                  </a:cubicBezTo>
                  <a:cubicBezTo>
                    <a:pt x="65" y="186"/>
                    <a:pt x="65" y="186"/>
                    <a:pt x="65" y="186"/>
                  </a:cubicBezTo>
                  <a:cubicBezTo>
                    <a:pt x="65" y="187"/>
                    <a:pt x="65" y="187"/>
                    <a:pt x="65" y="187"/>
                  </a:cubicBezTo>
                  <a:cubicBezTo>
                    <a:pt x="66" y="189"/>
                    <a:pt x="66" y="189"/>
                    <a:pt x="66" y="189"/>
                  </a:cubicBezTo>
                  <a:cubicBezTo>
                    <a:pt x="65" y="190"/>
                    <a:pt x="65" y="190"/>
                    <a:pt x="65" y="190"/>
                  </a:cubicBezTo>
                  <a:cubicBezTo>
                    <a:pt x="63" y="191"/>
                    <a:pt x="63" y="191"/>
                    <a:pt x="63" y="191"/>
                  </a:cubicBezTo>
                  <a:cubicBezTo>
                    <a:pt x="63" y="193"/>
                    <a:pt x="63" y="193"/>
                    <a:pt x="63" y="193"/>
                  </a:cubicBezTo>
                  <a:cubicBezTo>
                    <a:pt x="62" y="194"/>
                    <a:pt x="62" y="194"/>
                    <a:pt x="62" y="194"/>
                  </a:cubicBezTo>
                  <a:cubicBezTo>
                    <a:pt x="61" y="197"/>
                    <a:pt x="60" y="199"/>
                    <a:pt x="58" y="201"/>
                  </a:cubicBezTo>
                  <a:cubicBezTo>
                    <a:pt x="57" y="203"/>
                    <a:pt x="57" y="205"/>
                    <a:pt x="58" y="207"/>
                  </a:cubicBezTo>
                  <a:cubicBezTo>
                    <a:pt x="58" y="208"/>
                    <a:pt x="58" y="208"/>
                    <a:pt x="58" y="208"/>
                  </a:cubicBezTo>
                  <a:cubicBezTo>
                    <a:pt x="57" y="208"/>
                    <a:pt x="57" y="208"/>
                    <a:pt x="57" y="208"/>
                  </a:cubicBezTo>
                  <a:cubicBezTo>
                    <a:pt x="57" y="206"/>
                    <a:pt x="57" y="206"/>
                    <a:pt x="57" y="206"/>
                  </a:cubicBezTo>
                  <a:cubicBezTo>
                    <a:pt x="56" y="204"/>
                    <a:pt x="56" y="204"/>
                    <a:pt x="56" y="204"/>
                  </a:cubicBezTo>
                  <a:cubicBezTo>
                    <a:pt x="54" y="205"/>
                    <a:pt x="54" y="205"/>
                    <a:pt x="54" y="205"/>
                  </a:cubicBezTo>
                  <a:cubicBezTo>
                    <a:pt x="54" y="208"/>
                    <a:pt x="54" y="208"/>
                    <a:pt x="54" y="208"/>
                  </a:cubicBezTo>
                  <a:cubicBezTo>
                    <a:pt x="55" y="210"/>
                    <a:pt x="57" y="213"/>
                    <a:pt x="59" y="214"/>
                  </a:cubicBezTo>
                  <a:cubicBezTo>
                    <a:pt x="59" y="217"/>
                    <a:pt x="59" y="217"/>
                    <a:pt x="59" y="217"/>
                  </a:cubicBezTo>
                  <a:cubicBezTo>
                    <a:pt x="60" y="218"/>
                    <a:pt x="60" y="218"/>
                    <a:pt x="60" y="218"/>
                  </a:cubicBezTo>
                  <a:cubicBezTo>
                    <a:pt x="60" y="216"/>
                    <a:pt x="60" y="216"/>
                    <a:pt x="60" y="216"/>
                  </a:cubicBezTo>
                  <a:cubicBezTo>
                    <a:pt x="60" y="215"/>
                    <a:pt x="60" y="215"/>
                    <a:pt x="60" y="215"/>
                  </a:cubicBezTo>
                  <a:cubicBezTo>
                    <a:pt x="59" y="212"/>
                    <a:pt x="59" y="212"/>
                    <a:pt x="59" y="212"/>
                  </a:cubicBezTo>
                  <a:cubicBezTo>
                    <a:pt x="61" y="210"/>
                    <a:pt x="61" y="210"/>
                    <a:pt x="61" y="210"/>
                  </a:cubicBezTo>
                  <a:cubicBezTo>
                    <a:pt x="62" y="210"/>
                    <a:pt x="62" y="210"/>
                    <a:pt x="62" y="210"/>
                  </a:cubicBezTo>
                  <a:cubicBezTo>
                    <a:pt x="62" y="211"/>
                    <a:pt x="62" y="211"/>
                    <a:pt x="62" y="211"/>
                  </a:cubicBezTo>
                  <a:cubicBezTo>
                    <a:pt x="66" y="213"/>
                    <a:pt x="66" y="213"/>
                    <a:pt x="66" y="213"/>
                  </a:cubicBezTo>
                  <a:cubicBezTo>
                    <a:pt x="68" y="215"/>
                    <a:pt x="68" y="215"/>
                    <a:pt x="68" y="215"/>
                  </a:cubicBezTo>
                  <a:cubicBezTo>
                    <a:pt x="70" y="216"/>
                    <a:pt x="70" y="216"/>
                    <a:pt x="70" y="216"/>
                  </a:cubicBezTo>
                  <a:cubicBezTo>
                    <a:pt x="71" y="216"/>
                    <a:pt x="71" y="216"/>
                    <a:pt x="71" y="216"/>
                  </a:cubicBezTo>
                  <a:cubicBezTo>
                    <a:pt x="71" y="212"/>
                    <a:pt x="71" y="212"/>
                    <a:pt x="71" y="212"/>
                  </a:cubicBezTo>
                  <a:cubicBezTo>
                    <a:pt x="70" y="211"/>
                    <a:pt x="70" y="211"/>
                    <a:pt x="70" y="211"/>
                  </a:cubicBezTo>
                  <a:cubicBezTo>
                    <a:pt x="69" y="210"/>
                    <a:pt x="69" y="210"/>
                    <a:pt x="69" y="210"/>
                  </a:cubicBezTo>
                  <a:cubicBezTo>
                    <a:pt x="70" y="209"/>
                    <a:pt x="70" y="209"/>
                    <a:pt x="70" y="209"/>
                  </a:cubicBezTo>
                  <a:cubicBezTo>
                    <a:pt x="71" y="210"/>
                    <a:pt x="71" y="210"/>
                    <a:pt x="71" y="210"/>
                  </a:cubicBezTo>
                  <a:cubicBezTo>
                    <a:pt x="73" y="211"/>
                    <a:pt x="73" y="211"/>
                    <a:pt x="73" y="211"/>
                  </a:cubicBezTo>
                  <a:cubicBezTo>
                    <a:pt x="74" y="210"/>
                    <a:pt x="74" y="210"/>
                    <a:pt x="74" y="210"/>
                  </a:cubicBezTo>
                  <a:cubicBezTo>
                    <a:pt x="74" y="211"/>
                    <a:pt x="74" y="211"/>
                    <a:pt x="74" y="211"/>
                  </a:cubicBezTo>
                  <a:cubicBezTo>
                    <a:pt x="75" y="213"/>
                    <a:pt x="75" y="213"/>
                    <a:pt x="75" y="213"/>
                  </a:cubicBezTo>
                  <a:cubicBezTo>
                    <a:pt x="76" y="213"/>
                    <a:pt x="76" y="213"/>
                    <a:pt x="76" y="213"/>
                  </a:cubicBezTo>
                  <a:cubicBezTo>
                    <a:pt x="77" y="212"/>
                    <a:pt x="77" y="212"/>
                    <a:pt x="77" y="212"/>
                  </a:cubicBezTo>
                  <a:cubicBezTo>
                    <a:pt x="77" y="213"/>
                    <a:pt x="77" y="213"/>
                    <a:pt x="77" y="213"/>
                  </a:cubicBezTo>
                  <a:cubicBezTo>
                    <a:pt x="79" y="213"/>
                    <a:pt x="79" y="213"/>
                    <a:pt x="79" y="213"/>
                  </a:cubicBezTo>
                  <a:cubicBezTo>
                    <a:pt x="82" y="212"/>
                    <a:pt x="82" y="212"/>
                    <a:pt x="82" y="212"/>
                  </a:cubicBezTo>
                  <a:cubicBezTo>
                    <a:pt x="81" y="210"/>
                    <a:pt x="81" y="210"/>
                    <a:pt x="81" y="210"/>
                  </a:cubicBezTo>
                  <a:cubicBezTo>
                    <a:pt x="84" y="210"/>
                    <a:pt x="84" y="210"/>
                    <a:pt x="84" y="210"/>
                  </a:cubicBezTo>
                  <a:cubicBezTo>
                    <a:pt x="84" y="210"/>
                    <a:pt x="84" y="210"/>
                    <a:pt x="84" y="210"/>
                  </a:cubicBezTo>
                  <a:cubicBezTo>
                    <a:pt x="86" y="210"/>
                    <a:pt x="86" y="210"/>
                    <a:pt x="86" y="210"/>
                  </a:cubicBezTo>
                  <a:cubicBezTo>
                    <a:pt x="87" y="209"/>
                    <a:pt x="87" y="209"/>
                    <a:pt x="87" y="209"/>
                  </a:cubicBezTo>
                  <a:cubicBezTo>
                    <a:pt x="87" y="206"/>
                    <a:pt x="87" y="206"/>
                    <a:pt x="87" y="206"/>
                  </a:cubicBezTo>
                  <a:cubicBezTo>
                    <a:pt x="88" y="207"/>
                    <a:pt x="88" y="207"/>
                    <a:pt x="88" y="207"/>
                  </a:cubicBezTo>
                  <a:cubicBezTo>
                    <a:pt x="91" y="207"/>
                    <a:pt x="95" y="207"/>
                    <a:pt x="98" y="206"/>
                  </a:cubicBezTo>
                  <a:cubicBezTo>
                    <a:pt x="97" y="207"/>
                    <a:pt x="97" y="207"/>
                    <a:pt x="97" y="207"/>
                  </a:cubicBezTo>
                  <a:cubicBezTo>
                    <a:pt x="98" y="207"/>
                    <a:pt x="98" y="207"/>
                    <a:pt x="98" y="207"/>
                  </a:cubicBezTo>
                  <a:cubicBezTo>
                    <a:pt x="96" y="208"/>
                    <a:pt x="96" y="208"/>
                    <a:pt x="96" y="208"/>
                  </a:cubicBezTo>
                  <a:cubicBezTo>
                    <a:pt x="94" y="207"/>
                    <a:pt x="94" y="207"/>
                    <a:pt x="94" y="207"/>
                  </a:cubicBezTo>
                  <a:cubicBezTo>
                    <a:pt x="92" y="208"/>
                    <a:pt x="92" y="208"/>
                    <a:pt x="92" y="208"/>
                  </a:cubicBezTo>
                  <a:cubicBezTo>
                    <a:pt x="93" y="209"/>
                    <a:pt x="93" y="209"/>
                    <a:pt x="93" y="209"/>
                  </a:cubicBezTo>
                  <a:cubicBezTo>
                    <a:pt x="92" y="209"/>
                    <a:pt x="92" y="209"/>
                    <a:pt x="92" y="209"/>
                  </a:cubicBezTo>
                  <a:cubicBezTo>
                    <a:pt x="91" y="210"/>
                    <a:pt x="91" y="210"/>
                    <a:pt x="91" y="210"/>
                  </a:cubicBezTo>
                  <a:cubicBezTo>
                    <a:pt x="89" y="215"/>
                    <a:pt x="89" y="215"/>
                    <a:pt x="89" y="215"/>
                  </a:cubicBezTo>
                  <a:cubicBezTo>
                    <a:pt x="88" y="215"/>
                    <a:pt x="88" y="215"/>
                    <a:pt x="88" y="215"/>
                  </a:cubicBezTo>
                  <a:cubicBezTo>
                    <a:pt x="87" y="217"/>
                    <a:pt x="86" y="220"/>
                    <a:pt x="86" y="222"/>
                  </a:cubicBezTo>
                  <a:cubicBezTo>
                    <a:pt x="87" y="224"/>
                    <a:pt x="89" y="226"/>
                    <a:pt x="90" y="229"/>
                  </a:cubicBezTo>
                  <a:cubicBezTo>
                    <a:pt x="90" y="230"/>
                    <a:pt x="90" y="230"/>
                    <a:pt x="90" y="230"/>
                  </a:cubicBezTo>
                  <a:cubicBezTo>
                    <a:pt x="92" y="233"/>
                    <a:pt x="92" y="233"/>
                    <a:pt x="92" y="233"/>
                  </a:cubicBezTo>
                  <a:cubicBezTo>
                    <a:pt x="94" y="233"/>
                    <a:pt x="94" y="233"/>
                    <a:pt x="94" y="233"/>
                  </a:cubicBezTo>
                  <a:cubicBezTo>
                    <a:pt x="94" y="233"/>
                    <a:pt x="94" y="233"/>
                    <a:pt x="94" y="233"/>
                  </a:cubicBezTo>
                  <a:cubicBezTo>
                    <a:pt x="94" y="236"/>
                    <a:pt x="94" y="236"/>
                    <a:pt x="94" y="236"/>
                  </a:cubicBezTo>
                  <a:cubicBezTo>
                    <a:pt x="96" y="237"/>
                    <a:pt x="96" y="237"/>
                    <a:pt x="96" y="237"/>
                  </a:cubicBezTo>
                  <a:cubicBezTo>
                    <a:pt x="96" y="236"/>
                    <a:pt x="96" y="236"/>
                    <a:pt x="96" y="236"/>
                  </a:cubicBezTo>
                  <a:cubicBezTo>
                    <a:pt x="97" y="235"/>
                    <a:pt x="98" y="234"/>
                    <a:pt x="98" y="232"/>
                  </a:cubicBezTo>
                  <a:cubicBezTo>
                    <a:pt x="99" y="234"/>
                    <a:pt x="99" y="234"/>
                    <a:pt x="99" y="234"/>
                  </a:cubicBezTo>
                  <a:cubicBezTo>
                    <a:pt x="102" y="233"/>
                    <a:pt x="102" y="233"/>
                    <a:pt x="102" y="233"/>
                  </a:cubicBezTo>
                  <a:cubicBezTo>
                    <a:pt x="103" y="235"/>
                    <a:pt x="103" y="235"/>
                    <a:pt x="103" y="235"/>
                  </a:cubicBezTo>
                  <a:cubicBezTo>
                    <a:pt x="100" y="238"/>
                    <a:pt x="100" y="238"/>
                    <a:pt x="100" y="238"/>
                  </a:cubicBezTo>
                  <a:cubicBezTo>
                    <a:pt x="101" y="239"/>
                    <a:pt x="101" y="239"/>
                    <a:pt x="101" y="239"/>
                  </a:cubicBezTo>
                  <a:cubicBezTo>
                    <a:pt x="102" y="239"/>
                    <a:pt x="102" y="239"/>
                    <a:pt x="102" y="239"/>
                  </a:cubicBezTo>
                  <a:cubicBezTo>
                    <a:pt x="101" y="241"/>
                    <a:pt x="101" y="241"/>
                    <a:pt x="101" y="241"/>
                  </a:cubicBezTo>
                  <a:cubicBezTo>
                    <a:pt x="98" y="242"/>
                    <a:pt x="98" y="242"/>
                    <a:pt x="98" y="242"/>
                  </a:cubicBezTo>
                  <a:cubicBezTo>
                    <a:pt x="98" y="244"/>
                    <a:pt x="98" y="245"/>
                    <a:pt x="98" y="247"/>
                  </a:cubicBezTo>
                  <a:cubicBezTo>
                    <a:pt x="99" y="248"/>
                    <a:pt x="99" y="248"/>
                    <a:pt x="99" y="248"/>
                  </a:cubicBezTo>
                  <a:cubicBezTo>
                    <a:pt x="101" y="248"/>
                    <a:pt x="101" y="248"/>
                    <a:pt x="101" y="248"/>
                  </a:cubicBezTo>
                  <a:cubicBezTo>
                    <a:pt x="99" y="250"/>
                    <a:pt x="98" y="252"/>
                    <a:pt x="97" y="254"/>
                  </a:cubicBezTo>
                  <a:cubicBezTo>
                    <a:pt x="97" y="257"/>
                    <a:pt x="99" y="260"/>
                    <a:pt x="101" y="262"/>
                  </a:cubicBezTo>
                  <a:cubicBezTo>
                    <a:pt x="104" y="263"/>
                    <a:pt x="104" y="263"/>
                    <a:pt x="104" y="263"/>
                  </a:cubicBezTo>
                  <a:cubicBezTo>
                    <a:pt x="102" y="264"/>
                    <a:pt x="102" y="264"/>
                    <a:pt x="102" y="264"/>
                  </a:cubicBezTo>
                  <a:cubicBezTo>
                    <a:pt x="100" y="262"/>
                    <a:pt x="100" y="262"/>
                    <a:pt x="100" y="262"/>
                  </a:cubicBezTo>
                  <a:cubicBezTo>
                    <a:pt x="98" y="259"/>
                    <a:pt x="98" y="259"/>
                    <a:pt x="98" y="259"/>
                  </a:cubicBezTo>
                  <a:cubicBezTo>
                    <a:pt x="97" y="259"/>
                    <a:pt x="97" y="259"/>
                    <a:pt x="97" y="259"/>
                  </a:cubicBezTo>
                  <a:cubicBezTo>
                    <a:pt x="95" y="259"/>
                    <a:pt x="95" y="259"/>
                    <a:pt x="95" y="259"/>
                  </a:cubicBezTo>
                  <a:cubicBezTo>
                    <a:pt x="95" y="261"/>
                    <a:pt x="95" y="261"/>
                    <a:pt x="95" y="261"/>
                  </a:cubicBezTo>
                  <a:cubicBezTo>
                    <a:pt x="97" y="264"/>
                    <a:pt x="97" y="264"/>
                    <a:pt x="97" y="264"/>
                  </a:cubicBezTo>
                  <a:cubicBezTo>
                    <a:pt x="97" y="264"/>
                    <a:pt x="97" y="265"/>
                    <a:pt x="97" y="265"/>
                  </a:cubicBezTo>
                  <a:cubicBezTo>
                    <a:pt x="97" y="264"/>
                    <a:pt x="96" y="264"/>
                    <a:pt x="96" y="264"/>
                  </a:cubicBezTo>
                  <a:cubicBezTo>
                    <a:pt x="92" y="261"/>
                    <a:pt x="92" y="261"/>
                    <a:pt x="92" y="261"/>
                  </a:cubicBezTo>
                  <a:cubicBezTo>
                    <a:pt x="91" y="261"/>
                    <a:pt x="91" y="261"/>
                    <a:pt x="91" y="261"/>
                  </a:cubicBezTo>
                  <a:cubicBezTo>
                    <a:pt x="87" y="263"/>
                    <a:pt x="87" y="263"/>
                    <a:pt x="87" y="263"/>
                  </a:cubicBezTo>
                  <a:cubicBezTo>
                    <a:pt x="83" y="264"/>
                    <a:pt x="83" y="264"/>
                    <a:pt x="83" y="264"/>
                  </a:cubicBezTo>
                  <a:cubicBezTo>
                    <a:pt x="82" y="262"/>
                    <a:pt x="82" y="262"/>
                    <a:pt x="82" y="262"/>
                  </a:cubicBezTo>
                  <a:cubicBezTo>
                    <a:pt x="80" y="262"/>
                    <a:pt x="80" y="262"/>
                    <a:pt x="80" y="262"/>
                  </a:cubicBezTo>
                  <a:cubicBezTo>
                    <a:pt x="81" y="263"/>
                    <a:pt x="81" y="263"/>
                    <a:pt x="81" y="263"/>
                  </a:cubicBezTo>
                  <a:cubicBezTo>
                    <a:pt x="79" y="264"/>
                    <a:pt x="78" y="264"/>
                    <a:pt x="76" y="265"/>
                  </a:cubicBezTo>
                  <a:cubicBezTo>
                    <a:pt x="74" y="265"/>
                    <a:pt x="74" y="265"/>
                    <a:pt x="74" y="265"/>
                  </a:cubicBezTo>
                  <a:cubicBezTo>
                    <a:pt x="74" y="266"/>
                    <a:pt x="73" y="266"/>
                    <a:pt x="73" y="267"/>
                  </a:cubicBezTo>
                  <a:cubicBezTo>
                    <a:pt x="73" y="266"/>
                    <a:pt x="73" y="266"/>
                    <a:pt x="73" y="266"/>
                  </a:cubicBezTo>
                  <a:cubicBezTo>
                    <a:pt x="75" y="265"/>
                    <a:pt x="75" y="265"/>
                    <a:pt x="75" y="265"/>
                  </a:cubicBezTo>
                  <a:cubicBezTo>
                    <a:pt x="77" y="263"/>
                    <a:pt x="77" y="263"/>
                    <a:pt x="77" y="263"/>
                  </a:cubicBezTo>
                  <a:cubicBezTo>
                    <a:pt x="75" y="262"/>
                    <a:pt x="75" y="262"/>
                    <a:pt x="75" y="262"/>
                  </a:cubicBezTo>
                  <a:cubicBezTo>
                    <a:pt x="73" y="263"/>
                    <a:pt x="73" y="263"/>
                    <a:pt x="73" y="263"/>
                  </a:cubicBezTo>
                  <a:cubicBezTo>
                    <a:pt x="72" y="262"/>
                    <a:pt x="72" y="261"/>
                    <a:pt x="72" y="259"/>
                  </a:cubicBezTo>
                  <a:cubicBezTo>
                    <a:pt x="71" y="259"/>
                    <a:pt x="71" y="259"/>
                    <a:pt x="71" y="259"/>
                  </a:cubicBezTo>
                  <a:cubicBezTo>
                    <a:pt x="69" y="259"/>
                    <a:pt x="69" y="259"/>
                    <a:pt x="69" y="259"/>
                  </a:cubicBezTo>
                  <a:cubicBezTo>
                    <a:pt x="65" y="260"/>
                    <a:pt x="65" y="260"/>
                    <a:pt x="65" y="260"/>
                  </a:cubicBezTo>
                  <a:cubicBezTo>
                    <a:pt x="66" y="261"/>
                    <a:pt x="66" y="262"/>
                    <a:pt x="65" y="264"/>
                  </a:cubicBezTo>
                  <a:cubicBezTo>
                    <a:pt x="67" y="266"/>
                    <a:pt x="67" y="266"/>
                    <a:pt x="67" y="266"/>
                  </a:cubicBezTo>
                  <a:cubicBezTo>
                    <a:pt x="67" y="267"/>
                    <a:pt x="67" y="267"/>
                    <a:pt x="67" y="267"/>
                  </a:cubicBezTo>
                  <a:cubicBezTo>
                    <a:pt x="68" y="267"/>
                    <a:pt x="68" y="267"/>
                    <a:pt x="68" y="267"/>
                  </a:cubicBezTo>
                  <a:cubicBezTo>
                    <a:pt x="69" y="267"/>
                    <a:pt x="69" y="267"/>
                    <a:pt x="69" y="267"/>
                  </a:cubicBezTo>
                  <a:cubicBezTo>
                    <a:pt x="69" y="269"/>
                    <a:pt x="69" y="269"/>
                    <a:pt x="69" y="269"/>
                  </a:cubicBezTo>
                  <a:cubicBezTo>
                    <a:pt x="70" y="269"/>
                    <a:pt x="70" y="269"/>
                    <a:pt x="70" y="269"/>
                  </a:cubicBezTo>
                  <a:cubicBezTo>
                    <a:pt x="73" y="267"/>
                    <a:pt x="73" y="267"/>
                    <a:pt x="73" y="267"/>
                  </a:cubicBezTo>
                  <a:cubicBezTo>
                    <a:pt x="72" y="268"/>
                    <a:pt x="71" y="269"/>
                    <a:pt x="70" y="270"/>
                  </a:cubicBezTo>
                  <a:cubicBezTo>
                    <a:pt x="70" y="269"/>
                    <a:pt x="70" y="269"/>
                    <a:pt x="70" y="269"/>
                  </a:cubicBezTo>
                  <a:cubicBezTo>
                    <a:pt x="70" y="272"/>
                    <a:pt x="70" y="272"/>
                    <a:pt x="70" y="272"/>
                  </a:cubicBezTo>
                  <a:cubicBezTo>
                    <a:pt x="68" y="273"/>
                    <a:pt x="66" y="275"/>
                    <a:pt x="64" y="275"/>
                  </a:cubicBezTo>
                  <a:cubicBezTo>
                    <a:pt x="63" y="277"/>
                    <a:pt x="62" y="278"/>
                    <a:pt x="61" y="280"/>
                  </a:cubicBezTo>
                  <a:cubicBezTo>
                    <a:pt x="65" y="279"/>
                    <a:pt x="65" y="279"/>
                    <a:pt x="65" y="279"/>
                  </a:cubicBezTo>
                  <a:cubicBezTo>
                    <a:pt x="66" y="280"/>
                    <a:pt x="66" y="280"/>
                    <a:pt x="66" y="280"/>
                  </a:cubicBezTo>
                  <a:cubicBezTo>
                    <a:pt x="67" y="278"/>
                    <a:pt x="67" y="278"/>
                    <a:pt x="67" y="278"/>
                  </a:cubicBezTo>
                  <a:cubicBezTo>
                    <a:pt x="69" y="277"/>
                    <a:pt x="69" y="277"/>
                    <a:pt x="69" y="277"/>
                  </a:cubicBezTo>
                  <a:cubicBezTo>
                    <a:pt x="70" y="277"/>
                    <a:pt x="70" y="277"/>
                    <a:pt x="70" y="277"/>
                  </a:cubicBezTo>
                  <a:cubicBezTo>
                    <a:pt x="72" y="276"/>
                    <a:pt x="72" y="276"/>
                    <a:pt x="72" y="276"/>
                  </a:cubicBezTo>
                  <a:cubicBezTo>
                    <a:pt x="75" y="276"/>
                    <a:pt x="75" y="276"/>
                    <a:pt x="75" y="276"/>
                  </a:cubicBezTo>
                  <a:cubicBezTo>
                    <a:pt x="74" y="277"/>
                    <a:pt x="74" y="277"/>
                    <a:pt x="74" y="277"/>
                  </a:cubicBezTo>
                  <a:cubicBezTo>
                    <a:pt x="75" y="279"/>
                    <a:pt x="75" y="279"/>
                    <a:pt x="75" y="279"/>
                  </a:cubicBezTo>
                  <a:cubicBezTo>
                    <a:pt x="74" y="279"/>
                    <a:pt x="74" y="279"/>
                    <a:pt x="74" y="279"/>
                  </a:cubicBezTo>
                  <a:cubicBezTo>
                    <a:pt x="76" y="282"/>
                    <a:pt x="76" y="282"/>
                    <a:pt x="76" y="282"/>
                  </a:cubicBezTo>
                  <a:cubicBezTo>
                    <a:pt x="75" y="284"/>
                    <a:pt x="75" y="285"/>
                    <a:pt x="74" y="286"/>
                  </a:cubicBezTo>
                  <a:cubicBezTo>
                    <a:pt x="76" y="289"/>
                    <a:pt x="76" y="289"/>
                    <a:pt x="76" y="289"/>
                  </a:cubicBezTo>
                  <a:cubicBezTo>
                    <a:pt x="78" y="288"/>
                    <a:pt x="78" y="288"/>
                    <a:pt x="78" y="288"/>
                  </a:cubicBezTo>
                  <a:cubicBezTo>
                    <a:pt x="76" y="289"/>
                    <a:pt x="76" y="289"/>
                    <a:pt x="76" y="289"/>
                  </a:cubicBezTo>
                  <a:cubicBezTo>
                    <a:pt x="76" y="293"/>
                    <a:pt x="74" y="297"/>
                    <a:pt x="70" y="299"/>
                  </a:cubicBezTo>
                  <a:cubicBezTo>
                    <a:pt x="69" y="300"/>
                    <a:pt x="69" y="300"/>
                    <a:pt x="69" y="300"/>
                  </a:cubicBezTo>
                  <a:cubicBezTo>
                    <a:pt x="66" y="302"/>
                    <a:pt x="66" y="302"/>
                    <a:pt x="66" y="302"/>
                  </a:cubicBezTo>
                  <a:cubicBezTo>
                    <a:pt x="63" y="302"/>
                    <a:pt x="63" y="302"/>
                    <a:pt x="63" y="302"/>
                  </a:cubicBezTo>
                  <a:cubicBezTo>
                    <a:pt x="62" y="302"/>
                    <a:pt x="61" y="303"/>
                    <a:pt x="60" y="304"/>
                  </a:cubicBezTo>
                  <a:cubicBezTo>
                    <a:pt x="59" y="305"/>
                    <a:pt x="59" y="305"/>
                    <a:pt x="59" y="305"/>
                  </a:cubicBezTo>
                  <a:cubicBezTo>
                    <a:pt x="59" y="306"/>
                    <a:pt x="59" y="306"/>
                    <a:pt x="59" y="306"/>
                  </a:cubicBezTo>
                  <a:cubicBezTo>
                    <a:pt x="57" y="305"/>
                    <a:pt x="57" y="305"/>
                    <a:pt x="57" y="305"/>
                  </a:cubicBezTo>
                  <a:cubicBezTo>
                    <a:pt x="56" y="306"/>
                    <a:pt x="56" y="306"/>
                    <a:pt x="56" y="306"/>
                  </a:cubicBezTo>
                  <a:cubicBezTo>
                    <a:pt x="55" y="306"/>
                    <a:pt x="55" y="306"/>
                    <a:pt x="55" y="306"/>
                  </a:cubicBezTo>
                  <a:cubicBezTo>
                    <a:pt x="53" y="306"/>
                    <a:pt x="53" y="306"/>
                    <a:pt x="53" y="306"/>
                  </a:cubicBezTo>
                  <a:cubicBezTo>
                    <a:pt x="53" y="307"/>
                    <a:pt x="53" y="307"/>
                    <a:pt x="53" y="307"/>
                  </a:cubicBezTo>
                  <a:cubicBezTo>
                    <a:pt x="52" y="308"/>
                    <a:pt x="50" y="309"/>
                    <a:pt x="49" y="309"/>
                  </a:cubicBezTo>
                  <a:cubicBezTo>
                    <a:pt x="48" y="311"/>
                    <a:pt x="48" y="311"/>
                    <a:pt x="48" y="311"/>
                  </a:cubicBezTo>
                  <a:cubicBezTo>
                    <a:pt x="52" y="311"/>
                    <a:pt x="52" y="311"/>
                    <a:pt x="52" y="311"/>
                  </a:cubicBezTo>
                  <a:cubicBezTo>
                    <a:pt x="52" y="313"/>
                    <a:pt x="52" y="313"/>
                    <a:pt x="52" y="313"/>
                  </a:cubicBezTo>
                  <a:cubicBezTo>
                    <a:pt x="50" y="315"/>
                    <a:pt x="50" y="315"/>
                    <a:pt x="50" y="315"/>
                  </a:cubicBezTo>
                  <a:cubicBezTo>
                    <a:pt x="51" y="316"/>
                    <a:pt x="51" y="316"/>
                    <a:pt x="51" y="316"/>
                  </a:cubicBezTo>
                  <a:cubicBezTo>
                    <a:pt x="51" y="316"/>
                    <a:pt x="51" y="316"/>
                    <a:pt x="51" y="316"/>
                  </a:cubicBezTo>
                  <a:cubicBezTo>
                    <a:pt x="53" y="316"/>
                    <a:pt x="55" y="316"/>
                    <a:pt x="57" y="316"/>
                  </a:cubicBezTo>
                  <a:cubicBezTo>
                    <a:pt x="57" y="315"/>
                    <a:pt x="57" y="315"/>
                    <a:pt x="57" y="315"/>
                  </a:cubicBezTo>
                  <a:cubicBezTo>
                    <a:pt x="56" y="314"/>
                    <a:pt x="56" y="314"/>
                    <a:pt x="56" y="314"/>
                  </a:cubicBezTo>
                  <a:cubicBezTo>
                    <a:pt x="58" y="314"/>
                    <a:pt x="58" y="314"/>
                    <a:pt x="58" y="314"/>
                  </a:cubicBezTo>
                  <a:cubicBezTo>
                    <a:pt x="57" y="315"/>
                    <a:pt x="57" y="315"/>
                    <a:pt x="57" y="315"/>
                  </a:cubicBezTo>
                  <a:cubicBezTo>
                    <a:pt x="58" y="316"/>
                    <a:pt x="58" y="316"/>
                    <a:pt x="58" y="316"/>
                  </a:cubicBezTo>
                  <a:cubicBezTo>
                    <a:pt x="54" y="317"/>
                    <a:pt x="54" y="317"/>
                    <a:pt x="54" y="317"/>
                  </a:cubicBezTo>
                  <a:cubicBezTo>
                    <a:pt x="52" y="317"/>
                    <a:pt x="52" y="317"/>
                    <a:pt x="52" y="317"/>
                  </a:cubicBezTo>
                  <a:cubicBezTo>
                    <a:pt x="53" y="318"/>
                    <a:pt x="53" y="318"/>
                    <a:pt x="53" y="318"/>
                  </a:cubicBezTo>
                  <a:cubicBezTo>
                    <a:pt x="54" y="319"/>
                    <a:pt x="54" y="319"/>
                    <a:pt x="54" y="319"/>
                  </a:cubicBezTo>
                  <a:cubicBezTo>
                    <a:pt x="56" y="320"/>
                    <a:pt x="56" y="320"/>
                    <a:pt x="56" y="320"/>
                  </a:cubicBezTo>
                  <a:cubicBezTo>
                    <a:pt x="58" y="318"/>
                    <a:pt x="58" y="318"/>
                    <a:pt x="58" y="318"/>
                  </a:cubicBezTo>
                  <a:cubicBezTo>
                    <a:pt x="61" y="318"/>
                    <a:pt x="61" y="318"/>
                    <a:pt x="61" y="318"/>
                  </a:cubicBezTo>
                  <a:cubicBezTo>
                    <a:pt x="62" y="316"/>
                    <a:pt x="62" y="316"/>
                    <a:pt x="62" y="316"/>
                  </a:cubicBezTo>
                  <a:cubicBezTo>
                    <a:pt x="64" y="315"/>
                    <a:pt x="64" y="315"/>
                    <a:pt x="64" y="315"/>
                  </a:cubicBezTo>
                  <a:cubicBezTo>
                    <a:pt x="67" y="316"/>
                    <a:pt x="67" y="316"/>
                    <a:pt x="67" y="316"/>
                  </a:cubicBezTo>
                  <a:cubicBezTo>
                    <a:pt x="67" y="315"/>
                    <a:pt x="67" y="315"/>
                    <a:pt x="67" y="315"/>
                  </a:cubicBezTo>
                  <a:cubicBezTo>
                    <a:pt x="68" y="315"/>
                    <a:pt x="68" y="315"/>
                    <a:pt x="68" y="315"/>
                  </a:cubicBezTo>
                  <a:cubicBezTo>
                    <a:pt x="70" y="316"/>
                    <a:pt x="70" y="316"/>
                    <a:pt x="70" y="316"/>
                  </a:cubicBezTo>
                  <a:cubicBezTo>
                    <a:pt x="68" y="316"/>
                    <a:pt x="68" y="316"/>
                    <a:pt x="68" y="316"/>
                  </a:cubicBezTo>
                  <a:cubicBezTo>
                    <a:pt x="70" y="318"/>
                    <a:pt x="70" y="318"/>
                    <a:pt x="70" y="318"/>
                  </a:cubicBezTo>
                  <a:cubicBezTo>
                    <a:pt x="72" y="317"/>
                    <a:pt x="72" y="317"/>
                    <a:pt x="72" y="317"/>
                  </a:cubicBezTo>
                  <a:cubicBezTo>
                    <a:pt x="75" y="318"/>
                    <a:pt x="75" y="318"/>
                    <a:pt x="75" y="318"/>
                  </a:cubicBezTo>
                  <a:cubicBezTo>
                    <a:pt x="75" y="319"/>
                    <a:pt x="75" y="319"/>
                    <a:pt x="75" y="319"/>
                  </a:cubicBezTo>
                  <a:cubicBezTo>
                    <a:pt x="72" y="319"/>
                    <a:pt x="72" y="319"/>
                    <a:pt x="72" y="319"/>
                  </a:cubicBezTo>
                  <a:cubicBezTo>
                    <a:pt x="71" y="319"/>
                    <a:pt x="71" y="319"/>
                    <a:pt x="71" y="319"/>
                  </a:cubicBezTo>
                  <a:cubicBezTo>
                    <a:pt x="70" y="320"/>
                    <a:pt x="70" y="320"/>
                    <a:pt x="70" y="320"/>
                  </a:cubicBezTo>
                  <a:cubicBezTo>
                    <a:pt x="70" y="322"/>
                    <a:pt x="70" y="322"/>
                    <a:pt x="70" y="322"/>
                  </a:cubicBezTo>
                  <a:cubicBezTo>
                    <a:pt x="72" y="322"/>
                    <a:pt x="72" y="322"/>
                    <a:pt x="72" y="322"/>
                  </a:cubicBezTo>
                  <a:cubicBezTo>
                    <a:pt x="74" y="321"/>
                    <a:pt x="74" y="321"/>
                    <a:pt x="74" y="321"/>
                  </a:cubicBezTo>
                  <a:cubicBezTo>
                    <a:pt x="77" y="322"/>
                    <a:pt x="77" y="322"/>
                    <a:pt x="77" y="322"/>
                  </a:cubicBezTo>
                  <a:cubicBezTo>
                    <a:pt x="77" y="321"/>
                    <a:pt x="77" y="321"/>
                    <a:pt x="77" y="321"/>
                  </a:cubicBezTo>
                  <a:cubicBezTo>
                    <a:pt x="77" y="320"/>
                    <a:pt x="77" y="320"/>
                    <a:pt x="77" y="320"/>
                  </a:cubicBezTo>
                  <a:cubicBezTo>
                    <a:pt x="80" y="320"/>
                    <a:pt x="80" y="320"/>
                    <a:pt x="80" y="320"/>
                  </a:cubicBezTo>
                  <a:cubicBezTo>
                    <a:pt x="81" y="321"/>
                    <a:pt x="81" y="321"/>
                    <a:pt x="81" y="321"/>
                  </a:cubicBezTo>
                  <a:cubicBezTo>
                    <a:pt x="82" y="324"/>
                    <a:pt x="82" y="324"/>
                    <a:pt x="82" y="324"/>
                  </a:cubicBezTo>
                  <a:cubicBezTo>
                    <a:pt x="84" y="325"/>
                    <a:pt x="84" y="325"/>
                    <a:pt x="84" y="325"/>
                  </a:cubicBezTo>
                  <a:cubicBezTo>
                    <a:pt x="87" y="327"/>
                    <a:pt x="87" y="327"/>
                    <a:pt x="87" y="327"/>
                  </a:cubicBezTo>
                  <a:cubicBezTo>
                    <a:pt x="89" y="328"/>
                    <a:pt x="92" y="328"/>
                    <a:pt x="95" y="327"/>
                  </a:cubicBezTo>
                  <a:cubicBezTo>
                    <a:pt x="95" y="325"/>
                    <a:pt x="95" y="325"/>
                    <a:pt x="95" y="325"/>
                  </a:cubicBezTo>
                  <a:cubicBezTo>
                    <a:pt x="96" y="324"/>
                    <a:pt x="98" y="323"/>
                    <a:pt x="99" y="322"/>
                  </a:cubicBezTo>
                  <a:cubicBezTo>
                    <a:pt x="100" y="322"/>
                    <a:pt x="100" y="322"/>
                    <a:pt x="100" y="322"/>
                  </a:cubicBezTo>
                  <a:cubicBezTo>
                    <a:pt x="102" y="322"/>
                    <a:pt x="103" y="322"/>
                    <a:pt x="105" y="321"/>
                  </a:cubicBezTo>
                  <a:cubicBezTo>
                    <a:pt x="106" y="320"/>
                    <a:pt x="106" y="320"/>
                    <a:pt x="106" y="320"/>
                  </a:cubicBezTo>
                  <a:cubicBezTo>
                    <a:pt x="110" y="316"/>
                    <a:pt x="110" y="316"/>
                    <a:pt x="110" y="316"/>
                  </a:cubicBezTo>
                  <a:cubicBezTo>
                    <a:pt x="110" y="316"/>
                    <a:pt x="110" y="316"/>
                    <a:pt x="110" y="316"/>
                  </a:cubicBezTo>
                  <a:cubicBezTo>
                    <a:pt x="108" y="319"/>
                    <a:pt x="106" y="321"/>
                    <a:pt x="105" y="324"/>
                  </a:cubicBezTo>
                  <a:cubicBezTo>
                    <a:pt x="103" y="325"/>
                    <a:pt x="103" y="325"/>
                    <a:pt x="103" y="325"/>
                  </a:cubicBezTo>
                  <a:cubicBezTo>
                    <a:pt x="101" y="326"/>
                    <a:pt x="99" y="328"/>
                    <a:pt x="98" y="330"/>
                  </a:cubicBezTo>
                  <a:cubicBezTo>
                    <a:pt x="99" y="333"/>
                    <a:pt x="99" y="333"/>
                    <a:pt x="99" y="333"/>
                  </a:cubicBezTo>
                  <a:cubicBezTo>
                    <a:pt x="98" y="334"/>
                    <a:pt x="98" y="334"/>
                    <a:pt x="98" y="334"/>
                  </a:cubicBezTo>
                  <a:cubicBezTo>
                    <a:pt x="97" y="334"/>
                    <a:pt x="97" y="334"/>
                    <a:pt x="97" y="334"/>
                  </a:cubicBezTo>
                  <a:cubicBezTo>
                    <a:pt x="95" y="334"/>
                    <a:pt x="93" y="334"/>
                    <a:pt x="90" y="334"/>
                  </a:cubicBezTo>
                  <a:cubicBezTo>
                    <a:pt x="89" y="334"/>
                    <a:pt x="89" y="334"/>
                    <a:pt x="89" y="334"/>
                  </a:cubicBezTo>
                  <a:cubicBezTo>
                    <a:pt x="86" y="333"/>
                    <a:pt x="84" y="333"/>
                    <a:pt x="82" y="332"/>
                  </a:cubicBezTo>
                  <a:cubicBezTo>
                    <a:pt x="78" y="333"/>
                    <a:pt x="75" y="333"/>
                    <a:pt x="71" y="334"/>
                  </a:cubicBezTo>
                  <a:cubicBezTo>
                    <a:pt x="71" y="335"/>
                    <a:pt x="71" y="335"/>
                    <a:pt x="71" y="335"/>
                  </a:cubicBezTo>
                  <a:cubicBezTo>
                    <a:pt x="72" y="338"/>
                    <a:pt x="72" y="338"/>
                    <a:pt x="72" y="338"/>
                  </a:cubicBezTo>
                  <a:cubicBezTo>
                    <a:pt x="69" y="341"/>
                    <a:pt x="69" y="341"/>
                    <a:pt x="69" y="341"/>
                  </a:cubicBezTo>
                  <a:cubicBezTo>
                    <a:pt x="67" y="340"/>
                    <a:pt x="66" y="340"/>
                    <a:pt x="65" y="340"/>
                  </a:cubicBezTo>
                  <a:cubicBezTo>
                    <a:pt x="64" y="342"/>
                    <a:pt x="64" y="344"/>
                    <a:pt x="64" y="347"/>
                  </a:cubicBezTo>
                  <a:cubicBezTo>
                    <a:pt x="63" y="349"/>
                    <a:pt x="61" y="350"/>
                    <a:pt x="59" y="352"/>
                  </a:cubicBezTo>
                  <a:cubicBezTo>
                    <a:pt x="58" y="354"/>
                    <a:pt x="58" y="354"/>
                    <a:pt x="58" y="354"/>
                  </a:cubicBezTo>
                  <a:cubicBezTo>
                    <a:pt x="55" y="354"/>
                    <a:pt x="55" y="354"/>
                    <a:pt x="55" y="354"/>
                  </a:cubicBezTo>
                  <a:cubicBezTo>
                    <a:pt x="55" y="355"/>
                    <a:pt x="55" y="355"/>
                    <a:pt x="55" y="355"/>
                  </a:cubicBezTo>
                  <a:cubicBezTo>
                    <a:pt x="57" y="356"/>
                    <a:pt x="57" y="356"/>
                    <a:pt x="57" y="356"/>
                  </a:cubicBezTo>
                  <a:cubicBezTo>
                    <a:pt x="55" y="356"/>
                    <a:pt x="55" y="356"/>
                    <a:pt x="55" y="356"/>
                  </a:cubicBezTo>
                  <a:cubicBezTo>
                    <a:pt x="55" y="355"/>
                    <a:pt x="55" y="355"/>
                    <a:pt x="55" y="355"/>
                  </a:cubicBezTo>
                  <a:cubicBezTo>
                    <a:pt x="53" y="356"/>
                    <a:pt x="53" y="356"/>
                    <a:pt x="53" y="356"/>
                  </a:cubicBezTo>
                  <a:cubicBezTo>
                    <a:pt x="52" y="359"/>
                    <a:pt x="52" y="359"/>
                    <a:pt x="52" y="359"/>
                  </a:cubicBezTo>
                  <a:cubicBezTo>
                    <a:pt x="50" y="360"/>
                    <a:pt x="50" y="360"/>
                    <a:pt x="50" y="360"/>
                  </a:cubicBezTo>
                  <a:cubicBezTo>
                    <a:pt x="50" y="362"/>
                    <a:pt x="50" y="362"/>
                    <a:pt x="50" y="362"/>
                  </a:cubicBezTo>
                  <a:cubicBezTo>
                    <a:pt x="46" y="365"/>
                    <a:pt x="46" y="365"/>
                    <a:pt x="46" y="365"/>
                  </a:cubicBezTo>
                  <a:cubicBezTo>
                    <a:pt x="44" y="365"/>
                    <a:pt x="44" y="365"/>
                    <a:pt x="44" y="365"/>
                  </a:cubicBezTo>
                  <a:cubicBezTo>
                    <a:pt x="43" y="367"/>
                    <a:pt x="43" y="367"/>
                    <a:pt x="43" y="367"/>
                  </a:cubicBezTo>
                  <a:cubicBezTo>
                    <a:pt x="42" y="366"/>
                    <a:pt x="42" y="366"/>
                    <a:pt x="42" y="366"/>
                  </a:cubicBezTo>
                  <a:cubicBezTo>
                    <a:pt x="38" y="368"/>
                    <a:pt x="38" y="368"/>
                    <a:pt x="38" y="368"/>
                  </a:cubicBezTo>
                  <a:cubicBezTo>
                    <a:pt x="37" y="369"/>
                    <a:pt x="37" y="369"/>
                    <a:pt x="37" y="369"/>
                  </a:cubicBezTo>
                  <a:cubicBezTo>
                    <a:pt x="37" y="371"/>
                    <a:pt x="37" y="371"/>
                    <a:pt x="37" y="371"/>
                  </a:cubicBezTo>
                  <a:cubicBezTo>
                    <a:pt x="40" y="371"/>
                    <a:pt x="40" y="371"/>
                    <a:pt x="40" y="371"/>
                  </a:cubicBezTo>
                  <a:cubicBezTo>
                    <a:pt x="41" y="370"/>
                    <a:pt x="41" y="370"/>
                    <a:pt x="41" y="370"/>
                  </a:cubicBezTo>
                  <a:cubicBezTo>
                    <a:pt x="42" y="369"/>
                    <a:pt x="42" y="369"/>
                    <a:pt x="42" y="369"/>
                  </a:cubicBezTo>
                  <a:cubicBezTo>
                    <a:pt x="46" y="371"/>
                    <a:pt x="46" y="371"/>
                    <a:pt x="46" y="371"/>
                  </a:cubicBezTo>
                  <a:cubicBezTo>
                    <a:pt x="49" y="375"/>
                    <a:pt x="49" y="375"/>
                    <a:pt x="49" y="375"/>
                  </a:cubicBezTo>
                  <a:cubicBezTo>
                    <a:pt x="50" y="373"/>
                    <a:pt x="50" y="373"/>
                    <a:pt x="50" y="373"/>
                  </a:cubicBezTo>
                  <a:cubicBezTo>
                    <a:pt x="51" y="373"/>
                    <a:pt x="51" y="373"/>
                    <a:pt x="51" y="373"/>
                  </a:cubicBezTo>
                  <a:cubicBezTo>
                    <a:pt x="52" y="372"/>
                    <a:pt x="52" y="372"/>
                    <a:pt x="52" y="372"/>
                  </a:cubicBezTo>
                  <a:cubicBezTo>
                    <a:pt x="51" y="370"/>
                    <a:pt x="51" y="370"/>
                    <a:pt x="51" y="370"/>
                  </a:cubicBezTo>
                  <a:cubicBezTo>
                    <a:pt x="52" y="367"/>
                    <a:pt x="52" y="367"/>
                    <a:pt x="52" y="367"/>
                  </a:cubicBezTo>
                  <a:cubicBezTo>
                    <a:pt x="53" y="369"/>
                    <a:pt x="53" y="369"/>
                    <a:pt x="53" y="369"/>
                  </a:cubicBezTo>
                  <a:cubicBezTo>
                    <a:pt x="54" y="367"/>
                    <a:pt x="54" y="367"/>
                    <a:pt x="54" y="367"/>
                  </a:cubicBezTo>
                  <a:cubicBezTo>
                    <a:pt x="57" y="366"/>
                    <a:pt x="57" y="366"/>
                    <a:pt x="57" y="366"/>
                  </a:cubicBezTo>
                  <a:cubicBezTo>
                    <a:pt x="58" y="366"/>
                    <a:pt x="58" y="366"/>
                    <a:pt x="58" y="366"/>
                  </a:cubicBezTo>
                  <a:cubicBezTo>
                    <a:pt x="59" y="363"/>
                    <a:pt x="59" y="363"/>
                    <a:pt x="59" y="363"/>
                  </a:cubicBezTo>
                  <a:cubicBezTo>
                    <a:pt x="60" y="362"/>
                    <a:pt x="60" y="362"/>
                    <a:pt x="60" y="362"/>
                  </a:cubicBezTo>
                  <a:cubicBezTo>
                    <a:pt x="61" y="363"/>
                    <a:pt x="61" y="363"/>
                    <a:pt x="61" y="363"/>
                  </a:cubicBezTo>
                  <a:cubicBezTo>
                    <a:pt x="65" y="363"/>
                    <a:pt x="65" y="363"/>
                    <a:pt x="65" y="363"/>
                  </a:cubicBezTo>
                  <a:cubicBezTo>
                    <a:pt x="67" y="362"/>
                    <a:pt x="67" y="362"/>
                    <a:pt x="67" y="362"/>
                  </a:cubicBezTo>
                  <a:cubicBezTo>
                    <a:pt x="70" y="362"/>
                    <a:pt x="70" y="362"/>
                    <a:pt x="70" y="362"/>
                  </a:cubicBezTo>
                  <a:cubicBezTo>
                    <a:pt x="71" y="363"/>
                    <a:pt x="71" y="363"/>
                    <a:pt x="71" y="363"/>
                  </a:cubicBezTo>
                  <a:cubicBezTo>
                    <a:pt x="72" y="362"/>
                    <a:pt x="72" y="362"/>
                    <a:pt x="72" y="362"/>
                  </a:cubicBezTo>
                  <a:cubicBezTo>
                    <a:pt x="70" y="361"/>
                    <a:pt x="70" y="361"/>
                    <a:pt x="70" y="361"/>
                  </a:cubicBezTo>
                  <a:cubicBezTo>
                    <a:pt x="71" y="361"/>
                    <a:pt x="71" y="361"/>
                    <a:pt x="71" y="361"/>
                  </a:cubicBezTo>
                  <a:cubicBezTo>
                    <a:pt x="71" y="359"/>
                    <a:pt x="71" y="359"/>
                    <a:pt x="71" y="359"/>
                  </a:cubicBezTo>
                  <a:cubicBezTo>
                    <a:pt x="72" y="359"/>
                    <a:pt x="72" y="359"/>
                    <a:pt x="72" y="359"/>
                  </a:cubicBezTo>
                  <a:cubicBezTo>
                    <a:pt x="72" y="360"/>
                    <a:pt x="72" y="360"/>
                    <a:pt x="72" y="360"/>
                  </a:cubicBezTo>
                  <a:cubicBezTo>
                    <a:pt x="72" y="361"/>
                    <a:pt x="72" y="361"/>
                    <a:pt x="72" y="361"/>
                  </a:cubicBezTo>
                  <a:cubicBezTo>
                    <a:pt x="74" y="362"/>
                    <a:pt x="74" y="362"/>
                    <a:pt x="74" y="362"/>
                  </a:cubicBezTo>
                  <a:cubicBezTo>
                    <a:pt x="74" y="363"/>
                    <a:pt x="74" y="363"/>
                    <a:pt x="74" y="363"/>
                  </a:cubicBezTo>
                  <a:cubicBezTo>
                    <a:pt x="75" y="364"/>
                    <a:pt x="75" y="364"/>
                    <a:pt x="75" y="364"/>
                  </a:cubicBezTo>
                  <a:cubicBezTo>
                    <a:pt x="77" y="363"/>
                    <a:pt x="77" y="363"/>
                    <a:pt x="77" y="363"/>
                  </a:cubicBezTo>
                  <a:cubicBezTo>
                    <a:pt x="81" y="367"/>
                    <a:pt x="81" y="367"/>
                    <a:pt x="81" y="367"/>
                  </a:cubicBezTo>
                  <a:cubicBezTo>
                    <a:pt x="84" y="367"/>
                    <a:pt x="84" y="367"/>
                    <a:pt x="84" y="367"/>
                  </a:cubicBezTo>
                  <a:cubicBezTo>
                    <a:pt x="84" y="364"/>
                    <a:pt x="84" y="364"/>
                    <a:pt x="84" y="364"/>
                  </a:cubicBezTo>
                  <a:cubicBezTo>
                    <a:pt x="86" y="363"/>
                    <a:pt x="86" y="363"/>
                    <a:pt x="86" y="363"/>
                  </a:cubicBezTo>
                  <a:cubicBezTo>
                    <a:pt x="88" y="360"/>
                    <a:pt x="88" y="360"/>
                    <a:pt x="88" y="360"/>
                  </a:cubicBezTo>
                  <a:cubicBezTo>
                    <a:pt x="86" y="360"/>
                    <a:pt x="86" y="360"/>
                    <a:pt x="86" y="360"/>
                  </a:cubicBezTo>
                  <a:cubicBezTo>
                    <a:pt x="88" y="359"/>
                    <a:pt x="88" y="359"/>
                    <a:pt x="88" y="359"/>
                  </a:cubicBezTo>
                  <a:cubicBezTo>
                    <a:pt x="88" y="356"/>
                    <a:pt x="88" y="356"/>
                    <a:pt x="88" y="356"/>
                  </a:cubicBezTo>
                  <a:cubicBezTo>
                    <a:pt x="89" y="354"/>
                    <a:pt x="89" y="354"/>
                    <a:pt x="89" y="354"/>
                  </a:cubicBezTo>
                  <a:cubicBezTo>
                    <a:pt x="88" y="351"/>
                    <a:pt x="88" y="351"/>
                    <a:pt x="88" y="351"/>
                  </a:cubicBezTo>
                  <a:cubicBezTo>
                    <a:pt x="90" y="353"/>
                    <a:pt x="90" y="353"/>
                    <a:pt x="90" y="353"/>
                  </a:cubicBezTo>
                  <a:cubicBezTo>
                    <a:pt x="92" y="353"/>
                    <a:pt x="92" y="353"/>
                    <a:pt x="92" y="353"/>
                  </a:cubicBezTo>
                  <a:cubicBezTo>
                    <a:pt x="93" y="352"/>
                    <a:pt x="93" y="352"/>
                    <a:pt x="93" y="352"/>
                  </a:cubicBezTo>
                  <a:cubicBezTo>
                    <a:pt x="96" y="351"/>
                    <a:pt x="96" y="351"/>
                    <a:pt x="96" y="351"/>
                  </a:cubicBezTo>
                  <a:cubicBezTo>
                    <a:pt x="97" y="350"/>
                    <a:pt x="97" y="350"/>
                    <a:pt x="97" y="350"/>
                  </a:cubicBezTo>
                  <a:cubicBezTo>
                    <a:pt x="99" y="350"/>
                    <a:pt x="99" y="350"/>
                    <a:pt x="99" y="350"/>
                  </a:cubicBezTo>
                  <a:cubicBezTo>
                    <a:pt x="102" y="350"/>
                    <a:pt x="102" y="350"/>
                    <a:pt x="102" y="350"/>
                  </a:cubicBezTo>
                  <a:cubicBezTo>
                    <a:pt x="105" y="351"/>
                    <a:pt x="108" y="352"/>
                    <a:pt x="110" y="354"/>
                  </a:cubicBezTo>
                  <a:cubicBezTo>
                    <a:pt x="111" y="357"/>
                    <a:pt x="111" y="357"/>
                    <a:pt x="111" y="357"/>
                  </a:cubicBezTo>
                  <a:cubicBezTo>
                    <a:pt x="112" y="356"/>
                    <a:pt x="112" y="356"/>
                    <a:pt x="112" y="356"/>
                  </a:cubicBezTo>
                  <a:cubicBezTo>
                    <a:pt x="111" y="355"/>
                    <a:pt x="111" y="355"/>
                    <a:pt x="111" y="355"/>
                  </a:cubicBezTo>
                  <a:cubicBezTo>
                    <a:pt x="111" y="353"/>
                    <a:pt x="111" y="353"/>
                    <a:pt x="111" y="353"/>
                  </a:cubicBezTo>
                  <a:cubicBezTo>
                    <a:pt x="114" y="353"/>
                    <a:pt x="117" y="353"/>
                    <a:pt x="119" y="354"/>
                  </a:cubicBezTo>
                  <a:cubicBezTo>
                    <a:pt x="122" y="354"/>
                    <a:pt x="122" y="354"/>
                    <a:pt x="122" y="354"/>
                  </a:cubicBezTo>
                  <a:cubicBezTo>
                    <a:pt x="123" y="352"/>
                    <a:pt x="123" y="352"/>
                    <a:pt x="123" y="352"/>
                  </a:cubicBezTo>
                  <a:cubicBezTo>
                    <a:pt x="121" y="351"/>
                    <a:pt x="121" y="351"/>
                    <a:pt x="121" y="351"/>
                  </a:cubicBezTo>
                  <a:cubicBezTo>
                    <a:pt x="120" y="349"/>
                    <a:pt x="120" y="349"/>
                    <a:pt x="120" y="349"/>
                  </a:cubicBezTo>
                  <a:cubicBezTo>
                    <a:pt x="122" y="350"/>
                    <a:pt x="122" y="350"/>
                    <a:pt x="122" y="350"/>
                  </a:cubicBezTo>
                  <a:cubicBezTo>
                    <a:pt x="123" y="351"/>
                    <a:pt x="123" y="351"/>
                    <a:pt x="123" y="351"/>
                  </a:cubicBezTo>
                  <a:cubicBezTo>
                    <a:pt x="125" y="350"/>
                    <a:pt x="125" y="350"/>
                    <a:pt x="125" y="350"/>
                  </a:cubicBezTo>
                  <a:cubicBezTo>
                    <a:pt x="126" y="350"/>
                    <a:pt x="126" y="350"/>
                    <a:pt x="126" y="350"/>
                  </a:cubicBezTo>
                  <a:cubicBezTo>
                    <a:pt x="129" y="349"/>
                    <a:pt x="129" y="349"/>
                    <a:pt x="129" y="349"/>
                  </a:cubicBezTo>
                  <a:cubicBezTo>
                    <a:pt x="131" y="350"/>
                    <a:pt x="131" y="350"/>
                    <a:pt x="131" y="350"/>
                  </a:cubicBezTo>
                  <a:cubicBezTo>
                    <a:pt x="132" y="348"/>
                    <a:pt x="132" y="348"/>
                    <a:pt x="132" y="348"/>
                  </a:cubicBezTo>
                  <a:cubicBezTo>
                    <a:pt x="133" y="348"/>
                    <a:pt x="135" y="348"/>
                    <a:pt x="136" y="347"/>
                  </a:cubicBezTo>
                  <a:cubicBezTo>
                    <a:pt x="136" y="346"/>
                    <a:pt x="136" y="346"/>
                    <a:pt x="136" y="346"/>
                  </a:cubicBezTo>
                  <a:cubicBezTo>
                    <a:pt x="134" y="344"/>
                    <a:pt x="134" y="344"/>
                    <a:pt x="134" y="344"/>
                  </a:cubicBezTo>
                  <a:cubicBezTo>
                    <a:pt x="136" y="345"/>
                    <a:pt x="138" y="346"/>
                    <a:pt x="140" y="347"/>
                  </a:cubicBezTo>
                  <a:cubicBezTo>
                    <a:pt x="141" y="346"/>
                    <a:pt x="141" y="346"/>
                    <a:pt x="141" y="346"/>
                  </a:cubicBezTo>
                  <a:cubicBezTo>
                    <a:pt x="140" y="345"/>
                    <a:pt x="140" y="345"/>
                    <a:pt x="140" y="345"/>
                  </a:cubicBezTo>
                  <a:cubicBezTo>
                    <a:pt x="142" y="345"/>
                    <a:pt x="142" y="345"/>
                    <a:pt x="142" y="345"/>
                  </a:cubicBezTo>
                  <a:cubicBezTo>
                    <a:pt x="141" y="347"/>
                    <a:pt x="141" y="347"/>
                    <a:pt x="141" y="347"/>
                  </a:cubicBezTo>
                  <a:cubicBezTo>
                    <a:pt x="142" y="347"/>
                    <a:pt x="142" y="347"/>
                    <a:pt x="142" y="347"/>
                  </a:cubicBezTo>
                  <a:cubicBezTo>
                    <a:pt x="143" y="345"/>
                    <a:pt x="143" y="345"/>
                    <a:pt x="143" y="345"/>
                  </a:cubicBezTo>
                  <a:cubicBezTo>
                    <a:pt x="145" y="346"/>
                    <a:pt x="145" y="346"/>
                    <a:pt x="145" y="346"/>
                  </a:cubicBezTo>
                  <a:cubicBezTo>
                    <a:pt x="147" y="347"/>
                    <a:pt x="147" y="347"/>
                    <a:pt x="147" y="347"/>
                  </a:cubicBezTo>
                  <a:cubicBezTo>
                    <a:pt x="146" y="348"/>
                    <a:pt x="146" y="348"/>
                    <a:pt x="146" y="348"/>
                  </a:cubicBezTo>
                  <a:cubicBezTo>
                    <a:pt x="148" y="349"/>
                    <a:pt x="148" y="349"/>
                    <a:pt x="148" y="349"/>
                  </a:cubicBezTo>
                  <a:cubicBezTo>
                    <a:pt x="152" y="347"/>
                    <a:pt x="156" y="346"/>
                    <a:pt x="160" y="345"/>
                  </a:cubicBezTo>
                  <a:cubicBezTo>
                    <a:pt x="164" y="346"/>
                    <a:pt x="168" y="347"/>
                    <a:pt x="172" y="348"/>
                  </a:cubicBezTo>
                  <a:cubicBezTo>
                    <a:pt x="174" y="345"/>
                    <a:pt x="174" y="345"/>
                    <a:pt x="174" y="345"/>
                  </a:cubicBezTo>
                  <a:cubicBezTo>
                    <a:pt x="180" y="344"/>
                    <a:pt x="180" y="344"/>
                    <a:pt x="180" y="344"/>
                  </a:cubicBezTo>
                  <a:cubicBezTo>
                    <a:pt x="183" y="341"/>
                    <a:pt x="183" y="341"/>
                    <a:pt x="183" y="341"/>
                  </a:cubicBezTo>
                  <a:cubicBezTo>
                    <a:pt x="184" y="341"/>
                    <a:pt x="184" y="341"/>
                    <a:pt x="184" y="341"/>
                  </a:cubicBezTo>
                  <a:cubicBezTo>
                    <a:pt x="187" y="341"/>
                    <a:pt x="187" y="341"/>
                    <a:pt x="187" y="341"/>
                  </a:cubicBezTo>
                  <a:cubicBezTo>
                    <a:pt x="188" y="341"/>
                    <a:pt x="188" y="341"/>
                    <a:pt x="188" y="341"/>
                  </a:cubicBezTo>
                  <a:cubicBezTo>
                    <a:pt x="187" y="339"/>
                    <a:pt x="187" y="339"/>
                    <a:pt x="187" y="339"/>
                  </a:cubicBezTo>
                  <a:cubicBezTo>
                    <a:pt x="189" y="337"/>
                    <a:pt x="189" y="337"/>
                    <a:pt x="189" y="337"/>
                  </a:cubicBezTo>
                  <a:cubicBezTo>
                    <a:pt x="190" y="336"/>
                    <a:pt x="190" y="336"/>
                    <a:pt x="190" y="336"/>
                  </a:cubicBezTo>
                  <a:cubicBezTo>
                    <a:pt x="192" y="336"/>
                    <a:pt x="192" y="336"/>
                    <a:pt x="192" y="336"/>
                  </a:cubicBezTo>
                  <a:cubicBezTo>
                    <a:pt x="196" y="333"/>
                    <a:pt x="196" y="333"/>
                    <a:pt x="196" y="333"/>
                  </a:cubicBezTo>
                  <a:cubicBezTo>
                    <a:pt x="197" y="330"/>
                    <a:pt x="197" y="330"/>
                    <a:pt x="197" y="330"/>
                  </a:cubicBezTo>
                  <a:cubicBezTo>
                    <a:pt x="196" y="328"/>
                    <a:pt x="196" y="328"/>
                    <a:pt x="196" y="328"/>
                  </a:cubicBezTo>
                  <a:cubicBezTo>
                    <a:pt x="197" y="325"/>
                    <a:pt x="197" y="325"/>
                    <a:pt x="197" y="325"/>
                  </a:cubicBezTo>
                  <a:cubicBezTo>
                    <a:pt x="197" y="325"/>
                    <a:pt x="197" y="325"/>
                    <a:pt x="197" y="325"/>
                  </a:cubicBezTo>
                  <a:cubicBezTo>
                    <a:pt x="193" y="325"/>
                    <a:pt x="190" y="325"/>
                    <a:pt x="187" y="327"/>
                  </a:cubicBezTo>
                  <a:cubicBezTo>
                    <a:pt x="182" y="326"/>
                    <a:pt x="182" y="326"/>
                    <a:pt x="182" y="326"/>
                  </a:cubicBezTo>
                  <a:cubicBezTo>
                    <a:pt x="181" y="325"/>
                    <a:pt x="181" y="325"/>
                    <a:pt x="181" y="325"/>
                  </a:cubicBezTo>
                  <a:cubicBezTo>
                    <a:pt x="181" y="326"/>
                    <a:pt x="181" y="326"/>
                    <a:pt x="181" y="326"/>
                  </a:cubicBezTo>
                  <a:cubicBezTo>
                    <a:pt x="178" y="326"/>
                    <a:pt x="178" y="326"/>
                    <a:pt x="178" y="326"/>
                  </a:cubicBezTo>
                  <a:cubicBezTo>
                    <a:pt x="177" y="325"/>
                    <a:pt x="177" y="325"/>
                    <a:pt x="177" y="325"/>
                  </a:cubicBezTo>
                  <a:cubicBezTo>
                    <a:pt x="179" y="324"/>
                    <a:pt x="179" y="324"/>
                    <a:pt x="179" y="324"/>
                  </a:cubicBezTo>
                  <a:cubicBezTo>
                    <a:pt x="181" y="324"/>
                    <a:pt x="181" y="324"/>
                    <a:pt x="181" y="324"/>
                  </a:cubicBezTo>
                  <a:cubicBezTo>
                    <a:pt x="180" y="323"/>
                    <a:pt x="180" y="323"/>
                    <a:pt x="180" y="323"/>
                  </a:cubicBezTo>
                  <a:cubicBezTo>
                    <a:pt x="177" y="322"/>
                    <a:pt x="177" y="322"/>
                    <a:pt x="177" y="322"/>
                  </a:cubicBezTo>
                  <a:cubicBezTo>
                    <a:pt x="175" y="323"/>
                    <a:pt x="175" y="323"/>
                    <a:pt x="175" y="323"/>
                  </a:cubicBezTo>
                  <a:cubicBezTo>
                    <a:pt x="175" y="322"/>
                    <a:pt x="175" y="322"/>
                    <a:pt x="175" y="322"/>
                  </a:cubicBezTo>
                  <a:cubicBezTo>
                    <a:pt x="180" y="321"/>
                    <a:pt x="180" y="321"/>
                    <a:pt x="180" y="321"/>
                  </a:cubicBezTo>
                  <a:cubicBezTo>
                    <a:pt x="182" y="321"/>
                    <a:pt x="182" y="321"/>
                    <a:pt x="182" y="321"/>
                  </a:cubicBezTo>
                  <a:cubicBezTo>
                    <a:pt x="184" y="320"/>
                    <a:pt x="184" y="320"/>
                    <a:pt x="184" y="320"/>
                  </a:cubicBezTo>
                  <a:cubicBezTo>
                    <a:pt x="186" y="318"/>
                    <a:pt x="186" y="318"/>
                    <a:pt x="186" y="318"/>
                  </a:cubicBezTo>
                  <a:cubicBezTo>
                    <a:pt x="185" y="313"/>
                    <a:pt x="185" y="313"/>
                    <a:pt x="185" y="313"/>
                  </a:cubicBezTo>
                  <a:cubicBezTo>
                    <a:pt x="184" y="314"/>
                    <a:pt x="183" y="315"/>
                    <a:pt x="181" y="315"/>
                  </a:cubicBezTo>
                  <a:cubicBezTo>
                    <a:pt x="180" y="314"/>
                    <a:pt x="180" y="314"/>
                    <a:pt x="180" y="314"/>
                  </a:cubicBezTo>
                  <a:cubicBezTo>
                    <a:pt x="184" y="313"/>
                    <a:pt x="184" y="313"/>
                    <a:pt x="184" y="313"/>
                  </a:cubicBezTo>
                  <a:cubicBezTo>
                    <a:pt x="184" y="312"/>
                    <a:pt x="184" y="312"/>
                    <a:pt x="184" y="312"/>
                  </a:cubicBezTo>
                  <a:cubicBezTo>
                    <a:pt x="186" y="311"/>
                    <a:pt x="186" y="311"/>
                    <a:pt x="186" y="311"/>
                  </a:cubicBezTo>
                  <a:cubicBezTo>
                    <a:pt x="187" y="312"/>
                    <a:pt x="187" y="312"/>
                    <a:pt x="187" y="312"/>
                  </a:cubicBezTo>
                  <a:cubicBezTo>
                    <a:pt x="190" y="312"/>
                    <a:pt x="190" y="312"/>
                    <a:pt x="190" y="312"/>
                  </a:cubicBezTo>
                  <a:cubicBezTo>
                    <a:pt x="193" y="310"/>
                    <a:pt x="193" y="310"/>
                    <a:pt x="193" y="310"/>
                  </a:cubicBezTo>
                  <a:cubicBezTo>
                    <a:pt x="191" y="309"/>
                    <a:pt x="191" y="309"/>
                    <a:pt x="191" y="309"/>
                  </a:cubicBezTo>
                  <a:cubicBezTo>
                    <a:pt x="192" y="307"/>
                    <a:pt x="192" y="307"/>
                    <a:pt x="192" y="307"/>
                  </a:cubicBezTo>
                  <a:cubicBezTo>
                    <a:pt x="192" y="306"/>
                    <a:pt x="192" y="306"/>
                    <a:pt x="192" y="306"/>
                  </a:cubicBezTo>
                  <a:cubicBezTo>
                    <a:pt x="188" y="306"/>
                    <a:pt x="188" y="306"/>
                    <a:pt x="188" y="306"/>
                  </a:cubicBezTo>
                  <a:cubicBezTo>
                    <a:pt x="190" y="306"/>
                    <a:pt x="190" y="306"/>
                    <a:pt x="190" y="306"/>
                  </a:cubicBezTo>
                  <a:cubicBezTo>
                    <a:pt x="192" y="306"/>
                    <a:pt x="192" y="306"/>
                    <a:pt x="192" y="306"/>
                  </a:cubicBezTo>
                  <a:cubicBezTo>
                    <a:pt x="190" y="304"/>
                    <a:pt x="190" y="304"/>
                    <a:pt x="190" y="304"/>
                  </a:cubicBezTo>
                  <a:cubicBezTo>
                    <a:pt x="192" y="304"/>
                    <a:pt x="193" y="305"/>
                    <a:pt x="194" y="306"/>
                  </a:cubicBezTo>
                  <a:cubicBezTo>
                    <a:pt x="195" y="305"/>
                    <a:pt x="196" y="304"/>
                    <a:pt x="196" y="302"/>
                  </a:cubicBezTo>
                  <a:cubicBezTo>
                    <a:pt x="199" y="301"/>
                    <a:pt x="199" y="301"/>
                    <a:pt x="199" y="301"/>
                  </a:cubicBezTo>
                  <a:cubicBezTo>
                    <a:pt x="199" y="299"/>
                    <a:pt x="200" y="297"/>
                    <a:pt x="199" y="295"/>
                  </a:cubicBezTo>
                  <a:cubicBezTo>
                    <a:pt x="201" y="292"/>
                    <a:pt x="200" y="297"/>
                    <a:pt x="199" y="295"/>
                  </a:cubicBezTo>
                  <a:close/>
                  <a:moveTo>
                    <a:pt x="137" y="348"/>
                  </a:moveTo>
                  <a:cubicBezTo>
                    <a:pt x="135" y="350"/>
                    <a:pt x="135" y="350"/>
                    <a:pt x="135" y="350"/>
                  </a:cubicBezTo>
                  <a:cubicBezTo>
                    <a:pt x="134" y="349"/>
                    <a:pt x="134" y="349"/>
                    <a:pt x="134" y="349"/>
                  </a:cubicBezTo>
                  <a:cubicBezTo>
                    <a:pt x="132" y="350"/>
                    <a:pt x="132" y="350"/>
                    <a:pt x="132" y="350"/>
                  </a:cubicBezTo>
                  <a:cubicBezTo>
                    <a:pt x="131" y="352"/>
                    <a:pt x="131" y="352"/>
                    <a:pt x="131" y="352"/>
                  </a:cubicBezTo>
                  <a:cubicBezTo>
                    <a:pt x="132" y="351"/>
                    <a:pt x="132" y="351"/>
                    <a:pt x="132" y="351"/>
                  </a:cubicBezTo>
                  <a:cubicBezTo>
                    <a:pt x="137" y="354"/>
                    <a:pt x="137" y="354"/>
                    <a:pt x="137" y="354"/>
                  </a:cubicBezTo>
                  <a:cubicBezTo>
                    <a:pt x="138" y="354"/>
                    <a:pt x="138" y="354"/>
                    <a:pt x="138" y="354"/>
                  </a:cubicBezTo>
                  <a:cubicBezTo>
                    <a:pt x="140" y="354"/>
                    <a:pt x="140" y="354"/>
                    <a:pt x="140" y="354"/>
                  </a:cubicBezTo>
                  <a:cubicBezTo>
                    <a:pt x="140" y="352"/>
                    <a:pt x="140" y="352"/>
                    <a:pt x="140" y="352"/>
                  </a:cubicBezTo>
                  <a:cubicBezTo>
                    <a:pt x="142" y="350"/>
                    <a:pt x="142" y="350"/>
                    <a:pt x="142" y="350"/>
                  </a:cubicBezTo>
                  <a:cubicBezTo>
                    <a:pt x="141" y="349"/>
                    <a:pt x="141" y="349"/>
                    <a:pt x="141" y="349"/>
                  </a:cubicBezTo>
                  <a:lnTo>
                    <a:pt x="137" y="348"/>
                  </a:lnTo>
                  <a:close/>
                  <a:moveTo>
                    <a:pt x="65" y="265"/>
                  </a:moveTo>
                  <a:cubicBezTo>
                    <a:pt x="66" y="264"/>
                    <a:pt x="66" y="264"/>
                    <a:pt x="66" y="264"/>
                  </a:cubicBezTo>
                  <a:cubicBezTo>
                    <a:pt x="64" y="262"/>
                    <a:pt x="64" y="262"/>
                    <a:pt x="64" y="262"/>
                  </a:cubicBezTo>
                  <a:cubicBezTo>
                    <a:pt x="64" y="262"/>
                    <a:pt x="64" y="262"/>
                    <a:pt x="64" y="262"/>
                  </a:cubicBezTo>
                  <a:cubicBezTo>
                    <a:pt x="63" y="263"/>
                    <a:pt x="63" y="263"/>
                    <a:pt x="63" y="263"/>
                  </a:cubicBezTo>
                  <a:cubicBezTo>
                    <a:pt x="64" y="264"/>
                    <a:pt x="64" y="264"/>
                    <a:pt x="64" y="264"/>
                  </a:cubicBezTo>
                  <a:lnTo>
                    <a:pt x="65" y="265"/>
                  </a:lnTo>
                  <a:close/>
                  <a:moveTo>
                    <a:pt x="98" y="77"/>
                  </a:moveTo>
                  <a:cubicBezTo>
                    <a:pt x="100" y="80"/>
                    <a:pt x="100" y="80"/>
                    <a:pt x="100" y="80"/>
                  </a:cubicBezTo>
                  <a:cubicBezTo>
                    <a:pt x="100" y="79"/>
                    <a:pt x="100" y="78"/>
                    <a:pt x="101" y="77"/>
                  </a:cubicBezTo>
                  <a:cubicBezTo>
                    <a:pt x="100" y="76"/>
                    <a:pt x="100" y="76"/>
                    <a:pt x="100" y="76"/>
                  </a:cubicBezTo>
                  <a:lnTo>
                    <a:pt x="98" y="77"/>
                  </a:lnTo>
                  <a:close/>
                  <a:moveTo>
                    <a:pt x="105" y="66"/>
                  </a:moveTo>
                  <a:cubicBezTo>
                    <a:pt x="106" y="68"/>
                    <a:pt x="106" y="68"/>
                    <a:pt x="106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6" y="66"/>
                    <a:pt x="106" y="66"/>
                    <a:pt x="106" y="66"/>
                  </a:cubicBezTo>
                  <a:lnTo>
                    <a:pt x="105" y="66"/>
                  </a:lnTo>
                  <a:close/>
                  <a:moveTo>
                    <a:pt x="99" y="66"/>
                  </a:moveTo>
                  <a:cubicBezTo>
                    <a:pt x="100" y="65"/>
                    <a:pt x="100" y="65"/>
                    <a:pt x="100" y="65"/>
                  </a:cubicBezTo>
                  <a:cubicBezTo>
                    <a:pt x="98" y="65"/>
                    <a:pt x="98" y="65"/>
                    <a:pt x="98" y="65"/>
                  </a:cubicBezTo>
                  <a:cubicBezTo>
                    <a:pt x="97" y="65"/>
                    <a:pt x="97" y="65"/>
                    <a:pt x="97" y="65"/>
                  </a:cubicBezTo>
                  <a:cubicBezTo>
                    <a:pt x="97" y="66"/>
                    <a:pt x="97" y="66"/>
                    <a:pt x="97" y="66"/>
                  </a:cubicBezTo>
                  <a:cubicBezTo>
                    <a:pt x="97" y="66"/>
                    <a:pt x="97" y="66"/>
                    <a:pt x="97" y="66"/>
                  </a:cubicBezTo>
                  <a:lnTo>
                    <a:pt x="99" y="66"/>
                  </a:lnTo>
                  <a:close/>
                  <a:moveTo>
                    <a:pt x="104" y="66"/>
                  </a:moveTo>
                  <a:cubicBezTo>
                    <a:pt x="103" y="64"/>
                    <a:pt x="103" y="64"/>
                    <a:pt x="103" y="64"/>
                  </a:cubicBezTo>
                  <a:cubicBezTo>
                    <a:pt x="104" y="63"/>
                    <a:pt x="104" y="63"/>
                    <a:pt x="104" y="63"/>
                  </a:cubicBezTo>
                  <a:cubicBezTo>
                    <a:pt x="103" y="63"/>
                    <a:pt x="103" y="63"/>
                    <a:pt x="103" y="63"/>
                  </a:cubicBezTo>
                  <a:cubicBezTo>
                    <a:pt x="103" y="64"/>
                    <a:pt x="103" y="64"/>
                    <a:pt x="103" y="64"/>
                  </a:cubicBezTo>
                  <a:cubicBezTo>
                    <a:pt x="102" y="64"/>
                    <a:pt x="102" y="64"/>
                    <a:pt x="102" y="64"/>
                  </a:cubicBezTo>
                  <a:cubicBezTo>
                    <a:pt x="103" y="66"/>
                    <a:pt x="103" y="66"/>
                    <a:pt x="103" y="66"/>
                  </a:cubicBezTo>
                  <a:lnTo>
                    <a:pt x="104" y="66"/>
                  </a:lnTo>
                  <a:close/>
                  <a:moveTo>
                    <a:pt x="99" y="61"/>
                  </a:moveTo>
                  <a:cubicBezTo>
                    <a:pt x="101" y="62"/>
                    <a:pt x="101" y="62"/>
                    <a:pt x="101" y="62"/>
                  </a:cubicBezTo>
                  <a:cubicBezTo>
                    <a:pt x="101" y="61"/>
                    <a:pt x="101" y="61"/>
                    <a:pt x="101" y="61"/>
                  </a:cubicBezTo>
                  <a:cubicBezTo>
                    <a:pt x="99" y="60"/>
                    <a:pt x="99" y="60"/>
                    <a:pt x="99" y="60"/>
                  </a:cubicBezTo>
                  <a:cubicBezTo>
                    <a:pt x="100" y="59"/>
                    <a:pt x="100" y="59"/>
                    <a:pt x="100" y="59"/>
                  </a:cubicBezTo>
                  <a:cubicBezTo>
                    <a:pt x="97" y="60"/>
                    <a:pt x="97" y="60"/>
                    <a:pt x="97" y="60"/>
                  </a:cubicBezTo>
                  <a:cubicBezTo>
                    <a:pt x="99" y="62"/>
                    <a:pt x="99" y="62"/>
                    <a:pt x="99" y="62"/>
                  </a:cubicBezTo>
                  <a:lnTo>
                    <a:pt x="99" y="61"/>
                  </a:lnTo>
                  <a:close/>
                  <a:moveTo>
                    <a:pt x="36" y="138"/>
                  </a:moveTo>
                  <a:cubicBezTo>
                    <a:pt x="35" y="136"/>
                    <a:pt x="35" y="136"/>
                    <a:pt x="35" y="136"/>
                  </a:cubicBezTo>
                  <a:cubicBezTo>
                    <a:pt x="34" y="135"/>
                    <a:pt x="34" y="135"/>
                    <a:pt x="34" y="135"/>
                  </a:cubicBezTo>
                  <a:cubicBezTo>
                    <a:pt x="34" y="135"/>
                    <a:pt x="34" y="135"/>
                    <a:pt x="34" y="135"/>
                  </a:cubicBezTo>
                  <a:cubicBezTo>
                    <a:pt x="32" y="137"/>
                    <a:pt x="32" y="137"/>
                    <a:pt x="32" y="137"/>
                  </a:cubicBezTo>
                  <a:cubicBezTo>
                    <a:pt x="35" y="139"/>
                    <a:pt x="35" y="139"/>
                    <a:pt x="35" y="139"/>
                  </a:cubicBezTo>
                  <a:lnTo>
                    <a:pt x="36" y="138"/>
                  </a:lnTo>
                  <a:close/>
                  <a:moveTo>
                    <a:pt x="42" y="128"/>
                  </a:moveTo>
                  <a:cubicBezTo>
                    <a:pt x="43" y="127"/>
                    <a:pt x="43" y="127"/>
                    <a:pt x="43" y="127"/>
                  </a:cubicBezTo>
                  <a:cubicBezTo>
                    <a:pt x="42" y="126"/>
                    <a:pt x="42" y="126"/>
                    <a:pt x="42" y="126"/>
                  </a:cubicBezTo>
                  <a:cubicBezTo>
                    <a:pt x="41" y="126"/>
                    <a:pt x="41" y="126"/>
                    <a:pt x="41" y="126"/>
                  </a:cubicBezTo>
                  <a:lnTo>
                    <a:pt x="42" y="128"/>
                  </a:lnTo>
                  <a:close/>
                  <a:moveTo>
                    <a:pt x="40" y="125"/>
                  </a:moveTo>
                  <a:cubicBezTo>
                    <a:pt x="40" y="126"/>
                    <a:pt x="40" y="126"/>
                    <a:pt x="40" y="126"/>
                  </a:cubicBezTo>
                  <a:cubicBezTo>
                    <a:pt x="41" y="125"/>
                    <a:pt x="41" y="125"/>
                    <a:pt x="41" y="125"/>
                  </a:cubicBezTo>
                  <a:cubicBezTo>
                    <a:pt x="41" y="123"/>
                    <a:pt x="41" y="123"/>
                    <a:pt x="41" y="123"/>
                  </a:cubicBezTo>
                  <a:cubicBezTo>
                    <a:pt x="42" y="120"/>
                    <a:pt x="42" y="120"/>
                    <a:pt x="42" y="120"/>
                  </a:cubicBezTo>
                  <a:cubicBezTo>
                    <a:pt x="41" y="121"/>
                    <a:pt x="41" y="121"/>
                    <a:pt x="41" y="121"/>
                  </a:cubicBezTo>
                  <a:cubicBezTo>
                    <a:pt x="41" y="122"/>
                    <a:pt x="41" y="122"/>
                    <a:pt x="41" y="122"/>
                  </a:cubicBezTo>
                  <a:cubicBezTo>
                    <a:pt x="40" y="122"/>
                    <a:pt x="40" y="122"/>
                    <a:pt x="40" y="122"/>
                  </a:cubicBezTo>
                  <a:lnTo>
                    <a:pt x="40" y="125"/>
                  </a:lnTo>
                  <a:close/>
                  <a:moveTo>
                    <a:pt x="56" y="179"/>
                  </a:moveTo>
                  <a:cubicBezTo>
                    <a:pt x="58" y="181"/>
                    <a:pt x="58" y="181"/>
                    <a:pt x="58" y="181"/>
                  </a:cubicBezTo>
                  <a:cubicBezTo>
                    <a:pt x="58" y="179"/>
                    <a:pt x="58" y="177"/>
                    <a:pt x="57" y="176"/>
                  </a:cubicBezTo>
                  <a:cubicBezTo>
                    <a:pt x="56" y="174"/>
                    <a:pt x="56" y="174"/>
                    <a:pt x="56" y="174"/>
                  </a:cubicBezTo>
                  <a:cubicBezTo>
                    <a:pt x="55" y="174"/>
                    <a:pt x="55" y="174"/>
                    <a:pt x="55" y="174"/>
                  </a:cubicBezTo>
                  <a:cubicBezTo>
                    <a:pt x="55" y="176"/>
                    <a:pt x="55" y="176"/>
                    <a:pt x="55" y="176"/>
                  </a:cubicBezTo>
                  <a:cubicBezTo>
                    <a:pt x="56" y="177"/>
                    <a:pt x="56" y="177"/>
                    <a:pt x="56" y="177"/>
                  </a:cubicBezTo>
                  <a:lnTo>
                    <a:pt x="56" y="179"/>
                  </a:lnTo>
                  <a:close/>
                  <a:moveTo>
                    <a:pt x="34" y="170"/>
                  </a:moveTo>
                  <a:cubicBezTo>
                    <a:pt x="36" y="169"/>
                    <a:pt x="36" y="169"/>
                    <a:pt x="36" y="169"/>
                  </a:cubicBezTo>
                  <a:cubicBezTo>
                    <a:pt x="37" y="167"/>
                    <a:pt x="37" y="167"/>
                    <a:pt x="37" y="167"/>
                  </a:cubicBezTo>
                  <a:cubicBezTo>
                    <a:pt x="36" y="167"/>
                    <a:pt x="36" y="167"/>
                    <a:pt x="36" y="167"/>
                  </a:cubicBezTo>
                  <a:cubicBezTo>
                    <a:pt x="35" y="168"/>
                    <a:pt x="35" y="168"/>
                    <a:pt x="35" y="168"/>
                  </a:cubicBezTo>
                  <a:lnTo>
                    <a:pt x="34" y="170"/>
                  </a:lnTo>
                  <a:close/>
                  <a:moveTo>
                    <a:pt x="46" y="164"/>
                  </a:moveTo>
                  <a:cubicBezTo>
                    <a:pt x="47" y="165"/>
                    <a:pt x="47" y="165"/>
                    <a:pt x="47" y="165"/>
                  </a:cubicBezTo>
                  <a:cubicBezTo>
                    <a:pt x="47" y="162"/>
                    <a:pt x="47" y="162"/>
                    <a:pt x="47" y="162"/>
                  </a:cubicBezTo>
                  <a:cubicBezTo>
                    <a:pt x="46" y="163"/>
                    <a:pt x="46" y="163"/>
                    <a:pt x="46" y="163"/>
                  </a:cubicBezTo>
                  <a:lnTo>
                    <a:pt x="46" y="164"/>
                  </a:lnTo>
                  <a:close/>
                  <a:moveTo>
                    <a:pt x="37" y="155"/>
                  </a:moveTo>
                  <a:cubicBezTo>
                    <a:pt x="36" y="154"/>
                    <a:pt x="36" y="154"/>
                    <a:pt x="36" y="154"/>
                  </a:cubicBezTo>
                  <a:cubicBezTo>
                    <a:pt x="35" y="154"/>
                    <a:pt x="35" y="154"/>
                    <a:pt x="35" y="154"/>
                  </a:cubicBezTo>
                  <a:cubicBezTo>
                    <a:pt x="35" y="155"/>
                    <a:pt x="35" y="155"/>
                    <a:pt x="35" y="155"/>
                  </a:cubicBezTo>
                  <a:lnTo>
                    <a:pt x="37" y="155"/>
                  </a:lnTo>
                  <a:close/>
                  <a:moveTo>
                    <a:pt x="21" y="154"/>
                  </a:moveTo>
                  <a:cubicBezTo>
                    <a:pt x="22" y="155"/>
                    <a:pt x="22" y="155"/>
                    <a:pt x="22" y="155"/>
                  </a:cubicBezTo>
                  <a:cubicBezTo>
                    <a:pt x="23" y="154"/>
                    <a:pt x="23" y="154"/>
                    <a:pt x="23" y="154"/>
                  </a:cubicBezTo>
                  <a:cubicBezTo>
                    <a:pt x="25" y="153"/>
                    <a:pt x="25" y="153"/>
                    <a:pt x="25" y="153"/>
                  </a:cubicBezTo>
                  <a:cubicBezTo>
                    <a:pt x="25" y="152"/>
                    <a:pt x="25" y="152"/>
                    <a:pt x="25" y="152"/>
                  </a:cubicBezTo>
                  <a:cubicBezTo>
                    <a:pt x="20" y="153"/>
                    <a:pt x="20" y="153"/>
                    <a:pt x="20" y="153"/>
                  </a:cubicBezTo>
                  <a:lnTo>
                    <a:pt x="21" y="154"/>
                  </a:lnTo>
                  <a:close/>
                  <a:moveTo>
                    <a:pt x="31" y="149"/>
                  </a:moveTo>
                  <a:cubicBezTo>
                    <a:pt x="31" y="147"/>
                    <a:pt x="31" y="147"/>
                    <a:pt x="31" y="147"/>
                  </a:cubicBezTo>
                  <a:cubicBezTo>
                    <a:pt x="30" y="147"/>
                    <a:pt x="30" y="147"/>
                    <a:pt x="30" y="147"/>
                  </a:cubicBezTo>
                  <a:cubicBezTo>
                    <a:pt x="29" y="148"/>
                    <a:pt x="29" y="148"/>
                    <a:pt x="29" y="148"/>
                  </a:cubicBezTo>
                  <a:cubicBezTo>
                    <a:pt x="27" y="150"/>
                    <a:pt x="27" y="150"/>
                    <a:pt x="27" y="150"/>
                  </a:cubicBezTo>
                  <a:cubicBezTo>
                    <a:pt x="26" y="151"/>
                    <a:pt x="26" y="151"/>
                    <a:pt x="26" y="151"/>
                  </a:cubicBezTo>
                  <a:cubicBezTo>
                    <a:pt x="28" y="151"/>
                    <a:pt x="28" y="151"/>
                    <a:pt x="28" y="151"/>
                  </a:cubicBezTo>
                  <a:cubicBezTo>
                    <a:pt x="29" y="150"/>
                    <a:pt x="29" y="150"/>
                    <a:pt x="29" y="150"/>
                  </a:cubicBezTo>
                  <a:lnTo>
                    <a:pt x="31" y="149"/>
                  </a:lnTo>
                  <a:close/>
                  <a:moveTo>
                    <a:pt x="133" y="26"/>
                  </a:moveTo>
                  <a:cubicBezTo>
                    <a:pt x="133" y="25"/>
                    <a:pt x="133" y="25"/>
                    <a:pt x="133" y="25"/>
                  </a:cubicBezTo>
                  <a:cubicBezTo>
                    <a:pt x="133" y="27"/>
                    <a:pt x="133" y="27"/>
                    <a:pt x="133" y="27"/>
                  </a:cubicBezTo>
                  <a:cubicBezTo>
                    <a:pt x="133" y="27"/>
                    <a:pt x="133" y="27"/>
                    <a:pt x="133" y="27"/>
                  </a:cubicBezTo>
                  <a:lnTo>
                    <a:pt x="133" y="26"/>
                  </a:lnTo>
                  <a:close/>
                  <a:moveTo>
                    <a:pt x="136" y="23"/>
                  </a:moveTo>
                  <a:cubicBezTo>
                    <a:pt x="137" y="25"/>
                    <a:pt x="137" y="25"/>
                    <a:pt x="137" y="25"/>
                  </a:cubicBezTo>
                  <a:cubicBezTo>
                    <a:pt x="138" y="25"/>
                    <a:pt x="138" y="25"/>
                    <a:pt x="138" y="25"/>
                  </a:cubicBezTo>
                  <a:cubicBezTo>
                    <a:pt x="138" y="23"/>
                    <a:pt x="138" y="23"/>
                    <a:pt x="138" y="23"/>
                  </a:cubicBezTo>
                  <a:cubicBezTo>
                    <a:pt x="138" y="22"/>
                    <a:pt x="138" y="22"/>
                    <a:pt x="138" y="22"/>
                  </a:cubicBezTo>
                  <a:lnTo>
                    <a:pt x="136" y="23"/>
                  </a:lnTo>
                  <a:close/>
                  <a:moveTo>
                    <a:pt x="139" y="17"/>
                  </a:moveTo>
                  <a:cubicBezTo>
                    <a:pt x="140" y="16"/>
                    <a:pt x="140" y="16"/>
                    <a:pt x="140" y="16"/>
                  </a:cubicBezTo>
                  <a:cubicBezTo>
                    <a:pt x="139" y="16"/>
                    <a:pt x="139" y="16"/>
                    <a:pt x="139" y="16"/>
                  </a:cubicBezTo>
                  <a:cubicBezTo>
                    <a:pt x="138" y="17"/>
                    <a:pt x="138" y="17"/>
                    <a:pt x="138" y="17"/>
                  </a:cubicBezTo>
                  <a:lnTo>
                    <a:pt x="139" y="17"/>
                  </a:lnTo>
                  <a:close/>
                  <a:moveTo>
                    <a:pt x="141" y="7"/>
                  </a:moveTo>
                  <a:cubicBezTo>
                    <a:pt x="139" y="7"/>
                    <a:pt x="139" y="7"/>
                    <a:pt x="139" y="7"/>
                  </a:cubicBezTo>
                  <a:cubicBezTo>
                    <a:pt x="140" y="9"/>
                    <a:pt x="140" y="9"/>
                    <a:pt x="140" y="9"/>
                  </a:cubicBezTo>
                  <a:cubicBezTo>
                    <a:pt x="141" y="9"/>
                    <a:pt x="141" y="9"/>
                    <a:pt x="141" y="9"/>
                  </a:cubicBezTo>
                  <a:cubicBezTo>
                    <a:pt x="142" y="9"/>
                    <a:pt x="142" y="9"/>
                    <a:pt x="142" y="9"/>
                  </a:cubicBezTo>
                  <a:cubicBezTo>
                    <a:pt x="143" y="8"/>
                    <a:pt x="143" y="8"/>
                    <a:pt x="143" y="8"/>
                  </a:cubicBezTo>
                  <a:cubicBezTo>
                    <a:pt x="142" y="8"/>
                    <a:pt x="142" y="8"/>
                    <a:pt x="142" y="8"/>
                  </a:cubicBezTo>
                  <a:lnTo>
                    <a:pt x="141" y="7"/>
                  </a:lnTo>
                  <a:close/>
                  <a:moveTo>
                    <a:pt x="141" y="4"/>
                  </a:moveTo>
                  <a:cubicBezTo>
                    <a:pt x="142" y="3"/>
                    <a:pt x="142" y="3"/>
                    <a:pt x="142" y="3"/>
                  </a:cubicBezTo>
                  <a:cubicBezTo>
                    <a:pt x="142" y="2"/>
                    <a:pt x="142" y="2"/>
                    <a:pt x="142" y="2"/>
                  </a:cubicBezTo>
                  <a:cubicBezTo>
                    <a:pt x="142" y="0"/>
                    <a:pt x="142" y="0"/>
                    <a:pt x="142" y="0"/>
                  </a:cubicBezTo>
                  <a:cubicBezTo>
                    <a:pt x="141" y="0"/>
                    <a:pt x="141" y="0"/>
                    <a:pt x="141" y="0"/>
                  </a:cubicBezTo>
                  <a:cubicBezTo>
                    <a:pt x="141" y="1"/>
                    <a:pt x="141" y="1"/>
                    <a:pt x="141" y="1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39" y="2"/>
                    <a:pt x="139" y="4"/>
                    <a:pt x="139" y="5"/>
                  </a:cubicBezTo>
                  <a:cubicBezTo>
                    <a:pt x="141" y="5"/>
                    <a:pt x="141" y="5"/>
                    <a:pt x="141" y="5"/>
                  </a:cubicBezTo>
                  <a:lnTo>
                    <a:pt x="141" y="4"/>
                  </a:lnTo>
                  <a:close/>
                  <a:moveTo>
                    <a:pt x="11" y="135"/>
                  </a:moveTo>
                  <a:cubicBezTo>
                    <a:pt x="11" y="136"/>
                    <a:pt x="11" y="136"/>
                    <a:pt x="11" y="136"/>
                  </a:cubicBezTo>
                  <a:cubicBezTo>
                    <a:pt x="10" y="137"/>
                    <a:pt x="10" y="137"/>
                    <a:pt x="10" y="137"/>
                  </a:cubicBezTo>
                  <a:cubicBezTo>
                    <a:pt x="12" y="138"/>
                    <a:pt x="12" y="138"/>
                    <a:pt x="12" y="138"/>
                  </a:cubicBezTo>
                  <a:cubicBezTo>
                    <a:pt x="14" y="136"/>
                    <a:pt x="14" y="136"/>
                    <a:pt x="14" y="136"/>
                  </a:cubicBezTo>
                  <a:cubicBezTo>
                    <a:pt x="13" y="135"/>
                    <a:pt x="13" y="135"/>
                    <a:pt x="13" y="135"/>
                  </a:cubicBezTo>
                  <a:lnTo>
                    <a:pt x="11" y="135"/>
                  </a:lnTo>
                  <a:close/>
                  <a:moveTo>
                    <a:pt x="17" y="120"/>
                  </a:moveTo>
                  <a:cubicBezTo>
                    <a:pt x="15" y="119"/>
                    <a:pt x="15" y="119"/>
                    <a:pt x="15" y="119"/>
                  </a:cubicBezTo>
                  <a:cubicBezTo>
                    <a:pt x="14" y="121"/>
                    <a:pt x="14" y="121"/>
                    <a:pt x="14" y="121"/>
                  </a:cubicBezTo>
                  <a:cubicBezTo>
                    <a:pt x="17" y="122"/>
                    <a:pt x="17" y="122"/>
                    <a:pt x="17" y="122"/>
                  </a:cubicBezTo>
                  <a:cubicBezTo>
                    <a:pt x="18" y="122"/>
                    <a:pt x="18" y="122"/>
                    <a:pt x="18" y="122"/>
                  </a:cubicBezTo>
                  <a:cubicBezTo>
                    <a:pt x="17" y="121"/>
                    <a:pt x="17" y="121"/>
                    <a:pt x="17" y="121"/>
                  </a:cubicBezTo>
                  <a:cubicBezTo>
                    <a:pt x="18" y="120"/>
                    <a:pt x="18" y="120"/>
                    <a:pt x="18" y="120"/>
                  </a:cubicBezTo>
                  <a:lnTo>
                    <a:pt x="17" y="120"/>
                  </a:lnTo>
                  <a:close/>
                  <a:moveTo>
                    <a:pt x="28" y="96"/>
                  </a:moveTo>
                  <a:cubicBezTo>
                    <a:pt x="27" y="94"/>
                    <a:pt x="27" y="94"/>
                    <a:pt x="27" y="94"/>
                  </a:cubicBezTo>
                  <a:cubicBezTo>
                    <a:pt x="26" y="94"/>
                    <a:pt x="26" y="94"/>
                    <a:pt x="26" y="94"/>
                  </a:cubicBezTo>
                  <a:cubicBezTo>
                    <a:pt x="26" y="95"/>
                    <a:pt x="26" y="95"/>
                    <a:pt x="26" y="95"/>
                  </a:cubicBezTo>
                  <a:lnTo>
                    <a:pt x="28" y="96"/>
                  </a:lnTo>
                  <a:close/>
                  <a:moveTo>
                    <a:pt x="93" y="78"/>
                  </a:moveTo>
                  <a:cubicBezTo>
                    <a:pt x="96" y="78"/>
                    <a:pt x="96" y="78"/>
                    <a:pt x="96" y="78"/>
                  </a:cubicBezTo>
                  <a:cubicBezTo>
                    <a:pt x="96" y="77"/>
                    <a:pt x="96" y="77"/>
                    <a:pt x="96" y="77"/>
                  </a:cubicBezTo>
                  <a:cubicBezTo>
                    <a:pt x="94" y="78"/>
                    <a:pt x="94" y="78"/>
                    <a:pt x="94" y="78"/>
                  </a:cubicBezTo>
                  <a:cubicBezTo>
                    <a:pt x="96" y="77"/>
                    <a:pt x="96" y="77"/>
                    <a:pt x="96" y="77"/>
                  </a:cubicBezTo>
                  <a:cubicBezTo>
                    <a:pt x="94" y="74"/>
                    <a:pt x="94" y="74"/>
                    <a:pt x="94" y="74"/>
                  </a:cubicBezTo>
                  <a:cubicBezTo>
                    <a:pt x="92" y="73"/>
                    <a:pt x="92" y="73"/>
                    <a:pt x="92" y="73"/>
                  </a:cubicBezTo>
                  <a:cubicBezTo>
                    <a:pt x="91" y="74"/>
                    <a:pt x="91" y="74"/>
                    <a:pt x="91" y="74"/>
                  </a:cubicBezTo>
                  <a:cubicBezTo>
                    <a:pt x="91" y="75"/>
                    <a:pt x="91" y="75"/>
                    <a:pt x="91" y="75"/>
                  </a:cubicBezTo>
                  <a:cubicBezTo>
                    <a:pt x="93" y="77"/>
                    <a:pt x="93" y="77"/>
                    <a:pt x="93" y="77"/>
                  </a:cubicBezTo>
                  <a:lnTo>
                    <a:pt x="93" y="78"/>
                  </a:lnTo>
                  <a:close/>
                  <a:moveTo>
                    <a:pt x="94" y="72"/>
                  </a:moveTo>
                  <a:cubicBezTo>
                    <a:pt x="94" y="71"/>
                    <a:pt x="94" y="71"/>
                    <a:pt x="94" y="71"/>
                  </a:cubicBezTo>
                  <a:cubicBezTo>
                    <a:pt x="95" y="70"/>
                    <a:pt x="95" y="70"/>
                    <a:pt x="95" y="70"/>
                  </a:cubicBezTo>
                  <a:cubicBezTo>
                    <a:pt x="95" y="71"/>
                    <a:pt x="95" y="71"/>
                    <a:pt x="95" y="71"/>
                  </a:cubicBezTo>
                  <a:cubicBezTo>
                    <a:pt x="94" y="72"/>
                    <a:pt x="94" y="72"/>
                    <a:pt x="94" y="72"/>
                  </a:cubicBezTo>
                  <a:cubicBezTo>
                    <a:pt x="95" y="74"/>
                    <a:pt x="95" y="74"/>
                    <a:pt x="95" y="74"/>
                  </a:cubicBezTo>
                  <a:cubicBezTo>
                    <a:pt x="97" y="74"/>
                    <a:pt x="97" y="74"/>
                    <a:pt x="97" y="74"/>
                  </a:cubicBezTo>
                  <a:cubicBezTo>
                    <a:pt x="97" y="73"/>
                    <a:pt x="97" y="73"/>
                    <a:pt x="97" y="73"/>
                  </a:cubicBezTo>
                  <a:cubicBezTo>
                    <a:pt x="99" y="72"/>
                    <a:pt x="99" y="72"/>
                    <a:pt x="99" y="72"/>
                  </a:cubicBezTo>
                  <a:cubicBezTo>
                    <a:pt x="100" y="74"/>
                    <a:pt x="100" y="74"/>
                    <a:pt x="100" y="74"/>
                  </a:cubicBezTo>
                  <a:cubicBezTo>
                    <a:pt x="102" y="75"/>
                    <a:pt x="102" y="75"/>
                    <a:pt x="102" y="75"/>
                  </a:cubicBezTo>
                  <a:cubicBezTo>
                    <a:pt x="104" y="73"/>
                    <a:pt x="104" y="73"/>
                    <a:pt x="104" y="73"/>
                  </a:cubicBezTo>
                  <a:cubicBezTo>
                    <a:pt x="104" y="72"/>
                    <a:pt x="104" y="72"/>
                    <a:pt x="104" y="72"/>
                  </a:cubicBezTo>
                  <a:cubicBezTo>
                    <a:pt x="102" y="73"/>
                    <a:pt x="102" y="73"/>
                    <a:pt x="102" y="73"/>
                  </a:cubicBezTo>
                  <a:cubicBezTo>
                    <a:pt x="103" y="71"/>
                    <a:pt x="103" y="71"/>
                    <a:pt x="103" y="71"/>
                  </a:cubicBezTo>
                  <a:cubicBezTo>
                    <a:pt x="101" y="72"/>
                    <a:pt x="101" y="72"/>
                    <a:pt x="101" y="72"/>
                  </a:cubicBezTo>
                  <a:cubicBezTo>
                    <a:pt x="100" y="71"/>
                    <a:pt x="100" y="71"/>
                    <a:pt x="100" y="71"/>
                  </a:cubicBezTo>
                  <a:cubicBezTo>
                    <a:pt x="98" y="70"/>
                    <a:pt x="98" y="70"/>
                    <a:pt x="98" y="70"/>
                  </a:cubicBezTo>
                  <a:cubicBezTo>
                    <a:pt x="98" y="71"/>
                    <a:pt x="98" y="71"/>
                    <a:pt x="98" y="71"/>
                  </a:cubicBezTo>
                  <a:cubicBezTo>
                    <a:pt x="96" y="71"/>
                    <a:pt x="96" y="71"/>
                    <a:pt x="96" y="71"/>
                  </a:cubicBezTo>
                  <a:cubicBezTo>
                    <a:pt x="99" y="68"/>
                    <a:pt x="99" y="68"/>
                    <a:pt x="99" y="68"/>
                  </a:cubicBezTo>
                  <a:cubicBezTo>
                    <a:pt x="97" y="67"/>
                    <a:pt x="97" y="67"/>
                    <a:pt x="97" y="67"/>
                  </a:cubicBezTo>
                  <a:cubicBezTo>
                    <a:pt x="97" y="67"/>
                    <a:pt x="97" y="67"/>
                    <a:pt x="97" y="67"/>
                  </a:cubicBezTo>
                  <a:cubicBezTo>
                    <a:pt x="96" y="66"/>
                    <a:pt x="95" y="66"/>
                    <a:pt x="94" y="66"/>
                  </a:cubicBezTo>
                  <a:cubicBezTo>
                    <a:pt x="93" y="67"/>
                    <a:pt x="93" y="67"/>
                    <a:pt x="93" y="67"/>
                  </a:cubicBezTo>
                  <a:cubicBezTo>
                    <a:pt x="92" y="68"/>
                    <a:pt x="92" y="69"/>
                    <a:pt x="92" y="70"/>
                  </a:cubicBezTo>
                  <a:cubicBezTo>
                    <a:pt x="93" y="72"/>
                    <a:pt x="93" y="72"/>
                    <a:pt x="93" y="72"/>
                  </a:cubicBezTo>
                  <a:lnTo>
                    <a:pt x="94" y="72"/>
                  </a:lnTo>
                  <a:close/>
                  <a:moveTo>
                    <a:pt x="105" y="64"/>
                  </a:moveTo>
                  <a:cubicBezTo>
                    <a:pt x="106" y="63"/>
                    <a:pt x="106" y="63"/>
                    <a:pt x="106" y="63"/>
                  </a:cubicBezTo>
                  <a:cubicBezTo>
                    <a:pt x="107" y="62"/>
                    <a:pt x="107" y="62"/>
                    <a:pt x="107" y="62"/>
                  </a:cubicBezTo>
                  <a:cubicBezTo>
                    <a:pt x="108" y="63"/>
                    <a:pt x="108" y="63"/>
                    <a:pt x="108" y="63"/>
                  </a:cubicBezTo>
                  <a:cubicBezTo>
                    <a:pt x="109" y="61"/>
                    <a:pt x="109" y="61"/>
                    <a:pt x="109" y="61"/>
                  </a:cubicBezTo>
                  <a:cubicBezTo>
                    <a:pt x="110" y="61"/>
                    <a:pt x="110" y="61"/>
                    <a:pt x="110" y="61"/>
                  </a:cubicBezTo>
                  <a:cubicBezTo>
                    <a:pt x="106" y="62"/>
                    <a:pt x="106" y="62"/>
                    <a:pt x="106" y="62"/>
                  </a:cubicBezTo>
                  <a:cubicBezTo>
                    <a:pt x="107" y="61"/>
                    <a:pt x="107" y="61"/>
                    <a:pt x="107" y="61"/>
                  </a:cubicBezTo>
                  <a:cubicBezTo>
                    <a:pt x="106" y="61"/>
                    <a:pt x="106" y="61"/>
                    <a:pt x="106" y="61"/>
                  </a:cubicBezTo>
                  <a:cubicBezTo>
                    <a:pt x="106" y="62"/>
                    <a:pt x="106" y="62"/>
                    <a:pt x="106" y="62"/>
                  </a:cubicBezTo>
                  <a:cubicBezTo>
                    <a:pt x="104" y="64"/>
                    <a:pt x="104" y="64"/>
                    <a:pt x="104" y="64"/>
                  </a:cubicBezTo>
                  <a:lnTo>
                    <a:pt x="105" y="64"/>
                  </a:lnTo>
                  <a:close/>
                  <a:moveTo>
                    <a:pt x="40" y="136"/>
                  </a:moveTo>
                  <a:cubicBezTo>
                    <a:pt x="41" y="136"/>
                    <a:pt x="41" y="136"/>
                    <a:pt x="41" y="136"/>
                  </a:cubicBezTo>
                  <a:cubicBezTo>
                    <a:pt x="42" y="136"/>
                    <a:pt x="42" y="136"/>
                    <a:pt x="42" y="136"/>
                  </a:cubicBezTo>
                  <a:cubicBezTo>
                    <a:pt x="45" y="133"/>
                    <a:pt x="45" y="133"/>
                    <a:pt x="45" y="133"/>
                  </a:cubicBezTo>
                  <a:cubicBezTo>
                    <a:pt x="45" y="132"/>
                    <a:pt x="45" y="132"/>
                    <a:pt x="45" y="132"/>
                  </a:cubicBezTo>
                  <a:cubicBezTo>
                    <a:pt x="47" y="131"/>
                    <a:pt x="47" y="131"/>
                    <a:pt x="47" y="131"/>
                  </a:cubicBezTo>
                  <a:cubicBezTo>
                    <a:pt x="48" y="128"/>
                    <a:pt x="48" y="128"/>
                    <a:pt x="48" y="128"/>
                  </a:cubicBezTo>
                  <a:cubicBezTo>
                    <a:pt x="46" y="128"/>
                    <a:pt x="46" y="128"/>
                    <a:pt x="46" y="128"/>
                  </a:cubicBezTo>
                  <a:cubicBezTo>
                    <a:pt x="43" y="129"/>
                    <a:pt x="43" y="129"/>
                    <a:pt x="43" y="129"/>
                  </a:cubicBezTo>
                  <a:cubicBezTo>
                    <a:pt x="43" y="128"/>
                    <a:pt x="43" y="128"/>
                    <a:pt x="43" y="128"/>
                  </a:cubicBezTo>
                  <a:cubicBezTo>
                    <a:pt x="41" y="128"/>
                    <a:pt x="41" y="128"/>
                    <a:pt x="41" y="128"/>
                  </a:cubicBezTo>
                  <a:cubicBezTo>
                    <a:pt x="40" y="128"/>
                    <a:pt x="40" y="128"/>
                    <a:pt x="40" y="128"/>
                  </a:cubicBezTo>
                  <a:cubicBezTo>
                    <a:pt x="40" y="127"/>
                    <a:pt x="40" y="127"/>
                    <a:pt x="40" y="127"/>
                  </a:cubicBezTo>
                  <a:cubicBezTo>
                    <a:pt x="38" y="127"/>
                    <a:pt x="38" y="127"/>
                    <a:pt x="38" y="127"/>
                  </a:cubicBezTo>
                  <a:cubicBezTo>
                    <a:pt x="39" y="126"/>
                    <a:pt x="39" y="126"/>
                    <a:pt x="39" y="126"/>
                  </a:cubicBezTo>
                  <a:cubicBezTo>
                    <a:pt x="38" y="123"/>
                    <a:pt x="38" y="123"/>
                    <a:pt x="38" y="123"/>
                  </a:cubicBezTo>
                  <a:cubicBezTo>
                    <a:pt x="39" y="121"/>
                    <a:pt x="39" y="119"/>
                    <a:pt x="39" y="117"/>
                  </a:cubicBezTo>
                  <a:cubicBezTo>
                    <a:pt x="36" y="113"/>
                    <a:pt x="36" y="113"/>
                    <a:pt x="36" y="113"/>
                  </a:cubicBezTo>
                  <a:cubicBezTo>
                    <a:pt x="34" y="115"/>
                    <a:pt x="34" y="115"/>
                    <a:pt x="34" y="115"/>
                  </a:cubicBezTo>
                  <a:cubicBezTo>
                    <a:pt x="34" y="117"/>
                    <a:pt x="34" y="117"/>
                    <a:pt x="34" y="117"/>
                  </a:cubicBezTo>
                  <a:cubicBezTo>
                    <a:pt x="35" y="117"/>
                    <a:pt x="35" y="117"/>
                    <a:pt x="35" y="117"/>
                  </a:cubicBezTo>
                  <a:cubicBezTo>
                    <a:pt x="34" y="118"/>
                    <a:pt x="34" y="118"/>
                    <a:pt x="34" y="118"/>
                  </a:cubicBezTo>
                  <a:cubicBezTo>
                    <a:pt x="35" y="119"/>
                    <a:pt x="35" y="120"/>
                    <a:pt x="35" y="121"/>
                  </a:cubicBezTo>
                  <a:cubicBezTo>
                    <a:pt x="34" y="119"/>
                    <a:pt x="34" y="119"/>
                    <a:pt x="34" y="119"/>
                  </a:cubicBezTo>
                  <a:cubicBezTo>
                    <a:pt x="33" y="119"/>
                    <a:pt x="33" y="119"/>
                    <a:pt x="33" y="119"/>
                  </a:cubicBezTo>
                  <a:cubicBezTo>
                    <a:pt x="31" y="118"/>
                    <a:pt x="31" y="118"/>
                    <a:pt x="31" y="118"/>
                  </a:cubicBezTo>
                  <a:cubicBezTo>
                    <a:pt x="31" y="117"/>
                    <a:pt x="31" y="117"/>
                    <a:pt x="31" y="117"/>
                  </a:cubicBezTo>
                  <a:cubicBezTo>
                    <a:pt x="29" y="116"/>
                    <a:pt x="29" y="116"/>
                    <a:pt x="29" y="116"/>
                  </a:cubicBezTo>
                  <a:cubicBezTo>
                    <a:pt x="29" y="118"/>
                    <a:pt x="29" y="118"/>
                    <a:pt x="29" y="118"/>
                  </a:cubicBezTo>
                  <a:cubicBezTo>
                    <a:pt x="30" y="119"/>
                    <a:pt x="30" y="119"/>
                    <a:pt x="30" y="119"/>
                  </a:cubicBezTo>
                  <a:cubicBezTo>
                    <a:pt x="31" y="120"/>
                    <a:pt x="31" y="120"/>
                    <a:pt x="31" y="120"/>
                  </a:cubicBezTo>
                  <a:cubicBezTo>
                    <a:pt x="29" y="120"/>
                    <a:pt x="29" y="120"/>
                    <a:pt x="29" y="120"/>
                  </a:cubicBezTo>
                  <a:cubicBezTo>
                    <a:pt x="30" y="122"/>
                    <a:pt x="30" y="122"/>
                    <a:pt x="30" y="122"/>
                  </a:cubicBezTo>
                  <a:cubicBezTo>
                    <a:pt x="28" y="119"/>
                    <a:pt x="28" y="119"/>
                    <a:pt x="28" y="119"/>
                  </a:cubicBezTo>
                  <a:cubicBezTo>
                    <a:pt x="27" y="120"/>
                    <a:pt x="27" y="120"/>
                    <a:pt x="27" y="120"/>
                  </a:cubicBezTo>
                  <a:cubicBezTo>
                    <a:pt x="28" y="121"/>
                    <a:pt x="28" y="121"/>
                    <a:pt x="28" y="121"/>
                  </a:cubicBezTo>
                  <a:cubicBezTo>
                    <a:pt x="26" y="121"/>
                    <a:pt x="26" y="121"/>
                    <a:pt x="26" y="121"/>
                  </a:cubicBezTo>
                  <a:cubicBezTo>
                    <a:pt x="27" y="122"/>
                    <a:pt x="28" y="123"/>
                    <a:pt x="28" y="124"/>
                  </a:cubicBezTo>
                  <a:cubicBezTo>
                    <a:pt x="30" y="125"/>
                    <a:pt x="30" y="125"/>
                    <a:pt x="30" y="125"/>
                  </a:cubicBezTo>
                  <a:cubicBezTo>
                    <a:pt x="31" y="123"/>
                    <a:pt x="31" y="123"/>
                    <a:pt x="31" y="123"/>
                  </a:cubicBezTo>
                  <a:cubicBezTo>
                    <a:pt x="31" y="124"/>
                    <a:pt x="31" y="124"/>
                    <a:pt x="31" y="124"/>
                  </a:cubicBezTo>
                  <a:cubicBezTo>
                    <a:pt x="32" y="123"/>
                    <a:pt x="32" y="123"/>
                    <a:pt x="32" y="123"/>
                  </a:cubicBezTo>
                  <a:cubicBezTo>
                    <a:pt x="32" y="125"/>
                    <a:pt x="32" y="125"/>
                    <a:pt x="32" y="125"/>
                  </a:cubicBezTo>
                  <a:cubicBezTo>
                    <a:pt x="33" y="125"/>
                    <a:pt x="33" y="125"/>
                    <a:pt x="33" y="125"/>
                  </a:cubicBezTo>
                  <a:cubicBezTo>
                    <a:pt x="35" y="126"/>
                    <a:pt x="35" y="126"/>
                    <a:pt x="35" y="126"/>
                  </a:cubicBezTo>
                  <a:cubicBezTo>
                    <a:pt x="33" y="126"/>
                    <a:pt x="33" y="126"/>
                    <a:pt x="33" y="126"/>
                  </a:cubicBezTo>
                  <a:cubicBezTo>
                    <a:pt x="32" y="126"/>
                    <a:pt x="32" y="126"/>
                    <a:pt x="32" y="126"/>
                  </a:cubicBezTo>
                  <a:cubicBezTo>
                    <a:pt x="34" y="131"/>
                    <a:pt x="34" y="131"/>
                    <a:pt x="34" y="131"/>
                  </a:cubicBezTo>
                  <a:cubicBezTo>
                    <a:pt x="36" y="130"/>
                    <a:pt x="36" y="130"/>
                    <a:pt x="36" y="130"/>
                  </a:cubicBezTo>
                  <a:cubicBezTo>
                    <a:pt x="35" y="131"/>
                    <a:pt x="35" y="131"/>
                    <a:pt x="35" y="131"/>
                  </a:cubicBezTo>
                  <a:cubicBezTo>
                    <a:pt x="39" y="131"/>
                    <a:pt x="39" y="131"/>
                    <a:pt x="39" y="131"/>
                  </a:cubicBezTo>
                  <a:cubicBezTo>
                    <a:pt x="39" y="133"/>
                    <a:pt x="39" y="133"/>
                    <a:pt x="39" y="133"/>
                  </a:cubicBezTo>
                  <a:cubicBezTo>
                    <a:pt x="39" y="133"/>
                    <a:pt x="39" y="133"/>
                    <a:pt x="39" y="133"/>
                  </a:cubicBezTo>
                  <a:cubicBezTo>
                    <a:pt x="41" y="131"/>
                    <a:pt x="41" y="131"/>
                    <a:pt x="41" y="131"/>
                  </a:cubicBezTo>
                  <a:cubicBezTo>
                    <a:pt x="41" y="131"/>
                    <a:pt x="41" y="131"/>
                    <a:pt x="41" y="131"/>
                  </a:cubicBezTo>
                  <a:cubicBezTo>
                    <a:pt x="44" y="131"/>
                    <a:pt x="44" y="131"/>
                    <a:pt x="44" y="131"/>
                  </a:cubicBezTo>
                  <a:cubicBezTo>
                    <a:pt x="42" y="132"/>
                    <a:pt x="42" y="132"/>
                    <a:pt x="42" y="132"/>
                  </a:cubicBezTo>
                  <a:cubicBezTo>
                    <a:pt x="41" y="133"/>
                    <a:pt x="40" y="134"/>
                    <a:pt x="40" y="136"/>
                  </a:cubicBezTo>
                  <a:close/>
                  <a:moveTo>
                    <a:pt x="52" y="182"/>
                  </a:moveTo>
                  <a:cubicBezTo>
                    <a:pt x="51" y="183"/>
                    <a:pt x="51" y="183"/>
                    <a:pt x="51" y="183"/>
                  </a:cubicBezTo>
                  <a:cubicBezTo>
                    <a:pt x="51" y="185"/>
                    <a:pt x="51" y="185"/>
                    <a:pt x="51" y="185"/>
                  </a:cubicBezTo>
                  <a:cubicBezTo>
                    <a:pt x="52" y="187"/>
                    <a:pt x="52" y="187"/>
                    <a:pt x="52" y="187"/>
                  </a:cubicBezTo>
                  <a:cubicBezTo>
                    <a:pt x="51" y="189"/>
                    <a:pt x="51" y="189"/>
                    <a:pt x="51" y="189"/>
                  </a:cubicBezTo>
                  <a:cubicBezTo>
                    <a:pt x="53" y="190"/>
                    <a:pt x="53" y="190"/>
                    <a:pt x="53" y="190"/>
                  </a:cubicBezTo>
                  <a:cubicBezTo>
                    <a:pt x="56" y="190"/>
                    <a:pt x="56" y="190"/>
                    <a:pt x="56" y="190"/>
                  </a:cubicBezTo>
                  <a:cubicBezTo>
                    <a:pt x="57" y="190"/>
                    <a:pt x="57" y="190"/>
                    <a:pt x="57" y="190"/>
                  </a:cubicBezTo>
                  <a:cubicBezTo>
                    <a:pt x="56" y="188"/>
                    <a:pt x="56" y="188"/>
                    <a:pt x="56" y="188"/>
                  </a:cubicBezTo>
                  <a:cubicBezTo>
                    <a:pt x="57" y="186"/>
                    <a:pt x="57" y="186"/>
                    <a:pt x="57" y="186"/>
                  </a:cubicBezTo>
                  <a:cubicBezTo>
                    <a:pt x="55" y="182"/>
                    <a:pt x="55" y="182"/>
                    <a:pt x="55" y="182"/>
                  </a:cubicBezTo>
                  <a:cubicBezTo>
                    <a:pt x="53" y="181"/>
                    <a:pt x="53" y="181"/>
                    <a:pt x="53" y="181"/>
                  </a:cubicBezTo>
                  <a:lnTo>
                    <a:pt x="52" y="182"/>
                  </a:lnTo>
                  <a:close/>
                  <a:moveTo>
                    <a:pt x="38" y="179"/>
                  </a:moveTo>
                  <a:cubicBezTo>
                    <a:pt x="37" y="178"/>
                    <a:pt x="37" y="178"/>
                    <a:pt x="37" y="178"/>
                  </a:cubicBezTo>
                  <a:cubicBezTo>
                    <a:pt x="37" y="176"/>
                    <a:pt x="37" y="175"/>
                    <a:pt x="37" y="173"/>
                  </a:cubicBezTo>
                  <a:cubicBezTo>
                    <a:pt x="36" y="173"/>
                    <a:pt x="36" y="173"/>
                    <a:pt x="36" y="173"/>
                  </a:cubicBezTo>
                  <a:cubicBezTo>
                    <a:pt x="32" y="176"/>
                    <a:pt x="32" y="176"/>
                    <a:pt x="32" y="176"/>
                  </a:cubicBezTo>
                  <a:cubicBezTo>
                    <a:pt x="32" y="174"/>
                    <a:pt x="32" y="174"/>
                    <a:pt x="32" y="174"/>
                  </a:cubicBezTo>
                  <a:cubicBezTo>
                    <a:pt x="30" y="176"/>
                    <a:pt x="30" y="176"/>
                    <a:pt x="30" y="176"/>
                  </a:cubicBezTo>
                  <a:cubicBezTo>
                    <a:pt x="29" y="178"/>
                    <a:pt x="29" y="178"/>
                    <a:pt x="29" y="178"/>
                  </a:cubicBezTo>
                  <a:cubicBezTo>
                    <a:pt x="30" y="178"/>
                    <a:pt x="30" y="178"/>
                    <a:pt x="30" y="178"/>
                  </a:cubicBezTo>
                  <a:cubicBezTo>
                    <a:pt x="29" y="179"/>
                    <a:pt x="29" y="179"/>
                    <a:pt x="29" y="179"/>
                  </a:cubicBezTo>
                  <a:cubicBezTo>
                    <a:pt x="28" y="181"/>
                    <a:pt x="28" y="181"/>
                    <a:pt x="28" y="181"/>
                  </a:cubicBezTo>
                  <a:cubicBezTo>
                    <a:pt x="29" y="181"/>
                    <a:pt x="29" y="181"/>
                    <a:pt x="29" y="181"/>
                  </a:cubicBezTo>
                  <a:cubicBezTo>
                    <a:pt x="30" y="181"/>
                    <a:pt x="31" y="180"/>
                    <a:pt x="32" y="178"/>
                  </a:cubicBezTo>
                  <a:cubicBezTo>
                    <a:pt x="34" y="178"/>
                    <a:pt x="34" y="178"/>
                    <a:pt x="34" y="178"/>
                  </a:cubicBezTo>
                  <a:cubicBezTo>
                    <a:pt x="32" y="180"/>
                    <a:pt x="32" y="180"/>
                    <a:pt x="32" y="180"/>
                  </a:cubicBezTo>
                  <a:cubicBezTo>
                    <a:pt x="34" y="182"/>
                    <a:pt x="34" y="182"/>
                    <a:pt x="34" y="182"/>
                  </a:cubicBezTo>
                  <a:cubicBezTo>
                    <a:pt x="32" y="183"/>
                    <a:pt x="32" y="183"/>
                    <a:pt x="32" y="183"/>
                  </a:cubicBezTo>
                  <a:cubicBezTo>
                    <a:pt x="32" y="185"/>
                    <a:pt x="32" y="185"/>
                    <a:pt x="32" y="185"/>
                  </a:cubicBezTo>
                  <a:cubicBezTo>
                    <a:pt x="33" y="185"/>
                    <a:pt x="33" y="185"/>
                    <a:pt x="33" y="185"/>
                  </a:cubicBezTo>
                  <a:cubicBezTo>
                    <a:pt x="34" y="183"/>
                    <a:pt x="34" y="183"/>
                    <a:pt x="34" y="183"/>
                  </a:cubicBezTo>
                  <a:cubicBezTo>
                    <a:pt x="36" y="183"/>
                    <a:pt x="36" y="183"/>
                    <a:pt x="36" y="183"/>
                  </a:cubicBezTo>
                  <a:cubicBezTo>
                    <a:pt x="38" y="182"/>
                    <a:pt x="38" y="182"/>
                    <a:pt x="38" y="182"/>
                  </a:cubicBezTo>
                  <a:lnTo>
                    <a:pt x="38" y="179"/>
                  </a:lnTo>
                  <a:close/>
                  <a:moveTo>
                    <a:pt x="38" y="177"/>
                  </a:moveTo>
                  <a:cubicBezTo>
                    <a:pt x="40" y="178"/>
                    <a:pt x="40" y="178"/>
                    <a:pt x="40" y="178"/>
                  </a:cubicBezTo>
                  <a:cubicBezTo>
                    <a:pt x="40" y="176"/>
                    <a:pt x="40" y="176"/>
                    <a:pt x="40" y="176"/>
                  </a:cubicBezTo>
                  <a:cubicBezTo>
                    <a:pt x="41" y="175"/>
                    <a:pt x="41" y="175"/>
                    <a:pt x="41" y="175"/>
                  </a:cubicBezTo>
                  <a:cubicBezTo>
                    <a:pt x="42" y="172"/>
                    <a:pt x="44" y="170"/>
                    <a:pt x="45" y="167"/>
                  </a:cubicBezTo>
                  <a:cubicBezTo>
                    <a:pt x="45" y="166"/>
                    <a:pt x="45" y="166"/>
                    <a:pt x="45" y="166"/>
                  </a:cubicBezTo>
                  <a:cubicBezTo>
                    <a:pt x="44" y="166"/>
                    <a:pt x="44" y="166"/>
                    <a:pt x="44" y="166"/>
                  </a:cubicBezTo>
                  <a:cubicBezTo>
                    <a:pt x="43" y="167"/>
                    <a:pt x="42" y="168"/>
                    <a:pt x="41" y="169"/>
                  </a:cubicBezTo>
                  <a:cubicBezTo>
                    <a:pt x="39" y="171"/>
                    <a:pt x="39" y="171"/>
                    <a:pt x="39" y="171"/>
                  </a:cubicBezTo>
                  <a:cubicBezTo>
                    <a:pt x="39" y="172"/>
                    <a:pt x="39" y="172"/>
                    <a:pt x="39" y="172"/>
                  </a:cubicBezTo>
                  <a:cubicBezTo>
                    <a:pt x="41" y="172"/>
                    <a:pt x="41" y="172"/>
                    <a:pt x="41" y="172"/>
                  </a:cubicBezTo>
                  <a:cubicBezTo>
                    <a:pt x="40" y="172"/>
                    <a:pt x="39" y="173"/>
                    <a:pt x="37" y="174"/>
                  </a:cubicBezTo>
                  <a:cubicBezTo>
                    <a:pt x="37" y="175"/>
                    <a:pt x="37" y="176"/>
                    <a:pt x="38" y="177"/>
                  </a:cubicBezTo>
                  <a:close/>
                  <a:moveTo>
                    <a:pt x="43" y="153"/>
                  </a:moveTo>
                  <a:cubicBezTo>
                    <a:pt x="41" y="153"/>
                    <a:pt x="41" y="153"/>
                    <a:pt x="41" y="153"/>
                  </a:cubicBezTo>
                  <a:cubicBezTo>
                    <a:pt x="39" y="150"/>
                    <a:pt x="39" y="150"/>
                    <a:pt x="39" y="150"/>
                  </a:cubicBezTo>
                  <a:cubicBezTo>
                    <a:pt x="38" y="149"/>
                    <a:pt x="38" y="149"/>
                    <a:pt x="38" y="149"/>
                  </a:cubicBezTo>
                  <a:cubicBezTo>
                    <a:pt x="36" y="149"/>
                    <a:pt x="36" y="149"/>
                    <a:pt x="36" y="149"/>
                  </a:cubicBezTo>
                  <a:cubicBezTo>
                    <a:pt x="36" y="150"/>
                    <a:pt x="36" y="150"/>
                    <a:pt x="36" y="150"/>
                  </a:cubicBezTo>
                  <a:cubicBezTo>
                    <a:pt x="34" y="150"/>
                    <a:pt x="34" y="150"/>
                    <a:pt x="34" y="150"/>
                  </a:cubicBezTo>
                  <a:cubicBezTo>
                    <a:pt x="34" y="151"/>
                    <a:pt x="34" y="151"/>
                    <a:pt x="34" y="151"/>
                  </a:cubicBezTo>
                  <a:cubicBezTo>
                    <a:pt x="33" y="152"/>
                    <a:pt x="33" y="152"/>
                    <a:pt x="33" y="152"/>
                  </a:cubicBezTo>
                  <a:cubicBezTo>
                    <a:pt x="34" y="153"/>
                    <a:pt x="34" y="153"/>
                    <a:pt x="34" y="153"/>
                  </a:cubicBezTo>
                  <a:cubicBezTo>
                    <a:pt x="36" y="153"/>
                    <a:pt x="36" y="153"/>
                    <a:pt x="36" y="153"/>
                  </a:cubicBezTo>
                  <a:cubicBezTo>
                    <a:pt x="37" y="155"/>
                    <a:pt x="37" y="155"/>
                    <a:pt x="37" y="155"/>
                  </a:cubicBezTo>
                  <a:cubicBezTo>
                    <a:pt x="40" y="154"/>
                    <a:pt x="40" y="154"/>
                    <a:pt x="40" y="154"/>
                  </a:cubicBezTo>
                  <a:cubicBezTo>
                    <a:pt x="39" y="155"/>
                    <a:pt x="39" y="155"/>
                    <a:pt x="39" y="155"/>
                  </a:cubicBezTo>
                  <a:cubicBezTo>
                    <a:pt x="37" y="156"/>
                    <a:pt x="37" y="156"/>
                    <a:pt x="37" y="156"/>
                  </a:cubicBezTo>
                  <a:cubicBezTo>
                    <a:pt x="36" y="158"/>
                    <a:pt x="36" y="158"/>
                    <a:pt x="36" y="158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39" y="158"/>
                    <a:pt x="39" y="158"/>
                    <a:pt x="39" y="158"/>
                  </a:cubicBezTo>
                  <a:cubicBezTo>
                    <a:pt x="38" y="159"/>
                    <a:pt x="36" y="160"/>
                    <a:pt x="35" y="160"/>
                  </a:cubicBezTo>
                  <a:cubicBezTo>
                    <a:pt x="34" y="159"/>
                    <a:pt x="34" y="159"/>
                    <a:pt x="34" y="159"/>
                  </a:cubicBezTo>
                  <a:cubicBezTo>
                    <a:pt x="32" y="160"/>
                    <a:pt x="32" y="160"/>
                    <a:pt x="32" y="160"/>
                  </a:cubicBezTo>
                  <a:cubicBezTo>
                    <a:pt x="33" y="161"/>
                    <a:pt x="33" y="161"/>
                    <a:pt x="33" y="161"/>
                  </a:cubicBezTo>
                  <a:cubicBezTo>
                    <a:pt x="34" y="162"/>
                    <a:pt x="34" y="162"/>
                    <a:pt x="34" y="162"/>
                  </a:cubicBezTo>
                  <a:cubicBezTo>
                    <a:pt x="35" y="161"/>
                    <a:pt x="35" y="161"/>
                    <a:pt x="35" y="161"/>
                  </a:cubicBezTo>
                  <a:cubicBezTo>
                    <a:pt x="37" y="161"/>
                    <a:pt x="37" y="161"/>
                    <a:pt x="37" y="161"/>
                  </a:cubicBezTo>
                  <a:cubicBezTo>
                    <a:pt x="41" y="160"/>
                    <a:pt x="41" y="160"/>
                    <a:pt x="41" y="160"/>
                  </a:cubicBezTo>
                  <a:cubicBezTo>
                    <a:pt x="43" y="160"/>
                    <a:pt x="43" y="160"/>
                    <a:pt x="43" y="160"/>
                  </a:cubicBezTo>
                  <a:cubicBezTo>
                    <a:pt x="46" y="158"/>
                    <a:pt x="46" y="158"/>
                    <a:pt x="46" y="158"/>
                  </a:cubicBezTo>
                  <a:cubicBezTo>
                    <a:pt x="44" y="158"/>
                    <a:pt x="44" y="158"/>
                    <a:pt x="44" y="158"/>
                  </a:cubicBezTo>
                  <a:cubicBezTo>
                    <a:pt x="45" y="158"/>
                    <a:pt x="45" y="158"/>
                    <a:pt x="45" y="158"/>
                  </a:cubicBezTo>
                  <a:cubicBezTo>
                    <a:pt x="46" y="158"/>
                    <a:pt x="46" y="158"/>
                    <a:pt x="46" y="158"/>
                  </a:cubicBezTo>
                  <a:cubicBezTo>
                    <a:pt x="47" y="157"/>
                    <a:pt x="47" y="157"/>
                    <a:pt x="47" y="157"/>
                  </a:cubicBezTo>
                  <a:cubicBezTo>
                    <a:pt x="45" y="155"/>
                    <a:pt x="45" y="155"/>
                    <a:pt x="45" y="155"/>
                  </a:cubicBezTo>
                  <a:lnTo>
                    <a:pt x="43" y="153"/>
                  </a:lnTo>
                  <a:close/>
                  <a:moveTo>
                    <a:pt x="128" y="22"/>
                  </a:moveTo>
                  <a:cubicBezTo>
                    <a:pt x="130" y="21"/>
                    <a:pt x="130" y="21"/>
                    <a:pt x="130" y="21"/>
                  </a:cubicBezTo>
                  <a:cubicBezTo>
                    <a:pt x="131" y="21"/>
                    <a:pt x="131" y="21"/>
                    <a:pt x="131" y="21"/>
                  </a:cubicBezTo>
                  <a:cubicBezTo>
                    <a:pt x="130" y="22"/>
                    <a:pt x="130" y="22"/>
                    <a:pt x="130" y="22"/>
                  </a:cubicBezTo>
                  <a:cubicBezTo>
                    <a:pt x="131" y="24"/>
                    <a:pt x="131" y="24"/>
                    <a:pt x="131" y="24"/>
                  </a:cubicBezTo>
                  <a:cubicBezTo>
                    <a:pt x="132" y="22"/>
                    <a:pt x="132" y="22"/>
                    <a:pt x="132" y="22"/>
                  </a:cubicBezTo>
                  <a:cubicBezTo>
                    <a:pt x="133" y="22"/>
                    <a:pt x="133" y="22"/>
                    <a:pt x="133" y="22"/>
                  </a:cubicBezTo>
                  <a:cubicBezTo>
                    <a:pt x="134" y="20"/>
                    <a:pt x="134" y="20"/>
                    <a:pt x="134" y="20"/>
                  </a:cubicBezTo>
                  <a:cubicBezTo>
                    <a:pt x="133" y="23"/>
                    <a:pt x="133" y="23"/>
                    <a:pt x="133" y="23"/>
                  </a:cubicBezTo>
                  <a:cubicBezTo>
                    <a:pt x="134" y="25"/>
                    <a:pt x="134" y="25"/>
                    <a:pt x="134" y="25"/>
                  </a:cubicBezTo>
                  <a:cubicBezTo>
                    <a:pt x="134" y="26"/>
                    <a:pt x="134" y="28"/>
                    <a:pt x="133" y="30"/>
                  </a:cubicBezTo>
                  <a:cubicBezTo>
                    <a:pt x="133" y="30"/>
                    <a:pt x="133" y="30"/>
                    <a:pt x="133" y="30"/>
                  </a:cubicBezTo>
                  <a:cubicBezTo>
                    <a:pt x="132" y="32"/>
                    <a:pt x="132" y="32"/>
                    <a:pt x="132" y="32"/>
                  </a:cubicBezTo>
                  <a:cubicBezTo>
                    <a:pt x="134" y="33"/>
                    <a:pt x="134" y="33"/>
                    <a:pt x="134" y="33"/>
                  </a:cubicBezTo>
                  <a:cubicBezTo>
                    <a:pt x="135" y="29"/>
                    <a:pt x="135" y="29"/>
                    <a:pt x="135" y="29"/>
                  </a:cubicBezTo>
                  <a:cubicBezTo>
                    <a:pt x="136" y="29"/>
                    <a:pt x="136" y="29"/>
                    <a:pt x="136" y="29"/>
                  </a:cubicBezTo>
                  <a:cubicBezTo>
                    <a:pt x="135" y="27"/>
                    <a:pt x="135" y="27"/>
                    <a:pt x="135" y="27"/>
                  </a:cubicBezTo>
                  <a:cubicBezTo>
                    <a:pt x="136" y="27"/>
                    <a:pt x="136" y="27"/>
                    <a:pt x="136" y="27"/>
                  </a:cubicBezTo>
                  <a:cubicBezTo>
                    <a:pt x="135" y="25"/>
                    <a:pt x="135" y="25"/>
                    <a:pt x="135" y="25"/>
                  </a:cubicBezTo>
                  <a:cubicBezTo>
                    <a:pt x="136" y="24"/>
                    <a:pt x="136" y="24"/>
                    <a:pt x="136" y="24"/>
                  </a:cubicBezTo>
                  <a:cubicBezTo>
                    <a:pt x="136" y="22"/>
                    <a:pt x="136" y="22"/>
                    <a:pt x="136" y="22"/>
                  </a:cubicBezTo>
                  <a:cubicBezTo>
                    <a:pt x="135" y="22"/>
                    <a:pt x="135" y="22"/>
                    <a:pt x="135" y="22"/>
                  </a:cubicBezTo>
                  <a:cubicBezTo>
                    <a:pt x="136" y="20"/>
                    <a:pt x="136" y="20"/>
                    <a:pt x="136" y="20"/>
                  </a:cubicBezTo>
                  <a:cubicBezTo>
                    <a:pt x="137" y="19"/>
                    <a:pt x="137" y="19"/>
                    <a:pt x="137" y="19"/>
                  </a:cubicBezTo>
                  <a:cubicBezTo>
                    <a:pt x="136" y="19"/>
                    <a:pt x="136" y="19"/>
                    <a:pt x="136" y="19"/>
                  </a:cubicBezTo>
                  <a:cubicBezTo>
                    <a:pt x="137" y="18"/>
                    <a:pt x="137" y="18"/>
                    <a:pt x="137" y="18"/>
                  </a:cubicBezTo>
                  <a:cubicBezTo>
                    <a:pt x="136" y="17"/>
                    <a:pt x="136" y="17"/>
                    <a:pt x="136" y="17"/>
                  </a:cubicBezTo>
                  <a:cubicBezTo>
                    <a:pt x="137" y="17"/>
                    <a:pt x="137" y="17"/>
                    <a:pt x="137" y="17"/>
                  </a:cubicBezTo>
                  <a:cubicBezTo>
                    <a:pt x="137" y="15"/>
                    <a:pt x="137" y="15"/>
                    <a:pt x="137" y="15"/>
                  </a:cubicBezTo>
                  <a:cubicBezTo>
                    <a:pt x="137" y="15"/>
                    <a:pt x="137" y="15"/>
                    <a:pt x="137" y="15"/>
                  </a:cubicBezTo>
                  <a:cubicBezTo>
                    <a:pt x="138" y="14"/>
                    <a:pt x="138" y="14"/>
                    <a:pt x="138" y="14"/>
                  </a:cubicBezTo>
                  <a:cubicBezTo>
                    <a:pt x="137" y="14"/>
                    <a:pt x="137" y="14"/>
                    <a:pt x="137" y="14"/>
                  </a:cubicBezTo>
                  <a:cubicBezTo>
                    <a:pt x="136" y="16"/>
                    <a:pt x="136" y="16"/>
                    <a:pt x="136" y="16"/>
                  </a:cubicBezTo>
                  <a:cubicBezTo>
                    <a:pt x="136" y="14"/>
                    <a:pt x="136" y="14"/>
                    <a:pt x="136" y="14"/>
                  </a:cubicBezTo>
                  <a:cubicBezTo>
                    <a:pt x="135" y="12"/>
                    <a:pt x="135" y="12"/>
                    <a:pt x="135" y="12"/>
                  </a:cubicBezTo>
                  <a:cubicBezTo>
                    <a:pt x="134" y="13"/>
                    <a:pt x="134" y="13"/>
                    <a:pt x="134" y="13"/>
                  </a:cubicBezTo>
                  <a:cubicBezTo>
                    <a:pt x="134" y="14"/>
                    <a:pt x="134" y="14"/>
                    <a:pt x="134" y="14"/>
                  </a:cubicBezTo>
                  <a:cubicBezTo>
                    <a:pt x="133" y="14"/>
                    <a:pt x="133" y="14"/>
                    <a:pt x="133" y="14"/>
                  </a:cubicBezTo>
                  <a:cubicBezTo>
                    <a:pt x="132" y="15"/>
                    <a:pt x="132" y="15"/>
                    <a:pt x="132" y="15"/>
                  </a:cubicBezTo>
                  <a:cubicBezTo>
                    <a:pt x="133" y="12"/>
                    <a:pt x="133" y="12"/>
                    <a:pt x="133" y="12"/>
                  </a:cubicBezTo>
                  <a:cubicBezTo>
                    <a:pt x="133" y="12"/>
                    <a:pt x="133" y="12"/>
                    <a:pt x="133" y="12"/>
                  </a:cubicBezTo>
                  <a:cubicBezTo>
                    <a:pt x="132" y="11"/>
                    <a:pt x="133" y="10"/>
                    <a:pt x="133" y="9"/>
                  </a:cubicBezTo>
                  <a:cubicBezTo>
                    <a:pt x="133" y="7"/>
                    <a:pt x="133" y="7"/>
                    <a:pt x="133" y="7"/>
                  </a:cubicBezTo>
                  <a:cubicBezTo>
                    <a:pt x="133" y="8"/>
                    <a:pt x="133" y="8"/>
                    <a:pt x="133" y="8"/>
                  </a:cubicBezTo>
                  <a:cubicBezTo>
                    <a:pt x="131" y="8"/>
                    <a:pt x="131" y="8"/>
                    <a:pt x="131" y="8"/>
                  </a:cubicBezTo>
                  <a:cubicBezTo>
                    <a:pt x="131" y="9"/>
                    <a:pt x="131" y="9"/>
                    <a:pt x="131" y="9"/>
                  </a:cubicBezTo>
                  <a:cubicBezTo>
                    <a:pt x="130" y="11"/>
                    <a:pt x="130" y="11"/>
                    <a:pt x="130" y="11"/>
                  </a:cubicBezTo>
                  <a:cubicBezTo>
                    <a:pt x="129" y="10"/>
                    <a:pt x="129" y="10"/>
                    <a:pt x="129" y="10"/>
                  </a:cubicBezTo>
                  <a:cubicBezTo>
                    <a:pt x="128" y="13"/>
                    <a:pt x="128" y="13"/>
                    <a:pt x="128" y="13"/>
                  </a:cubicBezTo>
                  <a:cubicBezTo>
                    <a:pt x="131" y="12"/>
                    <a:pt x="131" y="12"/>
                    <a:pt x="131" y="12"/>
                  </a:cubicBezTo>
                  <a:cubicBezTo>
                    <a:pt x="131" y="14"/>
                    <a:pt x="131" y="14"/>
                    <a:pt x="131" y="14"/>
                  </a:cubicBezTo>
                  <a:cubicBezTo>
                    <a:pt x="132" y="15"/>
                    <a:pt x="132" y="15"/>
                    <a:pt x="132" y="15"/>
                  </a:cubicBezTo>
                  <a:cubicBezTo>
                    <a:pt x="132" y="16"/>
                    <a:pt x="132" y="16"/>
                    <a:pt x="132" y="16"/>
                  </a:cubicBezTo>
                  <a:cubicBezTo>
                    <a:pt x="134" y="17"/>
                    <a:pt x="134" y="17"/>
                    <a:pt x="134" y="17"/>
                  </a:cubicBezTo>
                  <a:cubicBezTo>
                    <a:pt x="133" y="17"/>
                    <a:pt x="133" y="17"/>
                    <a:pt x="133" y="17"/>
                  </a:cubicBezTo>
                  <a:cubicBezTo>
                    <a:pt x="132" y="18"/>
                    <a:pt x="132" y="18"/>
                    <a:pt x="132" y="18"/>
                  </a:cubicBezTo>
                  <a:cubicBezTo>
                    <a:pt x="131" y="18"/>
                    <a:pt x="131" y="18"/>
                    <a:pt x="131" y="18"/>
                  </a:cubicBezTo>
                  <a:cubicBezTo>
                    <a:pt x="131" y="19"/>
                    <a:pt x="131" y="19"/>
                    <a:pt x="131" y="19"/>
                  </a:cubicBezTo>
                  <a:cubicBezTo>
                    <a:pt x="130" y="18"/>
                    <a:pt x="130" y="18"/>
                    <a:pt x="130" y="18"/>
                  </a:cubicBezTo>
                  <a:cubicBezTo>
                    <a:pt x="127" y="19"/>
                    <a:pt x="127" y="19"/>
                    <a:pt x="127" y="19"/>
                  </a:cubicBezTo>
                  <a:cubicBezTo>
                    <a:pt x="127" y="19"/>
                    <a:pt x="127" y="19"/>
                    <a:pt x="127" y="19"/>
                  </a:cubicBezTo>
                  <a:cubicBezTo>
                    <a:pt x="127" y="21"/>
                    <a:pt x="127" y="21"/>
                    <a:pt x="127" y="21"/>
                  </a:cubicBezTo>
                  <a:lnTo>
                    <a:pt x="128" y="22"/>
                  </a:lnTo>
                  <a:close/>
                  <a:moveTo>
                    <a:pt x="138" y="12"/>
                  </a:moveTo>
                  <a:cubicBezTo>
                    <a:pt x="138" y="10"/>
                    <a:pt x="138" y="10"/>
                    <a:pt x="138" y="10"/>
                  </a:cubicBezTo>
                  <a:cubicBezTo>
                    <a:pt x="138" y="9"/>
                    <a:pt x="138" y="9"/>
                    <a:pt x="138" y="9"/>
                  </a:cubicBezTo>
                  <a:cubicBezTo>
                    <a:pt x="137" y="8"/>
                    <a:pt x="137" y="8"/>
                    <a:pt x="137" y="8"/>
                  </a:cubicBezTo>
                  <a:cubicBezTo>
                    <a:pt x="138" y="8"/>
                    <a:pt x="138" y="8"/>
                    <a:pt x="138" y="8"/>
                  </a:cubicBezTo>
                  <a:cubicBezTo>
                    <a:pt x="137" y="6"/>
                    <a:pt x="137" y="6"/>
                    <a:pt x="137" y="6"/>
                  </a:cubicBezTo>
                  <a:cubicBezTo>
                    <a:pt x="138" y="7"/>
                    <a:pt x="138" y="7"/>
                    <a:pt x="138" y="7"/>
                  </a:cubicBezTo>
                  <a:cubicBezTo>
                    <a:pt x="138" y="4"/>
                    <a:pt x="138" y="4"/>
                    <a:pt x="138" y="4"/>
                  </a:cubicBezTo>
                  <a:cubicBezTo>
                    <a:pt x="137" y="4"/>
                    <a:pt x="137" y="4"/>
                    <a:pt x="137" y="4"/>
                  </a:cubicBezTo>
                  <a:cubicBezTo>
                    <a:pt x="136" y="5"/>
                    <a:pt x="136" y="5"/>
                    <a:pt x="136" y="5"/>
                  </a:cubicBezTo>
                  <a:cubicBezTo>
                    <a:pt x="136" y="6"/>
                    <a:pt x="136" y="7"/>
                    <a:pt x="137" y="8"/>
                  </a:cubicBezTo>
                  <a:cubicBezTo>
                    <a:pt x="135" y="7"/>
                    <a:pt x="135" y="7"/>
                    <a:pt x="135" y="7"/>
                  </a:cubicBezTo>
                  <a:cubicBezTo>
                    <a:pt x="135" y="8"/>
                    <a:pt x="135" y="10"/>
                    <a:pt x="136" y="12"/>
                  </a:cubicBezTo>
                  <a:lnTo>
                    <a:pt x="138" y="12"/>
                  </a:lnTo>
                  <a:close/>
                  <a:moveTo>
                    <a:pt x="18" y="126"/>
                  </a:moveTo>
                  <a:cubicBezTo>
                    <a:pt x="17" y="125"/>
                    <a:pt x="17" y="125"/>
                    <a:pt x="17" y="125"/>
                  </a:cubicBezTo>
                  <a:cubicBezTo>
                    <a:pt x="15" y="124"/>
                    <a:pt x="15" y="124"/>
                    <a:pt x="15" y="124"/>
                  </a:cubicBezTo>
                  <a:cubicBezTo>
                    <a:pt x="15" y="123"/>
                    <a:pt x="15" y="123"/>
                    <a:pt x="15" y="123"/>
                  </a:cubicBezTo>
                  <a:cubicBezTo>
                    <a:pt x="17" y="125"/>
                    <a:pt x="17" y="125"/>
                    <a:pt x="17" y="125"/>
                  </a:cubicBezTo>
                  <a:cubicBezTo>
                    <a:pt x="17" y="123"/>
                    <a:pt x="17" y="123"/>
                    <a:pt x="17" y="123"/>
                  </a:cubicBezTo>
                  <a:cubicBezTo>
                    <a:pt x="15" y="122"/>
                    <a:pt x="15" y="122"/>
                    <a:pt x="15" y="122"/>
                  </a:cubicBezTo>
                  <a:cubicBezTo>
                    <a:pt x="14" y="123"/>
                    <a:pt x="14" y="123"/>
                    <a:pt x="14" y="123"/>
                  </a:cubicBezTo>
                  <a:cubicBezTo>
                    <a:pt x="14" y="125"/>
                    <a:pt x="14" y="125"/>
                    <a:pt x="14" y="125"/>
                  </a:cubicBezTo>
                  <a:cubicBezTo>
                    <a:pt x="13" y="128"/>
                    <a:pt x="13" y="128"/>
                    <a:pt x="13" y="128"/>
                  </a:cubicBezTo>
                  <a:cubicBezTo>
                    <a:pt x="14" y="128"/>
                    <a:pt x="14" y="128"/>
                    <a:pt x="14" y="128"/>
                  </a:cubicBezTo>
                  <a:cubicBezTo>
                    <a:pt x="14" y="131"/>
                    <a:pt x="14" y="131"/>
                    <a:pt x="14" y="131"/>
                  </a:cubicBezTo>
                  <a:cubicBezTo>
                    <a:pt x="15" y="132"/>
                    <a:pt x="15" y="132"/>
                    <a:pt x="15" y="132"/>
                  </a:cubicBezTo>
                  <a:cubicBezTo>
                    <a:pt x="17" y="133"/>
                    <a:pt x="17" y="133"/>
                    <a:pt x="17" y="133"/>
                  </a:cubicBezTo>
                  <a:cubicBezTo>
                    <a:pt x="17" y="132"/>
                    <a:pt x="17" y="132"/>
                    <a:pt x="17" y="132"/>
                  </a:cubicBezTo>
                  <a:cubicBezTo>
                    <a:pt x="16" y="131"/>
                    <a:pt x="16" y="131"/>
                    <a:pt x="16" y="131"/>
                  </a:cubicBezTo>
                  <a:cubicBezTo>
                    <a:pt x="17" y="129"/>
                    <a:pt x="17" y="129"/>
                    <a:pt x="17" y="129"/>
                  </a:cubicBezTo>
                  <a:cubicBezTo>
                    <a:pt x="15" y="128"/>
                    <a:pt x="15" y="128"/>
                    <a:pt x="15" y="128"/>
                  </a:cubicBezTo>
                  <a:cubicBezTo>
                    <a:pt x="17" y="128"/>
                    <a:pt x="17" y="128"/>
                    <a:pt x="17" y="128"/>
                  </a:cubicBezTo>
                  <a:lnTo>
                    <a:pt x="18" y="126"/>
                  </a:lnTo>
                  <a:close/>
                  <a:moveTo>
                    <a:pt x="16" y="118"/>
                  </a:moveTo>
                  <a:cubicBezTo>
                    <a:pt x="18" y="117"/>
                    <a:pt x="18" y="117"/>
                    <a:pt x="18" y="117"/>
                  </a:cubicBezTo>
                  <a:cubicBezTo>
                    <a:pt x="18" y="117"/>
                    <a:pt x="18" y="117"/>
                    <a:pt x="18" y="117"/>
                  </a:cubicBezTo>
                  <a:cubicBezTo>
                    <a:pt x="20" y="117"/>
                    <a:pt x="20" y="117"/>
                    <a:pt x="20" y="117"/>
                  </a:cubicBezTo>
                  <a:cubicBezTo>
                    <a:pt x="19" y="114"/>
                    <a:pt x="19" y="114"/>
                    <a:pt x="19" y="114"/>
                  </a:cubicBezTo>
                  <a:cubicBezTo>
                    <a:pt x="19" y="114"/>
                    <a:pt x="19" y="114"/>
                    <a:pt x="19" y="114"/>
                  </a:cubicBezTo>
                  <a:cubicBezTo>
                    <a:pt x="21" y="116"/>
                    <a:pt x="21" y="116"/>
                    <a:pt x="21" y="116"/>
                  </a:cubicBezTo>
                  <a:cubicBezTo>
                    <a:pt x="21" y="115"/>
                    <a:pt x="21" y="115"/>
                    <a:pt x="21" y="115"/>
                  </a:cubicBezTo>
                  <a:cubicBezTo>
                    <a:pt x="21" y="114"/>
                    <a:pt x="21" y="114"/>
                    <a:pt x="21" y="114"/>
                  </a:cubicBezTo>
                  <a:cubicBezTo>
                    <a:pt x="19" y="114"/>
                    <a:pt x="19" y="114"/>
                    <a:pt x="19" y="114"/>
                  </a:cubicBezTo>
                  <a:cubicBezTo>
                    <a:pt x="19" y="113"/>
                    <a:pt x="19" y="113"/>
                    <a:pt x="19" y="113"/>
                  </a:cubicBezTo>
                  <a:cubicBezTo>
                    <a:pt x="17" y="114"/>
                    <a:pt x="17" y="114"/>
                    <a:pt x="17" y="114"/>
                  </a:cubicBezTo>
                  <a:cubicBezTo>
                    <a:pt x="16" y="114"/>
                    <a:pt x="16" y="114"/>
                    <a:pt x="16" y="114"/>
                  </a:cubicBezTo>
                  <a:cubicBezTo>
                    <a:pt x="15" y="114"/>
                    <a:pt x="15" y="114"/>
                    <a:pt x="15" y="114"/>
                  </a:cubicBezTo>
                  <a:cubicBezTo>
                    <a:pt x="15" y="114"/>
                    <a:pt x="15" y="114"/>
                    <a:pt x="15" y="114"/>
                  </a:cubicBezTo>
                  <a:cubicBezTo>
                    <a:pt x="14" y="113"/>
                    <a:pt x="14" y="113"/>
                    <a:pt x="14" y="113"/>
                  </a:cubicBezTo>
                  <a:cubicBezTo>
                    <a:pt x="12" y="116"/>
                    <a:pt x="12" y="116"/>
                    <a:pt x="12" y="116"/>
                  </a:cubicBezTo>
                  <a:cubicBezTo>
                    <a:pt x="14" y="117"/>
                    <a:pt x="14" y="117"/>
                    <a:pt x="14" y="117"/>
                  </a:cubicBezTo>
                  <a:cubicBezTo>
                    <a:pt x="14" y="116"/>
                    <a:pt x="14" y="116"/>
                    <a:pt x="14" y="116"/>
                  </a:cubicBezTo>
                  <a:cubicBezTo>
                    <a:pt x="16" y="117"/>
                    <a:pt x="16" y="117"/>
                    <a:pt x="16" y="117"/>
                  </a:cubicBezTo>
                  <a:cubicBezTo>
                    <a:pt x="17" y="119"/>
                    <a:pt x="17" y="119"/>
                    <a:pt x="17" y="119"/>
                  </a:cubicBezTo>
                  <a:cubicBezTo>
                    <a:pt x="19" y="119"/>
                    <a:pt x="19" y="119"/>
                    <a:pt x="19" y="119"/>
                  </a:cubicBezTo>
                  <a:cubicBezTo>
                    <a:pt x="20" y="118"/>
                    <a:pt x="20" y="118"/>
                    <a:pt x="20" y="118"/>
                  </a:cubicBezTo>
                  <a:cubicBezTo>
                    <a:pt x="19" y="117"/>
                    <a:pt x="19" y="117"/>
                    <a:pt x="19" y="117"/>
                  </a:cubicBezTo>
                  <a:lnTo>
                    <a:pt x="16" y="118"/>
                  </a:lnTo>
                  <a:close/>
                  <a:moveTo>
                    <a:pt x="27" y="107"/>
                  </a:moveTo>
                  <a:cubicBezTo>
                    <a:pt x="27" y="106"/>
                    <a:pt x="27" y="106"/>
                    <a:pt x="27" y="106"/>
                  </a:cubicBezTo>
                  <a:cubicBezTo>
                    <a:pt x="30" y="107"/>
                    <a:pt x="30" y="107"/>
                    <a:pt x="30" y="107"/>
                  </a:cubicBezTo>
                  <a:cubicBezTo>
                    <a:pt x="29" y="105"/>
                    <a:pt x="29" y="105"/>
                    <a:pt x="29" y="105"/>
                  </a:cubicBezTo>
                  <a:cubicBezTo>
                    <a:pt x="28" y="103"/>
                    <a:pt x="28" y="103"/>
                    <a:pt x="28" y="103"/>
                  </a:cubicBezTo>
                  <a:cubicBezTo>
                    <a:pt x="29" y="101"/>
                    <a:pt x="29" y="101"/>
                    <a:pt x="29" y="101"/>
                  </a:cubicBezTo>
                  <a:cubicBezTo>
                    <a:pt x="30" y="101"/>
                    <a:pt x="30" y="101"/>
                    <a:pt x="30" y="101"/>
                  </a:cubicBezTo>
                  <a:cubicBezTo>
                    <a:pt x="29" y="103"/>
                    <a:pt x="29" y="103"/>
                    <a:pt x="29" y="103"/>
                  </a:cubicBezTo>
                  <a:cubicBezTo>
                    <a:pt x="30" y="105"/>
                    <a:pt x="30" y="105"/>
                    <a:pt x="30" y="105"/>
                  </a:cubicBezTo>
                  <a:cubicBezTo>
                    <a:pt x="32" y="106"/>
                    <a:pt x="32" y="106"/>
                    <a:pt x="32" y="106"/>
                  </a:cubicBezTo>
                  <a:cubicBezTo>
                    <a:pt x="34" y="104"/>
                    <a:pt x="34" y="104"/>
                    <a:pt x="34" y="104"/>
                  </a:cubicBezTo>
                  <a:cubicBezTo>
                    <a:pt x="32" y="102"/>
                    <a:pt x="32" y="102"/>
                    <a:pt x="32" y="102"/>
                  </a:cubicBezTo>
                  <a:cubicBezTo>
                    <a:pt x="34" y="103"/>
                    <a:pt x="34" y="103"/>
                    <a:pt x="34" y="103"/>
                  </a:cubicBezTo>
                  <a:cubicBezTo>
                    <a:pt x="36" y="102"/>
                    <a:pt x="36" y="102"/>
                    <a:pt x="36" y="102"/>
                  </a:cubicBezTo>
                  <a:cubicBezTo>
                    <a:pt x="35" y="100"/>
                    <a:pt x="35" y="100"/>
                    <a:pt x="35" y="100"/>
                  </a:cubicBezTo>
                  <a:cubicBezTo>
                    <a:pt x="31" y="100"/>
                    <a:pt x="31" y="100"/>
                    <a:pt x="31" y="100"/>
                  </a:cubicBezTo>
                  <a:cubicBezTo>
                    <a:pt x="33" y="99"/>
                    <a:pt x="33" y="99"/>
                    <a:pt x="33" y="99"/>
                  </a:cubicBezTo>
                  <a:cubicBezTo>
                    <a:pt x="33" y="100"/>
                    <a:pt x="33" y="100"/>
                    <a:pt x="33" y="100"/>
                  </a:cubicBezTo>
                  <a:cubicBezTo>
                    <a:pt x="35" y="98"/>
                    <a:pt x="35" y="98"/>
                    <a:pt x="35" y="98"/>
                  </a:cubicBezTo>
                  <a:cubicBezTo>
                    <a:pt x="35" y="96"/>
                    <a:pt x="35" y="96"/>
                    <a:pt x="35" y="96"/>
                  </a:cubicBezTo>
                  <a:cubicBezTo>
                    <a:pt x="38" y="97"/>
                    <a:pt x="38" y="97"/>
                    <a:pt x="38" y="97"/>
                  </a:cubicBezTo>
                  <a:cubicBezTo>
                    <a:pt x="40" y="96"/>
                    <a:pt x="40" y="96"/>
                    <a:pt x="40" y="96"/>
                  </a:cubicBezTo>
                  <a:cubicBezTo>
                    <a:pt x="40" y="95"/>
                    <a:pt x="40" y="95"/>
                    <a:pt x="40" y="95"/>
                  </a:cubicBezTo>
                  <a:cubicBezTo>
                    <a:pt x="38" y="96"/>
                    <a:pt x="38" y="96"/>
                    <a:pt x="38" y="96"/>
                  </a:cubicBezTo>
                  <a:cubicBezTo>
                    <a:pt x="37" y="96"/>
                    <a:pt x="37" y="96"/>
                    <a:pt x="37" y="96"/>
                  </a:cubicBezTo>
                  <a:cubicBezTo>
                    <a:pt x="36" y="95"/>
                    <a:pt x="36" y="95"/>
                    <a:pt x="36" y="95"/>
                  </a:cubicBezTo>
                  <a:cubicBezTo>
                    <a:pt x="38" y="93"/>
                    <a:pt x="38" y="93"/>
                    <a:pt x="38" y="93"/>
                  </a:cubicBezTo>
                  <a:cubicBezTo>
                    <a:pt x="38" y="93"/>
                    <a:pt x="38" y="93"/>
                    <a:pt x="38" y="93"/>
                  </a:cubicBezTo>
                  <a:cubicBezTo>
                    <a:pt x="40" y="92"/>
                    <a:pt x="40" y="92"/>
                    <a:pt x="40" y="92"/>
                  </a:cubicBezTo>
                  <a:cubicBezTo>
                    <a:pt x="39" y="91"/>
                    <a:pt x="39" y="91"/>
                    <a:pt x="39" y="91"/>
                  </a:cubicBezTo>
                  <a:cubicBezTo>
                    <a:pt x="40" y="89"/>
                    <a:pt x="40" y="89"/>
                    <a:pt x="40" y="89"/>
                  </a:cubicBezTo>
                  <a:cubicBezTo>
                    <a:pt x="39" y="87"/>
                    <a:pt x="39" y="87"/>
                    <a:pt x="39" y="87"/>
                  </a:cubicBezTo>
                  <a:cubicBezTo>
                    <a:pt x="38" y="86"/>
                    <a:pt x="38" y="86"/>
                    <a:pt x="38" y="86"/>
                  </a:cubicBezTo>
                  <a:cubicBezTo>
                    <a:pt x="36" y="88"/>
                    <a:pt x="34" y="90"/>
                    <a:pt x="31" y="91"/>
                  </a:cubicBezTo>
                  <a:cubicBezTo>
                    <a:pt x="29" y="91"/>
                    <a:pt x="29" y="91"/>
                    <a:pt x="29" y="91"/>
                  </a:cubicBezTo>
                  <a:cubicBezTo>
                    <a:pt x="27" y="93"/>
                    <a:pt x="27" y="93"/>
                    <a:pt x="27" y="93"/>
                  </a:cubicBezTo>
                  <a:cubicBezTo>
                    <a:pt x="28" y="95"/>
                    <a:pt x="28" y="95"/>
                    <a:pt x="28" y="95"/>
                  </a:cubicBezTo>
                  <a:cubicBezTo>
                    <a:pt x="29" y="96"/>
                    <a:pt x="29" y="96"/>
                    <a:pt x="29" y="96"/>
                  </a:cubicBezTo>
                  <a:cubicBezTo>
                    <a:pt x="29" y="97"/>
                    <a:pt x="29" y="97"/>
                    <a:pt x="29" y="97"/>
                  </a:cubicBezTo>
                  <a:cubicBezTo>
                    <a:pt x="28" y="96"/>
                    <a:pt x="28" y="96"/>
                    <a:pt x="28" y="96"/>
                  </a:cubicBezTo>
                  <a:cubicBezTo>
                    <a:pt x="26" y="97"/>
                    <a:pt x="26" y="97"/>
                    <a:pt x="26" y="97"/>
                  </a:cubicBezTo>
                  <a:cubicBezTo>
                    <a:pt x="25" y="95"/>
                    <a:pt x="25" y="95"/>
                    <a:pt x="25" y="95"/>
                  </a:cubicBezTo>
                  <a:cubicBezTo>
                    <a:pt x="26" y="95"/>
                    <a:pt x="26" y="95"/>
                    <a:pt x="26" y="95"/>
                  </a:cubicBezTo>
                  <a:cubicBezTo>
                    <a:pt x="23" y="94"/>
                    <a:pt x="23" y="94"/>
                    <a:pt x="23" y="94"/>
                  </a:cubicBezTo>
                  <a:cubicBezTo>
                    <a:pt x="23" y="96"/>
                    <a:pt x="23" y="96"/>
                    <a:pt x="23" y="96"/>
                  </a:cubicBezTo>
                  <a:cubicBezTo>
                    <a:pt x="23" y="96"/>
                    <a:pt x="23" y="96"/>
                    <a:pt x="23" y="96"/>
                  </a:cubicBezTo>
                  <a:cubicBezTo>
                    <a:pt x="22" y="96"/>
                    <a:pt x="22" y="96"/>
                    <a:pt x="22" y="96"/>
                  </a:cubicBezTo>
                  <a:cubicBezTo>
                    <a:pt x="21" y="98"/>
                    <a:pt x="21" y="98"/>
                    <a:pt x="21" y="98"/>
                  </a:cubicBezTo>
                  <a:cubicBezTo>
                    <a:pt x="22" y="100"/>
                    <a:pt x="22" y="100"/>
                    <a:pt x="22" y="100"/>
                  </a:cubicBezTo>
                  <a:cubicBezTo>
                    <a:pt x="23" y="100"/>
                    <a:pt x="23" y="100"/>
                    <a:pt x="23" y="100"/>
                  </a:cubicBezTo>
                  <a:cubicBezTo>
                    <a:pt x="22" y="101"/>
                    <a:pt x="22" y="101"/>
                    <a:pt x="22" y="101"/>
                  </a:cubicBezTo>
                  <a:cubicBezTo>
                    <a:pt x="25" y="101"/>
                    <a:pt x="25" y="101"/>
                    <a:pt x="25" y="101"/>
                  </a:cubicBezTo>
                  <a:cubicBezTo>
                    <a:pt x="22" y="102"/>
                    <a:pt x="22" y="102"/>
                    <a:pt x="22" y="102"/>
                  </a:cubicBezTo>
                  <a:cubicBezTo>
                    <a:pt x="21" y="103"/>
                    <a:pt x="21" y="103"/>
                    <a:pt x="21" y="103"/>
                  </a:cubicBezTo>
                  <a:cubicBezTo>
                    <a:pt x="23" y="104"/>
                    <a:pt x="23" y="104"/>
                    <a:pt x="23" y="104"/>
                  </a:cubicBezTo>
                  <a:cubicBezTo>
                    <a:pt x="26" y="105"/>
                    <a:pt x="26" y="105"/>
                    <a:pt x="26" y="105"/>
                  </a:cubicBezTo>
                  <a:cubicBezTo>
                    <a:pt x="26" y="106"/>
                    <a:pt x="26" y="106"/>
                    <a:pt x="26" y="106"/>
                  </a:cubicBezTo>
                  <a:cubicBezTo>
                    <a:pt x="24" y="106"/>
                    <a:pt x="24" y="106"/>
                    <a:pt x="24" y="106"/>
                  </a:cubicBezTo>
                  <a:cubicBezTo>
                    <a:pt x="24" y="107"/>
                    <a:pt x="24" y="107"/>
                    <a:pt x="24" y="107"/>
                  </a:cubicBezTo>
                  <a:cubicBezTo>
                    <a:pt x="21" y="109"/>
                    <a:pt x="21" y="109"/>
                    <a:pt x="21" y="109"/>
                  </a:cubicBezTo>
                  <a:cubicBezTo>
                    <a:pt x="23" y="111"/>
                    <a:pt x="23" y="111"/>
                    <a:pt x="23" y="111"/>
                  </a:cubicBezTo>
                  <a:cubicBezTo>
                    <a:pt x="25" y="111"/>
                    <a:pt x="25" y="111"/>
                    <a:pt x="25" y="111"/>
                  </a:cubicBezTo>
                  <a:cubicBezTo>
                    <a:pt x="26" y="109"/>
                    <a:pt x="26" y="109"/>
                    <a:pt x="26" y="109"/>
                  </a:cubicBezTo>
                  <a:cubicBezTo>
                    <a:pt x="28" y="108"/>
                    <a:pt x="28" y="108"/>
                    <a:pt x="28" y="108"/>
                  </a:cubicBezTo>
                  <a:lnTo>
                    <a:pt x="27" y="107"/>
                  </a:lnTo>
                  <a:close/>
                  <a:moveTo>
                    <a:pt x="70" y="235"/>
                  </a:moveTo>
                  <a:cubicBezTo>
                    <a:pt x="69" y="235"/>
                    <a:pt x="68" y="236"/>
                    <a:pt x="68" y="237"/>
                  </a:cubicBezTo>
                  <a:cubicBezTo>
                    <a:pt x="67" y="238"/>
                    <a:pt x="67" y="240"/>
                    <a:pt x="66" y="242"/>
                  </a:cubicBezTo>
                  <a:cubicBezTo>
                    <a:pt x="67" y="241"/>
                    <a:pt x="67" y="241"/>
                    <a:pt x="67" y="241"/>
                  </a:cubicBezTo>
                  <a:cubicBezTo>
                    <a:pt x="69" y="242"/>
                    <a:pt x="69" y="242"/>
                    <a:pt x="69" y="242"/>
                  </a:cubicBezTo>
                  <a:cubicBezTo>
                    <a:pt x="70" y="241"/>
                    <a:pt x="71" y="240"/>
                    <a:pt x="72" y="239"/>
                  </a:cubicBezTo>
                  <a:cubicBezTo>
                    <a:pt x="74" y="238"/>
                    <a:pt x="75" y="236"/>
                    <a:pt x="76" y="235"/>
                  </a:cubicBezTo>
                  <a:cubicBezTo>
                    <a:pt x="75" y="233"/>
                    <a:pt x="75" y="233"/>
                    <a:pt x="75" y="233"/>
                  </a:cubicBezTo>
                  <a:cubicBezTo>
                    <a:pt x="74" y="232"/>
                    <a:pt x="74" y="232"/>
                    <a:pt x="74" y="232"/>
                  </a:cubicBezTo>
                  <a:cubicBezTo>
                    <a:pt x="75" y="230"/>
                    <a:pt x="75" y="230"/>
                    <a:pt x="75" y="230"/>
                  </a:cubicBezTo>
                  <a:cubicBezTo>
                    <a:pt x="73" y="231"/>
                    <a:pt x="73" y="231"/>
                    <a:pt x="73" y="231"/>
                  </a:cubicBezTo>
                  <a:cubicBezTo>
                    <a:pt x="71" y="232"/>
                    <a:pt x="71" y="232"/>
                    <a:pt x="71" y="232"/>
                  </a:cubicBezTo>
                  <a:lnTo>
                    <a:pt x="70" y="235"/>
                  </a:lnTo>
                  <a:close/>
                  <a:moveTo>
                    <a:pt x="18" y="208"/>
                  </a:moveTo>
                  <a:cubicBezTo>
                    <a:pt x="17" y="209"/>
                    <a:pt x="17" y="209"/>
                    <a:pt x="17" y="209"/>
                  </a:cubicBezTo>
                  <a:cubicBezTo>
                    <a:pt x="17" y="210"/>
                    <a:pt x="17" y="210"/>
                    <a:pt x="17" y="210"/>
                  </a:cubicBezTo>
                  <a:cubicBezTo>
                    <a:pt x="16" y="212"/>
                    <a:pt x="16" y="212"/>
                    <a:pt x="16" y="212"/>
                  </a:cubicBezTo>
                  <a:cubicBezTo>
                    <a:pt x="16" y="214"/>
                    <a:pt x="16" y="214"/>
                    <a:pt x="16" y="214"/>
                  </a:cubicBezTo>
                  <a:cubicBezTo>
                    <a:pt x="14" y="216"/>
                    <a:pt x="14" y="216"/>
                    <a:pt x="14" y="216"/>
                  </a:cubicBezTo>
                  <a:cubicBezTo>
                    <a:pt x="14" y="218"/>
                    <a:pt x="14" y="218"/>
                    <a:pt x="14" y="218"/>
                  </a:cubicBezTo>
                  <a:cubicBezTo>
                    <a:pt x="12" y="217"/>
                    <a:pt x="12" y="217"/>
                    <a:pt x="12" y="217"/>
                  </a:cubicBezTo>
                  <a:cubicBezTo>
                    <a:pt x="10" y="218"/>
                    <a:pt x="10" y="218"/>
                    <a:pt x="10" y="218"/>
                  </a:cubicBezTo>
                  <a:cubicBezTo>
                    <a:pt x="8" y="217"/>
                    <a:pt x="8" y="217"/>
                    <a:pt x="8" y="217"/>
                  </a:cubicBezTo>
                  <a:cubicBezTo>
                    <a:pt x="6" y="219"/>
                    <a:pt x="6" y="219"/>
                    <a:pt x="6" y="219"/>
                  </a:cubicBezTo>
                  <a:cubicBezTo>
                    <a:pt x="6" y="220"/>
                    <a:pt x="6" y="220"/>
                    <a:pt x="6" y="220"/>
                  </a:cubicBezTo>
                  <a:cubicBezTo>
                    <a:pt x="9" y="222"/>
                    <a:pt x="9" y="222"/>
                    <a:pt x="9" y="222"/>
                  </a:cubicBezTo>
                  <a:cubicBezTo>
                    <a:pt x="10" y="221"/>
                    <a:pt x="10" y="221"/>
                    <a:pt x="10" y="221"/>
                  </a:cubicBezTo>
                  <a:cubicBezTo>
                    <a:pt x="7" y="224"/>
                    <a:pt x="7" y="224"/>
                    <a:pt x="7" y="224"/>
                  </a:cubicBezTo>
                  <a:cubicBezTo>
                    <a:pt x="6" y="224"/>
                    <a:pt x="6" y="224"/>
                    <a:pt x="6" y="224"/>
                  </a:cubicBezTo>
                  <a:cubicBezTo>
                    <a:pt x="4" y="224"/>
                    <a:pt x="4" y="224"/>
                    <a:pt x="4" y="224"/>
                  </a:cubicBezTo>
                  <a:cubicBezTo>
                    <a:pt x="3" y="225"/>
                    <a:pt x="3" y="225"/>
                    <a:pt x="3" y="225"/>
                  </a:cubicBezTo>
                  <a:cubicBezTo>
                    <a:pt x="0" y="226"/>
                    <a:pt x="0" y="226"/>
                    <a:pt x="0" y="226"/>
                  </a:cubicBezTo>
                  <a:cubicBezTo>
                    <a:pt x="2" y="229"/>
                    <a:pt x="2" y="229"/>
                    <a:pt x="2" y="229"/>
                  </a:cubicBezTo>
                  <a:cubicBezTo>
                    <a:pt x="3" y="230"/>
                    <a:pt x="3" y="230"/>
                    <a:pt x="3" y="230"/>
                  </a:cubicBezTo>
                  <a:cubicBezTo>
                    <a:pt x="4" y="232"/>
                    <a:pt x="4" y="232"/>
                    <a:pt x="4" y="232"/>
                  </a:cubicBezTo>
                  <a:cubicBezTo>
                    <a:pt x="6" y="232"/>
                    <a:pt x="6" y="232"/>
                    <a:pt x="6" y="232"/>
                  </a:cubicBezTo>
                  <a:cubicBezTo>
                    <a:pt x="6" y="234"/>
                    <a:pt x="6" y="234"/>
                    <a:pt x="6" y="234"/>
                  </a:cubicBezTo>
                  <a:cubicBezTo>
                    <a:pt x="7" y="235"/>
                    <a:pt x="7" y="235"/>
                    <a:pt x="7" y="235"/>
                  </a:cubicBezTo>
                  <a:cubicBezTo>
                    <a:pt x="9" y="236"/>
                    <a:pt x="9" y="236"/>
                    <a:pt x="9" y="236"/>
                  </a:cubicBezTo>
                  <a:cubicBezTo>
                    <a:pt x="11" y="238"/>
                    <a:pt x="11" y="238"/>
                    <a:pt x="11" y="238"/>
                  </a:cubicBezTo>
                  <a:cubicBezTo>
                    <a:pt x="13" y="238"/>
                    <a:pt x="13" y="238"/>
                    <a:pt x="13" y="238"/>
                  </a:cubicBezTo>
                  <a:cubicBezTo>
                    <a:pt x="15" y="238"/>
                    <a:pt x="15" y="238"/>
                    <a:pt x="15" y="238"/>
                  </a:cubicBezTo>
                  <a:cubicBezTo>
                    <a:pt x="16" y="239"/>
                    <a:pt x="16" y="239"/>
                    <a:pt x="16" y="239"/>
                  </a:cubicBezTo>
                  <a:cubicBezTo>
                    <a:pt x="17" y="239"/>
                    <a:pt x="17" y="239"/>
                    <a:pt x="17" y="239"/>
                  </a:cubicBezTo>
                  <a:cubicBezTo>
                    <a:pt x="17" y="238"/>
                    <a:pt x="17" y="238"/>
                    <a:pt x="17" y="238"/>
                  </a:cubicBezTo>
                  <a:cubicBezTo>
                    <a:pt x="18" y="237"/>
                    <a:pt x="18" y="237"/>
                    <a:pt x="18" y="237"/>
                  </a:cubicBezTo>
                  <a:cubicBezTo>
                    <a:pt x="18" y="238"/>
                    <a:pt x="18" y="238"/>
                    <a:pt x="18" y="238"/>
                  </a:cubicBezTo>
                  <a:cubicBezTo>
                    <a:pt x="19" y="236"/>
                    <a:pt x="19" y="236"/>
                    <a:pt x="19" y="236"/>
                  </a:cubicBezTo>
                  <a:cubicBezTo>
                    <a:pt x="21" y="235"/>
                    <a:pt x="21" y="235"/>
                    <a:pt x="21" y="235"/>
                  </a:cubicBezTo>
                  <a:cubicBezTo>
                    <a:pt x="21" y="234"/>
                    <a:pt x="21" y="234"/>
                    <a:pt x="21" y="234"/>
                  </a:cubicBezTo>
                  <a:cubicBezTo>
                    <a:pt x="20" y="233"/>
                    <a:pt x="20" y="233"/>
                    <a:pt x="20" y="233"/>
                  </a:cubicBezTo>
                  <a:cubicBezTo>
                    <a:pt x="20" y="232"/>
                    <a:pt x="20" y="232"/>
                    <a:pt x="20" y="232"/>
                  </a:cubicBezTo>
                  <a:cubicBezTo>
                    <a:pt x="22" y="231"/>
                    <a:pt x="22" y="231"/>
                    <a:pt x="22" y="231"/>
                  </a:cubicBezTo>
                  <a:cubicBezTo>
                    <a:pt x="23" y="229"/>
                    <a:pt x="23" y="229"/>
                    <a:pt x="23" y="229"/>
                  </a:cubicBezTo>
                  <a:cubicBezTo>
                    <a:pt x="25" y="230"/>
                    <a:pt x="25" y="230"/>
                    <a:pt x="25" y="230"/>
                  </a:cubicBezTo>
                  <a:cubicBezTo>
                    <a:pt x="25" y="230"/>
                    <a:pt x="26" y="231"/>
                    <a:pt x="27" y="232"/>
                  </a:cubicBezTo>
                  <a:cubicBezTo>
                    <a:pt x="27" y="233"/>
                    <a:pt x="28" y="235"/>
                    <a:pt x="28" y="237"/>
                  </a:cubicBezTo>
                  <a:cubicBezTo>
                    <a:pt x="30" y="237"/>
                    <a:pt x="30" y="237"/>
                    <a:pt x="30" y="237"/>
                  </a:cubicBezTo>
                  <a:cubicBezTo>
                    <a:pt x="31" y="238"/>
                    <a:pt x="31" y="238"/>
                    <a:pt x="31" y="238"/>
                  </a:cubicBezTo>
                  <a:cubicBezTo>
                    <a:pt x="30" y="241"/>
                    <a:pt x="30" y="241"/>
                    <a:pt x="30" y="241"/>
                  </a:cubicBezTo>
                  <a:cubicBezTo>
                    <a:pt x="32" y="242"/>
                    <a:pt x="32" y="242"/>
                    <a:pt x="32" y="242"/>
                  </a:cubicBezTo>
                  <a:cubicBezTo>
                    <a:pt x="34" y="241"/>
                    <a:pt x="34" y="241"/>
                    <a:pt x="34" y="241"/>
                  </a:cubicBezTo>
                  <a:cubicBezTo>
                    <a:pt x="37" y="242"/>
                    <a:pt x="37" y="242"/>
                    <a:pt x="37" y="242"/>
                  </a:cubicBezTo>
                  <a:cubicBezTo>
                    <a:pt x="37" y="239"/>
                    <a:pt x="38" y="241"/>
                    <a:pt x="41" y="241"/>
                  </a:cubicBezTo>
                  <a:cubicBezTo>
                    <a:pt x="41" y="241"/>
                    <a:pt x="41" y="241"/>
                    <a:pt x="41" y="241"/>
                  </a:cubicBezTo>
                  <a:cubicBezTo>
                    <a:pt x="44" y="243"/>
                    <a:pt x="44" y="243"/>
                    <a:pt x="44" y="243"/>
                  </a:cubicBezTo>
                  <a:cubicBezTo>
                    <a:pt x="45" y="242"/>
                    <a:pt x="46" y="242"/>
                    <a:pt x="47" y="241"/>
                  </a:cubicBezTo>
                  <a:cubicBezTo>
                    <a:pt x="47" y="240"/>
                    <a:pt x="47" y="237"/>
                    <a:pt x="48" y="236"/>
                  </a:cubicBezTo>
                  <a:cubicBezTo>
                    <a:pt x="48" y="236"/>
                    <a:pt x="51" y="236"/>
                    <a:pt x="51" y="236"/>
                  </a:cubicBezTo>
                  <a:cubicBezTo>
                    <a:pt x="52" y="237"/>
                    <a:pt x="52" y="237"/>
                    <a:pt x="52" y="237"/>
                  </a:cubicBezTo>
                  <a:cubicBezTo>
                    <a:pt x="54" y="234"/>
                    <a:pt x="54" y="234"/>
                    <a:pt x="54" y="234"/>
                  </a:cubicBezTo>
                  <a:cubicBezTo>
                    <a:pt x="54" y="232"/>
                    <a:pt x="54" y="232"/>
                    <a:pt x="54" y="232"/>
                  </a:cubicBezTo>
                  <a:cubicBezTo>
                    <a:pt x="54" y="232"/>
                    <a:pt x="54" y="232"/>
                    <a:pt x="54" y="232"/>
                  </a:cubicBezTo>
                  <a:cubicBezTo>
                    <a:pt x="51" y="233"/>
                    <a:pt x="51" y="233"/>
                    <a:pt x="51" y="233"/>
                  </a:cubicBezTo>
                  <a:cubicBezTo>
                    <a:pt x="53" y="231"/>
                    <a:pt x="53" y="229"/>
                    <a:pt x="53" y="227"/>
                  </a:cubicBezTo>
                  <a:cubicBezTo>
                    <a:pt x="51" y="226"/>
                    <a:pt x="51" y="226"/>
                    <a:pt x="51" y="226"/>
                  </a:cubicBezTo>
                  <a:cubicBezTo>
                    <a:pt x="51" y="225"/>
                    <a:pt x="51" y="225"/>
                    <a:pt x="51" y="225"/>
                  </a:cubicBezTo>
                  <a:cubicBezTo>
                    <a:pt x="53" y="225"/>
                    <a:pt x="53" y="225"/>
                    <a:pt x="53" y="225"/>
                  </a:cubicBezTo>
                  <a:cubicBezTo>
                    <a:pt x="54" y="227"/>
                    <a:pt x="54" y="227"/>
                    <a:pt x="54" y="227"/>
                  </a:cubicBezTo>
                  <a:cubicBezTo>
                    <a:pt x="54" y="228"/>
                    <a:pt x="54" y="228"/>
                    <a:pt x="54" y="228"/>
                  </a:cubicBezTo>
                  <a:cubicBezTo>
                    <a:pt x="54" y="231"/>
                    <a:pt x="54" y="231"/>
                    <a:pt x="54" y="231"/>
                  </a:cubicBezTo>
                  <a:cubicBezTo>
                    <a:pt x="54" y="232"/>
                    <a:pt x="55" y="232"/>
                    <a:pt x="55" y="233"/>
                  </a:cubicBezTo>
                  <a:cubicBezTo>
                    <a:pt x="56" y="232"/>
                    <a:pt x="57" y="230"/>
                    <a:pt x="57" y="229"/>
                  </a:cubicBezTo>
                  <a:cubicBezTo>
                    <a:pt x="57" y="228"/>
                    <a:pt x="56" y="227"/>
                    <a:pt x="56" y="225"/>
                  </a:cubicBezTo>
                  <a:cubicBezTo>
                    <a:pt x="55" y="224"/>
                    <a:pt x="55" y="224"/>
                    <a:pt x="55" y="224"/>
                  </a:cubicBezTo>
                  <a:cubicBezTo>
                    <a:pt x="55" y="222"/>
                    <a:pt x="55" y="222"/>
                    <a:pt x="55" y="222"/>
                  </a:cubicBezTo>
                  <a:cubicBezTo>
                    <a:pt x="54" y="222"/>
                    <a:pt x="54" y="222"/>
                    <a:pt x="54" y="222"/>
                  </a:cubicBezTo>
                  <a:cubicBezTo>
                    <a:pt x="52" y="222"/>
                    <a:pt x="52" y="222"/>
                    <a:pt x="52" y="222"/>
                  </a:cubicBezTo>
                  <a:cubicBezTo>
                    <a:pt x="51" y="221"/>
                    <a:pt x="51" y="221"/>
                    <a:pt x="51" y="221"/>
                  </a:cubicBezTo>
                  <a:cubicBezTo>
                    <a:pt x="49" y="222"/>
                    <a:pt x="49" y="222"/>
                    <a:pt x="49" y="222"/>
                  </a:cubicBezTo>
                  <a:cubicBezTo>
                    <a:pt x="47" y="224"/>
                    <a:pt x="47" y="224"/>
                    <a:pt x="47" y="224"/>
                  </a:cubicBezTo>
                  <a:cubicBezTo>
                    <a:pt x="47" y="223"/>
                    <a:pt x="47" y="223"/>
                    <a:pt x="47" y="223"/>
                  </a:cubicBezTo>
                  <a:cubicBezTo>
                    <a:pt x="49" y="221"/>
                    <a:pt x="49" y="221"/>
                    <a:pt x="49" y="221"/>
                  </a:cubicBezTo>
                  <a:cubicBezTo>
                    <a:pt x="51" y="220"/>
                    <a:pt x="51" y="220"/>
                    <a:pt x="51" y="220"/>
                  </a:cubicBezTo>
                  <a:cubicBezTo>
                    <a:pt x="52" y="219"/>
                    <a:pt x="52" y="219"/>
                    <a:pt x="52" y="219"/>
                  </a:cubicBezTo>
                  <a:cubicBezTo>
                    <a:pt x="52" y="217"/>
                    <a:pt x="52" y="217"/>
                    <a:pt x="52" y="217"/>
                  </a:cubicBezTo>
                  <a:cubicBezTo>
                    <a:pt x="51" y="215"/>
                    <a:pt x="51" y="215"/>
                    <a:pt x="51" y="215"/>
                  </a:cubicBezTo>
                  <a:cubicBezTo>
                    <a:pt x="50" y="216"/>
                    <a:pt x="50" y="216"/>
                    <a:pt x="50" y="216"/>
                  </a:cubicBezTo>
                  <a:cubicBezTo>
                    <a:pt x="51" y="217"/>
                    <a:pt x="51" y="217"/>
                    <a:pt x="51" y="217"/>
                  </a:cubicBezTo>
                  <a:cubicBezTo>
                    <a:pt x="49" y="217"/>
                    <a:pt x="49" y="213"/>
                    <a:pt x="47" y="211"/>
                  </a:cubicBezTo>
                  <a:cubicBezTo>
                    <a:pt x="46" y="211"/>
                    <a:pt x="46" y="211"/>
                    <a:pt x="46" y="211"/>
                  </a:cubicBezTo>
                  <a:cubicBezTo>
                    <a:pt x="46" y="209"/>
                    <a:pt x="46" y="209"/>
                    <a:pt x="46" y="209"/>
                  </a:cubicBezTo>
                  <a:cubicBezTo>
                    <a:pt x="45" y="208"/>
                    <a:pt x="45" y="208"/>
                    <a:pt x="45" y="208"/>
                  </a:cubicBezTo>
                  <a:cubicBezTo>
                    <a:pt x="45" y="205"/>
                    <a:pt x="45" y="205"/>
                    <a:pt x="45" y="205"/>
                  </a:cubicBezTo>
                  <a:cubicBezTo>
                    <a:pt x="44" y="203"/>
                    <a:pt x="44" y="203"/>
                    <a:pt x="44" y="203"/>
                  </a:cubicBezTo>
                  <a:cubicBezTo>
                    <a:pt x="43" y="203"/>
                    <a:pt x="43" y="203"/>
                    <a:pt x="43" y="203"/>
                  </a:cubicBezTo>
                  <a:cubicBezTo>
                    <a:pt x="41" y="203"/>
                    <a:pt x="41" y="203"/>
                    <a:pt x="41" y="203"/>
                  </a:cubicBezTo>
                  <a:cubicBezTo>
                    <a:pt x="39" y="202"/>
                    <a:pt x="39" y="202"/>
                    <a:pt x="39" y="202"/>
                  </a:cubicBezTo>
                  <a:cubicBezTo>
                    <a:pt x="38" y="202"/>
                    <a:pt x="38" y="202"/>
                    <a:pt x="38" y="202"/>
                  </a:cubicBezTo>
                  <a:cubicBezTo>
                    <a:pt x="37" y="202"/>
                    <a:pt x="37" y="202"/>
                    <a:pt x="37" y="202"/>
                  </a:cubicBezTo>
                  <a:cubicBezTo>
                    <a:pt x="35" y="203"/>
                    <a:pt x="35" y="203"/>
                    <a:pt x="35" y="203"/>
                  </a:cubicBezTo>
                  <a:cubicBezTo>
                    <a:pt x="33" y="203"/>
                    <a:pt x="33" y="203"/>
                    <a:pt x="33" y="203"/>
                  </a:cubicBezTo>
                  <a:cubicBezTo>
                    <a:pt x="31" y="204"/>
                    <a:pt x="31" y="204"/>
                    <a:pt x="31" y="204"/>
                  </a:cubicBezTo>
                  <a:cubicBezTo>
                    <a:pt x="28" y="204"/>
                    <a:pt x="28" y="204"/>
                    <a:pt x="28" y="204"/>
                  </a:cubicBezTo>
                  <a:cubicBezTo>
                    <a:pt x="28" y="203"/>
                    <a:pt x="27" y="203"/>
                    <a:pt x="27" y="203"/>
                  </a:cubicBezTo>
                  <a:cubicBezTo>
                    <a:pt x="26" y="204"/>
                    <a:pt x="26" y="206"/>
                    <a:pt x="25" y="207"/>
                  </a:cubicBezTo>
                  <a:cubicBezTo>
                    <a:pt x="24" y="208"/>
                    <a:pt x="24" y="208"/>
                    <a:pt x="24" y="208"/>
                  </a:cubicBezTo>
                  <a:cubicBezTo>
                    <a:pt x="21" y="207"/>
                    <a:pt x="21" y="207"/>
                    <a:pt x="21" y="207"/>
                  </a:cubicBezTo>
                  <a:lnTo>
                    <a:pt x="18" y="208"/>
                  </a:lnTo>
                  <a:close/>
                </a:path>
              </a:pathLst>
            </a:custGeom>
            <a:grpFill/>
            <a:ln w="9525" cap="rnd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35" tIns="45718" rIns="91435" bIns="45718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12190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3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Montserrat" panose="00000500000000000000" pitchFamily="2" charset="0"/>
                <a:ea typeface="+mn-ea"/>
                <a:cs typeface="+mn-cs"/>
              </a:endParaRPr>
            </a:p>
          </p:txBody>
        </p:sp>
        <p:sp>
          <p:nvSpPr>
            <p:cNvPr id="37" name="Freeform 43">
              <a:extLst>
                <a:ext uri="{FF2B5EF4-FFF2-40B4-BE49-F238E27FC236}">
                  <a16:creationId xmlns:a16="http://schemas.microsoft.com/office/drawing/2014/main" id="{25361D07-8F00-B857-931C-2281BA81F8F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288525" y="5728886"/>
              <a:ext cx="809755" cy="829700"/>
            </a:xfrm>
            <a:custGeom>
              <a:avLst/>
              <a:gdLst>
                <a:gd name="T0" fmla="*/ 88 w 169"/>
                <a:gd name="T1" fmla="*/ 36 h 173"/>
                <a:gd name="T2" fmla="*/ 59 w 169"/>
                <a:gd name="T3" fmla="*/ 34 h 173"/>
                <a:gd name="T4" fmla="*/ 66 w 169"/>
                <a:gd name="T5" fmla="*/ 77 h 173"/>
                <a:gd name="T6" fmla="*/ 68 w 169"/>
                <a:gd name="T7" fmla="*/ 113 h 173"/>
                <a:gd name="T8" fmla="*/ 50 w 169"/>
                <a:gd name="T9" fmla="*/ 122 h 173"/>
                <a:gd name="T10" fmla="*/ 52 w 169"/>
                <a:gd name="T11" fmla="*/ 90 h 173"/>
                <a:gd name="T12" fmla="*/ 32 w 169"/>
                <a:gd name="T13" fmla="*/ 87 h 173"/>
                <a:gd name="T14" fmla="*/ 14 w 169"/>
                <a:gd name="T15" fmla="*/ 62 h 173"/>
                <a:gd name="T16" fmla="*/ 36 w 169"/>
                <a:gd name="T17" fmla="*/ 22 h 173"/>
                <a:gd name="T18" fmla="*/ 98 w 169"/>
                <a:gd name="T19" fmla="*/ 9 h 173"/>
                <a:gd name="T20" fmla="*/ 144 w 169"/>
                <a:gd name="T21" fmla="*/ 159 h 173"/>
                <a:gd name="T22" fmla="*/ 121 w 169"/>
                <a:gd name="T23" fmla="*/ 136 h 173"/>
                <a:gd name="T24" fmla="*/ 106 w 169"/>
                <a:gd name="T25" fmla="*/ 131 h 173"/>
                <a:gd name="T26" fmla="*/ 98 w 169"/>
                <a:gd name="T27" fmla="*/ 125 h 173"/>
                <a:gd name="T28" fmla="*/ 148 w 169"/>
                <a:gd name="T29" fmla="*/ 122 h 173"/>
                <a:gd name="T30" fmla="*/ 146 w 169"/>
                <a:gd name="T31" fmla="*/ 119 h 173"/>
                <a:gd name="T32" fmla="*/ 142 w 169"/>
                <a:gd name="T33" fmla="*/ 117 h 173"/>
                <a:gd name="T34" fmla="*/ 146 w 169"/>
                <a:gd name="T35" fmla="*/ 113 h 173"/>
                <a:gd name="T36" fmla="*/ 137 w 169"/>
                <a:gd name="T37" fmla="*/ 112 h 173"/>
                <a:gd name="T38" fmla="*/ 101 w 169"/>
                <a:gd name="T39" fmla="*/ 105 h 173"/>
                <a:gd name="T40" fmla="*/ 150 w 169"/>
                <a:gd name="T41" fmla="*/ 156 h 173"/>
                <a:gd name="T42" fmla="*/ 149 w 169"/>
                <a:gd name="T43" fmla="*/ 158 h 173"/>
                <a:gd name="T44" fmla="*/ 161 w 169"/>
                <a:gd name="T45" fmla="*/ 137 h 173"/>
                <a:gd name="T46" fmla="*/ 115 w 169"/>
                <a:gd name="T47" fmla="*/ 136 h 173"/>
                <a:gd name="T48" fmla="*/ 152 w 169"/>
                <a:gd name="T49" fmla="*/ 133 h 173"/>
                <a:gd name="T50" fmla="*/ 131 w 169"/>
                <a:gd name="T51" fmla="*/ 130 h 173"/>
                <a:gd name="T52" fmla="*/ 97 w 169"/>
                <a:gd name="T53" fmla="*/ 128 h 173"/>
                <a:gd name="T54" fmla="*/ 144 w 169"/>
                <a:gd name="T55" fmla="*/ 128 h 173"/>
                <a:gd name="T56" fmla="*/ 126 w 169"/>
                <a:gd name="T57" fmla="*/ 123 h 173"/>
                <a:gd name="T58" fmla="*/ 144 w 169"/>
                <a:gd name="T59" fmla="*/ 121 h 173"/>
                <a:gd name="T60" fmla="*/ 112 w 169"/>
                <a:gd name="T61" fmla="*/ 117 h 173"/>
                <a:gd name="T62" fmla="*/ 96 w 169"/>
                <a:gd name="T63" fmla="*/ 112 h 173"/>
                <a:gd name="T64" fmla="*/ 114 w 169"/>
                <a:gd name="T65" fmla="*/ 109 h 173"/>
                <a:gd name="T66" fmla="*/ 111 w 169"/>
                <a:gd name="T67" fmla="*/ 106 h 173"/>
                <a:gd name="T68" fmla="*/ 94 w 169"/>
                <a:gd name="T69" fmla="*/ 104 h 173"/>
                <a:gd name="T70" fmla="*/ 103 w 169"/>
                <a:gd name="T71" fmla="*/ 100 h 173"/>
                <a:gd name="T72" fmla="*/ 116 w 169"/>
                <a:gd name="T73" fmla="*/ 81 h 173"/>
                <a:gd name="T74" fmla="*/ 132 w 169"/>
                <a:gd name="T75" fmla="*/ 103 h 173"/>
                <a:gd name="T76" fmla="*/ 140 w 169"/>
                <a:gd name="T77" fmla="*/ 102 h 173"/>
                <a:gd name="T78" fmla="*/ 122 w 169"/>
                <a:gd name="T79" fmla="*/ 82 h 173"/>
                <a:gd name="T80" fmla="*/ 126 w 169"/>
                <a:gd name="T81" fmla="*/ 90 h 173"/>
                <a:gd name="T82" fmla="*/ 125 w 169"/>
                <a:gd name="T83" fmla="*/ 62 h 173"/>
                <a:gd name="T84" fmla="*/ 133 w 169"/>
                <a:gd name="T85" fmla="*/ 67 h 173"/>
                <a:gd name="T86" fmla="*/ 114 w 169"/>
                <a:gd name="T87" fmla="*/ 45 h 173"/>
                <a:gd name="T88" fmla="*/ 109 w 169"/>
                <a:gd name="T89" fmla="*/ 49 h 173"/>
                <a:gd name="T90" fmla="*/ 93 w 169"/>
                <a:gd name="T91" fmla="*/ 98 h 173"/>
                <a:gd name="T92" fmla="*/ 98 w 169"/>
                <a:gd name="T93" fmla="*/ 74 h 173"/>
                <a:gd name="T94" fmla="*/ 75 w 169"/>
                <a:gd name="T95" fmla="*/ 72 h 173"/>
                <a:gd name="T96" fmla="*/ 79 w 169"/>
                <a:gd name="T97" fmla="*/ 82 h 173"/>
                <a:gd name="T98" fmla="*/ 89 w 169"/>
                <a:gd name="T99" fmla="*/ 90 h 173"/>
                <a:gd name="T100" fmla="*/ 96 w 169"/>
                <a:gd name="T101" fmla="*/ 91 h 173"/>
                <a:gd name="T102" fmla="*/ 86 w 169"/>
                <a:gd name="T103" fmla="*/ 78 h 173"/>
                <a:gd name="T104" fmla="*/ 127 w 169"/>
                <a:gd name="T105" fmla="*/ 169 h 173"/>
                <a:gd name="T106" fmla="*/ 90 w 169"/>
                <a:gd name="T107" fmla="*/ 164 h 173"/>
                <a:gd name="T108" fmla="*/ 124 w 169"/>
                <a:gd name="T109" fmla="*/ 167 h 173"/>
                <a:gd name="T110" fmla="*/ 126 w 169"/>
                <a:gd name="T111" fmla="*/ 163 h 173"/>
                <a:gd name="T112" fmla="*/ 105 w 169"/>
                <a:gd name="T113" fmla="*/ 158 h 173"/>
                <a:gd name="T114" fmla="*/ 88 w 169"/>
                <a:gd name="T115" fmla="*/ 155 h 173"/>
                <a:gd name="T116" fmla="*/ 78 w 169"/>
                <a:gd name="T117" fmla="*/ 156 h 173"/>
                <a:gd name="T118" fmla="*/ 20 w 169"/>
                <a:gd name="T119" fmla="*/ 87 h 173"/>
                <a:gd name="T120" fmla="*/ 19 w 169"/>
                <a:gd name="T121" fmla="*/ 78 h 173"/>
                <a:gd name="T122" fmla="*/ 97 w 169"/>
                <a:gd name="T123" fmla="*/ 26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9" h="173">
                  <a:moveTo>
                    <a:pt x="127" y="26"/>
                  </a:moveTo>
                  <a:cubicBezTo>
                    <a:pt x="127" y="26"/>
                    <a:pt x="126" y="26"/>
                    <a:pt x="126" y="26"/>
                  </a:cubicBezTo>
                  <a:cubicBezTo>
                    <a:pt x="126" y="23"/>
                    <a:pt x="122" y="23"/>
                    <a:pt x="120" y="23"/>
                  </a:cubicBezTo>
                  <a:cubicBezTo>
                    <a:pt x="117" y="22"/>
                    <a:pt x="114" y="21"/>
                    <a:pt x="111" y="21"/>
                  </a:cubicBezTo>
                  <a:cubicBezTo>
                    <a:pt x="110" y="21"/>
                    <a:pt x="109" y="21"/>
                    <a:pt x="108" y="20"/>
                  </a:cubicBezTo>
                  <a:cubicBezTo>
                    <a:pt x="107" y="20"/>
                    <a:pt x="107" y="19"/>
                    <a:pt x="106" y="19"/>
                  </a:cubicBezTo>
                  <a:cubicBezTo>
                    <a:pt x="105" y="20"/>
                    <a:pt x="105" y="21"/>
                    <a:pt x="104" y="21"/>
                  </a:cubicBezTo>
                  <a:cubicBezTo>
                    <a:pt x="103" y="22"/>
                    <a:pt x="102" y="22"/>
                    <a:pt x="101" y="23"/>
                  </a:cubicBezTo>
                  <a:cubicBezTo>
                    <a:pt x="99" y="23"/>
                    <a:pt x="98" y="21"/>
                    <a:pt x="96" y="21"/>
                  </a:cubicBezTo>
                  <a:cubicBezTo>
                    <a:pt x="93" y="20"/>
                    <a:pt x="94" y="23"/>
                    <a:pt x="92" y="25"/>
                  </a:cubicBezTo>
                  <a:cubicBezTo>
                    <a:pt x="90" y="26"/>
                    <a:pt x="88" y="26"/>
                    <a:pt x="86" y="26"/>
                  </a:cubicBezTo>
                  <a:cubicBezTo>
                    <a:pt x="84" y="25"/>
                    <a:pt x="81" y="24"/>
                    <a:pt x="81" y="26"/>
                  </a:cubicBezTo>
                  <a:cubicBezTo>
                    <a:pt x="80" y="27"/>
                    <a:pt x="81" y="29"/>
                    <a:pt x="81" y="29"/>
                  </a:cubicBezTo>
                  <a:cubicBezTo>
                    <a:pt x="82" y="30"/>
                    <a:pt x="83" y="30"/>
                    <a:pt x="83" y="30"/>
                  </a:cubicBezTo>
                  <a:cubicBezTo>
                    <a:pt x="86" y="32"/>
                    <a:pt x="82" y="33"/>
                    <a:pt x="83" y="35"/>
                  </a:cubicBezTo>
                  <a:cubicBezTo>
                    <a:pt x="85" y="36"/>
                    <a:pt x="85" y="33"/>
                    <a:pt x="87" y="33"/>
                  </a:cubicBezTo>
                  <a:cubicBezTo>
                    <a:pt x="87" y="34"/>
                    <a:pt x="88" y="36"/>
                    <a:pt x="88" y="36"/>
                  </a:cubicBezTo>
                  <a:cubicBezTo>
                    <a:pt x="89" y="37"/>
                    <a:pt x="91" y="37"/>
                    <a:pt x="92" y="38"/>
                  </a:cubicBezTo>
                  <a:cubicBezTo>
                    <a:pt x="93" y="39"/>
                    <a:pt x="94" y="41"/>
                    <a:pt x="92" y="41"/>
                  </a:cubicBezTo>
                  <a:cubicBezTo>
                    <a:pt x="91" y="41"/>
                    <a:pt x="90" y="39"/>
                    <a:pt x="89" y="39"/>
                  </a:cubicBezTo>
                  <a:cubicBezTo>
                    <a:pt x="88" y="38"/>
                    <a:pt x="87" y="37"/>
                    <a:pt x="86" y="37"/>
                  </a:cubicBezTo>
                  <a:cubicBezTo>
                    <a:pt x="85" y="36"/>
                    <a:pt x="81" y="35"/>
                    <a:pt x="81" y="38"/>
                  </a:cubicBezTo>
                  <a:cubicBezTo>
                    <a:pt x="81" y="40"/>
                    <a:pt x="84" y="41"/>
                    <a:pt x="85" y="42"/>
                  </a:cubicBezTo>
                  <a:cubicBezTo>
                    <a:pt x="86" y="43"/>
                    <a:pt x="86" y="47"/>
                    <a:pt x="84" y="45"/>
                  </a:cubicBezTo>
                  <a:cubicBezTo>
                    <a:pt x="81" y="43"/>
                    <a:pt x="81" y="40"/>
                    <a:pt x="78" y="39"/>
                  </a:cubicBezTo>
                  <a:cubicBezTo>
                    <a:pt x="76" y="39"/>
                    <a:pt x="72" y="38"/>
                    <a:pt x="74" y="41"/>
                  </a:cubicBezTo>
                  <a:cubicBezTo>
                    <a:pt x="75" y="44"/>
                    <a:pt x="79" y="44"/>
                    <a:pt x="80" y="48"/>
                  </a:cubicBezTo>
                  <a:cubicBezTo>
                    <a:pt x="79" y="48"/>
                    <a:pt x="75" y="46"/>
                    <a:pt x="74" y="46"/>
                  </a:cubicBezTo>
                  <a:cubicBezTo>
                    <a:pt x="72" y="44"/>
                    <a:pt x="72" y="42"/>
                    <a:pt x="72" y="40"/>
                  </a:cubicBezTo>
                  <a:cubicBezTo>
                    <a:pt x="71" y="36"/>
                    <a:pt x="68" y="38"/>
                    <a:pt x="65" y="35"/>
                  </a:cubicBezTo>
                  <a:cubicBezTo>
                    <a:pt x="63" y="34"/>
                    <a:pt x="64" y="33"/>
                    <a:pt x="65" y="32"/>
                  </a:cubicBezTo>
                  <a:cubicBezTo>
                    <a:pt x="65" y="31"/>
                    <a:pt x="66" y="29"/>
                    <a:pt x="64" y="29"/>
                  </a:cubicBezTo>
                  <a:cubicBezTo>
                    <a:pt x="62" y="29"/>
                    <a:pt x="62" y="31"/>
                    <a:pt x="61" y="32"/>
                  </a:cubicBezTo>
                  <a:cubicBezTo>
                    <a:pt x="60" y="33"/>
                    <a:pt x="59" y="32"/>
                    <a:pt x="59" y="34"/>
                  </a:cubicBezTo>
                  <a:cubicBezTo>
                    <a:pt x="59" y="35"/>
                    <a:pt x="59" y="35"/>
                    <a:pt x="60" y="36"/>
                  </a:cubicBezTo>
                  <a:cubicBezTo>
                    <a:pt x="60" y="37"/>
                    <a:pt x="59" y="38"/>
                    <a:pt x="59" y="39"/>
                  </a:cubicBezTo>
                  <a:cubicBezTo>
                    <a:pt x="58" y="41"/>
                    <a:pt x="58" y="43"/>
                    <a:pt x="59" y="45"/>
                  </a:cubicBezTo>
                  <a:cubicBezTo>
                    <a:pt x="60" y="46"/>
                    <a:pt x="61" y="48"/>
                    <a:pt x="62" y="49"/>
                  </a:cubicBezTo>
                  <a:cubicBezTo>
                    <a:pt x="63" y="51"/>
                    <a:pt x="64" y="51"/>
                    <a:pt x="64" y="53"/>
                  </a:cubicBezTo>
                  <a:cubicBezTo>
                    <a:pt x="65" y="57"/>
                    <a:pt x="69" y="58"/>
                    <a:pt x="71" y="61"/>
                  </a:cubicBezTo>
                  <a:cubicBezTo>
                    <a:pt x="72" y="62"/>
                    <a:pt x="73" y="64"/>
                    <a:pt x="73" y="66"/>
                  </a:cubicBezTo>
                  <a:cubicBezTo>
                    <a:pt x="72" y="67"/>
                    <a:pt x="70" y="68"/>
                    <a:pt x="69" y="67"/>
                  </a:cubicBezTo>
                  <a:cubicBezTo>
                    <a:pt x="69" y="67"/>
                    <a:pt x="70" y="66"/>
                    <a:pt x="70" y="66"/>
                  </a:cubicBezTo>
                  <a:cubicBezTo>
                    <a:pt x="70" y="65"/>
                    <a:pt x="68" y="61"/>
                    <a:pt x="66" y="62"/>
                  </a:cubicBezTo>
                  <a:cubicBezTo>
                    <a:pt x="65" y="62"/>
                    <a:pt x="65" y="63"/>
                    <a:pt x="65" y="63"/>
                  </a:cubicBezTo>
                  <a:cubicBezTo>
                    <a:pt x="64" y="64"/>
                    <a:pt x="63" y="63"/>
                    <a:pt x="64" y="65"/>
                  </a:cubicBezTo>
                  <a:cubicBezTo>
                    <a:pt x="64" y="67"/>
                    <a:pt x="67" y="69"/>
                    <a:pt x="65" y="71"/>
                  </a:cubicBezTo>
                  <a:cubicBezTo>
                    <a:pt x="64" y="74"/>
                    <a:pt x="60" y="73"/>
                    <a:pt x="57" y="73"/>
                  </a:cubicBezTo>
                  <a:cubicBezTo>
                    <a:pt x="58" y="74"/>
                    <a:pt x="58" y="74"/>
                    <a:pt x="59" y="75"/>
                  </a:cubicBezTo>
                  <a:cubicBezTo>
                    <a:pt x="60" y="75"/>
                    <a:pt x="61" y="75"/>
                    <a:pt x="62" y="75"/>
                  </a:cubicBezTo>
                  <a:cubicBezTo>
                    <a:pt x="62" y="77"/>
                    <a:pt x="65" y="76"/>
                    <a:pt x="66" y="77"/>
                  </a:cubicBezTo>
                  <a:cubicBezTo>
                    <a:pt x="67" y="77"/>
                    <a:pt x="67" y="78"/>
                    <a:pt x="68" y="79"/>
                  </a:cubicBezTo>
                  <a:cubicBezTo>
                    <a:pt x="69" y="80"/>
                    <a:pt x="69" y="79"/>
                    <a:pt x="71" y="79"/>
                  </a:cubicBezTo>
                  <a:cubicBezTo>
                    <a:pt x="73" y="80"/>
                    <a:pt x="72" y="81"/>
                    <a:pt x="74" y="82"/>
                  </a:cubicBezTo>
                  <a:cubicBezTo>
                    <a:pt x="75" y="83"/>
                    <a:pt x="76" y="83"/>
                    <a:pt x="77" y="83"/>
                  </a:cubicBezTo>
                  <a:cubicBezTo>
                    <a:pt x="78" y="84"/>
                    <a:pt x="78" y="85"/>
                    <a:pt x="79" y="86"/>
                  </a:cubicBezTo>
                  <a:cubicBezTo>
                    <a:pt x="81" y="89"/>
                    <a:pt x="87" y="87"/>
                    <a:pt x="87" y="93"/>
                  </a:cubicBezTo>
                  <a:cubicBezTo>
                    <a:pt x="87" y="95"/>
                    <a:pt x="86" y="96"/>
                    <a:pt x="87" y="98"/>
                  </a:cubicBezTo>
                  <a:cubicBezTo>
                    <a:pt x="87" y="99"/>
                    <a:pt x="88" y="102"/>
                    <a:pt x="88" y="103"/>
                  </a:cubicBezTo>
                  <a:cubicBezTo>
                    <a:pt x="87" y="104"/>
                    <a:pt x="84" y="102"/>
                    <a:pt x="84" y="101"/>
                  </a:cubicBezTo>
                  <a:cubicBezTo>
                    <a:pt x="83" y="99"/>
                    <a:pt x="81" y="99"/>
                    <a:pt x="79" y="97"/>
                  </a:cubicBezTo>
                  <a:cubicBezTo>
                    <a:pt x="78" y="95"/>
                    <a:pt x="79" y="95"/>
                    <a:pt x="77" y="95"/>
                  </a:cubicBezTo>
                  <a:cubicBezTo>
                    <a:pt x="74" y="95"/>
                    <a:pt x="72" y="95"/>
                    <a:pt x="70" y="96"/>
                  </a:cubicBezTo>
                  <a:cubicBezTo>
                    <a:pt x="64" y="98"/>
                    <a:pt x="69" y="98"/>
                    <a:pt x="70" y="102"/>
                  </a:cubicBezTo>
                  <a:cubicBezTo>
                    <a:pt x="70" y="104"/>
                    <a:pt x="69" y="105"/>
                    <a:pt x="72" y="107"/>
                  </a:cubicBezTo>
                  <a:cubicBezTo>
                    <a:pt x="73" y="107"/>
                    <a:pt x="76" y="108"/>
                    <a:pt x="76" y="109"/>
                  </a:cubicBezTo>
                  <a:cubicBezTo>
                    <a:pt x="76" y="110"/>
                    <a:pt x="73" y="109"/>
                    <a:pt x="72" y="110"/>
                  </a:cubicBezTo>
                  <a:cubicBezTo>
                    <a:pt x="71" y="111"/>
                    <a:pt x="70" y="115"/>
                    <a:pt x="68" y="113"/>
                  </a:cubicBezTo>
                  <a:cubicBezTo>
                    <a:pt x="67" y="112"/>
                    <a:pt x="69" y="110"/>
                    <a:pt x="68" y="109"/>
                  </a:cubicBezTo>
                  <a:cubicBezTo>
                    <a:pt x="67" y="108"/>
                    <a:pt x="66" y="108"/>
                    <a:pt x="65" y="107"/>
                  </a:cubicBezTo>
                  <a:cubicBezTo>
                    <a:pt x="64" y="107"/>
                    <a:pt x="63" y="106"/>
                    <a:pt x="62" y="106"/>
                  </a:cubicBezTo>
                  <a:cubicBezTo>
                    <a:pt x="61" y="109"/>
                    <a:pt x="62" y="111"/>
                    <a:pt x="63" y="113"/>
                  </a:cubicBezTo>
                  <a:cubicBezTo>
                    <a:pt x="64" y="115"/>
                    <a:pt x="65" y="118"/>
                    <a:pt x="66" y="119"/>
                  </a:cubicBezTo>
                  <a:cubicBezTo>
                    <a:pt x="67" y="119"/>
                    <a:pt x="68" y="125"/>
                    <a:pt x="68" y="126"/>
                  </a:cubicBezTo>
                  <a:cubicBezTo>
                    <a:pt x="68" y="127"/>
                    <a:pt x="68" y="128"/>
                    <a:pt x="68" y="130"/>
                  </a:cubicBezTo>
                  <a:cubicBezTo>
                    <a:pt x="69" y="131"/>
                    <a:pt x="70" y="133"/>
                    <a:pt x="70" y="134"/>
                  </a:cubicBezTo>
                  <a:cubicBezTo>
                    <a:pt x="68" y="135"/>
                    <a:pt x="67" y="132"/>
                    <a:pt x="66" y="131"/>
                  </a:cubicBezTo>
                  <a:cubicBezTo>
                    <a:pt x="65" y="131"/>
                    <a:pt x="64" y="130"/>
                    <a:pt x="64" y="129"/>
                  </a:cubicBezTo>
                  <a:cubicBezTo>
                    <a:pt x="63" y="128"/>
                    <a:pt x="63" y="127"/>
                    <a:pt x="63" y="126"/>
                  </a:cubicBezTo>
                  <a:cubicBezTo>
                    <a:pt x="62" y="125"/>
                    <a:pt x="62" y="125"/>
                    <a:pt x="61" y="125"/>
                  </a:cubicBezTo>
                  <a:cubicBezTo>
                    <a:pt x="59" y="125"/>
                    <a:pt x="60" y="125"/>
                    <a:pt x="59" y="126"/>
                  </a:cubicBezTo>
                  <a:cubicBezTo>
                    <a:pt x="58" y="127"/>
                    <a:pt x="58" y="128"/>
                    <a:pt x="57" y="129"/>
                  </a:cubicBezTo>
                  <a:cubicBezTo>
                    <a:pt x="56" y="130"/>
                    <a:pt x="57" y="132"/>
                    <a:pt x="56" y="134"/>
                  </a:cubicBezTo>
                  <a:cubicBezTo>
                    <a:pt x="53" y="134"/>
                    <a:pt x="54" y="130"/>
                    <a:pt x="54" y="128"/>
                  </a:cubicBezTo>
                  <a:cubicBezTo>
                    <a:pt x="54" y="125"/>
                    <a:pt x="51" y="124"/>
                    <a:pt x="50" y="122"/>
                  </a:cubicBezTo>
                  <a:cubicBezTo>
                    <a:pt x="50" y="121"/>
                    <a:pt x="49" y="118"/>
                    <a:pt x="46" y="119"/>
                  </a:cubicBezTo>
                  <a:cubicBezTo>
                    <a:pt x="45" y="121"/>
                    <a:pt x="47" y="125"/>
                    <a:pt x="46" y="126"/>
                  </a:cubicBezTo>
                  <a:cubicBezTo>
                    <a:pt x="45" y="128"/>
                    <a:pt x="44" y="127"/>
                    <a:pt x="44" y="126"/>
                  </a:cubicBezTo>
                  <a:cubicBezTo>
                    <a:pt x="43" y="126"/>
                    <a:pt x="43" y="125"/>
                    <a:pt x="43" y="125"/>
                  </a:cubicBezTo>
                  <a:cubicBezTo>
                    <a:pt x="43" y="125"/>
                    <a:pt x="42" y="125"/>
                    <a:pt x="42" y="124"/>
                  </a:cubicBezTo>
                  <a:cubicBezTo>
                    <a:pt x="41" y="123"/>
                    <a:pt x="42" y="122"/>
                    <a:pt x="41" y="121"/>
                  </a:cubicBezTo>
                  <a:cubicBezTo>
                    <a:pt x="41" y="120"/>
                    <a:pt x="40" y="120"/>
                    <a:pt x="39" y="119"/>
                  </a:cubicBezTo>
                  <a:cubicBezTo>
                    <a:pt x="38" y="117"/>
                    <a:pt x="38" y="116"/>
                    <a:pt x="40" y="113"/>
                  </a:cubicBezTo>
                  <a:cubicBezTo>
                    <a:pt x="42" y="111"/>
                    <a:pt x="40" y="108"/>
                    <a:pt x="38" y="106"/>
                  </a:cubicBezTo>
                  <a:cubicBezTo>
                    <a:pt x="36" y="105"/>
                    <a:pt x="34" y="104"/>
                    <a:pt x="33" y="103"/>
                  </a:cubicBezTo>
                  <a:cubicBezTo>
                    <a:pt x="33" y="101"/>
                    <a:pt x="33" y="101"/>
                    <a:pt x="32" y="100"/>
                  </a:cubicBezTo>
                  <a:cubicBezTo>
                    <a:pt x="31" y="100"/>
                    <a:pt x="30" y="100"/>
                    <a:pt x="30" y="99"/>
                  </a:cubicBezTo>
                  <a:cubicBezTo>
                    <a:pt x="29" y="97"/>
                    <a:pt x="32" y="96"/>
                    <a:pt x="33" y="95"/>
                  </a:cubicBezTo>
                  <a:cubicBezTo>
                    <a:pt x="34" y="93"/>
                    <a:pt x="34" y="90"/>
                    <a:pt x="36" y="90"/>
                  </a:cubicBezTo>
                  <a:cubicBezTo>
                    <a:pt x="39" y="90"/>
                    <a:pt x="39" y="92"/>
                    <a:pt x="42" y="90"/>
                  </a:cubicBezTo>
                  <a:cubicBezTo>
                    <a:pt x="44" y="88"/>
                    <a:pt x="45" y="87"/>
                    <a:pt x="48" y="88"/>
                  </a:cubicBezTo>
                  <a:cubicBezTo>
                    <a:pt x="49" y="89"/>
                    <a:pt x="51" y="90"/>
                    <a:pt x="52" y="90"/>
                  </a:cubicBezTo>
                  <a:cubicBezTo>
                    <a:pt x="53" y="91"/>
                    <a:pt x="55" y="91"/>
                    <a:pt x="56" y="92"/>
                  </a:cubicBezTo>
                  <a:cubicBezTo>
                    <a:pt x="57" y="92"/>
                    <a:pt x="59" y="93"/>
                    <a:pt x="60" y="94"/>
                  </a:cubicBezTo>
                  <a:cubicBezTo>
                    <a:pt x="61" y="95"/>
                    <a:pt x="62" y="96"/>
                    <a:pt x="64" y="97"/>
                  </a:cubicBezTo>
                  <a:cubicBezTo>
                    <a:pt x="67" y="97"/>
                    <a:pt x="63" y="93"/>
                    <a:pt x="66" y="93"/>
                  </a:cubicBezTo>
                  <a:cubicBezTo>
                    <a:pt x="67" y="93"/>
                    <a:pt x="71" y="95"/>
                    <a:pt x="70" y="92"/>
                  </a:cubicBezTo>
                  <a:cubicBezTo>
                    <a:pt x="69" y="90"/>
                    <a:pt x="64" y="90"/>
                    <a:pt x="62" y="89"/>
                  </a:cubicBezTo>
                  <a:cubicBezTo>
                    <a:pt x="62" y="88"/>
                    <a:pt x="60" y="86"/>
                    <a:pt x="60" y="86"/>
                  </a:cubicBezTo>
                  <a:cubicBezTo>
                    <a:pt x="59" y="86"/>
                    <a:pt x="59" y="87"/>
                    <a:pt x="58" y="88"/>
                  </a:cubicBezTo>
                  <a:cubicBezTo>
                    <a:pt x="57" y="87"/>
                    <a:pt x="57" y="85"/>
                    <a:pt x="56" y="85"/>
                  </a:cubicBezTo>
                  <a:cubicBezTo>
                    <a:pt x="55" y="85"/>
                    <a:pt x="54" y="86"/>
                    <a:pt x="53" y="87"/>
                  </a:cubicBezTo>
                  <a:cubicBezTo>
                    <a:pt x="52" y="87"/>
                    <a:pt x="51" y="87"/>
                    <a:pt x="50" y="86"/>
                  </a:cubicBezTo>
                  <a:cubicBezTo>
                    <a:pt x="48" y="86"/>
                    <a:pt x="47" y="85"/>
                    <a:pt x="45" y="85"/>
                  </a:cubicBezTo>
                  <a:cubicBezTo>
                    <a:pt x="44" y="85"/>
                    <a:pt x="44" y="85"/>
                    <a:pt x="43" y="86"/>
                  </a:cubicBezTo>
                  <a:cubicBezTo>
                    <a:pt x="43" y="86"/>
                    <a:pt x="43" y="87"/>
                    <a:pt x="42" y="87"/>
                  </a:cubicBezTo>
                  <a:cubicBezTo>
                    <a:pt x="41" y="87"/>
                    <a:pt x="39" y="87"/>
                    <a:pt x="39" y="87"/>
                  </a:cubicBezTo>
                  <a:cubicBezTo>
                    <a:pt x="35" y="87"/>
                    <a:pt x="36" y="84"/>
                    <a:pt x="34" y="83"/>
                  </a:cubicBezTo>
                  <a:cubicBezTo>
                    <a:pt x="33" y="85"/>
                    <a:pt x="35" y="86"/>
                    <a:pt x="32" y="87"/>
                  </a:cubicBezTo>
                  <a:cubicBezTo>
                    <a:pt x="28" y="88"/>
                    <a:pt x="30" y="85"/>
                    <a:pt x="29" y="83"/>
                  </a:cubicBezTo>
                  <a:cubicBezTo>
                    <a:pt x="29" y="82"/>
                    <a:pt x="28" y="82"/>
                    <a:pt x="28" y="81"/>
                  </a:cubicBezTo>
                  <a:cubicBezTo>
                    <a:pt x="27" y="81"/>
                    <a:pt x="27" y="80"/>
                    <a:pt x="27" y="79"/>
                  </a:cubicBezTo>
                  <a:cubicBezTo>
                    <a:pt x="27" y="79"/>
                    <a:pt x="26" y="79"/>
                    <a:pt x="26" y="78"/>
                  </a:cubicBezTo>
                  <a:cubicBezTo>
                    <a:pt x="26" y="78"/>
                    <a:pt x="26" y="77"/>
                    <a:pt x="26" y="77"/>
                  </a:cubicBezTo>
                  <a:cubicBezTo>
                    <a:pt x="25" y="76"/>
                    <a:pt x="25" y="76"/>
                    <a:pt x="24" y="75"/>
                  </a:cubicBezTo>
                  <a:cubicBezTo>
                    <a:pt x="23" y="74"/>
                    <a:pt x="22" y="74"/>
                    <a:pt x="24" y="73"/>
                  </a:cubicBezTo>
                  <a:cubicBezTo>
                    <a:pt x="25" y="73"/>
                    <a:pt x="26" y="72"/>
                    <a:pt x="26" y="72"/>
                  </a:cubicBezTo>
                  <a:cubicBezTo>
                    <a:pt x="27" y="72"/>
                    <a:pt x="27" y="72"/>
                    <a:pt x="28" y="73"/>
                  </a:cubicBezTo>
                  <a:cubicBezTo>
                    <a:pt x="29" y="74"/>
                    <a:pt x="31" y="74"/>
                    <a:pt x="31" y="72"/>
                  </a:cubicBezTo>
                  <a:cubicBezTo>
                    <a:pt x="31" y="70"/>
                    <a:pt x="30" y="70"/>
                    <a:pt x="29" y="70"/>
                  </a:cubicBezTo>
                  <a:cubicBezTo>
                    <a:pt x="28" y="69"/>
                    <a:pt x="27" y="69"/>
                    <a:pt x="26" y="68"/>
                  </a:cubicBezTo>
                  <a:cubicBezTo>
                    <a:pt x="24" y="68"/>
                    <a:pt x="24" y="69"/>
                    <a:pt x="23" y="69"/>
                  </a:cubicBezTo>
                  <a:cubicBezTo>
                    <a:pt x="22" y="69"/>
                    <a:pt x="22" y="69"/>
                    <a:pt x="21" y="68"/>
                  </a:cubicBezTo>
                  <a:cubicBezTo>
                    <a:pt x="20" y="67"/>
                    <a:pt x="19" y="66"/>
                    <a:pt x="18" y="66"/>
                  </a:cubicBezTo>
                  <a:cubicBezTo>
                    <a:pt x="17" y="65"/>
                    <a:pt x="17" y="64"/>
                    <a:pt x="17" y="63"/>
                  </a:cubicBezTo>
                  <a:cubicBezTo>
                    <a:pt x="16" y="63"/>
                    <a:pt x="15" y="63"/>
                    <a:pt x="14" y="62"/>
                  </a:cubicBezTo>
                  <a:cubicBezTo>
                    <a:pt x="14" y="61"/>
                    <a:pt x="14" y="60"/>
                    <a:pt x="14" y="59"/>
                  </a:cubicBezTo>
                  <a:cubicBezTo>
                    <a:pt x="13" y="58"/>
                    <a:pt x="13" y="58"/>
                    <a:pt x="12" y="57"/>
                  </a:cubicBezTo>
                  <a:cubicBezTo>
                    <a:pt x="11" y="55"/>
                    <a:pt x="11" y="56"/>
                    <a:pt x="12" y="54"/>
                  </a:cubicBezTo>
                  <a:cubicBezTo>
                    <a:pt x="13" y="53"/>
                    <a:pt x="13" y="53"/>
                    <a:pt x="13" y="52"/>
                  </a:cubicBezTo>
                  <a:cubicBezTo>
                    <a:pt x="14" y="51"/>
                    <a:pt x="13" y="51"/>
                    <a:pt x="14" y="50"/>
                  </a:cubicBezTo>
                  <a:cubicBezTo>
                    <a:pt x="15" y="50"/>
                    <a:pt x="15" y="51"/>
                    <a:pt x="16" y="50"/>
                  </a:cubicBezTo>
                  <a:cubicBezTo>
                    <a:pt x="16" y="49"/>
                    <a:pt x="16" y="48"/>
                    <a:pt x="15" y="48"/>
                  </a:cubicBezTo>
                  <a:cubicBezTo>
                    <a:pt x="14" y="47"/>
                    <a:pt x="13" y="47"/>
                    <a:pt x="13" y="46"/>
                  </a:cubicBezTo>
                  <a:cubicBezTo>
                    <a:pt x="14" y="44"/>
                    <a:pt x="18" y="44"/>
                    <a:pt x="19" y="44"/>
                  </a:cubicBezTo>
                  <a:cubicBezTo>
                    <a:pt x="21" y="43"/>
                    <a:pt x="22" y="40"/>
                    <a:pt x="22" y="38"/>
                  </a:cubicBezTo>
                  <a:cubicBezTo>
                    <a:pt x="23" y="37"/>
                    <a:pt x="23" y="36"/>
                    <a:pt x="23" y="35"/>
                  </a:cubicBezTo>
                  <a:cubicBezTo>
                    <a:pt x="24" y="33"/>
                    <a:pt x="24" y="34"/>
                    <a:pt x="26" y="33"/>
                  </a:cubicBezTo>
                  <a:cubicBezTo>
                    <a:pt x="28" y="32"/>
                    <a:pt x="28" y="30"/>
                    <a:pt x="28" y="28"/>
                  </a:cubicBezTo>
                  <a:cubicBezTo>
                    <a:pt x="28" y="27"/>
                    <a:pt x="27" y="26"/>
                    <a:pt x="27" y="26"/>
                  </a:cubicBezTo>
                  <a:cubicBezTo>
                    <a:pt x="26" y="25"/>
                    <a:pt x="27" y="24"/>
                    <a:pt x="27" y="23"/>
                  </a:cubicBezTo>
                  <a:cubicBezTo>
                    <a:pt x="29" y="23"/>
                    <a:pt x="31" y="23"/>
                    <a:pt x="32" y="23"/>
                  </a:cubicBezTo>
                  <a:cubicBezTo>
                    <a:pt x="34" y="22"/>
                    <a:pt x="35" y="21"/>
                    <a:pt x="36" y="22"/>
                  </a:cubicBezTo>
                  <a:cubicBezTo>
                    <a:pt x="37" y="22"/>
                    <a:pt x="38" y="23"/>
                    <a:pt x="39" y="22"/>
                  </a:cubicBezTo>
                  <a:cubicBezTo>
                    <a:pt x="39" y="22"/>
                    <a:pt x="40" y="22"/>
                    <a:pt x="40" y="22"/>
                  </a:cubicBezTo>
                  <a:cubicBezTo>
                    <a:pt x="41" y="21"/>
                    <a:pt x="42" y="21"/>
                    <a:pt x="43" y="21"/>
                  </a:cubicBezTo>
                  <a:cubicBezTo>
                    <a:pt x="43" y="19"/>
                    <a:pt x="43" y="19"/>
                    <a:pt x="45" y="17"/>
                  </a:cubicBezTo>
                  <a:cubicBezTo>
                    <a:pt x="46" y="16"/>
                    <a:pt x="47" y="16"/>
                    <a:pt x="49" y="15"/>
                  </a:cubicBezTo>
                  <a:cubicBezTo>
                    <a:pt x="51" y="15"/>
                    <a:pt x="53" y="16"/>
                    <a:pt x="55" y="16"/>
                  </a:cubicBezTo>
                  <a:cubicBezTo>
                    <a:pt x="57" y="16"/>
                    <a:pt x="58" y="15"/>
                    <a:pt x="60" y="15"/>
                  </a:cubicBezTo>
                  <a:cubicBezTo>
                    <a:pt x="60" y="10"/>
                    <a:pt x="65" y="11"/>
                    <a:pt x="68" y="11"/>
                  </a:cubicBezTo>
                  <a:cubicBezTo>
                    <a:pt x="70" y="11"/>
                    <a:pt x="71" y="10"/>
                    <a:pt x="73" y="9"/>
                  </a:cubicBezTo>
                  <a:cubicBezTo>
                    <a:pt x="75" y="8"/>
                    <a:pt x="78" y="10"/>
                    <a:pt x="80" y="9"/>
                  </a:cubicBezTo>
                  <a:cubicBezTo>
                    <a:pt x="82" y="9"/>
                    <a:pt x="83" y="8"/>
                    <a:pt x="84" y="7"/>
                  </a:cubicBezTo>
                  <a:cubicBezTo>
                    <a:pt x="85" y="6"/>
                    <a:pt x="86" y="6"/>
                    <a:pt x="88" y="6"/>
                  </a:cubicBezTo>
                  <a:cubicBezTo>
                    <a:pt x="89" y="6"/>
                    <a:pt x="89" y="6"/>
                    <a:pt x="90" y="5"/>
                  </a:cubicBezTo>
                  <a:cubicBezTo>
                    <a:pt x="90" y="5"/>
                    <a:pt x="91" y="5"/>
                    <a:pt x="91" y="5"/>
                  </a:cubicBezTo>
                  <a:cubicBezTo>
                    <a:pt x="92" y="5"/>
                    <a:pt x="92" y="5"/>
                    <a:pt x="92" y="5"/>
                  </a:cubicBezTo>
                  <a:cubicBezTo>
                    <a:pt x="95" y="6"/>
                    <a:pt x="95" y="4"/>
                    <a:pt x="97" y="6"/>
                  </a:cubicBezTo>
                  <a:cubicBezTo>
                    <a:pt x="97" y="7"/>
                    <a:pt x="97" y="8"/>
                    <a:pt x="98" y="9"/>
                  </a:cubicBezTo>
                  <a:cubicBezTo>
                    <a:pt x="99" y="9"/>
                    <a:pt x="101" y="9"/>
                    <a:pt x="102" y="10"/>
                  </a:cubicBezTo>
                  <a:cubicBezTo>
                    <a:pt x="104" y="7"/>
                    <a:pt x="108" y="12"/>
                    <a:pt x="110" y="13"/>
                  </a:cubicBezTo>
                  <a:cubicBezTo>
                    <a:pt x="114" y="14"/>
                    <a:pt x="118" y="10"/>
                    <a:pt x="122" y="10"/>
                  </a:cubicBezTo>
                  <a:cubicBezTo>
                    <a:pt x="125" y="11"/>
                    <a:pt x="129" y="11"/>
                    <a:pt x="129" y="6"/>
                  </a:cubicBezTo>
                  <a:cubicBezTo>
                    <a:pt x="129" y="4"/>
                    <a:pt x="127" y="4"/>
                    <a:pt x="126" y="2"/>
                  </a:cubicBezTo>
                  <a:cubicBezTo>
                    <a:pt x="126" y="1"/>
                    <a:pt x="128" y="0"/>
                    <a:pt x="129" y="0"/>
                  </a:cubicBezTo>
                  <a:cubicBezTo>
                    <a:pt x="132" y="0"/>
                    <a:pt x="135" y="2"/>
                    <a:pt x="137" y="4"/>
                  </a:cubicBezTo>
                  <a:cubicBezTo>
                    <a:pt x="137" y="5"/>
                    <a:pt x="137" y="8"/>
                    <a:pt x="138" y="9"/>
                  </a:cubicBezTo>
                  <a:cubicBezTo>
                    <a:pt x="138" y="11"/>
                    <a:pt x="137" y="11"/>
                    <a:pt x="135" y="11"/>
                  </a:cubicBezTo>
                  <a:cubicBezTo>
                    <a:pt x="135" y="11"/>
                    <a:pt x="132" y="13"/>
                    <a:pt x="132" y="13"/>
                  </a:cubicBezTo>
                  <a:cubicBezTo>
                    <a:pt x="131" y="14"/>
                    <a:pt x="131" y="16"/>
                    <a:pt x="131" y="17"/>
                  </a:cubicBezTo>
                  <a:cubicBezTo>
                    <a:pt x="132" y="19"/>
                    <a:pt x="132" y="20"/>
                    <a:pt x="131" y="21"/>
                  </a:cubicBezTo>
                  <a:cubicBezTo>
                    <a:pt x="130" y="22"/>
                    <a:pt x="129" y="22"/>
                    <a:pt x="128" y="23"/>
                  </a:cubicBezTo>
                  <a:cubicBezTo>
                    <a:pt x="128" y="24"/>
                    <a:pt x="128" y="25"/>
                    <a:pt x="127" y="26"/>
                  </a:cubicBezTo>
                  <a:close/>
                  <a:moveTo>
                    <a:pt x="146" y="158"/>
                  </a:moveTo>
                  <a:cubicBezTo>
                    <a:pt x="144" y="159"/>
                    <a:pt x="144" y="159"/>
                    <a:pt x="144" y="159"/>
                  </a:cubicBezTo>
                  <a:cubicBezTo>
                    <a:pt x="144" y="159"/>
                    <a:pt x="144" y="159"/>
                    <a:pt x="144" y="159"/>
                  </a:cubicBezTo>
                  <a:cubicBezTo>
                    <a:pt x="143" y="160"/>
                    <a:pt x="143" y="160"/>
                    <a:pt x="143" y="160"/>
                  </a:cubicBezTo>
                  <a:cubicBezTo>
                    <a:pt x="143" y="160"/>
                    <a:pt x="143" y="160"/>
                    <a:pt x="143" y="160"/>
                  </a:cubicBezTo>
                  <a:cubicBezTo>
                    <a:pt x="144" y="160"/>
                    <a:pt x="145" y="159"/>
                    <a:pt x="146" y="159"/>
                  </a:cubicBezTo>
                  <a:cubicBezTo>
                    <a:pt x="146" y="159"/>
                    <a:pt x="146" y="159"/>
                    <a:pt x="146" y="159"/>
                  </a:cubicBezTo>
                  <a:lnTo>
                    <a:pt x="146" y="158"/>
                  </a:lnTo>
                  <a:close/>
                  <a:moveTo>
                    <a:pt x="157" y="138"/>
                  </a:moveTo>
                  <a:cubicBezTo>
                    <a:pt x="155" y="138"/>
                    <a:pt x="155" y="138"/>
                    <a:pt x="155" y="138"/>
                  </a:cubicBezTo>
                  <a:cubicBezTo>
                    <a:pt x="155" y="138"/>
                    <a:pt x="155" y="139"/>
                    <a:pt x="155" y="139"/>
                  </a:cubicBezTo>
                  <a:cubicBezTo>
                    <a:pt x="156" y="139"/>
                    <a:pt x="156" y="139"/>
                    <a:pt x="157" y="139"/>
                  </a:cubicBezTo>
                  <a:lnTo>
                    <a:pt x="157" y="138"/>
                  </a:lnTo>
                  <a:close/>
                  <a:moveTo>
                    <a:pt x="158" y="137"/>
                  </a:moveTo>
                  <a:cubicBezTo>
                    <a:pt x="158" y="137"/>
                    <a:pt x="158" y="138"/>
                    <a:pt x="159" y="138"/>
                  </a:cubicBezTo>
                  <a:cubicBezTo>
                    <a:pt x="159" y="137"/>
                    <a:pt x="159" y="137"/>
                    <a:pt x="159" y="137"/>
                  </a:cubicBezTo>
                  <a:lnTo>
                    <a:pt x="158" y="137"/>
                  </a:lnTo>
                  <a:close/>
                  <a:moveTo>
                    <a:pt x="122" y="135"/>
                  </a:moveTo>
                  <a:cubicBezTo>
                    <a:pt x="121" y="136"/>
                    <a:pt x="121" y="136"/>
                    <a:pt x="121" y="136"/>
                  </a:cubicBezTo>
                  <a:cubicBezTo>
                    <a:pt x="121" y="136"/>
                    <a:pt x="121" y="136"/>
                    <a:pt x="121" y="136"/>
                  </a:cubicBezTo>
                  <a:cubicBezTo>
                    <a:pt x="122" y="136"/>
                    <a:pt x="122" y="136"/>
                    <a:pt x="122" y="136"/>
                  </a:cubicBezTo>
                  <a:cubicBezTo>
                    <a:pt x="123" y="136"/>
                    <a:pt x="123" y="136"/>
                    <a:pt x="123" y="136"/>
                  </a:cubicBezTo>
                  <a:cubicBezTo>
                    <a:pt x="123" y="136"/>
                    <a:pt x="123" y="136"/>
                    <a:pt x="123" y="136"/>
                  </a:cubicBezTo>
                  <a:cubicBezTo>
                    <a:pt x="123" y="136"/>
                    <a:pt x="123" y="136"/>
                    <a:pt x="123" y="136"/>
                  </a:cubicBezTo>
                  <a:lnTo>
                    <a:pt x="122" y="135"/>
                  </a:lnTo>
                  <a:close/>
                  <a:moveTo>
                    <a:pt x="149" y="130"/>
                  </a:moveTo>
                  <a:cubicBezTo>
                    <a:pt x="148" y="129"/>
                    <a:pt x="148" y="129"/>
                    <a:pt x="148" y="129"/>
                  </a:cubicBezTo>
                  <a:cubicBezTo>
                    <a:pt x="147" y="130"/>
                    <a:pt x="147" y="130"/>
                    <a:pt x="147" y="130"/>
                  </a:cubicBezTo>
                  <a:cubicBezTo>
                    <a:pt x="147" y="130"/>
                    <a:pt x="147" y="130"/>
                    <a:pt x="147" y="130"/>
                  </a:cubicBezTo>
                  <a:cubicBezTo>
                    <a:pt x="148" y="131"/>
                    <a:pt x="148" y="131"/>
                    <a:pt x="148" y="131"/>
                  </a:cubicBezTo>
                  <a:cubicBezTo>
                    <a:pt x="148" y="131"/>
                    <a:pt x="148" y="131"/>
                    <a:pt x="148" y="131"/>
                  </a:cubicBezTo>
                  <a:lnTo>
                    <a:pt x="149" y="130"/>
                  </a:lnTo>
                  <a:close/>
                  <a:moveTo>
                    <a:pt x="106" y="130"/>
                  </a:moveTo>
                  <a:cubicBezTo>
                    <a:pt x="104" y="129"/>
                    <a:pt x="104" y="129"/>
                    <a:pt x="104" y="129"/>
                  </a:cubicBezTo>
                  <a:cubicBezTo>
                    <a:pt x="104" y="129"/>
                    <a:pt x="104" y="129"/>
                    <a:pt x="104" y="129"/>
                  </a:cubicBezTo>
                  <a:cubicBezTo>
                    <a:pt x="104" y="130"/>
                    <a:pt x="105" y="130"/>
                    <a:pt x="105" y="131"/>
                  </a:cubicBezTo>
                  <a:cubicBezTo>
                    <a:pt x="106" y="131"/>
                    <a:pt x="106" y="131"/>
                    <a:pt x="106" y="131"/>
                  </a:cubicBezTo>
                  <a:lnTo>
                    <a:pt x="106" y="130"/>
                  </a:lnTo>
                  <a:close/>
                  <a:moveTo>
                    <a:pt x="110" y="128"/>
                  </a:moveTo>
                  <a:cubicBezTo>
                    <a:pt x="110" y="128"/>
                    <a:pt x="110" y="128"/>
                    <a:pt x="110" y="128"/>
                  </a:cubicBezTo>
                  <a:cubicBezTo>
                    <a:pt x="110" y="128"/>
                    <a:pt x="110" y="128"/>
                    <a:pt x="110" y="128"/>
                  </a:cubicBezTo>
                  <a:cubicBezTo>
                    <a:pt x="109" y="128"/>
                    <a:pt x="109" y="128"/>
                    <a:pt x="109" y="128"/>
                  </a:cubicBezTo>
                  <a:cubicBezTo>
                    <a:pt x="108" y="130"/>
                    <a:pt x="108" y="130"/>
                    <a:pt x="108" y="130"/>
                  </a:cubicBezTo>
                  <a:cubicBezTo>
                    <a:pt x="109" y="130"/>
                    <a:pt x="109" y="130"/>
                    <a:pt x="109" y="130"/>
                  </a:cubicBezTo>
                  <a:cubicBezTo>
                    <a:pt x="109" y="129"/>
                    <a:pt x="109" y="129"/>
                    <a:pt x="109" y="129"/>
                  </a:cubicBezTo>
                  <a:lnTo>
                    <a:pt x="110" y="128"/>
                  </a:lnTo>
                  <a:close/>
                  <a:moveTo>
                    <a:pt x="101" y="126"/>
                  </a:moveTo>
                  <a:cubicBezTo>
                    <a:pt x="100" y="126"/>
                    <a:pt x="100" y="126"/>
                    <a:pt x="100" y="126"/>
                  </a:cubicBezTo>
                  <a:cubicBezTo>
                    <a:pt x="99" y="126"/>
                    <a:pt x="99" y="126"/>
                    <a:pt x="99" y="126"/>
                  </a:cubicBezTo>
                  <a:cubicBezTo>
                    <a:pt x="100" y="127"/>
                    <a:pt x="100" y="127"/>
                    <a:pt x="100" y="127"/>
                  </a:cubicBezTo>
                  <a:cubicBezTo>
                    <a:pt x="100" y="127"/>
                    <a:pt x="100" y="127"/>
                    <a:pt x="100" y="127"/>
                  </a:cubicBezTo>
                  <a:lnTo>
                    <a:pt x="101" y="126"/>
                  </a:lnTo>
                  <a:close/>
                  <a:moveTo>
                    <a:pt x="99" y="125"/>
                  </a:moveTo>
                  <a:cubicBezTo>
                    <a:pt x="98" y="125"/>
                    <a:pt x="98" y="125"/>
                    <a:pt x="98" y="125"/>
                  </a:cubicBezTo>
                  <a:cubicBezTo>
                    <a:pt x="98" y="126"/>
                    <a:pt x="98" y="126"/>
                    <a:pt x="98" y="126"/>
                  </a:cubicBezTo>
                  <a:cubicBezTo>
                    <a:pt x="99" y="126"/>
                    <a:pt x="99" y="126"/>
                    <a:pt x="99" y="126"/>
                  </a:cubicBezTo>
                  <a:cubicBezTo>
                    <a:pt x="99" y="125"/>
                    <a:pt x="99" y="125"/>
                    <a:pt x="99" y="125"/>
                  </a:cubicBezTo>
                  <a:cubicBezTo>
                    <a:pt x="99" y="125"/>
                    <a:pt x="99" y="125"/>
                    <a:pt x="99" y="125"/>
                  </a:cubicBezTo>
                  <a:close/>
                  <a:moveTo>
                    <a:pt x="116" y="125"/>
                  </a:moveTo>
                  <a:cubicBezTo>
                    <a:pt x="116" y="124"/>
                    <a:pt x="116" y="124"/>
                    <a:pt x="116" y="124"/>
                  </a:cubicBezTo>
                  <a:cubicBezTo>
                    <a:pt x="115" y="125"/>
                    <a:pt x="115" y="125"/>
                    <a:pt x="115" y="125"/>
                  </a:cubicBezTo>
                  <a:cubicBezTo>
                    <a:pt x="116" y="125"/>
                    <a:pt x="116" y="125"/>
                    <a:pt x="116" y="125"/>
                  </a:cubicBezTo>
                  <a:close/>
                  <a:moveTo>
                    <a:pt x="120" y="123"/>
                  </a:moveTo>
                  <a:cubicBezTo>
                    <a:pt x="119" y="123"/>
                    <a:pt x="119" y="123"/>
                    <a:pt x="119" y="123"/>
                  </a:cubicBezTo>
                  <a:cubicBezTo>
                    <a:pt x="118" y="124"/>
                    <a:pt x="118" y="124"/>
                    <a:pt x="118" y="124"/>
                  </a:cubicBezTo>
                  <a:cubicBezTo>
                    <a:pt x="120" y="124"/>
                    <a:pt x="120" y="124"/>
                    <a:pt x="120" y="124"/>
                  </a:cubicBezTo>
                  <a:lnTo>
                    <a:pt x="120" y="123"/>
                  </a:lnTo>
                  <a:close/>
                  <a:moveTo>
                    <a:pt x="147" y="121"/>
                  </a:moveTo>
                  <a:cubicBezTo>
                    <a:pt x="147" y="121"/>
                    <a:pt x="147" y="121"/>
                    <a:pt x="147" y="121"/>
                  </a:cubicBezTo>
                  <a:cubicBezTo>
                    <a:pt x="147" y="122"/>
                    <a:pt x="147" y="122"/>
                    <a:pt x="147" y="122"/>
                  </a:cubicBezTo>
                  <a:cubicBezTo>
                    <a:pt x="148" y="122"/>
                    <a:pt x="148" y="122"/>
                    <a:pt x="148" y="122"/>
                  </a:cubicBezTo>
                  <a:cubicBezTo>
                    <a:pt x="148" y="121"/>
                    <a:pt x="148" y="121"/>
                    <a:pt x="148" y="121"/>
                  </a:cubicBezTo>
                  <a:lnTo>
                    <a:pt x="147" y="121"/>
                  </a:lnTo>
                  <a:close/>
                  <a:moveTo>
                    <a:pt x="108" y="121"/>
                  </a:moveTo>
                  <a:cubicBezTo>
                    <a:pt x="108" y="120"/>
                    <a:pt x="108" y="120"/>
                    <a:pt x="108" y="120"/>
                  </a:cubicBezTo>
                  <a:cubicBezTo>
                    <a:pt x="108" y="120"/>
                    <a:pt x="108" y="120"/>
                    <a:pt x="108" y="120"/>
                  </a:cubicBezTo>
                  <a:cubicBezTo>
                    <a:pt x="107" y="121"/>
                    <a:pt x="107" y="121"/>
                    <a:pt x="107" y="121"/>
                  </a:cubicBezTo>
                  <a:cubicBezTo>
                    <a:pt x="108" y="122"/>
                    <a:pt x="108" y="122"/>
                    <a:pt x="108" y="122"/>
                  </a:cubicBezTo>
                  <a:cubicBezTo>
                    <a:pt x="108" y="122"/>
                    <a:pt x="108" y="122"/>
                    <a:pt x="108" y="122"/>
                  </a:cubicBezTo>
                  <a:lnTo>
                    <a:pt x="108" y="121"/>
                  </a:lnTo>
                  <a:close/>
                  <a:moveTo>
                    <a:pt x="100" y="120"/>
                  </a:moveTo>
                  <a:cubicBezTo>
                    <a:pt x="101" y="121"/>
                    <a:pt x="101" y="121"/>
                    <a:pt x="101" y="121"/>
                  </a:cubicBezTo>
                  <a:cubicBezTo>
                    <a:pt x="101" y="122"/>
                    <a:pt x="101" y="122"/>
                    <a:pt x="101" y="123"/>
                  </a:cubicBezTo>
                  <a:cubicBezTo>
                    <a:pt x="103" y="122"/>
                    <a:pt x="102" y="121"/>
                    <a:pt x="101" y="120"/>
                  </a:cubicBezTo>
                  <a:cubicBezTo>
                    <a:pt x="101" y="120"/>
                    <a:pt x="101" y="120"/>
                    <a:pt x="101" y="120"/>
                  </a:cubicBezTo>
                  <a:cubicBezTo>
                    <a:pt x="100" y="120"/>
                    <a:pt x="100" y="120"/>
                    <a:pt x="100" y="120"/>
                  </a:cubicBezTo>
                  <a:close/>
                  <a:moveTo>
                    <a:pt x="146" y="118"/>
                  </a:moveTo>
                  <a:cubicBezTo>
                    <a:pt x="146" y="119"/>
                    <a:pt x="146" y="119"/>
                    <a:pt x="146" y="119"/>
                  </a:cubicBezTo>
                  <a:cubicBezTo>
                    <a:pt x="147" y="119"/>
                    <a:pt x="147" y="119"/>
                    <a:pt x="147" y="119"/>
                  </a:cubicBezTo>
                  <a:cubicBezTo>
                    <a:pt x="146" y="118"/>
                    <a:pt x="146" y="118"/>
                    <a:pt x="146" y="118"/>
                  </a:cubicBezTo>
                  <a:close/>
                  <a:moveTo>
                    <a:pt x="123" y="117"/>
                  </a:moveTo>
                  <a:cubicBezTo>
                    <a:pt x="121" y="118"/>
                    <a:pt x="121" y="118"/>
                    <a:pt x="121" y="118"/>
                  </a:cubicBezTo>
                  <a:cubicBezTo>
                    <a:pt x="122" y="118"/>
                    <a:pt x="122" y="118"/>
                    <a:pt x="122" y="118"/>
                  </a:cubicBezTo>
                  <a:cubicBezTo>
                    <a:pt x="123" y="118"/>
                    <a:pt x="123" y="118"/>
                    <a:pt x="123" y="118"/>
                  </a:cubicBezTo>
                  <a:cubicBezTo>
                    <a:pt x="122" y="118"/>
                    <a:pt x="122" y="118"/>
                    <a:pt x="122" y="118"/>
                  </a:cubicBezTo>
                  <a:lnTo>
                    <a:pt x="123" y="117"/>
                  </a:lnTo>
                  <a:close/>
                  <a:moveTo>
                    <a:pt x="141" y="115"/>
                  </a:moveTo>
                  <a:cubicBezTo>
                    <a:pt x="140" y="116"/>
                    <a:pt x="140" y="116"/>
                    <a:pt x="140" y="116"/>
                  </a:cubicBezTo>
                  <a:cubicBezTo>
                    <a:pt x="140" y="116"/>
                    <a:pt x="140" y="116"/>
                    <a:pt x="140" y="116"/>
                  </a:cubicBezTo>
                  <a:cubicBezTo>
                    <a:pt x="141" y="117"/>
                    <a:pt x="141" y="117"/>
                    <a:pt x="141" y="117"/>
                  </a:cubicBezTo>
                  <a:cubicBezTo>
                    <a:pt x="141" y="117"/>
                    <a:pt x="141" y="117"/>
                    <a:pt x="141" y="117"/>
                  </a:cubicBezTo>
                  <a:cubicBezTo>
                    <a:pt x="142" y="117"/>
                    <a:pt x="142" y="117"/>
                    <a:pt x="142" y="117"/>
                  </a:cubicBezTo>
                  <a:cubicBezTo>
                    <a:pt x="141" y="118"/>
                    <a:pt x="141" y="118"/>
                    <a:pt x="141" y="118"/>
                  </a:cubicBezTo>
                  <a:cubicBezTo>
                    <a:pt x="142" y="118"/>
                    <a:pt x="142" y="118"/>
                    <a:pt x="142" y="118"/>
                  </a:cubicBezTo>
                  <a:cubicBezTo>
                    <a:pt x="142" y="117"/>
                    <a:pt x="142" y="117"/>
                    <a:pt x="142" y="117"/>
                  </a:cubicBezTo>
                  <a:cubicBezTo>
                    <a:pt x="142" y="116"/>
                    <a:pt x="142" y="116"/>
                    <a:pt x="142" y="116"/>
                  </a:cubicBezTo>
                  <a:cubicBezTo>
                    <a:pt x="141" y="116"/>
                    <a:pt x="141" y="116"/>
                    <a:pt x="141" y="116"/>
                  </a:cubicBezTo>
                  <a:cubicBezTo>
                    <a:pt x="142" y="116"/>
                    <a:pt x="142" y="116"/>
                    <a:pt x="142" y="116"/>
                  </a:cubicBezTo>
                  <a:cubicBezTo>
                    <a:pt x="141" y="115"/>
                    <a:pt x="141" y="115"/>
                    <a:pt x="141" y="115"/>
                  </a:cubicBezTo>
                  <a:close/>
                  <a:moveTo>
                    <a:pt x="96" y="116"/>
                  </a:moveTo>
                  <a:cubicBezTo>
                    <a:pt x="96" y="117"/>
                    <a:pt x="96" y="117"/>
                    <a:pt x="96" y="117"/>
                  </a:cubicBezTo>
                  <a:cubicBezTo>
                    <a:pt x="96" y="118"/>
                    <a:pt x="96" y="118"/>
                    <a:pt x="96" y="118"/>
                  </a:cubicBezTo>
                  <a:cubicBezTo>
                    <a:pt x="97" y="118"/>
                    <a:pt x="97" y="118"/>
                    <a:pt x="97" y="118"/>
                  </a:cubicBezTo>
                  <a:cubicBezTo>
                    <a:pt x="97" y="118"/>
                    <a:pt x="97" y="118"/>
                    <a:pt x="97" y="118"/>
                  </a:cubicBezTo>
                  <a:cubicBezTo>
                    <a:pt x="98" y="117"/>
                    <a:pt x="98" y="117"/>
                    <a:pt x="98" y="117"/>
                  </a:cubicBezTo>
                  <a:cubicBezTo>
                    <a:pt x="98" y="118"/>
                    <a:pt x="98" y="118"/>
                    <a:pt x="98" y="118"/>
                  </a:cubicBezTo>
                  <a:cubicBezTo>
                    <a:pt x="98" y="117"/>
                    <a:pt x="98" y="117"/>
                    <a:pt x="98" y="116"/>
                  </a:cubicBezTo>
                  <a:cubicBezTo>
                    <a:pt x="97" y="116"/>
                    <a:pt x="97" y="116"/>
                    <a:pt x="97" y="116"/>
                  </a:cubicBezTo>
                  <a:lnTo>
                    <a:pt x="96" y="116"/>
                  </a:lnTo>
                  <a:close/>
                  <a:moveTo>
                    <a:pt x="146" y="113"/>
                  </a:moveTo>
                  <a:cubicBezTo>
                    <a:pt x="146" y="113"/>
                    <a:pt x="146" y="113"/>
                    <a:pt x="146" y="113"/>
                  </a:cubicBezTo>
                  <a:cubicBezTo>
                    <a:pt x="146" y="113"/>
                    <a:pt x="146" y="113"/>
                    <a:pt x="146" y="113"/>
                  </a:cubicBezTo>
                  <a:cubicBezTo>
                    <a:pt x="146" y="113"/>
                    <a:pt x="146" y="113"/>
                    <a:pt x="146" y="113"/>
                  </a:cubicBezTo>
                  <a:close/>
                  <a:moveTo>
                    <a:pt x="139" y="113"/>
                  </a:moveTo>
                  <a:cubicBezTo>
                    <a:pt x="139" y="113"/>
                    <a:pt x="139" y="113"/>
                    <a:pt x="139" y="113"/>
                  </a:cubicBezTo>
                  <a:cubicBezTo>
                    <a:pt x="140" y="113"/>
                    <a:pt x="140" y="113"/>
                    <a:pt x="140" y="113"/>
                  </a:cubicBezTo>
                  <a:cubicBezTo>
                    <a:pt x="140" y="113"/>
                    <a:pt x="140" y="113"/>
                    <a:pt x="140" y="113"/>
                  </a:cubicBezTo>
                  <a:cubicBezTo>
                    <a:pt x="140" y="113"/>
                    <a:pt x="140" y="113"/>
                    <a:pt x="140" y="113"/>
                  </a:cubicBezTo>
                  <a:cubicBezTo>
                    <a:pt x="140" y="113"/>
                    <a:pt x="140" y="113"/>
                    <a:pt x="140" y="113"/>
                  </a:cubicBezTo>
                  <a:cubicBezTo>
                    <a:pt x="139" y="112"/>
                    <a:pt x="139" y="112"/>
                    <a:pt x="139" y="112"/>
                  </a:cubicBezTo>
                  <a:lnTo>
                    <a:pt x="139" y="113"/>
                  </a:lnTo>
                  <a:close/>
                  <a:moveTo>
                    <a:pt x="136" y="111"/>
                  </a:moveTo>
                  <a:cubicBezTo>
                    <a:pt x="136" y="112"/>
                    <a:pt x="136" y="112"/>
                    <a:pt x="135" y="113"/>
                  </a:cubicBezTo>
                  <a:cubicBezTo>
                    <a:pt x="136" y="113"/>
                    <a:pt x="136" y="113"/>
                    <a:pt x="136" y="113"/>
                  </a:cubicBezTo>
                  <a:cubicBezTo>
                    <a:pt x="136" y="114"/>
                    <a:pt x="136" y="114"/>
                    <a:pt x="136" y="114"/>
                  </a:cubicBezTo>
                  <a:cubicBezTo>
                    <a:pt x="136" y="113"/>
                    <a:pt x="136" y="113"/>
                    <a:pt x="136" y="113"/>
                  </a:cubicBezTo>
                  <a:cubicBezTo>
                    <a:pt x="136" y="112"/>
                    <a:pt x="136" y="112"/>
                    <a:pt x="136" y="112"/>
                  </a:cubicBezTo>
                  <a:cubicBezTo>
                    <a:pt x="136" y="112"/>
                    <a:pt x="136" y="112"/>
                    <a:pt x="136" y="112"/>
                  </a:cubicBezTo>
                  <a:cubicBezTo>
                    <a:pt x="137" y="112"/>
                    <a:pt x="137" y="112"/>
                    <a:pt x="137" y="112"/>
                  </a:cubicBezTo>
                  <a:cubicBezTo>
                    <a:pt x="137" y="111"/>
                    <a:pt x="137" y="111"/>
                    <a:pt x="137" y="111"/>
                  </a:cubicBezTo>
                  <a:cubicBezTo>
                    <a:pt x="136" y="111"/>
                    <a:pt x="136" y="111"/>
                    <a:pt x="136" y="111"/>
                  </a:cubicBezTo>
                  <a:close/>
                  <a:moveTo>
                    <a:pt x="139" y="110"/>
                  </a:moveTo>
                  <a:cubicBezTo>
                    <a:pt x="139" y="111"/>
                    <a:pt x="139" y="111"/>
                    <a:pt x="139" y="111"/>
                  </a:cubicBezTo>
                  <a:cubicBezTo>
                    <a:pt x="140" y="111"/>
                    <a:pt x="140" y="111"/>
                    <a:pt x="140" y="111"/>
                  </a:cubicBezTo>
                  <a:cubicBezTo>
                    <a:pt x="139" y="110"/>
                    <a:pt x="139" y="110"/>
                    <a:pt x="139" y="110"/>
                  </a:cubicBezTo>
                  <a:close/>
                  <a:moveTo>
                    <a:pt x="143" y="109"/>
                  </a:moveTo>
                  <a:cubicBezTo>
                    <a:pt x="144" y="109"/>
                    <a:pt x="144" y="109"/>
                    <a:pt x="144" y="109"/>
                  </a:cubicBezTo>
                  <a:cubicBezTo>
                    <a:pt x="144" y="108"/>
                    <a:pt x="144" y="108"/>
                    <a:pt x="144" y="108"/>
                  </a:cubicBezTo>
                  <a:cubicBezTo>
                    <a:pt x="143" y="108"/>
                    <a:pt x="143" y="108"/>
                    <a:pt x="143" y="108"/>
                  </a:cubicBezTo>
                  <a:lnTo>
                    <a:pt x="143" y="109"/>
                  </a:lnTo>
                  <a:close/>
                  <a:moveTo>
                    <a:pt x="134" y="106"/>
                  </a:moveTo>
                  <a:cubicBezTo>
                    <a:pt x="133" y="106"/>
                    <a:pt x="133" y="106"/>
                    <a:pt x="133" y="106"/>
                  </a:cubicBezTo>
                  <a:cubicBezTo>
                    <a:pt x="134" y="106"/>
                    <a:pt x="134" y="106"/>
                    <a:pt x="134" y="106"/>
                  </a:cubicBezTo>
                  <a:cubicBezTo>
                    <a:pt x="134" y="106"/>
                    <a:pt x="134" y="106"/>
                    <a:pt x="134" y="106"/>
                  </a:cubicBezTo>
                  <a:close/>
                  <a:moveTo>
                    <a:pt x="102" y="106"/>
                  </a:moveTo>
                  <a:cubicBezTo>
                    <a:pt x="101" y="105"/>
                    <a:pt x="101" y="105"/>
                    <a:pt x="101" y="105"/>
                  </a:cubicBezTo>
                  <a:cubicBezTo>
                    <a:pt x="100" y="106"/>
                    <a:pt x="100" y="106"/>
                    <a:pt x="100" y="106"/>
                  </a:cubicBezTo>
                  <a:cubicBezTo>
                    <a:pt x="101" y="106"/>
                    <a:pt x="101" y="106"/>
                    <a:pt x="101" y="106"/>
                  </a:cubicBezTo>
                  <a:cubicBezTo>
                    <a:pt x="102" y="106"/>
                    <a:pt x="102" y="106"/>
                    <a:pt x="102" y="106"/>
                  </a:cubicBezTo>
                  <a:close/>
                  <a:moveTo>
                    <a:pt x="135" y="105"/>
                  </a:moveTo>
                  <a:cubicBezTo>
                    <a:pt x="135" y="104"/>
                    <a:pt x="135" y="104"/>
                    <a:pt x="135" y="104"/>
                  </a:cubicBezTo>
                  <a:cubicBezTo>
                    <a:pt x="135" y="105"/>
                    <a:pt x="135" y="105"/>
                    <a:pt x="135" y="105"/>
                  </a:cubicBezTo>
                  <a:cubicBezTo>
                    <a:pt x="135" y="106"/>
                    <a:pt x="135" y="106"/>
                    <a:pt x="135" y="106"/>
                  </a:cubicBezTo>
                  <a:cubicBezTo>
                    <a:pt x="135" y="106"/>
                    <a:pt x="135" y="106"/>
                    <a:pt x="135" y="106"/>
                  </a:cubicBezTo>
                  <a:cubicBezTo>
                    <a:pt x="134" y="106"/>
                    <a:pt x="134" y="106"/>
                    <a:pt x="134" y="106"/>
                  </a:cubicBezTo>
                  <a:cubicBezTo>
                    <a:pt x="134" y="106"/>
                    <a:pt x="134" y="106"/>
                    <a:pt x="134" y="106"/>
                  </a:cubicBezTo>
                  <a:cubicBezTo>
                    <a:pt x="135" y="107"/>
                    <a:pt x="135" y="107"/>
                    <a:pt x="135" y="107"/>
                  </a:cubicBezTo>
                  <a:cubicBezTo>
                    <a:pt x="135" y="107"/>
                    <a:pt x="135" y="107"/>
                    <a:pt x="135" y="107"/>
                  </a:cubicBezTo>
                  <a:cubicBezTo>
                    <a:pt x="135" y="106"/>
                    <a:pt x="135" y="106"/>
                    <a:pt x="135" y="106"/>
                  </a:cubicBezTo>
                  <a:cubicBezTo>
                    <a:pt x="135" y="106"/>
                    <a:pt x="135" y="106"/>
                    <a:pt x="135" y="106"/>
                  </a:cubicBezTo>
                  <a:lnTo>
                    <a:pt x="135" y="105"/>
                  </a:lnTo>
                  <a:close/>
                  <a:moveTo>
                    <a:pt x="150" y="156"/>
                  </a:moveTo>
                  <a:cubicBezTo>
                    <a:pt x="150" y="156"/>
                    <a:pt x="150" y="156"/>
                    <a:pt x="150" y="156"/>
                  </a:cubicBezTo>
                  <a:cubicBezTo>
                    <a:pt x="150" y="155"/>
                    <a:pt x="149" y="154"/>
                    <a:pt x="149" y="154"/>
                  </a:cubicBezTo>
                  <a:cubicBezTo>
                    <a:pt x="148" y="153"/>
                    <a:pt x="149" y="152"/>
                    <a:pt x="150" y="151"/>
                  </a:cubicBezTo>
                  <a:cubicBezTo>
                    <a:pt x="149" y="150"/>
                    <a:pt x="149" y="150"/>
                    <a:pt x="149" y="150"/>
                  </a:cubicBezTo>
                  <a:cubicBezTo>
                    <a:pt x="150" y="149"/>
                    <a:pt x="150" y="149"/>
                    <a:pt x="150" y="149"/>
                  </a:cubicBezTo>
                  <a:cubicBezTo>
                    <a:pt x="150" y="149"/>
                    <a:pt x="150" y="149"/>
                    <a:pt x="150" y="149"/>
                  </a:cubicBezTo>
                  <a:cubicBezTo>
                    <a:pt x="149" y="149"/>
                    <a:pt x="149" y="149"/>
                    <a:pt x="149" y="149"/>
                  </a:cubicBezTo>
                  <a:cubicBezTo>
                    <a:pt x="149" y="149"/>
                    <a:pt x="149" y="149"/>
                    <a:pt x="148" y="149"/>
                  </a:cubicBezTo>
                  <a:cubicBezTo>
                    <a:pt x="149" y="150"/>
                    <a:pt x="149" y="151"/>
                    <a:pt x="148" y="151"/>
                  </a:cubicBezTo>
                  <a:cubicBezTo>
                    <a:pt x="148" y="152"/>
                    <a:pt x="148" y="152"/>
                    <a:pt x="148" y="152"/>
                  </a:cubicBezTo>
                  <a:cubicBezTo>
                    <a:pt x="148" y="153"/>
                    <a:pt x="148" y="153"/>
                    <a:pt x="148" y="153"/>
                  </a:cubicBezTo>
                  <a:cubicBezTo>
                    <a:pt x="147" y="154"/>
                    <a:pt x="147" y="154"/>
                    <a:pt x="147" y="154"/>
                  </a:cubicBezTo>
                  <a:cubicBezTo>
                    <a:pt x="147" y="154"/>
                    <a:pt x="147" y="154"/>
                    <a:pt x="147" y="154"/>
                  </a:cubicBezTo>
                  <a:cubicBezTo>
                    <a:pt x="148" y="155"/>
                    <a:pt x="148" y="156"/>
                    <a:pt x="148" y="157"/>
                  </a:cubicBezTo>
                  <a:cubicBezTo>
                    <a:pt x="147" y="158"/>
                    <a:pt x="147" y="158"/>
                    <a:pt x="147" y="158"/>
                  </a:cubicBezTo>
                  <a:cubicBezTo>
                    <a:pt x="148" y="158"/>
                    <a:pt x="148" y="158"/>
                    <a:pt x="148" y="158"/>
                  </a:cubicBezTo>
                  <a:cubicBezTo>
                    <a:pt x="149" y="159"/>
                    <a:pt x="149" y="159"/>
                    <a:pt x="149" y="159"/>
                  </a:cubicBezTo>
                  <a:cubicBezTo>
                    <a:pt x="149" y="158"/>
                    <a:pt x="149" y="158"/>
                    <a:pt x="149" y="158"/>
                  </a:cubicBezTo>
                  <a:cubicBezTo>
                    <a:pt x="150" y="157"/>
                    <a:pt x="150" y="157"/>
                    <a:pt x="150" y="157"/>
                  </a:cubicBezTo>
                  <a:cubicBezTo>
                    <a:pt x="150" y="157"/>
                    <a:pt x="150" y="157"/>
                    <a:pt x="150" y="157"/>
                  </a:cubicBezTo>
                  <a:lnTo>
                    <a:pt x="150" y="156"/>
                  </a:lnTo>
                  <a:close/>
                  <a:moveTo>
                    <a:pt x="166" y="139"/>
                  </a:moveTo>
                  <a:cubicBezTo>
                    <a:pt x="167" y="139"/>
                    <a:pt x="167" y="139"/>
                    <a:pt x="167" y="139"/>
                  </a:cubicBezTo>
                  <a:cubicBezTo>
                    <a:pt x="167" y="138"/>
                    <a:pt x="167" y="138"/>
                    <a:pt x="167" y="138"/>
                  </a:cubicBezTo>
                  <a:cubicBezTo>
                    <a:pt x="167" y="138"/>
                    <a:pt x="167" y="138"/>
                    <a:pt x="167" y="138"/>
                  </a:cubicBezTo>
                  <a:cubicBezTo>
                    <a:pt x="167" y="137"/>
                    <a:pt x="167" y="137"/>
                    <a:pt x="167" y="137"/>
                  </a:cubicBezTo>
                  <a:cubicBezTo>
                    <a:pt x="168" y="136"/>
                    <a:pt x="168" y="136"/>
                    <a:pt x="168" y="136"/>
                  </a:cubicBezTo>
                  <a:cubicBezTo>
                    <a:pt x="168" y="135"/>
                    <a:pt x="168" y="135"/>
                    <a:pt x="168" y="135"/>
                  </a:cubicBezTo>
                  <a:cubicBezTo>
                    <a:pt x="169" y="134"/>
                    <a:pt x="169" y="134"/>
                    <a:pt x="169" y="134"/>
                  </a:cubicBezTo>
                  <a:cubicBezTo>
                    <a:pt x="168" y="133"/>
                    <a:pt x="168" y="133"/>
                    <a:pt x="168" y="133"/>
                  </a:cubicBezTo>
                  <a:cubicBezTo>
                    <a:pt x="169" y="133"/>
                    <a:pt x="169" y="133"/>
                    <a:pt x="169" y="133"/>
                  </a:cubicBezTo>
                  <a:cubicBezTo>
                    <a:pt x="168" y="132"/>
                    <a:pt x="168" y="132"/>
                    <a:pt x="168" y="132"/>
                  </a:cubicBezTo>
                  <a:cubicBezTo>
                    <a:pt x="167" y="133"/>
                    <a:pt x="167" y="133"/>
                    <a:pt x="167" y="133"/>
                  </a:cubicBezTo>
                  <a:cubicBezTo>
                    <a:pt x="166" y="133"/>
                    <a:pt x="164" y="135"/>
                    <a:pt x="162" y="136"/>
                  </a:cubicBezTo>
                  <a:cubicBezTo>
                    <a:pt x="161" y="137"/>
                    <a:pt x="161" y="137"/>
                    <a:pt x="161" y="137"/>
                  </a:cubicBezTo>
                  <a:cubicBezTo>
                    <a:pt x="160" y="137"/>
                    <a:pt x="160" y="138"/>
                    <a:pt x="160" y="139"/>
                  </a:cubicBezTo>
                  <a:cubicBezTo>
                    <a:pt x="158" y="140"/>
                    <a:pt x="158" y="140"/>
                    <a:pt x="158" y="140"/>
                  </a:cubicBezTo>
                  <a:cubicBezTo>
                    <a:pt x="159" y="141"/>
                    <a:pt x="159" y="141"/>
                    <a:pt x="159" y="141"/>
                  </a:cubicBezTo>
                  <a:cubicBezTo>
                    <a:pt x="159" y="141"/>
                    <a:pt x="159" y="141"/>
                    <a:pt x="159" y="141"/>
                  </a:cubicBezTo>
                  <a:cubicBezTo>
                    <a:pt x="160" y="142"/>
                    <a:pt x="160" y="144"/>
                    <a:pt x="159" y="145"/>
                  </a:cubicBezTo>
                  <a:cubicBezTo>
                    <a:pt x="159" y="146"/>
                    <a:pt x="159" y="146"/>
                    <a:pt x="159" y="146"/>
                  </a:cubicBezTo>
                  <a:cubicBezTo>
                    <a:pt x="161" y="148"/>
                    <a:pt x="163" y="143"/>
                    <a:pt x="164" y="142"/>
                  </a:cubicBezTo>
                  <a:cubicBezTo>
                    <a:pt x="165" y="142"/>
                    <a:pt x="165" y="142"/>
                    <a:pt x="165" y="142"/>
                  </a:cubicBezTo>
                  <a:cubicBezTo>
                    <a:pt x="166" y="142"/>
                    <a:pt x="166" y="142"/>
                    <a:pt x="166" y="142"/>
                  </a:cubicBezTo>
                  <a:cubicBezTo>
                    <a:pt x="166" y="142"/>
                    <a:pt x="166" y="142"/>
                    <a:pt x="166" y="142"/>
                  </a:cubicBezTo>
                  <a:cubicBezTo>
                    <a:pt x="166" y="141"/>
                    <a:pt x="166" y="141"/>
                    <a:pt x="166" y="141"/>
                  </a:cubicBezTo>
                  <a:cubicBezTo>
                    <a:pt x="165" y="141"/>
                    <a:pt x="165" y="141"/>
                    <a:pt x="165" y="141"/>
                  </a:cubicBezTo>
                  <a:lnTo>
                    <a:pt x="166" y="139"/>
                  </a:lnTo>
                  <a:close/>
                  <a:moveTo>
                    <a:pt x="114" y="133"/>
                  </a:moveTo>
                  <a:cubicBezTo>
                    <a:pt x="114" y="134"/>
                    <a:pt x="114" y="134"/>
                    <a:pt x="114" y="134"/>
                  </a:cubicBezTo>
                  <a:cubicBezTo>
                    <a:pt x="115" y="134"/>
                    <a:pt x="115" y="134"/>
                    <a:pt x="115" y="134"/>
                  </a:cubicBezTo>
                  <a:cubicBezTo>
                    <a:pt x="115" y="136"/>
                    <a:pt x="115" y="136"/>
                    <a:pt x="115" y="136"/>
                  </a:cubicBezTo>
                  <a:cubicBezTo>
                    <a:pt x="115" y="136"/>
                    <a:pt x="115" y="136"/>
                    <a:pt x="115" y="136"/>
                  </a:cubicBezTo>
                  <a:cubicBezTo>
                    <a:pt x="114" y="136"/>
                    <a:pt x="114" y="136"/>
                    <a:pt x="114" y="136"/>
                  </a:cubicBezTo>
                  <a:cubicBezTo>
                    <a:pt x="115" y="137"/>
                    <a:pt x="115" y="137"/>
                    <a:pt x="115" y="137"/>
                  </a:cubicBezTo>
                  <a:cubicBezTo>
                    <a:pt x="116" y="137"/>
                    <a:pt x="116" y="137"/>
                    <a:pt x="116" y="137"/>
                  </a:cubicBezTo>
                  <a:cubicBezTo>
                    <a:pt x="116" y="136"/>
                    <a:pt x="116" y="136"/>
                    <a:pt x="116" y="136"/>
                  </a:cubicBezTo>
                  <a:cubicBezTo>
                    <a:pt x="116" y="135"/>
                    <a:pt x="116" y="135"/>
                    <a:pt x="116" y="135"/>
                  </a:cubicBezTo>
                  <a:cubicBezTo>
                    <a:pt x="115" y="134"/>
                    <a:pt x="115" y="134"/>
                    <a:pt x="115" y="134"/>
                  </a:cubicBezTo>
                  <a:lnTo>
                    <a:pt x="114" y="133"/>
                  </a:lnTo>
                  <a:close/>
                  <a:moveTo>
                    <a:pt x="151" y="133"/>
                  </a:moveTo>
                  <a:cubicBezTo>
                    <a:pt x="151" y="134"/>
                    <a:pt x="151" y="134"/>
                    <a:pt x="151" y="134"/>
                  </a:cubicBezTo>
                  <a:cubicBezTo>
                    <a:pt x="151" y="134"/>
                    <a:pt x="151" y="134"/>
                    <a:pt x="151" y="134"/>
                  </a:cubicBezTo>
                  <a:cubicBezTo>
                    <a:pt x="151" y="134"/>
                    <a:pt x="151" y="134"/>
                    <a:pt x="151" y="134"/>
                  </a:cubicBezTo>
                  <a:cubicBezTo>
                    <a:pt x="152" y="135"/>
                    <a:pt x="152" y="135"/>
                    <a:pt x="152" y="135"/>
                  </a:cubicBezTo>
                  <a:cubicBezTo>
                    <a:pt x="153" y="135"/>
                    <a:pt x="153" y="135"/>
                    <a:pt x="153" y="135"/>
                  </a:cubicBezTo>
                  <a:cubicBezTo>
                    <a:pt x="153" y="134"/>
                    <a:pt x="153" y="134"/>
                    <a:pt x="153" y="134"/>
                  </a:cubicBezTo>
                  <a:cubicBezTo>
                    <a:pt x="152" y="134"/>
                    <a:pt x="152" y="134"/>
                    <a:pt x="152" y="134"/>
                  </a:cubicBezTo>
                  <a:cubicBezTo>
                    <a:pt x="152" y="133"/>
                    <a:pt x="152" y="133"/>
                    <a:pt x="152" y="133"/>
                  </a:cubicBezTo>
                  <a:cubicBezTo>
                    <a:pt x="152" y="133"/>
                    <a:pt x="152" y="133"/>
                    <a:pt x="152" y="133"/>
                  </a:cubicBezTo>
                  <a:cubicBezTo>
                    <a:pt x="151" y="133"/>
                    <a:pt x="151" y="133"/>
                    <a:pt x="151" y="133"/>
                  </a:cubicBezTo>
                  <a:close/>
                  <a:moveTo>
                    <a:pt x="131" y="130"/>
                  </a:moveTo>
                  <a:cubicBezTo>
                    <a:pt x="131" y="130"/>
                    <a:pt x="131" y="130"/>
                    <a:pt x="131" y="130"/>
                  </a:cubicBezTo>
                  <a:cubicBezTo>
                    <a:pt x="131" y="131"/>
                    <a:pt x="131" y="131"/>
                    <a:pt x="131" y="131"/>
                  </a:cubicBezTo>
                  <a:cubicBezTo>
                    <a:pt x="132" y="132"/>
                    <a:pt x="132" y="132"/>
                    <a:pt x="132" y="132"/>
                  </a:cubicBezTo>
                  <a:cubicBezTo>
                    <a:pt x="133" y="132"/>
                    <a:pt x="133" y="132"/>
                    <a:pt x="133" y="132"/>
                  </a:cubicBezTo>
                  <a:cubicBezTo>
                    <a:pt x="133" y="132"/>
                    <a:pt x="133" y="132"/>
                    <a:pt x="133" y="132"/>
                  </a:cubicBezTo>
                  <a:cubicBezTo>
                    <a:pt x="133" y="131"/>
                    <a:pt x="133" y="131"/>
                    <a:pt x="133" y="131"/>
                  </a:cubicBezTo>
                  <a:cubicBezTo>
                    <a:pt x="134" y="131"/>
                    <a:pt x="134" y="131"/>
                    <a:pt x="134" y="131"/>
                  </a:cubicBezTo>
                  <a:cubicBezTo>
                    <a:pt x="135" y="130"/>
                    <a:pt x="135" y="130"/>
                    <a:pt x="135" y="130"/>
                  </a:cubicBezTo>
                  <a:cubicBezTo>
                    <a:pt x="133" y="129"/>
                    <a:pt x="133" y="129"/>
                    <a:pt x="133" y="129"/>
                  </a:cubicBezTo>
                  <a:cubicBezTo>
                    <a:pt x="133" y="129"/>
                    <a:pt x="133" y="129"/>
                    <a:pt x="133" y="129"/>
                  </a:cubicBezTo>
                  <a:cubicBezTo>
                    <a:pt x="133" y="130"/>
                    <a:pt x="133" y="130"/>
                    <a:pt x="134" y="130"/>
                  </a:cubicBezTo>
                  <a:cubicBezTo>
                    <a:pt x="133" y="130"/>
                    <a:pt x="133" y="130"/>
                    <a:pt x="133" y="130"/>
                  </a:cubicBezTo>
                  <a:cubicBezTo>
                    <a:pt x="132" y="131"/>
                    <a:pt x="132" y="131"/>
                    <a:pt x="132" y="131"/>
                  </a:cubicBezTo>
                  <a:lnTo>
                    <a:pt x="131" y="130"/>
                  </a:lnTo>
                  <a:close/>
                  <a:moveTo>
                    <a:pt x="160" y="130"/>
                  </a:moveTo>
                  <a:cubicBezTo>
                    <a:pt x="160" y="130"/>
                    <a:pt x="160" y="130"/>
                    <a:pt x="160" y="130"/>
                  </a:cubicBezTo>
                  <a:cubicBezTo>
                    <a:pt x="161" y="130"/>
                    <a:pt x="161" y="130"/>
                    <a:pt x="161" y="130"/>
                  </a:cubicBezTo>
                  <a:cubicBezTo>
                    <a:pt x="161" y="131"/>
                    <a:pt x="161" y="131"/>
                    <a:pt x="161" y="131"/>
                  </a:cubicBezTo>
                  <a:cubicBezTo>
                    <a:pt x="162" y="131"/>
                    <a:pt x="162" y="131"/>
                    <a:pt x="162" y="131"/>
                  </a:cubicBezTo>
                  <a:cubicBezTo>
                    <a:pt x="161" y="129"/>
                    <a:pt x="161" y="129"/>
                    <a:pt x="161" y="129"/>
                  </a:cubicBezTo>
                  <a:cubicBezTo>
                    <a:pt x="161" y="129"/>
                    <a:pt x="161" y="129"/>
                    <a:pt x="161" y="129"/>
                  </a:cubicBezTo>
                  <a:cubicBezTo>
                    <a:pt x="160" y="129"/>
                    <a:pt x="160" y="129"/>
                    <a:pt x="160" y="129"/>
                  </a:cubicBezTo>
                  <a:cubicBezTo>
                    <a:pt x="161" y="128"/>
                    <a:pt x="161" y="128"/>
                    <a:pt x="161" y="128"/>
                  </a:cubicBezTo>
                  <a:cubicBezTo>
                    <a:pt x="161" y="128"/>
                    <a:pt x="161" y="128"/>
                    <a:pt x="161" y="128"/>
                  </a:cubicBezTo>
                  <a:cubicBezTo>
                    <a:pt x="160" y="128"/>
                    <a:pt x="160" y="128"/>
                    <a:pt x="160" y="128"/>
                  </a:cubicBezTo>
                  <a:cubicBezTo>
                    <a:pt x="159" y="130"/>
                    <a:pt x="159" y="130"/>
                    <a:pt x="159" y="130"/>
                  </a:cubicBezTo>
                  <a:lnTo>
                    <a:pt x="160" y="130"/>
                  </a:lnTo>
                  <a:close/>
                  <a:moveTo>
                    <a:pt x="97" y="129"/>
                  </a:moveTo>
                  <a:cubicBezTo>
                    <a:pt x="99" y="129"/>
                    <a:pt x="98" y="128"/>
                    <a:pt x="98" y="127"/>
                  </a:cubicBezTo>
                  <a:cubicBezTo>
                    <a:pt x="97" y="127"/>
                    <a:pt x="97" y="127"/>
                    <a:pt x="96" y="127"/>
                  </a:cubicBezTo>
                  <a:cubicBezTo>
                    <a:pt x="96" y="127"/>
                    <a:pt x="96" y="128"/>
                    <a:pt x="97" y="128"/>
                  </a:cubicBezTo>
                  <a:cubicBezTo>
                    <a:pt x="97" y="128"/>
                    <a:pt x="97" y="128"/>
                    <a:pt x="97" y="128"/>
                  </a:cubicBezTo>
                  <a:cubicBezTo>
                    <a:pt x="96" y="128"/>
                    <a:pt x="96" y="128"/>
                    <a:pt x="96" y="128"/>
                  </a:cubicBezTo>
                  <a:cubicBezTo>
                    <a:pt x="95" y="127"/>
                    <a:pt x="95" y="127"/>
                    <a:pt x="95" y="127"/>
                  </a:cubicBezTo>
                  <a:cubicBezTo>
                    <a:pt x="95" y="127"/>
                    <a:pt x="95" y="127"/>
                    <a:pt x="95" y="127"/>
                  </a:cubicBezTo>
                  <a:cubicBezTo>
                    <a:pt x="94" y="128"/>
                    <a:pt x="94" y="128"/>
                    <a:pt x="94" y="128"/>
                  </a:cubicBezTo>
                  <a:cubicBezTo>
                    <a:pt x="94" y="129"/>
                    <a:pt x="94" y="129"/>
                    <a:pt x="94" y="129"/>
                  </a:cubicBezTo>
                  <a:cubicBezTo>
                    <a:pt x="95" y="129"/>
                    <a:pt x="96" y="129"/>
                    <a:pt x="97" y="129"/>
                  </a:cubicBezTo>
                  <a:close/>
                  <a:moveTo>
                    <a:pt x="113" y="126"/>
                  </a:moveTo>
                  <a:cubicBezTo>
                    <a:pt x="112" y="126"/>
                    <a:pt x="112" y="126"/>
                    <a:pt x="112" y="126"/>
                  </a:cubicBezTo>
                  <a:cubicBezTo>
                    <a:pt x="111" y="128"/>
                    <a:pt x="113" y="129"/>
                    <a:pt x="114" y="129"/>
                  </a:cubicBezTo>
                  <a:cubicBezTo>
                    <a:pt x="114" y="129"/>
                    <a:pt x="114" y="129"/>
                    <a:pt x="114" y="129"/>
                  </a:cubicBezTo>
                  <a:cubicBezTo>
                    <a:pt x="114" y="128"/>
                    <a:pt x="114" y="128"/>
                    <a:pt x="114" y="128"/>
                  </a:cubicBezTo>
                  <a:cubicBezTo>
                    <a:pt x="115" y="128"/>
                    <a:pt x="115" y="128"/>
                    <a:pt x="115" y="128"/>
                  </a:cubicBezTo>
                  <a:cubicBezTo>
                    <a:pt x="114" y="127"/>
                    <a:pt x="114" y="127"/>
                    <a:pt x="114" y="127"/>
                  </a:cubicBezTo>
                  <a:cubicBezTo>
                    <a:pt x="113" y="127"/>
                    <a:pt x="113" y="127"/>
                    <a:pt x="113" y="127"/>
                  </a:cubicBezTo>
                  <a:lnTo>
                    <a:pt x="113" y="126"/>
                  </a:lnTo>
                  <a:close/>
                  <a:moveTo>
                    <a:pt x="144" y="128"/>
                  </a:moveTo>
                  <a:cubicBezTo>
                    <a:pt x="144" y="128"/>
                    <a:pt x="144" y="128"/>
                    <a:pt x="144" y="128"/>
                  </a:cubicBezTo>
                  <a:cubicBezTo>
                    <a:pt x="144" y="127"/>
                    <a:pt x="144" y="127"/>
                    <a:pt x="144" y="127"/>
                  </a:cubicBezTo>
                  <a:cubicBezTo>
                    <a:pt x="144" y="127"/>
                    <a:pt x="144" y="127"/>
                    <a:pt x="144" y="127"/>
                  </a:cubicBezTo>
                  <a:cubicBezTo>
                    <a:pt x="144" y="126"/>
                    <a:pt x="144" y="126"/>
                    <a:pt x="144" y="126"/>
                  </a:cubicBezTo>
                  <a:cubicBezTo>
                    <a:pt x="146" y="125"/>
                    <a:pt x="146" y="125"/>
                    <a:pt x="146" y="125"/>
                  </a:cubicBezTo>
                  <a:cubicBezTo>
                    <a:pt x="147" y="126"/>
                    <a:pt x="147" y="126"/>
                    <a:pt x="147" y="126"/>
                  </a:cubicBezTo>
                  <a:cubicBezTo>
                    <a:pt x="148" y="125"/>
                    <a:pt x="149" y="124"/>
                    <a:pt x="151" y="123"/>
                  </a:cubicBezTo>
                  <a:cubicBezTo>
                    <a:pt x="151" y="123"/>
                    <a:pt x="151" y="123"/>
                    <a:pt x="151" y="123"/>
                  </a:cubicBezTo>
                  <a:cubicBezTo>
                    <a:pt x="150" y="122"/>
                    <a:pt x="150" y="122"/>
                    <a:pt x="150" y="122"/>
                  </a:cubicBezTo>
                  <a:cubicBezTo>
                    <a:pt x="149" y="121"/>
                    <a:pt x="145" y="124"/>
                    <a:pt x="144" y="126"/>
                  </a:cubicBezTo>
                  <a:cubicBezTo>
                    <a:pt x="144" y="125"/>
                    <a:pt x="144" y="125"/>
                    <a:pt x="144" y="125"/>
                  </a:cubicBezTo>
                  <a:cubicBezTo>
                    <a:pt x="143" y="126"/>
                    <a:pt x="143" y="126"/>
                    <a:pt x="143" y="126"/>
                  </a:cubicBezTo>
                  <a:cubicBezTo>
                    <a:pt x="143" y="127"/>
                    <a:pt x="143" y="127"/>
                    <a:pt x="143" y="127"/>
                  </a:cubicBezTo>
                  <a:lnTo>
                    <a:pt x="144" y="128"/>
                  </a:lnTo>
                  <a:close/>
                  <a:moveTo>
                    <a:pt x="121" y="126"/>
                  </a:moveTo>
                  <a:cubicBezTo>
                    <a:pt x="121" y="126"/>
                    <a:pt x="121" y="126"/>
                    <a:pt x="121" y="126"/>
                  </a:cubicBezTo>
                  <a:cubicBezTo>
                    <a:pt x="124" y="126"/>
                    <a:pt x="124" y="124"/>
                    <a:pt x="126" y="123"/>
                  </a:cubicBezTo>
                  <a:cubicBezTo>
                    <a:pt x="126" y="123"/>
                    <a:pt x="127" y="123"/>
                    <a:pt x="127" y="123"/>
                  </a:cubicBezTo>
                  <a:cubicBezTo>
                    <a:pt x="127" y="123"/>
                    <a:pt x="126" y="123"/>
                    <a:pt x="126" y="122"/>
                  </a:cubicBezTo>
                  <a:cubicBezTo>
                    <a:pt x="125" y="123"/>
                    <a:pt x="125" y="123"/>
                    <a:pt x="125" y="123"/>
                  </a:cubicBezTo>
                  <a:cubicBezTo>
                    <a:pt x="125" y="123"/>
                    <a:pt x="125" y="123"/>
                    <a:pt x="125" y="123"/>
                  </a:cubicBezTo>
                  <a:cubicBezTo>
                    <a:pt x="123" y="124"/>
                    <a:pt x="123" y="124"/>
                    <a:pt x="123" y="124"/>
                  </a:cubicBezTo>
                  <a:cubicBezTo>
                    <a:pt x="123" y="125"/>
                    <a:pt x="123" y="125"/>
                    <a:pt x="123" y="125"/>
                  </a:cubicBezTo>
                  <a:cubicBezTo>
                    <a:pt x="123" y="125"/>
                    <a:pt x="123" y="125"/>
                    <a:pt x="123" y="125"/>
                  </a:cubicBezTo>
                  <a:cubicBezTo>
                    <a:pt x="122" y="125"/>
                    <a:pt x="122" y="125"/>
                    <a:pt x="122" y="125"/>
                  </a:cubicBezTo>
                  <a:cubicBezTo>
                    <a:pt x="122" y="125"/>
                    <a:pt x="122" y="125"/>
                    <a:pt x="122" y="125"/>
                  </a:cubicBezTo>
                  <a:lnTo>
                    <a:pt x="121" y="126"/>
                  </a:lnTo>
                  <a:close/>
                  <a:moveTo>
                    <a:pt x="144" y="120"/>
                  </a:moveTo>
                  <a:cubicBezTo>
                    <a:pt x="143" y="121"/>
                    <a:pt x="143" y="121"/>
                    <a:pt x="143" y="121"/>
                  </a:cubicBezTo>
                  <a:cubicBezTo>
                    <a:pt x="143" y="121"/>
                    <a:pt x="143" y="121"/>
                    <a:pt x="143" y="121"/>
                  </a:cubicBezTo>
                  <a:cubicBezTo>
                    <a:pt x="143" y="121"/>
                    <a:pt x="143" y="121"/>
                    <a:pt x="143" y="121"/>
                  </a:cubicBezTo>
                  <a:cubicBezTo>
                    <a:pt x="144" y="122"/>
                    <a:pt x="144" y="122"/>
                    <a:pt x="144" y="122"/>
                  </a:cubicBezTo>
                  <a:cubicBezTo>
                    <a:pt x="144" y="122"/>
                    <a:pt x="144" y="122"/>
                    <a:pt x="144" y="122"/>
                  </a:cubicBezTo>
                  <a:cubicBezTo>
                    <a:pt x="144" y="121"/>
                    <a:pt x="144" y="121"/>
                    <a:pt x="144" y="121"/>
                  </a:cubicBezTo>
                  <a:cubicBezTo>
                    <a:pt x="145" y="121"/>
                    <a:pt x="145" y="121"/>
                    <a:pt x="145" y="121"/>
                  </a:cubicBezTo>
                  <a:cubicBezTo>
                    <a:pt x="145" y="121"/>
                    <a:pt x="145" y="121"/>
                    <a:pt x="145" y="121"/>
                  </a:cubicBezTo>
                  <a:cubicBezTo>
                    <a:pt x="145" y="120"/>
                    <a:pt x="145" y="120"/>
                    <a:pt x="145" y="120"/>
                  </a:cubicBezTo>
                  <a:cubicBezTo>
                    <a:pt x="145" y="120"/>
                    <a:pt x="145" y="120"/>
                    <a:pt x="145" y="120"/>
                  </a:cubicBezTo>
                  <a:cubicBezTo>
                    <a:pt x="144" y="119"/>
                    <a:pt x="144" y="119"/>
                    <a:pt x="144" y="119"/>
                  </a:cubicBezTo>
                  <a:cubicBezTo>
                    <a:pt x="144" y="119"/>
                    <a:pt x="144" y="119"/>
                    <a:pt x="144" y="119"/>
                  </a:cubicBezTo>
                  <a:cubicBezTo>
                    <a:pt x="143" y="118"/>
                    <a:pt x="143" y="118"/>
                    <a:pt x="143" y="118"/>
                  </a:cubicBezTo>
                  <a:cubicBezTo>
                    <a:pt x="142" y="118"/>
                    <a:pt x="142" y="118"/>
                    <a:pt x="142" y="118"/>
                  </a:cubicBezTo>
                  <a:cubicBezTo>
                    <a:pt x="143" y="119"/>
                    <a:pt x="143" y="119"/>
                    <a:pt x="143" y="119"/>
                  </a:cubicBezTo>
                  <a:cubicBezTo>
                    <a:pt x="143" y="119"/>
                    <a:pt x="143" y="119"/>
                    <a:pt x="143" y="119"/>
                  </a:cubicBezTo>
                  <a:lnTo>
                    <a:pt x="144" y="120"/>
                  </a:lnTo>
                  <a:close/>
                  <a:moveTo>
                    <a:pt x="110" y="119"/>
                  </a:moveTo>
                  <a:cubicBezTo>
                    <a:pt x="109" y="119"/>
                    <a:pt x="109" y="119"/>
                    <a:pt x="109" y="119"/>
                  </a:cubicBezTo>
                  <a:cubicBezTo>
                    <a:pt x="109" y="120"/>
                    <a:pt x="109" y="120"/>
                    <a:pt x="109" y="120"/>
                  </a:cubicBezTo>
                  <a:cubicBezTo>
                    <a:pt x="110" y="121"/>
                    <a:pt x="110" y="121"/>
                    <a:pt x="110" y="121"/>
                  </a:cubicBezTo>
                  <a:cubicBezTo>
                    <a:pt x="111" y="121"/>
                    <a:pt x="112" y="120"/>
                    <a:pt x="112" y="119"/>
                  </a:cubicBezTo>
                  <a:cubicBezTo>
                    <a:pt x="112" y="119"/>
                    <a:pt x="112" y="118"/>
                    <a:pt x="112" y="117"/>
                  </a:cubicBezTo>
                  <a:cubicBezTo>
                    <a:pt x="112" y="117"/>
                    <a:pt x="112" y="117"/>
                    <a:pt x="112" y="117"/>
                  </a:cubicBezTo>
                  <a:cubicBezTo>
                    <a:pt x="112" y="118"/>
                    <a:pt x="112" y="118"/>
                    <a:pt x="112" y="118"/>
                  </a:cubicBezTo>
                  <a:cubicBezTo>
                    <a:pt x="111" y="117"/>
                    <a:pt x="111" y="117"/>
                    <a:pt x="111" y="117"/>
                  </a:cubicBezTo>
                  <a:cubicBezTo>
                    <a:pt x="111" y="117"/>
                    <a:pt x="111" y="117"/>
                    <a:pt x="111" y="117"/>
                  </a:cubicBezTo>
                  <a:cubicBezTo>
                    <a:pt x="111" y="117"/>
                    <a:pt x="110" y="118"/>
                    <a:pt x="109" y="119"/>
                  </a:cubicBezTo>
                  <a:lnTo>
                    <a:pt x="110" y="119"/>
                  </a:lnTo>
                  <a:close/>
                  <a:moveTo>
                    <a:pt x="114" y="121"/>
                  </a:moveTo>
                  <a:cubicBezTo>
                    <a:pt x="115" y="122"/>
                    <a:pt x="115" y="122"/>
                    <a:pt x="115" y="122"/>
                  </a:cubicBezTo>
                  <a:cubicBezTo>
                    <a:pt x="115" y="122"/>
                    <a:pt x="115" y="122"/>
                    <a:pt x="115" y="123"/>
                  </a:cubicBezTo>
                  <a:cubicBezTo>
                    <a:pt x="118" y="121"/>
                    <a:pt x="119" y="119"/>
                    <a:pt x="118" y="116"/>
                  </a:cubicBezTo>
                  <a:cubicBezTo>
                    <a:pt x="117" y="116"/>
                    <a:pt x="117" y="116"/>
                    <a:pt x="117" y="116"/>
                  </a:cubicBezTo>
                  <a:cubicBezTo>
                    <a:pt x="115" y="116"/>
                    <a:pt x="114" y="118"/>
                    <a:pt x="113" y="119"/>
                  </a:cubicBezTo>
                  <a:cubicBezTo>
                    <a:pt x="114" y="120"/>
                    <a:pt x="114" y="120"/>
                    <a:pt x="114" y="120"/>
                  </a:cubicBezTo>
                  <a:lnTo>
                    <a:pt x="114" y="121"/>
                  </a:lnTo>
                  <a:close/>
                  <a:moveTo>
                    <a:pt x="95" y="111"/>
                  </a:moveTo>
                  <a:cubicBezTo>
                    <a:pt x="95" y="111"/>
                    <a:pt x="95" y="111"/>
                    <a:pt x="95" y="111"/>
                  </a:cubicBezTo>
                  <a:cubicBezTo>
                    <a:pt x="96" y="112"/>
                    <a:pt x="96" y="112"/>
                    <a:pt x="96" y="112"/>
                  </a:cubicBezTo>
                  <a:cubicBezTo>
                    <a:pt x="95" y="112"/>
                    <a:pt x="95" y="112"/>
                    <a:pt x="95" y="112"/>
                  </a:cubicBezTo>
                  <a:cubicBezTo>
                    <a:pt x="95" y="112"/>
                    <a:pt x="95" y="113"/>
                    <a:pt x="95" y="113"/>
                  </a:cubicBezTo>
                  <a:cubicBezTo>
                    <a:pt x="95" y="113"/>
                    <a:pt x="96" y="113"/>
                    <a:pt x="96" y="112"/>
                  </a:cubicBezTo>
                  <a:cubicBezTo>
                    <a:pt x="96" y="112"/>
                    <a:pt x="96" y="112"/>
                    <a:pt x="96" y="112"/>
                  </a:cubicBezTo>
                  <a:cubicBezTo>
                    <a:pt x="97" y="111"/>
                    <a:pt x="97" y="111"/>
                    <a:pt x="97" y="111"/>
                  </a:cubicBezTo>
                  <a:cubicBezTo>
                    <a:pt x="97" y="110"/>
                    <a:pt x="97" y="110"/>
                    <a:pt x="97" y="110"/>
                  </a:cubicBezTo>
                  <a:cubicBezTo>
                    <a:pt x="96" y="110"/>
                    <a:pt x="96" y="110"/>
                    <a:pt x="96" y="110"/>
                  </a:cubicBezTo>
                  <a:cubicBezTo>
                    <a:pt x="96" y="109"/>
                    <a:pt x="96" y="109"/>
                    <a:pt x="96" y="109"/>
                  </a:cubicBezTo>
                  <a:cubicBezTo>
                    <a:pt x="96" y="109"/>
                    <a:pt x="96" y="109"/>
                    <a:pt x="96" y="109"/>
                  </a:cubicBezTo>
                  <a:cubicBezTo>
                    <a:pt x="95" y="110"/>
                    <a:pt x="95" y="110"/>
                    <a:pt x="95" y="110"/>
                  </a:cubicBezTo>
                  <a:lnTo>
                    <a:pt x="95" y="111"/>
                  </a:lnTo>
                  <a:close/>
                  <a:moveTo>
                    <a:pt x="112" y="111"/>
                  </a:moveTo>
                  <a:cubicBezTo>
                    <a:pt x="114" y="111"/>
                    <a:pt x="114" y="111"/>
                    <a:pt x="114" y="111"/>
                  </a:cubicBezTo>
                  <a:cubicBezTo>
                    <a:pt x="114" y="110"/>
                    <a:pt x="114" y="110"/>
                    <a:pt x="114" y="110"/>
                  </a:cubicBezTo>
                  <a:cubicBezTo>
                    <a:pt x="115" y="110"/>
                    <a:pt x="115" y="110"/>
                    <a:pt x="115" y="110"/>
                  </a:cubicBezTo>
                  <a:cubicBezTo>
                    <a:pt x="115" y="109"/>
                    <a:pt x="115" y="109"/>
                    <a:pt x="115" y="109"/>
                  </a:cubicBezTo>
                  <a:cubicBezTo>
                    <a:pt x="114" y="109"/>
                    <a:pt x="114" y="109"/>
                    <a:pt x="114" y="109"/>
                  </a:cubicBezTo>
                  <a:cubicBezTo>
                    <a:pt x="114" y="109"/>
                    <a:pt x="114" y="109"/>
                    <a:pt x="114" y="109"/>
                  </a:cubicBezTo>
                  <a:cubicBezTo>
                    <a:pt x="113" y="108"/>
                    <a:pt x="113" y="108"/>
                    <a:pt x="113" y="108"/>
                  </a:cubicBezTo>
                  <a:cubicBezTo>
                    <a:pt x="113" y="109"/>
                    <a:pt x="113" y="109"/>
                    <a:pt x="113" y="109"/>
                  </a:cubicBezTo>
                  <a:cubicBezTo>
                    <a:pt x="113" y="109"/>
                    <a:pt x="113" y="109"/>
                    <a:pt x="113" y="109"/>
                  </a:cubicBezTo>
                  <a:lnTo>
                    <a:pt x="112" y="111"/>
                  </a:lnTo>
                  <a:close/>
                  <a:moveTo>
                    <a:pt x="106" y="110"/>
                  </a:moveTo>
                  <a:cubicBezTo>
                    <a:pt x="105" y="108"/>
                    <a:pt x="105" y="108"/>
                    <a:pt x="105" y="108"/>
                  </a:cubicBezTo>
                  <a:cubicBezTo>
                    <a:pt x="105" y="108"/>
                    <a:pt x="105" y="108"/>
                    <a:pt x="105" y="108"/>
                  </a:cubicBezTo>
                  <a:cubicBezTo>
                    <a:pt x="105" y="110"/>
                    <a:pt x="105" y="110"/>
                    <a:pt x="105" y="110"/>
                  </a:cubicBezTo>
                  <a:cubicBezTo>
                    <a:pt x="104" y="111"/>
                    <a:pt x="104" y="111"/>
                    <a:pt x="104" y="111"/>
                  </a:cubicBezTo>
                  <a:cubicBezTo>
                    <a:pt x="105" y="111"/>
                    <a:pt x="105" y="111"/>
                    <a:pt x="105" y="111"/>
                  </a:cubicBezTo>
                  <a:cubicBezTo>
                    <a:pt x="105" y="112"/>
                    <a:pt x="105" y="112"/>
                    <a:pt x="105" y="112"/>
                  </a:cubicBezTo>
                  <a:cubicBezTo>
                    <a:pt x="106" y="111"/>
                    <a:pt x="106" y="111"/>
                    <a:pt x="106" y="111"/>
                  </a:cubicBezTo>
                  <a:cubicBezTo>
                    <a:pt x="106" y="110"/>
                    <a:pt x="106" y="110"/>
                    <a:pt x="106" y="110"/>
                  </a:cubicBezTo>
                  <a:close/>
                  <a:moveTo>
                    <a:pt x="111" y="108"/>
                  </a:moveTo>
                  <a:cubicBezTo>
                    <a:pt x="112" y="106"/>
                    <a:pt x="112" y="106"/>
                    <a:pt x="112" y="106"/>
                  </a:cubicBezTo>
                  <a:cubicBezTo>
                    <a:pt x="111" y="106"/>
                    <a:pt x="111" y="106"/>
                    <a:pt x="111" y="106"/>
                  </a:cubicBezTo>
                  <a:cubicBezTo>
                    <a:pt x="110" y="105"/>
                    <a:pt x="110" y="105"/>
                    <a:pt x="110" y="105"/>
                  </a:cubicBezTo>
                  <a:cubicBezTo>
                    <a:pt x="109" y="105"/>
                    <a:pt x="109" y="105"/>
                    <a:pt x="109" y="105"/>
                  </a:cubicBezTo>
                  <a:cubicBezTo>
                    <a:pt x="109" y="105"/>
                    <a:pt x="109" y="105"/>
                    <a:pt x="109" y="105"/>
                  </a:cubicBezTo>
                  <a:cubicBezTo>
                    <a:pt x="108" y="105"/>
                    <a:pt x="108" y="105"/>
                    <a:pt x="108" y="105"/>
                  </a:cubicBezTo>
                  <a:cubicBezTo>
                    <a:pt x="108" y="105"/>
                    <a:pt x="108" y="105"/>
                    <a:pt x="108" y="105"/>
                  </a:cubicBezTo>
                  <a:cubicBezTo>
                    <a:pt x="108" y="104"/>
                    <a:pt x="108" y="104"/>
                    <a:pt x="108" y="104"/>
                  </a:cubicBezTo>
                  <a:cubicBezTo>
                    <a:pt x="106" y="104"/>
                    <a:pt x="106" y="104"/>
                    <a:pt x="106" y="104"/>
                  </a:cubicBezTo>
                  <a:cubicBezTo>
                    <a:pt x="106" y="106"/>
                    <a:pt x="108" y="106"/>
                    <a:pt x="109" y="107"/>
                  </a:cubicBezTo>
                  <a:cubicBezTo>
                    <a:pt x="109" y="107"/>
                    <a:pt x="110" y="108"/>
                    <a:pt x="111" y="108"/>
                  </a:cubicBezTo>
                  <a:close/>
                  <a:moveTo>
                    <a:pt x="94" y="105"/>
                  </a:moveTo>
                  <a:cubicBezTo>
                    <a:pt x="93" y="106"/>
                    <a:pt x="93" y="106"/>
                    <a:pt x="93" y="106"/>
                  </a:cubicBezTo>
                  <a:cubicBezTo>
                    <a:pt x="93" y="108"/>
                    <a:pt x="93" y="108"/>
                    <a:pt x="93" y="108"/>
                  </a:cubicBezTo>
                  <a:cubicBezTo>
                    <a:pt x="94" y="108"/>
                    <a:pt x="94" y="108"/>
                    <a:pt x="94" y="108"/>
                  </a:cubicBezTo>
                  <a:cubicBezTo>
                    <a:pt x="95" y="106"/>
                    <a:pt x="95" y="106"/>
                    <a:pt x="95" y="106"/>
                  </a:cubicBezTo>
                  <a:cubicBezTo>
                    <a:pt x="95" y="105"/>
                    <a:pt x="95" y="105"/>
                    <a:pt x="95" y="105"/>
                  </a:cubicBezTo>
                  <a:cubicBezTo>
                    <a:pt x="95" y="104"/>
                    <a:pt x="95" y="104"/>
                    <a:pt x="95" y="104"/>
                  </a:cubicBezTo>
                  <a:cubicBezTo>
                    <a:pt x="94" y="104"/>
                    <a:pt x="94" y="104"/>
                    <a:pt x="94" y="104"/>
                  </a:cubicBezTo>
                  <a:cubicBezTo>
                    <a:pt x="94" y="105"/>
                    <a:pt x="94" y="105"/>
                    <a:pt x="94" y="105"/>
                  </a:cubicBezTo>
                  <a:close/>
                  <a:moveTo>
                    <a:pt x="106" y="104"/>
                  </a:moveTo>
                  <a:cubicBezTo>
                    <a:pt x="107" y="102"/>
                    <a:pt x="107" y="102"/>
                    <a:pt x="107" y="102"/>
                  </a:cubicBezTo>
                  <a:cubicBezTo>
                    <a:pt x="106" y="102"/>
                    <a:pt x="106" y="102"/>
                    <a:pt x="106" y="102"/>
                  </a:cubicBezTo>
                  <a:cubicBezTo>
                    <a:pt x="106" y="101"/>
                    <a:pt x="106" y="101"/>
                    <a:pt x="106" y="101"/>
                  </a:cubicBezTo>
                  <a:cubicBezTo>
                    <a:pt x="106" y="100"/>
                    <a:pt x="106" y="100"/>
                    <a:pt x="106" y="100"/>
                  </a:cubicBezTo>
                  <a:cubicBezTo>
                    <a:pt x="106" y="99"/>
                    <a:pt x="106" y="99"/>
                    <a:pt x="106" y="99"/>
                  </a:cubicBezTo>
                  <a:cubicBezTo>
                    <a:pt x="106" y="99"/>
                    <a:pt x="106" y="99"/>
                    <a:pt x="106" y="99"/>
                  </a:cubicBezTo>
                  <a:cubicBezTo>
                    <a:pt x="104" y="99"/>
                    <a:pt x="104" y="99"/>
                    <a:pt x="104" y="99"/>
                  </a:cubicBezTo>
                  <a:cubicBezTo>
                    <a:pt x="104" y="98"/>
                    <a:pt x="104" y="98"/>
                    <a:pt x="104" y="98"/>
                  </a:cubicBezTo>
                  <a:cubicBezTo>
                    <a:pt x="103" y="97"/>
                    <a:pt x="103" y="97"/>
                    <a:pt x="103" y="97"/>
                  </a:cubicBezTo>
                  <a:cubicBezTo>
                    <a:pt x="103" y="97"/>
                    <a:pt x="103" y="97"/>
                    <a:pt x="103" y="97"/>
                  </a:cubicBezTo>
                  <a:cubicBezTo>
                    <a:pt x="103" y="97"/>
                    <a:pt x="103" y="97"/>
                    <a:pt x="103" y="97"/>
                  </a:cubicBezTo>
                  <a:cubicBezTo>
                    <a:pt x="102" y="97"/>
                    <a:pt x="102" y="97"/>
                    <a:pt x="102" y="97"/>
                  </a:cubicBezTo>
                  <a:cubicBezTo>
                    <a:pt x="101" y="97"/>
                    <a:pt x="101" y="97"/>
                    <a:pt x="101" y="97"/>
                  </a:cubicBezTo>
                  <a:cubicBezTo>
                    <a:pt x="101" y="98"/>
                    <a:pt x="101" y="98"/>
                    <a:pt x="101" y="98"/>
                  </a:cubicBezTo>
                  <a:cubicBezTo>
                    <a:pt x="101" y="99"/>
                    <a:pt x="102" y="99"/>
                    <a:pt x="103" y="100"/>
                  </a:cubicBezTo>
                  <a:cubicBezTo>
                    <a:pt x="103" y="101"/>
                    <a:pt x="103" y="101"/>
                    <a:pt x="103" y="101"/>
                  </a:cubicBezTo>
                  <a:cubicBezTo>
                    <a:pt x="103" y="101"/>
                    <a:pt x="103" y="101"/>
                    <a:pt x="103" y="101"/>
                  </a:cubicBezTo>
                  <a:cubicBezTo>
                    <a:pt x="104" y="102"/>
                    <a:pt x="104" y="102"/>
                    <a:pt x="104" y="102"/>
                  </a:cubicBezTo>
                  <a:cubicBezTo>
                    <a:pt x="105" y="102"/>
                    <a:pt x="105" y="102"/>
                    <a:pt x="105" y="102"/>
                  </a:cubicBezTo>
                  <a:cubicBezTo>
                    <a:pt x="105" y="103"/>
                    <a:pt x="105" y="103"/>
                    <a:pt x="105" y="103"/>
                  </a:cubicBezTo>
                  <a:cubicBezTo>
                    <a:pt x="106" y="104"/>
                    <a:pt x="106" y="104"/>
                    <a:pt x="106" y="104"/>
                  </a:cubicBezTo>
                  <a:close/>
                  <a:moveTo>
                    <a:pt x="130" y="82"/>
                  </a:moveTo>
                  <a:cubicBezTo>
                    <a:pt x="130" y="82"/>
                    <a:pt x="130" y="82"/>
                    <a:pt x="130" y="82"/>
                  </a:cubicBezTo>
                  <a:cubicBezTo>
                    <a:pt x="130" y="82"/>
                    <a:pt x="130" y="82"/>
                    <a:pt x="130" y="82"/>
                  </a:cubicBezTo>
                  <a:cubicBezTo>
                    <a:pt x="130" y="82"/>
                    <a:pt x="130" y="82"/>
                    <a:pt x="130" y="82"/>
                  </a:cubicBezTo>
                  <a:close/>
                  <a:moveTo>
                    <a:pt x="128" y="81"/>
                  </a:moveTo>
                  <a:cubicBezTo>
                    <a:pt x="129" y="82"/>
                    <a:pt x="129" y="82"/>
                    <a:pt x="129" y="82"/>
                  </a:cubicBezTo>
                  <a:cubicBezTo>
                    <a:pt x="130" y="82"/>
                    <a:pt x="130" y="82"/>
                    <a:pt x="130" y="82"/>
                  </a:cubicBezTo>
                  <a:cubicBezTo>
                    <a:pt x="130" y="82"/>
                    <a:pt x="130" y="82"/>
                    <a:pt x="130" y="82"/>
                  </a:cubicBezTo>
                  <a:cubicBezTo>
                    <a:pt x="129" y="81"/>
                    <a:pt x="129" y="81"/>
                    <a:pt x="129" y="81"/>
                  </a:cubicBezTo>
                  <a:lnTo>
                    <a:pt x="128" y="81"/>
                  </a:lnTo>
                  <a:close/>
                  <a:moveTo>
                    <a:pt x="116" y="81"/>
                  </a:moveTo>
                  <a:cubicBezTo>
                    <a:pt x="115" y="81"/>
                    <a:pt x="115" y="81"/>
                    <a:pt x="115" y="81"/>
                  </a:cubicBezTo>
                  <a:cubicBezTo>
                    <a:pt x="115" y="82"/>
                    <a:pt x="115" y="82"/>
                    <a:pt x="115" y="82"/>
                  </a:cubicBezTo>
                  <a:cubicBezTo>
                    <a:pt x="116" y="82"/>
                    <a:pt x="116" y="82"/>
                    <a:pt x="116" y="82"/>
                  </a:cubicBezTo>
                  <a:lnTo>
                    <a:pt x="116" y="81"/>
                  </a:lnTo>
                  <a:close/>
                  <a:moveTo>
                    <a:pt x="116" y="80"/>
                  </a:moveTo>
                  <a:cubicBezTo>
                    <a:pt x="116" y="81"/>
                    <a:pt x="116" y="81"/>
                    <a:pt x="116" y="81"/>
                  </a:cubicBezTo>
                  <a:cubicBezTo>
                    <a:pt x="116" y="82"/>
                    <a:pt x="116" y="82"/>
                    <a:pt x="116" y="82"/>
                  </a:cubicBezTo>
                  <a:cubicBezTo>
                    <a:pt x="117" y="82"/>
                    <a:pt x="117" y="82"/>
                    <a:pt x="117" y="82"/>
                  </a:cubicBezTo>
                  <a:cubicBezTo>
                    <a:pt x="118" y="80"/>
                    <a:pt x="118" y="80"/>
                    <a:pt x="118" y="80"/>
                  </a:cubicBezTo>
                  <a:cubicBezTo>
                    <a:pt x="117" y="80"/>
                    <a:pt x="117" y="80"/>
                    <a:pt x="117" y="80"/>
                  </a:cubicBezTo>
                  <a:lnTo>
                    <a:pt x="116" y="80"/>
                  </a:lnTo>
                  <a:close/>
                  <a:moveTo>
                    <a:pt x="106" y="57"/>
                  </a:moveTo>
                  <a:cubicBezTo>
                    <a:pt x="106" y="56"/>
                    <a:pt x="106" y="56"/>
                    <a:pt x="106" y="56"/>
                  </a:cubicBezTo>
                  <a:cubicBezTo>
                    <a:pt x="105" y="57"/>
                    <a:pt x="105" y="58"/>
                    <a:pt x="105" y="58"/>
                  </a:cubicBezTo>
                  <a:cubicBezTo>
                    <a:pt x="106" y="58"/>
                    <a:pt x="106" y="57"/>
                    <a:pt x="106" y="57"/>
                  </a:cubicBezTo>
                  <a:close/>
                  <a:moveTo>
                    <a:pt x="125" y="107"/>
                  </a:moveTo>
                  <a:cubicBezTo>
                    <a:pt x="128" y="107"/>
                    <a:pt x="131" y="105"/>
                    <a:pt x="132" y="103"/>
                  </a:cubicBezTo>
                  <a:cubicBezTo>
                    <a:pt x="131" y="103"/>
                    <a:pt x="130" y="104"/>
                    <a:pt x="129" y="104"/>
                  </a:cubicBezTo>
                  <a:cubicBezTo>
                    <a:pt x="127" y="104"/>
                    <a:pt x="126" y="104"/>
                    <a:pt x="125" y="106"/>
                  </a:cubicBezTo>
                  <a:lnTo>
                    <a:pt x="125" y="107"/>
                  </a:lnTo>
                  <a:close/>
                  <a:moveTo>
                    <a:pt x="145" y="102"/>
                  </a:moveTo>
                  <a:cubicBezTo>
                    <a:pt x="145" y="100"/>
                    <a:pt x="145" y="100"/>
                    <a:pt x="145" y="100"/>
                  </a:cubicBezTo>
                  <a:cubicBezTo>
                    <a:pt x="146" y="100"/>
                    <a:pt x="146" y="100"/>
                    <a:pt x="146" y="100"/>
                  </a:cubicBezTo>
                  <a:cubicBezTo>
                    <a:pt x="143" y="100"/>
                    <a:pt x="143" y="100"/>
                    <a:pt x="143" y="100"/>
                  </a:cubicBezTo>
                  <a:cubicBezTo>
                    <a:pt x="144" y="100"/>
                    <a:pt x="144" y="100"/>
                    <a:pt x="144" y="100"/>
                  </a:cubicBezTo>
                  <a:cubicBezTo>
                    <a:pt x="141" y="100"/>
                    <a:pt x="141" y="99"/>
                    <a:pt x="138" y="100"/>
                  </a:cubicBezTo>
                  <a:cubicBezTo>
                    <a:pt x="137" y="100"/>
                    <a:pt x="137" y="100"/>
                    <a:pt x="137" y="100"/>
                  </a:cubicBezTo>
                  <a:cubicBezTo>
                    <a:pt x="137" y="101"/>
                    <a:pt x="137" y="101"/>
                    <a:pt x="137" y="101"/>
                  </a:cubicBezTo>
                  <a:cubicBezTo>
                    <a:pt x="136" y="101"/>
                    <a:pt x="136" y="101"/>
                    <a:pt x="136" y="101"/>
                  </a:cubicBezTo>
                  <a:cubicBezTo>
                    <a:pt x="136" y="102"/>
                    <a:pt x="136" y="102"/>
                    <a:pt x="136" y="102"/>
                  </a:cubicBezTo>
                  <a:cubicBezTo>
                    <a:pt x="137" y="103"/>
                    <a:pt x="137" y="103"/>
                    <a:pt x="137" y="103"/>
                  </a:cubicBezTo>
                  <a:cubicBezTo>
                    <a:pt x="138" y="102"/>
                    <a:pt x="138" y="102"/>
                    <a:pt x="138" y="102"/>
                  </a:cubicBezTo>
                  <a:cubicBezTo>
                    <a:pt x="139" y="102"/>
                    <a:pt x="139" y="102"/>
                    <a:pt x="139" y="102"/>
                  </a:cubicBezTo>
                  <a:cubicBezTo>
                    <a:pt x="140" y="102"/>
                    <a:pt x="140" y="102"/>
                    <a:pt x="140" y="102"/>
                  </a:cubicBezTo>
                  <a:cubicBezTo>
                    <a:pt x="140" y="103"/>
                    <a:pt x="140" y="103"/>
                    <a:pt x="140" y="103"/>
                  </a:cubicBezTo>
                  <a:cubicBezTo>
                    <a:pt x="142" y="104"/>
                    <a:pt x="143" y="102"/>
                    <a:pt x="144" y="102"/>
                  </a:cubicBezTo>
                  <a:lnTo>
                    <a:pt x="145" y="102"/>
                  </a:lnTo>
                  <a:close/>
                  <a:moveTo>
                    <a:pt x="128" y="83"/>
                  </a:moveTo>
                  <a:cubicBezTo>
                    <a:pt x="127" y="83"/>
                    <a:pt x="127" y="83"/>
                    <a:pt x="127" y="83"/>
                  </a:cubicBezTo>
                  <a:cubicBezTo>
                    <a:pt x="127" y="83"/>
                    <a:pt x="127" y="83"/>
                    <a:pt x="127" y="83"/>
                  </a:cubicBezTo>
                  <a:cubicBezTo>
                    <a:pt x="128" y="82"/>
                    <a:pt x="128" y="82"/>
                    <a:pt x="128" y="82"/>
                  </a:cubicBezTo>
                  <a:cubicBezTo>
                    <a:pt x="128" y="81"/>
                    <a:pt x="128" y="81"/>
                    <a:pt x="128" y="81"/>
                  </a:cubicBezTo>
                  <a:cubicBezTo>
                    <a:pt x="127" y="81"/>
                    <a:pt x="127" y="81"/>
                    <a:pt x="127" y="81"/>
                  </a:cubicBezTo>
                  <a:cubicBezTo>
                    <a:pt x="127" y="81"/>
                    <a:pt x="127" y="81"/>
                    <a:pt x="127" y="81"/>
                  </a:cubicBezTo>
                  <a:cubicBezTo>
                    <a:pt x="127" y="81"/>
                    <a:pt x="127" y="81"/>
                    <a:pt x="127" y="81"/>
                  </a:cubicBezTo>
                  <a:cubicBezTo>
                    <a:pt x="126" y="80"/>
                    <a:pt x="126" y="80"/>
                    <a:pt x="126" y="80"/>
                  </a:cubicBezTo>
                  <a:cubicBezTo>
                    <a:pt x="126" y="80"/>
                    <a:pt x="126" y="80"/>
                    <a:pt x="126" y="80"/>
                  </a:cubicBezTo>
                  <a:cubicBezTo>
                    <a:pt x="125" y="80"/>
                    <a:pt x="125" y="80"/>
                    <a:pt x="125" y="80"/>
                  </a:cubicBezTo>
                  <a:cubicBezTo>
                    <a:pt x="122" y="80"/>
                    <a:pt x="122" y="80"/>
                    <a:pt x="122" y="80"/>
                  </a:cubicBezTo>
                  <a:cubicBezTo>
                    <a:pt x="122" y="81"/>
                    <a:pt x="122" y="81"/>
                    <a:pt x="122" y="81"/>
                  </a:cubicBezTo>
                  <a:cubicBezTo>
                    <a:pt x="122" y="82"/>
                    <a:pt x="122" y="82"/>
                    <a:pt x="122" y="82"/>
                  </a:cubicBezTo>
                  <a:cubicBezTo>
                    <a:pt x="123" y="83"/>
                    <a:pt x="123" y="83"/>
                    <a:pt x="123" y="83"/>
                  </a:cubicBezTo>
                  <a:cubicBezTo>
                    <a:pt x="124" y="83"/>
                    <a:pt x="124" y="83"/>
                    <a:pt x="124" y="83"/>
                  </a:cubicBezTo>
                  <a:cubicBezTo>
                    <a:pt x="124" y="84"/>
                    <a:pt x="124" y="84"/>
                    <a:pt x="124" y="84"/>
                  </a:cubicBezTo>
                  <a:cubicBezTo>
                    <a:pt x="124" y="85"/>
                    <a:pt x="124" y="85"/>
                    <a:pt x="124" y="85"/>
                  </a:cubicBezTo>
                  <a:cubicBezTo>
                    <a:pt x="125" y="85"/>
                    <a:pt x="125" y="85"/>
                    <a:pt x="125" y="85"/>
                  </a:cubicBezTo>
                  <a:cubicBezTo>
                    <a:pt x="125" y="86"/>
                    <a:pt x="125" y="86"/>
                    <a:pt x="125" y="86"/>
                  </a:cubicBezTo>
                  <a:cubicBezTo>
                    <a:pt x="124" y="86"/>
                    <a:pt x="124" y="86"/>
                    <a:pt x="124" y="86"/>
                  </a:cubicBezTo>
                  <a:cubicBezTo>
                    <a:pt x="124" y="87"/>
                    <a:pt x="124" y="87"/>
                    <a:pt x="124" y="87"/>
                  </a:cubicBezTo>
                  <a:cubicBezTo>
                    <a:pt x="124" y="87"/>
                    <a:pt x="124" y="87"/>
                    <a:pt x="124" y="87"/>
                  </a:cubicBezTo>
                  <a:cubicBezTo>
                    <a:pt x="123" y="88"/>
                    <a:pt x="123" y="88"/>
                    <a:pt x="123" y="88"/>
                  </a:cubicBezTo>
                  <a:cubicBezTo>
                    <a:pt x="122" y="88"/>
                    <a:pt x="122" y="88"/>
                    <a:pt x="122" y="88"/>
                  </a:cubicBezTo>
                  <a:cubicBezTo>
                    <a:pt x="123" y="89"/>
                    <a:pt x="123" y="89"/>
                    <a:pt x="123" y="89"/>
                  </a:cubicBezTo>
                  <a:cubicBezTo>
                    <a:pt x="123" y="89"/>
                    <a:pt x="123" y="89"/>
                    <a:pt x="123" y="89"/>
                  </a:cubicBezTo>
                  <a:cubicBezTo>
                    <a:pt x="124" y="90"/>
                    <a:pt x="124" y="90"/>
                    <a:pt x="124" y="91"/>
                  </a:cubicBezTo>
                  <a:cubicBezTo>
                    <a:pt x="125" y="91"/>
                    <a:pt x="125" y="91"/>
                    <a:pt x="125" y="91"/>
                  </a:cubicBezTo>
                  <a:cubicBezTo>
                    <a:pt x="125" y="91"/>
                    <a:pt x="125" y="91"/>
                    <a:pt x="125" y="91"/>
                  </a:cubicBezTo>
                  <a:cubicBezTo>
                    <a:pt x="126" y="90"/>
                    <a:pt x="126" y="90"/>
                    <a:pt x="126" y="90"/>
                  </a:cubicBezTo>
                  <a:cubicBezTo>
                    <a:pt x="127" y="89"/>
                    <a:pt x="127" y="89"/>
                    <a:pt x="127" y="89"/>
                  </a:cubicBezTo>
                  <a:cubicBezTo>
                    <a:pt x="127" y="88"/>
                    <a:pt x="127" y="88"/>
                    <a:pt x="127" y="88"/>
                  </a:cubicBezTo>
                  <a:cubicBezTo>
                    <a:pt x="127" y="88"/>
                    <a:pt x="127" y="88"/>
                    <a:pt x="127" y="88"/>
                  </a:cubicBezTo>
                  <a:cubicBezTo>
                    <a:pt x="128" y="87"/>
                    <a:pt x="128" y="87"/>
                    <a:pt x="128" y="87"/>
                  </a:cubicBezTo>
                  <a:cubicBezTo>
                    <a:pt x="128" y="86"/>
                    <a:pt x="128" y="86"/>
                    <a:pt x="128" y="86"/>
                  </a:cubicBezTo>
                  <a:cubicBezTo>
                    <a:pt x="127" y="85"/>
                    <a:pt x="127" y="84"/>
                    <a:pt x="128" y="83"/>
                  </a:cubicBezTo>
                  <a:close/>
                  <a:moveTo>
                    <a:pt x="135" y="67"/>
                  </a:moveTo>
                  <a:cubicBezTo>
                    <a:pt x="135" y="67"/>
                    <a:pt x="135" y="67"/>
                    <a:pt x="135" y="67"/>
                  </a:cubicBezTo>
                  <a:cubicBezTo>
                    <a:pt x="134" y="66"/>
                    <a:pt x="134" y="66"/>
                    <a:pt x="134" y="66"/>
                  </a:cubicBezTo>
                  <a:cubicBezTo>
                    <a:pt x="134" y="65"/>
                    <a:pt x="133" y="64"/>
                    <a:pt x="133" y="64"/>
                  </a:cubicBezTo>
                  <a:cubicBezTo>
                    <a:pt x="132" y="63"/>
                    <a:pt x="131" y="63"/>
                    <a:pt x="132" y="61"/>
                  </a:cubicBezTo>
                  <a:cubicBezTo>
                    <a:pt x="131" y="61"/>
                    <a:pt x="131" y="61"/>
                    <a:pt x="131" y="61"/>
                  </a:cubicBezTo>
                  <a:cubicBezTo>
                    <a:pt x="131" y="61"/>
                    <a:pt x="131" y="60"/>
                    <a:pt x="131" y="60"/>
                  </a:cubicBezTo>
                  <a:cubicBezTo>
                    <a:pt x="130" y="60"/>
                    <a:pt x="129" y="60"/>
                    <a:pt x="127" y="60"/>
                  </a:cubicBezTo>
                  <a:cubicBezTo>
                    <a:pt x="128" y="61"/>
                    <a:pt x="128" y="61"/>
                    <a:pt x="128" y="61"/>
                  </a:cubicBezTo>
                  <a:cubicBezTo>
                    <a:pt x="127" y="62"/>
                    <a:pt x="126" y="62"/>
                    <a:pt x="125" y="63"/>
                  </a:cubicBezTo>
                  <a:cubicBezTo>
                    <a:pt x="125" y="62"/>
                    <a:pt x="125" y="62"/>
                    <a:pt x="125" y="62"/>
                  </a:cubicBezTo>
                  <a:cubicBezTo>
                    <a:pt x="125" y="63"/>
                    <a:pt x="124" y="63"/>
                    <a:pt x="123" y="63"/>
                  </a:cubicBezTo>
                  <a:cubicBezTo>
                    <a:pt x="123" y="62"/>
                    <a:pt x="123" y="62"/>
                    <a:pt x="123" y="62"/>
                  </a:cubicBezTo>
                  <a:cubicBezTo>
                    <a:pt x="122" y="63"/>
                    <a:pt x="122" y="63"/>
                    <a:pt x="122" y="63"/>
                  </a:cubicBezTo>
                  <a:cubicBezTo>
                    <a:pt x="122" y="65"/>
                    <a:pt x="122" y="65"/>
                    <a:pt x="122" y="65"/>
                  </a:cubicBezTo>
                  <a:cubicBezTo>
                    <a:pt x="121" y="66"/>
                    <a:pt x="123" y="67"/>
                    <a:pt x="124" y="67"/>
                  </a:cubicBezTo>
                  <a:cubicBezTo>
                    <a:pt x="126" y="68"/>
                    <a:pt x="127" y="67"/>
                    <a:pt x="128" y="65"/>
                  </a:cubicBezTo>
                  <a:cubicBezTo>
                    <a:pt x="128" y="65"/>
                    <a:pt x="128" y="65"/>
                    <a:pt x="128" y="65"/>
                  </a:cubicBezTo>
                  <a:cubicBezTo>
                    <a:pt x="129" y="65"/>
                    <a:pt x="129" y="65"/>
                    <a:pt x="129" y="65"/>
                  </a:cubicBezTo>
                  <a:cubicBezTo>
                    <a:pt x="130" y="65"/>
                    <a:pt x="130" y="65"/>
                    <a:pt x="130" y="65"/>
                  </a:cubicBezTo>
                  <a:cubicBezTo>
                    <a:pt x="129" y="66"/>
                    <a:pt x="129" y="66"/>
                    <a:pt x="129" y="66"/>
                  </a:cubicBezTo>
                  <a:cubicBezTo>
                    <a:pt x="128" y="67"/>
                    <a:pt x="128" y="67"/>
                    <a:pt x="128" y="67"/>
                  </a:cubicBezTo>
                  <a:cubicBezTo>
                    <a:pt x="127" y="67"/>
                    <a:pt x="127" y="67"/>
                    <a:pt x="127" y="67"/>
                  </a:cubicBezTo>
                  <a:cubicBezTo>
                    <a:pt x="127" y="67"/>
                    <a:pt x="127" y="67"/>
                    <a:pt x="127" y="67"/>
                  </a:cubicBezTo>
                  <a:cubicBezTo>
                    <a:pt x="126" y="68"/>
                    <a:pt x="126" y="68"/>
                    <a:pt x="126" y="68"/>
                  </a:cubicBezTo>
                  <a:cubicBezTo>
                    <a:pt x="128" y="69"/>
                    <a:pt x="128" y="69"/>
                    <a:pt x="130" y="70"/>
                  </a:cubicBezTo>
                  <a:cubicBezTo>
                    <a:pt x="132" y="70"/>
                    <a:pt x="133" y="71"/>
                    <a:pt x="135" y="70"/>
                  </a:cubicBezTo>
                  <a:cubicBezTo>
                    <a:pt x="135" y="69"/>
                    <a:pt x="134" y="68"/>
                    <a:pt x="133" y="67"/>
                  </a:cubicBezTo>
                  <a:cubicBezTo>
                    <a:pt x="133" y="67"/>
                    <a:pt x="133" y="67"/>
                    <a:pt x="133" y="67"/>
                  </a:cubicBezTo>
                  <a:cubicBezTo>
                    <a:pt x="134" y="67"/>
                    <a:pt x="134" y="67"/>
                    <a:pt x="134" y="67"/>
                  </a:cubicBezTo>
                  <a:cubicBezTo>
                    <a:pt x="134" y="68"/>
                    <a:pt x="134" y="68"/>
                    <a:pt x="134" y="68"/>
                  </a:cubicBezTo>
                  <a:cubicBezTo>
                    <a:pt x="134" y="69"/>
                    <a:pt x="134" y="69"/>
                    <a:pt x="134" y="69"/>
                  </a:cubicBezTo>
                  <a:cubicBezTo>
                    <a:pt x="135" y="69"/>
                    <a:pt x="135" y="69"/>
                    <a:pt x="135" y="69"/>
                  </a:cubicBezTo>
                  <a:cubicBezTo>
                    <a:pt x="136" y="69"/>
                    <a:pt x="136" y="69"/>
                    <a:pt x="136" y="69"/>
                  </a:cubicBezTo>
                  <a:cubicBezTo>
                    <a:pt x="136" y="68"/>
                    <a:pt x="136" y="68"/>
                    <a:pt x="136" y="68"/>
                  </a:cubicBezTo>
                  <a:cubicBezTo>
                    <a:pt x="135" y="68"/>
                    <a:pt x="135" y="68"/>
                    <a:pt x="135" y="68"/>
                  </a:cubicBezTo>
                  <a:lnTo>
                    <a:pt x="135" y="67"/>
                  </a:lnTo>
                  <a:close/>
                  <a:moveTo>
                    <a:pt x="112" y="50"/>
                  </a:moveTo>
                  <a:cubicBezTo>
                    <a:pt x="112" y="49"/>
                    <a:pt x="112" y="49"/>
                    <a:pt x="112" y="49"/>
                  </a:cubicBezTo>
                  <a:cubicBezTo>
                    <a:pt x="112" y="49"/>
                    <a:pt x="112" y="49"/>
                    <a:pt x="112" y="49"/>
                  </a:cubicBezTo>
                  <a:cubicBezTo>
                    <a:pt x="112" y="48"/>
                    <a:pt x="112" y="48"/>
                    <a:pt x="112" y="48"/>
                  </a:cubicBezTo>
                  <a:cubicBezTo>
                    <a:pt x="112" y="48"/>
                    <a:pt x="112" y="48"/>
                    <a:pt x="112" y="48"/>
                  </a:cubicBezTo>
                  <a:cubicBezTo>
                    <a:pt x="112" y="47"/>
                    <a:pt x="112" y="47"/>
                    <a:pt x="112" y="47"/>
                  </a:cubicBezTo>
                  <a:cubicBezTo>
                    <a:pt x="113" y="47"/>
                    <a:pt x="113" y="47"/>
                    <a:pt x="113" y="47"/>
                  </a:cubicBezTo>
                  <a:cubicBezTo>
                    <a:pt x="113" y="46"/>
                    <a:pt x="113" y="46"/>
                    <a:pt x="114" y="45"/>
                  </a:cubicBezTo>
                  <a:cubicBezTo>
                    <a:pt x="114" y="44"/>
                    <a:pt x="114" y="44"/>
                    <a:pt x="114" y="44"/>
                  </a:cubicBezTo>
                  <a:cubicBezTo>
                    <a:pt x="112" y="44"/>
                    <a:pt x="112" y="45"/>
                    <a:pt x="111" y="46"/>
                  </a:cubicBezTo>
                  <a:cubicBezTo>
                    <a:pt x="111" y="46"/>
                    <a:pt x="111" y="46"/>
                    <a:pt x="111" y="46"/>
                  </a:cubicBezTo>
                  <a:cubicBezTo>
                    <a:pt x="110" y="45"/>
                    <a:pt x="110" y="45"/>
                    <a:pt x="110" y="45"/>
                  </a:cubicBezTo>
                  <a:cubicBezTo>
                    <a:pt x="110" y="45"/>
                    <a:pt x="110" y="45"/>
                    <a:pt x="110" y="45"/>
                  </a:cubicBezTo>
                  <a:cubicBezTo>
                    <a:pt x="108" y="45"/>
                    <a:pt x="108" y="45"/>
                    <a:pt x="108" y="45"/>
                  </a:cubicBezTo>
                  <a:cubicBezTo>
                    <a:pt x="108" y="45"/>
                    <a:pt x="108" y="45"/>
                    <a:pt x="108" y="45"/>
                  </a:cubicBezTo>
                  <a:cubicBezTo>
                    <a:pt x="106" y="45"/>
                    <a:pt x="106" y="45"/>
                    <a:pt x="106" y="45"/>
                  </a:cubicBezTo>
                  <a:cubicBezTo>
                    <a:pt x="106" y="45"/>
                    <a:pt x="106" y="45"/>
                    <a:pt x="106" y="45"/>
                  </a:cubicBezTo>
                  <a:cubicBezTo>
                    <a:pt x="106" y="46"/>
                    <a:pt x="106" y="46"/>
                    <a:pt x="106" y="46"/>
                  </a:cubicBezTo>
                  <a:cubicBezTo>
                    <a:pt x="107" y="47"/>
                    <a:pt x="107" y="47"/>
                    <a:pt x="107" y="47"/>
                  </a:cubicBezTo>
                  <a:cubicBezTo>
                    <a:pt x="106" y="48"/>
                    <a:pt x="106" y="48"/>
                    <a:pt x="106" y="48"/>
                  </a:cubicBezTo>
                  <a:cubicBezTo>
                    <a:pt x="107" y="49"/>
                    <a:pt x="107" y="49"/>
                    <a:pt x="107" y="49"/>
                  </a:cubicBezTo>
                  <a:cubicBezTo>
                    <a:pt x="106" y="49"/>
                    <a:pt x="106" y="49"/>
                    <a:pt x="106" y="49"/>
                  </a:cubicBezTo>
                  <a:cubicBezTo>
                    <a:pt x="108" y="49"/>
                    <a:pt x="108" y="49"/>
                    <a:pt x="108" y="49"/>
                  </a:cubicBezTo>
                  <a:cubicBezTo>
                    <a:pt x="108" y="49"/>
                    <a:pt x="108" y="49"/>
                    <a:pt x="108" y="49"/>
                  </a:cubicBezTo>
                  <a:cubicBezTo>
                    <a:pt x="109" y="49"/>
                    <a:pt x="109" y="49"/>
                    <a:pt x="109" y="49"/>
                  </a:cubicBezTo>
                  <a:cubicBezTo>
                    <a:pt x="109" y="49"/>
                    <a:pt x="109" y="49"/>
                    <a:pt x="109" y="49"/>
                  </a:cubicBezTo>
                  <a:cubicBezTo>
                    <a:pt x="108" y="50"/>
                    <a:pt x="108" y="50"/>
                    <a:pt x="108" y="50"/>
                  </a:cubicBezTo>
                  <a:cubicBezTo>
                    <a:pt x="109" y="50"/>
                    <a:pt x="109" y="50"/>
                    <a:pt x="109" y="50"/>
                  </a:cubicBezTo>
                  <a:cubicBezTo>
                    <a:pt x="109" y="49"/>
                    <a:pt x="109" y="49"/>
                    <a:pt x="109" y="49"/>
                  </a:cubicBezTo>
                  <a:cubicBezTo>
                    <a:pt x="109" y="49"/>
                    <a:pt x="109" y="49"/>
                    <a:pt x="109" y="49"/>
                  </a:cubicBezTo>
                  <a:cubicBezTo>
                    <a:pt x="109" y="48"/>
                    <a:pt x="109" y="48"/>
                    <a:pt x="109" y="48"/>
                  </a:cubicBezTo>
                  <a:cubicBezTo>
                    <a:pt x="110" y="48"/>
                    <a:pt x="110" y="48"/>
                    <a:pt x="110" y="48"/>
                  </a:cubicBezTo>
                  <a:cubicBezTo>
                    <a:pt x="109" y="48"/>
                    <a:pt x="109" y="48"/>
                    <a:pt x="109" y="48"/>
                  </a:cubicBezTo>
                  <a:cubicBezTo>
                    <a:pt x="110" y="47"/>
                    <a:pt x="110" y="47"/>
                    <a:pt x="110" y="47"/>
                  </a:cubicBezTo>
                  <a:cubicBezTo>
                    <a:pt x="110" y="47"/>
                    <a:pt x="110" y="47"/>
                    <a:pt x="110" y="47"/>
                  </a:cubicBezTo>
                  <a:cubicBezTo>
                    <a:pt x="111" y="48"/>
                    <a:pt x="111" y="48"/>
                    <a:pt x="111" y="48"/>
                  </a:cubicBezTo>
                  <a:cubicBezTo>
                    <a:pt x="110" y="49"/>
                    <a:pt x="110" y="49"/>
                    <a:pt x="110" y="49"/>
                  </a:cubicBezTo>
                  <a:cubicBezTo>
                    <a:pt x="111" y="49"/>
                    <a:pt x="111" y="49"/>
                    <a:pt x="111" y="49"/>
                  </a:cubicBezTo>
                  <a:cubicBezTo>
                    <a:pt x="111" y="50"/>
                    <a:pt x="111" y="50"/>
                    <a:pt x="111" y="50"/>
                  </a:cubicBezTo>
                  <a:lnTo>
                    <a:pt x="112" y="50"/>
                  </a:lnTo>
                  <a:close/>
                  <a:moveTo>
                    <a:pt x="93" y="97"/>
                  </a:moveTo>
                  <a:cubicBezTo>
                    <a:pt x="93" y="98"/>
                    <a:pt x="93" y="98"/>
                    <a:pt x="93" y="98"/>
                  </a:cubicBezTo>
                  <a:cubicBezTo>
                    <a:pt x="93" y="98"/>
                    <a:pt x="93" y="98"/>
                    <a:pt x="93" y="98"/>
                  </a:cubicBezTo>
                  <a:cubicBezTo>
                    <a:pt x="93" y="98"/>
                    <a:pt x="93" y="98"/>
                    <a:pt x="93" y="98"/>
                  </a:cubicBezTo>
                  <a:cubicBezTo>
                    <a:pt x="94" y="98"/>
                    <a:pt x="94" y="98"/>
                    <a:pt x="94" y="98"/>
                  </a:cubicBezTo>
                  <a:lnTo>
                    <a:pt x="93" y="97"/>
                  </a:lnTo>
                  <a:close/>
                  <a:moveTo>
                    <a:pt x="94" y="74"/>
                  </a:moveTo>
                  <a:cubicBezTo>
                    <a:pt x="94" y="75"/>
                    <a:pt x="94" y="75"/>
                    <a:pt x="94" y="75"/>
                  </a:cubicBezTo>
                  <a:cubicBezTo>
                    <a:pt x="94" y="75"/>
                    <a:pt x="94" y="75"/>
                    <a:pt x="94" y="75"/>
                  </a:cubicBezTo>
                  <a:cubicBezTo>
                    <a:pt x="94" y="75"/>
                    <a:pt x="94" y="75"/>
                    <a:pt x="94" y="75"/>
                  </a:cubicBezTo>
                  <a:lnTo>
                    <a:pt x="94" y="74"/>
                  </a:lnTo>
                  <a:close/>
                  <a:moveTo>
                    <a:pt x="97" y="76"/>
                  </a:moveTo>
                  <a:cubicBezTo>
                    <a:pt x="98" y="76"/>
                    <a:pt x="98" y="76"/>
                    <a:pt x="98" y="76"/>
                  </a:cubicBezTo>
                  <a:cubicBezTo>
                    <a:pt x="98" y="76"/>
                    <a:pt x="98" y="76"/>
                    <a:pt x="98" y="76"/>
                  </a:cubicBezTo>
                  <a:cubicBezTo>
                    <a:pt x="98" y="76"/>
                    <a:pt x="98" y="76"/>
                    <a:pt x="98" y="76"/>
                  </a:cubicBezTo>
                  <a:cubicBezTo>
                    <a:pt x="99" y="76"/>
                    <a:pt x="99" y="76"/>
                    <a:pt x="99" y="76"/>
                  </a:cubicBezTo>
                  <a:cubicBezTo>
                    <a:pt x="99" y="76"/>
                    <a:pt x="99" y="76"/>
                    <a:pt x="99" y="76"/>
                  </a:cubicBezTo>
                  <a:cubicBezTo>
                    <a:pt x="100" y="76"/>
                    <a:pt x="100" y="76"/>
                    <a:pt x="100" y="76"/>
                  </a:cubicBezTo>
                  <a:cubicBezTo>
                    <a:pt x="100" y="75"/>
                    <a:pt x="99" y="74"/>
                    <a:pt x="98" y="74"/>
                  </a:cubicBezTo>
                  <a:cubicBezTo>
                    <a:pt x="98" y="74"/>
                    <a:pt x="98" y="74"/>
                    <a:pt x="98" y="74"/>
                  </a:cubicBezTo>
                  <a:cubicBezTo>
                    <a:pt x="98" y="72"/>
                    <a:pt x="98" y="72"/>
                    <a:pt x="98" y="72"/>
                  </a:cubicBezTo>
                  <a:cubicBezTo>
                    <a:pt x="96" y="71"/>
                    <a:pt x="96" y="71"/>
                    <a:pt x="96" y="71"/>
                  </a:cubicBezTo>
                  <a:cubicBezTo>
                    <a:pt x="96" y="72"/>
                    <a:pt x="96" y="72"/>
                    <a:pt x="96" y="72"/>
                  </a:cubicBezTo>
                  <a:cubicBezTo>
                    <a:pt x="96" y="73"/>
                    <a:pt x="96" y="73"/>
                    <a:pt x="96" y="73"/>
                  </a:cubicBezTo>
                  <a:cubicBezTo>
                    <a:pt x="95" y="74"/>
                    <a:pt x="95" y="74"/>
                    <a:pt x="95" y="74"/>
                  </a:cubicBezTo>
                  <a:cubicBezTo>
                    <a:pt x="96" y="74"/>
                    <a:pt x="96" y="74"/>
                    <a:pt x="96" y="74"/>
                  </a:cubicBezTo>
                  <a:cubicBezTo>
                    <a:pt x="97" y="75"/>
                    <a:pt x="97" y="75"/>
                    <a:pt x="97" y="75"/>
                  </a:cubicBezTo>
                  <a:cubicBezTo>
                    <a:pt x="98" y="74"/>
                    <a:pt x="98" y="74"/>
                    <a:pt x="98" y="74"/>
                  </a:cubicBezTo>
                  <a:cubicBezTo>
                    <a:pt x="98" y="75"/>
                    <a:pt x="98" y="75"/>
                    <a:pt x="98" y="75"/>
                  </a:cubicBezTo>
                  <a:lnTo>
                    <a:pt x="97" y="76"/>
                  </a:lnTo>
                  <a:close/>
                  <a:moveTo>
                    <a:pt x="81" y="76"/>
                  </a:moveTo>
                  <a:cubicBezTo>
                    <a:pt x="80" y="76"/>
                    <a:pt x="80" y="76"/>
                    <a:pt x="80" y="76"/>
                  </a:cubicBezTo>
                  <a:cubicBezTo>
                    <a:pt x="80" y="76"/>
                    <a:pt x="80" y="76"/>
                    <a:pt x="80" y="76"/>
                  </a:cubicBezTo>
                  <a:cubicBezTo>
                    <a:pt x="78" y="76"/>
                    <a:pt x="78" y="76"/>
                    <a:pt x="78" y="76"/>
                  </a:cubicBezTo>
                  <a:cubicBezTo>
                    <a:pt x="78" y="76"/>
                    <a:pt x="78" y="76"/>
                    <a:pt x="78" y="76"/>
                  </a:cubicBezTo>
                  <a:cubicBezTo>
                    <a:pt x="76" y="75"/>
                    <a:pt x="75" y="73"/>
                    <a:pt x="75" y="72"/>
                  </a:cubicBezTo>
                  <a:cubicBezTo>
                    <a:pt x="75" y="71"/>
                    <a:pt x="75" y="71"/>
                    <a:pt x="75" y="71"/>
                  </a:cubicBezTo>
                  <a:cubicBezTo>
                    <a:pt x="75" y="69"/>
                    <a:pt x="72" y="70"/>
                    <a:pt x="71" y="70"/>
                  </a:cubicBezTo>
                  <a:cubicBezTo>
                    <a:pt x="70" y="70"/>
                    <a:pt x="70" y="70"/>
                    <a:pt x="70" y="70"/>
                  </a:cubicBezTo>
                  <a:cubicBezTo>
                    <a:pt x="69" y="71"/>
                    <a:pt x="69" y="71"/>
                    <a:pt x="69" y="71"/>
                  </a:cubicBezTo>
                  <a:cubicBezTo>
                    <a:pt x="69" y="71"/>
                    <a:pt x="69" y="71"/>
                    <a:pt x="69" y="71"/>
                  </a:cubicBezTo>
                  <a:cubicBezTo>
                    <a:pt x="68" y="72"/>
                    <a:pt x="68" y="72"/>
                    <a:pt x="68" y="72"/>
                  </a:cubicBezTo>
                  <a:cubicBezTo>
                    <a:pt x="68" y="73"/>
                    <a:pt x="66" y="73"/>
                    <a:pt x="65" y="74"/>
                  </a:cubicBezTo>
                  <a:cubicBezTo>
                    <a:pt x="64" y="75"/>
                    <a:pt x="64" y="75"/>
                    <a:pt x="64" y="75"/>
                  </a:cubicBezTo>
                  <a:cubicBezTo>
                    <a:pt x="65" y="74"/>
                    <a:pt x="66" y="74"/>
                    <a:pt x="67" y="74"/>
                  </a:cubicBezTo>
                  <a:cubicBezTo>
                    <a:pt x="67" y="74"/>
                    <a:pt x="67" y="73"/>
                    <a:pt x="67" y="73"/>
                  </a:cubicBezTo>
                  <a:cubicBezTo>
                    <a:pt x="68" y="73"/>
                    <a:pt x="68" y="74"/>
                    <a:pt x="69" y="74"/>
                  </a:cubicBezTo>
                  <a:cubicBezTo>
                    <a:pt x="71" y="74"/>
                    <a:pt x="72" y="75"/>
                    <a:pt x="73" y="76"/>
                  </a:cubicBezTo>
                  <a:cubicBezTo>
                    <a:pt x="74" y="77"/>
                    <a:pt x="75" y="78"/>
                    <a:pt x="76" y="78"/>
                  </a:cubicBezTo>
                  <a:cubicBezTo>
                    <a:pt x="76" y="79"/>
                    <a:pt x="76" y="79"/>
                    <a:pt x="76" y="79"/>
                  </a:cubicBezTo>
                  <a:cubicBezTo>
                    <a:pt x="77" y="79"/>
                    <a:pt x="77" y="79"/>
                    <a:pt x="77" y="79"/>
                  </a:cubicBezTo>
                  <a:cubicBezTo>
                    <a:pt x="76" y="80"/>
                    <a:pt x="77" y="81"/>
                    <a:pt x="78" y="81"/>
                  </a:cubicBezTo>
                  <a:cubicBezTo>
                    <a:pt x="79" y="82"/>
                    <a:pt x="79" y="82"/>
                    <a:pt x="79" y="82"/>
                  </a:cubicBezTo>
                  <a:cubicBezTo>
                    <a:pt x="79" y="82"/>
                    <a:pt x="79" y="82"/>
                    <a:pt x="79" y="82"/>
                  </a:cubicBezTo>
                  <a:cubicBezTo>
                    <a:pt x="78" y="84"/>
                    <a:pt x="78" y="84"/>
                    <a:pt x="78" y="84"/>
                  </a:cubicBezTo>
                  <a:cubicBezTo>
                    <a:pt x="79" y="83"/>
                    <a:pt x="79" y="83"/>
                    <a:pt x="79" y="83"/>
                  </a:cubicBezTo>
                  <a:cubicBezTo>
                    <a:pt x="79" y="85"/>
                    <a:pt x="79" y="85"/>
                    <a:pt x="79" y="85"/>
                  </a:cubicBezTo>
                  <a:cubicBezTo>
                    <a:pt x="80" y="85"/>
                    <a:pt x="80" y="85"/>
                    <a:pt x="80" y="85"/>
                  </a:cubicBezTo>
                  <a:cubicBezTo>
                    <a:pt x="81" y="84"/>
                    <a:pt x="84" y="85"/>
                    <a:pt x="86" y="85"/>
                  </a:cubicBezTo>
                  <a:cubicBezTo>
                    <a:pt x="87" y="85"/>
                    <a:pt x="87" y="85"/>
                    <a:pt x="87" y="85"/>
                  </a:cubicBezTo>
                  <a:cubicBezTo>
                    <a:pt x="87" y="86"/>
                    <a:pt x="87" y="86"/>
                    <a:pt x="87" y="86"/>
                  </a:cubicBezTo>
                  <a:cubicBezTo>
                    <a:pt x="87" y="86"/>
                    <a:pt x="86" y="86"/>
                    <a:pt x="86" y="87"/>
                  </a:cubicBezTo>
                  <a:cubicBezTo>
                    <a:pt x="87" y="87"/>
                    <a:pt x="87" y="87"/>
                    <a:pt x="88" y="87"/>
                  </a:cubicBezTo>
                  <a:cubicBezTo>
                    <a:pt x="88" y="88"/>
                    <a:pt x="88" y="88"/>
                    <a:pt x="88" y="88"/>
                  </a:cubicBezTo>
                  <a:cubicBezTo>
                    <a:pt x="88" y="88"/>
                    <a:pt x="88" y="88"/>
                    <a:pt x="88" y="88"/>
                  </a:cubicBezTo>
                  <a:cubicBezTo>
                    <a:pt x="88" y="88"/>
                    <a:pt x="88" y="88"/>
                    <a:pt x="88" y="88"/>
                  </a:cubicBezTo>
                  <a:cubicBezTo>
                    <a:pt x="89" y="88"/>
                    <a:pt x="89" y="88"/>
                    <a:pt x="89" y="88"/>
                  </a:cubicBezTo>
                  <a:cubicBezTo>
                    <a:pt x="88" y="89"/>
                    <a:pt x="88" y="89"/>
                    <a:pt x="88" y="89"/>
                  </a:cubicBezTo>
                  <a:cubicBezTo>
                    <a:pt x="89" y="89"/>
                    <a:pt x="89" y="89"/>
                    <a:pt x="89" y="89"/>
                  </a:cubicBezTo>
                  <a:cubicBezTo>
                    <a:pt x="89" y="90"/>
                    <a:pt x="89" y="90"/>
                    <a:pt x="89" y="90"/>
                  </a:cubicBezTo>
                  <a:cubicBezTo>
                    <a:pt x="89" y="91"/>
                    <a:pt x="89" y="91"/>
                    <a:pt x="89" y="91"/>
                  </a:cubicBezTo>
                  <a:cubicBezTo>
                    <a:pt x="90" y="92"/>
                    <a:pt x="90" y="92"/>
                    <a:pt x="90" y="92"/>
                  </a:cubicBezTo>
                  <a:cubicBezTo>
                    <a:pt x="90" y="92"/>
                    <a:pt x="90" y="92"/>
                    <a:pt x="90" y="92"/>
                  </a:cubicBezTo>
                  <a:cubicBezTo>
                    <a:pt x="91" y="92"/>
                    <a:pt x="91" y="92"/>
                    <a:pt x="91" y="92"/>
                  </a:cubicBezTo>
                  <a:cubicBezTo>
                    <a:pt x="91" y="93"/>
                    <a:pt x="91" y="93"/>
                    <a:pt x="91" y="93"/>
                  </a:cubicBezTo>
                  <a:cubicBezTo>
                    <a:pt x="91" y="93"/>
                    <a:pt x="91" y="93"/>
                    <a:pt x="91" y="93"/>
                  </a:cubicBezTo>
                  <a:cubicBezTo>
                    <a:pt x="92" y="94"/>
                    <a:pt x="92" y="94"/>
                    <a:pt x="92" y="94"/>
                  </a:cubicBezTo>
                  <a:cubicBezTo>
                    <a:pt x="91" y="94"/>
                    <a:pt x="92" y="95"/>
                    <a:pt x="92" y="95"/>
                  </a:cubicBezTo>
                  <a:cubicBezTo>
                    <a:pt x="93" y="95"/>
                    <a:pt x="93" y="95"/>
                    <a:pt x="93" y="95"/>
                  </a:cubicBezTo>
                  <a:cubicBezTo>
                    <a:pt x="93" y="95"/>
                    <a:pt x="93" y="95"/>
                    <a:pt x="93" y="95"/>
                  </a:cubicBezTo>
                  <a:cubicBezTo>
                    <a:pt x="94" y="94"/>
                    <a:pt x="94" y="94"/>
                    <a:pt x="94" y="94"/>
                  </a:cubicBezTo>
                  <a:cubicBezTo>
                    <a:pt x="94" y="94"/>
                    <a:pt x="94" y="94"/>
                    <a:pt x="94" y="94"/>
                  </a:cubicBezTo>
                  <a:cubicBezTo>
                    <a:pt x="94" y="95"/>
                    <a:pt x="94" y="95"/>
                    <a:pt x="94" y="95"/>
                  </a:cubicBezTo>
                  <a:cubicBezTo>
                    <a:pt x="95" y="95"/>
                    <a:pt x="95" y="95"/>
                    <a:pt x="95" y="95"/>
                  </a:cubicBezTo>
                  <a:cubicBezTo>
                    <a:pt x="96" y="95"/>
                    <a:pt x="96" y="94"/>
                    <a:pt x="97" y="93"/>
                  </a:cubicBezTo>
                  <a:cubicBezTo>
                    <a:pt x="96" y="93"/>
                    <a:pt x="96" y="93"/>
                    <a:pt x="96" y="93"/>
                  </a:cubicBezTo>
                  <a:cubicBezTo>
                    <a:pt x="96" y="92"/>
                    <a:pt x="96" y="91"/>
                    <a:pt x="96" y="91"/>
                  </a:cubicBezTo>
                  <a:cubicBezTo>
                    <a:pt x="95" y="91"/>
                    <a:pt x="94" y="92"/>
                    <a:pt x="93" y="91"/>
                  </a:cubicBezTo>
                  <a:cubicBezTo>
                    <a:pt x="92" y="91"/>
                    <a:pt x="92" y="91"/>
                    <a:pt x="92" y="91"/>
                  </a:cubicBezTo>
                  <a:cubicBezTo>
                    <a:pt x="92" y="90"/>
                    <a:pt x="92" y="90"/>
                    <a:pt x="92" y="90"/>
                  </a:cubicBezTo>
                  <a:cubicBezTo>
                    <a:pt x="91" y="89"/>
                    <a:pt x="91" y="89"/>
                    <a:pt x="91" y="89"/>
                  </a:cubicBezTo>
                  <a:cubicBezTo>
                    <a:pt x="90" y="89"/>
                    <a:pt x="90" y="89"/>
                    <a:pt x="90" y="89"/>
                  </a:cubicBezTo>
                  <a:cubicBezTo>
                    <a:pt x="90" y="88"/>
                    <a:pt x="90" y="88"/>
                    <a:pt x="90" y="88"/>
                  </a:cubicBezTo>
                  <a:cubicBezTo>
                    <a:pt x="90" y="87"/>
                    <a:pt x="90" y="87"/>
                    <a:pt x="90" y="87"/>
                  </a:cubicBezTo>
                  <a:cubicBezTo>
                    <a:pt x="90" y="86"/>
                    <a:pt x="90" y="86"/>
                    <a:pt x="90" y="86"/>
                  </a:cubicBezTo>
                  <a:cubicBezTo>
                    <a:pt x="89" y="85"/>
                    <a:pt x="89" y="85"/>
                    <a:pt x="89" y="85"/>
                  </a:cubicBezTo>
                  <a:cubicBezTo>
                    <a:pt x="89" y="85"/>
                    <a:pt x="89" y="85"/>
                    <a:pt x="89" y="85"/>
                  </a:cubicBezTo>
                  <a:cubicBezTo>
                    <a:pt x="89" y="84"/>
                    <a:pt x="89" y="84"/>
                    <a:pt x="89" y="84"/>
                  </a:cubicBezTo>
                  <a:cubicBezTo>
                    <a:pt x="89" y="84"/>
                    <a:pt x="89" y="83"/>
                    <a:pt x="89" y="82"/>
                  </a:cubicBezTo>
                  <a:cubicBezTo>
                    <a:pt x="90" y="82"/>
                    <a:pt x="90" y="82"/>
                    <a:pt x="90" y="82"/>
                  </a:cubicBezTo>
                  <a:cubicBezTo>
                    <a:pt x="89" y="81"/>
                    <a:pt x="89" y="81"/>
                    <a:pt x="88" y="80"/>
                  </a:cubicBezTo>
                  <a:cubicBezTo>
                    <a:pt x="88" y="80"/>
                    <a:pt x="88" y="80"/>
                    <a:pt x="88" y="80"/>
                  </a:cubicBezTo>
                  <a:cubicBezTo>
                    <a:pt x="88" y="79"/>
                    <a:pt x="88" y="79"/>
                    <a:pt x="88" y="79"/>
                  </a:cubicBezTo>
                  <a:cubicBezTo>
                    <a:pt x="88" y="78"/>
                    <a:pt x="87" y="78"/>
                    <a:pt x="86" y="78"/>
                  </a:cubicBezTo>
                  <a:cubicBezTo>
                    <a:pt x="85" y="78"/>
                    <a:pt x="85" y="78"/>
                    <a:pt x="85" y="78"/>
                  </a:cubicBezTo>
                  <a:cubicBezTo>
                    <a:pt x="85" y="79"/>
                    <a:pt x="82" y="78"/>
                    <a:pt x="81" y="77"/>
                  </a:cubicBezTo>
                  <a:lnTo>
                    <a:pt x="81" y="76"/>
                  </a:lnTo>
                  <a:close/>
                  <a:moveTo>
                    <a:pt x="88" y="172"/>
                  </a:moveTo>
                  <a:cubicBezTo>
                    <a:pt x="89" y="172"/>
                    <a:pt x="89" y="172"/>
                    <a:pt x="89" y="172"/>
                  </a:cubicBezTo>
                  <a:cubicBezTo>
                    <a:pt x="88" y="172"/>
                    <a:pt x="88" y="172"/>
                    <a:pt x="88" y="172"/>
                  </a:cubicBezTo>
                  <a:cubicBezTo>
                    <a:pt x="87" y="172"/>
                    <a:pt x="87" y="172"/>
                    <a:pt x="87" y="172"/>
                  </a:cubicBezTo>
                  <a:cubicBezTo>
                    <a:pt x="88" y="173"/>
                    <a:pt x="88" y="173"/>
                    <a:pt x="88" y="173"/>
                  </a:cubicBezTo>
                  <a:cubicBezTo>
                    <a:pt x="89" y="173"/>
                    <a:pt x="89" y="173"/>
                    <a:pt x="89" y="173"/>
                  </a:cubicBezTo>
                  <a:lnTo>
                    <a:pt x="88" y="172"/>
                  </a:lnTo>
                  <a:close/>
                  <a:moveTo>
                    <a:pt x="118" y="171"/>
                  </a:moveTo>
                  <a:cubicBezTo>
                    <a:pt x="118" y="171"/>
                    <a:pt x="118" y="171"/>
                    <a:pt x="118" y="171"/>
                  </a:cubicBezTo>
                  <a:cubicBezTo>
                    <a:pt x="119" y="171"/>
                    <a:pt x="119" y="171"/>
                    <a:pt x="119" y="171"/>
                  </a:cubicBezTo>
                  <a:cubicBezTo>
                    <a:pt x="119" y="171"/>
                    <a:pt x="119" y="171"/>
                    <a:pt x="119" y="171"/>
                  </a:cubicBezTo>
                  <a:lnTo>
                    <a:pt x="118" y="171"/>
                  </a:lnTo>
                  <a:close/>
                  <a:moveTo>
                    <a:pt x="127" y="169"/>
                  </a:moveTo>
                  <a:cubicBezTo>
                    <a:pt x="127" y="169"/>
                    <a:pt x="127" y="169"/>
                    <a:pt x="127" y="169"/>
                  </a:cubicBezTo>
                  <a:cubicBezTo>
                    <a:pt x="127" y="170"/>
                    <a:pt x="127" y="170"/>
                    <a:pt x="127" y="170"/>
                  </a:cubicBezTo>
                  <a:cubicBezTo>
                    <a:pt x="127" y="170"/>
                    <a:pt x="127" y="170"/>
                    <a:pt x="127" y="170"/>
                  </a:cubicBezTo>
                  <a:lnTo>
                    <a:pt x="127" y="169"/>
                  </a:lnTo>
                  <a:close/>
                  <a:moveTo>
                    <a:pt x="109" y="157"/>
                  </a:moveTo>
                  <a:cubicBezTo>
                    <a:pt x="109" y="158"/>
                    <a:pt x="109" y="158"/>
                    <a:pt x="109" y="158"/>
                  </a:cubicBezTo>
                  <a:cubicBezTo>
                    <a:pt x="110" y="158"/>
                    <a:pt x="110" y="158"/>
                    <a:pt x="110" y="158"/>
                  </a:cubicBezTo>
                  <a:cubicBezTo>
                    <a:pt x="110" y="158"/>
                    <a:pt x="110" y="158"/>
                    <a:pt x="110" y="158"/>
                  </a:cubicBezTo>
                  <a:lnTo>
                    <a:pt x="109" y="157"/>
                  </a:lnTo>
                  <a:close/>
                  <a:moveTo>
                    <a:pt x="77" y="161"/>
                  </a:moveTo>
                  <a:cubicBezTo>
                    <a:pt x="77" y="162"/>
                    <a:pt x="78" y="162"/>
                    <a:pt x="78" y="162"/>
                  </a:cubicBezTo>
                  <a:cubicBezTo>
                    <a:pt x="78" y="163"/>
                    <a:pt x="78" y="163"/>
                    <a:pt x="78" y="163"/>
                  </a:cubicBezTo>
                  <a:cubicBezTo>
                    <a:pt x="80" y="163"/>
                    <a:pt x="80" y="163"/>
                    <a:pt x="80" y="163"/>
                  </a:cubicBezTo>
                  <a:cubicBezTo>
                    <a:pt x="80" y="163"/>
                    <a:pt x="80" y="163"/>
                    <a:pt x="80" y="163"/>
                  </a:cubicBezTo>
                  <a:cubicBezTo>
                    <a:pt x="81" y="163"/>
                    <a:pt x="81" y="163"/>
                    <a:pt x="81" y="163"/>
                  </a:cubicBezTo>
                  <a:cubicBezTo>
                    <a:pt x="82" y="163"/>
                    <a:pt x="82" y="163"/>
                    <a:pt x="82" y="163"/>
                  </a:cubicBezTo>
                  <a:cubicBezTo>
                    <a:pt x="83" y="162"/>
                    <a:pt x="85" y="163"/>
                    <a:pt x="86" y="163"/>
                  </a:cubicBezTo>
                  <a:cubicBezTo>
                    <a:pt x="87" y="164"/>
                    <a:pt x="89" y="164"/>
                    <a:pt x="90" y="164"/>
                  </a:cubicBezTo>
                  <a:cubicBezTo>
                    <a:pt x="91" y="164"/>
                    <a:pt x="93" y="164"/>
                    <a:pt x="94" y="164"/>
                  </a:cubicBezTo>
                  <a:cubicBezTo>
                    <a:pt x="94" y="164"/>
                    <a:pt x="94" y="164"/>
                    <a:pt x="94" y="164"/>
                  </a:cubicBezTo>
                  <a:cubicBezTo>
                    <a:pt x="95" y="165"/>
                    <a:pt x="95" y="165"/>
                    <a:pt x="95" y="165"/>
                  </a:cubicBezTo>
                  <a:cubicBezTo>
                    <a:pt x="96" y="165"/>
                    <a:pt x="96" y="165"/>
                    <a:pt x="97" y="166"/>
                  </a:cubicBezTo>
                  <a:cubicBezTo>
                    <a:pt x="98" y="166"/>
                    <a:pt x="98" y="166"/>
                    <a:pt x="100" y="166"/>
                  </a:cubicBezTo>
                  <a:cubicBezTo>
                    <a:pt x="100" y="167"/>
                    <a:pt x="100" y="167"/>
                    <a:pt x="100" y="167"/>
                  </a:cubicBezTo>
                  <a:cubicBezTo>
                    <a:pt x="101" y="168"/>
                    <a:pt x="100" y="168"/>
                    <a:pt x="101" y="169"/>
                  </a:cubicBezTo>
                  <a:cubicBezTo>
                    <a:pt x="100" y="170"/>
                    <a:pt x="100" y="170"/>
                    <a:pt x="100" y="170"/>
                  </a:cubicBezTo>
                  <a:cubicBezTo>
                    <a:pt x="102" y="170"/>
                    <a:pt x="104" y="170"/>
                    <a:pt x="106" y="170"/>
                  </a:cubicBezTo>
                  <a:cubicBezTo>
                    <a:pt x="107" y="170"/>
                    <a:pt x="107" y="170"/>
                    <a:pt x="107" y="170"/>
                  </a:cubicBezTo>
                  <a:cubicBezTo>
                    <a:pt x="107" y="170"/>
                    <a:pt x="107" y="170"/>
                    <a:pt x="107" y="170"/>
                  </a:cubicBezTo>
                  <a:cubicBezTo>
                    <a:pt x="108" y="169"/>
                    <a:pt x="108" y="169"/>
                    <a:pt x="108" y="169"/>
                  </a:cubicBezTo>
                  <a:cubicBezTo>
                    <a:pt x="109" y="170"/>
                    <a:pt x="109" y="169"/>
                    <a:pt x="110" y="169"/>
                  </a:cubicBezTo>
                  <a:cubicBezTo>
                    <a:pt x="112" y="169"/>
                    <a:pt x="113" y="169"/>
                    <a:pt x="114" y="169"/>
                  </a:cubicBezTo>
                  <a:cubicBezTo>
                    <a:pt x="117" y="168"/>
                    <a:pt x="120" y="168"/>
                    <a:pt x="123" y="167"/>
                  </a:cubicBezTo>
                  <a:cubicBezTo>
                    <a:pt x="124" y="167"/>
                    <a:pt x="124" y="167"/>
                    <a:pt x="124" y="167"/>
                  </a:cubicBezTo>
                  <a:cubicBezTo>
                    <a:pt x="124" y="167"/>
                    <a:pt x="124" y="167"/>
                    <a:pt x="124" y="167"/>
                  </a:cubicBezTo>
                  <a:cubicBezTo>
                    <a:pt x="125" y="168"/>
                    <a:pt x="125" y="168"/>
                    <a:pt x="125" y="168"/>
                  </a:cubicBezTo>
                  <a:cubicBezTo>
                    <a:pt x="126" y="168"/>
                    <a:pt x="126" y="168"/>
                    <a:pt x="126" y="168"/>
                  </a:cubicBezTo>
                  <a:cubicBezTo>
                    <a:pt x="127" y="169"/>
                    <a:pt x="128" y="168"/>
                    <a:pt x="129" y="167"/>
                  </a:cubicBezTo>
                  <a:cubicBezTo>
                    <a:pt x="130" y="165"/>
                    <a:pt x="130" y="165"/>
                    <a:pt x="130" y="165"/>
                  </a:cubicBezTo>
                  <a:cubicBezTo>
                    <a:pt x="130" y="164"/>
                    <a:pt x="130" y="164"/>
                    <a:pt x="130" y="164"/>
                  </a:cubicBezTo>
                  <a:cubicBezTo>
                    <a:pt x="130" y="163"/>
                    <a:pt x="130" y="163"/>
                    <a:pt x="130" y="163"/>
                  </a:cubicBezTo>
                  <a:cubicBezTo>
                    <a:pt x="130" y="163"/>
                    <a:pt x="130" y="163"/>
                    <a:pt x="130" y="164"/>
                  </a:cubicBezTo>
                  <a:cubicBezTo>
                    <a:pt x="130" y="163"/>
                    <a:pt x="129" y="162"/>
                    <a:pt x="129" y="162"/>
                  </a:cubicBezTo>
                  <a:cubicBezTo>
                    <a:pt x="130" y="161"/>
                    <a:pt x="130" y="161"/>
                    <a:pt x="130" y="161"/>
                  </a:cubicBezTo>
                  <a:cubicBezTo>
                    <a:pt x="130" y="160"/>
                    <a:pt x="130" y="160"/>
                    <a:pt x="130" y="160"/>
                  </a:cubicBezTo>
                  <a:cubicBezTo>
                    <a:pt x="130" y="160"/>
                    <a:pt x="130" y="160"/>
                    <a:pt x="130" y="160"/>
                  </a:cubicBezTo>
                  <a:cubicBezTo>
                    <a:pt x="130" y="161"/>
                    <a:pt x="130" y="161"/>
                    <a:pt x="130" y="161"/>
                  </a:cubicBezTo>
                  <a:cubicBezTo>
                    <a:pt x="129" y="161"/>
                    <a:pt x="129" y="161"/>
                    <a:pt x="129" y="161"/>
                  </a:cubicBezTo>
                  <a:cubicBezTo>
                    <a:pt x="128" y="163"/>
                    <a:pt x="128" y="163"/>
                    <a:pt x="128" y="163"/>
                  </a:cubicBezTo>
                  <a:cubicBezTo>
                    <a:pt x="128" y="163"/>
                    <a:pt x="128" y="163"/>
                    <a:pt x="128" y="163"/>
                  </a:cubicBezTo>
                  <a:cubicBezTo>
                    <a:pt x="127" y="163"/>
                    <a:pt x="127" y="163"/>
                    <a:pt x="127" y="163"/>
                  </a:cubicBezTo>
                  <a:cubicBezTo>
                    <a:pt x="126" y="163"/>
                    <a:pt x="126" y="163"/>
                    <a:pt x="126" y="163"/>
                  </a:cubicBezTo>
                  <a:cubicBezTo>
                    <a:pt x="126" y="163"/>
                    <a:pt x="126" y="163"/>
                    <a:pt x="126" y="163"/>
                  </a:cubicBezTo>
                  <a:cubicBezTo>
                    <a:pt x="125" y="162"/>
                    <a:pt x="125" y="163"/>
                    <a:pt x="124" y="163"/>
                  </a:cubicBezTo>
                  <a:cubicBezTo>
                    <a:pt x="122" y="164"/>
                    <a:pt x="122" y="164"/>
                    <a:pt x="122" y="164"/>
                  </a:cubicBezTo>
                  <a:cubicBezTo>
                    <a:pt x="122" y="164"/>
                    <a:pt x="122" y="164"/>
                    <a:pt x="122" y="164"/>
                  </a:cubicBezTo>
                  <a:cubicBezTo>
                    <a:pt x="121" y="165"/>
                    <a:pt x="121" y="165"/>
                    <a:pt x="121" y="165"/>
                  </a:cubicBezTo>
                  <a:cubicBezTo>
                    <a:pt x="121" y="166"/>
                    <a:pt x="120" y="165"/>
                    <a:pt x="119" y="165"/>
                  </a:cubicBezTo>
                  <a:cubicBezTo>
                    <a:pt x="118" y="164"/>
                    <a:pt x="119" y="163"/>
                    <a:pt x="120" y="162"/>
                  </a:cubicBezTo>
                  <a:cubicBezTo>
                    <a:pt x="119" y="161"/>
                    <a:pt x="119" y="161"/>
                    <a:pt x="119" y="161"/>
                  </a:cubicBezTo>
                  <a:cubicBezTo>
                    <a:pt x="119" y="162"/>
                    <a:pt x="119" y="162"/>
                    <a:pt x="119" y="162"/>
                  </a:cubicBezTo>
                  <a:cubicBezTo>
                    <a:pt x="119" y="161"/>
                    <a:pt x="119" y="161"/>
                    <a:pt x="119" y="161"/>
                  </a:cubicBezTo>
                  <a:cubicBezTo>
                    <a:pt x="119" y="161"/>
                    <a:pt x="119" y="160"/>
                    <a:pt x="120" y="160"/>
                  </a:cubicBezTo>
                  <a:cubicBezTo>
                    <a:pt x="118" y="160"/>
                    <a:pt x="118" y="160"/>
                    <a:pt x="117" y="160"/>
                  </a:cubicBezTo>
                  <a:cubicBezTo>
                    <a:pt x="115" y="161"/>
                    <a:pt x="114" y="161"/>
                    <a:pt x="113" y="161"/>
                  </a:cubicBezTo>
                  <a:cubicBezTo>
                    <a:pt x="112" y="160"/>
                    <a:pt x="112" y="160"/>
                    <a:pt x="112" y="160"/>
                  </a:cubicBezTo>
                  <a:cubicBezTo>
                    <a:pt x="111" y="160"/>
                    <a:pt x="110" y="160"/>
                    <a:pt x="109" y="160"/>
                  </a:cubicBezTo>
                  <a:cubicBezTo>
                    <a:pt x="108" y="160"/>
                    <a:pt x="107" y="160"/>
                    <a:pt x="106" y="160"/>
                  </a:cubicBezTo>
                  <a:cubicBezTo>
                    <a:pt x="106" y="159"/>
                    <a:pt x="106" y="158"/>
                    <a:pt x="105" y="158"/>
                  </a:cubicBezTo>
                  <a:cubicBezTo>
                    <a:pt x="104" y="159"/>
                    <a:pt x="104" y="159"/>
                    <a:pt x="104" y="159"/>
                  </a:cubicBezTo>
                  <a:cubicBezTo>
                    <a:pt x="103" y="158"/>
                    <a:pt x="103" y="158"/>
                    <a:pt x="103" y="158"/>
                  </a:cubicBezTo>
                  <a:cubicBezTo>
                    <a:pt x="102" y="159"/>
                    <a:pt x="101" y="158"/>
                    <a:pt x="100" y="158"/>
                  </a:cubicBezTo>
                  <a:cubicBezTo>
                    <a:pt x="98" y="158"/>
                    <a:pt x="97" y="159"/>
                    <a:pt x="95" y="160"/>
                  </a:cubicBezTo>
                  <a:cubicBezTo>
                    <a:pt x="94" y="160"/>
                    <a:pt x="94" y="160"/>
                    <a:pt x="94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1" y="160"/>
                    <a:pt x="91" y="160"/>
                    <a:pt x="91" y="160"/>
                  </a:cubicBezTo>
                  <a:cubicBezTo>
                    <a:pt x="91" y="159"/>
                    <a:pt x="91" y="158"/>
                    <a:pt x="91" y="157"/>
                  </a:cubicBezTo>
                  <a:cubicBezTo>
                    <a:pt x="90" y="158"/>
                    <a:pt x="90" y="158"/>
                    <a:pt x="90" y="158"/>
                  </a:cubicBezTo>
                  <a:cubicBezTo>
                    <a:pt x="88" y="156"/>
                    <a:pt x="88" y="156"/>
                    <a:pt x="88" y="156"/>
                  </a:cubicBezTo>
                  <a:cubicBezTo>
                    <a:pt x="88" y="156"/>
                    <a:pt x="89" y="156"/>
                    <a:pt x="90" y="156"/>
                  </a:cubicBezTo>
                  <a:cubicBezTo>
                    <a:pt x="90" y="155"/>
                    <a:pt x="90" y="155"/>
                    <a:pt x="90" y="155"/>
                  </a:cubicBezTo>
                  <a:cubicBezTo>
                    <a:pt x="90" y="154"/>
                    <a:pt x="90" y="154"/>
                    <a:pt x="90" y="154"/>
                  </a:cubicBezTo>
                  <a:cubicBezTo>
                    <a:pt x="89" y="154"/>
                    <a:pt x="89" y="154"/>
                    <a:pt x="89" y="154"/>
                  </a:cubicBezTo>
                  <a:cubicBezTo>
                    <a:pt x="88" y="154"/>
                    <a:pt x="88" y="154"/>
                    <a:pt x="88" y="154"/>
                  </a:cubicBezTo>
                  <a:cubicBezTo>
                    <a:pt x="88" y="154"/>
                    <a:pt x="88" y="154"/>
                    <a:pt x="88" y="154"/>
                  </a:cubicBezTo>
                  <a:cubicBezTo>
                    <a:pt x="88" y="155"/>
                    <a:pt x="88" y="155"/>
                    <a:pt x="88" y="155"/>
                  </a:cubicBezTo>
                  <a:cubicBezTo>
                    <a:pt x="87" y="155"/>
                    <a:pt x="87" y="155"/>
                    <a:pt x="87" y="155"/>
                  </a:cubicBezTo>
                  <a:cubicBezTo>
                    <a:pt x="87" y="157"/>
                    <a:pt x="84" y="156"/>
                    <a:pt x="83" y="156"/>
                  </a:cubicBezTo>
                  <a:cubicBezTo>
                    <a:pt x="82" y="155"/>
                    <a:pt x="82" y="155"/>
                    <a:pt x="82" y="155"/>
                  </a:cubicBezTo>
                  <a:cubicBezTo>
                    <a:pt x="82" y="153"/>
                    <a:pt x="82" y="153"/>
                    <a:pt x="82" y="153"/>
                  </a:cubicBezTo>
                  <a:cubicBezTo>
                    <a:pt x="82" y="152"/>
                    <a:pt x="82" y="152"/>
                    <a:pt x="82" y="152"/>
                  </a:cubicBezTo>
                  <a:cubicBezTo>
                    <a:pt x="81" y="152"/>
                    <a:pt x="81" y="152"/>
                    <a:pt x="81" y="152"/>
                  </a:cubicBezTo>
                  <a:cubicBezTo>
                    <a:pt x="81" y="153"/>
                    <a:pt x="81" y="153"/>
                    <a:pt x="81" y="153"/>
                  </a:cubicBezTo>
                  <a:cubicBezTo>
                    <a:pt x="81" y="154"/>
                    <a:pt x="81" y="154"/>
                    <a:pt x="81" y="154"/>
                  </a:cubicBezTo>
                  <a:cubicBezTo>
                    <a:pt x="81" y="154"/>
                    <a:pt x="81" y="154"/>
                    <a:pt x="81" y="154"/>
                  </a:cubicBezTo>
                  <a:cubicBezTo>
                    <a:pt x="81" y="155"/>
                    <a:pt x="81" y="155"/>
                    <a:pt x="81" y="155"/>
                  </a:cubicBezTo>
                  <a:cubicBezTo>
                    <a:pt x="81" y="156"/>
                    <a:pt x="81" y="156"/>
                    <a:pt x="81" y="156"/>
                  </a:cubicBezTo>
                  <a:cubicBezTo>
                    <a:pt x="80" y="156"/>
                    <a:pt x="80" y="156"/>
                    <a:pt x="80" y="156"/>
                  </a:cubicBezTo>
                  <a:cubicBezTo>
                    <a:pt x="79" y="156"/>
                    <a:pt x="79" y="156"/>
                    <a:pt x="79" y="156"/>
                  </a:cubicBezTo>
                  <a:cubicBezTo>
                    <a:pt x="79" y="155"/>
                    <a:pt x="79" y="155"/>
                    <a:pt x="79" y="155"/>
                  </a:cubicBezTo>
                  <a:cubicBezTo>
                    <a:pt x="79" y="155"/>
                    <a:pt x="79" y="154"/>
                    <a:pt x="79" y="154"/>
                  </a:cubicBezTo>
                  <a:cubicBezTo>
                    <a:pt x="78" y="154"/>
                    <a:pt x="78" y="155"/>
                    <a:pt x="78" y="156"/>
                  </a:cubicBezTo>
                  <a:cubicBezTo>
                    <a:pt x="78" y="156"/>
                    <a:pt x="78" y="156"/>
                    <a:pt x="78" y="156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78" y="158"/>
                    <a:pt x="78" y="158"/>
                    <a:pt x="78" y="158"/>
                  </a:cubicBezTo>
                  <a:cubicBezTo>
                    <a:pt x="77" y="159"/>
                    <a:pt x="77" y="159"/>
                    <a:pt x="77" y="159"/>
                  </a:cubicBezTo>
                  <a:cubicBezTo>
                    <a:pt x="78" y="161"/>
                    <a:pt x="78" y="161"/>
                    <a:pt x="78" y="161"/>
                  </a:cubicBezTo>
                  <a:cubicBezTo>
                    <a:pt x="77" y="161"/>
                    <a:pt x="77" y="161"/>
                    <a:pt x="77" y="161"/>
                  </a:cubicBezTo>
                  <a:close/>
                  <a:moveTo>
                    <a:pt x="21" y="98"/>
                  </a:moveTo>
                  <a:cubicBezTo>
                    <a:pt x="19" y="99"/>
                    <a:pt x="22" y="103"/>
                    <a:pt x="23" y="104"/>
                  </a:cubicBezTo>
                  <a:cubicBezTo>
                    <a:pt x="25" y="104"/>
                    <a:pt x="24" y="103"/>
                    <a:pt x="25" y="102"/>
                  </a:cubicBezTo>
                  <a:cubicBezTo>
                    <a:pt x="26" y="102"/>
                    <a:pt x="26" y="102"/>
                    <a:pt x="27" y="102"/>
                  </a:cubicBezTo>
                  <a:cubicBezTo>
                    <a:pt x="27" y="102"/>
                    <a:pt x="27" y="102"/>
                    <a:pt x="27" y="102"/>
                  </a:cubicBezTo>
                  <a:cubicBezTo>
                    <a:pt x="25" y="100"/>
                    <a:pt x="23" y="99"/>
                    <a:pt x="22" y="97"/>
                  </a:cubicBezTo>
                  <a:cubicBezTo>
                    <a:pt x="22" y="98"/>
                    <a:pt x="21" y="98"/>
                    <a:pt x="21" y="98"/>
                  </a:cubicBezTo>
                  <a:close/>
                  <a:moveTo>
                    <a:pt x="18" y="92"/>
                  </a:moveTo>
                  <a:cubicBezTo>
                    <a:pt x="18" y="95"/>
                    <a:pt x="20" y="93"/>
                    <a:pt x="21" y="93"/>
                  </a:cubicBezTo>
                  <a:cubicBezTo>
                    <a:pt x="22" y="93"/>
                    <a:pt x="24" y="95"/>
                    <a:pt x="24" y="92"/>
                  </a:cubicBezTo>
                  <a:cubicBezTo>
                    <a:pt x="23" y="91"/>
                    <a:pt x="21" y="90"/>
                    <a:pt x="21" y="89"/>
                  </a:cubicBezTo>
                  <a:cubicBezTo>
                    <a:pt x="20" y="88"/>
                    <a:pt x="20" y="88"/>
                    <a:pt x="20" y="87"/>
                  </a:cubicBezTo>
                  <a:cubicBezTo>
                    <a:pt x="21" y="86"/>
                    <a:pt x="21" y="87"/>
                    <a:pt x="22" y="87"/>
                  </a:cubicBezTo>
                  <a:cubicBezTo>
                    <a:pt x="22" y="87"/>
                    <a:pt x="23" y="82"/>
                    <a:pt x="20" y="83"/>
                  </a:cubicBezTo>
                  <a:cubicBezTo>
                    <a:pt x="19" y="84"/>
                    <a:pt x="19" y="85"/>
                    <a:pt x="18" y="86"/>
                  </a:cubicBezTo>
                  <a:cubicBezTo>
                    <a:pt x="18" y="87"/>
                    <a:pt x="18" y="86"/>
                    <a:pt x="17" y="86"/>
                  </a:cubicBezTo>
                  <a:cubicBezTo>
                    <a:pt x="16" y="86"/>
                    <a:pt x="16" y="85"/>
                    <a:pt x="15" y="87"/>
                  </a:cubicBezTo>
                  <a:cubicBezTo>
                    <a:pt x="15" y="87"/>
                    <a:pt x="14" y="89"/>
                    <a:pt x="14" y="89"/>
                  </a:cubicBezTo>
                  <a:cubicBezTo>
                    <a:pt x="14" y="90"/>
                    <a:pt x="14" y="90"/>
                    <a:pt x="15" y="91"/>
                  </a:cubicBezTo>
                  <a:cubicBezTo>
                    <a:pt x="16" y="91"/>
                    <a:pt x="17" y="91"/>
                    <a:pt x="18" y="92"/>
                  </a:cubicBezTo>
                  <a:cubicBezTo>
                    <a:pt x="18" y="93"/>
                    <a:pt x="17" y="92"/>
                    <a:pt x="18" y="92"/>
                  </a:cubicBezTo>
                  <a:close/>
                  <a:moveTo>
                    <a:pt x="19" y="78"/>
                  </a:moveTo>
                  <a:cubicBezTo>
                    <a:pt x="19" y="79"/>
                    <a:pt x="18" y="80"/>
                    <a:pt x="19" y="81"/>
                  </a:cubicBezTo>
                  <a:cubicBezTo>
                    <a:pt x="20" y="81"/>
                    <a:pt x="20" y="80"/>
                    <a:pt x="21" y="80"/>
                  </a:cubicBezTo>
                  <a:cubicBezTo>
                    <a:pt x="22" y="80"/>
                    <a:pt x="23" y="81"/>
                    <a:pt x="23" y="81"/>
                  </a:cubicBezTo>
                  <a:cubicBezTo>
                    <a:pt x="24" y="80"/>
                    <a:pt x="22" y="78"/>
                    <a:pt x="22" y="78"/>
                  </a:cubicBezTo>
                  <a:cubicBezTo>
                    <a:pt x="22" y="77"/>
                    <a:pt x="22" y="75"/>
                    <a:pt x="20" y="75"/>
                  </a:cubicBezTo>
                  <a:cubicBezTo>
                    <a:pt x="20" y="76"/>
                    <a:pt x="19" y="78"/>
                    <a:pt x="19" y="78"/>
                  </a:cubicBezTo>
                  <a:cubicBezTo>
                    <a:pt x="19" y="79"/>
                    <a:pt x="19" y="78"/>
                    <a:pt x="19" y="78"/>
                  </a:cubicBezTo>
                  <a:close/>
                  <a:moveTo>
                    <a:pt x="4" y="50"/>
                  </a:moveTo>
                  <a:cubicBezTo>
                    <a:pt x="3" y="50"/>
                    <a:pt x="0" y="50"/>
                    <a:pt x="1" y="52"/>
                  </a:cubicBezTo>
                  <a:cubicBezTo>
                    <a:pt x="1" y="53"/>
                    <a:pt x="4" y="54"/>
                    <a:pt x="4" y="55"/>
                  </a:cubicBezTo>
                  <a:cubicBezTo>
                    <a:pt x="5" y="57"/>
                    <a:pt x="5" y="58"/>
                    <a:pt x="6" y="59"/>
                  </a:cubicBezTo>
                  <a:cubicBezTo>
                    <a:pt x="7" y="60"/>
                    <a:pt x="10" y="62"/>
                    <a:pt x="10" y="61"/>
                  </a:cubicBezTo>
                  <a:cubicBezTo>
                    <a:pt x="11" y="60"/>
                    <a:pt x="8" y="58"/>
                    <a:pt x="8" y="58"/>
                  </a:cubicBezTo>
                  <a:cubicBezTo>
                    <a:pt x="7" y="57"/>
                    <a:pt x="5" y="55"/>
                    <a:pt x="5" y="54"/>
                  </a:cubicBezTo>
                  <a:cubicBezTo>
                    <a:pt x="5" y="52"/>
                    <a:pt x="6" y="53"/>
                    <a:pt x="6" y="52"/>
                  </a:cubicBezTo>
                  <a:cubicBezTo>
                    <a:pt x="7" y="49"/>
                    <a:pt x="4" y="50"/>
                    <a:pt x="4" y="50"/>
                  </a:cubicBezTo>
                  <a:cubicBezTo>
                    <a:pt x="3" y="50"/>
                    <a:pt x="4" y="50"/>
                    <a:pt x="4" y="50"/>
                  </a:cubicBezTo>
                  <a:close/>
                  <a:moveTo>
                    <a:pt x="97" y="26"/>
                  </a:moveTo>
                  <a:cubicBezTo>
                    <a:pt x="97" y="27"/>
                    <a:pt x="96" y="27"/>
                    <a:pt x="96" y="27"/>
                  </a:cubicBezTo>
                  <a:cubicBezTo>
                    <a:pt x="96" y="28"/>
                    <a:pt x="97" y="28"/>
                    <a:pt x="97" y="29"/>
                  </a:cubicBezTo>
                  <a:cubicBezTo>
                    <a:pt x="98" y="30"/>
                    <a:pt x="99" y="31"/>
                    <a:pt x="101" y="30"/>
                  </a:cubicBezTo>
                  <a:cubicBezTo>
                    <a:pt x="103" y="28"/>
                    <a:pt x="101" y="24"/>
                    <a:pt x="98" y="25"/>
                  </a:cubicBezTo>
                  <a:cubicBezTo>
                    <a:pt x="98" y="25"/>
                    <a:pt x="98" y="26"/>
                    <a:pt x="97" y="26"/>
                  </a:cubicBezTo>
                  <a:cubicBezTo>
                    <a:pt x="97" y="27"/>
                    <a:pt x="98" y="26"/>
                    <a:pt x="97" y="26"/>
                  </a:cubicBezTo>
                  <a:close/>
                  <a:moveTo>
                    <a:pt x="116" y="32"/>
                  </a:moveTo>
                  <a:cubicBezTo>
                    <a:pt x="116" y="31"/>
                    <a:pt x="115" y="32"/>
                    <a:pt x="114" y="32"/>
                  </a:cubicBezTo>
                  <a:cubicBezTo>
                    <a:pt x="114" y="33"/>
                    <a:pt x="117" y="35"/>
                    <a:pt x="118" y="35"/>
                  </a:cubicBezTo>
                  <a:cubicBezTo>
                    <a:pt x="121" y="35"/>
                    <a:pt x="118" y="32"/>
                    <a:pt x="116" y="32"/>
                  </a:cubicBezTo>
                  <a:cubicBezTo>
                    <a:pt x="116" y="31"/>
                    <a:pt x="118" y="32"/>
                    <a:pt x="116" y="32"/>
                  </a:cubicBezTo>
                  <a:close/>
                  <a:moveTo>
                    <a:pt x="64" y="136"/>
                  </a:moveTo>
                  <a:cubicBezTo>
                    <a:pt x="64" y="138"/>
                    <a:pt x="65" y="139"/>
                    <a:pt x="65" y="140"/>
                  </a:cubicBezTo>
                  <a:cubicBezTo>
                    <a:pt x="66" y="141"/>
                    <a:pt x="66" y="141"/>
                    <a:pt x="68" y="140"/>
                  </a:cubicBezTo>
                  <a:cubicBezTo>
                    <a:pt x="68" y="140"/>
                    <a:pt x="69" y="139"/>
                    <a:pt x="69" y="138"/>
                  </a:cubicBezTo>
                  <a:cubicBezTo>
                    <a:pt x="68" y="137"/>
                    <a:pt x="66" y="137"/>
                    <a:pt x="66" y="135"/>
                  </a:cubicBezTo>
                  <a:cubicBezTo>
                    <a:pt x="65" y="135"/>
                    <a:pt x="65" y="136"/>
                    <a:pt x="64" y="136"/>
                  </a:cubicBezTo>
                  <a:close/>
                </a:path>
              </a:pathLst>
            </a:custGeom>
            <a:grpFill/>
            <a:ln w="9525" cap="rnd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35" tIns="45718" rIns="91435" bIns="45718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12190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3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Montserrat" panose="00000500000000000000" pitchFamily="2" charset="0"/>
                <a:ea typeface="+mn-ea"/>
                <a:cs typeface="+mn-cs"/>
              </a:endParaRPr>
            </a:p>
          </p:txBody>
        </p:sp>
        <p:sp>
          <p:nvSpPr>
            <p:cNvPr id="38" name="Freeform 44">
              <a:extLst>
                <a:ext uri="{FF2B5EF4-FFF2-40B4-BE49-F238E27FC236}">
                  <a16:creationId xmlns:a16="http://schemas.microsoft.com/office/drawing/2014/main" id="{006EE51C-388E-DF03-6CCB-E6C18B9BF9C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988130" y="3862062"/>
              <a:ext cx="875573" cy="1140837"/>
            </a:xfrm>
            <a:custGeom>
              <a:avLst/>
              <a:gdLst>
                <a:gd name="T0" fmla="*/ 151 w 183"/>
                <a:gd name="T1" fmla="*/ 21 h 238"/>
                <a:gd name="T2" fmla="*/ 147 w 183"/>
                <a:gd name="T3" fmla="*/ 13 h 238"/>
                <a:gd name="T4" fmla="*/ 150 w 183"/>
                <a:gd name="T5" fmla="*/ 8 h 238"/>
                <a:gd name="T6" fmla="*/ 154 w 183"/>
                <a:gd name="T7" fmla="*/ 14 h 238"/>
                <a:gd name="T8" fmla="*/ 132 w 183"/>
                <a:gd name="T9" fmla="*/ 17 h 238"/>
                <a:gd name="T10" fmla="*/ 162 w 183"/>
                <a:gd name="T11" fmla="*/ 31 h 238"/>
                <a:gd name="T12" fmla="*/ 167 w 183"/>
                <a:gd name="T13" fmla="*/ 33 h 238"/>
                <a:gd name="T14" fmla="*/ 54 w 183"/>
                <a:gd name="T15" fmla="*/ 226 h 238"/>
                <a:gd name="T16" fmla="*/ 86 w 183"/>
                <a:gd name="T17" fmla="*/ 234 h 238"/>
                <a:gd name="T18" fmla="*/ 97 w 183"/>
                <a:gd name="T19" fmla="*/ 230 h 238"/>
                <a:gd name="T20" fmla="*/ 126 w 183"/>
                <a:gd name="T21" fmla="*/ 228 h 238"/>
                <a:gd name="T22" fmla="*/ 144 w 183"/>
                <a:gd name="T23" fmla="*/ 227 h 238"/>
                <a:gd name="T24" fmla="*/ 156 w 183"/>
                <a:gd name="T25" fmla="*/ 201 h 238"/>
                <a:gd name="T26" fmla="*/ 147 w 183"/>
                <a:gd name="T27" fmla="*/ 185 h 238"/>
                <a:gd name="T28" fmla="*/ 132 w 183"/>
                <a:gd name="T29" fmla="*/ 167 h 238"/>
                <a:gd name="T30" fmla="*/ 129 w 183"/>
                <a:gd name="T31" fmla="*/ 151 h 238"/>
                <a:gd name="T32" fmla="*/ 152 w 183"/>
                <a:gd name="T33" fmla="*/ 137 h 238"/>
                <a:gd name="T34" fmla="*/ 174 w 183"/>
                <a:gd name="T35" fmla="*/ 129 h 238"/>
                <a:gd name="T36" fmla="*/ 175 w 183"/>
                <a:gd name="T37" fmla="*/ 104 h 238"/>
                <a:gd name="T38" fmla="*/ 176 w 183"/>
                <a:gd name="T39" fmla="*/ 88 h 238"/>
                <a:gd name="T40" fmla="*/ 171 w 183"/>
                <a:gd name="T41" fmla="*/ 56 h 238"/>
                <a:gd name="T42" fmla="*/ 159 w 183"/>
                <a:gd name="T43" fmla="*/ 31 h 238"/>
                <a:gd name="T44" fmla="*/ 150 w 183"/>
                <a:gd name="T45" fmla="*/ 25 h 238"/>
                <a:gd name="T46" fmla="*/ 141 w 183"/>
                <a:gd name="T47" fmla="*/ 18 h 238"/>
                <a:gd name="T48" fmla="*/ 130 w 183"/>
                <a:gd name="T49" fmla="*/ 21 h 238"/>
                <a:gd name="T50" fmla="*/ 116 w 183"/>
                <a:gd name="T51" fmla="*/ 29 h 238"/>
                <a:gd name="T52" fmla="*/ 109 w 183"/>
                <a:gd name="T53" fmla="*/ 32 h 238"/>
                <a:gd name="T54" fmla="*/ 100 w 183"/>
                <a:gd name="T55" fmla="*/ 30 h 238"/>
                <a:gd name="T56" fmla="*/ 106 w 183"/>
                <a:gd name="T57" fmla="*/ 13 h 238"/>
                <a:gd name="T58" fmla="*/ 102 w 183"/>
                <a:gd name="T59" fmla="*/ 19 h 238"/>
                <a:gd name="T60" fmla="*/ 87 w 183"/>
                <a:gd name="T61" fmla="*/ 19 h 238"/>
                <a:gd name="T62" fmla="*/ 83 w 183"/>
                <a:gd name="T63" fmla="*/ 7 h 238"/>
                <a:gd name="T64" fmla="*/ 78 w 183"/>
                <a:gd name="T65" fmla="*/ 3 h 238"/>
                <a:gd name="T66" fmla="*/ 59 w 183"/>
                <a:gd name="T67" fmla="*/ 5 h 238"/>
                <a:gd name="T68" fmla="*/ 59 w 183"/>
                <a:gd name="T69" fmla="*/ 17 h 238"/>
                <a:gd name="T70" fmla="*/ 64 w 183"/>
                <a:gd name="T71" fmla="*/ 26 h 238"/>
                <a:gd name="T72" fmla="*/ 68 w 183"/>
                <a:gd name="T73" fmla="*/ 34 h 238"/>
                <a:gd name="T74" fmla="*/ 81 w 183"/>
                <a:gd name="T75" fmla="*/ 46 h 238"/>
                <a:gd name="T76" fmla="*/ 56 w 183"/>
                <a:gd name="T77" fmla="*/ 37 h 238"/>
                <a:gd name="T78" fmla="*/ 51 w 183"/>
                <a:gd name="T79" fmla="*/ 43 h 238"/>
                <a:gd name="T80" fmla="*/ 46 w 183"/>
                <a:gd name="T81" fmla="*/ 40 h 238"/>
                <a:gd name="T82" fmla="*/ 29 w 183"/>
                <a:gd name="T83" fmla="*/ 46 h 238"/>
                <a:gd name="T84" fmla="*/ 29 w 183"/>
                <a:gd name="T85" fmla="*/ 55 h 238"/>
                <a:gd name="T86" fmla="*/ 20 w 183"/>
                <a:gd name="T87" fmla="*/ 75 h 238"/>
                <a:gd name="T88" fmla="*/ 20 w 183"/>
                <a:gd name="T89" fmla="*/ 94 h 238"/>
                <a:gd name="T90" fmla="*/ 8 w 183"/>
                <a:gd name="T91" fmla="*/ 109 h 238"/>
                <a:gd name="T92" fmla="*/ 6 w 183"/>
                <a:gd name="T93" fmla="*/ 125 h 238"/>
                <a:gd name="T94" fmla="*/ 11 w 183"/>
                <a:gd name="T95" fmla="*/ 142 h 238"/>
                <a:gd name="T96" fmla="*/ 9 w 183"/>
                <a:gd name="T97" fmla="*/ 152 h 238"/>
                <a:gd name="T98" fmla="*/ 6 w 183"/>
                <a:gd name="T99" fmla="*/ 175 h 238"/>
                <a:gd name="T100" fmla="*/ 24 w 183"/>
                <a:gd name="T101" fmla="*/ 183 h 238"/>
                <a:gd name="T102" fmla="*/ 46 w 183"/>
                <a:gd name="T103" fmla="*/ 188 h 238"/>
                <a:gd name="T104" fmla="*/ 42 w 183"/>
                <a:gd name="T105" fmla="*/ 202 h 238"/>
                <a:gd name="T106" fmla="*/ 36 w 183"/>
                <a:gd name="T107" fmla="*/ 227 h 238"/>
                <a:gd name="T108" fmla="*/ 25 w 183"/>
                <a:gd name="T109" fmla="*/ 41 h 238"/>
                <a:gd name="T110" fmla="*/ 35 w 183"/>
                <a:gd name="T111" fmla="*/ 39 h 238"/>
                <a:gd name="T112" fmla="*/ 43 w 183"/>
                <a:gd name="T113" fmla="*/ 38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83" h="238">
                  <a:moveTo>
                    <a:pt x="154" y="14"/>
                  </a:moveTo>
                  <a:cubicBezTo>
                    <a:pt x="154" y="17"/>
                    <a:pt x="158" y="17"/>
                    <a:pt x="158" y="19"/>
                  </a:cubicBezTo>
                  <a:cubicBezTo>
                    <a:pt x="158" y="19"/>
                    <a:pt x="157" y="21"/>
                    <a:pt x="157" y="21"/>
                  </a:cubicBezTo>
                  <a:cubicBezTo>
                    <a:pt x="156" y="21"/>
                    <a:pt x="156" y="19"/>
                    <a:pt x="156" y="19"/>
                  </a:cubicBezTo>
                  <a:cubicBezTo>
                    <a:pt x="154" y="17"/>
                    <a:pt x="152" y="20"/>
                    <a:pt x="151" y="21"/>
                  </a:cubicBezTo>
                  <a:cubicBezTo>
                    <a:pt x="149" y="22"/>
                    <a:pt x="147" y="22"/>
                    <a:pt x="146" y="20"/>
                  </a:cubicBezTo>
                  <a:cubicBezTo>
                    <a:pt x="146" y="18"/>
                    <a:pt x="148" y="18"/>
                    <a:pt x="148" y="17"/>
                  </a:cubicBezTo>
                  <a:cubicBezTo>
                    <a:pt x="148" y="17"/>
                    <a:pt x="147" y="16"/>
                    <a:pt x="147" y="16"/>
                  </a:cubicBezTo>
                  <a:cubicBezTo>
                    <a:pt x="147" y="16"/>
                    <a:pt x="147" y="15"/>
                    <a:pt x="147" y="15"/>
                  </a:cubicBezTo>
                  <a:cubicBezTo>
                    <a:pt x="147" y="14"/>
                    <a:pt x="148" y="14"/>
                    <a:pt x="147" y="13"/>
                  </a:cubicBezTo>
                  <a:cubicBezTo>
                    <a:pt x="147" y="12"/>
                    <a:pt x="146" y="13"/>
                    <a:pt x="147" y="12"/>
                  </a:cubicBezTo>
                  <a:cubicBezTo>
                    <a:pt x="147" y="12"/>
                    <a:pt x="148" y="11"/>
                    <a:pt x="148" y="11"/>
                  </a:cubicBezTo>
                  <a:cubicBezTo>
                    <a:pt x="150" y="11"/>
                    <a:pt x="149" y="12"/>
                    <a:pt x="149" y="10"/>
                  </a:cubicBezTo>
                  <a:cubicBezTo>
                    <a:pt x="149" y="10"/>
                    <a:pt x="149" y="7"/>
                    <a:pt x="150" y="7"/>
                  </a:cubicBezTo>
                  <a:cubicBezTo>
                    <a:pt x="150" y="7"/>
                    <a:pt x="150" y="8"/>
                    <a:pt x="150" y="8"/>
                  </a:cubicBezTo>
                  <a:cubicBezTo>
                    <a:pt x="152" y="8"/>
                    <a:pt x="151" y="11"/>
                    <a:pt x="151" y="12"/>
                  </a:cubicBezTo>
                  <a:cubicBezTo>
                    <a:pt x="151" y="13"/>
                    <a:pt x="151" y="15"/>
                    <a:pt x="152" y="14"/>
                  </a:cubicBezTo>
                  <a:cubicBezTo>
                    <a:pt x="154" y="14"/>
                    <a:pt x="153" y="12"/>
                    <a:pt x="153" y="11"/>
                  </a:cubicBezTo>
                  <a:cubicBezTo>
                    <a:pt x="154" y="10"/>
                    <a:pt x="156" y="11"/>
                    <a:pt x="156" y="11"/>
                  </a:cubicBezTo>
                  <a:cubicBezTo>
                    <a:pt x="157" y="12"/>
                    <a:pt x="155" y="15"/>
                    <a:pt x="154" y="14"/>
                  </a:cubicBezTo>
                  <a:cubicBezTo>
                    <a:pt x="154" y="15"/>
                    <a:pt x="155" y="15"/>
                    <a:pt x="154" y="14"/>
                  </a:cubicBezTo>
                  <a:close/>
                  <a:moveTo>
                    <a:pt x="134" y="17"/>
                  </a:moveTo>
                  <a:cubicBezTo>
                    <a:pt x="136" y="16"/>
                    <a:pt x="137" y="17"/>
                    <a:pt x="139" y="17"/>
                  </a:cubicBezTo>
                  <a:cubicBezTo>
                    <a:pt x="140" y="17"/>
                    <a:pt x="142" y="16"/>
                    <a:pt x="140" y="15"/>
                  </a:cubicBezTo>
                  <a:cubicBezTo>
                    <a:pt x="139" y="14"/>
                    <a:pt x="131" y="15"/>
                    <a:pt x="132" y="17"/>
                  </a:cubicBezTo>
                  <a:cubicBezTo>
                    <a:pt x="133" y="18"/>
                    <a:pt x="134" y="17"/>
                    <a:pt x="134" y="17"/>
                  </a:cubicBezTo>
                  <a:close/>
                  <a:moveTo>
                    <a:pt x="167" y="33"/>
                  </a:moveTo>
                  <a:cubicBezTo>
                    <a:pt x="166" y="33"/>
                    <a:pt x="165" y="31"/>
                    <a:pt x="165" y="30"/>
                  </a:cubicBezTo>
                  <a:cubicBezTo>
                    <a:pt x="163" y="29"/>
                    <a:pt x="162" y="28"/>
                    <a:pt x="161" y="26"/>
                  </a:cubicBezTo>
                  <a:cubicBezTo>
                    <a:pt x="159" y="27"/>
                    <a:pt x="161" y="30"/>
                    <a:pt x="162" y="31"/>
                  </a:cubicBezTo>
                  <a:cubicBezTo>
                    <a:pt x="162" y="33"/>
                    <a:pt x="163" y="32"/>
                    <a:pt x="161" y="33"/>
                  </a:cubicBezTo>
                  <a:cubicBezTo>
                    <a:pt x="160" y="34"/>
                    <a:pt x="159" y="35"/>
                    <a:pt x="161" y="36"/>
                  </a:cubicBezTo>
                  <a:cubicBezTo>
                    <a:pt x="163" y="36"/>
                    <a:pt x="164" y="33"/>
                    <a:pt x="167" y="35"/>
                  </a:cubicBezTo>
                  <a:cubicBezTo>
                    <a:pt x="167" y="33"/>
                    <a:pt x="167" y="33"/>
                    <a:pt x="167" y="33"/>
                  </a:cubicBezTo>
                  <a:cubicBezTo>
                    <a:pt x="167" y="33"/>
                    <a:pt x="167" y="33"/>
                    <a:pt x="167" y="33"/>
                  </a:cubicBezTo>
                  <a:close/>
                  <a:moveTo>
                    <a:pt x="40" y="230"/>
                  </a:moveTo>
                  <a:cubicBezTo>
                    <a:pt x="42" y="230"/>
                    <a:pt x="43" y="230"/>
                    <a:pt x="44" y="230"/>
                  </a:cubicBezTo>
                  <a:cubicBezTo>
                    <a:pt x="46" y="230"/>
                    <a:pt x="47" y="229"/>
                    <a:pt x="48" y="229"/>
                  </a:cubicBezTo>
                  <a:cubicBezTo>
                    <a:pt x="51" y="228"/>
                    <a:pt x="54" y="230"/>
                    <a:pt x="56" y="229"/>
                  </a:cubicBezTo>
                  <a:cubicBezTo>
                    <a:pt x="57" y="227"/>
                    <a:pt x="54" y="227"/>
                    <a:pt x="54" y="226"/>
                  </a:cubicBezTo>
                  <a:cubicBezTo>
                    <a:pt x="53" y="221"/>
                    <a:pt x="58" y="225"/>
                    <a:pt x="59" y="226"/>
                  </a:cubicBezTo>
                  <a:cubicBezTo>
                    <a:pt x="63" y="228"/>
                    <a:pt x="67" y="226"/>
                    <a:pt x="70" y="228"/>
                  </a:cubicBezTo>
                  <a:cubicBezTo>
                    <a:pt x="72" y="229"/>
                    <a:pt x="74" y="230"/>
                    <a:pt x="76" y="231"/>
                  </a:cubicBezTo>
                  <a:cubicBezTo>
                    <a:pt x="78" y="231"/>
                    <a:pt x="80" y="230"/>
                    <a:pt x="82" y="231"/>
                  </a:cubicBezTo>
                  <a:cubicBezTo>
                    <a:pt x="84" y="232"/>
                    <a:pt x="85" y="233"/>
                    <a:pt x="86" y="234"/>
                  </a:cubicBezTo>
                  <a:cubicBezTo>
                    <a:pt x="86" y="234"/>
                    <a:pt x="87" y="235"/>
                    <a:pt x="87" y="235"/>
                  </a:cubicBezTo>
                  <a:cubicBezTo>
                    <a:pt x="88" y="236"/>
                    <a:pt x="88" y="237"/>
                    <a:pt x="88" y="237"/>
                  </a:cubicBezTo>
                  <a:cubicBezTo>
                    <a:pt x="89" y="238"/>
                    <a:pt x="91" y="237"/>
                    <a:pt x="92" y="236"/>
                  </a:cubicBezTo>
                  <a:cubicBezTo>
                    <a:pt x="93" y="235"/>
                    <a:pt x="92" y="234"/>
                    <a:pt x="92" y="232"/>
                  </a:cubicBezTo>
                  <a:cubicBezTo>
                    <a:pt x="92" y="229"/>
                    <a:pt x="95" y="230"/>
                    <a:pt x="97" y="230"/>
                  </a:cubicBezTo>
                  <a:cubicBezTo>
                    <a:pt x="100" y="230"/>
                    <a:pt x="101" y="231"/>
                    <a:pt x="103" y="234"/>
                  </a:cubicBezTo>
                  <a:cubicBezTo>
                    <a:pt x="104" y="234"/>
                    <a:pt x="106" y="234"/>
                    <a:pt x="107" y="234"/>
                  </a:cubicBezTo>
                  <a:cubicBezTo>
                    <a:pt x="109" y="234"/>
                    <a:pt x="110" y="233"/>
                    <a:pt x="112" y="232"/>
                  </a:cubicBezTo>
                  <a:cubicBezTo>
                    <a:pt x="115" y="230"/>
                    <a:pt x="119" y="229"/>
                    <a:pt x="122" y="229"/>
                  </a:cubicBezTo>
                  <a:cubicBezTo>
                    <a:pt x="123" y="229"/>
                    <a:pt x="125" y="229"/>
                    <a:pt x="126" y="228"/>
                  </a:cubicBezTo>
                  <a:cubicBezTo>
                    <a:pt x="128" y="227"/>
                    <a:pt x="127" y="226"/>
                    <a:pt x="129" y="226"/>
                  </a:cubicBezTo>
                  <a:cubicBezTo>
                    <a:pt x="131" y="226"/>
                    <a:pt x="135" y="230"/>
                    <a:pt x="136" y="227"/>
                  </a:cubicBezTo>
                  <a:cubicBezTo>
                    <a:pt x="138" y="227"/>
                    <a:pt x="138" y="227"/>
                    <a:pt x="139" y="228"/>
                  </a:cubicBezTo>
                  <a:cubicBezTo>
                    <a:pt x="140" y="229"/>
                    <a:pt x="140" y="231"/>
                    <a:pt x="141" y="231"/>
                  </a:cubicBezTo>
                  <a:cubicBezTo>
                    <a:pt x="143" y="233"/>
                    <a:pt x="145" y="229"/>
                    <a:pt x="144" y="227"/>
                  </a:cubicBezTo>
                  <a:cubicBezTo>
                    <a:pt x="143" y="225"/>
                    <a:pt x="142" y="226"/>
                    <a:pt x="142" y="224"/>
                  </a:cubicBezTo>
                  <a:cubicBezTo>
                    <a:pt x="142" y="222"/>
                    <a:pt x="141" y="220"/>
                    <a:pt x="140" y="218"/>
                  </a:cubicBezTo>
                  <a:cubicBezTo>
                    <a:pt x="139" y="215"/>
                    <a:pt x="136" y="214"/>
                    <a:pt x="140" y="212"/>
                  </a:cubicBezTo>
                  <a:cubicBezTo>
                    <a:pt x="143" y="210"/>
                    <a:pt x="148" y="210"/>
                    <a:pt x="150" y="207"/>
                  </a:cubicBezTo>
                  <a:cubicBezTo>
                    <a:pt x="152" y="204"/>
                    <a:pt x="150" y="200"/>
                    <a:pt x="156" y="201"/>
                  </a:cubicBezTo>
                  <a:cubicBezTo>
                    <a:pt x="159" y="201"/>
                    <a:pt x="159" y="198"/>
                    <a:pt x="158" y="196"/>
                  </a:cubicBezTo>
                  <a:cubicBezTo>
                    <a:pt x="158" y="194"/>
                    <a:pt x="157" y="193"/>
                    <a:pt x="156" y="191"/>
                  </a:cubicBezTo>
                  <a:cubicBezTo>
                    <a:pt x="155" y="190"/>
                    <a:pt x="153" y="190"/>
                    <a:pt x="151" y="188"/>
                  </a:cubicBezTo>
                  <a:cubicBezTo>
                    <a:pt x="150" y="187"/>
                    <a:pt x="150" y="185"/>
                    <a:pt x="149" y="185"/>
                  </a:cubicBezTo>
                  <a:cubicBezTo>
                    <a:pt x="148" y="185"/>
                    <a:pt x="148" y="185"/>
                    <a:pt x="147" y="185"/>
                  </a:cubicBezTo>
                  <a:cubicBezTo>
                    <a:pt x="146" y="185"/>
                    <a:pt x="146" y="185"/>
                    <a:pt x="145" y="184"/>
                  </a:cubicBezTo>
                  <a:cubicBezTo>
                    <a:pt x="144" y="182"/>
                    <a:pt x="144" y="178"/>
                    <a:pt x="141" y="178"/>
                  </a:cubicBezTo>
                  <a:cubicBezTo>
                    <a:pt x="139" y="177"/>
                    <a:pt x="139" y="178"/>
                    <a:pt x="137" y="176"/>
                  </a:cubicBezTo>
                  <a:cubicBezTo>
                    <a:pt x="136" y="175"/>
                    <a:pt x="135" y="173"/>
                    <a:pt x="135" y="171"/>
                  </a:cubicBezTo>
                  <a:cubicBezTo>
                    <a:pt x="134" y="170"/>
                    <a:pt x="132" y="168"/>
                    <a:pt x="132" y="167"/>
                  </a:cubicBezTo>
                  <a:cubicBezTo>
                    <a:pt x="131" y="165"/>
                    <a:pt x="133" y="164"/>
                    <a:pt x="133" y="163"/>
                  </a:cubicBezTo>
                  <a:cubicBezTo>
                    <a:pt x="135" y="159"/>
                    <a:pt x="130" y="158"/>
                    <a:pt x="128" y="156"/>
                  </a:cubicBezTo>
                  <a:cubicBezTo>
                    <a:pt x="128" y="155"/>
                    <a:pt x="127" y="153"/>
                    <a:pt x="126" y="152"/>
                  </a:cubicBezTo>
                  <a:cubicBezTo>
                    <a:pt x="126" y="151"/>
                    <a:pt x="123" y="148"/>
                    <a:pt x="126" y="149"/>
                  </a:cubicBezTo>
                  <a:cubicBezTo>
                    <a:pt x="128" y="149"/>
                    <a:pt x="127" y="153"/>
                    <a:pt x="129" y="151"/>
                  </a:cubicBezTo>
                  <a:cubicBezTo>
                    <a:pt x="132" y="149"/>
                    <a:pt x="131" y="146"/>
                    <a:pt x="134" y="145"/>
                  </a:cubicBezTo>
                  <a:cubicBezTo>
                    <a:pt x="136" y="145"/>
                    <a:pt x="138" y="145"/>
                    <a:pt x="140" y="145"/>
                  </a:cubicBezTo>
                  <a:cubicBezTo>
                    <a:pt x="141" y="144"/>
                    <a:pt x="143" y="143"/>
                    <a:pt x="144" y="142"/>
                  </a:cubicBezTo>
                  <a:cubicBezTo>
                    <a:pt x="146" y="141"/>
                    <a:pt x="147" y="140"/>
                    <a:pt x="149" y="139"/>
                  </a:cubicBezTo>
                  <a:cubicBezTo>
                    <a:pt x="150" y="139"/>
                    <a:pt x="151" y="138"/>
                    <a:pt x="152" y="137"/>
                  </a:cubicBezTo>
                  <a:cubicBezTo>
                    <a:pt x="154" y="136"/>
                    <a:pt x="156" y="135"/>
                    <a:pt x="158" y="135"/>
                  </a:cubicBezTo>
                  <a:cubicBezTo>
                    <a:pt x="160" y="134"/>
                    <a:pt x="163" y="133"/>
                    <a:pt x="165" y="132"/>
                  </a:cubicBezTo>
                  <a:cubicBezTo>
                    <a:pt x="165" y="132"/>
                    <a:pt x="169" y="130"/>
                    <a:pt x="169" y="130"/>
                  </a:cubicBezTo>
                  <a:cubicBezTo>
                    <a:pt x="170" y="128"/>
                    <a:pt x="167" y="127"/>
                    <a:pt x="167" y="126"/>
                  </a:cubicBezTo>
                  <a:cubicBezTo>
                    <a:pt x="170" y="125"/>
                    <a:pt x="173" y="126"/>
                    <a:pt x="174" y="129"/>
                  </a:cubicBezTo>
                  <a:cubicBezTo>
                    <a:pt x="175" y="130"/>
                    <a:pt x="176" y="133"/>
                    <a:pt x="178" y="132"/>
                  </a:cubicBezTo>
                  <a:cubicBezTo>
                    <a:pt x="181" y="131"/>
                    <a:pt x="181" y="124"/>
                    <a:pt x="182" y="121"/>
                  </a:cubicBezTo>
                  <a:cubicBezTo>
                    <a:pt x="183" y="119"/>
                    <a:pt x="182" y="115"/>
                    <a:pt x="181" y="113"/>
                  </a:cubicBezTo>
                  <a:cubicBezTo>
                    <a:pt x="180" y="112"/>
                    <a:pt x="178" y="111"/>
                    <a:pt x="177" y="109"/>
                  </a:cubicBezTo>
                  <a:cubicBezTo>
                    <a:pt x="177" y="107"/>
                    <a:pt x="176" y="106"/>
                    <a:pt x="175" y="104"/>
                  </a:cubicBezTo>
                  <a:cubicBezTo>
                    <a:pt x="174" y="103"/>
                    <a:pt x="173" y="100"/>
                    <a:pt x="176" y="100"/>
                  </a:cubicBezTo>
                  <a:cubicBezTo>
                    <a:pt x="176" y="99"/>
                    <a:pt x="176" y="98"/>
                    <a:pt x="176" y="97"/>
                  </a:cubicBezTo>
                  <a:cubicBezTo>
                    <a:pt x="176" y="97"/>
                    <a:pt x="177" y="96"/>
                    <a:pt x="177" y="95"/>
                  </a:cubicBezTo>
                  <a:cubicBezTo>
                    <a:pt x="178" y="94"/>
                    <a:pt x="177" y="93"/>
                    <a:pt x="176" y="92"/>
                  </a:cubicBezTo>
                  <a:cubicBezTo>
                    <a:pt x="176" y="90"/>
                    <a:pt x="176" y="89"/>
                    <a:pt x="176" y="88"/>
                  </a:cubicBezTo>
                  <a:cubicBezTo>
                    <a:pt x="175" y="86"/>
                    <a:pt x="174" y="86"/>
                    <a:pt x="174" y="84"/>
                  </a:cubicBezTo>
                  <a:cubicBezTo>
                    <a:pt x="173" y="81"/>
                    <a:pt x="176" y="79"/>
                    <a:pt x="174" y="76"/>
                  </a:cubicBezTo>
                  <a:cubicBezTo>
                    <a:pt x="172" y="73"/>
                    <a:pt x="168" y="71"/>
                    <a:pt x="165" y="69"/>
                  </a:cubicBezTo>
                  <a:cubicBezTo>
                    <a:pt x="165" y="66"/>
                    <a:pt x="167" y="65"/>
                    <a:pt x="168" y="63"/>
                  </a:cubicBezTo>
                  <a:cubicBezTo>
                    <a:pt x="170" y="61"/>
                    <a:pt x="171" y="58"/>
                    <a:pt x="171" y="56"/>
                  </a:cubicBezTo>
                  <a:cubicBezTo>
                    <a:pt x="171" y="53"/>
                    <a:pt x="171" y="50"/>
                    <a:pt x="170" y="48"/>
                  </a:cubicBezTo>
                  <a:cubicBezTo>
                    <a:pt x="169" y="45"/>
                    <a:pt x="168" y="42"/>
                    <a:pt x="167" y="39"/>
                  </a:cubicBezTo>
                  <a:cubicBezTo>
                    <a:pt x="165" y="40"/>
                    <a:pt x="159" y="37"/>
                    <a:pt x="159" y="34"/>
                  </a:cubicBezTo>
                  <a:cubicBezTo>
                    <a:pt x="159" y="34"/>
                    <a:pt x="160" y="33"/>
                    <a:pt x="160" y="32"/>
                  </a:cubicBezTo>
                  <a:cubicBezTo>
                    <a:pt x="160" y="32"/>
                    <a:pt x="160" y="31"/>
                    <a:pt x="159" y="31"/>
                  </a:cubicBezTo>
                  <a:cubicBezTo>
                    <a:pt x="159" y="30"/>
                    <a:pt x="158" y="30"/>
                    <a:pt x="158" y="29"/>
                  </a:cubicBezTo>
                  <a:cubicBezTo>
                    <a:pt x="158" y="28"/>
                    <a:pt x="159" y="26"/>
                    <a:pt x="158" y="26"/>
                  </a:cubicBezTo>
                  <a:cubicBezTo>
                    <a:pt x="158" y="26"/>
                    <a:pt x="155" y="26"/>
                    <a:pt x="155" y="26"/>
                  </a:cubicBezTo>
                  <a:cubicBezTo>
                    <a:pt x="154" y="26"/>
                    <a:pt x="153" y="27"/>
                    <a:pt x="152" y="27"/>
                  </a:cubicBezTo>
                  <a:cubicBezTo>
                    <a:pt x="152" y="26"/>
                    <a:pt x="151" y="26"/>
                    <a:pt x="150" y="25"/>
                  </a:cubicBezTo>
                  <a:cubicBezTo>
                    <a:pt x="149" y="24"/>
                    <a:pt x="149" y="23"/>
                    <a:pt x="148" y="22"/>
                  </a:cubicBezTo>
                  <a:cubicBezTo>
                    <a:pt x="147" y="22"/>
                    <a:pt x="146" y="22"/>
                    <a:pt x="146" y="21"/>
                  </a:cubicBezTo>
                  <a:cubicBezTo>
                    <a:pt x="145" y="21"/>
                    <a:pt x="145" y="20"/>
                    <a:pt x="145" y="20"/>
                  </a:cubicBezTo>
                  <a:cubicBezTo>
                    <a:pt x="145" y="19"/>
                    <a:pt x="144" y="18"/>
                    <a:pt x="144" y="17"/>
                  </a:cubicBezTo>
                  <a:cubicBezTo>
                    <a:pt x="142" y="16"/>
                    <a:pt x="143" y="17"/>
                    <a:pt x="141" y="18"/>
                  </a:cubicBezTo>
                  <a:cubicBezTo>
                    <a:pt x="140" y="19"/>
                    <a:pt x="140" y="18"/>
                    <a:pt x="139" y="18"/>
                  </a:cubicBezTo>
                  <a:cubicBezTo>
                    <a:pt x="137" y="18"/>
                    <a:pt x="136" y="18"/>
                    <a:pt x="135" y="19"/>
                  </a:cubicBezTo>
                  <a:cubicBezTo>
                    <a:pt x="133" y="19"/>
                    <a:pt x="133" y="21"/>
                    <a:pt x="132" y="22"/>
                  </a:cubicBezTo>
                  <a:cubicBezTo>
                    <a:pt x="132" y="21"/>
                    <a:pt x="131" y="21"/>
                    <a:pt x="131" y="20"/>
                  </a:cubicBezTo>
                  <a:cubicBezTo>
                    <a:pt x="131" y="20"/>
                    <a:pt x="130" y="21"/>
                    <a:pt x="130" y="21"/>
                  </a:cubicBezTo>
                  <a:cubicBezTo>
                    <a:pt x="128" y="22"/>
                    <a:pt x="128" y="22"/>
                    <a:pt x="127" y="23"/>
                  </a:cubicBezTo>
                  <a:cubicBezTo>
                    <a:pt x="127" y="25"/>
                    <a:pt x="126" y="26"/>
                    <a:pt x="125" y="27"/>
                  </a:cubicBezTo>
                  <a:cubicBezTo>
                    <a:pt x="125" y="26"/>
                    <a:pt x="125" y="25"/>
                    <a:pt x="125" y="25"/>
                  </a:cubicBezTo>
                  <a:cubicBezTo>
                    <a:pt x="123" y="26"/>
                    <a:pt x="120" y="25"/>
                    <a:pt x="119" y="25"/>
                  </a:cubicBezTo>
                  <a:cubicBezTo>
                    <a:pt x="117" y="26"/>
                    <a:pt x="117" y="27"/>
                    <a:pt x="116" y="29"/>
                  </a:cubicBezTo>
                  <a:cubicBezTo>
                    <a:pt x="115" y="29"/>
                    <a:pt x="115" y="30"/>
                    <a:pt x="114" y="30"/>
                  </a:cubicBezTo>
                  <a:cubicBezTo>
                    <a:pt x="113" y="31"/>
                    <a:pt x="114" y="32"/>
                    <a:pt x="113" y="33"/>
                  </a:cubicBezTo>
                  <a:cubicBezTo>
                    <a:pt x="112" y="34"/>
                    <a:pt x="113" y="33"/>
                    <a:pt x="111" y="32"/>
                  </a:cubicBezTo>
                  <a:cubicBezTo>
                    <a:pt x="111" y="32"/>
                    <a:pt x="110" y="32"/>
                    <a:pt x="110" y="32"/>
                  </a:cubicBezTo>
                  <a:cubicBezTo>
                    <a:pt x="110" y="32"/>
                    <a:pt x="109" y="32"/>
                    <a:pt x="109" y="32"/>
                  </a:cubicBezTo>
                  <a:cubicBezTo>
                    <a:pt x="109" y="32"/>
                    <a:pt x="109" y="32"/>
                    <a:pt x="109" y="32"/>
                  </a:cubicBezTo>
                  <a:cubicBezTo>
                    <a:pt x="108" y="31"/>
                    <a:pt x="108" y="30"/>
                    <a:pt x="108" y="30"/>
                  </a:cubicBezTo>
                  <a:cubicBezTo>
                    <a:pt x="107" y="30"/>
                    <a:pt x="106" y="30"/>
                    <a:pt x="106" y="30"/>
                  </a:cubicBezTo>
                  <a:cubicBezTo>
                    <a:pt x="105" y="30"/>
                    <a:pt x="103" y="32"/>
                    <a:pt x="102" y="32"/>
                  </a:cubicBezTo>
                  <a:cubicBezTo>
                    <a:pt x="102" y="32"/>
                    <a:pt x="100" y="30"/>
                    <a:pt x="100" y="30"/>
                  </a:cubicBezTo>
                  <a:cubicBezTo>
                    <a:pt x="98" y="27"/>
                    <a:pt x="104" y="26"/>
                    <a:pt x="105" y="24"/>
                  </a:cubicBezTo>
                  <a:cubicBezTo>
                    <a:pt x="106" y="22"/>
                    <a:pt x="105" y="20"/>
                    <a:pt x="106" y="18"/>
                  </a:cubicBezTo>
                  <a:cubicBezTo>
                    <a:pt x="107" y="16"/>
                    <a:pt x="108" y="17"/>
                    <a:pt x="109" y="16"/>
                  </a:cubicBezTo>
                  <a:cubicBezTo>
                    <a:pt x="110" y="16"/>
                    <a:pt x="110" y="16"/>
                    <a:pt x="109" y="14"/>
                  </a:cubicBezTo>
                  <a:cubicBezTo>
                    <a:pt x="108" y="13"/>
                    <a:pt x="107" y="12"/>
                    <a:pt x="106" y="13"/>
                  </a:cubicBezTo>
                  <a:cubicBezTo>
                    <a:pt x="105" y="13"/>
                    <a:pt x="104" y="14"/>
                    <a:pt x="104" y="14"/>
                  </a:cubicBezTo>
                  <a:cubicBezTo>
                    <a:pt x="104" y="16"/>
                    <a:pt x="105" y="15"/>
                    <a:pt x="105" y="15"/>
                  </a:cubicBezTo>
                  <a:cubicBezTo>
                    <a:pt x="105" y="16"/>
                    <a:pt x="108" y="17"/>
                    <a:pt x="105" y="18"/>
                  </a:cubicBezTo>
                  <a:cubicBezTo>
                    <a:pt x="105" y="18"/>
                    <a:pt x="105" y="18"/>
                    <a:pt x="105" y="18"/>
                  </a:cubicBezTo>
                  <a:cubicBezTo>
                    <a:pt x="104" y="18"/>
                    <a:pt x="103" y="18"/>
                    <a:pt x="102" y="19"/>
                  </a:cubicBezTo>
                  <a:cubicBezTo>
                    <a:pt x="101" y="19"/>
                    <a:pt x="101" y="19"/>
                    <a:pt x="100" y="19"/>
                  </a:cubicBezTo>
                  <a:cubicBezTo>
                    <a:pt x="100" y="19"/>
                    <a:pt x="100" y="20"/>
                    <a:pt x="100" y="20"/>
                  </a:cubicBezTo>
                  <a:cubicBezTo>
                    <a:pt x="98" y="21"/>
                    <a:pt x="97" y="19"/>
                    <a:pt x="95" y="18"/>
                  </a:cubicBezTo>
                  <a:cubicBezTo>
                    <a:pt x="94" y="17"/>
                    <a:pt x="92" y="15"/>
                    <a:pt x="90" y="16"/>
                  </a:cubicBezTo>
                  <a:cubicBezTo>
                    <a:pt x="89" y="16"/>
                    <a:pt x="88" y="20"/>
                    <a:pt x="87" y="19"/>
                  </a:cubicBezTo>
                  <a:cubicBezTo>
                    <a:pt x="86" y="19"/>
                    <a:pt x="90" y="15"/>
                    <a:pt x="87" y="14"/>
                  </a:cubicBezTo>
                  <a:cubicBezTo>
                    <a:pt x="86" y="14"/>
                    <a:pt x="84" y="15"/>
                    <a:pt x="83" y="15"/>
                  </a:cubicBezTo>
                  <a:cubicBezTo>
                    <a:pt x="82" y="15"/>
                    <a:pt x="81" y="15"/>
                    <a:pt x="82" y="14"/>
                  </a:cubicBezTo>
                  <a:cubicBezTo>
                    <a:pt x="85" y="12"/>
                    <a:pt x="85" y="12"/>
                    <a:pt x="85" y="8"/>
                  </a:cubicBezTo>
                  <a:cubicBezTo>
                    <a:pt x="84" y="9"/>
                    <a:pt x="83" y="9"/>
                    <a:pt x="83" y="7"/>
                  </a:cubicBezTo>
                  <a:cubicBezTo>
                    <a:pt x="83" y="7"/>
                    <a:pt x="84" y="7"/>
                    <a:pt x="84" y="6"/>
                  </a:cubicBezTo>
                  <a:cubicBezTo>
                    <a:pt x="84" y="6"/>
                    <a:pt x="84" y="4"/>
                    <a:pt x="83" y="4"/>
                  </a:cubicBezTo>
                  <a:cubicBezTo>
                    <a:pt x="82" y="3"/>
                    <a:pt x="83" y="4"/>
                    <a:pt x="82" y="4"/>
                  </a:cubicBezTo>
                  <a:cubicBezTo>
                    <a:pt x="81" y="5"/>
                    <a:pt x="82" y="5"/>
                    <a:pt x="80" y="5"/>
                  </a:cubicBezTo>
                  <a:cubicBezTo>
                    <a:pt x="80" y="4"/>
                    <a:pt x="79" y="3"/>
                    <a:pt x="78" y="3"/>
                  </a:cubicBezTo>
                  <a:cubicBezTo>
                    <a:pt x="77" y="2"/>
                    <a:pt x="76" y="3"/>
                    <a:pt x="74" y="3"/>
                  </a:cubicBezTo>
                  <a:cubicBezTo>
                    <a:pt x="73" y="3"/>
                    <a:pt x="72" y="4"/>
                    <a:pt x="71" y="4"/>
                  </a:cubicBezTo>
                  <a:cubicBezTo>
                    <a:pt x="69" y="4"/>
                    <a:pt x="69" y="3"/>
                    <a:pt x="68" y="2"/>
                  </a:cubicBezTo>
                  <a:cubicBezTo>
                    <a:pt x="66" y="0"/>
                    <a:pt x="61" y="0"/>
                    <a:pt x="58" y="0"/>
                  </a:cubicBezTo>
                  <a:cubicBezTo>
                    <a:pt x="58" y="1"/>
                    <a:pt x="59" y="4"/>
                    <a:pt x="59" y="5"/>
                  </a:cubicBezTo>
                  <a:cubicBezTo>
                    <a:pt x="59" y="7"/>
                    <a:pt x="60" y="7"/>
                    <a:pt x="61" y="8"/>
                  </a:cubicBezTo>
                  <a:cubicBezTo>
                    <a:pt x="62" y="9"/>
                    <a:pt x="61" y="9"/>
                    <a:pt x="62" y="10"/>
                  </a:cubicBezTo>
                  <a:cubicBezTo>
                    <a:pt x="62" y="11"/>
                    <a:pt x="63" y="11"/>
                    <a:pt x="64" y="12"/>
                  </a:cubicBezTo>
                  <a:cubicBezTo>
                    <a:pt x="65" y="13"/>
                    <a:pt x="66" y="14"/>
                    <a:pt x="64" y="16"/>
                  </a:cubicBezTo>
                  <a:cubicBezTo>
                    <a:pt x="62" y="17"/>
                    <a:pt x="61" y="16"/>
                    <a:pt x="59" y="17"/>
                  </a:cubicBezTo>
                  <a:cubicBezTo>
                    <a:pt x="59" y="17"/>
                    <a:pt x="58" y="17"/>
                    <a:pt x="58" y="17"/>
                  </a:cubicBezTo>
                  <a:cubicBezTo>
                    <a:pt x="58" y="17"/>
                    <a:pt x="57" y="19"/>
                    <a:pt x="57" y="19"/>
                  </a:cubicBezTo>
                  <a:cubicBezTo>
                    <a:pt x="57" y="23"/>
                    <a:pt x="62" y="20"/>
                    <a:pt x="64" y="20"/>
                  </a:cubicBezTo>
                  <a:cubicBezTo>
                    <a:pt x="64" y="22"/>
                    <a:pt x="60" y="22"/>
                    <a:pt x="61" y="25"/>
                  </a:cubicBezTo>
                  <a:cubicBezTo>
                    <a:pt x="62" y="27"/>
                    <a:pt x="63" y="25"/>
                    <a:pt x="64" y="26"/>
                  </a:cubicBezTo>
                  <a:cubicBezTo>
                    <a:pt x="65" y="27"/>
                    <a:pt x="66" y="28"/>
                    <a:pt x="65" y="29"/>
                  </a:cubicBezTo>
                  <a:cubicBezTo>
                    <a:pt x="65" y="30"/>
                    <a:pt x="65" y="29"/>
                    <a:pt x="64" y="29"/>
                  </a:cubicBezTo>
                  <a:cubicBezTo>
                    <a:pt x="63" y="29"/>
                    <a:pt x="64" y="28"/>
                    <a:pt x="63" y="29"/>
                  </a:cubicBezTo>
                  <a:cubicBezTo>
                    <a:pt x="62" y="29"/>
                    <a:pt x="62" y="31"/>
                    <a:pt x="63" y="31"/>
                  </a:cubicBezTo>
                  <a:cubicBezTo>
                    <a:pt x="64" y="33"/>
                    <a:pt x="66" y="34"/>
                    <a:pt x="68" y="34"/>
                  </a:cubicBezTo>
                  <a:cubicBezTo>
                    <a:pt x="70" y="34"/>
                    <a:pt x="71" y="34"/>
                    <a:pt x="72" y="36"/>
                  </a:cubicBezTo>
                  <a:cubicBezTo>
                    <a:pt x="74" y="38"/>
                    <a:pt x="75" y="39"/>
                    <a:pt x="76" y="41"/>
                  </a:cubicBezTo>
                  <a:cubicBezTo>
                    <a:pt x="76" y="41"/>
                    <a:pt x="76" y="42"/>
                    <a:pt x="77" y="43"/>
                  </a:cubicBezTo>
                  <a:cubicBezTo>
                    <a:pt x="78" y="44"/>
                    <a:pt x="78" y="44"/>
                    <a:pt x="79" y="44"/>
                  </a:cubicBezTo>
                  <a:cubicBezTo>
                    <a:pt x="80" y="45"/>
                    <a:pt x="83" y="46"/>
                    <a:pt x="81" y="46"/>
                  </a:cubicBezTo>
                  <a:cubicBezTo>
                    <a:pt x="79" y="47"/>
                    <a:pt x="77" y="45"/>
                    <a:pt x="76" y="44"/>
                  </a:cubicBezTo>
                  <a:cubicBezTo>
                    <a:pt x="73" y="41"/>
                    <a:pt x="72" y="35"/>
                    <a:pt x="67" y="35"/>
                  </a:cubicBezTo>
                  <a:cubicBezTo>
                    <a:pt x="64" y="35"/>
                    <a:pt x="62" y="37"/>
                    <a:pt x="60" y="36"/>
                  </a:cubicBezTo>
                  <a:cubicBezTo>
                    <a:pt x="59" y="35"/>
                    <a:pt x="59" y="34"/>
                    <a:pt x="57" y="34"/>
                  </a:cubicBezTo>
                  <a:cubicBezTo>
                    <a:pt x="56" y="35"/>
                    <a:pt x="56" y="36"/>
                    <a:pt x="56" y="37"/>
                  </a:cubicBezTo>
                  <a:cubicBezTo>
                    <a:pt x="55" y="39"/>
                    <a:pt x="55" y="40"/>
                    <a:pt x="55" y="43"/>
                  </a:cubicBezTo>
                  <a:cubicBezTo>
                    <a:pt x="55" y="44"/>
                    <a:pt x="57" y="47"/>
                    <a:pt x="56" y="47"/>
                  </a:cubicBezTo>
                  <a:cubicBezTo>
                    <a:pt x="55" y="46"/>
                    <a:pt x="55" y="46"/>
                    <a:pt x="55" y="45"/>
                  </a:cubicBezTo>
                  <a:cubicBezTo>
                    <a:pt x="54" y="44"/>
                    <a:pt x="53" y="45"/>
                    <a:pt x="53" y="44"/>
                  </a:cubicBezTo>
                  <a:cubicBezTo>
                    <a:pt x="52" y="44"/>
                    <a:pt x="52" y="42"/>
                    <a:pt x="51" y="43"/>
                  </a:cubicBezTo>
                  <a:cubicBezTo>
                    <a:pt x="49" y="44"/>
                    <a:pt x="54" y="50"/>
                    <a:pt x="50" y="50"/>
                  </a:cubicBezTo>
                  <a:cubicBezTo>
                    <a:pt x="49" y="50"/>
                    <a:pt x="46" y="48"/>
                    <a:pt x="46" y="48"/>
                  </a:cubicBezTo>
                  <a:cubicBezTo>
                    <a:pt x="46" y="46"/>
                    <a:pt x="49" y="47"/>
                    <a:pt x="48" y="45"/>
                  </a:cubicBezTo>
                  <a:cubicBezTo>
                    <a:pt x="48" y="44"/>
                    <a:pt x="47" y="43"/>
                    <a:pt x="46" y="42"/>
                  </a:cubicBezTo>
                  <a:cubicBezTo>
                    <a:pt x="46" y="42"/>
                    <a:pt x="46" y="41"/>
                    <a:pt x="46" y="40"/>
                  </a:cubicBezTo>
                  <a:cubicBezTo>
                    <a:pt x="45" y="39"/>
                    <a:pt x="42" y="40"/>
                    <a:pt x="41" y="40"/>
                  </a:cubicBezTo>
                  <a:cubicBezTo>
                    <a:pt x="40" y="41"/>
                    <a:pt x="38" y="41"/>
                    <a:pt x="37" y="41"/>
                  </a:cubicBezTo>
                  <a:cubicBezTo>
                    <a:pt x="34" y="41"/>
                    <a:pt x="32" y="41"/>
                    <a:pt x="30" y="42"/>
                  </a:cubicBezTo>
                  <a:cubicBezTo>
                    <a:pt x="29" y="42"/>
                    <a:pt x="27" y="43"/>
                    <a:pt x="28" y="45"/>
                  </a:cubicBezTo>
                  <a:cubicBezTo>
                    <a:pt x="28" y="45"/>
                    <a:pt x="29" y="44"/>
                    <a:pt x="29" y="46"/>
                  </a:cubicBezTo>
                  <a:cubicBezTo>
                    <a:pt x="29" y="47"/>
                    <a:pt x="27" y="47"/>
                    <a:pt x="27" y="47"/>
                  </a:cubicBezTo>
                  <a:cubicBezTo>
                    <a:pt x="26" y="48"/>
                    <a:pt x="26" y="51"/>
                    <a:pt x="27" y="52"/>
                  </a:cubicBezTo>
                  <a:cubicBezTo>
                    <a:pt x="28" y="52"/>
                    <a:pt x="30" y="52"/>
                    <a:pt x="31" y="52"/>
                  </a:cubicBezTo>
                  <a:cubicBezTo>
                    <a:pt x="33" y="52"/>
                    <a:pt x="32" y="52"/>
                    <a:pt x="31" y="53"/>
                  </a:cubicBezTo>
                  <a:cubicBezTo>
                    <a:pt x="31" y="54"/>
                    <a:pt x="31" y="55"/>
                    <a:pt x="29" y="55"/>
                  </a:cubicBezTo>
                  <a:cubicBezTo>
                    <a:pt x="29" y="57"/>
                    <a:pt x="29" y="60"/>
                    <a:pt x="29" y="62"/>
                  </a:cubicBezTo>
                  <a:cubicBezTo>
                    <a:pt x="30" y="65"/>
                    <a:pt x="28" y="66"/>
                    <a:pt x="27" y="68"/>
                  </a:cubicBezTo>
                  <a:cubicBezTo>
                    <a:pt x="27" y="69"/>
                    <a:pt x="26" y="70"/>
                    <a:pt x="26" y="71"/>
                  </a:cubicBezTo>
                  <a:cubicBezTo>
                    <a:pt x="26" y="72"/>
                    <a:pt x="26" y="74"/>
                    <a:pt x="26" y="74"/>
                  </a:cubicBezTo>
                  <a:cubicBezTo>
                    <a:pt x="25" y="76"/>
                    <a:pt x="22" y="74"/>
                    <a:pt x="20" y="75"/>
                  </a:cubicBezTo>
                  <a:cubicBezTo>
                    <a:pt x="20" y="76"/>
                    <a:pt x="19" y="79"/>
                    <a:pt x="20" y="80"/>
                  </a:cubicBezTo>
                  <a:cubicBezTo>
                    <a:pt x="21" y="82"/>
                    <a:pt x="23" y="81"/>
                    <a:pt x="25" y="82"/>
                  </a:cubicBezTo>
                  <a:cubicBezTo>
                    <a:pt x="27" y="82"/>
                    <a:pt x="26" y="84"/>
                    <a:pt x="26" y="85"/>
                  </a:cubicBezTo>
                  <a:cubicBezTo>
                    <a:pt x="26" y="88"/>
                    <a:pt x="25" y="88"/>
                    <a:pt x="23" y="90"/>
                  </a:cubicBezTo>
                  <a:cubicBezTo>
                    <a:pt x="22" y="91"/>
                    <a:pt x="20" y="93"/>
                    <a:pt x="20" y="94"/>
                  </a:cubicBezTo>
                  <a:cubicBezTo>
                    <a:pt x="20" y="96"/>
                    <a:pt x="23" y="97"/>
                    <a:pt x="20" y="98"/>
                  </a:cubicBezTo>
                  <a:cubicBezTo>
                    <a:pt x="18" y="99"/>
                    <a:pt x="16" y="100"/>
                    <a:pt x="14" y="100"/>
                  </a:cubicBezTo>
                  <a:cubicBezTo>
                    <a:pt x="12" y="100"/>
                    <a:pt x="11" y="99"/>
                    <a:pt x="8" y="100"/>
                  </a:cubicBezTo>
                  <a:cubicBezTo>
                    <a:pt x="7" y="100"/>
                    <a:pt x="5" y="100"/>
                    <a:pt x="5" y="102"/>
                  </a:cubicBezTo>
                  <a:cubicBezTo>
                    <a:pt x="4" y="104"/>
                    <a:pt x="7" y="107"/>
                    <a:pt x="8" y="109"/>
                  </a:cubicBezTo>
                  <a:cubicBezTo>
                    <a:pt x="9" y="111"/>
                    <a:pt x="11" y="114"/>
                    <a:pt x="10" y="116"/>
                  </a:cubicBezTo>
                  <a:cubicBezTo>
                    <a:pt x="9" y="117"/>
                    <a:pt x="7" y="118"/>
                    <a:pt x="7" y="119"/>
                  </a:cubicBezTo>
                  <a:cubicBezTo>
                    <a:pt x="7" y="121"/>
                    <a:pt x="9" y="121"/>
                    <a:pt x="8" y="123"/>
                  </a:cubicBezTo>
                  <a:cubicBezTo>
                    <a:pt x="8" y="123"/>
                    <a:pt x="7" y="123"/>
                    <a:pt x="6" y="124"/>
                  </a:cubicBezTo>
                  <a:cubicBezTo>
                    <a:pt x="6" y="124"/>
                    <a:pt x="6" y="124"/>
                    <a:pt x="6" y="125"/>
                  </a:cubicBezTo>
                  <a:cubicBezTo>
                    <a:pt x="6" y="125"/>
                    <a:pt x="4" y="125"/>
                    <a:pt x="4" y="126"/>
                  </a:cubicBezTo>
                  <a:cubicBezTo>
                    <a:pt x="3" y="128"/>
                    <a:pt x="6" y="127"/>
                    <a:pt x="7" y="129"/>
                  </a:cubicBezTo>
                  <a:cubicBezTo>
                    <a:pt x="8" y="130"/>
                    <a:pt x="6" y="133"/>
                    <a:pt x="5" y="135"/>
                  </a:cubicBezTo>
                  <a:cubicBezTo>
                    <a:pt x="7" y="135"/>
                    <a:pt x="9" y="137"/>
                    <a:pt x="10" y="139"/>
                  </a:cubicBezTo>
                  <a:cubicBezTo>
                    <a:pt x="10" y="140"/>
                    <a:pt x="10" y="141"/>
                    <a:pt x="11" y="142"/>
                  </a:cubicBezTo>
                  <a:cubicBezTo>
                    <a:pt x="11" y="143"/>
                    <a:pt x="12" y="143"/>
                    <a:pt x="13" y="145"/>
                  </a:cubicBezTo>
                  <a:cubicBezTo>
                    <a:pt x="13" y="146"/>
                    <a:pt x="13" y="147"/>
                    <a:pt x="12" y="148"/>
                  </a:cubicBezTo>
                  <a:cubicBezTo>
                    <a:pt x="12" y="148"/>
                    <a:pt x="11" y="149"/>
                    <a:pt x="11" y="149"/>
                  </a:cubicBezTo>
                  <a:cubicBezTo>
                    <a:pt x="11" y="150"/>
                    <a:pt x="10" y="150"/>
                    <a:pt x="10" y="151"/>
                  </a:cubicBezTo>
                  <a:cubicBezTo>
                    <a:pt x="10" y="151"/>
                    <a:pt x="10" y="152"/>
                    <a:pt x="9" y="152"/>
                  </a:cubicBezTo>
                  <a:cubicBezTo>
                    <a:pt x="7" y="154"/>
                    <a:pt x="6" y="153"/>
                    <a:pt x="4" y="155"/>
                  </a:cubicBezTo>
                  <a:cubicBezTo>
                    <a:pt x="3" y="156"/>
                    <a:pt x="2" y="158"/>
                    <a:pt x="1" y="160"/>
                  </a:cubicBezTo>
                  <a:cubicBezTo>
                    <a:pt x="0" y="163"/>
                    <a:pt x="1" y="164"/>
                    <a:pt x="3" y="166"/>
                  </a:cubicBezTo>
                  <a:cubicBezTo>
                    <a:pt x="4" y="168"/>
                    <a:pt x="4" y="170"/>
                    <a:pt x="2" y="172"/>
                  </a:cubicBezTo>
                  <a:cubicBezTo>
                    <a:pt x="4" y="173"/>
                    <a:pt x="5" y="174"/>
                    <a:pt x="6" y="175"/>
                  </a:cubicBezTo>
                  <a:cubicBezTo>
                    <a:pt x="8" y="175"/>
                    <a:pt x="10" y="174"/>
                    <a:pt x="11" y="174"/>
                  </a:cubicBezTo>
                  <a:cubicBezTo>
                    <a:pt x="13" y="174"/>
                    <a:pt x="15" y="174"/>
                    <a:pt x="16" y="175"/>
                  </a:cubicBezTo>
                  <a:cubicBezTo>
                    <a:pt x="17" y="176"/>
                    <a:pt x="17" y="177"/>
                    <a:pt x="18" y="178"/>
                  </a:cubicBezTo>
                  <a:cubicBezTo>
                    <a:pt x="18" y="179"/>
                    <a:pt x="19" y="181"/>
                    <a:pt x="20" y="182"/>
                  </a:cubicBezTo>
                  <a:cubicBezTo>
                    <a:pt x="21" y="183"/>
                    <a:pt x="23" y="183"/>
                    <a:pt x="24" y="183"/>
                  </a:cubicBezTo>
                  <a:cubicBezTo>
                    <a:pt x="26" y="184"/>
                    <a:pt x="27" y="184"/>
                    <a:pt x="29" y="184"/>
                  </a:cubicBezTo>
                  <a:cubicBezTo>
                    <a:pt x="30" y="184"/>
                    <a:pt x="34" y="184"/>
                    <a:pt x="34" y="183"/>
                  </a:cubicBezTo>
                  <a:cubicBezTo>
                    <a:pt x="35" y="184"/>
                    <a:pt x="36" y="185"/>
                    <a:pt x="37" y="186"/>
                  </a:cubicBezTo>
                  <a:cubicBezTo>
                    <a:pt x="39" y="187"/>
                    <a:pt x="40" y="187"/>
                    <a:pt x="42" y="187"/>
                  </a:cubicBezTo>
                  <a:cubicBezTo>
                    <a:pt x="43" y="186"/>
                    <a:pt x="44" y="187"/>
                    <a:pt x="46" y="188"/>
                  </a:cubicBezTo>
                  <a:cubicBezTo>
                    <a:pt x="46" y="188"/>
                    <a:pt x="49" y="188"/>
                    <a:pt x="49" y="189"/>
                  </a:cubicBezTo>
                  <a:cubicBezTo>
                    <a:pt x="49" y="190"/>
                    <a:pt x="48" y="191"/>
                    <a:pt x="48" y="192"/>
                  </a:cubicBezTo>
                  <a:cubicBezTo>
                    <a:pt x="47" y="194"/>
                    <a:pt x="46" y="194"/>
                    <a:pt x="45" y="196"/>
                  </a:cubicBezTo>
                  <a:cubicBezTo>
                    <a:pt x="44" y="197"/>
                    <a:pt x="42" y="198"/>
                    <a:pt x="42" y="199"/>
                  </a:cubicBezTo>
                  <a:cubicBezTo>
                    <a:pt x="41" y="200"/>
                    <a:pt x="42" y="201"/>
                    <a:pt x="42" y="202"/>
                  </a:cubicBezTo>
                  <a:cubicBezTo>
                    <a:pt x="42" y="202"/>
                    <a:pt x="41" y="203"/>
                    <a:pt x="41" y="204"/>
                  </a:cubicBezTo>
                  <a:cubicBezTo>
                    <a:pt x="40" y="205"/>
                    <a:pt x="40" y="206"/>
                    <a:pt x="40" y="208"/>
                  </a:cubicBezTo>
                  <a:cubicBezTo>
                    <a:pt x="40" y="210"/>
                    <a:pt x="36" y="214"/>
                    <a:pt x="37" y="216"/>
                  </a:cubicBezTo>
                  <a:cubicBezTo>
                    <a:pt x="39" y="217"/>
                    <a:pt x="36" y="222"/>
                    <a:pt x="36" y="223"/>
                  </a:cubicBezTo>
                  <a:cubicBezTo>
                    <a:pt x="36" y="224"/>
                    <a:pt x="36" y="226"/>
                    <a:pt x="36" y="227"/>
                  </a:cubicBezTo>
                  <a:cubicBezTo>
                    <a:pt x="36" y="227"/>
                    <a:pt x="39" y="229"/>
                    <a:pt x="38" y="230"/>
                  </a:cubicBezTo>
                  <a:cubicBezTo>
                    <a:pt x="38" y="230"/>
                    <a:pt x="38" y="230"/>
                    <a:pt x="38" y="230"/>
                  </a:cubicBezTo>
                  <a:cubicBezTo>
                    <a:pt x="39" y="230"/>
                    <a:pt x="39" y="230"/>
                    <a:pt x="40" y="230"/>
                  </a:cubicBezTo>
                  <a:close/>
                  <a:moveTo>
                    <a:pt x="26" y="40"/>
                  </a:moveTo>
                  <a:cubicBezTo>
                    <a:pt x="25" y="40"/>
                    <a:pt x="24" y="40"/>
                    <a:pt x="25" y="41"/>
                  </a:cubicBezTo>
                  <a:cubicBezTo>
                    <a:pt x="26" y="41"/>
                    <a:pt x="28" y="41"/>
                    <a:pt x="28" y="40"/>
                  </a:cubicBezTo>
                  <a:cubicBezTo>
                    <a:pt x="28" y="40"/>
                    <a:pt x="26" y="40"/>
                    <a:pt x="26" y="40"/>
                  </a:cubicBezTo>
                  <a:cubicBezTo>
                    <a:pt x="25" y="40"/>
                    <a:pt x="26" y="40"/>
                    <a:pt x="26" y="40"/>
                  </a:cubicBezTo>
                  <a:close/>
                  <a:moveTo>
                    <a:pt x="32" y="40"/>
                  </a:moveTo>
                  <a:cubicBezTo>
                    <a:pt x="33" y="40"/>
                    <a:pt x="36" y="40"/>
                    <a:pt x="35" y="39"/>
                  </a:cubicBezTo>
                  <a:cubicBezTo>
                    <a:pt x="33" y="38"/>
                    <a:pt x="31" y="39"/>
                    <a:pt x="29" y="40"/>
                  </a:cubicBezTo>
                  <a:cubicBezTo>
                    <a:pt x="30" y="40"/>
                    <a:pt x="32" y="40"/>
                    <a:pt x="32" y="40"/>
                  </a:cubicBezTo>
                  <a:close/>
                  <a:moveTo>
                    <a:pt x="39" y="38"/>
                  </a:moveTo>
                  <a:cubicBezTo>
                    <a:pt x="39" y="38"/>
                    <a:pt x="37" y="38"/>
                    <a:pt x="37" y="39"/>
                  </a:cubicBezTo>
                  <a:cubicBezTo>
                    <a:pt x="38" y="39"/>
                    <a:pt x="42" y="38"/>
                    <a:pt x="43" y="38"/>
                  </a:cubicBezTo>
                  <a:cubicBezTo>
                    <a:pt x="42" y="37"/>
                    <a:pt x="40" y="38"/>
                    <a:pt x="39" y="38"/>
                  </a:cubicBezTo>
                  <a:cubicBezTo>
                    <a:pt x="39" y="38"/>
                    <a:pt x="40" y="38"/>
                    <a:pt x="39" y="38"/>
                  </a:cubicBezTo>
                  <a:close/>
                </a:path>
              </a:pathLst>
            </a:custGeom>
            <a:grpFill/>
            <a:ln w="9525" cap="rnd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35" tIns="45718" rIns="91435" bIns="45718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12190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3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Montserrat" panose="00000500000000000000" pitchFamily="2" charset="0"/>
                <a:ea typeface="+mn-ea"/>
                <a:cs typeface="+mn-cs"/>
              </a:endParaRPr>
            </a:p>
          </p:txBody>
        </p:sp>
        <p:sp>
          <p:nvSpPr>
            <p:cNvPr id="39" name="Freeform 45">
              <a:extLst>
                <a:ext uri="{FF2B5EF4-FFF2-40B4-BE49-F238E27FC236}">
                  <a16:creationId xmlns:a16="http://schemas.microsoft.com/office/drawing/2014/main" id="{6AB9610D-1B12-2DDB-DB80-8640B3DF803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278552" y="706810"/>
              <a:ext cx="1128870" cy="2303613"/>
            </a:xfrm>
            <a:custGeom>
              <a:avLst/>
              <a:gdLst>
                <a:gd name="T0" fmla="*/ 148 w 236"/>
                <a:gd name="T1" fmla="*/ 452 h 481"/>
                <a:gd name="T2" fmla="*/ 134 w 236"/>
                <a:gd name="T3" fmla="*/ 459 h 481"/>
                <a:gd name="T4" fmla="*/ 125 w 236"/>
                <a:gd name="T5" fmla="*/ 463 h 481"/>
                <a:gd name="T6" fmla="*/ 100 w 236"/>
                <a:gd name="T7" fmla="*/ 467 h 481"/>
                <a:gd name="T8" fmla="*/ 80 w 236"/>
                <a:gd name="T9" fmla="*/ 474 h 481"/>
                <a:gd name="T10" fmla="*/ 70 w 236"/>
                <a:gd name="T11" fmla="*/ 475 h 481"/>
                <a:gd name="T12" fmla="*/ 62 w 236"/>
                <a:gd name="T13" fmla="*/ 462 h 481"/>
                <a:gd name="T14" fmla="*/ 47 w 236"/>
                <a:gd name="T15" fmla="*/ 453 h 481"/>
                <a:gd name="T16" fmla="*/ 38 w 236"/>
                <a:gd name="T17" fmla="*/ 445 h 481"/>
                <a:gd name="T18" fmla="*/ 40 w 236"/>
                <a:gd name="T19" fmla="*/ 425 h 481"/>
                <a:gd name="T20" fmla="*/ 40 w 236"/>
                <a:gd name="T21" fmla="*/ 414 h 481"/>
                <a:gd name="T22" fmla="*/ 38 w 236"/>
                <a:gd name="T23" fmla="*/ 400 h 481"/>
                <a:gd name="T24" fmla="*/ 36 w 236"/>
                <a:gd name="T25" fmla="*/ 379 h 481"/>
                <a:gd name="T26" fmla="*/ 32 w 236"/>
                <a:gd name="T27" fmla="*/ 360 h 481"/>
                <a:gd name="T28" fmla="*/ 39 w 236"/>
                <a:gd name="T29" fmla="*/ 341 h 481"/>
                <a:gd name="T30" fmla="*/ 56 w 236"/>
                <a:gd name="T31" fmla="*/ 330 h 481"/>
                <a:gd name="T32" fmla="*/ 69 w 236"/>
                <a:gd name="T33" fmla="*/ 315 h 481"/>
                <a:gd name="T34" fmla="*/ 87 w 236"/>
                <a:gd name="T35" fmla="*/ 295 h 481"/>
                <a:gd name="T36" fmla="*/ 95 w 236"/>
                <a:gd name="T37" fmla="*/ 282 h 481"/>
                <a:gd name="T38" fmla="*/ 108 w 236"/>
                <a:gd name="T39" fmla="*/ 265 h 481"/>
                <a:gd name="T40" fmla="*/ 112 w 236"/>
                <a:gd name="T41" fmla="*/ 253 h 481"/>
                <a:gd name="T42" fmla="*/ 110 w 236"/>
                <a:gd name="T43" fmla="*/ 235 h 481"/>
                <a:gd name="T44" fmla="*/ 102 w 236"/>
                <a:gd name="T45" fmla="*/ 218 h 481"/>
                <a:gd name="T46" fmla="*/ 90 w 236"/>
                <a:gd name="T47" fmla="*/ 217 h 481"/>
                <a:gd name="T48" fmla="*/ 83 w 236"/>
                <a:gd name="T49" fmla="*/ 190 h 481"/>
                <a:gd name="T50" fmla="*/ 81 w 236"/>
                <a:gd name="T51" fmla="*/ 152 h 481"/>
                <a:gd name="T52" fmla="*/ 80 w 236"/>
                <a:gd name="T53" fmla="*/ 119 h 481"/>
                <a:gd name="T54" fmla="*/ 59 w 236"/>
                <a:gd name="T55" fmla="*/ 91 h 481"/>
                <a:gd name="T56" fmla="*/ 35 w 236"/>
                <a:gd name="T57" fmla="*/ 74 h 481"/>
                <a:gd name="T58" fmla="*/ 32 w 236"/>
                <a:gd name="T59" fmla="*/ 56 h 481"/>
                <a:gd name="T60" fmla="*/ 52 w 236"/>
                <a:gd name="T61" fmla="*/ 62 h 481"/>
                <a:gd name="T62" fmla="*/ 80 w 236"/>
                <a:gd name="T63" fmla="*/ 78 h 481"/>
                <a:gd name="T64" fmla="*/ 107 w 236"/>
                <a:gd name="T65" fmla="*/ 83 h 481"/>
                <a:gd name="T66" fmla="*/ 123 w 236"/>
                <a:gd name="T67" fmla="*/ 58 h 481"/>
                <a:gd name="T68" fmla="*/ 132 w 236"/>
                <a:gd name="T69" fmla="*/ 19 h 481"/>
                <a:gd name="T70" fmla="*/ 166 w 236"/>
                <a:gd name="T71" fmla="*/ 5 h 481"/>
                <a:gd name="T72" fmla="*/ 192 w 236"/>
                <a:gd name="T73" fmla="*/ 35 h 481"/>
                <a:gd name="T74" fmla="*/ 178 w 236"/>
                <a:gd name="T75" fmla="*/ 99 h 481"/>
                <a:gd name="T76" fmla="*/ 204 w 236"/>
                <a:gd name="T77" fmla="*/ 140 h 481"/>
                <a:gd name="T78" fmla="*/ 198 w 236"/>
                <a:gd name="T79" fmla="*/ 199 h 481"/>
                <a:gd name="T80" fmla="*/ 202 w 236"/>
                <a:gd name="T81" fmla="*/ 234 h 481"/>
                <a:gd name="T82" fmla="*/ 199 w 236"/>
                <a:gd name="T83" fmla="*/ 257 h 481"/>
                <a:gd name="T84" fmla="*/ 205 w 236"/>
                <a:gd name="T85" fmla="*/ 283 h 481"/>
                <a:gd name="T86" fmla="*/ 216 w 236"/>
                <a:gd name="T87" fmla="*/ 298 h 481"/>
                <a:gd name="T88" fmla="*/ 216 w 236"/>
                <a:gd name="T89" fmla="*/ 330 h 481"/>
                <a:gd name="T90" fmla="*/ 234 w 236"/>
                <a:gd name="T91" fmla="*/ 359 h 481"/>
                <a:gd name="T92" fmla="*/ 203 w 236"/>
                <a:gd name="T93" fmla="*/ 405 h 481"/>
                <a:gd name="T94" fmla="*/ 179 w 236"/>
                <a:gd name="T95" fmla="*/ 434 h 481"/>
                <a:gd name="T96" fmla="*/ 2 w 236"/>
                <a:gd name="T97" fmla="*/ 464 h 481"/>
                <a:gd name="T98" fmla="*/ 11 w 236"/>
                <a:gd name="T99" fmla="*/ 469 h 481"/>
                <a:gd name="T100" fmla="*/ 15 w 236"/>
                <a:gd name="T101" fmla="*/ 462 h 481"/>
                <a:gd name="T102" fmla="*/ 57 w 236"/>
                <a:gd name="T103" fmla="*/ 471 h 481"/>
                <a:gd name="T104" fmla="*/ 58 w 236"/>
                <a:gd name="T105" fmla="*/ 468 h 481"/>
                <a:gd name="T106" fmla="*/ 106 w 236"/>
                <a:gd name="T107" fmla="*/ 259 h 481"/>
                <a:gd name="T108" fmla="*/ 35 w 236"/>
                <a:gd name="T109" fmla="*/ 344 h 4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36" h="481">
                  <a:moveTo>
                    <a:pt x="163" y="452"/>
                  </a:moveTo>
                  <a:cubicBezTo>
                    <a:pt x="162" y="450"/>
                    <a:pt x="162" y="451"/>
                    <a:pt x="161" y="452"/>
                  </a:cubicBezTo>
                  <a:cubicBezTo>
                    <a:pt x="161" y="452"/>
                    <a:pt x="160" y="455"/>
                    <a:pt x="160" y="453"/>
                  </a:cubicBezTo>
                  <a:cubicBezTo>
                    <a:pt x="158" y="454"/>
                    <a:pt x="159" y="454"/>
                    <a:pt x="157" y="454"/>
                  </a:cubicBezTo>
                  <a:cubicBezTo>
                    <a:pt x="156" y="454"/>
                    <a:pt x="156" y="455"/>
                    <a:pt x="156" y="455"/>
                  </a:cubicBezTo>
                  <a:cubicBezTo>
                    <a:pt x="155" y="455"/>
                    <a:pt x="154" y="454"/>
                    <a:pt x="153" y="454"/>
                  </a:cubicBezTo>
                  <a:cubicBezTo>
                    <a:pt x="152" y="453"/>
                    <a:pt x="150" y="452"/>
                    <a:pt x="148" y="452"/>
                  </a:cubicBezTo>
                  <a:cubicBezTo>
                    <a:pt x="147" y="453"/>
                    <a:pt x="146" y="454"/>
                    <a:pt x="146" y="456"/>
                  </a:cubicBezTo>
                  <a:cubicBezTo>
                    <a:pt x="145" y="455"/>
                    <a:pt x="144" y="456"/>
                    <a:pt x="143" y="455"/>
                  </a:cubicBezTo>
                  <a:cubicBezTo>
                    <a:pt x="143" y="454"/>
                    <a:pt x="141" y="457"/>
                    <a:pt x="140" y="457"/>
                  </a:cubicBezTo>
                  <a:cubicBezTo>
                    <a:pt x="140" y="457"/>
                    <a:pt x="139" y="456"/>
                    <a:pt x="138" y="456"/>
                  </a:cubicBezTo>
                  <a:cubicBezTo>
                    <a:pt x="138" y="457"/>
                    <a:pt x="138" y="458"/>
                    <a:pt x="137" y="458"/>
                  </a:cubicBezTo>
                  <a:cubicBezTo>
                    <a:pt x="137" y="458"/>
                    <a:pt x="137" y="457"/>
                    <a:pt x="136" y="456"/>
                  </a:cubicBezTo>
                  <a:cubicBezTo>
                    <a:pt x="135" y="456"/>
                    <a:pt x="134" y="458"/>
                    <a:pt x="134" y="459"/>
                  </a:cubicBezTo>
                  <a:cubicBezTo>
                    <a:pt x="134" y="458"/>
                    <a:pt x="133" y="457"/>
                    <a:pt x="132" y="457"/>
                  </a:cubicBezTo>
                  <a:cubicBezTo>
                    <a:pt x="131" y="457"/>
                    <a:pt x="131" y="458"/>
                    <a:pt x="129" y="457"/>
                  </a:cubicBezTo>
                  <a:cubicBezTo>
                    <a:pt x="128" y="457"/>
                    <a:pt x="127" y="455"/>
                    <a:pt x="126" y="455"/>
                  </a:cubicBezTo>
                  <a:cubicBezTo>
                    <a:pt x="125" y="455"/>
                    <a:pt x="129" y="460"/>
                    <a:pt x="129" y="461"/>
                  </a:cubicBezTo>
                  <a:cubicBezTo>
                    <a:pt x="128" y="461"/>
                    <a:pt x="128" y="460"/>
                    <a:pt x="127" y="459"/>
                  </a:cubicBezTo>
                  <a:cubicBezTo>
                    <a:pt x="126" y="459"/>
                    <a:pt x="125" y="458"/>
                    <a:pt x="124" y="458"/>
                  </a:cubicBezTo>
                  <a:cubicBezTo>
                    <a:pt x="123" y="459"/>
                    <a:pt x="126" y="462"/>
                    <a:pt x="125" y="463"/>
                  </a:cubicBezTo>
                  <a:cubicBezTo>
                    <a:pt x="124" y="463"/>
                    <a:pt x="123" y="462"/>
                    <a:pt x="122" y="462"/>
                  </a:cubicBezTo>
                  <a:cubicBezTo>
                    <a:pt x="121" y="462"/>
                    <a:pt x="120" y="464"/>
                    <a:pt x="119" y="465"/>
                  </a:cubicBezTo>
                  <a:cubicBezTo>
                    <a:pt x="118" y="465"/>
                    <a:pt x="117" y="464"/>
                    <a:pt x="115" y="464"/>
                  </a:cubicBezTo>
                  <a:cubicBezTo>
                    <a:pt x="113" y="464"/>
                    <a:pt x="111" y="467"/>
                    <a:pt x="108" y="465"/>
                  </a:cubicBezTo>
                  <a:cubicBezTo>
                    <a:pt x="108" y="466"/>
                    <a:pt x="108" y="466"/>
                    <a:pt x="108" y="467"/>
                  </a:cubicBezTo>
                  <a:cubicBezTo>
                    <a:pt x="106" y="467"/>
                    <a:pt x="104" y="468"/>
                    <a:pt x="104" y="466"/>
                  </a:cubicBezTo>
                  <a:cubicBezTo>
                    <a:pt x="103" y="467"/>
                    <a:pt x="101" y="469"/>
                    <a:pt x="100" y="467"/>
                  </a:cubicBezTo>
                  <a:cubicBezTo>
                    <a:pt x="99" y="468"/>
                    <a:pt x="98" y="475"/>
                    <a:pt x="97" y="472"/>
                  </a:cubicBezTo>
                  <a:cubicBezTo>
                    <a:pt x="93" y="474"/>
                    <a:pt x="96" y="471"/>
                    <a:pt x="94" y="470"/>
                  </a:cubicBezTo>
                  <a:cubicBezTo>
                    <a:pt x="93" y="470"/>
                    <a:pt x="92" y="473"/>
                    <a:pt x="90" y="472"/>
                  </a:cubicBezTo>
                  <a:cubicBezTo>
                    <a:pt x="90" y="473"/>
                    <a:pt x="88" y="472"/>
                    <a:pt x="87" y="473"/>
                  </a:cubicBezTo>
                  <a:cubicBezTo>
                    <a:pt x="86" y="474"/>
                    <a:pt x="87" y="475"/>
                    <a:pt x="85" y="475"/>
                  </a:cubicBezTo>
                  <a:cubicBezTo>
                    <a:pt x="84" y="475"/>
                    <a:pt x="83" y="474"/>
                    <a:pt x="82" y="474"/>
                  </a:cubicBezTo>
                  <a:cubicBezTo>
                    <a:pt x="81" y="474"/>
                    <a:pt x="80" y="475"/>
                    <a:pt x="80" y="474"/>
                  </a:cubicBezTo>
                  <a:cubicBezTo>
                    <a:pt x="78" y="474"/>
                    <a:pt x="79" y="473"/>
                    <a:pt x="79" y="471"/>
                  </a:cubicBezTo>
                  <a:cubicBezTo>
                    <a:pt x="78" y="472"/>
                    <a:pt x="77" y="473"/>
                    <a:pt x="76" y="474"/>
                  </a:cubicBezTo>
                  <a:cubicBezTo>
                    <a:pt x="75" y="476"/>
                    <a:pt x="74" y="476"/>
                    <a:pt x="73" y="478"/>
                  </a:cubicBezTo>
                  <a:cubicBezTo>
                    <a:pt x="72" y="480"/>
                    <a:pt x="72" y="480"/>
                    <a:pt x="70" y="480"/>
                  </a:cubicBezTo>
                  <a:cubicBezTo>
                    <a:pt x="69" y="480"/>
                    <a:pt x="67" y="481"/>
                    <a:pt x="67" y="480"/>
                  </a:cubicBezTo>
                  <a:cubicBezTo>
                    <a:pt x="65" y="479"/>
                    <a:pt x="71" y="478"/>
                    <a:pt x="71" y="477"/>
                  </a:cubicBezTo>
                  <a:cubicBezTo>
                    <a:pt x="72" y="476"/>
                    <a:pt x="71" y="476"/>
                    <a:pt x="70" y="475"/>
                  </a:cubicBezTo>
                  <a:cubicBezTo>
                    <a:pt x="70" y="474"/>
                    <a:pt x="72" y="474"/>
                    <a:pt x="73" y="473"/>
                  </a:cubicBezTo>
                  <a:cubicBezTo>
                    <a:pt x="73" y="472"/>
                    <a:pt x="70" y="472"/>
                    <a:pt x="70" y="471"/>
                  </a:cubicBezTo>
                  <a:cubicBezTo>
                    <a:pt x="69" y="471"/>
                    <a:pt x="69" y="467"/>
                    <a:pt x="67" y="470"/>
                  </a:cubicBezTo>
                  <a:cubicBezTo>
                    <a:pt x="66" y="468"/>
                    <a:pt x="66" y="466"/>
                    <a:pt x="67" y="464"/>
                  </a:cubicBezTo>
                  <a:cubicBezTo>
                    <a:pt x="67" y="463"/>
                    <a:pt x="70" y="462"/>
                    <a:pt x="69" y="460"/>
                  </a:cubicBezTo>
                  <a:cubicBezTo>
                    <a:pt x="67" y="462"/>
                    <a:pt x="65" y="463"/>
                    <a:pt x="63" y="464"/>
                  </a:cubicBezTo>
                  <a:cubicBezTo>
                    <a:pt x="61" y="465"/>
                    <a:pt x="59" y="464"/>
                    <a:pt x="62" y="462"/>
                  </a:cubicBezTo>
                  <a:cubicBezTo>
                    <a:pt x="61" y="462"/>
                    <a:pt x="59" y="464"/>
                    <a:pt x="58" y="463"/>
                  </a:cubicBezTo>
                  <a:cubicBezTo>
                    <a:pt x="57" y="461"/>
                    <a:pt x="61" y="460"/>
                    <a:pt x="60" y="458"/>
                  </a:cubicBezTo>
                  <a:cubicBezTo>
                    <a:pt x="59" y="458"/>
                    <a:pt x="58" y="458"/>
                    <a:pt x="57" y="458"/>
                  </a:cubicBezTo>
                  <a:cubicBezTo>
                    <a:pt x="56" y="458"/>
                    <a:pt x="55" y="459"/>
                    <a:pt x="53" y="459"/>
                  </a:cubicBezTo>
                  <a:cubicBezTo>
                    <a:pt x="54" y="457"/>
                    <a:pt x="53" y="457"/>
                    <a:pt x="52" y="456"/>
                  </a:cubicBezTo>
                  <a:cubicBezTo>
                    <a:pt x="51" y="455"/>
                    <a:pt x="51" y="455"/>
                    <a:pt x="49" y="456"/>
                  </a:cubicBezTo>
                  <a:cubicBezTo>
                    <a:pt x="48" y="455"/>
                    <a:pt x="48" y="453"/>
                    <a:pt x="47" y="453"/>
                  </a:cubicBezTo>
                  <a:cubicBezTo>
                    <a:pt x="46" y="452"/>
                    <a:pt x="46" y="453"/>
                    <a:pt x="46" y="452"/>
                  </a:cubicBezTo>
                  <a:cubicBezTo>
                    <a:pt x="46" y="450"/>
                    <a:pt x="44" y="447"/>
                    <a:pt x="42" y="450"/>
                  </a:cubicBezTo>
                  <a:cubicBezTo>
                    <a:pt x="41" y="452"/>
                    <a:pt x="42" y="454"/>
                    <a:pt x="39" y="453"/>
                  </a:cubicBezTo>
                  <a:cubicBezTo>
                    <a:pt x="39" y="453"/>
                    <a:pt x="39" y="452"/>
                    <a:pt x="39" y="451"/>
                  </a:cubicBezTo>
                  <a:cubicBezTo>
                    <a:pt x="39" y="450"/>
                    <a:pt x="37" y="450"/>
                    <a:pt x="37" y="448"/>
                  </a:cubicBezTo>
                  <a:cubicBezTo>
                    <a:pt x="37" y="448"/>
                    <a:pt x="36" y="448"/>
                    <a:pt x="36" y="447"/>
                  </a:cubicBezTo>
                  <a:cubicBezTo>
                    <a:pt x="36" y="446"/>
                    <a:pt x="38" y="447"/>
                    <a:pt x="38" y="445"/>
                  </a:cubicBezTo>
                  <a:cubicBezTo>
                    <a:pt x="38" y="443"/>
                    <a:pt x="36" y="443"/>
                    <a:pt x="36" y="441"/>
                  </a:cubicBezTo>
                  <a:cubicBezTo>
                    <a:pt x="36" y="440"/>
                    <a:pt x="37" y="439"/>
                    <a:pt x="37" y="437"/>
                  </a:cubicBezTo>
                  <a:cubicBezTo>
                    <a:pt x="37" y="437"/>
                    <a:pt x="36" y="436"/>
                    <a:pt x="36" y="436"/>
                  </a:cubicBezTo>
                  <a:cubicBezTo>
                    <a:pt x="35" y="435"/>
                    <a:pt x="35" y="434"/>
                    <a:pt x="35" y="433"/>
                  </a:cubicBezTo>
                  <a:cubicBezTo>
                    <a:pt x="35" y="431"/>
                    <a:pt x="38" y="432"/>
                    <a:pt x="38" y="429"/>
                  </a:cubicBezTo>
                  <a:cubicBezTo>
                    <a:pt x="38" y="428"/>
                    <a:pt x="35" y="426"/>
                    <a:pt x="37" y="426"/>
                  </a:cubicBezTo>
                  <a:cubicBezTo>
                    <a:pt x="37" y="427"/>
                    <a:pt x="40" y="426"/>
                    <a:pt x="40" y="425"/>
                  </a:cubicBezTo>
                  <a:cubicBezTo>
                    <a:pt x="39" y="425"/>
                    <a:pt x="39" y="424"/>
                    <a:pt x="39" y="423"/>
                  </a:cubicBezTo>
                  <a:cubicBezTo>
                    <a:pt x="39" y="423"/>
                    <a:pt x="40" y="423"/>
                    <a:pt x="40" y="423"/>
                  </a:cubicBezTo>
                  <a:cubicBezTo>
                    <a:pt x="40" y="422"/>
                    <a:pt x="40" y="422"/>
                    <a:pt x="40" y="421"/>
                  </a:cubicBezTo>
                  <a:cubicBezTo>
                    <a:pt x="40" y="420"/>
                    <a:pt x="40" y="420"/>
                    <a:pt x="40" y="419"/>
                  </a:cubicBezTo>
                  <a:cubicBezTo>
                    <a:pt x="40" y="419"/>
                    <a:pt x="37" y="416"/>
                    <a:pt x="40" y="416"/>
                  </a:cubicBezTo>
                  <a:cubicBezTo>
                    <a:pt x="39" y="416"/>
                    <a:pt x="38" y="416"/>
                    <a:pt x="38" y="415"/>
                  </a:cubicBezTo>
                  <a:cubicBezTo>
                    <a:pt x="38" y="413"/>
                    <a:pt x="40" y="414"/>
                    <a:pt x="40" y="414"/>
                  </a:cubicBezTo>
                  <a:cubicBezTo>
                    <a:pt x="41" y="413"/>
                    <a:pt x="40" y="413"/>
                    <a:pt x="39" y="412"/>
                  </a:cubicBezTo>
                  <a:cubicBezTo>
                    <a:pt x="39" y="411"/>
                    <a:pt x="40" y="409"/>
                    <a:pt x="41" y="411"/>
                  </a:cubicBezTo>
                  <a:cubicBezTo>
                    <a:pt x="42" y="410"/>
                    <a:pt x="41" y="409"/>
                    <a:pt x="41" y="409"/>
                  </a:cubicBezTo>
                  <a:cubicBezTo>
                    <a:pt x="40" y="408"/>
                    <a:pt x="40" y="409"/>
                    <a:pt x="39" y="409"/>
                  </a:cubicBezTo>
                  <a:cubicBezTo>
                    <a:pt x="39" y="408"/>
                    <a:pt x="39" y="408"/>
                    <a:pt x="39" y="408"/>
                  </a:cubicBezTo>
                  <a:cubicBezTo>
                    <a:pt x="40" y="406"/>
                    <a:pt x="41" y="406"/>
                    <a:pt x="40" y="404"/>
                  </a:cubicBezTo>
                  <a:cubicBezTo>
                    <a:pt x="39" y="403"/>
                    <a:pt x="39" y="401"/>
                    <a:pt x="38" y="400"/>
                  </a:cubicBezTo>
                  <a:cubicBezTo>
                    <a:pt x="38" y="398"/>
                    <a:pt x="37" y="397"/>
                    <a:pt x="36" y="395"/>
                  </a:cubicBezTo>
                  <a:cubicBezTo>
                    <a:pt x="36" y="395"/>
                    <a:pt x="33" y="393"/>
                    <a:pt x="35" y="392"/>
                  </a:cubicBezTo>
                  <a:cubicBezTo>
                    <a:pt x="35" y="392"/>
                    <a:pt x="35" y="392"/>
                    <a:pt x="34" y="392"/>
                  </a:cubicBezTo>
                  <a:cubicBezTo>
                    <a:pt x="35" y="390"/>
                    <a:pt x="35" y="389"/>
                    <a:pt x="35" y="387"/>
                  </a:cubicBezTo>
                  <a:cubicBezTo>
                    <a:pt x="36" y="385"/>
                    <a:pt x="37" y="384"/>
                    <a:pt x="36" y="382"/>
                  </a:cubicBezTo>
                  <a:cubicBezTo>
                    <a:pt x="36" y="382"/>
                    <a:pt x="35" y="383"/>
                    <a:pt x="35" y="383"/>
                  </a:cubicBezTo>
                  <a:cubicBezTo>
                    <a:pt x="35" y="382"/>
                    <a:pt x="36" y="380"/>
                    <a:pt x="36" y="379"/>
                  </a:cubicBezTo>
                  <a:cubicBezTo>
                    <a:pt x="35" y="378"/>
                    <a:pt x="34" y="378"/>
                    <a:pt x="34" y="377"/>
                  </a:cubicBezTo>
                  <a:cubicBezTo>
                    <a:pt x="31" y="379"/>
                    <a:pt x="32" y="374"/>
                    <a:pt x="32" y="372"/>
                  </a:cubicBezTo>
                  <a:cubicBezTo>
                    <a:pt x="32" y="372"/>
                    <a:pt x="33" y="368"/>
                    <a:pt x="33" y="368"/>
                  </a:cubicBezTo>
                  <a:cubicBezTo>
                    <a:pt x="32" y="367"/>
                    <a:pt x="31" y="368"/>
                    <a:pt x="30" y="368"/>
                  </a:cubicBezTo>
                  <a:cubicBezTo>
                    <a:pt x="30" y="367"/>
                    <a:pt x="30" y="365"/>
                    <a:pt x="30" y="364"/>
                  </a:cubicBezTo>
                  <a:cubicBezTo>
                    <a:pt x="31" y="364"/>
                    <a:pt x="32" y="364"/>
                    <a:pt x="32" y="363"/>
                  </a:cubicBezTo>
                  <a:cubicBezTo>
                    <a:pt x="33" y="362"/>
                    <a:pt x="30" y="361"/>
                    <a:pt x="32" y="360"/>
                  </a:cubicBezTo>
                  <a:cubicBezTo>
                    <a:pt x="34" y="361"/>
                    <a:pt x="33" y="357"/>
                    <a:pt x="34" y="356"/>
                  </a:cubicBezTo>
                  <a:cubicBezTo>
                    <a:pt x="37" y="357"/>
                    <a:pt x="37" y="356"/>
                    <a:pt x="38" y="354"/>
                  </a:cubicBezTo>
                  <a:cubicBezTo>
                    <a:pt x="38" y="353"/>
                    <a:pt x="38" y="352"/>
                    <a:pt x="38" y="351"/>
                  </a:cubicBezTo>
                  <a:cubicBezTo>
                    <a:pt x="39" y="350"/>
                    <a:pt x="38" y="349"/>
                    <a:pt x="38" y="348"/>
                  </a:cubicBezTo>
                  <a:cubicBezTo>
                    <a:pt x="39" y="349"/>
                    <a:pt x="42" y="350"/>
                    <a:pt x="43" y="349"/>
                  </a:cubicBezTo>
                  <a:cubicBezTo>
                    <a:pt x="41" y="348"/>
                    <a:pt x="41" y="346"/>
                    <a:pt x="40" y="345"/>
                  </a:cubicBezTo>
                  <a:cubicBezTo>
                    <a:pt x="40" y="344"/>
                    <a:pt x="39" y="341"/>
                    <a:pt x="39" y="341"/>
                  </a:cubicBezTo>
                  <a:cubicBezTo>
                    <a:pt x="40" y="339"/>
                    <a:pt x="41" y="341"/>
                    <a:pt x="42" y="341"/>
                  </a:cubicBezTo>
                  <a:cubicBezTo>
                    <a:pt x="44" y="341"/>
                    <a:pt x="45" y="340"/>
                    <a:pt x="46" y="339"/>
                  </a:cubicBezTo>
                  <a:cubicBezTo>
                    <a:pt x="46" y="340"/>
                    <a:pt x="46" y="343"/>
                    <a:pt x="47" y="344"/>
                  </a:cubicBezTo>
                  <a:cubicBezTo>
                    <a:pt x="49" y="346"/>
                    <a:pt x="49" y="344"/>
                    <a:pt x="49" y="342"/>
                  </a:cubicBezTo>
                  <a:cubicBezTo>
                    <a:pt x="50" y="339"/>
                    <a:pt x="56" y="340"/>
                    <a:pt x="56" y="336"/>
                  </a:cubicBezTo>
                  <a:cubicBezTo>
                    <a:pt x="55" y="334"/>
                    <a:pt x="53" y="332"/>
                    <a:pt x="53" y="330"/>
                  </a:cubicBezTo>
                  <a:cubicBezTo>
                    <a:pt x="53" y="328"/>
                    <a:pt x="55" y="329"/>
                    <a:pt x="56" y="330"/>
                  </a:cubicBezTo>
                  <a:cubicBezTo>
                    <a:pt x="57" y="331"/>
                    <a:pt x="57" y="331"/>
                    <a:pt x="57" y="330"/>
                  </a:cubicBezTo>
                  <a:cubicBezTo>
                    <a:pt x="58" y="328"/>
                    <a:pt x="58" y="327"/>
                    <a:pt x="59" y="325"/>
                  </a:cubicBezTo>
                  <a:cubicBezTo>
                    <a:pt x="59" y="323"/>
                    <a:pt x="60" y="322"/>
                    <a:pt x="61" y="320"/>
                  </a:cubicBezTo>
                  <a:cubicBezTo>
                    <a:pt x="61" y="320"/>
                    <a:pt x="62" y="320"/>
                    <a:pt x="62" y="320"/>
                  </a:cubicBezTo>
                  <a:cubicBezTo>
                    <a:pt x="63" y="321"/>
                    <a:pt x="63" y="323"/>
                    <a:pt x="65" y="322"/>
                  </a:cubicBezTo>
                  <a:cubicBezTo>
                    <a:pt x="66" y="321"/>
                    <a:pt x="66" y="319"/>
                    <a:pt x="66" y="318"/>
                  </a:cubicBezTo>
                  <a:cubicBezTo>
                    <a:pt x="67" y="318"/>
                    <a:pt x="69" y="316"/>
                    <a:pt x="69" y="315"/>
                  </a:cubicBezTo>
                  <a:cubicBezTo>
                    <a:pt x="70" y="314"/>
                    <a:pt x="70" y="313"/>
                    <a:pt x="72" y="312"/>
                  </a:cubicBezTo>
                  <a:cubicBezTo>
                    <a:pt x="72" y="312"/>
                    <a:pt x="75" y="311"/>
                    <a:pt x="76" y="311"/>
                  </a:cubicBezTo>
                  <a:cubicBezTo>
                    <a:pt x="77" y="309"/>
                    <a:pt x="75" y="306"/>
                    <a:pt x="76" y="304"/>
                  </a:cubicBezTo>
                  <a:cubicBezTo>
                    <a:pt x="78" y="305"/>
                    <a:pt x="78" y="306"/>
                    <a:pt x="80" y="305"/>
                  </a:cubicBezTo>
                  <a:cubicBezTo>
                    <a:pt x="80" y="304"/>
                    <a:pt x="80" y="303"/>
                    <a:pt x="80" y="302"/>
                  </a:cubicBezTo>
                  <a:cubicBezTo>
                    <a:pt x="81" y="300"/>
                    <a:pt x="82" y="298"/>
                    <a:pt x="84" y="297"/>
                  </a:cubicBezTo>
                  <a:cubicBezTo>
                    <a:pt x="85" y="296"/>
                    <a:pt x="86" y="295"/>
                    <a:pt x="87" y="295"/>
                  </a:cubicBezTo>
                  <a:cubicBezTo>
                    <a:pt x="87" y="294"/>
                    <a:pt x="87" y="293"/>
                    <a:pt x="87" y="292"/>
                  </a:cubicBezTo>
                  <a:cubicBezTo>
                    <a:pt x="87" y="290"/>
                    <a:pt x="89" y="289"/>
                    <a:pt x="90" y="288"/>
                  </a:cubicBezTo>
                  <a:cubicBezTo>
                    <a:pt x="90" y="287"/>
                    <a:pt x="90" y="287"/>
                    <a:pt x="90" y="287"/>
                  </a:cubicBezTo>
                  <a:cubicBezTo>
                    <a:pt x="91" y="286"/>
                    <a:pt x="91" y="287"/>
                    <a:pt x="91" y="286"/>
                  </a:cubicBezTo>
                  <a:cubicBezTo>
                    <a:pt x="92" y="286"/>
                    <a:pt x="93" y="285"/>
                    <a:pt x="93" y="284"/>
                  </a:cubicBezTo>
                  <a:cubicBezTo>
                    <a:pt x="93" y="284"/>
                    <a:pt x="93" y="284"/>
                    <a:pt x="94" y="284"/>
                  </a:cubicBezTo>
                  <a:cubicBezTo>
                    <a:pt x="94" y="283"/>
                    <a:pt x="95" y="283"/>
                    <a:pt x="95" y="282"/>
                  </a:cubicBezTo>
                  <a:cubicBezTo>
                    <a:pt x="95" y="282"/>
                    <a:pt x="95" y="282"/>
                    <a:pt x="95" y="282"/>
                  </a:cubicBezTo>
                  <a:cubicBezTo>
                    <a:pt x="96" y="280"/>
                    <a:pt x="95" y="277"/>
                    <a:pt x="96" y="276"/>
                  </a:cubicBezTo>
                  <a:cubicBezTo>
                    <a:pt x="97" y="275"/>
                    <a:pt x="98" y="275"/>
                    <a:pt x="99" y="274"/>
                  </a:cubicBezTo>
                  <a:cubicBezTo>
                    <a:pt x="99" y="273"/>
                    <a:pt x="99" y="272"/>
                    <a:pt x="100" y="271"/>
                  </a:cubicBezTo>
                  <a:cubicBezTo>
                    <a:pt x="100" y="270"/>
                    <a:pt x="101" y="268"/>
                    <a:pt x="101" y="271"/>
                  </a:cubicBezTo>
                  <a:cubicBezTo>
                    <a:pt x="102" y="270"/>
                    <a:pt x="102" y="269"/>
                    <a:pt x="102" y="268"/>
                  </a:cubicBezTo>
                  <a:cubicBezTo>
                    <a:pt x="104" y="269"/>
                    <a:pt x="107" y="265"/>
                    <a:pt x="108" y="265"/>
                  </a:cubicBezTo>
                  <a:cubicBezTo>
                    <a:pt x="110" y="265"/>
                    <a:pt x="111" y="269"/>
                    <a:pt x="113" y="269"/>
                  </a:cubicBezTo>
                  <a:cubicBezTo>
                    <a:pt x="116" y="269"/>
                    <a:pt x="113" y="265"/>
                    <a:pt x="112" y="264"/>
                  </a:cubicBezTo>
                  <a:cubicBezTo>
                    <a:pt x="112" y="263"/>
                    <a:pt x="111" y="262"/>
                    <a:pt x="112" y="262"/>
                  </a:cubicBezTo>
                  <a:cubicBezTo>
                    <a:pt x="114" y="261"/>
                    <a:pt x="115" y="263"/>
                    <a:pt x="116" y="263"/>
                  </a:cubicBezTo>
                  <a:cubicBezTo>
                    <a:pt x="116" y="262"/>
                    <a:pt x="116" y="261"/>
                    <a:pt x="116" y="261"/>
                  </a:cubicBezTo>
                  <a:cubicBezTo>
                    <a:pt x="116" y="259"/>
                    <a:pt x="115" y="258"/>
                    <a:pt x="114" y="257"/>
                  </a:cubicBezTo>
                  <a:cubicBezTo>
                    <a:pt x="113" y="255"/>
                    <a:pt x="111" y="256"/>
                    <a:pt x="112" y="253"/>
                  </a:cubicBezTo>
                  <a:cubicBezTo>
                    <a:pt x="113" y="252"/>
                    <a:pt x="113" y="252"/>
                    <a:pt x="113" y="250"/>
                  </a:cubicBezTo>
                  <a:cubicBezTo>
                    <a:pt x="113" y="249"/>
                    <a:pt x="113" y="249"/>
                    <a:pt x="113" y="248"/>
                  </a:cubicBezTo>
                  <a:cubicBezTo>
                    <a:pt x="113" y="247"/>
                    <a:pt x="114" y="246"/>
                    <a:pt x="113" y="245"/>
                  </a:cubicBezTo>
                  <a:cubicBezTo>
                    <a:pt x="113" y="244"/>
                    <a:pt x="112" y="244"/>
                    <a:pt x="113" y="243"/>
                  </a:cubicBezTo>
                  <a:cubicBezTo>
                    <a:pt x="114" y="241"/>
                    <a:pt x="116" y="241"/>
                    <a:pt x="114" y="238"/>
                  </a:cubicBezTo>
                  <a:cubicBezTo>
                    <a:pt x="114" y="237"/>
                    <a:pt x="113" y="236"/>
                    <a:pt x="112" y="235"/>
                  </a:cubicBezTo>
                  <a:cubicBezTo>
                    <a:pt x="112" y="235"/>
                    <a:pt x="110" y="235"/>
                    <a:pt x="110" y="235"/>
                  </a:cubicBezTo>
                  <a:cubicBezTo>
                    <a:pt x="110" y="235"/>
                    <a:pt x="110" y="234"/>
                    <a:pt x="110" y="233"/>
                  </a:cubicBezTo>
                  <a:cubicBezTo>
                    <a:pt x="109" y="232"/>
                    <a:pt x="108" y="232"/>
                    <a:pt x="107" y="231"/>
                  </a:cubicBezTo>
                  <a:cubicBezTo>
                    <a:pt x="106" y="231"/>
                    <a:pt x="106" y="230"/>
                    <a:pt x="104" y="230"/>
                  </a:cubicBezTo>
                  <a:cubicBezTo>
                    <a:pt x="104" y="230"/>
                    <a:pt x="103" y="231"/>
                    <a:pt x="102" y="231"/>
                  </a:cubicBezTo>
                  <a:cubicBezTo>
                    <a:pt x="102" y="229"/>
                    <a:pt x="100" y="228"/>
                    <a:pt x="99" y="225"/>
                  </a:cubicBezTo>
                  <a:cubicBezTo>
                    <a:pt x="99" y="224"/>
                    <a:pt x="99" y="223"/>
                    <a:pt x="100" y="222"/>
                  </a:cubicBezTo>
                  <a:cubicBezTo>
                    <a:pt x="100" y="220"/>
                    <a:pt x="101" y="219"/>
                    <a:pt x="102" y="218"/>
                  </a:cubicBezTo>
                  <a:cubicBezTo>
                    <a:pt x="99" y="219"/>
                    <a:pt x="99" y="222"/>
                    <a:pt x="98" y="225"/>
                  </a:cubicBezTo>
                  <a:cubicBezTo>
                    <a:pt x="97" y="224"/>
                    <a:pt x="97" y="224"/>
                    <a:pt x="96" y="224"/>
                  </a:cubicBezTo>
                  <a:cubicBezTo>
                    <a:pt x="96" y="224"/>
                    <a:pt x="96" y="225"/>
                    <a:pt x="96" y="225"/>
                  </a:cubicBezTo>
                  <a:cubicBezTo>
                    <a:pt x="96" y="225"/>
                    <a:pt x="95" y="224"/>
                    <a:pt x="94" y="224"/>
                  </a:cubicBezTo>
                  <a:cubicBezTo>
                    <a:pt x="93" y="224"/>
                    <a:pt x="93" y="224"/>
                    <a:pt x="93" y="225"/>
                  </a:cubicBezTo>
                  <a:cubicBezTo>
                    <a:pt x="92" y="225"/>
                    <a:pt x="92" y="225"/>
                    <a:pt x="92" y="225"/>
                  </a:cubicBezTo>
                  <a:cubicBezTo>
                    <a:pt x="92" y="222"/>
                    <a:pt x="90" y="220"/>
                    <a:pt x="90" y="217"/>
                  </a:cubicBezTo>
                  <a:cubicBezTo>
                    <a:pt x="89" y="215"/>
                    <a:pt x="89" y="214"/>
                    <a:pt x="89" y="213"/>
                  </a:cubicBezTo>
                  <a:cubicBezTo>
                    <a:pt x="88" y="211"/>
                    <a:pt x="87" y="210"/>
                    <a:pt x="87" y="209"/>
                  </a:cubicBezTo>
                  <a:cubicBezTo>
                    <a:pt x="86" y="208"/>
                    <a:pt x="86" y="207"/>
                    <a:pt x="85" y="206"/>
                  </a:cubicBezTo>
                  <a:cubicBezTo>
                    <a:pt x="85" y="206"/>
                    <a:pt x="84" y="206"/>
                    <a:pt x="83" y="205"/>
                  </a:cubicBezTo>
                  <a:cubicBezTo>
                    <a:pt x="82" y="204"/>
                    <a:pt x="82" y="203"/>
                    <a:pt x="82" y="201"/>
                  </a:cubicBezTo>
                  <a:cubicBezTo>
                    <a:pt x="82" y="200"/>
                    <a:pt x="83" y="194"/>
                    <a:pt x="80" y="194"/>
                  </a:cubicBezTo>
                  <a:cubicBezTo>
                    <a:pt x="80" y="192"/>
                    <a:pt x="82" y="191"/>
                    <a:pt x="83" y="190"/>
                  </a:cubicBezTo>
                  <a:cubicBezTo>
                    <a:pt x="85" y="189"/>
                    <a:pt x="86" y="188"/>
                    <a:pt x="86" y="186"/>
                  </a:cubicBezTo>
                  <a:cubicBezTo>
                    <a:pt x="86" y="182"/>
                    <a:pt x="84" y="177"/>
                    <a:pt x="88" y="175"/>
                  </a:cubicBezTo>
                  <a:cubicBezTo>
                    <a:pt x="88" y="172"/>
                    <a:pt x="86" y="169"/>
                    <a:pt x="84" y="167"/>
                  </a:cubicBezTo>
                  <a:cubicBezTo>
                    <a:pt x="82" y="165"/>
                    <a:pt x="82" y="163"/>
                    <a:pt x="81" y="161"/>
                  </a:cubicBezTo>
                  <a:cubicBezTo>
                    <a:pt x="81" y="159"/>
                    <a:pt x="80" y="158"/>
                    <a:pt x="80" y="156"/>
                  </a:cubicBezTo>
                  <a:cubicBezTo>
                    <a:pt x="80" y="156"/>
                    <a:pt x="81" y="154"/>
                    <a:pt x="81" y="154"/>
                  </a:cubicBezTo>
                  <a:cubicBezTo>
                    <a:pt x="81" y="153"/>
                    <a:pt x="80" y="153"/>
                    <a:pt x="81" y="152"/>
                  </a:cubicBezTo>
                  <a:cubicBezTo>
                    <a:pt x="82" y="150"/>
                    <a:pt x="84" y="150"/>
                    <a:pt x="84" y="148"/>
                  </a:cubicBezTo>
                  <a:cubicBezTo>
                    <a:pt x="84" y="148"/>
                    <a:pt x="83" y="145"/>
                    <a:pt x="83" y="144"/>
                  </a:cubicBezTo>
                  <a:cubicBezTo>
                    <a:pt x="82" y="142"/>
                    <a:pt x="80" y="143"/>
                    <a:pt x="79" y="142"/>
                  </a:cubicBezTo>
                  <a:cubicBezTo>
                    <a:pt x="76" y="140"/>
                    <a:pt x="80" y="137"/>
                    <a:pt x="80" y="135"/>
                  </a:cubicBezTo>
                  <a:cubicBezTo>
                    <a:pt x="81" y="133"/>
                    <a:pt x="79" y="132"/>
                    <a:pt x="79" y="130"/>
                  </a:cubicBezTo>
                  <a:cubicBezTo>
                    <a:pt x="78" y="129"/>
                    <a:pt x="78" y="126"/>
                    <a:pt x="78" y="125"/>
                  </a:cubicBezTo>
                  <a:cubicBezTo>
                    <a:pt x="78" y="122"/>
                    <a:pt x="78" y="121"/>
                    <a:pt x="80" y="119"/>
                  </a:cubicBezTo>
                  <a:cubicBezTo>
                    <a:pt x="81" y="118"/>
                    <a:pt x="82" y="117"/>
                    <a:pt x="80" y="115"/>
                  </a:cubicBezTo>
                  <a:cubicBezTo>
                    <a:pt x="79" y="114"/>
                    <a:pt x="78" y="113"/>
                    <a:pt x="77" y="112"/>
                  </a:cubicBezTo>
                  <a:cubicBezTo>
                    <a:pt x="76" y="110"/>
                    <a:pt x="76" y="109"/>
                    <a:pt x="75" y="107"/>
                  </a:cubicBezTo>
                  <a:cubicBezTo>
                    <a:pt x="74" y="108"/>
                    <a:pt x="73" y="107"/>
                    <a:pt x="72" y="108"/>
                  </a:cubicBezTo>
                  <a:cubicBezTo>
                    <a:pt x="72" y="106"/>
                    <a:pt x="72" y="104"/>
                    <a:pt x="71" y="101"/>
                  </a:cubicBezTo>
                  <a:cubicBezTo>
                    <a:pt x="71" y="100"/>
                    <a:pt x="70" y="99"/>
                    <a:pt x="68" y="98"/>
                  </a:cubicBezTo>
                  <a:cubicBezTo>
                    <a:pt x="65" y="95"/>
                    <a:pt x="63" y="93"/>
                    <a:pt x="59" y="91"/>
                  </a:cubicBezTo>
                  <a:cubicBezTo>
                    <a:pt x="58" y="91"/>
                    <a:pt x="56" y="89"/>
                    <a:pt x="55" y="89"/>
                  </a:cubicBezTo>
                  <a:cubicBezTo>
                    <a:pt x="53" y="89"/>
                    <a:pt x="51" y="90"/>
                    <a:pt x="50" y="88"/>
                  </a:cubicBezTo>
                  <a:cubicBezTo>
                    <a:pt x="49" y="87"/>
                    <a:pt x="49" y="85"/>
                    <a:pt x="47" y="84"/>
                  </a:cubicBezTo>
                  <a:cubicBezTo>
                    <a:pt x="46" y="83"/>
                    <a:pt x="44" y="83"/>
                    <a:pt x="43" y="81"/>
                  </a:cubicBezTo>
                  <a:cubicBezTo>
                    <a:pt x="42" y="80"/>
                    <a:pt x="42" y="79"/>
                    <a:pt x="40" y="78"/>
                  </a:cubicBezTo>
                  <a:cubicBezTo>
                    <a:pt x="38" y="77"/>
                    <a:pt x="39" y="76"/>
                    <a:pt x="38" y="74"/>
                  </a:cubicBezTo>
                  <a:cubicBezTo>
                    <a:pt x="37" y="74"/>
                    <a:pt x="36" y="74"/>
                    <a:pt x="35" y="74"/>
                  </a:cubicBezTo>
                  <a:cubicBezTo>
                    <a:pt x="35" y="73"/>
                    <a:pt x="34" y="72"/>
                    <a:pt x="34" y="71"/>
                  </a:cubicBezTo>
                  <a:cubicBezTo>
                    <a:pt x="33" y="70"/>
                    <a:pt x="33" y="69"/>
                    <a:pt x="31" y="68"/>
                  </a:cubicBezTo>
                  <a:cubicBezTo>
                    <a:pt x="30" y="67"/>
                    <a:pt x="27" y="67"/>
                    <a:pt x="28" y="65"/>
                  </a:cubicBezTo>
                  <a:cubicBezTo>
                    <a:pt x="28" y="63"/>
                    <a:pt x="29" y="63"/>
                    <a:pt x="28" y="62"/>
                  </a:cubicBezTo>
                  <a:cubicBezTo>
                    <a:pt x="27" y="60"/>
                    <a:pt x="24" y="59"/>
                    <a:pt x="22" y="59"/>
                  </a:cubicBezTo>
                  <a:cubicBezTo>
                    <a:pt x="23" y="56"/>
                    <a:pt x="24" y="54"/>
                    <a:pt x="27" y="57"/>
                  </a:cubicBezTo>
                  <a:cubicBezTo>
                    <a:pt x="29" y="58"/>
                    <a:pt x="32" y="60"/>
                    <a:pt x="32" y="56"/>
                  </a:cubicBezTo>
                  <a:cubicBezTo>
                    <a:pt x="32" y="53"/>
                    <a:pt x="30" y="51"/>
                    <a:pt x="31" y="48"/>
                  </a:cubicBezTo>
                  <a:cubicBezTo>
                    <a:pt x="32" y="47"/>
                    <a:pt x="34" y="46"/>
                    <a:pt x="35" y="45"/>
                  </a:cubicBezTo>
                  <a:cubicBezTo>
                    <a:pt x="37" y="45"/>
                    <a:pt x="38" y="45"/>
                    <a:pt x="39" y="45"/>
                  </a:cubicBezTo>
                  <a:cubicBezTo>
                    <a:pt x="40" y="46"/>
                    <a:pt x="41" y="45"/>
                    <a:pt x="42" y="46"/>
                  </a:cubicBezTo>
                  <a:cubicBezTo>
                    <a:pt x="43" y="47"/>
                    <a:pt x="43" y="49"/>
                    <a:pt x="44" y="50"/>
                  </a:cubicBezTo>
                  <a:cubicBezTo>
                    <a:pt x="45" y="53"/>
                    <a:pt x="47" y="56"/>
                    <a:pt x="49" y="59"/>
                  </a:cubicBezTo>
                  <a:cubicBezTo>
                    <a:pt x="50" y="60"/>
                    <a:pt x="51" y="61"/>
                    <a:pt x="52" y="62"/>
                  </a:cubicBezTo>
                  <a:cubicBezTo>
                    <a:pt x="53" y="63"/>
                    <a:pt x="53" y="65"/>
                    <a:pt x="53" y="66"/>
                  </a:cubicBezTo>
                  <a:cubicBezTo>
                    <a:pt x="55" y="70"/>
                    <a:pt x="58" y="72"/>
                    <a:pt x="57" y="76"/>
                  </a:cubicBezTo>
                  <a:cubicBezTo>
                    <a:pt x="59" y="76"/>
                    <a:pt x="60" y="75"/>
                    <a:pt x="62" y="76"/>
                  </a:cubicBezTo>
                  <a:cubicBezTo>
                    <a:pt x="64" y="77"/>
                    <a:pt x="65" y="78"/>
                    <a:pt x="67" y="78"/>
                  </a:cubicBezTo>
                  <a:cubicBezTo>
                    <a:pt x="69" y="78"/>
                    <a:pt x="69" y="78"/>
                    <a:pt x="71" y="79"/>
                  </a:cubicBezTo>
                  <a:cubicBezTo>
                    <a:pt x="72" y="81"/>
                    <a:pt x="73" y="81"/>
                    <a:pt x="75" y="80"/>
                  </a:cubicBezTo>
                  <a:cubicBezTo>
                    <a:pt x="76" y="79"/>
                    <a:pt x="78" y="78"/>
                    <a:pt x="80" y="78"/>
                  </a:cubicBezTo>
                  <a:cubicBezTo>
                    <a:pt x="82" y="77"/>
                    <a:pt x="83" y="76"/>
                    <a:pt x="84" y="74"/>
                  </a:cubicBezTo>
                  <a:cubicBezTo>
                    <a:pt x="84" y="73"/>
                    <a:pt x="85" y="71"/>
                    <a:pt x="86" y="71"/>
                  </a:cubicBezTo>
                  <a:cubicBezTo>
                    <a:pt x="88" y="72"/>
                    <a:pt x="90" y="73"/>
                    <a:pt x="92" y="74"/>
                  </a:cubicBezTo>
                  <a:cubicBezTo>
                    <a:pt x="93" y="75"/>
                    <a:pt x="94" y="76"/>
                    <a:pt x="96" y="77"/>
                  </a:cubicBezTo>
                  <a:cubicBezTo>
                    <a:pt x="98" y="78"/>
                    <a:pt x="100" y="78"/>
                    <a:pt x="101" y="79"/>
                  </a:cubicBezTo>
                  <a:cubicBezTo>
                    <a:pt x="103" y="80"/>
                    <a:pt x="103" y="81"/>
                    <a:pt x="104" y="83"/>
                  </a:cubicBezTo>
                  <a:cubicBezTo>
                    <a:pt x="105" y="84"/>
                    <a:pt x="105" y="84"/>
                    <a:pt x="107" y="83"/>
                  </a:cubicBezTo>
                  <a:cubicBezTo>
                    <a:pt x="108" y="82"/>
                    <a:pt x="109" y="81"/>
                    <a:pt x="110" y="80"/>
                  </a:cubicBezTo>
                  <a:cubicBezTo>
                    <a:pt x="111" y="79"/>
                    <a:pt x="111" y="77"/>
                    <a:pt x="110" y="76"/>
                  </a:cubicBezTo>
                  <a:cubicBezTo>
                    <a:pt x="110" y="71"/>
                    <a:pt x="114" y="68"/>
                    <a:pt x="117" y="66"/>
                  </a:cubicBezTo>
                  <a:cubicBezTo>
                    <a:pt x="118" y="68"/>
                    <a:pt x="121" y="67"/>
                    <a:pt x="121" y="66"/>
                  </a:cubicBezTo>
                  <a:cubicBezTo>
                    <a:pt x="122" y="65"/>
                    <a:pt x="122" y="64"/>
                    <a:pt x="122" y="63"/>
                  </a:cubicBezTo>
                  <a:cubicBezTo>
                    <a:pt x="122" y="62"/>
                    <a:pt x="123" y="61"/>
                    <a:pt x="123" y="60"/>
                  </a:cubicBezTo>
                  <a:cubicBezTo>
                    <a:pt x="123" y="59"/>
                    <a:pt x="123" y="59"/>
                    <a:pt x="123" y="58"/>
                  </a:cubicBezTo>
                  <a:cubicBezTo>
                    <a:pt x="123" y="57"/>
                    <a:pt x="123" y="55"/>
                    <a:pt x="123" y="54"/>
                  </a:cubicBezTo>
                  <a:cubicBezTo>
                    <a:pt x="123" y="52"/>
                    <a:pt x="122" y="50"/>
                    <a:pt x="123" y="47"/>
                  </a:cubicBezTo>
                  <a:cubicBezTo>
                    <a:pt x="123" y="45"/>
                    <a:pt x="124" y="43"/>
                    <a:pt x="125" y="41"/>
                  </a:cubicBezTo>
                  <a:cubicBezTo>
                    <a:pt x="125" y="39"/>
                    <a:pt x="124" y="37"/>
                    <a:pt x="125" y="34"/>
                  </a:cubicBezTo>
                  <a:cubicBezTo>
                    <a:pt x="125" y="32"/>
                    <a:pt x="127" y="30"/>
                    <a:pt x="127" y="28"/>
                  </a:cubicBezTo>
                  <a:cubicBezTo>
                    <a:pt x="127" y="26"/>
                    <a:pt x="126" y="23"/>
                    <a:pt x="128" y="22"/>
                  </a:cubicBezTo>
                  <a:cubicBezTo>
                    <a:pt x="129" y="21"/>
                    <a:pt x="131" y="21"/>
                    <a:pt x="132" y="19"/>
                  </a:cubicBezTo>
                  <a:cubicBezTo>
                    <a:pt x="134" y="18"/>
                    <a:pt x="134" y="15"/>
                    <a:pt x="135" y="13"/>
                  </a:cubicBezTo>
                  <a:cubicBezTo>
                    <a:pt x="137" y="10"/>
                    <a:pt x="139" y="8"/>
                    <a:pt x="144" y="8"/>
                  </a:cubicBezTo>
                  <a:cubicBezTo>
                    <a:pt x="146" y="9"/>
                    <a:pt x="148" y="10"/>
                    <a:pt x="150" y="10"/>
                  </a:cubicBezTo>
                  <a:cubicBezTo>
                    <a:pt x="152" y="10"/>
                    <a:pt x="153" y="8"/>
                    <a:pt x="154" y="6"/>
                  </a:cubicBezTo>
                  <a:cubicBezTo>
                    <a:pt x="156" y="5"/>
                    <a:pt x="157" y="3"/>
                    <a:pt x="159" y="1"/>
                  </a:cubicBezTo>
                  <a:cubicBezTo>
                    <a:pt x="160" y="0"/>
                    <a:pt x="162" y="2"/>
                    <a:pt x="164" y="0"/>
                  </a:cubicBezTo>
                  <a:cubicBezTo>
                    <a:pt x="165" y="2"/>
                    <a:pt x="165" y="4"/>
                    <a:pt x="166" y="5"/>
                  </a:cubicBezTo>
                  <a:cubicBezTo>
                    <a:pt x="167" y="6"/>
                    <a:pt x="168" y="7"/>
                    <a:pt x="169" y="8"/>
                  </a:cubicBezTo>
                  <a:cubicBezTo>
                    <a:pt x="170" y="9"/>
                    <a:pt x="170" y="10"/>
                    <a:pt x="172" y="11"/>
                  </a:cubicBezTo>
                  <a:cubicBezTo>
                    <a:pt x="172" y="12"/>
                    <a:pt x="173" y="12"/>
                    <a:pt x="173" y="12"/>
                  </a:cubicBezTo>
                  <a:cubicBezTo>
                    <a:pt x="174" y="13"/>
                    <a:pt x="173" y="14"/>
                    <a:pt x="174" y="14"/>
                  </a:cubicBezTo>
                  <a:cubicBezTo>
                    <a:pt x="175" y="17"/>
                    <a:pt x="180" y="18"/>
                    <a:pt x="182" y="20"/>
                  </a:cubicBezTo>
                  <a:cubicBezTo>
                    <a:pt x="185" y="21"/>
                    <a:pt x="188" y="23"/>
                    <a:pt x="189" y="26"/>
                  </a:cubicBezTo>
                  <a:cubicBezTo>
                    <a:pt x="190" y="29"/>
                    <a:pt x="192" y="32"/>
                    <a:pt x="192" y="35"/>
                  </a:cubicBezTo>
                  <a:cubicBezTo>
                    <a:pt x="192" y="38"/>
                    <a:pt x="189" y="41"/>
                    <a:pt x="188" y="43"/>
                  </a:cubicBezTo>
                  <a:cubicBezTo>
                    <a:pt x="186" y="47"/>
                    <a:pt x="178" y="55"/>
                    <a:pt x="185" y="58"/>
                  </a:cubicBezTo>
                  <a:cubicBezTo>
                    <a:pt x="182" y="61"/>
                    <a:pt x="179" y="63"/>
                    <a:pt x="176" y="65"/>
                  </a:cubicBezTo>
                  <a:cubicBezTo>
                    <a:pt x="172" y="68"/>
                    <a:pt x="179" y="67"/>
                    <a:pt x="181" y="68"/>
                  </a:cubicBezTo>
                  <a:cubicBezTo>
                    <a:pt x="183" y="70"/>
                    <a:pt x="181" y="74"/>
                    <a:pt x="180" y="76"/>
                  </a:cubicBezTo>
                  <a:cubicBezTo>
                    <a:pt x="178" y="80"/>
                    <a:pt x="175" y="84"/>
                    <a:pt x="176" y="88"/>
                  </a:cubicBezTo>
                  <a:cubicBezTo>
                    <a:pt x="176" y="91"/>
                    <a:pt x="177" y="95"/>
                    <a:pt x="178" y="99"/>
                  </a:cubicBezTo>
                  <a:cubicBezTo>
                    <a:pt x="179" y="103"/>
                    <a:pt x="182" y="105"/>
                    <a:pt x="186" y="106"/>
                  </a:cubicBezTo>
                  <a:cubicBezTo>
                    <a:pt x="189" y="108"/>
                    <a:pt x="192" y="109"/>
                    <a:pt x="194" y="112"/>
                  </a:cubicBezTo>
                  <a:cubicBezTo>
                    <a:pt x="195" y="115"/>
                    <a:pt x="196" y="117"/>
                    <a:pt x="197" y="119"/>
                  </a:cubicBezTo>
                  <a:cubicBezTo>
                    <a:pt x="198" y="121"/>
                    <a:pt x="199" y="123"/>
                    <a:pt x="200" y="125"/>
                  </a:cubicBezTo>
                  <a:cubicBezTo>
                    <a:pt x="201" y="126"/>
                    <a:pt x="203" y="127"/>
                    <a:pt x="204" y="129"/>
                  </a:cubicBezTo>
                  <a:cubicBezTo>
                    <a:pt x="205" y="131"/>
                    <a:pt x="205" y="132"/>
                    <a:pt x="205" y="134"/>
                  </a:cubicBezTo>
                  <a:cubicBezTo>
                    <a:pt x="205" y="136"/>
                    <a:pt x="205" y="138"/>
                    <a:pt x="204" y="140"/>
                  </a:cubicBezTo>
                  <a:cubicBezTo>
                    <a:pt x="203" y="142"/>
                    <a:pt x="202" y="143"/>
                    <a:pt x="200" y="144"/>
                  </a:cubicBezTo>
                  <a:cubicBezTo>
                    <a:pt x="198" y="147"/>
                    <a:pt x="196" y="150"/>
                    <a:pt x="194" y="153"/>
                  </a:cubicBezTo>
                  <a:cubicBezTo>
                    <a:pt x="192" y="157"/>
                    <a:pt x="189" y="162"/>
                    <a:pt x="188" y="166"/>
                  </a:cubicBezTo>
                  <a:cubicBezTo>
                    <a:pt x="187" y="171"/>
                    <a:pt x="188" y="174"/>
                    <a:pt x="191" y="178"/>
                  </a:cubicBezTo>
                  <a:cubicBezTo>
                    <a:pt x="192" y="179"/>
                    <a:pt x="192" y="181"/>
                    <a:pt x="193" y="183"/>
                  </a:cubicBezTo>
                  <a:cubicBezTo>
                    <a:pt x="194" y="185"/>
                    <a:pt x="195" y="187"/>
                    <a:pt x="196" y="188"/>
                  </a:cubicBezTo>
                  <a:cubicBezTo>
                    <a:pt x="197" y="192"/>
                    <a:pt x="196" y="195"/>
                    <a:pt x="198" y="199"/>
                  </a:cubicBezTo>
                  <a:cubicBezTo>
                    <a:pt x="199" y="202"/>
                    <a:pt x="203" y="205"/>
                    <a:pt x="204" y="208"/>
                  </a:cubicBezTo>
                  <a:cubicBezTo>
                    <a:pt x="204" y="211"/>
                    <a:pt x="204" y="213"/>
                    <a:pt x="205" y="215"/>
                  </a:cubicBezTo>
                  <a:cubicBezTo>
                    <a:pt x="206" y="217"/>
                    <a:pt x="207" y="219"/>
                    <a:pt x="207" y="222"/>
                  </a:cubicBezTo>
                  <a:cubicBezTo>
                    <a:pt x="207" y="224"/>
                    <a:pt x="208" y="226"/>
                    <a:pt x="208" y="227"/>
                  </a:cubicBezTo>
                  <a:cubicBezTo>
                    <a:pt x="208" y="230"/>
                    <a:pt x="208" y="230"/>
                    <a:pt x="206" y="230"/>
                  </a:cubicBezTo>
                  <a:cubicBezTo>
                    <a:pt x="204" y="229"/>
                    <a:pt x="203" y="229"/>
                    <a:pt x="201" y="230"/>
                  </a:cubicBezTo>
                  <a:cubicBezTo>
                    <a:pt x="199" y="231"/>
                    <a:pt x="202" y="232"/>
                    <a:pt x="202" y="234"/>
                  </a:cubicBezTo>
                  <a:cubicBezTo>
                    <a:pt x="202" y="235"/>
                    <a:pt x="202" y="235"/>
                    <a:pt x="201" y="236"/>
                  </a:cubicBezTo>
                  <a:cubicBezTo>
                    <a:pt x="201" y="237"/>
                    <a:pt x="200" y="238"/>
                    <a:pt x="200" y="239"/>
                  </a:cubicBezTo>
                  <a:cubicBezTo>
                    <a:pt x="200" y="242"/>
                    <a:pt x="200" y="245"/>
                    <a:pt x="199" y="247"/>
                  </a:cubicBezTo>
                  <a:cubicBezTo>
                    <a:pt x="198" y="248"/>
                    <a:pt x="197" y="250"/>
                    <a:pt x="199" y="251"/>
                  </a:cubicBezTo>
                  <a:cubicBezTo>
                    <a:pt x="202" y="252"/>
                    <a:pt x="203" y="251"/>
                    <a:pt x="202" y="255"/>
                  </a:cubicBezTo>
                  <a:cubicBezTo>
                    <a:pt x="202" y="255"/>
                    <a:pt x="202" y="256"/>
                    <a:pt x="202" y="256"/>
                  </a:cubicBezTo>
                  <a:cubicBezTo>
                    <a:pt x="201" y="257"/>
                    <a:pt x="200" y="257"/>
                    <a:pt x="199" y="257"/>
                  </a:cubicBezTo>
                  <a:cubicBezTo>
                    <a:pt x="197" y="259"/>
                    <a:pt x="197" y="261"/>
                    <a:pt x="198" y="263"/>
                  </a:cubicBezTo>
                  <a:cubicBezTo>
                    <a:pt x="198" y="264"/>
                    <a:pt x="199" y="267"/>
                    <a:pt x="200" y="269"/>
                  </a:cubicBezTo>
                  <a:cubicBezTo>
                    <a:pt x="202" y="271"/>
                    <a:pt x="204" y="270"/>
                    <a:pt x="206" y="271"/>
                  </a:cubicBezTo>
                  <a:cubicBezTo>
                    <a:pt x="208" y="272"/>
                    <a:pt x="207" y="273"/>
                    <a:pt x="208" y="275"/>
                  </a:cubicBezTo>
                  <a:cubicBezTo>
                    <a:pt x="209" y="275"/>
                    <a:pt x="209" y="276"/>
                    <a:pt x="209" y="277"/>
                  </a:cubicBezTo>
                  <a:cubicBezTo>
                    <a:pt x="209" y="278"/>
                    <a:pt x="208" y="279"/>
                    <a:pt x="207" y="279"/>
                  </a:cubicBezTo>
                  <a:cubicBezTo>
                    <a:pt x="205" y="281"/>
                    <a:pt x="204" y="281"/>
                    <a:pt x="205" y="283"/>
                  </a:cubicBezTo>
                  <a:cubicBezTo>
                    <a:pt x="206" y="285"/>
                    <a:pt x="206" y="285"/>
                    <a:pt x="207" y="286"/>
                  </a:cubicBezTo>
                  <a:cubicBezTo>
                    <a:pt x="207" y="287"/>
                    <a:pt x="206" y="289"/>
                    <a:pt x="207" y="290"/>
                  </a:cubicBezTo>
                  <a:cubicBezTo>
                    <a:pt x="207" y="291"/>
                    <a:pt x="210" y="291"/>
                    <a:pt x="211" y="292"/>
                  </a:cubicBezTo>
                  <a:cubicBezTo>
                    <a:pt x="212" y="293"/>
                    <a:pt x="213" y="294"/>
                    <a:pt x="213" y="294"/>
                  </a:cubicBezTo>
                  <a:cubicBezTo>
                    <a:pt x="213" y="295"/>
                    <a:pt x="213" y="295"/>
                    <a:pt x="214" y="296"/>
                  </a:cubicBezTo>
                  <a:cubicBezTo>
                    <a:pt x="214" y="296"/>
                    <a:pt x="215" y="296"/>
                    <a:pt x="215" y="296"/>
                  </a:cubicBezTo>
                  <a:cubicBezTo>
                    <a:pt x="216" y="297"/>
                    <a:pt x="216" y="296"/>
                    <a:pt x="216" y="298"/>
                  </a:cubicBezTo>
                  <a:cubicBezTo>
                    <a:pt x="216" y="299"/>
                    <a:pt x="216" y="300"/>
                    <a:pt x="216" y="301"/>
                  </a:cubicBezTo>
                  <a:cubicBezTo>
                    <a:pt x="217" y="304"/>
                    <a:pt x="217" y="306"/>
                    <a:pt x="215" y="308"/>
                  </a:cubicBezTo>
                  <a:cubicBezTo>
                    <a:pt x="213" y="309"/>
                    <a:pt x="212" y="310"/>
                    <a:pt x="211" y="312"/>
                  </a:cubicBezTo>
                  <a:cubicBezTo>
                    <a:pt x="211" y="313"/>
                    <a:pt x="210" y="314"/>
                    <a:pt x="210" y="315"/>
                  </a:cubicBezTo>
                  <a:cubicBezTo>
                    <a:pt x="209" y="316"/>
                    <a:pt x="208" y="316"/>
                    <a:pt x="207" y="316"/>
                  </a:cubicBezTo>
                  <a:cubicBezTo>
                    <a:pt x="203" y="319"/>
                    <a:pt x="209" y="323"/>
                    <a:pt x="211" y="325"/>
                  </a:cubicBezTo>
                  <a:cubicBezTo>
                    <a:pt x="213" y="327"/>
                    <a:pt x="214" y="329"/>
                    <a:pt x="216" y="330"/>
                  </a:cubicBezTo>
                  <a:cubicBezTo>
                    <a:pt x="218" y="332"/>
                    <a:pt x="220" y="332"/>
                    <a:pt x="222" y="334"/>
                  </a:cubicBezTo>
                  <a:cubicBezTo>
                    <a:pt x="223" y="336"/>
                    <a:pt x="223" y="337"/>
                    <a:pt x="225" y="338"/>
                  </a:cubicBezTo>
                  <a:cubicBezTo>
                    <a:pt x="227" y="340"/>
                    <a:pt x="229" y="340"/>
                    <a:pt x="230" y="342"/>
                  </a:cubicBezTo>
                  <a:cubicBezTo>
                    <a:pt x="230" y="343"/>
                    <a:pt x="230" y="345"/>
                    <a:pt x="230" y="346"/>
                  </a:cubicBezTo>
                  <a:cubicBezTo>
                    <a:pt x="231" y="347"/>
                    <a:pt x="232" y="348"/>
                    <a:pt x="232" y="349"/>
                  </a:cubicBezTo>
                  <a:cubicBezTo>
                    <a:pt x="233" y="350"/>
                    <a:pt x="236" y="353"/>
                    <a:pt x="236" y="355"/>
                  </a:cubicBezTo>
                  <a:cubicBezTo>
                    <a:pt x="236" y="356"/>
                    <a:pt x="234" y="358"/>
                    <a:pt x="234" y="359"/>
                  </a:cubicBezTo>
                  <a:cubicBezTo>
                    <a:pt x="233" y="360"/>
                    <a:pt x="233" y="361"/>
                    <a:pt x="233" y="362"/>
                  </a:cubicBezTo>
                  <a:cubicBezTo>
                    <a:pt x="232" y="365"/>
                    <a:pt x="231" y="367"/>
                    <a:pt x="230" y="370"/>
                  </a:cubicBezTo>
                  <a:cubicBezTo>
                    <a:pt x="230" y="372"/>
                    <a:pt x="228" y="373"/>
                    <a:pt x="226" y="375"/>
                  </a:cubicBezTo>
                  <a:cubicBezTo>
                    <a:pt x="224" y="377"/>
                    <a:pt x="224" y="379"/>
                    <a:pt x="222" y="381"/>
                  </a:cubicBezTo>
                  <a:cubicBezTo>
                    <a:pt x="221" y="383"/>
                    <a:pt x="219" y="383"/>
                    <a:pt x="218" y="385"/>
                  </a:cubicBezTo>
                  <a:cubicBezTo>
                    <a:pt x="216" y="388"/>
                    <a:pt x="215" y="390"/>
                    <a:pt x="213" y="392"/>
                  </a:cubicBezTo>
                  <a:cubicBezTo>
                    <a:pt x="210" y="397"/>
                    <a:pt x="207" y="401"/>
                    <a:pt x="203" y="405"/>
                  </a:cubicBezTo>
                  <a:cubicBezTo>
                    <a:pt x="202" y="407"/>
                    <a:pt x="201" y="410"/>
                    <a:pt x="199" y="412"/>
                  </a:cubicBezTo>
                  <a:cubicBezTo>
                    <a:pt x="198" y="413"/>
                    <a:pt x="198" y="413"/>
                    <a:pt x="197" y="414"/>
                  </a:cubicBezTo>
                  <a:cubicBezTo>
                    <a:pt x="195" y="415"/>
                    <a:pt x="196" y="416"/>
                    <a:pt x="195" y="417"/>
                  </a:cubicBezTo>
                  <a:cubicBezTo>
                    <a:pt x="194" y="418"/>
                    <a:pt x="193" y="419"/>
                    <a:pt x="193" y="420"/>
                  </a:cubicBezTo>
                  <a:cubicBezTo>
                    <a:pt x="192" y="421"/>
                    <a:pt x="191" y="422"/>
                    <a:pt x="190" y="423"/>
                  </a:cubicBezTo>
                  <a:cubicBezTo>
                    <a:pt x="189" y="425"/>
                    <a:pt x="186" y="427"/>
                    <a:pt x="184" y="429"/>
                  </a:cubicBezTo>
                  <a:cubicBezTo>
                    <a:pt x="182" y="430"/>
                    <a:pt x="181" y="432"/>
                    <a:pt x="179" y="434"/>
                  </a:cubicBezTo>
                  <a:cubicBezTo>
                    <a:pt x="178" y="436"/>
                    <a:pt x="176" y="436"/>
                    <a:pt x="174" y="438"/>
                  </a:cubicBezTo>
                  <a:cubicBezTo>
                    <a:pt x="173" y="440"/>
                    <a:pt x="171" y="442"/>
                    <a:pt x="169" y="444"/>
                  </a:cubicBezTo>
                  <a:cubicBezTo>
                    <a:pt x="167" y="447"/>
                    <a:pt x="165" y="449"/>
                    <a:pt x="163" y="452"/>
                  </a:cubicBezTo>
                  <a:cubicBezTo>
                    <a:pt x="163" y="451"/>
                    <a:pt x="164" y="450"/>
                    <a:pt x="163" y="452"/>
                  </a:cubicBezTo>
                  <a:close/>
                  <a:moveTo>
                    <a:pt x="7" y="464"/>
                  </a:moveTo>
                  <a:cubicBezTo>
                    <a:pt x="5" y="465"/>
                    <a:pt x="5" y="464"/>
                    <a:pt x="5" y="463"/>
                  </a:cubicBezTo>
                  <a:cubicBezTo>
                    <a:pt x="4" y="463"/>
                    <a:pt x="3" y="464"/>
                    <a:pt x="2" y="464"/>
                  </a:cubicBezTo>
                  <a:cubicBezTo>
                    <a:pt x="2" y="465"/>
                    <a:pt x="0" y="464"/>
                    <a:pt x="0" y="466"/>
                  </a:cubicBezTo>
                  <a:cubicBezTo>
                    <a:pt x="0" y="467"/>
                    <a:pt x="1" y="467"/>
                    <a:pt x="2" y="467"/>
                  </a:cubicBezTo>
                  <a:cubicBezTo>
                    <a:pt x="5" y="468"/>
                    <a:pt x="4" y="468"/>
                    <a:pt x="5" y="470"/>
                  </a:cubicBezTo>
                  <a:cubicBezTo>
                    <a:pt x="5" y="470"/>
                    <a:pt x="6" y="470"/>
                    <a:pt x="7" y="470"/>
                  </a:cubicBezTo>
                  <a:cubicBezTo>
                    <a:pt x="7" y="470"/>
                    <a:pt x="8" y="470"/>
                    <a:pt x="8" y="470"/>
                  </a:cubicBezTo>
                  <a:cubicBezTo>
                    <a:pt x="9" y="470"/>
                    <a:pt x="9" y="471"/>
                    <a:pt x="10" y="470"/>
                  </a:cubicBezTo>
                  <a:cubicBezTo>
                    <a:pt x="10" y="469"/>
                    <a:pt x="11" y="470"/>
                    <a:pt x="11" y="469"/>
                  </a:cubicBezTo>
                  <a:cubicBezTo>
                    <a:pt x="11" y="469"/>
                    <a:pt x="11" y="468"/>
                    <a:pt x="10" y="467"/>
                  </a:cubicBezTo>
                  <a:cubicBezTo>
                    <a:pt x="10" y="466"/>
                    <a:pt x="9" y="466"/>
                    <a:pt x="8" y="464"/>
                  </a:cubicBezTo>
                  <a:cubicBezTo>
                    <a:pt x="8" y="463"/>
                    <a:pt x="7" y="464"/>
                    <a:pt x="7" y="464"/>
                  </a:cubicBezTo>
                  <a:close/>
                  <a:moveTo>
                    <a:pt x="9" y="463"/>
                  </a:moveTo>
                  <a:cubicBezTo>
                    <a:pt x="9" y="464"/>
                    <a:pt x="10" y="464"/>
                    <a:pt x="11" y="465"/>
                  </a:cubicBezTo>
                  <a:cubicBezTo>
                    <a:pt x="12" y="465"/>
                    <a:pt x="12" y="468"/>
                    <a:pt x="14" y="466"/>
                  </a:cubicBezTo>
                  <a:cubicBezTo>
                    <a:pt x="15" y="466"/>
                    <a:pt x="15" y="463"/>
                    <a:pt x="15" y="462"/>
                  </a:cubicBezTo>
                  <a:cubicBezTo>
                    <a:pt x="14" y="461"/>
                    <a:pt x="12" y="460"/>
                    <a:pt x="12" y="460"/>
                  </a:cubicBezTo>
                  <a:cubicBezTo>
                    <a:pt x="11" y="459"/>
                    <a:pt x="10" y="460"/>
                    <a:pt x="9" y="459"/>
                  </a:cubicBezTo>
                  <a:cubicBezTo>
                    <a:pt x="8" y="459"/>
                    <a:pt x="9" y="459"/>
                    <a:pt x="9" y="458"/>
                  </a:cubicBezTo>
                  <a:cubicBezTo>
                    <a:pt x="8" y="457"/>
                    <a:pt x="6" y="458"/>
                    <a:pt x="6" y="459"/>
                  </a:cubicBezTo>
                  <a:cubicBezTo>
                    <a:pt x="6" y="460"/>
                    <a:pt x="7" y="460"/>
                    <a:pt x="8" y="461"/>
                  </a:cubicBezTo>
                  <a:cubicBezTo>
                    <a:pt x="9" y="461"/>
                    <a:pt x="9" y="462"/>
                    <a:pt x="9" y="463"/>
                  </a:cubicBezTo>
                  <a:close/>
                  <a:moveTo>
                    <a:pt x="57" y="471"/>
                  </a:moveTo>
                  <a:cubicBezTo>
                    <a:pt x="56" y="471"/>
                    <a:pt x="56" y="472"/>
                    <a:pt x="57" y="473"/>
                  </a:cubicBezTo>
                  <a:cubicBezTo>
                    <a:pt x="58" y="473"/>
                    <a:pt x="59" y="473"/>
                    <a:pt x="59" y="473"/>
                  </a:cubicBezTo>
                  <a:cubicBezTo>
                    <a:pt x="60" y="472"/>
                    <a:pt x="61" y="472"/>
                    <a:pt x="62" y="472"/>
                  </a:cubicBezTo>
                  <a:cubicBezTo>
                    <a:pt x="62" y="472"/>
                    <a:pt x="63" y="473"/>
                    <a:pt x="63" y="473"/>
                  </a:cubicBezTo>
                  <a:cubicBezTo>
                    <a:pt x="64" y="473"/>
                    <a:pt x="65" y="468"/>
                    <a:pt x="64" y="468"/>
                  </a:cubicBezTo>
                  <a:cubicBezTo>
                    <a:pt x="64" y="466"/>
                    <a:pt x="60" y="467"/>
                    <a:pt x="58" y="467"/>
                  </a:cubicBezTo>
                  <a:cubicBezTo>
                    <a:pt x="58" y="467"/>
                    <a:pt x="58" y="467"/>
                    <a:pt x="58" y="468"/>
                  </a:cubicBezTo>
                  <a:cubicBezTo>
                    <a:pt x="59" y="469"/>
                    <a:pt x="58" y="470"/>
                    <a:pt x="57" y="471"/>
                  </a:cubicBezTo>
                  <a:close/>
                  <a:moveTo>
                    <a:pt x="100" y="263"/>
                  </a:moveTo>
                  <a:cubicBezTo>
                    <a:pt x="101" y="263"/>
                    <a:pt x="101" y="262"/>
                    <a:pt x="102" y="262"/>
                  </a:cubicBezTo>
                  <a:cubicBezTo>
                    <a:pt x="102" y="262"/>
                    <a:pt x="102" y="263"/>
                    <a:pt x="102" y="264"/>
                  </a:cubicBezTo>
                  <a:cubicBezTo>
                    <a:pt x="103" y="264"/>
                    <a:pt x="104" y="263"/>
                    <a:pt x="104" y="263"/>
                  </a:cubicBezTo>
                  <a:cubicBezTo>
                    <a:pt x="105" y="261"/>
                    <a:pt x="104" y="261"/>
                    <a:pt x="104" y="260"/>
                  </a:cubicBezTo>
                  <a:cubicBezTo>
                    <a:pt x="104" y="259"/>
                    <a:pt x="104" y="259"/>
                    <a:pt x="106" y="259"/>
                  </a:cubicBezTo>
                  <a:cubicBezTo>
                    <a:pt x="106" y="260"/>
                    <a:pt x="108" y="260"/>
                    <a:pt x="108" y="259"/>
                  </a:cubicBezTo>
                  <a:cubicBezTo>
                    <a:pt x="107" y="259"/>
                    <a:pt x="106" y="259"/>
                    <a:pt x="105" y="258"/>
                  </a:cubicBezTo>
                  <a:cubicBezTo>
                    <a:pt x="105" y="258"/>
                    <a:pt x="105" y="257"/>
                    <a:pt x="104" y="258"/>
                  </a:cubicBezTo>
                  <a:cubicBezTo>
                    <a:pt x="101" y="258"/>
                    <a:pt x="99" y="258"/>
                    <a:pt x="100" y="261"/>
                  </a:cubicBezTo>
                  <a:cubicBezTo>
                    <a:pt x="100" y="262"/>
                    <a:pt x="100" y="263"/>
                    <a:pt x="100" y="263"/>
                  </a:cubicBezTo>
                  <a:close/>
                  <a:moveTo>
                    <a:pt x="32" y="339"/>
                  </a:moveTo>
                  <a:cubicBezTo>
                    <a:pt x="30" y="341"/>
                    <a:pt x="34" y="342"/>
                    <a:pt x="35" y="344"/>
                  </a:cubicBezTo>
                  <a:cubicBezTo>
                    <a:pt x="36" y="344"/>
                    <a:pt x="38" y="340"/>
                    <a:pt x="37" y="339"/>
                  </a:cubicBezTo>
                  <a:cubicBezTo>
                    <a:pt x="36" y="338"/>
                    <a:pt x="34" y="342"/>
                    <a:pt x="34" y="339"/>
                  </a:cubicBezTo>
                  <a:cubicBezTo>
                    <a:pt x="33" y="338"/>
                    <a:pt x="32" y="338"/>
                    <a:pt x="32" y="339"/>
                  </a:cubicBezTo>
                  <a:close/>
                </a:path>
              </a:pathLst>
            </a:custGeom>
            <a:grpFill/>
            <a:ln w="9525" cap="rnd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35" tIns="45718" rIns="91435" bIns="45718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12190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3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Montserrat" panose="00000500000000000000" pitchFamily="2" charset="0"/>
                <a:ea typeface="+mn-ea"/>
                <a:cs typeface="+mn-cs"/>
              </a:endParaRPr>
            </a:p>
          </p:txBody>
        </p:sp>
        <p:sp>
          <p:nvSpPr>
            <p:cNvPr id="40" name="Freeform 46">
              <a:extLst>
                <a:ext uri="{FF2B5EF4-FFF2-40B4-BE49-F238E27FC236}">
                  <a16:creationId xmlns:a16="http://schemas.microsoft.com/office/drawing/2014/main" id="{C0F2AF82-BA68-0ADA-D812-F375AC35A32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006851" y="4456415"/>
              <a:ext cx="1344273" cy="1320339"/>
            </a:xfrm>
            <a:custGeom>
              <a:avLst/>
              <a:gdLst>
                <a:gd name="T0" fmla="*/ 246 w 281"/>
                <a:gd name="T1" fmla="*/ 80 h 276"/>
                <a:gd name="T2" fmla="*/ 241 w 281"/>
                <a:gd name="T3" fmla="*/ 106 h 276"/>
                <a:gd name="T4" fmla="*/ 229 w 281"/>
                <a:gd name="T5" fmla="*/ 110 h 276"/>
                <a:gd name="T6" fmla="*/ 225 w 281"/>
                <a:gd name="T7" fmla="*/ 119 h 276"/>
                <a:gd name="T8" fmla="*/ 213 w 281"/>
                <a:gd name="T9" fmla="*/ 136 h 276"/>
                <a:gd name="T10" fmla="*/ 216 w 281"/>
                <a:gd name="T11" fmla="*/ 142 h 276"/>
                <a:gd name="T12" fmla="*/ 227 w 281"/>
                <a:gd name="T13" fmla="*/ 149 h 276"/>
                <a:gd name="T14" fmla="*/ 233 w 281"/>
                <a:gd name="T15" fmla="*/ 169 h 276"/>
                <a:gd name="T16" fmla="*/ 224 w 281"/>
                <a:gd name="T17" fmla="*/ 178 h 276"/>
                <a:gd name="T18" fmla="*/ 230 w 281"/>
                <a:gd name="T19" fmla="*/ 187 h 276"/>
                <a:gd name="T20" fmla="*/ 230 w 281"/>
                <a:gd name="T21" fmla="*/ 199 h 276"/>
                <a:gd name="T22" fmla="*/ 244 w 281"/>
                <a:gd name="T23" fmla="*/ 205 h 276"/>
                <a:gd name="T24" fmla="*/ 230 w 281"/>
                <a:gd name="T25" fmla="*/ 218 h 276"/>
                <a:gd name="T26" fmla="*/ 221 w 281"/>
                <a:gd name="T27" fmla="*/ 228 h 276"/>
                <a:gd name="T28" fmla="*/ 207 w 281"/>
                <a:gd name="T29" fmla="*/ 231 h 276"/>
                <a:gd name="T30" fmla="*/ 193 w 281"/>
                <a:gd name="T31" fmla="*/ 222 h 276"/>
                <a:gd name="T32" fmla="*/ 183 w 281"/>
                <a:gd name="T33" fmla="*/ 221 h 276"/>
                <a:gd name="T34" fmla="*/ 161 w 281"/>
                <a:gd name="T35" fmla="*/ 225 h 276"/>
                <a:gd name="T36" fmla="*/ 154 w 281"/>
                <a:gd name="T37" fmla="*/ 241 h 276"/>
                <a:gd name="T38" fmla="*/ 145 w 281"/>
                <a:gd name="T39" fmla="*/ 250 h 276"/>
                <a:gd name="T40" fmla="*/ 123 w 281"/>
                <a:gd name="T41" fmla="*/ 248 h 276"/>
                <a:gd name="T42" fmla="*/ 102 w 281"/>
                <a:gd name="T43" fmla="*/ 241 h 276"/>
                <a:gd name="T44" fmla="*/ 80 w 281"/>
                <a:gd name="T45" fmla="*/ 235 h 276"/>
                <a:gd name="T46" fmla="*/ 62 w 281"/>
                <a:gd name="T47" fmla="*/ 226 h 276"/>
                <a:gd name="T48" fmla="*/ 62 w 281"/>
                <a:gd name="T49" fmla="*/ 221 h 276"/>
                <a:gd name="T50" fmla="*/ 70 w 281"/>
                <a:gd name="T51" fmla="*/ 187 h 276"/>
                <a:gd name="T52" fmla="*/ 81 w 281"/>
                <a:gd name="T53" fmla="*/ 177 h 276"/>
                <a:gd name="T54" fmla="*/ 71 w 281"/>
                <a:gd name="T55" fmla="*/ 159 h 276"/>
                <a:gd name="T56" fmla="*/ 73 w 281"/>
                <a:gd name="T57" fmla="*/ 153 h 276"/>
                <a:gd name="T58" fmla="*/ 70 w 281"/>
                <a:gd name="T59" fmla="*/ 142 h 276"/>
                <a:gd name="T60" fmla="*/ 59 w 281"/>
                <a:gd name="T61" fmla="*/ 136 h 276"/>
                <a:gd name="T62" fmla="*/ 51 w 281"/>
                <a:gd name="T63" fmla="*/ 117 h 276"/>
                <a:gd name="T64" fmla="*/ 46 w 281"/>
                <a:gd name="T65" fmla="*/ 114 h 276"/>
                <a:gd name="T66" fmla="*/ 42 w 281"/>
                <a:gd name="T67" fmla="*/ 108 h 276"/>
                <a:gd name="T68" fmla="*/ 26 w 281"/>
                <a:gd name="T69" fmla="*/ 101 h 276"/>
                <a:gd name="T70" fmla="*/ 13 w 281"/>
                <a:gd name="T71" fmla="*/ 98 h 276"/>
                <a:gd name="T72" fmla="*/ 9 w 281"/>
                <a:gd name="T73" fmla="*/ 87 h 276"/>
                <a:gd name="T74" fmla="*/ 8 w 281"/>
                <a:gd name="T75" fmla="*/ 85 h 276"/>
                <a:gd name="T76" fmla="*/ 1 w 281"/>
                <a:gd name="T77" fmla="*/ 77 h 276"/>
                <a:gd name="T78" fmla="*/ 15 w 281"/>
                <a:gd name="T79" fmla="*/ 73 h 276"/>
                <a:gd name="T80" fmla="*/ 31 w 281"/>
                <a:gd name="T81" fmla="*/ 67 h 276"/>
                <a:gd name="T82" fmla="*/ 48 w 281"/>
                <a:gd name="T83" fmla="*/ 74 h 276"/>
                <a:gd name="T84" fmla="*/ 59 w 281"/>
                <a:gd name="T85" fmla="*/ 75 h 276"/>
                <a:gd name="T86" fmla="*/ 63 w 281"/>
                <a:gd name="T87" fmla="*/ 64 h 276"/>
                <a:gd name="T88" fmla="*/ 58 w 281"/>
                <a:gd name="T89" fmla="*/ 50 h 276"/>
                <a:gd name="T90" fmla="*/ 65 w 281"/>
                <a:gd name="T91" fmla="*/ 43 h 276"/>
                <a:gd name="T92" fmla="*/ 73 w 281"/>
                <a:gd name="T93" fmla="*/ 52 h 276"/>
                <a:gd name="T94" fmla="*/ 100 w 281"/>
                <a:gd name="T95" fmla="*/ 51 h 276"/>
                <a:gd name="T96" fmla="*/ 96 w 281"/>
                <a:gd name="T97" fmla="*/ 46 h 276"/>
                <a:gd name="T98" fmla="*/ 127 w 281"/>
                <a:gd name="T99" fmla="*/ 27 h 276"/>
                <a:gd name="T100" fmla="*/ 124 w 281"/>
                <a:gd name="T101" fmla="*/ 14 h 276"/>
                <a:gd name="T102" fmla="*/ 144 w 281"/>
                <a:gd name="T103" fmla="*/ 5 h 276"/>
                <a:gd name="T104" fmla="*/ 163 w 281"/>
                <a:gd name="T105" fmla="*/ 18 h 276"/>
                <a:gd name="T106" fmla="*/ 176 w 281"/>
                <a:gd name="T107" fmla="*/ 32 h 276"/>
                <a:gd name="T108" fmla="*/ 189 w 281"/>
                <a:gd name="T109" fmla="*/ 36 h 276"/>
                <a:gd name="T110" fmla="*/ 197 w 281"/>
                <a:gd name="T111" fmla="*/ 44 h 276"/>
                <a:gd name="T112" fmla="*/ 216 w 281"/>
                <a:gd name="T113" fmla="*/ 50 h 276"/>
                <a:gd name="T114" fmla="*/ 242 w 281"/>
                <a:gd name="T115" fmla="*/ 62 h 276"/>
                <a:gd name="T116" fmla="*/ 281 w 281"/>
                <a:gd name="T117" fmla="*/ 252 h 276"/>
                <a:gd name="T118" fmla="*/ 276 w 281"/>
                <a:gd name="T119" fmla="*/ 241 h 276"/>
                <a:gd name="T120" fmla="*/ 262 w 281"/>
                <a:gd name="T121" fmla="*/ 250 h 276"/>
                <a:gd name="T122" fmla="*/ 263 w 281"/>
                <a:gd name="T123" fmla="*/ 265 h 276"/>
                <a:gd name="T124" fmla="*/ 274 w 281"/>
                <a:gd name="T125" fmla="*/ 274 h 2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81" h="276">
                  <a:moveTo>
                    <a:pt x="254" y="65"/>
                  </a:moveTo>
                  <a:cubicBezTo>
                    <a:pt x="254" y="66"/>
                    <a:pt x="253" y="67"/>
                    <a:pt x="253" y="68"/>
                  </a:cubicBezTo>
                  <a:cubicBezTo>
                    <a:pt x="252" y="70"/>
                    <a:pt x="251" y="70"/>
                    <a:pt x="250" y="72"/>
                  </a:cubicBezTo>
                  <a:cubicBezTo>
                    <a:pt x="249" y="73"/>
                    <a:pt x="247" y="74"/>
                    <a:pt x="247" y="75"/>
                  </a:cubicBezTo>
                  <a:cubicBezTo>
                    <a:pt x="246" y="76"/>
                    <a:pt x="247" y="77"/>
                    <a:pt x="247" y="78"/>
                  </a:cubicBezTo>
                  <a:cubicBezTo>
                    <a:pt x="247" y="78"/>
                    <a:pt x="246" y="79"/>
                    <a:pt x="246" y="80"/>
                  </a:cubicBezTo>
                  <a:cubicBezTo>
                    <a:pt x="245" y="81"/>
                    <a:pt x="245" y="82"/>
                    <a:pt x="245" y="84"/>
                  </a:cubicBezTo>
                  <a:cubicBezTo>
                    <a:pt x="245" y="86"/>
                    <a:pt x="241" y="90"/>
                    <a:pt x="242" y="92"/>
                  </a:cubicBezTo>
                  <a:cubicBezTo>
                    <a:pt x="244" y="93"/>
                    <a:pt x="241" y="98"/>
                    <a:pt x="241" y="99"/>
                  </a:cubicBezTo>
                  <a:cubicBezTo>
                    <a:pt x="241" y="100"/>
                    <a:pt x="241" y="102"/>
                    <a:pt x="241" y="103"/>
                  </a:cubicBezTo>
                  <a:cubicBezTo>
                    <a:pt x="241" y="103"/>
                    <a:pt x="244" y="105"/>
                    <a:pt x="243" y="106"/>
                  </a:cubicBezTo>
                  <a:cubicBezTo>
                    <a:pt x="242" y="106"/>
                    <a:pt x="242" y="106"/>
                    <a:pt x="241" y="106"/>
                  </a:cubicBezTo>
                  <a:cubicBezTo>
                    <a:pt x="240" y="107"/>
                    <a:pt x="240" y="107"/>
                    <a:pt x="240" y="108"/>
                  </a:cubicBezTo>
                  <a:cubicBezTo>
                    <a:pt x="239" y="108"/>
                    <a:pt x="239" y="109"/>
                    <a:pt x="239" y="109"/>
                  </a:cubicBezTo>
                  <a:cubicBezTo>
                    <a:pt x="238" y="110"/>
                    <a:pt x="238" y="109"/>
                    <a:pt x="238" y="110"/>
                  </a:cubicBezTo>
                  <a:cubicBezTo>
                    <a:pt x="236" y="110"/>
                    <a:pt x="235" y="109"/>
                    <a:pt x="234" y="109"/>
                  </a:cubicBezTo>
                  <a:cubicBezTo>
                    <a:pt x="234" y="108"/>
                    <a:pt x="233" y="107"/>
                    <a:pt x="231" y="108"/>
                  </a:cubicBezTo>
                  <a:cubicBezTo>
                    <a:pt x="230" y="108"/>
                    <a:pt x="230" y="110"/>
                    <a:pt x="229" y="110"/>
                  </a:cubicBezTo>
                  <a:cubicBezTo>
                    <a:pt x="229" y="111"/>
                    <a:pt x="227" y="112"/>
                    <a:pt x="229" y="112"/>
                  </a:cubicBezTo>
                  <a:cubicBezTo>
                    <a:pt x="229" y="112"/>
                    <a:pt x="230" y="112"/>
                    <a:pt x="231" y="112"/>
                  </a:cubicBezTo>
                  <a:cubicBezTo>
                    <a:pt x="232" y="113"/>
                    <a:pt x="230" y="113"/>
                    <a:pt x="230" y="114"/>
                  </a:cubicBezTo>
                  <a:cubicBezTo>
                    <a:pt x="229" y="114"/>
                    <a:pt x="230" y="115"/>
                    <a:pt x="230" y="115"/>
                  </a:cubicBezTo>
                  <a:cubicBezTo>
                    <a:pt x="229" y="116"/>
                    <a:pt x="228" y="117"/>
                    <a:pt x="227" y="118"/>
                  </a:cubicBezTo>
                  <a:cubicBezTo>
                    <a:pt x="227" y="118"/>
                    <a:pt x="226" y="119"/>
                    <a:pt x="225" y="119"/>
                  </a:cubicBezTo>
                  <a:cubicBezTo>
                    <a:pt x="225" y="120"/>
                    <a:pt x="224" y="121"/>
                    <a:pt x="224" y="122"/>
                  </a:cubicBezTo>
                  <a:cubicBezTo>
                    <a:pt x="223" y="123"/>
                    <a:pt x="220" y="123"/>
                    <a:pt x="219" y="124"/>
                  </a:cubicBezTo>
                  <a:cubicBezTo>
                    <a:pt x="219" y="124"/>
                    <a:pt x="220" y="126"/>
                    <a:pt x="220" y="126"/>
                  </a:cubicBezTo>
                  <a:cubicBezTo>
                    <a:pt x="220" y="127"/>
                    <a:pt x="220" y="128"/>
                    <a:pt x="219" y="129"/>
                  </a:cubicBezTo>
                  <a:cubicBezTo>
                    <a:pt x="219" y="131"/>
                    <a:pt x="216" y="131"/>
                    <a:pt x="214" y="133"/>
                  </a:cubicBezTo>
                  <a:cubicBezTo>
                    <a:pt x="214" y="134"/>
                    <a:pt x="214" y="135"/>
                    <a:pt x="213" y="136"/>
                  </a:cubicBezTo>
                  <a:cubicBezTo>
                    <a:pt x="213" y="136"/>
                    <a:pt x="213" y="138"/>
                    <a:pt x="212" y="138"/>
                  </a:cubicBezTo>
                  <a:cubicBezTo>
                    <a:pt x="212" y="139"/>
                    <a:pt x="213" y="139"/>
                    <a:pt x="214" y="140"/>
                  </a:cubicBezTo>
                  <a:cubicBezTo>
                    <a:pt x="214" y="141"/>
                    <a:pt x="214" y="141"/>
                    <a:pt x="213" y="142"/>
                  </a:cubicBezTo>
                  <a:cubicBezTo>
                    <a:pt x="213" y="144"/>
                    <a:pt x="211" y="143"/>
                    <a:pt x="210" y="145"/>
                  </a:cubicBezTo>
                  <a:cubicBezTo>
                    <a:pt x="209" y="148"/>
                    <a:pt x="217" y="146"/>
                    <a:pt x="217" y="143"/>
                  </a:cubicBezTo>
                  <a:cubicBezTo>
                    <a:pt x="217" y="143"/>
                    <a:pt x="216" y="142"/>
                    <a:pt x="216" y="142"/>
                  </a:cubicBezTo>
                  <a:cubicBezTo>
                    <a:pt x="216" y="141"/>
                    <a:pt x="216" y="141"/>
                    <a:pt x="216" y="140"/>
                  </a:cubicBezTo>
                  <a:cubicBezTo>
                    <a:pt x="217" y="139"/>
                    <a:pt x="219" y="138"/>
                    <a:pt x="221" y="138"/>
                  </a:cubicBezTo>
                  <a:cubicBezTo>
                    <a:pt x="222" y="138"/>
                    <a:pt x="225" y="137"/>
                    <a:pt x="226" y="138"/>
                  </a:cubicBezTo>
                  <a:cubicBezTo>
                    <a:pt x="227" y="139"/>
                    <a:pt x="226" y="140"/>
                    <a:pt x="226" y="142"/>
                  </a:cubicBezTo>
                  <a:cubicBezTo>
                    <a:pt x="228" y="143"/>
                    <a:pt x="226" y="145"/>
                    <a:pt x="226" y="146"/>
                  </a:cubicBezTo>
                  <a:cubicBezTo>
                    <a:pt x="227" y="148"/>
                    <a:pt x="229" y="147"/>
                    <a:pt x="227" y="149"/>
                  </a:cubicBezTo>
                  <a:cubicBezTo>
                    <a:pt x="229" y="150"/>
                    <a:pt x="232" y="151"/>
                    <a:pt x="231" y="153"/>
                  </a:cubicBezTo>
                  <a:cubicBezTo>
                    <a:pt x="230" y="155"/>
                    <a:pt x="227" y="154"/>
                    <a:pt x="227" y="157"/>
                  </a:cubicBezTo>
                  <a:cubicBezTo>
                    <a:pt x="226" y="159"/>
                    <a:pt x="228" y="159"/>
                    <a:pt x="230" y="161"/>
                  </a:cubicBezTo>
                  <a:cubicBezTo>
                    <a:pt x="230" y="162"/>
                    <a:pt x="230" y="163"/>
                    <a:pt x="231" y="164"/>
                  </a:cubicBezTo>
                  <a:cubicBezTo>
                    <a:pt x="231" y="165"/>
                    <a:pt x="232" y="165"/>
                    <a:pt x="233" y="166"/>
                  </a:cubicBezTo>
                  <a:cubicBezTo>
                    <a:pt x="233" y="167"/>
                    <a:pt x="234" y="167"/>
                    <a:pt x="233" y="169"/>
                  </a:cubicBezTo>
                  <a:cubicBezTo>
                    <a:pt x="233" y="169"/>
                    <a:pt x="233" y="171"/>
                    <a:pt x="233" y="171"/>
                  </a:cubicBezTo>
                  <a:cubicBezTo>
                    <a:pt x="232" y="173"/>
                    <a:pt x="233" y="172"/>
                    <a:pt x="231" y="172"/>
                  </a:cubicBezTo>
                  <a:cubicBezTo>
                    <a:pt x="230" y="173"/>
                    <a:pt x="230" y="173"/>
                    <a:pt x="229" y="174"/>
                  </a:cubicBezTo>
                  <a:cubicBezTo>
                    <a:pt x="228" y="175"/>
                    <a:pt x="228" y="175"/>
                    <a:pt x="227" y="175"/>
                  </a:cubicBezTo>
                  <a:cubicBezTo>
                    <a:pt x="227" y="175"/>
                    <a:pt x="226" y="175"/>
                    <a:pt x="226" y="175"/>
                  </a:cubicBezTo>
                  <a:cubicBezTo>
                    <a:pt x="223" y="174"/>
                    <a:pt x="223" y="176"/>
                    <a:pt x="224" y="178"/>
                  </a:cubicBezTo>
                  <a:cubicBezTo>
                    <a:pt x="225" y="178"/>
                    <a:pt x="225" y="178"/>
                    <a:pt x="225" y="178"/>
                  </a:cubicBezTo>
                  <a:cubicBezTo>
                    <a:pt x="226" y="179"/>
                    <a:pt x="226" y="179"/>
                    <a:pt x="226" y="180"/>
                  </a:cubicBezTo>
                  <a:cubicBezTo>
                    <a:pt x="226" y="181"/>
                    <a:pt x="226" y="181"/>
                    <a:pt x="227" y="182"/>
                  </a:cubicBezTo>
                  <a:cubicBezTo>
                    <a:pt x="228" y="182"/>
                    <a:pt x="230" y="182"/>
                    <a:pt x="231" y="183"/>
                  </a:cubicBezTo>
                  <a:cubicBezTo>
                    <a:pt x="231" y="183"/>
                    <a:pt x="231" y="185"/>
                    <a:pt x="231" y="186"/>
                  </a:cubicBezTo>
                  <a:cubicBezTo>
                    <a:pt x="231" y="188"/>
                    <a:pt x="231" y="186"/>
                    <a:pt x="230" y="187"/>
                  </a:cubicBezTo>
                  <a:cubicBezTo>
                    <a:pt x="230" y="188"/>
                    <a:pt x="230" y="189"/>
                    <a:pt x="229" y="190"/>
                  </a:cubicBezTo>
                  <a:cubicBezTo>
                    <a:pt x="229" y="190"/>
                    <a:pt x="227" y="191"/>
                    <a:pt x="228" y="192"/>
                  </a:cubicBezTo>
                  <a:cubicBezTo>
                    <a:pt x="228" y="193"/>
                    <a:pt x="229" y="193"/>
                    <a:pt x="229" y="193"/>
                  </a:cubicBezTo>
                  <a:cubicBezTo>
                    <a:pt x="229" y="194"/>
                    <a:pt x="229" y="194"/>
                    <a:pt x="229" y="194"/>
                  </a:cubicBezTo>
                  <a:cubicBezTo>
                    <a:pt x="229" y="196"/>
                    <a:pt x="229" y="195"/>
                    <a:pt x="229" y="197"/>
                  </a:cubicBezTo>
                  <a:cubicBezTo>
                    <a:pt x="230" y="197"/>
                    <a:pt x="230" y="198"/>
                    <a:pt x="230" y="199"/>
                  </a:cubicBezTo>
                  <a:cubicBezTo>
                    <a:pt x="231" y="200"/>
                    <a:pt x="232" y="199"/>
                    <a:pt x="232" y="199"/>
                  </a:cubicBezTo>
                  <a:cubicBezTo>
                    <a:pt x="234" y="200"/>
                    <a:pt x="236" y="202"/>
                    <a:pt x="238" y="203"/>
                  </a:cubicBezTo>
                  <a:cubicBezTo>
                    <a:pt x="240" y="203"/>
                    <a:pt x="241" y="201"/>
                    <a:pt x="242" y="201"/>
                  </a:cubicBezTo>
                  <a:cubicBezTo>
                    <a:pt x="242" y="201"/>
                    <a:pt x="243" y="201"/>
                    <a:pt x="244" y="201"/>
                  </a:cubicBezTo>
                  <a:cubicBezTo>
                    <a:pt x="244" y="201"/>
                    <a:pt x="244" y="201"/>
                    <a:pt x="244" y="202"/>
                  </a:cubicBezTo>
                  <a:cubicBezTo>
                    <a:pt x="244" y="203"/>
                    <a:pt x="245" y="204"/>
                    <a:pt x="244" y="205"/>
                  </a:cubicBezTo>
                  <a:cubicBezTo>
                    <a:pt x="243" y="206"/>
                    <a:pt x="242" y="207"/>
                    <a:pt x="241" y="208"/>
                  </a:cubicBezTo>
                  <a:cubicBezTo>
                    <a:pt x="240" y="209"/>
                    <a:pt x="241" y="210"/>
                    <a:pt x="240" y="211"/>
                  </a:cubicBezTo>
                  <a:cubicBezTo>
                    <a:pt x="240" y="213"/>
                    <a:pt x="237" y="213"/>
                    <a:pt x="236" y="214"/>
                  </a:cubicBezTo>
                  <a:cubicBezTo>
                    <a:pt x="235" y="214"/>
                    <a:pt x="234" y="215"/>
                    <a:pt x="233" y="215"/>
                  </a:cubicBezTo>
                  <a:cubicBezTo>
                    <a:pt x="233" y="216"/>
                    <a:pt x="234" y="217"/>
                    <a:pt x="232" y="218"/>
                  </a:cubicBezTo>
                  <a:cubicBezTo>
                    <a:pt x="231" y="218"/>
                    <a:pt x="231" y="217"/>
                    <a:pt x="230" y="218"/>
                  </a:cubicBezTo>
                  <a:cubicBezTo>
                    <a:pt x="229" y="219"/>
                    <a:pt x="229" y="220"/>
                    <a:pt x="228" y="221"/>
                  </a:cubicBezTo>
                  <a:cubicBezTo>
                    <a:pt x="227" y="222"/>
                    <a:pt x="227" y="221"/>
                    <a:pt x="226" y="221"/>
                  </a:cubicBezTo>
                  <a:cubicBezTo>
                    <a:pt x="225" y="222"/>
                    <a:pt x="225" y="223"/>
                    <a:pt x="224" y="224"/>
                  </a:cubicBezTo>
                  <a:cubicBezTo>
                    <a:pt x="224" y="224"/>
                    <a:pt x="222" y="224"/>
                    <a:pt x="222" y="225"/>
                  </a:cubicBezTo>
                  <a:cubicBezTo>
                    <a:pt x="223" y="226"/>
                    <a:pt x="224" y="225"/>
                    <a:pt x="224" y="226"/>
                  </a:cubicBezTo>
                  <a:cubicBezTo>
                    <a:pt x="225" y="229"/>
                    <a:pt x="222" y="227"/>
                    <a:pt x="221" y="228"/>
                  </a:cubicBezTo>
                  <a:cubicBezTo>
                    <a:pt x="220" y="228"/>
                    <a:pt x="219" y="228"/>
                    <a:pt x="219" y="230"/>
                  </a:cubicBezTo>
                  <a:cubicBezTo>
                    <a:pt x="218" y="230"/>
                    <a:pt x="217" y="230"/>
                    <a:pt x="216" y="230"/>
                  </a:cubicBezTo>
                  <a:cubicBezTo>
                    <a:pt x="215" y="230"/>
                    <a:pt x="215" y="229"/>
                    <a:pt x="215" y="230"/>
                  </a:cubicBezTo>
                  <a:cubicBezTo>
                    <a:pt x="215" y="231"/>
                    <a:pt x="217" y="233"/>
                    <a:pt x="215" y="233"/>
                  </a:cubicBezTo>
                  <a:cubicBezTo>
                    <a:pt x="214" y="233"/>
                    <a:pt x="213" y="231"/>
                    <a:pt x="212" y="230"/>
                  </a:cubicBezTo>
                  <a:cubicBezTo>
                    <a:pt x="210" y="229"/>
                    <a:pt x="210" y="233"/>
                    <a:pt x="207" y="231"/>
                  </a:cubicBezTo>
                  <a:cubicBezTo>
                    <a:pt x="206" y="231"/>
                    <a:pt x="207" y="230"/>
                    <a:pt x="206" y="229"/>
                  </a:cubicBezTo>
                  <a:cubicBezTo>
                    <a:pt x="206" y="228"/>
                    <a:pt x="205" y="228"/>
                    <a:pt x="204" y="228"/>
                  </a:cubicBezTo>
                  <a:cubicBezTo>
                    <a:pt x="202" y="227"/>
                    <a:pt x="200" y="227"/>
                    <a:pt x="199" y="226"/>
                  </a:cubicBezTo>
                  <a:cubicBezTo>
                    <a:pt x="198" y="225"/>
                    <a:pt x="199" y="223"/>
                    <a:pt x="197" y="223"/>
                  </a:cubicBezTo>
                  <a:cubicBezTo>
                    <a:pt x="197" y="223"/>
                    <a:pt x="195" y="224"/>
                    <a:pt x="195" y="224"/>
                  </a:cubicBezTo>
                  <a:cubicBezTo>
                    <a:pt x="194" y="223"/>
                    <a:pt x="193" y="223"/>
                    <a:pt x="193" y="222"/>
                  </a:cubicBezTo>
                  <a:cubicBezTo>
                    <a:pt x="194" y="222"/>
                    <a:pt x="195" y="221"/>
                    <a:pt x="195" y="219"/>
                  </a:cubicBezTo>
                  <a:cubicBezTo>
                    <a:pt x="194" y="218"/>
                    <a:pt x="192" y="216"/>
                    <a:pt x="192" y="219"/>
                  </a:cubicBezTo>
                  <a:cubicBezTo>
                    <a:pt x="192" y="219"/>
                    <a:pt x="192" y="220"/>
                    <a:pt x="192" y="220"/>
                  </a:cubicBezTo>
                  <a:cubicBezTo>
                    <a:pt x="192" y="222"/>
                    <a:pt x="191" y="221"/>
                    <a:pt x="190" y="221"/>
                  </a:cubicBezTo>
                  <a:cubicBezTo>
                    <a:pt x="188" y="222"/>
                    <a:pt x="188" y="223"/>
                    <a:pt x="186" y="223"/>
                  </a:cubicBezTo>
                  <a:cubicBezTo>
                    <a:pt x="184" y="223"/>
                    <a:pt x="184" y="222"/>
                    <a:pt x="183" y="221"/>
                  </a:cubicBezTo>
                  <a:cubicBezTo>
                    <a:pt x="182" y="220"/>
                    <a:pt x="182" y="220"/>
                    <a:pt x="181" y="220"/>
                  </a:cubicBezTo>
                  <a:cubicBezTo>
                    <a:pt x="179" y="220"/>
                    <a:pt x="177" y="220"/>
                    <a:pt x="176" y="220"/>
                  </a:cubicBezTo>
                  <a:cubicBezTo>
                    <a:pt x="174" y="219"/>
                    <a:pt x="175" y="218"/>
                    <a:pt x="174" y="217"/>
                  </a:cubicBezTo>
                  <a:cubicBezTo>
                    <a:pt x="172" y="215"/>
                    <a:pt x="169" y="220"/>
                    <a:pt x="167" y="221"/>
                  </a:cubicBezTo>
                  <a:cubicBezTo>
                    <a:pt x="166" y="222"/>
                    <a:pt x="164" y="223"/>
                    <a:pt x="163" y="224"/>
                  </a:cubicBezTo>
                  <a:cubicBezTo>
                    <a:pt x="162" y="225"/>
                    <a:pt x="162" y="225"/>
                    <a:pt x="161" y="225"/>
                  </a:cubicBezTo>
                  <a:cubicBezTo>
                    <a:pt x="158" y="225"/>
                    <a:pt x="157" y="227"/>
                    <a:pt x="155" y="229"/>
                  </a:cubicBezTo>
                  <a:cubicBezTo>
                    <a:pt x="155" y="231"/>
                    <a:pt x="154" y="232"/>
                    <a:pt x="154" y="233"/>
                  </a:cubicBezTo>
                  <a:cubicBezTo>
                    <a:pt x="154" y="234"/>
                    <a:pt x="154" y="235"/>
                    <a:pt x="154" y="235"/>
                  </a:cubicBezTo>
                  <a:cubicBezTo>
                    <a:pt x="153" y="236"/>
                    <a:pt x="153" y="236"/>
                    <a:pt x="153" y="237"/>
                  </a:cubicBezTo>
                  <a:cubicBezTo>
                    <a:pt x="153" y="238"/>
                    <a:pt x="154" y="237"/>
                    <a:pt x="154" y="238"/>
                  </a:cubicBezTo>
                  <a:cubicBezTo>
                    <a:pt x="155" y="239"/>
                    <a:pt x="154" y="240"/>
                    <a:pt x="154" y="241"/>
                  </a:cubicBezTo>
                  <a:cubicBezTo>
                    <a:pt x="154" y="241"/>
                    <a:pt x="154" y="243"/>
                    <a:pt x="154" y="244"/>
                  </a:cubicBezTo>
                  <a:cubicBezTo>
                    <a:pt x="155" y="245"/>
                    <a:pt x="156" y="246"/>
                    <a:pt x="156" y="247"/>
                  </a:cubicBezTo>
                  <a:cubicBezTo>
                    <a:pt x="155" y="247"/>
                    <a:pt x="153" y="247"/>
                    <a:pt x="152" y="247"/>
                  </a:cubicBezTo>
                  <a:cubicBezTo>
                    <a:pt x="150" y="247"/>
                    <a:pt x="150" y="248"/>
                    <a:pt x="149" y="249"/>
                  </a:cubicBezTo>
                  <a:cubicBezTo>
                    <a:pt x="148" y="249"/>
                    <a:pt x="147" y="249"/>
                    <a:pt x="146" y="249"/>
                  </a:cubicBezTo>
                  <a:cubicBezTo>
                    <a:pt x="145" y="250"/>
                    <a:pt x="146" y="250"/>
                    <a:pt x="145" y="250"/>
                  </a:cubicBezTo>
                  <a:cubicBezTo>
                    <a:pt x="144" y="251"/>
                    <a:pt x="143" y="251"/>
                    <a:pt x="142" y="250"/>
                  </a:cubicBezTo>
                  <a:cubicBezTo>
                    <a:pt x="140" y="249"/>
                    <a:pt x="139" y="248"/>
                    <a:pt x="137" y="248"/>
                  </a:cubicBezTo>
                  <a:cubicBezTo>
                    <a:pt x="136" y="249"/>
                    <a:pt x="135" y="250"/>
                    <a:pt x="134" y="250"/>
                  </a:cubicBezTo>
                  <a:cubicBezTo>
                    <a:pt x="132" y="250"/>
                    <a:pt x="133" y="248"/>
                    <a:pt x="132" y="247"/>
                  </a:cubicBezTo>
                  <a:cubicBezTo>
                    <a:pt x="131" y="247"/>
                    <a:pt x="129" y="248"/>
                    <a:pt x="128" y="246"/>
                  </a:cubicBezTo>
                  <a:cubicBezTo>
                    <a:pt x="127" y="247"/>
                    <a:pt x="124" y="249"/>
                    <a:pt x="123" y="248"/>
                  </a:cubicBezTo>
                  <a:cubicBezTo>
                    <a:pt x="120" y="248"/>
                    <a:pt x="122" y="244"/>
                    <a:pt x="122" y="243"/>
                  </a:cubicBezTo>
                  <a:cubicBezTo>
                    <a:pt x="121" y="242"/>
                    <a:pt x="121" y="242"/>
                    <a:pt x="121" y="241"/>
                  </a:cubicBezTo>
                  <a:cubicBezTo>
                    <a:pt x="119" y="241"/>
                    <a:pt x="117" y="240"/>
                    <a:pt x="116" y="240"/>
                  </a:cubicBezTo>
                  <a:cubicBezTo>
                    <a:pt x="114" y="239"/>
                    <a:pt x="113" y="239"/>
                    <a:pt x="112" y="238"/>
                  </a:cubicBezTo>
                  <a:cubicBezTo>
                    <a:pt x="109" y="237"/>
                    <a:pt x="107" y="236"/>
                    <a:pt x="107" y="240"/>
                  </a:cubicBezTo>
                  <a:cubicBezTo>
                    <a:pt x="105" y="241"/>
                    <a:pt x="104" y="241"/>
                    <a:pt x="102" y="241"/>
                  </a:cubicBezTo>
                  <a:cubicBezTo>
                    <a:pt x="101" y="241"/>
                    <a:pt x="100" y="241"/>
                    <a:pt x="100" y="241"/>
                  </a:cubicBezTo>
                  <a:cubicBezTo>
                    <a:pt x="98" y="241"/>
                    <a:pt x="97" y="240"/>
                    <a:pt x="96" y="240"/>
                  </a:cubicBezTo>
                  <a:cubicBezTo>
                    <a:pt x="94" y="241"/>
                    <a:pt x="92" y="241"/>
                    <a:pt x="91" y="240"/>
                  </a:cubicBezTo>
                  <a:cubicBezTo>
                    <a:pt x="90" y="239"/>
                    <a:pt x="90" y="237"/>
                    <a:pt x="89" y="237"/>
                  </a:cubicBezTo>
                  <a:cubicBezTo>
                    <a:pt x="87" y="237"/>
                    <a:pt x="87" y="238"/>
                    <a:pt x="86" y="239"/>
                  </a:cubicBezTo>
                  <a:cubicBezTo>
                    <a:pt x="83" y="240"/>
                    <a:pt x="81" y="237"/>
                    <a:pt x="80" y="235"/>
                  </a:cubicBezTo>
                  <a:cubicBezTo>
                    <a:pt x="78" y="233"/>
                    <a:pt x="75" y="234"/>
                    <a:pt x="72" y="233"/>
                  </a:cubicBezTo>
                  <a:cubicBezTo>
                    <a:pt x="71" y="232"/>
                    <a:pt x="70" y="231"/>
                    <a:pt x="68" y="231"/>
                  </a:cubicBezTo>
                  <a:cubicBezTo>
                    <a:pt x="67" y="231"/>
                    <a:pt x="66" y="233"/>
                    <a:pt x="65" y="231"/>
                  </a:cubicBezTo>
                  <a:cubicBezTo>
                    <a:pt x="64" y="230"/>
                    <a:pt x="66" y="229"/>
                    <a:pt x="66" y="228"/>
                  </a:cubicBezTo>
                  <a:cubicBezTo>
                    <a:pt x="67" y="226"/>
                    <a:pt x="66" y="225"/>
                    <a:pt x="65" y="225"/>
                  </a:cubicBezTo>
                  <a:cubicBezTo>
                    <a:pt x="64" y="225"/>
                    <a:pt x="63" y="226"/>
                    <a:pt x="62" y="226"/>
                  </a:cubicBezTo>
                  <a:cubicBezTo>
                    <a:pt x="61" y="225"/>
                    <a:pt x="59" y="224"/>
                    <a:pt x="59" y="223"/>
                  </a:cubicBezTo>
                  <a:cubicBezTo>
                    <a:pt x="59" y="223"/>
                    <a:pt x="59" y="223"/>
                    <a:pt x="58" y="222"/>
                  </a:cubicBezTo>
                  <a:cubicBezTo>
                    <a:pt x="58" y="222"/>
                    <a:pt x="58" y="222"/>
                    <a:pt x="58" y="222"/>
                  </a:cubicBezTo>
                  <a:cubicBezTo>
                    <a:pt x="58" y="222"/>
                    <a:pt x="58" y="222"/>
                    <a:pt x="58" y="222"/>
                  </a:cubicBezTo>
                  <a:cubicBezTo>
                    <a:pt x="59" y="221"/>
                    <a:pt x="60" y="222"/>
                    <a:pt x="61" y="222"/>
                  </a:cubicBezTo>
                  <a:cubicBezTo>
                    <a:pt x="62" y="221"/>
                    <a:pt x="62" y="221"/>
                    <a:pt x="62" y="221"/>
                  </a:cubicBezTo>
                  <a:cubicBezTo>
                    <a:pt x="64" y="219"/>
                    <a:pt x="65" y="218"/>
                    <a:pt x="65" y="215"/>
                  </a:cubicBezTo>
                  <a:cubicBezTo>
                    <a:pt x="66" y="211"/>
                    <a:pt x="68" y="207"/>
                    <a:pt x="68" y="202"/>
                  </a:cubicBezTo>
                  <a:cubicBezTo>
                    <a:pt x="69" y="200"/>
                    <a:pt x="69" y="197"/>
                    <a:pt x="69" y="195"/>
                  </a:cubicBezTo>
                  <a:cubicBezTo>
                    <a:pt x="69" y="193"/>
                    <a:pt x="69" y="190"/>
                    <a:pt x="70" y="188"/>
                  </a:cubicBezTo>
                  <a:cubicBezTo>
                    <a:pt x="72" y="187"/>
                    <a:pt x="74" y="189"/>
                    <a:pt x="73" y="186"/>
                  </a:cubicBezTo>
                  <a:cubicBezTo>
                    <a:pt x="72" y="184"/>
                    <a:pt x="71" y="185"/>
                    <a:pt x="70" y="187"/>
                  </a:cubicBezTo>
                  <a:cubicBezTo>
                    <a:pt x="69" y="186"/>
                    <a:pt x="70" y="182"/>
                    <a:pt x="70" y="181"/>
                  </a:cubicBezTo>
                  <a:cubicBezTo>
                    <a:pt x="70" y="178"/>
                    <a:pt x="70" y="177"/>
                    <a:pt x="70" y="174"/>
                  </a:cubicBezTo>
                  <a:cubicBezTo>
                    <a:pt x="71" y="172"/>
                    <a:pt x="71" y="170"/>
                    <a:pt x="71" y="168"/>
                  </a:cubicBezTo>
                  <a:cubicBezTo>
                    <a:pt x="71" y="166"/>
                    <a:pt x="71" y="163"/>
                    <a:pt x="73" y="164"/>
                  </a:cubicBezTo>
                  <a:cubicBezTo>
                    <a:pt x="76" y="165"/>
                    <a:pt x="78" y="169"/>
                    <a:pt x="79" y="171"/>
                  </a:cubicBezTo>
                  <a:cubicBezTo>
                    <a:pt x="80" y="174"/>
                    <a:pt x="80" y="175"/>
                    <a:pt x="81" y="177"/>
                  </a:cubicBezTo>
                  <a:cubicBezTo>
                    <a:pt x="82" y="178"/>
                    <a:pt x="83" y="178"/>
                    <a:pt x="83" y="179"/>
                  </a:cubicBezTo>
                  <a:cubicBezTo>
                    <a:pt x="84" y="180"/>
                    <a:pt x="84" y="181"/>
                    <a:pt x="84" y="181"/>
                  </a:cubicBezTo>
                  <a:cubicBezTo>
                    <a:pt x="86" y="180"/>
                    <a:pt x="83" y="178"/>
                    <a:pt x="82" y="177"/>
                  </a:cubicBezTo>
                  <a:cubicBezTo>
                    <a:pt x="81" y="174"/>
                    <a:pt x="80" y="172"/>
                    <a:pt x="80" y="169"/>
                  </a:cubicBezTo>
                  <a:cubicBezTo>
                    <a:pt x="80" y="167"/>
                    <a:pt x="79" y="165"/>
                    <a:pt x="77" y="164"/>
                  </a:cubicBezTo>
                  <a:cubicBezTo>
                    <a:pt x="75" y="162"/>
                    <a:pt x="73" y="161"/>
                    <a:pt x="71" y="159"/>
                  </a:cubicBezTo>
                  <a:cubicBezTo>
                    <a:pt x="69" y="158"/>
                    <a:pt x="71" y="155"/>
                    <a:pt x="69" y="153"/>
                  </a:cubicBezTo>
                  <a:cubicBezTo>
                    <a:pt x="68" y="153"/>
                    <a:pt x="65" y="150"/>
                    <a:pt x="67" y="149"/>
                  </a:cubicBezTo>
                  <a:cubicBezTo>
                    <a:pt x="68" y="149"/>
                    <a:pt x="70" y="152"/>
                    <a:pt x="71" y="153"/>
                  </a:cubicBezTo>
                  <a:cubicBezTo>
                    <a:pt x="71" y="154"/>
                    <a:pt x="72" y="159"/>
                    <a:pt x="75" y="159"/>
                  </a:cubicBezTo>
                  <a:cubicBezTo>
                    <a:pt x="75" y="157"/>
                    <a:pt x="73" y="157"/>
                    <a:pt x="73" y="156"/>
                  </a:cubicBezTo>
                  <a:cubicBezTo>
                    <a:pt x="72" y="155"/>
                    <a:pt x="72" y="154"/>
                    <a:pt x="73" y="153"/>
                  </a:cubicBezTo>
                  <a:cubicBezTo>
                    <a:pt x="73" y="153"/>
                    <a:pt x="73" y="152"/>
                    <a:pt x="73" y="151"/>
                  </a:cubicBezTo>
                  <a:cubicBezTo>
                    <a:pt x="73" y="151"/>
                    <a:pt x="72" y="151"/>
                    <a:pt x="72" y="150"/>
                  </a:cubicBezTo>
                  <a:cubicBezTo>
                    <a:pt x="72" y="150"/>
                    <a:pt x="73" y="150"/>
                    <a:pt x="73" y="150"/>
                  </a:cubicBezTo>
                  <a:cubicBezTo>
                    <a:pt x="72" y="148"/>
                    <a:pt x="70" y="146"/>
                    <a:pt x="71" y="144"/>
                  </a:cubicBezTo>
                  <a:cubicBezTo>
                    <a:pt x="71" y="143"/>
                    <a:pt x="72" y="143"/>
                    <a:pt x="72" y="143"/>
                  </a:cubicBezTo>
                  <a:cubicBezTo>
                    <a:pt x="73" y="141"/>
                    <a:pt x="71" y="142"/>
                    <a:pt x="70" y="142"/>
                  </a:cubicBezTo>
                  <a:cubicBezTo>
                    <a:pt x="70" y="142"/>
                    <a:pt x="70" y="142"/>
                    <a:pt x="70" y="142"/>
                  </a:cubicBezTo>
                  <a:cubicBezTo>
                    <a:pt x="69" y="142"/>
                    <a:pt x="69" y="142"/>
                    <a:pt x="68" y="141"/>
                  </a:cubicBezTo>
                  <a:cubicBezTo>
                    <a:pt x="67" y="141"/>
                    <a:pt x="66" y="141"/>
                    <a:pt x="65" y="140"/>
                  </a:cubicBezTo>
                  <a:cubicBezTo>
                    <a:pt x="65" y="140"/>
                    <a:pt x="65" y="139"/>
                    <a:pt x="64" y="138"/>
                  </a:cubicBezTo>
                  <a:cubicBezTo>
                    <a:pt x="64" y="138"/>
                    <a:pt x="62" y="138"/>
                    <a:pt x="61" y="137"/>
                  </a:cubicBezTo>
                  <a:cubicBezTo>
                    <a:pt x="61" y="137"/>
                    <a:pt x="59" y="137"/>
                    <a:pt x="59" y="136"/>
                  </a:cubicBezTo>
                  <a:cubicBezTo>
                    <a:pt x="58" y="135"/>
                    <a:pt x="58" y="133"/>
                    <a:pt x="57" y="132"/>
                  </a:cubicBezTo>
                  <a:cubicBezTo>
                    <a:pt x="55" y="129"/>
                    <a:pt x="52" y="127"/>
                    <a:pt x="52" y="124"/>
                  </a:cubicBezTo>
                  <a:cubicBezTo>
                    <a:pt x="53" y="124"/>
                    <a:pt x="55" y="123"/>
                    <a:pt x="55" y="121"/>
                  </a:cubicBezTo>
                  <a:cubicBezTo>
                    <a:pt x="55" y="120"/>
                    <a:pt x="54" y="119"/>
                    <a:pt x="52" y="119"/>
                  </a:cubicBezTo>
                  <a:cubicBezTo>
                    <a:pt x="52" y="119"/>
                    <a:pt x="51" y="119"/>
                    <a:pt x="50" y="118"/>
                  </a:cubicBezTo>
                  <a:cubicBezTo>
                    <a:pt x="50" y="117"/>
                    <a:pt x="51" y="118"/>
                    <a:pt x="51" y="117"/>
                  </a:cubicBezTo>
                  <a:cubicBezTo>
                    <a:pt x="51" y="115"/>
                    <a:pt x="51" y="114"/>
                    <a:pt x="53" y="114"/>
                  </a:cubicBezTo>
                  <a:cubicBezTo>
                    <a:pt x="53" y="114"/>
                    <a:pt x="57" y="114"/>
                    <a:pt x="56" y="113"/>
                  </a:cubicBezTo>
                  <a:cubicBezTo>
                    <a:pt x="55" y="112"/>
                    <a:pt x="52" y="113"/>
                    <a:pt x="51" y="113"/>
                  </a:cubicBezTo>
                  <a:cubicBezTo>
                    <a:pt x="50" y="114"/>
                    <a:pt x="50" y="115"/>
                    <a:pt x="49" y="115"/>
                  </a:cubicBezTo>
                  <a:cubicBezTo>
                    <a:pt x="48" y="115"/>
                    <a:pt x="48" y="114"/>
                    <a:pt x="47" y="114"/>
                  </a:cubicBezTo>
                  <a:cubicBezTo>
                    <a:pt x="47" y="114"/>
                    <a:pt x="46" y="114"/>
                    <a:pt x="46" y="114"/>
                  </a:cubicBezTo>
                  <a:cubicBezTo>
                    <a:pt x="45" y="114"/>
                    <a:pt x="44" y="113"/>
                    <a:pt x="43" y="113"/>
                  </a:cubicBezTo>
                  <a:cubicBezTo>
                    <a:pt x="44" y="113"/>
                    <a:pt x="45" y="113"/>
                    <a:pt x="45" y="112"/>
                  </a:cubicBezTo>
                  <a:cubicBezTo>
                    <a:pt x="45" y="112"/>
                    <a:pt x="44" y="111"/>
                    <a:pt x="44" y="111"/>
                  </a:cubicBezTo>
                  <a:cubicBezTo>
                    <a:pt x="44" y="110"/>
                    <a:pt x="46" y="110"/>
                    <a:pt x="45" y="108"/>
                  </a:cubicBezTo>
                  <a:cubicBezTo>
                    <a:pt x="45" y="107"/>
                    <a:pt x="45" y="107"/>
                    <a:pt x="43" y="107"/>
                  </a:cubicBezTo>
                  <a:cubicBezTo>
                    <a:pt x="43" y="107"/>
                    <a:pt x="42" y="108"/>
                    <a:pt x="42" y="108"/>
                  </a:cubicBezTo>
                  <a:cubicBezTo>
                    <a:pt x="40" y="108"/>
                    <a:pt x="39" y="108"/>
                    <a:pt x="38" y="107"/>
                  </a:cubicBezTo>
                  <a:cubicBezTo>
                    <a:pt x="37" y="107"/>
                    <a:pt x="34" y="105"/>
                    <a:pt x="33" y="107"/>
                  </a:cubicBezTo>
                  <a:cubicBezTo>
                    <a:pt x="33" y="107"/>
                    <a:pt x="34" y="109"/>
                    <a:pt x="33" y="108"/>
                  </a:cubicBezTo>
                  <a:cubicBezTo>
                    <a:pt x="31" y="108"/>
                    <a:pt x="32" y="105"/>
                    <a:pt x="31" y="104"/>
                  </a:cubicBezTo>
                  <a:cubicBezTo>
                    <a:pt x="30" y="102"/>
                    <a:pt x="28" y="102"/>
                    <a:pt x="26" y="102"/>
                  </a:cubicBezTo>
                  <a:cubicBezTo>
                    <a:pt x="26" y="102"/>
                    <a:pt x="26" y="101"/>
                    <a:pt x="26" y="101"/>
                  </a:cubicBezTo>
                  <a:cubicBezTo>
                    <a:pt x="25" y="100"/>
                    <a:pt x="25" y="100"/>
                    <a:pt x="24" y="100"/>
                  </a:cubicBezTo>
                  <a:cubicBezTo>
                    <a:pt x="23" y="99"/>
                    <a:pt x="22" y="99"/>
                    <a:pt x="20" y="99"/>
                  </a:cubicBezTo>
                  <a:cubicBezTo>
                    <a:pt x="19" y="99"/>
                    <a:pt x="18" y="99"/>
                    <a:pt x="17" y="98"/>
                  </a:cubicBezTo>
                  <a:cubicBezTo>
                    <a:pt x="17" y="98"/>
                    <a:pt x="17" y="97"/>
                    <a:pt x="16" y="96"/>
                  </a:cubicBezTo>
                  <a:cubicBezTo>
                    <a:pt x="15" y="96"/>
                    <a:pt x="16" y="97"/>
                    <a:pt x="15" y="98"/>
                  </a:cubicBezTo>
                  <a:cubicBezTo>
                    <a:pt x="14" y="97"/>
                    <a:pt x="14" y="97"/>
                    <a:pt x="13" y="98"/>
                  </a:cubicBezTo>
                  <a:cubicBezTo>
                    <a:pt x="13" y="98"/>
                    <a:pt x="12" y="98"/>
                    <a:pt x="12" y="99"/>
                  </a:cubicBezTo>
                  <a:cubicBezTo>
                    <a:pt x="12" y="99"/>
                    <a:pt x="11" y="99"/>
                    <a:pt x="10" y="99"/>
                  </a:cubicBezTo>
                  <a:cubicBezTo>
                    <a:pt x="8" y="99"/>
                    <a:pt x="9" y="99"/>
                    <a:pt x="9" y="97"/>
                  </a:cubicBezTo>
                  <a:cubicBezTo>
                    <a:pt x="8" y="95"/>
                    <a:pt x="7" y="94"/>
                    <a:pt x="5" y="93"/>
                  </a:cubicBezTo>
                  <a:cubicBezTo>
                    <a:pt x="4" y="92"/>
                    <a:pt x="0" y="92"/>
                    <a:pt x="3" y="91"/>
                  </a:cubicBezTo>
                  <a:cubicBezTo>
                    <a:pt x="4" y="90"/>
                    <a:pt x="13" y="90"/>
                    <a:pt x="9" y="87"/>
                  </a:cubicBezTo>
                  <a:cubicBezTo>
                    <a:pt x="9" y="87"/>
                    <a:pt x="7" y="86"/>
                    <a:pt x="7" y="86"/>
                  </a:cubicBezTo>
                  <a:cubicBezTo>
                    <a:pt x="6" y="87"/>
                    <a:pt x="6" y="88"/>
                    <a:pt x="5" y="88"/>
                  </a:cubicBezTo>
                  <a:cubicBezTo>
                    <a:pt x="4" y="88"/>
                    <a:pt x="5" y="87"/>
                    <a:pt x="4" y="87"/>
                  </a:cubicBezTo>
                  <a:cubicBezTo>
                    <a:pt x="4" y="86"/>
                    <a:pt x="3" y="85"/>
                    <a:pt x="3" y="85"/>
                  </a:cubicBezTo>
                  <a:cubicBezTo>
                    <a:pt x="4" y="84"/>
                    <a:pt x="5" y="84"/>
                    <a:pt x="6" y="84"/>
                  </a:cubicBezTo>
                  <a:cubicBezTo>
                    <a:pt x="7" y="84"/>
                    <a:pt x="8" y="85"/>
                    <a:pt x="8" y="85"/>
                  </a:cubicBezTo>
                  <a:cubicBezTo>
                    <a:pt x="9" y="83"/>
                    <a:pt x="9" y="84"/>
                    <a:pt x="7" y="83"/>
                  </a:cubicBezTo>
                  <a:cubicBezTo>
                    <a:pt x="7" y="82"/>
                    <a:pt x="10" y="81"/>
                    <a:pt x="10" y="81"/>
                  </a:cubicBezTo>
                  <a:cubicBezTo>
                    <a:pt x="10" y="80"/>
                    <a:pt x="7" y="81"/>
                    <a:pt x="7" y="82"/>
                  </a:cubicBezTo>
                  <a:cubicBezTo>
                    <a:pt x="5" y="82"/>
                    <a:pt x="4" y="83"/>
                    <a:pt x="2" y="83"/>
                  </a:cubicBezTo>
                  <a:cubicBezTo>
                    <a:pt x="0" y="83"/>
                    <a:pt x="0" y="81"/>
                    <a:pt x="0" y="80"/>
                  </a:cubicBezTo>
                  <a:cubicBezTo>
                    <a:pt x="1" y="79"/>
                    <a:pt x="1" y="78"/>
                    <a:pt x="1" y="77"/>
                  </a:cubicBezTo>
                  <a:cubicBezTo>
                    <a:pt x="2" y="76"/>
                    <a:pt x="2" y="77"/>
                    <a:pt x="3" y="77"/>
                  </a:cubicBezTo>
                  <a:cubicBezTo>
                    <a:pt x="4" y="76"/>
                    <a:pt x="6" y="75"/>
                    <a:pt x="7" y="75"/>
                  </a:cubicBezTo>
                  <a:cubicBezTo>
                    <a:pt x="8" y="74"/>
                    <a:pt x="8" y="73"/>
                    <a:pt x="9" y="73"/>
                  </a:cubicBezTo>
                  <a:cubicBezTo>
                    <a:pt x="10" y="73"/>
                    <a:pt x="10" y="74"/>
                    <a:pt x="10" y="74"/>
                  </a:cubicBezTo>
                  <a:cubicBezTo>
                    <a:pt x="11" y="74"/>
                    <a:pt x="12" y="73"/>
                    <a:pt x="13" y="73"/>
                  </a:cubicBezTo>
                  <a:cubicBezTo>
                    <a:pt x="14" y="73"/>
                    <a:pt x="14" y="73"/>
                    <a:pt x="15" y="73"/>
                  </a:cubicBezTo>
                  <a:cubicBezTo>
                    <a:pt x="15" y="73"/>
                    <a:pt x="15" y="72"/>
                    <a:pt x="16" y="72"/>
                  </a:cubicBezTo>
                  <a:cubicBezTo>
                    <a:pt x="17" y="75"/>
                    <a:pt x="18" y="71"/>
                    <a:pt x="20" y="71"/>
                  </a:cubicBezTo>
                  <a:cubicBezTo>
                    <a:pt x="22" y="71"/>
                    <a:pt x="23" y="74"/>
                    <a:pt x="24" y="72"/>
                  </a:cubicBezTo>
                  <a:cubicBezTo>
                    <a:pt x="25" y="71"/>
                    <a:pt x="23" y="68"/>
                    <a:pt x="26" y="68"/>
                  </a:cubicBezTo>
                  <a:cubicBezTo>
                    <a:pt x="27" y="68"/>
                    <a:pt x="27" y="69"/>
                    <a:pt x="28" y="69"/>
                  </a:cubicBezTo>
                  <a:cubicBezTo>
                    <a:pt x="29" y="69"/>
                    <a:pt x="30" y="68"/>
                    <a:pt x="31" y="67"/>
                  </a:cubicBezTo>
                  <a:cubicBezTo>
                    <a:pt x="31" y="69"/>
                    <a:pt x="32" y="67"/>
                    <a:pt x="32" y="67"/>
                  </a:cubicBezTo>
                  <a:cubicBezTo>
                    <a:pt x="33" y="67"/>
                    <a:pt x="33" y="68"/>
                    <a:pt x="34" y="68"/>
                  </a:cubicBezTo>
                  <a:cubicBezTo>
                    <a:pt x="35" y="69"/>
                    <a:pt x="35" y="70"/>
                    <a:pt x="37" y="71"/>
                  </a:cubicBezTo>
                  <a:cubicBezTo>
                    <a:pt x="37" y="72"/>
                    <a:pt x="39" y="75"/>
                    <a:pt x="40" y="76"/>
                  </a:cubicBezTo>
                  <a:cubicBezTo>
                    <a:pt x="41" y="78"/>
                    <a:pt x="41" y="78"/>
                    <a:pt x="43" y="77"/>
                  </a:cubicBezTo>
                  <a:cubicBezTo>
                    <a:pt x="45" y="76"/>
                    <a:pt x="46" y="75"/>
                    <a:pt x="48" y="74"/>
                  </a:cubicBezTo>
                  <a:cubicBezTo>
                    <a:pt x="49" y="73"/>
                    <a:pt x="48" y="72"/>
                    <a:pt x="49" y="73"/>
                  </a:cubicBezTo>
                  <a:cubicBezTo>
                    <a:pt x="50" y="73"/>
                    <a:pt x="50" y="75"/>
                    <a:pt x="51" y="76"/>
                  </a:cubicBezTo>
                  <a:cubicBezTo>
                    <a:pt x="52" y="76"/>
                    <a:pt x="52" y="75"/>
                    <a:pt x="52" y="74"/>
                  </a:cubicBezTo>
                  <a:cubicBezTo>
                    <a:pt x="53" y="74"/>
                    <a:pt x="54" y="74"/>
                    <a:pt x="54" y="74"/>
                  </a:cubicBezTo>
                  <a:cubicBezTo>
                    <a:pt x="55" y="74"/>
                    <a:pt x="56" y="72"/>
                    <a:pt x="57" y="72"/>
                  </a:cubicBezTo>
                  <a:cubicBezTo>
                    <a:pt x="58" y="72"/>
                    <a:pt x="58" y="74"/>
                    <a:pt x="59" y="75"/>
                  </a:cubicBezTo>
                  <a:cubicBezTo>
                    <a:pt x="60" y="75"/>
                    <a:pt x="62" y="75"/>
                    <a:pt x="63" y="74"/>
                  </a:cubicBezTo>
                  <a:cubicBezTo>
                    <a:pt x="64" y="74"/>
                    <a:pt x="65" y="75"/>
                    <a:pt x="66" y="74"/>
                  </a:cubicBezTo>
                  <a:cubicBezTo>
                    <a:pt x="66" y="73"/>
                    <a:pt x="66" y="74"/>
                    <a:pt x="65" y="73"/>
                  </a:cubicBezTo>
                  <a:cubicBezTo>
                    <a:pt x="65" y="73"/>
                    <a:pt x="65" y="72"/>
                    <a:pt x="64" y="72"/>
                  </a:cubicBezTo>
                  <a:cubicBezTo>
                    <a:pt x="63" y="71"/>
                    <a:pt x="63" y="70"/>
                    <a:pt x="63" y="68"/>
                  </a:cubicBezTo>
                  <a:cubicBezTo>
                    <a:pt x="63" y="67"/>
                    <a:pt x="64" y="65"/>
                    <a:pt x="63" y="64"/>
                  </a:cubicBezTo>
                  <a:cubicBezTo>
                    <a:pt x="63" y="62"/>
                    <a:pt x="62" y="61"/>
                    <a:pt x="63" y="60"/>
                  </a:cubicBezTo>
                  <a:cubicBezTo>
                    <a:pt x="63" y="59"/>
                    <a:pt x="62" y="59"/>
                    <a:pt x="63" y="57"/>
                  </a:cubicBezTo>
                  <a:cubicBezTo>
                    <a:pt x="63" y="57"/>
                    <a:pt x="64" y="57"/>
                    <a:pt x="64" y="57"/>
                  </a:cubicBezTo>
                  <a:cubicBezTo>
                    <a:pt x="61" y="56"/>
                    <a:pt x="61" y="55"/>
                    <a:pt x="60" y="53"/>
                  </a:cubicBezTo>
                  <a:cubicBezTo>
                    <a:pt x="60" y="52"/>
                    <a:pt x="59" y="52"/>
                    <a:pt x="59" y="52"/>
                  </a:cubicBezTo>
                  <a:cubicBezTo>
                    <a:pt x="58" y="51"/>
                    <a:pt x="59" y="51"/>
                    <a:pt x="58" y="50"/>
                  </a:cubicBezTo>
                  <a:cubicBezTo>
                    <a:pt x="58" y="50"/>
                    <a:pt x="58" y="49"/>
                    <a:pt x="57" y="49"/>
                  </a:cubicBezTo>
                  <a:cubicBezTo>
                    <a:pt x="57" y="47"/>
                    <a:pt x="58" y="47"/>
                    <a:pt x="58" y="46"/>
                  </a:cubicBezTo>
                  <a:cubicBezTo>
                    <a:pt x="58" y="44"/>
                    <a:pt x="56" y="44"/>
                    <a:pt x="56" y="43"/>
                  </a:cubicBezTo>
                  <a:cubicBezTo>
                    <a:pt x="56" y="41"/>
                    <a:pt x="59" y="42"/>
                    <a:pt x="60" y="43"/>
                  </a:cubicBezTo>
                  <a:cubicBezTo>
                    <a:pt x="61" y="43"/>
                    <a:pt x="62" y="43"/>
                    <a:pt x="62" y="44"/>
                  </a:cubicBezTo>
                  <a:cubicBezTo>
                    <a:pt x="64" y="44"/>
                    <a:pt x="64" y="44"/>
                    <a:pt x="65" y="43"/>
                  </a:cubicBezTo>
                  <a:cubicBezTo>
                    <a:pt x="67" y="42"/>
                    <a:pt x="68" y="41"/>
                    <a:pt x="69" y="43"/>
                  </a:cubicBezTo>
                  <a:cubicBezTo>
                    <a:pt x="70" y="43"/>
                    <a:pt x="70" y="44"/>
                    <a:pt x="70" y="45"/>
                  </a:cubicBezTo>
                  <a:cubicBezTo>
                    <a:pt x="70" y="46"/>
                    <a:pt x="69" y="46"/>
                    <a:pt x="69" y="47"/>
                  </a:cubicBezTo>
                  <a:cubicBezTo>
                    <a:pt x="69" y="48"/>
                    <a:pt x="72" y="53"/>
                    <a:pt x="72" y="53"/>
                  </a:cubicBezTo>
                  <a:cubicBezTo>
                    <a:pt x="73" y="53"/>
                    <a:pt x="72" y="52"/>
                    <a:pt x="72" y="52"/>
                  </a:cubicBezTo>
                  <a:cubicBezTo>
                    <a:pt x="73" y="52"/>
                    <a:pt x="73" y="52"/>
                    <a:pt x="73" y="52"/>
                  </a:cubicBezTo>
                  <a:cubicBezTo>
                    <a:pt x="75" y="51"/>
                    <a:pt x="76" y="52"/>
                    <a:pt x="77" y="52"/>
                  </a:cubicBezTo>
                  <a:cubicBezTo>
                    <a:pt x="79" y="53"/>
                    <a:pt x="81" y="53"/>
                    <a:pt x="83" y="53"/>
                  </a:cubicBezTo>
                  <a:cubicBezTo>
                    <a:pt x="84" y="53"/>
                    <a:pt x="85" y="53"/>
                    <a:pt x="86" y="53"/>
                  </a:cubicBezTo>
                  <a:cubicBezTo>
                    <a:pt x="87" y="54"/>
                    <a:pt x="89" y="55"/>
                    <a:pt x="90" y="55"/>
                  </a:cubicBezTo>
                  <a:cubicBezTo>
                    <a:pt x="92" y="55"/>
                    <a:pt x="94" y="54"/>
                    <a:pt x="95" y="53"/>
                  </a:cubicBezTo>
                  <a:cubicBezTo>
                    <a:pt x="97" y="52"/>
                    <a:pt x="98" y="51"/>
                    <a:pt x="100" y="51"/>
                  </a:cubicBezTo>
                  <a:cubicBezTo>
                    <a:pt x="102" y="51"/>
                    <a:pt x="104" y="50"/>
                    <a:pt x="104" y="48"/>
                  </a:cubicBezTo>
                  <a:cubicBezTo>
                    <a:pt x="104" y="48"/>
                    <a:pt x="102" y="49"/>
                    <a:pt x="102" y="50"/>
                  </a:cubicBezTo>
                  <a:cubicBezTo>
                    <a:pt x="101" y="50"/>
                    <a:pt x="100" y="50"/>
                    <a:pt x="99" y="50"/>
                  </a:cubicBezTo>
                  <a:cubicBezTo>
                    <a:pt x="98" y="50"/>
                    <a:pt x="96" y="49"/>
                    <a:pt x="95" y="48"/>
                  </a:cubicBezTo>
                  <a:cubicBezTo>
                    <a:pt x="95" y="48"/>
                    <a:pt x="95" y="47"/>
                    <a:pt x="95" y="47"/>
                  </a:cubicBezTo>
                  <a:cubicBezTo>
                    <a:pt x="95" y="47"/>
                    <a:pt x="96" y="46"/>
                    <a:pt x="96" y="46"/>
                  </a:cubicBezTo>
                  <a:cubicBezTo>
                    <a:pt x="97" y="44"/>
                    <a:pt x="97" y="43"/>
                    <a:pt x="99" y="42"/>
                  </a:cubicBezTo>
                  <a:cubicBezTo>
                    <a:pt x="102" y="39"/>
                    <a:pt x="106" y="38"/>
                    <a:pt x="110" y="37"/>
                  </a:cubicBezTo>
                  <a:cubicBezTo>
                    <a:pt x="114" y="36"/>
                    <a:pt x="117" y="35"/>
                    <a:pt x="120" y="32"/>
                  </a:cubicBezTo>
                  <a:cubicBezTo>
                    <a:pt x="122" y="31"/>
                    <a:pt x="122" y="29"/>
                    <a:pt x="123" y="28"/>
                  </a:cubicBezTo>
                  <a:cubicBezTo>
                    <a:pt x="125" y="26"/>
                    <a:pt x="125" y="28"/>
                    <a:pt x="127" y="28"/>
                  </a:cubicBezTo>
                  <a:cubicBezTo>
                    <a:pt x="127" y="29"/>
                    <a:pt x="127" y="28"/>
                    <a:pt x="127" y="27"/>
                  </a:cubicBezTo>
                  <a:cubicBezTo>
                    <a:pt x="126" y="26"/>
                    <a:pt x="125" y="26"/>
                    <a:pt x="124" y="25"/>
                  </a:cubicBezTo>
                  <a:cubicBezTo>
                    <a:pt x="124" y="24"/>
                    <a:pt x="124" y="24"/>
                    <a:pt x="125" y="23"/>
                  </a:cubicBezTo>
                  <a:cubicBezTo>
                    <a:pt x="125" y="22"/>
                    <a:pt x="125" y="23"/>
                    <a:pt x="125" y="22"/>
                  </a:cubicBezTo>
                  <a:cubicBezTo>
                    <a:pt x="125" y="22"/>
                    <a:pt x="124" y="21"/>
                    <a:pt x="124" y="21"/>
                  </a:cubicBezTo>
                  <a:cubicBezTo>
                    <a:pt x="124" y="20"/>
                    <a:pt x="124" y="20"/>
                    <a:pt x="124" y="19"/>
                  </a:cubicBezTo>
                  <a:cubicBezTo>
                    <a:pt x="125" y="17"/>
                    <a:pt x="125" y="16"/>
                    <a:pt x="124" y="14"/>
                  </a:cubicBezTo>
                  <a:cubicBezTo>
                    <a:pt x="124" y="12"/>
                    <a:pt x="125" y="11"/>
                    <a:pt x="125" y="8"/>
                  </a:cubicBezTo>
                  <a:cubicBezTo>
                    <a:pt x="125" y="7"/>
                    <a:pt x="125" y="7"/>
                    <a:pt x="127" y="6"/>
                  </a:cubicBezTo>
                  <a:cubicBezTo>
                    <a:pt x="128" y="5"/>
                    <a:pt x="130" y="3"/>
                    <a:pt x="132" y="3"/>
                  </a:cubicBezTo>
                  <a:cubicBezTo>
                    <a:pt x="136" y="2"/>
                    <a:pt x="139" y="1"/>
                    <a:pt x="143" y="0"/>
                  </a:cubicBezTo>
                  <a:cubicBezTo>
                    <a:pt x="143" y="1"/>
                    <a:pt x="144" y="2"/>
                    <a:pt x="144" y="3"/>
                  </a:cubicBezTo>
                  <a:cubicBezTo>
                    <a:pt x="145" y="4"/>
                    <a:pt x="144" y="4"/>
                    <a:pt x="144" y="5"/>
                  </a:cubicBezTo>
                  <a:cubicBezTo>
                    <a:pt x="144" y="9"/>
                    <a:pt x="146" y="8"/>
                    <a:pt x="147" y="9"/>
                  </a:cubicBezTo>
                  <a:cubicBezTo>
                    <a:pt x="148" y="10"/>
                    <a:pt x="148" y="11"/>
                    <a:pt x="149" y="12"/>
                  </a:cubicBezTo>
                  <a:cubicBezTo>
                    <a:pt x="150" y="12"/>
                    <a:pt x="150" y="11"/>
                    <a:pt x="151" y="11"/>
                  </a:cubicBezTo>
                  <a:cubicBezTo>
                    <a:pt x="153" y="10"/>
                    <a:pt x="155" y="9"/>
                    <a:pt x="156" y="11"/>
                  </a:cubicBezTo>
                  <a:cubicBezTo>
                    <a:pt x="157" y="13"/>
                    <a:pt x="157" y="15"/>
                    <a:pt x="158" y="17"/>
                  </a:cubicBezTo>
                  <a:cubicBezTo>
                    <a:pt x="159" y="19"/>
                    <a:pt x="161" y="18"/>
                    <a:pt x="163" y="18"/>
                  </a:cubicBezTo>
                  <a:cubicBezTo>
                    <a:pt x="166" y="19"/>
                    <a:pt x="164" y="23"/>
                    <a:pt x="166" y="25"/>
                  </a:cubicBezTo>
                  <a:cubicBezTo>
                    <a:pt x="167" y="25"/>
                    <a:pt x="172" y="24"/>
                    <a:pt x="172" y="23"/>
                  </a:cubicBezTo>
                  <a:cubicBezTo>
                    <a:pt x="173" y="24"/>
                    <a:pt x="175" y="25"/>
                    <a:pt x="176" y="26"/>
                  </a:cubicBezTo>
                  <a:cubicBezTo>
                    <a:pt x="176" y="27"/>
                    <a:pt x="176" y="26"/>
                    <a:pt x="176" y="27"/>
                  </a:cubicBezTo>
                  <a:cubicBezTo>
                    <a:pt x="176" y="28"/>
                    <a:pt x="175" y="29"/>
                    <a:pt x="175" y="30"/>
                  </a:cubicBezTo>
                  <a:cubicBezTo>
                    <a:pt x="175" y="31"/>
                    <a:pt x="176" y="30"/>
                    <a:pt x="176" y="32"/>
                  </a:cubicBezTo>
                  <a:cubicBezTo>
                    <a:pt x="175" y="33"/>
                    <a:pt x="174" y="33"/>
                    <a:pt x="175" y="34"/>
                  </a:cubicBezTo>
                  <a:cubicBezTo>
                    <a:pt x="175" y="35"/>
                    <a:pt x="177" y="35"/>
                    <a:pt x="178" y="35"/>
                  </a:cubicBezTo>
                  <a:cubicBezTo>
                    <a:pt x="180" y="36"/>
                    <a:pt x="183" y="36"/>
                    <a:pt x="184" y="34"/>
                  </a:cubicBezTo>
                  <a:cubicBezTo>
                    <a:pt x="186" y="35"/>
                    <a:pt x="186" y="26"/>
                    <a:pt x="190" y="30"/>
                  </a:cubicBezTo>
                  <a:cubicBezTo>
                    <a:pt x="189" y="30"/>
                    <a:pt x="187" y="33"/>
                    <a:pt x="187" y="34"/>
                  </a:cubicBezTo>
                  <a:cubicBezTo>
                    <a:pt x="187" y="35"/>
                    <a:pt x="189" y="35"/>
                    <a:pt x="189" y="36"/>
                  </a:cubicBezTo>
                  <a:cubicBezTo>
                    <a:pt x="189" y="37"/>
                    <a:pt x="188" y="38"/>
                    <a:pt x="189" y="39"/>
                  </a:cubicBezTo>
                  <a:cubicBezTo>
                    <a:pt x="189" y="40"/>
                    <a:pt x="189" y="39"/>
                    <a:pt x="190" y="40"/>
                  </a:cubicBezTo>
                  <a:cubicBezTo>
                    <a:pt x="191" y="40"/>
                    <a:pt x="191" y="40"/>
                    <a:pt x="192" y="40"/>
                  </a:cubicBezTo>
                  <a:cubicBezTo>
                    <a:pt x="193" y="41"/>
                    <a:pt x="194" y="42"/>
                    <a:pt x="195" y="43"/>
                  </a:cubicBezTo>
                  <a:cubicBezTo>
                    <a:pt x="195" y="43"/>
                    <a:pt x="196" y="43"/>
                    <a:pt x="196" y="43"/>
                  </a:cubicBezTo>
                  <a:cubicBezTo>
                    <a:pt x="197" y="43"/>
                    <a:pt x="197" y="44"/>
                    <a:pt x="197" y="44"/>
                  </a:cubicBezTo>
                  <a:cubicBezTo>
                    <a:pt x="198" y="45"/>
                    <a:pt x="199" y="45"/>
                    <a:pt x="200" y="46"/>
                  </a:cubicBezTo>
                  <a:cubicBezTo>
                    <a:pt x="201" y="47"/>
                    <a:pt x="200" y="49"/>
                    <a:pt x="202" y="49"/>
                  </a:cubicBezTo>
                  <a:cubicBezTo>
                    <a:pt x="202" y="48"/>
                    <a:pt x="204" y="48"/>
                    <a:pt x="205" y="48"/>
                  </a:cubicBezTo>
                  <a:cubicBezTo>
                    <a:pt x="208" y="48"/>
                    <a:pt x="209" y="50"/>
                    <a:pt x="211" y="51"/>
                  </a:cubicBezTo>
                  <a:cubicBezTo>
                    <a:pt x="211" y="51"/>
                    <a:pt x="213" y="50"/>
                    <a:pt x="214" y="50"/>
                  </a:cubicBezTo>
                  <a:cubicBezTo>
                    <a:pt x="215" y="50"/>
                    <a:pt x="215" y="50"/>
                    <a:pt x="216" y="50"/>
                  </a:cubicBezTo>
                  <a:cubicBezTo>
                    <a:pt x="219" y="50"/>
                    <a:pt x="220" y="50"/>
                    <a:pt x="222" y="52"/>
                  </a:cubicBezTo>
                  <a:cubicBezTo>
                    <a:pt x="223" y="53"/>
                    <a:pt x="223" y="54"/>
                    <a:pt x="224" y="56"/>
                  </a:cubicBezTo>
                  <a:cubicBezTo>
                    <a:pt x="225" y="57"/>
                    <a:pt x="225" y="58"/>
                    <a:pt x="227" y="59"/>
                  </a:cubicBezTo>
                  <a:cubicBezTo>
                    <a:pt x="229" y="59"/>
                    <a:pt x="231" y="60"/>
                    <a:pt x="233" y="60"/>
                  </a:cubicBezTo>
                  <a:cubicBezTo>
                    <a:pt x="234" y="60"/>
                    <a:pt x="239" y="60"/>
                    <a:pt x="239" y="59"/>
                  </a:cubicBezTo>
                  <a:cubicBezTo>
                    <a:pt x="240" y="60"/>
                    <a:pt x="241" y="61"/>
                    <a:pt x="242" y="62"/>
                  </a:cubicBezTo>
                  <a:cubicBezTo>
                    <a:pt x="244" y="63"/>
                    <a:pt x="245" y="63"/>
                    <a:pt x="247" y="63"/>
                  </a:cubicBezTo>
                  <a:cubicBezTo>
                    <a:pt x="248" y="62"/>
                    <a:pt x="249" y="63"/>
                    <a:pt x="251" y="64"/>
                  </a:cubicBezTo>
                  <a:cubicBezTo>
                    <a:pt x="251" y="64"/>
                    <a:pt x="254" y="64"/>
                    <a:pt x="254" y="65"/>
                  </a:cubicBezTo>
                  <a:cubicBezTo>
                    <a:pt x="254" y="65"/>
                    <a:pt x="254" y="64"/>
                    <a:pt x="254" y="65"/>
                  </a:cubicBezTo>
                  <a:close/>
                  <a:moveTo>
                    <a:pt x="279" y="259"/>
                  </a:moveTo>
                  <a:cubicBezTo>
                    <a:pt x="281" y="257"/>
                    <a:pt x="281" y="255"/>
                    <a:pt x="281" y="252"/>
                  </a:cubicBezTo>
                  <a:cubicBezTo>
                    <a:pt x="280" y="249"/>
                    <a:pt x="281" y="247"/>
                    <a:pt x="280" y="245"/>
                  </a:cubicBezTo>
                  <a:cubicBezTo>
                    <a:pt x="280" y="243"/>
                    <a:pt x="279" y="243"/>
                    <a:pt x="279" y="242"/>
                  </a:cubicBezTo>
                  <a:cubicBezTo>
                    <a:pt x="279" y="240"/>
                    <a:pt x="279" y="239"/>
                    <a:pt x="279" y="238"/>
                  </a:cubicBezTo>
                  <a:cubicBezTo>
                    <a:pt x="279" y="236"/>
                    <a:pt x="279" y="233"/>
                    <a:pt x="277" y="232"/>
                  </a:cubicBezTo>
                  <a:cubicBezTo>
                    <a:pt x="276" y="233"/>
                    <a:pt x="276" y="236"/>
                    <a:pt x="276" y="238"/>
                  </a:cubicBezTo>
                  <a:cubicBezTo>
                    <a:pt x="277" y="239"/>
                    <a:pt x="277" y="240"/>
                    <a:pt x="276" y="241"/>
                  </a:cubicBezTo>
                  <a:cubicBezTo>
                    <a:pt x="275" y="241"/>
                    <a:pt x="274" y="240"/>
                    <a:pt x="274" y="239"/>
                  </a:cubicBezTo>
                  <a:cubicBezTo>
                    <a:pt x="272" y="240"/>
                    <a:pt x="271" y="242"/>
                    <a:pt x="269" y="242"/>
                  </a:cubicBezTo>
                  <a:cubicBezTo>
                    <a:pt x="268" y="243"/>
                    <a:pt x="265" y="244"/>
                    <a:pt x="264" y="244"/>
                  </a:cubicBezTo>
                  <a:cubicBezTo>
                    <a:pt x="264" y="245"/>
                    <a:pt x="264" y="246"/>
                    <a:pt x="263" y="247"/>
                  </a:cubicBezTo>
                  <a:cubicBezTo>
                    <a:pt x="263" y="247"/>
                    <a:pt x="263" y="247"/>
                    <a:pt x="262" y="247"/>
                  </a:cubicBezTo>
                  <a:cubicBezTo>
                    <a:pt x="261" y="249"/>
                    <a:pt x="261" y="248"/>
                    <a:pt x="262" y="250"/>
                  </a:cubicBezTo>
                  <a:cubicBezTo>
                    <a:pt x="262" y="251"/>
                    <a:pt x="263" y="251"/>
                    <a:pt x="263" y="252"/>
                  </a:cubicBezTo>
                  <a:cubicBezTo>
                    <a:pt x="263" y="253"/>
                    <a:pt x="262" y="253"/>
                    <a:pt x="262" y="254"/>
                  </a:cubicBezTo>
                  <a:cubicBezTo>
                    <a:pt x="262" y="256"/>
                    <a:pt x="264" y="256"/>
                    <a:pt x="264" y="257"/>
                  </a:cubicBezTo>
                  <a:cubicBezTo>
                    <a:pt x="265" y="259"/>
                    <a:pt x="263" y="259"/>
                    <a:pt x="262" y="260"/>
                  </a:cubicBezTo>
                  <a:cubicBezTo>
                    <a:pt x="261" y="262"/>
                    <a:pt x="264" y="261"/>
                    <a:pt x="266" y="262"/>
                  </a:cubicBezTo>
                  <a:cubicBezTo>
                    <a:pt x="266" y="264"/>
                    <a:pt x="263" y="263"/>
                    <a:pt x="263" y="265"/>
                  </a:cubicBezTo>
                  <a:cubicBezTo>
                    <a:pt x="264" y="265"/>
                    <a:pt x="268" y="266"/>
                    <a:pt x="267" y="268"/>
                  </a:cubicBezTo>
                  <a:cubicBezTo>
                    <a:pt x="267" y="269"/>
                    <a:pt x="264" y="268"/>
                    <a:pt x="265" y="270"/>
                  </a:cubicBezTo>
                  <a:cubicBezTo>
                    <a:pt x="266" y="270"/>
                    <a:pt x="267" y="272"/>
                    <a:pt x="268" y="273"/>
                  </a:cubicBezTo>
                  <a:cubicBezTo>
                    <a:pt x="269" y="273"/>
                    <a:pt x="270" y="272"/>
                    <a:pt x="270" y="273"/>
                  </a:cubicBezTo>
                  <a:cubicBezTo>
                    <a:pt x="271" y="273"/>
                    <a:pt x="271" y="273"/>
                    <a:pt x="272" y="274"/>
                  </a:cubicBezTo>
                  <a:cubicBezTo>
                    <a:pt x="273" y="275"/>
                    <a:pt x="273" y="276"/>
                    <a:pt x="274" y="274"/>
                  </a:cubicBezTo>
                  <a:cubicBezTo>
                    <a:pt x="275" y="273"/>
                    <a:pt x="275" y="272"/>
                    <a:pt x="277" y="271"/>
                  </a:cubicBezTo>
                  <a:cubicBezTo>
                    <a:pt x="277" y="270"/>
                    <a:pt x="276" y="270"/>
                    <a:pt x="276" y="269"/>
                  </a:cubicBezTo>
                  <a:cubicBezTo>
                    <a:pt x="276" y="269"/>
                    <a:pt x="277" y="269"/>
                    <a:pt x="277" y="268"/>
                  </a:cubicBezTo>
                  <a:cubicBezTo>
                    <a:pt x="277" y="264"/>
                    <a:pt x="277" y="261"/>
                    <a:pt x="279" y="259"/>
                  </a:cubicBezTo>
                  <a:close/>
                </a:path>
              </a:pathLst>
            </a:custGeom>
            <a:grpFill/>
            <a:ln w="9525" cap="rnd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35" tIns="45718" rIns="91435" bIns="45718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12190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3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Montserrat" panose="00000500000000000000" pitchFamily="2" charset="0"/>
                <a:ea typeface="+mn-ea"/>
                <a:cs typeface="+mn-cs"/>
              </a:endParaRPr>
            </a:p>
          </p:txBody>
        </p:sp>
        <p:sp>
          <p:nvSpPr>
            <p:cNvPr id="41" name="Freeform 47">
              <a:extLst>
                <a:ext uri="{FF2B5EF4-FFF2-40B4-BE49-F238E27FC236}">
                  <a16:creationId xmlns:a16="http://schemas.microsoft.com/office/drawing/2014/main" id="{5F8B52B6-8154-1642-7024-E4ADAE50BD5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757542" y="2507816"/>
              <a:ext cx="115679" cy="205430"/>
            </a:xfrm>
            <a:custGeom>
              <a:avLst/>
              <a:gdLst>
                <a:gd name="T0" fmla="*/ 8 w 24"/>
                <a:gd name="T1" fmla="*/ 15 h 43"/>
                <a:gd name="T2" fmla="*/ 1 w 24"/>
                <a:gd name="T3" fmla="*/ 11 h 43"/>
                <a:gd name="T4" fmla="*/ 5 w 24"/>
                <a:gd name="T5" fmla="*/ 12 h 43"/>
                <a:gd name="T6" fmla="*/ 8 w 24"/>
                <a:gd name="T7" fmla="*/ 15 h 43"/>
                <a:gd name="T8" fmla="*/ 8 w 24"/>
                <a:gd name="T9" fmla="*/ 15 h 43"/>
                <a:gd name="T10" fmla="*/ 12 w 24"/>
                <a:gd name="T11" fmla="*/ 17 h 43"/>
                <a:gd name="T12" fmla="*/ 14 w 24"/>
                <a:gd name="T13" fmla="*/ 19 h 43"/>
                <a:gd name="T14" fmla="*/ 5 w 24"/>
                <a:gd name="T15" fmla="*/ 4 h 43"/>
                <a:gd name="T16" fmla="*/ 8 w 24"/>
                <a:gd name="T17" fmla="*/ 10 h 43"/>
                <a:gd name="T18" fmla="*/ 12 w 24"/>
                <a:gd name="T19" fmla="*/ 17 h 43"/>
                <a:gd name="T20" fmla="*/ 12 w 24"/>
                <a:gd name="T21" fmla="*/ 17 h 43"/>
                <a:gd name="T22" fmla="*/ 10 w 24"/>
                <a:gd name="T23" fmla="*/ 3 h 43"/>
                <a:gd name="T24" fmla="*/ 11 w 24"/>
                <a:gd name="T25" fmla="*/ 8 h 43"/>
                <a:gd name="T26" fmla="*/ 16 w 24"/>
                <a:gd name="T27" fmla="*/ 13 h 43"/>
                <a:gd name="T28" fmla="*/ 11 w 24"/>
                <a:gd name="T29" fmla="*/ 5 h 43"/>
                <a:gd name="T30" fmla="*/ 10 w 24"/>
                <a:gd name="T31" fmla="*/ 3 h 43"/>
                <a:gd name="T32" fmla="*/ 10 w 24"/>
                <a:gd name="T33" fmla="*/ 3 h 43"/>
                <a:gd name="T34" fmla="*/ 16 w 24"/>
                <a:gd name="T35" fmla="*/ 4 h 43"/>
                <a:gd name="T36" fmla="*/ 18 w 24"/>
                <a:gd name="T37" fmla="*/ 8 h 43"/>
                <a:gd name="T38" fmla="*/ 21 w 24"/>
                <a:gd name="T39" fmla="*/ 7 h 43"/>
                <a:gd name="T40" fmla="*/ 22 w 24"/>
                <a:gd name="T41" fmla="*/ 4 h 43"/>
                <a:gd name="T42" fmla="*/ 20 w 24"/>
                <a:gd name="T43" fmla="*/ 4 h 43"/>
                <a:gd name="T44" fmla="*/ 19 w 24"/>
                <a:gd name="T45" fmla="*/ 2 h 43"/>
                <a:gd name="T46" fmla="*/ 18 w 24"/>
                <a:gd name="T47" fmla="*/ 0 h 43"/>
                <a:gd name="T48" fmla="*/ 18 w 24"/>
                <a:gd name="T49" fmla="*/ 3 h 43"/>
                <a:gd name="T50" fmla="*/ 19 w 24"/>
                <a:gd name="T51" fmla="*/ 6 h 43"/>
                <a:gd name="T52" fmla="*/ 16 w 24"/>
                <a:gd name="T53" fmla="*/ 3 h 43"/>
                <a:gd name="T54" fmla="*/ 16 w 24"/>
                <a:gd name="T55" fmla="*/ 4 h 43"/>
                <a:gd name="T56" fmla="*/ 16 w 24"/>
                <a:gd name="T57" fmla="*/ 4 h 43"/>
                <a:gd name="T58" fmla="*/ 11 w 24"/>
                <a:gd name="T59" fmla="*/ 35 h 43"/>
                <a:gd name="T60" fmla="*/ 14 w 24"/>
                <a:gd name="T61" fmla="*/ 41 h 43"/>
                <a:gd name="T62" fmla="*/ 15 w 24"/>
                <a:gd name="T63" fmla="*/ 38 h 43"/>
                <a:gd name="T64" fmla="*/ 12 w 24"/>
                <a:gd name="T65" fmla="*/ 32 h 43"/>
                <a:gd name="T66" fmla="*/ 11 w 24"/>
                <a:gd name="T67" fmla="*/ 35 h 43"/>
                <a:gd name="T68" fmla="*/ 11 w 24"/>
                <a:gd name="T69" fmla="*/ 35 h 43"/>
                <a:gd name="T70" fmla="*/ 11 w 24"/>
                <a:gd name="T71" fmla="*/ 23 h 43"/>
                <a:gd name="T72" fmla="*/ 14 w 24"/>
                <a:gd name="T73" fmla="*/ 25 h 43"/>
                <a:gd name="T74" fmla="*/ 16 w 24"/>
                <a:gd name="T75" fmla="*/ 27 h 43"/>
                <a:gd name="T76" fmla="*/ 15 w 24"/>
                <a:gd name="T77" fmla="*/ 21 h 43"/>
                <a:gd name="T78" fmla="*/ 11 w 24"/>
                <a:gd name="T79" fmla="*/ 23 h 43"/>
                <a:gd name="T80" fmla="*/ 11 w 24"/>
                <a:gd name="T81" fmla="*/ 2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4" h="43">
                  <a:moveTo>
                    <a:pt x="8" y="15"/>
                  </a:moveTo>
                  <a:cubicBezTo>
                    <a:pt x="5" y="15"/>
                    <a:pt x="0" y="15"/>
                    <a:pt x="1" y="11"/>
                  </a:cubicBezTo>
                  <a:cubicBezTo>
                    <a:pt x="2" y="11"/>
                    <a:pt x="4" y="11"/>
                    <a:pt x="5" y="12"/>
                  </a:cubicBezTo>
                  <a:cubicBezTo>
                    <a:pt x="6" y="13"/>
                    <a:pt x="6" y="14"/>
                    <a:pt x="8" y="15"/>
                  </a:cubicBezTo>
                  <a:cubicBezTo>
                    <a:pt x="5" y="15"/>
                    <a:pt x="6" y="14"/>
                    <a:pt x="8" y="15"/>
                  </a:cubicBezTo>
                  <a:close/>
                  <a:moveTo>
                    <a:pt x="12" y="17"/>
                  </a:moveTo>
                  <a:cubicBezTo>
                    <a:pt x="12" y="18"/>
                    <a:pt x="13" y="19"/>
                    <a:pt x="14" y="19"/>
                  </a:cubicBezTo>
                  <a:cubicBezTo>
                    <a:pt x="16" y="17"/>
                    <a:pt x="8" y="3"/>
                    <a:pt x="5" y="4"/>
                  </a:cubicBezTo>
                  <a:cubicBezTo>
                    <a:pt x="4" y="7"/>
                    <a:pt x="7" y="8"/>
                    <a:pt x="8" y="10"/>
                  </a:cubicBezTo>
                  <a:cubicBezTo>
                    <a:pt x="9" y="12"/>
                    <a:pt x="10" y="15"/>
                    <a:pt x="12" y="17"/>
                  </a:cubicBezTo>
                  <a:cubicBezTo>
                    <a:pt x="12" y="18"/>
                    <a:pt x="9" y="13"/>
                    <a:pt x="12" y="17"/>
                  </a:cubicBezTo>
                  <a:close/>
                  <a:moveTo>
                    <a:pt x="10" y="3"/>
                  </a:moveTo>
                  <a:cubicBezTo>
                    <a:pt x="6" y="3"/>
                    <a:pt x="11" y="7"/>
                    <a:pt x="11" y="8"/>
                  </a:cubicBezTo>
                  <a:cubicBezTo>
                    <a:pt x="13" y="10"/>
                    <a:pt x="13" y="13"/>
                    <a:pt x="16" y="13"/>
                  </a:cubicBezTo>
                  <a:cubicBezTo>
                    <a:pt x="17" y="12"/>
                    <a:pt x="14" y="4"/>
                    <a:pt x="11" y="5"/>
                  </a:cubicBezTo>
                  <a:cubicBezTo>
                    <a:pt x="10" y="4"/>
                    <a:pt x="12" y="3"/>
                    <a:pt x="10" y="3"/>
                  </a:cubicBezTo>
                  <a:cubicBezTo>
                    <a:pt x="8" y="3"/>
                    <a:pt x="10" y="3"/>
                    <a:pt x="10" y="3"/>
                  </a:cubicBezTo>
                  <a:close/>
                  <a:moveTo>
                    <a:pt x="16" y="4"/>
                  </a:moveTo>
                  <a:cubicBezTo>
                    <a:pt x="17" y="5"/>
                    <a:pt x="17" y="7"/>
                    <a:pt x="18" y="8"/>
                  </a:cubicBezTo>
                  <a:cubicBezTo>
                    <a:pt x="20" y="9"/>
                    <a:pt x="20" y="8"/>
                    <a:pt x="21" y="7"/>
                  </a:cubicBezTo>
                  <a:cubicBezTo>
                    <a:pt x="22" y="6"/>
                    <a:pt x="24" y="6"/>
                    <a:pt x="22" y="4"/>
                  </a:cubicBezTo>
                  <a:cubicBezTo>
                    <a:pt x="22" y="4"/>
                    <a:pt x="21" y="4"/>
                    <a:pt x="20" y="4"/>
                  </a:cubicBezTo>
                  <a:cubicBezTo>
                    <a:pt x="20" y="4"/>
                    <a:pt x="19" y="2"/>
                    <a:pt x="19" y="2"/>
                  </a:cubicBezTo>
                  <a:cubicBezTo>
                    <a:pt x="19" y="2"/>
                    <a:pt x="19" y="0"/>
                    <a:pt x="18" y="0"/>
                  </a:cubicBezTo>
                  <a:cubicBezTo>
                    <a:pt x="17" y="1"/>
                    <a:pt x="18" y="3"/>
                    <a:pt x="18" y="3"/>
                  </a:cubicBezTo>
                  <a:cubicBezTo>
                    <a:pt x="18" y="4"/>
                    <a:pt x="20" y="6"/>
                    <a:pt x="19" y="6"/>
                  </a:cubicBezTo>
                  <a:cubicBezTo>
                    <a:pt x="18" y="5"/>
                    <a:pt x="17" y="3"/>
                    <a:pt x="16" y="3"/>
                  </a:cubicBezTo>
                  <a:cubicBezTo>
                    <a:pt x="15" y="3"/>
                    <a:pt x="15" y="4"/>
                    <a:pt x="16" y="4"/>
                  </a:cubicBezTo>
                  <a:cubicBezTo>
                    <a:pt x="17" y="5"/>
                    <a:pt x="15" y="4"/>
                    <a:pt x="16" y="4"/>
                  </a:cubicBezTo>
                  <a:close/>
                  <a:moveTo>
                    <a:pt x="11" y="35"/>
                  </a:moveTo>
                  <a:cubicBezTo>
                    <a:pt x="12" y="36"/>
                    <a:pt x="12" y="40"/>
                    <a:pt x="14" y="41"/>
                  </a:cubicBezTo>
                  <a:cubicBezTo>
                    <a:pt x="17" y="43"/>
                    <a:pt x="16" y="39"/>
                    <a:pt x="15" y="38"/>
                  </a:cubicBezTo>
                  <a:cubicBezTo>
                    <a:pt x="15" y="37"/>
                    <a:pt x="13" y="33"/>
                    <a:pt x="12" y="32"/>
                  </a:cubicBezTo>
                  <a:cubicBezTo>
                    <a:pt x="10" y="31"/>
                    <a:pt x="10" y="34"/>
                    <a:pt x="11" y="35"/>
                  </a:cubicBezTo>
                  <a:cubicBezTo>
                    <a:pt x="11" y="36"/>
                    <a:pt x="10" y="34"/>
                    <a:pt x="11" y="35"/>
                  </a:cubicBezTo>
                  <a:close/>
                  <a:moveTo>
                    <a:pt x="11" y="23"/>
                  </a:moveTo>
                  <a:cubicBezTo>
                    <a:pt x="12" y="24"/>
                    <a:pt x="13" y="24"/>
                    <a:pt x="14" y="25"/>
                  </a:cubicBezTo>
                  <a:cubicBezTo>
                    <a:pt x="15" y="25"/>
                    <a:pt x="15" y="26"/>
                    <a:pt x="16" y="27"/>
                  </a:cubicBezTo>
                  <a:cubicBezTo>
                    <a:pt x="18" y="26"/>
                    <a:pt x="16" y="22"/>
                    <a:pt x="15" y="21"/>
                  </a:cubicBezTo>
                  <a:cubicBezTo>
                    <a:pt x="13" y="20"/>
                    <a:pt x="10" y="20"/>
                    <a:pt x="11" y="23"/>
                  </a:cubicBezTo>
                  <a:cubicBezTo>
                    <a:pt x="12" y="23"/>
                    <a:pt x="11" y="22"/>
                    <a:pt x="11" y="23"/>
                  </a:cubicBezTo>
                  <a:close/>
                </a:path>
              </a:pathLst>
            </a:custGeom>
            <a:grpFill/>
            <a:ln w="9525" cap="rnd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35" tIns="45718" rIns="91435" bIns="45718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12190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3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Montserrat" panose="00000500000000000000" pitchFamily="2" charset="0"/>
                <a:ea typeface="+mn-ea"/>
                <a:cs typeface="+mn-cs"/>
              </a:endParaRPr>
            </a:p>
          </p:txBody>
        </p:sp>
        <p:sp>
          <p:nvSpPr>
            <p:cNvPr id="42" name="Freeform 48">
              <a:extLst>
                <a:ext uri="{FF2B5EF4-FFF2-40B4-BE49-F238E27FC236}">
                  <a16:creationId xmlns:a16="http://schemas.microsoft.com/office/drawing/2014/main" id="{75AAF84C-38EF-FA74-70FB-8D8883EA64B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493954" y="3030367"/>
              <a:ext cx="598341" cy="390916"/>
            </a:xfrm>
            <a:custGeom>
              <a:avLst/>
              <a:gdLst>
                <a:gd name="T0" fmla="*/ 4 w 125"/>
                <a:gd name="T1" fmla="*/ 56 h 82"/>
                <a:gd name="T2" fmla="*/ 3 w 125"/>
                <a:gd name="T3" fmla="*/ 45 h 82"/>
                <a:gd name="T4" fmla="*/ 9 w 125"/>
                <a:gd name="T5" fmla="*/ 45 h 82"/>
                <a:gd name="T6" fmla="*/ 12 w 125"/>
                <a:gd name="T7" fmla="*/ 43 h 82"/>
                <a:gd name="T8" fmla="*/ 20 w 125"/>
                <a:gd name="T9" fmla="*/ 41 h 82"/>
                <a:gd name="T10" fmla="*/ 29 w 125"/>
                <a:gd name="T11" fmla="*/ 46 h 82"/>
                <a:gd name="T12" fmla="*/ 22 w 125"/>
                <a:gd name="T13" fmla="*/ 52 h 82"/>
                <a:gd name="T14" fmla="*/ 8 w 125"/>
                <a:gd name="T15" fmla="*/ 65 h 82"/>
                <a:gd name="T16" fmla="*/ 7 w 125"/>
                <a:gd name="T17" fmla="*/ 60 h 82"/>
                <a:gd name="T18" fmla="*/ 19 w 125"/>
                <a:gd name="T19" fmla="*/ 34 h 82"/>
                <a:gd name="T20" fmla="*/ 24 w 125"/>
                <a:gd name="T21" fmla="*/ 31 h 82"/>
                <a:gd name="T22" fmla="*/ 18 w 125"/>
                <a:gd name="T23" fmla="*/ 23 h 82"/>
                <a:gd name="T24" fmla="*/ 12 w 125"/>
                <a:gd name="T25" fmla="*/ 32 h 82"/>
                <a:gd name="T26" fmla="*/ 26 w 125"/>
                <a:gd name="T27" fmla="*/ 25 h 82"/>
                <a:gd name="T28" fmla="*/ 26 w 125"/>
                <a:gd name="T29" fmla="*/ 25 h 82"/>
                <a:gd name="T30" fmla="*/ 26 w 125"/>
                <a:gd name="T31" fmla="*/ 40 h 82"/>
                <a:gd name="T32" fmla="*/ 108 w 125"/>
                <a:gd name="T33" fmla="*/ 79 h 82"/>
                <a:gd name="T34" fmla="*/ 116 w 125"/>
                <a:gd name="T35" fmla="*/ 68 h 82"/>
                <a:gd name="T36" fmla="*/ 112 w 125"/>
                <a:gd name="T37" fmla="*/ 57 h 82"/>
                <a:gd name="T38" fmla="*/ 111 w 125"/>
                <a:gd name="T39" fmla="*/ 32 h 82"/>
                <a:gd name="T40" fmla="*/ 121 w 125"/>
                <a:gd name="T41" fmla="*/ 16 h 82"/>
                <a:gd name="T42" fmla="*/ 122 w 125"/>
                <a:gd name="T43" fmla="*/ 9 h 82"/>
                <a:gd name="T44" fmla="*/ 97 w 125"/>
                <a:gd name="T45" fmla="*/ 7 h 82"/>
                <a:gd name="T46" fmla="*/ 84 w 125"/>
                <a:gd name="T47" fmla="*/ 4 h 82"/>
                <a:gd name="T48" fmla="*/ 79 w 125"/>
                <a:gd name="T49" fmla="*/ 5 h 82"/>
                <a:gd name="T50" fmla="*/ 75 w 125"/>
                <a:gd name="T51" fmla="*/ 5 h 82"/>
                <a:gd name="T52" fmla="*/ 69 w 125"/>
                <a:gd name="T53" fmla="*/ 7 h 82"/>
                <a:gd name="T54" fmla="*/ 66 w 125"/>
                <a:gd name="T55" fmla="*/ 7 h 82"/>
                <a:gd name="T56" fmla="*/ 59 w 125"/>
                <a:gd name="T57" fmla="*/ 5 h 82"/>
                <a:gd name="T58" fmla="*/ 53 w 125"/>
                <a:gd name="T59" fmla="*/ 4 h 82"/>
                <a:gd name="T60" fmla="*/ 49 w 125"/>
                <a:gd name="T61" fmla="*/ 10 h 82"/>
                <a:gd name="T62" fmla="*/ 44 w 125"/>
                <a:gd name="T63" fmla="*/ 12 h 82"/>
                <a:gd name="T64" fmla="*/ 38 w 125"/>
                <a:gd name="T65" fmla="*/ 16 h 82"/>
                <a:gd name="T66" fmla="*/ 33 w 125"/>
                <a:gd name="T67" fmla="*/ 19 h 82"/>
                <a:gd name="T68" fmla="*/ 36 w 125"/>
                <a:gd name="T69" fmla="*/ 29 h 82"/>
                <a:gd name="T70" fmla="*/ 34 w 125"/>
                <a:gd name="T71" fmla="*/ 35 h 82"/>
                <a:gd name="T72" fmla="*/ 37 w 125"/>
                <a:gd name="T73" fmla="*/ 36 h 82"/>
                <a:gd name="T74" fmla="*/ 37 w 125"/>
                <a:gd name="T75" fmla="*/ 45 h 82"/>
                <a:gd name="T76" fmla="*/ 46 w 125"/>
                <a:gd name="T77" fmla="*/ 55 h 82"/>
                <a:gd name="T78" fmla="*/ 53 w 125"/>
                <a:gd name="T79" fmla="*/ 51 h 82"/>
                <a:gd name="T80" fmla="*/ 49 w 125"/>
                <a:gd name="T81" fmla="*/ 69 h 82"/>
                <a:gd name="T82" fmla="*/ 57 w 125"/>
                <a:gd name="T83" fmla="*/ 66 h 82"/>
                <a:gd name="T84" fmla="*/ 68 w 125"/>
                <a:gd name="T85" fmla="*/ 65 h 82"/>
                <a:gd name="T86" fmla="*/ 70 w 125"/>
                <a:gd name="T87" fmla="*/ 63 h 82"/>
                <a:gd name="T88" fmla="*/ 78 w 125"/>
                <a:gd name="T89" fmla="*/ 69 h 82"/>
                <a:gd name="T90" fmla="*/ 86 w 125"/>
                <a:gd name="T91" fmla="*/ 76 h 82"/>
                <a:gd name="T92" fmla="*/ 99 w 125"/>
                <a:gd name="T93" fmla="*/ 79 h 82"/>
                <a:gd name="T94" fmla="*/ 108 w 125"/>
                <a:gd name="T95" fmla="*/ 79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25" h="82">
                  <a:moveTo>
                    <a:pt x="7" y="60"/>
                  </a:moveTo>
                  <a:cubicBezTo>
                    <a:pt x="8" y="58"/>
                    <a:pt x="7" y="59"/>
                    <a:pt x="6" y="58"/>
                  </a:cubicBezTo>
                  <a:cubicBezTo>
                    <a:pt x="5" y="58"/>
                    <a:pt x="4" y="56"/>
                    <a:pt x="4" y="56"/>
                  </a:cubicBezTo>
                  <a:cubicBezTo>
                    <a:pt x="3" y="55"/>
                    <a:pt x="1" y="55"/>
                    <a:pt x="2" y="53"/>
                  </a:cubicBezTo>
                  <a:cubicBezTo>
                    <a:pt x="3" y="51"/>
                    <a:pt x="5" y="51"/>
                    <a:pt x="3" y="49"/>
                  </a:cubicBezTo>
                  <a:cubicBezTo>
                    <a:pt x="3" y="48"/>
                    <a:pt x="0" y="45"/>
                    <a:pt x="3" y="45"/>
                  </a:cubicBezTo>
                  <a:cubicBezTo>
                    <a:pt x="5" y="45"/>
                    <a:pt x="5" y="47"/>
                    <a:pt x="6" y="48"/>
                  </a:cubicBezTo>
                  <a:cubicBezTo>
                    <a:pt x="7" y="48"/>
                    <a:pt x="6" y="45"/>
                    <a:pt x="8" y="45"/>
                  </a:cubicBezTo>
                  <a:cubicBezTo>
                    <a:pt x="9" y="44"/>
                    <a:pt x="8" y="45"/>
                    <a:pt x="9" y="45"/>
                  </a:cubicBezTo>
                  <a:cubicBezTo>
                    <a:pt x="9" y="45"/>
                    <a:pt x="9" y="46"/>
                    <a:pt x="10" y="45"/>
                  </a:cubicBezTo>
                  <a:cubicBezTo>
                    <a:pt x="10" y="45"/>
                    <a:pt x="10" y="44"/>
                    <a:pt x="10" y="43"/>
                  </a:cubicBezTo>
                  <a:cubicBezTo>
                    <a:pt x="11" y="43"/>
                    <a:pt x="11" y="43"/>
                    <a:pt x="12" y="43"/>
                  </a:cubicBezTo>
                  <a:cubicBezTo>
                    <a:pt x="14" y="43"/>
                    <a:pt x="14" y="41"/>
                    <a:pt x="16" y="41"/>
                  </a:cubicBezTo>
                  <a:cubicBezTo>
                    <a:pt x="17" y="41"/>
                    <a:pt x="17" y="42"/>
                    <a:pt x="18" y="42"/>
                  </a:cubicBezTo>
                  <a:cubicBezTo>
                    <a:pt x="19" y="42"/>
                    <a:pt x="20" y="42"/>
                    <a:pt x="20" y="41"/>
                  </a:cubicBezTo>
                  <a:cubicBezTo>
                    <a:pt x="22" y="41"/>
                    <a:pt x="23" y="42"/>
                    <a:pt x="25" y="43"/>
                  </a:cubicBezTo>
                  <a:cubicBezTo>
                    <a:pt x="25" y="44"/>
                    <a:pt x="26" y="44"/>
                    <a:pt x="27" y="45"/>
                  </a:cubicBezTo>
                  <a:cubicBezTo>
                    <a:pt x="27" y="45"/>
                    <a:pt x="29" y="45"/>
                    <a:pt x="29" y="46"/>
                  </a:cubicBezTo>
                  <a:cubicBezTo>
                    <a:pt x="31" y="48"/>
                    <a:pt x="28" y="48"/>
                    <a:pt x="27" y="47"/>
                  </a:cubicBezTo>
                  <a:cubicBezTo>
                    <a:pt x="26" y="48"/>
                    <a:pt x="26" y="49"/>
                    <a:pt x="25" y="50"/>
                  </a:cubicBezTo>
                  <a:cubicBezTo>
                    <a:pt x="24" y="51"/>
                    <a:pt x="23" y="51"/>
                    <a:pt x="22" y="52"/>
                  </a:cubicBezTo>
                  <a:cubicBezTo>
                    <a:pt x="22" y="53"/>
                    <a:pt x="17" y="58"/>
                    <a:pt x="17" y="55"/>
                  </a:cubicBezTo>
                  <a:cubicBezTo>
                    <a:pt x="15" y="55"/>
                    <a:pt x="11" y="56"/>
                    <a:pt x="10" y="58"/>
                  </a:cubicBezTo>
                  <a:cubicBezTo>
                    <a:pt x="8" y="60"/>
                    <a:pt x="9" y="63"/>
                    <a:pt x="8" y="65"/>
                  </a:cubicBezTo>
                  <a:cubicBezTo>
                    <a:pt x="6" y="67"/>
                    <a:pt x="3" y="68"/>
                    <a:pt x="4" y="65"/>
                  </a:cubicBezTo>
                  <a:cubicBezTo>
                    <a:pt x="4" y="62"/>
                    <a:pt x="7" y="62"/>
                    <a:pt x="7" y="60"/>
                  </a:cubicBezTo>
                  <a:cubicBezTo>
                    <a:pt x="8" y="58"/>
                    <a:pt x="7" y="61"/>
                    <a:pt x="7" y="60"/>
                  </a:cubicBezTo>
                  <a:close/>
                  <a:moveTo>
                    <a:pt x="14" y="39"/>
                  </a:moveTo>
                  <a:cubicBezTo>
                    <a:pt x="15" y="40"/>
                    <a:pt x="17" y="39"/>
                    <a:pt x="17" y="38"/>
                  </a:cubicBezTo>
                  <a:cubicBezTo>
                    <a:pt x="18" y="37"/>
                    <a:pt x="18" y="35"/>
                    <a:pt x="19" y="34"/>
                  </a:cubicBezTo>
                  <a:cubicBezTo>
                    <a:pt x="20" y="36"/>
                    <a:pt x="21" y="36"/>
                    <a:pt x="21" y="34"/>
                  </a:cubicBezTo>
                  <a:cubicBezTo>
                    <a:pt x="22" y="34"/>
                    <a:pt x="23" y="34"/>
                    <a:pt x="24" y="34"/>
                  </a:cubicBezTo>
                  <a:cubicBezTo>
                    <a:pt x="25" y="33"/>
                    <a:pt x="24" y="31"/>
                    <a:pt x="24" y="31"/>
                  </a:cubicBezTo>
                  <a:cubicBezTo>
                    <a:pt x="23" y="30"/>
                    <a:pt x="22" y="28"/>
                    <a:pt x="21" y="27"/>
                  </a:cubicBezTo>
                  <a:cubicBezTo>
                    <a:pt x="20" y="26"/>
                    <a:pt x="19" y="27"/>
                    <a:pt x="18" y="26"/>
                  </a:cubicBezTo>
                  <a:cubicBezTo>
                    <a:pt x="18" y="25"/>
                    <a:pt x="19" y="23"/>
                    <a:pt x="18" y="23"/>
                  </a:cubicBezTo>
                  <a:cubicBezTo>
                    <a:pt x="17" y="22"/>
                    <a:pt x="15" y="24"/>
                    <a:pt x="15" y="25"/>
                  </a:cubicBezTo>
                  <a:cubicBezTo>
                    <a:pt x="13" y="29"/>
                    <a:pt x="10" y="28"/>
                    <a:pt x="5" y="29"/>
                  </a:cubicBezTo>
                  <a:cubicBezTo>
                    <a:pt x="4" y="31"/>
                    <a:pt x="11" y="31"/>
                    <a:pt x="12" y="32"/>
                  </a:cubicBezTo>
                  <a:cubicBezTo>
                    <a:pt x="12" y="34"/>
                    <a:pt x="13" y="34"/>
                    <a:pt x="13" y="36"/>
                  </a:cubicBezTo>
                  <a:cubicBezTo>
                    <a:pt x="13" y="37"/>
                    <a:pt x="13" y="38"/>
                    <a:pt x="14" y="39"/>
                  </a:cubicBezTo>
                  <a:close/>
                  <a:moveTo>
                    <a:pt x="26" y="25"/>
                  </a:moveTo>
                  <a:cubicBezTo>
                    <a:pt x="24" y="26"/>
                    <a:pt x="28" y="30"/>
                    <a:pt x="30" y="28"/>
                  </a:cubicBezTo>
                  <a:cubicBezTo>
                    <a:pt x="33" y="26"/>
                    <a:pt x="26" y="25"/>
                    <a:pt x="26" y="25"/>
                  </a:cubicBezTo>
                  <a:cubicBezTo>
                    <a:pt x="26" y="25"/>
                    <a:pt x="26" y="25"/>
                    <a:pt x="26" y="25"/>
                  </a:cubicBezTo>
                  <a:close/>
                  <a:moveTo>
                    <a:pt x="26" y="40"/>
                  </a:moveTo>
                  <a:cubicBezTo>
                    <a:pt x="25" y="43"/>
                    <a:pt x="31" y="46"/>
                    <a:pt x="31" y="43"/>
                  </a:cubicBezTo>
                  <a:cubicBezTo>
                    <a:pt x="31" y="40"/>
                    <a:pt x="27" y="37"/>
                    <a:pt x="26" y="40"/>
                  </a:cubicBezTo>
                  <a:cubicBezTo>
                    <a:pt x="26" y="40"/>
                    <a:pt x="26" y="41"/>
                    <a:pt x="26" y="40"/>
                  </a:cubicBezTo>
                  <a:cubicBezTo>
                    <a:pt x="25" y="42"/>
                    <a:pt x="26" y="41"/>
                    <a:pt x="26" y="40"/>
                  </a:cubicBezTo>
                  <a:close/>
                  <a:moveTo>
                    <a:pt x="108" y="79"/>
                  </a:moveTo>
                  <a:cubicBezTo>
                    <a:pt x="109" y="78"/>
                    <a:pt x="109" y="77"/>
                    <a:pt x="111" y="75"/>
                  </a:cubicBezTo>
                  <a:cubicBezTo>
                    <a:pt x="112" y="74"/>
                    <a:pt x="112" y="73"/>
                    <a:pt x="113" y="72"/>
                  </a:cubicBezTo>
                  <a:cubicBezTo>
                    <a:pt x="114" y="70"/>
                    <a:pt x="119" y="71"/>
                    <a:pt x="116" y="68"/>
                  </a:cubicBezTo>
                  <a:cubicBezTo>
                    <a:pt x="116" y="67"/>
                    <a:pt x="115" y="67"/>
                    <a:pt x="115" y="66"/>
                  </a:cubicBezTo>
                  <a:cubicBezTo>
                    <a:pt x="115" y="66"/>
                    <a:pt x="115" y="64"/>
                    <a:pt x="115" y="64"/>
                  </a:cubicBezTo>
                  <a:cubicBezTo>
                    <a:pt x="114" y="61"/>
                    <a:pt x="113" y="59"/>
                    <a:pt x="112" y="57"/>
                  </a:cubicBezTo>
                  <a:cubicBezTo>
                    <a:pt x="111" y="55"/>
                    <a:pt x="112" y="53"/>
                    <a:pt x="112" y="51"/>
                  </a:cubicBezTo>
                  <a:cubicBezTo>
                    <a:pt x="112" y="49"/>
                    <a:pt x="112" y="46"/>
                    <a:pt x="111" y="44"/>
                  </a:cubicBezTo>
                  <a:cubicBezTo>
                    <a:pt x="111" y="39"/>
                    <a:pt x="108" y="36"/>
                    <a:pt x="111" y="32"/>
                  </a:cubicBezTo>
                  <a:cubicBezTo>
                    <a:pt x="114" y="29"/>
                    <a:pt x="116" y="26"/>
                    <a:pt x="117" y="22"/>
                  </a:cubicBezTo>
                  <a:cubicBezTo>
                    <a:pt x="118" y="20"/>
                    <a:pt x="118" y="19"/>
                    <a:pt x="119" y="18"/>
                  </a:cubicBezTo>
                  <a:cubicBezTo>
                    <a:pt x="119" y="16"/>
                    <a:pt x="120" y="16"/>
                    <a:pt x="121" y="16"/>
                  </a:cubicBezTo>
                  <a:cubicBezTo>
                    <a:pt x="122" y="15"/>
                    <a:pt x="122" y="15"/>
                    <a:pt x="123" y="15"/>
                  </a:cubicBezTo>
                  <a:cubicBezTo>
                    <a:pt x="123" y="14"/>
                    <a:pt x="124" y="14"/>
                    <a:pt x="124" y="13"/>
                  </a:cubicBezTo>
                  <a:cubicBezTo>
                    <a:pt x="125" y="12"/>
                    <a:pt x="123" y="10"/>
                    <a:pt x="122" y="9"/>
                  </a:cubicBezTo>
                  <a:cubicBezTo>
                    <a:pt x="119" y="13"/>
                    <a:pt x="113" y="11"/>
                    <a:pt x="110" y="10"/>
                  </a:cubicBezTo>
                  <a:cubicBezTo>
                    <a:pt x="107" y="10"/>
                    <a:pt x="105" y="10"/>
                    <a:pt x="103" y="10"/>
                  </a:cubicBezTo>
                  <a:cubicBezTo>
                    <a:pt x="100" y="10"/>
                    <a:pt x="99" y="9"/>
                    <a:pt x="97" y="7"/>
                  </a:cubicBezTo>
                  <a:cubicBezTo>
                    <a:pt x="95" y="5"/>
                    <a:pt x="95" y="6"/>
                    <a:pt x="93" y="6"/>
                  </a:cubicBezTo>
                  <a:cubicBezTo>
                    <a:pt x="91" y="6"/>
                    <a:pt x="89" y="5"/>
                    <a:pt x="87" y="4"/>
                  </a:cubicBezTo>
                  <a:cubicBezTo>
                    <a:pt x="86" y="4"/>
                    <a:pt x="85" y="5"/>
                    <a:pt x="84" y="4"/>
                  </a:cubicBezTo>
                  <a:cubicBezTo>
                    <a:pt x="84" y="4"/>
                    <a:pt x="83" y="4"/>
                    <a:pt x="83" y="4"/>
                  </a:cubicBezTo>
                  <a:cubicBezTo>
                    <a:pt x="82" y="3"/>
                    <a:pt x="81" y="4"/>
                    <a:pt x="81" y="3"/>
                  </a:cubicBezTo>
                  <a:cubicBezTo>
                    <a:pt x="80" y="4"/>
                    <a:pt x="81" y="5"/>
                    <a:pt x="79" y="5"/>
                  </a:cubicBezTo>
                  <a:cubicBezTo>
                    <a:pt x="78" y="5"/>
                    <a:pt x="78" y="4"/>
                    <a:pt x="78" y="3"/>
                  </a:cubicBezTo>
                  <a:cubicBezTo>
                    <a:pt x="78" y="2"/>
                    <a:pt x="77" y="0"/>
                    <a:pt x="76" y="2"/>
                  </a:cubicBezTo>
                  <a:cubicBezTo>
                    <a:pt x="76" y="4"/>
                    <a:pt x="78" y="5"/>
                    <a:pt x="75" y="5"/>
                  </a:cubicBezTo>
                  <a:cubicBezTo>
                    <a:pt x="73" y="5"/>
                    <a:pt x="74" y="2"/>
                    <a:pt x="73" y="2"/>
                  </a:cubicBezTo>
                  <a:cubicBezTo>
                    <a:pt x="72" y="2"/>
                    <a:pt x="73" y="6"/>
                    <a:pt x="73" y="6"/>
                  </a:cubicBezTo>
                  <a:cubicBezTo>
                    <a:pt x="72" y="6"/>
                    <a:pt x="71" y="7"/>
                    <a:pt x="69" y="7"/>
                  </a:cubicBezTo>
                  <a:cubicBezTo>
                    <a:pt x="68" y="8"/>
                    <a:pt x="68" y="7"/>
                    <a:pt x="67" y="7"/>
                  </a:cubicBezTo>
                  <a:cubicBezTo>
                    <a:pt x="67" y="7"/>
                    <a:pt x="67" y="7"/>
                    <a:pt x="66" y="7"/>
                  </a:cubicBezTo>
                  <a:cubicBezTo>
                    <a:pt x="66" y="7"/>
                    <a:pt x="66" y="7"/>
                    <a:pt x="66" y="7"/>
                  </a:cubicBezTo>
                  <a:cubicBezTo>
                    <a:pt x="65" y="7"/>
                    <a:pt x="65" y="7"/>
                    <a:pt x="64" y="7"/>
                  </a:cubicBezTo>
                  <a:cubicBezTo>
                    <a:pt x="64" y="7"/>
                    <a:pt x="63" y="7"/>
                    <a:pt x="62" y="7"/>
                  </a:cubicBezTo>
                  <a:cubicBezTo>
                    <a:pt x="60" y="7"/>
                    <a:pt x="60" y="7"/>
                    <a:pt x="59" y="5"/>
                  </a:cubicBezTo>
                  <a:cubicBezTo>
                    <a:pt x="58" y="6"/>
                    <a:pt x="59" y="7"/>
                    <a:pt x="59" y="8"/>
                  </a:cubicBezTo>
                  <a:cubicBezTo>
                    <a:pt x="58" y="10"/>
                    <a:pt x="57" y="9"/>
                    <a:pt x="57" y="8"/>
                  </a:cubicBezTo>
                  <a:cubicBezTo>
                    <a:pt x="55" y="11"/>
                    <a:pt x="54" y="5"/>
                    <a:pt x="53" y="4"/>
                  </a:cubicBezTo>
                  <a:cubicBezTo>
                    <a:pt x="52" y="5"/>
                    <a:pt x="55" y="7"/>
                    <a:pt x="54" y="8"/>
                  </a:cubicBezTo>
                  <a:cubicBezTo>
                    <a:pt x="54" y="9"/>
                    <a:pt x="52" y="10"/>
                    <a:pt x="52" y="8"/>
                  </a:cubicBezTo>
                  <a:cubicBezTo>
                    <a:pt x="50" y="8"/>
                    <a:pt x="50" y="9"/>
                    <a:pt x="49" y="10"/>
                  </a:cubicBezTo>
                  <a:cubicBezTo>
                    <a:pt x="49" y="11"/>
                    <a:pt x="48" y="11"/>
                    <a:pt x="47" y="12"/>
                  </a:cubicBezTo>
                  <a:cubicBezTo>
                    <a:pt x="46" y="13"/>
                    <a:pt x="47" y="14"/>
                    <a:pt x="45" y="13"/>
                  </a:cubicBezTo>
                  <a:cubicBezTo>
                    <a:pt x="45" y="13"/>
                    <a:pt x="45" y="11"/>
                    <a:pt x="44" y="12"/>
                  </a:cubicBezTo>
                  <a:cubicBezTo>
                    <a:pt x="43" y="13"/>
                    <a:pt x="47" y="15"/>
                    <a:pt x="45" y="16"/>
                  </a:cubicBezTo>
                  <a:cubicBezTo>
                    <a:pt x="45" y="16"/>
                    <a:pt x="43" y="16"/>
                    <a:pt x="43" y="16"/>
                  </a:cubicBezTo>
                  <a:cubicBezTo>
                    <a:pt x="41" y="16"/>
                    <a:pt x="40" y="16"/>
                    <a:pt x="38" y="16"/>
                  </a:cubicBezTo>
                  <a:cubicBezTo>
                    <a:pt x="38" y="17"/>
                    <a:pt x="38" y="18"/>
                    <a:pt x="37" y="18"/>
                  </a:cubicBezTo>
                  <a:cubicBezTo>
                    <a:pt x="37" y="19"/>
                    <a:pt x="36" y="17"/>
                    <a:pt x="35" y="17"/>
                  </a:cubicBezTo>
                  <a:cubicBezTo>
                    <a:pt x="35" y="18"/>
                    <a:pt x="34" y="18"/>
                    <a:pt x="33" y="19"/>
                  </a:cubicBezTo>
                  <a:cubicBezTo>
                    <a:pt x="33" y="20"/>
                    <a:pt x="34" y="22"/>
                    <a:pt x="34" y="23"/>
                  </a:cubicBezTo>
                  <a:cubicBezTo>
                    <a:pt x="34" y="24"/>
                    <a:pt x="34" y="24"/>
                    <a:pt x="34" y="24"/>
                  </a:cubicBezTo>
                  <a:cubicBezTo>
                    <a:pt x="34" y="25"/>
                    <a:pt x="38" y="27"/>
                    <a:pt x="36" y="29"/>
                  </a:cubicBezTo>
                  <a:cubicBezTo>
                    <a:pt x="35" y="30"/>
                    <a:pt x="32" y="28"/>
                    <a:pt x="32" y="31"/>
                  </a:cubicBezTo>
                  <a:cubicBezTo>
                    <a:pt x="33" y="32"/>
                    <a:pt x="33" y="33"/>
                    <a:pt x="33" y="34"/>
                  </a:cubicBezTo>
                  <a:cubicBezTo>
                    <a:pt x="34" y="35"/>
                    <a:pt x="32" y="35"/>
                    <a:pt x="34" y="35"/>
                  </a:cubicBezTo>
                  <a:cubicBezTo>
                    <a:pt x="36" y="36"/>
                    <a:pt x="39" y="33"/>
                    <a:pt x="40" y="36"/>
                  </a:cubicBezTo>
                  <a:cubicBezTo>
                    <a:pt x="40" y="36"/>
                    <a:pt x="39" y="37"/>
                    <a:pt x="39" y="37"/>
                  </a:cubicBezTo>
                  <a:cubicBezTo>
                    <a:pt x="38" y="37"/>
                    <a:pt x="38" y="37"/>
                    <a:pt x="37" y="36"/>
                  </a:cubicBezTo>
                  <a:cubicBezTo>
                    <a:pt x="36" y="36"/>
                    <a:pt x="35" y="37"/>
                    <a:pt x="34" y="37"/>
                  </a:cubicBezTo>
                  <a:cubicBezTo>
                    <a:pt x="33" y="38"/>
                    <a:pt x="33" y="41"/>
                    <a:pt x="34" y="42"/>
                  </a:cubicBezTo>
                  <a:cubicBezTo>
                    <a:pt x="34" y="43"/>
                    <a:pt x="36" y="44"/>
                    <a:pt x="37" y="45"/>
                  </a:cubicBezTo>
                  <a:cubicBezTo>
                    <a:pt x="37" y="46"/>
                    <a:pt x="37" y="48"/>
                    <a:pt x="37" y="49"/>
                  </a:cubicBezTo>
                  <a:cubicBezTo>
                    <a:pt x="38" y="52"/>
                    <a:pt x="41" y="52"/>
                    <a:pt x="43" y="53"/>
                  </a:cubicBezTo>
                  <a:cubicBezTo>
                    <a:pt x="44" y="54"/>
                    <a:pt x="44" y="55"/>
                    <a:pt x="46" y="55"/>
                  </a:cubicBezTo>
                  <a:cubicBezTo>
                    <a:pt x="46" y="55"/>
                    <a:pt x="48" y="54"/>
                    <a:pt x="49" y="53"/>
                  </a:cubicBezTo>
                  <a:cubicBezTo>
                    <a:pt x="49" y="53"/>
                    <a:pt x="49" y="51"/>
                    <a:pt x="50" y="50"/>
                  </a:cubicBezTo>
                  <a:cubicBezTo>
                    <a:pt x="51" y="49"/>
                    <a:pt x="52" y="50"/>
                    <a:pt x="53" y="51"/>
                  </a:cubicBezTo>
                  <a:cubicBezTo>
                    <a:pt x="54" y="53"/>
                    <a:pt x="53" y="53"/>
                    <a:pt x="53" y="55"/>
                  </a:cubicBezTo>
                  <a:cubicBezTo>
                    <a:pt x="52" y="56"/>
                    <a:pt x="52" y="57"/>
                    <a:pt x="52" y="58"/>
                  </a:cubicBezTo>
                  <a:cubicBezTo>
                    <a:pt x="52" y="62"/>
                    <a:pt x="50" y="66"/>
                    <a:pt x="49" y="69"/>
                  </a:cubicBezTo>
                  <a:cubicBezTo>
                    <a:pt x="51" y="69"/>
                    <a:pt x="52" y="68"/>
                    <a:pt x="54" y="67"/>
                  </a:cubicBezTo>
                  <a:cubicBezTo>
                    <a:pt x="55" y="66"/>
                    <a:pt x="56" y="66"/>
                    <a:pt x="56" y="66"/>
                  </a:cubicBezTo>
                  <a:cubicBezTo>
                    <a:pt x="57" y="66"/>
                    <a:pt x="57" y="66"/>
                    <a:pt x="57" y="66"/>
                  </a:cubicBezTo>
                  <a:cubicBezTo>
                    <a:pt x="59" y="65"/>
                    <a:pt x="60" y="65"/>
                    <a:pt x="61" y="64"/>
                  </a:cubicBezTo>
                  <a:cubicBezTo>
                    <a:pt x="63" y="64"/>
                    <a:pt x="64" y="62"/>
                    <a:pt x="65" y="62"/>
                  </a:cubicBezTo>
                  <a:cubicBezTo>
                    <a:pt x="66" y="63"/>
                    <a:pt x="66" y="66"/>
                    <a:pt x="68" y="65"/>
                  </a:cubicBezTo>
                  <a:cubicBezTo>
                    <a:pt x="69" y="64"/>
                    <a:pt x="68" y="63"/>
                    <a:pt x="69" y="62"/>
                  </a:cubicBezTo>
                  <a:cubicBezTo>
                    <a:pt x="69" y="62"/>
                    <a:pt x="69" y="63"/>
                    <a:pt x="69" y="63"/>
                  </a:cubicBezTo>
                  <a:cubicBezTo>
                    <a:pt x="69" y="63"/>
                    <a:pt x="70" y="63"/>
                    <a:pt x="70" y="63"/>
                  </a:cubicBezTo>
                  <a:cubicBezTo>
                    <a:pt x="71" y="64"/>
                    <a:pt x="72" y="65"/>
                    <a:pt x="73" y="66"/>
                  </a:cubicBezTo>
                  <a:cubicBezTo>
                    <a:pt x="73" y="66"/>
                    <a:pt x="76" y="69"/>
                    <a:pt x="77" y="67"/>
                  </a:cubicBezTo>
                  <a:cubicBezTo>
                    <a:pt x="77" y="68"/>
                    <a:pt x="77" y="69"/>
                    <a:pt x="78" y="69"/>
                  </a:cubicBezTo>
                  <a:cubicBezTo>
                    <a:pt x="79" y="70"/>
                    <a:pt x="79" y="70"/>
                    <a:pt x="80" y="70"/>
                  </a:cubicBezTo>
                  <a:cubicBezTo>
                    <a:pt x="83" y="70"/>
                    <a:pt x="82" y="70"/>
                    <a:pt x="83" y="73"/>
                  </a:cubicBezTo>
                  <a:cubicBezTo>
                    <a:pt x="84" y="74"/>
                    <a:pt x="85" y="75"/>
                    <a:pt x="86" y="76"/>
                  </a:cubicBezTo>
                  <a:cubicBezTo>
                    <a:pt x="87" y="78"/>
                    <a:pt x="88" y="79"/>
                    <a:pt x="90" y="80"/>
                  </a:cubicBezTo>
                  <a:cubicBezTo>
                    <a:pt x="91" y="81"/>
                    <a:pt x="92" y="82"/>
                    <a:pt x="94" y="82"/>
                  </a:cubicBezTo>
                  <a:cubicBezTo>
                    <a:pt x="96" y="81"/>
                    <a:pt x="97" y="80"/>
                    <a:pt x="99" y="79"/>
                  </a:cubicBezTo>
                  <a:cubicBezTo>
                    <a:pt x="100" y="78"/>
                    <a:pt x="101" y="79"/>
                    <a:pt x="103" y="80"/>
                  </a:cubicBezTo>
                  <a:cubicBezTo>
                    <a:pt x="104" y="81"/>
                    <a:pt x="105" y="81"/>
                    <a:pt x="107" y="82"/>
                  </a:cubicBezTo>
                  <a:cubicBezTo>
                    <a:pt x="107" y="81"/>
                    <a:pt x="108" y="80"/>
                    <a:pt x="108" y="79"/>
                  </a:cubicBezTo>
                  <a:close/>
                </a:path>
              </a:pathLst>
            </a:custGeom>
            <a:grpFill/>
            <a:ln w="9525" cap="rnd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35" tIns="45718" rIns="91435" bIns="45718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12190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3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Montserrat" panose="00000500000000000000" pitchFamily="2" charset="0"/>
                <a:ea typeface="+mn-ea"/>
                <a:cs typeface="+mn-cs"/>
              </a:endParaRPr>
            </a:p>
          </p:txBody>
        </p:sp>
        <p:sp>
          <p:nvSpPr>
            <p:cNvPr id="43" name="Freeform 49">
              <a:extLst>
                <a:ext uri="{FF2B5EF4-FFF2-40B4-BE49-F238E27FC236}">
                  <a16:creationId xmlns:a16="http://schemas.microsoft.com/office/drawing/2014/main" id="{DA4D81F7-ABF8-5749-AF24-C0BC88C9CC2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211510" y="3379400"/>
              <a:ext cx="662164" cy="540501"/>
            </a:xfrm>
            <a:custGeom>
              <a:avLst/>
              <a:gdLst>
                <a:gd name="T0" fmla="*/ 10 w 138"/>
                <a:gd name="T1" fmla="*/ 24 h 113"/>
                <a:gd name="T2" fmla="*/ 44 w 138"/>
                <a:gd name="T3" fmla="*/ 4 h 113"/>
                <a:gd name="T4" fmla="*/ 46 w 138"/>
                <a:gd name="T5" fmla="*/ 22 h 113"/>
                <a:gd name="T6" fmla="*/ 31 w 138"/>
                <a:gd name="T7" fmla="*/ 25 h 113"/>
                <a:gd name="T8" fmla="*/ 15 w 138"/>
                <a:gd name="T9" fmla="*/ 28 h 113"/>
                <a:gd name="T10" fmla="*/ 6 w 138"/>
                <a:gd name="T11" fmla="*/ 39 h 113"/>
                <a:gd name="T12" fmla="*/ 14 w 138"/>
                <a:gd name="T13" fmla="*/ 34 h 113"/>
                <a:gd name="T14" fmla="*/ 56 w 138"/>
                <a:gd name="T15" fmla="*/ 20 h 113"/>
                <a:gd name="T16" fmla="*/ 54 w 138"/>
                <a:gd name="T17" fmla="*/ 19 h 113"/>
                <a:gd name="T18" fmla="*/ 51 w 138"/>
                <a:gd name="T19" fmla="*/ 95 h 113"/>
                <a:gd name="T20" fmla="*/ 47 w 138"/>
                <a:gd name="T21" fmla="*/ 80 h 113"/>
                <a:gd name="T22" fmla="*/ 33 w 138"/>
                <a:gd name="T23" fmla="*/ 83 h 113"/>
                <a:gd name="T24" fmla="*/ 39 w 138"/>
                <a:gd name="T25" fmla="*/ 92 h 113"/>
                <a:gd name="T26" fmla="*/ 71 w 138"/>
                <a:gd name="T27" fmla="*/ 95 h 113"/>
                <a:gd name="T28" fmla="*/ 81 w 138"/>
                <a:gd name="T29" fmla="*/ 90 h 113"/>
                <a:gd name="T30" fmla="*/ 88 w 138"/>
                <a:gd name="T31" fmla="*/ 71 h 113"/>
                <a:gd name="T32" fmla="*/ 74 w 138"/>
                <a:gd name="T33" fmla="*/ 66 h 113"/>
                <a:gd name="T34" fmla="*/ 71 w 138"/>
                <a:gd name="T35" fmla="*/ 73 h 113"/>
                <a:gd name="T36" fmla="*/ 72 w 138"/>
                <a:gd name="T37" fmla="*/ 64 h 113"/>
                <a:gd name="T38" fmla="*/ 64 w 138"/>
                <a:gd name="T39" fmla="*/ 71 h 113"/>
                <a:gd name="T40" fmla="*/ 56 w 138"/>
                <a:gd name="T41" fmla="*/ 75 h 113"/>
                <a:gd name="T42" fmla="*/ 61 w 138"/>
                <a:gd name="T43" fmla="*/ 83 h 113"/>
                <a:gd name="T44" fmla="*/ 56 w 138"/>
                <a:gd name="T45" fmla="*/ 94 h 113"/>
                <a:gd name="T46" fmla="*/ 55 w 138"/>
                <a:gd name="T47" fmla="*/ 97 h 113"/>
                <a:gd name="T48" fmla="*/ 31 w 138"/>
                <a:gd name="T49" fmla="*/ 96 h 113"/>
                <a:gd name="T50" fmla="*/ 47 w 138"/>
                <a:gd name="T51" fmla="*/ 103 h 113"/>
                <a:gd name="T52" fmla="*/ 50 w 138"/>
                <a:gd name="T53" fmla="*/ 67 h 113"/>
                <a:gd name="T54" fmla="*/ 50 w 138"/>
                <a:gd name="T55" fmla="*/ 82 h 113"/>
                <a:gd name="T56" fmla="*/ 87 w 138"/>
                <a:gd name="T57" fmla="*/ 97 h 113"/>
                <a:gd name="T58" fmla="*/ 71 w 138"/>
                <a:gd name="T59" fmla="*/ 100 h 113"/>
                <a:gd name="T60" fmla="*/ 79 w 138"/>
                <a:gd name="T61" fmla="*/ 103 h 113"/>
                <a:gd name="T62" fmla="*/ 58 w 138"/>
                <a:gd name="T63" fmla="*/ 100 h 113"/>
                <a:gd name="T64" fmla="*/ 63 w 138"/>
                <a:gd name="T65" fmla="*/ 109 h 113"/>
                <a:gd name="T66" fmla="*/ 67 w 138"/>
                <a:gd name="T67" fmla="*/ 103 h 113"/>
                <a:gd name="T68" fmla="*/ 133 w 138"/>
                <a:gd name="T69" fmla="*/ 96 h 113"/>
                <a:gd name="T70" fmla="*/ 131 w 138"/>
                <a:gd name="T71" fmla="*/ 87 h 113"/>
                <a:gd name="T72" fmla="*/ 17 w 138"/>
                <a:gd name="T73" fmla="*/ 101 h 113"/>
                <a:gd name="T74" fmla="*/ 30 w 138"/>
                <a:gd name="T75" fmla="*/ 101 h 113"/>
                <a:gd name="T76" fmla="*/ 31 w 138"/>
                <a:gd name="T77" fmla="*/ 90 h 113"/>
                <a:gd name="T78" fmla="*/ 28 w 138"/>
                <a:gd name="T79" fmla="*/ 80 h 113"/>
                <a:gd name="T80" fmla="*/ 36 w 138"/>
                <a:gd name="T81" fmla="*/ 74 h 113"/>
                <a:gd name="T82" fmla="*/ 42 w 138"/>
                <a:gd name="T83" fmla="*/ 62 h 113"/>
                <a:gd name="T84" fmla="*/ 49 w 138"/>
                <a:gd name="T85" fmla="*/ 56 h 113"/>
                <a:gd name="T86" fmla="*/ 48 w 138"/>
                <a:gd name="T87" fmla="*/ 45 h 113"/>
                <a:gd name="T88" fmla="*/ 40 w 138"/>
                <a:gd name="T89" fmla="*/ 39 h 113"/>
                <a:gd name="T90" fmla="*/ 39 w 138"/>
                <a:gd name="T91" fmla="*/ 26 h 113"/>
                <a:gd name="T92" fmla="*/ 24 w 138"/>
                <a:gd name="T93" fmla="*/ 39 h 113"/>
                <a:gd name="T94" fmla="*/ 17 w 138"/>
                <a:gd name="T95" fmla="*/ 36 h 113"/>
                <a:gd name="T96" fmla="*/ 9 w 138"/>
                <a:gd name="T97" fmla="*/ 40 h 113"/>
                <a:gd name="T98" fmla="*/ 0 w 138"/>
                <a:gd name="T99" fmla="*/ 43 h 113"/>
                <a:gd name="T100" fmla="*/ 5 w 138"/>
                <a:gd name="T101" fmla="*/ 67 h 113"/>
                <a:gd name="T102" fmla="*/ 1 w 138"/>
                <a:gd name="T103" fmla="*/ 64 h 113"/>
                <a:gd name="T104" fmla="*/ 3 w 138"/>
                <a:gd name="T105" fmla="*/ 79 h 113"/>
                <a:gd name="T106" fmla="*/ 11 w 138"/>
                <a:gd name="T107" fmla="*/ 88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38" h="113">
                  <a:moveTo>
                    <a:pt x="6" y="39"/>
                  </a:moveTo>
                  <a:cubicBezTo>
                    <a:pt x="5" y="39"/>
                    <a:pt x="5" y="38"/>
                    <a:pt x="5" y="38"/>
                  </a:cubicBezTo>
                  <a:cubicBezTo>
                    <a:pt x="4" y="37"/>
                    <a:pt x="3" y="36"/>
                    <a:pt x="3" y="36"/>
                  </a:cubicBezTo>
                  <a:cubicBezTo>
                    <a:pt x="3" y="34"/>
                    <a:pt x="5" y="31"/>
                    <a:pt x="6" y="29"/>
                  </a:cubicBezTo>
                  <a:cubicBezTo>
                    <a:pt x="7" y="28"/>
                    <a:pt x="8" y="25"/>
                    <a:pt x="10" y="24"/>
                  </a:cubicBezTo>
                  <a:cubicBezTo>
                    <a:pt x="11" y="23"/>
                    <a:pt x="13" y="25"/>
                    <a:pt x="15" y="24"/>
                  </a:cubicBezTo>
                  <a:cubicBezTo>
                    <a:pt x="18" y="23"/>
                    <a:pt x="18" y="22"/>
                    <a:pt x="21" y="22"/>
                  </a:cubicBezTo>
                  <a:cubicBezTo>
                    <a:pt x="24" y="23"/>
                    <a:pt x="27" y="22"/>
                    <a:pt x="28" y="20"/>
                  </a:cubicBezTo>
                  <a:cubicBezTo>
                    <a:pt x="32" y="16"/>
                    <a:pt x="32" y="10"/>
                    <a:pt x="37" y="7"/>
                  </a:cubicBezTo>
                  <a:cubicBezTo>
                    <a:pt x="39" y="6"/>
                    <a:pt x="42" y="6"/>
                    <a:pt x="44" y="4"/>
                  </a:cubicBezTo>
                  <a:cubicBezTo>
                    <a:pt x="45" y="4"/>
                    <a:pt x="48" y="0"/>
                    <a:pt x="49" y="1"/>
                  </a:cubicBezTo>
                  <a:cubicBezTo>
                    <a:pt x="51" y="1"/>
                    <a:pt x="47" y="4"/>
                    <a:pt x="47" y="5"/>
                  </a:cubicBezTo>
                  <a:cubicBezTo>
                    <a:pt x="45" y="7"/>
                    <a:pt x="46" y="8"/>
                    <a:pt x="47" y="10"/>
                  </a:cubicBezTo>
                  <a:cubicBezTo>
                    <a:pt x="49" y="13"/>
                    <a:pt x="47" y="14"/>
                    <a:pt x="48" y="16"/>
                  </a:cubicBezTo>
                  <a:cubicBezTo>
                    <a:pt x="48" y="19"/>
                    <a:pt x="48" y="20"/>
                    <a:pt x="46" y="22"/>
                  </a:cubicBezTo>
                  <a:cubicBezTo>
                    <a:pt x="45" y="23"/>
                    <a:pt x="45" y="28"/>
                    <a:pt x="43" y="28"/>
                  </a:cubicBezTo>
                  <a:cubicBezTo>
                    <a:pt x="42" y="28"/>
                    <a:pt x="41" y="27"/>
                    <a:pt x="41" y="26"/>
                  </a:cubicBezTo>
                  <a:cubicBezTo>
                    <a:pt x="40" y="26"/>
                    <a:pt x="38" y="25"/>
                    <a:pt x="37" y="25"/>
                  </a:cubicBezTo>
                  <a:cubicBezTo>
                    <a:pt x="37" y="26"/>
                    <a:pt x="34" y="24"/>
                    <a:pt x="33" y="24"/>
                  </a:cubicBezTo>
                  <a:cubicBezTo>
                    <a:pt x="33" y="24"/>
                    <a:pt x="32" y="25"/>
                    <a:pt x="31" y="25"/>
                  </a:cubicBezTo>
                  <a:cubicBezTo>
                    <a:pt x="31" y="26"/>
                    <a:pt x="29" y="26"/>
                    <a:pt x="28" y="26"/>
                  </a:cubicBezTo>
                  <a:cubicBezTo>
                    <a:pt x="27" y="26"/>
                    <a:pt x="25" y="28"/>
                    <a:pt x="23" y="27"/>
                  </a:cubicBezTo>
                  <a:cubicBezTo>
                    <a:pt x="22" y="27"/>
                    <a:pt x="21" y="26"/>
                    <a:pt x="21" y="26"/>
                  </a:cubicBezTo>
                  <a:cubicBezTo>
                    <a:pt x="20" y="26"/>
                    <a:pt x="19" y="27"/>
                    <a:pt x="18" y="27"/>
                  </a:cubicBezTo>
                  <a:cubicBezTo>
                    <a:pt x="17" y="27"/>
                    <a:pt x="16" y="28"/>
                    <a:pt x="15" y="28"/>
                  </a:cubicBezTo>
                  <a:cubicBezTo>
                    <a:pt x="13" y="29"/>
                    <a:pt x="11" y="29"/>
                    <a:pt x="11" y="30"/>
                  </a:cubicBezTo>
                  <a:cubicBezTo>
                    <a:pt x="10" y="31"/>
                    <a:pt x="11" y="32"/>
                    <a:pt x="10" y="32"/>
                  </a:cubicBezTo>
                  <a:cubicBezTo>
                    <a:pt x="10" y="33"/>
                    <a:pt x="9" y="33"/>
                    <a:pt x="9" y="34"/>
                  </a:cubicBezTo>
                  <a:cubicBezTo>
                    <a:pt x="8" y="36"/>
                    <a:pt x="8" y="38"/>
                    <a:pt x="6" y="39"/>
                  </a:cubicBezTo>
                  <a:cubicBezTo>
                    <a:pt x="5" y="39"/>
                    <a:pt x="8" y="38"/>
                    <a:pt x="6" y="39"/>
                  </a:cubicBezTo>
                  <a:close/>
                  <a:moveTo>
                    <a:pt x="14" y="30"/>
                  </a:moveTo>
                  <a:cubicBezTo>
                    <a:pt x="14" y="31"/>
                    <a:pt x="12" y="31"/>
                    <a:pt x="12" y="32"/>
                  </a:cubicBezTo>
                  <a:cubicBezTo>
                    <a:pt x="11" y="32"/>
                    <a:pt x="12" y="33"/>
                    <a:pt x="11" y="34"/>
                  </a:cubicBezTo>
                  <a:cubicBezTo>
                    <a:pt x="10" y="35"/>
                    <a:pt x="8" y="37"/>
                    <a:pt x="11" y="38"/>
                  </a:cubicBezTo>
                  <a:cubicBezTo>
                    <a:pt x="13" y="39"/>
                    <a:pt x="14" y="36"/>
                    <a:pt x="14" y="34"/>
                  </a:cubicBezTo>
                  <a:cubicBezTo>
                    <a:pt x="15" y="33"/>
                    <a:pt x="15" y="33"/>
                    <a:pt x="15" y="32"/>
                  </a:cubicBezTo>
                  <a:cubicBezTo>
                    <a:pt x="16" y="31"/>
                    <a:pt x="16" y="31"/>
                    <a:pt x="16" y="29"/>
                  </a:cubicBezTo>
                  <a:cubicBezTo>
                    <a:pt x="15" y="30"/>
                    <a:pt x="15" y="30"/>
                    <a:pt x="14" y="30"/>
                  </a:cubicBezTo>
                  <a:close/>
                  <a:moveTo>
                    <a:pt x="54" y="19"/>
                  </a:moveTo>
                  <a:cubicBezTo>
                    <a:pt x="56" y="19"/>
                    <a:pt x="55" y="20"/>
                    <a:pt x="56" y="20"/>
                  </a:cubicBezTo>
                  <a:cubicBezTo>
                    <a:pt x="57" y="20"/>
                    <a:pt x="58" y="19"/>
                    <a:pt x="58" y="18"/>
                  </a:cubicBezTo>
                  <a:cubicBezTo>
                    <a:pt x="60" y="17"/>
                    <a:pt x="61" y="16"/>
                    <a:pt x="59" y="16"/>
                  </a:cubicBezTo>
                  <a:cubicBezTo>
                    <a:pt x="59" y="16"/>
                    <a:pt x="59" y="16"/>
                    <a:pt x="59" y="16"/>
                  </a:cubicBezTo>
                  <a:cubicBezTo>
                    <a:pt x="57" y="16"/>
                    <a:pt x="54" y="17"/>
                    <a:pt x="54" y="19"/>
                  </a:cubicBezTo>
                  <a:cubicBezTo>
                    <a:pt x="56" y="19"/>
                    <a:pt x="54" y="18"/>
                    <a:pt x="54" y="19"/>
                  </a:cubicBezTo>
                  <a:close/>
                  <a:moveTo>
                    <a:pt x="39" y="92"/>
                  </a:moveTo>
                  <a:cubicBezTo>
                    <a:pt x="40" y="92"/>
                    <a:pt x="40" y="93"/>
                    <a:pt x="41" y="94"/>
                  </a:cubicBezTo>
                  <a:cubicBezTo>
                    <a:pt x="41" y="94"/>
                    <a:pt x="43" y="95"/>
                    <a:pt x="44" y="95"/>
                  </a:cubicBezTo>
                  <a:cubicBezTo>
                    <a:pt x="44" y="95"/>
                    <a:pt x="45" y="96"/>
                    <a:pt x="46" y="96"/>
                  </a:cubicBezTo>
                  <a:cubicBezTo>
                    <a:pt x="47" y="96"/>
                    <a:pt x="50" y="96"/>
                    <a:pt x="51" y="95"/>
                  </a:cubicBezTo>
                  <a:cubicBezTo>
                    <a:pt x="53" y="95"/>
                    <a:pt x="53" y="93"/>
                    <a:pt x="53" y="92"/>
                  </a:cubicBezTo>
                  <a:cubicBezTo>
                    <a:pt x="54" y="89"/>
                    <a:pt x="54" y="86"/>
                    <a:pt x="52" y="84"/>
                  </a:cubicBezTo>
                  <a:cubicBezTo>
                    <a:pt x="51" y="83"/>
                    <a:pt x="51" y="83"/>
                    <a:pt x="49" y="82"/>
                  </a:cubicBezTo>
                  <a:cubicBezTo>
                    <a:pt x="48" y="82"/>
                    <a:pt x="47" y="83"/>
                    <a:pt x="46" y="82"/>
                  </a:cubicBezTo>
                  <a:cubicBezTo>
                    <a:pt x="45" y="82"/>
                    <a:pt x="47" y="81"/>
                    <a:pt x="47" y="80"/>
                  </a:cubicBezTo>
                  <a:cubicBezTo>
                    <a:pt x="47" y="79"/>
                    <a:pt x="46" y="78"/>
                    <a:pt x="45" y="77"/>
                  </a:cubicBezTo>
                  <a:cubicBezTo>
                    <a:pt x="44" y="76"/>
                    <a:pt x="42" y="77"/>
                    <a:pt x="41" y="78"/>
                  </a:cubicBezTo>
                  <a:cubicBezTo>
                    <a:pt x="40" y="78"/>
                    <a:pt x="37" y="81"/>
                    <a:pt x="36" y="80"/>
                  </a:cubicBezTo>
                  <a:cubicBezTo>
                    <a:pt x="35" y="80"/>
                    <a:pt x="35" y="79"/>
                    <a:pt x="34" y="79"/>
                  </a:cubicBezTo>
                  <a:cubicBezTo>
                    <a:pt x="31" y="79"/>
                    <a:pt x="32" y="82"/>
                    <a:pt x="33" y="83"/>
                  </a:cubicBezTo>
                  <a:cubicBezTo>
                    <a:pt x="33" y="84"/>
                    <a:pt x="34" y="85"/>
                    <a:pt x="34" y="86"/>
                  </a:cubicBezTo>
                  <a:cubicBezTo>
                    <a:pt x="35" y="86"/>
                    <a:pt x="35" y="86"/>
                    <a:pt x="35" y="87"/>
                  </a:cubicBezTo>
                  <a:cubicBezTo>
                    <a:pt x="35" y="88"/>
                    <a:pt x="35" y="89"/>
                    <a:pt x="35" y="90"/>
                  </a:cubicBezTo>
                  <a:cubicBezTo>
                    <a:pt x="37" y="90"/>
                    <a:pt x="37" y="91"/>
                    <a:pt x="37" y="92"/>
                  </a:cubicBezTo>
                  <a:cubicBezTo>
                    <a:pt x="38" y="92"/>
                    <a:pt x="38" y="92"/>
                    <a:pt x="39" y="92"/>
                  </a:cubicBezTo>
                  <a:close/>
                  <a:moveTo>
                    <a:pt x="65" y="91"/>
                  </a:moveTo>
                  <a:cubicBezTo>
                    <a:pt x="66" y="91"/>
                    <a:pt x="68" y="91"/>
                    <a:pt x="69" y="91"/>
                  </a:cubicBezTo>
                  <a:cubicBezTo>
                    <a:pt x="70" y="91"/>
                    <a:pt x="70" y="90"/>
                    <a:pt x="71" y="91"/>
                  </a:cubicBezTo>
                  <a:cubicBezTo>
                    <a:pt x="71" y="91"/>
                    <a:pt x="72" y="92"/>
                    <a:pt x="72" y="93"/>
                  </a:cubicBezTo>
                  <a:cubicBezTo>
                    <a:pt x="72" y="94"/>
                    <a:pt x="70" y="94"/>
                    <a:pt x="71" y="95"/>
                  </a:cubicBezTo>
                  <a:cubicBezTo>
                    <a:pt x="71" y="96"/>
                    <a:pt x="74" y="97"/>
                    <a:pt x="75" y="97"/>
                  </a:cubicBezTo>
                  <a:cubicBezTo>
                    <a:pt x="76" y="98"/>
                    <a:pt x="78" y="99"/>
                    <a:pt x="79" y="98"/>
                  </a:cubicBezTo>
                  <a:cubicBezTo>
                    <a:pt x="80" y="97"/>
                    <a:pt x="79" y="94"/>
                    <a:pt x="79" y="94"/>
                  </a:cubicBezTo>
                  <a:cubicBezTo>
                    <a:pt x="78" y="92"/>
                    <a:pt x="76" y="93"/>
                    <a:pt x="78" y="92"/>
                  </a:cubicBezTo>
                  <a:cubicBezTo>
                    <a:pt x="78" y="91"/>
                    <a:pt x="80" y="91"/>
                    <a:pt x="81" y="90"/>
                  </a:cubicBezTo>
                  <a:cubicBezTo>
                    <a:pt x="83" y="89"/>
                    <a:pt x="88" y="88"/>
                    <a:pt x="85" y="85"/>
                  </a:cubicBezTo>
                  <a:cubicBezTo>
                    <a:pt x="84" y="84"/>
                    <a:pt x="82" y="84"/>
                    <a:pt x="81" y="83"/>
                  </a:cubicBezTo>
                  <a:cubicBezTo>
                    <a:pt x="80" y="81"/>
                    <a:pt x="81" y="80"/>
                    <a:pt x="82" y="78"/>
                  </a:cubicBezTo>
                  <a:cubicBezTo>
                    <a:pt x="84" y="77"/>
                    <a:pt x="84" y="76"/>
                    <a:pt x="86" y="75"/>
                  </a:cubicBezTo>
                  <a:cubicBezTo>
                    <a:pt x="87" y="74"/>
                    <a:pt x="88" y="73"/>
                    <a:pt x="88" y="71"/>
                  </a:cubicBezTo>
                  <a:cubicBezTo>
                    <a:pt x="88" y="69"/>
                    <a:pt x="87" y="68"/>
                    <a:pt x="87" y="66"/>
                  </a:cubicBezTo>
                  <a:cubicBezTo>
                    <a:pt x="87" y="64"/>
                    <a:pt x="89" y="63"/>
                    <a:pt x="89" y="61"/>
                  </a:cubicBezTo>
                  <a:cubicBezTo>
                    <a:pt x="88" y="61"/>
                    <a:pt x="84" y="59"/>
                    <a:pt x="84" y="59"/>
                  </a:cubicBezTo>
                  <a:cubicBezTo>
                    <a:pt x="81" y="58"/>
                    <a:pt x="79" y="61"/>
                    <a:pt x="78" y="62"/>
                  </a:cubicBezTo>
                  <a:cubicBezTo>
                    <a:pt x="76" y="63"/>
                    <a:pt x="74" y="63"/>
                    <a:pt x="74" y="66"/>
                  </a:cubicBezTo>
                  <a:cubicBezTo>
                    <a:pt x="74" y="66"/>
                    <a:pt x="76" y="67"/>
                    <a:pt x="75" y="68"/>
                  </a:cubicBezTo>
                  <a:cubicBezTo>
                    <a:pt x="75" y="70"/>
                    <a:pt x="75" y="69"/>
                    <a:pt x="74" y="70"/>
                  </a:cubicBezTo>
                  <a:cubicBezTo>
                    <a:pt x="73" y="71"/>
                    <a:pt x="74" y="72"/>
                    <a:pt x="73" y="73"/>
                  </a:cubicBezTo>
                  <a:cubicBezTo>
                    <a:pt x="73" y="75"/>
                    <a:pt x="73" y="76"/>
                    <a:pt x="72" y="74"/>
                  </a:cubicBezTo>
                  <a:cubicBezTo>
                    <a:pt x="71" y="73"/>
                    <a:pt x="72" y="74"/>
                    <a:pt x="71" y="73"/>
                  </a:cubicBezTo>
                  <a:cubicBezTo>
                    <a:pt x="71" y="72"/>
                    <a:pt x="72" y="72"/>
                    <a:pt x="72" y="71"/>
                  </a:cubicBezTo>
                  <a:cubicBezTo>
                    <a:pt x="72" y="70"/>
                    <a:pt x="71" y="71"/>
                    <a:pt x="70" y="70"/>
                  </a:cubicBezTo>
                  <a:cubicBezTo>
                    <a:pt x="70" y="70"/>
                    <a:pt x="71" y="69"/>
                    <a:pt x="71" y="69"/>
                  </a:cubicBezTo>
                  <a:cubicBezTo>
                    <a:pt x="71" y="68"/>
                    <a:pt x="71" y="67"/>
                    <a:pt x="71" y="66"/>
                  </a:cubicBezTo>
                  <a:cubicBezTo>
                    <a:pt x="71" y="66"/>
                    <a:pt x="73" y="65"/>
                    <a:pt x="72" y="64"/>
                  </a:cubicBezTo>
                  <a:cubicBezTo>
                    <a:pt x="70" y="65"/>
                    <a:pt x="68" y="65"/>
                    <a:pt x="66" y="64"/>
                  </a:cubicBezTo>
                  <a:cubicBezTo>
                    <a:pt x="66" y="64"/>
                    <a:pt x="63" y="63"/>
                    <a:pt x="62" y="64"/>
                  </a:cubicBezTo>
                  <a:cubicBezTo>
                    <a:pt x="61" y="66"/>
                    <a:pt x="70" y="65"/>
                    <a:pt x="66" y="69"/>
                  </a:cubicBezTo>
                  <a:cubicBezTo>
                    <a:pt x="66" y="69"/>
                    <a:pt x="65" y="69"/>
                    <a:pt x="64" y="69"/>
                  </a:cubicBezTo>
                  <a:cubicBezTo>
                    <a:pt x="64" y="70"/>
                    <a:pt x="65" y="71"/>
                    <a:pt x="64" y="71"/>
                  </a:cubicBezTo>
                  <a:cubicBezTo>
                    <a:pt x="64" y="72"/>
                    <a:pt x="63" y="72"/>
                    <a:pt x="63" y="72"/>
                  </a:cubicBezTo>
                  <a:cubicBezTo>
                    <a:pt x="62" y="72"/>
                    <a:pt x="62" y="73"/>
                    <a:pt x="61" y="74"/>
                  </a:cubicBezTo>
                  <a:cubicBezTo>
                    <a:pt x="60" y="74"/>
                    <a:pt x="60" y="73"/>
                    <a:pt x="58" y="72"/>
                  </a:cubicBezTo>
                  <a:cubicBezTo>
                    <a:pt x="58" y="72"/>
                    <a:pt x="55" y="72"/>
                    <a:pt x="55" y="73"/>
                  </a:cubicBezTo>
                  <a:cubicBezTo>
                    <a:pt x="56" y="74"/>
                    <a:pt x="57" y="74"/>
                    <a:pt x="56" y="75"/>
                  </a:cubicBezTo>
                  <a:cubicBezTo>
                    <a:pt x="56" y="76"/>
                    <a:pt x="57" y="75"/>
                    <a:pt x="57" y="76"/>
                  </a:cubicBezTo>
                  <a:cubicBezTo>
                    <a:pt x="58" y="76"/>
                    <a:pt x="59" y="77"/>
                    <a:pt x="59" y="78"/>
                  </a:cubicBezTo>
                  <a:cubicBezTo>
                    <a:pt x="59" y="78"/>
                    <a:pt x="59" y="79"/>
                    <a:pt x="59" y="79"/>
                  </a:cubicBezTo>
                  <a:cubicBezTo>
                    <a:pt x="59" y="80"/>
                    <a:pt x="58" y="79"/>
                    <a:pt x="59" y="80"/>
                  </a:cubicBezTo>
                  <a:cubicBezTo>
                    <a:pt x="59" y="81"/>
                    <a:pt x="61" y="81"/>
                    <a:pt x="61" y="83"/>
                  </a:cubicBezTo>
                  <a:cubicBezTo>
                    <a:pt x="61" y="85"/>
                    <a:pt x="59" y="85"/>
                    <a:pt x="59" y="86"/>
                  </a:cubicBezTo>
                  <a:cubicBezTo>
                    <a:pt x="60" y="87"/>
                    <a:pt x="62" y="89"/>
                    <a:pt x="63" y="91"/>
                  </a:cubicBezTo>
                  <a:cubicBezTo>
                    <a:pt x="63" y="91"/>
                    <a:pt x="64" y="91"/>
                    <a:pt x="65" y="91"/>
                  </a:cubicBezTo>
                  <a:close/>
                  <a:moveTo>
                    <a:pt x="55" y="97"/>
                  </a:moveTo>
                  <a:cubicBezTo>
                    <a:pt x="55" y="97"/>
                    <a:pt x="56" y="95"/>
                    <a:pt x="56" y="94"/>
                  </a:cubicBezTo>
                  <a:cubicBezTo>
                    <a:pt x="55" y="94"/>
                    <a:pt x="53" y="98"/>
                    <a:pt x="53" y="98"/>
                  </a:cubicBezTo>
                  <a:cubicBezTo>
                    <a:pt x="51" y="100"/>
                    <a:pt x="51" y="102"/>
                    <a:pt x="51" y="104"/>
                  </a:cubicBezTo>
                  <a:cubicBezTo>
                    <a:pt x="51" y="107"/>
                    <a:pt x="51" y="107"/>
                    <a:pt x="52" y="104"/>
                  </a:cubicBezTo>
                  <a:cubicBezTo>
                    <a:pt x="53" y="102"/>
                    <a:pt x="55" y="100"/>
                    <a:pt x="55" y="98"/>
                  </a:cubicBezTo>
                  <a:cubicBezTo>
                    <a:pt x="55" y="98"/>
                    <a:pt x="55" y="97"/>
                    <a:pt x="55" y="97"/>
                  </a:cubicBezTo>
                  <a:close/>
                  <a:moveTo>
                    <a:pt x="34" y="100"/>
                  </a:moveTo>
                  <a:cubicBezTo>
                    <a:pt x="35" y="101"/>
                    <a:pt x="34" y="101"/>
                    <a:pt x="35" y="102"/>
                  </a:cubicBezTo>
                  <a:cubicBezTo>
                    <a:pt x="36" y="102"/>
                    <a:pt x="38" y="102"/>
                    <a:pt x="39" y="102"/>
                  </a:cubicBezTo>
                  <a:cubicBezTo>
                    <a:pt x="39" y="99"/>
                    <a:pt x="36" y="97"/>
                    <a:pt x="34" y="95"/>
                  </a:cubicBezTo>
                  <a:cubicBezTo>
                    <a:pt x="33" y="94"/>
                    <a:pt x="31" y="94"/>
                    <a:pt x="31" y="96"/>
                  </a:cubicBezTo>
                  <a:cubicBezTo>
                    <a:pt x="31" y="97"/>
                    <a:pt x="34" y="99"/>
                    <a:pt x="34" y="100"/>
                  </a:cubicBezTo>
                  <a:cubicBezTo>
                    <a:pt x="35" y="100"/>
                    <a:pt x="34" y="99"/>
                    <a:pt x="34" y="100"/>
                  </a:cubicBezTo>
                  <a:close/>
                  <a:moveTo>
                    <a:pt x="42" y="100"/>
                  </a:moveTo>
                  <a:cubicBezTo>
                    <a:pt x="42" y="102"/>
                    <a:pt x="44" y="102"/>
                    <a:pt x="45" y="102"/>
                  </a:cubicBezTo>
                  <a:cubicBezTo>
                    <a:pt x="45" y="103"/>
                    <a:pt x="46" y="105"/>
                    <a:pt x="47" y="103"/>
                  </a:cubicBezTo>
                  <a:cubicBezTo>
                    <a:pt x="48" y="101"/>
                    <a:pt x="42" y="99"/>
                    <a:pt x="42" y="100"/>
                  </a:cubicBezTo>
                  <a:cubicBezTo>
                    <a:pt x="42" y="102"/>
                    <a:pt x="42" y="99"/>
                    <a:pt x="42" y="100"/>
                  </a:cubicBezTo>
                  <a:close/>
                  <a:moveTo>
                    <a:pt x="48" y="68"/>
                  </a:moveTo>
                  <a:cubicBezTo>
                    <a:pt x="46" y="71"/>
                    <a:pt x="49" y="73"/>
                    <a:pt x="50" y="69"/>
                  </a:cubicBezTo>
                  <a:cubicBezTo>
                    <a:pt x="50" y="68"/>
                    <a:pt x="50" y="68"/>
                    <a:pt x="50" y="67"/>
                  </a:cubicBezTo>
                  <a:cubicBezTo>
                    <a:pt x="49" y="66"/>
                    <a:pt x="48" y="64"/>
                    <a:pt x="48" y="64"/>
                  </a:cubicBezTo>
                  <a:cubicBezTo>
                    <a:pt x="47" y="64"/>
                    <a:pt x="48" y="67"/>
                    <a:pt x="48" y="68"/>
                  </a:cubicBezTo>
                  <a:cubicBezTo>
                    <a:pt x="47" y="69"/>
                    <a:pt x="48" y="67"/>
                    <a:pt x="48" y="68"/>
                  </a:cubicBezTo>
                  <a:close/>
                  <a:moveTo>
                    <a:pt x="50" y="77"/>
                  </a:moveTo>
                  <a:cubicBezTo>
                    <a:pt x="49" y="78"/>
                    <a:pt x="47" y="83"/>
                    <a:pt x="50" y="82"/>
                  </a:cubicBezTo>
                  <a:cubicBezTo>
                    <a:pt x="53" y="81"/>
                    <a:pt x="52" y="77"/>
                    <a:pt x="50" y="77"/>
                  </a:cubicBezTo>
                  <a:cubicBezTo>
                    <a:pt x="49" y="78"/>
                    <a:pt x="50" y="77"/>
                    <a:pt x="50" y="77"/>
                  </a:cubicBezTo>
                  <a:close/>
                  <a:moveTo>
                    <a:pt x="79" y="101"/>
                  </a:moveTo>
                  <a:cubicBezTo>
                    <a:pt x="81" y="103"/>
                    <a:pt x="82" y="100"/>
                    <a:pt x="84" y="99"/>
                  </a:cubicBezTo>
                  <a:cubicBezTo>
                    <a:pt x="85" y="99"/>
                    <a:pt x="89" y="100"/>
                    <a:pt x="87" y="97"/>
                  </a:cubicBezTo>
                  <a:cubicBezTo>
                    <a:pt x="86" y="96"/>
                    <a:pt x="83" y="95"/>
                    <a:pt x="82" y="96"/>
                  </a:cubicBezTo>
                  <a:cubicBezTo>
                    <a:pt x="82" y="96"/>
                    <a:pt x="82" y="97"/>
                    <a:pt x="81" y="98"/>
                  </a:cubicBezTo>
                  <a:cubicBezTo>
                    <a:pt x="80" y="99"/>
                    <a:pt x="79" y="99"/>
                    <a:pt x="79" y="101"/>
                  </a:cubicBezTo>
                  <a:cubicBezTo>
                    <a:pt x="80" y="101"/>
                    <a:pt x="79" y="99"/>
                    <a:pt x="79" y="101"/>
                  </a:cubicBezTo>
                  <a:close/>
                  <a:moveTo>
                    <a:pt x="71" y="100"/>
                  </a:moveTo>
                  <a:cubicBezTo>
                    <a:pt x="70" y="102"/>
                    <a:pt x="74" y="104"/>
                    <a:pt x="74" y="106"/>
                  </a:cubicBezTo>
                  <a:cubicBezTo>
                    <a:pt x="75" y="108"/>
                    <a:pt x="74" y="109"/>
                    <a:pt x="74" y="110"/>
                  </a:cubicBezTo>
                  <a:cubicBezTo>
                    <a:pt x="74" y="111"/>
                    <a:pt x="75" y="113"/>
                    <a:pt x="75" y="112"/>
                  </a:cubicBezTo>
                  <a:cubicBezTo>
                    <a:pt x="76" y="112"/>
                    <a:pt x="76" y="108"/>
                    <a:pt x="76" y="107"/>
                  </a:cubicBezTo>
                  <a:cubicBezTo>
                    <a:pt x="77" y="106"/>
                    <a:pt x="79" y="104"/>
                    <a:pt x="79" y="103"/>
                  </a:cubicBezTo>
                  <a:cubicBezTo>
                    <a:pt x="79" y="101"/>
                    <a:pt x="77" y="101"/>
                    <a:pt x="76" y="101"/>
                  </a:cubicBezTo>
                  <a:cubicBezTo>
                    <a:pt x="74" y="100"/>
                    <a:pt x="74" y="99"/>
                    <a:pt x="72" y="99"/>
                  </a:cubicBezTo>
                  <a:cubicBezTo>
                    <a:pt x="72" y="99"/>
                    <a:pt x="72" y="100"/>
                    <a:pt x="71" y="100"/>
                  </a:cubicBezTo>
                  <a:close/>
                  <a:moveTo>
                    <a:pt x="61" y="99"/>
                  </a:moveTo>
                  <a:cubicBezTo>
                    <a:pt x="60" y="99"/>
                    <a:pt x="58" y="100"/>
                    <a:pt x="58" y="100"/>
                  </a:cubicBezTo>
                  <a:cubicBezTo>
                    <a:pt x="57" y="101"/>
                    <a:pt x="58" y="102"/>
                    <a:pt x="58" y="103"/>
                  </a:cubicBezTo>
                  <a:cubicBezTo>
                    <a:pt x="59" y="104"/>
                    <a:pt x="59" y="103"/>
                    <a:pt x="58" y="104"/>
                  </a:cubicBezTo>
                  <a:cubicBezTo>
                    <a:pt x="58" y="105"/>
                    <a:pt x="57" y="105"/>
                    <a:pt x="57" y="106"/>
                  </a:cubicBezTo>
                  <a:cubicBezTo>
                    <a:pt x="58" y="106"/>
                    <a:pt x="60" y="106"/>
                    <a:pt x="60" y="107"/>
                  </a:cubicBezTo>
                  <a:cubicBezTo>
                    <a:pt x="62" y="107"/>
                    <a:pt x="62" y="108"/>
                    <a:pt x="63" y="109"/>
                  </a:cubicBezTo>
                  <a:cubicBezTo>
                    <a:pt x="64" y="109"/>
                    <a:pt x="65" y="111"/>
                    <a:pt x="66" y="110"/>
                  </a:cubicBezTo>
                  <a:cubicBezTo>
                    <a:pt x="67" y="110"/>
                    <a:pt x="67" y="109"/>
                    <a:pt x="68" y="109"/>
                  </a:cubicBezTo>
                  <a:cubicBezTo>
                    <a:pt x="70" y="109"/>
                    <a:pt x="73" y="111"/>
                    <a:pt x="73" y="108"/>
                  </a:cubicBezTo>
                  <a:cubicBezTo>
                    <a:pt x="73" y="107"/>
                    <a:pt x="71" y="102"/>
                    <a:pt x="70" y="102"/>
                  </a:cubicBezTo>
                  <a:cubicBezTo>
                    <a:pt x="68" y="102"/>
                    <a:pt x="69" y="104"/>
                    <a:pt x="67" y="103"/>
                  </a:cubicBezTo>
                  <a:cubicBezTo>
                    <a:pt x="66" y="103"/>
                    <a:pt x="65" y="102"/>
                    <a:pt x="64" y="101"/>
                  </a:cubicBezTo>
                  <a:cubicBezTo>
                    <a:pt x="64" y="101"/>
                    <a:pt x="62" y="100"/>
                    <a:pt x="62" y="99"/>
                  </a:cubicBezTo>
                  <a:cubicBezTo>
                    <a:pt x="62" y="99"/>
                    <a:pt x="61" y="99"/>
                    <a:pt x="61" y="99"/>
                  </a:cubicBezTo>
                  <a:close/>
                  <a:moveTo>
                    <a:pt x="130" y="95"/>
                  </a:moveTo>
                  <a:cubicBezTo>
                    <a:pt x="131" y="95"/>
                    <a:pt x="132" y="96"/>
                    <a:pt x="133" y="96"/>
                  </a:cubicBezTo>
                  <a:cubicBezTo>
                    <a:pt x="134" y="97"/>
                    <a:pt x="135" y="98"/>
                    <a:pt x="136" y="98"/>
                  </a:cubicBezTo>
                  <a:cubicBezTo>
                    <a:pt x="137" y="97"/>
                    <a:pt x="137" y="96"/>
                    <a:pt x="137" y="95"/>
                  </a:cubicBezTo>
                  <a:cubicBezTo>
                    <a:pt x="138" y="94"/>
                    <a:pt x="138" y="94"/>
                    <a:pt x="137" y="92"/>
                  </a:cubicBezTo>
                  <a:cubicBezTo>
                    <a:pt x="137" y="91"/>
                    <a:pt x="135" y="91"/>
                    <a:pt x="134" y="90"/>
                  </a:cubicBezTo>
                  <a:cubicBezTo>
                    <a:pt x="133" y="90"/>
                    <a:pt x="131" y="87"/>
                    <a:pt x="131" y="87"/>
                  </a:cubicBezTo>
                  <a:cubicBezTo>
                    <a:pt x="130" y="87"/>
                    <a:pt x="130" y="89"/>
                    <a:pt x="129" y="89"/>
                  </a:cubicBezTo>
                  <a:cubicBezTo>
                    <a:pt x="129" y="90"/>
                    <a:pt x="130" y="91"/>
                    <a:pt x="130" y="92"/>
                  </a:cubicBezTo>
                  <a:cubicBezTo>
                    <a:pt x="130" y="92"/>
                    <a:pt x="129" y="93"/>
                    <a:pt x="129" y="94"/>
                  </a:cubicBezTo>
                  <a:cubicBezTo>
                    <a:pt x="129" y="94"/>
                    <a:pt x="129" y="94"/>
                    <a:pt x="130" y="95"/>
                  </a:cubicBezTo>
                  <a:close/>
                  <a:moveTo>
                    <a:pt x="17" y="101"/>
                  </a:moveTo>
                  <a:cubicBezTo>
                    <a:pt x="18" y="102"/>
                    <a:pt x="20" y="102"/>
                    <a:pt x="21" y="103"/>
                  </a:cubicBezTo>
                  <a:cubicBezTo>
                    <a:pt x="22" y="103"/>
                    <a:pt x="22" y="104"/>
                    <a:pt x="22" y="104"/>
                  </a:cubicBezTo>
                  <a:cubicBezTo>
                    <a:pt x="24" y="105"/>
                    <a:pt x="26" y="105"/>
                    <a:pt x="27" y="104"/>
                  </a:cubicBezTo>
                  <a:cubicBezTo>
                    <a:pt x="26" y="104"/>
                    <a:pt x="29" y="101"/>
                    <a:pt x="29" y="101"/>
                  </a:cubicBezTo>
                  <a:cubicBezTo>
                    <a:pt x="31" y="100"/>
                    <a:pt x="29" y="100"/>
                    <a:pt x="30" y="101"/>
                  </a:cubicBezTo>
                  <a:cubicBezTo>
                    <a:pt x="31" y="102"/>
                    <a:pt x="31" y="102"/>
                    <a:pt x="32" y="102"/>
                  </a:cubicBezTo>
                  <a:cubicBezTo>
                    <a:pt x="33" y="101"/>
                    <a:pt x="33" y="99"/>
                    <a:pt x="32" y="99"/>
                  </a:cubicBezTo>
                  <a:cubicBezTo>
                    <a:pt x="31" y="97"/>
                    <a:pt x="29" y="96"/>
                    <a:pt x="27" y="96"/>
                  </a:cubicBezTo>
                  <a:cubicBezTo>
                    <a:pt x="28" y="95"/>
                    <a:pt x="29" y="93"/>
                    <a:pt x="27" y="93"/>
                  </a:cubicBezTo>
                  <a:cubicBezTo>
                    <a:pt x="27" y="91"/>
                    <a:pt x="31" y="91"/>
                    <a:pt x="31" y="90"/>
                  </a:cubicBezTo>
                  <a:cubicBezTo>
                    <a:pt x="32" y="89"/>
                    <a:pt x="31" y="88"/>
                    <a:pt x="31" y="87"/>
                  </a:cubicBezTo>
                  <a:cubicBezTo>
                    <a:pt x="30" y="86"/>
                    <a:pt x="30" y="85"/>
                    <a:pt x="30" y="85"/>
                  </a:cubicBezTo>
                  <a:cubicBezTo>
                    <a:pt x="30" y="84"/>
                    <a:pt x="30" y="83"/>
                    <a:pt x="30" y="83"/>
                  </a:cubicBezTo>
                  <a:cubicBezTo>
                    <a:pt x="30" y="81"/>
                    <a:pt x="30" y="82"/>
                    <a:pt x="29" y="81"/>
                  </a:cubicBezTo>
                  <a:cubicBezTo>
                    <a:pt x="28" y="81"/>
                    <a:pt x="27" y="81"/>
                    <a:pt x="28" y="80"/>
                  </a:cubicBezTo>
                  <a:cubicBezTo>
                    <a:pt x="28" y="80"/>
                    <a:pt x="31" y="80"/>
                    <a:pt x="31" y="79"/>
                  </a:cubicBezTo>
                  <a:cubicBezTo>
                    <a:pt x="33" y="78"/>
                    <a:pt x="33" y="77"/>
                    <a:pt x="34" y="77"/>
                  </a:cubicBezTo>
                  <a:cubicBezTo>
                    <a:pt x="35" y="75"/>
                    <a:pt x="29" y="75"/>
                    <a:pt x="29" y="74"/>
                  </a:cubicBezTo>
                  <a:cubicBezTo>
                    <a:pt x="29" y="73"/>
                    <a:pt x="32" y="74"/>
                    <a:pt x="32" y="74"/>
                  </a:cubicBezTo>
                  <a:cubicBezTo>
                    <a:pt x="34" y="74"/>
                    <a:pt x="34" y="74"/>
                    <a:pt x="36" y="74"/>
                  </a:cubicBezTo>
                  <a:cubicBezTo>
                    <a:pt x="37" y="73"/>
                    <a:pt x="38" y="74"/>
                    <a:pt x="38" y="73"/>
                  </a:cubicBezTo>
                  <a:cubicBezTo>
                    <a:pt x="38" y="72"/>
                    <a:pt x="38" y="71"/>
                    <a:pt x="38" y="70"/>
                  </a:cubicBezTo>
                  <a:cubicBezTo>
                    <a:pt x="37" y="69"/>
                    <a:pt x="35" y="69"/>
                    <a:pt x="36" y="68"/>
                  </a:cubicBezTo>
                  <a:cubicBezTo>
                    <a:pt x="38" y="68"/>
                    <a:pt x="39" y="67"/>
                    <a:pt x="41" y="69"/>
                  </a:cubicBezTo>
                  <a:cubicBezTo>
                    <a:pt x="42" y="69"/>
                    <a:pt x="42" y="63"/>
                    <a:pt x="42" y="62"/>
                  </a:cubicBezTo>
                  <a:cubicBezTo>
                    <a:pt x="42" y="60"/>
                    <a:pt x="41" y="58"/>
                    <a:pt x="43" y="56"/>
                  </a:cubicBezTo>
                  <a:cubicBezTo>
                    <a:pt x="43" y="55"/>
                    <a:pt x="45" y="52"/>
                    <a:pt x="47" y="53"/>
                  </a:cubicBezTo>
                  <a:cubicBezTo>
                    <a:pt x="48" y="55"/>
                    <a:pt x="45" y="56"/>
                    <a:pt x="45" y="58"/>
                  </a:cubicBezTo>
                  <a:cubicBezTo>
                    <a:pt x="46" y="58"/>
                    <a:pt x="47" y="58"/>
                    <a:pt x="47" y="58"/>
                  </a:cubicBezTo>
                  <a:cubicBezTo>
                    <a:pt x="48" y="62"/>
                    <a:pt x="49" y="56"/>
                    <a:pt x="49" y="56"/>
                  </a:cubicBezTo>
                  <a:cubicBezTo>
                    <a:pt x="50" y="55"/>
                    <a:pt x="50" y="56"/>
                    <a:pt x="51" y="57"/>
                  </a:cubicBezTo>
                  <a:cubicBezTo>
                    <a:pt x="52" y="58"/>
                    <a:pt x="52" y="58"/>
                    <a:pt x="52" y="56"/>
                  </a:cubicBezTo>
                  <a:cubicBezTo>
                    <a:pt x="53" y="54"/>
                    <a:pt x="56" y="51"/>
                    <a:pt x="56" y="48"/>
                  </a:cubicBezTo>
                  <a:cubicBezTo>
                    <a:pt x="56" y="45"/>
                    <a:pt x="53" y="45"/>
                    <a:pt x="50" y="45"/>
                  </a:cubicBezTo>
                  <a:cubicBezTo>
                    <a:pt x="50" y="45"/>
                    <a:pt x="48" y="45"/>
                    <a:pt x="48" y="45"/>
                  </a:cubicBezTo>
                  <a:cubicBezTo>
                    <a:pt x="46" y="45"/>
                    <a:pt x="46" y="45"/>
                    <a:pt x="45" y="43"/>
                  </a:cubicBezTo>
                  <a:cubicBezTo>
                    <a:pt x="44" y="43"/>
                    <a:pt x="45" y="42"/>
                    <a:pt x="43" y="43"/>
                  </a:cubicBezTo>
                  <a:cubicBezTo>
                    <a:pt x="43" y="43"/>
                    <a:pt x="42" y="45"/>
                    <a:pt x="42" y="46"/>
                  </a:cubicBezTo>
                  <a:cubicBezTo>
                    <a:pt x="41" y="43"/>
                    <a:pt x="46" y="40"/>
                    <a:pt x="43" y="39"/>
                  </a:cubicBezTo>
                  <a:cubicBezTo>
                    <a:pt x="42" y="39"/>
                    <a:pt x="40" y="39"/>
                    <a:pt x="40" y="39"/>
                  </a:cubicBezTo>
                  <a:cubicBezTo>
                    <a:pt x="38" y="39"/>
                    <a:pt x="36" y="40"/>
                    <a:pt x="35" y="40"/>
                  </a:cubicBezTo>
                  <a:cubicBezTo>
                    <a:pt x="36" y="40"/>
                    <a:pt x="38" y="39"/>
                    <a:pt x="39" y="38"/>
                  </a:cubicBezTo>
                  <a:cubicBezTo>
                    <a:pt x="41" y="38"/>
                    <a:pt x="42" y="38"/>
                    <a:pt x="44" y="37"/>
                  </a:cubicBezTo>
                  <a:cubicBezTo>
                    <a:pt x="43" y="35"/>
                    <a:pt x="44" y="32"/>
                    <a:pt x="43" y="30"/>
                  </a:cubicBezTo>
                  <a:cubicBezTo>
                    <a:pt x="42" y="28"/>
                    <a:pt x="40" y="27"/>
                    <a:pt x="39" y="26"/>
                  </a:cubicBezTo>
                  <a:cubicBezTo>
                    <a:pt x="37" y="26"/>
                    <a:pt x="35" y="25"/>
                    <a:pt x="33" y="26"/>
                  </a:cubicBezTo>
                  <a:cubicBezTo>
                    <a:pt x="32" y="27"/>
                    <a:pt x="32" y="28"/>
                    <a:pt x="31" y="28"/>
                  </a:cubicBezTo>
                  <a:cubicBezTo>
                    <a:pt x="30" y="29"/>
                    <a:pt x="30" y="28"/>
                    <a:pt x="29" y="28"/>
                  </a:cubicBezTo>
                  <a:cubicBezTo>
                    <a:pt x="25" y="27"/>
                    <a:pt x="21" y="30"/>
                    <a:pt x="22" y="34"/>
                  </a:cubicBezTo>
                  <a:cubicBezTo>
                    <a:pt x="22" y="36"/>
                    <a:pt x="23" y="37"/>
                    <a:pt x="24" y="39"/>
                  </a:cubicBezTo>
                  <a:cubicBezTo>
                    <a:pt x="24" y="40"/>
                    <a:pt x="25" y="45"/>
                    <a:pt x="23" y="44"/>
                  </a:cubicBezTo>
                  <a:cubicBezTo>
                    <a:pt x="22" y="44"/>
                    <a:pt x="23" y="41"/>
                    <a:pt x="21" y="41"/>
                  </a:cubicBezTo>
                  <a:cubicBezTo>
                    <a:pt x="20" y="42"/>
                    <a:pt x="19" y="45"/>
                    <a:pt x="19" y="42"/>
                  </a:cubicBezTo>
                  <a:cubicBezTo>
                    <a:pt x="18" y="40"/>
                    <a:pt x="22" y="38"/>
                    <a:pt x="21" y="36"/>
                  </a:cubicBezTo>
                  <a:cubicBezTo>
                    <a:pt x="20" y="35"/>
                    <a:pt x="18" y="35"/>
                    <a:pt x="17" y="36"/>
                  </a:cubicBezTo>
                  <a:cubicBezTo>
                    <a:pt x="15" y="36"/>
                    <a:pt x="15" y="38"/>
                    <a:pt x="14" y="39"/>
                  </a:cubicBezTo>
                  <a:cubicBezTo>
                    <a:pt x="13" y="40"/>
                    <a:pt x="12" y="40"/>
                    <a:pt x="12" y="42"/>
                  </a:cubicBezTo>
                  <a:cubicBezTo>
                    <a:pt x="12" y="43"/>
                    <a:pt x="14" y="43"/>
                    <a:pt x="14" y="45"/>
                  </a:cubicBezTo>
                  <a:cubicBezTo>
                    <a:pt x="14" y="47"/>
                    <a:pt x="11" y="47"/>
                    <a:pt x="11" y="45"/>
                  </a:cubicBezTo>
                  <a:cubicBezTo>
                    <a:pt x="10" y="43"/>
                    <a:pt x="10" y="42"/>
                    <a:pt x="9" y="40"/>
                  </a:cubicBezTo>
                  <a:cubicBezTo>
                    <a:pt x="8" y="41"/>
                    <a:pt x="10" y="42"/>
                    <a:pt x="9" y="42"/>
                  </a:cubicBezTo>
                  <a:cubicBezTo>
                    <a:pt x="9" y="44"/>
                    <a:pt x="8" y="43"/>
                    <a:pt x="7" y="43"/>
                  </a:cubicBezTo>
                  <a:cubicBezTo>
                    <a:pt x="6" y="43"/>
                    <a:pt x="5" y="43"/>
                    <a:pt x="4" y="43"/>
                  </a:cubicBezTo>
                  <a:cubicBezTo>
                    <a:pt x="4" y="43"/>
                    <a:pt x="3" y="41"/>
                    <a:pt x="2" y="41"/>
                  </a:cubicBezTo>
                  <a:cubicBezTo>
                    <a:pt x="2" y="41"/>
                    <a:pt x="0" y="42"/>
                    <a:pt x="0" y="43"/>
                  </a:cubicBezTo>
                  <a:cubicBezTo>
                    <a:pt x="1" y="46"/>
                    <a:pt x="1" y="49"/>
                    <a:pt x="1" y="52"/>
                  </a:cubicBezTo>
                  <a:cubicBezTo>
                    <a:pt x="1" y="54"/>
                    <a:pt x="0" y="57"/>
                    <a:pt x="2" y="59"/>
                  </a:cubicBezTo>
                  <a:cubicBezTo>
                    <a:pt x="2" y="60"/>
                    <a:pt x="4" y="61"/>
                    <a:pt x="4" y="62"/>
                  </a:cubicBezTo>
                  <a:cubicBezTo>
                    <a:pt x="5" y="62"/>
                    <a:pt x="5" y="63"/>
                    <a:pt x="5" y="64"/>
                  </a:cubicBezTo>
                  <a:cubicBezTo>
                    <a:pt x="5" y="65"/>
                    <a:pt x="6" y="66"/>
                    <a:pt x="5" y="67"/>
                  </a:cubicBezTo>
                  <a:cubicBezTo>
                    <a:pt x="5" y="68"/>
                    <a:pt x="4" y="69"/>
                    <a:pt x="3" y="69"/>
                  </a:cubicBezTo>
                  <a:cubicBezTo>
                    <a:pt x="3" y="70"/>
                    <a:pt x="2" y="68"/>
                    <a:pt x="2" y="68"/>
                  </a:cubicBezTo>
                  <a:cubicBezTo>
                    <a:pt x="2" y="67"/>
                    <a:pt x="2" y="66"/>
                    <a:pt x="2" y="65"/>
                  </a:cubicBezTo>
                  <a:cubicBezTo>
                    <a:pt x="2" y="64"/>
                    <a:pt x="0" y="60"/>
                    <a:pt x="1" y="60"/>
                  </a:cubicBezTo>
                  <a:cubicBezTo>
                    <a:pt x="0" y="61"/>
                    <a:pt x="1" y="63"/>
                    <a:pt x="1" y="64"/>
                  </a:cubicBezTo>
                  <a:cubicBezTo>
                    <a:pt x="1" y="66"/>
                    <a:pt x="2" y="67"/>
                    <a:pt x="2" y="69"/>
                  </a:cubicBezTo>
                  <a:cubicBezTo>
                    <a:pt x="2" y="71"/>
                    <a:pt x="2" y="73"/>
                    <a:pt x="2" y="74"/>
                  </a:cubicBezTo>
                  <a:cubicBezTo>
                    <a:pt x="1" y="76"/>
                    <a:pt x="0" y="78"/>
                    <a:pt x="0" y="80"/>
                  </a:cubicBezTo>
                  <a:cubicBezTo>
                    <a:pt x="1" y="80"/>
                    <a:pt x="3" y="81"/>
                    <a:pt x="3" y="81"/>
                  </a:cubicBezTo>
                  <a:cubicBezTo>
                    <a:pt x="3" y="81"/>
                    <a:pt x="2" y="79"/>
                    <a:pt x="3" y="79"/>
                  </a:cubicBezTo>
                  <a:cubicBezTo>
                    <a:pt x="4" y="78"/>
                    <a:pt x="5" y="79"/>
                    <a:pt x="5" y="79"/>
                  </a:cubicBezTo>
                  <a:cubicBezTo>
                    <a:pt x="6" y="81"/>
                    <a:pt x="6" y="81"/>
                    <a:pt x="6" y="83"/>
                  </a:cubicBezTo>
                  <a:cubicBezTo>
                    <a:pt x="6" y="84"/>
                    <a:pt x="7" y="84"/>
                    <a:pt x="7" y="85"/>
                  </a:cubicBezTo>
                  <a:cubicBezTo>
                    <a:pt x="7" y="84"/>
                    <a:pt x="7" y="82"/>
                    <a:pt x="9" y="83"/>
                  </a:cubicBezTo>
                  <a:cubicBezTo>
                    <a:pt x="11" y="84"/>
                    <a:pt x="11" y="86"/>
                    <a:pt x="11" y="88"/>
                  </a:cubicBezTo>
                  <a:cubicBezTo>
                    <a:pt x="11" y="90"/>
                    <a:pt x="12" y="92"/>
                    <a:pt x="12" y="95"/>
                  </a:cubicBezTo>
                  <a:cubicBezTo>
                    <a:pt x="12" y="96"/>
                    <a:pt x="12" y="100"/>
                    <a:pt x="11" y="101"/>
                  </a:cubicBezTo>
                  <a:cubicBezTo>
                    <a:pt x="13" y="101"/>
                    <a:pt x="15" y="101"/>
                    <a:pt x="17" y="101"/>
                  </a:cubicBezTo>
                  <a:close/>
                </a:path>
              </a:pathLst>
            </a:custGeom>
            <a:grpFill/>
            <a:ln w="9525" cap="rnd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35" tIns="45718" rIns="91435" bIns="45718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12190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3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Montserrat" panose="00000500000000000000" pitchFamily="2" charset="0"/>
                <a:ea typeface="+mn-ea"/>
                <a:cs typeface="+mn-cs"/>
              </a:endParaRPr>
            </a:p>
          </p:txBody>
        </p:sp>
        <p:sp>
          <p:nvSpPr>
            <p:cNvPr id="44" name="Freeform 50">
              <a:extLst>
                <a:ext uri="{FF2B5EF4-FFF2-40B4-BE49-F238E27FC236}">
                  <a16:creationId xmlns:a16="http://schemas.microsoft.com/office/drawing/2014/main" id="{AF09D901-BDBE-A604-A9F7-A684D851AE0A}"/>
                </a:ext>
              </a:extLst>
            </p:cNvPr>
            <p:cNvSpPr>
              <a:spLocks/>
            </p:cNvSpPr>
            <p:nvPr/>
          </p:nvSpPr>
          <p:spPr bwMode="auto">
            <a:xfrm>
              <a:off x="8576498" y="4460404"/>
              <a:ext cx="640225" cy="368976"/>
            </a:xfrm>
            <a:custGeom>
              <a:avLst/>
              <a:gdLst>
                <a:gd name="T0" fmla="*/ 49 w 134"/>
                <a:gd name="T1" fmla="*/ 74 h 77"/>
                <a:gd name="T2" fmla="*/ 54 w 134"/>
                <a:gd name="T3" fmla="*/ 72 h 77"/>
                <a:gd name="T4" fmla="*/ 59 w 134"/>
                <a:gd name="T5" fmla="*/ 63 h 77"/>
                <a:gd name="T6" fmla="*/ 72 w 134"/>
                <a:gd name="T7" fmla="*/ 67 h 77"/>
                <a:gd name="T8" fmla="*/ 82 w 134"/>
                <a:gd name="T9" fmla="*/ 70 h 77"/>
                <a:gd name="T10" fmla="*/ 94 w 134"/>
                <a:gd name="T11" fmla="*/ 71 h 77"/>
                <a:gd name="T12" fmla="*/ 100 w 134"/>
                <a:gd name="T13" fmla="*/ 68 h 77"/>
                <a:gd name="T14" fmla="*/ 117 w 134"/>
                <a:gd name="T15" fmla="*/ 63 h 77"/>
                <a:gd name="T16" fmla="*/ 124 w 134"/>
                <a:gd name="T17" fmla="*/ 53 h 77"/>
                <a:gd name="T18" fmla="*/ 131 w 134"/>
                <a:gd name="T19" fmla="*/ 48 h 77"/>
                <a:gd name="T20" fmla="*/ 132 w 134"/>
                <a:gd name="T21" fmla="*/ 43 h 77"/>
                <a:gd name="T22" fmla="*/ 127 w 134"/>
                <a:gd name="T23" fmla="*/ 35 h 77"/>
                <a:gd name="T24" fmla="*/ 120 w 134"/>
                <a:gd name="T25" fmla="*/ 32 h 77"/>
                <a:gd name="T26" fmla="*/ 112 w 134"/>
                <a:gd name="T27" fmla="*/ 30 h 77"/>
                <a:gd name="T28" fmla="*/ 113 w 134"/>
                <a:gd name="T29" fmla="*/ 23 h 77"/>
                <a:gd name="T30" fmla="*/ 101 w 134"/>
                <a:gd name="T31" fmla="*/ 21 h 77"/>
                <a:gd name="T32" fmla="*/ 97 w 134"/>
                <a:gd name="T33" fmla="*/ 24 h 77"/>
                <a:gd name="T34" fmla="*/ 89 w 134"/>
                <a:gd name="T35" fmla="*/ 28 h 77"/>
                <a:gd name="T36" fmla="*/ 86 w 134"/>
                <a:gd name="T37" fmla="*/ 22 h 77"/>
                <a:gd name="T38" fmla="*/ 87 w 134"/>
                <a:gd name="T39" fmla="*/ 14 h 77"/>
                <a:gd name="T40" fmla="*/ 75 w 134"/>
                <a:gd name="T41" fmla="*/ 10 h 77"/>
                <a:gd name="T42" fmla="*/ 64 w 134"/>
                <a:gd name="T43" fmla="*/ 5 h 77"/>
                <a:gd name="T44" fmla="*/ 56 w 134"/>
                <a:gd name="T45" fmla="*/ 6 h 77"/>
                <a:gd name="T46" fmla="*/ 44 w 134"/>
                <a:gd name="T47" fmla="*/ 1 h 77"/>
                <a:gd name="T48" fmla="*/ 39 w 134"/>
                <a:gd name="T49" fmla="*/ 8 h 77"/>
                <a:gd name="T50" fmla="*/ 28 w 134"/>
                <a:gd name="T51" fmla="*/ 14 h 77"/>
                <a:gd name="T52" fmla="*/ 22 w 134"/>
                <a:gd name="T53" fmla="*/ 17 h 77"/>
                <a:gd name="T54" fmla="*/ 11 w 134"/>
                <a:gd name="T55" fmla="*/ 20 h 77"/>
                <a:gd name="T56" fmla="*/ 5 w 134"/>
                <a:gd name="T57" fmla="*/ 27 h 77"/>
                <a:gd name="T58" fmla="*/ 4 w 134"/>
                <a:gd name="T59" fmla="*/ 28 h 77"/>
                <a:gd name="T60" fmla="*/ 10 w 134"/>
                <a:gd name="T61" fmla="*/ 43 h 77"/>
                <a:gd name="T62" fmla="*/ 15 w 134"/>
                <a:gd name="T63" fmla="*/ 52 h 77"/>
                <a:gd name="T64" fmla="*/ 21 w 134"/>
                <a:gd name="T65" fmla="*/ 57 h 77"/>
                <a:gd name="T66" fmla="*/ 26 w 134"/>
                <a:gd name="T67" fmla="*/ 60 h 77"/>
                <a:gd name="T68" fmla="*/ 35 w 134"/>
                <a:gd name="T69" fmla="*/ 71 h 77"/>
                <a:gd name="T70" fmla="*/ 41 w 134"/>
                <a:gd name="T71" fmla="*/ 74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34" h="77">
                  <a:moveTo>
                    <a:pt x="41" y="74"/>
                  </a:moveTo>
                  <a:cubicBezTo>
                    <a:pt x="43" y="77"/>
                    <a:pt x="46" y="74"/>
                    <a:pt x="49" y="74"/>
                  </a:cubicBezTo>
                  <a:cubicBezTo>
                    <a:pt x="50" y="74"/>
                    <a:pt x="51" y="75"/>
                    <a:pt x="52" y="75"/>
                  </a:cubicBezTo>
                  <a:cubicBezTo>
                    <a:pt x="53" y="74"/>
                    <a:pt x="54" y="73"/>
                    <a:pt x="54" y="72"/>
                  </a:cubicBezTo>
                  <a:cubicBezTo>
                    <a:pt x="56" y="70"/>
                    <a:pt x="58" y="69"/>
                    <a:pt x="58" y="66"/>
                  </a:cubicBezTo>
                  <a:cubicBezTo>
                    <a:pt x="58" y="65"/>
                    <a:pt x="58" y="64"/>
                    <a:pt x="59" y="63"/>
                  </a:cubicBezTo>
                  <a:cubicBezTo>
                    <a:pt x="60" y="63"/>
                    <a:pt x="62" y="63"/>
                    <a:pt x="63" y="64"/>
                  </a:cubicBezTo>
                  <a:cubicBezTo>
                    <a:pt x="66" y="62"/>
                    <a:pt x="69" y="66"/>
                    <a:pt x="72" y="67"/>
                  </a:cubicBezTo>
                  <a:cubicBezTo>
                    <a:pt x="74" y="67"/>
                    <a:pt x="75" y="67"/>
                    <a:pt x="77" y="68"/>
                  </a:cubicBezTo>
                  <a:cubicBezTo>
                    <a:pt x="78" y="69"/>
                    <a:pt x="80" y="70"/>
                    <a:pt x="82" y="70"/>
                  </a:cubicBezTo>
                  <a:cubicBezTo>
                    <a:pt x="85" y="71"/>
                    <a:pt x="87" y="68"/>
                    <a:pt x="90" y="69"/>
                  </a:cubicBezTo>
                  <a:cubicBezTo>
                    <a:pt x="91" y="70"/>
                    <a:pt x="92" y="71"/>
                    <a:pt x="94" y="71"/>
                  </a:cubicBezTo>
                  <a:cubicBezTo>
                    <a:pt x="96" y="71"/>
                    <a:pt x="96" y="73"/>
                    <a:pt x="97" y="73"/>
                  </a:cubicBezTo>
                  <a:cubicBezTo>
                    <a:pt x="99" y="72"/>
                    <a:pt x="98" y="69"/>
                    <a:pt x="100" y="68"/>
                  </a:cubicBezTo>
                  <a:cubicBezTo>
                    <a:pt x="102" y="66"/>
                    <a:pt x="105" y="68"/>
                    <a:pt x="107" y="68"/>
                  </a:cubicBezTo>
                  <a:cubicBezTo>
                    <a:pt x="111" y="68"/>
                    <a:pt x="114" y="65"/>
                    <a:pt x="117" y="63"/>
                  </a:cubicBezTo>
                  <a:cubicBezTo>
                    <a:pt x="119" y="61"/>
                    <a:pt x="119" y="59"/>
                    <a:pt x="120" y="57"/>
                  </a:cubicBezTo>
                  <a:cubicBezTo>
                    <a:pt x="121" y="54"/>
                    <a:pt x="123" y="54"/>
                    <a:pt x="124" y="53"/>
                  </a:cubicBezTo>
                  <a:cubicBezTo>
                    <a:pt x="126" y="52"/>
                    <a:pt x="126" y="49"/>
                    <a:pt x="128" y="48"/>
                  </a:cubicBezTo>
                  <a:cubicBezTo>
                    <a:pt x="129" y="48"/>
                    <a:pt x="130" y="48"/>
                    <a:pt x="131" y="48"/>
                  </a:cubicBezTo>
                  <a:cubicBezTo>
                    <a:pt x="132" y="48"/>
                    <a:pt x="133" y="47"/>
                    <a:pt x="134" y="47"/>
                  </a:cubicBezTo>
                  <a:cubicBezTo>
                    <a:pt x="134" y="46"/>
                    <a:pt x="133" y="44"/>
                    <a:pt x="132" y="43"/>
                  </a:cubicBezTo>
                  <a:cubicBezTo>
                    <a:pt x="132" y="42"/>
                    <a:pt x="130" y="42"/>
                    <a:pt x="130" y="41"/>
                  </a:cubicBezTo>
                  <a:cubicBezTo>
                    <a:pt x="128" y="39"/>
                    <a:pt x="129" y="36"/>
                    <a:pt x="127" y="35"/>
                  </a:cubicBezTo>
                  <a:cubicBezTo>
                    <a:pt x="126" y="34"/>
                    <a:pt x="125" y="34"/>
                    <a:pt x="124" y="34"/>
                  </a:cubicBezTo>
                  <a:cubicBezTo>
                    <a:pt x="122" y="33"/>
                    <a:pt x="121" y="32"/>
                    <a:pt x="120" y="32"/>
                  </a:cubicBezTo>
                  <a:cubicBezTo>
                    <a:pt x="117" y="30"/>
                    <a:pt x="118" y="33"/>
                    <a:pt x="115" y="33"/>
                  </a:cubicBezTo>
                  <a:cubicBezTo>
                    <a:pt x="115" y="32"/>
                    <a:pt x="114" y="31"/>
                    <a:pt x="112" y="30"/>
                  </a:cubicBezTo>
                  <a:cubicBezTo>
                    <a:pt x="112" y="30"/>
                    <a:pt x="110" y="29"/>
                    <a:pt x="110" y="28"/>
                  </a:cubicBezTo>
                  <a:cubicBezTo>
                    <a:pt x="109" y="27"/>
                    <a:pt x="113" y="26"/>
                    <a:pt x="113" y="23"/>
                  </a:cubicBezTo>
                  <a:cubicBezTo>
                    <a:pt x="110" y="22"/>
                    <a:pt x="108" y="25"/>
                    <a:pt x="106" y="24"/>
                  </a:cubicBezTo>
                  <a:cubicBezTo>
                    <a:pt x="104" y="24"/>
                    <a:pt x="103" y="22"/>
                    <a:pt x="101" y="21"/>
                  </a:cubicBezTo>
                  <a:cubicBezTo>
                    <a:pt x="100" y="21"/>
                    <a:pt x="97" y="19"/>
                    <a:pt x="96" y="20"/>
                  </a:cubicBezTo>
                  <a:cubicBezTo>
                    <a:pt x="95" y="21"/>
                    <a:pt x="96" y="23"/>
                    <a:pt x="97" y="24"/>
                  </a:cubicBezTo>
                  <a:cubicBezTo>
                    <a:pt x="98" y="26"/>
                    <a:pt x="96" y="26"/>
                    <a:pt x="94" y="27"/>
                  </a:cubicBezTo>
                  <a:cubicBezTo>
                    <a:pt x="93" y="28"/>
                    <a:pt x="90" y="30"/>
                    <a:pt x="89" y="28"/>
                  </a:cubicBezTo>
                  <a:cubicBezTo>
                    <a:pt x="88" y="27"/>
                    <a:pt x="88" y="25"/>
                    <a:pt x="87" y="24"/>
                  </a:cubicBezTo>
                  <a:cubicBezTo>
                    <a:pt x="87" y="24"/>
                    <a:pt x="86" y="23"/>
                    <a:pt x="86" y="22"/>
                  </a:cubicBezTo>
                  <a:cubicBezTo>
                    <a:pt x="85" y="21"/>
                    <a:pt x="84" y="22"/>
                    <a:pt x="83" y="21"/>
                  </a:cubicBezTo>
                  <a:cubicBezTo>
                    <a:pt x="79" y="19"/>
                    <a:pt x="88" y="18"/>
                    <a:pt x="87" y="14"/>
                  </a:cubicBezTo>
                  <a:cubicBezTo>
                    <a:pt x="86" y="12"/>
                    <a:pt x="83" y="13"/>
                    <a:pt x="81" y="13"/>
                  </a:cubicBezTo>
                  <a:cubicBezTo>
                    <a:pt x="78" y="13"/>
                    <a:pt x="78" y="12"/>
                    <a:pt x="75" y="10"/>
                  </a:cubicBezTo>
                  <a:cubicBezTo>
                    <a:pt x="74" y="9"/>
                    <a:pt x="71" y="9"/>
                    <a:pt x="69" y="9"/>
                  </a:cubicBezTo>
                  <a:cubicBezTo>
                    <a:pt x="66" y="8"/>
                    <a:pt x="66" y="7"/>
                    <a:pt x="64" y="5"/>
                  </a:cubicBezTo>
                  <a:cubicBezTo>
                    <a:pt x="64" y="3"/>
                    <a:pt x="62" y="0"/>
                    <a:pt x="59" y="2"/>
                  </a:cubicBezTo>
                  <a:cubicBezTo>
                    <a:pt x="58" y="3"/>
                    <a:pt x="59" y="7"/>
                    <a:pt x="56" y="6"/>
                  </a:cubicBezTo>
                  <a:cubicBezTo>
                    <a:pt x="54" y="9"/>
                    <a:pt x="52" y="6"/>
                    <a:pt x="51" y="4"/>
                  </a:cubicBezTo>
                  <a:cubicBezTo>
                    <a:pt x="50" y="1"/>
                    <a:pt x="48" y="0"/>
                    <a:pt x="44" y="1"/>
                  </a:cubicBezTo>
                  <a:cubicBezTo>
                    <a:pt x="44" y="2"/>
                    <a:pt x="47" y="3"/>
                    <a:pt x="46" y="5"/>
                  </a:cubicBezTo>
                  <a:cubicBezTo>
                    <a:pt x="46" y="6"/>
                    <a:pt x="40" y="8"/>
                    <a:pt x="39" y="8"/>
                  </a:cubicBezTo>
                  <a:cubicBezTo>
                    <a:pt x="37" y="9"/>
                    <a:pt x="35" y="10"/>
                    <a:pt x="32" y="11"/>
                  </a:cubicBezTo>
                  <a:cubicBezTo>
                    <a:pt x="30" y="11"/>
                    <a:pt x="29" y="13"/>
                    <a:pt x="28" y="14"/>
                  </a:cubicBezTo>
                  <a:cubicBezTo>
                    <a:pt x="27" y="14"/>
                    <a:pt x="26" y="14"/>
                    <a:pt x="25" y="15"/>
                  </a:cubicBezTo>
                  <a:cubicBezTo>
                    <a:pt x="24" y="15"/>
                    <a:pt x="23" y="16"/>
                    <a:pt x="22" y="17"/>
                  </a:cubicBezTo>
                  <a:cubicBezTo>
                    <a:pt x="21" y="18"/>
                    <a:pt x="19" y="19"/>
                    <a:pt x="17" y="20"/>
                  </a:cubicBezTo>
                  <a:cubicBezTo>
                    <a:pt x="15" y="20"/>
                    <a:pt x="12" y="20"/>
                    <a:pt x="11" y="20"/>
                  </a:cubicBezTo>
                  <a:cubicBezTo>
                    <a:pt x="9" y="21"/>
                    <a:pt x="9" y="22"/>
                    <a:pt x="9" y="23"/>
                  </a:cubicBezTo>
                  <a:cubicBezTo>
                    <a:pt x="8" y="24"/>
                    <a:pt x="6" y="28"/>
                    <a:pt x="5" y="27"/>
                  </a:cubicBezTo>
                  <a:cubicBezTo>
                    <a:pt x="4" y="26"/>
                    <a:pt x="4" y="23"/>
                    <a:pt x="3" y="24"/>
                  </a:cubicBezTo>
                  <a:cubicBezTo>
                    <a:pt x="0" y="24"/>
                    <a:pt x="3" y="27"/>
                    <a:pt x="4" y="28"/>
                  </a:cubicBezTo>
                  <a:cubicBezTo>
                    <a:pt x="5" y="30"/>
                    <a:pt x="6" y="31"/>
                    <a:pt x="8" y="33"/>
                  </a:cubicBezTo>
                  <a:cubicBezTo>
                    <a:pt x="13" y="36"/>
                    <a:pt x="8" y="39"/>
                    <a:pt x="10" y="43"/>
                  </a:cubicBezTo>
                  <a:cubicBezTo>
                    <a:pt x="11" y="45"/>
                    <a:pt x="12" y="47"/>
                    <a:pt x="13" y="49"/>
                  </a:cubicBezTo>
                  <a:cubicBezTo>
                    <a:pt x="13" y="50"/>
                    <a:pt x="14" y="51"/>
                    <a:pt x="15" y="52"/>
                  </a:cubicBezTo>
                  <a:cubicBezTo>
                    <a:pt x="16" y="53"/>
                    <a:pt x="17" y="52"/>
                    <a:pt x="18" y="53"/>
                  </a:cubicBezTo>
                  <a:cubicBezTo>
                    <a:pt x="20" y="53"/>
                    <a:pt x="20" y="55"/>
                    <a:pt x="21" y="57"/>
                  </a:cubicBezTo>
                  <a:cubicBezTo>
                    <a:pt x="22" y="58"/>
                    <a:pt x="22" y="59"/>
                    <a:pt x="23" y="59"/>
                  </a:cubicBezTo>
                  <a:cubicBezTo>
                    <a:pt x="24" y="60"/>
                    <a:pt x="25" y="59"/>
                    <a:pt x="26" y="60"/>
                  </a:cubicBezTo>
                  <a:cubicBezTo>
                    <a:pt x="27" y="60"/>
                    <a:pt x="28" y="63"/>
                    <a:pt x="30" y="64"/>
                  </a:cubicBezTo>
                  <a:cubicBezTo>
                    <a:pt x="33" y="66"/>
                    <a:pt x="34" y="68"/>
                    <a:pt x="35" y="71"/>
                  </a:cubicBezTo>
                  <a:cubicBezTo>
                    <a:pt x="37" y="71"/>
                    <a:pt x="39" y="72"/>
                    <a:pt x="41" y="74"/>
                  </a:cubicBezTo>
                  <a:cubicBezTo>
                    <a:pt x="42" y="77"/>
                    <a:pt x="39" y="72"/>
                    <a:pt x="41" y="74"/>
                  </a:cubicBezTo>
                  <a:close/>
                </a:path>
              </a:pathLst>
            </a:custGeom>
            <a:grpFill/>
            <a:ln w="9525" cap="rnd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35" tIns="45718" rIns="91435" bIns="45718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12190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3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Montserrat" panose="00000500000000000000" pitchFamily="2" charset="0"/>
                <a:ea typeface="+mn-ea"/>
                <a:cs typeface="+mn-cs"/>
              </a:endParaRPr>
            </a:p>
          </p:txBody>
        </p:sp>
        <p:sp>
          <p:nvSpPr>
            <p:cNvPr id="45" name="Freeform 51">
              <a:extLst>
                <a:ext uri="{FF2B5EF4-FFF2-40B4-BE49-F238E27FC236}">
                  <a16:creationId xmlns:a16="http://schemas.microsoft.com/office/drawing/2014/main" id="{4A85F5D2-345C-0ADE-6E92-E033CF7C4B7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71245" y="6456868"/>
              <a:ext cx="229365" cy="129640"/>
            </a:xfrm>
            <a:custGeom>
              <a:avLst/>
              <a:gdLst>
                <a:gd name="T0" fmla="*/ 28 w 48"/>
                <a:gd name="T1" fmla="*/ 17 h 27"/>
                <a:gd name="T2" fmla="*/ 27 w 48"/>
                <a:gd name="T3" fmla="*/ 20 h 27"/>
                <a:gd name="T4" fmla="*/ 25 w 48"/>
                <a:gd name="T5" fmla="*/ 22 h 27"/>
                <a:gd name="T6" fmla="*/ 18 w 48"/>
                <a:gd name="T7" fmla="*/ 23 h 27"/>
                <a:gd name="T8" fmla="*/ 16 w 48"/>
                <a:gd name="T9" fmla="*/ 26 h 27"/>
                <a:gd name="T10" fmla="*/ 15 w 48"/>
                <a:gd name="T11" fmla="*/ 27 h 27"/>
                <a:gd name="T12" fmla="*/ 12 w 48"/>
                <a:gd name="T13" fmla="*/ 24 h 27"/>
                <a:gd name="T14" fmla="*/ 9 w 48"/>
                <a:gd name="T15" fmla="*/ 25 h 27"/>
                <a:gd name="T16" fmla="*/ 6 w 48"/>
                <a:gd name="T17" fmla="*/ 23 h 27"/>
                <a:gd name="T18" fmla="*/ 4 w 48"/>
                <a:gd name="T19" fmla="*/ 22 h 27"/>
                <a:gd name="T20" fmla="*/ 2 w 48"/>
                <a:gd name="T21" fmla="*/ 19 h 27"/>
                <a:gd name="T22" fmla="*/ 0 w 48"/>
                <a:gd name="T23" fmla="*/ 15 h 27"/>
                <a:gd name="T24" fmla="*/ 4 w 48"/>
                <a:gd name="T25" fmla="*/ 15 h 27"/>
                <a:gd name="T26" fmla="*/ 8 w 48"/>
                <a:gd name="T27" fmla="*/ 13 h 27"/>
                <a:gd name="T28" fmla="*/ 11 w 48"/>
                <a:gd name="T29" fmla="*/ 13 h 27"/>
                <a:gd name="T30" fmla="*/ 13 w 48"/>
                <a:gd name="T31" fmla="*/ 11 h 27"/>
                <a:gd name="T32" fmla="*/ 16 w 48"/>
                <a:gd name="T33" fmla="*/ 7 h 27"/>
                <a:gd name="T34" fmla="*/ 23 w 48"/>
                <a:gd name="T35" fmla="*/ 9 h 27"/>
                <a:gd name="T36" fmla="*/ 30 w 48"/>
                <a:gd name="T37" fmla="*/ 6 h 27"/>
                <a:gd name="T38" fmla="*/ 38 w 48"/>
                <a:gd name="T39" fmla="*/ 3 h 27"/>
                <a:gd name="T40" fmla="*/ 45 w 48"/>
                <a:gd name="T41" fmla="*/ 0 h 27"/>
                <a:gd name="T42" fmla="*/ 43 w 48"/>
                <a:gd name="T43" fmla="*/ 3 h 27"/>
                <a:gd name="T44" fmla="*/ 36 w 48"/>
                <a:gd name="T45" fmla="*/ 8 h 27"/>
                <a:gd name="T46" fmla="*/ 34 w 48"/>
                <a:gd name="T47" fmla="*/ 14 h 27"/>
                <a:gd name="T48" fmla="*/ 35 w 48"/>
                <a:gd name="T49" fmla="*/ 18 h 27"/>
                <a:gd name="T50" fmla="*/ 28 w 48"/>
                <a:gd name="T51" fmla="*/ 17 h 27"/>
                <a:gd name="T52" fmla="*/ 28 w 48"/>
                <a:gd name="T53" fmla="*/ 1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48" h="27">
                  <a:moveTo>
                    <a:pt x="28" y="17"/>
                  </a:moveTo>
                  <a:cubicBezTo>
                    <a:pt x="27" y="18"/>
                    <a:pt x="28" y="19"/>
                    <a:pt x="27" y="20"/>
                  </a:cubicBezTo>
                  <a:cubicBezTo>
                    <a:pt x="27" y="21"/>
                    <a:pt x="27" y="21"/>
                    <a:pt x="25" y="22"/>
                  </a:cubicBezTo>
                  <a:cubicBezTo>
                    <a:pt x="23" y="23"/>
                    <a:pt x="21" y="23"/>
                    <a:pt x="18" y="23"/>
                  </a:cubicBezTo>
                  <a:cubicBezTo>
                    <a:pt x="17" y="24"/>
                    <a:pt x="16" y="24"/>
                    <a:pt x="16" y="26"/>
                  </a:cubicBezTo>
                  <a:cubicBezTo>
                    <a:pt x="15" y="26"/>
                    <a:pt x="16" y="27"/>
                    <a:pt x="15" y="27"/>
                  </a:cubicBezTo>
                  <a:cubicBezTo>
                    <a:pt x="13" y="27"/>
                    <a:pt x="13" y="24"/>
                    <a:pt x="12" y="24"/>
                  </a:cubicBezTo>
                  <a:cubicBezTo>
                    <a:pt x="11" y="24"/>
                    <a:pt x="10" y="25"/>
                    <a:pt x="9" y="25"/>
                  </a:cubicBezTo>
                  <a:cubicBezTo>
                    <a:pt x="8" y="24"/>
                    <a:pt x="7" y="24"/>
                    <a:pt x="6" y="23"/>
                  </a:cubicBezTo>
                  <a:cubicBezTo>
                    <a:pt x="5" y="23"/>
                    <a:pt x="4" y="23"/>
                    <a:pt x="4" y="22"/>
                  </a:cubicBezTo>
                  <a:cubicBezTo>
                    <a:pt x="3" y="21"/>
                    <a:pt x="3" y="20"/>
                    <a:pt x="2" y="19"/>
                  </a:cubicBezTo>
                  <a:cubicBezTo>
                    <a:pt x="2" y="18"/>
                    <a:pt x="0" y="16"/>
                    <a:pt x="0" y="15"/>
                  </a:cubicBezTo>
                  <a:cubicBezTo>
                    <a:pt x="1" y="13"/>
                    <a:pt x="3" y="16"/>
                    <a:pt x="4" y="15"/>
                  </a:cubicBezTo>
                  <a:cubicBezTo>
                    <a:pt x="6" y="14"/>
                    <a:pt x="5" y="11"/>
                    <a:pt x="8" y="13"/>
                  </a:cubicBezTo>
                  <a:cubicBezTo>
                    <a:pt x="9" y="13"/>
                    <a:pt x="10" y="14"/>
                    <a:pt x="11" y="13"/>
                  </a:cubicBezTo>
                  <a:cubicBezTo>
                    <a:pt x="12" y="13"/>
                    <a:pt x="13" y="12"/>
                    <a:pt x="13" y="11"/>
                  </a:cubicBezTo>
                  <a:cubicBezTo>
                    <a:pt x="14" y="8"/>
                    <a:pt x="13" y="7"/>
                    <a:pt x="16" y="7"/>
                  </a:cubicBezTo>
                  <a:cubicBezTo>
                    <a:pt x="18" y="8"/>
                    <a:pt x="21" y="8"/>
                    <a:pt x="23" y="9"/>
                  </a:cubicBezTo>
                  <a:cubicBezTo>
                    <a:pt x="26" y="9"/>
                    <a:pt x="28" y="7"/>
                    <a:pt x="30" y="6"/>
                  </a:cubicBezTo>
                  <a:cubicBezTo>
                    <a:pt x="33" y="5"/>
                    <a:pt x="35" y="5"/>
                    <a:pt x="38" y="3"/>
                  </a:cubicBezTo>
                  <a:cubicBezTo>
                    <a:pt x="40" y="3"/>
                    <a:pt x="43" y="0"/>
                    <a:pt x="45" y="0"/>
                  </a:cubicBezTo>
                  <a:cubicBezTo>
                    <a:pt x="48" y="0"/>
                    <a:pt x="44" y="3"/>
                    <a:pt x="43" y="3"/>
                  </a:cubicBezTo>
                  <a:cubicBezTo>
                    <a:pt x="40" y="4"/>
                    <a:pt x="39" y="6"/>
                    <a:pt x="36" y="8"/>
                  </a:cubicBezTo>
                  <a:cubicBezTo>
                    <a:pt x="34" y="9"/>
                    <a:pt x="32" y="11"/>
                    <a:pt x="34" y="14"/>
                  </a:cubicBezTo>
                  <a:cubicBezTo>
                    <a:pt x="35" y="15"/>
                    <a:pt x="38" y="17"/>
                    <a:pt x="35" y="18"/>
                  </a:cubicBezTo>
                  <a:cubicBezTo>
                    <a:pt x="33" y="19"/>
                    <a:pt x="31" y="17"/>
                    <a:pt x="28" y="17"/>
                  </a:cubicBezTo>
                  <a:cubicBezTo>
                    <a:pt x="27" y="18"/>
                    <a:pt x="30" y="17"/>
                    <a:pt x="28" y="17"/>
                  </a:cubicBezTo>
                  <a:close/>
                </a:path>
              </a:pathLst>
            </a:custGeom>
            <a:grpFill/>
            <a:ln w="9525" cap="rnd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35" tIns="45718" rIns="91435" bIns="45718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12190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3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Montserrat" panose="00000500000000000000" pitchFamily="2" charset="0"/>
                <a:ea typeface="+mn-ea"/>
                <a:cs typeface="+mn-cs"/>
              </a:endParaRPr>
            </a:p>
          </p:txBody>
        </p:sp>
        <p:sp>
          <p:nvSpPr>
            <p:cNvPr id="46" name="Freeform 52">
              <a:extLst>
                <a:ext uri="{FF2B5EF4-FFF2-40B4-BE49-F238E27FC236}">
                  <a16:creationId xmlns:a16="http://schemas.microsoft.com/office/drawing/2014/main" id="{D313F0A6-2624-0D95-D6F2-ADD58598315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720101" y="5098634"/>
              <a:ext cx="554462" cy="534518"/>
            </a:xfrm>
            <a:custGeom>
              <a:avLst/>
              <a:gdLst>
                <a:gd name="T0" fmla="*/ 93 w 116"/>
                <a:gd name="T1" fmla="*/ 109 h 112"/>
                <a:gd name="T2" fmla="*/ 69 w 116"/>
                <a:gd name="T3" fmla="*/ 91 h 112"/>
                <a:gd name="T4" fmla="*/ 45 w 116"/>
                <a:gd name="T5" fmla="*/ 80 h 112"/>
                <a:gd name="T6" fmla="*/ 33 w 116"/>
                <a:gd name="T7" fmla="*/ 65 h 112"/>
                <a:gd name="T8" fmla="*/ 34 w 116"/>
                <a:gd name="T9" fmla="*/ 61 h 112"/>
                <a:gd name="T10" fmla="*/ 24 w 116"/>
                <a:gd name="T11" fmla="*/ 49 h 112"/>
                <a:gd name="T12" fmla="*/ 17 w 116"/>
                <a:gd name="T13" fmla="*/ 35 h 112"/>
                <a:gd name="T14" fmla="*/ 12 w 116"/>
                <a:gd name="T15" fmla="*/ 44 h 112"/>
                <a:gd name="T16" fmla="*/ 4 w 116"/>
                <a:gd name="T17" fmla="*/ 45 h 112"/>
                <a:gd name="T18" fmla="*/ 3 w 116"/>
                <a:gd name="T19" fmla="*/ 39 h 112"/>
                <a:gd name="T20" fmla="*/ 8 w 116"/>
                <a:gd name="T21" fmla="*/ 30 h 112"/>
                <a:gd name="T22" fmla="*/ 27 w 116"/>
                <a:gd name="T23" fmla="*/ 30 h 112"/>
                <a:gd name="T24" fmla="*/ 36 w 116"/>
                <a:gd name="T25" fmla="*/ 25 h 112"/>
                <a:gd name="T26" fmla="*/ 43 w 116"/>
                <a:gd name="T27" fmla="*/ 15 h 112"/>
                <a:gd name="T28" fmla="*/ 47 w 116"/>
                <a:gd name="T29" fmla="*/ 9 h 112"/>
                <a:gd name="T30" fmla="*/ 54 w 116"/>
                <a:gd name="T31" fmla="*/ 5 h 112"/>
                <a:gd name="T32" fmla="*/ 66 w 116"/>
                <a:gd name="T33" fmla="*/ 7 h 112"/>
                <a:gd name="T34" fmla="*/ 75 w 116"/>
                <a:gd name="T35" fmla="*/ 17 h 112"/>
                <a:gd name="T36" fmla="*/ 97 w 116"/>
                <a:gd name="T37" fmla="*/ 22 h 112"/>
                <a:gd name="T38" fmla="*/ 105 w 116"/>
                <a:gd name="T39" fmla="*/ 23 h 112"/>
                <a:gd name="T40" fmla="*/ 109 w 116"/>
                <a:gd name="T41" fmla="*/ 31 h 112"/>
                <a:gd name="T42" fmla="*/ 113 w 116"/>
                <a:gd name="T43" fmla="*/ 37 h 112"/>
                <a:gd name="T44" fmla="*/ 108 w 116"/>
                <a:gd name="T45" fmla="*/ 48 h 112"/>
                <a:gd name="T46" fmla="*/ 92 w 116"/>
                <a:gd name="T47" fmla="*/ 40 h 112"/>
                <a:gd name="T48" fmla="*/ 82 w 116"/>
                <a:gd name="T49" fmla="*/ 41 h 112"/>
                <a:gd name="T50" fmla="*/ 73 w 116"/>
                <a:gd name="T51" fmla="*/ 39 h 112"/>
                <a:gd name="T52" fmla="*/ 61 w 116"/>
                <a:gd name="T53" fmla="*/ 39 h 112"/>
                <a:gd name="T54" fmla="*/ 52 w 116"/>
                <a:gd name="T55" fmla="*/ 41 h 112"/>
                <a:gd name="T56" fmla="*/ 45 w 116"/>
                <a:gd name="T57" fmla="*/ 53 h 112"/>
                <a:gd name="T58" fmla="*/ 49 w 116"/>
                <a:gd name="T59" fmla="*/ 57 h 112"/>
                <a:gd name="T60" fmla="*/ 53 w 116"/>
                <a:gd name="T61" fmla="*/ 66 h 112"/>
                <a:gd name="T62" fmla="*/ 72 w 116"/>
                <a:gd name="T63" fmla="*/ 86 h 112"/>
                <a:gd name="T64" fmla="*/ 84 w 116"/>
                <a:gd name="T65" fmla="*/ 102 h 112"/>
                <a:gd name="T66" fmla="*/ 96 w 116"/>
                <a:gd name="T67" fmla="*/ 112 h 112"/>
                <a:gd name="T68" fmla="*/ 21 w 116"/>
                <a:gd name="T69" fmla="*/ 43 h 112"/>
                <a:gd name="T70" fmla="*/ 22 w 116"/>
                <a:gd name="T71" fmla="*/ 41 h 112"/>
                <a:gd name="T72" fmla="*/ 15 w 116"/>
                <a:gd name="T73" fmla="*/ 42 h 112"/>
                <a:gd name="T74" fmla="*/ 17 w 116"/>
                <a:gd name="T75" fmla="*/ 51 h 112"/>
                <a:gd name="T76" fmla="*/ 19 w 116"/>
                <a:gd name="T77" fmla="*/ 53 h 112"/>
                <a:gd name="T78" fmla="*/ 19 w 116"/>
                <a:gd name="T79" fmla="*/ 47 h 112"/>
                <a:gd name="T80" fmla="*/ 26 w 116"/>
                <a:gd name="T81" fmla="*/ 57 h 112"/>
                <a:gd name="T82" fmla="*/ 31 w 116"/>
                <a:gd name="T83" fmla="*/ 60 h 112"/>
                <a:gd name="T84" fmla="*/ 26 w 116"/>
                <a:gd name="T85" fmla="*/ 67 h 112"/>
                <a:gd name="T86" fmla="*/ 29 w 116"/>
                <a:gd name="T87" fmla="*/ 70 h 112"/>
                <a:gd name="T88" fmla="*/ 55 w 116"/>
                <a:gd name="T89" fmla="*/ 88 h 112"/>
                <a:gd name="T90" fmla="*/ 65 w 116"/>
                <a:gd name="T91" fmla="*/ 91 h 112"/>
                <a:gd name="T92" fmla="*/ 61 w 116"/>
                <a:gd name="T93" fmla="*/ 101 h 112"/>
                <a:gd name="T94" fmla="*/ 67 w 116"/>
                <a:gd name="T95" fmla="*/ 99 h 112"/>
                <a:gd name="T96" fmla="*/ 73 w 116"/>
                <a:gd name="T97" fmla="*/ 100 h 112"/>
                <a:gd name="T98" fmla="*/ 72 w 116"/>
                <a:gd name="T99" fmla="*/ 98 h 112"/>
                <a:gd name="T100" fmla="*/ 52 w 116"/>
                <a:gd name="T101" fmla="*/ 96 h 112"/>
                <a:gd name="T102" fmla="*/ 52 w 116"/>
                <a:gd name="T103" fmla="*/ 96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16" h="112">
                  <a:moveTo>
                    <a:pt x="96" y="112"/>
                  </a:moveTo>
                  <a:cubicBezTo>
                    <a:pt x="96" y="112"/>
                    <a:pt x="96" y="112"/>
                    <a:pt x="96" y="112"/>
                  </a:cubicBezTo>
                  <a:cubicBezTo>
                    <a:pt x="95" y="111"/>
                    <a:pt x="94" y="110"/>
                    <a:pt x="93" y="109"/>
                  </a:cubicBezTo>
                  <a:cubicBezTo>
                    <a:pt x="91" y="108"/>
                    <a:pt x="89" y="108"/>
                    <a:pt x="88" y="107"/>
                  </a:cubicBezTo>
                  <a:cubicBezTo>
                    <a:pt x="84" y="105"/>
                    <a:pt x="82" y="102"/>
                    <a:pt x="79" y="100"/>
                  </a:cubicBezTo>
                  <a:cubicBezTo>
                    <a:pt x="75" y="97"/>
                    <a:pt x="73" y="94"/>
                    <a:pt x="69" y="91"/>
                  </a:cubicBezTo>
                  <a:cubicBezTo>
                    <a:pt x="66" y="88"/>
                    <a:pt x="63" y="87"/>
                    <a:pt x="59" y="86"/>
                  </a:cubicBezTo>
                  <a:cubicBezTo>
                    <a:pt x="56" y="84"/>
                    <a:pt x="52" y="86"/>
                    <a:pt x="49" y="84"/>
                  </a:cubicBezTo>
                  <a:cubicBezTo>
                    <a:pt x="47" y="83"/>
                    <a:pt x="47" y="81"/>
                    <a:pt x="45" y="80"/>
                  </a:cubicBezTo>
                  <a:cubicBezTo>
                    <a:pt x="44" y="78"/>
                    <a:pt x="42" y="77"/>
                    <a:pt x="41" y="76"/>
                  </a:cubicBezTo>
                  <a:cubicBezTo>
                    <a:pt x="38" y="73"/>
                    <a:pt x="35" y="71"/>
                    <a:pt x="33" y="67"/>
                  </a:cubicBezTo>
                  <a:cubicBezTo>
                    <a:pt x="32" y="66"/>
                    <a:pt x="32" y="66"/>
                    <a:pt x="33" y="65"/>
                  </a:cubicBezTo>
                  <a:cubicBezTo>
                    <a:pt x="33" y="65"/>
                    <a:pt x="34" y="65"/>
                    <a:pt x="34" y="65"/>
                  </a:cubicBezTo>
                  <a:cubicBezTo>
                    <a:pt x="35" y="64"/>
                    <a:pt x="36" y="64"/>
                    <a:pt x="37" y="64"/>
                  </a:cubicBezTo>
                  <a:cubicBezTo>
                    <a:pt x="37" y="63"/>
                    <a:pt x="35" y="62"/>
                    <a:pt x="34" y="61"/>
                  </a:cubicBezTo>
                  <a:cubicBezTo>
                    <a:pt x="32" y="59"/>
                    <a:pt x="31" y="58"/>
                    <a:pt x="29" y="56"/>
                  </a:cubicBezTo>
                  <a:cubicBezTo>
                    <a:pt x="28" y="54"/>
                    <a:pt x="27" y="53"/>
                    <a:pt x="26" y="52"/>
                  </a:cubicBezTo>
                  <a:cubicBezTo>
                    <a:pt x="25" y="52"/>
                    <a:pt x="23" y="51"/>
                    <a:pt x="24" y="49"/>
                  </a:cubicBezTo>
                  <a:cubicBezTo>
                    <a:pt x="24" y="52"/>
                    <a:pt x="29" y="49"/>
                    <a:pt x="27" y="46"/>
                  </a:cubicBezTo>
                  <a:cubicBezTo>
                    <a:pt x="28" y="43"/>
                    <a:pt x="26" y="41"/>
                    <a:pt x="24" y="40"/>
                  </a:cubicBezTo>
                  <a:cubicBezTo>
                    <a:pt x="22" y="38"/>
                    <a:pt x="20" y="35"/>
                    <a:pt x="17" y="35"/>
                  </a:cubicBezTo>
                  <a:cubicBezTo>
                    <a:pt x="15" y="35"/>
                    <a:pt x="15" y="35"/>
                    <a:pt x="14" y="37"/>
                  </a:cubicBezTo>
                  <a:cubicBezTo>
                    <a:pt x="14" y="39"/>
                    <a:pt x="14" y="39"/>
                    <a:pt x="13" y="40"/>
                  </a:cubicBezTo>
                  <a:cubicBezTo>
                    <a:pt x="12" y="41"/>
                    <a:pt x="12" y="42"/>
                    <a:pt x="12" y="44"/>
                  </a:cubicBezTo>
                  <a:cubicBezTo>
                    <a:pt x="11" y="45"/>
                    <a:pt x="12" y="45"/>
                    <a:pt x="11" y="43"/>
                  </a:cubicBezTo>
                  <a:cubicBezTo>
                    <a:pt x="9" y="45"/>
                    <a:pt x="10" y="48"/>
                    <a:pt x="9" y="49"/>
                  </a:cubicBezTo>
                  <a:cubicBezTo>
                    <a:pt x="6" y="52"/>
                    <a:pt x="4" y="47"/>
                    <a:pt x="4" y="45"/>
                  </a:cubicBezTo>
                  <a:cubicBezTo>
                    <a:pt x="3" y="44"/>
                    <a:pt x="2" y="43"/>
                    <a:pt x="3" y="42"/>
                  </a:cubicBezTo>
                  <a:cubicBezTo>
                    <a:pt x="3" y="41"/>
                    <a:pt x="4" y="42"/>
                    <a:pt x="4" y="41"/>
                  </a:cubicBezTo>
                  <a:cubicBezTo>
                    <a:pt x="4" y="40"/>
                    <a:pt x="3" y="40"/>
                    <a:pt x="3" y="39"/>
                  </a:cubicBezTo>
                  <a:cubicBezTo>
                    <a:pt x="2" y="38"/>
                    <a:pt x="2" y="37"/>
                    <a:pt x="2" y="36"/>
                  </a:cubicBezTo>
                  <a:cubicBezTo>
                    <a:pt x="1" y="34"/>
                    <a:pt x="0" y="32"/>
                    <a:pt x="1" y="31"/>
                  </a:cubicBezTo>
                  <a:cubicBezTo>
                    <a:pt x="2" y="32"/>
                    <a:pt x="10" y="34"/>
                    <a:pt x="8" y="30"/>
                  </a:cubicBezTo>
                  <a:cubicBezTo>
                    <a:pt x="11" y="30"/>
                    <a:pt x="13" y="32"/>
                    <a:pt x="16" y="31"/>
                  </a:cubicBezTo>
                  <a:cubicBezTo>
                    <a:pt x="18" y="30"/>
                    <a:pt x="19" y="28"/>
                    <a:pt x="19" y="26"/>
                  </a:cubicBezTo>
                  <a:cubicBezTo>
                    <a:pt x="21" y="26"/>
                    <a:pt x="26" y="33"/>
                    <a:pt x="27" y="30"/>
                  </a:cubicBezTo>
                  <a:cubicBezTo>
                    <a:pt x="29" y="31"/>
                    <a:pt x="35" y="35"/>
                    <a:pt x="36" y="31"/>
                  </a:cubicBezTo>
                  <a:cubicBezTo>
                    <a:pt x="36" y="30"/>
                    <a:pt x="34" y="29"/>
                    <a:pt x="35" y="28"/>
                  </a:cubicBezTo>
                  <a:cubicBezTo>
                    <a:pt x="35" y="27"/>
                    <a:pt x="37" y="27"/>
                    <a:pt x="36" y="25"/>
                  </a:cubicBezTo>
                  <a:cubicBezTo>
                    <a:pt x="33" y="25"/>
                    <a:pt x="36" y="24"/>
                    <a:pt x="37" y="23"/>
                  </a:cubicBezTo>
                  <a:cubicBezTo>
                    <a:pt x="39" y="22"/>
                    <a:pt x="41" y="23"/>
                    <a:pt x="42" y="20"/>
                  </a:cubicBezTo>
                  <a:cubicBezTo>
                    <a:pt x="42" y="19"/>
                    <a:pt x="43" y="17"/>
                    <a:pt x="43" y="15"/>
                  </a:cubicBezTo>
                  <a:cubicBezTo>
                    <a:pt x="42" y="14"/>
                    <a:pt x="40" y="13"/>
                    <a:pt x="41" y="12"/>
                  </a:cubicBezTo>
                  <a:cubicBezTo>
                    <a:pt x="42" y="11"/>
                    <a:pt x="43" y="11"/>
                    <a:pt x="44" y="11"/>
                  </a:cubicBezTo>
                  <a:cubicBezTo>
                    <a:pt x="45" y="10"/>
                    <a:pt x="46" y="10"/>
                    <a:pt x="47" y="9"/>
                  </a:cubicBezTo>
                  <a:cubicBezTo>
                    <a:pt x="49" y="8"/>
                    <a:pt x="49" y="8"/>
                    <a:pt x="50" y="7"/>
                  </a:cubicBezTo>
                  <a:cubicBezTo>
                    <a:pt x="51" y="6"/>
                    <a:pt x="51" y="6"/>
                    <a:pt x="52" y="6"/>
                  </a:cubicBezTo>
                  <a:cubicBezTo>
                    <a:pt x="53" y="6"/>
                    <a:pt x="53" y="7"/>
                    <a:pt x="54" y="5"/>
                  </a:cubicBezTo>
                  <a:cubicBezTo>
                    <a:pt x="54" y="5"/>
                    <a:pt x="54" y="4"/>
                    <a:pt x="54" y="3"/>
                  </a:cubicBezTo>
                  <a:cubicBezTo>
                    <a:pt x="55" y="0"/>
                    <a:pt x="56" y="3"/>
                    <a:pt x="58" y="2"/>
                  </a:cubicBezTo>
                  <a:cubicBezTo>
                    <a:pt x="61" y="4"/>
                    <a:pt x="64" y="5"/>
                    <a:pt x="66" y="7"/>
                  </a:cubicBezTo>
                  <a:cubicBezTo>
                    <a:pt x="67" y="8"/>
                    <a:pt x="68" y="11"/>
                    <a:pt x="70" y="12"/>
                  </a:cubicBezTo>
                  <a:cubicBezTo>
                    <a:pt x="71" y="13"/>
                    <a:pt x="72" y="13"/>
                    <a:pt x="73" y="14"/>
                  </a:cubicBezTo>
                  <a:cubicBezTo>
                    <a:pt x="74" y="14"/>
                    <a:pt x="74" y="16"/>
                    <a:pt x="75" y="17"/>
                  </a:cubicBezTo>
                  <a:cubicBezTo>
                    <a:pt x="77" y="18"/>
                    <a:pt x="79" y="19"/>
                    <a:pt x="81" y="21"/>
                  </a:cubicBezTo>
                  <a:cubicBezTo>
                    <a:pt x="84" y="22"/>
                    <a:pt x="86" y="22"/>
                    <a:pt x="89" y="22"/>
                  </a:cubicBezTo>
                  <a:cubicBezTo>
                    <a:pt x="92" y="22"/>
                    <a:pt x="94" y="23"/>
                    <a:pt x="97" y="22"/>
                  </a:cubicBezTo>
                  <a:cubicBezTo>
                    <a:pt x="99" y="20"/>
                    <a:pt x="100" y="20"/>
                    <a:pt x="103" y="19"/>
                  </a:cubicBezTo>
                  <a:cubicBezTo>
                    <a:pt x="105" y="19"/>
                    <a:pt x="107" y="16"/>
                    <a:pt x="108" y="16"/>
                  </a:cubicBezTo>
                  <a:cubicBezTo>
                    <a:pt x="107" y="19"/>
                    <a:pt x="105" y="20"/>
                    <a:pt x="105" y="23"/>
                  </a:cubicBezTo>
                  <a:cubicBezTo>
                    <a:pt x="105" y="24"/>
                    <a:pt x="106" y="25"/>
                    <a:pt x="106" y="26"/>
                  </a:cubicBezTo>
                  <a:cubicBezTo>
                    <a:pt x="106" y="28"/>
                    <a:pt x="105" y="29"/>
                    <a:pt x="105" y="30"/>
                  </a:cubicBezTo>
                  <a:cubicBezTo>
                    <a:pt x="106" y="30"/>
                    <a:pt x="108" y="29"/>
                    <a:pt x="109" y="31"/>
                  </a:cubicBezTo>
                  <a:cubicBezTo>
                    <a:pt x="109" y="31"/>
                    <a:pt x="108" y="32"/>
                    <a:pt x="108" y="33"/>
                  </a:cubicBezTo>
                  <a:cubicBezTo>
                    <a:pt x="107" y="34"/>
                    <a:pt x="107" y="34"/>
                    <a:pt x="107" y="35"/>
                  </a:cubicBezTo>
                  <a:cubicBezTo>
                    <a:pt x="109" y="36"/>
                    <a:pt x="111" y="36"/>
                    <a:pt x="113" y="37"/>
                  </a:cubicBezTo>
                  <a:cubicBezTo>
                    <a:pt x="116" y="38"/>
                    <a:pt x="114" y="40"/>
                    <a:pt x="112" y="40"/>
                  </a:cubicBezTo>
                  <a:cubicBezTo>
                    <a:pt x="110" y="40"/>
                    <a:pt x="110" y="41"/>
                    <a:pt x="110" y="43"/>
                  </a:cubicBezTo>
                  <a:cubicBezTo>
                    <a:pt x="109" y="45"/>
                    <a:pt x="110" y="46"/>
                    <a:pt x="108" y="48"/>
                  </a:cubicBezTo>
                  <a:cubicBezTo>
                    <a:pt x="104" y="50"/>
                    <a:pt x="104" y="45"/>
                    <a:pt x="102" y="43"/>
                  </a:cubicBezTo>
                  <a:cubicBezTo>
                    <a:pt x="100" y="41"/>
                    <a:pt x="100" y="42"/>
                    <a:pt x="98" y="42"/>
                  </a:cubicBezTo>
                  <a:cubicBezTo>
                    <a:pt x="95" y="43"/>
                    <a:pt x="94" y="41"/>
                    <a:pt x="92" y="40"/>
                  </a:cubicBezTo>
                  <a:cubicBezTo>
                    <a:pt x="92" y="41"/>
                    <a:pt x="90" y="41"/>
                    <a:pt x="89" y="41"/>
                  </a:cubicBezTo>
                  <a:cubicBezTo>
                    <a:pt x="88" y="40"/>
                    <a:pt x="87" y="41"/>
                    <a:pt x="86" y="41"/>
                  </a:cubicBezTo>
                  <a:cubicBezTo>
                    <a:pt x="84" y="42"/>
                    <a:pt x="84" y="42"/>
                    <a:pt x="82" y="41"/>
                  </a:cubicBezTo>
                  <a:cubicBezTo>
                    <a:pt x="81" y="40"/>
                    <a:pt x="81" y="39"/>
                    <a:pt x="79" y="40"/>
                  </a:cubicBezTo>
                  <a:cubicBezTo>
                    <a:pt x="78" y="40"/>
                    <a:pt x="77" y="42"/>
                    <a:pt x="76" y="40"/>
                  </a:cubicBezTo>
                  <a:cubicBezTo>
                    <a:pt x="75" y="40"/>
                    <a:pt x="74" y="39"/>
                    <a:pt x="73" y="39"/>
                  </a:cubicBezTo>
                  <a:cubicBezTo>
                    <a:pt x="72" y="39"/>
                    <a:pt x="72" y="40"/>
                    <a:pt x="70" y="39"/>
                  </a:cubicBezTo>
                  <a:cubicBezTo>
                    <a:pt x="69" y="38"/>
                    <a:pt x="68" y="36"/>
                    <a:pt x="66" y="37"/>
                  </a:cubicBezTo>
                  <a:cubicBezTo>
                    <a:pt x="64" y="38"/>
                    <a:pt x="64" y="39"/>
                    <a:pt x="61" y="39"/>
                  </a:cubicBezTo>
                  <a:cubicBezTo>
                    <a:pt x="59" y="38"/>
                    <a:pt x="58" y="38"/>
                    <a:pt x="56" y="41"/>
                  </a:cubicBezTo>
                  <a:cubicBezTo>
                    <a:pt x="55" y="42"/>
                    <a:pt x="55" y="44"/>
                    <a:pt x="53" y="43"/>
                  </a:cubicBezTo>
                  <a:cubicBezTo>
                    <a:pt x="53" y="43"/>
                    <a:pt x="52" y="42"/>
                    <a:pt x="52" y="41"/>
                  </a:cubicBezTo>
                  <a:cubicBezTo>
                    <a:pt x="51" y="40"/>
                    <a:pt x="50" y="40"/>
                    <a:pt x="49" y="39"/>
                  </a:cubicBezTo>
                  <a:cubicBezTo>
                    <a:pt x="42" y="37"/>
                    <a:pt x="45" y="45"/>
                    <a:pt x="44" y="49"/>
                  </a:cubicBezTo>
                  <a:cubicBezTo>
                    <a:pt x="43" y="51"/>
                    <a:pt x="43" y="52"/>
                    <a:pt x="45" y="53"/>
                  </a:cubicBezTo>
                  <a:cubicBezTo>
                    <a:pt x="46" y="53"/>
                    <a:pt x="47" y="53"/>
                    <a:pt x="48" y="54"/>
                  </a:cubicBezTo>
                  <a:cubicBezTo>
                    <a:pt x="49" y="55"/>
                    <a:pt x="49" y="56"/>
                    <a:pt x="49" y="57"/>
                  </a:cubicBezTo>
                  <a:cubicBezTo>
                    <a:pt x="49" y="57"/>
                    <a:pt x="49" y="57"/>
                    <a:pt x="49" y="57"/>
                  </a:cubicBezTo>
                  <a:cubicBezTo>
                    <a:pt x="49" y="57"/>
                    <a:pt x="50" y="57"/>
                    <a:pt x="50" y="57"/>
                  </a:cubicBezTo>
                  <a:cubicBezTo>
                    <a:pt x="50" y="58"/>
                    <a:pt x="51" y="58"/>
                    <a:pt x="51" y="59"/>
                  </a:cubicBezTo>
                  <a:cubicBezTo>
                    <a:pt x="52" y="61"/>
                    <a:pt x="52" y="64"/>
                    <a:pt x="53" y="66"/>
                  </a:cubicBezTo>
                  <a:cubicBezTo>
                    <a:pt x="55" y="71"/>
                    <a:pt x="60" y="75"/>
                    <a:pt x="64" y="79"/>
                  </a:cubicBezTo>
                  <a:cubicBezTo>
                    <a:pt x="65" y="81"/>
                    <a:pt x="67" y="83"/>
                    <a:pt x="70" y="85"/>
                  </a:cubicBezTo>
                  <a:cubicBezTo>
                    <a:pt x="70" y="85"/>
                    <a:pt x="72" y="86"/>
                    <a:pt x="72" y="86"/>
                  </a:cubicBezTo>
                  <a:cubicBezTo>
                    <a:pt x="74" y="87"/>
                    <a:pt x="73" y="89"/>
                    <a:pt x="74" y="90"/>
                  </a:cubicBezTo>
                  <a:cubicBezTo>
                    <a:pt x="75" y="93"/>
                    <a:pt x="78" y="94"/>
                    <a:pt x="79" y="96"/>
                  </a:cubicBezTo>
                  <a:cubicBezTo>
                    <a:pt x="81" y="98"/>
                    <a:pt x="82" y="101"/>
                    <a:pt x="84" y="102"/>
                  </a:cubicBezTo>
                  <a:cubicBezTo>
                    <a:pt x="85" y="103"/>
                    <a:pt x="86" y="103"/>
                    <a:pt x="87" y="104"/>
                  </a:cubicBezTo>
                  <a:cubicBezTo>
                    <a:pt x="88" y="105"/>
                    <a:pt x="89" y="106"/>
                    <a:pt x="90" y="106"/>
                  </a:cubicBezTo>
                  <a:cubicBezTo>
                    <a:pt x="92" y="108"/>
                    <a:pt x="97" y="109"/>
                    <a:pt x="96" y="112"/>
                  </a:cubicBezTo>
                  <a:close/>
                  <a:moveTo>
                    <a:pt x="22" y="41"/>
                  </a:moveTo>
                  <a:cubicBezTo>
                    <a:pt x="22" y="39"/>
                    <a:pt x="20" y="40"/>
                    <a:pt x="20" y="41"/>
                  </a:cubicBezTo>
                  <a:cubicBezTo>
                    <a:pt x="18" y="43"/>
                    <a:pt x="19" y="42"/>
                    <a:pt x="21" y="43"/>
                  </a:cubicBezTo>
                  <a:cubicBezTo>
                    <a:pt x="22" y="44"/>
                    <a:pt x="23" y="46"/>
                    <a:pt x="24" y="45"/>
                  </a:cubicBezTo>
                  <a:cubicBezTo>
                    <a:pt x="26" y="44"/>
                    <a:pt x="23" y="43"/>
                    <a:pt x="23" y="42"/>
                  </a:cubicBezTo>
                  <a:cubicBezTo>
                    <a:pt x="22" y="42"/>
                    <a:pt x="23" y="41"/>
                    <a:pt x="22" y="41"/>
                  </a:cubicBezTo>
                  <a:close/>
                  <a:moveTo>
                    <a:pt x="19" y="47"/>
                  </a:moveTo>
                  <a:cubicBezTo>
                    <a:pt x="19" y="46"/>
                    <a:pt x="18" y="44"/>
                    <a:pt x="17" y="43"/>
                  </a:cubicBezTo>
                  <a:cubicBezTo>
                    <a:pt x="17" y="41"/>
                    <a:pt x="15" y="40"/>
                    <a:pt x="15" y="42"/>
                  </a:cubicBezTo>
                  <a:cubicBezTo>
                    <a:pt x="16" y="43"/>
                    <a:pt x="17" y="44"/>
                    <a:pt x="17" y="45"/>
                  </a:cubicBezTo>
                  <a:cubicBezTo>
                    <a:pt x="17" y="46"/>
                    <a:pt x="17" y="46"/>
                    <a:pt x="17" y="47"/>
                  </a:cubicBezTo>
                  <a:cubicBezTo>
                    <a:pt x="16" y="49"/>
                    <a:pt x="17" y="50"/>
                    <a:pt x="17" y="51"/>
                  </a:cubicBezTo>
                  <a:cubicBezTo>
                    <a:pt x="17" y="53"/>
                    <a:pt x="17" y="56"/>
                    <a:pt x="18" y="57"/>
                  </a:cubicBezTo>
                  <a:cubicBezTo>
                    <a:pt x="20" y="60"/>
                    <a:pt x="19" y="57"/>
                    <a:pt x="19" y="56"/>
                  </a:cubicBezTo>
                  <a:cubicBezTo>
                    <a:pt x="19" y="54"/>
                    <a:pt x="19" y="54"/>
                    <a:pt x="19" y="53"/>
                  </a:cubicBezTo>
                  <a:cubicBezTo>
                    <a:pt x="19" y="52"/>
                    <a:pt x="19" y="51"/>
                    <a:pt x="19" y="51"/>
                  </a:cubicBezTo>
                  <a:cubicBezTo>
                    <a:pt x="19" y="50"/>
                    <a:pt x="19" y="49"/>
                    <a:pt x="18" y="48"/>
                  </a:cubicBezTo>
                  <a:cubicBezTo>
                    <a:pt x="18" y="48"/>
                    <a:pt x="19" y="47"/>
                    <a:pt x="19" y="47"/>
                  </a:cubicBezTo>
                  <a:close/>
                  <a:moveTo>
                    <a:pt x="26" y="55"/>
                  </a:moveTo>
                  <a:cubicBezTo>
                    <a:pt x="26" y="55"/>
                    <a:pt x="25" y="54"/>
                    <a:pt x="24" y="53"/>
                  </a:cubicBezTo>
                  <a:cubicBezTo>
                    <a:pt x="23" y="54"/>
                    <a:pt x="25" y="56"/>
                    <a:pt x="26" y="57"/>
                  </a:cubicBezTo>
                  <a:cubicBezTo>
                    <a:pt x="27" y="58"/>
                    <a:pt x="28" y="59"/>
                    <a:pt x="28" y="60"/>
                  </a:cubicBezTo>
                  <a:cubicBezTo>
                    <a:pt x="29" y="60"/>
                    <a:pt x="29" y="62"/>
                    <a:pt x="30" y="63"/>
                  </a:cubicBezTo>
                  <a:cubicBezTo>
                    <a:pt x="32" y="64"/>
                    <a:pt x="31" y="61"/>
                    <a:pt x="31" y="60"/>
                  </a:cubicBezTo>
                  <a:cubicBezTo>
                    <a:pt x="30" y="58"/>
                    <a:pt x="28" y="57"/>
                    <a:pt x="26" y="55"/>
                  </a:cubicBezTo>
                  <a:cubicBezTo>
                    <a:pt x="26" y="55"/>
                    <a:pt x="27" y="55"/>
                    <a:pt x="26" y="55"/>
                  </a:cubicBezTo>
                  <a:close/>
                  <a:moveTo>
                    <a:pt x="26" y="67"/>
                  </a:moveTo>
                  <a:cubicBezTo>
                    <a:pt x="26" y="69"/>
                    <a:pt x="33" y="78"/>
                    <a:pt x="35" y="78"/>
                  </a:cubicBezTo>
                  <a:cubicBezTo>
                    <a:pt x="37" y="77"/>
                    <a:pt x="33" y="73"/>
                    <a:pt x="32" y="73"/>
                  </a:cubicBezTo>
                  <a:cubicBezTo>
                    <a:pt x="31" y="72"/>
                    <a:pt x="30" y="71"/>
                    <a:pt x="29" y="70"/>
                  </a:cubicBezTo>
                  <a:cubicBezTo>
                    <a:pt x="28" y="69"/>
                    <a:pt x="28" y="68"/>
                    <a:pt x="26" y="67"/>
                  </a:cubicBezTo>
                  <a:cubicBezTo>
                    <a:pt x="26" y="68"/>
                    <a:pt x="27" y="67"/>
                    <a:pt x="26" y="67"/>
                  </a:cubicBezTo>
                  <a:close/>
                  <a:moveTo>
                    <a:pt x="55" y="88"/>
                  </a:moveTo>
                  <a:cubicBezTo>
                    <a:pt x="53" y="87"/>
                    <a:pt x="54" y="89"/>
                    <a:pt x="54" y="89"/>
                  </a:cubicBezTo>
                  <a:cubicBezTo>
                    <a:pt x="55" y="90"/>
                    <a:pt x="56" y="90"/>
                    <a:pt x="57" y="90"/>
                  </a:cubicBezTo>
                  <a:cubicBezTo>
                    <a:pt x="59" y="91"/>
                    <a:pt x="63" y="91"/>
                    <a:pt x="65" y="91"/>
                  </a:cubicBezTo>
                  <a:cubicBezTo>
                    <a:pt x="66" y="89"/>
                    <a:pt x="59" y="89"/>
                    <a:pt x="57" y="89"/>
                  </a:cubicBezTo>
                  <a:cubicBezTo>
                    <a:pt x="56" y="89"/>
                    <a:pt x="56" y="88"/>
                    <a:pt x="55" y="88"/>
                  </a:cubicBezTo>
                  <a:close/>
                  <a:moveTo>
                    <a:pt x="61" y="101"/>
                  </a:moveTo>
                  <a:cubicBezTo>
                    <a:pt x="64" y="101"/>
                    <a:pt x="66" y="101"/>
                    <a:pt x="69" y="101"/>
                  </a:cubicBezTo>
                  <a:cubicBezTo>
                    <a:pt x="69" y="101"/>
                    <a:pt x="71" y="101"/>
                    <a:pt x="71" y="100"/>
                  </a:cubicBezTo>
                  <a:cubicBezTo>
                    <a:pt x="70" y="99"/>
                    <a:pt x="68" y="100"/>
                    <a:pt x="67" y="99"/>
                  </a:cubicBezTo>
                  <a:cubicBezTo>
                    <a:pt x="66" y="100"/>
                    <a:pt x="61" y="99"/>
                    <a:pt x="61" y="101"/>
                  </a:cubicBezTo>
                  <a:cubicBezTo>
                    <a:pt x="62" y="101"/>
                    <a:pt x="61" y="99"/>
                    <a:pt x="61" y="101"/>
                  </a:cubicBezTo>
                  <a:close/>
                  <a:moveTo>
                    <a:pt x="73" y="100"/>
                  </a:moveTo>
                  <a:cubicBezTo>
                    <a:pt x="76" y="100"/>
                    <a:pt x="78" y="104"/>
                    <a:pt x="80" y="104"/>
                  </a:cubicBezTo>
                  <a:cubicBezTo>
                    <a:pt x="82" y="102"/>
                    <a:pt x="77" y="100"/>
                    <a:pt x="76" y="99"/>
                  </a:cubicBezTo>
                  <a:cubicBezTo>
                    <a:pt x="75" y="99"/>
                    <a:pt x="73" y="98"/>
                    <a:pt x="72" y="98"/>
                  </a:cubicBezTo>
                  <a:cubicBezTo>
                    <a:pt x="71" y="98"/>
                    <a:pt x="72" y="100"/>
                    <a:pt x="73" y="100"/>
                  </a:cubicBezTo>
                  <a:cubicBezTo>
                    <a:pt x="74" y="100"/>
                    <a:pt x="72" y="100"/>
                    <a:pt x="73" y="100"/>
                  </a:cubicBezTo>
                  <a:close/>
                  <a:moveTo>
                    <a:pt x="52" y="96"/>
                  </a:moveTo>
                  <a:cubicBezTo>
                    <a:pt x="51" y="96"/>
                    <a:pt x="47" y="97"/>
                    <a:pt x="50" y="98"/>
                  </a:cubicBezTo>
                  <a:cubicBezTo>
                    <a:pt x="51" y="99"/>
                    <a:pt x="54" y="98"/>
                    <a:pt x="53" y="96"/>
                  </a:cubicBezTo>
                  <a:cubicBezTo>
                    <a:pt x="53" y="96"/>
                    <a:pt x="52" y="96"/>
                    <a:pt x="52" y="96"/>
                  </a:cubicBezTo>
                  <a:cubicBezTo>
                    <a:pt x="52" y="96"/>
                    <a:pt x="52" y="96"/>
                    <a:pt x="52" y="96"/>
                  </a:cubicBezTo>
                  <a:close/>
                </a:path>
              </a:pathLst>
            </a:custGeom>
            <a:grpFill/>
            <a:ln w="9525" cap="rnd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35" tIns="45718" rIns="91435" bIns="45718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12190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3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Montserrat" panose="00000500000000000000" pitchFamily="2" charset="0"/>
                <a:ea typeface="+mn-ea"/>
                <a:cs typeface="+mn-cs"/>
              </a:endParaRPr>
            </a:p>
          </p:txBody>
        </p:sp>
        <p:sp>
          <p:nvSpPr>
            <p:cNvPr id="47" name="Freeform 53">
              <a:extLst>
                <a:ext uri="{FF2B5EF4-FFF2-40B4-BE49-F238E27FC236}">
                  <a16:creationId xmlns:a16="http://schemas.microsoft.com/office/drawing/2014/main" id="{41F16A83-3078-90CB-9BB5-DAB81AAF1C50}"/>
                </a:ext>
              </a:extLst>
            </p:cNvPr>
            <p:cNvSpPr>
              <a:spLocks/>
            </p:cNvSpPr>
            <p:nvPr/>
          </p:nvSpPr>
          <p:spPr bwMode="auto">
            <a:xfrm>
              <a:off x="9541821" y="5413760"/>
              <a:ext cx="598341" cy="378949"/>
            </a:xfrm>
            <a:custGeom>
              <a:avLst/>
              <a:gdLst>
                <a:gd name="T0" fmla="*/ 112 w 125"/>
                <a:gd name="T1" fmla="*/ 10 h 79"/>
                <a:gd name="T2" fmla="*/ 106 w 125"/>
                <a:gd name="T3" fmla="*/ 7 h 79"/>
                <a:gd name="T4" fmla="*/ 100 w 125"/>
                <a:gd name="T5" fmla="*/ 5 h 79"/>
                <a:gd name="T6" fmla="*/ 83 w 125"/>
                <a:gd name="T7" fmla="*/ 4 h 79"/>
                <a:gd name="T8" fmla="*/ 70 w 125"/>
                <a:gd name="T9" fmla="*/ 10 h 79"/>
                <a:gd name="T10" fmla="*/ 58 w 125"/>
                <a:gd name="T11" fmla="*/ 14 h 79"/>
                <a:gd name="T12" fmla="*/ 44 w 125"/>
                <a:gd name="T13" fmla="*/ 12 h 79"/>
                <a:gd name="T14" fmla="*/ 30 w 125"/>
                <a:gd name="T15" fmla="*/ 11 h 79"/>
                <a:gd name="T16" fmla="*/ 11 w 125"/>
                <a:gd name="T17" fmla="*/ 6 h 79"/>
                <a:gd name="T18" fmla="*/ 11 w 125"/>
                <a:gd name="T19" fmla="*/ 2 h 79"/>
                <a:gd name="T20" fmla="*/ 6 w 125"/>
                <a:gd name="T21" fmla="*/ 4 h 79"/>
                <a:gd name="T22" fmla="*/ 3 w 125"/>
                <a:gd name="T23" fmla="*/ 16 h 79"/>
                <a:gd name="T24" fmla="*/ 8 w 125"/>
                <a:gd name="T25" fmla="*/ 23 h 79"/>
                <a:gd name="T26" fmla="*/ 13 w 125"/>
                <a:gd name="T27" fmla="*/ 28 h 79"/>
                <a:gd name="T28" fmla="*/ 9 w 125"/>
                <a:gd name="T29" fmla="*/ 34 h 79"/>
                <a:gd name="T30" fmla="*/ 3 w 125"/>
                <a:gd name="T31" fmla="*/ 38 h 79"/>
                <a:gd name="T32" fmla="*/ 2 w 125"/>
                <a:gd name="T33" fmla="*/ 45 h 79"/>
                <a:gd name="T34" fmla="*/ 0 w 125"/>
                <a:gd name="T35" fmla="*/ 51 h 79"/>
                <a:gd name="T36" fmla="*/ 11 w 125"/>
                <a:gd name="T37" fmla="*/ 62 h 79"/>
                <a:gd name="T38" fmla="*/ 11 w 125"/>
                <a:gd name="T39" fmla="*/ 77 h 79"/>
                <a:gd name="T40" fmla="*/ 22 w 125"/>
                <a:gd name="T41" fmla="*/ 74 h 79"/>
                <a:gd name="T42" fmla="*/ 34 w 125"/>
                <a:gd name="T43" fmla="*/ 72 h 79"/>
                <a:gd name="T44" fmla="*/ 38 w 125"/>
                <a:gd name="T45" fmla="*/ 71 h 79"/>
                <a:gd name="T46" fmla="*/ 41 w 125"/>
                <a:gd name="T47" fmla="*/ 71 h 79"/>
                <a:gd name="T48" fmla="*/ 44 w 125"/>
                <a:gd name="T49" fmla="*/ 73 h 79"/>
                <a:gd name="T50" fmla="*/ 57 w 125"/>
                <a:gd name="T51" fmla="*/ 79 h 79"/>
                <a:gd name="T52" fmla="*/ 69 w 125"/>
                <a:gd name="T53" fmla="*/ 76 h 79"/>
                <a:gd name="T54" fmla="*/ 73 w 125"/>
                <a:gd name="T55" fmla="*/ 68 h 79"/>
                <a:gd name="T56" fmla="*/ 81 w 125"/>
                <a:gd name="T57" fmla="*/ 64 h 79"/>
                <a:gd name="T58" fmla="*/ 93 w 125"/>
                <a:gd name="T59" fmla="*/ 57 h 79"/>
                <a:gd name="T60" fmla="*/ 97 w 125"/>
                <a:gd name="T61" fmla="*/ 57 h 79"/>
                <a:gd name="T62" fmla="*/ 104 w 125"/>
                <a:gd name="T63" fmla="*/ 61 h 79"/>
                <a:gd name="T64" fmla="*/ 106 w 125"/>
                <a:gd name="T65" fmla="*/ 61 h 79"/>
                <a:gd name="T66" fmla="*/ 108 w 125"/>
                <a:gd name="T67" fmla="*/ 54 h 79"/>
                <a:gd name="T68" fmla="*/ 101 w 125"/>
                <a:gd name="T69" fmla="*/ 48 h 79"/>
                <a:gd name="T70" fmla="*/ 105 w 125"/>
                <a:gd name="T71" fmla="*/ 42 h 79"/>
                <a:gd name="T72" fmla="*/ 109 w 125"/>
                <a:gd name="T73" fmla="*/ 32 h 79"/>
                <a:gd name="T74" fmla="*/ 119 w 125"/>
                <a:gd name="T75" fmla="*/ 22 h 79"/>
                <a:gd name="T76" fmla="*/ 116 w 125"/>
                <a:gd name="T77" fmla="*/ 12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25" h="79">
                  <a:moveTo>
                    <a:pt x="116" y="12"/>
                  </a:moveTo>
                  <a:cubicBezTo>
                    <a:pt x="114" y="12"/>
                    <a:pt x="113" y="12"/>
                    <a:pt x="112" y="10"/>
                  </a:cubicBezTo>
                  <a:cubicBezTo>
                    <a:pt x="110" y="8"/>
                    <a:pt x="111" y="6"/>
                    <a:pt x="108" y="6"/>
                  </a:cubicBezTo>
                  <a:cubicBezTo>
                    <a:pt x="107" y="6"/>
                    <a:pt x="107" y="7"/>
                    <a:pt x="106" y="7"/>
                  </a:cubicBezTo>
                  <a:cubicBezTo>
                    <a:pt x="105" y="6"/>
                    <a:pt x="104" y="5"/>
                    <a:pt x="104" y="5"/>
                  </a:cubicBezTo>
                  <a:cubicBezTo>
                    <a:pt x="103" y="5"/>
                    <a:pt x="101" y="5"/>
                    <a:pt x="100" y="5"/>
                  </a:cubicBezTo>
                  <a:cubicBezTo>
                    <a:pt x="99" y="5"/>
                    <a:pt x="98" y="4"/>
                    <a:pt x="97" y="3"/>
                  </a:cubicBezTo>
                  <a:cubicBezTo>
                    <a:pt x="93" y="0"/>
                    <a:pt x="88" y="2"/>
                    <a:pt x="83" y="4"/>
                  </a:cubicBezTo>
                  <a:cubicBezTo>
                    <a:pt x="81" y="4"/>
                    <a:pt x="78" y="5"/>
                    <a:pt x="76" y="6"/>
                  </a:cubicBezTo>
                  <a:cubicBezTo>
                    <a:pt x="75" y="7"/>
                    <a:pt x="72" y="9"/>
                    <a:pt x="70" y="10"/>
                  </a:cubicBezTo>
                  <a:cubicBezTo>
                    <a:pt x="69" y="12"/>
                    <a:pt x="68" y="13"/>
                    <a:pt x="66" y="14"/>
                  </a:cubicBezTo>
                  <a:cubicBezTo>
                    <a:pt x="63" y="14"/>
                    <a:pt x="61" y="15"/>
                    <a:pt x="58" y="14"/>
                  </a:cubicBezTo>
                  <a:cubicBezTo>
                    <a:pt x="55" y="13"/>
                    <a:pt x="54" y="12"/>
                    <a:pt x="51" y="13"/>
                  </a:cubicBezTo>
                  <a:cubicBezTo>
                    <a:pt x="48" y="13"/>
                    <a:pt x="47" y="12"/>
                    <a:pt x="44" y="12"/>
                  </a:cubicBezTo>
                  <a:cubicBezTo>
                    <a:pt x="42" y="11"/>
                    <a:pt x="40" y="12"/>
                    <a:pt x="38" y="12"/>
                  </a:cubicBezTo>
                  <a:cubicBezTo>
                    <a:pt x="35" y="12"/>
                    <a:pt x="32" y="11"/>
                    <a:pt x="30" y="11"/>
                  </a:cubicBezTo>
                  <a:cubicBezTo>
                    <a:pt x="25" y="10"/>
                    <a:pt x="21" y="8"/>
                    <a:pt x="17" y="9"/>
                  </a:cubicBezTo>
                  <a:cubicBezTo>
                    <a:pt x="15" y="10"/>
                    <a:pt x="8" y="10"/>
                    <a:pt x="11" y="6"/>
                  </a:cubicBezTo>
                  <a:cubicBezTo>
                    <a:pt x="12" y="5"/>
                    <a:pt x="16" y="5"/>
                    <a:pt x="14" y="3"/>
                  </a:cubicBezTo>
                  <a:cubicBezTo>
                    <a:pt x="13" y="2"/>
                    <a:pt x="12" y="2"/>
                    <a:pt x="11" y="2"/>
                  </a:cubicBezTo>
                  <a:cubicBezTo>
                    <a:pt x="9" y="1"/>
                    <a:pt x="9" y="0"/>
                    <a:pt x="7" y="0"/>
                  </a:cubicBezTo>
                  <a:cubicBezTo>
                    <a:pt x="6" y="1"/>
                    <a:pt x="6" y="2"/>
                    <a:pt x="6" y="4"/>
                  </a:cubicBezTo>
                  <a:cubicBezTo>
                    <a:pt x="5" y="5"/>
                    <a:pt x="3" y="5"/>
                    <a:pt x="3" y="6"/>
                  </a:cubicBezTo>
                  <a:cubicBezTo>
                    <a:pt x="0" y="9"/>
                    <a:pt x="2" y="13"/>
                    <a:pt x="3" y="16"/>
                  </a:cubicBezTo>
                  <a:cubicBezTo>
                    <a:pt x="4" y="17"/>
                    <a:pt x="4" y="19"/>
                    <a:pt x="4" y="20"/>
                  </a:cubicBezTo>
                  <a:cubicBezTo>
                    <a:pt x="5" y="21"/>
                    <a:pt x="7" y="22"/>
                    <a:pt x="8" y="23"/>
                  </a:cubicBezTo>
                  <a:cubicBezTo>
                    <a:pt x="9" y="24"/>
                    <a:pt x="10" y="24"/>
                    <a:pt x="11" y="26"/>
                  </a:cubicBezTo>
                  <a:cubicBezTo>
                    <a:pt x="11" y="27"/>
                    <a:pt x="13" y="27"/>
                    <a:pt x="13" y="28"/>
                  </a:cubicBezTo>
                  <a:cubicBezTo>
                    <a:pt x="14" y="30"/>
                    <a:pt x="13" y="31"/>
                    <a:pt x="12" y="32"/>
                  </a:cubicBezTo>
                  <a:cubicBezTo>
                    <a:pt x="10" y="33"/>
                    <a:pt x="10" y="33"/>
                    <a:pt x="9" y="34"/>
                  </a:cubicBezTo>
                  <a:cubicBezTo>
                    <a:pt x="8" y="36"/>
                    <a:pt x="8" y="36"/>
                    <a:pt x="6" y="36"/>
                  </a:cubicBezTo>
                  <a:cubicBezTo>
                    <a:pt x="5" y="36"/>
                    <a:pt x="3" y="36"/>
                    <a:pt x="3" y="38"/>
                  </a:cubicBezTo>
                  <a:cubicBezTo>
                    <a:pt x="2" y="39"/>
                    <a:pt x="3" y="40"/>
                    <a:pt x="3" y="41"/>
                  </a:cubicBezTo>
                  <a:cubicBezTo>
                    <a:pt x="2" y="42"/>
                    <a:pt x="2" y="43"/>
                    <a:pt x="2" y="45"/>
                  </a:cubicBezTo>
                  <a:cubicBezTo>
                    <a:pt x="3" y="46"/>
                    <a:pt x="4" y="46"/>
                    <a:pt x="4" y="48"/>
                  </a:cubicBezTo>
                  <a:cubicBezTo>
                    <a:pt x="4" y="50"/>
                    <a:pt x="2" y="51"/>
                    <a:pt x="0" y="51"/>
                  </a:cubicBezTo>
                  <a:cubicBezTo>
                    <a:pt x="3" y="53"/>
                    <a:pt x="4" y="55"/>
                    <a:pt x="6" y="57"/>
                  </a:cubicBezTo>
                  <a:cubicBezTo>
                    <a:pt x="10" y="58"/>
                    <a:pt x="10" y="58"/>
                    <a:pt x="11" y="62"/>
                  </a:cubicBezTo>
                  <a:cubicBezTo>
                    <a:pt x="11" y="64"/>
                    <a:pt x="14" y="66"/>
                    <a:pt x="13" y="69"/>
                  </a:cubicBezTo>
                  <a:cubicBezTo>
                    <a:pt x="12" y="72"/>
                    <a:pt x="12" y="74"/>
                    <a:pt x="11" y="77"/>
                  </a:cubicBezTo>
                  <a:cubicBezTo>
                    <a:pt x="13" y="77"/>
                    <a:pt x="15" y="77"/>
                    <a:pt x="17" y="76"/>
                  </a:cubicBezTo>
                  <a:cubicBezTo>
                    <a:pt x="19" y="75"/>
                    <a:pt x="20" y="74"/>
                    <a:pt x="22" y="74"/>
                  </a:cubicBezTo>
                  <a:cubicBezTo>
                    <a:pt x="24" y="74"/>
                    <a:pt x="26" y="76"/>
                    <a:pt x="28" y="75"/>
                  </a:cubicBezTo>
                  <a:cubicBezTo>
                    <a:pt x="30" y="74"/>
                    <a:pt x="32" y="72"/>
                    <a:pt x="34" y="72"/>
                  </a:cubicBezTo>
                  <a:cubicBezTo>
                    <a:pt x="35" y="72"/>
                    <a:pt x="36" y="72"/>
                    <a:pt x="37" y="71"/>
                  </a:cubicBezTo>
                  <a:cubicBezTo>
                    <a:pt x="38" y="71"/>
                    <a:pt x="37" y="70"/>
                    <a:pt x="38" y="71"/>
                  </a:cubicBezTo>
                  <a:cubicBezTo>
                    <a:pt x="39" y="71"/>
                    <a:pt x="39" y="71"/>
                    <a:pt x="39" y="71"/>
                  </a:cubicBezTo>
                  <a:cubicBezTo>
                    <a:pt x="40" y="72"/>
                    <a:pt x="41" y="71"/>
                    <a:pt x="41" y="71"/>
                  </a:cubicBezTo>
                  <a:cubicBezTo>
                    <a:pt x="42" y="71"/>
                    <a:pt x="42" y="70"/>
                    <a:pt x="43" y="71"/>
                  </a:cubicBezTo>
                  <a:cubicBezTo>
                    <a:pt x="44" y="71"/>
                    <a:pt x="44" y="72"/>
                    <a:pt x="44" y="73"/>
                  </a:cubicBezTo>
                  <a:cubicBezTo>
                    <a:pt x="45" y="75"/>
                    <a:pt x="46" y="75"/>
                    <a:pt x="49" y="76"/>
                  </a:cubicBezTo>
                  <a:cubicBezTo>
                    <a:pt x="51" y="73"/>
                    <a:pt x="55" y="78"/>
                    <a:pt x="57" y="79"/>
                  </a:cubicBezTo>
                  <a:cubicBezTo>
                    <a:pt x="59" y="79"/>
                    <a:pt x="61" y="78"/>
                    <a:pt x="63" y="78"/>
                  </a:cubicBezTo>
                  <a:cubicBezTo>
                    <a:pt x="65" y="77"/>
                    <a:pt x="67" y="76"/>
                    <a:pt x="69" y="76"/>
                  </a:cubicBezTo>
                  <a:cubicBezTo>
                    <a:pt x="73" y="77"/>
                    <a:pt x="77" y="75"/>
                    <a:pt x="76" y="71"/>
                  </a:cubicBezTo>
                  <a:cubicBezTo>
                    <a:pt x="75" y="70"/>
                    <a:pt x="73" y="69"/>
                    <a:pt x="73" y="68"/>
                  </a:cubicBezTo>
                  <a:cubicBezTo>
                    <a:pt x="73" y="65"/>
                    <a:pt x="77" y="66"/>
                    <a:pt x="78" y="67"/>
                  </a:cubicBezTo>
                  <a:cubicBezTo>
                    <a:pt x="78" y="64"/>
                    <a:pt x="80" y="65"/>
                    <a:pt x="81" y="64"/>
                  </a:cubicBezTo>
                  <a:cubicBezTo>
                    <a:pt x="83" y="64"/>
                    <a:pt x="83" y="63"/>
                    <a:pt x="84" y="62"/>
                  </a:cubicBezTo>
                  <a:cubicBezTo>
                    <a:pt x="86" y="58"/>
                    <a:pt x="92" y="62"/>
                    <a:pt x="93" y="57"/>
                  </a:cubicBezTo>
                  <a:cubicBezTo>
                    <a:pt x="94" y="57"/>
                    <a:pt x="94" y="58"/>
                    <a:pt x="95" y="58"/>
                  </a:cubicBezTo>
                  <a:cubicBezTo>
                    <a:pt x="96" y="58"/>
                    <a:pt x="97" y="57"/>
                    <a:pt x="97" y="57"/>
                  </a:cubicBezTo>
                  <a:cubicBezTo>
                    <a:pt x="99" y="57"/>
                    <a:pt x="100" y="60"/>
                    <a:pt x="101" y="61"/>
                  </a:cubicBezTo>
                  <a:cubicBezTo>
                    <a:pt x="102" y="61"/>
                    <a:pt x="102" y="62"/>
                    <a:pt x="104" y="61"/>
                  </a:cubicBezTo>
                  <a:cubicBezTo>
                    <a:pt x="104" y="61"/>
                    <a:pt x="104" y="61"/>
                    <a:pt x="105" y="60"/>
                  </a:cubicBezTo>
                  <a:cubicBezTo>
                    <a:pt x="105" y="60"/>
                    <a:pt x="106" y="60"/>
                    <a:pt x="106" y="61"/>
                  </a:cubicBezTo>
                  <a:cubicBezTo>
                    <a:pt x="108" y="60"/>
                    <a:pt x="109" y="59"/>
                    <a:pt x="111" y="59"/>
                  </a:cubicBezTo>
                  <a:cubicBezTo>
                    <a:pt x="110" y="57"/>
                    <a:pt x="109" y="56"/>
                    <a:pt x="108" y="54"/>
                  </a:cubicBezTo>
                  <a:cubicBezTo>
                    <a:pt x="107" y="52"/>
                    <a:pt x="106" y="50"/>
                    <a:pt x="105" y="49"/>
                  </a:cubicBezTo>
                  <a:cubicBezTo>
                    <a:pt x="104" y="48"/>
                    <a:pt x="102" y="49"/>
                    <a:pt x="101" y="48"/>
                  </a:cubicBezTo>
                  <a:cubicBezTo>
                    <a:pt x="99" y="47"/>
                    <a:pt x="101" y="45"/>
                    <a:pt x="103" y="45"/>
                  </a:cubicBezTo>
                  <a:cubicBezTo>
                    <a:pt x="103" y="44"/>
                    <a:pt x="105" y="43"/>
                    <a:pt x="105" y="42"/>
                  </a:cubicBezTo>
                  <a:cubicBezTo>
                    <a:pt x="106" y="41"/>
                    <a:pt x="108" y="40"/>
                    <a:pt x="108" y="39"/>
                  </a:cubicBezTo>
                  <a:cubicBezTo>
                    <a:pt x="109" y="37"/>
                    <a:pt x="109" y="34"/>
                    <a:pt x="109" y="32"/>
                  </a:cubicBezTo>
                  <a:cubicBezTo>
                    <a:pt x="110" y="30"/>
                    <a:pt x="110" y="28"/>
                    <a:pt x="111" y="26"/>
                  </a:cubicBezTo>
                  <a:cubicBezTo>
                    <a:pt x="113" y="23"/>
                    <a:pt x="115" y="22"/>
                    <a:pt x="119" y="22"/>
                  </a:cubicBezTo>
                  <a:cubicBezTo>
                    <a:pt x="125" y="22"/>
                    <a:pt x="122" y="16"/>
                    <a:pt x="122" y="13"/>
                  </a:cubicBezTo>
                  <a:cubicBezTo>
                    <a:pt x="120" y="13"/>
                    <a:pt x="118" y="13"/>
                    <a:pt x="116" y="12"/>
                  </a:cubicBezTo>
                  <a:close/>
                </a:path>
              </a:pathLst>
            </a:custGeom>
            <a:grpFill/>
            <a:ln w="9525" cap="rnd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35" tIns="45718" rIns="91435" bIns="45718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12190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3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Montserrat" panose="00000500000000000000" pitchFamily="2" charset="0"/>
                <a:ea typeface="+mn-ea"/>
                <a:cs typeface="+mn-cs"/>
              </a:endParaRPr>
            </a:p>
          </p:txBody>
        </p:sp>
        <p:sp>
          <p:nvSpPr>
            <p:cNvPr id="48" name="Freeform 55">
              <a:extLst>
                <a:ext uri="{FF2B5EF4-FFF2-40B4-BE49-F238E27FC236}">
                  <a16:creationId xmlns:a16="http://schemas.microsoft.com/office/drawing/2014/main" id="{AB768471-4754-4C3A-A5C5-D3C09CBD166D}"/>
                </a:ext>
              </a:extLst>
            </p:cNvPr>
            <p:cNvSpPr>
              <a:spLocks/>
            </p:cNvSpPr>
            <p:nvPr/>
          </p:nvSpPr>
          <p:spPr bwMode="auto">
            <a:xfrm>
              <a:off x="7690953" y="4394585"/>
              <a:ext cx="359005" cy="297176"/>
            </a:xfrm>
            <a:custGeom>
              <a:avLst/>
              <a:gdLst>
                <a:gd name="T0" fmla="*/ 17 w 75"/>
                <a:gd name="T1" fmla="*/ 8 h 62"/>
                <a:gd name="T2" fmla="*/ 23 w 75"/>
                <a:gd name="T3" fmla="*/ 7 h 62"/>
                <a:gd name="T4" fmla="*/ 32 w 75"/>
                <a:gd name="T5" fmla="*/ 7 h 62"/>
                <a:gd name="T6" fmla="*/ 35 w 75"/>
                <a:gd name="T7" fmla="*/ 6 h 62"/>
                <a:gd name="T8" fmla="*/ 37 w 75"/>
                <a:gd name="T9" fmla="*/ 4 h 62"/>
                <a:gd name="T10" fmla="*/ 41 w 75"/>
                <a:gd name="T11" fmla="*/ 3 h 62"/>
                <a:gd name="T12" fmla="*/ 46 w 75"/>
                <a:gd name="T13" fmla="*/ 3 h 62"/>
                <a:gd name="T14" fmla="*/ 50 w 75"/>
                <a:gd name="T15" fmla="*/ 4 h 62"/>
                <a:gd name="T16" fmla="*/ 56 w 75"/>
                <a:gd name="T17" fmla="*/ 8 h 62"/>
                <a:gd name="T18" fmla="*/ 59 w 75"/>
                <a:gd name="T19" fmla="*/ 8 h 62"/>
                <a:gd name="T20" fmla="*/ 63 w 75"/>
                <a:gd name="T21" fmla="*/ 16 h 62"/>
                <a:gd name="T22" fmla="*/ 61 w 75"/>
                <a:gd name="T23" fmla="*/ 21 h 62"/>
                <a:gd name="T24" fmla="*/ 70 w 75"/>
                <a:gd name="T25" fmla="*/ 25 h 62"/>
                <a:gd name="T26" fmla="*/ 75 w 75"/>
                <a:gd name="T27" fmla="*/ 35 h 62"/>
                <a:gd name="T28" fmla="*/ 70 w 75"/>
                <a:gd name="T29" fmla="*/ 42 h 62"/>
                <a:gd name="T30" fmla="*/ 63 w 75"/>
                <a:gd name="T31" fmla="*/ 50 h 62"/>
                <a:gd name="T32" fmla="*/ 64 w 75"/>
                <a:gd name="T33" fmla="*/ 61 h 62"/>
                <a:gd name="T34" fmla="*/ 57 w 75"/>
                <a:gd name="T35" fmla="*/ 59 h 62"/>
                <a:gd name="T36" fmla="*/ 54 w 75"/>
                <a:gd name="T37" fmla="*/ 56 h 62"/>
                <a:gd name="T38" fmla="*/ 49 w 75"/>
                <a:gd name="T39" fmla="*/ 53 h 62"/>
                <a:gd name="T40" fmla="*/ 46 w 75"/>
                <a:gd name="T41" fmla="*/ 53 h 62"/>
                <a:gd name="T42" fmla="*/ 44 w 75"/>
                <a:gd name="T43" fmla="*/ 47 h 62"/>
                <a:gd name="T44" fmla="*/ 41 w 75"/>
                <a:gd name="T45" fmla="*/ 47 h 62"/>
                <a:gd name="T46" fmla="*/ 32 w 75"/>
                <a:gd name="T47" fmla="*/ 48 h 62"/>
                <a:gd name="T48" fmla="*/ 32 w 75"/>
                <a:gd name="T49" fmla="*/ 43 h 62"/>
                <a:gd name="T50" fmla="*/ 33 w 75"/>
                <a:gd name="T51" fmla="*/ 39 h 62"/>
                <a:gd name="T52" fmla="*/ 24 w 75"/>
                <a:gd name="T53" fmla="*/ 38 h 62"/>
                <a:gd name="T54" fmla="*/ 15 w 75"/>
                <a:gd name="T55" fmla="*/ 30 h 62"/>
                <a:gd name="T56" fmla="*/ 9 w 75"/>
                <a:gd name="T57" fmla="*/ 24 h 62"/>
                <a:gd name="T58" fmla="*/ 4 w 75"/>
                <a:gd name="T59" fmla="*/ 23 h 62"/>
                <a:gd name="T60" fmla="*/ 1 w 75"/>
                <a:gd name="T61" fmla="*/ 16 h 62"/>
                <a:gd name="T62" fmla="*/ 5 w 75"/>
                <a:gd name="T63" fmla="*/ 11 h 62"/>
                <a:gd name="T64" fmla="*/ 16 w 75"/>
                <a:gd name="T65" fmla="*/ 4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5" h="62">
                  <a:moveTo>
                    <a:pt x="16" y="4"/>
                  </a:moveTo>
                  <a:cubicBezTo>
                    <a:pt x="16" y="5"/>
                    <a:pt x="16" y="7"/>
                    <a:pt x="17" y="8"/>
                  </a:cubicBezTo>
                  <a:cubicBezTo>
                    <a:pt x="18" y="9"/>
                    <a:pt x="19" y="8"/>
                    <a:pt x="20" y="8"/>
                  </a:cubicBezTo>
                  <a:cubicBezTo>
                    <a:pt x="21" y="7"/>
                    <a:pt x="21" y="7"/>
                    <a:pt x="23" y="7"/>
                  </a:cubicBezTo>
                  <a:cubicBezTo>
                    <a:pt x="24" y="7"/>
                    <a:pt x="24" y="8"/>
                    <a:pt x="25" y="9"/>
                  </a:cubicBezTo>
                  <a:cubicBezTo>
                    <a:pt x="27" y="10"/>
                    <a:pt x="30" y="9"/>
                    <a:pt x="32" y="7"/>
                  </a:cubicBezTo>
                  <a:cubicBezTo>
                    <a:pt x="32" y="7"/>
                    <a:pt x="33" y="5"/>
                    <a:pt x="34" y="5"/>
                  </a:cubicBezTo>
                  <a:cubicBezTo>
                    <a:pt x="35" y="5"/>
                    <a:pt x="34" y="6"/>
                    <a:pt x="35" y="6"/>
                  </a:cubicBezTo>
                  <a:cubicBezTo>
                    <a:pt x="35" y="6"/>
                    <a:pt x="36" y="5"/>
                    <a:pt x="36" y="5"/>
                  </a:cubicBezTo>
                  <a:cubicBezTo>
                    <a:pt x="36" y="4"/>
                    <a:pt x="37" y="4"/>
                    <a:pt x="37" y="4"/>
                  </a:cubicBezTo>
                  <a:cubicBezTo>
                    <a:pt x="37" y="3"/>
                    <a:pt x="37" y="0"/>
                    <a:pt x="39" y="1"/>
                  </a:cubicBezTo>
                  <a:cubicBezTo>
                    <a:pt x="40" y="1"/>
                    <a:pt x="39" y="3"/>
                    <a:pt x="41" y="3"/>
                  </a:cubicBezTo>
                  <a:cubicBezTo>
                    <a:pt x="42" y="3"/>
                    <a:pt x="43" y="1"/>
                    <a:pt x="45" y="0"/>
                  </a:cubicBezTo>
                  <a:cubicBezTo>
                    <a:pt x="46" y="1"/>
                    <a:pt x="44" y="3"/>
                    <a:pt x="46" y="3"/>
                  </a:cubicBezTo>
                  <a:cubicBezTo>
                    <a:pt x="48" y="4"/>
                    <a:pt x="48" y="2"/>
                    <a:pt x="49" y="1"/>
                  </a:cubicBezTo>
                  <a:cubicBezTo>
                    <a:pt x="50" y="2"/>
                    <a:pt x="49" y="3"/>
                    <a:pt x="50" y="4"/>
                  </a:cubicBezTo>
                  <a:cubicBezTo>
                    <a:pt x="50" y="5"/>
                    <a:pt x="51" y="5"/>
                    <a:pt x="52" y="6"/>
                  </a:cubicBezTo>
                  <a:cubicBezTo>
                    <a:pt x="53" y="7"/>
                    <a:pt x="53" y="8"/>
                    <a:pt x="56" y="8"/>
                  </a:cubicBezTo>
                  <a:cubicBezTo>
                    <a:pt x="57" y="8"/>
                    <a:pt x="57" y="7"/>
                    <a:pt x="58" y="7"/>
                  </a:cubicBezTo>
                  <a:cubicBezTo>
                    <a:pt x="59" y="7"/>
                    <a:pt x="59" y="8"/>
                    <a:pt x="59" y="8"/>
                  </a:cubicBezTo>
                  <a:cubicBezTo>
                    <a:pt x="61" y="9"/>
                    <a:pt x="63" y="9"/>
                    <a:pt x="64" y="11"/>
                  </a:cubicBezTo>
                  <a:cubicBezTo>
                    <a:pt x="66" y="12"/>
                    <a:pt x="64" y="14"/>
                    <a:pt x="63" y="16"/>
                  </a:cubicBezTo>
                  <a:cubicBezTo>
                    <a:pt x="63" y="17"/>
                    <a:pt x="63" y="18"/>
                    <a:pt x="63" y="19"/>
                  </a:cubicBezTo>
                  <a:cubicBezTo>
                    <a:pt x="62" y="19"/>
                    <a:pt x="61" y="20"/>
                    <a:pt x="61" y="21"/>
                  </a:cubicBezTo>
                  <a:cubicBezTo>
                    <a:pt x="62" y="23"/>
                    <a:pt x="64" y="24"/>
                    <a:pt x="65" y="24"/>
                  </a:cubicBezTo>
                  <a:cubicBezTo>
                    <a:pt x="68" y="24"/>
                    <a:pt x="68" y="24"/>
                    <a:pt x="70" y="25"/>
                  </a:cubicBezTo>
                  <a:cubicBezTo>
                    <a:pt x="72" y="27"/>
                    <a:pt x="71" y="28"/>
                    <a:pt x="72" y="30"/>
                  </a:cubicBezTo>
                  <a:cubicBezTo>
                    <a:pt x="73" y="32"/>
                    <a:pt x="75" y="33"/>
                    <a:pt x="75" y="35"/>
                  </a:cubicBezTo>
                  <a:cubicBezTo>
                    <a:pt x="75" y="37"/>
                    <a:pt x="74" y="37"/>
                    <a:pt x="73" y="38"/>
                  </a:cubicBezTo>
                  <a:cubicBezTo>
                    <a:pt x="72" y="39"/>
                    <a:pt x="72" y="41"/>
                    <a:pt x="70" y="42"/>
                  </a:cubicBezTo>
                  <a:cubicBezTo>
                    <a:pt x="68" y="43"/>
                    <a:pt x="67" y="42"/>
                    <a:pt x="66" y="45"/>
                  </a:cubicBezTo>
                  <a:cubicBezTo>
                    <a:pt x="65" y="46"/>
                    <a:pt x="63" y="48"/>
                    <a:pt x="63" y="50"/>
                  </a:cubicBezTo>
                  <a:cubicBezTo>
                    <a:pt x="63" y="52"/>
                    <a:pt x="64" y="53"/>
                    <a:pt x="65" y="55"/>
                  </a:cubicBezTo>
                  <a:cubicBezTo>
                    <a:pt x="66" y="57"/>
                    <a:pt x="66" y="59"/>
                    <a:pt x="64" y="61"/>
                  </a:cubicBezTo>
                  <a:cubicBezTo>
                    <a:pt x="63" y="61"/>
                    <a:pt x="59" y="60"/>
                    <a:pt x="59" y="62"/>
                  </a:cubicBezTo>
                  <a:cubicBezTo>
                    <a:pt x="57" y="62"/>
                    <a:pt x="58" y="60"/>
                    <a:pt x="57" y="59"/>
                  </a:cubicBezTo>
                  <a:cubicBezTo>
                    <a:pt x="56" y="58"/>
                    <a:pt x="55" y="58"/>
                    <a:pt x="54" y="58"/>
                  </a:cubicBezTo>
                  <a:cubicBezTo>
                    <a:pt x="54" y="57"/>
                    <a:pt x="54" y="57"/>
                    <a:pt x="54" y="56"/>
                  </a:cubicBezTo>
                  <a:cubicBezTo>
                    <a:pt x="53" y="56"/>
                    <a:pt x="52" y="56"/>
                    <a:pt x="52" y="56"/>
                  </a:cubicBezTo>
                  <a:cubicBezTo>
                    <a:pt x="51" y="55"/>
                    <a:pt x="50" y="54"/>
                    <a:pt x="49" y="53"/>
                  </a:cubicBezTo>
                  <a:cubicBezTo>
                    <a:pt x="48" y="53"/>
                    <a:pt x="48" y="53"/>
                    <a:pt x="47" y="53"/>
                  </a:cubicBezTo>
                  <a:cubicBezTo>
                    <a:pt x="47" y="52"/>
                    <a:pt x="46" y="53"/>
                    <a:pt x="46" y="53"/>
                  </a:cubicBezTo>
                  <a:cubicBezTo>
                    <a:pt x="44" y="52"/>
                    <a:pt x="46" y="50"/>
                    <a:pt x="46" y="49"/>
                  </a:cubicBezTo>
                  <a:cubicBezTo>
                    <a:pt x="46" y="48"/>
                    <a:pt x="44" y="48"/>
                    <a:pt x="44" y="47"/>
                  </a:cubicBezTo>
                  <a:cubicBezTo>
                    <a:pt x="44" y="47"/>
                    <a:pt x="46" y="43"/>
                    <a:pt x="47" y="43"/>
                  </a:cubicBezTo>
                  <a:cubicBezTo>
                    <a:pt x="43" y="39"/>
                    <a:pt x="43" y="48"/>
                    <a:pt x="41" y="47"/>
                  </a:cubicBezTo>
                  <a:cubicBezTo>
                    <a:pt x="40" y="49"/>
                    <a:pt x="37" y="49"/>
                    <a:pt x="36" y="48"/>
                  </a:cubicBezTo>
                  <a:cubicBezTo>
                    <a:pt x="35" y="48"/>
                    <a:pt x="32" y="48"/>
                    <a:pt x="32" y="48"/>
                  </a:cubicBezTo>
                  <a:cubicBezTo>
                    <a:pt x="31" y="46"/>
                    <a:pt x="32" y="46"/>
                    <a:pt x="33" y="45"/>
                  </a:cubicBezTo>
                  <a:cubicBezTo>
                    <a:pt x="33" y="44"/>
                    <a:pt x="32" y="44"/>
                    <a:pt x="32" y="43"/>
                  </a:cubicBezTo>
                  <a:cubicBezTo>
                    <a:pt x="32" y="42"/>
                    <a:pt x="32" y="42"/>
                    <a:pt x="33" y="40"/>
                  </a:cubicBezTo>
                  <a:cubicBezTo>
                    <a:pt x="33" y="39"/>
                    <a:pt x="33" y="40"/>
                    <a:pt x="33" y="39"/>
                  </a:cubicBezTo>
                  <a:cubicBezTo>
                    <a:pt x="32" y="38"/>
                    <a:pt x="30" y="37"/>
                    <a:pt x="29" y="36"/>
                  </a:cubicBezTo>
                  <a:cubicBezTo>
                    <a:pt x="29" y="37"/>
                    <a:pt x="24" y="38"/>
                    <a:pt x="24" y="38"/>
                  </a:cubicBezTo>
                  <a:cubicBezTo>
                    <a:pt x="21" y="37"/>
                    <a:pt x="23" y="33"/>
                    <a:pt x="21" y="32"/>
                  </a:cubicBezTo>
                  <a:cubicBezTo>
                    <a:pt x="19" y="31"/>
                    <a:pt x="16" y="32"/>
                    <a:pt x="15" y="30"/>
                  </a:cubicBezTo>
                  <a:cubicBezTo>
                    <a:pt x="14" y="29"/>
                    <a:pt x="14" y="26"/>
                    <a:pt x="13" y="24"/>
                  </a:cubicBezTo>
                  <a:cubicBezTo>
                    <a:pt x="12" y="22"/>
                    <a:pt x="11" y="23"/>
                    <a:pt x="9" y="24"/>
                  </a:cubicBezTo>
                  <a:cubicBezTo>
                    <a:pt x="8" y="24"/>
                    <a:pt x="8" y="25"/>
                    <a:pt x="6" y="25"/>
                  </a:cubicBezTo>
                  <a:cubicBezTo>
                    <a:pt x="5" y="25"/>
                    <a:pt x="5" y="23"/>
                    <a:pt x="4" y="23"/>
                  </a:cubicBezTo>
                  <a:cubicBezTo>
                    <a:pt x="3" y="21"/>
                    <a:pt x="1" y="22"/>
                    <a:pt x="1" y="19"/>
                  </a:cubicBezTo>
                  <a:cubicBezTo>
                    <a:pt x="1" y="18"/>
                    <a:pt x="2" y="17"/>
                    <a:pt x="1" y="16"/>
                  </a:cubicBezTo>
                  <a:cubicBezTo>
                    <a:pt x="1" y="15"/>
                    <a:pt x="0" y="15"/>
                    <a:pt x="0" y="13"/>
                  </a:cubicBezTo>
                  <a:cubicBezTo>
                    <a:pt x="1" y="12"/>
                    <a:pt x="3" y="12"/>
                    <a:pt x="5" y="11"/>
                  </a:cubicBezTo>
                  <a:cubicBezTo>
                    <a:pt x="6" y="9"/>
                    <a:pt x="8" y="8"/>
                    <a:pt x="9" y="7"/>
                  </a:cubicBezTo>
                  <a:cubicBezTo>
                    <a:pt x="10" y="7"/>
                    <a:pt x="15" y="3"/>
                    <a:pt x="16" y="4"/>
                  </a:cubicBezTo>
                </a:path>
              </a:pathLst>
            </a:custGeom>
            <a:grpFill/>
            <a:ln w="9525" cap="rnd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35" tIns="45718" rIns="91435" bIns="45718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12190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3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Montserrat" panose="00000500000000000000" pitchFamily="2" charset="0"/>
                <a:ea typeface="+mn-ea"/>
                <a:cs typeface="+mn-cs"/>
              </a:endParaRPr>
            </a:p>
          </p:txBody>
        </p:sp>
        <p:sp>
          <p:nvSpPr>
            <p:cNvPr id="49" name="Freeform 56">
              <a:extLst>
                <a:ext uri="{FF2B5EF4-FFF2-40B4-BE49-F238E27FC236}">
                  <a16:creationId xmlns:a16="http://schemas.microsoft.com/office/drawing/2014/main" id="{DD30925A-1F5E-C5F1-2B0A-80BCA24F83AF}"/>
                </a:ext>
              </a:extLst>
            </p:cNvPr>
            <p:cNvSpPr>
              <a:spLocks/>
            </p:cNvSpPr>
            <p:nvPr/>
          </p:nvSpPr>
          <p:spPr bwMode="auto">
            <a:xfrm>
              <a:off x="9603651" y="3660620"/>
              <a:ext cx="915463" cy="771859"/>
            </a:xfrm>
            <a:custGeom>
              <a:avLst/>
              <a:gdLst>
                <a:gd name="T0" fmla="*/ 24 w 191"/>
                <a:gd name="T1" fmla="*/ 146 h 161"/>
                <a:gd name="T2" fmla="*/ 42 w 191"/>
                <a:gd name="T3" fmla="*/ 139 h 161"/>
                <a:gd name="T4" fmla="*/ 67 w 191"/>
                <a:gd name="T5" fmla="*/ 143 h 161"/>
                <a:gd name="T6" fmla="*/ 78 w 191"/>
                <a:gd name="T7" fmla="*/ 145 h 161"/>
                <a:gd name="T8" fmla="*/ 88 w 191"/>
                <a:gd name="T9" fmla="*/ 149 h 161"/>
                <a:gd name="T10" fmla="*/ 95 w 191"/>
                <a:gd name="T11" fmla="*/ 150 h 161"/>
                <a:gd name="T12" fmla="*/ 106 w 191"/>
                <a:gd name="T13" fmla="*/ 151 h 161"/>
                <a:gd name="T14" fmla="*/ 115 w 191"/>
                <a:gd name="T15" fmla="*/ 151 h 161"/>
                <a:gd name="T16" fmla="*/ 126 w 191"/>
                <a:gd name="T17" fmla="*/ 156 h 161"/>
                <a:gd name="T18" fmla="*/ 137 w 191"/>
                <a:gd name="T19" fmla="*/ 154 h 161"/>
                <a:gd name="T20" fmla="*/ 147 w 191"/>
                <a:gd name="T21" fmla="*/ 150 h 161"/>
                <a:gd name="T22" fmla="*/ 158 w 191"/>
                <a:gd name="T23" fmla="*/ 135 h 161"/>
                <a:gd name="T24" fmla="*/ 171 w 191"/>
                <a:gd name="T25" fmla="*/ 135 h 161"/>
                <a:gd name="T26" fmla="*/ 168 w 191"/>
                <a:gd name="T27" fmla="*/ 122 h 161"/>
                <a:gd name="T28" fmla="*/ 167 w 191"/>
                <a:gd name="T29" fmla="*/ 114 h 161"/>
                <a:gd name="T30" fmla="*/ 164 w 191"/>
                <a:gd name="T31" fmla="*/ 102 h 161"/>
                <a:gd name="T32" fmla="*/ 174 w 191"/>
                <a:gd name="T33" fmla="*/ 102 h 161"/>
                <a:gd name="T34" fmla="*/ 189 w 191"/>
                <a:gd name="T35" fmla="*/ 95 h 161"/>
                <a:gd name="T36" fmla="*/ 185 w 191"/>
                <a:gd name="T37" fmla="*/ 83 h 161"/>
                <a:gd name="T38" fmla="*/ 174 w 191"/>
                <a:gd name="T39" fmla="*/ 80 h 161"/>
                <a:gd name="T40" fmla="*/ 164 w 191"/>
                <a:gd name="T41" fmla="*/ 64 h 161"/>
                <a:gd name="T42" fmla="*/ 160 w 191"/>
                <a:gd name="T43" fmla="*/ 52 h 161"/>
                <a:gd name="T44" fmla="*/ 152 w 191"/>
                <a:gd name="T45" fmla="*/ 45 h 161"/>
                <a:gd name="T46" fmla="*/ 157 w 191"/>
                <a:gd name="T47" fmla="*/ 37 h 161"/>
                <a:gd name="T48" fmla="*/ 153 w 191"/>
                <a:gd name="T49" fmla="*/ 29 h 161"/>
                <a:gd name="T50" fmla="*/ 155 w 191"/>
                <a:gd name="T51" fmla="*/ 21 h 161"/>
                <a:gd name="T52" fmla="*/ 149 w 191"/>
                <a:gd name="T53" fmla="*/ 16 h 161"/>
                <a:gd name="T54" fmla="*/ 132 w 191"/>
                <a:gd name="T55" fmla="*/ 12 h 161"/>
                <a:gd name="T56" fmla="*/ 126 w 191"/>
                <a:gd name="T57" fmla="*/ 6 h 161"/>
                <a:gd name="T58" fmla="*/ 110 w 191"/>
                <a:gd name="T59" fmla="*/ 2 h 161"/>
                <a:gd name="T60" fmla="*/ 95 w 191"/>
                <a:gd name="T61" fmla="*/ 3 h 161"/>
                <a:gd name="T62" fmla="*/ 85 w 191"/>
                <a:gd name="T63" fmla="*/ 10 h 161"/>
                <a:gd name="T64" fmla="*/ 71 w 191"/>
                <a:gd name="T65" fmla="*/ 16 h 161"/>
                <a:gd name="T66" fmla="*/ 72 w 191"/>
                <a:gd name="T67" fmla="*/ 31 h 161"/>
                <a:gd name="T68" fmla="*/ 63 w 191"/>
                <a:gd name="T69" fmla="*/ 37 h 161"/>
                <a:gd name="T70" fmla="*/ 54 w 191"/>
                <a:gd name="T71" fmla="*/ 49 h 161"/>
                <a:gd name="T72" fmla="*/ 54 w 191"/>
                <a:gd name="T73" fmla="*/ 64 h 161"/>
                <a:gd name="T74" fmla="*/ 46 w 191"/>
                <a:gd name="T75" fmla="*/ 65 h 161"/>
                <a:gd name="T76" fmla="*/ 34 w 191"/>
                <a:gd name="T77" fmla="*/ 73 h 161"/>
                <a:gd name="T78" fmla="*/ 20 w 191"/>
                <a:gd name="T79" fmla="*/ 75 h 161"/>
                <a:gd name="T80" fmla="*/ 13 w 191"/>
                <a:gd name="T81" fmla="*/ 87 h 161"/>
                <a:gd name="T82" fmla="*/ 17 w 191"/>
                <a:gd name="T83" fmla="*/ 117 h 161"/>
                <a:gd name="T84" fmla="*/ 11 w 191"/>
                <a:gd name="T85" fmla="*/ 149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91" h="161">
                  <a:moveTo>
                    <a:pt x="16" y="149"/>
                  </a:moveTo>
                  <a:cubicBezTo>
                    <a:pt x="18" y="150"/>
                    <a:pt x="19" y="151"/>
                    <a:pt x="21" y="149"/>
                  </a:cubicBezTo>
                  <a:cubicBezTo>
                    <a:pt x="22" y="148"/>
                    <a:pt x="23" y="147"/>
                    <a:pt x="24" y="146"/>
                  </a:cubicBezTo>
                  <a:cubicBezTo>
                    <a:pt x="26" y="142"/>
                    <a:pt x="27" y="140"/>
                    <a:pt x="31" y="140"/>
                  </a:cubicBezTo>
                  <a:cubicBezTo>
                    <a:pt x="33" y="140"/>
                    <a:pt x="35" y="140"/>
                    <a:pt x="37" y="140"/>
                  </a:cubicBezTo>
                  <a:cubicBezTo>
                    <a:pt x="39" y="140"/>
                    <a:pt x="40" y="139"/>
                    <a:pt x="42" y="139"/>
                  </a:cubicBezTo>
                  <a:cubicBezTo>
                    <a:pt x="45" y="139"/>
                    <a:pt x="47" y="139"/>
                    <a:pt x="49" y="139"/>
                  </a:cubicBezTo>
                  <a:cubicBezTo>
                    <a:pt x="52" y="139"/>
                    <a:pt x="54" y="140"/>
                    <a:pt x="57" y="140"/>
                  </a:cubicBezTo>
                  <a:cubicBezTo>
                    <a:pt x="61" y="140"/>
                    <a:pt x="64" y="142"/>
                    <a:pt x="67" y="143"/>
                  </a:cubicBezTo>
                  <a:cubicBezTo>
                    <a:pt x="68" y="144"/>
                    <a:pt x="69" y="144"/>
                    <a:pt x="71" y="144"/>
                  </a:cubicBezTo>
                  <a:cubicBezTo>
                    <a:pt x="73" y="144"/>
                    <a:pt x="74" y="144"/>
                    <a:pt x="76" y="144"/>
                  </a:cubicBezTo>
                  <a:cubicBezTo>
                    <a:pt x="76" y="145"/>
                    <a:pt x="77" y="145"/>
                    <a:pt x="78" y="145"/>
                  </a:cubicBezTo>
                  <a:cubicBezTo>
                    <a:pt x="78" y="145"/>
                    <a:pt x="79" y="144"/>
                    <a:pt x="79" y="144"/>
                  </a:cubicBezTo>
                  <a:cubicBezTo>
                    <a:pt x="81" y="144"/>
                    <a:pt x="81" y="145"/>
                    <a:pt x="82" y="146"/>
                  </a:cubicBezTo>
                  <a:cubicBezTo>
                    <a:pt x="83" y="148"/>
                    <a:pt x="86" y="152"/>
                    <a:pt x="88" y="149"/>
                  </a:cubicBezTo>
                  <a:cubicBezTo>
                    <a:pt x="90" y="149"/>
                    <a:pt x="91" y="149"/>
                    <a:pt x="91" y="150"/>
                  </a:cubicBezTo>
                  <a:cubicBezTo>
                    <a:pt x="92" y="152"/>
                    <a:pt x="91" y="154"/>
                    <a:pt x="93" y="153"/>
                  </a:cubicBezTo>
                  <a:cubicBezTo>
                    <a:pt x="95" y="153"/>
                    <a:pt x="94" y="151"/>
                    <a:pt x="95" y="150"/>
                  </a:cubicBezTo>
                  <a:cubicBezTo>
                    <a:pt x="97" y="149"/>
                    <a:pt x="98" y="151"/>
                    <a:pt x="100" y="151"/>
                  </a:cubicBezTo>
                  <a:cubicBezTo>
                    <a:pt x="101" y="151"/>
                    <a:pt x="101" y="149"/>
                    <a:pt x="102" y="149"/>
                  </a:cubicBezTo>
                  <a:cubicBezTo>
                    <a:pt x="104" y="149"/>
                    <a:pt x="104" y="151"/>
                    <a:pt x="106" y="151"/>
                  </a:cubicBezTo>
                  <a:cubicBezTo>
                    <a:pt x="107" y="151"/>
                    <a:pt x="108" y="150"/>
                    <a:pt x="110" y="152"/>
                  </a:cubicBezTo>
                  <a:cubicBezTo>
                    <a:pt x="111" y="153"/>
                    <a:pt x="111" y="155"/>
                    <a:pt x="113" y="155"/>
                  </a:cubicBezTo>
                  <a:cubicBezTo>
                    <a:pt x="114" y="153"/>
                    <a:pt x="113" y="152"/>
                    <a:pt x="115" y="151"/>
                  </a:cubicBezTo>
                  <a:cubicBezTo>
                    <a:pt x="116" y="150"/>
                    <a:pt x="117" y="150"/>
                    <a:pt x="117" y="150"/>
                  </a:cubicBezTo>
                  <a:cubicBezTo>
                    <a:pt x="118" y="149"/>
                    <a:pt x="118" y="149"/>
                    <a:pt x="119" y="149"/>
                  </a:cubicBezTo>
                  <a:cubicBezTo>
                    <a:pt x="123" y="150"/>
                    <a:pt x="121" y="158"/>
                    <a:pt x="126" y="156"/>
                  </a:cubicBezTo>
                  <a:cubicBezTo>
                    <a:pt x="128" y="156"/>
                    <a:pt x="128" y="153"/>
                    <a:pt x="131" y="153"/>
                  </a:cubicBezTo>
                  <a:cubicBezTo>
                    <a:pt x="132" y="153"/>
                    <a:pt x="133" y="154"/>
                    <a:pt x="134" y="154"/>
                  </a:cubicBezTo>
                  <a:cubicBezTo>
                    <a:pt x="135" y="155"/>
                    <a:pt x="136" y="154"/>
                    <a:pt x="137" y="154"/>
                  </a:cubicBezTo>
                  <a:cubicBezTo>
                    <a:pt x="139" y="154"/>
                    <a:pt x="141" y="154"/>
                    <a:pt x="143" y="156"/>
                  </a:cubicBezTo>
                  <a:cubicBezTo>
                    <a:pt x="144" y="157"/>
                    <a:pt x="144" y="160"/>
                    <a:pt x="146" y="160"/>
                  </a:cubicBezTo>
                  <a:cubicBezTo>
                    <a:pt x="152" y="161"/>
                    <a:pt x="148" y="152"/>
                    <a:pt x="147" y="150"/>
                  </a:cubicBezTo>
                  <a:cubicBezTo>
                    <a:pt x="147" y="147"/>
                    <a:pt x="148" y="145"/>
                    <a:pt x="150" y="143"/>
                  </a:cubicBezTo>
                  <a:cubicBezTo>
                    <a:pt x="151" y="141"/>
                    <a:pt x="153" y="140"/>
                    <a:pt x="155" y="138"/>
                  </a:cubicBezTo>
                  <a:cubicBezTo>
                    <a:pt x="156" y="137"/>
                    <a:pt x="156" y="135"/>
                    <a:pt x="158" y="135"/>
                  </a:cubicBezTo>
                  <a:cubicBezTo>
                    <a:pt x="159" y="135"/>
                    <a:pt x="160" y="135"/>
                    <a:pt x="161" y="135"/>
                  </a:cubicBezTo>
                  <a:cubicBezTo>
                    <a:pt x="163" y="135"/>
                    <a:pt x="163" y="135"/>
                    <a:pt x="164" y="134"/>
                  </a:cubicBezTo>
                  <a:cubicBezTo>
                    <a:pt x="167" y="133"/>
                    <a:pt x="169" y="136"/>
                    <a:pt x="171" y="135"/>
                  </a:cubicBezTo>
                  <a:cubicBezTo>
                    <a:pt x="172" y="134"/>
                    <a:pt x="171" y="132"/>
                    <a:pt x="170" y="130"/>
                  </a:cubicBezTo>
                  <a:cubicBezTo>
                    <a:pt x="169" y="128"/>
                    <a:pt x="168" y="128"/>
                    <a:pt x="168" y="125"/>
                  </a:cubicBezTo>
                  <a:cubicBezTo>
                    <a:pt x="169" y="124"/>
                    <a:pt x="168" y="123"/>
                    <a:pt x="168" y="122"/>
                  </a:cubicBezTo>
                  <a:cubicBezTo>
                    <a:pt x="168" y="121"/>
                    <a:pt x="169" y="120"/>
                    <a:pt x="168" y="119"/>
                  </a:cubicBezTo>
                  <a:cubicBezTo>
                    <a:pt x="168" y="118"/>
                    <a:pt x="167" y="118"/>
                    <a:pt x="167" y="117"/>
                  </a:cubicBezTo>
                  <a:cubicBezTo>
                    <a:pt x="166" y="115"/>
                    <a:pt x="167" y="116"/>
                    <a:pt x="167" y="114"/>
                  </a:cubicBezTo>
                  <a:cubicBezTo>
                    <a:pt x="169" y="111"/>
                    <a:pt x="166" y="111"/>
                    <a:pt x="165" y="110"/>
                  </a:cubicBezTo>
                  <a:cubicBezTo>
                    <a:pt x="164" y="108"/>
                    <a:pt x="162" y="105"/>
                    <a:pt x="162" y="104"/>
                  </a:cubicBezTo>
                  <a:cubicBezTo>
                    <a:pt x="162" y="103"/>
                    <a:pt x="163" y="102"/>
                    <a:pt x="164" y="102"/>
                  </a:cubicBezTo>
                  <a:cubicBezTo>
                    <a:pt x="164" y="101"/>
                    <a:pt x="164" y="99"/>
                    <a:pt x="165" y="99"/>
                  </a:cubicBezTo>
                  <a:cubicBezTo>
                    <a:pt x="166" y="98"/>
                    <a:pt x="169" y="98"/>
                    <a:pt x="170" y="99"/>
                  </a:cubicBezTo>
                  <a:cubicBezTo>
                    <a:pt x="173" y="99"/>
                    <a:pt x="172" y="101"/>
                    <a:pt x="174" y="102"/>
                  </a:cubicBezTo>
                  <a:cubicBezTo>
                    <a:pt x="179" y="104"/>
                    <a:pt x="184" y="102"/>
                    <a:pt x="186" y="98"/>
                  </a:cubicBezTo>
                  <a:cubicBezTo>
                    <a:pt x="186" y="97"/>
                    <a:pt x="186" y="96"/>
                    <a:pt x="187" y="96"/>
                  </a:cubicBezTo>
                  <a:cubicBezTo>
                    <a:pt x="188" y="95"/>
                    <a:pt x="189" y="95"/>
                    <a:pt x="189" y="95"/>
                  </a:cubicBezTo>
                  <a:cubicBezTo>
                    <a:pt x="191" y="93"/>
                    <a:pt x="190" y="91"/>
                    <a:pt x="188" y="90"/>
                  </a:cubicBezTo>
                  <a:cubicBezTo>
                    <a:pt x="187" y="89"/>
                    <a:pt x="184" y="87"/>
                    <a:pt x="184" y="85"/>
                  </a:cubicBezTo>
                  <a:cubicBezTo>
                    <a:pt x="184" y="84"/>
                    <a:pt x="186" y="84"/>
                    <a:pt x="185" y="83"/>
                  </a:cubicBezTo>
                  <a:cubicBezTo>
                    <a:pt x="185" y="82"/>
                    <a:pt x="185" y="82"/>
                    <a:pt x="184" y="82"/>
                  </a:cubicBezTo>
                  <a:cubicBezTo>
                    <a:pt x="182" y="81"/>
                    <a:pt x="181" y="79"/>
                    <a:pt x="180" y="79"/>
                  </a:cubicBezTo>
                  <a:cubicBezTo>
                    <a:pt x="178" y="78"/>
                    <a:pt x="176" y="80"/>
                    <a:pt x="174" y="80"/>
                  </a:cubicBezTo>
                  <a:cubicBezTo>
                    <a:pt x="172" y="79"/>
                    <a:pt x="173" y="75"/>
                    <a:pt x="173" y="73"/>
                  </a:cubicBezTo>
                  <a:cubicBezTo>
                    <a:pt x="173" y="70"/>
                    <a:pt x="172" y="70"/>
                    <a:pt x="170" y="69"/>
                  </a:cubicBezTo>
                  <a:cubicBezTo>
                    <a:pt x="167" y="68"/>
                    <a:pt x="165" y="67"/>
                    <a:pt x="164" y="64"/>
                  </a:cubicBezTo>
                  <a:cubicBezTo>
                    <a:pt x="163" y="62"/>
                    <a:pt x="163" y="59"/>
                    <a:pt x="161" y="57"/>
                  </a:cubicBezTo>
                  <a:cubicBezTo>
                    <a:pt x="160" y="57"/>
                    <a:pt x="159" y="57"/>
                    <a:pt x="159" y="56"/>
                  </a:cubicBezTo>
                  <a:cubicBezTo>
                    <a:pt x="159" y="55"/>
                    <a:pt x="160" y="54"/>
                    <a:pt x="160" y="52"/>
                  </a:cubicBezTo>
                  <a:cubicBezTo>
                    <a:pt x="160" y="51"/>
                    <a:pt x="159" y="51"/>
                    <a:pt x="158" y="50"/>
                  </a:cubicBezTo>
                  <a:cubicBezTo>
                    <a:pt x="158" y="50"/>
                    <a:pt x="157" y="49"/>
                    <a:pt x="157" y="48"/>
                  </a:cubicBezTo>
                  <a:cubicBezTo>
                    <a:pt x="156" y="47"/>
                    <a:pt x="153" y="47"/>
                    <a:pt x="152" y="45"/>
                  </a:cubicBezTo>
                  <a:cubicBezTo>
                    <a:pt x="152" y="44"/>
                    <a:pt x="154" y="41"/>
                    <a:pt x="155" y="41"/>
                  </a:cubicBezTo>
                  <a:cubicBezTo>
                    <a:pt x="155" y="40"/>
                    <a:pt x="155" y="39"/>
                    <a:pt x="155" y="39"/>
                  </a:cubicBezTo>
                  <a:cubicBezTo>
                    <a:pt x="156" y="38"/>
                    <a:pt x="157" y="38"/>
                    <a:pt x="157" y="37"/>
                  </a:cubicBezTo>
                  <a:cubicBezTo>
                    <a:pt x="157" y="36"/>
                    <a:pt x="156" y="35"/>
                    <a:pt x="157" y="34"/>
                  </a:cubicBezTo>
                  <a:cubicBezTo>
                    <a:pt x="156" y="34"/>
                    <a:pt x="156" y="32"/>
                    <a:pt x="155" y="31"/>
                  </a:cubicBezTo>
                  <a:cubicBezTo>
                    <a:pt x="155" y="30"/>
                    <a:pt x="153" y="30"/>
                    <a:pt x="153" y="29"/>
                  </a:cubicBezTo>
                  <a:cubicBezTo>
                    <a:pt x="153" y="28"/>
                    <a:pt x="155" y="27"/>
                    <a:pt x="156" y="26"/>
                  </a:cubicBezTo>
                  <a:cubicBezTo>
                    <a:pt x="156" y="25"/>
                    <a:pt x="155" y="24"/>
                    <a:pt x="155" y="23"/>
                  </a:cubicBezTo>
                  <a:cubicBezTo>
                    <a:pt x="155" y="22"/>
                    <a:pt x="155" y="22"/>
                    <a:pt x="155" y="21"/>
                  </a:cubicBezTo>
                  <a:cubicBezTo>
                    <a:pt x="156" y="18"/>
                    <a:pt x="155" y="19"/>
                    <a:pt x="153" y="18"/>
                  </a:cubicBezTo>
                  <a:cubicBezTo>
                    <a:pt x="152" y="18"/>
                    <a:pt x="151" y="17"/>
                    <a:pt x="151" y="17"/>
                  </a:cubicBezTo>
                  <a:cubicBezTo>
                    <a:pt x="150" y="16"/>
                    <a:pt x="150" y="17"/>
                    <a:pt x="149" y="16"/>
                  </a:cubicBezTo>
                  <a:cubicBezTo>
                    <a:pt x="149" y="16"/>
                    <a:pt x="149" y="15"/>
                    <a:pt x="149" y="15"/>
                  </a:cubicBezTo>
                  <a:cubicBezTo>
                    <a:pt x="148" y="14"/>
                    <a:pt x="147" y="12"/>
                    <a:pt x="145" y="11"/>
                  </a:cubicBezTo>
                  <a:cubicBezTo>
                    <a:pt x="142" y="10"/>
                    <a:pt x="135" y="8"/>
                    <a:pt x="132" y="12"/>
                  </a:cubicBezTo>
                  <a:cubicBezTo>
                    <a:pt x="129" y="12"/>
                    <a:pt x="129" y="14"/>
                    <a:pt x="126" y="15"/>
                  </a:cubicBezTo>
                  <a:cubicBezTo>
                    <a:pt x="125" y="13"/>
                    <a:pt x="125" y="12"/>
                    <a:pt x="125" y="10"/>
                  </a:cubicBezTo>
                  <a:cubicBezTo>
                    <a:pt x="126" y="9"/>
                    <a:pt x="127" y="7"/>
                    <a:pt x="126" y="6"/>
                  </a:cubicBezTo>
                  <a:cubicBezTo>
                    <a:pt x="125" y="4"/>
                    <a:pt x="122" y="5"/>
                    <a:pt x="121" y="4"/>
                  </a:cubicBezTo>
                  <a:cubicBezTo>
                    <a:pt x="117" y="2"/>
                    <a:pt x="116" y="6"/>
                    <a:pt x="113" y="6"/>
                  </a:cubicBezTo>
                  <a:cubicBezTo>
                    <a:pt x="111" y="6"/>
                    <a:pt x="111" y="3"/>
                    <a:pt x="110" y="2"/>
                  </a:cubicBezTo>
                  <a:cubicBezTo>
                    <a:pt x="109" y="0"/>
                    <a:pt x="107" y="1"/>
                    <a:pt x="106" y="2"/>
                  </a:cubicBezTo>
                  <a:cubicBezTo>
                    <a:pt x="103" y="4"/>
                    <a:pt x="102" y="2"/>
                    <a:pt x="100" y="0"/>
                  </a:cubicBezTo>
                  <a:cubicBezTo>
                    <a:pt x="98" y="1"/>
                    <a:pt x="97" y="1"/>
                    <a:pt x="95" y="3"/>
                  </a:cubicBezTo>
                  <a:cubicBezTo>
                    <a:pt x="94" y="4"/>
                    <a:pt x="92" y="6"/>
                    <a:pt x="91" y="7"/>
                  </a:cubicBezTo>
                  <a:cubicBezTo>
                    <a:pt x="91" y="9"/>
                    <a:pt x="91" y="11"/>
                    <a:pt x="89" y="12"/>
                  </a:cubicBezTo>
                  <a:cubicBezTo>
                    <a:pt x="88" y="12"/>
                    <a:pt x="87" y="10"/>
                    <a:pt x="85" y="10"/>
                  </a:cubicBezTo>
                  <a:cubicBezTo>
                    <a:pt x="85" y="13"/>
                    <a:pt x="80" y="9"/>
                    <a:pt x="79" y="10"/>
                  </a:cubicBezTo>
                  <a:cubicBezTo>
                    <a:pt x="78" y="10"/>
                    <a:pt x="77" y="12"/>
                    <a:pt x="76" y="13"/>
                  </a:cubicBezTo>
                  <a:cubicBezTo>
                    <a:pt x="74" y="15"/>
                    <a:pt x="73" y="15"/>
                    <a:pt x="71" y="16"/>
                  </a:cubicBezTo>
                  <a:cubicBezTo>
                    <a:pt x="73" y="18"/>
                    <a:pt x="69" y="23"/>
                    <a:pt x="69" y="26"/>
                  </a:cubicBezTo>
                  <a:cubicBezTo>
                    <a:pt x="68" y="30"/>
                    <a:pt x="72" y="27"/>
                    <a:pt x="74" y="29"/>
                  </a:cubicBezTo>
                  <a:cubicBezTo>
                    <a:pt x="76" y="31"/>
                    <a:pt x="73" y="31"/>
                    <a:pt x="72" y="31"/>
                  </a:cubicBezTo>
                  <a:cubicBezTo>
                    <a:pt x="72" y="32"/>
                    <a:pt x="72" y="34"/>
                    <a:pt x="71" y="35"/>
                  </a:cubicBezTo>
                  <a:cubicBezTo>
                    <a:pt x="70" y="36"/>
                    <a:pt x="68" y="34"/>
                    <a:pt x="66" y="34"/>
                  </a:cubicBezTo>
                  <a:cubicBezTo>
                    <a:pt x="64" y="34"/>
                    <a:pt x="64" y="36"/>
                    <a:pt x="63" y="37"/>
                  </a:cubicBezTo>
                  <a:cubicBezTo>
                    <a:pt x="62" y="39"/>
                    <a:pt x="62" y="40"/>
                    <a:pt x="61" y="41"/>
                  </a:cubicBezTo>
                  <a:cubicBezTo>
                    <a:pt x="59" y="42"/>
                    <a:pt x="56" y="42"/>
                    <a:pt x="55" y="44"/>
                  </a:cubicBezTo>
                  <a:cubicBezTo>
                    <a:pt x="54" y="45"/>
                    <a:pt x="54" y="48"/>
                    <a:pt x="54" y="49"/>
                  </a:cubicBezTo>
                  <a:cubicBezTo>
                    <a:pt x="54" y="51"/>
                    <a:pt x="54" y="53"/>
                    <a:pt x="53" y="55"/>
                  </a:cubicBezTo>
                  <a:cubicBezTo>
                    <a:pt x="53" y="57"/>
                    <a:pt x="51" y="59"/>
                    <a:pt x="51" y="61"/>
                  </a:cubicBezTo>
                  <a:cubicBezTo>
                    <a:pt x="51" y="63"/>
                    <a:pt x="53" y="63"/>
                    <a:pt x="54" y="64"/>
                  </a:cubicBezTo>
                  <a:cubicBezTo>
                    <a:pt x="54" y="66"/>
                    <a:pt x="54" y="68"/>
                    <a:pt x="52" y="67"/>
                  </a:cubicBezTo>
                  <a:cubicBezTo>
                    <a:pt x="49" y="67"/>
                    <a:pt x="50" y="64"/>
                    <a:pt x="49" y="63"/>
                  </a:cubicBezTo>
                  <a:cubicBezTo>
                    <a:pt x="48" y="64"/>
                    <a:pt x="48" y="64"/>
                    <a:pt x="46" y="65"/>
                  </a:cubicBezTo>
                  <a:cubicBezTo>
                    <a:pt x="45" y="65"/>
                    <a:pt x="44" y="64"/>
                    <a:pt x="43" y="64"/>
                  </a:cubicBezTo>
                  <a:cubicBezTo>
                    <a:pt x="44" y="68"/>
                    <a:pt x="40" y="67"/>
                    <a:pt x="38" y="68"/>
                  </a:cubicBezTo>
                  <a:cubicBezTo>
                    <a:pt x="34" y="68"/>
                    <a:pt x="38" y="73"/>
                    <a:pt x="34" y="73"/>
                  </a:cubicBezTo>
                  <a:cubicBezTo>
                    <a:pt x="31" y="74"/>
                    <a:pt x="30" y="74"/>
                    <a:pt x="28" y="75"/>
                  </a:cubicBezTo>
                  <a:cubicBezTo>
                    <a:pt x="25" y="76"/>
                    <a:pt x="25" y="75"/>
                    <a:pt x="23" y="74"/>
                  </a:cubicBezTo>
                  <a:cubicBezTo>
                    <a:pt x="22" y="74"/>
                    <a:pt x="21" y="74"/>
                    <a:pt x="20" y="75"/>
                  </a:cubicBezTo>
                  <a:cubicBezTo>
                    <a:pt x="19" y="75"/>
                    <a:pt x="17" y="75"/>
                    <a:pt x="16" y="75"/>
                  </a:cubicBezTo>
                  <a:cubicBezTo>
                    <a:pt x="14" y="75"/>
                    <a:pt x="12" y="75"/>
                    <a:pt x="10" y="74"/>
                  </a:cubicBezTo>
                  <a:cubicBezTo>
                    <a:pt x="10" y="79"/>
                    <a:pt x="11" y="83"/>
                    <a:pt x="13" y="87"/>
                  </a:cubicBezTo>
                  <a:cubicBezTo>
                    <a:pt x="14" y="91"/>
                    <a:pt x="17" y="95"/>
                    <a:pt x="17" y="99"/>
                  </a:cubicBezTo>
                  <a:cubicBezTo>
                    <a:pt x="18" y="102"/>
                    <a:pt x="19" y="106"/>
                    <a:pt x="19" y="110"/>
                  </a:cubicBezTo>
                  <a:cubicBezTo>
                    <a:pt x="19" y="112"/>
                    <a:pt x="20" y="116"/>
                    <a:pt x="17" y="117"/>
                  </a:cubicBezTo>
                  <a:cubicBezTo>
                    <a:pt x="14" y="120"/>
                    <a:pt x="0" y="124"/>
                    <a:pt x="5" y="130"/>
                  </a:cubicBezTo>
                  <a:cubicBezTo>
                    <a:pt x="8" y="132"/>
                    <a:pt x="12" y="133"/>
                    <a:pt x="13" y="136"/>
                  </a:cubicBezTo>
                  <a:cubicBezTo>
                    <a:pt x="15" y="140"/>
                    <a:pt x="11" y="145"/>
                    <a:pt x="11" y="149"/>
                  </a:cubicBezTo>
                  <a:cubicBezTo>
                    <a:pt x="13" y="148"/>
                    <a:pt x="15" y="148"/>
                    <a:pt x="16" y="149"/>
                  </a:cubicBezTo>
                  <a:close/>
                </a:path>
              </a:pathLst>
            </a:custGeom>
            <a:grpFill/>
            <a:ln w="9525" cap="rnd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35" tIns="45718" rIns="91435" bIns="45718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12190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3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Montserrat" panose="00000500000000000000" pitchFamily="2" charset="0"/>
                <a:ea typeface="+mn-ea"/>
                <a:cs typeface="+mn-cs"/>
              </a:endParaRPr>
            </a:p>
          </p:txBody>
        </p:sp>
        <p:sp>
          <p:nvSpPr>
            <p:cNvPr id="50" name="Freeform 57">
              <a:extLst>
                <a:ext uri="{FF2B5EF4-FFF2-40B4-BE49-F238E27FC236}">
                  <a16:creationId xmlns:a16="http://schemas.microsoft.com/office/drawing/2014/main" id="{E67427BE-3A1E-7112-2838-F3313F21CEBE}"/>
                </a:ext>
              </a:extLst>
            </p:cNvPr>
            <p:cNvSpPr>
              <a:spLocks/>
            </p:cNvSpPr>
            <p:nvPr/>
          </p:nvSpPr>
          <p:spPr bwMode="auto">
            <a:xfrm>
              <a:off x="8347135" y="4757579"/>
              <a:ext cx="708037" cy="368976"/>
            </a:xfrm>
            <a:custGeom>
              <a:avLst/>
              <a:gdLst>
                <a:gd name="T0" fmla="*/ 99 w 148"/>
                <a:gd name="T1" fmla="*/ 76 h 77"/>
                <a:gd name="T2" fmla="*/ 114 w 148"/>
                <a:gd name="T3" fmla="*/ 70 h 77"/>
                <a:gd name="T4" fmla="*/ 126 w 148"/>
                <a:gd name="T5" fmla="*/ 67 h 77"/>
                <a:gd name="T6" fmla="*/ 127 w 148"/>
                <a:gd name="T7" fmla="*/ 63 h 77"/>
                <a:gd name="T8" fmla="*/ 136 w 148"/>
                <a:gd name="T9" fmla="*/ 58 h 77"/>
                <a:gd name="T10" fmla="*/ 136 w 148"/>
                <a:gd name="T11" fmla="*/ 51 h 77"/>
                <a:gd name="T12" fmla="*/ 138 w 148"/>
                <a:gd name="T13" fmla="*/ 47 h 77"/>
                <a:gd name="T14" fmla="*/ 135 w 148"/>
                <a:gd name="T15" fmla="*/ 39 h 77"/>
                <a:gd name="T16" fmla="*/ 145 w 148"/>
                <a:gd name="T17" fmla="*/ 39 h 77"/>
                <a:gd name="T18" fmla="*/ 145 w 148"/>
                <a:gd name="T19" fmla="*/ 23 h 77"/>
                <a:gd name="T20" fmla="*/ 145 w 148"/>
                <a:gd name="T21" fmla="*/ 11 h 77"/>
                <a:gd name="T22" fmla="*/ 142 w 148"/>
                <a:gd name="T23" fmla="*/ 9 h 77"/>
                <a:gd name="T24" fmla="*/ 130 w 148"/>
                <a:gd name="T25" fmla="*/ 8 h 77"/>
                <a:gd name="T26" fmla="*/ 120 w 148"/>
                <a:gd name="T27" fmla="*/ 5 h 77"/>
                <a:gd name="T28" fmla="*/ 107 w 148"/>
                <a:gd name="T29" fmla="*/ 2 h 77"/>
                <a:gd name="T30" fmla="*/ 104 w 148"/>
                <a:gd name="T31" fmla="*/ 8 h 77"/>
                <a:gd name="T32" fmla="*/ 97 w 148"/>
                <a:gd name="T33" fmla="*/ 12 h 77"/>
                <a:gd name="T34" fmla="*/ 83 w 148"/>
                <a:gd name="T35" fmla="*/ 9 h 77"/>
                <a:gd name="T36" fmla="*/ 78 w 148"/>
                <a:gd name="T37" fmla="*/ 14 h 77"/>
                <a:gd name="T38" fmla="*/ 68 w 148"/>
                <a:gd name="T39" fmla="*/ 23 h 77"/>
                <a:gd name="T40" fmla="*/ 65 w 148"/>
                <a:gd name="T41" fmla="*/ 30 h 77"/>
                <a:gd name="T42" fmla="*/ 67 w 148"/>
                <a:gd name="T43" fmla="*/ 39 h 77"/>
                <a:gd name="T44" fmla="*/ 65 w 148"/>
                <a:gd name="T45" fmla="*/ 44 h 77"/>
                <a:gd name="T46" fmla="*/ 55 w 148"/>
                <a:gd name="T47" fmla="*/ 39 h 77"/>
                <a:gd name="T48" fmla="*/ 47 w 148"/>
                <a:gd name="T49" fmla="*/ 42 h 77"/>
                <a:gd name="T50" fmla="*/ 33 w 148"/>
                <a:gd name="T51" fmla="*/ 47 h 77"/>
                <a:gd name="T52" fmla="*/ 22 w 148"/>
                <a:gd name="T53" fmla="*/ 43 h 77"/>
                <a:gd name="T54" fmla="*/ 18 w 148"/>
                <a:gd name="T55" fmla="*/ 47 h 77"/>
                <a:gd name="T56" fmla="*/ 12 w 148"/>
                <a:gd name="T57" fmla="*/ 48 h 77"/>
                <a:gd name="T58" fmla="*/ 0 w 148"/>
                <a:gd name="T59" fmla="*/ 43 h 77"/>
                <a:gd name="T60" fmla="*/ 0 w 148"/>
                <a:gd name="T61" fmla="*/ 51 h 77"/>
                <a:gd name="T62" fmla="*/ 3 w 148"/>
                <a:gd name="T63" fmla="*/ 58 h 77"/>
                <a:gd name="T64" fmla="*/ 9 w 148"/>
                <a:gd name="T65" fmla="*/ 62 h 77"/>
                <a:gd name="T66" fmla="*/ 19 w 148"/>
                <a:gd name="T67" fmla="*/ 63 h 77"/>
                <a:gd name="T68" fmla="*/ 30 w 148"/>
                <a:gd name="T69" fmla="*/ 65 h 77"/>
                <a:gd name="T70" fmla="*/ 39 w 148"/>
                <a:gd name="T71" fmla="*/ 60 h 77"/>
                <a:gd name="T72" fmla="*/ 52 w 148"/>
                <a:gd name="T73" fmla="*/ 57 h 77"/>
                <a:gd name="T74" fmla="*/ 53 w 148"/>
                <a:gd name="T75" fmla="*/ 63 h 77"/>
                <a:gd name="T76" fmla="*/ 60 w 148"/>
                <a:gd name="T77" fmla="*/ 69 h 77"/>
                <a:gd name="T78" fmla="*/ 67 w 148"/>
                <a:gd name="T79" fmla="*/ 71 h 77"/>
                <a:gd name="T80" fmla="*/ 81 w 148"/>
                <a:gd name="T81" fmla="*/ 73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48" h="77">
                  <a:moveTo>
                    <a:pt x="88" y="74"/>
                  </a:moveTo>
                  <a:cubicBezTo>
                    <a:pt x="91" y="74"/>
                    <a:pt x="95" y="77"/>
                    <a:pt x="99" y="76"/>
                  </a:cubicBezTo>
                  <a:cubicBezTo>
                    <a:pt x="103" y="75"/>
                    <a:pt x="104" y="70"/>
                    <a:pt x="108" y="69"/>
                  </a:cubicBezTo>
                  <a:cubicBezTo>
                    <a:pt x="110" y="69"/>
                    <a:pt x="112" y="70"/>
                    <a:pt x="114" y="70"/>
                  </a:cubicBezTo>
                  <a:cubicBezTo>
                    <a:pt x="117" y="70"/>
                    <a:pt x="118" y="68"/>
                    <a:pt x="120" y="68"/>
                  </a:cubicBezTo>
                  <a:cubicBezTo>
                    <a:pt x="122" y="67"/>
                    <a:pt x="125" y="68"/>
                    <a:pt x="126" y="67"/>
                  </a:cubicBezTo>
                  <a:cubicBezTo>
                    <a:pt x="126" y="66"/>
                    <a:pt x="125" y="65"/>
                    <a:pt x="126" y="65"/>
                  </a:cubicBezTo>
                  <a:cubicBezTo>
                    <a:pt x="126" y="64"/>
                    <a:pt x="127" y="64"/>
                    <a:pt x="127" y="63"/>
                  </a:cubicBezTo>
                  <a:cubicBezTo>
                    <a:pt x="129" y="62"/>
                    <a:pt x="130" y="61"/>
                    <a:pt x="132" y="60"/>
                  </a:cubicBezTo>
                  <a:cubicBezTo>
                    <a:pt x="133" y="59"/>
                    <a:pt x="135" y="59"/>
                    <a:pt x="136" y="58"/>
                  </a:cubicBezTo>
                  <a:cubicBezTo>
                    <a:pt x="137" y="56"/>
                    <a:pt x="134" y="55"/>
                    <a:pt x="134" y="54"/>
                  </a:cubicBezTo>
                  <a:cubicBezTo>
                    <a:pt x="134" y="52"/>
                    <a:pt x="136" y="52"/>
                    <a:pt x="136" y="51"/>
                  </a:cubicBezTo>
                  <a:cubicBezTo>
                    <a:pt x="136" y="49"/>
                    <a:pt x="134" y="49"/>
                    <a:pt x="136" y="48"/>
                  </a:cubicBezTo>
                  <a:cubicBezTo>
                    <a:pt x="136" y="48"/>
                    <a:pt x="137" y="48"/>
                    <a:pt x="138" y="47"/>
                  </a:cubicBezTo>
                  <a:cubicBezTo>
                    <a:pt x="138" y="47"/>
                    <a:pt x="140" y="45"/>
                    <a:pt x="140" y="45"/>
                  </a:cubicBezTo>
                  <a:cubicBezTo>
                    <a:pt x="142" y="41"/>
                    <a:pt x="135" y="41"/>
                    <a:pt x="135" y="39"/>
                  </a:cubicBezTo>
                  <a:cubicBezTo>
                    <a:pt x="137" y="38"/>
                    <a:pt x="138" y="37"/>
                    <a:pt x="140" y="38"/>
                  </a:cubicBezTo>
                  <a:cubicBezTo>
                    <a:pt x="141" y="38"/>
                    <a:pt x="143" y="39"/>
                    <a:pt x="145" y="39"/>
                  </a:cubicBezTo>
                  <a:cubicBezTo>
                    <a:pt x="148" y="39"/>
                    <a:pt x="147" y="36"/>
                    <a:pt x="147" y="34"/>
                  </a:cubicBezTo>
                  <a:cubicBezTo>
                    <a:pt x="148" y="30"/>
                    <a:pt x="147" y="26"/>
                    <a:pt x="145" y="23"/>
                  </a:cubicBezTo>
                  <a:cubicBezTo>
                    <a:pt x="145" y="21"/>
                    <a:pt x="143" y="20"/>
                    <a:pt x="143" y="18"/>
                  </a:cubicBezTo>
                  <a:cubicBezTo>
                    <a:pt x="143" y="16"/>
                    <a:pt x="145" y="14"/>
                    <a:pt x="145" y="11"/>
                  </a:cubicBezTo>
                  <a:cubicBezTo>
                    <a:pt x="145" y="11"/>
                    <a:pt x="145" y="11"/>
                    <a:pt x="145" y="11"/>
                  </a:cubicBezTo>
                  <a:cubicBezTo>
                    <a:pt x="144" y="11"/>
                    <a:pt x="144" y="9"/>
                    <a:pt x="142" y="9"/>
                  </a:cubicBezTo>
                  <a:cubicBezTo>
                    <a:pt x="140" y="9"/>
                    <a:pt x="139" y="8"/>
                    <a:pt x="138" y="7"/>
                  </a:cubicBezTo>
                  <a:cubicBezTo>
                    <a:pt x="135" y="6"/>
                    <a:pt x="133" y="9"/>
                    <a:pt x="130" y="8"/>
                  </a:cubicBezTo>
                  <a:cubicBezTo>
                    <a:pt x="128" y="8"/>
                    <a:pt x="127" y="7"/>
                    <a:pt x="125" y="6"/>
                  </a:cubicBezTo>
                  <a:cubicBezTo>
                    <a:pt x="124" y="5"/>
                    <a:pt x="122" y="5"/>
                    <a:pt x="120" y="5"/>
                  </a:cubicBezTo>
                  <a:cubicBezTo>
                    <a:pt x="117" y="4"/>
                    <a:pt x="114" y="0"/>
                    <a:pt x="111" y="2"/>
                  </a:cubicBezTo>
                  <a:cubicBezTo>
                    <a:pt x="110" y="1"/>
                    <a:pt x="108" y="1"/>
                    <a:pt x="107" y="2"/>
                  </a:cubicBezTo>
                  <a:cubicBezTo>
                    <a:pt x="106" y="2"/>
                    <a:pt x="106" y="4"/>
                    <a:pt x="106" y="5"/>
                  </a:cubicBezTo>
                  <a:cubicBezTo>
                    <a:pt x="105" y="7"/>
                    <a:pt x="105" y="7"/>
                    <a:pt x="104" y="8"/>
                  </a:cubicBezTo>
                  <a:cubicBezTo>
                    <a:pt x="103" y="9"/>
                    <a:pt x="102" y="11"/>
                    <a:pt x="101" y="12"/>
                  </a:cubicBezTo>
                  <a:cubicBezTo>
                    <a:pt x="99" y="13"/>
                    <a:pt x="99" y="12"/>
                    <a:pt x="97" y="12"/>
                  </a:cubicBezTo>
                  <a:cubicBezTo>
                    <a:pt x="96" y="12"/>
                    <a:pt x="94" y="13"/>
                    <a:pt x="92" y="13"/>
                  </a:cubicBezTo>
                  <a:cubicBezTo>
                    <a:pt x="89" y="14"/>
                    <a:pt x="87" y="10"/>
                    <a:pt x="83" y="9"/>
                  </a:cubicBezTo>
                  <a:cubicBezTo>
                    <a:pt x="84" y="11"/>
                    <a:pt x="84" y="14"/>
                    <a:pt x="82" y="14"/>
                  </a:cubicBezTo>
                  <a:cubicBezTo>
                    <a:pt x="80" y="14"/>
                    <a:pt x="79" y="13"/>
                    <a:pt x="78" y="14"/>
                  </a:cubicBezTo>
                  <a:cubicBezTo>
                    <a:pt x="76" y="15"/>
                    <a:pt x="76" y="16"/>
                    <a:pt x="76" y="18"/>
                  </a:cubicBezTo>
                  <a:cubicBezTo>
                    <a:pt x="74" y="22"/>
                    <a:pt x="72" y="22"/>
                    <a:pt x="68" y="23"/>
                  </a:cubicBezTo>
                  <a:cubicBezTo>
                    <a:pt x="67" y="24"/>
                    <a:pt x="63" y="25"/>
                    <a:pt x="63" y="28"/>
                  </a:cubicBezTo>
                  <a:cubicBezTo>
                    <a:pt x="63" y="29"/>
                    <a:pt x="64" y="30"/>
                    <a:pt x="65" y="30"/>
                  </a:cubicBezTo>
                  <a:cubicBezTo>
                    <a:pt x="66" y="32"/>
                    <a:pt x="67" y="33"/>
                    <a:pt x="67" y="35"/>
                  </a:cubicBezTo>
                  <a:cubicBezTo>
                    <a:pt x="67" y="36"/>
                    <a:pt x="66" y="37"/>
                    <a:pt x="67" y="39"/>
                  </a:cubicBezTo>
                  <a:cubicBezTo>
                    <a:pt x="68" y="40"/>
                    <a:pt x="69" y="40"/>
                    <a:pt x="69" y="42"/>
                  </a:cubicBezTo>
                  <a:cubicBezTo>
                    <a:pt x="69" y="44"/>
                    <a:pt x="67" y="46"/>
                    <a:pt x="65" y="44"/>
                  </a:cubicBezTo>
                  <a:cubicBezTo>
                    <a:pt x="64" y="42"/>
                    <a:pt x="64" y="40"/>
                    <a:pt x="61" y="40"/>
                  </a:cubicBezTo>
                  <a:cubicBezTo>
                    <a:pt x="60" y="43"/>
                    <a:pt x="57" y="40"/>
                    <a:pt x="55" y="39"/>
                  </a:cubicBezTo>
                  <a:cubicBezTo>
                    <a:pt x="53" y="39"/>
                    <a:pt x="53" y="40"/>
                    <a:pt x="52" y="41"/>
                  </a:cubicBezTo>
                  <a:cubicBezTo>
                    <a:pt x="50" y="42"/>
                    <a:pt x="48" y="42"/>
                    <a:pt x="47" y="42"/>
                  </a:cubicBezTo>
                  <a:cubicBezTo>
                    <a:pt x="44" y="42"/>
                    <a:pt x="40" y="43"/>
                    <a:pt x="38" y="45"/>
                  </a:cubicBezTo>
                  <a:cubicBezTo>
                    <a:pt x="36" y="46"/>
                    <a:pt x="35" y="47"/>
                    <a:pt x="33" y="47"/>
                  </a:cubicBezTo>
                  <a:cubicBezTo>
                    <a:pt x="31" y="47"/>
                    <a:pt x="29" y="47"/>
                    <a:pt x="28" y="47"/>
                  </a:cubicBezTo>
                  <a:cubicBezTo>
                    <a:pt x="26" y="44"/>
                    <a:pt x="25" y="43"/>
                    <a:pt x="22" y="43"/>
                  </a:cubicBezTo>
                  <a:cubicBezTo>
                    <a:pt x="21" y="43"/>
                    <a:pt x="18" y="43"/>
                    <a:pt x="17" y="43"/>
                  </a:cubicBezTo>
                  <a:cubicBezTo>
                    <a:pt x="16" y="44"/>
                    <a:pt x="18" y="46"/>
                    <a:pt x="18" y="47"/>
                  </a:cubicBezTo>
                  <a:cubicBezTo>
                    <a:pt x="17" y="48"/>
                    <a:pt x="16" y="50"/>
                    <a:pt x="15" y="50"/>
                  </a:cubicBezTo>
                  <a:cubicBezTo>
                    <a:pt x="13" y="51"/>
                    <a:pt x="13" y="49"/>
                    <a:pt x="12" y="48"/>
                  </a:cubicBezTo>
                  <a:cubicBezTo>
                    <a:pt x="11" y="47"/>
                    <a:pt x="10" y="45"/>
                    <a:pt x="8" y="45"/>
                  </a:cubicBezTo>
                  <a:cubicBezTo>
                    <a:pt x="6" y="43"/>
                    <a:pt x="3" y="44"/>
                    <a:pt x="0" y="43"/>
                  </a:cubicBezTo>
                  <a:cubicBezTo>
                    <a:pt x="1" y="45"/>
                    <a:pt x="2" y="45"/>
                    <a:pt x="2" y="47"/>
                  </a:cubicBezTo>
                  <a:cubicBezTo>
                    <a:pt x="2" y="49"/>
                    <a:pt x="1" y="50"/>
                    <a:pt x="0" y="51"/>
                  </a:cubicBezTo>
                  <a:cubicBezTo>
                    <a:pt x="1" y="52"/>
                    <a:pt x="1" y="54"/>
                    <a:pt x="2" y="55"/>
                  </a:cubicBezTo>
                  <a:cubicBezTo>
                    <a:pt x="3" y="57"/>
                    <a:pt x="2" y="57"/>
                    <a:pt x="3" y="58"/>
                  </a:cubicBezTo>
                  <a:cubicBezTo>
                    <a:pt x="5" y="58"/>
                    <a:pt x="6" y="58"/>
                    <a:pt x="7" y="60"/>
                  </a:cubicBezTo>
                  <a:cubicBezTo>
                    <a:pt x="8" y="61"/>
                    <a:pt x="8" y="61"/>
                    <a:pt x="9" y="62"/>
                  </a:cubicBezTo>
                  <a:cubicBezTo>
                    <a:pt x="12" y="64"/>
                    <a:pt x="14" y="62"/>
                    <a:pt x="15" y="61"/>
                  </a:cubicBezTo>
                  <a:cubicBezTo>
                    <a:pt x="17" y="58"/>
                    <a:pt x="19" y="60"/>
                    <a:pt x="19" y="63"/>
                  </a:cubicBezTo>
                  <a:cubicBezTo>
                    <a:pt x="21" y="62"/>
                    <a:pt x="22" y="62"/>
                    <a:pt x="24" y="64"/>
                  </a:cubicBezTo>
                  <a:cubicBezTo>
                    <a:pt x="26" y="65"/>
                    <a:pt x="28" y="67"/>
                    <a:pt x="30" y="65"/>
                  </a:cubicBezTo>
                  <a:cubicBezTo>
                    <a:pt x="30" y="63"/>
                    <a:pt x="31" y="61"/>
                    <a:pt x="32" y="60"/>
                  </a:cubicBezTo>
                  <a:cubicBezTo>
                    <a:pt x="34" y="59"/>
                    <a:pt x="37" y="60"/>
                    <a:pt x="39" y="60"/>
                  </a:cubicBezTo>
                  <a:cubicBezTo>
                    <a:pt x="41" y="59"/>
                    <a:pt x="43" y="60"/>
                    <a:pt x="45" y="59"/>
                  </a:cubicBezTo>
                  <a:cubicBezTo>
                    <a:pt x="48" y="59"/>
                    <a:pt x="49" y="57"/>
                    <a:pt x="52" y="57"/>
                  </a:cubicBezTo>
                  <a:cubicBezTo>
                    <a:pt x="52" y="58"/>
                    <a:pt x="51" y="59"/>
                    <a:pt x="51" y="60"/>
                  </a:cubicBezTo>
                  <a:cubicBezTo>
                    <a:pt x="51" y="62"/>
                    <a:pt x="52" y="62"/>
                    <a:pt x="53" y="63"/>
                  </a:cubicBezTo>
                  <a:cubicBezTo>
                    <a:pt x="55" y="65"/>
                    <a:pt x="54" y="66"/>
                    <a:pt x="56" y="67"/>
                  </a:cubicBezTo>
                  <a:cubicBezTo>
                    <a:pt x="57" y="68"/>
                    <a:pt x="59" y="69"/>
                    <a:pt x="60" y="69"/>
                  </a:cubicBezTo>
                  <a:cubicBezTo>
                    <a:pt x="62" y="69"/>
                    <a:pt x="64" y="69"/>
                    <a:pt x="65" y="69"/>
                  </a:cubicBezTo>
                  <a:cubicBezTo>
                    <a:pt x="66" y="70"/>
                    <a:pt x="66" y="70"/>
                    <a:pt x="67" y="71"/>
                  </a:cubicBezTo>
                  <a:cubicBezTo>
                    <a:pt x="68" y="71"/>
                    <a:pt x="69" y="71"/>
                    <a:pt x="70" y="71"/>
                  </a:cubicBezTo>
                  <a:cubicBezTo>
                    <a:pt x="73" y="71"/>
                    <a:pt x="77" y="72"/>
                    <a:pt x="81" y="73"/>
                  </a:cubicBezTo>
                  <a:cubicBezTo>
                    <a:pt x="83" y="73"/>
                    <a:pt x="86" y="73"/>
                    <a:pt x="88" y="74"/>
                  </a:cubicBezTo>
                  <a:close/>
                </a:path>
              </a:pathLst>
            </a:custGeom>
            <a:grpFill/>
            <a:ln w="9525" cap="rnd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35" tIns="45718" rIns="91435" bIns="45718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12190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3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Montserrat" panose="00000500000000000000" pitchFamily="2" charset="0"/>
                <a:ea typeface="+mn-ea"/>
                <a:cs typeface="+mn-cs"/>
              </a:endParaRPr>
            </a:p>
          </p:txBody>
        </p:sp>
        <p:sp>
          <p:nvSpPr>
            <p:cNvPr id="51" name="Freeform 58">
              <a:extLst>
                <a:ext uri="{FF2B5EF4-FFF2-40B4-BE49-F238E27FC236}">
                  <a16:creationId xmlns:a16="http://schemas.microsoft.com/office/drawing/2014/main" id="{17D7BC3C-FF2A-8249-781E-15AF6C691FF4}"/>
                </a:ext>
              </a:extLst>
            </p:cNvPr>
            <p:cNvSpPr>
              <a:spLocks/>
            </p:cNvSpPr>
            <p:nvPr/>
          </p:nvSpPr>
          <p:spPr bwMode="auto">
            <a:xfrm>
              <a:off x="8337161" y="5002899"/>
              <a:ext cx="17951" cy="31911"/>
            </a:xfrm>
            <a:custGeom>
              <a:avLst/>
              <a:gdLst>
                <a:gd name="T0" fmla="*/ 4 w 4"/>
                <a:gd name="T1" fmla="*/ 5 h 7"/>
                <a:gd name="T2" fmla="*/ 2 w 4"/>
                <a:gd name="T3" fmla="*/ 0 h 7"/>
                <a:gd name="T4" fmla="*/ 1 w 4"/>
                <a:gd name="T5" fmla="*/ 6 h 7"/>
                <a:gd name="T6" fmla="*/ 4 w 4"/>
                <a:gd name="T7" fmla="*/ 7 h 7"/>
                <a:gd name="T8" fmla="*/ 4 w 4"/>
                <a:gd name="T9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7">
                  <a:moveTo>
                    <a:pt x="4" y="5"/>
                  </a:moveTo>
                  <a:cubicBezTo>
                    <a:pt x="4" y="3"/>
                    <a:pt x="3" y="1"/>
                    <a:pt x="2" y="0"/>
                  </a:cubicBezTo>
                  <a:cubicBezTo>
                    <a:pt x="0" y="2"/>
                    <a:pt x="2" y="4"/>
                    <a:pt x="1" y="6"/>
                  </a:cubicBezTo>
                  <a:cubicBezTo>
                    <a:pt x="2" y="7"/>
                    <a:pt x="3" y="7"/>
                    <a:pt x="4" y="7"/>
                  </a:cubicBezTo>
                  <a:cubicBezTo>
                    <a:pt x="4" y="6"/>
                    <a:pt x="4" y="5"/>
                    <a:pt x="4" y="5"/>
                  </a:cubicBezTo>
                  <a:close/>
                </a:path>
              </a:pathLst>
            </a:custGeom>
            <a:grpFill/>
            <a:ln w="9525" cap="rnd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35" tIns="45718" rIns="91435" bIns="45718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12190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3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Montserrat" panose="00000500000000000000" pitchFamily="2" charset="0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269355957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5" name="Gruppo 64">
            <a:extLst>
              <a:ext uri="{FF2B5EF4-FFF2-40B4-BE49-F238E27FC236}">
                <a16:creationId xmlns:a16="http://schemas.microsoft.com/office/drawing/2014/main" id="{45C82518-9206-EB1A-FAB2-B72C5B15D916}"/>
              </a:ext>
            </a:extLst>
          </p:cNvPr>
          <p:cNvGrpSpPr/>
          <p:nvPr/>
        </p:nvGrpSpPr>
        <p:grpSpPr>
          <a:xfrm>
            <a:off x="1078523" y="707010"/>
            <a:ext cx="10034954" cy="6259398"/>
            <a:chOff x="2295525" y="2326385"/>
            <a:chExt cx="7600949" cy="4741164"/>
          </a:xfrm>
        </p:grpSpPr>
        <p:sp>
          <p:nvSpPr>
            <p:cNvPr id="64" name="Figura a mano libera: forma 63">
              <a:extLst>
                <a:ext uri="{FF2B5EF4-FFF2-40B4-BE49-F238E27FC236}">
                  <a16:creationId xmlns:a16="http://schemas.microsoft.com/office/drawing/2014/main" id="{DB230047-23A5-73A4-412D-120DAE30AC7B}"/>
                </a:ext>
              </a:extLst>
            </p:cNvPr>
            <p:cNvSpPr/>
            <p:nvPr/>
          </p:nvSpPr>
          <p:spPr>
            <a:xfrm>
              <a:off x="5556694" y="2458403"/>
              <a:ext cx="3118675" cy="3554921"/>
            </a:xfrm>
            <a:custGeom>
              <a:avLst/>
              <a:gdLst>
                <a:gd name="connsiteX0" fmla="*/ 82963 w 3118675"/>
                <a:gd name="connsiteY0" fmla="*/ 2189607 h 3554921"/>
                <a:gd name="connsiteX1" fmla="*/ 86678 w 3118675"/>
                <a:gd name="connsiteY1" fmla="*/ 2190464 h 3554921"/>
                <a:gd name="connsiteX2" fmla="*/ 80391 w 3118675"/>
                <a:gd name="connsiteY2" fmla="*/ 2201132 h 3554921"/>
                <a:gd name="connsiteX3" fmla="*/ 63437 w 3118675"/>
                <a:gd name="connsiteY3" fmla="*/ 2223706 h 3554921"/>
                <a:gd name="connsiteX4" fmla="*/ 68771 w 3118675"/>
                <a:gd name="connsiteY4" fmla="*/ 2226659 h 3554921"/>
                <a:gd name="connsiteX5" fmla="*/ 74962 w 3118675"/>
                <a:gd name="connsiteY5" fmla="*/ 2227611 h 3554921"/>
                <a:gd name="connsiteX6" fmla="*/ 82201 w 3118675"/>
                <a:gd name="connsiteY6" fmla="*/ 2231802 h 3554921"/>
                <a:gd name="connsiteX7" fmla="*/ 89154 w 3118675"/>
                <a:gd name="connsiteY7" fmla="*/ 2232565 h 3554921"/>
                <a:gd name="connsiteX8" fmla="*/ 101537 w 3118675"/>
                <a:gd name="connsiteY8" fmla="*/ 2228945 h 3554921"/>
                <a:gd name="connsiteX9" fmla="*/ 103727 w 3118675"/>
                <a:gd name="connsiteY9" fmla="*/ 2209610 h 3554921"/>
                <a:gd name="connsiteX10" fmla="*/ 104489 w 3118675"/>
                <a:gd name="connsiteY10" fmla="*/ 2192083 h 3554921"/>
                <a:gd name="connsiteX11" fmla="*/ 108490 w 3118675"/>
                <a:gd name="connsiteY11" fmla="*/ 2192083 h 3554921"/>
                <a:gd name="connsiteX12" fmla="*/ 114395 w 3118675"/>
                <a:gd name="connsiteY12" fmla="*/ 2190845 h 3554921"/>
                <a:gd name="connsiteX13" fmla="*/ 118110 w 3118675"/>
                <a:gd name="connsiteY13" fmla="*/ 2195417 h 3554921"/>
                <a:gd name="connsiteX14" fmla="*/ 124968 w 3118675"/>
                <a:gd name="connsiteY14" fmla="*/ 2199798 h 3554921"/>
                <a:gd name="connsiteX15" fmla="*/ 133159 w 3118675"/>
                <a:gd name="connsiteY15" fmla="*/ 2203799 h 3554921"/>
                <a:gd name="connsiteX16" fmla="*/ 145447 w 3118675"/>
                <a:gd name="connsiteY16" fmla="*/ 2210466 h 3554921"/>
                <a:gd name="connsiteX17" fmla="*/ 158115 w 3118675"/>
                <a:gd name="connsiteY17" fmla="*/ 2214562 h 3554921"/>
                <a:gd name="connsiteX18" fmla="*/ 162306 w 3118675"/>
                <a:gd name="connsiteY18" fmla="*/ 2215039 h 3554921"/>
                <a:gd name="connsiteX19" fmla="*/ 175736 w 3118675"/>
                <a:gd name="connsiteY19" fmla="*/ 2214562 h 3554921"/>
                <a:gd name="connsiteX20" fmla="*/ 189833 w 3118675"/>
                <a:gd name="connsiteY20" fmla="*/ 2215134 h 3554921"/>
                <a:gd name="connsiteX21" fmla="*/ 193738 w 3118675"/>
                <a:gd name="connsiteY21" fmla="*/ 2224945 h 3554921"/>
                <a:gd name="connsiteX22" fmla="*/ 200692 w 3118675"/>
                <a:gd name="connsiteY22" fmla="*/ 2229612 h 3554921"/>
                <a:gd name="connsiteX23" fmla="*/ 206407 w 3118675"/>
                <a:gd name="connsiteY23" fmla="*/ 2235993 h 3554921"/>
                <a:gd name="connsiteX24" fmla="*/ 206788 w 3118675"/>
                <a:gd name="connsiteY24" fmla="*/ 2239708 h 3554921"/>
                <a:gd name="connsiteX25" fmla="*/ 198977 w 3118675"/>
                <a:gd name="connsiteY25" fmla="*/ 2262473 h 3554921"/>
                <a:gd name="connsiteX26" fmla="*/ 197358 w 3118675"/>
                <a:gd name="connsiteY26" fmla="*/ 2270188 h 3554921"/>
                <a:gd name="connsiteX27" fmla="*/ 197072 w 3118675"/>
                <a:gd name="connsiteY27" fmla="*/ 2277904 h 3554921"/>
                <a:gd name="connsiteX28" fmla="*/ 199930 w 3118675"/>
                <a:gd name="connsiteY28" fmla="*/ 2287524 h 3554921"/>
                <a:gd name="connsiteX29" fmla="*/ 202597 w 3118675"/>
                <a:gd name="connsiteY29" fmla="*/ 2292953 h 3554921"/>
                <a:gd name="connsiteX30" fmla="*/ 200406 w 3118675"/>
                <a:gd name="connsiteY30" fmla="*/ 2293620 h 3554921"/>
                <a:gd name="connsiteX31" fmla="*/ 164306 w 3118675"/>
                <a:gd name="connsiteY31" fmla="*/ 2292572 h 3554921"/>
                <a:gd name="connsiteX32" fmla="*/ 130112 w 3118675"/>
                <a:gd name="connsiteY32" fmla="*/ 2290762 h 3554921"/>
                <a:gd name="connsiteX33" fmla="*/ 98393 w 3118675"/>
                <a:gd name="connsiteY33" fmla="*/ 2289048 h 3554921"/>
                <a:gd name="connsiteX34" fmla="*/ 67913 w 3118675"/>
                <a:gd name="connsiteY34" fmla="*/ 2287429 h 3554921"/>
                <a:gd name="connsiteX35" fmla="*/ 38671 w 3118675"/>
                <a:gd name="connsiteY35" fmla="*/ 2285905 h 3554921"/>
                <a:gd name="connsiteX36" fmla="*/ 20479 w 3118675"/>
                <a:gd name="connsiteY36" fmla="*/ 2284381 h 3554921"/>
                <a:gd name="connsiteX37" fmla="*/ 2572 w 3118675"/>
                <a:gd name="connsiteY37" fmla="*/ 2282952 h 3554921"/>
                <a:gd name="connsiteX38" fmla="*/ 0 w 3118675"/>
                <a:gd name="connsiteY38" fmla="*/ 2281618 h 3554921"/>
                <a:gd name="connsiteX39" fmla="*/ 9906 w 3118675"/>
                <a:gd name="connsiteY39" fmla="*/ 2272189 h 3554921"/>
                <a:gd name="connsiteX40" fmla="*/ 16288 w 3118675"/>
                <a:gd name="connsiteY40" fmla="*/ 2262378 h 3554921"/>
                <a:gd name="connsiteX41" fmla="*/ 21717 w 3118675"/>
                <a:gd name="connsiteY41" fmla="*/ 2249519 h 3554921"/>
                <a:gd name="connsiteX42" fmla="*/ 22384 w 3118675"/>
                <a:gd name="connsiteY42" fmla="*/ 2240566 h 3554921"/>
                <a:gd name="connsiteX43" fmla="*/ 23717 w 3118675"/>
                <a:gd name="connsiteY43" fmla="*/ 2230469 h 3554921"/>
                <a:gd name="connsiteX44" fmla="*/ 32195 w 3118675"/>
                <a:gd name="connsiteY44" fmla="*/ 2226564 h 3554921"/>
                <a:gd name="connsiteX45" fmla="*/ 50768 w 3118675"/>
                <a:gd name="connsiteY45" fmla="*/ 2227135 h 3554921"/>
                <a:gd name="connsiteX46" fmla="*/ 58674 w 3118675"/>
                <a:gd name="connsiteY46" fmla="*/ 2222277 h 3554921"/>
                <a:gd name="connsiteX47" fmla="*/ 68866 w 3118675"/>
                <a:gd name="connsiteY47" fmla="*/ 2210181 h 3554921"/>
                <a:gd name="connsiteX48" fmla="*/ 79534 w 3118675"/>
                <a:gd name="connsiteY48" fmla="*/ 2195703 h 3554921"/>
                <a:gd name="connsiteX49" fmla="*/ 1033367 w 3118675"/>
                <a:gd name="connsiteY49" fmla="*/ 898969 h 3554921"/>
                <a:gd name="connsiteX50" fmla="*/ 1038892 w 3118675"/>
                <a:gd name="connsiteY50" fmla="*/ 901351 h 3554921"/>
                <a:gd name="connsiteX51" fmla="*/ 1040987 w 3118675"/>
                <a:gd name="connsiteY51" fmla="*/ 907351 h 3554921"/>
                <a:gd name="connsiteX52" fmla="*/ 1041654 w 3118675"/>
                <a:gd name="connsiteY52" fmla="*/ 917162 h 3554921"/>
                <a:gd name="connsiteX53" fmla="*/ 1039654 w 3118675"/>
                <a:gd name="connsiteY53" fmla="*/ 923448 h 3554921"/>
                <a:gd name="connsiteX54" fmla="*/ 1040606 w 3118675"/>
                <a:gd name="connsiteY54" fmla="*/ 928782 h 3554921"/>
                <a:gd name="connsiteX55" fmla="*/ 1036511 w 3118675"/>
                <a:gd name="connsiteY55" fmla="*/ 932593 h 3554921"/>
                <a:gd name="connsiteX56" fmla="*/ 1030224 w 3118675"/>
                <a:gd name="connsiteY56" fmla="*/ 920305 h 3554921"/>
                <a:gd name="connsiteX57" fmla="*/ 1026414 w 3118675"/>
                <a:gd name="connsiteY57" fmla="*/ 920115 h 3554921"/>
                <a:gd name="connsiteX58" fmla="*/ 1022413 w 3118675"/>
                <a:gd name="connsiteY58" fmla="*/ 914781 h 3554921"/>
                <a:gd name="connsiteX59" fmla="*/ 1020508 w 3118675"/>
                <a:gd name="connsiteY59" fmla="*/ 906018 h 3554921"/>
                <a:gd name="connsiteX60" fmla="*/ 1024128 w 3118675"/>
                <a:gd name="connsiteY60" fmla="*/ 903637 h 3554921"/>
                <a:gd name="connsiteX61" fmla="*/ 1025652 w 3118675"/>
                <a:gd name="connsiteY61" fmla="*/ 905161 h 3554921"/>
                <a:gd name="connsiteX62" fmla="*/ 1470279 w 3118675"/>
                <a:gd name="connsiteY62" fmla="*/ 647128 h 3554921"/>
                <a:gd name="connsiteX63" fmla="*/ 1475708 w 3118675"/>
                <a:gd name="connsiteY63" fmla="*/ 649319 h 3554921"/>
                <a:gd name="connsiteX64" fmla="*/ 1479518 w 3118675"/>
                <a:gd name="connsiteY64" fmla="*/ 656939 h 3554921"/>
                <a:gd name="connsiteX65" fmla="*/ 1480947 w 3118675"/>
                <a:gd name="connsiteY65" fmla="*/ 662368 h 3554921"/>
                <a:gd name="connsiteX66" fmla="*/ 1478566 w 3118675"/>
                <a:gd name="connsiteY66" fmla="*/ 664559 h 3554921"/>
                <a:gd name="connsiteX67" fmla="*/ 1465802 w 3118675"/>
                <a:gd name="connsiteY67" fmla="*/ 656939 h 3554921"/>
                <a:gd name="connsiteX68" fmla="*/ 1464755 w 3118675"/>
                <a:gd name="connsiteY68" fmla="*/ 651224 h 3554921"/>
                <a:gd name="connsiteX69" fmla="*/ 1465231 w 3118675"/>
                <a:gd name="connsiteY69" fmla="*/ 648748 h 3554921"/>
                <a:gd name="connsiteX70" fmla="*/ 1898237 w 3118675"/>
                <a:gd name="connsiteY70" fmla="*/ 178689 h 3554921"/>
                <a:gd name="connsiteX71" fmla="*/ 1947672 w 3118675"/>
                <a:gd name="connsiteY71" fmla="*/ 215551 h 3554921"/>
                <a:gd name="connsiteX72" fmla="*/ 1958626 w 3118675"/>
                <a:gd name="connsiteY72" fmla="*/ 224980 h 3554921"/>
                <a:gd name="connsiteX73" fmla="*/ 1964912 w 3118675"/>
                <a:gd name="connsiteY73" fmla="*/ 237934 h 3554921"/>
                <a:gd name="connsiteX74" fmla="*/ 1966055 w 3118675"/>
                <a:gd name="connsiteY74" fmla="*/ 255365 h 3554921"/>
                <a:gd name="connsiteX75" fmla="*/ 1962055 w 3118675"/>
                <a:gd name="connsiteY75" fmla="*/ 262509 h 3554921"/>
                <a:gd name="connsiteX76" fmla="*/ 1958435 w 3118675"/>
                <a:gd name="connsiteY76" fmla="*/ 264509 h 3554921"/>
                <a:gd name="connsiteX77" fmla="*/ 1956911 w 3118675"/>
                <a:gd name="connsiteY77" fmla="*/ 253651 h 3554921"/>
                <a:gd name="connsiteX78" fmla="*/ 1953959 w 3118675"/>
                <a:gd name="connsiteY78" fmla="*/ 248697 h 3554921"/>
                <a:gd name="connsiteX79" fmla="*/ 1942814 w 3118675"/>
                <a:gd name="connsiteY79" fmla="*/ 261747 h 3554921"/>
                <a:gd name="connsiteX80" fmla="*/ 1937671 w 3118675"/>
                <a:gd name="connsiteY80" fmla="*/ 275939 h 3554921"/>
                <a:gd name="connsiteX81" fmla="*/ 1923955 w 3118675"/>
                <a:gd name="connsiteY81" fmla="*/ 296227 h 3554921"/>
                <a:gd name="connsiteX82" fmla="*/ 1895380 w 3118675"/>
                <a:gd name="connsiteY82" fmla="*/ 310705 h 3554921"/>
                <a:gd name="connsiteX83" fmla="*/ 1878044 w 3118675"/>
                <a:gd name="connsiteY83" fmla="*/ 316896 h 3554921"/>
                <a:gd name="connsiteX84" fmla="*/ 1862518 w 3118675"/>
                <a:gd name="connsiteY84" fmla="*/ 318706 h 3554921"/>
                <a:gd name="connsiteX85" fmla="*/ 1847850 w 3118675"/>
                <a:gd name="connsiteY85" fmla="*/ 306038 h 3554921"/>
                <a:gd name="connsiteX86" fmla="*/ 1840039 w 3118675"/>
                <a:gd name="connsiteY86" fmla="*/ 281559 h 3554921"/>
                <a:gd name="connsiteX87" fmla="*/ 1838611 w 3118675"/>
                <a:gd name="connsiteY87" fmla="*/ 274034 h 3554921"/>
                <a:gd name="connsiteX88" fmla="*/ 1837658 w 3118675"/>
                <a:gd name="connsiteY88" fmla="*/ 264033 h 3554921"/>
                <a:gd name="connsiteX89" fmla="*/ 1837754 w 3118675"/>
                <a:gd name="connsiteY89" fmla="*/ 253936 h 3554921"/>
                <a:gd name="connsiteX90" fmla="*/ 1838706 w 3118675"/>
                <a:gd name="connsiteY90" fmla="*/ 238220 h 3554921"/>
                <a:gd name="connsiteX91" fmla="*/ 1840230 w 3118675"/>
                <a:gd name="connsiteY91" fmla="*/ 222789 h 3554921"/>
                <a:gd name="connsiteX92" fmla="*/ 1846231 w 3118675"/>
                <a:gd name="connsiteY92" fmla="*/ 208978 h 3554921"/>
                <a:gd name="connsiteX93" fmla="*/ 1860232 w 3118675"/>
                <a:gd name="connsiteY93" fmla="*/ 192500 h 3554921"/>
                <a:gd name="connsiteX94" fmla="*/ 1873853 w 3118675"/>
                <a:gd name="connsiteY94" fmla="*/ 181737 h 3554921"/>
                <a:gd name="connsiteX95" fmla="*/ 1880807 w 3118675"/>
                <a:gd name="connsiteY95" fmla="*/ 179070 h 3554921"/>
                <a:gd name="connsiteX96" fmla="*/ 793337 w 3118675"/>
                <a:gd name="connsiteY96" fmla="*/ 96869 h 3554921"/>
                <a:gd name="connsiteX97" fmla="*/ 819436 w 3118675"/>
                <a:gd name="connsiteY97" fmla="*/ 112680 h 3554921"/>
                <a:gd name="connsiteX98" fmla="*/ 830580 w 3118675"/>
                <a:gd name="connsiteY98" fmla="*/ 124301 h 3554921"/>
                <a:gd name="connsiteX99" fmla="*/ 854678 w 3118675"/>
                <a:gd name="connsiteY99" fmla="*/ 134397 h 3554921"/>
                <a:gd name="connsiteX100" fmla="*/ 858964 w 3118675"/>
                <a:gd name="connsiteY100" fmla="*/ 139922 h 3554921"/>
                <a:gd name="connsiteX101" fmla="*/ 859250 w 3118675"/>
                <a:gd name="connsiteY101" fmla="*/ 149447 h 3554921"/>
                <a:gd name="connsiteX102" fmla="*/ 858107 w 3118675"/>
                <a:gd name="connsiteY102" fmla="*/ 157638 h 3554921"/>
                <a:gd name="connsiteX103" fmla="*/ 853059 w 3118675"/>
                <a:gd name="connsiteY103" fmla="*/ 162115 h 3554921"/>
                <a:gd name="connsiteX104" fmla="*/ 842677 w 3118675"/>
                <a:gd name="connsiteY104" fmla="*/ 161353 h 3554921"/>
                <a:gd name="connsiteX105" fmla="*/ 805720 w 3118675"/>
                <a:gd name="connsiteY105" fmla="*/ 148780 h 3554921"/>
                <a:gd name="connsiteX106" fmla="*/ 800195 w 3118675"/>
                <a:gd name="connsiteY106" fmla="*/ 156400 h 3554921"/>
                <a:gd name="connsiteX107" fmla="*/ 804672 w 3118675"/>
                <a:gd name="connsiteY107" fmla="*/ 163068 h 3554921"/>
                <a:gd name="connsiteX108" fmla="*/ 815530 w 3118675"/>
                <a:gd name="connsiteY108" fmla="*/ 170878 h 3554921"/>
                <a:gd name="connsiteX109" fmla="*/ 818579 w 3118675"/>
                <a:gd name="connsiteY109" fmla="*/ 184594 h 3554921"/>
                <a:gd name="connsiteX110" fmla="*/ 835152 w 3118675"/>
                <a:gd name="connsiteY110" fmla="*/ 182689 h 3554921"/>
                <a:gd name="connsiteX111" fmla="*/ 851059 w 3118675"/>
                <a:gd name="connsiteY111" fmla="*/ 187928 h 3554921"/>
                <a:gd name="connsiteX112" fmla="*/ 858488 w 3118675"/>
                <a:gd name="connsiteY112" fmla="*/ 186213 h 3554921"/>
                <a:gd name="connsiteX113" fmla="*/ 859822 w 3118675"/>
                <a:gd name="connsiteY113" fmla="*/ 190690 h 3554921"/>
                <a:gd name="connsiteX114" fmla="*/ 854678 w 3118675"/>
                <a:gd name="connsiteY114" fmla="*/ 202120 h 3554921"/>
                <a:gd name="connsiteX115" fmla="*/ 857059 w 3118675"/>
                <a:gd name="connsiteY115" fmla="*/ 204978 h 3554921"/>
                <a:gd name="connsiteX116" fmla="*/ 874871 w 3118675"/>
                <a:gd name="connsiteY116" fmla="*/ 194024 h 3554921"/>
                <a:gd name="connsiteX117" fmla="*/ 883158 w 3118675"/>
                <a:gd name="connsiteY117" fmla="*/ 190976 h 3554921"/>
                <a:gd name="connsiteX118" fmla="*/ 887539 w 3118675"/>
                <a:gd name="connsiteY118" fmla="*/ 193929 h 3554921"/>
                <a:gd name="connsiteX119" fmla="*/ 888206 w 3118675"/>
                <a:gd name="connsiteY119" fmla="*/ 202978 h 3554921"/>
                <a:gd name="connsiteX120" fmla="*/ 885254 w 3118675"/>
                <a:gd name="connsiteY120" fmla="*/ 214407 h 3554921"/>
                <a:gd name="connsiteX121" fmla="*/ 884968 w 3118675"/>
                <a:gd name="connsiteY121" fmla="*/ 223075 h 3554921"/>
                <a:gd name="connsiteX122" fmla="*/ 879443 w 3118675"/>
                <a:gd name="connsiteY122" fmla="*/ 244030 h 3554921"/>
                <a:gd name="connsiteX123" fmla="*/ 871061 w 3118675"/>
                <a:gd name="connsiteY123" fmla="*/ 250317 h 3554921"/>
                <a:gd name="connsiteX124" fmla="*/ 867537 w 3118675"/>
                <a:gd name="connsiteY124" fmla="*/ 258985 h 3554921"/>
                <a:gd name="connsiteX125" fmla="*/ 879824 w 3118675"/>
                <a:gd name="connsiteY125" fmla="*/ 253651 h 3554921"/>
                <a:gd name="connsiteX126" fmla="*/ 886397 w 3118675"/>
                <a:gd name="connsiteY126" fmla="*/ 247840 h 3554921"/>
                <a:gd name="connsiteX127" fmla="*/ 898684 w 3118675"/>
                <a:gd name="connsiteY127" fmla="*/ 219170 h 3554921"/>
                <a:gd name="connsiteX128" fmla="*/ 902303 w 3118675"/>
                <a:gd name="connsiteY128" fmla="*/ 215360 h 3554921"/>
                <a:gd name="connsiteX129" fmla="*/ 937260 w 3118675"/>
                <a:gd name="connsiteY129" fmla="*/ 214788 h 3554921"/>
                <a:gd name="connsiteX130" fmla="*/ 945166 w 3118675"/>
                <a:gd name="connsiteY130" fmla="*/ 216694 h 3554921"/>
                <a:gd name="connsiteX131" fmla="*/ 977932 w 3118675"/>
                <a:gd name="connsiteY131" fmla="*/ 230219 h 3554921"/>
                <a:gd name="connsiteX132" fmla="*/ 987266 w 3118675"/>
                <a:gd name="connsiteY132" fmla="*/ 231457 h 3554921"/>
                <a:gd name="connsiteX133" fmla="*/ 997934 w 3118675"/>
                <a:gd name="connsiteY133" fmla="*/ 229743 h 3554921"/>
                <a:gd name="connsiteX134" fmla="*/ 1001554 w 3118675"/>
                <a:gd name="connsiteY134" fmla="*/ 223456 h 3554921"/>
                <a:gd name="connsiteX135" fmla="*/ 1005173 w 3118675"/>
                <a:gd name="connsiteY135" fmla="*/ 221646 h 3554921"/>
                <a:gd name="connsiteX136" fmla="*/ 1041654 w 3118675"/>
                <a:gd name="connsiteY136" fmla="*/ 236791 h 3554921"/>
                <a:gd name="connsiteX137" fmla="*/ 1090327 w 3118675"/>
                <a:gd name="connsiteY137" fmla="*/ 270605 h 3554921"/>
                <a:gd name="connsiteX138" fmla="*/ 1161574 w 3118675"/>
                <a:gd name="connsiteY138" fmla="*/ 325945 h 3554921"/>
                <a:gd name="connsiteX139" fmla="*/ 1201769 w 3118675"/>
                <a:gd name="connsiteY139" fmla="*/ 374523 h 3554921"/>
                <a:gd name="connsiteX140" fmla="*/ 1206437 w 3118675"/>
                <a:gd name="connsiteY140" fmla="*/ 384905 h 3554921"/>
                <a:gd name="connsiteX141" fmla="*/ 1221010 w 3118675"/>
                <a:gd name="connsiteY141" fmla="*/ 390715 h 3554921"/>
                <a:gd name="connsiteX142" fmla="*/ 1224058 w 3118675"/>
                <a:gd name="connsiteY142" fmla="*/ 386715 h 3554921"/>
                <a:gd name="connsiteX143" fmla="*/ 1232154 w 3118675"/>
                <a:gd name="connsiteY143" fmla="*/ 390239 h 3554921"/>
                <a:gd name="connsiteX144" fmla="*/ 1279398 w 3118675"/>
                <a:gd name="connsiteY144" fmla="*/ 433863 h 3554921"/>
                <a:gd name="connsiteX145" fmla="*/ 1295781 w 3118675"/>
                <a:gd name="connsiteY145" fmla="*/ 436150 h 3554921"/>
                <a:gd name="connsiteX146" fmla="*/ 1293590 w 3118675"/>
                <a:gd name="connsiteY146" fmla="*/ 426910 h 3554921"/>
                <a:gd name="connsiteX147" fmla="*/ 1290828 w 3118675"/>
                <a:gd name="connsiteY147" fmla="*/ 418338 h 3554921"/>
                <a:gd name="connsiteX148" fmla="*/ 1294829 w 3118675"/>
                <a:gd name="connsiteY148" fmla="*/ 420338 h 3554921"/>
                <a:gd name="connsiteX149" fmla="*/ 1300353 w 3118675"/>
                <a:gd name="connsiteY149" fmla="*/ 426529 h 3554921"/>
                <a:gd name="connsiteX150" fmla="*/ 1309306 w 3118675"/>
                <a:gd name="connsiteY150" fmla="*/ 443579 h 3554921"/>
                <a:gd name="connsiteX151" fmla="*/ 1320260 w 3118675"/>
                <a:gd name="connsiteY151" fmla="*/ 456152 h 3554921"/>
                <a:gd name="connsiteX152" fmla="*/ 1331500 w 3118675"/>
                <a:gd name="connsiteY152" fmla="*/ 474821 h 3554921"/>
                <a:gd name="connsiteX153" fmla="*/ 1340739 w 3118675"/>
                <a:gd name="connsiteY153" fmla="*/ 481965 h 3554921"/>
                <a:gd name="connsiteX154" fmla="*/ 1349121 w 3118675"/>
                <a:gd name="connsiteY154" fmla="*/ 484632 h 3554921"/>
                <a:gd name="connsiteX155" fmla="*/ 1356170 w 3118675"/>
                <a:gd name="connsiteY155" fmla="*/ 489966 h 3554921"/>
                <a:gd name="connsiteX156" fmla="*/ 1369028 w 3118675"/>
                <a:gd name="connsiteY156" fmla="*/ 494919 h 3554921"/>
                <a:gd name="connsiteX157" fmla="*/ 1375029 w 3118675"/>
                <a:gd name="connsiteY157" fmla="*/ 540163 h 3554921"/>
                <a:gd name="connsiteX158" fmla="*/ 1379696 w 3118675"/>
                <a:gd name="connsiteY158" fmla="*/ 549878 h 3554921"/>
                <a:gd name="connsiteX159" fmla="*/ 1379696 w 3118675"/>
                <a:gd name="connsiteY159" fmla="*/ 569690 h 3554921"/>
                <a:gd name="connsiteX160" fmla="*/ 1387888 w 3118675"/>
                <a:gd name="connsiteY160" fmla="*/ 577691 h 3554921"/>
                <a:gd name="connsiteX161" fmla="*/ 1394174 w 3118675"/>
                <a:gd name="connsiteY161" fmla="*/ 579215 h 3554921"/>
                <a:gd name="connsiteX162" fmla="*/ 1393889 w 3118675"/>
                <a:gd name="connsiteY162" fmla="*/ 593788 h 3554921"/>
                <a:gd name="connsiteX163" fmla="*/ 1388840 w 3118675"/>
                <a:gd name="connsiteY163" fmla="*/ 627697 h 3554921"/>
                <a:gd name="connsiteX164" fmla="*/ 1383221 w 3118675"/>
                <a:gd name="connsiteY164" fmla="*/ 642175 h 3554921"/>
                <a:gd name="connsiteX165" fmla="*/ 1340453 w 3118675"/>
                <a:gd name="connsiteY165" fmla="*/ 703516 h 3554921"/>
                <a:gd name="connsiteX166" fmla="*/ 1313688 w 3118675"/>
                <a:gd name="connsiteY166" fmla="*/ 726948 h 3554921"/>
                <a:gd name="connsiteX167" fmla="*/ 1261491 w 3118675"/>
                <a:gd name="connsiteY167" fmla="*/ 753618 h 3554921"/>
                <a:gd name="connsiteX168" fmla="*/ 1220819 w 3118675"/>
                <a:gd name="connsiteY168" fmla="*/ 763619 h 3554921"/>
                <a:gd name="connsiteX169" fmla="*/ 1204341 w 3118675"/>
                <a:gd name="connsiteY169" fmla="*/ 764286 h 3554921"/>
                <a:gd name="connsiteX170" fmla="*/ 1172528 w 3118675"/>
                <a:gd name="connsiteY170" fmla="*/ 759333 h 3554921"/>
                <a:gd name="connsiteX171" fmla="*/ 1155097 w 3118675"/>
                <a:gd name="connsiteY171" fmla="*/ 753999 h 3554921"/>
                <a:gd name="connsiteX172" fmla="*/ 1133665 w 3118675"/>
                <a:gd name="connsiteY172" fmla="*/ 738854 h 3554921"/>
                <a:gd name="connsiteX173" fmla="*/ 1113758 w 3118675"/>
                <a:gd name="connsiteY173" fmla="*/ 731329 h 3554921"/>
                <a:gd name="connsiteX174" fmla="*/ 1100042 w 3118675"/>
                <a:gd name="connsiteY174" fmla="*/ 727900 h 3554921"/>
                <a:gd name="connsiteX175" fmla="*/ 1074611 w 3118675"/>
                <a:gd name="connsiteY175" fmla="*/ 726567 h 3554921"/>
                <a:gd name="connsiteX176" fmla="*/ 1019556 w 3118675"/>
                <a:gd name="connsiteY176" fmla="*/ 711613 h 3554921"/>
                <a:gd name="connsiteX177" fmla="*/ 1009936 w 3118675"/>
                <a:gd name="connsiteY177" fmla="*/ 706374 h 3554921"/>
                <a:gd name="connsiteX178" fmla="*/ 975360 w 3118675"/>
                <a:gd name="connsiteY178" fmla="*/ 677037 h 3554921"/>
                <a:gd name="connsiteX179" fmla="*/ 961644 w 3118675"/>
                <a:gd name="connsiteY179" fmla="*/ 685323 h 3554921"/>
                <a:gd name="connsiteX180" fmla="*/ 953453 w 3118675"/>
                <a:gd name="connsiteY180" fmla="*/ 686752 h 3554921"/>
                <a:gd name="connsiteX181" fmla="*/ 947928 w 3118675"/>
                <a:gd name="connsiteY181" fmla="*/ 676656 h 3554921"/>
                <a:gd name="connsiteX182" fmla="*/ 950119 w 3118675"/>
                <a:gd name="connsiteY182" fmla="*/ 673989 h 3554921"/>
                <a:gd name="connsiteX183" fmla="*/ 951452 w 3118675"/>
                <a:gd name="connsiteY183" fmla="*/ 670560 h 3554921"/>
                <a:gd name="connsiteX184" fmla="*/ 931926 w 3118675"/>
                <a:gd name="connsiteY184" fmla="*/ 662082 h 3554921"/>
                <a:gd name="connsiteX185" fmla="*/ 915733 w 3118675"/>
                <a:gd name="connsiteY185" fmla="*/ 661511 h 3554921"/>
                <a:gd name="connsiteX186" fmla="*/ 907161 w 3118675"/>
                <a:gd name="connsiteY186" fmla="*/ 654367 h 3554921"/>
                <a:gd name="connsiteX187" fmla="*/ 896588 w 3118675"/>
                <a:gd name="connsiteY187" fmla="*/ 648843 h 3554921"/>
                <a:gd name="connsiteX188" fmla="*/ 892016 w 3118675"/>
                <a:gd name="connsiteY188" fmla="*/ 652177 h 3554921"/>
                <a:gd name="connsiteX189" fmla="*/ 889349 w 3118675"/>
                <a:gd name="connsiteY189" fmla="*/ 652177 h 3554921"/>
                <a:gd name="connsiteX190" fmla="*/ 868108 w 3118675"/>
                <a:gd name="connsiteY190" fmla="*/ 639223 h 3554921"/>
                <a:gd name="connsiteX191" fmla="*/ 858583 w 3118675"/>
                <a:gd name="connsiteY191" fmla="*/ 628745 h 3554921"/>
                <a:gd name="connsiteX192" fmla="*/ 848678 w 3118675"/>
                <a:gd name="connsiteY192" fmla="*/ 610171 h 3554921"/>
                <a:gd name="connsiteX193" fmla="*/ 851059 w 3118675"/>
                <a:gd name="connsiteY193" fmla="*/ 603694 h 3554921"/>
                <a:gd name="connsiteX194" fmla="*/ 854012 w 3118675"/>
                <a:gd name="connsiteY194" fmla="*/ 599408 h 3554921"/>
                <a:gd name="connsiteX195" fmla="*/ 820007 w 3118675"/>
                <a:gd name="connsiteY195" fmla="*/ 588550 h 3554921"/>
                <a:gd name="connsiteX196" fmla="*/ 787622 w 3118675"/>
                <a:gd name="connsiteY196" fmla="*/ 587121 h 3554921"/>
                <a:gd name="connsiteX197" fmla="*/ 793242 w 3118675"/>
                <a:gd name="connsiteY197" fmla="*/ 592360 h 3554921"/>
                <a:gd name="connsiteX198" fmla="*/ 807244 w 3118675"/>
                <a:gd name="connsiteY198" fmla="*/ 595122 h 3554921"/>
                <a:gd name="connsiteX199" fmla="*/ 816197 w 3118675"/>
                <a:gd name="connsiteY199" fmla="*/ 602551 h 3554921"/>
                <a:gd name="connsiteX200" fmla="*/ 826484 w 3118675"/>
                <a:gd name="connsiteY200" fmla="*/ 613124 h 3554921"/>
                <a:gd name="connsiteX201" fmla="*/ 824103 w 3118675"/>
                <a:gd name="connsiteY201" fmla="*/ 627412 h 3554921"/>
                <a:gd name="connsiteX202" fmla="*/ 838390 w 3118675"/>
                <a:gd name="connsiteY202" fmla="*/ 641604 h 3554921"/>
                <a:gd name="connsiteX203" fmla="*/ 849344 w 3118675"/>
                <a:gd name="connsiteY203" fmla="*/ 655034 h 3554921"/>
                <a:gd name="connsiteX204" fmla="*/ 849630 w 3118675"/>
                <a:gd name="connsiteY204" fmla="*/ 659130 h 3554921"/>
                <a:gd name="connsiteX205" fmla="*/ 853916 w 3118675"/>
                <a:gd name="connsiteY205" fmla="*/ 661987 h 3554921"/>
                <a:gd name="connsiteX206" fmla="*/ 870013 w 3118675"/>
                <a:gd name="connsiteY206" fmla="*/ 665893 h 3554921"/>
                <a:gd name="connsiteX207" fmla="*/ 872871 w 3118675"/>
                <a:gd name="connsiteY207" fmla="*/ 678180 h 3554921"/>
                <a:gd name="connsiteX208" fmla="*/ 870204 w 3118675"/>
                <a:gd name="connsiteY208" fmla="*/ 683038 h 3554921"/>
                <a:gd name="connsiteX209" fmla="*/ 872395 w 3118675"/>
                <a:gd name="connsiteY209" fmla="*/ 689800 h 3554921"/>
                <a:gd name="connsiteX210" fmla="*/ 884396 w 3118675"/>
                <a:gd name="connsiteY210" fmla="*/ 697420 h 3554921"/>
                <a:gd name="connsiteX211" fmla="*/ 891635 w 3118675"/>
                <a:gd name="connsiteY211" fmla="*/ 699516 h 3554921"/>
                <a:gd name="connsiteX212" fmla="*/ 900494 w 3118675"/>
                <a:gd name="connsiteY212" fmla="*/ 704088 h 3554921"/>
                <a:gd name="connsiteX213" fmla="*/ 896493 w 3118675"/>
                <a:gd name="connsiteY213" fmla="*/ 713422 h 3554921"/>
                <a:gd name="connsiteX214" fmla="*/ 889063 w 3118675"/>
                <a:gd name="connsiteY214" fmla="*/ 719423 h 3554921"/>
                <a:gd name="connsiteX215" fmla="*/ 881539 w 3118675"/>
                <a:gd name="connsiteY215" fmla="*/ 722185 h 3554921"/>
                <a:gd name="connsiteX216" fmla="*/ 885063 w 3118675"/>
                <a:gd name="connsiteY216" fmla="*/ 724376 h 3554921"/>
                <a:gd name="connsiteX217" fmla="*/ 894779 w 3118675"/>
                <a:gd name="connsiteY217" fmla="*/ 723519 h 3554921"/>
                <a:gd name="connsiteX218" fmla="*/ 929735 w 3118675"/>
                <a:gd name="connsiteY218" fmla="*/ 738854 h 3554921"/>
                <a:gd name="connsiteX219" fmla="*/ 948119 w 3118675"/>
                <a:gd name="connsiteY219" fmla="*/ 754189 h 3554921"/>
                <a:gd name="connsiteX220" fmla="*/ 966883 w 3118675"/>
                <a:gd name="connsiteY220" fmla="*/ 782098 h 3554921"/>
                <a:gd name="connsiteX221" fmla="*/ 972979 w 3118675"/>
                <a:gd name="connsiteY221" fmla="*/ 795718 h 3554921"/>
                <a:gd name="connsiteX222" fmla="*/ 973360 w 3118675"/>
                <a:gd name="connsiteY222" fmla="*/ 803338 h 3554921"/>
                <a:gd name="connsiteX223" fmla="*/ 972312 w 3118675"/>
                <a:gd name="connsiteY223" fmla="*/ 810863 h 3554921"/>
                <a:gd name="connsiteX224" fmla="*/ 969645 w 3118675"/>
                <a:gd name="connsiteY224" fmla="*/ 818959 h 3554921"/>
                <a:gd name="connsiteX225" fmla="*/ 968407 w 3118675"/>
                <a:gd name="connsiteY225" fmla="*/ 827056 h 3554921"/>
                <a:gd name="connsiteX226" fmla="*/ 962025 w 3118675"/>
                <a:gd name="connsiteY226" fmla="*/ 850963 h 3554921"/>
                <a:gd name="connsiteX227" fmla="*/ 957453 w 3118675"/>
                <a:gd name="connsiteY227" fmla="*/ 859155 h 3554921"/>
                <a:gd name="connsiteX228" fmla="*/ 948595 w 3118675"/>
                <a:gd name="connsiteY228" fmla="*/ 868585 h 3554921"/>
                <a:gd name="connsiteX229" fmla="*/ 956881 w 3118675"/>
                <a:gd name="connsiteY229" fmla="*/ 886682 h 3554921"/>
                <a:gd name="connsiteX230" fmla="*/ 965549 w 3118675"/>
                <a:gd name="connsiteY230" fmla="*/ 903446 h 3554921"/>
                <a:gd name="connsiteX231" fmla="*/ 974027 w 3118675"/>
                <a:gd name="connsiteY231" fmla="*/ 931164 h 3554921"/>
                <a:gd name="connsiteX232" fmla="*/ 975550 w 3118675"/>
                <a:gd name="connsiteY232" fmla="*/ 942213 h 3554921"/>
                <a:gd name="connsiteX233" fmla="*/ 975931 w 3118675"/>
                <a:gd name="connsiteY233" fmla="*/ 959263 h 3554921"/>
                <a:gd name="connsiteX234" fmla="*/ 983552 w 3118675"/>
                <a:gd name="connsiteY234" fmla="*/ 965835 h 3554921"/>
                <a:gd name="connsiteX235" fmla="*/ 980599 w 3118675"/>
                <a:gd name="connsiteY235" fmla="*/ 968502 h 3554921"/>
                <a:gd name="connsiteX236" fmla="*/ 977551 w 3118675"/>
                <a:gd name="connsiteY236" fmla="*/ 973264 h 3554921"/>
                <a:gd name="connsiteX237" fmla="*/ 978313 w 3118675"/>
                <a:gd name="connsiteY237" fmla="*/ 995172 h 3554921"/>
                <a:gd name="connsiteX238" fmla="*/ 988886 w 3118675"/>
                <a:gd name="connsiteY238" fmla="*/ 1013079 h 3554921"/>
                <a:gd name="connsiteX239" fmla="*/ 1004792 w 3118675"/>
                <a:gd name="connsiteY239" fmla="*/ 1024604 h 3554921"/>
                <a:gd name="connsiteX240" fmla="*/ 1014317 w 3118675"/>
                <a:gd name="connsiteY240" fmla="*/ 1026890 h 3554921"/>
                <a:gd name="connsiteX241" fmla="*/ 1028129 w 3118675"/>
                <a:gd name="connsiteY241" fmla="*/ 1022223 h 3554921"/>
                <a:gd name="connsiteX242" fmla="*/ 1038034 w 3118675"/>
                <a:gd name="connsiteY242" fmla="*/ 1028605 h 3554921"/>
                <a:gd name="connsiteX243" fmla="*/ 1060132 w 3118675"/>
                <a:gd name="connsiteY243" fmla="*/ 1050131 h 3554921"/>
                <a:gd name="connsiteX244" fmla="*/ 1070039 w 3118675"/>
                <a:gd name="connsiteY244" fmla="*/ 1072896 h 3554921"/>
                <a:gd name="connsiteX245" fmla="*/ 1074134 w 3118675"/>
                <a:gd name="connsiteY245" fmla="*/ 1077468 h 3554921"/>
                <a:gd name="connsiteX246" fmla="*/ 1096423 w 3118675"/>
                <a:gd name="connsiteY246" fmla="*/ 1085945 h 3554921"/>
                <a:gd name="connsiteX247" fmla="*/ 1113187 w 3118675"/>
                <a:gd name="connsiteY247" fmla="*/ 1091089 h 3554921"/>
                <a:gd name="connsiteX248" fmla="*/ 1138714 w 3118675"/>
                <a:gd name="connsiteY248" fmla="*/ 1104614 h 3554921"/>
                <a:gd name="connsiteX249" fmla="*/ 1143095 w 3118675"/>
                <a:gd name="connsiteY249" fmla="*/ 1105090 h 3554921"/>
                <a:gd name="connsiteX250" fmla="*/ 1155478 w 3118675"/>
                <a:gd name="connsiteY250" fmla="*/ 1093470 h 3554921"/>
                <a:gd name="connsiteX251" fmla="*/ 1176814 w 3118675"/>
                <a:gd name="connsiteY251" fmla="*/ 1085373 h 3554921"/>
                <a:gd name="connsiteX252" fmla="*/ 1183386 w 3118675"/>
                <a:gd name="connsiteY252" fmla="*/ 1074134 h 3554921"/>
                <a:gd name="connsiteX253" fmla="*/ 1182910 w 3118675"/>
                <a:gd name="connsiteY253" fmla="*/ 1064609 h 3554921"/>
                <a:gd name="connsiteX254" fmla="*/ 1177385 w 3118675"/>
                <a:gd name="connsiteY254" fmla="*/ 1047559 h 3554921"/>
                <a:gd name="connsiteX255" fmla="*/ 1175956 w 3118675"/>
                <a:gd name="connsiteY255" fmla="*/ 1030795 h 3554921"/>
                <a:gd name="connsiteX256" fmla="*/ 1168813 w 3118675"/>
                <a:gd name="connsiteY256" fmla="*/ 1024032 h 3554921"/>
                <a:gd name="connsiteX257" fmla="*/ 1162240 w 3118675"/>
                <a:gd name="connsiteY257" fmla="*/ 1019461 h 3554921"/>
                <a:gd name="connsiteX258" fmla="*/ 1142333 w 3118675"/>
                <a:gd name="connsiteY258" fmla="*/ 1022890 h 3554921"/>
                <a:gd name="connsiteX259" fmla="*/ 1133380 w 3118675"/>
                <a:gd name="connsiteY259" fmla="*/ 1022318 h 3554921"/>
                <a:gd name="connsiteX260" fmla="*/ 1126617 w 3118675"/>
                <a:gd name="connsiteY260" fmla="*/ 1017746 h 3554921"/>
                <a:gd name="connsiteX261" fmla="*/ 1117378 w 3118675"/>
                <a:gd name="connsiteY261" fmla="*/ 1005745 h 3554921"/>
                <a:gd name="connsiteX262" fmla="*/ 1100042 w 3118675"/>
                <a:gd name="connsiteY262" fmla="*/ 976503 h 3554921"/>
                <a:gd name="connsiteX263" fmla="*/ 1090708 w 3118675"/>
                <a:gd name="connsiteY263" fmla="*/ 966692 h 3554921"/>
                <a:gd name="connsiteX264" fmla="*/ 1087755 w 3118675"/>
                <a:gd name="connsiteY264" fmla="*/ 960596 h 3554921"/>
                <a:gd name="connsiteX265" fmla="*/ 1084612 w 3118675"/>
                <a:gd name="connsiteY265" fmla="*/ 952119 h 3554921"/>
                <a:gd name="connsiteX266" fmla="*/ 1084993 w 3118675"/>
                <a:gd name="connsiteY266" fmla="*/ 938307 h 3554921"/>
                <a:gd name="connsiteX267" fmla="*/ 1092517 w 3118675"/>
                <a:gd name="connsiteY267" fmla="*/ 938784 h 3554921"/>
                <a:gd name="connsiteX268" fmla="*/ 1101090 w 3118675"/>
                <a:gd name="connsiteY268" fmla="*/ 930973 h 3554921"/>
                <a:gd name="connsiteX269" fmla="*/ 1107281 w 3118675"/>
                <a:gd name="connsiteY269" fmla="*/ 902779 h 3554921"/>
                <a:gd name="connsiteX270" fmla="*/ 1118045 w 3118675"/>
                <a:gd name="connsiteY270" fmla="*/ 899255 h 3554921"/>
                <a:gd name="connsiteX271" fmla="*/ 1123855 w 3118675"/>
                <a:gd name="connsiteY271" fmla="*/ 899446 h 3554921"/>
                <a:gd name="connsiteX272" fmla="*/ 1148620 w 3118675"/>
                <a:gd name="connsiteY272" fmla="*/ 912590 h 3554921"/>
                <a:gd name="connsiteX273" fmla="*/ 1179481 w 3118675"/>
                <a:gd name="connsiteY273" fmla="*/ 947356 h 3554921"/>
                <a:gd name="connsiteX274" fmla="*/ 1186339 w 3118675"/>
                <a:gd name="connsiteY274" fmla="*/ 950976 h 3554921"/>
                <a:gd name="connsiteX275" fmla="*/ 1193482 w 3118675"/>
                <a:gd name="connsiteY275" fmla="*/ 951547 h 3554921"/>
                <a:gd name="connsiteX276" fmla="*/ 1205294 w 3118675"/>
                <a:gd name="connsiteY276" fmla="*/ 950690 h 3554921"/>
                <a:gd name="connsiteX277" fmla="*/ 1207198 w 3118675"/>
                <a:gd name="connsiteY277" fmla="*/ 955167 h 3554921"/>
                <a:gd name="connsiteX278" fmla="*/ 1213580 w 3118675"/>
                <a:gd name="connsiteY278" fmla="*/ 960596 h 3554921"/>
                <a:gd name="connsiteX279" fmla="*/ 1218152 w 3118675"/>
                <a:gd name="connsiteY279" fmla="*/ 961263 h 3554921"/>
                <a:gd name="connsiteX280" fmla="*/ 1246441 w 3118675"/>
                <a:gd name="connsiteY280" fmla="*/ 972217 h 3554921"/>
                <a:gd name="connsiteX281" fmla="*/ 1279303 w 3118675"/>
                <a:gd name="connsiteY281" fmla="*/ 993648 h 3554921"/>
                <a:gd name="connsiteX282" fmla="*/ 1291590 w 3118675"/>
                <a:gd name="connsiteY282" fmla="*/ 992695 h 3554921"/>
                <a:gd name="connsiteX283" fmla="*/ 1296353 w 3118675"/>
                <a:gd name="connsiteY283" fmla="*/ 980789 h 3554921"/>
                <a:gd name="connsiteX284" fmla="*/ 1297400 w 3118675"/>
                <a:gd name="connsiteY284" fmla="*/ 975646 h 3554921"/>
                <a:gd name="connsiteX285" fmla="*/ 1310735 w 3118675"/>
                <a:gd name="connsiteY285" fmla="*/ 963644 h 3554921"/>
                <a:gd name="connsiteX286" fmla="*/ 1320070 w 3118675"/>
                <a:gd name="connsiteY286" fmla="*/ 961644 h 3554921"/>
                <a:gd name="connsiteX287" fmla="*/ 1333214 w 3118675"/>
                <a:gd name="connsiteY287" fmla="*/ 966025 h 3554921"/>
                <a:gd name="connsiteX288" fmla="*/ 1335596 w 3118675"/>
                <a:gd name="connsiteY288" fmla="*/ 962406 h 3554921"/>
                <a:gd name="connsiteX289" fmla="*/ 1331119 w 3118675"/>
                <a:gd name="connsiteY289" fmla="*/ 944689 h 3554921"/>
                <a:gd name="connsiteX290" fmla="*/ 1325118 w 3118675"/>
                <a:gd name="connsiteY290" fmla="*/ 929354 h 3554921"/>
                <a:gd name="connsiteX291" fmla="*/ 1316164 w 3118675"/>
                <a:gd name="connsiteY291" fmla="*/ 919448 h 3554921"/>
                <a:gd name="connsiteX292" fmla="*/ 1300448 w 3118675"/>
                <a:gd name="connsiteY292" fmla="*/ 890206 h 3554921"/>
                <a:gd name="connsiteX293" fmla="*/ 1294162 w 3118675"/>
                <a:gd name="connsiteY293" fmla="*/ 875633 h 3554921"/>
                <a:gd name="connsiteX294" fmla="*/ 1291019 w 3118675"/>
                <a:gd name="connsiteY294" fmla="*/ 860488 h 3554921"/>
                <a:gd name="connsiteX295" fmla="*/ 1293019 w 3118675"/>
                <a:gd name="connsiteY295" fmla="*/ 847153 h 3554921"/>
                <a:gd name="connsiteX296" fmla="*/ 1295305 w 3118675"/>
                <a:gd name="connsiteY296" fmla="*/ 837343 h 3554921"/>
                <a:gd name="connsiteX297" fmla="*/ 1328071 w 3118675"/>
                <a:gd name="connsiteY297" fmla="*/ 813435 h 3554921"/>
                <a:gd name="connsiteX298" fmla="*/ 1339882 w 3118675"/>
                <a:gd name="connsiteY298" fmla="*/ 799052 h 3554921"/>
                <a:gd name="connsiteX299" fmla="*/ 1351407 w 3118675"/>
                <a:gd name="connsiteY299" fmla="*/ 780193 h 3554921"/>
                <a:gd name="connsiteX300" fmla="*/ 1356646 w 3118675"/>
                <a:gd name="connsiteY300" fmla="*/ 776382 h 3554921"/>
                <a:gd name="connsiteX301" fmla="*/ 1375981 w 3118675"/>
                <a:gd name="connsiteY301" fmla="*/ 771144 h 3554921"/>
                <a:gd name="connsiteX302" fmla="*/ 1401604 w 3118675"/>
                <a:gd name="connsiteY302" fmla="*/ 754951 h 3554921"/>
                <a:gd name="connsiteX303" fmla="*/ 1421225 w 3118675"/>
                <a:gd name="connsiteY303" fmla="*/ 733425 h 3554921"/>
                <a:gd name="connsiteX304" fmla="*/ 1440561 w 3118675"/>
                <a:gd name="connsiteY304" fmla="*/ 700373 h 3554921"/>
                <a:gd name="connsiteX305" fmla="*/ 1448753 w 3118675"/>
                <a:gd name="connsiteY305" fmla="*/ 691705 h 3554921"/>
                <a:gd name="connsiteX306" fmla="*/ 1455325 w 3118675"/>
                <a:gd name="connsiteY306" fmla="*/ 692563 h 3554921"/>
                <a:gd name="connsiteX307" fmla="*/ 1464088 w 3118675"/>
                <a:gd name="connsiteY307" fmla="*/ 697706 h 3554921"/>
                <a:gd name="connsiteX308" fmla="*/ 1473803 w 3118675"/>
                <a:gd name="connsiteY308" fmla="*/ 707326 h 3554921"/>
                <a:gd name="connsiteX309" fmla="*/ 1486948 w 3118675"/>
                <a:gd name="connsiteY309" fmla="*/ 709136 h 3554921"/>
                <a:gd name="connsiteX310" fmla="*/ 1499711 w 3118675"/>
                <a:gd name="connsiteY310" fmla="*/ 707612 h 3554921"/>
                <a:gd name="connsiteX311" fmla="*/ 1514284 w 3118675"/>
                <a:gd name="connsiteY311" fmla="*/ 708469 h 3554921"/>
                <a:gd name="connsiteX312" fmla="*/ 1534573 w 3118675"/>
                <a:gd name="connsiteY312" fmla="*/ 723519 h 3554921"/>
                <a:gd name="connsiteX313" fmla="*/ 1538002 w 3118675"/>
                <a:gd name="connsiteY313" fmla="*/ 728281 h 3554921"/>
                <a:gd name="connsiteX314" fmla="*/ 1541145 w 3118675"/>
                <a:gd name="connsiteY314" fmla="*/ 734758 h 3554921"/>
                <a:gd name="connsiteX315" fmla="*/ 1534573 w 3118675"/>
                <a:gd name="connsiteY315" fmla="*/ 747046 h 3554921"/>
                <a:gd name="connsiteX316" fmla="*/ 1534001 w 3118675"/>
                <a:gd name="connsiteY316" fmla="*/ 754951 h 3554921"/>
                <a:gd name="connsiteX317" fmla="*/ 1539335 w 3118675"/>
                <a:gd name="connsiteY317" fmla="*/ 751332 h 3554921"/>
                <a:gd name="connsiteX318" fmla="*/ 1546574 w 3118675"/>
                <a:gd name="connsiteY318" fmla="*/ 749427 h 3554921"/>
                <a:gd name="connsiteX319" fmla="*/ 1553432 w 3118675"/>
                <a:gd name="connsiteY319" fmla="*/ 751998 h 3554921"/>
                <a:gd name="connsiteX320" fmla="*/ 1559814 w 3118675"/>
                <a:gd name="connsiteY320" fmla="*/ 758856 h 3554921"/>
                <a:gd name="connsiteX321" fmla="*/ 1564481 w 3118675"/>
                <a:gd name="connsiteY321" fmla="*/ 766667 h 3554921"/>
                <a:gd name="connsiteX322" fmla="*/ 1570101 w 3118675"/>
                <a:gd name="connsiteY322" fmla="*/ 773144 h 3554921"/>
                <a:gd name="connsiteX323" fmla="*/ 1571911 w 3118675"/>
                <a:gd name="connsiteY323" fmla="*/ 764286 h 3554921"/>
                <a:gd name="connsiteX324" fmla="*/ 1572673 w 3118675"/>
                <a:gd name="connsiteY324" fmla="*/ 756666 h 3554921"/>
                <a:gd name="connsiteX325" fmla="*/ 1569625 w 3118675"/>
                <a:gd name="connsiteY325" fmla="*/ 737235 h 3554921"/>
                <a:gd name="connsiteX326" fmla="*/ 1577531 w 3118675"/>
                <a:gd name="connsiteY326" fmla="*/ 709803 h 3554921"/>
                <a:gd name="connsiteX327" fmla="*/ 1583722 w 3118675"/>
                <a:gd name="connsiteY327" fmla="*/ 697801 h 3554921"/>
                <a:gd name="connsiteX328" fmla="*/ 1594675 w 3118675"/>
                <a:gd name="connsiteY328" fmla="*/ 667226 h 3554921"/>
                <a:gd name="connsiteX329" fmla="*/ 1591437 w 3118675"/>
                <a:gd name="connsiteY329" fmla="*/ 647223 h 3554921"/>
                <a:gd name="connsiteX330" fmla="*/ 1590865 w 3118675"/>
                <a:gd name="connsiteY330" fmla="*/ 623887 h 3554921"/>
                <a:gd name="connsiteX331" fmla="*/ 1589246 w 3118675"/>
                <a:gd name="connsiteY331" fmla="*/ 613029 h 3554921"/>
                <a:gd name="connsiteX332" fmla="*/ 1582103 w 3118675"/>
                <a:gd name="connsiteY332" fmla="*/ 597313 h 3554921"/>
                <a:gd name="connsiteX333" fmla="*/ 1568196 w 3118675"/>
                <a:gd name="connsiteY333" fmla="*/ 586168 h 3554921"/>
                <a:gd name="connsiteX334" fmla="*/ 1554099 w 3118675"/>
                <a:gd name="connsiteY334" fmla="*/ 582644 h 3554921"/>
                <a:gd name="connsiteX335" fmla="*/ 1549432 w 3118675"/>
                <a:gd name="connsiteY335" fmla="*/ 571786 h 3554921"/>
                <a:gd name="connsiteX336" fmla="*/ 1550289 w 3118675"/>
                <a:gd name="connsiteY336" fmla="*/ 559308 h 3554921"/>
                <a:gd name="connsiteX337" fmla="*/ 1554194 w 3118675"/>
                <a:gd name="connsiteY337" fmla="*/ 541020 h 3554921"/>
                <a:gd name="connsiteX338" fmla="*/ 1565720 w 3118675"/>
                <a:gd name="connsiteY338" fmla="*/ 502158 h 3554921"/>
                <a:gd name="connsiteX339" fmla="*/ 1577816 w 3118675"/>
                <a:gd name="connsiteY339" fmla="*/ 446913 h 3554921"/>
                <a:gd name="connsiteX340" fmla="*/ 1578197 w 3118675"/>
                <a:gd name="connsiteY340" fmla="*/ 433959 h 3554921"/>
                <a:gd name="connsiteX341" fmla="*/ 1577149 w 3118675"/>
                <a:gd name="connsiteY341" fmla="*/ 426910 h 3554921"/>
                <a:gd name="connsiteX342" fmla="*/ 1577912 w 3118675"/>
                <a:gd name="connsiteY342" fmla="*/ 419671 h 3554921"/>
                <a:gd name="connsiteX343" fmla="*/ 1576483 w 3118675"/>
                <a:gd name="connsiteY343" fmla="*/ 402526 h 3554921"/>
                <a:gd name="connsiteX344" fmla="*/ 1574197 w 3118675"/>
                <a:gd name="connsiteY344" fmla="*/ 389858 h 3554921"/>
                <a:gd name="connsiteX345" fmla="*/ 1525238 w 3118675"/>
                <a:gd name="connsiteY345" fmla="*/ 340709 h 3554921"/>
                <a:gd name="connsiteX346" fmla="*/ 1522286 w 3118675"/>
                <a:gd name="connsiteY346" fmla="*/ 335851 h 3554921"/>
                <a:gd name="connsiteX347" fmla="*/ 1520666 w 3118675"/>
                <a:gd name="connsiteY347" fmla="*/ 329279 h 3554921"/>
                <a:gd name="connsiteX348" fmla="*/ 1525810 w 3118675"/>
                <a:gd name="connsiteY348" fmla="*/ 327755 h 3554921"/>
                <a:gd name="connsiteX349" fmla="*/ 1529524 w 3118675"/>
                <a:gd name="connsiteY349" fmla="*/ 328136 h 3554921"/>
                <a:gd name="connsiteX350" fmla="*/ 1566481 w 3118675"/>
                <a:gd name="connsiteY350" fmla="*/ 351091 h 3554921"/>
                <a:gd name="connsiteX351" fmla="*/ 1574673 w 3118675"/>
                <a:gd name="connsiteY351" fmla="*/ 352425 h 3554921"/>
                <a:gd name="connsiteX352" fmla="*/ 1632490 w 3118675"/>
                <a:gd name="connsiteY352" fmla="*/ 345948 h 3554921"/>
                <a:gd name="connsiteX353" fmla="*/ 1660779 w 3118675"/>
                <a:gd name="connsiteY353" fmla="*/ 351568 h 3554921"/>
                <a:gd name="connsiteX354" fmla="*/ 1684687 w 3118675"/>
                <a:gd name="connsiteY354" fmla="*/ 363283 h 3554921"/>
                <a:gd name="connsiteX355" fmla="*/ 1701736 w 3118675"/>
                <a:gd name="connsiteY355" fmla="*/ 396049 h 3554921"/>
                <a:gd name="connsiteX356" fmla="*/ 1719072 w 3118675"/>
                <a:gd name="connsiteY356" fmla="*/ 425767 h 3554921"/>
                <a:gd name="connsiteX357" fmla="*/ 1735360 w 3118675"/>
                <a:gd name="connsiteY357" fmla="*/ 451199 h 3554921"/>
                <a:gd name="connsiteX358" fmla="*/ 1735836 w 3118675"/>
                <a:gd name="connsiteY358" fmla="*/ 471963 h 3554921"/>
                <a:gd name="connsiteX359" fmla="*/ 1719072 w 3118675"/>
                <a:gd name="connsiteY359" fmla="*/ 476250 h 3554921"/>
                <a:gd name="connsiteX360" fmla="*/ 1702689 w 3118675"/>
                <a:gd name="connsiteY360" fmla="*/ 477202 h 3554921"/>
                <a:gd name="connsiteX361" fmla="*/ 1661350 w 3118675"/>
                <a:gd name="connsiteY361" fmla="*/ 487489 h 3554921"/>
                <a:gd name="connsiteX362" fmla="*/ 1651445 w 3118675"/>
                <a:gd name="connsiteY362" fmla="*/ 499110 h 3554921"/>
                <a:gd name="connsiteX363" fmla="*/ 1623632 w 3118675"/>
                <a:gd name="connsiteY363" fmla="*/ 534638 h 3554921"/>
                <a:gd name="connsiteX364" fmla="*/ 1621251 w 3118675"/>
                <a:gd name="connsiteY364" fmla="*/ 545401 h 3554921"/>
                <a:gd name="connsiteX365" fmla="*/ 1623632 w 3118675"/>
                <a:gd name="connsiteY365" fmla="*/ 555784 h 3554921"/>
                <a:gd name="connsiteX366" fmla="*/ 1636395 w 3118675"/>
                <a:gd name="connsiteY366" fmla="*/ 566737 h 3554921"/>
                <a:gd name="connsiteX367" fmla="*/ 1663542 w 3118675"/>
                <a:gd name="connsiteY367" fmla="*/ 583120 h 3554921"/>
                <a:gd name="connsiteX368" fmla="*/ 1675733 w 3118675"/>
                <a:gd name="connsiteY368" fmla="*/ 615505 h 3554921"/>
                <a:gd name="connsiteX369" fmla="*/ 1684211 w 3118675"/>
                <a:gd name="connsiteY369" fmla="*/ 631507 h 3554921"/>
                <a:gd name="connsiteX370" fmla="*/ 1690688 w 3118675"/>
                <a:gd name="connsiteY370" fmla="*/ 637698 h 3554921"/>
                <a:gd name="connsiteX371" fmla="*/ 1696974 w 3118675"/>
                <a:gd name="connsiteY371" fmla="*/ 639318 h 3554921"/>
                <a:gd name="connsiteX372" fmla="*/ 1710690 w 3118675"/>
                <a:gd name="connsiteY372" fmla="*/ 639413 h 3554921"/>
                <a:gd name="connsiteX373" fmla="*/ 1720310 w 3118675"/>
                <a:gd name="connsiteY373" fmla="*/ 643318 h 3554921"/>
                <a:gd name="connsiteX374" fmla="*/ 1723168 w 3118675"/>
                <a:gd name="connsiteY374" fmla="*/ 646366 h 3554921"/>
                <a:gd name="connsiteX375" fmla="*/ 1726978 w 3118675"/>
                <a:gd name="connsiteY375" fmla="*/ 643318 h 3554921"/>
                <a:gd name="connsiteX376" fmla="*/ 1735836 w 3118675"/>
                <a:gd name="connsiteY376" fmla="*/ 642271 h 3554921"/>
                <a:gd name="connsiteX377" fmla="*/ 1787461 w 3118675"/>
                <a:gd name="connsiteY377" fmla="*/ 625221 h 3554921"/>
                <a:gd name="connsiteX378" fmla="*/ 1797653 w 3118675"/>
                <a:gd name="connsiteY378" fmla="*/ 617696 h 3554921"/>
                <a:gd name="connsiteX379" fmla="*/ 1801082 w 3118675"/>
                <a:gd name="connsiteY379" fmla="*/ 606361 h 3554921"/>
                <a:gd name="connsiteX380" fmla="*/ 1804892 w 3118675"/>
                <a:gd name="connsiteY380" fmla="*/ 568261 h 3554921"/>
                <a:gd name="connsiteX381" fmla="*/ 1809464 w 3118675"/>
                <a:gd name="connsiteY381" fmla="*/ 554926 h 3554921"/>
                <a:gd name="connsiteX382" fmla="*/ 1813846 w 3118675"/>
                <a:gd name="connsiteY382" fmla="*/ 538448 h 3554921"/>
                <a:gd name="connsiteX383" fmla="*/ 1812227 w 3118675"/>
                <a:gd name="connsiteY383" fmla="*/ 528256 h 3554921"/>
                <a:gd name="connsiteX384" fmla="*/ 1811751 w 3118675"/>
                <a:gd name="connsiteY384" fmla="*/ 516731 h 3554921"/>
                <a:gd name="connsiteX385" fmla="*/ 1837563 w 3118675"/>
                <a:gd name="connsiteY385" fmla="*/ 505587 h 3554921"/>
                <a:gd name="connsiteX386" fmla="*/ 1861661 w 3118675"/>
                <a:gd name="connsiteY386" fmla="*/ 497967 h 3554921"/>
                <a:gd name="connsiteX387" fmla="*/ 1873186 w 3118675"/>
                <a:gd name="connsiteY387" fmla="*/ 500348 h 3554921"/>
                <a:gd name="connsiteX388" fmla="*/ 1876044 w 3118675"/>
                <a:gd name="connsiteY388" fmla="*/ 491871 h 3554921"/>
                <a:gd name="connsiteX389" fmla="*/ 1868614 w 3118675"/>
                <a:gd name="connsiteY389" fmla="*/ 475678 h 3554921"/>
                <a:gd name="connsiteX390" fmla="*/ 1864328 w 3118675"/>
                <a:gd name="connsiteY390" fmla="*/ 467677 h 3554921"/>
                <a:gd name="connsiteX391" fmla="*/ 1868043 w 3118675"/>
                <a:gd name="connsiteY391" fmla="*/ 463963 h 3554921"/>
                <a:gd name="connsiteX392" fmla="*/ 1873568 w 3118675"/>
                <a:gd name="connsiteY392" fmla="*/ 468439 h 3554921"/>
                <a:gd name="connsiteX393" fmla="*/ 1880902 w 3118675"/>
                <a:gd name="connsiteY393" fmla="*/ 471106 h 3554921"/>
                <a:gd name="connsiteX394" fmla="*/ 1893761 w 3118675"/>
                <a:gd name="connsiteY394" fmla="*/ 468344 h 3554921"/>
                <a:gd name="connsiteX395" fmla="*/ 1943481 w 3118675"/>
                <a:gd name="connsiteY395" fmla="*/ 435006 h 3554921"/>
                <a:gd name="connsiteX396" fmla="*/ 1962912 w 3118675"/>
                <a:gd name="connsiteY396" fmla="*/ 416052 h 3554921"/>
                <a:gd name="connsiteX397" fmla="*/ 1974437 w 3118675"/>
                <a:gd name="connsiteY397" fmla="*/ 408622 h 3554921"/>
                <a:gd name="connsiteX398" fmla="*/ 1992726 w 3118675"/>
                <a:gd name="connsiteY398" fmla="*/ 391477 h 3554921"/>
                <a:gd name="connsiteX399" fmla="*/ 2001679 w 3118675"/>
                <a:gd name="connsiteY399" fmla="*/ 385857 h 3554921"/>
                <a:gd name="connsiteX400" fmla="*/ 2017014 w 3118675"/>
                <a:gd name="connsiteY400" fmla="*/ 383571 h 3554921"/>
                <a:gd name="connsiteX401" fmla="*/ 2033588 w 3118675"/>
                <a:gd name="connsiteY401" fmla="*/ 376713 h 3554921"/>
                <a:gd name="connsiteX402" fmla="*/ 2051495 w 3118675"/>
                <a:gd name="connsiteY402" fmla="*/ 363855 h 3554921"/>
                <a:gd name="connsiteX403" fmla="*/ 2075783 w 3118675"/>
                <a:gd name="connsiteY403" fmla="*/ 352901 h 3554921"/>
                <a:gd name="connsiteX404" fmla="*/ 2079688 w 3118675"/>
                <a:gd name="connsiteY404" fmla="*/ 352425 h 3554921"/>
                <a:gd name="connsiteX405" fmla="*/ 2084356 w 3118675"/>
                <a:gd name="connsiteY405" fmla="*/ 354044 h 3554921"/>
                <a:gd name="connsiteX406" fmla="*/ 2094357 w 3118675"/>
                <a:gd name="connsiteY406" fmla="*/ 366807 h 3554921"/>
                <a:gd name="connsiteX407" fmla="*/ 2090642 w 3118675"/>
                <a:gd name="connsiteY407" fmla="*/ 373951 h 3554921"/>
                <a:gd name="connsiteX408" fmla="*/ 2087880 w 3118675"/>
                <a:gd name="connsiteY408" fmla="*/ 381667 h 3554921"/>
                <a:gd name="connsiteX409" fmla="*/ 2092738 w 3118675"/>
                <a:gd name="connsiteY409" fmla="*/ 385667 h 3554921"/>
                <a:gd name="connsiteX410" fmla="*/ 2096738 w 3118675"/>
                <a:gd name="connsiteY410" fmla="*/ 387667 h 3554921"/>
                <a:gd name="connsiteX411" fmla="*/ 2101501 w 3118675"/>
                <a:gd name="connsiteY411" fmla="*/ 385572 h 3554921"/>
                <a:gd name="connsiteX412" fmla="*/ 2106549 w 3118675"/>
                <a:gd name="connsiteY412" fmla="*/ 380238 h 3554921"/>
                <a:gd name="connsiteX413" fmla="*/ 2119027 w 3118675"/>
                <a:gd name="connsiteY413" fmla="*/ 372522 h 3554921"/>
                <a:gd name="connsiteX414" fmla="*/ 2122361 w 3118675"/>
                <a:gd name="connsiteY414" fmla="*/ 362521 h 3554921"/>
                <a:gd name="connsiteX415" fmla="*/ 2117598 w 3118675"/>
                <a:gd name="connsiteY415" fmla="*/ 358616 h 3554921"/>
                <a:gd name="connsiteX416" fmla="*/ 2111311 w 3118675"/>
                <a:gd name="connsiteY416" fmla="*/ 343471 h 3554921"/>
                <a:gd name="connsiteX417" fmla="*/ 2103978 w 3118675"/>
                <a:gd name="connsiteY417" fmla="*/ 340328 h 3554921"/>
                <a:gd name="connsiteX418" fmla="*/ 2098167 w 3118675"/>
                <a:gd name="connsiteY418" fmla="*/ 340709 h 3554921"/>
                <a:gd name="connsiteX419" fmla="*/ 2119884 w 3118675"/>
                <a:gd name="connsiteY419" fmla="*/ 319087 h 3554921"/>
                <a:gd name="connsiteX420" fmla="*/ 2166652 w 3118675"/>
                <a:gd name="connsiteY420" fmla="*/ 286893 h 3554921"/>
                <a:gd name="connsiteX421" fmla="*/ 2191607 w 3118675"/>
                <a:gd name="connsiteY421" fmla="*/ 271938 h 3554921"/>
                <a:gd name="connsiteX422" fmla="*/ 2216182 w 3118675"/>
                <a:gd name="connsiteY422" fmla="*/ 270700 h 3554921"/>
                <a:gd name="connsiteX423" fmla="*/ 2235708 w 3118675"/>
                <a:gd name="connsiteY423" fmla="*/ 272605 h 3554921"/>
                <a:gd name="connsiteX424" fmla="*/ 2228374 w 3118675"/>
                <a:gd name="connsiteY424" fmla="*/ 277558 h 3554921"/>
                <a:gd name="connsiteX425" fmla="*/ 2196179 w 3118675"/>
                <a:gd name="connsiteY425" fmla="*/ 284321 h 3554921"/>
                <a:gd name="connsiteX426" fmla="*/ 2191322 w 3118675"/>
                <a:gd name="connsiteY426" fmla="*/ 287750 h 3554921"/>
                <a:gd name="connsiteX427" fmla="*/ 2191322 w 3118675"/>
                <a:gd name="connsiteY427" fmla="*/ 291846 h 3554921"/>
                <a:gd name="connsiteX428" fmla="*/ 2199132 w 3118675"/>
                <a:gd name="connsiteY428" fmla="*/ 294227 h 3554921"/>
                <a:gd name="connsiteX429" fmla="*/ 2202370 w 3118675"/>
                <a:gd name="connsiteY429" fmla="*/ 298989 h 3554921"/>
                <a:gd name="connsiteX430" fmla="*/ 2199704 w 3118675"/>
                <a:gd name="connsiteY430" fmla="*/ 304800 h 3554921"/>
                <a:gd name="connsiteX431" fmla="*/ 2197322 w 3118675"/>
                <a:gd name="connsiteY431" fmla="*/ 306610 h 3554921"/>
                <a:gd name="connsiteX432" fmla="*/ 2193608 w 3118675"/>
                <a:gd name="connsiteY432" fmla="*/ 322993 h 3554921"/>
                <a:gd name="connsiteX433" fmla="*/ 2188845 w 3118675"/>
                <a:gd name="connsiteY433" fmla="*/ 336137 h 3554921"/>
                <a:gd name="connsiteX434" fmla="*/ 2198941 w 3118675"/>
                <a:gd name="connsiteY434" fmla="*/ 353187 h 3554921"/>
                <a:gd name="connsiteX435" fmla="*/ 2199799 w 3118675"/>
                <a:gd name="connsiteY435" fmla="*/ 370903 h 3554921"/>
                <a:gd name="connsiteX436" fmla="*/ 2193322 w 3118675"/>
                <a:gd name="connsiteY436" fmla="*/ 380143 h 3554921"/>
                <a:gd name="connsiteX437" fmla="*/ 2184369 w 3118675"/>
                <a:gd name="connsiteY437" fmla="*/ 376713 h 3554921"/>
                <a:gd name="connsiteX438" fmla="*/ 2176463 w 3118675"/>
                <a:gd name="connsiteY438" fmla="*/ 382905 h 3554921"/>
                <a:gd name="connsiteX439" fmla="*/ 2162175 w 3118675"/>
                <a:gd name="connsiteY439" fmla="*/ 387001 h 3554921"/>
                <a:gd name="connsiteX440" fmla="*/ 2158936 w 3118675"/>
                <a:gd name="connsiteY440" fmla="*/ 392525 h 3554921"/>
                <a:gd name="connsiteX441" fmla="*/ 2156841 w 3118675"/>
                <a:gd name="connsiteY441" fmla="*/ 400145 h 3554921"/>
                <a:gd name="connsiteX442" fmla="*/ 2165985 w 3118675"/>
                <a:gd name="connsiteY442" fmla="*/ 401955 h 3554921"/>
                <a:gd name="connsiteX443" fmla="*/ 2173224 w 3118675"/>
                <a:gd name="connsiteY443" fmla="*/ 401479 h 3554921"/>
                <a:gd name="connsiteX444" fmla="*/ 2198751 w 3118675"/>
                <a:gd name="connsiteY444" fmla="*/ 406431 h 3554921"/>
                <a:gd name="connsiteX445" fmla="*/ 2202180 w 3118675"/>
                <a:gd name="connsiteY445" fmla="*/ 407098 h 3554921"/>
                <a:gd name="connsiteX446" fmla="*/ 2210657 w 3118675"/>
                <a:gd name="connsiteY446" fmla="*/ 401574 h 3554921"/>
                <a:gd name="connsiteX447" fmla="*/ 2219230 w 3118675"/>
                <a:gd name="connsiteY447" fmla="*/ 400336 h 3554921"/>
                <a:gd name="connsiteX448" fmla="*/ 2229517 w 3118675"/>
                <a:gd name="connsiteY448" fmla="*/ 398812 h 3554921"/>
                <a:gd name="connsiteX449" fmla="*/ 2234756 w 3118675"/>
                <a:gd name="connsiteY449" fmla="*/ 395573 h 3554921"/>
                <a:gd name="connsiteX450" fmla="*/ 2240185 w 3118675"/>
                <a:gd name="connsiteY450" fmla="*/ 399193 h 3554921"/>
                <a:gd name="connsiteX451" fmla="*/ 2250281 w 3118675"/>
                <a:gd name="connsiteY451" fmla="*/ 414528 h 3554921"/>
                <a:gd name="connsiteX452" fmla="*/ 2259426 w 3118675"/>
                <a:gd name="connsiteY452" fmla="*/ 411480 h 3554921"/>
                <a:gd name="connsiteX453" fmla="*/ 2263426 w 3118675"/>
                <a:gd name="connsiteY453" fmla="*/ 381667 h 3554921"/>
                <a:gd name="connsiteX454" fmla="*/ 2277999 w 3118675"/>
                <a:gd name="connsiteY454" fmla="*/ 363188 h 3554921"/>
                <a:gd name="connsiteX455" fmla="*/ 2295144 w 3118675"/>
                <a:gd name="connsiteY455" fmla="*/ 347853 h 3554921"/>
                <a:gd name="connsiteX456" fmla="*/ 2311622 w 3118675"/>
                <a:gd name="connsiteY456" fmla="*/ 346424 h 3554921"/>
                <a:gd name="connsiteX457" fmla="*/ 2327624 w 3118675"/>
                <a:gd name="connsiteY457" fmla="*/ 335565 h 3554921"/>
                <a:gd name="connsiteX458" fmla="*/ 2335244 w 3118675"/>
                <a:gd name="connsiteY458" fmla="*/ 333565 h 3554921"/>
                <a:gd name="connsiteX459" fmla="*/ 2350103 w 3118675"/>
                <a:gd name="connsiteY459" fmla="*/ 337947 h 3554921"/>
                <a:gd name="connsiteX460" fmla="*/ 2372201 w 3118675"/>
                <a:gd name="connsiteY460" fmla="*/ 338804 h 3554921"/>
                <a:gd name="connsiteX461" fmla="*/ 2390680 w 3118675"/>
                <a:gd name="connsiteY461" fmla="*/ 348043 h 3554921"/>
                <a:gd name="connsiteX462" fmla="*/ 2404682 w 3118675"/>
                <a:gd name="connsiteY462" fmla="*/ 350234 h 3554921"/>
                <a:gd name="connsiteX463" fmla="*/ 2424970 w 3118675"/>
                <a:gd name="connsiteY463" fmla="*/ 334899 h 3554921"/>
                <a:gd name="connsiteX464" fmla="*/ 2471738 w 3118675"/>
                <a:gd name="connsiteY464" fmla="*/ 290893 h 3554921"/>
                <a:gd name="connsiteX465" fmla="*/ 2475833 w 3118675"/>
                <a:gd name="connsiteY465" fmla="*/ 300799 h 3554921"/>
                <a:gd name="connsiteX466" fmla="*/ 2483263 w 3118675"/>
                <a:gd name="connsiteY466" fmla="*/ 286226 h 3554921"/>
                <a:gd name="connsiteX467" fmla="*/ 2519458 w 3118675"/>
                <a:gd name="connsiteY467" fmla="*/ 270605 h 3554921"/>
                <a:gd name="connsiteX468" fmla="*/ 2528316 w 3118675"/>
                <a:gd name="connsiteY468" fmla="*/ 270129 h 3554921"/>
                <a:gd name="connsiteX469" fmla="*/ 2528507 w 3118675"/>
                <a:gd name="connsiteY469" fmla="*/ 276129 h 3554921"/>
                <a:gd name="connsiteX470" fmla="*/ 2531745 w 3118675"/>
                <a:gd name="connsiteY470" fmla="*/ 289750 h 3554921"/>
                <a:gd name="connsiteX471" fmla="*/ 2538793 w 3118675"/>
                <a:gd name="connsiteY471" fmla="*/ 298037 h 3554921"/>
                <a:gd name="connsiteX472" fmla="*/ 2548414 w 3118675"/>
                <a:gd name="connsiteY472" fmla="*/ 317754 h 3554921"/>
                <a:gd name="connsiteX473" fmla="*/ 2543842 w 3118675"/>
                <a:gd name="connsiteY473" fmla="*/ 323088 h 3554921"/>
                <a:gd name="connsiteX474" fmla="*/ 2538984 w 3118675"/>
                <a:gd name="connsiteY474" fmla="*/ 326040 h 3554921"/>
                <a:gd name="connsiteX475" fmla="*/ 2531840 w 3118675"/>
                <a:gd name="connsiteY475" fmla="*/ 339280 h 3554921"/>
                <a:gd name="connsiteX476" fmla="*/ 2531078 w 3118675"/>
                <a:gd name="connsiteY476" fmla="*/ 369379 h 3554921"/>
                <a:gd name="connsiteX477" fmla="*/ 2544604 w 3118675"/>
                <a:gd name="connsiteY477" fmla="*/ 377095 h 3554921"/>
                <a:gd name="connsiteX478" fmla="*/ 2563368 w 3118675"/>
                <a:gd name="connsiteY478" fmla="*/ 385667 h 3554921"/>
                <a:gd name="connsiteX479" fmla="*/ 2571179 w 3118675"/>
                <a:gd name="connsiteY479" fmla="*/ 385572 h 3554921"/>
                <a:gd name="connsiteX480" fmla="*/ 2577751 w 3118675"/>
                <a:gd name="connsiteY480" fmla="*/ 380523 h 3554921"/>
                <a:gd name="connsiteX481" fmla="*/ 2579751 w 3118675"/>
                <a:gd name="connsiteY481" fmla="*/ 377856 h 3554921"/>
                <a:gd name="connsiteX482" fmla="*/ 2582227 w 3118675"/>
                <a:gd name="connsiteY482" fmla="*/ 373285 h 3554921"/>
                <a:gd name="connsiteX483" fmla="*/ 2583847 w 3118675"/>
                <a:gd name="connsiteY483" fmla="*/ 364712 h 3554921"/>
                <a:gd name="connsiteX484" fmla="*/ 2584990 w 3118675"/>
                <a:gd name="connsiteY484" fmla="*/ 357854 h 3554921"/>
                <a:gd name="connsiteX485" fmla="*/ 2580132 w 3118675"/>
                <a:gd name="connsiteY485" fmla="*/ 341280 h 3554921"/>
                <a:gd name="connsiteX486" fmla="*/ 2582132 w 3118675"/>
                <a:gd name="connsiteY486" fmla="*/ 323469 h 3554921"/>
                <a:gd name="connsiteX487" fmla="*/ 2599087 w 3118675"/>
                <a:gd name="connsiteY487" fmla="*/ 324612 h 3554921"/>
                <a:gd name="connsiteX488" fmla="*/ 2620137 w 3118675"/>
                <a:gd name="connsiteY488" fmla="*/ 319468 h 3554921"/>
                <a:gd name="connsiteX489" fmla="*/ 2629662 w 3118675"/>
                <a:gd name="connsiteY489" fmla="*/ 309181 h 3554921"/>
                <a:gd name="connsiteX490" fmla="*/ 2640997 w 3118675"/>
                <a:gd name="connsiteY490" fmla="*/ 289941 h 3554921"/>
                <a:gd name="connsiteX491" fmla="*/ 2648617 w 3118675"/>
                <a:gd name="connsiteY491" fmla="*/ 273653 h 3554921"/>
                <a:gd name="connsiteX492" fmla="*/ 2643759 w 3118675"/>
                <a:gd name="connsiteY492" fmla="*/ 245173 h 3554921"/>
                <a:gd name="connsiteX493" fmla="*/ 2631377 w 3118675"/>
                <a:gd name="connsiteY493" fmla="*/ 251460 h 3554921"/>
                <a:gd name="connsiteX494" fmla="*/ 2610422 w 3118675"/>
                <a:gd name="connsiteY494" fmla="*/ 188595 h 3554921"/>
                <a:gd name="connsiteX495" fmla="*/ 2599754 w 3118675"/>
                <a:gd name="connsiteY495" fmla="*/ 164115 h 3554921"/>
                <a:gd name="connsiteX496" fmla="*/ 2606517 w 3118675"/>
                <a:gd name="connsiteY496" fmla="*/ 152686 h 3554921"/>
                <a:gd name="connsiteX497" fmla="*/ 2624614 w 3118675"/>
                <a:gd name="connsiteY497" fmla="*/ 145446 h 3554921"/>
                <a:gd name="connsiteX498" fmla="*/ 2640902 w 3118675"/>
                <a:gd name="connsiteY498" fmla="*/ 121539 h 3554921"/>
                <a:gd name="connsiteX499" fmla="*/ 2646998 w 3118675"/>
                <a:gd name="connsiteY499" fmla="*/ 116681 h 3554921"/>
                <a:gd name="connsiteX500" fmla="*/ 2653856 w 3118675"/>
                <a:gd name="connsiteY500" fmla="*/ 115919 h 3554921"/>
                <a:gd name="connsiteX501" fmla="*/ 2702243 w 3118675"/>
                <a:gd name="connsiteY501" fmla="*/ 132302 h 3554921"/>
                <a:gd name="connsiteX502" fmla="*/ 2757392 w 3118675"/>
                <a:gd name="connsiteY502" fmla="*/ 136017 h 3554921"/>
                <a:gd name="connsiteX503" fmla="*/ 2804160 w 3118675"/>
                <a:gd name="connsiteY503" fmla="*/ 148590 h 3554921"/>
                <a:gd name="connsiteX504" fmla="*/ 2857309 w 3118675"/>
                <a:gd name="connsiteY504" fmla="*/ 174403 h 3554921"/>
                <a:gd name="connsiteX505" fmla="*/ 2883027 w 3118675"/>
                <a:gd name="connsiteY505" fmla="*/ 192500 h 3554921"/>
                <a:gd name="connsiteX506" fmla="*/ 2904649 w 3118675"/>
                <a:gd name="connsiteY506" fmla="*/ 212598 h 3554921"/>
                <a:gd name="connsiteX507" fmla="*/ 2902553 w 3118675"/>
                <a:gd name="connsiteY507" fmla="*/ 226695 h 3554921"/>
                <a:gd name="connsiteX508" fmla="*/ 2911221 w 3118675"/>
                <a:gd name="connsiteY508" fmla="*/ 222694 h 3554921"/>
                <a:gd name="connsiteX509" fmla="*/ 2930176 w 3118675"/>
                <a:gd name="connsiteY509" fmla="*/ 235077 h 3554921"/>
                <a:gd name="connsiteX510" fmla="*/ 2943034 w 3118675"/>
                <a:gd name="connsiteY510" fmla="*/ 240125 h 3554921"/>
                <a:gd name="connsiteX511" fmla="*/ 2956370 w 3118675"/>
                <a:gd name="connsiteY511" fmla="*/ 247554 h 3554921"/>
                <a:gd name="connsiteX512" fmla="*/ 2961323 w 3118675"/>
                <a:gd name="connsiteY512" fmla="*/ 257461 h 3554921"/>
                <a:gd name="connsiteX513" fmla="*/ 2978753 w 3118675"/>
                <a:gd name="connsiteY513" fmla="*/ 264795 h 3554921"/>
                <a:gd name="connsiteX514" fmla="*/ 2996756 w 3118675"/>
                <a:gd name="connsiteY514" fmla="*/ 278130 h 3554921"/>
                <a:gd name="connsiteX515" fmla="*/ 2999994 w 3118675"/>
                <a:gd name="connsiteY515" fmla="*/ 280606 h 3554921"/>
                <a:gd name="connsiteX516" fmla="*/ 3021806 w 3118675"/>
                <a:gd name="connsiteY516" fmla="*/ 290512 h 3554921"/>
                <a:gd name="connsiteX517" fmla="*/ 3037523 w 3118675"/>
                <a:gd name="connsiteY517" fmla="*/ 293846 h 3554921"/>
                <a:gd name="connsiteX518" fmla="*/ 3046953 w 3118675"/>
                <a:gd name="connsiteY518" fmla="*/ 314992 h 3554921"/>
                <a:gd name="connsiteX519" fmla="*/ 3078385 w 3118675"/>
                <a:gd name="connsiteY519" fmla="*/ 345757 h 3554921"/>
                <a:gd name="connsiteX520" fmla="*/ 3084195 w 3118675"/>
                <a:gd name="connsiteY520" fmla="*/ 357282 h 3554921"/>
                <a:gd name="connsiteX521" fmla="*/ 3093435 w 3118675"/>
                <a:gd name="connsiteY521" fmla="*/ 363760 h 3554921"/>
                <a:gd name="connsiteX522" fmla="*/ 3093435 w 3118675"/>
                <a:gd name="connsiteY522" fmla="*/ 364712 h 3554921"/>
                <a:gd name="connsiteX523" fmla="*/ 3118675 w 3118675"/>
                <a:gd name="connsiteY523" fmla="*/ 566547 h 3554921"/>
                <a:gd name="connsiteX524" fmla="*/ 3072289 w 3118675"/>
                <a:gd name="connsiteY524" fmla="*/ 658939 h 3554921"/>
                <a:gd name="connsiteX525" fmla="*/ 2986278 w 3118675"/>
                <a:gd name="connsiteY525" fmla="*/ 747331 h 3554921"/>
                <a:gd name="connsiteX526" fmla="*/ 2896457 w 3118675"/>
                <a:gd name="connsiteY526" fmla="*/ 818959 h 3554921"/>
                <a:gd name="connsiteX527" fmla="*/ 2786253 w 3118675"/>
                <a:gd name="connsiteY527" fmla="*/ 943356 h 3554921"/>
                <a:gd name="connsiteX528" fmla="*/ 2666714 w 3118675"/>
                <a:gd name="connsiteY528" fmla="*/ 1036415 h 3554921"/>
                <a:gd name="connsiteX529" fmla="*/ 2623566 w 3118675"/>
                <a:gd name="connsiteY529" fmla="*/ 1493425 h 3554921"/>
                <a:gd name="connsiteX530" fmla="*/ 2592895 w 3118675"/>
                <a:gd name="connsiteY530" fmla="*/ 1695736 h 3554921"/>
                <a:gd name="connsiteX531" fmla="*/ 2552414 w 3118675"/>
                <a:gd name="connsiteY531" fmla="*/ 1810321 h 3554921"/>
                <a:gd name="connsiteX532" fmla="*/ 2511743 w 3118675"/>
                <a:gd name="connsiteY532" fmla="*/ 1891284 h 3554921"/>
                <a:gd name="connsiteX533" fmla="*/ 2462308 w 3118675"/>
                <a:gd name="connsiteY533" fmla="*/ 1953768 h 3554921"/>
                <a:gd name="connsiteX534" fmla="*/ 2449544 w 3118675"/>
                <a:gd name="connsiteY534" fmla="*/ 2009203 h 3554921"/>
                <a:gd name="connsiteX535" fmla="*/ 2497741 w 3118675"/>
                <a:gd name="connsiteY535" fmla="*/ 2049399 h 3554921"/>
                <a:gd name="connsiteX536" fmla="*/ 2504789 w 3118675"/>
                <a:gd name="connsiteY536" fmla="*/ 2098643 h 3554921"/>
                <a:gd name="connsiteX537" fmla="*/ 2466880 w 3118675"/>
                <a:gd name="connsiteY537" fmla="*/ 2159794 h 3554921"/>
                <a:gd name="connsiteX538" fmla="*/ 2408301 w 3118675"/>
                <a:gd name="connsiteY538" fmla="*/ 2174367 h 3554921"/>
                <a:gd name="connsiteX539" fmla="*/ 2337816 w 3118675"/>
                <a:gd name="connsiteY539" fmla="*/ 2182749 h 3554921"/>
                <a:gd name="connsiteX540" fmla="*/ 2367439 w 3118675"/>
                <a:gd name="connsiteY540" fmla="*/ 2238661 h 3554921"/>
                <a:gd name="connsiteX541" fmla="*/ 2394871 w 3118675"/>
                <a:gd name="connsiteY541" fmla="*/ 2280571 h 3554921"/>
                <a:gd name="connsiteX542" fmla="*/ 2436304 w 3118675"/>
                <a:gd name="connsiteY542" fmla="*/ 2333815 h 3554921"/>
                <a:gd name="connsiteX543" fmla="*/ 2479644 w 3118675"/>
                <a:gd name="connsiteY543" fmla="*/ 2299335 h 3554921"/>
                <a:gd name="connsiteX544" fmla="*/ 2521744 w 3118675"/>
                <a:gd name="connsiteY544" fmla="*/ 2273713 h 3554921"/>
                <a:gd name="connsiteX545" fmla="*/ 2564987 w 3118675"/>
                <a:gd name="connsiteY545" fmla="*/ 2298192 h 3554921"/>
                <a:gd name="connsiteX546" fmla="*/ 2581275 w 3118675"/>
                <a:gd name="connsiteY546" fmla="*/ 2338292 h 3554921"/>
                <a:gd name="connsiteX547" fmla="*/ 2550890 w 3118675"/>
                <a:gd name="connsiteY547" fmla="*/ 2370201 h 3554921"/>
                <a:gd name="connsiteX548" fmla="*/ 2525077 w 3118675"/>
                <a:gd name="connsiteY548" fmla="*/ 2420493 h 3554921"/>
                <a:gd name="connsiteX549" fmla="*/ 2527078 w 3118675"/>
                <a:gd name="connsiteY549" fmla="*/ 2481167 h 3554921"/>
                <a:gd name="connsiteX550" fmla="*/ 2570036 w 3118675"/>
                <a:gd name="connsiteY550" fmla="*/ 2496407 h 3554921"/>
                <a:gd name="connsiteX551" fmla="*/ 2588228 w 3118675"/>
                <a:gd name="connsiteY551" fmla="*/ 2539460 h 3554921"/>
                <a:gd name="connsiteX552" fmla="*/ 2600230 w 3118675"/>
                <a:gd name="connsiteY552" fmla="*/ 2543746 h 3554921"/>
                <a:gd name="connsiteX553" fmla="*/ 2592991 w 3118675"/>
                <a:gd name="connsiteY553" fmla="*/ 2547176 h 3554921"/>
                <a:gd name="connsiteX554" fmla="*/ 2590705 w 3118675"/>
                <a:gd name="connsiteY554" fmla="*/ 2551652 h 3554921"/>
                <a:gd name="connsiteX555" fmla="*/ 2593086 w 3118675"/>
                <a:gd name="connsiteY555" fmla="*/ 2556034 h 3554921"/>
                <a:gd name="connsiteX556" fmla="*/ 2606707 w 3118675"/>
                <a:gd name="connsiteY556" fmla="*/ 2561844 h 3554921"/>
                <a:gd name="connsiteX557" fmla="*/ 2613565 w 3118675"/>
                <a:gd name="connsiteY557" fmla="*/ 2568225 h 3554921"/>
                <a:gd name="connsiteX558" fmla="*/ 2615565 w 3118675"/>
                <a:gd name="connsiteY558" fmla="*/ 2575369 h 3554921"/>
                <a:gd name="connsiteX559" fmla="*/ 2618518 w 3118675"/>
                <a:gd name="connsiteY559" fmla="*/ 2580798 h 3554921"/>
                <a:gd name="connsiteX560" fmla="*/ 2629186 w 3118675"/>
                <a:gd name="connsiteY560" fmla="*/ 2584323 h 3554921"/>
                <a:gd name="connsiteX561" fmla="*/ 2651188 w 3118675"/>
                <a:gd name="connsiteY561" fmla="*/ 2592609 h 3554921"/>
                <a:gd name="connsiteX562" fmla="*/ 2652427 w 3118675"/>
                <a:gd name="connsiteY562" fmla="*/ 2593467 h 3554921"/>
                <a:gd name="connsiteX563" fmla="*/ 2653856 w 3118675"/>
                <a:gd name="connsiteY563" fmla="*/ 2597182 h 3554921"/>
                <a:gd name="connsiteX564" fmla="*/ 2676144 w 3118675"/>
                <a:gd name="connsiteY564" fmla="*/ 2602325 h 3554921"/>
                <a:gd name="connsiteX565" fmla="*/ 2679192 w 3118675"/>
                <a:gd name="connsiteY565" fmla="*/ 2605182 h 3554921"/>
                <a:gd name="connsiteX566" fmla="*/ 2688431 w 3118675"/>
                <a:gd name="connsiteY566" fmla="*/ 2614422 h 3554921"/>
                <a:gd name="connsiteX567" fmla="*/ 2690336 w 3118675"/>
                <a:gd name="connsiteY567" fmla="*/ 2624042 h 3554921"/>
                <a:gd name="connsiteX568" fmla="*/ 2685669 w 3118675"/>
                <a:gd name="connsiteY568" fmla="*/ 2633567 h 3554921"/>
                <a:gd name="connsiteX569" fmla="*/ 2682621 w 3118675"/>
                <a:gd name="connsiteY569" fmla="*/ 2648521 h 3554921"/>
                <a:gd name="connsiteX570" fmla="*/ 2677859 w 3118675"/>
                <a:gd name="connsiteY570" fmla="*/ 2661571 h 3554921"/>
                <a:gd name="connsiteX571" fmla="*/ 2667381 w 3118675"/>
                <a:gd name="connsiteY571" fmla="*/ 2670334 h 3554921"/>
                <a:gd name="connsiteX572" fmla="*/ 2649188 w 3118675"/>
                <a:gd name="connsiteY572" fmla="*/ 2678335 h 3554921"/>
                <a:gd name="connsiteX573" fmla="*/ 2629662 w 3118675"/>
                <a:gd name="connsiteY573" fmla="*/ 2681573 h 3554921"/>
                <a:gd name="connsiteX574" fmla="*/ 2621376 w 3118675"/>
                <a:gd name="connsiteY574" fmla="*/ 2681002 h 3554921"/>
                <a:gd name="connsiteX575" fmla="*/ 2616042 w 3118675"/>
                <a:gd name="connsiteY575" fmla="*/ 2680049 h 3554921"/>
                <a:gd name="connsiteX576" fmla="*/ 2607278 w 3118675"/>
                <a:gd name="connsiteY576" fmla="*/ 2677478 h 3554921"/>
                <a:gd name="connsiteX577" fmla="*/ 2600706 w 3118675"/>
                <a:gd name="connsiteY577" fmla="*/ 2670810 h 3554921"/>
                <a:gd name="connsiteX578" fmla="*/ 2595943 w 3118675"/>
                <a:gd name="connsiteY578" fmla="*/ 2664333 h 3554921"/>
                <a:gd name="connsiteX579" fmla="*/ 2592515 w 3118675"/>
                <a:gd name="connsiteY579" fmla="*/ 2662714 h 3554921"/>
                <a:gd name="connsiteX580" fmla="*/ 2589086 w 3118675"/>
                <a:gd name="connsiteY580" fmla="*/ 2663761 h 3554921"/>
                <a:gd name="connsiteX581" fmla="*/ 2585942 w 3118675"/>
                <a:gd name="connsiteY581" fmla="*/ 2667857 h 3554921"/>
                <a:gd name="connsiteX582" fmla="*/ 2581561 w 3118675"/>
                <a:gd name="connsiteY582" fmla="*/ 2678906 h 3554921"/>
                <a:gd name="connsiteX583" fmla="*/ 2576798 w 3118675"/>
                <a:gd name="connsiteY583" fmla="*/ 2689765 h 3554921"/>
                <a:gd name="connsiteX584" fmla="*/ 2572798 w 3118675"/>
                <a:gd name="connsiteY584" fmla="*/ 2693670 h 3554921"/>
                <a:gd name="connsiteX585" fmla="*/ 2558225 w 3118675"/>
                <a:gd name="connsiteY585" fmla="*/ 2698813 h 3554921"/>
                <a:gd name="connsiteX586" fmla="*/ 2556605 w 3118675"/>
                <a:gd name="connsiteY586" fmla="*/ 2697004 h 3554921"/>
                <a:gd name="connsiteX587" fmla="*/ 2558225 w 3118675"/>
                <a:gd name="connsiteY587" fmla="*/ 2689765 h 3554921"/>
                <a:gd name="connsiteX588" fmla="*/ 2556415 w 3118675"/>
                <a:gd name="connsiteY588" fmla="*/ 2687574 h 3554921"/>
                <a:gd name="connsiteX589" fmla="*/ 2553652 w 3118675"/>
                <a:gd name="connsiteY589" fmla="*/ 2685955 h 3554921"/>
                <a:gd name="connsiteX590" fmla="*/ 2535651 w 3118675"/>
                <a:gd name="connsiteY590" fmla="*/ 2683192 h 3554921"/>
                <a:gd name="connsiteX591" fmla="*/ 2528792 w 3118675"/>
                <a:gd name="connsiteY591" fmla="*/ 2681097 h 3554921"/>
                <a:gd name="connsiteX592" fmla="*/ 2523744 w 3118675"/>
                <a:gd name="connsiteY592" fmla="*/ 2680335 h 3554921"/>
                <a:gd name="connsiteX593" fmla="*/ 2517267 w 3118675"/>
                <a:gd name="connsiteY593" fmla="*/ 2678430 h 3554921"/>
                <a:gd name="connsiteX594" fmla="*/ 2512790 w 3118675"/>
                <a:gd name="connsiteY594" fmla="*/ 2674143 h 3554921"/>
                <a:gd name="connsiteX595" fmla="*/ 2503170 w 3118675"/>
                <a:gd name="connsiteY595" fmla="*/ 2660904 h 3554921"/>
                <a:gd name="connsiteX596" fmla="*/ 2495645 w 3118675"/>
                <a:gd name="connsiteY596" fmla="*/ 2650426 h 3554921"/>
                <a:gd name="connsiteX597" fmla="*/ 2483644 w 3118675"/>
                <a:gd name="connsiteY597" fmla="*/ 2640997 h 3554921"/>
                <a:gd name="connsiteX598" fmla="*/ 2472690 w 3118675"/>
                <a:gd name="connsiteY598" fmla="*/ 2639187 h 3554921"/>
                <a:gd name="connsiteX599" fmla="*/ 2471833 w 3118675"/>
                <a:gd name="connsiteY599" fmla="*/ 2640140 h 3554921"/>
                <a:gd name="connsiteX600" fmla="*/ 2463546 w 3118675"/>
                <a:gd name="connsiteY600" fmla="*/ 2640520 h 3554921"/>
                <a:gd name="connsiteX601" fmla="*/ 2450306 w 3118675"/>
                <a:gd name="connsiteY601" fmla="*/ 2638139 h 3554921"/>
                <a:gd name="connsiteX602" fmla="*/ 2449640 w 3118675"/>
                <a:gd name="connsiteY602" fmla="*/ 2638425 h 3554921"/>
                <a:gd name="connsiteX603" fmla="*/ 2445544 w 3118675"/>
                <a:gd name="connsiteY603" fmla="*/ 2642711 h 3554921"/>
                <a:gd name="connsiteX604" fmla="*/ 2442496 w 3118675"/>
                <a:gd name="connsiteY604" fmla="*/ 2649474 h 3554921"/>
                <a:gd name="connsiteX605" fmla="*/ 2438400 w 3118675"/>
                <a:gd name="connsiteY605" fmla="*/ 2655093 h 3554921"/>
                <a:gd name="connsiteX606" fmla="*/ 2432304 w 3118675"/>
                <a:gd name="connsiteY606" fmla="*/ 2658141 h 3554921"/>
                <a:gd name="connsiteX607" fmla="*/ 2424875 w 3118675"/>
                <a:gd name="connsiteY607" fmla="*/ 2658808 h 3554921"/>
                <a:gd name="connsiteX608" fmla="*/ 2416588 w 3118675"/>
                <a:gd name="connsiteY608" fmla="*/ 2652903 h 3554921"/>
                <a:gd name="connsiteX609" fmla="*/ 2408015 w 3118675"/>
                <a:gd name="connsiteY609" fmla="*/ 2643854 h 3554921"/>
                <a:gd name="connsiteX610" fmla="*/ 2397252 w 3118675"/>
                <a:gd name="connsiteY610" fmla="*/ 2640901 h 3554921"/>
                <a:gd name="connsiteX611" fmla="*/ 2386870 w 3118675"/>
                <a:gd name="connsiteY611" fmla="*/ 2642902 h 3554921"/>
                <a:gd name="connsiteX612" fmla="*/ 2383060 w 3118675"/>
                <a:gd name="connsiteY612" fmla="*/ 2644330 h 3554921"/>
                <a:gd name="connsiteX613" fmla="*/ 2372201 w 3118675"/>
                <a:gd name="connsiteY613" fmla="*/ 2649474 h 3554921"/>
                <a:gd name="connsiteX614" fmla="*/ 2368772 w 3118675"/>
                <a:gd name="connsiteY614" fmla="*/ 2646997 h 3554921"/>
                <a:gd name="connsiteX615" fmla="*/ 2363915 w 3118675"/>
                <a:gd name="connsiteY615" fmla="*/ 2645474 h 3554921"/>
                <a:gd name="connsiteX616" fmla="*/ 2353342 w 3118675"/>
                <a:gd name="connsiteY616" fmla="*/ 2654046 h 3554921"/>
                <a:gd name="connsiteX617" fmla="*/ 2341626 w 3118675"/>
                <a:gd name="connsiteY617" fmla="*/ 2663285 h 3554921"/>
                <a:gd name="connsiteX618" fmla="*/ 2339150 w 3118675"/>
                <a:gd name="connsiteY618" fmla="*/ 2670238 h 3554921"/>
                <a:gd name="connsiteX619" fmla="*/ 2335626 w 3118675"/>
                <a:gd name="connsiteY619" fmla="*/ 2676525 h 3554921"/>
                <a:gd name="connsiteX620" fmla="*/ 2327910 w 3118675"/>
                <a:gd name="connsiteY620" fmla="*/ 2682621 h 3554921"/>
                <a:gd name="connsiteX621" fmla="*/ 2319433 w 3118675"/>
                <a:gd name="connsiteY621" fmla="*/ 2687765 h 3554921"/>
                <a:gd name="connsiteX622" fmla="*/ 2312289 w 3118675"/>
                <a:gd name="connsiteY622" fmla="*/ 2689765 h 3554921"/>
                <a:gd name="connsiteX623" fmla="*/ 2303050 w 3118675"/>
                <a:gd name="connsiteY623" fmla="*/ 2687860 h 3554921"/>
                <a:gd name="connsiteX624" fmla="*/ 2291525 w 3118675"/>
                <a:gd name="connsiteY624" fmla="*/ 2681383 h 3554921"/>
                <a:gd name="connsiteX625" fmla="*/ 2280857 w 3118675"/>
                <a:gd name="connsiteY625" fmla="*/ 2673382 h 3554921"/>
                <a:gd name="connsiteX626" fmla="*/ 2269331 w 3118675"/>
                <a:gd name="connsiteY626" fmla="*/ 2660713 h 3554921"/>
                <a:gd name="connsiteX627" fmla="*/ 2259902 w 3118675"/>
                <a:gd name="connsiteY627" fmla="*/ 2653474 h 3554921"/>
                <a:gd name="connsiteX628" fmla="*/ 2250853 w 3118675"/>
                <a:gd name="connsiteY628" fmla="*/ 2647664 h 3554921"/>
                <a:gd name="connsiteX629" fmla="*/ 2245424 w 3118675"/>
                <a:gd name="connsiteY629" fmla="*/ 2646331 h 3554921"/>
                <a:gd name="connsiteX630" fmla="*/ 2240947 w 3118675"/>
                <a:gd name="connsiteY630" fmla="*/ 2648521 h 3554921"/>
                <a:gd name="connsiteX631" fmla="*/ 2239232 w 3118675"/>
                <a:gd name="connsiteY631" fmla="*/ 2652998 h 3554921"/>
                <a:gd name="connsiteX632" fmla="*/ 2240470 w 3118675"/>
                <a:gd name="connsiteY632" fmla="*/ 2656522 h 3554921"/>
                <a:gd name="connsiteX633" fmla="*/ 2243138 w 3118675"/>
                <a:gd name="connsiteY633" fmla="*/ 2659666 h 3554921"/>
                <a:gd name="connsiteX634" fmla="*/ 2245138 w 3118675"/>
                <a:gd name="connsiteY634" fmla="*/ 2669667 h 3554921"/>
                <a:gd name="connsiteX635" fmla="*/ 2245900 w 3118675"/>
                <a:gd name="connsiteY635" fmla="*/ 2681954 h 3554921"/>
                <a:gd name="connsiteX636" fmla="*/ 2245043 w 3118675"/>
                <a:gd name="connsiteY636" fmla="*/ 2688812 h 3554921"/>
                <a:gd name="connsiteX637" fmla="*/ 2242471 w 3118675"/>
                <a:gd name="connsiteY637" fmla="*/ 2693003 h 3554921"/>
                <a:gd name="connsiteX638" fmla="*/ 2239804 w 3118675"/>
                <a:gd name="connsiteY638" fmla="*/ 2694432 h 3554921"/>
                <a:gd name="connsiteX639" fmla="*/ 2237423 w 3118675"/>
                <a:gd name="connsiteY639" fmla="*/ 2693956 h 3554921"/>
                <a:gd name="connsiteX640" fmla="*/ 2234470 w 3118675"/>
                <a:gd name="connsiteY640" fmla="*/ 2689669 h 3554921"/>
                <a:gd name="connsiteX641" fmla="*/ 2232660 w 3118675"/>
                <a:gd name="connsiteY641" fmla="*/ 2680526 h 3554921"/>
                <a:gd name="connsiteX642" fmla="*/ 2231231 w 3118675"/>
                <a:gd name="connsiteY642" fmla="*/ 2669762 h 3554921"/>
                <a:gd name="connsiteX643" fmla="*/ 2223325 w 3118675"/>
                <a:gd name="connsiteY643" fmla="*/ 2656236 h 3554921"/>
                <a:gd name="connsiteX644" fmla="*/ 2216468 w 3118675"/>
                <a:gd name="connsiteY644" fmla="*/ 2647950 h 3554921"/>
                <a:gd name="connsiteX645" fmla="*/ 2213229 w 3118675"/>
                <a:gd name="connsiteY645" fmla="*/ 2643378 h 3554921"/>
                <a:gd name="connsiteX646" fmla="*/ 2206943 w 3118675"/>
                <a:gd name="connsiteY646" fmla="*/ 2635758 h 3554921"/>
                <a:gd name="connsiteX647" fmla="*/ 2201513 w 3118675"/>
                <a:gd name="connsiteY647" fmla="*/ 2631091 h 3554921"/>
                <a:gd name="connsiteX648" fmla="*/ 2189893 w 3118675"/>
                <a:gd name="connsiteY648" fmla="*/ 2625757 h 3554921"/>
                <a:gd name="connsiteX649" fmla="*/ 2184273 w 3118675"/>
                <a:gd name="connsiteY649" fmla="*/ 2621851 h 3554921"/>
                <a:gd name="connsiteX650" fmla="*/ 2174462 w 3118675"/>
                <a:gd name="connsiteY650" fmla="*/ 2606707 h 3554921"/>
                <a:gd name="connsiteX651" fmla="*/ 2168938 w 3118675"/>
                <a:gd name="connsiteY651" fmla="*/ 2602040 h 3554921"/>
                <a:gd name="connsiteX652" fmla="*/ 2161889 w 3118675"/>
                <a:gd name="connsiteY652" fmla="*/ 2598229 h 3554921"/>
                <a:gd name="connsiteX653" fmla="*/ 2155984 w 3118675"/>
                <a:gd name="connsiteY653" fmla="*/ 2597086 h 3554921"/>
                <a:gd name="connsiteX654" fmla="*/ 2154745 w 3118675"/>
                <a:gd name="connsiteY654" fmla="*/ 2597943 h 3554921"/>
                <a:gd name="connsiteX655" fmla="*/ 2142649 w 3118675"/>
                <a:gd name="connsiteY655" fmla="*/ 2600135 h 3554921"/>
                <a:gd name="connsiteX656" fmla="*/ 2133981 w 3118675"/>
                <a:gd name="connsiteY656" fmla="*/ 2599753 h 3554921"/>
                <a:gd name="connsiteX657" fmla="*/ 2128647 w 3118675"/>
                <a:gd name="connsiteY657" fmla="*/ 2596896 h 3554921"/>
                <a:gd name="connsiteX658" fmla="*/ 2123218 w 3118675"/>
                <a:gd name="connsiteY658" fmla="*/ 2596610 h 3554921"/>
                <a:gd name="connsiteX659" fmla="*/ 2122741 w 3118675"/>
                <a:gd name="connsiteY659" fmla="*/ 2596610 h 3554921"/>
                <a:gd name="connsiteX660" fmla="*/ 2116836 w 3118675"/>
                <a:gd name="connsiteY660" fmla="*/ 2598515 h 3554921"/>
                <a:gd name="connsiteX661" fmla="*/ 2115693 w 3118675"/>
                <a:gd name="connsiteY661" fmla="*/ 2598325 h 3554921"/>
                <a:gd name="connsiteX662" fmla="*/ 2112740 w 3118675"/>
                <a:gd name="connsiteY662" fmla="*/ 2598229 h 3554921"/>
                <a:gd name="connsiteX663" fmla="*/ 2107883 w 3118675"/>
                <a:gd name="connsiteY663" fmla="*/ 2595086 h 3554921"/>
                <a:gd name="connsiteX664" fmla="*/ 2103215 w 3118675"/>
                <a:gd name="connsiteY664" fmla="*/ 2586704 h 3554921"/>
                <a:gd name="connsiteX665" fmla="*/ 2097310 w 3118675"/>
                <a:gd name="connsiteY665" fmla="*/ 2577750 h 3554921"/>
                <a:gd name="connsiteX666" fmla="*/ 2090166 w 3118675"/>
                <a:gd name="connsiteY666" fmla="*/ 2574798 h 3554921"/>
                <a:gd name="connsiteX667" fmla="*/ 2076545 w 3118675"/>
                <a:gd name="connsiteY667" fmla="*/ 2578608 h 3554921"/>
                <a:gd name="connsiteX668" fmla="*/ 2061686 w 3118675"/>
                <a:gd name="connsiteY668" fmla="*/ 2590800 h 3554921"/>
                <a:gd name="connsiteX669" fmla="*/ 2051018 w 3118675"/>
                <a:gd name="connsiteY669" fmla="*/ 2598039 h 3554921"/>
                <a:gd name="connsiteX670" fmla="*/ 2042350 w 3118675"/>
                <a:gd name="connsiteY670" fmla="*/ 2598229 h 3554921"/>
                <a:gd name="connsiteX671" fmla="*/ 2037398 w 3118675"/>
                <a:gd name="connsiteY671" fmla="*/ 2599372 h 3554921"/>
                <a:gd name="connsiteX672" fmla="*/ 2034064 w 3118675"/>
                <a:gd name="connsiteY672" fmla="*/ 2598896 h 3554921"/>
                <a:gd name="connsiteX673" fmla="*/ 2031302 w 3118675"/>
                <a:gd name="connsiteY673" fmla="*/ 2596610 h 3554921"/>
                <a:gd name="connsiteX674" fmla="*/ 2030635 w 3118675"/>
                <a:gd name="connsiteY674" fmla="*/ 2592229 h 3554921"/>
                <a:gd name="connsiteX675" fmla="*/ 2029301 w 3118675"/>
                <a:gd name="connsiteY675" fmla="*/ 2586704 h 3554921"/>
                <a:gd name="connsiteX676" fmla="*/ 2022443 w 3118675"/>
                <a:gd name="connsiteY676" fmla="*/ 2581180 h 3554921"/>
                <a:gd name="connsiteX677" fmla="*/ 2013109 w 3118675"/>
                <a:gd name="connsiteY677" fmla="*/ 2577655 h 3554921"/>
                <a:gd name="connsiteX678" fmla="*/ 2004441 w 3118675"/>
                <a:gd name="connsiteY678" fmla="*/ 2573845 h 3554921"/>
                <a:gd name="connsiteX679" fmla="*/ 1998821 w 3118675"/>
                <a:gd name="connsiteY679" fmla="*/ 2572798 h 3554921"/>
                <a:gd name="connsiteX680" fmla="*/ 1996344 w 3118675"/>
                <a:gd name="connsiteY680" fmla="*/ 2578322 h 3554921"/>
                <a:gd name="connsiteX681" fmla="*/ 1989201 w 3118675"/>
                <a:gd name="connsiteY681" fmla="*/ 2587180 h 3554921"/>
                <a:gd name="connsiteX682" fmla="*/ 1981009 w 3118675"/>
                <a:gd name="connsiteY682" fmla="*/ 2595848 h 3554921"/>
                <a:gd name="connsiteX683" fmla="*/ 1970627 w 3118675"/>
                <a:gd name="connsiteY683" fmla="*/ 2609755 h 3554921"/>
                <a:gd name="connsiteX684" fmla="*/ 1967769 w 3118675"/>
                <a:gd name="connsiteY684" fmla="*/ 2614707 h 3554921"/>
                <a:gd name="connsiteX685" fmla="*/ 1963769 w 3118675"/>
                <a:gd name="connsiteY685" fmla="*/ 2617946 h 3554921"/>
                <a:gd name="connsiteX686" fmla="*/ 1954626 w 3118675"/>
                <a:gd name="connsiteY686" fmla="*/ 2621566 h 3554921"/>
                <a:gd name="connsiteX687" fmla="*/ 1943576 w 3118675"/>
                <a:gd name="connsiteY687" fmla="*/ 2627376 h 3554921"/>
                <a:gd name="connsiteX688" fmla="*/ 1936528 w 3118675"/>
                <a:gd name="connsiteY688" fmla="*/ 2634043 h 3554921"/>
                <a:gd name="connsiteX689" fmla="*/ 1926527 w 3118675"/>
                <a:gd name="connsiteY689" fmla="*/ 2637092 h 3554921"/>
                <a:gd name="connsiteX690" fmla="*/ 1915763 w 3118675"/>
                <a:gd name="connsiteY690" fmla="*/ 2638996 h 3554921"/>
                <a:gd name="connsiteX691" fmla="*/ 1911001 w 3118675"/>
                <a:gd name="connsiteY691" fmla="*/ 2644711 h 3554921"/>
                <a:gd name="connsiteX692" fmla="*/ 1908143 w 3118675"/>
                <a:gd name="connsiteY692" fmla="*/ 2654141 h 3554921"/>
                <a:gd name="connsiteX693" fmla="*/ 1904524 w 3118675"/>
                <a:gd name="connsiteY693" fmla="*/ 2662523 h 3554921"/>
                <a:gd name="connsiteX694" fmla="*/ 1887569 w 3118675"/>
                <a:gd name="connsiteY694" fmla="*/ 2675286 h 3554921"/>
                <a:gd name="connsiteX695" fmla="*/ 1878330 w 3118675"/>
                <a:gd name="connsiteY695" fmla="*/ 2683478 h 3554921"/>
                <a:gd name="connsiteX696" fmla="*/ 1871567 w 3118675"/>
                <a:gd name="connsiteY696" fmla="*/ 2687860 h 3554921"/>
                <a:gd name="connsiteX697" fmla="*/ 1866805 w 3118675"/>
                <a:gd name="connsiteY697" fmla="*/ 2687288 h 3554921"/>
                <a:gd name="connsiteX698" fmla="*/ 1861757 w 3118675"/>
                <a:gd name="connsiteY698" fmla="*/ 2685955 h 3554921"/>
                <a:gd name="connsiteX699" fmla="*/ 1859852 w 3118675"/>
                <a:gd name="connsiteY699" fmla="*/ 2686717 h 3554921"/>
                <a:gd name="connsiteX700" fmla="*/ 1862423 w 3118675"/>
                <a:gd name="connsiteY700" fmla="*/ 2693003 h 3554921"/>
                <a:gd name="connsiteX701" fmla="*/ 1864614 w 3118675"/>
                <a:gd name="connsiteY701" fmla="*/ 2712720 h 3554921"/>
                <a:gd name="connsiteX702" fmla="*/ 1867757 w 3118675"/>
                <a:gd name="connsiteY702" fmla="*/ 2725293 h 3554921"/>
                <a:gd name="connsiteX703" fmla="*/ 1870043 w 3118675"/>
                <a:gd name="connsiteY703" fmla="*/ 2732532 h 3554921"/>
                <a:gd name="connsiteX704" fmla="*/ 1872139 w 3118675"/>
                <a:gd name="connsiteY704" fmla="*/ 2738152 h 3554921"/>
                <a:gd name="connsiteX705" fmla="*/ 1873758 w 3118675"/>
                <a:gd name="connsiteY705" fmla="*/ 2746819 h 3554921"/>
                <a:gd name="connsiteX706" fmla="*/ 1871663 w 3118675"/>
                <a:gd name="connsiteY706" fmla="*/ 2751868 h 3554921"/>
                <a:gd name="connsiteX707" fmla="*/ 1868424 w 3118675"/>
                <a:gd name="connsiteY707" fmla="*/ 2755201 h 3554921"/>
                <a:gd name="connsiteX708" fmla="*/ 1858232 w 3118675"/>
                <a:gd name="connsiteY708" fmla="*/ 2760535 h 3554921"/>
                <a:gd name="connsiteX709" fmla="*/ 1847564 w 3118675"/>
                <a:gd name="connsiteY709" fmla="*/ 2765108 h 3554921"/>
                <a:gd name="connsiteX710" fmla="*/ 1841182 w 3118675"/>
                <a:gd name="connsiteY710" fmla="*/ 2762155 h 3554921"/>
                <a:gd name="connsiteX711" fmla="*/ 1834134 w 3118675"/>
                <a:gd name="connsiteY711" fmla="*/ 2754916 h 3554921"/>
                <a:gd name="connsiteX712" fmla="*/ 1831372 w 3118675"/>
                <a:gd name="connsiteY712" fmla="*/ 2751106 h 3554921"/>
                <a:gd name="connsiteX713" fmla="*/ 1823657 w 3118675"/>
                <a:gd name="connsiteY713" fmla="*/ 2738819 h 3554921"/>
                <a:gd name="connsiteX714" fmla="*/ 1810131 w 3118675"/>
                <a:gd name="connsiteY714" fmla="*/ 2719959 h 3554921"/>
                <a:gd name="connsiteX715" fmla="*/ 1800892 w 3118675"/>
                <a:gd name="connsiteY715" fmla="*/ 2710339 h 3554921"/>
                <a:gd name="connsiteX716" fmla="*/ 1794129 w 3118675"/>
                <a:gd name="connsiteY716" fmla="*/ 2706719 h 3554921"/>
                <a:gd name="connsiteX717" fmla="*/ 1787938 w 3118675"/>
                <a:gd name="connsiteY717" fmla="*/ 2707862 h 3554921"/>
                <a:gd name="connsiteX718" fmla="*/ 1783176 w 3118675"/>
                <a:gd name="connsiteY718" fmla="*/ 2712339 h 3554921"/>
                <a:gd name="connsiteX719" fmla="*/ 1779746 w 3118675"/>
                <a:gd name="connsiteY719" fmla="*/ 2716340 h 3554921"/>
                <a:gd name="connsiteX720" fmla="*/ 1776603 w 3118675"/>
                <a:gd name="connsiteY720" fmla="*/ 2720816 h 3554921"/>
                <a:gd name="connsiteX721" fmla="*/ 1774507 w 3118675"/>
                <a:gd name="connsiteY721" fmla="*/ 2726436 h 3554921"/>
                <a:gd name="connsiteX722" fmla="*/ 1774698 w 3118675"/>
                <a:gd name="connsiteY722" fmla="*/ 2734151 h 3554921"/>
                <a:gd name="connsiteX723" fmla="*/ 1774603 w 3118675"/>
                <a:gd name="connsiteY723" fmla="*/ 2742247 h 3554921"/>
                <a:gd name="connsiteX724" fmla="*/ 1771555 w 3118675"/>
                <a:gd name="connsiteY724" fmla="*/ 2748058 h 3554921"/>
                <a:gd name="connsiteX725" fmla="*/ 1763935 w 3118675"/>
                <a:gd name="connsiteY725" fmla="*/ 2754154 h 3554921"/>
                <a:gd name="connsiteX726" fmla="*/ 1755172 w 3118675"/>
                <a:gd name="connsiteY726" fmla="*/ 2762726 h 3554921"/>
                <a:gd name="connsiteX727" fmla="*/ 1748600 w 3118675"/>
                <a:gd name="connsiteY727" fmla="*/ 2778157 h 3554921"/>
                <a:gd name="connsiteX728" fmla="*/ 1744313 w 3118675"/>
                <a:gd name="connsiteY728" fmla="*/ 2797397 h 3554921"/>
                <a:gd name="connsiteX729" fmla="*/ 1742980 w 3118675"/>
                <a:gd name="connsiteY729" fmla="*/ 2810732 h 3554921"/>
                <a:gd name="connsiteX730" fmla="*/ 1746218 w 3118675"/>
                <a:gd name="connsiteY730" fmla="*/ 2816924 h 3554921"/>
                <a:gd name="connsiteX731" fmla="*/ 1752695 w 3118675"/>
                <a:gd name="connsiteY731" fmla="*/ 2821972 h 3554921"/>
                <a:gd name="connsiteX732" fmla="*/ 1756791 w 3118675"/>
                <a:gd name="connsiteY732" fmla="*/ 2827115 h 3554921"/>
                <a:gd name="connsiteX733" fmla="*/ 1757648 w 3118675"/>
                <a:gd name="connsiteY733" fmla="*/ 2831973 h 3554921"/>
                <a:gd name="connsiteX734" fmla="*/ 1756600 w 3118675"/>
                <a:gd name="connsiteY734" fmla="*/ 2837021 h 3554921"/>
                <a:gd name="connsiteX735" fmla="*/ 1753267 w 3118675"/>
                <a:gd name="connsiteY735" fmla="*/ 2842927 h 3554921"/>
                <a:gd name="connsiteX736" fmla="*/ 1746218 w 3118675"/>
                <a:gd name="connsiteY736" fmla="*/ 2849594 h 3554921"/>
                <a:gd name="connsiteX737" fmla="*/ 1736598 w 3118675"/>
                <a:gd name="connsiteY737" fmla="*/ 2865501 h 3554921"/>
                <a:gd name="connsiteX738" fmla="*/ 1730597 w 3118675"/>
                <a:gd name="connsiteY738" fmla="*/ 2887980 h 3554921"/>
                <a:gd name="connsiteX739" fmla="*/ 1733931 w 3118675"/>
                <a:gd name="connsiteY739" fmla="*/ 2903601 h 3554921"/>
                <a:gd name="connsiteX740" fmla="*/ 1746218 w 3118675"/>
                <a:gd name="connsiteY740" fmla="*/ 2912174 h 3554921"/>
                <a:gd name="connsiteX741" fmla="*/ 1755934 w 3118675"/>
                <a:gd name="connsiteY741" fmla="*/ 2915888 h 3554921"/>
                <a:gd name="connsiteX742" fmla="*/ 1759839 w 3118675"/>
                <a:gd name="connsiteY742" fmla="*/ 2920937 h 3554921"/>
                <a:gd name="connsiteX743" fmla="*/ 1763268 w 3118675"/>
                <a:gd name="connsiteY743" fmla="*/ 2931033 h 3554921"/>
                <a:gd name="connsiteX744" fmla="*/ 1762792 w 3118675"/>
                <a:gd name="connsiteY744" fmla="*/ 2941225 h 3554921"/>
                <a:gd name="connsiteX745" fmla="*/ 1761649 w 3118675"/>
                <a:gd name="connsiteY745" fmla="*/ 2948178 h 3554921"/>
                <a:gd name="connsiteX746" fmla="*/ 1764030 w 3118675"/>
                <a:gd name="connsiteY746" fmla="*/ 2954941 h 3554921"/>
                <a:gd name="connsiteX747" fmla="*/ 1768602 w 3118675"/>
                <a:gd name="connsiteY747" fmla="*/ 2962942 h 3554921"/>
                <a:gd name="connsiteX748" fmla="*/ 1774412 w 3118675"/>
                <a:gd name="connsiteY748" fmla="*/ 2967895 h 3554921"/>
                <a:gd name="connsiteX749" fmla="*/ 1780508 w 3118675"/>
                <a:gd name="connsiteY749" fmla="*/ 2965227 h 3554921"/>
                <a:gd name="connsiteX750" fmla="*/ 1786509 w 3118675"/>
                <a:gd name="connsiteY750" fmla="*/ 2961894 h 3554921"/>
                <a:gd name="connsiteX751" fmla="*/ 1794129 w 3118675"/>
                <a:gd name="connsiteY751" fmla="*/ 2963228 h 3554921"/>
                <a:gd name="connsiteX752" fmla="*/ 1815560 w 3118675"/>
                <a:gd name="connsiteY752" fmla="*/ 2965990 h 3554921"/>
                <a:gd name="connsiteX753" fmla="*/ 1826800 w 3118675"/>
                <a:gd name="connsiteY753" fmla="*/ 2967419 h 3554921"/>
                <a:gd name="connsiteX754" fmla="*/ 1830419 w 3118675"/>
                <a:gd name="connsiteY754" fmla="*/ 2970943 h 3554921"/>
                <a:gd name="connsiteX755" fmla="*/ 1837373 w 3118675"/>
                <a:gd name="connsiteY755" fmla="*/ 2982182 h 3554921"/>
                <a:gd name="connsiteX756" fmla="*/ 1846231 w 3118675"/>
                <a:gd name="connsiteY756" fmla="*/ 2994851 h 3554921"/>
                <a:gd name="connsiteX757" fmla="*/ 1855184 w 3118675"/>
                <a:gd name="connsiteY757" fmla="*/ 3007614 h 3554921"/>
                <a:gd name="connsiteX758" fmla="*/ 1858232 w 3118675"/>
                <a:gd name="connsiteY758" fmla="*/ 3013234 h 3554921"/>
                <a:gd name="connsiteX759" fmla="*/ 1865566 w 3118675"/>
                <a:gd name="connsiteY759" fmla="*/ 3028378 h 3554921"/>
                <a:gd name="connsiteX760" fmla="*/ 1873092 w 3118675"/>
                <a:gd name="connsiteY760" fmla="*/ 3042094 h 3554921"/>
                <a:gd name="connsiteX761" fmla="*/ 1881188 w 3118675"/>
                <a:gd name="connsiteY761" fmla="*/ 3058954 h 3554921"/>
                <a:gd name="connsiteX762" fmla="*/ 1880616 w 3118675"/>
                <a:gd name="connsiteY762" fmla="*/ 3063526 h 3554921"/>
                <a:gd name="connsiteX763" fmla="*/ 1876330 w 3118675"/>
                <a:gd name="connsiteY763" fmla="*/ 3065431 h 3554921"/>
                <a:gd name="connsiteX764" fmla="*/ 1869472 w 3118675"/>
                <a:gd name="connsiteY764" fmla="*/ 3064955 h 3554921"/>
                <a:gd name="connsiteX765" fmla="*/ 1864233 w 3118675"/>
                <a:gd name="connsiteY765" fmla="*/ 3062478 h 3554921"/>
                <a:gd name="connsiteX766" fmla="*/ 1861185 w 3118675"/>
                <a:gd name="connsiteY766" fmla="*/ 3060477 h 3554921"/>
                <a:gd name="connsiteX767" fmla="*/ 1858518 w 3118675"/>
                <a:gd name="connsiteY767" fmla="*/ 3059716 h 3554921"/>
                <a:gd name="connsiteX768" fmla="*/ 1855565 w 3118675"/>
                <a:gd name="connsiteY768" fmla="*/ 3060573 h 3554921"/>
                <a:gd name="connsiteX769" fmla="*/ 1852993 w 3118675"/>
                <a:gd name="connsiteY769" fmla="*/ 3062669 h 3554921"/>
                <a:gd name="connsiteX770" fmla="*/ 1851946 w 3118675"/>
                <a:gd name="connsiteY770" fmla="*/ 3066002 h 3554921"/>
                <a:gd name="connsiteX771" fmla="*/ 1852422 w 3118675"/>
                <a:gd name="connsiteY771" fmla="*/ 3070574 h 3554921"/>
                <a:gd name="connsiteX772" fmla="*/ 1854422 w 3118675"/>
                <a:gd name="connsiteY772" fmla="*/ 3074670 h 3554921"/>
                <a:gd name="connsiteX773" fmla="*/ 1857280 w 3118675"/>
                <a:gd name="connsiteY773" fmla="*/ 3077337 h 3554921"/>
                <a:gd name="connsiteX774" fmla="*/ 1858804 w 3118675"/>
                <a:gd name="connsiteY774" fmla="*/ 3078385 h 3554921"/>
                <a:gd name="connsiteX775" fmla="*/ 1869377 w 3118675"/>
                <a:gd name="connsiteY775" fmla="*/ 3083814 h 3554921"/>
                <a:gd name="connsiteX776" fmla="*/ 1881188 w 3118675"/>
                <a:gd name="connsiteY776" fmla="*/ 3089910 h 3554921"/>
                <a:gd name="connsiteX777" fmla="*/ 1895666 w 3118675"/>
                <a:gd name="connsiteY777" fmla="*/ 3098577 h 3554921"/>
                <a:gd name="connsiteX778" fmla="*/ 1898713 w 3118675"/>
                <a:gd name="connsiteY778" fmla="*/ 3099626 h 3554921"/>
                <a:gd name="connsiteX779" fmla="*/ 1899571 w 3118675"/>
                <a:gd name="connsiteY779" fmla="*/ 3103817 h 3554921"/>
                <a:gd name="connsiteX780" fmla="*/ 1891856 w 3118675"/>
                <a:gd name="connsiteY780" fmla="*/ 3104769 h 3554921"/>
                <a:gd name="connsiteX781" fmla="*/ 1890903 w 3118675"/>
                <a:gd name="connsiteY781" fmla="*/ 3109722 h 3554921"/>
                <a:gd name="connsiteX782" fmla="*/ 1888903 w 3118675"/>
                <a:gd name="connsiteY782" fmla="*/ 3113342 h 3554921"/>
                <a:gd name="connsiteX783" fmla="*/ 1871663 w 3118675"/>
                <a:gd name="connsiteY783" fmla="*/ 3121533 h 3554921"/>
                <a:gd name="connsiteX784" fmla="*/ 1867376 w 3118675"/>
                <a:gd name="connsiteY784" fmla="*/ 3121533 h 3554921"/>
                <a:gd name="connsiteX785" fmla="*/ 1863567 w 3118675"/>
                <a:gd name="connsiteY785" fmla="*/ 3122867 h 3554921"/>
                <a:gd name="connsiteX786" fmla="*/ 1863757 w 3118675"/>
                <a:gd name="connsiteY786" fmla="*/ 3128105 h 3554921"/>
                <a:gd name="connsiteX787" fmla="*/ 1864804 w 3118675"/>
                <a:gd name="connsiteY787" fmla="*/ 3132963 h 3554921"/>
                <a:gd name="connsiteX788" fmla="*/ 1867757 w 3118675"/>
                <a:gd name="connsiteY788" fmla="*/ 3138106 h 3554921"/>
                <a:gd name="connsiteX789" fmla="*/ 1866519 w 3118675"/>
                <a:gd name="connsiteY789" fmla="*/ 3140297 h 3554921"/>
                <a:gd name="connsiteX790" fmla="*/ 1863947 w 3118675"/>
                <a:gd name="connsiteY790" fmla="*/ 3140964 h 3554921"/>
                <a:gd name="connsiteX791" fmla="*/ 1860613 w 3118675"/>
                <a:gd name="connsiteY791" fmla="*/ 3139440 h 3554921"/>
                <a:gd name="connsiteX792" fmla="*/ 1857470 w 3118675"/>
                <a:gd name="connsiteY792" fmla="*/ 3136773 h 3554921"/>
                <a:gd name="connsiteX793" fmla="*/ 1854136 w 3118675"/>
                <a:gd name="connsiteY793" fmla="*/ 3136106 h 3554921"/>
                <a:gd name="connsiteX794" fmla="*/ 1850993 w 3118675"/>
                <a:gd name="connsiteY794" fmla="*/ 3136773 h 3554921"/>
                <a:gd name="connsiteX795" fmla="*/ 1836229 w 3118675"/>
                <a:gd name="connsiteY795" fmla="*/ 3151156 h 3554921"/>
                <a:gd name="connsiteX796" fmla="*/ 1829943 w 3118675"/>
                <a:gd name="connsiteY796" fmla="*/ 3154966 h 3554921"/>
                <a:gd name="connsiteX797" fmla="*/ 1823085 w 3118675"/>
                <a:gd name="connsiteY797" fmla="*/ 3156394 h 3554921"/>
                <a:gd name="connsiteX798" fmla="*/ 1808893 w 3118675"/>
                <a:gd name="connsiteY798" fmla="*/ 3161728 h 3554921"/>
                <a:gd name="connsiteX799" fmla="*/ 1804607 w 3118675"/>
                <a:gd name="connsiteY799" fmla="*/ 3161443 h 3554921"/>
                <a:gd name="connsiteX800" fmla="*/ 1800606 w 3118675"/>
                <a:gd name="connsiteY800" fmla="*/ 3159538 h 3554921"/>
                <a:gd name="connsiteX801" fmla="*/ 1797272 w 3118675"/>
                <a:gd name="connsiteY801" fmla="*/ 3162300 h 3554921"/>
                <a:gd name="connsiteX802" fmla="*/ 1796225 w 3118675"/>
                <a:gd name="connsiteY802" fmla="*/ 3168967 h 3554921"/>
                <a:gd name="connsiteX803" fmla="*/ 1792414 w 3118675"/>
                <a:gd name="connsiteY803" fmla="*/ 3164300 h 3554921"/>
                <a:gd name="connsiteX804" fmla="*/ 1788223 w 3118675"/>
                <a:gd name="connsiteY804" fmla="*/ 3160681 h 3554921"/>
                <a:gd name="connsiteX805" fmla="*/ 1786414 w 3118675"/>
                <a:gd name="connsiteY805" fmla="*/ 3159442 h 3554921"/>
                <a:gd name="connsiteX806" fmla="*/ 1785366 w 3118675"/>
                <a:gd name="connsiteY806" fmla="*/ 3160205 h 3554921"/>
                <a:gd name="connsiteX807" fmla="*/ 1789271 w 3118675"/>
                <a:gd name="connsiteY807" fmla="*/ 3167348 h 3554921"/>
                <a:gd name="connsiteX808" fmla="*/ 1789557 w 3118675"/>
                <a:gd name="connsiteY808" fmla="*/ 3173825 h 3554921"/>
                <a:gd name="connsiteX809" fmla="*/ 1788604 w 3118675"/>
                <a:gd name="connsiteY809" fmla="*/ 3177445 h 3554921"/>
                <a:gd name="connsiteX810" fmla="*/ 1786985 w 3118675"/>
                <a:gd name="connsiteY810" fmla="*/ 3180683 h 3554921"/>
                <a:gd name="connsiteX811" fmla="*/ 1784795 w 3118675"/>
                <a:gd name="connsiteY811" fmla="*/ 3182683 h 3554921"/>
                <a:gd name="connsiteX812" fmla="*/ 1782127 w 3118675"/>
                <a:gd name="connsiteY812" fmla="*/ 3183826 h 3554921"/>
                <a:gd name="connsiteX813" fmla="*/ 1780699 w 3118675"/>
                <a:gd name="connsiteY813" fmla="*/ 3195256 h 3554921"/>
                <a:gd name="connsiteX814" fmla="*/ 1778127 w 3118675"/>
                <a:gd name="connsiteY814" fmla="*/ 3202305 h 3554921"/>
                <a:gd name="connsiteX815" fmla="*/ 1774603 w 3118675"/>
                <a:gd name="connsiteY815" fmla="*/ 3208496 h 3554921"/>
                <a:gd name="connsiteX816" fmla="*/ 1769840 w 3118675"/>
                <a:gd name="connsiteY816" fmla="*/ 3219831 h 3554921"/>
                <a:gd name="connsiteX817" fmla="*/ 1766030 w 3118675"/>
                <a:gd name="connsiteY817" fmla="*/ 3224784 h 3554921"/>
                <a:gd name="connsiteX818" fmla="*/ 1762982 w 3118675"/>
                <a:gd name="connsiteY818" fmla="*/ 3230499 h 3554921"/>
                <a:gd name="connsiteX819" fmla="*/ 1760982 w 3118675"/>
                <a:gd name="connsiteY819" fmla="*/ 3238500 h 3554921"/>
                <a:gd name="connsiteX820" fmla="*/ 1758219 w 3118675"/>
                <a:gd name="connsiteY820" fmla="*/ 3236690 h 3554921"/>
                <a:gd name="connsiteX821" fmla="*/ 1755838 w 3118675"/>
                <a:gd name="connsiteY821" fmla="*/ 3233166 h 3554921"/>
                <a:gd name="connsiteX822" fmla="*/ 1754601 w 3118675"/>
                <a:gd name="connsiteY822" fmla="*/ 3237738 h 3554921"/>
                <a:gd name="connsiteX823" fmla="*/ 1752981 w 3118675"/>
                <a:gd name="connsiteY823" fmla="*/ 3241643 h 3554921"/>
                <a:gd name="connsiteX824" fmla="*/ 1745456 w 3118675"/>
                <a:gd name="connsiteY824" fmla="*/ 3247453 h 3554921"/>
                <a:gd name="connsiteX825" fmla="*/ 1739932 w 3118675"/>
                <a:gd name="connsiteY825" fmla="*/ 3252978 h 3554921"/>
                <a:gd name="connsiteX826" fmla="*/ 1737455 w 3118675"/>
                <a:gd name="connsiteY826" fmla="*/ 3261551 h 3554921"/>
                <a:gd name="connsiteX827" fmla="*/ 1736884 w 3118675"/>
                <a:gd name="connsiteY827" fmla="*/ 3266694 h 3554921"/>
                <a:gd name="connsiteX828" fmla="*/ 1737741 w 3118675"/>
                <a:gd name="connsiteY828" fmla="*/ 3271361 h 3554921"/>
                <a:gd name="connsiteX829" fmla="*/ 1739836 w 3118675"/>
                <a:gd name="connsiteY829" fmla="*/ 3274124 h 3554921"/>
                <a:gd name="connsiteX830" fmla="*/ 1750219 w 3118675"/>
                <a:gd name="connsiteY830" fmla="*/ 3277171 h 3554921"/>
                <a:gd name="connsiteX831" fmla="*/ 1757172 w 3118675"/>
                <a:gd name="connsiteY831" fmla="*/ 3281077 h 3554921"/>
                <a:gd name="connsiteX832" fmla="*/ 1763554 w 3118675"/>
                <a:gd name="connsiteY832" fmla="*/ 3288316 h 3554921"/>
                <a:gd name="connsiteX833" fmla="*/ 1770412 w 3118675"/>
                <a:gd name="connsiteY833" fmla="*/ 3294507 h 3554921"/>
                <a:gd name="connsiteX834" fmla="*/ 1775365 w 3118675"/>
                <a:gd name="connsiteY834" fmla="*/ 3302508 h 3554921"/>
                <a:gd name="connsiteX835" fmla="*/ 1778794 w 3118675"/>
                <a:gd name="connsiteY835" fmla="*/ 3312224 h 3554921"/>
                <a:gd name="connsiteX836" fmla="*/ 1783176 w 3118675"/>
                <a:gd name="connsiteY836" fmla="*/ 3331178 h 3554921"/>
                <a:gd name="connsiteX837" fmla="*/ 1785271 w 3118675"/>
                <a:gd name="connsiteY837" fmla="*/ 3351085 h 3554921"/>
                <a:gd name="connsiteX838" fmla="*/ 1791748 w 3118675"/>
                <a:gd name="connsiteY838" fmla="*/ 3326321 h 3554921"/>
                <a:gd name="connsiteX839" fmla="*/ 1797082 w 3118675"/>
                <a:gd name="connsiteY839" fmla="*/ 3321939 h 3554921"/>
                <a:gd name="connsiteX840" fmla="*/ 1795939 w 3118675"/>
                <a:gd name="connsiteY840" fmla="*/ 3328892 h 3554921"/>
                <a:gd name="connsiteX841" fmla="*/ 1792034 w 3118675"/>
                <a:gd name="connsiteY841" fmla="*/ 3339560 h 3554921"/>
                <a:gd name="connsiteX842" fmla="*/ 1788319 w 3118675"/>
                <a:gd name="connsiteY842" fmla="*/ 3355086 h 3554921"/>
                <a:gd name="connsiteX843" fmla="*/ 1787081 w 3118675"/>
                <a:gd name="connsiteY843" fmla="*/ 3366326 h 3554921"/>
                <a:gd name="connsiteX844" fmla="*/ 1788414 w 3118675"/>
                <a:gd name="connsiteY844" fmla="*/ 3376041 h 3554921"/>
                <a:gd name="connsiteX845" fmla="*/ 1788509 w 3118675"/>
                <a:gd name="connsiteY845" fmla="*/ 3380613 h 3554921"/>
                <a:gd name="connsiteX846" fmla="*/ 1785366 w 3118675"/>
                <a:gd name="connsiteY846" fmla="*/ 3396710 h 3554921"/>
                <a:gd name="connsiteX847" fmla="*/ 1786985 w 3118675"/>
                <a:gd name="connsiteY847" fmla="*/ 3399853 h 3554921"/>
                <a:gd name="connsiteX848" fmla="*/ 1789557 w 3118675"/>
                <a:gd name="connsiteY848" fmla="*/ 3402711 h 3554921"/>
                <a:gd name="connsiteX849" fmla="*/ 1796319 w 3118675"/>
                <a:gd name="connsiteY849" fmla="*/ 3408235 h 3554921"/>
                <a:gd name="connsiteX850" fmla="*/ 1801082 w 3118675"/>
                <a:gd name="connsiteY850" fmla="*/ 3416332 h 3554921"/>
                <a:gd name="connsiteX851" fmla="*/ 1802320 w 3118675"/>
                <a:gd name="connsiteY851" fmla="*/ 3427667 h 3554921"/>
                <a:gd name="connsiteX852" fmla="*/ 1804988 w 3118675"/>
                <a:gd name="connsiteY852" fmla="*/ 3430810 h 3554921"/>
                <a:gd name="connsiteX853" fmla="*/ 1808321 w 3118675"/>
                <a:gd name="connsiteY853" fmla="*/ 3433477 h 3554921"/>
                <a:gd name="connsiteX854" fmla="*/ 1824894 w 3118675"/>
                <a:gd name="connsiteY854" fmla="*/ 3456051 h 3554921"/>
                <a:gd name="connsiteX855" fmla="*/ 1834419 w 3118675"/>
                <a:gd name="connsiteY855" fmla="*/ 3470910 h 3554921"/>
                <a:gd name="connsiteX856" fmla="*/ 1839182 w 3118675"/>
                <a:gd name="connsiteY856" fmla="*/ 3479577 h 3554921"/>
                <a:gd name="connsiteX857" fmla="*/ 1844326 w 3118675"/>
                <a:gd name="connsiteY857" fmla="*/ 3490531 h 3554921"/>
                <a:gd name="connsiteX858" fmla="*/ 1847088 w 3118675"/>
                <a:gd name="connsiteY858" fmla="*/ 3493008 h 3554921"/>
                <a:gd name="connsiteX859" fmla="*/ 1850327 w 3118675"/>
                <a:gd name="connsiteY859" fmla="*/ 3494627 h 3554921"/>
                <a:gd name="connsiteX860" fmla="*/ 1856423 w 3118675"/>
                <a:gd name="connsiteY860" fmla="*/ 3499866 h 3554921"/>
                <a:gd name="connsiteX861" fmla="*/ 1852993 w 3118675"/>
                <a:gd name="connsiteY861" fmla="*/ 3505486 h 3554921"/>
                <a:gd name="connsiteX862" fmla="*/ 1847374 w 3118675"/>
                <a:gd name="connsiteY862" fmla="*/ 3515392 h 3554921"/>
                <a:gd name="connsiteX863" fmla="*/ 1844802 w 3118675"/>
                <a:gd name="connsiteY863" fmla="*/ 3520630 h 3554921"/>
                <a:gd name="connsiteX864" fmla="*/ 1838897 w 3118675"/>
                <a:gd name="connsiteY864" fmla="*/ 3525488 h 3554921"/>
                <a:gd name="connsiteX865" fmla="*/ 1828895 w 3118675"/>
                <a:gd name="connsiteY865" fmla="*/ 3530632 h 3554921"/>
                <a:gd name="connsiteX866" fmla="*/ 1823371 w 3118675"/>
                <a:gd name="connsiteY866" fmla="*/ 3532918 h 3554921"/>
                <a:gd name="connsiteX867" fmla="*/ 1817465 w 3118675"/>
                <a:gd name="connsiteY867" fmla="*/ 3543490 h 3554921"/>
                <a:gd name="connsiteX868" fmla="*/ 1810798 w 3118675"/>
                <a:gd name="connsiteY868" fmla="*/ 3553778 h 3554921"/>
                <a:gd name="connsiteX869" fmla="*/ 1806321 w 3118675"/>
                <a:gd name="connsiteY869" fmla="*/ 3554921 h 3554921"/>
                <a:gd name="connsiteX870" fmla="*/ 1793557 w 3118675"/>
                <a:gd name="connsiteY870" fmla="*/ 3553396 h 3554921"/>
                <a:gd name="connsiteX871" fmla="*/ 1788986 w 3118675"/>
                <a:gd name="connsiteY871" fmla="*/ 3552444 h 3554921"/>
                <a:gd name="connsiteX872" fmla="*/ 1776032 w 3118675"/>
                <a:gd name="connsiteY872" fmla="*/ 3547872 h 3554921"/>
                <a:gd name="connsiteX873" fmla="*/ 1772412 w 3118675"/>
                <a:gd name="connsiteY873" fmla="*/ 3545110 h 3554921"/>
                <a:gd name="connsiteX874" fmla="*/ 1768793 w 3118675"/>
                <a:gd name="connsiteY874" fmla="*/ 3533108 h 3554921"/>
                <a:gd name="connsiteX875" fmla="*/ 1764792 w 3118675"/>
                <a:gd name="connsiteY875" fmla="*/ 3527965 h 3554921"/>
                <a:gd name="connsiteX876" fmla="*/ 1759744 w 3118675"/>
                <a:gd name="connsiteY876" fmla="*/ 3524726 h 3554921"/>
                <a:gd name="connsiteX877" fmla="*/ 1756315 w 3118675"/>
                <a:gd name="connsiteY877" fmla="*/ 3521868 h 3554921"/>
                <a:gd name="connsiteX878" fmla="*/ 1754886 w 3118675"/>
                <a:gd name="connsiteY878" fmla="*/ 3519011 h 3554921"/>
                <a:gd name="connsiteX879" fmla="*/ 1751266 w 3118675"/>
                <a:gd name="connsiteY879" fmla="*/ 3514820 h 3554921"/>
                <a:gd name="connsiteX880" fmla="*/ 1744504 w 3118675"/>
                <a:gd name="connsiteY880" fmla="*/ 3508534 h 3554921"/>
                <a:gd name="connsiteX881" fmla="*/ 1739551 w 3118675"/>
                <a:gd name="connsiteY881" fmla="*/ 3502628 h 3554921"/>
                <a:gd name="connsiteX882" fmla="*/ 1735836 w 3118675"/>
                <a:gd name="connsiteY882" fmla="*/ 3501009 h 3554921"/>
                <a:gd name="connsiteX883" fmla="*/ 1731073 w 3118675"/>
                <a:gd name="connsiteY883" fmla="*/ 3503105 h 3554921"/>
                <a:gd name="connsiteX884" fmla="*/ 1728216 w 3118675"/>
                <a:gd name="connsiteY884" fmla="*/ 3503676 h 3554921"/>
                <a:gd name="connsiteX885" fmla="*/ 1726978 w 3118675"/>
                <a:gd name="connsiteY885" fmla="*/ 3502628 h 3554921"/>
                <a:gd name="connsiteX886" fmla="*/ 1726026 w 3118675"/>
                <a:gd name="connsiteY886" fmla="*/ 3497675 h 3554921"/>
                <a:gd name="connsiteX887" fmla="*/ 1719167 w 3118675"/>
                <a:gd name="connsiteY887" fmla="*/ 3495865 h 3554921"/>
                <a:gd name="connsiteX888" fmla="*/ 1717929 w 3118675"/>
                <a:gd name="connsiteY888" fmla="*/ 3494722 h 3554921"/>
                <a:gd name="connsiteX889" fmla="*/ 1708690 w 3118675"/>
                <a:gd name="connsiteY889" fmla="*/ 3489960 h 3554921"/>
                <a:gd name="connsiteX890" fmla="*/ 1705166 w 3118675"/>
                <a:gd name="connsiteY890" fmla="*/ 3487388 h 3554921"/>
                <a:gd name="connsiteX891" fmla="*/ 1701832 w 3118675"/>
                <a:gd name="connsiteY891" fmla="*/ 3487198 h 3554921"/>
                <a:gd name="connsiteX892" fmla="*/ 1694688 w 3118675"/>
                <a:gd name="connsiteY892" fmla="*/ 3485769 h 3554921"/>
                <a:gd name="connsiteX893" fmla="*/ 1688592 w 3118675"/>
                <a:gd name="connsiteY893" fmla="*/ 3483483 h 3554921"/>
                <a:gd name="connsiteX894" fmla="*/ 1685830 w 3118675"/>
                <a:gd name="connsiteY894" fmla="*/ 3480435 h 3554921"/>
                <a:gd name="connsiteX895" fmla="*/ 1681734 w 3118675"/>
                <a:gd name="connsiteY895" fmla="*/ 3477006 h 3554921"/>
                <a:gd name="connsiteX896" fmla="*/ 1674019 w 3118675"/>
                <a:gd name="connsiteY896" fmla="*/ 3472815 h 3554921"/>
                <a:gd name="connsiteX897" fmla="*/ 1668399 w 3118675"/>
                <a:gd name="connsiteY897" fmla="*/ 3468815 h 3554921"/>
                <a:gd name="connsiteX898" fmla="*/ 1668113 w 3118675"/>
                <a:gd name="connsiteY898" fmla="*/ 3466243 h 3554921"/>
                <a:gd name="connsiteX899" fmla="*/ 1671638 w 3118675"/>
                <a:gd name="connsiteY899" fmla="*/ 3455670 h 3554921"/>
                <a:gd name="connsiteX900" fmla="*/ 1674114 w 3118675"/>
                <a:gd name="connsiteY900" fmla="*/ 3445478 h 3554921"/>
                <a:gd name="connsiteX901" fmla="*/ 1672685 w 3118675"/>
                <a:gd name="connsiteY901" fmla="*/ 3443478 h 3554921"/>
                <a:gd name="connsiteX902" fmla="*/ 1669542 w 3118675"/>
                <a:gd name="connsiteY902" fmla="*/ 3441763 h 3554921"/>
                <a:gd name="connsiteX903" fmla="*/ 1663542 w 3118675"/>
                <a:gd name="connsiteY903" fmla="*/ 3440240 h 3554921"/>
                <a:gd name="connsiteX904" fmla="*/ 1649539 w 3118675"/>
                <a:gd name="connsiteY904" fmla="*/ 3440716 h 3554921"/>
                <a:gd name="connsiteX905" fmla="*/ 1640872 w 3118675"/>
                <a:gd name="connsiteY905" fmla="*/ 3430429 h 3554921"/>
                <a:gd name="connsiteX906" fmla="*/ 1637729 w 3118675"/>
                <a:gd name="connsiteY906" fmla="*/ 3428143 h 3554921"/>
                <a:gd name="connsiteX907" fmla="*/ 1632109 w 3118675"/>
                <a:gd name="connsiteY907" fmla="*/ 3426428 h 3554921"/>
                <a:gd name="connsiteX908" fmla="*/ 1623822 w 3118675"/>
                <a:gd name="connsiteY908" fmla="*/ 3423380 h 3554921"/>
                <a:gd name="connsiteX909" fmla="*/ 1619250 w 3118675"/>
                <a:gd name="connsiteY909" fmla="*/ 3421094 h 3554921"/>
                <a:gd name="connsiteX910" fmla="*/ 1617916 w 3118675"/>
                <a:gd name="connsiteY910" fmla="*/ 3421856 h 3554921"/>
                <a:gd name="connsiteX911" fmla="*/ 1612773 w 3118675"/>
                <a:gd name="connsiteY911" fmla="*/ 3433191 h 3554921"/>
                <a:gd name="connsiteX912" fmla="*/ 1607725 w 3118675"/>
                <a:gd name="connsiteY912" fmla="*/ 3425095 h 3554921"/>
                <a:gd name="connsiteX913" fmla="*/ 1604677 w 3118675"/>
                <a:gd name="connsiteY913" fmla="*/ 3422904 h 3554921"/>
                <a:gd name="connsiteX914" fmla="*/ 1600390 w 3118675"/>
                <a:gd name="connsiteY914" fmla="*/ 3421761 h 3554921"/>
                <a:gd name="connsiteX915" fmla="*/ 1595819 w 3118675"/>
                <a:gd name="connsiteY915" fmla="*/ 3421761 h 3554921"/>
                <a:gd name="connsiteX916" fmla="*/ 1584484 w 3118675"/>
                <a:gd name="connsiteY916" fmla="*/ 3425666 h 3554921"/>
                <a:gd name="connsiteX917" fmla="*/ 1576197 w 3118675"/>
                <a:gd name="connsiteY917" fmla="*/ 3430048 h 3554921"/>
                <a:gd name="connsiteX918" fmla="*/ 1570006 w 3118675"/>
                <a:gd name="connsiteY918" fmla="*/ 3433191 h 3554921"/>
                <a:gd name="connsiteX919" fmla="*/ 1563719 w 3118675"/>
                <a:gd name="connsiteY919" fmla="*/ 3435001 h 3554921"/>
                <a:gd name="connsiteX920" fmla="*/ 1560671 w 3118675"/>
                <a:gd name="connsiteY920" fmla="*/ 3437572 h 3554921"/>
                <a:gd name="connsiteX921" fmla="*/ 1552289 w 3118675"/>
                <a:gd name="connsiteY921" fmla="*/ 3437096 h 3554921"/>
                <a:gd name="connsiteX922" fmla="*/ 1548003 w 3118675"/>
                <a:gd name="connsiteY922" fmla="*/ 3435191 h 3554921"/>
                <a:gd name="connsiteX923" fmla="*/ 1546670 w 3118675"/>
                <a:gd name="connsiteY923" fmla="*/ 3433191 h 3554921"/>
                <a:gd name="connsiteX924" fmla="*/ 1547336 w 3118675"/>
                <a:gd name="connsiteY924" fmla="*/ 3429667 h 3554921"/>
                <a:gd name="connsiteX925" fmla="*/ 1550289 w 3118675"/>
                <a:gd name="connsiteY925" fmla="*/ 3425666 h 3554921"/>
                <a:gd name="connsiteX926" fmla="*/ 1550480 w 3118675"/>
                <a:gd name="connsiteY926" fmla="*/ 3423571 h 3554921"/>
                <a:gd name="connsiteX927" fmla="*/ 1549432 w 3118675"/>
                <a:gd name="connsiteY927" fmla="*/ 3421856 h 3554921"/>
                <a:gd name="connsiteX928" fmla="*/ 1539240 w 3118675"/>
                <a:gd name="connsiteY928" fmla="*/ 3416617 h 3554921"/>
                <a:gd name="connsiteX929" fmla="*/ 1535049 w 3118675"/>
                <a:gd name="connsiteY929" fmla="*/ 3413379 h 3554921"/>
                <a:gd name="connsiteX930" fmla="*/ 1521619 w 3118675"/>
                <a:gd name="connsiteY930" fmla="*/ 3408807 h 3554921"/>
                <a:gd name="connsiteX931" fmla="*/ 1505045 w 3118675"/>
                <a:gd name="connsiteY931" fmla="*/ 3400806 h 3554921"/>
                <a:gd name="connsiteX932" fmla="*/ 1499330 w 3118675"/>
                <a:gd name="connsiteY932" fmla="*/ 3395472 h 3554921"/>
                <a:gd name="connsiteX933" fmla="*/ 1498759 w 3118675"/>
                <a:gd name="connsiteY933" fmla="*/ 3391853 h 3554921"/>
                <a:gd name="connsiteX934" fmla="*/ 1492282 w 3118675"/>
                <a:gd name="connsiteY934" fmla="*/ 3388233 h 3554921"/>
                <a:gd name="connsiteX935" fmla="*/ 1483995 w 3118675"/>
                <a:gd name="connsiteY935" fmla="*/ 3384994 h 3554921"/>
                <a:gd name="connsiteX936" fmla="*/ 1477518 w 3118675"/>
                <a:gd name="connsiteY936" fmla="*/ 3385852 h 3554921"/>
                <a:gd name="connsiteX937" fmla="*/ 1471517 w 3118675"/>
                <a:gd name="connsiteY937" fmla="*/ 3386233 h 3554921"/>
                <a:gd name="connsiteX938" fmla="*/ 1462088 w 3118675"/>
                <a:gd name="connsiteY938" fmla="*/ 3380136 h 3554921"/>
                <a:gd name="connsiteX939" fmla="*/ 1453134 w 3118675"/>
                <a:gd name="connsiteY939" fmla="*/ 3379851 h 3554921"/>
                <a:gd name="connsiteX940" fmla="*/ 1443038 w 3118675"/>
                <a:gd name="connsiteY940" fmla="*/ 3381661 h 3554921"/>
                <a:gd name="connsiteX941" fmla="*/ 1440847 w 3118675"/>
                <a:gd name="connsiteY941" fmla="*/ 3382328 h 3554921"/>
                <a:gd name="connsiteX942" fmla="*/ 1438465 w 3118675"/>
                <a:gd name="connsiteY942" fmla="*/ 3383185 h 3554921"/>
                <a:gd name="connsiteX943" fmla="*/ 1408366 w 3118675"/>
                <a:gd name="connsiteY943" fmla="*/ 3380613 h 3554921"/>
                <a:gd name="connsiteX944" fmla="*/ 1400651 w 3118675"/>
                <a:gd name="connsiteY944" fmla="*/ 3375565 h 3554921"/>
                <a:gd name="connsiteX945" fmla="*/ 1394079 w 3118675"/>
                <a:gd name="connsiteY945" fmla="*/ 3370611 h 3554921"/>
                <a:gd name="connsiteX946" fmla="*/ 1376458 w 3118675"/>
                <a:gd name="connsiteY946" fmla="*/ 3366992 h 3554921"/>
                <a:gd name="connsiteX947" fmla="*/ 1367409 w 3118675"/>
                <a:gd name="connsiteY947" fmla="*/ 3363182 h 3554921"/>
                <a:gd name="connsiteX948" fmla="*/ 1358456 w 3118675"/>
                <a:gd name="connsiteY948" fmla="*/ 3357658 h 3554921"/>
                <a:gd name="connsiteX949" fmla="*/ 1348549 w 3118675"/>
                <a:gd name="connsiteY949" fmla="*/ 3352895 h 3554921"/>
                <a:gd name="connsiteX950" fmla="*/ 1340358 w 3118675"/>
                <a:gd name="connsiteY950" fmla="*/ 3354896 h 3554921"/>
                <a:gd name="connsiteX951" fmla="*/ 1329023 w 3118675"/>
                <a:gd name="connsiteY951" fmla="*/ 3352133 h 3554921"/>
                <a:gd name="connsiteX952" fmla="*/ 1316641 w 3118675"/>
                <a:gd name="connsiteY952" fmla="*/ 3349752 h 3554921"/>
                <a:gd name="connsiteX953" fmla="*/ 1312450 w 3118675"/>
                <a:gd name="connsiteY953" fmla="*/ 3351276 h 3554921"/>
                <a:gd name="connsiteX954" fmla="*/ 1308545 w 3118675"/>
                <a:gd name="connsiteY954" fmla="*/ 3357277 h 3554921"/>
                <a:gd name="connsiteX955" fmla="*/ 1305687 w 3118675"/>
                <a:gd name="connsiteY955" fmla="*/ 3362992 h 3554921"/>
                <a:gd name="connsiteX956" fmla="*/ 1298924 w 3118675"/>
                <a:gd name="connsiteY956" fmla="*/ 3358324 h 3554921"/>
                <a:gd name="connsiteX957" fmla="*/ 1276064 w 3118675"/>
                <a:gd name="connsiteY957" fmla="*/ 3335750 h 3554921"/>
                <a:gd name="connsiteX958" fmla="*/ 1264063 w 3118675"/>
                <a:gd name="connsiteY958" fmla="*/ 3320796 h 3554921"/>
                <a:gd name="connsiteX959" fmla="*/ 1224820 w 3118675"/>
                <a:gd name="connsiteY959" fmla="*/ 3286030 h 3554921"/>
                <a:gd name="connsiteX960" fmla="*/ 1219676 w 3118675"/>
                <a:gd name="connsiteY960" fmla="*/ 3283363 h 3554921"/>
                <a:gd name="connsiteX961" fmla="*/ 1198912 w 3118675"/>
                <a:gd name="connsiteY961" fmla="*/ 3278315 h 3554921"/>
                <a:gd name="connsiteX962" fmla="*/ 1190530 w 3118675"/>
                <a:gd name="connsiteY962" fmla="*/ 3274218 h 3554921"/>
                <a:gd name="connsiteX963" fmla="*/ 1169384 w 3118675"/>
                <a:gd name="connsiteY963" fmla="*/ 3249168 h 3554921"/>
                <a:gd name="connsiteX964" fmla="*/ 1159955 w 3118675"/>
                <a:gd name="connsiteY964" fmla="*/ 3252502 h 3554921"/>
                <a:gd name="connsiteX965" fmla="*/ 1151477 w 3118675"/>
                <a:gd name="connsiteY965" fmla="*/ 3251644 h 3554921"/>
                <a:gd name="connsiteX966" fmla="*/ 1146524 w 3118675"/>
                <a:gd name="connsiteY966" fmla="*/ 3249454 h 3554921"/>
                <a:gd name="connsiteX967" fmla="*/ 1141190 w 3118675"/>
                <a:gd name="connsiteY967" fmla="*/ 3245930 h 3554921"/>
                <a:gd name="connsiteX968" fmla="*/ 1137380 w 3118675"/>
                <a:gd name="connsiteY968" fmla="*/ 3241072 h 3554921"/>
                <a:gd name="connsiteX969" fmla="*/ 1132999 w 3118675"/>
                <a:gd name="connsiteY969" fmla="*/ 3230594 h 3554921"/>
                <a:gd name="connsiteX970" fmla="*/ 1127950 w 3118675"/>
                <a:gd name="connsiteY970" fmla="*/ 3224498 h 3554921"/>
                <a:gd name="connsiteX971" fmla="*/ 1111282 w 3118675"/>
                <a:gd name="connsiteY971" fmla="*/ 3215735 h 3554921"/>
                <a:gd name="connsiteX972" fmla="*/ 1092422 w 3118675"/>
                <a:gd name="connsiteY972" fmla="*/ 3210592 h 3554921"/>
                <a:gd name="connsiteX973" fmla="*/ 1090898 w 3118675"/>
                <a:gd name="connsiteY973" fmla="*/ 3208306 h 3554921"/>
                <a:gd name="connsiteX974" fmla="*/ 1090422 w 3118675"/>
                <a:gd name="connsiteY974" fmla="*/ 3205258 h 3554921"/>
                <a:gd name="connsiteX975" fmla="*/ 1106710 w 3118675"/>
                <a:gd name="connsiteY975" fmla="*/ 3199161 h 3554921"/>
                <a:gd name="connsiteX976" fmla="*/ 1110996 w 3118675"/>
                <a:gd name="connsiteY976" fmla="*/ 3195733 h 3554921"/>
                <a:gd name="connsiteX977" fmla="*/ 1102709 w 3118675"/>
                <a:gd name="connsiteY977" fmla="*/ 3191161 h 3554921"/>
                <a:gd name="connsiteX978" fmla="*/ 1099566 w 3118675"/>
                <a:gd name="connsiteY978" fmla="*/ 3190399 h 3554921"/>
                <a:gd name="connsiteX979" fmla="*/ 1096899 w 3118675"/>
                <a:gd name="connsiteY979" fmla="*/ 3188303 h 3554921"/>
                <a:gd name="connsiteX980" fmla="*/ 1101566 w 3118675"/>
                <a:gd name="connsiteY980" fmla="*/ 3184779 h 3554921"/>
                <a:gd name="connsiteX981" fmla="*/ 1106233 w 3118675"/>
                <a:gd name="connsiteY981" fmla="*/ 3183255 h 3554921"/>
                <a:gd name="connsiteX982" fmla="*/ 1113377 w 3118675"/>
                <a:gd name="connsiteY982" fmla="*/ 3187160 h 3554921"/>
                <a:gd name="connsiteX983" fmla="*/ 1121473 w 3118675"/>
                <a:gd name="connsiteY983" fmla="*/ 3194590 h 3554921"/>
                <a:gd name="connsiteX984" fmla="*/ 1128522 w 3118675"/>
                <a:gd name="connsiteY984" fmla="*/ 3197352 h 3554921"/>
                <a:gd name="connsiteX985" fmla="*/ 1131761 w 3118675"/>
                <a:gd name="connsiteY985" fmla="*/ 3193827 h 3554921"/>
                <a:gd name="connsiteX986" fmla="*/ 1156240 w 3118675"/>
                <a:gd name="connsiteY986" fmla="*/ 3187827 h 3554921"/>
                <a:gd name="connsiteX987" fmla="*/ 1157954 w 3118675"/>
                <a:gd name="connsiteY987" fmla="*/ 3182969 h 3554921"/>
                <a:gd name="connsiteX988" fmla="*/ 1157859 w 3118675"/>
                <a:gd name="connsiteY988" fmla="*/ 3177635 h 3554921"/>
                <a:gd name="connsiteX989" fmla="*/ 1155478 w 3118675"/>
                <a:gd name="connsiteY989" fmla="*/ 3177826 h 3554921"/>
                <a:gd name="connsiteX990" fmla="*/ 1153858 w 3118675"/>
                <a:gd name="connsiteY990" fmla="*/ 3176683 h 3554921"/>
                <a:gd name="connsiteX991" fmla="*/ 1154049 w 3118675"/>
                <a:gd name="connsiteY991" fmla="*/ 3170682 h 3554921"/>
                <a:gd name="connsiteX992" fmla="*/ 1157669 w 3118675"/>
                <a:gd name="connsiteY992" fmla="*/ 3162490 h 3554921"/>
                <a:gd name="connsiteX993" fmla="*/ 1168717 w 3118675"/>
                <a:gd name="connsiteY993" fmla="*/ 3149155 h 3554921"/>
                <a:gd name="connsiteX994" fmla="*/ 1174623 w 3118675"/>
                <a:gd name="connsiteY994" fmla="*/ 3130582 h 3554921"/>
                <a:gd name="connsiteX995" fmla="*/ 1179766 w 3118675"/>
                <a:gd name="connsiteY995" fmla="*/ 3126391 h 3554921"/>
                <a:gd name="connsiteX996" fmla="*/ 1183577 w 3118675"/>
                <a:gd name="connsiteY996" fmla="*/ 3129153 h 3554921"/>
                <a:gd name="connsiteX997" fmla="*/ 1183386 w 3118675"/>
                <a:gd name="connsiteY997" fmla="*/ 3133535 h 3554921"/>
                <a:gd name="connsiteX998" fmla="*/ 1183957 w 3118675"/>
                <a:gd name="connsiteY998" fmla="*/ 3136773 h 3554921"/>
                <a:gd name="connsiteX999" fmla="*/ 1187387 w 3118675"/>
                <a:gd name="connsiteY999" fmla="*/ 3130487 h 3554921"/>
                <a:gd name="connsiteX1000" fmla="*/ 1190625 w 3118675"/>
                <a:gd name="connsiteY1000" fmla="*/ 3122009 h 3554921"/>
                <a:gd name="connsiteX1001" fmla="*/ 1198912 w 3118675"/>
                <a:gd name="connsiteY1001" fmla="*/ 3122009 h 3554921"/>
                <a:gd name="connsiteX1002" fmla="*/ 1204531 w 3118675"/>
                <a:gd name="connsiteY1002" fmla="*/ 3123438 h 3554921"/>
                <a:gd name="connsiteX1003" fmla="*/ 1210437 w 3118675"/>
                <a:gd name="connsiteY1003" fmla="*/ 3122390 h 3554921"/>
                <a:gd name="connsiteX1004" fmla="*/ 1199102 w 3118675"/>
                <a:gd name="connsiteY1004" fmla="*/ 3108484 h 3554921"/>
                <a:gd name="connsiteX1005" fmla="*/ 1183862 w 3118675"/>
                <a:gd name="connsiteY1005" fmla="*/ 3094292 h 3554921"/>
                <a:gd name="connsiteX1006" fmla="*/ 1177481 w 3118675"/>
                <a:gd name="connsiteY1006" fmla="*/ 3095435 h 3554921"/>
                <a:gd name="connsiteX1007" fmla="*/ 1173385 w 3118675"/>
                <a:gd name="connsiteY1007" fmla="*/ 3093243 h 3554921"/>
                <a:gd name="connsiteX1008" fmla="*/ 1166717 w 3118675"/>
                <a:gd name="connsiteY1008" fmla="*/ 3081528 h 3554921"/>
                <a:gd name="connsiteX1009" fmla="*/ 1163955 w 3118675"/>
                <a:gd name="connsiteY1009" fmla="*/ 3071908 h 3554921"/>
                <a:gd name="connsiteX1010" fmla="*/ 1170432 w 3118675"/>
                <a:gd name="connsiteY1010" fmla="*/ 3072098 h 3554921"/>
                <a:gd name="connsiteX1011" fmla="*/ 1176814 w 3118675"/>
                <a:gd name="connsiteY1011" fmla="*/ 3073527 h 3554921"/>
                <a:gd name="connsiteX1012" fmla="*/ 1189101 w 3118675"/>
                <a:gd name="connsiteY1012" fmla="*/ 3066764 h 3554921"/>
                <a:gd name="connsiteX1013" fmla="*/ 1193578 w 3118675"/>
                <a:gd name="connsiteY1013" fmla="*/ 3065811 h 3554921"/>
                <a:gd name="connsiteX1014" fmla="*/ 1200912 w 3118675"/>
                <a:gd name="connsiteY1014" fmla="*/ 3067907 h 3554921"/>
                <a:gd name="connsiteX1015" fmla="*/ 1211008 w 3118675"/>
                <a:gd name="connsiteY1015" fmla="*/ 3069336 h 3554921"/>
                <a:gd name="connsiteX1016" fmla="*/ 1210151 w 3118675"/>
                <a:gd name="connsiteY1016" fmla="*/ 3062954 h 3554921"/>
                <a:gd name="connsiteX1017" fmla="*/ 1207008 w 3118675"/>
                <a:gd name="connsiteY1017" fmla="*/ 3055334 h 3554921"/>
                <a:gd name="connsiteX1018" fmla="*/ 1219295 w 3118675"/>
                <a:gd name="connsiteY1018" fmla="*/ 3049715 h 3554921"/>
                <a:gd name="connsiteX1019" fmla="*/ 1230249 w 3118675"/>
                <a:gd name="connsiteY1019" fmla="*/ 3046667 h 3554921"/>
                <a:gd name="connsiteX1020" fmla="*/ 1251109 w 3118675"/>
                <a:gd name="connsiteY1020" fmla="*/ 3035617 h 3554921"/>
                <a:gd name="connsiteX1021" fmla="*/ 1260348 w 3118675"/>
                <a:gd name="connsiteY1021" fmla="*/ 3033712 h 3554921"/>
                <a:gd name="connsiteX1022" fmla="*/ 1261491 w 3118675"/>
                <a:gd name="connsiteY1022" fmla="*/ 3031236 h 3554921"/>
                <a:gd name="connsiteX1023" fmla="*/ 1261777 w 3118675"/>
                <a:gd name="connsiteY1023" fmla="*/ 3027902 h 3554921"/>
                <a:gd name="connsiteX1024" fmla="*/ 1258633 w 3118675"/>
                <a:gd name="connsiteY1024" fmla="*/ 3019139 h 3554921"/>
                <a:gd name="connsiteX1025" fmla="*/ 1255490 w 3118675"/>
                <a:gd name="connsiteY1025" fmla="*/ 3012567 h 3554921"/>
                <a:gd name="connsiteX1026" fmla="*/ 1244537 w 3118675"/>
                <a:gd name="connsiteY1026" fmla="*/ 3012281 h 3554921"/>
                <a:gd name="connsiteX1027" fmla="*/ 1238345 w 3118675"/>
                <a:gd name="connsiteY1027" fmla="*/ 3021330 h 3554921"/>
                <a:gd name="connsiteX1028" fmla="*/ 1221677 w 3118675"/>
                <a:gd name="connsiteY1028" fmla="*/ 3024378 h 3554921"/>
                <a:gd name="connsiteX1029" fmla="*/ 1214247 w 3118675"/>
                <a:gd name="connsiteY1029" fmla="*/ 3023711 h 3554921"/>
                <a:gd name="connsiteX1030" fmla="*/ 1220153 w 3118675"/>
                <a:gd name="connsiteY1030" fmla="*/ 3017901 h 3554921"/>
                <a:gd name="connsiteX1031" fmla="*/ 1226058 w 3118675"/>
                <a:gd name="connsiteY1031" fmla="*/ 3015710 h 3554921"/>
                <a:gd name="connsiteX1032" fmla="*/ 1227677 w 3118675"/>
                <a:gd name="connsiteY1032" fmla="*/ 3013234 h 3554921"/>
                <a:gd name="connsiteX1033" fmla="*/ 1215866 w 3118675"/>
                <a:gd name="connsiteY1033" fmla="*/ 3015329 h 3554921"/>
                <a:gd name="connsiteX1034" fmla="*/ 1209961 w 3118675"/>
                <a:gd name="connsiteY1034" fmla="*/ 3021330 h 3554921"/>
                <a:gd name="connsiteX1035" fmla="*/ 1192625 w 3118675"/>
                <a:gd name="connsiteY1035" fmla="*/ 3029236 h 3554921"/>
                <a:gd name="connsiteX1036" fmla="*/ 1192054 w 3118675"/>
                <a:gd name="connsiteY1036" fmla="*/ 3025140 h 3554921"/>
                <a:gd name="connsiteX1037" fmla="*/ 1191768 w 3118675"/>
                <a:gd name="connsiteY1037" fmla="*/ 3021425 h 3554921"/>
                <a:gd name="connsiteX1038" fmla="*/ 1193102 w 3118675"/>
                <a:gd name="connsiteY1038" fmla="*/ 3017901 h 3554921"/>
                <a:gd name="connsiteX1039" fmla="*/ 1195864 w 3118675"/>
                <a:gd name="connsiteY1039" fmla="*/ 3015615 h 3554921"/>
                <a:gd name="connsiteX1040" fmla="*/ 1196912 w 3118675"/>
                <a:gd name="connsiteY1040" fmla="*/ 3013519 h 3554921"/>
                <a:gd name="connsiteX1041" fmla="*/ 1196912 w 3118675"/>
                <a:gd name="connsiteY1041" fmla="*/ 3011805 h 3554921"/>
                <a:gd name="connsiteX1042" fmla="*/ 1194340 w 3118675"/>
                <a:gd name="connsiteY1042" fmla="*/ 3010757 h 3554921"/>
                <a:gd name="connsiteX1043" fmla="*/ 1192244 w 3118675"/>
                <a:gd name="connsiteY1043" fmla="*/ 3009995 h 3554921"/>
                <a:gd name="connsiteX1044" fmla="*/ 1191768 w 3118675"/>
                <a:gd name="connsiteY1044" fmla="*/ 3007709 h 3554921"/>
                <a:gd name="connsiteX1045" fmla="*/ 1192530 w 3118675"/>
                <a:gd name="connsiteY1045" fmla="*/ 3005614 h 3554921"/>
                <a:gd name="connsiteX1046" fmla="*/ 1194435 w 3118675"/>
                <a:gd name="connsiteY1046" fmla="*/ 3002661 h 3554921"/>
                <a:gd name="connsiteX1047" fmla="*/ 1195292 w 3118675"/>
                <a:gd name="connsiteY1047" fmla="*/ 2999327 h 3554921"/>
                <a:gd name="connsiteX1048" fmla="*/ 1195483 w 3118675"/>
                <a:gd name="connsiteY1048" fmla="*/ 2992660 h 3554921"/>
                <a:gd name="connsiteX1049" fmla="*/ 1197292 w 3118675"/>
                <a:gd name="connsiteY1049" fmla="*/ 2985135 h 3554921"/>
                <a:gd name="connsiteX1050" fmla="*/ 1202531 w 3118675"/>
                <a:gd name="connsiteY1050" fmla="*/ 2980277 h 3554921"/>
                <a:gd name="connsiteX1051" fmla="*/ 1211675 w 3118675"/>
                <a:gd name="connsiteY1051" fmla="*/ 2979134 h 3554921"/>
                <a:gd name="connsiteX1052" fmla="*/ 1219962 w 3118675"/>
                <a:gd name="connsiteY1052" fmla="*/ 2975038 h 3554921"/>
                <a:gd name="connsiteX1053" fmla="*/ 1224915 w 3118675"/>
                <a:gd name="connsiteY1053" fmla="*/ 2970467 h 3554921"/>
                <a:gd name="connsiteX1054" fmla="*/ 1231582 w 3118675"/>
                <a:gd name="connsiteY1054" fmla="*/ 2958751 h 3554921"/>
                <a:gd name="connsiteX1055" fmla="*/ 1236536 w 3118675"/>
                <a:gd name="connsiteY1055" fmla="*/ 2957036 h 3554921"/>
                <a:gd name="connsiteX1056" fmla="*/ 1246632 w 3118675"/>
                <a:gd name="connsiteY1056" fmla="*/ 2957608 h 3554921"/>
                <a:gd name="connsiteX1057" fmla="*/ 1253109 w 3118675"/>
                <a:gd name="connsiteY1057" fmla="*/ 2958655 h 3554921"/>
                <a:gd name="connsiteX1058" fmla="*/ 1268063 w 3118675"/>
                <a:gd name="connsiteY1058" fmla="*/ 2959037 h 3554921"/>
                <a:gd name="connsiteX1059" fmla="*/ 1285208 w 3118675"/>
                <a:gd name="connsiteY1059" fmla="*/ 2958370 h 3554921"/>
                <a:gd name="connsiteX1060" fmla="*/ 1290161 w 3118675"/>
                <a:gd name="connsiteY1060" fmla="*/ 2957989 h 3554921"/>
                <a:gd name="connsiteX1061" fmla="*/ 1292828 w 3118675"/>
                <a:gd name="connsiteY1061" fmla="*/ 2953893 h 3554921"/>
                <a:gd name="connsiteX1062" fmla="*/ 1292733 w 3118675"/>
                <a:gd name="connsiteY1062" fmla="*/ 2946559 h 3554921"/>
                <a:gd name="connsiteX1063" fmla="*/ 1295114 w 3118675"/>
                <a:gd name="connsiteY1063" fmla="*/ 2939796 h 3554921"/>
                <a:gd name="connsiteX1064" fmla="*/ 1299686 w 3118675"/>
                <a:gd name="connsiteY1064" fmla="*/ 2927033 h 3554921"/>
                <a:gd name="connsiteX1065" fmla="*/ 1304544 w 3118675"/>
                <a:gd name="connsiteY1065" fmla="*/ 2920365 h 3554921"/>
                <a:gd name="connsiteX1066" fmla="*/ 1304354 w 3118675"/>
                <a:gd name="connsiteY1066" fmla="*/ 2917412 h 3554921"/>
                <a:gd name="connsiteX1067" fmla="*/ 1301782 w 3118675"/>
                <a:gd name="connsiteY1067" fmla="*/ 2916174 h 3554921"/>
                <a:gd name="connsiteX1068" fmla="*/ 1298448 w 3118675"/>
                <a:gd name="connsiteY1068" fmla="*/ 2915507 h 3554921"/>
                <a:gd name="connsiteX1069" fmla="*/ 1297305 w 3118675"/>
                <a:gd name="connsiteY1069" fmla="*/ 2914174 h 3554921"/>
                <a:gd name="connsiteX1070" fmla="*/ 1297400 w 3118675"/>
                <a:gd name="connsiteY1070" fmla="*/ 2911316 h 3554921"/>
                <a:gd name="connsiteX1071" fmla="*/ 1299972 w 3118675"/>
                <a:gd name="connsiteY1071" fmla="*/ 2908554 h 3554921"/>
                <a:gd name="connsiteX1072" fmla="*/ 1299496 w 3118675"/>
                <a:gd name="connsiteY1072" fmla="*/ 2902934 h 3554921"/>
                <a:gd name="connsiteX1073" fmla="*/ 1297972 w 3118675"/>
                <a:gd name="connsiteY1073" fmla="*/ 2896648 h 3554921"/>
                <a:gd name="connsiteX1074" fmla="*/ 1296543 w 3118675"/>
                <a:gd name="connsiteY1074" fmla="*/ 2891028 h 3554921"/>
                <a:gd name="connsiteX1075" fmla="*/ 1292066 w 3118675"/>
                <a:gd name="connsiteY1075" fmla="*/ 2888171 h 3554921"/>
                <a:gd name="connsiteX1076" fmla="*/ 1284256 w 3118675"/>
                <a:gd name="connsiteY1076" fmla="*/ 2886361 h 3554921"/>
                <a:gd name="connsiteX1077" fmla="*/ 1285970 w 3118675"/>
                <a:gd name="connsiteY1077" fmla="*/ 2879408 h 3554921"/>
                <a:gd name="connsiteX1078" fmla="*/ 1288161 w 3118675"/>
                <a:gd name="connsiteY1078" fmla="*/ 2871978 h 3554921"/>
                <a:gd name="connsiteX1079" fmla="*/ 1291399 w 3118675"/>
                <a:gd name="connsiteY1079" fmla="*/ 2867787 h 3554921"/>
                <a:gd name="connsiteX1080" fmla="*/ 1293781 w 3118675"/>
                <a:gd name="connsiteY1080" fmla="*/ 2865310 h 3554921"/>
                <a:gd name="connsiteX1081" fmla="*/ 1300924 w 3118675"/>
                <a:gd name="connsiteY1081" fmla="*/ 2866644 h 3554921"/>
                <a:gd name="connsiteX1082" fmla="*/ 1306068 w 3118675"/>
                <a:gd name="connsiteY1082" fmla="*/ 2865406 h 3554921"/>
                <a:gd name="connsiteX1083" fmla="*/ 1307306 w 3118675"/>
                <a:gd name="connsiteY1083" fmla="*/ 2863977 h 3554921"/>
                <a:gd name="connsiteX1084" fmla="*/ 1306354 w 3118675"/>
                <a:gd name="connsiteY1084" fmla="*/ 2861119 h 3554921"/>
                <a:gd name="connsiteX1085" fmla="*/ 1298353 w 3118675"/>
                <a:gd name="connsiteY1085" fmla="*/ 2858548 h 3554921"/>
                <a:gd name="connsiteX1086" fmla="*/ 1291209 w 3118675"/>
                <a:gd name="connsiteY1086" fmla="*/ 2854928 h 3554921"/>
                <a:gd name="connsiteX1087" fmla="*/ 1288161 w 3118675"/>
                <a:gd name="connsiteY1087" fmla="*/ 2850547 h 3554921"/>
                <a:gd name="connsiteX1088" fmla="*/ 1287018 w 3118675"/>
                <a:gd name="connsiteY1088" fmla="*/ 2845880 h 3554921"/>
                <a:gd name="connsiteX1089" fmla="*/ 1291685 w 3118675"/>
                <a:gd name="connsiteY1089" fmla="*/ 2843022 h 3554921"/>
                <a:gd name="connsiteX1090" fmla="*/ 1299972 w 3118675"/>
                <a:gd name="connsiteY1090" fmla="*/ 2840355 h 3554921"/>
                <a:gd name="connsiteX1091" fmla="*/ 1305497 w 3118675"/>
                <a:gd name="connsiteY1091" fmla="*/ 2833973 h 3554921"/>
                <a:gd name="connsiteX1092" fmla="*/ 1311497 w 3118675"/>
                <a:gd name="connsiteY1092" fmla="*/ 2827020 h 3554921"/>
                <a:gd name="connsiteX1093" fmla="*/ 1314069 w 3118675"/>
                <a:gd name="connsiteY1093" fmla="*/ 2822067 h 3554921"/>
                <a:gd name="connsiteX1094" fmla="*/ 1315307 w 3118675"/>
                <a:gd name="connsiteY1094" fmla="*/ 2816542 h 3554921"/>
                <a:gd name="connsiteX1095" fmla="*/ 1315117 w 3118675"/>
                <a:gd name="connsiteY1095" fmla="*/ 2810542 h 3554921"/>
                <a:gd name="connsiteX1096" fmla="*/ 1310735 w 3118675"/>
                <a:gd name="connsiteY1096" fmla="*/ 2804351 h 3554921"/>
                <a:gd name="connsiteX1097" fmla="*/ 1310735 w 3118675"/>
                <a:gd name="connsiteY1097" fmla="*/ 2797874 h 3554921"/>
                <a:gd name="connsiteX1098" fmla="*/ 1313116 w 3118675"/>
                <a:gd name="connsiteY1098" fmla="*/ 2793397 h 3554921"/>
                <a:gd name="connsiteX1099" fmla="*/ 1312259 w 3118675"/>
                <a:gd name="connsiteY1099" fmla="*/ 2790063 h 3554921"/>
                <a:gd name="connsiteX1100" fmla="*/ 1309021 w 3118675"/>
                <a:gd name="connsiteY1100" fmla="*/ 2788063 h 3554921"/>
                <a:gd name="connsiteX1101" fmla="*/ 1304354 w 3118675"/>
                <a:gd name="connsiteY1101" fmla="*/ 2788634 h 3554921"/>
                <a:gd name="connsiteX1102" fmla="*/ 1299210 w 3118675"/>
                <a:gd name="connsiteY1102" fmla="*/ 2790920 h 3554921"/>
                <a:gd name="connsiteX1103" fmla="*/ 1293019 w 3118675"/>
                <a:gd name="connsiteY1103" fmla="*/ 2790539 h 3554921"/>
                <a:gd name="connsiteX1104" fmla="*/ 1283113 w 3118675"/>
                <a:gd name="connsiteY1104" fmla="*/ 2782729 h 3554921"/>
                <a:gd name="connsiteX1105" fmla="*/ 1272635 w 3118675"/>
                <a:gd name="connsiteY1105" fmla="*/ 2775109 h 3554921"/>
                <a:gd name="connsiteX1106" fmla="*/ 1266634 w 3118675"/>
                <a:gd name="connsiteY1106" fmla="*/ 2774823 h 3554921"/>
                <a:gd name="connsiteX1107" fmla="*/ 1262348 w 3118675"/>
                <a:gd name="connsiteY1107" fmla="*/ 2773680 h 3554921"/>
                <a:gd name="connsiteX1108" fmla="*/ 1258729 w 3118675"/>
                <a:gd name="connsiteY1108" fmla="*/ 2769775 h 3554921"/>
                <a:gd name="connsiteX1109" fmla="*/ 1256538 w 3118675"/>
                <a:gd name="connsiteY1109" fmla="*/ 2764631 h 3554921"/>
                <a:gd name="connsiteX1110" fmla="*/ 1254157 w 3118675"/>
                <a:gd name="connsiteY1110" fmla="*/ 2762440 h 3554921"/>
                <a:gd name="connsiteX1111" fmla="*/ 1250347 w 3118675"/>
                <a:gd name="connsiteY1111" fmla="*/ 2763869 h 3554921"/>
                <a:gd name="connsiteX1112" fmla="*/ 1244727 w 3118675"/>
                <a:gd name="connsiteY1112" fmla="*/ 2766155 h 3554921"/>
                <a:gd name="connsiteX1113" fmla="*/ 1237774 w 3118675"/>
                <a:gd name="connsiteY1113" fmla="*/ 2765488 h 3554921"/>
                <a:gd name="connsiteX1114" fmla="*/ 1228630 w 3118675"/>
                <a:gd name="connsiteY1114" fmla="*/ 2759583 h 3554921"/>
                <a:gd name="connsiteX1115" fmla="*/ 1220438 w 3118675"/>
                <a:gd name="connsiteY1115" fmla="*/ 2752820 h 3554921"/>
                <a:gd name="connsiteX1116" fmla="*/ 1214247 w 3118675"/>
                <a:gd name="connsiteY1116" fmla="*/ 2752630 h 3554921"/>
                <a:gd name="connsiteX1117" fmla="*/ 1207770 w 3118675"/>
                <a:gd name="connsiteY1117" fmla="*/ 2751677 h 3554921"/>
                <a:gd name="connsiteX1118" fmla="*/ 1195483 w 3118675"/>
                <a:gd name="connsiteY1118" fmla="*/ 2742914 h 3554921"/>
                <a:gd name="connsiteX1119" fmla="*/ 1192244 w 3118675"/>
                <a:gd name="connsiteY1119" fmla="*/ 2743010 h 3554921"/>
                <a:gd name="connsiteX1120" fmla="*/ 1190244 w 3118675"/>
                <a:gd name="connsiteY1120" fmla="*/ 2745581 h 3554921"/>
                <a:gd name="connsiteX1121" fmla="*/ 1189291 w 3118675"/>
                <a:gd name="connsiteY1121" fmla="*/ 2752630 h 3554921"/>
                <a:gd name="connsiteX1122" fmla="*/ 1188339 w 3118675"/>
                <a:gd name="connsiteY1122" fmla="*/ 2754154 h 3554921"/>
                <a:gd name="connsiteX1123" fmla="*/ 1186053 w 3118675"/>
                <a:gd name="connsiteY1123" fmla="*/ 2755297 h 3554921"/>
                <a:gd name="connsiteX1124" fmla="*/ 1181862 w 3118675"/>
                <a:gd name="connsiteY1124" fmla="*/ 2756059 h 3554921"/>
                <a:gd name="connsiteX1125" fmla="*/ 1175671 w 3118675"/>
                <a:gd name="connsiteY1125" fmla="*/ 2751677 h 3554921"/>
                <a:gd name="connsiteX1126" fmla="*/ 1159955 w 3118675"/>
                <a:gd name="connsiteY1126" fmla="*/ 2737199 h 3554921"/>
                <a:gd name="connsiteX1127" fmla="*/ 1153573 w 3118675"/>
                <a:gd name="connsiteY1127" fmla="*/ 2726626 h 3554921"/>
                <a:gd name="connsiteX1128" fmla="*/ 1152144 w 3118675"/>
                <a:gd name="connsiteY1128" fmla="*/ 2719006 h 3554921"/>
                <a:gd name="connsiteX1129" fmla="*/ 1146905 w 3118675"/>
                <a:gd name="connsiteY1129" fmla="*/ 2714053 h 3554921"/>
                <a:gd name="connsiteX1130" fmla="*/ 1141857 w 3118675"/>
                <a:gd name="connsiteY1130" fmla="*/ 2707005 h 3554921"/>
                <a:gd name="connsiteX1131" fmla="*/ 1136809 w 3118675"/>
                <a:gd name="connsiteY1131" fmla="*/ 2706338 h 3554921"/>
                <a:gd name="connsiteX1132" fmla="*/ 1131094 w 3118675"/>
                <a:gd name="connsiteY1132" fmla="*/ 2708624 h 3554921"/>
                <a:gd name="connsiteX1133" fmla="*/ 1125760 w 3118675"/>
                <a:gd name="connsiteY1133" fmla="*/ 2712053 h 3554921"/>
                <a:gd name="connsiteX1134" fmla="*/ 1123188 w 3118675"/>
                <a:gd name="connsiteY1134" fmla="*/ 2713006 h 3554921"/>
                <a:gd name="connsiteX1135" fmla="*/ 1114044 w 3118675"/>
                <a:gd name="connsiteY1135" fmla="*/ 2714149 h 3554921"/>
                <a:gd name="connsiteX1136" fmla="*/ 1099375 w 3118675"/>
                <a:gd name="connsiteY1136" fmla="*/ 2719006 h 3554921"/>
                <a:gd name="connsiteX1137" fmla="*/ 1095375 w 3118675"/>
                <a:gd name="connsiteY1137" fmla="*/ 2723483 h 3554921"/>
                <a:gd name="connsiteX1138" fmla="*/ 1090422 w 3118675"/>
                <a:gd name="connsiteY1138" fmla="*/ 2727198 h 3554921"/>
                <a:gd name="connsiteX1139" fmla="*/ 1086612 w 3118675"/>
                <a:gd name="connsiteY1139" fmla="*/ 2724626 h 3554921"/>
                <a:gd name="connsiteX1140" fmla="*/ 1082707 w 3118675"/>
                <a:gd name="connsiteY1140" fmla="*/ 2720149 h 3554921"/>
                <a:gd name="connsiteX1141" fmla="*/ 1074325 w 3118675"/>
                <a:gd name="connsiteY1141" fmla="*/ 2718435 h 3554921"/>
                <a:gd name="connsiteX1142" fmla="*/ 1070324 w 3118675"/>
                <a:gd name="connsiteY1142" fmla="*/ 2720149 h 3554921"/>
                <a:gd name="connsiteX1143" fmla="*/ 1066324 w 3118675"/>
                <a:gd name="connsiteY1143" fmla="*/ 2717006 h 3554921"/>
                <a:gd name="connsiteX1144" fmla="*/ 1062895 w 3118675"/>
                <a:gd name="connsiteY1144" fmla="*/ 2711387 h 3554921"/>
                <a:gd name="connsiteX1145" fmla="*/ 1058132 w 3118675"/>
                <a:gd name="connsiteY1145" fmla="*/ 2707291 h 3554921"/>
                <a:gd name="connsiteX1146" fmla="*/ 1051179 w 3118675"/>
                <a:gd name="connsiteY1146" fmla="*/ 2706148 h 3554921"/>
                <a:gd name="connsiteX1147" fmla="*/ 1043654 w 3118675"/>
                <a:gd name="connsiteY1147" fmla="*/ 2704433 h 3554921"/>
                <a:gd name="connsiteX1148" fmla="*/ 1037654 w 3118675"/>
                <a:gd name="connsiteY1148" fmla="*/ 2707576 h 3554921"/>
                <a:gd name="connsiteX1149" fmla="*/ 1029843 w 3118675"/>
                <a:gd name="connsiteY1149" fmla="*/ 2713577 h 3554921"/>
                <a:gd name="connsiteX1150" fmla="*/ 1024509 w 3118675"/>
                <a:gd name="connsiteY1150" fmla="*/ 2711291 h 3554921"/>
                <a:gd name="connsiteX1151" fmla="*/ 1021556 w 3118675"/>
                <a:gd name="connsiteY1151" fmla="*/ 2704147 h 3554921"/>
                <a:gd name="connsiteX1152" fmla="*/ 1017937 w 3118675"/>
                <a:gd name="connsiteY1152" fmla="*/ 2702147 h 3554921"/>
                <a:gd name="connsiteX1153" fmla="*/ 1012984 w 3118675"/>
                <a:gd name="connsiteY1153" fmla="*/ 2694051 h 3554921"/>
                <a:gd name="connsiteX1154" fmla="*/ 1011746 w 3118675"/>
                <a:gd name="connsiteY1154" fmla="*/ 2686907 h 3554921"/>
                <a:gd name="connsiteX1155" fmla="*/ 1012984 w 3118675"/>
                <a:gd name="connsiteY1155" fmla="*/ 2683764 h 3554921"/>
                <a:gd name="connsiteX1156" fmla="*/ 1014794 w 3118675"/>
                <a:gd name="connsiteY1156" fmla="*/ 2679763 h 3554921"/>
                <a:gd name="connsiteX1157" fmla="*/ 1014794 w 3118675"/>
                <a:gd name="connsiteY1157" fmla="*/ 2675096 h 3554921"/>
                <a:gd name="connsiteX1158" fmla="*/ 1013365 w 3118675"/>
                <a:gd name="connsiteY1158" fmla="*/ 2671096 h 3554921"/>
                <a:gd name="connsiteX1159" fmla="*/ 1011174 w 3118675"/>
                <a:gd name="connsiteY1159" fmla="*/ 2667952 h 3554921"/>
                <a:gd name="connsiteX1160" fmla="*/ 1008793 w 3118675"/>
                <a:gd name="connsiteY1160" fmla="*/ 2657189 h 3554921"/>
                <a:gd name="connsiteX1161" fmla="*/ 1006792 w 3118675"/>
                <a:gd name="connsiteY1161" fmla="*/ 2652617 h 3554921"/>
                <a:gd name="connsiteX1162" fmla="*/ 1006412 w 3118675"/>
                <a:gd name="connsiteY1162" fmla="*/ 2648807 h 3554921"/>
                <a:gd name="connsiteX1163" fmla="*/ 1008126 w 3118675"/>
                <a:gd name="connsiteY1163" fmla="*/ 2645378 h 3554921"/>
                <a:gd name="connsiteX1164" fmla="*/ 1006602 w 3118675"/>
                <a:gd name="connsiteY1164" fmla="*/ 2642997 h 3554921"/>
                <a:gd name="connsiteX1165" fmla="*/ 1003840 w 3118675"/>
                <a:gd name="connsiteY1165" fmla="*/ 2642711 h 3554921"/>
                <a:gd name="connsiteX1166" fmla="*/ 999363 w 3118675"/>
                <a:gd name="connsiteY1166" fmla="*/ 2642997 h 3554921"/>
                <a:gd name="connsiteX1167" fmla="*/ 996791 w 3118675"/>
                <a:gd name="connsiteY1167" fmla="*/ 2641283 h 3554921"/>
                <a:gd name="connsiteX1168" fmla="*/ 994029 w 3118675"/>
                <a:gd name="connsiteY1168" fmla="*/ 2635186 h 3554921"/>
                <a:gd name="connsiteX1169" fmla="*/ 992600 w 3118675"/>
                <a:gd name="connsiteY1169" fmla="*/ 2629090 h 3554921"/>
                <a:gd name="connsiteX1170" fmla="*/ 990695 w 3118675"/>
                <a:gd name="connsiteY1170" fmla="*/ 2626804 h 3554921"/>
                <a:gd name="connsiteX1171" fmla="*/ 986028 w 3118675"/>
                <a:gd name="connsiteY1171" fmla="*/ 2626900 h 3554921"/>
                <a:gd name="connsiteX1172" fmla="*/ 978217 w 3118675"/>
                <a:gd name="connsiteY1172" fmla="*/ 2628233 h 3554921"/>
                <a:gd name="connsiteX1173" fmla="*/ 971264 w 3118675"/>
                <a:gd name="connsiteY1173" fmla="*/ 2630233 h 3554921"/>
                <a:gd name="connsiteX1174" fmla="*/ 968216 w 3118675"/>
                <a:gd name="connsiteY1174" fmla="*/ 2629948 h 3554921"/>
                <a:gd name="connsiteX1175" fmla="*/ 962120 w 3118675"/>
                <a:gd name="connsiteY1175" fmla="*/ 2626804 h 3554921"/>
                <a:gd name="connsiteX1176" fmla="*/ 954024 w 3118675"/>
                <a:gd name="connsiteY1176" fmla="*/ 2623376 h 3554921"/>
                <a:gd name="connsiteX1177" fmla="*/ 937546 w 3118675"/>
                <a:gd name="connsiteY1177" fmla="*/ 2622613 h 3554921"/>
                <a:gd name="connsiteX1178" fmla="*/ 936212 w 3118675"/>
                <a:gd name="connsiteY1178" fmla="*/ 2621470 h 3554921"/>
                <a:gd name="connsiteX1179" fmla="*/ 937165 w 3118675"/>
                <a:gd name="connsiteY1179" fmla="*/ 2619280 h 3554921"/>
                <a:gd name="connsiteX1180" fmla="*/ 940498 w 3118675"/>
                <a:gd name="connsiteY1180" fmla="*/ 2615660 h 3554921"/>
                <a:gd name="connsiteX1181" fmla="*/ 940213 w 3118675"/>
                <a:gd name="connsiteY1181" fmla="*/ 2612802 h 3554921"/>
                <a:gd name="connsiteX1182" fmla="*/ 937260 w 3118675"/>
                <a:gd name="connsiteY1182" fmla="*/ 2610421 h 3554921"/>
                <a:gd name="connsiteX1183" fmla="*/ 935736 w 3118675"/>
                <a:gd name="connsiteY1183" fmla="*/ 2604611 h 3554921"/>
                <a:gd name="connsiteX1184" fmla="*/ 935927 w 3118675"/>
                <a:gd name="connsiteY1184" fmla="*/ 2598039 h 3554921"/>
                <a:gd name="connsiteX1185" fmla="*/ 935450 w 3118675"/>
                <a:gd name="connsiteY1185" fmla="*/ 2590800 h 3554921"/>
                <a:gd name="connsiteX1186" fmla="*/ 931926 w 3118675"/>
                <a:gd name="connsiteY1186" fmla="*/ 2585276 h 3554921"/>
                <a:gd name="connsiteX1187" fmla="*/ 929926 w 3118675"/>
                <a:gd name="connsiteY1187" fmla="*/ 2581465 h 3554921"/>
                <a:gd name="connsiteX1188" fmla="*/ 930307 w 3118675"/>
                <a:gd name="connsiteY1188" fmla="*/ 2577941 h 3554921"/>
                <a:gd name="connsiteX1189" fmla="*/ 937831 w 3118675"/>
                <a:gd name="connsiteY1189" fmla="*/ 2576607 h 3554921"/>
                <a:gd name="connsiteX1190" fmla="*/ 946880 w 3118675"/>
                <a:gd name="connsiteY1190" fmla="*/ 2574036 h 3554921"/>
                <a:gd name="connsiteX1191" fmla="*/ 948309 w 3118675"/>
                <a:gd name="connsiteY1191" fmla="*/ 2571464 h 3554921"/>
                <a:gd name="connsiteX1192" fmla="*/ 948023 w 3118675"/>
                <a:gd name="connsiteY1192" fmla="*/ 2567464 h 3554921"/>
                <a:gd name="connsiteX1193" fmla="*/ 929830 w 3118675"/>
                <a:gd name="connsiteY1193" fmla="*/ 2546794 h 3554921"/>
                <a:gd name="connsiteX1194" fmla="*/ 923544 w 3118675"/>
                <a:gd name="connsiteY1194" fmla="*/ 2528411 h 3554921"/>
                <a:gd name="connsiteX1195" fmla="*/ 917543 w 3118675"/>
                <a:gd name="connsiteY1195" fmla="*/ 2518505 h 3554921"/>
                <a:gd name="connsiteX1196" fmla="*/ 910971 w 3118675"/>
                <a:gd name="connsiteY1196" fmla="*/ 2511742 h 3554921"/>
                <a:gd name="connsiteX1197" fmla="*/ 905542 w 3118675"/>
                <a:gd name="connsiteY1197" fmla="*/ 2508694 h 3554921"/>
                <a:gd name="connsiteX1198" fmla="*/ 897731 w 3118675"/>
                <a:gd name="connsiteY1198" fmla="*/ 2510028 h 3554921"/>
                <a:gd name="connsiteX1199" fmla="*/ 887444 w 3118675"/>
                <a:gd name="connsiteY1199" fmla="*/ 2509837 h 3554921"/>
                <a:gd name="connsiteX1200" fmla="*/ 876872 w 3118675"/>
                <a:gd name="connsiteY1200" fmla="*/ 2507837 h 3554921"/>
                <a:gd name="connsiteX1201" fmla="*/ 868013 w 3118675"/>
                <a:gd name="connsiteY1201" fmla="*/ 2509171 h 3554921"/>
                <a:gd name="connsiteX1202" fmla="*/ 852011 w 3118675"/>
                <a:gd name="connsiteY1202" fmla="*/ 2517934 h 3554921"/>
                <a:gd name="connsiteX1203" fmla="*/ 846011 w 3118675"/>
                <a:gd name="connsiteY1203" fmla="*/ 2518410 h 3554921"/>
                <a:gd name="connsiteX1204" fmla="*/ 835723 w 3118675"/>
                <a:gd name="connsiteY1204" fmla="*/ 2515552 h 3554921"/>
                <a:gd name="connsiteX1205" fmla="*/ 826961 w 3118675"/>
                <a:gd name="connsiteY1205" fmla="*/ 2512504 h 3554921"/>
                <a:gd name="connsiteX1206" fmla="*/ 822293 w 3118675"/>
                <a:gd name="connsiteY1206" fmla="*/ 2512695 h 3554921"/>
                <a:gd name="connsiteX1207" fmla="*/ 819436 w 3118675"/>
                <a:gd name="connsiteY1207" fmla="*/ 2513933 h 3554921"/>
                <a:gd name="connsiteX1208" fmla="*/ 817626 w 3118675"/>
                <a:gd name="connsiteY1208" fmla="*/ 2516315 h 3554921"/>
                <a:gd name="connsiteX1209" fmla="*/ 812482 w 3118675"/>
                <a:gd name="connsiteY1209" fmla="*/ 2532793 h 3554921"/>
                <a:gd name="connsiteX1210" fmla="*/ 808291 w 3118675"/>
                <a:gd name="connsiteY1210" fmla="*/ 2536031 h 3554921"/>
                <a:gd name="connsiteX1211" fmla="*/ 802196 w 3118675"/>
                <a:gd name="connsiteY1211" fmla="*/ 2539460 h 3554921"/>
                <a:gd name="connsiteX1212" fmla="*/ 797052 w 3118675"/>
                <a:gd name="connsiteY1212" fmla="*/ 2540032 h 3554921"/>
                <a:gd name="connsiteX1213" fmla="*/ 792671 w 3118675"/>
                <a:gd name="connsiteY1213" fmla="*/ 2539841 h 3554921"/>
                <a:gd name="connsiteX1214" fmla="*/ 786384 w 3118675"/>
                <a:gd name="connsiteY1214" fmla="*/ 2537365 h 3554921"/>
                <a:gd name="connsiteX1215" fmla="*/ 780383 w 3118675"/>
                <a:gd name="connsiteY1215" fmla="*/ 2534316 h 3554921"/>
                <a:gd name="connsiteX1216" fmla="*/ 779240 w 3118675"/>
                <a:gd name="connsiteY1216" fmla="*/ 2534221 h 3554921"/>
                <a:gd name="connsiteX1217" fmla="*/ 778859 w 3118675"/>
                <a:gd name="connsiteY1217" fmla="*/ 2531554 h 3554921"/>
                <a:gd name="connsiteX1218" fmla="*/ 774573 w 3118675"/>
                <a:gd name="connsiteY1218" fmla="*/ 2521743 h 3554921"/>
                <a:gd name="connsiteX1219" fmla="*/ 771906 w 3118675"/>
                <a:gd name="connsiteY1219" fmla="*/ 2517362 h 3554921"/>
                <a:gd name="connsiteX1220" fmla="*/ 768858 w 3118675"/>
                <a:gd name="connsiteY1220" fmla="*/ 2514981 h 3554921"/>
                <a:gd name="connsiteX1221" fmla="*/ 767239 w 3118675"/>
                <a:gd name="connsiteY1221" fmla="*/ 2512124 h 3554921"/>
                <a:gd name="connsiteX1222" fmla="*/ 767239 w 3118675"/>
                <a:gd name="connsiteY1222" fmla="*/ 2500217 h 3554921"/>
                <a:gd name="connsiteX1223" fmla="*/ 767810 w 3118675"/>
                <a:gd name="connsiteY1223" fmla="*/ 2488977 h 3554921"/>
                <a:gd name="connsiteX1224" fmla="*/ 769715 w 3118675"/>
                <a:gd name="connsiteY1224" fmla="*/ 2487549 h 3554921"/>
                <a:gd name="connsiteX1225" fmla="*/ 764000 w 3118675"/>
                <a:gd name="connsiteY1225" fmla="*/ 2478405 h 3554921"/>
                <a:gd name="connsiteX1226" fmla="*/ 763619 w 3118675"/>
                <a:gd name="connsiteY1226" fmla="*/ 2471452 h 3554921"/>
                <a:gd name="connsiteX1227" fmla="*/ 766381 w 3118675"/>
                <a:gd name="connsiteY1227" fmla="*/ 2468023 h 3554921"/>
                <a:gd name="connsiteX1228" fmla="*/ 766477 w 3118675"/>
                <a:gd name="connsiteY1228" fmla="*/ 2465070 h 3554921"/>
                <a:gd name="connsiteX1229" fmla="*/ 764572 w 3118675"/>
                <a:gd name="connsiteY1229" fmla="*/ 2460974 h 3554921"/>
                <a:gd name="connsiteX1230" fmla="*/ 758666 w 3118675"/>
                <a:gd name="connsiteY1230" fmla="*/ 2454211 h 3554921"/>
                <a:gd name="connsiteX1231" fmla="*/ 752951 w 3118675"/>
                <a:gd name="connsiteY1231" fmla="*/ 2446592 h 3554921"/>
                <a:gd name="connsiteX1232" fmla="*/ 749237 w 3118675"/>
                <a:gd name="connsiteY1232" fmla="*/ 2440686 h 3554921"/>
                <a:gd name="connsiteX1233" fmla="*/ 746855 w 3118675"/>
                <a:gd name="connsiteY1233" fmla="*/ 2437733 h 3554921"/>
                <a:gd name="connsiteX1234" fmla="*/ 749713 w 3118675"/>
                <a:gd name="connsiteY1234" fmla="*/ 2433066 h 3554921"/>
                <a:gd name="connsiteX1235" fmla="*/ 753618 w 3118675"/>
                <a:gd name="connsiteY1235" fmla="*/ 2424779 h 3554921"/>
                <a:gd name="connsiteX1236" fmla="*/ 755142 w 3118675"/>
                <a:gd name="connsiteY1236" fmla="*/ 2419826 h 3554921"/>
                <a:gd name="connsiteX1237" fmla="*/ 757047 w 3118675"/>
                <a:gd name="connsiteY1237" fmla="*/ 2418683 h 3554921"/>
                <a:gd name="connsiteX1238" fmla="*/ 766381 w 3118675"/>
                <a:gd name="connsiteY1238" fmla="*/ 2418017 h 3554921"/>
                <a:gd name="connsiteX1239" fmla="*/ 773144 w 3118675"/>
                <a:gd name="connsiteY1239" fmla="*/ 2418111 h 3554921"/>
                <a:gd name="connsiteX1240" fmla="*/ 778192 w 3118675"/>
                <a:gd name="connsiteY1240" fmla="*/ 2419921 h 3554921"/>
                <a:gd name="connsiteX1241" fmla="*/ 780097 w 3118675"/>
                <a:gd name="connsiteY1241" fmla="*/ 2423922 h 3554921"/>
                <a:gd name="connsiteX1242" fmla="*/ 784765 w 3118675"/>
                <a:gd name="connsiteY1242" fmla="*/ 2428208 h 3554921"/>
                <a:gd name="connsiteX1243" fmla="*/ 797909 w 3118675"/>
                <a:gd name="connsiteY1243" fmla="*/ 2430018 h 3554921"/>
                <a:gd name="connsiteX1244" fmla="*/ 803434 w 3118675"/>
                <a:gd name="connsiteY1244" fmla="*/ 2429827 h 3554921"/>
                <a:gd name="connsiteX1245" fmla="*/ 810482 w 3118675"/>
                <a:gd name="connsiteY1245" fmla="*/ 2425922 h 3554921"/>
                <a:gd name="connsiteX1246" fmla="*/ 821722 w 3118675"/>
                <a:gd name="connsiteY1246" fmla="*/ 2417064 h 3554921"/>
                <a:gd name="connsiteX1247" fmla="*/ 824484 w 3118675"/>
                <a:gd name="connsiteY1247" fmla="*/ 2410682 h 3554921"/>
                <a:gd name="connsiteX1248" fmla="*/ 831437 w 3118675"/>
                <a:gd name="connsiteY1248" fmla="*/ 2406205 h 3554921"/>
                <a:gd name="connsiteX1249" fmla="*/ 835628 w 3118675"/>
                <a:gd name="connsiteY1249" fmla="*/ 2404491 h 3554921"/>
                <a:gd name="connsiteX1250" fmla="*/ 839533 w 3118675"/>
                <a:gd name="connsiteY1250" fmla="*/ 2403634 h 3554921"/>
                <a:gd name="connsiteX1251" fmla="*/ 839914 w 3118675"/>
                <a:gd name="connsiteY1251" fmla="*/ 2399919 h 3554921"/>
                <a:gd name="connsiteX1252" fmla="*/ 839629 w 3118675"/>
                <a:gd name="connsiteY1252" fmla="*/ 2394776 h 3554921"/>
                <a:gd name="connsiteX1253" fmla="*/ 838295 w 3118675"/>
                <a:gd name="connsiteY1253" fmla="*/ 2391632 h 3554921"/>
                <a:gd name="connsiteX1254" fmla="*/ 824484 w 3118675"/>
                <a:gd name="connsiteY1254" fmla="*/ 2381060 h 3554921"/>
                <a:gd name="connsiteX1255" fmla="*/ 822770 w 3118675"/>
                <a:gd name="connsiteY1255" fmla="*/ 2377535 h 3554921"/>
                <a:gd name="connsiteX1256" fmla="*/ 821627 w 3118675"/>
                <a:gd name="connsiteY1256" fmla="*/ 2373440 h 3554921"/>
                <a:gd name="connsiteX1257" fmla="*/ 823246 w 3118675"/>
                <a:gd name="connsiteY1257" fmla="*/ 2369534 h 3554921"/>
                <a:gd name="connsiteX1258" fmla="*/ 823246 w 3118675"/>
                <a:gd name="connsiteY1258" fmla="*/ 2365248 h 3554921"/>
                <a:gd name="connsiteX1259" fmla="*/ 807244 w 3118675"/>
                <a:gd name="connsiteY1259" fmla="*/ 2355723 h 3554921"/>
                <a:gd name="connsiteX1260" fmla="*/ 793909 w 3118675"/>
                <a:gd name="connsiteY1260" fmla="*/ 2354008 h 3554921"/>
                <a:gd name="connsiteX1261" fmla="*/ 782860 w 3118675"/>
                <a:gd name="connsiteY1261" fmla="*/ 2354580 h 3554921"/>
                <a:gd name="connsiteX1262" fmla="*/ 778573 w 3118675"/>
                <a:gd name="connsiteY1262" fmla="*/ 2352580 h 3554921"/>
                <a:gd name="connsiteX1263" fmla="*/ 780479 w 3118675"/>
                <a:gd name="connsiteY1263" fmla="*/ 2347722 h 3554921"/>
                <a:gd name="connsiteX1264" fmla="*/ 783146 w 3118675"/>
                <a:gd name="connsiteY1264" fmla="*/ 2339054 h 3554921"/>
                <a:gd name="connsiteX1265" fmla="*/ 784003 w 3118675"/>
                <a:gd name="connsiteY1265" fmla="*/ 2331815 h 3554921"/>
                <a:gd name="connsiteX1266" fmla="*/ 783241 w 3118675"/>
                <a:gd name="connsiteY1266" fmla="*/ 2328577 h 3554921"/>
                <a:gd name="connsiteX1267" fmla="*/ 781050 w 3118675"/>
                <a:gd name="connsiteY1267" fmla="*/ 2325815 h 3554921"/>
                <a:gd name="connsiteX1268" fmla="*/ 770572 w 3118675"/>
                <a:gd name="connsiteY1268" fmla="*/ 2319814 h 3554921"/>
                <a:gd name="connsiteX1269" fmla="*/ 756190 w 3118675"/>
                <a:gd name="connsiteY1269" fmla="*/ 2310574 h 3554921"/>
                <a:gd name="connsiteX1270" fmla="*/ 749427 w 3118675"/>
                <a:gd name="connsiteY1270" fmla="*/ 2300097 h 3554921"/>
                <a:gd name="connsiteX1271" fmla="*/ 745998 w 3118675"/>
                <a:gd name="connsiteY1271" fmla="*/ 2289048 h 3554921"/>
                <a:gd name="connsiteX1272" fmla="*/ 742093 w 3118675"/>
                <a:gd name="connsiteY1272" fmla="*/ 2282380 h 3554921"/>
                <a:gd name="connsiteX1273" fmla="*/ 735044 w 3118675"/>
                <a:gd name="connsiteY1273" fmla="*/ 2278094 h 3554921"/>
                <a:gd name="connsiteX1274" fmla="*/ 735521 w 3118675"/>
                <a:gd name="connsiteY1274" fmla="*/ 2275236 h 3554921"/>
                <a:gd name="connsiteX1275" fmla="*/ 740188 w 3118675"/>
                <a:gd name="connsiteY1275" fmla="*/ 2264950 h 3554921"/>
                <a:gd name="connsiteX1276" fmla="*/ 739997 w 3118675"/>
                <a:gd name="connsiteY1276" fmla="*/ 2263330 h 3554921"/>
                <a:gd name="connsiteX1277" fmla="*/ 738092 w 3118675"/>
                <a:gd name="connsiteY1277" fmla="*/ 2260759 h 3554921"/>
                <a:gd name="connsiteX1278" fmla="*/ 729234 w 3118675"/>
                <a:gd name="connsiteY1278" fmla="*/ 2255520 h 3554921"/>
                <a:gd name="connsiteX1279" fmla="*/ 717423 w 3118675"/>
                <a:gd name="connsiteY1279" fmla="*/ 2245804 h 3554921"/>
                <a:gd name="connsiteX1280" fmla="*/ 716852 w 3118675"/>
                <a:gd name="connsiteY1280" fmla="*/ 2243328 h 3554921"/>
                <a:gd name="connsiteX1281" fmla="*/ 717709 w 3118675"/>
                <a:gd name="connsiteY1281" fmla="*/ 2237232 h 3554921"/>
                <a:gd name="connsiteX1282" fmla="*/ 719423 w 3118675"/>
                <a:gd name="connsiteY1282" fmla="*/ 2231136 h 3554921"/>
                <a:gd name="connsiteX1283" fmla="*/ 721709 w 3118675"/>
                <a:gd name="connsiteY1283" fmla="*/ 2228278 h 3554921"/>
                <a:gd name="connsiteX1284" fmla="*/ 728853 w 3118675"/>
                <a:gd name="connsiteY1284" fmla="*/ 2216086 h 3554921"/>
                <a:gd name="connsiteX1285" fmla="*/ 728853 w 3118675"/>
                <a:gd name="connsiteY1285" fmla="*/ 2211895 h 3554921"/>
                <a:gd name="connsiteX1286" fmla="*/ 727615 w 3118675"/>
                <a:gd name="connsiteY1286" fmla="*/ 2206275 h 3554921"/>
                <a:gd name="connsiteX1287" fmla="*/ 722471 w 3118675"/>
                <a:gd name="connsiteY1287" fmla="*/ 2196655 h 3554921"/>
                <a:gd name="connsiteX1288" fmla="*/ 718375 w 3118675"/>
                <a:gd name="connsiteY1288" fmla="*/ 2190464 h 3554921"/>
                <a:gd name="connsiteX1289" fmla="*/ 718185 w 3118675"/>
                <a:gd name="connsiteY1289" fmla="*/ 2187321 h 3554921"/>
                <a:gd name="connsiteX1290" fmla="*/ 718852 w 3118675"/>
                <a:gd name="connsiteY1290" fmla="*/ 2184654 h 3554921"/>
                <a:gd name="connsiteX1291" fmla="*/ 721423 w 3118675"/>
                <a:gd name="connsiteY1291" fmla="*/ 2181320 h 3554921"/>
                <a:gd name="connsiteX1292" fmla="*/ 723900 w 3118675"/>
                <a:gd name="connsiteY1292" fmla="*/ 2177129 h 3554921"/>
                <a:gd name="connsiteX1293" fmla="*/ 724472 w 3118675"/>
                <a:gd name="connsiteY1293" fmla="*/ 2162651 h 3554921"/>
                <a:gd name="connsiteX1294" fmla="*/ 724281 w 3118675"/>
                <a:gd name="connsiteY1294" fmla="*/ 2157603 h 3554921"/>
                <a:gd name="connsiteX1295" fmla="*/ 722757 w 3118675"/>
                <a:gd name="connsiteY1295" fmla="*/ 2154650 h 3554921"/>
                <a:gd name="connsiteX1296" fmla="*/ 721042 w 3118675"/>
                <a:gd name="connsiteY1296" fmla="*/ 2153412 h 3554921"/>
                <a:gd name="connsiteX1297" fmla="*/ 717518 w 3118675"/>
                <a:gd name="connsiteY1297" fmla="*/ 2154079 h 3554921"/>
                <a:gd name="connsiteX1298" fmla="*/ 712470 w 3118675"/>
                <a:gd name="connsiteY1298" fmla="*/ 2151697 h 3554921"/>
                <a:gd name="connsiteX1299" fmla="*/ 708660 w 3118675"/>
                <a:gd name="connsiteY1299" fmla="*/ 2147887 h 3554921"/>
                <a:gd name="connsiteX1300" fmla="*/ 706279 w 3118675"/>
                <a:gd name="connsiteY1300" fmla="*/ 2146744 h 3554921"/>
                <a:gd name="connsiteX1301" fmla="*/ 703802 w 3118675"/>
                <a:gd name="connsiteY1301" fmla="*/ 2142839 h 3554921"/>
                <a:gd name="connsiteX1302" fmla="*/ 696658 w 3118675"/>
                <a:gd name="connsiteY1302" fmla="*/ 2135029 h 3554921"/>
                <a:gd name="connsiteX1303" fmla="*/ 695420 w 3118675"/>
                <a:gd name="connsiteY1303" fmla="*/ 2133028 h 3554921"/>
                <a:gd name="connsiteX1304" fmla="*/ 681133 w 3118675"/>
                <a:gd name="connsiteY1304" fmla="*/ 2126361 h 3554921"/>
                <a:gd name="connsiteX1305" fmla="*/ 668941 w 3118675"/>
                <a:gd name="connsiteY1305" fmla="*/ 2127313 h 3554921"/>
                <a:gd name="connsiteX1306" fmla="*/ 662178 w 3118675"/>
                <a:gd name="connsiteY1306" fmla="*/ 2126361 h 3554921"/>
                <a:gd name="connsiteX1307" fmla="*/ 658654 w 3118675"/>
                <a:gd name="connsiteY1307" fmla="*/ 2127790 h 3554921"/>
                <a:gd name="connsiteX1308" fmla="*/ 654939 w 3118675"/>
                <a:gd name="connsiteY1308" fmla="*/ 2132076 h 3554921"/>
                <a:gd name="connsiteX1309" fmla="*/ 649796 w 3118675"/>
                <a:gd name="connsiteY1309" fmla="*/ 2134838 h 3554921"/>
                <a:gd name="connsiteX1310" fmla="*/ 645986 w 3118675"/>
                <a:gd name="connsiteY1310" fmla="*/ 2134933 h 3554921"/>
                <a:gd name="connsiteX1311" fmla="*/ 642461 w 3118675"/>
                <a:gd name="connsiteY1311" fmla="*/ 2137029 h 3554921"/>
                <a:gd name="connsiteX1312" fmla="*/ 633031 w 3118675"/>
                <a:gd name="connsiteY1312" fmla="*/ 2144649 h 3554921"/>
                <a:gd name="connsiteX1313" fmla="*/ 628555 w 3118675"/>
                <a:gd name="connsiteY1313" fmla="*/ 2140077 h 3554921"/>
                <a:gd name="connsiteX1314" fmla="*/ 624745 w 3118675"/>
                <a:gd name="connsiteY1314" fmla="*/ 2133314 h 3554921"/>
                <a:gd name="connsiteX1315" fmla="*/ 625983 w 3118675"/>
                <a:gd name="connsiteY1315" fmla="*/ 2127504 h 3554921"/>
                <a:gd name="connsiteX1316" fmla="*/ 627602 w 3118675"/>
                <a:gd name="connsiteY1316" fmla="*/ 2122265 h 3554921"/>
                <a:gd name="connsiteX1317" fmla="*/ 627507 w 3118675"/>
                <a:gd name="connsiteY1317" fmla="*/ 2118741 h 3554921"/>
                <a:gd name="connsiteX1318" fmla="*/ 626173 w 3118675"/>
                <a:gd name="connsiteY1318" fmla="*/ 2115693 h 3554921"/>
                <a:gd name="connsiteX1319" fmla="*/ 620268 w 3118675"/>
                <a:gd name="connsiteY1319" fmla="*/ 2112359 h 3554921"/>
                <a:gd name="connsiteX1320" fmla="*/ 607695 w 3118675"/>
                <a:gd name="connsiteY1320" fmla="*/ 2106263 h 3554921"/>
                <a:gd name="connsiteX1321" fmla="*/ 604171 w 3118675"/>
                <a:gd name="connsiteY1321" fmla="*/ 2106168 h 3554921"/>
                <a:gd name="connsiteX1322" fmla="*/ 598741 w 3118675"/>
                <a:gd name="connsiteY1322" fmla="*/ 2108454 h 3554921"/>
                <a:gd name="connsiteX1323" fmla="*/ 588931 w 3118675"/>
                <a:gd name="connsiteY1323" fmla="*/ 2115217 h 3554921"/>
                <a:gd name="connsiteX1324" fmla="*/ 585502 w 3118675"/>
                <a:gd name="connsiteY1324" fmla="*/ 2113788 h 3554921"/>
                <a:gd name="connsiteX1325" fmla="*/ 582263 w 3118675"/>
                <a:gd name="connsiteY1325" fmla="*/ 2108359 h 3554921"/>
                <a:gd name="connsiteX1326" fmla="*/ 578834 w 3118675"/>
                <a:gd name="connsiteY1326" fmla="*/ 2101596 h 3554921"/>
                <a:gd name="connsiteX1327" fmla="*/ 574167 w 3118675"/>
                <a:gd name="connsiteY1327" fmla="*/ 2098072 h 3554921"/>
                <a:gd name="connsiteX1328" fmla="*/ 564071 w 3118675"/>
                <a:gd name="connsiteY1328" fmla="*/ 2098453 h 3554921"/>
                <a:gd name="connsiteX1329" fmla="*/ 563118 w 3118675"/>
                <a:gd name="connsiteY1329" fmla="*/ 2098738 h 3554921"/>
                <a:gd name="connsiteX1330" fmla="*/ 558260 w 3118675"/>
                <a:gd name="connsiteY1330" fmla="*/ 2102644 h 3554921"/>
                <a:gd name="connsiteX1331" fmla="*/ 556260 w 3118675"/>
                <a:gd name="connsiteY1331" fmla="*/ 2102263 h 3554921"/>
                <a:gd name="connsiteX1332" fmla="*/ 547497 w 3118675"/>
                <a:gd name="connsiteY1332" fmla="*/ 2092261 h 3554921"/>
                <a:gd name="connsiteX1333" fmla="*/ 549116 w 3118675"/>
                <a:gd name="connsiteY1333" fmla="*/ 2086832 h 3554921"/>
                <a:gd name="connsiteX1334" fmla="*/ 551021 w 3118675"/>
                <a:gd name="connsiteY1334" fmla="*/ 2078736 h 3554921"/>
                <a:gd name="connsiteX1335" fmla="*/ 550355 w 3118675"/>
                <a:gd name="connsiteY1335" fmla="*/ 2072354 h 3554921"/>
                <a:gd name="connsiteX1336" fmla="*/ 548830 w 3118675"/>
                <a:gd name="connsiteY1336" fmla="*/ 2064163 h 3554921"/>
                <a:gd name="connsiteX1337" fmla="*/ 545116 w 3118675"/>
                <a:gd name="connsiteY1337" fmla="*/ 2049780 h 3554921"/>
                <a:gd name="connsiteX1338" fmla="*/ 544639 w 3118675"/>
                <a:gd name="connsiteY1338" fmla="*/ 2045684 h 3554921"/>
                <a:gd name="connsiteX1339" fmla="*/ 538544 w 3118675"/>
                <a:gd name="connsiteY1339" fmla="*/ 2039398 h 3554921"/>
                <a:gd name="connsiteX1340" fmla="*/ 537496 w 3118675"/>
                <a:gd name="connsiteY1340" fmla="*/ 2034159 h 3554921"/>
                <a:gd name="connsiteX1341" fmla="*/ 534257 w 3118675"/>
                <a:gd name="connsiteY1341" fmla="*/ 2027301 h 3554921"/>
                <a:gd name="connsiteX1342" fmla="*/ 531114 w 3118675"/>
                <a:gd name="connsiteY1342" fmla="*/ 2023015 h 3554921"/>
                <a:gd name="connsiteX1343" fmla="*/ 530447 w 3118675"/>
                <a:gd name="connsiteY1343" fmla="*/ 2013299 h 3554921"/>
                <a:gd name="connsiteX1344" fmla="*/ 528352 w 3118675"/>
                <a:gd name="connsiteY1344" fmla="*/ 2009870 h 3554921"/>
                <a:gd name="connsiteX1345" fmla="*/ 525589 w 3118675"/>
                <a:gd name="connsiteY1345" fmla="*/ 2008251 h 3554921"/>
                <a:gd name="connsiteX1346" fmla="*/ 515969 w 3118675"/>
                <a:gd name="connsiteY1346" fmla="*/ 2011013 h 3554921"/>
                <a:gd name="connsiteX1347" fmla="*/ 514921 w 3118675"/>
                <a:gd name="connsiteY1347" fmla="*/ 2010727 h 3554921"/>
                <a:gd name="connsiteX1348" fmla="*/ 519494 w 3118675"/>
                <a:gd name="connsiteY1348" fmla="*/ 1995202 h 3554921"/>
                <a:gd name="connsiteX1349" fmla="*/ 519874 w 3118675"/>
                <a:gd name="connsiteY1349" fmla="*/ 1986248 h 3554921"/>
                <a:gd name="connsiteX1350" fmla="*/ 522827 w 3118675"/>
                <a:gd name="connsiteY1350" fmla="*/ 1976723 h 3554921"/>
                <a:gd name="connsiteX1351" fmla="*/ 526161 w 3118675"/>
                <a:gd name="connsiteY1351" fmla="*/ 1973008 h 3554921"/>
                <a:gd name="connsiteX1352" fmla="*/ 527113 w 3118675"/>
                <a:gd name="connsiteY1352" fmla="*/ 1969675 h 3554921"/>
                <a:gd name="connsiteX1353" fmla="*/ 527685 w 3118675"/>
                <a:gd name="connsiteY1353" fmla="*/ 1963388 h 3554921"/>
                <a:gd name="connsiteX1354" fmla="*/ 527018 w 3118675"/>
                <a:gd name="connsiteY1354" fmla="*/ 1958054 h 3554921"/>
                <a:gd name="connsiteX1355" fmla="*/ 525018 w 3118675"/>
                <a:gd name="connsiteY1355" fmla="*/ 1955197 h 3554921"/>
                <a:gd name="connsiteX1356" fmla="*/ 517017 w 3118675"/>
                <a:gd name="connsiteY1356" fmla="*/ 1949101 h 3554921"/>
                <a:gd name="connsiteX1357" fmla="*/ 508445 w 3118675"/>
                <a:gd name="connsiteY1357" fmla="*/ 1941766 h 3554921"/>
                <a:gd name="connsiteX1358" fmla="*/ 506730 w 3118675"/>
                <a:gd name="connsiteY1358" fmla="*/ 1932432 h 3554921"/>
                <a:gd name="connsiteX1359" fmla="*/ 504063 w 3118675"/>
                <a:gd name="connsiteY1359" fmla="*/ 1930622 h 3554921"/>
                <a:gd name="connsiteX1360" fmla="*/ 496538 w 3118675"/>
                <a:gd name="connsiteY1360" fmla="*/ 1930146 h 3554921"/>
                <a:gd name="connsiteX1361" fmla="*/ 496633 w 3118675"/>
                <a:gd name="connsiteY1361" fmla="*/ 1927479 h 3554921"/>
                <a:gd name="connsiteX1362" fmla="*/ 497777 w 3118675"/>
                <a:gd name="connsiteY1362" fmla="*/ 1920049 h 3554921"/>
                <a:gd name="connsiteX1363" fmla="*/ 499586 w 3118675"/>
                <a:gd name="connsiteY1363" fmla="*/ 1913477 h 3554921"/>
                <a:gd name="connsiteX1364" fmla="*/ 505492 w 3118675"/>
                <a:gd name="connsiteY1364" fmla="*/ 1906524 h 3554921"/>
                <a:gd name="connsiteX1365" fmla="*/ 506921 w 3118675"/>
                <a:gd name="connsiteY1365" fmla="*/ 1901856 h 3554921"/>
                <a:gd name="connsiteX1366" fmla="*/ 508730 w 3118675"/>
                <a:gd name="connsiteY1366" fmla="*/ 1897665 h 3554921"/>
                <a:gd name="connsiteX1367" fmla="*/ 522161 w 3118675"/>
                <a:gd name="connsiteY1367" fmla="*/ 1892617 h 3554921"/>
                <a:gd name="connsiteX1368" fmla="*/ 523780 w 3118675"/>
                <a:gd name="connsiteY1368" fmla="*/ 1890712 h 3554921"/>
                <a:gd name="connsiteX1369" fmla="*/ 523875 w 3118675"/>
                <a:gd name="connsiteY1369" fmla="*/ 1889093 h 3554921"/>
                <a:gd name="connsiteX1370" fmla="*/ 523208 w 3118675"/>
                <a:gd name="connsiteY1370" fmla="*/ 1887379 h 3554921"/>
                <a:gd name="connsiteX1371" fmla="*/ 520255 w 3118675"/>
                <a:gd name="connsiteY1371" fmla="*/ 1884807 h 3554921"/>
                <a:gd name="connsiteX1372" fmla="*/ 517112 w 3118675"/>
                <a:gd name="connsiteY1372" fmla="*/ 1881378 h 3554921"/>
                <a:gd name="connsiteX1373" fmla="*/ 515207 w 3118675"/>
                <a:gd name="connsiteY1373" fmla="*/ 1871757 h 3554921"/>
                <a:gd name="connsiteX1374" fmla="*/ 510540 w 3118675"/>
                <a:gd name="connsiteY1374" fmla="*/ 1856708 h 3554921"/>
                <a:gd name="connsiteX1375" fmla="*/ 506158 w 3118675"/>
                <a:gd name="connsiteY1375" fmla="*/ 1846612 h 3554921"/>
                <a:gd name="connsiteX1376" fmla="*/ 505206 w 3118675"/>
                <a:gd name="connsiteY1376" fmla="*/ 1840706 h 3554921"/>
                <a:gd name="connsiteX1377" fmla="*/ 506349 w 3118675"/>
                <a:gd name="connsiteY1377" fmla="*/ 1833848 h 3554921"/>
                <a:gd name="connsiteX1378" fmla="*/ 507873 w 3118675"/>
                <a:gd name="connsiteY1378" fmla="*/ 1827085 h 3554921"/>
                <a:gd name="connsiteX1379" fmla="*/ 507968 w 3118675"/>
                <a:gd name="connsiteY1379" fmla="*/ 1820513 h 3554921"/>
                <a:gd name="connsiteX1380" fmla="*/ 501301 w 3118675"/>
                <a:gd name="connsiteY1380" fmla="*/ 1783937 h 3554921"/>
                <a:gd name="connsiteX1381" fmla="*/ 501777 w 3118675"/>
                <a:gd name="connsiteY1381" fmla="*/ 1777270 h 3554921"/>
                <a:gd name="connsiteX1382" fmla="*/ 503682 w 3118675"/>
                <a:gd name="connsiteY1382" fmla="*/ 1770507 h 3554921"/>
                <a:gd name="connsiteX1383" fmla="*/ 506825 w 3118675"/>
                <a:gd name="connsiteY1383" fmla="*/ 1764982 h 3554921"/>
                <a:gd name="connsiteX1384" fmla="*/ 513779 w 3118675"/>
                <a:gd name="connsiteY1384" fmla="*/ 1757743 h 3554921"/>
                <a:gd name="connsiteX1385" fmla="*/ 522541 w 3118675"/>
                <a:gd name="connsiteY1385" fmla="*/ 1744408 h 3554921"/>
                <a:gd name="connsiteX1386" fmla="*/ 528352 w 3118675"/>
                <a:gd name="connsiteY1386" fmla="*/ 1726882 h 3554921"/>
                <a:gd name="connsiteX1387" fmla="*/ 531495 w 3118675"/>
                <a:gd name="connsiteY1387" fmla="*/ 1716214 h 3554921"/>
                <a:gd name="connsiteX1388" fmla="*/ 534067 w 3118675"/>
                <a:gd name="connsiteY1388" fmla="*/ 1713738 h 3554921"/>
                <a:gd name="connsiteX1389" fmla="*/ 539115 w 3118675"/>
                <a:gd name="connsiteY1389" fmla="*/ 1713166 h 3554921"/>
                <a:gd name="connsiteX1390" fmla="*/ 541020 w 3118675"/>
                <a:gd name="connsiteY1390" fmla="*/ 1709928 h 3554921"/>
                <a:gd name="connsiteX1391" fmla="*/ 541972 w 3118675"/>
                <a:gd name="connsiteY1391" fmla="*/ 1707928 h 3554921"/>
                <a:gd name="connsiteX1392" fmla="*/ 546259 w 3118675"/>
                <a:gd name="connsiteY1392" fmla="*/ 1706213 h 3554921"/>
                <a:gd name="connsiteX1393" fmla="*/ 547688 w 3118675"/>
                <a:gd name="connsiteY1393" fmla="*/ 1704022 h 3554921"/>
                <a:gd name="connsiteX1394" fmla="*/ 546545 w 3118675"/>
                <a:gd name="connsiteY1394" fmla="*/ 1700403 h 3554921"/>
                <a:gd name="connsiteX1395" fmla="*/ 542258 w 3118675"/>
                <a:gd name="connsiteY1395" fmla="*/ 1694116 h 3554921"/>
                <a:gd name="connsiteX1396" fmla="*/ 538829 w 3118675"/>
                <a:gd name="connsiteY1396" fmla="*/ 1690211 h 3554921"/>
                <a:gd name="connsiteX1397" fmla="*/ 542163 w 3118675"/>
                <a:gd name="connsiteY1397" fmla="*/ 1681448 h 3554921"/>
                <a:gd name="connsiteX1398" fmla="*/ 541020 w 3118675"/>
                <a:gd name="connsiteY1398" fmla="*/ 1669637 h 3554921"/>
                <a:gd name="connsiteX1399" fmla="*/ 538924 w 3118675"/>
                <a:gd name="connsiteY1399" fmla="*/ 1659731 h 3554921"/>
                <a:gd name="connsiteX1400" fmla="*/ 541782 w 3118675"/>
                <a:gd name="connsiteY1400" fmla="*/ 1652587 h 3554921"/>
                <a:gd name="connsiteX1401" fmla="*/ 546449 w 3118675"/>
                <a:gd name="connsiteY1401" fmla="*/ 1651921 h 3554921"/>
                <a:gd name="connsiteX1402" fmla="*/ 551688 w 3118675"/>
                <a:gd name="connsiteY1402" fmla="*/ 1659826 h 3554921"/>
                <a:gd name="connsiteX1403" fmla="*/ 559498 w 3118675"/>
                <a:gd name="connsiteY1403" fmla="*/ 1663827 h 3554921"/>
                <a:gd name="connsiteX1404" fmla="*/ 565213 w 3118675"/>
                <a:gd name="connsiteY1404" fmla="*/ 1658588 h 3554921"/>
                <a:gd name="connsiteX1405" fmla="*/ 567119 w 3118675"/>
                <a:gd name="connsiteY1405" fmla="*/ 1648396 h 3554921"/>
                <a:gd name="connsiteX1406" fmla="*/ 571214 w 3118675"/>
                <a:gd name="connsiteY1406" fmla="*/ 1643920 h 3554921"/>
                <a:gd name="connsiteX1407" fmla="*/ 576739 w 3118675"/>
                <a:gd name="connsiteY1407" fmla="*/ 1647920 h 3554921"/>
                <a:gd name="connsiteX1408" fmla="*/ 585978 w 3118675"/>
                <a:gd name="connsiteY1408" fmla="*/ 1649349 h 3554921"/>
                <a:gd name="connsiteX1409" fmla="*/ 593598 w 3118675"/>
                <a:gd name="connsiteY1409" fmla="*/ 1648682 h 3554921"/>
                <a:gd name="connsiteX1410" fmla="*/ 598741 w 3118675"/>
                <a:gd name="connsiteY1410" fmla="*/ 1646491 h 3554921"/>
                <a:gd name="connsiteX1411" fmla="*/ 600932 w 3118675"/>
                <a:gd name="connsiteY1411" fmla="*/ 1643253 h 3554921"/>
                <a:gd name="connsiteX1412" fmla="*/ 602932 w 3118675"/>
                <a:gd name="connsiteY1412" fmla="*/ 1637252 h 3554921"/>
                <a:gd name="connsiteX1413" fmla="*/ 607219 w 3118675"/>
                <a:gd name="connsiteY1413" fmla="*/ 1629632 h 3554921"/>
                <a:gd name="connsiteX1414" fmla="*/ 611600 w 3118675"/>
                <a:gd name="connsiteY1414" fmla="*/ 1624679 h 3554921"/>
                <a:gd name="connsiteX1415" fmla="*/ 645033 w 3118675"/>
                <a:gd name="connsiteY1415" fmla="*/ 1630299 h 3554921"/>
                <a:gd name="connsiteX1416" fmla="*/ 674084 w 3118675"/>
                <a:gd name="connsiteY1416" fmla="*/ 1640776 h 3554921"/>
                <a:gd name="connsiteX1417" fmla="*/ 676275 w 3118675"/>
                <a:gd name="connsiteY1417" fmla="*/ 1636871 h 3554921"/>
                <a:gd name="connsiteX1418" fmla="*/ 677228 w 3118675"/>
                <a:gd name="connsiteY1418" fmla="*/ 1630108 h 3554921"/>
                <a:gd name="connsiteX1419" fmla="*/ 670084 w 3118675"/>
                <a:gd name="connsiteY1419" fmla="*/ 1624298 h 3554921"/>
                <a:gd name="connsiteX1420" fmla="*/ 664750 w 3118675"/>
                <a:gd name="connsiteY1420" fmla="*/ 1621250 h 3554921"/>
                <a:gd name="connsiteX1421" fmla="*/ 657987 w 3118675"/>
                <a:gd name="connsiteY1421" fmla="*/ 1609153 h 3554921"/>
                <a:gd name="connsiteX1422" fmla="*/ 648367 w 3118675"/>
                <a:gd name="connsiteY1422" fmla="*/ 1599533 h 3554921"/>
                <a:gd name="connsiteX1423" fmla="*/ 638651 w 3118675"/>
                <a:gd name="connsiteY1423" fmla="*/ 1598676 h 3554921"/>
                <a:gd name="connsiteX1424" fmla="*/ 625888 w 3118675"/>
                <a:gd name="connsiteY1424" fmla="*/ 1602105 h 3554921"/>
                <a:gd name="connsiteX1425" fmla="*/ 606552 w 3118675"/>
                <a:gd name="connsiteY1425" fmla="*/ 1600009 h 3554921"/>
                <a:gd name="connsiteX1426" fmla="*/ 590074 w 3118675"/>
                <a:gd name="connsiteY1426" fmla="*/ 1582007 h 3554921"/>
                <a:gd name="connsiteX1427" fmla="*/ 579215 w 3118675"/>
                <a:gd name="connsiteY1427" fmla="*/ 1576292 h 3554921"/>
                <a:gd name="connsiteX1428" fmla="*/ 571500 w 3118675"/>
                <a:gd name="connsiteY1428" fmla="*/ 1562290 h 3554921"/>
                <a:gd name="connsiteX1429" fmla="*/ 569500 w 3118675"/>
                <a:gd name="connsiteY1429" fmla="*/ 1554861 h 3554921"/>
                <a:gd name="connsiteX1430" fmla="*/ 577882 w 3118675"/>
                <a:gd name="connsiteY1430" fmla="*/ 1561243 h 3554921"/>
                <a:gd name="connsiteX1431" fmla="*/ 579025 w 3118675"/>
                <a:gd name="connsiteY1431" fmla="*/ 1554575 h 3554921"/>
                <a:gd name="connsiteX1432" fmla="*/ 579691 w 3118675"/>
                <a:gd name="connsiteY1432" fmla="*/ 1545622 h 3554921"/>
                <a:gd name="connsiteX1433" fmla="*/ 575024 w 3118675"/>
                <a:gd name="connsiteY1433" fmla="*/ 1540192 h 3554921"/>
                <a:gd name="connsiteX1434" fmla="*/ 570929 w 3118675"/>
                <a:gd name="connsiteY1434" fmla="*/ 1536954 h 3554921"/>
                <a:gd name="connsiteX1435" fmla="*/ 549497 w 3118675"/>
                <a:gd name="connsiteY1435" fmla="*/ 1550860 h 3554921"/>
                <a:gd name="connsiteX1436" fmla="*/ 525018 w 3118675"/>
                <a:gd name="connsiteY1436" fmla="*/ 1555432 h 3554921"/>
                <a:gd name="connsiteX1437" fmla="*/ 547783 w 3118675"/>
                <a:gd name="connsiteY1437" fmla="*/ 1528000 h 3554921"/>
                <a:gd name="connsiteX1438" fmla="*/ 564166 w 3118675"/>
                <a:gd name="connsiteY1438" fmla="*/ 1508188 h 3554921"/>
                <a:gd name="connsiteX1439" fmla="*/ 567214 w 3118675"/>
                <a:gd name="connsiteY1439" fmla="*/ 1505140 h 3554921"/>
                <a:gd name="connsiteX1440" fmla="*/ 574453 w 3118675"/>
                <a:gd name="connsiteY1440" fmla="*/ 1499806 h 3554921"/>
                <a:gd name="connsiteX1441" fmla="*/ 580549 w 3118675"/>
                <a:gd name="connsiteY1441" fmla="*/ 1494187 h 3554921"/>
                <a:gd name="connsiteX1442" fmla="*/ 585406 w 3118675"/>
                <a:gd name="connsiteY1442" fmla="*/ 1486757 h 3554921"/>
                <a:gd name="connsiteX1443" fmla="*/ 601694 w 3118675"/>
                <a:gd name="connsiteY1443" fmla="*/ 1472184 h 3554921"/>
                <a:gd name="connsiteX1444" fmla="*/ 618268 w 3118675"/>
                <a:gd name="connsiteY1444" fmla="*/ 1456372 h 3554921"/>
                <a:gd name="connsiteX1445" fmla="*/ 633698 w 3118675"/>
                <a:gd name="connsiteY1445" fmla="*/ 1435417 h 3554921"/>
                <a:gd name="connsiteX1446" fmla="*/ 639223 w 3118675"/>
                <a:gd name="connsiteY1446" fmla="*/ 1428845 h 3554921"/>
                <a:gd name="connsiteX1447" fmla="*/ 646366 w 3118675"/>
                <a:gd name="connsiteY1447" fmla="*/ 1421797 h 3554921"/>
                <a:gd name="connsiteX1448" fmla="*/ 661892 w 3118675"/>
                <a:gd name="connsiteY1448" fmla="*/ 1399508 h 3554921"/>
                <a:gd name="connsiteX1449" fmla="*/ 666845 w 3118675"/>
                <a:gd name="connsiteY1449" fmla="*/ 1393222 h 3554921"/>
                <a:gd name="connsiteX1450" fmla="*/ 685800 w 3118675"/>
                <a:gd name="connsiteY1450" fmla="*/ 1365123 h 3554921"/>
                <a:gd name="connsiteX1451" fmla="*/ 696944 w 3118675"/>
                <a:gd name="connsiteY1451" fmla="*/ 1350931 h 3554921"/>
                <a:gd name="connsiteX1452" fmla="*/ 702469 w 3118675"/>
                <a:gd name="connsiteY1452" fmla="*/ 1342834 h 3554921"/>
                <a:gd name="connsiteX1453" fmla="*/ 726186 w 3118675"/>
                <a:gd name="connsiteY1453" fmla="*/ 1315879 h 3554921"/>
                <a:gd name="connsiteX1454" fmla="*/ 742283 w 3118675"/>
                <a:gd name="connsiteY1454" fmla="*/ 1294066 h 3554921"/>
                <a:gd name="connsiteX1455" fmla="*/ 748570 w 3118675"/>
                <a:gd name="connsiteY1455" fmla="*/ 1282065 h 3554921"/>
                <a:gd name="connsiteX1456" fmla="*/ 754761 w 3118675"/>
                <a:gd name="connsiteY1456" fmla="*/ 1264825 h 3554921"/>
                <a:gd name="connsiteX1457" fmla="*/ 758285 w 3118675"/>
                <a:gd name="connsiteY1457" fmla="*/ 1253014 h 3554921"/>
                <a:gd name="connsiteX1458" fmla="*/ 764477 w 3118675"/>
                <a:gd name="connsiteY1458" fmla="*/ 1237678 h 3554921"/>
                <a:gd name="connsiteX1459" fmla="*/ 764667 w 3118675"/>
                <a:gd name="connsiteY1459" fmla="*/ 1232535 h 3554921"/>
                <a:gd name="connsiteX1460" fmla="*/ 762953 w 3118675"/>
                <a:gd name="connsiteY1460" fmla="*/ 1227772 h 3554921"/>
                <a:gd name="connsiteX1461" fmla="*/ 758285 w 3118675"/>
                <a:gd name="connsiteY1461" fmla="*/ 1220438 h 3554921"/>
                <a:gd name="connsiteX1462" fmla="*/ 751904 w 3118675"/>
                <a:gd name="connsiteY1462" fmla="*/ 1211865 h 3554921"/>
                <a:gd name="connsiteX1463" fmla="*/ 746188 w 3118675"/>
                <a:gd name="connsiteY1463" fmla="*/ 1201483 h 3554921"/>
                <a:gd name="connsiteX1464" fmla="*/ 741902 w 3118675"/>
                <a:gd name="connsiteY1464" fmla="*/ 1192054 h 3554921"/>
                <a:gd name="connsiteX1465" fmla="*/ 728663 w 3118675"/>
                <a:gd name="connsiteY1465" fmla="*/ 1178909 h 3554921"/>
                <a:gd name="connsiteX1466" fmla="*/ 708184 w 3118675"/>
                <a:gd name="connsiteY1466" fmla="*/ 1162145 h 3554921"/>
                <a:gd name="connsiteX1467" fmla="*/ 693039 w 3118675"/>
                <a:gd name="connsiteY1467" fmla="*/ 1149763 h 3554921"/>
                <a:gd name="connsiteX1468" fmla="*/ 669798 w 3118675"/>
                <a:gd name="connsiteY1468" fmla="*/ 1123093 h 3554921"/>
                <a:gd name="connsiteX1469" fmla="*/ 665702 w 3118675"/>
                <a:gd name="connsiteY1469" fmla="*/ 1116425 h 3554921"/>
                <a:gd name="connsiteX1470" fmla="*/ 666464 w 3118675"/>
                <a:gd name="connsiteY1470" fmla="*/ 1114711 h 3554921"/>
                <a:gd name="connsiteX1471" fmla="*/ 679704 w 3118675"/>
                <a:gd name="connsiteY1471" fmla="*/ 1106519 h 3554921"/>
                <a:gd name="connsiteX1472" fmla="*/ 692848 w 3118675"/>
                <a:gd name="connsiteY1472" fmla="*/ 1085564 h 3554921"/>
                <a:gd name="connsiteX1473" fmla="*/ 698468 w 3118675"/>
                <a:gd name="connsiteY1473" fmla="*/ 1074896 h 3554921"/>
                <a:gd name="connsiteX1474" fmla="*/ 699897 w 3118675"/>
                <a:gd name="connsiteY1474" fmla="*/ 1066609 h 3554921"/>
                <a:gd name="connsiteX1475" fmla="*/ 699992 w 3118675"/>
                <a:gd name="connsiteY1475" fmla="*/ 1057180 h 3554921"/>
                <a:gd name="connsiteX1476" fmla="*/ 699135 w 3118675"/>
                <a:gd name="connsiteY1476" fmla="*/ 1048512 h 3554921"/>
                <a:gd name="connsiteX1477" fmla="*/ 697421 w 3118675"/>
                <a:gd name="connsiteY1477" fmla="*/ 1043178 h 3554921"/>
                <a:gd name="connsiteX1478" fmla="*/ 691229 w 3118675"/>
                <a:gd name="connsiteY1478" fmla="*/ 1036415 h 3554921"/>
                <a:gd name="connsiteX1479" fmla="*/ 673132 w 3118675"/>
                <a:gd name="connsiteY1479" fmla="*/ 1024032 h 3554921"/>
                <a:gd name="connsiteX1480" fmla="*/ 668846 w 3118675"/>
                <a:gd name="connsiteY1480" fmla="*/ 1012603 h 3554921"/>
                <a:gd name="connsiteX1481" fmla="*/ 665321 w 3118675"/>
                <a:gd name="connsiteY1481" fmla="*/ 1000506 h 3554921"/>
                <a:gd name="connsiteX1482" fmla="*/ 665321 w 3118675"/>
                <a:gd name="connsiteY1482" fmla="*/ 995553 h 3554921"/>
                <a:gd name="connsiteX1483" fmla="*/ 673894 w 3118675"/>
                <a:gd name="connsiteY1483" fmla="*/ 982599 h 3554921"/>
                <a:gd name="connsiteX1484" fmla="*/ 674275 w 3118675"/>
                <a:gd name="connsiteY1484" fmla="*/ 976027 h 3554921"/>
                <a:gd name="connsiteX1485" fmla="*/ 673227 w 3118675"/>
                <a:gd name="connsiteY1485" fmla="*/ 969359 h 3554921"/>
                <a:gd name="connsiteX1486" fmla="*/ 670846 w 3118675"/>
                <a:gd name="connsiteY1486" fmla="*/ 964501 h 3554921"/>
                <a:gd name="connsiteX1487" fmla="*/ 652272 w 3118675"/>
                <a:gd name="connsiteY1487" fmla="*/ 958596 h 3554921"/>
                <a:gd name="connsiteX1488" fmla="*/ 647129 w 3118675"/>
                <a:gd name="connsiteY1488" fmla="*/ 952309 h 3554921"/>
                <a:gd name="connsiteX1489" fmla="*/ 642938 w 3118675"/>
                <a:gd name="connsiteY1489" fmla="*/ 942403 h 3554921"/>
                <a:gd name="connsiteX1490" fmla="*/ 640842 w 3118675"/>
                <a:gd name="connsiteY1490" fmla="*/ 933831 h 3554921"/>
                <a:gd name="connsiteX1491" fmla="*/ 640652 w 3118675"/>
                <a:gd name="connsiteY1491" fmla="*/ 928782 h 3554921"/>
                <a:gd name="connsiteX1492" fmla="*/ 641985 w 3118675"/>
                <a:gd name="connsiteY1492" fmla="*/ 923068 h 3554921"/>
                <a:gd name="connsiteX1493" fmla="*/ 648272 w 3118675"/>
                <a:gd name="connsiteY1493" fmla="*/ 916876 h 3554921"/>
                <a:gd name="connsiteX1494" fmla="*/ 654082 w 3118675"/>
                <a:gd name="connsiteY1494" fmla="*/ 912590 h 3554921"/>
                <a:gd name="connsiteX1495" fmla="*/ 655130 w 3118675"/>
                <a:gd name="connsiteY1495" fmla="*/ 906970 h 3554921"/>
                <a:gd name="connsiteX1496" fmla="*/ 655034 w 3118675"/>
                <a:gd name="connsiteY1496" fmla="*/ 900874 h 3554921"/>
                <a:gd name="connsiteX1497" fmla="*/ 654082 w 3118675"/>
                <a:gd name="connsiteY1497" fmla="*/ 897826 h 3554921"/>
                <a:gd name="connsiteX1498" fmla="*/ 642461 w 3118675"/>
                <a:gd name="connsiteY1498" fmla="*/ 894969 h 3554921"/>
                <a:gd name="connsiteX1499" fmla="*/ 641318 w 3118675"/>
                <a:gd name="connsiteY1499" fmla="*/ 893254 h 3554921"/>
                <a:gd name="connsiteX1500" fmla="*/ 641032 w 3118675"/>
                <a:gd name="connsiteY1500" fmla="*/ 891159 h 3554921"/>
                <a:gd name="connsiteX1501" fmla="*/ 641699 w 3118675"/>
                <a:gd name="connsiteY1501" fmla="*/ 888587 h 3554921"/>
                <a:gd name="connsiteX1502" fmla="*/ 647890 w 3118675"/>
                <a:gd name="connsiteY1502" fmla="*/ 877633 h 3554921"/>
                <a:gd name="connsiteX1503" fmla="*/ 648748 w 3118675"/>
                <a:gd name="connsiteY1503" fmla="*/ 856583 h 3554921"/>
                <a:gd name="connsiteX1504" fmla="*/ 654653 w 3118675"/>
                <a:gd name="connsiteY1504" fmla="*/ 841819 h 3554921"/>
                <a:gd name="connsiteX1505" fmla="*/ 647986 w 3118675"/>
                <a:gd name="connsiteY1505" fmla="*/ 833152 h 3554921"/>
                <a:gd name="connsiteX1506" fmla="*/ 648462 w 3118675"/>
                <a:gd name="connsiteY1506" fmla="*/ 831628 h 3554921"/>
                <a:gd name="connsiteX1507" fmla="*/ 658654 w 3118675"/>
                <a:gd name="connsiteY1507" fmla="*/ 827151 h 3554921"/>
                <a:gd name="connsiteX1508" fmla="*/ 668083 w 3118675"/>
                <a:gd name="connsiteY1508" fmla="*/ 826008 h 3554921"/>
                <a:gd name="connsiteX1509" fmla="*/ 672274 w 3118675"/>
                <a:gd name="connsiteY1509" fmla="*/ 824293 h 3554921"/>
                <a:gd name="connsiteX1510" fmla="*/ 672751 w 3118675"/>
                <a:gd name="connsiteY1510" fmla="*/ 817340 h 3554921"/>
                <a:gd name="connsiteX1511" fmla="*/ 671798 w 3118675"/>
                <a:gd name="connsiteY1511" fmla="*/ 808006 h 3554921"/>
                <a:gd name="connsiteX1512" fmla="*/ 662178 w 3118675"/>
                <a:gd name="connsiteY1512" fmla="*/ 770858 h 3554921"/>
                <a:gd name="connsiteX1513" fmla="*/ 659987 w 3118675"/>
                <a:gd name="connsiteY1513" fmla="*/ 760095 h 3554921"/>
                <a:gd name="connsiteX1514" fmla="*/ 653605 w 3118675"/>
                <a:gd name="connsiteY1514" fmla="*/ 746474 h 3554921"/>
                <a:gd name="connsiteX1515" fmla="*/ 648272 w 3118675"/>
                <a:gd name="connsiteY1515" fmla="*/ 737330 h 3554921"/>
                <a:gd name="connsiteX1516" fmla="*/ 645128 w 3118675"/>
                <a:gd name="connsiteY1516" fmla="*/ 730758 h 3554921"/>
                <a:gd name="connsiteX1517" fmla="*/ 639985 w 3118675"/>
                <a:gd name="connsiteY1517" fmla="*/ 717804 h 3554921"/>
                <a:gd name="connsiteX1518" fmla="*/ 637032 w 3118675"/>
                <a:gd name="connsiteY1518" fmla="*/ 704564 h 3554921"/>
                <a:gd name="connsiteX1519" fmla="*/ 631888 w 3118675"/>
                <a:gd name="connsiteY1519" fmla="*/ 689705 h 3554921"/>
                <a:gd name="connsiteX1520" fmla="*/ 625888 w 3118675"/>
                <a:gd name="connsiteY1520" fmla="*/ 676084 h 3554921"/>
                <a:gd name="connsiteX1521" fmla="*/ 620935 w 3118675"/>
                <a:gd name="connsiteY1521" fmla="*/ 663321 h 3554921"/>
                <a:gd name="connsiteX1522" fmla="*/ 608076 w 3118675"/>
                <a:gd name="connsiteY1522" fmla="*/ 638365 h 3554921"/>
                <a:gd name="connsiteX1523" fmla="*/ 606362 w 3118675"/>
                <a:gd name="connsiteY1523" fmla="*/ 631412 h 3554921"/>
                <a:gd name="connsiteX1524" fmla="*/ 606552 w 3118675"/>
                <a:gd name="connsiteY1524" fmla="*/ 625126 h 3554921"/>
                <a:gd name="connsiteX1525" fmla="*/ 607695 w 3118675"/>
                <a:gd name="connsiteY1525" fmla="*/ 618458 h 3554921"/>
                <a:gd name="connsiteX1526" fmla="*/ 617696 w 3118675"/>
                <a:gd name="connsiteY1526" fmla="*/ 597789 h 3554921"/>
                <a:gd name="connsiteX1527" fmla="*/ 626936 w 3118675"/>
                <a:gd name="connsiteY1527" fmla="*/ 580548 h 3554921"/>
                <a:gd name="connsiteX1528" fmla="*/ 638747 w 3118675"/>
                <a:gd name="connsiteY1528" fmla="*/ 560165 h 3554921"/>
                <a:gd name="connsiteX1529" fmla="*/ 650177 w 3118675"/>
                <a:gd name="connsiteY1529" fmla="*/ 543115 h 3554921"/>
                <a:gd name="connsiteX1530" fmla="*/ 662464 w 3118675"/>
                <a:gd name="connsiteY1530" fmla="*/ 522827 h 3554921"/>
                <a:gd name="connsiteX1531" fmla="*/ 665416 w 3118675"/>
                <a:gd name="connsiteY1531" fmla="*/ 502539 h 3554921"/>
                <a:gd name="connsiteX1532" fmla="*/ 664845 w 3118675"/>
                <a:gd name="connsiteY1532" fmla="*/ 499110 h 3554921"/>
                <a:gd name="connsiteX1533" fmla="*/ 654748 w 3118675"/>
                <a:gd name="connsiteY1533" fmla="*/ 488061 h 3554921"/>
                <a:gd name="connsiteX1534" fmla="*/ 635698 w 3118675"/>
                <a:gd name="connsiteY1534" fmla="*/ 458343 h 3554921"/>
                <a:gd name="connsiteX1535" fmla="*/ 624173 w 3118675"/>
                <a:gd name="connsiteY1535" fmla="*/ 435578 h 3554921"/>
                <a:gd name="connsiteX1536" fmla="*/ 606171 w 3118675"/>
                <a:gd name="connsiteY1536" fmla="*/ 425958 h 3554921"/>
                <a:gd name="connsiteX1537" fmla="*/ 581978 w 3118675"/>
                <a:gd name="connsiteY1537" fmla="*/ 413575 h 3554921"/>
                <a:gd name="connsiteX1538" fmla="*/ 573881 w 3118675"/>
                <a:gd name="connsiteY1538" fmla="*/ 385572 h 3554921"/>
                <a:gd name="connsiteX1539" fmla="*/ 568166 w 3118675"/>
                <a:gd name="connsiteY1539" fmla="*/ 361759 h 3554921"/>
                <a:gd name="connsiteX1540" fmla="*/ 568738 w 3118675"/>
                <a:gd name="connsiteY1540" fmla="*/ 353092 h 3554921"/>
                <a:gd name="connsiteX1541" fmla="*/ 586264 w 3118675"/>
                <a:gd name="connsiteY1541" fmla="*/ 311944 h 3554921"/>
                <a:gd name="connsiteX1542" fmla="*/ 587883 w 3118675"/>
                <a:gd name="connsiteY1542" fmla="*/ 304419 h 3554921"/>
                <a:gd name="connsiteX1543" fmla="*/ 587597 w 3118675"/>
                <a:gd name="connsiteY1543" fmla="*/ 299752 h 3554921"/>
                <a:gd name="connsiteX1544" fmla="*/ 585788 w 3118675"/>
                <a:gd name="connsiteY1544" fmla="*/ 296799 h 3554921"/>
                <a:gd name="connsiteX1545" fmla="*/ 583311 w 3118675"/>
                <a:gd name="connsiteY1545" fmla="*/ 295275 h 3554921"/>
                <a:gd name="connsiteX1546" fmla="*/ 567119 w 3118675"/>
                <a:gd name="connsiteY1546" fmla="*/ 294037 h 3554921"/>
                <a:gd name="connsiteX1547" fmla="*/ 564547 w 3118675"/>
                <a:gd name="connsiteY1547" fmla="*/ 288321 h 3554921"/>
                <a:gd name="connsiteX1548" fmla="*/ 574262 w 3118675"/>
                <a:gd name="connsiteY1548" fmla="*/ 284035 h 3554921"/>
                <a:gd name="connsiteX1549" fmla="*/ 582358 w 3118675"/>
                <a:gd name="connsiteY1549" fmla="*/ 278225 h 3554921"/>
                <a:gd name="connsiteX1550" fmla="*/ 595598 w 3118675"/>
                <a:gd name="connsiteY1550" fmla="*/ 269557 h 3554921"/>
                <a:gd name="connsiteX1551" fmla="*/ 599884 w 3118675"/>
                <a:gd name="connsiteY1551" fmla="*/ 267271 h 3554921"/>
                <a:gd name="connsiteX1552" fmla="*/ 609695 w 3118675"/>
                <a:gd name="connsiteY1552" fmla="*/ 262318 h 3554921"/>
                <a:gd name="connsiteX1553" fmla="*/ 613029 w 3118675"/>
                <a:gd name="connsiteY1553" fmla="*/ 258413 h 3554921"/>
                <a:gd name="connsiteX1554" fmla="*/ 615601 w 3118675"/>
                <a:gd name="connsiteY1554" fmla="*/ 253841 h 3554921"/>
                <a:gd name="connsiteX1555" fmla="*/ 624745 w 3118675"/>
                <a:gd name="connsiteY1555" fmla="*/ 222504 h 3554921"/>
                <a:gd name="connsiteX1556" fmla="*/ 627031 w 3118675"/>
                <a:gd name="connsiteY1556" fmla="*/ 217551 h 3554921"/>
                <a:gd name="connsiteX1557" fmla="*/ 655511 w 3118675"/>
                <a:gd name="connsiteY1557" fmla="*/ 206216 h 3554921"/>
                <a:gd name="connsiteX1558" fmla="*/ 665797 w 3118675"/>
                <a:gd name="connsiteY1558" fmla="*/ 200406 h 3554921"/>
                <a:gd name="connsiteX1559" fmla="*/ 671798 w 3118675"/>
                <a:gd name="connsiteY1559" fmla="*/ 193071 h 3554921"/>
                <a:gd name="connsiteX1560" fmla="*/ 674656 w 3118675"/>
                <a:gd name="connsiteY1560" fmla="*/ 187356 h 3554921"/>
                <a:gd name="connsiteX1561" fmla="*/ 676656 w 3118675"/>
                <a:gd name="connsiteY1561" fmla="*/ 180498 h 3554921"/>
                <a:gd name="connsiteX1562" fmla="*/ 678180 w 3118675"/>
                <a:gd name="connsiteY1562" fmla="*/ 172974 h 3554921"/>
                <a:gd name="connsiteX1563" fmla="*/ 678752 w 3118675"/>
                <a:gd name="connsiteY1563" fmla="*/ 166021 h 3554921"/>
                <a:gd name="connsiteX1564" fmla="*/ 676465 w 3118675"/>
                <a:gd name="connsiteY1564" fmla="*/ 156972 h 3554921"/>
                <a:gd name="connsiteX1565" fmla="*/ 677704 w 3118675"/>
                <a:gd name="connsiteY1565" fmla="*/ 155829 h 3554921"/>
                <a:gd name="connsiteX1566" fmla="*/ 680752 w 3118675"/>
                <a:gd name="connsiteY1566" fmla="*/ 156210 h 3554921"/>
                <a:gd name="connsiteX1567" fmla="*/ 690563 w 3118675"/>
                <a:gd name="connsiteY1567" fmla="*/ 165259 h 3554921"/>
                <a:gd name="connsiteX1568" fmla="*/ 705612 w 3118675"/>
                <a:gd name="connsiteY1568" fmla="*/ 174784 h 3554921"/>
                <a:gd name="connsiteX1569" fmla="*/ 716756 w 3118675"/>
                <a:gd name="connsiteY1569" fmla="*/ 175546 h 3554921"/>
                <a:gd name="connsiteX1570" fmla="*/ 721328 w 3118675"/>
                <a:gd name="connsiteY1570" fmla="*/ 173736 h 3554921"/>
                <a:gd name="connsiteX1571" fmla="*/ 723709 w 3118675"/>
                <a:gd name="connsiteY1571" fmla="*/ 169545 h 3554921"/>
                <a:gd name="connsiteX1572" fmla="*/ 725329 w 3118675"/>
                <a:gd name="connsiteY1572" fmla="*/ 161353 h 3554921"/>
                <a:gd name="connsiteX1573" fmla="*/ 725424 w 3118675"/>
                <a:gd name="connsiteY1573" fmla="*/ 152876 h 3554921"/>
                <a:gd name="connsiteX1574" fmla="*/ 721900 w 3118675"/>
                <a:gd name="connsiteY1574" fmla="*/ 128587 h 3554921"/>
                <a:gd name="connsiteX1575" fmla="*/ 733425 w 3118675"/>
                <a:gd name="connsiteY1575" fmla="*/ 131159 h 3554921"/>
                <a:gd name="connsiteX1576" fmla="*/ 759333 w 3118675"/>
                <a:gd name="connsiteY1576" fmla="*/ 145923 h 3554921"/>
                <a:gd name="connsiteX1577" fmla="*/ 765334 w 3118675"/>
                <a:gd name="connsiteY1577" fmla="*/ 144589 h 3554921"/>
                <a:gd name="connsiteX1578" fmla="*/ 772954 w 3118675"/>
                <a:gd name="connsiteY1578" fmla="*/ 140113 h 3554921"/>
                <a:gd name="connsiteX1579" fmla="*/ 780859 w 3118675"/>
                <a:gd name="connsiteY1579" fmla="*/ 122491 h 3554921"/>
                <a:gd name="connsiteX1580" fmla="*/ 786670 w 3118675"/>
                <a:gd name="connsiteY1580" fmla="*/ 119538 h 3554921"/>
                <a:gd name="connsiteX1581" fmla="*/ 794195 w 3118675"/>
                <a:gd name="connsiteY1581" fmla="*/ 123634 h 3554921"/>
                <a:gd name="connsiteX1582" fmla="*/ 796290 w 3118675"/>
                <a:gd name="connsiteY1582" fmla="*/ 118872 h 3554921"/>
                <a:gd name="connsiteX1583" fmla="*/ 792385 w 3118675"/>
                <a:gd name="connsiteY1583" fmla="*/ 104298 h 3554921"/>
                <a:gd name="connsiteX1584" fmla="*/ 2525077 w 3118675"/>
                <a:gd name="connsiteY1584" fmla="*/ 0 h 3554921"/>
                <a:gd name="connsiteX1585" fmla="*/ 2527745 w 3118675"/>
                <a:gd name="connsiteY1585" fmla="*/ 857 h 3554921"/>
                <a:gd name="connsiteX1586" fmla="*/ 2530317 w 3118675"/>
                <a:gd name="connsiteY1586" fmla="*/ 5334 h 3554921"/>
                <a:gd name="connsiteX1587" fmla="*/ 2544509 w 3118675"/>
                <a:gd name="connsiteY1587" fmla="*/ 19812 h 3554921"/>
                <a:gd name="connsiteX1588" fmla="*/ 2552033 w 3118675"/>
                <a:gd name="connsiteY1588" fmla="*/ 29432 h 3554921"/>
                <a:gd name="connsiteX1589" fmla="*/ 2558606 w 3118675"/>
                <a:gd name="connsiteY1589" fmla="*/ 41243 h 3554921"/>
                <a:gd name="connsiteX1590" fmla="*/ 2565463 w 3118675"/>
                <a:gd name="connsiteY1590" fmla="*/ 51054 h 3554921"/>
                <a:gd name="connsiteX1591" fmla="*/ 2585942 w 3118675"/>
                <a:gd name="connsiteY1591" fmla="*/ 67818 h 3554921"/>
                <a:gd name="connsiteX1592" fmla="*/ 2599849 w 3118675"/>
                <a:gd name="connsiteY1592" fmla="*/ 83915 h 3554921"/>
                <a:gd name="connsiteX1593" fmla="*/ 2613946 w 3118675"/>
                <a:gd name="connsiteY1593" fmla="*/ 95154 h 3554921"/>
                <a:gd name="connsiteX1594" fmla="*/ 2617661 w 3118675"/>
                <a:gd name="connsiteY1594" fmla="*/ 100393 h 3554921"/>
                <a:gd name="connsiteX1595" fmla="*/ 2619566 w 3118675"/>
                <a:gd name="connsiteY1595" fmla="*/ 109537 h 3554921"/>
                <a:gd name="connsiteX1596" fmla="*/ 2619375 w 3118675"/>
                <a:gd name="connsiteY1596" fmla="*/ 126587 h 3554921"/>
                <a:gd name="connsiteX1597" fmla="*/ 2616994 w 3118675"/>
                <a:gd name="connsiteY1597" fmla="*/ 139160 h 3554921"/>
                <a:gd name="connsiteX1598" fmla="*/ 2609755 w 3118675"/>
                <a:gd name="connsiteY1598" fmla="*/ 141160 h 3554921"/>
                <a:gd name="connsiteX1599" fmla="*/ 2602611 w 3118675"/>
                <a:gd name="connsiteY1599" fmla="*/ 146304 h 3554921"/>
                <a:gd name="connsiteX1600" fmla="*/ 2590419 w 3118675"/>
                <a:gd name="connsiteY1600" fmla="*/ 140875 h 3554921"/>
                <a:gd name="connsiteX1601" fmla="*/ 2583656 w 3118675"/>
                <a:gd name="connsiteY1601" fmla="*/ 144589 h 3554921"/>
                <a:gd name="connsiteX1602" fmla="*/ 2576798 w 3118675"/>
                <a:gd name="connsiteY1602" fmla="*/ 144780 h 3554921"/>
                <a:gd name="connsiteX1603" fmla="*/ 2571083 w 3118675"/>
                <a:gd name="connsiteY1603" fmla="*/ 142875 h 3554921"/>
                <a:gd name="connsiteX1604" fmla="*/ 2565559 w 3118675"/>
                <a:gd name="connsiteY1604" fmla="*/ 140113 h 3554921"/>
                <a:gd name="connsiteX1605" fmla="*/ 2561749 w 3118675"/>
                <a:gd name="connsiteY1605" fmla="*/ 136874 h 3554921"/>
                <a:gd name="connsiteX1606" fmla="*/ 2561939 w 3118675"/>
                <a:gd name="connsiteY1606" fmla="*/ 127159 h 3554921"/>
                <a:gd name="connsiteX1607" fmla="*/ 2556891 w 3118675"/>
                <a:gd name="connsiteY1607" fmla="*/ 113157 h 3554921"/>
                <a:gd name="connsiteX1608" fmla="*/ 2549176 w 3118675"/>
                <a:gd name="connsiteY1608" fmla="*/ 108680 h 3554921"/>
                <a:gd name="connsiteX1609" fmla="*/ 2541841 w 3118675"/>
                <a:gd name="connsiteY1609" fmla="*/ 107156 h 3554921"/>
                <a:gd name="connsiteX1610" fmla="*/ 2533936 w 3118675"/>
                <a:gd name="connsiteY1610" fmla="*/ 102775 h 3554921"/>
                <a:gd name="connsiteX1611" fmla="*/ 2529935 w 3118675"/>
                <a:gd name="connsiteY1611" fmla="*/ 104870 h 3554921"/>
                <a:gd name="connsiteX1612" fmla="*/ 2524982 w 3118675"/>
                <a:gd name="connsiteY1612" fmla="*/ 110013 h 3554921"/>
                <a:gd name="connsiteX1613" fmla="*/ 2521649 w 3118675"/>
                <a:gd name="connsiteY1613" fmla="*/ 108204 h 3554921"/>
                <a:gd name="connsiteX1614" fmla="*/ 2504218 w 3118675"/>
                <a:gd name="connsiteY1614" fmla="*/ 78581 h 3554921"/>
                <a:gd name="connsiteX1615" fmla="*/ 2501265 w 3118675"/>
                <a:gd name="connsiteY1615" fmla="*/ 71628 h 3554921"/>
                <a:gd name="connsiteX1616" fmla="*/ 2499455 w 3118675"/>
                <a:gd name="connsiteY1616" fmla="*/ 63817 h 3554921"/>
                <a:gd name="connsiteX1617" fmla="*/ 2496979 w 3118675"/>
                <a:gd name="connsiteY1617" fmla="*/ 58864 h 3554921"/>
                <a:gd name="connsiteX1618" fmla="*/ 2490883 w 3118675"/>
                <a:gd name="connsiteY1618" fmla="*/ 37814 h 3554921"/>
                <a:gd name="connsiteX1619" fmla="*/ 2493931 w 3118675"/>
                <a:gd name="connsiteY1619" fmla="*/ 28003 h 3554921"/>
                <a:gd name="connsiteX1620" fmla="*/ 2500027 w 3118675"/>
                <a:gd name="connsiteY1620" fmla="*/ 21812 h 3554921"/>
                <a:gd name="connsiteX1621" fmla="*/ 2504028 w 3118675"/>
                <a:gd name="connsiteY1621" fmla="*/ 20193 h 3554921"/>
                <a:gd name="connsiteX1622" fmla="*/ 2511457 w 3118675"/>
                <a:gd name="connsiteY1622" fmla="*/ 6191 h 35549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</a:cxnLst>
              <a:rect l="l" t="t" r="r" b="b"/>
              <a:pathLst>
                <a:path w="3118675" h="3554921">
                  <a:moveTo>
                    <a:pt x="82963" y="2189607"/>
                  </a:moveTo>
                  <a:lnTo>
                    <a:pt x="86678" y="2190464"/>
                  </a:lnTo>
                  <a:lnTo>
                    <a:pt x="80391" y="2201132"/>
                  </a:lnTo>
                  <a:lnTo>
                    <a:pt x="63437" y="2223706"/>
                  </a:lnTo>
                  <a:lnTo>
                    <a:pt x="68771" y="2226659"/>
                  </a:lnTo>
                  <a:lnTo>
                    <a:pt x="74962" y="2227611"/>
                  </a:lnTo>
                  <a:lnTo>
                    <a:pt x="82201" y="2231802"/>
                  </a:lnTo>
                  <a:lnTo>
                    <a:pt x="89154" y="2232565"/>
                  </a:lnTo>
                  <a:lnTo>
                    <a:pt x="101537" y="2228945"/>
                  </a:lnTo>
                  <a:lnTo>
                    <a:pt x="103727" y="2209610"/>
                  </a:lnTo>
                  <a:lnTo>
                    <a:pt x="104489" y="2192083"/>
                  </a:lnTo>
                  <a:lnTo>
                    <a:pt x="108490" y="2192083"/>
                  </a:lnTo>
                  <a:lnTo>
                    <a:pt x="114395" y="2190845"/>
                  </a:lnTo>
                  <a:lnTo>
                    <a:pt x="118110" y="2195417"/>
                  </a:lnTo>
                  <a:lnTo>
                    <a:pt x="124968" y="2199798"/>
                  </a:lnTo>
                  <a:lnTo>
                    <a:pt x="133159" y="2203799"/>
                  </a:lnTo>
                  <a:lnTo>
                    <a:pt x="145447" y="2210466"/>
                  </a:lnTo>
                  <a:lnTo>
                    <a:pt x="158115" y="2214562"/>
                  </a:lnTo>
                  <a:lnTo>
                    <a:pt x="162306" y="2215039"/>
                  </a:lnTo>
                  <a:lnTo>
                    <a:pt x="175736" y="2214562"/>
                  </a:lnTo>
                  <a:lnTo>
                    <a:pt x="189833" y="2215134"/>
                  </a:lnTo>
                  <a:lnTo>
                    <a:pt x="193738" y="2224945"/>
                  </a:lnTo>
                  <a:lnTo>
                    <a:pt x="200692" y="2229612"/>
                  </a:lnTo>
                  <a:lnTo>
                    <a:pt x="206407" y="2235993"/>
                  </a:lnTo>
                  <a:lnTo>
                    <a:pt x="206788" y="2239708"/>
                  </a:lnTo>
                  <a:lnTo>
                    <a:pt x="198977" y="2262473"/>
                  </a:lnTo>
                  <a:lnTo>
                    <a:pt x="197358" y="2270188"/>
                  </a:lnTo>
                  <a:lnTo>
                    <a:pt x="197072" y="2277904"/>
                  </a:lnTo>
                  <a:lnTo>
                    <a:pt x="199930" y="2287524"/>
                  </a:lnTo>
                  <a:lnTo>
                    <a:pt x="202597" y="2292953"/>
                  </a:lnTo>
                  <a:lnTo>
                    <a:pt x="200406" y="2293620"/>
                  </a:lnTo>
                  <a:lnTo>
                    <a:pt x="164306" y="2292572"/>
                  </a:lnTo>
                  <a:lnTo>
                    <a:pt x="130112" y="2290762"/>
                  </a:lnTo>
                  <a:lnTo>
                    <a:pt x="98393" y="2289048"/>
                  </a:lnTo>
                  <a:lnTo>
                    <a:pt x="67913" y="2287429"/>
                  </a:lnTo>
                  <a:lnTo>
                    <a:pt x="38671" y="2285905"/>
                  </a:lnTo>
                  <a:lnTo>
                    <a:pt x="20479" y="2284381"/>
                  </a:lnTo>
                  <a:lnTo>
                    <a:pt x="2572" y="2282952"/>
                  </a:lnTo>
                  <a:lnTo>
                    <a:pt x="0" y="2281618"/>
                  </a:lnTo>
                  <a:lnTo>
                    <a:pt x="9906" y="2272189"/>
                  </a:lnTo>
                  <a:lnTo>
                    <a:pt x="16288" y="2262378"/>
                  </a:lnTo>
                  <a:lnTo>
                    <a:pt x="21717" y="2249519"/>
                  </a:lnTo>
                  <a:lnTo>
                    <a:pt x="22384" y="2240566"/>
                  </a:lnTo>
                  <a:lnTo>
                    <a:pt x="23717" y="2230469"/>
                  </a:lnTo>
                  <a:lnTo>
                    <a:pt x="32195" y="2226564"/>
                  </a:lnTo>
                  <a:lnTo>
                    <a:pt x="50768" y="2227135"/>
                  </a:lnTo>
                  <a:lnTo>
                    <a:pt x="58674" y="2222277"/>
                  </a:lnTo>
                  <a:lnTo>
                    <a:pt x="68866" y="2210181"/>
                  </a:lnTo>
                  <a:lnTo>
                    <a:pt x="79534" y="2195703"/>
                  </a:lnTo>
                  <a:close/>
                  <a:moveTo>
                    <a:pt x="1033367" y="898969"/>
                  </a:moveTo>
                  <a:lnTo>
                    <a:pt x="1038892" y="901351"/>
                  </a:lnTo>
                  <a:lnTo>
                    <a:pt x="1040987" y="907351"/>
                  </a:lnTo>
                  <a:lnTo>
                    <a:pt x="1041654" y="917162"/>
                  </a:lnTo>
                  <a:lnTo>
                    <a:pt x="1039654" y="923448"/>
                  </a:lnTo>
                  <a:lnTo>
                    <a:pt x="1040606" y="928782"/>
                  </a:lnTo>
                  <a:lnTo>
                    <a:pt x="1036511" y="932593"/>
                  </a:lnTo>
                  <a:lnTo>
                    <a:pt x="1030224" y="920305"/>
                  </a:lnTo>
                  <a:lnTo>
                    <a:pt x="1026414" y="920115"/>
                  </a:lnTo>
                  <a:lnTo>
                    <a:pt x="1022413" y="914781"/>
                  </a:lnTo>
                  <a:lnTo>
                    <a:pt x="1020508" y="906018"/>
                  </a:lnTo>
                  <a:lnTo>
                    <a:pt x="1024128" y="903637"/>
                  </a:lnTo>
                  <a:lnTo>
                    <a:pt x="1025652" y="905161"/>
                  </a:lnTo>
                  <a:close/>
                  <a:moveTo>
                    <a:pt x="1470279" y="647128"/>
                  </a:moveTo>
                  <a:lnTo>
                    <a:pt x="1475708" y="649319"/>
                  </a:lnTo>
                  <a:lnTo>
                    <a:pt x="1479518" y="656939"/>
                  </a:lnTo>
                  <a:lnTo>
                    <a:pt x="1480947" y="662368"/>
                  </a:lnTo>
                  <a:lnTo>
                    <a:pt x="1478566" y="664559"/>
                  </a:lnTo>
                  <a:lnTo>
                    <a:pt x="1465802" y="656939"/>
                  </a:lnTo>
                  <a:lnTo>
                    <a:pt x="1464755" y="651224"/>
                  </a:lnTo>
                  <a:lnTo>
                    <a:pt x="1465231" y="648748"/>
                  </a:lnTo>
                  <a:close/>
                  <a:moveTo>
                    <a:pt x="1898237" y="178689"/>
                  </a:moveTo>
                  <a:lnTo>
                    <a:pt x="1947672" y="215551"/>
                  </a:lnTo>
                  <a:lnTo>
                    <a:pt x="1958626" y="224980"/>
                  </a:lnTo>
                  <a:lnTo>
                    <a:pt x="1964912" y="237934"/>
                  </a:lnTo>
                  <a:lnTo>
                    <a:pt x="1966055" y="255365"/>
                  </a:lnTo>
                  <a:lnTo>
                    <a:pt x="1962055" y="262509"/>
                  </a:lnTo>
                  <a:lnTo>
                    <a:pt x="1958435" y="264509"/>
                  </a:lnTo>
                  <a:lnTo>
                    <a:pt x="1956911" y="253651"/>
                  </a:lnTo>
                  <a:lnTo>
                    <a:pt x="1953959" y="248697"/>
                  </a:lnTo>
                  <a:lnTo>
                    <a:pt x="1942814" y="261747"/>
                  </a:lnTo>
                  <a:lnTo>
                    <a:pt x="1937671" y="275939"/>
                  </a:lnTo>
                  <a:lnTo>
                    <a:pt x="1923955" y="296227"/>
                  </a:lnTo>
                  <a:lnTo>
                    <a:pt x="1895380" y="310705"/>
                  </a:lnTo>
                  <a:lnTo>
                    <a:pt x="1878044" y="316896"/>
                  </a:lnTo>
                  <a:lnTo>
                    <a:pt x="1862518" y="318706"/>
                  </a:lnTo>
                  <a:lnTo>
                    <a:pt x="1847850" y="306038"/>
                  </a:lnTo>
                  <a:lnTo>
                    <a:pt x="1840039" y="281559"/>
                  </a:lnTo>
                  <a:lnTo>
                    <a:pt x="1838611" y="274034"/>
                  </a:lnTo>
                  <a:lnTo>
                    <a:pt x="1837658" y="264033"/>
                  </a:lnTo>
                  <a:lnTo>
                    <a:pt x="1837754" y="253936"/>
                  </a:lnTo>
                  <a:lnTo>
                    <a:pt x="1838706" y="238220"/>
                  </a:lnTo>
                  <a:lnTo>
                    <a:pt x="1840230" y="222789"/>
                  </a:lnTo>
                  <a:lnTo>
                    <a:pt x="1846231" y="208978"/>
                  </a:lnTo>
                  <a:lnTo>
                    <a:pt x="1860232" y="192500"/>
                  </a:lnTo>
                  <a:lnTo>
                    <a:pt x="1873853" y="181737"/>
                  </a:lnTo>
                  <a:lnTo>
                    <a:pt x="1880807" y="179070"/>
                  </a:lnTo>
                  <a:close/>
                  <a:moveTo>
                    <a:pt x="793337" y="96869"/>
                  </a:moveTo>
                  <a:lnTo>
                    <a:pt x="819436" y="112680"/>
                  </a:lnTo>
                  <a:lnTo>
                    <a:pt x="830580" y="124301"/>
                  </a:lnTo>
                  <a:lnTo>
                    <a:pt x="854678" y="134397"/>
                  </a:lnTo>
                  <a:lnTo>
                    <a:pt x="858964" y="139922"/>
                  </a:lnTo>
                  <a:lnTo>
                    <a:pt x="859250" y="149447"/>
                  </a:lnTo>
                  <a:lnTo>
                    <a:pt x="858107" y="157638"/>
                  </a:lnTo>
                  <a:lnTo>
                    <a:pt x="853059" y="162115"/>
                  </a:lnTo>
                  <a:lnTo>
                    <a:pt x="842677" y="161353"/>
                  </a:lnTo>
                  <a:lnTo>
                    <a:pt x="805720" y="148780"/>
                  </a:lnTo>
                  <a:lnTo>
                    <a:pt x="800195" y="156400"/>
                  </a:lnTo>
                  <a:lnTo>
                    <a:pt x="804672" y="163068"/>
                  </a:lnTo>
                  <a:lnTo>
                    <a:pt x="815530" y="170878"/>
                  </a:lnTo>
                  <a:lnTo>
                    <a:pt x="818579" y="184594"/>
                  </a:lnTo>
                  <a:lnTo>
                    <a:pt x="835152" y="182689"/>
                  </a:lnTo>
                  <a:lnTo>
                    <a:pt x="851059" y="187928"/>
                  </a:lnTo>
                  <a:lnTo>
                    <a:pt x="858488" y="186213"/>
                  </a:lnTo>
                  <a:lnTo>
                    <a:pt x="859822" y="190690"/>
                  </a:lnTo>
                  <a:lnTo>
                    <a:pt x="854678" y="202120"/>
                  </a:lnTo>
                  <a:lnTo>
                    <a:pt x="857059" y="204978"/>
                  </a:lnTo>
                  <a:lnTo>
                    <a:pt x="874871" y="194024"/>
                  </a:lnTo>
                  <a:lnTo>
                    <a:pt x="883158" y="190976"/>
                  </a:lnTo>
                  <a:lnTo>
                    <a:pt x="887539" y="193929"/>
                  </a:lnTo>
                  <a:lnTo>
                    <a:pt x="888206" y="202978"/>
                  </a:lnTo>
                  <a:lnTo>
                    <a:pt x="885254" y="214407"/>
                  </a:lnTo>
                  <a:lnTo>
                    <a:pt x="884968" y="223075"/>
                  </a:lnTo>
                  <a:lnTo>
                    <a:pt x="879443" y="244030"/>
                  </a:lnTo>
                  <a:lnTo>
                    <a:pt x="871061" y="250317"/>
                  </a:lnTo>
                  <a:lnTo>
                    <a:pt x="867537" y="258985"/>
                  </a:lnTo>
                  <a:lnTo>
                    <a:pt x="879824" y="253651"/>
                  </a:lnTo>
                  <a:lnTo>
                    <a:pt x="886397" y="247840"/>
                  </a:lnTo>
                  <a:lnTo>
                    <a:pt x="898684" y="219170"/>
                  </a:lnTo>
                  <a:lnTo>
                    <a:pt x="902303" y="215360"/>
                  </a:lnTo>
                  <a:lnTo>
                    <a:pt x="937260" y="214788"/>
                  </a:lnTo>
                  <a:lnTo>
                    <a:pt x="945166" y="216694"/>
                  </a:lnTo>
                  <a:lnTo>
                    <a:pt x="977932" y="230219"/>
                  </a:lnTo>
                  <a:lnTo>
                    <a:pt x="987266" y="231457"/>
                  </a:lnTo>
                  <a:lnTo>
                    <a:pt x="997934" y="229743"/>
                  </a:lnTo>
                  <a:lnTo>
                    <a:pt x="1001554" y="223456"/>
                  </a:lnTo>
                  <a:lnTo>
                    <a:pt x="1005173" y="221646"/>
                  </a:lnTo>
                  <a:lnTo>
                    <a:pt x="1041654" y="236791"/>
                  </a:lnTo>
                  <a:lnTo>
                    <a:pt x="1090327" y="270605"/>
                  </a:lnTo>
                  <a:lnTo>
                    <a:pt x="1161574" y="325945"/>
                  </a:lnTo>
                  <a:lnTo>
                    <a:pt x="1201769" y="374523"/>
                  </a:lnTo>
                  <a:lnTo>
                    <a:pt x="1206437" y="384905"/>
                  </a:lnTo>
                  <a:lnTo>
                    <a:pt x="1221010" y="390715"/>
                  </a:lnTo>
                  <a:lnTo>
                    <a:pt x="1224058" y="386715"/>
                  </a:lnTo>
                  <a:lnTo>
                    <a:pt x="1232154" y="390239"/>
                  </a:lnTo>
                  <a:lnTo>
                    <a:pt x="1279398" y="433863"/>
                  </a:lnTo>
                  <a:lnTo>
                    <a:pt x="1295781" y="436150"/>
                  </a:lnTo>
                  <a:lnTo>
                    <a:pt x="1293590" y="426910"/>
                  </a:lnTo>
                  <a:lnTo>
                    <a:pt x="1290828" y="418338"/>
                  </a:lnTo>
                  <a:lnTo>
                    <a:pt x="1294829" y="420338"/>
                  </a:lnTo>
                  <a:lnTo>
                    <a:pt x="1300353" y="426529"/>
                  </a:lnTo>
                  <a:lnTo>
                    <a:pt x="1309306" y="443579"/>
                  </a:lnTo>
                  <a:lnTo>
                    <a:pt x="1320260" y="456152"/>
                  </a:lnTo>
                  <a:lnTo>
                    <a:pt x="1331500" y="474821"/>
                  </a:lnTo>
                  <a:lnTo>
                    <a:pt x="1340739" y="481965"/>
                  </a:lnTo>
                  <a:lnTo>
                    <a:pt x="1349121" y="484632"/>
                  </a:lnTo>
                  <a:lnTo>
                    <a:pt x="1356170" y="489966"/>
                  </a:lnTo>
                  <a:lnTo>
                    <a:pt x="1369028" y="494919"/>
                  </a:lnTo>
                  <a:lnTo>
                    <a:pt x="1375029" y="540163"/>
                  </a:lnTo>
                  <a:lnTo>
                    <a:pt x="1379696" y="549878"/>
                  </a:lnTo>
                  <a:lnTo>
                    <a:pt x="1379696" y="569690"/>
                  </a:lnTo>
                  <a:lnTo>
                    <a:pt x="1387888" y="577691"/>
                  </a:lnTo>
                  <a:lnTo>
                    <a:pt x="1394174" y="579215"/>
                  </a:lnTo>
                  <a:lnTo>
                    <a:pt x="1393889" y="593788"/>
                  </a:lnTo>
                  <a:lnTo>
                    <a:pt x="1388840" y="627697"/>
                  </a:lnTo>
                  <a:lnTo>
                    <a:pt x="1383221" y="642175"/>
                  </a:lnTo>
                  <a:lnTo>
                    <a:pt x="1340453" y="703516"/>
                  </a:lnTo>
                  <a:lnTo>
                    <a:pt x="1313688" y="726948"/>
                  </a:lnTo>
                  <a:lnTo>
                    <a:pt x="1261491" y="753618"/>
                  </a:lnTo>
                  <a:lnTo>
                    <a:pt x="1220819" y="763619"/>
                  </a:lnTo>
                  <a:lnTo>
                    <a:pt x="1204341" y="764286"/>
                  </a:lnTo>
                  <a:lnTo>
                    <a:pt x="1172528" y="759333"/>
                  </a:lnTo>
                  <a:lnTo>
                    <a:pt x="1155097" y="753999"/>
                  </a:lnTo>
                  <a:lnTo>
                    <a:pt x="1133665" y="738854"/>
                  </a:lnTo>
                  <a:lnTo>
                    <a:pt x="1113758" y="731329"/>
                  </a:lnTo>
                  <a:lnTo>
                    <a:pt x="1100042" y="727900"/>
                  </a:lnTo>
                  <a:lnTo>
                    <a:pt x="1074611" y="726567"/>
                  </a:lnTo>
                  <a:lnTo>
                    <a:pt x="1019556" y="711613"/>
                  </a:lnTo>
                  <a:lnTo>
                    <a:pt x="1009936" y="706374"/>
                  </a:lnTo>
                  <a:lnTo>
                    <a:pt x="975360" y="677037"/>
                  </a:lnTo>
                  <a:lnTo>
                    <a:pt x="961644" y="685323"/>
                  </a:lnTo>
                  <a:lnTo>
                    <a:pt x="953453" y="686752"/>
                  </a:lnTo>
                  <a:lnTo>
                    <a:pt x="947928" y="676656"/>
                  </a:lnTo>
                  <a:lnTo>
                    <a:pt x="950119" y="673989"/>
                  </a:lnTo>
                  <a:lnTo>
                    <a:pt x="951452" y="670560"/>
                  </a:lnTo>
                  <a:lnTo>
                    <a:pt x="931926" y="662082"/>
                  </a:lnTo>
                  <a:lnTo>
                    <a:pt x="915733" y="661511"/>
                  </a:lnTo>
                  <a:lnTo>
                    <a:pt x="907161" y="654367"/>
                  </a:lnTo>
                  <a:lnTo>
                    <a:pt x="896588" y="648843"/>
                  </a:lnTo>
                  <a:lnTo>
                    <a:pt x="892016" y="652177"/>
                  </a:lnTo>
                  <a:lnTo>
                    <a:pt x="889349" y="652177"/>
                  </a:lnTo>
                  <a:lnTo>
                    <a:pt x="868108" y="639223"/>
                  </a:lnTo>
                  <a:lnTo>
                    <a:pt x="858583" y="628745"/>
                  </a:lnTo>
                  <a:lnTo>
                    <a:pt x="848678" y="610171"/>
                  </a:lnTo>
                  <a:lnTo>
                    <a:pt x="851059" y="603694"/>
                  </a:lnTo>
                  <a:lnTo>
                    <a:pt x="854012" y="599408"/>
                  </a:lnTo>
                  <a:lnTo>
                    <a:pt x="820007" y="588550"/>
                  </a:lnTo>
                  <a:lnTo>
                    <a:pt x="787622" y="587121"/>
                  </a:lnTo>
                  <a:lnTo>
                    <a:pt x="793242" y="592360"/>
                  </a:lnTo>
                  <a:lnTo>
                    <a:pt x="807244" y="595122"/>
                  </a:lnTo>
                  <a:lnTo>
                    <a:pt x="816197" y="602551"/>
                  </a:lnTo>
                  <a:lnTo>
                    <a:pt x="826484" y="613124"/>
                  </a:lnTo>
                  <a:lnTo>
                    <a:pt x="824103" y="627412"/>
                  </a:lnTo>
                  <a:lnTo>
                    <a:pt x="838390" y="641604"/>
                  </a:lnTo>
                  <a:lnTo>
                    <a:pt x="849344" y="655034"/>
                  </a:lnTo>
                  <a:lnTo>
                    <a:pt x="849630" y="659130"/>
                  </a:lnTo>
                  <a:lnTo>
                    <a:pt x="853916" y="661987"/>
                  </a:lnTo>
                  <a:lnTo>
                    <a:pt x="870013" y="665893"/>
                  </a:lnTo>
                  <a:lnTo>
                    <a:pt x="872871" y="678180"/>
                  </a:lnTo>
                  <a:lnTo>
                    <a:pt x="870204" y="683038"/>
                  </a:lnTo>
                  <a:lnTo>
                    <a:pt x="872395" y="689800"/>
                  </a:lnTo>
                  <a:lnTo>
                    <a:pt x="884396" y="697420"/>
                  </a:lnTo>
                  <a:lnTo>
                    <a:pt x="891635" y="699516"/>
                  </a:lnTo>
                  <a:lnTo>
                    <a:pt x="900494" y="704088"/>
                  </a:lnTo>
                  <a:lnTo>
                    <a:pt x="896493" y="713422"/>
                  </a:lnTo>
                  <a:lnTo>
                    <a:pt x="889063" y="719423"/>
                  </a:lnTo>
                  <a:lnTo>
                    <a:pt x="881539" y="722185"/>
                  </a:lnTo>
                  <a:lnTo>
                    <a:pt x="885063" y="724376"/>
                  </a:lnTo>
                  <a:lnTo>
                    <a:pt x="894779" y="723519"/>
                  </a:lnTo>
                  <a:lnTo>
                    <a:pt x="929735" y="738854"/>
                  </a:lnTo>
                  <a:lnTo>
                    <a:pt x="948119" y="754189"/>
                  </a:lnTo>
                  <a:lnTo>
                    <a:pt x="966883" y="782098"/>
                  </a:lnTo>
                  <a:lnTo>
                    <a:pt x="972979" y="795718"/>
                  </a:lnTo>
                  <a:lnTo>
                    <a:pt x="973360" y="803338"/>
                  </a:lnTo>
                  <a:lnTo>
                    <a:pt x="972312" y="810863"/>
                  </a:lnTo>
                  <a:lnTo>
                    <a:pt x="969645" y="818959"/>
                  </a:lnTo>
                  <a:lnTo>
                    <a:pt x="968407" y="827056"/>
                  </a:lnTo>
                  <a:lnTo>
                    <a:pt x="962025" y="850963"/>
                  </a:lnTo>
                  <a:lnTo>
                    <a:pt x="957453" y="859155"/>
                  </a:lnTo>
                  <a:lnTo>
                    <a:pt x="948595" y="868585"/>
                  </a:lnTo>
                  <a:lnTo>
                    <a:pt x="956881" y="886682"/>
                  </a:lnTo>
                  <a:lnTo>
                    <a:pt x="965549" y="903446"/>
                  </a:lnTo>
                  <a:lnTo>
                    <a:pt x="974027" y="931164"/>
                  </a:lnTo>
                  <a:lnTo>
                    <a:pt x="975550" y="942213"/>
                  </a:lnTo>
                  <a:lnTo>
                    <a:pt x="975931" y="959263"/>
                  </a:lnTo>
                  <a:lnTo>
                    <a:pt x="983552" y="965835"/>
                  </a:lnTo>
                  <a:lnTo>
                    <a:pt x="980599" y="968502"/>
                  </a:lnTo>
                  <a:lnTo>
                    <a:pt x="977551" y="973264"/>
                  </a:lnTo>
                  <a:lnTo>
                    <a:pt x="978313" y="995172"/>
                  </a:lnTo>
                  <a:lnTo>
                    <a:pt x="988886" y="1013079"/>
                  </a:lnTo>
                  <a:lnTo>
                    <a:pt x="1004792" y="1024604"/>
                  </a:lnTo>
                  <a:lnTo>
                    <a:pt x="1014317" y="1026890"/>
                  </a:lnTo>
                  <a:lnTo>
                    <a:pt x="1028129" y="1022223"/>
                  </a:lnTo>
                  <a:lnTo>
                    <a:pt x="1038034" y="1028605"/>
                  </a:lnTo>
                  <a:lnTo>
                    <a:pt x="1060132" y="1050131"/>
                  </a:lnTo>
                  <a:lnTo>
                    <a:pt x="1070039" y="1072896"/>
                  </a:lnTo>
                  <a:lnTo>
                    <a:pt x="1074134" y="1077468"/>
                  </a:lnTo>
                  <a:lnTo>
                    <a:pt x="1096423" y="1085945"/>
                  </a:lnTo>
                  <a:lnTo>
                    <a:pt x="1113187" y="1091089"/>
                  </a:lnTo>
                  <a:lnTo>
                    <a:pt x="1138714" y="1104614"/>
                  </a:lnTo>
                  <a:lnTo>
                    <a:pt x="1143095" y="1105090"/>
                  </a:lnTo>
                  <a:lnTo>
                    <a:pt x="1155478" y="1093470"/>
                  </a:lnTo>
                  <a:lnTo>
                    <a:pt x="1176814" y="1085373"/>
                  </a:lnTo>
                  <a:lnTo>
                    <a:pt x="1183386" y="1074134"/>
                  </a:lnTo>
                  <a:lnTo>
                    <a:pt x="1182910" y="1064609"/>
                  </a:lnTo>
                  <a:lnTo>
                    <a:pt x="1177385" y="1047559"/>
                  </a:lnTo>
                  <a:lnTo>
                    <a:pt x="1175956" y="1030795"/>
                  </a:lnTo>
                  <a:lnTo>
                    <a:pt x="1168813" y="1024032"/>
                  </a:lnTo>
                  <a:lnTo>
                    <a:pt x="1162240" y="1019461"/>
                  </a:lnTo>
                  <a:lnTo>
                    <a:pt x="1142333" y="1022890"/>
                  </a:lnTo>
                  <a:lnTo>
                    <a:pt x="1133380" y="1022318"/>
                  </a:lnTo>
                  <a:lnTo>
                    <a:pt x="1126617" y="1017746"/>
                  </a:lnTo>
                  <a:lnTo>
                    <a:pt x="1117378" y="1005745"/>
                  </a:lnTo>
                  <a:lnTo>
                    <a:pt x="1100042" y="976503"/>
                  </a:lnTo>
                  <a:lnTo>
                    <a:pt x="1090708" y="966692"/>
                  </a:lnTo>
                  <a:lnTo>
                    <a:pt x="1087755" y="960596"/>
                  </a:lnTo>
                  <a:lnTo>
                    <a:pt x="1084612" y="952119"/>
                  </a:lnTo>
                  <a:lnTo>
                    <a:pt x="1084993" y="938307"/>
                  </a:lnTo>
                  <a:lnTo>
                    <a:pt x="1092517" y="938784"/>
                  </a:lnTo>
                  <a:lnTo>
                    <a:pt x="1101090" y="930973"/>
                  </a:lnTo>
                  <a:lnTo>
                    <a:pt x="1107281" y="902779"/>
                  </a:lnTo>
                  <a:lnTo>
                    <a:pt x="1118045" y="899255"/>
                  </a:lnTo>
                  <a:lnTo>
                    <a:pt x="1123855" y="899446"/>
                  </a:lnTo>
                  <a:lnTo>
                    <a:pt x="1148620" y="912590"/>
                  </a:lnTo>
                  <a:lnTo>
                    <a:pt x="1179481" y="947356"/>
                  </a:lnTo>
                  <a:lnTo>
                    <a:pt x="1186339" y="950976"/>
                  </a:lnTo>
                  <a:lnTo>
                    <a:pt x="1193482" y="951547"/>
                  </a:lnTo>
                  <a:lnTo>
                    <a:pt x="1205294" y="950690"/>
                  </a:lnTo>
                  <a:lnTo>
                    <a:pt x="1207198" y="955167"/>
                  </a:lnTo>
                  <a:lnTo>
                    <a:pt x="1213580" y="960596"/>
                  </a:lnTo>
                  <a:lnTo>
                    <a:pt x="1218152" y="961263"/>
                  </a:lnTo>
                  <a:lnTo>
                    <a:pt x="1246441" y="972217"/>
                  </a:lnTo>
                  <a:lnTo>
                    <a:pt x="1279303" y="993648"/>
                  </a:lnTo>
                  <a:lnTo>
                    <a:pt x="1291590" y="992695"/>
                  </a:lnTo>
                  <a:lnTo>
                    <a:pt x="1296353" y="980789"/>
                  </a:lnTo>
                  <a:lnTo>
                    <a:pt x="1297400" y="975646"/>
                  </a:lnTo>
                  <a:lnTo>
                    <a:pt x="1310735" y="963644"/>
                  </a:lnTo>
                  <a:lnTo>
                    <a:pt x="1320070" y="961644"/>
                  </a:lnTo>
                  <a:lnTo>
                    <a:pt x="1333214" y="966025"/>
                  </a:lnTo>
                  <a:lnTo>
                    <a:pt x="1335596" y="962406"/>
                  </a:lnTo>
                  <a:lnTo>
                    <a:pt x="1331119" y="944689"/>
                  </a:lnTo>
                  <a:lnTo>
                    <a:pt x="1325118" y="929354"/>
                  </a:lnTo>
                  <a:lnTo>
                    <a:pt x="1316164" y="919448"/>
                  </a:lnTo>
                  <a:lnTo>
                    <a:pt x="1300448" y="890206"/>
                  </a:lnTo>
                  <a:lnTo>
                    <a:pt x="1294162" y="875633"/>
                  </a:lnTo>
                  <a:lnTo>
                    <a:pt x="1291019" y="860488"/>
                  </a:lnTo>
                  <a:lnTo>
                    <a:pt x="1293019" y="847153"/>
                  </a:lnTo>
                  <a:lnTo>
                    <a:pt x="1295305" y="837343"/>
                  </a:lnTo>
                  <a:lnTo>
                    <a:pt x="1328071" y="813435"/>
                  </a:lnTo>
                  <a:lnTo>
                    <a:pt x="1339882" y="799052"/>
                  </a:lnTo>
                  <a:lnTo>
                    <a:pt x="1351407" y="780193"/>
                  </a:lnTo>
                  <a:lnTo>
                    <a:pt x="1356646" y="776382"/>
                  </a:lnTo>
                  <a:lnTo>
                    <a:pt x="1375981" y="771144"/>
                  </a:lnTo>
                  <a:lnTo>
                    <a:pt x="1401604" y="754951"/>
                  </a:lnTo>
                  <a:lnTo>
                    <a:pt x="1421225" y="733425"/>
                  </a:lnTo>
                  <a:lnTo>
                    <a:pt x="1440561" y="700373"/>
                  </a:lnTo>
                  <a:lnTo>
                    <a:pt x="1448753" y="691705"/>
                  </a:lnTo>
                  <a:lnTo>
                    <a:pt x="1455325" y="692563"/>
                  </a:lnTo>
                  <a:lnTo>
                    <a:pt x="1464088" y="697706"/>
                  </a:lnTo>
                  <a:lnTo>
                    <a:pt x="1473803" y="707326"/>
                  </a:lnTo>
                  <a:lnTo>
                    <a:pt x="1486948" y="709136"/>
                  </a:lnTo>
                  <a:lnTo>
                    <a:pt x="1499711" y="707612"/>
                  </a:lnTo>
                  <a:lnTo>
                    <a:pt x="1514284" y="708469"/>
                  </a:lnTo>
                  <a:lnTo>
                    <a:pt x="1534573" y="723519"/>
                  </a:lnTo>
                  <a:lnTo>
                    <a:pt x="1538002" y="728281"/>
                  </a:lnTo>
                  <a:lnTo>
                    <a:pt x="1541145" y="734758"/>
                  </a:lnTo>
                  <a:lnTo>
                    <a:pt x="1534573" y="747046"/>
                  </a:lnTo>
                  <a:lnTo>
                    <a:pt x="1534001" y="754951"/>
                  </a:lnTo>
                  <a:lnTo>
                    <a:pt x="1539335" y="751332"/>
                  </a:lnTo>
                  <a:lnTo>
                    <a:pt x="1546574" y="749427"/>
                  </a:lnTo>
                  <a:lnTo>
                    <a:pt x="1553432" y="751998"/>
                  </a:lnTo>
                  <a:lnTo>
                    <a:pt x="1559814" y="758856"/>
                  </a:lnTo>
                  <a:lnTo>
                    <a:pt x="1564481" y="766667"/>
                  </a:lnTo>
                  <a:lnTo>
                    <a:pt x="1570101" y="773144"/>
                  </a:lnTo>
                  <a:lnTo>
                    <a:pt x="1571911" y="764286"/>
                  </a:lnTo>
                  <a:lnTo>
                    <a:pt x="1572673" y="756666"/>
                  </a:lnTo>
                  <a:lnTo>
                    <a:pt x="1569625" y="737235"/>
                  </a:lnTo>
                  <a:lnTo>
                    <a:pt x="1577531" y="709803"/>
                  </a:lnTo>
                  <a:lnTo>
                    <a:pt x="1583722" y="697801"/>
                  </a:lnTo>
                  <a:lnTo>
                    <a:pt x="1594675" y="667226"/>
                  </a:lnTo>
                  <a:lnTo>
                    <a:pt x="1591437" y="647223"/>
                  </a:lnTo>
                  <a:lnTo>
                    <a:pt x="1590865" y="623887"/>
                  </a:lnTo>
                  <a:lnTo>
                    <a:pt x="1589246" y="613029"/>
                  </a:lnTo>
                  <a:lnTo>
                    <a:pt x="1582103" y="597313"/>
                  </a:lnTo>
                  <a:lnTo>
                    <a:pt x="1568196" y="586168"/>
                  </a:lnTo>
                  <a:lnTo>
                    <a:pt x="1554099" y="582644"/>
                  </a:lnTo>
                  <a:lnTo>
                    <a:pt x="1549432" y="571786"/>
                  </a:lnTo>
                  <a:lnTo>
                    <a:pt x="1550289" y="559308"/>
                  </a:lnTo>
                  <a:lnTo>
                    <a:pt x="1554194" y="541020"/>
                  </a:lnTo>
                  <a:lnTo>
                    <a:pt x="1565720" y="502158"/>
                  </a:lnTo>
                  <a:lnTo>
                    <a:pt x="1577816" y="446913"/>
                  </a:lnTo>
                  <a:lnTo>
                    <a:pt x="1578197" y="433959"/>
                  </a:lnTo>
                  <a:lnTo>
                    <a:pt x="1577149" y="426910"/>
                  </a:lnTo>
                  <a:lnTo>
                    <a:pt x="1577912" y="419671"/>
                  </a:lnTo>
                  <a:lnTo>
                    <a:pt x="1576483" y="402526"/>
                  </a:lnTo>
                  <a:lnTo>
                    <a:pt x="1574197" y="389858"/>
                  </a:lnTo>
                  <a:lnTo>
                    <a:pt x="1525238" y="340709"/>
                  </a:lnTo>
                  <a:lnTo>
                    <a:pt x="1522286" y="335851"/>
                  </a:lnTo>
                  <a:lnTo>
                    <a:pt x="1520666" y="329279"/>
                  </a:lnTo>
                  <a:lnTo>
                    <a:pt x="1525810" y="327755"/>
                  </a:lnTo>
                  <a:lnTo>
                    <a:pt x="1529524" y="328136"/>
                  </a:lnTo>
                  <a:lnTo>
                    <a:pt x="1566481" y="351091"/>
                  </a:lnTo>
                  <a:lnTo>
                    <a:pt x="1574673" y="352425"/>
                  </a:lnTo>
                  <a:lnTo>
                    <a:pt x="1632490" y="345948"/>
                  </a:lnTo>
                  <a:lnTo>
                    <a:pt x="1660779" y="351568"/>
                  </a:lnTo>
                  <a:lnTo>
                    <a:pt x="1684687" y="363283"/>
                  </a:lnTo>
                  <a:lnTo>
                    <a:pt x="1701736" y="396049"/>
                  </a:lnTo>
                  <a:lnTo>
                    <a:pt x="1719072" y="425767"/>
                  </a:lnTo>
                  <a:lnTo>
                    <a:pt x="1735360" y="451199"/>
                  </a:lnTo>
                  <a:lnTo>
                    <a:pt x="1735836" y="471963"/>
                  </a:lnTo>
                  <a:lnTo>
                    <a:pt x="1719072" y="476250"/>
                  </a:lnTo>
                  <a:lnTo>
                    <a:pt x="1702689" y="477202"/>
                  </a:lnTo>
                  <a:lnTo>
                    <a:pt x="1661350" y="487489"/>
                  </a:lnTo>
                  <a:lnTo>
                    <a:pt x="1651445" y="499110"/>
                  </a:lnTo>
                  <a:lnTo>
                    <a:pt x="1623632" y="534638"/>
                  </a:lnTo>
                  <a:lnTo>
                    <a:pt x="1621251" y="545401"/>
                  </a:lnTo>
                  <a:lnTo>
                    <a:pt x="1623632" y="555784"/>
                  </a:lnTo>
                  <a:lnTo>
                    <a:pt x="1636395" y="566737"/>
                  </a:lnTo>
                  <a:lnTo>
                    <a:pt x="1663542" y="583120"/>
                  </a:lnTo>
                  <a:lnTo>
                    <a:pt x="1675733" y="615505"/>
                  </a:lnTo>
                  <a:lnTo>
                    <a:pt x="1684211" y="631507"/>
                  </a:lnTo>
                  <a:lnTo>
                    <a:pt x="1690688" y="637698"/>
                  </a:lnTo>
                  <a:lnTo>
                    <a:pt x="1696974" y="639318"/>
                  </a:lnTo>
                  <a:lnTo>
                    <a:pt x="1710690" y="639413"/>
                  </a:lnTo>
                  <a:lnTo>
                    <a:pt x="1720310" y="643318"/>
                  </a:lnTo>
                  <a:lnTo>
                    <a:pt x="1723168" y="646366"/>
                  </a:lnTo>
                  <a:lnTo>
                    <a:pt x="1726978" y="643318"/>
                  </a:lnTo>
                  <a:lnTo>
                    <a:pt x="1735836" y="642271"/>
                  </a:lnTo>
                  <a:lnTo>
                    <a:pt x="1787461" y="625221"/>
                  </a:lnTo>
                  <a:lnTo>
                    <a:pt x="1797653" y="617696"/>
                  </a:lnTo>
                  <a:lnTo>
                    <a:pt x="1801082" y="606361"/>
                  </a:lnTo>
                  <a:lnTo>
                    <a:pt x="1804892" y="568261"/>
                  </a:lnTo>
                  <a:lnTo>
                    <a:pt x="1809464" y="554926"/>
                  </a:lnTo>
                  <a:lnTo>
                    <a:pt x="1813846" y="538448"/>
                  </a:lnTo>
                  <a:lnTo>
                    <a:pt x="1812227" y="528256"/>
                  </a:lnTo>
                  <a:lnTo>
                    <a:pt x="1811751" y="516731"/>
                  </a:lnTo>
                  <a:lnTo>
                    <a:pt x="1837563" y="505587"/>
                  </a:lnTo>
                  <a:lnTo>
                    <a:pt x="1861661" y="497967"/>
                  </a:lnTo>
                  <a:lnTo>
                    <a:pt x="1873186" y="500348"/>
                  </a:lnTo>
                  <a:lnTo>
                    <a:pt x="1876044" y="491871"/>
                  </a:lnTo>
                  <a:lnTo>
                    <a:pt x="1868614" y="475678"/>
                  </a:lnTo>
                  <a:lnTo>
                    <a:pt x="1864328" y="467677"/>
                  </a:lnTo>
                  <a:lnTo>
                    <a:pt x="1868043" y="463963"/>
                  </a:lnTo>
                  <a:lnTo>
                    <a:pt x="1873568" y="468439"/>
                  </a:lnTo>
                  <a:lnTo>
                    <a:pt x="1880902" y="471106"/>
                  </a:lnTo>
                  <a:lnTo>
                    <a:pt x="1893761" y="468344"/>
                  </a:lnTo>
                  <a:lnTo>
                    <a:pt x="1943481" y="435006"/>
                  </a:lnTo>
                  <a:lnTo>
                    <a:pt x="1962912" y="416052"/>
                  </a:lnTo>
                  <a:lnTo>
                    <a:pt x="1974437" y="408622"/>
                  </a:lnTo>
                  <a:lnTo>
                    <a:pt x="1992726" y="391477"/>
                  </a:lnTo>
                  <a:lnTo>
                    <a:pt x="2001679" y="385857"/>
                  </a:lnTo>
                  <a:lnTo>
                    <a:pt x="2017014" y="383571"/>
                  </a:lnTo>
                  <a:lnTo>
                    <a:pt x="2033588" y="376713"/>
                  </a:lnTo>
                  <a:lnTo>
                    <a:pt x="2051495" y="363855"/>
                  </a:lnTo>
                  <a:lnTo>
                    <a:pt x="2075783" y="352901"/>
                  </a:lnTo>
                  <a:lnTo>
                    <a:pt x="2079688" y="352425"/>
                  </a:lnTo>
                  <a:lnTo>
                    <a:pt x="2084356" y="354044"/>
                  </a:lnTo>
                  <a:lnTo>
                    <a:pt x="2094357" y="366807"/>
                  </a:lnTo>
                  <a:lnTo>
                    <a:pt x="2090642" y="373951"/>
                  </a:lnTo>
                  <a:lnTo>
                    <a:pt x="2087880" y="381667"/>
                  </a:lnTo>
                  <a:lnTo>
                    <a:pt x="2092738" y="385667"/>
                  </a:lnTo>
                  <a:lnTo>
                    <a:pt x="2096738" y="387667"/>
                  </a:lnTo>
                  <a:lnTo>
                    <a:pt x="2101501" y="385572"/>
                  </a:lnTo>
                  <a:lnTo>
                    <a:pt x="2106549" y="380238"/>
                  </a:lnTo>
                  <a:lnTo>
                    <a:pt x="2119027" y="372522"/>
                  </a:lnTo>
                  <a:lnTo>
                    <a:pt x="2122361" y="362521"/>
                  </a:lnTo>
                  <a:lnTo>
                    <a:pt x="2117598" y="358616"/>
                  </a:lnTo>
                  <a:lnTo>
                    <a:pt x="2111311" y="343471"/>
                  </a:lnTo>
                  <a:lnTo>
                    <a:pt x="2103978" y="340328"/>
                  </a:lnTo>
                  <a:lnTo>
                    <a:pt x="2098167" y="340709"/>
                  </a:lnTo>
                  <a:lnTo>
                    <a:pt x="2119884" y="319087"/>
                  </a:lnTo>
                  <a:lnTo>
                    <a:pt x="2166652" y="286893"/>
                  </a:lnTo>
                  <a:lnTo>
                    <a:pt x="2191607" y="271938"/>
                  </a:lnTo>
                  <a:lnTo>
                    <a:pt x="2216182" y="270700"/>
                  </a:lnTo>
                  <a:lnTo>
                    <a:pt x="2235708" y="272605"/>
                  </a:lnTo>
                  <a:lnTo>
                    <a:pt x="2228374" y="277558"/>
                  </a:lnTo>
                  <a:lnTo>
                    <a:pt x="2196179" y="284321"/>
                  </a:lnTo>
                  <a:lnTo>
                    <a:pt x="2191322" y="287750"/>
                  </a:lnTo>
                  <a:lnTo>
                    <a:pt x="2191322" y="291846"/>
                  </a:lnTo>
                  <a:lnTo>
                    <a:pt x="2199132" y="294227"/>
                  </a:lnTo>
                  <a:lnTo>
                    <a:pt x="2202370" y="298989"/>
                  </a:lnTo>
                  <a:lnTo>
                    <a:pt x="2199704" y="304800"/>
                  </a:lnTo>
                  <a:lnTo>
                    <a:pt x="2197322" y="306610"/>
                  </a:lnTo>
                  <a:lnTo>
                    <a:pt x="2193608" y="322993"/>
                  </a:lnTo>
                  <a:lnTo>
                    <a:pt x="2188845" y="336137"/>
                  </a:lnTo>
                  <a:lnTo>
                    <a:pt x="2198941" y="353187"/>
                  </a:lnTo>
                  <a:lnTo>
                    <a:pt x="2199799" y="370903"/>
                  </a:lnTo>
                  <a:lnTo>
                    <a:pt x="2193322" y="380143"/>
                  </a:lnTo>
                  <a:lnTo>
                    <a:pt x="2184369" y="376713"/>
                  </a:lnTo>
                  <a:lnTo>
                    <a:pt x="2176463" y="382905"/>
                  </a:lnTo>
                  <a:lnTo>
                    <a:pt x="2162175" y="387001"/>
                  </a:lnTo>
                  <a:lnTo>
                    <a:pt x="2158936" y="392525"/>
                  </a:lnTo>
                  <a:lnTo>
                    <a:pt x="2156841" y="400145"/>
                  </a:lnTo>
                  <a:lnTo>
                    <a:pt x="2165985" y="401955"/>
                  </a:lnTo>
                  <a:lnTo>
                    <a:pt x="2173224" y="401479"/>
                  </a:lnTo>
                  <a:lnTo>
                    <a:pt x="2198751" y="406431"/>
                  </a:lnTo>
                  <a:lnTo>
                    <a:pt x="2202180" y="407098"/>
                  </a:lnTo>
                  <a:lnTo>
                    <a:pt x="2210657" y="401574"/>
                  </a:lnTo>
                  <a:lnTo>
                    <a:pt x="2219230" y="400336"/>
                  </a:lnTo>
                  <a:lnTo>
                    <a:pt x="2229517" y="398812"/>
                  </a:lnTo>
                  <a:lnTo>
                    <a:pt x="2234756" y="395573"/>
                  </a:lnTo>
                  <a:lnTo>
                    <a:pt x="2240185" y="399193"/>
                  </a:lnTo>
                  <a:lnTo>
                    <a:pt x="2250281" y="414528"/>
                  </a:lnTo>
                  <a:lnTo>
                    <a:pt x="2259426" y="411480"/>
                  </a:lnTo>
                  <a:lnTo>
                    <a:pt x="2263426" y="381667"/>
                  </a:lnTo>
                  <a:lnTo>
                    <a:pt x="2277999" y="363188"/>
                  </a:lnTo>
                  <a:lnTo>
                    <a:pt x="2295144" y="347853"/>
                  </a:lnTo>
                  <a:lnTo>
                    <a:pt x="2311622" y="346424"/>
                  </a:lnTo>
                  <a:lnTo>
                    <a:pt x="2327624" y="335565"/>
                  </a:lnTo>
                  <a:lnTo>
                    <a:pt x="2335244" y="333565"/>
                  </a:lnTo>
                  <a:lnTo>
                    <a:pt x="2350103" y="337947"/>
                  </a:lnTo>
                  <a:lnTo>
                    <a:pt x="2372201" y="338804"/>
                  </a:lnTo>
                  <a:lnTo>
                    <a:pt x="2390680" y="348043"/>
                  </a:lnTo>
                  <a:lnTo>
                    <a:pt x="2404682" y="350234"/>
                  </a:lnTo>
                  <a:lnTo>
                    <a:pt x="2424970" y="334899"/>
                  </a:lnTo>
                  <a:lnTo>
                    <a:pt x="2471738" y="290893"/>
                  </a:lnTo>
                  <a:lnTo>
                    <a:pt x="2475833" y="300799"/>
                  </a:lnTo>
                  <a:lnTo>
                    <a:pt x="2483263" y="286226"/>
                  </a:lnTo>
                  <a:lnTo>
                    <a:pt x="2519458" y="270605"/>
                  </a:lnTo>
                  <a:lnTo>
                    <a:pt x="2528316" y="270129"/>
                  </a:lnTo>
                  <a:lnTo>
                    <a:pt x="2528507" y="276129"/>
                  </a:lnTo>
                  <a:lnTo>
                    <a:pt x="2531745" y="289750"/>
                  </a:lnTo>
                  <a:lnTo>
                    <a:pt x="2538793" y="298037"/>
                  </a:lnTo>
                  <a:lnTo>
                    <a:pt x="2548414" y="317754"/>
                  </a:lnTo>
                  <a:lnTo>
                    <a:pt x="2543842" y="323088"/>
                  </a:lnTo>
                  <a:lnTo>
                    <a:pt x="2538984" y="326040"/>
                  </a:lnTo>
                  <a:lnTo>
                    <a:pt x="2531840" y="339280"/>
                  </a:lnTo>
                  <a:lnTo>
                    <a:pt x="2531078" y="369379"/>
                  </a:lnTo>
                  <a:lnTo>
                    <a:pt x="2544604" y="377095"/>
                  </a:lnTo>
                  <a:lnTo>
                    <a:pt x="2563368" y="385667"/>
                  </a:lnTo>
                  <a:lnTo>
                    <a:pt x="2571179" y="385572"/>
                  </a:lnTo>
                  <a:lnTo>
                    <a:pt x="2577751" y="380523"/>
                  </a:lnTo>
                  <a:lnTo>
                    <a:pt x="2579751" y="377856"/>
                  </a:lnTo>
                  <a:lnTo>
                    <a:pt x="2582227" y="373285"/>
                  </a:lnTo>
                  <a:lnTo>
                    <a:pt x="2583847" y="364712"/>
                  </a:lnTo>
                  <a:lnTo>
                    <a:pt x="2584990" y="357854"/>
                  </a:lnTo>
                  <a:lnTo>
                    <a:pt x="2580132" y="341280"/>
                  </a:lnTo>
                  <a:lnTo>
                    <a:pt x="2582132" y="323469"/>
                  </a:lnTo>
                  <a:lnTo>
                    <a:pt x="2599087" y="324612"/>
                  </a:lnTo>
                  <a:lnTo>
                    <a:pt x="2620137" y="319468"/>
                  </a:lnTo>
                  <a:lnTo>
                    <a:pt x="2629662" y="309181"/>
                  </a:lnTo>
                  <a:lnTo>
                    <a:pt x="2640997" y="289941"/>
                  </a:lnTo>
                  <a:lnTo>
                    <a:pt x="2648617" y="273653"/>
                  </a:lnTo>
                  <a:lnTo>
                    <a:pt x="2643759" y="245173"/>
                  </a:lnTo>
                  <a:lnTo>
                    <a:pt x="2631377" y="251460"/>
                  </a:lnTo>
                  <a:lnTo>
                    <a:pt x="2610422" y="188595"/>
                  </a:lnTo>
                  <a:lnTo>
                    <a:pt x="2599754" y="164115"/>
                  </a:lnTo>
                  <a:lnTo>
                    <a:pt x="2606517" y="152686"/>
                  </a:lnTo>
                  <a:lnTo>
                    <a:pt x="2624614" y="145446"/>
                  </a:lnTo>
                  <a:lnTo>
                    <a:pt x="2640902" y="121539"/>
                  </a:lnTo>
                  <a:lnTo>
                    <a:pt x="2646998" y="116681"/>
                  </a:lnTo>
                  <a:lnTo>
                    <a:pt x="2653856" y="115919"/>
                  </a:lnTo>
                  <a:lnTo>
                    <a:pt x="2702243" y="132302"/>
                  </a:lnTo>
                  <a:lnTo>
                    <a:pt x="2757392" y="136017"/>
                  </a:lnTo>
                  <a:lnTo>
                    <a:pt x="2804160" y="148590"/>
                  </a:lnTo>
                  <a:lnTo>
                    <a:pt x="2857309" y="174403"/>
                  </a:lnTo>
                  <a:lnTo>
                    <a:pt x="2883027" y="192500"/>
                  </a:lnTo>
                  <a:lnTo>
                    <a:pt x="2904649" y="212598"/>
                  </a:lnTo>
                  <a:lnTo>
                    <a:pt x="2902553" y="226695"/>
                  </a:lnTo>
                  <a:lnTo>
                    <a:pt x="2911221" y="222694"/>
                  </a:lnTo>
                  <a:lnTo>
                    <a:pt x="2930176" y="235077"/>
                  </a:lnTo>
                  <a:lnTo>
                    <a:pt x="2943034" y="240125"/>
                  </a:lnTo>
                  <a:lnTo>
                    <a:pt x="2956370" y="247554"/>
                  </a:lnTo>
                  <a:lnTo>
                    <a:pt x="2961323" y="257461"/>
                  </a:lnTo>
                  <a:lnTo>
                    <a:pt x="2978753" y="264795"/>
                  </a:lnTo>
                  <a:lnTo>
                    <a:pt x="2996756" y="278130"/>
                  </a:lnTo>
                  <a:lnTo>
                    <a:pt x="2999994" y="280606"/>
                  </a:lnTo>
                  <a:lnTo>
                    <a:pt x="3021806" y="290512"/>
                  </a:lnTo>
                  <a:lnTo>
                    <a:pt x="3037523" y="293846"/>
                  </a:lnTo>
                  <a:lnTo>
                    <a:pt x="3046953" y="314992"/>
                  </a:lnTo>
                  <a:lnTo>
                    <a:pt x="3078385" y="345757"/>
                  </a:lnTo>
                  <a:lnTo>
                    <a:pt x="3084195" y="357282"/>
                  </a:lnTo>
                  <a:lnTo>
                    <a:pt x="3093435" y="363760"/>
                  </a:lnTo>
                  <a:lnTo>
                    <a:pt x="3093435" y="364712"/>
                  </a:lnTo>
                  <a:lnTo>
                    <a:pt x="3118675" y="566547"/>
                  </a:lnTo>
                  <a:lnTo>
                    <a:pt x="3072289" y="658939"/>
                  </a:lnTo>
                  <a:lnTo>
                    <a:pt x="2986278" y="747331"/>
                  </a:lnTo>
                  <a:lnTo>
                    <a:pt x="2896457" y="818959"/>
                  </a:lnTo>
                  <a:lnTo>
                    <a:pt x="2786253" y="943356"/>
                  </a:lnTo>
                  <a:lnTo>
                    <a:pt x="2666714" y="1036415"/>
                  </a:lnTo>
                  <a:lnTo>
                    <a:pt x="2623566" y="1493425"/>
                  </a:lnTo>
                  <a:lnTo>
                    <a:pt x="2592895" y="1695736"/>
                  </a:lnTo>
                  <a:lnTo>
                    <a:pt x="2552414" y="1810321"/>
                  </a:lnTo>
                  <a:lnTo>
                    <a:pt x="2511743" y="1891284"/>
                  </a:lnTo>
                  <a:lnTo>
                    <a:pt x="2462308" y="1953768"/>
                  </a:lnTo>
                  <a:lnTo>
                    <a:pt x="2449544" y="2009203"/>
                  </a:lnTo>
                  <a:lnTo>
                    <a:pt x="2497741" y="2049399"/>
                  </a:lnTo>
                  <a:lnTo>
                    <a:pt x="2504789" y="2098643"/>
                  </a:lnTo>
                  <a:lnTo>
                    <a:pt x="2466880" y="2159794"/>
                  </a:lnTo>
                  <a:lnTo>
                    <a:pt x="2408301" y="2174367"/>
                  </a:lnTo>
                  <a:lnTo>
                    <a:pt x="2337816" y="2182749"/>
                  </a:lnTo>
                  <a:lnTo>
                    <a:pt x="2367439" y="2238661"/>
                  </a:lnTo>
                  <a:lnTo>
                    <a:pt x="2394871" y="2280571"/>
                  </a:lnTo>
                  <a:lnTo>
                    <a:pt x="2436304" y="2333815"/>
                  </a:lnTo>
                  <a:lnTo>
                    <a:pt x="2479644" y="2299335"/>
                  </a:lnTo>
                  <a:lnTo>
                    <a:pt x="2521744" y="2273713"/>
                  </a:lnTo>
                  <a:lnTo>
                    <a:pt x="2564987" y="2298192"/>
                  </a:lnTo>
                  <a:lnTo>
                    <a:pt x="2581275" y="2338292"/>
                  </a:lnTo>
                  <a:lnTo>
                    <a:pt x="2550890" y="2370201"/>
                  </a:lnTo>
                  <a:lnTo>
                    <a:pt x="2525077" y="2420493"/>
                  </a:lnTo>
                  <a:lnTo>
                    <a:pt x="2527078" y="2481167"/>
                  </a:lnTo>
                  <a:lnTo>
                    <a:pt x="2570036" y="2496407"/>
                  </a:lnTo>
                  <a:lnTo>
                    <a:pt x="2588228" y="2539460"/>
                  </a:lnTo>
                  <a:lnTo>
                    <a:pt x="2600230" y="2543746"/>
                  </a:lnTo>
                  <a:lnTo>
                    <a:pt x="2592991" y="2547176"/>
                  </a:lnTo>
                  <a:lnTo>
                    <a:pt x="2590705" y="2551652"/>
                  </a:lnTo>
                  <a:lnTo>
                    <a:pt x="2593086" y="2556034"/>
                  </a:lnTo>
                  <a:lnTo>
                    <a:pt x="2606707" y="2561844"/>
                  </a:lnTo>
                  <a:lnTo>
                    <a:pt x="2613565" y="2568225"/>
                  </a:lnTo>
                  <a:lnTo>
                    <a:pt x="2615565" y="2575369"/>
                  </a:lnTo>
                  <a:lnTo>
                    <a:pt x="2618518" y="2580798"/>
                  </a:lnTo>
                  <a:lnTo>
                    <a:pt x="2629186" y="2584323"/>
                  </a:lnTo>
                  <a:lnTo>
                    <a:pt x="2651188" y="2592609"/>
                  </a:lnTo>
                  <a:lnTo>
                    <a:pt x="2652427" y="2593467"/>
                  </a:lnTo>
                  <a:lnTo>
                    <a:pt x="2653856" y="2597182"/>
                  </a:lnTo>
                  <a:lnTo>
                    <a:pt x="2676144" y="2602325"/>
                  </a:lnTo>
                  <a:lnTo>
                    <a:pt x="2679192" y="2605182"/>
                  </a:lnTo>
                  <a:lnTo>
                    <a:pt x="2688431" y="2614422"/>
                  </a:lnTo>
                  <a:lnTo>
                    <a:pt x="2690336" y="2624042"/>
                  </a:lnTo>
                  <a:lnTo>
                    <a:pt x="2685669" y="2633567"/>
                  </a:lnTo>
                  <a:lnTo>
                    <a:pt x="2682621" y="2648521"/>
                  </a:lnTo>
                  <a:lnTo>
                    <a:pt x="2677859" y="2661571"/>
                  </a:lnTo>
                  <a:lnTo>
                    <a:pt x="2667381" y="2670334"/>
                  </a:lnTo>
                  <a:lnTo>
                    <a:pt x="2649188" y="2678335"/>
                  </a:lnTo>
                  <a:lnTo>
                    <a:pt x="2629662" y="2681573"/>
                  </a:lnTo>
                  <a:lnTo>
                    <a:pt x="2621376" y="2681002"/>
                  </a:lnTo>
                  <a:lnTo>
                    <a:pt x="2616042" y="2680049"/>
                  </a:lnTo>
                  <a:lnTo>
                    <a:pt x="2607278" y="2677478"/>
                  </a:lnTo>
                  <a:lnTo>
                    <a:pt x="2600706" y="2670810"/>
                  </a:lnTo>
                  <a:lnTo>
                    <a:pt x="2595943" y="2664333"/>
                  </a:lnTo>
                  <a:lnTo>
                    <a:pt x="2592515" y="2662714"/>
                  </a:lnTo>
                  <a:lnTo>
                    <a:pt x="2589086" y="2663761"/>
                  </a:lnTo>
                  <a:lnTo>
                    <a:pt x="2585942" y="2667857"/>
                  </a:lnTo>
                  <a:lnTo>
                    <a:pt x="2581561" y="2678906"/>
                  </a:lnTo>
                  <a:lnTo>
                    <a:pt x="2576798" y="2689765"/>
                  </a:lnTo>
                  <a:lnTo>
                    <a:pt x="2572798" y="2693670"/>
                  </a:lnTo>
                  <a:lnTo>
                    <a:pt x="2558225" y="2698813"/>
                  </a:lnTo>
                  <a:lnTo>
                    <a:pt x="2556605" y="2697004"/>
                  </a:lnTo>
                  <a:lnTo>
                    <a:pt x="2558225" y="2689765"/>
                  </a:lnTo>
                  <a:lnTo>
                    <a:pt x="2556415" y="2687574"/>
                  </a:lnTo>
                  <a:lnTo>
                    <a:pt x="2553652" y="2685955"/>
                  </a:lnTo>
                  <a:lnTo>
                    <a:pt x="2535651" y="2683192"/>
                  </a:lnTo>
                  <a:lnTo>
                    <a:pt x="2528792" y="2681097"/>
                  </a:lnTo>
                  <a:lnTo>
                    <a:pt x="2523744" y="2680335"/>
                  </a:lnTo>
                  <a:lnTo>
                    <a:pt x="2517267" y="2678430"/>
                  </a:lnTo>
                  <a:lnTo>
                    <a:pt x="2512790" y="2674143"/>
                  </a:lnTo>
                  <a:lnTo>
                    <a:pt x="2503170" y="2660904"/>
                  </a:lnTo>
                  <a:lnTo>
                    <a:pt x="2495645" y="2650426"/>
                  </a:lnTo>
                  <a:lnTo>
                    <a:pt x="2483644" y="2640997"/>
                  </a:lnTo>
                  <a:lnTo>
                    <a:pt x="2472690" y="2639187"/>
                  </a:lnTo>
                  <a:lnTo>
                    <a:pt x="2471833" y="2640140"/>
                  </a:lnTo>
                  <a:lnTo>
                    <a:pt x="2463546" y="2640520"/>
                  </a:lnTo>
                  <a:lnTo>
                    <a:pt x="2450306" y="2638139"/>
                  </a:lnTo>
                  <a:lnTo>
                    <a:pt x="2449640" y="2638425"/>
                  </a:lnTo>
                  <a:lnTo>
                    <a:pt x="2445544" y="2642711"/>
                  </a:lnTo>
                  <a:lnTo>
                    <a:pt x="2442496" y="2649474"/>
                  </a:lnTo>
                  <a:lnTo>
                    <a:pt x="2438400" y="2655093"/>
                  </a:lnTo>
                  <a:lnTo>
                    <a:pt x="2432304" y="2658141"/>
                  </a:lnTo>
                  <a:lnTo>
                    <a:pt x="2424875" y="2658808"/>
                  </a:lnTo>
                  <a:lnTo>
                    <a:pt x="2416588" y="2652903"/>
                  </a:lnTo>
                  <a:lnTo>
                    <a:pt x="2408015" y="2643854"/>
                  </a:lnTo>
                  <a:lnTo>
                    <a:pt x="2397252" y="2640901"/>
                  </a:lnTo>
                  <a:lnTo>
                    <a:pt x="2386870" y="2642902"/>
                  </a:lnTo>
                  <a:lnTo>
                    <a:pt x="2383060" y="2644330"/>
                  </a:lnTo>
                  <a:lnTo>
                    <a:pt x="2372201" y="2649474"/>
                  </a:lnTo>
                  <a:lnTo>
                    <a:pt x="2368772" y="2646997"/>
                  </a:lnTo>
                  <a:lnTo>
                    <a:pt x="2363915" y="2645474"/>
                  </a:lnTo>
                  <a:lnTo>
                    <a:pt x="2353342" y="2654046"/>
                  </a:lnTo>
                  <a:lnTo>
                    <a:pt x="2341626" y="2663285"/>
                  </a:lnTo>
                  <a:lnTo>
                    <a:pt x="2339150" y="2670238"/>
                  </a:lnTo>
                  <a:lnTo>
                    <a:pt x="2335626" y="2676525"/>
                  </a:lnTo>
                  <a:lnTo>
                    <a:pt x="2327910" y="2682621"/>
                  </a:lnTo>
                  <a:lnTo>
                    <a:pt x="2319433" y="2687765"/>
                  </a:lnTo>
                  <a:lnTo>
                    <a:pt x="2312289" y="2689765"/>
                  </a:lnTo>
                  <a:lnTo>
                    <a:pt x="2303050" y="2687860"/>
                  </a:lnTo>
                  <a:lnTo>
                    <a:pt x="2291525" y="2681383"/>
                  </a:lnTo>
                  <a:lnTo>
                    <a:pt x="2280857" y="2673382"/>
                  </a:lnTo>
                  <a:lnTo>
                    <a:pt x="2269331" y="2660713"/>
                  </a:lnTo>
                  <a:lnTo>
                    <a:pt x="2259902" y="2653474"/>
                  </a:lnTo>
                  <a:lnTo>
                    <a:pt x="2250853" y="2647664"/>
                  </a:lnTo>
                  <a:lnTo>
                    <a:pt x="2245424" y="2646331"/>
                  </a:lnTo>
                  <a:lnTo>
                    <a:pt x="2240947" y="2648521"/>
                  </a:lnTo>
                  <a:lnTo>
                    <a:pt x="2239232" y="2652998"/>
                  </a:lnTo>
                  <a:lnTo>
                    <a:pt x="2240470" y="2656522"/>
                  </a:lnTo>
                  <a:lnTo>
                    <a:pt x="2243138" y="2659666"/>
                  </a:lnTo>
                  <a:lnTo>
                    <a:pt x="2245138" y="2669667"/>
                  </a:lnTo>
                  <a:lnTo>
                    <a:pt x="2245900" y="2681954"/>
                  </a:lnTo>
                  <a:lnTo>
                    <a:pt x="2245043" y="2688812"/>
                  </a:lnTo>
                  <a:lnTo>
                    <a:pt x="2242471" y="2693003"/>
                  </a:lnTo>
                  <a:lnTo>
                    <a:pt x="2239804" y="2694432"/>
                  </a:lnTo>
                  <a:lnTo>
                    <a:pt x="2237423" y="2693956"/>
                  </a:lnTo>
                  <a:lnTo>
                    <a:pt x="2234470" y="2689669"/>
                  </a:lnTo>
                  <a:lnTo>
                    <a:pt x="2232660" y="2680526"/>
                  </a:lnTo>
                  <a:lnTo>
                    <a:pt x="2231231" y="2669762"/>
                  </a:lnTo>
                  <a:lnTo>
                    <a:pt x="2223325" y="2656236"/>
                  </a:lnTo>
                  <a:lnTo>
                    <a:pt x="2216468" y="2647950"/>
                  </a:lnTo>
                  <a:lnTo>
                    <a:pt x="2213229" y="2643378"/>
                  </a:lnTo>
                  <a:lnTo>
                    <a:pt x="2206943" y="2635758"/>
                  </a:lnTo>
                  <a:lnTo>
                    <a:pt x="2201513" y="2631091"/>
                  </a:lnTo>
                  <a:lnTo>
                    <a:pt x="2189893" y="2625757"/>
                  </a:lnTo>
                  <a:lnTo>
                    <a:pt x="2184273" y="2621851"/>
                  </a:lnTo>
                  <a:lnTo>
                    <a:pt x="2174462" y="2606707"/>
                  </a:lnTo>
                  <a:lnTo>
                    <a:pt x="2168938" y="2602040"/>
                  </a:lnTo>
                  <a:lnTo>
                    <a:pt x="2161889" y="2598229"/>
                  </a:lnTo>
                  <a:lnTo>
                    <a:pt x="2155984" y="2597086"/>
                  </a:lnTo>
                  <a:lnTo>
                    <a:pt x="2154745" y="2597943"/>
                  </a:lnTo>
                  <a:lnTo>
                    <a:pt x="2142649" y="2600135"/>
                  </a:lnTo>
                  <a:lnTo>
                    <a:pt x="2133981" y="2599753"/>
                  </a:lnTo>
                  <a:lnTo>
                    <a:pt x="2128647" y="2596896"/>
                  </a:lnTo>
                  <a:lnTo>
                    <a:pt x="2123218" y="2596610"/>
                  </a:lnTo>
                  <a:lnTo>
                    <a:pt x="2122741" y="2596610"/>
                  </a:lnTo>
                  <a:lnTo>
                    <a:pt x="2116836" y="2598515"/>
                  </a:lnTo>
                  <a:lnTo>
                    <a:pt x="2115693" y="2598325"/>
                  </a:lnTo>
                  <a:lnTo>
                    <a:pt x="2112740" y="2598229"/>
                  </a:lnTo>
                  <a:lnTo>
                    <a:pt x="2107883" y="2595086"/>
                  </a:lnTo>
                  <a:lnTo>
                    <a:pt x="2103215" y="2586704"/>
                  </a:lnTo>
                  <a:lnTo>
                    <a:pt x="2097310" y="2577750"/>
                  </a:lnTo>
                  <a:lnTo>
                    <a:pt x="2090166" y="2574798"/>
                  </a:lnTo>
                  <a:lnTo>
                    <a:pt x="2076545" y="2578608"/>
                  </a:lnTo>
                  <a:lnTo>
                    <a:pt x="2061686" y="2590800"/>
                  </a:lnTo>
                  <a:lnTo>
                    <a:pt x="2051018" y="2598039"/>
                  </a:lnTo>
                  <a:lnTo>
                    <a:pt x="2042350" y="2598229"/>
                  </a:lnTo>
                  <a:lnTo>
                    <a:pt x="2037398" y="2599372"/>
                  </a:lnTo>
                  <a:lnTo>
                    <a:pt x="2034064" y="2598896"/>
                  </a:lnTo>
                  <a:lnTo>
                    <a:pt x="2031302" y="2596610"/>
                  </a:lnTo>
                  <a:lnTo>
                    <a:pt x="2030635" y="2592229"/>
                  </a:lnTo>
                  <a:lnTo>
                    <a:pt x="2029301" y="2586704"/>
                  </a:lnTo>
                  <a:lnTo>
                    <a:pt x="2022443" y="2581180"/>
                  </a:lnTo>
                  <a:lnTo>
                    <a:pt x="2013109" y="2577655"/>
                  </a:lnTo>
                  <a:lnTo>
                    <a:pt x="2004441" y="2573845"/>
                  </a:lnTo>
                  <a:lnTo>
                    <a:pt x="1998821" y="2572798"/>
                  </a:lnTo>
                  <a:lnTo>
                    <a:pt x="1996344" y="2578322"/>
                  </a:lnTo>
                  <a:lnTo>
                    <a:pt x="1989201" y="2587180"/>
                  </a:lnTo>
                  <a:lnTo>
                    <a:pt x="1981009" y="2595848"/>
                  </a:lnTo>
                  <a:lnTo>
                    <a:pt x="1970627" y="2609755"/>
                  </a:lnTo>
                  <a:lnTo>
                    <a:pt x="1967769" y="2614707"/>
                  </a:lnTo>
                  <a:lnTo>
                    <a:pt x="1963769" y="2617946"/>
                  </a:lnTo>
                  <a:lnTo>
                    <a:pt x="1954626" y="2621566"/>
                  </a:lnTo>
                  <a:lnTo>
                    <a:pt x="1943576" y="2627376"/>
                  </a:lnTo>
                  <a:lnTo>
                    <a:pt x="1936528" y="2634043"/>
                  </a:lnTo>
                  <a:lnTo>
                    <a:pt x="1926527" y="2637092"/>
                  </a:lnTo>
                  <a:lnTo>
                    <a:pt x="1915763" y="2638996"/>
                  </a:lnTo>
                  <a:lnTo>
                    <a:pt x="1911001" y="2644711"/>
                  </a:lnTo>
                  <a:lnTo>
                    <a:pt x="1908143" y="2654141"/>
                  </a:lnTo>
                  <a:lnTo>
                    <a:pt x="1904524" y="2662523"/>
                  </a:lnTo>
                  <a:lnTo>
                    <a:pt x="1887569" y="2675286"/>
                  </a:lnTo>
                  <a:lnTo>
                    <a:pt x="1878330" y="2683478"/>
                  </a:lnTo>
                  <a:lnTo>
                    <a:pt x="1871567" y="2687860"/>
                  </a:lnTo>
                  <a:lnTo>
                    <a:pt x="1866805" y="2687288"/>
                  </a:lnTo>
                  <a:lnTo>
                    <a:pt x="1861757" y="2685955"/>
                  </a:lnTo>
                  <a:lnTo>
                    <a:pt x="1859852" y="2686717"/>
                  </a:lnTo>
                  <a:lnTo>
                    <a:pt x="1862423" y="2693003"/>
                  </a:lnTo>
                  <a:lnTo>
                    <a:pt x="1864614" y="2712720"/>
                  </a:lnTo>
                  <a:lnTo>
                    <a:pt x="1867757" y="2725293"/>
                  </a:lnTo>
                  <a:lnTo>
                    <a:pt x="1870043" y="2732532"/>
                  </a:lnTo>
                  <a:lnTo>
                    <a:pt x="1872139" y="2738152"/>
                  </a:lnTo>
                  <a:lnTo>
                    <a:pt x="1873758" y="2746819"/>
                  </a:lnTo>
                  <a:lnTo>
                    <a:pt x="1871663" y="2751868"/>
                  </a:lnTo>
                  <a:lnTo>
                    <a:pt x="1868424" y="2755201"/>
                  </a:lnTo>
                  <a:lnTo>
                    <a:pt x="1858232" y="2760535"/>
                  </a:lnTo>
                  <a:lnTo>
                    <a:pt x="1847564" y="2765108"/>
                  </a:lnTo>
                  <a:lnTo>
                    <a:pt x="1841182" y="2762155"/>
                  </a:lnTo>
                  <a:lnTo>
                    <a:pt x="1834134" y="2754916"/>
                  </a:lnTo>
                  <a:lnTo>
                    <a:pt x="1831372" y="2751106"/>
                  </a:lnTo>
                  <a:lnTo>
                    <a:pt x="1823657" y="2738819"/>
                  </a:lnTo>
                  <a:lnTo>
                    <a:pt x="1810131" y="2719959"/>
                  </a:lnTo>
                  <a:lnTo>
                    <a:pt x="1800892" y="2710339"/>
                  </a:lnTo>
                  <a:lnTo>
                    <a:pt x="1794129" y="2706719"/>
                  </a:lnTo>
                  <a:lnTo>
                    <a:pt x="1787938" y="2707862"/>
                  </a:lnTo>
                  <a:lnTo>
                    <a:pt x="1783176" y="2712339"/>
                  </a:lnTo>
                  <a:lnTo>
                    <a:pt x="1779746" y="2716340"/>
                  </a:lnTo>
                  <a:lnTo>
                    <a:pt x="1776603" y="2720816"/>
                  </a:lnTo>
                  <a:lnTo>
                    <a:pt x="1774507" y="2726436"/>
                  </a:lnTo>
                  <a:lnTo>
                    <a:pt x="1774698" y="2734151"/>
                  </a:lnTo>
                  <a:lnTo>
                    <a:pt x="1774603" y="2742247"/>
                  </a:lnTo>
                  <a:lnTo>
                    <a:pt x="1771555" y="2748058"/>
                  </a:lnTo>
                  <a:lnTo>
                    <a:pt x="1763935" y="2754154"/>
                  </a:lnTo>
                  <a:lnTo>
                    <a:pt x="1755172" y="2762726"/>
                  </a:lnTo>
                  <a:lnTo>
                    <a:pt x="1748600" y="2778157"/>
                  </a:lnTo>
                  <a:lnTo>
                    <a:pt x="1744313" y="2797397"/>
                  </a:lnTo>
                  <a:lnTo>
                    <a:pt x="1742980" y="2810732"/>
                  </a:lnTo>
                  <a:lnTo>
                    <a:pt x="1746218" y="2816924"/>
                  </a:lnTo>
                  <a:lnTo>
                    <a:pt x="1752695" y="2821972"/>
                  </a:lnTo>
                  <a:lnTo>
                    <a:pt x="1756791" y="2827115"/>
                  </a:lnTo>
                  <a:lnTo>
                    <a:pt x="1757648" y="2831973"/>
                  </a:lnTo>
                  <a:lnTo>
                    <a:pt x="1756600" y="2837021"/>
                  </a:lnTo>
                  <a:lnTo>
                    <a:pt x="1753267" y="2842927"/>
                  </a:lnTo>
                  <a:lnTo>
                    <a:pt x="1746218" y="2849594"/>
                  </a:lnTo>
                  <a:lnTo>
                    <a:pt x="1736598" y="2865501"/>
                  </a:lnTo>
                  <a:lnTo>
                    <a:pt x="1730597" y="2887980"/>
                  </a:lnTo>
                  <a:lnTo>
                    <a:pt x="1733931" y="2903601"/>
                  </a:lnTo>
                  <a:lnTo>
                    <a:pt x="1746218" y="2912174"/>
                  </a:lnTo>
                  <a:lnTo>
                    <a:pt x="1755934" y="2915888"/>
                  </a:lnTo>
                  <a:lnTo>
                    <a:pt x="1759839" y="2920937"/>
                  </a:lnTo>
                  <a:lnTo>
                    <a:pt x="1763268" y="2931033"/>
                  </a:lnTo>
                  <a:lnTo>
                    <a:pt x="1762792" y="2941225"/>
                  </a:lnTo>
                  <a:lnTo>
                    <a:pt x="1761649" y="2948178"/>
                  </a:lnTo>
                  <a:lnTo>
                    <a:pt x="1764030" y="2954941"/>
                  </a:lnTo>
                  <a:lnTo>
                    <a:pt x="1768602" y="2962942"/>
                  </a:lnTo>
                  <a:lnTo>
                    <a:pt x="1774412" y="2967895"/>
                  </a:lnTo>
                  <a:lnTo>
                    <a:pt x="1780508" y="2965227"/>
                  </a:lnTo>
                  <a:lnTo>
                    <a:pt x="1786509" y="2961894"/>
                  </a:lnTo>
                  <a:lnTo>
                    <a:pt x="1794129" y="2963228"/>
                  </a:lnTo>
                  <a:lnTo>
                    <a:pt x="1815560" y="2965990"/>
                  </a:lnTo>
                  <a:lnTo>
                    <a:pt x="1826800" y="2967419"/>
                  </a:lnTo>
                  <a:lnTo>
                    <a:pt x="1830419" y="2970943"/>
                  </a:lnTo>
                  <a:lnTo>
                    <a:pt x="1837373" y="2982182"/>
                  </a:lnTo>
                  <a:lnTo>
                    <a:pt x="1846231" y="2994851"/>
                  </a:lnTo>
                  <a:lnTo>
                    <a:pt x="1855184" y="3007614"/>
                  </a:lnTo>
                  <a:lnTo>
                    <a:pt x="1858232" y="3013234"/>
                  </a:lnTo>
                  <a:lnTo>
                    <a:pt x="1865566" y="3028378"/>
                  </a:lnTo>
                  <a:lnTo>
                    <a:pt x="1873092" y="3042094"/>
                  </a:lnTo>
                  <a:lnTo>
                    <a:pt x="1881188" y="3058954"/>
                  </a:lnTo>
                  <a:lnTo>
                    <a:pt x="1880616" y="3063526"/>
                  </a:lnTo>
                  <a:lnTo>
                    <a:pt x="1876330" y="3065431"/>
                  </a:lnTo>
                  <a:lnTo>
                    <a:pt x="1869472" y="3064955"/>
                  </a:lnTo>
                  <a:lnTo>
                    <a:pt x="1864233" y="3062478"/>
                  </a:lnTo>
                  <a:lnTo>
                    <a:pt x="1861185" y="3060477"/>
                  </a:lnTo>
                  <a:lnTo>
                    <a:pt x="1858518" y="3059716"/>
                  </a:lnTo>
                  <a:lnTo>
                    <a:pt x="1855565" y="3060573"/>
                  </a:lnTo>
                  <a:lnTo>
                    <a:pt x="1852993" y="3062669"/>
                  </a:lnTo>
                  <a:lnTo>
                    <a:pt x="1851946" y="3066002"/>
                  </a:lnTo>
                  <a:lnTo>
                    <a:pt x="1852422" y="3070574"/>
                  </a:lnTo>
                  <a:lnTo>
                    <a:pt x="1854422" y="3074670"/>
                  </a:lnTo>
                  <a:lnTo>
                    <a:pt x="1857280" y="3077337"/>
                  </a:lnTo>
                  <a:lnTo>
                    <a:pt x="1858804" y="3078385"/>
                  </a:lnTo>
                  <a:lnTo>
                    <a:pt x="1869377" y="3083814"/>
                  </a:lnTo>
                  <a:lnTo>
                    <a:pt x="1881188" y="3089910"/>
                  </a:lnTo>
                  <a:lnTo>
                    <a:pt x="1895666" y="3098577"/>
                  </a:lnTo>
                  <a:lnTo>
                    <a:pt x="1898713" y="3099626"/>
                  </a:lnTo>
                  <a:lnTo>
                    <a:pt x="1899571" y="3103817"/>
                  </a:lnTo>
                  <a:lnTo>
                    <a:pt x="1891856" y="3104769"/>
                  </a:lnTo>
                  <a:lnTo>
                    <a:pt x="1890903" y="3109722"/>
                  </a:lnTo>
                  <a:lnTo>
                    <a:pt x="1888903" y="3113342"/>
                  </a:lnTo>
                  <a:lnTo>
                    <a:pt x="1871663" y="3121533"/>
                  </a:lnTo>
                  <a:lnTo>
                    <a:pt x="1867376" y="3121533"/>
                  </a:lnTo>
                  <a:lnTo>
                    <a:pt x="1863567" y="3122867"/>
                  </a:lnTo>
                  <a:lnTo>
                    <a:pt x="1863757" y="3128105"/>
                  </a:lnTo>
                  <a:lnTo>
                    <a:pt x="1864804" y="3132963"/>
                  </a:lnTo>
                  <a:lnTo>
                    <a:pt x="1867757" y="3138106"/>
                  </a:lnTo>
                  <a:lnTo>
                    <a:pt x="1866519" y="3140297"/>
                  </a:lnTo>
                  <a:lnTo>
                    <a:pt x="1863947" y="3140964"/>
                  </a:lnTo>
                  <a:lnTo>
                    <a:pt x="1860613" y="3139440"/>
                  </a:lnTo>
                  <a:lnTo>
                    <a:pt x="1857470" y="3136773"/>
                  </a:lnTo>
                  <a:lnTo>
                    <a:pt x="1854136" y="3136106"/>
                  </a:lnTo>
                  <a:lnTo>
                    <a:pt x="1850993" y="3136773"/>
                  </a:lnTo>
                  <a:lnTo>
                    <a:pt x="1836229" y="3151156"/>
                  </a:lnTo>
                  <a:lnTo>
                    <a:pt x="1829943" y="3154966"/>
                  </a:lnTo>
                  <a:lnTo>
                    <a:pt x="1823085" y="3156394"/>
                  </a:lnTo>
                  <a:lnTo>
                    <a:pt x="1808893" y="3161728"/>
                  </a:lnTo>
                  <a:lnTo>
                    <a:pt x="1804607" y="3161443"/>
                  </a:lnTo>
                  <a:lnTo>
                    <a:pt x="1800606" y="3159538"/>
                  </a:lnTo>
                  <a:lnTo>
                    <a:pt x="1797272" y="3162300"/>
                  </a:lnTo>
                  <a:lnTo>
                    <a:pt x="1796225" y="3168967"/>
                  </a:lnTo>
                  <a:lnTo>
                    <a:pt x="1792414" y="3164300"/>
                  </a:lnTo>
                  <a:lnTo>
                    <a:pt x="1788223" y="3160681"/>
                  </a:lnTo>
                  <a:lnTo>
                    <a:pt x="1786414" y="3159442"/>
                  </a:lnTo>
                  <a:lnTo>
                    <a:pt x="1785366" y="3160205"/>
                  </a:lnTo>
                  <a:lnTo>
                    <a:pt x="1789271" y="3167348"/>
                  </a:lnTo>
                  <a:lnTo>
                    <a:pt x="1789557" y="3173825"/>
                  </a:lnTo>
                  <a:lnTo>
                    <a:pt x="1788604" y="3177445"/>
                  </a:lnTo>
                  <a:lnTo>
                    <a:pt x="1786985" y="3180683"/>
                  </a:lnTo>
                  <a:lnTo>
                    <a:pt x="1784795" y="3182683"/>
                  </a:lnTo>
                  <a:lnTo>
                    <a:pt x="1782127" y="3183826"/>
                  </a:lnTo>
                  <a:lnTo>
                    <a:pt x="1780699" y="3195256"/>
                  </a:lnTo>
                  <a:lnTo>
                    <a:pt x="1778127" y="3202305"/>
                  </a:lnTo>
                  <a:lnTo>
                    <a:pt x="1774603" y="3208496"/>
                  </a:lnTo>
                  <a:lnTo>
                    <a:pt x="1769840" y="3219831"/>
                  </a:lnTo>
                  <a:lnTo>
                    <a:pt x="1766030" y="3224784"/>
                  </a:lnTo>
                  <a:lnTo>
                    <a:pt x="1762982" y="3230499"/>
                  </a:lnTo>
                  <a:lnTo>
                    <a:pt x="1760982" y="3238500"/>
                  </a:lnTo>
                  <a:lnTo>
                    <a:pt x="1758219" y="3236690"/>
                  </a:lnTo>
                  <a:lnTo>
                    <a:pt x="1755838" y="3233166"/>
                  </a:lnTo>
                  <a:lnTo>
                    <a:pt x="1754601" y="3237738"/>
                  </a:lnTo>
                  <a:lnTo>
                    <a:pt x="1752981" y="3241643"/>
                  </a:lnTo>
                  <a:lnTo>
                    <a:pt x="1745456" y="3247453"/>
                  </a:lnTo>
                  <a:lnTo>
                    <a:pt x="1739932" y="3252978"/>
                  </a:lnTo>
                  <a:lnTo>
                    <a:pt x="1737455" y="3261551"/>
                  </a:lnTo>
                  <a:lnTo>
                    <a:pt x="1736884" y="3266694"/>
                  </a:lnTo>
                  <a:lnTo>
                    <a:pt x="1737741" y="3271361"/>
                  </a:lnTo>
                  <a:lnTo>
                    <a:pt x="1739836" y="3274124"/>
                  </a:lnTo>
                  <a:lnTo>
                    <a:pt x="1750219" y="3277171"/>
                  </a:lnTo>
                  <a:lnTo>
                    <a:pt x="1757172" y="3281077"/>
                  </a:lnTo>
                  <a:lnTo>
                    <a:pt x="1763554" y="3288316"/>
                  </a:lnTo>
                  <a:lnTo>
                    <a:pt x="1770412" y="3294507"/>
                  </a:lnTo>
                  <a:lnTo>
                    <a:pt x="1775365" y="3302508"/>
                  </a:lnTo>
                  <a:lnTo>
                    <a:pt x="1778794" y="3312224"/>
                  </a:lnTo>
                  <a:lnTo>
                    <a:pt x="1783176" y="3331178"/>
                  </a:lnTo>
                  <a:lnTo>
                    <a:pt x="1785271" y="3351085"/>
                  </a:lnTo>
                  <a:lnTo>
                    <a:pt x="1791748" y="3326321"/>
                  </a:lnTo>
                  <a:lnTo>
                    <a:pt x="1797082" y="3321939"/>
                  </a:lnTo>
                  <a:lnTo>
                    <a:pt x="1795939" y="3328892"/>
                  </a:lnTo>
                  <a:lnTo>
                    <a:pt x="1792034" y="3339560"/>
                  </a:lnTo>
                  <a:lnTo>
                    <a:pt x="1788319" y="3355086"/>
                  </a:lnTo>
                  <a:lnTo>
                    <a:pt x="1787081" y="3366326"/>
                  </a:lnTo>
                  <a:lnTo>
                    <a:pt x="1788414" y="3376041"/>
                  </a:lnTo>
                  <a:lnTo>
                    <a:pt x="1788509" y="3380613"/>
                  </a:lnTo>
                  <a:lnTo>
                    <a:pt x="1785366" y="3396710"/>
                  </a:lnTo>
                  <a:lnTo>
                    <a:pt x="1786985" y="3399853"/>
                  </a:lnTo>
                  <a:lnTo>
                    <a:pt x="1789557" y="3402711"/>
                  </a:lnTo>
                  <a:lnTo>
                    <a:pt x="1796319" y="3408235"/>
                  </a:lnTo>
                  <a:lnTo>
                    <a:pt x="1801082" y="3416332"/>
                  </a:lnTo>
                  <a:lnTo>
                    <a:pt x="1802320" y="3427667"/>
                  </a:lnTo>
                  <a:lnTo>
                    <a:pt x="1804988" y="3430810"/>
                  </a:lnTo>
                  <a:lnTo>
                    <a:pt x="1808321" y="3433477"/>
                  </a:lnTo>
                  <a:lnTo>
                    <a:pt x="1824894" y="3456051"/>
                  </a:lnTo>
                  <a:lnTo>
                    <a:pt x="1834419" y="3470910"/>
                  </a:lnTo>
                  <a:lnTo>
                    <a:pt x="1839182" y="3479577"/>
                  </a:lnTo>
                  <a:lnTo>
                    <a:pt x="1844326" y="3490531"/>
                  </a:lnTo>
                  <a:lnTo>
                    <a:pt x="1847088" y="3493008"/>
                  </a:lnTo>
                  <a:lnTo>
                    <a:pt x="1850327" y="3494627"/>
                  </a:lnTo>
                  <a:lnTo>
                    <a:pt x="1856423" y="3499866"/>
                  </a:lnTo>
                  <a:lnTo>
                    <a:pt x="1852993" y="3505486"/>
                  </a:lnTo>
                  <a:lnTo>
                    <a:pt x="1847374" y="3515392"/>
                  </a:lnTo>
                  <a:lnTo>
                    <a:pt x="1844802" y="3520630"/>
                  </a:lnTo>
                  <a:lnTo>
                    <a:pt x="1838897" y="3525488"/>
                  </a:lnTo>
                  <a:lnTo>
                    <a:pt x="1828895" y="3530632"/>
                  </a:lnTo>
                  <a:lnTo>
                    <a:pt x="1823371" y="3532918"/>
                  </a:lnTo>
                  <a:lnTo>
                    <a:pt x="1817465" y="3543490"/>
                  </a:lnTo>
                  <a:lnTo>
                    <a:pt x="1810798" y="3553778"/>
                  </a:lnTo>
                  <a:lnTo>
                    <a:pt x="1806321" y="3554921"/>
                  </a:lnTo>
                  <a:lnTo>
                    <a:pt x="1793557" y="3553396"/>
                  </a:lnTo>
                  <a:lnTo>
                    <a:pt x="1788986" y="3552444"/>
                  </a:lnTo>
                  <a:lnTo>
                    <a:pt x="1776032" y="3547872"/>
                  </a:lnTo>
                  <a:lnTo>
                    <a:pt x="1772412" y="3545110"/>
                  </a:lnTo>
                  <a:lnTo>
                    <a:pt x="1768793" y="3533108"/>
                  </a:lnTo>
                  <a:lnTo>
                    <a:pt x="1764792" y="3527965"/>
                  </a:lnTo>
                  <a:lnTo>
                    <a:pt x="1759744" y="3524726"/>
                  </a:lnTo>
                  <a:lnTo>
                    <a:pt x="1756315" y="3521868"/>
                  </a:lnTo>
                  <a:lnTo>
                    <a:pt x="1754886" y="3519011"/>
                  </a:lnTo>
                  <a:lnTo>
                    <a:pt x="1751266" y="3514820"/>
                  </a:lnTo>
                  <a:lnTo>
                    <a:pt x="1744504" y="3508534"/>
                  </a:lnTo>
                  <a:lnTo>
                    <a:pt x="1739551" y="3502628"/>
                  </a:lnTo>
                  <a:lnTo>
                    <a:pt x="1735836" y="3501009"/>
                  </a:lnTo>
                  <a:lnTo>
                    <a:pt x="1731073" y="3503105"/>
                  </a:lnTo>
                  <a:lnTo>
                    <a:pt x="1728216" y="3503676"/>
                  </a:lnTo>
                  <a:lnTo>
                    <a:pt x="1726978" y="3502628"/>
                  </a:lnTo>
                  <a:lnTo>
                    <a:pt x="1726026" y="3497675"/>
                  </a:lnTo>
                  <a:lnTo>
                    <a:pt x="1719167" y="3495865"/>
                  </a:lnTo>
                  <a:lnTo>
                    <a:pt x="1717929" y="3494722"/>
                  </a:lnTo>
                  <a:lnTo>
                    <a:pt x="1708690" y="3489960"/>
                  </a:lnTo>
                  <a:lnTo>
                    <a:pt x="1705166" y="3487388"/>
                  </a:lnTo>
                  <a:lnTo>
                    <a:pt x="1701832" y="3487198"/>
                  </a:lnTo>
                  <a:lnTo>
                    <a:pt x="1694688" y="3485769"/>
                  </a:lnTo>
                  <a:lnTo>
                    <a:pt x="1688592" y="3483483"/>
                  </a:lnTo>
                  <a:lnTo>
                    <a:pt x="1685830" y="3480435"/>
                  </a:lnTo>
                  <a:lnTo>
                    <a:pt x="1681734" y="3477006"/>
                  </a:lnTo>
                  <a:lnTo>
                    <a:pt x="1674019" y="3472815"/>
                  </a:lnTo>
                  <a:lnTo>
                    <a:pt x="1668399" y="3468815"/>
                  </a:lnTo>
                  <a:lnTo>
                    <a:pt x="1668113" y="3466243"/>
                  </a:lnTo>
                  <a:lnTo>
                    <a:pt x="1671638" y="3455670"/>
                  </a:lnTo>
                  <a:lnTo>
                    <a:pt x="1674114" y="3445478"/>
                  </a:lnTo>
                  <a:lnTo>
                    <a:pt x="1672685" y="3443478"/>
                  </a:lnTo>
                  <a:lnTo>
                    <a:pt x="1669542" y="3441763"/>
                  </a:lnTo>
                  <a:lnTo>
                    <a:pt x="1663542" y="3440240"/>
                  </a:lnTo>
                  <a:lnTo>
                    <a:pt x="1649539" y="3440716"/>
                  </a:lnTo>
                  <a:lnTo>
                    <a:pt x="1640872" y="3430429"/>
                  </a:lnTo>
                  <a:lnTo>
                    <a:pt x="1637729" y="3428143"/>
                  </a:lnTo>
                  <a:lnTo>
                    <a:pt x="1632109" y="3426428"/>
                  </a:lnTo>
                  <a:lnTo>
                    <a:pt x="1623822" y="3423380"/>
                  </a:lnTo>
                  <a:lnTo>
                    <a:pt x="1619250" y="3421094"/>
                  </a:lnTo>
                  <a:lnTo>
                    <a:pt x="1617916" y="3421856"/>
                  </a:lnTo>
                  <a:lnTo>
                    <a:pt x="1612773" y="3433191"/>
                  </a:lnTo>
                  <a:lnTo>
                    <a:pt x="1607725" y="3425095"/>
                  </a:lnTo>
                  <a:lnTo>
                    <a:pt x="1604677" y="3422904"/>
                  </a:lnTo>
                  <a:lnTo>
                    <a:pt x="1600390" y="3421761"/>
                  </a:lnTo>
                  <a:lnTo>
                    <a:pt x="1595819" y="3421761"/>
                  </a:lnTo>
                  <a:lnTo>
                    <a:pt x="1584484" y="3425666"/>
                  </a:lnTo>
                  <a:lnTo>
                    <a:pt x="1576197" y="3430048"/>
                  </a:lnTo>
                  <a:lnTo>
                    <a:pt x="1570006" y="3433191"/>
                  </a:lnTo>
                  <a:lnTo>
                    <a:pt x="1563719" y="3435001"/>
                  </a:lnTo>
                  <a:lnTo>
                    <a:pt x="1560671" y="3437572"/>
                  </a:lnTo>
                  <a:lnTo>
                    <a:pt x="1552289" y="3437096"/>
                  </a:lnTo>
                  <a:lnTo>
                    <a:pt x="1548003" y="3435191"/>
                  </a:lnTo>
                  <a:lnTo>
                    <a:pt x="1546670" y="3433191"/>
                  </a:lnTo>
                  <a:lnTo>
                    <a:pt x="1547336" y="3429667"/>
                  </a:lnTo>
                  <a:lnTo>
                    <a:pt x="1550289" y="3425666"/>
                  </a:lnTo>
                  <a:lnTo>
                    <a:pt x="1550480" y="3423571"/>
                  </a:lnTo>
                  <a:lnTo>
                    <a:pt x="1549432" y="3421856"/>
                  </a:lnTo>
                  <a:lnTo>
                    <a:pt x="1539240" y="3416617"/>
                  </a:lnTo>
                  <a:lnTo>
                    <a:pt x="1535049" y="3413379"/>
                  </a:lnTo>
                  <a:lnTo>
                    <a:pt x="1521619" y="3408807"/>
                  </a:lnTo>
                  <a:lnTo>
                    <a:pt x="1505045" y="3400806"/>
                  </a:lnTo>
                  <a:lnTo>
                    <a:pt x="1499330" y="3395472"/>
                  </a:lnTo>
                  <a:lnTo>
                    <a:pt x="1498759" y="3391853"/>
                  </a:lnTo>
                  <a:lnTo>
                    <a:pt x="1492282" y="3388233"/>
                  </a:lnTo>
                  <a:lnTo>
                    <a:pt x="1483995" y="3384994"/>
                  </a:lnTo>
                  <a:lnTo>
                    <a:pt x="1477518" y="3385852"/>
                  </a:lnTo>
                  <a:lnTo>
                    <a:pt x="1471517" y="3386233"/>
                  </a:lnTo>
                  <a:lnTo>
                    <a:pt x="1462088" y="3380136"/>
                  </a:lnTo>
                  <a:lnTo>
                    <a:pt x="1453134" y="3379851"/>
                  </a:lnTo>
                  <a:lnTo>
                    <a:pt x="1443038" y="3381661"/>
                  </a:lnTo>
                  <a:lnTo>
                    <a:pt x="1440847" y="3382328"/>
                  </a:lnTo>
                  <a:lnTo>
                    <a:pt x="1438465" y="3383185"/>
                  </a:lnTo>
                  <a:lnTo>
                    <a:pt x="1408366" y="3380613"/>
                  </a:lnTo>
                  <a:lnTo>
                    <a:pt x="1400651" y="3375565"/>
                  </a:lnTo>
                  <a:lnTo>
                    <a:pt x="1394079" y="3370611"/>
                  </a:lnTo>
                  <a:lnTo>
                    <a:pt x="1376458" y="3366992"/>
                  </a:lnTo>
                  <a:lnTo>
                    <a:pt x="1367409" y="3363182"/>
                  </a:lnTo>
                  <a:lnTo>
                    <a:pt x="1358456" y="3357658"/>
                  </a:lnTo>
                  <a:lnTo>
                    <a:pt x="1348549" y="3352895"/>
                  </a:lnTo>
                  <a:lnTo>
                    <a:pt x="1340358" y="3354896"/>
                  </a:lnTo>
                  <a:lnTo>
                    <a:pt x="1329023" y="3352133"/>
                  </a:lnTo>
                  <a:lnTo>
                    <a:pt x="1316641" y="3349752"/>
                  </a:lnTo>
                  <a:lnTo>
                    <a:pt x="1312450" y="3351276"/>
                  </a:lnTo>
                  <a:lnTo>
                    <a:pt x="1308545" y="3357277"/>
                  </a:lnTo>
                  <a:lnTo>
                    <a:pt x="1305687" y="3362992"/>
                  </a:lnTo>
                  <a:lnTo>
                    <a:pt x="1298924" y="3358324"/>
                  </a:lnTo>
                  <a:lnTo>
                    <a:pt x="1276064" y="3335750"/>
                  </a:lnTo>
                  <a:lnTo>
                    <a:pt x="1264063" y="3320796"/>
                  </a:lnTo>
                  <a:lnTo>
                    <a:pt x="1224820" y="3286030"/>
                  </a:lnTo>
                  <a:lnTo>
                    <a:pt x="1219676" y="3283363"/>
                  </a:lnTo>
                  <a:lnTo>
                    <a:pt x="1198912" y="3278315"/>
                  </a:lnTo>
                  <a:lnTo>
                    <a:pt x="1190530" y="3274218"/>
                  </a:lnTo>
                  <a:lnTo>
                    <a:pt x="1169384" y="3249168"/>
                  </a:lnTo>
                  <a:lnTo>
                    <a:pt x="1159955" y="3252502"/>
                  </a:lnTo>
                  <a:lnTo>
                    <a:pt x="1151477" y="3251644"/>
                  </a:lnTo>
                  <a:lnTo>
                    <a:pt x="1146524" y="3249454"/>
                  </a:lnTo>
                  <a:lnTo>
                    <a:pt x="1141190" y="3245930"/>
                  </a:lnTo>
                  <a:lnTo>
                    <a:pt x="1137380" y="3241072"/>
                  </a:lnTo>
                  <a:lnTo>
                    <a:pt x="1132999" y="3230594"/>
                  </a:lnTo>
                  <a:lnTo>
                    <a:pt x="1127950" y="3224498"/>
                  </a:lnTo>
                  <a:lnTo>
                    <a:pt x="1111282" y="3215735"/>
                  </a:lnTo>
                  <a:lnTo>
                    <a:pt x="1092422" y="3210592"/>
                  </a:lnTo>
                  <a:lnTo>
                    <a:pt x="1090898" y="3208306"/>
                  </a:lnTo>
                  <a:lnTo>
                    <a:pt x="1090422" y="3205258"/>
                  </a:lnTo>
                  <a:lnTo>
                    <a:pt x="1106710" y="3199161"/>
                  </a:lnTo>
                  <a:lnTo>
                    <a:pt x="1110996" y="3195733"/>
                  </a:lnTo>
                  <a:lnTo>
                    <a:pt x="1102709" y="3191161"/>
                  </a:lnTo>
                  <a:lnTo>
                    <a:pt x="1099566" y="3190399"/>
                  </a:lnTo>
                  <a:lnTo>
                    <a:pt x="1096899" y="3188303"/>
                  </a:lnTo>
                  <a:lnTo>
                    <a:pt x="1101566" y="3184779"/>
                  </a:lnTo>
                  <a:lnTo>
                    <a:pt x="1106233" y="3183255"/>
                  </a:lnTo>
                  <a:lnTo>
                    <a:pt x="1113377" y="3187160"/>
                  </a:lnTo>
                  <a:lnTo>
                    <a:pt x="1121473" y="3194590"/>
                  </a:lnTo>
                  <a:lnTo>
                    <a:pt x="1128522" y="3197352"/>
                  </a:lnTo>
                  <a:lnTo>
                    <a:pt x="1131761" y="3193827"/>
                  </a:lnTo>
                  <a:lnTo>
                    <a:pt x="1156240" y="3187827"/>
                  </a:lnTo>
                  <a:lnTo>
                    <a:pt x="1157954" y="3182969"/>
                  </a:lnTo>
                  <a:lnTo>
                    <a:pt x="1157859" y="3177635"/>
                  </a:lnTo>
                  <a:lnTo>
                    <a:pt x="1155478" y="3177826"/>
                  </a:lnTo>
                  <a:lnTo>
                    <a:pt x="1153858" y="3176683"/>
                  </a:lnTo>
                  <a:lnTo>
                    <a:pt x="1154049" y="3170682"/>
                  </a:lnTo>
                  <a:lnTo>
                    <a:pt x="1157669" y="3162490"/>
                  </a:lnTo>
                  <a:lnTo>
                    <a:pt x="1168717" y="3149155"/>
                  </a:lnTo>
                  <a:lnTo>
                    <a:pt x="1174623" y="3130582"/>
                  </a:lnTo>
                  <a:lnTo>
                    <a:pt x="1179766" y="3126391"/>
                  </a:lnTo>
                  <a:lnTo>
                    <a:pt x="1183577" y="3129153"/>
                  </a:lnTo>
                  <a:lnTo>
                    <a:pt x="1183386" y="3133535"/>
                  </a:lnTo>
                  <a:lnTo>
                    <a:pt x="1183957" y="3136773"/>
                  </a:lnTo>
                  <a:lnTo>
                    <a:pt x="1187387" y="3130487"/>
                  </a:lnTo>
                  <a:lnTo>
                    <a:pt x="1190625" y="3122009"/>
                  </a:lnTo>
                  <a:lnTo>
                    <a:pt x="1198912" y="3122009"/>
                  </a:lnTo>
                  <a:lnTo>
                    <a:pt x="1204531" y="3123438"/>
                  </a:lnTo>
                  <a:lnTo>
                    <a:pt x="1210437" y="3122390"/>
                  </a:lnTo>
                  <a:lnTo>
                    <a:pt x="1199102" y="3108484"/>
                  </a:lnTo>
                  <a:lnTo>
                    <a:pt x="1183862" y="3094292"/>
                  </a:lnTo>
                  <a:lnTo>
                    <a:pt x="1177481" y="3095435"/>
                  </a:lnTo>
                  <a:lnTo>
                    <a:pt x="1173385" y="3093243"/>
                  </a:lnTo>
                  <a:lnTo>
                    <a:pt x="1166717" y="3081528"/>
                  </a:lnTo>
                  <a:lnTo>
                    <a:pt x="1163955" y="3071908"/>
                  </a:lnTo>
                  <a:lnTo>
                    <a:pt x="1170432" y="3072098"/>
                  </a:lnTo>
                  <a:lnTo>
                    <a:pt x="1176814" y="3073527"/>
                  </a:lnTo>
                  <a:lnTo>
                    <a:pt x="1189101" y="3066764"/>
                  </a:lnTo>
                  <a:lnTo>
                    <a:pt x="1193578" y="3065811"/>
                  </a:lnTo>
                  <a:lnTo>
                    <a:pt x="1200912" y="3067907"/>
                  </a:lnTo>
                  <a:lnTo>
                    <a:pt x="1211008" y="3069336"/>
                  </a:lnTo>
                  <a:lnTo>
                    <a:pt x="1210151" y="3062954"/>
                  </a:lnTo>
                  <a:lnTo>
                    <a:pt x="1207008" y="3055334"/>
                  </a:lnTo>
                  <a:lnTo>
                    <a:pt x="1219295" y="3049715"/>
                  </a:lnTo>
                  <a:lnTo>
                    <a:pt x="1230249" y="3046667"/>
                  </a:lnTo>
                  <a:lnTo>
                    <a:pt x="1251109" y="3035617"/>
                  </a:lnTo>
                  <a:lnTo>
                    <a:pt x="1260348" y="3033712"/>
                  </a:lnTo>
                  <a:lnTo>
                    <a:pt x="1261491" y="3031236"/>
                  </a:lnTo>
                  <a:lnTo>
                    <a:pt x="1261777" y="3027902"/>
                  </a:lnTo>
                  <a:lnTo>
                    <a:pt x="1258633" y="3019139"/>
                  </a:lnTo>
                  <a:lnTo>
                    <a:pt x="1255490" y="3012567"/>
                  </a:lnTo>
                  <a:lnTo>
                    <a:pt x="1244537" y="3012281"/>
                  </a:lnTo>
                  <a:lnTo>
                    <a:pt x="1238345" y="3021330"/>
                  </a:lnTo>
                  <a:lnTo>
                    <a:pt x="1221677" y="3024378"/>
                  </a:lnTo>
                  <a:lnTo>
                    <a:pt x="1214247" y="3023711"/>
                  </a:lnTo>
                  <a:lnTo>
                    <a:pt x="1220153" y="3017901"/>
                  </a:lnTo>
                  <a:lnTo>
                    <a:pt x="1226058" y="3015710"/>
                  </a:lnTo>
                  <a:lnTo>
                    <a:pt x="1227677" y="3013234"/>
                  </a:lnTo>
                  <a:lnTo>
                    <a:pt x="1215866" y="3015329"/>
                  </a:lnTo>
                  <a:lnTo>
                    <a:pt x="1209961" y="3021330"/>
                  </a:lnTo>
                  <a:lnTo>
                    <a:pt x="1192625" y="3029236"/>
                  </a:lnTo>
                  <a:lnTo>
                    <a:pt x="1192054" y="3025140"/>
                  </a:lnTo>
                  <a:lnTo>
                    <a:pt x="1191768" y="3021425"/>
                  </a:lnTo>
                  <a:lnTo>
                    <a:pt x="1193102" y="3017901"/>
                  </a:lnTo>
                  <a:lnTo>
                    <a:pt x="1195864" y="3015615"/>
                  </a:lnTo>
                  <a:lnTo>
                    <a:pt x="1196912" y="3013519"/>
                  </a:lnTo>
                  <a:lnTo>
                    <a:pt x="1196912" y="3011805"/>
                  </a:lnTo>
                  <a:lnTo>
                    <a:pt x="1194340" y="3010757"/>
                  </a:lnTo>
                  <a:lnTo>
                    <a:pt x="1192244" y="3009995"/>
                  </a:lnTo>
                  <a:lnTo>
                    <a:pt x="1191768" y="3007709"/>
                  </a:lnTo>
                  <a:lnTo>
                    <a:pt x="1192530" y="3005614"/>
                  </a:lnTo>
                  <a:lnTo>
                    <a:pt x="1194435" y="3002661"/>
                  </a:lnTo>
                  <a:lnTo>
                    <a:pt x="1195292" y="2999327"/>
                  </a:lnTo>
                  <a:lnTo>
                    <a:pt x="1195483" y="2992660"/>
                  </a:lnTo>
                  <a:lnTo>
                    <a:pt x="1197292" y="2985135"/>
                  </a:lnTo>
                  <a:lnTo>
                    <a:pt x="1202531" y="2980277"/>
                  </a:lnTo>
                  <a:lnTo>
                    <a:pt x="1211675" y="2979134"/>
                  </a:lnTo>
                  <a:lnTo>
                    <a:pt x="1219962" y="2975038"/>
                  </a:lnTo>
                  <a:lnTo>
                    <a:pt x="1224915" y="2970467"/>
                  </a:lnTo>
                  <a:lnTo>
                    <a:pt x="1231582" y="2958751"/>
                  </a:lnTo>
                  <a:lnTo>
                    <a:pt x="1236536" y="2957036"/>
                  </a:lnTo>
                  <a:lnTo>
                    <a:pt x="1246632" y="2957608"/>
                  </a:lnTo>
                  <a:lnTo>
                    <a:pt x="1253109" y="2958655"/>
                  </a:lnTo>
                  <a:lnTo>
                    <a:pt x="1268063" y="2959037"/>
                  </a:lnTo>
                  <a:lnTo>
                    <a:pt x="1285208" y="2958370"/>
                  </a:lnTo>
                  <a:lnTo>
                    <a:pt x="1290161" y="2957989"/>
                  </a:lnTo>
                  <a:lnTo>
                    <a:pt x="1292828" y="2953893"/>
                  </a:lnTo>
                  <a:lnTo>
                    <a:pt x="1292733" y="2946559"/>
                  </a:lnTo>
                  <a:lnTo>
                    <a:pt x="1295114" y="2939796"/>
                  </a:lnTo>
                  <a:lnTo>
                    <a:pt x="1299686" y="2927033"/>
                  </a:lnTo>
                  <a:lnTo>
                    <a:pt x="1304544" y="2920365"/>
                  </a:lnTo>
                  <a:lnTo>
                    <a:pt x="1304354" y="2917412"/>
                  </a:lnTo>
                  <a:lnTo>
                    <a:pt x="1301782" y="2916174"/>
                  </a:lnTo>
                  <a:lnTo>
                    <a:pt x="1298448" y="2915507"/>
                  </a:lnTo>
                  <a:lnTo>
                    <a:pt x="1297305" y="2914174"/>
                  </a:lnTo>
                  <a:lnTo>
                    <a:pt x="1297400" y="2911316"/>
                  </a:lnTo>
                  <a:lnTo>
                    <a:pt x="1299972" y="2908554"/>
                  </a:lnTo>
                  <a:lnTo>
                    <a:pt x="1299496" y="2902934"/>
                  </a:lnTo>
                  <a:lnTo>
                    <a:pt x="1297972" y="2896648"/>
                  </a:lnTo>
                  <a:lnTo>
                    <a:pt x="1296543" y="2891028"/>
                  </a:lnTo>
                  <a:lnTo>
                    <a:pt x="1292066" y="2888171"/>
                  </a:lnTo>
                  <a:lnTo>
                    <a:pt x="1284256" y="2886361"/>
                  </a:lnTo>
                  <a:lnTo>
                    <a:pt x="1285970" y="2879408"/>
                  </a:lnTo>
                  <a:lnTo>
                    <a:pt x="1288161" y="2871978"/>
                  </a:lnTo>
                  <a:lnTo>
                    <a:pt x="1291399" y="2867787"/>
                  </a:lnTo>
                  <a:lnTo>
                    <a:pt x="1293781" y="2865310"/>
                  </a:lnTo>
                  <a:lnTo>
                    <a:pt x="1300924" y="2866644"/>
                  </a:lnTo>
                  <a:lnTo>
                    <a:pt x="1306068" y="2865406"/>
                  </a:lnTo>
                  <a:lnTo>
                    <a:pt x="1307306" y="2863977"/>
                  </a:lnTo>
                  <a:lnTo>
                    <a:pt x="1306354" y="2861119"/>
                  </a:lnTo>
                  <a:lnTo>
                    <a:pt x="1298353" y="2858548"/>
                  </a:lnTo>
                  <a:lnTo>
                    <a:pt x="1291209" y="2854928"/>
                  </a:lnTo>
                  <a:lnTo>
                    <a:pt x="1288161" y="2850547"/>
                  </a:lnTo>
                  <a:lnTo>
                    <a:pt x="1287018" y="2845880"/>
                  </a:lnTo>
                  <a:lnTo>
                    <a:pt x="1291685" y="2843022"/>
                  </a:lnTo>
                  <a:lnTo>
                    <a:pt x="1299972" y="2840355"/>
                  </a:lnTo>
                  <a:lnTo>
                    <a:pt x="1305497" y="2833973"/>
                  </a:lnTo>
                  <a:lnTo>
                    <a:pt x="1311497" y="2827020"/>
                  </a:lnTo>
                  <a:lnTo>
                    <a:pt x="1314069" y="2822067"/>
                  </a:lnTo>
                  <a:lnTo>
                    <a:pt x="1315307" y="2816542"/>
                  </a:lnTo>
                  <a:lnTo>
                    <a:pt x="1315117" y="2810542"/>
                  </a:lnTo>
                  <a:lnTo>
                    <a:pt x="1310735" y="2804351"/>
                  </a:lnTo>
                  <a:lnTo>
                    <a:pt x="1310735" y="2797874"/>
                  </a:lnTo>
                  <a:lnTo>
                    <a:pt x="1313116" y="2793397"/>
                  </a:lnTo>
                  <a:lnTo>
                    <a:pt x="1312259" y="2790063"/>
                  </a:lnTo>
                  <a:lnTo>
                    <a:pt x="1309021" y="2788063"/>
                  </a:lnTo>
                  <a:lnTo>
                    <a:pt x="1304354" y="2788634"/>
                  </a:lnTo>
                  <a:lnTo>
                    <a:pt x="1299210" y="2790920"/>
                  </a:lnTo>
                  <a:lnTo>
                    <a:pt x="1293019" y="2790539"/>
                  </a:lnTo>
                  <a:lnTo>
                    <a:pt x="1283113" y="2782729"/>
                  </a:lnTo>
                  <a:lnTo>
                    <a:pt x="1272635" y="2775109"/>
                  </a:lnTo>
                  <a:lnTo>
                    <a:pt x="1266634" y="2774823"/>
                  </a:lnTo>
                  <a:lnTo>
                    <a:pt x="1262348" y="2773680"/>
                  </a:lnTo>
                  <a:lnTo>
                    <a:pt x="1258729" y="2769775"/>
                  </a:lnTo>
                  <a:lnTo>
                    <a:pt x="1256538" y="2764631"/>
                  </a:lnTo>
                  <a:lnTo>
                    <a:pt x="1254157" y="2762440"/>
                  </a:lnTo>
                  <a:lnTo>
                    <a:pt x="1250347" y="2763869"/>
                  </a:lnTo>
                  <a:lnTo>
                    <a:pt x="1244727" y="2766155"/>
                  </a:lnTo>
                  <a:lnTo>
                    <a:pt x="1237774" y="2765488"/>
                  </a:lnTo>
                  <a:lnTo>
                    <a:pt x="1228630" y="2759583"/>
                  </a:lnTo>
                  <a:lnTo>
                    <a:pt x="1220438" y="2752820"/>
                  </a:lnTo>
                  <a:lnTo>
                    <a:pt x="1214247" y="2752630"/>
                  </a:lnTo>
                  <a:lnTo>
                    <a:pt x="1207770" y="2751677"/>
                  </a:lnTo>
                  <a:lnTo>
                    <a:pt x="1195483" y="2742914"/>
                  </a:lnTo>
                  <a:lnTo>
                    <a:pt x="1192244" y="2743010"/>
                  </a:lnTo>
                  <a:lnTo>
                    <a:pt x="1190244" y="2745581"/>
                  </a:lnTo>
                  <a:lnTo>
                    <a:pt x="1189291" y="2752630"/>
                  </a:lnTo>
                  <a:lnTo>
                    <a:pt x="1188339" y="2754154"/>
                  </a:lnTo>
                  <a:lnTo>
                    <a:pt x="1186053" y="2755297"/>
                  </a:lnTo>
                  <a:lnTo>
                    <a:pt x="1181862" y="2756059"/>
                  </a:lnTo>
                  <a:lnTo>
                    <a:pt x="1175671" y="2751677"/>
                  </a:lnTo>
                  <a:lnTo>
                    <a:pt x="1159955" y="2737199"/>
                  </a:lnTo>
                  <a:lnTo>
                    <a:pt x="1153573" y="2726626"/>
                  </a:lnTo>
                  <a:lnTo>
                    <a:pt x="1152144" y="2719006"/>
                  </a:lnTo>
                  <a:lnTo>
                    <a:pt x="1146905" y="2714053"/>
                  </a:lnTo>
                  <a:lnTo>
                    <a:pt x="1141857" y="2707005"/>
                  </a:lnTo>
                  <a:lnTo>
                    <a:pt x="1136809" y="2706338"/>
                  </a:lnTo>
                  <a:lnTo>
                    <a:pt x="1131094" y="2708624"/>
                  </a:lnTo>
                  <a:lnTo>
                    <a:pt x="1125760" y="2712053"/>
                  </a:lnTo>
                  <a:lnTo>
                    <a:pt x="1123188" y="2713006"/>
                  </a:lnTo>
                  <a:lnTo>
                    <a:pt x="1114044" y="2714149"/>
                  </a:lnTo>
                  <a:lnTo>
                    <a:pt x="1099375" y="2719006"/>
                  </a:lnTo>
                  <a:lnTo>
                    <a:pt x="1095375" y="2723483"/>
                  </a:lnTo>
                  <a:lnTo>
                    <a:pt x="1090422" y="2727198"/>
                  </a:lnTo>
                  <a:lnTo>
                    <a:pt x="1086612" y="2724626"/>
                  </a:lnTo>
                  <a:lnTo>
                    <a:pt x="1082707" y="2720149"/>
                  </a:lnTo>
                  <a:lnTo>
                    <a:pt x="1074325" y="2718435"/>
                  </a:lnTo>
                  <a:lnTo>
                    <a:pt x="1070324" y="2720149"/>
                  </a:lnTo>
                  <a:lnTo>
                    <a:pt x="1066324" y="2717006"/>
                  </a:lnTo>
                  <a:lnTo>
                    <a:pt x="1062895" y="2711387"/>
                  </a:lnTo>
                  <a:lnTo>
                    <a:pt x="1058132" y="2707291"/>
                  </a:lnTo>
                  <a:lnTo>
                    <a:pt x="1051179" y="2706148"/>
                  </a:lnTo>
                  <a:lnTo>
                    <a:pt x="1043654" y="2704433"/>
                  </a:lnTo>
                  <a:lnTo>
                    <a:pt x="1037654" y="2707576"/>
                  </a:lnTo>
                  <a:lnTo>
                    <a:pt x="1029843" y="2713577"/>
                  </a:lnTo>
                  <a:lnTo>
                    <a:pt x="1024509" y="2711291"/>
                  </a:lnTo>
                  <a:lnTo>
                    <a:pt x="1021556" y="2704147"/>
                  </a:lnTo>
                  <a:lnTo>
                    <a:pt x="1017937" y="2702147"/>
                  </a:lnTo>
                  <a:lnTo>
                    <a:pt x="1012984" y="2694051"/>
                  </a:lnTo>
                  <a:lnTo>
                    <a:pt x="1011746" y="2686907"/>
                  </a:lnTo>
                  <a:lnTo>
                    <a:pt x="1012984" y="2683764"/>
                  </a:lnTo>
                  <a:lnTo>
                    <a:pt x="1014794" y="2679763"/>
                  </a:lnTo>
                  <a:lnTo>
                    <a:pt x="1014794" y="2675096"/>
                  </a:lnTo>
                  <a:lnTo>
                    <a:pt x="1013365" y="2671096"/>
                  </a:lnTo>
                  <a:lnTo>
                    <a:pt x="1011174" y="2667952"/>
                  </a:lnTo>
                  <a:lnTo>
                    <a:pt x="1008793" y="2657189"/>
                  </a:lnTo>
                  <a:lnTo>
                    <a:pt x="1006792" y="2652617"/>
                  </a:lnTo>
                  <a:lnTo>
                    <a:pt x="1006412" y="2648807"/>
                  </a:lnTo>
                  <a:lnTo>
                    <a:pt x="1008126" y="2645378"/>
                  </a:lnTo>
                  <a:lnTo>
                    <a:pt x="1006602" y="2642997"/>
                  </a:lnTo>
                  <a:lnTo>
                    <a:pt x="1003840" y="2642711"/>
                  </a:lnTo>
                  <a:lnTo>
                    <a:pt x="999363" y="2642997"/>
                  </a:lnTo>
                  <a:lnTo>
                    <a:pt x="996791" y="2641283"/>
                  </a:lnTo>
                  <a:lnTo>
                    <a:pt x="994029" y="2635186"/>
                  </a:lnTo>
                  <a:lnTo>
                    <a:pt x="992600" y="2629090"/>
                  </a:lnTo>
                  <a:lnTo>
                    <a:pt x="990695" y="2626804"/>
                  </a:lnTo>
                  <a:lnTo>
                    <a:pt x="986028" y="2626900"/>
                  </a:lnTo>
                  <a:lnTo>
                    <a:pt x="978217" y="2628233"/>
                  </a:lnTo>
                  <a:lnTo>
                    <a:pt x="971264" y="2630233"/>
                  </a:lnTo>
                  <a:lnTo>
                    <a:pt x="968216" y="2629948"/>
                  </a:lnTo>
                  <a:lnTo>
                    <a:pt x="962120" y="2626804"/>
                  </a:lnTo>
                  <a:lnTo>
                    <a:pt x="954024" y="2623376"/>
                  </a:lnTo>
                  <a:lnTo>
                    <a:pt x="937546" y="2622613"/>
                  </a:lnTo>
                  <a:lnTo>
                    <a:pt x="936212" y="2621470"/>
                  </a:lnTo>
                  <a:lnTo>
                    <a:pt x="937165" y="2619280"/>
                  </a:lnTo>
                  <a:lnTo>
                    <a:pt x="940498" y="2615660"/>
                  </a:lnTo>
                  <a:lnTo>
                    <a:pt x="940213" y="2612802"/>
                  </a:lnTo>
                  <a:lnTo>
                    <a:pt x="937260" y="2610421"/>
                  </a:lnTo>
                  <a:lnTo>
                    <a:pt x="935736" y="2604611"/>
                  </a:lnTo>
                  <a:lnTo>
                    <a:pt x="935927" y="2598039"/>
                  </a:lnTo>
                  <a:lnTo>
                    <a:pt x="935450" y="2590800"/>
                  </a:lnTo>
                  <a:lnTo>
                    <a:pt x="931926" y="2585276"/>
                  </a:lnTo>
                  <a:lnTo>
                    <a:pt x="929926" y="2581465"/>
                  </a:lnTo>
                  <a:lnTo>
                    <a:pt x="930307" y="2577941"/>
                  </a:lnTo>
                  <a:lnTo>
                    <a:pt x="937831" y="2576607"/>
                  </a:lnTo>
                  <a:lnTo>
                    <a:pt x="946880" y="2574036"/>
                  </a:lnTo>
                  <a:lnTo>
                    <a:pt x="948309" y="2571464"/>
                  </a:lnTo>
                  <a:lnTo>
                    <a:pt x="948023" y="2567464"/>
                  </a:lnTo>
                  <a:lnTo>
                    <a:pt x="929830" y="2546794"/>
                  </a:lnTo>
                  <a:lnTo>
                    <a:pt x="923544" y="2528411"/>
                  </a:lnTo>
                  <a:lnTo>
                    <a:pt x="917543" y="2518505"/>
                  </a:lnTo>
                  <a:lnTo>
                    <a:pt x="910971" y="2511742"/>
                  </a:lnTo>
                  <a:lnTo>
                    <a:pt x="905542" y="2508694"/>
                  </a:lnTo>
                  <a:lnTo>
                    <a:pt x="897731" y="2510028"/>
                  </a:lnTo>
                  <a:lnTo>
                    <a:pt x="887444" y="2509837"/>
                  </a:lnTo>
                  <a:lnTo>
                    <a:pt x="876872" y="2507837"/>
                  </a:lnTo>
                  <a:lnTo>
                    <a:pt x="868013" y="2509171"/>
                  </a:lnTo>
                  <a:lnTo>
                    <a:pt x="852011" y="2517934"/>
                  </a:lnTo>
                  <a:lnTo>
                    <a:pt x="846011" y="2518410"/>
                  </a:lnTo>
                  <a:lnTo>
                    <a:pt x="835723" y="2515552"/>
                  </a:lnTo>
                  <a:lnTo>
                    <a:pt x="826961" y="2512504"/>
                  </a:lnTo>
                  <a:lnTo>
                    <a:pt x="822293" y="2512695"/>
                  </a:lnTo>
                  <a:lnTo>
                    <a:pt x="819436" y="2513933"/>
                  </a:lnTo>
                  <a:lnTo>
                    <a:pt x="817626" y="2516315"/>
                  </a:lnTo>
                  <a:lnTo>
                    <a:pt x="812482" y="2532793"/>
                  </a:lnTo>
                  <a:lnTo>
                    <a:pt x="808291" y="2536031"/>
                  </a:lnTo>
                  <a:lnTo>
                    <a:pt x="802196" y="2539460"/>
                  </a:lnTo>
                  <a:lnTo>
                    <a:pt x="797052" y="2540032"/>
                  </a:lnTo>
                  <a:lnTo>
                    <a:pt x="792671" y="2539841"/>
                  </a:lnTo>
                  <a:lnTo>
                    <a:pt x="786384" y="2537365"/>
                  </a:lnTo>
                  <a:lnTo>
                    <a:pt x="780383" y="2534316"/>
                  </a:lnTo>
                  <a:lnTo>
                    <a:pt x="779240" y="2534221"/>
                  </a:lnTo>
                  <a:lnTo>
                    <a:pt x="778859" y="2531554"/>
                  </a:lnTo>
                  <a:lnTo>
                    <a:pt x="774573" y="2521743"/>
                  </a:lnTo>
                  <a:lnTo>
                    <a:pt x="771906" y="2517362"/>
                  </a:lnTo>
                  <a:lnTo>
                    <a:pt x="768858" y="2514981"/>
                  </a:lnTo>
                  <a:lnTo>
                    <a:pt x="767239" y="2512124"/>
                  </a:lnTo>
                  <a:lnTo>
                    <a:pt x="767239" y="2500217"/>
                  </a:lnTo>
                  <a:lnTo>
                    <a:pt x="767810" y="2488977"/>
                  </a:lnTo>
                  <a:lnTo>
                    <a:pt x="769715" y="2487549"/>
                  </a:lnTo>
                  <a:lnTo>
                    <a:pt x="764000" y="2478405"/>
                  </a:lnTo>
                  <a:lnTo>
                    <a:pt x="763619" y="2471452"/>
                  </a:lnTo>
                  <a:lnTo>
                    <a:pt x="766381" y="2468023"/>
                  </a:lnTo>
                  <a:lnTo>
                    <a:pt x="766477" y="2465070"/>
                  </a:lnTo>
                  <a:lnTo>
                    <a:pt x="764572" y="2460974"/>
                  </a:lnTo>
                  <a:lnTo>
                    <a:pt x="758666" y="2454211"/>
                  </a:lnTo>
                  <a:lnTo>
                    <a:pt x="752951" y="2446592"/>
                  </a:lnTo>
                  <a:lnTo>
                    <a:pt x="749237" y="2440686"/>
                  </a:lnTo>
                  <a:lnTo>
                    <a:pt x="746855" y="2437733"/>
                  </a:lnTo>
                  <a:lnTo>
                    <a:pt x="749713" y="2433066"/>
                  </a:lnTo>
                  <a:lnTo>
                    <a:pt x="753618" y="2424779"/>
                  </a:lnTo>
                  <a:lnTo>
                    <a:pt x="755142" y="2419826"/>
                  </a:lnTo>
                  <a:lnTo>
                    <a:pt x="757047" y="2418683"/>
                  </a:lnTo>
                  <a:lnTo>
                    <a:pt x="766381" y="2418017"/>
                  </a:lnTo>
                  <a:lnTo>
                    <a:pt x="773144" y="2418111"/>
                  </a:lnTo>
                  <a:lnTo>
                    <a:pt x="778192" y="2419921"/>
                  </a:lnTo>
                  <a:lnTo>
                    <a:pt x="780097" y="2423922"/>
                  </a:lnTo>
                  <a:lnTo>
                    <a:pt x="784765" y="2428208"/>
                  </a:lnTo>
                  <a:lnTo>
                    <a:pt x="797909" y="2430018"/>
                  </a:lnTo>
                  <a:lnTo>
                    <a:pt x="803434" y="2429827"/>
                  </a:lnTo>
                  <a:lnTo>
                    <a:pt x="810482" y="2425922"/>
                  </a:lnTo>
                  <a:lnTo>
                    <a:pt x="821722" y="2417064"/>
                  </a:lnTo>
                  <a:lnTo>
                    <a:pt x="824484" y="2410682"/>
                  </a:lnTo>
                  <a:lnTo>
                    <a:pt x="831437" y="2406205"/>
                  </a:lnTo>
                  <a:lnTo>
                    <a:pt x="835628" y="2404491"/>
                  </a:lnTo>
                  <a:lnTo>
                    <a:pt x="839533" y="2403634"/>
                  </a:lnTo>
                  <a:lnTo>
                    <a:pt x="839914" y="2399919"/>
                  </a:lnTo>
                  <a:lnTo>
                    <a:pt x="839629" y="2394776"/>
                  </a:lnTo>
                  <a:lnTo>
                    <a:pt x="838295" y="2391632"/>
                  </a:lnTo>
                  <a:lnTo>
                    <a:pt x="824484" y="2381060"/>
                  </a:lnTo>
                  <a:lnTo>
                    <a:pt x="822770" y="2377535"/>
                  </a:lnTo>
                  <a:lnTo>
                    <a:pt x="821627" y="2373440"/>
                  </a:lnTo>
                  <a:lnTo>
                    <a:pt x="823246" y="2369534"/>
                  </a:lnTo>
                  <a:lnTo>
                    <a:pt x="823246" y="2365248"/>
                  </a:lnTo>
                  <a:lnTo>
                    <a:pt x="807244" y="2355723"/>
                  </a:lnTo>
                  <a:lnTo>
                    <a:pt x="793909" y="2354008"/>
                  </a:lnTo>
                  <a:lnTo>
                    <a:pt x="782860" y="2354580"/>
                  </a:lnTo>
                  <a:lnTo>
                    <a:pt x="778573" y="2352580"/>
                  </a:lnTo>
                  <a:lnTo>
                    <a:pt x="780479" y="2347722"/>
                  </a:lnTo>
                  <a:lnTo>
                    <a:pt x="783146" y="2339054"/>
                  </a:lnTo>
                  <a:lnTo>
                    <a:pt x="784003" y="2331815"/>
                  </a:lnTo>
                  <a:lnTo>
                    <a:pt x="783241" y="2328577"/>
                  </a:lnTo>
                  <a:lnTo>
                    <a:pt x="781050" y="2325815"/>
                  </a:lnTo>
                  <a:lnTo>
                    <a:pt x="770572" y="2319814"/>
                  </a:lnTo>
                  <a:lnTo>
                    <a:pt x="756190" y="2310574"/>
                  </a:lnTo>
                  <a:lnTo>
                    <a:pt x="749427" y="2300097"/>
                  </a:lnTo>
                  <a:lnTo>
                    <a:pt x="745998" y="2289048"/>
                  </a:lnTo>
                  <a:lnTo>
                    <a:pt x="742093" y="2282380"/>
                  </a:lnTo>
                  <a:lnTo>
                    <a:pt x="735044" y="2278094"/>
                  </a:lnTo>
                  <a:lnTo>
                    <a:pt x="735521" y="2275236"/>
                  </a:lnTo>
                  <a:lnTo>
                    <a:pt x="740188" y="2264950"/>
                  </a:lnTo>
                  <a:lnTo>
                    <a:pt x="739997" y="2263330"/>
                  </a:lnTo>
                  <a:lnTo>
                    <a:pt x="738092" y="2260759"/>
                  </a:lnTo>
                  <a:lnTo>
                    <a:pt x="729234" y="2255520"/>
                  </a:lnTo>
                  <a:lnTo>
                    <a:pt x="717423" y="2245804"/>
                  </a:lnTo>
                  <a:lnTo>
                    <a:pt x="716852" y="2243328"/>
                  </a:lnTo>
                  <a:lnTo>
                    <a:pt x="717709" y="2237232"/>
                  </a:lnTo>
                  <a:lnTo>
                    <a:pt x="719423" y="2231136"/>
                  </a:lnTo>
                  <a:lnTo>
                    <a:pt x="721709" y="2228278"/>
                  </a:lnTo>
                  <a:lnTo>
                    <a:pt x="728853" y="2216086"/>
                  </a:lnTo>
                  <a:lnTo>
                    <a:pt x="728853" y="2211895"/>
                  </a:lnTo>
                  <a:lnTo>
                    <a:pt x="727615" y="2206275"/>
                  </a:lnTo>
                  <a:lnTo>
                    <a:pt x="722471" y="2196655"/>
                  </a:lnTo>
                  <a:lnTo>
                    <a:pt x="718375" y="2190464"/>
                  </a:lnTo>
                  <a:lnTo>
                    <a:pt x="718185" y="2187321"/>
                  </a:lnTo>
                  <a:lnTo>
                    <a:pt x="718852" y="2184654"/>
                  </a:lnTo>
                  <a:lnTo>
                    <a:pt x="721423" y="2181320"/>
                  </a:lnTo>
                  <a:lnTo>
                    <a:pt x="723900" y="2177129"/>
                  </a:lnTo>
                  <a:lnTo>
                    <a:pt x="724472" y="2162651"/>
                  </a:lnTo>
                  <a:lnTo>
                    <a:pt x="724281" y="2157603"/>
                  </a:lnTo>
                  <a:lnTo>
                    <a:pt x="722757" y="2154650"/>
                  </a:lnTo>
                  <a:lnTo>
                    <a:pt x="721042" y="2153412"/>
                  </a:lnTo>
                  <a:lnTo>
                    <a:pt x="717518" y="2154079"/>
                  </a:lnTo>
                  <a:lnTo>
                    <a:pt x="712470" y="2151697"/>
                  </a:lnTo>
                  <a:lnTo>
                    <a:pt x="708660" y="2147887"/>
                  </a:lnTo>
                  <a:lnTo>
                    <a:pt x="706279" y="2146744"/>
                  </a:lnTo>
                  <a:lnTo>
                    <a:pt x="703802" y="2142839"/>
                  </a:lnTo>
                  <a:lnTo>
                    <a:pt x="696658" y="2135029"/>
                  </a:lnTo>
                  <a:lnTo>
                    <a:pt x="695420" y="2133028"/>
                  </a:lnTo>
                  <a:lnTo>
                    <a:pt x="681133" y="2126361"/>
                  </a:lnTo>
                  <a:lnTo>
                    <a:pt x="668941" y="2127313"/>
                  </a:lnTo>
                  <a:lnTo>
                    <a:pt x="662178" y="2126361"/>
                  </a:lnTo>
                  <a:lnTo>
                    <a:pt x="658654" y="2127790"/>
                  </a:lnTo>
                  <a:lnTo>
                    <a:pt x="654939" y="2132076"/>
                  </a:lnTo>
                  <a:lnTo>
                    <a:pt x="649796" y="2134838"/>
                  </a:lnTo>
                  <a:lnTo>
                    <a:pt x="645986" y="2134933"/>
                  </a:lnTo>
                  <a:lnTo>
                    <a:pt x="642461" y="2137029"/>
                  </a:lnTo>
                  <a:lnTo>
                    <a:pt x="633031" y="2144649"/>
                  </a:lnTo>
                  <a:lnTo>
                    <a:pt x="628555" y="2140077"/>
                  </a:lnTo>
                  <a:lnTo>
                    <a:pt x="624745" y="2133314"/>
                  </a:lnTo>
                  <a:lnTo>
                    <a:pt x="625983" y="2127504"/>
                  </a:lnTo>
                  <a:lnTo>
                    <a:pt x="627602" y="2122265"/>
                  </a:lnTo>
                  <a:lnTo>
                    <a:pt x="627507" y="2118741"/>
                  </a:lnTo>
                  <a:lnTo>
                    <a:pt x="626173" y="2115693"/>
                  </a:lnTo>
                  <a:lnTo>
                    <a:pt x="620268" y="2112359"/>
                  </a:lnTo>
                  <a:lnTo>
                    <a:pt x="607695" y="2106263"/>
                  </a:lnTo>
                  <a:lnTo>
                    <a:pt x="604171" y="2106168"/>
                  </a:lnTo>
                  <a:lnTo>
                    <a:pt x="598741" y="2108454"/>
                  </a:lnTo>
                  <a:lnTo>
                    <a:pt x="588931" y="2115217"/>
                  </a:lnTo>
                  <a:lnTo>
                    <a:pt x="585502" y="2113788"/>
                  </a:lnTo>
                  <a:lnTo>
                    <a:pt x="582263" y="2108359"/>
                  </a:lnTo>
                  <a:lnTo>
                    <a:pt x="578834" y="2101596"/>
                  </a:lnTo>
                  <a:lnTo>
                    <a:pt x="574167" y="2098072"/>
                  </a:lnTo>
                  <a:lnTo>
                    <a:pt x="564071" y="2098453"/>
                  </a:lnTo>
                  <a:lnTo>
                    <a:pt x="563118" y="2098738"/>
                  </a:lnTo>
                  <a:lnTo>
                    <a:pt x="558260" y="2102644"/>
                  </a:lnTo>
                  <a:lnTo>
                    <a:pt x="556260" y="2102263"/>
                  </a:lnTo>
                  <a:lnTo>
                    <a:pt x="547497" y="2092261"/>
                  </a:lnTo>
                  <a:lnTo>
                    <a:pt x="549116" y="2086832"/>
                  </a:lnTo>
                  <a:lnTo>
                    <a:pt x="551021" y="2078736"/>
                  </a:lnTo>
                  <a:lnTo>
                    <a:pt x="550355" y="2072354"/>
                  </a:lnTo>
                  <a:lnTo>
                    <a:pt x="548830" y="2064163"/>
                  </a:lnTo>
                  <a:lnTo>
                    <a:pt x="545116" y="2049780"/>
                  </a:lnTo>
                  <a:lnTo>
                    <a:pt x="544639" y="2045684"/>
                  </a:lnTo>
                  <a:lnTo>
                    <a:pt x="538544" y="2039398"/>
                  </a:lnTo>
                  <a:lnTo>
                    <a:pt x="537496" y="2034159"/>
                  </a:lnTo>
                  <a:lnTo>
                    <a:pt x="534257" y="2027301"/>
                  </a:lnTo>
                  <a:lnTo>
                    <a:pt x="531114" y="2023015"/>
                  </a:lnTo>
                  <a:lnTo>
                    <a:pt x="530447" y="2013299"/>
                  </a:lnTo>
                  <a:lnTo>
                    <a:pt x="528352" y="2009870"/>
                  </a:lnTo>
                  <a:lnTo>
                    <a:pt x="525589" y="2008251"/>
                  </a:lnTo>
                  <a:lnTo>
                    <a:pt x="515969" y="2011013"/>
                  </a:lnTo>
                  <a:lnTo>
                    <a:pt x="514921" y="2010727"/>
                  </a:lnTo>
                  <a:lnTo>
                    <a:pt x="519494" y="1995202"/>
                  </a:lnTo>
                  <a:lnTo>
                    <a:pt x="519874" y="1986248"/>
                  </a:lnTo>
                  <a:lnTo>
                    <a:pt x="522827" y="1976723"/>
                  </a:lnTo>
                  <a:lnTo>
                    <a:pt x="526161" y="1973008"/>
                  </a:lnTo>
                  <a:lnTo>
                    <a:pt x="527113" y="1969675"/>
                  </a:lnTo>
                  <a:lnTo>
                    <a:pt x="527685" y="1963388"/>
                  </a:lnTo>
                  <a:lnTo>
                    <a:pt x="527018" y="1958054"/>
                  </a:lnTo>
                  <a:lnTo>
                    <a:pt x="525018" y="1955197"/>
                  </a:lnTo>
                  <a:lnTo>
                    <a:pt x="517017" y="1949101"/>
                  </a:lnTo>
                  <a:lnTo>
                    <a:pt x="508445" y="1941766"/>
                  </a:lnTo>
                  <a:lnTo>
                    <a:pt x="506730" y="1932432"/>
                  </a:lnTo>
                  <a:lnTo>
                    <a:pt x="504063" y="1930622"/>
                  </a:lnTo>
                  <a:lnTo>
                    <a:pt x="496538" y="1930146"/>
                  </a:lnTo>
                  <a:lnTo>
                    <a:pt x="496633" y="1927479"/>
                  </a:lnTo>
                  <a:lnTo>
                    <a:pt x="497777" y="1920049"/>
                  </a:lnTo>
                  <a:lnTo>
                    <a:pt x="499586" y="1913477"/>
                  </a:lnTo>
                  <a:lnTo>
                    <a:pt x="505492" y="1906524"/>
                  </a:lnTo>
                  <a:lnTo>
                    <a:pt x="506921" y="1901856"/>
                  </a:lnTo>
                  <a:lnTo>
                    <a:pt x="508730" y="1897665"/>
                  </a:lnTo>
                  <a:lnTo>
                    <a:pt x="522161" y="1892617"/>
                  </a:lnTo>
                  <a:lnTo>
                    <a:pt x="523780" y="1890712"/>
                  </a:lnTo>
                  <a:lnTo>
                    <a:pt x="523875" y="1889093"/>
                  </a:lnTo>
                  <a:lnTo>
                    <a:pt x="523208" y="1887379"/>
                  </a:lnTo>
                  <a:lnTo>
                    <a:pt x="520255" y="1884807"/>
                  </a:lnTo>
                  <a:lnTo>
                    <a:pt x="517112" y="1881378"/>
                  </a:lnTo>
                  <a:lnTo>
                    <a:pt x="515207" y="1871757"/>
                  </a:lnTo>
                  <a:lnTo>
                    <a:pt x="510540" y="1856708"/>
                  </a:lnTo>
                  <a:lnTo>
                    <a:pt x="506158" y="1846612"/>
                  </a:lnTo>
                  <a:lnTo>
                    <a:pt x="505206" y="1840706"/>
                  </a:lnTo>
                  <a:lnTo>
                    <a:pt x="506349" y="1833848"/>
                  </a:lnTo>
                  <a:lnTo>
                    <a:pt x="507873" y="1827085"/>
                  </a:lnTo>
                  <a:lnTo>
                    <a:pt x="507968" y="1820513"/>
                  </a:lnTo>
                  <a:lnTo>
                    <a:pt x="501301" y="1783937"/>
                  </a:lnTo>
                  <a:lnTo>
                    <a:pt x="501777" y="1777270"/>
                  </a:lnTo>
                  <a:lnTo>
                    <a:pt x="503682" y="1770507"/>
                  </a:lnTo>
                  <a:lnTo>
                    <a:pt x="506825" y="1764982"/>
                  </a:lnTo>
                  <a:lnTo>
                    <a:pt x="513779" y="1757743"/>
                  </a:lnTo>
                  <a:lnTo>
                    <a:pt x="522541" y="1744408"/>
                  </a:lnTo>
                  <a:lnTo>
                    <a:pt x="528352" y="1726882"/>
                  </a:lnTo>
                  <a:lnTo>
                    <a:pt x="531495" y="1716214"/>
                  </a:lnTo>
                  <a:lnTo>
                    <a:pt x="534067" y="1713738"/>
                  </a:lnTo>
                  <a:lnTo>
                    <a:pt x="539115" y="1713166"/>
                  </a:lnTo>
                  <a:lnTo>
                    <a:pt x="541020" y="1709928"/>
                  </a:lnTo>
                  <a:lnTo>
                    <a:pt x="541972" y="1707928"/>
                  </a:lnTo>
                  <a:lnTo>
                    <a:pt x="546259" y="1706213"/>
                  </a:lnTo>
                  <a:lnTo>
                    <a:pt x="547688" y="1704022"/>
                  </a:lnTo>
                  <a:lnTo>
                    <a:pt x="546545" y="1700403"/>
                  </a:lnTo>
                  <a:lnTo>
                    <a:pt x="542258" y="1694116"/>
                  </a:lnTo>
                  <a:lnTo>
                    <a:pt x="538829" y="1690211"/>
                  </a:lnTo>
                  <a:lnTo>
                    <a:pt x="542163" y="1681448"/>
                  </a:lnTo>
                  <a:lnTo>
                    <a:pt x="541020" y="1669637"/>
                  </a:lnTo>
                  <a:lnTo>
                    <a:pt x="538924" y="1659731"/>
                  </a:lnTo>
                  <a:lnTo>
                    <a:pt x="541782" y="1652587"/>
                  </a:lnTo>
                  <a:lnTo>
                    <a:pt x="546449" y="1651921"/>
                  </a:lnTo>
                  <a:lnTo>
                    <a:pt x="551688" y="1659826"/>
                  </a:lnTo>
                  <a:lnTo>
                    <a:pt x="559498" y="1663827"/>
                  </a:lnTo>
                  <a:lnTo>
                    <a:pt x="565213" y="1658588"/>
                  </a:lnTo>
                  <a:lnTo>
                    <a:pt x="567119" y="1648396"/>
                  </a:lnTo>
                  <a:lnTo>
                    <a:pt x="571214" y="1643920"/>
                  </a:lnTo>
                  <a:lnTo>
                    <a:pt x="576739" y="1647920"/>
                  </a:lnTo>
                  <a:lnTo>
                    <a:pt x="585978" y="1649349"/>
                  </a:lnTo>
                  <a:lnTo>
                    <a:pt x="593598" y="1648682"/>
                  </a:lnTo>
                  <a:lnTo>
                    <a:pt x="598741" y="1646491"/>
                  </a:lnTo>
                  <a:lnTo>
                    <a:pt x="600932" y="1643253"/>
                  </a:lnTo>
                  <a:lnTo>
                    <a:pt x="602932" y="1637252"/>
                  </a:lnTo>
                  <a:lnTo>
                    <a:pt x="607219" y="1629632"/>
                  </a:lnTo>
                  <a:lnTo>
                    <a:pt x="611600" y="1624679"/>
                  </a:lnTo>
                  <a:lnTo>
                    <a:pt x="645033" y="1630299"/>
                  </a:lnTo>
                  <a:lnTo>
                    <a:pt x="674084" y="1640776"/>
                  </a:lnTo>
                  <a:lnTo>
                    <a:pt x="676275" y="1636871"/>
                  </a:lnTo>
                  <a:lnTo>
                    <a:pt x="677228" y="1630108"/>
                  </a:lnTo>
                  <a:lnTo>
                    <a:pt x="670084" y="1624298"/>
                  </a:lnTo>
                  <a:lnTo>
                    <a:pt x="664750" y="1621250"/>
                  </a:lnTo>
                  <a:lnTo>
                    <a:pt x="657987" y="1609153"/>
                  </a:lnTo>
                  <a:lnTo>
                    <a:pt x="648367" y="1599533"/>
                  </a:lnTo>
                  <a:lnTo>
                    <a:pt x="638651" y="1598676"/>
                  </a:lnTo>
                  <a:lnTo>
                    <a:pt x="625888" y="1602105"/>
                  </a:lnTo>
                  <a:lnTo>
                    <a:pt x="606552" y="1600009"/>
                  </a:lnTo>
                  <a:lnTo>
                    <a:pt x="590074" y="1582007"/>
                  </a:lnTo>
                  <a:lnTo>
                    <a:pt x="579215" y="1576292"/>
                  </a:lnTo>
                  <a:lnTo>
                    <a:pt x="571500" y="1562290"/>
                  </a:lnTo>
                  <a:lnTo>
                    <a:pt x="569500" y="1554861"/>
                  </a:lnTo>
                  <a:lnTo>
                    <a:pt x="577882" y="1561243"/>
                  </a:lnTo>
                  <a:lnTo>
                    <a:pt x="579025" y="1554575"/>
                  </a:lnTo>
                  <a:lnTo>
                    <a:pt x="579691" y="1545622"/>
                  </a:lnTo>
                  <a:lnTo>
                    <a:pt x="575024" y="1540192"/>
                  </a:lnTo>
                  <a:lnTo>
                    <a:pt x="570929" y="1536954"/>
                  </a:lnTo>
                  <a:lnTo>
                    <a:pt x="549497" y="1550860"/>
                  </a:lnTo>
                  <a:lnTo>
                    <a:pt x="525018" y="1555432"/>
                  </a:lnTo>
                  <a:lnTo>
                    <a:pt x="547783" y="1528000"/>
                  </a:lnTo>
                  <a:lnTo>
                    <a:pt x="564166" y="1508188"/>
                  </a:lnTo>
                  <a:lnTo>
                    <a:pt x="567214" y="1505140"/>
                  </a:lnTo>
                  <a:lnTo>
                    <a:pt x="574453" y="1499806"/>
                  </a:lnTo>
                  <a:lnTo>
                    <a:pt x="580549" y="1494187"/>
                  </a:lnTo>
                  <a:lnTo>
                    <a:pt x="585406" y="1486757"/>
                  </a:lnTo>
                  <a:lnTo>
                    <a:pt x="601694" y="1472184"/>
                  </a:lnTo>
                  <a:lnTo>
                    <a:pt x="618268" y="1456372"/>
                  </a:lnTo>
                  <a:lnTo>
                    <a:pt x="633698" y="1435417"/>
                  </a:lnTo>
                  <a:lnTo>
                    <a:pt x="639223" y="1428845"/>
                  </a:lnTo>
                  <a:lnTo>
                    <a:pt x="646366" y="1421797"/>
                  </a:lnTo>
                  <a:lnTo>
                    <a:pt x="661892" y="1399508"/>
                  </a:lnTo>
                  <a:lnTo>
                    <a:pt x="666845" y="1393222"/>
                  </a:lnTo>
                  <a:lnTo>
                    <a:pt x="685800" y="1365123"/>
                  </a:lnTo>
                  <a:lnTo>
                    <a:pt x="696944" y="1350931"/>
                  </a:lnTo>
                  <a:lnTo>
                    <a:pt x="702469" y="1342834"/>
                  </a:lnTo>
                  <a:lnTo>
                    <a:pt x="726186" y="1315879"/>
                  </a:lnTo>
                  <a:lnTo>
                    <a:pt x="742283" y="1294066"/>
                  </a:lnTo>
                  <a:lnTo>
                    <a:pt x="748570" y="1282065"/>
                  </a:lnTo>
                  <a:lnTo>
                    <a:pt x="754761" y="1264825"/>
                  </a:lnTo>
                  <a:lnTo>
                    <a:pt x="758285" y="1253014"/>
                  </a:lnTo>
                  <a:lnTo>
                    <a:pt x="764477" y="1237678"/>
                  </a:lnTo>
                  <a:lnTo>
                    <a:pt x="764667" y="1232535"/>
                  </a:lnTo>
                  <a:lnTo>
                    <a:pt x="762953" y="1227772"/>
                  </a:lnTo>
                  <a:lnTo>
                    <a:pt x="758285" y="1220438"/>
                  </a:lnTo>
                  <a:lnTo>
                    <a:pt x="751904" y="1211865"/>
                  </a:lnTo>
                  <a:lnTo>
                    <a:pt x="746188" y="1201483"/>
                  </a:lnTo>
                  <a:lnTo>
                    <a:pt x="741902" y="1192054"/>
                  </a:lnTo>
                  <a:lnTo>
                    <a:pt x="728663" y="1178909"/>
                  </a:lnTo>
                  <a:lnTo>
                    <a:pt x="708184" y="1162145"/>
                  </a:lnTo>
                  <a:lnTo>
                    <a:pt x="693039" y="1149763"/>
                  </a:lnTo>
                  <a:lnTo>
                    <a:pt x="669798" y="1123093"/>
                  </a:lnTo>
                  <a:lnTo>
                    <a:pt x="665702" y="1116425"/>
                  </a:lnTo>
                  <a:lnTo>
                    <a:pt x="666464" y="1114711"/>
                  </a:lnTo>
                  <a:lnTo>
                    <a:pt x="679704" y="1106519"/>
                  </a:lnTo>
                  <a:lnTo>
                    <a:pt x="692848" y="1085564"/>
                  </a:lnTo>
                  <a:lnTo>
                    <a:pt x="698468" y="1074896"/>
                  </a:lnTo>
                  <a:lnTo>
                    <a:pt x="699897" y="1066609"/>
                  </a:lnTo>
                  <a:lnTo>
                    <a:pt x="699992" y="1057180"/>
                  </a:lnTo>
                  <a:lnTo>
                    <a:pt x="699135" y="1048512"/>
                  </a:lnTo>
                  <a:lnTo>
                    <a:pt x="697421" y="1043178"/>
                  </a:lnTo>
                  <a:lnTo>
                    <a:pt x="691229" y="1036415"/>
                  </a:lnTo>
                  <a:lnTo>
                    <a:pt x="673132" y="1024032"/>
                  </a:lnTo>
                  <a:lnTo>
                    <a:pt x="668846" y="1012603"/>
                  </a:lnTo>
                  <a:lnTo>
                    <a:pt x="665321" y="1000506"/>
                  </a:lnTo>
                  <a:lnTo>
                    <a:pt x="665321" y="995553"/>
                  </a:lnTo>
                  <a:lnTo>
                    <a:pt x="673894" y="982599"/>
                  </a:lnTo>
                  <a:lnTo>
                    <a:pt x="674275" y="976027"/>
                  </a:lnTo>
                  <a:lnTo>
                    <a:pt x="673227" y="969359"/>
                  </a:lnTo>
                  <a:lnTo>
                    <a:pt x="670846" y="964501"/>
                  </a:lnTo>
                  <a:lnTo>
                    <a:pt x="652272" y="958596"/>
                  </a:lnTo>
                  <a:lnTo>
                    <a:pt x="647129" y="952309"/>
                  </a:lnTo>
                  <a:lnTo>
                    <a:pt x="642938" y="942403"/>
                  </a:lnTo>
                  <a:lnTo>
                    <a:pt x="640842" y="933831"/>
                  </a:lnTo>
                  <a:lnTo>
                    <a:pt x="640652" y="928782"/>
                  </a:lnTo>
                  <a:lnTo>
                    <a:pt x="641985" y="923068"/>
                  </a:lnTo>
                  <a:lnTo>
                    <a:pt x="648272" y="916876"/>
                  </a:lnTo>
                  <a:lnTo>
                    <a:pt x="654082" y="912590"/>
                  </a:lnTo>
                  <a:lnTo>
                    <a:pt x="655130" y="906970"/>
                  </a:lnTo>
                  <a:lnTo>
                    <a:pt x="655034" y="900874"/>
                  </a:lnTo>
                  <a:lnTo>
                    <a:pt x="654082" y="897826"/>
                  </a:lnTo>
                  <a:lnTo>
                    <a:pt x="642461" y="894969"/>
                  </a:lnTo>
                  <a:lnTo>
                    <a:pt x="641318" y="893254"/>
                  </a:lnTo>
                  <a:lnTo>
                    <a:pt x="641032" y="891159"/>
                  </a:lnTo>
                  <a:lnTo>
                    <a:pt x="641699" y="888587"/>
                  </a:lnTo>
                  <a:lnTo>
                    <a:pt x="647890" y="877633"/>
                  </a:lnTo>
                  <a:lnTo>
                    <a:pt x="648748" y="856583"/>
                  </a:lnTo>
                  <a:lnTo>
                    <a:pt x="654653" y="841819"/>
                  </a:lnTo>
                  <a:lnTo>
                    <a:pt x="647986" y="833152"/>
                  </a:lnTo>
                  <a:lnTo>
                    <a:pt x="648462" y="831628"/>
                  </a:lnTo>
                  <a:lnTo>
                    <a:pt x="658654" y="827151"/>
                  </a:lnTo>
                  <a:lnTo>
                    <a:pt x="668083" y="826008"/>
                  </a:lnTo>
                  <a:lnTo>
                    <a:pt x="672274" y="824293"/>
                  </a:lnTo>
                  <a:lnTo>
                    <a:pt x="672751" y="817340"/>
                  </a:lnTo>
                  <a:lnTo>
                    <a:pt x="671798" y="808006"/>
                  </a:lnTo>
                  <a:lnTo>
                    <a:pt x="662178" y="770858"/>
                  </a:lnTo>
                  <a:lnTo>
                    <a:pt x="659987" y="760095"/>
                  </a:lnTo>
                  <a:lnTo>
                    <a:pt x="653605" y="746474"/>
                  </a:lnTo>
                  <a:lnTo>
                    <a:pt x="648272" y="737330"/>
                  </a:lnTo>
                  <a:lnTo>
                    <a:pt x="645128" y="730758"/>
                  </a:lnTo>
                  <a:lnTo>
                    <a:pt x="639985" y="717804"/>
                  </a:lnTo>
                  <a:lnTo>
                    <a:pt x="637032" y="704564"/>
                  </a:lnTo>
                  <a:lnTo>
                    <a:pt x="631888" y="689705"/>
                  </a:lnTo>
                  <a:lnTo>
                    <a:pt x="625888" y="676084"/>
                  </a:lnTo>
                  <a:lnTo>
                    <a:pt x="620935" y="663321"/>
                  </a:lnTo>
                  <a:lnTo>
                    <a:pt x="608076" y="638365"/>
                  </a:lnTo>
                  <a:lnTo>
                    <a:pt x="606362" y="631412"/>
                  </a:lnTo>
                  <a:lnTo>
                    <a:pt x="606552" y="625126"/>
                  </a:lnTo>
                  <a:lnTo>
                    <a:pt x="607695" y="618458"/>
                  </a:lnTo>
                  <a:lnTo>
                    <a:pt x="617696" y="597789"/>
                  </a:lnTo>
                  <a:lnTo>
                    <a:pt x="626936" y="580548"/>
                  </a:lnTo>
                  <a:lnTo>
                    <a:pt x="638747" y="560165"/>
                  </a:lnTo>
                  <a:lnTo>
                    <a:pt x="650177" y="543115"/>
                  </a:lnTo>
                  <a:lnTo>
                    <a:pt x="662464" y="522827"/>
                  </a:lnTo>
                  <a:lnTo>
                    <a:pt x="665416" y="502539"/>
                  </a:lnTo>
                  <a:lnTo>
                    <a:pt x="664845" y="499110"/>
                  </a:lnTo>
                  <a:lnTo>
                    <a:pt x="654748" y="488061"/>
                  </a:lnTo>
                  <a:lnTo>
                    <a:pt x="635698" y="458343"/>
                  </a:lnTo>
                  <a:lnTo>
                    <a:pt x="624173" y="435578"/>
                  </a:lnTo>
                  <a:lnTo>
                    <a:pt x="606171" y="425958"/>
                  </a:lnTo>
                  <a:lnTo>
                    <a:pt x="581978" y="413575"/>
                  </a:lnTo>
                  <a:lnTo>
                    <a:pt x="573881" y="385572"/>
                  </a:lnTo>
                  <a:lnTo>
                    <a:pt x="568166" y="361759"/>
                  </a:lnTo>
                  <a:lnTo>
                    <a:pt x="568738" y="353092"/>
                  </a:lnTo>
                  <a:lnTo>
                    <a:pt x="586264" y="311944"/>
                  </a:lnTo>
                  <a:lnTo>
                    <a:pt x="587883" y="304419"/>
                  </a:lnTo>
                  <a:lnTo>
                    <a:pt x="587597" y="299752"/>
                  </a:lnTo>
                  <a:lnTo>
                    <a:pt x="585788" y="296799"/>
                  </a:lnTo>
                  <a:lnTo>
                    <a:pt x="583311" y="295275"/>
                  </a:lnTo>
                  <a:lnTo>
                    <a:pt x="567119" y="294037"/>
                  </a:lnTo>
                  <a:lnTo>
                    <a:pt x="564547" y="288321"/>
                  </a:lnTo>
                  <a:lnTo>
                    <a:pt x="574262" y="284035"/>
                  </a:lnTo>
                  <a:lnTo>
                    <a:pt x="582358" y="278225"/>
                  </a:lnTo>
                  <a:lnTo>
                    <a:pt x="595598" y="269557"/>
                  </a:lnTo>
                  <a:lnTo>
                    <a:pt x="599884" y="267271"/>
                  </a:lnTo>
                  <a:lnTo>
                    <a:pt x="609695" y="262318"/>
                  </a:lnTo>
                  <a:lnTo>
                    <a:pt x="613029" y="258413"/>
                  </a:lnTo>
                  <a:lnTo>
                    <a:pt x="615601" y="253841"/>
                  </a:lnTo>
                  <a:lnTo>
                    <a:pt x="624745" y="222504"/>
                  </a:lnTo>
                  <a:lnTo>
                    <a:pt x="627031" y="217551"/>
                  </a:lnTo>
                  <a:lnTo>
                    <a:pt x="655511" y="206216"/>
                  </a:lnTo>
                  <a:lnTo>
                    <a:pt x="665797" y="200406"/>
                  </a:lnTo>
                  <a:lnTo>
                    <a:pt x="671798" y="193071"/>
                  </a:lnTo>
                  <a:lnTo>
                    <a:pt x="674656" y="187356"/>
                  </a:lnTo>
                  <a:lnTo>
                    <a:pt x="676656" y="180498"/>
                  </a:lnTo>
                  <a:lnTo>
                    <a:pt x="678180" y="172974"/>
                  </a:lnTo>
                  <a:lnTo>
                    <a:pt x="678752" y="166021"/>
                  </a:lnTo>
                  <a:lnTo>
                    <a:pt x="676465" y="156972"/>
                  </a:lnTo>
                  <a:lnTo>
                    <a:pt x="677704" y="155829"/>
                  </a:lnTo>
                  <a:lnTo>
                    <a:pt x="680752" y="156210"/>
                  </a:lnTo>
                  <a:lnTo>
                    <a:pt x="690563" y="165259"/>
                  </a:lnTo>
                  <a:lnTo>
                    <a:pt x="705612" y="174784"/>
                  </a:lnTo>
                  <a:lnTo>
                    <a:pt x="716756" y="175546"/>
                  </a:lnTo>
                  <a:lnTo>
                    <a:pt x="721328" y="173736"/>
                  </a:lnTo>
                  <a:lnTo>
                    <a:pt x="723709" y="169545"/>
                  </a:lnTo>
                  <a:lnTo>
                    <a:pt x="725329" y="161353"/>
                  </a:lnTo>
                  <a:lnTo>
                    <a:pt x="725424" y="152876"/>
                  </a:lnTo>
                  <a:lnTo>
                    <a:pt x="721900" y="128587"/>
                  </a:lnTo>
                  <a:lnTo>
                    <a:pt x="733425" y="131159"/>
                  </a:lnTo>
                  <a:lnTo>
                    <a:pt x="759333" y="145923"/>
                  </a:lnTo>
                  <a:lnTo>
                    <a:pt x="765334" y="144589"/>
                  </a:lnTo>
                  <a:lnTo>
                    <a:pt x="772954" y="140113"/>
                  </a:lnTo>
                  <a:lnTo>
                    <a:pt x="780859" y="122491"/>
                  </a:lnTo>
                  <a:lnTo>
                    <a:pt x="786670" y="119538"/>
                  </a:lnTo>
                  <a:lnTo>
                    <a:pt x="794195" y="123634"/>
                  </a:lnTo>
                  <a:lnTo>
                    <a:pt x="796290" y="118872"/>
                  </a:lnTo>
                  <a:lnTo>
                    <a:pt x="792385" y="104298"/>
                  </a:lnTo>
                  <a:close/>
                  <a:moveTo>
                    <a:pt x="2525077" y="0"/>
                  </a:moveTo>
                  <a:lnTo>
                    <a:pt x="2527745" y="857"/>
                  </a:lnTo>
                  <a:lnTo>
                    <a:pt x="2530317" y="5334"/>
                  </a:lnTo>
                  <a:lnTo>
                    <a:pt x="2544509" y="19812"/>
                  </a:lnTo>
                  <a:lnTo>
                    <a:pt x="2552033" y="29432"/>
                  </a:lnTo>
                  <a:lnTo>
                    <a:pt x="2558606" y="41243"/>
                  </a:lnTo>
                  <a:lnTo>
                    <a:pt x="2565463" y="51054"/>
                  </a:lnTo>
                  <a:lnTo>
                    <a:pt x="2585942" y="67818"/>
                  </a:lnTo>
                  <a:lnTo>
                    <a:pt x="2599849" y="83915"/>
                  </a:lnTo>
                  <a:lnTo>
                    <a:pt x="2613946" y="95154"/>
                  </a:lnTo>
                  <a:lnTo>
                    <a:pt x="2617661" y="100393"/>
                  </a:lnTo>
                  <a:lnTo>
                    <a:pt x="2619566" y="109537"/>
                  </a:lnTo>
                  <a:lnTo>
                    <a:pt x="2619375" y="126587"/>
                  </a:lnTo>
                  <a:lnTo>
                    <a:pt x="2616994" y="139160"/>
                  </a:lnTo>
                  <a:lnTo>
                    <a:pt x="2609755" y="141160"/>
                  </a:lnTo>
                  <a:lnTo>
                    <a:pt x="2602611" y="146304"/>
                  </a:lnTo>
                  <a:lnTo>
                    <a:pt x="2590419" y="140875"/>
                  </a:lnTo>
                  <a:lnTo>
                    <a:pt x="2583656" y="144589"/>
                  </a:lnTo>
                  <a:lnTo>
                    <a:pt x="2576798" y="144780"/>
                  </a:lnTo>
                  <a:lnTo>
                    <a:pt x="2571083" y="142875"/>
                  </a:lnTo>
                  <a:lnTo>
                    <a:pt x="2565559" y="140113"/>
                  </a:lnTo>
                  <a:lnTo>
                    <a:pt x="2561749" y="136874"/>
                  </a:lnTo>
                  <a:lnTo>
                    <a:pt x="2561939" y="127159"/>
                  </a:lnTo>
                  <a:lnTo>
                    <a:pt x="2556891" y="113157"/>
                  </a:lnTo>
                  <a:lnTo>
                    <a:pt x="2549176" y="108680"/>
                  </a:lnTo>
                  <a:lnTo>
                    <a:pt x="2541841" y="107156"/>
                  </a:lnTo>
                  <a:lnTo>
                    <a:pt x="2533936" y="102775"/>
                  </a:lnTo>
                  <a:lnTo>
                    <a:pt x="2529935" y="104870"/>
                  </a:lnTo>
                  <a:lnTo>
                    <a:pt x="2524982" y="110013"/>
                  </a:lnTo>
                  <a:lnTo>
                    <a:pt x="2521649" y="108204"/>
                  </a:lnTo>
                  <a:lnTo>
                    <a:pt x="2504218" y="78581"/>
                  </a:lnTo>
                  <a:lnTo>
                    <a:pt x="2501265" y="71628"/>
                  </a:lnTo>
                  <a:lnTo>
                    <a:pt x="2499455" y="63817"/>
                  </a:lnTo>
                  <a:lnTo>
                    <a:pt x="2496979" y="58864"/>
                  </a:lnTo>
                  <a:lnTo>
                    <a:pt x="2490883" y="37814"/>
                  </a:lnTo>
                  <a:lnTo>
                    <a:pt x="2493931" y="28003"/>
                  </a:lnTo>
                  <a:lnTo>
                    <a:pt x="2500027" y="21812"/>
                  </a:lnTo>
                  <a:lnTo>
                    <a:pt x="2504028" y="20193"/>
                  </a:lnTo>
                  <a:lnTo>
                    <a:pt x="2511457" y="6191"/>
                  </a:lnTo>
                  <a:close/>
                </a:path>
              </a:pathLst>
            </a:custGeom>
            <a:solidFill>
              <a:srgbClr val="CCCCCC"/>
            </a:solidFill>
            <a:ln w="476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it-IT"/>
            </a:p>
          </p:txBody>
        </p:sp>
        <p:sp>
          <p:nvSpPr>
            <p:cNvPr id="5" name="Figura a mano libera: forma 4">
              <a:extLst>
                <a:ext uri="{FF2B5EF4-FFF2-40B4-BE49-F238E27FC236}">
                  <a16:creationId xmlns:a16="http://schemas.microsoft.com/office/drawing/2014/main" id="{0A66129C-4E2F-57D1-62D0-B9B3640AD641}"/>
                </a:ext>
              </a:extLst>
            </p:cNvPr>
            <p:cNvSpPr/>
            <p:nvPr/>
          </p:nvSpPr>
          <p:spPr>
            <a:xfrm>
              <a:off x="3957066" y="6425946"/>
              <a:ext cx="1428" cy="4000"/>
            </a:xfrm>
            <a:custGeom>
              <a:avLst/>
              <a:gdLst>
                <a:gd name="connsiteX0" fmla="*/ 1429 w 1428"/>
                <a:gd name="connsiteY0" fmla="*/ 0 h 4000"/>
                <a:gd name="connsiteX1" fmla="*/ 1238 w 1428"/>
                <a:gd name="connsiteY1" fmla="*/ 1048 h 4000"/>
                <a:gd name="connsiteX2" fmla="*/ 1333 w 1428"/>
                <a:gd name="connsiteY2" fmla="*/ 1905 h 4000"/>
                <a:gd name="connsiteX3" fmla="*/ 1143 w 1428"/>
                <a:gd name="connsiteY3" fmla="*/ 4000 h 4000"/>
                <a:gd name="connsiteX4" fmla="*/ 667 w 1428"/>
                <a:gd name="connsiteY4" fmla="*/ 3905 h 4000"/>
                <a:gd name="connsiteX5" fmla="*/ 0 w 1428"/>
                <a:gd name="connsiteY5" fmla="*/ 2857 h 4000"/>
                <a:gd name="connsiteX6" fmla="*/ 95 w 1428"/>
                <a:gd name="connsiteY6" fmla="*/ 1334 h 4000"/>
                <a:gd name="connsiteX7" fmla="*/ 762 w 1428"/>
                <a:gd name="connsiteY7" fmla="*/ 952 h 4000"/>
                <a:gd name="connsiteX8" fmla="*/ 286 w 1428"/>
                <a:gd name="connsiteY8" fmla="*/ 95 h 4000"/>
                <a:gd name="connsiteX9" fmla="*/ 1429 w 1428"/>
                <a:gd name="connsiteY9" fmla="*/ 0 h 4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28" h="4000">
                  <a:moveTo>
                    <a:pt x="1429" y="0"/>
                  </a:moveTo>
                  <a:lnTo>
                    <a:pt x="1238" y="1048"/>
                  </a:lnTo>
                  <a:lnTo>
                    <a:pt x="1333" y="1905"/>
                  </a:lnTo>
                  <a:lnTo>
                    <a:pt x="1143" y="4000"/>
                  </a:lnTo>
                  <a:lnTo>
                    <a:pt x="667" y="3905"/>
                  </a:lnTo>
                  <a:lnTo>
                    <a:pt x="0" y="2857"/>
                  </a:lnTo>
                  <a:lnTo>
                    <a:pt x="95" y="1334"/>
                  </a:lnTo>
                  <a:lnTo>
                    <a:pt x="762" y="952"/>
                  </a:lnTo>
                  <a:lnTo>
                    <a:pt x="286" y="95"/>
                  </a:lnTo>
                  <a:lnTo>
                    <a:pt x="1429" y="0"/>
                  </a:lnTo>
                  <a:close/>
                </a:path>
              </a:pathLst>
            </a:custGeom>
            <a:solidFill>
              <a:srgbClr val="CCCCCC"/>
            </a:solidFill>
            <a:ln w="476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it-IT"/>
            </a:p>
          </p:txBody>
        </p:sp>
        <p:sp>
          <p:nvSpPr>
            <p:cNvPr id="6" name="Figura a mano libera: forma 5">
              <a:extLst>
                <a:ext uri="{FF2B5EF4-FFF2-40B4-BE49-F238E27FC236}">
                  <a16:creationId xmlns:a16="http://schemas.microsoft.com/office/drawing/2014/main" id="{8913F13A-DFE8-1003-124F-1AE0011923BB}"/>
                </a:ext>
              </a:extLst>
            </p:cNvPr>
            <p:cNvSpPr/>
            <p:nvPr/>
          </p:nvSpPr>
          <p:spPr>
            <a:xfrm>
              <a:off x="4515040" y="4830984"/>
              <a:ext cx="246506" cy="300228"/>
            </a:xfrm>
            <a:custGeom>
              <a:avLst/>
              <a:gdLst>
                <a:gd name="connsiteX0" fmla="*/ 56102 w 246506"/>
                <a:gd name="connsiteY0" fmla="*/ 235458 h 300228"/>
                <a:gd name="connsiteX1" fmla="*/ 55150 w 246506"/>
                <a:gd name="connsiteY1" fmla="*/ 239363 h 300228"/>
                <a:gd name="connsiteX2" fmla="*/ 52673 w 246506"/>
                <a:gd name="connsiteY2" fmla="*/ 243554 h 300228"/>
                <a:gd name="connsiteX3" fmla="*/ 44196 w 246506"/>
                <a:gd name="connsiteY3" fmla="*/ 249745 h 300228"/>
                <a:gd name="connsiteX4" fmla="*/ 35338 w 246506"/>
                <a:gd name="connsiteY4" fmla="*/ 253746 h 300228"/>
                <a:gd name="connsiteX5" fmla="*/ 30766 w 246506"/>
                <a:gd name="connsiteY5" fmla="*/ 253270 h 300228"/>
                <a:gd name="connsiteX6" fmla="*/ 27622 w 246506"/>
                <a:gd name="connsiteY6" fmla="*/ 251174 h 300228"/>
                <a:gd name="connsiteX7" fmla="*/ 26003 w 246506"/>
                <a:gd name="connsiteY7" fmla="*/ 248888 h 300228"/>
                <a:gd name="connsiteX8" fmla="*/ 21241 w 246506"/>
                <a:gd name="connsiteY8" fmla="*/ 246793 h 300228"/>
                <a:gd name="connsiteX9" fmla="*/ 14764 w 246506"/>
                <a:gd name="connsiteY9" fmla="*/ 245745 h 300228"/>
                <a:gd name="connsiteX10" fmla="*/ 10668 w 246506"/>
                <a:gd name="connsiteY10" fmla="*/ 248031 h 300228"/>
                <a:gd name="connsiteX11" fmla="*/ 7810 w 246506"/>
                <a:gd name="connsiteY11" fmla="*/ 250222 h 300228"/>
                <a:gd name="connsiteX12" fmla="*/ 5239 w 246506"/>
                <a:gd name="connsiteY12" fmla="*/ 249841 h 300228"/>
                <a:gd name="connsiteX13" fmla="*/ 3334 w 246506"/>
                <a:gd name="connsiteY13" fmla="*/ 248031 h 300228"/>
                <a:gd name="connsiteX14" fmla="*/ 1905 w 246506"/>
                <a:gd name="connsiteY14" fmla="*/ 245269 h 300228"/>
                <a:gd name="connsiteX15" fmla="*/ 0 w 246506"/>
                <a:gd name="connsiteY15" fmla="*/ 236315 h 300228"/>
                <a:gd name="connsiteX16" fmla="*/ 4858 w 246506"/>
                <a:gd name="connsiteY16" fmla="*/ 234696 h 300228"/>
                <a:gd name="connsiteX17" fmla="*/ 15335 w 246506"/>
                <a:gd name="connsiteY17" fmla="*/ 234125 h 300228"/>
                <a:gd name="connsiteX18" fmla="*/ 23431 w 246506"/>
                <a:gd name="connsiteY18" fmla="*/ 237268 h 300228"/>
                <a:gd name="connsiteX19" fmla="*/ 34195 w 246506"/>
                <a:gd name="connsiteY19" fmla="*/ 238696 h 300228"/>
                <a:gd name="connsiteX20" fmla="*/ 42291 w 246506"/>
                <a:gd name="connsiteY20" fmla="*/ 234505 h 300228"/>
                <a:gd name="connsiteX21" fmla="*/ 48768 w 246506"/>
                <a:gd name="connsiteY21" fmla="*/ 238125 h 300228"/>
                <a:gd name="connsiteX22" fmla="*/ 56102 w 246506"/>
                <a:gd name="connsiteY22" fmla="*/ 235458 h 300228"/>
                <a:gd name="connsiteX23" fmla="*/ 38386 w 246506"/>
                <a:gd name="connsiteY23" fmla="*/ 199073 h 300228"/>
                <a:gd name="connsiteX24" fmla="*/ 44577 w 246506"/>
                <a:gd name="connsiteY24" fmla="*/ 204788 h 300228"/>
                <a:gd name="connsiteX25" fmla="*/ 45910 w 246506"/>
                <a:gd name="connsiteY25" fmla="*/ 206597 h 300228"/>
                <a:gd name="connsiteX26" fmla="*/ 46482 w 246506"/>
                <a:gd name="connsiteY26" fmla="*/ 208502 h 300228"/>
                <a:gd name="connsiteX27" fmla="*/ 38481 w 246506"/>
                <a:gd name="connsiteY27" fmla="*/ 210693 h 300228"/>
                <a:gd name="connsiteX28" fmla="*/ 30004 w 246506"/>
                <a:gd name="connsiteY28" fmla="*/ 203835 h 300228"/>
                <a:gd name="connsiteX29" fmla="*/ 24479 w 246506"/>
                <a:gd name="connsiteY29" fmla="*/ 205454 h 300228"/>
                <a:gd name="connsiteX30" fmla="*/ 22288 w 246506"/>
                <a:gd name="connsiteY30" fmla="*/ 202216 h 300228"/>
                <a:gd name="connsiteX31" fmla="*/ 22288 w 246506"/>
                <a:gd name="connsiteY31" fmla="*/ 200120 h 300228"/>
                <a:gd name="connsiteX32" fmla="*/ 28099 w 246506"/>
                <a:gd name="connsiteY32" fmla="*/ 198406 h 300228"/>
                <a:gd name="connsiteX33" fmla="*/ 38386 w 246506"/>
                <a:gd name="connsiteY33" fmla="*/ 199073 h 300228"/>
                <a:gd name="connsiteX34" fmla="*/ 98393 w 246506"/>
                <a:gd name="connsiteY34" fmla="*/ 59436 h 300228"/>
                <a:gd name="connsiteX35" fmla="*/ 92107 w 246506"/>
                <a:gd name="connsiteY35" fmla="*/ 66960 h 300228"/>
                <a:gd name="connsiteX36" fmla="*/ 88201 w 246506"/>
                <a:gd name="connsiteY36" fmla="*/ 64865 h 300228"/>
                <a:gd name="connsiteX37" fmla="*/ 87058 w 246506"/>
                <a:gd name="connsiteY37" fmla="*/ 63151 h 300228"/>
                <a:gd name="connsiteX38" fmla="*/ 89059 w 246506"/>
                <a:gd name="connsiteY38" fmla="*/ 57245 h 300228"/>
                <a:gd name="connsiteX39" fmla="*/ 98393 w 246506"/>
                <a:gd name="connsiteY39" fmla="*/ 47434 h 300228"/>
                <a:gd name="connsiteX40" fmla="*/ 98393 w 246506"/>
                <a:gd name="connsiteY40" fmla="*/ 59436 h 300228"/>
                <a:gd name="connsiteX41" fmla="*/ 112681 w 246506"/>
                <a:gd name="connsiteY41" fmla="*/ 34100 h 300228"/>
                <a:gd name="connsiteX42" fmla="*/ 100870 w 246506"/>
                <a:gd name="connsiteY42" fmla="*/ 42005 h 300228"/>
                <a:gd name="connsiteX43" fmla="*/ 99822 w 246506"/>
                <a:gd name="connsiteY43" fmla="*/ 40672 h 300228"/>
                <a:gd name="connsiteX44" fmla="*/ 107442 w 246506"/>
                <a:gd name="connsiteY44" fmla="*/ 33909 h 300228"/>
                <a:gd name="connsiteX45" fmla="*/ 112681 w 246506"/>
                <a:gd name="connsiteY45" fmla="*/ 34100 h 300228"/>
                <a:gd name="connsiteX46" fmla="*/ 56102 w 246506"/>
                <a:gd name="connsiteY46" fmla="*/ 235458 h 300228"/>
                <a:gd name="connsiteX47" fmla="*/ 50483 w 246506"/>
                <a:gd name="connsiteY47" fmla="*/ 233934 h 300228"/>
                <a:gd name="connsiteX48" fmla="*/ 42005 w 246506"/>
                <a:gd name="connsiteY48" fmla="*/ 229648 h 300228"/>
                <a:gd name="connsiteX49" fmla="*/ 30194 w 246506"/>
                <a:gd name="connsiteY49" fmla="*/ 233076 h 300228"/>
                <a:gd name="connsiteX50" fmla="*/ 22003 w 246506"/>
                <a:gd name="connsiteY50" fmla="*/ 228981 h 300228"/>
                <a:gd name="connsiteX51" fmla="*/ 15145 w 246506"/>
                <a:gd name="connsiteY51" fmla="*/ 228505 h 300228"/>
                <a:gd name="connsiteX52" fmla="*/ 10858 w 246506"/>
                <a:gd name="connsiteY52" fmla="*/ 225266 h 300228"/>
                <a:gd name="connsiteX53" fmla="*/ 6286 w 246506"/>
                <a:gd name="connsiteY53" fmla="*/ 219646 h 300228"/>
                <a:gd name="connsiteX54" fmla="*/ 9525 w 246506"/>
                <a:gd name="connsiteY54" fmla="*/ 215932 h 300228"/>
                <a:gd name="connsiteX55" fmla="*/ 12668 w 246506"/>
                <a:gd name="connsiteY55" fmla="*/ 214598 h 300228"/>
                <a:gd name="connsiteX56" fmla="*/ 25241 w 246506"/>
                <a:gd name="connsiteY56" fmla="*/ 213932 h 300228"/>
                <a:gd name="connsiteX57" fmla="*/ 34290 w 246506"/>
                <a:gd name="connsiteY57" fmla="*/ 216122 h 300228"/>
                <a:gd name="connsiteX58" fmla="*/ 50673 w 246506"/>
                <a:gd name="connsiteY58" fmla="*/ 228314 h 300228"/>
                <a:gd name="connsiteX59" fmla="*/ 54769 w 246506"/>
                <a:gd name="connsiteY59" fmla="*/ 228219 h 300228"/>
                <a:gd name="connsiteX60" fmla="*/ 59150 w 246506"/>
                <a:gd name="connsiteY60" fmla="*/ 226695 h 300228"/>
                <a:gd name="connsiteX61" fmla="*/ 56959 w 246506"/>
                <a:gd name="connsiteY61" fmla="*/ 223361 h 300228"/>
                <a:gd name="connsiteX62" fmla="*/ 52864 w 246506"/>
                <a:gd name="connsiteY62" fmla="*/ 221837 h 300228"/>
                <a:gd name="connsiteX63" fmla="*/ 46768 w 246506"/>
                <a:gd name="connsiteY63" fmla="*/ 218504 h 300228"/>
                <a:gd name="connsiteX64" fmla="*/ 41910 w 246506"/>
                <a:gd name="connsiteY64" fmla="*/ 213932 h 300228"/>
                <a:gd name="connsiteX65" fmla="*/ 53340 w 246506"/>
                <a:gd name="connsiteY65" fmla="*/ 212407 h 300228"/>
                <a:gd name="connsiteX66" fmla="*/ 51721 w 246506"/>
                <a:gd name="connsiteY66" fmla="*/ 210026 h 300228"/>
                <a:gd name="connsiteX67" fmla="*/ 50292 w 246506"/>
                <a:gd name="connsiteY67" fmla="*/ 206026 h 300228"/>
                <a:gd name="connsiteX68" fmla="*/ 38195 w 246506"/>
                <a:gd name="connsiteY68" fmla="*/ 191738 h 300228"/>
                <a:gd name="connsiteX69" fmla="*/ 40291 w 246506"/>
                <a:gd name="connsiteY69" fmla="*/ 187928 h 300228"/>
                <a:gd name="connsiteX70" fmla="*/ 43243 w 246506"/>
                <a:gd name="connsiteY70" fmla="*/ 179641 h 300228"/>
                <a:gd name="connsiteX71" fmla="*/ 47054 w 246506"/>
                <a:gd name="connsiteY71" fmla="*/ 172688 h 300228"/>
                <a:gd name="connsiteX72" fmla="*/ 50101 w 246506"/>
                <a:gd name="connsiteY72" fmla="*/ 170879 h 300228"/>
                <a:gd name="connsiteX73" fmla="*/ 54959 w 246506"/>
                <a:gd name="connsiteY73" fmla="*/ 166021 h 300228"/>
                <a:gd name="connsiteX74" fmla="*/ 65722 w 246506"/>
                <a:gd name="connsiteY74" fmla="*/ 151638 h 300228"/>
                <a:gd name="connsiteX75" fmla="*/ 72580 w 246506"/>
                <a:gd name="connsiteY75" fmla="*/ 139827 h 300228"/>
                <a:gd name="connsiteX76" fmla="*/ 77629 w 246506"/>
                <a:gd name="connsiteY76" fmla="*/ 125920 h 300228"/>
                <a:gd name="connsiteX77" fmla="*/ 85058 w 246506"/>
                <a:gd name="connsiteY77" fmla="*/ 87154 h 300228"/>
                <a:gd name="connsiteX78" fmla="*/ 87344 w 246506"/>
                <a:gd name="connsiteY78" fmla="*/ 80582 h 300228"/>
                <a:gd name="connsiteX79" fmla="*/ 90868 w 246506"/>
                <a:gd name="connsiteY79" fmla="*/ 73247 h 300228"/>
                <a:gd name="connsiteX80" fmla="*/ 95440 w 246506"/>
                <a:gd name="connsiteY80" fmla="*/ 74581 h 300228"/>
                <a:gd name="connsiteX81" fmla="*/ 98488 w 246506"/>
                <a:gd name="connsiteY81" fmla="*/ 76676 h 300228"/>
                <a:gd name="connsiteX82" fmla="*/ 109633 w 246506"/>
                <a:gd name="connsiteY82" fmla="*/ 71151 h 300228"/>
                <a:gd name="connsiteX83" fmla="*/ 128683 w 246506"/>
                <a:gd name="connsiteY83" fmla="*/ 56674 h 300228"/>
                <a:gd name="connsiteX84" fmla="*/ 134302 w 246506"/>
                <a:gd name="connsiteY84" fmla="*/ 44196 h 300228"/>
                <a:gd name="connsiteX85" fmla="*/ 139827 w 246506"/>
                <a:gd name="connsiteY85" fmla="*/ 38291 h 300228"/>
                <a:gd name="connsiteX86" fmla="*/ 161734 w 246506"/>
                <a:gd name="connsiteY86" fmla="*/ 26861 h 300228"/>
                <a:gd name="connsiteX87" fmla="*/ 173736 w 246506"/>
                <a:gd name="connsiteY87" fmla="*/ 23432 h 300228"/>
                <a:gd name="connsiteX88" fmla="*/ 192405 w 246506"/>
                <a:gd name="connsiteY88" fmla="*/ 22574 h 300228"/>
                <a:gd name="connsiteX89" fmla="*/ 205930 w 246506"/>
                <a:gd name="connsiteY89" fmla="*/ 20574 h 300228"/>
                <a:gd name="connsiteX90" fmla="*/ 222123 w 246506"/>
                <a:gd name="connsiteY90" fmla="*/ 19812 h 300228"/>
                <a:gd name="connsiteX91" fmla="*/ 228219 w 246506"/>
                <a:gd name="connsiteY91" fmla="*/ 26861 h 300228"/>
                <a:gd name="connsiteX92" fmla="*/ 231838 w 246506"/>
                <a:gd name="connsiteY92" fmla="*/ 32004 h 300228"/>
                <a:gd name="connsiteX93" fmla="*/ 237553 w 246506"/>
                <a:gd name="connsiteY93" fmla="*/ 34861 h 300228"/>
                <a:gd name="connsiteX94" fmla="*/ 246507 w 246506"/>
                <a:gd name="connsiteY94" fmla="*/ 36862 h 300228"/>
                <a:gd name="connsiteX95" fmla="*/ 246031 w 246506"/>
                <a:gd name="connsiteY95" fmla="*/ 47054 h 300228"/>
                <a:gd name="connsiteX96" fmla="*/ 246031 w 246506"/>
                <a:gd name="connsiteY96" fmla="*/ 67056 h 300228"/>
                <a:gd name="connsiteX97" fmla="*/ 245364 w 246506"/>
                <a:gd name="connsiteY97" fmla="*/ 70580 h 300228"/>
                <a:gd name="connsiteX98" fmla="*/ 241363 w 246506"/>
                <a:gd name="connsiteY98" fmla="*/ 78962 h 300228"/>
                <a:gd name="connsiteX99" fmla="*/ 237173 w 246506"/>
                <a:gd name="connsiteY99" fmla="*/ 94012 h 300228"/>
                <a:gd name="connsiteX100" fmla="*/ 236029 w 246506"/>
                <a:gd name="connsiteY100" fmla="*/ 103917 h 300228"/>
                <a:gd name="connsiteX101" fmla="*/ 234696 w 246506"/>
                <a:gd name="connsiteY101" fmla="*/ 105823 h 300228"/>
                <a:gd name="connsiteX102" fmla="*/ 217742 w 246506"/>
                <a:gd name="connsiteY102" fmla="*/ 105727 h 300228"/>
                <a:gd name="connsiteX103" fmla="*/ 215360 w 246506"/>
                <a:gd name="connsiteY103" fmla="*/ 107442 h 300228"/>
                <a:gd name="connsiteX104" fmla="*/ 214979 w 246506"/>
                <a:gd name="connsiteY104" fmla="*/ 109538 h 300228"/>
                <a:gd name="connsiteX105" fmla="*/ 215836 w 246506"/>
                <a:gd name="connsiteY105" fmla="*/ 112109 h 300228"/>
                <a:gd name="connsiteX106" fmla="*/ 215456 w 246506"/>
                <a:gd name="connsiteY106" fmla="*/ 114585 h 300228"/>
                <a:gd name="connsiteX107" fmla="*/ 214122 w 246506"/>
                <a:gd name="connsiteY107" fmla="*/ 116681 h 300228"/>
                <a:gd name="connsiteX108" fmla="*/ 214884 w 246506"/>
                <a:gd name="connsiteY108" fmla="*/ 119920 h 300228"/>
                <a:gd name="connsiteX109" fmla="*/ 217742 w 246506"/>
                <a:gd name="connsiteY109" fmla="*/ 123634 h 300228"/>
                <a:gd name="connsiteX110" fmla="*/ 223171 w 246506"/>
                <a:gd name="connsiteY110" fmla="*/ 125920 h 300228"/>
                <a:gd name="connsiteX111" fmla="*/ 228886 w 246506"/>
                <a:gd name="connsiteY111" fmla="*/ 126111 h 300228"/>
                <a:gd name="connsiteX112" fmla="*/ 231838 w 246506"/>
                <a:gd name="connsiteY112" fmla="*/ 125730 h 300228"/>
                <a:gd name="connsiteX113" fmla="*/ 234029 w 246506"/>
                <a:gd name="connsiteY113" fmla="*/ 128397 h 300228"/>
                <a:gd name="connsiteX114" fmla="*/ 236125 w 246506"/>
                <a:gd name="connsiteY114" fmla="*/ 132398 h 300228"/>
                <a:gd name="connsiteX115" fmla="*/ 235934 w 246506"/>
                <a:gd name="connsiteY115" fmla="*/ 137541 h 300228"/>
                <a:gd name="connsiteX116" fmla="*/ 235172 w 246506"/>
                <a:gd name="connsiteY116" fmla="*/ 144399 h 300228"/>
                <a:gd name="connsiteX117" fmla="*/ 232410 w 246506"/>
                <a:gd name="connsiteY117" fmla="*/ 150686 h 300228"/>
                <a:gd name="connsiteX118" fmla="*/ 224600 w 246506"/>
                <a:gd name="connsiteY118" fmla="*/ 158020 h 300228"/>
                <a:gd name="connsiteX119" fmla="*/ 221075 w 246506"/>
                <a:gd name="connsiteY119" fmla="*/ 160496 h 300228"/>
                <a:gd name="connsiteX120" fmla="*/ 217837 w 246506"/>
                <a:gd name="connsiteY120" fmla="*/ 161830 h 300228"/>
                <a:gd name="connsiteX121" fmla="*/ 216217 w 246506"/>
                <a:gd name="connsiteY121" fmla="*/ 163735 h 300228"/>
                <a:gd name="connsiteX122" fmla="*/ 215456 w 246506"/>
                <a:gd name="connsiteY122" fmla="*/ 166211 h 300228"/>
                <a:gd name="connsiteX123" fmla="*/ 215646 w 246506"/>
                <a:gd name="connsiteY123" fmla="*/ 168307 h 300228"/>
                <a:gd name="connsiteX124" fmla="*/ 221170 w 246506"/>
                <a:gd name="connsiteY124" fmla="*/ 174212 h 300228"/>
                <a:gd name="connsiteX125" fmla="*/ 221075 w 246506"/>
                <a:gd name="connsiteY125" fmla="*/ 175546 h 300228"/>
                <a:gd name="connsiteX126" fmla="*/ 219456 w 246506"/>
                <a:gd name="connsiteY126" fmla="*/ 178498 h 300228"/>
                <a:gd name="connsiteX127" fmla="*/ 217360 w 246506"/>
                <a:gd name="connsiteY127" fmla="*/ 181356 h 300228"/>
                <a:gd name="connsiteX128" fmla="*/ 202978 w 246506"/>
                <a:gd name="connsiteY128" fmla="*/ 187261 h 300228"/>
                <a:gd name="connsiteX129" fmla="*/ 197072 w 246506"/>
                <a:gd name="connsiteY129" fmla="*/ 186785 h 300228"/>
                <a:gd name="connsiteX130" fmla="*/ 193643 w 246506"/>
                <a:gd name="connsiteY130" fmla="*/ 189738 h 300228"/>
                <a:gd name="connsiteX131" fmla="*/ 192596 w 246506"/>
                <a:gd name="connsiteY131" fmla="*/ 190309 h 300228"/>
                <a:gd name="connsiteX132" fmla="*/ 188881 w 246506"/>
                <a:gd name="connsiteY132" fmla="*/ 187643 h 300228"/>
                <a:gd name="connsiteX133" fmla="*/ 180499 w 246506"/>
                <a:gd name="connsiteY133" fmla="*/ 184499 h 300228"/>
                <a:gd name="connsiteX134" fmla="*/ 177260 w 246506"/>
                <a:gd name="connsiteY134" fmla="*/ 185547 h 300228"/>
                <a:gd name="connsiteX135" fmla="*/ 175546 w 246506"/>
                <a:gd name="connsiteY135" fmla="*/ 187261 h 300228"/>
                <a:gd name="connsiteX136" fmla="*/ 170307 w 246506"/>
                <a:gd name="connsiteY136" fmla="*/ 189357 h 300228"/>
                <a:gd name="connsiteX137" fmla="*/ 166497 w 246506"/>
                <a:gd name="connsiteY137" fmla="*/ 192595 h 300228"/>
                <a:gd name="connsiteX138" fmla="*/ 166497 w 246506"/>
                <a:gd name="connsiteY138" fmla="*/ 196786 h 300228"/>
                <a:gd name="connsiteX139" fmla="*/ 173164 w 246506"/>
                <a:gd name="connsiteY139" fmla="*/ 207550 h 300228"/>
                <a:gd name="connsiteX140" fmla="*/ 175546 w 246506"/>
                <a:gd name="connsiteY140" fmla="*/ 209645 h 300228"/>
                <a:gd name="connsiteX141" fmla="*/ 175641 w 246506"/>
                <a:gd name="connsiteY141" fmla="*/ 213646 h 300228"/>
                <a:gd name="connsiteX142" fmla="*/ 178879 w 246506"/>
                <a:gd name="connsiteY142" fmla="*/ 218694 h 300228"/>
                <a:gd name="connsiteX143" fmla="*/ 182213 w 246506"/>
                <a:gd name="connsiteY143" fmla="*/ 224980 h 300228"/>
                <a:gd name="connsiteX144" fmla="*/ 182499 w 246506"/>
                <a:gd name="connsiteY144" fmla="*/ 228981 h 300228"/>
                <a:gd name="connsiteX145" fmla="*/ 182118 w 246506"/>
                <a:gd name="connsiteY145" fmla="*/ 232982 h 300228"/>
                <a:gd name="connsiteX146" fmla="*/ 180404 w 246506"/>
                <a:gd name="connsiteY146" fmla="*/ 238696 h 300228"/>
                <a:gd name="connsiteX147" fmla="*/ 176213 w 246506"/>
                <a:gd name="connsiteY147" fmla="*/ 248126 h 300228"/>
                <a:gd name="connsiteX148" fmla="*/ 173260 w 246506"/>
                <a:gd name="connsiteY148" fmla="*/ 251079 h 300228"/>
                <a:gd name="connsiteX149" fmla="*/ 173260 w 246506"/>
                <a:gd name="connsiteY149" fmla="*/ 255079 h 300228"/>
                <a:gd name="connsiteX150" fmla="*/ 173355 w 246506"/>
                <a:gd name="connsiteY150" fmla="*/ 258223 h 300228"/>
                <a:gd name="connsiteX151" fmla="*/ 177070 w 246506"/>
                <a:gd name="connsiteY151" fmla="*/ 257080 h 300228"/>
                <a:gd name="connsiteX152" fmla="*/ 178594 w 246506"/>
                <a:gd name="connsiteY152" fmla="*/ 258127 h 300228"/>
                <a:gd name="connsiteX153" fmla="*/ 178117 w 246506"/>
                <a:gd name="connsiteY153" fmla="*/ 259937 h 300228"/>
                <a:gd name="connsiteX154" fmla="*/ 166592 w 246506"/>
                <a:gd name="connsiteY154" fmla="*/ 268700 h 300228"/>
                <a:gd name="connsiteX155" fmla="*/ 165830 w 246506"/>
                <a:gd name="connsiteY155" fmla="*/ 271843 h 300228"/>
                <a:gd name="connsiteX156" fmla="*/ 164211 w 246506"/>
                <a:gd name="connsiteY156" fmla="*/ 271843 h 300228"/>
                <a:gd name="connsiteX157" fmla="*/ 162782 w 246506"/>
                <a:gd name="connsiteY157" fmla="*/ 268510 h 300228"/>
                <a:gd name="connsiteX158" fmla="*/ 161354 w 246506"/>
                <a:gd name="connsiteY158" fmla="*/ 270320 h 300228"/>
                <a:gd name="connsiteX159" fmla="*/ 160687 w 246506"/>
                <a:gd name="connsiteY159" fmla="*/ 271843 h 300228"/>
                <a:gd name="connsiteX160" fmla="*/ 161258 w 246506"/>
                <a:gd name="connsiteY160" fmla="*/ 274320 h 300228"/>
                <a:gd name="connsiteX161" fmla="*/ 163068 w 246506"/>
                <a:gd name="connsiteY161" fmla="*/ 276510 h 300228"/>
                <a:gd name="connsiteX162" fmla="*/ 166878 w 246506"/>
                <a:gd name="connsiteY162" fmla="*/ 277654 h 300228"/>
                <a:gd name="connsiteX163" fmla="*/ 169831 w 246506"/>
                <a:gd name="connsiteY163" fmla="*/ 277463 h 300228"/>
                <a:gd name="connsiteX164" fmla="*/ 169069 w 246506"/>
                <a:gd name="connsiteY164" fmla="*/ 279559 h 300228"/>
                <a:gd name="connsiteX165" fmla="*/ 169640 w 246506"/>
                <a:gd name="connsiteY165" fmla="*/ 282130 h 300228"/>
                <a:gd name="connsiteX166" fmla="*/ 174593 w 246506"/>
                <a:gd name="connsiteY166" fmla="*/ 283464 h 300228"/>
                <a:gd name="connsiteX167" fmla="*/ 174022 w 246506"/>
                <a:gd name="connsiteY167" fmla="*/ 286321 h 300228"/>
                <a:gd name="connsiteX168" fmla="*/ 174498 w 246506"/>
                <a:gd name="connsiteY168" fmla="*/ 288703 h 300228"/>
                <a:gd name="connsiteX169" fmla="*/ 173641 w 246506"/>
                <a:gd name="connsiteY169" fmla="*/ 290893 h 300228"/>
                <a:gd name="connsiteX170" fmla="*/ 172498 w 246506"/>
                <a:gd name="connsiteY170" fmla="*/ 290036 h 300228"/>
                <a:gd name="connsiteX171" fmla="*/ 170212 w 246506"/>
                <a:gd name="connsiteY171" fmla="*/ 290703 h 300228"/>
                <a:gd name="connsiteX172" fmla="*/ 170117 w 246506"/>
                <a:gd name="connsiteY172" fmla="*/ 295180 h 300228"/>
                <a:gd name="connsiteX173" fmla="*/ 167259 w 246506"/>
                <a:gd name="connsiteY173" fmla="*/ 295560 h 300228"/>
                <a:gd name="connsiteX174" fmla="*/ 170688 w 246506"/>
                <a:gd name="connsiteY174" fmla="*/ 298228 h 300228"/>
                <a:gd name="connsiteX175" fmla="*/ 170307 w 246506"/>
                <a:gd name="connsiteY175" fmla="*/ 300228 h 300228"/>
                <a:gd name="connsiteX176" fmla="*/ 162877 w 246506"/>
                <a:gd name="connsiteY176" fmla="*/ 300038 h 300228"/>
                <a:gd name="connsiteX177" fmla="*/ 156781 w 246506"/>
                <a:gd name="connsiteY177" fmla="*/ 299847 h 300228"/>
                <a:gd name="connsiteX178" fmla="*/ 153543 w 246506"/>
                <a:gd name="connsiteY178" fmla="*/ 299275 h 300228"/>
                <a:gd name="connsiteX179" fmla="*/ 150114 w 246506"/>
                <a:gd name="connsiteY179" fmla="*/ 297752 h 300228"/>
                <a:gd name="connsiteX180" fmla="*/ 148590 w 246506"/>
                <a:gd name="connsiteY180" fmla="*/ 294608 h 300228"/>
                <a:gd name="connsiteX181" fmla="*/ 145637 w 246506"/>
                <a:gd name="connsiteY181" fmla="*/ 291655 h 300228"/>
                <a:gd name="connsiteX182" fmla="*/ 145923 w 246506"/>
                <a:gd name="connsiteY182" fmla="*/ 288417 h 300228"/>
                <a:gd name="connsiteX183" fmla="*/ 148018 w 246506"/>
                <a:gd name="connsiteY183" fmla="*/ 287274 h 300228"/>
                <a:gd name="connsiteX184" fmla="*/ 151352 w 246506"/>
                <a:gd name="connsiteY184" fmla="*/ 282702 h 300228"/>
                <a:gd name="connsiteX185" fmla="*/ 152781 w 246506"/>
                <a:gd name="connsiteY185" fmla="*/ 280225 h 300228"/>
                <a:gd name="connsiteX186" fmla="*/ 151257 w 246506"/>
                <a:gd name="connsiteY186" fmla="*/ 279082 h 300228"/>
                <a:gd name="connsiteX187" fmla="*/ 153543 w 246506"/>
                <a:gd name="connsiteY187" fmla="*/ 275749 h 300228"/>
                <a:gd name="connsiteX188" fmla="*/ 154114 w 246506"/>
                <a:gd name="connsiteY188" fmla="*/ 272796 h 300228"/>
                <a:gd name="connsiteX189" fmla="*/ 155067 w 246506"/>
                <a:gd name="connsiteY189" fmla="*/ 268795 h 300228"/>
                <a:gd name="connsiteX190" fmla="*/ 157543 w 246506"/>
                <a:gd name="connsiteY190" fmla="*/ 264890 h 300228"/>
                <a:gd name="connsiteX191" fmla="*/ 158686 w 246506"/>
                <a:gd name="connsiteY191" fmla="*/ 262128 h 300228"/>
                <a:gd name="connsiteX192" fmla="*/ 156781 w 246506"/>
                <a:gd name="connsiteY192" fmla="*/ 259366 h 300228"/>
                <a:gd name="connsiteX193" fmla="*/ 153924 w 246506"/>
                <a:gd name="connsiteY193" fmla="*/ 257651 h 300228"/>
                <a:gd name="connsiteX194" fmla="*/ 144685 w 246506"/>
                <a:gd name="connsiteY194" fmla="*/ 254698 h 300228"/>
                <a:gd name="connsiteX195" fmla="*/ 140303 w 246506"/>
                <a:gd name="connsiteY195" fmla="*/ 250507 h 300228"/>
                <a:gd name="connsiteX196" fmla="*/ 138303 w 246506"/>
                <a:gd name="connsiteY196" fmla="*/ 246888 h 300228"/>
                <a:gd name="connsiteX197" fmla="*/ 136303 w 246506"/>
                <a:gd name="connsiteY197" fmla="*/ 245840 h 300228"/>
                <a:gd name="connsiteX198" fmla="*/ 133255 w 246506"/>
                <a:gd name="connsiteY198" fmla="*/ 247079 h 300228"/>
                <a:gd name="connsiteX199" fmla="*/ 125635 w 246506"/>
                <a:gd name="connsiteY199" fmla="*/ 248412 h 300228"/>
                <a:gd name="connsiteX200" fmla="*/ 119443 w 246506"/>
                <a:gd name="connsiteY200" fmla="*/ 246507 h 300228"/>
                <a:gd name="connsiteX201" fmla="*/ 112109 w 246506"/>
                <a:gd name="connsiteY201" fmla="*/ 239554 h 300228"/>
                <a:gd name="connsiteX202" fmla="*/ 110395 w 246506"/>
                <a:gd name="connsiteY202" fmla="*/ 233363 h 300228"/>
                <a:gd name="connsiteX203" fmla="*/ 109538 w 246506"/>
                <a:gd name="connsiteY203" fmla="*/ 228600 h 300228"/>
                <a:gd name="connsiteX204" fmla="*/ 107728 w 246506"/>
                <a:gd name="connsiteY204" fmla="*/ 226981 h 300228"/>
                <a:gd name="connsiteX205" fmla="*/ 105251 w 246506"/>
                <a:gd name="connsiteY205" fmla="*/ 229458 h 300228"/>
                <a:gd name="connsiteX206" fmla="*/ 102108 w 246506"/>
                <a:gd name="connsiteY206" fmla="*/ 233267 h 300228"/>
                <a:gd name="connsiteX207" fmla="*/ 96012 w 246506"/>
                <a:gd name="connsiteY207" fmla="*/ 233743 h 300228"/>
                <a:gd name="connsiteX208" fmla="*/ 94202 w 246506"/>
                <a:gd name="connsiteY208" fmla="*/ 232791 h 300228"/>
                <a:gd name="connsiteX209" fmla="*/ 93917 w 246506"/>
                <a:gd name="connsiteY209" fmla="*/ 230695 h 300228"/>
                <a:gd name="connsiteX210" fmla="*/ 93535 w 246506"/>
                <a:gd name="connsiteY210" fmla="*/ 228695 h 300228"/>
                <a:gd name="connsiteX211" fmla="*/ 91916 w 246506"/>
                <a:gd name="connsiteY211" fmla="*/ 226123 h 300228"/>
                <a:gd name="connsiteX212" fmla="*/ 90011 w 246506"/>
                <a:gd name="connsiteY212" fmla="*/ 224695 h 300228"/>
                <a:gd name="connsiteX213" fmla="*/ 82296 w 246506"/>
                <a:gd name="connsiteY213" fmla="*/ 231839 h 300228"/>
                <a:gd name="connsiteX214" fmla="*/ 79343 w 246506"/>
                <a:gd name="connsiteY214" fmla="*/ 231839 h 300228"/>
                <a:gd name="connsiteX215" fmla="*/ 75724 w 246506"/>
                <a:gd name="connsiteY215" fmla="*/ 229076 h 300228"/>
                <a:gd name="connsiteX216" fmla="*/ 73914 w 246506"/>
                <a:gd name="connsiteY216" fmla="*/ 226409 h 300228"/>
                <a:gd name="connsiteX217" fmla="*/ 69913 w 246506"/>
                <a:gd name="connsiteY217" fmla="*/ 227933 h 300228"/>
                <a:gd name="connsiteX218" fmla="*/ 66294 w 246506"/>
                <a:gd name="connsiteY218" fmla="*/ 231267 h 300228"/>
                <a:gd name="connsiteX219" fmla="*/ 67532 w 246506"/>
                <a:gd name="connsiteY219" fmla="*/ 237458 h 300228"/>
                <a:gd name="connsiteX220" fmla="*/ 65532 w 246506"/>
                <a:gd name="connsiteY220" fmla="*/ 238601 h 300228"/>
                <a:gd name="connsiteX221" fmla="*/ 61150 w 246506"/>
                <a:gd name="connsiteY221" fmla="*/ 238030 h 300228"/>
                <a:gd name="connsiteX222" fmla="*/ 56102 w 246506"/>
                <a:gd name="connsiteY222" fmla="*/ 235458 h 300228"/>
                <a:gd name="connsiteX223" fmla="*/ 126587 w 246506"/>
                <a:gd name="connsiteY223" fmla="*/ 25813 h 300228"/>
                <a:gd name="connsiteX224" fmla="*/ 120586 w 246506"/>
                <a:gd name="connsiteY224" fmla="*/ 26575 h 300228"/>
                <a:gd name="connsiteX225" fmla="*/ 117919 w 246506"/>
                <a:gd name="connsiteY225" fmla="*/ 25146 h 300228"/>
                <a:gd name="connsiteX226" fmla="*/ 132302 w 246506"/>
                <a:gd name="connsiteY226" fmla="*/ 20860 h 300228"/>
                <a:gd name="connsiteX227" fmla="*/ 141446 w 246506"/>
                <a:gd name="connsiteY227" fmla="*/ 19526 h 300228"/>
                <a:gd name="connsiteX228" fmla="*/ 143065 w 246506"/>
                <a:gd name="connsiteY228" fmla="*/ 20098 h 300228"/>
                <a:gd name="connsiteX229" fmla="*/ 126587 w 246506"/>
                <a:gd name="connsiteY229" fmla="*/ 25813 h 300228"/>
                <a:gd name="connsiteX230" fmla="*/ 165259 w 246506"/>
                <a:gd name="connsiteY230" fmla="*/ 17907 h 300228"/>
                <a:gd name="connsiteX231" fmla="*/ 152590 w 246506"/>
                <a:gd name="connsiteY231" fmla="*/ 19621 h 300228"/>
                <a:gd name="connsiteX232" fmla="*/ 148304 w 246506"/>
                <a:gd name="connsiteY232" fmla="*/ 18383 h 300228"/>
                <a:gd name="connsiteX233" fmla="*/ 147638 w 246506"/>
                <a:gd name="connsiteY233" fmla="*/ 17050 h 300228"/>
                <a:gd name="connsiteX234" fmla="*/ 151067 w 246506"/>
                <a:gd name="connsiteY234" fmla="*/ 16383 h 300228"/>
                <a:gd name="connsiteX235" fmla="*/ 161830 w 246506"/>
                <a:gd name="connsiteY235" fmla="*/ 16193 h 300228"/>
                <a:gd name="connsiteX236" fmla="*/ 165163 w 246506"/>
                <a:gd name="connsiteY236" fmla="*/ 17240 h 300228"/>
                <a:gd name="connsiteX237" fmla="*/ 165259 w 246506"/>
                <a:gd name="connsiteY237" fmla="*/ 17907 h 300228"/>
                <a:gd name="connsiteX238" fmla="*/ 191167 w 246506"/>
                <a:gd name="connsiteY238" fmla="*/ 12287 h 300228"/>
                <a:gd name="connsiteX239" fmla="*/ 182213 w 246506"/>
                <a:gd name="connsiteY239" fmla="*/ 16002 h 300228"/>
                <a:gd name="connsiteX240" fmla="*/ 180022 w 246506"/>
                <a:gd name="connsiteY240" fmla="*/ 15240 h 300228"/>
                <a:gd name="connsiteX241" fmla="*/ 180499 w 246506"/>
                <a:gd name="connsiteY241" fmla="*/ 14192 h 300228"/>
                <a:gd name="connsiteX242" fmla="*/ 188404 w 246506"/>
                <a:gd name="connsiteY242" fmla="*/ 11906 h 300228"/>
                <a:gd name="connsiteX243" fmla="*/ 191167 w 246506"/>
                <a:gd name="connsiteY243" fmla="*/ 12287 h 300228"/>
                <a:gd name="connsiteX244" fmla="*/ 216884 w 246506"/>
                <a:gd name="connsiteY244" fmla="*/ 4572 h 300228"/>
                <a:gd name="connsiteX245" fmla="*/ 210979 w 246506"/>
                <a:gd name="connsiteY245" fmla="*/ 4953 h 300228"/>
                <a:gd name="connsiteX246" fmla="*/ 212598 w 246506"/>
                <a:gd name="connsiteY246" fmla="*/ 2095 h 300228"/>
                <a:gd name="connsiteX247" fmla="*/ 218123 w 246506"/>
                <a:gd name="connsiteY247" fmla="*/ 0 h 300228"/>
                <a:gd name="connsiteX248" fmla="*/ 221075 w 246506"/>
                <a:gd name="connsiteY248" fmla="*/ 0 h 300228"/>
                <a:gd name="connsiteX249" fmla="*/ 216884 w 246506"/>
                <a:gd name="connsiteY249" fmla="*/ 4572 h 300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</a:cxnLst>
              <a:rect l="l" t="t" r="r" b="b"/>
              <a:pathLst>
                <a:path w="246506" h="300228">
                  <a:moveTo>
                    <a:pt x="56102" y="235458"/>
                  </a:moveTo>
                  <a:lnTo>
                    <a:pt x="55150" y="239363"/>
                  </a:lnTo>
                  <a:lnTo>
                    <a:pt x="52673" y="243554"/>
                  </a:lnTo>
                  <a:lnTo>
                    <a:pt x="44196" y="249745"/>
                  </a:lnTo>
                  <a:lnTo>
                    <a:pt x="35338" y="253746"/>
                  </a:lnTo>
                  <a:lnTo>
                    <a:pt x="30766" y="253270"/>
                  </a:lnTo>
                  <a:lnTo>
                    <a:pt x="27622" y="251174"/>
                  </a:lnTo>
                  <a:lnTo>
                    <a:pt x="26003" y="248888"/>
                  </a:lnTo>
                  <a:lnTo>
                    <a:pt x="21241" y="246793"/>
                  </a:lnTo>
                  <a:lnTo>
                    <a:pt x="14764" y="245745"/>
                  </a:lnTo>
                  <a:lnTo>
                    <a:pt x="10668" y="248031"/>
                  </a:lnTo>
                  <a:lnTo>
                    <a:pt x="7810" y="250222"/>
                  </a:lnTo>
                  <a:lnTo>
                    <a:pt x="5239" y="249841"/>
                  </a:lnTo>
                  <a:lnTo>
                    <a:pt x="3334" y="248031"/>
                  </a:lnTo>
                  <a:lnTo>
                    <a:pt x="1905" y="245269"/>
                  </a:lnTo>
                  <a:lnTo>
                    <a:pt x="0" y="236315"/>
                  </a:lnTo>
                  <a:lnTo>
                    <a:pt x="4858" y="234696"/>
                  </a:lnTo>
                  <a:lnTo>
                    <a:pt x="15335" y="234125"/>
                  </a:lnTo>
                  <a:lnTo>
                    <a:pt x="23431" y="237268"/>
                  </a:lnTo>
                  <a:lnTo>
                    <a:pt x="34195" y="238696"/>
                  </a:lnTo>
                  <a:lnTo>
                    <a:pt x="42291" y="234505"/>
                  </a:lnTo>
                  <a:lnTo>
                    <a:pt x="48768" y="238125"/>
                  </a:lnTo>
                  <a:lnTo>
                    <a:pt x="56102" y="235458"/>
                  </a:lnTo>
                  <a:close/>
                  <a:moveTo>
                    <a:pt x="38386" y="199073"/>
                  </a:moveTo>
                  <a:lnTo>
                    <a:pt x="44577" y="204788"/>
                  </a:lnTo>
                  <a:lnTo>
                    <a:pt x="45910" y="206597"/>
                  </a:lnTo>
                  <a:lnTo>
                    <a:pt x="46482" y="208502"/>
                  </a:lnTo>
                  <a:lnTo>
                    <a:pt x="38481" y="210693"/>
                  </a:lnTo>
                  <a:lnTo>
                    <a:pt x="30004" y="203835"/>
                  </a:lnTo>
                  <a:lnTo>
                    <a:pt x="24479" y="205454"/>
                  </a:lnTo>
                  <a:lnTo>
                    <a:pt x="22288" y="202216"/>
                  </a:lnTo>
                  <a:lnTo>
                    <a:pt x="22288" y="200120"/>
                  </a:lnTo>
                  <a:lnTo>
                    <a:pt x="28099" y="198406"/>
                  </a:lnTo>
                  <a:lnTo>
                    <a:pt x="38386" y="199073"/>
                  </a:lnTo>
                  <a:close/>
                  <a:moveTo>
                    <a:pt x="98393" y="59436"/>
                  </a:moveTo>
                  <a:lnTo>
                    <a:pt x="92107" y="66960"/>
                  </a:lnTo>
                  <a:lnTo>
                    <a:pt x="88201" y="64865"/>
                  </a:lnTo>
                  <a:lnTo>
                    <a:pt x="87058" y="63151"/>
                  </a:lnTo>
                  <a:lnTo>
                    <a:pt x="89059" y="57245"/>
                  </a:lnTo>
                  <a:lnTo>
                    <a:pt x="98393" y="47434"/>
                  </a:lnTo>
                  <a:lnTo>
                    <a:pt x="98393" y="59436"/>
                  </a:lnTo>
                  <a:close/>
                  <a:moveTo>
                    <a:pt x="112681" y="34100"/>
                  </a:moveTo>
                  <a:lnTo>
                    <a:pt x="100870" y="42005"/>
                  </a:lnTo>
                  <a:lnTo>
                    <a:pt x="99822" y="40672"/>
                  </a:lnTo>
                  <a:lnTo>
                    <a:pt x="107442" y="33909"/>
                  </a:lnTo>
                  <a:lnTo>
                    <a:pt x="112681" y="34100"/>
                  </a:lnTo>
                  <a:close/>
                  <a:moveTo>
                    <a:pt x="56102" y="235458"/>
                  </a:moveTo>
                  <a:lnTo>
                    <a:pt x="50483" y="233934"/>
                  </a:lnTo>
                  <a:lnTo>
                    <a:pt x="42005" y="229648"/>
                  </a:lnTo>
                  <a:lnTo>
                    <a:pt x="30194" y="233076"/>
                  </a:lnTo>
                  <a:lnTo>
                    <a:pt x="22003" y="228981"/>
                  </a:lnTo>
                  <a:lnTo>
                    <a:pt x="15145" y="228505"/>
                  </a:lnTo>
                  <a:lnTo>
                    <a:pt x="10858" y="225266"/>
                  </a:lnTo>
                  <a:lnTo>
                    <a:pt x="6286" y="219646"/>
                  </a:lnTo>
                  <a:lnTo>
                    <a:pt x="9525" y="215932"/>
                  </a:lnTo>
                  <a:lnTo>
                    <a:pt x="12668" y="214598"/>
                  </a:lnTo>
                  <a:lnTo>
                    <a:pt x="25241" y="213932"/>
                  </a:lnTo>
                  <a:lnTo>
                    <a:pt x="34290" y="216122"/>
                  </a:lnTo>
                  <a:lnTo>
                    <a:pt x="50673" y="228314"/>
                  </a:lnTo>
                  <a:lnTo>
                    <a:pt x="54769" y="228219"/>
                  </a:lnTo>
                  <a:lnTo>
                    <a:pt x="59150" y="226695"/>
                  </a:lnTo>
                  <a:lnTo>
                    <a:pt x="56959" y="223361"/>
                  </a:lnTo>
                  <a:lnTo>
                    <a:pt x="52864" y="221837"/>
                  </a:lnTo>
                  <a:lnTo>
                    <a:pt x="46768" y="218504"/>
                  </a:lnTo>
                  <a:lnTo>
                    <a:pt x="41910" y="213932"/>
                  </a:lnTo>
                  <a:lnTo>
                    <a:pt x="53340" y="212407"/>
                  </a:lnTo>
                  <a:lnTo>
                    <a:pt x="51721" y="210026"/>
                  </a:lnTo>
                  <a:lnTo>
                    <a:pt x="50292" y="206026"/>
                  </a:lnTo>
                  <a:lnTo>
                    <a:pt x="38195" y="191738"/>
                  </a:lnTo>
                  <a:lnTo>
                    <a:pt x="40291" y="187928"/>
                  </a:lnTo>
                  <a:lnTo>
                    <a:pt x="43243" y="179641"/>
                  </a:lnTo>
                  <a:lnTo>
                    <a:pt x="47054" y="172688"/>
                  </a:lnTo>
                  <a:lnTo>
                    <a:pt x="50101" y="170879"/>
                  </a:lnTo>
                  <a:lnTo>
                    <a:pt x="54959" y="166021"/>
                  </a:lnTo>
                  <a:lnTo>
                    <a:pt x="65722" y="151638"/>
                  </a:lnTo>
                  <a:lnTo>
                    <a:pt x="72580" y="139827"/>
                  </a:lnTo>
                  <a:lnTo>
                    <a:pt x="77629" y="125920"/>
                  </a:lnTo>
                  <a:lnTo>
                    <a:pt x="85058" y="87154"/>
                  </a:lnTo>
                  <a:lnTo>
                    <a:pt x="87344" y="80582"/>
                  </a:lnTo>
                  <a:lnTo>
                    <a:pt x="90868" y="73247"/>
                  </a:lnTo>
                  <a:lnTo>
                    <a:pt x="95440" y="74581"/>
                  </a:lnTo>
                  <a:lnTo>
                    <a:pt x="98488" y="76676"/>
                  </a:lnTo>
                  <a:lnTo>
                    <a:pt x="109633" y="71151"/>
                  </a:lnTo>
                  <a:lnTo>
                    <a:pt x="128683" y="56674"/>
                  </a:lnTo>
                  <a:lnTo>
                    <a:pt x="134302" y="44196"/>
                  </a:lnTo>
                  <a:lnTo>
                    <a:pt x="139827" y="38291"/>
                  </a:lnTo>
                  <a:lnTo>
                    <a:pt x="161734" y="26861"/>
                  </a:lnTo>
                  <a:lnTo>
                    <a:pt x="173736" y="23432"/>
                  </a:lnTo>
                  <a:lnTo>
                    <a:pt x="192405" y="22574"/>
                  </a:lnTo>
                  <a:lnTo>
                    <a:pt x="205930" y="20574"/>
                  </a:lnTo>
                  <a:lnTo>
                    <a:pt x="222123" y="19812"/>
                  </a:lnTo>
                  <a:lnTo>
                    <a:pt x="228219" y="26861"/>
                  </a:lnTo>
                  <a:lnTo>
                    <a:pt x="231838" y="32004"/>
                  </a:lnTo>
                  <a:lnTo>
                    <a:pt x="237553" y="34861"/>
                  </a:lnTo>
                  <a:lnTo>
                    <a:pt x="246507" y="36862"/>
                  </a:lnTo>
                  <a:lnTo>
                    <a:pt x="246031" y="47054"/>
                  </a:lnTo>
                  <a:lnTo>
                    <a:pt x="246031" y="67056"/>
                  </a:lnTo>
                  <a:lnTo>
                    <a:pt x="245364" y="70580"/>
                  </a:lnTo>
                  <a:lnTo>
                    <a:pt x="241363" y="78962"/>
                  </a:lnTo>
                  <a:lnTo>
                    <a:pt x="237173" y="94012"/>
                  </a:lnTo>
                  <a:lnTo>
                    <a:pt x="236029" y="103917"/>
                  </a:lnTo>
                  <a:lnTo>
                    <a:pt x="234696" y="105823"/>
                  </a:lnTo>
                  <a:lnTo>
                    <a:pt x="217742" y="105727"/>
                  </a:lnTo>
                  <a:lnTo>
                    <a:pt x="215360" y="107442"/>
                  </a:lnTo>
                  <a:lnTo>
                    <a:pt x="214979" y="109538"/>
                  </a:lnTo>
                  <a:lnTo>
                    <a:pt x="215836" y="112109"/>
                  </a:lnTo>
                  <a:lnTo>
                    <a:pt x="215456" y="114585"/>
                  </a:lnTo>
                  <a:lnTo>
                    <a:pt x="214122" y="116681"/>
                  </a:lnTo>
                  <a:lnTo>
                    <a:pt x="214884" y="119920"/>
                  </a:lnTo>
                  <a:lnTo>
                    <a:pt x="217742" y="123634"/>
                  </a:lnTo>
                  <a:lnTo>
                    <a:pt x="223171" y="125920"/>
                  </a:lnTo>
                  <a:lnTo>
                    <a:pt x="228886" y="126111"/>
                  </a:lnTo>
                  <a:lnTo>
                    <a:pt x="231838" y="125730"/>
                  </a:lnTo>
                  <a:lnTo>
                    <a:pt x="234029" y="128397"/>
                  </a:lnTo>
                  <a:lnTo>
                    <a:pt x="236125" y="132398"/>
                  </a:lnTo>
                  <a:lnTo>
                    <a:pt x="235934" y="137541"/>
                  </a:lnTo>
                  <a:lnTo>
                    <a:pt x="235172" y="144399"/>
                  </a:lnTo>
                  <a:lnTo>
                    <a:pt x="232410" y="150686"/>
                  </a:lnTo>
                  <a:lnTo>
                    <a:pt x="224600" y="158020"/>
                  </a:lnTo>
                  <a:lnTo>
                    <a:pt x="221075" y="160496"/>
                  </a:lnTo>
                  <a:lnTo>
                    <a:pt x="217837" y="161830"/>
                  </a:lnTo>
                  <a:lnTo>
                    <a:pt x="216217" y="163735"/>
                  </a:lnTo>
                  <a:lnTo>
                    <a:pt x="215456" y="166211"/>
                  </a:lnTo>
                  <a:lnTo>
                    <a:pt x="215646" y="168307"/>
                  </a:lnTo>
                  <a:lnTo>
                    <a:pt x="221170" y="174212"/>
                  </a:lnTo>
                  <a:lnTo>
                    <a:pt x="221075" y="175546"/>
                  </a:lnTo>
                  <a:lnTo>
                    <a:pt x="219456" y="178498"/>
                  </a:lnTo>
                  <a:lnTo>
                    <a:pt x="217360" y="181356"/>
                  </a:lnTo>
                  <a:lnTo>
                    <a:pt x="202978" y="187261"/>
                  </a:lnTo>
                  <a:lnTo>
                    <a:pt x="197072" y="186785"/>
                  </a:lnTo>
                  <a:lnTo>
                    <a:pt x="193643" y="189738"/>
                  </a:lnTo>
                  <a:lnTo>
                    <a:pt x="192596" y="190309"/>
                  </a:lnTo>
                  <a:lnTo>
                    <a:pt x="188881" y="187643"/>
                  </a:lnTo>
                  <a:lnTo>
                    <a:pt x="180499" y="184499"/>
                  </a:lnTo>
                  <a:lnTo>
                    <a:pt x="177260" y="185547"/>
                  </a:lnTo>
                  <a:lnTo>
                    <a:pt x="175546" y="187261"/>
                  </a:lnTo>
                  <a:lnTo>
                    <a:pt x="170307" y="189357"/>
                  </a:lnTo>
                  <a:lnTo>
                    <a:pt x="166497" y="192595"/>
                  </a:lnTo>
                  <a:lnTo>
                    <a:pt x="166497" y="196786"/>
                  </a:lnTo>
                  <a:lnTo>
                    <a:pt x="173164" y="207550"/>
                  </a:lnTo>
                  <a:lnTo>
                    <a:pt x="175546" y="209645"/>
                  </a:lnTo>
                  <a:lnTo>
                    <a:pt x="175641" y="213646"/>
                  </a:lnTo>
                  <a:lnTo>
                    <a:pt x="178879" y="218694"/>
                  </a:lnTo>
                  <a:lnTo>
                    <a:pt x="182213" y="224980"/>
                  </a:lnTo>
                  <a:lnTo>
                    <a:pt x="182499" y="228981"/>
                  </a:lnTo>
                  <a:lnTo>
                    <a:pt x="182118" y="232982"/>
                  </a:lnTo>
                  <a:lnTo>
                    <a:pt x="180404" y="238696"/>
                  </a:lnTo>
                  <a:lnTo>
                    <a:pt x="176213" y="248126"/>
                  </a:lnTo>
                  <a:lnTo>
                    <a:pt x="173260" y="251079"/>
                  </a:lnTo>
                  <a:lnTo>
                    <a:pt x="173260" y="255079"/>
                  </a:lnTo>
                  <a:lnTo>
                    <a:pt x="173355" y="258223"/>
                  </a:lnTo>
                  <a:lnTo>
                    <a:pt x="177070" y="257080"/>
                  </a:lnTo>
                  <a:lnTo>
                    <a:pt x="178594" y="258127"/>
                  </a:lnTo>
                  <a:lnTo>
                    <a:pt x="178117" y="259937"/>
                  </a:lnTo>
                  <a:lnTo>
                    <a:pt x="166592" y="268700"/>
                  </a:lnTo>
                  <a:lnTo>
                    <a:pt x="165830" y="271843"/>
                  </a:lnTo>
                  <a:lnTo>
                    <a:pt x="164211" y="271843"/>
                  </a:lnTo>
                  <a:lnTo>
                    <a:pt x="162782" y="268510"/>
                  </a:lnTo>
                  <a:lnTo>
                    <a:pt x="161354" y="270320"/>
                  </a:lnTo>
                  <a:lnTo>
                    <a:pt x="160687" y="271843"/>
                  </a:lnTo>
                  <a:lnTo>
                    <a:pt x="161258" y="274320"/>
                  </a:lnTo>
                  <a:lnTo>
                    <a:pt x="163068" y="276510"/>
                  </a:lnTo>
                  <a:lnTo>
                    <a:pt x="166878" y="277654"/>
                  </a:lnTo>
                  <a:lnTo>
                    <a:pt x="169831" y="277463"/>
                  </a:lnTo>
                  <a:lnTo>
                    <a:pt x="169069" y="279559"/>
                  </a:lnTo>
                  <a:lnTo>
                    <a:pt x="169640" y="282130"/>
                  </a:lnTo>
                  <a:lnTo>
                    <a:pt x="174593" y="283464"/>
                  </a:lnTo>
                  <a:lnTo>
                    <a:pt x="174022" y="286321"/>
                  </a:lnTo>
                  <a:lnTo>
                    <a:pt x="174498" y="288703"/>
                  </a:lnTo>
                  <a:lnTo>
                    <a:pt x="173641" y="290893"/>
                  </a:lnTo>
                  <a:lnTo>
                    <a:pt x="172498" y="290036"/>
                  </a:lnTo>
                  <a:lnTo>
                    <a:pt x="170212" y="290703"/>
                  </a:lnTo>
                  <a:lnTo>
                    <a:pt x="170117" y="295180"/>
                  </a:lnTo>
                  <a:lnTo>
                    <a:pt x="167259" y="295560"/>
                  </a:lnTo>
                  <a:lnTo>
                    <a:pt x="170688" y="298228"/>
                  </a:lnTo>
                  <a:lnTo>
                    <a:pt x="170307" y="300228"/>
                  </a:lnTo>
                  <a:lnTo>
                    <a:pt x="162877" y="300038"/>
                  </a:lnTo>
                  <a:lnTo>
                    <a:pt x="156781" y="299847"/>
                  </a:lnTo>
                  <a:lnTo>
                    <a:pt x="153543" y="299275"/>
                  </a:lnTo>
                  <a:lnTo>
                    <a:pt x="150114" y="297752"/>
                  </a:lnTo>
                  <a:lnTo>
                    <a:pt x="148590" y="294608"/>
                  </a:lnTo>
                  <a:lnTo>
                    <a:pt x="145637" y="291655"/>
                  </a:lnTo>
                  <a:lnTo>
                    <a:pt x="145923" y="288417"/>
                  </a:lnTo>
                  <a:lnTo>
                    <a:pt x="148018" y="287274"/>
                  </a:lnTo>
                  <a:lnTo>
                    <a:pt x="151352" y="282702"/>
                  </a:lnTo>
                  <a:lnTo>
                    <a:pt x="152781" y="280225"/>
                  </a:lnTo>
                  <a:lnTo>
                    <a:pt x="151257" y="279082"/>
                  </a:lnTo>
                  <a:lnTo>
                    <a:pt x="153543" y="275749"/>
                  </a:lnTo>
                  <a:lnTo>
                    <a:pt x="154114" y="272796"/>
                  </a:lnTo>
                  <a:lnTo>
                    <a:pt x="155067" y="268795"/>
                  </a:lnTo>
                  <a:lnTo>
                    <a:pt x="157543" y="264890"/>
                  </a:lnTo>
                  <a:lnTo>
                    <a:pt x="158686" y="262128"/>
                  </a:lnTo>
                  <a:lnTo>
                    <a:pt x="156781" y="259366"/>
                  </a:lnTo>
                  <a:lnTo>
                    <a:pt x="153924" y="257651"/>
                  </a:lnTo>
                  <a:lnTo>
                    <a:pt x="144685" y="254698"/>
                  </a:lnTo>
                  <a:lnTo>
                    <a:pt x="140303" y="250507"/>
                  </a:lnTo>
                  <a:lnTo>
                    <a:pt x="138303" y="246888"/>
                  </a:lnTo>
                  <a:lnTo>
                    <a:pt x="136303" y="245840"/>
                  </a:lnTo>
                  <a:lnTo>
                    <a:pt x="133255" y="247079"/>
                  </a:lnTo>
                  <a:lnTo>
                    <a:pt x="125635" y="248412"/>
                  </a:lnTo>
                  <a:lnTo>
                    <a:pt x="119443" y="246507"/>
                  </a:lnTo>
                  <a:lnTo>
                    <a:pt x="112109" y="239554"/>
                  </a:lnTo>
                  <a:lnTo>
                    <a:pt x="110395" y="233363"/>
                  </a:lnTo>
                  <a:lnTo>
                    <a:pt x="109538" y="228600"/>
                  </a:lnTo>
                  <a:lnTo>
                    <a:pt x="107728" y="226981"/>
                  </a:lnTo>
                  <a:lnTo>
                    <a:pt x="105251" y="229458"/>
                  </a:lnTo>
                  <a:lnTo>
                    <a:pt x="102108" y="233267"/>
                  </a:lnTo>
                  <a:lnTo>
                    <a:pt x="96012" y="233743"/>
                  </a:lnTo>
                  <a:lnTo>
                    <a:pt x="94202" y="232791"/>
                  </a:lnTo>
                  <a:lnTo>
                    <a:pt x="93917" y="230695"/>
                  </a:lnTo>
                  <a:lnTo>
                    <a:pt x="93535" y="228695"/>
                  </a:lnTo>
                  <a:lnTo>
                    <a:pt x="91916" y="226123"/>
                  </a:lnTo>
                  <a:lnTo>
                    <a:pt x="90011" y="224695"/>
                  </a:lnTo>
                  <a:lnTo>
                    <a:pt x="82296" y="231839"/>
                  </a:lnTo>
                  <a:lnTo>
                    <a:pt x="79343" y="231839"/>
                  </a:lnTo>
                  <a:lnTo>
                    <a:pt x="75724" y="229076"/>
                  </a:lnTo>
                  <a:lnTo>
                    <a:pt x="73914" y="226409"/>
                  </a:lnTo>
                  <a:lnTo>
                    <a:pt x="69913" y="227933"/>
                  </a:lnTo>
                  <a:lnTo>
                    <a:pt x="66294" y="231267"/>
                  </a:lnTo>
                  <a:lnTo>
                    <a:pt x="67532" y="237458"/>
                  </a:lnTo>
                  <a:lnTo>
                    <a:pt x="65532" y="238601"/>
                  </a:lnTo>
                  <a:lnTo>
                    <a:pt x="61150" y="238030"/>
                  </a:lnTo>
                  <a:lnTo>
                    <a:pt x="56102" y="235458"/>
                  </a:lnTo>
                  <a:close/>
                  <a:moveTo>
                    <a:pt x="126587" y="25813"/>
                  </a:moveTo>
                  <a:lnTo>
                    <a:pt x="120586" y="26575"/>
                  </a:lnTo>
                  <a:lnTo>
                    <a:pt x="117919" y="25146"/>
                  </a:lnTo>
                  <a:lnTo>
                    <a:pt x="132302" y="20860"/>
                  </a:lnTo>
                  <a:lnTo>
                    <a:pt x="141446" y="19526"/>
                  </a:lnTo>
                  <a:lnTo>
                    <a:pt x="143065" y="20098"/>
                  </a:lnTo>
                  <a:lnTo>
                    <a:pt x="126587" y="25813"/>
                  </a:lnTo>
                  <a:close/>
                  <a:moveTo>
                    <a:pt x="165259" y="17907"/>
                  </a:moveTo>
                  <a:lnTo>
                    <a:pt x="152590" y="19621"/>
                  </a:lnTo>
                  <a:lnTo>
                    <a:pt x="148304" y="18383"/>
                  </a:lnTo>
                  <a:lnTo>
                    <a:pt x="147638" y="17050"/>
                  </a:lnTo>
                  <a:lnTo>
                    <a:pt x="151067" y="16383"/>
                  </a:lnTo>
                  <a:lnTo>
                    <a:pt x="161830" y="16193"/>
                  </a:lnTo>
                  <a:lnTo>
                    <a:pt x="165163" y="17240"/>
                  </a:lnTo>
                  <a:lnTo>
                    <a:pt x="165259" y="17907"/>
                  </a:lnTo>
                  <a:close/>
                  <a:moveTo>
                    <a:pt x="191167" y="12287"/>
                  </a:moveTo>
                  <a:lnTo>
                    <a:pt x="182213" y="16002"/>
                  </a:lnTo>
                  <a:lnTo>
                    <a:pt x="180022" y="15240"/>
                  </a:lnTo>
                  <a:lnTo>
                    <a:pt x="180499" y="14192"/>
                  </a:lnTo>
                  <a:lnTo>
                    <a:pt x="188404" y="11906"/>
                  </a:lnTo>
                  <a:lnTo>
                    <a:pt x="191167" y="12287"/>
                  </a:lnTo>
                  <a:close/>
                  <a:moveTo>
                    <a:pt x="216884" y="4572"/>
                  </a:moveTo>
                  <a:lnTo>
                    <a:pt x="210979" y="4953"/>
                  </a:lnTo>
                  <a:lnTo>
                    <a:pt x="212598" y="2095"/>
                  </a:lnTo>
                  <a:lnTo>
                    <a:pt x="218123" y="0"/>
                  </a:lnTo>
                  <a:lnTo>
                    <a:pt x="221075" y="0"/>
                  </a:lnTo>
                  <a:lnTo>
                    <a:pt x="216884" y="4572"/>
                  </a:lnTo>
                  <a:close/>
                </a:path>
              </a:pathLst>
            </a:custGeom>
            <a:solidFill>
              <a:srgbClr val="CCCCCC"/>
            </a:solidFill>
            <a:ln w="476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it-IT"/>
            </a:p>
          </p:txBody>
        </p:sp>
        <p:sp>
          <p:nvSpPr>
            <p:cNvPr id="7" name="Figura a mano libera: forma 6">
              <a:extLst>
                <a:ext uri="{FF2B5EF4-FFF2-40B4-BE49-F238E27FC236}">
                  <a16:creationId xmlns:a16="http://schemas.microsoft.com/office/drawing/2014/main" id="{5DB3233D-6D32-2658-4C88-D6540F9A69B5}"/>
                </a:ext>
              </a:extLst>
            </p:cNvPr>
            <p:cNvSpPr/>
            <p:nvPr/>
          </p:nvSpPr>
          <p:spPr>
            <a:xfrm>
              <a:off x="5096732" y="5953029"/>
              <a:ext cx="762" cy="666"/>
            </a:xfrm>
            <a:custGeom>
              <a:avLst/>
              <a:gdLst>
                <a:gd name="connsiteX0" fmla="*/ 762 w 762"/>
                <a:gd name="connsiteY0" fmla="*/ 667 h 666"/>
                <a:gd name="connsiteX1" fmla="*/ 190 w 762"/>
                <a:gd name="connsiteY1" fmla="*/ 667 h 666"/>
                <a:gd name="connsiteX2" fmla="*/ 0 w 762"/>
                <a:gd name="connsiteY2" fmla="*/ 381 h 666"/>
                <a:gd name="connsiteX3" fmla="*/ 190 w 762"/>
                <a:gd name="connsiteY3" fmla="*/ 0 h 666"/>
                <a:gd name="connsiteX4" fmla="*/ 667 w 762"/>
                <a:gd name="connsiteY4" fmla="*/ 0 h 666"/>
                <a:gd name="connsiteX5" fmla="*/ 762 w 762"/>
                <a:gd name="connsiteY5" fmla="*/ 667 h 6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62" h="666">
                  <a:moveTo>
                    <a:pt x="762" y="667"/>
                  </a:moveTo>
                  <a:lnTo>
                    <a:pt x="190" y="667"/>
                  </a:lnTo>
                  <a:lnTo>
                    <a:pt x="0" y="381"/>
                  </a:lnTo>
                  <a:lnTo>
                    <a:pt x="190" y="0"/>
                  </a:lnTo>
                  <a:lnTo>
                    <a:pt x="667" y="0"/>
                  </a:lnTo>
                  <a:lnTo>
                    <a:pt x="762" y="667"/>
                  </a:lnTo>
                  <a:close/>
                </a:path>
              </a:pathLst>
            </a:custGeom>
            <a:solidFill>
              <a:srgbClr val="CCCCCC"/>
            </a:solidFill>
            <a:ln w="476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it-IT"/>
            </a:p>
          </p:txBody>
        </p:sp>
        <p:sp>
          <p:nvSpPr>
            <p:cNvPr id="8" name="Figura a mano libera: forma 7">
              <a:extLst>
                <a:ext uri="{FF2B5EF4-FFF2-40B4-BE49-F238E27FC236}">
                  <a16:creationId xmlns:a16="http://schemas.microsoft.com/office/drawing/2014/main" id="{A9CEBF65-79F6-1F0A-0394-939637E88DD3}"/>
                </a:ext>
              </a:extLst>
            </p:cNvPr>
            <p:cNvSpPr/>
            <p:nvPr/>
          </p:nvSpPr>
          <p:spPr>
            <a:xfrm>
              <a:off x="6370319" y="6465379"/>
              <a:ext cx="144589" cy="85343"/>
            </a:xfrm>
            <a:custGeom>
              <a:avLst/>
              <a:gdLst>
                <a:gd name="connsiteX0" fmla="*/ 138589 w 144589"/>
                <a:gd name="connsiteY0" fmla="*/ 5429 h 85343"/>
                <a:gd name="connsiteX1" fmla="*/ 105156 w 144589"/>
                <a:gd name="connsiteY1" fmla="*/ 29051 h 85343"/>
                <a:gd name="connsiteX2" fmla="*/ 103061 w 144589"/>
                <a:gd name="connsiteY2" fmla="*/ 36100 h 85343"/>
                <a:gd name="connsiteX3" fmla="*/ 104489 w 144589"/>
                <a:gd name="connsiteY3" fmla="*/ 40957 h 85343"/>
                <a:gd name="connsiteX4" fmla="*/ 109252 w 144589"/>
                <a:gd name="connsiteY4" fmla="*/ 46767 h 85343"/>
                <a:gd name="connsiteX5" fmla="*/ 110395 w 144589"/>
                <a:gd name="connsiteY5" fmla="*/ 48291 h 85343"/>
                <a:gd name="connsiteX6" fmla="*/ 112109 w 144589"/>
                <a:gd name="connsiteY6" fmla="*/ 52768 h 85343"/>
                <a:gd name="connsiteX7" fmla="*/ 104870 w 144589"/>
                <a:gd name="connsiteY7" fmla="*/ 54102 h 85343"/>
                <a:gd name="connsiteX8" fmla="*/ 97536 w 144589"/>
                <a:gd name="connsiteY8" fmla="*/ 54578 h 85343"/>
                <a:gd name="connsiteX9" fmla="*/ 93440 w 144589"/>
                <a:gd name="connsiteY9" fmla="*/ 54007 h 85343"/>
                <a:gd name="connsiteX10" fmla="*/ 89630 w 144589"/>
                <a:gd name="connsiteY10" fmla="*/ 54197 h 85343"/>
                <a:gd name="connsiteX11" fmla="*/ 77819 w 144589"/>
                <a:gd name="connsiteY11" fmla="*/ 66960 h 85343"/>
                <a:gd name="connsiteX12" fmla="*/ 71438 w 144589"/>
                <a:gd name="connsiteY12" fmla="*/ 71247 h 85343"/>
                <a:gd name="connsiteX13" fmla="*/ 63818 w 144589"/>
                <a:gd name="connsiteY13" fmla="*/ 73819 h 85343"/>
                <a:gd name="connsiteX14" fmla="*/ 56102 w 144589"/>
                <a:gd name="connsiteY14" fmla="*/ 75342 h 85343"/>
                <a:gd name="connsiteX15" fmla="*/ 52197 w 144589"/>
                <a:gd name="connsiteY15" fmla="*/ 75533 h 85343"/>
                <a:gd name="connsiteX16" fmla="*/ 48863 w 144589"/>
                <a:gd name="connsiteY16" fmla="*/ 77152 h 85343"/>
                <a:gd name="connsiteX17" fmla="*/ 46387 w 144589"/>
                <a:gd name="connsiteY17" fmla="*/ 80105 h 85343"/>
                <a:gd name="connsiteX18" fmla="*/ 46387 w 144589"/>
                <a:gd name="connsiteY18" fmla="*/ 82962 h 85343"/>
                <a:gd name="connsiteX19" fmla="*/ 45339 w 144589"/>
                <a:gd name="connsiteY19" fmla="*/ 85344 h 85343"/>
                <a:gd name="connsiteX20" fmla="*/ 41148 w 144589"/>
                <a:gd name="connsiteY20" fmla="*/ 84867 h 85343"/>
                <a:gd name="connsiteX21" fmla="*/ 39338 w 144589"/>
                <a:gd name="connsiteY21" fmla="*/ 80200 h 85343"/>
                <a:gd name="connsiteX22" fmla="*/ 36290 w 144589"/>
                <a:gd name="connsiteY22" fmla="*/ 78295 h 85343"/>
                <a:gd name="connsiteX23" fmla="*/ 28861 w 144589"/>
                <a:gd name="connsiteY23" fmla="*/ 79247 h 85343"/>
                <a:gd name="connsiteX24" fmla="*/ 25146 w 144589"/>
                <a:gd name="connsiteY24" fmla="*/ 79153 h 85343"/>
                <a:gd name="connsiteX25" fmla="*/ 13145 w 144589"/>
                <a:gd name="connsiteY25" fmla="*/ 74771 h 85343"/>
                <a:gd name="connsiteX26" fmla="*/ 9525 w 144589"/>
                <a:gd name="connsiteY26" fmla="*/ 72961 h 85343"/>
                <a:gd name="connsiteX27" fmla="*/ 7239 w 144589"/>
                <a:gd name="connsiteY27" fmla="*/ 69151 h 85343"/>
                <a:gd name="connsiteX28" fmla="*/ 1048 w 144589"/>
                <a:gd name="connsiteY28" fmla="*/ 55530 h 85343"/>
                <a:gd name="connsiteX29" fmla="*/ 0 w 144589"/>
                <a:gd name="connsiteY29" fmla="*/ 45434 h 85343"/>
                <a:gd name="connsiteX30" fmla="*/ 5810 w 144589"/>
                <a:gd name="connsiteY30" fmla="*/ 48006 h 85343"/>
                <a:gd name="connsiteX31" fmla="*/ 11144 w 144589"/>
                <a:gd name="connsiteY31" fmla="*/ 44862 h 85343"/>
                <a:gd name="connsiteX32" fmla="*/ 16383 w 144589"/>
                <a:gd name="connsiteY32" fmla="*/ 39719 h 85343"/>
                <a:gd name="connsiteX33" fmla="*/ 22574 w 144589"/>
                <a:gd name="connsiteY33" fmla="*/ 37623 h 85343"/>
                <a:gd name="connsiteX34" fmla="*/ 26384 w 144589"/>
                <a:gd name="connsiteY34" fmla="*/ 38576 h 85343"/>
                <a:gd name="connsiteX35" fmla="*/ 30290 w 144589"/>
                <a:gd name="connsiteY35" fmla="*/ 39433 h 85343"/>
                <a:gd name="connsiteX36" fmla="*/ 37148 w 144589"/>
                <a:gd name="connsiteY36" fmla="*/ 37814 h 85343"/>
                <a:gd name="connsiteX37" fmla="*/ 40100 w 144589"/>
                <a:gd name="connsiteY37" fmla="*/ 30194 h 85343"/>
                <a:gd name="connsiteX38" fmla="*/ 41053 w 144589"/>
                <a:gd name="connsiteY38" fmla="*/ 21336 h 85343"/>
                <a:gd name="connsiteX39" fmla="*/ 52769 w 144589"/>
                <a:gd name="connsiteY39" fmla="*/ 23907 h 85343"/>
                <a:gd name="connsiteX40" fmla="*/ 64579 w 144589"/>
                <a:gd name="connsiteY40" fmla="*/ 25241 h 85343"/>
                <a:gd name="connsiteX41" fmla="*/ 74200 w 144589"/>
                <a:gd name="connsiteY41" fmla="*/ 25622 h 85343"/>
                <a:gd name="connsiteX42" fmla="*/ 83725 w 144589"/>
                <a:gd name="connsiteY42" fmla="*/ 24193 h 85343"/>
                <a:gd name="connsiteX43" fmla="*/ 112967 w 144589"/>
                <a:gd name="connsiteY43" fmla="*/ 14859 h 85343"/>
                <a:gd name="connsiteX44" fmla="*/ 121253 w 144589"/>
                <a:gd name="connsiteY44" fmla="*/ 9144 h 85343"/>
                <a:gd name="connsiteX45" fmla="*/ 126397 w 144589"/>
                <a:gd name="connsiteY45" fmla="*/ 7239 h 85343"/>
                <a:gd name="connsiteX46" fmla="*/ 135255 w 144589"/>
                <a:gd name="connsiteY46" fmla="*/ 2667 h 85343"/>
                <a:gd name="connsiteX47" fmla="*/ 144590 w 144589"/>
                <a:gd name="connsiteY47" fmla="*/ 0 h 85343"/>
                <a:gd name="connsiteX48" fmla="*/ 138589 w 144589"/>
                <a:gd name="connsiteY48" fmla="*/ 5429 h 85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44589" h="85343">
                  <a:moveTo>
                    <a:pt x="138589" y="5429"/>
                  </a:moveTo>
                  <a:lnTo>
                    <a:pt x="105156" y="29051"/>
                  </a:lnTo>
                  <a:lnTo>
                    <a:pt x="103061" y="36100"/>
                  </a:lnTo>
                  <a:lnTo>
                    <a:pt x="104489" y="40957"/>
                  </a:lnTo>
                  <a:lnTo>
                    <a:pt x="109252" y="46767"/>
                  </a:lnTo>
                  <a:lnTo>
                    <a:pt x="110395" y="48291"/>
                  </a:lnTo>
                  <a:lnTo>
                    <a:pt x="112109" y="52768"/>
                  </a:lnTo>
                  <a:lnTo>
                    <a:pt x="104870" y="54102"/>
                  </a:lnTo>
                  <a:lnTo>
                    <a:pt x="97536" y="54578"/>
                  </a:lnTo>
                  <a:lnTo>
                    <a:pt x="93440" y="54007"/>
                  </a:lnTo>
                  <a:lnTo>
                    <a:pt x="89630" y="54197"/>
                  </a:lnTo>
                  <a:lnTo>
                    <a:pt x="77819" y="66960"/>
                  </a:lnTo>
                  <a:lnTo>
                    <a:pt x="71438" y="71247"/>
                  </a:lnTo>
                  <a:lnTo>
                    <a:pt x="63818" y="73819"/>
                  </a:lnTo>
                  <a:lnTo>
                    <a:pt x="56102" y="75342"/>
                  </a:lnTo>
                  <a:lnTo>
                    <a:pt x="52197" y="75533"/>
                  </a:lnTo>
                  <a:lnTo>
                    <a:pt x="48863" y="77152"/>
                  </a:lnTo>
                  <a:lnTo>
                    <a:pt x="46387" y="80105"/>
                  </a:lnTo>
                  <a:lnTo>
                    <a:pt x="46387" y="82962"/>
                  </a:lnTo>
                  <a:lnTo>
                    <a:pt x="45339" y="85344"/>
                  </a:lnTo>
                  <a:lnTo>
                    <a:pt x="41148" y="84867"/>
                  </a:lnTo>
                  <a:lnTo>
                    <a:pt x="39338" y="80200"/>
                  </a:lnTo>
                  <a:lnTo>
                    <a:pt x="36290" y="78295"/>
                  </a:lnTo>
                  <a:lnTo>
                    <a:pt x="28861" y="79247"/>
                  </a:lnTo>
                  <a:lnTo>
                    <a:pt x="25146" y="79153"/>
                  </a:lnTo>
                  <a:lnTo>
                    <a:pt x="13145" y="74771"/>
                  </a:lnTo>
                  <a:lnTo>
                    <a:pt x="9525" y="72961"/>
                  </a:lnTo>
                  <a:lnTo>
                    <a:pt x="7239" y="69151"/>
                  </a:lnTo>
                  <a:lnTo>
                    <a:pt x="1048" y="55530"/>
                  </a:lnTo>
                  <a:lnTo>
                    <a:pt x="0" y="45434"/>
                  </a:lnTo>
                  <a:lnTo>
                    <a:pt x="5810" y="48006"/>
                  </a:lnTo>
                  <a:lnTo>
                    <a:pt x="11144" y="44862"/>
                  </a:lnTo>
                  <a:lnTo>
                    <a:pt x="16383" y="39719"/>
                  </a:lnTo>
                  <a:lnTo>
                    <a:pt x="22574" y="37623"/>
                  </a:lnTo>
                  <a:lnTo>
                    <a:pt x="26384" y="38576"/>
                  </a:lnTo>
                  <a:lnTo>
                    <a:pt x="30290" y="39433"/>
                  </a:lnTo>
                  <a:lnTo>
                    <a:pt x="37148" y="37814"/>
                  </a:lnTo>
                  <a:lnTo>
                    <a:pt x="40100" y="30194"/>
                  </a:lnTo>
                  <a:lnTo>
                    <a:pt x="41053" y="21336"/>
                  </a:lnTo>
                  <a:lnTo>
                    <a:pt x="52769" y="23907"/>
                  </a:lnTo>
                  <a:lnTo>
                    <a:pt x="64579" y="25241"/>
                  </a:lnTo>
                  <a:lnTo>
                    <a:pt x="74200" y="25622"/>
                  </a:lnTo>
                  <a:lnTo>
                    <a:pt x="83725" y="24193"/>
                  </a:lnTo>
                  <a:lnTo>
                    <a:pt x="112967" y="14859"/>
                  </a:lnTo>
                  <a:lnTo>
                    <a:pt x="121253" y="9144"/>
                  </a:lnTo>
                  <a:lnTo>
                    <a:pt x="126397" y="7239"/>
                  </a:lnTo>
                  <a:lnTo>
                    <a:pt x="135255" y="2667"/>
                  </a:lnTo>
                  <a:lnTo>
                    <a:pt x="144590" y="0"/>
                  </a:lnTo>
                  <a:lnTo>
                    <a:pt x="138589" y="5429"/>
                  </a:lnTo>
                  <a:close/>
                </a:path>
              </a:pathLst>
            </a:custGeom>
            <a:solidFill>
              <a:srgbClr val="CCCCCC"/>
            </a:solidFill>
            <a:ln w="476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it-IT"/>
            </a:p>
          </p:txBody>
        </p:sp>
        <p:sp>
          <p:nvSpPr>
            <p:cNvPr id="9" name="Figura a mano libera: forma 8">
              <a:extLst>
                <a:ext uri="{FF2B5EF4-FFF2-40B4-BE49-F238E27FC236}">
                  <a16:creationId xmlns:a16="http://schemas.microsoft.com/office/drawing/2014/main" id="{FF2503A6-4B89-5D0B-D1B3-C84C5A1595D5}"/>
                </a:ext>
              </a:extLst>
            </p:cNvPr>
            <p:cNvSpPr/>
            <p:nvPr/>
          </p:nvSpPr>
          <p:spPr>
            <a:xfrm>
              <a:off x="5718619" y="4966239"/>
              <a:ext cx="1153382" cy="769239"/>
            </a:xfrm>
            <a:custGeom>
              <a:avLst/>
              <a:gdLst>
                <a:gd name="connsiteX0" fmla="*/ 1030700 w 1153382"/>
                <a:gd name="connsiteY0" fmla="*/ 521398 h 769239"/>
                <a:gd name="connsiteX1" fmla="*/ 1028414 w 1153382"/>
                <a:gd name="connsiteY1" fmla="*/ 522446 h 769239"/>
                <a:gd name="connsiteX2" fmla="*/ 1006030 w 1153382"/>
                <a:gd name="connsiteY2" fmla="*/ 521018 h 769239"/>
                <a:gd name="connsiteX3" fmla="*/ 987742 w 1153382"/>
                <a:gd name="connsiteY3" fmla="*/ 523018 h 769239"/>
                <a:gd name="connsiteX4" fmla="*/ 974693 w 1153382"/>
                <a:gd name="connsiteY4" fmla="*/ 537781 h 769239"/>
                <a:gd name="connsiteX5" fmla="*/ 966883 w 1153382"/>
                <a:gd name="connsiteY5" fmla="*/ 537781 h 769239"/>
                <a:gd name="connsiteX6" fmla="*/ 955929 w 1153382"/>
                <a:gd name="connsiteY6" fmla="*/ 541591 h 769239"/>
                <a:gd name="connsiteX7" fmla="*/ 948499 w 1153382"/>
                <a:gd name="connsiteY7" fmla="*/ 546354 h 769239"/>
                <a:gd name="connsiteX8" fmla="*/ 939737 w 1153382"/>
                <a:gd name="connsiteY8" fmla="*/ 556736 h 769239"/>
                <a:gd name="connsiteX9" fmla="*/ 932879 w 1153382"/>
                <a:gd name="connsiteY9" fmla="*/ 552069 h 769239"/>
                <a:gd name="connsiteX10" fmla="*/ 924592 w 1153382"/>
                <a:gd name="connsiteY10" fmla="*/ 552259 h 769239"/>
                <a:gd name="connsiteX11" fmla="*/ 916496 w 1153382"/>
                <a:gd name="connsiteY11" fmla="*/ 555021 h 769239"/>
                <a:gd name="connsiteX12" fmla="*/ 906685 w 1153382"/>
                <a:gd name="connsiteY12" fmla="*/ 561975 h 769239"/>
                <a:gd name="connsiteX13" fmla="*/ 901255 w 1153382"/>
                <a:gd name="connsiteY13" fmla="*/ 563118 h 769239"/>
                <a:gd name="connsiteX14" fmla="*/ 890397 w 1153382"/>
                <a:gd name="connsiteY14" fmla="*/ 561213 h 769239"/>
                <a:gd name="connsiteX15" fmla="*/ 877729 w 1153382"/>
                <a:gd name="connsiteY15" fmla="*/ 565118 h 769239"/>
                <a:gd name="connsiteX16" fmla="*/ 850392 w 1153382"/>
                <a:gd name="connsiteY16" fmla="*/ 587693 h 769239"/>
                <a:gd name="connsiteX17" fmla="*/ 841153 w 1153382"/>
                <a:gd name="connsiteY17" fmla="*/ 604171 h 769239"/>
                <a:gd name="connsiteX18" fmla="*/ 837819 w 1153382"/>
                <a:gd name="connsiteY18" fmla="*/ 607314 h 769239"/>
                <a:gd name="connsiteX19" fmla="*/ 833152 w 1153382"/>
                <a:gd name="connsiteY19" fmla="*/ 611314 h 769239"/>
                <a:gd name="connsiteX20" fmla="*/ 828199 w 1153382"/>
                <a:gd name="connsiteY20" fmla="*/ 613315 h 769239"/>
                <a:gd name="connsiteX21" fmla="*/ 825627 w 1153382"/>
                <a:gd name="connsiteY21" fmla="*/ 613124 h 769239"/>
                <a:gd name="connsiteX22" fmla="*/ 838676 w 1153382"/>
                <a:gd name="connsiteY22" fmla="*/ 601503 h 769239"/>
                <a:gd name="connsiteX23" fmla="*/ 842677 w 1153382"/>
                <a:gd name="connsiteY23" fmla="*/ 597122 h 769239"/>
                <a:gd name="connsiteX24" fmla="*/ 843344 w 1153382"/>
                <a:gd name="connsiteY24" fmla="*/ 593884 h 769239"/>
                <a:gd name="connsiteX25" fmla="*/ 843439 w 1153382"/>
                <a:gd name="connsiteY25" fmla="*/ 588645 h 769239"/>
                <a:gd name="connsiteX26" fmla="*/ 839438 w 1153382"/>
                <a:gd name="connsiteY26" fmla="*/ 582168 h 769239"/>
                <a:gd name="connsiteX27" fmla="*/ 828770 w 1153382"/>
                <a:gd name="connsiteY27" fmla="*/ 598265 h 769239"/>
                <a:gd name="connsiteX28" fmla="*/ 822770 w 1153382"/>
                <a:gd name="connsiteY28" fmla="*/ 600551 h 769239"/>
                <a:gd name="connsiteX29" fmla="*/ 815054 w 1153382"/>
                <a:gd name="connsiteY29" fmla="*/ 605409 h 769239"/>
                <a:gd name="connsiteX30" fmla="*/ 814673 w 1153382"/>
                <a:gd name="connsiteY30" fmla="*/ 616172 h 769239"/>
                <a:gd name="connsiteX31" fmla="*/ 815530 w 1153382"/>
                <a:gd name="connsiteY31" fmla="*/ 624078 h 769239"/>
                <a:gd name="connsiteX32" fmla="*/ 818674 w 1153382"/>
                <a:gd name="connsiteY32" fmla="*/ 634079 h 769239"/>
                <a:gd name="connsiteX33" fmla="*/ 826198 w 1153382"/>
                <a:gd name="connsiteY33" fmla="*/ 650367 h 769239"/>
                <a:gd name="connsiteX34" fmla="*/ 841343 w 1153382"/>
                <a:gd name="connsiteY34" fmla="*/ 673608 h 769239"/>
                <a:gd name="connsiteX35" fmla="*/ 848678 w 1153382"/>
                <a:gd name="connsiteY35" fmla="*/ 682085 h 769239"/>
                <a:gd name="connsiteX36" fmla="*/ 854012 w 1153382"/>
                <a:gd name="connsiteY36" fmla="*/ 685514 h 769239"/>
                <a:gd name="connsiteX37" fmla="*/ 860488 w 1153382"/>
                <a:gd name="connsiteY37" fmla="*/ 685990 h 769239"/>
                <a:gd name="connsiteX38" fmla="*/ 872871 w 1153382"/>
                <a:gd name="connsiteY38" fmla="*/ 678846 h 769239"/>
                <a:gd name="connsiteX39" fmla="*/ 878110 w 1153382"/>
                <a:gd name="connsiteY39" fmla="*/ 677703 h 769239"/>
                <a:gd name="connsiteX40" fmla="*/ 889635 w 1153382"/>
                <a:gd name="connsiteY40" fmla="*/ 680466 h 769239"/>
                <a:gd name="connsiteX41" fmla="*/ 893731 w 1153382"/>
                <a:gd name="connsiteY41" fmla="*/ 675704 h 769239"/>
                <a:gd name="connsiteX42" fmla="*/ 899731 w 1153382"/>
                <a:gd name="connsiteY42" fmla="*/ 673036 h 769239"/>
                <a:gd name="connsiteX43" fmla="*/ 907352 w 1153382"/>
                <a:gd name="connsiteY43" fmla="*/ 672751 h 769239"/>
                <a:gd name="connsiteX44" fmla="*/ 916114 w 1153382"/>
                <a:gd name="connsiteY44" fmla="*/ 674846 h 769239"/>
                <a:gd name="connsiteX45" fmla="*/ 925639 w 1153382"/>
                <a:gd name="connsiteY45" fmla="*/ 678466 h 769239"/>
                <a:gd name="connsiteX46" fmla="*/ 921734 w 1153382"/>
                <a:gd name="connsiteY46" fmla="*/ 686657 h 769239"/>
                <a:gd name="connsiteX47" fmla="*/ 917638 w 1153382"/>
                <a:gd name="connsiteY47" fmla="*/ 693134 h 769239"/>
                <a:gd name="connsiteX48" fmla="*/ 916210 w 1153382"/>
                <a:gd name="connsiteY48" fmla="*/ 700278 h 769239"/>
                <a:gd name="connsiteX49" fmla="*/ 914019 w 1153382"/>
                <a:gd name="connsiteY49" fmla="*/ 708279 h 769239"/>
                <a:gd name="connsiteX50" fmla="*/ 903541 w 1153382"/>
                <a:gd name="connsiteY50" fmla="*/ 711803 h 769239"/>
                <a:gd name="connsiteX51" fmla="*/ 892302 w 1153382"/>
                <a:gd name="connsiteY51" fmla="*/ 711422 h 769239"/>
                <a:gd name="connsiteX52" fmla="*/ 880491 w 1153382"/>
                <a:gd name="connsiteY52" fmla="*/ 713708 h 769239"/>
                <a:gd name="connsiteX53" fmla="*/ 876205 w 1153382"/>
                <a:gd name="connsiteY53" fmla="*/ 710565 h 769239"/>
                <a:gd name="connsiteX54" fmla="*/ 873347 w 1153382"/>
                <a:gd name="connsiteY54" fmla="*/ 707803 h 769239"/>
                <a:gd name="connsiteX55" fmla="*/ 868108 w 1153382"/>
                <a:gd name="connsiteY55" fmla="*/ 704945 h 769239"/>
                <a:gd name="connsiteX56" fmla="*/ 861250 w 1153382"/>
                <a:gd name="connsiteY56" fmla="*/ 703326 h 769239"/>
                <a:gd name="connsiteX57" fmla="*/ 854964 w 1153382"/>
                <a:gd name="connsiteY57" fmla="*/ 705231 h 769239"/>
                <a:gd name="connsiteX58" fmla="*/ 847630 w 1153382"/>
                <a:gd name="connsiteY58" fmla="*/ 716089 h 769239"/>
                <a:gd name="connsiteX59" fmla="*/ 834580 w 1153382"/>
                <a:gd name="connsiteY59" fmla="*/ 723519 h 769239"/>
                <a:gd name="connsiteX60" fmla="*/ 830294 w 1153382"/>
                <a:gd name="connsiteY60" fmla="*/ 731996 h 769239"/>
                <a:gd name="connsiteX61" fmla="*/ 817531 w 1153382"/>
                <a:gd name="connsiteY61" fmla="*/ 730091 h 769239"/>
                <a:gd name="connsiteX62" fmla="*/ 806577 w 1153382"/>
                <a:gd name="connsiteY62" fmla="*/ 731615 h 769239"/>
                <a:gd name="connsiteX63" fmla="*/ 790765 w 1153382"/>
                <a:gd name="connsiteY63" fmla="*/ 739330 h 769239"/>
                <a:gd name="connsiteX64" fmla="*/ 778669 w 1153382"/>
                <a:gd name="connsiteY64" fmla="*/ 755713 h 769239"/>
                <a:gd name="connsiteX65" fmla="*/ 765429 w 1153382"/>
                <a:gd name="connsiteY65" fmla="*/ 766000 h 769239"/>
                <a:gd name="connsiteX66" fmla="*/ 754856 w 1153382"/>
                <a:gd name="connsiteY66" fmla="*/ 769239 h 769239"/>
                <a:gd name="connsiteX67" fmla="*/ 744950 w 1153382"/>
                <a:gd name="connsiteY67" fmla="*/ 768286 h 769239"/>
                <a:gd name="connsiteX68" fmla="*/ 738569 w 1153382"/>
                <a:gd name="connsiteY68" fmla="*/ 765143 h 769239"/>
                <a:gd name="connsiteX69" fmla="*/ 725424 w 1153382"/>
                <a:gd name="connsiteY69" fmla="*/ 754380 h 769239"/>
                <a:gd name="connsiteX70" fmla="*/ 726186 w 1153382"/>
                <a:gd name="connsiteY70" fmla="*/ 750475 h 769239"/>
                <a:gd name="connsiteX71" fmla="*/ 727996 w 1153382"/>
                <a:gd name="connsiteY71" fmla="*/ 748569 h 769239"/>
                <a:gd name="connsiteX72" fmla="*/ 730472 w 1153382"/>
                <a:gd name="connsiteY72" fmla="*/ 742950 h 769239"/>
                <a:gd name="connsiteX73" fmla="*/ 735806 w 1153382"/>
                <a:gd name="connsiteY73" fmla="*/ 722471 h 769239"/>
                <a:gd name="connsiteX74" fmla="*/ 735044 w 1153382"/>
                <a:gd name="connsiteY74" fmla="*/ 715803 h 769239"/>
                <a:gd name="connsiteX75" fmla="*/ 732091 w 1153382"/>
                <a:gd name="connsiteY75" fmla="*/ 705326 h 769239"/>
                <a:gd name="connsiteX76" fmla="*/ 721709 w 1153382"/>
                <a:gd name="connsiteY76" fmla="*/ 697135 h 769239"/>
                <a:gd name="connsiteX77" fmla="*/ 713327 w 1153382"/>
                <a:gd name="connsiteY77" fmla="*/ 698754 h 769239"/>
                <a:gd name="connsiteX78" fmla="*/ 708470 w 1153382"/>
                <a:gd name="connsiteY78" fmla="*/ 696563 h 769239"/>
                <a:gd name="connsiteX79" fmla="*/ 691324 w 1153382"/>
                <a:gd name="connsiteY79" fmla="*/ 682561 h 769239"/>
                <a:gd name="connsiteX80" fmla="*/ 681990 w 1153382"/>
                <a:gd name="connsiteY80" fmla="*/ 681609 h 769239"/>
                <a:gd name="connsiteX81" fmla="*/ 671608 w 1153382"/>
                <a:gd name="connsiteY81" fmla="*/ 684466 h 769239"/>
                <a:gd name="connsiteX82" fmla="*/ 667798 w 1153382"/>
                <a:gd name="connsiteY82" fmla="*/ 682371 h 769239"/>
                <a:gd name="connsiteX83" fmla="*/ 665036 w 1153382"/>
                <a:gd name="connsiteY83" fmla="*/ 677513 h 769239"/>
                <a:gd name="connsiteX84" fmla="*/ 685514 w 1153382"/>
                <a:gd name="connsiteY84" fmla="*/ 660273 h 769239"/>
                <a:gd name="connsiteX85" fmla="*/ 705612 w 1153382"/>
                <a:gd name="connsiteY85" fmla="*/ 645986 h 769239"/>
                <a:gd name="connsiteX86" fmla="*/ 714470 w 1153382"/>
                <a:gd name="connsiteY86" fmla="*/ 644461 h 769239"/>
                <a:gd name="connsiteX87" fmla="*/ 726377 w 1153382"/>
                <a:gd name="connsiteY87" fmla="*/ 637794 h 769239"/>
                <a:gd name="connsiteX88" fmla="*/ 739140 w 1153382"/>
                <a:gd name="connsiteY88" fmla="*/ 627793 h 769239"/>
                <a:gd name="connsiteX89" fmla="*/ 737330 w 1153382"/>
                <a:gd name="connsiteY89" fmla="*/ 619887 h 769239"/>
                <a:gd name="connsiteX90" fmla="*/ 734568 w 1153382"/>
                <a:gd name="connsiteY90" fmla="*/ 614077 h 769239"/>
                <a:gd name="connsiteX91" fmla="*/ 728472 w 1153382"/>
                <a:gd name="connsiteY91" fmla="*/ 615696 h 769239"/>
                <a:gd name="connsiteX92" fmla="*/ 724090 w 1153382"/>
                <a:gd name="connsiteY92" fmla="*/ 617601 h 769239"/>
                <a:gd name="connsiteX93" fmla="*/ 713422 w 1153382"/>
                <a:gd name="connsiteY93" fmla="*/ 611314 h 769239"/>
                <a:gd name="connsiteX94" fmla="*/ 709517 w 1153382"/>
                <a:gd name="connsiteY94" fmla="*/ 606743 h 769239"/>
                <a:gd name="connsiteX95" fmla="*/ 692848 w 1153382"/>
                <a:gd name="connsiteY95" fmla="*/ 611505 h 769239"/>
                <a:gd name="connsiteX96" fmla="*/ 683514 w 1153382"/>
                <a:gd name="connsiteY96" fmla="*/ 610838 h 769239"/>
                <a:gd name="connsiteX97" fmla="*/ 663035 w 1153382"/>
                <a:gd name="connsiteY97" fmla="*/ 615219 h 769239"/>
                <a:gd name="connsiteX98" fmla="*/ 653605 w 1153382"/>
                <a:gd name="connsiteY98" fmla="*/ 610934 h 769239"/>
                <a:gd name="connsiteX99" fmla="*/ 634746 w 1153382"/>
                <a:gd name="connsiteY99" fmla="*/ 598837 h 769239"/>
                <a:gd name="connsiteX100" fmla="*/ 627697 w 1153382"/>
                <a:gd name="connsiteY100" fmla="*/ 596455 h 769239"/>
                <a:gd name="connsiteX101" fmla="*/ 621602 w 1153382"/>
                <a:gd name="connsiteY101" fmla="*/ 596932 h 769239"/>
                <a:gd name="connsiteX102" fmla="*/ 618363 w 1153382"/>
                <a:gd name="connsiteY102" fmla="*/ 592931 h 769239"/>
                <a:gd name="connsiteX103" fmla="*/ 622363 w 1153382"/>
                <a:gd name="connsiteY103" fmla="*/ 590931 h 769239"/>
                <a:gd name="connsiteX104" fmla="*/ 627031 w 1153382"/>
                <a:gd name="connsiteY104" fmla="*/ 590740 h 769239"/>
                <a:gd name="connsiteX105" fmla="*/ 631888 w 1153382"/>
                <a:gd name="connsiteY105" fmla="*/ 589312 h 769239"/>
                <a:gd name="connsiteX106" fmla="*/ 633317 w 1153382"/>
                <a:gd name="connsiteY106" fmla="*/ 587121 h 769239"/>
                <a:gd name="connsiteX107" fmla="*/ 633031 w 1153382"/>
                <a:gd name="connsiteY107" fmla="*/ 583216 h 769239"/>
                <a:gd name="connsiteX108" fmla="*/ 623221 w 1153382"/>
                <a:gd name="connsiteY108" fmla="*/ 580168 h 769239"/>
                <a:gd name="connsiteX109" fmla="*/ 614077 w 1153382"/>
                <a:gd name="connsiteY109" fmla="*/ 579311 h 769239"/>
                <a:gd name="connsiteX110" fmla="*/ 608362 w 1153382"/>
                <a:gd name="connsiteY110" fmla="*/ 575786 h 769239"/>
                <a:gd name="connsiteX111" fmla="*/ 603885 w 1153382"/>
                <a:gd name="connsiteY111" fmla="*/ 571690 h 769239"/>
                <a:gd name="connsiteX112" fmla="*/ 614267 w 1153382"/>
                <a:gd name="connsiteY112" fmla="*/ 571595 h 769239"/>
                <a:gd name="connsiteX113" fmla="*/ 624649 w 1153382"/>
                <a:gd name="connsiteY113" fmla="*/ 574643 h 769239"/>
                <a:gd name="connsiteX114" fmla="*/ 640842 w 1153382"/>
                <a:gd name="connsiteY114" fmla="*/ 575786 h 769239"/>
                <a:gd name="connsiteX115" fmla="*/ 655606 w 1153382"/>
                <a:gd name="connsiteY115" fmla="*/ 579025 h 769239"/>
                <a:gd name="connsiteX116" fmla="*/ 659321 w 1153382"/>
                <a:gd name="connsiteY116" fmla="*/ 575024 h 769239"/>
                <a:gd name="connsiteX117" fmla="*/ 667893 w 1153382"/>
                <a:gd name="connsiteY117" fmla="*/ 568166 h 769239"/>
                <a:gd name="connsiteX118" fmla="*/ 669512 w 1153382"/>
                <a:gd name="connsiteY118" fmla="*/ 565975 h 769239"/>
                <a:gd name="connsiteX119" fmla="*/ 655130 w 1153382"/>
                <a:gd name="connsiteY119" fmla="*/ 570643 h 769239"/>
                <a:gd name="connsiteX120" fmla="*/ 640556 w 1153382"/>
                <a:gd name="connsiteY120" fmla="*/ 567690 h 769239"/>
                <a:gd name="connsiteX121" fmla="*/ 635317 w 1153382"/>
                <a:gd name="connsiteY121" fmla="*/ 563403 h 769239"/>
                <a:gd name="connsiteX122" fmla="*/ 630841 w 1153382"/>
                <a:gd name="connsiteY122" fmla="*/ 557213 h 769239"/>
                <a:gd name="connsiteX123" fmla="*/ 628936 w 1153382"/>
                <a:gd name="connsiteY123" fmla="*/ 550164 h 769239"/>
                <a:gd name="connsiteX124" fmla="*/ 630174 w 1153382"/>
                <a:gd name="connsiteY124" fmla="*/ 543592 h 769239"/>
                <a:gd name="connsiteX125" fmla="*/ 628555 w 1153382"/>
                <a:gd name="connsiteY125" fmla="*/ 531686 h 769239"/>
                <a:gd name="connsiteX126" fmla="*/ 623792 w 1153382"/>
                <a:gd name="connsiteY126" fmla="*/ 521112 h 769239"/>
                <a:gd name="connsiteX127" fmla="*/ 622078 w 1153382"/>
                <a:gd name="connsiteY127" fmla="*/ 515207 h 769239"/>
                <a:gd name="connsiteX128" fmla="*/ 617030 w 1153382"/>
                <a:gd name="connsiteY128" fmla="*/ 509968 h 769239"/>
                <a:gd name="connsiteX129" fmla="*/ 621982 w 1153382"/>
                <a:gd name="connsiteY129" fmla="*/ 521875 h 769239"/>
                <a:gd name="connsiteX130" fmla="*/ 623888 w 1153382"/>
                <a:gd name="connsiteY130" fmla="*/ 529685 h 769239"/>
                <a:gd name="connsiteX131" fmla="*/ 626840 w 1153382"/>
                <a:gd name="connsiteY131" fmla="*/ 536924 h 769239"/>
                <a:gd name="connsiteX132" fmla="*/ 626173 w 1153382"/>
                <a:gd name="connsiteY132" fmla="*/ 556070 h 769239"/>
                <a:gd name="connsiteX133" fmla="*/ 624269 w 1153382"/>
                <a:gd name="connsiteY133" fmla="*/ 562737 h 769239"/>
                <a:gd name="connsiteX134" fmla="*/ 618363 w 1153382"/>
                <a:gd name="connsiteY134" fmla="*/ 564452 h 769239"/>
                <a:gd name="connsiteX135" fmla="*/ 610457 w 1153382"/>
                <a:gd name="connsiteY135" fmla="*/ 563403 h 769239"/>
                <a:gd name="connsiteX136" fmla="*/ 602456 w 1153382"/>
                <a:gd name="connsiteY136" fmla="*/ 561404 h 769239"/>
                <a:gd name="connsiteX137" fmla="*/ 604456 w 1153382"/>
                <a:gd name="connsiteY137" fmla="*/ 550830 h 769239"/>
                <a:gd name="connsiteX138" fmla="*/ 600170 w 1153382"/>
                <a:gd name="connsiteY138" fmla="*/ 554450 h 769239"/>
                <a:gd name="connsiteX139" fmla="*/ 594170 w 1153382"/>
                <a:gd name="connsiteY139" fmla="*/ 564737 h 769239"/>
                <a:gd name="connsiteX140" fmla="*/ 588931 w 1153382"/>
                <a:gd name="connsiteY140" fmla="*/ 566261 h 769239"/>
                <a:gd name="connsiteX141" fmla="*/ 577120 w 1153382"/>
                <a:gd name="connsiteY141" fmla="*/ 565118 h 769239"/>
                <a:gd name="connsiteX142" fmla="*/ 555307 w 1153382"/>
                <a:gd name="connsiteY142" fmla="*/ 571881 h 769239"/>
                <a:gd name="connsiteX143" fmla="*/ 553783 w 1153382"/>
                <a:gd name="connsiteY143" fmla="*/ 579215 h 769239"/>
                <a:gd name="connsiteX144" fmla="*/ 550545 w 1153382"/>
                <a:gd name="connsiteY144" fmla="*/ 589121 h 769239"/>
                <a:gd name="connsiteX145" fmla="*/ 547402 w 1153382"/>
                <a:gd name="connsiteY145" fmla="*/ 594836 h 769239"/>
                <a:gd name="connsiteX146" fmla="*/ 546354 w 1153382"/>
                <a:gd name="connsiteY146" fmla="*/ 598361 h 769239"/>
                <a:gd name="connsiteX147" fmla="*/ 537020 w 1153382"/>
                <a:gd name="connsiteY147" fmla="*/ 613220 h 769239"/>
                <a:gd name="connsiteX148" fmla="*/ 535877 w 1153382"/>
                <a:gd name="connsiteY148" fmla="*/ 614648 h 769239"/>
                <a:gd name="connsiteX149" fmla="*/ 518350 w 1153382"/>
                <a:gd name="connsiteY149" fmla="*/ 635222 h 769239"/>
                <a:gd name="connsiteX150" fmla="*/ 516064 w 1153382"/>
                <a:gd name="connsiteY150" fmla="*/ 636746 h 769239"/>
                <a:gd name="connsiteX151" fmla="*/ 504730 w 1153382"/>
                <a:gd name="connsiteY151" fmla="*/ 641509 h 769239"/>
                <a:gd name="connsiteX152" fmla="*/ 497967 w 1153382"/>
                <a:gd name="connsiteY152" fmla="*/ 645700 h 769239"/>
                <a:gd name="connsiteX153" fmla="*/ 492823 w 1153382"/>
                <a:gd name="connsiteY153" fmla="*/ 647509 h 769239"/>
                <a:gd name="connsiteX154" fmla="*/ 484061 w 1153382"/>
                <a:gd name="connsiteY154" fmla="*/ 645509 h 769239"/>
                <a:gd name="connsiteX155" fmla="*/ 480441 w 1153382"/>
                <a:gd name="connsiteY155" fmla="*/ 648462 h 769239"/>
                <a:gd name="connsiteX156" fmla="*/ 478727 w 1153382"/>
                <a:gd name="connsiteY156" fmla="*/ 652081 h 769239"/>
                <a:gd name="connsiteX157" fmla="*/ 478727 w 1153382"/>
                <a:gd name="connsiteY157" fmla="*/ 659606 h 769239"/>
                <a:gd name="connsiteX158" fmla="*/ 483108 w 1153382"/>
                <a:gd name="connsiteY158" fmla="*/ 665036 h 769239"/>
                <a:gd name="connsiteX159" fmla="*/ 486728 w 1153382"/>
                <a:gd name="connsiteY159" fmla="*/ 683037 h 769239"/>
                <a:gd name="connsiteX160" fmla="*/ 485394 w 1153382"/>
                <a:gd name="connsiteY160" fmla="*/ 690658 h 769239"/>
                <a:gd name="connsiteX161" fmla="*/ 481965 w 1153382"/>
                <a:gd name="connsiteY161" fmla="*/ 685705 h 769239"/>
                <a:gd name="connsiteX162" fmla="*/ 476536 w 1153382"/>
                <a:gd name="connsiteY162" fmla="*/ 680561 h 769239"/>
                <a:gd name="connsiteX163" fmla="*/ 466058 w 1153382"/>
                <a:gd name="connsiteY163" fmla="*/ 676084 h 769239"/>
                <a:gd name="connsiteX164" fmla="*/ 454533 w 1153382"/>
                <a:gd name="connsiteY164" fmla="*/ 677609 h 769239"/>
                <a:gd name="connsiteX165" fmla="*/ 441960 w 1153382"/>
                <a:gd name="connsiteY165" fmla="*/ 685133 h 769239"/>
                <a:gd name="connsiteX166" fmla="*/ 433388 w 1153382"/>
                <a:gd name="connsiteY166" fmla="*/ 687895 h 769239"/>
                <a:gd name="connsiteX167" fmla="*/ 428911 w 1153382"/>
                <a:gd name="connsiteY167" fmla="*/ 685990 h 769239"/>
                <a:gd name="connsiteX168" fmla="*/ 426244 w 1153382"/>
                <a:gd name="connsiteY168" fmla="*/ 686085 h 769239"/>
                <a:gd name="connsiteX169" fmla="*/ 425196 w 1153382"/>
                <a:gd name="connsiteY169" fmla="*/ 688181 h 769239"/>
                <a:gd name="connsiteX170" fmla="*/ 425482 w 1153382"/>
                <a:gd name="connsiteY170" fmla="*/ 689991 h 769239"/>
                <a:gd name="connsiteX171" fmla="*/ 426815 w 1153382"/>
                <a:gd name="connsiteY171" fmla="*/ 691324 h 769239"/>
                <a:gd name="connsiteX172" fmla="*/ 426625 w 1153382"/>
                <a:gd name="connsiteY172" fmla="*/ 692372 h 769239"/>
                <a:gd name="connsiteX173" fmla="*/ 424815 w 1153382"/>
                <a:gd name="connsiteY173" fmla="*/ 692944 h 769239"/>
                <a:gd name="connsiteX174" fmla="*/ 405003 w 1153382"/>
                <a:gd name="connsiteY174" fmla="*/ 687705 h 769239"/>
                <a:gd name="connsiteX175" fmla="*/ 396430 w 1153382"/>
                <a:gd name="connsiteY175" fmla="*/ 682657 h 769239"/>
                <a:gd name="connsiteX176" fmla="*/ 389763 w 1153382"/>
                <a:gd name="connsiteY176" fmla="*/ 673322 h 769239"/>
                <a:gd name="connsiteX177" fmla="*/ 393097 w 1153382"/>
                <a:gd name="connsiteY177" fmla="*/ 670274 h 769239"/>
                <a:gd name="connsiteX178" fmla="*/ 395954 w 1153382"/>
                <a:gd name="connsiteY178" fmla="*/ 668845 h 769239"/>
                <a:gd name="connsiteX179" fmla="*/ 406337 w 1153382"/>
                <a:gd name="connsiteY179" fmla="*/ 668084 h 769239"/>
                <a:gd name="connsiteX180" fmla="*/ 408051 w 1153382"/>
                <a:gd name="connsiteY180" fmla="*/ 667131 h 769239"/>
                <a:gd name="connsiteX181" fmla="*/ 408241 w 1153382"/>
                <a:gd name="connsiteY181" fmla="*/ 664940 h 769239"/>
                <a:gd name="connsiteX182" fmla="*/ 409004 w 1153382"/>
                <a:gd name="connsiteY182" fmla="*/ 662178 h 769239"/>
                <a:gd name="connsiteX183" fmla="*/ 408718 w 1153382"/>
                <a:gd name="connsiteY183" fmla="*/ 657987 h 769239"/>
                <a:gd name="connsiteX184" fmla="*/ 407575 w 1153382"/>
                <a:gd name="connsiteY184" fmla="*/ 653605 h 769239"/>
                <a:gd name="connsiteX185" fmla="*/ 412147 w 1153382"/>
                <a:gd name="connsiteY185" fmla="*/ 647224 h 769239"/>
                <a:gd name="connsiteX186" fmla="*/ 418909 w 1153382"/>
                <a:gd name="connsiteY186" fmla="*/ 641890 h 769239"/>
                <a:gd name="connsiteX187" fmla="*/ 422815 w 1153382"/>
                <a:gd name="connsiteY187" fmla="*/ 636555 h 769239"/>
                <a:gd name="connsiteX188" fmla="*/ 423481 w 1153382"/>
                <a:gd name="connsiteY188" fmla="*/ 628745 h 769239"/>
                <a:gd name="connsiteX189" fmla="*/ 430530 w 1153382"/>
                <a:gd name="connsiteY189" fmla="*/ 624935 h 769239"/>
                <a:gd name="connsiteX190" fmla="*/ 436816 w 1153382"/>
                <a:gd name="connsiteY190" fmla="*/ 618363 h 769239"/>
                <a:gd name="connsiteX191" fmla="*/ 438436 w 1153382"/>
                <a:gd name="connsiteY191" fmla="*/ 611124 h 769239"/>
                <a:gd name="connsiteX192" fmla="*/ 440627 w 1153382"/>
                <a:gd name="connsiteY192" fmla="*/ 606647 h 769239"/>
                <a:gd name="connsiteX193" fmla="*/ 436626 w 1153382"/>
                <a:gd name="connsiteY193" fmla="*/ 596265 h 769239"/>
                <a:gd name="connsiteX194" fmla="*/ 435769 w 1153382"/>
                <a:gd name="connsiteY194" fmla="*/ 589502 h 769239"/>
                <a:gd name="connsiteX195" fmla="*/ 435578 w 1153382"/>
                <a:gd name="connsiteY195" fmla="*/ 583692 h 769239"/>
                <a:gd name="connsiteX196" fmla="*/ 437483 w 1153382"/>
                <a:gd name="connsiteY196" fmla="*/ 580549 h 769239"/>
                <a:gd name="connsiteX197" fmla="*/ 443389 w 1153382"/>
                <a:gd name="connsiteY197" fmla="*/ 576929 h 769239"/>
                <a:gd name="connsiteX198" fmla="*/ 449580 w 1153382"/>
                <a:gd name="connsiteY198" fmla="*/ 574167 h 769239"/>
                <a:gd name="connsiteX199" fmla="*/ 452152 w 1153382"/>
                <a:gd name="connsiteY199" fmla="*/ 574453 h 769239"/>
                <a:gd name="connsiteX200" fmla="*/ 453104 w 1153382"/>
                <a:gd name="connsiteY200" fmla="*/ 576263 h 769239"/>
                <a:gd name="connsiteX201" fmla="*/ 453295 w 1153382"/>
                <a:gd name="connsiteY201" fmla="*/ 587883 h 769239"/>
                <a:gd name="connsiteX202" fmla="*/ 454533 w 1153382"/>
                <a:gd name="connsiteY202" fmla="*/ 588073 h 769239"/>
                <a:gd name="connsiteX203" fmla="*/ 456533 w 1153382"/>
                <a:gd name="connsiteY203" fmla="*/ 586644 h 769239"/>
                <a:gd name="connsiteX204" fmla="*/ 459772 w 1153382"/>
                <a:gd name="connsiteY204" fmla="*/ 579787 h 769239"/>
                <a:gd name="connsiteX205" fmla="*/ 461963 w 1153382"/>
                <a:gd name="connsiteY205" fmla="*/ 581787 h 769239"/>
                <a:gd name="connsiteX206" fmla="*/ 465391 w 1153382"/>
                <a:gd name="connsiteY206" fmla="*/ 582549 h 769239"/>
                <a:gd name="connsiteX207" fmla="*/ 467963 w 1153382"/>
                <a:gd name="connsiteY207" fmla="*/ 580739 h 769239"/>
                <a:gd name="connsiteX208" fmla="*/ 469582 w 1153382"/>
                <a:gd name="connsiteY208" fmla="*/ 581025 h 769239"/>
                <a:gd name="connsiteX209" fmla="*/ 471678 w 1153382"/>
                <a:gd name="connsiteY209" fmla="*/ 582739 h 769239"/>
                <a:gd name="connsiteX210" fmla="*/ 475774 w 1153382"/>
                <a:gd name="connsiteY210" fmla="*/ 585216 h 769239"/>
                <a:gd name="connsiteX211" fmla="*/ 479584 w 1153382"/>
                <a:gd name="connsiteY211" fmla="*/ 586073 h 769239"/>
                <a:gd name="connsiteX212" fmla="*/ 482822 w 1153382"/>
                <a:gd name="connsiteY212" fmla="*/ 584454 h 769239"/>
                <a:gd name="connsiteX213" fmla="*/ 485489 w 1153382"/>
                <a:gd name="connsiteY213" fmla="*/ 581406 h 769239"/>
                <a:gd name="connsiteX214" fmla="*/ 488347 w 1153382"/>
                <a:gd name="connsiteY214" fmla="*/ 582453 h 769239"/>
                <a:gd name="connsiteX215" fmla="*/ 493871 w 1153382"/>
                <a:gd name="connsiteY215" fmla="*/ 590550 h 769239"/>
                <a:gd name="connsiteX216" fmla="*/ 496443 w 1153382"/>
                <a:gd name="connsiteY216" fmla="*/ 589693 h 769239"/>
                <a:gd name="connsiteX217" fmla="*/ 509111 w 1153382"/>
                <a:gd name="connsiteY217" fmla="*/ 588073 h 769239"/>
                <a:gd name="connsiteX218" fmla="*/ 511207 w 1153382"/>
                <a:gd name="connsiteY218" fmla="*/ 585788 h 769239"/>
                <a:gd name="connsiteX219" fmla="*/ 512636 w 1153382"/>
                <a:gd name="connsiteY219" fmla="*/ 583787 h 769239"/>
                <a:gd name="connsiteX220" fmla="*/ 499396 w 1153382"/>
                <a:gd name="connsiteY220" fmla="*/ 573119 h 769239"/>
                <a:gd name="connsiteX221" fmla="*/ 500063 w 1153382"/>
                <a:gd name="connsiteY221" fmla="*/ 565023 h 769239"/>
                <a:gd name="connsiteX222" fmla="*/ 500634 w 1153382"/>
                <a:gd name="connsiteY222" fmla="*/ 555879 h 769239"/>
                <a:gd name="connsiteX223" fmla="*/ 499015 w 1153382"/>
                <a:gd name="connsiteY223" fmla="*/ 550354 h 769239"/>
                <a:gd name="connsiteX224" fmla="*/ 496443 w 1153382"/>
                <a:gd name="connsiteY224" fmla="*/ 546068 h 769239"/>
                <a:gd name="connsiteX225" fmla="*/ 486346 w 1153382"/>
                <a:gd name="connsiteY225" fmla="*/ 541020 h 769239"/>
                <a:gd name="connsiteX226" fmla="*/ 478536 w 1153382"/>
                <a:gd name="connsiteY226" fmla="*/ 535781 h 769239"/>
                <a:gd name="connsiteX227" fmla="*/ 476821 w 1153382"/>
                <a:gd name="connsiteY227" fmla="*/ 533400 h 769239"/>
                <a:gd name="connsiteX228" fmla="*/ 476631 w 1153382"/>
                <a:gd name="connsiteY228" fmla="*/ 530352 h 769239"/>
                <a:gd name="connsiteX229" fmla="*/ 476345 w 1153382"/>
                <a:gd name="connsiteY229" fmla="*/ 525589 h 769239"/>
                <a:gd name="connsiteX230" fmla="*/ 473202 w 1153382"/>
                <a:gd name="connsiteY230" fmla="*/ 521494 h 769239"/>
                <a:gd name="connsiteX231" fmla="*/ 472916 w 1153382"/>
                <a:gd name="connsiteY231" fmla="*/ 517970 h 769239"/>
                <a:gd name="connsiteX232" fmla="*/ 474916 w 1153382"/>
                <a:gd name="connsiteY232" fmla="*/ 512540 h 769239"/>
                <a:gd name="connsiteX233" fmla="*/ 475393 w 1153382"/>
                <a:gd name="connsiteY233" fmla="*/ 506825 h 769239"/>
                <a:gd name="connsiteX234" fmla="*/ 474726 w 1153382"/>
                <a:gd name="connsiteY234" fmla="*/ 504539 h 769239"/>
                <a:gd name="connsiteX235" fmla="*/ 472916 w 1153382"/>
                <a:gd name="connsiteY235" fmla="*/ 502634 h 769239"/>
                <a:gd name="connsiteX236" fmla="*/ 469392 w 1153382"/>
                <a:gd name="connsiteY236" fmla="*/ 502539 h 769239"/>
                <a:gd name="connsiteX237" fmla="*/ 464725 w 1153382"/>
                <a:gd name="connsiteY237" fmla="*/ 499110 h 769239"/>
                <a:gd name="connsiteX238" fmla="*/ 461581 w 1153382"/>
                <a:gd name="connsiteY238" fmla="*/ 494633 h 769239"/>
                <a:gd name="connsiteX239" fmla="*/ 453009 w 1153382"/>
                <a:gd name="connsiteY239" fmla="*/ 488156 h 769239"/>
                <a:gd name="connsiteX240" fmla="*/ 450437 w 1153382"/>
                <a:gd name="connsiteY240" fmla="*/ 487109 h 769239"/>
                <a:gd name="connsiteX241" fmla="*/ 448818 w 1153382"/>
                <a:gd name="connsiteY241" fmla="*/ 483870 h 769239"/>
                <a:gd name="connsiteX242" fmla="*/ 448056 w 1153382"/>
                <a:gd name="connsiteY242" fmla="*/ 480060 h 769239"/>
                <a:gd name="connsiteX243" fmla="*/ 449866 w 1153382"/>
                <a:gd name="connsiteY243" fmla="*/ 475202 h 769239"/>
                <a:gd name="connsiteX244" fmla="*/ 452152 w 1153382"/>
                <a:gd name="connsiteY244" fmla="*/ 467868 h 769239"/>
                <a:gd name="connsiteX245" fmla="*/ 453676 w 1153382"/>
                <a:gd name="connsiteY245" fmla="*/ 460915 h 769239"/>
                <a:gd name="connsiteX246" fmla="*/ 453676 w 1153382"/>
                <a:gd name="connsiteY246" fmla="*/ 456819 h 769239"/>
                <a:gd name="connsiteX247" fmla="*/ 452628 w 1153382"/>
                <a:gd name="connsiteY247" fmla="*/ 446532 h 769239"/>
                <a:gd name="connsiteX248" fmla="*/ 448246 w 1153382"/>
                <a:gd name="connsiteY248" fmla="*/ 438721 h 769239"/>
                <a:gd name="connsiteX249" fmla="*/ 446151 w 1153382"/>
                <a:gd name="connsiteY249" fmla="*/ 437674 h 769239"/>
                <a:gd name="connsiteX250" fmla="*/ 442531 w 1153382"/>
                <a:gd name="connsiteY250" fmla="*/ 439864 h 769239"/>
                <a:gd name="connsiteX251" fmla="*/ 438436 w 1153382"/>
                <a:gd name="connsiteY251" fmla="*/ 441770 h 769239"/>
                <a:gd name="connsiteX252" fmla="*/ 435292 w 1153382"/>
                <a:gd name="connsiteY252" fmla="*/ 439960 h 769239"/>
                <a:gd name="connsiteX253" fmla="*/ 431578 w 1153382"/>
                <a:gd name="connsiteY253" fmla="*/ 435769 h 769239"/>
                <a:gd name="connsiteX254" fmla="*/ 425672 w 1153382"/>
                <a:gd name="connsiteY254" fmla="*/ 423863 h 769239"/>
                <a:gd name="connsiteX255" fmla="*/ 414623 w 1153382"/>
                <a:gd name="connsiteY255" fmla="*/ 421481 h 769239"/>
                <a:gd name="connsiteX256" fmla="*/ 410146 w 1153382"/>
                <a:gd name="connsiteY256" fmla="*/ 420910 h 769239"/>
                <a:gd name="connsiteX257" fmla="*/ 405765 w 1153382"/>
                <a:gd name="connsiteY257" fmla="*/ 426720 h 769239"/>
                <a:gd name="connsiteX258" fmla="*/ 404431 w 1153382"/>
                <a:gd name="connsiteY258" fmla="*/ 424910 h 769239"/>
                <a:gd name="connsiteX259" fmla="*/ 403193 w 1153382"/>
                <a:gd name="connsiteY259" fmla="*/ 421291 h 769239"/>
                <a:gd name="connsiteX260" fmla="*/ 400907 w 1153382"/>
                <a:gd name="connsiteY260" fmla="*/ 419767 h 769239"/>
                <a:gd name="connsiteX261" fmla="*/ 397955 w 1153382"/>
                <a:gd name="connsiteY261" fmla="*/ 421481 h 769239"/>
                <a:gd name="connsiteX262" fmla="*/ 397097 w 1153382"/>
                <a:gd name="connsiteY262" fmla="*/ 419862 h 769239"/>
                <a:gd name="connsiteX263" fmla="*/ 398336 w 1153382"/>
                <a:gd name="connsiteY263" fmla="*/ 414909 h 769239"/>
                <a:gd name="connsiteX264" fmla="*/ 394716 w 1153382"/>
                <a:gd name="connsiteY264" fmla="*/ 412432 h 769239"/>
                <a:gd name="connsiteX265" fmla="*/ 386239 w 1153382"/>
                <a:gd name="connsiteY265" fmla="*/ 412528 h 769239"/>
                <a:gd name="connsiteX266" fmla="*/ 381762 w 1153382"/>
                <a:gd name="connsiteY266" fmla="*/ 410718 h 769239"/>
                <a:gd name="connsiteX267" fmla="*/ 381286 w 1153382"/>
                <a:gd name="connsiteY267" fmla="*/ 407003 h 769239"/>
                <a:gd name="connsiteX268" fmla="*/ 378523 w 1153382"/>
                <a:gd name="connsiteY268" fmla="*/ 404526 h 769239"/>
                <a:gd name="connsiteX269" fmla="*/ 373761 w 1153382"/>
                <a:gd name="connsiteY269" fmla="*/ 403384 h 769239"/>
                <a:gd name="connsiteX270" fmla="*/ 369094 w 1153382"/>
                <a:gd name="connsiteY270" fmla="*/ 400335 h 769239"/>
                <a:gd name="connsiteX271" fmla="*/ 364617 w 1153382"/>
                <a:gd name="connsiteY271" fmla="*/ 395383 h 769239"/>
                <a:gd name="connsiteX272" fmla="*/ 357759 w 1153382"/>
                <a:gd name="connsiteY272" fmla="*/ 392144 h 769239"/>
                <a:gd name="connsiteX273" fmla="*/ 348805 w 1153382"/>
                <a:gd name="connsiteY273" fmla="*/ 390715 h 769239"/>
                <a:gd name="connsiteX274" fmla="*/ 348044 w 1153382"/>
                <a:gd name="connsiteY274" fmla="*/ 390144 h 769239"/>
                <a:gd name="connsiteX275" fmla="*/ 347186 w 1153382"/>
                <a:gd name="connsiteY275" fmla="*/ 389477 h 769239"/>
                <a:gd name="connsiteX276" fmla="*/ 341376 w 1153382"/>
                <a:gd name="connsiteY276" fmla="*/ 392811 h 769239"/>
                <a:gd name="connsiteX277" fmla="*/ 337852 w 1153382"/>
                <a:gd name="connsiteY277" fmla="*/ 395478 h 769239"/>
                <a:gd name="connsiteX278" fmla="*/ 333565 w 1153382"/>
                <a:gd name="connsiteY278" fmla="*/ 393763 h 769239"/>
                <a:gd name="connsiteX279" fmla="*/ 326707 w 1153382"/>
                <a:gd name="connsiteY279" fmla="*/ 399669 h 769239"/>
                <a:gd name="connsiteX280" fmla="*/ 312611 w 1153382"/>
                <a:gd name="connsiteY280" fmla="*/ 399955 h 769239"/>
                <a:gd name="connsiteX281" fmla="*/ 305657 w 1153382"/>
                <a:gd name="connsiteY281" fmla="*/ 399669 h 769239"/>
                <a:gd name="connsiteX282" fmla="*/ 302228 w 1153382"/>
                <a:gd name="connsiteY282" fmla="*/ 398145 h 769239"/>
                <a:gd name="connsiteX283" fmla="*/ 288988 w 1153382"/>
                <a:gd name="connsiteY283" fmla="*/ 407098 h 769239"/>
                <a:gd name="connsiteX284" fmla="*/ 287560 w 1153382"/>
                <a:gd name="connsiteY284" fmla="*/ 410432 h 769239"/>
                <a:gd name="connsiteX285" fmla="*/ 284607 w 1153382"/>
                <a:gd name="connsiteY285" fmla="*/ 411480 h 769239"/>
                <a:gd name="connsiteX286" fmla="*/ 276320 w 1153382"/>
                <a:gd name="connsiteY286" fmla="*/ 413290 h 769239"/>
                <a:gd name="connsiteX287" fmla="*/ 267557 w 1153382"/>
                <a:gd name="connsiteY287" fmla="*/ 415766 h 769239"/>
                <a:gd name="connsiteX288" fmla="*/ 265652 w 1153382"/>
                <a:gd name="connsiteY288" fmla="*/ 424529 h 769239"/>
                <a:gd name="connsiteX289" fmla="*/ 263080 w 1153382"/>
                <a:gd name="connsiteY289" fmla="*/ 429196 h 769239"/>
                <a:gd name="connsiteX290" fmla="*/ 258318 w 1153382"/>
                <a:gd name="connsiteY290" fmla="*/ 436054 h 769239"/>
                <a:gd name="connsiteX291" fmla="*/ 242125 w 1153382"/>
                <a:gd name="connsiteY291" fmla="*/ 438435 h 769239"/>
                <a:gd name="connsiteX292" fmla="*/ 228029 w 1153382"/>
                <a:gd name="connsiteY292" fmla="*/ 441770 h 769239"/>
                <a:gd name="connsiteX293" fmla="*/ 213646 w 1153382"/>
                <a:gd name="connsiteY293" fmla="*/ 443865 h 769239"/>
                <a:gd name="connsiteX294" fmla="*/ 194691 w 1153382"/>
                <a:gd name="connsiteY294" fmla="*/ 452247 h 769239"/>
                <a:gd name="connsiteX295" fmla="*/ 188595 w 1153382"/>
                <a:gd name="connsiteY295" fmla="*/ 459581 h 769239"/>
                <a:gd name="connsiteX296" fmla="*/ 182499 w 1153382"/>
                <a:gd name="connsiteY296" fmla="*/ 461676 h 769239"/>
                <a:gd name="connsiteX297" fmla="*/ 176974 w 1153382"/>
                <a:gd name="connsiteY297" fmla="*/ 462248 h 769239"/>
                <a:gd name="connsiteX298" fmla="*/ 173450 w 1153382"/>
                <a:gd name="connsiteY298" fmla="*/ 458152 h 769239"/>
                <a:gd name="connsiteX299" fmla="*/ 161449 w 1153382"/>
                <a:gd name="connsiteY299" fmla="*/ 447104 h 769239"/>
                <a:gd name="connsiteX300" fmla="*/ 156877 w 1153382"/>
                <a:gd name="connsiteY300" fmla="*/ 441960 h 769239"/>
                <a:gd name="connsiteX301" fmla="*/ 150781 w 1153382"/>
                <a:gd name="connsiteY301" fmla="*/ 440341 h 769239"/>
                <a:gd name="connsiteX302" fmla="*/ 144208 w 1153382"/>
                <a:gd name="connsiteY302" fmla="*/ 441293 h 769239"/>
                <a:gd name="connsiteX303" fmla="*/ 137827 w 1153382"/>
                <a:gd name="connsiteY303" fmla="*/ 443769 h 769239"/>
                <a:gd name="connsiteX304" fmla="*/ 131159 w 1153382"/>
                <a:gd name="connsiteY304" fmla="*/ 444341 h 769239"/>
                <a:gd name="connsiteX305" fmla="*/ 123634 w 1153382"/>
                <a:gd name="connsiteY305" fmla="*/ 440627 h 769239"/>
                <a:gd name="connsiteX306" fmla="*/ 122777 w 1153382"/>
                <a:gd name="connsiteY306" fmla="*/ 441007 h 769239"/>
                <a:gd name="connsiteX307" fmla="*/ 119920 w 1153382"/>
                <a:gd name="connsiteY307" fmla="*/ 441484 h 769239"/>
                <a:gd name="connsiteX308" fmla="*/ 101155 w 1153382"/>
                <a:gd name="connsiteY308" fmla="*/ 437007 h 769239"/>
                <a:gd name="connsiteX309" fmla="*/ 99346 w 1153382"/>
                <a:gd name="connsiteY309" fmla="*/ 436245 h 769239"/>
                <a:gd name="connsiteX310" fmla="*/ 98584 w 1153382"/>
                <a:gd name="connsiteY310" fmla="*/ 436054 h 769239"/>
                <a:gd name="connsiteX311" fmla="*/ 95917 w 1153382"/>
                <a:gd name="connsiteY311" fmla="*/ 435769 h 769239"/>
                <a:gd name="connsiteX312" fmla="*/ 81820 w 1153382"/>
                <a:gd name="connsiteY312" fmla="*/ 436245 h 769239"/>
                <a:gd name="connsiteX313" fmla="*/ 68675 w 1153382"/>
                <a:gd name="connsiteY313" fmla="*/ 427291 h 769239"/>
                <a:gd name="connsiteX314" fmla="*/ 64579 w 1153382"/>
                <a:gd name="connsiteY314" fmla="*/ 427005 h 769239"/>
                <a:gd name="connsiteX315" fmla="*/ 61531 w 1153382"/>
                <a:gd name="connsiteY315" fmla="*/ 430625 h 769239"/>
                <a:gd name="connsiteX316" fmla="*/ 59150 w 1153382"/>
                <a:gd name="connsiteY316" fmla="*/ 434721 h 769239"/>
                <a:gd name="connsiteX317" fmla="*/ 50102 w 1153382"/>
                <a:gd name="connsiteY317" fmla="*/ 438721 h 769239"/>
                <a:gd name="connsiteX318" fmla="*/ 47720 w 1153382"/>
                <a:gd name="connsiteY318" fmla="*/ 440341 h 769239"/>
                <a:gd name="connsiteX319" fmla="*/ 46482 w 1153382"/>
                <a:gd name="connsiteY319" fmla="*/ 439102 h 769239"/>
                <a:gd name="connsiteX320" fmla="*/ 45815 w 1153382"/>
                <a:gd name="connsiteY320" fmla="*/ 435578 h 769239"/>
                <a:gd name="connsiteX321" fmla="*/ 46482 w 1153382"/>
                <a:gd name="connsiteY321" fmla="*/ 432530 h 769239"/>
                <a:gd name="connsiteX322" fmla="*/ 45148 w 1153382"/>
                <a:gd name="connsiteY322" fmla="*/ 429577 h 769239"/>
                <a:gd name="connsiteX323" fmla="*/ 41720 w 1153382"/>
                <a:gd name="connsiteY323" fmla="*/ 426244 h 769239"/>
                <a:gd name="connsiteX324" fmla="*/ 40862 w 1153382"/>
                <a:gd name="connsiteY324" fmla="*/ 424815 h 769239"/>
                <a:gd name="connsiteX325" fmla="*/ 36576 w 1153382"/>
                <a:gd name="connsiteY325" fmla="*/ 425101 h 769239"/>
                <a:gd name="connsiteX326" fmla="*/ 35338 w 1153382"/>
                <a:gd name="connsiteY326" fmla="*/ 425386 h 769239"/>
                <a:gd name="connsiteX327" fmla="*/ 34957 w 1153382"/>
                <a:gd name="connsiteY327" fmla="*/ 425386 h 769239"/>
                <a:gd name="connsiteX328" fmla="*/ 28956 w 1153382"/>
                <a:gd name="connsiteY328" fmla="*/ 422529 h 769239"/>
                <a:gd name="connsiteX329" fmla="*/ 24955 w 1153382"/>
                <a:gd name="connsiteY329" fmla="*/ 415671 h 769239"/>
                <a:gd name="connsiteX330" fmla="*/ 18764 w 1153382"/>
                <a:gd name="connsiteY330" fmla="*/ 412052 h 769239"/>
                <a:gd name="connsiteX331" fmla="*/ 14002 w 1153382"/>
                <a:gd name="connsiteY331" fmla="*/ 410813 h 769239"/>
                <a:gd name="connsiteX332" fmla="*/ 11906 w 1153382"/>
                <a:gd name="connsiteY332" fmla="*/ 407861 h 769239"/>
                <a:gd name="connsiteX333" fmla="*/ 10478 w 1153382"/>
                <a:gd name="connsiteY333" fmla="*/ 403955 h 769239"/>
                <a:gd name="connsiteX334" fmla="*/ 9049 w 1153382"/>
                <a:gd name="connsiteY334" fmla="*/ 401002 h 769239"/>
                <a:gd name="connsiteX335" fmla="*/ 8858 w 1153382"/>
                <a:gd name="connsiteY335" fmla="*/ 400717 h 769239"/>
                <a:gd name="connsiteX336" fmla="*/ 7811 w 1153382"/>
                <a:gd name="connsiteY336" fmla="*/ 396240 h 769239"/>
                <a:gd name="connsiteX337" fmla="*/ 6382 w 1153382"/>
                <a:gd name="connsiteY337" fmla="*/ 395764 h 769239"/>
                <a:gd name="connsiteX338" fmla="*/ 6096 w 1153382"/>
                <a:gd name="connsiteY338" fmla="*/ 395668 h 769239"/>
                <a:gd name="connsiteX339" fmla="*/ 0 w 1153382"/>
                <a:gd name="connsiteY339" fmla="*/ 396430 h 769239"/>
                <a:gd name="connsiteX340" fmla="*/ 762 w 1153382"/>
                <a:gd name="connsiteY340" fmla="*/ 380714 h 769239"/>
                <a:gd name="connsiteX341" fmla="*/ 10478 w 1153382"/>
                <a:gd name="connsiteY341" fmla="*/ 369284 h 769239"/>
                <a:gd name="connsiteX342" fmla="*/ 12859 w 1153382"/>
                <a:gd name="connsiteY342" fmla="*/ 363569 h 769239"/>
                <a:gd name="connsiteX343" fmla="*/ 16573 w 1153382"/>
                <a:gd name="connsiteY343" fmla="*/ 351091 h 769239"/>
                <a:gd name="connsiteX344" fmla="*/ 19240 w 1153382"/>
                <a:gd name="connsiteY344" fmla="*/ 345281 h 769239"/>
                <a:gd name="connsiteX345" fmla="*/ 22574 w 1153382"/>
                <a:gd name="connsiteY345" fmla="*/ 340423 h 769239"/>
                <a:gd name="connsiteX346" fmla="*/ 25146 w 1153382"/>
                <a:gd name="connsiteY346" fmla="*/ 335756 h 769239"/>
                <a:gd name="connsiteX347" fmla="*/ 26098 w 1153382"/>
                <a:gd name="connsiteY347" fmla="*/ 331661 h 769239"/>
                <a:gd name="connsiteX348" fmla="*/ 28765 w 1153382"/>
                <a:gd name="connsiteY348" fmla="*/ 331279 h 769239"/>
                <a:gd name="connsiteX349" fmla="*/ 36576 w 1153382"/>
                <a:gd name="connsiteY349" fmla="*/ 334899 h 769239"/>
                <a:gd name="connsiteX350" fmla="*/ 43529 w 1153382"/>
                <a:gd name="connsiteY350" fmla="*/ 336804 h 769239"/>
                <a:gd name="connsiteX351" fmla="*/ 45434 w 1153382"/>
                <a:gd name="connsiteY351" fmla="*/ 334994 h 769239"/>
                <a:gd name="connsiteX352" fmla="*/ 46196 w 1153382"/>
                <a:gd name="connsiteY352" fmla="*/ 332708 h 769239"/>
                <a:gd name="connsiteX353" fmla="*/ 45911 w 1153382"/>
                <a:gd name="connsiteY353" fmla="*/ 330898 h 769239"/>
                <a:gd name="connsiteX354" fmla="*/ 40291 w 1153382"/>
                <a:gd name="connsiteY354" fmla="*/ 325469 h 769239"/>
                <a:gd name="connsiteX355" fmla="*/ 36766 w 1153382"/>
                <a:gd name="connsiteY355" fmla="*/ 322040 h 769239"/>
                <a:gd name="connsiteX356" fmla="*/ 36576 w 1153382"/>
                <a:gd name="connsiteY356" fmla="*/ 319944 h 769239"/>
                <a:gd name="connsiteX357" fmla="*/ 37814 w 1153382"/>
                <a:gd name="connsiteY357" fmla="*/ 315277 h 769239"/>
                <a:gd name="connsiteX358" fmla="*/ 38481 w 1153382"/>
                <a:gd name="connsiteY358" fmla="*/ 309943 h 769239"/>
                <a:gd name="connsiteX359" fmla="*/ 37719 w 1153382"/>
                <a:gd name="connsiteY359" fmla="*/ 304133 h 769239"/>
                <a:gd name="connsiteX360" fmla="*/ 33909 w 1153382"/>
                <a:gd name="connsiteY360" fmla="*/ 291369 h 769239"/>
                <a:gd name="connsiteX361" fmla="*/ 33242 w 1153382"/>
                <a:gd name="connsiteY361" fmla="*/ 285940 h 769239"/>
                <a:gd name="connsiteX362" fmla="*/ 36862 w 1153382"/>
                <a:gd name="connsiteY362" fmla="*/ 279273 h 769239"/>
                <a:gd name="connsiteX363" fmla="*/ 48673 w 1153382"/>
                <a:gd name="connsiteY363" fmla="*/ 263461 h 769239"/>
                <a:gd name="connsiteX364" fmla="*/ 52578 w 1153382"/>
                <a:gd name="connsiteY364" fmla="*/ 257556 h 769239"/>
                <a:gd name="connsiteX365" fmla="*/ 58007 w 1153382"/>
                <a:gd name="connsiteY365" fmla="*/ 250317 h 769239"/>
                <a:gd name="connsiteX366" fmla="*/ 72580 w 1153382"/>
                <a:gd name="connsiteY366" fmla="*/ 232981 h 769239"/>
                <a:gd name="connsiteX367" fmla="*/ 81820 w 1153382"/>
                <a:gd name="connsiteY367" fmla="*/ 222885 h 769239"/>
                <a:gd name="connsiteX368" fmla="*/ 88106 w 1153382"/>
                <a:gd name="connsiteY368" fmla="*/ 217361 h 769239"/>
                <a:gd name="connsiteX369" fmla="*/ 97250 w 1153382"/>
                <a:gd name="connsiteY369" fmla="*/ 207645 h 769239"/>
                <a:gd name="connsiteX370" fmla="*/ 101251 w 1153382"/>
                <a:gd name="connsiteY370" fmla="*/ 202596 h 769239"/>
                <a:gd name="connsiteX371" fmla="*/ 118015 w 1153382"/>
                <a:gd name="connsiteY371" fmla="*/ 199263 h 769239"/>
                <a:gd name="connsiteX372" fmla="*/ 120110 w 1153382"/>
                <a:gd name="connsiteY372" fmla="*/ 194596 h 769239"/>
                <a:gd name="connsiteX373" fmla="*/ 123158 w 1153382"/>
                <a:gd name="connsiteY373" fmla="*/ 189357 h 769239"/>
                <a:gd name="connsiteX374" fmla="*/ 125539 w 1153382"/>
                <a:gd name="connsiteY374" fmla="*/ 187166 h 769239"/>
                <a:gd name="connsiteX375" fmla="*/ 125825 w 1153382"/>
                <a:gd name="connsiteY375" fmla="*/ 178403 h 769239"/>
                <a:gd name="connsiteX376" fmla="*/ 122682 w 1153382"/>
                <a:gd name="connsiteY376" fmla="*/ 167735 h 769239"/>
                <a:gd name="connsiteX377" fmla="*/ 120205 w 1153382"/>
                <a:gd name="connsiteY377" fmla="*/ 164020 h 769239"/>
                <a:gd name="connsiteX378" fmla="*/ 118396 w 1153382"/>
                <a:gd name="connsiteY378" fmla="*/ 161449 h 769239"/>
                <a:gd name="connsiteX379" fmla="*/ 119539 w 1153382"/>
                <a:gd name="connsiteY379" fmla="*/ 158972 h 769239"/>
                <a:gd name="connsiteX380" fmla="*/ 121444 w 1153382"/>
                <a:gd name="connsiteY380" fmla="*/ 158305 h 769239"/>
                <a:gd name="connsiteX381" fmla="*/ 123730 w 1153382"/>
                <a:gd name="connsiteY381" fmla="*/ 158019 h 769239"/>
                <a:gd name="connsiteX382" fmla="*/ 126492 w 1153382"/>
                <a:gd name="connsiteY382" fmla="*/ 155448 h 769239"/>
                <a:gd name="connsiteX383" fmla="*/ 125921 w 1153382"/>
                <a:gd name="connsiteY383" fmla="*/ 152590 h 769239"/>
                <a:gd name="connsiteX384" fmla="*/ 118872 w 1153382"/>
                <a:gd name="connsiteY384" fmla="*/ 145732 h 769239"/>
                <a:gd name="connsiteX385" fmla="*/ 115824 w 1153382"/>
                <a:gd name="connsiteY385" fmla="*/ 140398 h 769239"/>
                <a:gd name="connsiteX386" fmla="*/ 110966 w 1153382"/>
                <a:gd name="connsiteY386" fmla="*/ 126778 h 769239"/>
                <a:gd name="connsiteX387" fmla="*/ 101346 w 1153382"/>
                <a:gd name="connsiteY387" fmla="*/ 112586 h 769239"/>
                <a:gd name="connsiteX388" fmla="*/ 98298 w 1153382"/>
                <a:gd name="connsiteY388" fmla="*/ 108013 h 769239"/>
                <a:gd name="connsiteX389" fmla="*/ 97822 w 1153382"/>
                <a:gd name="connsiteY389" fmla="*/ 103727 h 769239"/>
                <a:gd name="connsiteX390" fmla="*/ 99250 w 1153382"/>
                <a:gd name="connsiteY390" fmla="*/ 99346 h 769239"/>
                <a:gd name="connsiteX391" fmla="*/ 97917 w 1153382"/>
                <a:gd name="connsiteY391" fmla="*/ 93821 h 769239"/>
                <a:gd name="connsiteX392" fmla="*/ 94488 w 1153382"/>
                <a:gd name="connsiteY392" fmla="*/ 86677 h 769239"/>
                <a:gd name="connsiteX393" fmla="*/ 94964 w 1153382"/>
                <a:gd name="connsiteY393" fmla="*/ 85915 h 769239"/>
                <a:gd name="connsiteX394" fmla="*/ 94679 w 1153382"/>
                <a:gd name="connsiteY394" fmla="*/ 77152 h 769239"/>
                <a:gd name="connsiteX395" fmla="*/ 97155 w 1153382"/>
                <a:gd name="connsiteY395" fmla="*/ 75247 h 769239"/>
                <a:gd name="connsiteX396" fmla="*/ 100965 w 1153382"/>
                <a:gd name="connsiteY396" fmla="*/ 74009 h 769239"/>
                <a:gd name="connsiteX397" fmla="*/ 106394 w 1153382"/>
                <a:gd name="connsiteY397" fmla="*/ 74390 h 769239"/>
                <a:gd name="connsiteX398" fmla="*/ 111062 w 1153382"/>
                <a:gd name="connsiteY398" fmla="*/ 75819 h 769239"/>
                <a:gd name="connsiteX399" fmla="*/ 116586 w 1153382"/>
                <a:gd name="connsiteY399" fmla="*/ 79820 h 769239"/>
                <a:gd name="connsiteX400" fmla="*/ 118396 w 1153382"/>
                <a:gd name="connsiteY400" fmla="*/ 79153 h 769239"/>
                <a:gd name="connsiteX401" fmla="*/ 127921 w 1153382"/>
                <a:gd name="connsiteY401" fmla="*/ 71628 h 769239"/>
                <a:gd name="connsiteX402" fmla="*/ 137731 w 1153382"/>
                <a:gd name="connsiteY402" fmla="*/ 60198 h 769239"/>
                <a:gd name="connsiteX403" fmla="*/ 140494 w 1153382"/>
                <a:gd name="connsiteY403" fmla="*/ 53626 h 769239"/>
                <a:gd name="connsiteX404" fmla="*/ 142970 w 1153382"/>
                <a:gd name="connsiteY404" fmla="*/ 50578 h 769239"/>
                <a:gd name="connsiteX405" fmla="*/ 151447 w 1153382"/>
                <a:gd name="connsiteY405" fmla="*/ 48959 h 769239"/>
                <a:gd name="connsiteX406" fmla="*/ 158972 w 1153382"/>
                <a:gd name="connsiteY406" fmla="*/ 48292 h 769239"/>
                <a:gd name="connsiteX407" fmla="*/ 163639 w 1153382"/>
                <a:gd name="connsiteY407" fmla="*/ 48482 h 769239"/>
                <a:gd name="connsiteX408" fmla="*/ 175260 w 1153382"/>
                <a:gd name="connsiteY408" fmla="*/ 47339 h 769239"/>
                <a:gd name="connsiteX409" fmla="*/ 182213 w 1153382"/>
                <a:gd name="connsiteY409" fmla="*/ 46101 h 769239"/>
                <a:gd name="connsiteX410" fmla="*/ 188119 w 1153382"/>
                <a:gd name="connsiteY410" fmla="*/ 44101 h 769239"/>
                <a:gd name="connsiteX411" fmla="*/ 200978 w 1153382"/>
                <a:gd name="connsiteY411" fmla="*/ 43339 h 769239"/>
                <a:gd name="connsiteX412" fmla="*/ 221075 w 1153382"/>
                <a:gd name="connsiteY412" fmla="*/ 44672 h 769239"/>
                <a:gd name="connsiteX413" fmla="*/ 234220 w 1153382"/>
                <a:gd name="connsiteY413" fmla="*/ 44768 h 769239"/>
                <a:gd name="connsiteX414" fmla="*/ 243173 w 1153382"/>
                <a:gd name="connsiteY414" fmla="*/ 45815 h 769239"/>
                <a:gd name="connsiteX415" fmla="*/ 265081 w 1153382"/>
                <a:gd name="connsiteY415" fmla="*/ 51911 h 769239"/>
                <a:gd name="connsiteX416" fmla="*/ 273177 w 1153382"/>
                <a:gd name="connsiteY416" fmla="*/ 52959 h 769239"/>
                <a:gd name="connsiteX417" fmla="*/ 276987 w 1153382"/>
                <a:gd name="connsiteY417" fmla="*/ 56197 h 769239"/>
                <a:gd name="connsiteX418" fmla="*/ 284226 w 1153382"/>
                <a:gd name="connsiteY418" fmla="*/ 57435 h 769239"/>
                <a:gd name="connsiteX419" fmla="*/ 297466 w 1153382"/>
                <a:gd name="connsiteY419" fmla="*/ 60674 h 769239"/>
                <a:gd name="connsiteX420" fmla="*/ 308991 w 1153382"/>
                <a:gd name="connsiteY420" fmla="*/ 62389 h 769239"/>
                <a:gd name="connsiteX421" fmla="*/ 316802 w 1153382"/>
                <a:gd name="connsiteY421" fmla="*/ 61626 h 769239"/>
                <a:gd name="connsiteX422" fmla="*/ 321088 w 1153382"/>
                <a:gd name="connsiteY422" fmla="*/ 62579 h 769239"/>
                <a:gd name="connsiteX423" fmla="*/ 329374 w 1153382"/>
                <a:gd name="connsiteY423" fmla="*/ 76867 h 769239"/>
                <a:gd name="connsiteX424" fmla="*/ 330994 w 1153382"/>
                <a:gd name="connsiteY424" fmla="*/ 78486 h 769239"/>
                <a:gd name="connsiteX425" fmla="*/ 334328 w 1153382"/>
                <a:gd name="connsiteY425" fmla="*/ 78867 h 769239"/>
                <a:gd name="connsiteX426" fmla="*/ 340995 w 1153382"/>
                <a:gd name="connsiteY426" fmla="*/ 77628 h 769239"/>
                <a:gd name="connsiteX427" fmla="*/ 350520 w 1153382"/>
                <a:gd name="connsiteY427" fmla="*/ 78105 h 769239"/>
                <a:gd name="connsiteX428" fmla="*/ 356235 w 1153382"/>
                <a:gd name="connsiteY428" fmla="*/ 81058 h 769239"/>
                <a:gd name="connsiteX429" fmla="*/ 355378 w 1153382"/>
                <a:gd name="connsiteY429" fmla="*/ 89535 h 769239"/>
                <a:gd name="connsiteX430" fmla="*/ 356902 w 1153382"/>
                <a:gd name="connsiteY430" fmla="*/ 90773 h 769239"/>
                <a:gd name="connsiteX431" fmla="*/ 359569 w 1153382"/>
                <a:gd name="connsiteY431" fmla="*/ 90297 h 769239"/>
                <a:gd name="connsiteX432" fmla="*/ 362617 w 1153382"/>
                <a:gd name="connsiteY432" fmla="*/ 85534 h 769239"/>
                <a:gd name="connsiteX433" fmla="*/ 365093 w 1153382"/>
                <a:gd name="connsiteY433" fmla="*/ 80581 h 769239"/>
                <a:gd name="connsiteX434" fmla="*/ 366998 w 1153382"/>
                <a:gd name="connsiteY434" fmla="*/ 79057 h 769239"/>
                <a:gd name="connsiteX435" fmla="*/ 376809 w 1153382"/>
                <a:gd name="connsiteY435" fmla="*/ 82391 h 769239"/>
                <a:gd name="connsiteX436" fmla="*/ 381286 w 1153382"/>
                <a:gd name="connsiteY436" fmla="*/ 81819 h 769239"/>
                <a:gd name="connsiteX437" fmla="*/ 385381 w 1153382"/>
                <a:gd name="connsiteY437" fmla="*/ 78105 h 769239"/>
                <a:gd name="connsiteX438" fmla="*/ 387858 w 1153382"/>
                <a:gd name="connsiteY438" fmla="*/ 77438 h 769239"/>
                <a:gd name="connsiteX439" fmla="*/ 394811 w 1153382"/>
                <a:gd name="connsiteY439" fmla="*/ 80105 h 769239"/>
                <a:gd name="connsiteX440" fmla="*/ 403288 w 1153382"/>
                <a:gd name="connsiteY440" fmla="*/ 82010 h 769239"/>
                <a:gd name="connsiteX441" fmla="*/ 410242 w 1153382"/>
                <a:gd name="connsiteY441" fmla="*/ 82105 h 769239"/>
                <a:gd name="connsiteX442" fmla="*/ 414528 w 1153382"/>
                <a:gd name="connsiteY442" fmla="*/ 84201 h 769239"/>
                <a:gd name="connsiteX443" fmla="*/ 417576 w 1153382"/>
                <a:gd name="connsiteY443" fmla="*/ 93059 h 769239"/>
                <a:gd name="connsiteX444" fmla="*/ 420338 w 1153382"/>
                <a:gd name="connsiteY444" fmla="*/ 94869 h 769239"/>
                <a:gd name="connsiteX445" fmla="*/ 423005 w 1153382"/>
                <a:gd name="connsiteY445" fmla="*/ 95345 h 769239"/>
                <a:gd name="connsiteX446" fmla="*/ 426911 w 1153382"/>
                <a:gd name="connsiteY446" fmla="*/ 87439 h 769239"/>
                <a:gd name="connsiteX447" fmla="*/ 430530 w 1153382"/>
                <a:gd name="connsiteY447" fmla="*/ 84391 h 769239"/>
                <a:gd name="connsiteX448" fmla="*/ 435578 w 1153382"/>
                <a:gd name="connsiteY448" fmla="*/ 82105 h 769239"/>
                <a:gd name="connsiteX449" fmla="*/ 438721 w 1153382"/>
                <a:gd name="connsiteY449" fmla="*/ 81153 h 769239"/>
                <a:gd name="connsiteX450" fmla="*/ 441007 w 1153382"/>
                <a:gd name="connsiteY450" fmla="*/ 78391 h 769239"/>
                <a:gd name="connsiteX451" fmla="*/ 444055 w 1153382"/>
                <a:gd name="connsiteY451" fmla="*/ 75629 h 769239"/>
                <a:gd name="connsiteX452" fmla="*/ 446722 w 1153382"/>
                <a:gd name="connsiteY452" fmla="*/ 75438 h 769239"/>
                <a:gd name="connsiteX453" fmla="*/ 448913 w 1153382"/>
                <a:gd name="connsiteY453" fmla="*/ 76485 h 769239"/>
                <a:gd name="connsiteX454" fmla="*/ 451390 w 1153382"/>
                <a:gd name="connsiteY454" fmla="*/ 80296 h 769239"/>
                <a:gd name="connsiteX455" fmla="*/ 454914 w 1153382"/>
                <a:gd name="connsiteY455" fmla="*/ 88868 h 769239"/>
                <a:gd name="connsiteX456" fmla="*/ 459296 w 1153382"/>
                <a:gd name="connsiteY456" fmla="*/ 97441 h 769239"/>
                <a:gd name="connsiteX457" fmla="*/ 462439 w 1153382"/>
                <a:gd name="connsiteY457" fmla="*/ 100584 h 769239"/>
                <a:gd name="connsiteX458" fmla="*/ 470249 w 1153382"/>
                <a:gd name="connsiteY458" fmla="*/ 97917 h 769239"/>
                <a:gd name="connsiteX459" fmla="*/ 475679 w 1153382"/>
                <a:gd name="connsiteY459" fmla="*/ 95250 h 769239"/>
                <a:gd name="connsiteX460" fmla="*/ 485394 w 1153382"/>
                <a:gd name="connsiteY460" fmla="*/ 94774 h 769239"/>
                <a:gd name="connsiteX461" fmla="*/ 498443 w 1153382"/>
                <a:gd name="connsiteY461" fmla="*/ 92869 h 769239"/>
                <a:gd name="connsiteX462" fmla="*/ 508349 w 1153382"/>
                <a:gd name="connsiteY462" fmla="*/ 90392 h 769239"/>
                <a:gd name="connsiteX463" fmla="*/ 514540 w 1153382"/>
                <a:gd name="connsiteY463" fmla="*/ 90773 h 769239"/>
                <a:gd name="connsiteX464" fmla="*/ 518350 w 1153382"/>
                <a:gd name="connsiteY464" fmla="*/ 93536 h 769239"/>
                <a:gd name="connsiteX465" fmla="*/ 524065 w 1153382"/>
                <a:gd name="connsiteY465" fmla="*/ 98870 h 769239"/>
                <a:gd name="connsiteX466" fmla="*/ 525685 w 1153382"/>
                <a:gd name="connsiteY466" fmla="*/ 106489 h 769239"/>
                <a:gd name="connsiteX467" fmla="*/ 533114 w 1153382"/>
                <a:gd name="connsiteY467" fmla="*/ 111728 h 769239"/>
                <a:gd name="connsiteX468" fmla="*/ 539210 w 1153382"/>
                <a:gd name="connsiteY468" fmla="*/ 112680 h 769239"/>
                <a:gd name="connsiteX469" fmla="*/ 541211 w 1153382"/>
                <a:gd name="connsiteY469" fmla="*/ 107156 h 769239"/>
                <a:gd name="connsiteX470" fmla="*/ 544830 w 1153382"/>
                <a:gd name="connsiteY470" fmla="*/ 103346 h 769239"/>
                <a:gd name="connsiteX471" fmla="*/ 543497 w 1153382"/>
                <a:gd name="connsiteY471" fmla="*/ 98203 h 769239"/>
                <a:gd name="connsiteX472" fmla="*/ 542925 w 1153382"/>
                <a:gd name="connsiteY472" fmla="*/ 91535 h 769239"/>
                <a:gd name="connsiteX473" fmla="*/ 540258 w 1153382"/>
                <a:gd name="connsiteY473" fmla="*/ 85344 h 769239"/>
                <a:gd name="connsiteX474" fmla="*/ 538448 w 1153382"/>
                <a:gd name="connsiteY474" fmla="*/ 78677 h 769239"/>
                <a:gd name="connsiteX475" fmla="*/ 541687 w 1153382"/>
                <a:gd name="connsiteY475" fmla="*/ 69056 h 769239"/>
                <a:gd name="connsiteX476" fmla="*/ 545211 w 1153382"/>
                <a:gd name="connsiteY476" fmla="*/ 60674 h 769239"/>
                <a:gd name="connsiteX477" fmla="*/ 547021 w 1153382"/>
                <a:gd name="connsiteY477" fmla="*/ 56102 h 769239"/>
                <a:gd name="connsiteX478" fmla="*/ 552640 w 1153382"/>
                <a:gd name="connsiteY478" fmla="*/ 47720 h 769239"/>
                <a:gd name="connsiteX479" fmla="*/ 558451 w 1153382"/>
                <a:gd name="connsiteY479" fmla="*/ 41720 h 769239"/>
                <a:gd name="connsiteX480" fmla="*/ 567119 w 1153382"/>
                <a:gd name="connsiteY480" fmla="*/ 32099 h 769239"/>
                <a:gd name="connsiteX481" fmla="*/ 573405 w 1153382"/>
                <a:gd name="connsiteY481" fmla="*/ 28860 h 769239"/>
                <a:gd name="connsiteX482" fmla="*/ 579120 w 1153382"/>
                <a:gd name="connsiteY482" fmla="*/ 30289 h 769239"/>
                <a:gd name="connsiteX483" fmla="*/ 582358 w 1153382"/>
                <a:gd name="connsiteY483" fmla="*/ 31623 h 769239"/>
                <a:gd name="connsiteX484" fmla="*/ 590550 w 1153382"/>
                <a:gd name="connsiteY484" fmla="*/ 25908 h 769239"/>
                <a:gd name="connsiteX485" fmla="*/ 605123 w 1153382"/>
                <a:gd name="connsiteY485" fmla="*/ 25622 h 769239"/>
                <a:gd name="connsiteX486" fmla="*/ 617315 w 1153382"/>
                <a:gd name="connsiteY486" fmla="*/ 26384 h 769239"/>
                <a:gd name="connsiteX487" fmla="*/ 618458 w 1153382"/>
                <a:gd name="connsiteY487" fmla="*/ 26479 h 769239"/>
                <a:gd name="connsiteX488" fmla="*/ 624459 w 1153382"/>
                <a:gd name="connsiteY488" fmla="*/ 29527 h 769239"/>
                <a:gd name="connsiteX489" fmla="*/ 630746 w 1153382"/>
                <a:gd name="connsiteY489" fmla="*/ 32004 h 769239"/>
                <a:gd name="connsiteX490" fmla="*/ 635127 w 1153382"/>
                <a:gd name="connsiteY490" fmla="*/ 32195 h 769239"/>
                <a:gd name="connsiteX491" fmla="*/ 640271 w 1153382"/>
                <a:gd name="connsiteY491" fmla="*/ 31623 h 769239"/>
                <a:gd name="connsiteX492" fmla="*/ 646366 w 1153382"/>
                <a:gd name="connsiteY492" fmla="*/ 28194 h 769239"/>
                <a:gd name="connsiteX493" fmla="*/ 650557 w 1153382"/>
                <a:gd name="connsiteY493" fmla="*/ 24955 h 769239"/>
                <a:gd name="connsiteX494" fmla="*/ 655701 w 1153382"/>
                <a:gd name="connsiteY494" fmla="*/ 8477 h 769239"/>
                <a:gd name="connsiteX495" fmla="*/ 657511 w 1153382"/>
                <a:gd name="connsiteY495" fmla="*/ 6096 h 769239"/>
                <a:gd name="connsiteX496" fmla="*/ 660368 w 1153382"/>
                <a:gd name="connsiteY496" fmla="*/ 4858 h 769239"/>
                <a:gd name="connsiteX497" fmla="*/ 665036 w 1153382"/>
                <a:gd name="connsiteY497" fmla="*/ 4667 h 769239"/>
                <a:gd name="connsiteX498" fmla="*/ 673798 w 1153382"/>
                <a:gd name="connsiteY498" fmla="*/ 7715 h 769239"/>
                <a:gd name="connsiteX499" fmla="*/ 684086 w 1153382"/>
                <a:gd name="connsiteY499" fmla="*/ 10573 h 769239"/>
                <a:gd name="connsiteX500" fmla="*/ 690086 w 1153382"/>
                <a:gd name="connsiteY500" fmla="*/ 10096 h 769239"/>
                <a:gd name="connsiteX501" fmla="*/ 706088 w 1153382"/>
                <a:gd name="connsiteY501" fmla="*/ 1334 h 769239"/>
                <a:gd name="connsiteX502" fmla="*/ 714947 w 1153382"/>
                <a:gd name="connsiteY502" fmla="*/ 0 h 769239"/>
                <a:gd name="connsiteX503" fmla="*/ 725519 w 1153382"/>
                <a:gd name="connsiteY503" fmla="*/ 2000 h 769239"/>
                <a:gd name="connsiteX504" fmla="*/ 735806 w 1153382"/>
                <a:gd name="connsiteY504" fmla="*/ 2191 h 769239"/>
                <a:gd name="connsiteX505" fmla="*/ 743617 w 1153382"/>
                <a:gd name="connsiteY505" fmla="*/ 857 h 769239"/>
                <a:gd name="connsiteX506" fmla="*/ 749046 w 1153382"/>
                <a:gd name="connsiteY506" fmla="*/ 3905 h 769239"/>
                <a:gd name="connsiteX507" fmla="*/ 755618 w 1153382"/>
                <a:gd name="connsiteY507" fmla="*/ 10668 h 769239"/>
                <a:gd name="connsiteX508" fmla="*/ 761619 w 1153382"/>
                <a:gd name="connsiteY508" fmla="*/ 20574 h 769239"/>
                <a:gd name="connsiteX509" fmla="*/ 767905 w 1153382"/>
                <a:gd name="connsiteY509" fmla="*/ 38957 h 769239"/>
                <a:gd name="connsiteX510" fmla="*/ 786098 w 1153382"/>
                <a:gd name="connsiteY510" fmla="*/ 59627 h 769239"/>
                <a:gd name="connsiteX511" fmla="*/ 786384 w 1153382"/>
                <a:gd name="connsiteY511" fmla="*/ 63627 h 769239"/>
                <a:gd name="connsiteX512" fmla="*/ 784955 w 1153382"/>
                <a:gd name="connsiteY512" fmla="*/ 66199 h 769239"/>
                <a:gd name="connsiteX513" fmla="*/ 775906 w 1153382"/>
                <a:gd name="connsiteY513" fmla="*/ 68770 h 769239"/>
                <a:gd name="connsiteX514" fmla="*/ 768382 w 1153382"/>
                <a:gd name="connsiteY514" fmla="*/ 70104 h 769239"/>
                <a:gd name="connsiteX515" fmla="*/ 768001 w 1153382"/>
                <a:gd name="connsiteY515" fmla="*/ 73628 h 769239"/>
                <a:gd name="connsiteX516" fmla="*/ 770001 w 1153382"/>
                <a:gd name="connsiteY516" fmla="*/ 77438 h 769239"/>
                <a:gd name="connsiteX517" fmla="*/ 773525 w 1153382"/>
                <a:gd name="connsiteY517" fmla="*/ 82962 h 769239"/>
                <a:gd name="connsiteX518" fmla="*/ 774002 w 1153382"/>
                <a:gd name="connsiteY518" fmla="*/ 90201 h 769239"/>
                <a:gd name="connsiteX519" fmla="*/ 773811 w 1153382"/>
                <a:gd name="connsiteY519" fmla="*/ 96774 h 769239"/>
                <a:gd name="connsiteX520" fmla="*/ 775335 w 1153382"/>
                <a:gd name="connsiteY520" fmla="*/ 102584 h 769239"/>
                <a:gd name="connsiteX521" fmla="*/ 778288 w 1153382"/>
                <a:gd name="connsiteY521" fmla="*/ 104965 h 769239"/>
                <a:gd name="connsiteX522" fmla="*/ 778573 w 1153382"/>
                <a:gd name="connsiteY522" fmla="*/ 107823 h 769239"/>
                <a:gd name="connsiteX523" fmla="*/ 775240 w 1153382"/>
                <a:gd name="connsiteY523" fmla="*/ 111443 h 769239"/>
                <a:gd name="connsiteX524" fmla="*/ 774287 w 1153382"/>
                <a:gd name="connsiteY524" fmla="*/ 113633 h 769239"/>
                <a:gd name="connsiteX525" fmla="*/ 775621 w 1153382"/>
                <a:gd name="connsiteY525" fmla="*/ 114776 h 769239"/>
                <a:gd name="connsiteX526" fmla="*/ 792099 w 1153382"/>
                <a:gd name="connsiteY526" fmla="*/ 115538 h 769239"/>
                <a:gd name="connsiteX527" fmla="*/ 800195 w 1153382"/>
                <a:gd name="connsiteY527" fmla="*/ 118967 h 769239"/>
                <a:gd name="connsiteX528" fmla="*/ 806291 w 1153382"/>
                <a:gd name="connsiteY528" fmla="*/ 122111 h 769239"/>
                <a:gd name="connsiteX529" fmla="*/ 809339 w 1153382"/>
                <a:gd name="connsiteY529" fmla="*/ 122396 h 769239"/>
                <a:gd name="connsiteX530" fmla="*/ 816292 w 1153382"/>
                <a:gd name="connsiteY530" fmla="*/ 120396 h 769239"/>
                <a:gd name="connsiteX531" fmla="*/ 824103 w 1153382"/>
                <a:gd name="connsiteY531" fmla="*/ 119063 h 769239"/>
                <a:gd name="connsiteX532" fmla="*/ 828770 w 1153382"/>
                <a:gd name="connsiteY532" fmla="*/ 118967 h 769239"/>
                <a:gd name="connsiteX533" fmla="*/ 830675 w 1153382"/>
                <a:gd name="connsiteY533" fmla="*/ 121253 h 769239"/>
                <a:gd name="connsiteX534" fmla="*/ 832104 w 1153382"/>
                <a:gd name="connsiteY534" fmla="*/ 127349 h 769239"/>
                <a:gd name="connsiteX535" fmla="*/ 834866 w 1153382"/>
                <a:gd name="connsiteY535" fmla="*/ 133445 h 769239"/>
                <a:gd name="connsiteX536" fmla="*/ 837438 w 1153382"/>
                <a:gd name="connsiteY536" fmla="*/ 135160 h 769239"/>
                <a:gd name="connsiteX537" fmla="*/ 841915 w 1153382"/>
                <a:gd name="connsiteY537" fmla="*/ 134874 h 769239"/>
                <a:gd name="connsiteX538" fmla="*/ 844677 w 1153382"/>
                <a:gd name="connsiteY538" fmla="*/ 135160 h 769239"/>
                <a:gd name="connsiteX539" fmla="*/ 846201 w 1153382"/>
                <a:gd name="connsiteY539" fmla="*/ 137541 h 769239"/>
                <a:gd name="connsiteX540" fmla="*/ 844487 w 1153382"/>
                <a:gd name="connsiteY540" fmla="*/ 140970 h 769239"/>
                <a:gd name="connsiteX541" fmla="*/ 844867 w 1153382"/>
                <a:gd name="connsiteY541" fmla="*/ 144780 h 769239"/>
                <a:gd name="connsiteX542" fmla="*/ 846868 w 1153382"/>
                <a:gd name="connsiteY542" fmla="*/ 149352 h 769239"/>
                <a:gd name="connsiteX543" fmla="*/ 849249 w 1153382"/>
                <a:gd name="connsiteY543" fmla="*/ 160115 h 769239"/>
                <a:gd name="connsiteX544" fmla="*/ 851440 w 1153382"/>
                <a:gd name="connsiteY544" fmla="*/ 163259 h 769239"/>
                <a:gd name="connsiteX545" fmla="*/ 852869 w 1153382"/>
                <a:gd name="connsiteY545" fmla="*/ 167259 h 769239"/>
                <a:gd name="connsiteX546" fmla="*/ 852869 w 1153382"/>
                <a:gd name="connsiteY546" fmla="*/ 171926 h 769239"/>
                <a:gd name="connsiteX547" fmla="*/ 851059 w 1153382"/>
                <a:gd name="connsiteY547" fmla="*/ 175926 h 769239"/>
                <a:gd name="connsiteX548" fmla="*/ 849821 w 1153382"/>
                <a:gd name="connsiteY548" fmla="*/ 179070 h 769239"/>
                <a:gd name="connsiteX549" fmla="*/ 851059 w 1153382"/>
                <a:gd name="connsiteY549" fmla="*/ 186214 h 769239"/>
                <a:gd name="connsiteX550" fmla="*/ 856012 w 1153382"/>
                <a:gd name="connsiteY550" fmla="*/ 194310 h 769239"/>
                <a:gd name="connsiteX551" fmla="*/ 859631 w 1153382"/>
                <a:gd name="connsiteY551" fmla="*/ 196310 h 769239"/>
                <a:gd name="connsiteX552" fmla="*/ 862584 w 1153382"/>
                <a:gd name="connsiteY552" fmla="*/ 203454 h 769239"/>
                <a:gd name="connsiteX553" fmla="*/ 867918 w 1153382"/>
                <a:gd name="connsiteY553" fmla="*/ 205740 h 769239"/>
                <a:gd name="connsiteX554" fmla="*/ 875729 w 1153382"/>
                <a:gd name="connsiteY554" fmla="*/ 199739 h 769239"/>
                <a:gd name="connsiteX555" fmla="*/ 881729 w 1153382"/>
                <a:gd name="connsiteY555" fmla="*/ 196596 h 769239"/>
                <a:gd name="connsiteX556" fmla="*/ 889254 w 1153382"/>
                <a:gd name="connsiteY556" fmla="*/ 198311 h 769239"/>
                <a:gd name="connsiteX557" fmla="*/ 896207 w 1153382"/>
                <a:gd name="connsiteY557" fmla="*/ 199454 h 769239"/>
                <a:gd name="connsiteX558" fmla="*/ 900970 w 1153382"/>
                <a:gd name="connsiteY558" fmla="*/ 203549 h 769239"/>
                <a:gd name="connsiteX559" fmla="*/ 904399 w 1153382"/>
                <a:gd name="connsiteY559" fmla="*/ 209169 h 769239"/>
                <a:gd name="connsiteX560" fmla="*/ 908399 w 1153382"/>
                <a:gd name="connsiteY560" fmla="*/ 212312 h 769239"/>
                <a:gd name="connsiteX561" fmla="*/ 912400 w 1153382"/>
                <a:gd name="connsiteY561" fmla="*/ 210598 h 769239"/>
                <a:gd name="connsiteX562" fmla="*/ 920782 w 1153382"/>
                <a:gd name="connsiteY562" fmla="*/ 212312 h 769239"/>
                <a:gd name="connsiteX563" fmla="*/ 924687 w 1153382"/>
                <a:gd name="connsiteY563" fmla="*/ 216789 h 769239"/>
                <a:gd name="connsiteX564" fmla="*/ 928497 w 1153382"/>
                <a:gd name="connsiteY564" fmla="*/ 219360 h 769239"/>
                <a:gd name="connsiteX565" fmla="*/ 933450 w 1153382"/>
                <a:gd name="connsiteY565" fmla="*/ 215646 h 769239"/>
                <a:gd name="connsiteX566" fmla="*/ 937450 w 1153382"/>
                <a:gd name="connsiteY566" fmla="*/ 211169 h 769239"/>
                <a:gd name="connsiteX567" fmla="*/ 952119 w 1153382"/>
                <a:gd name="connsiteY567" fmla="*/ 206311 h 769239"/>
                <a:gd name="connsiteX568" fmla="*/ 961263 w 1153382"/>
                <a:gd name="connsiteY568" fmla="*/ 205168 h 769239"/>
                <a:gd name="connsiteX569" fmla="*/ 963835 w 1153382"/>
                <a:gd name="connsiteY569" fmla="*/ 204216 h 769239"/>
                <a:gd name="connsiteX570" fmla="*/ 969169 w 1153382"/>
                <a:gd name="connsiteY570" fmla="*/ 200787 h 769239"/>
                <a:gd name="connsiteX571" fmla="*/ 974884 w 1153382"/>
                <a:gd name="connsiteY571" fmla="*/ 198501 h 769239"/>
                <a:gd name="connsiteX572" fmla="*/ 979932 w 1153382"/>
                <a:gd name="connsiteY572" fmla="*/ 199168 h 769239"/>
                <a:gd name="connsiteX573" fmla="*/ 984980 w 1153382"/>
                <a:gd name="connsiteY573" fmla="*/ 206216 h 769239"/>
                <a:gd name="connsiteX574" fmla="*/ 990219 w 1153382"/>
                <a:gd name="connsiteY574" fmla="*/ 211169 h 769239"/>
                <a:gd name="connsiteX575" fmla="*/ 991648 w 1153382"/>
                <a:gd name="connsiteY575" fmla="*/ 218789 h 769239"/>
                <a:gd name="connsiteX576" fmla="*/ 998030 w 1153382"/>
                <a:gd name="connsiteY576" fmla="*/ 229362 h 769239"/>
                <a:gd name="connsiteX577" fmla="*/ 1013746 w 1153382"/>
                <a:gd name="connsiteY577" fmla="*/ 243840 h 769239"/>
                <a:gd name="connsiteX578" fmla="*/ 1019937 w 1153382"/>
                <a:gd name="connsiteY578" fmla="*/ 248221 h 769239"/>
                <a:gd name="connsiteX579" fmla="*/ 1024128 w 1153382"/>
                <a:gd name="connsiteY579" fmla="*/ 247459 h 769239"/>
                <a:gd name="connsiteX580" fmla="*/ 1026414 w 1153382"/>
                <a:gd name="connsiteY580" fmla="*/ 246316 h 769239"/>
                <a:gd name="connsiteX581" fmla="*/ 1027366 w 1153382"/>
                <a:gd name="connsiteY581" fmla="*/ 244793 h 769239"/>
                <a:gd name="connsiteX582" fmla="*/ 1028319 w 1153382"/>
                <a:gd name="connsiteY582" fmla="*/ 237744 h 769239"/>
                <a:gd name="connsiteX583" fmla="*/ 1030319 w 1153382"/>
                <a:gd name="connsiteY583" fmla="*/ 235172 h 769239"/>
                <a:gd name="connsiteX584" fmla="*/ 1033558 w 1153382"/>
                <a:gd name="connsiteY584" fmla="*/ 235077 h 769239"/>
                <a:gd name="connsiteX585" fmla="*/ 1045845 w 1153382"/>
                <a:gd name="connsiteY585" fmla="*/ 243840 h 769239"/>
                <a:gd name="connsiteX586" fmla="*/ 1052322 w 1153382"/>
                <a:gd name="connsiteY586" fmla="*/ 244793 h 769239"/>
                <a:gd name="connsiteX587" fmla="*/ 1058513 w 1153382"/>
                <a:gd name="connsiteY587" fmla="*/ 244983 h 769239"/>
                <a:gd name="connsiteX588" fmla="*/ 1066705 w 1153382"/>
                <a:gd name="connsiteY588" fmla="*/ 251746 h 769239"/>
                <a:gd name="connsiteX589" fmla="*/ 1075849 w 1153382"/>
                <a:gd name="connsiteY589" fmla="*/ 257651 h 769239"/>
                <a:gd name="connsiteX590" fmla="*/ 1082802 w 1153382"/>
                <a:gd name="connsiteY590" fmla="*/ 258318 h 769239"/>
                <a:gd name="connsiteX591" fmla="*/ 1088422 w 1153382"/>
                <a:gd name="connsiteY591" fmla="*/ 256032 h 769239"/>
                <a:gd name="connsiteX592" fmla="*/ 1092232 w 1153382"/>
                <a:gd name="connsiteY592" fmla="*/ 254603 h 769239"/>
                <a:gd name="connsiteX593" fmla="*/ 1094613 w 1153382"/>
                <a:gd name="connsiteY593" fmla="*/ 256794 h 769239"/>
                <a:gd name="connsiteX594" fmla="*/ 1096804 w 1153382"/>
                <a:gd name="connsiteY594" fmla="*/ 261938 h 769239"/>
                <a:gd name="connsiteX595" fmla="*/ 1100423 w 1153382"/>
                <a:gd name="connsiteY595" fmla="*/ 265843 h 769239"/>
                <a:gd name="connsiteX596" fmla="*/ 1104709 w 1153382"/>
                <a:gd name="connsiteY596" fmla="*/ 266985 h 769239"/>
                <a:gd name="connsiteX597" fmla="*/ 1110710 w 1153382"/>
                <a:gd name="connsiteY597" fmla="*/ 267271 h 769239"/>
                <a:gd name="connsiteX598" fmla="*/ 1121188 w 1153382"/>
                <a:gd name="connsiteY598" fmla="*/ 274891 h 769239"/>
                <a:gd name="connsiteX599" fmla="*/ 1131094 w 1153382"/>
                <a:gd name="connsiteY599" fmla="*/ 282702 h 769239"/>
                <a:gd name="connsiteX600" fmla="*/ 1137285 w 1153382"/>
                <a:gd name="connsiteY600" fmla="*/ 283083 h 769239"/>
                <a:gd name="connsiteX601" fmla="*/ 1142429 w 1153382"/>
                <a:gd name="connsiteY601" fmla="*/ 280797 h 769239"/>
                <a:gd name="connsiteX602" fmla="*/ 1147096 w 1153382"/>
                <a:gd name="connsiteY602" fmla="*/ 280225 h 769239"/>
                <a:gd name="connsiteX603" fmla="*/ 1150334 w 1153382"/>
                <a:gd name="connsiteY603" fmla="*/ 282226 h 769239"/>
                <a:gd name="connsiteX604" fmla="*/ 1151191 w 1153382"/>
                <a:gd name="connsiteY604" fmla="*/ 285559 h 769239"/>
                <a:gd name="connsiteX605" fmla="*/ 1148810 w 1153382"/>
                <a:gd name="connsiteY605" fmla="*/ 290036 h 769239"/>
                <a:gd name="connsiteX606" fmla="*/ 1148810 w 1153382"/>
                <a:gd name="connsiteY606" fmla="*/ 296513 h 769239"/>
                <a:gd name="connsiteX607" fmla="*/ 1153192 w 1153382"/>
                <a:gd name="connsiteY607" fmla="*/ 302704 h 769239"/>
                <a:gd name="connsiteX608" fmla="*/ 1153382 w 1153382"/>
                <a:gd name="connsiteY608" fmla="*/ 308705 h 769239"/>
                <a:gd name="connsiteX609" fmla="*/ 1152144 w 1153382"/>
                <a:gd name="connsiteY609" fmla="*/ 314230 h 769239"/>
                <a:gd name="connsiteX610" fmla="*/ 1149572 w 1153382"/>
                <a:gd name="connsiteY610" fmla="*/ 319183 h 769239"/>
                <a:gd name="connsiteX611" fmla="*/ 1143572 w 1153382"/>
                <a:gd name="connsiteY611" fmla="*/ 326136 h 769239"/>
                <a:gd name="connsiteX612" fmla="*/ 1138047 w 1153382"/>
                <a:gd name="connsiteY612" fmla="*/ 332518 h 769239"/>
                <a:gd name="connsiteX613" fmla="*/ 1129760 w 1153382"/>
                <a:gd name="connsiteY613" fmla="*/ 335185 h 769239"/>
                <a:gd name="connsiteX614" fmla="*/ 1125093 w 1153382"/>
                <a:gd name="connsiteY614" fmla="*/ 338042 h 769239"/>
                <a:gd name="connsiteX615" fmla="*/ 1126236 w 1153382"/>
                <a:gd name="connsiteY615" fmla="*/ 342709 h 769239"/>
                <a:gd name="connsiteX616" fmla="*/ 1129284 w 1153382"/>
                <a:gd name="connsiteY616" fmla="*/ 347091 h 769239"/>
                <a:gd name="connsiteX617" fmla="*/ 1136428 w 1153382"/>
                <a:gd name="connsiteY617" fmla="*/ 350711 h 769239"/>
                <a:gd name="connsiteX618" fmla="*/ 1144429 w 1153382"/>
                <a:gd name="connsiteY618" fmla="*/ 353282 h 769239"/>
                <a:gd name="connsiteX619" fmla="*/ 1145381 w 1153382"/>
                <a:gd name="connsiteY619" fmla="*/ 356140 h 769239"/>
                <a:gd name="connsiteX620" fmla="*/ 1144143 w 1153382"/>
                <a:gd name="connsiteY620" fmla="*/ 357568 h 769239"/>
                <a:gd name="connsiteX621" fmla="*/ 1138999 w 1153382"/>
                <a:gd name="connsiteY621" fmla="*/ 358807 h 769239"/>
                <a:gd name="connsiteX622" fmla="*/ 1131856 w 1153382"/>
                <a:gd name="connsiteY622" fmla="*/ 357473 h 769239"/>
                <a:gd name="connsiteX623" fmla="*/ 1129474 w 1153382"/>
                <a:gd name="connsiteY623" fmla="*/ 359950 h 769239"/>
                <a:gd name="connsiteX624" fmla="*/ 1126236 w 1153382"/>
                <a:gd name="connsiteY624" fmla="*/ 364141 h 769239"/>
                <a:gd name="connsiteX625" fmla="*/ 1124045 w 1153382"/>
                <a:gd name="connsiteY625" fmla="*/ 371570 h 769239"/>
                <a:gd name="connsiteX626" fmla="*/ 1122331 w 1153382"/>
                <a:gd name="connsiteY626" fmla="*/ 378523 h 769239"/>
                <a:gd name="connsiteX627" fmla="*/ 1130141 w 1153382"/>
                <a:gd name="connsiteY627" fmla="*/ 380333 h 769239"/>
                <a:gd name="connsiteX628" fmla="*/ 1134618 w 1153382"/>
                <a:gd name="connsiteY628" fmla="*/ 383191 h 769239"/>
                <a:gd name="connsiteX629" fmla="*/ 1136047 w 1153382"/>
                <a:gd name="connsiteY629" fmla="*/ 388811 h 769239"/>
                <a:gd name="connsiteX630" fmla="*/ 1137571 w 1153382"/>
                <a:gd name="connsiteY630" fmla="*/ 395097 h 769239"/>
                <a:gd name="connsiteX631" fmla="*/ 1138047 w 1153382"/>
                <a:gd name="connsiteY631" fmla="*/ 400717 h 769239"/>
                <a:gd name="connsiteX632" fmla="*/ 1135475 w 1153382"/>
                <a:gd name="connsiteY632" fmla="*/ 403479 h 769239"/>
                <a:gd name="connsiteX633" fmla="*/ 1135380 w 1153382"/>
                <a:gd name="connsiteY633" fmla="*/ 406336 h 769239"/>
                <a:gd name="connsiteX634" fmla="*/ 1136523 w 1153382"/>
                <a:gd name="connsiteY634" fmla="*/ 407670 h 769239"/>
                <a:gd name="connsiteX635" fmla="*/ 1139857 w 1153382"/>
                <a:gd name="connsiteY635" fmla="*/ 408337 h 769239"/>
                <a:gd name="connsiteX636" fmla="*/ 1142429 w 1153382"/>
                <a:gd name="connsiteY636" fmla="*/ 409575 h 769239"/>
                <a:gd name="connsiteX637" fmla="*/ 1142619 w 1153382"/>
                <a:gd name="connsiteY637" fmla="*/ 412528 h 769239"/>
                <a:gd name="connsiteX638" fmla="*/ 1137761 w 1153382"/>
                <a:gd name="connsiteY638" fmla="*/ 419195 h 769239"/>
                <a:gd name="connsiteX639" fmla="*/ 1133189 w 1153382"/>
                <a:gd name="connsiteY639" fmla="*/ 431959 h 769239"/>
                <a:gd name="connsiteX640" fmla="*/ 1130808 w 1153382"/>
                <a:gd name="connsiteY640" fmla="*/ 438721 h 769239"/>
                <a:gd name="connsiteX641" fmla="*/ 1130903 w 1153382"/>
                <a:gd name="connsiteY641" fmla="*/ 446055 h 769239"/>
                <a:gd name="connsiteX642" fmla="*/ 1128236 w 1153382"/>
                <a:gd name="connsiteY642" fmla="*/ 450152 h 769239"/>
                <a:gd name="connsiteX643" fmla="*/ 1123283 w 1153382"/>
                <a:gd name="connsiteY643" fmla="*/ 450532 h 769239"/>
                <a:gd name="connsiteX644" fmla="*/ 1106138 w 1153382"/>
                <a:gd name="connsiteY644" fmla="*/ 451199 h 769239"/>
                <a:gd name="connsiteX645" fmla="*/ 1091184 w 1153382"/>
                <a:gd name="connsiteY645" fmla="*/ 450818 h 769239"/>
                <a:gd name="connsiteX646" fmla="*/ 1084707 w 1153382"/>
                <a:gd name="connsiteY646" fmla="*/ 449770 h 769239"/>
                <a:gd name="connsiteX647" fmla="*/ 1074611 w 1153382"/>
                <a:gd name="connsiteY647" fmla="*/ 449199 h 769239"/>
                <a:gd name="connsiteX648" fmla="*/ 1069657 w 1153382"/>
                <a:gd name="connsiteY648" fmla="*/ 450913 h 769239"/>
                <a:gd name="connsiteX649" fmla="*/ 1062990 w 1153382"/>
                <a:gd name="connsiteY649" fmla="*/ 462629 h 769239"/>
                <a:gd name="connsiteX650" fmla="*/ 1058037 w 1153382"/>
                <a:gd name="connsiteY650" fmla="*/ 467201 h 769239"/>
                <a:gd name="connsiteX651" fmla="*/ 1049750 w 1153382"/>
                <a:gd name="connsiteY651" fmla="*/ 471297 h 769239"/>
                <a:gd name="connsiteX652" fmla="*/ 1040606 w 1153382"/>
                <a:gd name="connsiteY652" fmla="*/ 472440 h 769239"/>
                <a:gd name="connsiteX653" fmla="*/ 1035367 w 1153382"/>
                <a:gd name="connsiteY653" fmla="*/ 477298 h 769239"/>
                <a:gd name="connsiteX654" fmla="*/ 1033558 w 1153382"/>
                <a:gd name="connsiteY654" fmla="*/ 484822 h 769239"/>
                <a:gd name="connsiteX655" fmla="*/ 1033367 w 1153382"/>
                <a:gd name="connsiteY655" fmla="*/ 491490 h 769239"/>
                <a:gd name="connsiteX656" fmla="*/ 1032510 w 1153382"/>
                <a:gd name="connsiteY656" fmla="*/ 494824 h 769239"/>
                <a:gd name="connsiteX657" fmla="*/ 1030605 w 1153382"/>
                <a:gd name="connsiteY657" fmla="*/ 497777 h 769239"/>
                <a:gd name="connsiteX658" fmla="*/ 1029843 w 1153382"/>
                <a:gd name="connsiteY658" fmla="*/ 499872 h 769239"/>
                <a:gd name="connsiteX659" fmla="*/ 1030319 w 1153382"/>
                <a:gd name="connsiteY659" fmla="*/ 502158 h 769239"/>
                <a:gd name="connsiteX660" fmla="*/ 1032415 w 1153382"/>
                <a:gd name="connsiteY660" fmla="*/ 502920 h 769239"/>
                <a:gd name="connsiteX661" fmla="*/ 1034987 w 1153382"/>
                <a:gd name="connsiteY661" fmla="*/ 503968 h 769239"/>
                <a:gd name="connsiteX662" fmla="*/ 1034987 w 1153382"/>
                <a:gd name="connsiteY662" fmla="*/ 505682 h 769239"/>
                <a:gd name="connsiteX663" fmla="*/ 1033939 w 1153382"/>
                <a:gd name="connsiteY663" fmla="*/ 507778 h 769239"/>
                <a:gd name="connsiteX664" fmla="*/ 1031177 w 1153382"/>
                <a:gd name="connsiteY664" fmla="*/ 510064 h 769239"/>
                <a:gd name="connsiteX665" fmla="*/ 1029843 w 1153382"/>
                <a:gd name="connsiteY665" fmla="*/ 513588 h 769239"/>
                <a:gd name="connsiteX666" fmla="*/ 1030129 w 1153382"/>
                <a:gd name="connsiteY666" fmla="*/ 517303 h 769239"/>
                <a:gd name="connsiteX667" fmla="*/ 1030700 w 1153382"/>
                <a:gd name="connsiteY667" fmla="*/ 521398 h 769239"/>
                <a:gd name="connsiteX668" fmla="*/ 633222 w 1153382"/>
                <a:gd name="connsiteY668" fmla="*/ 604171 h 769239"/>
                <a:gd name="connsiteX669" fmla="*/ 642080 w 1153382"/>
                <a:gd name="connsiteY669" fmla="*/ 608647 h 769239"/>
                <a:gd name="connsiteX670" fmla="*/ 633031 w 1153382"/>
                <a:gd name="connsiteY670" fmla="*/ 607504 h 769239"/>
                <a:gd name="connsiteX671" fmla="*/ 613220 w 1153382"/>
                <a:gd name="connsiteY671" fmla="*/ 603218 h 769239"/>
                <a:gd name="connsiteX672" fmla="*/ 604456 w 1153382"/>
                <a:gd name="connsiteY672" fmla="*/ 599122 h 769239"/>
                <a:gd name="connsiteX673" fmla="*/ 602266 w 1153382"/>
                <a:gd name="connsiteY673" fmla="*/ 594646 h 769239"/>
                <a:gd name="connsiteX674" fmla="*/ 600932 w 1153382"/>
                <a:gd name="connsiteY674" fmla="*/ 588454 h 769239"/>
                <a:gd name="connsiteX675" fmla="*/ 605885 w 1153382"/>
                <a:gd name="connsiteY675" fmla="*/ 594931 h 769239"/>
                <a:gd name="connsiteX676" fmla="*/ 609314 w 1153382"/>
                <a:gd name="connsiteY676" fmla="*/ 597789 h 769239"/>
                <a:gd name="connsiteX677" fmla="*/ 633222 w 1153382"/>
                <a:gd name="connsiteY677" fmla="*/ 604171 h 769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</a:cxnLst>
              <a:rect l="l" t="t" r="r" b="b"/>
              <a:pathLst>
                <a:path w="1153382" h="769239">
                  <a:moveTo>
                    <a:pt x="1030700" y="521398"/>
                  </a:moveTo>
                  <a:lnTo>
                    <a:pt x="1028414" y="522446"/>
                  </a:lnTo>
                  <a:lnTo>
                    <a:pt x="1006030" y="521018"/>
                  </a:lnTo>
                  <a:lnTo>
                    <a:pt x="987742" y="523018"/>
                  </a:lnTo>
                  <a:lnTo>
                    <a:pt x="974693" y="537781"/>
                  </a:lnTo>
                  <a:lnTo>
                    <a:pt x="966883" y="537781"/>
                  </a:lnTo>
                  <a:lnTo>
                    <a:pt x="955929" y="541591"/>
                  </a:lnTo>
                  <a:lnTo>
                    <a:pt x="948499" y="546354"/>
                  </a:lnTo>
                  <a:lnTo>
                    <a:pt x="939737" y="556736"/>
                  </a:lnTo>
                  <a:lnTo>
                    <a:pt x="932879" y="552069"/>
                  </a:lnTo>
                  <a:lnTo>
                    <a:pt x="924592" y="552259"/>
                  </a:lnTo>
                  <a:lnTo>
                    <a:pt x="916496" y="555021"/>
                  </a:lnTo>
                  <a:lnTo>
                    <a:pt x="906685" y="561975"/>
                  </a:lnTo>
                  <a:lnTo>
                    <a:pt x="901255" y="563118"/>
                  </a:lnTo>
                  <a:lnTo>
                    <a:pt x="890397" y="561213"/>
                  </a:lnTo>
                  <a:lnTo>
                    <a:pt x="877729" y="565118"/>
                  </a:lnTo>
                  <a:lnTo>
                    <a:pt x="850392" y="587693"/>
                  </a:lnTo>
                  <a:lnTo>
                    <a:pt x="841153" y="604171"/>
                  </a:lnTo>
                  <a:lnTo>
                    <a:pt x="837819" y="607314"/>
                  </a:lnTo>
                  <a:lnTo>
                    <a:pt x="833152" y="611314"/>
                  </a:lnTo>
                  <a:lnTo>
                    <a:pt x="828199" y="613315"/>
                  </a:lnTo>
                  <a:lnTo>
                    <a:pt x="825627" y="613124"/>
                  </a:lnTo>
                  <a:lnTo>
                    <a:pt x="838676" y="601503"/>
                  </a:lnTo>
                  <a:lnTo>
                    <a:pt x="842677" y="597122"/>
                  </a:lnTo>
                  <a:lnTo>
                    <a:pt x="843344" y="593884"/>
                  </a:lnTo>
                  <a:lnTo>
                    <a:pt x="843439" y="588645"/>
                  </a:lnTo>
                  <a:lnTo>
                    <a:pt x="839438" y="582168"/>
                  </a:lnTo>
                  <a:lnTo>
                    <a:pt x="828770" y="598265"/>
                  </a:lnTo>
                  <a:lnTo>
                    <a:pt x="822770" y="600551"/>
                  </a:lnTo>
                  <a:lnTo>
                    <a:pt x="815054" y="605409"/>
                  </a:lnTo>
                  <a:lnTo>
                    <a:pt x="814673" y="616172"/>
                  </a:lnTo>
                  <a:lnTo>
                    <a:pt x="815530" y="624078"/>
                  </a:lnTo>
                  <a:lnTo>
                    <a:pt x="818674" y="634079"/>
                  </a:lnTo>
                  <a:lnTo>
                    <a:pt x="826198" y="650367"/>
                  </a:lnTo>
                  <a:lnTo>
                    <a:pt x="841343" y="673608"/>
                  </a:lnTo>
                  <a:lnTo>
                    <a:pt x="848678" y="682085"/>
                  </a:lnTo>
                  <a:lnTo>
                    <a:pt x="854012" y="685514"/>
                  </a:lnTo>
                  <a:lnTo>
                    <a:pt x="860488" y="685990"/>
                  </a:lnTo>
                  <a:lnTo>
                    <a:pt x="872871" y="678846"/>
                  </a:lnTo>
                  <a:lnTo>
                    <a:pt x="878110" y="677703"/>
                  </a:lnTo>
                  <a:lnTo>
                    <a:pt x="889635" y="680466"/>
                  </a:lnTo>
                  <a:lnTo>
                    <a:pt x="893731" y="675704"/>
                  </a:lnTo>
                  <a:lnTo>
                    <a:pt x="899731" y="673036"/>
                  </a:lnTo>
                  <a:lnTo>
                    <a:pt x="907352" y="672751"/>
                  </a:lnTo>
                  <a:lnTo>
                    <a:pt x="916114" y="674846"/>
                  </a:lnTo>
                  <a:lnTo>
                    <a:pt x="925639" y="678466"/>
                  </a:lnTo>
                  <a:lnTo>
                    <a:pt x="921734" y="686657"/>
                  </a:lnTo>
                  <a:lnTo>
                    <a:pt x="917638" y="693134"/>
                  </a:lnTo>
                  <a:lnTo>
                    <a:pt x="916210" y="700278"/>
                  </a:lnTo>
                  <a:lnTo>
                    <a:pt x="914019" y="708279"/>
                  </a:lnTo>
                  <a:lnTo>
                    <a:pt x="903541" y="711803"/>
                  </a:lnTo>
                  <a:lnTo>
                    <a:pt x="892302" y="711422"/>
                  </a:lnTo>
                  <a:lnTo>
                    <a:pt x="880491" y="713708"/>
                  </a:lnTo>
                  <a:lnTo>
                    <a:pt x="876205" y="710565"/>
                  </a:lnTo>
                  <a:lnTo>
                    <a:pt x="873347" y="707803"/>
                  </a:lnTo>
                  <a:lnTo>
                    <a:pt x="868108" y="704945"/>
                  </a:lnTo>
                  <a:lnTo>
                    <a:pt x="861250" y="703326"/>
                  </a:lnTo>
                  <a:lnTo>
                    <a:pt x="854964" y="705231"/>
                  </a:lnTo>
                  <a:lnTo>
                    <a:pt x="847630" y="716089"/>
                  </a:lnTo>
                  <a:lnTo>
                    <a:pt x="834580" y="723519"/>
                  </a:lnTo>
                  <a:lnTo>
                    <a:pt x="830294" y="731996"/>
                  </a:lnTo>
                  <a:lnTo>
                    <a:pt x="817531" y="730091"/>
                  </a:lnTo>
                  <a:lnTo>
                    <a:pt x="806577" y="731615"/>
                  </a:lnTo>
                  <a:lnTo>
                    <a:pt x="790765" y="739330"/>
                  </a:lnTo>
                  <a:lnTo>
                    <a:pt x="778669" y="755713"/>
                  </a:lnTo>
                  <a:lnTo>
                    <a:pt x="765429" y="766000"/>
                  </a:lnTo>
                  <a:lnTo>
                    <a:pt x="754856" y="769239"/>
                  </a:lnTo>
                  <a:lnTo>
                    <a:pt x="744950" y="768286"/>
                  </a:lnTo>
                  <a:lnTo>
                    <a:pt x="738569" y="765143"/>
                  </a:lnTo>
                  <a:lnTo>
                    <a:pt x="725424" y="754380"/>
                  </a:lnTo>
                  <a:lnTo>
                    <a:pt x="726186" y="750475"/>
                  </a:lnTo>
                  <a:lnTo>
                    <a:pt x="727996" y="748569"/>
                  </a:lnTo>
                  <a:lnTo>
                    <a:pt x="730472" y="742950"/>
                  </a:lnTo>
                  <a:lnTo>
                    <a:pt x="735806" y="722471"/>
                  </a:lnTo>
                  <a:lnTo>
                    <a:pt x="735044" y="715803"/>
                  </a:lnTo>
                  <a:lnTo>
                    <a:pt x="732091" y="705326"/>
                  </a:lnTo>
                  <a:lnTo>
                    <a:pt x="721709" y="697135"/>
                  </a:lnTo>
                  <a:lnTo>
                    <a:pt x="713327" y="698754"/>
                  </a:lnTo>
                  <a:lnTo>
                    <a:pt x="708470" y="696563"/>
                  </a:lnTo>
                  <a:lnTo>
                    <a:pt x="691324" y="682561"/>
                  </a:lnTo>
                  <a:lnTo>
                    <a:pt x="681990" y="681609"/>
                  </a:lnTo>
                  <a:lnTo>
                    <a:pt x="671608" y="684466"/>
                  </a:lnTo>
                  <a:lnTo>
                    <a:pt x="667798" y="682371"/>
                  </a:lnTo>
                  <a:lnTo>
                    <a:pt x="665036" y="677513"/>
                  </a:lnTo>
                  <a:lnTo>
                    <a:pt x="685514" y="660273"/>
                  </a:lnTo>
                  <a:lnTo>
                    <a:pt x="705612" y="645986"/>
                  </a:lnTo>
                  <a:lnTo>
                    <a:pt x="714470" y="644461"/>
                  </a:lnTo>
                  <a:lnTo>
                    <a:pt x="726377" y="637794"/>
                  </a:lnTo>
                  <a:lnTo>
                    <a:pt x="739140" y="627793"/>
                  </a:lnTo>
                  <a:lnTo>
                    <a:pt x="737330" y="619887"/>
                  </a:lnTo>
                  <a:lnTo>
                    <a:pt x="734568" y="614077"/>
                  </a:lnTo>
                  <a:lnTo>
                    <a:pt x="728472" y="615696"/>
                  </a:lnTo>
                  <a:lnTo>
                    <a:pt x="724090" y="617601"/>
                  </a:lnTo>
                  <a:lnTo>
                    <a:pt x="713422" y="611314"/>
                  </a:lnTo>
                  <a:lnTo>
                    <a:pt x="709517" y="606743"/>
                  </a:lnTo>
                  <a:lnTo>
                    <a:pt x="692848" y="611505"/>
                  </a:lnTo>
                  <a:lnTo>
                    <a:pt x="683514" y="610838"/>
                  </a:lnTo>
                  <a:lnTo>
                    <a:pt x="663035" y="615219"/>
                  </a:lnTo>
                  <a:lnTo>
                    <a:pt x="653605" y="610934"/>
                  </a:lnTo>
                  <a:lnTo>
                    <a:pt x="634746" y="598837"/>
                  </a:lnTo>
                  <a:lnTo>
                    <a:pt x="627697" y="596455"/>
                  </a:lnTo>
                  <a:lnTo>
                    <a:pt x="621602" y="596932"/>
                  </a:lnTo>
                  <a:lnTo>
                    <a:pt x="618363" y="592931"/>
                  </a:lnTo>
                  <a:lnTo>
                    <a:pt x="622363" y="590931"/>
                  </a:lnTo>
                  <a:lnTo>
                    <a:pt x="627031" y="590740"/>
                  </a:lnTo>
                  <a:lnTo>
                    <a:pt x="631888" y="589312"/>
                  </a:lnTo>
                  <a:lnTo>
                    <a:pt x="633317" y="587121"/>
                  </a:lnTo>
                  <a:lnTo>
                    <a:pt x="633031" y="583216"/>
                  </a:lnTo>
                  <a:lnTo>
                    <a:pt x="623221" y="580168"/>
                  </a:lnTo>
                  <a:lnTo>
                    <a:pt x="614077" y="579311"/>
                  </a:lnTo>
                  <a:lnTo>
                    <a:pt x="608362" y="575786"/>
                  </a:lnTo>
                  <a:lnTo>
                    <a:pt x="603885" y="571690"/>
                  </a:lnTo>
                  <a:lnTo>
                    <a:pt x="614267" y="571595"/>
                  </a:lnTo>
                  <a:lnTo>
                    <a:pt x="624649" y="574643"/>
                  </a:lnTo>
                  <a:lnTo>
                    <a:pt x="640842" y="575786"/>
                  </a:lnTo>
                  <a:lnTo>
                    <a:pt x="655606" y="579025"/>
                  </a:lnTo>
                  <a:lnTo>
                    <a:pt x="659321" y="575024"/>
                  </a:lnTo>
                  <a:lnTo>
                    <a:pt x="667893" y="568166"/>
                  </a:lnTo>
                  <a:lnTo>
                    <a:pt x="669512" y="565975"/>
                  </a:lnTo>
                  <a:lnTo>
                    <a:pt x="655130" y="570643"/>
                  </a:lnTo>
                  <a:lnTo>
                    <a:pt x="640556" y="567690"/>
                  </a:lnTo>
                  <a:lnTo>
                    <a:pt x="635317" y="563403"/>
                  </a:lnTo>
                  <a:lnTo>
                    <a:pt x="630841" y="557213"/>
                  </a:lnTo>
                  <a:lnTo>
                    <a:pt x="628936" y="550164"/>
                  </a:lnTo>
                  <a:lnTo>
                    <a:pt x="630174" y="543592"/>
                  </a:lnTo>
                  <a:lnTo>
                    <a:pt x="628555" y="531686"/>
                  </a:lnTo>
                  <a:lnTo>
                    <a:pt x="623792" y="521112"/>
                  </a:lnTo>
                  <a:lnTo>
                    <a:pt x="622078" y="515207"/>
                  </a:lnTo>
                  <a:lnTo>
                    <a:pt x="617030" y="509968"/>
                  </a:lnTo>
                  <a:lnTo>
                    <a:pt x="621982" y="521875"/>
                  </a:lnTo>
                  <a:lnTo>
                    <a:pt x="623888" y="529685"/>
                  </a:lnTo>
                  <a:lnTo>
                    <a:pt x="626840" y="536924"/>
                  </a:lnTo>
                  <a:lnTo>
                    <a:pt x="626173" y="556070"/>
                  </a:lnTo>
                  <a:lnTo>
                    <a:pt x="624269" y="562737"/>
                  </a:lnTo>
                  <a:lnTo>
                    <a:pt x="618363" y="564452"/>
                  </a:lnTo>
                  <a:lnTo>
                    <a:pt x="610457" y="563403"/>
                  </a:lnTo>
                  <a:lnTo>
                    <a:pt x="602456" y="561404"/>
                  </a:lnTo>
                  <a:lnTo>
                    <a:pt x="604456" y="550830"/>
                  </a:lnTo>
                  <a:lnTo>
                    <a:pt x="600170" y="554450"/>
                  </a:lnTo>
                  <a:lnTo>
                    <a:pt x="594170" y="564737"/>
                  </a:lnTo>
                  <a:lnTo>
                    <a:pt x="588931" y="566261"/>
                  </a:lnTo>
                  <a:lnTo>
                    <a:pt x="577120" y="565118"/>
                  </a:lnTo>
                  <a:lnTo>
                    <a:pt x="555307" y="571881"/>
                  </a:lnTo>
                  <a:lnTo>
                    <a:pt x="553783" y="579215"/>
                  </a:lnTo>
                  <a:lnTo>
                    <a:pt x="550545" y="589121"/>
                  </a:lnTo>
                  <a:lnTo>
                    <a:pt x="547402" y="594836"/>
                  </a:lnTo>
                  <a:lnTo>
                    <a:pt x="546354" y="598361"/>
                  </a:lnTo>
                  <a:lnTo>
                    <a:pt x="537020" y="613220"/>
                  </a:lnTo>
                  <a:lnTo>
                    <a:pt x="535877" y="614648"/>
                  </a:lnTo>
                  <a:lnTo>
                    <a:pt x="518350" y="635222"/>
                  </a:lnTo>
                  <a:lnTo>
                    <a:pt x="516064" y="636746"/>
                  </a:lnTo>
                  <a:lnTo>
                    <a:pt x="504730" y="641509"/>
                  </a:lnTo>
                  <a:lnTo>
                    <a:pt x="497967" y="645700"/>
                  </a:lnTo>
                  <a:lnTo>
                    <a:pt x="492823" y="647509"/>
                  </a:lnTo>
                  <a:lnTo>
                    <a:pt x="484061" y="645509"/>
                  </a:lnTo>
                  <a:lnTo>
                    <a:pt x="480441" y="648462"/>
                  </a:lnTo>
                  <a:lnTo>
                    <a:pt x="478727" y="652081"/>
                  </a:lnTo>
                  <a:lnTo>
                    <a:pt x="478727" y="659606"/>
                  </a:lnTo>
                  <a:lnTo>
                    <a:pt x="483108" y="665036"/>
                  </a:lnTo>
                  <a:lnTo>
                    <a:pt x="486728" y="683037"/>
                  </a:lnTo>
                  <a:lnTo>
                    <a:pt x="485394" y="690658"/>
                  </a:lnTo>
                  <a:lnTo>
                    <a:pt x="481965" y="685705"/>
                  </a:lnTo>
                  <a:lnTo>
                    <a:pt x="476536" y="680561"/>
                  </a:lnTo>
                  <a:lnTo>
                    <a:pt x="466058" y="676084"/>
                  </a:lnTo>
                  <a:lnTo>
                    <a:pt x="454533" y="677609"/>
                  </a:lnTo>
                  <a:lnTo>
                    <a:pt x="441960" y="685133"/>
                  </a:lnTo>
                  <a:lnTo>
                    <a:pt x="433388" y="687895"/>
                  </a:lnTo>
                  <a:lnTo>
                    <a:pt x="428911" y="685990"/>
                  </a:lnTo>
                  <a:lnTo>
                    <a:pt x="426244" y="686085"/>
                  </a:lnTo>
                  <a:lnTo>
                    <a:pt x="425196" y="688181"/>
                  </a:lnTo>
                  <a:lnTo>
                    <a:pt x="425482" y="689991"/>
                  </a:lnTo>
                  <a:lnTo>
                    <a:pt x="426815" y="691324"/>
                  </a:lnTo>
                  <a:lnTo>
                    <a:pt x="426625" y="692372"/>
                  </a:lnTo>
                  <a:lnTo>
                    <a:pt x="424815" y="692944"/>
                  </a:lnTo>
                  <a:lnTo>
                    <a:pt x="405003" y="687705"/>
                  </a:lnTo>
                  <a:lnTo>
                    <a:pt x="396430" y="682657"/>
                  </a:lnTo>
                  <a:lnTo>
                    <a:pt x="389763" y="673322"/>
                  </a:lnTo>
                  <a:lnTo>
                    <a:pt x="393097" y="670274"/>
                  </a:lnTo>
                  <a:lnTo>
                    <a:pt x="395954" y="668845"/>
                  </a:lnTo>
                  <a:lnTo>
                    <a:pt x="406337" y="668084"/>
                  </a:lnTo>
                  <a:lnTo>
                    <a:pt x="408051" y="667131"/>
                  </a:lnTo>
                  <a:lnTo>
                    <a:pt x="408241" y="664940"/>
                  </a:lnTo>
                  <a:lnTo>
                    <a:pt x="409004" y="662178"/>
                  </a:lnTo>
                  <a:lnTo>
                    <a:pt x="408718" y="657987"/>
                  </a:lnTo>
                  <a:lnTo>
                    <a:pt x="407575" y="653605"/>
                  </a:lnTo>
                  <a:lnTo>
                    <a:pt x="412147" y="647224"/>
                  </a:lnTo>
                  <a:lnTo>
                    <a:pt x="418909" y="641890"/>
                  </a:lnTo>
                  <a:lnTo>
                    <a:pt x="422815" y="636555"/>
                  </a:lnTo>
                  <a:lnTo>
                    <a:pt x="423481" y="628745"/>
                  </a:lnTo>
                  <a:lnTo>
                    <a:pt x="430530" y="624935"/>
                  </a:lnTo>
                  <a:lnTo>
                    <a:pt x="436816" y="618363"/>
                  </a:lnTo>
                  <a:lnTo>
                    <a:pt x="438436" y="611124"/>
                  </a:lnTo>
                  <a:lnTo>
                    <a:pt x="440627" y="606647"/>
                  </a:lnTo>
                  <a:lnTo>
                    <a:pt x="436626" y="596265"/>
                  </a:lnTo>
                  <a:lnTo>
                    <a:pt x="435769" y="589502"/>
                  </a:lnTo>
                  <a:lnTo>
                    <a:pt x="435578" y="583692"/>
                  </a:lnTo>
                  <a:lnTo>
                    <a:pt x="437483" y="580549"/>
                  </a:lnTo>
                  <a:lnTo>
                    <a:pt x="443389" y="576929"/>
                  </a:lnTo>
                  <a:lnTo>
                    <a:pt x="449580" y="574167"/>
                  </a:lnTo>
                  <a:lnTo>
                    <a:pt x="452152" y="574453"/>
                  </a:lnTo>
                  <a:lnTo>
                    <a:pt x="453104" y="576263"/>
                  </a:lnTo>
                  <a:lnTo>
                    <a:pt x="453295" y="587883"/>
                  </a:lnTo>
                  <a:lnTo>
                    <a:pt x="454533" y="588073"/>
                  </a:lnTo>
                  <a:lnTo>
                    <a:pt x="456533" y="586644"/>
                  </a:lnTo>
                  <a:lnTo>
                    <a:pt x="459772" y="579787"/>
                  </a:lnTo>
                  <a:lnTo>
                    <a:pt x="461963" y="581787"/>
                  </a:lnTo>
                  <a:lnTo>
                    <a:pt x="465391" y="582549"/>
                  </a:lnTo>
                  <a:lnTo>
                    <a:pt x="467963" y="580739"/>
                  </a:lnTo>
                  <a:lnTo>
                    <a:pt x="469582" y="581025"/>
                  </a:lnTo>
                  <a:lnTo>
                    <a:pt x="471678" y="582739"/>
                  </a:lnTo>
                  <a:lnTo>
                    <a:pt x="475774" y="585216"/>
                  </a:lnTo>
                  <a:lnTo>
                    <a:pt x="479584" y="586073"/>
                  </a:lnTo>
                  <a:lnTo>
                    <a:pt x="482822" y="584454"/>
                  </a:lnTo>
                  <a:lnTo>
                    <a:pt x="485489" y="581406"/>
                  </a:lnTo>
                  <a:lnTo>
                    <a:pt x="488347" y="582453"/>
                  </a:lnTo>
                  <a:lnTo>
                    <a:pt x="493871" y="590550"/>
                  </a:lnTo>
                  <a:lnTo>
                    <a:pt x="496443" y="589693"/>
                  </a:lnTo>
                  <a:lnTo>
                    <a:pt x="509111" y="588073"/>
                  </a:lnTo>
                  <a:lnTo>
                    <a:pt x="511207" y="585788"/>
                  </a:lnTo>
                  <a:lnTo>
                    <a:pt x="512636" y="583787"/>
                  </a:lnTo>
                  <a:lnTo>
                    <a:pt x="499396" y="573119"/>
                  </a:lnTo>
                  <a:lnTo>
                    <a:pt x="500063" y="565023"/>
                  </a:lnTo>
                  <a:lnTo>
                    <a:pt x="500634" y="555879"/>
                  </a:lnTo>
                  <a:lnTo>
                    <a:pt x="499015" y="550354"/>
                  </a:lnTo>
                  <a:lnTo>
                    <a:pt x="496443" y="546068"/>
                  </a:lnTo>
                  <a:lnTo>
                    <a:pt x="486346" y="541020"/>
                  </a:lnTo>
                  <a:lnTo>
                    <a:pt x="478536" y="535781"/>
                  </a:lnTo>
                  <a:lnTo>
                    <a:pt x="476821" y="533400"/>
                  </a:lnTo>
                  <a:lnTo>
                    <a:pt x="476631" y="530352"/>
                  </a:lnTo>
                  <a:lnTo>
                    <a:pt x="476345" y="525589"/>
                  </a:lnTo>
                  <a:lnTo>
                    <a:pt x="473202" y="521494"/>
                  </a:lnTo>
                  <a:lnTo>
                    <a:pt x="472916" y="517970"/>
                  </a:lnTo>
                  <a:lnTo>
                    <a:pt x="474916" y="512540"/>
                  </a:lnTo>
                  <a:lnTo>
                    <a:pt x="475393" y="506825"/>
                  </a:lnTo>
                  <a:lnTo>
                    <a:pt x="474726" y="504539"/>
                  </a:lnTo>
                  <a:lnTo>
                    <a:pt x="472916" y="502634"/>
                  </a:lnTo>
                  <a:lnTo>
                    <a:pt x="469392" y="502539"/>
                  </a:lnTo>
                  <a:lnTo>
                    <a:pt x="464725" y="499110"/>
                  </a:lnTo>
                  <a:lnTo>
                    <a:pt x="461581" y="494633"/>
                  </a:lnTo>
                  <a:lnTo>
                    <a:pt x="453009" y="488156"/>
                  </a:lnTo>
                  <a:lnTo>
                    <a:pt x="450437" y="487109"/>
                  </a:lnTo>
                  <a:lnTo>
                    <a:pt x="448818" y="483870"/>
                  </a:lnTo>
                  <a:lnTo>
                    <a:pt x="448056" y="480060"/>
                  </a:lnTo>
                  <a:lnTo>
                    <a:pt x="449866" y="475202"/>
                  </a:lnTo>
                  <a:lnTo>
                    <a:pt x="452152" y="467868"/>
                  </a:lnTo>
                  <a:lnTo>
                    <a:pt x="453676" y="460915"/>
                  </a:lnTo>
                  <a:lnTo>
                    <a:pt x="453676" y="456819"/>
                  </a:lnTo>
                  <a:lnTo>
                    <a:pt x="452628" y="446532"/>
                  </a:lnTo>
                  <a:lnTo>
                    <a:pt x="448246" y="438721"/>
                  </a:lnTo>
                  <a:lnTo>
                    <a:pt x="446151" y="437674"/>
                  </a:lnTo>
                  <a:lnTo>
                    <a:pt x="442531" y="439864"/>
                  </a:lnTo>
                  <a:lnTo>
                    <a:pt x="438436" y="441770"/>
                  </a:lnTo>
                  <a:lnTo>
                    <a:pt x="435292" y="439960"/>
                  </a:lnTo>
                  <a:lnTo>
                    <a:pt x="431578" y="435769"/>
                  </a:lnTo>
                  <a:lnTo>
                    <a:pt x="425672" y="423863"/>
                  </a:lnTo>
                  <a:lnTo>
                    <a:pt x="414623" y="421481"/>
                  </a:lnTo>
                  <a:lnTo>
                    <a:pt x="410146" y="420910"/>
                  </a:lnTo>
                  <a:lnTo>
                    <a:pt x="405765" y="426720"/>
                  </a:lnTo>
                  <a:lnTo>
                    <a:pt x="404431" y="424910"/>
                  </a:lnTo>
                  <a:lnTo>
                    <a:pt x="403193" y="421291"/>
                  </a:lnTo>
                  <a:lnTo>
                    <a:pt x="400907" y="419767"/>
                  </a:lnTo>
                  <a:lnTo>
                    <a:pt x="397955" y="421481"/>
                  </a:lnTo>
                  <a:lnTo>
                    <a:pt x="397097" y="419862"/>
                  </a:lnTo>
                  <a:lnTo>
                    <a:pt x="398336" y="414909"/>
                  </a:lnTo>
                  <a:lnTo>
                    <a:pt x="394716" y="412432"/>
                  </a:lnTo>
                  <a:lnTo>
                    <a:pt x="386239" y="412528"/>
                  </a:lnTo>
                  <a:lnTo>
                    <a:pt x="381762" y="410718"/>
                  </a:lnTo>
                  <a:lnTo>
                    <a:pt x="381286" y="407003"/>
                  </a:lnTo>
                  <a:lnTo>
                    <a:pt x="378523" y="404526"/>
                  </a:lnTo>
                  <a:lnTo>
                    <a:pt x="373761" y="403384"/>
                  </a:lnTo>
                  <a:lnTo>
                    <a:pt x="369094" y="400335"/>
                  </a:lnTo>
                  <a:lnTo>
                    <a:pt x="364617" y="395383"/>
                  </a:lnTo>
                  <a:lnTo>
                    <a:pt x="357759" y="392144"/>
                  </a:lnTo>
                  <a:lnTo>
                    <a:pt x="348805" y="390715"/>
                  </a:lnTo>
                  <a:lnTo>
                    <a:pt x="348044" y="390144"/>
                  </a:lnTo>
                  <a:lnTo>
                    <a:pt x="347186" y="389477"/>
                  </a:lnTo>
                  <a:lnTo>
                    <a:pt x="341376" y="392811"/>
                  </a:lnTo>
                  <a:lnTo>
                    <a:pt x="337852" y="395478"/>
                  </a:lnTo>
                  <a:lnTo>
                    <a:pt x="333565" y="393763"/>
                  </a:lnTo>
                  <a:lnTo>
                    <a:pt x="326707" y="399669"/>
                  </a:lnTo>
                  <a:lnTo>
                    <a:pt x="312611" y="399955"/>
                  </a:lnTo>
                  <a:lnTo>
                    <a:pt x="305657" y="399669"/>
                  </a:lnTo>
                  <a:lnTo>
                    <a:pt x="302228" y="398145"/>
                  </a:lnTo>
                  <a:lnTo>
                    <a:pt x="288988" y="407098"/>
                  </a:lnTo>
                  <a:lnTo>
                    <a:pt x="287560" y="410432"/>
                  </a:lnTo>
                  <a:lnTo>
                    <a:pt x="284607" y="411480"/>
                  </a:lnTo>
                  <a:lnTo>
                    <a:pt x="276320" y="413290"/>
                  </a:lnTo>
                  <a:lnTo>
                    <a:pt x="267557" y="415766"/>
                  </a:lnTo>
                  <a:lnTo>
                    <a:pt x="265652" y="424529"/>
                  </a:lnTo>
                  <a:lnTo>
                    <a:pt x="263080" y="429196"/>
                  </a:lnTo>
                  <a:lnTo>
                    <a:pt x="258318" y="436054"/>
                  </a:lnTo>
                  <a:lnTo>
                    <a:pt x="242125" y="438435"/>
                  </a:lnTo>
                  <a:lnTo>
                    <a:pt x="228029" y="441770"/>
                  </a:lnTo>
                  <a:lnTo>
                    <a:pt x="213646" y="443865"/>
                  </a:lnTo>
                  <a:lnTo>
                    <a:pt x="194691" y="452247"/>
                  </a:lnTo>
                  <a:lnTo>
                    <a:pt x="188595" y="459581"/>
                  </a:lnTo>
                  <a:lnTo>
                    <a:pt x="182499" y="461676"/>
                  </a:lnTo>
                  <a:lnTo>
                    <a:pt x="176974" y="462248"/>
                  </a:lnTo>
                  <a:lnTo>
                    <a:pt x="173450" y="458152"/>
                  </a:lnTo>
                  <a:lnTo>
                    <a:pt x="161449" y="447104"/>
                  </a:lnTo>
                  <a:lnTo>
                    <a:pt x="156877" y="441960"/>
                  </a:lnTo>
                  <a:lnTo>
                    <a:pt x="150781" y="440341"/>
                  </a:lnTo>
                  <a:lnTo>
                    <a:pt x="144208" y="441293"/>
                  </a:lnTo>
                  <a:lnTo>
                    <a:pt x="137827" y="443769"/>
                  </a:lnTo>
                  <a:lnTo>
                    <a:pt x="131159" y="444341"/>
                  </a:lnTo>
                  <a:lnTo>
                    <a:pt x="123634" y="440627"/>
                  </a:lnTo>
                  <a:lnTo>
                    <a:pt x="122777" y="441007"/>
                  </a:lnTo>
                  <a:lnTo>
                    <a:pt x="119920" y="441484"/>
                  </a:lnTo>
                  <a:lnTo>
                    <a:pt x="101155" y="437007"/>
                  </a:lnTo>
                  <a:lnTo>
                    <a:pt x="99346" y="436245"/>
                  </a:lnTo>
                  <a:lnTo>
                    <a:pt x="98584" y="436054"/>
                  </a:lnTo>
                  <a:lnTo>
                    <a:pt x="95917" y="435769"/>
                  </a:lnTo>
                  <a:lnTo>
                    <a:pt x="81820" y="436245"/>
                  </a:lnTo>
                  <a:lnTo>
                    <a:pt x="68675" y="427291"/>
                  </a:lnTo>
                  <a:lnTo>
                    <a:pt x="64579" y="427005"/>
                  </a:lnTo>
                  <a:lnTo>
                    <a:pt x="61531" y="430625"/>
                  </a:lnTo>
                  <a:lnTo>
                    <a:pt x="59150" y="434721"/>
                  </a:lnTo>
                  <a:lnTo>
                    <a:pt x="50102" y="438721"/>
                  </a:lnTo>
                  <a:lnTo>
                    <a:pt x="47720" y="440341"/>
                  </a:lnTo>
                  <a:lnTo>
                    <a:pt x="46482" y="439102"/>
                  </a:lnTo>
                  <a:lnTo>
                    <a:pt x="45815" y="435578"/>
                  </a:lnTo>
                  <a:lnTo>
                    <a:pt x="46482" y="432530"/>
                  </a:lnTo>
                  <a:lnTo>
                    <a:pt x="45148" y="429577"/>
                  </a:lnTo>
                  <a:lnTo>
                    <a:pt x="41720" y="426244"/>
                  </a:lnTo>
                  <a:lnTo>
                    <a:pt x="40862" y="424815"/>
                  </a:lnTo>
                  <a:lnTo>
                    <a:pt x="36576" y="425101"/>
                  </a:lnTo>
                  <a:lnTo>
                    <a:pt x="35338" y="425386"/>
                  </a:lnTo>
                  <a:lnTo>
                    <a:pt x="34957" y="425386"/>
                  </a:lnTo>
                  <a:lnTo>
                    <a:pt x="28956" y="422529"/>
                  </a:lnTo>
                  <a:lnTo>
                    <a:pt x="24955" y="415671"/>
                  </a:lnTo>
                  <a:lnTo>
                    <a:pt x="18764" y="412052"/>
                  </a:lnTo>
                  <a:lnTo>
                    <a:pt x="14002" y="410813"/>
                  </a:lnTo>
                  <a:lnTo>
                    <a:pt x="11906" y="407861"/>
                  </a:lnTo>
                  <a:lnTo>
                    <a:pt x="10478" y="403955"/>
                  </a:lnTo>
                  <a:lnTo>
                    <a:pt x="9049" y="401002"/>
                  </a:lnTo>
                  <a:lnTo>
                    <a:pt x="8858" y="400717"/>
                  </a:lnTo>
                  <a:lnTo>
                    <a:pt x="7811" y="396240"/>
                  </a:lnTo>
                  <a:lnTo>
                    <a:pt x="6382" y="395764"/>
                  </a:lnTo>
                  <a:lnTo>
                    <a:pt x="6096" y="395668"/>
                  </a:lnTo>
                  <a:lnTo>
                    <a:pt x="0" y="396430"/>
                  </a:lnTo>
                  <a:lnTo>
                    <a:pt x="762" y="380714"/>
                  </a:lnTo>
                  <a:lnTo>
                    <a:pt x="10478" y="369284"/>
                  </a:lnTo>
                  <a:lnTo>
                    <a:pt x="12859" y="363569"/>
                  </a:lnTo>
                  <a:lnTo>
                    <a:pt x="16573" y="351091"/>
                  </a:lnTo>
                  <a:lnTo>
                    <a:pt x="19240" y="345281"/>
                  </a:lnTo>
                  <a:lnTo>
                    <a:pt x="22574" y="340423"/>
                  </a:lnTo>
                  <a:lnTo>
                    <a:pt x="25146" y="335756"/>
                  </a:lnTo>
                  <a:lnTo>
                    <a:pt x="26098" y="331661"/>
                  </a:lnTo>
                  <a:lnTo>
                    <a:pt x="28765" y="331279"/>
                  </a:lnTo>
                  <a:lnTo>
                    <a:pt x="36576" y="334899"/>
                  </a:lnTo>
                  <a:lnTo>
                    <a:pt x="43529" y="336804"/>
                  </a:lnTo>
                  <a:lnTo>
                    <a:pt x="45434" y="334994"/>
                  </a:lnTo>
                  <a:lnTo>
                    <a:pt x="46196" y="332708"/>
                  </a:lnTo>
                  <a:lnTo>
                    <a:pt x="45911" y="330898"/>
                  </a:lnTo>
                  <a:lnTo>
                    <a:pt x="40291" y="325469"/>
                  </a:lnTo>
                  <a:lnTo>
                    <a:pt x="36766" y="322040"/>
                  </a:lnTo>
                  <a:lnTo>
                    <a:pt x="36576" y="319944"/>
                  </a:lnTo>
                  <a:lnTo>
                    <a:pt x="37814" y="315277"/>
                  </a:lnTo>
                  <a:lnTo>
                    <a:pt x="38481" y="309943"/>
                  </a:lnTo>
                  <a:lnTo>
                    <a:pt x="37719" y="304133"/>
                  </a:lnTo>
                  <a:lnTo>
                    <a:pt x="33909" y="291369"/>
                  </a:lnTo>
                  <a:lnTo>
                    <a:pt x="33242" y="285940"/>
                  </a:lnTo>
                  <a:lnTo>
                    <a:pt x="36862" y="279273"/>
                  </a:lnTo>
                  <a:lnTo>
                    <a:pt x="48673" y="263461"/>
                  </a:lnTo>
                  <a:lnTo>
                    <a:pt x="52578" y="257556"/>
                  </a:lnTo>
                  <a:lnTo>
                    <a:pt x="58007" y="250317"/>
                  </a:lnTo>
                  <a:lnTo>
                    <a:pt x="72580" y="232981"/>
                  </a:lnTo>
                  <a:lnTo>
                    <a:pt x="81820" y="222885"/>
                  </a:lnTo>
                  <a:lnTo>
                    <a:pt x="88106" y="217361"/>
                  </a:lnTo>
                  <a:lnTo>
                    <a:pt x="97250" y="207645"/>
                  </a:lnTo>
                  <a:lnTo>
                    <a:pt x="101251" y="202596"/>
                  </a:lnTo>
                  <a:lnTo>
                    <a:pt x="118015" y="199263"/>
                  </a:lnTo>
                  <a:lnTo>
                    <a:pt x="120110" y="194596"/>
                  </a:lnTo>
                  <a:lnTo>
                    <a:pt x="123158" y="189357"/>
                  </a:lnTo>
                  <a:lnTo>
                    <a:pt x="125539" y="187166"/>
                  </a:lnTo>
                  <a:lnTo>
                    <a:pt x="125825" y="178403"/>
                  </a:lnTo>
                  <a:lnTo>
                    <a:pt x="122682" y="167735"/>
                  </a:lnTo>
                  <a:lnTo>
                    <a:pt x="120205" y="164020"/>
                  </a:lnTo>
                  <a:lnTo>
                    <a:pt x="118396" y="161449"/>
                  </a:lnTo>
                  <a:lnTo>
                    <a:pt x="119539" y="158972"/>
                  </a:lnTo>
                  <a:lnTo>
                    <a:pt x="121444" y="158305"/>
                  </a:lnTo>
                  <a:lnTo>
                    <a:pt x="123730" y="158019"/>
                  </a:lnTo>
                  <a:lnTo>
                    <a:pt x="126492" y="155448"/>
                  </a:lnTo>
                  <a:lnTo>
                    <a:pt x="125921" y="152590"/>
                  </a:lnTo>
                  <a:lnTo>
                    <a:pt x="118872" y="145732"/>
                  </a:lnTo>
                  <a:lnTo>
                    <a:pt x="115824" y="140398"/>
                  </a:lnTo>
                  <a:lnTo>
                    <a:pt x="110966" y="126778"/>
                  </a:lnTo>
                  <a:lnTo>
                    <a:pt x="101346" y="112586"/>
                  </a:lnTo>
                  <a:lnTo>
                    <a:pt x="98298" y="108013"/>
                  </a:lnTo>
                  <a:lnTo>
                    <a:pt x="97822" y="103727"/>
                  </a:lnTo>
                  <a:lnTo>
                    <a:pt x="99250" y="99346"/>
                  </a:lnTo>
                  <a:lnTo>
                    <a:pt x="97917" y="93821"/>
                  </a:lnTo>
                  <a:lnTo>
                    <a:pt x="94488" y="86677"/>
                  </a:lnTo>
                  <a:lnTo>
                    <a:pt x="94964" y="85915"/>
                  </a:lnTo>
                  <a:lnTo>
                    <a:pt x="94679" y="77152"/>
                  </a:lnTo>
                  <a:lnTo>
                    <a:pt x="97155" y="75247"/>
                  </a:lnTo>
                  <a:lnTo>
                    <a:pt x="100965" y="74009"/>
                  </a:lnTo>
                  <a:lnTo>
                    <a:pt x="106394" y="74390"/>
                  </a:lnTo>
                  <a:lnTo>
                    <a:pt x="111062" y="75819"/>
                  </a:lnTo>
                  <a:lnTo>
                    <a:pt x="116586" y="79820"/>
                  </a:lnTo>
                  <a:lnTo>
                    <a:pt x="118396" y="79153"/>
                  </a:lnTo>
                  <a:lnTo>
                    <a:pt x="127921" y="71628"/>
                  </a:lnTo>
                  <a:lnTo>
                    <a:pt x="137731" y="60198"/>
                  </a:lnTo>
                  <a:lnTo>
                    <a:pt x="140494" y="53626"/>
                  </a:lnTo>
                  <a:lnTo>
                    <a:pt x="142970" y="50578"/>
                  </a:lnTo>
                  <a:lnTo>
                    <a:pt x="151447" y="48959"/>
                  </a:lnTo>
                  <a:lnTo>
                    <a:pt x="158972" y="48292"/>
                  </a:lnTo>
                  <a:lnTo>
                    <a:pt x="163639" y="48482"/>
                  </a:lnTo>
                  <a:lnTo>
                    <a:pt x="175260" y="47339"/>
                  </a:lnTo>
                  <a:lnTo>
                    <a:pt x="182213" y="46101"/>
                  </a:lnTo>
                  <a:lnTo>
                    <a:pt x="188119" y="44101"/>
                  </a:lnTo>
                  <a:lnTo>
                    <a:pt x="200978" y="43339"/>
                  </a:lnTo>
                  <a:lnTo>
                    <a:pt x="221075" y="44672"/>
                  </a:lnTo>
                  <a:lnTo>
                    <a:pt x="234220" y="44768"/>
                  </a:lnTo>
                  <a:lnTo>
                    <a:pt x="243173" y="45815"/>
                  </a:lnTo>
                  <a:lnTo>
                    <a:pt x="265081" y="51911"/>
                  </a:lnTo>
                  <a:lnTo>
                    <a:pt x="273177" y="52959"/>
                  </a:lnTo>
                  <a:lnTo>
                    <a:pt x="276987" y="56197"/>
                  </a:lnTo>
                  <a:lnTo>
                    <a:pt x="284226" y="57435"/>
                  </a:lnTo>
                  <a:lnTo>
                    <a:pt x="297466" y="60674"/>
                  </a:lnTo>
                  <a:lnTo>
                    <a:pt x="308991" y="62389"/>
                  </a:lnTo>
                  <a:lnTo>
                    <a:pt x="316802" y="61626"/>
                  </a:lnTo>
                  <a:lnTo>
                    <a:pt x="321088" y="62579"/>
                  </a:lnTo>
                  <a:lnTo>
                    <a:pt x="329374" y="76867"/>
                  </a:lnTo>
                  <a:lnTo>
                    <a:pt x="330994" y="78486"/>
                  </a:lnTo>
                  <a:lnTo>
                    <a:pt x="334328" y="78867"/>
                  </a:lnTo>
                  <a:lnTo>
                    <a:pt x="340995" y="77628"/>
                  </a:lnTo>
                  <a:lnTo>
                    <a:pt x="350520" y="78105"/>
                  </a:lnTo>
                  <a:lnTo>
                    <a:pt x="356235" y="81058"/>
                  </a:lnTo>
                  <a:lnTo>
                    <a:pt x="355378" y="89535"/>
                  </a:lnTo>
                  <a:lnTo>
                    <a:pt x="356902" y="90773"/>
                  </a:lnTo>
                  <a:lnTo>
                    <a:pt x="359569" y="90297"/>
                  </a:lnTo>
                  <a:lnTo>
                    <a:pt x="362617" y="85534"/>
                  </a:lnTo>
                  <a:lnTo>
                    <a:pt x="365093" y="80581"/>
                  </a:lnTo>
                  <a:lnTo>
                    <a:pt x="366998" y="79057"/>
                  </a:lnTo>
                  <a:lnTo>
                    <a:pt x="376809" y="82391"/>
                  </a:lnTo>
                  <a:lnTo>
                    <a:pt x="381286" y="81819"/>
                  </a:lnTo>
                  <a:lnTo>
                    <a:pt x="385381" y="78105"/>
                  </a:lnTo>
                  <a:lnTo>
                    <a:pt x="387858" y="77438"/>
                  </a:lnTo>
                  <a:lnTo>
                    <a:pt x="394811" y="80105"/>
                  </a:lnTo>
                  <a:lnTo>
                    <a:pt x="403288" y="82010"/>
                  </a:lnTo>
                  <a:lnTo>
                    <a:pt x="410242" y="82105"/>
                  </a:lnTo>
                  <a:lnTo>
                    <a:pt x="414528" y="84201"/>
                  </a:lnTo>
                  <a:lnTo>
                    <a:pt x="417576" y="93059"/>
                  </a:lnTo>
                  <a:lnTo>
                    <a:pt x="420338" y="94869"/>
                  </a:lnTo>
                  <a:lnTo>
                    <a:pt x="423005" y="95345"/>
                  </a:lnTo>
                  <a:lnTo>
                    <a:pt x="426911" y="87439"/>
                  </a:lnTo>
                  <a:lnTo>
                    <a:pt x="430530" y="84391"/>
                  </a:lnTo>
                  <a:lnTo>
                    <a:pt x="435578" y="82105"/>
                  </a:lnTo>
                  <a:lnTo>
                    <a:pt x="438721" y="81153"/>
                  </a:lnTo>
                  <a:lnTo>
                    <a:pt x="441007" y="78391"/>
                  </a:lnTo>
                  <a:lnTo>
                    <a:pt x="444055" y="75629"/>
                  </a:lnTo>
                  <a:lnTo>
                    <a:pt x="446722" y="75438"/>
                  </a:lnTo>
                  <a:lnTo>
                    <a:pt x="448913" y="76485"/>
                  </a:lnTo>
                  <a:lnTo>
                    <a:pt x="451390" y="80296"/>
                  </a:lnTo>
                  <a:lnTo>
                    <a:pt x="454914" y="88868"/>
                  </a:lnTo>
                  <a:lnTo>
                    <a:pt x="459296" y="97441"/>
                  </a:lnTo>
                  <a:lnTo>
                    <a:pt x="462439" y="100584"/>
                  </a:lnTo>
                  <a:lnTo>
                    <a:pt x="470249" y="97917"/>
                  </a:lnTo>
                  <a:lnTo>
                    <a:pt x="475679" y="95250"/>
                  </a:lnTo>
                  <a:lnTo>
                    <a:pt x="485394" y="94774"/>
                  </a:lnTo>
                  <a:lnTo>
                    <a:pt x="498443" y="92869"/>
                  </a:lnTo>
                  <a:lnTo>
                    <a:pt x="508349" y="90392"/>
                  </a:lnTo>
                  <a:lnTo>
                    <a:pt x="514540" y="90773"/>
                  </a:lnTo>
                  <a:lnTo>
                    <a:pt x="518350" y="93536"/>
                  </a:lnTo>
                  <a:lnTo>
                    <a:pt x="524065" y="98870"/>
                  </a:lnTo>
                  <a:lnTo>
                    <a:pt x="525685" y="106489"/>
                  </a:lnTo>
                  <a:lnTo>
                    <a:pt x="533114" y="111728"/>
                  </a:lnTo>
                  <a:lnTo>
                    <a:pt x="539210" y="112680"/>
                  </a:lnTo>
                  <a:lnTo>
                    <a:pt x="541211" y="107156"/>
                  </a:lnTo>
                  <a:lnTo>
                    <a:pt x="544830" y="103346"/>
                  </a:lnTo>
                  <a:lnTo>
                    <a:pt x="543497" y="98203"/>
                  </a:lnTo>
                  <a:lnTo>
                    <a:pt x="542925" y="91535"/>
                  </a:lnTo>
                  <a:lnTo>
                    <a:pt x="540258" y="85344"/>
                  </a:lnTo>
                  <a:lnTo>
                    <a:pt x="538448" y="78677"/>
                  </a:lnTo>
                  <a:lnTo>
                    <a:pt x="541687" y="69056"/>
                  </a:lnTo>
                  <a:lnTo>
                    <a:pt x="545211" y="60674"/>
                  </a:lnTo>
                  <a:lnTo>
                    <a:pt x="547021" y="56102"/>
                  </a:lnTo>
                  <a:lnTo>
                    <a:pt x="552640" y="47720"/>
                  </a:lnTo>
                  <a:lnTo>
                    <a:pt x="558451" y="41720"/>
                  </a:lnTo>
                  <a:lnTo>
                    <a:pt x="567119" y="32099"/>
                  </a:lnTo>
                  <a:lnTo>
                    <a:pt x="573405" y="28860"/>
                  </a:lnTo>
                  <a:lnTo>
                    <a:pt x="579120" y="30289"/>
                  </a:lnTo>
                  <a:lnTo>
                    <a:pt x="582358" y="31623"/>
                  </a:lnTo>
                  <a:lnTo>
                    <a:pt x="590550" y="25908"/>
                  </a:lnTo>
                  <a:lnTo>
                    <a:pt x="605123" y="25622"/>
                  </a:lnTo>
                  <a:lnTo>
                    <a:pt x="617315" y="26384"/>
                  </a:lnTo>
                  <a:lnTo>
                    <a:pt x="618458" y="26479"/>
                  </a:lnTo>
                  <a:lnTo>
                    <a:pt x="624459" y="29527"/>
                  </a:lnTo>
                  <a:lnTo>
                    <a:pt x="630746" y="32004"/>
                  </a:lnTo>
                  <a:lnTo>
                    <a:pt x="635127" y="32195"/>
                  </a:lnTo>
                  <a:lnTo>
                    <a:pt x="640271" y="31623"/>
                  </a:lnTo>
                  <a:lnTo>
                    <a:pt x="646366" y="28194"/>
                  </a:lnTo>
                  <a:lnTo>
                    <a:pt x="650557" y="24955"/>
                  </a:lnTo>
                  <a:lnTo>
                    <a:pt x="655701" y="8477"/>
                  </a:lnTo>
                  <a:lnTo>
                    <a:pt x="657511" y="6096"/>
                  </a:lnTo>
                  <a:lnTo>
                    <a:pt x="660368" y="4858"/>
                  </a:lnTo>
                  <a:lnTo>
                    <a:pt x="665036" y="4667"/>
                  </a:lnTo>
                  <a:lnTo>
                    <a:pt x="673798" y="7715"/>
                  </a:lnTo>
                  <a:lnTo>
                    <a:pt x="684086" y="10573"/>
                  </a:lnTo>
                  <a:lnTo>
                    <a:pt x="690086" y="10096"/>
                  </a:lnTo>
                  <a:lnTo>
                    <a:pt x="706088" y="1334"/>
                  </a:lnTo>
                  <a:lnTo>
                    <a:pt x="714947" y="0"/>
                  </a:lnTo>
                  <a:lnTo>
                    <a:pt x="725519" y="2000"/>
                  </a:lnTo>
                  <a:lnTo>
                    <a:pt x="735806" y="2191"/>
                  </a:lnTo>
                  <a:lnTo>
                    <a:pt x="743617" y="857"/>
                  </a:lnTo>
                  <a:lnTo>
                    <a:pt x="749046" y="3905"/>
                  </a:lnTo>
                  <a:lnTo>
                    <a:pt x="755618" y="10668"/>
                  </a:lnTo>
                  <a:lnTo>
                    <a:pt x="761619" y="20574"/>
                  </a:lnTo>
                  <a:lnTo>
                    <a:pt x="767905" y="38957"/>
                  </a:lnTo>
                  <a:lnTo>
                    <a:pt x="786098" y="59627"/>
                  </a:lnTo>
                  <a:lnTo>
                    <a:pt x="786384" y="63627"/>
                  </a:lnTo>
                  <a:lnTo>
                    <a:pt x="784955" y="66199"/>
                  </a:lnTo>
                  <a:lnTo>
                    <a:pt x="775906" y="68770"/>
                  </a:lnTo>
                  <a:lnTo>
                    <a:pt x="768382" y="70104"/>
                  </a:lnTo>
                  <a:lnTo>
                    <a:pt x="768001" y="73628"/>
                  </a:lnTo>
                  <a:lnTo>
                    <a:pt x="770001" y="77438"/>
                  </a:lnTo>
                  <a:lnTo>
                    <a:pt x="773525" y="82962"/>
                  </a:lnTo>
                  <a:lnTo>
                    <a:pt x="774002" y="90201"/>
                  </a:lnTo>
                  <a:lnTo>
                    <a:pt x="773811" y="96774"/>
                  </a:lnTo>
                  <a:lnTo>
                    <a:pt x="775335" y="102584"/>
                  </a:lnTo>
                  <a:lnTo>
                    <a:pt x="778288" y="104965"/>
                  </a:lnTo>
                  <a:lnTo>
                    <a:pt x="778573" y="107823"/>
                  </a:lnTo>
                  <a:lnTo>
                    <a:pt x="775240" y="111443"/>
                  </a:lnTo>
                  <a:lnTo>
                    <a:pt x="774287" y="113633"/>
                  </a:lnTo>
                  <a:lnTo>
                    <a:pt x="775621" y="114776"/>
                  </a:lnTo>
                  <a:lnTo>
                    <a:pt x="792099" y="115538"/>
                  </a:lnTo>
                  <a:lnTo>
                    <a:pt x="800195" y="118967"/>
                  </a:lnTo>
                  <a:lnTo>
                    <a:pt x="806291" y="122111"/>
                  </a:lnTo>
                  <a:lnTo>
                    <a:pt x="809339" y="122396"/>
                  </a:lnTo>
                  <a:lnTo>
                    <a:pt x="816292" y="120396"/>
                  </a:lnTo>
                  <a:lnTo>
                    <a:pt x="824103" y="119063"/>
                  </a:lnTo>
                  <a:lnTo>
                    <a:pt x="828770" y="118967"/>
                  </a:lnTo>
                  <a:lnTo>
                    <a:pt x="830675" y="121253"/>
                  </a:lnTo>
                  <a:lnTo>
                    <a:pt x="832104" y="127349"/>
                  </a:lnTo>
                  <a:lnTo>
                    <a:pt x="834866" y="133445"/>
                  </a:lnTo>
                  <a:lnTo>
                    <a:pt x="837438" y="135160"/>
                  </a:lnTo>
                  <a:lnTo>
                    <a:pt x="841915" y="134874"/>
                  </a:lnTo>
                  <a:lnTo>
                    <a:pt x="844677" y="135160"/>
                  </a:lnTo>
                  <a:lnTo>
                    <a:pt x="846201" y="137541"/>
                  </a:lnTo>
                  <a:lnTo>
                    <a:pt x="844487" y="140970"/>
                  </a:lnTo>
                  <a:lnTo>
                    <a:pt x="844867" y="144780"/>
                  </a:lnTo>
                  <a:lnTo>
                    <a:pt x="846868" y="149352"/>
                  </a:lnTo>
                  <a:lnTo>
                    <a:pt x="849249" y="160115"/>
                  </a:lnTo>
                  <a:lnTo>
                    <a:pt x="851440" y="163259"/>
                  </a:lnTo>
                  <a:lnTo>
                    <a:pt x="852869" y="167259"/>
                  </a:lnTo>
                  <a:lnTo>
                    <a:pt x="852869" y="171926"/>
                  </a:lnTo>
                  <a:lnTo>
                    <a:pt x="851059" y="175926"/>
                  </a:lnTo>
                  <a:lnTo>
                    <a:pt x="849821" y="179070"/>
                  </a:lnTo>
                  <a:lnTo>
                    <a:pt x="851059" y="186214"/>
                  </a:lnTo>
                  <a:lnTo>
                    <a:pt x="856012" y="194310"/>
                  </a:lnTo>
                  <a:lnTo>
                    <a:pt x="859631" y="196310"/>
                  </a:lnTo>
                  <a:lnTo>
                    <a:pt x="862584" y="203454"/>
                  </a:lnTo>
                  <a:lnTo>
                    <a:pt x="867918" y="205740"/>
                  </a:lnTo>
                  <a:lnTo>
                    <a:pt x="875729" y="199739"/>
                  </a:lnTo>
                  <a:lnTo>
                    <a:pt x="881729" y="196596"/>
                  </a:lnTo>
                  <a:lnTo>
                    <a:pt x="889254" y="198311"/>
                  </a:lnTo>
                  <a:lnTo>
                    <a:pt x="896207" y="199454"/>
                  </a:lnTo>
                  <a:lnTo>
                    <a:pt x="900970" y="203549"/>
                  </a:lnTo>
                  <a:lnTo>
                    <a:pt x="904399" y="209169"/>
                  </a:lnTo>
                  <a:lnTo>
                    <a:pt x="908399" y="212312"/>
                  </a:lnTo>
                  <a:lnTo>
                    <a:pt x="912400" y="210598"/>
                  </a:lnTo>
                  <a:lnTo>
                    <a:pt x="920782" y="212312"/>
                  </a:lnTo>
                  <a:lnTo>
                    <a:pt x="924687" y="216789"/>
                  </a:lnTo>
                  <a:lnTo>
                    <a:pt x="928497" y="219360"/>
                  </a:lnTo>
                  <a:lnTo>
                    <a:pt x="933450" y="215646"/>
                  </a:lnTo>
                  <a:lnTo>
                    <a:pt x="937450" y="211169"/>
                  </a:lnTo>
                  <a:lnTo>
                    <a:pt x="952119" y="206311"/>
                  </a:lnTo>
                  <a:lnTo>
                    <a:pt x="961263" y="205168"/>
                  </a:lnTo>
                  <a:lnTo>
                    <a:pt x="963835" y="204216"/>
                  </a:lnTo>
                  <a:lnTo>
                    <a:pt x="969169" y="200787"/>
                  </a:lnTo>
                  <a:lnTo>
                    <a:pt x="974884" y="198501"/>
                  </a:lnTo>
                  <a:lnTo>
                    <a:pt x="979932" y="199168"/>
                  </a:lnTo>
                  <a:lnTo>
                    <a:pt x="984980" y="206216"/>
                  </a:lnTo>
                  <a:lnTo>
                    <a:pt x="990219" y="211169"/>
                  </a:lnTo>
                  <a:lnTo>
                    <a:pt x="991648" y="218789"/>
                  </a:lnTo>
                  <a:lnTo>
                    <a:pt x="998030" y="229362"/>
                  </a:lnTo>
                  <a:lnTo>
                    <a:pt x="1013746" y="243840"/>
                  </a:lnTo>
                  <a:lnTo>
                    <a:pt x="1019937" y="248221"/>
                  </a:lnTo>
                  <a:lnTo>
                    <a:pt x="1024128" y="247459"/>
                  </a:lnTo>
                  <a:lnTo>
                    <a:pt x="1026414" y="246316"/>
                  </a:lnTo>
                  <a:lnTo>
                    <a:pt x="1027366" y="244793"/>
                  </a:lnTo>
                  <a:lnTo>
                    <a:pt x="1028319" y="237744"/>
                  </a:lnTo>
                  <a:lnTo>
                    <a:pt x="1030319" y="235172"/>
                  </a:lnTo>
                  <a:lnTo>
                    <a:pt x="1033558" y="235077"/>
                  </a:lnTo>
                  <a:lnTo>
                    <a:pt x="1045845" y="243840"/>
                  </a:lnTo>
                  <a:lnTo>
                    <a:pt x="1052322" y="244793"/>
                  </a:lnTo>
                  <a:lnTo>
                    <a:pt x="1058513" y="244983"/>
                  </a:lnTo>
                  <a:lnTo>
                    <a:pt x="1066705" y="251746"/>
                  </a:lnTo>
                  <a:lnTo>
                    <a:pt x="1075849" y="257651"/>
                  </a:lnTo>
                  <a:lnTo>
                    <a:pt x="1082802" y="258318"/>
                  </a:lnTo>
                  <a:lnTo>
                    <a:pt x="1088422" y="256032"/>
                  </a:lnTo>
                  <a:lnTo>
                    <a:pt x="1092232" y="254603"/>
                  </a:lnTo>
                  <a:lnTo>
                    <a:pt x="1094613" y="256794"/>
                  </a:lnTo>
                  <a:lnTo>
                    <a:pt x="1096804" y="261938"/>
                  </a:lnTo>
                  <a:lnTo>
                    <a:pt x="1100423" y="265843"/>
                  </a:lnTo>
                  <a:lnTo>
                    <a:pt x="1104709" y="266985"/>
                  </a:lnTo>
                  <a:lnTo>
                    <a:pt x="1110710" y="267271"/>
                  </a:lnTo>
                  <a:lnTo>
                    <a:pt x="1121188" y="274891"/>
                  </a:lnTo>
                  <a:lnTo>
                    <a:pt x="1131094" y="282702"/>
                  </a:lnTo>
                  <a:lnTo>
                    <a:pt x="1137285" y="283083"/>
                  </a:lnTo>
                  <a:lnTo>
                    <a:pt x="1142429" y="280797"/>
                  </a:lnTo>
                  <a:lnTo>
                    <a:pt x="1147096" y="280225"/>
                  </a:lnTo>
                  <a:lnTo>
                    <a:pt x="1150334" y="282226"/>
                  </a:lnTo>
                  <a:lnTo>
                    <a:pt x="1151191" y="285559"/>
                  </a:lnTo>
                  <a:lnTo>
                    <a:pt x="1148810" y="290036"/>
                  </a:lnTo>
                  <a:lnTo>
                    <a:pt x="1148810" y="296513"/>
                  </a:lnTo>
                  <a:lnTo>
                    <a:pt x="1153192" y="302704"/>
                  </a:lnTo>
                  <a:lnTo>
                    <a:pt x="1153382" y="308705"/>
                  </a:lnTo>
                  <a:lnTo>
                    <a:pt x="1152144" y="314230"/>
                  </a:lnTo>
                  <a:lnTo>
                    <a:pt x="1149572" y="319183"/>
                  </a:lnTo>
                  <a:lnTo>
                    <a:pt x="1143572" y="326136"/>
                  </a:lnTo>
                  <a:lnTo>
                    <a:pt x="1138047" y="332518"/>
                  </a:lnTo>
                  <a:lnTo>
                    <a:pt x="1129760" y="335185"/>
                  </a:lnTo>
                  <a:lnTo>
                    <a:pt x="1125093" y="338042"/>
                  </a:lnTo>
                  <a:lnTo>
                    <a:pt x="1126236" y="342709"/>
                  </a:lnTo>
                  <a:lnTo>
                    <a:pt x="1129284" y="347091"/>
                  </a:lnTo>
                  <a:lnTo>
                    <a:pt x="1136428" y="350711"/>
                  </a:lnTo>
                  <a:lnTo>
                    <a:pt x="1144429" y="353282"/>
                  </a:lnTo>
                  <a:lnTo>
                    <a:pt x="1145381" y="356140"/>
                  </a:lnTo>
                  <a:lnTo>
                    <a:pt x="1144143" y="357568"/>
                  </a:lnTo>
                  <a:lnTo>
                    <a:pt x="1138999" y="358807"/>
                  </a:lnTo>
                  <a:lnTo>
                    <a:pt x="1131856" y="357473"/>
                  </a:lnTo>
                  <a:lnTo>
                    <a:pt x="1129474" y="359950"/>
                  </a:lnTo>
                  <a:lnTo>
                    <a:pt x="1126236" y="364141"/>
                  </a:lnTo>
                  <a:lnTo>
                    <a:pt x="1124045" y="371570"/>
                  </a:lnTo>
                  <a:lnTo>
                    <a:pt x="1122331" y="378523"/>
                  </a:lnTo>
                  <a:lnTo>
                    <a:pt x="1130141" y="380333"/>
                  </a:lnTo>
                  <a:lnTo>
                    <a:pt x="1134618" y="383191"/>
                  </a:lnTo>
                  <a:lnTo>
                    <a:pt x="1136047" y="388811"/>
                  </a:lnTo>
                  <a:lnTo>
                    <a:pt x="1137571" y="395097"/>
                  </a:lnTo>
                  <a:lnTo>
                    <a:pt x="1138047" y="400717"/>
                  </a:lnTo>
                  <a:lnTo>
                    <a:pt x="1135475" y="403479"/>
                  </a:lnTo>
                  <a:lnTo>
                    <a:pt x="1135380" y="406336"/>
                  </a:lnTo>
                  <a:lnTo>
                    <a:pt x="1136523" y="407670"/>
                  </a:lnTo>
                  <a:lnTo>
                    <a:pt x="1139857" y="408337"/>
                  </a:lnTo>
                  <a:lnTo>
                    <a:pt x="1142429" y="409575"/>
                  </a:lnTo>
                  <a:lnTo>
                    <a:pt x="1142619" y="412528"/>
                  </a:lnTo>
                  <a:lnTo>
                    <a:pt x="1137761" y="419195"/>
                  </a:lnTo>
                  <a:lnTo>
                    <a:pt x="1133189" y="431959"/>
                  </a:lnTo>
                  <a:lnTo>
                    <a:pt x="1130808" y="438721"/>
                  </a:lnTo>
                  <a:lnTo>
                    <a:pt x="1130903" y="446055"/>
                  </a:lnTo>
                  <a:lnTo>
                    <a:pt x="1128236" y="450152"/>
                  </a:lnTo>
                  <a:lnTo>
                    <a:pt x="1123283" y="450532"/>
                  </a:lnTo>
                  <a:lnTo>
                    <a:pt x="1106138" y="451199"/>
                  </a:lnTo>
                  <a:lnTo>
                    <a:pt x="1091184" y="450818"/>
                  </a:lnTo>
                  <a:lnTo>
                    <a:pt x="1084707" y="449770"/>
                  </a:lnTo>
                  <a:lnTo>
                    <a:pt x="1074611" y="449199"/>
                  </a:lnTo>
                  <a:lnTo>
                    <a:pt x="1069657" y="450913"/>
                  </a:lnTo>
                  <a:lnTo>
                    <a:pt x="1062990" y="462629"/>
                  </a:lnTo>
                  <a:lnTo>
                    <a:pt x="1058037" y="467201"/>
                  </a:lnTo>
                  <a:lnTo>
                    <a:pt x="1049750" y="471297"/>
                  </a:lnTo>
                  <a:lnTo>
                    <a:pt x="1040606" y="472440"/>
                  </a:lnTo>
                  <a:lnTo>
                    <a:pt x="1035367" y="477298"/>
                  </a:lnTo>
                  <a:lnTo>
                    <a:pt x="1033558" y="484822"/>
                  </a:lnTo>
                  <a:lnTo>
                    <a:pt x="1033367" y="491490"/>
                  </a:lnTo>
                  <a:lnTo>
                    <a:pt x="1032510" y="494824"/>
                  </a:lnTo>
                  <a:lnTo>
                    <a:pt x="1030605" y="497777"/>
                  </a:lnTo>
                  <a:lnTo>
                    <a:pt x="1029843" y="499872"/>
                  </a:lnTo>
                  <a:lnTo>
                    <a:pt x="1030319" y="502158"/>
                  </a:lnTo>
                  <a:lnTo>
                    <a:pt x="1032415" y="502920"/>
                  </a:lnTo>
                  <a:lnTo>
                    <a:pt x="1034987" y="503968"/>
                  </a:lnTo>
                  <a:lnTo>
                    <a:pt x="1034987" y="505682"/>
                  </a:lnTo>
                  <a:lnTo>
                    <a:pt x="1033939" y="507778"/>
                  </a:lnTo>
                  <a:lnTo>
                    <a:pt x="1031177" y="510064"/>
                  </a:lnTo>
                  <a:lnTo>
                    <a:pt x="1029843" y="513588"/>
                  </a:lnTo>
                  <a:lnTo>
                    <a:pt x="1030129" y="517303"/>
                  </a:lnTo>
                  <a:lnTo>
                    <a:pt x="1030700" y="521398"/>
                  </a:lnTo>
                  <a:close/>
                  <a:moveTo>
                    <a:pt x="633222" y="604171"/>
                  </a:moveTo>
                  <a:lnTo>
                    <a:pt x="642080" y="608647"/>
                  </a:lnTo>
                  <a:lnTo>
                    <a:pt x="633031" y="607504"/>
                  </a:lnTo>
                  <a:lnTo>
                    <a:pt x="613220" y="603218"/>
                  </a:lnTo>
                  <a:lnTo>
                    <a:pt x="604456" y="599122"/>
                  </a:lnTo>
                  <a:lnTo>
                    <a:pt x="602266" y="594646"/>
                  </a:lnTo>
                  <a:lnTo>
                    <a:pt x="600932" y="588454"/>
                  </a:lnTo>
                  <a:lnTo>
                    <a:pt x="605885" y="594931"/>
                  </a:lnTo>
                  <a:lnTo>
                    <a:pt x="609314" y="597789"/>
                  </a:lnTo>
                  <a:lnTo>
                    <a:pt x="633222" y="604171"/>
                  </a:lnTo>
                  <a:close/>
                </a:path>
              </a:pathLst>
            </a:custGeom>
            <a:solidFill>
              <a:srgbClr val="CCCCCC"/>
            </a:solidFill>
            <a:ln w="476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it-IT"/>
            </a:p>
          </p:txBody>
        </p:sp>
        <p:sp>
          <p:nvSpPr>
            <p:cNvPr id="10" name="Figura a mano libera: forma 9">
              <a:extLst>
                <a:ext uri="{FF2B5EF4-FFF2-40B4-BE49-F238E27FC236}">
                  <a16:creationId xmlns:a16="http://schemas.microsoft.com/office/drawing/2014/main" id="{703E5867-898F-E272-2C60-9EB7D34DEAD9}"/>
                </a:ext>
              </a:extLst>
            </p:cNvPr>
            <p:cNvSpPr/>
            <p:nvPr/>
          </p:nvSpPr>
          <p:spPr>
            <a:xfrm>
              <a:off x="5945314" y="5936932"/>
              <a:ext cx="1227105" cy="515207"/>
            </a:xfrm>
            <a:custGeom>
              <a:avLst/>
              <a:gdLst>
                <a:gd name="connsiteX0" fmla="*/ 150304 w 1227105"/>
                <a:gd name="connsiteY0" fmla="*/ 10668 h 515207"/>
                <a:gd name="connsiteX1" fmla="*/ 148590 w 1227105"/>
                <a:gd name="connsiteY1" fmla="*/ 20479 h 515207"/>
                <a:gd name="connsiteX2" fmla="*/ 152591 w 1227105"/>
                <a:gd name="connsiteY2" fmla="*/ 31242 h 515207"/>
                <a:gd name="connsiteX3" fmla="*/ 162116 w 1227105"/>
                <a:gd name="connsiteY3" fmla="*/ 46197 h 515207"/>
                <a:gd name="connsiteX4" fmla="*/ 171641 w 1227105"/>
                <a:gd name="connsiteY4" fmla="*/ 53721 h 515207"/>
                <a:gd name="connsiteX5" fmla="*/ 210121 w 1227105"/>
                <a:gd name="connsiteY5" fmla="*/ 72295 h 515207"/>
                <a:gd name="connsiteX6" fmla="*/ 217170 w 1227105"/>
                <a:gd name="connsiteY6" fmla="*/ 73819 h 515207"/>
                <a:gd name="connsiteX7" fmla="*/ 215551 w 1227105"/>
                <a:gd name="connsiteY7" fmla="*/ 81439 h 515207"/>
                <a:gd name="connsiteX8" fmla="*/ 213265 w 1227105"/>
                <a:gd name="connsiteY8" fmla="*/ 88202 h 515207"/>
                <a:gd name="connsiteX9" fmla="*/ 210693 w 1227105"/>
                <a:gd name="connsiteY9" fmla="*/ 92679 h 515207"/>
                <a:gd name="connsiteX10" fmla="*/ 199454 w 1227105"/>
                <a:gd name="connsiteY10" fmla="*/ 95536 h 515207"/>
                <a:gd name="connsiteX11" fmla="*/ 168307 w 1227105"/>
                <a:gd name="connsiteY11" fmla="*/ 87249 h 515207"/>
                <a:gd name="connsiteX12" fmla="*/ 160401 w 1227105"/>
                <a:gd name="connsiteY12" fmla="*/ 86487 h 515207"/>
                <a:gd name="connsiteX13" fmla="*/ 154877 w 1227105"/>
                <a:gd name="connsiteY13" fmla="*/ 88106 h 515207"/>
                <a:gd name="connsiteX14" fmla="*/ 144589 w 1227105"/>
                <a:gd name="connsiteY14" fmla="*/ 94107 h 515207"/>
                <a:gd name="connsiteX15" fmla="*/ 133255 w 1227105"/>
                <a:gd name="connsiteY15" fmla="*/ 92202 h 515207"/>
                <a:gd name="connsiteX16" fmla="*/ 117348 w 1227105"/>
                <a:gd name="connsiteY16" fmla="*/ 95631 h 515207"/>
                <a:gd name="connsiteX17" fmla="*/ 112871 w 1227105"/>
                <a:gd name="connsiteY17" fmla="*/ 106871 h 515207"/>
                <a:gd name="connsiteX18" fmla="*/ 101822 w 1227105"/>
                <a:gd name="connsiteY18" fmla="*/ 119729 h 515207"/>
                <a:gd name="connsiteX19" fmla="*/ 83725 w 1227105"/>
                <a:gd name="connsiteY19" fmla="*/ 130112 h 515207"/>
                <a:gd name="connsiteX20" fmla="*/ 70676 w 1227105"/>
                <a:gd name="connsiteY20" fmla="*/ 135636 h 515207"/>
                <a:gd name="connsiteX21" fmla="*/ 51245 w 1227105"/>
                <a:gd name="connsiteY21" fmla="*/ 155543 h 515207"/>
                <a:gd name="connsiteX22" fmla="*/ 42386 w 1227105"/>
                <a:gd name="connsiteY22" fmla="*/ 167069 h 515207"/>
                <a:gd name="connsiteX23" fmla="*/ 38671 w 1227105"/>
                <a:gd name="connsiteY23" fmla="*/ 169355 h 515207"/>
                <a:gd name="connsiteX24" fmla="*/ 34195 w 1227105"/>
                <a:gd name="connsiteY24" fmla="*/ 171069 h 515207"/>
                <a:gd name="connsiteX25" fmla="*/ 35719 w 1227105"/>
                <a:gd name="connsiteY25" fmla="*/ 165545 h 515207"/>
                <a:gd name="connsiteX26" fmla="*/ 37910 w 1227105"/>
                <a:gd name="connsiteY26" fmla="*/ 160497 h 515207"/>
                <a:gd name="connsiteX27" fmla="*/ 37433 w 1227105"/>
                <a:gd name="connsiteY27" fmla="*/ 156686 h 515207"/>
                <a:gd name="connsiteX28" fmla="*/ 37529 w 1227105"/>
                <a:gd name="connsiteY28" fmla="*/ 151066 h 515207"/>
                <a:gd name="connsiteX29" fmla="*/ 44005 w 1227105"/>
                <a:gd name="connsiteY29" fmla="*/ 144780 h 515207"/>
                <a:gd name="connsiteX30" fmla="*/ 49911 w 1227105"/>
                <a:gd name="connsiteY30" fmla="*/ 140113 h 515207"/>
                <a:gd name="connsiteX31" fmla="*/ 67437 w 1227105"/>
                <a:gd name="connsiteY31" fmla="*/ 131826 h 515207"/>
                <a:gd name="connsiteX32" fmla="*/ 72009 w 1227105"/>
                <a:gd name="connsiteY32" fmla="*/ 124873 h 515207"/>
                <a:gd name="connsiteX33" fmla="*/ 58293 w 1227105"/>
                <a:gd name="connsiteY33" fmla="*/ 125063 h 515207"/>
                <a:gd name="connsiteX34" fmla="*/ 44387 w 1227105"/>
                <a:gd name="connsiteY34" fmla="*/ 126588 h 515207"/>
                <a:gd name="connsiteX35" fmla="*/ 35624 w 1227105"/>
                <a:gd name="connsiteY35" fmla="*/ 125539 h 515207"/>
                <a:gd name="connsiteX36" fmla="*/ 28004 w 1227105"/>
                <a:gd name="connsiteY36" fmla="*/ 126111 h 515207"/>
                <a:gd name="connsiteX37" fmla="*/ 25622 w 1227105"/>
                <a:gd name="connsiteY37" fmla="*/ 120110 h 515207"/>
                <a:gd name="connsiteX38" fmla="*/ 23717 w 1227105"/>
                <a:gd name="connsiteY38" fmla="*/ 116396 h 515207"/>
                <a:gd name="connsiteX39" fmla="*/ 25718 w 1227105"/>
                <a:gd name="connsiteY39" fmla="*/ 115253 h 515207"/>
                <a:gd name="connsiteX40" fmla="*/ 28194 w 1227105"/>
                <a:gd name="connsiteY40" fmla="*/ 114491 h 515207"/>
                <a:gd name="connsiteX41" fmla="*/ 32671 w 1227105"/>
                <a:gd name="connsiteY41" fmla="*/ 108014 h 515207"/>
                <a:gd name="connsiteX42" fmla="*/ 36671 w 1227105"/>
                <a:gd name="connsiteY42" fmla="*/ 103251 h 515207"/>
                <a:gd name="connsiteX43" fmla="*/ 42482 w 1227105"/>
                <a:gd name="connsiteY43" fmla="*/ 97155 h 515207"/>
                <a:gd name="connsiteX44" fmla="*/ 43910 w 1227105"/>
                <a:gd name="connsiteY44" fmla="*/ 93536 h 515207"/>
                <a:gd name="connsiteX45" fmla="*/ 43910 w 1227105"/>
                <a:gd name="connsiteY45" fmla="*/ 90202 h 515207"/>
                <a:gd name="connsiteX46" fmla="*/ 42577 w 1227105"/>
                <a:gd name="connsiteY46" fmla="*/ 87916 h 515207"/>
                <a:gd name="connsiteX47" fmla="*/ 42291 w 1227105"/>
                <a:gd name="connsiteY47" fmla="*/ 85154 h 515207"/>
                <a:gd name="connsiteX48" fmla="*/ 42101 w 1227105"/>
                <a:gd name="connsiteY48" fmla="*/ 81153 h 515207"/>
                <a:gd name="connsiteX49" fmla="*/ 42386 w 1227105"/>
                <a:gd name="connsiteY49" fmla="*/ 73057 h 515207"/>
                <a:gd name="connsiteX50" fmla="*/ 55626 w 1227105"/>
                <a:gd name="connsiteY50" fmla="*/ 64198 h 515207"/>
                <a:gd name="connsiteX51" fmla="*/ 59817 w 1227105"/>
                <a:gd name="connsiteY51" fmla="*/ 63246 h 515207"/>
                <a:gd name="connsiteX52" fmla="*/ 61246 w 1227105"/>
                <a:gd name="connsiteY52" fmla="*/ 59246 h 515207"/>
                <a:gd name="connsiteX53" fmla="*/ 60293 w 1227105"/>
                <a:gd name="connsiteY53" fmla="*/ 49816 h 515207"/>
                <a:gd name="connsiteX54" fmla="*/ 58484 w 1227105"/>
                <a:gd name="connsiteY54" fmla="*/ 42196 h 515207"/>
                <a:gd name="connsiteX55" fmla="*/ 56102 w 1227105"/>
                <a:gd name="connsiteY55" fmla="*/ 41624 h 515207"/>
                <a:gd name="connsiteX56" fmla="*/ 52959 w 1227105"/>
                <a:gd name="connsiteY56" fmla="*/ 39434 h 515207"/>
                <a:gd name="connsiteX57" fmla="*/ 50863 w 1227105"/>
                <a:gd name="connsiteY57" fmla="*/ 36862 h 515207"/>
                <a:gd name="connsiteX58" fmla="*/ 47530 w 1227105"/>
                <a:gd name="connsiteY58" fmla="*/ 34004 h 515207"/>
                <a:gd name="connsiteX59" fmla="*/ 41815 w 1227105"/>
                <a:gd name="connsiteY59" fmla="*/ 32290 h 515207"/>
                <a:gd name="connsiteX60" fmla="*/ 41624 w 1227105"/>
                <a:gd name="connsiteY60" fmla="*/ 29909 h 515207"/>
                <a:gd name="connsiteX61" fmla="*/ 42196 w 1227105"/>
                <a:gd name="connsiteY61" fmla="*/ 27527 h 515207"/>
                <a:gd name="connsiteX62" fmla="*/ 44291 w 1227105"/>
                <a:gd name="connsiteY62" fmla="*/ 25051 h 515207"/>
                <a:gd name="connsiteX63" fmla="*/ 54007 w 1227105"/>
                <a:gd name="connsiteY63" fmla="*/ 22860 h 515207"/>
                <a:gd name="connsiteX64" fmla="*/ 55150 w 1227105"/>
                <a:gd name="connsiteY64" fmla="*/ 21146 h 515207"/>
                <a:gd name="connsiteX65" fmla="*/ 56483 w 1227105"/>
                <a:gd name="connsiteY65" fmla="*/ 16859 h 515207"/>
                <a:gd name="connsiteX66" fmla="*/ 58388 w 1227105"/>
                <a:gd name="connsiteY66" fmla="*/ 12478 h 515207"/>
                <a:gd name="connsiteX67" fmla="*/ 60674 w 1227105"/>
                <a:gd name="connsiteY67" fmla="*/ 11049 h 515207"/>
                <a:gd name="connsiteX68" fmla="*/ 64770 w 1227105"/>
                <a:gd name="connsiteY68" fmla="*/ 11144 h 515207"/>
                <a:gd name="connsiteX69" fmla="*/ 72485 w 1227105"/>
                <a:gd name="connsiteY69" fmla="*/ 10096 h 515207"/>
                <a:gd name="connsiteX70" fmla="*/ 77914 w 1227105"/>
                <a:gd name="connsiteY70" fmla="*/ 8668 h 515207"/>
                <a:gd name="connsiteX71" fmla="*/ 83344 w 1227105"/>
                <a:gd name="connsiteY71" fmla="*/ 5715 h 515207"/>
                <a:gd name="connsiteX72" fmla="*/ 86106 w 1227105"/>
                <a:gd name="connsiteY72" fmla="*/ 2953 h 515207"/>
                <a:gd name="connsiteX73" fmla="*/ 97727 w 1227105"/>
                <a:gd name="connsiteY73" fmla="*/ 1334 h 515207"/>
                <a:gd name="connsiteX74" fmla="*/ 100965 w 1227105"/>
                <a:gd name="connsiteY74" fmla="*/ 0 h 515207"/>
                <a:gd name="connsiteX75" fmla="*/ 104204 w 1227105"/>
                <a:gd name="connsiteY75" fmla="*/ 1143 h 515207"/>
                <a:gd name="connsiteX76" fmla="*/ 108585 w 1227105"/>
                <a:gd name="connsiteY76" fmla="*/ 5810 h 515207"/>
                <a:gd name="connsiteX77" fmla="*/ 115729 w 1227105"/>
                <a:gd name="connsiteY77" fmla="*/ 12573 h 515207"/>
                <a:gd name="connsiteX78" fmla="*/ 119634 w 1227105"/>
                <a:gd name="connsiteY78" fmla="*/ 14764 h 515207"/>
                <a:gd name="connsiteX79" fmla="*/ 122492 w 1227105"/>
                <a:gd name="connsiteY79" fmla="*/ 13716 h 515207"/>
                <a:gd name="connsiteX80" fmla="*/ 127730 w 1227105"/>
                <a:gd name="connsiteY80" fmla="*/ 11335 h 515207"/>
                <a:gd name="connsiteX81" fmla="*/ 132683 w 1227105"/>
                <a:gd name="connsiteY81" fmla="*/ 11335 h 515207"/>
                <a:gd name="connsiteX82" fmla="*/ 136684 w 1227105"/>
                <a:gd name="connsiteY82" fmla="*/ 11716 h 515207"/>
                <a:gd name="connsiteX83" fmla="*/ 138684 w 1227105"/>
                <a:gd name="connsiteY83" fmla="*/ 9620 h 515207"/>
                <a:gd name="connsiteX84" fmla="*/ 141637 w 1227105"/>
                <a:gd name="connsiteY84" fmla="*/ 9144 h 515207"/>
                <a:gd name="connsiteX85" fmla="*/ 150304 w 1227105"/>
                <a:gd name="connsiteY85" fmla="*/ 10668 h 515207"/>
                <a:gd name="connsiteX86" fmla="*/ 1015175 w 1227105"/>
                <a:gd name="connsiteY86" fmla="*/ 49339 h 515207"/>
                <a:gd name="connsiteX87" fmla="*/ 1019461 w 1227105"/>
                <a:gd name="connsiteY87" fmla="*/ 51054 h 515207"/>
                <a:gd name="connsiteX88" fmla="*/ 1027462 w 1227105"/>
                <a:gd name="connsiteY88" fmla="*/ 53245 h 515207"/>
                <a:gd name="connsiteX89" fmla="*/ 1032510 w 1227105"/>
                <a:gd name="connsiteY89" fmla="*/ 55912 h 515207"/>
                <a:gd name="connsiteX90" fmla="*/ 1035272 w 1227105"/>
                <a:gd name="connsiteY90" fmla="*/ 56579 h 515207"/>
                <a:gd name="connsiteX91" fmla="*/ 1041845 w 1227105"/>
                <a:gd name="connsiteY91" fmla="*/ 51245 h 515207"/>
                <a:gd name="connsiteX92" fmla="*/ 1051560 w 1227105"/>
                <a:gd name="connsiteY92" fmla="*/ 51340 h 515207"/>
                <a:gd name="connsiteX93" fmla="*/ 1060133 w 1227105"/>
                <a:gd name="connsiteY93" fmla="*/ 52007 h 515207"/>
                <a:gd name="connsiteX94" fmla="*/ 1064514 w 1227105"/>
                <a:gd name="connsiteY94" fmla="*/ 52959 h 515207"/>
                <a:gd name="connsiteX95" fmla="*/ 1069943 w 1227105"/>
                <a:gd name="connsiteY95" fmla="*/ 54769 h 515207"/>
                <a:gd name="connsiteX96" fmla="*/ 1076516 w 1227105"/>
                <a:gd name="connsiteY96" fmla="*/ 55912 h 515207"/>
                <a:gd name="connsiteX97" fmla="*/ 1079183 w 1227105"/>
                <a:gd name="connsiteY97" fmla="*/ 53340 h 515207"/>
                <a:gd name="connsiteX98" fmla="*/ 1082993 w 1227105"/>
                <a:gd name="connsiteY98" fmla="*/ 45720 h 515207"/>
                <a:gd name="connsiteX99" fmla="*/ 1084421 w 1227105"/>
                <a:gd name="connsiteY99" fmla="*/ 44768 h 515207"/>
                <a:gd name="connsiteX100" fmla="*/ 1085469 w 1227105"/>
                <a:gd name="connsiteY100" fmla="*/ 44101 h 515207"/>
                <a:gd name="connsiteX101" fmla="*/ 1090327 w 1227105"/>
                <a:gd name="connsiteY101" fmla="*/ 43529 h 515207"/>
                <a:gd name="connsiteX102" fmla="*/ 1094899 w 1227105"/>
                <a:gd name="connsiteY102" fmla="*/ 44101 h 515207"/>
                <a:gd name="connsiteX103" fmla="*/ 1097089 w 1227105"/>
                <a:gd name="connsiteY103" fmla="*/ 45434 h 515207"/>
                <a:gd name="connsiteX104" fmla="*/ 1099280 w 1227105"/>
                <a:gd name="connsiteY104" fmla="*/ 51435 h 515207"/>
                <a:gd name="connsiteX105" fmla="*/ 1104710 w 1227105"/>
                <a:gd name="connsiteY105" fmla="*/ 53626 h 515207"/>
                <a:gd name="connsiteX106" fmla="*/ 1114330 w 1227105"/>
                <a:gd name="connsiteY106" fmla="*/ 63341 h 515207"/>
                <a:gd name="connsiteX107" fmla="*/ 1120235 w 1227105"/>
                <a:gd name="connsiteY107" fmla="*/ 67246 h 515207"/>
                <a:gd name="connsiteX108" fmla="*/ 1121664 w 1227105"/>
                <a:gd name="connsiteY108" fmla="*/ 68866 h 515207"/>
                <a:gd name="connsiteX109" fmla="*/ 1119759 w 1227105"/>
                <a:gd name="connsiteY109" fmla="*/ 70866 h 515207"/>
                <a:gd name="connsiteX110" fmla="*/ 1120521 w 1227105"/>
                <a:gd name="connsiteY110" fmla="*/ 73247 h 515207"/>
                <a:gd name="connsiteX111" fmla="*/ 1123855 w 1227105"/>
                <a:gd name="connsiteY111" fmla="*/ 76486 h 515207"/>
                <a:gd name="connsiteX112" fmla="*/ 1128618 w 1227105"/>
                <a:gd name="connsiteY112" fmla="*/ 77629 h 515207"/>
                <a:gd name="connsiteX113" fmla="*/ 1133666 w 1227105"/>
                <a:gd name="connsiteY113" fmla="*/ 77248 h 515207"/>
                <a:gd name="connsiteX114" fmla="*/ 1136523 w 1227105"/>
                <a:gd name="connsiteY114" fmla="*/ 78391 h 515207"/>
                <a:gd name="connsiteX115" fmla="*/ 1138428 w 1227105"/>
                <a:gd name="connsiteY115" fmla="*/ 80106 h 515207"/>
                <a:gd name="connsiteX116" fmla="*/ 1139000 w 1227105"/>
                <a:gd name="connsiteY116" fmla="*/ 82677 h 515207"/>
                <a:gd name="connsiteX117" fmla="*/ 1138904 w 1227105"/>
                <a:gd name="connsiteY117" fmla="*/ 84297 h 515207"/>
                <a:gd name="connsiteX118" fmla="*/ 1139857 w 1227105"/>
                <a:gd name="connsiteY118" fmla="*/ 87821 h 515207"/>
                <a:gd name="connsiteX119" fmla="*/ 1143857 w 1227105"/>
                <a:gd name="connsiteY119" fmla="*/ 92964 h 515207"/>
                <a:gd name="connsiteX120" fmla="*/ 1148620 w 1227105"/>
                <a:gd name="connsiteY120" fmla="*/ 96012 h 515207"/>
                <a:gd name="connsiteX121" fmla="*/ 1151192 w 1227105"/>
                <a:gd name="connsiteY121" fmla="*/ 99346 h 515207"/>
                <a:gd name="connsiteX122" fmla="*/ 1155287 w 1227105"/>
                <a:gd name="connsiteY122" fmla="*/ 110776 h 515207"/>
                <a:gd name="connsiteX123" fmla="*/ 1157002 w 1227105"/>
                <a:gd name="connsiteY123" fmla="*/ 117063 h 515207"/>
                <a:gd name="connsiteX124" fmla="*/ 1156335 w 1227105"/>
                <a:gd name="connsiteY124" fmla="*/ 123063 h 515207"/>
                <a:gd name="connsiteX125" fmla="*/ 1153478 w 1227105"/>
                <a:gd name="connsiteY125" fmla="*/ 129254 h 515207"/>
                <a:gd name="connsiteX126" fmla="*/ 1147191 w 1227105"/>
                <a:gd name="connsiteY126" fmla="*/ 136970 h 515207"/>
                <a:gd name="connsiteX127" fmla="*/ 1148715 w 1227105"/>
                <a:gd name="connsiteY127" fmla="*/ 140208 h 515207"/>
                <a:gd name="connsiteX128" fmla="*/ 1150144 w 1227105"/>
                <a:gd name="connsiteY128" fmla="*/ 144494 h 515207"/>
                <a:gd name="connsiteX129" fmla="*/ 1149668 w 1227105"/>
                <a:gd name="connsiteY129" fmla="*/ 147542 h 515207"/>
                <a:gd name="connsiteX130" fmla="*/ 1154144 w 1227105"/>
                <a:gd name="connsiteY130" fmla="*/ 157353 h 515207"/>
                <a:gd name="connsiteX131" fmla="*/ 1156145 w 1227105"/>
                <a:gd name="connsiteY131" fmla="*/ 163449 h 515207"/>
                <a:gd name="connsiteX132" fmla="*/ 1154526 w 1227105"/>
                <a:gd name="connsiteY132" fmla="*/ 164878 h 515207"/>
                <a:gd name="connsiteX133" fmla="*/ 1153382 w 1227105"/>
                <a:gd name="connsiteY133" fmla="*/ 166878 h 515207"/>
                <a:gd name="connsiteX134" fmla="*/ 1161479 w 1227105"/>
                <a:gd name="connsiteY134" fmla="*/ 171545 h 515207"/>
                <a:gd name="connsiteX135" fmla="*/ 1171099 w 1227105"/>
                <a:gd name="connsiteY135" fmla="*/ 175450 h 515207"/>
                <a:gd name="connsiteX136" fmla="*/ 1175099 w 1227105"/>
                <a:gd name="connsiteY136" fmla="*/ 176213 h 515207"/>
                <a:gd name="connsiteX137" fmla="*/ 1186148 w 1227105"/>
                <a:gd name="connsiteY137" fmla="*/ 174403 h 515207"/>
                <a:gd name="connsiteX138" fmla="*/ 1193292 w 1227105"/>
                <a:gd name="connsiteY138" fmla="*/ 174022 h 515207"/>
                <a:gd name="connsiteX139" fmla="*/ 1200436 w 1227105"/>
                <a:gd name="connsiteY139" fmla="*/ 177737 h 515207"/>
                <a:gd name="connsiteX140" fmla="*/ 1210723 w 1227105"/>
                <a:gd name="connsiteY140" fmla="*/ 186785 h 515207"/>
                <a:gd name="connsiteX141" fmla="*/ 1221772 w 1227105"/>
                <a:gd name="connsiteY141" fmla="*/ 198501 h 515207"/>
                <a:gd name="connsiteX142" fmla="*/ 1224058 w 1227105"/>
                <a:gd name="connsiteY142" fmla="*/ 202025 h 515207"/>
                <a:gd name="connsiteX143" fmla="*/ 1225010 w 1227105"/>
                <a:gd name="connsiteY143" fmla="*/ 203645 h 515207"/>
                <a:gd name="connsiteX144" fmla="*/ 1227106 w 1227105"/>
                <a:gd name="connsiteY144" fmla="*/ 206502 h 515207"/>
                <a:gd name="connsiteX145" fmla="*/ 1224915 w 1227105"/>
                <a:gd name="connsiteY145" fmla="*/ 206407 h 515207"/>
                <a:gd name="connsiteX146" fmla="*/ 1221201 w 1227105"/>
                <a:gd name="connsiteY146" fmla="*/ 203835 h 515207"/>
                <a:gd name="connsiteX147" fmla="*/ 1212437 w 1227105"/>
                <a:gd name="connsiteY147" fmla="*/ 196691 h 515207"/>
                <a:gd name="connsiteX148" fmla="*/ 1207865 w 1227105"/>
                <a:gd name="connsiteY148" fmla="*/ 199740 h 515207"/>
                <a:gd name="connsiteX149" fmla="*/ 1203960 w 1227105"/>
                <a:gd name="connsiteY149" fmla="*/ 205169 h 515207"/>
                <a:gd name="connsiteX150" fmla="*/ 1199769 w 1227105"/>
                <a:gd name="connsiteY150" fmla="*/ 225362 h 515207"/>
                <a:gd name="connsiteX151" fmla="*/ 1196245 w 1227105"/>
                <a:gd name="connsiteY151" fmla="*/ 227552 h 515207"/>
                <a:gd name="connsiteX152" fmla="*/ 1190149 w 1227105"/>
                <a:gd name="connsiteY152" fmla="*/ 227457 h 515207"/>
                <a:gd name="connsiteX153" fmla="*/ 1182719 w 1227105"/>
                <a:gd name="connsiteY153" fmla="*/ 226790 h 515207"/>
                <a:gd name="connsiteX154" fmla="*/ 1177576 w 1227105"/>
                <a:gd name="connsiteY154" fmla="*/ 227838 h 515207"/>
                <a:gd name="connsiteX155" fmla="*/ 1176243 w 1227105"/>
                <a:gd name="connsiteY155" fmla="*/ 229076 h 515207"/>
                <a:gd name="connsiteX156" fmla="*/ 1176909 w 1227105"/>
                <a:gd name="connsiteY156" fmla="*/ 231267 h 515207"/>
                <a:gd name="connsiteX157" fmla="*/ 1178433 w 1227105"/>
                <a:gd name="connsiteY157" fmla="*/ 234601 h 515207"/>
                <a:gd name="connsiteX158" fmla="*/ 1179576 w 1227105"/>
                <a:gd name="connsiteY158" fmla="*/ 238792 h 515207"/>
                <a:gd name="connsiteX159" fmla="*/ 1179862 w 1227105"/>
                <a:gd name="connsiteY159" fmla="*/ 242221 h 515207"/>
                <a:gd name="connsiteX160" fmla="*/ 1182529 w 1227105"/>
                <a:gd name="connsiteY160" fmla="*/ 245364 h 515207"/>
                <a:gd name="connsiteX161" fmla="*/ 1186148 w 1227105"/>
                <a:gd name="connsiteY161" fmla="*/ 248317 h 515207"/>
                <a:gd name="connsiteX162" fmla="*/ 1186339 w 1227105"/>
                <a:gd name="connsiteY162" fmla="*/ 251270 h 515207"/>
                <a:gd name="connsiteX163" fmla="*/ 1185768 w 1227105"/>
                <a:gd name="connsiteY163" fmla="*/ 255556 h 515207"/>
                <a:gd name="connsiteX164" fmla="*/ 1184910 w 1227105"/>
                <a:gd name="connsiteY164" fmla="*/ 258794 h 515207"/>
                <a:gd name="connsiteX165" fmla="*/ 1184053 w 1227105"/>
                <a:gd name="connsiteY165" fmla="*/ 260699 h 515207"/>
                <a:gd name="connsiteX166" fmla="*/ 1185768 w 1227105"/>
                <a:gd name="connsiteY166" fmla="*/ 265557 h 515207"/>
                <a:gd name="connsiteX167" fmla="*/ 1189673 w 1227105"/>
                <a:gd name="connsiteY167" fmla="*/ 271463 h 515207"/>
                <a:gd name="connsiteX168" fmla="*/ 1192149 w 1227105"/>
                <a:gd name="connsiteY168" fmla="*/ 273654 h 515207"/>
                <a:gd name="connsiteX169" fmla="*/ 1191292 w 1227105"/>
                <a:gd name="connsiteY169" fmla="*/ 284798 h 515207"/>
                <a:gd name="connsiteX170" fmla="*/ 1192721 w 1227105"/>
                <a:gd name="connsiteY170" fmla="*/ 289656 h 515207"/>
                <a:gd name="connsiteX171" fmla="*/ 1193864 w 1227105"/>
                <a:gd name="connsiteY171" fmla="*/ 296418 h 515207"/>
                <a:gd name="connsiteX172" fmla="*/ 1193387 w 1227105"/>
                <a:gd name="connsiteY172" fmla="*/ 307657 h 515207"/>
                <a:gd name="connsiteX173" fmla="*/ 1193959 w 1227105"/>
                <a:gd name="connsiteY173" fmla="*/ 310420 h 515207"/>
                <a:gd name="connsiteX174" fmla="*/ 1195293 w 1227105"/>
                <a:gd name="connsiteY174" fmla="*/ 311372 h 515207"/>
                <a:gd name="connsiteX175" fmla="*/ 1198817 w 1227105"/>
                <a:gd name="connsiteY175" fmla="*/ 311848 h 515207"/>
                <a:gd name="connsiteX176" fmla="*/ 1202436 w 1227105"/>
                <a:gd name="connsiteY176" fmla="*/ 312897 h 515207"/>
                <a:gd name="connsiteX177" fmla="*/ 1203579 w 1227105"/>
                <a:gd name="connsiteY177" fmla="*/ 314706 h 515207"/>
                <a:gd name="connsiteX178" fmla="*/ 1203579 w 1227105"/>
                <a:gd name="connsiteY178" fmla="*/ 316039 h 515207"/>
                <a:gd name="connsiteX179" fmla="*/ 1199198 w 1227105"/>
                <a:gd name="connsiteY179" fmla="*/ 321183 h 515207"/>
                <a:gd name="connsiteX180" fmla="*/ 1198626 w 1227105"/>
                <a:gd name="connsiteY180" fmla="*/ 324803 h 515207"/>
                <a:gd name="connsiteX181" fmla="*/ 1197102 w 1227105"/>
                <a:gd name="connsiteY181" fmla="*/ 329946 h 515207"/>
                <a:gd name="connsiteX182" fmla="*/ 1195864 w 1227105"/>
                <a:gd name="connsiteY182" fmla="*/ 332994 h 515207"/>
                <a:gd name="connsiteX183" fmla="*/ 1191959 w 1227105"/>
                <a:gd name="connsiteY183" fmla="*/ 338709 h 515207"/>
                <a:gd name="connsiteX184" fmla="*/ 1189482 w 1227105"/>
                <a:gd name="connsiteY184" fmla="*/ 344519 h 515207"/>
                <a:gd name="connsiteX185" fmla="*/ 1188339 w 1227105"/>
                <a:gd name="connsiteY185" fmla="*/ 349282 h 515207"/>
                <a:gd name="connsiteX186" fmla="*/ 1189101 w 1227105"/>
                <a:gd name="connsiteY186" fmla="*/ 351568 h 515207"/>
                <a:gd name="connsiteX187" fmla="*/ 1196340 w 1227105"/>
                <a:gd name="connsiteY187" fmla="*/ 352235 h 515207"/>
                <a:gd name="connsiteX188" fmla="*/ 1200245 w 1227105"/>
                <a:gd name="connsiteY188" fmla="*/ 355664 h 515207"/>
                <a:gd name="connsiteX189" fmla="*/ 1210723 w 1227105"/>
                <a:gd name="connsiteY189" fmla="*/ 362521 h 515207"/>
                <a:gd name="connsiteX190" fmla="*/ 1212628 w 1227105"/>
                <a:gd name="connsiteY190" fmla="*/ 365284 h 515207"/>
                <a:gd name="connsiteX191" fmla="*/ 1209770 w 1227105"/>
                <a:gd name="connsiteY191" fmla="*/ 369475 h 515207"/>
                <a:gd name="connsiteX192" fmla="*/ 1209770 w 1227105"/>
                <a:gd name="connsiteY192" fmla="*/ 371285 h 515207"/>
                <a:gd name="connsiteX193" fmla="*/ 1211104 w 1227105"/>
                <a:gd name="connsiteY193" fmla="*/ 373475 h 515207"/>
                <a:gd name="connsiteX194" fmla="*/ 1211771 w 1227105"/>
                <a:gd name="connsiteY194" fmla="*/ 377380 h 515207"/>
                <a:gd name="connsiteX195" fmla="*/ 1211485 w 1227105"/>
                <a:gd name="connsiteY195" fmla="*/ 381762 h 515207"/>
                <a:gd name="connsiteX196" fmla="*/ 1211580 w 1227105"/>
                <a:gd name="connsiteY196" fmla="*/ 387477 h 515207"/>
                <a:gd name="connsiteX197" fmla="*/ 1213485 w 1227105"/>
                <a:gd name="connsiteY197" fmla="*/ 388430 h 515207"/>
                <a:gd name="connsiteX198" fmla="*/ 1220629 w 1227105"/>
                <a:gd name="connsiteY198" fmla="*/ 393764 h 515207"/>
                <a:gd name="connsiteX199" fmla="*/ 1225677 w 1227105"/>
                <a:gd name="connsiteY199" fmla="*/ 399098 h 515207"/>
                <a:gd name="connsiteX200" fmla="*/ 1225868 w 1227105"/>
                <a:gd name="connsiteY200" fmla="*/ 400812 h 515207"/>
                <a:gd name="connsiteX201" fmla="*/ 1223391 w 1227105"/>
                <a:gd name="connsiteY201" fmla="*/ 405003 h 515207"/>
                <a:gd name="connsiteX202" fmla="*/ 1223963 w 1227105"/>
                <a:gd name="connsiteY202" fmla="*/ 409861 h 515207"/>
                <a:gd name="connsiteX203" fmla="*/ 1223772 w 1227105"/>
                <a:gd name="connsiteY203" fmla="*/ 411004 h 515207"/>
                <a:gd name="connsiteX204" fmla="*/ 1221581 w 1227105"/>
                <a:gd name="connsiteY204" fmla="*/ 409194 h 515207"/>
                <a:gd name="connsiteX205" fmla="*/ 1217676 w 1227105"/>
                <a:gd name="connsiteY205" fmla="*/ 408527 h 515207"/>
                <a:gd name="connsiteX206" fmla="*/ 1213580 w 1227105"/>
                <a:gd name="connsiteY206" fmla="*/ 408337 h 515207"/>
                <a:gd name="connsiteX207" fmla="*/ 1211104 w 1227105"/>
                <a:gd name="connsiteY207" fmla="*/ 409766 h 515207"/>
                <a:gd name="connsiteX208" fmla="*/ 1206532 w 1227105"/>
                <a:gd name="connsiteY208" fmla="*/ 413575 h 515207"/>
                <a:gd name="connsiteX209" fmla="*/ 1200531 w 1227105"/>
                <a:gd name="connsiteY209" fmla="*/ 417672 h 515207"/>
                <a:gd name="connsiteX210" fmla="*/ 1195673 w 1227105"/>
                <a:gd name="connsiteY210" fmla="*/ 421577 h 515207"/>
                <a:gd name="connsiteX211" fmla="*/ 1192816 w 1227105"/>
                <a:gd name="connsiteY211" fmla="*/ 424149 h 515207"/>
                <a:gd name="connsiteX212" fmla="*/ 1190530 w 1227105"/>
                <a:gd name="connsiteY212" fmla="*/ 423767 h 515207"/>
                <a:gd name="connsiteX213" fmla="*/ 1188720 w 1227105"/>
                <a:gd name="connsiteY213" fmla="*/ 421481 h 515207"/>
                <a:gd name="connsiteX214" fmla="*/ 1187672 w 1227105"/>
                <a:gd name="connsiteY214" fmla="*/ 418243 h 515207"/>
                <a:gd name="connsiteX215" fmla="*/ 1188149 w 1227105"/>
                <a:gd name="connsiteY215" fmla="*/ 406146 h 515207"/>
                <a:gd name="connsiteX216" fmla="*/ 1187101 w 1227105"/>
                <a:gd name="connsiteY216" fmla="*/ 402336 h 515207"/>
                <a:gd name="connsiteX217" fmla="*/ 1184815 w 1227105"/>
                <a:gd name="connsiteY217" fmla="*/ 399669 h 515207"/>
                <a:gd name="connsiteX218" fmla="*/ 1182148 w 1227105"/>
                <a:gd name="connsiteY218" fmla="*/ 398240 h 515207"/>
                <a:gd name="connsiteX219" fmla="*/ 1178909 w 1227105"/>
                <a:gd name="connsiteY219" fmla="*/ 397383 h 515207"/>
                <a:gd name="connsiteX220" fmla="*/ 1175671 w 1227105"/>
                <a:gd name="connsiteY220" fmla="*/ 397288 h 515207"/>
                <a:gd name="connsiteX221" fmla="*/ 1170908 w 1227105"/>
                <a:gd name="connsiteY221" fmla="*/ 400812 h 515207"/>
                <a:gd name="connsiteX222" fmla="*/ 1164336 w 1227105"/>
                <a:gd name="connsiteY222" fmla="*/ 404527 h 515207"/>
                <a:gd name="connsiteX223" fmla="*/ 1154049 w 1227105"/>
                <a:gd name="connsiteY223" fmla="*/ 404146 h 515207"/>
                <a:gd name="connsiteX224" fmla="*/ 1147096 w 1227105"/>
                <a:gd name="connsiteY224" fmla="*/ 403479 h 515207"/>
                <a:gd name="connsiteX225" fmla="*/ 1143762 w 1227105"/>
                <a:gd name="connsiteY225" fmla="*/ 402813 h 515207"/>
                <a:gd name="connsiteX226" fmla="*/ 1130332 w 1227105"/>
                <a:gd name="connsiteY226" fmla="*/ 397193 h 515207"/>
                <a:gd name="connsiteX227" fmla="*/ 1127570 w 1227105"/>
                <a:gd name="connsiteY227" fmla="*/ 397002 h 515207"/>
                <a:gd name="connsiteX228" fmla="*/ 1122521 w 1227105"/>
                <a:gd name="connsiteY228" fmla="*/ 394716 h 515207"/>
                <a:gd name="connsiteX229" fmla="*/ 1116616 w 1227105"/>
                <a:gd name="connsiteY229" fmla="*/ 392906 h 515207"/>
                <a:gd name="connsiteX230" fmla="*/ 1106614 w 1227105"/>
                <a:gd name="connsiteY230" fmla="*/ 396335 h 515207"/>
                <a:gd name="connsiteX231" fmla="*/ 1102328 w 1227105"/>
                <a:gd name="connsiteY231" fmla="*/ 395574 h 515207"/>
                <a:gd name="connsiteX232" fmla="*/ 1096232 w 1227105"/>
                <a:gd name="connsiteY232" fmla="*/ 392525 h 515207"/>
                <a:gd name="connsiteX233" fmla="*/ 1094137 w 1227105"/>
                <a:gd name="connsiteY233" fmla="*/ 393382 h 515207"/>
                <a:gd name="connsiteX234" fmla="*/ 1087374 w 1227105"/>
                <a:gd name="connsiteY234" fmla="*/ 402431 h 515207"/>
                <a:gd name="connsiteX235" fmla="*/ 1075849 w 1227105"/>
                <a:gd name="connsiteY235" fmla="*/ 412052 h 515207"/>
                <a:gd name="connsiteX236" fmla="*/ 1069658 w 1227105"/>
                <a:gd name="connsiteY236" fmla="*/ 413671 h 515207"/>
                <a:gd name="connsiteX237" fmla="*/ 1066705 w 1227105"/>
                <a:gd name="connsiteY237" fmla="*/ 403956 h 515207"/>
                <a:gd name="connsiteX238" fmla="*/ 1063847 w 1227105"/>
                <a:gd name="connsiteY238" fmla="*/ 400241 h 515207"/>
                <a:gd name="connsiteX239" fmla="*/ 1062514 w 1227105"/>
                <a:gd name="connsiteY239" fmla="*/ 399765 h 515207"/>
                <a:gd name="connsiteX240" fmla="*/ 1059561 w 1227105"/>
                <a:gd name="connsiteY240" fmla="*/ 398526 h 515207"/>
                <a:gd name="connsiteX241" fmla="*/ 1057370 w 1227105"/>
                <a:gd name="connsiteY241" fmla="*/ 399288 h 515207"/>
                <a:gd name="connsiteX242" fmla="*/ 1050417 w 1227105"/>
                <a:gd name="connsiteY242" fmla="*/ 405860 h 515207"/>
                <a:gd name="connsiteX243" fmla="*/ 1039368 w 1227105"/>
                <a:gd name="connsiteY243" fmla="*/ 409861 h 515207"/>
                <a:gd name="connsiteX244" fmla="*/ 1030129 w 1227105"/>
                <a:gd name="connsiteY244" fmla="*/ 412338 h 515207"/>
                <a:gd name="connsiteX245" fmla="*/ 1015555 w 1227105"/>
                <a:gd name="connsiteY245" fmla="*/ 415290 h 515207"/>
                <a:gd name="connsiteX246" fmla="*/ 1004316 w 1227105"/>
                <a:gd name="connsiteY246" fmla="*/ 416719 h 515207"/>
                <a:gd name="connsiteX247" fmla="*/ 999458 w 1227105"/>
                <a:gd name="connsiteY247" fmla="*/ 416814 h 515207"/>
                <a:gd name="connsiteX248" fmla="*/ 989076 w 1227105"/>
                <a:gd name="connsiteY248" fmla="*/ 415480 h 515207"/>
                <a:gd name="connsiteX249" fmla="*/ 979932 w 1227105"/>
                <a:gd name="connsiteY249" fmla="*/ 413671 h 515207"/>
                <a:gd name="connsiteX250" fmla="*/ 970693 w 1227105"/>
                <a:gd name="connsiteY250" fmla="*/ 413766 h 515207"/>
                <a:gd name="connsiteX251" fmla="*/ 963644 w 1227105"/>
                <a:gd name="connsiteY251" fmla="*/ 414528 h 515207"/>
                <a:gd name="connsiteX252" fmla="*/ 947261 w 1227105"/>
                <a:gd name="connsiteY252" fmla="*/ 421672 h 515207"/>
                <a:gd name="connsiteX253" fmla="*/ 919448 w 1227105"/>
                <a:gd name="connsiteY253" fmla="*/ 436340 h 515207"/>
                <a:gd name="connsiteX254" fmla="*/ 898303 w 1227105"/>
                <a:gd name="connsiteY254" fmla="*/ 443294 h 515207"/>
                <a:gd name="connsiteX255" fmla="*/ 886492 w 1227105"/>
                <a:gd name="connsiteY255" fmla="*/ 446151 h 515207"/>
                <a:gd name="connsiteX256" fmla="*/ 877253 w 1227105"/>
                <a:gd name="connsiteY256" fmla="*/ 447770 h 515207"/>
                <a:gd name="connsiteX257" fmla="*/ 861346 w 1227105"/>
                <a:gd name="connsiteY257" fmla="*/ 447866 h 515207"/>
                <a:gd name="connsiteX258" fmla="*/ 848392 w 1227105"/>
                <a:gd name="connsiteY258" fmla="*/ 446723 h 515207"/>
                <a:gd name="connsiteX259" fmla="*/ 839438 w 1227105"/>
                <a:gd name="connsiteY259" fmla="*/ 446913 h 515207"/>
                <a:gd name="connsiteX260" fmla="*/ 834390 w 1227105"/>
                <a:gd name="connsiteY260" fmla="*/ 445104 h 515207"/>
                <a:gd name="connsiteX261" fmla="*/ 827342 w 1227105"/>
                <a:gd name="connsiteY261" fmla="*/ 439198 h 515207"/>
                <a:gd name="connsiteX262" fmla="*/ 818674 w 1227105"/>
                <a:gd name="connsiteY262" fmla="*/ 433388 h 515207"/>
                <a:gd name="connsiteX263" fmla="*/ 814864 w 1227105"/>
                <a:gd name="connsiteY263" fmla="*/ 432054 h 515207"/>
                <a:gd name="connsiteX264" fmla="*/ 809911 w 1227105"/>
                <a:gd name="connsiteY264" fmla="*/ 430911 h 515207"/>
                <a:gd name="connsiteX265" fmla="*/ 802577 w 1227105"/>
                <a:gd name="connsiteY265" fmla="*/ 430244 h 515207"/>
                <a:gd name="connsiteX266" fmla="*/ 784288 w 1227105"/>
                <a:gd name="connsiteY266" fmla="*/ 438817 h 515207"/>
                <a:gd name="connsiteX267" fmla="*/ 778574 w 1227105"/>
                <a:gd name="connsiteY267" fmla="*/ 441103 h 515207"/>
                <a:gd name="connsiteX268" fmla="*/ 772382 w 1227105"/>
                <a:gd name="connsiteY268" fmla="*/ 442817 h 515207"/>
                <a:gd name="connsiteX269" fmla="*/ 759714 w 1227105"/>
                <a:gd name="connsiteY269" fmla="*/ 448056 h 515207"/>
                <a:gd name="connsiteX270" fmla="*/ 754189 w 1227105"/>
                <a:gd name="connsiteY270" fmla="*/ 450818 h 515207"/>
                <a:gd name="connsiteX271" fmla="*/ 747141 w 1227105"/>
                <a:gd name="connsiteY271" fmla="*/ 450628 h 515207"/>
                <a:gd name="connsiteX272" fmla="*/ 738188 w 1227105"/>
                <a:gd name="connsiteY272" fmla="*/ 449866 h 515207"/>
                <a:gd name="connsiteX273" fmla="*/ 730377 w 1227105"/>
                <a:gd name="connsiteY273" fmla="*/ 450152 h 515207"/>
                <a:gd name="connsiteX274" fmla="*/ 725234 w 1227105"/>
                <a:gd name="connsiteY274" fmla="*/ 446151 h 515207"/>
                <a:gd name="connsiteX275" fmla="*/ 722471 w 1227105"/>
                <a:gd name="connsiteY275" fmla="*/ 441674 h 515207"/>
                <a:gd name="connsiteX276" fmla="*/ 711899 w 1227105"/>
                <a:gd name="connsiteY276" fmla="*/ 438912 h 515207"/>
                <a:gd name="connsiteX277" fmla="*/ 704279 w 1227105"/>
                <a:gd name="connsiteY277" fmla="*/ 438150 h 515207"/>
                <a:gd name="connsiteX278" fmla="*/ 702374 w 1227105"/>
                <a:gd name="connsiteY278" fmla="*/ 440150 h 515207"/>
                <a:gd name="connsiteX279" fmla="*/ 700373 w 1227105"/>
                <a:gd name="connsiteY279" fmla="*/ 446247 h 515207"/>
                <a:gd name="connsiteX280" fmla="*/ 697135 w 1227105"/>
                <a:gd name="connsiteY280" fmla="*/ 461772 h 515207"/>
                <a:gd name="connsiteX281" fmla="*/ 696563 w 1227105"/>
                <a:gd name="connsiteY281" fmla="*/ 465677 h 515207"/>
                <a:gd name="connsiteX282" fmla="*/ 703231 w 1227105"/>
                <a:gd name="connsiteY282" fmla="*/ 481013 h 515207"/>
                <a:gd name="connsiteX283" fmla="*/ 702945 w 1227105"/>
                <a:gd name="connsiteY283" fmla="*/ 483394 h 515207"/>
                <a:gd name="connsiteX284" fmla="*/ 698183 w 1227105"/>
                <a:gd name="connsiteY284" fmla="*/ 484156 h 515207"/>
                <a:gd name="connsiteX285" fmla="*/ 692658 w 1227105"/>
                <a:gd name="connsiteY285" fmla="*/ 484441 h 515207"/>
                <a:gd name="connsiteX286" fmla="*/ 689134 w 1227105"/>
                <a:gd name="connsiteY286" fmla="*/ 485775 h 515207"/>
                <a:gd name="connsiteX287" fmla="*/ 686181 w 1227105"/>
                <a:gd name="connsiteY287" fmla="*/ 488347 h 515207"/>
                <a:gd name="connsiteX288" fmla="*/ 684371 w 1227105"/>
                <a:gd name="connsiteY288" fmla="*/ 501587 h 515207"/>
                <a:gd name="connsiteX289" fmla="*/ 678085 w 1227105"/>
                <a:gd name="connsiteY289" fmla="*/ 504063 h 515207"/>
                <a:gd name="connsiteX290" fmla="*/ 675037 w 1227105"/>
                <a:gd name="connsiteY290" fmla="*/ 506825 h 515207"/>
                <a:gd name="connsiteX291" fmla="*/ 671894 w 1227105"/>
                <a:gd name="connsiteY291" fmla="*/ 515017 h 515207"/>
                <a:gd name="connsiteX292" fmla="*/ 670274 w 1227105"/>
                <a:gd name="connsiteY292" fmla="*/ 515208 h 515207"/>
                <a:gd name="connsiteX293" fmla="*/ 659987 w 1227105"/>
                <a:gd name="connsiteY293" fmla="*/ 508921 h 515207"/>
                <a:gd name="connsiteX294" fmla="*/ 655225 w 1227105"/>
                <a:gd name="connsiteY294" fmla="*/ 508445 h 515207"/>
                <a:gd name="connsiteX295" fmla="*/ 659321 w 1227105"/>
                <a:gd name="connsiteY295" fmla="*/ 501968 h 515207"/>
                <a:gd name="connsiteX296" fmla="*/ 654844 w 1227105"/>
                <a:gd name="connsiteY296" fmla="*/ 489299 h 515207"/>
                <a:gd name="connsiteX297" fmla="*/ 649986 w 1227105"/>
                <a:gd name="connsiteY297" fmla="*/ 477393 h 515207"/>
                <a:gd name="connsiteX298" fmla="*/ 654558 w 1227105"/>
                <a:gd name="connsiteY298" fmla="*/ 469678 h 515207"/>
                <a:gd name="connsiteX299" fmla="*/ 664083 w 1227105"/>
                <a:gd name="connsiteY299" fmla="*/ 460439 h 515207"/>
                <a:gd name="connsiteX300" fmla="*/ 674180 w 1227105"/>
                <a:gd name="connsiteY300" fmla="*/ 449580 h 515207"/>
                <a:gd name="connsiteX301" fmla="*/ 674180 w 1227105"/>
                <a:gd name="connsiteY301" fmla="*/ 442913 h 515207"/>
                <a:gd name="connsiteX302" fmla="*/ 673608 w 1227105"/>
                <a:gd name="connsiteY302" fmla="*/ 437769 h 515207"/>
                <a:gd name="connsiteX303" fmla="*/ 670751 w 1227105"/>
                <a:gd name="connsiteY303" fmla="*/ 434245 h 515207"/>
                <a:gd name="connsiteX304" fmla="*/ 665226 w 1227105"/>
                <a:gd name="connsiteY304" fmla="*/ 429578 h 515207"/>
                <a:gd name="connsiteX305" fmla="*/ 655987 w 1227105"/>
                <a:gd name="connsiteY305" fmla="*/ 434530 h 515207"/>
                <a:gd name="connsiteX306" fmla="*/ 649414 w 1227105"/>
                <a:gd name="connsiteY306" fmla="*/ 440150 h 515207"/>
                <a:gd name="connsiteX307" fmla="*/ 645033 w 1227105"/>
                <a:gd name="connsiteY307" fmla="*/ 441293 h 515207"/>
                <a:gd name="connsiteX308" fmla="*/ 640366 w 1227105"/>
                <a:gd name="connsiteY308" fmla="*/ 444437 h 515207"/>
                <a:gd name="connsiteX309" fmla="*/ 638080 w 1227105"/>
                <a:gd name="connsiteY309" fmla="*/ 450152 h 515207"/>
                <a:gd name="connsiteX310" fmla="*/ 632460 w 1227105"/>
                <a:gd name="connsiteY310" fmla="*/ 454533 h 515207"/>
                <a:gd name="connsiteX311" fmla="*/ 623221 w 1227105"/>
                <a:gd name="connsiteY311" fmla="*/ 456248 h 515207"/>
                <a:gd name="connsiteX312" fmla="*/ 609314 w 1227105"/>
                <a:gd name="connsiteY312" fmla="*/ 451581 h 515207"/>
                <a:gd name="connsiteX313" fmla="*/ 594360 w 1227105"/>
                <a:gd name="connsiteY313" fmla="*/ 444341 h 515207"/>
                <a:gd name="connsiteX314" fmla="*/ 585883 w 1227105"/>
                <a:gd name="connsiteY314" fmla="*/ 438436 h 515207"/>
                <a:gd name="connsiteX315" fmla="*/ 579025 w 1227105"/>
                <a:gd name="connsiteY315" fmla="*/ 437007 h 515207"/>
                <a:gd name="connsiteX316" fmla="*/ 572453 w 1227105"/>
                <a:gd name="connsiteY316" fmla="*/ 439579 h 515207"/>
                <a:gd name="connsiteX317" fmla="*/ 553117 w 1227105"/>
                <a:gd name="connsiteY317" fmla="*/ 453962 h 515207"/>
                <a:gd name="connsiteX318" fmla="*/ 535400 w 1227105"/>
                <a:gd name="connsiteY318" fmla="*/ 474916 h 515207"/>
                <a:gd name="connsiteX319" fmla="*/ 531019 w 1227105"/>
                <a:gd name="connsiteY319" fmla="*/ 478536 h 515207"/>
                <a:gd name="connsiteX320" fmla="*/ 514350 w 1227105"/>
                <a:gd name="connsiteY320" fmla="*/ 487489 h 515207"/>
                <a:gd name="connsiteX321" fmla="*/ 503301 w 1227105"/>
                <a:gd name="connsiteY321" fmla="*/ 490442 h 515207"/>
                <a:gd name="connsiteX322" fmla="*/ 498158 w 1227105"/>
                <a:gd name="connsiteY322" fmla="*/ 489775 h 515207"/>
                <a:gd name="connsiteX323" fmla="*/ 476250 w 1227105"/>
                <a:gd name="connsiteY323" fmla="*/ 493776 h 515207"/>
                <a:gd name="connsiteX324" fmla="*/ 465296 w 1227105"/>
                <a:gd name="connsiteY324" fmla="*/ 494348 h 515207"/>
                <a:gd name="connsiteX325" fmla="*/ 456724 w 1227105"/>
                <a:gd name="connsiteY325" fmla="*/ 499015 h 515207"/>
                <a:gd name="connsiteX326" fmla="*/ 439960 w 1227105"/>
                <a:gd name="connsiteY326" fmla="*/ 493872 h 515207"/>
                <a:gd name="connsiteX327" fmla="*/ 429959 w 1227105"/>
                <a:gd name="connsiteY327" fmla="*/ 487394 h 515207"/>
                <a:gd name="connsiteX328" fmla="*/ 423958 w 1227105"/>
                <a:gd name="connsiteY328" fmla="*/ 480727 h 515207"/>
                <a:gd name="connsiteX329" fmla="*/ 414147 w 1227105"/>
                <a:gd name="connsiteY329" fmla="*/ 466344 h 515207"/>
                <a:gd name="connsiteX330" fmla="*/ 407194 w 1227105"/>
                <a:gd name="connsiteY330" fmla="*/ 459486 h 515207"/>
                <a:gd name="connsiteX331" fmla="*/ 391478 w 1227105"/>
                <a:gd name="connsiteY331" fmla="*/ 453295 h 515207"/>
                <a:gd name="connsiteX332" fmla="*/ 364236 w 1227105"/>
                <a:gd name="connsiteY332" fmla="*/ 438245 h 515207"/>
                <a:gd name="connsiteX333" fmla="*/ 357092 w 1227105"/>
                <a:gd name="connsiteY333" fmla="*/ 436626 h 515207"/>
                <a:gd name="connsiteX334" fmla="*/ 338519 w 1227105"/>
                <a:gd name="connsiteY334" fmla="*/ 434530 h 515207"/>
                <a:gd name="connsiteX335" fmla="*/ 318897 w 1227105"/>
                <a:gd name="connsiteY335" fmla="*/ 433102 h 515207"/>
                <a:gd name="connsiteX336" fmla="*/ 314896 w 1227105"/>
                <a:gd name="connsiteY336" fmla="*/ 438626 h 515207"/>
                <a:gd name="connsiteX337" fmla="*/ 313372 w 1227105"/>
                <a:gd name="connsiteY337" fmla="*/ 460248 h 515207"/>
                <a:gd name="connsiteX338" fmla="*/ 310039 w 1227105"/>
                <a:gd name="connsiteY338" fmla="*/ 466154 h 515207"/>
                <a:gd name="connsiteX339" fmla="*/ 308610 w 1227105"/>
                <a:gd name="connsiteY339" fmla="*/ 477298 h 515207"/>
                <a:gd name="connsiteX340" fmla="*/ 306134 w 1227105"/>
                <a:gd name="connsiteY340" fmla="*/ 480536 h 515207"/>
                <a:gd name="connsiteX341" fmla="*/ 302419 w 1227105"/>
                <a:gd name="connsiteY341" fmla="*/ 482632 h 515207"/>
                <a:gd name="connsiteX342" fmla="*/ 296513 w 1227105"/>
                <a:gd name="connsiteY342" fmla="*/ 479107 h 515207"/>
                <a:gd name="connsiteX343" fmla="*/ 292418 w 1227105"/>
                <a:gd name="connsiteY343" fmla="*/ 477584 h 515207"/>
                <a:gd name="connsiteX344" fmla="*/ 282893 w 1227105"/>
                <a:gd name="connsiteY344" fmla="*/ 482155 h 515207"/>
                <a:gd name="connsiteX345" fmla="*/ 264033 w 1227105"/>
                <a:gd name="connsiteY345" fmla="*/ 488538 h 515207"/>
                <a:gd name="connsiteX346" fmla="*/ 257651 w 1227105"/>
                <a:gd name="connsiteY346" fmla="*/ 489490 h 515207"/>
                <a:gd name="connsiteX347" fmla="*/ 235839 w 1227105"/>
                <a:gd name="connsiteY347" fmla="*/ 481394 h 515207"/>
                <a:gd name="connsiteX348" fmla="*/ 227838 w 1227105"/>
                <a:gd name="connsiteY348" fmla="*/ 476155 h 515207"/>
                <a:gd name="connsiteX349" fmla="*/ 222695 w 1227105"/>
                <a:gd name="connsiteY349" fmla="*/ 470440 h 515207"/>
                <a:gd name="connsiteX350" fmla="*/ 220980 w 1227105"/>
                <a:gd name="connsiteY350" fmla="*/ 460629 h 515207"/>
                <a:gd name="connsiteX351" fmla="*/ 217742 w 1227105"/>
                <a:gd name="connsiteY351" fmla="*/ 455105 h 515207"/>
                <a:gd name="connsiteX352" fmla="*/ 217265 w 1227105"/>
                <a:gd name="connsiteY352" fmla="*/ 451295 h 515207"/>
                <a:gd name="connsiteX353" fmla="*/ 215932 w 1227105"/>
                <a:gd name="connsiteY353" fmla="*/ 446818 h 515207"/>
                <a:gd name="connsiteX354" fmla="*/ 211550 w 1227105"/>
                <a:gd name="connsiteY354" fmla="*/ 445104 h 515207"/>
                <a:gd name="connsiteX355" fmla="*/ 206788 w 1227105"/>
                <a:gd name="connsiteY355" fmla="*/ 448437 h 515207"/>
                <a:gd name="connsiteX356" fmla="*/ 201739 w 1227105"/>
                <a:gd name="connsiteY356" fmla="*/ 448342 h 515207"/>
                <a:gd name="connsiteX357" fmla="*/ 195358 w 1227105"/>
                <a:gd name="connsiteY357" fmla="*/ 446247 h 515207"/>
                <a:gd name="connsiteX358" fmla="*/ 180404 w 1227105"/>
                <a:gd name="connsiteY358" fmla="*/ 438055 h 515207"/>
                <a:gd name="connsiteX359" fmla="*/ 168878 w 1227105"/>
                <a:gd name="connsiteY359" fmla="*/ 437388 h 515207"/>
                <a:gd name="connsiteX360" fmla="*/ 161925 w 1227105"/>
                <a:gd name="connsiteY360" fmla="*/ 447390 h 515207"/>
                <a:gd name="connsiteX361" fmla="*/ 156591 w 1227105"/>
                <a:gd name="connsiteY361" fmla="*/ 450628 h 515207"/>
                <a:gd name="connsiteX362" fmla="*/ 150686 w 1227105"/>
                <a:gd name="connsiteY362" fmla="*/ 451581 h 515207"/>
                <a:gd name="connsiteX363" fmla="*/ 150304 w 1227105"/>
                <a:gd name="connsiteY363" fmla="*/ 448723 h 515207"/>
                <a:gd name="connsiteX364" fmla="*/ 154781 w 1227105"/>
                <a:gd name="connsiteY364" fmla="*/ 442246 h 515207"/>
                <a:gd name="connsiteX365" fmla="*/ 136874 w 1227105"/>
                <a:gd name="connsiteY365" fmla="*/ 443389 h 515207"/>
                <a:gd name="connsiteX366" fmla="*/ 127349 w 1227105"/>
                <a:gd name="connsiteY366" fmla="*/ 448342 h 515207"/>
                <a:gd name="connsiteX367" fmla="*/ 119920 w 1227105"/>
                <a:gd name="connsiteY367" fmla="*/ 447580 h 515207"/>
                <a:gd name="connsiteX368" fmla="*/ 114395 w 1227105"/>
                <a:gd name="connsiteY368" fmla="*/ 445389 h 515207"/>
                <a:gd name="connsiteX369" fmla="*/ 115253 w 1227105"/>
                <a:gd name="connsiteY369" fmla="*/ 442627 h 515207"/>
                <a:gd name="connsiteX370" fmla="*/ 120872 w 1227105"/>
                <a:gd name="connsiteY370" fmla="*/ 441674 h 515207"/>
                <a:gd name="connsiteX371" fmla="*/ 125730 w 1227105"/>
                <a:gd name="connsiteY371" fmla="*/ 439388 h 515207"/>
                <a:gd name="connsiteX372" fmla="*/ 145161 w 1227105"/>
                <a:gd name="connsiteY372" fmla="*/ 437674 h 515207"/>
                <a:gd name="connsiteX373" fmla="*/ 149733 w 1227105"/>
                <a:gd name="connsiteY373" fmla="*/ 435864 h 515207"/>
                <a:gd name="connsiteX374" fmla="*/ 154686 w 1227105"/>
                <a:gd name="connsiteY374" fmla="*/ 428720 h 515207"/>
                <a:gd name="connsiteX375" fmla="*/ 163830 w 1227105"/>
                <a:gd name="connsiteY375" fmla="*/ 422720 h 515207"/>
                <a:gd name="connsiteX376" fmla="*/ 164973 w 1227105"/>
                <a:gd name="connsiteY376" fmla="*/ 420053 h 515207"/>
                <a:gd name="connsiteX377" fmla="*/ 158020 w 1227105"/>
                <a:gd name="connsiteY377" fmla="*/ 420053 h 515207"/>
                <a:gd name="connsiteX378" fmla="*/ 128111 w 1227105"/>
                <a:gd name="connsiteY378" fmla="*/ 421767 h 515207"/>
                <a:gd name="connsiteX379" fmla="*/ 107728 w 1227105"/>
                <a:gd name="connsiteY379" fmla="*/ 420814 h 515207"/>
                <a:gd name="connsiteX380" fmla="*/ 105251 w 1227105"/>
                <a:gd name="connsiteY380" fmla="*/ 423863 h 515207"/>
                <a:gd name="connsiteX381" fmla="*/ 102203 w 1227105"/>
                <a:gd name="connsiteY381" fmla="*/ 424244 h 515207"/>
                <a:gd name="connsiteX382" fmla="*/ 101346 w 1227105"/>
                <a:gd name="connsiteY382" fmla="*/ 416052 h 515207"/>
                <a:gd name="connsiteX383" fmla="*/ 104585 w 1227105"/>
                <a:gd name="connsiteY383" fmla="*/ 412242 h 515207"/>
                <a:gd name="connsiteX384" fmla="*/ 108871 w 1227105"/>
                <a:gd name="connsiteY384" fmla="*/ 412623 h 515207"/>
                <a:gd name="connsiteX385" fmla="*/ 119634 w 1227105"/>
                <a:gd name="connsiteY385" fmla="*/ 409290 h 515207"/>
                <a:gd name="connsiteX386" fmla="*/ 118682 w 1227105"/>
                <a:gd name="connsiteY386" fmla="*/ 402431 h 515207"/>
                <a:gd name="connsiteX387" fmla="*/ 110966 w 1227105"/>
                <a:gd name="connsiteY387" fmla="*/ 397764 h 515207"/>
                <a:gd name="connsiteX388" fmla="*/ 109442 w 1227105"/>
                <a:gd name="connsiteY388" fmla="*/ 395097 h 515207"/>
                <a:gd name="connsiteX389" fmla="*/ 103918 w 1227105"/>
                <a:gd name="connsiteY389" fmla="*/ 394431 h 515207"/>
                <a:gd name="connsiteX390" fmla="*/ 99346 w 1227105"/>
                <a:gd name="connsiteY390" fmla="*/ 391192 h 515207"/>
                <a:gd name="connsiteX391" fmla="*/ 98393 w 1227105"/>
                <a:gd name="connsiteY391" fmla="*/ 383000 h 515207"/>
                <a:gd name="connsiteX392" fmla="*/ 94774 w 1227105"/>
                <a:gd name="connsiteY392" fmla="*/ 373952 h 515207"/>
                <a:gd name="connsiteX393" fmla="*/ 89630 w 1227105"/>
                <a:gd name="connsiteY393" fmla="*/ 369570 h 515207"/>
                <a:gd name="connsiteX394" fmla="*/ 90297 w 1227105"/>
                <a:gd name="connsiteY394" fmla="*/ 367094 h 515207"/>
                <a:gd name="connsiteX395" fmla="*/ 99727 w 1227105"/>
                <a:gd name="connsiteY395" fmla="*/ 364046 h 515207"/>
                <a:gd name="connsiteX396" fmla="*/ 101632 w 1227105"/>
                <a:gd name="connsiteY396" fmla="*/ 351377 h 515207"/>
                <a:gd name="connsiteX397" fmla="*/ 100203 w 1227105"/>
                <a:gd name="connsiteY397" fmla="*/ 343567 h 515207"/>
                <a:gd name="connsiteX398" fmla="*/ 95536 w 1227105"/>
                <a:gd name="connsiteY398" fmla="*/ 342900 h 515207"/>
                <a:gd name="connsiteX399" fmla="*/ 81725 w 1227105"/>
                <a:gd name="connsiteY399" fmla="*/ 336804 h 515207"/>
                <a:gd name="connsiteX400" fmla="*/ 77534 w 1227105"/>
                <a:gd name="connsiteY400" fmla="*/ 337375 h 515207"/>
                <a:gd name="connsiteX401" fmla="*/ 72962 w 1227105"/>
                <a:gd name="connsiteY401" fmla="*/ 330613 h 515207"/>
                <a:gd name="connsiteX402" fmla="*/ 64961 w 1227105"/>
                <a:gd name="connsiteY402" fmla="*/ 325755 h 515207"/>
                <a:gd name="connsiteX403" fmla="*/ 61055 w 1227105"/>
                <a:gd name="connsiteY403" fmla="*/ 327565 h 515207"/>
                <a:gd name="connsiteX404" fmla="*/ 58579 w 1227105"/>
                <a:gd name="connsiteY404" fmla="*/ 329755 h 515207"/>
                <a:gd name="connsiteX405" fmla="*/ 54864 w 1227105"/>
                <a:gd name="connsiteY405" fmla="*/ 328708 h 515207"/>
                <a:gd name="connsiteX406" fmla="*/ 48673 w 1227105"/>
                <a:gd name="connsiteY406" fmla="*/ 324421 h 515207"/>
                <a:gd name="connsiteX407" fmla="*/ 42577 w 1227105"/>
                <a:gd name="connsiteY407" fmla="*/ 322136 h 515207"/>
                <a:gd name="connsiteX408" fmla="*/ 39910 w 1227105"/>
                <a:gd name="connsiteY408" fmla="*/ 319374 h 515207"/>
                <a:gd name="connsiteX409" fmla="*/ 43244 w 1227105"/>
                <a:gd name="connsiteY409" fmla="*/ 311754 h 515207"/>
                <a:gd name="connsiteX410" fmla="*/ 47911 w 1227105"/>
                <a:gd name="connsiteY410" fmla="*/ 311944 h 515207"/>
                <a:gd name="connsiteX411" fmla="*/ 48768 w 1227105"/>
                <a:gd name="connsiteY411" fmla="*/ 306038 h 515207"/>
                <a:gd name="connsiteX412" fmla="*/ 45053 w 1227105"/>
                <a:gd name="connsiteY412" fmla="*/ 296133 h 515207"/>
                <a:gd name="connsiteX413" fmla="*/ 45434 w 1227105"/>
                <a:gd name="connsiteY413" fmla="*/ 290989 h 515207"/>
                <a:gd name="connsiteX414" fmla="*/ 49530 w 1227105"/>
                <a:gd name="connsiteY414" fmla="*/ 289656 h 515207"/>
                <a:gd name="connsiteX415" fmla="*/ 54102 w 1227105"/>
                <a:gd name="connsiteY415" fmla="*/ 290608 h 515207"/>
                <a:gd name="connsiteX416" fmla="*/ 58864 w 1227105"/>
                <a:gd name="connsiteY416" fmla="*/ 296513 h 515207"/>
                <a:gd name="connsiteX417" fmla="*/ 60388 w 1227105"/>
                <a:gd name="connsiteY417" fmla="*/ 302229 h 515207"/>
                <a:gd name="connsiteX418" fmla="*/ 59341 w 1227105"/>
                <a:gd name="connsiteY418" fmla="*/ 307848 h 515207"/>
                <a:gd name="connsiteX419" fmla="*/ 62294 w 1227105"/>
                <a:gd name="connsiteY419" fmla="*/ 313182 h 515207"/>
                <a:gd name="connsiteX420" fmla="*/ 64484 w 1227105"/>
                <a:gd name="connsiteY420" fmla="*/ 314611 h 515207"/>
                <a:gd name="connsiteX421" fmla="*/ 65818 w 1227105"/>
                <a:gd name="connsiteY421" fmla="*/ 308896 h 515207"/>
                <a:gd name="connsiteX422" fmla="*/ 67818 w 1227105"/>
                <a:gd name="connsiteY422" fmla="*/ 307848 h 515207"/>
                <a:gd name="connsiteX423" fmla="*/ 70580 w 1227105"/>
                <a:gd name="connsiteY423" fmla="*/ 310325 h 515207"/>
                <a:gd name="connsiteX424" fmla="*/ 76486 w 1227105"/>
                <a:gd name="connsiteY424" fmla="*/ 311563 h 515207"/>
                <a:gd name="connsiteX425" fmla="*/ 91630 w 1227105"/>
                <a:gd name="connsiteY425" fmla="*/ 308039 h 515207"/>
                <a:gd name="connsiteX426" fmla="*/ 94583 w 1227105"/>
                <a:gd name="connsiteY426" fmla="*/ 305086 h 515207"/>
                <a:gd name="connsiteX427" fmla="*/ 83439 w 1227105"/>
                <a:gd name="connsiteY427" fmla="*/ 305467 h 515207"/>
                <a:gd name="connsiteX428" fmla="*/ 79343 w 1227105"/>
                <a:gd name="connsiteY428" fmla="*/ 302705 h 515207"/>
                <a:gd name="connsiteX429" fmla="*/ 74962 w 1227105"/>
                <a:gd name="connsiteY429" fmla="*/ 296513 h 515207"/>
                <a:gd name="connsiteX430" fmla="*/ 72200 w 1227105"/>
                <a:gd name="connsiteY430" fmla="*/ 290799 h 515207"/>
                <a:gd name="connsiteX431" fmla="*/ 71723 w 1227105"/>
                <a:gd name="connsiteY431" fmla="*/ 288036 h 515207"/>
                <a:gd name="connsiteX432" fmla="*/ 70199 w 1227105"/>
                <a:gd name="connsiteY432" fmla="*/ 284036 h 515207"/>
                <a:gd name="connsiteX433" fmla="*/ 71914 w 1227105"/>
                <a:gd name="connsiteY433" fmla="*/ 281845 h 515207"/>
                <a:gd name="connsiteX434" fmla="*/ 79534 w 1227105"/>
                <a:gd name="connsiteY434" fmla="*/ 278606 h 515207"/>
                <a:gd name="connsiteX435" fmla="*/ 86201 w 1227105"/>
                <a:gd name="connsiteY435" fmla="*/ 269463 h 515207"/>
                <a:gd name="connsiteX436" fmla="*/ 83439 w 1227105"/>
                <a:gd name="connsiteY436" fmla="*/ 266891 h 515207"/>
                <a:gd name="connsiteX437" fmla="*/ 80201 w 1227105"/>
                <a:gd name="connsiteY437" fmla="*/ 265652 h 515207"/>
                <a:gd name="connsiteX438" fmla="*/ 76771 w 1227105"/>
                <a:gd name="connsiteY438" fmla="*/ 266510 h 515207"/>
                <a:gd name="connsiteX439" fmla="*/ 73438 w 1227105"/>
                <a:gd name="connsiteY439" fmla="*/ 263462 h 515207"/>
                <a:gd name="connsiteX440" fmla="*/ 73057 w 1227105"/>
                <a:gd name="connsiteY440" fmla="*/ 259080 h 515207"/>
                <a:gd name="connsiteX441" fmla="*/ 75629 w 1227105"/>
                <a:gd name="connsiteY441" fmla="*/ 255556 h 515207"/>
                <a:gd name="connsiteX442" fmla="*/ 75914 w 1227105"/>
                <a:gd name="connsiteY442" fmla="*/ 250698 h 515207"/>
                <a:gd name="connsiteX443" fmla="*/ 67342 w 1227105"/>
                <a:gd name="connsiteY443" fmla="*/ 238696 h 515207"/>
                <a:gd name="connsiteX444" fmla="*/ 64961 w 1227105"/>
                <a:gd name="connsiteY444" fmla="*/ 236125 h 515207"/>
                <a:gd name="connsiteX445" fmla="*/ 66770 w 1227105"/>
                <a:gd name="connsiteY445" fmla="*/ 232220 h 515207"/>
                <a:gd name="connsiteX446" fmla="*/ 73343 w 1227105"/>
                <a:gd name="connsiteY446" fmla="*/ 225647 h 515207"/>
                <a:gd name="connsiteX447" fmla="*/ 79629 w 1227105"/>
                <a:gd name="connsiteY447" fmla="*/ 217551 h 515207"/>
                <a:gd name="connsiteX448" fmla="*/ 78867 w 1227105"/>
                <a:gd name="connsiteY448" fmla="*/ 214789 h 515207"/>
                <a:gd name="connsiteX449" fmla="*/ 74200 w 1227105"/>
                <a:gd name="connsiteY449" fmla="*/ 213741 h 515207"/>
                <a:gd name="connsiteX450" fmla="*/ 52292 w 1227105"/>
                <a:gd name="connsiteY450" fmla="*/ 217265 h 515207"/>
                <a:gd name="connsiteX451" fmla="*/ 43720 w 1227105"/>
                <a:gd name="connsiteY451" fmla="*/ 220313 h 515207"/>
                <a:gd name="connsiteX452" fmla="*/ 28480 w 1227105"/>
                <a:gd name="connsiteY452" fmla="*/ 221647 h 515207"/>
                <a:gd name="connsiteX453" fmla="*/ 27432 w 1227105"/>
                <a:gd name="connsiteY453" fmla="*/ 217265 h 515207"/>
                <a:gd name="connsiteX454" fmla="*/ 27718 w 1227105"/>
                <a:gd name="connsiteY454" fmla="*/ 213265 h 515207"/>
                <a:gd name="connsiteX455" fmla="*/ 31147 w 1227105"/>
                <a:gd name="connsiteY455" fmla="*/ 205930 h 515207"/>
                <a:gd name="connsiteX456" fmla="*/ 30861 w 1227105"/>
                <a:gd name="connsiteY456" fmla="*/ 188023 h 515207"/>
                <a:gd name="connsiteX457" fmla="*/ 32861 w 1227105"/>
                <a:gd name="connsiteY457" fmla="*/ 178213 h 515207"/>
                <a:gd name="connsiteX458" fmla="*/ 41338 w 1227105"/>
                <a:gd name="connsiteY458" fmla="*/ 175260 h 515207"/>
                <a:gd name="connsiteX459" fmla="*/ 51721 w 1227105"/>
                <a:gd name="connsiteY459" fmla="*/ 160877 h 515207"/>
                <a:gd name="connsiteX460" fmla="*/ 68580 w 1227105"/>
                <a:gd name="connsiteY460" fmla="*/ 143923 h 515207"/>
                <a:gd name="connsiteX461" fmla="*/ 86106 w 1227105"/>
                <a:gd name="connsiteY461" fmla="*/ 144209 h 515207"/>
                <a:gd name="connsiteX462" fmla="*/ 93154 w 1227105"/>
                <a:gd name="connsiteY462" fmla="*/ 139541 h 515207"/>
                <a:gd name="connsiteX463" fmla="*/ 103537 w 1227105"/>
                <a:gd name="connsiteY463" fmla="*/ 139255 h 515207"/>
                <a:gd name="connsiteX464" fmla="*/ 105442 w 1227105"/>
                <a:gd name="connsiteY464" fmla="*/ 142685 h 515207"/>
                <a:gd name="connsiteX465" fmla="*/ 106680 w 1227105"/>
                <a:gd name="connsiteY465" fmla="*/ 145923 h 515207"/>
                <a:gd name="connsiteX466" fmla="*/ 115824 w 1227105"/>
                <a:gd name="connsiteY466" fmla="*/ 150590 h 515207"/>
                <a:gd name="connsiteX467" fmla="*/ 132017 w 1227105"/>
                <a:gd name="connsiteY467" fmla="*/ 149923 h 515207"/>
                <a:gd name="connsiteX468" fmla="*/ 135922 w 1227105"/>
                <a:gd name="connsiteY468" fmla="*/ 148019 h 515207"/>
                <a:gd name="connsiteX469" fmla="*/ 139732 w 1227105"/>
                <a:gd name="connsiteY469" fmla="*/ 145447 h 515207"/>
                <a:gd name="connsiteX470" fmla="*/ 132207 w 1227105"/>
                <a:gd name="connsiteY470" fmla="*/ 137065 h 515207"/>
                <a:gd name="connsiteX471" fmla="*/ 134588 w 1227105"/>
                <a:gd name="connsiteY471" fmla="*/ 134684 h 515207"/>
                <a:gd name="connsiteX472" fmla="*/ 141351 w 1227105"/>
                <a:gd name="connsiteY472" fmla="*/ 134398 h 515207"/>
                <a:gd name="connsiteX473" fmla="*/ 148780 w 1227105"/>
                <a:gd name="connsiteY473" fmla="*/ 136398 h 515207"/>
                <a:gd name="connsiteX474" fmla="*/ 149066 w 1227105"/>
                <a:gd name="connsiteY474" fmla="*/ 138303 h 515207"/>
                <a:gd name="connsiteX475" fmla="*/ 147161 w 1227105"/>
                <a:gd name="connsiteY475" fmla="*/ 140970 h 515207"/>
                <a:gd name="connsiteX476" fmla="*/ 144875 w 1227105"/>
                <a:gd name="connsiteY476" fmla="*/ 145542 h 515207"/>
                <a:gd name="connsiteX477" fmla="*/ 146971 w 1227105"/>
                <a:gd name="connsiteY477" fmla="*/ 146399 h 515207"/>
                <a:gd name="connsiteX478" fmla="*/ 167926 w 1227105"/>
                <a:gd name="connsiteY478" fmla="*/ 143637 h 515207"/>
                <a:gd name="connsiteX479" fmla="*/ 189833 w 1227105"/>
                <a:gd name="connsiteY479" fmla="*/ 145923 h 515207"/>
                <a:gd name="connsiteX480" fmla="*/ 196787 w 1227105"/>
                <a:gd name="connsiteY480" fmla="*/ 144685 h 515207"/>
                <a:gd name="connsiteX481" fmla="*/ 213932 w 1227105"/>
                <a:gd name="connsiteY481" fmla="*/ 144780 h 515207"/>
                <a:gd name="connsiteX482" fmla="*/ 217075 w 1227105"/>
                <a:gd name="connsiteY482" fmla="*/ 141923 h 515207"/>
                <a:gd name="connsiteX483" fmla="*/ 211836 w 1227105"/>
                <a:gd name="connsiteY483" fmla="*/ 138303 h 515207"/>
                <a:gd name="connsiteX484" fmla="*/ 206693 w 1227105"/>
                <a:gd name="connsiteY484" fmla="*/ 136970 h 515207"/>
                <a:gd name="connsiteX485" fmla="*/ 203359 w 1227105"/>
                <a:gd name="connsiteY485" fmla="*/ 135255 h 515207"/>
                <a:gd name="connsiteX486" fmla="*/ 199930 w 1227105"/>
                <a:gd name="connsiteY486" fmla="*/ 132683 h 515207"/>
                <a:gd name="connsiteX487" fmla="*/ 210788 w 1227105"/>
                <a:gd name="connsiteY487" fmla="*/ 124492 h 515207"/>
                <a:gd name="connsiteX488" fmla="*/ 216979 w 1227105"/>
                <a:gd name="connsiteY488" fmla="*/ 122968 h 515207"/>
                <a:gd name="connsiteX489" fmla="*/ 246031 w 1227105"/>
                <a:gd name="connsiteY489" fmla="*/ 118015 h 515207"/>
                <a:gd name="connsiteX490" fmla="*/ 267653 w 1227105"/>
                <a:gd name="connsiteY490" fmla="*/ 115443 h 515207"/>
                <a:gd name="connsiteX491" fmla="*/ 267938 w 1227105"/>
                <a:gd name="connsiteY491" fmla="*/ 113633 h 515207"/>
                <a:gd name="connsiteX492" fmla="*/ 264795 w 1227105"/>
                <a:gd name="connsiteY492" fmla="*/ 113633 h 515207"/>
                <a:gd name="connsiteX493" fmla="*/ 236887 w 1227105"/>
                <a:gd name="connsiteY493" fmla="*/ 109442 h 515207"/>
                <a:gd name="connsiteX494" fmla="*/ 230124 w 1227105"/>
                <a:gd name="connsiteY494" fmla="*/ 106204 h 515207"/>
                <a:gd name="connsiteX495" fmla="*/ 220789 w 1227105"/>
                <a:gd name="connsiteY495" fmla="*/ 98584 h 515207"/>
                <a:gd name="connsiteX496" fmla="*/ 218789 w 1227105"/>
                <a:gd name="connsiteY496" fmla="*/ 96393 h 515207"/>
                <a:gd name="connsiteX497" fmla="*/ 216408 w 1227105"/>
                <a:gd name="connsiteY497" fmla="*/ 92679 h 515207"/>
                <a:gd name="connsiteX498" fmla="*/ 217837 w 1227105"/>
                <a:gd name="connsiteY498" fmla="*/ 84677 h 515207"/>
                <a:gd name="connsiteX499" fmla="*/ 219551 w 1227105"/>
                <a:gd name="connsiteY499" fmla="*/ 78296 h 515207"/>
                <a:gd name="connsiteX500" fmla="*/ 222980 w 1227105"/>
                <a:gd name="connsiteY500" fmla="*/ 74581 h 515207"/>
                <a:gd name="connsiteX501" fmla="*/ 234125 w 1227105"/>
                <a:gd name="connsiteY501" fmla="*/ 74009 h 515207"/>
                <a:gd name="connsiteX502" fmla="*/ 272415 w 1227105"/>
                <a:gd name="connsiteY502" fmla="*/ 80582 h 515207"/>
                <a:gd name="connsiteX503" fmla="*/ 299657 w 1227105"/>
                <a:gd name="connsiteY503" fmla="*/ 76676 h 515207"/>
                <a:gd name="connsiteX504" fmla="*/ 329470 w 1227105"/>
                <a:gd name="connsiteY504" fmla="*/ 86106 h 515207"/>
                <a:gd name="connsiteX505" fmla="*/ 358045 w 1227105"/>
                <a:gd name="connsiteY505" fmla="*/ 84201 h 515207"/>
                <a:gd name="connsiteX506" fmla="*/ 363855 w 1227105"/>
                <a:gd name="connsiteY506" fmla="*/ 79915 h 515207"/>
                <a:gd name="connsiteX507" fmla="*/ 370999 w 1227105"/>
                <a:gd name="connsiteY507" fmla="*/ 66199 h 515207"/>
                <a:gd name="connsiteX508" fmla="*/ 411289 w 1227105"/>
                <a:gd name="connsiteY508" fmla="*/ 43244 h 515207"/>
                <a:gd name="connsiteX509" fmla="*/ 425387 w 1227105"/>
                <a:gd name="connsiteY509" fmla="*/ 31242 h 515207"/>
                <a:gd name="connsiteX510" fmla="*/ 440531 w 1227105"/>
                <a:gd name="connsiteY510" fmla="*/ 24575 h 515207"/>
                <a:gd name="connsiteX511" fmla="*/ 466439 w 1227105"/>
                <a:gd name="connsiteY511" fmla="*/ 17336 h 515207"/>
                <a:gd name="connsiteX512" fmla="*/ 488061 w 1227105"/>
                <a:gd name="connsiteY512" fmla="*/ 7620 h 515207"/>
                <a:gd name="connsiteX513" fmla="*/ 494252 w 1227105"/>
                <a:gd name="connsiteY513" fmla="*/ 6477 h 515207"/>
                <a:gd name="connsiteX514" fmla="*/ 546259 w 1227105"/>
                <a:gd name="connsiteY514" fmla="*/ 11144 h 515207"/>
                <a:gd name="connsiteX515" fmla="*/ 581978 w 1227105"/>
                <a:gd name="connsiteY515" fmla="*/ 11716 h 515207"/>
                <a:gd name="connsiteX516" fmla="*/ 598456 w 1227105"/>
                <a:gd name="connsiteY516" fmla="*/ 2572 h 515207"/>
                <a:gd name="connsiteX517" fmla="*/ 607981 w 1227105"/>
                <a:gd name="connsiteY517" fmla="*/ 5620 h 515207"/>
                <a:gd name="connsiteX518" fmla="*/ 607028 w 1227105"/>
                <a:gd name="connsiteY518" fmla="*/ 8858 h 515207"/>
                <a:gd name="connsiteX519" fmla="*/ 605314 w 1227105"/>
                <a:gd name="connsiteY519" fmla="*/ 11716 h 515207"/>
                <a:gd name="connsiteX520" fmla="*/ 605790 w 1227105"/>
                <a:gd name="connsiteY520" fmla="*/ 17336 h 515207"/>
                <a:gd name="connsiteX521" fmla="*/ 611410 w 1227105"/>
                <a:gd name="connsiteY521" fmla="*/ 25622 h 515207"/>
                <a:gd name="connsiteX522" fmla="*/ 617125 w 1227105"/>
                <a:gd name="connsiteY522" fmla="*/ 31338 h 515207"/>
                <a:gd name="connsiteX523" fmla="*/ 633794 w 1227105"/>
                <a:gd name="connsiteY523" fmla="*/ 39338 h 515207"/>
                <a:gd name="connsiteX524" fmla="*/ 656939 w 1227105"/>
                <a:gd name="connsiteY524" fmla="*/ 32575 h 515207"/>
                <a:gd name="connsiteX525" fmla="*/ 660654 w 1227105"/>
                <a:gd name="connsiteY525" fmla="*/ 33338 h 515207"/>
                <a:gd name="connsiteX526" fmla="*/ 665417 w 1227105"/>
                <a:gd name="connsiteY526" fmla="*/ 35243 h 515207"/>
                <a:gd name="connsiteX527" fmla="*/ 673608 w 1227105"/>
                <a:gd name="connsiteY527" fmla="*/ 57055 h 515207"/>
                <a:gd name="connsiteX528" fmla="*/ 679895 w 1227105"/>
                <a:gd name="connsiteY528" fmla="*/ 64770 h 515207"/>
                <a:gd name="connsiteX529" fmla="*/ 688086 w 1227105"/>
                <a:gd name="connsiteY529" fmla="*/ 70009 h 515207"/>
                <a:gd name="connsiteX530" fmla="*/ 694754 w 1227105"/>
                <a:gd name="connsiteY530" fmla="*/ 71057 h 515207"/>
                <a:gd name="connsiteX531" fmla="*/ 699707 w 1227105"/>
                <a:gd name="connsiteY531" fmla="*/ 65627 h 515207"/>
                <a:gd name="connsiteX532" fmla="*/ 703612 w 1227105"/>
                <a:gd name="connsiteY532" fmla="*/ 63437 h 515207"/>
                <a:gd name="connsiteX533" fmla="*/ 711899 w 1227105"/>
                <a:gd name="connsiteY533" fmla="*/ 62484 h 515207"/>
                <a:gd name="connsiteX534" fmla="*/ 725710 w 1227105"/>
                <a:gd name="connsiteY534" fmla="*/ 70009 h 515207"/>
                <a:gd name="connsiteX535" fmla="*/ 730377 w 1227105"/>
                <a:gd name="connsiteY535" fmla="*/ 77724 h 515207"/>
                <a:gd name="connsiteX536" fmla="*/ 753809 w 1227105"/>
                <a:gd name="connsiteY536" fmla="*/ 83630 h 515207"/>
                <a:gd name="connsiteX537" fmla="*/ 775240 w 1227105"/>
                <a:gd name="connsiteY537" fmla="*/ 86678 h 515207"/>
                <a:gd name="connsiteX538" fmla="*/ 784479 w 1227105"/>
                <a:gd name="connsiteY538" fmla="*/ 93155 h 515207"/>
                <a:gd name="connsiteX539" fmla="*/ 814673 w 1227105"/>
                <a:gd name="connsiteY539" fmla="*/ 99727 h 515207"/>
                <a:gd name="connsiteX540" fmla="*/ 825913 w 1227105"/>
                <a:gd name="connsiteY540" fmla="*/ 98679 h 515207"/>
                <a:gd name="connsiteX541" fmla="*/ 844868 w 1227105"/>
                <a:gd name="connsiteY541" fmla="*/ 91821 h 515207"/>
                <a:gd name="connsiteX542" fmla="*/ 881634 w 1227105"/>
                <a:gd name="connsiteY542" fmla="*/ 84297 h 515207"/>
                <a:gd name="connsiteX543" fmla="*/ 906113 w 1227105"/>
                <a:gd name="connsiteY543" fmla="*/ 94774 h 515207"/>
                <a:gd name="connsiteX544" fmla="*/ 912781 w 1227105"/>
                <a:gd name="connsiteY544" fmla="*/ 96203 h 515207"/>
                <a:gd name="connsiteX545" fmla="*/ 918496 w 1227105"/>
                <a:gd name="connsiteY545" fmla="*/ 95250 h 515207"/>
                <a:gd name="connsiteX546" fmla="*/ 926687 w 1227105"/>
                <a:gd name="connsiteY546" fmla="*/ 98203 h 515207"/>
                <a:gd name="connsiteX547" fmla="*/ 935450 w 1227105"/>
                <a:gd name="connsiteY547" fmla="*/ 96584 h 515207"/>
                <a:gd name="connsiteX548" fmla="*/ 962501 w 1227105"/>
                <a:gd name="connsiteY548" fmla="*/ 84201 h 515207"/>
                <a:gd name="connsiteX549" fmla="*/ 970979 w 1227105"/>
                <a:gd name="connsiteY549" fmla="*/ 77248 h 515207"/>
                <a:gd name="connsiteX550" fmla="*/ 979932 w 1227105"/>
                <a:gd name="connsiteY550" fmla="*/ 75343 h 515207"/>
                <a:gd name="connsiteX551" fmla="*/ 987838 w 1227105"/>
                <a:gd name="connsiteY551" fmla="*/ 71152 h 515207"/>
                <a:gd name="connsiteX552" fmla="*/ 1009079 w 1227105"/>
                <a:gd name="connsiteY552" fmla="*/ 57341 h 515207"/>
                <a:gd name="connsiteX553" fmla="*/ 1015175 w 1227105"/>
                <a:gd name="connsiteY553" fmla="*/ 49339 h 515207"/>
                <a:gd name="connsiteX554" fmla="*/ 19336 w 1227105"/>
                <a:gd name="connsiteY554" fmla="*/ 166021 h 515207"/>
                <a:gd name="connsiteX555" fmla="*/ 4572 w 1227105"/>
                <a:gd name="connsiteY555" fmla="*/ 168593 h 515207"/>
                <a:gd name="connsiteX556" fmla="*/ 0 w 1227105"/>
                <a:gd name="connsiteY556" fmla="*/ 166021 h 515207"/>
                <a:gd name="connsiteX557" fmla="*/ 4667 w 1227105"/>
                <a:gd name="connsiteY557" fmla="*/ 160973 h 515207"/>
                <a:gd name="connsiteX558" fmla="*/ 13240 w 1227105"/>
                <a:gd name="connsiteY558" fmla="*/ 157829 h 515207"/>
                <a:gd name="connsiteX559" fmla="*/ 16002 w 1227105"/>
                <a:gd name="connsiteY559" fmla="*/ 157544 h 515207"/>
                <a:gd name="connsiteX560" fmla="*/ 19812 w 1227105"/>
                <a:gd name="connsiteY560" fmla="*/ 162496 h 515207"/>
                <a:gd name="connsiteX561" fmla="*/ 19336 w 1227105"/>
                <a:gd name="connsiteY561" fmla="*/ 166021 h 515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</a:cxnLst>
              <a:rect l="l" t="t" r="r" b="b"/>
              <a:pathLst>
                <a:path w="1227105" h="515207">
                  <a:moveTo>
                    <a:pt x="150304" y="10668"/>
                  </a:moveTo>
                  <a:lnTo>
                    <a:pt x="148590" y="20479"/>
                  </a:lnTo>
                  <a:lnTo>
                    <a:pt x="152591" y="31242"/>
                  </a:lnTo>
                  <a:lnTo>
                    <a:pt x="162116" y="46197"/>
                  </a:lnTo>
                  <a:lnTo>
                    <a:pt x="171641" y="53721"/>
                  </a:lnTo>
                  <a:lnTo>
                    <a:pt x="210121" y="72295"/>
                  </a:lnTo>
                  <a:lnTo>
                    <a:pt x="217170" y="73819"/>
                  </a:lnTo>
                  <a:lnTo>
                    <a:pt x="215551" y="81439"/>
                  </a:lnTo>
                  <a:lnTo>
                    <a:pt x="213265" y="88202"/>
                  </a:lnTo>
                  <a:lnTo>
                    <a:pt x="210693" y="92679"/>
                  </a:lnTo>
                  <a:lnTo>
                    <a:pt x="199454" y="95536"/>
                  </a:lnTo>
                  <a:lnTo>
                    <a:pt x="168307" y="87249"/>
                  </a:lnTo>
                  <a:lnTo>
                    <a:pt x="160401" y="86487"/>
                  </a:lnTo>
                  <a:lnTo>
                    <a:pt x="154877" y="88106"/>
                  </a:lnTo>
                  <a:lnTo>
                    <a:pt x="144589" y="94107"/>
                  </a:lnTo>
                  <a:lnTo>
                    <a:pt x="133255" y="92202"/>
                  </a:lnTo>
                  <a:lnTo>
                    <a:pt x="117348" y="95631"/>
                  </a:lnTo>
                  <a:lnTo>
                    <a:pt x="112871" y="106871"/>
                  </a:lnTo>
                  <a:lnTo>
                    <a:pt x="101822" y="119729"/>
                  </a:lnTo>
                  <a:lnTo>
                    <a:pt x="83725" y="130112"/>
                  </a:lnTo>
                  <a:lnTo>
                    <a:pt x="70676" y="135636"/>
                  </a:lnTo>
                  <a:lnTo>
                    <a:pt x="51245" y="155543"/>
                  </a:lnTo>
                  <a:lnTo>
                    <a:pt x="42386" y="167069"/>
                  </a:lnTo>
                  <a:lnTo>
                    <a:pt x="38671" y="169355"/>
                  </a:lnTo>
                  <a:lnTo>
                    <a:pt x="34195" y="171069"/>
                  </a:lnTo>
                  <a:lnTo>
                    <a:pt x="35719" y="165545"/>
                  </a:lnTo>
                  <a:lnTo>
                    <a:pt x="37910" y="160497"/>
                  </a:lnTo>
                  <a:lnTo>
                    <a:pt x="37433" y="156686"/>
                  </a:lnTo>
                  <a:lnTo>
                    <a:pt x="37529" y="151066"/>
                  </a:lnTo>
                  <a:lnTo>
                    <a:pt x="44005" y="144780"/>
                  </a:lnTo>
                  <a:lnTo>
                    <a:pt x="49911" y="140113"/>
                  </a:lnTo>
                  <a:lnTo>
                    <a:pt x="67437" y="131826"/>
                  </a:lnTo>
                  <a:lnTo>
                    <a:pt x="72009" y="124873"/>
                  </a:lnTo>
                  <a:lnTo>
                    <a:pt x="58293" y="125063"/>
                  </a:lnTo>
                  <a:lnTo>
                    <a:pt x="44387" y="126588"/>
                  </a:lnTo>
                  <a:lnTo>
                    <a:pt x="35624" y="125539"/>
                  </a:lnTo>
                  <a:lnTo>
                    <a:pt x="28004" y="126111"/>
                  </a:lnTo>
                  <a:lnTo>
                    <a:pt x="25622" y="120110"/>
                  </a:lnTo>
                  <a:lnTo>
                    <a:pt x="23717" y="116396"/>
                  </a:lnTo>
                  <a:lnTo>
                    <a:pt x="25718" y="115253"/>
                  </a:lnTo>
                  <a:lnTo>
                    <a:pt x="28194" y="114491"/>
                  </a:lnTo>
                  <a:lnTo>
                    <a:pt x="32671" y="108014"/>
                  </a:lnTo>
                  <a:lnTo>
                    <a:pt x="36671" y="103251"/>
                  </a:lnTo>
                  <a:lnTo>
                    <a:pt x="42482" y="97155"/>
                  </a:lnTo>
                  <a:lnTo>
                    <a:pt x="43910" y="93536"/>
                  </a:lnTo>
                  <a:lnTo>
                    <a:pt x="43910" y="90202"/>
                  </a:lnTo>
                  <a:lnTo>
                    <a:pt x="42577" y="87916"/>
                  </a:lnTo>
                  <a:lnTo>
                    <a:pt x="42291" y="85154"/>
                  </a:lnTo>
                  <a:lnTo>
                    <a:pt x="42101" y="81153"/>
                  </a:lnTo>
                  <a:lnTo>
                    <a:pt x="42386" y="73057"/>
                  </a:lnTo>
                  <a:lnTo>
                    <a:pt x="55626" y="64198"/>
                  </a:lnTo>
                  <a:lnTo>
                    <a:pt x="59817" y="63246"/>
                  </a:lnTo>
                  <a:lnTo>
                    <a:pt x="61246" y="59246"/>
                  </a:lnTo>
                  <a:lnTo>
                    <a:pt x="60293" y="49816"/>
                  </a:lnTo>
                  <a:lnTo>
                    <a:pt x="58484" y="42196"/>
                  </a:lnTo>
                  <a:lnTo>
                    <a:pt x="56102" y="41624"/>
                  </a:lnTo>
                  <a:lnTo>
                    <a:pt x="52959" y="39434"/>
                  </a:lnTo>
                  <a:lnTo>
                    <a:pt x="50863" y="36862"/>
                  </a:lnTo>
                  <a:lnTo>
                    <a:pt x="47530" y="34004"/>
                  </a:lnTo>
                  <a:lnTo>
                    <a:pt x="41815" y="32290"/>
                  </a:lnTo>
                  <a:lnTo>
                    <a:pt x="41624" y="29909"/>
                  </a:lnTo>
                  <a:lnTo>
                    <a:pt x="42196" y="27527"/>
                  </a:lnTo>
                  <a:lnTo>
                    <a:pt x="44291" y="25051"/>
                  </a:lnTo>
                  <a:lnTo>
                    <a:pt x="54007" y="22860"/>
                  </a:lnTo>
                  <a:lnTo>
                    <a:pt x="55150" y="21146"/>
                  </a:lnTo>
                  <a:lnTo>
                    <a:pt x="56483" y="16859"/>
                  </a:lnTo>
                  <a:lnTo>
                    <a:pt x="58388" y="12478"/>
                  </a:lnTo>
                  <a:lnTo>
                    <a:pt x="60674" y="11049"/>
                  </a:lnTo>
                  <a:lnTo>
                    <a:pt x="64770" y="11144"/>
                  </a:lnTo>
                  <a:lnTo>
                    <a:pt x="72485" y="10096"/>
                  </a:lnTo>
                  <a:lnTo>
                    <a:pt x="77914" y="8668"/>
                  </a:lnTo>
                  <a:lnTo>
                    <a:pt x="83344" y="5715"/>
                  </a:lnTo>
                  <a:lnTo>
                    <a:pt x="86106" y="2953"/>
                  </a:lnTo>
                  <a:lnTo>
                    <a:pt x="97727" y="1334"/>
                  </a:lnTo>
                  <a:lnTo>
                    <a:pt x="100965" y="0"/>
                  </a:lnTo>
                  <a:lnTo>
                    <a:pt x="104204" y="1143"/>
                  </a:lnTo>
                  <a:lnTo>
                    <a:pt x="108585" y="5810"/>
                  </a:lnTo>
                  <a:lnTo>
                    <a:pt x="115729" y="12573"/>
                  </a:lnTo>
                  <a:lnTo>
                    <a:pt x="119634" y="14764"/>
                  </a:lnTo>
                  <a:lnTo>
                    <a:pt x="122492" y="13716"/>
                  </a:lnTo>
                  <a:lnTo>
                    <a:pt x="127730" y="11335"/>
                  </a:lnTo>
                  <a:lnTo>
                    <a:pt x="132683" y="11335"/>
                  </a:lnTo>
                  <a:lnTo>
                    <a:pt x="136684" y="11716"/>
                  </a:lnTo>
                  <a:lnTo>
                    <a:pt x="138684" y="9620"/>
                  </a:lnTo>
                  <a:lnTo>
                    <a:pt x="141637" y="9144"/>
                  </a:lnTo>
                  <a:lnTo>
                    <a:pt x="150304" y="10668"/>
                  </a:lnTo>
                  <a:close/>
                  <a:moveTo>
                    <a:pt x="1015175" y="49339"/>
                  </a:moveTo>
                  <a:lnTo>
                    <a:pt x="1019461" y="51054"/>
                  </a:lnTo>
                  <a:lnTo>
                    <a:pt x="1027462" y="53245"/>
                  </a:lnTo>
                  <a:lnTo>
                    <a:pt x="1032510" y="55912"/>
                  </a:lnTo>
                  <a:lnTo>
                    <a:pt x="1035272" y="56579"/>
                  </a:lnTo>
                  <a:lnTo>
                    <a:pt x="1041845" y="51245"/>
                  </a:lnTo>
                  <a:lnTo>
                    <a:pt x="1051560" y="51340"/>
                  </a:lnTo>
                  <a:lnTo>
                    <a:pt x="1060133" y="52007"/>
                  </a:lnTo>
                  <a:lnTo>
                    <a:pt x="1064514" y="52959"/>
                  </a:lnTo>
                  <a:lnTo>
                    <a:pt x="1069943" y="54769"/>
                  </a:lnTo>
                  <a:lnTo>
                    <a:pt x="1076516" y="55912"/>
                  </a:lnTo>
                  <a:lnTo>
                    <a:pt x="1079183" y="53340"/>
                  </a:lnTo>
                  <a:lnTo>
                    <a:pt x="1082993" y="45720"/>
                  </a:lnTo>
                  <a:lnTo>
                    <a:pt x="1084421" y="44768"/>
                  </a:lnTo>
                  <a:lnTo>
                    <a:pt x="1085469" y="44101"/>
                  </a:lnTo>
                  <a:lnTo>
                    <a:pt x="1090327" y="43529"/>
                  </a:lnTo>
                  <a:lnTo>
                    <a:pt x="1094899" y="44101"/>
                  </a:lnTo>
                  <a:lnTo>
                    <a:pt x="1097089" y="45434"/>
                  </a:lnTo>
                  <a:lnTo>
                    <a:pt x="1099280" y="51435"/>
                  </a:lnTo>
                  <a:lnTo>
                    <a:pt x="1104710" y="53626"/>
                  </a:lnTo>
                  <a:lnTo>
                    <a:pt x="1114330" y="63341"/>
                  </a:lnTo>
                  <a:lnTo>
                    <a:pt x="1120235" y="67246"/>
                  </a:lnTo>
                  <a:lnTo>
                    <a:pt x="1121664" y="68866"/>
                  </a:lnTo>
                  <a:lnTo>
                    <a:pt x="1119759" y="70866"/>
                  </a:lnTo>
                  <a:lnTo>
                    <a:pt x="1120521" y="73247"/>
                  </a:lnTo>
                  <a:lnTo>
                    <a:pt x="1123855" y="76486"/>
                  </a:lnTo>
                  <a:lnTo>
                    <a:pt x="1128618" y="77629"/>
                  </a:lnTo>
                  <a:lnTo>
                    <a:pt x="1133666" y="77248"/>
                  </a:lnTo>
                  <a:lnTo>
                    <a:pt x="1136523" y="78391"/>
                  </a:lnTo>
                  <a:lnTo>
                    <a:pt x="1138428" y="80106"/>
                  </a:lnTo>
                  <a:lnTo>
                    <a:pt x="1139000" y="82677"/>
                  </a:lnTo>
                  <a:lnTo>
                    <a:pt x="1138904" y="84297"/>
                  </a:lnTo>
                  <a:lnTo>
                    <a:pt x="1139857" y="87821"/>
                  </a:lnTo>
                  <a:lnTo>
                    <a:pt x="1143857" y="92964"/>
                  </a:lnTo>
                  <a:lnTo>
                    <a:pt x="1148620" y="96012"/>
                  </a:lnTo>
                  <a:lnTo>
                    <a:pt x="1151192" y="99346"/>
                  </a:lnTo>
                  <a:lnTo>
                    <a:pt x="1155287" y="110776"/>
                  </a:lnTo>
                  <a:lnTo>
                    <a:pt x="1157002" y="117063"/>
                  </a:lnTo>
                  <a:lnTo>
                    <a:pt x="1156335" y="123063"/>
                  </a:lnTo>
                  <a:lnTo>
                    <a:pt x="1153478" y="129254"/>
                  </a:lnTo>
                  <a:lnTo>
                    <a:pt x="1147191" y="136970"/>
                  </a:lnTo>
                  <a:lnTo>
                    <a:pt x="1148715" y="140208"/>
                  </a:lnTo>
                  <a:lnTo>
                    <a:pt x="1150144" y="144494"/>
                  </a:lnTo>
                  <a:lnTo>
                    <a:pt x="1149668" y="147542"/>
                  </a:lnTo>
                  <a:lnTo>
                    <a:pt x="1154144" y="157353"/>
                  </a:lnTo>
                  <a:lnTo>
                    <a:pt x="1156145" y="163449"/>
                  </a:lnTo>
                  <a:lnTo>
                    <a:pt x="1154526" y="164878"/>
                  </a:lnTo>
                  <a:lnTo>
                    <a:pt x="1153382" y="166878"/>
                  </a:lnTo>
                  <a:lnTo>
                    <a:pt x="1161479" y="171545"/>
                  </a:lnTo>
                  <a:lnTo>
                    <a:pt x="1171099" y="175450"/>
                  </a:lnTo>
                  <a:lnTo>
                    <a:pt x="1175099" y="176213"/>
                  </a:lnTo>
                  <a:lnTo>
                    <a:pt x="1186148" y="174403"/>
                  </a:lnTo>
                  <a:lnTo>
                    <a:pt x="1193292" y="174022"/>
                  </a:lnTo>
                  <a:lnTo>
                    <a:pt x="1200436" y="177737"/>
                  </a:lnTo>
                  <a:lnTo>
                    <a:pt x="1210723" y="186785"/>
                  </a:lnTo>
                  <a:lnTo>
                    <a:pt x="1221772" y="198501"/>
                  </a:lnTo>
                  <a:lnTo>
                    <a:pt x="1224058" y="202025"/>
                  </a:lnTo>
                  <a:lnTo>
                    <a:pt x="1225010" y="203645"/>
                  </a:lnTo>
                  <a:lnTo>
                    <a:pt x="1227106" y="206502"/>
                  </a:lnTo>
                  <a:lnTo>
                    <a:pt x="1224915" y="206407"/>
                  </a:lnTo>
                  <a:lnTo>
                    <a:pt x="1221201" y="203835"/>
                  </a:lnTo>
                  <a:lnTo>
                    <a:pt x="1212437" y="196691"/>
                  </a:lnTo>
                  <a:lnTo>
                    <a:pt x="1207865" y="199740"/>
                  </a:lnTo>
                  <a:lnTo>
                    <a:pt x="1203960" y="205169"/>
                  </a:lnTo>
                  <a:lnTo>
                    <a:pt x="1199769" y="225362"/>
                  </a:lnTo>
                  <a:lnTo>
                    <a:pt x="1196245" y="227552"/>
                  </a:lnTo>
                  <a:lnTo>
                    <a:pt x="1190149" y="227457"/>
                  </a:lnTo>
                  <a:lnTo>
                    <a:pt x="1182719" y="226790"/>
                  </a:lnTo>
                  <a:lnTo>
                    <a:pt x="1177576" y="227838"/>
                  </a:lnTo>
                  <a:lnTo>
                    <a:pt x="1176243" y="229076"/>
                  </a:lnTo>
                  <a:lnTo>
                    <a:pt x="1176909" y="231267"/>
                  </a:lnTo>
                  <a:lnTo>
                    <a:pt x="1178433" y="234601"/>
                  </a:lnTo>
                  <a:lnTo>
                    <a:pt x="1179576" y="238792"/>
                  </a:lnTo>
                  <a:lnTo>
                    <a:pt x="1179862" y="242221"/>
                  </a:lnTo>
                  <a:lnTo>
                    <a:pt x="1182529" y="245364"/>
                  </a:lnTo>
                  <a:lnTo>
                    <a:pt x="1186148" y="248317"/>
                  </a:lnTo>
                  <a:lnTo>
                    <a:pt x="1186339" y="251270"/>
                  </a:lnTo>
                  <a:lnTo>
                    <a:pt x="1185768" y="255556"/>
                  </a:lnTo>
                  <a:lnTo>
                    <a:pt x="1184910" y="258794"/>
                  </a:lnTo>
                  <a:lnTo>
                    <a:pt x="1184053" y="260699"/>
                  </a:lnTo>
                  <a:lnTo>
                    <a:pt x="1185768" y="265557"/>
                  </a:lnTo>
                  <a:lnTo>
                    <a:pt x="1189673" y="271463"/>
                  </a:lnTo>
                  <a:lnTo>
                    <a:pt x="1192149" y="273654"/>
                  </a:lnTo>
                  <a:lnTo>
                    <a:pt x="1191292" y="284798"/>
                  </a:lnTo>
                  <a:lnTo>
                    <a:pt x="1192721" y="289656"/>
                  </a:lnTo>
                  <a:lnTo>
                    <a:pt x="1193864" y="296418"/>
                  </a:lnTo>
                  <a:lnTo>
                    <a:pt x="1193387" y="307657"/>
                  </a:lnTo>
                  <a:lnTo>
                    <a:pt x="1193959" y="310420"/>
                  </a:lnTo>
                  <a:lnTo>
                    <a:pt x="1195293" y="311372"/>
                  </a:lnTo>
                  <a:lnTo>
                    <a:pt x="1198817" y="311848"/>
                  </a:lnTo>
                  <a:lnTo>
                    <a:pt x="1202436" y="312897"/>
                  </a:lnTo>
                  <a:lnTo>
                    <a:pt x="1203579" y="314706"/>
                  </a:lnTo>
                  <a:lnTo>
                    <a:pt x="1203579" y="316039"/>
                  </a:lnTo>
                  <a:lnTo>
                    <a:pt x="1199198" y="321183"/>
                  </a:lnTo>
                  <a:lnTo>
                    <a:pt x="1198626" y="324803"/>
                  </a:lnTo>
                  <a:lnTo>
                    <a:pt x="1197102" y="329946"/>
                  </a:lnTo>
                  <a:lnTo>
                    <a:pt x="1195864" y="332994"/>
                  </a:lnTo>
                  <a:lnTo>
                    <a:pt x="1191959" y="338709"/>
                  </a:lnTo>
                  <a:lnTo>
                    <a:pt x="1189482" y="344519"/>
                  </a:lnTo>
                  <a:lnTo>
                    <a:pt x="1188339" y="349282"/>
                  </a:lnTo>
                  <a:lnTo>
                    <a:pt x="1189101" y="351568"/>
                  </a:lnTo>
                  <a:lnTo>
                    <a:pt x="1196340" y="352235"/>
                  </a:lnTo>
                  <a:lnTo>
                    <a:pt x="1200245" y="355664"/>
                  </a:lnTo>
                  <a:lnTo>
                    <a:pt x="1210723" y="362521"/>
                  </a:lnTo>
                  <a:lnTo>
                    <a:pt x="1212628" y="365284"/>
                  </a:lnTo>
                  <a:lnTo>
                    <a:pt x="1209770" y="369475"/>
                  </a:lnTo>
                  <a:lnTo>
                    <a:pt x="1209770" y="371285"/>
                  </a:lnTo>
                  <a:lnTo>
                    <a:pt x="1211104" y="373475"/>
                  </a:lnTo>
                  <a:lnTo>
                    <a:pt x="1211771" y="377380"/>
                  </a:lnTo>
                  <a:lnTo>
                    <a:pt x="1211485" y="381762"/>
                  </a:lnTo>
                  <a:lnTo>
                    <a:pt x="1211580" y="387477"/>
                  </a:lnTo>
                  <a:lnTo>
                    <a:pt x="1213485" y="388430"/>
                  </a:lnTo>
                  <a:lnTo>
                    <a:pt x="1220629" y="393764"/>
                  </a:lnTo>
                  <a:lnTo>
                    <a:pt x="1225677" y="399098"/>
                  </a:lnTo>
                  <a:lnTo>
                    <a:pt x="1225868" y="400812"/>
                  </a:lnTo>
                  <a:lnTo>
                    <a:pt x="1223391" y="405003"/>
                  </a:lnTo>
                  <a:lnTo>
                    <a:pt x="1223963" y="409861"/>
                  </a:lnTo>
                  <a:lnTo>
                    <a:pt x="1223772" y="411004"/>
                  </a:lnTo>
                  <a:lnTo>
                    <a:pt x="1221581" y="409194"/>
                  </a:lnTo>
                  <a:lnTo>
                    <a:pt x="1217676" y="408527"/>
                  </a:lnTo>
                  <a:lnTo>
                    <a:pt x="1213580" y="408337"/>
                  </a:lnTo>
                  <a:lnTo>
                    <a:pt x="1211104" y="409766"/>
                  </a:lnTo>
                  <a:lnTo>
                    <a:pt x="1206532" y="413575"/>
                  </a:lnTo>
                  <a:lnTo>
                    <a:pt x="1200531" y="417672"/>
                  </a:lnTo>
                  <a:lnTo>
                    <a:pt x="1195673" y="421577"/>
                  </a:lnTo>
                  <a:lnTo>
                    <a:pt x="1192816" y="424149"/>
                  </a:lnTo>
                  <a:lnTo>
                    <a:pt x="1190530" y="423767"/>
                  </a:lnTo>
                  <a:lnTo>
                    <a:pt x="1188720" y="421481"/>
                  </a:lnTo>
                  <a:lnTo>
                    <a:pt x="1187672" y="418243"/>
                  </a:lnTo>
                  <a:lnTo>
                    <a:pt x="1188149" y="406146"/>
                  </a:lnTo>
                  <a:lnTo>
                    <a:pt x="1187101" y="402336"/>
                  </a:lnTo>
                  <a:lnTo>
                    <a:pt x="1184815" y="399669"/>
                  </a:lnTo>
                  <a:lnTo>
                    <a:pt x="1182148" y="398240"/>
                  </a:lnTo>
                  <a:lnTo>
                    <a:pt x="1178909" y="397383"/>
                  </a:lnTo>
                  <a:lnTo>
                    <a:pt x="1175671" y="397288"/>
                  </a:lnTo>
                  <a:lnTo>
                    <a:pt x="1170908" y="400812"/>
                  </a:lnTo>
                  <a:lnTo>
                    <a:pt x="1164336" y="404527"/>
                  </a:lnTo>
                  <a:lnTo>
                    <a:pt x="1154049" y="404146"/>
                  </a:lnTo>
                  <a:lnTo>
                    <a:pt x="1147096" y="403479"/>
                  </a:lnTo>
                  <a:lnTo>
                    <a:pt x="1143762" y="402813"/>
                  </a:lnTo>
                  <a:lnTo>
                    <a:pt x="1130332" y="397193"/>
                  </a:lnTo>
                  <a:lnTo>
                    <a:pt x="1127570" y="397002"/>
                  </a:lnTo>
                  <a:lnTo>
                    <a:pt x="1122521" y="394716"/>
                  </a:lnTo>
                  <a:lnTo>
                    <a:pt x="1116616" y="392906"/>
                  </a:lnTo>
                  <a:lnTo>
                    <a:pt x="1106614" y="396335"/>
                  </a:lnTo>
                  <a:lnTo>
                    <a:pt x="1102328" y="395574"/>
                  </a:lnTo>
                  <a:lnTo>
                    <a:pt x="1096232" y="392525"/>
                  </a:lnTo>
                  <a:lnTo>
                    <a:pt x="1094137" y="393382"/>
                  </a:lnTo>
                  <a:lnTo>
                    <a:pt x="1087374" y="402431"/>
                  </a:lnTo>
                  <a:lnTo>
                    <a:pt x="1075849" y="412052"/>
                  </a:lnTo>
                  <a:lnTo>
                    <a:pt x="1069658" y="413671"/>
                  </a:lnTo>
                  <a:lnTo>
                    <a:pt x="1066705" y="403956"/>
                  </a:lnTo>
                  <a:lnTo>
                    <a:pt x="1063847" y="400241"/>
                  </a:lnTo>
                  <a:lnTo>
                    <a:pt x="1062514" y="399765"/>
                  </a:lnTo>
                  <a:lnTo>
                    <a:pt x="1059561" y="398526"/>
                  </a:lnTo>
                  <a:lnTo>
                    <a:pt x="1057370" y="399288"/>
                  </a:lnTo>
                  <a:lnTo>
                    <a:pt x="1050417" y="405860"/>
                  </a:lnTo>
                  <a:lnTo>
                    <a:pt x="1039368" y="409861"/>
                  </a:lnTo>
                  <a:lnTo>
                    <a:pt x="1030129" y="412338"/>
                  </a:lnTo>
                  <a:lnTo>
                    <a:pt x="1015555" y="415290"/>
                  </a:lnTo>
                  <a:lnTo>
                    <a:pt x="1004316" y="416719"/>
                  </a:lnTo>
                  <a:lnTo>
                    <a:pt x="999458" y="416814"/>
                  </a:lnTo>
                  <a:lnTo>
                    <a:pt x="989076" y="415480"/>
                  </a:lnTo>
                  <a:lnTo>
                    <a:pt x="979932" y="413671"/>
                  </a:lnTo>
                  <a:lnTo>
                    <a:pt x="970693" y="413766"/>
                  </a:lnTo>
                  <a:lnTo>
                    <a:pt x="963644" y="414528"/>
                  </a:lnTo>
                  <a:lnTo>
                    <a:pt x="947261" y="421672"/>
                  </a:lnTo>
                  <a:lnTo>
                    <a:pt x="919448" y="436340"/>
                  </a:lnTo>
                  <a:lnTo>
                    <a:pt x="898303" y="443294"/>
                  </a:lnTo>
                  <a:lnTo>
                    <a:pt x="886492" y="446151"/>
                  </a:lnTo>
                  <a:lnTo>
                    <a:pt x="877253" y="447770"/>
                  </a:lnTo>
                  <a:lnTo>
                    <a:pt x="861346" y="447866"/>
                  </a:lnTo>
                  <a:lnTo>
                    <a:pt x="848392" y="446723"/>
                  </a:lnTo>
                  <a:lnTo>
                    <a:pt x="839438" y="446913"/>
                  </a:lnTo>
                  <a:lnTo>
                    <a:pt x="834390" y="445104"/>
                  </a:lnTo>
                  <a:lnTo>
                    <a:pt x="827342" y="439198"/>
                  </a:lnTo>
                  <a:lnTo>
                    <a:pt x="818674" y="433388"/>
                  </a:lnTo>
                  <a:lnTo>
                    <a:pt x="814864" y="432054"/>
                  </a:lnTo>
                  <a:lnTo>
                    <a:pt x="809911" y="430911"/>
                  </a:lnTo>
                  <a:lnTo>
                    <a:pt x="802577" y="430244"/>
                  </a:lnTo>
                  <a:lnTo>
                    <a:pt x="784288" y="438817"/>
                  </a:lnTo>
                  <a:lnTo>
                    <a:pt x="778574" y="441103"/>
                  </a:lnTo>
                  <a:lnTo>
                    <a:pt x="772382" y="442817"/>
                  </a:lnTo>
                  <a:lnTo>
                    <a:pt x="759714" y="448056"/>
                  </a:lnTo>
                  <a:lnTo>
                    <a:pt x="754189" y="450818"/>
                  </a:lnTo>
                  <a:lnTo>
                    <a:pt x="747141" y="450628"/>
                  </a:lnTo>
                  <a:lnTo>
                    <a:pt x="738188" y="449866"/>
                  </a:lnTo>
                  <a:lnTo>
                    <a:pt x="730377" y="450152"/>
                  </a:lnTo>
                  <a:lnTo>
                    <a:pt x="725234" y="446151"/>
                  </a:lnTo>
                  <a:lnTo>
                    <a:pt x="722471" y="441674"/>
                  </a:lnTo>
                  <a:lnTo>
                    <a:pt x="711899" y="438912"/>
                  </a:lnTo>
                  <a:lnTo>
                    <a:pt x="704279" y="438150"/>
                  </a:lnTo>
                  <a:lnTo>
                    <a:pt x="702374" y="440150"/>
                  </a:lnTo>
                  <a:lnTo>
                    <a:pt x="700373" y="446247"/>
                  </a:lnTo>
                  <a:lnTo>
                    <a:pt x="697135" y="461772"/>
                  </a:lnTo>
                  <a:lnTo>
                    <a:pt x="696563" y="465677"/>
                  </a:lnTo>
                  <a:lnTo>
                    <a:pt x="703231" y="481013"/>
                  </a:lnTo>
                  <a:lnTo>
                    <a:pt x="702945" y="483394"/>
                  </a:lnTo>
                  <a:lnTo>
                    <a:pt x="698183" y="484156"/>
                  </a:lnTo>
                  <a:lnTo>
                    <a:pt x="692658" y="484441"/>
                  </a:lnTo>
                  <a:lnTo>
                    <a:pt x="689134" y="485775"/>
                  </a:lnTo>
                  <a:lnTo>
                    <a:pt x="686181" y="488347"/>
                  </a:lnTo>
                  <a:lnTo>
                    <a:pt x="684371" y="501587"/>
                  </a:lnTo>
                  <a:lnTo>
                    <a:pt x="678085" y="504063"/>
                  </a:lnTo>
                  <a:lnTo>
                    <a:pt x="675037" y="506825"/>
                  </a:lnTo>
                  <a:lnTo>
                    <a:pt x="671894" y="515017"/>
                  </a:lnTo>
                  <a:lnTo>
                    <a:pt x="670274" y="515208"/>
                  </a:lnTo>
                  <a:lnTo>
                    <a:pt x="659987" y="508921"/>
                  </a:lnTo>
                  <a:lnTo>
                    <a:pt x="655225" y="508445"/>
                  </a:lnTo>
                  <a:lnTo>
                    <a:pt x="659321" y="501968"/>
                  </a:lnTo>
                  <a:lnTo>
                    <a:pt x="654844" y="489299"/>
                  </a:lnTo>
                  <a:lnTo>
                    <a:pt x="649986" y="477393"/>
                  </a:lnTo>
                  <a:lnTo>
                    <a:pt x="654558" y="469678"/>
                  </a:lnTo>
                  <a:lnTo>
                    <a:pt x="664083" y="460439"/>
                  </a:lnTo>
                  <a:lnTo>
                    <a:pt x="674180" y="449580"/>
                  </a:lnTo>
                  <a:lnTo>
                    <a:pt x="674180" y="442913"/>
                  </a:lnTo>
                  <a:lnTo>
                    <a:pt x="673608" y="437769"/>
                  </a:lnTo>
                  <a:lnTo>
                    <a:pt x="670751" y="434245"/>
                  </a:lnTo>
                  <a:lnTo>
                    <a:pt x="665226" y="429578"/>
                  </a:lnTo>
                  <a:lnTo>
                    <a:pt x="655987" y="434530"/>
                  </a:lnTo>
                  <a:lnTo>
                    <a:pt x="649414" y="440150"/>
                  </a:lnTo>
                  <a:lnTo>
                    <a:pt x="645033" y="441293"/>
                  </a:lnTo>
                  <a:lnTo>
                    <a:pt x="640366" y="444437"/>
                  </a:lnTo>
                  <a:lnTo>
                    <a:pt x="638080" y="450152"/>
                  </a:lnTo>
                  <a:lnTo>
                    <a:pt x="632460" y="454533"/>
                  </a:lnTo>
                  <a:lnTo>
                    <a:pt x="623221" y="456248"/>
                  </a:lnTo>
                  <a:lnTo>
                    <a:pt x="609314" y="451581"/>
                  </a:lnTo>
                  <a:lnTo>
                    <a:pt x="594360" y="444341"/>
                  </a:lnTo>
                  <a:lnTo>
                    <a:pt x="585883" y="438436"/>
                  </a:lnTo>
                  <a:lnTo>
                    <a:pt x="579025" y="437007"/>
                  </a:lnTo>
                  <a:lnTo>
                    <a:pt x="572453" y="439579"/>
                  </a:lnTo>
                  <a:lnTo>
                    <a:pt x="553117" y="453962"/>
                  </a:lnTo>
                  <a:lnTo>
                    <a:pt x="535400" y="474916"/>
                  </a:lnTo>
                  <a:lnTo>
                    <a:pt x="531019" y="478536"/>
                  </a:lnTo>
                  <a:lnTo>
                    <a:pt x="514350" y="487489"/>
                  </a:lnTo>
                  <a:lnTo>
                    <a:pt x="503301" y="490442"/>
                  </a:lnTo>
                  <a:lnTo>
                    <a:pt x="498158" y="489775"/>
                  </a:lnTo>
                  <a:lnTo>
                    <a:pt x="476250" y="493776"/>
                  </a:lnTo>
                  <a:lnTo>
                    <a:pt x="465296" y="494348"/>
                  </a:lnTo>
                  <a:lnTo>
                    <a:pt x="456724" y="499015"/>
                  </a:lnTo>
                  <a:lnTo>
                    <a:pt x="439960" y="493872"/>
                  </a:lnTo>
                  <a:lnTo>
                    <a:pt x="429959" y="487394"/>
                  </a:lnTo>
                  <a:lnTo>
                    <a:pt x="423958" y="480727"/>
                  </a:lnTo>
                  <a:lnTo>
                    <a:pt x="414147" y="466344"/>
                  </a:lnTo>
                  <a:lnTo>
                    <a:pt x="407194" y="459486"/>
                  </a:lnTo>
                  <a:lnTo>
                    <a:pt x="391478" y="453295"/>
                  </a:lnTo>
                  <a:lnTo>
                    <a:pt x="364236" y="438245"/>
                  </a:lnTo>
                  <a:lnTo>
                    <a:pt x="357092" y="436626"/>
                  </a:lnTo>
                  <a:lnTo>
                    <a:pt x="338519" y="434530"/>
                  </a:lnTo>
                  <a:lnTo>
                    <a:pt x="318897" y="433102"/>
                  </a:lnTo>
                  <a:lnTo>
                    <a:pt x="314896" y="438626"/>
                  </a:lnTo>
                  <a:lnTo>
                    <a:pt x="313372" y="460248"/>
                  </a:lnTo>
                  <a:lnTo>
                    <a:pt x="310039" y="466154"/>
                  </a:lnTo>
                  <a:lnTo>
                    <a:pt x="308610" y="477298"/>
                  </a:lnTo>
                  <a:lnTo>
                    <a:pt x="306134" y="480536"/>
                  </a:lnTo>
                  <a:lnTo>
                    <a:pt x="302419" y="482632"/>
                  </a:lnTo>
                  <a:lnTo>
                    <a:pt x="296513" y="479107"/>
                  </a:lnTo>
                  <a:lnTo>
                    <a:pt x="292418" y="477584"/>
                  </a:lnTo>
                  <a:lnTo>
                    <a:pt x="282893" y="482155"/>
                  </a:lnTo>
                  <a:lnTo>
                    <a:pt x="264033" y="488538"/>
                  </a:lnTo>
                  <a:lnTo>
                    <a:pt x="257651" y="489490"/>
                  </a:lnTo>
                  <a:lnTo>
                    <a:pt x="235839" y="481394"/>
                  </a:lnTo>
                  <a:lnTo>
                    <a:pt x="227838" y="476155"/>
                  </a:lnTo>
                  <a:lnTo>
                    <a:pt x="222695" y="470440"/>
                  </a:lnTo>
                  <a:lnTo>
                    <a:pt x="220980" y="460629"/>
                  </a:lnTo>
                  <a:lnTo>
                    <a:pt x="217742" y="455105"/>
                  </a:lnTo>
                  <a:lnTo>
                    <a:pt x="217265" y="451295"/>
                  </a:lnTo>
                  <a:lnTo>
                    <a:pt x="215932" y="446818"/>
                  </a:lnTo>
                  <a:lnTo>
                    <a:pt x="211550" y="445104"/>
                  </a:lnTo>
                  <a:lnTo>
                    <a:pt x="206788" y="448437"/>
                  </a:lnTo>
                  <a:lnTo>
                    <a:pt x="201739" y="448342"/>
                  </a:lnTo>
                  <a:lnTo>
                    <a:pt x="195358" y="446247"/>
                  </a:lnTo>
                  <a:lnTo>
                    <a:pt x="180404" y="438055"/>
                  </a:lnTo>
                  <a:lnTo>
                    <a:pt x="168878" y="437388"/>
                  </a:lnTo>
                  <a:lnTo>
                    <a:pt x="161925" y="447390"/>
                  </a:lnTo>
                  <a:lnTo>
                    <a:pt x="156591" y="450628"/>
                  </a:lnTo>
                  <a:lnTo>
                    <a:pt x="150686" y="451581"/>
                  </a:lnTo>
                  <a:lnTo>
                    <a:pt x="150304" y="448723"/>
                  </a:lnTo>
                  <a:lnTo>
                    <a:pt x="154781" y="442246"/>
                  </a:lnTo>
                  <a:lnTo>
                    <a:pt x="136874" y="443389"/>
                  </a:lnTo>
                  <a:lnTo>
                    <a:pt x="127349" y="448342"/>
                  </a:lnTo>
                  <a:lnTo>
                    <a:pt x="119920" y="447580"/>
                  </a:lnTo>
                  <a:lnTo>
                    <a:pt x="114395" y="445389"/>
                  </a:lnTo>
                  <a:lnTo>
                    <a:pt x="115253" y="442627"/>
                  </a:lnTo>
                  <a:lnTo>
                    <a:pt x="120872" y="441674"/>
                  </a:lnTo>
                  <a:lnTo>
                    <a:pt x="125730" y="439388"/>
                  </a:lnTo>
                  <a:lnTo>
                    <a:pt x="145161" y="437674"/>
                  </a:lnTo>
                  <a:lnTo>
                    <a:pt x="149733" y="435864"/>
                  </a:lnTo>
                  <a:lnTo>
                    <a:pt x="154686" y="428720"/>
                  </a:lnTo>
                  <a:lnTo>
                    <a:pt x="163830" y="422720"/>
                  </a:lnTo>
                  <a:lnTo>
                    <a:pt x="164973" y="420053"/>
                  </a:lnTo>
                  <a:lnTo>
                    <a:pt x="158020" y="420053"/>
                  </a:lnTo>
                  <a:lnTo>
                    <a:pt x="128111" y="421767"/>
                  </a:lnTo>
                  <a:lnTo>
                    <a:pt x="107728" y="420814"/>
                  </a:lnTo>
                  <a:lnTo>
                    <a:pt x="105251" y="423863"/>
                  </a:lnTo>
                  <a:lnTo>
                    <a:pt x="102203" y="424244"/>
                  </a:lnTo>
                  <a:lnTo>
                    <a:pt x="101346" y="416052"/>
                  </a:lnTo>
                  <a:lnTo>
                    <a:pt x="104585" y="412242"/>
                  </a:lnTo>
                  <a:lnTo>
                    <a:pt x="108871" y="412623"/>
                  </a:lnTo>
                  <a:lnTo>
                    <a:pt x="119634" y="409290"/>
                  </a:lnTo>
                  <a:lnTo>
                    <a:pt x="118682" y="402431"/>
                  </a:lnTo>
                  <a:lnTo>
                    <a:pt x="110966" y="397764"/>
                  </a:lnTo>
                  <a:lnTo>
                    <a:pt x="109442" y="395097"/>
                  </a:lnTo>
                  <a:lnTo>
                    <a:pt x="103918" y="394431"/>
                  </a:lnTo>
                  <a:lnTo>
                    <a:pt x="99346" y="391192"/>
                  </a:lnTo>
                  <a:lnTo>
                    <a:pt x="98393" y="383000"/>
                  </a:lnTo>
                  <a:lnTo>
                    <a:pt x="94774" y="373952"/>
                  </a:lnTo>
                  <a:lnTo>
                    <a:pt x="89630" y="369570"/>
                  </a:lnTo>
                  <a:lnTo>
                    <a:pt x="90297" y="367094"/>
                  </a:lnTo>
                  <a:lnTo>
                    <a:pt x="99727" y="364046"/>
                  </a:lnTo>
                  <a:lnTo>
                    <a:pt x="101632" y="351377"/>
                  </a:lnTo>
                  <a:lnTo>
                    <a:pt x="100203" y="343567"/>
                  </a:lnTo>
                  <a:lnTo>
                    <a:pt x="95536" y="342900"/>
                  </a:lnTo>
                  <a:lnTo>
                    <a:pt x="81725" y="336804"/>
                  </a:lnTo>
                  <a:lnTo>
                    <a:pt x="77534" y="337375"/>
                  </a:lnTo>
                  <a:lnTo>
                    <a:pt x="72962" y="330613"/>
                  </a:lnTo>
                  <a:lnTo>
                    <a:pt x="64961" y="325755"/>
                  </a:lnTo>
                  <a:lnTo>
                    <a:pt x="61055" y="327565"/>
                  </a:lnTo>
                  <a:lnTo>
                    <a:pt x="58579" y="329755"/>
                  </a:lnTo>
                  <a:lnTo>
                    <a:pt x="54864" y="328708"/>
                  </a:lnTo>
                  <a:lnTo>
                    <a:pt x="48673" y="324421"/>
                  </a:lnTo>
                  <a:lnTo>
                    <a:pt x="42577" y="322136"/>
                  </a:lnTo>
                  <a:lnTo>
                    <a:pt x="39910" y="319374"/>
                  </a:lnTo>
                  <a:lnTo>
                    <a:pt x="43244" y="311754"/>
                  </a:lnTo>
                  <a:lnTo>
                    <a:pt x="47911" y="311944"/>
                  </a:lnTo>
                  <a:lnTo>
                    <a:pt x="48768" y="306038"/>
                  </a:lnTo>
                  <a:lnTo>
                    <a:pt x="45053" y="296133"/>
                  </a:lnTo>
                  <a:lnTo>
                    <a:pt x="45434" y="290989"/>
                  </a:lnTo>
                  <a:lnTo>
                    <a:pt x="49530" y="289656"/>
                  </a:lnTo>
                  <a:lnTo>
                    <a:pt x="54102" y="290608"/>
                  </a:lnTo>
                  <a:lnTo>
                    <a:pt x="58864" y="296513"/>
                  </a:lnTo>
                  <a:lnTo>
                    <a:pt x="60388" y="302229"/>
                  </a:lnTo>
                  <a:lnTo>
                    <a:pt x="59341" y="307848"/>
                  </a:lnTo>
                  <a:lnTo>
                    <a:pt x="62294" y="313182"/>
                  </a:lnTo>
                  <a:lnTo>
                    <a:pt x="64484" y="314611"/>
                  </a:lnTo>
                  <a:lnTo>
                    <a:pt x="65818" y="308896"/>
                  </a:lnTo>
                  <a:lnTo>
                    <a:pt x="67818" y="307848"/>
                  </a:lnTo>
                  <a:lnTo>
                    <a:pt x="70580" y="310325"/>
                  </a:lnTo>
                  <a:lnTo>
                    <a:pt x="76486" y="311563"/>
                  </a:lnTo>
                  <a:lnTo>
                    <a:pt x="91630" y="308039"/>
                  </a:lnTo>
                  <a:lnTo>
                    <a:pt x="94583" y="305086"/>
                  </a:lnTo>
                  <a:lnTo>
                    <a:pt x="83439" y="305467"/>
                  </a:lnTo>
                  <a:lnTo>
                    <a:pt x="79343" y="302705"/>
                  </a:lnTo>
                  <a:lnTo>
                    <a:pt x="74962" y="296513"/>
                  </a:lnTo>
                  <a:lnTo>
                    <a:pt x="72200" y="290799"/>
                  </a:lnTo>
                  <a:lnTo>
                    <a:pt x="71723" y="288036"/>
                  </a:lnTo>
                  <a:lnTo>
                    <a:pt x="70199" y="284036"/>
                  </a:lnTo>
                  <a:lnTo>
                    <a:pt x="71914" y="281845"/>
                  </a:lnTo>
                  <a:lnTo>
                    <a:pt x="79534" y="278606"/>
                  </a:lnTo>
                  <a:lnTo>
                    <a:pt x="86201" y="269463"/>
                  </a:lnTo>
                  <a:lnTo>
                    <a:pt x="83439" y="266891"/>
                  </a:lnTo>
                  <a:lnTo>
                    <a:pt x="80201" y="265652"/>
                  </a:lnTo>
                  <a:lnTo>
                    <a:pt x="76771" y="266510"/>
                  </a:lnTo>
                  <a:lnTo>
                    <a:pt x="73438" y="263462"/>
                  </a:lnTo>
                  <a:lnTo>
                    <a:pt x="73057" y="259080"/>
                  </a:lnTo>
                  <a:lnTo>
                    <a:pt x="75629" y="255556"/>
                  </a:lnTo>
                  <a:lnTo>
                    <a:pt x="75914" y="250698"/>
                  </a:lnTo>
                  <a:lnTo>
                    <a:pt x="67342" y="238696"/>
                  </a:lnTo>
                  <a:lnTo>
                    <a:pt x="64961" y="236125"/>
                  </a:lnTo>
                  <a:lnTo>
                    <a:pt x="66770" y="232220"/>
                  </a:lnTo>
                  <a:lnTo>
                    <a:pt x="73343" y="225647"/>
                  </a:lnTo>
                  <a:lnTo>
                    <a:pt x="79629" y="217551"/>
                  </a:lnTo>
                  <a:lnTo>
                    <a:pt x="78867" y="214789"/>
                  </a:lnTo>
                  <a:lnTo>
                    <a:pt x="74200" y="213741"/>
                  </a:lnTo>
                  <a:lnTo>
                    <a:pt x="52292" y="217265"/>
                  </a:lnTo>
                  <a:lnTo>
                    <a:pt x="43720" y="220313"/>
                  </a:lnTo>
                  <a:lnTo>
                    <a:pt x="28480" y="221647"/>
                  </a:lnTo>
                  <a:lnTo>
                    <a:pt x="27432" y="217265"/>
                  </a:lnTo>
                  <a:lnTo>
                    <a:pt x="27718" y="213265"/>
                  </a:lnTo>
                  <a:lnTo>
                    <a:pt x="31147" y="205930"/>
                  </a:lnTo>
                  <a:lnTo>
                    <a:pt x="30861" y="188023"/>
                  </a:lnTo>
                  <a:lnTo>
                    <a:pt x="32861" y="178213"/>
                  </a:lnTo>
                  <a:lnTo>
                    <a:pt x="41338" y="175260"/>
                  </a:lnTo>
                  <a:lnTo>
                    <a:pt x="51721" y="160877"/>
                  </a:lnTo>
                  <a:lnTo>
                    <a:pt x="68580" y="143923"/>
                  </a:lnTo>
                  <a:lnTo>
                    <a:pt x="86106" y="144209"/>
                  </a:lnTo>
                  <a:lnTo>
                    <a:pt x="93154" y="139541"/>
                  </a:lnTo>
                  <a:lnTo>
                    <a:pt x="103537" y="139255"/>
                  </a:lnTo>
                  <a:lnTo>
                    <a:pt x="105442" y="142685"/>
                  </a:lnTo>
                  <a:lnTo>
                    <a:pt x="106680" y="145923"/>
                  </a:lnTo>
                  <a:lnTo>
                    <a:pt x="115824" y="150590"/>
                  </a:lnTo>
                  <a:lnTo>
                    <a:pt x="132017" y="149923"/>
                  </a:lnTo>
                  <a:lnTo>
                    <a:pt x="135922" y="148019"/>
                  </a:lnTo>
                  <a:lnTo>
                    <a:pt x="139732" y="145447"/>
                  </a:lnTo>
                  <a:lnTo>
                    <a:pt x="132207" y="137065"/>
                  </a:lnTo>
                  <a:lnTo>
                    <a:pt x="134588" y="134684"/>
                  </a:lnTo>
                  <a:lnTo>
                    <a:pt x="141351" y="134398"/>
                  </a:lnTo>
                  <a:lnTo>
                    <a:pt x="148780" y="136398"/>
                  </a:lnTo>
                  <a:lnTo>
                    <a:pt x="149066" y="138303"/>
                  </a:lnTo>
                  <a:lnTo>
                    <a:pt x="147161" y="140970"/>
                  </a:lnTo>
                  <a:lnTo>
                    <a:pt x="144875" y="145542"/>
                  </a:lnTo>
                  <a:lnTo>
                    <a:pt x="146971" y="146399"/>
                  </a:lnTo>
                  <a:lnTo>
                    <a:pt x="167926" y="143637"/>
                  </a:lnTo>
                  <a:lnTo>
                    <a:pt x="189833" y="145923"/>
                  </a:lnTo>
                  <a:lnTo>
                    <a:pt x="196787" y="144685"/>
                  </a:lnTo>
                  <a:lnTo>
                    <a:pt x="213932" y="144780"/>
                  </a:lnTo>
                  <a:lnTo>
                    <a:pt x="217075" y="141923"/>
                  </a:lnTo>
                  <a:lnTo>
                    <a:pt x="211836" y="138303"/>
                  </a:lnTo>
                  <a:lnTo>
                    <a:pt x="206693" y="136970"/>
                  </a:lnTo>
                  <a:lnTo>
                    <a:pt x="203359" y="135255"/>
                  </a:lnTo>
                  <a:lnTo>
                    <a:pt x="199930" y="132683"/>
                  </a:lnTo>
                  <a:lnTo>
                    <a:pt x="210788" y="124492"/>
                  </a:lnTo>
                  <a:lnTo>
                    <a:pt x="216979" y="122968"/>
                  </a:lnTo>
                  <a:lnTo>
                    <a:pt x="246031" y="118015"/>
                  </a:lnTo>
                  <a:lnTo>
                    <a:pt x="267653" y="115443"/>
                  </a:lnTo>
                  <a:lnTo>
                    <a:pt x="267938" y="113633"/>
                  </a:lnTo>
                  <a:lnTo>
                    <a:pt x="264795" y="113633"/>
                  </a:lnTo>
                  <a:lnTo>
                    <a:pt x="236887" y="109442"/>
                  </a:lnTo>
                  <a:lnTo>
                    <a:pt x="230124" y="106204"/>
                  </a:lnTo>
                  <a:lnTo>
                    <a:pt x="220789" y="98584"/>
                  </a:lnTo>
                  <a:lnTo>
                    <a:pt x="218789" y="96393"/>
                  </a:lnTo>
                  <a:lnTo>
                    <a:pt x="216408" y="92679"/>
                  </a:lnTo>
                  <a:lnTo>
                    <a:pt x="217837" y="84677"/>
                  </a:lnTo>
                  <a:lnTo>
                    <a:pt x="219551" y="78296"/>
                  </a:lnTo>
                  <a:lnTo>
                    <a:pt x="222980" y="74581"/>
                  </a:lnTo>
                  <a:lnTo>
                    <a:pt x="234125" y="74009"/>
                  </a:lnTo>
                  <a:lnTo>
                    <a:pt x="272415" y="80582"/>
                  </a:lnTo>
                  <a:lnTo>
                    <a:pt x="299657" y="76676"/>
                  </a:lnTo>
                  <a:lnTo>
                    <a:pt x="329470" y="86106"/>
                  </a:lnTo>
                  <a:lnTo>
                    <a:pt x="358045" y="84201"/>
                  </a:lnTo>
                  <a:lnTo>
                    <a:pt x="363855" y="79915"/>
                  </a:lnTo>
                  <a:lnTo>
                    <a:pt x="370999" y="66199"/>
                  </a:lnTo>
                  <a:lnTo>
                    <a:pt x="411289" y="43244"/>
                  </a:lnTo>
                  <a:lnTo>
                    <a:pt x="425387" y="31242"/>
                  </a:lnTo>
                  <a:lnTo>
                    <a:pt x="440531" y="24575"/>
                  </a:lnTo>
                  <a:lnTo>
                    <a:pt x="466439" y="17336"/>
                  </a:lnTo>
                  <a:lnTo>
                    <a:pt x="488061" y="7620"/>
                  </a:lnTo>
                  <a:lnTo>
                    <a:pt x="494252" y="6477"/>
                  </a:lnTo>
                  <a:lnTo>
                    <a:pt x="546259" y="11144"/>
                  </a:lnTo>
                  <a:lnTo>
                    <a:pt x="581978" y="11716"/>
                  </a:lnTo>
                  <a:lnTo>
                    <a:pt x="598456" y="2572"/>
                  </a:lnTo>
                  <a:lnTo>
                    <a:pt x="607981" y="5620"/>
                  </a:lnTo>
                  <a:lnTo>
                    <a:pt x="607028" y="8858"/>
                  </a:lnTo>
                  <a:lnTo>
                    <a:pt x="605314" y="11716"/>
                  </a:lnTo>
                  <a:lnTo>
                    <a:pt x="605790" y="17336"/>
                  </a:lnTo>
                  <a:lnTo>
                    <a:pt x="611410" y="25622"/>
                  </a:lnTo>
                  <a:lnTo>
                    <a:pt x="617125" y="31338"/>
                  </a:lnTo>
                  <a:lnTo>
                    <a:pt x="633794" y="39338"/>
                  </a:lnTo>
                  <a:lnTo>
                    <a:pt x="656939" y="32575"/>
                  </a:lnTo>
                  <a:lnTo>
                    <a:pt x="660654" y="33338"/>
                  </a:lnTo>
                  <a:lnTo>
                    <a:pt x="665417" y="35243"/>
                  </a:lnTo>
                  <a:lnTo>
                    <a:pt x="673608" y="57055"/>
                  </a:lnTo>
                  <a:lnTo>
                    <a:pt x="679895" y="64770"/>
                  </a:lnTo>
                  <a:lnTo>
                    <a:pt x="688086" y="70009"/>
                  </a:lnTo>
                  <a:lnTo>
                    <a:pt x="694754" y="71057"/>
                  </a:lnTo>
                  <a:lnTo>
                    <a:pt x="699707" y="65627"/>
                  </a:lnTo>
                  <a:lnTo>
                    <a:pt x="703612" y="63437"/>
                  </a:lnTo>
                  <a:lnTo>
                    <a:pt x="711899" y="62484"/>
                  </a:lnTo>
                  <a:lnTo>
                    <a:pt x="725710" y="70009"/>
                  </a:lnTo>
                  <a:lnTo>
                    <a:pt x="730377" y="77724"/>
                  </a:lnTo>
                  <a:lnTo>
                    <a:pt x="753809" y="83630"/>
                  </a:lnTo>
                  <a:lnTo>
                    <a:pt x="775240" y="86678"/>
                  </a:lnTo>
                  <a:lnTo>
                    <a:pt x="784479" y="93155"/>
                  </a:lnTo>
                  <a:lnTo>
                    <a:pt x="814673" y="99727"/>
                  </a:lnTo>
                  <a:lnTo>
                    <a:pt x="825913" y="98679"/>
                  </a:lnTo>
                  <a:lnTo>
                    <a:pt x="844868" y="91821"/>
                  </a:lnTo>
                  <a:lnTo>
                    <a:pt x="881634" y="84297"/>
                  </a:lnTo>
                  <a:lnTo>
                    <a:pt x="906113" y="94774"/>
                  </a:lnTo>
                  <a:lnTo>
                    <a:pt x="912781" y="96203"/>
                  </a:lnTo>
                  <a:lnTo>
                    <a:pt x="918496" y="95250"/>
                  </a:lnTo>
                  <a:lnTo>
                    <a:pt x="926687" y="98203"/>
                  </a:lnTo>
                  <a:lnTo>
                    <a:pt x="935450" y="96584"/>
                  </a:lnTo>
                  <a:lnTo>
                    <a:pt x="962501" y="84201"/>
                  </a:lnTo>
                  <a:lnTo>
                    <a:pt x="970979" y="77248"/>
                  </a:lnTo>
                  <a:lnTo>
                    <a:pt x="979932" y="75343"/>
                  </a:lnTo>
                  <a:lnTo>
                    <a:pt x="987838" y="71152"/>
                  </a:lnTo>
                  <a:lnTo>
                    <a:pt x="1009079" y="57341"/>
                  </a:lnTo>
                  <a:lnTo>
                    <a:pt x="1015175" y="49339"/>
                  </a:lnTo>
                  <a:close/>
                  <a:moveTo>
                    <a:pt x="19336" y="166021"/>
                  </a:moveTo>
                  <a:lnTo>
                    <a:pt x="4572" y="168593"/>
                  </a:lnTo>
                  <a:lnTo>
                    <a:pt x="0" y="166021"/>
                  </a:lnTo>
                  <a:lnTo>
                    <a:pt x="4667" y="160973"/>
                  </a:lnTo>
                  <a:lnTo>
                    <a:pt x="13240" y="157829"/>
                  </a:lnTo>
                  <a:lnTo>
                    <a:pt x="16002" y="157544"/>
                  </a:lnTo>
                  <a:lnTo>
                    <a:pt x="19812" y="162496"/>
                  </a:lnTo>
                  <a:lnTo>
                    <a:pt x="19336" y="166021"/>
                  </a:lnTo>
                  <a:close/>
                </a:path>
              </a:pathLst>
            </a:custGeom>
            <a:solidFill>
              <a:srgbClr val="CCCCCC"/>
            </a:solidFill>
            <a:ln w="476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it-IT"/>
            </a:p>
          </p:txBody>
        </p:sp>
        <p:sp>
          <p:nvSpPr>
            <p:cNvPr id="11" name="Figura a mano libera: forma 10">
              <a:extLst>
                <a:ext uri="{FF2B5EF4-FFF2-40B4-BE49-F238E27FC236}">
                  <a16:creationId xmlns:a16="http://schemas.microsoft.com/office/drawing/2014/main" id="{8469E4C1-D6FC-D458-CA16-CB181CC503EC}"/>
                </a:ext>
              </a:extLst>
            </p:cNvPr>
            <p:cNvSpPr/>
            <p:nvPr/>
          </p:nvSpPr>
          <p:spPr>
            <a:xfrm>
              <a:off x="5014722" y="2723007"/>
              <a:ext cx="833627" cy="1918239"/>
            </a:xfrm>
            <a:custGeom>
              <a:avLst/>
              <a:gdLst>
                <a:gd name="connsiteX0" fmla="*/ 833628 w 833627"/>
                <a:gd name="connsiteY0" fmla="*/ 540448 h 1918239"/>
                <a:gd name="connsiteX1" fmla="*/ 816673 w 833627"/>
                <a:gd name="connsiteY1" fmla="*/ 544068 h 1918239"/>
                <a:gd name="connsiteX2" fmla="*/ 803910 w 833627"/>
                <a:gd name="connsiteY2" fmla="*/ 536829 h 1918239"/>
                <a:gd name="connsiteX3" fmla="*/ 797528 w 833627"/>
                <a:gd name="connsiteY3" fmla="*/ 540448 h 1918239"/>
                <a:gd name="connsiteX4" fmla="*/ 786384 w 833627"/>
                <a:gd name="connsiteY4" fmla="*/ 540544 h 1918239"/>
                <a:gd name="connsiteX5" fmla="*/ 773716 w 833627"/>
                <a:gd name="connsiteY5" fmla="*/ 543401 h 1918239"/>
                <a:gd name="connsiteX6" fmla="*/ 769525 w 833627"/>
                <a:gd name="connsiteY6" fmla="*/ 549116 h 1918239"/>
                <a:gd name="connsiteX7" fmla="*/ 766096 w 833627"/>
                <a:gd name="connsiteY7" fmla="*/ 551307 h 1918239"/>
                <a:gd name="connsiteX8" fmla="*/ 754380 w 833627"/>
                <a:gd name="connsiteY8" fmla="*/ 543401 h 1918239"/>
                <a:gd name="connsiteX9" fmla="*/ 743331 w 833627"/>
                <a:gd name="connsiteY9" fmla="*/ 530162 h 1918239"/>
                <a:gd name="connsiteX10" fmla="*/ 735235 w 833627"/>
                <a:gd name="connsiteY10" fmla="*/ 540258 h 1918239"/>
                <a:gd name="connsiteX11" fmla="*/ 729996 w 833627"/>
                <a:gd name="connsiteY11" fmla="*/ 542163 h 1918239"/>
                <a:gd name="connsiteX12" fmla="*/ 725329 w 833627"/>
                <a:gd name="connsiteY12" fmla="*/ 533019 h 1918239"/>
                <a:gd name="connsiteX13" fmla="*/ 721138 w 833627"/>
                <a:gd name="connsiteY13" fmla="*/ 531495 h 1918239"/>
                <a:gd name="connsiteX14" fmla="*/ 718947 w 833627"/>
                <a:gd name="connsiteY14" fmla="*/ 534543 h 1918239"/>
                <a:gd name="connsiteX15" fmla="*/ 717042 w 833627"/>
                <a:gd name="connsiteY15" fmla="*/ 542639 h 1918239"/>
                <a:gd name="connsiteX16" fmla="*/ 713899 w 833627"/>
                <a:gd name="connsiteY16" fmla="*/ 548926 h 1918239"/>
                <a:gd name="connsiteX17" fmla="*/ 713137 w 833627"/>
                <a:gd name="connsiteY17" fmla="*/ 552926 h 1918239"/>
                <a:gd name="connsiteX18" fmla="*/ 712565 w 833627"/>
                <a:gd name="connsiteY18" fmla="*/ 569023 h 1918239"/>
                <a:gd name="connsiteX19" fmla="*/ 711803 w 833627"/>
                <a:gd name="connsiteY19" fmla="*/ 572738 h 1918239"/>
                <a:gd name="connsiteX20" fmla="*/ 701040 w 833627"/>
                <a:gd name="connsiteY20" fmla="*/ 570738 h 1918239"/>
                <a:gd name="connsiteX21" fmla="*/ 701612 w 833627"/>
                <a:gd name="connsiteY21" fmla="*/ 574929 h 1918239"/>
                <a:gd name="connsiteX22" fmla="*/ 703993 w 833627"/>
                <a:gd name="connsiteY22" fmla="*/ 577024 h 1918239"/>
                <a:gd name="connsiteX23" fmla="*/ 704945 w 833627"/>
                <a:gd name="connsiteY23" fmla="*/ 579691 h 1918239"/>
                <a:gd name="connsiteX24" fmla="*/ 701040 w 833627"/>
                <a:gd name="connsiteY24" fmla="*/ 583216 h 1918239"/>
                <a:gd name="connsiteX25" fmla="*/ 690372 w 833627"/>
                <a:gd name="connsiteY25" fmla="*/ 582930 h 1918239"/>
                <a:gd name="connsiteX26" fmla="*/ 689229 w 833627"/>
                <a:gd name="connsiteY26" fmla="*/ 586645 h 1918239"/>
                <a:gd name="connsiteX27" fmla="*/ 692277 w 833627"/>
                <a:gd name="connsiteY27" fmla="*/ 592455 h 1918239"/>
                <a:gd name="connsiteX28" fmla="*/ 689896 w 833627"/>
                <a:gd name="connsiteY28" fmla="*/ 597598 h 1918239"/>
                <a:gd name="connsiteX29" fmla="*/ 687800 w 833627"/>
                <a:gd name="connsiteY29" fmla="*/ 599599 h 1918239"/>
                <a:gd name="connsiteX30" fmla="*/ 675037 w 833627"/>
                <a:gd name="connsiteY30" fmla="*/ 602837 h 1918239"/>
                <a:gd name="connsiteX31" fmla="*/ 667607 w 833627"/>
                <a:gd name="connsiteY31" fmla="*/ 602075 h 1918239"/>
                <a:gd name="connsiteX32" fmla="*/ 665512 w 833627"/>
                <a:gd name="connsiteY32" fmla="*/ 605409 h 1918239"/>
                <a:gd name="connsiteX33" fmla="*/ 664940 w 833627"/>
                <a:gd name="connsiteY33" fmla="*/ 609695 h 1918239"/>
                <a:gd name="connsiteX34" fmla="*/ 666369 w 833627"/>
                <a:gd name="connsiteY34" fmla="*/ 613886 h 1918239"/>
                <a:gd name="connsiteX35" fmla="*/ 669607 w 833627"/>
                <a:gd name="connsiteY35" fmla="*/ 616172 h 1918239"/>
                <a:gd name="connsiteX36" fmla="*/ 670655 w 833627"/>
                <a:gd name="connsiteY36" fmla="*/ 618839 h 1918239"/>
                <a:gd name="connsiteX37" fmla="*/ 670465 w 833627"/>
                <a:gd name="connsiteY37" fmla="*/ 624554 h 1918239"/>
                <a:gd name="connsiteX38" fmla="*/ 667702 w 833627"/>
                <a:gd name="connsiteY38" fmla="*/ 625602 h 1918239"/>
                <a:gd name="connsiteX39" fmla="*/ 660082 w 833627"/>
                <a:gd name="connsiteY39" fmla="*/ 615505 h 1918239"/>
                <a:gd name="connsiteX40" fmla="*/ 657701 w 833627"/>
                <a:gd name="connsiteY40" fmla="*/ 615982 h 1918239"/>
                <a:gd name="connsiteX41" fmla="*/ 659416 w 833627"/>
                <a:gd name="connsiteY41" fmla="*/ 621316 h 1918239"/>
                <a:gd name="connsiteX42" fmla="*/ 663892 w 833627"/>
                <a:gd name="connsiteY42" fmla="*/ 627031 h 1918239"/>
                <a:gd name="connsiteX43" fmla="*/ 666369 w 833627"/>
                <a:gd name="connsiteY43" fmla="*/ 632936 h 1918239"/>
                <a:gd name="connsiteX44" fmla="*/ 668655 w 833627"/>
                <a:gd name="connsiteY44" fmla="*/ 639985 h 1918239"/>
                <a:gd name="connsiteX45" fmla="*/ 668179 w 833627"/>
                <a:gd name="connsiteY45" fmla="*/ 645319 h 1918239"/>
                <a:gd name="connsiteX46" fmla="*/ 658654 w 833627"/>
                <a:gd name="connsiteY46" fmla="*/ 662464 h 1918239"/>
                <a:gd name="connsiteX47" fmla="*/ 650176 w 833627"/>
                <a:gd name="connsiteY47" fmla="*/ 673322 h 1918239"/>
                <a:gd name="connsiteX48" fmla="*/ 643985 w 833627"/>
                <a:gd name="connsiteY48" fmla="*/ 683038 h 1918239"/>
                <a:gd name="connsiteX49" fmla="*/ 640271 w 833627"/>
                <a:gd name="connsiteY49" fmla="*/ 693325 h 1918239"/>
                <a:gd name="connsiteX50" fmla="*/ 644557 w 833627"/>
                <a:gd name="connsiteY50" fmla="*/ 698468 h 1918239"/>
                <a:gd name="connsiteX51" fmla="*/ 649319 w 833627"/>
                <a:gd name="connsiteY51" fmla="*/ 705993 h 1918239"/>
                <a:gd name="connsiteX52" fmla="*/ 652653 w 833627"/>
                <a:gd name="connsiteY52" fmla="*/ 720280 h 1918239"/>
                <a:gd name="connsiteX53" fmla="*/ 656654 w 833627"/>
                <a:gd name="connsiteY53" fmla="*/ 732949 h 1918239"/>
                <a:gd name="connsiteX54" fmla="*/ 664655 w 833627"/>
                <a:gd name="connsiteY54" fmla="*/ 745046 h 1918239"/>
                <a:gd name="connsiteX55" fmla="*/ 663035 w 833627"/>
                <a:gd name="connsiteY55" fmla="*/ 751999 h 1918239"/>
                <a:gd name="connsiteX56" fmla="*/ 661225 w 833627"/>
                <a:gd name="connsiteY56" fmla="*/ 757428 h 1918239"/>
                <a:gd name="connsiteX57" fmla="*/ 647795 w 833627"/>
                <a:gd name="connsiteY57" fmla="*/ 769334 h 1918239"/>
                <a:gd name="connsiteX58" fmla="*/ 632555 w 833627"/>
                <a:gd name="connsiteY58" fmla="*/ 787241 h 1918239"/>
                <a:gd name="connsiteX59" fmla="*/ 616172 w 833627"/>
                <a:gd name="connsiteY59" fmla="*/ 832580 h 1918239"/>
                <a:gd name="connsiteX60" fmla="*/ 610743 w 833627"/>
                <a:gd name="connsiteY60" fmla="*/ 838581 h 1918239"/>
                <a:gd name="connsiteX61" fmla="*/ 596360 w 833627"/>
                <a:gd name="connsiteY61" fmla="*/ 846201 h 1918239"/>
                <a:gd name="connsiteX62" fmla="*/ 591122 w 833627"/>
                <a:gd name="connsiteY62" fmla="*/ 853630 h 1918239"/>
                <a:gd name="connsiteX63" fmla="*/ 580454 w 833627"/>
                <a:gd name="connsiteY63" fmla="*/ 862298 h 1918239"/>
                <a:gd name="connsiteX64" fmla="*/ 561784 w 833627"/>
                <a:gd name="connsiteY64" fmla="*/ 869823 h 1918239"/>
                <a:gd name="connsiteX65" fmla="*/ 553307 w 833627"/>
                <a:gd name="connsiteY65" fmla="*/ 880205 h 1918239"/>
                <a:gd name="connsiteX66" fmla="*/ 549497 w 833627"/>
                <a:gd name="connsiteY66" fmla="*/ 890969 h 1918239"/>
                <a:gd name="connsiteX67" fmla="*/ 545211 w 833627"/>
                <a:gd name="connsiteY67" fmla="*/ 891730 h 1918239"/>
                <a:gd name="connsiteX68" fmla="*/ 541020 w 833627"/>
                <a:gd name="connsiteY68" fmla="*/ 887539 h 1918239"/>
                <a:gd name="connsiteX69" fmla="*/ 535400 w 833627"/>
                <a:gd name="connsiteY69" fmla="*/ 884396 h 1918239"/>
                <a:gd name="connsiteX70" fmla="*/ 534733 w 833627"/>
                <a:gd name="connsiteY70" fmla="*/ 891445 h 1918239"/>
                <a:gd name="connsiteX71" fmla="*/ 534924 w 833627"/>
                <a:gd name="connsiteY71" fmla="*/ 896588 h 1918239"/>
                <a:gd name="connsiteX72" fmla="*/ 525971 w 833627"/>
                <a:gd name="connsiteY72" fmla="*/ 888968 h 1918239"/>
                <a:gd name="connsiteX73" fmla="*/ 521684 w 833627"/>
                <a:gd name="connsiteY73" fmla="*/ 895922 h 1918239"/>
                <a:gd name="connsiteX74" fmla="*/ 518350 w 833627"/>
                <a:gd name="connsiteY74" fmla="*/ 907637 h 1918239"/>
                <a:gd name="connsiteX75" fmla="*/ 505396 w 833627"/>
                <a:gd name="connsiteY75" fmla="*/ 923258 h 1918239"/>
                <a:gd name="connsiteX76" fmla="*/ 491490 w 833627"/>
                <a:gd name="connsiteY76" fmla="*/ 920401 h 1918239"/>
                <a:gd name="connsiteX77" fmla="*/ 489871 w 833627"/>
                <a:gd name="connsiteY77" fmla="*/ 923163 h 1918239"/>
                <a:gd name="connsiteX78" fmla="*/ 493585 w 833627"/>
                <a:gd name="connsiteY78" fmla="*/ 925163 h 1918239"/>
                <a:gd name="connsiteX79" fmla="*/ 494157 w 833627"/>
                <a:gd name="connsiteY79" fmla="*/ 927640 h 1918239"/>
                <a:gd name="connsiteX80" fmla="*/ 491680 w 833627"/>
                <a:gd name="connsiteY80" fmla="*/ 928973 h 1918239"/>
                <a:gd name="connsiteX81" fmla="*/ 487775 w 833627"/>
                <a:gd name="connsiteY81" fmla="*/ 928878 h 1918239"/>
                <a:gd name="connsiteX82" fmla="*/ 481870 w 833627"/>
                <a:gd name="connsiteY82" fmla="*/ 931926 h 1918239"/>
                <a:gd name="connsiteX83" fmla="*/ 477964 w 833627"/>
                <a:gd name="connsiteY83" fmla="*/ 931640 h 1918239"/>
                <a:gd name="connsiteX84" fmla="*/ 476155 w 833627"/>
                <a:gd name="connsiteY84" fmla="*/ 939070 h 1918239"/>
                <a:gd name="connsiteX85" fmla="*/ 473107 w 833627"/>
                <a:gd name="connsiteY85" fmla="*/ 947928 h 1918239"/>
                <a:gd name="connsiteX86" fmla="*/ 465296 w 833627"/>
                <a:gd name="connsiteY86" fmla="*/ 951643 h 1918239"/>
                <a:gd name="connsiteX87" fmla="*/ 461200 w 833627"/>
                <a:gd name="connsiteY87" fmla="*/ 952405 h 1918239"/>
                <a:gd name="connsiteX88" fmla="*/ 459200 w 833627"/>
                <a:gd name="connsiteY88" fmla="*/ 957453 h 1918239"/>
                <a:gd name="connsiteX89" fmla="*/ 471297 w 833627"/>
                <a:gd name="connsiteY89" fmla="*/ 958501 h 1918239"/>
                <a:gd name="connsiteX90" fmla="*/ 470344 w 833627"/>
                <a:gd name="connsiteY90" fmla="*/ 962787 h 1918239"/>
                <a:gd name="connsiteX91" fmla="*/ 470059 w 833627"/>
                <a:gd name="connsiteY91" fmla="*/ 966978 h 1918239"/>
                <a:gd name="connsiteX92" fmla="*/ 468821 w 833627"/>
                <a:gd name="connsiteY92" fmla="*/ 971550 h 1918239"/>
                <a:gd name="connsiteX93" fmla="*/ 455009 w 833627"/>
                <a:gd name="connsiteY93" fmla="*/ 978122 h 1918239"/>
                <a:gd name="connsiteX94" fmla="*/ 452914 w 833627"/>
                <a:gd name="connsiteY94" fmla="*/ 983361 h 1918239"/>
                <a:gd name="connsiteX95" fmla="*/ 450056 w 833627"/>
                <a:gd name="connsiteY95" fmla="*/ 986504 h 1918239"/>
                <a:gd name="connsiteX96" fmla="*/ 443865 w 833627"/>
                <a:gd name="connsiteY96" fmla="*/ 986314 h 1918239"/>
                <a:gd name="connsiteX97" fmla="*/ 444151 w 833627"/>
                <a:gd name="connsiteY97" fmla="*/ 983361 h 1918239"/>
                <a:gd name="connsiteX98" fmla="*/ 445103 w 833627"/>
                <a:gd name="connsiteY98" fmla="*/ 980027 h 1918239"/>
                <a:gd name="connsiteX99" fmla="*/ 436055 w 833627"/>
                <a:gd name="connsiteY99" fmla="*/ 980313 h 1918239"/>
                <a:gd name="connsiteX100" fmla="*/ 433197 w 833627"/>
                <a:gd name="connsiteY100" fmla="*/ 972883 h 1918239"/>
                <a:gd name="connsiteX101" fmla="*/ 431387 w 833627"/>
                <a:gd name="connsiteY101" fmla="*/ 974788 h 1918239"/>
                <a:gd name="connsiteX102" fmla="*/ 432435 w 833627"/>
                <a:gd name="connsiteY102" fmla="*/ 980789 h 1918239"/>
                <a:gd name="connsiteX103" fmla="*/ 434816 w 833627"/>
                <a:gd name="connsiteY103" fmla="*/ 986980 h 1918239"/>
                <a:gd name="connsiteX104" fmla="*/ 437483 w 833627"/>
                <a:gd name="connsiteY104" fmla="*/ 996124 h 1918239"/>
                <a:gd name="connsiteX105" fmla="*/ 435388 w 833627"/>
                <a:gd name="connsiteY105" fmla="*/ 1001839 h 1918239"/>
                <a:gd name="connsiteX106" fmla="*/ 432911 w 833627"/>
                <a:gd name="connsiteY106" fmla="*/ 1004697 h 1918239"/>
                <a:gd name="connsiteX107" fmla="*/ 434721 w 833627"/>
                <a:gd name="connsiteY107" fmla="*/ 1007364 h 1918239"/>
                <a:gd name="connsiteX108" fmla="*/ 439579 w 833627"/>
                <a:gd name="connsiteY108" fmla="*/ 1009364 h 1918239"/>
                <a:gd name="connsiteX109" fmla="*/ 441484 w 833627"/>
                <a:gd name="connsiteY109" fmla="*/ 1012888 h 1918239"/>
                <a:gd name="connsiteX110" fmla="*/ 435769 w 833627"/>
                <a:gd name="connsiteY110" fmla="*/ 1015937 h 1918239"/>
                <a:gd name="connsiteX111" fmla="*/ 428530 w 833627"/>
                <a:gd name="connsiteY111" fmla="*/ 1026509 h 1918239"/>
                <a:gd name="connsiteX112" fmla="*/ 421100 w 833627"/>
                <a:gd name="connsiteY112" fmla="*/ 1026795 h 1918239"/>
                <a:gd name="connsiteX113" fmla="*/ 416528 w 833627"/>
                <a:gd name="connsiteY113" fmla="*/ 1033653 h 1918239"/>
                <a:gd name="connsiteX114" fmla="*/ 411671 w 833627"/>
                <a:gd name="connsiteY114" fmla="*/ 1033653 h 1918239"/>
                <a:gd name="connsiteX115" fmla="*/ 407670 w 833627"/>
                <a:gd name="connsiteY115" fmla="*/ 1029272 h 1918239"/>
                <a:gd name="connsiteX116" fmla="*/ 401383 w 833627"/>
                <a:gd name="connsiteY116" fmla="*/ 1025747 h 1918239"/>
                <a:gd name="connsiteX117" fmla="*/ 399288 w 833627"/>
                <a:gd name="connsiteY117" fmla="*/ 1032034 h 1918239"/>
                <a:gd name="connsiteX118" fmla="*/ 399002 w 833627"/>
                <a:gd name="connsiteY118" fmla="*/ 1037082 h 1918239"/>
                <a:gd name="connsiteX119" fmla="*/ 402526 w 833627"/>
                <a:gd name="connsiteY119" fmla="*/ 1049750 h 1918239"/>
                <a:gd name="connsiteX120" fmla="*/ 409384 w 833627"/>
                <a:gd name="connsiteY120" fmla="*/ 1059561 h 1918239"/>
                <a:gd name="connsiteX121" fmla="*/ 415671 w 833627"/>
                <a:gd name="connsiteY121" fmla="*/ 1063752 h 1918239"/>
                <a:gd name="connsiteX122" fmla="*/ 411099 w 833627"/>
                <a:gd name="connsiteY122" fmla="*/ 1066609 h 1918239"/>
                <a:gd name="connsiteX123" fmla="*/ 407765 w 833627"/>
                <a:gd name="connsiteY123" fmla="*/ 1072896 h 1918239"/>
                <a:gd name="connsiteX124" fmla="*/ 403669 w 833627"/>
                <a:gd name="connsiteY124" fmla="*/ 1092613 h 1918239"/>
                <a:gd name="connsiteX125" fmla="*/ 401479 w 833627"/>
                <a:gd name="connsiteY125" fmla="*/ 1100328 h 1918239"/>
                <a:gd name="connsiteX126" fmla="*/ 399097 w 833627"/>
                <a:gd name="connsiteY126" fmla="*/ 1113854 h 1918239"/>
                <a:gd name="connsiteX127" fmla="*/ 400621 w 833627"/>
                <a:gd name="connsiteY127" fmla="*/ 1125283 h 1918239"/>
                <a:gd name="connsiteX128" fmla="*/ 401764 w 833627"/>
                <a:gd name="connsiteY128" fmla="*/ 1130903 h 1918239"/>
                <a:gd name="connsiteX129" fmla="*/ 404908 w 833627"/>
                <a:gd name="connsiteY129" fmla="*/ 1138523 h 1918239"/>
                <a:gd name="connsiteX130" fmla="*/ 396526 w 833627"/>
                <a:gd name="connsiteY130" fmla="*/ 1137571 h 1918239"/>
                <a:gd name="connsiteX131" fmla="*/ 387667 w 833627"/>
                <a:gd name="connsiteY131" fmla="*/ 1133094 h 1918239"/>
                <a:gd name="connsiteX132" fmla="*/ 388906 w 833627"/>
                <a:gd name="connsiteY132" fmla="*/ 1142333 h 1918239"/>
                <a:gd name="connsiteX133" fmla="*/ 383476 w 833627"/>
                <a:gd name="connsiteY133" fmla="*/ 1153192 h 1918239"/>
                <a:gd name="connsiteX134" fmla="*/ 384429 w 833627"/>
                <a:gd name="connsiteY134" fmla="*/ 1162717 h 1918239"/>
                <a:gd name="connsiteX135" fmla="*/ 385572 w 833627"/>
                <a:gd name="connsiteY135" fmla="*/ 1168908 h 1918239"/>
                <a:gd name="connsiteX136" fmla="*/ 383857 w 833627"/>
                <a:gd name="connsiteY136" fmla="*/ 1179195 h 1918239"/>
                <a:gd name="connsiteX137" fmla="*/ 386429 w 833627"/>
                <a:gd name="connsiteY137" fmla="*/ 1182433 h 1918239"/>
                <a:gd name="connsiteX138" fmla="*/ 387858 w 833627"/>
                <a:gd name="connsiteY138" fmla="*/ 1188530 h 1918239"/>
                <a:gd name="connsiteX139" fmla="*/ 385572 w 833627"/>
                <a:gd name="connsiteY139" fmla="*/ 1193006 h 1918239"/>
                <a:gd name="connsiteX140" fmla="*/ 386620 w 833627"/>
                <a:gd name="connsiteY140" fmla="*/ 1196912 h 1918239"/>
                <a:gd name="connsiteX141" fmla="*/ 387001 w 833627"/>
                <a:gd name="connsiteY141" fmla="*/ 1210532 h 1918239"/>
                <a:gd name="connsiteX142" fmla="*/ 388715 w 833627"/>
                <a:gd name="connsiteY142" fmla="*/ 1231868 h 1918239"/>
                <a:gd name="connsiteX143" fmla="*/ 388048 w 833627"/>
                <a:gd name="connsiteY143" fmla="*/ 1236345 h 1918239"/>
                <a:gd name="connsiteX144" fmla="*/ 392906 w 833627"/>
                <a:gd name="connsiteY144" fmla="*/ 1254728 h 1918239"/>
                <a:gd name="connsiteX145" fmla="*/ 391763 w 833627"/>
                <a:gd name="connsiteY145" fmla="*/ 1261110 h 1918239"/>
                <a:gd name="connsiteX146" fmla="*/ 391096 w 833627"/>
                <a:gd name="connsiteY146" fmla="*/ 1269302 h 1918239"/>
                <a:gd name="connsiteX147" fmla="*/ 398145 w 833627"/>
                <a:gd name="connsiteY147" fmla="*/ 1277112 h 1918239"/>
                <a:gd name="connsiteX148" fmla="*/ 404336 w 833627"/>
                <a:gd name="connsiteY148" fmla="*/ 1277017 h 1918239"/>
                <a:gd name="connsiteX149" fmla="*/ 410623 w 833627"/>
                <a:gd name="connsiteY149" fmla="*/ 1276922 h 1918239"/>
                <a:gd name="connsiteX150" fmla="*/ 413099 w 833627"/>
                <a:gd name="connsiteY150" fmla="*/ 1278827 h 1918239"/>
                <a:gd name="connsiteX151" fmla="*/ 415480 w 833627"/>
                <a:gd name="connsiteY151" fmla="*/ 1284446 h 1918239"/>
                <a:gd name="connsiteX152" fmla="*/ 417385 w 833627"/>
                <a:gd name="connsiteY152" fmla="*/ 1290923 h 1918239"/>
                <a:gd name="connsiteX153" fmla="*/ 422624 w 833627"/>
                <a:gd name="connsiteY153" fmla="*/ 1290352 h 1918239"/>
                <a:gd name="connsiteX154" fmla="*/ 430911 w 833627"/>
                <a:gd name="connsiteY154" fmla="*/ 1285113 h 1918239"/>
                <a:gd name="connsiteX155" fmla="*/ 436340 w 833627"/>
                <a:gd name="connsiteY155" fmla="*/ 1283780 h 1918239"/>
                <a:gd name="connsiteX156" fmla="*/ 439864 w 833627"/>
                <a:gd name="connsiteY156" fmla="*/ 1293971 h 1918239"/>
                <a:gd name="connsiteX157" fmla="*/ 449580 w 833627"/>
                <a:gd name="connsiteY157" fmla="*/ 1307497 h 1918239"/>
                <a:gd name="connsiteX158" fmla="*/ 455200 w 833627"/>
                <a:gd name="connsiteY158" fmla="*/ 1313498 h 1918239"/>
                <a:gd name="connsiteX159" fmla="*/ 464820 w 833627"/>
                <a:gd name="connsiteY159" fmla="*/ 1316641 h 1918239"/>
                <a:gd name="connsiteX160" fmla="*/ 474916 w 833627"/>
                <a:gd name="connsiteY160" fmla="*/ 1327404 h 1918239"/>
                <a:gd name="connsiteX161" fmla="*/ 473488 w 833627"/>
                <a:gd name="connsiteY161" fmla="*/ 1340453 h 1918239"/>
                <a:gd name="connsiteX162" fmla="*/ 477679 w 833627"/>
                <a:gd name="connsiteY162" fmla="*/ 1344739 h 1918239"/>
                <a:gd name="connsiteX163" fmla="*/ 489585 w 833627"/>
                <a:gd name="connsiteY163" fmla="*/ 1349883 h 1918239"/>
                <a:gd name="connsiteX164" fmla="*/ 493776 w 833627"/>
                <a:gd name="connsiteY164" fmla="*/ 1356741 h 1918239"/>
                <a:gd name="connsiteX165" fmla="*/ 495776 w 833627"/>
                <a:gd name="connsiteY165" fmla="*/ 1362551 h 1918239"/>
                <a:gd name="connsiteX166" fmla="*/ 498919 w 833627"/>
                <a:gd name="connsiteY166" fmla="*/ 1367409 h 1918239"/>
                <a:gd name="connsiteX167" fmla="*/ 502634 w 833627"/>
                <a:gd name="connsiteY167" fmla="*/ 1382078 h 1918239"/>
                <a:gd name="connsiteX168" fmla="*/ 501301 w 833627"/>
                <a:gd name="connsiteY168" fmla="*/ 1391031 h 1918239"/>
                <a:gd name="connsiteX169" fmla="*/ 496538 w 833627"/>
                <a:gd name="connsiteY169" fmla="*/ 1394079 h 1918239"/>
                <a:gd name="connsiteX170" fmla="*/ 485204 w 833627"/>
                <a:gd name="connsiteY170" fmla="*/ 1403699 h 1918239"/>
                <a:gd name="connsiteX171" fmla="*/ 480155 w 833627"/>
                <a:gd name="connsiteY171" fmla="*/ 1410843 h 1918239"/>
                <a:gd name="connsiteX172" fmla="*/ 476155 w 833627"/>
                <a:gd name="connsiteY172" fmla="*/ 1415320 h 1918239"/>
                <a:gd name="connsiteX173" fmla="*/ 464915 w 833627"/>
                <a:gd name="connsiteY173" fmla="*/ 1424845 h 1918239"/>
                <a:gd name="connsiteX174" fmla="*/ 460819 w 833627"/>
                <a:gd name="connsiteY174" fmla="*/ 1426559 h 1918239"/>
                <a:gd name="connsiteX175" fmla="*/ 456819 w 833627"/>
                <a:gd name="connsiteY175" fmla="*/ 1431512 h 1918239"/>
                <a:gd name="connsiteX176" fmla="*/ 453009 w 833627"/>
                <a:gd name="connsiteY176" fmla="*/ 1433608 h 1918239"/>
                <a:gd name="connsiteX177" fmla="*/ 449580 w 833627"/>
                <a:gd name="connsiteY177" fmla="*/ 1432370 h 1918239"/>
                <a:gd name="connsiteX178" fmla="*/ 436816 w 833627"/>
                <a:gd name="connsiteY178" fmla="*/ 1441323 h 1918239"/>
                <a:gd name="connsiteX179" fmla="*/ 428244 w 833627"/>
                <a:gd name="connsiteY179" fmla="*/ 1438847 h 1918239"/>
                <a:gd name="connsiteX180" fmla="*/ 424624 w 833627"/>
                <a:gd name="connsiteY180" fmla="*/ 1434465 h 1918239"/>
                <a:gd name="connsiteX181" fmla="*/ 426910 w 833627"/>
                <a:gd name="connsiteY181" fmla="*/ 1416939 h 1918239"/>
                <a:gd name="connsiteX182" fmla="*/ 425387 w 833627"/>
                <a:gd name="connsiteY182" fmla="*/ 1411224 h 1918239"/>
                <a:gd name="connsiteX183" fmla="*/ 423767 w 833627"/>
                <a:gd name="connsiteY183" fmla="*/ 1408366 h 1918239"/>
                <a:gd name="connsiteX184" fmla="*/ 418052 w 833627"/>
                <a:gd name="connsiteY184" fmla="*/ 1411605 h 1918239"/>
                <a:gd name="connsiteX185" fmla="*/ 419100 w 833627"/>
                <a:gd name="connsiteY185" fmla="*/ 1418368 h 1918239"/>
                <a:gd name="connsiteX186" fmla="*/ 409289 w 833627"/>
                <a:gd name="connsiteY186" fmla="*/ 1418654 h 1918239"/>
                <a:gd name="connsiteX187" fmla="*/ 400050 w 833627"/>
                <a:gd name="connsiteY187" fmla="*/ 1412939 h 1918239"/>
                <a:gd name="connsiteX188" fmla="*/ 398907 w 833627"/>
                <a:gd name="connsiteY188" fmla="*/ 1424178 h 1918239"/>
                <a:gd name="connsiteX189" fmla="*/ 379095 w 833627"/>
                <a:gd name="connsiteY189" fmla="*/ 1414844 h 1918239"/>
                <a:gd name="connsiteX190" fmla="*/ 373571 w 833627"/>
                <a:gd name="connsiteY190" fmla="*/ 1417225 h 1918239"/>
                <a:gd name="connsiteX191" fmla="*/ 364903 w 833627"/>
                <a:gd name="connsiteY191" fmla="*/ 1412557 h 1918239"/>
                <a:gd name="connsiteX192" fmla="*/ 359188 w 833627"/>
                <a:gd name="connsiteY192" fmla="*/ 1418177 h 1918239"/>
                <a:gd name="connsiteX193" fmla="*/ 352425 w 833627"/>
                <a:gd name="connsiteY193" fmla="*/ 1416177 h 1918239"/>
                <a:gd name="connsiteX194" fmla="*/ 347758 w 833627"/>
                <a:gd name="connsiteY194" fmla="*/ 1409509 h 1918239"/>
                <a:gd name="connsiteX195" fmla="*/ 341281 w 833627"/>
                <a:gd name="connsiteY195" fmla="*/ 1421225 h 1918239"/>
                <a:gd name="connsiteX196" fmla="*/ 327088 w 833627"/>
                <a:gd name="connsiteY196" fmla="*/ 1424464 h 1918239"/>
                <a:gd name="connsiteX197" fmla="*/ 313849 w 833627"/>
                <a:gd name="connsiteY197" fmla="*/ 1426369 h 1918239"/>
                <a:gd name="connsiteX198" fmla="*/ 320230 w 833627"/>
                <a:gd name="connsiteY198" fmla="*/ 1430179 h 1918239"/>
                <a:gd name="connsiteX199" fmla="*/ 350139 w 833627"/>
                <a:gd name="connsiteY199" fmla="*/ 1429512 h 1918239"/>
                <a:gd name="connsiteX200" fmla="*/ 358521 w 833627"/>
                <a:gd name="connsiteY200" fmla="*/ 1432370 h 1918239"/>
                <a:gd name="connsiteX201" fmla="*/ 369570 w 833627"/>
                <a:gd name="connsiteY201" fmla="*/ 1430464 h 1918239"/>
                <a:gd name="connsiteX202" fmla="*/ 379285 w 833627"/>
                <a:gd name="connsiteY202" fmla="*/ 1439608 h 1918239"/>
                <a:gd name="connsiteX203" fmla="*/ 386239 w 833627"/>
                <a:gd name="connsiteY203" fmla="*/ 1441799 h 1918239"/>
                <a:gd name="connsiteX204" fmla="*/ 394621 w 833627"/>
                <a:gd name="connsiteY204" fmla="*/ 1452277 h 1918239"/>
                <a:gd name="connsiteX205" fmla="*/ 398812 w 833627"/>
                <a:gd name="connsiteY205" fmla="*/ 1449419 h 1918239"/>
                <a:gd name="connsiteX206" fmla="*/ 405479 w 833627"/>
                <a:gd name="connsiteY206" fmla="*/ 1449896 h 1918239"/>
                <a:gd name="connsiteX207" fmla="*/ 411575 w 833627"/>
                <a:gd name="connsiteY207" fmla="*/ 1452848 h 1918239"/>
                <a:gd name="connsiteX208" fmla="*/ 431197 w 833627"/>
                <a:gd name="connsiteY208" fmla="*/ 1452467 h 1918239"/>
                <a:gd name="connsiteX209" fmla="*/ 437864 w 833627"/>
                <a:gd name="connsiteY209" fmla="*/ 1445133 h 1918239"/>
                <a:gd name="connsiteX210" fmla="*/ 447675 w 833627"/>
                <a:gd name="connsiteY210" fmla="*/ 1446752 h 1918239"/>
                <a:gd name="connsiteX211" fmla="*/ 452628 w 833627"/>
                <a:gd name="connsiteY211" fmla="*/ 1444847 h 1918239"/>
                <a:gd name="connsiteX212" fmla="*/ 456438 w 833627"/>
                <a:gd name="connsiteY212" fmla="*/ 1440371 h 1918239"/>
                <a:gd name="connsiteX213" fmla="*/ 460724 w 833627"/>
                <a:gd name="connsiteY213" fmla="*/ 1439323 h 1918239"/>
                <a:gd name="connsiteX214" fmla="*/ 464534 w 833627"/>
                <a:gd name="connsiteY214" fmla="*/ 1440180 h 1918239"/>
                <a:gd name="connsiteX215" fmla="*/ 468535 w 833627"/>
                <a:gd name="connsiteY215" fmla="*/ 1436656 h 1918239"/>
                <a:gd name="connsiteX216" fmla="*/ 471773 w 833627"/>
                <a:gd name="connsiteY216" fmla="*/ 1435227 h 1918239"/>
                <a:gd name="connsiteX217" fmla="*/ 475012 w 833627"/>
                <a:gd name="connsiteY217" fmla="*/ 1436941 h 1918239"/>
                <a:gd name="connsiteX218" fmla="*/ 478726 w 833627"/>
                <a:gd name="connsiteY218" fmla="*/ 1445419 h 1918239"/>
                <a:gd name="connsiteX219" fmla="*/ 471106 w 833627"/>
                <a:gd name="connsiteY219" fmla="*/ 1449800 h 1918239"/>
                <a:gd name="connsiteX220" fmla="*/ 465677 w 833627"/>
                <a:gd name="connsiteY220" fmla="*/ 1449991 h 1918239"/>
                <a:gd name="connsiteX221" fmla="*/ 463010 w 833627"/>
                <a:gd name="connsiteY221" fmla="*/ 1463897 h 1918239"/>
                <a:gd name="connsiteX222" fmla="*/ 459772 w 833627"/>
                <a:gd name="connsiteY222" fmla="*/ 1469803 h 1918239"/>
                <a:gd name="connsiteX223" fmla="*/ 457390 w 833627"/>
                <a:gd name="connsiteY223" fmla="*/ 1472660 h 1918239"/>
                <a:gd name="connsiteX224" fmla="*/ 445389 w 833627"/>
                <a:gd name="connsiteY224" fmla="*/ 1478471 h 1918239"/>
                <a:gd name="connsiteX225" fmla="*/ 437483 w 833627"/>
                <a:gd name="connsiteY225" fmla="*/ 1485900 h 1918239"/>
                <a:gd name="connsiteX226" fmla="*/ 428149 w 833627"/>
                <a:gd name="connsiteY226" fmla="*/ 1491901 h 1918239"/>
                <a:gd name="connsiteX227" fmla="*/ 424148 w 833627"/>
                <a:gd name="connsiteY227" fmla="*/ 1490567 h 1918239"/>
                <a:gd name="connsiteX228" fmla="*/ 417957 w 833627"/>
                <a:gd name="connsiteY228" fmla="*/ 1496663 h 1918239"/>
                <a:gd name="connsiteX229" fmla="*/ 404336 w 833627"/>
                <a:gd name="connsiteY229" fmla="*/ 1503807 h 1918239"/>
                <a:gd name="connsiteX230" fmla="*/ 397288 w 833627"/>
                <a:gd name="connsiteY230" fmla="*/ 1513427 h 1918239"/>
                <a:gd name="connsiteX231" fmla="*/ 381667 w 833627"/>
                <a:gd name="connsiteY231" fmla="*/ 1522095 h 1918239"/>
                <a:gd name="connsiteX232" fmla="*/ 373666 w 833627"/>
                <a:gd name="connsiteY232" fmla="*/ 1529048 h 1918239"/>
                <a:gd name="connsiteX233" fmla="*/ 351949 w 833627"/>
                <a:gd name="connsiteY233" fmla="*/ 1529429 h 1918239"/>
                <a:gd name="connsiteX234" fmla="*/ 331184 w 833627"/>
                <a:gd name="connsiteY234" fmla="*/ 1527905 h 1918239"/>
                <a:gd name="connsiteX235" fmla="*/ 324707 w 833627"/>
                <a:gd name="connsiteY235" fmla="*/ 1531239 h 1918239"/>
                <a:gd name="connsiteX236" fmla="*/ 331375 w 833627"/>
                <a:gd name="connsiteY236" fmla="*/ 1532191 h 1918239"/>
                <a:gd name="connsiteX237" fmla="*/ 336042 w 833627"/>
                <a:gd name="connsiteY237" fmla="*/ 1535525 h 1918239"/>
                <a:gd name="connsiteX238" fmla="*/ 341566 w 833627"/>
                <a:gd name="connsiteY238" fmla="*/ 1534097 h 1918239"/>
                <a:gd name="connsiteX239" fmla="*/ 354711 w 833627"/>
                <a:gd name="connsiteY239" fmla="*/ 1535716 h 1918239"/>
                <a:gd name="connsiteX240" fmla="*/ 361474 w 833627"/>
                <a:gd name="connsiteY240" fmla="*/ 1537525 h 1918239"/>
                <a:gd name="connsiteX241" fmla="*/ 370141 w 833627"/>
                <a:gd name="connsiteY241" fmla="*/ 1548860 h 1918239"/>
                <a:gd name="connsiteX242" fmla="*/ 363760 w 833627"/>
                <a:gd name="connsiteY242" fmla="*/ 1552956 h 1918239"/>
                <a:gd name="connsiteX243" fmla="*/ 352711 w 833627"/>
                <a:gd name="connsiteY243" fmla="*/ 1556004 h 1918239"/>
                <a:gd name="connsiteX244" fmla="*/ 356902 w 833627"/>
                <a:gd name="connsiteY244" fmla="*/ 1572101 h 1918239"/>
                <a:gd name="connsiteX245" fmla="*/ 360331 w 833627"/>
                <a:gd name="connsiteY245" fmla="*/ 1582864 h 1918239"/>
                <a:gd name="connsiteX246" fmla="*/ 355854 w 833627"/>
                <a:gd name="connsiteY246" fmla="*/ 1589341 h 1918239"/>
                <a:gd name="connsiteX247" fmla="*/ 355473 w 833627"/>
                <a:gd name="connsiteY247" fmla="*/ 1618774 h 1918239"/>
                <a:gd name="connsiteX248" fmla="*/ 349187 w 833627"/>
                <a:gd name="connsiteY248" fmla="*/ 1619345 h 1918239"/>
                <a:gd name="connsiteX249" fmla="*/ 346519 w 833627"/>
                <a:gd name="connsiteY249" fmla="*/ 1631442 h 1918239"/>
                <a:gd name="connsiteX250" fmla="*/ 348520 w 833627"/>
                <a:gd name="connsiteY250" fmla="*/ 1637633 h 1918239"/>
                <a:gd name="connsiteX251" fmla="*/ 348424 w 833627"/>
                <a:gd name="connsiteY251" fmla="*/ 1651921 h 1918239"/>
                <a:gd name="connsiteX252" fmla="*/ 349663 w 833627"/>
                <a:gd name="connsiteY252" fmla="*/ 1660684 h 1918239"/>
                <a:gd name="connsiteX253" fmla="*/ 352806 w 833627"/>
                <a:gd name="connsiteY253" fmla="*/ 1668780 h 1918239"/>
                <a:gd name="connsiteX254" fmla="*/ 351377 w 833627"/>
                <a:gd name="connsiteY254" fmla="*/ 1677162 h 1918239"/>
                <a:gd name="connsiteX255" fmla="*/ 341471 w 833627"/>
                <a:gd name="connsiteY255" fmla="*/ 1696783 h 1918239"/>
                <a:gd name="connsiteX256" fmla="*/ 341662 w 833627"/>
                <a:gd name="connsiteY256" fmla="*/ 1705928 h 1918239"/>
                <a:gd name="connsiteX257" fmla="*/ 343471 w 833627"/>
                <a:gd name="connsiteY257" fmla="*/ 1711357 h 1918239"/>
                <a:gd name="connsiteX258" fmla="*/ 344805 w 833627"/>
                <a:gd name="connsiteY258" fmla="*/ 1720024 h 1918239"/>
                <a:gd name="connsiteX259" fmla="*/ 340328 w 833627"/>
                <a:gd name="connsiteY259" fmla="*/ 1736598 h 1918239"/>
                <a:gd name="connsiteX260" fmla="*/ 337090 w 833627"/>
                <a:gd name="connsiteY260" fmla="*/ 1750505 h 1918239"/>
                <a:gd name="connsiteX261" fmla="*/ 333280 w 833627"/>
                <a:gd name="connsiteY261" fmla="*/ 1762125 h 1918239"/>
                <a:gd name="connsiteX262" fmla="*/ 324802 w 833627"/>
                <a:gd name="connsiteY262" fmla="*/ 1775936 h 1918239"/>
                <a:gd name="connsiteX263" fmla="*/ 320612 w 833627"/>
                <a:gd name="connsiteY263" fmla="*/ 1786319 h 1918239"/>
                <a:gd name="connsiteX264" fmla="*/ 310801 w 833627"/>
                <a:gd name="connsiteY264" fmla="*/ 1818513 h 1918239"/>
                <a:gd name="connsiteX265" fmla="*/ 305848 w 833627"/>
                <a:gd name="connsiteY265" fmla="*/ 1824799 h 1918239"/>
                <a:gd name="connsiteX266" fmla="*/ 299847 w 833627"/>
                <a:gd name="connsiteY266" fmla="*/ 1829753 h 1918239"/>
                <a:gd name="connsiteX267" fmla="*/ 293180 w 833627"/>
                <a:gd name="connsiteY267" fmla="*/ 1825181 h 1918239"/>
                <a:gd name="connsiteX268" fmla="*/ 287083 w 833627"/>
                <a:gd name="connsiteY268" fmla="*/ 1822704 h 1918239"/>
                <a:gd name="connsiteX269" fmla="*/ 279559 w 833627"/>
                <a:gd name="connsiteY269" fmla="*/ 1823085 h 1918239"/>
                <a:gd name="connsiteX270" fmla="*/ 267843 w 833627"/>
                <a:gd name="connsiteY270" fmla="*/ 1826705 h 1918239"/>
                <a:gd name="connsiteX271" fmla="*/ 250126 w 833627"/>
                <a:gd name="connsiteY271" fmla="*/ 1824323 h 1918239"/>
                <a:gd name="connsiteX272" fmla="*/ 232886 w 833627"/>
                <a:gd name="connsiteY272" fmla="*/ 1825466 h 1918239"/>
                <a:gd name="connsiteX273" fmla="*/ 228600 w 833627"/>
                <a:gd name="connsiteY273" fmla="*/ 1828705 h 1918239"/>
                <a:gd name="connsiteX274" fmla="*/ 231172 w 833627"/>
                <a:gd name="connsiteY274" fmla="*/ 1840230 h 1918239"/>
                <a:gd name="connsiteX275" fmla="*/ 224790 w 833627"/>
                <a:gd name="connsiteY275" fmla="*/ 1841754 h 1918239"/>
                <a:gd name="connsiteX276" fmla="*/ 218599 w 833627"/>
                <a:gd name="connsiteY276" fmla="*/ 1838515 h 1918239"/>
                <a:gd name="connsiteX277" fmla="*/ 213169 w 833627"/>
                <a:gd name="connsiteY277" fmla="*/ 1842421 h 1918239"/>
                <a:gd name="connsiteX278" fmla="*/ 208597 w 833627"/>
                <a:gd name="connsiteY278" fmla="*/ 1846707 h 1918239"/>
                <a:gd name="connsiteX279" fmla="*/ 199549 w 833627"/>
                <a:gd name="connsiteY279" fmla="*/ 1856899 h 1918239"/>
                <a:gd name="connsiteX280" fmla="*/ 196596 w 833627"/>
                <a:gd name="connsiteY280" fmla="*/ 1863185 h 1918239"/>
                <a:gd name="connsiteX281" fmla="*/ 195834 w 833627"/>
                <a:gd name="connsiteY281" fmla="*/ 1874996 h 1918239"/>
                <a:gd name="connsiteX282" fmla="*/ 200501 w 833627"/>
                <a:gd name="connsiteY282" fmla="*/ 1885474 h 1918239"/>
                <a:gd name="connsiteX283" fmla="*/ 204692 w 833627"/>
                <a:gd name="connsiteY283" fmla="*/ 1897761 h 1918239"/>
                <a:gd name="connsiteX284" fmla="*/ 193929 w 833627"/>
                <a:gd name="connsiteY284" fmla="*/ 1912620 h 1918239"/>
                <a:gd name="connsiteX285" fmla="*/ 187928 w 833627"/>
                <a:gd name="connsiteY285" fmla="*/ 1913096 h 1918239"/>
                <a:gd name="connsiteX286" fmla="*/ 170402 w 833627"/>
                <a:gd name="connsiteY286" fmla="*/ 1909000 h 1918239"/>
                <a:gd name="connsiteX287" fmla="*/ 139351 w 833627"/>
                <a:gd name="connsiteY287" fmla="*/ 1918240 h 1918239"/>
                <a:gd name="connsiteX288" fmla="*/ 111442 w 833627"/>
                <a:gd name="connsiteY288" fmla="*/ 1910906 h 1918239"/>
                <a:gd name="connsiteX289" fmla="*/ 114871 w 833627"/>
                <a:gd name="connsiteY289" fmla="*/ 1903000 h 1918239"/>
                <a:gd name="connsiteX290" fmla="*/ 114776 w 833627"/>
                <a:gd name="connsiteY290" fmla="*/ 1897189 h 1918239"/>
                <a:gd name="connsiteX291" fmla="*/ 116396 w 833627"/>
                <a:gd name="connsiteY291" fmla="*/ 1888236 h 1918239"/>
                <a:gd name="connsiteX292" fmla="*/ 117348 w 833627"/>
                <a:gd name="connsiteY292" fmla="*/ 1878997 h 1918239"/>
                <a:gd name="connsiteX293" fmla="*/ 117062 w 833627"/>
                <a:gd name="connsiteY293" fmla="*/ 1872806 h 1918239"/>
                <a:gd name="connsiteX294" fmla="*/ 114967 w 833627"/>
                <a:gd name="connsiteY294" fmla="*/ 1866233 h 1918239"/>
                <a:gd name="connsiteX295" fmla="*/ 108109 w 833627"/>
                <a:gd name="connsiteY295" fmla="*/ 1857565 h 1918239"/>
                <a:gd name="connsiteX296" fmla="*/ 92583 w 833627"/>
                <a:gd name="connsiteY296" fmla="*/ 1828229 h 1918239"/>
                <a:gd name="connsiteX297" fmla="*/ 88011 w 833627"/>
                <a:gd name="connsiteY297" fmla="*/ 1815846 h 1918239"/>
                <a:gd name="connsiteX298" fmla="*/ 84868 w 833627"/>
                <a:gd name="connsiteY298" fmla="*/ 1810703 h 1918239"/>
                <a:gd name="connsiteX299" fmla="*/ 87154 w 833627"/>
                <a:gd name="connsiteY299" fmla="*/ 1810417 h 1918239"/>
                <a:gd name="connsiteX300" fmla="*/ 99917 w 833627"/>
                <a:gd name="connsiteY300" fmla="*/ 1817084 h 1918239"/>
                <a:gd name="connsiteX301" fmla="*/ 102870 w 833627"/>
                <a:gd name="connsiteY301" fmla="*/ 1816227 h 1918239"/>
                <a:gd name="connsiteX302" fmla="*/ 106013 w 833627"/>
                <a:gd name="connsiteY302" fmla="*/ 1813750 h 1918239"/>
                <a:gd name="connsiteX303" fmla="*/ 102203 w 833627"/>
                <a:gd name="connsiteY303" fmla="*/ 1804130 h 1918239"/>
                <a:gd name="connsiteX304" fmla="*/ 98965 w 833627"/>
                <a:gd name="connsiteY304" fmla="*/ 1799844 h 1918239"/>
                <a:gd name="connsiteX305" fmla="*/ 96679 w 833627"/>
                <a:gd name="connsiteY305" fmla="*/ 1793272 h 1918239"/>
                <a:gd name="connsiteX306" fmla="*/ 104204 w 833627"/>
                <a:gd name="connsiteY306" fmla="*/ 1791557 h 1918239"/>
                <a:gd name="connsiteX307" fmla="*/ 109538 w 833627"/>
                <a:gd name="connsiteY307" fmla="*/ 1791938 h 1918239"/>
                <a:gd name="connsiteX308" fmla="*/ 113538 w 833627"/>
                <a:gd name="connsiteY308" fmla="*/ 1784604 h 1918239"/>
                <a:gd name="connsiteX309" fmla="*/ 111252 w 833627"/>
                <a:gd name="connsiteY309" fmla="*/ 1772793 h 1918239"/>
                <a:gd name="connsiteX310" fmla="*/ 105442 w 833627"/>
                <a:gd name="connsiteY310" fmla="*/ 1769078 h 1918239"/>
                <a:gd name="connsiteX311" fmla="*/ 100584 w 833627"/>
                <a:gd name="connsiteY311" fmla="*/ 1767459 h 1918239"/>
                <a:gd name="connsiteX312" fmla="*/ 91345 w 833627"/>
                <a:gd name="connsiteY312" fmla="*/ 1748790 h 1918239"/>
                <a:gd name="connsiteX313" fmla="*/ 81629 w 833627"/>
                <a:gd name="connsiteY313" fmla="*/ 1738979 h 1918239"/>
                <a:gd name="connsiteX314" fmla="*/ 64389 w 833627"/>
                <a:gd name="connsiteY314" fmla="*/ 1701260 h 1918239"/>
                <a:gd name="connsiteX315" fmla="*/ 58007 w 833627"/>
                <a:gd name="connsiteY315" fmla="*/ 1675162 h 1918239"/>
                <a:gd name="connsiteX316" fmla="*/ 52197 w 833627"/>
                <a:gd name="connsiteY316" fmla="*/ 1677638 h 1918239"/>
                <a:gd name="connsiteX317" fmla="*/ 49339 w 833627"/>
                <a:gd name="connsiteY317" fmla="*/ 1666208 h 1918239"/>
                <a:gd name="connsiteX318" fmla="*/ 47244 w 833627"/>
                <a:gd name="connsiteY318" fmla="*/ 1655350 h 1918239"/>
                <a:gd name="connsiteX319" fmla="*/ 46863 w 833627"/>
                <a:gd name="connsiteY319" fmla="*/ 1647444 h 1918239"/>
                <a:gd name="connsiteX320" fmla="*/ 37624 w 833627"/>
                <a:gd name="connsiteY320" fmla="*/ 1642872 h 1918239"/>
                <a:gd name="connsiteX321" fmla="*/ 37243 w 833627"/>
                <a:gd name="connsiteY321" fmla="*/ 1637252 h 1918239"/>
                <a:gd name="connsiteX322" fmla="*/ 35623 w 833627"/>
                <a:gd name="connsiteY322" fmla="*/ 1612106 h 1918239"/>
                <a:gd name="connsiteX323" fmla="*/ 25717 w 833627"/>
                <a:gd name="connsiteY323" fmla="*/ 1608677 h 1918239"/>
                <a:gd name="connsiteX324" fmla="*/ 19336 w 833627"/>
                <a:gd name="connsiteY324" fmla="*/ 1594485 h 1918239"/>
                <a:gd name="connsiteX325" fmla="*/ 18193 w 833627"/>
                <a:gd name="connsiteY325" fmla="*/ 1567529 h 1918239"/>
                <a:gd name="connsiteX326" fmla="*/ 11716 w 833627"/>
                <a:gd name="connsiteY326" fmla="*/ 1562672 h 1918239"/>
                <a:gd name="connsiteX327" fmla="*/ 6477 w 833627"/>
                <a:gd name="connsiteY327" fmla="*/ 1564005 h 1918239"/>
                <a:gd name="connsiteX328" fmla="*/ 6667 w 833627"/>
                <a:gd name="connsiteY328" fmla="*/ 1557242 h 1918239"/>
                <a:gd name="connsiteX329" fmla="*/ 7906 w 833627"/>
                <a:gd name="connsiteY329" fmla="*/ 1550956 h 1918239"/>
                <a:gd name="connsiteX330" fmla="*/ 4858 w 833627"/>
                <a:gd name="connsiteY330" fmla="*/ 1525905 h 1918239"/>
                <a:gd name="connsiteX331" fmla="*/ 3905 w 833627"/>
                <a:gd name="connsiteY331" fmla="*/ 1502855 h 1918239"/>
                <a:gd name="connsiteX332" fmla="*/ 1429 w 833627"/>
                <a:gd name="connsiteY332" fmla="*/ 1495901 h 1918239"/>
                <a:gd name="connsiteX333" fmla="*/ 0 w 833627"/>
                <a:gd name="connsiteY333" fmla="*/ 1487710 h 1918239"/>
                <a:gd name="connsiteX334" fmla="*/ 1238 w 833627"/>
                <a:gd name="connsiteY334" fmla="*/ 1480566 h 1918239"/>
                <a:gd name="connsiteX335" fmla="*/ 3048 w 833627"/>
                <a:gd name="connsiteY335" fmla="*/ 1476565 h 1918239"/>
                <a:gd name="connsiteX336" fmla="*/ 9430 w 833627"/>
                <a:gd name="connsiteY336" fmla="*/ 1475423 h 1918239"/>
                <a:gd name="connsiteX337" fmla="*/ 15430 w 833627"/>
                <a:gd name="connsiteY337" fmla="*/ 1481709 h 1918239"/>
                <a:gd name="connsiteX338" fmla="*/ 20669 w 833627"/>
                <a:gd name="connsiteY338" fmla="*/ 1497521 h 1918239"/>
                <a:gd name="connsiteX339" fmla="*/ 25337 w 833627"/>
                <a:gd name="connsiteY339" fmla="*/ 1499521 h 1918239"/>
                <a:gd name="connsiteX340" fmla="*/ 31718 w 833627"/>
                <a:gd name="connsiteY340" fmla="*/ 1495425 h 1918239"/>
                <a:gd name="connsiteX341" fmla="*/ 36195 w 833627"/>
                <a:gd name="connsiteY341" fmla="*/ 1483900 h 1918239"/>
                <a:gd name="connsiteX342" fmla="*/ 38767 w 833627"/>
                <a:gd name="connsiteY342" fmla="*/ 1466659 h 1918239"/>
                <a:gd name="connsiteX343" fmla="*/ 41719 w 833627"/>
                <a:gd name="connsiteY343" fmla="*/ 1450086 h 1918239"/>
                <a:gd name="connsiteX344" fmla="*/ 38195 w 833627"/>
                <a:gd name="connsiteY344" fmla="*/ 1432274 h 1918239"/>
                <a:gd name="connsiteX345" fmla="*/ 34385 w 833627"/>
                <a:gd name="connsiteY345" fmla="*/ 1416558 h 1918239"/>
                <a:gd name="connsiteX346" fmla="*/ 34195 w 833627"/>
                <a:gd name="connsiteY346" fmla="*/ 1411986 h 1918239"/>
                <a:gd name="connsiteX347" fmla="*/ 44005 w 833627"/>
                <a:gd name="connsiteY347" fmla="*/ 1398651 h 1918239"/>
                <a:gd name="connsiteX348" fmla="*/ 47054 w 833627"/>
                <a:gd name="connsiteY348" fmla="*/ 1387792 h 1918239"/>
                <a:gd name="connsiteX349" fmla="*/ 50292 w 833627"/>
                <a:gd name="connsiteY349" fmla="*/ 1377506 h 1918239"/>
                <a:gd name="connsiteX350" fmla="*/ 53912 w 833627"/>
                <a:gd name="connsiteY350" fmla="*/ 1373981 h 1918239"/>
                <a:gd name="connsiteX351" fmla="*/ 59246 w 833627"/>
                <a:gd name="connsiteY351" fmla="*/ 1373124 h 1918239"/>
                <a:gd name="connsiteX352" fmla="*/ 65437 w 833627"/>
                <a:gd name="connsiteY352" fmla="*/ 1371219 h 1918239"/>
                <a:gd name="connsiteX353" fmla="*/ 73342 w 833627"/>
                <a:gd name="connsiteY353" fmla="*/ 1364266 h 1918239"/>
                <a:gd name="connsiteX354" fmla="*/ 80391 w 833627"/>
                <a:gd name="connsiteY354" fmla="*/ 1354931 h 1918239"/>
                <a:gd name="connsiteX355" fmla="*/ 85820 w 833627"/>
                <a:gd name="connsiteY355" fmla="*/ 1346359 h 1918239"/>
                <a:gd name="connsiteX356" fmla="*/ 87630 w 833627"/>
                <a:gd name="connsiteY356" fmla="*/ 1329309 h 1918239"/>
                <a:gd name="connsiteX357" fmla="*/ 87725 w 833627"/>
                <a:gd name="connsiteY357" fmla="*/ 1320737 h 1918239"/>
                <a:gd name="connsiteX358" fmla="*/ 90011 w 833627"/>
                <a:gd name="connsiteY358" fmla="*/ 1314355 h 1918239"/>
                <a:gd name="connsiteX359" fmla="*/ 92392 w 833627"/>
                <a:gd name="connsiteY359" fmla="*/ 1301877 h 1918239"/>
                <a:gd name="connsiteX360" fmla="*/ 90106 w 833627"/>
                <a:gd name="connsiteY360" fmla="*/ 1289590 h 1918239"/>
                <a:gd name="connsiteX361" fmla="*/ 83153 w 833627"/>
                <a:gd name="connsiteY361" fmla="*/ 1270730 h 1918239"/>
                <a:gd name="connsiteX362" fmla="*/ 74771 w 833627"/>
                <a:gd name="connsiteY362" fmla="*/ 1244156 h 1918239"/>
                <a:gd name="connsiteX363" fmla="*/ 73438 w 833627"/>
                <a:gd name="connsiteY363" fmla="*/ 1229582 h 1918239"/>
                <a:gd name="connsiteX364" fmla="*/ 77343 w 833627"/>
                <a:gd name="connsiteY364" fmla="*/ 1226915 h 1918239"/>
                <a:gd name="connsiteX365" fmla="*/ 84582 w 833627"/>
                <a:gd name="connsiteY365" fmla="*/ 1224439 h 1918239"/>
                <a:gd name="connsiteX366" fmla="*/ 98393 w 833627"/>
                <a:gd name="connsiteY366" fmla="*/ 1223772 h 1918239"/>
                <a:gd name="connsiteX367" fmla="*/ 99917 w 833627"/>
                <a:gd name="connsiteY367" fmla="*/ 1222057 h 1918239"/>
                <a:gd name="connsiteX368" fmla="*/ 101251 w 833627"/>
                <a:gd name="connsiteY368" fmla="*/ 1215581 h 1918239"/>
                <a:gd name="connsiteX369" fmla="*/ 104394 w 833627"/>
                <a:gd name="connsiteY369" fmla="*/ 1206913 h 1918239"/>
                <a:gd name="connsiteX370" fmla="*/ 107728 w 833627"/>
                <a:gd name="connsiteY370" fmla="*/ 1200531 h 1918239"/>
                <a:gd name="connsiteX371" fmla="*/ 110014 w 833627"/>
                <a:gd name="connsiteY371" fmla="*/ 1191387 h 1918239"/>
                <a:gd name="connsiteX372" fmla="*/ 111062 w 833627"/>
                <a:gd name="connsiteY372" fmla="*/ 1183100 h 1918239"/>
                <a:gd name="connsiteX373" fmla="*/ 103156 w 833627"/>
                <a:gd name="connsiteY373" fmla="*/ 1170623 h 1918239"/>
                <a:gd name="connsiteX374" fmla="*/ 92869 w 833627"/>
                <a:gd name="connsiteY374" fmla="*/ 1157764 h 1918239"/>
                <a:gd name="connsiteX375" fmla="*/ 85820 w 833627"/>
                <a:gd name="connsiteY375" fmla="*/ 1153573 h 1918239"/>
                <a:gd name="connsiteX376" fmla="*/ 73342 w 833627"/>
                <a:gd name="connsiteY376" fmla="*/ 1142714 h 1918239"/>
                <a:gd name="connsiteX377" fmla="*/ 64579 w 833627"/>
                <a:gd name="connsiteY377" fmla="*/ 1133665 h 1918239"/>
                <a:gd name="connsiteX378" fmla="*/ 69628 w 833627"/>
                <a:gd name="connsiteY378" fmla="*/ 1098804 h 1918239"/>
                <a:gd name="connsiteX379" fmla="*/ 73342 w 833627"/>
                <a:gd name="connsiteY379" fmla="*/ 1072801 h 1918239"/>
                <a:gd name="connsiteX380" fmla="*/ 73914 w 833627"/>
                <a:gd name="connsiteY380" fmla="*/ 1066419 h 1918239"/>
                <a:gd name="connsiteX381" fmla="*/ 74104 w 833627"/>
                <a:gd name="connsiteY381" fmla="*/ 1056513 h 1918239"/>
                <a:gd name="connsiteX382" fmla="*/ 62008 w 833627"/>
                <a:gd name="connsiteY382" fmla="*/ 1014127 h 1918239"/>
                <a:gd name="connsiteX383" fmla="*/ 62484 w 833627"/>
                <a:gd name="connsiteY383" fmla="*/ 1004602 h 1918239"/>
                <a:gd name="connsiteX384" fmla="*/ 63627 w 833627"/>
                <a:gd name="connsiteY384" fmla="*/ 996029 h 1918239"/>
                <a:gd name="connsiteX385" fmla="*/ 62293 w 833627"/>
                <a:gd name="connsiteY385" fmla="*/ 981361 h 1918239"/>
                <a:gd name="connsiteX386" fmla="*/ 61627 w 833627"/>
                <a:gd name="connsiteY386" fmla="*/ 968312 h 1918239"/>
                <a:gd name="connsiteX387" fmla="*/ 63627 w 833627"/>
                <a:gd name="connsiteY387" fmla="*/ 964311 h 1918239"/>
                <a:gd name="connsiteX388" fmla="*/ 68580 w 833627"/>
                <a:gd name="connsiteY388" fmla="*/ 956786 h 1918239"/>
                <a:gd name="connsiteX389" fmla="*/ 63913 w 833627"/>
                <a:gd name="connsiteY389" fmla="*/ 945261 h 1918239"/>
                <a:gd name="connsiteX390" fmla="*/ 63532 w 833627"/>
                <a:gd name="connsiteY390" fmla="*/ 944308 h 1918239"/>
                <a:gd name="connsiteX391" fmla="*/ 54578 w 833627"/>
                <a:gd name="connsiteY391" fmla="*/ 915543 h 1918239"/>
                <a:gd name="connsiteX392" fmla="*/ 68199 w 833627"/>
                <a:gd name="connsiteY392" fmla="*/ 886873 h 1918239"/>
                <a:gd name="connsiteX393" fmla="*/ 65818 w 833627"/>
                <a:gd name="connsiteY393" fmla="*/ 871919 h 1918239"/>
                <a:gd name="connsiteX394" fmla="*/ 74009 w 833627"/>
                <a:gd name="connsiteY394" fmla="*/ 861060 h 1918239"/>
                <a:gd name="connsiteX395" fmla="*/ 88773 w 833627"/>
                <a:gd name="connsiteY395" fmla="*/ 836105 h 1918239"/>
                <a:gd name="connsiteX396" fmla="*/ 97060 w 833627"/>
                <a:gd name="connsiteY396" fmla="*/ 822007 h 1918239"/>
                <a:gd name="connsiteX397" fmla="*/ 98869 w 833627"/>
                <a:gd name="connsiteY397" fmla="*/ 819531 h 1918239"/>
                <a:gd name="connsiteX398" fmla="*/ 105442 w 833627"/>
                <a:gd name="connsiteY398" fmla="*/ 813340 h 1918239"/>
                <a:gd name="connsiteX399" fmla="*/ 117919 w 833627"/>
                <a:gd name="connsiteY399" fmla="*/ 805910 h 1918239"/>
                <a:gd name="connsiteX400" fmla="*/ 131731 w 833627"/>
                <a:gd name="connsiteY400" fmla="*/ 802291 h 1918239"/>
                <a:gd name="connsiteX401" fmla="*/ 137922 w 833627"/>
                <a:gd name="connsiteY401" fmla="*/ 802386 h 1918239"/>
                <a:gd name="connsiteX402" fmla="*/ 161734 w 833627"/>
                <a:gd name="connsiteY402" fmla="*/ 807339 h 1918239"/>
                <a:gd name="connsiteX403" fmla="*/ 180308 w 833627"/>
                <a:gd name="connsiteY403" fmla="*/ 811244 h 1918239"/>
                <a:gd name="connsiteX404" fmla="*/ 182975 w 833627"/>
                <a:gd name="connsiteY404" fmla="*/ 807339 h 1918239"/>
                <a:gd name="connsiteX405" fmla="*/ 186880 w 833627"/>
                <a:gd name="connsiteY405" fmla="*/ 799338 h 1918239"/>
                <a:gd name="connsiteX406" fmla="*/ 191833 w 833627"/>
                <a:gd name="connsiteY406" fmla="*/ 787813 h 1918239"/>
                <a:gd name="connsiteX407" fmla="*/ 192310 w 833627"/>
                <a:gd name="connsiteY407" fmla="*/ 775049 h 1918239"/>
                <a:gd name="connsiteX408" fmla="*/ 190500 w 833627"/>
                <a:gd name="connsiteY408" fmla="*/ 756190 h 1918239"/>
                <a:gd name="connsiteX409" fmla="*/ 187738 w 833627"/>
                <a:gd name="connsiteY409" fmla="*/ 744855 h 1918239"/>
                <a:gd name="connsiteX410" fmla="*/ 174688 w 833627"/>
                <a:gd name="connsiteY410" fmla="*/ 737521 h 1918239"/>
                <a:gd name="connsiteX411" fmla="*/ 160401 w 833627"/>
                <a:gd name="connsiteY411" fmla="*/ 727424 h 1918239"/>
                <a:gd name="connsiteX412" fmla="*/ 178022 w 833627"/>
                <a:gd name="connsiteY412" fmla="*/ 695134 h 1918239"/>
                <a:gd name="connsiteX413" fmla="*/ 190214 w 833627"/>
                <a:gd name="connsiteY413" fmla="*/ 672560 h 1918239"/>
                <a:gd name="connsiteX414" fmla="*/ 205359 w 833627"/>
                <a:gd name="connsiteY414" fmla="*/ 638461 h 1918239"/>
                <a:gd name="connsiteX415" fmla="*/ 210121 w 833627"/>
                <a:gd name="connsiteY415" fmla="*/ 624173 h 1918239"/>
                <a:gd name="connsiteX416" fmla="*/ 213550 w 833627"/>
                <a:gd name="connsiteY416" fmla="*/ 618458 h 1918239"/>
                <a:gd name="connsiteX417" fmla="*/ 218027 w 833627"/>
                <a:gd name="connsiteY417" fmla="*/ 565213 h 1918239"/>
                <a:gd name="connsiteX418" fmla="*/ 220980 w 833627"/>
                <a:gd name="connsiteY418" fmla="*/ 550164 h 1918239"/>
                <a:gd name="connsiteX419" fmla="*/ 223456 w 833627"/>
                <a:gd name="connsiteY419" fmla="*/ 542354 h 1918239"/>
                <a:gd name="connsiteX420" fmla="*/ 223552 w 833627"/>
                <a:gd name="connsiteY420" fmla="*/ 534257 h 1918239"/>
                <a:gd name="connsiteX421" fmla="*/ 221932 w 833627"/>
                <a:gd name="connsiteY421" fmla="*/ 520541 h 1918239"/>
                <a:gd name="connsiteX422" fmla="*/ 217646 w 833627"/>
                <a:gd name="connsiteY422" fmla="*/ 489395 h 1918239"/>
                <a:gd name="connsiteX423" fmla="*/ 241649 w 833627"/>
                <a:gd name="connsiteY423" fmla="*/ 485584 h 1918239"/>
                <a:gd name="connsiteX424" fmla="*/ 249460 w 833627"/>
                <a:gd name="connsiteY424" fmla="*/ 483394 h 1918239"/>
                <a:gd name="connsiteX425" fmla="*/ 256699 w 833627"/>
                <a:gd name="connsiteY425" fmla="*/ 479679 h 1918239"/>
                <a:gd name="connsiteX426" fmla="*/ 270891 w 833627"/>
                <a:gd name="connsiteY426" fmla="*/ 469963 h 1918239"/>
                <a:gd name="connsiteX427" fmla="*/ 277844 w 833627"/>
                <a:gd name="connsiteY427" fmla="*/ 461391 h 1918239"/>
                <a:gd name="connsiteX428" fmla="*/ 274034 w 833627"/>
                <a:gd name="connsiteY428" fmla="*/ 431959 h 1918239"/>
                <a:gd name="connsiteX429" fmla="*/ 282607 w 833627"/>
                <a:gd name="connsiteY429" fmla="*/ 421957 h 1918239"/>
                <a:gd name="connsiteX430" fmla="*/ 303562 w 833627"/>
                <a:gd name="connsiteY430" fmla="*/ 386810 h 1918239"/>
                <a:gd name="connsiteX431" fmla="*/ 326231 w 833627"/>
                <a:gd name="connsiteY431" fmla="*/ 352996 h 1918239"/>
                <a:gd name="connsiteX432" fmla="*/ 336804 w 833627"/>
                <a:gd name="connsiteY432" fmla="*/ 340042 h 1918239"/>
                <a:gd name="connsiteX433" fmla="*/ 337947 w 833627"/>
                <a:gd name="connsiteY433" fmla="*/ 333756 h 1918239"/>
                <a:gd name="connsiteX434" fmla="*/ 338804 w 833627"/>
                <a:gd name="connsiteY434" fmla="*/ 323564 h 1918239"/>
                <a:gd name="connsiteX435" fmla="*/ 334042 w 833627"/>
                <a:gd name="connsiteY435" fmla="*/ 307562 h 1918239"/>
                <a:gd name="connsiteX436" fmla="*/ 328993 w 833627"/>
                <a:gd name="connsiteY436" fmla="*/ 297561 h 1918239"/>
                <a:gd name="connsiteX437" fmla="*/ 319183 w 833627"/>
                <a:gd name="connsiteY437" fmla="*/ 278606 h 1918239"/>
                <a:gd name="connsiteX438" fmla="*/ 323374 w 833627"/>
                <a:gd name="connsiteY438" fmla="*/ 265366 h 1918239"/>
                <a:gd name="connsiteX439" fmla="*/ 330613 w 833627"/>
                <a:gd name="connsiteY439" fmla="*/ 262795 h 1918239"/>
                <a:gd name="connsiteX440" fmla="*/ 340233 w 833627"/>
                <a:gd name="connsiteY440" fmla="*/ 257556 h 1918239"/>
                <a:gd name="connsiteX441" fmla="*/ 347758 w 833627"/>
                <a:gd name="connsiteY441" fmla="*/ 246126 h 1918239"/>
                <a:gd name="connsiteX442" fmla="*/ 348520 w 833627"/>
                <a:gd name="connsiteY442" fmla="*/ 244697 h 1918239"/>
                <a:gd name="connsiteX443" fmla="*/ 361188 w 833627"/>
                <a:gd name="connsiteY443" fmla="*/ 199549 h 1918239"/>
                <a:gd name="connsiteX444" fmla="*/ 385953 w 833627"/>
                <a:gd name="connsiteY444" fmla="*/ 176403 h 1918239"/>
                <a:gd name="connsiteX445" fmla="*/ 395859 w 833627"/>
                <a:gd name="connsiteY445" fmla="*/ 163830 h 1918239"/>
                <a:gd name="connsiteX446" fmla="*/ 411289 w 833627"/>
                <a:gd name="connsiteY446" fmla="*/ 173260 h 1918239"/>
                <a:gd name="connsiteX447" fmla="*/ 433768 w 833627"/>
                <a:gd name="connsiteY447" fmla="*/ 187547 h 1918239"/>
                <a:gd name="connsiteX448" fmla="*/ 443865 w 833627"/>
                <a:gd name="connsiteY448" fmla="*/ 166497 h 1918239"/>
                <a:gd name="connsiteX449" fmla="*/ 447199 w 833627"/>
                <a:gd name="connsiteY449" fmla="*/ 158687 h 1918239"/>
                <a:gd name="connsiteX450" fmla="*/ 450437 w 833627"/>
                <a:gd name="connsiteY450" fmla="*/ 147066 h 1918239"/>
                <a:gd name="connsiteX451" fmla="*/ 449104 w 833627"/>
                <a:gd name="connsiteY451" fmla="*/ 126968 h 1918239"/>
                <a:gd name="connsiteX452" fmla="*/ 448532 w 833627"/>
                <a:gd name="connsiteY452" fmla="*/ 100679 h 1918239"/>
                <a:gd name="connsiteX453" fmla="*/ 449580 w 833627"/>
                <a:gd name="connsiteY453" fmla="*/ 90106 h 1918239"/>
                <a:gd name="connsiteX454" fmla="*/ 458533 w 833627"/>
                <a:gd name="connsiteY454" fmla="*/ 85344 h 1918239"/>
                <a:gd name="connsiteX455" fmla="*/ 463391 w 833627"/>
                <a:gd name="connsiteY455" fmla="*/ 84201 h 1918239"/>
                <a:gd name="connsiteX456" fmla="*/ 488442 w 833627"/>
                <a:gd name="connsiteY456" fmla="*/ 95059 h 1918239"/>
                <a:gd name="connsiteX457" fmla="*/ 494824 w 833627"/>
                <a:gd name="connsiteY457" fmla="*/ 94869 h 1918239"/>
                <a:gd name="connsiteX458" fmla="*/ 506635 w 833627"/>
                <a:gd name="connsiteY458" fmla="*/ 96393 h 1918239"/>
                <a:gd name="connsiteX459" fmla="*/ 519779 w 833627"/>
                <a:gd name="connsiteY459" fmla="*/ 101155 h 1918239"/>
                <a:gd name="connsiteX460" fmla="*/ 547497 w 833627"/>
                <a:gd name="connsiteY460" fmla="*/ 113824 h 1918239"/>
                <a:gd name="connsiteX461" fmla="*/ 559022 w 833627"/>
                <a:gd name="connsiteY461" fmla="*/ 119063 h 1918239"/>
                <a:gd name="connsiteX462" fmla="*/ 565404 w 833627"/>
                <a:gd name="connsiteY462" fmla="*/ 120110 h 1918239"/>
                <a:gd name="connsiteX463" fmla="*/ 570929 w 833627"/>
                <a:gd name="connsiteY463" fmla="*/ 114205 h 1918239"/>
                <a:gd name="connsiteX464" fmla="*/ 582739 w 833627"/>
                <a:gd name="connsiteY464" fmla="*/ 99060 h 1918239"/>
                <a:gd name="connsiteX465" fmla="*/ 565309 w 833627"/>
                <a:gd name="connsiteY465" fmla="*/ 87725 h 1918239"/>
                <a:gd name="connsiteX466" fmla="*/ 576739 w 833627"/>
                <a:gd name="connsiteY466" fmla="*/ 76295 h 1918239"/>
                <a:gd name="connsiteX467" fmla="*/ 582739 w 833627"/>
                <a:gd name="connsiteY467" fmla="*/ 64675 h 1918239"/>
                <a:gd name="connsiteX468" fmla="*/ 587788 w 833627"/>
                <a:gd name="connsiteY468" fmla="*/ 50387 h 1918239"/>
                <a:gd name="connsiteX469" fmla="*/ 589597 w 833627"/>
                <a:gd name="connsiteY469" fmla="*/ 33623 h 1918239"/>
                <a:gd name="connsiteX470" fmla="*/ 588931 w 833627"/>
                <a:gd name="connsiteY470" fmla="*/ 24574 h 1918239"/>
                <a:gd name="connsiteX471" fmla="*/ 585406 w 833627"/>
                <a:gd name="connsiteY471" fmla="*/ 18383 h 1918239"/>
                <a:gd name="connsiteX472" fmla="*/ 574834 w 833627"/>
                <a:gd name="connsiteY472" fmla="*/ 2953 h 1918239"/>
                <a:gd name="connsiteX473" fmla="*/ 598837 w 833627"/>
                <a:gd name="connsiteY473" fmla="*/ 667 h 1918239"/>
                <a:gd name="connsiteX474" fmla="*/ 607219 w 833627"/>
                <a:gd name="connsiteY474" fmla="*/ 0 h 1918239"/>
                <a:gd name="connsiteX475" fmla="*/ 624649 w 833627"/>
                <a:gd name="connsiteY475" fmla="*/ 10287 h 1918239"/>
                <a:gd name="connsiteX476" fmla="*/ 625412 w 833627"/>
                <a:gd name="connsiteY476" fmla="*/ 12478 h 1918239"/>
                <a:gd name="connsiteX477" fmla="*/ 625602 w 833627"/>
                <a:gd name="connsiteY477" fmla="*/ 17812 h 1918239"/>
                <a:gd name="connsiteX478" fmla="*/ 626173 w 833627"/>
                <a:gd name="connsiteY478" fmla="*/ 23241 h 1918239"/>
                <a:gd name="connsiteX479" fmla="*/ 643128 w 833627"/>
                <a:gd name="connsiteY479" fmla="*/ 37147 h 1918239"/>
                <a:gd name="connsiteX480" fmla="*/ 648081 w 833627"/>
                <a:gd name="connsiteY480" fmla="*/ 44482 h 1918239"/>
                <a:gd name="connsiteX481" fmla="*/ 658463 w 833627"/>
                <a:gd name="connsiteY481" fmla="*/ 55626 h 1918239"/>
                <a:gd name="connsiteX482" fmla="*/ 661225 w 833627"/>
                <a:gd name="connsiteY482" fmla="*/ 61627 h 1918239"/>
                <a:gd name="connsiteX483" fmla="*/ 670846 w 833627"/>
                <a:gd name="connsiteY483" fmla="*/ 68580 h 1918239"/>
                <a:gd name="connsiteX484" fmla="*/ 677799 w 833627"/>
                <a:gd name="connsiteY484" fmla="*/ 76105 h 1918239"/>
                <a:gd name="connsiteX485" fmla="*/ 685895 w 833627"/>
                <a:gd name="connsiteY485" fmla="*/ 82105 h 1918239"/>
                <a:gd name="connsiteX486" fmla="*/ 695325 w 833627"/>
                <a:gd name="connsiteY486" fmla="*/ 91440 h 1918239"/>
                <a:gd name="connsiteX487" fmla="*/ 707993 w 833627"/>
                <a:gd name="connsiteY487" fmla="*/ 98965 h 1918239"/>
                <a:gd name="connsiteX488" fmla="*/ 718661 w 833627"/>
                <a:gd name="connsiteY488" fmla="*/ 101346 h 1918239"/>
                <a:gd name="connsiteX489" fmla="*/ 745617 w 833627"/>
                <a:gd name="connsiteY489" fmla="*/ 114109 h 1918239"/>
                <a:gd name="connsiteX490" fmla="*/ 750189 w 833627"/>
                <a:gd name="connsiteY490" fmla="*/ 118205 h 1918239"/>
                <a:gd name="connsiteX491" fmla="*/ 757999 w 833627"/>
                <a:gd name="connsiteY491" fmla="*/ 127063 h 1918239"/>
                <a:gd name="connsiteX492" fmla="*/ 765810 w 833627"/>
                <a:gd name="connsiteY492" fmla="*/ 137255 h 1918239"/>
                <a:gd name="connsiteX493" fmla="*/ 771239 w 833627"/>
                <a:gd name="connsiteY493" fmla="*/ 158115 h 1918239"/>
                <a:gd name="connsiteX494" fmla="*/ 780002 w 833627"/>
                <a:gd name="connsiteY494" fmla="*/ 159258 h 1918239"/>
                <a:gd name="connsiteX495" fmla="*/ 782383 w 833627"/>
                <a:gd name="connsiteY495" fmla="*/ 166402 h 1918239"/>
                <a:gd name="connsiteX496" fmla="*/ 790004 w 833627"/>
                <a:gd name="connsiteY496" fmla="*/ 178594 h 1918239"/>
                <a:gd name="connsiteX497" fmla="*/ 800481 w 833627"/>
                <a:gd name="connsiteY497" fmla="*/ 189357 h 1918239"/>
                <a:gd name="connsiteX498" fmla="*/ 800100 w 833627"/>
                <a:gd name="connsiteY498" fmla="*/ 192977 h 1918239"/>
                <a:gd name="connsiteX499" fmla="*/ 791718 w 833627"/>
                <a:gd name="connsiteY499" fmla="*/ 202882 h 1918239"/>
                <a:gd name="connsiteX500" fmla="*/ 790861 w 833627"/>
                <a:gd name="connsiteY500" fmla="*/ 216217 h 1918239"/>
                <a:gd name="connsiteX501" fmla="*/ 791623 w 833627"/>
                <a:gd name="connsiteY501" fmla="*/ 233267 h 1918239"/>
                <a:gd name="connsiteX502" fmla="*/ 794290 w 833627"/>
                <a:gd name="connsiteY502" fmla="*/ 247079 h 1918239"/>
                <a:gd name="connsiteX503" fmla="*/ 794004 w 833627"/>
                <a:gd name="connsiteY503" fmla="*/ 251079 h 1918239"/>
                <a:gd name="connsiteX504" fmla="*/ 791908 w 833627"/>
                <a:gd name="connsiteY504" fmla="*/ 255841 h 1918239"/>
                <a:gd name="connsiteX505" fmla="*/ 789432 w 833627"/>
                <a:gd name="connsiteY505" fmla="*/ 263271 h 1918239"/>
                <a:gd name="connsiteX506" fmla="*/ 788480 w 833627"/>
                <a:gd name="connsiteY506" fmla="*/ 269748 h 1918239"/>
                <a:gd name="connsiteX507" fmla="*/ 788765 w 833627"/>
                <a:gd name="connsiteY507" fmla="*/ 272891 h 1918239"/>
                <a:gd name="connsiteX508" fmla="*/ 789527 w 833627"/>
                <a:gd name="connsiteY508" fmla="*/ 274606 h 1918239"/>
                <a:gd name="connsiteX509" fmla="*/ 794004 w 833627"/>
                <a:gd name="connsiteY509" fmla="*/ 274701 h 1918239"/>
                <a:gd name="connsiteX510" fmla="*/ 801910 w 833627"/>
                <a:gd name="connsiteY510" fmla="*/ 276225 h 1918239"/>
                <a:gd name="connsiteX511" fmla="*/ 806577 w 833627"/>
                <a:gd name="connsiteY511" fmla="*/ 279082 h 1918239"/>
                <a:gd name="connsiteX512" fmla="*/ 809244 w 833627"/>
                <a:gd name="connsiteY512" fmla="*/ 294799 h 1918239"/>
                <a:gd name="connsiteX513" fmla="*/ 808291 w 833627"/>
                <a:gd name="connsiteY513" fmla="*/ 297847 h 1918239"/>
                <a:gd name="connsiteX514" fmla="*/ 801624 w 833627"/>
                <a:gd name="connsiteY514" fmla="*/ 304895 h 1918239"/>
                <a:gd name="connsiteX515" fmla="*/ 799719 w 833627"/>
                <a:gd name="connsiteY515" fmla="*/ 310515 h 1918239"/>
                <a:gd name="connsiteX516" fmla="*/ 799529 w 833627"/>
                <a:gd name="connsiteY516" fmla="*/ 318802 h 1918239"/>
                <a:gd name="connsiteX517" fmla="*/ 800672 w 833627"/>
                <a:gd name="connsiteY517" fmla="*/ 327850 h 1918239"/>
                <a:gd name="connsiteX518" fmla="*/ 802957 w 833627"/>
                <a:gd name="connsiteY518" fmla="*/ 337947 h 1918239"/>
                <a:gd name="connsiteX519" fmla="*/ 808196 w 833627"/>
                <a:gd name="connsiteY519" fmla="*/ 348710 h 1918239"/>
                <a:gd name="connsiteX520" fmla="*/ 815245 w 833627"/>
                <a:gd name="connsiteY520" fmla="*/ 359950 h 1918239"/>
                <a:gd name="connsiteX521" fmla="*/ 819912 w 833627"/>
                <a:gd name="connsiteY521" fmla="*/ 369094 h 1918239"/>
                <a:gd name="connsiteX522" fmla="*/ 822103 w 833627"/>
                <a:gd name="connsiteY522" fmla="*/ 375571 h 1918239"/>
                <a:gd name="connsiteX523" fmla="*/ 822960 w 833627"/>
                <a:gd name="connsiteY523" fmla="*/ 380047 h 1918239"/>
                <a:gd name="connsiteX524" fmla="*/ 819722 w 833627"/>
                <a:gd name="connsiteY524" fmla="*/ 385763 h 1918239"/>
                <a:gd name="connsiteX525" fmla="*/ 816864 w 833627"/>
                <a:gd name="connsiteY525" fmla="*/ 396907 h 1918239"/>
                <a:gd name="connsiteX526" fmla="*/ 816292 w 833627"/>
                <a:gd name="connsiteY526" fmla="*/ 409670 h 1918239"/>
                <a:gd name="connsiteX527" fmla="*/ 815054 w 833627"/>
                <a:gd name="connsiteY527" fmla="*/ 417957 h 1918239"/>
                <a:gd name="connsiteX528" fmla="*/ 808768 w 833627"/>
                <a:gd name="connsiteY528" fmla="*/ 429387 h 1918239"/>
                <a:gd name="connsiteX529" fmla="*/ 804481 w 833627"/>
                <a:gd name="connsiteY529" fmla="*/ 433388 h 1918239"/>
                <a:gd name="connsiteX530" fmla="*/ 803243 w 833627"/>
                <a:gd name="connsiteY530" fmla="*/ 439388 h 1918239"/>
                <a:gd name="connsiteX531" fmla="*/ 802767 w 833627"/>
                <a:gd name="connsiteY531" fmla="*/ 449389 h 1918239"/>
                <a:gd name="connsiteX532" fmla="*/ 804005 w 833627"/>
                <a:gd name="connsiteY532" fmla="*/ 461581 h 1918239"/>
                <a:gd name="connsiteX533" fmla="*/ 804481 w 833627"/>
                <a:gd name="connsiteY533" fmla="*/ 469868 h 1918239"/>
                <a:gd name="connsiteX534" fmla="*/ 805815 w 833627"/>
                <a:gd name="connsiteY534" fmla="*/ 475774 h 1918239"/>
                <a:gd name="connsiteX535" fmla="*/ 807720 w 833627"/>
                <a:gd name="connsiteY535" fmla="*/ 479679 h 1918239"/>
                <a:gd name="connsiteX536" fmla="*/ 817721 w 833627"/>
                <a:gd name="connsiteY536" fmla="*/ 486442 h 1918239"/>
                <a:gd name="connsiteX537" fmla="*/ 823341 w 833627"/>
                <a:gd name="connsiteY537" fmla="*/ 500348 h 1918239"/>
                <a:gd name="connsiteX538" fmla="*/ 826770 w 833627"/>
                <a:gd name="connsiteY538" fmla="*/ 511492 h 1918239"/>
                <a:gd name="connsiteX539" fmla="*/ 833628 w 833627"/>
                <a:gd name="connsiteY539" fmla="*/ 540448 h 1918239"/>
                <a:gd name="connsiteX540" fmla="*/ 477298 w 833627"/>
                <a:gd name="connsiteY540" fmla="*/ 1427321 h 1918239"/>
                <a:gd name="connsiteX541" fmla="*/ 475679 w 833627"/>
                <a:gd name="connsiteY541" fmla="*/ 1431512 h 1918239"/>
                <a:gd name="connsiteX542" fmla="*/ 474059 w 833627"/>
                <a:gd name="connsiteY542" fmla="*/ 1426464 h 1918239"/>
                <a:gd name="connsiteX543" fmla="*/ 474726 w 833627"/>
                <a:gd name="connsiteY543" fmla="*/ 1425416 h 1918239"/>
                <a:gd name="connsiteX544" fmla="*/ 475774 w 833627"/>
                <a:gd name="connsiteY544" fmla="*/ 1420368 h 1918239"/>
                <a:gd name="connsiteX545" fmla="*/ 478917 w 833627"/>
                <a:gd name="connsiteY545" fmla="*/ 1417606 h 1918239"/>
                <a:gd name="connsiteX546" fmla="*/ 483870 w 833627"/>
                <a:gd name="connsiteY546" fmla="*/ 1419225 h 1918239"/>
                <a:gd name="connsiteX547" fmla="*/ 483870 w 833627"/>
                <a:gd name="connsiteY547" fmla="*/ 1420558 h 1918239"/>
                <a:gd name="connsiteX548" fmla="*/ 479107 w 833627"/>
                <a:gd name="connsiteY548" fmla="*/ 1424654 h 1918239"/>
                <a:gd name="connsiteX549" fmla="*/ 477298 w 833627"/>
                <a:gd name="connsiteY549" fmla="*/ 1427321 h 1918239"/>
                <a:gd name="connsiteX550" fmla="*/ 465772 w 833627"/>
                <a:gd name="connsiteY550" fmla="*/ 1482662 h 1918239"/>
                <a:gd name="connsiteX551" fmla="*/ 463010 w 833627"/>
                <a:gd name="connsiteY551" fmla="*/ 1483805 h 1918239"/>
                <a:gd name="connsiteX552" fmla="*/ 461581 w 833627"/>
                <a:gd name="connsiteY552" fmla="*/ 1483423 h 1918239"/>
                <a:gd name="connsiteX553" fmla="*/ 463296 w 833627"/>
                <a:gd name="connsiteY553" fmla="*/ 1477708 h 1918239"/>
                <a:gd name="connsiteX554" fmla="*/ 464630 w 833627"/>
                <a:gd name="connsiteY554" fmla="*/ 1475137 h 1918239"/>
                <a:gd name="connsiteX555" fmla="*/ 468916 w 833627"/>
                <a:gd name="connsiteY555" fmla="*/ 1472851 h 1918239"/>
                <a:gd name="connsiteX556" fmla="*/ 470249 w 833627"/>
                <a:gd name="connsiteY556" fmla="*/ 1473232 h 1918239"/>
                <a:gd name="connsiteX557" fmla="*/ 465772 w 833627"/>
                <a:gd name="connsiteY557" fmla="*/ 1482662 h 1918239"/>
                <a:gd name="connsiteX558" fmla="*/ 513207 w 833627"/>
                <a:gd name="connsiteY558" fmla="*/ 1618202 h 1918239"/>
                <a:gd name="connsiteX559" fmla="*/ 512064 w 833627"/>
                <a:gd name="connsiteY559" fmla="*/ 1625727 h 1918239"/>
                <a:gd name="connsiteX560" fmla="*/ 508730 w 833627"/>
                <a:gd name="connsiteY560" fmla="*/ 1625156 h 1918239"/>
                <a:gd name="connsiteX561" fmla="*/ 505777 w 833627"/>
                <a:gd name="connsiteY561" fmla="*/ 1619536 h 1918239"/>
                <a:gd name="connsiteX562" fmla="*/ 511873 w 833627"/>
                <a:gd name="connsiteY562" fmla="*/ 1611058 h 1918239"/>
                <a:gd name="connsiteX563" fmla="*/ 521208 w 833627"/>
                <a:gd name="connsiteY563" fmla="*/ 1611535 h 1918239"/>
                <a:gd name="connsiteX564" fmla="*/ 524447 w 833627"/>
                <a:gd name="connsiteY564" fmla="*/ 1613345 h 1918239"/>
                <a:gd name="connsiteX565" fmla="*/ 513207 w 833627"/>
                <a:gd name="connsiteY565" fmla="*/ 1618202 h 1918239"/>
                <a:gd name="connsiteX566" fmla="*/ 508159 w 833627"/>
                <a:gd name="connsiteY566" fmla="*/ 1628584 h 1918239"/>
                <a:gd name="connsiteX567" fmla="*/ 502825 w 833627"/>
                <a:gd name="connsiteY567" fmla="*/ 1631442 h 1918239"/>
                <a:gd name="connsiteX568" fmla="*/ 499681 w 833627"/>
                <a:gd name="connsiteY568" fmla="*/ 1639919 h 1918239"/>
                <a:gd name="connsiteX569" fmla="*/ 495395 w 833627"/>
                <a:gd name="connsiteY569" fmla="*/ 1641348 h 1918239"/>
                <a:gd name="connsiteX570" fmla="*/ 491299 w 833627"/>
                <a:gd name="connsiteY570" fmla="*/ 1644206 h 1918239"/>
                <a:gd name="connsiteX571" fmla="*/ 489871 w 833627"/>
                <a:gd name="connsiteY571" fmla="*/ 1670875 h 1918239"/>
                <a:gd name="connsiteX572" fmla="*/ 497300 w 833627"/>
                <a:gd name="connsiteY572" fmla="*/ 1680972 h 1918239"/>
                <a:gd name="connsiteX573" fmla="*/ 493205 w 833627"/>
                <a:gd name="connsiteY573" fmla="*/ 1682401 h 1918239"/>
                <a:gd name="connsiteX574" fmla="*/ 489394 w 833627"/>
                <a:gd name="connsiteY574" fmla="*/ 1685354 h 1918239"/>
                <a:gd name="connsiteX575" fmla="*/ 486727 w 833627"/>
                <a:gd name="connsiteY575" fmla="*/ 1689830 h 1918239"/>
                <a:gd name="connsiteX576" fmla="*/ 483965 w 833627"/>
                <a:gd name="connsiteY576" fmla="*/ 1699450 h 1918239"/>
                <a:gd name="connsiteX577" fmla="*/ 473678 w 833627"/>
                <a:gd name="connsiteY577" fmla="*/ 1704784 h 1918239"/>
                <a:gd name="connsiteX578" fmla="*/ 469773 w 833627"/>
                <a:gd name="connsiteY578" fmla="*/ 1708785 h 1918239"/>
                <a:gd name="connsiteX579" fmla="*/ 463963 w 833627"/>
                <a:gd name="connsiteY579" fmla="*/ 1717739 h 1918239"/>
                <a:gd name="connsiteX580" fmla="*/ 460915 w 833627"/>
                <a:gd name="connsiteY580" fmla="*/ 1730597 h 1918239"/>
                <a:gd name="connsiteX581" fmla="*/ 455105 w 833627"/>
                <a:gd name="connsiteY581" fmla="*/ 1736027 h 1918239"/>
                <a:gd name="connsiteX582" fmla="*/ 448532 w 833627"/>
                <a:gd name="connsiteY582" fmla="*/ 1737360 h 1918239"/>
                <a:gd name="connsiteX583" fmla="*/ 452342 w 833627"/>
                <a:gd name="connsiteY583" fmla="*/ 1726882 h 1918239"/>
                <a:gd name="connsiteX584" fmla="*/ 457390 w 833627"/>
                <a:gd name="connsiteY584" fmla="*/ 1718215 h 1918239"/>
                <a:gd name="connsiteX585" fmla="*/ 452533 w 833627"/>
                <a:gd name="connsiteY585" fmla="*/ 1712309 h 1918239"/>
                <a:gd name="connsiteX586" fmla="*/ 449675 w 833627"/>
                <a:gd name="connsiteY586" fmla="*/ 1703070 h 1918239"/>
                <a:gd name="connsiteX587" fmla="*/ 445865 w 833627"/>
                <a:gd name="connsiteY587" fmla="*/ 1695926 h 1918239"/>
                <a:gd name="connsiteX588" fmla="*/ 448913 w 833627"/>
                <a:gd name="connsiteY588" fmla="*/ 1688021 h 1918239"/>
                <a:gd name="connsiteX589" fmla="*/ 447389 w 833627"/>
                <a:gd name="connsiteY589" fmla="*/ 1674876 h 1918239"/>
                <a:gd name="connsiteX590" fmla="*/ 447865 w 833627"/>
                <a:gd name="connsiteY590" fmla="*/ 1662113 h 1918239"/>
                <a:gd name="connsiteX591" fmla="*/ 452247 w 833627"/>
                <a:gd name="connsiteY591" fmla="*/ 1655636 h 1918239"/>
                <a:gd name="connsiteX592" fmla="*/ 457295 w 833627"/>
                <a:gd name="connsiteY592" fmla="*/ 1650302 h 1918239"/>
                <a:gd name="connsiteX593" fmla="*/ 465106 w 833627"/>
                <a:gd name="connsiteY593" fmla="*/ 1638109 h 1918239"/>
                <a:gd name="connsiteX594" fmla="*/ 473583 w 833627"/>
                <a:gd name="connsiteY594" fmla="*/ 1629251 h 1918239"/>
                <a:gd name="connsiteX595" fmla="*/ 485394 w 833627"/>
                <a:gd name="connsiteY595" fmla="*/ 1625251 h 1918239"/>
                <a:gd name="connsiteX596" fmla="*/ 490728 w 833627"/>
                <a:gd name="connsiteY596" fmla="*/ 1628965 h 1918239"/>
                <a:gd name="connsiteX597" fmla="*/ 493014 w 833627"/>
                <a:gd name="connsiteY597" fmla="*/ 1620869 h 1918239"/>
                <a:gd name="connsiteX598" fmla="*/ 496824 w 833627"/>
                <a:gd name="connsiteY598" fmla="*/ 1619059 h 1918239"/>
                <a:gd name="connsiteX599" fmla="*/ 500443 w 833627"/>
                <a:gd name="connsiteY599" fmla="*/ 1620869 h 1918239"/>
                <a:gd name="connsiteX600" fmla="*/ 508159 w 833627"/>
                <a:gd name="connsiteY600" fmla="*/ 1628584 h 1918239"/>
                <a:gd name="connsiteX601" fmla="*/ 344805 w 833627"/>
                <a:gd name="connsiteY601" fmla="*/ 1810703 h 1918239"/>
                <a:gd name="connsiteX602" fmla="*/ 341566 w 833627"/>
                <a:gd name="connsiteY602" fmla="*/ 1816417 h 1918239"/>
                <a:gd name="connsiteX603" fmla="*/ 338614 w 833627"/>
                <a:gd name="connsiteY603" fmla="*/ 1816037 h 1918239"/>
                <a:gd name="connsiteX604" fmla="*/ 336709 w 833627"/>
                <a:gd name="connsiteY604" fmla="*/ 1808321 h 1918239"/>
                <a:gd name="connsiteX605" fmla="*/ 336232 w 833627"/>
                <a:gd name="connsiteY605" fmla="*/ 1788319 h 1918239"/>
                <a:gd name="connsiteX606" fmla="*/ 337375 w 833627"/>
                <a:gd name="connsiteY606" fmla="*/ 1778413 h 1918239"/>
                <a:gd name="connsiteX607" fmla="*/ 351377 w 833627"/>
                <a:gd name="connsiteY607" fmla="*/ 1742504 h 1918239"/>
                <a:gd name="connsiteX608" fmla="*/ 357568 w 833627"/>
                <a:gd name="connsiteY608" fmla="*/ 1739551 h 1918239"/>
                <a:gd name="connsiteX609" fmla="*/ 366427 w 833627"/>
                <a:gd name="connsiteY609" fmla="*/ 1717357 h 1918239"/>
                <a:gd name="connsiteX610" fmla="*/ 368713 w 833627"/>
                <a:gd name="connsiteY610" fmla="*/ 1707452 h 1918239"/>
                <a:gd name="connsiteX611" fmla="*/ 372523 w 833627"/>
                <a:gd name="connsiteY611" fmla="*/ 1698498 h 1918239"/>
                <a:gd name="connsiteX612" fmla="*/ 374809 w 833627"/>
                <a:gd name="connsiteY612" fmla="*/ 1690497 h 1918239"/>
                <a:gd name="connsiteX613" fmla="*/ 376714 w 833627"/>
                <a:gd name="connsiteY613" fmla="*/ 1687258 h 1918239"/>
                <a:gd name="connsiteX614" fmla="*/ 380809 w 833627"/>
                <a:gd name="connsiteY614" fmla="*/ 1688782 h 1918239"/>
                <a:gd name="connsiteX615" fmla="*/ 382619 w 833627"/>
                <a:gd name="connsiteY615" fmla="*/ 1690306 h 1918239"/>
                <a:gd name="connsiteX616" fmla="*/ 378238 w 833627"/>
                <a:gd name="connsiteY616" fmla="*/ 1694974 h 1918239"/>
                <a:gd name="connsiteX617" fmla="*/ 378809 w 833627"/>
                <a:gd name="connsiteY617" fmla="*/ 1700974 h 1918239"/>
                <a:gd name="connsiteX618" fmla="*/ 378523 w 833627"/>
                <a:gd name="connsiteY618" fmla="*/ 1703546 h 1918239"/>
                <a:gd name="connsiteX619" fmla="*/ 367570 w 833627"/>
                <a:gd name="connsiteY619" fmla="*/ 1729740 h 1918239"/>
                <a:gd name="connsiteX620" fmla="*/ 364712 w 833627"/>
                <a:gd name="connsiteY620" fmla="*/ 1746790 h 1918239"/>
                <a:gd name="connsiteX621" fmla="*/ 360807 w 833627"/>
                <a:gd name="connsiteY621" fmla="*/ 1750886 h 1918239"/>
                <a:gd name="connsiteX622" fmla="*/ 344805 w 833627"/>
                <a:gd name="connsiteY622" fmla="*/ 1810703 h 1918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</a:cxnLst>
              <a:rect l="l" t="t" r="r" b="b"/>
              <a:pathLst>
                <a:path w="833627" h="1918239">
                  <a:moveTo>
                    <a:pt x="833628" y="540448"/>
                  </a:moveTo>
                  <a:lnTo>
                    <a:pt x="816673" y="544068"/>
                  </a:lnTo>
                  <a:lnTo>
                    <a:pt x="803910" y="536829"/>
                  </a:lnTo>
                  <a:lnTo>
                    <a:pt x="797528" y="540448"/>
                  </a:lnTo>
                  <a:lnTo>
                    <a:pt x="786384" y="540544"/>
                  </a:lnTo>
                  <a:lnTo>
                    <a:pt x="773716" y="543401"/>
                  </a:lnTo>
                  <a:lnTo>
                    <a:pt x="769525" y="549116"/>
                  </a:lnTo>
                  <a:lnTo>
                    <a:pt x="766096" y="551307"/>
                  </a:lnTo>
                  <a:lnTo>
                    <a:pt x="754380" y="543401"/>
                  </a:lnTo>
                  <a:lnTo>
                    <a:pt x="743331" y="530162"/>
                  </a:lnTo>
                  <a:lnTo>
                    <a:pt x="735235" y="540258"/>
                  </a:lnTo>
                  <a:lnTo>
                    <a:pt x="729996" y="542163"/>
                  </a:lnTo>
                  <a:lnTo>
                    <a:pt x="725329" y="533019"/>
                  </a:lnTo>
                  <a:lnTo>
                    <a:pt x="721138" y="531495"/>
                  </a:lnTo>
                  <a:lnTo>
                    <a:pt x="718947" y="534543"/>
                  </a:lnTo>
                  <a:lnTo>
                    <a:pt x="717042" y="542639"/>
                  </a:lnTo>
                  <a:lnTo>
                    <a:pt x="713899" y="548926"/>
                  </a:lnTo>
                  <a:lnTo>
                    <a:pt x="713137" y="552926"/>
                  </a:lnTo>
                  <a:lnTo>
                    <a:pt x="712565" y="569023"/>
                  </a:lnTo>
                  <a:lnTo>
                    <a:pt x="711803" y="572738"/>
                  </a:lnTo>
                  <a:lnTo>
                    <a:pt x="701040" y="570738"/>
                  </a:lnTo>
                  <a:lnTo>
                    <a:pt x="701612" y="574929"/>
                  </a:lnTo>
                  <a:lnTo>
                    <a:pt x="703993" y="577024"/>
                  </a:lnTo>
                  <a:lnTo>
                    <a:pt x="704945" y="579691"/>
                  </a:lnTo>
                  <a:lnTo>
                    <a:pt x="701040" y="583216"/>
                  </a:lnTo>
                  <a:lnTo>
                    <a:pt x="690372" y="582930"/>
                  </a:lnTo>
                  <a:lnTo>
                    <a:pt x="689229" y="586645"/>
                  </a:lnTo>
                  <a:lnTo>
                    <a:pt x="692277" y="592455"/>
                  </a:lnTo>
                  <a:lnTo>
                    <a:pt x="689896" y="597598"/>
                  </a:lnTo>
                  <a:lnTo>
                    <a:pt x="687800" y="599599"/>
                  </a:lnTo>
                  <a:lnTo>
                    <a:pt x="675037" y="602837"/>
                  </a:lnTo>
                  <a:lnTo>
                    <a:pt x="667607" y="602075"/>
                  </a:lnTo>
                  <a:lnTo>
                    <a:pt x="665512" y="605409"/>
                  </a:lnTo>
                  <a:lnTo>
                    <a:pt x="664940" y="609695"/>
                  </a:lnTo>
                  <a:lnTo>
                    <a:pt x="666369" y="613886"/>
                  </a:lnTo>
                  <a:lnTo>
                    <a:pt x="669607" y="616172"/>
                  </a:lnTo>
                  <a:lnTo>
                    <a:pt x="670655" y="618839"/>
                  </a:lnTo>
                  <a:lnTo>
                    <a:pt x="670465" y="624554"/>
                  </a:lnTo>
                  <a:lnTo>
                    <a:pt x="667702" y="625602"/>
                  </a:lnTo>
                  <a:lnTo>
                    <a:pt x="660082" y="615505"/>
                  </a:lnTo>
                  <a:lnTo>
                    <a:pt x="657701" y="615982"/>
                  </a:lnTo>
                  <a:lnTo>
                    <a:pt x="659416" y="621316"/>
                  </a:lnTo>
                  <a:lnTo>
                    <a:pt x="663892" y="627031"/>
                  </a:lnTo>
                  <a:lnTo>
                    <a:pt x="666369" y="632936"/>
                  </a:lnTo>
                  <a:lnTo>
                    <a:pt x="668655" y="639985"/>
                  </a:lnTo>
                  <a:lnTo>
                    <a:pt x="668179" y="645319"/>
                  </a:lnTo>
                  <a:lnTo>
                    <a:pt x="658654" y="662464"/>
                  </a:lnTo>
                  <a:lnTo>
                    <a:pt x="650176" y="673322"/>
                  </a:lnTo>
                  <a:lnTo>
                    <a:pt x="643985" y="683038"/>
                  </a:lnTo>
                  <a:lnTo>
                    <a:pt x="640271" y="693325"/>
                  </a:lnTo>
                  <a:lnTo>
                    <a:pt x="644557" y="698468"/>
                  </a:lnTo>
                  <a:lnTo>
                    <a:pt x="649319" y="705993"/>
                  </a:lnTo>
                  <a:lnTo>
                    <a:pt x="652653" y="720280"/>
                  </a:lnTo>
                  <a:lnTo>
                    <a:pt x="656654" y="732949"/>
                  </a:lnTo>
                  <a:lnTo>
                    <a:pt x="664655" y="745046"/>
                  </a:lnTo>
                  <a:lnTo>
                    <a:pt x="663035" y="751999"/>
                  </a:lnTo>
                  <a:lnTo>
                    <a:pt x="661225" y="757428"/>
                  </a:lnTo>
                  <a:lnTo>
                    <a:pt x="647795" y="769334"/>
                  </a:lnTo>
                  <a:lnTo>
                    <a:pt x="632555" y="787241"/>
                  </a:lnTo>
                  <a:lnTo>
                    <a:pt x="616172" y="832580"/>
                  </a:lnTo>
                  <a:lnTo>
                    <a:pt x="610743" y="838581"/>
                  </a:lnTo>
                  <a:lnTo>
                    <a:pt x="596360" y="846201"/>
                  </a:lnTo>
                  <a:lnTo>
                    <a:pt x="591122" y="853630"/>
                  </a:lnTo>
                  <a:lnTo>
                    <a:pt x="580454" y="862298"/>
                  </a:lnTo>
                  <a:lnTo>
                    <a:pt x="561784" y="869823"/>
                  </a:lnTo>
                  <a:lnTo>
                    <a:pt x="553307" y="880205"/>
                  </a:lnTo>
                  <a:lnTo>
                    <a:pt x="549497" y="890969"/>
                  </a:lnTo>
                  <a:lnTo>
                    <a:pt x="545211" y="891730"/>
                  </a:lnTo>
                  <a:lnTo>
                    <a:pt x="541020" y="887539"/>
                  </a:lnTo>
                  <a:lnTo>
                    <a:pt x="535400" y="884396"/>
                  </a:lnTo>
                  <a:lnTo>
                    <a:pt x="534733" y="891445"/>
                  </a:lnTo>
                  <a:lnTo>
                    <a:pt x="534924" y="896588"/>
                  </a:lnTo>
                  <a:lnTo>
                    <a:pt x="525971" y="888968"/>
                  </a:lnTo>
                  <a:lnTo>
                    <a:pt x="521684" y="895922"/>
                  </a:lnTo>
                  <a:lnTo>
                    <a:pt x="518350" y="907637"/>
                  </a:lnTo>
                  <a:lnTo>
                    <a:pt x="505396" y="923258"/>
                  </a:lnTo>
                  <a:lnTo>
                    <a:pt x="491490" y="920401"/>
                  </a:lnTo>
                  <a:lnTo>
                    <a:pt x="489871" y="923163"/>
                  </a:lnTo>
                  <a:lnTo>
                    <a:pt x="493585" y="925163"/>
                  </a:lnTo>
                  <a:lnTo>
                    <a:pt x="494157" y="927640"/>
                  </a:lnTo>
                  <a:lnTo>
                    <a:pt x="491680" y="928973"/>
                  </a:lnTo>
                  <a:lnTo>
                    <a:pt x="487775" y="928878"/>
                  </a:lnTo>
                  <a:lnTo>
                    <a:pt x="481870" y="931926"/>
                  </a:lnTo>
                  <a:lnTo>
                    <a:pt x="477964" y="931640"/>
                  </a:lnTo>
                  <a:lnTo>
                    <a:pt x="476155" y="939070"/>
                  </a:lnTo>
                  <a:lnTo>
                    <a:pt x="473107" y="947928"/>
                  </a:lnTo>
                  <a:lnTo>
                    <a:pt x="465296" y="951643"/>
                  </a:lnTo>
                  <a:lnTo>
                    <a:pt x="461200" y="952405"/>
                  </a:lnTo>
                  <a:lnTo>
                    <a:pt x="459200" y="957453"/>
                  </a:lnTo>
                  <a:lnTo>
                    <a:pt x="471297" y="958501"/>
                  </a:lnTo>
                  <a:lnTo>
                    <a:pt x="470344" y="962787"/>
                  </a:lnTo>
                  <a:lnTo>
                    <a:pt x="470059" y="966978"/>
                  </a:lnTo>
                  <a:lnTo>
                    <a:pt x="468821" y="971550"/>
                  </a:lnTo>
                  <a:lnTo>
                    <a:pt x="455009" y="978122"/>
                  </a:lnTo>
                  <a:lnTo>
                    <a:pt x="452914" y="983361"/>
                  </a:lnTo>
                  <a:lnTo>
                    <a:pt x="450056" y="986504"/>
                  </a:lnTo>
                  <a:lnTo>
                    <a:pt x="443865" y="986314"/>
                  </a:lnTo>
                  <a:lnTo>
                    <a:pt x="444151" y="983361"/>
                  </a:lnTo>
                  <a:lnTo>
                    <a:pt x="445103" y="980027"/>
                  </a:lnTo>
                  <a:lnTo>
                    <a:pt x="436055" y="980313"/>
                  </a:lnTo>
                  <a:lnTo>
                    <a:pt x="433197" y="972883"/>
                  </a:lnTo>
                  <a:lnTo>
                    <a:pt x="431387" y="974788"/>
                  </a:lnTo>
                  <a:lnTo>
                    <a:pt x="432435" y="980789"/>
                  </a:lnTo>
                  <a:lnTo>
                    <a:pt x="434816" y="986980"/>
                  </a:lnTo>
                  <a:lnTo>
                    <a:pt x="437483" y="996124"/>
                  </a:lnTo>
                  <a:lnTo>
                    <a:pt x="435388" y="1001839"/>
                  </a:lnTo>
                  <a:lnTo>
                    <a:pt x="432911" y="1004697"/>
                  </a:lnTo>
                  <a:lnTo>
                    <a:pt x="434721" y="1007364"/>
                  </a:lnTo>
                  <a:lnTo>
                    <a:pt x="439579" y="1009364"/>
                  </a:lnTo>
                  <a:lnTo>
                    <a:pt x="441484" y="1012888"/>
                  </a:lnTo>
                  <a:lnTo>
                    <a:pt x="435769" y="1015937"/>
                  </a:lnTo>
                  <a:lnTo>
                    <a:pt x="428530" y="1026509"/>
                  </a:lnTo>
                  <a:lnTo>
                    <a:pt x="421100" y="1026795"/>
                  </a:lnTo>
                  <a:lnTo>
                    <a:pt x="416528" y="1033653"/>
                  </a:lnTo>
                  <a:lnTo>
                    <a:pt x="411671" y="1033653"/>
                  </a:lnTo>
                  <a:lnTo>
                    <a:pt x="407670" y="1029272"/>
                  </a:lnTo>
                  <a:lnTo>
                    <a:pt x="401383" y="1025747"/>
                  </a:lnTo>
                  <a:lnTo>
                    <a:pt x="399288" y="1032034"/>
                  </a:lnTo>
                  <a:lnTo>
                    <a:pt x="399002" y="1037082"/>
                  </a:lnTo>
                  <a:lnTo>
                    <a:pt x="402526" y="1049750"/>
                  </a:lnTo>
                  <a:lnTo>
                    <a:pt x="409384" y="1059561"/>
                  </a:lnTo>
                  <a:lnTo>
                    <a:pt x="415671" y="1063752"/>
                  </a:lnTo>
                  <a:lnTo>
                    <a:pt x="411099" y="1066609"/>
                  </a:lnTo>
                  <a:lnTo>
                    <a:pt x="407765" y="1072896"/>
                  </a:lnTo>
                  <a:lnTo>
                    <a:pt x="403669" y="1092613"/>
                  </a:lnTo>
                  <a:lnTo>
                    <a:pt x="401479" y="1100328"/>
                  </a:lnTo>
                  <a:lnTo>
                    <a:pt x="399097" y="1113854"/>
                  </a:lnTo>
                  <a:lnTo>
                    <a:pt x="400621" y="1125283"/>
                  </a:lnTo>
                  <a:lnTo>
                    <a:pt x="401764" y="1130903"/>
                  </a:lnTo>
                  <a:lnTo>
                    <a:pt x="404908" y="1138523"/>
                  </a:lnTo>
                  <a:lnTo>
                    <a:pt x="396526" y="1137571"/>
                  </a:lnTo>
                  <a:lnTo>
                    <a:pt x="387667" y="1133094"/>
                  </a:lnTo>
                  <a:lnTo>
                    <a:pt x="388906" y="1142333"/>
                  </a:lnTo>
                  <a:lnTo>
                    <a:pt x="383476" y="1153192"/>
                  </a:lnTo>
                  <a:lnTo>
                    <a:pt x="384429" y="1162717"/>
                  </a:lnTo>
                  <a:lnTo>
                    <a:pt x="385572" y="1168908"/>
                  </a:lnTo>
                  <a:lnTo>
                    <a:pt x="383857" y="1179195"/>
                  </a:lnTo>
                  <a:lnTo>
                    <a:pt x="386429" y="1182433"/>
                  </a:lnTo>
                  <a:lnTo>
                    <a:pt x="387858" y="1188530"/>
                  </a:lnTo>
                  <a:lnTo>
                    <a:pt x="385572" y="1193006"/>
                  </a:lnTo>
                  <a:lnTo>
                    <a:pt x="386620" y="1196912"/>
                  </a:lnTo>
                  <a:lnTo>
                    <a:pt x="387001" y="1210532"/>
                  </a:lnTo>
                  <a:lnTo>
                    <a:pt x="388715" y="1231868"/>
                  </a:lnTo>
                  <a:lnTo>
                    <a:pt x="388048" y="1236345"/>
                  </a:lnTo>
                  <a:lnTo>
                    <a:pt x="392906" y="1254728"/>
                  </a:lnTo>
                  <a:lnTo>
                    <a:pt x="391763" y="1261110"/>
                  </a:lnTo>
                  <a:lnTo>
                    <a:pt x="391096" y="1269302"/>
                  </a:lnTo>
                  <a:lnTo>
                    <a:pt x="398145" y="1277112"/>
                  </a:lnTo>
                  <a:lnTo>
                    <a:pt x="404336" y="1277017"/>
                  </a:lnTo>
                  <a:lnTo>
                    <a:pt x="410623" y="1276922"/>
                  </a:lnTo>
                  <a:lnTo>
                    <a:pt x="413099" y="1278827"/>
                  </a:lnTo>
                  <a:lnTo>
                    <a:pt x="415480" y="1284446"/>
                  </a:lnTo>
                  <a:lnTo>
                    <a:pt x="417385" y="1290923"/>
                  </a:lnTo>
                  <a:lnTo>
                    <a:pt x="422624" y="1290352"/>
                  </a:lnTo>
                  <a:lnTo>
                    <a:pt x="430911" y="1285113"/>
                  </a:lnTo>
                  <a:lnTo>
                    <a:pt x="436340" y="1283780"/>
                  </a:lnTo>
                  <a:lnTo>
                    <a:pt x="439864" y="1293971"/>
                  </a:lnTo>
                  <a:lnTo>
                    <a:pt x="449580" y="1307497"/>
                  </a:lnTo>
                  <a:lnTo>
                    <a:pt x="455200" y="1313498"/>
                  </a:lnTo>
                  <a:lnTo>
                    <a:pt x="464820" y="1316641"/>
                  </a:lnTo>
                  <a:lnTo>
                    <a:pt x="474916" y="1327404"/>
                  </a:lnTo>
                  <a:lnTo>
                    <a:pt x="473488" y="1340453"/>
                  </a:lnTo>
                  <a:lnTo>
                    <a:pt x="477679" y="1344739"/>
                  </a:lnTo>
                  <a:lnTo>
                    <a:pt x="489585" y="1349883"/>
                  </a:lnTo>
                  <a:lnTo>
                    <a:pt x="493776" y="1356741"/>
                  </a:lnTo>
                  <a:lnTo>
                    <a:pt x="495776" y="1362551"/>
                  </a:lnTo>
                  <a:lnTo>
                    <a:pt x="498919" y="1367409"/>
                  </a:lnTo>
                  <a:lnTo>
                    <a:pt x="502634" y="1382078"/>
                  </a:lnTo>
                  <a:lnTo>
                    <a:pt x="501301" y="1391031"/>
                  </a:lnTo>
                  <a:lnTo>
                    <a:pt x="496538" y="1394079"/>
                  </a:lnTo>
                  <a:lnTo>
                    <a:pt x="485204" y="1403699"/>
                  </a:lnTo>
                  <a:lnTo>
                    <a:pt x="480155" y="1410843"/>
                  </a:lnTo>
                  <a:lnTo>
                    <a:pt x="476155" y="1415320"/>
                  </a:lnTo>
                  <a:lnTo>
                    <a:pt x="464915" y="1424845"/>
                  </a:lnTo>
                  <a:lnTo>
                    <a:pt x="460819" y="1426559"/>
                  </a:lnTo>
                  <a:lnTo>
                    <a:pt x="456819" y="1431512"/>
                  </a:lnTo>
                  <a:lnTo>
                    <a:pt x="453009" y="1433608"/>
                  </a:lnTo>
                  <a:lnTo>
                    <a:pt x="449580" y="1432370"/>
                  </a:lnTo>
                  <a:lnTo>
                    <a:pt x="436816" y="1441323"/>
                  </a:lnTo>
                  <a:lnTo>
                    <a:pt x="428244" y="1438847"/>
                  </a:lnTo>
                  <a:lnTo>
                    <a:pt x="424624" y="1434465"/>
                  </a:lnTo>
                  <a:lnTo>
                    <a:pt x="426910" y="1416939"/>
                  </a:lnTo>
                  <a:lnTo>
                    <a:pt x="425387" y="1411224"/>
                  </a:lnTo>
                  <a:lnTo>
                    <a:pt x="423767" y="1408366"/>
                  </a:lnTo>
                  <a:lnTo>
                    <a:pt x="418052" y="1411605"/>
                  </a:lnTo>
                  <a:lnTo>
                    <a:pt x="419100" y="1418368"/>
                  </a:lnTo>
                  <a:lnTo>
                    <a:pt x="409289" y="1418654"/>
                  </a:lnTo>
                  <a:lnTo>
                    <a:pt x="400050" y="1412939"/>
                  </a:lnTo>
                  <a:lnTo>
                    <a:pt x="398907" y="1424178"/>
                  </a:lnTo>
                  <a:lnTo>
                    <a:pt x="379095" y="1414844"/>
                  </a:lnTo>
                  <a:lnTo>
                    <a:pt x="373571" y="1417225"/>
                  </a:lnTo>
                  <a:lnTo>
                    <a:pt x="364903" y="1412557"/>
                  </a:lnTo>
                  <a:lnTo>
                    <a:pt x="359188" y="1418177"/>
                  </a:lnTo>
                  <a:lnTo>
                    <a:pt x="352425" y="1416177"/>
                  </a:lnTo>
                  <a:lnTo>
                    <a:pt x="347758" y="1409509"/>
                  </a:lnTo>
                  <a:lnTo>
                    <a:pt x="341281" y="1421225"/>
                  </a:lnTo>
                  <a:lnTo>
                    <a:pt x="327088" y="1424464"/>
                  </a:lnTo>
                  <a:lnTo>
                    <a:pt x="313849" y="1426369"/>
                  </a:lnTo>
                  <a:lnTo>
                    <a:pt x="320230" y="1430179"/>
                  </a:lnTo>
                  <a:lnTo>
                    <a:pt x="350139" y="1429512"/>
                  </a:lnTo>
                  <a:lnTo>
                    <a:pt x="358521" y="1432370"/>
                  </a:lnTo>
                  <a:lnTo>
                    <a:pt x="369570" y="1430464"/>
                  </a:lnTo>
                  <a:lnTo>
                    <a:pt x="379285" y="1439608"/>
                  </a:lnTo>
                  <a:lnTo>
                    <a:pt x="386239" y="1441799"/>
                  </a:lnTo>
                  <a:lnTo>
                    <a:pt x="394621" y="1452277"/>
                  </a:lnTo>
                  <a:lnTo>
                    <a:pt x="398812" y="1449419"/>
                  </a:lnTo>
                  <a:lnTo>
                    <a:pt x="405479" y="1449896"/>
                  </a:lnTo>
                  <a:lnTo>
                    <a:pt x="411575" y="1452848"/>
                  </a:lnTo>
                  <a:lnTo>
                    <a:pt x="431197" y="1452467"/>
                  </a:lnTo>
                  <a:lnTo>
                    <a:pt x="437864" y="1445133"/>
                  </a:lnTo>
                  <a:lnTo>
                    <a:pt x="447675" y="1446752"/>
                  </a:lnTo>
                  <a:lnTo>
                    <a:pt x="452628" y="1444847"/>
                  </a:lnTo>
                  <a:lnTo>
                    <a:pt x="456438" y="1440371"/>
                  </a:lnTo>
                  <a:lnTo>
                    <a:pt x="460724" y="1439323"/>
                  </a:lnTo>
                  <a:lnTo>
                    <a:pt x="464534" y="1440180"/>
                  </a:lnTo>
                  <a:lnTo>
                    <a:pt x="468535" y="1436656"/>
                  </a:lnTo>
                  <a:lnTo>
                    <a:pt x="471773" y="1435227"/>
                  </a:lnTo>
                  <a:lnTo>
                    <a:pt x="475012" y="1436941"/>
                  </a:lnTo>
                  <a:lnTo>
                    <a:pt x="478726" y="1445419"/>
                  </a:lnTo>
                  <a:lnTo>
                    <a:pt x="471106" y="1449800"/>
                  </a:lnTo>
                  <a:lnTo>
                    <a:pt x="465677" y="1449991"/>
                  </a:lnTo>
                  <a:lnTo>
                    <a:pt x="463010" y="1463897"/>
                  </a:lnTo>
                  <a:lnTo>
                    <a:pt x="459772" y="1469803"/>
                  </a:lnTo>
                  <a:lnTo>
                    <a:pt x="457390" y="1472660"/>
                  </a:lnTo>
                  <a:lnTo>
                    <a:pt x="445389" y="1478471"/>
                  </a:lnTo>
                  <a:lnTo>
                    <a:pt x="437483" y="1485900"/>
                  </a:lnTo>
                  <a:lnTo>
                    <a:pt x="428149" y="1491901"/>
                  </a:lnTo>
                  <a:lnTo>
                    <a:pt x="424148" y="1490567"/>
                  </a:lnTo>
                  <a:lnTo>
                    <a:pt x="417957" y="1496663"/>
                  </a:lnTo>
                  <a:lnTo>
                    <a:pt x="404336" y="1503807"/>
                  </a:lnTo>
                  <a:lnTo>
                    <a:pt x="397288" y="1513427"/>
                  </a:lnTo>
                  <a:lnTo>
                    <a:pt x="381667" y="1522095"/>
                  </a:lnTo>
                  <a:lnTo>
                    <a:pt x="373666" y="1529048"/>
                  </a:lnTo>
                  <a:lnTo>
                    <a:pt x="351949" y="1529429"/>
                  </a:lnTo>
                  <a:lnTo>
                    <a:pt x="331184" y="1527905"/>
                  </a:lnTo>
                  <a:lnTo>
                    <a:pt x="324707" y="1531239"/>
                  </a:lnTo>
                  <a:lnTo>
                    <a:pt x="331375" y="1532191"/>
                  </a:lnTo>
                  <a:lnTo>
                    <a:pt x="336042" y="1535525"/>
                  </a:lnTo>
                  <a:lnTo>
                    <a:pt x="341566" y="1534097"/>
                  </a:lnTo>
                  <a:lnTo>
                    <a:pt x="354711" y="1535716"/>
                  </a:lnTo>
                  <a:lnTo>
                    <a:pt x="361474" y="1537525"/>
                  </a:lnTo>
                  <a:lnTo>
                    <a:pt x="370141" y="1548860"/>
                  </a:lnTo>
                  <a:lnTo>
                    <a:pt x="363760" y="1552956"/>
                  </a:lnTo>
                  <a:lnTo>
                    <a:pt x="352711" y="1556004"/>
                  </a:lnTo>
                  <a:lnTo>
                    <a:pt x="356902" y="1572101"/>
                  </a:lnTo>
                  <a:lnTo>
                    <a:pt x="360331" y="1582864"/>
                  </a:lnTo>
                  <a:lnTo>
                    <a:pt x="355854" y="1589341"/>
                  </a:lnTo>
                  <a:lnTo>
                    <a:pt x="355473" y="1618774"/>
                  </a:lnTo>
                  <a:lnTo>
                    <a:pt x="349187" y="1619345"/>
                  </a:lnTo>
                  <a:lnTo>
                    <a:pt x="346519" y="1631442"/>
                  </a:lnTo>
                  <a:lnTo>
                    <a:pt x="348520" y="1637633"/>
                  </a:lnTo>
                  <a:lnTo>
                    <a:pt x="348424" y="1651921"/>
                  </a:lnTo>
                  <a:lnTo>
                    <a:pt x="349663" y="1660684"/>
                  </a:lnTo>
                  <a:lnTo>
                    <a:pt x="352806" y="1668780"/>
                  </a:lnTo>
                  <a:lnTo>
                    <a:pt x="351377" y="1677162"/>
                  </a:lnTo>
                  <a:lnTo>
                    <a:pt x="341471" y="1696783"/>
                  </a:lnTo>
                  <a:lnTo>
                    <a:pt x="341662" y="1705928"/>
                  </a:lnTo>
                  <a:lnTo>
                    <a:pt x="343471" y="1711357"/>
                  </a:lnTo>
                  <a:lnTo>
                    <a:pt x="344805" y="1720024"/>
                  </a:lnTo>
                  <a:lnTo>
                    <a:pt x="340328" y="1736598"/>
                  </a:lnTo>
                  <a:lnTo>
                    <a:pt x="337090" y="1750505"/>
                  </a:lnTo>
                  <a:lnTo>
                    <a:pt x="333280" y="1762125"/>
                  </a:lnTo>
                  <a:lnTo>
                    <a:pt x="324802" y="1775936"/>
                  </a:lnTo>
                  <a:lnTo>
                    <a:pt x="320612" y="1786319"/>
                  </a:lnTo>
                  <a:lnTo>
                    <a:pt x="310801" y="1818513"/>
                  </a:lnTo>
                  <a:lnTo>
                    <a:pt x="305848" y="1824799"/>
                  </a:lnTo>
                  <a:lnTo>
                    <a:pt x="299847" y="1829753"/>
                  </a:lnTo>
                  <a:lnTo>
                    <a:pt x="293180" y="1825181"/>
                  </a:lnTo>
                  <a:lnTo>
                    <a:pt x="287083" y="1822704"/>
                  </a:lnTo>
                  <a:lnTo>
                    <a:pt x="279559" y="1823085"/>
                  </a:lnTo>
                  <a:lnTo>
                    <a:pt x="267843" y="1826705"/>
                  </a:lnTo>
                  <a:lnTo>
                    <a:pt x="250126" y="1824323"/>
                  </a:lnTo>
                  <a:lnTo>
                    <a:pt x="232886" y="1825466"/>
                  </a:lnTo>
                  <a:lnTo>
                    <a:pt x="228600" y="1828705"/>
                  </a:lnTo>
                  <a:lnTo>
                    <a:pt x="231172" y="1840230"/>
                  </a:lnTo>
                  <a:lnTo>
                    <a:pt x="224790" y="1841754"/>
                  </a:lnTo>
                  <a:lnTo>
                    <a:pt x="218599" y="1838515"/>
                  </a:lnTo>
                  <a:lnTo>
                    <a:pt x="213169" y="1842421"/>
                  </a:lnTo>
                  <a:lnTo>
                    <a:pt x="208597" y="1846707"/>
                  </a:lnTo>
                  <a:lnTo>
                    <a:pt x="199549" y="1856899"/>
                  </a:lnTo>
                  <a:lnTo>
                    <a:pt x="196596" y="1863185"/>
                  </a:lnTo>
                  <a:lnTo>
                    <a:pt x="195834" y="1874996"/>
                  </a:lnTo>
                  <a:lnTo>
                    <a:pt x="200501" y="1885474"/>
                  </a:lnTo>
                  <a:lnTo>
                    <a:pt x="204692" y="1897761"/>
                  </a:lnTo>
                  <a:lnTo>
                    <a:pt x="193929" y="1912620"/>
                  </a:lnTo>
                  <a:lnTo>
                    <a:pt x="187928" y="1913096"/>
                  </a:lnTo>
                  <a:lnTo>
                    <a:pt x="170402" y="1909000"/>
                  </a:lnTo>
                  <a:lnTo>
                    <a:pt x="139351" y="1918240"/>
                  </a:lnTo>
                  <a:lnTo>
                    <a:pt x="111442" y="1910906"/>
                  </a:lnTo>
                  <a:lnTo>
                    <a:pt x="114871" y="1903000"/>
                  </a:lnTo>
                  <a:lnTo>
                    <a:pt x="114776" y="1897189"/>
                  </a:lnTo>
                  <a:lnTo>
                    <a:pt x="116396" y="1888236"/>
                  </a:lnTo>
                  <a:lnTo>
                    <a:pt x="117348" y="1878997"/>
                  </a:lnTo>
                  <a:lnTo>
                    <a:pt x="117062" y="1872806"/>
                  </a:lnTo>
                  <a:lnTo>
                    <a:pt x="114967" y="1866233"/>
                  </a:lnTo>
                  <a:lnTo>
                    <a:pt x="108109" y="1857565"/>
                  </a:lnTo>
                  <a:lnTo>
                    <a:pt x="92583" y="1828229"/>
                  </a:lnTo>
                  <a:lnTo>
                    <a:pt x="88011" y="1815846"/>
                  </a:lnTo>
                  <a:lnTo>
                    <a:pt x="84868" y="1810703"/>
                  </a:lnTo>
                  <a:lnTo>
                    <a:pt x="87154" y="1810417"/>
                  </a:lnTo>
                  <a:lnTo>
                    <a:pt x="99917" y="1817084"/>
                  </a:lnTo>
                  <a:lnTo>
                    <a:pt x="102870" y="1816227"/>
                  </a:lnTo>
                  <a:lnTo>
                    <a:pt x="106013" y="1813750"/>
                  </a:lnTo>
                  <a:lnTo>
                    <a:pt x="102203" y="1804130"/>
                  </a:lnTo>
                  <a:lnTo>
                    <a:pt x="98965" y="1799844"/>
                  </a:lnTo>
                  <a:lnTo>
                    <a:pt x="96679" y="1793272"/>
                  </a:lnTo>
                  <a:lnTo>
                    <a:pt x="104204" y="1791557"/>
                  </a:lnTo>
                  <a:lnTo>
                    <a:pt x="109538" y="1791938"/>
                  </a:lnTo>
                  <a:lnTo>
                    <a:pt x="113538" y="1784604"/>
                  </a:lnTo>
                  <a:lnTo>
                    <a:pt x="111252" y="1772793"/>
                  </a:lnTo>
                  <a:lnTo>
                    <a:pt x="105442" y="1769078"/>
                  </a:lnTo>
                  <a:lnTo>
                    <a:pt x="100584" y="1767459"/>
                  </a:lnTo>
                  <a:lnTo>
                    <a:pt x="91345" y="1748790"/>
                  </a:lnTo>
                  <a:lnTo>
                    <a:pt x="81629" y="1738979"/>
                  </a:lnTo>
                  <a:lnTo>
                    <a:pt x="64389" y="1701260"/>
                  </a:lnTo>
                  <a:lnTo>
                    <a:pt x="58007" y="1675162"/>
                  </a:lnTo>
                  <a:lnTo>
                    <a:pt x="52197" y="1677638"/>
                  </a:lnTo>
                  <a:lnTo>
                    <a:pt x="49339" y="1666208"/>
                  </a:lnTo>
                  <a:lnTo>
                    <a:pt x="47244" y="1655350"/>
                  </a:lnTo>
                  <a:lnTo>
                    <a:pt x="46863" y="1647444"/>
                  </a:lnTo>
                  <a:lnTo>
                    <a:pt x="37624" y="1642872"/>
                  </a:lnTo>
                  <a:lnTo>
                    <a:pt x="37243" y="1637252"/>
                  </a:lnTo>
                  <a:lnTo>
                    <a:pt x="35623" y="1612106"/>
                  </a:lnTo>
                  <a:lnTo>
                    <a:pt x="25717" y="1608677"/>
                  </a:lnTo>
                  <a:lnTo>
                    <a:pt x="19336" y="1594485"/>
                  </a:lnTo>
                  <a:lnTo>
                    <a:pt x="18193" y="1567529"/>
                  </a:lnTo>
                  <a:lnTo>
                    <a:pt x="11716" y="1562672"/>
                  </a:lnTo>
                  <a:lnTo>
                    <a:pt x="6477" y="1564005"/>
                  </a:lnTo>
                  <a:lnTo>
                    <a:pt x="6667" y="1557242"/>
                  </a:lnTo>
                  <a:lnTo>
                    <a:pt x="7906" y="1550956"/>
                  </a:lnTo>
                  <a:lnTo>
                    <a:pt x="4858" y="1525905"/>
                  </a:lnTo>
                  <a:lnTo>
                    <a:pt x="3905" y="1502855"/>
                  </a:lnTo>
                  <a:lnTo>
                    <a:pt x="1429" y="1495901"/>
                  </a:lnTo>
                  <a:lnTo>
                    <a:pt x="0" y="1487710"/>
                  </a:lnTo>
                  <a:lnTo>
                    <a:pt x="1238" y="1480566"/>
                  </a:lnTo>
                  <a:lnTo>
                    <a:pt x="3048" y="1476565"/>
                  </a:lnTo>
                  <a:lnTo>
                    <a:pt x="9430" y="1475423"/>
                  </a:lnTo>
                  <a:lnTo>
                    <a:pt x="15430" y="1481709"/>
                  </a:lnTo>
                  <a:lnTo>
                    <a:pt x="20669" y="1497521"/>
                  </a:lnTo>
                  <a:lnTo>
                    <a:pt x="25337" y="1499521"/>
                  </a:lnTo>
                  <a:lnTo>
                    <a:pt x="31718" y="1495425"/>
                  </a:lnTo>
                  <a:lnTo>
                    <a:pt x="36195" y="1483900"/>
                  </a:lnTo>
                  <a:lnTo>
                    <a:pt x="38767" y="1466659"/>
                  </a:lnTo>
                  <a:lnTo>
                    <a:pt x="41719" y="1450086"/>
                  </a:lnTo>
                  <a:lnTo>
                    <a:pt x="38195" y="1432274"/>
                  </a:lnTo>
                  <a:lnTo>
                    <a:pt x="34385" y="1416558"/>
                  </a:lnTo>
                  <a:lnTo>
                    <a:pt x="34195" y="1411986"/>
                  </a:lnTo>
                  <a:lnTo>
                    <a:pt x="44005" y="1398651"/>
                  </a:lnTo>
                  <a:lnTo>
                    <a:pt x="47054" y="1387792"/>
                  </a:lnTo>
                  <a:lnTo>
                    <a:pt x="50292" y="1377506"/>
                  </a:lnTo>
                  <a:lnTo>
                    <a:pt x="53912" y="1373981"/>
                  </a:lnTo>
                  <a:lnTo>
                    <a:pt x="59246" y="1373124"/>
                  </a:lnTo>
                  <a:lnTo>
                    <a:pt x="65437" y="1371219"/>
                  </a:lnTo>
                  <a:lnTo>
                    <a:pt x="73342" y="1364266"/>
                  </a:lnTo>
                  <a:lnTo>
                    <a:pt x="80391" y="1354931"/>
                  </a:lnTo>
                  <a:lnTo>
                    <a:pt x="85820" y="1346359"/>
                  </a:lnTo>
                  <a:lnTo>
                    <a:pt x="87630" y="1329309"/>
                  </a:lnTo>
                  <a:lnTo>
                    <a:pt x="87725" y="1320737"/>
                  </a:lnTo>
                  <a:lnTo>
                    <a:pt x="90011" y="1314355"/>
                  </a:lnTo>
                  <a:lnTo>
                    <a:pt x="92392" y="1301877"/>
                  </a:lnTo>
                  <a:lnTo>
                    <a:pt x="90106" y="1289590"/>
                  </a:lnTo>
                  <a:lnTo>
                    <a:pt x="83153" y="1270730"/>
                  </a:lnTo>
                  <a:lnTo>
                    <a:pt x="74771" y="1244156"/>
                  </a:lnTo>
                  <a:lnTo>
                    <a:pt x="73438" y="1229582"/>
                  </a:lnTo>
                  <a:lnTo>
                    <a:pt x="77343" y="1226915"/>
                  </a:lnTo>
                  <a:lnTo>
                    <a:pt x="84582" y="1224439"/>
                  </a:lnTo>
                  <a:lnTo>
                    <a:pt x="98393" y="1223772"/>
                  </a:lnTo>
                  <a:lnTo>
                    <a:pt x="99917" y="1222057"/>
                  </a:lnTo>
                  <a:lnTo>
                    <a:pt x="101251" y="1215581"/>
                  </a:lnTo>
                  <a:lnTo>
                    <a:pt x="104394" y="1206913"/>
                  </a:lnTo>
                  <a:lnTo>
                    <a:pt x="107728" y="1200531"/>
                  </a:lnTo>
                  <a:lnTo>
                    <a:pt x="110014" y="1191387"/>
                  </a:lnTo>
                  <a:lnTo>
                    <a:pt x="111062" y="1183100"/>
                  </a:lnTo>
                  <a:lnTo>
                    <a:pt x="103156" y="1170623"/>
                  </a:lnTo>
                  <a:lnTo>
                    <a:pt x="92869" y="1157764"/>
                  </a:lnTo>
                  <a:lnTo>
                    <a:pt x="85820" y="1153573"/>
                  </a:lnTo>
                  <a:lnTo>
                    <a:pt x="73342" y="1142714"/>
                  </a:lnTo>
                  <a:lnTo>
                    <a:pt x="64579" y="1133665"/>
                  </a:lnTo>
                  <a:lnTo>
                    <a:pt x="69628" y="1098804"/>
                  </a:lnTo>
                  <a:lnTo>
                    <a:pt x="73342" y="1072801"/>
                  </a:lnTo>
                  <a:lnTo>
                    <a:pt x="73914" y="1066419"/>
                  </a:lnTo>
                  <a:lnTo>
                    <a:pt x="74104" y="1056513"/>
                  </a:lnTo>
                  <a:lnTo>
                    <a:pt x="62008" y="1014127"/>
                  </a:lnTo>
                  <a:lnTo>
                    <a:pt x="62484" y="1004602"/>
                  </a:lnTo>
                  <a:lnTo>
                    <a:pt x="63627" y="996029"/>
                  </a:lnTo>
                  <a:lnTo>
                    <a:pt x="62293" y="981361"/>
                  </a:lnTo>
                  <a:lnTo>
                    <a:pt x="61627" y="968312"/>
                  </a:lnTo>
                  <a:lnTo>
                    <a:pt x="63627" y="964311"/>
                  </a:lnTo>
                  <a:lnTo>
                    <a:pt x="68580" y="956786"/>
                  </a:lnTo>
                  <a:lnTo>
                    <a:pt x="63913" y="945261"/>
                  </a:lnTo>
                  <a:lnTo>
                    <a:pt x="63532" y="944308"/>
                  </a:lnTo>
                  <a:lnTo>
                    <a:pt x="54578" y="915543"/>
                  </a:lnTo>
                  <a:lnTo>
                    <a:pt x="68199" y="886873"/>
                  </a:lnTo>
                  <a:lnTo>
                    <a:pt x="65818" y="871919"/>
                  </a:lnTo>
                  <a:lnTo>
                    <a:pt x="74009" y="861060"/>
                  </a:lnTo>
                  <a:lnTo>
                    <a:pt x="88773" y="836105"/>
                  </a:lnTo>
                  <a:lnTo>
                    <a:pt x="97060" y="822007"/>
                  </a:lnTo>
                  <a:lnTo>
                    <a:pt x="98869" y="819531"/>
                  </a:lnTo>
                  <a:lnTo>
                    <a:pt x="105442" y="813340"/>
                  </a:lnTo>
                  <a:lnTo>
                    <a:pt x="117919" y="805910"/>
                  </a:lnTo>
                  <a:lnTo>
                    <a:pt x="131731" y="802291"/>
                  </a:lnTo>
                  <a:lnTo>
                    <a:pt x="137922" y="802386"/>
                  </a:lnTo>
                  <a:lnTo>
                    <a:pt x="161734" y="807339"/>
                  </a:lnTo>
                  <a:lnTo>
                    <a:pt x="180308" y="811244"/>
                  </a:lnTo>
                  <a:lnTo>
                    <a:pt x="182975" y="807339"/>
                  </a:lnTo>
                  <a:lnTo>
                    <a:pt x="186880" y="799338"/>
                  </a:lnTo>
                  <a:lnTo>
                    <a:pt x="191833" y="787813"/>
                  </a:lnTo>
                  <a:lnTo>
                    <a:pt x="192310" y="775049"/>
                  </a:lnTo>
                  <a:lnTo>
                    <a:pt x="190500" y="756190"/>
                  </a:lnTo>
                  <a:lnTo>
                    <a:pt x="187738" y="744855"/>
                  </a:lnTo>
                  <a:lnTo>
                    <a:pt x="174688" y="737521"/>
                  </a:lnTo>
                  <a:lnTo>
                    <a:pt x="160401" y="727424"/>
                  </a:lnTo>
                  <a:lnTo>
                    <a:pt x="178022" y="695134"/>
                  </a:lnTo>
                  <a:lnTo>
                    <a:pt x="190214" y="672560"/>
                  </a:lnTo>
                  <a:lnTo>
                    <a:pt x="205359" y="638461"/>
                  </a:lnTo>
                  <a:lnTo>
                    <a:pt x="210121" y="624173"/>
                  </a:lnTo>
                  <a:lnTo>
                    <a:pt x="213550" y="618458"/>
                  </a:lnTo>
                  <a:lnTo>
                    <a:pt x="218027" y="565213"/>
                  </a:lnTo>
                  <a:lnTo>
                    <a:pt x="220980" y="550164"/>
                  </a:lnTo>
                  <a:lnTo>
                    <a:pt x="223456" y="542354"/>
                  </a:lnTo>
                  <a:lnTo>
                    <a:pt x="223552" y="534257"/>
                  </a:lnTo>
                  <a:lnTo>
                    <a:pt x="221932" y="520541"/>
                  </a:lnTo>
                  <a:lnTo>
                    <a:pt x="217646" y="489395"/>
                  </a:lnTo>
                  <a:lnTo>
                    <a:pt x="241649" y="485584"/>
                  </a:lnTo>
                  <a:lnTo>
                    <a:pt x="249460" y="483394"/>
                  </a:lnTo>
                  <a:lnTo>
                    <a:pt x="256699" y="479679"/>
                  </a:lnTo>
                  <a:lnTo>
                    <a:pt x="270891" y="469963"/>
                  </a:lnTo>
                  <a:lnTo>
                    <a:pt x="277844" y="461391"/>
                  </a:lnTo>
                  <a:lnTo>
                    <a:pt x="274034" y="431959"/>
                  </a:lnTo>
                  <a:lnTo>
                    <a:pt x="282607" y="421957"/>
                  </a:lnTo>
                  <a:lnTo>
                    <a:pt x="303562" y="386810"/>
                  </a:lnTo>
                  <a:lnTo>
                    <a:pt x="326231" y="352996"/>
                  </a:lnTo>
                  <a:lnTo>
                    <a:pt x="336804" y="340042"/>
                  </a:lnTo>
                  <a:lnTo>
                    <a:pt x="337947" y="333756"/>
                  </a:lnTo>
                  <a:lnTo>
                    <a:pt x="338804" y="323564"/>
                  </a:lnTo>
                  <a:lnTo>
                    <a:pt x="334042" y="307562"/>
                  </a:lnTo>
                  <a:lnTo>
                    <a:pt x="328993" y="297561"/>
                  </a:lnTo>
                  <a:lnTo>
                    <a:pt x="319183" y="278606"/>
                  </a:lnTo>
                  <a:lnTo>
                    <a:pt x="323374" y="265366"/>
                  </a:lnTo>
                  <a:lnTo>
                    <a:pt x="330613" y="262795"/>
                  </a:lnTo>
                  <a:lnTo>
                    <a:pt x="340233" y="257556"/>
                  </a:lnTo>
                  <a:lnTo>
                    <a:pt x="347758" y="246126"/>
                  </a:lnTo>
                  <a:lnTo>
                    <a:pt x="348520" y="244697"/>
                  </a:lnTo>
                  <a:lnTo>
                    <a:pt x="361188" y="199549"/>
                  </a:lnTo>
                  <a:lnTo>
                    <a:pt x="385953" y="176403"/>
                  </a:lnTo>
                  <a:lnTo>
                    <a:pt x="395859" y="163830"/>
                  </a:lnTo>
                  <a:lnTo>
                    <a:pt x="411289" y="173260"/>
                  </a:lnTo>
                  <a:lnTo>
                    <a:pt x="433768" y="187547"/>
                  </a:lnTo>
                  <a:lnTo>
                    <a:pt x="443865" y="166497"/>
                  </a:lnTo>
                  <a:lnTo>
                    <a:pt x="447199" y="158687"/>
                  </a:lnTo>
                  <a:lnTo>
                    <a:pt x="450437" y="147066"/>
                  </a:lnTo>
                  <a:lnTo>
                    <a:pt x="449104" y="126968"/>
                  </a:lnTo>
                  <a:lnTo>
                    <a:pt x="448532" y="100679"/>
                  </a:lnTo>
                  <a:lnTo>
                    <a:pt x="449580" y="90106"/>
                  </a:lnTo>
                  <a:lnTo>
                    <a:pt x="458533" y="85344"/>
                  </a:lnTo>
                  <a:lnTo>
                    <a:pt x="463391" y="84201"/>
                  </a:lnTo>
                  <a:lnTo>
                    <a:pt x="488442" y="95059"/>
                  </a:lnTo>
                  <a:lnTo>
                    <a:pt x="494824" y="94869"/>
                  </a:lnTo>
                  <a:lnTo>
                    <a:pt x="506635" y="96393"/>
                  </a:lnTo>
                  <a:lnTo>
                    <a:pt x="519779" y="101155"/>
                  </a:lnTo>
                  <a:lnTo>
                    <a:pt x="547497" y="113824"/>
                  </a:lnTo>
                  <a:lnTo>
                    <a:pt x="559022" y="119063"/>
                  </a:lnTo>
                  <a:lnTo>
                    <a:pt x="565404" y="120110"/>
                  </a:lnTo>
                  <a:lnTo>
                    <a:pt x="570929" y="114205"/>
                  </a:lnTo>
                  <a:lnTo>
                    <a:pt x="582739" y="99060"/>
                  </a:lnTo>
                  <a:lnTo>
                    <a:pt x="565309" y="87725"/>
                  </a:lnTo>
                  <a:lnTo>
                    <a:pt x="576739" y="76295"/>
                  </a:lnTo>
                  <a:lnTo>
                    <a:pt x="582739" y="64675"/>
                  </a:lnTo>
                  <a:lnTo>
                    <a:pt x="587788" y="50387"/>
                  </a:lnTo>
                  <a:lnTo>
                    <a:pt x="589597" y="33623"/>
                  </a:lnTo>
                  <a:lnTo>
                    <a:pt x="588931" y="24574"/>
                  </a:lnTo>
                  <a:lnTo>
                    <a:pt x="585406" y="18383"/>
                  </a:lnTo>
                  <a:lnTo>
                    <a:pt x="574834" y="2953"/>
                  </a:lnTo>
                  <a:lnTo>
                    <a:pt x="598837" y="667"/>
                  </a:lnTo>
                  <a:lnTo>
                    <a:pt x="607219" y="0"/>
                  </a:lnTo>
                  <a:lnTo>
                    <a:pt x="624649" y="10287"/>
                  </a:lnTo>
                  <a:lnTo>
                    <a:pt x="625412" y="12478"/>
                  </a:lnTo>
                  <a:lnTo>
                    <a:pt x="625602" y="17812"/>
                  </a:lnTo>
                  <a:lnTo>
                    <a:pt x="626173" y="23241"/>
                  </a:lnTo>
                  <a:lnTo>
                    <a:pt x="643128" y="37147"/>
                  </a:lnTo>
                  <a:lnTo>
                    <a:pt x="648081" y="44482"/>
                  </a:lnTo>
                  <a:lnTo>
                    <a:pt x="658463" y="55626"/>
                  </a:lnTo>
                  <a:lnTo>
                    <a:pt x="661225" y="61627"/>
                  </a:lnTo>
                  <a:lnTo>
                    <a:pt x="670846" y="68580"/>
                  </a:lnTo>
                  <a:lnTo>
                    <a:pt x="677799" y="76105"/>
                  </a:lnTo>
                  <a:lnTo>
                    <a:pt x="685895" y="82105"/>
                  </a:lnTo>
                  <a:lnTo>
                    <a:pt x="695325" y="91440"/>
                  </a:lnTo>
                  <a:lnTo>
                    <a:pt x="707993" y="98965"/>
                  </a:lnTo>
                  <a:lnTo>
                    <a:pt x="718661" y="101346"/>
                  </a:lnTo>
                  <a:lnTo>
                    <a:pt x="745617" y="114109"/>
                  </a:lnTo>
                  <a:lnTo>
                    <a:pt x="750189" y="118205"/>
                  </a:lnTo>
                  <a:lnTo>
                    <a:pt x="757999" y="127063"/>
                  </a:lnTo>
                  <a:lnTo>
                    <a:pt x="765810" y="137255"/>
                  </a:lnTo>
                  <a:lnTo>
                    <a:pt x="771239" y="158115"/>
                  </a:lnTo>
                  <a:lnTo>
                    <a:pt x="780002" y="159258"/>
                  </a:lnTo>
                  <a:lnTo>
                    <a:pt x="782383" y="166402"/>
                  </a:lnTo>
                  <a:lnTo>
                    <a:pt x="790004" y="178594"/>
                  </a:lnTo>
                  <a:lnTo>
                    <a:pt x="800481" y="189357"/>
                  </a:lnTo>
                  <a:lnTo>
                    <a:pt x="800100" y="192977"/>
                  </a:lnTo>
                  <a:lnTo>
                    <a:pt x="791718" y="202882"/>
                  </a:lnTo>
                  <a:lnTo>
                    <a:pt x="790861" y="216217"/>
                  </a:lnTo>
                  <a:lnTo>
                    <a:pt x="791623" y="233267"/>
                  </a:lnTo>
                  <a:lnTo>
                    <a:pt x="794290" y="247079"/>
                  </a:lnTo>
                  <a:lnTo>
                    <a:pt x="794004" y="251079"/>
                  </a:lnTo>
                  <a:lnTo>
                    <a:pt x="791908" y="255841"/>
                  </a:lnTo>
                  <a:lnTo>
                    <a:pt x="789432" y="263271"/>
                  </a:lnTo>
                  <a:lnTo>
                    <a:pt x="788480" y="269748"/>
                  </a:lnTo>
                  <a:lnTo>
                    <a:pt x="788765" y="272891"/>
                  </a:lnTo>
                  <a:lnTo>
                    <a:pt x="789527" y="274606"/>
                  </a:lnTo>
                  <a:lnTo>
                    <a:pt x="794004" y="274701"/>
                  </a:lnTo>
                  <a:lnTo>
                    <a:pt x="801910" y="276225"/>
                  </a:lnTo>
                  <a:lnTo>
                    <a:pt x="806577" y="279082"/>
                  </a:lnTo>
                  <a:lnTo>
                    <a:pt x="809244" y="294799"/>
                  </a:lnTo>
                  <a:lnTo>
                    <a:pt x="808291" y="297847"/>
                  </a:lnTo>
                  <a:lnTo>
                    <a:pt x="801624" y="304895"/>
                  </a:lnTo>
                  <a:lnTo>
                    <a:pt x="799719" y="310515"/>
                  </a:lnTo>
                  <a:lnTo>
                    <a:pt x="799529" y="318802"/>
                  </a:lnTo>
                  <a:lnTo>
                    <a:pt x="800672" y="327850"/>
                  </a:lnTo>
                  <a:lnTo>
                    <a:pt x="802957" y="337947"/>
                  </a:lnTo>
                  <a:lnTo>
                    <a:pt x="808196" y="348710"/>
                  </a:lnTo>
                  <a:lnTo>
                    <a:pt x="815245" y="359950"/>
                  </a:lnTo>
                  <a:lnTo>
                    <a:pt x="819912" y="369094"/>
                  </a:lnTo>
                  <a:lnTo>
                    <a:pt x="822103" y="375571"/>
                  </a:lnTo>
                  <a:lnTo>
                    <a:pt x="822960" y="380047"/>
                  </a:lnTo>
                  <a:lnTo>
                    <a:pt x="819722" y="385763"/>
                  </a:lnTo>
                  <a:lnTo>
                    <a:pt x="816864" y="396907"/>
                  </a:lnTo>
                  <a:lnTo>
                    <a:pt x="816292" y="409670"/>
                  </a:lnTo>
                  <a:lnTo>
                    <a:pt x="815054" y="417957"/>
                  </a:lnTo>
                  <a:lnTo>
                    <a:pt x="808768" y="429387"/>
                  </a:lnTo>
                  <a:lnTo>
                    <a:pt x="804481" y="433388"/>
                  </a:lnTo>
                  <a:lnTo>
                    <a:pt x="803243" y="439388"/>
                  </a:lnTo>
                  <a:lnTo>
                    <a:pt x="802767" y="449389"/>
                  </a:lnTo>
                  <a:lnTo>
                    <a:pt x="804005" y="461581"/>
                  </a:lnTo>
                  <a:lnTo>
                    <a:pt x="804481" y="469868"/>
                  </a:lnTo>
                  <a:lnTo>
                    <a:pt x="805815" y="475774"/>
                  </a:lnTo>
                  <a:lnTo>
                    <a:pt x="807720" y="479679"/>
                  </a:lnTo>
                  <a:lnTo>
                    <a:pt x="817721" y="486442"/>
                  </a:lnTo>
                  <a:lnTo>
                    <a:pt x="823341" y="500348"/>
                  </a:lnTo>
                  <a:lnTo>
                    <a:pt x="826770" y="511492"/>
                  </a:lnTo>
                  <a:lnTo>
                    <a:pt x="833628" y="540448"/>
                  </a:lnTo>
                  <a:close/>
                  <a:moveTo>
                    <a:pt x="477298" y="1427321"/>
                  </a:moveTo>
                  <a:lnTo>
                    <a:pt x="475679" y="1431512"/>
                  </a:lnTo>
                  <a:lnTo>
                    <a:pt x="474059" y="1426464"/>
                  </a:lnTo>
                  <a:lnTo>
                    <a:pt x="474726" y="1425416"/>
                  </a:lnTo>
                  <a:lnTo>
                    <a:pt x="475774" y="1420368"/>
                  </a:lnTo>
                  <a:lnTo>
                    <a:pt x="478917" y="1417606"/>
                  </a:lnTo>
                  <a:lnTo>
                    <a:pt x="483870" y="1419225"/>
                  </a:lnTo>
                  <a:lnTo>
                    <a:pt x="483870" y="1420558"/>
                  </a:lnTo>
                  <a:lnTo>
                    <a:pt x="479107" y="1424654"/>
                  </a:lnTo>
                  <a:lnTo>
                    <a:pt x="477298" y="1427321"/>
                  </a:lnTo>
                  <a:close/>
                  <a:moveTo>
                    <a:pt x="465772" y="1482662"/>
                  </a:moveTo>
                  <a:lnTo>
                    <a:pt x="463010" y="1483805"/>
                  </a:lnTo>
                  <a:lnTo>
                    <a:pt x="461581" y="1483423"/>
                  </a:lnTo>
                  <a:lnTo>
                    <a:pt x="463296" y="1477708"/>
                  </a:lnTo>
                  <a:lnTo>
                    <a:pt x="464630" y="1475137"/>
                  </a:lnTo>
                  <a:lnTo>
                    <a:pt x="468916" y="1472851"/>
                  </a:lnTo>
                  <a:lnTo>
                    <a:pt x="470249" y="1473232"/>
                  </a:lnTo>
                  <a:lnTo>
                    <a:pt x="465772" y="1482662"/>
                  </a:lnTo>
                  <a:close/>
                  <a:moveTo>
                    <a:pt x="513207" y="1618202"/>
                  </a:moveTo>
                  <a:lnTo>
                    <a:pt x="512064" y="1625727"/>
                  </a:lnTo>
                  <a:lnTo>
                    <a:pt x="508730" y="1625156"/>
                  </a:lnTo>
                  <a:lnTo>
                    <a:pt x="505777" y="1619536"/>
                  </a:lnTo>
                  <a:lnTo>
                    <a:pt x="511873" y="1611058"/>
                  </a:lnTo>
                  <a:lnTo>
                    <a:pt x="521208" y="1611535"/>
                  </a:lnTo>
                  <a:lnTo>
                    <a:pt x="524447" y="1613345"/>
                  </a:lnTo>
                  <a:lnTo>
                    <a:pt x="513207" y="1618202"/>
                  </a:lnTo>
                  <a:close/>
                  <a:moveTo>
                    <a:pt x="508159" y="1628584"/>
                  </a:moveTo>
                  <a:lnTo>
                    <a:pt x="502825" y="1631442"/>
                  </a:lnTo>
                  <a:lnTo>
                    <a:pt x="499681" y="1639919"/>
                  </a:lnTo>
                  <a:lnTo>
                    <a:pt x="495395" y="1641348"/>
                  </a:lnTo>
                  <a:lnTo>
                    <a:pt x="491299" y="1644206"/>
                  </a:lnTo>
                  <a:lnTo>
                    <a:pt x="489871" y="1670875"/>
                  </a:lnTo>
                  <a:lnTo>
                    <a:pt x="497300" y="1680972"/>
                  </a:lnTo>
                  <a:lnTo>
                    <a:pt x="493205" y="1682401"/>
                  </a:lnTo>
                  <a:lnTo>
                    <a:pt x="489394" y="1685354"/>
                  </a:lnTo>
                  <a:lnTo>
                    <a:pt x="486727" y="1689830"/>
                  </a:lnTo>
                  <a:lnTo>
                    <a:pt x="483965" y="1699450"/>
                  </a:lnTo>
                  <a:lnTo>
                    <a:pt x="473678" y="1704784"/>
                  </a:lnTo>
                  <a:lnTo>
                    <a:pt x="469773" y="1708785"/>
                  </a:lnTo>
                  <a:lnTo>
                    <a:pt x="463963" y="1717739"/>
                  </a:lnTo>
                  <a:lnTo>
                    <a:pt x="460915" y="1730597"/>
                  </a:lnTo>
                  <a:lnTo>
                    <a:pt x="455105" y="1736027"/>
                  </a:lnTo>
                  <a:lnTo>
                    <a:pt x="448532" y="1737360"/>
                  </a:lnTo>
                  <a:lnTo>
                    <a:pt x="452342" y="1726882"/>
                  </a:lnTo>
                  <a:lnTo>
                    <a:pt x="457390" y="1718215"/>
                  </a:lnTo>
                  <a:lnTo>
                    <a:pt x="452533" y="1712309"/>
                  </a:lnTo>
                  <a:lnTo>
                    <a:pt x="449675" y="1703070"/>
                  </a:lnTo>
                  <a:lnTo>
                    <a:pt x="445865" y="1695926"/>
                  </a:lnTo>
                  <a:lnTo>
                    <a:pt x="448913" y="1688021"/>
                  </a:lnTo>
                  <a:lnTo>
                    <a:pt x="447389" y="1674876"/>
                  </a:lnTo>
                  <a:lnTo>
                    <a:pt x="447865" y="1662113"/>
                  </a:lnTo>
                  <a:lnTo>
                    <a:pt x="452247" y="1655636"/>
                  </a:lnTo>
                  <a:lnTo>
                    <a:pt x="457295" y="1650302"/>
                  </a:lnTo>
                  <a:lnTo>
                    <a:pt x="465106" y="1638109"/>
                  </a:lnTo>
                  <a:lnTo>
                    <a:pt x="473583" y="1629251"/>
                  </a:lnTo>
                  <a:lnTo>
                    <a:pt x="485394" y="1625251"/>
                  </a:lnTo>
                  <a:lnTo>
                    <a:pt x="490728" y="1628965"/>
                  </a:lnTo>
                  <a:lnTo>
                    <a:pt x="493014" y="1620869"/>
                  </a:lnTo>
                  <a:lnTo>
                    <a:pt x="496824" y="1619059"/>
                  </a:lnTo>
                  <a:lnTo>
                    <a:pt x="500443" y="1620869"/>
                  </a:lnTo>
                  <a:lnTo>
                    <a:pt x="508159" y="1628584"/>
                  </a:lnTo>
                  <a:close/>
                  <a:moveTo>
                    <a:pt x="344805" y="1810703"/>
                  </a:moveTo>
                  <a:lnTo>
                    <a:pt x="341566" y="1816417"/>
                  </a:lnTo>
                  <a:lnTo>
                    <a:pt x="338614" y="1816037"/>
                  </a:lnTo>
                  <a:lnTo>
                    <a:pt x="336709" y="1808321"/>
                  </a:lnTo>
                  <a:lnTo>
                    <a:pt x="336232" y="1788319"/>
                  </a:lnTo>
                  <a:lnTo>
                    <a:pt x="337375" y="1778413"/>
                  </a:lnTo>
                  <a:lnTo>
                    <a:pt x="351377" y="1742504"/>
                  </a:lnTo>
                  <a:lnTo>
                    <a:pt x="357568" y="1739551"/>
                  </a:lnTo>
                  <a:lnTo>
                    <a:pt x="366427" y="1717357"/>
                  </a:lnTo>
                  <a:lnTo>
                    <a:pt x="368713" y="1707452"/>
                  </a:lnTo>
                  <a:lnTo>
                    <a:pt x="372523" y="1698498"/>
                  </a:lnTo>
                  <a:lnTo>
                    <a:pt x="374809" y="1690497"/>
                  </a:lnTo>
                  <a:lnTo>
                    <a:pt x="376714" y="1687258"/>
                  </a:lnTo>
                  <a:lnTo>
                    <a:pt x="380809" y="1688782"/>
                  </a:lnTo>
                  <a:lnTo>
                    <a:pt x="382619" y="1690306"/>
                  </a:lnTo>
                  <a:lnTo>
                    <a:pt x="378238" y="1694974"/>
                  </a:lnTo>
                  <a:lnTo>
                    <a:pt x="378809" y="1700974"/>
                  </a:lnTo>
                  <a:lnTo>
                    <a:pt x="378523" y="1703546"/>
                  </a:lnTo>
                  <a:lnTo>
                    <a:pt x="367570" y="1729740"/>
                  </a:lnTo>
                  <a:lnTo>
                    <a:pt x="364712" y="1746790"/>
                  </a:lnTo>
                  <a:lnTo>
                    <a:pt x="360807" y="1750886"/>
                  </a:lnTo>
                  <a:lnTo>
                    <a:pt x="344805" y="1810703"/>
                  </a:lnTo>
                  <a:close/>
                </a:path>
              </a:pathLst>
            </a:custGeom>
            <a:solidFill>
              <a:srgbClr val="CCCCCC"/>
            </a:solidFill>
            <a:ln w="476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it-IT"/>
            </a:p>
          </p:txBody>
        </p:sp>
        <p:sp>
          <p:nvSpPr>
            <p:cNvPr id="12" name="Figura a mano libera: forma 11">
              <a:extLst>
                <a:ext uri="{FF2B5EF4-FFF2-40B4-BE49-F238E27FC236}">
                  <a16:creationId xmlns:a16="http://schemas.microsoft.com/office/drawing/2014/main" id="{E844DE89-C44B-4E50-DA57-F57163561C66}"/>
                </a:ext>
              </a:extLst>
            </p:cNvPr>
            <p:cNvSpPr/>
            <p:nvPr/>
          </p:nvSpPr>
          <p:spPr>
            <a:xfrm>
              <a:off x="5157692" y="5509069"/>
              <a:ext cx="201072" cy="132492"/>
            </a:xfrm>
            <a:custGeom>
              <a:avLst/>
              <a:gdLst>
                <a:gd name="connsiteX0" fmla="*/ 201073 w 201072"/>
                <a:gd name="connsiteY0" fmla="*/ 33909 h 132492"/>
                <a:gd name="connsiteX1" fmla="*/ 195453 w 201072"/>
                <a:gd name="connsiteY1" fmla="*/ 31623 h 132492"/>
                <a:gd name="connsiteX2" fmla="*/ 188595 w 201072"/>
                <a:gd name="connsiteY2" fmla="*/ 30670 h 132492"/>
                <a:gd name="connsiteX3" fmla="*/ 187262 w 201072"/>
                <a:gd name="connsiteY3" fmla="*/ 31909 h 132492"/>
                <a:gd name="connsiteX4" fmla="*/ 184595 w 201072"/>
                <a:gd name="connsiteY4" fmla="*/ 33147 h 132492"/>
                <a:gd name="connsiteX5" fmla="*/ 183166 w 201072"/>
                <a:gd name="connsiteY5" fmla="*/ 35338 h 132492"/>
                <a:gd name="connsiteX6" fmla="*/ 184213 w 201072"/>
                <a:gd name="connsiteY6" fmla="*/ 44196 h 132492"/>
                <a:gd name="connsiteX7" fmla="*/ 182594 w 201072"/>
                <a:gd name="connsiteY7" fmla="*/ 45625 h 132492"/>
                <a:gd name="connsiteX8" fmla="*/ 174784 w 201072"/>
                <a:gd name="connsiteY8" fmla="*/ 44768 h 132492"/>
                <a:gd name="connsiteX9" fmla="*/ 172307 w 201072"/>
                <a:gd name="connsiteY9" fmla="*/ 45815 h 132492"/>
                <a:gd name="connsiteX10" fmla="*/ 168021 w 201072"/>
                <a:gd name="connsiteY10" fmla="*/ 51911 h 132492"/>
                <a:gd name="connsiteX11" fmla="*/ 163735 w 201072"/>
                <a:gd name="connsiteY11" fmla="*/ 54483 h 132492"/>
                <a:gd name="connsiteX12" fmla="*/ 158210 w 201072"/>
                <a:gd name="connsiteY12" fmla="*/ 56292 h 132492"/>
                <a:gd name="connsiteX13" fmla="*/ 154210 w 201072"/>
                <a:gd name="connsiteY13" fmla="*/ 58484 h 132492"/>
                <a:gd name="connsiteX14" fmla="*/ 149066 w 201072"/>
                <a:gd name="connsiteY14" fmla="*/ 60388 h 132492"/>
                <a:gd name="connsiteX15" fmla="*/ 144685 w 201072"/>
                <a:gd name="connsiteY15" fmla="*/ 61626 h 132492"/>
                <a:gd name="connsiteX16" fmla="*/ 142970 w 201072"/>
                <a:gd name="connsiteY16" fmla="*/ 64294 h 132492"/>
                <a:gd name="connsiteX17" fmla="*/ 141923 w 201072"/>
                <a:gd name="connsiteY17" fmla="*/ 67246 h 132492"/>
                <a:gd name="connsiteX18" fmla="*/ 142208 w 201072"/>
                <a:gd name="connsiteY18" fmla="*/ 70009 h 132492"/>
                <a:gd name="connsiteX19" fmla="*/ 146590 w 201072"/>
                <a:gd name="connsiteY19" fmla="*/ 75629 h 132492"/>
                <a:gd name="connsiteX20" fmla="*/ 147257 w 201072"/>
                <a:gd name="connsiteY20" fmla="*/ 81629 h 132492"/>
                <a:gd name="connsiteX21" fmla="*/ 146685 w 201072"/>
                <a:gd name="connsiteY21" fmla="*/ 88868 h 132492"/>
                <a:gd name="connsiteX22" fmla="*/ 145733 w 201072"/>
                <a:gd name="connsiteY22" fmla="*/ 92773 h 132492"/>
                <a:gd name="connsiteX23" fmla="*/ 143923 w 201072"/>
                <a:gd name="connsiteY23" fmla="*/ 95345 h 132492"/>
                <a:gd name="connsiteX24" fmla="*/ 132969 w 201072"/>
                <a:gd name="connsiteY24" fmla="*/ 98679 h 132492"/>
                <a:gd name="connsiteX25" fmla="*/ 121634 w 201072"/>
                <a:gd name="connsiteY25" fmla="*/ 104680 h 132492"/>
                <a:gd name="connsiteX26" fmla="*/ 121444 w 201072"/>
                <a:gd name="connsiteY26" fmla="*/ 106013 h 132492"/>
                <a:gd name="connsiteX27" fmla="*/ 126587 w 201072"/>
                <a:gd name="connsiteY27" fmla="*/ 111347 h 132492"/>
                <a:gd name="connsiteX28" fmla="*/ 126778 w 201072"/>
                <a:gd name="connsiteY28" fmla="*/ 112681 h 132492"/>
                <a:gd name="connsiteX29" fmla="*/ 122492 w 201072"/>
                <a:gd name="connsiteY29" fmla="*/ 115634 h 132492"/>
                <a:gd name="connsiteX30" fmla="*/ 122111 w 201072"/>
                <a:gd name="connsiteY30" fmla="*/ 118682 h 132492"/>
                <a:gd name="connsiteX31" fmla="*/ 122587 w 201072"/>
                <a:gd name="connsiteY31" fmla="*/ 122111 h 132492"/>
                <a:gd name="connsiteX32" fmla="*/ 124873 w 201072"/>
                <a:gd name="connsiteY32" fmla="*/ 125730 h 132492"/>
                <a:gd name="connsiteX33" fmla="*/ 125635 w 201072"/>
                <a:gd name="connsiteY33" fmla="*/ 128968 h 132492"/>
                <a:gd name="connsiteX34" fmla="*/ 119444 w 201072"/>
                <a:gd name="connsiteY34" fmla="*/ 131254 h 132492"/>
                <a:gd name="connsiteX35" fmla="*/ 110966 w 201072"/>
                <a:gd name="connsiteY35" fmla="*/ 130397 h 132492"/>
                <a:gd name="connsiteX36" fmla="*/ 100965 w 201072"/>
                <a:gd name="connsiteY36" fmla="*/ 125920 h 132492"/>
                <a:gd name="connsiteX37" fmla="*/ 97536 w 201072"/>
                <a:gd name="connsiteY37" fmla="*/ 126587 h 132492"/>
                <a:gd name="connsiteX38" fmla="*/ 94107 w 201072"/>
                <a:gd name="connsiteY38" fmla="*/ 128873 h 132492"/>
                <a:gd name="connsiteX39" fmla="*/ 90678 w 201072"/>
                <a:gd name="connsiteY39" fmla="*/ 127921 h 132492"/>
                <a:gd name="connsiteX40" fmla="*/ 86868 w 201072"/>
                <a:gd name="connsiteY40" fmla="*/ 125159 h 132492"/>
                <a:gd name="connsiteX41" fmla="*/ 81439 w 201072"/>
                <a:gd name="connsiteY41" fmla="*/ 119443 h 132492"/>
                <a:gd name="connsiteX42" fmla="*/ 78867 w 201072"/>
                <a:gd name="connsiteY42" fmla="*/ 115919 h 132492"/>
                <a:gd name="connsiteX43" fmla="*/ 77724 w 201072"/>
                <a:gd name="connsiteY43" fmla="*/ 112109 h 132492"/>
                <a:gd name="connsiteX44" fmla="*/ 76295 w 201072"/>
                <a:gd name="connsiteY44" fmla="*/ 111538 h 132492"/>
                <a:gd name="connsiteX45" fmla="*/ 74009 w 201072"/>
                <a:gd name="connsiteY45" fmla="*/ 112681 h 132492"/>
                <a:gd name="connsiteX46" fmla="*/ 72200 w 201072"/>
                <a:gd name="connsiteY46" fmla="*/ 117253 h 132492"/>
                <a:gd name="connsiteX47" fmla="*/ 67246 w 201072"/>
                <a:gd name="connsiteY47" fmla="*/ 125444 h 132492"/>
                <a:gd name="connsiteX48" fmla="*/ 63532 w 201072"/>
                <a:gd name="connsiteY48" fmla="*/ 127635 h 132492"/>
                <a:gd name="connsiteX49" fmla="*/ 58007 w 201072"/>
                <a:gd name="connsiteY49" fmla="*/ 127159 h 132492"/>
                <a:gd name="connsiteX50" fmla="*/ 50197 w 201072"/>
                <a:gd name="connsiteY50" fmla="*/ 127254 h 132492"/>
                <a:gd name="connsiteX51" fmla="*/ 45339 w 201072"/>
                <a:gd name="connsiteY51" fmla="*/ 127921 h 132492"/>
                <a:gd name="connsiteX52" fmla="*/ 39338 w 201072"/>
                <a:gd name="connsiteY52" fmla="*/ 125063 h 132492"/>
                <a:gd name="connsiteX53" fmla="*/ 37910 w 201072"/>
                <a:gd name="connsiteY53" fmla="*/ 125635 h 132492"/>
                <a:gd name="connsiteX54" fmla="*/ 37910 w 201072"/>
                <a:gd name="connsiteY54" fmla="*/ 127540 h 132492"/>
                <a:gd name="connsiteX55" fmla="*/ 35719 w 201072"/>
                <a:gd name="connsiteY55" fmla="*/ 130493 h 132492"/>
                <a:gd name="connsiteX56" fmla="*/ 32099 w 201072"/>
                <a:gd name="connsiteY56" fmla="*/ 132493 h 132492"/>
                <a:gd name="connsiteX57" fmla="*/ 15145 w 201072"/>
                <a:gd name="connsiteY57" fmla="*/ 128016 h 132492"/>
                <a:gd name="connsiteX58" fmla="*/ 12763 w 201072"/>
                <a:gd name="connsiteY58" fmla="*/ 124396 h 132492"/>
                <a:gd name="connsiteX59" fmla="*/ 16574 w 201072"/>
                <a:gd name="connsiteY59" fmla="*/ 122682 h 132492"/>
                <a:gd name="connsiteX60" fmla="*/ 21908 w 201072"/>
                <a:gd name="connsiteY60" fmla="*/ 117920 h 132492"/>
                <a:gd name="connsiteX61" fmla="*/ 25432 w 201072"/>
                <a:gd name="connsiteY61" fmla="*/ 118491 h 132492"/>
                <a:gd name="connsiteX62" fmla="*/ 29909 w 201072"/>
                <a:gd name="connsiteY62" fmla="*/ 117443 h 132492"/>
                <a:gd name="connsiteX63" fmla="*/ 31813 w 201072"/>
                <a:gd name="connsiteY63" fmla="*/ 115443 h 132492"/>
                <a:gd name="connsiteX64" fmla="*/ 29051 w 201072"/>
                <a:gd name="connsiteY64" fmla="*/ 109442 h 132492"/>
                <a:gd name="connsiteX65" fmla="*/ 22003 w 201072"/>
                <a:gd name="connsiteY65" fmla="*/ 102013 h 132492"/>
                <a:gd name="connsiteX66" fmla="*/ 18288 w 201072"/>
                <a:gd name="connsiteY66" fmla="*/ 99250 h 132492"/>
                <a:gd name="connsiteX67" fmla="*/ 13145 w 201072"/>
                <a:gd name="connsiteY67" fmla="*/ 97345 h 132492"/>
                <a:gd name="connsiteX68" fmla="*/ 12287 w 201072"/>
                <a:gd name="connsiteY68" fmla="*/ 95345 h 132492"/>
                <a:gd name="connsiteX69" fmla="*/ 15050 w 201072"/>
                <a:gd name="connsiteY69" fmla="*/ 83629 h 132492"/>
                <a:gd name="connsiteX70" fmla="*/ 14192 w 201072"/>
                <a:gd name="connsiteY70" fmla="*/ 82010 h 132492"/>
                <a:gd name="connsiteX71" fmla="*/ 8382 w 201072"/>
                <a:gd name="connsiteY71" fmla="*/ 82486 h 132492"/>
                <a:gd name="connsiteX72" fmla="*/ 6953 w 201072"/>
                <a:gd name="connsiteY72" fmla="*/ 81248 h 132492"/>
                <a:gd name="connsiteX73" fmla="*/ 6477 w 201072"/>
                <a:gd name="connsiteY73" fmla="*/ 79248 h 132492"/>
                <a:gd name="connsiteX74" fmla="*/ 6953 w 201072"/>
                <a:gd name="connsiteY74" fmla="*/ 76485 h 132492"/>
                <a:gd name="connsiteX75" fmla="*/ 10859 w 201072"/>
                <a:gd name="connsiteY75" fmla="*/ 71914 h 132492"/>
                <a:gd name="connsiteX76" fmla="*/ 15240 w 201072"/>
                <a:gd name="connsiteY76" fmla="*/ 67818 h 132492"/>
                <a:gd name="connsiteX77" fmla="*/ 16478 w 201072"/>
                <a:gd name="connsiteY77" fmla="*/ 65532 h 132492"/>
                <a:gd name="connsiteX78" fmla="*/ 16288 w 201072"/>
                <a:gd name="connsiteY78" fmla="*/ 63818 h 132492"/>
                <a:gd name="connsiteX79" fmla="*/ 10668 w 201072"/>
                <a:gd name="connsiteY79" fmla="*/ 62008 h 132492"/>
                <a:gd name="connsiteX80" fmla="*/ 7239 w 201072"/>
                <a:gd name="connsiteY80" fmla="*/ 60103 h 132492"/>
                <a:gd name="connsiteX81" fmla="*/ 4572 w 201072"/>
                <a:gd name="connsiteY81" fmla="*/ 59531 h 132492"/>
                <a:gd name="connsiteX82" fmla="*/ 2762 w 201072"/>
                <a:gd name="connsiteY82" fmla="*/ 60484 h 132492"/>
                <a:gd name="connsiteX83" fmla="*/ 1334 w 201072"/>
                <a:gd name="connsiteY83" fmla="*/ 59341 h 132492"/>
                <a:gd name="connsiteX84" fmla="*/ 0 w 201072"/>
                <a:gd name="connsiteY84" fmla="*/ 56007 h 132492"/>
                <a:gd name="connsiteX85" fmla="*/ 1334 w 201072"/>
                <a:gd name="connsiteY85" fmla="*/ 50768 h 132492"/>
                <a:gd name="connsiteX86" fmla="*/ 6382 w 201072"/>
                <a:gd name="connsiteY86" fmla="*/ 46006 h 132492"/>
                <a:gd name="connsiteX87" fmla="*/ 11811 w 201072"/>
                <a:gd name="connsiteY87" fmla="*/ 41720 h 132492"/>
                <a:gd name="connsiteX88" fmla="*/ 16574 w 201072"/>
                <a:gd name="connsiteY88" fmla="*/ 38671 h 132492"/>
                <a:gd name="connsiteX89" fmla="*/ 19336 w 201072"/>
                <a:gd name="connsiteY89" fmla="*/ 37338 h 132492"/>
                <a:gd name="connsiteX90" fmla="*/ 20574 w 201072"/>
                <a:gd name="connsiteY90" fmla="*/ 32004 h 132492"/>
                <a:gd name="connsiteX91" fmla="*/ 23432 w 201072"/>
                <a:gd name="connsiteY91" fmla="*/ 32575 h 132492"/>
                <a:gd name="connsiteX92" fmla="*/ 29051 w 201072"/>
                <a:gd name="connsiteY92" fmla="*/ 32861 h 132492"/>
                <a:gd name="connsiteX93" fmla="*/ 35243 w 201072"/>
                <a:gd name="connsiteY93" fmla="*/ 34004 h 132492"/>
                <a:gd name="connsiteX94" fmla="*/ 41053 w 201072"/>
                <a:gd name="connsiteY94" fmla="*/ 35528 h 132492"/>
                <a:gd name="connsiteX95" fmla="*/ 46196 w 201072"/>
                <a:gd name="connsiteY95" fmla="*/ 37433 h 132492"/>
                <a:gd name="connsiteX96" fmla="*/ 56960 w 201072"/>
                <a:gd name="connsiteY96" fmla="*/ 39338 h 132492"/>
                <a:gd name="connsiteX97" fmla="*/ 66770 w 201072"/>
                <a:gd name="connsiteY97" fmla="*/ 40577 h 132492"/>
                <a:gd name="connsiteX98" fmla="*/ 69723 w 201072"/>
                <a:gd name="connsiteY98" fmla="*/ 41624 h 132492"/>
                <a:gd name="connsiteX99" fmla="*/ 72104 w 201072"/>
                <a:gd name="connsiteY99" fmla="*/ 41529 h 132492"/>
                <a:gd name="connsiteX100" fmla="*/ 75057 w 201072"/>
                <a:gd name="connsiteY100" fmla="*/ 43148 h 132492"/>
                <a:gd name="connsiteX101" fmla="*/ 76771 w 201072"/>
                <a:gd name="connsiteY101" fmla="*/ 41910 h 132492"/>
                <a:gd name="connsiteX102" fmla="*/ 78105 w 201072"/>
                <a:gd name="connsiteY102" fmla="*/ 39814 h 132492"/>
                <a:gd name="connsiteX103" fmla="*/ 83439 w 201072"/>
                <a:gd name="connsiteY103" fmla="*/ 37242 h 132492"/>
                <a:gd name="connsiteX104" fmla="*/ 88297 w 201072"/>
                <a:gd name="connsiteY104" fmla="*/ 33909 h 132492"/>
                <a:gd name="connsiteX105" fmla="*/ 91821 w 201072"/>
                <a:gd name="connsiteY105" fmla="*/ 29718 h 132492"/>
                <a:gd name="connsiteX106" fmla="*/ 93726 w 201072"/>
                <a:gd name="connsiteY106" fmla="*/ 26384 h 132492"/>
                <a:gd name="connsiteX107" fmla="*/ 97060 w 201072"/>
                <a:gd name="connsiteY107" fmla="*/ 24003 h 132492"/>
                <a:gd name="connsiteX108" fmla="*/ 100679 w 201072"/>
                <a:gd name="connsiteY108" fmla="*/ 23336 h 132492"/>
                <a:gd name="connsiteX109" fmla="*/ 103918 w 201072"/>
                <a:gd name="connsiteY109" fmla="*/ 22098 h 132492"/>
                <a:gd name="connsiteX110" fmla="*/ 117824 w 201072"/>
                <a:gd name="connsiteY110" fmla="*/ 20574 h 132492"/>
                <a:gd name="connsiteX111" fmla="*/ 132112 w 201072"/>
                <a:gd name="connsiteY111" fmla="*/ 21812 h 132492"/>
                <a:gd name="connsiteX112" fmla="*/ 138875 w 201072"/>
                <a:gd name="connsiteY112" fmla="*/ 19431 h 132492"/>
                <a:gd name="connsiteX113" fmla="*/ 144494 w 201072"/>
                <a:gd name="connsiteY113" fmla="*/ 15430 h 132492"/>
                <a:gd name="connsiteX114" fmla="*/ 152591 w 201072"/>
                <a:gd name="connsiteY114" fmla="*/ 14192 h 132492"/>
                <a:gd name="connsiteX115" fmla="*/ 153067 w 201072"/>
                <a:gd name="connsiteY115" fmla="*/ 14192 h 132492"/>
                <a:gd name="connsiteX116" fmla="*/ 165259 w 201072"/>
                <a:gd name="connsiteY116" fmla="*/ 17336 h 132492"/>
                <a:gd name="connsiteX117" fmla="*/ 166211 w 201072"/>
                <a:gd name="connsiteY117" fmla="*/ 15526 h 132492"/>
                <a:gd name="connsiteX118" fmla="*/ 166783 w 201072"/>
                <a:gd name="connsiteY118" fmla="*/ 14668 h 132492"/>
                <a:gd name="connsiteX119" fmla="*/ 166497 w 201072"/>
                <a:gd name="connsiteY119" fmla="*/ 5810 h 132492"/>
                <a:gd name="connsiteX120" fmla="*/ 170402 w 201072"/>
                <a:gd name="connsiteY120" fmla="*/ 1714 h 132492"/>
                <a:gd name="connsiteX121" fmla="*/ 173927 w 201072"/>
                <a:gd name="connsiteY121" fmla="*/ 0 h 132492"/>
                <a:gd name="connsiteX122" fmla="*/ 186214 w 201072"/>
                <a:gd name="connsiteY122" fmla="*/ 571 h 132492"/>
                <a:gd name="connsiteX123" fmla="*/ 187738 w 201072"/>
                <a:gd name="connsiteY123" fmla="*/ 3334 h 132492"/>
                <a:gd name="connsiteX124" fmla="*/ 188404 w 201072"/>
                <a:gd name="connsiteY124" fmla="*/ 7525 h 132492"/>
                <a:gd name="connsiteX125" fmla="*/ 189452 w 201072"/>
                <a:gd name="connsiteY125" fmla="*/ 13240 h 132492"/>
                <a:gd name="connsiteX126" fmla="*/ 191548 w 201072"/>
                <a:gd name="connsiteY126" fmla="*/ 14764 h 132492"/>
                <a:gd name="connsiteX127" fmla="*/ 192691 w 201072"/>
                <a:gd name="connsiteY127" fmla="*/ 17050 h 132492"/>
                <a:gd name="connsiteX128" fmla="*/ 192405 w 201072"/>
                <a:gd name="connsiteY128" fmla="*/ 20955 h 132492"/>
                <a:gd name="connsiteX129" fmla="*/ 194786 w 201072"/>
                <a:gd name="connsiteY129" fmla="*/ 23908 h 132492"/>
                <a:gd name="connsiteX130" fmla="*/ 200406 w 201072"/>
                <a:gd name="connsiteY130" fmla="*/ 31813 h 132492"/>
                <a:gd name="connsiteX131" fmla="*/ 201073 w 201072"/>
                <a:gd name="connsiteY131" fmla="*/ 33909 h 132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</a:cxnLst>
              <a:rect l="l" t="t" r="r" b="b"/>
              <a:pathLst>
                <a:path w="201072" h="132492">
                  <a:moveTo>
                    <a:pt x="201073" y="33909"/>
                  </a:moveTo>
                  <a:lnTo>
                    <a:pt x="195453" y="31623"/>
                  </a:lnTo>
                  <a:lnTo>
                    <a:pt x="188595" y="30670"/>
                  </a:lnTo>
                  <a:lnTo>
                    <a:pt x="187262" y="31909"/>
                  </a:lnTo>
                  <a:lnTo>
                    <a:pt x="184595" y="33147"/>
                  </a:lnTo>
                  <a:lnTo>
                    <a:pt x="183166" y="35338"/>
                  </a:lnTo>
                  <a:lnTo>
                    <a:pt x="184213" y="44196"/>
                  </a:lnTo>
                  <a:lnTo>
                    <a:pt x="182594" y="45625"/>
                  </a:lnTo>
                  <a:lnTo>
                    <a:pt x="174784" y="44768"/>
                  </a:lnTo>
                  <a:lnTo>
                    <a:pt x="172307" y="45815"/>
                  </a:lnTo>
                  <a:lnTo>
                    <a:pt x="168021" y="51911"/>
                  </a:lnTo>
                  <a:lnTo>
                    <a:pt x="163735" y="54483"/>
                  </a:lnTo>
                  <a:lnTo>
                    <a:pt x="158210" y="56292"/>
                  </a:lnTo>
                  <a:lnTo>
                    <a:pt x="154210" y="58484"/>
                  </a:lnTo>
                  <a:lnTo>
                    <a:pt x="149066" y="60388"/>
                  </a:lnTo>
                  <a:lnTo>
                    <a:pt x="144685" y="61626"/>
                  </a:lnTo>
                  <a:lnTo>
                    <a:pt x="142970" y="64294"/>
                  </a:lnTo>
                  <a:lnTo>
                    <a:pt x="141923" y="67246"/>
                  </a:lnTo>
                  <a:lnTo>
                    <a:pt x="142208" y="70009"/>
                  </a:lnTo>
                  <a:lnTo>
                    <a:pt x="146590" y="75629"/>
                  </a:lnTo>
                  <a:lnTo>
                    <a:pt x="147257" y="81629"/>
                  </a:lnTo>
                  <a:lnTo>
                    <a:pt x="146685" y="88868"/>
                  </a:lnTo>
                  <a:lnTo>
                    <a:pt x="145733" y="92773"/>
                  </a:lnTo>
                  <a:lnTo>
                    <a:pt x="143923" y="95345"/>
                  </a:lnTo>
                  <a:lnTo>
                    <a:pt x="132969" y="98679"/>
                  </a:lnTo>
                  <a:lnTo>
                    <a:pt x="121634" y="104680"/>
                  </a:lnTo>
                  <a:lnTo>
                    <a:pt x="121444" y="106013"/>
                  </a:lnTo>
                  <a:lnTo>
                    <a:pt x="126587" y="111347"/>
                  </a:lnTo>
                  <a:lnTo>
                    <a:pt x="126778" y="112681"/>
                  </a:lnTo>
                  <a:lnTo>
                    <a:pt x="122492" y="115634"/>
                  </a:lnTo>
                  <a:lnTo>
                    <a:pt x="122111" y="118682"/>
                  </a:lnTo>
                  <a:lnTo>
                    <a:pt x="122587" y="122111"/>
                  </a:lnTo>
                  <a:lnTo>
                    <a:pt x="124873" y="125730"/>
                  </a:lnTo>
                  <a:lnTo>
                    <a:pt x="125635" y="128968"/>
                  </a:lnTo>
                  <a:lnTo>
                    <a:pt x="119444" y="131254"/>
                  </a:lnTo>
                  <a:lnTo>
                    <a:pt x="110966" y="130397"/>
                  </a:lnTo>
                  <a:lnTo>
                    <a:pt x="100965" y="125920"/>
                  </a:lnTo>
                  <a:lnTo>
                    <a:pt x="97536" y="126587"/>
                  </a:lnTo>
                  <a:lnTo>
                    <a:pt x="94107" y="128873"/>
                  </a:lnTo>
                  <a:lnTo>
                    <a:pt x="90678" y="127921"/>
                  </a:lnTo>
                  <a:lnTo>
                    <a:pt x="86868" y="125159"/>
                  </a:lnTo>
                  <a:lnTo>
                    <a:pt x="81439" y="119443"/>
                  </a:lnTo>
                  <a:lnTo>
                    <a:pt x="78867" y="115919"/>
                  </a:lnTo>
                  <a:lnTo>
                    <a:pt x="77724" y="112109"/>
                  </a:lnTo>
                  <a:lnTo>
                    <a:pt x="76295" y="111538"/>
                  </a:lnTo>
                  <a:lnTo>
                    <a:pt x="74009" y="112681"/>
                  </a:lnTo>
                  <a:lnTo>
                    <a:pt x="72200" y="117253"/>
                  </a:lnTo>
                  <a:lnTo>
                    <a:pt x="67246" y="125444"/>
                  </a:lnTo>
                  <a:lnTo>
                    <a:pt x="63532" y="127635"/>
                  </a:lnTo>
                  <a:lnTo>
                    <a:pt x="58007" y="127159"/>
                  </a:lnTo>
                  <a:lnTo>
                    <a:pt x="50197" y="127254"/>
                  </a:lnTo>
                  <a:lnTo>
                    <a:pt x="45339" y="127921"/>
                  </a:lnTo>
                  <a:lnTo>
                    <a:pt x="39338" y="125063"/>
                  </a:lnTo>
                  <a:lnTo>
                    <a:pt x="37910" y="125635"/>
                  </a:lnTo>
                  <a:lnTo>
                    <a:pt x="37910" y="127540"/>
                  </a:lnTo>
                  <a:lnTo>
                    <a:pt x="35719" y="130493"/>
                  </a:lnTo>
                  <a:lnTo>
                    <a:pt x="32099" y="132493"/>
                  </a:lnTo>
                  <a:lnTo>
                    <a:pt x="15145" y="128016"/>
                  </a:lnTo>
                  <a:lnTo>
                    <a:pt x="12763" y="124396"/>
                  </a:lnTo>
                  <a:lnTo>
                    <a:pt x="16574" y="122682"/>
                  </a:lnTo>
                  <a:lnTo>
                    <a:pt x="21908" y="117920"/>
                  </a:lnTo>
                  <a:lnTo>
                    <a:pt x="25432" y="118491"/>
                  </a:lnTo>
                  <a:lnTo>
                    <a:pt x="29909" y="117443"/>
                  </a:lnTo>
                  <a:lnTo>
                    <a:pt x="31813" y="115443"/>
                  </a:lnTo>
                  <a:lnTo>
                    <a:pt x="29051" y="109442"/>
                  </a:lnTo>
                  <a:lnTo>
                    <a:pt x="22003" y="102013"/>
                  </a:lnTo>
                  <a:lnTo>
                    <a:pt x="18288" y="99250"/>
                  </a:lnTo>
                  <a:lnTo>
                    <a:pt x="13145" y="97345"/>
                  </a:lnTo>
                  <a:lnTo>
                    <a:pt x="12287" y="95345"/>
                  </a:lnTo>
                  <a:lnTo>
                    <a:pt x="15050" y="83629"/>
                  </a:lnTo>
                  <a:lnTo>
                    <a:pt x="14192" y="82010"/>
                  </a:lnTo>
                  <a:lnTo>
                    <a:pt x="8382" y="82486"/>
                  </a:lnTo>
                  <a:lnTo>
                    <a:pt x="6953" y="81248"/>
                  </a:lnTo>
                  <a:lnTo>
                    <a:pt x="6477" y="79248"/>
                  </a:lnTo>
                  <a:lnTo>
                    <a:pt x="6953" y="76485"/>
                  </a:lnTo>
                  <a:lnTo>
                    <a:pt x="10859" y="71914"/>
                  </a:lnTo>
                  <a:lnTo>
                    <a:pt x="15240" y="67818"/>
                  </a:lnTo>
                  <a:lnTo>
                    <a:pt x="16478" y="65532"/>
                  </a:lnTo>
                  <a:lnTo>
                    <a:pt x="16288" y="63818"/>
                  </a:lnTo>
                  <a:lnTo>
                    <a:pt x="10668" y="62008"/>
                  </a:lnTo>
                  <a:lnTo>
                    <a:pt x="7239" y="60103"/>
                  </a:lnTo>
                  <a:lnTo>
                    <a:pt x="4572" y="59531"/>
                  </a:lnTo>
                  <a:lnTo>
                    <a:pt x="2762" y="60484"/>
                  </a:lnTo>
                  <a:lnTo>
                    <a:pt x="1334" y="59341"/>
                  </a:lnTo>
                  <a:lnTo>
                    <a:pt x="0" y="56007"/>
                  </a:lnTo>
                  <a:lnTo>
                    <a:pt x="1334" y="50768"/>
                  </a:lnTo>
                  <a:lnTo>
                    <a:pt x="6382" y="46006"/>
                  </a:lnTo>
                  <a:lnTo>
                    <a:pt x="11811" y="41720"/>
                  </a:lnTo>
                  <a:lnTo>
                    <a:pt x="16574" y="38671"/>
                  </a:lnTo>
                  <a:lnTo>
                    <a:pt x="19336" y="37338"/>
                  </a:lnTo>
                  <a:lnTo>
                    <a:pt x="20574" y="32004"/>
                  </a:lnTo>
                  <a:lnTo>
                    <a:pt x="23432" y="32575"/>
                  </a:lnTo>
                  <a:lnTo>
                    <a:pt x="29051" y="32861"/>
                  </a:lnTo>
                  <a:lnTo>
                    <a:pt x="35243" y="34004"/>
                  </a:lnTo>
                  <a:lnTo>
                    <a:pt x="41053" y="35528"/>
                  </a:lnTo>
                  <a:lnTo>
                    <a:pt x="46196" y="37433"/>
                  </a:lnTo>
                  <a:lnTo>
                    <a:pt x="56960" y="39338"/>
                  </a:lnTo>
                  <a:lnTo>
                    <a:pt x="66770" y="40577"/>
                  </a:lnTo>
                  <a:lnTo>
                    <a:pt x="69723" y="41624"/>
                  </a:lnTo>
                  <a:lnTo>
                    <a:pt x="72104" y="41529"/>
                  </a:lnTo>
                  <a:lnTo>
                    <a:pt x="75057" y="43148"/>
                  </a:lnTo>
                  <a:lnTo>
                    <a:pt x="76771" y="41910"/>
                  </a:lnTo>
                  <a:lnTo>
                    <a:pt x="78105" y="39814"/>
                  </a:lnTo>
                  <a:lnTo>
                    <a:pt x="83439" y="37242"/>
                  </a:lnTo>
                  <a:lnTo>
                    <a:pt x="88297" y="33909"/>
                  </a:lnTo>
                  <a:lnTo>
                    <a:pt x="91821" y="29718"/>
                  </a:lnTo>
                  <a:lnTo>
                    <a:pt x="93726" y="26384"/>
                  </a:lnTo>
                  <a:lnTo>
                    <a:pt x="97060" y="24003"/>
                  </a:lnTo>
                  <a:lnTo>
                    <a:pt x="100679" y="23336"/>
                  </a:lnTo>
                  <a:lnTo>
                    <a:pt x="103918" y="22098"/>
                  </a:lnTo>
                  <a:lnTo>
                    <a:pt x="117824" y="20574"/>
                  </a:lnTo>
                  <a:lnTo>
                    <a:pt x="132112" y="21812"/>
                  </a:lnTo>
                  <a:lnTo>
                    <a:pt x="138875" y="19431"/>
                  </a:lnTo>
                  <a:lnTo>
                    <a:pt x="144494" y="15430"/>
                  </a:lnTo>
                  <a:lnTo>
                    <a:pt x="152591" y="14192"/>
                  </a:lnTo>
                  <a:lnTo>
                    <a:pt x="153067" y="14192"/>
                  </a:lnTo>
                  <a:lnTo>
                    <a:pt x="165259" y="17336"/>
                  </a:lnTo>
                  <a:lnTo>
                    <a:pt x="166211" y="15526"/>
                  </a:lnTo>
                  <a:lnTo>
                    <a:pt x="166783" y="14668"/>
                  </a:lnTo>
                  <a:lnTo>
                    <a:pt x="166497" y="5810"/>
                  </a:lnTo>
                  <a:lnTo>
                    <a:pt x="170402" y="1714"/>
                  </a:lnTo>
                  <a:lnTo>
                    <a:pt x="173927" y="0"/>
                  </a:lnTo>
                  <a:lnTo>
                    <a:pt x="186214" y="571"/>
                  </a:lnTo>
                  <a:lnTo>
                    <a:pt x="187738" y="3334"/>
                  </a:lnTo>
                  <a:lnTo>
                    <a:pt x="188404" y="7525"/>
                  </a:lnTo>
                  <a:lnTo>
                    <a:pt x="189452" y="13240"/>
                  </a:lnTo>
                  <a:lnTo>
                    <a:pt x="191548" y="14764"/>
                  </a:lnTo>
                  <a:lnTo>
                    <a:pt x="192691" y="17050"/>
                  </a:lnTo>
                  <a:lnTo>
                    <a:pt x="192405" y="20955"/>
                  </a:lnTo>
                  <a:lnTo>
                    <a:pt x="194786" y="23908"/>
                  </a:lnTo>
                  <a:lnTo>
                    <a:pt x="200406" y="31813"/>
                  </a:lnTo>
                  <a:lnTo>
                    <a:pt x="201073" y="33909"/>
                  </a:lnTo>
                  <a:close/>
                </a:path>
              </a:pathLst>
            </a:custGeom>
            <a:solidFill>
              <a:srgbClr val="CCCCCC"/>
            </a:solidFill>
            <a:ln w="476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it-IT"/>
            </a:p>
          </p:txBody>
        </p:sp>
        <p:sp>
          <p:nvSpPr>
            <p:cNvPr id="13" name="Figura a mano libera: forma 12">
              <a:extLst>
                <a:ext uri="{FF2B5EF4-FFF2-40B4-BE49-F238E27FC236}">
                  <a16:creationId xmlns:a16="http://schemas.microsoft.com/office/drawing/2014/main" id="{D4B3E5B9-17BD-47D3-8F25-5894BA8D12AD}"/>
                </a:ext>
              </a:extLst>
            </p:cNvPr>
            <p:cNvSpPr/>
            <p:nvPr/>
          </p:nvSpPr>
          <p:spPr>
            <a:xfrm>
              <a:off x="5380958" y="5246369"/>
              <a:ext cx="363759" cy="177736"/>
            </a:xfrm>
            <a:custGeom>
              <a:avLst/>
              <a:gdLst>
                <a:gd name="connsiteX0" fmla="*/ 363760 w 363759"/>
                <a:gd name="connsiteY0" fmla="*/ 51531 h 177736"/>
                <a:gd name="connsiteX1" fmla="*/ 362807 w 363759"/>
                <a:gd name="connsiteY1" fmla="*/ 55626 h 177736"/>
                <a:gd name="connsiteX2" fmla="*/ 360236 w 363759"/>
                <a:gd name="connsiteY2" fmla="*/ 60293 h 177736"/>
                <a:gd name="connsiteX3" fmla="*/ 356902 w 363759"/>
                <a:gd name="connsiteY3" fmla="*/ 65151 h 177736"/>
                <a:gd name="connsiteX4" fmla="*/ 354235 w 363759"/>
                <a:gd name="connsiteY4" fmla="*/ 70961 h 177736"/>
                <a:gd name="connsiteX5" fmla="*/ 350520 w 363759"/>
                <a:gd name="connsiteY5" fmla="*/ 83439 h 177736"/>
                <a:gd name="connsiteX6" fmla="*/ 348139 w 363759"/>
                <a:gd name="connsiteY6" fmla="*/ 89154 h 177736"/>
                <a:gd name="connsiteX7" fmla="*/ 338423 w 363759"/>
                <a:gd name="connsiteY7" fmla="*/ 100584 h 177736"/>
                <a:gd name="connsiteX8" fmla="*/ 337661 w 363759"/>
                <a:gd name="connsiteY8" fmla="*/ 116300 h 177736"/>
                <a:gd name="connsiteX9" fmla="*/ 336423 w 363759"/>
                <a:gd name="connsiteY9" fmla="*/ 117443 h 177736"/>
                <a:gd name="connsiteX10" fmla="*/ 314325 w 363759"/>
                <a:gd name="connsiteY10" fmla="*/ 122777 h 177736"/>
                <a:gd name="connsiteX11" fmla="*/ 311372 w 363759"/>
                <a:gd name="connsiteY11" fmla="*/ 121920 h 177736"/>
                <a:gd name="connsiteX12" fmla="*/ 308420 w 363759"/>
                <a:gd name="connsiteY12" fmla="*/ 118872 h 177736"/>
                <a:gd name="connsiteX13" fmla="*/ 306705 w 363759"/>
                <a:gd name="connsiteY13" fmla="*/ 116681 h 177736"/>
                <a:gd name="connsiteX14" fmla="*/ 305657 w 363759"/>
                <a:gd name="connsiteY14" fmla="*/ 115062 h 177736"/>
                <a:gd name="connsiteX15" fmla="*/ 303752 w 363759"/>
                <a:gd name="connsiteY15" fmla="*/ 110680 h 177736"/>
                <a:gd name="connsiteX16" fmla="*/ 301276 w 363759"/>
                <a:gd name="connsiteY16" fmla="*/ 107538 h 177736"/>
                <a:gd name="connsiteX17" fmla="*/ 297466 w 363759"/>
                <a:gd name="connsiteY17" fmla="*/ 105061 h 177736"/>
                <a:gd name="connsiteX18" fmla="*/ 294132 w 363759"/>
                <a:gd name="connsiteY18" fmla="*/ 102108 h 177736"/>
                <a:gd name="connsiteX19" fmla="*/ 289655 w 363759"/>
                <a:gd name="connsiteY19" fmla="*/ 102013 h 177736"/>
                <a:gd name="connsiteX20" fmla="*/ 277749 w 363759"/>
                <a:gd name="connsiteY20" fmla="*/ 106109 h 177736"/>
                <a:gd name="connsiteX21" fmla="*/ 269462 w 363759"/>
                <a:gd name="connsiteY21" fmla="*/ 106585 h 177736"/>
                <a:gd name="connsiteX22" fmla="*/ 263938 w 363759"/>
                <a:gd name="connsiteY22" fmla="*/ 105251 h 177736"/>
                <a:gd name="connsiteX23" fmla="*/ 256604 w 363759"/>
                <a:gd name="connsiteY23" fmla="*/ 102775 h 177736"/>
                <a:gd name="connsiteX24" fmla="*/ 242316 w 363759"/>
                <a:gd name="connsiteY24" fmla="*/ 102394 h 177736"/>
                <a:gd name="connsiteX25" fmla="*/ 232505 w 363759"/>
                <a:gd name="connsiteY25" fmla="*/ 104585 h 177736"/>
                <a:gd name="connsiteX26" fmla="*/ 231553 w 363759"/>
                <a:gd name="connsiteY26" fmla="*/ 107632 h 177736"/>
                <a:gd name="connsiteX27" fmla="*/ 222504 w 363759"/>
                <a:gd name="connsiteY27" fmla="*/ 126873 h 177736"/>
                <a:gd name="connsiteX28" fmla="*/ 209360 w 363759"/>
                <a:gd name="connsiteY28" fmla="*/ 133921 h 177736"/>
                <a:gd name="connsiteX29" fmla="*/ 197929 w 363759"/>
                <a:gd name="connsiteY29" fmla="*/ 141161 h 177736"/>
                <a:gd name="connsiteX30" fmla="*/ 194596 w 363759"/>
                <a:gd name="connsiteY30" fmla="*/ 142590 h 177736"/>
                <a:gd name="connsiteX31" fmla="*/ 188881 w 363759"/>
                <a:gd name="connsiteY31" fmla="*/ 140398 h 177736"/>
                <a:gd name="connsiteX32" fmla="*/ 182404 w 363759"/>
                <a:gd name="connsiteY32" fmla="*/ 136113 h 177736"/>
                <a:gd name="connsiteX33" fmla="*/ 177070 w 363759"/>
                <a:gd name="connsiteY33" fmla="*/ 133826 h 177736"/>
                <a:gd name="connsiteX34" fmla="*/ 173164 w 363759"/>
                <a:gd name="connsiteY34" fmla="*/ 134779 h 177736"/>
                <a:gd name="connsiteX35" fmla="*/ 168878 w 363759"/>
                <a:gd name="connsiteY35" fmla="*/ 139637 h 177736"/>
                <a:gd name="connsiteX36" fmla="*/ 166878 w 363759"/>
                <a:gd name="connsiteY36" fmla="*/ 144589 h 177736"/>
                <a:gd name="connsiteX37" fmla="*/ 154019 w 363759"/>
                <a:gd name="connsiteY37" fmla="*/ 148209 h 177736"/>
                <a:gd name="connsiteX38" fmla="*/ 131445 w 363759"/>
                <a:gd name="connsiteY38" fmla="*/ 150305 h 177736"/>
                <a:gd name="connsiteX39" fmla="*/ 123635 w 363759"/>
                <a:gd name="connsiteY39" fmla="*/ 155163 h 177736"/>
                <a:gd name="connsiteX40" fmla="*/ 120968 w 363759"/>
                <a:gd name="connsiteY40" fmla="*/ 160973 h 177736"/>
                <a:gd name="connsiteX41" fmla="*/ 120872 w 363759"/>
                <a:gd name="connsiteY41" fmla="*/ 165449 h 177736"/>
                <a:gd name="connsiteX42" fmla="*/ 122777 w 363759"/>
                <a:gd name="connsiteY42" fmla="*/ 169259 h 177736"/>
                <a:gd name="connsiteX43" fmla="*/ 120396 w 363759"/>
                <a:gd name="connsiteY43" fmla="*/ 173641 h 177736"/>
                <a:gd name="connsiteX44" fmla="*/ 119348 w 363759"/>
                <a:gd name="connsiteY44" fmla="*/ 175546 h 177736"/>
                <a:gd name="connsiteX45" fmla="*/ 103442 w 363759"/>
                <a:gd name="connsiteY45" fmla="*/ 176499 h 177736"/>
                <a:gd name="connsiteX46" fmla="*/ 82201 w 363759"/>
                <a:gd name="connsiteY46" fmla="*/ 177737 h 177736"/>
                <a:gd name="connsiteX47" fmla="*/ 69533 w 363759"/>
                <a:gd name="connsiteY47" fmla="*/ 177451 h 177736"/>
                <a:gd name="connsiteX48" fmla="*/ 57626 w 363759"/>
                <a:gd name="connsiteY48" fmla="*/ 177165 h 177736"/>
                <a:gd name="connsiteX49" fmla="*/ 49530 w 363759"/>
                <a:gd name="connsiteY49" fmla="*/ 173355 h 177736"/>
                <a:gd name="connsiteX50" fmla="*/ 39624 w 363759"/>
                <a:gd name="connsiteY50" fmla="*/ 165925 h 177736"/>
                <a:gd name="connsiteX51" fmla="*/ 29146 w 363759"/>
                <a:gd name="connsiteY51" fmla="*/ 156115 h 177736"/>
                <a:gd name="connsiteX52" fmla="*/ 28099 w 363759"/>
                <a:gd name="connsiteY52" fmla="*/ 155829 h 177736"/>
                <a:gd name="connsiteX53" fmla="*/ 26575 w 363759"/>
                <a:gd name="connsiteY53" fmla="*/ 154781 h 177736"/>
                <a:gd name="connsiteX54" fmla="*/ 20003 w 363759"/>
                <a:gd name="connsiteY54" fmla="*/ 154019 h 177736"/>
                <a:gd name="connsiteX55" fmla="*/ 18288 w 363759"/>
                <a:gd name="connsiteY55" fmla="*/ 154591 h 177736"/>
                <a:gd name="connsiteX56" fmla="*/ 14288 w 363759"/>
                <a:gd name="connsiteY56" fmla="*/ 151448 h 177736"/>
                <a:gd name="connsiteX57" fmla="*/ 13145 w 363759"/>
                <a:gd name="connsiteY57" fmla="*/ 147257 h 177736"/>
                <a:gd name="connsiteX58" fmla="*/ 7049 w 363759"/>
                <a:gd name="connsiteY58" fmla="*/ 136207 h 177736"/>
                <a:gd name="connsiteX59" fmla="*/ 191 w 363759"/>
                <a:gd name="connsiteY59" fmla="*/ 118110 h 177736"/>
                <a:gd name="connsiteX60" fmla="*/ 0 w 363759"/>
                <a:gd name="connsiteY60" fmla="*/ 112776 h 177736"/>
                <a:gd name="connsiteX61" fmla="*/ 2667 w 363759"/>
                <a:gd name="connsiteY61" fmla="*/ 106871 h 177736"/>
                <a:gd name="connsiteX62" fmla="*/ 5239 w 363759"/>
                <a:gd name="connsiteY62" fmla="*/ 102204 h 177736"/>
                <a:gd name="connsiteX63" fmla="*/ 5525 w 363759"/>
                <a:gd name="connsiteY63" fmla="*/ 98584 h 177736"/>
                <a:gd name="connsiteX64" fmla="*/ 5810 w 363759"/>
                <a:gd name="connsiteY64" fmla="*/ 97631 h 177736"/>
                <a:gd name="connsiteX65" fmla="*/ 7906 w 363759"/>
                <a:gd name="connsiteY65" fmla="*/ 90107 h 177736"/>
                <a:gd name="connsiteX66" fmla="*/ 12859 w 363759"/>
                <a:gd name="connsiteY66" fmla="*/ 80010 h 177736"/>
                <a:gd name="connsiteX67" fmla="*/ 17526 w 363759"/>
                <a:gd name="connsiteY67" fmla="*/ 74105 h 177736"/>
                <a:gd name="connsiteX68" fmla="*/ 20860 w 363759"/>
                <a:gd name="connsiteY68" fmla="*/ 72200 h 177736"/>
                <a:gd name="connsiteX69" fmla="*/ 27813 w 363759"/>
                <a:gd name="connsiteY69" fmla="*/ 73914 h 177736"/>
                <a:gd name="connsiteX70" fmla="*/ 39719 w 363759"/>
                <a:gd name="connsiteY70" fmla="*/ 75438 h 177736"/>
                <a:gd name="connsiteX71" fmla="*/ 48863 w 363759"/>
                <a:gd name="connsiteY71" fmla="*/ 74009 h 177736"/>
                <a:gd name="connsiteX72" fmla="*/ 57436 w 363759"/>
                <a:gd name="connsiteY72" fmla="*/ 69532 h 177736"/>
                <a:gd name="connsiteX73" fmla="*/ 62103 w 363759"/>
                <a:gd name="connsiteY73" fmla="*/ 65627 h 177736"/>
                <a:gd name="connsiteX74" fmla="*/ 66008 w 363759"/>
                <a:gd name="connsiteY74" fmla="*/ 61436 h 177736"/>
                <a:gd name="connsiteX75" fmla="*/ 67342 w 363759"/>
                <a:gd name="connsiteY75" fmla="*/ 58769 h 177736"/>
                <a:gd name="connsiteX76" fmla="*/ 69152 w 363759"/>
                <a:gd name="connsiteY76" fmla="*/ 57531 h 177736"/>
                <a:gd name="connsiteX77" fmla="*/ 76200 w 363759"/>
                <a:gd name="connsiteY77" fmla="*/ 55055 h 177736"/>
                <a:gd name="connsiteX78" fmla="*/ 78391 w 363759"/>
                <a:gd name="connsiteY78" fmla="*/ 52292 h 177736"/>
                <a:gd name="connsiteX79" fmla="*/ 79343 w 363759"/>
                <a:gd name="connsiteY79" fmla="*/ 46958 h 177736"/>
                <a:gd name="connsiteX80" fmla="*/ 79915 w 363759"/>
                <a:gd name="connsiteY80" fmla="*/ 41053 h 177736"/>
                <a:gd name="connsiteX81" fmla="*/ 81439 w 363759"/>
                <a:gd name="connsiteY81" fmla="*/ 36672 h 177736"/>
                <a:gd name="connsiteX82" fmla="*/ 83249 w 363759"/>
                <a:gd name="connsiteY82" fmla="*/ 33528 h 177736"/>
                <a:gd name="connsiteX83" fmla="*/ 96298 w 363759"/>
                <a:gd name="connsiteY83" fmla="*/ 25718 h 177736"/>
                <a:gd name="connsiteX84" fmla="*/ 97441 w 363759"/>
                <a:gd name="connsiteY84" fmla="*/ 23050 h 177736"/>
                <a:gd name="connsiteX85" fmla="*/ 99536 w 363759"/>
                <a:gd name="connsiteY85" fmla="*/ 20384 h 177736"/>
                <a:gd name="connsiteX86" fmla="*/ 103442 w 363759"/>
                <a:gd name="connsiteY86" fmla="*/ 17431 h 177736"/>
                <a:gd name="connsiteX87" fmla="*/ 107156 w 363759"/>
                <a:gd name="connsiteY87" fmla="*/ 13145 h 177736"/>
                <a:gd name="connsiteX88" fmla="*/ 111157 w 363759"/>
                <a:gd name="connsiteY88" fmla="*/ 10478 h 177736"/>
                <a:gd name="connsiteX89" fmla="*/ 116205 w 363759"/>
                <a:gd name="connsiteY89" fmla="*/ 10763 h 177736"/>
                <a:gd name="connsiteX90" fmla="*/ 120968 w 363759"/>
                <a:gd name="connsiteY90" fmla="*/ 10192 h 177736"/>
                <a:gd name="connsiteX91" fmla="*/ 124587 w 363759"/>
                <a:gd name="connsiteY91" fmla="*/ 8763 h 177736"/>
                <a:gd name="connsiteX92" fmla="*/ 126206 w 363759"/>
                <a:gd name="connsiteY92" fmla="*/ 8573 h 177736"/>
                <a:gd name="connsiteX93" fmla="*/ 133064 w 363759"/>
                <a:gd name="connsiteY93" fmla="*/ 9811 h 177736"/>
                <a:gd name="connsiteX94" fmla="*/ 134207 w 363759"/>
                <a:gd name="connsiteY94" fmla="*/ 14764 h 177736"/>
                <a:gd name="connsiteX95" fmla="*/ 134969 w 363759"/>
                <a:gd name="connsiteY95" fmla="*/ 19908 h 177736"/>
                <a:gd name="connsiteX96" fmla="*/ 146590 w 363759"/>
                <a:gd name="connsiteY96" fmla="*/ 19526 h 177736"/>
                <a:gd name="connsiteX97" fmla="*/ 153067 w 363759"/>
                <a:gd name="connsiteY97" fmla="*/ 8477 h 177736"/>
                <a:gd name="connsiteX98" fmla="*/ 156401 w 363759"/>
                <a:gd name="connsiteY98" fmla="*/ 7239 h 177736"/>
                <a:gd name="connsiteX99" fmla="*/ 161735 w 363759"/>
                <a:gd name="connsiteY99" fmla="*/ 3334 h 177736"/>
                <a:gd name="connsiteX100" fmla="*/ 165259 w 363759"/>
                <a:gd name="connsiteY100" fmla="*/ 0 h 177736"/>
                <a:gd name="connsiteX101" fmla="*/ 167735 w 363759"/>
                <a:gd name="connsiteY101" fmla="*/ 2096 h 177736"/>
                <a:gd name="connsiteX102" fmla="*/ 171260 w 363759"/>
                <a:gd name="connsiteY102" fmla="*/ 9144 h 177736"/>
                <a:gd name="connsiteX103" fmla="*/ 174974 w 363759"/>
                <a:gd name="connsiteY103" fmla="*/ 14859 h 177736"/>
                <a:gd name="connsiteX104" fmla="*/ 177165 w 363759"/>
                <a:gd name="connsiteY104" fmla="*/ 17050 h 177736"/>
                <a:gd name="connsiteX105" fmla="*/ 177355 w 363759"/>
                <a:gd name="connsiteY105" fmla="*/ 18860 h 177736"/>
                <a:gd name="connsiteX106" fmla="*/ 179546 w 363759"/>
                <a:gd name="connsiteY106" fmla="*/ 19908 h 177736"/>
                <a:gd name="connsiteX107" fmla="*/ 183737 w 363759"/>
                <a:gd name="connsiteY107" fmla="*/ 20479 h 177736"/>
                <a:gd name="connsiteX108" fmla="*/ 186595 w 363759"/>
                <a:gd name="connsiteY108" fmla="*/ 22193 h 177736"/>
                <a:gd name="connsiteX109" fmla="*/ 187452 w 363759"/>
                <a:gd name="connsiteY109" fmla="*/ 27527 h 177736"/>
                <a:gd name="connsiteX110" fmla="*/ 187452 w 363759"/>
                <a:gd name="connsiteY110" fmla="*/ 32290 h 177736"/>
                <a:gd name="connsiteX111" fmla="*/ 186214 w 363759"/>
                <a:gd name="connsiteY111" fmla="*/ 35623 h 177736"/>
                <a:gd name="connsiteX112" fmla="*/ 185452 w 363759"/>
                <a:gd name="connsiteY112" fmla="*/ 38671 h 177736"/>
                <a:gd name="connsiteX113" fmla="*/ 188404 w 363759"/>
                <a:gd name="connsiteY113" fmla="*/ 39814 h 177736"/>
                <a:gd name="connsiteX114" fmla="*/ 192691 w 363759"/>
                <a:gd name="connsiteY114" fmla="*/ 38767 h 177736"/>
                <a:gd name="connsiteX115" fmla="*/ 195739 w 363759"/>
                <a:gd name="connsiteY115" fmla="*/ 37052 h 177736"/>
                <a:gd name="connsiteX116" fmla="*/ 204788 w 363759"/>
                <a:gd name="connsiteY116" fmla="*/ 40957 h 177736"/>
                <a:gd name="connsiteX117" fmla="*/ 207931 w 363759"/>
                <a:gd name="connsiteY117" fmla="*/ 32195 h 177736"/>
                <a:gd name="connsiteX118" fmla="*/ 211550 w 363759"/>
                <a:gd name="connsiteY118" fmla="*/ 27718 h 177736"/>
                <a:gd name="connsiteX119" fmla="*/ 216218 w 363759"/>
                <a:gd name="connsiteY119" fmla="*/ 25622 h 177736"/>
                <a:gd name="connsiteX120" fmla="*/ 220504 w 363759"/>
                <a:gd name="connsiteY120" fmla="*/ 22860 h 177736"/>
                <a:gd name="connsiteX121" fmla="*/ 224314 w 363759"/>
                <a:gd name="connsiteY121" fmla="*/ 20955 h 177736"/>
                <a:gd name="connsiteX122" fmla="*/ 226981 w 363759"/>
                <a:gd name="connsiteY122" fmla="*/ 21050 h 177736"/>
                <a:gd name="connsiteX123" fmla="*/ 228124 w 363759"/>
                <a:gd name="connsiteY123" fmla="*/ 20288 h 177736"/>
                <a:gd name="connsiteX124" fmla="*/ 231458 w 363759"/>
                <a:gd name="connsiteY124" fmla="*/ 20479 h 177736"/>
                <a:gd name="connsiteX125" fmla="*/ 235363 w 363759"/>
                <a:gd name="connsiteY125" fmla="*/ 21336 h 177736"/>
                <a:gd name="connsiteX126" fmla="*/ 240602 w 363759"/>
                <a:gd name="connsiteY126" fmla="*/ 20288 h 177736"/>
                <a:gd name="connsiteX127" fmla="*/ 247841 w 363759"/>
                <a:gd name="connsiteY127" fmla="*/ 22479 h 177736"/>
                <a:gd name="connsiteX128" fmla="*/ 252317 w 363759"/>
                <a:gd name="connsiteY128" fmla="*/ 26480 h 177736"/>
                <a:gd name="connsiteX129" fmla="*/ 256699 w 363759"/>
                <a:gd name="connsiteY129" fmla="*/ 27908 h 177736"/>
                <a:gd name="connsiteX130" fmla="*/ 261747 w 363759"/>
                <a:gd name="connsiteY130" fmla="*/ 27623 h 177736"/>
                <a:gd name="connsiteX131" fmla="*/ 265271 w 363759"/>
                <a:gd name="connsiteY131" fmla="*/ 25432 h 177736"/>
                <a:gd name="connsiteX132" fmla="*/ 270224 w 363759"/>
                <a:gd name="connsiteY132" fmla="*/ 17716 h 177736"/>
                <a:gd name="connsiteX133" fmla="*/ 273844 w 363759"/>
                <a:gd name="connsiteY133" fmla="*/ 17812 h 177736"/>
                <a:gd name="connsiteX134" fmla="*/ 279559 w 363759"/>
                <a:gd name="connsiteY134" fmla="*/ 16573 h 177736"/>
                <a:gd name="connsiteX135" fmla="*/ 287655 w 363759"/>
                <a:gd name="connsiteY135" fmla="*/ 16669 h 177736"/>
                <a:gd name="connsiteX136" fmla="*/ 306134 w 363759"/>
                <a:gd name="connsiteY136" fmla="*/ 18288 h 177736"/>
                <a:gd name="connsiteX137" fmla="*/ 310801 w 363759"/>
                <a:gd name="connsiteY137" fmla="*/ 21241 h 177736"/>
                <a:gd name="connsiteX138" fmla="*/ 322231 w 363759"/>
                <a:gd name="connsiteY138" fmla="*/ 25051 h 177736"/>
                <a:gd name="connsiteX139" fmla="*/ 327184 w 363759"/>
                <a:gd name="connsiteY139" fmla="*/ 29433 h 177736"/>
                <a:gd name="connsiteX140" fmla="*/ 329375 w 363759"/>
                <a:gd name="connsiteY140" fmla="*/ 34576 h 177736"/>
                <a:gd name="connsiteX141" fmla="*/ 330518 w 363759"/>
                <a:gd name="connsiteY141" fmla="*/ 38195 h 177736"/>
                <a:gd name="connsiteX142" fmla="*/ 342233 w 363759"/>
                <a:gd name="connsiteY142" fmla="*/ 43720 h 177736"/>
                <a:gd name="connsiteX143" fmla="*/ 359569 w 363759"/>
                <a:gd name="connsiteY143" fmla="*/ 50768 h 177736"/>
                <a:gd name="connsiteX144" fmla="*/ 363760 w 363759"/>
                <a:gd name="connsiteY144" fmla="*/ 51531 h 1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363759" h="177736">
                  <a:moveTo>
                    <a:pt x="363760" y="51531"/>
                  </a:moveTo>
                  <a:lnTo>
                    <a:pt x="362807" y="55626"/>
                  </a:lnTo>
                  <a:lnTo>
                    <a:pt x="360236" y="60293"/>
                  </a:lnTo>
                  <a:lnTo>
                    <a:pt x="356902" y="65151"/>
                  </a:lnTo>
                  <a:lnTo>
                    <a:pt x="354235" y="70961"/>
                  </a:lnTo>
                  <a:lnTo>
                    <a:pt x="350520" y="83439"/>
                  </a:lnTo>
                  <a:lnTo>
                    <a:pt x="348139" y="89154"/>
                  </a:lnTo>
                  <a:lnTo>
                    <a:pt x="338423" y="100584"/>
                  </a:lnTo>
                  <a:lnTo>
                    <a:pt x="337661" y="116300"/>
                  </a:lnTo>
                  <a:lnTo>
                    <a:pt x="336423" y="117443"/>
                  </a:lnTo>
                  <a:lnTo>
                    <a:pt x="314325" y="122777"/>
                  </a:lnTo>
                  <a:lnTo>
                    <a:pt x="311372" y="121920"/>
                  </a:lnTo>
                  <a:lnTo>
                    <a:pt x="308420" y="118872"/>
                  </a:lnTo>
                  <a:lnTo>
                    <a:pt x="306705" y="116681"/>
                  </a:lnTo>
                  <a:lnTo>
                    <a:pt x="305657" y="115062"/>
                  </a:lnTo>
                  <a:lnTo>
                    <a:pt x="303752" y="110680"/>
                  </a:lnTo>
                  <a:lnTo>
                    <a:pt x="301276" y="107538"/>
                  </a:lnTo>
                  <a:lnTo>
                    <a:pt x="297466" y="105061"/>
                  </a:lnTo>
                  <a:lnTo>
                    <a:pt x="294132" y="102108"/>
                  </a:lnTo>
                  <a:lnTo>
                    <a:pt x="289655" y="102013"/>
                  </a:lnTo>
                  <a:lnTo>
                    <a:pt x="277749" y="106109"/>
                  </a:lnTo>
                  <a:lnTo>
                    <a:pt x="269462" y="106585"/>
                  </a:lnTo>
                  <a:lnTo>
                    <a:pt x="263938" y="105251"/>
                  </a:lnTo>
                  <a:lnTo>
                    <a:pt x="256604" y="102775"/>
                  </a:lnTo>
                  <a:lnTo>
                    <a:pt x="242316" y="102394"/>
                  </a:lnTo>
                  <a:lnTo>
                    <a:pt x="232505" y="104585"/>
                  </a:lnTo>
                  <a:lnTo>
                    <a:pt x="231553" y="107632"/>
                  </a:lnTo>
                  <a:lnTo>
                    <a:pt x="222504" y="126873"/>
                  </a:lnTo>
                  <a:lnTo>
                    <a:pt x="209360" y="133921"/>
                  </a:lnTo>
                  <a:lnTo>
                    <a:pt x="197929" y="141161"/>
                  </a:lnTo>
                  <a:lnTo>
                    <a:pt x="194596" y="142590"/>
                  </a:lnTo>
                  <a:lnTo>
                    <a:pt x="188881" y="140398"/>
                  </a:lnTo>
                  <a:lnTo>
                    <a:pt x="182404" y="136113"/>
                  </a:lnTo>
                  <a:lnTo>
                    <a:pt x="177070" y="133826"/>
                  </a:lnTo>
                  <a:lnTo>
                    <a:pt x="173164" y="134779"/>
                  </a:lnTo>
                  <a:lnTo>
                    <a:pt x="168878" y="139637"/>
                  </a:lnTo>
                  <a:lnTo>
                    <a:pt x="166878" y="144589"/>
                  </a:lnTo>
                  <a:lnTo>
                    <a:pt x="154019" y="148209"/>
                  </a:lnTo>
                  <a:lnTo>
                    <a:pt x="131445" y="150305"/>
                  </a:lnTo>
                  <a:lnTo>
                    <a:pt x="123635" y="155163"/>
                  </a:lnTo>
                  <a:lnTo>
                    <a:pt x="120968" y="160973"/>
                  </a:lnTo>
                  <a:lnTo>
                    <a:pt x="120872" y="165449"/>
                  </a:lnTo>
                  <a:lnTo>
                    <a:pt x="122777" y="169259"/>
                  </a:lnTo>
                  <a:lnTo>
                    <a:pt x="120396" y="173641"/>
                  </a:lnTo>
                  <a:lnTo>
                    <a:pt x="119348" y="175546"/>
                  </a:lnTo>
                  <a:lnTo>
                    <a:pt x="103442" y="176499"/>
                  </a:lnTo>
                  <a:lnTo>
                    <a:pt x="82201" y="177737"/>
                  </a:lnTo>
                  <a:lnTo>
                    <a:pt x="69533" y="177451"/>
                  </a:lnTo>
                  <a:lnTo>
                    <a:pt x="57626" y="177165"/>
                  </a:lnTo>
                  <a:lnTo>
                    <a:pt x="49530" y="173355"/>
                  </a:lnTo>
                  <a:lnTo>
                    <a:pt x="39624" y="165925"/>
                  </a:lnTo>
                  <a:lnTo>
                    <a:pt x="29146" y="156115"/>
                  </a:lnTo>
                  <a:lnTo>
                    <a:pt x="28099" y="155829"/>
                  </a:lnTo>
                  <a:lnTo>
                    <a:pt x="26575" y="154781"/>
                  </a:lnTo>
                  <a:lnTo>
                    <a:pt x="20003" y="154019"/>
                  </a:lnTo>
                  <a:lnTo>
                    <a:pt x="18288" y="154591"/>
                  </a:lnTo>
                  <a:lnTo>
                    <a:pt x="14288" y="151448"/>
                  </a:lnTo>
                  <a:lnTo>
                    <a:pt x="13145" y="147257"/>
                  </a:lnTo>
                  <a:lnTo>
                    <a:pt x="7049" y="136207"/>
                  </a:lnTo>
                  <a:lnTo>
                    <a:pt x="191" y="118110"/>
                  </a:lnTo>
                  <a:lnTo>
                    <a:pt x="0" y="112776"/>
                  </a:lnTo>
                  <a:lnTo>
                    <a:pt x="2667" y="106871"/>
                  </a:lnTo>
                  <a:lnTo>
                    <a:pt x="5239" y="102204"/>
                  </a:lnTo>
                  <a:lnTo>
                    <a:pt x="5525" y="98584"/>
                  </a:lnTo>
                  <a:lnTo>
                    <a:pt x="5810" y="97631"/>
                  </a:lnTo>
                  <a:lnTo>
                    <a:pt x="7906" y="90107"/>
                  </a:lnTo>
                  <a:lnTo>
                    <a:pt x="12859" y="80010"/>
                  </a:lnTo>
                  <a:lnTo>
                    <a:pt x="17526" y="74105"/>
                  </a:lnTo>
                  <a:lnTo>
                    <a:pt x="20860" y="72200"/>
                  </a:lnTo>
                  <a:lnTo>
                    <a:pt x="27813" y="73914"/>
                  </a:lnTo>
                  <a:lnTo>
                    <a:pt x="39719" y="75438"/>
                  </a:lnTo>
                  <a:lnTo>
                    <a:pt x="48863" y="74009"/>
                  </a:lnTo>
                  <a:lnTo>
                    <a:pt x="57436" y="69532"/>
                  </a:lnTo>
                  <a:lnTo>
                    <a:pt x="62103" y="65627"/>
                  </a:lnTo>
                  <a:lnTo>
                    <a:pt x="66008" y="61436"/>
                  </a:lnTo>
                  <a:lnTo>
                    <a:pt x="67342" y="58769"/>
                  </a:lnTo>
                  <a:lnTo>
                    <a:pt x="69152" y="57531"/>
                  </a:lnTo>
                  <a:lnTo>
                    <a:pt x="76200" y="55055"/>
                  </a:lnTo>
                  <a:lnTo>
                    <a:pt x="78391" y="52292"/>
                  </a:lnTo>
                  <a:lnTo>
                    <a:pt x="79343" y="46958"/>
                  </a:lnTo>
                  <a:lnTo>
                    <a:pt x="79915" y="41053"/>
                  </a:lnTo>
                  <a:lnTo>
                    <a:pt x="81439" y="36672"/>
                  </a:lnTo>
                  <a:lnTo>
                    <a:pt x="83249" y="33528"/>
                  </a:lnTo>
                  <a:lnTo>
                    <a:pt x="96298" y="25718"/>
                  </a:lnTo>
                  <a:lnTo>
                    <a:pt x="97441" y="23050"/>
                  </a:lnTo>
                  <a:lnTo>
                    <a:pt x="99536" y="20384"/>
                  </a:lnTo>
                  <a:lnTo>
                    <a:pt x="103442" y="17431"/>
                  </a:lnTo>
                  <a:lnTo>
                    <a:pt x="107156" y="13145"/>
                  </a:lnTo>
                  <a:lnTo>
                    <a:pt x="111157" y="10478"/>
                  </a:lnTo>
                  <a:lnTo>
                    <a:pt x="116205" y="10763"/>
                  </a:lnTo>
                  <a:lnTo>
                    <a:pt x="120968" y="10192"/>
                  </a:lnTo>
                  <a:lnTo>
                    <a:pt x="124587" y="8763"/>
                  </a:lnTo>
                  <a:lnTo>
                    <a:pt x="126206" y="8573"/>
                  </a:lnTo>
                  <a:lnTo>
                    <a:pt x="133064" y="9811"/>
                  </a:lnTo>
                  <a:lnTo>
                    <a:pt x="134207" y="14764"/>
                  </a:lnTo>
                  <a:lnTo>
                    <a:pt x="134969" y="19908"/>
                  </a:lnTo>
                  <a:lnTo>
                    <a:pt x="146590" y="19526"/>
                  </a:lnTo>
                  <a:lnTo>
                    <a:pt x="153067" y="8477"/>
                  </a:lnTo>
                  <a:lnTo>
                    <a:pt x="156401" y="7239"/>
                  </a:lnTo>
                  <a:lnTo>
                    <a:pt x="161735" y="3334"/>
                  </a:lnTo>
                  <a:lnTo>
                    <a:pt x="165259" y="0"/>
                  </a:lnTo>
                  <a:lnTo>
                    <a:pt x="167735" y="2096"/>
                  </a:lnTo>
                  <a:lnTo>
                    <a:pt x="171260" y="9144"/>
                  </a:lnTo>
                  <a:lnTo>
                    <a:pt x="174974" y="14859"/>
                  </a:lnTo>
                  <a:lnTo>
                    <a:pt x="177165" y="17050"/>
                  </a:lnTo>
                  <a:lnTo>
                    <a:pt x="177355" y="18860"/>
                  </a:lnTo>
                  <a:lnTo>
                    <a:pt x="179546" y="19908"/>
                  </a:lnTo>
                  <a:lnTo>
                    <a:pt x="183737" y="20479"/>
                  </a:lnTo>
                  <a:lnTo>
                    <a:pt x="186595" y="22193"/>
                  </a:lnTo>
                  <a:lnTo>
                    <a:pt x="187452" y="27527"/>
                  </a:lnTo>
                  <a:lnTo>
                    <a:pt x="187452" y="32290"/>
                  </a:lnTo>
                  <a:lnTo>
                    <a:pt x="186214" y="35623"/>
                  </a:lnTo>
                  <a:lnTo>
                    <a:pt x="185452" y="38671"/>
                  </a:lnTo>
                  <a:lnTo>
                    <a:pt x="188404" y="39814"/>
                  </a:lnTo>
                  <a:lnTo>
                    <a:pt x="192691" y="38767"/>
                  </a:lnTo>
                  <a:lnTo>
                    <a:pt x="195739" y="37052"/>
                  </a:lnTo>
                  <a:lnTo>
                    <a:pt x="204788" y="40957"/>
                  </a:lnTo>
                  <a:lnTo>
                    <a:pt x="207931" y="32195"/>
                  </a:lnTo>
                  <a:lnTo>
                    <a:pt x="211550" y="27718"/>
                  </a:lnTo>
                  <a:lnTo>
                    <a:pt x="216218" y="25622"/>
                  </a:lnTo>
                  <a:lnTo>
                    <a:pt x="220504" y="22860"/>
                  </a:lnTo>
                  <a:lnTo>
                    <a:pt x="224314" y="20955"/>
                  </a:lnTo>
                  <a:lnTo>
                    <a:pt x="226981" y="21050"/>
                  </a:lnTo>
                  <a:lnTo>
                    <a:pt x="228124" y="20288"/>
                  </a:lnTo>
                  <a:lnTo>
                    <a:pt x="231458" y="20479"/>
                  </a:lnTo>
                  <a:lnTo>
                    <a:pt x="235363" y="21336"/>
                  </a:lnTo>
                  <a:lnTo>
                    <a:pt x="240602" y="20288"/>
                  </a:lnTo>
                  <a:lnTo>
                    <a:pt x="247841" y="22479"/>
                  </a:lnTo>
                  <a:lnTo>
                    <a:pt x="252317" y="26480"/>
                  </a:lnTo>
                  <a:lnTo>
                    <a:pt x="256699" y="27908"/>
                  </a:lnTo>
                  <a:lnTo>
                    <a:pt x="261747" y="27623"/>
                  </a:lnTo>
                  <a:lnTo>
                    <a:pt x="265271" y="25432"/>
                  </a:lnTo>
                  <a:lnTo>
                    <a:pt x="270224" y="17716"/>
                  </a:lnTo>
                  <a:lnTo>
                    <a:pt x="273844" y="17812"/>
                  </a:lnTo>
                  <a:lnTo>
                    <a:pt x="279559" y="16573"/>
                  </a:lnTo>
                  <a:lnTo>
                    <a:pt x="287655" y="16669"/>
                  </a:lnTo>
                  <a:lnTo>
                    <a:pt x="306134" y="18288"/>
                  </a:lnTo>
                  <a:lnTo>
                    <a:pt x="310801" y="21241"/>
                  </a:lnTo>
                  <a:lnTo>
                    <a:pt x="322231" y="25051"/>
                  </a:lnTo>
                  <a:lnTo>
                    <a:pt x="327184" y="29433"/>
                  </a:lnTo>
                  <a:lnTo>
                    <a:pt x="329375" y="34576"/>
                  </a:lnTo>
                  <a:lnTo>
                    <a:pt x="330518" y="38195"/>
                  </a:lnTo>
                  <a:lnTo>
                    <a:pt x="342233" y="43720"/>
                  </a:lnTo>
                  <a:lnTo>
                    <a:pt x="359569" y="50768"/>
                  </a:lnTo>
                  <a:lnTo>
                    <a:pt x="363760" y="51531"/>
                  </a:lnTo>
                  <a:close/>
                </a:path>
              </a:pathLst>
            </a:custGeom>
            <a:solidFill>
              <a:srgbClr val="CCCCCC"/>
            </a:solidFill>
            <a:ln w="476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it-IT"/>
            </a:p>
          </p:txBody>
        </p:sp>
        <p:sp>
          <p:nvSpPr>
            <p:cNvPr id="14" name="Figura a mano libera: forma 13">
              <a:extLst>
                <a:ext uri="{FF2B5EF4-FFF2-40B4-BE49-F238E27FC236}">
                  <a16:creationId xmlns:a16="http://schemas.microsoft.com/office/drawing/2014/main" id="{CD8751DC-902C-1CA7-D2A5-D613981C47DE}"/>
                </a:ext>
              </a:extLst>
            </p:cNvPr>
            <p:cNvSpPr/>
            <p:nvPr/>
          </p:nvSpPr>
          <p:spPr>
            <a:xfrm>
              <a:off x="5507640" y="5573553"/>
              <a:ext cx="265175" cy="350519"/>
            </a:xfrm>
            <a:custGeom>
              <a:avLst/>
              <a:gdLst>
                <a:gd name="connsiteX0" fmla="*/ 89916 w 265175"/>
                <a:gd name="connsiteY0" fmla="*/ 5619 h 350519"/>
                <a:gd name="connsiteX1" fmla="*/ 93726 w 265175"/>
                <a:gd name="connsiteY1" fmla="*/ 10953 h 350519"/>
                <a:gd name="connsiteX2" fmla="*/ 97346 w 265175"/>
                <a:gd name="connsiteY2" fmla="*/ 17907 h 350519"/>
                <a:gd name="connsiteX3" fmla="*/ 102489 w 265175"/>
                <a:gd name="connsiteY3" fmla="*/ 21050 h 350519"/>
                <a:gd name="connsiteX4" fmla="*/ 108490 w 265175"/>
                <a:gd name="connsiteY4" fmla="*/ 24860 h 350519"/>
                <a:gd name="connsiteX5" fmla="*/ 111633 w 265175"/>
                <a:gd name="connsiteY5" fmla="*/ 27622 h 350519"/>
                <a:gd name="connsiteX6" fmla="*/ 116205 w 265175"/>
                <a:gd name="connsiteY6" fmla="*/ 35909 h 350519"/>
                <a:gd name="connsiteX7" fmla="*/ 119824 w 265175"/>
                <a:gd name="connsiteY7" fmla="*/ 39910 h 350519"/>
                <a:gd name="connsiteX8" fmla="*/ 121063 w 265175"/>
                <a:gd name="connsiteY8" fmla="*/ 39719 h 350519"/>
                <a:gd name="connsiteX9" fmla="*/ 122301 w 265175"/>
                <a:gd name="connsiteY9" fmla="*/ 38671 h 350519"/>
                <a:gd name="connsiteX10" fmla="*/ 123063 w 265175"/>
                <a:gd name="connsiteY10" fmla="*/ 37814 h 350519"/>
                <a:gd name="connsiteX11" fmla="*/ 124015 w 265175"/>
                <a:gd name="connsiteY11" fmla="*/ 38576 h 350519"/>
                <a:gd name="connsiteX12" fmla="*/ 124111 w 265175"/>
                <a:gd name="connsiteY12" fmla="*/ 41147 h 350519"/>
                <a:gd name="connsiteX13" fmla="*/ 124301 w 265175"/>
                <a:gd name="connsiteY13" fmla="*/ 46672 h 350519"/>
                <a:gd name="connsiteX14" fmla="*/ 123444 w 265175"/>
                <a:gd name="connsiteY14" fmla="*/ 52578 h 350519"/>
                <a:gd name="connsiteX15" fmla="*/ 124777 w 265175"/>
                <a:gd name="connsiteY15" fmla="*/ 58102 h 350519"/>
                <a:gd name="connsiteX16" fmla="*/ 124777 w 265175"/>
                <a:gd name="connsiteY16" fmla="*/ 59817 h 350519"/>
                <a:gd name="connsiteX17" fmla="*/ 123920 w 265175"/>
                <a:gd name="connsiteY17" fmla="*/ 61436 h 350519"/>
                <a:gd name="connsiteX18" fmla="*/ 124015 w 265175"/>
                <a:gd name="connsiteY18" fmla="*/ 62865 h 350519"/>
                <a:gd name="connsiteX19" fmla="*/ 125254 w 265175"/>
                <a:gd name="connsiteY19" fmla="*/ 64389 h 350519"/>
                <a:gd name="connsiteX20" fmla="*/ 130207 w 265175"/>
                <a:gd name="connsiteY20" fmla="*/ 68008 h 350519"/>
                <a:gd name="connsiteX21" fmla="*/ 134779 w 265175"/>
                <a:gd name="connsiteY21" fmla="*/ 73723 h 350519"/>
                <a:gd name="connsiteX22" fmla="*/ 140017 w 265175"/>
                <a:gd name="connsiteY22" fmla="*/ 77724 h 350519"/>
                <a:gd name="connsiteX23" fmla="*/ 144875 w 265175"/>
                <a:gd name="connsiteY23" fmla="*/ 80200 h 350519"/>
                <a:gd name="connsiteX24" fmla="*/ 147923 w 265175"/>
                <a:gd name="connsiteY24" fmla="*/ 80391 h 350519"/>
                <a:gd name="connsiteX25" fmla="*/ 152971 w 265175"/>
                <a:gd name="connsiteY25" fmla="*/ 84963 h 350519"/>
                <a:gd name="connsiteX26" fmla="*/ 162973 w 265175"/>
                <a:gd name="connsiteY26" fmla="*/ 88296 h 350519"/>
                <a:gd name="connsiteX27" fmla="*/ 166116 w 265175"/>
                <a:gd name="connsiteY27" fmla="*/ 89439 h 350519"/>
                <a:gd name="connsiteX28" fmla="*/ 168307 w 265175"/>
                <a:gd name="connsiteY28" fmla="*/ 91249 h 350519"/>
                <a:gd name="connsiteX29" fmla="*/ 169926 w 265175"/>
                <a:gd name="connsiteY29" fmla="*/ 93440 h 350519"/>
                <a:gd name="connsiteX30" fmla="*/ 170021 w 265175"/>
                <a:gd name="connsiteY30" fmla="*/ 95821 h 350519"/>
                <a:gd name="connsiteX31" fmla="*/ 168497 w 265175"/>
                <a:gd name="connsiteY31" fmla="*/ 96964 h 350519"/>
                <a:gd name="connsiteX32" fmla="*/ 166306 w 265175"/>
                <a:gd name="connsiteY32" fmla="*/ 100107 h 350519"/>
                <a:gd name="connsiteX33" fmla="*/ 165449 w 265175"/>
                <a:gd name="connsiteY33" fmla="*/ 103917 h 350519"/>
                <a:gd name="connsiteX34" fmla="*/ 163830 w 265175"/>
                <a:gd name="connsiteY34" fmla="*/ 104870 h 350519"/>
                <a:gd name="connsiteX35" fmla="*/ 162306 w 265175"/>
                <a:gd name="connsiteY35" fmla="*/ 104965 h 350519"/>
                <a:gd name="connsiteX36" fmla="*/ 161068 w 265175"/>
                <a:gd name="connsiteY36" fmla="*/ 106013 h 350519"/>
                <a:gd name="connsiteX37" fmla="*/ 161354 w 265175"/>
                <a:gd name="connsiteY37" fmla="*/ 107728 h 350519"/>
                <a:gd name="connsiteX38" fmla="*/ 162687 w 265175"/>
                <a:gd name="connsiteY38" fmla="*/ 109251 h 350519"/>
                <a:gd name="connsiteX39" fmla="*/ 164782 w 265175"/>
                <a:gd name="connsiteY39" fmla="*/ 110680 h 350519"/>
                <a:gd name="connsiteX40" fmla="*/ 168688 w 265175"/>
                <a:gd name="connsiteY40" fmla="*/ 112109 h 350519"/>
                <a:gd name="connsiteX41" fmla="*/ 172688 w 265175"/>
                <a:gd name="connsiteY41" fmla="*/ 114205 h 350519"/>
                <a:gd name="connsiteX42" fmla="*/ 172593 w 265175"/>
                <a:gd name="connsiteY42" fmla="*/ 115824 h 350519"/>
                <a:gd name="connsiteX43" fmla="*/ 171831 w 265175"/>
                <a:gd name="connsiteY43" fmla="*/ 117634 h 350519"/>
                <a:gd name="connsiteX44" fmla="*/ 166783 w 265175"/>
                <a:gd name="connsiteY44" fmla="*/ 118300 h 350519"/>
                <a:gd name="connsiteX45" fmla="*/ 163068 w 265175"/>
                <a:gd name="connsiteY45" fmla="*/ 118586 h 350519"/>
                <a:gd name="connsiteX46" fmla="*/ 161449 w 265175"/>
                <a:gd name="connsiteY46" fmla="*/ 119348 h 350519"/>
                <a:gd name="connsiteX47" fmla="*/ 161544 w 265175"/>
                <a:gd name="connsiteY47" fmla="*/ 122491 h 350519"/>
                <a:gd name="connsiteX48" fmla="*/ 172021 w 265175"/>
                <a:gd name="connsiteY48" fmla="*/ 125825 h 350519"/>
                <a:gd name="connsiteX49" fmla="*/ 176784 w 265175"/>
                <a:gd name="connsiteY49" fmla="*/ 128968 h 350519"/>
                <a:gd name="connsiteX50" fmla="*/ 179260 w 265175"/>
                <a:gd name="connsiteY50" fmla="*/ 132969 h 350519"/>
                <a:gd name="connsiteX51" fmla="*/ 185928 w 265175"/>
                <a:gd name="connsiteY51" fmla="*/ 135636 h 350519"/>
                <a:gd name="connsiteX52" fmla="*/ 196787 w 265175"/>
                <a:gd name="connsiteY52" fmla="*/ 136970 h 350519"/>
                <a:gd name="connsiteX53" fmla="*/ 204311 w 265175"/>
                <a:gd name="connsiteY53" fmla="*/ 141160 h 350519"/>
                <a:gd name="connsiteX54" fmla="*/ 208502 w 265175"/>
                <a:gd name="connsiteY54" fmla="*/ 148114 h 350519"/>
                <a:gd name="connsiteX55" fmla="*/ 215455 w 265175"/>
                <a:gd name="connsiteY55" fmla="*/ 146399 h 350519"/>
                <a:gd name="connsiteX56" fmla="*/ 225076 w 265175"/>
                <a:gd name="connsiteY56" fmla="*/ 136112 h 350519"/>
                <a:gd name="connsiteX57" fmla="*/ 234505 w 265175"/>
                <a:gd name="connsiteY57" fmla="*/ 133350 h 350519"/>
                <a:gd name="connsiteX58" fmla="*/ 243745 w 265175"/>
                <a:gd name="connsiteY58" fmla="*/ 138303 h 350519"/>
                <a:gd name="connsiteX59" fmla="*/ 248793 w 265175"/>
                <a:gd name="connsiteY59" fmla="*/ 142398 h 350519"/>
                <a:gd name="connsiteX60" fmla="*/ 249650 w 265175"/>
                <a:gd name="connsiteY60" fmla="*/ 145637 h 350519"/>
                <a:gd name="connsiteX61" fmla="*/ 247459 w 265175"/>
                <a:gd name="connsiteY61" fmla="*/ 146875 h 350519"/>
                <a:gd name="connsiteX62" fmla="*/ 242316 w 265175"/>
                <a:gd name="connsiteY62" fmla="*/ 146304 h 350519"/>
                <a:gd name="connsiteX63" fmla="*/ 238030 w 265175"/>
                <a:gd name="connsiteY63" fmla="*/ 148304 h 350519"/>
                <a:gd name="connsiteX64" fmla="*/ 234791 w 265175"/>
                <a:gd name="connsiteY64" fmla="*/ 152781 h 350519"/>
                <a:gd name="connsiteX65" fmla="*/ 234220 w 265175"/>
                <a:gd name="connsiteY65" fmla="*/ 157639 h 350519"/>
                <a:gd name="connsiteX66" fmla="*/ 236601 w 265175"/>
                <a:gd name="connsiteY66" fmla="*/ 162782 h 350519"/>
                <a:gd name="connsiteX67" fmla="*/ 239839 w 265175"/>
                <a:gd name="connsiteY67" fmla="*/ 166401 h 350519"/>
                <a:gd name="connsiteX68" fmla="*/ 244126 w 265175"/>
                <a:gd name="connsiteY68" fmla="*/ 168307 h 350519"/>
                <a:gd name="connsiteX69" fmla="*/ 246316 w 265175"/>
                <a:gd name="connsiteY69" fmla="*/ 170973 h 350519"/>
                <a:gd name="connsiteX70" fmla="*/ 246602 w 265175"/>
                <a:gd name="connsiteY70" fmla="*/ 174403 h 350519"/>
                <a:gd name="connsiteX71" fmla="*/ 247745 w 265175"/>
                <a:gd name="connsiteY71" fmla="*/ 175355 h 350519"/>
                <a:gd name="connsiteX72" fmla="*/ 245364 w 265175"/>
                <a:gd name="connsiteY72" fmla="*/ 176879 h 350519"/>
                <a:gd name="connsiteX73" fmla="*/ 242697 w 265175"/>
                <a:gd name="connsiteY73" fmla="*/ 179260 h 350519"/>
                <a:gd name="connsiteX74" fmla="*/ 241268 w 265175"/>
                <a:gd name="connsiteY74" fmla="*/ 183261 h 350519"/>
                <a:gd name="connsiteX75" fmla="*/ 240887 w 265175"/>
                <a:gd name="connsiteY75" fmla="*/ 189833 h 350519"/>
                <a:gd name="connsiteX76" fmla="*/ 232600 w 265175"/>
                <a:gd name="connsiteY76" fmla="*/ 194881 h 350519"/>
                <a:gd name="connsiteX77" fmla="*/ 229552 w 265175"/>
                <a:gd name="connsiteY77" fmla="*/ 195834 h 350519"/>
                <a:gd name="connsiteX78" fmla="*/ 228124 w 265175"/>
                <a:gd name="connsiteY78" fmla="*/ 199263 h 350519"/>
                <a:gd name="connsiteX79" fmla="*/ 226028 w 265175"/>
                <a:gd name="connsiteY79" fmla="*/ 208788 h 350519"/>
                <a:gd name="connsiteX80" fmla="*/ 226219 w 265175"/>
                <a:gd name="connsiteY80" fmla="*/ 215932 h 350519"/>
                <a:gd name="connsiteX81" fmla="*/ 227362 w 265175"/>
                <a:gd name="connsiteY81" fmla="*/ 219551 h 350519"/>
                <a:gd name="connsiteX82" fmla="*/ 227838 w 265175"/>
                <a:gd name="connsiteY82" fmla="*/ 222504 h 350519"/>
                <a:gd name="connsiteX83" fmla="*/ 230505 w 265175"/>
                <a:gd name="connsiteY83" fmla="*/ 226123 h 350519"/>
                <a:gd name="connsiteX84" fmla="*/ 232981 w 265175"/>
                <a:gd name="connsiteY84" fmla="*/ 231743 h 350519"/>
                <a:gd name="connsiteX85" fmla="*/ 234601 w 265175"/>
                <a:gd name="connsiteY85" fmla="*/ 239077 h 350519"/>
                <a:gd name="connsiteX86" fmla="*/ 238125 w 265175"/>
                <a:gd name="connsiteY86" fmla="*/ 244792 h 350519"/>
                <a:gd name="connsiteX87" fmla="*/ 247269 w 265175"/>
                <a:gd name="connsiteY87" fmla="*/ 250317 h 350519"/>
                <a:gd name="connsiteX88" fmla="*/ 251746 w 265175"/>
                <a:gd name="connsiteY88" fmla="*/ 253651 h 350519"/>
                <a:gd name="connsiteX89" fmla="*/ 255079 w 265175"/>
                <a:gd name="connsiteY89" fmla="*/ 258318 h 350519"/>
                <a:gd name="connsiteX90" fmla="*/ 257651 w 265175"/>
                <a:gd name="connsiteY90" fmla="*/ 262509 h 350519"/>
                <a:gd name="connsiteX91" fmla="*/ 265176 w 265175"/>
                <a:gd name="connsiteY91" fmla="*/ 268224 h 350519"/>
                <a:gd name="connsiteX92" fmla="*/ 264605 w 265175"/>
                <a:gd name="connsiteY92" fmla="*/ 272224 h 350519"/>
                <a:gd name="connsiteX93" fmla="*/ 262985 w 265175"/>
                <a:gd name="connsiteY93" fmla="*/ 276130 h 350519"/>
                <a:gd name="connsiteX94" fmla="*/ 261175 w 265175"/>
                <a:gd name="connsiteY94" fmla="*/ 278035 h 350519"/>
                <a:gd name="connsiteX95" fmla="*/ 257461 w 265175"/>
                <a:gd name="connsiteY95" fmla="*/ 283083 h 350519"/>
                <a:gd name="connsiteX96" fmla="*/ 253841 w 265175"/>
                <a:gd name="connsiteY96" fmla="*/ 285940 h 350519"/>
                <a:gd name="connsiteX97" fmla="*/ 247840 w 265175"/>
                <a:gd name="connsiteY97" fmla="*/ 294798 h 350519"/>
                <a:gd name="connsiteX98" fmla="*/ 238315 w 265175"/>
                <a:gd name="connsiteY98" fmla="*/ 295275 h 350519"/>
                <a:gd name="connsiteX99" fmla="*/ 236029 w 265175"/>
                <a:gd name="connsiteY99" fmla="*/ 295941 h 350519"/>
                <a:gd name="connsiteX100" fmla="*/ 232505 w 265175"/>
                <a:gd name="connsiteY100" fmla="*/ 298418 h 350519"/>
                <a:gd name="connsiteX101" fmla="*/ 230696 w 265175"/>
                <a:gd name="connsiteY101" fmla="*/ 302800 h 350519"/>
                <a:gd name="connsiteX102" fmla="*/ 232410 w 265175"/>
                <a:gd name="connsiteY102" fmla="*/ 306419 h 350519"/>
                <a:gd name="connsiteX103" fmla="*/ 232219 w 265175"/>
                <a:gd name="connsiteY103" fmla="*/ 310039 h 350519"/>
                <a:gd name="connsiteX104" fmla="*/ 230505 w 265175"/>
                <a:gd name="connsiteY104" fmla="*/ 316992 h 350519"/>
                <a:gd name="connsiteX105" fmla="*/ 232791 w 265175"/>
                <a:gd name="connsiteY105" fmla="*/ 324421 h 350519"/>
                <a:gd name="connsiteX106" fmla="*/ 236125 w 265175"/>
                <a:gd name="connsiteY106" fmla="*/ 327850 h 350519"/>
                <a:gd name="connsiteX107" fmla="*/ 236696 w 265175"/>
                <a:gd name="connsiteY107" fmla="*/ 329851 h 350519"/>
                <a:gd name="connsiteX108" fmla="*/ 236125 w 265175"/>
                <a:gd name="connsiteY108" fmla="*/ 333280 h 350519"/>
                <a:gd name="connsiteX109" fmla="*/ 231172 w 265175"/>
                <a:gd name="connsiteY109" fmla="*/ 340423 h 350519"/>
                <a:gd name="connsiteX110" fmla="*/ 229648 w 265175"/>
                <a:gd name="connsiteY110" fmla="*/ 342995 h 350519"/>
                <a:gd name="connsiteX111" fmla="*/ 224599 w 265175"/>
                <a:gd name="connsiteY111" fmla="*/ 344328 h 350519"/>
                <a:gd name="connsiteX112" fmla="*/ 222885 w 265175"/>
                <a:gd name="connsiteY112" fmla="*/ 343662 h 350519"/>
                <a:gd name="connsiteX113" fmla="*/ 220313 w 265175"/>
                <a:gd name="connsiteY113" fmla="*/ 341185 h 350519"/>
                <a:gd name="connsiteX114" fmla="*/ 217932 w 265175"/>
                <a:gd name="connsiteY114" fmla="*/ 340519 h 350519"/>
                <a:gd name="connsiteX115" fmla="*/ 211931 w 265175"/>
                <a:gd name="connsiteY115" fmla="*/ 343376 h 350519"/>
                <a:gd name="connsiteX116" fmla="*/ 205930 w 265175"/>
                <a:gd name="connsiteY116" fmla="*/ 345091 h 350519"/>
                <a:gd name="connsiteX117" fmla="*/ 201168 w 265175"/>
                <a:gd name="connsiteY117" fmla="*/ 343757 h 350519"/>
                <a:gd name="connsiteX118" fmla="*/ 196405 w 265175"/>
                <a:gd name="connsiteY118" fmla="*/ 343566 h 350519"/>
                <a:gd name="connsiteX119" fmla="*/ 193167 w 265175"/>
                <a:gd name="connsiteY119" fmla="*/ 344805 h 350519"/>
                <a:gd name="connsiteX120" fmla="*/ 190690 w 265175"/>
                <a:gd name="connsiteY120" fmla="*/ 345186 h 350519"/>
                <a:gd name="connsiteX121" fmla="*/ 185833 w 265175"/>
                <a:gd name="connsiteY121" fmla="*/ 348329 h 350519"/>
                <a:gd name="connsiteX122" fmla="*/ 178117 w 265175"/>
                <a:gd name="connsiteY122" fmla="*/ 350520 h 350519"/>
                <a:gd name="connsiteX123" fmla="*/ 174498 w 265175"/>
                <a:gd name="connsiteY123" fmla="*/ 350044 h 350519"/>
                <a:gd name="connsiteX124" fmla="*/ 173164 w 265175"/>
                <a:gd name="connsiteY124" fmla="*/ 347186 h 350519"/>
                <a:gd name="connsiteX125" fmla="*/ 171736 w 265175"/>
                <a:gd name="connsiteY125" fmla="*/ 342995 h 350519"/>
                <a:gd name="connsiteX126" fmla="*/ 172402 w 265175"/>
                <a:gd name="connsiteY126" fmla="*/ 341185 h 350519"/>
                <a:gd name="connsiteX127" fmla="*/ 177546 w 265175"/>
                <a:gd name="connsiteY127" fmla="*/ 337947 h 350519"/>
                <a:gd name="connsiteX128" fmla="*/ 178117 w 265175"/>
                <a:gd name="connsiteY128" fmla="*/ 334803 h 350519"/>
                <a:gd name="connsiteX129" fmla="*/ 185261 w 265175"/>
                <a:gd name="connsiteY129" fmla="*/ 319944 h 350519"/>
                <a:gd name="connsiteX130" fmla="*/ 186690 w 265175"/>
                <a:gd name="connsiteY130" fmla="*/ 314991 h 350519"/>
                <a:gd name="connsiteX131" fmla="*/ 186690 w 265175"/>
                <a:gd name="connsiteY131" fmla="*/ 313468 h 350519"/>
                <a:gd name="connsiteX132" fmla="*/ 184880 w 265175"/>
                <a:gd name="connsiteY132" fmla="*/ 312420 h 350519"/>
                <a:gd name="connsiteX133" fmla="*/ 180975 w 265175"/>
                <a:gd name="connsiteY133" fmla="*/ 312420 h 350519"/>
                <a:gd name="connsiteX134" fmla="*/ 163544 w 265175"/>
                <a:gd name="connsiteY134" fmla="*/ 306324 h 350519"/>
                <a:gd name="connsiteX135" fmla="*/ 164306 w 265175"/>
                <a:gd name="connsiteY135" fmla="*/ 299371 h 350519"/>
                <a:gd name="connsiteX136" fmla="*/ 159163 w 265175"/>
                <a:gd name="connsiteY136" fmla="*/ 295560 h 350519"/>
                <a:gd name="connsiteX137" fmla="*/ 153638 w 265175"/>
                <a:gd name="connsiteY137" fmla="*/ 292227 h 350519"/>
                <a:gd name="connsiteX138" fmla="*/ 152781 w 265175"/>
                <a:gd name="connsiteY138" fmla="*/ 288512 h 350519"/>
                <a:gd name="connsiteX139" fmla="*/ 146590 w 265175"/>
                <a:gd name="connsiteY139" fmla="*/ 280892 h 350519"/>
                <a:gd name="connsiteX140" fmla="*/ 142113 w 265175"/>
                <a:gd name="connsiteY140" fmla="*/ 276606 h 350519"/>
                <a:gd name="connsiteX141" fmla="*/ 136398 w 265175"/>
                <a:gd name="connsiteY141" fmla="*/ 274510 h 350519"/>
                <a:gd name="connsiteX142" fmla="*/ 131445 w 265175"/>
                <a:gd name="connsiteY142" fmla="*/ 271367 h 350519"/>
                <a:gd name="connsiteX143" fmla="*/ 128492 w 265175"/>
                <a:gd name="connsiteY143" fmla="*/ 269462 h 350519"/>
                <a:gd name="connsiteX144" fmla="*/ 127159 w 265175"/>
                <a:gd name="connsiteY144" fmla="*/ 265938 h 350519"/>
                <a:gd name="connsiteX145" fmla="*/ 127159 w 265175"/>
                <a:gd name="connsiteY145" fmla="*/ 263842 h 350519"/>
                <a:gd name="connsiteX146" fmla="*/ 125730 w 265175"/>
                <a:gd name="connsiteY146" fmla="*/ 261747 h 350519"/>
                <a:gd name="connsiteX147" fmla="*/ 123349 w 265175"/>
                <a:gd name="connsiteY147" fmla="*/ 262032 h 350519"/>
                <a:gd name="connsiteX148" fmla="*/ 119253 w 265175"/>
                <a:gd name="connsiteY148" fmla="*/ 264795 h 350519"/>
                <a:gd name="connsiteX149" fmla="*/ 114300 w 265175"/>
                <a:gd name="connsiteY149" fmla="*/ 267271 h 350519"/>
                <a:gd name="connsiteX150" fmla="*/ 113443 w 265175"/>
                <a:gd name="connsiteY150" fmla="*/ 269081 h 350519"/>
                <a:gd name="connsiteX151" fmla="*/ 115252 w 265175"/>
                <a:gd name="connsiteY151" fmla="*/ 273272 h 350519"/>
                <a:gd name="connsiteX152" fmla="*/ 116491 w 265175"/>
                <a:gd name="connsiteY152" fmla="*/ 275939 h 350519"/>
                <a:gd name="connsiteX153" fmla="*/ 115919 w 265175"/>
                <a:gd name="connsiteY153" fmla="*/ 278416 h 350519"/>
                <a:gd name="connsiteX154" fmla="*/ 114395 w 265175"/>
                <a:gd name="connsiteY154" fmla="*/ 281654 h 350519"/>
                <a:gd name="connsiteX155" fmla="*/ 104870 w 265175"/>
                <a:gd name="connsiteY155" fmla="*/ 288798 h 350519"/>
                <a:gd name="connsiteX156" fmla="*/ 103727 w 265175"/>
                <a:gd name="connsiteY156" fmla="*/ 291274 h 350519"/>
                <a:gd name="connsiteX157" fmla="*/ 105632 w 265175"/>
                <a:gd name="connsiteY157" fmla="*/ 295180 h 350519"/>
                <a:gd name="connsiteX158" fmla="*/ 104489 w 265175"/>
                <a:gd name="connsiteY158" fmla="*/ 297085 h 350519"/>
                <a:gd name="connsiteX159" fmla="*/ 96488 w 265175"/>
                <a:gd name="connsiteY159" fmla="*/ 299656 h 350519"/>
                <a:gd name="connsiteX160" fmla="*/ 96679 w 265175"/>
                <a:gd name="connsiteY160" fmla="*/ 297466 h 350519"/>
                <a:gd name="connsiteX161" fmla="*/ 96202 w 265175"/>
                <a:gd name="connsiteY161" fmla="*/ 294037 h 350519"/>
                <a:gd name="connsiteX162" fmla="*/ 91630 w 265175"/>
                <a:gd name="connsiteY162" fmla="*/ 290322 h 350519"/>
                <a:gd name="connsiteX163" fmla="*/ 85154 w 265175"/>
                <a:gd name="connsiteY163" fmla="*/ 287369 h 350519"/>
                <a:gd name="connsiteX164" fmla="*/ 70771 w 265175"/>
                <a:gd name="connsiteY164" fmla="*/ 277558 h 350519"/>
                <a:gd name="connsiteX165" fmla="*/ 65341 w 265175"/>
                <a:gd name="connsiteY165" fmla="*/ 276225 h 350519"/>
                <a:gd name="connsiteX166" fmla="*/ 60388 w 265175"/>
                <a:gd name="connsiteY166" fmla="*/ 275082 h 350519"/>
                <a:gd name="connsiteX167" fmla="*/ 53340 w 265175"/>
                <a:gd name="connsiteY167" fmla="*/ 270320 h 350519"/>
                <a:gd name="connsiteX168" fmla="*/ 49721 w 265175"/>
                <a:gd name="connsiteY168" fmla="*/ 269462 h 350519"/>
                <a:gd name="connsiteX169" fmla="*/ 45625 w 265175"/>
                <a:gd name="connsiteY169" fmla="*/ 266033 h 350519"/>
                <a:gd name="connsiteX170" fmla="*/ 36862 w 265175"/>
                <a:gd name="connsiteY170" fmla="*/ 254603 h 350519"/>
                <a:gd name="connsiteX171" fmla="*/ 29432 w 265175"/>
                <a:gd name="connsiteY171" fmla="*/ 248316 h 350519"/>
                <a:gd name="connsiteX172" fmla="*/ 24289 w 265175"/>
                <a:gd name="connsiteY172" fmla="*/ 245173 h 350519"/>
                <a:gd name="connsiteX173" fmla="*/ 22860 w 265175"/>
                <a:gd name="connsiteY173" fmla="*/ 242125 h 350519"/>
                <a:gd name="connsiteX174" fmla="*/ 22574 w 265175"/>
                <a:gd name="connsiteY174" fmla="*/ 238887 h 350519"/>
                <a:gd name="connsiteX175" fmla="*/ 22765 w 265175"/>
                <a:gd name="connsiteY175" fmla="*/ 237839 h 350519"/>
                <a:gd name="connsiteX176" fmla="*/ 26575 w 265175"/>
                <a:gd name="connsiteY176" fmla="*/ 233363 h 350519"/>
                <a:gd name="connsiteX177" fmla="*/ 29623 w 265175"/>
                <a:gd name="connsiteY177" fmla="*/ 232696 h 350519"/>
                <a:gd name="connsiteX178" fmla="*/ 33433 w 265175"/>
                <a:gd name="connsiteY178" fmla="*/ 232505 h 350519"/>
                <a:gd name="connsiteX179" fmla="*/ 35909 w 265175"/>
                <a:gd name="connsiteY179" fmla="*/ 234791 h 350519"/>
                <a:gd name="connsiteX180" fmla="*/ 39243 w 265175"/>
                <a:gd name="connsiteY180" fmla="*/ 235267 h 350519"/>
                <a:gd name="connsiteX181" fmla="*/ 41053 w 265175"/>
                <a:gd name="connsiteY181" fmla="*/ 232410 h 350519"/>
                <a:gd name="connsiteX182" fmla="*/ 42005 w 265175"/>
                <a:gd name="connsiteY182" fmla="*/ 228123 h 350519"/>
                <a:gd name="connsiteX183" fmla="*/ 41624 w 265175"/>
                <a:gd name="connsiteY183" fmla="*/ 222789 h 350519"/>
                <a:gd name="connsiteX184" fmla="*/ 33623 w 265175"/>
                <a:gd name="connsiteY184" fmla="*/ 210312 h 350519"/>
                <a:gd name="connsiteX185" fmla="*/ 26765 w 265175"/>
                <a:gd name="connsiteY185" fmla="*/ 201549 h 350519"/>
                <a:gd name="connsiteX186" fmla="*/ 26003 w 265175"/>
                <a:gd name="connsiteY186" fmla="*/ 199644 h 350519"/>
                <a:gd name="connsiteX187" fmla="*/ 27527 w 265175"/>
                <a:gd name="connsiteY187" fmla="*/ 198025 h 350519"/>
                <a:gd name="connsiteX188" fmla="*/ 29908 w 265175"/>
                <a:gd name="connsiteY188" fmla="*/ 197072 h 350519"/>
                <a:gd name="connsiteX189" fmla="*/ 32385 w 265175"/>
                <a:gd name="connsiteY189" fmla="*/ 197834 h 350519"/>
                <a:gd name="connsiteX190" fmla="*/ 39148 w 265175"/>
                <a:gd name="connsiteY190" fmla="*/ 198501 h 350519"/>
                <a:gd name="connsiteX191" fmla="*/ 45529 w 265175"/>
                <a:gd name="connsiteY191" fmla="*/ 197644 h 350519"/>
                <a:gd name="connsiteX192" fmla="*/ 47720 w 265175"/>
                <a:gd name="connsiteY192" fmla="*/ 195548 h 350519"/>
                <a:gd name="connsiteX193" fmla="*/ 47720 w 265175"/>
                <a:gd name="connsiteY193" fmla="*/ 192691 h 350519"/>
                <a:gd name="connsiteX194" fmla="*/ 45339 w 265175"/>
                <a:gd name="connsiteY194" fmla="*/ 190023 h 350519"/>
                <a:gd name="connsiteX195" fmla="*/ 37909 w 265175"/>
                <a:gd name="connsiteY195" fmla="*/ 182785 h 350519"/>
                <a:gd name="connsiteX196" fmla="*/ 32004 w 265175"/>
                <a:gd name="connsiteY196" fmla="*/ 176403 h 350519"/>
                <a:gd name="connsiteX197" fmla="*/ 25146 w 265175"/>
                <a:gd name="connsiteY197" fmla="*/ 171545 h 350519"/>
                <a:gd name="connsiteX198" fmla="*/ 20002 w 265175"/>
                <a:gd name="connsiteY198" fmla="*/ 169545 h 350519"/>
                <a:gd name="connsiteX199" fmla="*/ 18574 w 265175"/>
                <a:gd name="connsiteY199" fmla="*/ 167068 h 350519"/>
                <a:gd name="connsiteX200" fmla="*/ 17907 w 265175"/>
                <a:gd name="connsiteY200" fmla="*/ 164401 h 350519"/>
                <a:gd name="connsiteX201" fmla="*/ 18479 w 265175"/>
                <a:gd name="connsiteY201" fmla="*/ 159544 h 350519"/>
                <a:gd name="connsiteX202" fmla="*/ 18764 w 265175"/>
                <a:gd name="connsiteY202" fmla="*/ 153352 h 350519"/>
                <a:gd name="connsiteX203" fmla="*/ 20002 w 265175"/>
                <a:gd name="connsiteY203" fmla="*/ 149447 h 350519"/>
                <a:gd name="connsiteX204" fmla="*/ 24574 w 265175"/>
                <a:gd name="connsiteY204" fmla="*/ 142018 h 350519"/>
                <a:gd name="connsiteX205" fmla="*/ 29051 w 265175"/>
                <a:gd name="connsiteY205" fmla="*/ 134207 h 350519"/>
                <a:gd name="connsiteX206" fmla="*/ 31718 w 265175"/>
                <a:gd name="connsiteY206" fmla="*/ 126682 h 350519"/>
                <a:gd name="connsiteX207" fmla="*/ 33147 w 265175"/>
                <a:gd name="connsiteY207" fmla="*/ 119634 h 350519"/>
                <a:gd name="connsiteX208" fmla="*/ 32671 w 265175"/>
                <a:gd name="connsiteY208" fmla="*/ 117634 h 350519"/>
                <a:gd name="connsiteX209" fmla="*/ 30385 w 265175"/>
                <a:gd name="connsiteY209" fmla="*/ 116110 h 350519"/>
                <a:gd name="connsiteX210" fmla="*/ 25527 w 265175"/>
                <a:gd name="connsiteY210" fmla="*/ 114585 h 350519"/>
                <a:gd name="connsiteX211" fmla="*/ 18764 w 265175"/>
                <a:gd name="connsiteY211" fmla="*/ 115919 h 350519"/>
                <a:gd name="connsiteX212" fmla="*/ 13049 w 265175"/>
                <a:gd name="connsiteY212" fmla="*/ 118491 h 350519"/>
                <a:gd name="connsiteX213" fmla="*/ 10763 w 265175"/>
                <a:gd name="connsiteY213" fmla="*/ 118681 h 350519"/>
                <a:gd name="connsiteX214" fmla="*/ 10001 w 265175"/>
                <a:gd name="connsiteY214" fmla="*/ 115538 h 350519"/>
                <a:gd name="connsiteX215" fmla="*/ 10954 w 265175"/>
                <a:gd name="connsiteY215" fmla="*/ 114109 h 350519"/>
                <a:gd name="connsiteX216" fmla="*/ 12763 w 265175"/>
                <a:gd name="connsiteY216" fmla="*/ 114300 h 350519"/>
                <a:gd name="connsiteX217" fmla="*/ 14192 w 265175"/>
                <a:gd name="connsiteY217" fmla="*/ 114871 h 350519"/>
                <a:gd name="connsiteX218" fmla="*/ 15812 w 265175"/>
                <a:gd name="connsiteY218" fmla="*/ 113442 h 350519"/>
                <a:gd name="connsiteX219" fmla="*/ 16764 w 265175"/>
                <a:gd name="connsiteY219" fmla="*/ 109251 h 350519"/>
                <a:gd name="connsiteX220" fmla="*/ 14383 w 265175"/>
                <a:gd name="connsiteY220" fmla="*/ 94392 h 350519"/>
                <a:gd name="connsiteX221" fmla="*/ 18669 w 265175"/>
                <a:gd name="connsiteY221" fmla="*/ 93154 h 350519"/>
                <a:gd name="connsiteX222" fmla="*/ 18669 w 265175"/>
                <a:gd name="connsiteY222" fmla="*/ 90964 h 350519"/>
                <a:gd name="connsiteX223" fmla="*/ 19050 w 265175"/>
                <a:gd name="connsiteY223" fmla="*/ 89059 h 350519"/>
                <a:gd name="connsiteX224" fmla="*/ 23527 w 265175"/>
                <a:gd name="connsiteY224" fmla="*/ 91630 h 350519"/>
                <a:gd name="connsiteX225" fmla="*/ 29718 w 265175"/>
                <a:gd name="connsiteY225" fmla="*/ 91726 h 350519"/>
                <a:gd name="connsiteX226" fmla="*/ 35147 w 265175"/>
                <a:gd name="connsiteY226" fmla="*/ 91154 h 350519"/>
                <a:gd name="connsiteX227" fmla="*/ 36004 w 265175"/>
                <a:gd name="connsiteY227" fmla="*/ 89725 h 350519"/>
                <a:gd name="connsiteX228" fmla="*/ 35909 w 265175"/>
                <a:gd name="connsiteY228" fmla="*/ 87630 h 350519"/>
                <a:gd name="connsiteX229" fmla="*/ 34766 w 265175"/>
                <a:gd name="connsiteY229" fmla="*/ 85915 h 350519"/>
                <a:gd name="connsiteX230" fmla="*/ 32861 w 265175"/>
                <a:gd name="connsiteY230" fmla="*/ 84582 h 350519"/>
                <a:gd name="connsiteX231" fmla="*/ 31432 w 265175"/>
                <a:gd name="connsiteY231" fmla="*/ 82582 h 350519"/>
                <a:gd name="connsiteX232" fmla="*/ 27813 w 265175"/>
                <a:gd name="connsiteY232" fmla="*/ 81629 h 350519"/>
                <a:gd name="connsiteX233" fmla="*/ 16288 w 265175"/>
                <a:gd name="connsiteY233" fmla="*/ 76295 h 350519"/>
                <a:gd name="connsiteX234" fmla="*/ 10573 w 265175"/>
                <a:gd name="connsiteY234" fmla="*/ 70580 h 350519"/>
                <a:gd name="connsiteX235" fmla="*/ 10763 w 265175"/>
                <a:gd name="connsiteY235" fmla="*/ 64579 h 350519"/>
                <a:gd name="connsiteX236" fmla="*/ 12478 w 265175"/>
                <a:gd name="connsiteY236" fmla="*/ 61246 h 350519"/>
                <a:gd name="connsiteX237" fmla="*/ 14383 w 265175"/>
                <a:gd name="connsiteY237" fmla="*/ 60103 h 350519"/>
                <a:gd name="connsiteX238" fmla="*/ 13811 w 265175"/>
                <a:gd name="connsiteY238" fmla="*/ 58960 h 350519"/>
                <a:gd name="connsiteX239" fmla="*/ 7334 w 265175"/>
                <a:gd name="connsiteY239" fmla="*/ 56102 h 350519"/>
                <a:gd name="connsiteX240" fmla="*/ 5048 w 265175"/>
                <a:gd name="connsiteY240" fmla="*/ 52197 h 350519"/>
                <a:gd name="connsiteX241" fmla="*/ 6953 w 265175"/>
                <a:gd name="connsiteY241" fmla="*/ 47244 h 350519"/>
                <a:gd name="connsiteX242" fmla="*/ 3524 w 265175"/>
                <a:gd name="connsiteY242" fmla="*/ 37052 h 350519"/>
                <a:gd name="connsiteX243" fmla="*/ 0 w 265175"/>
                <a:gd name="connsiteY243" fmla="*/ 30766 h 350519"/>
                <a:gd name="connsiteX244" fmla="*/ 3524 w 265175"/>
                <a:gd name="connsiteY244" fmla="*/ 28004 h 350519"/>
                <a:gd name="connsiteX245" fmla="*/ 4000 w 265175"/>
                <a:gd name="connsiteY245" fmla="*/ 24098 h 350519"/>
                <a:gd name="connsiteX246" fmla="*/ 4286 w 265175"/>
                <a:gd name="connsiteY246" fmla="*/ 21907 h 350519"/>
                <a:gd name="connsiteX247" fmla="*/ 5715 w 265175"/>
                <a:gd name="connsiteY247" fmla="*/ 21907 h 350519"/>
                <a:gd name="connsiteX248" fmla="*/ 11335 w 265175"/>
                <a:gd name="connsiteY248" fmla="*/ 19335 h 350519"/>
                <a:gd name="connsiteX249" fmla="*/ 13335 w 265175"/>
                <a:gd name="connsiteY249" fmla="*/ 17240 h 350519"/>
                <a:gd name="connsiteX250" fmla="*/ 14573 w 265175"/>
                <a:gd name="connsiteY250" fmla="*/ 14764 h 350519"/>
                <a:gd name="connsiteX251" fmla="*/ 15907 w 265175"/>
                <a:gd name="connsiteY251" fmla="*/ 14097 h 350519"/>
                <a:gd name="connsiteX252" fmla="*/ 19717 w 265175"/>
                <a:gd name="connsiteY252" fmla="*/ 16859 h 350519"/>
                <a:gd name="connsiteX253" fmla="*/ 23622 w 265175"/>
                <a:gd name="connsiteY253" fmla="*/ 17050 h 350519"/>
                <a:gd name="connsiteX254" fmla="*/ 28099 w 265175"/>
                <a:gd name="connsiteY254" fmla="*/ 15335 h 350519"/>
                <a:gd name="connsiteX255" fmla="*/ 31432 w 265175"/>
                <a:gd name="connsiteY255" fmla="*/ 12954 h 350519"/>
                <a:gd name="connsiteX256" fmla="*/ 35528 w 265175"/>
                <a:gd name="connsiteY256" fmla="*/ 11049 h 350519"/>
                <a:gd name="connsiteX257" fmla="*/ 37338 w 265175"/>
                <a:gd name="connsiteY257" fmla="*/ 9715 h 350519"/>
                <a:gd name="connsiteX258" fmla="*/ 39624 w 265175"/>
                <a:gd name="connsiteY258" fmla="*/ 7525 h 350519"/>
                <a:gd name="connsiteX259" fmla="*/ 44291 w 265175"/>
                <a:gd name="connsiteY259" fmla="*/ 1333 h 350519"/>
                <a:gd name="connsiteX260" fmla="*/ 49625 w 265175"/>
                <a:gd name="connsiteY260" fmla="*/ 0 h 350519"/>
                <a:gd name="connsiteX261" fmla="*/ 56769 w 265175"/>
                <a:gd name="connsiteY261" fmla="*/ 1619 h 350519"/>
                <a:gd name="connsiteX262" fmla="*/ 64389 w 265175"/>
                <a:gd name="connsiteY262" fmla="*/ 2191 h 350519"/>
                <a:gd name="connsiteX263" fmla="*/ 70199 w 265175"/>
                <a:gd name="connsiteY263" fmla="*/ 762 h 350519"/>
                <a:gd name="connsiteX264" fmla="*/ 84772 w 265175"/>
                <a:gd name="connsiteY264" fmla="*/ 2571 h 350519"/>
                <a:gd name="connsiteX265" fmla="*/ 87821 w 265175"/>
                <a:gd name="connsiteY265" fmla="*/ 4000 h 350519"/>
                <a:gd name="connsiteX266" fmla="*/ 89916 w 265175"/>
                <a:gd name="connsiteY266" fmla="*/ 5619 h 350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</a:cxnLst>
              <a:rect l="l" t="t" r="r" b="b"/>
              <a:pathLst>
                <a:path w="265175" h="350519">
                  <a:moveTo>
                    <a:pt x="89916" y="5619"/>
                  </a:moveTo>
                  <a:lnTo>
                    <a:pt x="93726" y="10953"/>
                  </a:lnTo>
                  <a:lnTo>
                    <a:pt x="97346" y="17907"/>
                  </a:lnTo>
                  <a:lnTo>
                    <a:pt x="102489" y="21050"/>
                  </a:lnTo>
                  <a:lnTo>
                    <a:pt x="108490" y="24860"/>
                  </a:lnTo>
                  <a:lnTo>
                    <a:pt x="111633" y="27622"/>
                  </a:lnTo>
                  <a:lnTo>
                    <a:pt x="116205" y="35909"/>
                  </a:lnTo>
                  <a:lnTo>
                    <a:pt x="119824" y="39910"/>
                  </a:lnTo>
                  <a:lnTo>
                    <a:pt x="121063" y="39719"/>
                  </a:lnTo>
                  <a:lnTo>
                    <a:pt x="122301" y="38671"/>
                  </a:lnTo>
                  <a:lnTo>
                    <a:pt x="123063" y="37814"/>
                  </a:lnTo>
                  <a:lnTo>
                    <a:pt x="124015" y="38576"/>
                  </a:lnTo>
                  <a:lnTo>
                    <a:pt x="124111" y="41147"/>
                  </a:lnTo>
                  <a:lnTo>
                    <a:pt x="124301" y="46672"/>
                  </a:lnTo>
                  <a:lnTo>
                    <a:pt x="123444" y="52578"/>
                  </a:lnTo>
                  <a:lnTo>
                    <a:pt x="124777" y="58102"/>
                  </a:lnTo>
                  <a:lnTo>
                    <a:pt x="124777" y="59817"/>
                  </a:lnTo>
                  <a:lnTo>
                    <a:pt x="123920" y="61436"/>
                  </a:lnTo>
                  <a:lnTo>
                    <a:pt x="124015" y="62865"/>
                  </a:lnTo>
                  <a:lnTo>
                    <a:pt x="125254" y="64389"/>
                  </a:lnTo>
                  <a:lnTo>
                    <a:pt x="130207" y="68008"/>
                  </a:lnTo>
                  <a:lnTo>
                    <a:pt x="134779" y="73723"/>
                  </a:lnTo>
                  <a:lnTo>
                    <a:pt x="140017" y="77724"/>
                  </a:lnTo>
                  <a:lnTo>
                    <a:pt x="144875" y="80200"/>
                  </a:lnTo>
                  <a:lnTo>
                    <a:pt x="147923" y="80391"/>
                  </a:lnTo>
                  <a:lnTo>
                    <a:pt x="152971" y="84963"/>
                  </a:lnTo>
                  <a:lnTo>
                    <a:pt x="162973" y="88296"/>
                  </a:lnTo>
                  <a:lnTo>
                    <a:pt x="166116" y="89439"/>
                  </a:lnTo>
                  <a:lnTo>
                    <a:pt x="168307" y="91249"/>
                  </a:lnTo>
                  <a:lnTo>
                    <a:pt x="169926" y="93440"/>
                  </a:lnTo>
                  <a:lnTo>
                    <a:pt x="170021" y="95821"/>
                  </a:lnTo>
                  <a:lnTo>
                    <a:pt x="168497" y="96964"/>
                  </a:lnTo>
                  <a:lnTo>
                    <a:pt x="166306" y="100107"/>
                  </a:lnTo>
                  <a:lnTo>
                    <a:pt x="165449" y="103917"/>
                  </a:lnTo>
                  <a:lnTo>
                    <a:pt x="163830" y="104870"/>
                  </a:lnTo>
                  <a:lnTo>
                    <a:pt x="162306" y="104965"/>
                  </a:lnTo>
                  <a:lnTo>
                    <a:pt x="161068" y="106013"/>
                  </a:lnTo>
                  <a:lnTo>
                    <a:pt x="161354" y="107728"/>
                  </a:lnTo>
                  <a:lnTo>
                    <a:pt x="162687" y="109251"/>
                  </a:lnTo>
                  <a:lnTo>
                    <a:pt x="164782" y="110680"/>
                  </a:lnTo>
                  <a:lnTo>
                    <a:pt x="168688" y="112109"/>
                  </a:lnTo>
                  <a:lnTo>
                    <a:pt x="172688" y="114205"/>
                  </a:lnTo>
                  <a:lnTo>
                    <a:pt x="172593" y="115824"/>
                  </a:lnTo>
                  <a:lnTo>
                    <a:pt x="171831" y="117634"/>
                  </a:lnTo>
                  <a:lnTo>
                    <a:pt x="166783" y="118300"/>
                  </a:lnTo>
                  <a:lnTo>
                    <a:pt x="163068" y="118586"/>
                  </a:lnTo>
                  <a:lnTo>
                    <a:pt x="161449" y="119348"/>
                  </a:lnTo>
                  <a:lnTo>
                    <a:pt x="161544" y="122491"/>
                  </a:lnTo>
                  <a:lnTo>
                    <a:pt x="172021" y="125825"/>
                  </a:lnTo>
                  <a:lnTo>
                    <a:pt x="176784" y="128968"/>
                  </a:lnTo>
                  <a:lnTo>
                    <a:pt x="179260" y="132969"/>
                  </a:lnTo>
                  <a:lnTo>
                    <a:pt x="185928" y="135636"/>
                  </a:lnTo>
                  <a:lnTo>
                    <a:pt x="196787" y="136970"/>
                  </a:lnTo>
                  <a:lnTo>
                    <a:pt x="204311" y="141160"/>
                  </a:lnTo>
                  <a:lnTo>
                    <a:pt x="208502" y="148114"/>
                  </a:lnTo>
                  <a:lnTo>
                    <a:pt x="215455" y="146399"/>
                  </a:lnTo>
                  <a:lnTo>
                    <a:pt x="225076" y="136112"/>
                  </a:lnTo>
                  <a:lnTo>
                    <a:pt x="234505" y="133350"/>
                  </a:lnTo>
                  <a:lnTo>
                    <a:pt x="243745" y="138303"/>
                  </a:lnTo>
                  <a:lnTo>
                    <a:pt x="248793" y="142398"/>
                  </a:lnTo>
                  <a:lnTo>
                    <a:pt x="249650" y="145637"/>
                  </a:lnTo>
                  <a:lnTo>
                    <a:pt x="247459" y="146875"/>
                  </a:lnTo>
                  <a:lnTo>
                    <a:pt x="242316" y="146304"/>
                  </a:lnTo>
                  <a:lnTo>
                    <a:pt x="238030" y="148304"/>
                  </a:lnTo>
                  <a:lnTo>
                    <a:pt x="234791" y="152781"/>
                  </a:lnTo>
                  <a:lnTo>
                    <a:pt x="234220" y="157639"/>
                  </a:lnTo>
                  <a:lnTo>
                    <a:pt x="236601" y="162782"/>
                  </a:lnTo>
                  <a:lnTo>
                    <a:pt x="239839" y="166401"/>
                  </a:lnTo>
                  <a:lnTo>
                    <a:pt x="244126" y="168307"/>
                  </a:lnTo>
                  <a:lnTo>
                    <a:pt x="246316" y="170973"/>
                  </a:lnTo>
                  <a:lnTo>
                    <a:pt x="246602" y="174403"/>
                  </a:lnTo>
                  <a:lnTo>
                    <a:pt x="247745" y="175355"/>
                  </a:lnTo>
                  <a:lnTo>
                    <a:pt x="245364" y="176879"/>
                  </a:lnTo>
                  <a:lnTo>
                    <a:pt x="242697" y="179260"/>
                  </a:lnTo>
                  <a:lnTo>
                    <a:pt x="241268" y="183261"/>
                  </a:lnTo>
                  <a:lnTo>
                    <a:pt x="240887" y="189833"/>
                  </a:lnTo>
                  <a:lnTo>
                    <a:pt x="232600" y="194881"/>
                  </a:lnTo>
                  <a:lnTo>
                    <a:pt x="229552" y="195834"/>
                  </a:lnTo>
                  <a:lnTo>
                    <a:pt x="228124" y="199263"/>
                  </a:lnTo>
                  <a:lnTo>
                    <a:pt x="226028" y="208788"/>
                  </a:lnTo>
                  <a:lnTo>
                    <a:pt x="226219" y="215932"/>
                  </a:lnTo>
                  <a:lnTo>
                    <a:pt x="227362" y="219551"/>
                  </a:lnTo>
                  <a:lnTo>
                    <a:pt x="227838" y="222504"/>
                  </a:lnTo>
                  <a:lnTo>
                    <a:pt x="230505" y="226123"/>
                  </a:lnTo>
                  <a:lnTo>
                    <a:pt x="232981" y="231743"/>
                  </a:lnTo>
                  <a:lnTo>
                    <a:pt x="234601" y="239077"/>
                  </a:lnTo>
                  <a:lnTo>
                    <a:pt x="238125" y="244792"/>
                  </a:lnTo>
                  <a:lnTo>
                    <a:pt x="247269" y="250317"/>
                  </a:lnTo>
                  <a:lnTo>
                    <a:pt x="251746" y="253651"/>
                  </a:lnTo>
                  <a:lnTo>
                    <a:pt x="255079" y="258318"/>
                  </a:lnTo>
                  <a:lnTo>
                    <a:pt x="257651" y="262509"/>
                  </a:lnTo>
                  <a:lnTo>
                    <a:pt x="265176" y="268224"/>
                  </a:lnTo>
                  <a:lnTo>
                    <a:pt x="264605" y="272224"/>
                  </a:lnTo>
                  <a:lnTo>
                    <a:pt x="262985" y="276130"/>
                  </a:lnTo>
                  <a:lnTo>
                    <a:pt x="261175" y="278035"/>
                  </a:lnTo>
                  <a:lnTo>
                    <a:pt x="257461" y="283083"/>
                  </a:lnTo>
                  <a:lnTo>
                    <a:pt x="253841" y="285940"/>
                  </a:lnTo>
                  <a:lnTo>
                    <a:pt x="247840" y="294798"/>
                  </a:lnTo>
                  <a:lnTo>
                    <a:pt x="238315" y="295275"/>
                  </a:lnTo>
                  <a:lnTo>
                    <a:pt x="236029" y="295941"/>
                  </a:lnTo>
                  <a:lnTo>
                    <a:pt x="232505" y="298418"/>
                  </a:lnTo>
                  <a:lnTo>
                    <a:pt x="230696" y="302800"/>
                  </a:lnTo>
                  <a:lnTo>
                    <a:pt x="232410" y="306419"/>
                  </a:lnTo>
                  <a:lnTo>
                    <a:pt x="232219" y="310039"/>
                  </a:lnTo>
                  <a:lnTo>
                    <a:pt x="230505" y="316992"/>
                  </a:lnTo>
                  <a:lnTo>
                    <a:pt x="232791" y="324421"/>
                  </a:lnTo>
                  <a:lnTo>
                    <a:pt x="236125" y="327850"/>
                  </a:lnTo>
                  <a:lnTo>
                    <a:pt x="236696" y="329851"/>
                  </a:lnTo>
                  <a:lnTo>
                    <a:pt x="236125" y="333280"/>
                  </a:lnTo>
                  <a:lnTo>
                    <a:pt x="231172" y="340423"/>
                  </a:lnTo>
                  <a:lnTo>
                    <a:pt x="229648" y="342995"/>
                  </a:lnTo>
                  <a:lnTo>
                    <a:pt x="224599" y="344328"/>
                  </a:lnTo>
                  <a:lnTo>
                    <a:pt x="222885" y="343662"/>
                  </a:lnTo>
                  <a:lnTo>
                    <a:pt x="220313" y="341185"/>
                  </a:lnTo>
                  <a:lnTo>
                    <a:pt x="217932" y="340519"/>
                  </a:lnTo>
                  <a:lnTo>
                    <a:pt x="211931" y="343376"/>
                  </a:lnTo>
                  <a:lnTo>
                    <a:pt x="205930" y="345091"/>
                  </a:lnTo>
                  <a:lnTo>
                    <a:pt x="201168" y="343757"/>
                  </a:lnTo>
                  <a:lnTo>
                    <a:pt x="196405" y="343566"/>
                  </a:lnTo>
                  <a:lnTo>
                    <a:pt x="193167" y="344805"/>
                  </a:lnTo>
                  <a:lnTo>
                    <a:pt x="190690" y="345186"/>
                  </a:lnTo>
                  <a:lnTo>
                    <a:pt x="185833" y="348329"/>
                  </a:lnTo>
                  <a:lnTo>
                    <a:pt x="178117" y="350520"/>
                  </a:lnTo>
                  <a:lnTo>
                    <a:pt x="174498" y="350044"/>
                  </a:lnTo>
                  <a:lnTo>
                    <a:pt x="173164" y="347186"/>
                  </a:lnTo>
                  <a:lnTo>
                    <a:pt x="171736" y="342995"/>
                  </a:lnTo>
                  <a:lnTo>
                    <a:pt x="172402" y="341185"/>
                  </a:lnTo>
                  <a:lnTo>
                    <a:pt x="177546" y="337947"/>
                  </a:lnTo>
                  <a:lnTo>
                    <a:pt x="178117" y="334803"/>
                  </a:lnTo>
                  <a:lnTo>
                    <a:pt x="185261" y="319944"/>
                  </a:lnTo>
                  <a:lnTo>
                    <a:pt x="186690" y="314991"/>
                  </a:lnTo>
                  <a:lnTo>
                    <a:pt x="186690" y="313468"/>
                  </a:lnTo>
                  <a:lnTo>
                    <a:pt x="184880" y="312420"/>
                  </a:lnTo>
                  <a:lnTo>
                    <a:pt x="180975" y="312420"/>
                  </a:lnTo>
                  <a:lnTo>
                    <a:pt x="163544" y="306324"/>
                  </a:lnTo>
                  <a:lnTo>
                    <a:pt x="164306" y="299371"/>
                  </a:lnTo>
                  <a:lnTo>
                    <a:pt x="159163" y="295560"/>
                  </a:lnTo>
                  <a:lnTo>
                    <a:pt x="153638" y="292227"/>
                  </a:lnTo>
                  <a:lnTo>
                    <a:pt x="152781" y="288512"/>
                  </a:lnTo>
                  <a:lnTo>
                    <a:pt x="146590" y="280892"/>
                  </a:lnTo>
                  <a:lnTo>
                    <a:pt x="142113" y="276606"/>
                  </a:lnTo>
                  <a:lnTo>
                    <a:pt x="136398" y="274510"/>
                  </a:lnTo>
                  <a:lnTo>
                    <a:pt x="131445" y="271367"/>
                  </a:lnTo>
                  <a:lnTo>
                    <a:pt x="128492" y="269462"/>
                  </a:lnTo>
                  <a:lnTo>
                    <a:pt x="127159" y="265938"/>
                  </a:lnTo>
                  <a:lnTo>
                    <a:pt x="127159" y="263842"/>
                  </a:lnTo>
                  <a:lnTo>
                    <a:pt x="125730" y="261747"/>
                  </a:lnTo>
                  <a:lnTo>
                    <a:pt x="123349" y="262032"/>
                  </a:lnTo>
                  <a:lnTo>
                    <a:pt x="119253" y="264795"/>
                  </a:lnTo>
                  <a:lnTo>
                    <a:pt x="114300" y="267271"/>
                  </a:lnTo>
                  <a:lnTo>
                    <a:pt x="113443" y="269081"/>
                  </a:lnTo>
                  <a:lnTo>
                    <a:pt x="115252" y="273272"/>
                  </a:lnTo>
                  <a:lnTo>
                    <a:pt x="116491" y="275939"/>
                  </a:lnTo>
                  <a:lnTo>
                    <a:pt x="115919" y="278416"/>
                  </a:lnTo>
                  <a:lnTo>
                    <a:pt x="114395" y="281654"/>
                  </a:lnTo>
                  <a:lnTo>
                    <a:pt x="104870" y="288798"/>
                  </a:lnTo>
                  <a:lnTo>
                    <a:pt x="103727" y="291274"/>
                  </a:lnTo>
                  <a:lnTo>
                    <a:pt x="105632" y="295180"/>
                  </a:lnTo>
                  <a:lnTo>
                    <a:pt x="104489" y="297085"/>
                  </a:lnTo>
                  <a:lnTo>
                    <a:pt x="96488" y="299656"/>
                  </a:lnTo>
                  <a:lnTo>
                    <a:pt x="96679" y="297466"/>
                  </a:lnTo>
                  <a:lnTo>
                    <a:pt x="96202" y="294037"/>
                  </a:lnTo>
                  <a:lnTo>
                    <a:pt x="91630" y="290322"/>
                  </a:lnTo>
                  <a:lnTo>
                    <a:pt x="85154" y="287369"/>
                  </a:lnTo>
                  <a:lnTo>
                    <a:pt x="70771" y="277558"/>
                  </a:lnTo>
                  <a:lnTo>
                    <a:pt x="65341" y="276225"/>
                  </a:lnTo>
                  <a:lnTo>
                    <a:pt x="60388" y="275082"/>
                  </a:lnTo>
                  <a:lnTo>
                    <a:pt x="53340" y="270320"/>
                  </a:lnTo>
                  <a:lnTo>
                    <a:pt x="49721" y="269462"/>
                  </a:lnTo>
                  <a:lnTo>
                    <a:pt x="45625" y="266033"/>
                  </a:lnTo>
                  <a:lnTo>
                    <a:pt x="36862" y="254603"/>
                  </a:lnTo>
                  <a:lnTo>
                    <a:pt x="29432" y="248316"/>
                  </a:lnTo>
                  <a:lnTo>
                    <a:pt x="24289" y="245173"/>
                  </a:lnTo>
                  <a:lnTo>
                    <a:pt x="22860" y="242125"/>
                  </a:lnTo>
                  <a:lnTo>
                    <a:pt x="22574" y="238887"/>
                  </a:lnTo>
                  <a:lnTo>
                    <a:pt x="22765" y="237839"/>
                  </a:lnTo>
                  <a:lnTo>
                    <a:pt x="26575" y="233363"/>
                  </a:lnTo>
                  <a:lnTo>
                    <a:pt x="29623" y="232696"/>
                  </a:lnTo>
                  <a:lnTo>
                    <a:pt x="33433" y="232505"/>
                  </a:lnTo>
                  <a:lnTo>
                    <a:pt x="35909" y="234791"/>
                  </a:lnTo>
                  <a:lnTo>
                    <a:pt x="39243" y="235267"/>
                  </a:lnTo>
                  <a:lnTo>
                    <a:pt x="41053" y="232410"/>
                  </a:lnTo>
                  <a:lnTo>
                    <a:pt x="42005" y="228123"/>
                  </a:lnTo>
                  <a:lnTo>
                    <a:pt x="41624" y="222789"/>
                  </a:lnTo>
                  <a:lnTo>
                    <a:pt x="33623" y="210312"/>
                  </a:lnTo>
                  <a:lnTo>
                    <a:pt x="26765" y="201549"/>
                  </a:lnTo>
                  <a:lnTo>
                    <a:pt x="26003" y="199644"/>
                  </a:lnTo>
                  <a:lnTo>
                    <a:pt x="27527" y="198025"/>
                  </a:lnTo>
                  <a:lnTo>
                    <a:pt x="29908" y="197072"/>
                  </a:lnTo>
                  <a:lnTo>
                    <a:pt x="32385" y="197834"/>
                  </a:lnTo>
                  <a:lnTo>
                    <a:pt x="39148" y="198501"/>
                  </a:lnTo>
                  <a:lnTo>
                    <a:pt x="45529" y="197644"/>
                  </a:lnTo>
                  <a:lnTo>
                    <a:pt x="47720" y="195548"/>
                  </a:lnTo>
                  <a:lnTo>
                    <a:pt x="47720" y="192691"/>
                  </a:lnTo>
                  <a:lnTo>
                    <a:pt x="45339" y="190023"/>
                  </a:lnTo>
                  <a:lnTo>
                    <a:pt x="37909" y="182785"/>
                  </a:lnTo>
                  <a:lnTo>
                    <a:pt x="32004" y="176403"/>
                  </a:lnTo>
                  <a:lnTo>
                    <a:pt x="25146" y="171545"/>
                  </a:lnTo>
                  <a:lnTo>
                    <a:pt x="20002" y="169545"/>
                  </a:lnTo>
                  <a:lnTo>
                    <a:pt x="18574" y="167068"/>
                  </a:lnTo>
                  <a:lnTo>
                    <a:pt x="17907" y="164401"/>
                  </a:lnTo>
                  <a:lnTo>
                    <a:pt x="18479" y="159544"/>
                  </a:lnTo>
                  <a:lnTo>
                    <a:pt x="18764" y="153352"/>
                  </a:lnTo>
                  <a:lnTo>
                    <a:pt x="20002" y="149447"/>
                  </a:lnTo>
                  <a:lnTo>
                    <a:pt x="24574" y="142018"/>
                  </a:lnTo>
                  <a:lnTo>
                    <a:pt x="29051" y="134207"/>
                  </a:lnTo>
                  <a:lnTo>
                    <a:pt x="31718" y="126682"/>
                  </a:lnTo>
                  <a:lnTo>
                    <a:pt x="33147" y="119634"/>
                  </a:lnTo>
                  <a:lnTo>
                    <a:pt x="32671" y="117634"/>
                  </a:lnTo>
                  <a:lnTo>
                    <a:pt x="30385" y="116110"/>
                  </a:lnTo>
                  <a:lnTo>
                    <a:pt x="25527" y="114585"/>
                  </a:lnTo>
                  <a:lnTo>
                    <a:pt x="18764" y="115919"/>
                  </a:lnTo>
                  <a:lnTo>
                    <a:pt x="13049" y="118491"/>
                  </a:lnTo>
                  <a:lnTo>
                    <a:pt x="10763" y="118681"/>
                  </a:lnTo>
                  <a:lnTo>
                    <a:pt x="10001" y="115538"/>
                  </a:lnTo>
                  <a:lnTo>
                    <a:pt x="10954" y="114109"/>
                  </a:lnTo>
                  <a:lnTo>
                    <a:pt x="12763" y="114300"/>
                  </a:lnTo>
                  <a:lnTo>
                    <a:pt x="14192" y="114871"/>
                  </a:lnTo>
                  <a:lnTo>
                    <a:pt x="15812" y="113442"/>
                  </a:lnTo>
                  <a:lnTo>
                    <a:pt x="16764" y="109251"/>
                  </a:lnTo>
                  <a:lnTo>
                    <a:pt x="14383" y="94392"/>
                  </a:lnTo>
                  <a:lnTo>
                    <a:pt x="18669" y="93154"/>
                  </a:lnTo>
                  <a:lnTo>
                    <a:pt x="18669" y="90964"/>
                  </a:lnTo>
                  <a:lnTo>
                    <a:pt x="19050" y="89059"/>
                  </a:lnTo>
                  <a:lnTo>
                    <a:pt x="23527" y="91630"/>
                  </a:lnTo>
                  <a:lnTo>
                    <a:pt x="29718" y="91726"/>
                  </a:lnTo>
                  <a:lnTo>
                    <a:pt x="35147" y="91154"/>
                  </a:lnTo>
                  <a:lnTo>
                    <a:pt x="36004" y="89725"/>
                  </a:lnTo>
                  <a:lnTo>
                    <a:pt x="35909" y="87630"/>
                  </a:lnTo>
                  <a:lnTo>
                    <a:pt x="34766" y="85915"/>
                  </a:lnTo>
                  <a:lnTo>
                    <a:pt x="32861" y="84582"/>
                  </a:lnTo>
                  <a:lnTo>
                    <a:pt x="31432" y="82582"/>
                  </a:lnTo>
                  <a:lnTo>
                    <a:pt x="27813" y="81629"/>
                  </a:lnTo>
                  <a:lnTo>
                    <a:pt x="16288" y="76295"/>
                  </a:lnTo>
                  <a:lnTo>
                    <a:pt x="10573" y="70580"/>
                  </a:lnTo>
                  <a:lnTo>
                    <a:pt x="10763" y="64579"/>
                  </a:lnTo>
                  <a:lnTo>
                    <a:pt x="12478" y="61246"/>
                  </a:lnTo>
                  <a:lnTo>
                    <a:pt x="14383" y="60103"/>
                  </a:lnTo>
                  <a:lnTo>
                    <a:pt x="13811" y="58960"/>
                  </a:lnTo>
                  <a:lnTo>
                    <a:pt x="7334" y="56102"/>
                  </a:lnTo>
                  <a:lnTo>
                    <a:pt x="5048" y="52197"/>
                  </a:lnTo>
                  <a:lnTo>
                    <a:pt x="6953" y="47244"/>
                  </a:lnTo>
                  <a:lnTo>
                    <a:pt x="3524" y="37052"/>
                  </a:lnTo>
                  <a:lnTo>
                    <a:pt x="0" y="30766"/>
                  </a:lnTo>
                  <a:lnTo>
                    <a:pt x="3524" y="28004"/>
                  </a:lnTo>
                  <a:lnTo>
                    <a:pt x="4000" y="24098"/>
                  </a:lnTo>
                  <a:lnTo>
                    <a:pt x="4286" y="21907"/>
                  </a:lnTo>
                  <a:lnTo>
                    <a:pt x="5715" y="21907"/>
                  </a:lnTo>
                  <a:lnTo>
                    <a:pt x="11335" y="19335"/>
                  </a:lnTo>
                  <a:lnTo>
                    <a:pt x="13335" y="17240"/>
                  </a:lnTo>
                  <a:lnTo>
                    <a:pt x="14573" y="14764"/>
                  </a:lnTo>
                  <a:lnTo>
                    <a:pt x="15907" y="14097"/>
                  </a:lnTo>
                  <a:lnTo>
                    <a:pt x="19717" y="16859"/>
                  </a:lnTo>
                  <a:lnTo>
                    <a:pt x="23622" y="17050"/>
                  </a:lnTo>
                  <a:lnTo>
                    <a:pt x="28099" y="15335"/>
                  </a:lnTo>
                  <a:lnTo>
                    <a:pt x="31432" y="12954"/>
                  </a:lnTo>
                  <a:lnTo>
                    <a:pt x="35528" y="11049"/>
                  </a:lnTo>
                  <a:lnTo>
                    <a:pt x="37338" y="9715"/>
                  </a:lnTo>
                  <a:lnTo>
                    <a:pt x="39624" y="7525"/>
                  </a:lnTo>
                  <a:lnTo>
                    <a:pt x="44291" y="1333"/>
                  </a:lnTo>
                  <a:lnTo>
                    <a:pt x="49625" y="0"/>
                  </a:lnTo>
                  <a:lnTo>
                    <a:pt x="56769" y="1619"/>
                  </a:lnTo>
                  <a:lnTo>
                    <a:pt x="64389" y="2191"/>
                  </a:lnTo>
                  <a:lnTo>
                    <a:pt x="70199" y="762"/>
                  </a:lnTo>
                  <a:lnTo>
                    <a:pt x="84772" y="2571"/>
                  </a:lnTo>
                  <a:lnTo>
                    <a:pt x="87821" y="4000"/>
                  </a:lnTo>
                  <a:lnTo>
                    <a:pt x="89916" y="5619"/>
                  </a:lnTo>
                  <a:close/>
                </a:path>
              </a:pathLst>
            </a:custGeom>
            <a:solidFill>
              <a:srgbClr val="CCCCCC"/>
            </a:solidFill>
            <a:ln w="476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it-IT"/>
            </a:p>
          </p:txBody>
        </p:sp>
        <p:sp>
          <p:nvSpPr>
            <p:cNvPr id="15" name="Figura a mano libera: forma 14">
              <a:extLst>
                <a:ext uri="{FF2B5EF4-FFF2-40B4-BE49-F238E27FC236}">
                  <a16:creationId xmlns:a16="http://schemas.microsoft.com/office/drawing/2014/main" id="{51CE8361-B661-3245-3468-073A65FA2879}"/>
                </a:ext>
              </a:extLst>
            </p:cNvPr>
            <p:cNvSpPr/>
            <p:nvPr/>
          </p:nvSpPr>
          <p:spPr>
            <a:xfrm>
              <a:off x="5094827" y="5771007"/>
              <a:ext cx="7524" cy="8477"/>
            </a:xfrm>
            <a:custGeom>
              <a:avLst/>
              <a:gdLst>
                <a:gd name="connsiteX0" fmla="*/ 0 w 7524"/>
                <a:gd name="connsiteY0" fmla="*/ 4858 h 8477"/>
                <a:gd name="connsiteX1" fmla="*/ 2762 w 7524"/>
                <a:gd name="connsiteY1" fmla="*/ 667 h 8477"/>
                <a:gd name="connsiteX2" fmla="*/ 6763 w 7524"/>
                <a:gd name="connsiteY2" fmla="*/ 0 h 8477"/>
                <a:gd name="connsiteX3" fmla="*/ 7525 w 7524"/>
                <a:gd name="connsiteY3" fmla="*/ 3238 h 8477"/>
                <a:gd name="connsiteX4" fmla="*/ 5620 w 7524"/>
                <a:gd name="connsiteY4" fmla="*/ 7811 h 8477"/>
                <a:gd name="connsiteX5" fmla="*/ 1809 w 7524"/>
                <a:gd name="connsiteY5" fmla="*/ 8477 h 8477"/>
                <a:gd name="connsiteX6" fmla="*/ 0 w 7524"/>
                <a:gd name="connsiteY6" fmla="*/ 4858 h 84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524" h="8477">
                  <a:moveTo>
                    <a:pt x="0" y="4858"/>
                  </a:moveTo>
                  <a:lnTo>
                    <a:pt x="2762" y="667"/>
                  </a:lnTo>
                  <a:lnTo>
                    <a:pt x="6763" y="0"/>
                  </a:lnTo>
                  <a:lnTo>
                    <a:pt x="7525" y="3238"/>
                  </a:lnTo>
                  <a:lnTo>
                    <a:pt x="5620" y="7811"/>
                  </a:lnTo>
                  <a:lnTo>
                    <a:pt x="1809" y="8477"/>
                  </a:lnTo>
                  <a:lnTo>
                    <a:pt x="0" y="4858"/>
                  </a:lnTo>
                  <a:close/>
                </a:path>
              </a:pathLst>
            </a:custGeom>
            <a:solidFill>
              <a:srgbClr val="CCCCCC"/>
            </a:solidFill>
            <a:ln w="476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it-IT"/>
            </a:p>
          </p:txBody>
        </p:sp>
        <p:sp>
          <p:nvSpPr>
            <p:cNvPr id="16" name="Figura a mano libera: forma 15">
              <a:extLst>
                <a:ext uri="{FF2B5EF4-FFF2-40B4-BE49-F238E27FC236}">
                  <a16:creationId xmlns:a16="http://schemas.microsoft.com/office/drawing/2014/main" id="{8CF956AF-A1E6-8519-AF97-635AECF16B6A}"/>
                </a:ext>
              </a:extLst>
            </p:cNvPr>
            <p:cNvSpPr/>
            <p:nvPr/>
          </p:nvSpPr>
          <p:spPr>
            <a:xfrm>
              <a:off x="5597556" y="5376291"/>
              <a:ext cx="606456" cy="422910"/>
            </a:xfrm>
            <a:custGeom>
              <a:avLst/>
              <a:gdLst>
                <a:gd name="connsiteX0" fmla="*/ 510826 w 606456"/>
                <a:gd name="connsiteY0" fmla="*/ 263271 h 422910"/>
                <a:gd name="connsiteX1" fmla="*/ 517493 w 606456"/>
                <a:gd name="connsiteY1" fmla="*/ 272605 h 422910"/>
                <a:gd name="connsiteX2" fmla="*/ 526066 w 606456"/>
                <a:gd name="connsiteY2" fmla="*/ 277654 h 422910"/>
                <a:gd name="connsiteX3" fmla="*/ 545878 w 606456"/>
                <a:gd name="connsiteY3" fmla="*/ 282893 h 422910"/>
                <a:gd name="connsiteX4" fmla="*/ 547688 w 606456"/>
                <a:gd name="connsiteY4" fmla="*/ 282321 h 422910"/>
                <a:gd name="connsiteX5" fmla="*/ 547878 w 606456"/>
                <a:gd name="connsiteY5" fmla="*/ 281273 h 422910"/>
                <a:gd name="connsiteX6" fmla="*/ 546544 w 606456"/>
                <a:gd name="connsiteY6" fmla="*/ 279940 h 422910"/>
                <a:gd name="connsiteX7" fmla="*/ 546259 w 606456"/>
                <a:gd name="connsiteY7" fmla="*/ 278130 h 422910"/>
                <a:gd name="connsiteX8" fmla="*/ 547306 w 606456"/>
                <a:gd name="connsiteY8" fmla="*/ 276034 h 422910"/>
                <a:gd name="connsiteX9" fmla="*/ 549973 w 606456"/>
                <a:gd name="connsiteY9" fmla="*/ 275939 h 422910"/>
                <a:gd name="connsiteX10" fmla="*/ 554450 w 606456"/>
                <a:gd name="connsiteY10" fmla="*/ 277844 h 422910"/>
                <a:gd name="connsiteX11" fmla="*/ 563023 w 606456"/>
                <a:gd name="connsiteY11" fmla="*/ 275082 h 422910"/>
                <a:gd name="connsiteX12" fmla="*/ 575596 w 606456"/>
                <a:gd name="connsiteY12" fmla="*/ 267558 h 422910"/>
                <a:gd name="connsiteX13" fmla="*/ 587121 w 606456"/>
                <a:gd name="connsiteY13" fmla="*/ 266033 h 422910"/>
                <a:gd name="connsiteX14" fmla="*/ 597598 w 606456"/>
                <a:gd name="connsiteY14" fmla="*/ 270510 h 422910"/>
                <a:gd name="connsiteX15" fmla="*/ 603028 w 606456"/>
                <a:gd name="connsiteY15" fmla="*/ 275654 h 422910"/>
                <a:gd name="connsiteX16" fmla="*/ 606457 w 606456"/>
                <a:gd name="connsiteY16" fmla="*/ 280607 h 422910"/>
                <a:gd name="connsiteX17" fmla="*/ 605409 w 606456"/>
                <a:gd name="connsiteY17" fmla="*/ 286608 h 422910"/>
                <a:gd name="connsiteX18" fmla="*/ 604742 w 606456"/>
                <a:gd name="connsiteY18" fmla="*/ 290417 h 422910"/>
                <a:gd name="connsiteX19" fmla="*/ 601980 w 606456"/>
                <a:gd name="connsiteY19" fmla="*/ 305943 h 422910"/>
                <a:gd name="connsiteX20" fmla="*/ 600075 w 606456"/>
                <a:gd name="connsiteY20" fmla="*/ 311753 h 422910"/>
                <a:gd name="connsiteX21" fmla="*/ 597027 w 606456"/>
                <a:gd name="connsiteY21" fmla="*/ 318230 h 422910"/>
                <a:gd name="connsiteX22" fmla="*/ 564356 w 606456"/>
                <a:gd name="connsiteY22" fmla="*/ 326041 h 422910"/>
                <a:gd name="connsiteX23" fmla="*/ 566452 w 606456"/>
                <a:gd name="connsiteY23" fmla="*/ 322326 h 422910"/>
                <a:gd name="connsiteX24" fmla="*/ 565690 w 606456"/>
                <a:gd name="connsiteY24" fmla="*/ 315754 h 422910"/>
                <a:gd name="connsiteX25" fmla="*/ 564356 w 606456"/>
                <a:gd name="connsiteY25" fmla="*/ 310801 h 422910"/>
                <a:gd name="connsiteX26" fmla="*/ 567404 w 606456"/>
                <a:gd name="connsiteY26" fmla="*/ 306419 h 422910"/>
                <a:gd name="connsiteX27" fmla="*/ 559975 w 606456"/>
                <a:gd name="connsiteY27" fmla="*/ 304800 h 422910"/>
                <a:gd name="connsiteX28" fmla="*/ 556831 w 606456"/>
                <a:gd name="connsiteY28" fmla="*/ 307181 h 422910"/>
                <a:gd name="connsiteX29" fmla="*/ 554260 w 606456"/>
                <a:gd name="connsiteY29" fmla="*/ 311468 h 422910"/>
                <a:gd name="connsiteX30" fmla="*/ 556546 w 606456"/>
                <a:gd name="connsiteY30" fmla="*/ 321278 h 422910"/>
                <a:gd name="connsiteX31" fmla="*/ 552926 w 606456"/>
                <a:gd name="connsiteY31" fmla="*/ 326707 h 422910"/>
                <a:gd name="connsiteX32" fmla="*/ 551593 w 606456"/>
                <a:gd name="connsiteY32" fmla="*/ 329755 h 422910"/>
                <a:gd name="connsiteX33" fmla="*/ 551402 w 606456"/>
                <a:gd name="connsiteY33" fmla="*/ 336899 h 422910"/>
                <a:gd name="connsiteX34" fmla="*/ 549307 w 606456"/>
                <a:gd name="connsiteY34" fmla="*/ 339947 h 422910"/>
                <a:gd name="connsiteX35" fmla="*/ 548926 w 606456"/>
                <a:gd name="connsiteY35" fmla="*/ 343281 h 422910"/>
                <a:gd name="connsiteX36" fmla="*/ 554069 w 606456"/>
                <a:gd name="connsiteY36" fmla="*/ 342424 h 422910"/>
                <a:gd name="connsiteX37" fmla="*/ 551783 w 606456"/>
                <a:gd name="connsiteY37" fmla="*/ 348615 h 422910"/>
                <a:gd name="connsiteX38" fmla="*/ 541972 w 606456"/>
                <a:gd name="connsiteY38" fmla="*/ 360426 h 422910"/>
                <a:gd name="connsiteX39" fmla="*/ 538543 w 606456"/>
                <a:gd name="connsiteY39" fmla="*/ 367475 h 422910"/>
                <a:gd name="connsiteX40" fmla="*/ 539401 w 606456"/>
                <a:gd name="connsiteY40" fmla="*/ 395192 h 422910"/>
                <a:gd name="connsiteX41" fmla="*/ 535019 w 606456"/>
                <a:gd name="connsiteY41" fmla="*/ 411766 h 422910"/>
                <a:gd name="connsiteX42" fmla="*/ 534638 w 606456"/>
                <a:gd name="connsiteY42" fmla="*/ 416623 h 422910"/>
                <a:gd name="connsiteX43" fmla="*/ 524351 w 606456"/>
                <a:gd name="connsiteY43" fmla="*/ 416814 h 422910"/>
                <a:gd name="connsiteX44" fmla="*/ 521208 w 606456"/>
                <a:gd name="connsiteY44" fmla="*/ 416433 h 422910"/>
                <a:gd name="connsiteX45" fmla="*/ 511397 w 606456"/>
                <a:gd name="connsiteY45" fmla="*/ 413957 h 422910"/>
                <a:gd name="connsiteX46" fmla="*/ 500348 w 606456"/>
                <a:gd name="connsiteY46" fmla="*/ 409575 h 422910"/>
                <a:gd name="connsiteX47" fmla="*/ 493871 w 606456"/>
                <a:gd name="connsiteY47" fmla="*/ 401002 h 422910"/>
                <a:gd name="connsiteX48" fmla="*/ 489775 w 606456"/>
                <a:gd name="connsiteY48" fmla="*/ 394907 h 422910"/>
                <a:gd name="connsiteX49" fmla="*/ 480441 w 606456"/>
                <a:gd name="connsiteY49" fmla="*/ 397669 h 422910"/>
                <a:gd name="connsiteX50" fmla="*/ 478631 w 606456"/>
                <a:gd name="connsiteY50" fmla="*/ 396907 h 422910"/>
                <a:gd name="connsiteX51" fmla="*/ 476059 w 606456"/>
                <a:gd name="connsiteY51" fmla="*/ 393954 h 422910"/>
                <a:gd name="connsiteX52" fmla="*/ 469011 w 606456"/>
                <a:gd name="connsiteY52" fmla="*/ 391954 h 422910"/>
                <a:gd name="connsiteX53" fmla="*/ 460343 w 606456"/>
                <a:gd name="connsiteY53" fmla="*/ 391954 h 422910"/>
                <a:gd name="connsiteX54" fmla="*/ 440817 w 606456"/>
                <a:gd name="connsiteY54" fmla="*/ 380809 h 422910"/>
                <a:gd name="connsiteX55" fmla="*/ 438626 w 606456"/>
                <a:gd name="connsiteY55" fmla="*/ 378904 h 422910"/>
                <a:gd name="connsiteX56" fmla="*/ 423291 w 606456"/>
                <a:gd name="connsiteY56" fmla="*/ 380809 h 422910"/>
                <a:gd name="connsiteX57" fmla="*/ 400336 w 606456"/>
                <a:gd name="connsiteY57" fmla="*/ 386334 h 422910"/>
                <a:gd name="connsiteX58" fmla="*/ 382809 w 606456"/>
                <a:gd name="connsiteY58" fmla="*/ 393097 h 422910"/>
                <a:gd name="connsiteX59" fmla="*/ 364712 w 606456"/>
                <a:gd name="connsiteY59" fmla="*/ 405289 h 422910"/>
                <a:gd name="connsiteX60" fmla="*/ 357378 w 606456"/>
                <a:gd name="connsiteY60" fmla="*/ 414433 h 422910"/>
                <a:gd name="connsiteX61" fmla="*/ 348901 w 606456"/>
                <a:gd name="connsiteY61" fmla="*/ 419291 h 422910"/>
                <a:gd name="connsiteX62" fmla="*/ 336804 w 606456"/>
                <a:gd name="connsiteY62" fmla="*/ 422910 h 422910"/>
                <a:gd name="connsiteX63" fmla="*/ 315182 w 606456"/>
                <a:gd name="connsiteY63" fmla="*/ 421577 h 422910"/>
                <a:gd name="connsiteX64" fmla="*/ 292608 w 606456"/>
                <a:gd name="connsiteY64" fmla="*/ 417004 h 422910"/>
                <a:gd name="connsiteX65" fmla="*/ 268414 w 606456"/>
                <a:gd name="connsiteY65" fmla="*/ 412052 h 422910"/>
                <a:gd name="connsiteX66" fmla="*/ 255365 w 606456"/>
                <a:gd name="connsiteY66" fmla="*/ 414718 h 422910"/>
                <a:gd name="connsiteX67" fmla="*/ 237649 w 606456"/>
                <a:gd name="connsiteY67" fmla="*/ 412718 h 422910"/>
                <a:gd name="connsiteX68" fmla="*/ 210979 w 606456"/>
                <a:gd name="connsiteY68" fmla="*/ 406813 h 422910"/>
                <a:gd name="connsiteX69" fmla="*/ 191167 w 606456"/>
                <a:gd name="connsiteY69" fmla="*/ 405003 h 422910"/>
                <a:gd name="connsiteX70" fmla="*/ 171545 w 606456"/>
                <a:gd name="connsiteY70" fmla="*/ 408432 h 422910"/>
                <a:gd name="connsiteX71" fmla="*/ 168211 w 606456"/>
                <a:gd name="connsiteY71" fmla="*/ 405765 h 422910"/>
                <a:gd name="connsiteX72" fmla="*/ 167545 w 606456"/>
                <a:gd name="connsiteY72" fmla="*/ 402717 h 422910"/>
                <a:gd name="connsiteX73" fmla="*/ 168307 w 606456"/>
                <a:gd name="connsiteY73" fmla="*/ 398431 h 422910"/>
                <a:gd name="connsiteX74" fmla="*/ 171069 w 606456"/>
                <a:gd name="connsiteY74" fmla="*/ 394907 h 422910"/>
                <a:gd name="connsiteX75" fmla="*/ 175831 w 606456"/>
                <a:gd name="connsiteY75" fmla="*/ 392239 h 422910"/>
                <a:gd name="connsiteX76" fmla="*/ 178308 w 606456"/>
                <a:gd name="connsiteY76" fmla="*/ 389573 h 422910"/>
                <a:gd name="connsiteX77" fmla="*/ 178594 w 606456"/>
                <a:gd name="connsiteY77" fmla="*/ 386810 h 422910"/>
                <a:gd name="connsiteX78" fmla="*/ 173259 w 606456"/>
                <a:gd name="connsiteY78" fmla="*/ 382429 h 422910"/>
                <a:gd name="connsiteX79" fmla="*/ 162306 w 606456"/>
                <a:gd name="connsiteY79" fmla="*/ 376428 h 422910"/>
                <a:gd name="connsiteX80" fmla="*/ 157829 w 606456"/>
                <a:gd name="connsiteY80" fmla="*/ 372618 h 422910"/>
                <a:gd name="connsiteX81" fmla="*/ 156686 w 606456"/>
                <a:gd name="connsiteY81" fmla="*/ 371666 h 422910"/>
                <a:gd name="connsiteX82" fmla="*/ 156400 w 606456"/>
                <a:gd name="connsiteY82" fmla="*/ 368236 h 422910"/>
                <a:gd name="connsiteX83" fmla="*/ 154209 w 606456"/>
                <a:gd name="connsiteY83" fmla="*/ 365570 h 422910"/>
                <a:gd name="connsiteX84" fmla="*/ 149923 w 606456"/>
                <a:gd name="connsiteY84" fmla="*/ 363664 h 422910"/>
                <a:gd name="connsiteX85" fmla="*/ 146685 w 606456"/>
                <a:gd name="connsiteY85" fmla="*/ 360045 h 422910"/>
                <a:gd name="connsiteX86" fmla="*/ 144304 w 606456"/>
                <a:gd name="connsiteY86" fmla="*/ 354902 h 422910"/>
                <a:gd name="connsiteX87" fmla="*/ 144875 w 606456"/>
                <a:gd name="connsiteY87" fmla="*/ 350044 h 422910"/>
                <a:gd name="connsiteX88" fmla="*/ 148114 w 606456"/>
                <a:gd name="connsiteY88" fmla="*/ 345567 h 422910"/>
                <a:gd name="connsiteX89" fmla="*/ 152400 w 606456"/>
                <a:gd name="connsiteY89" fmla="*/ 343567 h 422910"/>
                <a:gd name="connsiteX90" fmla="*/ 157543 w 606456"/>
                <a:gd name="connsiteY90" fmla="*/ 344138 h 422910"/>
                <a:gd name="connsiteX91" fmla="*/ 159734 w 606456"/>
                <a:gd name="connsiteY91" fmla="*/ 342900 h 422910"/>
                <a:gd name="connsiteX92" fmla="*/ 158877 w 606456"/>
                <a:gd name="connsiteY92" fmla="*/ 339661 h 422910"/>
                <a:gd name="connsiteX93" fmla="*/ 153829 w 606456"/>
                <a:gd name="connsiteY93" fmla="*/ 335566 h 422910"/>
                <a:gd name="connsiteX94" fmla="*/ 144589 w 606456"/>
                <a:gd name="connsiteY94" fmla="*/ 330613 h 422910"/>
                <a:gd name="connsiteX95" fmla="*/ 135159 w 606456"/>
                <a:gd name="connsiteY95" fmla="*/ 333375 h 422910"/>
                <a:gd name="connsiteX96" fmla="*/ 125539 w 606456"/>
                <a:gd name="connsiteY96" fmla="*/ 343662 h 422910"/>
                <a:gd name="connsiteX97" fmla="*/ 118586 w 606456"/>
                <a:gd name="connsiteY97" fmla="*/ 345377 h 422910"/>
                <a:gd name="connsiteX98" fmla="*/ 114395 w 606456"/>
                <a:gd name="connsiteY98" fmla="*/ 338423 h 422910"/>
                <a:gd name="connsiteX99" fmla="*/ 106871 w 606456"/>
                <a:gd name="connsiteY99" fmla="*/ 334233 h 422910"/>
                <a:gd name="connsiteX100" fmla="*/ 96012 w 606456"/>
                <a:gd name="connsiteY100" fmla="*/ 332899 h 422910"/>
                <a:gd name="connsiteX101" fmla="*/ 89344 w 606456"/>
                <a:gd name="connsiteY101" fmla="*/ 330232 h 422910"/>
                <a:gd name="connsiteX102" fmla="*/ 86868 w 606456"/>
                <a:gd name="connsiteY102" fmla="*/ 326231 h 422910"/>
                <a:gd name="connsiteX103" fmla="*/ 82105 w 606456"/>
                <a:gd name="connsiteY103" fmla="*/ 323088 h 422910"/>
                <a:gd name="connsiteX104" fmla="*/ 71628 w 606456"/>
                <a:gd name="connsiteY104" fmla="*/ 319754 h 422910"/>
                <a:gd name="connsiteX105" fmla="*/ 71533 w 606456"/>
                <a:gd name="connsiteY105" fmla="*/ 316611 h 422910"/>
                <a:gd name="connsiteX106" fmla="*/ 73152 w 606456"/>
                <a:gd name="connsiteY106" fmla="*/ 315849 h 422910"/>
                <a:gd name="connsiteX107" fmla="*/ 76867 w 606456"/>
                <a:gd name="connsiteY107" fmla="*/ 315563 h 422910"/>
                <a:gd name="connsiteX108" fmla="*/ 81915 w 606456"/>
                <a:gd name="connsiteY108" fmla="*/ 314896 h 422910"/>
                <a:gd name="connsiteX109" fmla="*/ 82677 w 606456"/>
                <a:gd name="connsiteY109" fmla="*/ 313087 h 422910"/>
                <a:gd name="connsiteX110" fmla="*/ 82772 w 606456"/>
                <a:gd name="connsiteY110" fmla="*/ 311468 h 422910"/>
                <a:gd name="connsiteX111" fmla="*/ 78772 w 606456"/>
                <a:gd name="connsiteY111" fmla="*/ 309372 h 422910"/>
                <a:gd name="connsiteX112" fmla="*/ 74866 w 606456"/>
                <a:gd name="connsiteY112" fmla="*/ 307943 h 422910"/>
                <a:gd name="connsiteX113" fmla="*/ 72771 w 606456"/>
                <a:gd name="connsiteY113" fmla="*/ 306514 h 422910"/>
                <a:gd name="connsiteX114" fmla="*/ 71438 w 606456"/>
                <a:gd name="connsiteY114" fmla="*/ 304991 h 422910"/>
                <a:gd name="connsiteX115" fmla="*/ 71152 w 606456"/>
                <a:gd name="connsiteY115" fmla="*/ 303276 h 422910"/>
                <a:gd name="connsiteX116" fmla="*/ 72390 w 606456"/>
                <a:gd name="connsiteY116" fmla="*/ 302228 h 422910"/>
                <a:gd name="connsiteX117" fmla="*/ 73914 w 606456"/>
                <a:gd name="connsiteY117" fmla="*/ 302133 h 422910"/>
                <a:gd name="connsiteX118" fmla="*/ 75533 w 606456"/>
                <a:gd name="connsiteY118" fmla="*/ 301180 h 422910"/>
                <a:gd name="connsiteX119" fmla="*/ 76390 w 606456"/>
                <a:gd name="connsiteY119" fmla="*/ 297370 h 422910"/>
                <a:gd name="connsiteX120" fmla="*/ 78581 w 606456"/>
                <a:gd name="connsiteY120" fmla="*/ 294227 h 422910"/>
                <a:gd name="connsiteX121" fmla="*/ 80105 w 606456"/>
                <a:gd name="connsiteY121" fmla="*/ 293084 h 422910"/>
                <a:gd name="connsiteX122" fmla="*/ 80010 w 606456"/>
                <a:gd name="connsiteY122" fmla="*/ 290703 h 422910"/>
                <a:gd name="connsiteX123" fmla="*/ 78391 w 606456"/>
                <a:gd name="connsiteY123" fmla="*/ 288512 h 422910"/>
                <a:gd name="connsiteX124" fmla="*/ 76200 w 606456"/>
                <a:gd name="connsiteY124" fmla="*/ 286702 h 422910"/>
                <a:gd name="connsiteX125" fmla="*/ 73057 w 606456"/>
                <a:gd name="connsiteY125" fmla="*/ 285559 h 422910"/>
                <a:gd name="connsiteX126" fmla="*/ 63055 w 606456"/>
                <a:gd name="connsiteY126" fmla="*/ 282226 h 422910"/>
                <a:gd name="connsiteX127" fmla="*/ 58007 w 606456"/>
                <a:gd name="connsiteY127" fmla="*/ 277654 h 422910"/>
                <a:gd name="connsiteX128" fmla="*/ 54959 w 606456"/>
                <a:gd name="connsiteY128" fmla="*/ 277463 h 422910"/>
                <a:gd name="connsiteX129" fmla="*/ 50101 w 606456"/>
                <a:gd name="connsiteY129" fmla="*/ 274987 h 422910"/>
                <a:gd name="connsiteX130" fmla="*/ 44863 w 606456"/>
                <a:gd name="connsiteY130" fmla="*/ 270986 h 422910"/>
                <a:gd name="connsiteX131" fmla="*/ 40291 w 606456"/>
                <a:gd name="connsiteY131" fmla="*/ 265271 h 422910"/>
                <a:gd name="connsiteX132" fmla="*/ 35338 w 606456"/>
                <a:gd name="connsiteY132" fmla="*/ 261651 h 422910"/>
                <a:gd name="connsiteX133" fmla="*/ 34099 w 606456"/>
                <a:gd name="connsiteY133" fmla="*/ 260128 h 422910"/>
                <a:gd name="connsiteX134" fmla="*/ 34004 w 606456"/>
                <a:gd name="connsiteY134" fmla="*/ 258699 h 422910"/>
                <a:gd name="connsiteX135" fmla="*/ 34861 w 606456"/>
                <a:gd name="connsiteY135" fmla="*/ 257080 h 422910"/>
                <a:gd name="connsiteX136" fmla="*/ 34861 w 606456"/>
                <a:gd name="connsiteY136" fmla="*/ 255365 h 422910"/>
                <a:gd name="connsiteX137" fmla="*/ 33528 w 606456"/>
                <a:gd name="connsiteY137" fmla="*/ 249841 h 422910"/>
                <a:gd name="connsiteX138" fmla="*/ 34385 w 606456"/>
                <a:gd name="connsiteY138" fmla="*/ 243935 h 422910"/>
                <a:gd name="connsiteX139" fmla="*/ 34195 w 606456"/>
                <a:gd name="connsiteY139" fmla="*/ 238410 h 422910"/>
                <a:gd name="connsiteX140" fmla="*/ 34099 w 606456"/>
                <a:gd name="connsiteY140" fmla="*/ 235839 h 422910"/>
                <a:gd name="connsiteX141" fmla="*/ 33147 w 606456"/>
                <a:gd name="connsiteY141" fmla="*/ 235077 h 422910"/>
                <a:gd name="connsiteX142" fmla="*/ 32385 w 606456"/>
                <a:gd name="connsiteY142" fmla="*/ 235934 h 422910"/>
                <a:gd name="connsiteX143" fmla="*/ 31147 w 606456"/>
                <a:gd name="connsiteY143" fmla="*/ 236982 h 422910"/>
                <a:gd name="connsiteX144" fmla="*/ 29908 w 606456"/>
                <a:gd name="connsiteY144" fmla="*/ 237173 h 422910"/>
                <a:gd name="connsiteX145" fmla="*/ 26289 w 606456"/>
                <a:gd name="connsiteY145" fmla="*/ 233172 h 422910"/>
                <a:gd name="connsiteX146" fmla="*/ 21717 w 606456"/>
                <a:gd name="connsiteY146" fmla="*/ 224885 h 422910"/>
                <a:gd name="connsiteX147" fmla="*/ 18574 w 606456"/>
                <a:gd name="connsiteY147" fmla="*/ 222123 h 422910"/>
                <a:gd name="connsiteX148" fmla="*/ 12573 w 606456"/>
                <a:gd name="connsiteY148" fmla="*/ 218313 h 422910"/>
                <a:gd name="connsiteX149" fmla="*/ 7429 w 606456"/>
                <a:gd name="connsiteY149" fmla="*/ 215170 h 422910"/>
                <a:gd name="connsiteX150" fmla="*/ 3810 w 606456"/>
                <a:gd name="connsiteY150" fmla="*/ 208216 h 422910"/>
                <a:gd name="connsiteX151" fmla="*/ 0 w 606456"/>
                <a:gd name="connsiteY151" fmla="*/ 202882 h 422910"/>
                <a:gd name="connsiteX152" fmla="*/ 2476 w 606456"/>
                <a:gd name="connsiteY152" fmla="*/ 200596 h 422910"/>
                <a:gd name="connsiteX153" fmla="*/ 17050 w 606456"/>
                <a:gd name="connsiteY153" fmla="*/ 197453 h 422910"/>
                <a:gd name="connsiteX154" fmla="*/ 23813 w 606456"/>
                <a:gd name="connsiteY154" fmla="*/ 200596 h 422910"/>
                <a:gd name="connsiteX155" fmla="*/ 26860 w 606456"/>
                <a:gd name="connsiteY155" fmla="*/ 199454 h 422910"/>
                <a:gd name="connsiteX156" fmla="*/ 29813 w 606456"/>
                <a:gd name="connsiteY156" fmla="*/ 196977 h 422910"/>
                <a:gd name="connsiteX157" fmla="*/ 31432 w 606456"/>
                <a:gd name="connsiteY157" fmla="*/ 194976 h 422910"/>
                <a:gd name="connsiteX158" fmla="*/ 31718 w 606456"/>
                <a:gd name="connsiteY158" fmla="*/ 192786 h 422910"/>
                <a:gd name="connsiteX159" fmla="*/ 33242 w 606456"/>
                <a:gd name="connsiteY159" fmla="*/ 190119 h 422910"/>
                <a:gd name="connsiteX160" fmla="*/ 38100 w 606456"/>
                <a:gd name="connsiteY160" fmla="*/ 188881 h 422910"/>
                <a:gd name="connsiteX161" fmla="*/ 51149 w 606456"/>
                <a:gd name="connsiteY161" fmla="*/ 190500 h 422910"/>
                <a:gd name="connsiteX162" fmla="*/ 56388 w 606456"/>
                <a:gd name="connsiteY162" fmla="*/ 186785 h 422910"/>
                <a:gd name="connsiteX163" fmla="*/ 58293 w 606456"/>
                <a:gd name="connsiteY163" fmla="*/ 184785 h 422910"/>
                <a:gd name="connsiteX164" fmla="*/ 59531 w 606456"/>
                <a:gd name="connsiteY164" fmla="*/ 180308 h 422910"/>
                <a:gd name="connsiteX165" fmla="*/ 60865 w 606456"/>
                <a:gd name="connsiteY165" fmla="*/ 176689 h 422910"/>
                <a:gd name="connsiteX166" fmla="*/ 65532 w 606456"/>
                <a:gd name="connsiteY166" fmla="*/ 174784 h 422910"/>
                <a:gd name="connsiteX167" fmla="*/ 65437 w 606456"/>
                <a:gd name="connsiteY167" fmla="*/ 171450 h 422910"/>
                <a:gd name="connsiteX168" fmla="*/ 64770 w 606456"/>
                <a:gd name="connsiteY168" fmla="*/ 167926 h 422910"/>
                <a:gd name="connsiteX169" fmla="*/ 67437 w 606456"/>
                <a:gd name="connsiteY169" fmla="*/ 159925 h 422910"/>
                <a:gd name="connsiteX170" fmla="*/ 69056 w 606456"/>
                <a:gd name="connsiteY170" fmla="*/ 156591 h 422910"/>
                <a:gd name="connsiteX171" fmla="*/ 71723 w 606456"/>
                <a:gd name="connsiteY171" fmla="*/ 155448 h 422910"/>
                <a:gd name="connsiteX172" fmla="*/ 74866 w 606456"/>
                <a:gd name="connsiteY172" fmla="*/ 152876 h 422910"/>
                <a:gd name="connsiteX173" fmla="*/ 80391 w 606456"/>
                <a:gd name="connsiteY173" fmla="*/ 147638 h 422910"/>
                <a:gd name="connsiteX174" fmla="*/ 79153 w 606456"/>
                <a:gd name="connsiteY174" fmla="*/ 143066 h 422910"/>
                <a:gd name="connsiteX175" fmla="*/ 80296 w 606456"/>
                <a:gd name="connsiteY175" fmla="*/ 139636 h 422910"/>
                <a:gd name="connsiteX176" fmla="*/ 86011 w 606456"/>
                <a:gd name="connsiteY176" fmla="*/ 131350 h 422910"/>
                <a:gd name="connsiteX177" fmla="*/ 90392 w 606456"/>
                <a:gd name="connsiteY177" fmla="*/ 123349 h 422910"/>
                <a:gd name="connsiteX178" fmla="*/ 90297 w 606456"/>
                <a:gd name="connsiteY178" fmla="*/ 119348 h 422910"/>
                <a:gd name="connsiteX179" fmla="*/ 90964 w 606456"/>
                <a:gd name="connsiteY179" fmla="*/ 115824 h 422910"/>
                <a:gd name="connsiteX180" fmla="*/ 94869 w 606456"/>
                <a:gd name="connsiteY180" fmla="*/ 112014 h 422910"/>
                <a:gd name="connsiteX181" fmla="*/ 98869 w 606456"/>
                <a:gd name="connsiteY181" fmla="*/ 106966 h 422910"/>
                <a:gd name="connsiteX182" fmla="*/ 104299 w 606456"/>
                <a:gd name="connsiteY182" fmla="*/ 91345 h 422910"/>
                <a:gd name="connsiteX183" fmla="*/ 106204 w 606456"/>
                <a:gd name="connsiteY183" fmla="*/ 88678 h 422910"/>
                <a:gd name="connsiteX184" fmla="*/ 109728 w 606456"/>
                <a:gd name="connsiteY184" fmla="*/ 85725 h 422910"/>
                <a:gd name="connsiteX185" fmla="*/ 112395 w 606456"/>
                <a:gd name="connsiteY185" fmla="*/ 82677 h 422910"/>
                <a:gd name="connsiteX186" fmla="*/ 112681 w 606456"/>
                <a:gd name="connsiteY186" fmla="*/ 72390 h 422910"/>
                <a:gd name="connsiteX187" fmla="*/ 115062 w 606456"/>
                <a:gd name="connsiteY187" fmla="*/ 69342 h 422910"/>
                <a:gd name="connsiteX188" fmla="*/ 119824 w 606456"/>
                <a:gd name="connsiteY188" fmla="*/ 66008 h 422910"/>
                <a:gd name="connsiteX189" fmla="*/ 124492 w 606456"/>
                <a:gd name="connsiteY189" fmla="*/ 60579 h 422910"/>
                <a:gd name="connsiteX190" fmla="*/ 128302 w 606456"/>
                <a:gd name="connsiteY190" fmla="*/ 54197 h 422910"/>
                <a:gd name="connsiteX191" fmla="*/ 131254 w 606456"/>
                <a:gd name="connsiteY191" fmla="*/ 51245 h 422910"/>
                <a:gd name="connsiteX192" fmla="*/ 135159 w 606456"/>
                <a:gd name="connsiteY192" fmla="*/ 50482 h 422910"/>
                <a:gd name="connsiteX193" fmla="*/ 139446 w 606456"/>
                <a:gd name="connsiteY193" fmla="*/ 47910 h 422910"/>
                <a:gd name="connsiteX194" fmla="*/ 144113 w 606456"/>
                <a:gd name="connsiteY194" fmla="*/ 46958 h 422910"/>
                <a:gd name="connsiteX195" fmla="*/ 148685 w 606456"/>
                <a:gd name="connsiteY195" fmla="*/ 48196 h 422910"/>
                <a:gd name="connsiteX196" fmla="*/ 151638 w 606456"/>
                <a:gd name="connsiteY196" fmla="*/ 47530 h 422910"/>
                <a:gd name="connsiteX197" fmla="*/ 156019 w 606456"/>
                <a:gd name="connsiteY197" fmla="*/ 44482 h 422910"/>
                <a:gd name="connsiteX198" fmla="*/ 167259 w 606456"/>
                <a:gd name="connsiteY198" fmla="*/ 32671 h 422910"/>
                <a:gd name="connsiteX199" fmla="*/ 168783 w 606456"/>
                <a:gd name="connsiteY199" fmla="*/ 30289 h 422910"/>
                <a:gd name="connsiteX200" fmla="*/ 171164 w 606456"/>
                <a:gd name="connsiteY200" fmla="*/ 28670 h 422910"/>
                <a:gd name="connsiteX201" fmla="*/ 180213 w 606456"/>
                <a:gd name="connsiteY201" fmla="*/ 24670 h 422910"/>
                <a:gd name="connsiteX202" fmla="*/ 182594 w 606456"/>
                <a:gd name="connsiteY202" fmla="*/ 20574 h 422910"/>
                <a:gd name="connsiteX203" fmla="*/ 185642 w 606456"/>
                <a:gd name="connsiteY203" fmla="*/ 16954 h 422910"/>
                <a:gd name="connsiteX204" fmla="*/ 189738 w 606456"/>
                <a:gd name="connsiteY204" fmla="*/ 17240 h 422910"/>
                <a:gd name="connsiteX205" fmla="*/ 202882 w 606456"/>
                <a:gd name="connsiteY205" fmla="*/ 26194 h 422910"/>
                <a:gd name="connsiteX206" fmla="*/ 216979 w 606456"/>
                <a:gd name="connsiteY206" fmla="*/ 25718 h 422910"/>
                <a:gd name="connsiteX207" fmla="*/ 219646 w 606456"/>
                <a:gd name="connsiteY207" fmla="*/ 26003 h 422910"/>
                <a:gd name="connsiteX208" fmla="*/ 220408 w 606456"/>
                <a:gd name="connsiteY208" fmla="*/ 26194 h 422910"/>
                <a:gd name="connsiteX209" fmla="*/ 222218 w 606456"/>
                <a:gd name="connsiteY209" fmla="*/ 26956 h 422910"/>
                <a:gd name="connsiteX210" fmla="*/ 240982 w 606456"/>
                <a:gd name="connsiteY210" fmla="*/ 31432 h 422910"/>
                <a:gd name="connsiteX211" fmla="*/ 243840 w 606456"/>
                <a:gd name="connsiteY211" fmla="*/ 30956 h 422910"/>
                <a:gd name="connsiteX212" fmla="*/ 244697 w 606456"/>
                <a:gd name="connsiteY212" fmla="*/ 30575 h 422910"/>
                <a:gd name="connsiteX213" fmla="*/ 252222 w 606456"/>
                <a:gd name="connsiteY213" fmla="*/ 34290 h 422910"/>
                <a:gd name="connsiteX214" fmla="*/ 258889 w 606456"/>
                <a:gd name="connsiteY214" fmla="*/ 33718 h 422910"/>
                <a:gd name="connsiteX215" fmla="*/ 265271 w 606456"/>
                <a:gd name="connsiteY215" fmla="*/ 31242 h 422910"/>
                <a:gd name="connsiteX216" fmla="*/ 271843 w 606456"/>
                <a:gd name="connsiteY216" fmla="*/ 30289 h 422910"/>
                <a:gd name="connsiteX217" fmla="*/ 277939 w 606456"/>
                <a:gd name="connsiteY217" fmla="*/ 31909 h 422910"/>
                <a:gd name="connsiteX218" fmla="*/ 282511 w 606456"/>
                <a:gd name="connsiteY218" fmla="*/ 37052 h 422910"/>
                <a:gd name="connsiteX219" fmla="*/ 294513 w 606456"/>
                <a:gd name="connsiteY219" fmla="*/ 48101 h 422910"/>
                <a:gd name="connsiteX220" fmla="*/ 298037 w 606456"/>
                <a:gd name="connsiteY220" fmla="*/ 52197 h 422910"/>
                <a:gd name="connsiteX221" fmla="*/ 303562 w 606456"/>
                <a:gd name="connsiteY221" fmla="*/ 51625 h 422910"/>
                <a:gd name="connsiteX222" fmla="*/ 309658 w 606456"/>
                <a:gd name="connsiteY222" fmla="*/ 49530 h 422910"/>
                <a:gd name="connsiteX223" fmla="*/ 315754 w 606456"/>
                <a:gd name="connsiteY223" fmla="*/ 42196 h 422910"/>
                <a:gd name="connsiteX224" fmla="*/ 334708 w 606456"/>
                <a:gd name="connsiteY224" fmla="*/ 33814 h 422910"/>
                <a:gd name="connsiteX225" fmla="*/ 349091 w 606456"/>
                <a:gd name="connsiteY225" fmla="*/ 31718 h 422910"/>
                <a:gd name="connsiteX226" fmla="*/ 363188 w 606456"/>
                <a:gd name="connsiteY226" fmla="*/ 28384 h 422910"/>
                <a:gd name="connsiteX227" fmla="*/ 379381 w 606456"/>
                <a:gd name="connsiteY227" fmla="*/ 26003 h 422910"/>
                <a:gd name="connsiteX228" fmla="*/ 384143 w 606456"/>
                <a:gd name="connsiteY228" fmla="*/ 19145 h 422910"/>
                <a:gd name="connsiteX229" fmla="*/ 386715 w 606456"/>
                <a:gd name="connsiteY229" fmla="*/ 14478 h 422910"/>
                <a:gd name="connsiteX230" fmla="*/ 388620 w 606456"/>
                <a:gd name="connsiteY230" fmla="*/ 5715 h 422910"/>
                <a:gd name="connsiteX231" fmla="*/ 397383 w 606456"/>
                <a:gd name="connsiteY231" fmla="*/ 3239 h 422910"/>
                <a:gd name="connsiteX232" fmla="*/ 405670 w 606456"/>
                <a:gd name="connsiteY232" fmla="*/ 1429 h 422910"/>
                <a:gd name="connsiteX233" fmla="*/ 408622 w 606456"/>
                <a:gd name="connsiteY233" fmla="*/ 381 h 422910"/>
                <a:gd name="connsiteX234" fmla="*/ 414718 w 606456"/>
                <a:gd name="connsiteY234" fmla="*/ 0 h 422910"/>
                <a:gd name="connsiteX235" fmla="*/ 419481 w 606456"/>
                <a:gd name="connsiteY235" fmla="*/ 762 h 422910"/>
                <a:gd name="connsiteX236" fmla="*/ 426720 w 606456"/>
                <a:gd name="connsiteY236" fmla="*/ 5048 h 422910"/>
                <a:gd name="connsiteX237" fmla="*/ 431863 w 606456"/>
                <a:gd name="connsiteY237" fmla="*/ 10477 h 422910"/>
                <a:gd name="connsiteX238" fmla="*/ 433864 w 606456"/>
                <a:gd name="connsiteY238" fmla="*/ 14668 h 422910"/>
                <a:gd name="connsiteX239" fmla="*/ 438245 w 606456"/>
                <a:gd name="connsiteY239" fmla="*/ 20764 h 422910"/>
                <a:gd name="connsiteX240" fmla="*/ 442817 w 606456"/>
                <a:gd name="connsiteY240" fmla="*/ 29146 h 422910"/>
                <a:gd name="connsiteX241" fmla="*/ 447865 w 606456"/>
                <a:gd name="connsiteY241" fmla="*/ 40386 h 422910"/>
                <a:gd name="connsiteX242" fmla="*/ 449008 w 606456"/>
                <a:gd name="connsiteY242" fmla="*/ 46101 h 422910"/>
                <a:gd name="connsiteX243" fmla="*/ 450913 w 606456"/>
                <a:gd name="connsiteY243" fmla="*/ 52197 h 422910"/>
                <a:gd name="connsiteX244" fmla="*/ 454628 w 606456"/>
                <a:gd name="connsiteY244" fmla="*/ 59627 h 422910"/>
                <a:gd name="connsiteX245" fmla="*/ 461867 w 606456"/>
                <a:gd name="connsiteY245" fmla="*/ 67818 h 422910"/>
                <a:gd name="connsiteX246" fmla="*/ 462915 w 606456"/>
                <a:gd name="connsiteY246" fmla="*/ 69342 h 422910"/>
                <a:gd name="connsiteX247" fmla="*/ 466153 w 606456"/>
                <a:gd name="connsiteY247" fmla="*/ 75152 h 422910"/>
                <a:gd name="connsiteX248" fmla="*/ 472440 w 606456"/>
                <a:gd name="connsiteY248" fmla="*/ 87916 h 422910"/>
                <a:gd name="connsiteX249" fmla="*/ 477679 w 606456"/>
                <a:gd name="connsiteY249" fmla="*/ 93059 h 422910"/>
                <a:gd name="connsiteX250" fmla="*/ 482251 w 606456"/>
                <a:gd name="connsiteY250" fmla="*/ 98584 h 422910"/>
                <a:gd name="connsiteX251" fmla="*/ 484537 w 606456"/>
                <a:gd name="connsiteY251" fmla="*/ 104108 h 422910"/>
                <a:gd name="connsiteX252" fmla="*/ 487775 w 606456"/>
                <a:gd name="connsiteY252" fmla="*/ 109251 h 422910"/>
                <a:gd name="connsiteX253" fmla="*/ 495490 w 606456"/>
                <a:gd name="connsiteY253" fmla="*/ 115919 h 422910"/>
                <a:gd name="connsiteX254" fmla="*/ 501777 w 606456"/>
                <a:gd name="connsiteY254" fmla="*/ 122015 h 422910"/>
                <a:gd name="connsiteX255" fmla="*/ 506730 w 606456"/>
                <a:gd name="connsiteY255" fmla="*/ 139446 h 422910"/>
                <a:gd name="connsiteX256" fmla="*/ 510254 w 606456"/>
                <a:gd name="connsiteY256" fmla="*/ 147447 h 422910"/>
                <a:gd name="connsiteX257" fmla="*/ 512540 w 606456"/>
                <a:gd name="connsiteY257" fmla="*/ 153543 h 422910"/>
                <a:gd name="connsiteX258" fmla="*/ 511397 w 606456"/>
                <a:gd name="connsiteY258" fmla="*/ 165925 h 422910"/>
                <a:gd name="connsiteX259" fmla="*/ 512826 w 606456"/>
                <a:gd name="connsiteY259" fmla="*/ 171164 h 422910"/>
                <a:gd name="connsiteX260" fmla="*/ 509968 w 606456"/>
                <a:gd name="connsiteY260" fmla="*/ 180784 h 422910"/>
                <a:gd name="connsiteX261" fmla="*/ 504825 w 606456"/>
                <a:gd name="connsiteY261" fmla="*/ 200120 h 422910"/>
                <a:gd name="connsiteX262" fmla="*/ 503587 w 606456"/>
                <a:gd name="connsiteY262" fmla="*/ 215360 h 422910"/>
                <a:gd name="connsiteX263" fmla="*/ 504444 w 606456"/>
                <a:gd name="connsiteY263" fmla="*/ 223647 h 422910"/>
                <a:gd name="connsiteX264" fmla="*/ 504539 w 606456"/>
                <a:gd name="connsiteY264" fmla="*/ 228885 h 422910"/>
                <a:gd name="connsiteX265" fmla="*/ 505777 w 606456"/>
                <a:gd name="connsiteY265" fmla="*/ 232315 h 422910"/>
                <a:gd name="connsiteX266" fmla="*/ 507206 w 606456"/>
                <a:gd name="connsiteY266" fmla="*/ 239268 h 422910"/>
                <a:gd name="connsiteX267" fmla="*/ 507397 w 606456"/>
                <a:gd name="connsiteY267" fmla="*/ 245269 h 422910"/>
                <a:gd name="connsiteX268" fmla="*/ 505587 w 606456"/>
                <a:gd name="connsiteY268" fmla="*/ 246983 h 422910"/>
                <a:gd name="connsiteX269" fmla="*/ 502920 w 606456"/>
                <a:gd name="connsiteY269" fmla="*/ 248412 h 422910"/>
                <a:gd name="connsiteX270" fmla="*/ 501967 w 606456"/>
                <a:gd name="connsiteY270" fmla="*/ 249650 h 422910"/>
                <a:gd name="connsiteX271" fmla="*/ 504349 w 606456"/>
                <a:gd name="connsiteY271" fmla="*/ 252413 h 422910"/>
                <a:gd name="connsiteX272" fmla="*/ 507587 w 606456"/>
                <a:gd name="connsiteY272" fmla="*/ 257460 h 422910"/>
                <a:gd name="connsiteX273" fmla="*/ 510826 w 606456"/>
                <a:gd name="connsiteY273" fmla="*/ 263271 h 422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</a:cxnLst>
              <a:rect l="l" t="t" r="r" b="b"/>
              <a:pathLst>
                <a:path w="606456" h="422910">
                  <a:moveTo>
                    <a:pt x="510826" y="263271"/>
                  </a:moveTo>
                  <a:lnTo>
                    <a:pt x="517493" y="272605"/>
                  </a:lnTo>
                  <a:lnTo>
                    <a:pt x="526066" y="277654"/>
                  </a:lnTo>
                  <a:lnTo>
                    <a:pt x="545878" y="282893"/>
                  </a:lnTo>
                  <a:lnTo>
                    <a:pt x="547688" y="282321"/>
                  </a:lnTo>
                  <a:lnTo>
                    <a:pt x="547878" y="281273"/>
                  </a:lnTo>
                  <a:lnTo>
                    <a:pt x="546544" y="279940"/>
                  </a:lnTo>
                  <a:lnTo>
                    <a:pt x="546259" y="278130"/>
                  </a:lnTo>
                  <a:lnTo>
                    <a:pt x="547306" y="276034"/>
                  </a:lnTo>
                  <a:lnTo>
                    <a:pt x="549973" y="275939"/>
                  </a:lnTo>
                  <a:lnTo>
                    <a:pt x="554450" y="277844"/>
                  </a:lnTo>
                  <a:lnTo>
                    <a:pt x="563023" y="275082"/>
                  </a:lnTo>
                  <a:lnTo>
                    <a:pt x="575596" y="267558"/>
                  </a:lnTo>
                  <a:lnTo>
                    <a:pt x="587121" y="266033"/>
                  </a:lnTo>
                  <a:lnTo>
                    <a:pt x="597598" y="270510"/>
                  </a:lnTo>
                  <a:lnTo>
                    <a:pt x="603028" y="275654"/>
                  </a:lnTo>
                  <a:lnTo>
                    <a:pt x="606457" y="280607"/>
                  </a:lnTo>
                  <a:lnTo>
                    <a:pt x="605409" y="286608"/>
                  </a:lnTo>
                  <a:lnTo>
                    <a:pt x="604742" y="290417"/>
                  </a:lnTo>
                  <a:lnTo>
                    <a:pt x="601980" y="305943"/>
                  </a:lnTo>
                  <a:lnTo>
                    <a:pt x="600075" y="311753"/>
                  </a:lnTo>
                  <a:lnTo>
                    <a:pt x="597027" y="318230"/>
                  </a:lnTo>
                  <a:lnTo>
                    <a:pt x="564356" y="326041"/>
                  </a:lnTo>
                  <a:lnTo>
                    <a:pt x="566452" y="322326"/>
                  </a:lnTo>
                  <a:lnTo>
                    <a:pt x="565690" y="315754"/>
                  </a:lnTo>
                  <a:lnTo>
                    <a:pt x="564356" y="310801"/>
                  </a:lnTo>
                  <a:lnTo>
                    <a:pt x="567404" y="306419"/>
                  </a:lnTo>
                  <a:lnTo>
                    <a:pt x="559975" y="304800"/>
                  </a:lnTo>
                  <a:lnTo>
                    <a:pt x="556831" y="307181"/>
                  </a:lnTo>
                  <a:lnTo>
                    <a:pt x="554260" y="311468"/>
                  </a:lnTo>
                  <a:lnTo>
                    <a:pt x="556546" y="321278"/>
                  </a:lnTo>
                  <a:lnTo>
                    <a:pt x="552926" y="326707"/>
                  </a:lnTo>
                  <a:lnTo>
                    <a:pt x="551593" y="329755"/>
                  </a:lnTo>
                  <a:lnTo>
                    <a:pt x="551402" y="336899"/>
                  </a:lnTo>
                  <a:lnTo>
                    <a:pt x="549307" y="339947"/>
                  </a:lnTo>
                  <a:lnTo>
                    <a:pt x="548926" y="343281"/>
                  </a:lnTo>
                  <a:lnTo>
                    <a:pt x="554069" y="342424"/>
                  </a:lnTo>
                  <a:lnTo>
                    <a:pt x="551783" y="348615"/>
                  </a:lnTo>
                  <a:lnTo>
                    <a:pt x="541972" y="360426"/>
                  </a:lnTo>
                  <a:lnTo>
                    <a:pt x="538543" y="367475"/>
                  </a:lnTo>
                  <a:lnTo>
                    <a:pt x="539401" y="395192"/>
                  </a:lnTo>
                  <a:lnTo>
                    <a:pt x="535019" y="411766"/>
                  </a:lnTo>
                  <a:lnTo>
                    <a:pt x="534638" y="416623"/>
                  </a:lnTo>
                  <a:lnTo>
                    <a:pt x="524351" y="416814"/>
                  </a:lnTo>
                  <a:lnTo>
                    <a:pt x="521208" y="416433"/>
                  </a:lnTo>
                  <a:lnTo>
                    <a:pt x="511397" y="413957"/>
                  </a:lnTo>
                  <a:lnTo>
                    <a:pt x="500348" y="409575"/>
                  </a:lnTo>
                  <a:lnTo>
                    <a:pt x="493871" y="401002"/>
                  </a:lnTo>
                  <a:lnTo>
                    <a:pt x="489775" y="394907"/>
                  </a:lnTo>
                  <a:lnTo>
                    <a:pt x="480441" y="397669"/>
                  </a:lnTo>
                  <a:lnTo>
                    <a:pt x="478631" y="396907"/>
                  </a:lnTo>
                  <a:lnTo>
                    <a:pt x="476059" y="393954"/>
                  </a:lnTo>
                  <a:lnTo>
                    <a:pt x="469011" y="391954"/>
                  </a:lnTo>
                  <a:lnTo>
                    <a:pt x="460343" y="391954"/>
                  </a:lnTo>
                  <a:lnTo>
                    <a:pt x="440817" y="380809"/>
                  </a:lnTo>
                  <a:lnTo>
                    <a:pt x="438626" y="378904"/>
                  </a:lnTo>
                  <a:lnTo>
                    <a:pt x="423291" y="380809"/>
                  </a:lnTo>
                  <a:lnTo>
                    <a:pt x="400336" y="386334"/>
                  </a:lnTo>
                  <a:lnTo>
                    <a:pt x="382809" y="393097"/>
                  </a:lnTo>
                  <a:lnTo>
                    <a:pt x="364712" y="405289"/>
                  </a:lnTo>
                  <a:lnTo>
                    <a:pt x="357378" y="414433"/>
                  </a:lnTo>
                  <a:lnTo>
                    <a:pt x="348901" y="419291"/>
                  </a:lnTo>
                  <a:lnTo>
                    <a:pt x="336804" y="422910"/>
                  </a:lnTo>
                  <a:lnTo>
                    <a:pt x="315182" y="421577"/>
                  </a:lnTo>
                  <a:lnTo>
                    <a:pt x="292608" y="417004"/>
                  </a:lnTo>
                  <a:lnTo>
                    <a:pt x="268414" y="412052"/>
                  </a:lnTo>
                  <a:lnTo>
                    <a:pt x="255365" y="414718"/>
                  </a:lnTo>
                  <a:lnTo>
                    <a:pt x="237649" y="412718"/>
                  </a:lnTo>
                  <a:lnTo>
                    <a:pt x="210979" y="406813"/>
                  </a:lnTo>
                  <a:lnTo>
                    <a:pt x="191167" y="405003"/>
                  </a:lnTo>
                  <a:lnTo>
                    <a:pt x="171545" y="408432"/>
                  </a:lnTo>
                  <a:lnTo>
                    <a:pt x="168211" y="405765"/>
                  </a:lnTo>
                  <a:lnTo>
                    <a:pt x="167545" y="402717"/>
                  </a:lnTo>
                  <a:lnTo>
                    <a:pt x="168307" y="398431"/>
                  </a:lnTo>
                  <a:lnTo>
                    <a:pt x="171069" y="394907"/>
                  </a:lnTo>
                  <a:lnTo>
                    <a:pt x="175831" y="392239"/>
                  </a:lnTo>
                  <a:lnTo>
                    <a:pt x="178308" y="389573"/>
                  </a:lnTo>
                  <a:lnTo>
                    <a:pt x="178594" y="386810"/>
                  </a:lnTo>
                  <a:lnTo>
                    <a:pt x="173259" y="382429"/>
                  </a:lnTo>
                  <a:lnTo>
                    <a:pt x="162306" y="376428"/>
                  </a:lnTo>
                  <a:lnTo>
                    <a:pt x="157829" y="372618"/>
                  </a:lnTo>
                  <a:lnTo>
                    <a:pt x="156686" y="371666"/>
                  </a:lnTo>
                  <a:lnTo>
                    <a:pt x="156400" y="368236"/>
                  </a:lnTo>
                  <a:lnTo>
                    <a:pt x="154209" y="365570"/>
                  </a:lnTo>
                  <a:lnTo>
                    <a:pt x="149923" y="363664"/>
                  </a:lnTo>
                  <a:lnTo>
                    <a:pt x="146685" y="360045"/>
                  </a:lnTo>
                  <a:lnTo>
                    <a:pt x="144304" y="354902"/>
                  </a:lnTo>
                  <a:lnTo>
                    <a:pt x="144875" y="350044"/>
                  </a:lnTo>
                  <a:lnTo>
                    <a:pt x="148114" y="345567"/>
                  </a:lnTo>
                  <a:lnTo>
                    <a:pt x="152400" y="343567"/>
                  </a:lnTo>
                  <a:lnTo>
                    <a:pt x="157543" y="344138"/>
                  </a:lnTo>
                  <a:lnTo>
                    <a:pt x="159734" y="342900"/>
                  </a:lnTo>
                  <a:lnTo>
                    <a:pt x="158877" y="339661"/>
                  </a:lnTo>
                  <a:lnTo>
                    <a:pt x="153829" y="335566"/>
                  </a:lnTo>
                  <a:lnTo>
                    <a:pt x="144589" y="330613"/>
                  </a:lnTo>
                  <a:lnTo>
                    <a:pt x="135159" y="333375"/>
                  </a:lnTo>
                  <a:lnTo>
                    <a:pt x="125539" y="343662"/>
                  </a:lnTo>
                  <a:lnTo>
                    <a:pt x="118586" y="345377"/>
                  </a:lnTo>
                  <a:lnTo>
                    <a:pt x="114395" y="338423"/>
                  </a:lnTo>
                  <a:lnTo>
                    <a:pt x="106871" y="334233"/>
                  </a:lnTo>
                  <a:lnTo>
                    <a:pt x="96012" y="332899"/>
                  </a:lnTo>
                  <a:lnTo>
                    <a:pt x="89344" y="330232"/>
                  </a:lnTo>
                  <a:lnTo>
                    <a:pt x="86868" y="326231"/>
                  </a:lnTo>
                  <a:lnTo>
                    <a:pt x="82105" y="323088"/>
                  </a:lnTo>
                  <a:lnTo>
                    <a:pt x="71628" y="319754"/>
                  </a:lnTo>
                  <a:lnTo>
                    <a:pt x="71533" y="316611"/>
                  </a:lnTo>
                  <a:lnTo>
                    <a:pt x="73152" y="315849"/>
                  </a:lnTo>
                  <a:lnTo>
                    <a:pt x="76867" y="315563"/>
                  </a:lnTo>
                  <a:lnTo>
                    <a:pt x="81915" y="314896"/>
                  </a:lnTo>
                  <a:lnTo>
                    <a:pt x="82677" y="313087"/>
                  </a:lnTo>
                  <a:lnTo>
                    <a:pt x="82772" y="311468"/>
                  </a:lnTo>
                  <a:lnTo>
                    <a:pt x="78772" y="309372"/>
                  </a:lnTo>
                  <a:lnTo>
                    <a:pt x="74866" y="307943"/>
                  </a:lnTo>
                  <a:lnTo>
                    <a:pt x="72771" y="306514"/>
                  </a:lnTo>
                  <a:lnTo>
                    <a:pt x="71438" y="304991"/>
                  </a:lnTo>
                  <a:lnTo>
                    <a:pt x="71152" y="303276"/>
                  </a:lnTo>
                  <a:lnTo>
                    <a:pt x="72390" y="302228"/>
                  </a:lnTo>
                  <a:lnTo>
                    <a:pt x="73914" y="302133"/>
                  </a:lnTo>
                  <a:lnTo>
                    <a:pt x="75533" y="301180"/>
                  </a:lnTo>
                  <a:lnTo>
                    <a:pt x="76390" y="297370"/>
                  </a:lnTo>
                  <a:lnTo>
                    <a:pt x="78581" y="294227"/>
                  </a:lnTo>
                  <a:lnTo>
                    <a:pt x="80105" y="293084"/>
                  </a:lnTo>
                  <a:lnTo>
                    <a:pt x="80010" y="290703"/>
                  </a:lnTo>
                  <a:lnTo>
                    <a:pt x="78391" y="288512"/>
                  </a:lnTo>
                  <a:lnTo>
                    <a:pt x="76200" y="286702"/>
                  </a:lnTo>
                  <a:lnTo>
                    <a:pt x="73057" y="285559"/>
                  </a:lnTo>
                  <a:lnTo>
                    <a:pt x="63055" y="282226"/>
                  </a:lnTo>
                  <a:lnTo>
                    <a:pt x="58007" y="277654"/>
                  </a:lnTo>
                  <a:lnTo>
                    <a:pt x="54959" y="277463"/>
                  </a:lnTo>
                  <a:lnTo>
                    <a:pt x="50101" y="274987"/>
                  </a:lnTo>
                  <a:lnTo>
                    <a:pt x="44863" y="270986"/>
                  </a:lnTo>
                  <a:lnTo>
                    <a:pt x="40291" y="265271"/>
                  </a:lnTo>
                  <a:lnTo>
                    <a:pt x="35338" y="261651"/>
                  </a:lnTo>
                  <a:lnTo>
                    <a:pt x="34099" y="260128"/>
                  </a:lnTo>
                  <a:lnTo>
                    <a:pt x="34004" y="258699"/>
                  </a:lnTo>
                  <a:lnTo>
                    <a:pt x="34861" y="257080"/>
                  </a:lnTo>
                  <a:lnTo>
                    <a:pt x="34861" y="255365"/>
                  </a:lnTo>
                  <a:lnTo>
                    <a:pt x="33528" y="249841"/>
                  </a:lnTo>
                  <a:lnTo>
                    <a:pt x="34385" y="243935"/>
                  </a:lnTo>
                  <a:lnTo>
                    <a:pt x="34195" y="238410"/>
                  </a:lnTo>
                  <a:lnTo>
                    <a:pt x="34099" y="235839"/>
                  </a:lnTo>
                  <a:lnTo>
                    <a:pt x="33147" y="235077"/>
                  </a:lnTo>
                  <a:lnTo>
                    <a:pt x="32385" y="235934"/>
                  </a:lnTo>
                  <a:lnTo>
                    <a:pt x="31147" y="236982"/>
                  </a:lnTo>
                  <a:lnTo>
                    <a:pt x="29908" y="237173"/>
                  </a:lnTo>
                  <a:lnTo>
                    <a:pt x="26289" y="233172"/>
                  </a:lnTo>
                  <a:lnTo>
                    <a:pt x="21717" y="224885"/>
                  </a:lnTo>
                  <a:lnTo>
                    <a:pt x="18574" y="222123"/>
                  </a:lnTo>
                  <a:lnTo>
                    <a:pt x="12573" y="218313"/>
                  </a:lnTo>
                  <a:lnTo>
                    <a:pt x="7429" y="215170"/>
                  </a:lnTo>
                  <a:lnTo>
                    <a:pt x="3810" y="208216"/>
                  </a:lnTo>
                  <a:lnTo>
                    <a:pt x="0" y="202882"/>
                  </a:lnTo>
                  <a:lnTo>
                    <a:pt x="2476" y="200596"/>
                  </a:lnTo>
                  <a:lnTo>
                    <a:pt x="17050" y="197453"/>
                  </a:lnTo>
                  <a:lnTo>
                    <a:pt x="23813" y="200596"/>
                  </a:lnTo>
                  <a:lnTo>
                    <a:pt x="26860" y="199454"/>
                  </a:lnTo>
                  <a:lnTo>
                    <a:pt x="29813" y="196977"/>
                  </a:lnTo>
                  <a:lnTo>
                    <a:pt x="31432" y="194976"/>
                  </a:lnTo>
                  <a:lnTo>
                    <a:pt x="31718" y="192786"/>
                  </a:lnTo>
                  <a:lnTo>
                    <a:pt x="33242" y="190119"/>
                  </a:lnTo>
                  <a:lnTo>
                    <a:pt x="38100" y="188881"/>
                  </a:lnTo>
                  <a:lnTo>
                    <a:pt x="51149" y="190500"/>
                  </a:lnTo>
                  <a:lnTo>
                    <a:pt x="56388" y="186785"/>
                  </a:lnTo>
                  <a:lnTo>
                    <a:pt x="58293" y="184785"/>
                  </a:lnTo>
                  <a:lnTo>
                    <a:pt x="59531" y="180308"/>
                  </a:lnTo>
                  <a:lnTo>
                    <a:pt x="60865" y="176689"/>
                  </a:lnTo>
                  <a:lnTo>
                    <a:pt x="65532" y="174784"/>
                  </a:lnTo>
                  <a:lnTo>
                    <a:pt x="65437" y="171450"/>
                  </a:lnTo>
                  <a:lnTo>
                    <a:pt x="64770" y="167926"/>
                  </a:lnTo>
                  <a:lnTo>
                    <a:pt x="67437" y="159925"/>
                  </a:lnTo>
                  <a:lnTo>
                    <a:pt x="69056" y="156591"/>
                  </a:lnTo>
                  <a:lnTo>
                    <a:pt x="71723" y="155448"/>
                  </a:lnTo>
                  <a:lnTo>
                    <a:pt x="74866" y="152876"/>
                  </a:lnTo>
                  <a:lnTo>
                    <a:pt x="80391" y="147638"/>
                  </a:lnTo>
                  <a:lnTo>
                    <a:pt x="79153" y="143066"/>
                  </a:lnTo>
                  <a:lnTo>
                    <a:pt x="80296" y="139636"/>
                  </a:lnTo>
                  <a:lnTo>
                    <a:pt x="86011" y="131350"/>
                  </a:lnTo>
                  <a:lnTo>
                    <a:pt x="90392" y="123349"/>
                  </a:lnTo>
                  <a:lnTo>
                    <a:pt x="90297" y="119348"/>
                  </a:lnTo>
                  <a:lnTo>
                    <a:pt x="90964" y="115824"/>
                  </a:lnTo>
                  <a:lnTo>
                    <a:pt x="94869" y="112014"/>
                  </a:lnTo>
                  <a:lnTo>
                    <a:pt x="98869" y="106966"/>
                  </a:lnTo>
                  <a:lnTo>
                    <a:pt x="104299" y="91345"/>
                  </a:lnTo>
                  <a:lnTo>
                    <a:pt x="106204" y="88678"/>
                  </a:lnTo>
                  <a:lnTo>
                    <a:pt x="109728" y="85725"/>
                  </a:lnTo>
                  <a:lnTo>
                    <a:pt x="112395" y="82677"/>
                  </a:lnTo>
                  <a:lnTo>
                    <a:pt x="112681" y="72390"/>
                  </a:lnTo>
                  <a:lnTo>
                    <a:pt x="115062" y="69342"/>
                  </a:lnTo>
                  <a:lnTo>
                    <a:pt x="119824" y="66008"/>
                  </a:lnTo>
                  <a:lnTo>
                    <a:pt x="124492" y="60579"/>
                  </a:lnTo>
                  <a:lnTo>
                    <a:pt x="128302" y="54197"/>
                  </a:lnTo>
                  <a:lnTo>
                    <a:pt x="131254" y="51245"/>
                  </a:lnTo>
                  <a:lnTo>
                    <a:pt x="135159" y="50482"/>
                  </a:lnTo>
                  <a:lnTo>
                    <a:pt x="139446" y="47910"/>
                  </a:lnTo>
                  <a:lnTo>
                    <a:pt x="144113" y="46958"/>
                  </a:lnTo>
                  <a:lnTo>
                    <a:pt x="148685" y="48196"/>
                  </a:lnTo>
                  <a:lnTo>
                    <a:pt x="151638" y="47530"/>
                  </a:lnTo>
                  <a:lnTo>
                    <a:pt x="156019" y="44482"/>
                  </a:lnTo>
                  <a:lnTo>
                    <a:pt x="167259" y="32671"/>
                  </a:lnTo>
                  <a:lnTo>
                    <a:pt x="168783" y="30289"/>
                  </a:lnTo>
                  <a:lnTo>
                    <a:pt x="171164" y="28670"/>
                  </a:lnTo>
                  <a:lnTo>
                    <a:pt x="180213" y="24670"/>
                  </a:lnTo>
                  <a:lnTo>
                    <a:pt x="182594" y="20574"/>
                  </a:lnTo>
                  <a:lnTo>
                    <a:pt x="185642" y="16954"/>
                  </a:lnTo>
                  <a:lnTo>
                    <a:pt x="189738" y="17240"/>
                  </a:lnTo>
                  <a:lnTo>
                    <a:pt x="202882" y="26194"/>
                  </a:lnTo>
                  <a:lnTo>
                    <a:pt x="216979" y="25718"/>
                  </a:lnTo>
                  <a:lnTo>
                    <a:pt x="219646" y="26003"/>
                  </a:lnTo>
                  <a:lnTo>
                    <a:pt x="220408" y="26194"/>
                  </a:lnTo>
                  <a:lnTo>
                    <a:pt x="222218" y="26956"/>
                  </a:lnTo>
                  <a:lnTo>
                    <a:pt x="240982" y="31432"/>
                  </a:lnTo>
                  <a:lnTo>
                    <a:pt x="243840" y="30956"/>
                  </a:lnTo>
                  <a:lnTo>
                    <a:pt x="244697" y="30575"/>
                  </a:lnTo>
                  <a:lnTo>
                    <a:pt x="252222" y="34290"/>
                  </a:lnTo>
                  <a:lnTo>
                    <a:pt x="258889" y="33718"/>
                  </a:lnTo>
                  <a:lnTo>
                    <a:pt x="265271" y="31242"/>
                  </a:lnTo>
                  <a:lnTo>
                    <a:pt x="271843" y="30289"/>
                  </a:lnTo>
                  <a:lnTo>
                    <a:pt x="277939" y="31909"/>
                  </a:lnTo>
                  <a:lnTo>
                    <a:pt x="282511" y="37052"/>
                  </a:lnTo>
                  <a:lnTo>
                    <a:pt x="294513" y="48101"/>
                  </a:lnTo>
                  <a:lnTo>
                    <a:pt x="298037" y="52197"/>
                  </a:lnTo>
                  <a:lnTo>
                    <a:pt x="303562" y="51625"/>
                  </a:lnTo>
                  <a:lnTo>
                    <a:pt x="309658" y="49530"/>
                  </a:lnTo>
                  <a:lnTo>
                    <a:pt x="315754" y="42196"/>
                  </a:lnTo>
                  <a:lnTo>
                    <a:pt x="334708" y="33814"/>
                  </a:lnTo>
                  <a:lnTo>
                    <a:pt x="349091" y="31718"/>
                  </a:lnTo>
                  <a:lnTo>
                    <a:pt x="363188" y="28384"/>
                  </a:lnTo>
                  <a:lnTo>
                    <a:pt x="379381" y="26003"/>
                  </a:lnTo>
                  <a:lnTo>
                    <a:pt x="384143" y="19145"/>
                  </a:lnTo>
                  <a:lnTo>
                    <a:pt x="386715" y="14478"/>
                  </a:lnTo>
                  <a:lnTo>
                    <a:pt x="388620" y="5715"/>
                  </a:lnTo>
                  <a:lnTo>
                    <a:pt x="397383" y="3239"/>
                  </a:lnTo>
                  <a:lnTo>
                    <a:pt x="405670" y="1429"/>
                  </a:lnTo>
                  <a:lnTo>
                    <a:pt x="408622" y="381"/>
                  </a:lnTo>
                  <a:lnTo>
                    <a:pt x="414718" y="0"/>
                  </a:lnTo>
                  <a:lnTo>
                    <a:pt x="419481" y="762"/>
                  </a:lnTo>
                  <a:lnTo>
                    <a:pt x="426720" y="5048"/>
                  </a:lnTo>
                  <a:lnTo>
                    <a:pt x="431863" y="10477"/>
                  </a:lnTo>
                  <a:lnTo>
                    <a:pt x="433864" y="14668"/>
                  </a:lnTo>
                  <a:lnTo>
                    <a:pt x="438245" y="20764"/>
                  </a:lnTo>
                  <a:lnTo>
                    <a:pt x="442817" y="29146"/>
                  </a:lnTo>
                  <a:lnTo>
                    <a:pt x="447865" y="40386"/>
                  </a:lnTo>
                  <a:lnTo>
                    <a:pt x="449008" y="46101"/>
                  </a:lnTo>
                  <a:lnTo>
                    <a:pt x="450913" y="52197"/>
                  </a:lnTo>
                  <a:lnTo>
                    <a:pt x="454628" y="59627"/>
                  </a:lnTo>
                  <a:lnTo>
                    <a:pt x="461867" y="67818"/>
                  </a:lnTo>
                  <a:lnTo>
                    <a:pt x="462915" y="69342"/>
                  </a:lnTo>
                  <a:lnTo>
                    <a:pt x="466153" y="75152"/>
                  </a:lnTo>
                  <a:lnTo>
                    <a:pt x="472440" y="87916"/>
                  </a:lnTo>
                  <a:lnTo>
                    <a:pt x="477679" y="93059"/>
                  </a:lnTo>
                  <a:lnTo>
                    <a:pt x="482251" y="98584"/>
                  </a:lnTo>
                  <a:lnTo>
                    <a:pt x="484537" y="104108"/>
                  </a:lnTo>
                  <a:lnTo>
                    <a:pt x="487775" y="109251"/>
                  </a:lnTo>
                  <a:lnTo>
                    <a:pt x="495490" y="115919"/>
                  </a:lnTo>
                  <a:lnTo>
                    <a:pt x="501777" y="122015"/>
                  </a:lnTo>
                  <a:lnTo>
                    <a:pt x="506730" y="139446"/>
                  </a:lnTo>
                  <a:lnTo>
                    <a:pt x="510254" y="147447"/>
                  </a:lnTo>
                  <a:lnTo>
                    <a:pt x="512540" y="153543"/>
                  </a:lnTo>
                  <a:lnTo>
                    <a:pt x="511397" y="165925"/>
                  </a:lnTo>
                  <a:lnTo>
                    <a:pt x="512826" y="171164"/>
                  </a:lnTo>
                  <a:lnTo>
                    <a:pt x="509968" y="180784"/>
                  </a:lnTo>
                  <a:lnTo>
                    <a:pt x="504825" y="200120"/>
                  </a:lnTo>
                  <a:lnTo>
                    <a:pt x="503587" y="215360"/>
                  </a:lnTo>
                  <a:lnTo>
                    <a:pt x="504444" y="223647"/>
                  </a:lnTo>
                  <a:lnTo>
                    <a:pt x="504539" y="228885"/>
                  </a:lnTo>
                  <a:lnTo>
                    <a:pt x="505777" y="232315"/>
                  </a:lnTo>
                  <a:lnTo>
                    <a:pt x="507206" y="239268"/>
                  </a:lnTo>
                  <a:lnTo>
                    <a:pt x="507397" y="245269"/>
                  </a:lnTo>
                  <a:lnTo>
                    <a:pt x="505587" y="246983"/>
                  </a:lnTo>
                  <a:lnTo>
                    <a:pt x="502920" y="248412"/>
                  </a:lnTo>
                  <a:lnTo>
                    <a:pt x="501967" y="249650"/>
                  </a:lnTo>
                  <a:lnTo>
                    <a:pt x="504349" y="252413"/>
                  </a:lnTo>
                  <a:lnTo>
                    <a:pt x="507587" y="257460"/>
                  </a:lnTo>
                  <a:lnTo>
                    <a:pt x="510826" y="263271"/>
                  </a:lnTo>
                  <a:close/>
                </a:path>
              </a:pathLst>
            </a:custGeom>
            <a:solidFill>
              <a:srgbClr val="CCCCCC"/>
            </a:solidFill>
            <a:ln w="476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it-IT"/>
            </a:p>
          </p:txBody>
        </p:sp>
        <p:sp>
          <p:nvSpPr>
            <p:cNvPr id="17" name="Figura a mano libera: forma 16">
              <a:extLst>
                <a:ext uri="{FF2B5EF4-FFF2-40B4-BE49-F238E27FC236}">
                  <a16:creationId xmlns:a16="http://schemas.microsoft.com/office/drawing/2014/main" id="{E65DC753-D5C7-CF87-E04A-E1033D8E82A8}"/>
                </a:ext>
              </a:extLst>
            </p:cNvPr>
            <p:cNvSpPr/>
            <p:nvPr/>
          </p:nvSpPr>
          <p:spPr>
            <a:xfrm>
              <a:off x="2295525" y="5933122"/>
              <a:ext cx="1606676" cy="764952"/>
            </a:xfrm>
            <a:custGeom>
              <a:avLst/>
              <a:gdLst>
                <a:gd name="connsiteX0" fmla="*/ 903065 w 1606676"/>
                <a:gd name="connsiteY0" fmla="*/ 748189 h 764952"/>
                <a:gd name="connsiteX1" fmla="*/ 911828 w 1606676"/>
                <a:gd name="connsiteY1" fmla="*/ 752189 h 764952"/>
                <a:gd name="connsiteX2" fmla="*/ 919829 w 1606676"/>
                <a:gd name="connsiteY2" fmla="*/ 750284 h 764952"/>
                <a:gd name="connsiteX3" fmla="*/ 929831 w 1606676"/>
                <a:gd name="connsiteY3" fmla="*/ 755428 h 764952"/>
                <a:gd name="connsiteX4" fmla="*/ 934974 w 1606676"/>
                <a:gd name="connsiteY4" fmla="*/ 756666 h 764952"/>
                <a:gd name="connsiteX5" fmla="*/ 930402 w 1606676"/>
                <a:gd name="connsiteY5" fmla="*/ 760285 h 764952"/>
                <a:gd name="connsiteX6" fmla="*/ 925735 w 1606676"/>
                <a:gd name="connsiteY6" fmla="*/ 764953 h 764952"/>
                <a:gd name="connsiteX7" fmla="*/ 914210 w 1606676"/>
                <a:gd name="connsiteY7" fmla="*/ 763810 h 764952"/>
                <a:gd name="connsiteX8" fmla="*/ 904399 w 1606676"/>
                <a:gd name="connsiteY8" fmla="*/ 759333 h 764952"/>
                <a:gd name="connsiteX9" fmla="*/ 900875 w 1606676"/>
                <a:gd name="connsiteY9" fmla="*/ 755999 h 764952"/>
                <a:gd name="connsiteX10" fmla="*/ 899922 w 1606676"/>
                <a:gd name="connsiteY10" fmla="*/ 752856 h 764952"/>
                <a:gd name="connsiteX11" fmla="*/ 903065 w 1606676"/>
                <a:gd name="connsiteY11" fmla="*/ 748189 h 764952"/>
                <a:gd name="connsiteX12" fmla="*/ 400907 w 1606676"/>
                <a:gd name="connsiteY12" fmla="*/ 429387 h 764952"/>
                <a:gd name="connsiteX13" fmla="*/ 400622 w 1606676"/>
                <a:gd name="connsiteY13" fmla="*/ 430911 h 764952"/>
                <a:gd name="connsiteX14" fmla="*/ 397002 w 1606676"/>
                <a:gd name="connsiteY14" fmla="*/ 430244 h 764952"/>
                <a:gd name="connsiteX15" fmla="*/ 392430 w 1606676"/>
                <a:gd name="connsiteY15" fmla="*/ 430720 h 764952"/>
                <a:gd name="connsiteX16" fmla="*/ 389954 w 1606676"/>
                <a:gd name="connsiteY16" fmla="*/ 426434 h 764952"/>
                <a:gd name="connsiteX17" fmla="*/ 392144 w 1606676"/>
                <a:gd name="connsiteY17" fmla="*/ 424719 h 764952"/>
                <a:gd name="connsiteX18" fmla="*/ 397288 w 1606676"/>
                <a:gd name="connsiteY18" fmla="*/ 424243 h 764952"/>
                <a:gd name="connsiteX19" fmla="*/ 399764 w 1606676"/>
                <a:gd name="connsiteY19" fmla="*/ 426148 h 764952"/>
                <a:gd name="connsiteX20" fmla="*/ 400907 w 1606676"/>
                <a:gd name="connsiteY20" fmla="*/ 429387 h 764952"/>
                <a:gd name="connsiteX21" fmla="*/ 361093 w 1606676"/>
                <a:gd name="connsiteY21" fmla="*/ 358521 h 764952"/>
                <a:gd name="connsiteX22" fmla="*/ 365093 w 1606676"/>
                <a:gd name="connsiteY22" fmla="*/ 359092 h 764952"/>
                <a:gd name="connsiteX23" fmla="*/ 385572 w 1606676"/>
                <a:gd name="connsiteY23" fmla="*/ 357949 h 764952"/>
                <a:gd name="connsiteX24" fmla="*/ 391001 w 1606676"/>
                <a:gd name="connsiteY24" fmla="*/ 358807 h 764952"/>
                <a:gd name="connsiteX25" fmla="*/ 390430 w 1606676"/>
                <a:gd name="connsiteY25" fmla="*/ 364712 h 764952"/>
                <a:gd name="connsiteX26" fmla="*/ 386525 w 1606676"/>
                <a:gd name="connsiteY26" fmla="*/ 367093 h 764952"/>
                <a:gd name="connsiteX27" fmla="*/ 374523 w 1606676"/>
                <a:gd name="connsiteY27" fmla="*/ 368712 h 764952"/>
                <a:gd name="connsiteX28" fmla="*/ 355568 w 1606676"/>
                <a:gd name="connsiteY28" fmla="*/ 364903 h 764952"/>
                <a:gd name="connsiteX29" fmla="*/ 349187 w 1606676"/>
                <a:gd name="connsiteY29" fmla="*/ 359759 h 764952"/>
                <a:gd name="connsiteX30" fmla="*/ 348329 w 1606676"/>
                <a:gd name="connsiteY30" fmla="*/ 356045 h 764952"/>
                <a:gd name="connsiteX31" fmla="*/ 348425 w 1606676"/>
                <a:gd name="connsiteY31" fmla="*/ 354235 h 764952"/>
                <a:gd name="connsiteX32" fmla="*/ 352425 w 1606676"/>
                <a:gd name="connsiteY32" fmla="*/ 352901 h 764952"/>
                <a:gd name="connsiteX33" fmla="*/ 361093 w 1606676"/>
                <a:gd name="connsiteY33" fmla="*/ 358521 h 764952"/>
                <a:gd name="connsiteX34" fmla="*/ 200978 w 1606676"/>
                <a:gd name="connsiteY34" fmla="*/ 308896 h 764952"/>
                <a:gd name="connsiteX35" fmla="*/ 206216 w 1606676"/>
                <a:gd name="connsiteY35" fmla="*/ 312134 h 764952"/>
                <a:gd name="connsiteX36" fmla="*/ 198215 w 1606676"/>
                <a:gd name="connsiteY36" fmla="*/ 312801 h 764952"/>
                <a:gd name="connsiteX37" fmla="*/ 195548 w 1606676"/>
                <a:gd name="connsiteY37" fmla="*/ 314420 h 764952"/>
                <a:gd name="connsiteX38" fmla="*/ 189071 w 1606676"/>
                <a:gd name="connsiteY38" fmla="*/ 312134 h 764952"/>
                <a:gd name="connsiteX39" fmla="*/ 181261 w 1606676"/>
                <a:gd name="connsiteY39" fmla="*/ 312420 h 764952"/>
                <a:gd name="connsiteX40" fmla="*/ 176308 w 1606676"/>
                <a:gd name="connsiteY40" fmla="*/ 308038 h 764952"/>
                <a:gd name="connsiteX41" fmla="*/ 175260 w 1606676"/>
                <a:gd name="connsiteY41" fmla="*/ 303466 h 764952"/>
                <a:gd name="connsiteX42" fmla="*/ 177737 w 1606676"/>
                <a:gd name="connsiteY42" fmla="*/ 300609 h 764952"/>
                <a:gd name="connsiteX43" fmla="*/ 184594 w 1606676"/>
                <a:gd name="connsiteY43" fmla="*/ 300609 h 764952"/>
                <a:gd name="connsiteX44" fmla="*/ 200978 w 1606676"/>
                <a:gd name="connsiteY44" fmla="*/ 308896 h 764952"/>
                <a:gd name="connsiteX45" fmla="*/ 169259 w 1606676"/>
                <a:gd name="connsiteY45" fmla="*/ 302990 h 764952"/>
                <a:gd name="connsiteX46" fmla="*/ 162687 w 1606676"/>
                <a:gd name="connsiteY46" fmla="*/ 303180 h 764952"/>
                <a:gd name="connsiteX47" fmla="*/ 156401 w 1606676"/>
                <a:gd name="connsiteY47" fmla="*/ 296989 h 764952"/>
                <a:gd name="connsiteX48" fmla="*/ 165640 w 1606676"/>
                <a:gd name="connsiteY48" fmla="*/ 293655 h 764952"/>
                <a:gd name="connsiteX49" fmla="*/ 168402 w 1606676"/>
                <a:gd name="connsiteY49" fmla="*/ 295656 h 764952"/>
                <a:gd name="connsiteX50" fmla="*/ 170402 w 1606676"/>
                <a:gd name="connsiteY50" fmla="*/ 297942 h 764952"/>
                <a:gd name="connsiteX51" fmla="*/ 171545 w 1606676"/>
                <a:gd name="connsiteY51" fmla="*/ 300799 h 764952"/>
                <a:gd name="connsiteX52" fmla="*/ 169259 w 1606676"/>
                <a:gd name="connsiteY52" fmla="*/ 302990 h 764952"/>
                <a:gd name="connsiteX53" fmla="*/ 224600 w 1606676"/>
                <a:gd name="connsiteY53" fmla="*/ 300418 h 764952"/>
                <a:gd name="connsiteX54" fmla="*/ 221552 w 1606676"/>
                <a:gd name="connsiteY54" fmla="*/ 301466 h 764952"/>
                <a:gd name="connsiteX55" fmla="*/ 204502 w 1606676"/>
                <a:gd name="connsiteY55" fmla="*/ 295180 h 764952"/>
                <a:gd name="connsiteX56" fmla="*/ 198406 w 1606676"/>
                <a:gd name="connsiteY56" fmla="*/ 292322 h 764952"/>
                <a:gd name="connsiteX57" fmla="*/ 190500 w 1606676"/>
                <a:gd name="connsiteY57" fmla="*/ 285083 h 764952"/>
                <a:gd name="connsiteX58" fmla="*/ 212789 w 1606676"/>
                <a:gd name="connsiteY58" fmla="*/ 293846 h 764952"/>
                <a:gd name="connsiteX59" fmla="*/ 224600 w 1606676"/>
                <a:gd name="connsiteY59" fmla="*/ 300418 h 764952"/>
                <a:gd name="connsiteX60" fmla="*/ 269653 w 1606676"/>
                <a:gd name="connsiteY60" fmla="*/ 293275 h 764952"/>
                <a:gd name="connsiteX61" fmla="*/ 268415 w 1606676"/>
                <a:gd name="connsiteY61" fmla="*/ 294037 h 764952"/>
                <a:gd name="connsiteX62" fmla="*/ 255080 w 1606676"/>
                <a:gd name="connsiteY62" fmla="*/ 291846 h 764952"/>
                <a:gd name="connsiteX63" fmla="*/ 251269 w 1606676"/>
                <a:gd name="connsiteY63" fmla="*/ 288798 h 764952"/>
                <a:gd name="connsiteX64" fmla="*/ 249746 w 1606676"/>
                <a:gd name="connsiteY64" fmla="*/ 283273 h 764952"/>
                <a:gd name="connsiteX65" fmla="*/ 251936 w 1606676"/>
                <a:gd name="connsiteY65" fmla="*/ 281368 h 764952"/>
                <a:gd name="connsiteX66" fmla="*/ 257842 w 1606676"/>
                <a:gd name="connsiteY66" fmla="*/ 280225 h 764952"/>
                <a:gd name="connsiteX67" fmla="*/ 266319 w 1606676"/>
                <a:gd name="connsiteY67" fmla="*/ 281273 h 764952"/>
                <a:gd name="connsiteX68" fmla="*/ 271748 w 1606676"/>
                <a:gd name="connsiteY68" fmla="*/ 285273 h 764952"/>
                <a:gd name="connsiteX69" fmla="*/ 271748 w 1606676"/>
                <a:gd name="connsiteY69" fmla="*/ 290322 h 764952"/>
                <a:gd name="connsiteX70" fmla="*/ 269653 w 1606676"/>
                <a:gd name="connsiteY70" fmla="*/ 293275 h 764952"/>
                <a:gd name="connsiteX71" fmla="*/ 9335 w 1606676"/>
                <a:gd name="connsiteY71" fmla="*/ 230505 h 764952"/>
                <a:gd name="connsiteX72" fmla="*/ 6477 w 1606676"/>
                <a:gd name="connsiteY72" fmla="*/ 234410 h 764952"/>
                <a:gd name="connsiteX73" fmla="*/ 1619 w 1606676"/>
                <a:gd name="connsiteY73" fmla="*/ 232981 h 764952"/>
                <a:gd name="connsiteX74" fmla="*/ 0 w 1606676"/>
                <a:gd name="connsiteY74" fmla="*/ 231553 h 764952"/>
                <a:gd name="connsiteX75" fmla="*/ 1429 w 1606676"/>
                <a:gd name="connsiteY75" fmla="*/ 222980 h 764952"/>
                <a:gd name="connsiteX76" fmla="*/ 5334 w 1606676"/>
                <a:gd name="connsiteY76" fmla="*/ 221075 h 764952"/>
                <a:gd name="connsiteX77" fmla="*/ 9239 w 1606676"/>
                <a:gd name="connsiteY77" fmla="*/ 224504 h 764952"/>
                <a:gd name="connsiteX78" fmla="*/ 9335 w 1606676"/>
                <a:gd name="connsiteY78" fmla="*/ 230505 h 764952"/>
                <a:gd name="connsiteX79" fmla="*/ 1530191 w 1606676"/>
                <a:gd name="connsiteY79" fmla="*/ 411861 h 764952"/>
                <a:gd name="connsiteX80" fmla="*/ 1524572 w 1606676"/>
                <a:gd name="connsiteY80" fmla="*/ 412718 h 764952"/>
                <a:gd name="connsiteX81" fmla="*/ 1502759 w 1606676"/>
                <a:gd name="connsiteY81" fmla="*/ 425767 h 764952"/>
                <a:gd name="connsiteX82" fmla="*/ 1495997 w 1606676"/>
                <a:gd name="connsiteY82" fmla="*/ 425767 h 764952"/>
                <a:gd name="connsiteX83" fmla="*/ 1483328 w 1606676"/>
                <a:gd name="connsiteY83" fmla="*/ 420052 h 764952"/>
                <a:gd name="connsiteX84" fmla="*/ 1461040 w 1606676"/>
                <a:gd name="connsiteY84" fmla="*/ 418243 h 764952"/>
                <a:gd name="connsiteX85" fmla="*/ 1453801 w 1606676"/>
                <a:gd name="connsiteY85" fmla="*/ 416528 h 764952"/>
                <a:gd name="connsiteX86" fmla="*/ 1444752 w 1606676"/>
                <a:gd name="connsiteY86" fmla="*/ 420243 h 764952"/>
                <a:gd name="connsiteX87" fmla="*/ 1437704 w 1606676"/>
                <a:gd name="connsiteY87" fmla="*/ 420148 h 764952"/>
                <a:gd name="connsiteX88" fmla="*/ 1432179 w 1606676"/>
                <a:gd name="connsiteY88" fmla="*/ 424910 h 764952"/>
                <a:gd name="connsiteX89" fmla="*/ 1428179 w 1606676"/>
                <a:gd name="connsiteY89" fmla="*/ 423576 h 764952"/>
                <a:gd name="connsiteX90" fmla="*/ 1432751 w 1606676"/>
                <a:gd name="connsiteY90" fmla="*/ 412909 h 764952"/>
                <a:gd name="connsiteX91" fmla="*/ 1439894 w 1606676"/>
                <a:gd name="connsiteY91" fmla="*/ 391668 h 764952"/>
                <a:gd name="connsiteX92" fmla="*/ 1439609 w 1606676"/>
                <a:gd name="connsiteY92" fmla="*/ 378619 h 764952"/>
                <a:gd name="connsiteX93" fmla="*/ 1441323 w 1606676"/>
                <a:gd name="connsiteY93" fmla="*/ 367284 h 764952"/>
                <a:gd name="connsiteX94" fmla="*/ 1439418 w 1606676"/>
                <a:gd name="connsiteY94" fmla="*/ 356045 h 764952"/>
                <a:gd name="connsiteX95" fmla="*/ 1435799 w 1606676"/>
                <a:gd name="connsiteY95" fmla="*/ 348996 h 764952"/>
                <a:gd name="connsiteX96" fmla="*/ 1440656 w 1606676"/>
                <a:gd name="connsiteY96" fmla="*/ 330708 h 764952"/>
                <a:gd name="connsiteX97" fmla="*/ 1440180 w 1606676"/>
                <a:gd name="connsiteY97" fmla="*/ 321278 h 764952"/>
                <a:gd name="connsiteX98" fmla="*/ 1435608 w 1606676"/>
                <a:gd name="connsiteY98" fmla="*/ 309372 h 764952"/>
                <a:gd name="connsiteX99" fmla="*/ 1449324 w 1606676"/>
                <a:gd name="connsiteY99" fmla="*/ 311182 h 764952"/>
                <a:gd name="connsiteX100" fmla="*/ 1445038 w 1606676"/>
                <a:gd name="connsiteY100" fmla="*/ 306419 h 764952"/>
                <a:gd name="connsiteX101" fmla="*/ 1440942 w 1606676"/>
                <a:gd name="connsiteY101" fmla="*/ 303466 h 764952"/>
                <a:gd name="connsiteX102" fmla="*/ 1436846 w 1606676"/>
                <a:gd name="connsiteY102" fmla="*/ 304133 h 764952"/>
                <a:gd name="connsiteX103" fmla="*/ 1433513 w 1606676"/>
                <a:gd name="connsiteY103" fmla="*/ 304038 h 764952"/>
                <a:gd name="connsiteX104" fmla="*/ 1421892 w 1606676"/>
                <a:gd name="connsiteY104" fmla="*/ 308610 h 764952"/>
                <a:gd name="connsiteX105" fmla="*/ 1416082 w 1606676"/>
                <a:gd name="connsiteY105" fmla="*/ 310039 h 764952"/>
                <a:gd name="connsiteX106" fmla="*/ 1414367 w 1606676"/>
                <a:gd name="connsiteY106" fmla="*/ 309181 h 764952"/>
                <a:gd name="connsiteX107" fmla="*/ 1415034 w 1606676"/>
                <a:gd name="connsiteY107" fmla="*/ 301847 h 764952"/>
                <a:gd name="connsiteX108" fmla="*/ 1411986 w 1606676"/>
                <a:gd name="connsiteY108" fmla="*/ 292132 h 764952"/>
                <a:gd name="connsiteX109" fmla="*/ 1416653 w 1606676"/>
                <a:gd name="connsiteY109" fmla="*/ 289655 h 764952"/>
                <a:gd name="connsiteX110" fmla="*/ 1422083 w 1606676"/>
                <a:gd name="connsiteY110" fmla="*/ 288893 h 764952"/>
                <a:gd name="connsiteX111" fmla="*/ 1426655 w 1606676"/>
                <a:gd name="connsiteY111" fmla="*/ 284797 h 764952"/>
                <a:gd name="connsiteX112" fmla="*/ 1429512 w 1606676"/>
                <a:gd name="connsiteY112" fmla="*/ 280225 h 764952"/>
                <a:gd name="connsiteX113" fmla="*/ 1427988 w 1606676"/>
                <a:gd name="connsiteY113" fmla="*/ 271939 h 764952"/>
                <a:gd name="connsiteX114" fmla="*/ 1431989 w 1606676"/>
                <a:gd name="connsiteY114" fmla="*/ 264128 h 764952"/>
                <a:gd name="connsiteX115" fmla="*/ 1441418 w 1606676"/>
                <a:gd name="connsiteY115" fmla="*/ 257556 h 764952"/>
                <a:gd name="connsiteX116" fmla="*/ 1436561 w 1606676"/>
                <a:gd name="connsiteY116" fmla="*/ 258603 h 764952"/>
                <a:gd name="connsiteX117" fmla="*/ 1430941 w 1606676"/>
                <a:gd name="connsiteY117" fmla="*/ 262699 h 764952"/>
                <a:gd name="connsiteX118" fmla="*/ 1422178 w 1606676"/>
                <a:gd name="connsiteY118" fmla="*/ 277558 h 764952"/>
                <a:gd name="connsiteX119" fmla="*/ 1419320 w 1606676"/>
                <a:gd name="connsiteY119" fmla="*/ 285179 h 764952"/>
                <a:gd name="connsiteX120" fmla="*/ 1411891 w 1606676"/>
                <a:gd name="connsiteY120" fmla="*/ 287560 h 764952"/>
                <a:gd name="connsiteX121" fmla="*/ 1405128 w 1606676"/>
                <a:gd name="connsiteY121" fmla="*/ 288798 h 764952"/>
                <a:gd name="connsiteX122" fmla="*/ 1401699 w 1606676"/>
                <a:gd name="connsiteY122" fmla="*/ 288036 h 764952"/>
                <a:gd name="connsiteX123" fmla="*/ 1397603 w 1606676"/>
                <a:gd name="connsiteY123" fmla="*/ 286131 h 764952"/>
                <a:gd name="connsiteX124" fmla="*/ 1397318 w 1606676"/>
                <a:gd name="connsiteY124" fmla="*/ 280511 h 764952"/>
                <a:gd name="connsiteX125" fmla="*/ 1397603 w 1606676"/>
                <a:gd name="connsiteY125" fmla="*/ 276130 h 764952"/>
                <a:gd name="connsiteX126" fmla="*/ 1400366 w 1606676"/>
                <a:gd name="connsiteY126" fmla="*/ 267271 h 764952"/>
                <a:gd name="connsiteX127" fmla="*/ 1401509 w 1606676"/>
                <a:gd name="connsiteY127" fmla="*/ 254794 h 764952"/>
                <a:gd name="connsiteX128" fmla="*/ 1405414 w 1606676"/>
                <a:gd name="connsiteY128" fmla="*/ 243554 h 764952"/>
                <a:gd name="connsiteX129" fmla="*/ 1405128 w 1606676"/>
                <a:gd name="connsiteY129" fmla="*/ 240601 h 764952"/>
                <a:gd name="connsiteX130" fmla="*/ 1403985 w 1606676"/>
                <a:gd name="connsiteY130" fmla="*/ 236125 h 764952"/>
                <a:gd name="connsiteX131" fmla="*/ 1407509 w 1606676"/>
                <a:gd name="connsiteY131" fmla="*/ 231743 h 764952"/>
                <a:gd name="connsiteX132" fmla="*/ 1411891 w 1606676"/>
                <a:gd name="connsiteY132" fmla="*/ 228885 h 764952"/>
                <a:gd name="connsiteX133" fmla="*/ 1418558 w 1606676"/>
                <a:gd name="connsiteY133" fmla="*/ 219265 h 764952"/>
                <a:gd name="connsiteX134" fmla="*/ 1427798 w 1606676"/>
                <a:gd name="connsiteY134" fmla="*/ 196119 h 764952"/>
                <a:gd name="connsiteX135" fmla="*/ 1438370 w 1606676"/>
                <a:gd name="connsiteY135" fmla="*/ 171545 h 764952"/>
                <a:gd name="connsiteX136" fmla="*/ 1437513 w 1606676"/>
                <a:gd name="connsiteY136" fmla="*/ 168497 h 764952"/>
                <a:gd name="connsiteX137" fmla="*/ 1435322 w 1606676"/>
                <a:gd name="connsiteY137" fmla="*/ 166211 h 764952"/>
                <a:gd name="connsiteX138" fmla="*/ 1436180 w 1606676"/>
                <a:gd name="connsiteY138" fmla="*/ 159544 h 764952"/>
                <a:gd name="connsiteX139" fmla="*/ 1442561 w 1606676"/>
                <a:gd name="connsiteY139" fmla="*/ 130397 h 764952"/>
                <a:gd name="connsiteX140" fmla="*/ 1445228 w 1606676"/>
                <a:gd name="connsiteY140" fmla="*/ 126587 h 764952"/>
                <a:gd name="connsiteX141" fmla="*/ 1448276 w 1606676"/>
                <a:gd name="connsiteY141" fmla="*/ 118110 h 764952"/>
                <a:gd name="connsiteX142" fmla="*/ 1448943 w 1606676"/>
                <a:gd name="connsiteY142" fmla="*/ 104204 h 764952"/>
                <a:gd name="connsiteX143" fmla="*/ 1450086 w 1606676"/>
                <a:gd name="connsiteY143" fmla="*/ 94679 h 764952"/>
                <a:gd name="connsiteX144" fmla="*/ 1449800 w 1606676"/>
                <a:gd name="connsiteY144" fmla="*/ 89821 h 764952"/>
                <a:gd name="connsiteX145" fmla="*/ 1448848 w 1606676"/>
                <a:gd name="connsiteY145" fmla="*/ 84010 h 764952"/>
                <a:gd name="connsiteX146" fmla="*/ 1444752 w 1606676"/>
                <a:gd name="connsiteY146" fmla="*/ 72961 h 764952"/>
                <a:gd name="connsiteX147" fmla="*/ 1440466 w 1606676"/>
                <a:gd name="connsiteY147" fmla="*/ 49530 h 764952"/>
                <a:gd name="connsiteX148" fmla="*/ 1440180 w 1606676"/>
                <a:gd name="connsiteY148" fmla="*/ 41624 h 764952"/>
                <a:gd name="connsiteX149" fmla="*/ 1443704 w 1606676"/>
                <a:gd name="connsiteY149" fmla="*/ 37719 h 764952"/>
                <a:gd name="connsiteX150" fmla="*/ 1437894 w 1606676"/>
                <a:gd name="connsiteY150" fmla="*/ 37147 h 764952"/>
                <a:gd name="connsiteX151" fmla="*/ 1435227 w 1606676"/>
                <a:gd name="connsiteY151" fmla="*/ 32004 h 764952"/>
                <a:gd name="connsiteX152" fmla="*/ 1435799 w 1606676"/>
                <a:gd name="connsiteY152" fmla="*/ 26194 h 764952"/>
                <a:gd name="connsiteX153" fmla="*/ 1442276 w 1606676"/>
                <a:gd name="connsiteY153" fmla="*/ 16859 h 764952"/>
                <a:gd name="connsiteX154" fmla="*/ 1448372 w 1606676"/>
                <a:gd name="connsiteY154" fmla="*/ 11049 h 764952"/>
                <a:gd name="connsiteX155" fmla="*/ 1454277 w 1606676"/>
                <a:gd name="connsiteY155" fmla="*/ 7239 h 764952"/>
                <a:gd name="connsiteX156" fmla="*/ 1457611 w 1606676"/>
                <a:gd name="connsiteY156" fmla="*/ 5810 h 764952"/>
                <a:gd name="connsiteX157" fmla="*/ 1471422 w 1606676"/>
                <a:gd name="connsiteY157" fmla="*/ 1905 h 764952"/>
                <a:gd name="connsiteX158" fmla="*/ 1475042 w 1606676"/>
                <a:gd name="connsiteY158" fmla="*/ 0 h 764952"/>
                <a:gd name="connsiteX159" fmla="*/ 1478471 w 1606676"/>
                <a:gd name="connsiteY159" fmla="*/ 285 h 764952"/>
                <a:gd name="connsiteX160" fmla="*/ 1479042 w 1606676"/>
                <a:gd name="connsiteY160" fmla="*/ 2191 h 764952"/>
                <a:gd name="connsiteX161" fmla="*/ 1480947 w 1606676"/>
                <a:gd name="connsiteY161" fmla="*/ 5810 h 764952"/>
                <a:gd name="connsiteX162" fmla="*/ 1483138 w 1606676"/>
                <a:gd name="connsiteY162" fmla="*/ 8382 h 764952"/>
                <a:gd name="connsiteX163" fmla="*/ 1483805 w 1606676"/>
                <a:gd name="connsiteY163" fmla="*/ 10191 h 764952"/>
                <a:gd name="connsiteX164" fmla="*/ 1478471 w 1606676"/>
                <a:gd name="connsiteY164" fmla="*/ 18097 h 764952"/>
                <a:gd name="connsiteX165" fmla="*/ 1477709 w 1606676"/>
                <a:gd name="connsiteY165" fmla="*/ 20764 h 764952"/>
                <a:gd name="connsiteX166" fmla="*/ 1480471 w 1606676"/>
                <a:gd name="connsiteY166" fmla="*/ 25812 h 764952"/>
                <a:gd name="connsiteX167" fmla="*/ 1480947 w 1606676"/>
                <a:gd name="connsiteY167" fmla="*/ 27241 h 764952"/>
                <a:gd name="connsiteX168" fmla="*/ 1482376 w 1606676"/>
                <a:gd name="connsiteY168" fmla="*/ 27908 h 764952"/>
                <a:gd name="connsiteX169" fmla="*/ 1486091 w 1606676"/>
                <a:gd name="connsiteY169" fmla="*/ 27717 h 764952"/>
                <a:gd name="connsiteX170" fmla="*/ 1492663 w 1606676"/>
                <a:gd name="connsiteY170" fmla="*/ 24479 h 764952"/>
                <a:gd name="connsiteX171" fmla="*/ 1497139 w 1606676"/>
                <a:gd name="connsiteY171" fmla="*/ 21812 h 764952"/>
                <a:gd name="connsiteX172" fmla="*/ 1498759 w 1606676"/>
                <a:gd name="connsiteY172" fmla="*/ 22955 h 764952"/>
                <a:gd name="connsiteX173" fmla="*/ 1511808 w 1606676"/>
                <a:gd name="connsiteY173" fmla="*/ 21431 h 764952"/>
                <a:gd name="connsiteX174" fmla="*/ 1514856 w 1606676"/>
                <a:gd name="connsiteY174" fmla="*/ 22670 h 764952"/>
                <a:gd name="connsiteX175" fmla="*/ 1516952 w 1606676"/>
                <a:gd name="connsiteY175" fmla="*/ 24003 h 764952"/>
                <a:gd name="connsiteX176" fmla="*/ 1523333 w 1606676"/>
                <a:gd name="connsiteY176" fmla="*/ 25908 h 764952"/>
                <a:gd name="connsiteX177" fmla="*/ 1530287 w 1606676"/>
                <a:gd name="connsiteY177" fmla="*/ 26098 h 764952"/>
                <a:gd name="connsiteX178" fmla="*/ 1538954 w 1606676"/>
                <a:gd name="connsiteY178" fmla="*/ 23431 h 764952"/>
                <a:gd name="connsiteX179" fmla="*/ 1542764 w 1606676"/>
                <a:gd name="connsiteY179" fmla="*/ 20764 h 764952"/>
                <a:gd name="connsiteX180" fmla="*/ 1543526 w 1606676"/>
                <a:gd name="connsiteY180" fmla="*/ 17907 h 764952"/>
                <a:gd name="connsiteX181" fmla="*/ 1543717 w 1606676"/>
                <a:gd name="connsiteY181" fmla="*/ 15621 h 764952"/>
                <a:gd name="connsiteX182" fmla="*/ 1544764 w 1606676"/>
                <a:gd name="connsiteY182" fmla="*/ 14192 h 764952"/>
                <a:gd name="connsiteX183" fmla="*/ 1546765 w 1606676"/>
                <a:gd name="connsiteY183" fmla="*/ 13430 h 764952"/>
                <a:gd name="connsiteX184" fmla="*/ 1549813 w 1606676"/>
                <a:gd name="connsiteY184" fmla="*/ 14859 h 764952"/>
                <a:gd name="connsiteX185" fmla="*/ 1554289 w 1606676"/>
                <a:gd name="connsiteY185" fmla="*/ 16002 h 764952"/>
                <a:gd name="connsiteX186" fmla="*/ 1564767 w 1606676"/>
                <a:gd name="connsiteY186" fmla="*/ 16478 h 764952"/>
                <a:gd name="connsiteX187" fmla="*/ 1566863 w 1606676"/>
                <a:gd name="connsiteY187" fmla="*/ 14859 h 764952"/>
                <a:gd name="connsiteX188" fmla="*/ 1570482 w 1606676"/>
                <a:gd name="connsiteY188" fmla="*/ 15335 h 764952"/>
                <a:gd name="connsiteX189" fmla="*/ 1575149 w 1606676"/>
                <a:gd name="connsiteY189" fmla="*/ 17430 h 764952"/>
                <a:gd name="connsiteX190" fmla="*/ 1580674 w 1606676"/>
                <a:gd name="connsiteY190" fmla="*/ 16764 h 764952"/>
                <a:gd name="connsiteX191" fmla="*/ 1583436 w 1606676"/>
                <a:gd name="connsiteY191" fmla="*/ 19240 h 764952"/>
                <a:gd name="connsiteX192" fmla="*/ 1584579 w 1606676"/>
                <a:gd name="connsiteY192" fmla="*/ 22574 h 764952"/>
                <a:gd name="connsiteX193" fmla="*/ 1584865 w 1606676"/>
                <a:gd name="connsiteY193" fmla="*/ 29908 h 764952"/>
                <a:gd name="connsiteX194" fmla="*/ 1584484 w 1606676"/>
                <a:gd name="connsiteY194" fmla="*/ 37147 h 764952"/>
                <a:gd name="connsiteX195" fmla="*/ 1585532 w 1606676"/>
                <a:gd name="connsiteY195" fmla="*/ 39910 h 764952"/>
                <a:gd name="connsiteX196" fmla="*/ 1589246 w 1606676"/>
                <a:gd name="connsiteY196" fmla="*/ 40576 h 764952"/>
                <a:gd name="connsiteX197" fmla="*/ 1595152 w 1606676"/>
                <a:gd name="connsiteY197" fmla="*/ 40481 h 764952"/>
                <a:gd name="connsiteX198" fmla="*/ 1600581 w 1606676"/>
                <a:gd name="connsiteY198" fmla="*/ 42481 h 764952"/>
                <a:gd name="connsiteX199" fmla="*/ 1604677 w 1606676"/>
                <a:gd name="connsiteY199" fmla="*/ 45910 h 764952"/>
                <a:gd name="connsiteX200" fmla="*/ 1606106 w 1606676"/>
                <a:gd name="connsiteY200" fmla="*/ 49435 h 764952"/>
                <a:gd name="connsiteX201" fmla="*/ 1606677 w 1606676"/>
                <a:gd name="connsiteY201" fmla="*/ 51911 h 764952"/>
                <a:gd name="connsiteX202" fmla="*/ 1604582 w 1606676"/>
                <a:gd name="connsiteY202" fmla="*/ 53244 h 764952"/>
                <a:gd name="connsiteX203" fmla="*/ 1601724 w 1606676"/>
                <a:gd name="connsiteY203" fmla="*/ 58483 h 764952"/>
                <a:gd name="connsiteX204" fmla="*/ 1594485 w 1606676"/>
                <a:gd name="connsiteY204" fmla="*/ 65246 h 764952"/>
                <a:gd name="connsiteX205" fmla="*/ 1584008 w 1606676"/>
                <a:gd name="connsiteY205" fmla="*/ 71342 h 764952"/>
                <a:gd name="connsiteX206" fmla="*/ 1576007 w 1606676"/>
                <a:gd name="connsiteY206" fmla="*/ 78962 h 764952"/>
                <a:gd name="connsiteX207" fmla="*/ 1570577 w 1606676"/>
                <a:gd name="connsiteY207" fmla="*/ 88011 h 764952"/>
                <a:gd name="connsiteX208" fmla="*/ 1563719 w 1606676"/>
                <a:gd name="connsiteY208" fmla="*/ 91821 h 764952"/>
                <a:gd name="connsiteX209" fmla="*/ 1561624 w 1606676"/>
                <a:gd name="connsiteY209" fmla="*/ 93916 h 764952"/>
                <a:gd name="connsiteX210" fmla="*/ 1560767 w 1606676"/>
                <a:gd name="connsiteY210" fmla="*/ 96393 h 764952"/>
                <a:gd name="connsiteX211" fmla="*/ 1565339 w 1606676"/>
                <a:gd name="connsiteY211" fmla="*/ 107442 h 764952"/>
                <a:gd name="connsiteX212" fmla="*/ 1566672 w 1606676"/>
                <a:gd name="connsiteY212" fmla="*/ 115919 h 764952"/>
                <a:gd name="connsiteX213" fmla="*/ 1567815 w 1606676"/>
                <a:gd name="connsiteY213" fmla="*/ 126396 h 764952"/>
                <a:gd name="connsiteX214" fmla="*/ 1567053 w 1606676"/>
                <a:gd name="connsiteY214" fmla="*/ 129349 h 764952"/>
                <a:gd name="connsiteX215" fmla="*/ 1566767 w 1606676"/>
                <a:gd name="connsiteY215" fmla="*/ 140779 h 764952"/>
                <a:gd name="connsiteX216" fmla="*/ 1565720 w 1606676"/>
                <a:gd name="connsiteY216" fmla="*/ 144113 h 764952"/>
                <a:gd name="connsiteX217" fmla="*/ 1565910 w 1606676"/>
                <a:gd name="connsiteY217" fmla="*/ 146780 h 764952"/>
                <a:gd name="connsiteX218" fmla="*/ 1567625 w 1606676"/>
                <a:gd name="connsiteY218" fmla="*/ 149733 h 764952"/>
                <a:gd name="connsiteX219" fmla="*/ 1568387 w 1606676"/>
                <a:gd name="connsiteY219" fmla="*/ 152495 h 764952"/>
                <a:gd name="connsiteX220" fmla="*/ 1565243 w 1606676"/>
                <a:gd name="connsiteY220" fmla="*/ 156020 h 764952"/>
                <a:gd name="connsiteX221" fmla="*/ 1559528 w 1606676"/>
                <a:gd name="connsiteY221" fmla="*/ 160210 h 764952"/>
                <a:gd name="connsiteX222" fmla="*/ 1555242 w 1606676"/>
                <a:gd name="connsiteY222" fmla="*/ 163830 h 764952"/>
                <a:gd name="connsiteX223" fmla="*/ 1554099 w 1606676"/>
                <a:gd name="connsiteY223" fmla="*/ 167164 h 764952"/>
                <a:gd name="connsiteX224" fmla="*/ 1554385 w 1606676"/>
                <a:gd name="connsiteY224" fmla="*/ 169259 h 764952"/>
                <a:gd name="connsiteX225" fmla="*/ 1561529 w 1606676"/>
                <a:gd name="connsiteY225" fmla="*/ 176498 h 764952"/>
                <a:gd name="connsiteX226" fmla="*/ 1562862 w 1606676"/>
                <a:gd name="connsiteY226" fmla="*/ 179355 h 764952"/>
                <a:gd name="connsiteX227" fmla="*/ 1561910 w 1606676"/>
                <a:gd name="connsiteY227" fmla="*/ 186404 h 764952"/>
                <a:gd name="connsiteX228" fmla="*/ 1557814 w 1606676"/>
                <a:gd name="connsiteY228" fmla="*/ 198025 h 764952"/>
                <a:gd name="connsiteX229" fmla="*/ 1553813 w 1606676"/>
                <a:gd name="connsiteY229" fmla="*/ 204978 h 764952"/>
                <a:gd name="connsiteX230" fmla="*/ 1553147 w 1606676"/>
                <a:gd name="connsiteY230" fmla="*/ 205740 h 764952"/>
                <a:gd name="connsiteX231" fmla="*/ 1548670 w 1606676"/>
                <a:gd name="connsiteY231" fmla="*/ 207645 h 764952"/>
                <a:gd name="connsiteX232" fmla="*/ 1527048 w 1606676"/>
                <a:gd name="connsiteY232" fmla="*/ 207740 h 764952"/>
                <a:gd name="connsiteX233" fmla="*/ 1521905 w 1606676"/>
                <a:gd name="connsiteY233" fmla="*/ 209359 h 764952"/>
                <a:gd name="connsiteX234" fmla="*/ 1522571 w 1606676"/>
                <a:gd name="connsiteY234" fmla="*/ 210788 h 764952"/>
                <a:gd name="connsiteX235" fmla="*/ 1527715 w 1606676"/>
                <a:gd name="connsiteY235" fmla="*/ 219741 h 764952"/>
                <a:gd name="connsiteX236" fmla="*/ 1532954 w 1606676"/>
                <a:gd name="connsiteY236" fmla="*/ 224599 h 764952"/>
                <a:gd name="connsiteX237" fmla="*/ 1534668 w 1606676"/>
                <a:gd name="connsiteY237" fmla="*/ 225647 h 764952"/>
                <a:gd name="connsiteX238" fmla="*/ 1536573 w 1606676"/>
                <a:gd name="connsiteY238" fmla="*/ 236125 h 764952"/>
                <a:gd name="connsiteX239" fmla="*/ 1545146 w 1606676"/>
                <a:gd name="connsiteY239" fmla="*/ 252889 h 764952"/>
                <a:gd name="connsiteX240" fmla="*/ 1553432 w 1606676"/>
                <a:gd name="connsiteY240" fmla="*/ 255175 h 764952"/>
                <a:gd name="connsiteX241" fmla="*/ 1556290 w 1606676"/>
                <a:gd name="connsiteY241" fmla="*/ 259366 h 764952"/>
                <a:gd name="connsiteX242" fmla="*/ 1555814 w 1606676"/>
                <a:gd name="connsiteY242" fmla="*/ 265271 h 764952"/>
                <a:gd name="connsiteX243" fmla="*/ 1553242 w 1606676"/>
                <a:gd name="connsiteY243" fmla="*/ 271653 h 764952"/>
                <a:gd name="connsiteX244" fmla="*/ 1548193 w 1606676"/>
                <a:gd name="connsiteY244" fmla="*/ 278225 h 764952"/>
                <a:gd name="connsiteX245" fmla="*/ 1542098 w 1606676"/>
                <a:gd name="connsiteY245" fmla="*/ 282892 h 764952"/>
                <a:gd name="connsiteX246" fmla="*/ 1538192 w 1606676"/>
                <a:gd name="connsiteY246" fmla="*/ 287464 h 764952"/>
                <a:gd name="connsiteX247" fmla="*/ 1537811 w 1606676"/>
                <a:gd name="connsiteY247" fmla="*/ 292798 h 764952"/>
                <a:gd name="connsiteX248" fmla="*/ 1536573 w 1606676"/>
                <a:gd name="connsiteY248" fmla="*/ 299561 h 764952"/>
                <a:gd name="connsiteX249" fmla="*/ 1534668 w 1606676"/>
                <a:gd name="connsiteY249" fmla="*/ 304895 h 764952"/>
                <a:gd name="connsiteX250" fmla="*/ 1534192 w 1606676"/>
                <a:gd name="connsiteY250" fmla="*/ 308420 h 764952"/>
                <a:gd name="connsiteX251" fmla="*/ 1549337 w 1606676"/>
                <a:gd name="connsiteY251" fmla="*/ 330994 h 764952"/>
                <a:gd name="connsiteX252" fmla="*/ 1557814 w 1606676"/>
                <a:gd name="connsiteY252" fmla="*/ 329851 h 764952"/>
                <a:gd name="connsiteX253" fmla="*/ 1558957 w 1606676"/>
                <a:gd name="connsiteY253" fmla="*/ 330422 h 764952"/>
                <a:gd name="connsiteX254" fmla="*/ 1557433 w 1606676"/>
                <a:gd name="connsiteY254" fmla="*/ 335756 h 764952"/>
                <a:gd name="connsiteX255" fmla="*/ 1554766 w 1606676"/>
                <a:gd name="connsiteY255" fmla="*/ 342043 h 764952"/>
                <a:gd name="connsiteX256" fmla="*/ 1551527 w 1606676"/>
                <a:gd name="connsiteY256" fmla="*/ 343281 h 764952"/>
                <a:gd name="connsiteX257" fmla="*/ 1544288 w 1606676"/>
                <a:gd name="connsiteY257" fmla="*/ 345186 h 764952"/>
                <a:gd name="connsiteX258" fmla="*/ 1537430 w 1606676"/>
                <a:gd name="connsiteY258" fmla="*/ 353282 h 764952"/>
                <a:gd name="connsiteX259" fmla="*/ 1531906 w 1606676"/>
                <a:gd name="connsiteY259" fmla="*/ 362998 h 764952"/>
                <a:gd name="connsiteX260" fmla="*/ 1527715 w 1606676"/>
                <a:gd name="connsiteY260" fmla="*/ 367665 h 764952"/>
                <a:gd name="connsiteX261" fmla="*/ 1523905 w 1606676"/>
                <a:gd name="connsiteY261" fmla="*/ 379190 h 764952"/>
                <a:gd name="connsiteX262" fmla="*/ 1524381 w 1606676"/>
                <a:gd name="connsiteY262" fmla="*/ 384143 h 764952"/>
                <a:gd name="connsiteX263" fmla="*/ 1526286 w 1606676"/>
                <a:gd name="connsiteY263" fmla="*/ 391858 h 764952"/>
                <a:gd name="connsiteX264" fmla="*/ 1530191 w 1606676"/>
                <a:gd name="connsiteY264" fmla="*/ 411861 h 764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</a:cxnLst>
              <a:rect l="l" t="t" r="r" b="b"/>
              <a:pathLst>
                <a:path w="1606676" h="764952">
                  <a:moveTo>
                    <a:pt x="903065" y="748189"/>
                  </a:moveTo>
                  <a:lnTo>
                    <a:pt x="911828" y="752189"/>
                  </a:lnTo>
                  <a:lnTo>
                    <a:pt x="919829" y="750284"/>
                  </a:lnTo>
                  <a:lnTo>
                    <a:pt x="929831" y="755428"/>
                  </a:lnTo>
                  <a:lnTo>
                    <a:pt x="934974" y="756666"/>
                  </a:lnTo>
                  <a:lnTo>
                    <a:pt x="930402" y="760285"/>
                  </a:lnTo>
                  <a:lnTo>
                    <a:pt x="925735" y="764953"/>
                  </a:lnTo>
                  <a:lnTo>
                    <a:pt x="914210" y="763810"/>
                  </a:lnTo>
                  <a:lnTo>
                    <a:pt x="904399" y="759333"/>
                  </a:lnTo>
                  <a:lnTo>
                    <a:pt x="900875" y="755999"/>
                  </a:lnTo>
                  <a:lnTo>
                    <a:pt x="899922" y="752856"/>
                  </a:lnTo>
                  <a:lnTo>
                    <a:pt x="903065" y="748189"/>
                  </a:lnTo>
                  <a:close/>
                  <a:moveTo>
                    <a:pt x="400907" y="429387"/>
                  </a:moveTo>
                  <a:lnTo>
                    <a:pt x="400622" y="430911"/>
                  </a:lnTo>
                  <a:lnTo>
                    <a:pt x="397002" y="430244"/>
                  </a:lnTo>
                  <a:lnTo>
                    <a:pt x="392430" y="430720"/>
                  </a:lnTo>
                  <a:lnTo>
                    <a:pt x="389954" y="426434"/>
                  </a:lnTo>
                  <a:lnTo>
                    <a:pt x="392144" y="424719"/>
                  </a:lnTo>
                  <a:lnTo>
                    <a:pt x="397288" y="424243"/>
                  </a:lnTo>
                  <a:lnTo>
                    <a:pt x="399764" y="426148"/>
                  </a:lnTo>
                  <a:lnTo>
                    <a:pt x="400907" y="429387"/>
                  </a:lnTo>
                  <a:close/>
                  <a:moveTo>
                    <a:pt x="361093" y="358521"/>
                  </a:moveTo>
                  <a:lnTo>
                    <a:pt x="365093" y="359092"/>
                  </a:lnTo>
                  <a:lnTo>
                    <a:pt x="385572" y="357949"/>
                  </a:lnTo>
                  <a:lnTo>
                    <a:pt x="391001" y="358807"/>
                  </a:lnTo>
                  <a:lnTo>
                    <a:pt x="390430" y="364712"/>
                  </a:lnTo>
                  <a:lnTo>
                    <a:pt x="386525" y="367093"/>
                  </a:lnTo>
                  <a:lnTo>
                    <a:pt x="374523" y="368712"/>
                  </a:lnTo>
                  <a:lnTo>
                    <a:pt x="355568" y="364903"/>
                  </a:lnTo>
                  <a:lnTo>
                    <a:pt x="349187" y="359759"/>
                  </a:lnTo>
                  <a:lnTo>
                    <a:pt x="348329" y="356045"/>
                  </a:lnTo>
                  <a:lnTo>
                    <a:pt x="348425" y="354235"/>
                  </a:lnTo>
                  <a:lnTo>
                    <a:pt x="352425" y="352901"/>
                  </a:lnTo>
                  <a:lnTo>
                    <a:pt x="361093" y="358521"/>
                  </a:lnTo>
                  <a:close/>
                  <a:moveTo>
                    <a:pt x="200978" y="308896"/>
                  </a:moveTo>
                  <a:lnTo>
                    <a:pt x="206216" y="312134"/>
                  </a:lnTo>
                  <a:lnTo>
                    <a:pt x="198215" y="312801"/>
                  </a:lnTo>
                  <a:lnTo>
                    <a:pt x="195548" y="314420"/>
                  </a:lnTo>
                  <a:lnTo>
                    <a:pt x="189071" y="312134"/>
                  </a:lnTo>
                  <a:lnTo>
                    <a:pt x="181261" y="312420"/>
                  </a:lnTo>
                  <a:lnTo>
                    <a:pt x="176308" y="308038"/>
                  </a:lnTo>
                  <a:lnTo>
                    <a:pt x="175260" y="303466"/>
                  </a:lnTo>
                  <a:lnTo>
                    <a:pt x="177737" y="300609"/>
                  </a:lnTo>
                  <a:lnTo>
                    <a:pt x="184594" y="300609"/>
                  </a:lnTo>
                  <a:lnTo>
                    <a:pt x="200978" y="308896"/>
                  </a:lnTo>
                  <a:close/>
                  <a:moveTo>
                    <a:pt x="169259" y="302990"/>
                  </a:moveTo>
                  <a:lnTo>
                    <a:pt x="162687" y="303180"/>
                  </a:lnTo>
                  <a:lnTo>
                    <a:pt x="156401" y="296989"/>
                  </a:lnTo>
                  <a:lnTo>
                    <a:pt x="165640" y="293655"/>
                  </a:lnTo>
                  <a:lnTo>
                    <a:pt x="168402" y="295656"/>
                  </a:lnTo>
                  <a:lnTo>
                    <a:pt x="170402" y="297942"/>
                  </a:lnTo>
                  <a:lnTo>
                    <a:pt x="171545" y="300799"/>
                  </a:lnTo>
                  <a:lnTo>
                    <a:pt x="169259" y="302990"/>
                  </a:lnTo>
                  <a:close/>
                  <a:moveTo>
                    <a:pt x="224600" y="300418"/>
                  </a:moveTo>
                  <a:lnTo>
                    <a:pt x="221552" y="301466"/>
                  </a:lnTo>
                  <a:lnTo>
                    <a:pt x="204502" y="295180"/>
                  </a:lnTo>
                  <a:lnTo>
                    <a:pt x="198406" y="292322"/>
                  </a:lnTo>
                  <a:lnTo>
                    <a:pt x="190500" y="285083"/>
                  </a:lnTo>
                  <a:lnTo>
                    <a:pt x="212789" y="293846"/>
                  </a:lnTo>
                  <a:lnTo>
                    <a:pt x="224600" y="300418"/>
                  </a:lnTo>
                  <a:close/>
                  <a:moveTo>
                    <a:pt x="269653" y="293275"/>
                  </a:moveTo>
                  <a:lnTo>
                    <a:pt x="268415" y="294037"/>
                  </a:lnTo>
                  <a:lnTo>
                    <a:pt x="255080" y="291846"/>
                  </a:lnTo>
                  <a:lnTo>
                    <a:pt x="251269" y="288798"/>
                  </a:lnTo>
                  <a:lnTo>
                    <a:pt x="249746" y="283273"/>
                  </a:lnTo>
                  <a:lnTo>
                    <a:pt x="251936" y="281368"/>
                  </a:lnTo>
                  <a:lnTo>
                    <a:pt x="257842" y="280225"/>
                  </a:lnTo>
                  <a:lnTo>
                    <a:pt x="266319" y="281273"/>
                  </a:lnTo>
                  <a:lnTo>
                    <a:pt x="271748" y="285273"/>
                  </a:lnTo>
                  <a:lnTo>
                    <a:pt x="271748" y="290322"/>
                  </a:lnTo>
                  <a:lnTo>
                    <a:pt x="269653" y="293275"/>
                  </a:lnTo>
                  <a:close/>
                  <a:moveTo>
                    <a:pt x="9335" y="230505"/>
                  </a:moveTo>
                  <a:lnTo>
                    <a:pt x="6477" y="234410"/>
                  </a:lnTo>
                  <a:lnTo>
                    <a:pt x="1619" y="232981"/>
                  </a:lnTo>
                  <a:lnTo>
                    <a:pt x="0" y="231553"/>
                  </a:lnTo>
                  <a:lnTo>
                    <a:pt x="1429" y="222980"/>
                  </a:lnTo>
                  <a:lnTo>
                    <a:pt x="5334" y="221075"/>
                  </a:lnTo>
                  <a:lnTo>
                    <a:pt x="9239" y="224504"/>
                  </a:lnTo>
                  <a:lnTo>
                    <a:pt x="9335" y="230505"/>
                  </a:lnTo>
                  <a:close/>
                  <a:moveTo>
                    <a:pt x="1530191" y="411861"/>
                  </a:moveTo>
                  <a:lnTo>
                    <a:pt x="1524572" y="412718"/>
                  </a:lnTo>
                  <a:lnTo>
                    <a:pt x="1502759" y="425767"/>
                  </a:lnTo>
                  <a:lnTo>
                    <a:pt x="1495997" y="425767"/>
                  </a:lnTo>
                  <a:lnTo>
                    <a:pt x="1483328" y="420052"/>
                  </a:lnTo>
                  <a:lnTo>
                    <a:pt x="1461040" y="418243"/>
                  </a:lnTo>
                  <a:lnTo>
                    <a:pt x="1453801" y="416528"/>
                  </a:lnTo>
                  <a:lnTo>
                    <a:pt x="1444752" y="420243"/>
                  </a:lnTo>
                  <a:lnTo>
                    <a:pt x="1437704" y="420148"/>
                  </a:lnTo>
                  <a:lnTo>
                    <a:pt x="1432179" y="424910"/>
                  </a:lnTo>
                  <a:lnTo>
                    <a:pt x="1428179" y="423576"/>
                  </a:lnTo>
                  <a:lnTo>
                    <a:pt x="1432751" y="412909"/>
                  </a:lnTo>
                  <a:lnTo>
                    <a:pt x="1439894" y="391668"/>
                  </a:lnTo>
                  <a:lnTo>
                    <a:pt x="1439609" y="378619"/>
                  </a:lnTo>
                  <a:lnTo>
                    <a:pt x="1441323" y="367284"/>
                  </a:lnTo>
                  <a:lnTo>
                    <a:pt x="1439418" y="356045"/>
                  </a:lnTo>
                  <a:lnTo>
                    <a:pt x="1435799" y="348996"/>
                  </a:lnTo>
                  <a:lnTo>
                    <a:pt x="1440656" y="330708"/>
                  </a:lnTo>
                  <a:lnTo>
                    <a:pt x="1440180" y="321278"/>
                  </a:lnTo>
                  <a:lnTo>
                    <a:pt x="1435608" y="309372"/>
                  </a:lnTo>
                  <a:lnTo>
                    <a:pt x="1449324" y="311182"/>
                  </a:lnTo>
                  <a:lnTo>
                    <a:pt x="1445038" y="306419"/>
                  </a:lnTo>
                  <a:lnTo>
                    <a:pt x="1440942" y="303466"/>
                  </a:lnTo>
                  <a:lnTo>
                    <a:pt x="1436846" y="304133"/>
                  </a:lnTo>
                  <a:lnTo>
                    <a:pt x="1433513" y="304038"/>
                  </a:lnTo>
                  <a:lnTo>
                    <a:pt x="1421892" y="308610"/>
                  </a:lnTo>
                  <a:lnTo>
                    <a:pt x="1416082" y="310039"/>
                  </a:lnTo>
                  <a:lnTo>
                    <a:pt x="1414367" y="309181"/>
                  </a:lnTo>
                  <a:lnTo>
                    <a:pt x="1415034" y="301847"/>
                  </a:lnTo>
                  <a:lnTo>
                    <a:pt x="1411986" y="292132"/>
                  </a:lnTo>
                  <a:lnTo>
                    <a:pt x="1416653" y="289655"/>
                  </a:lnTo>
                  <a:lnTo>
                    <a:pt x="1422083" y="288893"/>
                  </a:lnTo>
                  <a:lnTo>
                    <a:pt x="1426655" y="284797"/>
                  </a:lnTo>
                  <a:lnTo>
                    <a:pt x="1429512" y="280225"/>
                  </a:lnTo>
                  <a:lnTo>
                    <a:pt x="1427988" y="271939"/>
                  </a:lnTo>
                  <a:lnTo>
                    <a:pt x="1431989" y="264128"/>
                  </a:lnTo>
                  <a:lnTo>
                    <a:pt x="1441418" y="257556"/>
                  </a:lnTo>
                  <a:lnTo>
                    <a:pt x="1436561" y="258603"/>
                  </a:lnTo>
                  <a:lnTo>
                    <a:pt x="1430941" y="262699"/>
                  </a:lnTo>
                  <a:lnTo>
                    <a:pt x="1422178" y="277558"/>
                  </a:lnTo>
                  <a:lnTo>
                    <a:pt x="1419320" y="285179"/>
                  </a:lnTo>
                  <a:lnTo>
                    <a:pt x="1411891" y="287560"/>
                  </a:lnTo>
                  <a:lnTo>
                    <a:pt x="1405128" y="288798"/>
                  </a:lnTo>
                  <a:lnTo>
                    <a:pt x="1401699" y="288036"/>
                  </a:lnTo>
                  <a:lnTo>
                    <a:pt x="1397603" y="286131"/>
                  </a:lnTo>
                  <a:lnTo>
                    <a:pt x="1397318" y="280511"/>
                  </a:lnTo>
                  <a:lnTo>
                    <a:pt x="1397603" y="276130"/>
                  </a:lnTo>
                  <a:lnTo>
                    <a:pt x="1400366" y="267271"/>
                  </a:lnTo>
                  <a:lnTo>
                    <a:pt x="1401509" y="254794"/>
                  </a:lnTo>
                  <a:lnTo>
                    <a:pt x="1405414" y="243554"/>
                  </a:lnTo>
                  <a:lnTo>
                    <a:pt x="1405128" y="240601"/>
                  </a:lnTo>
                  <a:lnTo>
                    <a:pt x="1403985" y="236125"/>
                  </a:lnTo>
                  <a:lnTo>
                    <a:pt x="1407509" y="231743"/>
                  </a:lnTo>
                  <a:lnTo>
                    <a:pt x="1411891" y="228885"/>
                  </a:lnTo>
                  <a:lnTo>
                    <a:pt x="1418558" y="219265"/>
                  </a:lnTo>
                  <a:lnTo>
                    <a:pt x="1427798" y="196119"/>
                  </a:lnTo>
                  <a:lnTo>
                    <a:pt x="1438370" y="171545"/>
                  </a:lnTo>
                  <a:lnTo>
                    <a:pt x="1437513" y="168497"/>
                  </a:lnTo>
                  <a:lnTo>
                    <a:pt x="1435322" y="166211"/>
                  </a:lnTo>
                  <a:lnTo>
                    <a:pt x="1436180" y="159544"/>
                  </a:lnTo>
                  <a:lnTo>
                    <a:pt x="1442561" y="130397"/>
                  </a:lnTo>
                  <a:lnTo>
                    <a:pt x="1445228" y="126587"/>
                  </a:lnTo>
                  <a:lnTo>
                    <a:pt x="1448276" y="118110"/>
                  </a:lnTo>
                  <a:lnTo>
                    <a:pt x="1448943" y="104204"/>
                  </a:lnTo>
                  <a:lnTo>
                    <a:pt x="1450086" y="94679"/>
                  </a:lnTo>
                  <a:lnTo>
                    <a:pt x="1449800" y="89821"/>
                  </a:lnTo>
                  <a:lnTo>
                    <a:pt x="1448848" y="84010"/>
                  </a:lnTo>
                  <a:lnTo>
                    <a:pt x="1444752" y="72961"/>
                  </a:lnTo>
                  <a:lnTo>
                    <a:pt x="1440466" y="49530"/>
                  </a:lnTo>
                  <a:lnTo>
                    <a:pt x="1440180" y="41624"/>
                  </a:lnTo>
                  <a:lnTo>
                    <a:pt x="1443704" y="37719"/>
                  </a:lnTo>
                  <a:lnTo>
                    <a:pt x="1437894" y="37147"/>
                  </a:lnTo>
                  <a:lnTo>
                    <a:pt x="1435227" y="32004"/>
                  </a:lnTo>
                  <a:lnTo>
                    <a:pt x="1435799" y="26194"/>
                  </a:lnTo>
                  <a:lnTo>
                    <a:pt x="1442276" y="16859"/>
                  </a:lnTo>
                  <a:lnTo>
                    <a:pt x="1448372" y="11049"/>
                  </a:lnTo>
                  <a:lnTo>
                    <a:pt x="1454277" y="7239"/>
                  </a:lnTo>
                  <a:lnTo>
                    <a:pt x="1457611" y="5810"/>
                  </a:lnTo>
                  <a:lnTo>
                    <a:pt x="1471422" y="1905"/>
                  </a:lnTo>
                  <a:lnTo>
                    <a:pt x="1475042" y="0"/>
                  </a:lnTo>
                  <a:lnTo>
                    <a:pt x="1478471" y="285"/>
                  </a:lnTo>
                  <a:lnTo>
                    <a:pt x="1479042" y="2191"/>
                  </a:lnTo>
                  <a:lnTo>
                    <a:pt x="1480947" y="5810"/>
                  </a:lnTo>
                  <a:lnTo>
                    <a:pt x="1483138" y="8382"/>
                  </a:lnTo>
                  <a:lnTo>
                    <a:pt x="1483805" y="10191"/>
                  </a:lnTo>
                  <a:lnTo>
                    <a:pt x="1478471" y="18097"/>
                  </a:lnTo>
                  <a:lnTo>
                    <a:pt x="1477709" y="20764"/>
                  </a:lnTo>
                  <a:lnTo>
                    <a:pt x="1480471" y="25812"/>
                  </a:lnTo>
                  <a:lnTo>
                    <a:pt x="1480947" y="27241"/>
                  </a:lnTo>
                  <a:lnTo>
                    <a:pt x="1482376" y="27908"/>
                  </a:lnTo>
                  <a:lnTo>
                    <a:pt x="1486091" y="27717"/>
                  </a:lnTo>
                  <a:lnTo>
                    <a:pt x="1492663" y="24479"/>
                  </a:lnTo>
                  <a:lnTo>
                    <a:pt x="1497139" y="21812"/>
                  </a:lnTo>
                  <a:lnTo>
                    <a:pt x="1498759" y="22955"/>
                  </a:lnTo>
                  <a:lnTo>
                    <a:pt x="1511808" y="21431"/>
                  </a:lnTo>
                  <a:lnTo>
                    <a:pt x="1514856" y="22670"/>
                  </a:lnTo>
                  <a:lnTo>
                    <a:pt x="1516952" y="24003"/>
                  </a:lnTo>
                  <a:lnTo>
                    <a:pt x="1523333" y="25908"/>
                  </a:lnTo>
                  <a:lnTo>
                    <a:pt x="1530287" y="26098"/>
                  </a:lnTo>
                  <a:lnTo>
                    <a:pt x="1538954" y="23431"/>
                  </a:lnTo>
                  <a:lnTo>
                    <a:pt x="1542764" y="20764"/>
                  </a:lnTo>
                  <a:lnTo>
                    <a:pt x="1543526" y="17907"/>
                  </a:lnTo>
                  <a:lnTo>
                    <a:pt x="1543717" y="15621"/>
                  </a:lnTo>
                  <a:lnTo>
                    <a:pt x="1544764" y="14192"/>
                  </a:lnTo>
                  <a:lnTo>
                    <a:pt x="1546765" y="13430"/>
                  </a:lnTo>
                  <a:lnTo>
                    <a:pt x="1549813" y="14859"/>
                  </a:lnTo>
                  <a:lnTo>
                    <a:pt x="1554289" y="16002"/>
                  </a:lnTo>
                  <a:lnTo>
                    <a:pt x="1564767" y="16478"/>
                  </a:lnTo>
                  <a:lnTo>
                    <a:pt x="1566863" y="14859"/>
                  </a:lnTo>
                  <a:lnTo>
                    <a:pt x="1570482" y="15335"/>
                  </a:lnTo>
                  <a:lnTo>
                    <a:pt x="1575149" y="17430"/>
                  </a:lnTo>
                  <a:lnTo>
                    <a:pt x="1580674" y="16764"/>
                  </a:lnTo>
                  <a:lnTo>
                    <a:pt x="1583436" y="19240"/>
                  </a:lnTo>
                  <a:lnTo>
                    <a:pt x="1584579" y="22574"/>
                  </a:lnTo>
                  <a:lnTo>
                    <a:pt x="1584865" y="29908"/>
                  </a:lnTo>
                  <a:lnTo>
                    <a:pt x="1584484" y="37147"/>
                  </a:lnTo>
                  <a:lnTo>
                    <a:pt x="1585532" y="39910"/>
                  </a:lnTo>
                  <a:lnTo>
                    <a:pt x="1589246" y="40576"/>
                  </a:lnTo>
                  <a:lnTo>
                    <a:pt x="1595152" y="40481"/>
                  </a:lnTo>
                  <a:lnTo>
                    <a:pt x="1600581" y="42481"/>
                  </a:lnTo>
                  <a:lnTo>
                    <a:pt x="1604677" y="45910"/>
                  </a:lnTo>
                  <a:lnTo>
                    <a:pt x="1606106" y="49435"/>
                  </a:lnTo>
                  <a:lnTo>
                    <a:pt x="1606677" y="51911"/>
                  </a:lnTo>
                  <a:lnTo>
                    <a:pt x="1604582" y="53244"/>
                  </a:lnTo>
                  <a:lnTo>
                    <a:pt x="1601724" y="58483"/>
                  </a:lnTo>
                  <a:lnTo>
                    <a:pt x="1594485" y="65246"/>
                  </a:lnTo>
                  <a:lnTo>
                    <a:pt x="1584008" y="71342"/>
                  </a:lnTo>
                  <a:lnTo>
                    <a:pt x="1576007" y="78962"/>
                  </a:lnTo>
                  <a:lnTo>
                    <a:pt x="1570577" y="88011"/>
                  </a:lnTo>
                  <a:lnTo>
                    <a:pt x="1563719" y="91821"/>
                  </a:lnTo>
                  <a:lnTo>
                    <a:pt x="1561624" y="93916"/>
                  </a:lnTo>
                  <a:lnTo>
                    <a:pt x="1560767" y="96393"/>
                  </a:lnTo>
                  <a:lnTo>
                    <a:pt x="1565339" y="107442"/>
                  </a:lnTo>
                  <a:lnTo>
                    <a:pt x="1566672" y="115919"/>
                  </a:lnTo>
                  <a:lnTo>
                    <a:pt x="1567815" y="126396"/>
                  </a:lnTo>
                  <a:lnTo>
                    <a:pt x="1567053" y="129349"/>
                  </a:lnTo>
                  <a:lnTo>
                    <a:pt x="1566767" y="140779"/>
                  </a:lnTo>
                  <a:lnTo>
                    <a:pt x="1565720" y="144113"/>
                  </a:lnTo>
                  <a:lnTo>
                    <a:pt x="1565910" y="146780"/>
                  </a:lnTo>
                  <a:lnTo>
                    <a:pt x="1567625" y="149733"/>
                  </a:lnTo>
                  <a:lnTo>
                    <a:pt x="1568387" y="152495"/>
                  </a:lnTo>
                  <a:lnTo>
                    <a:pt x="1565243" y="156020"/>
                  </a:lnTo>
                  <a:lnTo>
                    <a:pt x="1559528" y="160210"/>
                  </a:lnTo>
                  <a:lnTo>
                    <a:pt x="1555242" y="163830"/>
                  </a:lnTo>
                  <a:lnTo>
                    <a:pt x="1554099" y="167164"/>
                  </a:lnTo>
                  <a:lnTo>
                    <a:pt x="1554385" y="169259"/>
                  </a:lnTo>
                  <a:lnTo>
                    <a:pt x="1561529" y="176498"/>
                  </a:lnTo>
                  <a:lnTo>
                    <a:pt x="1562862" y="179355"/>
                  </a:lnTo>
                  <a:lnTo>
                    <a:pt x="1561910" y="186404"/>
                  </a:lnTo>
                  <a:lnTo>
                    <a:pt x="1557814" y="198025"/>
                  </a:lnTo>
                  <a:lnTo>
                    <a:pt x="1553813" y="204978"/>
                  </a:lnTo>
                  <a:lnTo>
                    <a:pt x="1553147" y="205740"/>
                  </a:lnTo>
                  <a:lnTo>
                    <a:pt x="1548670" y="207645"/>
                  </a:lnTo>
                  <a:lnTo>
                    <a:pt x="1527048" y="207740"/>
                  </a:lnTo>
                  <a:lnTo>
                    <a:pt x="1521905" y="209359"/>
                  </a:lnTo>
                  <a:lnTo>
                    <a:pt x="1522571" y="210788"/>
                  </a:lnTo>
                  <a:lnTo>
                    <a:pt x="1527715" y="219741"/>
                  </a:lnTo>
                  <a:lnTo>
                    <a:pt x="1532954" y="224599"/>
                  </a:lnTo>
                  <a:lnTo>
                    <a:pt x="1534668" y="225647"/>
                  </a:lnTo>
                  <a:lnTo>
                    <a:pt x="1536573" y="236125"/>
                  </a:lnTo>
                  <a:lnTo>
                    <a:pt x="1545146" y="252889"/>
                  </a:lnTo>
                  <a:lnTo>
                    <a:pt x="1553432" y="255175"/>
                  </a:lnTo>
                  <a:lnTo>
                    <a:pt x="1556290" y="259366"/>
                  </a:lnTo>
                  <a:lnTo>
                    <a:pt x="1555814" y="265271"/>
                  </a:lnTo>
                  <a:lnTo>
                    <a:pt x="1553242" y="271653"/>
                  </a:lnTo>
                  <a:lnTo>
                    <a:pt x="1548193" y="278225"/>
                  </a:lnTo>
                  <a:lnTo>
                    <a:pt x="1542098" y="282892"/>
                  </a:lnTo>
                  <a:lnTo>
                    <a:pt x="1538192" y="287464"/>
                  </a:lnTo>
                  <a:lnTo>
                    <a:pt x="1537811" y="292798"/>
                  </a:lnTo>
                  <a:lnTo>
                    <a:pt x="1536573" y="299561"/>
                  </a:lnTo>
                  <a:lnTo>
                    <a:pt x="1534668" y="304895"/>
                  </a:lnTo>
                  <a:lnTo>
                    <a:pt x="1534192" y="308420"/>
                  </a:lnTo>
                  <a:lnTo>
                    <a:pt x="1549337" y="330994"/>
                  </a:lnTo>
                  <a:lnTo>
                    <a:pt x="1557814" y="329851"/>
                  </a:lnTo>
                  <a:lnTo>
                    <a:pt x="1558957" y="330422"/>
                  </a:lnTo>
                  <a:lnTo>
                    <a:pt x="1557433" y="335756"/>
                  </a:lnTo>
                  <a:lnTo>
                    <a:pt x="1554766" y="342043"/>
                  </a:lnTo>
                  <a:lnTo>
                    <a:pt x="1551527" y="343281"/>
                  </a:lnTo>
                  <a:lnTo>
                    <a:pt x="1544288" y="345186"/>
                  </a:lnTo>
                  <a:lnTo>
                    <a:pt x="1537430" y="353282"/>
                  </a:lnTo>
                  <a:lnTo>
                    <a:pt x="1531906" y="362998"/>
                  </a:lnTo>
                  <a:lnTo>
                    <a:pt x="1527715" y="367665"/>
                  </a:lnTo>
                  <a:lnTo>
                    <a:pt x="1523905" y="379190"/>
                  </a:lnTo>
                  <a:lnTo>
                    <a:pt x="1524381" y="384143"/>
                  </a:lnTo>
                  <a:lnTo>
                    <a:pt x="1526286" y="391858"/>
                  </a:lnTo>
                  <a:lnTo>
                    <a:pt x="1530191" y="411861"/>
                  </a:lnTo>
                  <a:close/>
                </a:path>
              </a:pathLst>
            </a:custGeom>
            <a:solidFill>
              <a:srgbClr val="CCCCCC"/>
            </a:solidFill>
            <a:ln w="476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it-IT"/>
            </a:p>
          </p:txBody>
        </p:sp>
        <p:sp>
          <p:nvSpPr>
            <p:cNvPr id="19" name="Figura a mano libera: forma 18">
              <a:extLst>
                <a:ext uri="{FF2B5EF4-FFF2-40B4-BE49-F238E27FC236}">
                  <a16:creationId xmlns:a16="http://schemas.microsoft.com/office/drawing/2014/main" id="{FC2877EF-8519-5DEF-FEA7-A3199D3B52F7}"/>
                </a:ext>
              </a:extLst>
            </p:cNvPr>
            <p:cNvSpPr/>
            <p:nvPr/>
          </p:nvSpPr>
          <p:spPr>
            <a:xfrm>
              <a:off x="5205793" y="4698110"/>
              <a:ext cx="639317" cy="604932"/>
            </a:xfrm>
            <a:custGeom>
              <a:avLst/>
              <a:gdLst>
                <a:gd name="connsiteX0" fmla="*/ 350901 w 639317"/>
                <a:gd name="connsiteY0" fmla="*/ 41910 h 604932"/>
                <a:gd name="connsiteX1" fmla="*/ 353473 w 639317"/>
                <a:gd name="connsiteY1" fmla="*/ 43244 h 604932"/>
                <a:gd name="connsiteX2" fmla="*/ 371380 w 639317"/>
                <a:gd name="connsiteY2" fmla="*/ 44672 h 604932"/>
                <a:gd name="connsiteX3" fmla="*/ 389572 w 639317"/>
                <a:gd name="connsiteY3" fmla="*/ 46197 h 604932"/>
                <a:gd name="connsiteX4" fmla="*/ 418814 w 639317"/>
                <a:gd name="connsiteY4" fmla="*/ 47720 h 604932"/>
                <a:gd name="connsiteX5" fmla="*/ 449294 w 639317"/>
                <a:gd name="connsiteY5" fmla="*/ 49339 h 604932"/>
                <a:gd name="connsiteX6" fmla="*/ 481013 w 639317"/>
                <a:gd name="connsiteY6" fmla="*/ 51054 h 604932"/>
                <a:gd name="connsiteX7" fmla="*/ 515207 w 639317"/>
                <a:gd name="connsiteY7" fmla="*/ 52864 h 604932"/>
                <a:gd name="connsiteX8" fmla="*/ 551307 w 639317"/>
                <a:gd name="connsiteY8" fmla="*/ 53912 h 604932"/>
                <a:gd name="connsiteX9" fmla="*/ 553498 w 639317"/>
                <a:gd name="connsiteY9" fmla="*/ 53245 h 604932"/>
                <a:gd name="connsiteX10" fmla="*/ 557213 w 639317"/>
                <a:gd name="connsiteY10" fmla="*/ 48959 h 604932"/>
                <a:gd name="connsiteX11" fmla="*/ 561689 w 639317"/>
                <a:gd name="connsiteY11" fmla="*/ 49530 h 604932"/>
                <a:gd name="connsiteX12" fmla="*/ 567023 w 639317"/>
                <a:gd name="connsiteY12" fmla="*/ 52197 h 604932"/>
                <a:gd name="connsiteX13" fmla="*/ 569500 w 639317"/>
                <a:gd name="connsiteY13" fmla="*/ 54102 h 604932"/>
                <a:gd name="connsiteX14" fmla="*/ 570547 w 639317"/>
                <a:gd name="connsiteY14" fmla="*/ 56388 h 604932"/>
                <a:gd name="connsiteX15" fmla="*/ 571214 w 639317"/>
                <a:gd name="connsiteY15" fmla="*/ 58960 h 604932"/>
                <a:gd name="connsiteX16" fmla="*/ 574072 w 639317"/>
                <a:gd name="connsiteY16" fmla="*/ 59531 h 604932"/>
                <a:gd name="connsiteX17" fmla="*/ 579406 w 639317"/>
                <a:gd name="connsiteY17" fmla="*/ 61436 h 604932"/>
                <a:gd name="connsiteX18" fmla="*/ 586549 w 639317"/>
                <a:gd name="connsiteY18" fmla="*/ 66008 h 604932"/>
                <a:gd name="connsiteX19" fmla="*/ 592264 w 639317"/>
                <a:gd name="connsiteY19" fmla="*/ 70390 h 604932"/>
                <a:gd name="connsiteX20" fmla="*/ 597598 w 639317"/>
                <a:gd name="connsiteY20" fmla="*/ 76581 h 604932"/>
                <a:gd name="connsiteX21" fmla="*/ 599313 w 639317"/>
                <a:gd name="connsiteY21" fmla="*/ 83630 h 604932"/>
                <a:gd name="connsiteX22" fmla="*/ 599408 w 639317"/>
                <a:gd name="connsiteY22" fmla="*/ 91630 h 604932"/>
                <a:gd name="connsiteX23" fmla="*/ 599122 w 639317"/>
                <a:gd name="connsiteY23" fmla="*/ 96679 h 604932"/>
                <a:gd name="connsiteX24" fmla="*/ 599599 w 639317"/>
                <a:gd name="connsiteY24" fmla="*/ 98774 h 604932"/>
                <a:gd name="connsiteX25" fmla="*/ 606838 w 639317"/>
                <a:gd name="connsiteY25" fmla="*/ 135636 h 604932"/>
                <a:gd name="connsiteX26" fmla="*/ 619125 w 639317"/>
                <a:gd name="connsiteY26" fmla="*/ 170974 h 604932"/>
                <a:gd name="connsiteX27" fmla="*/ 623602 w 639317"/>
                <a:gd name="connsiteY27" fmla="*/ 187928 h 604932"/>
                <a:gd name="connsiteX28" fmla="*/ 625316 w 639317"/>
                <a:gd name="connsiteY28" fmla="*/ 196882 h 604932"/>
                <a:gd name="connsiteX29" fmla="*/ 626745 w 639317"/>
                <a:gd name="connsiteY29" fmla="*/ 209931 h 604932"/>
                <a:gd name="connsiteX30" fmla="*/ 627221 w 639317"/>
                <a:gd name="connsiteY30" fmla="*/ 219075 h 604932"/>
                <a:gd name="connsiteX31" fmla="*/ 627126 w 639317"/>
                <a:gd name="connsiteY31" fmla="*/ 224219 h 604932"/>
                <a:gd name="connsiteX32" fmla="*/ 626269 w 639317"/>
                <a:gd name="connsiteY32" fmla="*/ 231267 h 604932"/>
                <a:gd name="connsiteX33" fmla="*/ 622649 w 639317"/>
                <a:gd name="connsiteY33" fmla="*/ 235458 h 604932"/>
                <a:gd name="connsiteX34" fmla="*/ 599218 w 639317"/>
                <a:gd name="connsiteY34" fmla="*/ 247269 h 604932"/>
                <a:gd name="connsiteX35" fmla="*/ 594836 w 639317"/>
                <a:gd name="connsiteY35" fmla="*/ 250984 h 604932"/>
                <a:gd name="connsiteX36" fmla="*/ 587978 w 639317"/>
                <a:gd name="connsiteY36" fmla="*/ 260223 h 604932"/>
                <a:gd name="connsiteX37" fmla="*/ 581597 w 639317"/>
                <a:gd name="connsiteY37" fmla="*/ 269748 h 604932"/>
                <a:gd name="connsiteX38" fmla="*/ 580072 w 639317"/>
                <a:gd name="connsiteY38" fmla="*/ 272987 h 604932"/>
                <a:gd name="connsiteX39" fmla="*/ 579691 w 639317"/>
                <a:gd name="connsiteY39" fmla="*/ 275082 h 604932"/>
                <a:gd name="connsiteX40" fmla="*/ 581120 w 639317"/>
                <a:gd name="connsiteY40" fmla="*/ 278225 h 604932"/>
                <a:gd name="connsiteX41" fmla="*/ 589502 w 639317"/>
                <a:gd name="connsiteY41" fmla="*/ 283273 h 604932"/>
                <a:gd name="connsiteX42" fmla="*/ 597884 w 639317"/>
                <a:gd name="connsiteY42" fmla="*/ 287369 h 604932"/>
                <a:gd name="connsiteX43" fmla="*/ 600647 w 639317"/>
                <a:gd name="connsiteY43" fmla="*/ 290417 h 604932"/>
                <a:gd name="connsiteX44" fmla="*/ 606838 w 639317"/>
                <a:gd name="connsiteY44" fmla="*/ 294227 h 604932"/>
                <a:gd name="connsiteX45" fmla="*/ 609124 w 639317"/>
                <a:gd name="connsiteY45" fmla="*/ 297752 h 604932"/>
                <a:gd name="connsiteX46" fmla="*/ 610267 w 639317"/>
                <a:gd name="connsiteY46" fmla="*/ 300800 h 604932"/>
                <a:gd name="connsiteX47" fmla="*/ 610267 w 639317"/>
                <a:gd name="connsiteY47" fmla="*/ 307753 h 604932"/>
                <a:gd name="connsiteX48" fmla="*/ 607409 w 639317"/>
                <a:gd name="connsiteY48" fmla="*/ 317468 h 604932"/>
                <a:gd name="connsiteX49" fmla="*/ 608647 w 639317"/>
                <a:gd name="connsiteY49" fmla="*/ 324803 h 604932"/>
                <a:gd name="connsiteX50" fmla="*/ 605790 w 639317"/>
                <a:gd name="connsiteY50" fmla="*/ 329660 h 604932"/>
                <a:gd name="connsiteX51" fmla="*/ 603409 w 639317"/>
                <a:gd name="connsiteY51" fmla="*/ 334994 h 604932"/>
                <a:gd name="connsiteX52" fmla="*/ 603123 w 639317"/>
                <a:gd name="connsiteY52" fmla="*/ 344424 h 604932"/>
                <a:gd name="connsiteX53" fmla="*/ 607314 w 639317"/>
                <a:gd name="connsiteY53" fmla="*/ 354806 h 604932"/>
                <a:gd name="connsiteX54" fmla="*/ 610743 w 639317"/>
                <a:gd name="connsiteY54" fmla="*/ 361950 h 604932"/>
                <a:gd name="connsiteX55" fmla="*/ 612076 w 639317"/>
                <a:gd name="connsiteY55" fmla="*/ 367475 h 604932"/>
                <a:gd name="connsiteX56" fmla="*/ 610648 w 639317"/>
                <a:gd name="connsiteY56" fmla="*/ 371856 h 604932"/>
                <a:gd name="connsiteX57" fmla="*/ 611124 w 639317"/>
                <a:gd name="connsiteY57" fmla="*/ 376142 h 604932"/>
                <a:gd name="connsiteX58" fmla="*/ 614172 w 639317"/>
                <a:gd name="connsiteY58" fmla="*/ 380715 h 604932"/>
                <a:gd name="connsiteX59" fmla="*/ 623792 w 639317"/>
                <a:gd name="connsiteY59" fmla="*/ 394907 h 604932"/>
                <a:gd name="connsiteX60" fmla="*/ 628650 w 639317"/>
                <a:gd name="connsiteY60" fmla="*/ 408527 h 604932"/>
                <a:gd name="connsiteX61" fmla="*/ 631698 w 639317"/>
                <a:gd name="connsiteY61" fmla="*/ 413861 h 604932"/>
                <a:gd name="connsiteX62" fmla="*/ 638747 w 639317"/>
                <a:gd name="connsiteY62" fmla="*/ 420719 h 604932"/>
                <a:gd name="connsiteX63" fmla="*/ 639318 w 639317"/>
                <a:gd name="connsiteY63" fmla="*/ 423577 h 604932"/>
                <a:gd name="connsiteX64" fmla="*/ 636556 w 639317"/>
                <a:gd name="connsiteY64" fmla="*/ 426148 h 604932"/>
                <a:gd name="connsiteX65" fmla="*/ 634270 w 639317"/>
                <a:gd name="connsiteY65" fmla="*/ 426434 h 604932"/>
                <a:gd name="connsiteX66" fmla="*/ 632365 w 639317"/>
                <a:gd name="connsiteY66" fmla="*/ 427101 h 604932"/>
                <a:gd name="connsiteX67" fmla="*/ 631222 w 639317"/>
                <a:gd name="connsiteY67" fmla="*/ 429578 h 604932"/>
                <a:gd name="connsiteX68" fmla="*/ 633031 w 639317"/>
                <a:gd name="connsiteY68" fmla="*/ 432149 h 604932"/>
                <a:gd name="connsiteX69" fmla="*/ 635508 w 639317"/>
                <a:gd name="connsiteY69" fmla="*/ 435864 h 604932"/>
                <a:gd name="connsiteX70" fmla="*/ 638651 w 639317"/>
                <a:gd name="connsiteY70" fmla="*/ 446532 h 604932"/>
                <a:gd name="connsiteX71" fmla="*/ 638365 w 639317"/>
                <a:gd name="connsiteY71" fmla="*/ 455295 h 604932"/>
                <a:gd name="connsiteX72" fmla="*/ 635984 w 639317"/>
                <a:gd name="connsiteY72" fmla="*/ 457486 h 604932"/>
                <a:gd name="connsiteX73" fmla="*/ 632936 w 639317"/>
                <a:gd name="connsiteY73" fmla="*/ 462725 h 604932"/>
                <a:gd name="connsiteX74" fmla="*/ 630841 w 639317"/>
                <a:gd name="connsiteY74" fmla="*/ 467392 h 604932"/>
                <a:gd name="connsiteX75" fmla="*/ 614077 w 639317"/>
                <a:gd name="connsiteY75" fmla="*/ 470725 h 604932"/>
                <a:gd name="connsiteX76" fmla="*/ 610076 w 639317"/>
                <a:gd name="connsiteY76" fmla="*/ 475774 h 604932"/>
                <a:gd name="connsiteX77" fmla="*/ 600932 w 639317"/>
                <a:gd name="connsiteY77" fmla="*/ 485490 h 604932"/>
                <a:gd name="connsiteX78" fmla="*/ 594646 w 639317"/>
                <a:gd name="connsiteY78" fmla="*/ 491014 h 604932"/>
                <a:gd name="connsiteX79" fmla="*/ 585406 w 639317"/>
                <a:gd name="connsiteY79" fmla="*/ 501110 h 604932"/>
                <a:gd name="connsiteX80" fmla="*/ 570833 w 639317"/>
                <a:gd name="connsiteY80" fmla="*/ 518446 h 604932"/>
                <a:gd name="connsiteX81" fmla="*/ 565404 w 639317"/>
                <a:gd name="connsiteY81" fmla="*/ 525685 h 604932"/>
                <a:gd name="connsiteX82" fmla="*/ 561499 w 639317"/>
                <a:gd name="connsiteY82" fmla="*/ 531590 h 604932"/>
                <a:gd name="connsiteX83" fmla="*/ 549688 w 639317"/>
                <a:gd name="connsiteY83" fmla="*/ 547402 h 604932"/>
                <a:gd name="connsiteX84" fmla="*/ 546068 w 639317"/>
                <a:gd name="connsiteY84" fmla="*/ 554069 h 604932"/>
                <a:gd name="connsiteX85" fmla="*/ 546735 w 639317"/>
                <a:gd name="connsiteY85" fmla="*/ 559498 h 604932"/>
                <a:gd name="connsiteX86" fmla="*/ 550545 w 639317"/>
                <a:gd name="connsiteY86" fmla="*/ 572262 h 604932"/>
                <a:gd name="connsiteX87" fmla="*/ 551307 w 639317"/>
                <a:gd name="connsiteY87" fmla="*/ 578072 h 604932"/>
                <a:gd name="connsiteX88" fmla="*/ 550640 w 639317"/>
                <a:gd name="connsiteY88" fmla="*/ 583406 h 604932"/>
                <a:gd name="connsiteX89" fmla="*/ 549402 w 639317"/>
                <a:gd name="connsiteY89" fmla="*/ 588073 h 604932"/>
                <a:gd name="connsiteX90" fmla="*/ 549592 w 639317"/>
                <a:gd name="connsiteY90" fmla="*/ 590169 h 604932"/>
                <a:gd name="connsiteX91" fmla="*/ 553117 w 639317"/>
                <a:gd name="connsiteY91" fmla="*/ 593598 h 604932"/>
                <a:gd name="connsiteX92" fmla="*/ 558737 w 639317"/>
                <a:gd name="connsiteY92" fmla="*/ 599027 h 604932"/>
                <a:gd name="connsiteX93" fmla="*/ 559022 w 639317"/>
                <a:gd name="connsiteY93" fmla="*/ 600837 h 604932"/>
                <a:gd name="connsiteX94" fmla="*/ 558260 w 639317"/>
                <a:gd name="connsiteY94" fmla="*/ 603123 h 604932"/>
                <a:gd name="connsiteX95" fmla="*/ 556355 w 639317"/>
                <a:gd name="connsiteY95" fmla="*/ 604933 h 604932"/>
                <a:gd name="connsiteX96" fmla="*/ 549402 w 639317"/>
                <a:gd name="connsiteY96" fmla="*/ 603028 h 604932"/>
                <a:gd name="connsiteX97" fmla="*/ 541591 w 639317"/>
                <a:gd name="connsiteY97" fmla="*/ 599408 h 604932"/>
                <a:gd name="connsiteX98" fmla="*/ 538924 w 639317"/>
                <a:gd name="connsiteY98" fmla="*/ 599790 h 604932"/>
                <a:gd name="connsiteX99" fmla="*/ 534733 w 639317"/>
                <a:gd name="connsiteY99" fmla="*/ 599027 h 604932"/>
                <a:gd name="connsiteX100" fmla="*/ 517398 w 639317"/>
                <a:gd name="connsiteY100" fmla="*/ 591979 h 604932"/>
                <a:gd name="connsiteX101" fmla="*/ 505682 w 639317"/>
                <a:gd name="connsiteY101" fmla="*/ 586454 h 604932"/>
                <a:gd name="connsiteX102" fmla="*/ 504539 w 639317"/>
                <a:gd name="connsiteY102" fmla="*/ 582835 h 604932"/>
                <a:gd name="connsiteX103" fmla="*/ 502348 w 639317"/>
                <a:gd name="connsiteY103" fmla="*/ 577692 h 604932"/>
                <a:gd name="connsiteX104" fmla="*/ 497396 w 639317"/>
                <a:gd name="connsiteY104" fmla="*/ 573310 h 604932"/>
                <a:gd name="connsiteX105" fmla="*/ 485965 w 639317"/>
                <a:gd name="connsiteY105" fmla="*/ 569500 h 604932"/>
                <a:gd name="connsiteX106" fmla="*/ 481298 w 639317"/>
                <a:gd name="connsiteY106" fmla="*/ 566547 h 604932"/>
                <a:gd name="connsiteX107" fmla="*/ 462820 w 639317"/>
                <a:gd name="connsiteY107" fmla="*/ 564928 h 604932"/>
                <a:gd name="connsiteX108" fmla="*/ 454723 w 639317"/>
                <a:gd name="connsiteY108" fmla="*/ 564832 h 604932"/>
                <a:gd name="connsiteX109" fmla="*/ 449008 w 639317"/>
                <a:gd name="connsiteY109" fmla="*/ 566071 h 604932"/>
                <a:gd name="connsiteX110" fmla="*/ 445389 w 639317"/>
                <a:gd name="connsiteY110" fmla="*/ 565975 h 604932"/>
                <a:gd name="connsiteX111" fmla="*/ 440436 w 639317"/>
                <a:gd name="connsiteY111" fmla="*/ 573691 h 604932"/>
                <a:gd name="connsiteX112" fmla="*/ 436912 w 639317"/>
                <a:gd name="connsiteY112" fmla="*/ 575882 h 604932"/>
                <a:gd name="connsiteX113" fmla="*/ 431863 w 639317"/>
                <a:gd name="connsiteY113" fmla="*/ 576167 h 604932"/>
                <a:gd name="connsiteX114" fmla="*/ 427482 w 639317"/>
                <a:gd name="connsiteY114" fmla="*/ 574739 h 604932"/>
                <a:gd name="connsiteX115" fmla="*/ 423005 w 639317"/>
                <a:gd name="connsiteY115" fmla="*/ 570738 h 604932"/>
                <a:gd name="connsiteX116" fmla="*/ 415766 w 639317"/>
                <a:gd name="connsiteY116" fmla="*/ 568547 h 604932"/>
                <a:gd name="connsiteX117" fmla="*/ 410528 w 639317"/>
                <a:gd name="connsiteY117" fmla="*/ 569595 h 604932"/>
                <a:gd name="connsiteX118" fmla="*/ 406622 w 639317"/>
                <a:gd name="connsiteY118" fmla="*/ 568738 h 604932"/>
                <a:gd name="connsiteX119" fmla="*/ 403288 w 639317"/>
                <a:gd name="connsiteY119" fmla="*/ 568547 h 604932"/>
                <a:gd name="connsiteX120" fmla="*/ 402146 w 639317"/>
                <a:gd name="connsiteY120" fmla="*/ 569309 h 604932"/>
                <a:gd name="connsiteX121" fmla="*/ 399479 w 639317"/>
                <a:gd name="connsiteY121" fmla="*/ 569214 h 604932"/>
                <a:gd name="connsiteX122" fmla="*/ 395668 w 639317"/>
                <a:gd name="connsiteY122" fmla="*/ 571119 h 604932"/>
                <a:gd name="connsiteX123" fmla="*/ 391382 w 639317"/>
                <a:gd name="connsiteY123" fmla="*/ 573881 h 604932"/>
                <a:gd name="connsiteX124" fmla="*/ 386715 w 639317"/>
                <a:gd name="connsiteY124" fmla="*/ 575977 h 604932"/>
                <a:gd name="connsiteX125" fmla="*/ 383096 w 639317"/>
                <a:gd name="connsiteY125" fmla="*/ 580454 h 604932"/>
                <a:gd name="connsiteX126" fmla="*/ 379952 w 639317"/>
                <a:gd name="connsiteY126" fmla="*/ 589216 h 604932"/>
                <a:gd name="connsiteX127" fmla="*/ 370904 w 639317"/>
                <a:gd name="connsiteY127" fmla="*/ 585311 h 604932"/>
                <a:gd name="connsiteX128" fmla="*/ 367855 w 639317"/>
                <a:gd name="connsiteY128" fmla="*/ 587026 h 604932"/>
                <a:gd name="connsiteX129" fmla="*/ 363569 w 639317"/>
                <a:gd name="connsiteY129" fmla="*/ 588073 h 604932"/>
                <a:gd name="connsiteX130" fmla="*/ 360616 w 639317"/>
                <a:gd name="connsiteY130" fmla="*/ 586930 h 604932"/>
                <a:gd name="connsiteX131" fmla="*/ 361379 w 639317"/>
                <a:gd name="connsiteY131" fmla="*/ 583882 h 604932"/>
                <a:gd name="connsiteX132" fmla="*/ 362617 w 639317"/>
                <a:gd name="connsiteY132" fmla="*/ 580549 h 604932"/>
                <a:gd name="connsiteX133" fmla="*/ 362617 w 639317"/>
                <a:gd name="connsiteY133" fmla="*/ 575786 h 604932"/>
                <a:gd name="connsiteX134" fmla="*/ 361759 w 639317"/>
                <a:gd name="connsiteY134" fmla="*/ 570452 h 604932"/>
                <a:gd name="connsiteX135" fmla="*/ 358902 w 639317"/>
                <a:gd name="connsiteY135" fmla="*/ 568738 h 604932"/>
                <a:gd name="connsiteX136" fmla="*/ 354711 w 639317"/>
                <a:gd name="connsiteY136" fmla="*/ 568167 h 604932"/>
                <a:gd name="connsiteX137" fmla="*/ 352520 w 639317"/>
                <a:gd name="connsiteY137" fmla="*/ 567119 h 604932"/>
                <a:gd name="connsiteX138" fmla="*/ 352330 w 639317"/>
                <a:gd name="connsiteY138" fmla="*/ 565309 h 604932"/>
                <a:gd name="connsiteX139" fmla="*/ 350139 w 639317"/>
                <a:gd name="connsiteY139" fmla="*/ 563118 h 604932"/>
                <a:gd name="connsiteX140" fmla="*/ 346424 w 639317"/>
                <a:gd name="connsiteY140" fmla="*/ 557403 h 604932"/>
                <a:gd name="connsiteX141" fmla="*/ 342900 w 639317"/>
                <a:gd name="connsiteY141" fmla="*/ 550355 h 604932"/>
                <a:gd name="connsiteX142" fmla="*/ 340423 w 639317"/>
                <a:gd name="connsiteY142" fmla="*/ 548259 h 604932"/>
                <a:gd name="connsiteX143" fmla="*/ 336899 w 639317"/>
                <a:gd name="connsiteY143" fmla="*/ 551593 h 604932"/>
                <a:gd name="connsiteX144" fmla="*/ 331565 w 639317"/>
                <a:gd name="connsiteY144" fmla="*/ 555498 h 604932"/>
                <a:gd name="connsiteX145" fmla="*/ 328231 w 639317"/>
                <a:gd name="connsiteY145" fmla="*/ 556736 h 604932"/>
                <a:gd name="connsiteX146" fmla="*/ 321755 w 639317"/>
                <a:gd name="connsiteY146" fmla="*/ 567785 h 604932"/>
                <a:gd name="connsiteX147" fmla="*/ 310134 w 639317"/>
                <a:gd name="connsiteY147" fmla="*/ 568167 h 604932"/>
                <a:gd name="connsiteX148" fmla="*/ 309372 w 639317"/>
                <a:gd name="connsiteY148" fmla="*/ 563023 h 604932"/>
                <a:gd name="connsiteX149" fmla="*/ 308229 w 639317"/>
                <a:gd name="connsiteY149" fmla="*/ 558070 h 604932"/>
                <a:gd name="connsiteX150" fmla="*/ 301371 w 639317"/>
                <a:gd name="connsiteY150" fmla="*/ 556832 h 604932"/>
                <a:gd name="connsiteX151" fmla="*/ 301180 w 639317"/>
                <a:gd name="connsiteY151" fmla="*/ 553974 h 604932"/>
                <a:gd name="connsiteX152" fmla="*/ 299752 w 639317"/>
                <a:gd name="connsiteY152" fmla="*/ 546735 h 604932"/>
                <a:gd name="connsiteX153" fmla="*/ 286226 w 639317"/>
                <a:gd name="connsiteY153" fmla="*/ 532448 h 604932"/>
                <a:gd name="connsiteX154" fmla="*/ 284512 w 639317"/>
                <a:gd name="connsiteY154" fmla="*/ 526447 h 604932"/>
                <a:gd name="connsiteX155" fmla="*/ 285083 w 639317"/>
                <a:gd name="connsiteY155" fmla="*/ 524161 h 604932"/>
                <a:gd name="connsiteX156" fmla="*/ 284131 w 639317"/>
                <a:gd name="connsiteY156" fmla="*/ 520351 h 604932"/>
                <a:gd name="connsiteX157" fmla="*/ 281178 w 639317"/>
                <a:gd name="connsiteY157" fmla="*/ 518065 h 604932"/>
                <a:gd name="connsiteX158" fmla="*/ 270415 w 639317"/>
                <a:gd name="connsiteY158" fmla="*/ 515398 h 604932"/>
                <a:gd name="connsiteX159" fmla="*/ 267653 w 639317"/>
                <a:gd name="connsiteY159" fmla="*/ 516922 h 604932"/>
                <a:gd name="connsiteX160" fmla="*/ 265176 w 639317"/>
                <a:gd name="connsiteY160" fmla="*/ 515303 h 604932"/>
                <a:gd name="connsiteX161" fmla="*/ 261271 w 639317"/>
                <a:gd name="connsiteY161" fmla="*/ 511873 h 604932"/>
                <a:gd name="connsiteX162" fmla="*/ 254413 w 639317"/>
                <a:gd name="connsiteY162" fmla="*/ 509111 h 604932"/>
                <a:gd name="connsiteX163" fmla="*/ 253651 w 639317"/>
                <a:gd name="connsiteY163" fmla="*/ 507682 h 604932"/>
                <a:gd name="connsiteX164" fmla="*/ 251270 w 639317"/>
                <a:gd name="connsiteY164" fmla="*/ 505206 h 604932"/>
                <a:gd name="connsiteX165" fmla="*/ 249841 w 639317"/>
                <a:gd name="connsiteY165" fmla="*/ 504920 h 604932"/>
                <a:gd name="connsiteX166" fmla="*/ 248983 w 639317"/>
                <a:gd name="connsiteY166" fmla="*/ 506349 h 604932"/>
                <a:gd name="connsiteX167" fmla="*/ 247079 w 639317"/>
                <a:gd name="connsiteY167" fmla="*/ 508445 h 604932"/>
                <a:gd name="connsiteX168" fmla="*/ 240030 w 639317"/>
                <a:gd name="connsiteY168" fmla="*/ 511112 h 604932"/>
                <a:gd name="connsiteX169" fmla="*/ 237268 w 639317"/>
                <a:gd name="connsiteY169" fmla="*/ 510064 h 604932"/>
                <a:gd name="connsiteX170" fmla="*/ 234696 w 639317"/>
                <a:gd name="connsiteY170" fmla="*/ 507778 h 604932"/>
                <a:gd name="connsiteX171" fmla="*/ 231838 w 639317"/>
                <a:gd name="connsiteY171" fmla="*/ 502730 h 604932"/>
                <a:gd name="connsiteX172" fmla="*/ 227647 w 639317"/>
                <a:gd name="connsiteY172" fmla="*/ 498348 h 604932"/>
                <a:gd name="connsiteX173" fmla="*/ 224218 w 639317"/>
                <a:gd name="connsiteY173" fmla="*/ 496824 h 604932"/>
                <a:gd name="connsiteX174" fmla="*/ 222218 w 639317"/>
                <a:gd name="connsiteY174" fmla="*/ 494443 h 604932"/>
                <a:gd name="connsiteX175" fmla="*/ 221742 w 639317"/>
                <a:gd name="connsiteY175" fmla="*/ 492728 h 604932"/>
                <a:gd name="connsiteX176" fmla="*/ 229457 w 639317"/>
                <a:gd name="connsiteY176" fmla="*/ 489109 h 604932"/>
                <a:gd name="connsiteX177" fmla="*/ 231076 w 639317"/>
                <a:gd name="connsiteY177" fmla="*/ 485394 h 604932"/>
                <a:gd name="connsiteX178" fmla="*/ 230124 w 639317"/>
                <a:gd name="connsiteY178" fmla="*/ 478536 h 604932"/>
                <a:gd name="connsiteX179" fmla="*/ 228981 w 639317"/>
                <a:gd name="connsiteY179" fmla="*/ 477679 h 604932"/>
                <a:gd name="connsiteX180" fmla="*/ 225933 w 639317"/>
                <a:gd name="connsiteY180" fmla="*/ 480060 h 604932"/>
                <a:gd name="connsiteX181" fmla="*/ 219551 w 639317"/>
                <a:gd name="connsiteY181" fmla="*/ 482060 h 604932"/>
                <a:gd name="connsiteX182" fmla="*/ 213646 w 639317"/>
                <a:gd name="connsiteY182" fmla="*/ 483013 h 604932"/>
                <a:gd name="connsiteX183" fmla="*/ 210598 w 639317"/>
                <a:gd name="connsiteY183" fmla="*/ 483013 h 604932"/>
                <a:gd name="connsiteX184" fmla="*/ 193738 w 639317"/>
                <a:gd name="connsiteY184" fmla="*/ 470631 h 604932"/>
                <a:gd name="connsiteX185" fmla="*/ 182785 w 639317"/>
                <a:gd name="connsiteY185" fmla="*/ 466820 h 604932"/>
                <a:gd name="connsiteX186" fmla="*/ 176308 w 639317"/>
                <a:gd name="connsiteY186" fmla="*/ 465677 h 604932"/>
                <a:gd name="connsiteX187" fmla="*/ 175641 w 639317"/>
                <a:gd name="connsiteY187" fmla="*/ 466916 h 604932"/>
                <a:gd name="connsiteX188" fmla="*/ 178498 w 639317"/>
                <a:gd name="connsiteY188" fmla="*/ 473869 h 604932"/>
                <a:gd name="connsiteX189" fmla="*/ 183547 w 639317"/>
                <a:gd name="connsiteY189" fmla="*/ 482441 h 604932"/>
                <a:gd name="connsiteX190" fmla="*/ 183356 w 639317"/>
                <a:gd name="connsiteY190" fmla="*/ 484727 h 604932"/>
                <a:gd name="connsiteX191" fmla="*/ 177260 w 639317"/>
                <a:gd name="connsiteY191" fmla="*/ 488252 h 604932"/>
                <a:gd name="connsiteX192" fmla="*/ 173831 w 639317"/>
                <a:gd name="connsiteY192" fmla="*/ 489775 h 604932"/>
                <a:gd name="connsiteX193" fmla="*/ 169831 w 639317"/>
                <a:gd name="connsiteY193" fmla="*/ 492728 h 604932"/>
                <a:gd name="connsiteX194" fmla="*/ 166402 w 639317"/>
                <a:gd name="connsiteY194" fmla="*/ 496824 h 604932"/>
                <a:gd name="connsiteX195" fmla="*/ 163449 w 639317"/>
                <a:gd name="connsiteY195" fmla="*/ 498729 h 604932"/>
                <a:gd name="connsiteX196" fmla="*/ 160877 w 639317"/>
                <a:gd name="connsiteY196" fmla="*/ 498253 h 604932"/>
                <a:gd name="connsiteX197" fmla="*/ 158115 w 639317"/>
                <a:gd name="connsiteY197" fmla="*/ 496253 h 604932"/>
                <a:gd name="connsiteX198" fmla="*/ 151162 w 639317"/>
                <a:gd name="connsiteY198" fmla="*/ 483584 h 604932"/>
                <a:gd name="connsiteX199" fmla="*/ 142399 w 639317"/>
                <a:gd name="connsiteY199" fmla="*/ 473869 h 604932"/>
                <a:gd name="connsiteX200" fmla="*/ 141351 w 639317"/>
                <a:gd name="connsiteY200" fmla="*/ 471774 h 604932"/>
                <a:gd name="connsiteX201" fmla="*/ 138589 w 639317"/>
                <a:gd name="connsiteY201" fmla="*/ 471202 h 604932"/>
                <a:gd name="connsiteX202" fmla="*/ 134683 w 639317"/>
                <a:gd name="connsiteY202" fmla="*/ 469011 h 604932"/>
                <a:gd name="connsiteX203" fmla="*/ 133350 w 639317"/>
                <a:gd name="connsiteY203" fmla="*/ 466058 h 604932"/>
                <a:gd name="connsiteX204" fmla="*/ 135350 w 639317"/>
                <a:gd name="connsiteY204" fmla="*/ 462915 h 604932"/>
                <a:gd name="connsiteX205" fmla="*/ 138017 w 639317"/>
                <a:gd name="connsiteY205" fmla="*/ 460057 h 604932"/>
                <a:gd name="connsiteX206" fmla="*/ 142780 w 639317"/>
                <a:gd name="connsiteY206" fmla="*/ 458343 h 604932"/>
                <a:gd name="connsiteX207" fmla="*/ 144208 w 639317"/>
                <a:gd name="connsiteY207" fmla="*/ 456629 h 604932"/>
                <a:gd name="connsiteX208" fmla="*/ 145066 w 639317"/>
                <a:gd name="connsiteY208" fmla="*/ 454152 h 604932"/>
                <a:gd name="connsiteX209" fmla="*/ 146780 w 639317"/>
                <a:gd name="connsiteY209" fmla="*/ 450914 h 604932"/>
                <a:gd name="connsiteX210" fmla="*/ 146304 w 639317"/>
                <a:gd name="connsiteY210" fmla="*/ 449771 h 604932"/>
                <a:gd name="connsiteX211" fmla="*/ 142970 w 639317"/>
                <a:gd name="connsiteY211" fmla="*/ 446151 h 604932"/>
                <a:gd name="connsiteX212" fmla="*/ 138017 w 639317"/>
                <a:gd name="connsiteY212" fmla="*/ 442722 h 604932"/>
                <a:gd name="connsiteX213" fmla="*/ 124111 w 639317"/>
                <a:gd name="connsiteY213" fmla="*/ 445294 h 604932"/>
                <a:gd name="connsiteX214" fmla="*/ 120396 w 639317"/>
                <a:gd name="connsiteY214" fmla="*/ 447104 h 604932"/>
                <a:gd name="connsiteX215" fmla="*/ 118205 w 639317"/>
                <a:gd name="connsiteY215" fmla="*/ 444722 h 604932"/>
                <a:gd name="connsiteX216" fmla="*/ 116586 w 639317"/>
                <a:gd name="connsiteY216" fmla="*/ 441198 h 604932"/>
                <a:gd name="connsiteX217" fmla="*/ 113062 w 639317"/>
                <a:gd name="connsiteY217" fmla="*/ 440531 h 604932"/>
                <a:gd name="connsiteX218" fmla="*/ 108299 w 639317"/>
                <a:gd name="connsiteY218" fmla="*/ 437293 h 604932"/>
                <a:gd name="connsiteX219" fmla="*/ 102584 w 639317"/>
                <a:gd name="connsiteY219" fmla="*/ 434150 h 604932"/>
                <a:gd name="connsiteX220" fmla="*/ 97060 w 639317"/>
                <a:gd name="connsiteY220" fmla="*/ 433292 h 604932"/>
                <a:gd name="connsiteX221" fmla="*/ 85534 w 639317"/>
                <a:gd name="connsiteY221" fmla="*/ 428720 h 604932"/>
                <a:gd name="connsiteX222" fmla="*/ 81058 w 639317"/>
                <a:gd name="connsiteY222" fmla="*/ 428434 h 604932"/>
                <a:gd name="connsiteX223" fmla="*/ 78486 w 639317"/>
                <a:gd name="connsiteY223" fmla="*/ 426911 h 604932"/>
                <a:gd name="connsiteX224" fmla="*/ 75819 w 639317"/>
                <a:gd name="connsiteY224" fmla="*/ 423482 h 604932"/>
                <a:gd name="connsiteX225" fmla="*/ 73533 w 639317"/>
                <a:gd name="connsiteY225" fmla="*/ 419671 h 604932"/>
                <a:gd name="connsiteX226" fmla="*/ 72390 w 639317"/>
                <a:gd name="connsiteY226" fmla="*/ 412052 h 604932"/>
                <a:gd name="connsiteX227" fmla="*/ 63913 w 639317"/>
                <a:gd name="connsiteY227" fmla="*/ 408527 h 604932"/>
                <a:gd name="connsiteX228" fmla="*/ 55435 w 639317"/>
                <a:gd name="connsiteY228" fmla="*/ 406337 h 604932"/>
                <a:gd name="connsiteX229" fmla="*/ 54769 w 639317"/>
                <a:gd name="connsiteY229" fmla="*/ 407480 h 604932"/>
                <a:gd name="connsiteX230" fmla="*/ 55150 w 639317"/>
                <a:gd name="connsiteY230" fmla="*/ 415195 h 604932"/>
                <a:gd name="connsiteX231" fmla="*/ 54673 w 639317"/>
                <a:gd name="connsiteY231" fmla="*/ 419291 h 604932"/>
                <a:gd name="connsiteX232" fmla="*/ 49149 w 639317"/>
                <a:gd name="connsiteY232" fmla="*/ 421863 h 604932"/>
                <a:gd name="connsiteX233" fmla="*/ 43624 w 639317"/>
                <a:gd name="connsiteY233" fmla="*/ 422148 h 604932"/>
                <a:gd name="connsiteX234" fmla="*/ 43910 w 639317"/>
                <a:gd name="connsiteY234" fmla="*/ 420814 h 604932"/>
                <a:gd name="connsiteX235" fmla="*/ 50482 w 639317"/>
                <a:gd name="connsiteY235" fmla="*/ 406908 h 604932"/>
                <a:gd name="connsiteX236" fmla="*/ 53530 w 639317"/>
                <a:gd name="connsiteY236" fmla="*/ 398145 h 604932"/>
                <a:gd name="connsiteX237" fmla="*/ 56864 w 639317"/>
                <a:gd name="connsiteY237" fmla="*/ 382048 h 604932"/>
                <a:gd name="connsiteX238" fmla="*/ 52768 w 639317"/>
                <a:gd name="connsiteY238" fmla="*/ 369284 h 604932"/>
                <a:gd name="connsiteX239" fmla="*/ 51721 w 639317"/>
                <a:gd name="connsiteY239" fmla="*/ 363284 h 604932"/>
                <a:gd name="connsiteX240" fmla="*/ 49816 w 639317"/>
                <a:gd name="connsiteY240" fmla="*/ 360426 h 604932"/>
                <a:gd name="connsiteX241" fmla="*/ 38195 w 639317"/>
                <a:gd name="connsiteY241" fmla="*/ 354235 h 604932"/>
                <a:gd name="connsiteX242" fmla="*/ 37243 w 639317"/>
                <a:gd name="connsiteY242" fmla="*/ 352044 h 604932"/>
                <a:gd name="connsiteX243" fmla="*/ 39053 w 639317"/>
                <a:gd name="connsiteY243" fmla="*/ 343567 h 604932"/>
                <a:gd name="connsiteX244" fmla="*/ 38195 w 639317"/>
                <a:gd name="connsiteY244" fmla="*/ 340043 h 604932"/>
                <a:gd name="connsiteX245" fmla="*/ 35433 w 639317"/>
                <a:gd name="connsiteY245" fmla="*/ 336232 h 604932"/>
                <a:gd name="connsiteX246" fmla="*/ 31718 w 639317"/>
                <a:gd name="connsiteY246" fmla="*/ 328708 h 604932"/>
                <a:gd name="connsiteX247" fmla="*/ 30289 w 639317"/>
                <a:gd name="connsiteY247" fmla="*/ 322422 h 604932"/>
                <a:gd name="connsiteX248" fmla="*/ 34957 w 639317"/>
                <a:gd name="connsiteY248" fmla="*/ 314896 h 604932"/>
                <a:gd name="connsiteX249" fmla="*/ 36100 w 639317"/>
                <a:gd name="connsiteY249" fmla="*/ 309372 h 604932"/>
                <a:gd name="connsiteX250" fmla="*/ 38195 w 639317"/>
                <a:gd name="connsiteY250" fmla="*/ 301752 h 604932"/>
                <a:gd name="connsiteX251" fmla="*/ 39719 w 639317"/>
                <a:gd name="connsiteY251" fmla="*/ 297656 h 604932"/>
                <a:gd name="connsiteX252" fmla="*/ 39910 w 639317"/>
                <a:gd name="connsiteY252" fmla="*/ 296513 h 604932"/>
                <a:gd name="connsiteX253" fmla="*/ 36862 w 639317"/>
                <a:gd name="connsiteY253" fmla="*/ 293561 h 604932"/>
                <a:gd name="connsiteX254" fmla="*/ 36100 w 639317"/>
                <a:gd name="connsiteY254" fmla="*/ 289370 h 604932"/>
                <a:gd name="connsiteX255" fmla="*/ 36957 w 639317"/>
                <a:gd name="connsiteY255" fmla="*/ 283369 h 604932"/>
                <a:gd name="connsiteX256" fmla="*/ 35338 w 639317"/>
                <a:gd name="connsiteY256" fmla="*/ 278892 h 604932"/>
                <a:gd name="connsiteX257" fmla="*/ 31147 w 639317"/>
                <a:gd name="connsiteY257" fmla="*/ 276034 h 604932"/>
                <a:gd name="connsiteX258" fmla="*/ 28480 w 639317"/>
                <a:gd name="connsiteY258" fmla="*/ 272225 h 604932"/>
                <a:gd name="connsiteX259" fmla="*/ 27241 w 639317"/>
                <a:gd name="connsiteY259" fmla="*/ 267462 h 604932"/>
                <a:gd name="connsiteX260" fmla="*/ 28194 w 639317"/>
                <a:gd name="connsiteY260" fmla="*/ 259938 h 604932"/>
                <a:gd name="connsiteX261" fmla="*/ 31432 w 639317"/>
                <a:gd name="connsiteY261" fmla="*/ 249746 h 604932"/>
                <a:gd name="connsiteX262" fmla="*/ 24670 w 639317"/>
                <a:gd name="connsiteY262" fmla="*/ 237363 h 604932"/>
                <a:gd name="connsiteX263" fmla="*/ 8001 w 639317"/>
                <a:gd name="connsiteY263" fmla="*/ 222885 h 604932"/>
                <a:gd name="connsiteX264" fmla="*/ 0 w 639317"/>
                <a:gd name="connsiteY264" fmla="*/ 212789 h 604932"/>
                <a:gd name="connsiteX265" fmla="*/ 667 w 639317"/>
                <a:gd name="connsiteY265" fmla="*/ 206978 h 604932"/>
                <a:gd name="connsiteX266" fmla="*/ 4096 w 639317"/>
                <a:gd name="connsiteY266" fmla="*/ 201739 h 604932"/>
                <a:gd name="connsiteX267" fmla="*/ 10478 w 639317"/>
                <a:gd name="connsiteY267" fmla="*/ 196977 h 604932"/>
                <a:gd name="connsiteX268" fmla="*/ 15335 w 639317"/>
                <a:gd name="connsiteY268" fmla="*/ 188595 h 604932"/>
                <a:gd name="connsiteX269" fmla="*/ 18097 w 639317"/>
                <a:gd name="connsiteY269" fmla="*/ 178594 h 604932"/>
                <a:gd name="connsiteX270" fmla="*/ 18193 w 639317"/>
                <a:gd name="connsiteY270" fmla="*/ 176784 h 604932"/>
                <a:gd name="connsiteX271" fmla="*/ 18288 w 639317"/>
                <a:gd name="connsiteY271" fmla="*/ 169640 h 604932"/>
                <a:gd name="connsiteX272" fmla="*/ 10858 w 639317"/>
                <a:gd name="connsiteY272" fmla="*/ 140303 h 604932"/>
                <a:gd name="connsiteX273" fmla="*/ 9620 w 639317"/>
                <a:gd name="connsiteY273" fmla="*/ 132874 h 604932"/>
                <a:gd name="connsiteX274" fmla="*/ 8763 w 639317"/>
                <a:gd name="connsiteY274" fmla="*/ 124016 h 604932"/>
                <a:gd name="connsiteX275" fmla="*/ 8287 w 639317"/>
                <a:gd name="connsiteY275" fmla="*/ 121539 h 604932"/>
                <a:gd name="connsiteX276" fmla="*/ 22955 w 639317"/>
                <a:gd name="connsiteY276" fmla="*/ 127825 h 604932"/>
                <a:gd name="connsiteX277" fmla="*/ 29146 w 639317"/>
                <a:gd name="connsiteY277" fmla="*/ 131350 h 604932"/>
                <a:gd name="connsiteX278" fmla="*/ 28384 w 639317"/>
                <a:gd name="connsiteY278" fmla="*/ 127349 h 604932"/>
                <a:gd name="connsiteX279" fmla="*/ 27146 w 639317"/>
                <a:gd name="connsiteY279" fmla="*/ 124016 h 604932"/>
                <a:gd name="connsiteX280" fmla="*/ 27908 w 639317"/>
                <a:gd name="connsiteY280" fmla="*/ 118967 h 604932"/>
                <a:gd name="connsiteX281" fmla="*/ 27527 w 639317"/>
                <a:gd name="connsiteY281" fmla="*/ 111443 h 604932"/>
                <a:gd name="connsiteX282" fmla="*/ 14192 w 639317"/>
                <a:gd name="connsiteY282" fmla="*/ 107632 h 604932"/>
                <a:gd name="connsiteX283" fmla="*/ 5429 w 639317"/>
                <a:gd name="connsiteY283" fmla="*/ 106299 h 604932"/>
                <a:gd name="connsiteX284" fmla="*/ 4477 w 639317"/>
                <a:gd name="connsiteY284" fmla="*/ 101060 h 604932"/>
                <a:gd name="connsiteX285" fmla="*/ 5239 w 639317"/>
                <a:gd name="connsiteY285" fmla="*/ 97631 h 604932"/>
                <a:gd name="connsiteX286" fmla="*/ 7715 w 639317"/>
                <a:gd name="connsiteY286" fmla="*/ 99632 h 604932"/>
                <a:gd name="connsiteX287" fmla="*/ 16383 w 639317"/>
                <a:gd name="connsiteY287" fmla="*/ 100394 h 604932"/>
                <a:gd name="connsiteX288" fmla="*/ 37624 w 639317"/>
                <a:gd name="connsiteY288" fmla="*/ 90202 h 604932"/>
                <a:gd name="connsiteX289" fmla="*/ 74295 w 639317"/>
                <a:gd name="connsiteY289" fmla="*/ 76962 h 604932"/>
                <a:gd name="connsiteX290" fmla="*/ 113538 w 639317"/>
                <a:gd name="connsiteY290" fmla="*/ 64484 h 604932"/>
                <a:gd name="connsiteX291" fmla="*/ 122682 w 639317"/>
                <a:gd name="connsiteY291" fmla="*/ 63151 h 604932"/>
                <a:gd name="connsiteX292" fmla="*/ 131826 w 639317"/>
                <a:gd name="connsiteY292" fmla="*/ 60484 h 604932"/>
                <a:gd name="connsiteX293" fmla="*/ 135255 w 639317"/>
                <a:gd name="connsiteY293" fmla="*/ 55816 h 604932"/>
                <a:gd name="connsiteX294" fmla="*/ 138589 w 639317"/>
                <a:gd name="connsiteY294" fmla="*/ 52674 h 604932"/>
                <a:gd name="connsiteX295" fmla="*/ 143923 w 639317"/>
                <a:gd name="connsiteY295" fmla="*/ 44387 h 604932"/>
                <a:gd name="connsiteX296" fmla="*/ 155734 w 639317"/>
                <a:gd name="connsiteY296" fmla="*/ 31528 h 604932"/>
                <a:gd name="connsiteX297" fmla="*/ 176593 w 639317"/>
                <a:gd name="connsiteY297" fmla="*/ 26765 h 604932"/>
                <a:gd name="connsiteX298" fmla="*/ 184404 w 639317"/>
                <a:gd name="connsiteY298" fmla="*/ 20669 h 604932"/>
                <a:gd name="connsiteX299" fmla="*/ 200787 w 639317"/>
                <a:gd name="connsiteY299" fmla="*/ 12097 h 604932"/>
                <a:gd name="connsiteX300" fmla="*/ 238030 w 639317"/>
                <a:gd name="connsiteY300" fmla="*/ 2381 h 604932"/>
                <a:gd name="connsiteX301" fmla="*/ 253555 w 639317"/>
                <a:gd name="connsiteY301" fmla="*/ 286 h 604932"/>
                <a:gd name="connsiteX302" fmla="*/ 268796 w 639317"/>
                <a:gd name="connsiteY302" fmla="*/ 0 h 604932"/>
                <a:gd name="connsiteX303" fmla="*/ 282321 w 639317"/>
                <a:gd name="connsiteY303" fmla="*/ 7620 h 604932"/>
                <a:gd name="connsiteX304" fmla="*/ 296704 w 639317"/>
                <a:gd name="connsiteY304" fmla="*/ 17050 h 604932"/>
                <a:gd name="connsiteX305" fmla="*/ 299275 w 639317"/>
                <a:gd name="connsiteY305" fmla="*/ 22765 h 604932"/>
                <a:gd name="connsiteX306" fmla="*/ 291560 w 639317"/>
                <a:gd name="connsiteY306" fmla="*/ 19145 h 604932"/>
                <a:gd name="connsiteX307" fmla="*/ 280225 w 639317"/>
                <a:gd name="connsiteY307" fmla="*/ 10763 h 604932"/>
                <a:gd name="connsiteX308" fmla="*/ 276034 w 639317"/>
                <a:gd name="connsiteY308" fmla="*/ 10383 h 604932"/>
                <a:gd name="connsiteX309" fmla="*/ 285655 w 639317"/>
                <a:gd name="connsiteY309" fmla="*/ 36005 h 604932"/>
                <a:gd name="connsiteX310" fmla="*/ 290989 w 639317"/>
                <a:gd name="connsiteY310" fmla="*/ 45053 h 604932"/>
                <a:gd name="connsiteX311" fmla="*/ 301657 w 639317"/>
                <a:gd name="connsiteY311" fmla="*/ 51816 h 604932"/>
                <a:gd name="connsiteX312" fmla="*/ 310610 w 639317"/>
                <a:gd name="connsiteY312" fmla="*/ 54102 h 604932"/>
                <a:gd name="connsiteX313" fmla="*/ 338233 w 639317"/>
                <a:gd name="connsiteY313" fmla="*/ 50006 h 604932"/>
                <a:gd name="connsiteX314" fmla="*/ 348043 w 639317"/>
                <a:gd name="connsiteY314" fmla="*/ 44672 h 604932"/>
                <a:gd name="connsiteX315" fmla="*/ 350901 w 639317"/>
                <a:gd name="connsiteY315" fmla="*/ 41910 h 604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</a:cxnLst>
              <a:rect l="l" t="t" r="r" b="b"/>
              <a:pathLst>
                <a:path w="639317" h="604932">
                  <a:moveTo>
                    <a:pt x="350901" y="41910"/>
                  </a:moveTo>
                  <a:lnTo>
                    <a:pt x="353473" y="43244"/>
                  </a:lnTo>
                  <a:lnTo>
                    <a:pt x="371380" y="44672"/>
                  </a:lnTo>
                  <a:lnTo>
                    <a:pt x="389572" y="46197"/>
                  </a:lnTo>
                  <a:lnTo>
                    <a:pt x="418814" y="47720"/>
                  </a:lnTo>
                  <a:lnTo>
                    <a:pt x="449294" y="49339"/>
                  </a:lnTo>
                  <a:lnTo>
                    <a:pt x="481013" y="51054"/>
                  </a:lnTo>
                  <a:lnTo>
                    <a:pt x="515207" y="52864"/>
                  </a:lnTo>
                  <a:lnTo>
                    <a:pt x="551307" y="53912"/>
                  </a:lnTo>
                  <a:lnTo>
                    <a:pt x="553498" y="53245"/>
                  </a:lnTo>
                  <a:lnTo>
                    <a:pt x="557213" y="48959"/>
                  </a:lnTo>
                  <a:lnTo>
                    <a:pt x="561689" y="49530"/>
                  </a:lnTo>
                  <a:lnTo>
                    <a:pt x="567023" y="52197"/>
                  </a:lnTo>
                  <a:lnTo>
                    <a:pt x="569500" y="54102"/>
                  </a:lnTo>
                  <a:lnTo>
                    <a:pt x="570547" y="56388"/>
                  </a:lnTo>
                  <a:lnTo>
                    <a:pt x="571214" y="58960"/>
                  </a:lnTo>
                  <a:lnTo>
                    <a:pt x="574072" y="59531"/>
                  </a:lnTo>
                  <a:lnTo>
                    <a:pt x="579406" y="61436"/>
                  </a:lnTo>
                  <a:lnTo>
                    <a:pt x="586549" y="66008"/>
                  </a:lnTo>
                  <a:lnTo>
                    <a:pt x="592264" y="70390"/>
                  </a:lnTo>
                  <a:lnTo>
                    <a:pt x="597598" y="76581"/>
                  </a:lnTo>
                  <a:lnTo>
                    <a:pt x="599313" y="83630"/>
                  </a:lnTo>
                  <a:lnTo>
                    <a:pt x="599408" y="91630"/>
                  </a:lnTo>
                  <a:lnTo>
                    <a:pt x="599122" y="96679"/>
                  </a:lnTo>
                  <a:lnTo>
                    <a:pt x="599599" y="98774"/>
                  </a:lnTo>
                  <a:lnTo>
                    <a:pt x="606838" y="135636"/>
                  </a:lnTo>
                  <a:lnTo>
                    <a:pt x="619125" y="170974"/>
                  </a:lnTo>
                  <a:lnTo>
                    <a:pt x="623602" y="187928"/>
                  </a:lnTo>
                  <a:lnTo>
                    <a:pt x="625316" y="196882"/>
                  </a:lnTo>
                  <a:lnTo>
                    <a:pt x="626745" y="209931"/>
                  </a:lnTo>
                  <a:lnTo>
                    <a:pt x="627221" y="219075"/>
                  </a:lnTo>
                  <a:lnTo>
                    <a:pt x="627126" y="224219"/>
                  </a:lnTo>
                  <a:lnTo>
                    <a:pt x="626269" y="231267"/>
                  </a:lnTo>
                  <a:lnTo>
                    <a:pt x="622649" y="235458"/>
                  </a:lnTo>
                  <a:lnTo>
                    <a:pt x="599218" y="247269"/>
                  </a:lnTo>
                  <a:lnTo>
                    <a:pt x="594836" y="250984"/>
                  </a:lnTo>
                  <a:lnTo>
                    <a:pt x="587978" y="260223"/>
                  </a:lnTo>
                  <a:lnTo>
                    <a:pt x="581597" y="269748"/>
                  </a:lnTo>
                  <a:lnTo>
                    <a:pt x="580072" y="272987"/>
                  </a:lnTo>
                  <a:lnTo>
                    <a:pt x="579691" y="275082"/>
                  </a:lnTo>
                  <a:lnTo>
                    <a:pt x="581120" y="278225"/>
                  </a:lnTo>
                  <a:lnTo>
                    <a:pt x="589502" y="283273"/>
                  </a:lnTo>
                  <a:lnTo>
                    <a:pt x="597884" y="287369"/>
                  </a:lnTo>
                  <a:lnTo>
                    <a:pt x="600647" y="290417"/>
                  </a:lnTo>
                  <a:lnTo>
                    <a:pt x="606838" y="294227"/>
                  </a:lnTo>
                  <a:lnTo>
                    <a:pt x="609124" y="297752"/>
                  </a:lnTo>
                  <a:lnTo>
                    <a:pt x="610267" y="300800"/>
                  </a:lnTo>
                  <a:lnTo>
                    <a:pt x="610267" y="307753"/>
                  </a:lnTo>
                  <a:lnTo>
                    <a:pt x="607409" y="317468"/>
                  </a:lnTo>
                  <a:lnTo>
                    <a:pt x="608647" y="324803"/>
                  </a:lnTo>
                  <a:lnTo>
                    <a:pt x="605790" y="329660"/>
                  </a:lnTo>
                  <a:lnTo>
                    <a:pt x="603409" y="334994"/>
                  </a:lnTo>
                  <a:lnTo>
                    <a:pt x="603123" y="344424"/>
                  </a:lnTo>
                  <a:lnTo>
                    <a:pt x="607314" y="354806"/>
                  </a:lnTo>
                  <a:lnTo>
                    <a:pt x="610743" y="361950"/>
                  </a:lnTo>
                  <a:lnTo>
                    <a:pt x="612076" y="367475"/>
                  </a:lnTo>
                  <a:lnTo>
                    <a:pt x="610648" y="371856"/>
                  </a:lnTo>
                  <a:lnTo>
                    <a:pt x="611124" y="376142"/>
                  </a:lnTo>
                  <a:lnTo>
                    <a:pt x="614172" y="380715"/>
                  </a:lnTo>
                  <a:lnTo>
                    <a:pt x="623792" y="394907"/>
                  </a:lnTo>
                  <a:lnTo>
                    <a:pt x="628650" y="408527"/>
                  </a:lnTo>
                  <a:lnTo>
                    <a:pt x="631698" y="413861"/>
                  </a:lnTo>
                  <a:lnTo>
                    <a:pt x="638747" y="420719"/>
                  </a:lnTo>
                  <a:lnTo>
                    <a:pt x="639318" y="423577"/>
                  </a:lnTo>
                  <a:lnTo>
                    <a:pt x="636556" y="426148"/>
                  </a:lnTo>
                  <a:lnTo>
                    <a:pt x="634270" y="426434"/>
                  </a:lnTo>
                  <a:lnTo>
                    <a:pt x="632365" y="427101"/>
                  </a:lnTo>
                  <a:lnTo>
                    <a:pt x="631222" y="429578"/>
                  </a:lnTo>
                  <a:lnTo>
                    <a:pt x="633031" y="432149"/>
                  </a:lnTo>
                  <a:lnTo>
                    <a:pt x="635508" y="435864"/>
                  </a:lnTo>
                  <a:lnTo>
                    <a:pt x="638651" y="446532"/>
                  </a:lnTo>
                  <a:lnTo>
                    <a:pt x="638365" y="455295"/>
                  </a:lnTo>
                  <a:lnTo>
                    <a:pt x="635984" y="457486"/>
                  </a:lnTo>
                  <a:lnTo>
                    <a:pt x="632936" y="462725"/>
                  </a:lnTo>
                  <a:lnTo>
                    <a:pt x="630841" y="467392"/>
                  </a:lnTo>
                  <a:lnTo>
                    <a:pt x="614077" y="470725"/>
                  </a:lnTo>
                  <a:lnTo>
                    <a:pt x="610076" y="475774"/>
                  </a:lnTo>
                  <a:lnTo>
                    <a:pt x="600932" y="485490"/>
                  </a:lnTo>
                  <a:lnTo>
                    <a:pt x="594646" y="491014"/>
                  </a:lnTo>
                  <a:lnTo>
                    <a:pt x="585406" y="501110"/>
                  </a:lnTo>
                  <a:lnTo>
                    <a:pt x="570833" y="518446"/>
                  </a:lnTo>
                  <a:lnTo>
                    <a:pt x="565404" y="525685"/>
                  </a:lnTo>
                  <a:lnTo>
                    <a:pt x="561499" y="531590"/>
                  </a:lnTo>
                  <a:lnTo>
                    <a:pt x="549688" y="547402"/>
                  </a:lnTo>
                  <a:lnTo>
                    <a:pt x="546068" y="554069"/>
                  </a:lnTo>
                  <a:lnTo>
                    <a:pt x="546735" y="559498"/>
                  </a:lnTo>
                  <a:lnTo>
                    <a:pt x="550545" y="572262"/>
                  </a:lnTo>
                  <a:lnTo>
                    <a:pt x="551307" y="578072"/>
                  </a:lnTo>
                  <a:lnTo>
                    <a:pt x="550640" y="583406"/>
                  </a:lnTo>
                  <a:lnTo>
                    <a:pt x="549402" y="588073"/>
                  </a:lnTo>
                  <a:lnTo>
                    <a:pt x="549592" y="590169"/>
                  </a:lnTo>
                  <a:lnTo>
                    <a:pt x="553117" y="593598"/>
                  </a:lnTo>
                  <a:lnTo>
                    <a:pt x="558737" y="599027"/>
                  </a:lnTo>
                  <a:lnTo>
                    <a:pt x="559022" y="600837"/>
                  </a:lnTo>
                  <a:lnTo>
                    <a:pt x="558260" y="603123"/>
                  </a:lnTo>
                  <a:lnTo>
                    <a:pt x="556355" y="604933"/>
                  </a:lnTo>
                  <a:lnTo>
                    <a:pt x="549402" y="603028"/>
                  </a:lnTo>
                  <a:lnTo>
                    <a:pt x="541591" y="599408"/>
                  </a:lnTo>
                  <a:lnTo>
                    <a:pt x="538924" y="599790"/>
                  </a:lnTo>
                  <a:lnTo>
                    <a:pt x="534733" y="599027"/>
                  </a:lnTo>
                  <a:lnTo>
                    <a:pt x="517398" y="591979"/>
                  </a:lnTo>
                  <a:lnTo>
                    <a:pt x="505682" y="586454"/>
                  </a:lnTo>
                  <a:lnTo>
                    <a:pt x="504539" y="582835"/>
                  </a:lnTo>
                  <a:lnTo>
                    <a:pt x="502348" y="577692"/>
                  </a:lnTo>
                  <a:lnTo>
                    <a:pt x="497396" y="573310"/>
                  </a:lnTo>
                  <a:lnTo>
                    <a:pt x="485965" y="569500"/>
                  </a:lnTo>
                  <a:lnTo>
                    <a:pt x="481298" y="566547"/>
                  </a:lnTo>
                  <a:lnTo>
                    <a:pt x="462820" y="564928"/>
                  </a:lnTo>
                  <a:lnTo>
                    <a:pt x="454723" y="564832"/>
                  </a:lnTo>
                  <a:lnTo>
                    <a:pt x="449008" y="566071"/>
                  </a:lnTo>
                  <a:lnTo>
                    <a:pt x="445389" y="565975"/>
                  </a:lnTo>
                  <a:lnTo>
                    <a:pt x="440436" y="573691"/>
                  </a:lnTo>
                  <a:lnTo>
                    <a:pt x="436912" y="575882"/>
                  </a:lnTo>
                  <a:lnTo>
                    <a:pt x="431863" y="576167"/>
                  </a:lnTo>
                  <a:lnTo>
                    <a:pt x="427482" y="574739"/>
                  </a:lnTo>
                  <a:lnTo>
                    <a:pt x="423005" y="570738"/>
                  </a:lnTo>
                  <a:lnTo>
                    <a:pt x="415766" y="568547"/>
                  </a:lnTo>
                  <a:lnTo>
                    <a:pt x="410528" y="569595"/>
                  </a:lnTo>
                  <a:lnTo>
                    <a:pt x="406622" y="568738"/>
                  </a:lnTo>
                  <a:lnTo>
                    <a:pt x="403288" y="568547"/>
                  </a:lnTo>
                  <a:lnTo>
                    <a:pt x="402146" y="569309"/>
                  </a:lnTo>
                  <a:lnTo>
                    <a:pt x="399479" y="569214"/>
                  </a:lnTo>
                  <a:lnTo>
                    <a:pt x="395668" y="571119"/>
                  </a:lnTo>
                  <a:lnTo>
                    <a:pt x="391382" y="573881"/>
                  </a:lnTo>
                  <a:lnTo>
                    <a:pt x="386715" y="575977"/>
                  </a:lnTo>
                  <a:lnTo>
                    <a:pt x="383096" y="580454"/>
                  </a:lnTo>
                  <a:lnTo>
                    <a:pt x="379952" y="589216"/>
                  </a:lnTo>
                  <a:lnTo>
                    <a:pt x="370904" y="585311"/>
                  </a:lnTo>
                  <a:lnTo>
                    <a:pt x="367855" y="587026"/>
                  </a:lnTo>
                  <a:lnTo>
                    <a:pt x="363569" y="588073"/>
                  </a:lnTo>
                  <a:lnTo>
                    <a:pt x="360616" y="586930"/>
                  </a:lnTo>
                  <a:lnTo>
                    <a:pt x="361379" y="583882"/>
                  </a:lnTo>
                  <a:lnTo>
                    <a:pt x="362617" y="580549"/>
                  </a:lnTo>
                  <a:lnTo>
                    <a:pt x="362617" y="575786"/>
                  </a:lnTo>
                  <a:lnTo>
                    <a:pt x="361759" y="570452"/>
                  </a:lnTo>
                  <a:lnTo>
                    <a:pt x="358902" y="568738"/>
                  </a:lnTo>
                  <a:lnTo>
                    <a:pt x="354711" y="568167"/>
                  </a:lnTo>
                  <a:lnTo>
                    <a:pt x="352520" y="567119"/>
                  </a:lnTo>
                  <a:lnTo>
                    <a:pt x="352330" y="565309"/>
                  </a:lnTo>
                  <a:lnTo>
                    <a:pt x="350139" y="563118"/>
                  </a:lnTo>
                  <a:lnTo>
                    <a:pt x="346424" y="557403"/>
                  </a:lnTo>
                  <a:lnTo>
                    <a:pt x="342900" y="550355"/>
                  </a:lnTo>
                  <a:lnTo>
                    <a:pt x="340423" y="548259"/>
                  </a:lnTo>
                  <a:lnTo>
                    <a:pt x="336899" y="551593"/>
                  </a:lnTo>
                  <a:lnTo>
                    <a:pt x="331565" y="555498"/>
                  </a:lnTo>
                  <a:lnTo>
                    <a:pt x="328231" y="556736"/>
                  </a:lnTo>
                  <a:lnTo>
                    <a:pt x="321755" y="567785"/>
                  </a:lnTo>
                  <a:lnTo>
                    <a:pt x="310134" y="568167"/>
                  </a:lnTo>
                  <a:lnTo>
                    <a:pt x="309372" y="563023"/>
                  </a:lnTo>
                  <a:lnTo>
                    <a:pt x="308229" y="558070"/>
                  </a:lnTo>
                  <a:lnTo>
                    <a:pt x="301371" y="556832"/>
                  </a:lnTo>
                  <a:lnTo>
                    <a:pt x="301180" y="553974"/>
                  </a:lnTo>
                  <a:lnTo>
                    <a:pt x="299752" y="546735"/>
                  </a:lnTo>
                  <a:lnTo>
                    <a:pt x="286226" y="532448"/>
                  </a:lnTo>
                  <a:lnTo>
                    <a:pt x="284512" y="526447"/>
                  </a:lnTo>
                  <a:lnTo>
                    <a:pt x="285083" y="524161"/>
                  </a:lnTo>
                  <a:lnTo>
                    <a:pt x="284131" y="520351"/>
                  </a:lnTo>
                  <a:lnTo>
                    <a:pt x="281178" y="518065"/>
                  </a:lnTo>
                  <a:lnTo>
                    <a:pt x="270415" y="515398"/>
                  </a:lnTo>
                  <a:lnTo>
                    <a:pt x="267653" y="516922"/>
                  </a:lnTo>
                  <a:lnTo>
                    <a:pt x="265176" y="515303"/>
                  </a:lnTo>
                  <a:lnTo>
                    <a:pt x="261271" y="511873"/>
                  </a:lnTo>
                  <a:lnTo>
                    <a:pt x="254413" y="509111"/>
                  </a:lnTo>
                  <a:lnTo>
                    <a:pt x="253651" y="507682"/>
                  </a:lnTo>
                  <a:lnTo>
                    <a:pt x="251270" y="505206"/>
                  </a:lnTo>
                  <a:lnTo>
                    <a:pt x="249841" y="504920"/>
                  </a:lnTo>
                  <a:lnTo>
                    <a:pt x="248983" y="506349"/>
                  </a:lnTo>
                  <a:lnTo>
                    <a:pt x="247079" y="508445"/>
                  </a:lnTo>
                  <a:lnTo>
                    <a:pt x="240030" y="511112"/>
                  </a:lnTo>
                  <a:lnTo>
                    <a:pt x="237268" y="510064"/>
                  </a:lnTo>
                  <a:lnTo>
                    <a:pt x="234696" y="507778"/>
                  </a:lnTo>
                  <a:lnTo>
                    <a:pt x="231838" y="502730"/>
                  </a:lnTo>
                  <a:lnTo>
                    <a:pt x="227647" y="498348"/>
                  </a:lnTo>
                  <a:lnTo>
                    <a:pt x="224218" y="496824"/>
                  </a:lnTo>
                  <a:lnTo>
                    <a:pt x="222218" y="494443"/>
                  </a:lnTo>
                  <a:lnTo>
                    <a:pt x="221742" y="492728"/>
                  </a:lnTo>
                  <a:lnTo>
                    <a:pt x="229457" y="489109"/>
                  </a:lnTo>
                  <a:lnTo>
                    <a:pt x="231076" y="485394"/>
                  </a:lnTo>
                  <a:lnTo>
                    <a:pt x="230124" y="478536"/>
                  </a:lnTo>
                  <a:lnTo>
                    <a:pt x="228981" y="477679"/>
                  </a:lnTo>
                  <a:lnTo>
                    <a:pt x="225933" y="480060"/>
                  </a:lnTo>
                  <a:lnTo>
                    <a:pt x="219551" y="482060"/>
                  </a:lnTo>
                  <a:lnTo>
                    <a:pt x="213646" y="483013"/>
                  </a:lnTo>
                  <a:lnTo>
                    <a:pt x="210598" y="483013"/>
                  </a:lnTo>
                  <a:lnTo>
                    <a:pt x="193738" y="470631"/>
                  </a:lnTo>
                  <a:lnTo>
                    <a:pt x="182785" y="466820"/>
                  </a:lnTo>
                  <a:lnTo>
                    <a:pt x="176308" y="465677"/>
                  </a:lnTo>
                  <a:lnTo>
                    <a:pt x="175641" y="466916"/>
                  </a:lnTo>
                  <a:lnTo>
                    <a:pt x="178498" y="473869"/>
                  </a:lnTo>
                  <a:lnTo>
                    <a:pt x="183547" y="482441"/>
                  </a:lnTo>
                  <a:lnTo>
                    <a:pt x="183356" y="484727"/>
                  </a:lnTo>
                  <a:lnTo>
                    <a:pt x="177260" y="488252"/>
                  </a:lnTo>
                  <a:lnTo>
                    <a:pt x="173831" y="489775"/>
                  </a:lnTo>
                  <a:lnTo>
                    <a:pt x="169831" y="492728"/>
                  </a:lnTo>
                  <a:lnTo>
                    <a:pt x="166402" y="496824"/>
                  </a:lnTo>
                  <a:lnTo>
                    <a:pt x="163449" y="498729"/>
                  </a:lnTo>
                  <a:lnTo>
                    <a:pt x="160877" y="498253"/>
                  </a:lnTo>
                  <a:lnTo>
                    <a:pt x="158115" y="496253"/>
                  </a:lnTo>
                  <a:lnTo>
                    <a:pt x="151162" y="483584"/>
                  </a:lnTo>
                  <a:lnTo>
                    <a:pt x="142399" y="473869"/>
                  </a:lnTo>
                  <a:lnTo>
                    <a:pt x="141351" y="471774"/>
                  </a:lnTo>
                  <a:lnTo>
                    <a:pt x="138589" y="471202"/>
                  </a:lnTo>
                  <a:lnTo>
                    <a:pt x="134683" y="469011"/>
                  </a:lnTo>
                  <a:lnTo>
                    <a:pt x="133350" y="466058"/>
                  </a:lnTo>
                  <a:lnTo>
                    <a:pt x="135350" y="462915"/>
                  </a:lnTo>
                  <a:lnTo>
                    <a:pt x="138017" y="460057"/>
                  </a:lnTo>
                  <a:lnTo>
                    <a:pt x="142780" y="458343"/>
                  </a:lnTo>
                  <a:lnTo>
                    <a:pt x="144208" y="456629"/>
                  </a:lnTo>
                  <a:lnTo>
                    <a:pt x="145066" y="454152"/>
                  </a:lnTo>
                  <a:lnTo>
                    <a:pt x="146780" y="450914"/>
                  </a:lnTo>
                  <a:lnTo>
                    <a:pt x="146304" y="449771"/>
                  </a:lnTo>
                  <a:lnTo>
                    <a:pt x="142970" y="446151"/>
                  </a:lnTo>
                  <a:lnTo>
                    <a:pt x="138017" y="442722"/>
                  </a:lnTo>
                  <a:lnTo>
                    <a:pt x="124111" y="445294"/>
                  </a:lnTo>
                  <a:lnTo>
                    <a:pt x="120396" y="447104"/>
                  </a:lnTo>
                  <a:lnTo>
                    <a:pt x="118205" y="444722"/>
                  </a:lnTo>
                  <a:lnTo>
                    <a:pt x="116586" y="441198"/>
                  </a:lnTo>
                  <a:lnTo>
                    <a:pt x="113062" y="440531"/>
                  </a:lnTo>
                  <a:lnTo>
                    <a:pt x="108299" y="437293"/>
                  </a:lnTo>
                  <a:lnTo>
                    <a:pt x="102584" y="434150"/>
                  </a:lnTo>
                  <a:lnTo>
                    <a:pt x="97060" y="433292"/>
                  </a:lnTo>
                  <a:lnTo>
                    <a:pt x="85534" y="428720"/>
                  </a:lnTo>
                  <a:lnTo>
                    <a:pt x="81058" y="428434"/>
                  </a:lnTo>
                  <a:lnTo>
                    <a:pt x="78486" y="426911"/>
                  </a:lnTo>
                  <a:lnTo>
                    <a:pt x="75819" y="423482"/>
                  </a:lnTo>
                  <a:lnTo>
                    <a:pt x="73533" y="419671"/>
                  </a:lnTo>
                  <a:lnTo>
                    <a:pt x="72390" y="412052"/>
                  </a:lnTo>
                  <a:lnTo>
                    <a:pt x="63913" y="408527"/>
                  </a:lnTo>
                  <a:lnTo>
                    <a:pt x="55435" y="406337"/>
                  </a:lnTo>
                  <a:lnTo>
                    <a:pt x="54769" y="407480"/>
                  </a:lnTo>
                  <a:lnTo>
                    <a:pt x="55150" y="415195"/>
                  </a:lnTo>
                  <a:lnTo>
                    <a:pt x="54673" y="419291"/>
                  </a:lnTo>
                  <a:lnTo>
                    <a:pt x="49149" y="421863"/>
                  </a:lnTo>
                  <a:lnTo>
                    <a:pt x="43624" y="422148"/>
                  </a:lnTo>
                  <a:lnTo>
                    <a:pt x="43910" y="420814"/>
                  </a:lnTo>
                  <a:lnTo>
                    <a:pt x="50482" y="406908"/>
                  </a:lnTo>
                  <a:lnTo>
                    <a:pt x="53530" y="398145"/>
                  </a:lnTo>
                  <a:lnTo>
                    <a:pt x="56864" y="382048"/>
                  </a:lnTo>
                  <a:lnTo>
                    <a:pt x="52768" y="369284"/>
                  </a:lnTo>
                  <a:lnTo>
                    <a:pt x="51721" y="363284"/>
                  </a:lnTo>
                  <a:lnTo>
                    <a:pt x="49816" y="360426"/>
                  </a:lnTo>
                  <a:lnTo>
                    <a:pt x="38195" y="354235"/>
                  </a:lnTo>
                  <a:lnTo>
                    <a:pt x="37243" y="352044"/>
                  </a:lnTo>
                  <a:lnTo>
                    <a:pt x="39053" y="343567"/>
                  </a:lnTo>
                  <a:lnTo>
                    <a:pt x="38195" y="340043"/>
                  </a:lnTo>
                  <a:lnTo>
                    <a:pt x="35433" y="336232"/>
                  </a:lnTo>
                  <a:lnTo>
                    <a:pt x="31718" y="328708"/>
                  </a:lnTo>
                  <a:lnTo>
                    <a:pt x="30289" y="322422"/>
                  </a:lnTo>
                  <a:lnTo>
                    <a:pt x="34957" y="314896"/>
                  </a:lnTo>
                  <a:lnTo>
                    <a:pt x="36100" y="309372"/>
                  </a:lnTo>
                  <a:lnTo>
                    <a:pt x="38195" y="301752"/>
                  </a:lnTo>
                  <a:lnTo>
                    <a:pt x="39719" y="297656"/>
                  </a:lnTo>
                  <a:lnTo>
                    <a:pt x="39910" y="296513"/>
                  </a:lnTo>
                  <a:lnTo>
                    <a:pt x="36862" y="293561"/>
                  </a:lnTo>
                  <a:lnTo>
                    <a:pt x="36100" y="289370"/>
                  </a:lnTo>
                  <a:lnTo>
                    <a:pt x="36957" y="283369"/>
                  </a:lnTo>
                  <a:lnTo>
                    <a:pt x="35338" y="278892"/>
                  </a:lnTo>
                  <a:lnTo>
                    <a:pt x="31147" y="276034"/>
                  </a:lnTo>
                  <a:lnTo>
                    <a:pt x="28480" y="272225"/>
                  </a:lnTo>
                  <a:lnTo>
                    <a:pt x="27241" y="267462"/>
                  </a:lnTo>
                  <a:lnTo>
                    <a:pt x="28194" y="259938"/>
                  </a:lnTo>
                  <a:lnTo>
                    <a:pt x="31432" y="249746"/>
                  </a:lnTo>
                  <a:lnTo>
                    <a:pt x="24670" y="237363"/>
                  </a:lnTo>
                  <a:lnTo>
                    <a:pt x="8001" y="222885"/>
                  </a:lnTo>
                  <a:lnTo>
                    <a:pt x="0" y="212789"/>
                  </a:lnTo>
                  <a:lnTo>
                    <a:pt x="667" y="206978"/>
                  </a:lnTo>
                  <a:lnTo>
                    <a:pt x="4096" y="201739"/>
                  </a:lnTo>
                  <a:lnTo>
                    <a:pt x="10478" y="196977"/>
                  </a:lnTo>
                  <a:lnTo>
                    <a:pt x="15335" y="188595"/>
                  </a:lnTo>
                  <a:lnTo>
                    <a:pt x="18097" y="178594"/>
                  </a:lnTo>
                  <a:lnTo>
                    <a:pt x="18193" y="176784"/>
                  </a:lnTo>
                  <a:lnTo>
                    <a:pt x="18288" y="169640"/>
                  </a:lnTo>
                  <a:lnTo>
                    <a:pt x="10858" y="140303"/>
                  </a:lnTo>
                  <a:lnTo>
                    <a:pt x="9620" y="132874"/>
                  </a:lnTo>
                  <a:lnTo>
                    <a:pt x="8763" y="124016"/>
                  </a:lnTo>
                  <a:lnTo>
                    <a:pt x="8287" y="121539"/>
                  </a:lnTo>
                  <a:lnTo>
                    <a:pt x="22955" y="127825"/>
                  </a:lnTo>
                  <a:lnTo>
                    <a:pt x="29146" y="131350"/>
                  </a:lnTo>
                  <a:lnTo>
                    <a:pt x="28384" y="127349"/>
                  </a:lnTo>
                  <a:lnTo>
                    <a:pt x="27146" y="124016"/>
                  </a:lnTo>
                  <a:lnTo>
                    <a:pt x="27908" y="118967"/>
                  </a:lnTo>
                  <a:lnTo>
                    <a:pt x="27527" y="111443"/>
                  </a:lnTo>
                  <a:lnTo>
                    <a:pt x="14192" y="107632"/>
                  </a:lnTo>
                  <a:lnTo>
                    <a:pt x="5429" y="106299"/>
                  </a:lnTo>
                  <a:lnTo>
                    <a:pt x="4477" y="101060"/>
                  </a:lnTo>
                  <a:lnTo>
                    <a:pt x="5239" y="97631"/>
                  </a:lnTo>
                  <a:lnTo>
                    <a:pt x="7715" y="99632"/>
                  </a:lnTo>
                  <a:lnTo>
                    <a:pt x="16383" y="100394"/>
                  </a:lnTo>
                  <a:lnTo>
                    <a:pt x="37624" y="90202"/>
                  </a:lnTo>
                  <a:lnTo>
                    <a:pt x="74295" y="76962"/>
                  </a:lnTo>
                  <a:lnTo>
                    <a:pt x="113538" y="64484"/>
                  </a:lnTo>
                  <a:lnTo>
                    <a:pt x="122682" y="63151"/>
                  </a:lnTo>
                  <a:lnTo>
                    <a:pt x="131826" y="60484"/>
                  </a:lnTo>
                  <a:lnTo>
                    <a:pt x="135255" y="55816"/>
                  </a:lnTo>
                  <a:lnTo>
                    <a:pt x="138589" y="52674"/>
                  </a:lnTo>
                  <a:lnTo>
                    <a:pt x="143923" y="44387"/>
                  </a:lnTo>
                  <a:lnTo>
                    <a:pt x="155734" y="31528"/>
                  </a:lnTo>
                  <a:lnTo>
                    <a:pt x="176593" y="26765"/>
                  </a:lnTo>
                  <a:lnTo>
                    <a:pt x="184404" y="20669"/>
                  </a:lnTo>
                  <a:lnTo>
                    <a:pt x="200787" y="12097"/>
                  </a:lnTo>
                  <a:lnTo>
                    <a:pt x="238030" y="2381"/>
                  </a:lnTo>
                  <a:lnTo>
                    <a:pt x="253555" y="286"/>
                  </a:lnTo>
                  <a:lnTo>
                    <a:pt x="268796" y="0"/>
                  </a:lnTo>
                  <a:lnTo>
                    <a:pt x="282321" y="7620"/>
                  </a:lnTo>
                  <a:lnTo>
                    <a:pt x="296704" y="17050"/>
                  </a:lnTo>
                  <a:lnTo>
                    <a:pt x="299275" y="22765"/>
                  </a:lnTo>
                  <a:lnTo>
                    <a:pt x="291560" y="19145"/>
                  </a:lnTo>
                  <a:lnTo>
                    <a:pt x="280225" y="10763"/>
                  </a:lnTo>
                  <a:lnTo>
                    <a:pt x="276034" y="10383"/>
                  </a:lnTo>
                  <a:lnTo>
                    <a:pt x="285655" y="36005"/>
                  </a:lnTo>
                  <a:lnTo>
                    <a:pt x="290989" y="45053"/>
                  </a:lnTo>
                  <a:lnTo>
                    <a:pt x="301657" y="51816"/>
                  </a:lnTo>
                  <a:lnTo>
                    <a:pt x="310610" y="54102"/>
                  </a:lnTo>
                  <a:lnTo>
                    <a:pt x="338233" y="50006"/>
                  </a:lnTo>
                  <a:lnTo>
                    <a:pt x="348043" y="44672"/>
                  </a:lnTo>
                  <a:lnTo>
                    <a:pt x="350901" y="41910"/>
                  </a:lnTo>
                  <a:close/>
                </a:path>
              </a:pathLst>
            </a:custGeom>
            <a:solidFill>
              <a:srgbClr val="CCCCCC"/>
            </a:solidFill>
            <a:ln w="476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it-IT"/>
            </a:p>
          </p:txBody>
        </p:sp>
        <p:sp>
          <p:nvSpPr>
            <p:cNvPr id="21" name="Figura a mano libera: forma 20">
              <a:extLst>
                <a:ext uri="{FF2B5EF4-FFF2-40B4-BE49-F238E27FC236}">
                  <a16:creationId xmlns:a16="http://schemas.microsoft.com/office/drawing/2014/main" id="{600CBD41-83BD-4B8A-5AE8-8F766041D74F}"/>
                </a:ext>
              </a:extLst>
            </p:cNvPr>
            <p:cNvSpPr/>
            <p:nvPr/>
          </p:nvSpPr>
          <p:spPr>
            <a:xfrm>
              <a:off x="4607909" y="2326385"/>
              <a:ext cx="1676590" cy="2002916"/>
            </a:xfrm>
            <a:custGeom>
              <a:avLst/>
              <a:gdLst>
                <a:gd name="connsiteX0" fmla="*/ 1332167 w 1676590"/>
                <a:gd name="connsiteY0" fmla="*/ 0 h 2002916"/>
                <a:gd name="connsiteX1" fmla="*/ 1349216 w 1676590"/>
                <a:gd name="connsiteY1" fmla="*/ 7525 h 2002916"/>
                <a:gd name="connsiteX2" fmla="*/ 1355122 w 1676590"/>
                <a:gd name="connsiteY2" fmla="*/ 7429 h 2002916"/>
                <a:gd name="connsiteX3" fmla="*/ 1363599 w 1676590"/>
                <a:gd name="connsiteY3" fmla="*/ 21527 h 2002916"/>
                <a:gd name="connsiteX4" fmla="*/ 1368076 w 1676590"/>
                <a:gd name="connsiteY4" fmla="*/ 20288 h 2002916"/>
                <a:gd name="connsiteX5" fmla="*/ 1367218 w 1676590"/>
                <a:gd name="connsiteY5" fmla="*/ 28861 h 2002916"/>
                <a:gd name="connsiteX6" fmla="*/ 1358646 w 1676590"/>
                <a:gd name="connsiteY6" fmla="*/ 32957 h 2002916"/>
                <a:gd name="connsiteX7" fmla="*/ 1345311 w 1676590"/>
                <a:gd name="connsiteY7" fmla="*/ 35433 h 2002916"/>
                <a:gd name="connsiteX8" fmla="*/ 1343311 w 1676590"/>
                <a:gd name="connsiteY8" fmla="*/ 37148 h 2002916"/>
                <a:gd name="connsiteX9" fmla="*/ 1331881 w 1676590"/>
                <a:gd name="connsiteY9" fmla="*/ 35814 h 2002916"/>
                <a:gd name="connsiteX10" fmla="*/ 1325404 w 1676590"/>
                <a:gd name="connsiteY10" fmla="*/ 24194 h 2002916"/>
                <a:gd name="connsiteX11" fmla="*/ 1314736 w 1676590"/>
                <a:gd name="connsiteY11" fmla="*/ 21336 h 2002916"/>
                <a:gd name="connsiteX12" fmla="*/ 1314736 w 1676590"/>
                <a:gd name="connsiteY12" fmla="*/ 17621 h 2002916"/>
                <a:gd name="connsiteX13" fmla="*/ 1321689 w 1676590"/>
                <a:gd name="connsiteY13" fmla="*/ 8858 h 2002916"/>
                <a:gd name="connsiteX14" fmla="*/ 1332167 w 1676590"/>
                <a:gd name="connsiteY14" fmla="*/ 0 h 2002916"/>
                <a:gd name="connsiteX15" fmla="*/ 1670685 w 1676590"/>
                <a:gd name="connsiteY15" fmla="*/ 260604 h 2002916"/>
                <a:gd name="connsiteX16" fmla="*/ 1674209 w 1676590"/>
                <a:gd name="connsiteY16" fmla="*/ 284893 h 2002916"/>
                <a:gd name="connsiteX17" fmla="*/ 1674114 w 1676590"/>
                <a:gd name="connsiteY17" fmla="*/ 293370 h 2002916"/>
                <a:gd name="connsiteX18" fmla="*/ 1672495 w 1676590"/>
                <a:gd name="connsiteY18" fmla="*/ 301562 h 2002916"/>
                <a:gd name="connsiteX19" fmla="*/ 1670113 w 1676590"/>
                <a:gd name="connsiteY19" fmla="*/ 305753 h 2002916"/>
                <a:gd name="connsiteX20" fmla="*/ 1665542 w 1676590"/>
                <a:gd name="connsiteY20" fmla="*/ 307562 h 2002916"/>
                <a:gd name="connsiteX21" fmla="*/ 1654397 w 1676590"/>
                <a:gd name="connsiteY21" fmla="*/ 306800 h 2002916"/>
                <a:gd name="connsiteX22" fmla="*/ 1639348 w 1676590"/>
                <a:gd name="connsiteY22" fmla="*/ 297275 h 2002916"/>
                <a:gd name="connsiteX23" fmla="*/ 1629537 w 1676590"/>
                <a:gd name="connsiteY23" fmla="*/ 288227 h 2002916"/>
                <a:gd name="connsiteX24" fmla="*/ 1626489 w 1676590"/>
                <a:gd name="connsiteY24" fmla="*/ 287846 h 2002916"/>
                <a:gd name="connsiteX25" fmla="*/ 1625251 w 1676590"/>
                <a:gd name="connsiteY25" fmla="*/ 288988 h 2002916"/>
                <a:gd name="connsiteX26" fmla="*/ 1627537 w 1676590"/>
                <a:gd name="connsiteY26" fmla="*/ 298037 h 2002916"/>
                <a:gd name="connsiteX27" fmla="*/ 1626965 w 1676590"/>
                <a:gd name="connsiteY27" fmla="*/ 304991 h 2002916"/>
                <a:gd name="connsiteX28" fmla="*/ 1625441 w 1676590"/>
                <a:gd name="connsiteY28" fmla="*/ 312515 h 2002916"/>
                <a:gd name="connsiteX29" fmla="*/ 1623441 w 1676590"/>
                <a:gd name="connsiteY29" fmla="*/ 319373 h 2002916"/>
                <a:gd name="connsiteX30" fmla="*/ 1620584 w 1676590"/>
                <a:gd name="connsiteY30" fmla="*/ 325088 h 2002916"/>
                <a:gd name="connsiteX31" fmla="*/ 1614583 w 1676590"/>
                <a:gd name="connsiteY31" fmla="*/ 332423 h 2002916"/>
                <a:gd name="connsiteX32" fmla="*/ 1604296 w 1676590"/>
                <a:gd name="connsiteY32" fmla="*/ 338233 h 2002916"/>
                <a:gd name="connsiteX33" fmla="*/ 1575816 w 1676590"/>
                <a:gd name="connsiteY33" fmla="*/ 349568 h 2002916"/>
                <a:gd name="connsiteX34" fmla="*/ 1573530 w 1676590"/>
                <a:gd name="connsiteY34" fmla="*/ 354521 h 2002916"/>
                <a:gd name="connsiteX35" fmla="*/ 1564386 w 1676590"/>
                <a:gd name="connsiteY35" fmla="*/ 385858 h 2002916"/>
                <a:gd name="connsiteX36" fmla="*/ 1561814 w 1676590"/>
                <a:gd name="connsiteY36" fmla="*/ 390430 h 2002916"/>
                <a:gd name="connsiteX37" fmla="*/ 1558481 w 1676590"/>
                <a:gd name="connsiteY37" fmla="*/ 394335 h 2002916"/>
                <a:gd name="connsiteX38" fmla="*/ 1548670 w 1676590"/>
                <a:gd name="connsiteY38" fmla="*/ 399288 h 2002916"/>
                <a:gd name="connsiteX39" fmla="*/ 1544002 w 1676590"/>
                <a:gd name="connsiteY39" fmla="*/ 392430 h 2002916"/>
                <a:gd name="connsiteX40" fmla="*/ 1540193 w 1676590"/>
                <a:gd name="connsiteY40" fmla="*/ 381953 h 2002916"/>
                <a:gd name="connsiteX41" fmla="*/ 1541050 w 1676590"/>
                <a:gd name="connsiteY41" fmla="*/ 371475 h 2002916"/>
                <a:gd name="connsiteX42" fmla="*/ 1552480 w 1676590"/>
                <a:gd name="connsiteY42" fmla="*/ 351377 h 2002916"/>
                <a:gd name="connsiteX43" fmla="*/ 1563148 w 1676590"/>
                <a:gd name="connsiteY43" fmla="*/ 337090 h 2002916"/>
                <a:gd name="connsiteX44" fmla="*/ 1566196 w 1676590"/>
                <a:gd name="connsiteY44" fmla="*/ 332137 h 2002916"/>
                <a:gd name="connsiteX45" fmla="*/ 1572292 w 1676590"/>
                <a:gd name="connsiteY45" fmla="*/ 317754 h 2002916"/>
                <a:gd name="connsiteX46" fmla="*/ 1560004 w 1676590"/>
                <a:gd name="connsiteY46" fmla="*/ 281273 h 2002916"/>
                <a:gd name="connsiteX47" fmla="*/ 1538097 w 1676590"/>
                <a:gd name="connsiteY47" fmla="*/ 270224 h 2002916"/>
                <a:gd name="connsiteX48" fmla="*/ 1513237 w 1676590"/>
                <a:gd name="connsiteY48" fmla="*/ 253270 h 2002916"/>
                <a:gd name="connsiteX49" fmla="*/ 1504093 w 1676590"/>
                <a:gd name="connsiteY49" fmla="*/ 244221 h 2002916"/>
                <a:gd name="connsiteX50" fmla="*/ 1489805 w 1676590"/>
                <a:gd name="connsiteY50" fmla="*/ 225457 h 2002916"/>
                <a:gd name="connsiteX51" fmla="*/ 1479804 w 1676590"/>
                <a:gd name="connsiteY51" fmla="*/ 208598 h 2002916"/>
                <a:gd name="connsiteX52" fmla="*/ 1470660 w 1676590"/>
                <a:gd name="connsiteY52" fmla="*/ 208026 h 2002916"/>
                <a:gd name="connsiteX53" fmla="*/ 1460659 w 1676590"/>
                <a:gd name="connsiteY53" fmla="*/ 212217 h 2002916"/>
                <a:gd name="connsiteX54" fmla="*/ 1445038 w 1676590"/>
                <a:gd name="connsiteY54" fmla="*/ 227648 h 2002916"/>
                <a:gd name="connsiteX55" fmla="*/ 1435894 w 1676590"/>
                <a:gd name="connsiteY55" fmla="*/ 235363 h 2002916"/>
                <a:gd name="connsiteX56" fmla="*/ 1430941 w 1676590"/>
                <a:gd name="connsiteY56" fmla="*/ 237649 h 2002916"/>
                <a:gd name="connsiteX57" fmla="*/ 1429702 w 1676590"/>
                <a:gd name="connsiteY57" fmla="*/ 238030 h 2002916"/>
                <a:gd name="connsiteX58" fmla="*/ 1418558 w 1676590"/>
                <a:gd name="connsiteY58" fmla="*/ 233648 h 2002916"/>
                <a:gd name="connsiteX59" fmla="*/ 1406081 w 1676590"/>
                <a:gd name="connsiteY59" fmla="*/ 232696 h 2002916"/>
                <a:gd name="connsiteX60" fmla="*/ 1396079 w 1676590"/>
                <a:gd name="connsiteY60" fmla="*/ 233934 h 2002916"/>
                <a:gd name="connsiteX61" fmla="*/ 1392269 w 1676590"/>
                <a:gd name="connsiteY61" fmla="*/ 236029 h 2002916"/>
                <a:gd name="connsiteX62" fmla="*/ 1378363 w 1676590"/>
                <a:gd name="connsiteY62" fmla="*/ 260795 h 2002916"/>
                <a:gd name="connsiteX63" fmla="*/ 1368647 w 1676590"/>
                <a:gd name="connsiteY63" fmla="*/ 273272 h 2002916"/>
                <a:gd name="connsiteX64" fmla="*/ 1363313 w 1676590"/>
                <a:gd name="connsiteY64" fmla="*/ 277559 h 2002916"/>
                <a:gd name="connsiteX65" fmla="*/ 1359408 w 1676590"/>
                <a:gd name="connsiteY65" fmla="*/ 284702 h 2002916"/>
                <a:gd name="connsiteX66" fmla="*/ 1356169 w 1676590"/>
                <a:gd name="connsiteY66" fmla="*/ 296513 h 2002916"/>
                <a:gd name="connsiteX67" fmla="*/ 1349026 w 1676590"/>
                <a:gd name="connsiteY67" fmla="*/ 337185 h 2002916"/>
                <a:gd name="connsiteX68" fmla="*/ 1343692 w 1676590"/>
                <a:gd name="connsiteY68" fmla="*/ 352330 h 2002916"/>
                <a:gd name="connsiteX69" fmla="*/ 1342549 w 1676590"/>
                <a:gd name="connsiteY69" fmla="*/ 361664 h 2002916"/>
                <a:gd name="connsiteX70" fmla="*/ 1343787 w 1676590"/>
                <a:gd name="connsiteY70" fmla="*/ 389668 h 2002916"/>
                <a:gd name="connsiteX71" fmla="*/ 1342549 w 1676590"/>
                <a:gd name="connsiteY71" fmla="*/ 405003 h 2002916"/>
                <a:gd name="connsiteX72" fmla="*/ 1335977 w 1676590"/>
                <a:gd name="connsiteY72" fmla="*/ 417671 h 2002916"/>
                <a:gd name="connsiteX73" fmla="*/ 1331404 w 1676590"/>
                <a:gd name="connsiteY73" fmla="*/ 423386 h 2002916"/>
                <a:gd name="connsiteX74" fmla="*/ 1325404 w 1676590"/>
                <a:gd name="connsiteY74" fmla="*/ 424529 h 2002916"/>
                <a:gd name="connsiteX75" fmla="*/ 1317403 w 1676590"/>
                <a:gd name="connsiteY75" fmla="*/ 427768 h 2002916"/>
                <a:gd name="connsiteX76" fmla="*/ 1310545 w 1676590"/>
                <a:gd name="connsiteY76" fmla="*/ 435102 h 2002916"/>
                <a:gd name="connsiteX77" fmla="*/ 1305592 w 1676590"/>
                <a:gd name="connsiteY77" fmla="*/ 445008 h 2002916"/>
                <a:gd name="connsiteX78" fmla="*/ 1300162 w 1676590"/>
                <a:gd name="connsiteY78" fmla="*/ 467201 h 2002916"/>
                <a:gd name="connsiteX79" fmla="*/ 1290828 w 1676590"/>
                <a:gd name="connsiteY79" fmla="*/ 475393 h 2002916"/>
                <a:gd name="connsiteX80" fmla="*/ 1281875 w 1676590"/>
                <a:gd name="connsiteY80" fmla="*/ 473012 h 2002916"/>
                <a:gd name="connsiteX81" fmla="*/ 1275493 w 1676590"/>
                <a:gd name="connsiteY81" fmla="*/ 464915 h 2002916"/>
                <a:gd name="connsiteX82" fmla="*/ 1261872 w 1676590"/>
                <a:gd name="connsiteY82" fmla="*/ 458534 h 2002916"/>
                <a:gd name="connsiteX83" fmla="*/ 1251776 w 1676590"/>
                <a:gd name="connsiteY83" fmla="*/ 454533 h 2002916"/>
                <a:gd name="connsiteX84" fmla="*/ 1240345 w 1676590"/>
                <a:gd name="connsiteY84" fmla="*/ 445770 h 2002916"/>
                <a:gd name="connsiteX85" fmla="*/ 1230344 w 1676590"/>
                <a:gd name="connsiteY85" fmla="*/ 439198 h 2002916"/>
                <a:gd name="connsiteX86" fmla="*/ 1221105 w 1676590"/>
                <a:gd name="connsiteY86" fmla="*/ 437864 h 2002916"/>
                <a:gd name="connsiteX87" fmla="*/ 1215866 w 1676590"/>
                <a:gd name="connsiteY87" fmla="*/ 446246 h 2002916"/>
                <a:gd name="connsiteX88" fmla="*/ 1211675 w 1676590"/>
                <a:gd name="connsiteY88" fmla="*/ 454152 h 2002916"/>
                <a:gd name="connsiteX89" fmla="*/ 1196054 w 1676590"/>
                <a:gd name="connsiteY89" fmla="*/ 460534 h 2002916"/>
                <a:gd name="connsiteX90" fmla="*/ 1187101 w 1676590"/>
                <a:gd name="connsiteY90" fmla="*/ 465582 h 2002916"/>
                <a:gd name="connsiteX91" fmla="*/ 1175671 w 1676590"/>
                <a:gd name="connsiteY91" fmla="*/ 466725 h 2002916"/>
                <a:gd name="connsiteX92" fmla="*/ 1171003 w 1676590"/>
                <a:gd name="connsiteY92" fmla="*/ 461105 h 2002916"/>
                <a:gd name="connsiteX93" fmla="*/ 1154240 w 1676590"/>
                <a:gd name="connsiteY93" fmla="*/ 457391 h 2002916"/>
                <a:gd name="connsiteX94" fmla="*/ 1134427 w 1676590"/>
                <a:gd name="connsiteY94" fmla="*/ 453009 h 2002916"/>
                <a:gd name="connsiteX95" fmla="*/ 1128617 w 1676590"/>
                <a:gd name="connsiteY95" fmla="*/ 453104 h 2002916"/>
                <a:gd name="connsiteX96" fmla="*/ 1126808 w 1676590"/>
                <a:gd name="connsiteY96" fmla="*/ 443008 h 2002916"/>
                <a:gd name="connsiteX97" fmla="*/ 1121569 w 1676590"/>
                <a:gd name="connsiteY97" fmla="*/ 429006 h 2002916"/>
                <a:gd name="connsiteX98" fmla="*/ 1107377 w 1676590"/>
                <a:gd name="connsiteY98" fmla="*/ 404527 h 2002916"/>
                <a:gd name="connsiteX99" fmla="*/ 1101661 w 1676590"/>
                <a:gd name="connsiteY99" fmla="*/ 395859 h 2002916"/>
                <a:gd name="connsiteX100" fmla="*/ 1090708 w 1676590"/>
                <a:gd name="connsiteY100" fmla="*/ 375571 h 2002916"/>
                <a:gd name="connsiteX101" fmla="*/ 1078040 w 1676590"/>
                <a:gd name="connsiteY101" fmla="*/ 354521 h 2002916"/>
                <a:gd name="connsiteX102" fmla="*/ 1076230 w 1676590"/>
                <a:gd name="connsiteY102" fmla="*/ 354044 h 2002916"/>
                <a:gd name="connsiteX103" fmla="*/ 1067752 w 1676590"/>
                <a:gd name="connsiteY103" fmla="*/ 353282 h 2002916"/>
                <a:gd name="connsiteX104" fmla="*/ 1055275 w 1676590"/>
                <a:gd name="connsiteY104" fmla="*/ 354044 h 2002916"/>
                <a:gd name="connsiteX105" fmla="*/ 1047464 w 1676590"/>
                <a:gd name="connsiteY105" fmla="*/ 358807 h 2002916"/>
                <a:gd name="connsiteX106" fmla="*/ 1042416 w 1676590"/>
                <a:gd name="connsiteY106" fmla="*/ 364808 h 2002916"/>
                <a:gd name="connsiteX107" fmla="*/ 1041559 w 1676590"/>
                <a:gd name="connsiteY107" fmla="*/ 369761 h 2002916"/>
                <a:gd name="connsiteX108" fmla="*/ 1046417 w 1676590"/>
                <a:gd name="connsiteY108" fmla="*/ 388811 h 2002916"/>
                <a:gd name="connsiteX109" fmla="*/ 1044893 w 1676590"/>
                <a:gd name="connsiteY109" fmla="*/ 393478 h 2002916"/>
                <a:gd name="connsiteX110" fmla="*/ 1042416 w 1676590"/>
                <a:gd name="connsiteY110" fmla="*/ 395764 h 2002916"/>
                <a:gd name="connsiteX111" fmla="*/ 1031081 w 1676590"/>
                <a:gd name="connsiteY111" fmla="*/ 390430 h 2002916"/>
                <a:gd name="connsiteX112" fmla="*/ 1017460 w 1676590"/>
                <a:gd name="connsiteY112" fmla="*/ 390811 h 2002916"/>
                <a:gd name="connsiteX113" fmla="*/ 1014032 w 1676590"/>
                <a:gd name="connsiteY113" fmla="*/ 396621 h 2002916"/>
                <a:gd name="connsiteX114" fmla="*/ 1005650 w 1676590"/>
                <a:gd name="connsiteY114" fmla="*/ 397288 h 2002916"/>
                <a:gd name="connsiteX115" fmla="*/ 981646 w 1676590"/>
                <a:gd name="connsiteY115" fmla="*/ 399574 h 2002916"/>
                <a:gd name="connsiteX116" fmla="*/ 992219 w 1676590"/>
                <a:gd name="connsiteY116" fmla="*/ 415004 h 2002916"/>
                <a:gd name="connsiteX117" fmla="*/ 995743 w 1676590"/>
                <a:gd name="connsiteY117" fmla="*/ 421196 h 2002916"/>
                <a:gd name="connsiteX118" fmla="*/ 996410 w 1676590"/>
                <a:gd name="connsiteY118" fmla="*/ 430244 h 2002916"/>
                <a:gd name="connsiteX119" fmla="*/ 994601 w 1676590"/>
                <a:gd name="connsiteY119" fmla="*/ 447008 h 2002916"/>
                <a:gd name="connsiteX120" fmla="*/ 989552 w 1676590"/>
                <a:gd name="connsiteY120" fmla="*/ 461296 h 2002916"/>
                <a:gd name="connsiteX121" fmla="*/ 983551 w 1676590"/>
                <a:gd name="connsiteY121" fmla="*/ 472916 h 2002916"/>
                <a:gd name="connsiteX122" fmla="*/ 972121 w 1676590"/>
                <a:gd name="connsiteY122" fmla="*/ 484346 h 2002916"/>
                <a:gd name="connsiteX123" fmla="*/ 989552 w 1676590"/>
                <a:gd name="connsiteY123" fmla="*/ 495681 h 2002916"/>
                <a:gd name="connsiteX124" fmla="*/ 977741 w 1676590"/>
                <a:gd name="connsiteY124" fmla="*/ 510826 h 2002916"/>
                <a:gd name="connsiteX125" fmla="*/ 972217 w 1676590"/>
                <a:gd name="connsiteY125" fmla="*/ 516731 h 2002916"/>
                <a:gd name="connsiteX126" fmla="*/ 965835 w 1676590"/>
                <a:gd name="connsiteY126" fmla="*/ 515684 h 2002916"/>
                <a:gd name="connsiteX127" fmla="*/ 954310 w 1676590"/>
                <a:gd name="connsiteY127" fmla="*/ 510445 h 2002916"/>
                <a:gd name="connsiteX128" fmla="*/ 926592 w 1676590"/>
                <a:gd name="connsiteY128" fmla="*/ 497777 h 2002916"/>
                <a:gd name="connsiteX129" fmla="*/ 913448 w 1676590"/>
                <a:gd name="connsiteY129" fmla="*/ 493014 h 2002916"/>
                <a:gd name="connsiteX130" fmla="*/ 901636 w 1676590"/>
                <a:gd name="connsiteY130" fmla="*/ 491490 h 2002916"/>
                <a:gd name="connsiteX131" fmla="*/ 895255 w 1676590"/>
                <a:gd name="connsiteY131" fmla="*/ 491680 h 2002916"/>
                <a:gd name="connsiteX132" fmla="*/ 870204 w 1676590"/>
                <a:gd name="connsiteY132" fmla="*/ 480822 h 2002916"/>
                <a:gd name="connsiteX133" fmla="*/ 865346 w 1676590"/>
                <a:gd name="connsiteY133" fmla="*/ 481965 h 2002916"/>
                <a:gd name="connsiteX134" fmla="*/ 856393 w 1676590"/>
                <a:gd name="connsiteY134" fmla="*/ 486728 h 2002916"/>
                <a:gd name="connsiteX135" fmla="*/ 855345 w 1676590"/>
                <a:gd name="connsiteY135" fmla="*/ 497300 h 2002916"/>
                <a:gd name="connsiteX136" fmla="*/ 855917 w 1676590"/>
                <a:gd name="connsiteY136" fmla="*/ 523589 h 2002916"/>
                <a:gd name="connsiteX137" fmla="*/ 857250 w 1676590"/>
                <a:gd name="connsiteY137" fmla="*/ 543687 h 2002916"/>
                <a:gd name="connsiteX138" fmla="*/ 854011 w 1676590"/>
                <a:gd name="connsiteY138" fmla="*/ 555308 h 2002916"/>
                <a:gd name="connsiteX139" fmla="*/ 850678 w 1676590"/>
                <a:gd name="connsiteY139" fmla="*/ 563118 h 2002916"/>
                <a:gd name="connsiteX140" fmla="*/ 840581 w 1676590"/>
                <a:gd name="connsiteY140" fmla="*/ 584168 h 2002916"/>
                <a:gd name="connsiteX141" fmla="*/ 818102 w 1676590"/>
                <a:gd name="connsiteY141" fmla="*/ 569881 h 2002916"/>
                <a:gd name="connsiteX142" fmla="*/ 802672 w 1676590"/>
                <a:gd name="connsiteY142" fmla="*/ 560451 h 2002916"/>
                <a:gd name="connsiteX143" fmla="*/ 792766 w 1676590"/>
                <a:gd name="connsiteY143" fmla="*/ 573024 h 2002916"/>
                <a:gd name="connsiteX144" fmla="*/ 768001 w 1676590"/>
                <a:gd name="connsiteY144" fmla="*/ 596170 h 2002916"/>
                <a:gd name="connsiteX145" fmla="*/ 755333 w 1676590"/>
                <a:gd name="connsiteY145" fmla="*/ 641318 h 2002916"/>
                <a:gd name="connsiteX146" fmla="*/ 754570 w 1676590"/>
                <a:gd name="connsiteY146" fmla="*/ 642747 h 2002916"/>
                <a:gd name="connsiteX147" fmla="*/ 747046 w 1676590"/>
                <a:gd name="connsiteY147" fmla="*/ 654177 h 2002916"/>
                <a:gd name="connsiteX148" fmla="*/ 737426 w 1676590"/>
                <a:gd name="connsiteY148" fmla="*/ 659416 h 2002916"/>
                <a:gd name="connsiteX149" fmla="*/ 730186 w 1676590"/>
                <a:gd name="connsiteY149" fmla="*/ 661988 h 2002916"/>
                <a:gd name="connsiteX150" fmla="*/ 725995 w 1676590"/>
                <a:gd name="connsiteY150" fmla="*/ 675227 h 2002916"/>
                <a:gd name="connsiteX151" fmla="*/ 735806 w 1676590"/>
                <a:gd name="connsiteY151" fmla="*/ 694182 h 2002916"/>
                <a:gd name="connsiteX152" fmla="*/ 740854 w 1676590"/>
                <a:gd name="connsiteY152" fmla="*/ 704184 h 2002916"/>
                <a:gd name="connsiteX153" fmla="*/ 745617 w 1676590"/>
                <a:gd name="connsiteY153" fmla="*/ 720185 h 2002916"/>
                <a:gd name="connsiteX154" fmla="*/ 744760 w 1676590"/>
                <a:gd name="connsiteY154" fmla="*/ 730377 h 2002916"/>
                <a:gd name="connsiteX155" fmla="*/ 743617 w 1676590"/>
                <a:gd name="connsiteY155" fmla="*/ 736663 h 2002916"/>
                <a:gd name="connsiteX156" fmla="*/ 733044 w 1676590"/>
                <a:gd name="connsiteY156" fmla="*/ 749618 h 2002916"/>
                <a:gd name="connsiteX157" fmla="*/ 710375 w 1676590"/>
                <a:gd name="connsiteY157" fmla="*/ 783431 h 2002916"/>
                <a:gd name="connsiteX158" fmla="*/ 689419 w 1676590"/>
                <a:gd name="connsiteY158" fmla="*/ 818579 h 2002916"/>
                <a:gd name="connsiteX159" fmla="*/ 680847 w 1676590"/>
                <a:gd name="connsiteY159" fmla="*/ 828580 h 2002916"/>
                <a:gd name="connsiteX160" fmla="*/ 684657 w 1676590"/>
                <a:gd name="connsiteY160" fmla="*/ 858012 h 2002916"/>
                <a:gd name="connsiteX161" fmla="*/ 677704 w 1676590"/>
                <a:gd name="connsiteY161" fmla="*/ 866585 h 2002916"/>
                <a:gd name="connsiteX162" fmla="*/ 663511 w 1676590"/>
                <a:gd name="connsiteY162" fmla="*/ 876300 h 2002916"/>
                <a:gd name="connsiteX163" fmla="*/ 656273 w 1676590"/>
                <a:gd name="connsiteY163" fmla="*/ 880015 h 2002916"/>
                <a:gd name="connsiteX164" fmla="*/ 648462 w 1676590"/>
                <a:gd name="connsiteY164" fmla="*/ 882205 h 2002916"/>
                <a:gd name="connsiteX165" fmla="*/ 624459 w 1676590"/>
                <a:gd name="connsiteY165" fmla="*/ 886016 h 2002916"/>
                <a:gd name="connsiteX166" fmla="*/ 628745 w 1676590"/>
                <a:gd name="connsiteY166" fmla="*/ 917162 h 2002916"/>
                <a:gd name="connsiteX167" fmla="*/ 630365 w 1676590"/>
                <a:gd name="connsiteY167" fmla="*/ 930878 h 2002916"/>
                <a:gd name="connsiteX168" fmla="*/ 630269 w 1676590"/>
                <a:gd name="connsiteY168" fmla="*/ 938975 h 2002916"/>
                <a:gd name="connsiteX169" fmla="*/ 627793 w 1676590"/>
                <a:gd name="connsiteY169" fmla="*/ 946785 h 2002916"/>
                <a:gd name="connsiteX170" fmla="*/ 624840 w 1676590"/>
                <a:gd name="connsiteY170" fmla="*/ 961835 h 2002916"/>
                <a:gd name="connsiteX171" fmla="*/ 620363 w 1676590"/>
                <a:gd name="connsiteY171" fmla="*/ 1015079 h 2002916"/>
                <a:gd name="connsiteX172" fmla="*/ 616934 w 1676590"/>
                <a:gd name="connsiteY172" fmla="*/ 1020794 h 2002916"/>
                <a:gd name="connsiteX173" fmla="*/ 612172 w 1676590"/>
                <a:gd name="connsiteY173" fmla="*/ 1035082 h 2002916"/>
                <a:gd name="connsiteX174" fmla="*/ 597027 w 1676590"/>
                <a:gd name="connsiteY174" fmla="*/ 1069181 h 2002916"/>
                <a:gd name="connsiteX175" fmla="*/ 584835 w 1676590"/>
                <a:gd name="connsiteY175" fmla="*/ 1091756 h 2002916"/>
                <a:gd name="connsiteX176" fmla="*/ 567214 w 1676590"/>
                <a:gd name="connsiteY176" fmla="*/ 1124045 h 2002916"/>
                <a:gd name="connsiteX177" fmla="*/ 581501 w 1676590"/>
                <a:gd name="connsiteY177" fmla="*/ 1134142 h 2002916"/>
                <a:gd name="connsiteX178" fmla="*/ 594551 w 1676590"/>
                <a:gd name="connsiteY178" fmla="*/ 1141476 h 2002916"/>
                <a:gd name="connsiteX179" fmla="*/ 597313 w 1676590"/>
                <a:gd name="connsiteY179" fmla="*/ 1152811 h 2002916"/>
                <a:gd name="connsiteX180" fmla="*/ 599123 w 1676590"/>
                <a:gd name="connsiteY180" fmla="*/ 1171670 h 2002916"/>
                <a:gd name="connsiteX181" fmla="*/ 598646 w 1676590"/>
                <a:gd name="connsiteY181" fmla="*/ 1184434 h 2002916"/>
                <a:gd name="connsiteX182" fmla="*/ 593693 w 1676590"/>
                <a:gd name="connsiteY182" fmla="*/ 1195959 h 2002916"/>
                <a:gd name="connsiteX183" fmla="*/ 589788 w 1676590"/>
                <a:gd name="connsiteY183" fmla="*/ 1203960 h 2002916"/>
                <a:gd name="connsiteX184" fmla="*/ 587121 w 1676590"/>
                <a:gd name="connsiteY184" fmla="*/ 1207865 h 2002916"/>
                <a:gd name="connsiteX185" fmla="*/ 568547 w 1676590"/>
                <a:gd name="connsiteY185" fmla="*/ 1203960 h 2002916"/>
                <a:gd name="connsiteX186" fmla="*/ 544735 w 1676590"/>
                <a:gd name="connsiteY186" fmla="*/ 1199007 h 2002916"/>
                <a:gd name="connsiteX187" fmla="*/ 538543 w 1676590"/>
                <a:gd name="connsiteY187" fmla="*/ 1198912 h 2002916"/>
                <a:gd name="connsiteX188" fmla="*/ 524732 w 1676590"/>
                <a:gd name="connsiteY188" fmla="*/ 1202531 h 2002916"/>
                <a:gd name="connsiteX189" fmla="*/ 512254 w 1676590"/>
                <a:gd name="connsiteY189" fmla="*/ 1209961 h 2002916"/>
                <a:gd name="connsiteX190" fmla="*/ 505682 w 1676590"/>
                <a:gd name="connsiteY190" fmla="*/ 1216152 h 2002916"/>
                <a:gd name="connsiteX191" fmla="*/ 503873 w 1676590"/>
                <a:gd name="connsiteY191" fmla="*/ 1218629 h 2002916"/>
                <a:gd name="connsiteX192" fmla="*/ 495586 w 1676590"/>
                <a:gd name="connsiteY192" fmla="*/ 1232726 h 2002916"/>
                <a:gd name="connsiteX193" fmla="*/ 480822 w 1676590"/>
                <a:gd name="connsiteY193" fmla="*/ 1257681 h 2002916"/>
                <a:gd name="connsiteX194" fmla="*/ 472631 w 1676590"/>
                <a:gd name="connsiteY194" fmla="*/ 1268540 h 2002916"/>
                <a:gd name="connsiteX195" fmla="*/ 475012 w 1676590"/>
                <a:gd name="connsiteY195" fmla="*/ 1283494 h 2002916"/>
                <a:gd name="connsiteX196" fmla="*/ 461391 w 1676590"/>
                <a:gd name="connsiteY196" fmla="*/ 1312164 h 2002916"/>
                <a:gd name="connsiteX197" fmla="*/ 470344 w 1676590"/>
                <a:gd name="connsiteY197" fmla="*/ 1340930 h 2002916"/>
                <a:gd name="connsiteX198" fmla="*/ 470725 w 1676590"/>
                <a:gd name="connsiteY198" fmla="*/ 1341882 h 2002916"/>
                <a:gd name="connsiteX199" fmla="*/ 475393 w 1676590"/>
                <a:gd name="connsiteY199" fmla="*/ 1353407 h 2002916"/>
                <a:gd name="connsiteX200" fmla="*/ 470440 w 1676590"/>
                <a:gd name="connsiteY200" fmla="*/ 1360932 h 2002916"/>
                <a:gd name="connsiteX201" fmla="*/ 468440 w 1676590"/>
                <a:gd name="connsiteY201" fmla="*/ 1364933 h 2002916"/>
                <a:gd name="connsiteX202" fmla="*/ 469106 w 1676590"/>
                <a:gd name="connsiteY202" fmla="*/ 1377982 h 2002916"/>
                <a:gd name="connsiteX203" fmla="*/ 470440 w 1676590"/>
                <a:gd name="connsiteY203" fmla="*/ 1392651 h 2002916"/>
                <a:gd name="connsiteX204" fmla="*/ 469297 w 1676590"/>
                <a:gd name="connsiteY204" fmla="*/ 1401223 h 2002916"/>
                <a:gd name="connsiteX205" fmla="*/ 468820 w 1676590"/>
                <a:gd name="connsiteY205" fmla="*/ 1410748 h 2002916"/>
                <a:gd name="connsiteX206" fmla="*/ 480917 w 1676590"/>
                <a:gd name="connsiteY206" fmla="*/ 1453134 h 2002916"/>
                <a:gd name="connsiteX207" fmla="*/ 480727 w 1676590"/>
                <a:gd name="connsiteY207" fmla="*/ 1463040 h 2002916"/>
                <a:gd name="connsiteX208" fmla="*/ 480155 w 1676590"/>
                <a:gd name="connsiteY208" fmla="*/ 1469422 h 2002916"/>
                <a:gd name="connsiteX209" fmla="*/ 476441 w 1676590"/>
                <a:gd name="connsiteY209" fmla="*/ 1495425 h 2002916"/>
                <a:gd name="connsiteX210" fmla="*/ 471392 w 1676590"/>
                <a:gd name="connsiteY210" fmla="*/ 1530287 h 2002916"/>
                <a:gd name="connsiteX211" fmla="*/ 480155 w 1676590"/>
                <a:gd name="connsiteY211" fmla="*/ 1539335 h 2002916"/>
                <a:gd name="connsiteX212" fmla="*/ 492633 w 1676590"/>
                <a:gd name="connsiteY212" fmla="*/ 1550194 h 2002916"/>
                <a:gd name="connsiteX213" fmla="*/ 499682 w 1676590"/>
                <a:gd name="connsiteY213" fmla="*/ 1554385 h 2002916"/>
                <a:gd name="connsiteX214" fmla="*/ 509968 w 1676590"/>
                <a:gd name="connsiteY214" fmla="*/ 1567244 h 2002916"/>
                <a:gd name="connsiteX215" fmla="*/ 517874 w 1676590"/>
                <a:gd name="connsiteY215" fmla="*/ 1579721 h 2002916"/>
                <a:gd name="connsiteX216" fmla="*/ 516826 w 1676590"/>
                <a:gd name="connsiteY216" fmla="*/ 1588008 h 2002916"/>
                <a:gd name="connsiteX217" fmla="*/ 514541 w 1676590"/>
                <a:gd name="connsiteY217" fmla="*/ 1597152 h 2002916"/>
                <a:gd name="connsiteX218" fmla="*/ 511207 w 1676590"/>
                <a:gd name="connsiteY218" fmla="*/ 1603534 h 2002916"/>
                <a:gd name="connsiteX219" fmla="*/ 508063 w 1676590"/>
                <a:gd name="connsiteY219" fmla="*/ 1612202 h 2002916"/>
                <a:gd name="connsiteX220" fmla="*/ 506730 w 1676590"/>
                <a:gd name="connsiteY220" fmla="*/ 1618679 h 2002916"/>
                <a:gd name="connsiteX221" fmla="*/ 505206 w 1676590"/>
                <a:gd name="connsiteY221" fmla="*/ 1620393 h 2002916"/>
                <a:gd name="connsiteX222" fmla="*/ 491395 w 1676590"/>
                <a:gd name="connsiteY222" fmla="*/ 1621060 h 2002916"/>
                <a:gd name="connsiteX223" fmla="*/ 484156 w 1676590"/>
                <a:gd name="connsiteY223" fmla="*/ 1623536 h 2002916"/>
                <a:gd name="connsiteX224" fmla="*/ 480250 w 1676590"/>
                <a:gd name="connsiteY224" fmla="*/ 1626203 h 2002916"/>
                <a:gd name="connsiteX225" fmla="*/ 481584 w 1676590"/>
                <a:gd name="connsiteY225" fmla="*/ 1640777 h 2002916"/>
                <a:gd name="connsiteX226" fmla="*/ 489966 w 1676590"/>
                <a:gd name="connsiteY226" fmla="*/ 1667351 h 2002916"/>
                <a:gd name="connsiteX227" fmla="*/ 496919 w 1676590"/>
                <a:gd name="connsiteY227" fmla="*/ 1686211 h 2002916"/>
                <a:gd name="connsiteX228" fmla="*/ 499205 w 1676590"/>
                <a:gd name="connsiteY228" fmla="*/ 1698498 h 2002916"/>
                <a:gd name="connsiteX229" fmla="*/ 496824 w 1676590"/>
                <a:gd name="connsiteY229" fmla="*/ 1710976 h 2002916"/>
                <a:gd name="connsiteX230" fmla="*/ 494538 w 1676590"/>
                <a:gd name="connsiteY230" fmla="*/ 1717358 h 2002916"/>
                <a:gd name="connsiteX231" fmla="*/ 494443 w 1676590"/>
                <a:gd name="connsiteY231" fmla="*/ 1725930 h 2002916"/>
                <a:gd name="connsiteX232" fmla="*/ 492633 w 1676590"/>
                <a:gd name="connsiteY232" fmla="*/ 1742980 h 2002916"/>
                <a:gd name="connsiteX233" fmla="*/ 487204 w 1676590"/>
                <a:gd name="connsiteY233" fmla="*/ 1751552 h 2002916"/>
                <a:gd name="connsiteX234" fmla="*/ 480155 w 1676590"/>
                <a:gd name="connsiteY234" fmla="*/ 1760887 h 2002916"/>
                <a:gd name="connsiteX235" fmla="*/ 472250 w 1676590"/>
                <a:gd name="connsiteY235" fmla="*/ 1767840 h 2002916"/>
                <a:gd name="connsiteX236" fmla="*/ 466058 w 1676590"/>
                <a:gd name="connsiteY236" fmla="*/ 1769745 h 2002916"/>
                <a:gd name="connsiteX237" fmla="*/ 460724 w 1676590"/>
                <a:gd name="connsiteY237" fmla="*/ 1770602 h 2002916"/>
                <a:gd name="connsiteX238" fmla="*/ 457105 w 1676590"/>
                <a:gd name="connsiteY238" fmla="*/ 1774127 h 2002916"/>
                <a:gd name="connsiteX239" fmla="*/ 453866 w 1676590"/>
                <a:gd name="connsiteY239" fmla="*/ 1784414 h 2002916"/>
                <a:gd name="connsiteX240" fmla="*/ 450818 w 1676590"/>
                <a:gd name="connsiteY240" fmla="*/ 1795272 h 2002916"/>
                <a:gd name="connsiteX241" fmla="*/ 441008 w 1676590"/>
                <a:gd name="connsiteY241" fmla="*/ 1808607 h 2002916"/>
                <a:gd name="connsiteX242" fmla="*/ 441198 w 1676590"/>
                <a:gd name="connsiteY242" fmla="*/ 1813179 h 2002916"/>
                <a:gd name="connsiteX243" fmla="*/ 445008 w 1676590"/>
                <a:gd name="connsiteY243" fmla="*/ 1828895 h 2002916"/>
                <a:gd name="connsiteX244" fmla="*/ 448532 w 1676590"/>
                <a:gd name="connsiteY244" fmla="*/ 1846707 h 2002916"/>
                <a:gd name="connsiteX245" fmla="*/ 445579 w 1676590"/>
                <a:gd name="connsiteY245" fmla="*/ 1863281 h 2002916"/>
                <a:gd name="connsiteX246" fmla="*/ 443008 w 1676590"/>
                <a:gd name="connsiteY246" fmla="*/ 1880521 h 2002916"/>
                <a:gd name="connsiteX247" fmla="*/ 438531 w 1676590"/>
                <a:gd name="connsiteY247" fmla="*/ 1892046 h 2002916"/>
                <a:gd name="connsiteX248" fmla="*/ 432149 w 1676590"/>
                <a:gd name="connsiteY248" fmla="*/ 1896142 h 2002916"/>
                <a:gd name="connsiteX249" fmla="*/ 427482 w 1676590"/>
                <a:gd name="connsiteY249" fmla="*/ 1894142 h 2002916"/>
                <a:gd name="connsiteX250" fmla="*/ 422243 w 1676590"/>
                <a:gd name="connsiteY250" fmla="*/ 1878330 h 2002916"/>
                <a:gd name="connsiteX251" fmla="*/ 422148 w 1676590"/>
                <a:gd name="connsiteY251" fmla="*/ 1874711 h 2002916"/>
                <a:gd name="connsiteX252" fmla="*/ 420815 w 1676590"/>
                <a:gd name="connsiteY252" fmla="*/ 1869853 h 2002916"/>
                <a:gd name="connsiteX253" fmla="*/ 405860 w 1676590"/>
                <a:gd name="connsiteY253" fmla="*/ 1864995 h 2002916"/>
                <a:gd name="connsiteX254" fmla="*/ 403193 w 1676590"/>
                <a:gd name="connsiteY254" fmla="*/ 1865186 h 2002916"/>
                <a:gd name="connsiteX255" fmla="*/ 397288 w 1676590"/>
                <a:gd name="connsiteY255" fmla="*/ 1862423 h 2002916"/>
                <a:gd name="connsiteX256" fmla="*/ 393859 w 1676590"/>
                <a:gd name="connsiteY256" fmla="*/ 1861566 h 2002916"/>
                <a:gd name="connsiteX257" fmla="*/ 386715 w 1676590"/>
                <a:gd name="connsiteY257" fmla="*/ 1859947 h 2002916"/>
                <a:gd name="connsiteX258" fmla="*/ 380809 w 1676590"/>
                <a:gd name="connsiteY258" fmla="*/ 1845945 h 2002916"/>
                <a:gd name="connsiteX259" fmla="*/ 374618 w 1676590"/>
                <a:gd name="connsiteY259" fmla="*/ 1834229 h 2002916"/>
                <a:gd name="connsiteX260" fmla="*/ 373666 w 1676590"/>
                <a:gd name="connsiteY260" fmla="*/ 1829276 h 2002916"/>
                <a:gd name="connsiteX261" fmla="*/ 373951 w 1676590"/>
                <a:gd name="connsiteY261" fmla="*/ 1807274 h 2002916"/>
                <a:gd name="connsiteX262" fmla="*/ 372046 w 1676590"/>
                <a:gd name="connsiteY262" fmla="*/ 1797463 h 2002916"/>
                <a:gd name="connsiteX263" fmla="*/ 371380 w 1676590"/>
                <a:gd name="connsiteY263" fmla="*/ 1786700 h 2002916"/>
                <a:gd name="connsiteX264" fmla="*/ 367475 w 1676590"/>
                <a:gd name="connsiteY264" fmla="*/ 1795463 h 2002916"/>
                <a:gd name="connsiteX265" fmla="*/ 369760 w 1676590"/>
                <a:gd name="connsiteY265" fmla="*/ 1809274 h 2002916"/>
                <a:gd name="connsiteX266" fmla="*/ 364903 w 1676590"/>
                <a:gd name="connsiteY266" fmla="*/ 1814989 h 2002916"/>
                <a:gd name="connsiteX267" fmla="*/ 358807 w 1676590"/>
                <a:gd name="connsiteY267" fmla="*/ 1817846 h 2002916"/>
                <a:gd name="connsiteX268" fmla="*/ 359378 w 1676590"/>
                <a:gd name="connsiteY268" fmla="*/ 1825847 h 2002916"/>
                <a:gd name="connsiteX269" fmla="*/ 361855 w 1676590"/>
                <a:gd name="connsiteY269" fmla="*/ 1827371 h 2002916"/>
                <a:gd name="connsiteX270" fmla="*/ 362426 w 1676590"/>
                <a:gd name="connsiteY270" fmla="*/ 1835658 h 2002916"/>
                <a:gd name="connsiteX271" fmla="*/ 360902 w 1676590"/>
                <a:gd name="connsiteY271" fmla="*/ 1847945 h 2002916"/>
                <a:gd name="connsiteX272" fmla="*/ 348806 w 1676590"/>
                <a:gd name="connsiteY272" fmla="*/ 1875187 h 2002916"/>
                <a:gd name="connsiteX273" fmla="*/ 346424 w 1676590"/>
                <a:gd name="connsiteY273" fmla="*/ 1878044 h 2002916"/>
                <a:gd name="connsiteX274" fmla="*/ 344805 w 1676590"/>
                <a:gd name="connsiteY274" fmla="*/ 1881759 h 2002916"/>
                <a:gd name="connsiteX275" fmla="*/ 338614 w 1676590"/>
                <a:gd name="connsiteY275" fmla="*/ 1879283 h 2002916"/>
                <a:gd name="connsiteX276" fmla="*/ 330708 w 1676590"/>
                <a:gd name="connsiteY276" fmla="*/ 1886807 h 2002916"/>
                <a:gd name="connsiteX277" fmla="*/ 323183 w 1676590"/>
                <a:gd name="connsiteY277" fmla="*/ 1888046 h 2002916"/>
                <a:gd name="connsiteX278" fmla="*/ 320421 w 1676590"/>
                <a:gd name="connsiteY278" fmla="*/ 1879473 h 2002916"/>
                <a:gd name="connsiteX279" fmla="*/ 309848 w 1676590"/>
                <a:gd name="connsiteY279" fmla="*/ 1868234 h 2002916"/>
                <a:gd name="connsiteX280" fmla="*/ 304895 w 1676590"/>
                <a:gd name="connsiteY280" fmla="*/ 1868805 h 2002916"/>
                <a:gd name="connsiteX281" fmla="*/ 309372 w 1676590"/>
                <a:gd name="connsiteY281" fmla="*/ 1874425 h 2002916"/>
                <a:gd name="connsiteX282" fmla="*/ 313753 w 1676590"/>
                <a:gd name="connsiteY282" fmla="*/ 1881664 h 2002916"/>
                <a:gd name="connsiteX283" fmla="*/ 311277 w 1676590"/>
                <a:gd name="connsiteY283" fmla="*/ 1886426 h 2002916"/>
                <a:gd name="connsiteX284" fmla="*/ 308800 w 1676590"/>
                <a:gd name="connsiteY284" fmla="*/ 1889570 h 2002916"/>
                <a:gd name="connsiteX285" fmla="*/ 304514 w 1676590"/>
                <a:gd name="connsiteY285" fmla="*/ 1891189 h 2002916"/>
                <a:gd name="connsiteX286" fmla="*/ 289084 w 1676590"/>
                <a:gd name="connsiteY286" fmla="*/ 1900619 h 2002916"/>
                <a:gd name="connsiteX287" fmla="*/ 294513 w 1676590"/>
                <a:gd name="connsiteY287" fmla="*/ 1907001 h 2002916"/>
                <a:gd name="connsiteX288" fmla="*/ 289846 w 1676590"/>
                <a:gd name="connsiteY288" fmla="*/ 1914144 h 2002916"/>
                <a:gd name="connsiteX289" fmla="*/ 284512 w 1676590"/>
                <a:gd name="connsiteY289" fmla="*/ 1915192 h 2002916"/>
                <a:gd name="connsiteX290" fmla="*/ 281559 w 1676590"/>
                <a:gd name="connsiteY290" fmla="*/ 1918526 h 2002916"/>
                <a:gd name="connsiteX291" fmla="*/ 280607 w 1676590"/>
                <a:gd name="connsiteY291" fmla="*/ 1923098 h 2002916"/>
                <a:gd name="connsiteX292" fmla="*/ 264604 w 1676590"/>
                <a:gd name="connsiteY292" fmla="*/ 1936052 h 2002916"/>
                <a:gd name="connsiteX293" fmla="*/ 238506 w 1676590"/>
                <a:gd name="connsiteY293" fmla="*/ 1969008 h 2002916"/>
                <a:gd name="connsiteX294" fmla="*/ 225076 w 1676590"/>
                <a:gd name="connsiteY294" fmla="*/ 1978247 h 2002916"/>
                <a:gd name="connsiteX295" fmla="*/ 215741 w 1676590"/>
                <a:gd name="connsiteY295" fmla="*/ 1987868 h 2002916"/>
                <a:gd name="connsiteX296" fmla="*/ 207454 w 1676590"/>
                <a:gd name="connsiteY296" fmla="*/ 1987677 h 2002916"/>
                <a:gd name="connsiteX297" fmla="*/ 197167 w 1676590"/>
                <a:gd name="connsiteY297" fmla="*/ 1995773 h 2002916"/>
                <a:gd name="connsiteX298" fmla="*/ 170878 w 1676590"/>
                <a:gd name="connsiteY298" fmla="*/ 2002917 h 2002916"/>
                <a:gd name="connsiteX299" fmla="*/ 153448 w 1676590"/>
                <a:gd name="connsiteY299" fmla="*/ 1999679 h 2002916"/>
                <a:gd name="connsiteX300" fmla="*/ 141351 w 1676590"/>
                <a:gd name="connsiteY300" fmla="*/ 2002536 h 2002916"/>
                <a:gd name="connsiteX301" fmla="*/ 134779 w 1676590"/>
                <a:gd name="connsiteY301" fmla="*/ 1996917 h 2002916"/>
                <a:gd name="connsiteX302" fmla="*/ 134017 w 1676590"/>
                <a:gd name="connsiteY302" fmla="*/ 1993106 h 2002916"/>
                <a:gd name="connsiteX303" fmla="*/ 134302 w 1676590"/>
                <a:gd name="connsiteY303" fmla="*/ 1990820 h 2002916"/>
                <a:gd name="connsiteX304" fmla="*/ 135350 w 1676590"/>
                <a:gd name="connsiteY304" fmla="*/ 1988153 h 2002916"/>
                <a:gd name="connsiteX305" fmla="*/ 133159 w 1676590"/>
                <a:gd name="connsiteY305" fmla="*/ 1987201 h 2002916"/>
                <a:gd name="connsiteX306" fmla="*/ 128397 w 1676590"/>
                <a:gd name="connsiteY306" fmla="*/ 1986725 h 2002916"/>
                <a:gd name="connsiteX307" fmla="*/ 126301 w 1676590"/>
                <a:gd name="connsiteY307" fmla="*/ 1989487 h 2002916"/>
                <a:gd name="connsiteX308" fmla="*/ 126016 w 1676590"/>
                <a:gd name="connsiteY308" fmla="*/ 1995583 h 2002916"/>
                <a:gd name="connsiteX309" fmla="*/ 123825 w 1676590"/>
                <a:gd name="connsiteY309" fmla="*/ 1997202 h 2002916"/>
                <a:gd name="connsiteX310" fmla="*/ 114776 w 1676590"/>
                <a:gd name="connsiteY310" fmla="*/ 1993678 h 2002916"/>
                <a:gd name="connsiteX311" fmla="*/ 112490 w 1676590"/>
                <a:gd name="connsiteY311" fmla="*/ 1990535 h 2002916"/>
                <a:gd name="connsiteX312" fmla="*/ 115729 w 1676590"/>
                <a:gd name="connsiteY312" fmla="*/ 1984058 h 2002916"/>
                <a:gd name="connsiteX313" fmla="*/ 121253 w 1676590"/>
                <a:gd name="connsiteY313" fmla="*/ 1978343 h 2002916"/>
                <a:gd name="connsiteX314" fmla="*/ 120301 w 1676590"/>
                <a:gd name="connsiteY314" fmla="*/ 1977104 h 2002916"/>
                <a:gd name="connsiteX315" fmla="*/ 119253 w 1676590"/>
                <a:gd name="connsiteY315" fmla="*/ 1973580 h 2002916"/>
                <a:gd name="connsiteX316" fmla="*/ 116491 w 1676590"/>
                <a:gd name="connsiteY316" fmla="*/ 1973104 h 2002916"/>
                <a:gd name="connsiteX317" fmla="*/ 108394 w 1676590"/>
                <a:gd name="connsiteY317" fmla="*/ 1973961 h 2002916"/>
                <a:gd name="connsiteX318" fmla="*/ 101822 w 1676590"/>
                <a:gd name="connsiteY318" fmla="*/ 1972913 h 2002916"/>
                <a:gd name="connsiteX319" fmla="*/ 80391 w 1676590"/>
                <a:gd name="connsiteY319" fmla="*/ 1959864 h 2002916"/>
                <a:gd name="connsiteX320" fmla="*/ 75438 w 1676590"/>
                <a:gd name="connsiteY320" fmla="*/ 1952911 h 2002916"/>
                <a:gd name="connsiteX321" fmla="*/ 58102 w 1676590"/>
                <a:gd name="connsiteY321" fmla="*/ 1941671 h 2002916"/>
                <a:gd name="connsiteX322" fmla="*/ 50387 w 1676590"/>
                <a:gd name="connsiteY322" fmla="*/ 1929860 h 2002916"/>
                <a:gd name="connsiteX323" fmla="*/ 46006 w 1676590"/>
                <a:gd name="connsiteY323" fmla="*/ 1916716 h 2002916"/>
                <a:gd name="connsiteX324" fmla="*/ 46292 w 1676590"/>
                <a:gd name="connsiteY324" fmla="*/ 1904905 h 2002916"/>
                <a:gd name="connsiteX325" fmla="*/ 48482 w 1676590"/>
                <a:gd name="connsiteY325" fmla="*/ 1885950 h 2002916"/>
                <a:gd name="connsiteX326" fmla="*/ 52102 w 1676590"/>
                <a:gd name="connsiteY326" fmla="*/ 1881283 h 2002916"/>
                <a:gd name="connsiteX327" fmla="*/ 67627 w 1676590"/>
                <a:gd name="connsiteY327" fmla="*/ 1887951 h 2002916"/>
                <a:gd name="connsiteX328" fmla="*/ 83248 w 1676590"/>
                <a:gd name="connsiteY328" fmla="*/ 1898999 h 2002916"/>
                <a:gd name="connsiteX329" fmla="*/ 85725 w 1676590"/>
                <a:gd name="connsiteY329" fmla="*/ 1898428 h 2002916"/>
                <a:gd name="connsiteX330" fmla="*/ 90678 w 1676590"/>
                <a:gd name="connsiteY330" fmla="*/ 1889760 h 2002916"/>
                <a:gd name="connsiteX331" fmla="*/ 100203 w 1676590"/>
                <a:gd name="connsiteY331" fmla="*/ 1882807 h 2002916"/>
                <a:gd name="connsiteX332" fmla="*/ 97536 w 1676590"/>
                <a:gd name="connsiteY332" fmla="*/ 1880807 h 2002916"/>
                <a:gd name="connsiteX333" fmla="*/ 83248 w 1676590"/>
                <a:gd name="connsiteY333" fmla="*/ 1888808 h 2002916"/>
                <a:gd name="connsiteX334" fmla="*/ 78010 w 1676590"/>
                <a:gd name="connsiteY334" fmla="*/ 1884426 h 2002916"/>
                <a:gd name="connsiteX335" fmla="*/ 69818 w 1676590"/>
                <a:gd name="connsiteY335" fmla="*/ 1875377 h 2002916"/>
                <a:gd name="connsiteX336" fmla="*/ 69818 w 1676590"/>
                <a:gd name="connsiteY336" fmla="*/ 1870710 h 2002916"/>
                <a:gd name="connsiteX337" fmla="*/ 73628 w 1676590"/>
                <a:gd name="connsiteY337" fmla="*/ 1866043 h 2002916"/>
                <a:gd name="connsiteX338" fmla="*/ 74867 w 1676590"/>
                <a:gd name="connsiteY338" fmla="*/ 1859661 h 2002916"/>
                <a:gd name="connsiteX339" fmla="*/ 72866 w 1676590"/>
                <a:gd name="connsiteY339" fmla="*/ 1853660 h 2002916"/>
                <a:gd name="connsiteX340" fmla="*/ 73819 w 1676590"/>
                <a:gd name="connsiteY340" fmla="*/ 1845564 h 2002916"/>
                <a:gd name="connsiteX341" fmla="*/ 80200 w 1676590"/>
                <a:gd name="connsiteY341" fmla="*/ 1836896 h 2002916"/>
                <a:gd name="connsiteX342" fmla="*/ 89630 w 1676590"/>
                <a:gd name="connsiteY342" fmla="*/ 1828038 h 2002916"/>
                <a:gd name="connsiteX343" fmla="*/ 96488 w 1676590"/>
                <a:gd name="connsiteY343" fmla="*/ 1819561 h 2002916"/>
                <a:gd name="connsiteX344" fmla="*/ 103537 w 1676590"/>
                <a:gd name="connsiteY344" fmla="*/ 1814322 h 2002916"/>
                <a:gd name="connsiteX345" fmla="*/ 102775 w 1676590"/>
                <a:gd name="connsiteY345" fmla="*/ 1812512 h 2002916"/>
                <a:gd name="connsiteX346" fmla="*/ 94774 w 1676590"/>
                <a:gd name="connsiteY346" fmla="*/ 1815846 h 2002916"/>
                <a:gd name="connsiteX347" fmla="*/ 87058 w 1676590"/>
                <a:gd name="connsiteY347" fmla="*/ 1821561 h 2002916"/>
                <a:gd name="connsiteX348" fmla="*/ 78010 w 1676590"/>
                <a:gd name="connsiteY348" fmla="*/ 1830991 h 2002916"/>
                <a:gd name="connsiteX349" fmla="*/ 66961 w 1676590"/>
                <a:gd name="connsiteY349" fmla="*/ 1838706 h 2002916"/>
                <a:gd name="connsiteX350" fmla="*/ 58864 w 1676590"/>
                <a:gd name="connsiteY350" fmla="*/ 1841659 h 2002916"/>
                <a:gd name="connsiteX351" fmla="*/ 54959 w 1676590"/>
                <a:gd name="connsiteY351" fmla="*/ 1844135 h 2002916"/>
                <a:gd name="connsiteX352" fmla="*/ 48958 w 1676590"/>
                <a:gd name="connsiteY352" fmla="*/ 1846517 h 2002916"/>
                <a:gd name="connsiteX353" fmla="*/ 42767 w 1676590"/>
                <a:gd name="connsiteY353" fmla="*/ 1857470 h 2002916"/>
                <a:gd name="connsiteX354" fmla="*/ 36100 w 1676590"/>
                <a:gd name="connsiteY354" fmla="*/ 1862138 h 2002916"/>
                <a:gd name="connsiteX355" fmla="*/ 23908 w 1676590"/>
                <a:gd name="connsiteY355" fmla="*/ 1862614 h 2002916"/>
                <a:gd name="connsiteX356" fmla="*/ 21241 w 1676590"/>
                <a:gd name="connsiteY356" fmla="*/ 1854613 h 2002916"/>
                <a:gd name="connsiteX357" fmla="*/ 24670 w 1676590"/>
                <a:gd name="connsiteY357" fmla="*/ 1826133 h 2002916"/>
                <a:gd name="connsiteX358" fmla="*/ 28384 w 1676590"/>
                <a:gd name="connsiteY358" fmla="*/ 1812131 h 2002916"/>
                <a:gd name="connsiteX359" fmla="*/ 32385 w 1676590"/>
                <a:gd name="connsiteY359" fmla="*/ 1802226 h 2002916"/>
                <a:gd name="connsiteX360" fmla="*/ 38671 w 1676590"/>
                <a:gd name="connsiteY360" fmla="*/ 1800511 h 2002916"/>
                <a:gd name="connsiteX361" fmla="*/ 43148 w 1676590"/>
                <a:gd name="connsiteY361" fmla="*/ 1793272 h 2002916"/>
                <a:gd name="connsiteX362" fmla="*/ 46768 w 1676590"/>
                <a:gd name="connsiteY362" fmla="*/ 1793272 h 2002916"/>
                <a:gd name="connsiteX363" fmla="*/ 50006 w 1676590"/>
                <a:gd name="connsiteY363" fmla="*/ 1796606 h 2002916"/>
                <a:gd name="connsiteX364" fmla="*/ 62293 w 1676590"/>
                <a:gd name="connsiteY364" fmla="*/ 1799844 h 2002916"/>
                <a:gd name="connsiteX365" fmla="*/ 68389 w 1676590"/>
                <a:gd name="connsiteY365" fmla="*/ 1790605 h 2002916"/>
                <a:gd name="connsiteX366" fmla="*/ 76390 w 1676590"/>
                <a:gd name="connsiteY366" fmla="*/ 1789271 h 2002916"/>
                <a:gd name="connsiteX367" fmla="*/ 90773 w 1676590"/>
                <a:gd name="connsiteY367" fmla="*/ 1779842 h 2002916"/>
                <a:gd name="connsiteX368" fmla="*/ 90488 w 1676590"/>
                <a:gd name="connsiteY368" fmla="*/ 1778127 h 2002916"/>
                <a:gd name="connsiteX369" fmla="*/ 80772 w 1676590"/>
                <a:gd name="connsiteY369" fmla="*/ 1780223 h 2002916"/>
                <a:gd name="connsiteX370" fmla="*/ 74771 w 1676590"/>
                <a:gd name="connsiteY370" fmla="*/ 1780509 h 2002916"/>
                <a:gd name="connsiteX371" fmla="*/ 66294 w 1676590"/>
                <a:gd name="connsiteY371" fmla="*/ 1782890 h 2002916"/>
                <a:gd name="connsiteX372" fmla="*/ 61722 w 1676590"/>
                <a:gd name="connsiteY372" fmla="*/ 1781175 h 2002916"/>
                <a:gd name="connsiteX373" fmla="*/ 59626 w 1676590"/>
                <a:gd name="connsiteY373" fmla="*/ 1774222 h 2002916"/>
                <a:gd name="connsiteX374" fmla="*/ 63055 w 1676590"/>
                <a:gd name="connsiteY374" fmla="*/ 1767840 h 2002916"/>
                <a:gd name="connsiteX375" fmla="*/ 76676 w 1676590"/>
                <a:gd name="connsiteY375" fmla="*/ 1752600 h 2002916"/>
                <a:gd name="connsiteX376" fmla="*/ 81439 w 1676590"/>
                <a:gd name="connsiteY376" fmla="*/ 1745933 h 2002916"/>
                <a:gd name="connsiteX377" fmla="*/ 84106 w 1676590"/>
                <a:gd name="connsiteY377" fmla="*/ 1739742 h 2002916"/>
                <a:gd name="connsiteX378" fmla="*/ 83629 w 1676590"/>
                <a:gd name="connsiteY378" fmla="*/ 1735455 h 2002916"/>
                <a:gd name="connsiteX379" fmla="*/ 85915 w 1676590"/>
                <a:gd name="connsiteY379" fmla="*/ 1726692 h 2002916"/>
                <a:gd name="connsiteX380" fmla="*/ 99250 w 1676590"/>
                <a:gd name="connsiteY380" fmla="*/ 1711167 h 2002916"/>
                <a:gd name="connsiteX381" fmla="*/ 110109 w 1676590"/>
                <a:gd name="connsiteY381" fmla="*/ 1704118 h 2002916"/>
                <a:gd name="connsiteX382" fmla="*/ 113729 w 1676590"/>
                <a:gd name="connsiteY382" fmla="*/ 1710214 h 2002916"/>
                <a:gd name="connsiteX383" fmla="*/ 110680 w 1676590"/>
                <a:gd name="connsiteY383" fmla="*/ 1729169 h 2002916"/>
                <a:gd name="connsiteX384" fmla="*/ 110680 w 1676590"/>
                <a:gd name="connsiteY384" fmla="*/ 1737074 h 2002916"/>
                <a:gd name="connsiteX385" fmla="*/ 119253 w 1676590"/>
                <a:gd name="connsiteY385" fmla="*/ 1709357 h 2002916"/>
                <a:gd name="connsiteX386" fmla="*/ 123063 w 1676590"/>
                <a:gd name="connsiteY386" fmla="*/ 1702784 h 2002916"/>
                <a:gd name="connsiteX387" fmla="*/ 127349 w 1676590"/>
                <a:gd name="connsiteY387" fmla="*/ 1698117 h 2002916"/>
                <a:gd name="connsiteX388" fmla="*/ 137827 w 1676590"/>
                <a:gd name="connsiteY388" fmla="*/ 1694974 h 2002916"/>
                <a:gd name="connsiteX389" fmla="*/ 140779 w 1676590"/>
                <a:gd name="connsiteY389" fmla="*/ 1690593 h 2002916"/>
                <a:gd name="connsiteX390" fmla="*/ 128587 w 1676590"/>
                <a:gd name="connsiteY390" fmla="*/ 1692021 h 2002916"/>
                <a:gd name="connsiteX391" fmla="*/ 99155 w 1676590"/>
                <a:gd name="connsiteY391" fmla="*/ 1702594 h 2002916"/>
                <a:gd name="connsiteX392" fmla="*/ 86773 w 1676590"/>
                <a:gd name="connsiteY392" fmla="*/ 1712119 h 2002916"/>
                <a:gd name="connsiteX393" fmla="*/ 83439 w 1676590"/>
                <a:gd name="connsiteY393" fmla="*/ 1719358 h 2002916"/>
                <a:gd name="connsiteX394" fmla="*/ 74867 w 1676590"/>
                <a:gd name="connsiteY394" fmla="*/ 1730217 h 2002916"/>
                <a:gd name="connsiteX395" fmla="*/ 70771 w 1676590"/>
                <a:gd name="connsiteY395" fmla="*/ 1737360 h 2002916"/>
                <a:gd name="connsiteX396" fmla="*/ 69056 w 1676590"/>
                <a:gd name="connsiteY396" fmla="*/ 1747647 h 2002916"/>
                <a:gd name="connsiteX397" fmla="*/ 64198 w 1676590"/>
                <a:gd name="connsiteY397" fmla="*/ 1753267 h 2002916"/>
                <a:gd name="connsiteX398" fmla="*/ 57626 w 1676590"/>
                <a:gd name="connsiteY398" fmla="*/ 1755362 h 2002916"/>
                <a:gd name="connsiteX399" fmla="*/ 48577 w 1676590"/>
                <a:gd name="connsiteY399" fmla="*/ 1768507 h 2002916"/>
                <a:gd name="connsiteX400" fmla="*/ 44482 w 1676590"/>
                <a:gd name="connsiteY400" fmla="*/ 1778984 h 2002916"/>
                <a:gd name="connsiteX401" fmla="*/ 35528 w 1676590"/>
                <a:gd name="connsiteY401" fmla="*/ 1787271 h 2002916"/>
                <a:gd name="connsiteX402" fmla="*/ 29718 w 1676590"/>
                <a:gd name="connsiteY402" fmla="*/ 1793653 h 2002916"/>
                <a:gd name="connsiteX403" fmla="*/ 27908 w 1676590"/>
                <a:gd name="connsiteY403" fmla="*/ 1795939 h 2002916"/>
                <a:gd name="connsiteX404" fmla="*/ 24765 w 1676590"/>
                <a:gd name="connsiteY404" fmla="*/ 1802226 h 2002916"/>
                <a:gd name="connsiteX405" fmla="*/ 22193 w 1676590"/>
                <a:gd name="connsiteY405" fmla="*/ 1802702 h 2002916"/>
                <a:gd name="connsiteX406" fmla="*/ 19907 w 1676590"/>
                <a:gd name="connsiteY406" fmla="*/ 1798987 h 2002916"/>
                <a:gd name="connsiteX407" fmla="*/ 19526 w 1676590"/>
                <a:gd name="connsiteY407" fmla="*/ 1790891 h 2002916"/>
                <a:gd name="connsiteX408" fmla="*/ 20479 w 1676590"/>
                <a:gd name="connsiteY408" fmla="*/ 1777937 h 2002916"/>
                <a:gd name="connsiteX409" fmla="*/ 24860 w 1676590"/>
                <a:gd name="connsiteY409" fmla="*/ 1768602 h 2002916"/>
                <a:gd name="connsiteX410" fmla="*/ 26956 w 1676590"/>
                <a:gd name="connsiteY410" fmla="*/ 1759363 h 2002916"/>
                <a:gd name="connsiteX411" fmla="*/ 24003 w 1676590"/>
                <a:gd name="connsiteY411" fmla="*/ 1750790 h 2002916"/>
                <a:gd name="connsiteX412" fmla="*/ 26003 w 1676590"/>
                <a:gd name="connsiteY412" fmla="*/ 1745361 h 2002916"/>
                <a:gd name="connsiteX413" fmla="*/ 29813 w 1676590"/>
                <a:gd name="connsiteY413" fmla="*/ 1745552 h 2002916"/>
                <a:gd name="connsiteX414" fmla="*/ 36957 w 1676590"/>
                <a:gd name="connsiteY414" fmla="*/ 1748028 h 2002916"/>
                <a:gd name="connsiteX415" fmla="*/ 44482 w 1676590"/>
                <a:gd name="connsiteY415" fmla="*/ 1747647 h 2002916"/>
                <a:gd name="connsiteX416" fmla="*/ 56959 w 1676590"/>
                <a:gd name="connsiteY416" fmla="*/ 1740884 h 2002916"/>
                <a:gd name="connsiteX417" fmla="*/ 54959 w 1676590"/>
                <a:gd name="connsiteY417" fmla="*/ 1736884 h 2002916"/>
                <a:gd name="connsiteX418" fmla="*/ 49625 w 1676590"/>
                <a:gd name="connsiteY418" fmla="*/ 1736312 h 2002916"/>
                <a:gd name="connsiteX419" fmla="*/ 39624 w 1676590"/>
                <a:gd name="connsiteY419" fmla="*/ 1736884 h 2002916"/>
                <a:gd name="connsiteX420" fmla="*/ 31147 w 1676590"/>
                <a:gd name="connsiteY420" fmla="*/ 1730217 h 2002916"/>
                <a:gd name="connsiteX421" fmla="*/ 24575 w 1676590"/>
                <a:gd name="connsiteY421" fmla="*/ 1716977 h 2002916"/>
                <a:gd name="connsiteX422" fmla="*/ 21622 w 1676590"/>
                <a:gd name="connsiteY422" fmla="*/ 1699165 h 2002916"/>
                <a:gd name="connsiteX423" fmla="*/ 23622 w 1676590"/>
                <a:gd name="connsiteY423" fmla="*/ 1694117 h 2002916"/>
                <a:gd name="connsiteX424" fmla="*/ 47815 w 1676590"/>
                <a:gd name="connsiteY424" fmla="*/ 1675924 h 2002916"/>
                <a:gd name="connsiteX425" fmla="*/ 54388 w 1676590"/>
                <a:gd name="connsiteY425" fmla="*/ 1667637 h 2002916"/>
                <a:gd name="connsiteX426" fmla="*/ 50578 w 1676590"/>
                <a:gd name="connsiteY426" fmla="*/ 1666780 h 2002916"/>
                <a:gd name="connsiteX427" fmla="*/ 41529 w 1676590"/>
                <a:gd name="connsiteY427" fmla="*/ 1676876 h 2002916"/>
                <a:gd name="connsiteX428" fmla="*/ 28480 w 1676590"/>
                <a:gd name="connsiteY428" fmla="*/ 1683068 h 2002916"/>
                <a:gd name="connsiteX429" fmla="*/ 20288 w 1676590"/>
                <a:gd name="connsiteY429" fmla="*/ 1674400 h 2002916"/>
                <a:gd name="connsiteX430" fmla="*/ 16002 w 1676590"/>
                <a:gd name="connsiteY430" fmla="*/ 1665065 h 2002916"/>
                <a:gd name="connsiteX431" fmla="*/ 13525 w 1676590"/>
                <a:gd name="connsiteY431" fmla="*/ 1645253 h 2002916"/>
                <a:gd name="connsiteX432" fmla="*/ 14383 w 1676590"/>
                <a:gd name="connsiteY432" fmla="*/ 1634967 h 2002916"/>
                <a:gd name="connsiteX433" fmla="*/ 13430 w 1676590"/>
                <a:gd name="connsiteY433" fmla="*/ 1621536 h 2002916"/>
                <a:gd name="connsiteX434" fmla="*/ 18955 w 1676590"/>
                <a:gd name="connsiteY434" fmla="*/ 1617155 h 2002916"/>
                <a:gd name="connsiteX435" fmla="*/ 25146 w 1676590"/>
                <a:gd name="connsiteY435" fmla="*/ 1619441 h 2002916"/>
                <a:gd name="connsiteX436" fmla="*/ 31337 w 1676590"/>
                <a:gd name="connsiteY436" fmla="*/ 1620298 h 2002916"/>
                <a:gd name="connsiteX437" fmla="*/ 45244 w 1676590"/>
                <a:gd name="connsiteY437" fmla="*/ 1619155 h 2002916"/>
                <a:gd name="connsiteX438" fmla="*/ 75914 w 1676590"/>
                <a:gd name="connsiteY438" fmla="*/ 1611059 h 2002916"/>
                <a:gd name="connsiteX439" fmla="*/ 95631 w 1676590"/>
                <a:gd name="connsiteY439" fmla="*/ 1615821 h 2002916"/>
                <a:gd name="connsiteX440" fmla="*/ 103727 w 1676590"/>
                <a:gd name="connsiteY440" fmla="*/ 1615440 h 2002916"/>
                <a:gd name="connsiteX441" fmla="*/ 116014 w 1676590"/>
                <a:gd name="connsiteY441" fmla="*/ 1608392 h 2002916"/>
                <a:gd name="connsiteX442" fmla="*/ 126778 w 1676590"/>
                <a:gd name="connsiteY442" fmla="*/ 1607725 h 2002916"/>
                <a:gd name="connsiteX443" fmla="*/ 134779 w 1676590"/>
                <a:gd name="connsiteY443" fmla="*/ 1613059 h 2002916"/>
                <a:gd name="connsiteX444" fmla="*/ 139256 w 1676590"/>
                <a:gd name="connsiteY444" fmla="*/ 1619155 h 2002916"/>
                <a:gd name="connsiteX445" fmla="*/ 139732 w 1676590"/>
                <a:gd name="connsiteY445" fmla="*/ 1627346 h 2002916"/>
                <a:gd name="connsiteX446" fmla="*/ 143446 w 1676590"/>
                <a:gd name="connsiteY446" fmla="*/ 1632776 h 2002916"/>
                <a:gd name="connsiteX447" fmla="*/ 146018 w 1676590"/>
                <a:gd name="connsiteY447" fmla="*/ 1631061 h 2002916"/>
                <a:gd name="connsiteX448" fmla="*/ 144018 w 1676590"/>
                <a:gd name="connsiteY448" fmla="*/ 1624584 h 2002916"/>
                <a:gd name="connsiteX449" fmla="*/ 143542 w 1676590"/>
                <a:gd name="connsiteY449" fmla="*/ 1614488 h 2002916"/>
                <a:gd name="connsiteX450" fmla="*/ 175927 w 1676590"/>
                <a:gd name="connsiteY450" fmla="*/ 1603058 h 2002916"/>
                <a:gd name="connsiteX451" fmla="*/ 179737 w 1676590"/>
                <a:gd name="connsiteY451" fmla="*/ 1598676 h 2002916"/>
                <a:gd name="connsiteX452" fmla="*/ 166878 w 1676590"/>
                <a:gd name="connsiteY452" fmla="*/ 1597152 h 2002916"/>
                <a:gd name="connsiteX453" fmla="*/ 163259 w 1676590"/>
                <a:gd name="connsiteY453" fmla="*/ 1586675 h 2002916"/>
                <a:gd name="connsiteX454" fmla="*/ 170021 w 1676590"/>
                <a:gd name="connsiteY454" fmla="*/ 1570768 h 2002916"/>
                <a:gd name="connsiteX455" fmla="*/ 169354 w 1676590"/>
                <a:gd name="connsiteY455" fmla="*/ 1568768 h 2002916"/>
                <a:gd name="connsiteX456" fmla="*/ 162211 w 1676590"/>
                <a:gd name="connsiteY456" fmla="*/ 1577150 h 2002916"/>
                <a:gd name="connsiteX457" fmla="*/ 158686 w 1676590"/>
                <a:gd name="connsiteY457" fmla="*/ 1588865 h 2002916"/>
                <a:gd name="connsiteX458" fmla="*/ 160115 w 1676590"/>
                <a:gd name="connsiteY458" fmla="*/ 1598295 h 2002916"/>
                <a:gd name="connsiteX459" fmla="*/ 158686 w 1676590"/>
                <a:gd name="connsiteY459" fmla="*/ 1602581 h 2002916"/>
                <a:gd name="connsiteX460" fmla="*/ 152114 w 1676590"/>
                <a:gd name="connsiteY460" fmla="*/ 1604582 h 2002916"/>
                <a:gd name="connsiteX461" fmla="*/ 137350 w 1676590"/>
                <a:gd name="connsiteY461" fmla="*/ 1605344 h 2002916"/>
                <a:gd name="connsiteX462" fmla="*/ 127825 w 1676590"/>
                <a:gd name="connsiteY462" fmla="*/ 1601343 h 2002916"/>
                <a:gd name="connsiteX463" fmla="*/ 119062 w 1676590"/>
                <a:gd name="connsiteY463" fmla="*/ 1599152 h 2002916"/>
                <a:gd name="connsiteX464" fmla="*/ 116014 w 1676590"/>
                <a:gd name="connsiteY464" fmla="*/ 1596200 h 2002916"/>
                <a:gd name="connsiteX465" fmla="*/ 117062 w 1676590"/>
                <a:gd name="connsiteY465" fmla="*/ 1589532 h 2002916"/>
                <a:gd name="connsiteX466" fmla="*/ 115348 w 1676590"/>
                <a:gd name="connsiteY466" fmla="*/ 1588103 h 2002916"/>
                <a:gd name="connsiteX467" fmla="*/ 111728 w 1676590"/>
                <a:gd name="connsiteY467" fmla="*/ 1594104 h 2002916"/>
                <a:gd name="connsiteX468" fmla="*/ 108490 w 1676590"/>
                <a:gd name="connsiteY468" fmla="*/ 1606106 h 2002916"/>
                <a:gd name="connsiteX469" fmla="*/ 101536 w 1676590"/>
                <a:gd name="connsiteY469" fmla="*/ 1608868 h 2002916"/>
                <a:gd name="connsiteX470" fmla="*/ 82201 w 1676590"/>
                <a:gd name="connsiteY470" fmla="*/ 1604391 h 2002916"/>
                <a:gd name="connsiteX471" fmla="*/ 54292 w 1676590"/>
                <a:gd name="connsiteY471" fmla="*/ 1607058 h 2002916"/>
                <a:gd name="connsiteX472" fmla="*/ 41719 w 1676590"/>
                <a:gd name="connsiteY472" fmla="*/ 1613059 h 2002916"/>
                <a:gd name="connsiteX473" fmla="*/ 33623 w 1676590"/>
                <a:gd name="connsiteY473" fmla="*/ 1612297 h 2002916"/>
                <a:gd name="connsiteX474" fmla="*/ 19717 w 1676590"/>
                <a:gd name="connsiteY474" fmla="*/ 1601724 h 2002916"/>
                <a:gd name="connsiteX475" fmla="*/ 14192 w 1676590"/>
                <a:gd name="connsiteY475" fmla="*/ 1593342 h 2002916"/>
                <a:gd name="connsiteX476" fmla="*/ 12192 w 1676590"/>
                <a:gd name="connsiteY476" fmla="*/ 1576388 h 2002916"/>
                <a:gd name="connsiteX477" fmla="*/ 13049 w 1676590"/>
                <a:gd name="connsiteY477" fmla="*/ 1568863 h 2002916"/>
                <a:gd name="connsiteX478" fmla="*/ 23908 w 1676590"/>
                <a:gd name="connsiteY478" fmla="*/ 1565720 h 2002916"/>
                <a:gd name="connsiteX479" fmla="*/ 29432 w 1676590"/>
                <a:gd name="connsiteY479" fmla="*/ 1565910 h 2002916"/>
                <a:gd name="connsiteX480" fmla="*/ 34576 w 1676590"/>
                <a:gd name="connsiteY480" fmla="*/ 1561910 h 2002916"/>
                <a:gd name="connsiteX481" fmla="*/ 30004 w 1676590"/>
                <a:gd name="connsiteY481" fmla="*/ 1559338 h 2002916"/>
                <a:gd name="connsiteX482" fmla="*/ 23622 w 1676590"/>
                <a:gd name="connsiteY482" fmla="*/ 1554194 h 2002916"/>
                <a:gd name="connsiteX483" fmla="*/ 19240 w 1676590"/>
                <a:gd name="connsiteY483" fmla="*/ 1543812 h 2002916"/>
                <a:gd name="connsiteX484" fmla="*/ 12668 w 1676590"/>
                <a:gd name="connsiteY484" fmla="*/ 1540478 h 2002916"/>
                <a:gd name="connsiteX485" fmla="*/ 8192 w 1676590"/>
                <a:gd name="connsiteY485" fmla="*/ 1531620 h 2002916"/>
                <a:gd name="connsiteX486" fmla="*/ 7048 w 1676590"/>
                <a:gd name="connsiteY486" fmla="*/ 1518190 h 2002916"/>
                <a:gd name="connsiteX487" fmla="*/ 8382 w 1676590"/>
                <a:gd name="connsiteY487" fmla="*/ 1508855 h 2002916"/>
                <a:gd name="connsiteX488" fmla="*/ 11906 w 1676590"/>
                <a:gd name="connsiteY488" fmla="*/ 1505903 h 2002916"/>
                <a:gd name="connsiteX489" fmla="*/ 20383 w 1676590"/>
                <a:gd name="connsiteY489" fmla="*/ 1507903 h 2002916"/>
                <a:gd name="connsiteX490" fmla="*/ 42672 w 1676590"/>
                <a:gd name="connsiteY490" fmla="*/ 1506379 h 2002916"/>
                <a:gd name="connsiteX491" fmla="*/ 63722 w 1676590"/>
                <a:gd name="connsiteY491" fmla="*/ 1515809 h 2002916"/>
                <a:gd name="connsiteX492" fmla="*/ 77914 w 1676590"/>
                <a:gd name="connsiteY492" fmla="*/ 1521238 h 2002916"/>
                <a:gd name="connsiteX493" fmla="*/ 106871 w 1676590"/>
                <a:gd name="connsiteY493" fmla="*/ 1518476 h 2002916"/>
                <a:gd name="connsiteX494" fmla="*/ 123730 w 1676590"/>
                <a:gd name="connsiteY494" fmla="*/ 1509998 h 2002916"/>
                <a:gd name="connsiteX495" fmla="*/ 120682 w 1676590"/>
                <a:gd name="connsiteY495" fmla="*/ 1507712 h 2002916"/>
                <a:gd name="connsiteX496" fmla="*/ 102298 w 1676590"/>
                <a:gd name="connsiteY496" fmla="*/ 1512570 h 2002916"/>
                <a:gd name="connsiteX497" fmla="*/ 85344 w 1676590"/>
                <a:gd name="connsiteY497" fmla="*/ 1512380 h 2002916"/>
                <a:gd name="connsiteX498" fmla="*/ 55435 w 1676590"/>
                <a:gd name="connsiteY498" fmla="*/ 1502855 h 2002916"/>
                <a:gd name="connsiteX499" fmla="*/ 43148 w 1676590"/>
                <a:gd name="connsiteY499" fmla="*/ 1499711 h 2002916"/>
                <a:gd name="connsiteX500" fmla="*/ 29908 w 1676590"/>
                <a:gd name="connsiteY500" fmla="*/ 1501045 h 2002916"/>
                <a:gd name="connsiteX501" fmla="*/ 23050 w 1676590"/>
                <a:gd name="connsiteY501" fmla="*/ 1498187 h 2002916"/>
                <a:gd name="connsiteX502" fmla="*/ 19050 w 1676590"/>
                <a:gd name="connsiteY502" fmla="*/ 1488662 h 2002916"/>
                <a:gd name="connsiteX503" fmla="*/ 22003 w 1676590"/>
                <a:gd name="connsiteY503" fmla="*/ 1470470 h 2002916"/>
                <a:gd name="connsiteX504" fmla="*/ 28289 w 1676590"/>
                <a:gd name="connsiteY504" fmla="*/ 1466469 h 2002916"/>
                <a:gd name="connsiteX505" fmla="*/ 31718 w 1676590"/>
                <a:gd name="connsiteY505" fmla="*/ 1471232 h 2002916"/>
                <a:gd name="connsiteX506" fmla="*/ 35719 w 1676590"/>
                <a:gd name="connsiteY506" fmla="*/ 1471518 h 2002916"/>
                <a:gd name="connsiteX507" fmla="*/ 39910 w 1676590"/>
                <a:gd name="connsiteY507" fmla="*/ 1463897 h 2002916"/>
                <a:gd name="connsiteX508" fmla="*/ 43910 w 1676590"/>
                <a:gd name="connsiteY508" fmla="*/ 1459516 h 2002916"/>
                <a:gd name="connsiteX509" fmla="*/ 47054 w 1676590"/>
                <a:gd name="connsiteY509" fmla="*/ 1449705 h 2002916"/>
                <a:gd name="connsiteX510" fmla="*/ 58864 w 1676590"/>
                <a:gd name="connsiteY510" fmla="*/ 1440276 h 2002916"/>
                <a:gd name="connsiteX511" fmla="*/ 63913 w 1676590"/>
                <a:gd name="connsiteY511" fmla="*/ 1439513 h 2002916"/>
                <a:gd name="connsiteX512" fmla="*/ 71056 w 1676590"/>
                <a:gd name="connsiteY512" fmla="*/ 1435132 h 2002916"/>
                <a:gd name="connsiteX513" fmla="*/ 75629 w 1676590"/>
                <a:gd name="connsiteY513" fmla="*/ 1436370 h 2002916"/>
                <a:gd name="connsiteX514" fmla="*/ 78581 w 1676590"/>
                <a:gd name="connsiteY514" fmla="*/ 1440752 h 2002916"/>
                <a:gd name="connsiteX515" fmla="*/ 82296 w 1676590"/>
                <a:gd name="connsiteY515" fmla="*/ 1444276 h 2002916"/>
                <a:gd name="connsiteX516" fmla="*/ 90297 w 1676590"/>
                <a:gd name="connsiteY516" fmla="*/ 1443895 h 2002916"/>
                <a:gd name="connsiteX517" fmla="*/ 114109 w 1676590"/>
                <a:gd name="connsiteY517" fmla="*/ 1436370 h 2002916"/>
                <a:gd name="connsiteX518" fmla="*/ 116681 w 1676590"/>
                <a:gd name="connsiteY518" fmla="*/ 1434179 h 2002916"/>
                <a:gd name="connsiteX519" fmla="*/ 121253 w 1676590"/>
                <a:gd name="connsiteY519" fmla="*/ 1427893 h 2002916"/>
                <a:gd name="connsiteX520" fmla="*/ 106204 w 1676590"/>
                <a:gd name="connsiteY520" fmla="*/ 1430655 h 2002916"/>
                <a:gd name="connsiteX521" fmla="*/ 93726 w 1676590"/>
                <a:gd name="connsiteY521" fmla="*/ 1435132 h 2002916"/>
                <a:gd name="connsiteX522" fmla="*/ 85630 w 1676590"/>
                <a:gd name="connsiteY522" fmla="*/ 1436275 h 2002916"/>
                <a:gd name="connsiteX523" fmla="*/ 84487 w 1676590"/>
                <a:gd name="connsiteY523" fmla="*/ 1430846 h 2002916"/>
                <a:gd name="connsiteX524" fmla="*/ 87439 w 1676590"/>
                <a:gd name="connsiteY524" fmla="*/ 1425893 h 2002916"/>
                <a:gd name="connsiteX525" fmla="*/ 92107 w 1676590"/>
                <a:gd name="connsiteY525" fmla="*/ 1420749 h 2002916"/>
                <a:gd name="connsiteX526" fmla="*/ 94393 w 1676590"/>
                <a:gd name="connsiteY526" fmla="*/ 1411891 h 2002916"/>
                <a:gd name="connsiteX527" fmla="*/ 99536 w 1676590"/>
                <a:gd name="connsiteY527" fmla="*/ 1408081 h 2002916"/>
                <a:gd name="connsiteX528" fmla="*/ 105061 w 1676590"/>
                <a:gd name="connsiteY528" fmla="*/ 1408271 h 2002916"/>
                <a:gd name="connsiteX529" fmla="*/ 116586 w 1676590"/>
                <a:gd name="connsiteY529" fmla="*/ 1406652 h 2002916"/>
                <a:gd name="connsiteX530" fmla="*/ 124682 w 1676590"/>
                <a:gd name="connsiteY530" fmla="*/ 1404366 h 2002916"/>
                <a:gd name="connsiteX531" fmla="*/ 138493 w 1676590"/>
                <a:gd name="connsiteY531" fmla="*/ 1405890 h 2002916"/>
                <a:gd name="connsiteX532" fmla="*/ 159163 w 1676590"/>
                <a:gd name="connsiteY532" fmla="*/ 1409319 h 2002916"/>
                <a:gd name="connsiteX533" fmla="*/ 172498 w 1676590"/>
                <a:gd name="connsiteY533" fmla="*/ 1417511 h 2002916"/>
                <a:gd name="connsiteX534" fmla="*/ 177546 w 1676590"/>
                <a:gd name="connsiteY534" fmla="*/ 1416844 h 2002916"/>
                <a:gd name="connsiteX535" fmla="*/ 182880 w 1676590"/>
                <a:gd name="connsiteY535" fmla="*/ 1414653 h 2002916"/>
                <a:gd name="connsiteX536" fmla="*/ 185261 w 1676590"/>
                <a:gd name="connsiteY536" fmla="*/ 1411605 h 2002916"/>
                <a:gd name="connsiteX537" fmla="*/ 174784 w 1676590"/>
                <a:gd name="connsiteY537" fmla="*/ 1408176 h 2002916"/>
                <a:gd name="connsiteX538" fmla="*/ 174212 w 1676590"/>
                <a:gd name="connsiteY538" fmla="*/ 1403223 h 2002916"/>
                <a:gd name="connsiteX539" fmla="*/ 175546 w 1676590"/>
                <a:gd name="connsiteY539" fmla="*/ 1399604 h 2002916"/>
                <a:gd name="connsiteX540" fmla="*/ 192595 w 1676590"/>
                <a:gd name="connsiteY540" fmla="*/ 1392746 h 2002916"/>
                <a:gd name="connsiteX541" fmla="*/ 211169 w 1676590"/>
                <a:gd name="connsiteY541" fmla="*/ 1391222 h 2002916"/>
                <a:gd name="connsiteX542" fmla="*/ 208026 w 1676590"/>
                <a:gd name="connsiteY542" fmla="*/ 1385697 h 2002916"/>
                <a:gd name="connsiteX543" fmla="*/ 167164 w 1676590"/>
                <a:gd name="connsiteY543" fmla="*/ 1393984 h 2002916"/>
                <a:gd name="connsiteX544" fmla="*/ 156496 w 1676590"/>
                <a:gd name="connsiteY544" fmla="*/ 1388364 h 2002916"/>
                <a:gd name="connsiteX545" fmla="*/ 148114 w 1676590"/>
                <a:gd name="connsiteY545" fmla="*/ 1388364 h 2002916"/>
                <a:gd name="connsiteX546" fmla="*/ 142589 w 1676590"/>
                <a:gd name="connsiteY546" fmla="*/ 1391603 h 2002916"/>
                <a:gd name="connsiteX547" fmla="*/ 126873 w 1676590"/>
                <a:gd name="connsiteY547" fmla="*/ 1395603 h 2002916"/>
                <a:gd name="connsiteX548" fmla="*/ 124016 w 1676590"/>
                <a:gd name="connsiteY548" fmla="*/ 1392746 h 2002916"/>
                <a:gd name="connsiteX549" fmla="*/ 126968 w 1676590"/>
                <a:gd name="connsiteY549" fmla="*/ 1383126 h 2002916"/>
                <a:gd name="connsiteX550" fmla="*/ 136398 w 1676590"/>
                <a:gd name="connsiteY550" fmla="*/ 1367219 h 2002916"/>
                <a:gd name="connsiteX551" fmla="*/ 137160 w 1676590"/>
                <a:gd name="connsiteY551" fmla="*/ 1363313 h 2002916"/>
                <a:gd name="connsiteX552" fmla="*/ 141542 w 1676590"/>
                <a:gd name="connsiteY552" fmla="*/ 1359503 h 2002916"/>
                <a:gd name="connsiteX553" fmla="*/ 165925 w 1676590"/>
                <a:gd name="connsiteY553" fmla="*/ 1350264 h 2002916"/>
                <a:gd name="connsiteX554" fmla="*/ 177641 w 1676590"/>
                <a:gd name="connsiteY554" fmla="*/ 1339501 h 2002916"/>
                <a:gd name="connsiteX555" fmla="*/ 182975 w 1676590"/>
                <a:gd name="connsiteY555" fmla="*/ 1338072 h 2002916"/>
                <a:gd name="connsiteX556" fmla="*/ 188214 w 1676590"/>
                <a:gd name="connsiteY556" fmla="*/ 1338834 h 2002916"/>
                <a:gd name="connsiteX557" fmla="*/ 196120 w 1676590"/>
                <a:gd name="connsiteY557" fmla="*/ 1337596 h 2002916"/>
                <a:gd name="connsiteX558" fmla="*/ 211550 w 1676590"/>
                <a:gd name="connsiteY558" fmla="*/ 1340644 h 2002916"/>
                <a:gd name="connsiteX559" fmla="*/ 218599 w 1676590"/>
                <a:gd name="connsiteY559" fmla="*/ 1354169 h 2002916"/>
                <a:gd name="connsiteX560" fmla="*/ 224981 w 1676590"/>
                <a:gd name="connsiteY560" fmla="*/ 1358360 h 2002916"/>
                <a:gd name="connsiteX561" fmla="*/ 245078 w 1676590"/>
                <a:gd name="connsiteY561" fmla="*/ 1375220 h 2002916"/>
                <a:gd name="connsiteX562" fmla="*/ 244126 w 1676590"/>
                <a:gd name="connsiteY562" fmla="*/ 1370362 h 2002916"/>
                <a:gd name="connsiteX563" fmla="*/ 226790 w 1676590"/>
                <a:gd name="connsiteY563" fmla="*/ 1347597 h 2002916"/>
                <a:gd name="connsiteX564" fmla="*/ 220123 w 1676590"/>
                <a:gd name="connsiteY564" fmla="*/ 1341882 h 2002916"/>
                <a:gd name="connsiteX565" fmla="*/ 215265 w 1676590"/>
                <a:gd name="connsiteY565" fmla="*/ 1330643 h 2002916"/>
                <a:gd name="connsiteX566" fmla="*/ 216884 w 1676590"/>
                <a:gd name="connsiteY566" fmla="*/ 1319975 h 2002916"/>
                <a:gd name="connsiteX567" fmla="*/ 222504 w 1676590"/>
                <a:gd name="connsiteY567" fmla="*/ 1312926 h 2002916"/>
                <a:gd name="connsiteX568" fmla="*/ 242316 w 1676590"/>
                <a:gd name="connsiteY568" fmla="*/ 1309021 h 2002916"/>
                <a:gd name="connsiteX569" fmla="*/ 245840 w 1676590"/>
                <a:gd name="connsiteY569" fmla="*/ 1304925 h 2002916"/>
                <a:gd name="connsiteX570" fmla="*/ 246221 w 1676590"/>
                <a:gd name="connsiteY570" fmla="*/ 1297781 h 2002916"/>
                <a:gd name="connsiteX571" fmla="*/ 243173 w 1676590"/>
                <a:gd name="connsiteY571" fmla="*/ 1292924 h 2002916"/>
                <a:gd name="connsiteX572" fmla="*/ 235839 w 1676590"/>
                <a:gd name="connsiteY572" fmla="*/ 1293209 h 2002916"/>
                <a:gd name="connsiteX573" fmla="*/ 229838 w 1676590"/>
                <a:gd name="connsiteY573" fmla="*/ 1290161 h 2002916"/>
                <a:gd name="connsiteX574" fmla="*/ 228219 w 1676590"/>
                <a:gd name="connsiteY574" fmla="*/ 1282542 h 2002916"/>
                <a:gd name="connsiteX575" fmla="*/ 230600 w 1676590"/>
                <a:gd name="connsiteY575" fmla="*/ 1277303 h 2002916"/>
                <a:gd name="connsiteX576" fmla="*/ 242030 w 1676590"/>
                <a:gd name="connsiteY576" fmla="*/ 1267778 h 2002916"/>
                <a:gd name="connsiteX577" fmla="*/ 248221 w 1676590"/>
                <a:gd name="connsiteY577" fmla="*/ 1264730 h 2002916"/>
                <a:gd name="connsiteX578" fmla="*/ 259080 w 1676590"/>
                <a:gd name="connsiteY578" fmla="*/ 1261396 h 2002916"/>
                <a:gd name="connsiteX579" fmla="*/ 277844 w 1676590"/>
                <a:gd name="connsiteY579" fmla="*/ 1268921 h 2002916"/>
                <a:gd name="connsiteX580" fmla="*/ 279273 w 1676590"/>
                <a:gd name="connsiteY580" fmla="*/ 1272826 h 2002916"/>
                <a:gd name="connsiteX581" fmla="*/ 274034 w 1676590"/>
                <a:gd name="connsiteY581" fmla="*/ 1282256 h 2002916"/>
                <a:gd name="connsiteX582" fmla="*/ 274606 w 1676590"/>
                <a:gd name="connsiteY582" fmla="*/ 1287590 h 2002916"/>
                <a:gd name="connsiteX583" fmla="*/ 279178 w 1676590"/>
                <a:gd name="connsiteY583" fmla="*/ 1288161 h 2002916"/>
                <a:gd name="connsiteX584" fmla="*/ 289941 w 1676590"/>
                <a:gd name="connsiteY584" fmla="*/ 1272254 h 2002916"/>
                <a:gd name="connsiteX585" fmla="*/ 302514 w 1676590"/>
                <a:gd name="connsiteY585" fmla="*/ 1270064 h 2002916"/>
                <a:gd name="connsiteX586" fmla="*/ 307753 w 1676590"/>
                <a:gd name="connsiteY586" fmla="*/ 1266635 h 2002916"/>
                <a:gd name="connsiteX587" fmla="*/ 313849 w 1676590"/>
                <a:gd name="connsiteY587" fmla="*/ 1264444 h 2002916"/>
                <a:gd name="connsiteX588" fmla="*/ 322517 w 1676590"/>
                <a:gd name="connsiteY588" fmla="*/ 1278922 h 2002916"/>
                <a:gd name="connsiteX589" fmla="*/ 326326 w 1676590"/>
                <a:gd name="connsiteY589" fmla="*/ 1283494 h 2002916"/>
                <a:gd name="connsiteX590" fmla="*/ 329184 w 1676590"/>
                <a:gd name="connsiteY590" fmla="*/ 1285399 h 2002916"/>
                <a:gd name="connsiteX591" fmla="*/ 331946 w 1676590"/>
                <a:gd name="connsiteY591" fmla="*/ 1297401 h 2002916"/>
                <a:gd name="connsiteX592" fmla="*/ 334613 w 1676590"/>
                <a:gd name="connsiteY592" fmla="*/ 1297972 h 2002916"/>
                <a:gd name="connsiteX593" fmla="*/ 338423 w 1676590"/>
                <a:gd name="connsiteY593" fmla="*/ 1291971 h 2002916"/>
                <a:gd name="connsiteX594" fmla="*/ 345376 w 1676590"/>
                <a:gd name="connsiteY594" fmla="*/ 1288828 h 2002916"/>
                <a:gd name="connsiteX595" fmla="*/ 355092 w 1676590"/>
                <a:gd name="connsiteY595" fmla="*/ 1286732 h 2002916"/>
                <a:gd name="connsiteX596" fmla="*/ 371094 w 1676590"/>
                <a:gd name="connsiteY596" fmla="*/ 1289971 h 2002916"/>
                <a:gd name="connsiteX597" fmla="*/ 378428 w 1676590"/>
                <a:gd name="connsiteY597" fmla="*/ 1287590 h 2002916"/>
                <a:gd name="connsiteX598" fmla="*/ 381952 w 1676590"/>
                <a:gd name="connsiteY598" fmla="*/ 1287876 h 2002916"/>
                <a:gd name="connsiteX599" fmla="*/ 378524 w 1676590"/>
                <a:gd name="connsiteY599" fmla="*/ 1277112 h 2002916"/>
                <a:gd name="connsiteX600" fmla="*/ 376428 w 1676590"/>
                <a:gd name="connsiteY600" fmla="*/ 1273969 h 2002916"/>
                <a:gd name="connsiteX601" fmla="*/ 379762 w 1676590"/>
                <a:gd name="connsiteY601" fmla="*/ 1264349 h 2002916"/>
                <a:gd name="connsiteX602" fmla="*/ 383191 w 1676590"/>
                <a:gd name="connsiteY602" fmla="*/ 1260634 h 2002916"/>
                <a:gd name="connsiteX603" fmla="*/ 394335 w 1676590"/>
                <a:gd name="connsiteY603" fmla="*/ 1253776 h 2002916"/>
                <a:gd name="connsiteX604" fmla="*/ 404908 w 1676590"/>
                <a:gd name="connsiteY604" fmla="*/ 1250728 h 2002916"/>
                <a:gd name="connsiteX605" fmla="*/ 411861 w 1676590"/>
                <a:gd name="connsiteY605" fmla="*/ 1244251 h 2002916"/>
                <a:gd name="connsiteX606" fmla="*/ 421100 w 1676590"/>
                <a:gd name="connsiteY606" fmla="*/ 1238345 h 2002916"/>
                <a:gd name="connsiteX607" fmla="*/ 419671 w 1676590"/>
                <a:gd name="connsiteY607" fmla="*/ 1233583 h 2002916"/>
                <a:gd name="connsiteX608" fmla="*/ 417100 w 1676590"/>
                <a:gd name="connsiteY608" fmla="*/ 1228059 h 2002916"/>
                <a:gd name="connsiteX609" fmla="*/ 411099 w 1676590"/>
                <a:gd name="connsiteY609" fmla="*/ 1227677 h 2002916"/>
                <a:gd name="connsiteX610" fmla="*/ 408623 w 1676590"/>
                <a:gd name="connsiteY610" fmla="*/ 1224629 h 2002916"/>
                <a:gd name="connsiteX611" fmla="*/ 416242 w 1676590"/>
                <a:gd name="connsiteY611" fmla="*/ 1217486 h 2002916"/>
                <a:gd name="connsiteX612" fmla="*/ 426720 w 1676590"/>
                <a:gd name="connsiteY612" fmla="*/ 1209485 h 2002916"/>
                <a:gd name="connsiteX613" fmla="*/ 424815 w 1676590"/>
                <a:gd name="connsiteY613" fmla="*/ 1206342 h 2002916"/>
                <a:gd name="connsiteX614" fmla="*/ 417004 w 1676590"/>
                <a:gd name="connsiteY614" fmla="*/ 1202722 h 2002916"/>
                <a:gd name="connsiteX615" fmla="*/ 411004 w 1676590"/>
                <a:gd name="connsiteY615" fmla="*/ 1205484 h 2002916"/>
                <a:gd name="connsiteX616" fmla="*/ 402145 w 1676590"/>
                <a:gd name="connsiteY616" fmla="*/ 1211676 h 2002916"/>
                <a:gd name="connsiteX617" fmla="*/ 391859 w 1676590"/>
                <a:gd name="connsiteY617" fmla="*/ 1221391 h 2002916"/>
                <a:gd name="connsiteX618" fmla="*/ 395192 w 1676590"/>
                <a:gd name="connsiteY618" fmla="*/ 1224248 h 2002916"/>
                <a:gd name="connsiteX619" fmla="*/ 400431 w 1676590"/>
                <a:gd name="connsiteY619" fmla="*/ 1232440 h 2002916"/>
                <a:gd name="connsiteX620" fmla="*/ 393192 w 1676590"/>
                <a:gd name="connsiteY620" fmla="*/ 1243394 h 2002916"/>
                <a:gd name="connsiteX621" fmla="*/ 354997 w 1676590"/>
                <a:gd name="connsiteY621" fmla="*/ 1272159 h 2002916"/>
                <a:gd name="connsiteX622" fmla="*/ 336804 w 1676590"/>
                <a:gd name="connsiteY622" fmla="*/ 1280541 h 2002916"/>
                <a:gd name="connsiteX623" fmla="*/ 328422 w 1676590"/>
                <a:gd name="connsiteY623" fmla="*/ 1279208 h 2002916"/>
                <a:gd name="connsiteX624" fmla="*/ 326422 w 1676590"/>
                <a:gd name="connsiteY624" fmla="*/ 1271397 h 2002916"/>
                <a:gd name="connsiteX625" fmla="*/ 322517 w 1676590"/>
                <a:gd name="connsiteY625" fmla="*/ 1265587 h 2002916"/>
                <a:gd name="connsiteX626" fmla="*/ 318325 w 1676590"/>
                <a:gd name="connsiteY626" fmla="*/ 1253585 h 2002916"/>
                <a:gd name="connsiteX627" fmla="*/ 311277 w 1676590"/>
                <a:gd name="connsiteY627" fmla="*/ 1253967 h 2002916"/>
                <a:gd name="connsiteX628" fmla="*/ 307276 w 1676590"/>
                <a:gd name="connsiteY628" fmla="*/ 1256538 h 2002916"/>
                <a:gd name="connsiteX629" fmla="*/ 305562 w 1676590"/>
                <a:gd name="connsiteY629" fmla="*/ 1252633 h 2002916"/>
                <a:gd name="connsiteX630" fmla="*/ 308610 w 1676590"/>
                <a:gd name="connsiteY630" fmla="*/ 1239774 h 2002916"/>
                <a:gd name="connsiteX631" fmla="*/ 314516 w 1676590"/>
                <a:gd name="connsiteY631" fmla="*/ 1229582 h 2002916"/>
                <a:gd name="connsiteX632" fmla="*/ 324612 w 1676590"/>
                <a:gd name="connsiteY632" fmla="*/ 1221867 h 2002916"/>
                <a:gd name="connsiteX633" fmla="*/ 329375 w 1676590"/>
                <a:gd name="connsiteY633" fmla="*/ 1212628 h 2002916"/>
                <a:gd name="connsiteX634" fmla="*/ 333946 w 1676590"/>
                <a:gd name="connsiteY634" fmla="*/ 1197769 h 2002916"/>
                <a:gd name="connsiteX635" fmla="*/ 348425 w 1676590"/>
                <a:gd name="connsiteY635" fmla="*/ 1183577 h 2002916"/>
                <a:gd name="connsiteX636" fmla="*/ 369475 w 1676590"/>
                <a:gd name="connsiteY636" fmla="*/ 1148334 h 2002916"/>
                <a:gd name="connsiteX637" fmla="*/ 386715 w 1676590"/>
                <a:gd name="connsiteY637" fmla="*/ 1136999 h 2002916"/>
                <a:gd name="connsiteX638" fmla="*/ 393001 w 1676590"/>
                <a:gd name="connsiteY638" fmla="*/ 1124617 h 2002916"/>
                <a:gd name="connsiteX639" fmla="*/ 403193 w 1676590"/>
                <a:gd name="connsiteY639" fmla="*/ 1119093 h 2002916"/>
                <a:gd name="connsiteX640" fmla="*/ 411766 w 1676590"/>
                <a:gd name="connsiteY640" fmla="*/ 1109377 h 2002916"/>
                <a:gd name="connsiteX641" fmla="*/ 418624 w 1676590"/>
                <a:gd name="connsiteY641" fmla="*/ 1108424 h 2002916"/>
                <a:gd name="connsiteX642" fmla="*/ 430911 w 1676590"/>
                <a:gd name="connsiteY642" fmla="*/ 1099661 h 2002916"/>
                <a:gd name="connsiteX643" fmla="*/ 437959 w 1676590"/>
                <a:gd name="connsiteY643" fmla="*/ 1089184 h 2002916"/>
                <a:gd name="connsiteX644" fmla="*/ 433387 w 1676590"/>
                <a:gd name="connsiteY644" fmla="*/ 1088517 h 2002916"/>
                <a:gd name="connsiteX645" fmla="*/ 422529 w 1676590"/>
                <a:gd name="connsiteY645" fmla="*/ 1095280 h 2002916"/>
                <a:gd name="connsiteX646" fmla="*/ 416338 w 1676590"/>
                <a:gd name="connsiteY646" fmla="*/ 1098042 h 2002916"/>
                <a:gd name="connsiteX647" fmla="*/ 416814 w 1676590"/>
                <a:gd name="connsiteY647" fmla="*/ 1086803 h 2002916"/>
                <a:gd name="connsiteX648" fmla="*/ 419767 w 1676590"/>
                <a:gd name="connsiteY648" fmla="*/ 1075277 h 2002916"/>
                <a:gd name="connsiteX649" fmla="*/ 428720 w 1676590"/>
                <a:gd name="connsiteY649" fmla="*/ 1064705 h 2002916"/>
                <a:gd name="connsiteX650" fmla="*/ 471678 w 1676590"/>
                <a:gd name="connsiteY650" fmla="*/ 1033844 h 2002916"/>
                <a:gd name="connsiteX651" fmla="*/ 475964 w 1676590"/>
                <a:gd name="connsiteY651" fmla="*/ 1038987 h 2002916"/>
                <a:gd name="connsiteX652" fmla="*/ 481108 w 1676590"/>
                <a:gd name="connsiteY652" fmla="*/ 1047941 h 2002916"/>
                <a:gd name="connsiteX653" fmla="*/ 494062 w 1676590"/>
                <a:gd name="connsiteY653" fmla="*/ 1045940 h 2002916"/>
                <a:gd name="connsiteX654" fmla="*/ 508730 w 1676590"/>
                <a:gd name="connsiteY654" fmla="*/ 1028414 h 2002916"/>
                <a:gd name="connsiteX655" fmla="*/ 520065 w 1676590"/>
                <a:gd name="connsiteY655" fmla="*/ 1009269 h 2002916"/>
                <a:gd name="connsiteX656" fmla="*/ 513969 w 1676590"/>
                <a:gd name="connsiteY656" fmla="*/ 1012603 h 2002916"/>
                <a:gd name="connsiteX657" fmla="*/ 507301 w 1676590"/>
                <a:gd name="connsiteY657" fmla="*/ 1020413 h 2002916"/>
                <a:gd name="connsiteX658" fmla="*/ 494252 w 1676590"/>
                <a:gd name="connsiteY658" fmla="*/ 1031367 h 2002916"/>
                <a:gd name="connsiteX659" fmla="*/ 488156 w 1676590"/>
                <a:gd name="connsiteY659" fmla="*/ 1033082 h 2002916"/>
                <a:gd name="connsiteX660" fmla="*/ 484727 w 1676590"/>
                <a:gd name="connsiteY660" fmla="*/ 1031653 h 2002916"/>
                <a:gd name="connsiteX661" fmla="*/ 482822 w 1676590"/>
                <a:gd name="connsiteY661" fmla="*/ 1024414 h 2002916"/>
                <a:gd name="connsiteX662" fmla="*/ 478345 w 1676590"/>
                <a:gd name="connsiteY662" fmla="*/ 1022033 h 2002916"/>
                <a:gd name="connsiteX663" fmla="*/ 474250 w 1676590"/>
                <a:gd name="connsiteY663" fmla="*/ 1023652 h 2002916"/>
                <a:gd name="connsiteX664" fmla="*/ 470059 w 1676590"/>
                <a:gd name="connsiteY664" fmla="*/ 1018509 h 2002916"/>
                <a:gd name="connsiteX665" fmla="*/ 469297 w 1676590"/>
                <a:gd name="connsiteY665" fmla="*/ 1005745 h 2002916"/>
                <a:gd name="connsiteX666" fmla="*/ 474631 w 1676590"/>
                <a:gd name="connsiteY666" fmla="*/ 986600 h 2002916"/>
                <a:gd name="connsiteX667" fmla="*/ 478917 w 1676590"/>
                <a:gd name="connsiteY667" fmla="*/ 973931 h 2002916"/>
                <a:gd name="connsiteX668" fmla="*/ 483584 w 1676590"/>
                <a:gd name="connsiteY668" fmla="*/ 964311 h 2002916"/>
                <a:gd name="connsiteX669" fmla="*/ 501682 w 1676590"/>
                <a:gd name="connsiteY669" fmla="*/ 936879 h 2002916"/>
                <a:gd name="connsiteX670" fmla="*/ 505587 w 1676590"/>
                <a:gd name="connsiteY670" fmla="*/ 921830 h 2002916"/>
                <a:gd name="connsiteX671" fmla="*/ 513778 w 1676590"/>
                <a:gd name="connsiteY671" fmla="*/ 913924 h 2002916"/>
                <a:gd name="connsiteX672" fmla="*/ 524446 w 1676590"/>
                <a:gd name="connsiteY672" fmla="*/ 915638 h 2002916"/>
                <a:gd name="connsiteX673" fmla="*/ 527685 w 1676590"/>
                <a:gd name="connsiteY673" fmla="*/ 913352 h 2002916"/>
                <a:gd name="connsiteX674" fmla="*/ 523970 w 1676590"/>
                <a:gd name="connsiteY674" fmla="*/ 903446 h 2002916"/>
                <a:gd name="connsiteX675" fmla="*/ 512350 w 1676590"/>
                <a:gd name="connsiteY675" fmla="*/ 895541 h 2002916"/>
                <a:gd name="connsiteX676" fmla="*/ 511683 w 1676590"/>
                <a:gd name="connsiteY676" fmla="*/ 890588 h 2002916"/>
                <a:gd name="connsiteX677" fmla="*/ 550354 w 1676590"/>
                <a:gd name="connsiteY677" fmla="*/ 877538 h 2002916"/>
                <a:gd name="connsiteX678" fmla="*/ 568738 w 1676590"/>
                <a:gd name="connsiteY678" fmla="*/ 878015 h 2002916"/>
                <a:gd name="connsiteX679" fmla="*/ 574167 w 1676590"/>
                <a:gd name="connsiteY679" fmla="*/ 871538 h 2002916"/>
                <a:gd name="connsiteX680" fmla="*/ 584263 w 1676590"/>
                <a:gd name="connsiteY680" fmla="*/ 867347 h 2002916"/>
                <a:gd name="connsiteX681" fmla="*/ 591788 w 1676590"/>
                <a:gd name="connsiteY681" fmla="*/ 859346 h 2002916"/>
                <a:gd name="connsiteX682" fmla="*/ 587883 w 1676590"/>
                <a:gd name="connsiteY682" fmla="*/ 855821 h 2002916"/>
                <a:gd name="connsiteX683" fmla="*/ 569214 w 1676590"/>
                <a:gd name="connsiteY683" fmla="*/ 863155 h 2002916"/>
                <a:gd name="connsiteX684" fmla="*/ 557498 w 1676590"/>
                <a:gd name="connsiteY684" fmla="*/ 866585 h 2002916"/>
                <a:gd name="connsiteX685" fmla="*/ 552164 w 1676590"/>
                <a:gd name="connsiteY685" fmla="*/ 866489 h 2002916"/>
                <a:gd name="connsiteX686" fmla="*/ 548068 w 1676590"/>
                <a:gd name="connsiteY686" fmla="*/ 868966 h 2002916"/>
                <a:gd name="connsiteX687" fmla="*/ 533114 w 1676590"/>
                <a:gd name="connsiteY687" fmla="*/ 870013 h 2002916"/>
                <a:gd name="connsiteX688" fmla="*/ 529876 w 1676590"/>
                <a:gd name="connsiteY688" fmla="*/ 838010 h 2002916"/>
                <a:gd name="connsiteX689" fmla="*/ 532257 w 1676590"/>
                <a:gd name="connsiteY689" fmla="*/ 820579 h 2002916"/>
                <a:gd name="connsiteX690" fmla="*/ 537782 w 1676590"/>
                <a:gd name="connsiteY690" fmla="*/ 820960 h 2002916"/>
                <a:gd name="connsiteX691" fmla="*/ 539115 w 1676590"/>
                <a:gd name="connsiteY691" fmla="*/ 804196 h 2002916"/>
                <a:gd name="connsiteX692" fmla="*/ 545497 w 1676590"/>
                <a:gd name="connsiteY692" fmla="*/ 794290 h 2002916"/>
                <a:gd name="connsiteX693" fmla="*/ 554355 w 1676590"/>
                <a:gd name="connsiteY693" fmla="*/ 792099 h 2002916"/>
                <a:gd name="connsiteX694" fmla="*/ 558832 w 1676590"/>
                <a:gd name="connsiteY694" fmla="*/ 787908 h 2002916"/>
                <a:gd name="connsiteX695" fmla="*/ 565309 w 1676590"/>
                <a:gd name="connsiteY695" fmla="*/ 779240 h 2002916"/>
                <a:gd name="connsiteX696" fmla="*/ 576072 w 1676590"/>
                <a:gd name="connsiteY696" fmla="*/ 781241 h 2002916"/>
                <a:gd name="connsiteX697" fmla="*/ 587026 w 1676590"/>
                <a:gd name="connsiteY697" fmla="*/ 779336 h 2002916"/>
                <a:gd name="connsiteX698" fmla="*/ 584263 w 1676590"/>
                <a:gd name="connsiteY698" fmla="*/ 775240 h 2002916"/>
                <a:gd name="connsiteX699" fmla="*/ 570643 w 1676590"/>
                <a:gd name="connsiteY699" fmla="*/ 770001 h 2002916"/>
                <a:gd name="connsiteX700" fmla="*/ 567309 w 1676590"/>
                <a:gd name="connsiteY700" fmla="*/ 760952 h 2002916"/>
                <a:gd name="connsiteX701" fmla="*/ 572071 w 1676590"/>
                <a:gd name="connsiteY701" fmla="*/ 755904 h 2002916"/>
                <a:gd name="connsiteX702" fmla="*/ 577310 w 1676590"/>
                <a:gd name="connsiteY702" fmla="*/ 752189 h 2002916"/>
                <a:gd name="connsiteX703" fmla="*/ 581977 w 1676590"/>
                <a:gd name="connsiteY703" fmla="*/ 751523 h 2002916"/>
                <a:gd name="connsiteX704" fmla="*/ 591026 w 1676590"/>
                <a:gd name="connsiteY704" fmla="*/ 733711 h 2002916"/>
                <a:gd name="connsiteX705" fmla="*/ 596551 w 1676590"/>
                <a:gd name="connsiteY705" fmla="*/ 726091 h 2002916"/>
                <a:gd name="connsiteX706" fmla="*/ 602742 w 1676590"/>
                <a:gd name="connsiteY706" fmla="*/ 727424 h 2002916"/>
                <a:gd name="connsiteX707" fmla="*/ 611410 w 1676590"/>
                <a:gd name="connsiteY707" fmla="*/ 719614 h 2002916"/>
                <a:gd name="connsiteX708" fmla="*/ 619887 w 1676590"/>
                <a:gd name="connsiteY708" fmla="*/ 722281 h 2002916"/>
                <a:gd name="connsiteX709" fmla="*/ 628078 w 1676590"/>
                <a:gd name="connsiteY709" fmla="*/ 717137 h 2002916"/>
                <a:gd name="connsiteX710" fmla="*/ 639318 w 1676590"/>
                <a:gd name="connsiteY710" fmla="*/ 713709 h 2002916"/>
                <a:gd name="connsiteX711" fmla="*/ 680371 w 1676590"/>
                <a:gd name="connsiteY711" fmla="*/ 712375 h 2002916"/>
                <a:gd name="connsiteX712" fmla="*/ 681514 w 1676590"/>
                <a:gd name="connsiteY712" fmla="*/ 705041 h 2002916"/>
                <a:gd name="connsiteX713" fmla="*/ 672941 w 1676590"/>
                <a:gd name="connsiteY713" fmla="*/ 703326 h 2002916"/>
                <a:gd name="connsiteX714" fmla="*/ 642461 w 1676590"/>
                <a:gd name="connsiteY714" fmla="*/ 701517 h 2002916"/>
                <a:gd name="connsiteX715" fmla="*/ 626840 w 1676590"/>
                <a:gd name="connsiteY715" fmla="*/ 701612 h 2002916"/>
                <a:gd name="connsiteX716" fmla="*/ 620363 w 1676590"/>
                <a:gd name="connsiteY716" fmla="*/ 703517 h 2002916"/>
                <a:gd name="connsiteX717" fmla="*/ 617887 w 1676590"/>
                <a:gd name="connsiteY717" fmla="*/ 700945 h 2002916"/>
                <a:gd name="connsiteX718" fmla="*/ 618363 w 1676590"/>
                <a:gd name="connsiteY718" fmla="*/ 696563 h 2002916"/>
                <a:gd name="connsiteX719" fmla="*/ 623983 w 1676590"/>
                <a:gd name="connsiteY719" fmla="*/ 689610 h 2002916"/>
                <a:gd name="connsiteX720" fmla="*/ 626650 w 1676590"/>
                <a:gd name="connsiteY720" fmla="*/ 681895 h 2002916"/>
                <a:gd name="connsiteX721" fmla="*/ 637984 w 1676590"/>
                <a:gd name="connsiteY721" fmla="*/ 663035 h 2002916"/>
                <a:gd name="connsiteX722" fmla="*/ 651224 w 1676590"/>
                <a:gd name="connsiteY722" fmla="*/ 650367 h 2002916"/>
                <a:gd name="connsiteX723" fmla="*/ 661416 w 1676590"/>
                <a:gd name="connsiteY723" fmla="*/ 653605 h 2002916"/>
                <a:gd name="connsiteX724" fmla="*/ 672179 w 1676590"/>
                <a:gd name="connsiteY724" fmla="*/ 665702 h 2002916"/>
                <a:gd name="connsiteX725" fmla="*/ 679894 w 1676590"/>
                <a:gd name="connsiteY725" fmla="*/ 667131 h 2002916"/>
                <a:gd name="connsiteX726" fmla="*/ 683514 w 1676590"/>
                <a:gd name="connsiteY726" fmla="*/ 671036 h 2002916"/>
                <a:gd name="connsiteX727" fmla="*/ 689134 w 1676590"/>
                <a:gd name="connsiteY727" fmla="*/ 687610 h 2002916"/>
                <a:gd name="connsiteX728" fmla="*/ 691801 w 1676590"/>
                <a:gd name="connsiteY728" fmla="*/ 688181 h 2002916"/>
                <a:gd name="connsiteX729" fmla="*/ 690562 w 1676590"/>
                <a:gd name="connsiteY729" fmla="*/ 672275 h 2002916"/>
                <a:gd name="connsiteX730" fmla="*/ 697992 w 1676590"/>
                <a:gd name="connsiteY730" fmla="*/ 659225 h 2002916"/>
                <a:gd name="connsiteX731" fmla="*/ 696087 w 1676590"/>
                <a:gd name="connsiteY731" fmla="*/ 655701 h 2002916"/>
                <a:gd name="connsiteX732" fmla="*/ 684943 w 1676590"/>
                <a:gd name="connsiteY732" fmla="*/ 660368 h 2002916"/>
                <a:gd name="connsiteX733" fmla="*/ 676370 w 1676590"/>
                <a:gd name="connsiteY733" fmla="*/ 655511 h 2002916"/>
                <a:gd name="connsiteX734" fmla="*/ 669608 w 1676590"/>
                <a:gd name="connsiteY734" fmla="*/ 645700 h 2002916"/>
                <a:gd name="connsiteX735" fmla="*/ 667702 w 1676590"/>
                <a:gd name="connsiteY735" fmla="*/ 636746 h 2002916"/>
                <a:gd name="connsiteX736" fmla="*/ 671893 w 1676590"/>
                <a:gd name="connsiteY736" fmla="*/ 627888 h 2002916"/>
                <a:gd name="connsiteX737" fmla="*/ 675894 w 1676590"/>
                <a:gd name="connsiteY737" fmla="*/ 623411 h 2002916"/>
                <a:gd name="connsiteX738" fmla="*/ 673132 w 1676590"/>
                <a:gd name="connsiteY738" fmla="*/ 618173 h 2002916"/>
                <a:gd name="connsiteX739" fmla="*/ 656273 w 1676590"/>
                <a:gd name="connsiteY739" fmla="*/ 632174 h 2002916"/>
                <a:gd name="connsiteX740" fmla="*/ 644366 w 1676590"/>
                <a:gd name="connsiteY740" fmla="*/ 635413 h 2002916"/>
                <a:gd name="connsiteX741" fmla="*/ 639699 w 1676590"/>
                <a:gd name="connsiteY741" fmla="*/ 633413 h 2002916"/>
                <a:gd name="connsiteX742" fmla="*/ 642271 w 1676590"/>
                <a:gd name="connsiteY742" fmla="*/ 620744 h 2002916"/>
                <a:gd name="connsiteX743" fmla="*/ 640842 w 1676590"/>
                <a:gd name="connsiteY743" fmla="*/ 610648 h 2002916"/>
                <a:gd name="connsiteX744" fmla="*/ 656844 w 1676590"/>
                <a:gd name="connsiteY744" fmla="*/ 585788 h 2002916"/>
                <a:gd name="connsiteX745" fmla="*/ 662273 w 1676590"/>
                <a:gd name="connsiteY745" fmla="*/ 582835 h 2002916"/>
                <a:gd name="connsiteX746" fmla="*/ 671322 w 1676590"/>
                <a:gd name="connsiteY746" fmla="*/ 584930 h 2002916"/>
                <a:gd name="connsiteX747" fmla="*/ 679418 w 1676590"/>
                <a:gd name="connsiteY747" fmla="*/ 591979 h 2002916"/>
                <a:gd name="connsiteX748" fmla="*/ 686181 w 1676590"/>
                <a:gd name="connsiteY748" fmla="*/ 590836 h 2002916"/>
                <a:gd name="connsiteX749" fmla="*/ 693515 w 1676590"/>
                <a:gd name="connsiteY749" fmla="*/ 587026 h 2002916"/>
                <a:gd name="connsiteX750" fmla="*/ 692563 w 1676590"/>
                <a:gd name="connsiteY750" fmla="*/ 580263 h 2002916"/>
                <a:gd name="connsiteX751" fmla="*/ 676561 w 1676590"/>
                <a:gd name="connsiteY751" fmla="*/ 577596 h 2002916"/>
                <a:gd name="connsiteX752" fmla="*/ 672465 w 1676590"/>
                <a:gd name="connsiteY752" fmla="*/ 571976 h 2002916"/>
                <a:gd name="connsiteX753" fmla="*/ 673989 w 1676590"/>
                <a:gd name="connsiteY753" fmla="*/ 566452 h 2002916"/>
                <a:gd name="connsiteX754" fmla="*/ 684943 w 1676590"/>
                <a:gd name="connsiteY754" fmla="*/ 560546 h 2002916"/>
                <a:gd name="connsiteX755" fmla="*/ 695801 w 1676590"/>
                <a:gd name="connsiteY755" fmla="*/ 549974 h 2002916"/>
                <a:gd name="connsiteX756" fmla="*/ 708279 w 1676590"/>
                <a:gd name="connsiteY756" fmla="*/ 546926 h 2002916"/>
                <a:gd name="connsiteX757" fmla="*/ 718280 w 1676590"/>
                <a:gd name="connsiteY757" fmla="*/ 538829 h 2002916"/>
                <a:gd name="connsiteX758" fmla="*/ 720185 w 1676590"/>
                <a:gd name="connsiteY758" fmla="*/ 540734 h 2002916"/>
                <a:gd name="connsiteX759" fmla="*/ 721900 w 1676590"/>
                <a:gd name="connsiteY759" fmla="*/ 543878 h 2002916"/>
                <a:gd name="connsiteX760" fmla="*/ 725519 w 1676590"/>
                <a:gd name="connsiteY760" fmla="*/ 573500 h 2002916"/>
                <a:gd name="connsiteX761" fmla="*/ 734473 w 1676590"/>
                <a:gd name="connsiteY761" fmla="*/ 597599 h 2002916"/>
                <a:gd name="connsiteX762" fmla="*/ 737807 w 1676590"/>
                <a:gd name="connsiteY762" fmla="*/ 598456 h 2002916"/>
                <a:gd name="connsiteX763" fmla="*/ 734377 w 1676590"/>
                <a:gd name="connsiteY763" fmla="*/ 577977 h 2002916"/>
                <a:gd name="connsiteX764" fmla="*/ 737521 w 1676590"/>
                <a:gd name="connsiteY764" fmla="*/ 572072 h 2002916"/>
                <a:gd name="connsiteX765" fmla="*/ 741617 w 1676590"/>
                <a:gd name="connsiteY765" fmla="*/ 567595 h 2002916"/>
                <a:gd name="connsiteX766" fmla="*/ 742950 w 1676590"/>
                <a:gd name="connsiteY766" fmla="*/ 562547 h 2002916"/>
                <a:gd name="connsiteX767" fmla="*/ 738283 w 1676590"/>
                <a:gd name="connsiteY767" fmla="*/ 560737 h 2002916"/>
                <a:gd name="connsiteX768" fmla="*/ 734473 w 1676590"/>
                <a:gd name="connsiteY768" fmla="*/ 553403 h 2002916"/>
                <a:gd name="connsiteX769" fmla="*/ 728948 w 1676590"/>
                <a:gd name="connsiteY769" fmla="*/ 529780 h 2002916"/>
                <a:gd name="connsiteX770" fmla="*/ 730853 w 1676590"/>
                <a:gd name="connsiteY770" fmla="*/ 523589 h 2002916"/>
                <a:gd name="connsiteX771" fmla="*/ 742664 w 1676590"/>
                <a:gd name="connsiteY771" fmla="*/ 511016 h 2002916"/>
                <a:gd name="connsiteX772" fmla="*/ 757428 w 1676590"/>
                <a:gd name="connsiteY772" fmla="*/ 508063 h 2002916"/>
                <a:gd name="connsiteX773" fmla="*/ 773240 w 1676590"/>
                <a:gd name="connsiteY773" fmla="*/ 516922 h 2002916"/>
                <a:gd name="connsiteX774" fmla="*/ 778764 w 1676590"/>
                <a:gd name="connsiteY774" fmla="*/ 517017 h 2002916"/>
                <a:gd name="connsiteX775" fmla="*/ 787908 w 1676590"/>
                <a:gd name="connsiteY775" fmla="*/ 514636 h 2002916"/>
                <a:gd name="connsiteX776" fmla="*/ 803434 w 1676590"/>
                <a:gd name="connsiteY776" fmla="*/ 507397 h 2002916"/>
                <a:gd name="connsiteX777" fmla="*/ 812578 w 1676590"/>
                <a:gd name="connsiteY777" fmla="*/ 504539 h 2002916"/>
                <a:gd name="connsiteX778" fmla="*/ 817340 w 1676590"/>
                <a:gd name="connsiteY778" fmla="*/ 504539 h 2002916"/>
                <a:gd name="connsiteX779" fmla="*/ 818483 w 1676590"/>
                <a:gd name="connsiteY779" fmla="*/ 500920 h 2002916"/>
                <a:gd name="connsiteX780" fmla="*/ 814102 w 1676590"/>
                <a:gd name="connsiteY780" fmla="*/ 498538 h 2002916"/>
                <a:gd name="connsiteX781" fmla="*/ 812673 w 1676590"/>
                <a:gd name="connsiteY781" fmla="*/ 496157 h 2002916"/>
                <a:gd name="connsiteX782" fmla="*/ 809149 w 1676590"/>
                <a:gd name="connsiteY782" fmla="*/ 494824 h 2002916"/>
                <a:gd name="connsiteX783" fmla="*/ 794861 w 1676590"/>
                <a:gd name="connsiteY783" fmla="*/ 498824 h 2002916"/>
                <a:gd name="connsiteX784" fmla="*/ 755237 w 1676590"/>
                <a:gd name="connsiteY784" fmla="*/ 497586 h 2002916"/>
                <a:gd name="connsiteX785" fmla="*/ 751427 w 1676590"/>
                <a:gd name="connsiteY785" fmla="*/ 493300 h 2002916"/>
                <a:gd name="connsiteX786" fmla="*/ 750760 w 1676590"/>
                <a:gd name="connsiteY786" fmla="*/ 485966 h 2002916"/>
                <a:gd name="connsiteX787" fmla="*/ 754951 w 1676590"/>
                <a:gd name="connsiteY787" fmla="*/ 475488 h 2002916"/>
                <a:gd name="connsiteX788" fmla="*/ 759524 w 1676590"/>
                <a:gd name="connsiteY788" fmla="*/ 469678 h 2002916"/>
                <a:gd name="connsiteX789" fmla="*/ 774478 w 1676590"/>
                <a:gd name="connsiteY789" fmla="*/ 459105 h 2002916"/>
                <a:gd name="connsiteX790" fmla="*/ 790289 w 1676590"/>
                <a:gd name="connsiteY790" fmla="*/ 457676 h 2002916"/>
                <a:gd name="connsiteX791" fmla="*/ 806958 w 1676590"/>
                <a:gd name="connsiteY791" fmla="*/ 439007 h 2002916"/>
                <a:gd name="connsiteX792" fmla="*/ 813244 w 1676590"/>
                <a:gd name="connsiteY792" fmla="*/ 424910 h 2002916"/>
                <a:gd name="connsiteX793" fmla="*/ 816864 w 1676590"/>
                <a:gd name="connsiteY793" fmla="*/ 403098 h 2002916"/>
                <a:gd name="connsiteX794" fmla="*/ 827056 w 1676590"/>
                <a:gd name="connsiteY794" fmla="*/ 385286 h 2002916"/>
                <a:gd name="connsiteX795" fmla="*/ 852487 w 1676590"/>
                <a:gd name="connsiteY795" fmla="*/ 375190 h 2002916"/>
                <a:gd name="connsiteX796" fmla="*/ 853440 w 1676590"/>
                <a:gd name="connsiteY796" fmla="*/ 370713 h 2002916"/>
                <a:gd name="connsiteX797" fmla="*/ 850773 w 1676590"/>
                <a:gd name="connsiteY797" fmla="*/ 361474 h 2002916"/>
                <a:gd name="connsiteX798" fmla="*/ 850963 w 1676590"/>
                <a:gd name="connsiteY798" fmla="*/ 344615 h 2002916"/>
                <a:gd name="connsiteX799" fmla="*/ 858012 w 1676590"/>
                <a:gd name="connsiteY799" fmla="*/ 324993 h 2002916"/>
                <a:gd name="connsiteX800" fmla="*/ 862584 w 1676590"/>
                <a:gd name="connsiteY800" fmla="*/ 318135 h 2002916"/>
                <a:gd name="connsiteX801" fmla="*/ 864775 w 1676590"/>
                <a:gd name="connsiteY801" fmla="*/ 317373 h 2002916"/>
                <a:gd name="connsiteX802" fmla="*/ 870204 w 1676590"/>
                <a:gd name="connsiteY802" fmla="*/ 323755 h 2002916"/>
                <a:gd name="connsiteX803" fmla="*/ 876871 w 1676590"/>
                <a:gd name="connsiteY803" fmla="*/ 337471 h 2002916"/>
                <a:gd name="connsiteX804" fmla="*/ 887349 w 1676590"/>
                <a:gd name="connsiteY804" fmla="*/ 345281 h 2002916"/>
                <a:gd name="connsiteX805" fmla="*/ 900970 w 1676590"/>
                <a:gd name="connsiteY805" fmla="*/ 346615 h 2002916"/>
                <a:gd name="connsiteX806" fmla="*/ 904684 w 1676590"/>
                <a:gd name="connsiteY806" fmla="*/ 342805 h 2002916"/>
                <a:gd name="connsiteX807" fmla="*/ 894017 w 1676590"/>
                <a:gd name="connsiteY807" fmla="*/ 334994 h 2002916"/>
                <a:gd name="connsiteX808" fmla="*/ 886016 w 1676590"/>
                <a:gd name="connsiteY808" fmla="*/ 324803 h 2002916"/>
                <a:gd name="connsiteX809" fmla="*/ 885349 w 1676590"/>
                <a:gd name="connsiteY809" fmla="*/ 314516 h 2002916"/>
                <a:gd name="connsiteX810" fmla="*/ 889159 w 1676590"/>
                <a:gd name="connsiteY810" fmla="*/ 309086 h 2002916"/>
                <a:gd name="connsiteX811" fmla="*/ 895064 w 1676590"/>
                <a:gd name="connsiteY811" fmla="*/ 309658 h 2002916"/>
                <a:gd name="connsiteX812" fmla="*/ 902494 w 1676590"/>
                <a:gd name="connsiteY812" fmla="*/ 308515 h 2002916"/>
                <a:gd name="connsiteX813" fmla="*/ 909447 w 1676590"/>
                <a:gd name="connsiteY813" fmla="*/ 301562 h 2002916"/>
                <a:gd name="connsiteX814" fmla="*/ 910495 w 1676590"/>
                <a:gd name="connsiteY814" fmla="*/ 296704 h 2002916"/>
                <a:gd name="connsiteX815" fmla="*/ 910781 w 1676590"/>
                <a:gd name="connsiteY815" fmla="*/ 290036 h 2002916"/>
                <a:gd name="connsiteX816" fmla="*/ 912495 w 1676590"/>
                <a:gd name="connsiteY816" fmla="*/ 283274 h 2002916"/>
                <a:gd name="connsiteX817" fmla="*/ 922687 w 1676590"/>
                <a:gd name="connsiteY817" fmla="*/ 267176 h 2002916"/>
                <a:gd name="connsiteX818" fmla="*/ 954024 w 1676590"/>
                <a:gd name="connsiteY818" fmla="*/ 256604 h 2002916"/>
                <a:gd name="connsiteX819" fmla="*/ 956310 w 1676590"/>
                <a:gd name="connsiteY819" fmla="*/ 260890 h 2002916"/>
                <a:gd name="connsiteX820" fmla="*/ 954691 w 1676590"/>
                <a:gd name="connsiteY820" fmla="*/ 292037 h 2002916"/>
                <a:gd name="connsiteX821" fmla="*/ 951071 w 1676590"/>
                <a:gd name="connsiteY821" fmla="*/ 312134 h 2002916"/>
                <a:gd name="connsiteX822" fmla="*/ 951167 w 1676590"/>
                <a:gd name="connsiteY822" fmla="*/ 326708 h 2002916"/>
                <a:gd name="connsiteX823" fmla="*/ 957262 w 1676590"/>
                <a:gd name="connsiteY823" fmla="*/ 312134 h 2002916"/>
                <a:gd name="connsiteX824" fmla="*/ 965454 w 1676590"/>
                <a:gd name="connsiteY824" fmla="*/ 271939 h 2002916"/>
                <a:gd name="connsiteX825" fmla="*/ 971645 w 1676590"/>
                <a:gd name="connsiteY825" fmla="*/ 252889 h 2002916"/>
                <a:gd name="connsiteX826" fmla="*/ 978503 w 1676590"/>
                <a:gd name="connsiteY826" fmla="*/ 241935 h 2002916"/>
                <a:gd name="connsiteX827" fmla="*/ 983551 w 1676590"/>
                <a:gd name="connsiteY827" fmla="*/ 239459 h 2002916"/>
                <a:gd name="connsiteX828" fmla="*/ 988409 w 1676590"/>
                <a:gd name="connsiteY828" fmla="*/ 233839 h 2002916"/>
                <a:gd name="connsiteX829" fmla="*/ 994886 w 1676590"/>
                <a:gd name="connsiteY829" fmla="*/ 230410 h 2002916"/>
                <a:gd name="connsiteX830" fmla="*/ 996886 w 1676590"/>
                <a:gd name="connsiteY830" fmla="*/ 234791 h 2002916"/>
                <a:gd name="connsiteX831" fmla="*/ 998982 w 1676590"/>
                <a:gd name="connsiteY831" fmla="*/ 244888 h 2002916"/>
                <a:gd name="connsiteX832" fmla="*/ 995458 w 1676590"/>
                <a:gd name="connsiteY832" fmla="*/ 280226 h 2002916"/>
                <a:gd name="connsiteX833" fmla="*/ 995839 w 1676590"/>
                <a:gd name="connsiteY833" fmla="*/ 291370 h 2002916"/>
                <a:gd name="connsiteX834" fmla="*/ 991934 w 1676590"/>
                <a:gd name="connsiteY834" fmla="*/ 306229 h 2002916"/>
                <a:gd name="connsiteX835" fmla="*/ 976979 w 1676590"/>
                <a:gd name="connsiteY835" fmla="*/ 339090 h 2002916"/>
                <a:gd name="connsiteX836" fmla="*/ 977646 w 1676590"/>
                <a:gd name="connsiteY836" fmla="*/ 343281 h 2002916"/>
                <a:gd name="connsiteX837" fmla="*/ 980980 w 1676590"/>
                <a:gd name="connsiteY837" fmla="*/ 341757 h 2002916"/>
                <a:gd name="connsiteX838" fmla="*/ 986790 w 1676590"/>
                <a:gd name="connsiteY838" fmla="*/ 336328 h 2002916"/>
                <a:gd name="connsiteX839" fmla="*/ 1005364 w 1676590"/>
                <a:gd name="connsiteY839" fmla="*/ 305086 h 2002916"/>
                <a:gd name="connsiteX840" fmla="*/ 1021556 w 1676590"/>
                <a:gd name="connsiteY840" fmla="*/ 308991 h 2002916"/>
                <a:gd name="connsiteX841" fmla="*/ 1021747 w 1676590"/>
                <a:gd name="connsiteY841" fmla="*/ 306515 h 2002916"/>
                <a:gd name="connsiteX842" fmla="*/ 1016508 w 1676590"/>
                <a:gd name="connsiteY842" fmla="*/ 297275 h 2002916"/>
                <a:gd name="connsiteX843" fmla="*/ 1010221 w 1676590"/>
                <a:gd name="connsiteY843" fmla="*/ 288417 h 2002916"/>
                <a:gd name="connsiteX844" fmla="*/ 1008221 w 1676590"/>
                <a:gd name="connsiteY844" fmla="*/ 277463 h 2002916"/>
                <a:gd name="connsiteX845" fmla="*/ 1009078 w 1676590"/>
                <a:gd name="connsiteY845" fmla="*/ 248031 h 2002916"/>
                <a:gd name="connsiteX846" fmla="*/ 1014032 w 1676590"/>
                <a:gd name="connsiteY846" fmla="*/ 236315 h 2002916"/>
                <a:gd name="connsiteX847" fmla="*/ 1027938 w 1676590"/>
                <a:gd name="connsiteY847" fmla="*/ 237554 h 2002916"/>
                <a:gd name="connsiteX848" fmla="*/ 1036320 w 1676590"/>
                <a:gd name="connsiteY848" fmla="*/ 235934 h 2002916"/>
                <a:gd name="connsiteX849" fmla="*/ 1040225 w 1676590"/>
                <a:gd name="connsiteY849" fmla="*/ 241173 h 2002916"/>
                <a:gd name="connsiteX850" fmla="*/ 1048702 w 1676590"/>
                <a:gd name="connsiteY850" fmla="*/ 240792 h 2002916"/>
                <a:gd name="connsiteX851" fmla="*/ 1054513 w 1676590"/>
                <a:gd name="connsiteY851" fmla="*/ 219551 h 2002916"/>
                <a:gd name="connsiteX852" fmla="*/ 1065943 w 1676590"/>
                <a:gd name="connsiteY852" fmla="*/ 217742 h 2002916"/>
                <a:gd name="connsiteX853" fmla="*/ 1076039 w 1676590"/>
                <a:gd name="connsiteY853" fmla="*/ 231743 h 2002916"/>
                <a:gd name="connsiteX854" fmla="*/ 1088136 w 1676590"/>
                <a:gd name="connsiteY854" fmla="*/ 241173 h 2002916"/>
                <a:gd name="connsiteX855" fmla="*/ 1097947 w 1676590"/>
                <a:gd name="connsiteY855" fmla="*/ 254794 h 2002916"/>
                <a:gd name="connsiteX856" fmla="*/ 1100709 w 1676590"/>
                <a:gd name="connsiteY856" fmla="*/ 251079 h 2002916"/>
                <a:gd name="connsiteX857" fmla="*/ 1095375 w 1676590"/>
                <a:gd name="connsiteY857" fmla="*/ 219361 h 2002916"/>
                <a:gd name="connsiteX858" fmla="*/ 1089660 w 1676590"/>
                <a:gd name="connsiteY858" fmla="*/ 207740 h 2002916"/>
                <a:gd name="connsiteX859" fmla="*/ 1077182 w 1676590"/>
                <a:gd name="connsiteY859" fmla="*/ 201740 h 2002916"/>
                <a:gd name="connsiteX860" fmla="*/ 1063847 w 1676590"/>
                <a:gd name="connsiteY860" fmla="*/ 187357 h 2002916"/>
                <a:gd name="connsiteX861" fmla="*/ 1060418 w 1676590"/>
                <a:gd name="connsiteY861" fmla="*/ 180975 h 2002916"/>
                <a:gd name="connsiteX862" fmla="*/ 1060990 w 1676590"/>
                <a:gd name="connsiteY862" fmla="*/ 176213 h 2002916"/>
                <a:gd name="connsiteX863" fmla="*/ 1072706 w 1676590"/>
                <a:gd name="connsiteY863" fmla="*/ 171545 h 2002916"/>
                <a:gd name="connsiteX864" fmla="*/ 1088231 w 1676590"/>
                <a:gd name="connsiteY864" fmla="*/ 176879 h 2002916"/>
                <a:gd name="connsiteX865" fmla="*/ 1102043 w 1676590"/>
                <a:gd name="connsiteY865" fmla="*/ 164783 h 2002916"/>
                <a:gd name="connsiteX866" fmla="*/ 1105757 w 1676590"/>
                <a:gd name="connsiteY866" fmla="*/ 168116 h 2002916"/>
                <a:gd name="connsiteX867" fmla="*/ 1116330 w 1676590"/>
                <a:gd name="connsiteY867" fmla="*/ 161735 h 2002916"/>
                <a:gd name="connsiteX868" fmla="*/ 1122902 w 1676590"/>
                <a:gd name="connsiteY868" fmla="*/ 170307 h 2002916"/>
                <a:gd name="connsiteX869" fmla="*/ 1126998 w 1676590"/>
                <a:gd name="connsiteY869" fmla="*/ 167735 h 2002916"/>
                <a:gd name="connsiteX870" fmla="*/ 1129284 w 1676590"/>
                <a:gd name="connsiteY870" fmla="*/ 156401 h 2002916"/>
                <a:gd name="connsiteX871" fmla="*/ 1146143 w 1676590"/>
                <a:gd name="connsiteY871" fmla="*/ 149257 h 2002916"/>
                <a:gd name="connsiteX872" fmla="*/ 1156907 w 1676590"/>
                <a:gd name="connsiteY872" fmla="*/ 155829 h 2002916"/>
                <a:gd name="connsiteX873" fmla="*/ 1162621 w 1676590"/>
                <a:gd name="connsiteY873" fmla="*/ 162592 h 2002916"/>
                <a:gd name="connsiteX874" fmla="*/ 1165288 w 1676590"/>
                <a:gd name="connsiteY874" fmla="*/ 175546 h 2002916"/>
                <a:gd name="connsiteX875" fmla="*/ 1169384 w 1676590"/>
                <a:gd name="connsiteY875" fmla="*/ 201073 h 2002916"/>
                <a:gd name="connsiteX876" fmla="*/ 1177766 w 1676590"/>
                <a:gd name="connsiteY876" fmla="*/ 214694 h 2002916"/>
                <a:gd name="connsiteX877" fmla="*/ 1182910 w 1676590"/>
                <a:gd name="connsiteY877" fmla="*/ 221456 h 2002916"/>
                <a:gd name="connsiteX878" fmla="*/ 1189101 w 1676590"/>
                <a:gd name="connsiteY878" fmla="*/ 223266 h 2002916"/>
                <a:gd name="connsiteX879" fmla="*/ 1192054 w 1676590"/>
                <a:gd name="connsiteY879" fmla="*/ 216503 h 2002916"/>
                <a:gd name="connsiteX880" fmla="*/ 1186243 w 1676590"/>
                <a:gd name="connsiteY880" fmla="*/ 208217 h 2002916"/>
                <a:gd name="connsiteX881" fmla="*/ 1184719 w 1676590"/>
                <a:gd name="connsiteY881" fmla="*/ 200501 h 2002916"/>
                <a:gd name="connsiteX882" fmla="*/ 1187482 w 1676590"/>
                <a:gd name="connsiteY882" fmla="*/ 181166 h 2002916"/>
                <a:gd name="connsiteX883" fmla="*/ 1190720 w 1676590"/>
                <a:gd name="connsiteY883" fmla="*/ 173546 h 2002916"/>
                <a:gd name="connsiteX884" fmla="*/ 1208723 w 1676590"/>
                <a:gd name="connsiteY884" fmla="*/ 144494 h 2002916"/>
                <a:gd name="connsiteX885" fmla="*/ 1223867 w 1676590"/>
                <a:gd name="connsiteY885" fmla="*/ 129350 h 2002916"/>
                <a:gd name="connsiteX886" fmla="*/ 1232916 w 1676590"/>
                <a:gd name="connsiteY886" fmla="*/ 128111 h 2002916"/>
                <a:gd name="connsiteX887" fmla="*/ 1248727 w 1676590"/>
                <a:gd name="connsiteY887" fmla="*/ 94012 h 2002916"/>
                <a:gd name="connsiteX888" fmla="*/ 1253300 w 1676590"/>
                <a:gd name="connsiteY888" fmla="*/ 87725 h 2002916"/>
                <a:gd name="connsiteX889" fmla="*/ 1257395 w 1676590"/>
                <a:gd name="connsiteY889" fmla="*/ 86296 h 2002916"/>
                <a:gd name="connsiteX890" fmla="*/ 1256348 w 1676590"/>
                <a:gd name="connsiteY890" fmla="*/ 77915 h 2002916"/>
                <a:gd name="connsiteX891" fmla="*/ 1247680 w 1676590"/>
                <a:gd name="connsiteY891" fmla="*/ 72580 h 2002916"/>
                <a:gd name="connsiteX892" fmla="*/ 1247394 w 1676590"/>
                <a:gd name="connsiteY892" fmla="*/ 62103 h 2002916"/>
                <a:gd name="connsiteX893" fmla="*/ 1258824 w 1676590"/>
                <a:gd name="connsiteY893" fmla="*/ 49340 h 2002916"/>
                <a:gd name="connsiteX894" fmla="*/ 1272635 w 1676590"/>
                <a:gd name="connsiteY894" fmla="*/ 27908 h 2002916"/>
                <a:gd name="connsiteX895" fmla="*/ 1279493 w 1676590"/>
                <a:gd name="connsiteY895" fmla="*/ 26384 h 2002916"/>
                <a:gd name="connsiteX896" fmla="*/ 1283779 w 1676590"/>
                <a:gd name="connsiteY896" fmla="*/ 32385 h 2002916"/>
                <a:gd name="connsiteX897" fmla="*/ 1297305 w 1676590"/>
                <a:gd name="connsiteY897" fmla="*/ 42101 h 2002916"/>
                <a:gd name="connsiteX898" fmla="*/ 1305496 w 1676590"/>
                <a:gd name="connsiteY898" fmla="*/ 53150 h 2002916"/>
                <a:gd name="connsiteX899" fmla="*/ 1311497 w 1676590"/>
                <a:gd name="connsiteY899" fmla="*/ 58769 h 2002916"/>
                <a:gd name="connsiteX900" fmla="*/ 1315402 w 1676590"/>
                <a:gd name="connsiteY900" fmla="*/ 57626 h 2002916"/>
                <a:gd name="connsiteX901" fmla="*/ 1318641 w 1676590"/>
                <a:gd name="connsiteY901" fmla="*/ 49244 h 2002916"/>
                <a:gd name="connsiteX902" fmla="*/ 1322451 w 1676590"/>
                <a:gd name="connsiteY902" fmla="*/ 45434 h 2002916"/>
                <a:gd name="connsiteX903" fmla="*/ 1331119 w 1676590"/>
                <a:gd name="connsiteY903" fmla="*/ 47530 h 2002916"/>
                <a:gd name="connsiteX904" fmla="*/ 1336167 w 1676590"/>
                <a:gd name="connsiteY904" fmla="*/ 52959 h 2002916"/>
                <a:gd name="connsiteX905" fmla="*/ 1340168 w 1676590"/>
                <a:gd name="connsiteY905" fmla="*/ 53626 h 2002916"/>
                <a:gd name="connsiteX906" fmla="*/ 1343787 w 1676590"/>
                <a:gd name="connsiteY906" fmla="*/ 56864 h 2002916"/>
                <a:gd name="connsiteX907" fmla="*/ 1344644 w 1676590"/>
                <a:gd name="connsiteY907" fmla="*/ 64008 h 2002916"/>
                <a:gd name="connsiteX908" fmla="*/ 1337215 w 1676590"/>
                <a:gd name="connsiteY908" fmla="*/ 71723 h 2002916"/>
                <a:gd name="connsiteX909" fmla="*/ 1324546 w 1676590"/>
                <a:gd name="connsiteY909" fmla="*/ 92107 h 2002916"/>
                <a:gd name="connsiteX910" fmla="*/ 1312069 w 1676590"/>
                <a:gd name="connsiteY910" fmla="*/ 115253 h 2002916"/>
                <a:gd name="connsiteX911" fmla="*/ 1307973 w 1676590"/>
                <a:gd name="connsiteY911" fmla="*/ 127349 h 2002916"/>
                <a:gd name="connsiteX912" fmla="*/ 1303973 w 1676590"/>
                <a:gd name="connsiteY912" fmla="*/ 158972 h 2002916"/>
                <a:gd name="connsiteX913" fmla="*/ 1294162 w 1676590"/>
                <a:gd name="connsiteY913" fmla="*/ 179070 h 2002916"/>
                <a:gd name="connsiteX914" fmla="*/ 1293400 w 1676590"/>
                <a:gd name="connsiteY914" fmla="*/ 193072 h 2002916"/>
                <a:gd name="connsiteX915" fmla="*/ 1297400 w 1676590"/>
                <a:gd name="connsiteY915" fmla="*/ 199644 h 2002916"/>
                <a:gd name="connsiteX916" fmla="*/ 1308163 w 1676590"/>
                <a:gd name="connsiteY916" fmla="*/ 194501 h 2002916"/>
                <a:gd name="connsiteX917" fmla="*/ 1321403 w 1676590"/>
                <a:gd name="connsiteY917" fmla="*/ 175736 h 2002916"/>
                <a:gd name="connsiteX918" fmla="*/ 1324737 w 1676590"/>
                <a:gd name="connsiteY918" fmla="*/ 155829 h 2002916"/>
                <a:gd name="connsiteX919" fmla="*/ 1357884 w 1676590"/>
                <a:gd name="connsiteY919" fmla="*/ 101155 h 2002916"/>
                <a:gd name="connsiteX920" fmla="*/ 1373410 w 1676590"/>
                <a:gd name="connsiteY920" fmla="*/ 70676 h 2002916"/>
                <a:gd name="connsiteX921" fmla="*/ 1391126 w 1676590"/>
                <a:gd name="connsiteY921" fmla="*/ 45244 h 2002916"/>
                <a:gd name="connsiteX922" fmla="*/ 1401032 w 1676590"/>
                <a:gd name="connsiteY922" fmla="*/ 39910 h 2002916"/>
                <a:gd name="connsiteX923" fmla="*/ 1405700 w 1676590"/>
                <a:gd name="connsiteY923" fmla="*/ 56769 h 2002916"/>
                <a:gd name="connsiteX924" fmla="*/ 1401890 w 1676590"/>
                <a:gd name="connsiteY924" fmla="*/ 78772 h 2002916"/>
                <a:gd name="connsiteX925" fmla="*/ 1394460 w 1676590"/>
                <a:gd name="connsiteY925" fmla="*/ 92678 h 2002916"/>
                <a:gd name="connsiteX926" fmla="*/ 1399985 w 1676590"/>
                <a:gd name="connsiteY926" fmla="*/ 99060 h 2002916"/>
                <a:gd name="connsiteX927" fmla="*/ 1398937 w 1676590"/>
                <a:gd name="connsiteY927" fmla="*/ 115538 h 2002916"/>
                <a:gd name="connsiteX928" fmla="*/ 1397127 w 1676590"/>
                <a:gd name="connsiteY928" fmla="*/ 124682 h 2002916"/>
                <a:gd name="connsiteX929" fmla="*/ 1396079 w 1676590"/>
                <a:gd name="connsiteY929" fmla="*/ 134207 h 2002916"/>
                <a:gd name="connsiteX930" fmla="*/ 1396175 w 1676590"/>
                <a:gd name="connsiteY930" fmla="*/ 142589 h 2002916"/>
                <a:gd name="connsiteX931" fmla="*/ 1401318 w 1676590"/>
                <a:gd name="connsiteY931" fmla="*/ 140303 h 2002916"/>
                <a:gd name="connsiteX932" fmla="*/ 1422083 w 1676590"/>
                <a:gd name="connsiteY932" fmla="*/ 123158 h 2002916"/>
                <a:gd name="connsiteX933" fmla="*/ 1427321 w 1676590"/>
                <a:gd name="connsiteY933" fmla="*/ 104394 h 2002916"/>
                <a:gd name="connsiteX934" fmla="*/ 1432179 w 1676590"/>
                <a:gd name="connsiteY934" fmla="*/ 90297 h 2002916"/>
                <a:gd name="connsiteX935" fmla="*/ 1434465 w 1676590"/>
                <a:gd name="connsiteY935" fmla="*/ 78105 h 2002916"/>
                <a:gd name="connsiteX936" fmla="*/ 1442561 w 1676590"/>
                <a:gd name="connsiteY936" fmla="*/ 66580 h 2002916"/>
                <a:gd name="connsiteX937" fmla="*/ 1457706 w 1676590"/>
                <a:gd name="connsiteY937" fmla="*/ 66485 h 2002916"/>
                <a:gd name="connsiteX938" fmla="*/ 1458373 w 1676590"/>
                <a:gd name="connsiteY938" fmla="*/ 61913 h 2002916"/>
                <a:gd name="connsiteX939" fmla="*/ 1439990 w 1676590"/>
                <a:gd name="connsiteY939" fmla="*/ 45720 h 2002916"/>
                <a:gd name="connsiteX940" fmla="*/ 1437799 w 1676590"/>
                <a:gd name="connsiteY940" fmla="*/ 38481 h 2002916"/>
                <a:gd name="connsiteX941" fmla="*/ 1443990 w 1676590"/>
                <a:gd name="connsiteY941" fmla="*/ 28670 h 2002916"/>
                <a:gd name="connsiteX942" fmla="*/ 1461040 w 1676590"/>
                <a:gd name="connsiteY942" fmla="*/ 10001 h 2002916"/>
                <a:gd name="connsiteX943" fmla="*/ 1469708 w 1676590"/>
                <a:gd name="connsiteY943" fmla="*/ 12097 h 2002916"/>
                <a:gd name="connsiteX944" fmla="*/ 1474946 w 1676590"/>
                <a:gd name="connsiteY944" fmla="*/ 16383 h 2002916"/>
                <a:gd name="connsiteX945" fmla="*/ 1495901 w 1676590"/>
                <a:gd name="connsiteY945" fmla="*/ 19621 h 2002916"/>
                <a:gd name="connsiteX946" fmla="*/ 1511999 w 1676590"/>
                <a:gd name="connsiteY946" fmla="*/ 32957 h 2002916"/>
                <a:gd name="connsiteX947" fmla="*/ 1511332 w 1676590"/>
                <a:gd name="connsiteY947" fmla="*/ 53721 h 2002916"/>
                <a:gd name="connsiteX948" fmla="*/ 1507808 w 1676590"/>
                <a:gd name="connsiteY948" fmla="*/ 62389 h 2002916"/>
                <a:gd name="connsiteX949" fmla="*/ 1504283 w 1676590"/>
                <a:gd name="connsiteY949" fmla="*/ 67628 h 2002916"/>
                <a:gd name="connsiteX950" fmla="*/ 1483709 w 1676590"/>
                <a:gd name="connsiteY950" fmla="*/ 83249 h 2002916"/>
                <a:gd name="connsiteX951" fmla="*/ 1480280 w 1676590"/>
                <a:gd name="connsiteY951" fmla="*/ 90964 h 2002916"/>
                <a:gd name="connsiteX952" fmla="*/ 1486757 w 1676590"/>
                <a:gd name="connsiteY952" fmla="*/ 93631 h 2002916"/>
                <a:gd name="connsiteX953" fmla="*/ 1500664 w 1676590"/>
                <a:gd name="connsiteY953" fmla="*/ 85820 h 2002916"/>
                <a:gd name="connsiteX954" fmla="*/ 1504188 w 1676590"/>
                <a:gd name="connsiteY954" fmla="*/ 92869 h 2002916"/>
                <a:gd name="connsiteX955" fmla="*/ 1499807 w 1676590"/>
                <a:gd name="connsiteY955" fmla="*/ 110490 h 2002916"/>
                <a:gd name="connsiteX956" fmla="*/ 1499044 w 1676590"/>
                <a:gd name="connsiteY956" fmla="*/ 136779 h 2002916"/>
                <a:gd name="connsiteX957" fmla="*/ 1497425 w 1676590"/>
                <a:gd name="connsiteY957" fmla="*/ 152019 h 2002916"/>
                <a:gd name="connsiteX958" fmla="*/ 1497425 w 1676590"/>
                <a:gd name="connsiteY958" fmla="*/ 165926 h 2002916"/>
                <a:gd name="connsiteX959" fmla="*/ 1499140 w 1676590"/>
                <a:gd name="connsiteY959" fmla="*/ 173260 h 2002916"/>
                <a:gd name="connsiteX960" fmla="*/ 1504760 w 1676590"/>
                <a:gd name="connsiteY960" fmla="*/ 143828 h 2002916"/>
                <a:gd name="connsiteX961" fmla="*/ 1506665 w 1676590"/>
                <a:gd name="connsiteY961" fmla="*/ 136208 h 2002916"/>
                <a:gd name="connsiteX962" fmla="*/ 1514856 w 1676590"/>
                <a:gd name="connsiteY962" fmla="*/ 125063 h 2002916"/>
                <a:gd name="connsiteX963" fmla="*/ 1517904 w 1676590"/>
                <a:gd name="connsiteY963" fmla="*/ 102394 h 2002916"/>
                <a:gd name="connsiteX964" fmla="*/ 1525905 w 1676590"/>
                <a:gd name="connsiteY964" fmla="*/ 75152 h 2002916"/>
                <a:gd name="connsiteX965" fmla="*/ 1534859 w 1676590"/>
                <a:gd name="connsiteY965" fmla="*/ 59150 h 2002916"/>
                <a:gd name="connsiteX966" fmla="*/ 1540097 w 1676590"/>
                <a:gd name="connsiteY966" fmla="*/ 54769 h 2002916"/>
                <a:gd name="connsiteX967" fmla="*/ 1557433 w 1676590"/>
                <a:gd name="connsiteY967" fmla="*/ 55436 h 2002916"/>
                <a:gd name="connsiteX968" fmla="*/ 1564862 w 1676590"/>
                <a:gd name="connsiteY968" fmla="*/ 61436 h 2002916"/>
                <a:gd name="connsiteX969" fmla="*/ 1571435 w 1676590"/>
                <a:gd name="connsiteY969" fmla="*/ 74771 h 2002916"/>
                <a:gd name="connsiteX970" fmla="*/ 1576387 w 1676590"/>
                <a:gd name="connsiteY970" fmla="*/ 80105 h 2002916"/>
                <a:gd name="connsiteX971" fmla="*/ 1591818 w 1676590"/>
                <a:gd name="connsiteY971" fmla="*/ 85725 h 2002916"/>
                <a:gd name="connsiteX972" fmla="*/ 1597152 w 1676590"/>
                <a:gd name="connsiteY972" fmla="*/ 92774 h 2002916"/>
                <a:gd name="connsiteX973" fmla="*/ 1598200 w 1676590"/>
                <a:gd name="connsiteY973" fmla="*/ 96965 h 2002916"/>
                <a:gd name="connsiteX974" fmla="*/ 1601915 w 1676590"/>
                <a:gd name="connsiteY974" fmla="*/ 97822 h 2002916"/>
                <a:gd name="connsiteX975" fmla="*/ 1612392 w 1676590"/>
                <a:gd name="connsiteY975" fmla="*/ 87821 h 2002916"/>
                <a:gd name="connsiteX976" fmla="*/ 1619155 w 1676590"/>
                <a:gd name="connsiteY976" fmla="*/ 86106 h 2002916"/>
                <a:gd name="connsiteX977" fmla="*/ 1630204 w 1676590"/>
                <a:gd name="connsiteY977" fmla="*/ 101727 h 2002916"/>
                <a:gd name="connsiteX978" fmla="*/ 1628013 w 1676590"/>
                <a:gd name="connsiteY978" fmla="*/ 113348 h 2002916"/>
                <a:gd name="connsiteX979" fmla="*/ 1628680 w 1676590"/>
                <a:gd name="connsiteY979" fmla="*/ 116967 h 2002916"/>
                <a:gd name="connsiteX980" fmla="*/ 1642015 w 1676590"/>
                <a:gd name="connsiteY980" fmla="*/ 116205 h 2002916"/>
                <a:gd name="connsiteX981" fmla="*/ 1653159 w 1676590"/>
                <a:gd name="connsiteY981" fmla="*/ 120777 h 2002916"/>
                <a:gd name="connsiteX982" fmla="*/ 1674304 w 1676590"/>
                <a:gd name="connsiteY982" fmla="*/ 144209 h 2002916"/>
                <a:gd name="connsiteX983" fmla="*/ 1676591 w 1676590"/>
                <a:gd name="connsiteY983" fmla="*/ 155162 h 2002916"/>
                <a:gd name="connsiteX984" fmla="*/ 1675448 w 1676590"/>
                <a:gd name="connsiteY984" fmla="*/ 168402 h 2002916"/>
                <a:gd name="connsiteX985" fmla="*/ 1645063 w 1676590"/>
                <a:gd name="connsiteY985" fmla="*/ 182880 h 2002916"/>
                <a:gd name="connsiteX986" fmla="*/ 1631823 w 1676590"/>
                <a:gd name="connsiteY986" fmla="*/ 196691 h 2002916"/>
                <a:gd name="connsiteX987" fmla="*/ 1610201 w 1676590"/>
                <a:gd name="connsiteY987" fmla="*/ 202025 h 2002916"/>
                <a:gd name="connsiteX988" fmla="*/ 1536859 w 1676590"/>
                <a:gd name="connsiteY988" fmla="*/ 192786 h 2002916"/>
                <a:gd name="connsiteX989" fmla="*/ 1538383 w 1676590"/>
                <a:gd name="connsiteY989" fmla="*/ 202787 h 2002916"/>
                <a:gd name="connsiteX990" fmla="*/ 1589437 w 1676590"/>
                <a:gd name="connsiteY990" fmla="*/ 224504 h 2002916"/>
                <a:gd name="connsiteX991" fmla="*/ 1592390 w 1676590"/>
                <a:gd name="connsiteY991" fmla="*/ 230696 h 2002916"/>
                <a:gd name="connsiteX992" fmla="*/ 1590675 w 1676590"/>
                <a:gd name="connsiteY992" fmla="*/ 243745 h 2002916"/>
                <a:gd name="connsiteX993" fmla="*/ 1590675 w 1676590"/>
                <a:gd name="connsiteY993" fmla="*/ 254127 h 2002916"/>
                <a:gd name="connsiteX994" fmla="*/ 1591627 w 1676590"/>
                <a:gd name="connsiteY994" fmla="*/ 261176 h 2002916"/>
                <a:gd name="connsiteX995" fmla="*/ 1595437 w 1676590"/>
                <a:gd name="connsiteY995" fmla="*/ 267748 h 2002916"/>
                <a:gd name="connsiteX996" fmla="*/ 1601629 w 1676590"/>
                <a:gd name="connsiteY996" fmla="*/ 270891 h 2002916"/>
                <a:gd name="connsiteX997" fmla="*/ 1614392 w 1676590"/>
                <a:gd name="connsiteY997" fmla="*/ 269272 h 2002916"/>
                <a:gd name="connsiteX998" fmla="*/ 1620679 w 1676590"/>
                <a:gd name="connsiteY998" fmla="*/ 272796 h 2002916"/>
                <a:gd name="connsiteX999" fmla="*/ 1624965 w 1676590"/>
                <a:gd name="connsiteY999" fmla="*/ 267557 h 2002916"/>
                <a:gd name="connsiteX1000" fmla="*/ 1626489 w 1676590"/>
                <a:gd name="connsiteY1000" fmla="*/ 249841 h 2002916"/>
                <a:gd name="connsiteX1001" fmla="*/ 1630204 w 1676590"/>
                <a:gd name="connsiteY1001" fmla="*/ 245936 h 2002916"/>
                <a:gd name="connsiteX1002" fmla="*/ 1637348 w 1676590"/>
                <a:gd name="connsiteY1002" fmla="*/ 251079 h 2002916"/>
                <a:gd name="connsiteX1003" fmla="*/ 1640395 w 1676590"/>
                <a:gd name="connsiteY1003" fmla="*/ 269938 h 2002916"/>
                <a:gd name="connsiteX1004" fmla="*/ 1642396 w 1676590"/>
                <a:gd name="connsiteY1004" fmla="*/ 271844 h 2002916"/>
                <a:gd name="connsiteX1005" fmla="*/ 1646015 w 1676590"/>
                <a:gd name="connsiteY1005" fmla="*/ 258413 h 2002916"/>
                <a:gd name="connsiteX1006" fmla="*/ 1653064 w 1676590"/>
                <a:gd name="connsiteY1006" fmla="*/ 259366 h 2002916"/>
                <a:gd name="connsiteX1007" fmla="*/ 1660779 w 1676590"/>
                <a:gd name="connsiteY1007" fmla="*/ 258318 h 2002916"/>
                <a:gd name="connsiteX1008" fmla="*/ 1670685 w 1676590"/>
                <a:gd name="connsiteY1008" fmla="*/ 260604 h 2002916"/>
                <a:gd name="connsiteX1009" fmla="*/ 1194626 w 1676590"/>
                <a:gd name="connsiteY1009" fmla="*/ 64199 h 2002916"/>
                <a:gd name="connsiteX1010" fmla="*/ 1193387 w 1676590"/>
                <a:gd name="connsiteY1010" fmla="*/ 70295 h 2002916"/>
                <a:gd name="connsiteX1011" fmla="*/ 1191196 w 1676590"/>
                <a:gd name="connsiteY1011" fmla="*/ 76200 h 2002916"/>
                <a:gd name="connsiteX1012" fmla="*/ 1185958 w 1676590"/>
                <a:gd name="connsiteY1012" fmla="*/ 82487 h 2002916"/>
                <a:gd name="connsiteX1013" fmla="*/ 1170718 w 1676590"/>
                <a:gd name="connsiteY1013" fmla="*/ 107156 h 2002916"/>
                <a:gd name="connsiteX1014" fmla="*/ 1161860 w 1676590"/>
                <a:gd name="connsiteY1014" fmla="*/ 111157 h 2002916"/>
                <a:gd name="connsiteX1015" fmla="*/ 1159002 w 1676590"/>
                <a:gd name="connsiteY1015" fmla="*/ 115062 h 2002916"/>
                <a:gd name="connsiteX1016" fmla="*/ 1155478 w 1676590"/>
                <a:gd name="connsiteY1016" fmla="*/ 117348 h 2002916"/>
                <a:gd name="connsiteX1017" fmla="*/ 1144334 w 1676590"/>
                <a:gd name="connsiteY1017" fmla="*/ 113919 h 2002916"/>
                <a:gd name="connsiteX1018" fmla="*/ 1141095 w 1676590"/>
                <a:gd name="connsiteY1018" fmla="*/ 118967 h 2002916"/>
                <a:gd name="connsiteX1019" fmla="*/ 1138047 w 1676590"/>
                <a:gd name="connsiteY1019" fmla="*/ 122301 h 2002916"/>
                <a:gd name="connsiteX1020" fmla="*/ 1130046 w 1676590"/>
                <a:gd name="connsiteY1020" fmla="*/ 123539 h 2002916"/>
                <a:gd name="connsiteX1021" fmla="*/ 1125284 w 1676590"/>
                <a:gd name="connsiteY1021" fmla="*/ 122492 h 2002916"/>
                <a:gd name="connsiteX1022" fmla="*/ 1113092 w 1676590"/>
                <a:gd name="connsiteY1022" fmla="*/ 113348 h 2002916"/>
                <a:gd name="connsiteX1023" fmla="*/ 1105852 w 1676590"/>
                <a:gd name="connsiteY1023" fmla="*/ 103442 h 2002916"/>
                <a:gd name="connsiteX1024" fmla="*/ 1101947 w 1676590"/>
                <a:gd name="connsiteY1024" fmla="*/ 95060 h 2002916"/>
                <a:gd name="connsiteX1025" fmla="*/ 1113187 w 1676590"/>
                <a:gd name="connsiteY1025" fmla="*/ 95155 h 2002916"/>
                <a:gd name="connsiteX1026" fmla="*/ 1117187 w 1676590"/>
                <a:gd name="connsiteY1026" fmla="*/ 93154 h 2002916"/>
                <a:gd name="connsiteX1027" fmla="*/ 1124712 w 1676590"/>
                <a:gd name="connsiteY1027" fmla="*/ 94869 h 2002916"/>
                <a:gd name="connsiteX1028" fmla="*/ 1129284 w 1676590"/>
                <a:gd name="connsiteY1028" fmla="*/ 86201 h 2002916"/>
                <a:gd name="connsiteX1029" fmla="*/ 1138904 w 1676590"/>
                <a:gd name="connsiteY1029" fmla="*/ 87249 h 2002916"/>
                <a:gd name="connsiteX1030" fmla="*/ 1157287 w 1676590"/>
                <a:gd name="connsiteY1030" fmla="*/ 81153 h 2002916"/>
                <a:gd name="connsiteX1031" fmla="*/ 1164050 w 1676590"/>
                <a:gd name="connsiteY1031" fmla="*/ 84582 h 2002916"/>
                <a:gd name="connsiteX1032" fmla="*/ 1179481 w 1676590"/>
                <a:gd name="connsiteY1032" fmla="*/ 64199 h 2002916"/>
                <a:gd name="connsiteX1033" fmla="*/ 1184338 w 1676590"/>
                <a:gd name="connsiteY1033" fmla="*/ 64770 h 2002916"/>
                <a:gd name="connsiteX1034" fmla="*/ 1191768 w 1676590"/>
                <a:gd name="connsiteY1034" fmla="*/ 58960 h 2002916"/>
                <a:gd name="connsiteX1035" fmla="*/ 1194626 w 1676590"/>
                <a:gd name="connsiteY1035" fmla="*/ 64199 h 2002916"/>
                <a:gd name="connsiteX1036" fmla="*/ 1231583 w 1676590"/>
                <a:gd name="connsiteY1036" fmla="*/ 112300 h 2002916"/>
                <a:gd name="connsiteX1037" fmla="*/ 1219391 w 1676590"/>
                <a:gd name="connsiteY1037" fmla="*/ 120015 h 2002916"/>
                <a:gd name="connsiteX1038" fmla="*/ 1212342 w 1676590"/>
                <a:gd name="connsiteY1038" fmla="*/ 113443 h 2002916"/>
                <a:gd name="connsiteX1039" fmla="*/ 1209294 w 1676590"/>
                <a:gd name="connsiteY1039" fmla="*/ 106585 h 2002916"/>
                <a:gd name="connsiteX1040" fmla="*/ 1208913 w 1676590"/>
                <a:gd name="connsiteY1040" fmla="*/ 91535 h 2002916"/>
                <a:gd name="connsiteX1041" fmla="*/ 1210532 w 1676590"/>
                <a:gd name="connsiteY1041" fmla="*/ 82296 h 2002916"/>
                <a:gd name="connsiteX1042" fmla="*/ 1216247 w 1676590"/>
                <a:gd name="connsiteY1042" fmla="*/ 77534 h 2002916"/>
                <a:gd name="connsiteX1043" fmla="*/ 1219962 w 1676590"/>
                <a:gd name="connsiteY1043" fmla="*/ 80963 h 2002916"/>
                <a:gd name="connsiteX1044" fmla="*/ 1221010 w 1676590"/>
                <a:gd name="connsiteY1044" fmla="*/ 83915 h 2002916"/>
                <a:gd name="connsiteX1045" fmla="*/ 1227677 w 1676590"/>
                <a:gd name="connsiteY1045" fmla="*/ 86773 h 2002916"/>
                <a:gd name="connsiteX1046" fmla="*/ 1235488 w 1676590"/>
                <a:gd name="connsiteY1046" fmla="*/ 96298 h 2002916"/>
                <a:gd name="connsiteX1047" fmla="*/ 1231583 w 1676590"/>
                <a:gd name="connsiteY1047" fmla="*/ 112300 h 2002916"/>
                <a:gd name="connsiteX1048" fmla="*/ 1205865 w 1676590"/>
                <a:gd name="connsiteY1048" fmla="*/ 115824 h 2002916"/>
                <a:gd name="connsiteX1049" fmla="*/ 1207008 w 1676590"/>
                <a:gd name="connsiteY1049" fmla="*/ 124778 h 2002916"/>
                <a:gd name="connsiteX1050" fmla="*/ 1207484 w 1676590"/>
                <a:gd name="connsiteY1050" fmla="*/ 132207 h 2002916"/>
                <a:gd name="connsiteX1051" fmla="*/ 1201484 w 1676590"/>
                <a:gd name="connsiteY1051" fmla="*/ 142875 h 2002916"/>
                <a:gd name="connsiteX1052" fmla="*/ 1187672 w 1676590"/>
                <a:gd name="connsiteY1052" fmla="*/ 156877 h 2002916"/>
                <a:gd name="connsiteX1053" fmla="*/ 1188529 w 1676590"/>
                <a:gd name="connsiteY1053" fmla="*/ 160592 h 2002916"/>
                <a:gd name="connsiteX1054" fmla="*/ 1183767 w 1676590"/>
                <a:gd name="connsiteY1054" fmla="*/ 164211 h 2002916"/>
                <a:gd name="connsiteX1055" fmla="*/ 1176623 w 1676590"/>
                <a:gd name="connsiteY1055" fmla="*/ 166878 h 2002916"/>
                <a:gd name="connsiteX1056" fmla="*/ 1172813 w 1676590"/>
                <a:gd name="connsiteY1056" fmla="*/ 164306 h 2002916"/>
                <a:gd name="connsiteX1057" fmla="*/ 1173290 w 1676590"/>
                <a:gd name="connsiteY1057" fmla="*/ 152305 h 2002916"/>
                <a:gd name="connsiteX1058" fmla="*/ 1172146 w 1676590"/>
                <a:gd name="connsiteY1058" fmla="*/ 148780 h 2002916"/>
                <a:gd name="connsiteX1059" fmla="*/ 1166812 w 1676590"/>
                <a:gd name="connsiteY1059" fmla="*/ 153448 h 2002916"/>
                <a:gd name="connsiteX1060" fmla="*/ 1161098 w 1676590"/>
                <a:gd name="connsiteY1060" fmla="*/ 147352 h 2002916"/>
                <a:gd name="connsiteX1061" fmla="*/ 1161098 w 1676590"/>
                <a:gd name="connsiteY1061" fmla="*/ 141256 h 2002916"/>
                <a:gd name="connsiteX1062" fmla="*/ 1162621 w 1676590"/>
                <a:gd name="connsiteY1062" fmla="*/ 135922 h 2002916"/>
                <a:gd name="connsiteX1063" fmla="*/ 1167860 w 1676590"/>
                <a:gd name="connsiteY1063" fmla="*/ 127826 h 2002916"/>
                <a:gd name="connsiteX1064" fmla="*/ 1176528 w 1676590"/>
                <a:gd name="connsiteY1064" fmla="*/ 122206 h 2002916"/>
                <a:gd name="connsiteX1065" fmla="*/ 1182243 w 1676590"/>
                <a:gd name="connsiteY1065" fmla="*/ 124301 h 2002916"/>
                <a:gd name="connsiteX1066" fmla="*/ 1201388 w 1676590"/>
                <a:gd name="connsiteY1066" fmla="*/ 102775 h 2002916"/>
                <a:gd name="connsiteX1067" fmla="*/ 1203484 w 1676590"/>
                <a:gd name="connsiteY1067" fmla="*/ 107252 h 2002916"/>
                <a:gd name="connsiteX1068" fmla="*/ 1205865 w 1676590"/>
                <a:gd name="connsiteY1068" fmla="*/ 115824 h 2002916"/>
                <a:gd name="connsiteX1069" fmla="*/ 959263 w 1676590"/>
                <a:gd name="connsiteY1069" fmla="*/ 179356 h 2002916"/>
                <a:gd name="connsiteX1070" fmla="*/ 962501 w 1676590"/>
                <a:gd name="connsiteY1070" fmla="*/ 181546 h 2002916"/>
                <a:gd name="connsiteX1071" fmla="*/ 965740 w 1676590"/>
                <a:gd name="connsiteY1071" fmla="*/ 180213 h 2002916"/>
                <a:gd name="connsiteX1072" fmla="*/ 968407 w 1676590"/>
                <a:gd name="connsiteY1072" fmla="*/ 182118 h 2002916"/>
                <a:gd name="connsiteX1073" fmla="*/ 973741 w 1676590"/>
                <a:gd name="connsiteY1073" fmla="*/ 192119 h 2002916"/>
                <a:gd name="connsiteX1074" fmla="*/ 979551 w 1676590"/>
                <a:gd name="connsiteY1074" fmla="*/ 196025 h 2002916"/>
                <a:gd name="connsiteX1075" fmla="*/ 979837 w 1676590"/>
                <a:gd name="connsiteY1075" fmla="*/ 200978 h 2002916"/>
                <a:gd name="connsiteX1076" fmla="*/ 974503 w 1676590"/>
                <a:gd name="connsiteY1076" fmla="*/ 205835 h 2002916"/>
                <a:gd name="connsiteX1077" fmla="*/ 967550 w 1676590"/>
                <a:gd name="connsiteY1077" fmla="*/ 207359 h 2002916"/>
                <a:gd name="connsiteX1078" fmla="*/ 960120 w 1676590"/>
                <a:gd name="connsiteY1078" fmla="*/ 205645 h 2002916"/>
                <a:gd name="connsiteX1079" fmla="*/ 957929 w 1676590"/>
                <a:gd name="connsiteY1079" fmla="*/ 199454 h 2002916"/>
                <a:gd name="connsiteX1080" fmla="*/ 955643 w 1676590"/>
                <a:gd name="connsiteY1080" fmla="*/ 189071 h 2002916"/>
                <a:gd name="connsiteX1081" fmla="*/ 949357 w 1676590"/>
                <a:gd name="connsiteY1081" fmla="*/ 178879 h 2002916"/>
                <a:gd name="connsiteX1082" fmla="*/ 948404 w 1676590"/>
                <a:gd name="connsiteY1082" fmla="*/ 169926 h 2002916"/>
                <a:gd name="connsiteX1083" fmla="*/ 953834 w 1676590"/>
                <a:gd name="connsiteY1083" fmla="*/ 168593 h 2002916"/>
                <a:gd name="connsiteX1084" fmla="*/ 959263 w 1676590"/>
                <a:gd name="connsiteY1084" fmla="*/ 179356 h 2002916"/>
                <a:gd name="connsiteX1085" fmla="*/ 926401 w 1676590"/>
                <a:gd name="connsiteY1085" fmla="*/ 207740 h 2002916"/>
                <a:gd name="connsiteX1086" fmla="*/ 932117 w 1676590"/>
                <a:gd name="connsiteY1086" fmla="*/ 217932 h 2002916"/>
                <a:gd name="connsiteX1087" fmla="*/ 937069 w 1676590"/>
                <a:gd name="connsiteY1087" fmla="*/ 216979 h 2002916"/>
                <a:gd name="connsiteX1088" fmla="*/ 938593 w 1676590"/>
                <a:gd name="connsiteY1088" fmla="*/ 213074 h 2002916"/>
                <a:gd name="connsiteX1089" fmla="*/ 942023 w 1676590"/>
                <a:gd name="connsiteY1089" fmla="*/ 211169 h 2002916"/>
                <a:gd name="connsiteX1090" fmla="*/ 948976 w 1676590"/>
                <a:gd name="connsiteY1090" fmla="*/ 216599 h 2002916"/>
                <a:gd name="connsiteX1091" fmla="*/ 948023 w 1676590"/>
                <a:gd name="connsiteY1091" fmla="*/ 225743 h 2002916"/>
                <a:gd name="connsiteX1092" fmla="*/ 938403 w 1676590"/>
                <a:gd name="connsiteY1092" fmla="*/ 237268 h 2002916"/>
                <a:gd name="connsiteX1093" fmla="*/ 931450 w 1676590"/>
                <a:gd name="connsiteY1093" fmla="*/ 253746 h 2002916"/>
                <a:gd name="connsiteX1094" fmla="*/ 922687 w 1676590"/>
                <a:gd name="connsiteY1094" fmla="*/ 257556 h 2002916"/>
                <a:gd name="connsiteX1095" fmla="*/ 918401 w 1676590"/>
                <a:gd name="connsiteY1095" fmla="*/ 255556 h 2002916"/>
                <a:gd name="connsiteX1096" fmla="*/ 910495 w 1676590"/>
                <a:gd name="connsiteY1096" fmla="*/ 264986 h 2002916"/>
                <a:gd name="connsiteX1097" fmla="*/ 904208 w 1676590"/>
                <a:gd name="connsiteY1097" fmla="*/ 274796 h 2002916"/>
                <a:gd name="connsiteX1098" fmla="*/ 897636 w 1676590"/>
                <a:gd name="connsiteY1098" fmla="*/ 287084 h 2002916"/>
                <a:gd name="connsiteX1099" fmla="*/ 897255 w 1676590"/>
                <a:gd name="connsiteY1099" fmla="*/ 293465 h 2002916"/>
                <a:gd name="connsiteX1100" fmla="*/ 896207 w 1676590"/>
                <a:gd name="connsiteY1100" fmla="*/ 298323 h 2002916"/>
                <a:gd name="connsiteX1101" fmla="*/ 872204 w 1676590"/>
                <a:gd name="connsiteY1101" fmla="*/ 303086 h 2002916"/>
                <a:gd name="connsiteX1102" fmla="*/ 863536 w 1676590"/>
                <a:gd name="connsiteY1102" fmla="*/ 306324 h 2002916"/>
                <a:gd name="connsiteX1103" fmla="*/ 854297 w 1676590"/>
                <a:gd name="connsiteY1103" fmla="*/ 302228 h 2002916"/>
                <a:gd name="connsiteX1104" fmla="*/ 849916 w 1676590"/>
                <a:gd name="connsiteY1104" fmla="*/ 294037 h 2002916"/>
                <a:gd name="connsiteX1105" fmla="*/ 851344 w 1676590"/>
                <a:gd name="connsiteY1105" fmla="*/ 289655 h 2002916"/>
                <a:gd name="connsiteX1106" fmla="*/ 860488 w 1676590"/>
                <a:gd name="connsiteY1106" fmla="*/ 287846 h 2002916"/>
                <a:gd name="connsiteX1107" fmla="*/ 860869 w 1676590"/>
                <a:gd name="connsiteY1107" fmla="*/ 280321 h 2002916"/>
                <a:gd name="connsiteX1108" fmla="*/ 863156 w 1676590"/>
                <a:gd name="connsiteY1108" fmla="*/ 275654 h 2002916"/>
                <a:gd name="connsiteX1109" fmla="*/ 866108 w 1676590"/>
                <a:gd name="connsiteY1109" fmla="*/ 273177 h 2002916"/>
                <a:gd name="connsiteX1110" fmla="*/ 868299 w 1676590"/>
                <a:gd name="connsiteY1110" fmla="*/ 263462 h 2002916"/>
                <a:gd name="connsiteX1111" fmla="*/ 872014 w 1676590"/>
                <a:gd name="connsiteY1111" fmla="*/ 260890 h 2002916"/>
                <a:gd name="connsiteX1112" fmla="*/ 878776 w 1676590"/>
                <a:gd name="connsiteY1112" fmla="*/ 263271 h 2002916"/>
                <a:gd name="connsiteX1113" fmla="*/ 883349 w 1676590"/>
                <a:gd name="connsiteY1113" fmla="*/ 256223 h 2002916"/>
                <a:gd name="connsiteX1114" fmla="*/ 885920 w 1676590"/>
                <a:gd name="connsiteY1114" fmla="*/ 255079 h 2002916"/>
                <a:gd name="connsiteX1115" fmla="*/ 889159 w 1676590"/>
                <a:gd name="connsiteY1115" fmla="*/ 260890 h 2002916"/>
                <a:gd name="connsiteX1116" fmla="*/ 890683 w 1676590"/>
                <a:gd name="connsiteY1116" fmla="*/ 252889 h 2002916"/>
                <a:gd name="connsiteX1117" fmla="*/ 889159 w 1676590"/>
                <a:gd name="connsiteY1117" fmla="*/ 245554 h 2002916"/>
                <a:gd name="connsiteX1118" fmla="*/ 889921 w 1676590"/>
                <a:gd name="connsiteY1118" fmla="*/ 240602 h 2002916"/>
                <a:gd name="connsiteX1119" fmla="*/ 898779 w 1676590"/>
                <a:gd name="connsiteY1119" fmla="*/ 227648 h 2002916"/>
                <a:gd name="connsiteX1120" fmla="*/ 902589 w 1676590"/>
                <a:gd name="connsiteY1120" fmla="*/ 218218 h 2002916"/>
                <a:gd name="connsiteX1121" fmla="*/ 908018 w 1676590"/>
                <a:gd name="connsiteY1121" fmla="*/ 212122 h 2002916"/>
                <a:gd name="connsiteX1122" fmla="*/ 913352 w 1676590"/>
                <a:gd name="connsiteY1122" fmla="*/ 213074 h 2002916"/>
                <a:gd name="connsiteX1123" fmla="*/ 914876 w 1676590"/>
                <a:gd name="connsiteY1123" fmla="*/ 204121 h 2002916"/>
                <a:gd name="connsiteX1124" fmla="*/ 913352 w 1676590"/>
                <a:gd name="connsiteY1124" fmla="*/ 194882 h 2002916"/>
                <a:gd name="connsiteX1125" fmla="*/ 913924 w 1676590"/>
                <a:gd name="connsiteY1125" fmla="*/ 188786 h 2002916"/>
                <a:gd name="connsiteX1126" fmla="*/ 918591 w 1676590"/>
                <a:gd name="connsiteY1126" fmla="*/ 174117 h 2002916"/>
                <a:gd name="connsiteX1127" fmla="*/ 923639 w 1676590"/>
                <a:gd name="connsiteY1127" fmla="*/ 173546 h 2002916"/>
                <a:gd name="connsiteX1128" fmla="*/ 926020 w 1676590"/>
                <a:gd name="connsiteY1128" fmla="*/ 186595 h 2002916"/>
                <a:gd name="connsiteX1129" fmla="*/ 926401 w 1676590"/>
                <a:gd name="connsiteY1129" fmla="*/ 207740 h 2002916"/>
                <a:gd name="connsiteX1130" fmla="*/ 1024033 w 1676590"/>
                <a:gd name="connsiteY1130" fmla="*/ 203359 h 2002916"/>
                <a:gd name="connsiteX1131" fmla="*/ 1020604 w 1676590"/>
                <a:gd name="connsiteY1131" fmla="*/ 207645 h 2002916"/>
                <a:gd name="connsiteX1132" fmla="*/ 1015270 w 1676590"/>
                <a:gd name="connsiteY1132" fmla="*/ 209455 h 2002916"/>
                <a:gd name="connsiteX1133" fmla="*/ 1012412 w 1676590"/>
                <a:gd name="connsiteY1133" fmla="*/ 206788 h 2002916"/>
                <a:gd name="connsiteX1134" fmla="*/ 1008412 w 1676590"/>
                <a:gd name="connsiteY1134" fmla="*/ 204978 h 2002916"/>
                <a:gd name="connsiteX1135" fmla="*/ 1003840 w 1676590"/>
                <a:gd name="connsiteY1135" fmla="*/ 205835 h 2002916"/>
                <a:gd name="connsiteX1136" fmla="*/ 1000125 w 1676590"/>
                <a:gd name="connsiteY1136" fmla="*/ 197739 h 2002916"/>
                <a:gd name="connsiteX1137" fmla="*/ 1000506 w 1676590"/>
                <a:gd name="connsiteY1137" fmla="*/ 191071 h 2002916"/>
                <a:gd name="connsiteX1138" fmla="*/ 1005745 w 1676590"/>
                <a:gd name="connsiteY1138" fmla="*/ 181832 h 2002916"/>
                <a:gd name="connsiteX1139" fmla="*/ 1016127 w 1676590"/>
                <a:gd name="connsiteY1139" fmla="*/ 176689 h 2002916"/>
                <a:gd name="connsiteX1140" fmla="*/ 1024509 w 1676590"/>
                <a:gd name="connsiteY1140" fmla="*/ 178784 h 2002916"/>
                <a:gd name="connsiteX1141" fmla="*/ 1026604 w 1676590"/>
                <a:gd name="connsiteY1141" fmla="*/ 181451 h 2002916"/>
                <a:gd name="connsiteX1142" fmla="*/ 1024033 w 1676590"/>
                <a:gd name="connsiteY1142" fmla="*/ 203359 h 2002916"/>
                <a:gd name="connsiteX1143" fmla="*/ 1612202 w 1676590"/>
                <a:gd name="connsiteY1143" fmla="*/ 258128 h 2002916"/>
                <a:gd name="connsiteX1144" fmla="*/ 1600010 w 1676590"/>
                <a:gd name="connsiteY1144" fmla="*/ 263557 h 2002916"/>
                <a:gd name="connsiteX1145" fmla="*/ 1598581 w 1676590"/>
                <a:gd name="connsiteY1145" fmla="*/ 259080 h 2002916"/>
                <a:gd name="connsiteX1146" fmla="*/ 1601248 w 1676590"/>
                <a:gd name="connsiteY1146" fmla="*/ 252127 h 2002916"/>
                <a:gd name="connsiteX1147" fmla="*/ 1604486 w 1676590"/>
                <a:gd name="connsiteY1147" fmla="*/ 237839 h 2002916"/>
                <a:gd name="connsiteX1148" fmla="*/ 1609439 w 1676590"/>
                <a:gd name="connsiteY1148" fmla="*/ 238411 h 2002916"/>
                <a:gd name="connsiteX1149" fmla="*/ 1614487 w 1676590"/>
                <a:gd name="connsiteY1149" fmla="*/ 243840 h 2002916"/>
                <a:gd name="connsiteX1150" fmla="*/ 1618488 w 1676590"/>
                <a:gd name="connsiteY1150" fmla="*/ 250317 h 2002916"/>
                <a:gd name="connsiteX1151" fmla="*/ 1612202 w 1676590"/>
                <a:gd name="connsiteY1151" fmla="*/ 258128 h 2002916"/>
                <a:gd name="connsiteX1152" fmla="*/ 814102 w 1676590"/>
                <a:gd name="connsiteY1152" fmla="*/ 295180 h 2002916"/>
                <a:gd name="connsiteX1153" fmla="*/ 821817 w 1676590"/>
                <a:gd name="connsiteY1153" fmla="*/ 305657 h 2002916"/>
                <a:gd name="connsiteX1154" fmla="*/ 825246 w 1676590"/>
                <a:gd name="connsiteY1154" fmla="*/ 302419 h 2002916"/>
                <a:gd name="connsiteX1155" fmla="*/ 832104 w 1676590"/>
                <a:gd name="connsiteY1155" fmla="*/ 301276 h 2002916"/>
                <a:gd name="connsiteX1156" fmla="*/ 837152 w 1676590"/>
                <a:gd name="connsiteY1156" fmla="*/ 304895 h 2002916"/>
                <a:gd name="connsiteX1157" fmla="*/ 841343 w 1676590"/>
                <a:gd name="connsiteY1157" fmla="*/ 311563 h 2002916"/>
                <a:gd name="connsiteX1158" fmla="*/ 846201 w 1676590"/>
                <a:gd name="connsiteY1158" fmla="*/ 311849 h 2002916"/>
                <a:gd name="connsiteX1159" fmla="*/ 849344 w 1676590"/>
                <a:gd name="connsiteY1159" fmla="*/ 320516 h 2002916"/>
                <a:gd name="connsiteX1160" fmla="*/ 850868 w 1676590"/>
                <a:gd name="connsiteY1160" fmla="*/ 331851 h 2002916"/>
                <a:gd name="connsiteX1161" fmla="*/ 847344 w 1676590"/>
                <a:gd name="connsiteY1161" fmla="*/ 340233 h 2002916"/>
                <a:gd name="connsiteX1162" fmla="*/ 842201 w 1676590"/>
                <a:gd name="connsiteY1162" fmla="*/ 344043 h 2002916"/>
                <a:gd name="connsiteX1163" fmla="*/ 840867 w 1676590"/>
                <a:gd name="connsiteY1163" fmla="*/ 353854 h 2002916"/>
                <a:gd name="connsiteX1164" fmla="*/ 842772 w 1676590"/>
                <a:gd name="connsiteY1164" fmla="*/ 367665 h 2002916"/>
                <a:gd name="connsiteX1165" fmla="*/ 831437 w 1676590"/>
                <a:gd name="connsiteY1165" fmla="*/ 372332 h 2002916"/>
                <a:gd name="connsiteX1166" fmla="*/ 818293 w 1676590"/>
                <a:gd name="connsiteY1166" fmla="*/ 374428 h 2002916"/>
                <a:gd name="connsiteX1167" fmla="*/ 813149 w 1676590"/>
                <a:gd name="connsiteY1167" fmla="*/ 367951 h 2002916"/>
                <a:gd name="connsiteX1168" fmla="*/ 802576 w 1676590"/>
                <a:gd name="connsiteY1168" fmla="*/ 379952 h 2002916"/>
                <a:gd name="connsiteX1169" fmla="*/ 792194 w 1676590"/>
                <a:gd name="connsiteY1169" fmla="*/ 398621 h 2002916"/>
                <a:gd name="connsiteX1170" fmla="*/ 787146 w 1676590"/>
                <a:gd name="connsiteY1170" fmla="*/ 400812 h 2002916"/>
                <a:gd name="connsiteX1171" fmla="*/ 786765 w 1676590"/>
                <a:gd name="connsiteY1171" fmla="*/ 394907 h 2002916"/>
                <a:gd name="connsiteX1172" fmla="*/ 779335 w 1676590"/>
                <a:gd name="connsiteY1172" fmla="*/ 390811 h 2002916"/>
                <a:gd name="connsiteX1173" fmla="*/ 769715 w 1676590"/>
                <a:gd name="connsiteY1173" fmla="*/ 390620 h 2002916"/>
                <a:gd name="connsiteX1174" fmla="*/ 770001 w 1676590"/>
                <a:gd name="connsiteY1174" fmla="*/ 386239 h 2002916"/>
                <a:gd name="connsiteX1175" fmla="*/ 771811 w 1676590"/>
                <a:gd name="connsiteY1175" fmla="*/ 383096 h 2002916"/>
                <a:gd name="connsiteX1176" fmla="*/ 780098 w 1676590"/>
                <a:gd name="connsiteY1176" fmla="*/ 378524 h 2002916"/>
                <a:gd name="connsiteX1177" fmla="*/ 781717 w 1676590"/>
                <a:gd name="connsiteY1177" fmla="*/ 368999 h 2002916"/>
                <a:gd name="connsiteX1178" fmla="*/ 780193 w 1676590"/>
                <a:gd name="connsiteY1178" fmla="*/ 352044 h 2002916"/>
                <a:gd name="connsiteX1179" fmla="*/ 781717 w 1676590"/>
                <a:gd name="connsiteY1179" fmla="*/ 343757 h 2002916"/>
                <a:gd name="connsiteX1180" fmla="*/ 782002 w 1676590"/>
                <a:gd name="connsiteY1180" fmla="*/ 337947 h 2002916"/>
                <a:gd name="connsiteX1181" fmla="*/ 787146 w 1676590"/>
                <a:gd name="connsiteY1181" fmla="*/ 331280 h 2002916"/>
                <a:gd name="connsiteX1182" fmla="*/ 804958 w 1676590"/>
                <a:gd name="connsiteY1182" fmla="*/ 334423 h 2002916"/>
                <a:gd name="connsiteX1183" fmla="*/ 807149 w 1676590"/>
                <a:gd name="connsiteY1183" fmla="*/ 328041 h 2002916"/>
                <a:gd name="connsiteX1184" fmla="*/ 805815 w 1676590"/>
                <a:gd name="connsiteY1184" fmla="*/ 323945 h 2002916"/>
                <a:gd name="connsiteX1185" fmla="*/ 796576 w 1676590"/>
                <a:gd name="connsiteY1185" fmla="*/ 316897 h 2002916"/>
                <a:gd name="connsiteX1186" fmla="*/ 798004 w 1676590"/>
                <a:gd name="connsiteY1186" fmla="*/ 312134 h 2002916"/>
                <a:gd name="connsiteX1187" fmla="*/ 804672 w 1676590"/>
                <a:gd name="connsiteY1187" fmla="*/ 307848 h 2002916"/>
                <a:gd name="connsiteX1188" fmla="*/ 810959 w 1676590"/>
                <a:gd name="connsiteY1188" fmla="*/ 307277 h 2002916"/>
                <a:gd name="connsiteX1189" fmla="*/ 812863 w 1676590"/>
                <a:gd name="connsiteY1189" fmla="*/ 300038 h 2002916"/>
                <a:gd name="connsiteX1190" fmla="*/ 813149 w 1676590"/>
                <a:gd name="connsiteY1190" fmla="*/ 296894 h 2002916"/>
                <a:gd name="connsiteX1191" fmla="*/ 814102 w 1676590"/>
                <a:gd name="connsiteY1191" fmla="*/ 295180 h 2002916"/>
                <a:gd name="connsiteX1192" fmla="*/ 702469 w 1676590"/>
                <a:gd name="connsiteY1192" fmla="*/ 481013 h 2002916"/>
                <a:gd name="connsiteX1193" fmla="*/ 703231 w 1676590"/>
                <a:gd name="connsiteY1193" fmla="*/ 482251 h 2002916"/>
                <a:gd name="connsiteX1194" fmla="*/ 711899 w 1676590"/>
                <a:gd name="connsiteY1194" fmla="*/ 465296 h 2002916"/>
                <a:gd name="connsiteX1195" fmla="*/ 721614 w 1676590"/>
                <a:gd name="connsiteY1195" fmla="*/ 459962 h 2002916"/>
                <a:gd name="connsiteX1196" fmla="*/ 722185 w 1676590"/>
                <a:gd name="connsiteY1196" fmla="*/ 454057 h 2002916"/>
                <a:gd name="connsiteX1197" fmla="*/ 725995 w 1676590"/>
                <a:gd name="connsiteY1197" fmla="*/ 448342 h 2002916"/>
                <a:gd name="connsiteX1198" fmla="*/ 725519 w 1676590"/>
                <a:gd name="connsiteY1198" fmla="*/ 439007 h 2002916"/>
                <a:gd name="connsiteX1199" fmla="*/ 727424 w 1676590"/>
                <a:gd name="connsiteY1199" fmla="*/ 431387 h 2002916"/>
                <a:gd name="connsiteX1200" fmla="*/ 732377 w 1676590"/>
                <a:gd name="connsiteY1200" fmla="*/ 429292 h 2002916"/>
                <a:gd name="connsiteX1201" fmla="*/ 735425 w 1676590"/>
                <a:gd name="connsiteY1201" fmla="*/ 426720 h 2002916"/>
                <a:gd name="connsiteX1202" fmla="*/ 738854 w 1676590"/>
                <a:gd name="connsiteY1202" fmla="*/ 425291 h 2002916"/>
                <a:gd name="connsiteX1203" fmla="*/ 745045 w 1676590"/>
                <a:gd name="connsiteY1203" fmla="*/ 431483 h 2002916"/>
                <a:gd name="connsiteX1204" fmla="*/ 748475 w 1676590"/>
                <a:gd name="connsiteY1204" fmla="*/ 438341 h 2002916"/>
                <a:gd name="connsiteX1205" fmla="*/ 752856 w 1676590"/>
                <a:gd name="connsiteY1205" fmla="*/ 453676 h 2002916"/>
                <a:gd name="connsiteX1206" fmla="*/ 751046 w 1676590"/>
                <a:gd name="connsiteY1206" fmla="*/ 468344 h 2002916"/>
                <a:gd name="connsiteX1207" fmla="*/ 739426 w 1676590"/>
                <a:gd name="connsiteY1207" fmla="*/ 479774 h 2002916"/>
                <a:gd name="connsiteX1208" fmla="*/ 730186 w 1676590"/>
                <a:gd name="connsiteY1208" fmla="*/ 485013 h 2002916"/>
                <a:gd name="connsiteX1209" fmla="*/ 720852 w 1676590"/>
                <a:gd name="connsiteY1209" fmla="*/ 498062 h 2002916"/>
                <a:gd name="connsiteX1210" fmla="*/ 716185 w 1676590"/>
                <a:gd name="connsiteY1210" fmla="*/ 508730 h 2002916"/>
                <a:gd name="connsiteX1211" fmla="*/ 712184 w 1676590"/>
                <a:gd name="connsiteY1211" fmla="*/ 511016 h 2002916"/>
                <a:gd name="connsiteX1212" fmla="*/ 709612 w 1676590"/>
                <a:gd name="connsiteY1212" fmla="*/ 510159 h 2002916"/>
                <a:gd name="connsiteX1213" fmla="*/ 707326 w 1676590"/>
                <a:gd name="connsiteY1213" fmla="*/ 507587 h 2002916"/>
                <a:gd name="connsiteX1214" fmla="*/ 702659 w 1676590"/>
                <a:gd name="connsiteY1214" fmla="*/ 507587 h 2002916"/>
                <a:gd name="connsiteX1215" fmla="*/ 697420 w 1676590"/>
                <a:gd name="connsiteY1215" fmla="*/ 516827 h 2002916"/>
                <a:gd name="connsiteX1216" fmla="*/ 681704 w 1676590"/>
                <a:gd name="connsiteY1216" fmla="*/ 524351 h 2002916"/>
                <a:gd name="connsiteX1217" fmla="*/ 675608 w 1676590"/>
                <a:gd name="connsiteY1217" fmla="*/ 522161 h 2002916"/>
                <a:gd name="connsiteX1218" fmla="*/ 675323 w 1676590"/>
                <a:gd name="connsiteY1218" fmla="*/ 512921 h 2002916"/>
                <a:gd name="connsiteX1219" fmla="*/ 671608 w 1676590"/>
                <a:gd name="connsiteY1219" fmla="*/ 513683 h 2002916"/>
                <a:gd name="connsiteX1220" fmla="*/ 665702 w 1676590"/>
                <a:gd name="connsiteY1220" fmla="*/ 524732 h 2002916"/>
                <a:gd name="connsiteX1221" fmla="*/ 659987 w 1676590"/>
                <a:gd name="connsiteY1221" fmla="*/ 528447 h 2002916"/>
                <a:gd name="connsiteX1222" fmla="*/ 656082 w 1676590"/>
                <a:gd name="connsiteY1222" fmla="*/ 529495 h 2002916"/>
                <a:gd name="connsiteX1223" fmla="*/ 649034 w 1676590"/>
                <a:gd name="connsiteY1223" fmla="*/ 525399 h 2002916"/>
                <a:gd name="connsiteX1224" fmla="*/ 629888 w 1676590"/>
                <a:gd name="connsiteY1224" fmla="*/ 544068 h 2002916"/>
                <a:gd name="connsiteX1225" fmla="*/ 611981 w 1676590"/>
                <a:gd name="connsiteY1225" fmla="*/ 547592 h 2002916"/>
                <a:gd name="connsiteX1226" fmla="*/ 606076 w 1676590"/>
                <a:gd name="connsiteY1226" fmla="*/ 545402 h 2002916"/>
                <a:gd name="connsiteX1227" fmla="*/ 606076 w 1676590"/>
                <a:gd name="connsiteY1227" fmla="*/ 533972 h 2002916"/>
                <a:gd name="connsiteX1228" fmla="*/ 617696 w 1676590"/>
                <a:gd name="connsiteY1228" fmla="*/ 519303 h 2002916"/>
                <a:gd name="connsiteX1229" fmla="*/ 627126 w 1676590"/>
                <a:gd name="connsiteY1229" fmla="*/ 509111 h 2002916"/>
                <a:gd name="connsiteX1230" fmla="*/ 659797 w 1676590"/>
                <a:gd name="connsiteY1230" fmla="*/ 501968 h 2002916"/>
                <a:gd name="connsiteX1231" fmla="*/ 680180 w 1676590"/>
                <a:gd name="connsiteY1231" fmla="*/ 471392 h 2002916"/>
                <a:gd name="connsiteX1232" fmla="*/ 685038 w 1676590"/>
                <a:gd name="connsiteY1232" fmla="*/ 437960 h 2002916"/>
                <a:gd name="connsiteX1233" fmla="*/ 689896 w 1676590"/>
                <a:gd name="connsiteY1233" fmla="*/ 425768 h 2002916"/>
                <a:gd name="connsiteX1234" fmla="*/ 687610 w 1676590"/>
                <a:gd name="connsiteY1234" fmla="*/ 418910 h 2002916"/>
                <a:gd name="connsiteX1235" fmla="*/ 682085 w 1676590"/>
                <a:gd name="connsiteY1235" fmla="*/ 417671 h 2002916"/>
                <a:gd name="connsiteX1236" fmla="*/ 681800 w 1676590"/>
                <a:gd name="connsiteY1236" fmla="*/ 407099 h 2002916"/>
                <a:gd name="connsiteX1237" fmla="*/ 684657 w 1676590"/>
                <a:gd name="connsiteY1237" fmla="*/ 395478 h 2002916"/>
                <a:gd name="connsiteX1238" fmla="*/ 695325 w 1676590"/>
                <a:gd name="connsiteY1238" fmla="*/ 379476 h 2002916"/>
                <a:gd name="connsiteX1239" fmla="*/ 701231 w 1676590"/>
                <a:gd name="connsiteY1239" fmla="*/ 372618 h 2002916"/>
                <a:gd name="connsiteX1240" fmla="*/ 710946 w 1676590"/>
                <a:gd name="connsiteY1240" fmla="*/ 353282 h 2002916"/>
                <a:gd name="connsiteX1241" fmla="*/ 715518 w 1676590"/>
                <a:gd name="connsiteY1241" fmla="*/ 348901 h 2002916"/>
                <a:gd name="connsiteX1242" fmla="*/ 720852 w 1676590"/>
                <a:gd name="connsiteY1242" fmla="*/ 348901 h 2002916"/>
                <a:gd name="connsiteX1243" fmla="*/ 726091 w 1676590"/>
                <a:gd name="connsiteY1243" fmla="*/ 353949 h 2002916"/>
                <a:gd name="connsiteX1244" fmla="*/ 725138 w 1676590"/>
                <a:gd name="connsiteY1244" fmla="*/ 364331 h 2002916"/>
                <a:gd name="connsiteX1245" fmla="*/ 717328 w 1676590"/>
                <a:gd name="connsiteY1245" fmla="*/ 383096 h 2002916"/>
                <a:gd name="connsiteX1246" fmla="*/ 705707 w 1676590"/>
                <a:gd name="connsiteY1246" fmla="*/ 398907 h 2002916"/>
                <a:gd name="connsiteX1247" fmla="*/ 707136 w 1676590"/>
                <a:gd name="connsiteY1247" fmla="*/ 410242 h 2002916"/>
                <a:gd name="connsiteX1248" fmla="*/ 711708 w 1676590"/>
                <a:gd name="connsiteY1248" fmla="*/ 419576 h 2002916"/>
                <a:gd name="connsiteX1249" fmla="*/ 712851 w 1676590"/>
                <a:gd name="connsiteY1249" fmla="*/ 435483 h 2002916"/>
                <a:gd name="connsiteX1250" fmla="*/ 713137 w 1676590"/>
                <a:gd name="connsiteY1250" fmla="*/ 450723 h 2002916"/>
                <a:gd name="connsiteX1251" fmla="*/ 704374 w 1676590"/>
                <a:gd name="connsiteY1251" fmla="*/ 471202 h 2002916"/>
                <a:gd name="connsiteX1252" fmla="*/ 702469 w 1676590"/>
                <a:gd name="connsiteY1252" fmla="*/ 481013 h 2002916"/>
                <a:gd name="connsiteX1253" fmla="*/ 666941 w 1676590"/>
                <a:gd name="connsiteY1253" fmla="*/ 413385 h 2002916"/>
                <a:gd name="connsiteX1254" fmla="*/ 675323 w 1676590"/>
                <a:gd name="connsiteY1254" fmla="*/ 431387 h 2002916"/>
                <a:gd name="connsiteX1255" fmla="*/ 679133 w 1676590"/>
                <a:gd name="connsiteY1255" fmla="*/ 441770 h 2002916"/>
                <a:gd name="connsiteX1256" fmla="*/ 675989 w 1676590"/>
                <a:gd name="connsiteY1256" fmla="*/ 461391 h 2002916"/>
                <a:gd name="connsiteX1257" fmla="*/ 667893 w 1676590"/>
                <a:gd name="connsiteY1257" fmla="*/ 471297 h 2002916"/>
                <a:gd name="connsiteX1258" fmla="*/ 655415 w 1676590"/>
                <a:gd name="connsiteY1258" fmla="*/ 473107 h 2002916"/>
                <a:gd name="connsiteX1259" fmla="*/ 646652 w 1676590"/>
                <a:gd name="connsiteY1259" fmla="*/ 472250 h 2002916"/>
                <a:gd name="connsiteX1260" fmla="*/ 641128 w 1676590"/>
                <a:gd name="connsiteY1260" fmla="*/ 467487 h 2002916"/>
                <a:gd name="connsiteX1261" fmla="*/ 640461 w 1676590"/>
                <a:gd name="connsiteY1261" fmla="*/ 462153 h 2002916"/>
                <a:gd name="connsiteX1262" fmla="*/ 637223 w 1676590"/>
                <a:gd name="connsiteY1262" fmla="*/ 460629 h 2002916"/>
                <a:gd name="connsiteX1263" fmla="*/ 628841 w 1676590"/>
                <a:gd name="connsiteY1263" fmla="*/ 467487 h 2002916"/>
                <a:gd name="connsiteX1264" fmla="*/ 623030 w 1676590"/>
                <a:gd name="connsiteY1264" fmla="*/ 468344 h 2002916"/>
                <a:gd name="connsiteX1265" fmla="*/ 615506 w 1676590"/>
                <a:gd name="connsiteY1265" fmla="*/ 463010 h 2002916"/>
                <a:gd name="connsiteX1266" fmla="*/ 613505 w 1676590"/>
                <a:gd name="connsiteY1266" fmla="*/ 454533 h 2002916"/>
                <a:gd name="connsiteX1267" fmla="*/ 621411 w 1676590"/>
                <a:gd name="connsiteY1267" fmla="*/ 443865 h 2002916"/>
                <a:gd name="connsiteX1268" fmla="*/ 625126 w 1676590"/>
                <a:gd name="connsiteY1268" fmla="*/ 435578 h 2002916"/>
                <a:gd name="connsiteX1269" fmla="*/ 633889 w 1676590"/>
                <a:gd name="connsiteY1269" fmla="*/ 436245 h 2002916"/>
                <a:gd name="connsiteX1270" fmla="*/ 636079 w 1676590"/>
                <a:gd name="connsiteY1270" fmla="*/ 438912 h 2002916"/>
                <a:gd name="connsiteX1271" fmla="*/ 641033 w 1676590"/>
                <a:gd name="connsiteY1271" fmla="*/ 440531 h 2002916"/>
                <a:gd name="connsiteX1272" fmla="*/ 643985 w 1676590"/>
                <a:gd name="connsiteY1272" fmla="*/ 430435 h 2002916"/>
                <a:gd name="connsiteX1273" fmla="*/ 643318 w 1676590"/>
                <a:gd name="connsiteY1273" fmla="*/ 423482 h 2002916"/>
                <a:gd name="connsiteX1274" fmla="*/ 645509 w 1676590"/>
                <a:gd name="connsiteY1274" fmla="*/ 418624 h 2002916"/>
                <a:gd name="connsiteX1275" fmla="*/ 656082 w 1676590"/>
                <a:gd name="connsiteY1275" fmla="*/ 422148 h 2002916"/>
                <a:gd name="connsiteX1276" fmla="*/ 656082 w 1676590"/>
                <a:gd name="connsiteY1276" fmla="*/ 403193 h 2002916"/>
                <a:gd name="connsiteX1277" fmla="*/ 660178 w 1676590"/>
                <a:gd name="connsiteY1277" fmla="*/ 401860 h 2002916"/>
                <a:gd name="connsiteX1278" fmla="*/ 661892 w 1676590"/>
                <a:gd name="connsiteY1278" fmla="*/ 402527 h 2002916"/>
                <a:gd name="connsiteX1279" fmla="*/ 664940 w 1676590"/>
                <a:gd name="connsiteY1279" fmla="*/ 406527 h 2002916"/>
                <a:gd name="connsiteX1280" fmla="*/ 666941 w 1676590"/>
                <a:gd name="connsiteY1280" fmla="*/ 413385 h 2002916"/>
                <a:gd name="connsiteX1281" fmla="*/ 581501 w 1676590"/>
                <a:gd name="connsiteY1281" fmla="*/ 532543 h 2002916"/>
                <a:gd name="connsiteX1282" fmla="*/ 585311 w 1676590"/>
                <a:gd name="connsiteY1282" fmla="*/ 535496 h 2002916"/>
                <a:gd name="connsiteX1283" fmla="*/ 595217 w 1676590"/>
                <a:gd name="connsiteY1283" fmla="*/ 534638 h 2002916"/>
                <a:gd name="connsiteX1284" fmla="*/ 597218 w 1676590"/>
                <a:gd name="connsiteY1284" fmla="*/ 535781 h 2002916"/>
                <a:gd name="connsiteX1285" fmla="*/ 595789 w 1676590"/>
                <a:gd name="connsiteY1285" fmla="*/ 540639 h 2002916"/>
                <a:gd name="connsiteX1286" fmla="*/ 591502 w 1676590"/>
                <a:gd name="connsiteY1286" fmla="*/ 545973 h 2002916"/>
                <a:gd name="connsiteX1287" fmla="*/ 582454 w 1676590"/>
                <a:gd name="connsiteY1287" fmla="*/ 549307 h 2002916"/>
                <a:gd name="connsiteX1288" fmla="*/ 578358 w 1676590"/>
                <a:gd name="connsiteY1288" fmla="*/ 557403 h 2002916"/>
                <a:gd name="connsiteX1289" fmla="*/ 575405 w 1676590"/>
                <a:gd name="connsiteY1289" fmla="*/ 560165 h 2002916"/>
                <a:gd name="connsiteX1290" fmla="*/ 567595 w 1676590"/>
                <a:gd name="connsiteY1290" fmla="*/ 560261 h 2002916"/>
                <a:gd name="connsiteX1291" fmla="*/ 562927 w 1676590"/>
                <a:gd name="connsiteY1291" fmla="*/ 562070 h 2002916"/>
                <a:gd name="connsiteX1292" fmla="*/ 557308 w 1676590"/>
                <a:gd name="connsiteY1292" fmla="*/ 569309 h 2002916"/>
                <a:gd name="connsiteX1293" fmla="*/ 552736 w 1676590"/>
                <a:gd name="connsiteY1293" fmla="*/ 563975 h 2002916"/>
                <a:gd name="connsiteX1294" fmla="*/ 551402 w 1676590"/>
                <a:gd name="connsiteY1294" fmla="*/ 567785 h 2002916"/>
                <a:gd name="connsiteX1295" fmla="*/ 550640 w 1676590"/>
                <a:gd name="connsiteY1295" fmla="*/ 574548 h 2002916"/>
                <a:gd name="connsiteX1296" fmla="*/ 548068 w 1676590"/>
                <a:gd name="connsiteY1296" fmla="*/ 576548 h 2002916"/>
                <a:gd name="connsiteX1297" fmla="*/ 540258 w 1676590"/>
                <a:gd name="connsiteY1297" fmla="*/ 579025 h 2002916"/>
                <a:gd name="connsiteX1298" fmla="*/ 538353 w 1676590"/>
                <a:gd name="connsiteY1298" fmla="*/ 563213 h 2002916"/>
                <a:gd name="connsiteX1299" fmla="*/ 541973 w 1676590"/>
                <a:gd name="connsiteY1299" fmla="*/ 557498 h 2002916"/>
                <a:gd name="connsiteX1300" fmla="*/ 544735 w 1676590"/>
                <a:gd name="connsiteY1300" fmla="*/ 550640 h 2002916"/>
                <a:gd name="connsiteX1301" fmla="*/ 549116 w 1676590"/>
                <a:gd name="connsiteY1301" fmla="*/ 549593 h 2002916"/>
                <a:gd name="connsiteX1302" fmla="*/ 553021 w 1676590"/>
                <a:gd name="connsiteY1302" fmla="*/ 550164 h 2002916"/>
                <a:gd name="connsiteX1303" fmla="*/ 559975 w 1676590"/>
                <a:gd name="connsiteY1303" fmla="*/ 535400 h 2002916"/>
                <a:gd name="connsiteX1304" fmla="*/ 569595 w 1676590"/>
                <a:gd name="connsiteY1304" fmla="*/ 531114 h 2002916"/>
                <a:gd name="connsiteX1305" fmla="*/ 575786 w 1676590"/>
                <a:gd name="connsiteY1305" fmla="*/ 530638 h 2002916"/>
                <a:gd name="connsiteX1306" fmla="*/ 581501 w 1676590"/>
                <a:gd name="connsiteY1306" fmla="*/ 532543 h 2002916"/>
                <a:gd name="connsiteX1307" fmla="*/ 523684 w 1676590"/>
                <a:gd name="connsiteY1307" fmla="*/ 599694 h 2002916"/>
                <a:gd name="connsiteX1308" fmla="*/ 514255 w 1676590"/>
                <a:gd name="connsiteY1308" fmla="*/ 608648 h 2002916"/>
                <a:gd name="connsiteX1309" fmla="*/ 517684 w 1676590"/>
                <a:gd name="connsiteY1309" fmla="*/ 592265 h 2002916"/>
                <a:gd name="connsiteX1310" fmla="*/ 522827 w 1676590"/>
                <a:gd name="connsiteY1310" fmla="*/ 575596 h 2002916"/>
                <a:gd name="connsiteX1311" fmla="*/ 529876 w 1676590"/>
                <a:gd name="connsiteY1311" fmla="*/ 565976 h 2002916"/>
                <a:gd name="connsiteX1312" fmla="*/ 533400 w 1676590"/>
                <a:gd name="connsiteY1312" fmla="*/ 569690 h 2002916"/>
                <a:gd name="connsiteX1313" fmla="*/ 531781 w 1676590"/>
                <a:gd name="connsiteY1313" fmla="*/ 577787 h 2002916"/>
                <a:gd name="connsiteX1314" fmla="*/ 531781 w 1676590"/>
                <a:gd name="connsiteY1314" fmla="*/ 585692 h 2002916"/>
                <a:gd name="connsiteX1315" fmla="*/ 530352 w 1676590"/>
                <a:gd name="connsiteY1315" fmla="*/ 589407 h 2002916"/>
                <a:gd name="connsiteX1316" fmla="*/ 523684 w 1676590"/>
                <a:gd name="connsiteY1316" fmla="*/ 599694 h 2002916"/>
                <a:gd name="connsiteX1317" fmla="*/ 488347 w 1676590"/>
                <a:gd name="connsiteY1317" fmla="*/ 899636 h 2002916"/>
                <a:gd name="connsiteX1318" fmla="*/ 482441 w 1676590"/>
                <a:gd name="connsiteY1318" fmla="*/ 900684 h 2002916"/>
                <a:gd name="connsiteX1319" fmla="*/ 483394 w 1676590"/>
                <a:gd name="connsiteY1319" fmla="*/ 893731 h 2002916"/>
                <a:gd name="connsiteX1320" fmla="*/ 488251 w 1676590"/>
                <a:gd name="connsiteY1320" fmla="*/ 887159 h 2002916"/>
                <a:gd name="connsiteX1321" fmla="*/ 490061 w 1676590"/>
                <a:gd name="connsiteY1321" fmla="*/ 882587 h 2002916"/>
                <a:gd name="connsiteX1322" fmla="*/ 491014 w 1676590"/>
                <a:gd name="connsiteY1322" fmla="*/ 877253 h 2002916"/>
                <a:gd name="connsiteX1323" fmla="*/ 495205 w 1676590"/>
                <a:gd name="connsiteY1323" fmla="*/ 873157 h 2002916"/>
                <a:gd name="connsiteX1324" fmla="*/ 501206 w 1676590"/>
                <a:gd name="connsiteY1324" fmla="*/ 878396 h 2002916"/>
                <a:gd name="connsiteX1325" fmla="*/ 501301 w 1676590"/>
                <a:gd name="connsiteY1325" fmla="*/ 887159 h 2002916"/>
                <a:gd name="connsiteX1326" fmla="*/ 498348 w 1676590"/>
                <a:gd name="connsiteY1326" fmla="*/ 895160 h 2002916"/>
                <a:gd name="connsiteX1327" fmla="*/ 488347 w 1676590"/>
                <a:gd name="connsiteY1327" fmla="*/ 899636 h 2002916"/>
                <a:gd name="connsiteX1328" fmla="*/ 494062 w 1676590"/>
                <a:gd name="connsiteY1328" fmla="*/ 921925 h 2002916"/>
                <a:gd name="connsiteX1329" fmla="*/ 488918 w 1676590"/>
                <a:gd name="connsiteY1329" fmla="*/ 922401 h 2002916"/>
                <a:gd name="connsiteX1330" fmla="*/ 489013 w 1676590"/>
                <a:gd name="connsiteY1330" fmla="*/ 915924 h 2002916"/>
                <a:gd name="connsiteX1331" fmla="*/ 491966 w 1676590"/>
                <a:gd name="connsiteY1331" fmla="*/ 910114 h 2002916"/>
                <a:gd name="connsiteX1332" fmla="*/ 496634 w 1676590"/>
                <a:gd name="connsiteY1332" fmla="*/ 906209 h 2002916"/>
                <a:gd name="connsiteX1333" fmla="*/ 502634 w 1676590"/>
                <a:gd name="connsiteY1333" fmla="*/ 905161 h 2002916"/>
                <a:gd name="connsiteX1334" fmla="*/ 509302 w 1676590"/>
                <a:gd name="connsiteY1334" fmla="*/ 904685 h 2002916"/>
                <a:gd name="connsiteX1335" fmla="*/ 511302 w 1676590"/>
                <a:gd name="connsiteY1335" fmla="*/ 907828 h 2002916"/>
                <a:gd name="connsiteX1336" fmla="*/ 507492 w 1676590"/>
                <a:gd name="connsiteY1336" fmla="*/ 912209 h 2002916"/>
                <a:gd name="connsiteX1337" fmla="*/ 494062 w 1676590"/>
                <a:gd name="connsiteY1337" fmla="*/ 921925 h 2002916"/>
                <a:gd name="connsiteX1338" fmla="*/ 459391 w 1676590"/>
                <a:gd name="connsiteY1338" fmla="*/ 964883 h 2002916"/>
                <a:gd name="connsiteX1339" fmla="*/ 455104 w 1676590"/>
                <a:gd name="connsiteY1339" fmla="*/ 969645 h 2002916"/>
                <a:gd name="connsiteX1340" fmla="*/ 447199 w 1676590"/>
                <a:gd name="connsiteY1340" fmla="*/ 968312 h 2002916"/>
                <a:gd name="connsiteX1341" fmla="*/ 446342 w 1676590"/>
                <a:gd name="connsiteY1341" fmla="*/ 964216 h 2002916"/>
                <a:gd name="connsiteX1342" fmla="*/ 448627 w 1676590"/>
                <a:gd name="connsiteY1342" fmla="*/ 956024 h 2002916"/>
                <a:gd name="connsiteX1343" fmla="*/ 453485 w 1676590"/>
                <a:gd name="connsiteY1343" fmla="*/ 952595 h 2002916"/>
                <a:gd name="connsiteX1344" fmla="*/ 459676 w 1676590"/>
                <a:gd name="connsiteY1344" fmla="*/ 953262 h 2002916"/>
                <a:gd name="connsiteX1345" fmla="*/ 461677 w 1676590"/>
                <a:gd name="connsiteY1345" fmla="*/ 956691 h 2002916"/>
                <a:gd name="connsiteX1346" fmla="*/ 459391 w 1676590"/>
                <a:gd name="connsiteY1346" fmla="*/ 964883 h 2002916"/>
                <a:gd name="connsiteX1347" fmla="*/ 412147 w 1676590"/>
                <a:gd name="connsiteY1347" fmla="*/ 1081373 h 2002916"/>
                <a:gd name="connsiteX1348" fmla="*/ 408813 w 1676590"/>
                <a:gd name="connsiteY1348" fmla="*/ 1085564 h 2002916"/>
                <a:gd name="connsiteX1349" fmla="*/ 401384 w 1676590"/>
                <a:gd name="connsiteY1349" fmla="*/ 1082135 h 2002916"/>
                <a:gd name="connsiteX1350" fmla="*/ 386620 w 1676590"/>
                <a:gd name="connsiteY1350" fmla="*/ 1084802 h 2002916"/>
                <a:gd name="connsiteX1351" fmla="*/ 380714 w 1676590"/>
                <a:gd name="connsiteY1351" fmla="*/ 1080707 h 2002916"/>
                <a:gd name="connsiteX1352" fmla="*/ 385382 w 1676590"/>
                <a:gd name="connsiteY1352" fmla="*/ 1072706 h 2002916"/>
                <a:gd name="connsiteX1353" fmla="*/ 398717 w 1676590"/>
                <a:gd name="connsiteY1353" fmla="*/ 1064228 h 2002916"/>
                <a:gd name="connsiteX1354" fmla="*/ 405860 w 1676590"/>
                <a:gd name="connsiteY1354" fmla="*/ 1064705 h 2002916"/>
                <a:gd name="connsiteX1355" fmla="*/ 413099 w 1676590"/>
                <a:gd name="connsiteY1355" fmla="*/ 1074992 h 2002916"/>
                <a:gd name="connsiteX1356" fmla="*/ 412147 w 1676590"/>
                <a:gd name="connsiteY1356" fmla="*/ 1081373 h 2002916"/>
                <a:gd name="connsiteX1357" fmla="*/ 235267 w 1676590"/>
                <a:gd name="connsiteY1357" fmla="*/ 1258253 h 2002916"/>
                <a:gd name="connsiteX1358" fmla="*/ 227933 w 1676590"/>
                <a:gd name="connsiteY1358" fmla="*/ 1258634 h 2002916"/>
                <a:gd name="connsiteX1359" fmla="*/ 223457 w 1676590"/>
                <a:gd name="connsiteY1359" fmla="*/ 1255395 h 2002916"/>
                <a:gd name="connsiteX1360" fmla="*/ 234029 w 1676590"/>
                <a:gd name="connsiteY1360" fmla="*/ 1248918 h 2002916"/>
                <a:gd name="connsiteX1361" fmla="*/ 250508 w 1676590"/>
                <a:gd name="connsiteY1361" fmla="*/ 1242822 h 2002916"/>
                <a:gd name="connsiteX1362" fmla="*/ 252127 w 1676590"/>
                <a:gd name="connsiteY1362" fmla="*/ 1238822 h 2002916"/>
                <a:gd name="connsiteX1363" fmla="*/ 254127 w 1676590"/>
                <a:gd name="connsiteY1363" fmla="*/ 1238345 h 2002916"/>
                <a:gd name="connsiteX1364" fmla="*/ 256984 w 1676590"/>
                <a:gd name="connsiteY1364" fmla="*/ 1243203 h 2002916"/>
                <a:gd name="connsiteX1365" fmla="*/ 257366 w 1676590"/>
                <a:gd name="connsiteY1365" fmla="*/ 1249776 h 2002916"/>
                <a:gd name="connsiteX1366" fmla="*/ 255460 w 1676590"/>
                <a:gd name="connsiteY1366" fmla="*/ 1253014 h 2002916"/>
                <a:gd name="connsiteX1367" fmla="*/ 235267 w 1676590"/>
                <a:gd name="connsiteY1367" fmla="*/ 1258253 h 2002916"/>
                <a:gd name="connsiteX1368" fmla="*/ 211645 w 1676590"/>
                <a:gd name="connsiteY1368" fmla="*/ 1305592 h 2002916"/>
                <a:gd name="connsiteX1369" fmla="*/ 205359 w 1676590"/>
                <a:gd name="connsiteY1369" fmla="*/ 1305687 h 2002916"/>
                <a:gd name="connsiteX1370" fmla="*/ 197929 w 1676590"/>
                <a:gd name="connsiteY1370" fmla="*/ 1303496 h 2002916"/>
                <a:gd name="connsiteX1371" fmla="*/ 193262 w 1676590"/>
                <a:gd name="connsiteY1371" fmla="*/ 1298829 h 2002916"/>
                <a:gd name="connsiteX1372" fmla="*/ 192500 w 1676590"/>
                <a:gd name="connsiteY1372" fmla="*/ 1294734 h 2002916"/>
                <a:gd name="connsiteX1373" fmla="*/ 201168 w 1676590"/>
                <a:gd name="connsiteY1373" fmla="*/ 1289590 h 2002916"/>
                <a:gd name="connsiteX1374" fmla="*/ 209836 w 1676590"/>
                <a:gd name="connsiteY1374" fmla="*/ 1286542 h 2002916"/>
                <a:gd name="connsiteX1375" fmla="*/ 213836 w 1676590"/>
                <a:gd name="connsiteY1375" fmla="*/ 1292162 h 2002916"/>
                <a:gd name="connsiteX1376" fmla="*/ 214122 w 1676590"/>
                <a:gd name="connsiteY1376" fmla="*/ 1301496 h 2002916"/>
                <a:gd name="connsiteX1377" fmla="*/ 211645 w 1676590"/>
                <a:gd name="connsiteY1377" fmla="*/ 1305592 h 2002916"/>
                <a:gd name="connsiteX1378" fmla="*/ 10192 w 1676590"/>
                <a:gd name="connsiteY1378" fmla="*/ 1615345 h 2002916"/>
                <a:gd name="connsiteX1379" fmla="*/ 4477 w 1676590"/>
                <a:gd name="connsiteY1379" fmla="*/ 1617059 h 2002916"/>
                <a:gd name="connsiteX1380" fmla="*/ 0 w 1676590"/>
                <a:gd name="connsiteY1380" fmla="*/ 1615631 h 2002916"/>
                <a:gd name="connsiteX1381" fmla="*/ 1619 w 1676590"/>
                <a:gd name="connsiteY1381" fmla="*/ 1602962 h 2002916"/>
                <a:gd name="connsiteX1382" fmla="*/ 4000 w 1676590"/>
                <a:gd name="connsiteY1382" fmla="*/ 1600867 h 2002916"/>
                <a:gd name="connsiteX1383" fmla="*/ 7429 w 1676590"/>
                <a:gd name="connsiteY1383" fmla="*/ 1600105 h 2002916"/>
                <a:gd name="connsiteX1384" fmla="*/ 11144 w 1676590"/>
                <a:gd name="connsiteY1384" fmla="*/ 1606963 h 2002916"/>
                <a:gd name="connsiteX1385" fmla="*/ 10192 w 1676590"/>
                <a:gd name="connsiteY1385" fmla="*/ 1615345 h 2002916"/>
                <a:gd name="connsiteX1386" fmla="*/ 18383 w 1676590"/>
                <a:gd name="connsiteY1386" fmla="*/ 1717072 h 2002916"/>
                <a:gd name="connsiteX1387" fmla="*/ 18574 w 1676590"/>
                <a:gd name="connsiteY1387" fmla="*/ 1732407 h 2002916"/>
                <a:gd name="connsiteX1388" fmla="*/ 12668 w 1676590"/>
                <a:gd name="connsiteY1388" fmla="*/ 1731264 h 2002916"/>
                <a:gd name="connsiteX1389" fmla="*/ 10001 w 1676590"/>
                <a:gd name="connsiteY1389" fmla="*/ 1725359 h 2002916"/>
                <a:gd name="connsiteX1390" fmla="*/ 9239 w 1676590"/>
                <a:gd name="connsiteY1390" fmla="*/ 1721644 h 2002916"/>
                <a:gd name="connsiteX1391" fmla="*/ 9715 w 1676590"/>
                <a:gd name="connsiteY1391" fmla="*/ 1712786 h 2002916"/>
                <a:gd name="connsiteX1392" fmla="*/ 8382 w 1676590"/>
                <a:gd name="connsiteY1392" fmla="*/ 1703546 h 2002916"/>
                <a:gd name="connsiteX1393" fmla="*/ 10096 w 1676590"/>
                <a:gd name="connsiteY1393" fmla="*/ 1698974 h 2002916"/>
                <a:gd name="connsiteX1394" fmla="*/ 12192 w 1676590"/>
                <a:gd name="connsiteY1394" fmla="*/ 1698403 h 2002916"/>
                <a:gd name="connsiteX1395" fmla="*/ 16097 w 1676590"/>
                <a:gd name="connsiteY1395" fmla="*/ 1706499 h 2002916"/>
                <a:gd name="connsiteX1396" fmla="*/ 18383 w 1676590"/>
                <a:gd name="connsiteY1396" fmla="*/ 1717072 h 2002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</a:cxnLst>
              <a:rect l="l" t="t" r="r" b="b"/>
              <a:pathLst>
                <a:path w="1676590" h="2002916">
                  <a:moveTo>
                    <a:pt x="1332167" y="0"/>
                  </a:moveTo>
                  <a:lnTo>
                    <a:pt x="1349216" y="7525"/>
                  </a:lnTo>
                  <a:lnTo>
                    <a:pt x="1355122" y="7429"/>
                  </a:lnTo>
                  <a:lnTo>
                    <a:pt x="1363599" y="21527"/>
                  </a:lnTo>
                  <a:lnTo>
                    <a:pt x="1368076" y="20288"/>
                  </a:lnTo>
                  <a:lnTo>
                    <a:pt x="1367218" y="28861"/>
                  </a:lnTo>
                  <a:lnTo>
                    <a:pt x="1358646" y="32957"/>
                  </a:lnTo>
                  <a:lnTo>
                    <a:pt x="1345311" y="35433"/>
                  </a:lnTo>
                  <a:lnTo>
                    <a:pt x="1343311" y="37148"/>
                  </a:lnTo>
                  <a:lnTo>
                    <a:pt x="1331881" y="35814"/>
                  </a:lnTo>
                  <a:lnTo>
                    <a:pt x="1325404" y="24194"/>
                  </a:lnTo>
                  <a:lnTo>
                    <a:pt x="1314736" y="21336"/>
                  </a:lnTo>
                  <a:lnTo>
                    <a:pt x="1314736" y="17621"/>
                  </a:lnTo>
                  <a:lnTo>
                    <a:pt x="1321689" y="8858"/>
                  </a:lnTo>
                  <a:lnTo>
                    <a:pt x="1332167" y="0"/>
                  </a:lnTo>
                  <a:close/>
                  <a:moveTo>
                    <a:pt x="1670685" y="260604"/>
                  </a:moveTo>
                  <a:lnTo>
                    <a:pt x="1674209" y="284893"/>
                  </a:lnTo>
                  <a:lnTo>
                    <a:pt x="1674114" y="293370"/>
                  </a:lnTo>
                  <a:lnTo>
                    <a:pt x="1672495" y="301562"/>
                  </a:lnTo>
                  <a:lnTo>
                    <a:pt x="1670113" y="305753"/>
                  </a:lnTo>
                  <a:lnTo>
                    <a:pt x="1665542" y="307562"/>
                  </a:lnTo>
                  <a:lnTo>
                    <a:pt x="1654397" y="306800"/>
                  </a:lnTo>
                  <a:lnTo>
                    <a:pt x="1639348" y="297275"/>
                  </a:lnTo>
                  <a:lnTo>
                    <a:pt x="1629537" y="288227"/>
                  </a:lnTo>
                  <a:lnTo>
                    <a:pt x="1626489" y="287846"/>
                  </a:lnTo>
                  <a:lnTo>
                    <a:pt x="1625251" y="288988"/>
                  </a:lnTo>
                  <a:lnTo>
                    <a:pt x="1627537" y="298037"/>
                  </a:lnTo>
                  <a:lnTo>
                    <a:pt x="1626965" y="304991"/>
                  </a:lnTo>
                  <a:lnTo>
                    <a:pt x="1625441" y="312515"/>
                  </a:lnTo>
                  <a:lnTo>
                    <a:pt x="1623441" y="319373"/>
                  </a:lnTo>
                  <a:lnTo>
                    <a:pt x="1620584" y="325088"/>
                  </a:lnTo>
                  <a:lnTo>
                    <a:pt x="1614583" y="332423"/>
                  </a:lnTo>
                  <a:lnTo>
                    <a:pt x="1604296" y="338233"/>
                  </a:lnTo>
                  <a:lnTo>
                    <a:pt x="1575816" y="349568"/>
                  </a:lnTo>
                  <a:lnTo>
                    <a:pt x="1573530" y="354521"/>
                  </a:lnTo>
                  <a:lnTo>
                    <a:pt x="1564386" y="385858"/>
                  </a:lnTo>
                  <a:lnTo>
                    <a:pt x="1561814" y="390430"/>
                  </a:lnTo>
                  <a:lnTo>
                    <a:pt x="1558481" y="394335"/>
                  </a:lnTo>
                  <a:lnTo>
                    <a:pt x="1548670" y="399288"/>
                  </a:lnTo>
                  <a:lnTo>
                    <a:pt x="1544002" y="392430"/>
                  </a:lnTo>
                  <a:lnTo>
                    <a:pt x="1540193" y="381953"/>
                  </a:lnTo>
                  <a:lnTo>
                    <a:pt x="1541050" y="371475"/>
                  </a:lnTo>
                  <a:lnTo>
                    <a:pt x="1552480" y="351377"/>
                  </a:lnTo>
                  <a:lnTo>
                    <a:pt x="1563148" y="337090"/>
                  </a:lnTo>
                  <a:lnTo>
                    <a:pt x="1566196" y="332137"/>
                  </a:lnTo>
                  <a:lnTo>
                    <a:pt x="1572292" y="317754"/>
                  </a:lnTo>
                  <a:lnTo>
                    <a:pt x="1560004" y="281273"/>
                  </a:lnTo>
                  <a:lnTo>
                    <a:pt x="1538097" y="270224"/>
                  </a:lnTo>
                  <a:lnTo>
                    <a:pt x="1513237" y="253270"/>
                  </a:lnTo>
                  <a:lnTo>
                    <a:pt x="1504093" y="244221"/>
                  </a:lnTo>
                  <a:lnTo>
                    <a:pt x="1489805" y="225457"/>
                  </a:lnTo>
                  <a:lnTo>
                    <a:pt x="1479804" y="208598"/>
                  </a:lnTo>
                  <a:lnTo>
                    <a:pt x="1470660" y="208026"/>
                  </a:lnTo>
                  <a:lnTo>
                    <a:pt x="1460659" y="212217"/>
                  </a:lnTo>
                  <a:lnTo>
                    <a:pt x="1445038" y="227648"/>
                  </a:lnTo>
                  <a:lnTo>
                    <a:pt x="1435894" y="235363"/>
                  </a:lnTo>
                  <a:lnTo>
                    <a:pt x="1430941" y="237649"/>
                  </a:lnTo>
                  <a:lnTo>
                    <a:pt x="1429702" y="238030"/>
                  </a:lnTo>
                  <a:lnTo>
                    <a:pt x="1418558" y="233648"/>
                  </a:lnTo>
                  <a:lnTo>
                    <a:pt x="1406081" y="232696"/>
                  </a:lnTo>
                  <a:lnTo>
                    <a:pt x="1396079" y="233934"/>
                  </a:lnTo>
                  <a:lnTo>
                    <a:pt x="1392269" y="236029"/>
                  </a:lnTo>
                  <a:lnTo>
                    <a:pt x="1378363" y="260795"/>
                  </a:lnTo>
                  <a:lnTo>
                    <a:pt x="1368647" y="273272"/>
                  </a:lnTo>
                  <a:lnTo>
                    <a:pt x="1363313" y="277559"/>
                  </a:lnTo>
                  <a:lnTo>
                    <a:pt x="1359408" y="284702"/>
                  </a:lnTo>
                  <a:lnTo>
                    <a:pt x="1356169" y="296513"/>
                  </a:lnTo>
                  <a:lnTo>
                    <a:pt x="1349026" y="337185"/>
                  </a:lnTo>
                  <a:lnTo>
                    <a:pt x="1343692" y="352330"/>
                  </a:lnTo>
                  <a:lnTo>
                    <a:pt x="1342549" y="361664"/>
                  </a:lnTo>
                  <a:lnTo>
                    <a:pt x="1343787" y="389668"/>
                  </a:lnTo>
                  <a:lnTo>
                    <a:pt x="1342549" y="405003"/>
                  </a:lnTo>
                  <a:lnTo>
                    <a:pt x="1335977" y="417671"/>
                  </a:lnTo>
                  <a:lnTo>
                    <a:pt x="1331404" y="423386"/>
                  </a:lnTo>
                  <a:lnTo>
                    <a:pt x="1325404" y="424529"/>
                  </a:lnTo>
                  <a:lnTo>
                    <a:pt x="1317403" y="427768"/>
                  </a:lnTo>
                  <a:lnTo>
                    <a:pt x="1310545" y="435102"/>
                  </a:lnTo>
                  <a:lnTo>
                    <a:pt x="1305592" y="445008"/>
                  </a:lnTo>
                  <a:lnTo>
                    <a:pt x="1300162" y="467201"/>
                  </a:lnTo>
                  <a:lnTo>
                    <a:pt x="1290828" y="475393"/>
                  </a:lnTo>
                  <a:lnTo>
                    <a:pt x="1281875" y="473012"/>
                  </a:lnTo>
                  <a:lnTo>
                    <a:pt x="1275493" y="464915"/>
                  </a:lnTo>
                  <a:lnTo>
                    <a:pt x="1261872" y="458534"/>
                  </a:lnTo>
                  <a:lnTo>
                    <a:pt x="1251776" y="454533"/>
                  </a:lnTo>
                  <a:lnTo>
                    <a:pt x="1240345" y="445770"/>
                  </a:lnTo>
                  <a:lnTo>
                    <a:pt x="1230344" y="439198"/>
                  </a:lnTo>
                  <a:lnTo>
                    <a:pt x="1221105" y="437864"/>
                  </a:lnTo>
                  <a:lnTo>
                    <a:pt x="1215866" y="446246"/>
                  </a:lnTo>
                  <a:lnTo>
                    <a:pt x="1211675" y="454152"/>
                  </a:lnTo>
                  <a:lnTo>
                    <a:pt x="1196054" y="460534"/>
                  </a:lnTo>
                  <a:lnTo>
                    <a:pt x="1187101" y="465582"/>
                  </a:lnTo>
                  <a:lnTo>
                    <a:pt x="1175671" y="466725"/>
                  </a:lnTo>
                  <a:lnTo>
                    <a:pt x="1171003" y="461105"/>
                  </a:lnTo>
                  <a:lnTo>
                    <a:pt x="1154240" y="457391"/>
                  </a:lnTo>
                  <a:lnTo>
                    <a:pt x="1134427" y="453009"/>
                  </a:lnTo>
                  <a:lnTo>
                    <a:pt x="1128617" y="453104"/>
                  </a:lnTo>
                  <a:lnTo>
                    <a:pt x="1126808" y="443008"/>
                  </a:lnTo>
                  <a:lnTo>
                    <a:pt x="1121569" y="429006"/>
                  </a:lnTo>
                  <a:lnTo>
                    <a:pt x="1107377" y="404527"/>
                  </a:lnTo>
                  <a:lnTo>
                    <a:pt x="1101661" y="395859"/>
                  </a:lnTo>
                  <a:lnTo>
                    <a:pt x="1090708" y="375571"/>
                  </a:lnTo>
                  <a:lnTo>
                    <a:pt x="1078040" y="354521"/>
                  </a:lnTo>
                  <a:lnTo>
                    <a:pt x="1076230" y="354044"/>
                  </a:lnTo>
                  <a:lnTo>
                    <a:pt x="1067752" y="353282"/>
                  </a:lnTo>
                  <a:lnTo>
                    <a:pt x="1055275" y="354044"/>
                  </a:lnTo>
                  <a:lnTo>
                    <a:pt x="1047464" y="358807"/>
                  </a:lnTo>
                  <a:lnTo>
                    <a:pt x="1042416" y="364808"/>
                  </a:lnTo>
                  <a:lnTo>
                    <a:pt x="1041559" y="369761"/>
                  </a:lnTo>
                  <a:lnTo>
                    <a:pt x="1046417" y="388811"/>
                  </a:lnTo>
                  <a:lnTo>
                    <a:pt x="1044893" y="393478"/>
                  </a:lnTo>
                  <a:lnTo>
                    <a:pt x="1042416" y="395764"/>
                  </a:lnTo>
                  <a:lnTo>
                    <a:pt x="1031081" y="390430"/>
                  </a:lnTo>
                  <a:lnTo>
                    <a:pt x="1017460" y="390811"/>
                  </a:lnTo>
                  <a:lnTo>
                    <a:pt x="1014032" y="396621"/>
                  </a:lnTo>
                  <a:lnTo>
                    <a:pt x="1005650" y="397288"/>
                  </a:lnTo>
                  <a:lnTo>
                    <a:pt x="981646" y="399574"/>
                  </a:lnTo>
                  <a:lnTo>
                    <a:pt x="992219" y="415004"/>
                  </a:lnTo>
                  <a:lnTo>
                    <a:pt x="995743" y="421196"/>
                  </a:lnTo>
                  <a:lnTo>
                    <a:pt x="996410" y="430244"/>
                  </a:lnTo>
                  <a:lnTo>
                    <a:pt x="994601" y="447008"/>
                  </a:lnTo>
                  <a:lnTo>
                    <a:pt x="989552" y="461296"/>
                  </a:lnTo>
                  <a:lnTo>
                    <a:pt x="983551" y="472916"/>
                  </a:lnTo>
                  <a:lnTo>
                    <a:pt x="972121" y="484346"/>
                  </a:lnTo>
                  <a:lnTo>
                    <a:pt x="989552" y="495681"/>
                  </a:lnTo>
                  <a:lnTo>
                    <a:pt x="977741" y="510826"/>
                  </a:lnTo>
                  <a:lnTo>
                    <a:pt x="972217" y="516731"/>
                  </a:lnTo>
                  <a:lnTo>
                    <a:pt x="965835" y="515684"/>
                  </a:lnTo>
                  <a:lnTo>
                    <a:pt x="954310" y="510445"/>
                  </a:lnTo>
                  <a:lnTo>
                    <a:pt x="926592" y="497777"/>
                  </a:lnTo>
                  <a:lnTo>
                    <a:pt x="913448" y="493014"/>
                  </a:lnTo>
                  <a:lnTo>
                    <a:pt x="901636" y="491490"/>
                  </a:lnTo>
                  <a:lnTo>
                    <a:pt x="895255" y="491680"/>
                  </a:lnTo>
                  <a:lnTo>
                    <a:pt x="870204" y="480822"/>
                  </a:lnTo>
                  <a:lnTo>
                    <a:pt x="865346" y="481965"/>
                  </a:lnTo>
                  <a:lnTo>
                    <a:pt x="856393" y="486728"/>
                  </a:lnTo>
                  <a:lnTo>
                    <a:pt x="855345" y="497300"/>
                  </a:lnTo>
                  <a:lnTo>
                    <a:pt x="855917" y="523589"/>
                  </a:lnTo>
                  <a:lnTo>
                    <a:pt x="857250" y="543687"/>
                  </a:lnTo>
                  <a:lnTo>
                    <a:pt x="854011" y="555308"/>
                  </a:lnTo>
                  <a:lnTo>
                    <a:pt x="850678" y="563118"/>
                  </a:lnTo>
                  <a:lnTo>
                    <a:pt x="840581" y="584168"/>
                  </a:lnTo>
                  <a:lnTo>
                    <a:pt x="818102" y="569881"/>
                  </a:lnTo>
                  <a:lnTo>
                    <a:pt x="802672" y="560451"/>
                  </a:lnTo>
                  <a:lnTo>
                    <a:pt x="792766" y="573024"/>
                  </a:lnTo>
                  <a:lnTo>
                    <a:pt x="768001" y="596170"/>
                  </a:lnTo>
                  <a:lnTo>
                    <a:pt x="755333" y="641318"/>
                  </a:lnTo>
                  <a:lnTo>
                    <a:pt x="754570" y="642747"/>
                  </a:lnTo>
                  <a:lnTo>
                    <a:pt x="747046" y="654177"/>
                  </a:lnTo>
                  <a:lnTo>
                    <a:pt x="737426" y="659416"/>
                  </a:lnTo>
                  <a:lnTo>
                    <a:pt x="730186" y="661988"/>
                  </a:lnTo>
                  <a:lnTo>
                    <a:pt x="725995" y="675227"/>
                  </a:lnTo>
                  <a:lnTo>
                    <a:pt x="735806" y="694182"/>
                  </a:lnTo>
                  <a:lnTo>
                    <a:pt x="740854" y="704184"/>
                  </a:lnTo>
                  <a:lnTo>
                    <a:pt x="745617" y="720185"/>
                  </a:lnTo>
                  <a:lnTo>
                    <a:pt x="744760" y="730377"/>
                  </a:lnTo>
                  <a:lnTo>
                    <a:pt x="743617" y="736663"/>
                  </a:lnTo>
                  <a:lnTo>
                    <a:pt x="733044" y="749618"/>
                  </a:lnTo>
                  <a:lnTo>
                    <a:pt x="710375" y="783431"/>
                  </a:lnTo>
                  <a:lnTo>
                    <a:pt x="689419" y="818579"/>
                  </a:lnTo>
                  <a:lnTo>
                    <a:pt x="680847" y="828580"/>
                  </a:lnTo>
                  <a:lnTo>
                    <a:pt x="684657" y="858012"/>
                  </a:lnTo>
                  <a:lnTo>
                    <a:pt x="677704" y="866585"/>
                  </a:lnTo>
                  <a:lnTo>
                    <a:pt x="663511" y="876300"/>
                  </a:lnTo>
                  <a:lnTo>
                    <a:pt x="656273" y="880015"/>
                  </a:lnTo>
                  <a:lnTo>
                    <a:pt x="648462" y="882205"/>
                  </a:lnTo>
                  <a:lnTo>
                    <a:pt x="624459" y="886016"/>
                  </a:lnTo>
                  <a:lnTo>
                    <a:pt x="628745" y="917162"/>
                  </a:lnTo>
                  <a:lnTo>
                    <a:pt x="630365" y="930878"/>
                  </a:lnTo>
                  <a:lnTo>
                    <a:pt x="630269" y="938975"/>
                  </a:lnTo>
                  <a:lnTo>
                    <a:pt x="627793" y="946785"/>
                  </a:lnTo>
                  <a:lnTo>
                    <a:pt x="624840" y="961835"/>
                  </a:lnTo>
                  <a:lnTo>
                    <a:pt x="620363" y="1015079"/>
                  </a:lnTo>
                  <a:lnTo>
                    <a:pt x="616934" y="1020794"/>
                  </a:lnTo>
                  <a:lnTo>
                    <a:pt x="612172" y="1035082"/>
                  </a:lnTo>
                  <a:lnTo>
                    <a:pt x="597027" y="1069181"/>
                  </a:lnTo>
                  <a:lnTo>
                    <a:pt x="584835" y="1091756"/>
                  </a:lnTo>
                  <a:lnTo>
                    <a:pt x="567214" y="1124045"/>
                  </a:lnTo>
                  <a:lnTo>
                    <a:pt x="581501" y="1134142"/>
                  </a:lnTo>
                  <a:lnTo>
                    <a:pt x="594551" y="1141476"/>
                  </a:lnTo>
                  <a:lnTo>
                    <a:pt x="597313" y="1152811"/>
                  </a:lnTo>
                  <a:lnTo>
                    <a:pt x="599123" y="1171670"/>
                  </a:lnTo>
                  <a:lnTo>
                    <a:pt x="598646" y="1184434"/>
                  </a:lnTo>
                  <a:lnTo>
                    <a:pt x="593693" y="1195959"/>
                  </a:lnTo>
                  <a:lnTo>
                    <a:pt x="589788" y="1203960"/>
                  </a:lnTo>
                  <a:lnTo>
                    <a:pt x="587121" y="1207865"/>
                  </a:lnTo>
                  <a:lnTo>
                    <a:pt x="568547" y="1203960"/>
                  </a:lnTo>
                  <a:lnTo>
                    <a:pt x="544735" y="1199007"/>
                  </a:lnTo>
                  <a:lnTo>
                    <a:pt x="538543" y="1198912"/>
                  </a:lnTo>
                  <a:lnTo>
                    <a:pt x="524732" y="1202531"/>
                  </a:lnTo>
                  <a:lnTo>
                    <a:pt x="512254" y="1209961"/>
                  </a:lnTo>
                  <a:lnTo>
                    <a:pt x="505682" y="1216152"/>
                  </a:lnTo>
                  <a:lnTo>
                    <a:pt x="503873" y="1218629"/>
                  </a:lnTo>
                  <a:lnTo>
                    <a:pt x="495586" y="1232726"/>
                  </a:lnTo>
                  <a:lnTo>
                    <a:pt x="480822" y="1257681"/>
                  </a:lnTo>
                  <a:lnTo>
                    <a:pt x="472631" y="1268540"/>
                  </a:lnTo>
                  <a:lnTo>
                    <a:pt x="475012" y="1283494"/>
                  </a:lnTo>
                  <a:lnTo>
                    <a:pt x="461391" y="1312164"/>
                  </a:lnTo>
                  <a:lnTo>
                    <a:pt x="470344" y="1340930"/>
                  </a:lnTo>
                  <a:lnTo>
                    <a:pt x="470725" y="1341882"/>
                  </a:lnTo>
                  <a:lnTo>
                    <a:pt x="475393" y="1353407"/>
                  </a:lnTo>
                  <a:lnTo>
                    <a:pt x="470440" y="1360932"/>
                  </a:lnTo>
                  <a:lnTo>
                    <a:pt x="468440" y="1364933"/>
                  </a:lnTo>
                  <a:lnTo>
                    <a:pt x="469106" y="1377982"/>
                  </a:lnTo>
                  <a:lnTo>
                    <a:pt x="470440" y="1392651"/>
                  </a:lnTo>
                  <a:lnTo>
                    <a:pt x="469297" y="1401223"/>
                  </a:lnTo>
                  <a:lnTo>
                    <a:pt x="468820" y="1410748"/>
                  </a:lnTo>
                  <a:lnTo>
                    <a:pt x="480917" y="1453134"/>
                  </a:lnTo>
                  <a:lnTo>
                    <a:pt x="480727" y="1463040"/>
                  </a:lnTo>
                  <a:lnTo>
                    <a:pt x="480155" y="1469422"/>
                  </a:lnTo>
                  <a:lnTo>
                    <a:pt x="476441" y="1495425"/>
                  </a:lnTo>
                  <a:lnTo>
                    <a:pt x="471392" y="1530287"/>
                  </a:lnTo>
                  <a:lnTo>
                    <a:pt x="480155" y="1539335"/>
                  </a:lnTo>
                  <a:lnTo>
                    <a:pt x="492633" y="1550194"/>
                  </a:lnTo>
                  <a:lnTo>
                    <a:pt x="499682" y="1554385"/>
                  </a:lnTo>
                  <a:lnTo>
                    <a:pt x="509968" y="1567244"/>
                  </a:lnTo>
                  <a:lnTo>
                    <a:pt x="517874" y="1579721"/>
                  </a:lnTo>
                  <a:lnTo>
                    <a:pt x="516826" y="1588008"/>
                  </a:lnTo>
                  <a:lnTo>
                    <a:pt x="514541" y="1597152"/>
                  </a:lnTo>
                  <a:lnTo>
                    <a:pt x="511207" y="1603534"/>
                  </a:lnTo>
                  <a:lnTo>
                    <a:pt x="508063" y="1612202"/>
                  </a:lnTo>
                  <a:lnTo>
                    <a:pt x="506730" y="1618679"/>
                  </a:lnTo>
                  <a:lnTo>
                    <a:pt x="505206" y="1620393"/>
                  </a:lnTo>
                  <a:lnTo>
                    <a:pt x="491395" y="1621060"/>
                  </a:lnTo>
                  <a:lnTo>
                    <a:pt x="484156" y="1623536"/>
                  </a:lnTo>
                  <a:lnTo>
                    <a:pt x="480250" y="1626203"/>
                  </a:lnTo>
                  <a:lnTo>
                    <a:pt x="481584" y="1640777"/>
                  </a:lnTo>
                  <a:lnTo>
                    <a:pt x="489966" y="1667351"/>
                  </a:lnTo>
                  <a:lnTo>
                    <a:pt x="496919" y="1686211"/>
                  </a:lnTo>
                  <a:lnTo>
                    <a:pt x="499205" y="1698498"/>
                  </a:lnTo>
                  <a:lnTo>
                    <a:pt x="496824" y="1710976"/>
                  </a:lnTo>
                  <a:lnTo>
                    <a:pt x="494538" y="1717358"/>
                  </a:lnTo>
                  <a:lnTo>
                    <a:pt x="494443" y="1725930"/>
                  </a:lnTo>
                  <a:lnTo>
                    <a:pt x="492633" y="1742980"/>
                  </a:lnTo>
                  <a:lnTo>
                    <a:pt x="487204" y="1751552"/>
                  </a:lnTo>
                  <a:lnTo>
                    <a:pt x="480155" y="1760887"/>
                  </a:lnTo>
                  <a:lnTo>
                    <a:pt x="472250" y="1767840"/>
                  </a:lnTo>
                  <a:lnTo>
                    <a:pt x="466058" y="1769745"/>
                  </a:lnTo>
                  <a:lnTo>
                    <a:pt x="460724" y="1770602"/>
                  </a:lnTo>
                  <a:lnTo>
                    <a:pt x="457105" y="1774127"/>
                  </a:lnTo>
                  <a:lnTo>
                    <a:pt x="453866" y="1784414"/>
                  </a:lnTo>
                  <a:lnTo>
                    <a:pt x="450818" y="1795272"/>
                  </a:lnTo>
                  <a:lnTo>
                    <a:pt x="441008" y="1808607"/>
                  </a:lnTo>
                  <a:lnTo>
                    <a:pt x="441198" y="1813179"/>
                  </a:lnTo>
                  <a:lnTo>
                    <a:pt x="445008" y="1828895"/>
                  </a:lnTo>
                  <a:lnTo>
                    <a:pt x="448532" y="1846707"/>
                  </a:lnTo>
                  <a:lnTo>
                    <a:pt x="445579" y="1863281"/>
                  </a:lnTo>
                  <a:lnTo>
                    <a:pt x="443008" y="1880521"/>
                  </a:lnTo>
                  <a:lnTo>
                    <a:pt x="438531" y="1892046"/>
                  </a:lnTo>
                  <a:lnTo>
                    <a:pt x="432149" y="1896142"/>
                  </a:lnTo>
                  <a:lnTo>
                    <a:pt x="427482" y="1894142"/>
                  </a:lnTo>
                  <a:lnTo>
                    <a:pt x="422243" y="1878330"/>
                  </a:lnTo>
                  <a:lnTo>
                    <a:pt x="422148" y="1874711"/>
                  </a:lnTo>
                  <a:lnTo>
                    <a:pt x="420815" y="1869853"/>
                  </a:lnTo>
                  <a:lnTo>
                    <a:pt x="405860" y="1864995"/>
                  </a:lnTo>
                  <a:lnTo>
                    <a:pt x="403193" y="1865186"/>
                  </a:lnTo>
                  <a:lnTo>
                    <a:pt x="397288" y="1862423"/>
                  </a:lnTo>
                  <a:lnTo>
                    <a:pt x="393859" y="1861566"/>
                  </a:lnTo>
                  <a:lnTo>
                    <a:pt x="386715" y="1859947"/>
                  </a:lnTo>
                  <a:lnTo>
                    <a:pt x="380809" y="1845945"/>
                  </a:lnTo>
                  <a:lnTo>
                    <a:pt x="374618" y="1834229"/>
                  </a:lnTo>
                  <a:lnTo>
                    <a:pt x="373666" y="1829276"/>
                  </a:lnTo>
                  <a:lnTo>
                    <a:pt x="373951" y="1807274"/>
                  </a:lnTo>
                  <a:lnTo>
                    <a:pt x="372046" y="1797463"/>
                  </a:lnTo>
                  <a:lnTo>
                    <a:pt x="371380" y="1786700"/>
                  </a:lnTo>
                  <a:lnTo>
                    <a:pt x="367475" y="1795463"/>
                  </a:lnTo>
                  <a:lnTo>
                    <a:pt x="369760" y="1809274"/>
                  </a:lnTo>
                  <a:lnTo>
                    <a:pt x="364903" y="1814989"/>
                  </a:lnTo>
                  <a:lnTo>
                    <a:pt x="358807" y="1817846"/>
                  </a:lnTo>
                  <a:lnTo>
                    <a:pt x="359378" y="1825847"/>
                  </a:lnTo>
                  <a:lnTo>
                    <a:pt x="361855" y="1827371"/>
                  </a:lnTo>
                  <a:lnTo>
                    <a:pt x="362426" y="1835658"/>
                  </a:lnTo>
                  <a:lnTo>
                    <a:pt x="360902" y="1847945"/>
                  </a:lnTo>
                  <a:lnTo>
                    <a:pt x="348806" y="1875187"/>
                  </a:lnTo>
                  <a:lnTo>
                    <a:pt x="346424" y="1878044"/>
                  </a:lnTo>
                  <a:lnTo>
                    <a:pt x="344805" y="1881759"/>
                  </a:lnTo>
                  <a:lnTo>
                    <a:pt x="338614" y="1879283"/>
                  </a:lnTo>
                  <a:lnTo>
                    <a:pt x="330708" y="1886807"/>
                  </a:lnTo>
                  <a:lnTo>
                    <a:pt x="323183" y="1888046"/>
                  </a:lnTo>
                  <a:lnTo>
                    <a:pt x="320421" y="1879473"/>
                  </a:lnTo>
                  <a:lnTo>
                    <a:pt x="309848" y="1868234"/>
                  </a:lnTo>
                  <a:lnTo>
                    <a:pt x="304895" y="1868805"/>
                  </a:lnTo>
                  <a:lnTo>
                    <a:pt x="309372" y="1874425"/>
                  </a:lnTo>
                  <a:lnTo>
                    <a:pt x="313753" y="1881664"/>
                  </a:lnTo>
                  <a:lnTo>
                    <a:pt x="311277" y="1886426"/>
                  </a:lnTo>
                  <a:lnTo>
                    <a:pt x="308800" y="1889570"/>
                  </a:lnTo>
                  <a:lnTo>
                    <a:pt x="304514" y="1891189"/>
                  </a:lnTo>
                  <a:lnTo>
                    <a:pt x="289084" y="1900619"/>
                  </a:lnTo>
                  <a:lnTo>
                    <a:pt x="294513" y="1907001"/>
                  </a:lnTo>
                  <a:lnTo>
                    <a:pt x="289846" y="1914144"/>
                  </a:lnTo>
                  <a:lnTo>
                    <a:pt x="284512" y="1915192"/>
                  </a:lnTo>
                  <a:lnTo>
                    <a:pt x="281559" y="1918526"/>
                  </a:lnTo>
                  <a:lnTo>
                    <a:pt x="280607" y="1923098"/>
                  </a:lnTo>
                  <a:lnTo>
                    <a:pt x="264604" y="1936052"/>
                  </a:lnTo>
                  <a:lnTo>
                    <a:pt x="238506" y="1969008"/>
                  </a:lnTo>
                  <a:lnTo>
                    <a:pt x="225076" y="1978247"/>
                  </a:lnTo>
                  <a:lnTo>
                    <a:pt x="215741" y="1987868"/>
                  </a:lnTo>
                  <a:lnTo>
                    <a:pt x="207454" y="1987677"/>
                  </a:lnTo>
                  <a:lnTo>
                    <a:pt x="197167" y="1995773"/>
                  </a:lnTo>
                  <a:lnTo>
                    <a:pt x="170878" y="2002917"/>
                  </a:lnTo>
                  <a:lnTo>
                    <a:pt x="153448" y="1999679"/>
                  </a:lnTo>
                  <a:lnTo>
                    <a:pt x="141351" y="2002536"/>
                  </a:lnTo>
                  <a:lnTo>
                    <a:pt x="134779" y="1996917"/>
                  </a:lnTo>
                  <a:lnTo>
                    <a:pt x="134017" y="1993106"/>
                  </a:lnTo>
                  <a:lnTo>
                    <a:pt x="134302" y="1990820"/>
                  </a:lnTo>
                  <a:lnTo>
                    <a:pt x="135350" y="1988153"/>
                  </a:lnTo>
                  <a:lnTo>
                    <a:pt x="133159" y="1987201"/>
                  </a:lnTo>
                  <a:lnTo>
                    <a:pt x="128397" y="1986725"/>
                  </a:lnTo>
                  <a:lnTo>
                    <a:pt x="126301" y="1989487"/>
                  </a:lnTo>
                  <a:lnTo>
                    <a:pt x="126016" y="1995583"/>
                  </a:lnTo>
                  <a:lnTo>
                    <a:pt x="123825" y="1997202"/>
                  </a:lnTo>
                  <a:lnTo>
                    <a:pt x="114776" y="1993678"/>
                  </a:lnTo>
                  <a:lnTo>
                    <a:pt x="112490" y="1990535"/>
                  </a:lnTo>
                  <a:lnTo>
                    <a:pt x="115729" y="1984058"/>
                  </a:lnTo>
                  <a:lnTo>
                    <a:pt x="121253" y="1978343"/>
                  </a:lnTo>
                  <a:lnTo>
                    <a:pt x="120301" y="1977104"/>
                  </a:lnTo>
                  <a:lnTo>
                    <a:pt x="119253" y="1973580"/>
                  </a:lnTo>
                  <a:lnTo>
                    <a:pt x="116491" y="1973104"/>
                  </a:lnTo>
                  <a:lnTo>
                    <a:pt x="108394" y="1973961"/>
                  </a:lnTo>
                  <a:lnTo>
                    <a:pt x="101822" y="1972913"/>
                  </a:lnTo>
                  <a:lnTo>
                    <a:pt x="80391" y="1959864"/>
                  </a:lnTo>
                  <a:lnTo>
                    <a:pt x="75438" y="1952911"/>
                  </a:lnTo>
                  <a:lnTo>
                    <a:pt x="58102" y="1941671"/>
                  </a:lnTo>
                  <a:lnTo>
                    <a:pt x="50387" y="1929860"/>
                  </a:lnTo>
                  <a:lnTo>
                    <a:pt x="46006" y="1916716"/>
                  </a:lnTo>
                  <a:lnTo>
                    <a:pt x="46292" y="1904905"/>
                  </a:lnTo>
                  <a:lnTo>
                    <a:pt x="48482" y="1885950"/>
                  </a:lnTo>
                  <a:lnTo>
                    <a:pt x="52102" y="1881283"/>
                  </a:lnTo>
                  <a:lnTo>
                    <a:pt x="67627" y="1887951"/>
                  </a:lnTo>
                  <a:lnTo>
                    <a:pt x="83248" y="1898999"/>
                  </a:lnTo>
                  <a:lnTo>
                    <a:pt x="85725" y="1898428"/>
                  </a:lnTo>
                  <a:lnTo>
                    <a:pt x="90678" y="1889760"/>
                  </a:lnTo>
                  <a:lnTo>
                    <a:pt x="100203" y="1882807"/>
                  </a:lnTo>
                  <a:lnTo>
                    <a:pt x="97536" y="1880807"/>
                  </a:lnTo>
                  <a:lnTo>
                    <a:pt x="83248" y="1888808"/>
                  </a:lnTo>
                  <a:lnTo>
                    <a:pt x="78010" y="1884426"/>
                  </a:lnTo>
                  <a:lnTo>
                    <a:pt x="69818" y="1875377"/>
                  </a:lnTo>
                  <a:lnTo>
                    <a:pt x="69818" y="1870710"/>
                  </a:lnTo>
                  <a:lnTo>
                    <a:pt x="73628" y="1866043"/>
                  </a:lnTo>
                  <a:lnTo>
                    <a:pt x="74867" y="1859661"/>
                  </a:lnTo>
                  <a:lnTo>
                    <a:pt x="72866" y="1853660"/>
                  </a:lnTo>
                  <a:lnTo>
                    <a:pt x="73819" y="1845564"/>
                  </a:lnTo>
                  <a:lnTo>
                    <a:pt x="80200" y="1836896"/>
                  </a:lnTo>
                  <a:lnTo>
                    <a:pt x="89630" y="1828038"/>
                  </a:lnTo>
                  <a:lnTo>
                    <a:pt x="96488" y="1819561"/>
                  </a:lnTo>
                  <a:lnTo>
                    <a:pt x="103537" y="1814322"/>
                  </a:lnTo>
                  <a:lnTo>
                    <a:pt x="102775" y="1812512"/>
                  </a:lnTo>
                  <a:lnTo>
                    <a:pt x="94774" y="1815846"/>
                  </a:lnTo>
                  <a:lnTo>
                    <a:pt x="87058" y="1821561"/>
                  </a:lnTo>
                  <a:lnTo>
                    <a:pt x="78010" y="1830991"/>
                  </a:lnTo>
                  <a:lnTo>
                    <a:pt x="66961" y="1838706"/>
                  </a:lnTo>
                  <a:lnTo>
                    <a:pt x="58864" y="1841659"/>
                  </a:lnTo>
                  <a:lnTo>
                    <a:pt x="54959" y="1844135"/>
                  </a:lnTo>
                  <a:lnTo>
                    <a:pt x="48958" y="1846517"/>
                  </a:lnTo>
                  <a:lnTo>
                    <a:pt x="42767" y="1857470"/>
                  </a:lnTo>
                  <a:lnTo>
                    <a:pt x="36100" y="1862138"/>
                  </a:lnTo>
                  <a:lnTo>
                    <a:pt x="23908" y="1862614"/>
                  </a:lnTo>
                  <a:lnTo>
                    <a:pt x="21241" y="1854613"/>
                  </a:lnTo>
                  <a:lnTo>
                    <a:pt x="24670" y="1826133"/>
                  </a:lnTo>
                  <a:lnTo>
                    <a:pt x="28384" y="1812131"/>
                  </a:lnTo>
                  <a:lnTo>
                    <a:pt x="32385" y="1802226"/>
                  </a:lnTo>
                  <a:lnTo>
                    <a:pt x="38671" y="1800511"/>
                  </a:lnTo>
                  <a:lnTo>
                    <a:pt x="43148" y="1793272"/>
                  </a:lnTo>
                  <a:lnTo>
                    <a:pt x="46768" y="1793272"/>
                  </a:lnTo>
                  <a:lnTo>
                    <a:pt x="50006" y="1796606"/>
                  </a:lnTo>
                  <a:lnTo>
                    <a:pt x="62293" y="1799844"/>
                  </a:lnTo>
                  <a:lnTo>
                    <a:pt x="68389" y="1790605"/>
                  </a:lnTo>
                  <a:lnTo>
                    <a:pt x="76390" y="1789271"/>
                  </a:lnTo>
                  <a:lnTo>
                    <a:pt x="90773" y="1779842"/>
                  </a:lnTo>
                  <a:lnTo>
                    <a:pt x="90488" y="1778127"/>
                  </a:lnTo>
                  <a:lnTo>
                    <a:pt x="80772" y="1780223"/>
                  </a:lnTo>
                  <a:lnTo>
                    <a:pt x="74771" y="1780509"/>
                  </a:lnTo>
                  <a:lnTo>
                    <a:pt x="66294" y="1782890"/>
                  </a:lnTo>
                  <a:lnTo>
                    <a:pt x="61722" y="1781175"/>
                  </a:lnTo>
                  <a:lnTo>
                    <a:pt x="59626" y="1774222"/>
                  </a:lnTo>
                  <a:lnTo>
                    <a:pt x="63055" y="1767840"/>
                  </a:lnTo>
                  <a:lnTo>
                    <a:pt x="76676" y="1752600"/>
                  </a:lnTo>
                  <a:lnTo>
                    <a:pt x="81439" y="1745933"/>
                  </a:lnTo>
                  <a:lnTo>
                    <a:pt x="84106" y="1739742"/>
                  </a:lnTo>
                  <a:lnTo>
                    <a:pt x="83629" y="1735455"/>
                  </a:lnTo>
                  <a:lnTo>
                    <a:pt x="85915" y="1726692"/>
                  </a:lnTo>
                  <a:lnTo>
                    <a:pt x="99250" y="1711167"/>
                  </a:lnTo>
                  <a:lnTo>
                    <a:pt x="110109" y="1704118"/>
                  </a:lnTo>
                  <a:lnTo>
                    <a:pt x="113729" y="1710214"/>
                  </a:lnTo>
                  <a:lnTo>
                    <a:pt x="110680" y="1729169"/>
                  </a:lnTo>
                  <a:lnTo>
                    <a:pt x="110680" y="1737074"/>
                  </a:lnTo>
                  <a:lnTo>
                    <a:pt x="119253" y="1709357"/>
                  </a:lnTo>
                  <a:lnTo>
                    <a:pt x="123063" y="1702784"/>
                  </a:lnTo>
                  <a:lnTo>
                    <a:pt x="127349" y="1698117"/>
                  </a:lnTo>
                  <a:lnTo>
                    <a:pt x="137827" y="1694974"/>
                  </a:lnTo>
                  <a:lnTo>
                    <a:pt x="140779" y="1690593"/>
                  </a:lnTo>
                  <a:lnTo>
                    <a:pt x="128587" y="1692021"/>
                  </a:lnTo>
                  <a:lnTo>
                    <a:pt x="99155" y="1702594"/>
                  </a:lnTo>
                  <a:lnTo>
                    <a:pt x="86773" y="1712119"/>
                  </a:lnTo>
                  <a:lnTo>
                    <a:pt x="83439" y="1719358"/>
                  </a:lnTo>
                  <a:lnTo>
                    <a:pt x="74867" y="1730217"/>
                  </a:lnTo>
                  <a:lnTo>
                    <a:pt x="70771" y="1737360"/>
                  </a:lnTo>
                  <a:lnTo>
                    <a:pt x="69056" y="1747647"/>
                  </a:lnTo>
                  <a:lnTo>
                    <a:pt x="64198" y="1753267"/>
                  </a:lnTo>
                  <a:lnTo>
                    <a:pt x="57626" y="1755362"/>
                  </a:lnTo>
                  <a:lnTo>
                    <a:pt x="48577" y="1768507"/>
                  </a:lnTo>
                  <a:lnTo>
                    <a:pt x="44482" y="1778984"/>
                  </a:lnTo>
                  <a:lnTo>
                    <a:pt x="35528" y="1787271"/>
                  </a:lnTo>
                  <a:lnTo>
                    <a:pt x="29718" y="1793653"/>
                  </a:lnTo>
                  <a:lnTo>
                    <a:pt x="27908" y="1795939"/>
                  </a:lnTo>
                  <a:lnTo>
                    <a:pt x="24765" y="1802226"/>
                  </a:lnTo>
                  <a:lnTo>
                    <a:pt x="22193" y="1802702"/>
                  </a:lnTo>
                  <a:lnTo>
                    <a:pt x="19907" y="1798987"/>
                  </a:lnTo>
                  <a:lnTo>
                    <a:pt x="19526" y="1790891"/>
                  </a:lnTo>
                  <a:lnTo>
                    <a:pt x="20479" y="1777937"/>
                  </a:lnTo>
                  <a:lnTo>
                    <a:pt x="24860" y="1768602"/>
                  </a:lnTo>
                  <a:lnTo>
                    <a:pt x="26956" y="1759363"/>
                  </a:lnTo>
                  <a:lnTo>
                    <a:pt x="24003" y="1750790"/>
                  </a:lnTo>
                  <a:lnTo>
                    <a:pt x="26003" y="1745361"/>
                  </a:lnTo>
                  <a:lnTo>
                    <a:pt x="29813" y="1745552"/>
                  </a:lnTo>
                  <a:lnTo>
                    <a:pt x="36957" y="1748028"/>
                  </a:lnTo>
                  <a:lnTo>
                    <a:pt x="44482" y="1747647"/>
                  </a:lnTo>
                  <a:lnTo>
                    <a:pt x="56959" y="1740884"/>
                  </a:lnTo>
                  <a:lnTo>
                    <a:pt x="54959" y="1736884"/>
                  </a:lnTo>
                  <a:lnTo>
                    <a:pt x="49625" y="1736312"/>
                  </a:lnTo>
                  <a:lnTo>
                    <a:pt x="39624" y="1736884"/>
                  </a:lnTo>
                  <a:lnTo>
                    <a:pt x="31147" y="1730217"/>
                  </a:lnTo>
                  <a:lnTo>
                    <a:pt x="24575" y="1716977"/>
                  </a:lnTo>
                  <a:lnTo>
                    <a:pt x="21622" y="1699165"/>
                  </a:lnTo>
                  <a:lnTo>
                    <a:pt x="23622" y="1694117"/>
                  </a:lnTo>
                  <a:lnTo>
                    <a:pt x="47815" y="1675924"/>
                  </a:lnTo>
                  <a:lnTo>
                    <a:pt x="54388" y="1667637"/>
                  </a:lnTo>
                  <a:lnTo>
                    <a:pt x="50578" y="1666780"/>
                  </a:lnTo>
                  <a:lnTo>
                    <a:pt x="41529" y="1676876"/>
                  </a:lnTo>
                  <a:lnTo>
                    <a:pt x="28480" y="1683068"/>
                  </a:lnTo>
                  <a:lnTo>
                    <a:pt x="20288" y="1674400"/>
                  </a:lnTo>
                  <a:lnTo>
                    <a:pt x="16002" y="1665065"/>
                  </a:lnTo>
                  <a:lnTo>
                    <a:pt x="13525" y="1645253"/>
                  </a:lnTo>
                  <a:lnTo>
                    <a:pt x="14383" y="1634967"/>
                  </a:lnTo>
                  <a:lnTo>
                    <a:pt x="13430" y="1621536"/>
                  </a:lnTo>
                  <a:lnTo>
                    <a:pt x="18955" y="1617155"/>
                  </a:lnTo>
                  <a:lnTo>
                    <a:pt x="25146" y="1619441"/>
                  </a:lnTo>
                  <a:lnTo>
                    <a:pt x="31337" y="1620298"/>
                  </a:lnTo>
                  <a:lnTo>
                    <a:pt x="45244" y="1619155"/>
                  </a:lnTo>
                  <a:lnTo>
                    <a:pt x="75914" y="1611059"/>
                  </a:lnTo>
                  <a:lnTo>
                    <a:pt x="95631" y="1615821"/>
                  </a:lnTo>
                  <a:lnTo>
                    <a:pt x="103727" y="1615440"/>
                  </a:lnTo>
                  <a:lnTo>
                    <a:pt x="116014" y="1608392"/>
                  </a:lnTo>
                  <a:lnTo>
                    <a:pt x="126778" y="1607725"/>
                  </a:lnTo>
                  <a:lnTo>
                    <a:pt x="134779" y="1613059"/>
                  </a:lnTo>
                  <a:lnTo>
                    <a:pt x="139256" y="1619155"/>
                  </a:lnTo>
                  <a:lnTo>
                    <a:pt x="139732" y="1627346"/>
                  </a:lnTo>
                  <a:lnTo>
                    <a:pt x="143446" y="1632776"/>
                  </a:lnTo>
                  <a:lnTo>
                    <a:pt x="146018" y="1631061"/>
                  </a:lnTo>
                  <a:lnTo>
                    <a:pt x="144018" y="1624584"/>
                  </a:lnTo>
                  <a:lnTo>
                    <a:pt x="143542" y="1614488"/>
                  </a:lnTo>
                  <a:lnTo>
                    <a:pt x="175927" y="1603058"/>
                  </a:lnTo>
                  <a:lnTo>
                    <a:pt x="179737" y="1598676"/>
                  </a:lnTo>
                  <a:lnTo>
                    <a:pt x="166878" y="1597152"/>
                  </a:lnTo>
                  <a:lnTo>
                    <a:pt x="163259" y="1586675"/>
                  </a:lnTo>
                  <a:lnTo>
                    <a:pt x="170021" y="1570768"/>
                  </a:lnTo>
                  <a:lnTo>
                    <a:pt x="169354" y="1568768"/>
                  </a:lnTo>
                  <a:lnTo>
                    <a:pt x="162211" y="1577150"/>
                  </a:lnTo>
                  <a:lnTo>
                    <a:pt x="158686" y="1588865"/>
                  </a:lnTo>
                  <a:lnTo>
                    <a:pt x="160115" y="1598295"/>
                  </a:lnTo>
                  <a:lnTo>
                    <a:pt x="158686" y="1602581"/>
                  </a:lnTo>
                  <a:lnTo>
                    <a:pt x="152114" y="1604582"/>
                  </a:lnTo>
                  <a:lnTo>
                    <a:pt x="137350" y="1605344"/>
                  </a:lnTo>
                  <a:lnTo>
                    <a:pt x="127825" y="1601343"/>
                  </a:lnTo>
                  <a:lnTo>
                    <a:pt x="119062" y="1599152"/>
                  </a:lnTo>
                  <a:lnTo>
                    <a:pt x="116014" y="1596200"/>
                  </a:lnTo>
                  <a:lnTo>
                    <a:pt x="117062" y="1589532"/>
                  </a:lnTo>
                  <a:lnTo>
                    <a:pt x="115348" y="1588103"/>
                  </a:lnTo>
                  <a:lnTo>
                    <a:pt x="111728" y="1594104"/>
                  </a:lnTo>
                  <a:lnTo>
                    <a:pt x="108490" y="1606106"/>
                  </a:lnTo>
                  <a:lnTo>
                    <a:pt x="101536" y="1608868"/>
                  </a:lnTo>
                  <a:lnTo>
                    <a:pt x="82201" y="1604391"/>
                  </a:lnTo>
                  <a:lnTo>
                    <a:pt x="54292" y="1607058"/>
                  </a:lnTo>
                  <a:lnTo>
                    <a:pt x="41719" y="1613059"/>
                  </a:lnTo>
                  <a:lnTo>
                    <a:pt x="33623" y="1612297"/>
                  </a:lnTo>
                  <a:lnTo>
                    <a:pt x="19717" y="1601724"/>
                  </a:lnTo>
                  <a:lnTo>
                    <a:pt x="14192" y="1593342"/>
                  </a:lnTo>
                  <a:lnTo>
                    <a:pt x="12192" y="1576388"/>
                  </a:lnTo>
                  <a:lnTo>
                    <a:pt x="13049" y="1568863"/>
                  </a:lnTo>
                  <a:lnTo>
                    <a:pt x="23908" y="1565720"/>
                  </a:lnTo>
                  <a:lnTo>
                    <a:pt x="29432" y="1565910"/>
                  </a:lnTo>
                  <a:lnTo>
                    <a:pt x="34576" y="1561910"/>
                  </a:lnTo>
                  <a:lnTo>
                    <a:pt x="30004" y="1559338"/>
                  </a:lnTo>
                  <a:lnTo>
                    <a:pt x="23622" y="1554194"/>
                  </a:lnTo>
                  <a:lnTo>
                    <a:pt x="19240" y="1543812"/>
                  </a:lnTo>
                  <a:lnTo>
                    <a:pt x="12668" y="1540478"/>
                  </a:lnTo>
                  <a:lnTo>
                    <a:pt x="8192" y="1531620"/>
                  </a:lnTo>
                  <a:lnTo>
                    <a:pt x="7048" y="1518190"/>
                  </a:lnTo>
                  <a:lnTo>
                    <a:pt x="8382" y="1508855"/>
                  </a:lnTo>
                  <a:lnTo>
                    <a:pt x="11906" y="1505903"/>
                  </a:lnTo>
                  <a:lnTo>
                    <a:pt x="20383" y="1507903"/>
                  </a:lnTo>
                  <a:lnTo>
                    <a:pt x="42672" y="1506379"/>
                  </a:lnTo>
                  <a:lnTo>
                    <a:pt x="63722" y="1515809"/>
                  </a:lnTo>
                  <a:lnTo>
                    <a:pt x="77914" y="1521238"/>
                  </a:lnTo>
                  <a:lnTo>
                    <a:pt x="106871" y="1518476"/>
                  </a:lnTo>
                  <a:lnTo>
                    <a:pt x="123730" y="1509998"/>
                  </a:lnTo>
                  <a:lnTo>
                    <a:pt x="120682" y="1507712"/>
                  </a:lnTo>
                  <a:lnTo>
                    <a:pt x="102298" y="1512570"/>
                  </a:lnTo>
                  <a:lnTo>
                    <a:pt x="85344" y="1512380"/>
                  </a:lnTo>
                  <a:lnTo>
                    <a:pt x="55435" y="1502855"/>
                  </a:lnTo>
                  <a:lnTo>
                    <a:pt x="43148" y="1499711"/>
                  </a:lnTo>
                  <a:lnTo>
                    <a:pt x="29908" y="1501045"/>
                  </a:lnTo>
                  <a:lnTo>
                    <a:pt x="23050" y="1498187"/>
                  </a:lnTo>
                  <a:lnTo>
                    <a:pt x="19050" y="1488662"/>
                  </a:lnTo>
                  <a:lnTo>
                    <a:pt x="22003" y="1470470"/>
                  </a:lnTo>
                  <a:lnTo>
                    <a:pt x="28289" y="1466469"/>
                  </a:lnTo>
                  <a:lnTo>
                    <a:pt x="31718" y="1471232"/>
                  </a:lnTo>
                  <a:lnTo>
                    <a:pt x="35719" y="1471518"/>
                  </a:lnTo>
                  <a:lnTo>
                    <a:pt x="39910" y="1463897"/>
                  </a:lnTo>
                  <a:lnTo>
                    <a:pt x="43910" y="1459516"/>
                  </a:lnTo>
                  <a:lnTo>
                    <a:pt x="47054" y="1449705"/>
                  </a:lnTo>
                  <a:lnTo>
                    <a:pt x="58864" y="1440276"/>
                  </a:lnTo>
                  <a:lnTo>
                    <a:pt x="63913" y="1439513"/>
                  </a:lnTo>
                  <a:lnTo>
                    <a:pt x="71056" y="1435132"/>
                  </a:lnTo>
                  <a:lnTo>
                    <a:pt x="75629" y="1436370"/>
                  </a:lnTo>
                  <a:lnTo>
                    <a:pt x="78581" y="1440752"/>
                  </a:lnTo>
                  <a:lnTo>
                    <a:pt x="82296" y="1444276"/>
                  </a:lnTo>
                  <a:lnTo>
                    <a:pt x="90297" y="1443895"/>
                  </a:lnTo>
                  <a:lnTo>
                    <a:pt x="114109" y="1436370"/>
                  </a:lnTo>
                  <a:lnTo>
                    <a:pt x="116681" y="1434179"/>
                  </a:lnTo>
                  <a:lnTo>
                    <a:pt x="121253" y="1427893"/>
                  </a:lnTo>
                  <a:lnTo>
                    <a:pt x="106204" y="1430655"/>
                  </a:lnTo>
                  <a:lnTo>
                    <a:pt x="93726" y="1435132"/>
                  </a:lnTo>
                  <a:lnTo>
                    <a:pt x="85630" y="1436275"/>
                  </a:lnTo>
                  <a:lnTo>
                    <a:pt x="84487" y="1430846"/>
                  </a:lnTo>
                  <a:lnTo>
                    <a:pt x="87439" y="1425893"/>
                  </a:lnTo>
                  <a:lnTo>
                    <a:pt x="92107" y="1420749"/>
                  </a:lnTo>
                  <a:lnTo>
                    <a:pt x="94393" y="1411891"/>
                  </a:lnTo>
                  <a:lnTo>
                    <a:pt x="99536" y="1408081"/>
                  </a:lnTo>
                  <a:lnTo>
                    <a:pt x="105061" y="1408271"/>
                  </a:lnTo>
                  <a:lnTo>
                    <a:pt x="116586" y="1406652"/>
                  </a:lnTo>
                  <a:lnTo>
                    <a:pt x="124682" y="1404366"/>
                  </a:lnTo>
                  <a:lnTo>
                    <a:pt x="138493" y="1405890"/>
                  </a:lnTo>
                  <a:lnTo>
                    <a:pt x="159163" y="1409319"/>
                  </a:lnTo>
                  <a:lnTo>
                    <a:pt x="172498" y="1417511"/>
                  </a:lnTo>
                  <a:lnTo>
                    <a:pt x="177546" y="1416844"/>
                  </a:lnTo>
                  <a:lnTo>
                    <a:pt x="182880" y="1414653"/>
                  </a:lnTo>
                  <a:lnTo>
                    <a:pt x="185261" y="1411605"/>
                  </a:lnTo>
                  <a:lnTo>
                    <a:pt x="174784" y="1408176"/>
                  </a:lnTo>
                  <a:lnTo>
                    <a:pt x="174212" y="1403223"/>
                  </a:lnTo>
                  <a:lnTo>
                    <a:pt x="175546" y="1399604"/>
                  </a:lnTo>
                  <a:lnTo>
                    <a:pt x="192595" y="1392746"/>
                  </a:lnTo>
                  <a:lnTo>
                    <a:pt x="211169" y="1391222"/>
                  </a:lnTo>
                  <a:lnTo>
                    <a:pt x="208026" y="1385697"/>
                  </a:lnTo>
                  <a:lnTo>
                    <a:pt x="167164" y="1393984"/>
                  </a:lnTo>
                  <a:lnTo>
                    <a:pt x="156496" y="1388364"/>
                  </a:lnTo>
                  <a:lnTo>
                    <a:pt x="148114" y="1388364"/>
                  </a:lnTo>
                  <a:lnTo>
                    <a:pt x="142589" y="1391603"/>
                  </a:lnTo>
                  <a:lnTo>
                    <a:pt x="126873" y="1395603"/>
                  </a:lnTo>
                  <a:lnTo>
                    <a:pt x="124016" y="1392746"/>
                  </a:lnTo>
                  <a:lnTo>
                    <a:pt x="126968" y="1383126"/>
                  </a:lnTo>
                  <a:lnTo>
                    <a:pt x="136398" y="1367219"/>
                  </a:lnTo>
                  <a:lnTo>
                    <a:pt x="137160" y="1363313"/>
                  </a:lnTo>
                  <a:lnTo>
                    <a:pt x="141542" y="1359503"/>
                  </a:lnTo>
                  <a:lnTo>
                    <a:pt x="165925" y="1350264"/>
                  </a:lnTo>
                  <a:lnTo>
                    <a:pt x="177641" y="1339501"/>
                  </a:lnTo>
                  <a:lnTo>
                    <a:pt x="182975" y="1338072"/>
                  </a:lnTo>
                  <a:lnTo>
                    <a:pt x="188214" y="1338834"/>
                  </a:lnTo>
                  <a:lnTo>
                    <a:pt x="196120" y="1337596"/>
                  </a:lnTo>
                  <a:lnTo>
                    <a:pt x="211550" y="1340644"/>
                  </a:lnTo>
                  <a:lnTo>
                    <a:pt x="218599" y="1354169"/>
                  </a:lnTo>
                  <a:lnTo>
                    <a:pt x="224981" y="1358360"/>
                  </a:lnTo>
                  <a:lnTo>
                    <a:pt x="245078" y="1375220"/>
                  </a:lnTo>
                  <a:lnTo>
                    <a:pt x="244126" y="1370362"/>
                  </a:lnTo>
                  <a:lnTo>
                    <a:pt x="226790" y="1347597"/>
                  </a:lnTo>
                  <a:lnTo>
                    <a:pt x="220123" y="1341882"/>
                  </a:lnTo>
                  <a:lnTo>
                    <a:pt x="215265" y="1330643"/>
                  </a:lnTo>
                  <a:lnTo>
                    <a:pt x="216884" y="1319975"/>
                  </a:lnTo>
                  <a:lnTo>
                    <a:pt x="222504" y="1312926"/>
                  </a:lnTo>
                  <a:lnTo>
                    <a:pt x="242316" y="1309021"/>
                  </a:lnTo>
                  <a:lnTo>
                    <a:pt x="245840" y="1304925"/>
                  </a:lnTo>
                  <a:lnTo>
                    <a:pt x="246221" y="1297781"/>
                  </a:lnTo>
                  <a:lnTo>
                    <a:pt x="243173" y="1292924"/>
                  </a:lnTo>
                  <a:lnTo>
                    <a:pt x="235839" y="1293209"/>
                  </a:lnTo>
                  <a:lnTo>
                    <a:pt x="229838" y="1290161"/>
                  </a:lnTo>
                  <a:lnTo>
                    <a:pt x="228219" y="1282542"/>
                  </a:lnTo>
                  <a:lnTo>
                    <a:pt x="230600" y="1277303"/>
                  </a:lnTo>
                  <a:lnTo>
                    <a:pt x="242030" y="1267778"/>
                  </a:lnTo>
                  <a:lnTo>
                    <a:pt x="248221" y="1264730"/>
                  </a:lnTo>
                  <a:lnTo>
                    <a:pt x="259080" y="1261396"/>
                  </a:lnTo>
                  <a:lnTo>
                    <a:pt x="277844" y="1268921"/>
                  </a:lnTo>
                  <a:lnTo>
                    <a:pt x="279273" y="1272826"/>
                  </a:lnTo>
                  <a:lnTo>
                    <a:pt x="274034" y="1282256"/>
                  </a:lnTo>
                  <a:lnTo>
                    <a:pt x="274606" y="1287590"/>
                  </a:lnTo>
                  <a:lnTo>
                    <a:pt x="279178" y="1288161"/>
                  </a:lnTo>
                  <a:lnTo>
                    <a:pt x="289941" y="1272254"/>
                  </a:lnTo>
                  <a:lnTo>
                    <a:pt x="302514" y="1270064"/>
                  </a:lnTo>
                  <a:lnTo>
                    <a:pt x="307753" y="1266635"/>
                  </a:lnTo>
                  <a:lnTo>
                    <a:pt x="313849" y="1264444"/>
                  </a:lnTo>
                  <a:lnTo>
                    <a:pt x="322517" y="1278922"/>
                  </a:lnTo>
                  <a:lnTo>
                    <a:pt x="326326" y="1283494"/>
                  </a:lnTo>
                  <a:lnTo>
                    <a:pt x="329184" y="1285399"/>
                  </a:lnTo>
                  <a:lnTo>
                    <a:pt x="331946" y="1297401"/>
                  </a:lnTo>
                  <a:lnTo>
                    <a:pt x="334613" y="1297972"/>
                  </a:lnTo>
                  <a:lnTo>
                    <a:pt x="338423" y="1291971"/>
                  </a:lnTo>
                  <a:lnTo>
                    <a:pt x="345376" y="1288828"/>
                  </a:lnTo>
                  <a:lnTo>
                    <a:pt x="355092" y="1286732"/>
                  </a:lnTo>
                  <a:lnTo>
                    <a:pt x="371094" y="1289971"/>
                  </a:lnTo>
                  <a:lnTo>
                    <a:pt x="378428" y="1287590"/>
                  </a:lnTo>
                  <a:lnTo>
                    <a:pt x="381952" y="1287876"/>
                  </a:lnTo>
                  <a:lnTo>
                    <a:pt x="378524" y="1277112"/>
                  </a:lnTo>
                  <a:lnTo>
                    <a:pt x="376428" y="1273969"/>
                  </a:lnTo>
                  <a:lnTo>
                    <a:pt x="379762" y="1264349"/>
                  </a:lnTo>
                  <a:lnTo>
                    <a:pt x="383191" y="1260634"/>
                  </a:lnTo>
                  <a:lnTo>
                    <a:pt x="394335" y="1253776"/>
                  </a:lnTo>
                  <a:lnTo>
                    <a:pt x="404908" y="1250728"/>
                  </a:lnTo>
                  <a:lnTo>
                    <a:pt x="411861" y="1244251"/>
                  </a:lnTo>
                  <a:lnTo>
                    <a:pt x="421100" y="1238345"/>
                  </a:lnTo>
                  <a:lnTo>
                    <a:pt x="419671" y="1233583"/>
                  </a:lnTo>
                  <a:lnTo>
                    <a:pt x="417100" y="1228059"/>
                  </a:lnTo>
                  <a:lnTo>
                    <a:pt x="411099" y="1227677"/>
                  </a:lnTo>
                  <a:lnTo>
                    <a:pt x="408623" y="1224629"/>
                  </a:lnTo>
                  <a:lnTo>
                    <a:pt x="416242" y="1217486"/>
                  </a:lnTo>
                  <a:lnTo>
                    <a:pt x="426720" y="1209485"/>
                  </a:lnTo>
                  <a:lnTo>
                    <a:pt x="424815" y="1206342"/>
                  </a:lnTo>
                  <a:lnTo>
                    <a:pt x="417004" y="1202722"/>
                  </a:lnTo>
                  <a:lnTo>
                    <a:pt x="411004" y="1205484"/>
                  </a:lnTo>
                  <a:lnTo>
                    <a:pt x="402145" y="1211676"/>
                  </a:lnTo>
                  <a:lnTo>
                    <a:pt x="391859" y="1221391"/>
                  </a:lnTo>
                  <a:lnTo>
                    <a:pt x="395192" y="1224248"/>
                  </a:lnTo>
                  <a:lnTo>
                    <a:pt x="400431" y="1232440"/>
                  </a:lnTo>
                  <a:lnTo>
                    <a:pt x="393192" y="1243394"/>
                  </a:lnTo>
                  <a:lnTo>
                    <a:pt x="354997" y="1272159"/>
                  </a:lnTo>
                  <a:lnTo>
                    <a:pt x="336804" y="1280541"/>
                  </a:lnTo>
                  <a:lnTo>
                    <a:pt x="328422" y="1279208"/>
                  </a:lnTo>
                  <a:lnTo>
                    <a:pt x="326422" y="1271397"/>
                  </a:lnTo>
                  <a:lnTo>
                    <a:pt x="322517" y="1265587"/>
                  </a:lnTo>
                  <a:lnTo>
                    <a:pt x="318325" y="1253585"/>
                  </a:lnTo>
                  <a:lnTo>
                    <a:pt x="311277" y="1253967"/>
                  </a:lnTo>
                  <a:lnTo>
                    <a:pt x="307276" y="1256538"/>
                  </a:lnTo>
                  <a:lnTo>
                    <a:pt x="305562" y="1252633"/>
                  </a:lnTo>
                  <a:lnTo>
                    <a:pt x="308610" y="1239774"/>
                  </a:lnTo>
                  <a:lnTo>
                    <a:pt x="314516" y="1229582"/>
                  </a:lnTo>
                  <a:lnTo>
                    <a:pt x="324612" y="1221867"/>
                  </a:lnTo>
                  <a:lnTo>
                    <a:pt x="329375" y="1212628"/>
                  </a:lnTo>
                  <a:lnTo>
                    <a:pt x="333946" y="1197769"/>
                  </a:lnTo>
                  <a:lnTo>
                    <a:pt x="348425" y="1183577"/>
                  </a:lnTo>
                  <a:lnTo>
                    <a:pt x="369475" y="1148334"/>
                  </a:lnTo>
                  <a:lnTo>
                    <a:pt x="386715" y="1136999"/>
                  </a:lnTo>
                  <a:lnTo>
                    <a:pt x="393001" y="1124617"/>
                  </a:lnTo>
                  <a:lnTo>
                    <a:pt x="403193" y="1119093"/>
                  </a:lnTo>
                  <a:lnTo>
                    <a:pt x="411766" y="1109377"/>
                  </a:lnTo>
                  <a:lnTo>
                    <a:pt x="418624" y="1108424"/>
                  </a:lnTo>
                  <a:lnTo>
                    <a:pt x="430911" y="1099661"/>
                  </a:lnTo>
                  <a:lnTo>
                    <a:pt x="437959" y="1089184"/>
                  </a:lnTo>
                  <a:lnTo>
                    <a:pt x="433387" y="1088517"/>
                  </a:lnTo>
                  <a:lnTo>
                    <a:pt x="422529" y="1095280"/>
                  </a:lnTo>
                  <a:lnTo>
                    <a:pt x="416338" y="1098042"/>
                  </a:lnTo>
                  <a:lnTo>
                    <a:pt x="416814" y="1086803"/>
                  </a:lnTo>
                  <a:lnTo>
                    <a:pt x="419767" y="1075277"/>
                  </a:lnTo>
                  <a:lnTo>
                    <a:pt x="428720" y="1064705"/>
                  </a:lnTo>
                  <a:lnTo>
                    <a:pt x="471678" y="1033844"/>
                  </a:lnTo>
                  <a:lnTo>
                    <a:pt x="475964" y="1038987"/>
                  </a:lnTo>
                  <a:lnTo>
                    <a:pt x="481108" y="1047941"/>
                  </a:lnTo>
                  <a:lnTo>
                    <a:pt x="494062" y="1045940"/>
                  </a:lnTo>
                  <a:lnTo>
                    <a:pt x="508730" y="1028414"/>
                  </a:lnTo>
                  <a:lnTo>
                    <a:pt x="520065" y="1009269"/>
                  </a:lnTo>
                  <a:lnTo>
                    <a:pt x="513969" y="1012603"/>
                  </a:lnTo>
                  <a:lnTo>
                    <a:pt x="507301" y="1020413"/>
                  </a:lnTo>
                  <a:lnTo>
                    <a:pt x="494252" y="1031367"/>
                  </a:lnTo>
                  <a:lnTo>
                    <a:pt x="488156" y="1033082"/>
                  </a:lnTo>
                  <a:lnTo>
                    <a:pt x="484727" y="1031653"/>
                  </a:lnTo>
                  <a:lnTo>
                    <a:pt x="482822" y="1024414"/>
                  </a:lnTo>
                  <a:lnTo>
                    <a:pt x="478345" y="1022033"/>
                  </a:lnTo>
                  <a:lnTo>
                    <a:pt x="474250" y="1023652"/>
                  </a:lnTo>
                  <a:lnTo>
                    <a:pt x="470059" y="1018509"/>
                  </a:lnTo>
                  <a:lnTo>
                    <a:pt x="469297" y="1005745"/>
                  </a:lnTo>
                  <a:lnTo>
                    <a:pt x="474631" y="986600"/>
                  </a:lnTo>
                  <a:lnTo>
                    <a:pt x="478917" y="973931"/>
                  </a:lnTo>
                  <a:lnTo>
                    <a:pt x="483584" y="964311"/>
                  </a:lnTo>
                  <a:lnTo>
                    <a:pt x="501682" y="936879"/>
                  </a:lnTo>
                  <a:lnTo>
                    <a:pt x="505587" y="921830"/>
                  </a:lnTo>
                  <a:lnTo>
                    <a:pt x="513778" y="913924"/>
                  </a:lnTo>
                  <a:lnTo>
                    <a:pt x="524446" y="915638"/>
                  </a:lnTo>
                  <a:lnTo>
                    <a:pt x="527685" y="913352"/>
                  </a:lnTo>
                  <a:lnTo>
                    <a:pt x="523970" y="903446"/>
                  </a:lnTo>
                  <a:lnTo>
                    <a:pt x="512350" y="895541"/>
                  </a:lnTo>
                  <a:lnTo>
                    <a:pt x="511683" y="890588"/>
                  </a:lnTo>
                  <a:lnTo>
                    <a:pt x="550354" y="877538"/>
                  </a:lnTo>
                  <a:lnTo>
                    <a:pt x="568738" y="878015"/>
                  </a:lnTo>
                  <a:lnTo>
                    <a:pt x="574167" y="871538"/>
                  </a:lnTo>
                  <a:lnTo>
                    <a:pt x="584263" y="867347"/>
                  </a:lnTo>
                  <a:lnTo>
                    <a:pt x="591788" y="859346"/>
                  </a:lnTo>
                  <a:lnTo>
                    <a:pt x="587883" y="855821"/>
                  </a:lnTo>
                  <a:lnTo>
                    <a:pt x="569214" y="863155"/>
                  </a:lnTo>
                  <a:lnTo>
                    <a:pt x="557498" y="866585"/>
                  </a:lnTo>
                  <a:lnTo>
                    <a:pt x="552164" y="866489"/>
                  </a:lnTo>
                  <a:lnTo>
                    <a:pt x="548068" y="868966"/>
                  </a:lnTo>
                  <a:lnTo>
                    <a:pt x="533114" y="870013"/>
                  </a:lnTo>
                  <a:lnTo>
                    <a:pt x="529876" y="838010"/>
                  </a:lnTo>
                  <a:lnTo>
                    <a:pt x="532257" y="820579"/>
                  </a:lnTo>
                  <a:lnTo>
                    <a:pt x="537782" y="820960"/>
                  </a:lnTo>
                  <a:lnTo>
                    <a:pt x="539115" y="804196"/>
                  </a:lnTo>
                  <a:lnTo>
                    <a:pt x="545497" y="794290"/>
                  </a:lnTo>
                  <a:lnTo>
                    <a:pt x="554355" y="792099"/>
                  </a:lnTo>
                  <a:lnTo>
                    <a:pt x="558832" y="787908"/>
                  </a:lnTo>
                  <a:lnTo>
                    <a:pt x="565309" y="779240"/>
                  </a:lnTo>
                  <a:lnTo>
                    <a:pt x="576072" y="781241"/>
                  </a:lnTo>
                  <a:lnTo>
                    <a:pt x="587026" y="779336"/>
                  </a:lnTo>
                  <a:lnTo>
                    <a:pt x="584263" y="775240"/>
                  </a:lnTo>
                  <a:lnTo>
                    <a:pt x="570643" y="770001"/>
                  </a:lnTo>
                  <a:lnTo>
                    <a:pt x="567309" y="760952"/>
                  </a:lnTo>
                  <a:lnTo>
                    <a:pt x="572071" y="755904"/>
                  </a:lnTo>
                  <a:lnTo>
                    <a:pt x="577310" y="752189"/>
                  </a:lnTo>
                  <a:lnTo>
                    <a:pt x="581977" y="751523"/>
                  </a:lnTo>
                  <a:lnTo>
                    <a:pt x="591026" y="733711"/>
                  </a:lnTo>
                  <a:lnTo>
                    <a:pt x="596551" y="726091"/>
                  </a:lnTo>
                  <a:lnTo>
                    <a:pt x="602742" y="727424"/>
                  </a:lnTo>
                  <a:lnTo>
                    <a:pt x="611410" y="719614"/>
                  </a:lnTo>
                  <a:lnTo>
                    <a:pt x="619887" y="722281"/>
                  </a:lnTo>
                  <a:lnTo>
                    <a:pt x="628078" y="717137"/>
                  </a:lnTo>
                  <a:lnTo>
                    <a:pt x="639318" y="713709"/>
                  </a:lnTo>
                  <a:lnTo>
                    <a:pt x="680371" y="712375"/>
                  </a:lnTo>
                  <a:lnTo>
                    <a:pt x="681514" y="705041"/>
                  </a:lnTo>
                  <a:lnTo>
                    <a:pt x="672941" y="703326"/>
                  </a:lnTo>
                  <a:lnTo>
                    <a:pt x="642461" y="701517"/>
                  </a:lnTo>
                  <a:lnTo>
                    <a:pt x="626840" y="701612"/>
                  </a:lnTo>
                  <a:lnTo>
                    <a:pt x="620363" y="703517"/>
                  </a:lnTo>
                  <a:lnTo>
                    <a:pt x="617887" y="700945"/>
                  </a:lnTo>
                  <a:lnTo>
                    <a:pt x="618363" y="696563"/>
                  </a:lnTo>
                  <a:lnTo>
                    <a:pt x="623983" y="689610"/>
                  </a:lnTo>
                  <a:lnTo>
                    <a:pt x="626650" y="681895"/>
                  </a:lnTo>
                  <a:lnTo>
                    <a:pt x="637984" y="663035"/>
                  </a:lnTo>
                  <a:lnTo>
                    <a:pt x="651224" y="650367"/>
                  </a:lnTo>
                  <a:lnTo>
                    <a:pt x="661416" y="653605"/>
                  </a:lnTo>
                  <a:lnTo>
                    <a:pt x="672179" y="665702"/>
                  </a:lnTo>
                  <a:lnTo>
                    <a:pt x="679894" y="667131"/>
                  </a:lnTo>
                  <a:lnTo>
                    <a:pt x="683514" y="671036"/>
                  </a:lnTo>
                  <a:lnTo>
                    <a:pt x="689134" y="687610"/>
                  </a:lnTo>
                  <a:lnTo>
                    <a:pt x="691801" y="688181"/>
                  </a:lnTo>
                  <a:lnTo>
                    <a:pt x="690562" y="672275"/>
                  </a:lnTo>
                  <a:lnTo>
                    <a:pt x="697992" y="659225"/>
                  </a:lnTo>
                  <a:lnTo>
                    <a:pt x="696087" y="655701"/>
                  </a:lnTo>
                  <a:lnTo>
                    <a:pt x="684943" y="660368"/>
                  </a:lnTo>
                  <a:lnTo>
                    <a:pt x="676370" y="655511"/>
                  </a:lnTo>
                  <a:lnTo>
                    <a:pt x="669608" y="645700"/>
                  </a:lnTo>
                  <a:lnTo>
                    <a:pt x="667702" y="636746"/>
                  </a:lnTo>
                  <a:lnTo>
                    <a:pt x="671893" y="627888"/>
                  </a:lnTo>
                  <a:lnTo>
                    <a:pt x="675894" y="623411"/>
                  </a:lnTo>
                  <a:lnTo>
                    <a:pt x="673132" y="618173"/>
                  </a:lnTo>
                  <a:lnTo>
                    <a:pt x="656273" y="632174"/>
                  </a:lnTo>
                  <a:lnTo>
                    <a:pt x="644366" y="635413"/>
                  </a:lnTo>
                  <a:lnTo>
                    <a:pt x="639699" y="633413"/>
                  </a:lnTo>
                  <a:lnTo>
                    <a:pt x="642271" y="620744"/>
                  </a:lnTo>
                  <a:lnTo>
                    <a:pt x="640842" y="610648"/>
                  </a:lnTo>
                  <a:lnTo>
                    <a:pt x="656844" y="585788"/>
                  </a:lnTo>
                  <a:lnTo>
                    <a:pt x="662273" y="582835"/>
                  </a:lnTo>
                  <a:lnTo>
                    <a:pt x="671322" y="584930"/>
                  </a:lnTo>
                  <a:lnTo>
                    <a:pt x="679418" y="591979"/>
                  </a:lnTo>
                  <a:lnTo>
                    <a:pt x="686181" y="590836"/>
                  </a:lnTo>
                  <a:lnTo>
                    <a:pt x="693515" y="587026"/>
                  </a:lnTo>
                  <a:lnTo>
                    <a:pt x="692563" y="580263"/>
                  </a:lnTo>
                  <a:lnTo>
                    <a:pt x="676561" y="577596"/>
                  </a:lnTo>
                  <a:lnTo>
                    <a:pt x="672465" y="571976"/>
                  </a:lnTo>
                  <a:lnTo>
                    <a:pt x="673989" y="566452"/>
                  </a:lnTo>
                  <a:lnTo>
                    <a:pt x="684943" y="560546"/>
                  </a:lnTo>
                  <a:lnTo>
                    <a:pt x="695801" y="549974"/>
                  </a:lnTo>
                  <a:lnTo>
                    <a:pt x="708279" y="546926"/>
                  </a:lnTo>
                  <a:lnTo>
                    <a:pt x="718280" y="538829"/>
                  </a:lnTo>
                  <a:lnTo>
                    <a:pt x="720185" y="540734"/>
                  </a:lnTo>
                  <a:lnTo>
                    <a:pt x="721900" y="543878"/>
                  </a:lnTo>
                  <a:lnTo>
                    <a:pt x="725519" y="573500"/>
                  </a:lnTo>
                  <a:lnTo>
                    <a:pt x="734473" y="597599"/>
                  </a:lnTo>
                  <a:lnTo>
                    <a:pt x="737807" y="598456"/>
                  </a:lnTo>
                  <a:lnTo>
                    <a:pt x="734377" y="577977"/>
                  </a:lnTo>
                  <a:lnTo>
                    <a:pt x="737521" y="572072"/>
                  </a:lnTo>
                  <a:lnTo>
                    <a:pt x="741617" y="567595"/>
                  </a:lnTo>
                  <a:lnTo>
                    <a:pt x="742950" y="562547"/>
                  </a:lnTo>
                  <a:lnTo>
                    <a:pt x="738283" y="560737"/>
                  </a:lnTo>
                  <a:lnTo>
                    <a:pt x="734473" y="553403"/>
                  </a:lnTo>
                  <a:lnTo>
                    <a:pt x="728948" y="529780"/>
                  </a:lnTo>
                  <a:lnTo>
                    <a:pt x="730853" y="523589"/>
                  </a:lnTo>
                  <a:lnTo>
                    <a:pt x="742664" y="511016"/>
                  </a:lnTo>
                  <a:lnTo>
                    <a:pt x="757428" y="508063"/>
                  </a:lnTo>
                  <a:lnTo>
                    <a:pt x="773240" y="516922"/>
                  </a:lnTo>
                  <a:lnTo>
                    <a:pt x="778764" y="517017"/>
                  </a:lnTo>
                  <a:lnTo>
                    <a:pt x="787908" y="514636"/>
                  </a:lnTo>
                  <a:lnTo>
                    <a:pt x="803434" y="507397"/>
                  </a:lnTo>
                  <a:lnTo>
                    <a:pt x="812578" y="504539"/>
                  </a:lnTo>
                  <a:lnTo>
                    <a:pt x="817340" y="504539"/>
                  </a:lnTo>
                  <a:lnTo>
                    <a:pt x="818483" y="500920"/>
                  </a:lnTo>
                  <a:lnTo>
                    <a:pt x="814102" y="498538"/>
                  </a:lnTo>
                  <a:lnTo>
                    <a:pt x="812673" y="496157"/>
                  </a:lnTo>
                  <a:lnTo>
                    <a:pt x="809149" y="494824"/>
                  </a:lnTo>
                  <a:lnTo>
                    <a:pt x="794861" y="498824"/>
                  </a:lnTo>
                  <a:lnTo>
                    <a:pt x="755237" y="497586"/>
                  </a:lnTo>
                  <a:lnTo>
                    <a:pt x="751427" y="493300"/>
                  </a:lnTo>
                  <a:lnTo>
                    <a:pt x="750760" y="485966"/>
                  </a:lnTo>
                  <a:lnTo>
                    <a:pt x="754951" y="475488"/>
                  </a:lnTo>
                  <a:lnTo>
                    <a:pt x="759524" y="469678"/>
                  </a:lnTo>
                  <a:lnTo>
                    <a:pt x="774478" y="459105"/>
                  </a:lnTo>
                  <a:lnTo>
                    <a:pt x="790289" y="457676"/>
                  </a:lnTo>
                  <a:lnTo>
                    <a:pt x="806958" y="439007"/>
                  </a:lnTo>
                  <a:lnTo>
                    <a:pt x="813244" y="424910"/>
                  </a:lnTo>
                  <a:lnTo>
                    <a:pt x="816864" y="403098"/>
                  </a:lnTo>
                  <a:lnTo>
                    <a:pt x="827056" y="385286"/>
                  </a:lnTo>
                  <a:lnTo>
                    <a:pt x="852487" y="375190"/>
                  </a:lnTo>
                  <a:lnTo>
                    <a:pt x="853440" y="370713"/>
                  </a:lnTo>
                  <a:lnTo>
                    <a:pt x="850773" y="361474"/>
                  </a:lnTo>
                  <a:lnTo>
                    <a:pt x="850963" y="344615"/>
                  </a:lnTo>
                  <a:lnTo>
                    <a:pt x="858012" y="324993"/>
                  </a:lnTo>
                  <a:lnTo>
                    <a:pt x="862584" y="318135"/>
                  </a:lnTo>
                  <a:lnTo>
                    <a:pt x="864775" y="317373"/>
                  </a:lnTo>
                  <a:lnTo>
                    <a:pt x="870204" y="323755"/>
                  </a:lnTo>
                  <a:lnTo>
                    <a:pt x="876871" y="337471"/>
                  </a:lnTo>
                  <a:lnTo>
                    <a:pt x="887349" y="345281"/>
                  </a:lnTo>
                  <a:lnTo>
                    <a:pt x="900970" y="346615"/>
                  </a:lnTo>
                  <a:lnTo>
                    <a:pt x="904684" y="342805"/>
                  </a:lnTo>
                  <a:lnTo>
                    <a:pt x="894017" y="334994"/>
                  </a:lnTo>
                  <a:lnTo>
                    <a:pt x="886016" y="324803"/>
                  </a:lnTo>
                  <a:lnTo>
                    <a:pt x="885349" y="314516"/>
                  </a:lnTo>
                  <a:lnTo>
                    <a:pt x="889159" y="309086"/>
                  </a:lnTo>
                  <a:lnTo>
                    <a:pt x="895064" y="309658"/>
                  </a:lnTo>
                  <a:lnTo>
                    <a:pt x="902494" y="308515"/>
                  </a:lnTo>
                  <a:lnTo>
                    <a:pt x="909447" y="301562"/>
                  </a:lnTo>
                  <a:lnTo>
                    <a:pt x="910495" y="296704"/>
                  </a:lnTo>
                  <a:lnTo>
                    <a:pt x="910781" y="290036"/>
                  </a:lnTo>
                  <a:lnTo>
                    <a:pt x="912495" y="283274"/>
                  </a:lnTo>
                  <a:lnTo>
                    <a:pt x="922687" y="267176"/>
                  </a:lnTo>
                  <a:lnTo>
                    <a:pt x="954024" y="256604"/>
                  </a:lnTo>
                  <a:lnTo>
                    <a:pt x="956310" y="260890"/>
                  </a:lnTo>
                  <a:lnTo>
                    <a:pt x="954691" y="292037"/>
                  </a:lnTo>
                  <a:lnTo>
                    <a:pt x="951071" y="312134"/>
                  </a:lnTo>
                  <a:lnTo>
                    <a:pt x="951167" y="326708"/>
                  </a:lnTo>
                  <a:lnTo>
                    <a:pt x="957262" y="312134"/>
                  </a:lnTo>
                  <a:lnTo>
                    <a:pt x="965454" y="271939"/>
                  </a:lnTo>
                  <a:lnTo>
                    <a:pt x="971645" y="252889"/>
                  </a:lnTo>
                  <a:lnTo>
                    <a:pt x="978503" y="241935"/>
                  </a:lnTo>
                  <a:lnTo>
                    <a:pt x="983551" y="239459"/>
                  </a:lnTo>
                  <a:lnTo>
                    <a:pt x="988409" y="233839"/>
                  </a:lnTo>
                  <a:lnTo>
                    <a:pt x="994886" y="230410"/>
                  </a:lnTo>
                  <a:lnTo>
                    <a:pt x="996886" y="234791"/>
                  </a:lnTo>
                  <a:lnTo>
                    <a:pt x="998982" y="244888"/>
                  </a:lnTo>
                  <a:lnTo>
                    <a:pt x="995458" y="280226"/>
                  </a:lnTo>
                  <a:lnTo>
                    <a:pt x="995839" y="291370"/>
                  </a:lnTo>
                  <a:lnTo>
                    <a:pt x="991934" y="306229"/>
                  </a:lnTo>
                  <a:lnTo>
                    <a:pt x="976979" y="339090"/>
                  </a:lnTo>
                  <a:lnTo>
                    <a:pt x="977646" y="343281"/>
                  </a:lnTo>
                  <a:lnTo>
                    <a:pt x="980980" y="341757"/>
                  </a:lnTo>
                  <a:lnTo>
                    <a:pt x="986790" y="336328"/>
                  </a:lnTo>
                  <a:lnTo>
                    <a:pt x="1005364" y="305086"/>
                  </a:lnTo>
                  <a:lnTo>
                    <a:pt x="1021556" y="308991"/>
                  </a:lnTo>
                  <a:lnTo>
                    <a:pt x="1021747" y="306515"/>
                  </a:lnTo>
                  <a:lnTo>
                    <a:pt x="1016508" y="297275"/>
                  </a:lnTo>
                  <a:lnTo>
                    <a:pt x="1010221" y="288417"/>
                  </a:lnTo>
                  <a:lnTo>
                    <a:pt x="1008221" y="277463"/>
                  </a:lnTo>
                  <a:lnTo>
                    <a:pt x="1009078" y="248031"/>
                  </a:lnTo>
                  <a:lnTo>
                    <a:pt x="1014032" y="236315"/>
                  </a:lnTo>
                  <a:lnTo>
                    <a:pt x="1027938" y="237554"/>
                  </a:lnTo>
                  <a:lnTo>
                    <a:pt x="1036320" y="235934"/>
                  </a:lnTo>
                  <a:lnTo>
                    <a:pt x="1040225" y="241173"/>
                  </a:lnTo>
                  <a:lnTo>
                    <a:pt x="1048702" y="240792"/>
                  </a:lnTo>
                  <a:lnTo>
                    <a:pt x="1054513" y="219551"/>
                  </a:lnTo>
                  <a:lnTo>
                    <a:pt x="1065943" y="217742"/>
                  </a:lnTo>
                  <a:lnTo>
                    <a:pt x="1076039" y="231743"/>
                  </a:lnTo>
                  <a:lnTo>
                    <a:pt x="1088136" y="241173"/>
                  </a:lnTo>
                  <a:lnTo>
                    <a:pt x="1097947" y="254794"/>
                  </a:lnTo>
                  <a:lnTo>
                    <a:pt x="1100709" y="251079"/>
                  </a:lnTo>
                  <a:lnTo>
                    <a:pt x="1095375" y="219361"/>
                  </a:lnTo>
                  <a:lnTo>
                    <a:pt x="1089660" y="207740"/>
                  </a:lnTo>
                  <a:lnTo>
                    <a:pt x="1077182" y="201740"/>
                  </a:lnTo>
                  <a:lnTo>
                    <a:pt x="1063847" y="187357"/>
                  </a:lnTo>
                  <a:lnTo>
                    <a:pt x="1060418" y="180975"/>
                  </a:lnTo>
                  <a:lnTo>
                    <a:pt x="1060990" y="176213"/>
                  </a:lnTo>
                  <a:lnTo>
                    <a:pt x="1072706" y="171545"/>
                  </a:lnTo>
                  <a:lnTo>
                    <a:pt x="1088231" y="176879"/>
                  </a:lnTo>
                  <a:lnTo>
                    <a:pt x="1102043" y="164783"/>
                  </a:lnTo>
                  <a:lnTo>
                    <a:pt x="1105757" y="168116"/>
                  </a:lnTo>
                  <a:lnTo>
                    <a:pt x="1116330" y="161735"/>
                  </a:lnTo>
                  <a:lnTo>
                    <a:pt x="1122902" y="170307"/>
                  </a:lnTo>
                  <a:lnTo>
                    <a:pt x="1126998" y="167735"/>
                  </a:lnTo>
                  <a:lnTo>
                    <a:pt x="1129284" y="156401"/>
                  </a:lnTo>
                  <a:lnTo>
                    <a:pt x="1146143" y="149257"/>
                  </a:lnTo>
                  <a:lnTo>
                    <a:pt x="1156907" y="155829"/>
                  </a:lnTo>
                  <a:lnTo>
                    <a:pt x="1162621" y="162592"/>
                  </a:lnTo>
                  <a:lnTo>
                    <a:pt x="1165288" y="175546"/>
                  </a:lnTo>
                  <a:lnTo>
                    <a:pt x="1169384" y="201073"/>
                  </a:lnTo>
                  <a:lnTo>
                    <a:pt x="1177766" y="214694"/>
                  </a:lnTo>
                  <a:lnTo>
                    <a:pt x="1182910" y="221456"/>
                  </a:lnTo>
                  <a:lnTo>
                    <a:pt x="1189101" y="223266"/>
                  </a:lnTo>
                  <a:lnTo>
                    <a:pt x="1192054" y="216503"/>
                  </a:lnTo>
                  <a:lnTo>
                    <a:pt x="1186243" y="208217"/>
                  </a:lnTo>
                  <a:lnTo>
                    <a:pt x="1184719" y="200501"/>
                  </a:lnTo>
                  <a:lnTo>
                    <a:pt x="1187482" y="181166"/>
                  </a:lnTo>
                  <a:lnTo>
                    <a:pt x="1190720" y="173546"/>
                  </a:lnTo>
                  <a:lnTo>
                    <a:pt x="1208723" y="144494"/>
                  </a:lnTo>
                  <a:lnTo>
                    <a:pt x="1223867" y="129350"/>
                  </a:lnTo>
                  <a:lnTo>
                    <a:pt x="1232916" y="128111"/>
                  </a:lnTo>
                  <a:lnTo>
                    <a:pt x="1248727" y="94012"/>
                  </a:lnTo>
                  <a:lnTo>
                    <a:pt x="1253300" y="87725"/>
                  </a:lnTo>
                  <a:lnTo>
                    <a:pt x="1257395" y="86296"/>
                  </a:lnTo>
                  <a:lnTo>
                    <a:pt x="1256348" y="77915"/>
                  </a:lnTo>
                  <a:lnTo>
                    <a:pt x="1247680" y="72580"/>
                  </a:lnTo>
                  <a:lnTo>
                    <a:pt x="1247394" y="62103"/>
                  </a:lnTo>
                  <a:lnTo>
                    <a:pt x="1258824" y="49340"/>
                  </a:lnTo>
                  <a:lnTo>
                    <a:pt x="1272635" y="27908"/>
                  </a:lnTo>
                  <a:lnTo>
                    <a:pt x="1279493" y="26384"/>
                  </a:lnTo>
                  <a:lnTo>
                    <a:pt x="1283779" y="32385"/>
                  </a:lnTo>
                  <a:lnTo>
                    <a:pt x="1297305" y="42101"/>
                  </a:lnTo>
                  <a:lnTo>
                    <a:pt x="1305496" y="53150"/>
                  </a:lnTo>
                  <a:lnTo>
                    <a:pt x="1311497" y="58769"/>
                  </a:lnTo>
                  <a:lnTo>
                    <a:pt x="1315402" y="57626"/>
                  </a:lnTo>
                  <a:lnTo>
                    <a:pt x="1318641" y="49244"/>
                  </a:lnTo>
                  <a:lnTo>
                    <a:pt x="1322451" y="45434"/>
                  </a:lnTo>
                  <a:lnTo>
                    <a:pt x="1331119" y="47530"/>
                  </a:lnTo>
                  <a:lnTo>
                    <a:pt x="1336167" y="52959"/>
                  </a:lnTo>
                  <a:lnTo>
                    <a:pt x="1340168" y="53626"/>
                  </a:lnTo>
                  <a:lnTo>
                    <a:pt x="1343787" y="56864"/>
                  </a:lnTo>
                  <a:lnTo>
                    <a:pt x="1344644" y="64008"/>
                  </a:lnTo>
                  <a:lnTo>
                    <a:pt x="1337215" y="71723"/>
                  </a:lnTo>
                  <a:lnTo>
                    <a:pt x="1324546" y="92107"/>
                  </a:lnTo>
                  <a:lnTo>
                    <a:pt x="1312069" y="115253"/>
                  </a:lnTo>
                  <a:lnTo>
                    <a:pt x="1307973" y="127349"/>
                  </a:lnTo>
                  <a:lnTo>
                    <a:pt x="1303973" y="158972"/>
                  </a:lnTo>
                  <a:lnTo>
                    <a:pt x="1294162" y="179070"/>
                  </a:lnTo>
                  <a:lnTo>
                    <a:pt x="1293400" y="193072"/>
                  </a:lnTo>
                  <a:lnTo>
                    <a:pt x="1297400" y="199644"/>
                  </a:lnTo>
                  <a:lnTo>
                    <a:pt x="1308163" y="194501"/>
                  </a:lnTo>
                  <a:lnTo>
                    <a:pt x="1321403" y="175736"/>
                  </a:lnTo>
                  <a:lnTo>
                    <a:pt x="1324737" y="155829"/>
                  </a:lnTo>
                  <a:lnTo>
                    <a:pt x="1357884" y="101155"/>
                  </a:lnTo>
                  <a:lnTo>
                    <a:pt x="1373410" y="70676"/>
                  </a:lnTo>
                  <a:lnTo>
                    <a:pt x="1391126" y="45244"/>
                  </a:lnTo>
                  <a:lnTo>
                    <a:pt x="1401032" y="39910"/>
                  </a:lnTo>
                  <a:lnTo>
                    <a:pt x="1405700" y="56769"/>
                  </a:lnTo>
                  <a:lnTo>
                    <a:pt x="1401890" y="78772"/>
                  </a:lnTo>
                  <a:lnTo>
                    <a:pt x="1394460" y="92678"/>
                  </a:lnTo>
                  <a:lnTo>
                    <a:pt x="1399985" y="99060"/>
                  </a:lnTo>
                  <a:lnTo>
                    <a:pt x="1398937" y="115538"/>
                  </a:lnTo>
                  <a:lnTo>
                    <a:pt x="1397127" y="124682"/>
                  </a:lnTo>
                  <a:lnTo>
                    <a:pt x="1396079" y="134207"/>
                  </a:lnTo>
                  <a:lnTo>
                    <a:pt x="1396175" y="142589"/>
                  </a:lnTo>
                  <a:lnTo>
                    <a:pt x="1401318" y="140303"/>
                  </a:lnTo>
                  <a:lnTo>
                    <a:pt x="1422083" y="123158"/>
                  </a:lnTo>
                  <a:lnTo>
                    <a:pt x="1427321" y="104394"/>
                  </a:lnTo>
                  <a:lnTo>
                    <a:pt x="1432179" y="90297"/>
                  </a:lnTo>
                  <a:lnTo>
                    <a:pt x="1434465" y="78105"/>
                  </a:lnTo>
                  <a:lnTo>
                    <a:pt x="1442561" y="66580"/>
                  </a:lnTo>
                  <a:lnTo>
                    <a:pt x="1457706" y="66485"/>
                  </a:lnTo>
                  <a:lnTo>
                    <a:pt x="1458373" y="61913"/>
                  </a:lnTo>
                  <a:lnTo>
                    <a:pt x="1439990" y="45720"/>
                  </a:lnTo>
                  <a:lnTo>
                    <a:pt x="1437799" y="38481"/>
                  </a:lnTo>
                  <a:lnTo>
                    <a:pt x="1443990" y="28670"/>
                  </a:lnTo>
                  <a:lnTo>
                    <a:pt x="1461040" y="10001"/>
                  </a:lnTo>
                  <a:lnTo>
                    <a:pt x="1469708" y="12097"/>
                  </a:lnTo>
                  <a:lnTo>
                    <a:pt x="1474946" y="16383"/>
                  </a:lnTo>
                  <a:lnTo>
                    <a:pt x="1495901" y="19621"/>
                  </a:lnTo>
                  <a:lnTo>
                    <a:pt x="1511999" y="32957"/>
                  </a:lnTo>
                  <a:lnTo>
                    <a:pt x="1511332" y="53721"/>
                  </a:lnTo>
                  <a:lnTo>
                    <a:pt x="1507808" y="62389"/>
                  </a:lnTo>
                  <a:lnTo>
                    <a:pt x="1504283" y="67628"/>
                  </a:lnTo>
                  <a:lnTo>
                    <a:pt x="1483709" y="83249"/>
                  </a:lnTo>
                  <a:lnTo>
                    <a:pt x="1480280" y="90964"/>
                  </a:lnTo>
                  <a:lnTo>
                    <a:pt x="1486757" y="93631"/>
                  </a:lnTo>
                  <a:lnTo>
                    <a:pt x="1500664" y="85820"/>
                  </a:lnTo>
                  <a:lnTo>
                    <a:pt x="1504188" y="92869"/>
                  </a:lnTo>
                  <a:lnTo>
                    <a:pt x="1499807" y="110490"/>
                  </a:lnTo>
                  <a:lnTo>
                    <a:pt x="1499044" y="136779"/>
                  </a:lnTo>
                  <a:lnTo>
                    <a:pt x="1497425" y="152019"/>
                  </a:lnTo>
                  <a:lnTo>
                    <a:pt x="1497425" y="165926"/>
                  </a:lnTo>
                  <a:lnTo>
                    <a:pt x="1499140" y="173260"/>
                  </a:lnTo>
                  <a:lnTo>
                    <a:pt x="1504760" y="143828"/>
                  </a:lnTo>
                  <a:lnTo>
                    <a:pt x="1506665" y="136208"/>
                  </a:lnTo>
                  <a:lnTo>
                    <a:pt x="1514856" y="125063"/>
                  </a:lnTo>
                  <a:lnTo>
                    <a:pt x="1517904" y="102394"/>
                  </a:lnTo>
                  <a:lnTo>
                    <a:pt x="1525905" y="75152"/>
                  </a:lnTo>
                  <a:lnTo>
                    <a:pt x="1534859" y="59150"/>
                  </a:lnTo>
                  <a:lnTo>
                    <a:pt x="1540097" y="54769"/>
                  </a:lnTo>
                  <a:lnTo>
                    <a:pt x="1557433" y="55436"/>
                  </a:lnTo>
                  <a:lnTo>
                    <a:pt x="1564862" y="61436"/>
                  </a:lnTo>
                  <a:lnTo>
                    <a:pt x="1571435" y="74771"/>
                  </a:lnTo>
                  <a:lnTo>
                    <a:pt x="1576387" y="80105"/>
                  </a:lnTo>
                  <a:lnTo>
                    <a:pt x="1591818" y="85725"/>
                  </a:lnTo>
                  <a:lnTo>
                    <a:pt x="1597152" y="92774"/>
                  </a:lnTo>
                  <a:lnTo>
                    <a:pt x="1598200" y="96965"/>
                  </a:lnTo>
                  <a:lnTo>
                    <a:pt x="1601915" y="97822"/>
                  </a:lnTo>
                  <a:lnTo>
                    <a:pt x="1612392" y="87821"/>
                  </a:lnTo>
                  <a:lnTo>
                    <a:pt x="1619155" y="86106"/>
                  </a:lnTo>
                  <a:lnTo>
                    <a:pt x="1630204" y="101727"/>
                  </a:lnTo>
                  <a:lnTo>
                    <a:pt x="1628013" y="113348"/>
                  </a:lnTo>
                  <a:lnTo>
                    <a:pt x="1628680" y="116967"/>
                  </a:lnTo>
                  <a:lnTo>
                    <a:pt x="1642015" y="116205"/>
                  </a:lnTo>
                  <a:lnTo>
                    <a:pt x="1653159" y="120777"/>
                  </a:lnTo>
                  <a:lnTo>
                    <a:pt x="1674304" y="144209"/>
                  </a:lnTo>
                  <a:lnTo>
                    <a:pt x="1676591" y="155162"/>
                  </a:lnTo>
                  <a:lnTo>
                    <a:pt x="1675448" y="168402"/>
                  </a:lnTo>
                  <a:lnTo>
                    <a:pt x="1645063" y="182880"/>
                  </a:lnTo>
                  <a:lnTo>
                    <a:pt x="1631823" y="196691"/>
                  </a:lnTo>
                  <a:lnTo>
                    <a:pt x="1610201" y="202025"/>
                  </a:lnTo>
                  <a:lnTo>
                    <a:pt x="1536859" y="192786"/>
                  </a:lnTo>
                  <a:lnTo>
                    <a:pt x="1538383" y="202787"/>
                  </a:lnTo>
                  <a:lnTo>
                    <a:pt x="1589437" y="224504"/>
                  </a:lnTo>
                  <a:lnTo>
                    <a:pt x="1592390" y="230696"/>
                  </a:lnTo>
                  <a:lnTo>
                    <a:pt x="1590675" y="243745"/>
                  </a:lnTo>
                  <a:lnTo>
                    <a:pt x="1590675" y="254127"/>
                  </a:lnTo>
                  <a:lnTo>
                    <a:pt x="1591627" y="261176"/>
                  </a:lnTo>
                  <a:lnTo>
                    <a:pt x="1595437" y="267748"/>
                  </a:lnTo>
                  <a:lnTo>
                    <a:pt x="1601629" y="270891"/>
                  </a:lnTo>
                  <a:lnTo>
                    <a:pt x="1614392" y="269272"/>
                  </a:lnTo>
                  <a:lnTo>
                    <a:pt x="1620679" y="272796"/>
                  </a:lnTo>
                  <a:lnTo>
                    <a:pt x="1624965" y="267557"/>
                  </a:lnTo>
                  <a:lnTo>
                    <a:pt x="1626489" y="249841"/>
                  </a:lnTo>
                  <a:lnTo>
                    <a:pt x="1630204" y="245936"/>
                  </a:lnTo>
                  <a:lnTo>
                    <a:pt x="1637348" y="251079"/>
                  </a:lnTo>
                  <a:lnTo>
                    <a:pt x="1640395" y="269938"/>
                  </a:lnTo>
                  <a:lnTo>
                    <a:pt x="1642396" y="271844"/>
                  </a:lnTo>
                  <a:lnTo>
                    <a:pt x="1646015" y="258413"/>
                  </a:lnTo>
                  <a:lnTo>
                    <a:pt x="1653064" y="259366"/>
                  </a:lnTo>
                  <a:lnTo>
                    <a:pt x="1660779" y="258318"/>
                  </a:lnTo>
                  <a:lnTo>
                    <a:pt x="1670685" y="260604"/>
                  </a:lnTo>
                  <a:close/>
                  <a:moveTo>
                    <a:pt x="1194626" y="64199"/>
                  </a:moveTo>
                  <a:lnTo>
                    <a:pt x="1193387" y="70295"/>
                  </a:lnTo>
                  <a:lnTo>
                    <a:pt x="1191196" y="76200"/>
                  </a:lnTo>
                  <a:lnTo>
                    <a:pt x="1185958" y="82487"/>
                  </a:lnTo>
                  <a:lnTo>
                    <a:pt x="1170718" y="107156"/>
                  </a:lnTo>
                  <a:lnTo>
                    <a:pt x="1161860" y="111157"/>
                  </a:lnTo>
                  <a:lnTo>
                    <a:pt x="1159002" y="115062"/>
                  </a:lnTo>
                  <a:lnTo>
                    <a:pt x="1155478" y="117348"/>
                  </a:lnTo>
                  <a:lnTo>
                    <a:pt x="1144334" y="113919"/>
                  </a:lnTo>
                  <a:lnTo>
                    <a:pt x="1141095" y="118967"/>
                  </a:lnTo>
                  <a:lnTo>
                    <a:pt x="1138047" y="122301"/>
                  </a:lnTo>
                  <a:lnTo>
                    <a:pt x="1130046" y="123539"/>
                  </a:lnTo>
                  <a:lnTo>
                    <a:pt x="1125284" y="122492"/>
                  </a:lnTo>
                  <a:lnTo>
                    <a:pt x="1113092" y="113348"/>
                  </a:lnTo>
                  <a:lnTo>
                    <a:pt x="1105852" y="103442"/>
                  </a:lnTo>
                  <a:lnTo>
                    <a:pt x="1101947" y="95060"/>
                  </a:lnTo>
                  <a:lnTo>
                    <a:pt x="1113187" y="95155"/>
                  </a:lnTo>
                  <a:lnTo>
                    <a:pt x="1117187" y="93154"/>
                  </a:lnTo>
                  <a:lnTo>
                    <a:pt x="1124712" y="94869"/>
                  </a:lnTo>
                  <a:lnTo>
                    <a:pt x="1129284" y="86201"/>
                  </a:lnTo>
                  <a:lnTo>
                    <a:pt x="1138904" y="87249"/>
                  </a:lnTo>
                  <a:lnTo>
                    <a:pt x="1157287" y="81153"/>
                  </a:lnTo>
                  <a:lnTo>
                    <a:pt x="1164050" y="84582"/>
                  </a:lnTo>
                  <a:lnTo>
                    <a:pt x="1179481" y="64199"/>
                  </a:lnTo>
                  <a:lnTo>
                    <a:pt x="1184338" y="64770"/>
                  </a:lnTo>
                  <a:lnTo>
                    <a:pt x="1191768" y="58960"/>
                  </a:lnTo>
                  <a:lnTo>
                    <a:pt x="1194626" y="64199"/>
                  </a:lnTo>
                  <a:close/>
                  <a:moveTo>
                    <a:pt x="1231583" y="112300"/>
                  </a:moveTo>
                  <a:lnTo>
                    <a:pt x="1219391" y="120015"/>
                  </a:lnTo>
                  <a:lnTo>
                    <a:pt x="1212342" y="113443"/>
                  </a:lnTo>
                  <a:lnTo>
                    <a:pt x="1209294" y="106585"/>
                  </a:lnTo>
                  <a:lnTo>
                    <a:pt x="1208913" y="91535"/>
                  </a:lnTo>
                  <a:lnTo>
                    <a:pt x="1210532" y="82296"/>
                  </a:lnTo>
                  <a:lnTo>
                    <a:pt x="1216247" y="77534"/>
                  </a:lnTo>
                  <a:lnTo>
                    <a:pt x="1219962" y="80963"/>
                  </a:lnTo>
                  <a:lnTo>
                    <a:pt x="1221010" y="83915"/>
                  </a:lnTo>
                  <a:lnTo>
                    <a:pt x="1227677" y="86773"/>
                  </a:lnTo>
                  <a:lnTo>
                    <a:pt x="1235488" y="96298"/>
                  </a:lnTo>
                  <a:lnTo>
                    <a:pt x="1231583" y="112300"/>
                  </a:lnTo>
                  <a:close/>
                  <a:moveTo>
                    <a:pt x="1205865" y="115824"/>
                  </a:moveTo>
                  <a:lnTo>
                    <a:pt x="1207008" y="124778"/>
                  </a:lnTo>
                  <a:lnTo>
                    <a:pt x="1207484" y="132207"/>
                  </a:lnTo>
                  <a:lnTo>
                    <a:pt x="1201484" y="142875"/>
                  </a:lnTo>
                  <a:lnTo>
                    <a:pt x="1187672" y="156877"/>
                  </a:lnTo>
                  <a:lnTo>
                    <a:pt x="1188529" y="160592"/>
                  </a:lnTo>
                  <a:lnTo>
                    <a:pt x="1183767" y="164211"/>
                  </a:lnTo>
                  <a:lnTo>
                    <a:pt x="1176623" y="166878"/>
                  </a:lnTo>
                  <a:lnTo>
                    <a:pt x="1172813" y="164306"/>
                  </a:lnTo>
                  <a:lnTo>
                    <a:pt x="1173290" y="152305"/>
                  </a:lnTo>
                  <a:lnTo>
                    <a:pt x="1172146" y="148780"/>
                  </a:lnTo>
                  <a:lnTo>
                    <a:pt x="1166812" y="153448"/>
                  </a:lnTo>
                  <a:lnTo>
                    <a:pt x="1161098" y="147352"/>
                  </a:lnTo>
                  <a:lnTo>
                    <a:pt x="1161098" y="141256"/>
                  </a:lnTo>
                  <a:lnTo>
                    <a:pt x="1162621" y="135922"/>
                  </a:lnTo>
                  <a:lnTo>
                    <a:pt x="1167860" y="127826"/>
                  </a:lnTo>
                  <a:lnTo>
                    <a:pt x="1176528" y="122206"/>
                  </a:lnTo>
                  <a:lnTo>
                    <a:pt x="1182243" y="124301"/>
                  </a:lnTo>
                  <a:lnTo>
                    <a:pt x="1201388" y="102775"/>
                  </a:lnTo>
                  <a:lnTo>
                    <a:pt x="1203484" y="107252"/>
                  </a:lnTo>
                  <a:lnTo>
                    <a:pt x="1205865" y="115824"/>
                  </a:lnTo>
                  <a:close/>
                  <a:moveTo>
                    <a:pt x="959263" y="179356"/>
                  </a:moveTo>
                  <a:lnTo>
                    <a:pt x="962501" y="181546"/>
                  </a:lnTo>
                  <a:lnTo>
                    <a:pt x="965740" y="180213"/>
                  </a:lnTo>
                  <a:lnTo>
                    <a:pt x="968407" y="182118"/>
                  </a:lnTo>
                  <a:lnTo>
                    <a:pt x="973741" y="192119"/>
                  </a:lnTo>
                  <a:lnTo>
                    <a:pt x="979551" y="196025"/>
                  </a:lnTo>
                  <a:lnTo>
                    <a:pt x="979837" y="200978"/>
                  </a:lnTo>
                  <a:lnTo>
                    <a:pt x="974503" y="205835"/>
                  </a:lnTo>
                  <a:lnTo>
                    <a:pt x="967550" y="207359"/>
                  </a:lnTo>
                  <a:lnTo>
                    <a:pt x="960120" y="205645"/>
                  </a:lnTo>
                  <a:lnTo>
                    <a:pt x="957929" y="199454"/>
                  </a:lnTo>
                  <a:lnTo>
                    <a:pt x="955643" y="189071"/>
                  </a:lnTo>
                  <a:lnTo>
                    <a:pt x="949357" y="178879"/>
                  </a:lnTo>
                  <a:lnTo>
                    <a:pt x="948404" y="169926"/>
                  </a:lnTo>
                  <a:lnTo>
                    <a:pt x="953834" y="168593"/>
                  </a:lnTo>
                  <a:lnTo>
                    <a:pt x="959263" y="179356"/>
                  </a:lnTo>
                  <a:close/>
                  <a:moveTo>
                    <a:pt x="926401" y="207740"/>
                  </a:moveTo>
                  <a:lnTo>
                    <a:pt x="932117" y="217932"/>
                  </a:lnTo>
                  <a:lnTo>
                    <a:pt x="937069" y="216979"/>
                  </a:lnTo>
                  <a:lnTo>
                    <a:pt x="938593" y="213074"/>
                  </a:lnTo>
                  <a:lnTo>
                    <a:pt x="942023" y="211169"/>
                  </a:lnTo>
                  <a:lnTo>
                    <a:pt x="948976" y="216599"/>
                  </a:lnTo>
                  <a:lnTo>
                    <a:pt x="948023" y="225743"/>
                  </a:lnTo>
                  <a:lnTo>
                    <a:pt x="938403" y="237268"/>
                  </a:lnTo>
                  <a:lnTo>
                    <a:pt x="931450" y="253746"/>
                  </a:lnTo>
                  <a:lnTo>
                    <a:pt x="922687" y="257556"/>
                  </a:lnTo>
                  <a:lnTo>
                    <a:pt x="918401" y="255556"/>
                  </a:lnTo>
                  <a:lnTo>
                    <a:pt x="910495" y="264986"/>
                  </a:lnTo>
                  <a:lnTo>
                    <a:pt x="904208" y="274796"/>
                  </a:lnTo>
                  <a:lnTo>
                    <a:pt x="897636" y="287084"/>
                  </a:lnTo>
                  <a:lnTo>
                    <a:pt x="897255" y="293465"/>
                  </a:lnTo>
                  <a:lnTo>
                    <a:pt x="896207" y="298323"/>
                  </a:lnTo>
                  <a:lnTo>
                    <a:pt x="872204" y="303086"/>
                  </a:lnTo>
                  <a:lnTo>
                    <a:pt x="863536" y="306324"/>
                  </a:lnTo>
                  <a:lnTo>
                    <a:pt x="854297" y="302228"/>
                  </a:lnTo>
                  <a:lnTo>
                    <a:pt x="849916" y="294037"/>
                  </a:lnTo>
                  <a:lnTo>
                    <a:pt x="851344" y="289655"/>
                  </a:lnTo>
                  <a:lnTo>
                    <a:pt x="860488" y="287846"/>
                  </a:lnTo>
                  <a:lnTo>
                    <a:pt x="860869" y="280321"/>
                  </a:lnTo>
                  <a:lnTo>
                    <a:pt x="863156" y="275654"/>
                  </a:lnTo>
                  <a:lnTo>
                    <a:pt x="866108" y="273177"/>
                  </a:lnTo>
                  <a:lnTo>
                    <a:pt x="868299" y="263462"/>
                  </a:lnTo>
                  <a:lnTo>
                    <a:pt x="872014" y="260890"/>
                  </a:lnTo>
                  <a:lnTo>
                    <a:pt x="878776" y="263271"/>
                  </a:lnTo>
                  <a:lnTo>
                    <a:pt x="883349" y="256223"/>
                  </a:lnTo>
                  <a:lnTo>
                    <a:pt x="885920" y="255079"/>
                  </a:lnTo>
                  <a:lnTo>
                    <a:pt x="889159" y="260890"/>
                  </a:lnTo>
                  <a:lnTo>
                    <a:pt x="890683" y="252889"/>
                  </a:lnTo>
                  <a:lnTo>
                    <a:pt x="889159" y="245554"/>
                  </a:lnTo>
                  <a:lnTo>
                    <a:pt x="889921" y="240602"/>
                  </a:lnTo>
                  <a:lnTo>
                    <a:pt x="898779" y="227648"/>
                  </a:lnTo>
                  <a:lnTo>
                    <a:pt x="902589" y="218218"/>
                  </a:lnTo>
                  <a:lnTo>
                    <a:pt x="908018" y="212122"/>
                  </a:lnTo>
                  <a:lnTo>
                    <a:pt x="913352" y="213074"/>
                  </a:lnTo>
                  <a:lnTo>
                    <a:pt x="914876" y="204121"/>
                  </a:lnTo>
                  <a:lnTo>
                    <a:pt x="913352" y="194882"/>
                  </a:lnTo>
                  <a:lnTo>
                    <a:pt x="913924" y="188786"/>
                  </a:lnTo>
                  <a:lnTo>
                    <a:pt x="918591" y="174117"/>
                  </a:lnTo>
                  <a:lnTo>
                    <a:pt x="923639" y="173546"/>
                  </a:lnTo>
                  <a:lnTo>
                    <a:pt x="926020" y="186595"/>
                  </a:lnTo>
                  <a:lnTo>
                    <a:pt x="926401" y="207740"/>
                  </a:lnTo>
                  <a:close/>
                  <a:moveTo>
                    <a:pt x="1024033" y="203359"/>
                  </a:moveTo>
                  <a:lnTo>
                    <a:pt x="1020604" y="207645"/>
                  </a:lnTo>
                  <a:lnTo>
                    <a:pt x="1015270" y="209455"/>
                  </a:lnTo>
                  <a:lnTo>
                    <a:pt x="1012412" y="206788"/>
                  </a:lnTo>
                  <a:lnTo>
                    <a:pt x="1008412" y="204978"/>
                  </a:lnTo>
                  <a:lnTo>
                    <a:pt x="1003840" y="205835"/>
                  </a:lnTo>
                  <a:lnTo>
                    <a:pt x="1000125" y="197739"/>
                  </a:lnTo>
                  <a:lnTo>
                    <a:pt x="1000506" y="191071"/>
                  </a:lnTo>
                  <a:lnTo>
                    <a:pt x="1005745" y="181832"/>
                  </a:lnTo>
                  <a:lnTo>
                    <a:pt x="1016127" y="176689"/>
                  </a:lnTo>
                  <a:lnTo>
                    <a:pt x="1024509" y="178784"/>
                  </a:lnTo>
                  <a:lnTo>
                    <a:pt x="1026604" y="181451"/>
                  </a:lnTo>
                  <a:lnTo>
                    <a:pt x="1024033" y="203359"/>
                  </a:lnTo>
                  <a:close/>
                  <a:moveTo>
                    <a:pt x="1612202" y="258128"/>
                  </a:moveTo>
                  <a:lnTo>
                    <a:pt x="1600010" y="263557"/>
                  </a:lnTo>
                  <a:lnTo>
                    <a:pt x="1598581" y="259080"/>
                  </a:lnTo>
                  <a:lnTo>
                    <a:pt x="1601248" y="252127"/>
                  </a:lnTo>
                  <a:lnTo>
                    <a:pt x="1604486" y="237839"/>
                  </a:lnTo>
                  <a:lnTo>
                    <a:pt x="1609439" y="238411"/>
                  </a:lnTo>
                  <a:lnTo>
                    <a:pt x="1614487" y="243840"/>
                  </a:lnTo>
                  <a:lnTo>
                    <a:pt x="1618488" y="250317"/>
                  </a:lnTo>
                  <a:lnTo>
                    <a:pt x="1612202" y="258128"/>
                  </a:lnTo>
                  <a:close/>
                  <a:moveTo>
                    <a:pt x="814102" y="295180"/>
                  </a:moveTo>
                  <a:lnTo>
                    <a:pt x="821817" y="305657"/>
                  </a:lnTo>
                  <a:lnTo>
                    <a:pt x="825246" y="302419"/>
                  </a:lnTo>
                  <a:lnTo>
                    <a:pt x="832104" y="301276"/>
                  </a:lnTo>
                  <a:lnTo>
                    <a:pt x="837152" y="304895"/>
                  </a:lnTo>
                  <a:lnTo>
                    <a:pt x="841343" y="311563"/>
                  </a:lnTo>
                  <a:lnTo>
                    <a:pt x="846201" y="311849"/>
                  </a:lnTo>
                  <a:lnTo>
                    <a:pt x="849344" y="320516"/>
                  </a:lnTo>
                  <a:lnTo>
                    <a:pt x="850868" y="331851"/>
                  </a:lnTo>
                  <a:lnTo>
                    <a:pt x="847344" y="340233"/>
                  </a:lnTo>
                  <a:lnTo>
                    <a:pt x="842201" y="344043"/>
                  </a:lnTo>
                  <a:lnTo>
                    <a:pt x="840867" y="353854"/>
                  </a:lnTo>
                  <a:lnTo>
                    <a:pt x="842772" y="367665"/>
                  </a:lnTo>
                  <a:lnTo>
                    <a:pt x="831437" y="372332"/>
                  </a:lnTo>
                  <a:lnTo>
                    <a:pt x="818293" y="374428"/>
                  </a:lnTo>
                  <a:lnTo>
                    <a:pt x="813149" y="367951"/>
                  </a:lnTo>
                  <a:lnTo>
                    <a:pt x="802576" y="379952"/>
                  </a:lnTo>
                  <a:lnTo>
                    <a:pt x="792194" y="398621"/>
                  </a:lnTo>
                  <a:lnTo>
                    <a:pt x="787146" y="400812"/>
                  </a:lnTo>
                  <a:lnTo>
                    <a:pt x="786765" y="394907"/>
                  </a:lnTo>
                  <a:lnTo>
                    <a:pt x="779335" y="390811"/>
                  </a:lnTo>
                  <a:lnTo>
                    <a:pt x="769715" y="390620"/>
                  </a:lnTo>
                  <a:lnTo>
                    <a:pt x="770001" y="386239"/>
                  </a:lnTo>
                  <a:lnTo>
                    <a:pt x="771811" y="383096"/>
                  </a:lnTo>
                  <a:lnTo>
                    <a:pt x="780098" y="378524"/>
                  </a:lnTo>
                  <a:lnTo>
                    <a:pt x="781717" y="368999"/>
                  </a:lnTo>
                  <a:lnTo>
                    <a:pt x="780193" y="352044"/>
                  </a:lnTo>
                  <a:lnTo>
                    <a:pt x="781717" y="343757"/>
                  </a:lnTo>
                  <a:lnTo>
                    <a:pt x="782002" y="337947"/>
                  </a:lnTo>
                  <a:lnTo>
                    <a:pt x="787146" y="331280"/>
                  </a:lnTo>
                  <a:lnTo>
                    <a:pt x="804958" y="334423"/>
                  </a:lnTo>
                  <a:lnTo>
                    <a:pt x="807149" y="328041"/>
                  </a:lnTo>
                  <a:lnTo>
                    <a:pt x="805815" y="323945"/>
                  </a:lnTo>
                  <a:lnTo>
                    <a:pt x="796576" y="316897"/>
                  </a:lnTo>
                  <a:lnTo>
                    <a:pt x="798004" y="312134"/>
                  </a:lnTo>
                  <a:lnTo>
                    <a:pt x="804672" y="307848"/>
                  </a:lnTo>
                  <a:lnTo>
                    <a:pt x="810959" y="307277"/>
                  </a:lnTo>
                  <a:lnTo>
                    <a:pt x="812863" y="300038"/>
                  </a:lnTo>
                  <a:lnTo>
                    <a:pt x="813149" y="296894"/>
                  </a:lnTo>
                  <a:lnTo>
                    <a:pt x="814102" y="295180"/>
                  </a:lnTo>
                  <a:close/>
                  <a:moveTo>
                    <a:pt x="702469" y="481013"/>
                  </a:moveTo>
                  <a:lnTo>
                    <a:pt x="703231" y="482251"/>
                  </a:lnTo>
                  <a:lnTo>
                    <a:pt x="711899" y="465296"/>
                  </a:lnTo>
                  <a:lnTo>
                    <a:pt x="721614" y="459962"/>
                  </a:lnTo>
                  <a:lnTo>
                    <a:pt x="722185" y="454057"/>
                  </a:lnTo>
                  <a:lnTo>
                    <a:pt x="725995" y="448342"/>
                  </a:lnTo>
                  <a:lnTo>
                    <a:pt x="725519" y="439007"/>
                  </a:lnTo>
                  <a:lnTo>
                    <a:pt x="727424" y="431387"/>
                  </a:lnTo>
                  <a:lnTo>
                    <a:pt x="732377" y="429292"/>
                  </a:lnTo>
                  <a:lnTo>
                    <a:pt x="735425" y="426720"/>
                  </a:lnTo>
                  <a:lnTo>
                    <a:pt x="738854" y="425291"/>
                  </a:lnTo>
                  <a:lnTo>
                    <a:pt x="745045" y="431483"/>
                  </a:lnTo>
                  <a:lnTo>
                    <a:pt x="748475" y="438341"/>
                  </a:lnTo>
                  <a:lnTo>
                    <a:pt x="752856" y="453676"/>
                  </a:lnTo>
                  <a:lnTo>
                    <a:pt x="751046" y="468344"/>
                  </a:lnTo>
                  <a:lnTo>
                    <a:pt x="739426" y="479774"/>
                  </a:lnTo>
                  <a:lnTo>
                    <a:pt x="730186" y="485013"/>
                  </a:lnTo>
                  <a:lnTo>
                    <a:pt x="720852" y="498062"/>
                  </a:lnTo>
                  <a:lnTo>
                    <a:pt x="716185" y="508730"/>
                  </a:lnTo>
                  <a:lnTo>
                    <a:pt x="712184" y="511016"/>
                  </a:lnTo>
                  <a:lnTo>
                    <a:pt x="709612" y="510159"/>
                  </a:lnTo>
                  <a:lnTo>
                    <a:pt x="707326" y="507587"/>
                  </a:lnTo>
                  <a:lnTo>
                    <a:pt x="702659" y="507587"/>
                  </a:lnTo>
                  <a:lnTo>
                    <a:pt x="697420" y="516827"/>
                  </a:lnTo>
                  <a:lnTo>
                    <a:pt x="681704" y="524351"/>
                  </a:lnTo>
                  <a:lnTo>
                    <a:pt x="675608" y="522161"/>
                  </a:lnTo>
                  <a:lnTo>
                    <a:pt x="675323" y="512921"/>
                  </a:lnTo>
                  <a:lnTo>
                    <a:pt x="671608" y="513683"/>
                  </a:lnTo>
                  <a:lnTo>
                    <a:pt x="665702" y="524732"/>
                  </a:lnTo>
                  <a:lnTo>
                    <a:pt x="659987" y="528447"/>
                  </a:lnTo>
                  <a:lnTo>
                    <a:pt x="656082" y="529495"/>
                  </a:lnTo>
                  <a:lnTo>
                    <a:pt x="649034" y="525399"/>
                  </a:lnTo>
                  <a:lnTo>
                    <a:pt x="629888" y="544068"/>
                  </a:lnTo>
                  <a:lnTo>
                    <a:pt x="611981" y="547592"/>
                  </a:lnTo>
                  <a:lnTo>
                    <a:pt x="606076" y="545402"/>
                  </a:lnTo>
                  <a:lnTo>
                    <a:pt x="606076" y="533972"/>
                  </a:lnTo>
                  <a:lnTo>
                    <a:pt x="617696" y="519303"/>
                  </a:lnTo>
                  <a:lnTo>
                    <a:pt x="627126" y="509111"/>
                  </a:lnTo>
                  <a:lnTo>
                    <a:pt x="659797" y="501968"/>
                  </a:lnTo>
                  <a:lnTo>
                    <a:pt x="680180" y="471392"/>
                  </a:lnTo>
                  <a:lnTo>
                    <a:pt x="685038" y="437960"/>
                  </a:lnTo>
                  <a:lnTo>
                    <a:pt x="689896" y="425768"/>
                  </a:lnTo>
                  <a:lnTo>
                    <a:pt x="687610" y="418910"/>
                  </a:lnTo>
                  <a:lnTo>
                    <a:pt x="682085" y="417671"/>
                  </a:lnTo>
                  <a:lnTo>
                    <a:pt x="681800" y="407099"/>
                  </a:lnTo>
                  <a:lnTo>
                    <a:pt x="684657" y="395478"/>
                  </a:lnTo>
                  <a:lnTo>
                    <a:pt x="695325" y="379476"/>
                  </a:lnTo>
                  <a:lnTo>
                    <a:pt x="701231" y="372618"/>
                  </a:lnTo>
                  <a:lnTo>
                    <a:pt x="710946" y="353282"/>
                  </a:lnTo>
                  <a:lnTo>
                    <a:pt x="715518" y="348901"/>
                  </a:lnTo>
                  <a:lnTo>
                    <a:pt x="720852" y="348901"/>
                  </a:lnTo>
                  <a:lnTo>
                    <a:pt x="726091" y="353949"/>
                  </a:lnTo>
                  <a:lnTo>
                    <a:pt x="725138" y="364331"/>
                  </a:lnTo>
                  <a:lnTo>
                    <a:pt x="717328" y="383096"/>
                  </a:lnTo>
                  <a:lnTo>
                    <a:pt x="705707" y="398907"/>
                  </a:lnTo>
                  <a:lnTo>
                    <a:pt x="707136" y="410242"/>
                  </a:lnTo>
                  <a:lnTo>
                    <a:pt x="711708" y="419576"/>
                  </a:lnTo>
                  <a:lnTo>
                    <a:pt x="712851" y="435483"/>
                  </a:lnTo>
                  <a:lnTo>
                    <a:pt x="713137" y="450723"/>
                  </a:lnTo>
                  <a:lnTo>
                    <a:pt x="704374" y="471202"/>
                  </a:lnTo>
                  <a:lnTo>
                    <a:pt x="702469" y="481013"/>
                  </a:lnTo>
                  <a:close/>
                  <a:moveTo>
                    <a:pt x="666941" y="413385"/>
                  </a:moveTo>
                  <a:lnTo>
                    <a:pt x="675323" y="431387"/>
                  </a:lnTo>
                  <a:lnTo>
                    <a:pt x="679133" y="441770"/>
                  </a:lnTo>
                  <a:lnTo>
                    <a:pt x="675989" y="461391"/>
                  </a:lnTo>
                  <a:lnTo>
                    <a:pt x="667893" y="471297"/>
                  </a:lnTo>
                  <a:lnTo>
                    <a:pt x="655415" y="473107"/>
                  </a:lnTo>
                  <a:lnTo>
                    <a:pt x="646652" y="472250"/>
                  </a:lnTo>
                  <a:lnTo>
                    <a:pt x="641128" y="467487"/>
                  </a:lnTo>
                  <a:lnTo>
                    <a:pt x="640461" y="462153"/>
                  </a:lnTo>
                  <a:lnTo>
                    <a:pt x="637223" y="460629"/>
                  </a:lnTo>
                  <a:lnTo>
                    <a:pt x="628841" y="467487"/>
                  </a:lnTo>
                  <a:lnTo>
                    <a:pt x="623030" y="468344"/>
                  </a:lnTo>
                  <a:lnTo>
                    <a:pt x="615506" y="463010"/>
                  </a:lnTo>
                  <a:lnTo>
                    <a:pt x="613505" y="454533"/>
                  </a:lnTo>
                  <a:lnTo>
                    <a:pt x="621411" y="443865"/>
                  </a:lnTo>
                  <a:lnTo>
                    <a:pt x="625126" y="435578"/>
                  </a:lnTo>
                  <a:lnTo>
                    <a:pt x="633889" y="436245"/>
                  </a:lnTo>
                  <a:lnTo>
                    <a:pt x="636079" y="438912"/>
                  </a:lnTo>
                  <a:lnTo>
                    <a:pt x="641033" y="440531"/>
                  </a:lnTo>
                  <a:lnTo>
                    <a:pt x="643985" y="430435"/>
                  </a:lnTo>
                  <a:lnTo>
                    <a:pt x="643318" y="423482"/>
                  </a:lnTo>
                  <a:lnTo>
                    <a:pt x="645509" y="418624"/>
                  </a:lnTo>
                  <a:lnTo>
                    <a:pt x="656082" y="422148"/>
                  </a:lnTo>
                  <a:lnTo>
                    <a:pt x="656082" y="403193"/>
                  </a:lnTo>
                  <a:lnTo>
                    <a:pt x="660178" y="401860"/>
                  </a:lnTo>
                  <a:lnTo>
                    <a:pt x="661892" y="402527"/>
                  </a:lnTo>
                  <a:lnTo>
                    <a:pt x="664940" y="406527"/>
                  </a:lnTo>
                  <a:lnTo>
                    <a:pt x="666941" y="413385"/>
                  </a:lnTo>
                  <a:close/>
                  <a:moveTo>
                    <a:pt x="581501" y="532543"/>
                  </a:moveTo>
                  <a:lnTo>
                    <a:pt x="585311" y="535496"/>
                  </a:lnTo>
                  <a:lnTo>
                    <a:pt x="595217" y="534638"/>
                  </a:lnTo>
                  <a:lnTo>
                    <a:pt x="597218" y="535781"/>
                  </a:lnTo>
                  <a:lnTo>
                    <a:pt x="595789" y="540639"/>
                  </a:lnTo>
                  <a:lnTo>
                    <a:pt x="591502" y="545973"/>
                  </a:lnTo>
                  <a:lnTo>
                    <a:pt x="582454" y="549307"/>
                  </a:lnTo>
                  <a:lnTo>
                    <a:pt x="578358" y="557403"/>
                  </a:lnTo>
                  <a:lnTo>
                    <a:pt x="575405" y="560165"/>
                  </a:lnTo>
                  <a:lnTo>
                    <a:pt x="567595" y="560261"/>
                  </a:lnTo>
                  <a:lnTo>
                    <a:pt x="562927" y="562070"/>
                  </a:lnTo>
                  <a:lnTo>
                    <a:pt x="557308" y="569309"/>
                  </a:lnTo>
                  <a:lnTo>
                    <a:pt x="552736" y="563975"/>
                  </a:lnTo>
                  <a:lnTo>
                    <a:pt x="551402" y="567785"/>
                  </a:lnTo>
                  <a:lnTo>
                    <a:pt x="550640" y="574548"/>
                  </a:lnTo>
                  <a:lnTo>
                    <a:pt x="548068" y="576548"/>
                  </a:lnTo>
                  <a:lnTo>
                    <a:pt x="540258" y="579025"/>
                  </a:lnTo>
                  <a:lnTo>
                    <a:pt x="538353" y="563213"/>
                  </a:lnTo>
                  <a:lnTo>
                    <a:pt x="541973" y="557498"/>
                  </a:lnTo>
                  <a:lnTo>
                    <a:pt x="544735" y="550640"/>
                  </a:lnTo>
                  <a:lnTo>
                    <a:pt x="549116" y="549593"/>
                  </a:lnTo>
                  <a:lnTo>
                    <a:pt x="553021" y="550164"/>
                  </a:lnTo>
                  <a:lnTo>
                    <a:pt x="559975" y="535400"/>
                  </a:lnTo>
                  <a:lnTo>
                    <a:pt x="569595" y="531114"/>
                  </a:lnTo>
                  <a:lnTo>
                    <a:pt x="575786" y="530638"/>
                  </a:lnTo>
                  <a:lnTo>
                    <a:pt x="581501" y="532543"/>
                  </a:lnTo>
                  <a:close/>
                  <a:moveTo>
                    <a:pt x="523684" y="599694"/>
                  </a:moveTo>
                  <a:lnTo>
                    <a:pt x="514255" y="608648"/>
                  </a:lnTo>
                  <a:lnTo>
                    <a:pt x="517684" y="592265"/>
                  </a:lnTo>
                  <a:lnTo>
                    <a:pt x="522827" y="575596"/>
                  </a:lnTo>
                  <a:lnTo>
                    <a:pt x="529876" y="565976"/>
                  </a:lnTo>
                  <a:lnTo>
                    <a:pt x="533400" y="569690"/>
                  </a:lnTo>
                  <a:lnTo>
                    <a:pt x="531781" y="577787"/>
                  </a:lnTo>
                  <a:lnTo>
                    <a:pt x="531781" y="585692"/>
                  </a:lnTo>
                  <a:lnTo>
                    <a:pt x="530352" y="589407"/>
                  </a:lnTo>
                  <a:lnTo>
                    <a:pt x="523684" y="599694"/>
                  </a:lnTo>
                  <a:close/>
                  <a:moveTo>
                    <a:pt x="488347" y="899636"/>
                  </a:moveTo>
                  <a:lnTo>
                    <a:pt x="482441" y="900684"/>
                  </a:lnTo>
                  <a:lnTo>
                    <a:pt x="483394" y="893731"/>
                  </a:lnTo>
                  <a:lnTo>
                    <a:pt x="488251" y="887159"/>
                  </a:lnTo>
                  <a:lnTo>
                    <a:pt x="490061" y="882587"/>
                  </a:lnTo>
                  <a:lnTo>
                    <a:pt x="491014" y="877253"/>
                  </a:lnTo>
                  <a:lnTo>
                    <a:pt x="495205" y="873157"/>
                  </a:lnTo>
                  <a:lnTo>
                    <a:pt x="501206" y="878396"/>
                  </a:lnTo>
                  <a:lnTo>
                    <a:pt x="501301" y="887159"/>
                  </a:lnTo>
                  <a:lnTo>
                    <a:pt x="498348" y="895160"/>
                  </a:lnTo>
                  <a:lnTo>
                    <a:pt x="488347" y="899636"/>
                  </a:lnTo>
                  <a:close/>
                  <a:moveTo>
                    <a:pt x="494062" y="921925"/>
                  </a:moveTo>
                  <a:lnTo>
                    <a:pt x="488918" y="922401"/>
                  </a:lnTo>
                  <a:lnTo>
                    <a:pt x="489013" y="915924"/>
                  </a:lnTo>
                  <a:lnTo>
                    <a:pt x="491966" y="910114"/>
                  </a:lnTo>
                  <a:lnTo>
                    <a:pt x="496634" y="906209"/>
                  </a:lnTo>
                  <a:lnTo>
                    <a:pt x="502634" y="905161"/>
                  </a:lnTo>
                  <a:lnTo>
                    <a:pt x="509302" y="904685"/>
                  </a:lnTo>
                  <a:lnTo>
                    <a:pt x="511302" y="907828"/>
                  </a:lnTo>
                  <a:lnTo>
                    <a:pt x="507492" y="912209"/>
                  </a:lnTo>
                  <a:lnTo>
                    <a:pt x="494062" y="921925"/>
                  </a:lnTo>
                  <a:close/>
                  <a:moveTo>
                    <a:pt x="459391" y="964883"/>
                  </a:moveTo>
                  <a:lnTo>
                    <a:pt x="455104" y="969645"/>
                  </a:lnTo>
                  <a:lnTo>
                    <a:pt x="447199" y="968312"/>
                  </a:lnTo>
                  <a:lnTo>
                    <a:pt x="446342" y="964216"/>
                  </a:lnTo>
                  <a:lnTo>
                    <a:pt x="448627" y="956024"/>
                  </a:lnTo>
                  <a:lnTo>
                    <a:pt x="453485" y="952595"/>
                  </a:lnTo>
                  <a:lnTo>
                    <a:pt x="459676" y="953262"/>
                  </a:lnTo>
                  <a:lnTo>
                    <a:pt x="461677" y="956691"/>
                  </a:lnTo>
                  <a:lnTo>
                    <a:pt x="459391" y="964883"/>
                  </a:lnTo>
                  <a:close/>
                  <a:moveTo>
                    <a:pt x="412147" y="1081373"/>
                  </a:moveTo>
                  <a:lnTo>
                    <a:pt x="408813" y="1085564"/>
                  </a:lnTo>
                  <a:lnTo>
                    <a:pt x="401384" y="1082135"/>
                  </a:lnTo>
                  <a:lnTo>
                    <a:pt x="386620" y="1084802"/>
                  </a:lnTo>
                  <a:lnTo>
                    <a:pt x="380714" y="1080707"/>
                  </a:lnTo>
                  <a:lnTo>
                    <a:pt x="385382" y="1072706"/>
                  </a:lnTo>
                  <a:lnTo>
                    <a:pt x="398717" y="1064228"/>
                  </a:lnTo>
                  <a:lnTo>
                    <a:pt x="405860" y="1064705"/>
                  </a:lnTo>
                  <a:lnTo>
                    <a:pt x="413099" y="1074992"/>
                  </a:lnTo>
                  <a:lnTo>
                    <a:pt x="412147" y="1081373"/>
                  </a:lnTo>
                  <a:close/>
                  <a:moveTo>
                    <a:pt x="235267" y="1258253"/>
                  </a:moveTo>
                  <a:lnTo>
                    <a:pt x="227933" y="1258634"/>
                  </a:lnTo>
                  <a:lnTo>
                    <a:pt x="223457" y="1255395"/>
                  </a:lnTo>
                  <a:lnTo>
                    <a:pt x="234029" y="1248918"/>
                  </a:lnTo>
                  <a:lnTo>
                    <a:pt x="250508" y="1242822"/>
                  </a:lnTo>
                  <a:lnTo>
                    <a:pt x="252127" y="1238822"/>
                  </a:lnTo>
                  <a:lnTo>
                    <a:pt x="254127" y="1238345"/>
                  </a:lnTo>
                  <a:lnTo>
                    <a:pt x="256984" y="1243203"/>
                  </a:lnTo>
                  <a:lnTo>
                    <a:pt x="257366" y="1249776"/>
                  </a:lnTo>
                  <a:lnTo>
                    <a:pt x="255460" y="1253014"/>
                  </a:lnTo>
                  <a:lnTo>
                    <a:pt x="235267" y="1258253"/>
                  </a:lnTo>
                  <a:close/>
                  <a:moveTo>
                    <a:pt x="211645" y="1305592"/>
                  </a:moveTo>
                  <a:lnTo>
                    <a:pt x="205359" y="1305687"/>
                  </a:lnTo>
                  <a:lnTo>
                    <a:pt x="197929" y="1303496"/>
                  </a:lnTo>
                  <a:lnTo>
                    <a:pt x="193262" y="1298829"/>
                  </a:lnTo>
                  <a:lnTo>
                    <a:pt x="192500" y="1294734"/>
                  </a:lnTo>
                  <a:lnTo>
                    <a:pt x="201168" y="1289590"/>
                  </a:lnTo>
                  <a:lnTo>
                    <a:pt x="209836" y="1286542"/>
                  </a:lnTo>
                  <a:lnTo>
                    <a:pt x="213836" y="1292162"/>
                  </a:lnTo>
                  <a:lnTo>
                    <a:pt x="214122" y="1301496"/>
                  </a:lnTo>
                  <a:lnTo>
                    <a:pt x="211645" y="1305592"/>
                  </a:lnTo>
                  <a:close/>
                  <a:moveTo>
                    <a:pt x="10192" y="1615345"/>
                  </a:moveTo>
                  <a:lnTo>
                    <a:pt x="4477" y="1617059"/>
                  </a:lnTo>
                  <a:lnTo>
                    <a:pt x="0" y="1615631"/>
                  </a:lnTo>
                  <a:lnTo>
                    <a:pt x="1619" y="1602962"/>
                  </a:lnTo>
                  <a:lnTo>
                    <a:pt x="4000" y="1600867"/>
                  </a:lnTo>
                  <a:lnTo>
                    <a:pt x="7429" y="1600105"/>
                  </a:lnTo>
                  <a:lnTo>
                    <a:pt x="11144" y="1606963"/>
                  </a:lnTo>
                  <a:lnTo>
                    <a:pt x="10192" y="1615345"/>
                  </a:lnTo>
                  <a:close/>
                  <a:moveTo>
                    <a:pt x="18383" y="1717072"/>
                  </a:moveTo>
                  <a:lnTo>
                    <a:pt x="18574" y="1732407"/>
                  </a:lnTo>
                  <a:lnTo>
                    <a:pt x="12668" y="1731264"/>
                  </a:lnTo>
                  <a:lnTo>
                    <a:pt x="10001" y="1725359"/>
                  </a:lnTo>
                  <a:lnTo>
                    <a:pt x="9239" y="1721644"/>
                  </a:lnTo>
                  <a:lnTo>
                    <a:pt x="9715" y="1712786"/>
                  </a:lnTo>
                  <a:lnTo>
                    <a:pt x="8382" y="1703546"/>
                  </a:lnTo>
                  <a:lnTo>
                    <a:pt x="10096" y="1698974"/>
                  </a:lnTo>
                  <a:lnTo>
                    <a:pt x="12192" y="1698403"/>
                  </a:lnTo>
                  <a:lnTo>
                    <a:pt x="16097" y="1706499"/>
                  </a:lnTo>
                  <a:lnTo>
                    <a:pt x="18383" y="1717072"/>
                  </a:lnTo>
                  <a:close/>
                </a:path>
              </a:pathLst>
            </a:custGeom>
            <a:solidFill>
              <a:srgbClr val="CCCCCC"/>
            </a:solidFill>
            <a:ln w="476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it-IT"/>
            </a:p>
          </p:txBody>
        </p:sp>
        <p:sp>
          <p:nvSpPr>
            <p:cNvPr id="22" name="Figura a mano libera: forma 21">
              <a:extLst>
                <a:ext uri="{FF2B5EF4-FFF2-40B4-BE49-F238E27FC236}">
                  <a16:creationId xmlns:a16="http://schemas.microsoft.com/office/drawing/2014/main" id="{B43BEDB2-C398-DB4C-C7A5-04FD2E682252}"/>
                </a:ext>
              </a:extLst>
            </p:cNvPr>
            <p:cNvSpPr/>
            <p:nvPr/>
          </p:nvSpPr>
          <p:spPr>
            <a:xfrm>
              <a:off x="5481827" y="5810630"/>
              <a:ext cx="122491" cy="145542"/>
            </a:xfrm>
            <a:custGeom>
              <a:avLst/>
              <a:gdLst>
                <a:gd name="connsiteX0" fmla="*/ 48578 w 122491"/>
                <a:gd name="connsiteY0" fmla="*/ 762 h 145542"/>
                <a:gd name="connsiteX1" fmla="*/ 48387 w 122491"/>
                <a:gd name="connsiteY1" fmla="*/ 1810 h 145542"/>
                <a:gd name="connsiteX2" fmla="*/ 48673 w 122491"/>
                <a:gd name="connsiteY2" fmla="*/ 5049 h 145542"/>
                <a:gd name="connsiteX3" fmla="*/ 50102 w 122491"/>
                <a:gd name="connsiteY3" fmla="*/ 8097 h 145542"/>
                <a:gd name="connsiteX4" fmla="*/ 55245 w 122491"/>
                <a:gd name="connsiteY4" fmla="*/ 11239 h 145542"/>
                <a:gd name="connsiteX5" fmla="*/ 62675 w 122491"/>
                <a:gd name="connsiteY5" fmla="*/ 17526 h 145542"/>
                <a:gd name="connsiteX6" fmla="*/ 71438 w 122491"/>
                <a:gd name="connsiteY6" fmla="*/ 28956 h 145542"/>
                <a:gd name="connsiteX7" fmla="*/ 75533 w 122491"/>
                <a:gd name="connsiteY7" fmla="*/ 32385 h 145542"/>
                <a:gd name="connsiteX8" fmla="*/ 79153 w 122491"/>
                <a:gd name="connsiteY8" fmla="*/ 33243 h 145542"/>
                <a:gd name="connsiteX9" fmla="*/ 86201 w 122491"/>
                <a:gd name="connsiteY9" fmla="*/ 38005 h 145542"/>
                <a:gd name="connsiteX10" fmla="*/ 91154 w 122491"/>
                <a:gd name="connsiteY10" fmla="*/ 39148 h 145542"/>
                <a:gd name="connsiteX11" fmla="*/ 96584 w 122491"/>
                <a:gd name="connsiteY11" fmla="*/ 40481 h 145542"/>
                <a:gd name="connsiteX12" fmla="*/ 110966 w 122491"/>
                <a:gd name="connsiteY12" fmla="*/ 50292 h 145542"/>
                <a:gd name="connsiteX13" fmla="*/ 117443 w 122491"/>
                <a:gd name="connsiteY13" fmla="*/ 53245 h 145542"/>
                <a:gd name="connsiteX14" fmla="*/ 122015 w 122491"/>
                <a:gd name="connsiteY14" fmla="*/ 56960 h 145542"/>
                <a:gd name="connsiteX15" fmla="*/ 122492 w 122491"/>
                <a:gd name="connsiteY15" fmla="*/ 60389 h 145542"/>
                <a:gd name="connsiteX16" fmla="*/ 122301 w 122491"/>
                <a:gd name="connsiteY16" fmla="*/ 62579 h 145542"/>
                <a:gd name="connsiteX17" fmla="*/ 114014 w 122491"/>
                <a:gd name="connsiteY17" fmla="*/ 65151 h 145542"/>
                <a:gd name="connsiteX18" fmla="*/ 112586 w 122491"/>
                <a:gd name="connsiteY18" fmla="*/ 68961 h 145542"/>
                <a:gd name="connsiteX19" fmla="*/ 108585 w 122491"/>
                <a:gd name="connsiteY19" fmla="*/ 68580 h 145542"/>
                <a:gd name="connsiteX20" fmla="*/ 103727 w 122491"/>
                <a:gd name="connsiteY20" fmla="*/ 68485 h 145542"/>
                <a:gd name="connsiteX21" fmla="*/ 102108 w 122491"/>
                <a:gd name="connsiteY21" fmla="*/ 70961 h 145542"/>
                <a:gd name="connsiteX22" fmla="*/ 104394 w 122491"/>
                <a:gd name="connsiteY22" fmla="*/ 74962 h 145542"/>
                <a:gd name="connsiteX23" fmla="*/ 105918 w 122491"/>
                <a:gd name="connsiteY23" fmla="*/ 79724 h 145542"/>
                <a:gd name="connsiteX24" fmla="*/ 104680 w 122491"/>
                <a:gd name="connsiteY24" fmla="*/ 86202 h 145542"/>
                <a:gd name="connsiteX25" fmla="*/ 104299 w 122491"/>
                <a:gd name="connsiteY25" fmla="*/ 86963 h 145542"/>
                <a:gd name="connsiteX26" fmla="*/ 103156 w 122491"/>
                <a:gd name="connsiteY26" fmla="*/ 86773 h 145542"/>
                <a:gd name="connsiteX27" fmla="*/ 96298 w 122491"/>
                <a:gd name="connsiteY27" fmla="*/ 90488 h 145542"/>
                <a:gd name="connsiteX28" fmla="*/ 91250 w 122491"/>
                <a:gd name="connsiteY28" fmla="*/ 92297 h 145542"/>
                <a:gd name="connsiteX29" fmla="*/ 86678 w 122491"/>
                <a:gd name="connsiteY29" fmla="*/ 93155 h 145542"/>
                <a:gd name="connsiteX30" fmla="*/ 84487 w 122491"/>
                <a:gd name="connsiteY30" fmla="*/ 91345 h 145542"/>
                <a:gd name="connsiteX31" fmla="*/ 83439 w 122491"/>
                <a:gd name="connsiteY31" fmla="*/ 88964 h 145542"/>
                <a:gd name="connsiteX32" fmla="*/ 83629 w 122491"/>
                <a:gd name="connsiteY32" fmla="*/ 81820 h 145542"/>
                <a:gd name="connsiteX33" fmla="*/ 82772 w 122491"/>
                <a:gd name="connsiteY33" fmla="*/ 79439 h 145542"/>
                <a:gd name="connsiteX34" fmla="*/ 81153 w 122491"/>
                <a:gd name="connsiteY34" fmla="*/ 78296 h 145542"/>
                <a:gd name="connsiteX35" fmla="*/ 78105 w 122491"/>
                <a:gd name="connsiteY35" fmla="*/ 79915 h 145542"/>
                <a:gd name="connsiteX36" fmla="*/ 74390 w 122491"/>
                <a:gd name="connsiteY36" fmla="*/ 85440 h 145542"/>
                <a:gd name="connsiteX37" fmla="*/ 71057 w 122491"/>
                <a:gd name="connsiteY37" fmla="*/ 91821 h 145542"/>
                <a:gd name="connsiteX38" fmla="*/ 65913 w 122491"/>
                <a:gd name="connsiteY38" fmla="*/ 98489 h 145542"/>
                <a:gd name="connsiteX39" fmla="*/ 61722 w 122491"/>
                <a:gd name="connsiteY39" fmla="*/ 104775 h 145542"/>
                <a:gd name="connsiteX40" fmla="*/ 57245 w 122491"/>
                <a:gd name="connsiteY40" fmla="*/ 112776 h 145542"/>
                <a:gd name="connsiteX41" fmla="*/ 54102 w 122491"/>
                <a:gd name="connsiteY41" fmla="*/ 119444 h 145542"/>
                <a:gd name="connsiteX42" fmla="*/ 57341 w 122491"/>
                <a:gd name="connsiteY42" fmla="*/ 123158 h 145542"/>
                <a:gd name="connsiteX43" fmla="*/ 59246 w 122491"/>
                <a:gd name="connsiteY43" fmla="*/ 128302 h 145542"/>
                <a:gd name="connsiteX44" fmla="*/ 58674 w 122491"/>
                <a:gd name="connsiteY44" fmla="*/ 132207 h 145542"/>
                <a:gd name="connsiteX45" fmla="*/ 59246 w 122491"/>
                <a:gd name="connsiteY45" fmla="*/ 134493 h 145542"/>
                <a:gd name="connsiteX46" fmla="*/ 58293 w 122491"/>
                <a:gd name="connsiteY46" fmla="*/ 141256 h 145542"/>
                <a:gd name="connsiteX47" fmla="*/ 58103 w 122491"/>
                <a:gd name="connsiteY47" fmla="*/ 145542 h 145542"/>
                <a:gd name="connsiteX48" fmla="*/ 48101 w 122491"/>
                <a:gd name="connsiteY48" fmla="*/ 138684 h 145542"/>
                <a:gd name="connsiteX49" fmla="*/ 44006 w 122491"/>
                <a:gd name="connsiteY49" fmla="*/ 129064 h 145542"/>
                <a:gd name="connsiteX50" fmla="*/ 29337 w 122491"/>
                <a:gd name="connsiteY50" fmla="*/ 112776 h 145542"/>
                <a:gd name="connsiteX51" fmla="*/ 12573 w 122491"/>
                <a:gd name="connsiteY51" fmla="*/ 101632 h 145542"/>
                <a:gd name="connsiteX52" fmla="*/ 11716 w 122491"/>
                <a:gd name="connsiteY52" fmla="*/ 99918 h 145542"/>
                <a:gd name="connsiteX53" fmla="*/ 12668 w 122491"/>
                <a:gd name="connsiteY53" fmla="*/ 97727 h 145542"/>
                <a:gd name="connsiteX54" fmla="*/ 13430 w 122491"/>
                <a:gd name="connsiteY54" fmla="*/ 96108 h 145542"/>
                <a:gd name="connsiteX55" fmla="*/ 9906 w 122491"/>
                <a:gd name="connsiteY55" fmla="*/ 95917 h 145542"/>
                <a:gd name="connsiteX56" fmla="*/ 7525 w 122491"/>
                <a:gd name="connsiteY56" fmla="*/ 97346 h 145542"/>
                <a:gd name="connsiteX57" fmla="*/ 5239 w 122491"/>
                <a:gd name="connsiteY57" fmla="*/ 96964 h 145542"/>
                <a:gd name="connsiteX58" fmla="*/ 2572 w 122491"/>
                <a:gd name="connsiteY58" fmla="*/ 92774 h 145542"/>
                <a:gd name="connsiteX59" fmla="*/ 95 w 122491"/>
                <a:gd name="connsiteY59" fmla="*/ 89154 h 145542"/>
                <a:gd name="connsiteX60" fmla="*/ 0 w 122491"/>
                <a:gd name="connsiteY60" fmla="*/ 85916 h 145542"/>
                <a:gd name="connsiteX61" fmla="*/ 1143 w 122491"/>
                <a:gd name="connsiteY61" fmla="*/ 85535 h 145542"/>
                <a:gd name="connsiteX62" fmla="*/ 2762 w 122491"/>
                <a:gd name="connsiteY62" fmla="*/ 84201 h 145542"/>
                <a:gd name="connsiteX63" fmla="*/ 6287 w 122491"/>
                <a:gd name="connsiteY63" fmla="*/ 80677 h 145542"/>
                <a:gd name="connsiteX64" fmla="*/ 7049 w 122491"/>
                <a:gd name="connsiteY64" fmla="*/ 78772 h 145542"/>
                <a:gd name="connsiteX65" fmla="*/ 6858 w 122491"/>
                <a:gd name="connsiteY65" fmla="*/ 76010 h 145542"/>
                <a:gd name="connsiteX66" fmla="*/ 1905 w 122491"/>
                <a:gd name="connsiteY66" fmla="*/ 67056 h 145542"/>
                <a:gd name="connsiteX67" fmla="*/ 1238 w 122491"/>
                <a:gd name="connsiteY67" fmla="*/ 61151 h 145542"/>
                <a:gd name="connsiteX68" fmla="*/ 476 w 122491"/>
                <a:gd name="connsiteY68" fmla="*/ 50292 h 145542"/>
                <a:gd name="connsiteX69" fmla="*/ 1524 w 122491"/>
                <a:gd name="connsiteY69" fmla="*/ 47720 h 145542"/>
                <a:gd name="connsiteX70" fmla="*/ 3334 w 122491"/>
                <a:gd name="connsiteY70" fmla="*/ 46482 h 145542"/>
                <a:gd name="connsiteX71" fmla="*/ 12002 w 122491"/>
                <a:gd name="connsiteY71" fmla="*/ 45149 h 145542"/>
                <a:gd name="connsiteX72" fmla="*/ 11906 w 122491"/>
                <a:gd name="connsiteY72" fmla="*/ 36672 h 145542"/>
                <a:gd name="connsiteX73" fmla="*/ 12383 w 122491"/>
                <a:gd name="connsiteY73" fmla="*/ 34100 h 145542"/>
                <a:gd name="connsiteX74" fmla="*/ 14097 w 122491"/>
                <a:gd name="connsiteY74" fmla="*/ 30575 h 145542"/>
                <a:gd name="connsiteX75" fmla="*/ 15240 w 122491"/>
                <a:gd name="connsiteY75" fmla="*/ 27337 h 145542"/>
                <a:gd name="connsiteX76" fmla="*/ 20098 w 122491"/>
                <a:gd name="connsiteY76" fmla="*/ 22765 h 145542"/>
                <a:gd name="connsiteX77" fmla="*/ 26575 w 122491"/>
                <a:gd name="connsiteY77" fmla="*/ 17240 h 145542"/>
                <a:gd name="connsiteX78" fmla="*/ 29432 w 122491"/>
                <a:gd name="connsiteY78" fmla="*/ 17050 h 145542"/>
                <a:gd name="connsiteX79" fmla="*/ 31909 w 122491"/>
                <a:gd name="connsiteY79" fmla="*/ 17812 h 145542"/>
                <a:gd name="connsiteX80" fmla="*/ 34766 w 122491"/>
                <a:gd name="connsiteY80" fmla="*/ 22574 h 145542"/>
                <a:gd name="connsiteX81" fmla="*/ 37814 w 122491"/>
                <a:gd name="connsiteY81" fmla="*/ 21908 h 145542"/>
                <a:gd name="connsiteX82" fmla="*/ 38481 w 122491"/>
                <a:gd name="connsiteY82" fmla="*/ 16288 h 145542"/>
                <a:gd name="connsiteX83" fmla="*/ 34481 w 122491"/>
                <a:gd name="connsiteY83" fmla="*/ 8763 h 145542"/>
                <a:gd name="connsiteX84" fmla="*/ 32290 w 122491"/>
                <a:gd name="connsiteY84" fmla="*/ 4001 h 145542"/>
                <a:gd name="connsiteX85" fmla="*/ 32957 w 122491"/>
                <a:gd name="connsiteY85" fmla="*/ 1334 h 145542"/>
                <a:gd name="connsiteX86" fmla="*/ 34481 w 122491"/>
                <a:gd name="connsiteY86" fmla="*/ 0 h 145542"/>
                <a:gd name="connsiteX87" fmla="*/ 37910 w 122491"/>
                <a:gd name="connsiteY87" fmla="*/ 858 h 145542"/>
                <a:gd name="connsiteX88" fmla="*/ 41243 w 122491"/>
                <a:gd name="connsiteY88" fmla="*/ 2096 h 145542"/>
                <a:gd name="connsiteX89" fmla="*/ 43339 w 122491"/>
                <a:gd name="connsiteY89" fmla="*/ 1238 h 145542"/>
                <a:gd name="connsiteX90" fmla="*/ 46673 w 122491"/>
                <a:gd name="connsiteY90" fmla="*/ 571 h 145542"/>
                <a:gd name="connsiteX91" fmla="*/ 48578 w 122491"/>
                <a:gd name="connsiteY91" fmla="*/ 762 h 145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</a:cxnLst>
              <a:rect l="l" t="t" r="r" b="b"/>
              <a:pathLst>
                <a:path w="122491" h="145542">
                  <a:moveTo>
                    <a:pt x="48578" y="762"/>
                  </a:moveTo>
                  <a:lnTo>
                    <a:pt x="48387" y="1810"/>
                  </a:lnTo>
                  <a:lnTo>
                    <a:pt x="48673" y="5049"/>
                  </a:lnTo>
                  <a:lnTo>
                    <a:pt x="50102" y="8097"/>
                  </a:lnTo>
                  <a:lnTo>
                    <a:pt x="55245" y="11239"/>
                  </a:lnTo>
                  <a:lnTo>
                    <a:pt x="62675" y="17526"/>
                  </a:lnTo>
                  <a:lnTo>
                    <a:pt x="71438" y="28956"/>
                  </a:lnTo>
                  <a:lnTo>
                    <a:pt x="75533" y="32385"/>
                  </a:lnTo>
                  <a:lnTo>
                    <a:pt x="79153" y="33243"/>
                  </a:lnTo>
                  <a:lnTo>
                    <a:pt x="86201" y="38005"/>
                  </a:lnTo>
                  <a:lnTo>
                    <a:pt x="91154" y="39148"/>
                  </a:lnTo>
                  <a:lnTo>
                    <a:pt x="96584" y="40481"/>
                  </a:lnTo>
                  <a:lnTo>
                    <a:pt x="110966" y="50292"/>
                  </a:lnTo>
                  <a:lnTo>
                    <a:pt x="117443" y="53245"/>
                  </a:lnTo>
                  <a:lnTo>
                    <a:pt x="122015" y="56960"/>
                  </a:lnTo>
                  <a:lnTo>
                    <a:pt x="122492" y="60389"/>
                  </a:lnTo>
                  <a:lnTo>
                    <a:pt x="122301" y="62579"/>
                  </a:lnTo>
                  <a:lnTo>
                    <a:pt x="114014" y="65151"/>
                  </a:lnTo>
                  <a:lnTo>
                    <a:pt x="112586" y="68961"/>
                  </a:lnTo>
                  <a:lnTo>
                    <a:pt x="108585" y="68580"/>
                  </a:lnTo>
                  <a:lnTo>
                    <a:pt x="103727" y="68485"/>
                  </a:lnTo>
                  <a:lnTo>
                    <a:pt x="102108" y="70961"/>
                  </a:lnTo>
                  <a:lnTo>
                    <a:pt x="104394" y="74962"/>
                  </a:lnTo>
                  <a:lnTo>
                    <a:pt x="105918" y="79724"/>
                  </a:lnTo>
                  <a:lnTo>
                    <a:pt x="104680" y="86202"/>
                  </a:lnTo>
                  <a:lnTo>
                    <a:pt x="104299" y="86963"/>
                  </a:lnTo>
                  <a:lnTo>
                    <a:pt x="103156" y="86773"/>
                  </a:lnTo>
                  <a:lnTo>
                    <a:pt x="96298" y="90488"/>
                  </a:lnTo>
                  <a:lnTo>
                    <a:pt x="91250" y="92297"/>
                  </a:lnTo>
                  <a:lnTo>
                    <a:pt x="86678" y="93155"/>
                  </a:lnTo>
                  <a:lnTo>
                    <a:pt x="84487" y="91345"/>
                  </a:lnTo>
                  <a:lnTo>
                    <a:pt x="83439" y="88964"/>
                  </a:lnTo>
                  <a:lnTo>
                    <a:pt x="83629" y="81820"/>
                  </a:lnTo>
                  <a:lnTo>
                    <a:pt x="82772" y="79439"/>
                  </a:lnTo>
                  <a:lnTo>
                    <a:pt x="81153" y="78296"/>
                  </a:lnTo>
                  <a:lnTo>
                    <a:pt x="78105" y="79915"/>
                  </a:lnTo>
                  <a:lnTo>
                    <a:pt x="74390" y="85440"/>
                  </a:lnTo>
                  <a:lnTo>
                    <a:pt x="71057" y="91821"/>
                  </a:lnTo>
                  <a:lnTo>
                    <a:pt x="65913" y="98489"/>
                  </a:lnTo>
                  <a:lnTo>
                    <a:pt x="61722" y="104775"/>
                  </a:lnTo>
                  <a:lnTo>
                    <a:pt x="57245" y="112776"/>
                  </a:lnTo>
                  <a:lnTo>
                    <a:pt x="54102" y="119444"/>
                  </a:lnTo>
                  <a:lnTo>
                    <a:pt x="57341" y="123158"/>
                  </a:lnTo>
                  <a:lnTo>
                    <a:pt x="59246" y="128302"/>
                  </a:lnTo>
                  <a:lnTo>
                    <a:pt x="58674" y="132207"/>
                  </a:lnTo>
                  <a:lnTo>
                    <a:pt x="59246" y="134493"/>
                  </a:lnTo>
                  <a:lnTo>
                    <a:pt x="58293" y="141256"/>
                  </a:lnTo>
                  <a:lnTo>
                    <a:pt x="58103" y="145542"/>
                  </a:lnTo>
                  <a:lnTo>
                    <a:pt x="48101" y="138684"/>
                  </a:lnTo>
                  <a:lnTo>
                    <a:pt x="44006" y="129064"/>
                  </a:lnTo>
                  <a:lnTo>
                    <a:pt x="29337" y="112776"/>
                  </a:lnTo>
                  <a:lnTo>
                    <a:pt x="12573" y="101632"/>
                  </a:lnTo>
                  <a:lnTo>
                    <a:pt x="11716" y="99918"/>
                  </a:lnTo>
                  <a:lnTo>
                    <a:pt x="12668" y="97727"/>
                  </a:lnTo>
                  <a:lnTo>
                    <a:pt x="13430" y="96108"/>
                  </a:lnTo>
                  <a:lnTo>
                    <a:pt x="9906" y="95917"/>
                  </a:lnTo>
                  <a:lnTo>
                    <a:pt x="7525" y="97346"/>
                  </a:lnTo>
                  <a:lnTo>
                    <a:pt x="5239" y="96964"/>
                  </a:lnTo>
                  <a:lnTo>
                    <a:pt x="2572" y="92774"/>
                  </a:lnTo>
                  <a:lnTo>
                    <a:pt x="95" y="89154"/>
                  </a:lnTo>
                  <a:lnTo>
                    <a:pt x="0" y="85916"/>
                  </a:lnTo>
                  <a:lnTo>
                    <a:pt x="1143" y="85535"/>
                  </a:lnTo>
                  <a:lnTo>
                    <a:pt x="2762" y="84201"/>
                  </a:lnTo>
                  <a:lnTo>
                    <a:pt x="6287" y="80677"/>
                  </a:lnTo>
                  <a:lnTo>
                    <a:pt x="7049" y="78772"/>
                  </a:lnTo>
                  <a:lnTo>
                    <a:pt x="6858" y="76010"/>
                  </a:lnTo>
                  <a:lnTo>
                    <a:pt x="1905" y="67056"/>
                  </a:lnTo>
                  <a:lnTo>
                    <a:pt x="1238" y="61151"/>
                  </a:lnTo>
                  <a:lnTo>
                    <a:pt x="476" y="50292"/>
                  </a:lnTo>
                  <a:lnTo>
                    <a:pt x="1524" y="47720"/>
                  </a:lnTo>
                  <a:lnTo>
                    <a:pt x="3334" y="46482"/>
                  </a:lnTo>
                  <a:lnTo>
                    <a:pt x="12002" y="45149"/>
                  </a:lnTo>
                  <a:lnTo>
                    <a:pt x="11906" y="36672"/>
                  </a:lnTo>
                  <a:lnTo>
                    <a:pt x="12383" y="34100"/>
                  </a:lnTo>
                  <a:lnTo>
                    <a:pt x="14097" y="30575"/>
                  </a:lnTo>
                  <a:lnTo>
                    <a:pt x="15240" y="27337"/>
                  </a:lnTo>
                  <a:lnTo>
                    <a:pt x="20098" y="22765"/>
                  </a:lnTo>
                  <a:lnTo>
                    <a:pt x="26575" y="17240"/>
                  </a:lnTo>
                  <a:lnTo>
                    <a:pt x="29432" y="17050"/>
                  </a:lnTo>
                  <a:lnTo>
                    <a:pt x="31909" y="17812"/>
                  </a:lnTo>
                  <a:lnTo>
                    <a:pt x="34766" y="22574"/>
                  </a:lnTo>
                  <a:lnTo>
                    <a:pt x="37814" y="21908"/>
                  </a:lnTo>
                  <a:lnTo>
                    <a:pt x="38481" y="16288"/>
                  </a:lnTo>
                  <a:lnTo>
                    <a:pt x="34481" y="8763"/>
                  </a:lnTo>
                  <a:lnTo>
                    <a:pt x="32290" y="4001"/>
                  </a:lnTo>
                  <a:lnTo>
                    <a:pt x="32957" y="1334"/>
                  </a:lnTo>
                  <a:lnTo>
                    <a:pt x="34481" y="0"/>
                  </a:lnTo>
                  <a:lnTo>
                    <a:pt x="37910" y="858"/>
                  </a:lnTo>
                  <a:lnTo>
                    <a:pt x="41243" y="2096"/>
                  </a:lnTo>
                  <a:lnTo>
                    <a:pt x="43339" y="1238"/>
                  </a:lnTo>
                  <a:lnTo>
                    <a:pt x="46673" y="571"/>
                  </a:lnTo>
                  <a:lnTo>
                    <a:pt x="48578" y="762"/>
                  </a:lnTo>
                  <a:close/>
                </a:path>
              </a:pathLst>
            </a:custGeom>
            <a:solidFill>
              <a:srgbClr val="CCCCCC"/>
            </a:solidFill>
            <a:ln w="476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it-IT"/>
            </a:p>
          </p:txBody>
        </p:sp>
        <p:sp>
          <p:nvSpPr>
            <p:cNvPr id="23" name="Figura a mano libera: forma 22">
              <a:extLst>
                <a:ext uri="{FF2B5EF4-FFF2-40B4-BE49-F238E27FC236}">
                  <a16:creationId xmlns:a16="http://schemas.microsoft.com/office/drawing/2014/main" id="{A2F171A9-02F9-77CE-9580-53396E4580A0}"/>
                </a:ext>
              </a:extLst>
            </p:cNvPr>
            <p:cNvSpPr/>
            <p:nvPr/>
          </p:nvSpPr>
          <p:spPr>
            <a:xfrm>
              <a:off x="5209032" y="6432803"/>
              <a:ext cx="24765" cy="20192"/>
            </a:xfrm>
            <a:custGeom>
              <a:avLst/>
              <a:gdLst>
                <a:gd name="connsiteX0" fmla="*/ 8572 w 24765"/>
                <a:gd name="connsiteY0" fmla="*/ 3810 h 20192"/>
                <a:gd name="connsiteX1" fmla="*/ 4763 w 24765"/>
                <a:gd name="connsiteY1" fmla="*/ 5049 h 20192"/>
                <a:gd name="connsiteX2" fmla="*/ 953 w 24765"/>
                <a:gd name="connsiteY2" fmla="*/ 2667 h 20192"/>
                <a:gd name="connsiteX3" fmla="*/ 0 w 24765"/>
                <a:gd name="connsiteY3" fmla="*/ 1238 h 20192"/>
                <a:gd name="connsiteX4" fmla="*/ 5334 w 24765"/>
                <a:gd name="connsiteY4" fmla="*/ 0 h 20192"/>
                <a:gd name="connsiteX5" fmla="*/ 8001 w 24765"/>
                <a:gd name="connsiteY5" fmla="*/ 1048 h 20192"/>
                <a:gd name="connsiteX6" fmla="*/ 9049 w 24765"/>
                <a:gd name="connsiteY6" fmla="*/ 3143 h 20192"/>
                <a:gd name="connsiteX7" fmla="*/ 8572 w 24765"/>
                <a:gd name="connsiteY7" fmla="*/ 3810 h 20192"/>
                <a:gd name="connsiteX8" fmla="*/ 24765 w 24765"/>
                <a:gd name="connsiteY8" fmla="*/ 17622 h 20192"/>
                <a:gd name="connsiteX9" fmla="*/ 22670 w 24765"/>
                <a:gd name="connsiteY9" fmla="*/ 20193 h 20192"/>
                <a:gd name="connsiteX10" fmla="*/ 16478 w 24765"/>
                <a:gd name="connsiteY10" fmla="*/ 20098 h 20192"/>
                <a:gd name="connsiteX11" fmla="*/ 11049 w 24765"/>
                <a:gd name="connsiteY11" fmla="*/ 16097 h 20192"/>
                <a:gd name="connsiteX12" fmla="*/ 11049 w 24765"/>
                <a:gd name="connsiteY12" fmla="*/ 7715 h 20192"/>
                <a:gd name="connsiteX13" fmla="*/ 17240 w 24765"/>
                <a:gd name="connsiteY13" fmla="*/ 9335 h 20192"/>
                <a:gd name="connsiteX14" fmla="*/ 22860 w 24765"/>
                <a:gd name="connsiteY14" fmla="*/ 14954 h 20192"/>
                <a:gd name="connsiteX15" fmla="*/ 24765 w 24765"/>
                <a:gd name="connsiteY15" fmla="*/ 17622 h 20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4765" h="20192">
                  <a:moveTo>
                    <a:pt x="8572" y="3810"/>
                  </a:moveTo>
                  <a:lnTo>
                    <a:pt x="4763" y="5049"/>
                  </a:lnTo>
                  <a:lnTo>
                    <a:pt x="953" y="2667"/>
                  </a:lnTo>
                  <a:lnTo>
                    <a:pt x="0" y="1238"/>
                  </a:lnTo>
                  <a:lnTo>
                    <a:pt x="5334" y="0"/>
                  </a:lnTo>
                  <a:lnTo>
                    <a:pt x="8001" y="1048"/>
                  </a:lnTo>
                  <a:lnTo>
                    <a:pt x="9049" y="3143"/>
                  </a:lnTo>
                  <a:lnTo>
                    <a:pt x="8572" y="3810"/>
                  </a:lnTo>
                  <a:close/>
                  <a:moveTo>
                    <a:pt x="24765" y="17622"/>
                  </a:moveTo>
                  <a:lnTo>
                    <a:pt x="22670" y="20193"/>
                  </a:lnTo>
                  <a:lnTo>
                    <a:pt x="16478" y="20098"/>
                  </a:lnTo>
                  <a:lnTo>
                    <a:pt x="11049" y="16097"/>
                  </a:lnTo>
                  <a:lnTo>
                    <a:pt x="11049" y="7715"/>
                  </a:lnTo>
                  <a:lnTo>
                    <a:pt x="17240" y="9335"/>
                  </a:lnTo>
                  <a:lnTo>
                    <a:pt x="22860" y="14954"/>
                  </a:lnTo>
                  <a:lnTo>
                    <a:pt x="24765" y="17622"/>
                  </a:lnTo>
                  <a:close/>
                </a:path>
              </a:pathLst>
            </a:custGeom>
            <a:solidFill>
              <a:srgbClr val="CCCCCC"/>
            </a:solidFill>
            <a:ln w="476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it-IT"/>
            </a:p>
          </p:txBody>
        </p:sp>
        <p:sp>
          <p:nvSpPr>
            <p:cNvPr id="24" name="Figura a mano libera: forma 23">
              <a:extLst>
                <a:ext uri="{FF2B5EF4-FFF2-40B4-BE49-F238E27FC236}">
                  <a16:creationId xmlns:a16="http://schemas.microsoft.com/office/drawing/2014/main" id="{5C411E17-7BF4-EE30-98E0-A89D61C366C0}"/>
                </a:ext>
              </a:extLst>
            </p:cNvPr>
            <p:cNvSpPr/>
            <p:nvPr/>
          </p:nvSpPr>
          <p:spPr>
            <a:xfrm>
              <a:off x="5610796" y="5914072"/>
              <a:ext cx="163830" cy="128872"/>
            </a:xfrm>
            <a:custGeom>
              <a:avLst/>
              <a:gdLst>
                <a:gd name="connsiteX0" fmla="*/ 121444 w 163830"/>
                <a:gd name="connsiteY0" fmla="*/ 3810 h 128872"/>
                <a:gd name="connsiteX1" fmla="*/ 131350 w 163830"/>
                <a:gd name="connsiteY1" fmla="*/ 16669 h 128872"/>
                <a:gd name="connsiteX2" fmla="*/ 136779 w 163830"/>
                <a:gd name="connsiteY2" fmla="*/ 21812 h 128872"/>
                <a:gd name="connsiteX3" fmla="*/ 143161 w 163830"/>
                <a:gd name="connsiteY3" fmla="*/ 25717 h 128872"/>
                <a:gd name="connsiteX4" fmla="*/ 150400 w 163830"/>
                <a:gd name="connsiteY4" fmla="*/ 28670 h 128872"/>
                <a:gd name="connsiteX5" fmla="*/ 153067 w 163830"/>
                <a:gd name="connsiteY5" fmla="*/ 31432 h 128872"/>
                <a:gd name="connsiteX6" fmla="*/ 157639 w 163830"/>
                <a:gd name="connsiteY6" fmla="*/ 44958 h 128872"/>
                <a:gd name="connsiteX7" fmla="*/ 159925 w 163830"/>
                <a:gd name="connsiteY7" fmla="*/ 50196 h 128872"/>
                <a:gd name="connsiteX8" fmla="*/ 162973 w 163830"/>
                <a:gd name="connsiteY8" fmla="*/ 51721 h 128872"/>
                <a:gd name="connsiteX9" fmla="*/ 163735 w 163830"/>
                <a:gd name="connsiteY9" fmla="*/ 53149 h 128872"/>
                <a:gd name="connsiteX10" fmla="*/ 163830 w 163830"/>
                <a:gd name="connsiteY10" fmla="*/ 55150 h 128872"/>
                <a:gd name="connsiteX11" fmla="*/ 160401 w 163830"/>
                <a:gd name="connsiteY11" fmla="*/ 64675 h 128872"/>
                <a:gd name="connsiteX12" fmla="*/ 158972 w 163830"/>
                <a:gd name="connsiteY12" fmla="*/ 85915 h 128872"/>
                <a:gd name="connsiteX13" fmla="*/ 158115 w 163830"/>
                <a:gd name="connsiteY13" fmla="*/ 87630 h 128872"/>
                <a:gd name="connsiteX14" fmla="*/ 154496 w 163830"/>
                <a:gd name="connsiteY14" fmla="*/ 87535 h 128872"/>
                <a:gd name="connsiteX15" fmla="*/ 149638 w 163830"/>
                <a:gd name="connsiteY15" fmla="*/ 88011 h 128872"/>
                <a:gd name="connsiteX16" fmla="*/ 147828 w 163830"/>
                <a:gd name="connsiteY16" fmla="*/ 89630 h 128872"/>
                <a:gd name="connsiteX17" fmla="*/ 145828 w 163830"/>
                <a:gd name="connsiteY17" fmla="*/ 101060 h 128872"/>
                <a:gd name="connsiteX18" fmla="*/ 138113 w 163830"/>
                <a:gd name="connsiteY18" fmla="*/ 104298 h 128872"/>
                <a:gd name="connsiteX19" fmla="*/ 131064 w 163830"/>
                <a:gd name="connsiteY19" fmla="*/ 106108 h 128872"/>
                <a:gd name="connsiteX20" fmla="*/ 125063 w 163830"/>
                <a:gd name="connsiteY20" fmla="*/ 105727 h 128872"/>
                <a:gd name="connsiteX21" fmla="*/ 114681 w 163830"/>
                <a:gd name="connsiteY21" fmla="*/ 103060 h 128872"/>
                <a:gd name="connsiteX22" fmla="*/ 111252 w 163830"/>
                <a:gd name="connsiteY22" fmla="*/ 102775 h 128872"/>
                <a:gd name="connsiteX23" fmla="*/ 108299 w 163830"/>
                <a:gd name="connsiteY23" fmla="*/ 104298 h 128872"/>
                <a:gd name="connsiteX24" fmla="*/ 98965 w 163830"/>
                <a:gd name="connsiteY24" fmla="*/ 105060 h 128872"/>
                <a:gd name="connsiteX25" fmla="*/ 94869 w 163830"/>
                <a:gd name="connsiteY25" fmla="*/ 107061 h 128872"/>
                <a:gd name="connsiteX26" fmla="*/ 85249 w 163830"/>
                <a:gd name="connsiteY26" fmla="*/ 120396 h 128872"/>
                <a:gd name="connsiteX27" fmla="*/ 75533 w 163830"/>
                <a:gd name="connsiteY27" fmla="*/ 124968 h 128872"/>
                <a:gd name="connsiteX28" fmla="*/ 72200 w 163830"/>
                <a:gd name="connsiteY28" fmla="*/ 127254 h 128872"/>
                <a:gd name="connsiteX29" fmla="*/ 64770 w 163830"/>
                <a:gd name="connsiteY29" fmla="*/ 124396 h 128872"/>
                <a:gd name="connsiteX30" fmla="*/ 61246 w 163830"/>
                <a:gd name="connsiteY30" fmla="*/ 124015 h 128872"/>
                <a:gd name="connsiteX31" fmla="*/ 56102 w 163830"/>
                <a:gd name="connsiteY31" fmla="*/ 127445 h 128872"/>
                <a:gd name="connsiteX32" fmla="*/ 44768 w 163830"/>
                <a:gd name="connsiteY32" fmla="*/ 127730 h 128872"/>
                <a:gd name="connsiteX33" fmla="*/ 41720 w 163830"/>
                <a:gd name="connsiteY33" fmla="*/ 128397 h 128872"/>
                <a:gd name="connsiteX34" fmla="*/ 33052 w 163830"/>
                <a:gd name="connsiteY34" fmla="*/ 128873 h 128872"/>
                <a:gd name="connsiteX35" fmla="*/ 32671 w 163830"/>
                <a:gd name="connsiteY35" fmla="*/ 127063 h 128872"/>
                <a:gd name="connsiteX36" fmla="*/ 31052 w 163830"/>
                <a:gd name="connsiteY36" fmla="*/ 124396 h 128872"/>
                <a:gd name="connsiteX37" fmla="*/ 27051 w 163830"/>
                <a:gd name="connsiteY37" fmla="*/ 123158 h 128872"/>
                <a:gd name="connsiteX38" fmla="*/ 18669 w 163830"/>
                <a:gd name="connsiteY38" fmla="*/ 124206 h 128872"/>
                <a:gd name="connsiteX39" fmla="*/ 16669 w 163830"/>
                <a:gd name="connsiteY39" fmla="*/ 122301 h 128872"/>
                <a:gd name="connsiteX40" fmla="*/ 13240 w 163830"/>
                <a:gd name="connsiteY40" fmla="*/ 110966 h 128872"/>
                <a:gd name="connsiteX41" fmla="*/ 10573 w 163830"/>
                <a:gd name="connsiteY41" fmla="*/ 109156 h 128872"/>
                <a:gd name="connsiteX42" fmla="*/ 7620 w 163830"/>
                <a:gd name="connsiteY42" fmla="*/ 105346 h 128872"/>
                <a:gd name="connsiteX43" fmla="*/ 2572 w 163830"/>
                <a:gd name="connsiteY43" fmla="*/ 93059 h 128872"/>
                <a:gd name="connsiteX44" fmla="*/ 2477 w 163830"/>
                <a:gd name="connsiteY44" fmla="*/ 87630 h 128872"/>
                <a:gd name="connsiteX45" fmla="*/ 2762 w 163830"/>
                <a:gd name="connsiteY45" fmla="*/ 82962 h 128872"/>
                <a:gd name="connsiteX46" fmla="*/ 0 w 163830"/>
                <a:gd name="connsiteY46" fmla="*/ 71914 h 128872"/>
                <a:gd name="connsiteX47" fmla="*/ 1714 w 163830"/>
                <a:gd name="connsiteY47" fmla="*/ 69056 h 128872"/>
                <a:gd name="connsiteX48" fmla="*/ 4286 w 163830"/>
                <a:gd name="connsiteY48" fmla="*/ 67341 h 128872"/>
                <a:gd name="connsiteX49" fmla="*/ 4381 w 163830"/>
                <a:gd name="connsiteY49" fmla="*/ 62865 h 128872"/>
                <a:gd name="connsiteX50" fmla="*/ 3620 w 163830"/>
                <a:gd name="connsiteY50" fmla="*/ 56007 h 128872"/>
                <a:gd name="connsiteX51" fmla="*/ 6668 w 163830"/>
                <a:gd name="connsiteY51" fmla="*/ 42672 h 128872"/>
                <a:gd name="connsiteX52" fmla="*/ 7525 w 163830"/>
                <a:gd name="connsiteY52" fmla="*/ 41720 h 128872"/>
                <a:gd name="connsiteX53" fmla="*/ 8287 w 163830"/>
                <a:gd name="connsiteY53" fmla="*/ 42386 h 128872"/>
                <a:gd name="connsiteX54" fmla="*/ 15812 w 163830"/>
                <a:gd name="connsiteY54" fmla="*/ 43434 h 128872"/>
                <a:gd name="connsiteX55" fmla="*/ 17717 w 163830"/>
                <a:gd name="connsiteY55" fmla="*/ 41720 h 128872"/>
                <a:gd name="connsiteX56" fmla="*/ 18955 w 163830"/>
                <a:gd name="connsiteY56" fmla="*/ 39052 h 128872"/>
                <a:gd name="connsiteX57" fmla="*/ 19336 w 163830"/>
                <a:gd name="connsiteY57" fmla="*/ 29241 h 128872"/>
                <a:gd name="connsiteX58" fmla="*/ 21146 w 163830"/>
                <a:gd name="connsiteY58" fmla="*/ 24765 h 128872"/>
                <a:gd name="connsiteX59" fmla="*/ 39148 w 163830"/>
                <a:gd name="connsiteY59" fmla="*/ 16097 h 128872"/>
                <a:gd name="connsiteX60" fmla="*/ 44482 w 163830"/>
                <a:gd name="connsiteY60" fmla="*/ 15811 h 128872"/>
                <a:gd name="connsiteX61" fmla="*/ 48578 w 163830"/>
                <a:gd name="connsiteY61" fmla="*/ 19716 h 128872"/>
                <a:gd name="connsiteX62" fmla="*/ 51721 w 163830"/>
                <a:gd name="connsiteY62" fmla="*/ 22288 h 128872"/>
                <a:gd name="connsiteX63" fmla="*/ 53721 w 163830"/>
                <a:gd name="connsiteY63" fmla="*/ 22193 h 128872"/>
                <a:gd name="connsiteX64" fmla="*/ 54388 w 163830"/>
                <a:gd name="connsiteY64" fmla="*/ 19621 h 128872"/>
                <a:gd name="connsiteX65" fmla="*/ 56579 w 163830"/>
                <a:gd name="connsiteY65" fmla="*/ 14764 h 128872"/>
                <a:gd name="connsiteX66" fmla="*/ 60293 w 163830"/>
                <a:gd name="connsiteY66" fmla="*/ 11906 h 128872"/>
                <a:gd name="connsiteX67" fmla="*/ 71247 w 163830"/>
                <a:gd name="connsiteY67" fmla="*/ 9525 h 128872"/>
                <a:gd name="connsiteX68" fmla="*/ 71342 w 163830"/>
                <a:gd name="connsiteY68" fmla="*/ 9525 h 128872"/>
                <a:gd name="connsiteX69" fmla="*/ 74962 w 163830"/>
                <a:gd name="connsiteY69" fmla="*/ 10001 h 128872"/>
                <a:gd name="connsiteX70" fmla="*/ 82677 w 163830"/>
                <a:gd name="connsiteY70" fmla="*/ 7810 h 128872"/>
                <a:gd name="connsiteX71" fmla="*/ 87535 w 163830"/>
                <a:gd name="connsiteY71" fmla="*/ 4667 h 128872"/>
                <a:gd name="connsiteX72" fmla="*/ 90011 w 163830"/>
                <a:gd name="connsiteY72" fmla="*/ 4286 h 128872"/>
                <a:gd name="connsiteX73" fmla="*/ 93250 w 163830"/>
                <a:gd name="connsiteY73" fmla="*/ 3047 h 128872"/>
                <a:gd name="connsiteX74" fmla="*/ 98012 w 163830"/>
                <a:gd name="connsiteY74" fmla="*/ 3238 h 128872"/>
                <a:gd name="connsiteX75" fmla="*/ 102775 w 163830"/>
                <a:gd name="connsiteY75" fmla="*/ 4572 h 128872"/>
                <a:gd name="connsiteX76" fmla="*/ 108776 w 163830"/>
                <a:gd name="connsiteY76" fmla="*/ 2857 h 128872"/>
                <a:gd name="connsiteX77" fmla="*/ 114776 w 163830"/>
                <a:gd name="connsiteY77" fmla="*/ 0 h 128872"/>
                <a:gd name="connsiteX78" fmla="*/ 117157 w 163830"/>
                <a:gd name="connsiteY78" fmla="*/ 666 h 128872"/>
                <a:gd name="connsiteX79" fmla="*/ 119729 w 163830"/>
                <a:gd name="connsiteY79" fmla="*/ 3143 h 128872"/>
                <a:gd name="connsiteX80" fmla="*/ 121444 w 163830"/>
                <a:gd name="connsiteY80" fmla="*/ 3810 h 128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163830" h="128872">
                  <a:moveTo>
                    <a:pt x="121444" y="3810"/>
                  </a:moveTo>
                  <a:lnTo>
                    <a:pt x="131350" y="16669"/>
                  </a:lnTo>
                  <a:lnTo>
                    <a:pt x="136779" y="21812"/>
                  </a:lnTo>
                  <a:lnTo>
                    <a:pt x="143161" y="25717"/>
                  </a:lnTo>
                  <a:lnTo>
                    <a:pt x="150400" y="28670"/>
                  </a:lnTo>
                  <a:lnTo>
                    <a:pt x="153067" y="31432"/>
                  </a:lnTo>
                  <a:lnTo>
                    <a:pt x="157639" y="44958"/>
                  </a:lnTo>
                  <a:lnTo>
                    <a:pt x="159925" y="50196"/>
                  </a:lnTo>
                  <a:lnTo>
                    <a:pt x="162973" y="51721"/>
                  </a:lnTo>
                  <a:lnTo>
                    <a:pt x="163735" y="53149"/>
                  </a:lnTo>
                  <a:lnTo>
                    <a:pt x="163830" y="55150"/>
                  </a:lnTo>
                  <a:lnTo>
                    <a:pt x="160401" y="64675"/>
                  </a:lnTo>
                  <a:lnTo>
                    <a:pt x="158972" y="85915"/>
                  </a:lnTo>
                  <a:lnTo>
                    <a:pt x="158115" y="87630"/>
                  </a:lnTo>
                  <a:lnTo>
                    <a:pt x="154496" y="87535"/>
                  </a:lnTo>
                  <a:lnTo>
                    <a:pt x="149638" y="88011"/>
                  </a:lnTo>
                  <a:lnTo>
                    <a:pt x="147828" y="89630"/>
                  </a:lnTo>
                  <a:lnTo>
                    <a:pt x="145828" y="101060"/>
                  </a:lnTo>
                  <a:lnTo>
                    <a:pt x="138113" y="104298"/>
                  </a:lnTo>
                  <a:lnTo>
                    <a:pt x="131064" y="106108"/>
                  </a:lnTo>
                  <a:lnTo>
                    <a:pt x="125063" y="105727"/>
                  </a:lnTo>
                  <a:lnTo>
                    <a:pt x="114681" y="103060"/>
                  </a:lnTo>
                  <a:lnTo>
                    <a:pt x="111252" y="102775"/>
                  </a:lnTo>
                  <a:lnTo>
                    <a:pt x="108299" y="104298"/>
                  </a:lnTo>
                  <a:lnTo>
                    <a:pt x="98965" y="105060"/>
                  </a:lnTo>
                  <a:lnTo>
                    <a:pt x="94869" y="107061"/>
                  </a:lnTo>
                  <a:lnTo>
                    <a:pt x="85249" y="120396"/>
                  </a:lnTo>
                  <a:lnTo>
                    <a:pt x="75533" y="124968"/>
                  </a:lnTo>
                  <a:lnTo>
                    <a:pt x="72200" y="127254"/>
                  </a:lnTo>
                  <a:lnTo>
                    <a:pt x="64770" y="124396"/>
                  </a:lnTo>
                  <a:lnTo>
                    <a:pt x="61246" y="124015"/>
                  </a:lnTo>
                  <a:lnTo>
                    <a:pt x="56102" y="127445"/>
                  </a:lnTo>
                  <a:lnTo>
                    <a:pt x="44768" y="127730"/>
                  </a:lnTo>
                  <a:lnTo>
                    <a:pt x="41720" y="128397"/>
                  </a:lnTo>
                  <a:lnTo>
                    <a:pt x="33052" y="128873"/>
                  </a:lnTo>
                  <a:lnTo>
                    <a:pt x="32671" y="127063"/>
                  </a:lnTo>
                  <a:lnTo>
                    <a:pt x="31052" y="124396"/>
                  </a:lnTo>
                  <a:lnTo>
                    <a:pt x="27051" y="123158"/>
                  </a:lnTo>
                  <a:lnTo>
                    <a:pt x="18669" y="124206"/>
                  </a:lnTo>
                  <a:lnTo>
                    <a:pt x="16669" y="122301"/>
                  </a:lnTo>
                  <a:lnTo>
                    <a:pt x="13240" y="110966"/>
                  </a:lnTo>
                  <a:lnTo>
                    <a:pt x="10573" y="109156"/>
                  </a:lnTo>
                  <a:lnTo>
                    <a:pt x="7620" y="105346"/>
                  </a:lnTo>
                  <a:lnTo>
                    <a:pt x="2572" y="93059"/>
                  </a:lnTo>
                  <a:lnTo>
                    <a:pt x="2477" y="87630"/>
                  </a:lnTo>
                  <a:lnTo>
                    <a:pt x="2762" y="82962"/>
                  </a:lnTo>
                  <a:lnTo>
                    <a:pt x="0" y="71914"/>
                  </a:lnTo>
                  <a:lnTo>
                    <a:pt x="1714" y="69056"/>
                  </a:lnTo>
                  <a:lnTo>
                    <a:pt x="4286" y="67341"/>
                  </a:lnTo>
                  <a:lnTo>
                    <a:pt x="4381" y="62865"/>
                  </a:lnTo>
                  <a:lnTo>
                    <a:pt x="3620" y="56007"/>
                  </a:lnTo>
                  <a:lnTo>
                    <a:pt x="6668" y="42672"/>
                  </a:lnTo>
                  <a:lnTo>
                    <a:pt x="7525" y="41720"/>
                  </a:lnTo>
                  <a:lnTo>
                    <a:pt x="8287" y="42386"/>
                  </a:lnTo>
                  <a:lnTo>
                    <a:pt x="15812" y="43434"/>
                  </a:lnTo>
                  <a:lnTo>
                    <a:pt x="17717" y="41720"/>
                  </a:lnTo>
                  <a:lnTo>
                    <a:pt x="18955" y="39052"/>
                  </a:lnTo>
                  <a:lnTo>
                    <a:pt x="19336" y="29241"/>
                  </a:lnTo>
                  <a:lnTo>
                    <a:pt x="21146" y="24765"/>
                  </a:lnTo>
                  <a:lnTo>
                    <a:pt x="39148" y="16097"/>
                  </a:lnTo>
                  <a:lnTo>
                    <a:pt x="44482" y="15811"/>
                  </a:lnTo>
                  <a:lnTo>
                    <a:pt x="48578" y="19716"/>
                  </a:lnTo>
                  <a:lnTo>
                    <a:pt x="51721" y="22288"/>
                  </a:lnTo>
                  <a:lnTo>
                    <a:pt x="53721" y="22193"/>
                  </a:lnTo>
                  <a:lnTo>
                    <a:pt x="54388" y="19621"/>
                  </a:lnTo>
                  <a:lnTo>
                    <a:pt x="56579" y="14764"/>
                  </a:lnTo>
                  <a:lnTo>
                    <a:pt x="60293" y="11906"/>
                  </a:lnTo>
                  <a:lnTo>
                    <a:pt x="71247" y="9525"/>
                  </a:lnTo>
                  <a:lnTo>
                    <a:pt x="71342" y="9525"/>
                  </a:lnTo>
                  <a:lnTo>
                    <a:pt x="74962" y="10001"/>
                  </a:lnTo>
                  <a:lnTo>
                    <a:pt x="82677" y="7810"/>
                  </a:lnTo>
                  <a:lnTo>
                    <a:pt x="87535" y="4667"/>
                  </a:lnTo>
                  <a:lnTo>
                    <a:pt x="90011" y="4286"/>
                  </a:lnTo>
                  <a:lnTo>
                    <a:pt x="93250" y="3047"/>
                  </a:lnTo>
                  <a:lnTo>
                    <a:pt x="98012" y="3238"/>
                  </a:lnTo>
                  <a:lnTo>
                    <a:pt x="102775" y="4572"/>
                  </a:lnTo>
                  <a:lnTo>
                    <a:pt x="108776" y="2857"/>
                  </a:lnTo>
                  <a:lnTo>
                    <a:pt x="114776" y="0"/>
                  </a:lnTo>
                  <a:lnTo>
                    <a:pt x="117157" y="666"/>
                  </a:lnTo>
                  <a:lnTo>
                    <a:pt x="119729" y="3143"/>
                  </a:lnTo>
                  <a:lnTo>
                    <a:pt x="121444" y="3810"/>
                  </a:lnTo>
                  <a:close/>
                </a:path>
              </a:pathLst>
            </a:custGeom>
            <a:solidFill>
              <a:srgbClr val="CCCCCC"/>
            </a:solidFill>
            <a:ln w="476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it-IT"/>
            </a:p>
          </p:txBody>
        </p:sp>
        <p:sp>
          <p:nvSpPr>
            <p:cNvPr id="25" name="Figura a mano libera: forma 24">
              <a:extLst>
                <a:ext uri="{FF2B5EF4-FFF2-40B4-BE49-F238E27FC236}">
                  <a16:creationId xmlns:a16="http://schemas.microsoft.com/office/drawing/2014/main" id="{2AADBF29-1FED-A054-0093-1851EBEFB3A1}"/>
                </a:ext>
              </a:extLst>
            </p:cNvPr>
            <p:cNvSpPr/>
            <p:nvPr/>
          </p:nvSpPr>
          <p:spPr>
            <a:xfrm>
              <a:off x="6006179" y="5355717"/>
              <a:ext cx="225075" cy="283844"/>
            </a:xfrm>
            <a:custGeom>
              <a:avLst/>
              <a:gdLst>
                <a:gd name="connsiteX0" fmla="*/ 102203 w 225075"/>
                <a:gd name="connsiteY0" fmla="*/ 283845 h 283844"/>
                <a:gd name="connsiteX1" fmla="*/ 98965 w 225075"/>
                <a:gd name="connsiteY1" fmla="*/ 278034 h 283844"/>
                <a:gd name="connsiteX2" fmla="*/ 95726 w 225075"/>
                <a:gd name="connsiteY2" fmla="*/ 272986 h 283844"/>
                <a:gd name="connsiteX3" fmla="*/ 93345 w 225075"/>
                <a:gd name="connsiteY3" fmla="*/ 270224 h 283844"/>
                <a:gd name="connsiteX4" fmla="*/ 94297 w 225075"/>
                <a:gd name="connsiteY4" fmla="*/ 268986 h 283844"/>
                <a:gd name="connsiteX5" fmla="*/ 96964 w 225075"/>
                <a:gd name="connsiteY5" fmla="*/ 267557 h 283844"/>
                <a:gd name="connsiteX6" fmla="*/ 98774 w 225075"/>
                <a:gd name="connsiteY6" fmla="*/ 265843 h 283844"/>
                <a:gd name="connsiteX7" fmla="*/ 98584 w 225075"/>
                <a:gd name="connsiteY7" fmla="*/ 259842 h 283844"/>
                <a:gd name="connsiteX8" fmla="*/ 97155 w 225075"/>
                <a:gd name="connsiteY8" fmla="*/ 252889 h 283844"/>
                <a:gd name="connsiteX9" fmla="*/ 95917 w 225075"/>
                <a:gd name="connsiteY9" fmla="*/ 249459 h 283844"/>
                <a:gd name="connsiteX10" fmla="*/ 95821 w 225075"/>
                <a:gd name="connsiteY10" fmla="*/ 244221 h 283844"/>
                <a:gd name="connsiteX11" fmla="*/ 94964 w 225075"/>
                <a:gd name="connsiteY11" fmla="*/ 235934 h 283844"/>
                <a:gd name="connsiteX12" fmla="*/ 96203 w 225075"/>
                <a:gd name="connsiteY12" fmla="*/ 220694 h 283844"/>
                <a:gd name="connsiteX13" fmla="*/ 101346 w 225075"/>
                <a:gd name="connsiteY13" fmla="*/ 201358 h 283844"/>
                <a:gd name="connsiteX14" fmla="*/ 104204 w 225075"/>
                <a:gd name="connsiteY14" fmla="*/ 191738 h 283844"/>
                <a:gd name="connsiteX15" fmla="*/ 102775 w 225075"/>
                <a:gd name="connsiteY15" fmla="*/ 186499 h 283844"/>
                <a:gd name="connsiteX16" fmla="*/ 103918 w 225075"/>
                <a:gd name="connsiteY16" fmla="*/ 174117 h 283844"/>
                <a:gd name="connsiteX17" fmla="*/ 101632 w 225075"/>
                <a:gd name="connsiteY17" fmla="*/ 168021 h 283844"/>
                <a:gd name="connsiteX18" fmla="*/ 98107 w 225075"/>
                <a:gd name="connsiteY18" fmla="*/ 160020 h 283844"/>
                <a:gd name="connsiteX19" fmla="*/ 93154 w 225075"/>
                <a:gd name="connsiteY19" fmla="*/ 142589 h 283844"/>
                <a:gd name="connsiteX20" fmla="*/ 86868 w 225075"/>
                <a:gd name="connsiteY20" fmla="*/ 136493 h 283844"/>
                <a:gd name="connsiteX21" fmla="*/ 79153 w 225075"/>
                <a:gd name="connsiteY21" fmla="*/ 129825 h 283844"/>
                <a:gd name="connsiteX22" fmla="*/ 75914 w 225075"/>
                <a:gd name="connsiteY22" fmla="*/ 124682 h 283844"/>
                <a:gd name="connsiteX23" fmla="*/ 73628 w 225075"/>
                <a:gd name="connsiteY23" fmla="*/ 119157 h 283844"/>
                <a:gd name="connsiteX24" fmla="*/ 69056 w 225075"/>
                <a:gd name="connsiteY24" fmla="*/ 113633 h 283844"/>
                <a:gd name="connsiteX25" fmla="*/ 63817 w 225075"/>
                <a:gd name="connsiteY25" fmla="*/ 108489 h 283844"/>
                <a:gd name="connsiteX26" fmla="*/ 57531 w 225075"/>
                <a:gd name="connsiteY26" fmla="*/ 95726 h 283844"/>
                <a:gd name="connsiteX27" fmla="*/ 54292 w 225075"/>
                <a:gd name="connsiteY27" fmla="*/ 89915 h 283844"/>
                <a:gd name="connsiteX28" fmla="*/ 53245 w 225075"/>
                <a:gd name="connsiteY28" fmla="*/ 88392 h 283844"/>
                <a:gd name="connsiteX29" fmla="*/ 46006 w 225075"/>
                <a:gd name="connsiteY29" fmla="*/ 80200 h 283844"/>
                <a:gd name="connsiteX30" fmla="*/ 42291 w 225075"/>
                <a:gd name="connsiteY30" fmla="*/ 72771 h 283844"/>
                <a:gd name="connsiteX31" fmla="*/ 40386 w 225075"/>
                <a:gd name="connsiteY31" fmla="*/ 66675 h 283844"/>
                <a:gd name="connsiteX32" fmla="*/ 39243 w 225075"/>
                <a:gd name="connsiteY32" fmla="*/ 60960 h 283844"/>
                <a:gd name="connsiteX33" fmla="*/ 34195 w 225075"/>
                <a:gd name="connsiteY33" fmla="*/ 49720 h 283844"/>
                <a:gd name="connsiteX34" fmla="*/ 29623 w 225075"/>
                <a:gd name="connsiteY34" fmla="*/ 41338 h 283844"/>
                <a:gd name="connsiteX35" fmla="*/ 25241 w 225075"/>
                <a:gd name="connsiteY35" fmla="*/ 35242 h 283844"/>
                <a:gd name="connsiteX36" fmla="*/ 23241 w 225075"/>
                <a:gd name="connsiteY36" fmla="*/ 31051 h 283844"/>
                <a:gd name="connsiteX37" fmla="*/ 18097 w 225075"/>
                <a:gd name="connsiteY37" fmla="*/ 25622 h 283844"/>
                <a:gd name="connsiteX38" fmla="*/ 10858 w 225075"/>
                <a:gd name="connsiteY38" fmla="*/ 21336 h 283844"/>
                <a:gd name="connsiteX39" fmla="*/ 6096 w 225075"/>
                <a:gd name="connsiteY39" fmla="*/ 20574 h 283844"/>
                <a:gd name="connsiteX40" fmla="*/ 0 w 225075"/>
                <a:gd name="connsiteY40" fmla="*/ 20955 h 283844"/>
                <a:gd name="connsiteX41" fmla="*/ 1429 w 225075"/>
                <a:gd name="connsiteY41" fmla="*/ 17621 h 283844"/>
                <a:gd name="connsiteX42" fmla="*/ 14668 w 225075"/>
                <a:gd name="connsiteY42" fmla="*/ 8667 h 283844"/>
                <a:gd name="connsiteX43" fmla="*/ 18097 w 225075"/>
                <a:gd name="connsiteY43" fmla="*/ 10191 h 283844"/>
                <a:gd name="connsiteX44" fmla="*/ 25051 w 225075"/>
                <a:gd name="connsiteY44" fmla="*/ 10477 h 283844"/>
                <a:gd name="connsiteX45" fmla="*/ 39148 w 225075"/>
                <a:gd name="connsiteY45" fmla="*/ 10191 h 283844"/>
                <a:gd name="connsiteX46" fmla="*/ 46006 w 225075"/>
                <a:gd name="connsiteY46" fmla="*/ 4286 h 283844"/>
                <a:gd name="connsiteX47" fmla="*/ 50292 w 225075"/>
                <a:gd name="connsiteY47" fmla="*/ 6000 h 283844"/>
                <a:gd name="connsiteX48" fmla="*/ 53816 w 225075"/>
                <a:gd name="connsiteY48" fmla="*/ 3334 h 283844"/>
                <a:gd name="connsiteX49" fmla="*/ 59626 w 225075"/>
                <a:gd name="connsiteY49" fmla="*/ 0 h 283844"/>
                <a:gd name="connsiteX50" fmla="*/ 60484 w 225075"/>
                <a:gd name="connsiteY50" fmla="*/ 666 h 283844"/>
                <a:gd name="connsiteX51" fmla="*/ 61246 w 225075"/>
                <a:gd name="connsiteY51" fmla="*/ 1238 h 283844"/>
                <a:gd name="connsiteX52" fmla="*/ 70199 w 225075"/>
                <a:gd name="connsiteY52" fmla="*/ 2667 h 283844"/>
                <a:gd name="connsiteX53" fmla="*/ 77057 w 225075"/>
                <a:gd name="connsiteY53" fmla="*/ 5905 h 283844"/>
                <a:gd name="connsiteX54" fmla="*/ 81534 w 225075"/>
                <a:gd name="connsiteY54" fmla="*/ 10858 h 283844"/>
                <a:gd name="connsiteX55" fmla="*/ 86201 w 225075"/>
                <a:gd name="connsiteY55" fmla="*/ 13906 h 283844"/>
                <a:gd name="connsiteX56" fmla="*/ 90964 w 225075"/>
                <a:gd name="connsiteY56" fmla="*/ 15049 h 283844"/>
                <a:gd name="connsiteX57" fmla="*/ 93726 w 225075"/>
                <a:gd name="connsiteY57" fmla="*/ 17526 h 283844"/>
                <a:gd name="connsiteX58" fmla="*/ 94202 w 225075"/>
                <a:gd name="connsiteY58" fmla="*/ 21241 h 283844"/>
                <a:gd name="connsiteX59" fmla="*/ 98679 w 225075"/>
                <a:gd name="connsiteY59" fmla="*/ 23050 h 283844"/>
                <a:gd name="connsiteX60" fmla="*/ 107156 w 225075"/>
                <a:gd name="connsiteY60" fmla="*/ 22955 h 283844"/>
                <a:gd name="connsiteX61" fmla="*/ 110776 w 225075"/>
                <a:gd name="connsiteY61" fmla="*/ 25432 h 283844"/>
                <a:gd name="connsiteX62" fmla="*/ 109538 w 225075"/>
                <a:gd name="connsiteY62" fmla="*/ 30384 h 283844"/>
                <a:gd name="connsiteX63" fmla="*/ 110395 w 225075"/>
                <a:gd name="connsiteY63" fmla="*/ 32004 h 283844"/>
                <a:gd name="connsiteX64" fmla="*/ 113347 w 225075"/>
                <a:gd name="connsiteY64" fmla="*/ 30289 h 283844"/>
                <a:gd name="connsiteX65" fmla="*/ 115633 w 225075"/>
                <a:gd name="connsiteY65" fmla="*/ 31813 h 283844"/>
                <a:gd name="connsiteX66" fmla="*/ 116872 w 225075"/>
                <a:gd name="connsiteY66" fmla="*/ 35433 h 283844"/>
                <a:gd name="connsiteX67" fmla="*/ 118205 w 225075"/>
                <a:gd name="connsiteY67" fmla="*/ 37242 h 283844"/>
                <a:gd name="connsiteX68" fmla="*/ 122587 w 225075"/>
                <a:gd name="connsiteY68" fmla="*/ 31432 h 283844"/>
                <a:gd name="connsiteX69" fmla="*/ 127063 w 225075"/>
                <a:gd name="connsiteY69" fmla="*/ 32004 h 283844"/>
                <a:gd name="connsiteX70" fmla="*/ 138113 w 225075"/>
                <a:gd name="connsiteY70" fmla="*/ 34385 h 283844"/>
                <a:gd name="connsiteX71" fmla="*/ 144018 w 225075"/>
                <a:gd name="connsiteY71" fmla="*/ 46291 h 283844"/>
                <a:gd name="connsiteX72" fmla="*/ 147733 w 225075"/>
                <a:gd name="connsiteY72" fmla="*/ 50482 h 283844"/>
                <a:gd name="connsiteX73" fmla="*/ 150876 w 225075"/>
                <a:gd name="connsiteY73" fmla="*/ 52292 h 283844"/>
                <a:gd name="connsiteX74" fmla="*/ 154972 w 225075"/>
                <a:gd name="connsiteY74" fmla="*/ 50387 h 283844"/>
                <a:gd name="connsiteX75" fmla="*/ 158591 w 225075"/>
                <a:gd name="connsiteY75" fmla="*/ 48196 h 283844"/>
                <a:gd name="connsiteX76" fmla="*/ 160687 w 225075"/>
                <a:gd name="connsiteY76" fmla="*/ 49244 h 283844"/>
                <a:gd name="connsiteX77" fmla="*/ 165068 w 225075"/>
                <a:gd name="connsiteY77" fmla="*/ 57055 h 283844"/>
                <a:gd name="connsiteX78" fmla="*/ 166116 w 225075"/>
                <a:gd name="connsiteY78" fmla="*/ 67341 h 283844"/>
                <a:gd name="connsiteX79" fmla="*/ 166116 w 225075"/>
                <a:gd name="connsiteY79" fmla="*/ 71438 h 283844"/>
                <a:gd name="connsiteX80" fmla="*/ 164592 w 225075"/>
                <a:gd name="connsiteY80" fmla="*/ 78391 h 283844"/>
                <a:gd name="connsiteX81" fmla="*/ 162306 w 225075"/>
                <a:gd name="connsiteY81" fmla="*/ 85725 h 283844"/>
                <a:gd name="connsiteX82" fmla="*/ 160496 w 225075"/>
                <a:gd name="connsiteY82" fmla="*/ 90582 h 283844"/>
                <a:gd name="connsiteX83" fmla="*/ 161258 w 225075"/>
                <a:gd name="connsiteY83" fmla="*/ 94392 h 283844"/>
                <a:gd name="connsiteX84" fmla="*/ 162878 w 225075"/>
                <a:gd name="connsiteY84" fmla="*/ 97631 h 283844"/>
                <a:gd name="connsiteX85" fmla="*/ 165449 w 225075"/>
                <a:gd name="connsiteY85" fmla="*/ 98679 h 283844"/>
                <a:gd name="connsiteX86" fmla="*/ 174022 w 225075"/>
                <a:gd name="connsiteY86" fmla="*/ 105156 h 283844"/>
                <a:gd name="connsiteX87" fmla="*/ 177165 w 225075"/>
                <a:gd name="connsiteY87" fmla="*/ 109632 h 283844"/>
                <a:gd name="connsiteX88" fmla="*/ 181832 w 225075"/>
                <a:gd name="connsiteY88" fmla="*/ 113062 h 283844"/>
                <a:gd name="connsiteX89" fmla="*/ 185356 w 225075"/>
                <a:gd name="connsiteY89" fmla="*/ 113156 h 283844"/>
                <a:gd name="connsiteX90" fmla="*/ 187166 w 225075"/>
                <a:gd name="connsiteY90" fmla="*/ 115062 h 283844"/>
                <a:gd name="connsiteX91" fmla="*/ 187833 w 225075"/>
                <a:gd name="connsiteY91" fmla="*/ 117347 h 283844"/>
                <a:gd name="connsiteX92" fmla="*/ 187357 w 225075"/>
                <a:gd name="connsiteY92" fmla="*/ 123063 h 283844"/>
                <a:gd name="connsiteX93" fmla="*/ 185356 w 225075"/>
                <a:gd name="connsiteY93" fmla="*/ 128492 h 283844"/>
                <a:gd name="connsiteX94" fmla="*/ 185642 w 225075"/>
                <a:gd name="connsiteY94" fmla="*/ 132016 h 283844"/>
                <a:gd name="connsiteX95" fmla="*/ 188786 w 225075"/>
                <a:gd name="connsiteY95" fmla="*/ 136112 h 283844"/>
                <a:gd name="connsiteX96" fmla="*/ 189071 w 225075"/>
                <a:gd name="connsiteY96" fmla="*/ 140875 h 283844"/>
                <a:gd name="connsiteX97" fmla="*/ 189262 w 225075"/>
                <a:gd name="connsiteY97" fmla="*/ 143923 h 283844"/>
                <a:gd name="connsiteX98" fmla="*/ 190976 w 225075"/>
                <a:gd name="connsiteY98" fmla="*/ 146304 h 283844"/>
                <a:gd name="connsiteX99" fmla="*/ 198787 w 225075"/>
                <a:gd name="connsiteY99" fmla="*/ 151543 h 283844"/>
                <a:gd name="connsiteX100" fmla="*/ 208883 w 225075"/>
                <a:gd name="connsiteY100" fmla="*/ 156590 h 283844"/>
                <a:gd name="connsiteX101" fmla="*/ 211455 w 225075"/>
                <a:gd name="connsiteY101" fmla="*/ 160877 h 283844"/>
                <a:gd name="connsiteX102" fmla="*/ 213074 w 225075"/>
                <a:gd name="connsiteY102" fmla="*/ 166401 h 283844"/>
                <a:gd name="connsiteX103" fmla="*/ 212503 w 225075"/>
                <a:gd name="connsiteY103" fmla="*/ 175546 h 283844"/>
                <a:gd name="connsiteX104" fmla="*/ 211836 w 225075"/>
                <a:gd name="connsiteY104" fmla="*/ 183642 h 283844"/>
                <a:gd name="connsiteX105" fmla="*/ 225076 w 225075"/>
                <a:gd name="connsiteY105" fmla="*/ 194310 h 283844"/>
                <a:gd name="connsiteX106" fmla="*/ 223647 w 225075"/>
                <a:gd name="connsiteY106" fmla="*/ 196310 h 283844"/>
                <a:gd name="connsiteX107" fmla="*/ 221551 w 225075"/>
                <a:gd name="connsiteY107" fmla="*/ 198596 h 283844"/>
                <a:gd name="connsiteX108" fmla="*/ 208883 w 225075"/>
                <a:gd name="connsiteY108" fmla="*/ 200215 h 283844"/>
                <a:gd name="connsiteX109" fmla="*/ 206312 w 225075"/>
                <a:gd name="connsiteY109" fmla="*/ 201073 h 283844"/>
                <a:gd name="connsiteX110" fmla="*/ 200787 w 225075"/>
                <a:gd name="connsiteY110" fmla="*/ 192976 h 283844"/>
                <a:gd name="connsiteX111" fmla="*/ 197929 w 225075"/>
                <a:gd name="connsiteY111" fmla="*/ 191928 h 283844"/>
                <a:gd name="connsiteX112" fmla="*/ 195263 w 225075"/>
                <a:gd name="connsiteY112" fmla="*/ 194976 h 283844"/>
                <a:gd name="connsiteX113" fmla="*/ 192024 w 225075"/>
                <a:gd name="connsiteY113" fmla="*/ 196596 h 283844"/>
                <a:gd name="connsiteX114" fmla="*/ 188214 w 225075"/>
                <a:gd name="connsiteY114" fmla="*/ 195739 h 283844"/>
                <a:gd name="connsiteX115" fmla="*/ 184118 w 225075"/>
                <a:gd name="connsiteY115" fmla="*/ 193262 h 283844"/>
                <a:gd name="connsiteX116" fmla="*/ 182023 w 225075"/>
                <a:gd name="connsiteY116" fmla="*/ 191548 h 283844"/>
                <a:gd name="connsiteX117" fmla="*/ 180404 w 225075"/>
                <a:gd name="connsiteY117" fmla="*/ 191262 h 283844"/>
                <a:gd name="connsiteX118" fmla="*/ 177832 w 225075"/>
                <a:gd name="connsiteY118" fmla="*/ 193071 h 283844"/>
                <a:gd name="connsiteX119" fmla="*/ 174403 w 225075"/>
                <a:gd name="connsiteY119" fmla="*/ 192309 h 283844"/>
                <a:gd name="connsiteX120" fmla="*/ 172212 w 225075"/>
                <a:gd name="connsiteY120" fmla="*/ 190309 h 283844"/>
                <a:gd name="connsiteX121" fmla="*/ 168973 w 225075"/>
                <a:gd name="connsiteY121" fmla="*/ 197167 h 283844"/>
                <a:gd name="connsiteX122" fmla="*/ 166973 w 225075"/>
                <a:gd name="connsiteY122" fmla="*/ 198596 h 283844"/>
                <a:gd name="connsiteX123" fmla="*/ 165735 w 225075"/>
                <a:gd name="connsiteY123" fmla="*/ 198405 h 283844"/>
                <a:gd name="connsiteX124" fmla="*/ 165545 w 225075"/>
                <a:gd name="connsiteY124" fmla="*/ 186785 h 283844"/>
                <a:gd name="connsiteX125" fmla="*/ 164592 w 225075"/>
                <a:gd name="connsiteY125" fmla="*/ 184975 h 283844"/>
                <a:gd name="connsiteX126" fmla="*/ 162020 w 225075"/>
                <a:gd name="connsiteY126" fmla="*/ 184689 h 283844"/>
                <a:gd name="connsiteX127" fmla="*/ 155829 w 225075"/>
                <a:gd name="connsiteY127" fmla="*/ 187452 h 283844"/>
                <a:gd name="connsiteX128" fmla="*/ 149923 w 225075"/>
                <a:gd name="connsiteY128" fmla="*/ 191071 h 283844"/>
                <a:gd name="connsiteX129" fmla="*/ 148018 w 225075"/>
                <a:gd name="connsiteY129" fmla="*/ 194214 h 283844"/>
                <a:gd name="connsiteX130" fmla="*/ 148209 w 225075"/>
                <a:gd name="connsiteY130" fmla="*/ 200025 h 283844"/>
                <a:gd name="connsiteX131" fmla="*/ 149066 w 225075"/>
                <a:gd name="connsiteY131" fmla="*/ 206787 h 283844"/>
                <a:gd name="connsiteX132" fmla="*/ 153067 w 225075"/>
                <a:gd name="connsiteY132" fmla="*/ 217170 h 283844"/>
                <a:gd name="connsiteX133" fmla="*/ 150876 w 225075"/>
                <a:gd name="connsiteY133" fmla="*/ 221646 h 283844"/>
                <a:gd name="connsiteX134" fmla="*/ 149257 w 225075"/>
                <a:gd name="connsiteY134" fmla="*/ 228885 h 283844"/>
                <a:gd name="connsiteX135" fmla="*/ 142970 w 225075"/>
                <a:gd name="connsiteY135" fmla="*/ 235458 h 283844"/>
                <a:gd name="connsiteX136" fmla="*/ 135922 w 225075"/>
                <a:gd name="connsiteY136" fmla="*/ 239268 h 283844"/>
                <a:gd name="connsiteX137" fmla="*/ 135255 w 225075"/>
                <a:gd name="connsiteY137" fmla="*/ 247078 h 283844"/>
                <a:gd name="connsiteX138" fmla="*/ 131350 w 225075"/>
                <a:gd name="connsiteY138" fmla="*/ 252413 h 283844"/>
                <a:gd name="connsiteX139" fmla="*/ 124587 w 225075"/>
                <a:gd name="connsiteY139" fmla="*/ 257746 h 283844"/>
                <a:gd name="connsiteX140" fmla="*/ 120015 w 225075"/>
                <a:gd name="connsiteY140" fmla="*/ 264128 h 283844"/>
                <a:gd name="connsiteX141" fmla="*/ 121158 w 225075"/>
                <a:gd name="connsiteY141" fmla="*/ 268509 h 283844"/>
                <a:gd name="connsiteX142" fmla="*/ 121444 w 225075"/>
                <a:gd name="connsiteY142" fmla="*/ 272700 h 283844"/>
                <a:gd name="connsiteX143" fmla="*/ 120682 w 225075"/>
                <a:gd name="connsiteY143" fmla="*/ 275463 h 283844"/>
                <a:gd name="connsiteX144" fmla="*/ 120491 w 225075"/>
                <a:gd name="connsiteY144" fmla="*/ 277653 h 283844"/>
                <a:gd name="connsiteX145" fmla="*/ 118777 w 225075"/>
                <a:gd name="connsiteY145" fmla="*/ 278606 h 283844"/>
                <a:gd name="connsiteX146" fmla="*/ 108395 w 225075"/>
                <a:gd name="connsiteY146" fmla="*/ 279368 h 283844"/>
                <a:gd name="connsiteX147" fmla="*/ 105537 w 225075"/>
                <a:gd name="connsiteY147" fmla="*/ 280797 h 283844"/>
                <a:gd name="connsiteX148" fmla="*/ 102203 w 225075"/>
                <a:gd name="connsiteY148" fmla="*/ 283845 h 283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</a:cxnLst>
              <a:rect l="l" t="t" r="r" b="b"/>
              <a:pathLst>
                <a:path w="225075" h="283844">
                  <a:moveTo>
                    <a:pt x="102203" y="283845"/>
                  </a:moveTo>
                  <a:lnTo>
                    <a:pt x="98965" y="278034"/>
                  </a:lnTo>
                  <a:lnTo>
                    <a:pt x="95726" y="272986"/>
                  </a:lnTo>
                  <a:lnTo>
                    <a:pt x="93345" y="270224"/>
                  </a:lnTo>
                  <a:lnTo>
                    <a:pt x="94297" y="268986"/>
                  </a:lnTo>
                  <a:lnTo>
                    <a:pt x="96964" y="267557"/>
                  </a:lnTo>
                  <a:lnTo>
                    <a:pt x="98774" y="265843"/>
                  </a:lnTo>
                  <a:lnTo>
                    <a:pt x="98584" y="259842"/>
                  </a:lnTo>
                  <a:lnTo>
                    <a:pt x="97155" y="252889"/>
                  </a:lnTo>
                  <a:lnTo>
                    <a:pt x="95917" y="249459"/>
                  </a:lnTo>
                  <a:lnTo>
                    <a:pt x="95821" y="244221"/>
                  </a:lnTo>
                  <a:lnTo>
                    <a:pt x="94964" y="235934"/>
                  </a:lnTo>
                  <a:lnTo>
                    <a:pt x="96203" y="220694"/>
                  </a:lnTo>
                  <a:lnTo>
                    <a:pt x="101346" y="201358"/>
                  </a:lnTo>
                  <a:lnTo>
                    <a:pt x="104204" y="191738"/>
                  </a:lnTo>
                  <a:lnTo>
                    <a:pt x="102775" y="186499"/>
                  </a:lnTo>
                  <a:lnTo>
                    <a:pt x="103918" y="174117"/>
                  </a:lnTo>
                  <a:lnTo>
                    <a:pt x="101632" y="168021"/>
                  </a:lnTo>
                  <a:lnTo>
                    <a:pt x="98107" y="160020"/>
                  </a:lnTo>
                  <a:lnTo>
                    <a:pt x="93154" y="142589"/>
                  </a:lnTo>
                  <a:lnTo>
                    <a:pt x="86868" y="136493"/>
                  </a:lnTo>
                  <a:lnTo>
                    <a:pt x="79153" y="129825"/>
                  </a:lnTo>
                  <a:lnTo>
                    <a:pt x="75914" y="124682"/>
                  </a:lnTo>
                  <a:lnTo>
                    <a:pt x="73628" y="119157"/>
                  </a:lnTo>
                  <a:lnTo>
                    <a:pt x="69056" y="113633"/>
                  </a:lnTo>
                  <a:lnTo>
                    <a:pt x="63817" y="108489"/>
                  </a:lnTo>
                  <a:lnTo>
                    <a:pt x="57531" y="95726"/>
                  </a:lnTo>
                  <a:lnTo>
                    <a:pt x="54292" y="89915"/>
                  </a:lnTo>
                  <a:lnTo>
                    <a:pt x="53245" y="88392"/>
                  </a:lnTo>
                  <a:lnTo>
                    <a:pt x="46006" y="80200"/>
                  </a:lnTo>
                  <a:lnTo>
                    <a:pt x="42291" y="72771"/>
                  </a:lnTo>
                  <a:lnTo>
                    <a:pt x="40386" y="66675"/>
                  </a:lnTo>
                  <a:lnTo>
                    <a:pt x="39243" y="60960"/>
                  </a:lnTo>
                  <a:lnTo>
                    <a:pt x="34195" y="49720"/>
                  </a:lnTo>
                  <a:lnTo>
                    <a:pt x="29623" y="41338"/>
                  </a:lnTo>
                  <a:lnTo>
                    <a:pt x="25241" y="35242"/>
                  </a:lnTo>
                  <a:lnTo>
                    <a:pt x="23241" y="31051"/>
                  </a:lnTo>
                  <a:lnTo>
                    <a:pt x="18097" y="25622"/>
                  </a:lnTo>
                  <a:lnTo>
                    <a:pt x="10858" y="21336"/>
                  </a:lnTo>
                  <a:lnTo>
                    <a:pt x="6096" y="20574"/>
                  </a:lnTo>
                  <a:lnTo>
                    <a:pt x="0" y="20955"/>
                  </a:lnTo>
                  <a:lnTo>
                    <a:pt x="1429" y="17621"/>
                  </a:lnTo>
                  <a:lnTo>
                    <a:pt x="14668" y="8667"/>
                  </a:lnTo>
                  <a:lnTo>
                    <a:pt x="18097" y="10191"/>
                  </a:lnTo>
                  <a:lnTo>
                    <a:pt x="25051" y="10477"/>
                  </a:lnTo>
                  <a:lnTo>
                    <a:pt x="39148" y="10191"/>
                  </a:lnTo>
                  <a:lnTo>
                    <a:pt x="46006" y="4286"/>
                  </a:lnTo>
                  <a:lnTo>
                    <a:pt x="50292" y="6000"/>
                  </a:lnTo>
                  <a:lnTo>
                    <a:pt x="53816" y="3334"/>
                  </a:lnTo>
                  <a:lnTo>
                    <a:pt x="59626" y="0"/>
                  </a:lnTo>
                  <a:lnTo>
                    <a:pt x="60484" y="666"/>
                  </a:lnTo>
                  <a:lnTo>
                    <a:pt x="61246" y="1238"/>
                  </a:lnTo>
                  <a:lnTo>
                    <a:pt x="70199" y="2667"/>
                  </a:lnTo>
                  <a:lnTo>
                    <a:pt x="77057" y="5905"/>
                  </a:lnTo>
                  <a:lnTo>
                    <a:pt x="81534" y="10858"/>
                  </a:lnTo>
                  <a:lnTo>
                    <a:pt x="86201" y="13906"/>
                  </a:lnTo>
                  <a:lnTo>
                    <a:pt x="90964" y="15049"/>
                  </a:lnTo>
                  <a:lnTo>
                    <a:pt x="93726" y="17526"/>
                  </a:lnTo>
                  <a:lnTo>
                    <a:pt x="94202" y="21241"/>
                  </a:lnTo>
                  <a:lnTo>
                    <a:pt x="98679" y="23050"/>
                  </a:lnTo>
                  <a:lnTo>
                    <a:pt x="107156" y="22955"/>
                  </a:lnTo>
                  <a:lnTo>
                    <a:pt x="110776" y="25432"/>
                  </a:lnTo>
                  <a:lnTo>
                    <a:pt x="109538" y="30384"/>
                  </a:lnTo>
                  <a:lnTo>
                    <a:pt x="110395" y="32004"/>
                  </a:lnTo>
                  <a:lnTo>
                    <a:pt x="113347" y="30289"/>
                  </a:lnTo>
                  <a:lnTo>
                    <a:pt x="115633" y="31813"/>
                  </a:lnTo>
                  <a:lnTo>
                    <a:pt x="116872" y="35433"/>
                  </a:lnTo>
                  <a:lnTo>
                    <a:pt x="118205" y="37242"/>
                  </a:lnTo>
                  <a:lnTo>
                    <a:pt x="122587" y="31432"/>
                  </a:lnTo>
                  <a:lnTo>
                    <a:pt x="127063" y="32004"/>
                  </a:lnTo>
                  <a:lnTo>
                    <a:pt x="138113" y="34385"/>
                  </a:lnTo>
                  <a:lnTo>
                    <a:pt x="144018" y="46291"/>
                  </a:lnTo>
                  <a:lnTo>
                    <a:pt x="147733" y="50482"/>
                  </a:lnTo>
                  <a:lnTo>
                    <a:pt x="150876" y="52292"/>
                  </a:lnTo>
                  <a:lnTo>
                    <a:pt x="154972" y="50387"/>
                  </a:lnTo>
                  <a:lnTo>
                    <a:pt x="158591" y="48196"/>
                  </a:lnTo>
                  <a:lnTo>
                    <a:pt x="160687" y="49244"/>
                  </a:lnTo>
                  <a:lnTo>
                    <a:pt x="165068" y="57055"/>
                  </a:lnTo>
                  <a:lnTo>
                    <a:pt x="166116" y="67341"/>
                  </a:lnTo>
                  <a:lnTo>
                    <a:pt x="166116" y="71438"/>
                  </a:lnTo>
                  <a:lnTo>
                    <a:pt x="164592" y="78391"/>
                  </a:lnTo>
                  <a:lnTo>
                    <a:pt x="162306" y="85725"/>
                  </a:lnTo>
                  <a:lnTo>
                    <a:pt x="160496" y="90582"/>
                  </a:lnTo>
                  <a:lnTo>
                    <a:pt x="161258" y="94392"/>
                  </a:lnTo>
                  <a:lnTo>
                    <a:pt x="162878" y="97631"/>
                  </a:lnTo>
                  <a:lnTo>
                    <a:pt x="165449" y="98679"/>
                  </a:lnTo>
                  <a:lnTo>
                    <a:pt x="174022" y="105156"/>
                  </a:lnTo>
                  <a:lnTo>
                    <a:pt x="177165" y="109632"/>
                  </a:lnTo>
                  <a:lnTo>
                    <a:pt x="181832" y="113062"/>
                  </a:lnTo>
                  <a:lnTo>
                    <a:pt x="185356" y="113156"/>
                  </a:lnTo>
                  <a:lnTo>
                    <a:pt x="187166" y="115062"/>
                  </a:lnTo>
                  <a:lnTo>
                    <a:pt x="187833" y="117347"/>
                  </a:lnTo>
                  <a:lnTo>
                    <a:pt x="187357" y="123063"/>
                  </a:lnTo>
                  <a:lnTo>
                    <a:pt x="185356" y="128492"/>
                  </a:lnTo>
                  <a:lnTo>
                    <a:pt x="185642" y="132016"/>
                  </a:lnTo>
                  <a:lnTo>
                    <a:pt x="188786" y="136112"/>
                  </a:lnTo>
                  <a:lnTo>
                    <a:pt x="189071" y="140875"/>
                  </a:lnTo>
                  <a:lnTo>
                    <a:pt x="189262" y="143923"/>
                  </a:lnTo>
                  <a:lnTo>
                    <a:pt x="190976" y="146304"/>
                  </a:lnTo>
                  <a:lnTo>
                    <a:pt x="198787" y="151543"/>
                  </a:lnTo>
                  <a:lnTo>
                    <a:pt x="208883" y="156590"/>
                  </a:lnTo>
                  <a:lnTo>
                    <a:pt x="211455" y="160877"/>
                  </a:lnTo>
                  <a:lnTo>
                    <a:pt x="213074" y="166401"/>
                  </a:lnTo>
                  <a:lnTo>
                    <a:pt x="212503" y="175546"/>
                  </a:lnTo>
                  <a:lnTo>
                    <a:pt x="211836" y="183642"/>
                  </a:lnTo>
                  <a:lnTo>
                    <a:pt x="225076" y="194310"/>
                  </a:lnTo>
                  <a:lnTo>
                    <a:pt x="223647" y="196310"/>
                  </a:lnTo>
                  <a:lnTo>
                    <a:pt x="221551" y="198596"/>
                  </a:lnTo>
                  <a:lnTo>
                    <a:pt x="208883" y="200215"/>
                  </a:lnTo>
                  <a:lnTo>
                    <a:pt x="206312" y="201073"/>
                  </a:lnTo>
                  <a:lnTo>
                    <a:pt x="200787" y="192976"/>
                  </a:lnTo>
                  <a:lnTo>
                    <a:pt x="197929" y="191928"/>
                  </a:lnTo>
                  <a:lnTo>
                    <a:pt x="195263" y="194976"/>
                  </a:lnTo>
                  <a:lnTo>
                    <a:pt x="192024" y="196596"/>
                  </a:lnTo>
                  <a:lnTo>
                    <a:pt x="188214" y="195739"/>
                  </a:lnTo>
                  <a:lnTo>
                    <a:pt x="184118" y="193262"/>
                  </a:lnTo>
                  <a:lnTo>
                    <a:pt x="182023" y="191548"/>
                  </a:lnTo>
                  <a:lnTo>
                    <a:pt x="180404" y="191262"/>
                  </a:lnTo>
                  <a:lnTo>
                    <a:pt x="177832" y="193071"/>
                  </a:lnTo>
                  <a:lnTo>
                    <a:pt x="174403" y="192309"/>
                  </a:lnTo>
                  <a:lnTo>
                    <a:pt x="172212" y="190309"/>
                  </a:lnTo>
                  <a:lnTo>
                    <a:pt x="168973" y="197167"/>
                  </a:lnTo>
                  <a:lnTo>
                    <a:pt x="166973" y="198596"/>
                  </a:lnTo>
                  <a:lnTo>
                    <a:pt x="165735" y="198405"/>
                  </a:lnTo>
                  <a:lnTo>
                    <a:pt x="165545" y="186785"/>
                  </a:lnTo>
                  <a:lnTo>
                    <a:pt x="164592" y="184975"/>
                  </a:lnTo>
                  <a:lnTo>
                    <a:pt x="162020" y="184689"/>
                  </a:lnTo>
                  <a:lnTo>
                    <a:pt x="155829" y="187452"/>
                  </a:lnTo>
                  <a:lnTo>
                    <a:pt x="149923" y="191071"/>
                  </a:lnTo>
                  <a:lnTo>
                    <a:pt x="148018" y="194214"/>
                  </a:lnTo>
                  <a:lnTo>
                    <a:pt x="148209" y="200025"/>
                  </a:lnTo>
                  <a:lnTo>
                    <a:pt x="149066" y="206787"/>
                  </a:lnTo>
                  <a:lnTo>
                    <a:pt x="153067" y="217170"/>
                  </a:lnTo>
                  <a:lnTo>
                    <a:pt x="150876" y="221646"/>
                  </a:lnTo>
                  <a:lnTo>
                    <a:pt x="149257" y="228885"/>
                  </a:lnTo>
                  <a:lnTo>
                    <a:pt x="142970" y="235458"/>
                  </a:lnTo>
                  <a:lnTo>
                    <a:pt x="135922" y="239268"/>
                  </a:lnTo>
                  <a:lnTo>
                    <a:pt x="135255" y="247078"/>
                  </a:lnTo>
                  <a:lnTo>
                    <a:pt x="131350" y="252413"/>
                  </a:lnTo>
                  <a:lnTo>
                    <a:pt x="124587" y="257746"/>
                  </a:lnTo>
                  <a:lnTo>
                    <a:pt x="120015" y="264128"/>
                  </a:lnTo>
                  <a:lnTo>
                    <a:pt x="121158" y="268509"/>
                  </a:lnTo>
                  <a:lnTo>
                    <a:pt x="121444" y="272700"/>
                  </a:lnTo>
                  <a:lnTo>
                    <a:pt x="120682" y="275463"/>
                  </a:lnTo>
                  <a:lnTo>
                    <a:pt x="120491" y="277653"/>
                  </a:lnTo>
                  <a:lnTo>
                    <a:pt x="118777" y="278606"/>
                  </a:lnTo>
                  <a:lnTo>
                    <a:pt x="108395" y="279368"/>
                  </a:lnTo>
                  <a:lnTo>
                    <a:pt x="105537" y="280797"/>
                  </a:lnTo>
                  <a:lnTo>
                    <a:pt x="102203" y="283845"/>
                  </a:lnTo>
                  <a:close/>
                </a:path>
              </a:pathLst>
            </a:custGeom>
            <a:solidFill>
              <a:srgbClr val="CCCCCC"/>
            </a:solidFill>
            <a:ln w="476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it-IT"/>
            </a:p>
          </p:txBody>
        </p:sp>
        <p:sp>
          <p:nvSpPr>
            <p:cNvPr id="26" name="Figura a mano libera: forma 25">
              <a:extLst>
                <a:ext uri="{FF2B5EF4-FFF2-40B4-BE49-F238E27FC236}">
                  <a16:creationId xmlns:a16="http://schemas.microsoft.com/office/drawing/2014/main" id="{BB1507BD-3AEF-1938-D71C-560A11A965D0}"/>
                </a:ext>
              </a:extLst>
            </p:cNvPr>
            <p:cNvSpPr/>
            <p:nvPr/>
          </p:nvSpPr>
          <p:spPr>
            <a:xfrm>
              <a:off x="4773167" y="5790342"/>
              <a:ext cx="3905" cy="3524"/>
            </a:xfrm>
            <a:custGeom>
              <a:avLst/>
              <a:gdLst>
                <a:gd name="connsiteX0" fmla="*/ 3905 w 3905"/>
                <a:gd name="connsiteY0" fmla="*/ 1905 h 3524"/>
                <a:gd name="connsiteX1" fmla="*/ 0 w 3905"/>
                <a:gd name="connsiteY1" fmla="*/ 3525 h 3524"/>
                <a:gd name="connsiteX2" fmla="*/ 95 w 3905"/>
                <a:gd name="connsiteY2" fmla="*/ 1620 h 3524"/>
                <a:gd name="connsiteX3" fmla="*/ 1048 w 3905"/>
                <a:gd name="connsiteY3" fmla="*/ 571 h 3524"/>
                <a:gd name="connsiteX4" fmla="*/ 2286 w 3905"/>
                <a:gd name="connsiteY4" fmla="*/ 0 h 3524"/>
                <a:gd name="connsiteX5" fmla="*/ 3715 w 3905"/>
                <a:gd name="connsiteY5" fmla="*/ 858 h 3524"/>
                <a:gd name="connsiteX6" fmla="*/ 3905 w 3905"/>
                <a:gd name="connsiteY6" fmla="*/ 1905 h 3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05" h="3524">
                  <a:moveTo>
                    <a:pt x="3905" y="1905"/>
                  </a:moveTo>
                  <a:lnTo>
                    <a:pt x="0" y="3525"/>
                  </a:lnTo>
                  <a:lnTo>
                    <a:pt x="95" y="1620"/>
                  </a:lnTo>
                  <a:lnTo>
                    <a:pt x="1048" y="571"/>
                  </a:lnTo>
                  <a:lnTo>
                    <a:pt x="2286" y="0"/>
                  </a:lnTo>
                  <a:lnTo>
                    <a:pt x="3715" y="858"/>
                  </a:lnTo>
                  <a:lnTo>
                    <a:pt x="3905" y="1905"/>
                  </a:lnTo>
                  <a:close/>
                </a:path>
              </a:pathLst>
            </a:custGeom>
            <a:solidFill>
              <a:srgbClr val="CCCCCC"/>
            </a:solidFill>
            <a:ln w="476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it-IT"/>
            </a:p>
          </p:txBody>
        </p:sp>
        <p:sp>
          <p:nvSpPr>
            <p:cNvPr id="27" name="Figura a mano libera: forma 26">
              <a:extLst>
                <a:ext uri="{FF2B5EF4-FFF2-40B4-BE49-F238E27FC236}">
                  <a16:creationId xmlns:a16="http://schemas.microsoft.com/office/drawing/2014/main" id="{DF5B13BC-0B0C-57AB-9073-A7228859E855}"/>
                </a:ext>
              </a:extLst>
            </p:cNvPr>
            <p:cNvSpPr/>
            <p:nvPr/>
          </p:nvSpPr>
          <p:spPr>
            <a:xfrm>
              <a:off x="5647086" y="4324159"/>
              <a:ext cx="460629" cy="280796"/>
            </a:xfrm>
            <a:custGeom>
              <a:avLst/>
              <a:gdLst>
                <a:gd name="connsiteX0" fmla="*/ 406146 w 460629"/>
                <a:gd name="connsiteY0" fmla="*/ 64389 h 280796"/>
                <a:gd name="connsiteX1" fmla="*/ 413671 w 460629"/>
                <a:gd name="connsiteY1" fmla="*/ 64865 h 280796"/>
                <a:gd name="connsiteX2" fmla="*/ 416338 w 460629"/>
                <a:gd name="connsiteY2" fmla="*/ 66675 h 280796"/>
                <a:gd name="connsiteX3" fmla="*/ 418052 w 460629"/>
                <a:gd name="connsiteY3" fmla="*/ 76009 h 280796"/>
                <a:gd name="connsiteX4" fmla="*/ 426625 w 460629"/>
                <a:gd name="connsiteY4" fmla="*/ 83344 h 280796"/>
                <a:gd name="connsiteX5" fmla="*/ 434626 w 460629"/>
                <a:gd name="connsiteY5" fmla="*/ 89440 h 280796"/>
                <a:gd name="connsiteX6" fmla="*/ 436626 w 460629"/>
                <a:gd name="connsiteY6" fmla="*/ 92297 h 280796"/>
                <a:gd name="connsiteX7" fmla="*/ 437293 w 460629"/>
                <a:gd name="connsiteY7" fmla="*/ 97631 h 280796"/>
                <a:gd name="connsiteX8" fmla="*/ 436721 w 460629"/>
                <a:gd name="connsiteY8" fmla="*/ 103918 h 280796"/>
                <a:gd name="connsiteX9" fmla="*/ 435769 w 460629"/>
                <a:gd name="connsiteY9" fmla="*/ 107251 h 280796"/>
                <a:gd name="connsiteX10" fmla="*/ 432435 w 460629"/>
                <a:gd name="connsiteY10" fmla="*/ 110966 h 280796"/>
                <a:gd name="connsiteX11" fmla="*/ 429482 w 460629"/>
                <a:gd name="connsiteY11" fmla="*/ 120491 h 280796"/>
                <a:gd name="connsiteX12" fmla="*/ 429101 w 460629"/>
                <a:gd name="connsiteY12" fmla="*/ 129445 h 280796"/>
                <a:gd name="connsiteX13" fmla="*/ 424529 w 460629"/>
                <a:gd name="connsiteY13" fmla="*/ 144971 h 280796"/>
                <a:gd name="connsiteX14" fmla="*/ 425577 w 460629"/>
                <a:gd name="connsiteY14" fmla="*/ 145256 h 280796"/>
                <a:gd name="connsiteX15" fmla="*/ 435197 w 460629"/>
                <a:gd name="connsiteY15" fmla="*/ 142494 h 280796"/>
                <a:gd name="connsiteX16" fmla="*/ 437960 w 460629"/>
                <a:gd name="connsiteY16" fmla="*/ 144113 h 280796"/>
                <a:gd name="connsiteX17" fmla="*/ 440055 w 460629"/>
                <a:gd name="connsiteY17" fmla="*/ 147542 h 280796"/>
                <a:gd name="connsiteX18" fmla="*/ 440722 w 460629"/>
                <a:gd name="connsiteY18" fmla="*/ 157258 h 280796"/>
                <a:gd name="connsiteX19" fmla="*/ 443865 w 460629"/>
                <a:gd name="connsiteY19" fmla="*/ 161544 h 280796"/>
                <a:gd name="connsiteX20" fmla="*/ 447104 w 460629"/>
                <a:gd name="connsiteY20" fmla="*/ 168402 h 280796"/>
                <a:gd name="connsiteX21" fmla="*/ 448151 w 460629"/>
                <a:gd name="connsiteY21" fmla="*/ 173641 h 280796"/>
                <a:gd name="connsiteX22" fmla="*/ 454247 w 460629"/>
                <a:gd name="connsiteY22" fmla="*/ 179927 h 280796"/>
                <a:gd name="connsiteX23" fmla="*/ 454723 w 460629"/>
                <a:gd name="connsiteY23" fmla="*/ 184023 h 280796"/>
                <a:gd name="connsiteX24" fmla="*/ 458438 w 460629"/>
                <a:gd name="connsiteY24" fmla="*/ 198406 h 280796"/>
                <a:gd name="connsiteX25" fmla="*/ 459962 w 460629"/>
                <a:gd name="connsiteY25" fmla="*/ 206597 h 280796"/>
                <a:gd name="connsiteX26" fmla="*/ 460629 w 460629"/>
                <a:gd name="connsiteY26" fmla="*/ 212979 h 280796"/>
                <a:gd name="connsiteX27" fmla="*/ 458724 w 460629"/>
                <a:gd name="connsiteY27" fmla="*/ 221075 h 280796"/>
                <a:gd name="connsiteX28" fmla="*/ 457105 w 460629"/>
                <a:gd name="connsiteY28" fmla="*/ 226504 h 280796"/>
                <a:gd name="connsiteX29" fmla="*/ 455200 w 460629"/>
                <a:gd name="connsiteY29" fmla="*/ 226123 h 280796"/>
                <a:gd name="connsiteX30" fmla="*/ 449675 w 460629"/>
                <a:gd name="connsiteY30" fmla="*/ 227647 h 280796"/>
                <a:gd name="connsiteX31" fmla="*/ 441008 w 460629"/>
                <a:gd name="connsiteY31" fmla="*/ 234124 h 280796"/>
                <a:gd name="connsiteX32" fmla="*/ 428054 w 460629"/>
                <a:gd name="connsiteY32" fmla="*/ 249555 h 280796"/>
                <a:gd name="connsiteX33" fmla="*/ 424720 w 460629"/>
                <a:gd name="connsiteY33" fmla="*/ 252984 h 280796"/>
                <a:gd name="connsiteX34" fmla="*/ 421291 w 460629"/>
                <a:gd name="connsiteY34" fmla="*/ 264700 h 280796"/>
                <a:gd name="connsiteX35" fmla="*/ 420529 w 460629"/>
                <a:gd name="connsiteY35" fmla="*/ 265843 h 280796"/>
                <a:gd name="connsiteX36" fmla="*/ 413004 w 460629"/>
                <a:gd name="connsiteY36" fmla="*/ 265366 h 280796"/>
                <a:gd name="connsiteX37" fmla="*/ 410909 w 460629"/>
                <a:gd name="connsiteY37" fmla="*/ 265081 h 280796"/>
                <a:gd name="connsiteX38" fmla="*/ 403384 w 460629"/>
                <a:gd name="connsiteY38" fmla="*/ 265271 h 280796"/>
                <a:gd name="connsiteX39" fmla="*/ 386905 w 460629"/>
                <a:gd name="connsiteY39" fmla="*/ 262223 h 280796"/>
                <a:gd name="connsiteX40" fmla="*/ 380524 w 460629"/>
                <a:gd name="connsiteY40" fmla="*/ 264223 h 280796"/>
                <a:gd name="connsiteX41" fmla="*/ 372142 w 460629"/>
                <a:gd name="connsiteY41" fmla="*/ 276034 h 280796"/>
                <a:gd name="connsiteX42" fmla="*/ 368903 w 460629"/>
                <a:gd name="connsiteY42" fmla="*/ 277749 h 280796"/>
                <a:gd name="connsiteX43" fmla="*/ 359188 w 460629"/>
                <a:gd name="connsiteY43" fmla="*/ 279463 h 280796"/>
                <a:gd name="connsiteX44" fmla="*/ 357473 w 460629"/>
                <a:gd name="connsiteY44" fmla="*/ 280797 h 280796"/>
                <a:gd name="connsiteX45" fmla="*/ 354235 w 460629"/>
                <a:gd name="connsiteY45" fmla="*/ 280225 h 280796"/>
                <a:gd name="connsiteX46" fmla="*/ 345186 w 460629"/>
                <a:gd name="connsiteY46" fmla="*/ 276701 h 280796"/>
                <a:gd name="connsiteX47" fmla="*/ 337471 w 460629"/>
                <a:gd name="connsiteY47" fmla="*/ 271367 h 280796"/>
                <a:gd name="connsiteX48" fmla="*/ 332899 w 460629"/>
                <a:gd name="connsiteY48" fmla="*/ 264319 h 280796"/>
                <a:gd name="connsiteX49" fmla="*/ 324898 w 460629"/>
                <a:gd name="connsiteY49" fmla="*/ 254698 h 280796"/>
                <a:gd name="connsiteX50" fmla="*/ 319754 w 460629"/>
                <a:gd name="connsiteY50" fmla="*/ 249746 h 280796"/>
                <a:gd name="connsiteX51" fmla="*/ 311563 w 460629"/>
                <a:gd name="connsiteY51" fmla="*/ 243554 h 280796"/>
                <a:gd name="connsiteX52" fmla="*/ 297847 w 460629"/>
                <a:gd name="connsiteY52" fmla="*/ 230886 h 280796"/>
                <a:gd name="connsiteX53" fmla="*/ 292894 w 460629"/>
                <a:gd name="connsiteY53" fmla="*/ 227933 h 280796"/>
                <a:gd name="connsiteX54" fmla="*/ 268605 w 460629"/>
                <a:gd name="connsiteY54" fmla="*/ 222409 h 280796"/>
                <a:gd name="connsiteX55" fmla="*/ 259842 w 460629"/>
                <a:gd name="connsiteY55" fmla="*/ 219932 h 280796"/>
                <a:gd name="connsiteX56" fmla="*/ 251746 w 460629"/>
                <a:gd name="connsiteY56" fmla="*/ 205454 h 280796"/>
                <a:gd name="connsiteX57" fmla="*/ 249174 w 460629"/>
                <a:gd name="connsiteY57" fmla="*/ 197072 h 280796"/>
                <a:gd name="connsiteX58" fmla="*/ 245173 w 460629"/>
                <a:gd name="connsiteY58" fmla="*/ 195548 h 280796"/>
                <a:gd name="connsiteX59" fmla="*/ 240887 w 460629"/>
                <a:gd name="connsiteY59" fmla="*/ 197358 h 280796"/>
                <a:gd name="connsiteX60" fmla="*/ 236125 w 460629"/>
                <a:gd name="connsiteY60" fmla="*/ 198977 h 280796"/>
                <a:gd name="connsiteX61" fmla="*/ 225171 w 460629"/>
                <a:gd name="connsiteY61" fmla="*/ 208883 h 280796"/>
                <a:gd name="connsiteX62" fmla="*/ 221647 w 460629"/>
                <a:gd name="connsiteY62" fmla="*/ 210217 h 280796"/>
                <a:gd name="connsiteX63" fmla="*/ 214884 w 460629"/>
                <a:gd name="connsiteY63" fmla="*/ 210407 h 280796"/>
                <a:gd name="connsiteX64" fmla="*/ 199072 w 460629"/>
                <a:gd name="connsiteY64" fmla="*/ 212503 h 280796"/>
                <a:gd name="connsiteX65" fmla="*/ 191834 w 460629"/>
                <a:gd name="connsiteY65" fmla="*/ 208979 h 280796"/>
                <a:gd name="connsiteX66" fmla="*/ 179261 w 460629"/>
                <a:gd name="connsiteY66" fmla="*/ 205073 h 280796"/>
                <a:gd name="connsiteX67" fmla="*/ 172498 w 460629"/>
                <a:gd name="connsiteY67" fmla="*/ 204406 h 280796"/>
                <a:gd name="connsiteX68" fmla="*/ 166497 w 460629"/>
                <a:gd name="connsiteY68" fmla="*/ 204502 h 280796"/>
                <a:gd name="connsiteX69" fmla="*/ 139732 w 460629"/>
                <a:gd name="connsiteY69" fmla="*/ 200692 h 280796"/>
                <a:gd name="connsiteX70" fmla="*/ 134874 w 460629"/>
                <a:gd name="connsiteY70" fmla="*/ 204883 h 280796"/>
                <a:gd name="connsiteX71" fmla="*/ 129921 w 460629"/>
                <a:gd name="connsiteY71" fmla="*/ 205645 h 280796"/>
                <a:gd name="connsiteX72" fmla="*/ 125159 w 460629"/>
                <a:gd name="connsiteY72" fmla="*/ 199168 h 280796"/>
                <a:gd name="connsiteX73" fmla="*/ 119253 w 460629"/>
                <a:gd name="connsiteY73" fmla="*/ 197263 h 280796"/>
                <a:gd name="connsiteX74" fmla="*/ 112681 w 460629"/>
                <a:gd name="connsiteY74" fmla="*/ 199454 h 280796"/>
                <a:gd name="connsiteX75" fmla="*/ 100775 w 460629"/>
                <a:gd name="connsiteY75" fmla="*/ 199739 h 280796"/>
                <a:gd name="connsiteX76" fmla="*/ 86582 w 460629"/>
                <a:gd name="connsiteY76" fmla="*/ 197644 h 280796"/>
                <a:gd name="connsiteX77" fmla="*/ 68580 w 460629"/>
                <a:gd name="connsiteY77" fmla="*/ 196120 h 280796"/>
                <a:gd name="connsiteX78" fmla="*/ 65913 w 460629"/>
                <a:gd name="connsiteY78" fmla="*/ 196787 h 280796"/>
                <a:gd name="connsiteX79" fmla="*/ 45815 w 460629"/>
                <a:gd name="connsiteY79" fmla="*/ 205454 h 280796"/>
                <a:gd name="connsiteX80" fmla="*/ 40958 w 460629"/>
                <a:gd name="connsiteY80" fmla="*/ 206692 h 280796"/>
                <a:gd name="connsiteX81" fmla="*/ 19241 w 460629"/>
                <a:gd name="connsiteY81" fmla="*/ 221266 h 280796"/>
                <a:gd name="connsiteX82" fmla="*/ 2000 w 460629"/>
                <a:gd name="connsiteY82" fmla="*/ 234887 h 280796"/>
                <a:gd name="connsiteX83" fmla="*/ 0 w 460629"/>
                <a:gd name="connsiteY83" fmla="*/ 213169 h 280796"/>
                <a:gd name="connsiteX84" fmla="*/ 1048 w 460629"/>
                <a:gd name="connsiteY84" fmla="*/ 169354 h 280796"/>
                <a:gd name="connsiteX85" fmla="*/ 3620 w 460629"/>
                <a:gd name="connsiteY85" fmla="*/ 147542 h 280796"/>
                <a:gd name="connsiteX86" fmla="*/ 15526 w 460629"/>
                <a:gd name="connsiteY86" fmla="*/ 134779 h 280796"/>
                <a:gd name="connsiteX87" fmla="*/ 21527 w 460629"/>
                <a:gd name="connsiteY87" fmla="*/ 124777 h 280796"/>
                <a:gd name="connsiteX88" fmla="*/ 24955 w 460629"/>
                <a:gd name="connsiteY88" fmla="*/ 111442 h 280796"/>
                <a:gd name="connsiteX89" fmla="*/ 26003 w 460629"/>
                <a:gd name="connsiteY89" fmla="*/ 99060 h 280796"/>
                <a:gd name="connsiteX90" fmla="*/ 28480 w 460629"/>
                <a:gd name="connsiteY90" fmla="*/ 88773 h 280796"/>
                <a:gd name="connsiteX91" fmla="*/ 45720 w 460629"/>
                <a:gd name="connsiteY91" fmla="*/ 59246 h 280796"/>
                <a:gd name="connsiteX92" fmla="*/ 59436 w 460629"/>
                <a:gd name="connsiteY92" fmla="*/ 56007 h 280796"/>
                <a:gd name="connsiteX93" fmla="*/ 77914 w 460629"/>
                <a:gd name="connsiteY93" fmla="*/ 47720 h 280796"/>
                <a:gd name="connsiteX94" fmla="*/ 98679 w 460629"/>
                <a:gd name="connsiteY94" fmla="*/ 40862 h 280796"/>
                <a:gd name="connsiteX95" fmla="*/ 102679 w 460629"/>
                <a:gd name="connsiteY95" fmla="*/ 49625 h 280796"/>
                <a:gd name="connsiteX96" fmla="*/ 104680 w 460629"/>
                <a:gd name="connsiteY96" fmla="*/ 56293 h 280796"/>
                <a:gd name="connsiteX97" fmla="*/ 129635 w 460629"/>
                <a:gd name="connsiteY97" fmla="*/ 80581 h 280796"/>
                <a:gd name="connsiteX98" fmla="*/ 136017 w 460629"/>
                <a:gd name="connsiteY98" fmla="*/ 88678 h 280796"/>
                <a:gd name="connsiteX99" fmla="*/ 145637 w 460629"/>
                <a:gd name="connsiteY99" fmla="*/ 116300 h 280796"/>
                <a:gd name="connsiteX100" fmla="*/ 168688 w 460629"/>
                <a:gd name="connsiteY100" fmla="*/ 130302 h 280796"/>
                <a:gd name="connsiteX101" fmla="*/ 186880 w 460629"/>
                <a:gd name="connsiteY101" fmla="*/ 125921 h 280796"/>
                <a:gd name="connsiteX102" fmla="*/ 194786 w 460629"/>
                <a:gd name="connsiteY102" fmla="*/ 119063 h 280796"/>
                <a:gd name="connsiteX103" fmla="*/ 209360 w 460629"/>
                <a:gd name="connsiteY103" fmla="*/ 106585 h 280796"/>
                <a:gd name="connsiteX104" fmla="*/ 215837 w 460629"/>
                <a:gd name="connsiteY104" fmla="*/ 97346 h 280796"/>
                <a:gd name="connsiteX105" fmla="*/ 217170 w 460629"/>
                <a:gd name="connsiteY105" fmla="*/ 88487 h 280796"/>
                <a:gd name="connsiteX106" fmla="*/ 214598 w 460629"/>
                <a:gd name="connsiteY106" fmla="*/ 50387 h 280796"/>
                <a:gd name="connsiteX107" fmla="*/ 210598 w 460629"/>
                <a:gd name="connsiteY107" fmla="*/ 33718 h 280796"/>
                <a:gd name="connsiteX108" fmla="*/ 211931 w 460629"/>
                <a:gd name="connsiteY108" fmla="*/ 23336 h 280796"/>
                <a:gd name="connsiteX109" fmla="*/ 214503 w 460629"/>
                <a:gd name="connsiteY109" fmla="*/ 23813 h 280796"/>
                <a:gd name="connsiteX110" fmla="*/ 220694 w 460629"/>
                <a:gd name="connsiteY110" fmla="*/ 18764 h 280796"/>
                <a:gd name="connsiteX111" fmla="*/ 240983 w 460629"/>
                <a:gd name="connsiteY111" fmla="*/ 9430 h 280796"/>
                <a:gd name="connsiteX112" fmla="*/ 245078 w 460629"/>
                <a:gd name="connsiteY112" fmla="*/ 9049 h 280796"/>
                <a:gd name="connsiteX113" fmla="*/ 249650 w 460629"/>
                <a:gd name="connsiteY113" fmla="*/ 7144 h 280796"/>
                <a:gd name="connsiteX114" fmla="*/ 262509 w 460629"/>
                <a:gd name="connsiteY114" fmla="*/ 0 h 280796"/>
                <a:gd name="connsiteX115" fmla="*/ 266605 w 460629"/>
                <a:gd name="connsiteY115" fmla="*/ 3810 h 280796"/>
                <a:gd name="connsiteX116" fmla="*/ 270034 w 460629"/>
                <a:gd name="connsiteY116" fmla="*/ 8096 h 280796"/>
                <a:gd name="connsiteX117" fmla="*/ 271939 w 460629"/>
                <a:gd name="connsiteY117" fmla="*/ 8191 h 280796"/>
                <a:gd name="connsiteX118" fmla="*/ 272891 w 460629"/>
                <a:gd name="connsiteY118" fmla="*/ 6572 h 280796"/>
                <a:gd name="connsiteX119" fmla="*/ 272605 w 460629"/>
                <a:gd name="connsiteY119" fmla="*/ 3810 h 280796"/>
                <a:gd name="connsiteX120" fmla="*/ 273463 w 460629"/>
                <a:gd name="connsiteY120" fmla="*/ 1810 h 280796"/>
                <a:gd name="connsiteX121" fmla="*/ 277178 w 460629"/>
                <a:gd name="connsiteY121" fmla="*/ 2953 h 280796"/>
                <a:gd name="connsiteX122" fmla="*/ 292037 w 460629"/>
                <a:gd name="connsiteY122" fmla="*/ 14573 h 280796"/>
                <a:gd name="connsiteX123" fmla="*/ 297656 w 460629"/>
                <a:gd name="connsiteY123" fmla="*/ 17335 h 280796"/>
                <a:gd name="connsiteX124" fmla="*/ 301562 w 460629"/>
                <a:gd name="connsiteY124" fmla="*/ 18097 h 280796"/>
                <a:gd name="connsiteX125" fmla="*/ 306229 w 460629"/>
                <a:gd name="connsiteY125" fmla="*/ 23527 h 280796"/>
                <a:gd name="connsiteX126" fmla="*/ 318897 w 460629"/>
                <a:gd name="connsiteY126" fmla="*/ 27241 h 280796"/>
                <a:gd name="connsiteX127" fmla="*/ 320421 w 460629"/>
                <a:gd name="connsiteY127" fmla="*/ 30004 h 280796"/>
                <a:gd name="connsiteX128" fmla="*/ 321373 w 460629"/>
                <a:gd name="connsiteY128" fmla="*/ 33528 h 280796"/>
                <a:gd name="connsiteX129" fmla="*/ 333280 w 460629"/>
                <a:gd name="connsiteY129" fmla="*/ 48292 h 280796"/>
                <a:gd name="connsiteX130" fmla="*/ 338614 w 460629"/>
                <a:gd name="connsiteY130" fmla="*/ 55626 h 280796"/>
                <a:gd name="connsiteX131" fmla="*/ 349091 w 460629"/>
                <a:gd name="connsiteY131" fmla="*/ 62389 h 280796"/>
                <a:gd name="connsiteX132" fmla="*/ 353568 w 460629"/>
                <a:gd name="connsiteY132" fmla="*/ 64008 h 280796"/>
                <a:gd name="connsiteX133" fmla="*/ 371951 w 460629"/>
                <a:gd name="connsiteY133" fmla="*/ 57150 h 280796"/>
                <a:gd name="connsiteX134" fmla="*/ 377095 w 460629"/>
                <a:gd name="connsiteY134" fmla="*/ 54673 h 280796"/>
                <a:gd name="connsiteX135" fmla="*/ 381381 w 460629"/>
                <a:gd name="connsiteY135" fmla="*/ 54673 h 280796"/>
                <a:gd name="connsiteX136" fmla="*/ 385667 w 460629"/>
                <a:gd name="connsiteY136" fmla="*/ 58293 h 280796"/>
                <a:gd name="connsiteX137" fmla="*/ 395573 w 460629"/>
                <a:gd name="connsiteY137" fmla="*/ 63151 h 280796"/>
                <a:gd name="connsiteX138" fmla="*/ 404527 w 460629"/>
                <a:gd name="connsiteY138" fmla="*/ 64675 h 280796"/>
                <a:gd name="connsiteX139" fmla="*/ 406146 w 460629"/>
                <a:gd name="connsiteY139" fmla="*/ 64389 h 2807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</a:cxnLst>
              <a:rect l="l" t="t" r="r" b="b"/>
              <a:pathLst>
                <a:path w="460629" h="280796">
                  <a:moveTo>
                    <a:pt x="406146" y="64389"/>
                  </a:moveTo>
                  <a:lnTo>
                    <a:pt x="413671" y="64865"/>
                  </a:lnTo>
                  <a:lnTo>
                    <a:pt x="416338" y="66675"/>
                  </a:lnTo>
                  <a:lnTo>
                    <a:pt x="418052" y="76009"/>
                  </a:lnTo>
                  <a:lnTo>
                    <a:pt x="426625" y="83344"/>
                  </a:lnTo>
                  <a:lnTo>
                    <a:pt x="434626" y="89440"/>
                  </a:lnTo>
                  <a:lnTo>
                    <a:pt x="436626" y="92297"/>
                  </a:lnTo>
                  <a:lnTo>
                    <a:pt x="437293" y="97631"/>
                  </a:lnTo>
                  <a:lnTo>
                    <a:pt x="436721" y="103918"/>
                  </a:lnTo>
                  <a:lnTo>
                    <a:pt x="435769" y="107251"/>
                  </a:lnTo>
                  <a:lnTo>
                    <a:pt x="432435" y="110966"/>
                  </a:lnTo>
                  <a:lnTo>
                    <a:pt x="429482" y="120491"/>
                  </a:lnTo>
                  <a:lnTo>
                    <a:pt x="429101" y="129445"/>
                  </a:lnTo>
                  <a:lnTo>
                    <a:pt x="424529" y="144971"/>
                  </a:lnTo>
                  <a:lnTo>
                    <a:pt x="425577" y="145256"/>
                  </a:lnTo>
                  <a:lnTo>
                    <a:pt x="435197" y="142494"/>
                  </a:lnTo>
                  <a:lnTo>
                    <a:pt x="437960" y="144113"/>
                  </a:lnTo>
                  <a:lnTo>
                    <a:pt x="440055" y="147542"/>
                  </a:lnTo>
                  <a:lnTo>
                    <a:pt x="440722" y="157258"/>
                  </a:lnTo>
                  <a:lnTo>
                    <a:pt x="443865" y="161544"/>
                  </a:lnTo>
                  <a:lnTo>
                    <a:pt x="447104" y="168402"/>
                  </a:lnTo>
                  <a:lnTo>
                    <a:pt x="448151" y="173641"/>
                  </a:lnTo>
                  <a:lnTo>
                    <a:pt x="454247" y="179927"/>
                  </a:lnTo>
                  <a:lnTo>
                    <a:pt x="454723" y="184023"/>
                  </a:lnTo>
                  <a:lnTo>
                    <a:pt x="458438" y="198406"/>
                  </a:lnTo>
                  <a:lnTo>
                    <a:pt x="459962" y="206597"/>
                  </a:lnTo>
                  <a:lnTo>
                    <a:pt x="460629" y="212979"/>
                  </a:lnTo>
                  <a:lnTo>
                    <a:pt x="458724" y="221075"/>
                  </a:lnTo>
                  <a:lnTo>
                    <a:pt x="457105" y="226504"/>
                  </a:lnTo>
                  <a:lnTo>
                    <a:pt x="455200" y="226123"/>
                  </a:lnTo>
                  <a:lnTo>
                    <a:pt x="449675" y="227647"/>
                  </a:lnTo>
                  <a:lnTo>
                    <a:pt x="441008" y="234124"/>
                  </a:lnTo>
                  <a:lnTo>
                    <a:pt x="428054" y="249555"/>
                  </a:lnTo>
                  <a:lnTo>
                    <a:pt x="424720" y="252984"/>
                  </a:lnTo>
                  <a:lnTo>
                    <a:pt x="421291" y="264700"/>
                  </a:lnTo>
                  <a:lnTo>
                    <a:pt x="420529" y="265843"/>
                  </a:lnTo>
                  <a:lnTo>
                    <a:pt x="413004" y="265366"/>
                  </a:lnTo>
                  <a:lnTo>
                    <a:pt x="410909" y="265081"/>
                  </a:lnTo>
                  <a:lnTo>
                    <a:pt x="403384" y="265271"/>
                  </a:lnTo>
                  <a:lnTo>
                    <a:pt x="386905" y="262223"/>
                  </a:lnTo>
                  <a:lnTo>
                    <a:pt x="380524" y="264223"/>
                  </a:lnTo>
                  <a:lnTo>
                    <a:pt x="372142" y="276034"/>
                  </a:lnTo>
                  <a:lnTo>
                    <a:pt x="368903" y="277749"/>
                  </a:lnTo>
                  <a:lnTo>
                    <a:pt x="359188" y="279463"/>
                  </a:lnTo>
                  <a:lnTo>
                    <a:pt x="357473" y="280797"/>
                  </a:lnTo>
                  <a:lnTo>
                    <a:pt x="354235" y="280225"/>
                  </a:lnTo>
                  <a:lnTo>
                    <a:pt x="345186" y="276701"/>
                  </a:lnTo>
                  <a:lnTo>
                    <a:pt x="337471" y="271367"/>
                  </a:lnTo>
                  <a:lnTo>
                    <a:pt x="332899" y="264319"/>
                  </a:lnTo>
                  <a:lnTo>
                    <a:pt x="324898" y="254698"/>
                  </a:lnTo>
                  <a:lnTo>
                    <a:pt x="319754" y="249746"/>
                  </a:lnTo>
                  <a:lnTo>
                    <a:pt x="311563" y="243554"/>
                  </a:lnTo>
                  <a:lnTo>
                    <a:pt x="297847" y="230886"/>
                  </a:lnTo>
                  <a:lnTo>
                    <a:pt x="292894" y="227933"/>
                  </a:lnTo>
                  <a:lnTo>
                    <a:pt x="268605" y="222409"/>
                  </a:lnTo>
                  <a:lnTo>
                    <a:pt x="259842" y="219932"/>
                  </a:lnTo>
                  <a:lnTo>
                    <a:pt x="251746" y="205454"/>
                  </a:lnTo>
                  <a:lnTo>
                    <a:pt x="249174" y="197072"/>
                  </a:lnTo>
                  <a:lnTo>
                    <a:pt x="245173" y="195548"/>
                  </a:lnTo>
                  <a:lnTo>
                    <a:pt x="240887" y="197358"/>
                  </a:lnTo>
                  <a:lnTo>
                    <a:pt x="236125" y="198977"/>
                  </a:lnTo>
                  <a:lnTo>
                    <a:pt x="225171" y="208883"/>
                  </a:lnTo>
                  <a:lnTo>
                    <a:pt x="221647" y="210217"/>
                  </a:lnTo>
                  <a:lnTo>
                    <a:pt x="214884" y="210407"/>
                  </a:lnTo>
                  <a:lnTo>
                    <a:pt x="199072" y="212503"/>
                  </a:lnTo>
                  <a:lnTo>
                    <a:pt x="191834" y="208979"/>
                  </a:lnTo>
                  <a:lnTo>
                    <a:pt x="179261" y="205073"/>
                  </a:lnTo>
                  <a:lnTo>
                    <a:pt x="172498" y="204406"/>
                  </a:lnTo>
                  <a:lnTo>
                    <a:pt x="166497" y="204502"/>
                  </a:lnTo>
                  <a:lnTo>
                    <a:pt x="139732" y="200692"/>
                  </a:lnTo>
                  <a:lnTo>
                    <a:pt x="134874" y="204883"/>
                  </a:lnTo>
                  <a:lnTo>
                    <a:pt x="129921" y="205645"/>
                  </a:lnTo>
                  <a:lnTo>
                    <a:pt x="125159" y="199168"/>
                  </a:lnTo>
                  <a:lnTo>
                    <a:pt x="119253" y="197263"/>
                  </a:lnTo>
                  <a:lnTo>
                    <a:pt x="112681" y="199454"/>
                  </a:lnTo>
                  <a:lnTo>
                    <a:pt x="100775" y="199739"/>
                  </a:lnTo>
                  <a:lnTo>
                    <a:pt x="86582" y="197644"/>
                  </a:lnTo>
                  <a:lnTo>
                    <a:pt x="68580" y="196120"/>
                  </a:lnTo>
                  <a:lnTo>
                    <a:pt x="65913" y="196787"/>
                  </a:lnTo>
                  <a:lnTo>
                    <a:pt x="45815" y="205454"/>
                  </a:lnTo>
                  <a:lnTo>
                    <a:pt x="40958" y="206692"/>
                  </a:lnTo>
                  <a:lnTo>
                    <a:pt x="19241" y="221266"/>
                  </a:lnTo>
                  <a:lnTo>
                    <a:pt x="2000" y="234887"/>
                  </a:lnTo>
                  <a:lnTo>
                    <a:pt x="0" y="213169"/>
                  </a:lnTo>
                  <a:lnTo>
                    <a:pt x="1048" y="169354"/>
                  </a:lnTo>
                  <a:lnTo>
                    <a:pt x="3620" y="147542"/>
                  </a:lnTo>
                  <a:lnTo>
                    <a:pt x="15526" y="134779"/>
                  </a:lnTo>
                  <a:lnTo>
                    <a:pt x="21527" y="124777"/>
                  </a:lnTo>
                  <a:lnTo>
                    <a:pt x="24955" y="111442"/>
                  </a:lnTo>
                  <a:lnTo>
                    <a:pt x="26003" y="99060"/>
                  </a:lnTo>
                  <a:lnTo>
                    <a:pt x="28480" y="88773"/>
                  </a:lnTo>
                  <a:lnTo>
                    <a:pt x="45720" y="59246"/>
                  </a:lnTo>
                  <a:lnTo>
                    <a:pt x="59436" y="56007"/>
                  </a:lnTo>
                  <a:lnTo>
                    <a:pt x="77914" y="47720"/>
                  </a:lnTo>
                  <a:lnTo>
                    <a:pt x="98679" y="40862"/>
                  </a:lnTo>
                  <a:lnTo>
                    <a:pt x="102679" y="49625"/>
                  </a:lnTo>
                  <a:lnTo>
                    <a:pt x="104680" y="56293"/>
                  </a:lnTo>
                  <a:lnTo>
                    <a:pt x="129635" y="80581"/>
                  </a:lnTo>
                  <a:lnTo>
                    <a:pt x="136017" y="88678"/>
                  </a:lnTo>
                  <a:lnTo>
                    <a:pt x="145637" y="116300"/>
                  </a:lnTo>
                  <a:lnTo>
                    <a:pt x="168688" y="130302"/>
                  </a:lnTo>
                  <a:lnTo>
                    <a:pt x="186880" y="125921"/>
                  </a:lnTo>
                  <a:lnTo>
                    <a:pt x="194786" y="119063"/>
                  </a:lnTo>
                  <a:lnTo>
                    <a:pt x="209360" y="106585"/>
                  </a:lnTo>
                  <a:lnTo>
                    <a:pt x="215837" y="97346"/>
                  </a:lnTo>
                  <a:lnTo>
                    <a:pt x="217170" y="88487"/>
                  </a:lnTo>
                  <a:lnTo>
                    <a:pt x="214598" y="50387"/>
                  </a:lnTo>
                  <a:lnTo>
                    <a:pt x="210598" y="33718"/>
                  </a:lnTo>
                  <a:lnTo>
                    <a:pt x="211931" y="23336"/>
                  </a:lnTo>
                  <a:lnTo>
                    <a:pt x="214503" y="23813"/>
                  </a:lnTo>
                  <a:lnTo>
                    <a:pt x="220694" y="18764"/>
                  </a:lnTo>
                  <a:lnTo>
                    <a:pt x="240983" y="9430"/>
                  </a:lnTo>
                  <a:lnTo>
                    <a:pt x="245078" y="9049"/>
                  </a:lnTo>
                  <a:lnTo>
                    <a:pt x="249650" y="7144"/>
                  </a:lnTo>
                  <a:lnTo>
                    <a:pt x="262509" y="0"/>
                  </a:lnTo>
                  <a:lnTo>
                    <a:pt x="266605" y="3810"/>
                  </a:lnTo>
                  <a:lnTo>
                    <a:pt x="270034" y="8096"/>
                  </a:lnTo>
                  <a:lnTo>
                    <a:pt x="271939" y="8191"/>
                  </a:lnTo>
                  <a:lnTo>
                    <a:pt x="272891" y="6572"/>
                  </a:lnTo>
                  <a:lnTo>
                    <a:pt x="272605" y="3810"/>
                  </a:lnTo>
                  <a:lnTo>
                    <a:pt x="273463" y="1810"/>
                  </a:lnTo>
                  <a:lnTo>
                    <a:pt x="277178" y="2953"/>
                  </a:lnTo>
                  <a:lnTo>
                    <a:pt x="292037" y="14573"/>
                  </a:lnTo>
                  <a:lnTo>
                    <a:pt x="297656" y="17335"/>
                  </a:lnTo>
                  <a:lnTo>
                    <a:pt x="301562" y="18097"/>
                  </a:lnTo>
                  <a:lnTo>
                    <a:pt x="306229" y="23527"/>
                  </a:lnTo>
                  <a:lnTo>
                    <a:pt x="318897" y="27241"/>
                  </a:lnTo>
                  <a:lnTo>
                    <a:pt x="320421" y="30004"/>
                  </a:lnTo>
                  <a:lnTo>
                    <a:pt x="321373" y="33528"/>
                  </a:lnTo>
                  <a:lnTo>
                    <a:pt x="333280" y="48292"/>
                  </a:lnTo>
                  <a:lnTo>
                    <a:pt x="338614" y="55626"/>
                  </a:lnTo>
                  <a:lnTo>
                    <a:pt x="349091" y="62389"/>
                  </a:lnTo>
                  <a:lnTo>
                    <a:pt x="353568" y="64008"/>
                  </a:lnTo>
                  <a:lnTo>
                    <a:pt x="371951" y="57150"/>
                  </a:lnTo>
                  <a:lnTo>
                    <a:pt x="377095" y="54673"/>
                  </a:lnTo>
                  <a:lnTo>
                    <a:pt x="381381" y="54673"/>
                  </a:lnTo>
                  <a:lnTo>
                    <a:pt x="385667" y="58293"/>
                  </a:lnTo>
                  <a:lnTo>
                    <a:pt x="395573" y="63151"/>
                  </a:lnTo>
                  <a:lnTo>
                    <a:pt x="404527" y="64675"/>
                  </a:lnTo>
                  <a:lnTo>
                    <a:pt x="406146" y="64389"/>
                  </a:lnTo>
                  <a:close/>
                </a:path>
              </a:pathLst>
            </a:custGeom>
            <a:solidFill>
              <a:srgbClr val="CCCCCC"/>
            </a:solidFill>
            <a:ln w="476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it-IT"/>
            </a:p>
          </p:txBody>
        </p:sp>
        <p:sp>
          <p:nvSpPr>
            <p:cNvPr id="28" name="Figura a mano libera: forma 27">
              <a:extLst>
                <a:ext uri="{FF2B5EF4-FFF2-40B4-BE49-F238E27FC236}">
                  <a16:creationId xmlns:a16="http://schemas.microsoft.com/office/drawing/2014/main" id="{987027D8-1BE9-7881-9D2A-3E25A7FADF6D}"/>
                </a:ext>
              </a:extLst>
            </p:cNvPr>
            <p:cNvSpPr/>
            <p:nvPr/>
          </p:nvSpPr>
          <p:spPr>
            <a:xfrm>
              <a:off x="4667250" y="5189791"/>
              <a:ext cx="49244" cy="71628"/>
            </a:xfrm>
            <a:custGeom>
              <a:avLst/>
              <a:gdLst>
                <a:gd name="connsiteX0" fmla="*/ 25051 w 49244"/>
                <a:gd name="connsiteY0" fmla="*/ 4667 h 71628"/>
                <a:gd name="connsiteX1" fmla="*/ 24575 w 49244"/>
                <a:gd name="connsiteY1" fmla="*/ 7334 h 71628"/>
                <a:gd name="connsiteX2" fmla="*/ 24575 w 49244"/>
                <a:gd name="connsiteY2" fmla="*/ 13335 h 71628"/>
                <a:gd name="connsiteX3" fmla="*/ 26479 w 49244"/>
                <a:gd name="connsiteY3" fmla="*/ 19241 h 71628"/>
                <a:gd name="connsiteX4" fmla="*/ 30671 w 49244"/>
                <a:gd name="connsiteY4" fmla="*/ 25146 h 71628"/>
                <a:gd name="connsiteX5" fmla="*/ 34004 w 49244"/>
                <a:gd name="connsiteY5" fmla="*/ 29433 h 71628"/>
                <a:gd name="connsiteX6" fmla="*/ 38386 w 49244"/>
                <a:gd name="connsiteY6" fmla="*/ 32861 h 71628"/>
                <a:gd name="connsiteX7" fmla="*/ 45815 w 49244"/>
                <a:gd name="connsiteY7" fmla="*/ 36100 h 71628"/>
                <a:gd name="connsiteX8" fmla="*/ 48768 w 49244"/>
                <a:gd name="connsiteY8" fmla="*/ 36766 h 71628"/>
                <a:gd name="connsiteX9" fmla="*/ 49244 w 49244"/>
                <a:gd name="connsiteY9" fmla="*/ 41148 h 71628"/>
                <a:gd name="connsiteX10" fmla="*/ 48673 w 49244"/>
                <a:gd name="connsiteY10" fmla="*/ 45720 h 71628"/>
                <a:gd name="connsiteX11" fmla="*/ 46101 w 49244"/>
                <a:gd name="connsiteY11" fmla="*/ 48292 h 71628"/>
                <a:gd name="connsiteX12" fmla="*/ 43625 w 49244"/>
                <a:gd name="connsiteY12" fmla="*/ 51911 h 71628"/>
                <a:gd name="connsiteX13" fmla="*/ 41815 w 49244"/>
                <a:gd name="connsiteY13" fmla="*/ 56388 h 71628"/>
                <a:gd name="connsiteX14" fmla="*/ 39910 w 49244"/>
                <a:gd name="connsiteY14" fmla="*/ 64961 h 71628"/>
                <a:gd name="connsiteX15" fmla="*/ 39624 w 49244"/>
                <a:gd name="connsiteY15" fmla="*/ 70866 h 71628"/>
                <a:gd name="connsiteX16" fmla="*/ 35338 w 49244"/>
                <a:gd name="connsiteY16" fmla="*/ 68485 h 71628"/>
                <a:gd name="connsiteX17" fmla="*/ 33147 w 49244"/>
                <a:gd name="connsiteY17" fmla="*/ 66770 h 71628"/>
                <a:gd name="connsiteX18" fmla="*/ 29146 w 49244"/>
                <a:gd name="connsiteY18" fmla="*/ 66294 h 71628"/>
                <a:gd name="connsiteX19" fmla="*/ 25241 w 49244"/>
                <a:gd name="connsiteY19" fmla="*/ 67723 h 71628"/>
                <a:gd name="connsiteX20" fmla="*/ 22288 w 49244"/>
                <a:gd name="connsiteY20" fmla="*/ 70676 h 71628"/>
                <a:gd name="connsiteX21" fmla="*/ 18288 w 49244"/>
                <a:gd name="connsiteY21" fmla="*/ 71628 h 71628"/>
                <a:gd name="connsiteX22" fmla="*/ 14954 w 49244"/>
                <a:gd name="connsiteY22" fmla="*/ 70676 h 71628"/>
                <a:gd name="connsiteX23" fmla="*/ 13049 w 49244"/>
                <a:gd name="connsiteY23" fmla="*/ 68485 h 71628"/>
                <a:gd name="connsiteX24" fmla="*/ 11239 w 49244"/>
                <a:gd name="connsiteY24" fmla="*/ 67246 h 71628"/>
                <a:gd name="connsiteX25" fmla="*/ 6287 w 49244"/>
                <a:gd name="connsiteY25" fmla="*/ 65723 h 71628"/>
                <a:gd name="connsiteX26" fmla="*/ 4096 w 49244"/>
                <a:gd name="connsiteY26" fmla="*/ 62484 h 71628"/>
                <a:gd name="connsiteX27" fmla="*/ 5715 w 49244"/>
                <a:gd name="connsiteY27" fmla="*/ 60960 h 71628"/>
                <a:gd name="connsiteX28" fmla="*/ 7144 w 49244"/>
                <a:gd name="connsiteY28" fmla="*/ 58484 h 71628"/>
                <a:gd name="connsiteX29" fmla="*/ 8382 w 49244"/>
                <a:gd name="connsiteY29" fmla="*/ 55055 h 71628"/>
                <a:gd name="connsiteX30" fmla="*/ 9906 w 49244"/>
                <a:gd name="connsiteY30" fmla="*/ 51911 h 71628"/>
                <a:gd name="connsiteX31" fmla="*/ 5048 w 49244"/>
                <a:gd name="connsiteY31" fmla="*/ 43339 h 71628"/>
                <a:gd name="connsiteX32" fmla="*/ 4000 w 49244"/>
                <a:gd name="connsiteY32" fmla="*/ 40672 h 71628"/>
                <a:gd name="connsiteX33" fmla="*/ 0 w 49244"/>
                <a:gd name="connsiteY33" fmla="*/ 35719 h 71628"/>
                <a:gd name="connsiteX34" fmla="*/ 0 w 49244"/>
                <a:gd name="connsiteY34" fmla="*/ 33242 h 71628"/>
                <a:gd name="connsiteX35" fmla="*/ 953 w 49244"/>
                <a:gd name="connsiteY35" fmla="*/ 30956 h 71628"/>
                <a:gd name="connsiteX36" fmla="*/ 667 w 49244"/>
                <a:gd name="connsiteY36" fmla="*/ 29051 h 71628"/>
                <a:gd name="connsiteX37" fmla="*/ 1143 w 49244"/>
                <a:gd name="connsiteY37" fmla="*/ 24670 h 71628"/>
                <a:gd name="connsiteX38" fmla="*/ 4000 w 49244"/>
                <a:gd name="connsiteY38" fmla="*/ 20574 h 71628"/>
                <a:gd name="connsiteX39" fmla="*/ 5905 w 49244"/>
                <a:gd name="connsiteY39" fmla="*/ 15430 h 71628"/>
                <a:gd name="connsiteX40" fmla="*/ 9049 w 49244"/>
                <a:gd name="connsiteY40" fmla="*/ 8477 h 71628"/>
                <a:gd name="connsiteX41" fmla="*/ 16097 w 49244"/>
                <a:gd name="connsiteY41" fmla="*/ 0 h 71628"/>
                <a:gd name="connsiteX42" fmla="*/ 21050 w 49244"/>
                <a:gd name="connsiteY42" fmla="*/ 1334 h 71628"/>
                <a:gd name="connsiteX43" fmla="*/ 23336 w 49244"/>
                <a:gd name="connsiteY43" fmla="*/ 1334 h 71628"/>
                <a:gd name="connsiteX44" fmla="*/ 24670 w 49244"/>
                <a:gd name="connsiteY44" fmla="*/ 4382 h 71628"/>
                <a:gd name="connsiteX45" fmla="*/ 25051 w 49244"/>
                <a:gd name="connsiteY45" fmla="*/ 4667 h 71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49244" h="71628">
                  <a:moveTo>
                    <a:pt x="25051" y="4667"/>
                  </a:moveTo>
                  <a:lnTo>
                    <a:pt x="24575" y="7334"/>
                  </a:lnTo>
                  <a:lnTo>
                    <a:pt x="24575" y="13335"/>
                  </a:lnTo>
                  <a:lnTo>
                    <a:pt x="26479" y="19241"/>
                  </a:lnTo>
                  <a:lnTo>
                    <a:pt x="30671" y="25146"/>
                  </a:lnTo>
                  <a:lnTo>
                    <a:pt x="34004" y="29433"/>
                  </a:lnTo>
                  <a:lnTo>
                    <a:pt x="38386" y="32861"/>
                  </a:lnTo>
                  <a:lnTo>
                    <a:pt x="45815" y="36100"/>
                  </a:lnTo>
                  <a:lnTo>
                    <a:pt x="48768" y="36766"/>
                  </a:lnTo>
                  <a:lnTo>
                    <a:pt x="49244" y="41148"/>
                  </a:lnTo>
                  <a:lnTo>
                    <a:pt x="48673" y="45720"/>
                  </a:lnTo>
                  <a:lnTo>
                    <a:pt x="46101" y="48292"/>
                  </a:lnTo>
                  <a:lnTo>
                    <a:pt x="43625" y="51911"/>
                  </a:lnTo>
                  <a:lnTo>
                    <a:pt x="41815" y="56388"/>
                  </a:lnTo>
                  <a:lnTo>
                    <a:pt x="39910" y="64961"/>
                  </a:lnTo>
                  <a:lnTo>
                    <a:pt x="39624" y="70866"/>
                  </a:lnTo>
                  <a:lnTo>
                    <a:pt x="35338" y="68485"/>
                  </a:lnTo>
                  <a:lnTo>
                    <a:pt x="33147" y="66770"/>
                  </a:lnTo>
                  <a:lnTo>
                    <a:pt x="29146" y="66294"/>
                  </a:lnTo>
                  <a:lnTo>
                    <a:pt x="25241" y="67723"/>
                  </a:lnTo>
                  <a:lnTo>
                    <a:pt x="22288" y="70676"/>
                  </a:lnTo>
                  <a:lnTo>
                    <a:pt x="18288" y="71628"/>
                  </a:lnTo>
                  <a:lnTo>
                    <a:pt x="14954" y="70676"/>
                  </a:lnTo>
                  <a:lnTo>
                    <a:pt x="13049" y="68485"/>
                  </a:lnTo>
                  <a:lnTo>
                    <a:pt x="11239" y="67246"/>
                  </a:lnTo>
                  <a:lnTo>
                    <a:pt x="6287" y="65723"/>
                  </a:lnTo>
                  <a:lnTo>
                    <a:pt x="4096" y="62484"/>
                  </a:lnTo>
                  <a:lnTo>
                    <a:pt x="5715" y="60960"/>
                  </a:lnTo>
                  <a:lnTo>
                    <a:pt x="7144" y="58484"/>
                  </a:lnTo>
                  <a:lnTo>
                    <a:pt x="8382" y="55055"/>
                  </a:lnTo>
                  <a:lnTo>
                    <a:pt x="9906" y="51911"/>
                  </a:lnTo>
                  <a:lnTo>
                    <a:pt x="5048" y="43339"/>
                  </a:lnTo>
                  <a:lnTo>
                    <a:pt x="4000" y="40672"/>
                  </a:lnTo>
                  <a:lnTo>
                    <a:pt x="0" y="35719"/>
                  </a:lnTo>
                  <a:lnTo>
                    <a:pt x="0" y="33242"/>
                  </a:lnTo>
                  <a:lnTo>
                    <a:pt x="953" y="30956"/>
                  </a:lnTo>
                  <a:lnTo>
                    <a:pt x="667" y="29051"/>
                  </a:lnTo>
                  <a:lnTo>
                    <a:pt x="1143" y="24670"/>
                  </a:lnTo>
                  <a:lnTo>
                    <a:pt x="4000" y="20574"/>
                  </a:lnTo>
                  <a:lnTo>
                    <a:pt x="5905" y="15430"/>
                  </a:lnTo>
                  <a:lnTo>
                    <a:pt x="9049" y="8477"/>
                  </a:lnTo>
                  <a:lnTo>
                    <a:pt x="16097" y="0"/>
                  </a:lnTo>
                  <a:lnTo>
                    <a:pt x="21050" y="1334"/>
                  </a:lnTo>
                  <a:lnTo>
                    <a:pt x="23336" y="1334"/>
                  </a:lnTo>
                  <a:lnTo>
                    <a:pt x="24670" y="4382"/>
                  </a:lnTo>
                  <a:lnTo>
                    <a:pt x="25051" y="4667"/>
                  </a:lnTo>
                  <a:close/>
                </a:path>
              </a:pathLst>
            </a:custGeom>
            <a:solidFill>
              <a:srgbClr val="CCCCCC"/>
            </a:solidFill>
            <a:ln w="476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it-IT"/>
            </a:p>
          </p:txBody>
        </p:sp>
        <p:sp>
          <p:nvSpPr>
            <p:cNvPr id="29" name="Figura a mano libera: forma 28">
              <a:extLst>
                <a:ext uri="{FF2B5EF4-FFF2-40B4-BE49-F238E27FC236}">
                  <a16:creationId xmlns:a16="http://schemas.microsoft.com/office/drawing/2014/main" id="{69ADC0B1-34F0-9C7F-4868-07A4DBDFA5E7}"/>
                </a:ext>
              </a:extLst>
            </p:cNvPr>
            <p:cNvSpPr/>
            <p:nvPr/>
          </p:nvSpPr>
          <p:spPr>
            <a:xfrm>
              <a:off x="5639657" y="4519707"/>
              <a:ext cx="376618" cy="282321"/>
            </a:xfrm>
            <a:custGeom>
              <a:avLst/>
              <a:gdLst>
                <a:gd name="connsiteX0" fmla="*/ 364903 w 376618"/>
                <a:gd name="connsiteY0" fmla="*/ 85249 h 282321"/>
                <a:gd name="connsiteX1" fmla="*/ 364808 w 376618"/>
                <a:gd name="connsiteY1" fmla="*/ 90392 h 282321"/>
                <a:gd name="connsiteX2" fmla="*/ 363188 w 376618"/>
                <a:gd name="connsiteY2" fmla="*/ 98965 h 282321"/>
                <a:gd name="connsiteX3" fmla="*/ 360140 w 376618"/>
                <a:gd name="connsiteY3" fmla="*/ 110109 h 282321"/>
                <a:gd name="connsiteX4" fmla="*/ 356997 w 376618"/>
                <a:gd name="connsiteY4" fmla="*/ 118681 h 282321"/>
                <a:gd name="connsiteX5" fmla="*/ 356235 w 376618"/>
                <a:gd name="connsiteY5" fmla="*/ 122015 h 282321"/>
                <a:gd name="connsiteX6" fmla="*/ 358616 w 376618"/>
                <a:gd name="connsiteY6" fmla="*/ 124777 h 282321"/>
                <a:gd name="connsiteX7" fmla="*/ 370522 w 376618"/>
                <a:gd name="connsiteY7" fmla="*/ 126016 h 282321"/>
                <a:gd name="connsiteX8" fmla="*/ 375571 w 376618"/>
                <a:gd name="connsiteY8" fmla="*/ 127540 h 282321"/>
                <a:gd name="connsiteX9" fmla="*/ 376619 w 376618"/>
                <a:gd name="connsiteY9" fmla="*/ 129826 h 282321"/>
                <a:gd name="connsiteX10" fmla="*/ 373952 w 376618"/>
                <a:gd name="connsiteY10" fmla="*/ 132779 h 282321"/>
                <a:gd name="connsiteX11" fmla="*/ 370142 w 376618"/>
                <a:gd name="connsiteY11" fmla="*/ 135255 h 282321"/>
                <a:gd name="connsiteX12" fmla="*/ 368427 w 376618"/>
                <a:gd name="connsiteY12" fmla="*/ 137541 h 282321"/>
                <a:gd name="connsiteX13" fmla="*/ 365379 w 376618"/>
                <a:gd name="connsiteY13" fmla="*/ 145828 h 282321"/>
                <a:gd name="connsiteX14" fmla="*/ 345567 w 376618"/>
                <a:gd name="connsiteY14" fmla="*/ 144780 h 282321"/>
                <a:gd name="connsiteX15" fmla="*/ 342995 w 376618"/>
                <a:gd name="connsiteY15" fmla="*/ 146495 h 282321"/>
                <a:gd name="connsiteX16" fmla="*/ 341757 w 376618"/>
                <a:gd name="connsiteY16" fmla="*/ 150304 h 282321"/>
                <a:gd name="connsiteX17" fmla="*/ 340709 w 376618"/>
                <a:gd name="connsiteY17" fmla="*/ 154781 h 282321"/>
                <a:gd name="connsiteX18" fmla="*/ 338138 w 376618"/>
                <a:gd name="connsiteY18" fmla="*/ 160020 h 282321"/>
                <a:gd name="connsiteX19" fmla="*/ 332899 w 376618"/>
                <a:gd name="connsiteY19" fmla="*/ 164592 h 282321"/>
                <a:gd name="connsiteX20" fmla="*/ 324612 w 376618"/>
                <a:gd name="connsiteY20" fmla="*/ 166306 h 282321"/>
                <a:gd name="connsiteX21" fmla="*/ 317849 w 376618"/>
                <a:gd name="connsiteY21" fmla="*/ 169354 h 282321"/>
                <a:gd name="connsiteX22" fmla="*/ 312801 w 376618"/>
                <a:gd name="connsiteY22" fmla="*/ 178975 h 282321"/>
                <a:gd name="connsiteX23" fmla="*/ 309086 w 376618"/>
                <a:gd name="connsiteY23" fmla="*/ 191738 h 282321"/>
                <a:gd name="connsiteX24" fmla="*/ 309181 w 376618"/>
                <a:gd name="connsiteY24" fmla="*/ 200787 h 282321"/>
                <a:gd name="connsiteX25" fmla="*/ 309658 w 376618"/>
                <a:gd name="connsiteY25" fmla="*/ 205835 h 282321"/>
                <a:gd name="connsiteX26" fmla="*/ 309277 w 376618"/>
                <a:gd name="connsiteY26" fmla="*/ 208788 h 282321"/>
                <a:gd name="connsiteX27" fmla="*/ 306705 w 376618"/>
                <a:gd name="connsiteY27" fmla="*/ 211931 h 282321"/>
                <a:gd name="connsiteX28" fmla="*/ 302609 w 376618"/>
                <a:gd name="connsiteY28" fmla="*/ 220218 h 282321"/>
                <a:gd name="connsiteX29" fmla="*/ 299180 w 376618"/>
                <a:gd name="connsiteY29" fmla="*/ 229362 h 282321"/>
                <a:gd name="connsiteX30" fmla="*/ 297847 w 376618"/>
                <a:gd name="connsiteY30" fmla="*/ 234315 h 282321"/>
                <a:gd name="connsiteX31" fmla="*/ 298513 w 376618"/>
                <a:gd name="connsiteY31" fmla="*/ 236696 h 282321"/>
                <a:gd name="connsiteX32" fmla="*/ 302323 w 376618"/>
                <a:gd name="connsiteY32" fmla="*/ 236696 h 282321"/>
                <a:gd name="connsiteX33" fmla="*/ 307848 w 376618"/>
                <a:gd name="connsiteY33" fmla="*/ 238601 h 282321"/>
                <a:gd name="connsiteX34" fmla="*/ 310705 w 376618"/>
                <a:gd name="connsiteY34" fmla="*/ 242221 h 282321"/>
                <a:gd name="connsiteX35" fmla="*/ 311848 w 376618"/>
                <a:gd name="connsiteY35" fmla="*/ 246507 h 282321"/>
                <a:gd name="connsiteX36" fmla="*/ 311848 w 376618"/>
                <a:gd name="connsiteY36" fmla="*/ 250984 h 282321"/>
                <a:gd name="connsiteX37" fmla="*/ 310801 w 376618"/>
                <a:gd name="connsiteY37" fmla="*/ 253555 h 282321"/>
                <a:gd name="connsiteX38" fmla="*/ 306419 w 376618"/>
                <a:gd name="connsiteY38" fmla="*/ 255270 h 282321"/>
                <a:gd name="connsiteX39" fmla="*/ 299561 w 376618"/>
                <a:gd name="connsiteY39" fmla="*/ 255365 h 282321"/>
                <a:gd name="connsiteX40" fmla="*/ 295561 w 376618"/>
                <a:gd name="connsiteY40" fmla="*/ 253175 h 282321"/>
                <a:gd name="connsiteX41" fmla="*/ 294704 w 376618"/>
                <a:gd name="connsiteY41" fmla="*/ 251555 h 282321"/>
                <a:gd name="connsiteX42" fmla="*/ 296609 w 376618"/>
                <a:gd name="connsiteY42" fmla="*/ 247174 h 282321"/>
                <a:gd name="connsiteX43" fmla="*/ 295180 w 376618"/>
                <a:gd name="connsiteY43" fmla="*/ 241649 h 282321"/>
                <a:gd name="connsiteX44" fmla="*/ 292322 w 376618"/>
                <a:gd name="connsiteY44" fmla="*/ 238601 h 282321"/>
                <a:gd name="connsiteX45" fmla="*/ 286512 w 376618"/>
                <a:gd name="connsiteY45" fmla="*/ 243173 h 282321"/>
                <a:gd name="connsiteX46" fmla="*/ 280988 w 376618"/>
                <a:gd name="connsiteY46" fmla="*/ 243173 h 282321"/>
                <a:gd name="connsiteX47" fmla="*/ 274320 w 376618"/>
                <a:gd name="connsiteY47" fmla="*/ 247269 h 282321"/>
                <a:gd name="connsiteX48" fmla="*/ 269938 w 376618"/>
                <a:gd name="connsiteY48" fmla="*/ 253746 h 282321"/>
                <a:gd name="connsiteX49" fmla="*/ 265747 w 376618"/>
                <a:gd name="connsiteY49" fmla="*/ 256127 h 282321"/>
                <a:gd name="connsiteX50" fmla="*/ 254413 w 376618"/>
                <a:gd name="connsiteY50" fmla="*/ 254794 h 282321"/>
                <a:gd name="connsiteX51" fmla="*/ 251651 w 376618"/>
                <a:gd name="connsiteY51" fmla="*/ 257651 h 282321"/>
                <a:gd name="connsiteX52" fmla="*/ 249269 w 376618"/>
                <a:gd name="connsiteY52" fmla="*/ 270796 h 282321"/>
                <a:gd name="connsiteX53" fmla="*/ 247936 w 376618"/>
                <a:gd name="connsiteY53" fmla="*/ 273368 h 282321"/>
                <a:gd name="connsiteX54" fmla="*/ 238506 w 376618"/>
                <a:gd name="connsiteY54" fmla="*/ 272796 h 282321"/>
                <a:gd name="connsiteX55" fmla="*/ 229362 w 376618"/>
                <a:gd name="connsiteY55" fmla="*/ 278035 h 282321"/>
                <a:gd name="connsiteX56" fmla="*/ 219075 w 376618"/>
                <a:gd name="connsiteY56" fmla="*/ 282321 h 282321"/>
                <a:gd name="connsiteX57" fmla="*/ 213931 w 376618"/>
                <a:gd name="connsiteY57" fmla="*/ 279368 h 282321"/>
                <a:gd name="connsiteX58" fmla="*/ 210979 w 376618"/>
                <a:gd name="connsiteY58" fmla="*/ 276034 h 282321"/>
                <a:gd name="connsiteX59" fmla="*/ 205359 w 376618"/>
                <a:gd name="connsiteY59" fmla="*/ 276606 h 282321"/>
                <a:gd name="connsiteX60" fmla="*/ 199263 w 376618"/>
                <a:gd name="connsiteY60" fmla="*/ 278035 h 282321"/>
                <a:gd name="connsiteX61" fmla="*/ 195167 w 376618"/>
                <a:gd name="connsiteY61" fmla="*/ 277273 h 282321"/>
                <a:gd name="connsiteX62" fmla="*/ 190595 w 376618"/>
                <a:gd name="connsiteY62" fmla="*/ 277653 h 282321"/>
                <a:gd name="connsiteX63" fmla="*/ 181642 w 376618"/>
                <a:gd name="connsiteY63" fmla="*/ 280225 h 282321"/>
                <a:gd name="connsiteX64" fmla="*/ 170497 w 376618"/>
                <a:gd name="connsiteY64" fmla="*/ 279368 h 282321"/>
                <a:gd name="connsiteX65" fmla="*/ 165735 w 376618"/>
                <a:gd name="connsiteY65" fmla="*/ 277177 h 282321"/>
                <a:gd name="connsiteX66" fmla="*/ 165259 w 376618"/>
                <a:gd name="connsiteY66" fmla="*/ 275082 h 282321"/>
                <a:gd name="connsiteX67" fmla="*/ 165545 w 376618"/>
                <a:gd name="connsiteY67" fmla="*/ 270034 h 282321"/>
                <a:gd name="connsiteX68" fmla="*/ 165449 w 376618"/>
                <a:gd name="connsiteY68" fmla="*/ 262033 h 282321"/>
                <a:gd name="connsiteX69" fmla="*/ 163735 w 376618"/>
                <a:gd name="connsiteY69" fmla="*/ 254984 h 282321"/>
                <a:gd name="connsiteX70" fmla="*/ 158401 w 376618"/>
                <a:gd name="connsiteY70" fmla="*/ 248793 h 282321"/>
                <a:gd name="connsiteX71" fmla="*/ 152686 w 376618"/>
                <a:gd name="connsiteY71" fmla="*/ 244411 h 282321"/>
                <a:gd name="connsiteX72" fmla="*/ 145542 w 376618"/>
                <a:gd name="connsiteY72" fmla="*/ 239839 h 282321"/>
                <a:gd name="connsiteX73" fmla="*/ 140208 w 376618"/>
                <a:gd name="connsiteY73" fmla="*/ 237934 h 282321"/>
                <a:gd name="connsiteX74" fmla="*/ 137351 w 376618"/>
                <a:gd name="connsiteY74" fmla="*/ 237363 h 282321"/>
                <a:gd name="connsiteX75" fmla="*/ 136684 w 376618"/>
                <a:gd name="connsiteY75" fmla="*/ 234791 h 282321"/>
                <a:gd name="connsiteX76" fmla="*/ 135636 w 376618"/>
                <a:gd name="connsiteY76" fmla="*/ 232505 h 282321"/>
                <a:gd name="connsiteX77" fmla="*/ 133160 w 376618"/>
                <a:gd name="connsiteY77" fmla="*/ 230600 h 282321"/>
                <a:gd name="connsiteX78" fmla="*/ 127826 w 376618"/>
                <a:gd name="connsiteY78" fmla="*/ 227933 h 282321"/>
                <a:gd name="connsiteX79" fmla="*/ 123349 w 376618"/>
                <a:gd name="connsiteY79" fmla="*/ 227362 h 282321"/>
                <a:gd name="connsiteX80" fmla="*/ 119634 w 376618"/>
                <a:gd name="connsiteY80" fmla="*/ 231648 h 282321"/>
                <a:gd name="connsiteX81" fmla="*/ 116967 w 376618"/>
                <a:gd name="connsiteY81" fmla="*/ 226219 h 282321"/>
                <a:gd name="connsiteX82" fmla="*/ 114110 w 376618"/>
                <a:gd name="connsiteY82" fmla="*/ 216598 h 282321"/>
                <a:gd name="connsiteX83" fmla="*/ 114395 w 376618"/>
                <a:gd name="connsiteY83" fmla="*/ 208883 h 282321"/>
                <a:gd name="connsiteX84" fmla="*/ 116014 w 376618"/>
                <a:gd name="connsiteY84" fmla="*/ 201168 h 282321"/>
                <a:gd name="connsiteX85" fmla="*/ 123825 w 376618"/>
                <a:gd name="connsiteY85" fmla="*/ 178403 h 282321"/>
                <a:gd name="connsiteX86" fmla="*/ 123444 w 376618"/>
                <a:gd name="connsiteY86" fmla="*/ 174688 h 282321"/>
                <a:gd name="connsiteX87" fmla="*/ 117729 w 376618"/>
                <a:gd name="connsiteY87" fmla="*/ 168307 h 282321"/>
                <a:gd name="connsiteX88" fmla="*/ 110776 w 376618"/>
                <a:gd name="connsiteY88" fmla="*/ 163639 h 282321"/>
                <a:gd name="connsiteX89" fmla="*/ 106871 w 376618"/>
                <a:gd name="connsiteY89" fmla="*/ 153828 h 282321"/>
                <a:gd name="connsiteX90" fmla="*/ 92773 w 376618"/>
                <a:gd name="connsiteY90" fmla="*/ 153257 h 282321"/>
                <a:gd name="connsiteX91" fmla="*/ 79343 w 376618"/>
                <a:gd name="connsiteY91" fmla="*/ 153734 h 282321"/>
                <a:gd name="connsiteX92" fmla="*/ 75152 w 376618"/>
                <a:gd name="connsiteY92" fmla="*/ 153257 h 282321"/>
                <a:gd name="connsiteX93" fmla="*/ 62484 w 376618"/>
                <a:gd name="connsiteY93" fmla="*/ 149161 h 282321"/>
                <a:gd name="connsiteX94" fmla="*/ 50197 w 376618"/>
                <a:gd name="connsiteY94" fmla="*/ 142494 h 282321"/>
                <a:gd name="connsiteX95" fmla="*/ 42005 w 376618"/>
                <a:gd name="connsiteY95" fmla="*/ 138493 h 282321"/>
                <a:gd name="connsiteX96" fmla="*/ 35147 w 376618"/>
                <a:gd name="connsiteY96" fmla="*/ 134112 h 282321"/>
                <a:gd name="connsiteX97" fmla="*/ 31433 w 376618"/>
                <a:gd name="connsiteY97" fmla="*/ 129540 h 282321"/>
                <a:gd name="connsiteX98" fmla="*/ 25527 w 376618"/>
                <a:gd name="connsiteY98" fmla="*/ 130778 h 282321"/>
                <a:gd name="connsiteX99" fmla="*/ 21527 w 376618"/>
                <a:gd name="connsiteY99" fmla="*/ 130778 h 282321"/>
                <a:gd name="connsiteX100" fmla="*/ 21622 w 376618"/>
                <a:gd name="connsiteY100" fmla="*/ 130016 h 282321"/>
                <a:gd name="connsiteX101" fmla="*/ 19336 w 376618"/>
                <a:gd name="connsiteY101" fmla="*/ 121825 h 282321"/>
                <a:gd name="connsiteX102" fmla="*/ 21717 w 376618"/>
                <a:gd name="connsiteY102" fmla="*/ 109347 h 282321"/>
                <a:gd name="connsiteX103" fmla="*/ 17431 w 376618"/>
                <a:gd name="connsiteY103" fmla="*/ 90868 h 282321"/>
                <a:gd name="connsiteX104" fmla="*/ 10478 w 376618"/>
                <a:gd name="connsiteY104" fmla="*/ 68675 h 282321"/>
                <a:gd name="connsiteX105" fmla="*/ 9906 w 376618"/>
                <a:gd name="connsiteY105" fmla="*/ 44767 h 282321"/>
                <a:gd name="connsiteX106" fmla="*/ 9430 w 376618"/>
                <a:gd name="connsiteY106" fmla="*/ 39338 h 282321"/>
                <a:gd name="connsiteX107" fmla="*/ 26670 w 376618"/>
                <a:gd name="connsiteY107" fmla="*/ 25717 h 282321"/>
                <a:gd name="connsiteX108" fmla="*/ 48387 w 376618"/>
                <a:gd name="connsiteY108" fmla="*/ 11144 h 282321"/>
                <a:gd name="connsiteX109" fmla="*/ 53245 w 376618"/>
                <a:gd name="connsiteY109" fmla="*/ 9906 h 282321"/>
                <a:gd name="connsiteX110" fmla="*/ 73343 w 376618"/>
                <a:gd name="connsiteY110" fmla="*/ 1238 h 282321"/>
                <a:gd name="connsiteX111" fmla="*/ 76010 w 376618"/>
                <a:gd name="connsiteY111" fmla="*/ 571 h 282321"/>
                <a:gd name="connsiteX112" fmla="*/ 94012 w 376618"/>
                <a:gd name="connsiteY112" fmla="*/ 2096 h 282321"/>
                <a:gd name="connsiteX113" fmla="*/ 108204 w 376618"/>
                <a:gd name="connsiteY113" fmla="*/ 4191 h 282321"/>
                <a:gd name="connsiteX114" fmla="*/ 120110 w 376618"/>
                <a:gd name="connsiteY114" fmla="*/ 3905 h 282321"/>
                <a:gd name="connsiteX115" fmla="*/ 126683 w 376618"/>
                <a:gd name="connsiteY115" fmla="*/ 1714 h 282321"/>
                <a:gd name="connsiteX116" fmla="*/ 132588 w 376618"/>
                <a:gd name="connsiteY116" fmla="*/ 3620 h 282321"/>
                <a:gd name="connsiteX117" fmla="*/ 137351 w 376618"/>
                <a:gd name="connsiteY117" fmla="*/ 10096 h 282321"/>
                <a:gd name="connsiteX118" fmla="*/ 142304 w 376618"/>
                <a:gd name="connsiteY118" fmla="*/ 9334 h 282321"/>
                <a:gd name="connsiteX119" fmla="*/ 147161 w 376618"/>
                <a:gd name="connsiteY119" fmla="*/ 5143 h 282321"/>
                <a:gd name="connsiteX120" fmla="*/ 173927 w 376618"/>
                <a:gd name="connsiteY120" fmla="*/ 8954 h 282321"/>
                <a:gd name="connsiteX121" fmla="*/ 179927 w 376618"/>
                <a:gd name="connsiteY121" fmla="*/ 8858 h 282321"/>
                <a:gd name="connsiteX122" fmla="*/ 186690 w 376618"/>
                <a:gd name="connsiteY122" fmla="*/ 9525 h 282321"/>
                <a:gd name="connsiteX123" fmla="*/ 199263 w 376618"/>
                <a:gd name="connsiteY123" fmla="*/ 13430 h 282321"/>
                <a:gd name="connsiteX124" fmla="*/ 206502 w 376618"/>
                <a:gd name="connsiteY124" fmla="*/ 16954 h 282321"/>
                <a:gd name="connsiteX125" fmla="*/ 222313 w 376618"/>
                <a:gd name="connsiteY125" fmla="*/ 14859 h 282321"/>
                <a:gd name="connsiteX126" fmla="*/ 229076 w 376618"/>
                <a:gd name="connsiteY126" fmla="*/ 14668 h 282321"/>
                <a:gd name="connsiteX127" fmla="*/ 232601 w 376618"/>
                <a:gd name="connsiteY127" fmla="*/ 13335 h 282321"/>
                <a:gd name="connsiteX128" fmla="*/ 243554 w 376618"/>
                <a:gd name="connsiteY128" fmla="*/ 3429 h 282321"/>
                <a:gd name="connsiteX129" fmla="*/ 248317 w 376618"/>
                <a:gd name="connsiteY129" fmla="*/ 1810 h 282321"/>
                <a:gd name="connsiteX130" fmla="*/ 252603 w 376618"/>
                <a:gd name="connsiteY130" fmla="*/ 0 h 282321"/>
                <a:gd name="connsiteX131" fmla="*/ 256604 w 376618"/>
                <a:gd name="connsiteY131" fmla="*/ 1524 h 282321"/>
                <a:gd name="connsiteX132" fmla="*/ 259175 w 376618"/>
                <a:gd name="connsiteY132" fmla="*/ 9906 h 282321"/>
                <a:gd name="connsiteX133" fmla="*/ 267271 w 376618"/>
                <a:gd name="connsiteY133" fmla="*/ 24384 h 282321"/>
                <a:gd name="connsiteX134" fmla="*/ 276035 w 376618"/>
                <a:gd name="connsiteY134" fmla="*/ 26860 h 282321"/>
                <a:gd name="connsiteX135" fmla="*/ 300323 w 376618"/>
                <a:gd name="connsiteY135" fmla="*/ 32385 h 282321"/>
                <a:gd name="connsiteX136" fmla="*/ 305276 w 376618"/>
                <a:gd name="connsiteY136" fmla="*/ 35338 h 282321"/>
                <a:gd name="connsiteX137" fmla="*/ 318992 w 376618"/>
                <a:gd name="connsiteY137" fmla="*/ 48006 h 282321"/>
                <a:gd name="connsiteX138" fmla="*/ 327184 w 376618"/>
                <a:gd name="connsiteY138" fmla="*/ 54197 h 282321"/>
                <a:gd name="connsiteX139" fmla="*/ 332327 w 376618"/>
                <a:gd name="connsiteY139" fmla="*/ 59150 h 282321"/>
                <a:gd name="connsiteX140" fmla="*/ 340328 w 376618"/>
                <a:gd name="connsiteY140" fmla="*/ 68771 h 282321"/>
                <a:gd name="connsiteX141" fmla="*/ 344900 w 376618"/>
                <a:gd name="connsiteY141" fmla="*/ 75819 h 282321"/>
                <a:gd name="connsiteX142" fmla="*/ 352615 w 376618"/>
                <a:gd name="connsiteY142" fmla="*/ 81153 h 282321"/>
                <a:gd name="connsiteX143" fmla="*/ 361664 w 376618"/>
                <a:gd name="connsiteY143" fmla="*/ 84677 h 282321"/>
                <a:gd name="connsiteX144" fmla="*/ 364903 w 376618"/>
                <a:gd name="connsiteY144" fmla="*/ 85249 h 282321"/>
                <a:gd name="connsiteX145" fmla="*/ 3715 w 376618"/>
                <a:gd name="connsiteY145" fmla="*/ 129159 h 282321"/>
                <a:gd name="connsiteX146" fmla="*/ 0 w 376618"/>
                <a:gd name="connsiteY146" fmla="*/ 128302 h 282321"/>
                <a:gd name="connsiteX147" fmla="*/ 7334 w 376618"/>
                <a:gd name="connsiteY147" fmla="*/ 115348 h 282321"/>
                <a:gd name="connsiteX148" fmla="*/ 10192 w 376618"/>
                <a:gd name="connsiteY148" fmla="*/ 106871 h 282321"/>
                <a:gd name="connsiteX149" fmla="*/ 12097 w 376618"/>
                <a:gd name="connsiteY149" fmla="*/ 94869 h 282321"/>
                <a:gd name="connsiteX150" fmla="*/ 13811 w 376618"/>
                <a:gd name="connsiteY150" fmla="*/ 91059 h 282321"/>
                <a:gd name="connsiteX151" fmla="*/ 13906 w 376618"/>
                <a:gd name="connsiteY151" fmla="*/ 96488 h 282321"/>
                <a:gd name="connsiteX152" fmla="*/ 13145 w 376618"/>
                <a:gd name="connsiteY152" fmla="*/ 105632 h 282321"/>
                <a:gd name="connsiteX153" fmla="*/ 8477 w 376618"/>
                <a:gd name="connsiteY153" fmla="*/ 121063 h 282321"/>
                <a:gd name="connsiteX154" fmla="*/ 3715 w 376618"/>
                <a:gd name="connsiteY154" fmla="*/ 129159 h 282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</a:cxnLst>
              <a:rect l="l" t="t" r="r" b="b"/>
              <a:pathLst>
                <a:path w="376618" h="282321">
                  <a:moveTo>
                    <a:pt x="364903" y="85249"/>
                  </a:moveTo>
                  <a:lnTo>
                    <a:pt x="364808" y="90392"/>
                  </a:lnTo>
                  <a:lnTo>
                    <a:pt x="363188" y="98965"/>
                  </a:lnTo>
                  <a:lnTo>
                    <a:pt x="360140" y="110109"/>
                  </a:lnTo>
                  <a:lnTo>
                    <a:pt x="356997" y="118681"/>
                  </a:lnTo>
                  <a:lnTo>
                    <a:pt x="356235" y="122015"/>
                  </a:lnTo>
                  <a:lnTo>
                    <a:pt x="358616" y="124777"/>
                  </a:lnTo>
                  <a:lnTo>
                    <a:pt x="370522" y="126016"/>
                  </a:lnTo>
                  <a:lnTo>
                    <a:pt x="375571" y="127540"/>
                  </a:lnTo>
                  <a:lnTo>
                    <a:pt x="376619" y="129826"/>
                  </a:lnTo>
                  <a:lnTo>
                    <a:pt x="373952" y="132779"/>
                  </a:lnTo>
                  <a:lnTo>
                    <a:pt x="370142" y="135255"/>
                  </a:lnTo>
                  <a:lnTo>
                    <a:pt x="368427" y="137541"/>
                  </a:lnTo>
                  <a:lnTo>
                    <a:pt x="365379" y="145828"/>
                  </a:lnTo>
                  <a:lnTo>
                    <a:pt x="345567" y="144780"/>
                  </a:lnTo>
                  <a:lnTo>
                    <a:pt x="342995" y="146495"/>
                  </a:lnTo>
                  <a:lnTo>
                    <a:pt x="341757" y="150304"/>
                  </a:lnTo>
                  <a:lnTo>
                    <a:pt x="340709" y="154781"/>
                  </a:lnTo>
                  <a:lnTo>
                    <a:pt x="338138" y="160020"/>
                  </a:lnTo>
                  <a:lnTo>
                    <a:pt x="332899" y="164592"/>
                  </a:lnTo>
                  <a:lnTo>
                    <a:pt x="324612" y="166306"/>
                  </a:lnTo>
                  <a:lnTo>
                    <a:pt x="317849" y="169354"/>
                  </a:lnTo>
                  <a:lnTo>
                    <a:pt x="312801" y="178975"/>
                  </a:lnTo>
                  <a:lnTo>
                    <a:pt x="309086" y="191738"/>
                  </a:lnTo>
                  <a:lnTo>
                    <a:pt x="309181" y="200787"/>
                  </a:lnTo>
                  <a:lnTo>
                    <a:pt x="309658" y="205835"/>
                  </a:lnTo>
                  <a:lnTo>
                    <a:pt x="309277" y="208788"/>
                  </a:lnTo>
                  <a:lnTo>
                    <a:pt x="306705" y="211931"/>
                  </a:lnTo>
                  <a:lnTo>
                    <a:pt x="302609" y="220218"/>
                  </a:lnTo>
                  <a:lnTo>
                    <a:pt x="299180" y="229362"/>
                  </a:lnTo>
                  <a:lnTo>
                    <a:pt x="297847" y="234315"/>
                  </a:lnTo>
                  <a:lnTo>
                    <a:pt x="298513" y="236696"/>
                  </a:lnTo>
                  <a:lnTo>
                    <a:pt x="302323" y="236696"/>
                  </a:lnTo>
                  <a:lnTo>
                    <a:pt x="307848" y="238601"/>
                  </a:lnTo>
                  <a:lnTo>
                    <a:pt x="310705" y="242221"/>
                  </a:lnTo>
                  <a:lnTo>
                    <a:pt x="311848" y="246507"/>
                  </a:lnTo>
                  <a:lnTo>
                    <a:pt x="311848" y="250984"/>
                  </a:lnTo>
                  <a:lnTo>
                    <a:pt x="310801" y="253555"/>
                  </a:lnTo>
                  <a:lnTo>
                    <a:pt x="306419" y="255270"/>
                  </a:lnTo>
                  <a:lnTo>
                    <a:pt x="299561" y="255365"/>
                  </a:lnTo>
                  <a:lnTo>
                    <a:pt x="295561" y="253175"/>
                  </a:lnTo>
                  <a:lnTo>
                    <a:pt x="294704" y="251555"/>
                  </a:lnTo>
                  <a:lnTo>
                    <a:pt x="296609" y="247174"/>
                  </a:lnTo>
                  <a:lnTo>
                    <a:pt x="295180" y="241649"/>
                  </a:lnTo>
                  <a:lnTo>
                    <a:pt x="292322" y="238601"/>
                  </a:lnTo>
                  <a:lnTo>
                    <a:pt x="286512" y="243173"/>
                  </a:lnTo>
                  <a:lnTo>
                    <a:pt x="280988" y="243173"/>
                  </a:lnTo>
                  <a:lnTo>
                    <a:pt x="274320" y="247269"/>
                  </a:lnTo>
                  <a:lnTo>
                    <a:pt x="269938" y="253746"/>
                  </a:lnTo>
                  <a:lnTo>
                    <a:pt x="265747" y="256127"/>
                  </a:lnTo>
                  <a:lnTo>
                    <a:pt x="254413" y="254794"/>
                  </a:lnTo>
                  <a:lnTo>
                    <a:pt x="251651" y="257651"/>
                  </a:lnTo>
                  <a:lnTo>
                    <a:pt x="249269" y="270796"/>
                  </a:lnTo>
                  <a:lnTo>
                    <a:pt x="247936" y="273368"/>
                  </a:lnTo>
                  <a:lnTo>
                    <a:pt x="238506" y="272796"/>
                  </a:lnTo>
                  <a:lnTo>
                    <a:pt x="229362" y="278035"/>
                  </a:lnTo>
                  <a:lnTo>
                    <a:pt x="219075" y="282321"/>
                  </a:lnTo>
                  <a:lnTo>
                    <a:pt x="213931" y="279368"/>
                  </a:lnTo>
                  <a:lnTo>
                    <a:pt x="210979" y="276034"/>
                  </a:lnTo>
                  <a:lnTo>
                    <a:pt x="205359" y="276606"/>
                  </a:lnTo>
                  <a:lnTo>
                    <a:pt x="199263" y="278035"/>
                  </a:lnTo>
                  <a:lnTo>
                    <a:pt x="195167" y="277273"/>
                  </a:lnTo>
                  <a:lnTo>
                    <a:pt x="190595" y="277653"/>
                  </a:lnTo>
                  <a:lnTo>
                    <a:pt x="181642" y="280225"/>
                  </a:lnTo>
                  <a:lnTo>
                    <a:pt x="170497" y="279368"/>
                  </a:lnTo>
                  <a:lnTo>
                    <a:pt x="165735" y="277177"/>
                  </a:lnTo>
                  <a:lnTo>
                    <a:pt x="165259" y="275082"/>
                  </a:lnTo>
                  <a:lnTo>
                    <a:pt x="165545" y="270034"/>
                  </a:lnTo>
                  <a:lnTo>
                    <a:pt x="165449" y="262033"/>
                  </a:lnTo>
                  <a:lnTo>
                    <a:pt x="163735" y="254984"/>
                  </a:lnTo>
                  <a:lnTo>
                    <a:pt x="158401" y="248793"/>
                  </a:lnTo>
                  <a:lnTo>
                    <a:pt x="152686" y="244411"/>
                  </a:lnTo>
                  <a:lnTo>
                    <a:pt x="145542" y="239839"/>
                  </a:lnTo>
                  <a:lnTo>
                    <a:pt x="140208" y="237934"/>
                  </a:lnTo>
                  <a:lnTo>
                    <a:pt x="137351" y="237363"/>
                  </a:lnTo>
                  <a:lnTo>
                    <a:pt x="136684" y="234791"/>
                  </a:lnTo>
                  <a:lnTo>
                    <a:pt x="135636" y="232505"/>
                  </a:lnTo>
                  <a:lnTo>
                    <a:pt x="133160" y="230600"/>
                  </a:lnTo>
                  <a:lnTo>
                    <a:pt x="127826" y="227933"/>
                  </a:lnTo>
                  <a:lnTo>
                    <a:pt x="123349" y="227362"/>
                  </a:lnTo>
                  <a:lnTo>
                    <a:pt x="119634" y="231648"/>
                  </a:lnTo>
                  <a:lnTo>
                    <a:pt x="116967" y="226219"/>
                  </a:lnTo>
                  <a:lnTo>
                    <a:pt x="114110" y="216598"/>
                  </a:lnTo>
                  <a:lnTo>
                    <a:pt x="114395" y="208883"/>
                  </a:lnTo>
                  <a:lnTo>
                    <a:pt x="116014" y="201168"/>
                  </a:lnTo>
                  <a:lnTo>
                    <a:pt x="123825" y="178403"/>
                  </a:lnTo>
                  <a:lnTo>
                    <a:pt x="123444" y="174688"/>
                  </a:lnTo>
                  <a:lnTo>
                    <a:pt x="117729" y="168307"/>
                  </a:lnTo>
                  <a:lnTo>
                    <a:pt x="110776" y="163639"/>
                  </a:lnTo>
                  <a:lnTo>
                    <a:pt x="106871" y="153828"/>
                  </a:lnTo>
                  <a:lnTo>
                    <a:pt x="92773" y="153257"/>
                  </a:lnTo>
                  <a:lnTo>
                    <a:pt x="79343" y="153734"/>
                  </a:lnTo>
                  <a:lnTo>
                    <a:pt x="75152" y="153257"/>
                  </a:lnTo>
                  <a:lnTo>
                    <a:pt x="62484" y="149161"/>
                  </a:lnTo>
                  <a:lnTo>
                    <a:pt x="50197" y="142494"/>
                  </a:lnTo>
                  <a:lnTo>
                    <a:pt x="42005" y="138493"/>
                  </a:lnTo>
                  <a:lnTo>
                    <a:pt x="35147" y="134112"/>
                  </a:lnTo>
                  <a:lnTo>
                    <a:pt x="31433" y="129540"/>
                  </a:lnTo>
                  <a:lnTo>
                    <a:pt x="25527" y="130778"/>
                  </a:lnTo>
                  <a:lnTo>
                    <a:pt x="21527" y="130778"/>
                  </a:lnTo>
                  <a:lnTo>
                    <a:pt x="21622" y="130016"/>
                  </a:lnTo>
                  <a:lnTo>
                    <a:pt x="19336" y="121825"/>
                  </a:lnTo>
                  <a:lnTo>
                    <a:pt x="21717" y="109347"/>
                  </a:lnTo>
                  <a:lnTo>
                    <a:pt x="17431" y="90868"/>
                  </a:lnTo>
                  <a:lnTo>
                    <a:pt x="10478" y="68675"/>
                  </a:lnTo>
                  <a:lnTo>
                    <a:pt x="9906" y="44767"/>
                  </a:lnTo>
                  <a:lnTo>
                    <a:pt x="9430" y="39338"/>
                  </a:lnTo>
                  <a:lnTo>
                    <a:pt x="26670" y="25717"/>
                  </a:lnTo>
                  <a:lnTo>
                    <a:pt x="48387" y="11144"/>
                  </a:lnTo>
                  <a:lnTo>
                    <a:pt x="53245" y="9906"/>
                  </a:lnTo>
                  <a:lnTo>
                    <a:pt x="73343" y="1238"/>
                  </a:lnTo>
                  <a:lnTo>
                    <a:pt x="76010" y="571"/>
                  </a:lnTo>
                  <a:lnTo>
                    <a:pt x="94012" y="2096"/>
                  </a:lnTo>
                  <a:lnTo>
                    <a:pt x="108204" y="4191"/>
                  </a:lnTo>
                  <a:lnTo>
                    <a:pt x="120110" y="3905"/>
                  </a:lnTo>
                  <a:lnTo>
                    <a:pt x="126683" y="1714"/>
                  </a:lnTo>
                  <a:lnTo>
                    <a:pt x="132588" y="3620"/>
                  </a:lnTo>
                  <a:lnTo>
                    <a:pt x="137351" y="10096"/>
                  </a:lnTo>
                  <a:lnTo>
                    <a:pt x="142304" y="9334"/>
                  </a:lnTo>
                  <a:lnTo>
                    <a:pt x="147161" y="5143"/>
                  </a:lnTo>
                  <a:lnTo>
                    <a:pt x="173927" y="8954"/>
                  </a:lnTo>
                  <a:lnTo>
                    <a:pt x="179927" y="8858"/>
                  </a:lnTo>
                  <a:lnTo>
                    <a:pt x="186690" y="9525"/>
                  </a:lnTo>
                  <a:lnTo>
                    <a:pt x="199263" y="13430"/>
                  </a:lnTo>
                  <a:lnTo>
                    <a:pt x="206502" y="16954"/>
                  </a:lnTo>
                  <a:lnTo>
                    <a:pt x="222313" y="14859"/>
                  </a:lnTo>
                  <a:lnTo>
                    <a:pt x="229076" y="14668"/>
                  </a:lnTo>
                  <a:lnTo>
                    <a:pt x="232601" y="13335"/>
                  </a:lnTo>
                  <a:lnTo>
                    <a:pt x="243554" y="3429"/>
                  </a:lnTo>
                  <a:lnTo>
                    <a:pt x="248317" y="1810"/>
                  </a:lnTo>
                  <a:lnTo>
                    <a:pt x="252603" y="0"/>
                  </a:lnTo>
                  <a:lnTo>
                    <a:pt x="256604" y="1524"/>
                  </a:lnTo>
                  <a:lnTo>
                    <a:pt x="259175" y="9906"/>
                  </a:lnTo>
                  <a:lnTo>
                    <a:pt x="267271" y="24384"/>
                  </a:lnTo>
                  <a:lnTo>
                    <a:pt x="276035" y="26860"/>
                  </a:lnTo>
                  <a:lnTo>
                    <a:pt x="300323" y="32385"/>
                  </a:lnTo>
                  <a:lnTo>
                    <a:pt x="305276" y="35338"/>
                  </a:lnTo>
                  <a:lnTo>
                    <a:pt x="318992" y="48006"/>
                  </a:lnTo>
                  <a:lnTo>
                    <a:pt x="327184" y="54197"/>
                  </a:lnTo>
                  <a:lnTo>
                    <a:pt x="332327" y="59150"/>
                  </a:lnTo>
                  <a:lnTo>
                    <a:pt x="340328" y="68771"/>
                  </a:lnTo>
                  <a:lnTo>
                    <a:pt x="344900" y="75819"/>
                  </a:lnTo>
                  <a:lnTo>
                    <a:pt x="352615" y="81153"/>
                  </a:lnTo>
                  <a:lnTo>
                    <a:pt x="361664" y="84677"/>
                  </a:lnTo>
                  <a:lnTo>
                    <a:pt x="364903" y="85249"/>
                  </a:lnTo>
                  <a:close/>
                  <a:moveTo>
                    <a:pt x="3715" y="129159"/>
                  </a:moveTo>
                  <a:lnTo>
                    <a:pt x="0" y="128302"/>
                  </a:lnTo>
                  <a:lnTo>
                    <a:pt x="7334" y="115348"/>
                  </a:lnTo>
                  <a:lnTo>
                    <a:pt x="10192" y="106871"/>
                  </a:lnTo>
                  <a:lnTo>
                    <a:pt x="12097" y="94869"/>
                  </a:lnTo>
                  <a:lnTo>
                    <a:pt x="13811" y="91059"/>
                  </a:lnTo>
                  <a:lnTo>
                    <a:pt x="13906" y="96488"/>
                  </a:lnTo>
                  <a:lnTo>
                    <a:pt x="13145" y="105632"/>
                  </a:lnTo>
                  <a:lnTo>
                    <a:pt x="8477" y="121063"/>
                  </a:lnTo>
                  <a:lnTo>
                    <a:pt x="3715" y="129159"/>
                  </a:lnTo>
                  <a:close/>
                </a:path>
              </a:pathLst>
            </a:custGeom>
            <a:solidFill>
              <a:srgbClr val="CCCCCC"/>
            </a:solidFill>
            <a:ln w="476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it-IT"/>
            </a:p>
          </p:txBody>
        </p:sp>
        <p:sp>
          <p:nvSpPr>
            <p:cNvPr id="30" name="Figura a mano libera: forma 29">
              <a:extLst>
                <a:ext uri="{FF2B5EF4-FFF2-40B4-BE49-F238E27FC236}">
                  <a16:creationId xmlns:a16="http://schemas.microsoft.com/office/drawing/2014/main" id="{19565FF3-EEFD-2E83-7C5C-7842FEFED8F2}"/>
                </a:ext>
              </a:extLst>
            </p:cNvPr>
            <p:cNvSpPr/>
            <p:nvPr/>
          </p:nvSpPr>
          <p:spPr>
            <a:xfrm>
              <a:off x="4907851" y="5470778"/>
              <a:ext cx="8382" cy="20097"/>
            </a:xfrm>
            <a:custGeom>
              <a:avLst/>
              <a:gdLst>
                <a:gd name="connsiteX0" fmla="*/ 6382 w 8382"/>
                <a:gd name="connsiteY0" fmla="*/ 20098 h 20097"/>
                <a:gd name="connsiteX1" fmla="*/ 1429 w 8382"/>
                <a:gd name="connsiteY1" fmla="*/ 19621 h 20097"/>
                <a:gd name="connsiteX2" fmla="*/ 476 w 8382"/>
                <a:gd name="connsiteY2" fmla="*/ 19621 h 20097"/>
                <a:gd name="connsiteX3" fmla="*/ 0 w 8382"/>
                <a:gd name="connsiteY3" fmla="*/ 16288 h 20097"/>
                <a:gd name="connsiteX4" fmla="*/ 286 w 8382"/>
                <a:gd name="connsiteY4" fmla="*/ 9240 h 20097"/>
                <a:gd name="connsiteX5" fmla="*/ 3048 w 8382"/>
                <a:gd name="connsiteY5" fmla="*/ 0 h 20097"/>
                <a:gd name="connsiteX6" fmla="*/ 3620 w 8382"/>
                <a:gd name="connsiteY6" fmla="*/ 1524 h 20097"/>
                <a:gd name="connsiteX7" fmla="*/ 4000 w 8382"/>
                <a:gd name="connsiteY7" fmla="*/ 3429 h 20097"/>
                <a:gd name="connsiteX8" fmla="*/ 4572 w 8382"/>
                <a:gd name="connsiteY8" fmla="*/ 5525 h 20097"/>
                <a:gd name="connsiteX9" fmla="*/ 4858 w 8382"/>
                <a:gd name="connsiteY9" fmla="*/ 8097 h 20097"/>
                <a:gd name="connsiteX10" fmla="*/ 5905 w 8382"/>
                <a:gd name="connsiteY10" fmla="*/ 10668 h 20097"/>
                <a:gd name="connsiteX11" fmla="*/ 7810 w 8382"/>
                <a:gd name="connsiteY11" fmla="*/ 13049 h 20097"/>
                <a:gd name="connsiteX12" fmla="*/ 8382 w 8382"/>
                <a:gd name="connsiteY12" fmla="*/ 15430 h 20097"/>
                <a:gd name="connsiteX13" fmla="*/ 7429 w 8382"/>
                <a:gd name="connsiteY13" fmla="*/ 18383 h 20097"/>
                <a:gd name="connsiteX14" fmla="*/ 6382 w 8382"/>
                <a:gd name="connsiteY14" fmla="*/ 20098 h 20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382" h="20097">
                  <a:moveTo>
                    <a:pt x="6382" y="20098"/>
                  </a:moveTo>
                  <a:lnTo>
                    <a:pt x="1429" y="19621"/>
                  </a:lnTo>
                  <a:lnTo>
                    <a:pt x="476" y="19621"/>
                  </a:lnTo>
                  <a:lnTo>
                    <a:pt x="0" y="16288"/>
                  </a:lnTo>
                  <a:lnTo>
                    <a:pt x="286" y="9240"/>
                  </a:lnTo>
                  <a:lnTo>
                    <a:pt x="3048" y="0"/>
                  </a:lnTo>
                  <a:lnTo>
                    <a:pt x="3620" y="1524"/>
                  </a:lnTo>
                  <a:lnTo>
                    <a:pt x="4000" y="3429"/>
                  </a:lnTo>
                  <a:lnTo>
                    <a:pt x="4572" y="5525"/>
                  </a:lnTo>
                  <a:lnTo>
                    <a:pt x="4858" y="8097"/>
                  </a:lnTo>
                  <a:lnTo>
                    <a:pt x="5905" y="10668"/>
                  </a:lnTo>
                  <a:lnTo>
                    <a:pt x="7810" y="13049"/>
                  </a:lnTo>
                  <a:lnTo>
                    <a:pt x="8382" y="15430"/>
                  </a:lnTo>
                  <a:lnTo>
                    <a:pt x="7429" y="18383"/>
                  </a:lnTo>
                  <a:lnTo>
                    <a:pt x="6382" y="20098"/>
                  </a:lnTo>
                  <a:close/>
                </a:path>
              </a:pathLst>
            </a:custGeom>
            <a:solidFill>
              <a:srgbClr val="CCCCCC"/>
            </a:solidFill>
            <a:ln w="476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it-IT"/>
            </a:p>
          </p:txBody>
        </p:sp>
        <p:sp>
          <p:nvSpPr>
            <p:cNvPr id="31" name="Figura a mano libera: forma 30">
              <a:extLst>
                <a:ext uri="{FF2B5EF4-FFF2-40B4-BE49-F238E27FC236}">
                  <a16:creationId xmlns:a16="http://schemas.microsoft.com/office/drawing/2014/main" id="{6DAEE9C2-A901-24E6-F8DB-31D5C3969855}"/>
                </a:ext>
              </a:extLst>
            </p:cNvPr>
            <p:cNvSpPr/>
            <p:nvPr/>
          </p:nvSpPr>
          <p:spPr>
            <a:xfrm>
              <a:off x="5583935" y="5835300"/>
              <a:ext cx="110394" cy="122205"/>
            </a:xfrm>
            <a:custGeom>
              <a:avLst/>
              <a:gdLst>
                <a:gd name="connsiteX0" fmla="*/ 98203 w 110394"/>
                <a:gd name="connsiteY0" fmla="*/ 88297 h 122205"/>
                <a:gd name="connsiteX1" fmla="*/ 98108 w 110394"/>
                <a:gd name="connsiteY1" fmla="*/ 88297 h 122205"/>
                <a:gd name="connsiteX2" fmla="*/ 87154 w 110394"/>
                <a:gd name="connsiteY2" fmla="*/ 90678 h 122205"/>
                <a:gd name="connsiteX3" fmla="*/ 83439 w 110394"/>
                <a:gd name="connsiteY3" fmla="*/ 93536 h 122205"/>
                <a:gd name="connsiteX4" fmla="*/ 81248 w 110394"/>
                <a:gd name="connsiteY4" fmla="*/ 98393 h 122205"/>
                <a:gd name="connsiteX5" fmla="*/ 80582 w 110394"/>
                <a:gd name="connsiteY5" fmla="*/ 100965 h 122205"/>
                <a:gd name="connsiteX6" fmla="*/ 78581 w 110394"/>
                <a:gd name="connsiteY6" fmla="*/ 101060 h 122205"/>
                <a:gd name="connsiteX7" fmla="*/ 75438 w 110394"/>
                <a:gd name="connsiteY7" fmla="*/ 98488 h 122205"/>
                <a:gd name="connsiteX8" fmla="*/ 71342 w 110394"/>
                <a:gd name="connsiteY8" fmla="*/ 94583 h 122205"/>
                <a:gd name="connsiteX9" fmla="*/ 66008 w 110394"/>
                <a:gd name="connsiteY9" fmla="*/ 94869 h 122205"/>
                <a:gd name="connsiteX10" fmla="*/ 48006 w 110394"/>
                <a:gd name="connsiteY10" fmla="*/ 103537 h 122205"/>
                <a:gd name="connsiteX11" fmla="*/ 46196 w 110394"/>
                <a:gd name="connsiteY11" fmla="*/ 108013 h 122205"/>
                <a:gd name="connsiteX12" fmla="*/ 45815 w 110394"/>
                <a:gd name="connsiteY12" fmla="*/ 117824 h 122205"/>
                <a:gd name="connsiteX13" fmla="*/ 44577 w 110394"/>
                <a:gd name="connsiteY13" fmla="*/ 120491 h 122205"/>
                <a:gd name="connsiteX14" fmla="*/ 42672 w 110394"/>
                <a:gd name="connsiteY14" fmla="*/ 122206 h 122205"/>
                <a:gd name="connsiteX15" fmla="*/ 35147 w 110394"/>
                <a:gd name="connsiteY15" fmla="*/ 121158 h 122205"/>
                <a:gd name="connsiteX16" fmla="*/ 34385 w 110394"/>
                <a:gd name="connsiteY16" fmla="*/ 120491 h 122205"/>
                <a:gd name="connsiteX17" fmla="*/ 35338 w 110394"/>
                <a:gd name="connsiteY17" fmla="*/ 116681 h 122205"/>
                <a:gd name="connsiteX18" fmla="*/ 34957 w 110394"/>
                <a:gd name="connsiteY18" fmla="*/ 108490 h 122205"/>
                <a:gd name="connsiteX19" fmla="*/ 31623 w 110394"/>
                <a:gd name="connsiteY19" fmla="*/ 94869 h 122205"/>
                <a:gd name="connsiteX20" fmla="*/ 29242 w 110394"/>
                <a:gd name="connsiteY20" fmla="*/ 90392 h 122205"/>
                <a:gd name="connsiteX21" fmla="*/ 24289 w 110394"/>
                <a:gd name="connsiteY21" fmla="*/ 85916 h 122205"/>
                <a:gd name="connsiteX22" fmla="*/ 20384 w 110394"/>
                <a:gd name="connsiteY22" fmla="*/ 82963 h 122205"/>
                <a:gd name="connsiteX23" fmla="*/ 13526 w 110394"/>
                <a:gd name="connsiteY23" fmla="*/ 80391 h 122205"/>
                <a:gd name="connsiteX24" fmla="*/ 10001 w 110394"/>
                <a:gd name="connsiteY24" fmla="*/ 72866 h 122205"/>
                <a:gd name="connsiteX25" fmla="*/ 4763 w 110394"/>
                <a:gd name="connsiteY25" fmla="*/ 64294 h 122205"/>
                <a:gd name="connsiteX26" fmla="*/ 2191 w 110394"/>
                <a:gd name="connsiteY26" fmla="*/ 62293 h 122205"/>
                <a:gd name="connsiteX27" fmla="*/ 2572 w 110394"/>
                <a:gd name="connsiteY27" fmla="*/ 61532 h 122205"/>
                <a:gd name="connsiteX28" fmla="*/ 3810 w 110394"/>
                <a:gd name="connsiteY28" fmla="*/ 55054 h 122205"/>
                <a:gd name="connsiteX29" fmla="*/ 2286 w 110394"/>
                <a:gd name="connsiteY29" fmla="*/ 50292 h 122205"/>
                <a:gd name="connsiteX30" fmla="*/ 0 w 110394"/>
                <a:gd name="connsiteY30" fmla="*/ 46291 h 122205"/>
                <a:gd name="connsiteX31" fmla="*/ 1619 w 110394"/>
                <a:gd name="connsiteY31" fmla="*/ 43815 h 122205"/>
                <a:gd name="connsiteX32" fmla="*/ 6477 w 110394"/>
                <a:gd name="connsiteY32" fmla="*/ 43910 h 122205"/>
                <a:gd name="connsiteX33" fmla="*/ 10478 w 110394"/>
                <a:gd name="connsiteY33" fmla="*/ 44291 h 122205"/>
                <a:gd name="connsiteX34" fmla="*/ 11906 w 110394"/>
                <a:gd name="connsiteY34" fmla="*/ 40481 h 122205"/>
                <a:gd name="connsiteX35" fmla="*/ 20193 w 110394"/>
                <a:gd name="connsiteY35" fmla="*/ 37909 h 122205"/>
                <a:gd name="connsiteX36" fmla="*/ 28194 w 110394"/>
                <a:gd name="connsiteY36" fmla="*/ 35338 h 122205"/>
                <a:gd name="connsiteX37" fmla="*/ 29337 w 110394"/>
                <a:gd name="connsiteY37" fmla="*/ 33433 h 122205"/>
                <a:gd name="connsiteX38" fmla="*/ 27432 w 110394"/>
                <a:gd name="connsiteY38" fmla="*/ 29527 h 122205"/>
                <a:gd name="connsiteX39" fmla="*/ 28575 w 110394"/>
                <a:gd name="connsiteY39" fmla="*/ 27051 h 122205"/>
                <a:gd name="connsiteX40" fmla="*/ 38100 w 110394"/>
                <a:gd name="connsiteY40" fmla="*/ 19907 h 122205"/>
                <a:gd name="connsiteX41" fmla="*/ 39624 w 110394"/>
                <a:gd name="connsiteY41" fmla="*/ 16669 h 122205"/>
                <a:gd name="connsiteX42" fmla="*/ 40196 w 110394"/>
                <a:gd name="connsiteY42" fmla="*/ 14192 h 122205"/>
                <a:gd name="connsiteX43" fmla="*/ 38957 w 110394"/>
                <a:gd name="connsiteY43" fmla="*/ 11525 h 122205"/>
                <a:gd name="connsiteX44" fmla="*/ 37148 w 110394"/>
                <a:gd name="connsiteY44" fmla="*/ 7334 h 122205"/>
                <a:gd name="connsiteX45" fmla="*/ 38005 w 110394"/>
                <a:gd name="connsiteY45" fmla="*/ 5525 h 122205"/>
                <a:gd name="connsiteX46" fmla="*/ 42958 w 110394"/>
                <a:gd name="connsiteY46" fmla="*/ 3048 h 122205"/>
                <a:gd name="connsiteX47" fmla="*/ 47054 w 110394"/>
                <a:gd name="connsiteY47" fmla="*/ 285 h 122205"/>
                <a:gd name="connsiteX48" fmla="*/ 49435 w 110394"/>
                <a:gd name="connsiteY48" fmla="*/ 0 h 122205"/>
                <a:gd name="connsiteX49" fmla="*/ 50863 w 110394"/>
                <a:gd name="connsiteY49" fmla="*/ 2095 h 122205"/>
                <a:gd name="connsiteX50" fmla="*/ 50863 w 110394"/>
                <a:gd name="connsiteY50" fmla="*/ 4191 h 122205"/>
                <a:gd name="connsiteX51" fmla="*/ 52197 w 110394"/>
                <a:gd name="connsiteY51" fmla="*/ 7715 h 122205"/>
                <a:gd name="connsiteX52" fmla="*/ 55150 w 110394"/>
                <a:gd name="connsiteY52" fmla="*/ 9620 h 122205"/>
                <a:gd name="connsiteX53" fmla="*/ 60103 w 110394"/>
                <a:gd name="connsiteY53" fmla="*/ 12763 h 122205"/>
                <a:gd name="connsiteX54" fmla="*/ 65818 w 110394"/>
                <a:gd name="connsiteY54" fmla="*/ 14859 h 122205"/>
                <a:gd name="connsiteX55" fmla="*/ 70295 w 110394"/>
                <a:gd name="connsiteY55" fmla="*/ 19145 h 122205"/>
                <a:gd name="connsiteX56" fmla="*/ 76486 w 110394"/>
                <a:gd name="connsiteY56" fmla="*/ 26765 h 122205"/>
                <a:gd name="connsiteX57" fmla="*/ 77343 w 110394"/>
                <a:gd name="connsiteY57" fmla="*/ 30480 h 122205"/>
                <a:gd name="connsiteX58" fmla="*/ 82868 w 110394"/>
                <a:gd name="connsiteY58" fmla="*/ 33814 h 122205"/>
                <a:gd name="connsiteX59" fmla="*/ 88011 w 110394"/>
                <a:gd name="connsiteY59" fmla="*/ 37624 h 122205"/>
                <a:gd name="connsiteX60" fmla="*/ 87249 w 110394"/>
                <a:gd name="connsiteY60" fmla="*/ 44577 h 122205"/>
                <a:gd name="connsiteX61" fmla="*/ 104680 w 110394"/>
                <a:gd name="connsiteY61" fmla="*/ 50673 h 122205"/>
                <a:gd name="connsiteX62" fmla="*/ 108585 w 110394"/>
                <a:gd name="connsiteY62" fmla="*/ 50673 h 122205"/>
                <a:gd name="connsiteX63" fmla="*/ 110395 w 110394"/>
                <a:gd name="connsiteY63" fmla="*/ 51721 h 122205"/>
                <a:gd name="connsiteX64" fmla="*/ 110395 w 110394"/>
                <a:gd name="connsiteY64" fmla="*/ 53244 h 122205"/>
                <a:gd name="connsiteX65" fmla="*/ 108966 w 110394"/>
                <a:gd name="connsiteY65" fmla="*/ 58198 h 122205"/>
                <a:gd name="connsiteX66" fmla="*/ 101822 w 110394"/>
                <a:gd name="connsiteY66" fmla="*/ 73057 h 122205"/>
                <a:gd name="connsiteX67" fmla="*/ 101251 w 110394"/>
                <a:gd name="connsiteY67" fmla="*/ 76200 h 122205"/>
                <a:gd name="connsiteX68" fmla="*/ 96107 w 110394"/>
                <a:gd name="connsiteY68" fmla="*/ 79438 h 122205"/>
                <a:gd name="connsiteX69" fmla="*/ 95441 w 110394"/>
                <a:gd name="connsiteY69" fmla="*/ 81248 h 122205"/>
                <a:gd name="connsiteX70" fmla="*/ 96869 w 110394"/>
                <a:gd name="connsiteY70" fmla="*/ 85439 h 122205"/>
                <a:gd name="connsiteX71" fmla="*/ 98203 w 110394"/>
                <a:gd name="connsiteY71" fmla="*/ 88297 h 122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110394" h="122205">
                  <a:moveTo>
                    <a:pt x="98203" y="88297"/>
                  </a:moveTo>
                  <a:lnTo>
                    <a:pt x="98108" y="88297"/>
                  </a:lnTo>
                  <a:lnTo>
                    <a:pt x="87154" y="90678"/>
                  </a:lnTo>
                  <a:lnTo>
                    <a:pt x="83439" y="93536"/>
                  </a:lnTo>
                  <a:lnTo>
                    <a:pt x="81248" y="98393"/>
                  </a:lnTo>
                  <a:lnTo>
                    <a:pt x="80582" y="100965"/>
                  </a:lnTo>
                  <a:lnTo>
                    <a:pt x="78581" y="101060"/>
                  </a:lnTo>
                  <a:lnTo>
                    <a:pt x="75438" y="98488"/>
                  </a:lnTo>
                  <a:lnTo>
                    <a:pt x="71342" y="94583"/>
                  </a:lnTo>
                  <a:lnTo>
                    <a:pt x="66008" y="94869"/>
                  </a:lnTo>
                  <a:lnTo>
                    <a:pt x="48006" y="103537"/>
                  </a:lnTo>
                  <a:lnTo>
                    <a:pt x="46196" y="108013"/>
                  </a:lnTo>
                  <a:lnTo>
                    <a:pt x="45815" y="117824"/>
                  </a:lnTo>
                  <a:lnTo>
                    <a:pt x="44577" y="120491"/>
                  </a:lnTo>
                  <a:lnTo>
                    <a:pt x="42672" y="122206"/>
                  </a:lnTo>
                  <a:lnTo>
                    <a:pt x="35147" y="121158"/>
                  </a:lnTo>
                  <a:lnTo>
                    <a:pt x="34385" y="120491"/>
                  </a:lnTo>
                  <a:lnTo>
                    <a:pt x="35338" y="116681"/>
                  </a:lnTo>
                  <a:lnTo>
                    <a:pt x="34957" y="108490"/>
                  </a:lnTo>
                  <a:lnTo>
                    <a:pt x="31623" y="94869"/>
                  </a:lnTo>
                  <a:lnTo>
                    <a:pt x="29242" y="90392"/>
                  </a:lnTo>
                  <a:lnTo>
                    <a:pt x="24289" y="85916"/>
                  </a:lnTo>
                  <a:lnTo>
                    <a:pt x="20384" y="82963"/>
                  </a:lnTo>
                  <a:lnTo>
                    <a:pt x="13526" y="80391"/>
                  </a:lnTo>
                  <a:lnTo>
                    <a:pt x="10001" y="72866"/>
                  </a:lnTo>
                  <a:lnTo>
                    <a:pt x="4763" y="64294"/>
                  </a:lnTo>
                  <a:lnTo>
                    <a:pt x="2191" y="62293"/>
                  </a:lnTo>
                  <a:lnTo>
                    <a:pt x="2572" y="61532"/>
                  </a:lnTo>
                  <a:lnTo>
                    <a:pt x="3810" y="55054"/>
                  </a:lnTo>
                  <a:lnTo>
                    <a:pt x="2286" y="50292"/>
                  </a:lnTo>
                  <a:lnTo>
                    <a:pt x="0" y="46291"/>
                  </a:lnTo>
                  <a:lnTo>
                    <a:pt x="1619" y="43815"/>
                  </a:lnTo>
                  <a:lnTo>
                    <a:pt x="6477" y="43910"/>
                  </a:lnTo>
                  <a:lnTo>
                    <a:pt x="10478" y="44291"/>
                  </a:lnTo>
                  <a:lnTo>
                    <a:pt x="11906" y="40481"/>
                  </a:lnTo>
                  <a:lnTo>
                    <a:pt x="20193" y="37909"/>
                  </a:lnTo>
                  <a:lnTo>
                    <a:pt x="28194" y="35338"/>
                  </a:lnTo>
                  <a:lnTo>
                    <a:pt x="29337" y="33433"/>
                  </a:lnTo>
                  <a:lnTo>
                    <a:pt x="27432" y="29527"/>
                  </a:lnTo>
                  <a:lnTo>
                    <a:pt x="28575" y="27051"/>
                  </a:lnTo>
                  <a:lnTo>
                    <a:pt x="38100" y="19907"/>
                  </a:lnTo>
                  <a:lnTo>
                    <a:pt x="39624" y="16669"/>
                  </a:lnTo>
                  <a:lnTo>
                    <a:pt x="40196" y="14192"/>
                  </a:lnTo>
                  <a:lnTo>
                    <a:pt x="38957" y="11525"/>
                  </a:lnTo>
                  <a:lnTo>
                    <a:pt x="37148" y="7334"/>
                  </a:lnTo>
                  <a:lnTo>
                    <a:pt x="38005" y="5525"/>
                  </a:lnTo>
                  <a:lnTo>
                    <a:pt x="42958" y="3048"/>
                  </a:lnTo>
                  <a:lnTo>
                    <a:pt x="47054" y="285"/>
                  </a:lnTo>
                  <a:lnTo>
                    <a:pt x="49435" y="0"/>
                  </a:lnTo>
                  <a:lnTo>
                    <a:pt x="50863" y="2095"/>
                  </a:lnTo>
                  <a:lnTo>
                    <a:pt x="50863" y="4191"/>
                  </a:lnTo>
                  <a:lnTo>
                    <a:pt x="52197" y="7715"/>
                  </a:lnTo>
                  <a:lnTo>
                    <a:pt x="55150" y="9620"/>
                  </a:lnTo>
                  <a:lnTo>
                    <a:pt x="60103" y="12763"/>
                  </a:lnTo>
                  <a:lnTo>
                    <a:pt x="65818" y="14859"/>
                  </a:lnTo>
                  <a:lnTo>
                    <a:pt x="70295" y="19145"/>
                  </a:lnTo>
                  <a:lnTo>
                    <a:pt x="76486" y="26765"/>
                  </a:lnTo>
                  <a:lnTo>
                    <a:pt x="77343" y="30480"/>
                  </a:lnTo>
                  <a:lnTo>
                    <a:pt x="82868" y="33814"/>
                  </a:lnTo>
                  <a:lnTo>
                    <a:pt x="88011" y="37624"/>
                  </a:lnTo>
                  <a:lnTo>
                    <a:pt x="87249" y="44577"/>
                  </a:lnTo>
                  <a:lnTo>
                    <a:pt x="104680" y="50673"/>
                  </a:lnTo>
                  <a:lnTo>
                    <a:pt x="108585" y="50673"/>
                  </a:lnTo>
                  <a:lnTo>
                    <a:pt x="110395" y="51721"/>
                  </a:lnTo>
                  <a:lnTo>
                    <a:pt x="110395" y="53244"/>
                  </a:lnTo>
                  <a:lnTo>
                    <a:pt x="108966" y="58198"/>
                  </a:lnTo>
                  <a:lnTo>
                    <a:pt x="101822" y="73057"/>
                  </a:lnTo>
                  <a:lnTo>
                    <a:pt x="101251" y="76200"/>
                  </a:lnTo>
                  <a:lnTo>
                    <a:pt x="96107" y="79438"/>
                  </a:lnTo>
                  <a:lnTo>
                    <a:pt x="95441" y="81248"/>
                  </a:lnTo>
                  <a:lnTo>
                    <a:pt x="96869" y="85439"/>
                  </a:lnTo>
                  <a:lnTo>
                    <a:pt x="98203" y="88297"/>
                  </a:lnTo>
                  <a:close/>
                </a:path>
              </a:pathLst>
            </a:custGeom>
            <a:solidFill>
              <a:srgbClr val="CCCCCC"/>
            </a:solidFill>
            <a:ln w="476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it-IT"/>
            </a:p>
          </p:txBody>
        </p:sp>
        <p:sp>
          <p:nvSpPr>
            <p:cNvPr id="32" name="Figura a mano libera: forma 31">
              <a:extLst>
                <a:ext uri="{FF2B5EF4-FFF2-40B4-BE49-F238E27FC236}">
                  <a16:creationId xmlns:a16="http://schemas.microsoft.com/office/drawing/2014/main" id="{578D41E0-DCEA-66AC-BD4A-B6C59312E4FB}"/>
                </a:ext>
              </a:extLst>
            </p:cNvPr>
            <p:cNvSpPr/>
            <p:nvPr/>
          </p:nvSpPr>
          <p:spPr>
            <a:xfrm>
              <a:off x="4156995" y="5278945"/>
              <a:ext cx="14478" cy="9525"/>
            </a:xfrm>
            <a:custGeom>
              <a:avLst/>
              <a:gdLst>
                <a:gd name="connsiteX0" fmla="*/ 14002 w 14478"/>
                <a:gd name="connsiteY0" fmla="*/ 3429 h 9525"/>
                <a:gd name="connsiteX1" fmla="*/ 14478 w 14478"/>
                <a:gd name="connsiteY1" fmla="*/ 8382 h 9525"/>
                <a:gd name="connsiteX2" fmla="*/ 11716 w 14478"/>
                <a:gd name="connsiteY2" fmla="*/ 9525 h 9525"/>
                <a:gd name="connsiteX3" fmla="*/ 9335 w 14478"/>
                <a:gd name="connsiteY3" fmla="*/ 7811 h 9525"/>
                <a:gd name="connsiteX4" fmla="*/ 4572 w 14478"/>
                <a:gd name="connsiteY4" fmla="*/ 7811 h 9525"/>
                <a:gd name="connsiteX5" fmla="*/ 0 w 14478"/>
                <a:gd name="connsiteY5" fmla="*/ 8859 h 9525"/>
                <a:gd name="connsiteX6" fmla="*/ 1048 w 14478"/>
                <a:gd name="connsiteY6" fmla="*/ 0 h 9525"/>
                <a:gd name="connsiteX7" fmla="*/ 9906 w 14478"/>
                <a:gd name="connsiteY7" fmla="*/ 1144 h 9525"/>
                <a:gd name="connsiteX8" fmla="*/ 14002 w 14478"/>
                <a:gd name="connsiteY8" fmla="*/ 342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478" h="9525">
                  <a:moveTo>
                    <a:pt x="14002" y="3429"/>
                  </a:moveTo>
                  <a:lnTo>
                    <a:pt x="14478" y="8382"/>
                  </a:lnTo>
                  <a:lnTo>
                    <a:pt x="11716" y="9525"/>
                  </a:lnTo>
                  <a:lnTo>
                    <a:pt x="9335" y="7811"/>
                  </a:lnTo>
                  <a:lnTo>
                    <a:pt x="4572" y="7811"/>
                  </a:lnTo>
                  <a:lnTo>
                    <a:pt x="0" y="8859"/>
                  </a:lnTo>
                  <a:lnTo>
                    <a:pt x="1048" y="0"/>
                  </a:lnTo>
                  <a:lnTo>
                    <a:pt x="9906" y="1144"/>
                  </a:lnTo>
                  <a:lnTo>
                    <a:pt x="14002" y="3429"/>
                  </a:lnTo>
                  <a:close/>
                </a:path>
              </a:pathLst>
            </a:custGeom>
            <a:solidFill>
              <a:srgbClr val="CCCCCC"/>
            </a:solidFill>
            <a:ln w="476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it-IT"/>
            </a:p>
          </p:txBody>
        </p:sp>
        <p:sp>
          <p:nvSpPr>
            <p:cNvPr id="33" name="Figura a mano libera: forma 32">
              <a:extLst>
                <a:ext uri="{FF2B5EF4-FFF2-40B4-BE49-F238E27FC236}">
                  <a16:creationId xmlns:a16="http://schemas.microsoft.com/office/drawing/2014/main" id="{DC0ABC4B-AF8E-4758-B0A1-D577D616716D}"/>
                </a:ext>
              </a:extLst>
            </p:cNvPr>
            <p:cNvSpPr/>
            <p:nvPr/>
          </p:nvSpPr>
          <p:spPr>
            <a:xfrm>
              <a:off x="2731769" y="3149155"/>
              <a:ext cx="699801" cy="472916"/>
            </a:xfrm>
            <a:custGeom>
              <a:avLst/>
              <a:gdLst>
                <a:gd name="connsiteX0" fmla="*/ 572453 w 699801"/>
                <a:gd name="connsiteY0" fmla="*/ 47530 h 472916"/>
                <a:gd name="connsiteX1" fmla="*/ 579787 w 699801"/>
                <a:gd name="connsiteY1" fmla="*/ 48101 h 472916"/>
                <a:gd name="connsiteX2" fmla="*/ 591788 w 699801"/>
                <a:gd name="connsiteY2" fmla="*/ 42672 h 472916"/>
                <a:gd name="connsiteX3" fmla="*/ 596837 w 699801"/>
                <a:gd name="connsiteY3" fmla="*/ 39053 h 472916"/>
                <a:gd name="connsiteX4" fmla="*/ 609219 w 699801"/>
                <a:gd name="connsiteY4" fmla="*/ 26670 h 472916"/>
                <a:gd name="connsiteX5" fmla="*/ 616458 w 699801"/>
                <a:gd name="connsiteY5" fmla="*/ 23146 h 472916"/>
                <a:gd name="connsiteX6" fmla="*/ 627698 w 699801"/>
                <a:gd name="connsiteY6" fmla="*/ 24003 h 472916"/>
                <a:gd name="connsiteX7" fmla="*/ 633127 w 699801"/>
                <a:gd name="connsiteY7" fmla="*/ 23146 h 472916"/>
                <a:gd name="connsiteX8" fmla="*/ 633317 w 699801"/>
                <a:gd name="connsiteY8" fmla="*/ 24384 h 472916"/>
                <a:gd name="connsiteX9" fmla="*/ 626364 w 699801"/>
                <a:gd name="connsiteY9" fmla="*/ 29432 h 472916"/>
                <a:gd name="connsiteX10" fmla="*/ 620840 w 699801"/>
                <a:gd name="connsiteY10" fmla="*/ 31147 h 472916"/>
                <a:gd name="connsiteX11" fmla="*/ 612934 w 699801"/>
                <a:gd name="connsiteY11" fmla="*/ 38671 h 472916"/>
                <a:gd name="connsiteX12" fmla="*/ 605314 w 699801"/>
                <a:gd name="connsiteY12" fmla="*/ 55626 h 472916"/>
                <a:gd name="connsiteX13" fmla="*/ 599694 w 699801"/>
                <a:gd name="connsiteY13" fmla="*/ 63913 h 472916"/>
                <a:gd name="connsiteX14" fmla="*/ 599789 w 699801"/>
                <a:gd name="connsiteY14" fmla="*/ 67532 h 472916"/>
                <a:gd name="connsiteX15" fmla="*/ 606647 w 699801"/>
                <a:gd name="connsiteY15" fmla="*/ 74009 h 472916"/>
                <a:gd name="connsiteX16" fmla="*/ 614077 w 699801"/>
                <a:gd name="connsiteY16" fmla="*/ 77724 h 472916"/>
                <a:gd name="connsiteX17" fmla="*/ 620935 w 699801"/>
                <a:gd name="connsiteY17" fmla="*/ 74390 h 472916"/>
                <a:gd name="connsiteX18" fmla="*/ 623888 w 699801"/>
                <a:gd name="connsiteY18" fmla="*/ 75724 h 472916"/>
                <a:gd name="connsiteX19" fmla="*/ 626650 w 699801"/>
                <a:gd name="connsiteY19" fmla="*/ 80486 h 472916"/>
                <a:gd name="connsiteX20" fmla="*/ 628174 w 699801"/>
                <a:gd name="connsiteY20" fmla="*/ 85344 h 472916"/>
                <a:gd name="connsiteX21" fmla="*/ 628460 w 699801"/>
                <a:gd name="connsiteY21" fmla="*/ 90011 h 472916"/>
                <a:gd name="connsiteX22" fmla="*/ 627221 w 699801"/>
                <a:gd name="connsiteY22" fmla="*/ 99917 h 472916"/>
                <a:gd name="connsiteX23" fmla="*/ 623126 w 699801"/>
                <a:gd name="connsiteY23" fmla="*/ 109823 h 472916"/>
                <a:gd name="connsiteX24" fmla="*/ 617601 w 699801"/>
                <a:gd name="connsiteY24" fmla="*/ 118110 h 472916"/>
                <a:gd name="connsiteX25" fmla="*/ 618363 w 699801"/>
                <a:gd name="connsiteY25" fmla="*/ 120682 h 472916"/>
                <a:gd name="connsiteX26" fmla="*/ 622840 w 699801"/>
                <a:gd name="connsiteY26" fmla="*/ 122015 h 472916"/>
                <a:gd name="connsiteX27" fmla="*/ 643985 w 699801"/>
                <a:gd name="connsiteY27" fmla="*/ 116681 h 472916"/>
                <a:gd name="connsiteX28" fmla="*/ 646271 w 699801"/>
                <a:gd name="connsiteY28" fmla="*/ 117062 h 472916"/>
                <a:gd name="connsiteX29" fmla="*/ 647414 w 699801"/>
                <a:gd name="connsiteY29" fmla="*/ 119729 h 472916"/>
                <a:gd name="connsiteX30" fmla="*/ 647700 w 699801"/>
                <a:gd name="connsiteY30" fmla="*/ 124682 h 472916"/>
                <a:gd name="connsiteX31" fmla="*/ 648843 w 699801"/>
                <a:gd name="connsiteY31" fmla="*/ 129159 h 472916"/>
                <a:gd name="connsiteX32" fmla="*/ 650939 w 699801"/>
                <a:gd name="connsiteY32" fmla="*/ 133160 h 472916"/>
                <a:gd name="connsiteX33" fmla="*/ 650272 w 699801"/>
                <a:gd name="connsiteY33" fmla="*/ 137160 h 472916"/>
                <a:gd name="connsiteX34" fmla="*/ 641033 w 699801"/>
                <a:gd name="connsiteY34" fmla="*/ 150114 h 472916"/>
                <a:gd name="connsiteX35" fmla="*/ 651986 w 699801"/>
                <a:gd name="connsiteY35" fmla="*/ 142018 h 472916"/>
                <a:gd name="connsiteX36" fmla="*/ 660654 w 699801"/>
                <a:gd name="connsiteY36" fmla="*/ 139732 h 472916"/>
                <a:gd name="connsiteX37" fmla="*/ 675513 w 699801"/>
                <a:gd name="connsiteY37" fmla="*/ 143732 h 472916"/>
                <a:gd name="connsiteX38" fmla="*/ 681514 w 699801"/>
                <a:gd name="connsiteY38" fmla="*/ 148400 h 472916"/>
                <a:gd name="connsiteX39" fmla="*/ 685133 w 699801"/>
                <a:gd name="connsiteY39" fmla="*/ 156591 h 472916"/>
                <a:gd name="connsiteX40" fmla="*/ 690277 w 699801"/>
                <a:gd name="connsiteY40" fmla="*/ 153924 h 472916"/>
                <a:gd name="connsiteX41" fmla="*/ 692468 w 699801"/>
                <a:gd name="connsiteY41" fmla="*/ 154114 h 472916"/>
                <a:gd name="connsiteX42" fmla="*/ 695801 w 699801"/>
                <a:gd name="connsiteY42" fmla="*/ 158782 h 472916"/>
                <a:gd name="connsiteX43" fmla="*/ 695992 w 699801"/>
                <a:gd name="connsiteY43" fmla="*/ 163735 h 472916"/>
                <a:gd name="connsiteX44" fmla="*/ 693515 w 699801"/>
                <a:gd name="connsiteY44" fmla="*/ 170783 h 472916"/>
                <a:gd name="connsiteX45" fmla="*/ 692658 w 699801"/>
                <a:gd name="connsiteY45" fmla="*/ 177355 h 472916"/>
                <a:gd name="connsiteX46" fmla="*/ 690086 w 699801"/>
                <a:gd name="connsiteY46" fmla="*/ 180022 h 472916"/>
                <a:gd name="connsiteX47" fmla="*/ 685229 w 699801"/>
                <a:gd name="connsiteY47" fmla="*/ 181928 h 472916"/>
                <a:gd name="connsiteX48" fmla="*/ 683895 w 699801"/>
                <a:gd name="connsiteY48" fmla="*/ 184118 h 472916"/>
                <a:gd name="connsiteX49" fmla="*/ 685991 w 699801"/>
                <a:gd name="connsiteY49" fmla="*/ 189071 h 472916"/>
                <a:gd name="connsiteX50" fmla="*/ 689134 w 699801"/>
                <a:gd name="connsiteY50" fmla="*/ 193929 h 472916"/>
                <a:gd name="connsiteX51" fmla="*/ 693515 w 699801"/>
                <a:gd name="connsiteY51" fmla="*/ 194120 h 472916"/>
                <a:gd name="connsiteX52" fmla="*/ 694373 w 699801"/>
                <a:gd name="connsiteY52" fmla="*/ 196405 h 472916"/>
                <a:gd name="connsiteX53" fmla="*/ 694468 w 699801"/>
                <a:gd name="connsiteY53" fmla="*/ 199072 h 472916"/>
                <a:gd name="connsiteX54" fmla="*/ 693801 w 699801"/>
                <a:gd name="connsiteY54" fmla="*/ 202216 h 472916"/>
                <a:gd name="connsiteX55" fmla="*/ 692372 w 699801"/>
                <a:gd name="connsiteY55" fmla="*/ 204311 h 472916"/>
                <a:gd name="connsiteX56" fmla="*/ 690086 w 699801"/>
                <a:gd name="connsiteY56" fmla="*/ 205550 h 472916"/>
                <a:gd name="connsiteX57" fmla="*/ 687038 w 699801"/>
                <a:gd name="connsiteY57" fmla="*/ 208979 h 472916"/>
                <a:gd name="connsiteX58" fmla="*/ 698183 w 699801"/>
                <a:gd name="connsiteY58" fmla="*/ 216503 h 472916"/>
                <a:gd name="connsiteX59" fmla="*/ 699611 w 699801"/>
                <a:gd name="connsiteY59" fmla="*/ 219361 h 472916"/>
                <a:gd name="connsiteX60" fmla="*/ 699802 w 699801"/>
                <a:gd name="connsiteY60" fmla="*/ 223456 h 472916"/>
                <a:gd name="connsiteX61" fmla="*/ 698945 w 699801"/>
                <a:gd name="connsiteY61" fmla="*/ 227933 h 472916"/>
                <a:gd name="connsiteX62" fmla="*/ 697040 w 699801"/>
                <a:gd name="connsiteY62" fmla="*/ 232791 h 472916"/>
                <a:gd name="connsiteX63" fmla="*/ 693611 w 699801"/>
                <a:gd name="connsiteY63" fmla="*/ 235744 h 472916"/>
                <a:gd name="connsiteX64" fmla="*/ 685610 w 699801"/>
                <a:gd name="connsiteY64" fmla="*/ 236220 h 472916"/>
                <a:gd name="connsiteX65" fmla="*/ 680752 w 699801"/>
                <a:gd name="connsiteY65" fmla="*/ 239363 h 472916"/>
                <a:gd name="connsiteX66" fmla="*/ 682371 w 699801"/>
                <a:gd name="connsiteY66" fmla="*/ 244602 h 472916"/>
                <a:gd name="connsiteX67" fmla="*/ 682276 w 699801"/>
                <a:gd name="connsiteY67" fmla="*/ 251270 h 472916"/>
                <a:gd name="connsiteX68" fmla="*/ 680752 w 699801"/>
                <a:gd name="connsiteY68" fmla="*/ 259175 h 472916"/>
                <a:gd name="connsiteX69" fmla="*/ 674465 w 699801"/>
                <a:gd name="connsiteY69" fmla="*/ 270986 h 472916"/>
                <a:gd name="connsiteX70" fmla="*/ 668465 w 699801"/>
                <a:gd name="connsiteY70" fmla="*/ 277273 h 472916"/>
                <a:gd name="connsiteX71" fmla="*/ 662654 w 699801"/>
                <a:gd name="connsiteY71" fmla="*/ 281273 h 472916"/>
                <a:gd name="connsiteX72" fmla="*/ 652272 w 699801"/>
                <a:gd name="connsiteY72" fmla="*/ 279845 h 472916"/>
                <a:gd name="connsiteX73" fmla="*/ 646652 w 699801"/>
                <a:gd name="connsiteY73" fmla="*/ 276701 h 472916"/>
                <a:gd name="connsiteX74" fmla="*/ 647319 w 699801"/>
                <a:gd name="connsiteY74" fmla="*/ 286893 h 472916"/>
                <a:gd name="connsiteX75" fmla="*/ 641509 w 699801"/>
                <a:gd name="connsiteY75" fmla="*/ 293180 h 472916"/>
                <a:gd name="connsiteX76" fmla="*/ 642652 w 699801"/>
                <a:gd name="connsiteY76" fmla="*/ 298323 h 472916"/>
                <a:gd name="connsiteX77" fmla="*/ 644652 w 699801"/>
                <a:gd name="connsiteY77" fmla="*/ 300990 h 472916"/>
                <a:gd name="connsiteX78" fmla="*/ 643604 w 699801"/>
                <a:gd name="connsiteY78" fmla="*/ 307658 h 472916"/>
                <a:gd name="connsiteX79" fmla="*/ 640842 w 699801"/>
                <a:gd name="connsiteY79" fmla="*/ 314325 h 472916"/>
                <a:gd name="connsiteX80" fmla="*/ 636270 w 699801"/>
                <a:gd name="connsiteY80" fmla="*/ 321469 h 472916"/>
                <a:gd name="connsiteX81" fmla="*/ 631127 w 699801"/>
                <a:gd name="connsiteY81" fmla="*/ 325850 h 472916"/>
                <a:gd name="connsiteX82" fmla="*/ 620744 w 699801"/>
                <a:gd name="connsiteY82" fmla="*/ 331280 h 472916"/>
                <a:gd name="connsiteX83" fmla="*/ 611886 w 699801"/>
                <a:gd name="connsiteY83" fmla="*/ 340138 h 472916"/>
                <a:gd name="connsiteX84" fmla="*/ 605885 w 699801"/>
                <a:gd name="connsiteY84" fmla="*/ 343662 h 472916"/>
                <a:gd name="connsiteX85" fmla="*/ 590836 w 699801"/>
                <a:gd name="connsiteY85" fmla="*/ 343471 h 472916"/>
                <a:gd name="connsiteX86" fmla="*/ 575501 w 699801"/>
                <a:gd name="connsiteY86" fmla="*/ 349187 h 472916"/>
                <a:gd name="connsiteX87" fmla="*/ 553879 w 699801"/>
                <a:gd name="connsiteY87" fmla="*/ 361283 h 472916"/>
                <a:gd name="connsiteX88" fmla="*/ 539306 w 699801"/>
                <a:gd name="connsiteY88" fmla="*/ 370808 h 472916"/>
                <a:gd name="connsiteX89" fmla="*/ 528066 w 699801"/>
                <a:gd name="connsiteY89" fmla="*/ 381667 h 472916"/>
                <a:gd name="connsiteX90" fmla="*/ 513207 w 699801"/>
                <a:gd name="connsiteY90" fmla="*/ 399383 h 472916"/>
                <a:gd name="connsiteX91" fmla="*/ 502158 w 699801"/>
                <a:gd name="connsiteY91" fmla="*/ 406813 h 472916"/>
                <a:gd name="connsiteX92" fmla="*/ 495776 w 699801"/>
                <a:gd name="connsiteY92" fmla="*/ 408718 h 472916"/>
                <a:gd name="connsiteX93" fmla="*/ 483394 w 699801"/>
                <a:gd name="connsiteY93" fmla="*/ 410337 h 472916"/>
                <a:gd name="connsiteX94" fmla="*/ 473012 w 699801"/>
                <a:gd name="connsiteY94" fmla="*/ 415100 h 472916"/>
                <a:gd name="connsiteX95" fmla="*/ 438531 w 699801"/>
                <a:gd name="connsiteY95" fmla="*/ 424053 h 472916"/>
                <a:gd name="connsiteX96" fmla="*/ 426815 w 699801"/>
                <a:gd name="connsiteY96" fmla="*/ 428911 h 472916"/>
                <a:gd name="connsiteX97" fmla="*/ 425291 w 699801"/>
                <a:gd name="connsiteY97" fmla="*/ 433292 h 472916"/>
                <a:gd name="connsiteX98" fmla="*/ 420434 w 699801"/>
                <a:gd name="connsiteY98" fmla="*/ 439960 h 472916"/>
                <a:gd name="connsiteX99" fmla="*/ 420148 w 699801"/>
                <a:gd name="connsiteY99" fmla="*/ 442341 h 472916"/>
                <a:gd name="connsiteX100" fmla="*/ 422243 w 699801"/>
                <a:gd name="connsiteY100" fmla="*/ 444246 h 472916"/>
                <a:gd name="connsiteX101" fmla="*/ 422720 w 699801"/>
                <a:gd name="connsiteY101" fmla="*/ 446627 h 472916"/>
                <a:gd name="connsiteX102" fmla="*/ 418433 w 699801"/>
                <a:gd name="connsiteY102" fmla="*/ 454438 h 472916"/>
                <a:gd name="connsiteX103" fmla="*/ 409861 w 699801"/>
                <a:gd name="connsiteY103" fmla="*/ 460153 h 472916"/>
                <a:gd name="connsiteX104" fmla="*/ 405860 w 699801"/>
                <a:gd name="connsiteY104" fmla="*/ 460058 h 472916"/>
                <a:gd name="connsiteX105" fmla="*/ 401003 w 699801"/>
                <a:gd name="connsiteY105" fmla="*/ 455200 h 472916"/>
                <a:gd name="connsiteX106" fmla="*/ 398812 w 699801"/>
                <a:gd name="connsiteY106" fmla="*/ 455295 h 472916"/>
                <a:gd name="connsiteX107" fmla="*/ 398050 w 699801"/>
                <a:gd name="connsiteY107" fmla="*/ 456057 h 472916"/>
                <a:gd name="connsiteX108" fmla="*/ 397955 w 699801"/>
                <a:gd name="connsiteY108" fmla="*/ 457581 h 472916"/>
                <a:gd name="connsiteX109" fmla="*/ 400717 w 699801"/>
                <a:gd name="connsiteY109" fmla="*/ 463391 h 472916"/>
                <a:gd name="connsiteX110" fmla="*/ 395573 w 699801"/>
                <a:gd name="connsiteY110" fmla="*/ 466154 h 472916"/>
                <a:gd name="connsiteX111" fmla="*/ 373094 w 699801"/>
                <a:gd name="connsiteY111" fmla="*/ 472916 h 472916"/>
                <a:gd name="connsiteX112" fmla="*/ 334899 w 699801"/>
                <a:gd name="connsiteY112" fmla="*/ 467868 h 472916"/>
                <a:gd name="connsiteX113" fmla="*/ 319754 w 699801"/>
                <a:gd name="connsiteY113" fmla="*/ 462629 h 472916"/>
                <a:gd name="connsiteX114" fmla="*/ 301085 w 699801"/>
                <a:gd name="connsiteY114" fmla="*/ 454343 h 472916"/>
                <a:gd name="connsiteX115" fmla="*/ 289941 w 699801"/>
                <a:gd name="connsiteY115" fmla="*/ 452152 h 472916"/>
                <a:gd name="connsiteX116" fmla="*/ 274130 w 699801"/>
                <a:gd name="connsiteY116" fmla="*/ 451580 h 472916"/>
                <a:gd name="connsiteX117" fmla="*/ 261176 w 699801"/>
                <a:gd name="connsiteY117" fmla="*/ 439864 h 472916"/>
                <a:gd name="connsiteX118" fmla="*/ 255175 w 699801"/>
                <a:gd name="connsiteY118" fmla="*/ 432626 h 472916"/>
                <a:gd name="connsiteX119" fmla="*/ 254699 w 699801"/>
                <a:gd name="connsiteY119" fmla="*/ 429578 h 472916"/>
                <a:gd name="connsiteX120" fmla="*/ 255365 w 699801"/>
                <a:gd name="connsiteY120" fmla="*/ 426148 h 472916"/>
                <a:gd name="connsiteX121" fmla="*/ 256699 w 699801"/>
                <a:gd name="connsiteY121" fmla="*/ 423767 h 472916"/>
                <a:gd name="connsiteX122" fmla="*/ 258699 w 699801"/>
                <a:gd name="connsiteY122" fmla="*/ 422529 h 472916"/>
                <a:gd name="connsiteX123" fmla="*/ 262985 w 699801"/>
                <a:gd name="connsiteY123" fmla="*/ 422434 h 472916"/>
                <a:gd name="connsiteX124" fmla="*/ 263557 w 699801"/>
                <a:gd name="connsiteY124" fmla="*/ 421386 h 472916"/>
                <a:gd name="connsiteX125" fmla="*/ 260318 w 699801"/>
                <a:gd name="connsiteY125" fmla="*/ 415480 h 472916"/>
                <a:gd name="connsiteX126" fmla="*/ 257175 w 699801"/>
                <a:gd name="connsiteY126" fmla="*/ 417386 h 472916"/>
                <a:gd name="connsiteX127" fmla="*/ 248793 w 699801"/>
                <a:gd name="connsiteY127" fmla="*/ 425672 h 472916"/>
                <a:gd name="connsiteX128" fmla="*/ 245078 w 699801"/>
                <a:gd name="connsiteY128" fmla="*/ 425387 h 472916"/>
                <a:gd name="connsiteX129" fmla="*/ 240220 w 699801"/>
                <a:gd name="connsiteY129" fmla="*/ 421196 h 472916"/>
                <a:gd name="connsiteX130" fmla="*/ 240030 w 699801"/>
                <a:gd name="connsiteY130" fmla="*/ 417195 h 472916"/>
                <a:gd name="connsiteX131" fmla="*/ 230505 w 699801"/>
                <a:gd name="connsiteY131" fmla="*/ 415671 h 472916"/>
                <a:gd name="connsiteX132" fmla="*/ 222218 w 699801"/>
                <a:gd name="connsiteY132" fmla="*/ 410718 h 472916"/>
                <a:gd name="connsiteX133" fmla="*/ 214027 w 699801"/>
                <a:gd name="connsiteY133" fmla="*/ 403479 h 472916"/>
                <a:gd name="connsiteX134" fmla="*/ 212789 w 699801"/>
                <a:gd name="connsiteY134" fmla="*/ 400717 h 472916"/>
                <a:gd name="connsiteX135" fmla="*/ 216694 w 699801"/>
                <a:gd name="connsiteY135" fmla="*/ 396716 h 472916"/>
                <a:gd name="connsiteX136" fmla="*/ 215932 w 699801"/>
                <a:gd name="connsiteY136" fmla="*/ 395954 h 472916"/>
                <a:gd name="connsiteX137" fmla="*/ 212979 w 699801"/>
                <a:gd name="connsiteY137" fmla="*/ 395288 h 472916"/>
                <a:gd name="connsiteX138" fmla="*/ 206978 w 699801"/>
                <a:gd name="connsiteY138" fmla="*/ 396621 h 472916"/>
                <a:gd name="connsiteX139" fmla="*/ 197930 w 699801"/>
                <a:gd name="connsiteY139" fmla="*/ 405670 h 472916"/>
                <a:gd name="connsiteX140" fmla="*/ 194024 w 699801"/>
                <a:gd name="connsiteY140" fmla="*/ 407765 h 472916"/>
                <a:gd name="connsiteX141" fmla="*/ 134779 w 699801"/>
                <a:gd name="connsiteY141" fmla="*/ 409956 h 472916"/>
                <a:gd name="connsiteX142" fmla="*/ 119729 w 699801"/>
                <a:gd name="connsiteY142" fmla="*/ 410909 h 472916"/>
                <a:gd name="connsiteX143" fmla="*/ 116872 w 699801"/>
                <a:gd name="connsiteY143" fmla="*/ 412242 h 472916"/>
                <a:gd name="connsiteX144" fmla="*/ 114205 w 699801"/>
                <a:gd name="connsiteY144" fmla="*/ 406337 h 472916"/>
                <a:gd name="connsiteX145" fmla="*/ 111919 w 699801"/>
                <a:gd name="connsiteY145" fmla="*/ 393097 h 472916"/>
                <a:gd name="connsiteX146" fmla="*/ 111062 w 699801"/>
                <a:gd name="connsiteY146" fmla="*/ 384334 h 472916"/>
                <a:gd name="connsiteX147" fmla="*/ 111633 w 699801"/>
                <a:gd name="connsiteY147" fmla="*/ 380047 h 472916"/>
                <a:gd name="connsiteX148" fmla="*/ 113729 w 699801"/>
                <a:gd name="connsiteY148" fmla="*/ 374999 h 472916"/>
                <a:gd name="connsiteX149" fmla="*/ 116967 w 699801"/>
                <a:gd name="connsiteY149" fmla="*/ 375856 h 472916"/>
                <a:gd name="connsiteX150" fmla="*/ 120015 w 699801"/>
                <a:gd name="connsiteY150" fmla="*/ 379857 h 472916"/>
                <a:gd name="connsiteX151" fmla="*/ 122777 w 699801"/>
                <a:gd name="connsiteY151" fmla="*/ 385667 h 472916"/>
                <a:gd name="connsiteX152" fmla="*/ 126016 w 699801"/>
                <a:gd name="connsiteY152" fmla="*/ 388430 h 472916"/>
                <a:gd name="connsiteX153" fmla="*/ 146685 w 699801"/>
                <a:gd name="connsiteY153" fmla="*/ 381381 h 472916"/>
                <a:gd name="connsiteX154" fmla="*/ 155067 w 699801"/>
                <a:gd name="connsiteY154" fmla="*/ 376714 h 472916"/>
                <a:gd name="connsiteX155" fmla="*/ 158591 w 699801"/>
                <a:gd name="connsiteY155" fmla="*/ 372237 h 472916"/>
                <a:gd name="connsiteX156" fmla="*/ 162782 w 699801"/>
                <a:gd name="connsiteY156" fmla="*/ 364617 h 472916"/>
                <a:gd name="connsiteX157" fmla="*/ 167259 w 699801"/>
                <a:gd name="connsiteY157" fmla="*/ 360712 h 472916"/>
                <a:gd name="connsiteX158" fmla="*/ 169355 w 699801"/>
                <a:gd name="connsiteY158" fmla="*/ 356997 h 472916"/>
                <a:gd name="connsiteX159" fmla="*/ 173545 w 699801"/>
                <a:gd name="connsiteY159" fmla="*/ 345281 h 472916"/>
                <a:gd name="connsiteX160" fmla="*/ 176403 w 699801"/>
                <a:gd name="connsiteY160" fmla="*/ 339852 h 472916"/>
                <a:gd name="connsiteX161" fmla="*/ 179927 w 699801"/>
                <a:gd name="connsiteY161" fmla="*/ 335756 h 472916"/>
                <a:gd name="connsiteX162" fmla="*/ 183928 w 699801"/>
                <a:gd name="connsiteY162" fmla="*/ 333185 h 472916"/>
                <a:gd name="connsiteX163" fmla="*/ 193072 w 699801"/>
                <a:gd name="connsiteY163" fmla="*/ 331375 h 472916"/>
                <a:gd name="connsiteX164" fmla="*/ 187071 w 699801"/>
                <a:gd name="connsiteY164" fmla="*/ 328613 h 472916"/>
                <a:gd name="connsiteX165" fmla="*/ 181261 w 699801"/>
                <a:gd name="connsiteY165" fmla="*/ 328613 h 472916"/>
                <a:gd name="connsiteX166" fmla="*/ 161830 w 699801"/>
                <a:gd name="connsiteY166" fmla="*/ 340995 h 472916"/>
                <a:gd name="connsiteX167" fmla="*/ 155258 w 699801"/>
                <a:gd name="connsiteY167" fmla="*/ 340995 h 472916"/>
                <a:gd name="connsiteX168" fmla="*/ 155543 w 699801"/>
                <a:gd name="connsiteY168" fmla="*/ 339090 h 472916"/>
                <a:gd name="connsiteX169" fmla="*/ 158305 w 699801"/>
                <a:gd name="connsiteY169" fmla="*/ 335566 h 472916"/>
                <a:gd name="connsiteX170" fmla="*/ 164973 w 699801"/>
                <a:gd name="connsiteY170" fmla="*/ 329470 h 472916"/>
                <a:gd name="connsiteX171" fmla="*/ 160401 w 699801"/>
                <a:gd name="connsiteY171" fmla="*/ 329089 h 472916"/>
                <a:gd name="connsiteX172" fmla="*/ 158591 w 699801"/>
                <a:gd name="connsiteY172" fmla="*/ 326327 h 472916"/>
                <a:gd name="connsiteX173" fmla="*/ 158401 w 699801"/>
                <a:gd name="connsiteY173" fmla="*/ 320516 h 472916"/>
                <a:gd name="connsiteX174" fmla="*/ 161830 w 699801"/>
                <a:gd name="connsiteY174" fmla="*/ 311182 h 472916"/>
                <a:gd name="connsiteX175" fmla="*/ 177737 w 699801"/>
                <a:gd name="connsiteY175" fmla="*/ 298799 h 472916"/>
                <a:gd name="connsiteX176" fmla="*/ 183261 w 699801"/>
                <a:gd name="connsiteY176" fmla="*/ 296989 h 472916"/>
                <a:gd name="connsiteX177" fmla="*/ 184880 w 699801"/>
                <a:gd name="connsiteY177" fmla="*/ 294513 h 472916"/>
                <a:gd name="connsiteX178" fmla="*/ 182785 w 699801"/>
                <a:gd name="connsiteY178" fmla="*/ 292513 h 472916"/>
                <a:gd name="connsiteX179" fmla="*/ 179451 w 699801"/>
                <a:gd name="connsiteY179" fmla="*/ 291370 h 472916"/>
                <a:gd name="connsiteX180" fmla="*/ 163544 w 699801"/>
                <a:gd name="connsiteY180" fmla="*/ 304038 h 472916"/>
                <a:gd name="connsiteX181" fmla="*/ 151829 w 699801"/>
                <a:gd name="connsiteY181" fmla="*/ 308515 h 472916"/>
                <a:gd name="connsiteX182" fmla="*/ 148400 w 699801"/>
                <a:gd name="connsiteY182" fmla="*/ 307658 h 472916"/>
                <a:gd name="connsiteX183" fmla="*/ 142399 w 699801"/>
                <a:gd name="connsiteY183" fmla="*/ 302705 h 472916"/>
                <a:gd name="connsiteX184" fmla="*/ 140494 w 699801"/>
                <a:gd name="connsiteY184" fmla="*/ 300514 h 472916"/>
                <a:gd name="connsiteX185" fmla="*/ 137827 w 699801"/>
                <a:gd name="connsiteY185" fmla="*/ 294799 h 472916"/>
                <a:gd name="connsiteX186" fmla="*/ 138113 w 699801"/>
                <a:gd name="connsiteY186" fmla="*/ 291465 h 472916"/>
                <a:gd name="connsiteX187" fmla="*/ 143732 w 699801"/>
                <a:gd name="connsiteY187" fmla="*/ 281464 h 472916"/>
                <a:gd name="connsiteX188" fmla="*/ 142780 w 699801"/>
                <a:gd name="connsiteY188" fmla="*/ 279463 h 472916"/>
                <a:gd name="connsiteX189" fmla="*/ 138970 w 699801"/>
                <a:gd name="connsiteY189" fmla="*/ 278511 h 472916"/>
                <a:gd name="connsiteX190" fmla="*/ 128683 w 699801"/>
                <a:gd name="connsiteY190" fmla="*/ 269272 h 472916"/>
                <a:gd name="connsiteX191" fmla="*/ 112490 w 699801"/>
                <a:gd name="connsiteY191" fmla="*/ 270224 h 472916"/>
                <a:gd name="connsiteX192" fmla="*/ 72295 w 699801"/>
                <a:gd name="connsiteY192" fmla="*/ 264795 h 472916"/>
                <a:gd name="connsiteX193" fmla="*/ 64008 w 699801"/>
                <a:gd name="connsiteY193" fmla="*/ 267081 h 472916"/>
                <a:gd name="connsiteX194" fmla="*/ 50387 w 699801"/>
                <a:gd name="connsiteY194" fmla="*/ 274987 h 472916"/>
                <a:gd name="connsiteX195" fmla="*/ 42101 w 699801"/>
                <a:gd name="connsiteY195" fmla="*/ 277654 h 472916"/>
                <a:gd name="connsiteX196" fmla="*/ 38291 w 699801"/>
                <a:gd name="connsiteY196" fmla="*/ 275939 h 472916"/>
                <a:gd name="connsiteX197" fmla="*/ 34766 w 699801"/>
                <a:gd name="connsiteY197" fmla="*/ 271748 h 472916"/>
                <a:gd name="connsiteX198" fmla="*/ 31623 w 699801"/>
                <a:gd name="connsiteY198" fmla="*/ 266033 h 472916"/>
                <a:gd name="connsiteX199" fmla="*/ 28766 w 699801"/>
                <a:gd name="connsiteY199" fmla="*/ 258889 h 472916"/>
                <a:gd name="connsiteX200" fmla="*/ 30004 w 699801"/>
                <a:gd name="connsiteY200" fmla="*/ 253937 h 472916"/>
                <a:gd name="connsiteX201" fmla="*/ 35338 w 699801"/>
                <a:gd name="connsiteY201" fmla="*/ 251079 h 472916"/>
                <a:gd name="connsiteX202" fmla="*/ 39243 w 699801"/>
                <a:gd name="connsiteY202" fmla="*/ 249746 h 472916"/>
                <a:gd name="connsiteX203" fmla="*/ 50197 w 699801"/>
                <a:gd name="connsiteY203" fmla="*/ 251460 h 472916"/>
                <a:gd name="connsiteX204" fmla="*/ 63437 w 699801"/>
                <a:gd name="connsiteY204" fmla="*/ 246507 h 472916"/>
                <a:gd name="connsiteX205" fmla="*/ 72009 w 699801"/>
                <a:gd name="connsiteY205" fmla="*/ 245459 h 472916"/>
                <a:gd name="connsiteX206" fmla="*/ 74390 w 699801"/>
                <a:gd name="connsiteY206" fmla="*/ 244602 h 472916"/>
                <a:gd name="connsiteX207" fmla="*/ 79439 w 699801"/>
                <a:gd name="connsiteY207" fmla="*/ 239268 h 472916"/>
                <a:gd name="connsiteX208" fmla="*/ 81915 w 699801"/>
                <a:gd name="connsiteY208" fmla="*/ 237935 h 472916"/>
                <a:gd name="connsiteX209" fmla="*/ 85725 w 699801"/>
                <a:gd name="connsiteY209" fmla="*/ 239839 h 472916"/>
                <a:gd name="connsiteX210" fmla="*/ 87630 w 699801"/>
                <a:gd name="connsiteY210" fmla="*/ 243459 h 472916"/>
                <a:gd name="connsiteX211" fmla="*/ 101060 w 699801"/>
                <a:gd name="connsiteY211" fmla="*/ 237839 h 472916"/>
                <a:gd name="connsiteX212" fmla="*/ 105632 w 699801"/>
                <a:gd name="connsiteY212" fmla="*/ 234982 h 472916"/>
                <a:gd name="connsiteX213" fmla="*/ 106108 w 699801"/>
                <a:gd name="connsiteY213" fmla="*/ 233267 h 472916"/>
                <a:gd name="connsiteX214" fmla="*/ 108204 w 699801"/>
                <a:gd name="connsiteY214" fmla="*/ 231267 h 472916"/>
                <a:gd name="connsiteX215" fmla="*/ 114872 w 699801"/>
                <a:gd name="connsiteY215" fmla="*/ 234315 h 472916"/>
                <a:gd name="connsiteX216" fmla="*/ 120205 w 699801"/>
                <a:gd name="connsiteY216" fmla="*/ 234410 h 472916"/>
                <a:gd name="connsiteX217" fmla="*/ 126968 w 699801"/>
                <a:gd name="connsiteY217" fmla="*/ 232315 h 472916"/>
                <a:gd name="connsiteX218" fmla="*/ 138875 w 699801"/>
                <a:gd name="connsiteY218" fmla="*/ 231362 h 472916"/>
                <a:gd name="connsiteX219" fmla="*/ 165545 w 699801"/>
                <a:gd name="connsiteY219" fmla="*/ 230886 h 472916"/>
                <a:gd name="connsiteX220" fmla="*/ 169545 w 699801"/>
                <a:gd name="connsiteY220" fmla="*/ 226314 h 472916"/>
                <a:gd name="connsiteX221" fmla="*/ 171450 w 699801"/>
                <a:gd name="connsiteY221" fmla="*/ 222218 h 472916"/>
                <a:gd name="connsiteX222" fmla="*/ 173831 w 699801"/>
                <a:gd name="connsiteY222" fmla="*/ 211836 h 472916"/>
                <a:gd name="connsiteX223" fmla="*/ 172784 w 699801"/>
                <a:gd name="connsiteY223" fmla="*/ 209741 h 472916"/>
                <a:gd name="connsiteX224" fmla="*/ 156115 w 699801"/>
                <a:gd name="connsiteY224" fmla="*/ 219266 h 472916"/>
                <a:gd name="connsiteX225" fmla="*/ 152305 w 699801"/>
                <a:gd name="connsiteY225" fmla="*/ 219075 h 472916"/>
                <a:gd name="connsiteX226" fmla="*/ 132969 w 699801"/>
                <a:gd name="connsiteY226" fmla="*/ 214027 h 472916"/>
                <a:gd name="connsiteX227" fmla="*/ 126016 w 699801"/>
                <a:gd name="connsiteY227" fmla="*/ 208312 h 472916"/>
                <a:gd name="connsiteX228" fmla="*/ 128302 w 699801"/>
                <a:gd name="connsiteY228" fmla="*/ 203740 h 472916"/>
                <a:gd name="connsiteX229" fmla="*/ 138494 w 699801"/>
                <a:gd name="connsiteY229" fmla="*/ 193834 h 472916"/>
                <a:gd name="connsiteX230" fmla="*/ 149066 w 699801"/>
                <a:gd name="connsiteY230" fmla="*/ 185833 h 472916"/>
                <a:gd name="connsiteX231" fmla="*/ 164592 w 699801"/>
                <a:gd name="connsiteY231" fmla="*/ 177165 h 472916"/>
                <a:gd name="connsiteX232" fmla="*/ 168212 w 699801"/>
                <a:gd name="connsiteY232" fmla="*/ 173831 h 472916"/>
                <a:gd name="connsiteX233" fmla="*/ 168593 w 699801"/>
                <a:gd name="connsiteY233" fmla="*/ 169831 h 472916"/>
                <a:gd name="connsiteX234" fmla="*/ 158305 w 699801"/>
                <a:gd name="connsiteY234" fmla="*/ 162782 h 472916"/>
                <a:gd name="connsiteX235" fmla="*/ 138684 w 699801"/>
                <a:gd name="connsiteY235" fmla="*/ 164687 h 472916"/>
                <a:gd name="connsiteX236" fmla="*/ 133731 w 699801"/>
                <a:gd name="connsiteY236" fmla="*/ 156305 h 472916"/>
                <a:gd name="connsiteX237" fmla="*/ 117443 w 699801"/>
                <a:gd name="connsiteY237" fmla="*/ 151257 h 472916"/>
                <a:gd name="connsiteX238" fmla="*/ 106585 w 699801"/>
                <a:gd name="connsiteY238" fmla="*/ 154400 h 472916"/>
                <a:gd name="connsiteX239" fmla="*/ 100870 w 699801"/>
                <a:gd name="connsiteY239" fmla="*/ 149257 h 472916"/>
                <a:gd name="connsiteX240" fmla="*/ 86773 w 699801"/>
                <a:gd name="connsiteY240" fmla="*/ 156401 h 472916"/>
                <a:gd name="connsiteX241" fmla="*/ 55817 w 699801"/>
                <a:gd name="connsiteY241" fmla="*/ 166592 h 472916"/>
                <a:gd name="connsiteX242" fmla="*/ 43529 w 699801"/>
                <a:gd name="connsiteY242" fmla="*/ 173641 h 472916"/>
                <a:gd name="connsiteX243" fmla="*/ 36862 w 699801"/>
                <a:gd name="connsiteY243" fmla="*/ 176022 h 472916"/>
                <a:gd name="connsiteX244" fmla="*/ 29242 w 699801"/>
                <a:gd name="connsiteY244" fmla="*/ 170212 h 472916"/>
                <a:gd name="connsiteX245" fmla="*/ 16097 w 699801"/>
                <a:gd name="connsiteY245" fmla="*/ 163735 h 472916"/>
                <a:gd name="connsiteX246" fmla="*/ 1333 w 699801"/>
                <a:gd name="connsiteY246" fmla="*/ 161735 h 472916"/>
                <a:gd name="connsiteX247" fmla="*/ 0 w 699801"/>
                <a:gd name="connsiteY247" fmla="*/ 157829 h 472916"/>
                <a:gd name="connsiteX248" fmla="*/ 8668 w 699801"/>
                <a:gd name="connsiteY248" fmla="*/ 146113 h 472916"/>
                <a:gd name="connsiteX249" fmla="*/ 14573 w 699801"/>
                <a:gd name="connsiteY249" fmla="*/ 143923 h 472916"/>
                <a:gd name="connsiteX250" fmla="*/ 20479 w 699801"/>
                <a:gd name="connsiteY250" fmla="*/ 144971 h 472916"/>
                <a:gd name="connsiteX251" fmla="*/ 31814 w 699801"/>
                <a:gd name="connsiteY251" fmla="*/ 153257 h 472916"/>
                <a:gd name="connsiteX252" fmla="*/ 39624 w 699801"/>
                <a:gd name="connsiteY252" fmla="*/ 155829 h 472916"/>
                <a:gd name="connsiteX253" fmla="*/ 29813 w 699801"/>
                <a:gd name="connsiteY253" fmla="*/ 143732 h 472916"/>
                <a:gd name="connsiteX254" fmla="*/ 30099 w 699801"/>
                <a:gd name="connsiteY254" fmla="*/ 139065 h 472916"/>
                <a:gd name="connsiteX255" fmla="*/ 29337 w 699801"/>
                <a:gd name="connsiteY255" fmla="*/ 132112 h 472916"/>
                <a:gd name="connsiteX256" fmla="*/ 26289 w 699801"/>
                <a:gd name="connsiteY256" fmla="*/ 129159 h 472916"/>
                <a:gd name="connsiteX257" fmla="*/ 23336 w 699801"/>
                <a:gd name="connsiteY257" fmla="*/ 121444 h 472916"/>
                <a:gd name="connsiteX258" fmla="*/ 24575 w 699801"/>
                <a:gd name="connsiteY258" fmla="*/ 118777 h 472916"/>
                <a:gd name="connsiteX259" fmla="*/ 28384 w 699801"/>
                <a:gd name="connsiteY259" fmla="*/ 117824 h 472916"/>
                <a:gd name="connsiteX260" fmla="*/ 36290 w 699801"/>
                <a:gd name="connsiteY260" fmla="*/ 120491 h 472916"/>
                <a:gd name="connsiteX261" fmla="*/ 55150 w 699801"/>
                <a:gd name="connsiteY261" fmla="*/ 133921 h 472916"/>
                <a:gd name="connsiteX262" fmla="*/ 64294 w 699801"/>
                <a:gd name="connsiteY262" fmla="*/ 131540 h 472916"/>
                <a:gd name="connsiteX263" fmla="*/ 69437 w 699801"/>
                <a:gd name="connsiteY263" fmla="*/ 126587 h 472916"/>
                <a:gd name="connsiteX264" fmla="*/ 76295 w 699801"/>
                <a:gd name="connsiteY264" fmla="*/ 122872 h 472916"/>
                <a:gd name="connsiteX265" fmla="*/ 74295 w 699801"/>
                <a:gd name="connsiteY265" fmla="*/ 120968 h 472916"/>
                <a:gd name="connsiteX266" fmla="*/ 58103 w 699801"/>
                <a:gd name="connsiteY266" fmla="*/ 120777 h 472916"/>
                <a:gd name="connsiteX267" fmla="*/ 49435 w 699801"/>
                <a:gd name="connsiteY267" fmla="*/ 118015 h 472916"/>
                <a:gd name="connsiteX268" fmla="*/ 45053 w 699801"/>
                <a:gd name="connsiteY268" fmla="*/ 114110 h 472916"/>
                <a:gd name="connsiteX269" fmla="*/ 41243 w 699801"/>
                <a:gd name="connsiteY269" fmla="*/ 107442 h 472916"/>
                <a:gd name="connsiteX270" fmla="*/ 42577 w 699801"/>
                <a:gd name="connsiteY270" fmla="*/ 104299 h 472916"/>
                <a:gd name="connsiteX271" fmla="*/ 47054 w 699801"/>
                <a:gd name="connsiteY271" fmla="*/ 101822 h 472916"/>
                <a:gd name="connsiteX272" fmla="*/ 60960 w 699801"/>
                <a:gd name="connsiteY272" fmla="*/ 102584 h 472916"/>
                <a:gd name="connsiteX273" fmla="*/ 51816 w 699801"/>
                <a:gd name="connsiteY273" fmla="*/ 90869 h 472916"/>
                <a:gd name="connsiteX274" fmla="*/ 45434 w 699801"/>
                <a:gd name="connsiteY274" fmla="*/ 84201 h 472916"/>
                <a:gd name="connsiteX275" fmla="*/ 44768 w 699801"/>
                <a:gd name="connsiteY275" fmla="*/ 80963 h 472916"/>
                <a:gd name="connsiteX276" fmla="*/ 45149 w 699801"/>
                <a:gd name="connsiteY276" fmla="*/ 76867 h 472916"/>
                <a:gd name="connsiteX277" fmla="*/ 46006 w 699801"/>
                <a:gd name="connsiteY277" fmla="*/ 74104 h 472916"/>
                <a:gd name="connsiteX278" fmla="*/ 47339 w 699801"/>
                <a:gd name="connsiteY278" fmla="*/ 72771 h 472916"/>
                <a:gd name="connsiteX279" fmla="*/ 63246 w 699801"/>
                <a:gd name="connsiteY279" fmla="*/ 79629 h 472916"/>
                <a:gd name="connsiteX280" fmla="*/ 66770 w 699801"/>
                <a:gd name="connsiteY280" fmla="*/ 79915 h 472916"/>
                <a:gd name="connsiteX281" fmla="*/ 63532 w 699801"/>
                <a:gd name="connsiteY281" fmla="*/ 75438 h 472916"/>
                <a:gd name="connsiteX282" fmla="*/ 56579 w 699801"/>
                <a:gd name="connsiteY282" fmla="*/ 68961 h 472916"/>
                <a:gd name="connsiteX283" fmla="*/ 56198 w 699801"/>
                <a:gd name="connsiteY283" fmla="*/ 66485 h 472916"/>
                <a:gd name="connsiteX284" fmla="*/ 59150 w 699801"/>
                <a:gd name="connsiteY284" fmla="*/ 64484 h 472916"/>
                <a:gd name="connsiteX285" fmla="*/ 60579 w 699801"/>
                <a:gd name="connsiteY285" fmla="*/ 60770 h 472916"/>
                <a:gd name="connsiteX286" fmla="*/ 60770 w 699801"/>
                <a:gd name="connsiteY286" fmla="*/ 57721 h 472916"/>
                <a:gd name="connsiteX287" fmla="*/ 65532 w 699801"/>
                <a:gd name="connsiteY287" fmla="*/ 55054 h 472916"/>
                <a:gd name="connsiteX288" fmla="*/ 70485 w 699801"/>
                <a:gd name="connsiteY288" fmla="*/ 54959 h 472916"/>
                <a:gd name="connsiteX289" fmla="*/ 75343 w 699801"/>
                <a:gd name="connsiteY289" fmla="*/ 57341 h 472916"/>
                <a:gd name="connsiteX290" fmla="*/ 90583 w 699801"/>
                <a:gd name="connsiteY290" fmla="*/ 70104 h 472916"/>
                <a:gd name="connsiteX291" fmla="*/ 92774 w 699801"/>
                <a:gd name="connsiteY291" fmla="*/ 73628 h 472916"/>
                <a:gd name="connsiteX292" fmla="*/ 93440 w 699801"/>
                <a:gd name="connsiteY292" fmla="*/ 78391 h 472916"/>
                <a:gd name="connsiteX293" fmla="*/ 92678 w 699801"/>
                <a:gd name="connsiteY293" fmla="*/ 84201 h 472916"/>
                <a:gd name="connsiteX294" fmla="*/ 93345 w 699801"/>
                <a:gd name="connsiteY294" fmla="*/ 86487 h 472916"/>
                <a:gd name="connsiteX295" fmla="*/ 99346 w 699801"/>
                <a:gd name="connsiteY295" fmla="*/ 84487 h 472916"/>
                <a:gd name="connsiteX296" fmla="*/ 104013 w 699801"/>
                <a:gd name="connsiteY296" fmla="*/ 86963 h 472916"/>
                <a:gd name="connsiteX297" fmla="*/ 106394 w 699801"/>
                <a:gd name="connsiteY297" fmla="*/ 86296 h 472916"/>
                <a:gd name="connsiteX298" fmla="*/ 112300 w 699801"/>
                <a:gd name="connsiteY298" fmla="*/ 77534 h 472916"/>
                <a:gd name="connsiteX299" fmla="*/ 116396 w 699801"/>
                <a:gd name="connsiteY299" fmla="*/ 79629 h 472916"/>
                <a:gd name="connsiteX300" fmla="*/ 118777 w 699801"/>
                <a:gd name="connsiteY300" fmla="*/ 83725 h 472916"/>
                <a:gd name="connsiteX301" fmla="*/ 119634 w 699801"/>
                <a:gd name="connsiteY301" fmla="*/ 87439 h 472916"/>
                <a:gd name="connsiteX302" fmla="*/ 119920 w 699801"/>
                <a:gd name="connsiteY302" fmla="*/ 92488 h 472916"/>
                <a:gd name="connsiteX303" fmla="*/ 118872 w 699801"/>
                <a:gd name="connsiteY303" fmla="*/ 103061 h 472916"/>
                <a:gd name="connsiteX304" fmla="*/ 119158 w 699801"/>
                <a:gd name="connsiteY304" fmla="*/ 104585 h 472916"/>
                <a:gd name="connsiteX305" fmla="*/ 123349 w 699801"/>
                <a:gd name="connsiteY305" fmla="*/ 98584 h 472916"/>
                <a:gd name="connsiteX306" fmla="*/ 130397 w 699801"/>
                <a:gd name="connsiteY306" fmla="*/ 98108 h 472916"/>
                <a:gd name="connsiteX307" fmla="*/ 131255 w 699801"/>
                <a:gd name="connsiteY307" fmla="*/ 95155 h 472916"/>
                <a:gd name="connsiteX308" fmla="*/ 131445 w 699801"/>
                <a:gd name="connsiteY308" fmla="*/ 84011 h 472916"/>
                <a:gd name="connsiteX309" fmla="*/ 130874 w 699801"/>
                <a:gd name="connsiteY309" fmla="*/ 74581 h 472916"/>
                <a:gd name="connsiteX310" fmla="*/ 130112 w 699801"/>
                <a:gd name="connsiteY310" fmla="*/ 72676 h 472916"/>
                <a:gd name="connsiteX311" fmla="*/ 106966 w 699801"/>
                <a:gd name="connsiteY311" fmla="*/ 59627 h 472916"/>
                <a:gd name="connsiteX312" fmla="*/ 102965 w 699801"/>
                <a:gd name="connsiteY312" fmla="*/ 56483 h 472916"/>
                <a:gd name="connsiteX313" fmla="*/ 97917 w 699801"/>
                <a:gd name="connsiteY313" fmla="*/ 50006 h 472916"/>
                <a:gd name="connsiteX314" fmla="*/ 98965 w 699801"/>
                <a:gd name="connsiteY314" fmla="*/ 46768 h 472916"/>
                <a:gd name="connsiteX315" fmla="*/ 103442 w 699801"/>
                <a:gd name="connsiteY315" fmla="*/ 43910 h 472916"/>
                <a:gd name="connsiteX316" fmla="*/ 110204 w 699801"/>
                <a:gd name="connsiteY316" fmla="*/ 42767 h 472916"/>
                <a:gd name="connsiteX317" fmla="*/ 126016 w 699801"/>
                <a:gd name="connsiteY317" fmla="*/ 42863 h 472916"/>
                <a:gd name="connsiteX318" fmla="*/ 127635 w 699801"/>
                <a:gd name="connsiteY318" fmla="*/ 41529 h 472916"/>
                <a:gd name="connsiteX319" fmla="*/ 124587 w 699801"/>
                <a:gd name="connsiteY319" fmla="*/ 38100 h 472916"/>
                <a:gd name="connsiteX320" fmla="*/ 117253 w 699801"/>
                <a:gd name="connsiteY320" fmla="*/ 35909 h 472916"/>
                <a:gd name="connsiteX321" fmla="*/ 115538 w 699801"/>
                <a:gd name="connsiteY321" fmla="*/ 33909 h 472916"/>
                <a:gd name="connsiteX322" fmla="*/ 114681 w 699801"/>
                <a:gd name="connsiteY322" fmla="*/ 30194 h 472916"/>
                <a:gd name="connsiteX323" fmla="*/ 106013 w 699801"/>
                <a:gd name="connsiteY323" fmla="*/ 32195 h 472916"/>
                <a:gd name="connsiteX324" fmla="*/ 96393 w 699801"/>
                <a:gd name="connsiteY324" fmla="*/ 32290 h 472916"/>
                <a:gd name="connsiteX325" fmla="*/ 87058 w 699801"/>
                <a:gd name="connsiteY325" fmla="*/ 30004 h 472916"/>
                <a:gd name="connsiteX326" fmla="*/ 86868 w 699801"/>
                <a:gd name="connsiteY326" fmla="*/ 27051 h 472916"/>
                <a:gd name="connsiteX327" fmla="*/ 90583 w 699801"/>
                <a:gd name="connsiteY327" fmla="*/ 22670 h 472916"/>
                <a:gd name="connsiteX328" fmla="*/ 98107 w 699801"/>
                <a:gd name="connsiteY328" fmla="*/ 15430 h 472916"/>
                <a:gd name="connsiteX329" fmla="*/ 101632 w 699801"/>
                <a:gd name="connsiteY329" fmla="*/ 13716 h 472916"/>
                <a:gd name="connsiteX330" fmla="*/ 112300 w 699801"/>
                <a:gd name="connsiteY330" fmla="*/ 14954 h 472916"/>
                <a:gd name="connsiteX331" fmla="*/ 122777 w 699801"/>
                <a:gd name="connsiteY331" fmla="*/ 12954 h 472916"/>
                <a:gd name="connsiteX332" fmla="*/ 131350 w 699801"/>
                <a:gd name="connsiteY332" fmla="*/ 15335 h 472916"/>
                <a:gd name="connsiteX333" fmla="*/ 138113 w 699801"/>
                <a:gd name="connsiteY333" fmla="*/ 22479 h 472916"/>
                <a:gd name="connsiteX334" fmla="*/ 147733 w 699801"/>
                <a:gd name="connsiteY334" fmla="*/ 35052 h 472916"/>
                <a:gd name="connsiteX335" fmla="*/ 160782 w 699801"/>
                <a:gd name="connsiteY335" fmla="*/ 43053 h 472916"/>
                <a:gd name="connsiteX336" fmla="*/ 161925 w 699801"/>
                <a:gd name="connsiteY336" fmla="*/ 45529 h 472916"/>
                <a:gd name="connsiteX337" fmla="*/ 168878 w 699801"/>
                <a:gd name="connsiteY337" fmla="*/ 52006 h 472916"/>
                <a:gd name="connsiteX338" fmla="*/ 182690 w 699801"/>
                <a:gd name="connsiteY338" fmla="*/ 69533 h 472916"/>
                <a:gd name="connsiteX339" fmla="*/ 196691 w 699801"/>
                <a:gd name="connsiteY339" fmla="*/ 79724 h 472916"/>
                <a:gd name="connsiteX340" fmla="*/ 197358 w 699801"/>
                <a:gd name="connsiteY340" fmla="*/ 82296 h 472916"/>
                <a:gd name="connsiteX341" fmla="*/ 194977 w 699801"/>
                <a:gd name="connsiteY341" fmla="*/ 85249 h 472916"/>
                <a:gd name="connsiteX342" fmla="*/ 189643 w 699801"/>
                <a:gd name="connsiteY342" fmla="*/ 88773 h 472916"/>
                <a:gd name="connsiteX343" fmla="*/ 190881 w 699801"/>
                <a:gd name="connsiteY343" fmla="*/ 90773 h 472916"/>
                <a:gd name="connsiteX344" fmla="*/ 197930 w 699801"/>
                <a:gd name="connsiteY344" fmla="*/ 93345 h 472916"/>
                <a:gd name="connsiteX345" fmla="*/ 202978 w 699801"/>
                <a:gd name="connsiteY345" fmla="*/ 100203 h 472916"/>
                <a:gd name="connsiteX346" fmla="*/ 203264 w 699801"/>
                <a:gd name="connsiteY346" fmla="*/ 103156 h 472916"/>
                <a:gd name="connsiteX347" fmla="*/ 198692 w 699801"/>
                <a:gd name="connsiteY347" fmla="*/ 124206 h 472916"/>
                <a:gd name="connsiteX348" fmla="*/ 196310 w 699801"/>
                <a:gd name="connsiteY348" fmla="*/ 128588 h 472916"/>
                <a:gd name="connsiteX349" fmla="*/ 193453 w 699801"/>
                <a:gd name="connsiteY349" fmla="*/ 130969 h 472916"/>
                <a:gd name="connsiteX350" fmla="*/ 180594 w 699801"/>
                <a:gd name="connsiteY350" fmla="*/ 127063 h 472916"/>
                <a:gd name="connsiteX351" fmla="*/ 183642 w 699801"/>
                <a:gd name="connsiteY351" fmla="*/ 133731 h 472916"/>
                <a:gd name="connsiteX352" fmla="*/ 192881 w 699801"/>
                <a:gd name="connsiteY352" fmla="*/ 140779 h 472916"/>
                <a:gd name="connsiteX353" fmla="*/ 194977 w 699801"/>
                <a:gd name="connsiteY353" fmla="*/ 144780 h 472916"/>
                <a:gd name="connsiteX354" fmla="*/ 193548 w 699801"/>
                <a:gd name="connsiteY354" fmla="*/ 148590 h 472916"/>
                <a:gd name="connsiteX355" fmla="*/ 194596 w 699801"/>
                <a:gd name="connsiteY355" fmla="*/ 149543 h 472916"/>
                <a:gd name="connsiteX356" fmla="*/ 197930 w 699801"/>
                <a:gd name="connsiteY356" fmla="*/ 147447 h 472916"/>
                <a:gd name="connsiteX357" fmla="*/ 199358 w 699801"/>
                <a:gd name="connsiteY357" fmla="*/ 149638 h 472916"/>
                <a:gd name="connsiteX358" fmla="*/ 198787 w 699801"/>
                <a:gd name="connsiteY358" fmla="*/ 156115 h 472916"/>
                <a:gd name="connsiteX359" fmla="*/ 197358 w 699801"/>
                <a:gd name="connsiteY359" fmla="*/ 161449 h 472916"/>
                <a:gd name="connsiteX360" fmla="*/ 195072 w 699801"/>
                <a:gd name="connsiteY360" fmla="*/ 165735 h 472916"/>
                <a:gd name="connsiteX361" fmla="*/ 195739 w 699801"/>
                <a:gd name="connsiteY361" fmla="*/ 167545 h 472916"/>
                <a:gd name="connsiteX362" fmla="*/ 199358 w 699801"/>
                <a:gd name="connsiteY362" fmla="*/ 166973 h 472916"/>
                <a:gd name="connsiteX363" fmla="*/ 202692 w 699801"/>
                <a:gd name="connsiteY363" fmla="*/ 168116 h 472916"/>
                <a:gd name="connsiteX364" fmla="*/ 208026 w 699801"/>
                <a:gd name="connsiteY364" fmla="*/ 174022 h 472916"/>
                <a:gd name="connsiteX365" fmla="*/ 212312 w 699801"/>
                <a:gd name="connsiteY365" fmla="*/ 191929 h 472916"/>
                <a:gd name="connsiteX366" fmla="*/ 214408 w 699801"/>
                <a:gd name="connsiteY366" fmla="*/ 197644 h 472916"/>
                <a:gd name="connsiteX367" fmla="*/ 215932 w 699801"/>
                <a:gd name="connsiteY367" fmla="*/ 192500 h 472916"/>
                <a:gd name="connsiteX368" fmla="*/ 217932 w 699801"/>
                <a:gd name="connsiteY368" fmla="*/ 179451 h 472916"/>
                <a:gd name="connsiteX369" fmla="*/ 219742 w 699801"/>
                <a:gd name="connsiteY369" fmla="*/ 172784 h 472916"/>
                <a:gd name="connsiteX370" fmla="*/ 221456 w 699801"/>
                <a:gd name="connsiteY370" fmla="*/ 172498 h 472916"/>
                <a:gd name="connsiteX371" fmla="*/ 222885 w 699801"/>
                <a:gd name="connsiteY371" fmla="*/ 170307 h 472916"/>
                <a:gd name="connsiteX372" fmla="*/ 224123 w 699801"/>
                <a:gd name="connsiteY372" fmla="*/ 166211 h 472916"/>
                <a:gd name="connsiteX373" fmla="*/ 226600 w 699801"/>
                <a:gd name="connsiteY373" fmla="*/ 151638 h 472916"/>
                <a:gd name="connsiteX374" fmla="*/ 235268 w 699801"/>
                <a:gd name="connsiteY374" fmla="*/ 140589 h 472916"/>
                <a:gd name="connsiteX375" fmla="*/ 239459 w 699801"/>
                <a:gd name="connsiteY375" fmla="*/ 137160 h 472916"/>
                <a:gd name="connsiteX376" fmla="*/ 243364 w 699801"/>
                <a:gd name="connsiteY376" fmla="*/ 136493 h 472916"/>
                <a:gd name="connsiteX377" fmla="*/ 245174 w 699801"/>
                <a:gd name="connsiteY377" fmla="*/ 137827 h 472916"/>
                <a:gd name="connsiteX378" fmla="*/ 251746 w 699801"/>
                <a:gd name="connsiteY378" fmla="*/ 149447 h 472916"/>
                <a:gd name="connsiteX379" fmla="*/ 255651 w 699801"/>
                <a:gd name="connsiteY379" fmla="*/ 151352 h 472916"/>
                <a:gd name="connsiteX380" fmla="*/ 257651 w 699801"/>
                <a:gd name="connsiteY380" fmla="*/ 150781 h 472916"/>
                <a:gd name="connsiteX381" fmla="*/ 260414 w 699801"/>
                <a:gd name="connsiteY381" fmla="*/ 142875 h 472916"/>
                <a:gd name="connsiteX382" fmla="*/ 263938 w 699801"/>
                <a:gd name="connsiteY382" fmla="*/ 127730 h 472916"/>
                <a:gd name="connsiteX383" fmla="*/ 264795 w 699801"/>
                <a:gd name="connsiteY383" fmla="*/ 110776 h 472916"/>
                <a:gd name="connsiteX384" fmla="*/ 262890 w 699801"/>
                <a:gd name="connsiteY384" fmla="*/ 91916 h 472916"/>
                <a:gd name="connsiteX385" fmla="*/ 263938 w 699801"/>
                <a:gd name="connsiteY385" fmla="*/ 78486 h 472916"/>
                <a:gd name="connsiteX386" fmla="*/ 268129 w 699801"/>
                <a:gd name="connsiteY386" fmla="*/ 70390 h 472916"/>
                <a:gd name="connsiteX387" fmla="*/ 273558 w 699801"/>
                <a:gd name="connsiteY387" fmla="*/ 67913 h 472916"/>
                <a:gd name="connsiteX388" fmla="*/ 280226 w 699801"/>
                <a:gd name="connsiteY388" fmla="*/ 71056 h 472916"/>
                <a:gd name="connsiteX389" fmla="*/ 285179 w 699801"/>
                <a:gd name="connsiteY389" fmla="*/ 75914 h 472916"/>
                <a:gd name="connsiteX390" fmla="*/ 294894 w 699801"/>
                <a:gd name="connsiteY390" fmla="*/ 94679 h 472916"/>
                <a:gd name="connsiteX391" fmla="*/ 302705 w 699801"/>
                <a:gd name="connsiteY391" fmla="*/ 104489 h 472916"/>
                <a:gd name="connsiteX392" fmla="*/ 309372 w 699801"/>
                <a:gd name="connsiteY392" fmla="*/ 114967 h 472916"/>
                <a:gd name="connsiteX393" fmla="*/ 312896 w 699801"/>
                <a:gd name="connsiteY393" fmla="*/ 118396 h 472916"/>
                <a:gd name="connsiteX394" fmla="*/ 319564 w 699801"/>
                <a:gd name="connsiteY394" fmla="*/ 120110 h 472916"/>
                <a:gd name="connsiteX395" fmla="*/ 321278 w 699801"/>
                <a:gd name="connsiteY395" fmla="*/ 119444 h 472916"/>
                <a:gd name="connsiteX396" fmla="*/ 322517 w 699801"/>
                <a:gd name="connsiteY396" fmla="*/ 116967 h 472916"/>
                <a:gd name="connsiteX397" fmla="*/ 323088 w 699801"/>
                <a:gd name="connsiteY397" fmla="*/ 112871 h 472916"/>
                <a:gd name="connsiteX398" fmla="*/ 321659 w 699801"/>
                <a:gd name="connsiteY398" fmla="*/ 86106 h 472916"/>
                <a:gd name="connsiteX399" fmla="*/ 323564 w 699801"/>
                <a:gd name="connsiteY399" fmla="*/ 77724 h 472916"/>
                <a:gd name="connsiteX400" fmla="*/ 326422 w 699801"/>
                <a:gd name="connsiteY400" fmla="*/ 71723 h 472916"/>
                <a:gd name="connsiteX401" fmla="*/ 338423 w 699801"/>
                <a:gd name="connsiteY401" fmla="*/ 68294 h 472916"/>
                <a:gd name="connsiteX402" fmla="*/ 344900 w 699801"/>
                <a:gd name="connsiteY402" fmla="*/ 64484 h 472916"/>
                <a:gd name="connsiteX403" fmla="*/ 351282 w 699801"/>
                <a:gd name="connsiteY403" fmla="*/ 58388 h 472916"/>
                <a:gd name="connsiteX404" fmla="*/ 356616 w 699801"/>
                <a:gd name="connsiteY404" fmla="*/ 55054 h 472916"/>
                <a:gd name="connsiteX405" fmla="*/ 360807 w 699801"/>
                <a:gd name="connsiteY405" fmla="*/ 54673 h 472916"/>
                <a:gd name="connsiteX406" fmla="*/ 365189 w 699801"/>
                <a:gd name="connsiteY406" fmla="*/ 57055 h 472916"/>
                <a:gd name="connsiteX407" fmla="*/ 369761 w 699801"/>
                <a:gd name="connsiteY407" fmla="*/ 62294 h 472916"/>
                <a:gd name="connsiteX408" fmla="*/ 376904 w 699801"/>
                <a:gd name="connsiteY408" fmla="*/ 72485 h 472916"/>
                <a:gd name="connsiteX409" fmla="*/ 385858 w 699801"/>
                <a:gd name="connsiteY409" fmla="*/ 89345 h 472916"/>
                <a:gd name="connsiteX410" fmla="*/ 397288 w 699801"/>
                <a:gd name="connsiteY410" fmla="*/ 101822 h 472916"/>
                <a:gd name="connsiteX411" fmla="*/ 403193 w 699801"/>
                <a:gd name="connsiteY411" fmla="*/ 121634 h 472916"/>
                <a:gd name="connsiteX412" fmla="*/ 404527 w 699801"/>
                <a:gd name="connsiteY412" fmla="*/ 124968 h 472916"/>
                <a:gd name="connsiteX413" fmla="*/ 405956 w 699801"/>
                <a:gd name="connsiteY413" fmla="*/ 125444 h 472916"/>
                <a:gd name="connsiteX414" fmla="*/ 407384 w 699801"/>
                <a:gd name="connsiteY414" fmla="*/ 122872 h 472916"/>
                <a:gd name="connsiteX415" fmla="*/ 408337 w 699801"/>
                <a:gd name="connsiteY415" fmla="*/ 119158 h 472916"/>
                <a:gd name="connsiteX416" fmla="*/ 408622 w 699801"/>
                <a:gd name="connsiteY416" fmla="*/ 110395 h 472916"/>
                <a:gd name="connsiteX417" fmla="*/ 405479 w 699801"/>
                <a:gd name="connsiteY417" fmla="*/ 98679 h 472916"/>
                <a:gd name="connsiteX418" fmla="*/ 394811 w 699801"/>
                <a:gd name="connsiteY418" fmla="*/ 69056 h 472916"/>
                <a:gd name="connsiteX419" fmla="*/ 394621 w 699801"/>
                <a:gd name="connsiteY419" fmla="*/ 63341 h 472916"/>
                <a:gd name="connsiteX420" fmla="*/ 395954 w 699801"/>
                <a:gd name="connsiteY420" fmla="*/ 58864 h 472916"/>
                <a:gd name="connsiteX421" fmla="*/ 403479 w 699801"/>
                <a:gd name="connsiteY421" fmla="*/ 58293 h 472916"/>
                <a:gd name="connsiteX422" fmla="*/ 421005 w 699801"/>
                <a:gd name="connsiteY422" fmla="*/ 61055 h 472916"/>
                <a:gd name="connsiteX423" fmla="*/ 426530 w 699801"/>
                <a:gd name="connsiteY423" fmla="*/ 65722 h 472916"/>
                <a:gd name="connsiteX424" fmla="*/ 438436 w 699801"/>
                <a:gd name="connsiteY424" fmla="*/ 83820 h 472916"/>
                <a:gd name="connsiteX425" fmla="*/ 441770 w 699801"/>
                <a:gd name="connsiteY425" fmla="*/ 88202 h 472916"/>
                <a:gd name="connsiteX426" fmla="*/ 443770 w 699801"/>
                <a:gd name="connsiteY426" fmla="*/ 89345 h 472916"/>
                <a:gd name="connsiteX427" fmla="*/ 444532 w 699801"/>
                <a:gd name="connsiteY427" fmla="*/ 87154 h 472916"/>
                <a:gd name="connsiteX428" fmla="*/ 449199 w 699801"/>
                <a:gd name="connsiteY428" fmla="*/ 83820 h 472916"/>
                <a:gd name="connsiteX429" fmla="*/ 452342 w 699801"/>
                <a:gd name="connsiteY429" fmla="*/ 79724 h 472916"/>
                <a:gd name="connsiteX430" fmla="*/ 457676 w 699801"/>
                <a:gd name="connsiteY430" fmla="*/ 69723 h 472916"/>
                <a:gd name="connsiteX431" fmla="*/ 469297 w 699801"/>
                <a:gd name="connsiteY431" fmla="*/ 51626 h 472916"/>
                <a:gd name="connsiteX432" fmla="*/ 471678 w 699801"/>
                <a:gd name="connsiteY432" fmla="*/ 51054 h 472916"/>
                <a:gd name="connsiteX433" fmla="*/ 475107 w 699801"/>
                <a:gd name="connsiteY433" fmla="*/ 52483 h 472916"/>
                <a:gd name="connsiteX434" fmla="*/ 481013 w 699801"/>
                <a:gd name="connsiteY434" fmla="*/ 57245 h 472916"/>
                <a:gd name="connsiteX435" fmla="*/ 483870 w 699801"/>
                <a:gd name="connsiteY435" fmla="*/ 61055 h 472916"/>
                <a:gd name="connsiteX436" fmla="*/ 489490 w 699801"/>
                <a:gd name="connsiteY436" fmla="*/ 63913 h 472916"/>
                <a:gd name="connsiteX437" fmla="*/ 495205 w 699801"/>
                <a:gd name="connsiteY437" fmla="*/ 62960 h 472916"/>
                <a:gd name="connsiteX438" fmla="*/ 503111 w 699801"/>
                <a:gd name="connsiteY438" fmla="*/ 56579 h 472916"/>
                <a:gd name="connsiteX439" fmla="*/ 512064 w 699801"/>
                <a:gd name="connsiteY439" fmla="*/ 52673 h 472916"/>
                <a:gd name="connsiteX440" fmla="*/ 515207 w 699801"/>
                <a:gd name="connsiteY440" fmla="*/ 43720 h 472916"/>
                <a:gd name="connsiteX441" fmla="*/ 515779 w 699801"/>
                <a:gd name="connsiteY441" fmla="*/ 39624 h 472916"/>
                <a:gd name="connsiteX442" fmla="*/ 508540 w 699801"/>
                <a:gd name="connsiteY442" fmla="*/ 12668 h 472916"/>
                <a:gd name="connsiteX443" fmla="*/ 511588 w 699801"/>
                <a:gd name="connsiteY443" fmla="*/ 7144 h 472916"/>
                <a:gd name="connsiteX444" fmla="*/ 527209 w 699801"/>
                <a:gd name="connsiteY444" fmla="*/ 476 h 472916"/>
                <a:gd name="connsiteX445" fmla="*/ 540830 w 699801"/>
                <a:gd name="connsiteY445" fmla="*/ 0 h 472916"/>
                <a:gd name="connsiteX446" fmla="*/ 544068 w 699801"/>
                <a:gd name="connsiteY446" fmla="*/ 1810 h 472916"/>
                <a:gd name="connsiteX447" fmla="*/ 552736 w 699801"/>
                <a:gd name="connsiteY447" fmla="*/ 14954 h 472916"/>
                <a:gd name="connsiteX448" fmla="*/ 558546 w 699801"/>
                <a:gd name="connsiteY448" fmla="*/ 21527 h 472916"/>
                <a:gd name="connsiteX449" fmla="*/ 561499 w 699801"/>
                <a:gd name="connsiteY449" fmla="*/ 26765 h 472916"/>
                <a:gd name="connsiteX450" fmla="*/ 562261 w 699801"/>
                <a:gd name="connsiteY450" fmla="*/ 38481 h 472916"/>
                <a:gd name="connsiteX451" fmla="*/ 565785 w 699801"/>
                <a:gd name="connsiteY451" fmla="*/ 42767 h 472916"/>
                <a:gd name="connsiteX452" fmla="*/ 572453 w 699801"/>
                <a:gd name="connsiteY452" fmla="*/ 47530 h 472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</a:cxnLst>
              <a:rect l="l" t="t" r="r" b="b"/>
              <a:pathLst>
                <a:path w="699801" h="472916">
                  <a:moveTo>
                    <a:pt x="572453" y="47530"/>
                  </a:moveTo>
                  <a:lnTo>
                    <a:pt x="579787" y="48101"/>
                  </a:lnTo>
                  <a:lnTo>
                    <a:pt x="591788" y="42672"/>
                  </a:lnTo>
                  <a:lnTo>
                    <a:pt x="596837" y="39053"/>
                  </a:lnTo>
                  <a:lnTo>
                    <a:pt x="609219" y="26670"/>
                  </a:lnTo>
                  <a:lnTo>
                    <a:pt x="616458" y="23146"/>
                  </a:lnTo>
                  <a:lnTo>
                    <a:pt x="627698" y="24003"/>
                  </a:lnTo>
                  <a:lnTo>
                    <a:pt x="633127" y="23146"/>
                  </a:lnTo>
                  <a:lnTo>
                    <a:pt x="633317" y="24384"/>
                  </a:lnTo>
                  <a:lnTo>
                    <a:pt x="626364" y="29432"/>
                  </a:lnTo>
                  <a:lnTo>
                    <a:pt x="620840" y="31147"/>
                  </a:lnTo>
                  <a:lnTo>
                    <a:pt x="612934" y="38671"/>
                  </a:lnTo>
                  <a:lnTo>
                    <a:pt x="605314" y="55626"/>
                  </a:lnTo>
                  <a:lnTo>
                    <a:pt x="599694" y="63913"/>
                  </a:lnTo>
                  <a:lnTo>
                    <a:pt x="599789" y="67532"/>
                  </a:lnTo>
                  <a:lnTo>
                    <a:pt x="606647" y="74009"/>
                  </a:lnTo>
                  <a:lnTo>
                    <a:pt x="614077" y="77724"/>
                  </a:lnTo>
                  <a:lnTo>
                    <a:pt x="620935" y="74390"/>
                  </a:lnTo>
                  <a:lnTo>
                    <a:pt x="623888" y="75724"/>
                  </a:lnTo>
                  <a:lnTo>
                    <a:pt x="626650" y="80486"/>
                  </a:lnTo>
                  <a:lnTo>
                    <a:pt x="628174" y="85344"/>
                  </a:lnTo>
                  <a:lnTo>
                    <a:pt x="628460" y="90011"/>
                  </a:lnTo>
                  <a:lnTo>
                    <a:pt x="627221" y="99917"/>
                  </a:lnTo>
                  <a:lnTo>
                    <a:pt x="623126" y="109823"/>
                  </a:lnTo>
                  <a:lnTo>
                    <a:pt x="617601" y="118110"/>
                  </a:lnTo>
                  <a:lnTo>
                    <a:pt x="618363" y="120682"/>
                  </a:lnTo>
                  <a:lnTo>
                    <a:pt x="622840" y="122015"/>
                  </a:lnTo>
                  <a:lnTo>
                    <a:pt x="643985" y="116681"/>
                  </a:lnTo>
                  <a:lnTo>
                    <a:pt x="646271" y="117062"/>
                  </a:lnTo>
                  <a:lnTo>
                    <a:pt x="647414" y="119729"/>
                  </a:lnTo>
                  <a:lnTo>
                    <a:pt x="647700" y="124682"/>
                  </a:lnTo>
                  <a:lnTo>
                    <a:pt x="648843" y="129159"/>
                  </a:lnTo>
                  <a:lnTo>
                    <a:pt x="650939" y="133160"/>
                  </a:lnTo>
                  <a:lnTo>
                    <a:pt x="650272" y="137160"/>
                  </a:lnTo>
                  <a:lnTo>
                    <a:pt x="641033" y="150114"/>
                  </a:lnTo>
                  <a:lnTo>
                    <a:pt x="651986" y="142018"/>
                  </a:lnTo>
                  <a:lnTo>
                    <a:pt x="660654" y="139732"/>
                  </a:lnTo>
                  <a:lnTo>
                    <a:pt x="675513" y="143732"/>
                  </a:lnTo>
                  <a:lnTo>
                    <a:pt x="681514" y="148400"/>
                  </a:lnTo>
                  <a:lnTo>
                    <a:pt x="685133" y="156591"/>
                  </a:lnTo>
                  <a:lnTo>
                    <a:pt x="690277" y="153924"/>
                  </a:lnTo>
                  <a:lnTo>
                    <a:pt x="692468" y="154114"/>
                  </a:lnTo>
                  <a:lnTo>
                    <a:pt x="695801" y="158782"/>
                  </a:lnTo>
                  <a:lnTo>
                    <a:pt x="695992" y="163735"/>
                  </a:lnTo>
                  <a:lnTo>
                    <a:pt x="693515" y="170783"/>
                  </a:lnTo>
                  <a:lnTo>
                    <a:pt x="692658" y="177355"/>
                  </a:lnTo>
                  <a:lnTo>
                    <a:pt x="690086" y="180022"/>
                  </a:lnTo>
                  <a:lnTo>
                    <a:pt x="685229" y="181928"/>
                  </a:lnTo>
                  <a:lnTo>
                    <a:pt x="683895" y="184118"/>
                  </a:lnTo>
                  <a:lnTo>
                    <a:pt x="685991" y="189071"/>
                  </a:lnTo>
                  <a:lnTo>
                    <a:pt x="689134" y="193929"/>
                  </a:lnTo>
                  <a:lnTo>
                    <a:pt x="693515" y="194120"/>
                  </a:lnTo>
                  <a:lnTo>
                    <a:pt x="694373" y="196405"/>
                  </a:lnTo>
                  <a:lnTo>
                    <a:pt x="694468" y="199072"/>
                  </a:lnTo>
                  <a:lnTo>
                    <a:pt x="693801" y="202216"/>
                  </a:lnTo>
                  <a:lnTo>
                    <a:pt x="692372" y="204311"/>
                  </a:lnTo>
                  <a:lnTo>
                    <a:pt x="690086" y="205550"/>
                  </a:lnTo>
                  <a:lnTo>
                    <a:pt x="687038" y="208979"/>
                  </a:lnTo>
                  <a:lnTo>
                    <a:pt x="698183" y="216503"/>
                  </a:lnTo>
                  <a:lnTo>
                    <a:pt x="699611" y="219361"/>
                  </a:lnTo>
                  <a:lnTo>
                    <a:pt x="699802" y="223456"/>
                  </a:lnTo>
                  <a:lnTo>
                    <a:pt x="698945" y="227933"/>
                  </a:lnTo>
                  <a:lnTo>
                    <a:pt x="697040" y="232791"/>
                  </a:lnTo>
                  <a:lnTo>
                    <a:pt x="693611" y="235744"/>
                  </a:lnTo>
                  <a:lnTo>
                    <a:pt x="685610" y="236220"/>
                  </a:lnTo>
                  <a:lnTo>
                    <a:pt x="680752" y="239363"/>
                  </a:lnTo>
                  <a:lnTo>
                    <a:pt x="682371" y="244602"/>
                  </a:lnTo>
                  <a:lnTo>
                    <a:pt x="682276" y="251270"/>
                  </a:lnTo>
                  <a:lnTo>
                    <a:pt x="680752" y="259175"/>
                  </a:lnTo>
                  <a:lnTo>
                    <a:pt x="674465" y="270986"/>
                  </a:lnTo>
                  <a:lnTo>
                    <a:pt x="668465" y="277273"/>
                  </a:lnTo>
                  <a:lnTo>
                    <a:pt x="662654" y="281273"/>
                  </a:lnTo>
                  <a:lnTo>
                    <a:pt x="652272" y="279845"/>
                  </a:lnTo>
                  <a:lnTo>
                    <a:pt x="646652" y="276701"/>
                  </a:lnTo>
                  <a:lnTo>
                    <a:pt x="647319" y="286893"/>
                  </a:lnTo>
                  <a:lnTo>
                    <a:pt x="641509" y="293180"/>
                  </a:lnTo>
                  <a:lnTo>
                    <a:pt x="642652" y="298323"/>
                  </a:lnTo>
                  <a:lnTo>
                    <a:pt x="644652" y="300990"/>
                  </a:lnTo>
                  <a:lnTo>
                    <a:pt x="643604" y="307658"/>
                  </a:lnTo>
                  <a:lnTo>
                    <a:pt x="640842" y="314325"/>
                  </a:lnTo>
                  <a:lnTo>
                    <a:pt x="636270" y="321469"/>
                  </a:lnTo>
                  <a:lnTo>
                    <a:pt x="631127" y="325850"/>
                  </a:lnTo>
                  <a:lnTo>
                    <a:pt x="620744" y="331280"/>
                  </a:lnTo>
                  <a:lnTo>
                    <a:pt x="611886" y="340138"/>
                  </a:lnTo>
                  <a:lnTo>
                    <a:pt x="605885" y="343662"/>
                  </a:lnTo>
                  <a:lnTo>
                    <a:pt x="590836" y="343471"/>
                  </a:lnTo>
                  <a:lnTo>
                    <a:pt x="575501" y="349187"/>
                  </a:lnTo>
                  <a:lnTo>
                    <a:pt x="553879" y="361283"/>
                  </a:lnTo>
                  <a:lnTo>
                    <a:pt x="539306" y="370808"/>
                  </a:lnTo>
                  <a:lnTo>
                    <a:pt x="528066" y="381667"/>
                  </a:lnTo>
                  <a:lnTo>
                    <a:pt x="513207" y="399383"/>
                  </a:lnTo>
                  <a:lnTo>
                    <a:pt x="502158" y="406813"/>
                  </a:lnTo>
                  <a:lnTo>
                    <a:pt x="495776" y="408718"/>
                  </a:lnTo>
                  <a:lnTo>
                    <a:pt x="483394" y="410337"/>
                  </a:lnTo>
                  <a:lnTo>
                    <a:pt x="473012" y="415100"/>
                  </a:lnTo>
                  <a:lnTo>
                    <a:pt x="438531" y="424053"/>
                  </a:lnTo>
                  <a:lnTo>
                    <a:pt x="426815" y="428911"/>
                  </a:lnTo>
                  <a:lnTo>
                    <a:pt x="425291" y="433292"/>
                  </a:lnTo>
                  <a:lnTo>
                    <a:pt x="420434" y="439960"/>
                  </a:lnTo>
                  <a:lnTo>
                    <a:pt x="420148" y="442341"/>
                  </a:lnTo>
                  <a:lnTo>
                    <a:pt x="422243" y="444246"/>
                  </a:lnTo>
                  <a:lnTo>
                    <a:pt x="422720" y="446627"/>
                  </a:lnTo>
                  <a:lnTo>
                    <a:pt x="418433" y="454438"/>
                  </a:lnTo>
                  <a:lnTo>
                    <a:pt x="409861" y="460153"/>
                  </a:lnTo>
                  <a:lnTo>
                    <a:pt x="405860" y="460058"/>
                  </a:lnTo>
                  <a:lnTo>
                    <a:pt x="401003" y="455200"/>
                  </a:lnTo>
                  <a:lnTo>
                    <a:pt x="398812" y="455295"/>
                  </a:lnTo>
                  <a:lnTo>
                    <a:pt x="398050" y="456057"/>
                  </a:lnTo>
                  <a:lnTo>
                    <a:pt x="397955" y="457581"/>
                  </a:lnTo>
                  <a:lnTo>
                    <a:pt x="400717" y="463391"/>
                  </a:lnTo>
                  <a:lnTo>
                    <a:pt x="395573" y="466154"/>
                  </a:lnTo>
                  <a:lnTo>
                    <a:pt x="373094" y="472916"/>
                  </a:lnTo>
                  <a:lnTo>
                    <a:pt x="334899" y="467868"/>
                  </a:lnTo>
                  <a:lnTo>
                    <a:pt x="319754" y="462629"/>
                  </a:lnTo>
                  <a:lnTo>
                    <a:pt x="301085" y="454343"/>
                  </a:lnTo>
                  <a:lnTo>
                    <a:pt x="289941" y="452152"/>
                  </a:lnTo>
                  <a:lnTo>
                    <a:pt x="274130" y="451580"/>
                  </a:lnTo>
                  <a:lnTo>
                    <a:pt x="261176" y="439864"/>
                  </a:lnTo>
                  <a:lnTo>
                    <a:pt x="255175" y="432626"/>
                  </a:lnTo>
                  <a:lnTo>
                    <a:pt x="254699" y="429578"/>
                  </a:lnTo>
                  <a:lnTo>
                    <a:pt x="255365" y="426148"/>
                  </a:lnTo>
                  <a:lnTo>
                    <a:pt x="256699" y="423767"/>
                  </a:lnTo>
                  <a:lnTo>
                    <a:pt x="258699" y="422529"/>
                  </a:lnTo>
                  <a:lnTo>
                    <a:pt x="262985" y="422434"/>
                  </a:lnTo>
                  <a:lnTo>
                    <a:pt x="263557" y="421386"/>
                  </a:lnTo>
                  <a:lnTo>
                    <a:pt x="260318" y="415480"/>
                  </a:lnTo>
                  <a:lnTo>
                    <a:pt x="257175" y="417386"/>
                  </a:lnTo>
                  <a:lnTo>
                    <a:pt x="248793" y="425672"/>
                  </a:lnTo>
                  <a:lnTo>
                    <a:pt x="245078" y="425387"/>
                  </a:lnTo>
                  <a:lnTo>
                    <a:pt x="240220" y="421196"/>
                  </a:lnTo>
                  <a:lnTo>
                    <a:pt x="240030" y="417195"/>
                  </a:lnTo>
                  <a:lnTo>
                    <a:pt x="230505" y="415671"/>
                  </a:lnTo>
                  <a:lnTo>
                    <a:pt x="222218" y="410718"/>
                  </a:lnTo>
                  <a:lnTo>
                    <a:pt x="214027" y="403479"/>
                  </a:lnTo>
                  <a:lnTo>
                    <a:pt x="212789" y="400717"/>
                  </a:lnTo>
                  <a:lnTo>
                    <a:pt x="216694" y="396716"/>
                  </a:lnTo>
                  <a:lnTo>
                    <a:pt x="215932" y="395954"/>
                  </a:lnTo>
                  <a:lnTo>
                    <a:pt x="212979" y="395288"/>
                  </a:lnTo>
                  <a:lnTo>
                    <a:pt x="206978" y="396621"/>
                  </a:lnTo>
                  <a:lnTo>
                    <a:pt x="197930" y="405670"/>
                  </a:lnTo>
                  <a:lnTo>
                    <a:pt x="194024" y="407765"/>
                  </a:lnTo>
                  <a:lnTo>
                    <a:pt x="134779" y="409956"/>
                  </a:lnTo>
                  <a:lnTo>
                    <a:pt x="119729" y="410909"/>
                  </a:lnTo>
                  <a:lnTo>
                    <a:pt x="116872" y="412242"/>
                  </a:lnTo>
                  <a:lnTo>
                    <a:pt x="114205" y="406337"/>
                  </a:lnTo>
                  <a:lnTo>
                    <a:pt x="111919" y="393097"/>
                  </a:lnTo>
                  <a:lnTo>
                    <a:pt x="111062" y="384334"/>
                  </a:lnTo>
                  <a:lnTo>
                    <a:pt x="111633" y="380047"/>
                  </a:lnTo>
                  <a:lnTo>
                    <a:pt x="113729" y="374999"/>
                  </a:lnTo>
                  <a:lnTo>
                    <a:pt x="116967" y="375856"/>
                  </a:lnTo>
                  <a:lnTo>
                    <a:pt x="120015" y="379857"/>
                  </a:lnTo>
                  <a:lnTo>
                    <a:pt x="122777" y="385667"/>
                  </a:lnTo>
                  <a:lnTo>
                    <a:pt x="126016" y="388430"/>
                  </a:lnTo>
                  <a:lnTo>
                    <a:pt x="146685" y="381381"/>
                  </a:lnTo>
                  <a:lnTo>
                    <a:pt x="155067" y="376714"/>
                  </a:lnTo>
                  <a:lnTo>
                    <a:pt x="158591" y="372237"/>
                  </a:lnTo>
                  <a:lnTo>
                    <a:pt x="162782" y="364617"/>
                  </a:lnTo>
                  <a:lnTo>
                    <a:pt x="167259" y="360712"/>
                  </a:lnTo>
                  <a:lnTo>
                    <a:pt x="169355" y="356997"/>
                  </a:lnTo>
                  <a:lnTo>
                    <a:pt x="173545" y="345281"/>
                  </a:lnTo>
                  <a:lnTo>
                    <a:pt x="176403" y="339852"/>
                  </a:lnTo>
                  <a:lnTo>
                    <a:pt x="179927" y="335756"/>
                  </a:lnTo>
                  <a:lnTo>
                    <a:pt x="183928" y="333185"/>
                  </a:lnTo>
                  <a:lnTo>
                    <a:pt x="193072" y="331375"/>
                  </a:lnTo>
                  <a:lnTo>
                    <a:pt x="187071" y="328613"/>
                  </a:lnTo>
                  <a:lnTo>
                    <a:pt x="181261" y="328613"/>
                  </a:lnTo>
                  <a:lnTo>
                    <a:pt x="161830" y="340995"/>
                  </a:lnTo>
                  <a:lnTo>
                    <a:pt x="155258" y="340995"/>
                  </a:lnTo>
                  <a:lnTo>
                    <a:pt x="155543" y="339090"/>
                  </a:lnTo>
                  <a:lnTo>
                    <a:pt x="158305" y="335566"/>
                  </a:lnTo>
                  <a:lnTo>
                    <a:pt x="164973" y="329470"/>
                  </a:lnTo>
                  <a:lnTo>
                    <a:pt x="160401" y="329089"/>
                  </a:lnTo>
                  <a:lnTo>
                    <a:pt x="158591" y="326327"/>
                  </a:lnTo>
                  <a:lnTo>
                    <a:pt x="158401" y="320516"/>
                  </a:lnTo>
                  <a:lnTo>
                    <a:pt x="161830" y="311182"/>
                  </a:lnTo>
                  <a:lnTo>
                    <a:pt x="177737" y="298799"/>
                  </a:lnTo>
                  <a:lnTo>
                    <a:pt x="183261" y="296989"/>
                  </a:lnTo>
                  <a:lnTo>
                    <a:pt x="184880" y="294513"/>
                  </a:lnTo>
                  <a:lnTo>
                    <a:pt x="182785" y="292513"/>
                  </a:lnTo>
                  <a:lnTo>
                    <a:pt x="179451" y="291370"/>
                  </a:lnTo>
                  <a:lnTo>
                    <a:pt x="163544" y="304038"/>
                  </a:lnTo>
                  <a:lnTo>
                    <a:pt x="151829" y="308515"/>
                  </a:lnTo>
                  <a:lnTo>
                    <a:pt x="148400" y="307658"/>
                  </a:lnTo>
                  <a:lnTo>
                    <a:pt x="142399" y="302705"/>
                  </a:lnTo>
                  <a:lnTo>
                    <a:pt x="140494" y="300514"/>
                  </a:lnTo>
                  <a:lnTo>
                    <a:pt x="137827" y="294799"/>
                  </a:lnTo>
                  <a:lnTo>
                    <a:pt x="138113" y="291465"/>
                  </a:lnTo>
                  <a:lnTo>
                    <a:pt x="143732" y="281464"/>
                  </a:lnTo>
                  <a:lnTo>
                    <a:pt x="142780" y="279463"/>
                  </a:lnTo>
                  <a:lnTo>
                    <a:pt x="138970" y="278511"/>
                  </a:lnTo>
                  <a:lnTo>
                    <a:pt x="128683" y="269272"/>
                  </a:lnTo>
                  <a:lnTo>
                    <a:pt x="112490" y="270224"/>
                  </a:lnTo>
                  <a:lnTo>
                    <a:pt x="72295" y="264795"/>
                  </a:lnTo>
                  <a:lnTo>
                    <a:pt x="64008" y="267081"/>
                  </a:lnTo>
                  <a:lnTo>
                    <a:pt x="50387" y="274987"/>
                  </a:lnTo>
                  <a:lnTo>
                    <a:pt x="42101" y="277654"/>
                  </a:lnTo>
                  <a:lnTo>
                    <a:pt x="38291" y="275939"/>
                  </a:lnTo>
                  <a:lnTo>
                    <a:pt x="34766" y="271748"/>
                  </a:lnTo>
                  <a:lnTo>
                    <a:pt x="31623" y="266033"/>
                  </a:lnTo>
                  <a:lnTo>
                    <a:pt x="28766" y="258889"/>
                  </a:lnTo>
                  <a:lnTo>
                    <a:pt x="30004" y="253937"/>
                  </a:lnTo>
                  <a:lnTo>
                    <a:pt x="35338" y="251079"/>
                  </a:lnTo>
                  <a:lnTo>
                    <a:pt x="39243" y="249746"/>
                  </a:lnTo>
                  <a:lnTo>
                    <a:pt x="50197" y="251460"/>
                  </a:lnTo>
                  <a:lnTo>
                    <a:pt x="63437" y="246507"/>
                  </a:lnTo>
                  <a:lnTo>
                    <a:pt x="72009" y="245459"/>
                  </a:lnTo>
                  <a:lnTo>
                    <a:pt x="74390" y="244602"/>
                  </a:lnTo>
                  <a:lnTo>
                    <a:pt x="79439" y="239268"/>
                  </a:lnTo>
                  <a:lnTo>
                    <a:pt x="81915" y="237935"/>
                  </a:lnTo>
                  <a:lnTo>
                    <a:pt x="85725" y="239839"/>
                  </a:lnTo>
                  <a:lnTo>
                    <a:pt x="87630" y="243459"/>
                  </a:lnTo>
                  <a:lnTo>
                    <a:pt x="101060" y="237839"/>
                  </a:lnTo>
                  <a:lnTo>
                    <a:pt x="105632" y="234982"/>
                  </a:lnTo>
                  <a:lnTo>
                    <a:pt x="106108" y="233267"/>
                  </a:lnTo>
                  <a:lnTo>
                    <a:pt x="108204" y="231267"/>
                  </a:lnTo>
                  <a:lnTo>
                    <a:pt x="114872" y="234315"/>
                  </a:lnTo>
                  <a:lnTo>
                    <a:pt x="120205" y="234410"/>
                  </a:lnTo>
                  <a:lnTo>
                    <a:pt x="126968" y="232315"/>
                  </a:lnTo>
                  <a:lnTo>
                    <a:pt x="138875" y="231362"/>
                  </a:lnTo>
                  <a:lnTo>
                    <a:pt x="165545" y="230886"/>
                  </a:lnTo>
                  <a:lnTo>
                    <a:pt x="169545" y="226314"/>
                  </a:lnTo>
                  <a:lnTo>
                    <a:pt x="171450" y="222218"/>
                  </a:lnTo>
                  <a:lnTo>
                    <a:pt x="173831" y="211836"/>
                  </a:lnTo>
                  <a:lnTo>
                    <a:pt x="172784" y="209741"/>
                  </a:lnTo>
                  <a:lnTo>
                    <a:pt x="156115" y="219266"/>
                  </a:lnTo>
                  <a:lnTo>
                    <a:pt x="152305" y="219075"/>
                  </a:lnTo>
                  <a:lnTo>
                    <a:pt x="132969" y="214027"/>
                  </a:lnTo>
                  <a:lnTo>
                    <a:pt x="126016" y="208312"/>
                  </a:lnTo>
                  <a:lnTo>
                    <a:pt x="128302" y="203740"/>
                  </a:lnTo>
                  <a:lnTo>
                    <a:pt x="138494" y="193834"/>
                  </a:lnTo>
                  <a:lnTo>
                    <a:pt x="149066" y="185833"/>
                  </a:lnTo>
                  <a:lnTo>
                    <a:pt x="164592" y="177165"/>
                  </a:lnTo>
                  <a:lnTo>
                    <a:pt x="168212" y="173831"/>
                  </a:lnTo>
                  <a:lnTo>
                    <a:pt x="168593" y="169831"/>
                  </a:lnTo>
                  <a:lnTo>
                    <a:pt x="158305" y="162782"/>
                  </a:lnTo>
                  <a:lnTo>
                    <a:pt x="138684" y="164687"/>
                  </a:lnTo>
                  <a:lnTo>
                    <a:pt x="133731" y="156305"/>
                  </a:lnTo>
                  <a:lnTo>
                    <a:pt x="117443" y="151257"/>
                  </a:lnTo>
                  <a:lnTo>
                    <a:pt x="106585" y="154400"/>
                  </a:lnTo>
                  <a:lnTo>
                    <a:pt x="100870" y="149257"/>
                  </a:lnTo>
                  <a:lnTo>
                    <a:pt x="86773" y="156401"/>
                  </a:lnTo>
                  <a:lnTo>
                    <a:pt x="55817" y="166592"/>
                  </a:lnTo>
                  <a:lnTo>
                    <a:pt x="43529" y="173641"/>
                  </a:lnTo>
                  <a:lnTo>
                    <a:pt x="36862" y="176022"/>
                  </a:lnTo>
                  <a:lnTo>
                    <a:pt x="29242" y="170212"/>
                  </a:lnTo>
                  <a:lnTo>
                    <a:pt x="16097" y="163735"/>
                  </a:lnTo>
                  <a:lnTo>
                    <a:pt x="1333" y="161735"/>
                  </a:lnTo>
                  <a:lnTo>
                    <a:pt x="0" y="157829"/>
                  </a:lnTo>
                  <a:lnTo>
                    <a:pt x="8668" y="146113"/>
                  </a:lnTo>
                  <a:lnTo>
                    <a:pt x="14573" y="143923"/>
                  </a:lnTo>
                  <a:lnTo>
                    <a:pt x="20479" y="144971"/>
                  </a:lnTo>
                  <a:lnTo>
                    <a:pt x="31814" y="153257"/>
                  </a:lnTo>
                  <a:lnTo>
                    <a:pt x="39624" y="155829"/>
                  </a:lnTo>
                  <a:lnTo>
                    <a:pt x="29813" y="143732"/>
                  </a:lnTo>
                  <a:lnTo>
                    <a:pt x="30099" y="139065"/>
                  </a:lnTo>
                  <a:lnTo>
                    <a:pt x="29337" y="132112"/>
                  </a:lnTo>
                  <a:lnTo>
                    <a:pt x="26289" y="129159"/>
                  </a:lnTo>
                  <a:lnTo>
                    <a:pt x="23336" y="121444"/>
                  </a:lnTo>
                  <a:lnTo>
                    <a:pt x="24575" y="118777"/>
                  </a:lnTo>
                  <a:lnTo>
                    <a:pt x="28384" y="117824"/>
                  </a:lnTo>
                  <a:lnTo>
                    <a:pt x="36290" y="120491"/>
                  </a:lnTo>
                  <a:lnTo>
                    <a:pt x="55150" y="133921"/>
                  </a:lnTo>
                  <a:lnTo>
                    <a:pt x="64294" y="131540"/>
                  </a:lnTo>
                  <a:lnTo>
                    <a:pt x="69437" y="126587"/>
                  </a:lnTo>
                  <a:lnTo>
                    <a:pt x="76295" y="122872"/>
                  </a:lnTo>
                  <a:lnTo>
                    <a:pt x="74295" y="120968"/>
                  </a:lnTo>
                  <a:lnTo>
                    <a:pt x="58103" y="120777"/>
                  </a:lnTo>
                  <a:lnTo>
                    <a:pt x="49435" y="118015"/>
                  </a:lnTo>
                  <a:lnTo>
                    <a:pt x="45053" y="114110"/>
                  </a:lnTo>
                  <a:lnTo>
                    <a:pt x="41243" y="107442"/>
                  </a:lnTo>
                  <a:lnTo>
                    <a:pt x="42577" y="104299"/>
                  </a:lnTo>
                  <a:lnTo>
                    <a:pt x="47054" y="101822"/>
                  </a:lnTo>
                  <a:lnTo>
                    <a:pt x="60960" y="102584"/>
                  </a:lnTo>
                  <a:lnTo>
                    <a:pt x="51816" y="90869"/>
                  </a:lnTo>
                  <a:lnTo>
                    <a:pt x="45434" y="84201"/>
                  </a:lnTo>
                  <a:lnTo>
                    <a:pt x="44768" y="80963"/>
                  </a:lnTo>
                  <a:lnTo>
                    <a:pt x="45149" y="76867"/>
                  </a:lnTo>
                  <a:lnTo>
                    <a:pt x="46006" y="74104"/>
                  </a:lnTo>
                  <a:lnTo>
                    <a:pt x="47339" y="72771"/>
                  </a:lnTo>
                  <a:lnTo>
                    <a:pt x="63246" y="79629"/>
                  </a:lnTo>
                  <a:lnTo>
                    <a:pt x="66770" y="79915"/>
                  </a:lnTo>
                  <a:lnTo>
                    <a:pt x="63532" y="75438"/>
                  </a:lnTo>
                  <a:lnTo>
                    <a:pt x="56579" y="68961"/>
                  </a:lnTo>
                  <a:lnTo>
                    <a:pt x="56198" y="66485"/>
                  </a:lnTo>
                  <a:lnTo>
                    <a:pt x="59150" y="64484"/>
                  </a:lnTo>
                  <a:lnTo>
                    <a:pt x="60579" y="60770"/>
                  </a:lnTo>
                  <a:lnTo>
                    <a:pt x="60770" y="57721"/>
                  </a:lnTo>
                  <a:lnTo>
                    <a:pt x="65532" y="55054"/>
                  </a:lnTo>
                  <a:lnTo>
                    <a:pt x="70485" y="54959"/>
                  </a:lnTo>
                  <a:lnTo>
                    <a:pt x="75343" y="57341"/>
                  </a:lnTo>
                  <a:lnTo>
                    <a:pt x="90583" y="70104"/>
                  </a:lnTo>
                  <a:lnTo>
                    <a:pt x="92774" y="73628"/>
                  </a:lnTo>
                  <a:lnTo>
                    <a:pt x="93440" y="78391"/>
                  </a:lnTo>
                  <a:lnTo>
                    <a:pt x="92678" y="84201"/>
                  </a:lnTo>
                  <a:lnTo>
                    <a:pt x="93345" y="86487"/>
                  </a:lnTo>
                  <a:lnTo>
                    <a:pt x="99346" y="84487"/>
                  </a:lnTo>
                  <a:lnTo>
                    <a:pt x="104013" y="86963"/>
                  </a:lnTo>
                  <a:lnTo>
                    <a:pt x="106394" y="86296"/>
                  </a:lnTo>
                  <a:lnTo>
                    <a:pt x="112300" y="77534"/>
                  </a:lnTo>
                  <a:lnTo>
                    <a:pt x="116396" y="79629"/>
                  </a:lnTo>
                  <a:lnTo>
                    <a:pt x="118777" y="83725"/>
                  </a:lnTo>
                  <a:lnTo>
                    <a:pt x="119634" y="87439"/>
                  </a:lnTo>
                  <a:lnTo>
                    <a:pt x="119920" y="92488"/>
                  </a:lnTo>
                  <a:lnTo>
                    <a:pt x="118872" y="103061"/>
                  </a:lnTo>
                  <a:lnTo>
                    <a:pt x="119158" y="104585"/>
                  </a:lnTo>
                  <a:lnTo>
                    <a:pt x="123349" y="98584"/>
                  </a:lnTo>
                  <a:lnTo>
                    <a:pt x="130397" y="98108"/>
                  </a:lnTo>
                  <a:lnTo>
                    <a:pt x="131255" y="95155"/>
                  </a:lnTo>
                  <a:lnTo>
                    <a:pt x="131445" y="84011"/>
                  </a:lnTo>
                  <a:lnTo>
                    <a:pt x="130874" y="74581"/>
                  </a:lnTo>
                  <a:lnTo>
                    <a:pt x="130112" y="72676"/>
                  </a:lnTo>
                  <a:lnTo>
                    <a:pt x="106966" y="59627"/>
                  </a:lnTo>
                  <a:lnTo>
                    <a:pt x="102965" y="56483"/>
                  </a:lnTo>
                  <a:lnTo>
                    <a:pt x="97917" y="50006"/>
                  </a:lnTo>
                  <a:lnTo>
                    <a:pt x="98965" y="46768"/>
                  </a:lnTo>
                  <a:lnTo>
                    <a:pt x="103442" y="43910"/>
                  </a:lnTo>
                  <a:lnTo>
                    <a:pt x="110204" y="42767"/>
                  </a:lnTo>
                  <a:lnTo>
                    <a:pt x="126016" y="42863"/>
                  </a:lnTo>
                  <a:lnTo>
                    <a:pt x="127635" y="41529"/>
                  </a:lnTo>
                  <a:lnTo>
                    <a:pt x="124587" y="38100"/>
                  </a:lnTo>
                  <a:lnTo>
                    <a:pt x="117253" y="35909"/>
                  </a:lnTo>
                  <a:lnTo>
                    <a:pt x="115538" y="33909"/>
                  </a:lnTo>
                  <a:lnTo>
                    <a:pt x="114681" y="30194"/>
                  </a:lnTo>
                  <a:lnTo>
                    <a:pt x="106013" y="32195"/>
                  </a:lnTo>
                  <a:lnTo>
                    <a:pt x="96393" y="32290"/>
                  </a:lnTo>
                  <a:lnTo>
                    <a:pt x="87058" y="30004"/>
                  </a:lnTo>
                  <a:lnTo>
                    <a:pt x="86868" y="27051"/>
                  </a:lnTo>
                  <a:lnTo>
                    <a:pt x="90583" y="22670"/>
                  </a:lnTo>
                  <a:lnTo>
                    <a:pt x="98107" y="15430"/>
                  </a:lnTo>
                  <a:lnTo>
                    <a:pt x="101632" y="13716"/>
                  </a:lnTo>
                  <a:lnTo>
                    <a:pt x="112300" y="14954"/>
                  </a:lnTo>
                  <a:lnTo>
                    <a:pt x="122777" y="12954"/>
                  </a:lnTo>
                  <a:lnTo>
                    <a:pt x="131350" y="15335"/>
                  </a:lnTo>
                  <a:lnTo>
                    <a:pt x="138113" y="22479"/>
                  </a:lnTo>
                  <a:lnTo>
                    <a:pt x="147733" y="35052"/>
                  </a:lnTo>
                  <a:lnTo>
                    <a:pt x="160782" y="43053"/>
                  </a:lnTo>
                  <a:lnTo>
                    <a:pt x="161925" y="45529"/>
                  </a:lnTo>
                  <a:lnTo>
                    <a:pt x="168878" y="52006"/>
                  </a:lnTo>
                  <a:lnTo>
                    <a:pt x="182690" y="69533"/>
                  </a:lnTo>
                  <a:lnTo>
                    <a:pt x="196691" y="79724"/>
                  </a:lnTo>
                  <a:lnTo>
                    <a:pt x="197358" y="82296"/>
                  </a:lnTo>
                  <a:lnTo>
                    <a:pt x="194977" y="85249"/>
                  </a:lnTo>
                  <a:lnTo>
                    <a:pt x="189643" y="88773"/>
                  </a:lnTo>
                  <a:lnTo>
                    <a:pt x="190881" y="90773"/>
                  </a:lnTo>
                  <a:lnTo>
                    <a:pt x="197930" y="93345"/>
                  </a:lnTo>
                  <a:lnTo>
                    <a:pt x="202978" y="100203"/>
                  </a:lnTo>
                  <a:lnTo>
                    <a:pt x="203264" y="103156"/>
                  </a:lnTo>
                  <a:lnTo>
                    <a:pt x="198692" y="124206"/>
                  </a:lnTo>
                  <a:lnTo>
                    <a:pt x="196310" y="128588"/>
                  </a:lnTo>
                  <a:lnTo>
                    <a:pt x="193453" y="130969"/>
                  </a:lnTo>
                  <a:lnTo>
                    <a:pt x="180594" y="127063"/>
                  </a:lnTo>
                  <a:lnTo>
                    <a:pt x="183642" y="133731"/>
                  </a:lnTo>
                  <a:lnTo>
                    <a:pt x="192881" y="140779"/>
                  </a:lnTo>
                  <a:lnTo>
                    <a:pt x="194977" y="144780"/>
                  </a:lnTo>
                  <a:lnTo>
                    <a:pt x="193548" y="148590"/>
                  </a:lnTo>
                  <a:lnTo>
                    <a:pt x="194596" y="149543"/>
                  </a:lnTo>
                  <a:lnTo>
                    <a:pt x="197930" y="147447"/>
                  </a:lnTo>
                  <a:lnTo>
                    <a:pt x="199358" y="149638"/>
                  </a:lnTo>
                  <a:lnTo>
                    <a:pt x="198787" y="156115"/>
                  </a:lnTo>
                  <a:lnTo>
                    <a:pt x="197358" y="161449"/>
                  </a:lnTo>
                  <a:lnTo>
                    <a:pt x="195072" y="165735"/>
                  </a:lnTo>
                  <a:lnTo>
                    <a:pt x="195739" y="167545"/>
                  </a:lnTo>
                  <a:lnTo>
                    <a:pt x="199358" y="166973"/>
                  </a:lnTo>
                  <a:lnTo>
                    <a:pt x="202692" y="168116"/>
                  </a:lnTo>
                  <a:lnTo>
                    <a:pt x="208026" y="174022"/>
                  </a:lnTo>
                  <a:lnTo>
                    <a:pt x="212312" y="191929"/>
                  </a:lnTo>
                  <a:lnTo>
                    <a:pt x="214408" y="197644"/>
                  </a:lnTo>
                  <a:lnTo>
                    <a:pt x="215932" y="192500"/>
                  </a:lnTo>
                  <a:lnTo>
                    <a:pt x="217932" y="179451"/>
                  </a:lnTo>
                  <a:lnTo>
                    <a:pt x="219742" y="172784"/>
                  </a:lnTo>
                  <a:lnTo>
                    <a:pt x="221456" y="172498"/>
                  </a:lnTo>
                  <a:lnTo>
                    <a:pt x="222885" y="170307"/>
                  </a:lnTo>
                  <a:lnTo>
                    <a:pt x="224123" y="166211"/>
                  </a:lnTo>
                  <a:lnTo>
                    <a:pt x="226600" y="151638"/>
                  </a:lnTo>
                  <a:lnTo>
                    <a:pt x="235268" y="140589"/>
                  </a:lnTo>
                  <a:lnTo>
                    <a:pt x="239459" y="137160"/>
                  </a:lnTo>
                  <a:lnTo>
                    <a:pt x="243364" y="136493"/>
                  </a:lnTo>
                  <a:lnTo>
                    <a:pt x="245174" y="137827"/>
                  </a:lnTo>
                  <a:lnTo>
                    <a:pt x="251746" y="149447"/>
                  </a:lnTo>
                  <a:lnTo>
                    <a:pt x="255651" y="151352"/>
                  </a:lnTo>
                  <a:lnTo>
                    <a:pt x="257651" y="150781"/>
                  </a:lnTo>
                  <a:lnTo>
                    <a:pt x="260414" y="142875"/>
                  </a:lnTo>
                  <a:lnTo>
                    <a:pt x="263938" y="127730"/>
                  </a:lnTo>
                  <a:lnTo>
                    <a:pt x="264795" y="110776"/>
                  </a:lnTo>
                  <a:lnTo>
                    <a:pt x="262890" y="91916"/>
                  </a:lnTo>
                  <a:lnTo>
                    <a:pt x="263938" y="78486"/>
                  </a:lnTo>
                  <a:lnTo>
                    <a:pt x="268129" y="70390"/>
                  </a:lnTo>
                  <a:lnTo>
                    <a:pt x="273558" y="67913"/>
                  </a:lnTo>
                  <a:lnTo>
                    <a:pt x="280226" y="71056"/>
                  </a:lnTo>
                  <a:lnTo>
                    <a:pt x="285179" y="75914"/>
                  </a:lnTo>
                  <a:lnTo>
                    <a:pt x="294894" y="94679"/>
                  </a:lnTo>
                  <a:lnTo>
                    <a:pt x="302705" y="104489"/>
                  </a:lnTo>
                  <a:lnTo>
                    <a:pt x="309372" y="114967"/>
                  </a:lnTo>
                  <a:lnTo>
                    <a:pt x="312896" y="118396"/>
                  </a:lnTo>
                  <a:lnTo>
                    <a:pt x="319564" y="120110"/>
                  </a:lnTo>
                  <a:lnTo>
                    <a:pt x="321278" y="119444"/>
                  </a:lnTo>
                  <a:lnTo>
                    <a:pt x="322517" y="116967"/>
                  </a:lnTo>
                  <a:lnTo>
                    <a:pt x="323088" y="112871"/>
                  </a:lnTo>
                  <a:lnTo>
                    <a:pt x="321659" y="86106"/>
                  </a:lnTo>
                  <a:lnTo>
                    <a:pt x="323564" y="77724"/>
                  </a:lnTo>
                  <a:lnTo>
                    <a:pt x="326422" y="71723"/>
                  </a:lnTo>
                  <a:lnTo>
                    <a:pt x="338423" y="68294"/>
                  </a:lnTo>
                  <a:lnTo>
                    <a:pt x="344900" y="64484"/>
                  </a:lnTo>
                  <a:lnTo>
                    <a:pt x="351282" y="58388"/>
                  </a:lnTo>
                  <a:lnTo>
                    <a:pt x="356616" y="55054"/>
                  </a:lnTo>
                  <a:lnTo>
                    <a:pt x="360807" y="54673"/>
                  </a:lnTo>
                  <a:lnTo>
                    <a:pt x="365189" y="57055"/>
                  </a:lnTo>
                  <a:lnTo>
                    <a:pt x="369761" y="62294"/>
                  </a:lnTo>
                  <a:lnTo>
                    <a:pt x="376904" y="72485"/>
                  </a:lnTo>
                  <a:lnTo>
                    <a:pt x="385858" y="89345"/>
                  </a:lnTo>
                  <a:lnTo>
                    <a:pt x="397288" y="101822"/>
                  </a:lnTo>
                  <a:lnTo>
                    <a:pt x="403193" y="121634"/>
                  </a:lnTo>
                  <a:lnTo>
                    <a:pt x="404527" y="124968"/>
                  </a:lnTo>
                  <a:lnTo>
                    <a:pt x="405956" y="125444"/>
                  </a:lnTo>
                  <a:lnTo>
                    <a:pt x="407384" y="122872"/>
                  </a:lnTo>
                  <a:lnTo>
                    <a:pt x="408337" y="119158"/>
                  </a:lnTo>
                  <a:lnTo>
                    <a:pt x="408622" y="110395"/>
                  </a:lnTo>
                  <a:lnTo>
                    <a:pt x="405479" y="98679"/>
                  </a:lnTo>
                  <a:lnTo>
                    <a:pt x="394811" y="69056"/>
                  </a:lnTo>
                  <a:lnTo>
                    <a:pt x="394621" y="63341"/>
                  </a:lnTo>
                  <a:lnTo>
                    <a:pt x="395954" y="58864"/>
                  </a:lnTo>
                  <a:lnTo>
                    <a:pt x="403479" y="58293"/>
                  </a:lnTo>
                  <a:lnTo>
                    <a:pt x="421005" y="61055"/>
                  </a:lnTo>
                  <a:lnTo>
                    <a:pt x="426530" y="65722"/>
                  </a:lnTo>
                  <a:lnTo>
                    <a:pt x="438436" y="83820"/>
                  </a:lnTo>
                  <a:lnTo>
                    <a:pt x="441770" y="88202"/>
                  </a:lnTo>
                  <a:lnTo>
                    <a:pt x="443770" y="89345"/>
                  </a:lnTo>
                  <a:lnTo>
                    <a:pt x="444532" y="87154"/>
                  </a:lnTo>
                  <a:lnTo>
                    <a:pt x="449199" y="83820"/>
                  </a:lnTo>
                  <a:lnTo>
                    <a:pt x="452342" y="79724"/>
                  </a:lnTo>
                  <a:lnTo>
                    <a:pt x="457676" y="69723"/>
                  </a:lnTo>
                  <a:lnTo>
                    <a:pt x="469297" y="51626"/>
                  </a:lnTo>
                  <a:lnTo>
                    <a:pt x="471678" y="51054"/>
                  </a:lnTo>
                  <a:lnTo>
                    <a:pt x="475107" y="52483"/>
                  </a:lnTo>
                  <a:lnTo>
                    <a:pt x="481013" y="57245"/>
                  </a:lnTo>
                  <a:lnTo>
                    <a:pt x="483870" y="61055"/>
                  </a:lnTo>
                  <a:lnTo>
                    <a:pt x="489490" y="63913"/>
                  </a:lnTo>
                  <a:lnTo>
                    <a:pt x="495205" y="62960"/>
                  </a:lnTo>
                  <a:lnTo>
                    <a:pt x="503111" y="56579"/>
                  </a:lnTo>
                  <a:lnTo>
                    <a:pt x="512064" y="52673"/>
                  </a:lnTo>
                  <a:lnTo>
                    <a:pt x="515207" y="43720"/>
                  </a:lnTo>
                  <a:lnTo>
                    <a:pt x="515779" y="39624"/>
                  </a:lnTo>
                  <a:lnTo>
                    <a:pt x="508540" y="12668"/>
                  </a:lnTo>
                  <a:lnTo>
                    <a:pt x="511588" y="7144"/>
                  </a:lnTo>
                  <a:lnTo>
                    <a:pt x="527209" y="476"/>
                  </a:lnTo>
                  <a:lnTo>
                    <a:pt x="540830" y="0"/>
                  </a:lnTo>
                  <a:lnTo>
                    <a:pt x="544068" y="1810"/>
                  </a:lnTo>
                  <a:lnTo>
                    <a:pt x="552736" y="14954"/>
                  </a:lnTo>
                  <a:lnTo>
                    <a:pt x="558546" y="21527"/>
                  </a:lnTo>
                  <a:lnTo>
                    <a:pt x="561499" y="26765"/>
                  </a:lnTo>
                  <a:lnTo>
                    <a:pt x="562261" y="38481"/>
                  </a:lnTo>
                  <a:lnTo>
                    <a:pt x="565785" y="42767"/>
                  </a:lnTo>
                  <a:lnTo>
                    <a:pt x="572453" y="47530"/>
                  </a:lnTo>
                  <a:close/>
                </a:path>
              </a:pathLst>
            </a:custGeom>
            <a:solidFill>
              <a:srgbClr val="CCCCCC"/>
            </a:solidFill>
            <a:ln w="476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it-IT"/>
            </a:p>
          </p:txBody>
        </p:sp>
        <p:sp>
          <p:nvSpPr>
            <p:cNvPr id="34" name="Figura a mano libera: forma 33">
              <a:extLst>
                <a:ext uri="{FF2B5EF4-FFF2-40B4-BE49-F238E27FC236}">
                  <a16:creationId xmlns:a16="http://schemas.microsoft.com/office/drawing/2014/main" id="{4958E64E-5637-6096-DB84-1BC7CA44348D}"/>
                </a:ext>
              </a:extLst>
            </p:cNvPr>
            <p:cNvSpPr/>
            <p:nvPr/>
          </p:nvSpPr>
          <p:spPr>
            <a:xfrm>
              <a:off x="3634454" y="4639056"/>
              <a:ext cx="279558" cy="418432"/>
            </a:xfrm>
            <a:custGeom>
              <a:avLst/>
              <a:gdLst>
                <a:gd name="connsiteX0" fmla="*/ 203263 w 279558"/>
                <a:gd name="connsiteY0" fmla="*/ 30766 h 418432"/>
                <a:gd name="connsiteX1" fmla="*/ 193072 w 279558"/>
                <a:gd name="connsiteY1" fmla="*/ 37910 h 418432"/>
                <a:gd name="connsiteX2" fmla="*/ 191548 w 279558"/>
                <a:gd name="connsiteY2" fmla="*/ 40672 h 418432"/>
                <a:gd name="connsiteX3" fmla="*/ 188690 w 279558"/>
                <a:gd name="connsiteY3" fmla="*/ 51626 h 418432"/>
                <a:gd name="connsiteX4" fmla="*/ 188309 w 279558"/>
                <a:gd name="connsiteY4" fmla="*/ 54768 h 418432"/>
                <a:gd name="connsiteX5" fmla="*/ 185071 w 279558"/>
                <a:gd name="connsiteY5" fmla="*/ 60484 h 418432"/>
                <a:gd name="connsiteX6" fmla="*/ 182023 w 279558"/>
                <a:gd name="connsiteY6" fmla="*/ 66865 h 418432"/>
                <a:gd name="connsiteX7" fmla="*/ 178403 w 279558"/>
                <a:gd name="connsiteY7" fmla="*/ 69342 h 418432"/>
                <a:gd name="connsiteX8" fmla="*/ 173069 w 279558"/>
                <a:gd name="connsiteY8" fmla="*/ 71342 h 418432"/>
                <a:gd name="connsiteX9" fmla="*/ 170021 w 279558"/>
                <a:gd name="connsiteY9" fmla="*/ 73247 h 418432"/>
                <a:gd name="connsiteX10" fmla="*/ 166211 w 279558"/>
                <a:gd name="connsiteY10" fmla="*/ 72295 h 418432"/>
                <a:gd name="connsiteX11" fmla="*/ 161353 w 279558"/>
                <a:gd name="connsiteY11" fmla="*/ 72390 h 418432"/>
                <a:gd name="connsiteX12" fmla="*/ 158877 w 279558"/>
                <a:gd name="connsiteY12" fmla="*/ 74581 h 418432"/>
                <a:gd name="connsiteX13" fmla="*/ 159067 w 279558"/>
                <a:gd name="connsiteY13" fmla="*/ 76295 h 418432"/>
                <a:gd name="connsiteX14" fmla="*/ 160496 w 279558"/>
                <a:gd name="connsiteY14" fmla="*/ 78200 h 418432"/>
                <a:gd name="connsiteX15" fmla="*/ 164687 w 279558"/>
                <a:gd name="connsiteY15" fmla="*/ 81058 h 418432"/>
                <a:gd name="connsiteX16" fmla="*/ 169450 w 279558"/>
                <a:gd name="connsiteY16" fmla="*/ 83725 h 418432"/>
                <a:gd name="connsiteX17" fmla="*/ 168878 w 279558"/>
                <a:gd name="connsiteY17" fmla="*/ 86011 h 418432"/>
                <a:gd name="connsiteX18" fmla="*/ 166402 w 279558"/>
                <a:gd name="connsiteY18" fmla="*/ 88677 h 418432"/>
                <a:gd name="connsiteX19" fmla="*/ 150304 w 279558"/>
                <a:gd name="connsiteY19" fmla="*/ 95155 h 418432"/>
                <a:gd name="connsiteX20" fmla="*/ 145542 w 279558"/>
                <a:gd name="connsiteY20" fmla="*/ 99060 h 418432"/>
                <a:gd name="connsiteX21" fmla="*/ 143923 w 279558"/>
                <a:gd name="connsiteY21" fmla="*/ 101632 h 418432"/>
                <a:gd name="connsiteX22" fmla="*/ 145637 w 279558"/>
                <a:gd name="connsiteY22" fmla="*/ 105918 h 418432"/>
                <a:gd name="connsiteX23" fmla="*/ 158401 w 279558"/>
                <a:gd name="connsiteY23" fmla="*/ 118872 h 418432"/>
                <a:gd name="connsiteX24" fmla="*/ 160591 w 279558"/>
                <a:gd name="connsiteY24" fmla="*/ 120301 h 418432"/>
                <a:gd name="connsiteX25" fmla="*/ 162496 w 279558"/>
                <a:gd name="connsiteY25" fmla="*/ 127826 h 418432"/>
                <a:gd name="connsiteX26" fmla="*/ 173736 w 279558"/>
                <a:gd name="connsiteY26" fmla="*/ 130874 h 418432"/>
                <a:gd name="connsiteX27" fmla="*/ 178403 w 279558"/>
                <a:gd name="connsiteY27" fmla="*/ 135636 h 418432"/>
                <a:gd name="connsiteX28" fmla="*/ 182404 w 279558"/>
                <a:gd name="connsiteY28" fmla="*/ 136684 h 418432"/>
                <a:gd name="connsiteX29" fmla="*/ 191071 w 279558"/>
                <a:gd name="connsiteY29" fmla="*/ 136302 h 418432"/>
                <a:gd name="connsiteX30" fmla="*/ 194500 w 279558"/>
                <a:gd name="connsiteY30" fmla="*/ 138112 h 418432"/>
                <a:gd name="connsiteX31" fmla="*/ 196501 w 279558"/>
                <a:gd name="connsiteY31" fmla="*/ 136779 h 418432"/>
                <a:gd name="connsiteX32" fmla="*/ 197644 w 279558"/>
                <a:gd name="connsiteY32" fmla="*/ 134303 h 418432"/>
                <a:gd name="connsiteX33" fmla="*/ 204883 w 279558"/>
                <a:gd name="connsiteY33" fmla="*/ 127920 h 418432"/>
                <a:gd name="connsiteX34" fmla="*/ 207264 w 279558"/>
                <a:gd name="connsiteY34" fmla="*/ 125158 h 418432"/>
                <a:gd name="connsiteX35" fmla="*/ 205835 w 279558"/>
                <a:gd name="connsiteY35" fmla="*/ 121253 h 418432"/>
                <a:gd name="connsiteX36" fmla="*/ 204311 w 279558"/>
                <a:gd name="connsiteY36" fmla="*/ 118301 h 418432"/>
                <a:gd name="connsiteX37" fmla="*/ 208693 w 279558"/>
                <a:gd name="connsiteY37" fmla="*/ 112395 h 418432"/>
                <a:gd name="connsiteX38" fmla="*/ 214122 w 279558"/>
                <a:gd name="connsiteY38" fmla="*/ 106584 h 418432"/>
                <a:gd name="connsiteX39" fmla="*/ 216789 w 279558"/>
                <a:gd name="connsiteY39" fmla="*/ 106775 h 418432"/>
                <a:gd name="connsiteX40" fmla="*/ 221361 w 279558"/>
                <a:gd name="connsiteY40" fmla="*/ 110299 h 418432"/>
                <a:gd name="connsiteX41" fmla="*/ 225171 w 279558"/>
                <a:gd name="connsiteY41" fmla="*/ 115348 h 418432"/>
                <a:gd name="connsiteX42" fmla="*/ 225647 w 279558"/>
                <a:gd name="connsiteY42" fmla="*/ 119158 h 418432"/>
                <a:gd name="connsiteX43" fmla="*/ 226314 w 279558"/>
                <a:gd name="connsiteY43" fmla="*/ 121920 h 418432"/>
                <a:gd name="connsiteX44" fmla="*/ 229934 w 279558"/>
                <a:gd name="connsiteY44" fmla="*/ 127920 h 418432"/>
                <a:gd name="connsiteX45" fmla="*/ 232219 w 279558"/>
                <a:gd name="connsiteY45" fmla="*/ 129921 h 418432"/>
                <a:gd name="connsiteX46" fmla="*/ 238411 w 279558"/>
                <a:gd name="connsiteY46" fmla="*/ 131159 h 418432"/>
                <a:gd name="connsiteX47" fmla="*/ 239935 w 279558"/>
                <a:gd name="connsiteY47" fmla="*/ 133445 h 418432"/>
                <a:gd name="connsiteX48" fmla="*/ 238792 w 279558"/>
                <a:gd name="connsiteY48" fmla="*/ 142018 h 418432"/>
                <a:gd name="connsiteX49" fmla="*/ 239744 w 279558"/>
                <a:gd name="connsiteY49" fmla="*/ 144875 h 418432"/>
                <a:gd name="connsiteX50" fmla="*/ 246221 w 279558"/>
                <a:gd name="connsiteY50" fmla="*/ 145066 h 418432"/>
                <a:gd name="connsiteX51" fmla="*/ 253174 w 279558"/>
                <a:gd name="connsiteY51" fmla="*/ 144399 h 418432"/>
                <a:gd name="connsiteX52" fmla="*/ 255556 w 279558"/>
                <a:gd name="connsiteY52" fmla="*/ 144684 h 418432"/>
                <a:gd name="connsiteX53" fmla="*/ 258032 w 279558"/>
                <a:gd name="connsiteY53" fmla="*/ 142875 h 418432"/>
                <a:gd name="connsiteX54" fmla="*/ 261842 w 279558"/>
                <a:gd name="connsiteY54" fmla="*/ 140970 h 418432"/>
                <a:gd name="connsiteX55" fmla="*/ 267367 w 279558"/>
                <a:gd name="connsiteY55" fmla="*/ 141636 h 418432"/>
                <a:gd name="connsiteX56" fmla="*/ 270129 w 279558"/>
                <a:gd name="connsiteY56" fmla="*/ 145447 h 418432"/>
                <a:gd name="connsiteX57" fmla="*/ 271272 w 279558"/>
                <a:gd name="connsiteY57" fmla="*/ 149447 h 418432"/>
                <a:gd name="connsiteX58" fmla="*/ 266605 w 279558"/>
                <a:gd name="connsiteY58" fmla="*/ 150876 h 418432"/>
                <a:gd name="connsiteX59" fmla="*/ 261652 w 279558"/>
                <a:gd name="connsiteY59" fmla="*/ 150114 h 418432"/>
                <a:gd name="connsiteX60" fmla="*/ 259270 w 279558"/>
                <a:gd name="connsiteY60" fmla="*/ 152686 h 418432"/>
                <a:gd name="connsiteX61" fmla="*/ 259080 w 279558"/>
                <a:gd name="connsiteY61" fmla="*/ 157639 h 418432"/>
                <a:gd name="connsiteX62" fmla="*/ 260699 w 279558"/>
                <a:gd name="connsiteY62" fmla="*/ 164116 h 418432"/>
                <a:gd name="connsiteX63" fmla="*/ 264033 w 279558"/>
                <a:gd name="connsiteY63" fmla="*/ 168688 h 418432"/>
                <a:gd name="connsiteX64" fmla="*/ 266700 w 279558"/>
                <a:gd name="connsiteY64" fmla="*/ 178879 h 418432"/>
                <a:gd name="connsiteX65" fmla="*/ 268891 w 279558"/>
                <a:gd name="connsiteY65" fmla="*/ 190214 h 418432"/>
                <a:gd name="connsiteX66" fmla="*/ 272224 w 279558"/>
                <a:gd name="connsiteY66" fmla="*/ 197072 h 418432"/>
                <a:gd name="connsiteX67" fmla="*/ 272986 w 279558"/>
                <a:gd name="connsiteY67" fmla="*/ 205549 h 418432"/>
                <a:gd name="connsiteX68" fmla="*/ 272415 w 279558"/>
                <a:gd name="connsiteY68" fmla="*/ 209645 h 418432"/>
                <a:gd name="connsiteX69" fmla="*/ 273082 w 279558"/>
                <a:gd name="connsiteY69" fmla="*/ 217170 h 418432"/>
                <a:gd name="connsiteX70" fmla="*/ 271653 w 279558"/>
                <a:gd name="connsiteY70" fmla="*/ 219742 h 418432"/>
                <a:gd name="connsiteX71" fmla="*/ 272701 w 279558"/>
                <a:gd name="connsiteY71" fmla="*/ 226790 h 418432"/>
                <a:gd name="connsiteX72" fmla="*/ 276701 w 279558"/>
                <a:gd name="connsiteY72" fmla="*/ 241173 h 418432"/>
                <a:gd name="connsiteX73" fmla="*/ 278511 w 279558"/>
                <a:gd name="connsiteY73" fmla="*/ 249174 h 418432"/>
                <a:gd name="connsiteX74" fmla="*/ 279559 w 279558"/>
                <a:gd name="connsiteY74" fmla="*/ 266605 h 418432"/>
                <a:gd name="connsiteX75" fmla="*/ 276796 w 279558"/>
                <a:gd name="connsiteY75" fmla="*/ 273177 h 418432"/>
                <a:gd name="connsiteX76" fmla="*/ 272986 w 279558"/>
                <a:gd name="connsiteY76" fmla="*/ 279368 h 418432"/>
                <a:gd name="connsiteX77" fmla="*/ 270510 w 279558"/>
                <a:gd name="connsiteY77" fmla="*/ 286703 h 418432"/>
                <a:gd name="connsiteX78" fmla="*/ 268605 w 279558"/>
                <a:gd name="connsiteY78" fmla="*/ 294513 h 418432"/>
                <a:gd name="connsiteX79" fmla="*/ 267462 w 279558"/>
                <a:gd name="connsiteY79" fmla="*/ 307276 h 418432"/>
                <a:gd name="connsiteX80" fmla="*/ 259175 w 279558"/>
                <a:gd name="connsiteY80" fmla="*/ 322040 h 418432"/>
                <a:gd name="connsiteX81" fmla="*/ 255746 w 279558"/>
                <a:gd name="connsiteY81" fmla="*/ 325755 h 418432"/>
                <a:gd name="connsiteX82" fmla="*/ 251650 w 279558"/>
                <a:gd name="connsiteY82" fmla="*/ 328041 h 418432"/>
                <a:gd name="connsiteX83" fmla="*/ 260509 w 279558"/>
                <a:gd name="connsiteY83" fmla="*/ 338328 h 418432"/>
                <a:gd name="connsiteX84" fmla="*/ 253270 w 279558"/>
                <a:gd name="connsiteY84" fmla="*/ 342900 h 418432"/>
                <a:gd name="connsiteX85" fmla="*/ 245364 w 279558"/>
                <a:gd name="connsiteY85" fmla="*/ 344424 h 418432"/>
                <a:gd name="connsiteX86" fmla="*/ 236696 w 279558"/>
                <a:gd name="connsiteY86" fmla="*/ 341757 h 418432"/>
                <a:gd name="connsiteX87" fmla="*/ 231267 w 279558"/>
                <a:gd name="connsiteY87" fmla="*/ 342138 h 418432"/>
                <a:gd name="connsiteX88" fmla="*/ 226219 w 279558"/>
                <a:gd name="connsiteY88" fmla="*/ 345472 h 418432"/>
                <a:gd name="connsiteX89" fmla="*/ 224314 w 279558"/>
                <a:gd name="connsiteY89" fmla="*/ 347472 h 418432"/>
                <a:gd name="connsiteX90" fmla="*/ 222694 w 279558"/>
                <a:gd name="connsiteY90" fmla="*/ 346519 h 418432"/>
                <a:gd name="connsiteX91" fmla="*/ 219456 w 279558"/>
                <a:gd name="connsiteY91" fmla="*/ 338042 h 418432"/>
                <a:gd name="connsiteX92" fmla="*/ 217075 w 279558"/>
                <a:gd name="connsiteY92" fmla="*/ 346805 h 418432"/>
                <a:gd name="connsiteX93" fmla="*/ 212026 w 279558"/>
                <a:gd name="connsiteY93" fmla="*/ 349567 h 418432"/>
                <a:gd name="connsiteX94" fmla="*/ 203454 w 279558"/>
                <a:gd name="connsiteY94" fmla="*/ 348996 h 418432"/>
                <a:gd name="connsiteX95" fmla="*/ 188976 w 279558"/>
                <a:gd name="connsiteY95" fmla="*/ 351282 h 418432"/>
                <a:gd name="connsiteX96" fmla="*/ 183451 w 279558"/>
                <a:gd name="connsiteY96" fmla="*/ 353758 h 418432"/>
                <a:gd name="connsiteX97" fmla="*/ 181165 w 279558"/>
                <a:gd name="connsiteY97" fmla="*/ 357664 h 418432"/>
                <a:gd name="connsiteX98" fmla="*/ 179451 w 279558"/>
                <a:gd name="connsiteY98" fmla="*/ 362140 h 418432"/>
                <a:gd name="connsiteX99" fmla="*/ 177260 w 279558"/>
                <a:gd name="connsiteY99" fmla="*/ 364808 h 418432"/>
                <a:gd name="connsiteX100" fmla="*/ 174688 w 279558"/>
                <a:gd name="connsiteY100" fmla="*/ 366141 h 418432"/>
                <a:gd name="connsiteX101" fmla="*/ 163544 w 279558"/>
                <a:gd name="connsiteY101" fmla="*/ 369475 h 418432"/>
                <a:gd name="connsiteX102" fmla="*/ 161353 w 279558"/>
                <a:gd name="connsiteY102" fmla="*/ 370808 h 418432"/>
                <a:gd name="connsiteX103" fmla="*/ 156210 w 279558"/>
                <a:gd name="connsiteY103" fmla="*/ 377952 h 418432"/>
                <a:gd name="connsiteX104" fmla="*/ 149447 w 279558"/>
                <a:gd name="connsiteY104" fmla="*/ 382143 h 418432"/>
                <a:gd name="connsiteX105" fmla="*/ 143923 w 279558"/>
                <a:gd name="connsiteY105" fmla="*/ 383381 h 418432"/>
                <a:gd name="connsiteX106" fmla="*/ 138970 w 279558"/>
                <a:gd name="connsiteY106" fmla="*/ 379190 h 418432"/>
                <a:gd name="connsiteX107" fmla="*/ 136874 w 279558"/>
                <a:gd name="connsiteY107" fmla="*/ 376714 h 418432"/>
                <a:gd name="connsiteX108" fmla="*/ 134588 w 279558"/>
                <a:gd name="connsiteY108" fmla="*/ 375380 h 418432"/>
                <a:gd name="connsiteX109" fmla="*/ 126968 w 279558"/>
                <a:gd name="connsiteY109" fmla="*/ 375570 h 418432"/>
                <a:gd name="connsiteX110" fmla="*/ 129349 w 279558"/>
                <a:gd name="connsiteY110" fmla="*/ 376904 h 418432"/>
                <a:gd name="connsiteX111" fmla="*/ 130873 w 279558"/>
                <a:gd name="connsiteY111" fmla="*/ 379857 h 418432"/>
                <a:gd name="connsiteX112" fmla="*/ 131635 w 279558"/>
                <a:gd name="connsiteY112" fmla="*/ 385477 h 418432"/>
                <a:gd name="connsiteX113" fmla="*/ 130778 w 279558"/>
                <a:gd name="connsiteY113" fmla="*/ 391096 h 418432"/>
                <a:gd name="connsiteX114" fmla="*/ 127063 w 279558"/>
                <a:gd name="connsiteY114" fmla="*/ 393859 h 418432"/>
                <a:gd name="connsiteX115" fmla="*/ 122587 w 279558"/>
                <a:gd name="connsiteY115" fmla="*/ 394430 h 418432"/>
                <a:gd name="connsiteX116" fmla="*/ 115443 w 279558"/>
                <a:gd name="connsiteY116" fmla="*/ 400145 h 418432"/>
                <a:gd name="connsiteX117" fmla="*/ 106108 w 279558"/>
                <a:gd name="connsiteY117" fmla="*/ 401669 h 418432"/>
                <a:gd name="connsiteX118" fmla="*/ 101060 w 279558"/>
                <a:gd name="connsiteY118" fmla="*/ 407003 h 418432"/>
                <a:gd name="connsiteX119" fmla="*/ 70104 w 279558"/>
                <a:gd name="connsiteY119" fmla="*/ 415957 h 418432"/>
                <a:gd name="connsiteX120" fmla="*/ 68294 w 279558"/>
                <a:gd name="connsiteY120" fmla="*/ 416052 h 418432"/>
                <a:gd name="connsiteX121" fmla="*/ 64103 w 279558"/>
                <a:gd name="connsiteY121" fmla="*/ 413766 h 418432"/>
                <a:gd name="connsiteX122" fmla="*/ 59436 w 279558"/>
                <a:gd name="connsiteY122" fmla="*/ 412718 h 418432"/>
                <a:gd name="connsiteX123" fmla="*/ 54769 w 279558"/>
                <a:gd name="connsiteY123" fmla="*/ 413480 h 418432"/>
                <a:gd name="connsiteX124" fmla="*/ 41815 w 279558"/>
                <a:gd name="connsiteY124" fmla="*/ 418433 h 418432"/>
                <a:gd name="connsiteX125" fmla="*/ 35528 w 279558"/>
                <a:gd name="connsiteY125" fmla="*/ 417481 h 418432"/>
                <a:gd name="connsiteX126" fmla="*/ 43529 w 279558"/>
                <a:gd name="connsiteY126" fmla="*/ 405098 h 418432"/>
                <a:gd name="connsiteX127" fmla="*/ 54292 w 279558"/>
                <a:gd name="connsiteY127" fmla="*/ 398811 h 418432"/>
                <a:gd name="connsiteX128" fmla="*/ 55435 w 279558"/>
                <a:gd name="connsiteY128" fmla="*/ 397097 h 418432"/>
                <a:gd name="connsiteX129" fmla="*/ 51911 w 279558"/>
                <a:gd name="connsiteY129" fmla="*/ 396240 h 418432"/>
                <a:gd name="connsiteX130" fmla="*/ 31432 w 279558"/>
                <a:gd name="connsiteY130" fmla="*/ 400621 h 418432"/>
                <a:gd name="connsiteX131" fmla="*/ 24384 w 279558"/>
                <a:gd name="connsiteY131" fmla="*/ 404336 h 418432"/>
                <a:gd name="connsiteX132" fmla="*/ 17240 w 279558"/>
                <a:gd name="connsiteY132" fmla="*/ 405384 h 418432"/>
                <a:gd name="connsiteX133" fmla="*/ 20574 w 279558"/>
                <a:gd name="connsiteY133" fmla="*/ 399669 h 418432"/>
                <a:gd name="connsiteX134" fmla="*/ 29718 w 279558"/>
                <a:gd name="connsiteY134" fmla="*/ 391954 h 418432"/>
                <a:gd name="connsiteX135" fmla="*/ 34671 w 279558"/>
                <a:gd name="connsiteY135" fmla="*/ 388334 h 418432"/>
                <a:gd name="connsiteX136" fmla="*/ 37624 w 279558"/>
                <a:gd name="connsiteY136" fmla="*/ 386810 h 418432"/>
                <a:gd name="connsiteX137" fmla="*/ 41053 w 279558"/>
                <a:gd name="connsiteY137" fmla="*/ 382238 h 418432"/>
                <a:gd name="connsiteX138" fmla="*/ 50673 w 279558"/>
                <a:gd name="connsiteY138" fmla="*/ 377095 h 418432"/>
                <a:gd name="connsiteX139" fmla="*/ 19621 w 279558"/>
                <a:gd name="connsiteY139" fmla="*/ 387763 h 418432"/>
                <a:gd name="connsiteX140" fmla="*/ 11430 w 279558"/>
                <a:gd name="connsiteY140" fmla="*/ 386524 h 418432"/>
                <a:gd name="connsiteX141" fmla="*/ 9525 w 279558"/>
                <a:gd name="connsiteY141" fmla="*/ 383476 h 418432"/>
                <a:gd name="connsiteX142" fmla="*/ 3143 w 279558"/>
                <a:gd name="connsiteY142" fmla="*/ 384905 h 418432"/>
                <a:gd name="connsiteX143" fmla="*/ 762 w 279558"/>
                <a:gd name="connsiteY143" fmla="*/ 377666 h 418432"/>
                <a:gd name="connsiteX144" fmla="*/ 10192 w 279558"/>
                <a:gd name="connsiteY144" fmla="*/ 366712 h 418432"/>
                <a:gd name="connsiteX145" fmla="*/ 15621 w 279558"/>
                <a:gd name="connsiteY145" fmla="*/ 361950 h 418432"/>
                <a:gd name="connsiteX146" fmla="*/ 22193 w 279558"/>
                <a:gd name="connsiteY146" fmla="*/ 359378 h 418432"/>
                <a:gd name="connsiteX147" fmla="*/ 28480 w 279558"/>
                <a:gd name="connsiteY147" fmla="*/ 355759 h 418432"/>
                <a:gd name="connsiteX148" fmla="*/ 30766 w 279558"/>
                <a:gd name="connsiteY148" fmla="*/ 351282 h 418432"/>
                <a:gd name="connsiteX149" fmla="*/ 27813 w 279558"/>
                <a:gd name="connsiteY149" fmla="*/ 349853 h 418432"/>
                <a:gd name="connsiteX150" fmla="*/ 9049 w 279558"/>
                <a:gd name="connsiteY150" fmla="*/ 350996 h 418432"/>
                <a:gd name="connsiteX151" fmla="*/ 0 w 279558"/>
                <a:gd name="connsiteY151" fmla="*/ 350043 h 418432"/>
                <a:gd name="connsiteX152" fmla="*/ 476 w 279558"/>
                <a:gd name="connsiteY152" fmla="*/ 346424 h 418432"/>
                <a:gd name="connsiteX153" fmla="*/ 2191 w 279558"/>
                <a:gd name="connsiteY153" fmla="*/ 342519 h 418432"/>
                <a:gd name="connsiteX154" fmla="*/ 11525 w 279558"/>
                <a:gd name="connsiteY154" fmla="*/ 335756 h 418432"/>
                <a:gd name="connsiteX155" fmla="*/ 16573 w 279558"/>
                <a:gd name="connsiteY155" fmla="*/ 334613 h 418432"/>
                <a:gd name="connsiteX156" fmla="*/ 21050 w 279558"/>
                <a:gd name="connsiteY156" fmla="*/ 335280 h 418432"/>
                <a:gd name="connsiteX157" fmla="*/ 25432 w 279558"/>
                <a:gd name="connsiteY157" fmla="*/ 336994 h 418432"/>
                <a:gd name="connsiteX158" fmla="*/ 29051 w 279558"/>
                <a:gd name="connsiteY158" fmla="*/ 339280 h 418432"/>
                <a:gd name="connsiteX159" fmla="*/ 39624 w 279558"/>
                <a:gd name="connsiteY159" fmla="*/ 337947 h 418432"/>
                <a:gd name="connsiteX160" fmla="*/ 35147 w 279558"/>
                <a:gd name="connsiteY160" fmla="*/ 333661 h 418432"/>
                <a:gd name="connsiteX161" fmla="*/ 34385 w 279558"/>
                <a:gd name="connsiteY161" fmla="*/ 324803 h 418432"/>
                <a:gd name="connsiteX162" fmla="*/ 31051 w 279558"/>
                <a:gd name="connsiteY162" fmla="*/ 321850 h 418432"/>
                <a:gd name="connsiteX163" fmla="*/ 35338 w 279558"/>
                <a:gd name="connsiteY163" fmla="*/ 317754 h 418432"/>
                <a:gd name="connsiteX164" fmla="*/ 40291 w 279558"/>
                <a:gd name="connsiteY164" fmla="*/ 315278 h 418432"/>
                <a:gd name="connsiteX165" fmla="*/ 48577 w 279558"/>
                <a:gd name="connsiteY165" fmla="*/ 306800 h 418432"/>
                <a:gd name="connsiteX166" fmla="*/ 51530 w 279558"/>
                <a:gd name="connsiteY166" fmla="*/ 305562 h 418432"/>
                <a:gd name="connsiteX167" fmla="*/ 67818 w 279558"/>
                <a:gd name="connsiteY167" fmla="*/ 303467 h 418432"/>
                <a:gd name="connsiteX168" fmla="*/ 85534 w 279558"/>
                <a:gd name="connsiteY168" fmla="*/ 298990 h 418432"/>
                <a:gd name="connsiteX169" fmla="*/ 102965 w 279558"/>
                <a:gd name="connsiteY169" fmla="*/ 292893 h 418432"/>
                <a:gd name="connsiteX170" fmla="*/ 94012 w 279558"/>
                <a:gd name="connsiteY170" fmla="*/ 289369 h 418432"/>
                <a:gd name="connsiteX171" fmla="*/ 89725 w 279558"/>
                <a:gd name="connsiteY171" fmla="*/ 284797 h 418432"/>
                <a:gd name="connsiteX172" fmla="*/ 82772 w 279558"/>
                <a:gd name="connsiteY172" fmla="*/ 294036 h 418432"/>
                <a:gd name="connsiteX173" fmla="*/ 77819 w 279558"/>
                <a:gd name="connsiteY173" fmla="*/ 297561 h 418432"/>
                <a:gd name="connsiteX174" fmla="*/ 63817 w 279558"/>
                <a:gd name="connsiteY174" fmla="*/ 299466 h 418432"/>
                <a:gd name="connsiteX175" fmla="*/ 59436 w 279558"/>
                <a:gd name="connsiteY175" fmla="*/ 298418 h 418432"/>
                <a:gd name="connsiteX176" fmla="*/ 53149 w 279558"/>
                <a:gd name="connsiteY176" fmla="*/ 295561 h 418432"/>
                <a:gd name="connsiteX177" fmla="*/ 51149 w 279558"/>
                <a:gd name="connsiteY177" fmla="*/ 296608 h 418432"/>
                <a:gd name="connsiteX178" fmla="*/ 49435 w 279558"/>
                <a:gd name="connsiteY178" fmla="*/ 298894 h 418432"/>
                <a:gd name="connsiteX179" fmla="*/ 40100 w 279558"/>
                <a:gd name="connsiteY179" fmla="*/ 303371 h 418432"/>
                <a:gd name="connsiteX180" fmla="*/ 30385 w 279558"/>
                <a:gd name="connsiteY180" fmla="*/ 304419 h 418432"/>
                <a:gd name="connsiteX181" fmla="*/ 41719 w 279558"/>
                <a:gd name="connsiteY181" fmla="*/ 296132 h 418432"/>
                <a:gd name="connsiteX182" fmla="*/ 56102 w 279558"/>
                <a:gd name="connsiteY182" fmla="*/ 282130 h 418432"/>
                <a:gd name="connsiteX183" fmla="*/ 59341 w 279558"/>
                <a:gd name="connsiteY183" fmla="*/ 277654 h 418432"/>
                <a:gd name="connsiteX184" fmla="*/ 63913 w 279558"/>
                <a:gd name="connsiteY184" fmla="*/ 269938 h 418432"/>
                <a:gd name="connsiteX185" fmla="*/ 62484 w 279558"/>
                <a:gd name="connsiteY185" fmla="*/ 266510 h 418432"/>
                <a:gd name="connsiteX186" fmla="*/ 59531 w 279558"/>
                <a:gd name="connsiteY186" fmla="*/ 264509 h 418432"/>
                <a:gd name="connsiteX187" fmla="*/ 69913 w 279558"/>
                <a:gd name="connsiteY187" fmla="*/ 248507 h 418432"/>
                <a:gd name="connsiteX188" fmla="*/ 73628 w 279558"/>
                <a:gd name="connsiteY188" fmla="*/ 245650 h 418432"/>
                <a:gd name="connsiteX189" fmla="*/ 80296 w 279558"/>
                <a:gd name="connsiteY189" fmla="*/ 245174 h 418432"/>
                <a:gd name="connsiteX190" fmla="*/ 85153 w 279558"/>
                <a:gd name="connsiteY190" fmla="*/ 242602 h 418432"/>
                <a:gd name="connsiteX191" fmla="*/ 87344 w 279558"/>
                <a:gd name="connsiteY191" fmla="*/ 242602 h 418432"/>
                <a:gd name="connsiteX192" fmla="*/ 89249 w 279558"/>
                <a:gd name="connsiteY192" fmla="*/ 241649 h 418432"/>
                <a:gd name="connsiteX193" fmla="*/ 93535 w 279558"/>
                <a:gd name="connsiteY193" fmla="*/ 236792 h 418432"/>
                <a:gd name="connsiteX194" fmla="*/ 86963 w 279558"/>
                <a:gd name="connsiteY194" fmla="*/ 233744 h 418432"/>
                <a:gd name="connsiteX195" fmla="*/ 80105 w 279558"/>
                <a:gd name="connsiteY195" fmla="*/ 232219 h 418432"/>
                <a:gd name="connsiteX196" fmla="*/ 58960 w 279558"/>
                <a:gd name="connsiteY196" fmla="*/ 233839 h 418432"/>
                <a:gd name="connsiteX197" fmla="*/ 56102 w 279558"/>
                <a:gd name="connsiteY197" fmla="*/ 233458 h 418432"/>
                <a:gd name="connsiteX198" fmla="*/ 53530 w 279558"/>
                <a:gd name="connsiteY198" fmla="*/ 232029 h 418432"/>
                <a:gd name="connsiteX199" fmla="*/ 51816 w 279558"/>
                <a:gd name="connsiteY199" fmla="*/ 229838 h 418432"/>
                <a:gd name="connsiteX200" fmla="*/ 50482 w 279558"/>
                <a:gd name="connsiteY200" fmla="*/ 224409 h 418432"/>
                <a:gd name="connsiteX201" fmla="*/ 48958 w 279558"/>
                <a:gd name="connsiteY201" fmla="*/ 223170 h 418432"/>
                <a:gd name="connsiteX202" fmla="*/ 44196 w 279558"/>
                <a:gd name="connsiteY202" fmla="*/ 223170 h 418432"/>
                <a:gd name="connsiteX203" fmla="*/ 39529 w 279558"/>
                <a:gd name="connsiteY203" fmla="*/ 224885 h 418432"/>
                <a:gd name="connsiteX204" fmla="*/ 36195 w 279558"/>
                <a:gd name="connsiteY204" fmla="*/ 224695 h 418432"/>
                <a:gd name="connsiteX205" fmla="*/ 32956 w 279558"/>
                <a:gd name="connsiteY205" fmla="*/ 222313 h 418432"/>
                <a:gd name="connsiteX206" fmla="*/ 38100 w 279558"/>
                <a:gd name="connsiteY206" fmla="*/ 216693 h 418432"/>
                <a:gd name="connsiteX207" fmla="*/ 31432 w 279558"/>
                <a:gd name="connsiteY207" fmla="*/ 215360 h 418432"/>
                <a:gd name="connsiteX208" fmla="*/ 24765 w 279558"/>
                <a:gd name="connsiteY208" fmla="*/ 216503 h 418432"/>
                <a:gd name="connsiteX209" fmla="*/ 19145 w 279558"/>
                <a:gd name="connsiteY209" fmla="*/ 214789 h 418432"/>
                <a:gd name="connsiteX210" fmla="*/ 18955 w 279558"/>
                <a:gd name="connsiteY210" fmla="*/ 211264 h 418432"/>
                <a:gd name="connsiteX211" fmla="*/ 21526 w 279558"/>
                <a:gd name="connsiteY211" fmla="*/ 207740 h 418432"/>
                <a:gd name="connsiteX212" fmla="*/ 18193 w 279558"/>
                <a:gd name="connsiteY212" fmla="*/ 204406 h 418432"/>
                <a:gd name="connsiteX213" fmla="*/ 17526 w 279558"/>
                <a:gd name="connsiteY213" fmla="*/ 200215 h 418432"/>
                <a:gd name="connsiteX214" fmla="*/ 21050 w 279558"/>
                <a:gd name="connsiteY214" fmla="*/ 198120 h 418432"/>
                <a:gd name="connsiteX215" fmla="*/ 24955 w 279558"/>
                <a:gd name="connsiteY215" fmla="*/ 198786 h 418432"/>
                <a:gd name="connsiteX216" fmla="*/ 32766 w 279558"/>
                <a:gd name="connsiteY216" fmla="*/ 195644 h 418432"/>
                <a:gd name="connsiteX217" fmla="*/ 42863 w 279558"/>
                <a:gd name="connsiteY217" fmla="*/ 194119 h 418432"/>
                <a:gd name="connsiteX218" fmla="*/ 34290 w 279558"/>
                <a:gd name="connsiteY218" fmla="*/ 191071 h 418432"/>
                <a:gd name="connsiteX219" fmla="*/ 30766 w 279558"/>
                <a:gd name="connsiteY219" fmla="*/ 188404 h 418432"/>
                <a:gd name="connsiteX220" fmla="*/ 30670 w 279558"/>
                <a:gd name="connsiteY220" fmla="*/ 184404 h 418432"/>
                <a:gd name="connsiteX221" fmla="*/ 31337 w 279558"/>
                <a:gd name="connsiteY221" fmla="*/ 180880 h 418432"/>
                <a:gd name="connsiteX222" fmla="*/ 41338 w 279558"/>
                <a:gd name="connsiteY222" fmla="*/ 175069 h 418432"/>
                <a:gd name="connsiteX223" fmla="*/ 52006 w 279558"/>
                <a:gd name="connsiteY223" fmla="*/ 172403 h 418432"/>
                <a:gd name="connsiteX224" fmla="*/ 51244 w 279558"/>
                <a:gd name="connsiteY224" fmla="*/ 168592 h 418432"/>
                <a:gd name="connsiteX225" fmla="*/ 52006 w 279558"/>
                <a:gd name="connsiteY225" fmla="*/ 164401 h 418432"/>
                <a:gd name="connsiteX226" fmla="*/ 41148 w 279558"/>
                <a:gd name="connsiteY226" fmla="*/ 163163 h 418432"/>
                <a:gd name="connsiteX227" fmla="*/ 30480 w 279558"/>
                <a:gd name="connsiteY227" fmla="*/ 166116 h 418432"/>
                <a:gd name="connsiteX228" fmla="*/ 31623 w 279558"/>
                <a:gd name="connsiteY228" fmla="*/ 158115 h 418432"/>
                <a:gd name="connsiteX229" fmla="*/ 34195 w 279558"/>
                <a:gd name="connsiteY229" fmla="*/ 150781 h 418432"/>
                <a:gd name="connsiteX230" fmla="*/ 34671 w 279558"/>
                <a:gd name="connsiteY230" fmla="*/ 146018 h 418432"/>
                <a:gd name="connsiteX231" fmla="*/ 34195 w 279558"/>
                <a:gd name="connsiteY231" fmla="*/ 140875 h 418432"/>
                <a:gd name="connsiteX232" fmla="*/ 29242 w 279558"/>
                <a:gd name="connsiteY232" fmla="*/ 143065 h 418432"/>
                <a:gd name="connsiteX233" fmla="*/ 28575 w 279558"/>
                <a:gd name="connsiteY233" fmla="*/ 135826 h 418432"/>
                <a:gd name="connsiteX234" fmla="*/ 26479 w 279558"/>
                <a:gd name="connsiteY234" fmla="*/ 130874 h 418432"/>
                <a:gd name="connsiteX235" fmla="*/ 19050 w 279558"/>
                <a:gd name="connsiteY235" fmla="*/ 134303 h 418432"/>
                <a:gd name="connsiteX236" fmla="*/ 19240 w 279558"/>
                <a:gd name="connsiteY236" fmla="*/ 127730 h 418432"/>
                <a:gd name="connsiteX237" fmla="*/ 21431 w 279558"/>
                <a:gd name="connsiteY237" fmla="*/ 123158 h 418432"/>
                <a:gd name="connsiteX238" fmla="*/ 25241 w 279558"/>
                <a:gd name="connsiteY238" fmla="*/ 121158 h 418432"/>
                <a:gd name="connsiteX239" fmla="*/ 29146 w 279558"/>
                <a:gd name="connsiteY239" fmla="*/ 122015 h 418432"/>
                <a:gd name="connsiteX240" fmla="*/ 36290 w 279558"/>
                <a:gd name="connsiteY240" fmla="*/ 121920 h 418432"/>
                <a:gd name="connsiteX241" fmla="*/ 43148 w 279558"/>
                <a:gd name="connsiteY241" fmla="*/ 118491 h 418432"/>
                <a:gd name="connsiteX242" fmla="*/ 53054 w 279558"/>
                <a:gd name="connsiteY242" fmla="*/ 117538 h 418432"/>
                <a:gd name="connsiteX243" fmla="*/ 68866 w 279558"/>
                <a:gd name="connsiteY243" fmla="*/ 118681 h 418432"/>
                <a:gd name="connsiteX244" fmla="*/ 79724 w 279558"/>
                <a:gd name="connsiteY244" fmla="*/ 128397 h 418432"/>
                <a:gd name="connsiteX245" fmla="*/ 82582 w 279558"/>
                <a:gd name="connsiteY245" fmla="*/ 126683 h 418432"/>
                <a:gd name="connsiteX246" fmla="*/ 86868 w 279558"/>
                <a:gd name="connsiteY246" fmla="*/ 120491 h 418432"/>
                <a:gd name="connsiteX247" fmla="*/ 88963 w 279558"/>
                <a:gd name="connsiteY247" fmla="*/ 119824 h 418432"/>
                <a:gd name="connsiteX248" fmla="*/ 105346 w 279558"/>
                <a:gd name="connsiteY248" fmla="*/ 122492 h 418432"/>
                <a:gd name="connsiteX249" fmla="*/ 115538 w 279558"/>
                <a:gd name="connsiteY249" fmla="*/ 126016 h 418432"/>
                <a:gd name="connsiteX250" fmla="*/ 118205 w 279558"/>
                <a:gd name="connsiteY250" fmla="*/ 124968 h 418432"/>
                <a:gd name="connsiteX251" fmla="*/ 116776 w 279558"/>
                <a:gd name="connsiteY251" fmla="*/ 118110 h 418432"/>
                <a:gd name="connsiteX252" fmla="*/ 113252 w 279558"/>
                <a:gd name="connsiteY252" fmla="*/ 113347 h 418432"/>
                <a:gd name="connsiteX253" fmla="*/ 117634 w 279558"/>
                <a:gd name="connsiteY253" fmla="*/ 107156 h 418432"/>
                <a:gd name="connsiteX254" fmla="*/ 122968 w 279558"/>
                <a:gd name="connsiteY254" fmla="*/ 102870 h 418432"/>
                <a:gd name="connsiteX255" fmla="*/ 126587 w 279558"/>
                <a:gd name="connsiteY255" fmla="*/ 100774 h 418432"/>
                <a:gd name="connsiteX256" fmla="*/ 134779 w 279558"/>
                <a:gd name="connsiteY256" fmla="*/ 98202 h 418432"/>
                <a:gd name="connsiteX257" fmla="*/ 138398 w 279558"/>
                <a:gd name="connsiteY257" fmla="*/ 95726 h 418432"/>
                <a:gd name="connsiteX258" fmla="*/ 140779 w 279558"/>
                <a:gd name="connsiteY258" fmla="*/ 87630 h 418432"/>
                <a:gd name="connsiteX259" fmla="*/ 144589 w 279558"/>
                <a:gd name="connsiteY259" fmla="*/ 80962 h 418432"/>
                <a:gd name="connsiteX260" fmla="*/ 123920 w 279558"/>
                <a:gd name="connsiteY260" fmla="*/ 84486 h 418432"/>
                <a:gd name="connsiteX261" fmla="*/ 104203 w 279558"/>
                <a:gd name="connsiteY261" fmla="*/ 76486 h 418432"/>
                <a:gd name="connsiteX262" fmla="*/ 107347 w 279558"/>
                <a:gd name="connsiteY262" fmla="*/ 70866 h 418432"/>
                <a:gd name="connsiteX263" fmla="*/ 111538 w 279558"/>
                <a:gd name="connsiteY263" fmla="*/ 67628 h 418432"/>
                <a:gd name="connsiteX264" fmla="*/ 118681 w 279558"/>
                <a:gd name="connsiteY264" fmla="*/ 65246 h 418432"/>
                <a:gd name="connsiteX265" fmla="*/ 119348 w 279558"/>
                <a:gd name="connsiteY265" fmla="*/ 62294 h 418432"/>
                <a:gd name="connsiteX266" fmla="*/ 122968 w 279558"/>
                <a:gd name="connsiteY266" fmla="*/ 59817 h 418432"/>
                <a:gd name="connsiteX267" fmla="*/ 128968 w 279558"/>
                <a:gd name="connsiteY267" fmla="*/ 53340 h 418432"/>
                <a:gd name="connsiteX268" fmla="*/ 126778 w 279558"/>
                <a:gd name="connsiteY268" fmla="*/ 44958 h 418432"/>
                <a:gd name="connsiteX269" fmla="*/ 128016 w 279558"/>
                <a:gd name="connsiteY269" fmla="*/ 38767 h 418432"/>
                <a:gd name="connsiteX270" fmla="*/ 132302 w 279558"/>
                <a:gd name="connsiteY270" fmla="*/ 34766 h 418432"/>
                <a:gd name="connsiteX271" fmla="*/ 133636 w 279558"/>
                <a:gd name="connsiteY271" fmla="*/ 28956 h 418432"/>
                <a:gd name="connsiteX272" fmla="*/ 135541 w 279558"/>
                <a:gd name="connsiteY272" fmla="*/ 24670 h 418432"/>
                <a:gd name="connsiteX273" fmla="*/ 144399 w 279558"/>
                <a:gd name="connsiteY273" fmla="*/ 23145 h 418432"/>
                <a:gd name="connsiteX274" fmla="*/ 152781 w 279558"/>
                <a:gd name="connsiteY274" fmla="*/ 19145 h 418432"/>
                <a:gd name="connsiteX275" fmla="*/ 155829 w 279558"/>
                <a:gd name="connsiteY275" fmla="*/ 19621 h 418432"/>
                <a:gd name="connsiteX276" fmla="*/ 165830 w 279558"/>
                <a:gd name="connsiteY276" fmla="*/ 18669 h 418432"/>
                <a:gd name="connsiteX277" fmla="*/ 169164 w 279558"/>
                <a:gd name="connsiteY277" fmla="*/ 20288 h 418432"/>
                <a:gd name="connsiteX278" fmla="*/ 168402 w 279558"/>
                <a:gd name="connsiteY278" fmla="*/ 13240 h 418432"/>
                <a:gd name="connsiteX279" fmla="*/ 174498 w 279558"/>
                <a:gd name="connsiteY279" fmla="*/ 12287 h 418432"/>
                <a:gd name="connsiteX280" fmla="*/ 176879 w 279558"/>
                <a:gd name="connsiteY280" fmla="*/ 13716 h 418432"/>
                <a:gd name="connsiteX281" fmla="*/ 177927 w 279558"/>
                <a:gd name="connsiteY281" fmla="*/ 18669 h 418432"/>
                <a:gd name="connsiteX282" fmla="*/ 180689 w 279558"/>
                <a:gd name="connsiteY282" fmla="*/ 21908 h 418432"/>
                <a:gd name="connsiteX283" fmla="*/ 181546 w 279558"/>
                <a:gd name="connsiteY283" fmla="*/ 27336 h 418432"/>
                <a:gd name="connsiteX284" fmla="*/ 179737 w 279558"/>
                <a:gd name="connsiteY284" fmla="*/ 31623 h 418432"/>
                <a:gd name="connsiteX285" fmla="*/ 176593 w 279558"/>
                <a:gd name="connsiteY285" fmla="*/ 34862 h 418432"/>
                <a:gd name="connsiteX286" fmla="*/ 179451 w 279558"/>
                <a:gd name="connsiteY286" fmla="*/ 38290 h 418432"/>
                <a:gd name="connsiteX287" fmla="*/ 175069 w 279558"/>
                <a:gd name="connsiteY287" fmla="*/ 44291 h 418432"/>
                <a:gd name="connsiteX288" fmla="*/ 179832 w 279558"/>
                <a:gd name="connsiteY288" fmla="*/ 41719 h 418432"/>
                <a:gd name="connsiteX289" fmla="*/ 186595 w 279558"/>
                <a:gd name="connsiteY289" fmla="*/ 35814 h 418432"/>
                <a:gd name="connsiteX290" fmla="*/ 186214 w 279558"/>
                <a:gd name="connsiteY290" fmla="*/ 30956 h 418432"/>
                <a:gd name="connsiteX291" fmla="*/ 185071 w 279558"/>
                <a:gd name="connsiteY291" fmla="*/ 24860 h 418432"/>
                <a:gd name="connsiteX292" fmla="*/ 183166 w 279558"/>
                <a:gd name="connsiteY292" fmla="*/ 19336 h 418432"/>
                <a:gd name="connsiteX293" fmla="*/ 184118 w 279558"/>
                <a:gd name="connsiteY293" fmla="*/ 13240 h 418432"/>
                <a:gd name="connsiteX294" fmla="*/ 187928 w 279558"/>
                <a:gd name="connsiteY294" fmla="*/ 9525 h 418432"/>
                <a:gd name="connsiteX295" fmla="*/ 197929 w 279558"/>
                <a:gd name="connsiteY295" fmla="*/ 7525 h 418432"/>
                <a:gd name="connsiteX296" fmla="*/ 193834 w 279558"/>
                <a:gd name="connsiteY296" fmla="*/ 667 h 418432"/>
                <a:gd name="connsiteX297" fmla="*/ 197453 w 279558"/>
                <a:gd name="connsiteY297" fmla="*/ 0 h 418432"/>
                <a:gd name="connsiteX298" fmla="*/ 201454 w 279558"/>
                <a:gd name="connsiteY298" fmla="*/ 1429 h 418432"/>
                <a:gd name="connsiteX299" fmla="*/ 207264 w 279558"/>
                <a:gd name="connsiteY299" fmla="*/ 6858 h 418432"/>
                <a:gd name="connsiteX300" fmla="*/ 213360 w 279558"/>
                <a:gd name="connsiteY300" fmla="*/ 11049 h 418432"/>
                <a:gd name="connsiteX301" fmla="*/ 219742 w 279558"/>
                <a:gd name="connsiteY301" fmla="*/ 14383 h 418432"/>
                <a:gd name="connsiteX302" fmla="*/ 213646 w 279558"/>
                <a:gd name="connsiteY302" fmla="*/ 21050 h 418432"/>
                <a:gd name="connsiteX303" fmla="*/ 206216 w 279558"/>
                <a:gd name="connsiteY303" fmla="*/ 25717 h 418432"/>
                <a:gd name="connsiteX304" fmla="*/ 203263 w 279558"/>
                <a:gd name="connsiteY304" fmla="*/ 30766 h 418432"/>
                <a:gd name="connsiteX305" fmla="*/ 28289 w 279558"/>
                <a:gd name="connsiteY305" fmla="*/ 160782 h 418432"/>
                <a:gd name="connsiteX306" fmla="*/ 28099 w 279558"/>
                <a:gd name="connsiteY306" fmla="*/ 163830 h 418432"/>
                <a:gd name="connsiteX307" fmla="*/ 23336 w 279558"/>
                <a:gd name="connsiteY307" fmla="*/ 159925 h 418432"/>
                <a:gd name="connsiteX308" fmla="*/ 20955 w 279558"/>
                <a:gd name="connsiteY308" fmla="*/ 155638 h 418432"/>
                <a:gd name="connsiteX309" fmla="*/ 8001 w 279558"/>
                <a:gd name="connsiteY309" fmla="*/ 153733 h 418432"/>
                <a:gd name="connsiteX310" fmla="*/ 13430 w 279558"/>
                <a:gd name="connsiteY310" fmla="*/ 149447 h 418432"/>
                <a:gd name="connsiteX311" fmla="*/ 16097 w 279558"/>
                <a:gd name="connsiteY311" fmla="*/ 150685 h 418432"/>
                <a:gd name="connsiteX312" fmla="*/ 25241 w 279558"/>
                <a:gd name="connsiteY312" fmla="*/ 150876 h 418432"/>
                <a:gd name="connsiteX313" fmla="*/ 27813 w 279558"/>
                <a:gd name="connsiteY313" fmla="*/ 152686 h 418432"/>
                <a:gd name="connsiteX314" fmla="*/ 28289 w 279558"/>
                <a:gd name="connsiteY314" fmla="*/ 160782 h 4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</a:cxnLst>
              <a:rect l="l" t="t" r="r" b="b"/>
              <a:pathLst>
                <a:path w="279558" h="418432">
                  <a:moveTo>
                    <a:pt x="203263" y="30766"/>
                  </a:moveTo>
                  <a:lnTo>
                    <a:pt x="193072" y="37910"/>
                  </a:lnTo>
                  <a:lnTo>
                    <a:pt x="191548" y="40672"/>
                  </a:lnTo>
                  <a:lnTo>
                    <a:pt x="188690" y="51626"/>
                  </a:lnTo>
                  <a:lnTo>
                    <a:pt x="188309" y="54768"/>
                  </a:lnTo>
                  <a:lnTo>
                    <a:pt x="185071" y="60484"/>
                  </a:lnTo>
                  <a:lnTo>
                    <a:pt x="182023" y="66865"/>
                  </a:lnTo>
                  <a:lnTo>
                    <a:pt x="178403" y="69342"/>
                  </a:lnTo>
                  <a:lnTo>
                    <a:pt x="173069" y="71342"/>
                  </a:lnTo>
                  <a:lnTo>
                    <a:pt x="170021" y="73247"/>
                  </a:lnTo>
                  <a:lnTo>
                    <a:pt x="166211" y="72295"/>
                  </a:lnTo>
                  <a:lnTo>
                    <a:pt x="161353" y="72390"/>
                  </a:lnTo>
                  <a:lnTo>
                    <a:pt x="158877" y="74581"/>
                  </a:lnTo>
                  <a:lnTo>
                    <a:pt x="159067" y="76295"/>
                  </a:lnTo>
                  <a:lnTo>
                    <a:pt x="160496" y="78200"/>
                  </a:lnTo>
                  <a:lnTo>
                    <a:pt x="164687" y="81058"/>
                  </a:lnTo>
                  <a:lnTo>
                    <a:pt x="169450" y="83725"/>
                  </a:lnTo>
                  <a:lnTo>
                    <a:pt x="168878" y="86011"/>
                  </a:lnTo>
                  <a:lnTo>
                    <a:pt x="166402" y="88677"/>
                  </a:lnTo>
                  <a:lnTo>
                    <a:pt x="150304" y="95155"/>
                  </a:lnTo>
                  <a:lnTo>
                    <a:pt x="145542" y="99060"/>
                  </a:lnTo>
                  <a:lnTo>
                    <a:pt x="143923" y="101632"/>
                  </a:lnTo>
                  <a:lnTo>
                    <a:pt x="145637" y="105918"/>
                  </a:lnTo>
                  <a:lnTo>
                    <a:pt x="158401" y="118872"/>
                  </a:lnTo>
                  <a:lnTo>
                    <a:pt x="160591" y="120301"/>
                  </a:lnTo>
                  <a:lnTo>
                    <a:pt x="162496" y="127826"/>
                  </a:lnTo>
                  <a:lnTo>
                    <a:pt x="173736" y="130874"/>
                  </a:lnTo>
                  <a:lnTo>
                    <a:pt x="178403" y="135636"/>
                  </a:lnTo>
                  <a:lnTo>
                    <a:pt x="182404" y="136684"/>
                  </a:lnTo>
                  <a:lnTo>
                    <a:pt x="191071" y="136302"/>
                  </a:lnTo>
                  <a:lnTo>
                    <a:pt x="194500" y="138112"/>
                  </a:lnTo>
                  <a:lnTo>
                    <a:pt x="196501" y="136779"/>
                  </a:lnTo>
                  <a:lnTo>
                    <a:pt x="197644" y="134303"/>
                  </a:lnTo>
                  <a:lnTo>
                    <a:pt x="204883" y="127920"/>
                  </a:lnTo>
                  <a:lnTo>
                    <a:pt x="207264" y="125158"/>
                  </a:lnTo>
                  <a:lnTo>
                    <a:pt x="205835" y="121253"/>
                  </a:lnTo>
                  <a:lnTo>
                    <a:pt x="204311" y="118301"/>
                  </a:lnTo>
                  <a:lnTo>
                    <a:pt x="208693" y="112395"/>
                  </a:lnTo>
                  <a:lnTo>
                    <a:pt x="214122" y="106584"/>
                  </a:lnTo>
                  <a:lnTo>
                    <a:pt x="216789" y="106775"/>
                  </a:lnTo>
                  <a:lnTo>
                    <a:pt x="221361" y="110299"/>
                  </a:lnTo>
                  <a:lnTo>
                    <a:pt x="225171" y="115348"/>
                  </a:lnTo>
                  <a:lnTo>
                    <a:pt x="225647" y="119158"/>
                  </a:lnTo>
                  <a:lnTo>
                    <a:pt x="226314" y="121920"/>
                  </a:lnTo>
                  <a:lnTo>
                    <a:pt x="229934" y="127920"/>
                  </a:lnTo>
                  <a:lnTo>
                    <a:pt x="232219" y="129921"/>
                  </a:lnTo>
                  <a:lnTo>
                    <a:pt x="238411" y="131159"/>
                  </a:lnTo>
                  <a:lnTo>
                    <a:pt x="239935" y="133445"/>
                  </a:lnTo>
                  <a:lnTo>
                    <a:pt x="238792" y="142018"/>
                  </a:lnTo>
                  <a:lnTo>
                    <a:pt x="239744" y="144875"/>
                  </a:lnTo>
                  <a:lnTo>
                    <a:pt x="246221" y="145066"/>
                  </a:lnTo>
                  <a:lnTo>
                    <a:pt x="253174" y="144399"/>
                  </a:lnTo>
                  <a:lnTo>
                    <a:pt x="255556" y="144684"/>
                  </a:lnTo>
                  <a:lnTo>
                    <a:pt x="258032" y="142875"/>
                  </a:lnTo>
                  <a:lnTo>
                    <a:pt x="261842" y="140970"/>
                  </a:lnTo>
                  <a:lnTo>
                    <a:pt x="267367" y="141636"/>
                  </a:lnTo>
                  <a:lnTo>
                    <a:pt x="270129" y="145447"/>
                  </a:lnTo>
                  <a:lnTo>
                    <a:pt x="271272" y="149447"/>
                  </a:lnTo>
                  <a:lnTo>
                    <a:pt x="266605" y="150876"/>
                  </a:lnTo>
                  <a:lnTo>
                    <a:pt x="261652" y="150114"/>
                  </a:lnTo>
                  <a:lnTo>
                    <a:pt x="259270" y="152686"/>
                  </a:lnTo>
                  <a:lnTo>
                    <a:pt x="259080" y="157639"/>
                  </a:lnTo>
                  <a:lnTo>
                    <a:pt x="260699" y="164116"/>
                  </a:lnTo>
                  <a:lnTo>
                    <a:pt x="264033" y="168688"/>
                  </a:lnTo>
                  <a:lnTo>
                    <a:pt x="266700" y="178879"/>
                  </a:lnTo>
                  <a:lnTo>
                    <a:pt x="268891" y="190214"/>
                  </a:lnTo>
                  <a:lnTo>
                    <a:pt x="272224" y="197072"/>
                  </a:lnTo>
                  <a:lnTo>
                    <a:pt x="272986" y="205549"/>
                  </a:lnTo>
                  <a:lnTo>
                    <a:pt x="272415" y="209645"/>
                  </a:lnTo>
                  <a:lnTo>
                    <a:pt x="273082" y="217170"/>
                  </a:lnTo>
                  <a:lnTo>
                    <a:pt x="271653" y="219742"/>
                  </a:lnTo>
                  <a:lnTo>
                    <a:pt x="272701" y="226790"/>
                  </a:lnTo>
                  <a:lnTo>
                    <a:pt x="276701" y="241173"/>
                  </a:lnTo>
                  <a:lnTo>
                    <a:pt x="278511" y="249174"/>
                  </a:lnTo>
                  <a:lnTo>
                    <a:pt x="279559" y="266605"/>
                  </a:lnTo>
                  <a:lnTo>
                    <a:pt x="276796" y="273177"/>
                  </a:lnTo>
                  <a:lnTo>
                    <a:pt x="272986" y="279368"/>
                  </a:lnTo>
                  <a:lnTo>
                    <a:pt x="270510" y="286703"/>
                  </a:lnTo>
                  <a:lnTo>
                    <a:pt x="268605" y="294513"/>
                  </a:lnTo>
                  <a:lnTo>
                    <a:pt x="267462" y="307276"/>
                  </a:lnTo>
                  <a:lnTo>
                    <a:pt x="259175" y="322040"/>
                  </a:lnTo>
                  <a:lnTo>
                    <a:pt x="255746" y="325755"/>
                  </a:lnTo>
                  <a:lnTo>
                    <a:pt x="251650" y="328041"/>
                  </a:lnTo>
                  <a:lnTo>
                    <a:pt x="260509" y="338328"/>
                  </a:lnTo>
                  <a:lnTo>
                    <a:pt x="253270" y="342900"/>
                  </a:lnTo>
                  <a:lnTo>
                    <a:pt x="245364" y="344424"/>
                  </a:lnTo>
                  <a:lnTo>
                    <a:pt x="236696" y="341757"/>
                  </a:lnTo>
                  <a:lnTo>
                    <a:pt x="231267" y="342138"/>
                  </a:lnTo>
                  <a:lnTo>
                    <a:pt x="226219" y="345472"/>
                  </a:lnTo>
                  <a:lnTo>
                    <a:pt x="224314" y="347472"/>
                  </a:lnTo>
                  <a:lnTo>
                    <a:pt x="222694" y="346519"/>
                  </a:lnTo>
                  <a:lnTo>
                    <a:pt x="219456" y="338042"/>
                  </a:lnTo>
                  <a:lnTo>
                    <a:pt x="217075" y="346805"/>
                  </a:lnTo>
                  <a:lnTo>
                    <a:pt x="212026" y="349567"/>
                  </a:lnTo>
                  <a:lnTo>
                    <a:pt x="203454" y="348996"/>
                  </a:lnTo>
                  <a:lnTo>
                    <a:pt x="188976" y="351282"/>
                  </a:lnTo>
                  <a:lnTo>
                    <a:pt x="183451" y="353758"/>
                  </a:lnTo>
                  <a:lnTo>
                    <a:pt x="181165" y="357664"/>
                  </a:lnTo>
                  <a:lnTo>
                    <a:pt x="179451" y="362140"/>
                  </a:lnTo>
                  <a:lnTo>
                    <a:pt x="177260" y="364808"/>
                  </a:lnTo>
                  <a:lnTo>
                    <a:pt x="174688" y="366141"/>
                  </a:lnTo>
                  <a:lnTo>
                    <a:pt x="163544" y="369475"/>
                  </a:lnTo>
                  <a:lnTo>
                    <a:pt x="161353" y="370808"/>
                  </a:lnTo>
                  <a:lnTo>
                    <a:pt x="156210" y="377952"/>
                  </a:lnTo>
                  <a:lnTo>
                    <a:pt x="149447" y="382143"/>
                  </a:lnTo>
                  <a:lnTo>
                    <a:pt x="143923" y="383381"/>
                  </a:lnTo>
                  <a:lnTo>
                    <a:pt x="138970" y="379190"/>
                  </a:lnTo>
                  <a:lnTo>
                    <a:pt x="136874" y="376714"/>
                  </a:lnTo>
                  <a:lnTo>
                    <a:pt x="134588" y="375380"/>
                  </a:lnTo>
                  <a:lnTo>
                    <a:pt x="126968" y="375570"/>
                  </a:lnTo>
                  <a:lnTo>
                    <a:pt x="129349" y="376904"/>
                  </a:lnTo>
                  <a:lnTo>
                    <a:pt x="130873" y="379857"/>
                  </a:lnTo>
                  <a:lnTo>
                    <a:pt x="131635" y="385477"/>
                  </a:lnTo>
                  <a:lnTo>
                    <a:pt x="130778" y="391096"/>
                  </a:lnTo>
                  <a:lnTo>
                    <a:pt x="127063" y="393859"/>
                  </a:lnTo>
                  <a:lnTo>
                    <a:pt x="122587" y="394430"/>
                  </a:lnTo>
                  <a:lnTo>
                    <a:pt x="115443" y="400145"/>
                  </a:lnTo>
                  <a:lnTo>
                    <a:pt x="106108" y="401669"/>
                  </a:lnTo>
                  <a:lnTo>
                    <a:pt x="101060" y="407003"/>
                  </a:lnTo>
                  <a:lnTo>
                    <a:pt x="70104" y="415957"/>
                  </a:lnTo>
                  <a:lnTo>
                    <a:pt x="68294" y="416052"/>
                  </a:lnTo>
                  <a:lnTo>
                    <a:pt x="64103" y="413766"/>
                  </a:lnTo>
                  <a:lnTo>
                    <a:pt x="59436" y="412718"/>
                  </a:lnTo>
                  <a:lnTo>
                    <a:pt x="54769" y="413480"/>
                  </a:lnTo>
                  <a:lnTo>
                    <a:pt x="41815" y="418433"/>
                  </a:lnTo>
                  <a:lnTo>
                    <a:pt x="35528" y="417481"/>
                  </a:lnTo>
                  <a:lnTo>
                    <a:pt x="43529" y="405098"/>
                  </a:lnTo>
                  <a:lnTo>
                    <a:pt x="54292" y="398811"/>
                  </a:lnTo>
                  <a:lnTo>
                    <a:pt x="55435" y="397097"/>
                  </a:lnTo>
                  <a:lnTo>
                    <a:pt x="51911" y="396240"/>
                  </a:lnTo>
                  <a:lnTo>
                    <a:pt x="31432" y="400621"/>
                  </a:lnTo>
                  <a:lnTo>
                    <a:pt x="24384" y="404336"/>
                  </a:lnTo>
                  <a:lnTo>
                    <a:pt x="17240" y="405384"/>
                  </a:lnTo>
                  <a:lnTo>
                    <a:pt x="20574" y="399669"/>
                  </a:lnTo>
                  <a:lnTo>
                    <a:pt x="29718" y="391954"/>
                  </a:lnTo>
                  <a:lnTo>
                    <a:pt x="34671" y="388334"/>
                  </a:lnTo>
                  <a:lnTo>
                    <a:pt x="37624" y="386810"/>
                  </a:lnTo>
                  <a:lnTo>
                    <a:pt x="41053" y="382238"/>
                  </a:lnTo>
                  <a:lnTo>
                    <a:pt x="50673" y="377095"/>
                  </a:lnTo>
                  <a:lnTo>
                    <a:pt x="19621" y="387763"/>
                  </a:lnTo>
                  <a:lnTo>
                    <a:pt x="11430" y="386524"/>
                  </a:lnTo>
                  <a:lnTo>
                    <a:pt x="9525" y="383476"/>
                  </a:lnTo>
                  <a:lnTo>
                    <a:pt x="3143" y="384905"/>
                  </a:lnTo>
                  <a:lnTo>
                    <a:pt x="762" y="377666"/>
                  </a:lnTo>
                  <a:lnTo>
                    <a:pt x="10192" y="366712"/>
                  </a:lnTo>
                  <a:lnTo>
                    <a:pt x="15621" y="361950"/>
                  </a:lnTo>
                  <a:lnTo>
                    <a:pt x="22193" y="359378"/>
                  </a:lnTo>
                  <a:lnTo>
                    <a:pt x="28480" y="355759"/>
                  </a:lnTo>
                  <a:lnTo>
                    <a:pt x="30766" y="351282"/>
                  </a:lnTo>
                  <a:lnTo>
                    <a:pt x="27813" y="349853"/>
                  </a:lnTo>
                  <a:lnTo>
                    <a:pt x="9049" y="350996"/>
                  </a:lnTo>
                  <a:lnTo>
                    <a:pt x="0" y="350043"/>
                  </a:lnTo>
                  <a:lnTo>
                    <a:pt x="476" y="346424"/>
                  </a:lnTo>
                  <a:lnTo>
                    <a:pt x="2191" y="342519"/>
                  </a:lnTo>
                  <a:lnTo>
                    <a:pt x="11525" y="335756"/>
                  </a:lnTo>
                  <a:lnTo>
                    <a:pt x="16573" y="334613"/>
                  </a:lnTo>
                  <a:lnTo>
                    <a:pt x="21050" y="335280"/>
                  </a:lnTo>
                  <a:lnTo>
                    <a:pt x="25432" y="336994"/>
                  </a:lnTo>
                  <a:lnTo>
                    <a:pt x="29051" y="339280"/>
                  </a:lnTo>
                  <a:lnTo>
                    <a:pt x="39624" y="337947"/>
                  </a:lnTo>
                  <a:lnTo>
                    <a:pt x="35147" y="333661"/>
                  </a:lnTo>
                  <a:lnTo>
                    <a:pt x="34385" y="324803"/>
                  </a:lnTo>
                  <a:lnTo>
                    <a:pt x="31051" y="321850"/>
                  </a:lnTo>
                  <a:lnTo>
                    <a:pt x="35338" y="317754"/>
                  </a:lnTo>
                  <a:lnTo>
                    <a:pt x="40291" y="315278"/>
                  </a:lnTo>
                  <a:lnTo>
                    <a:pt x="48577" y="306800"/>
                  </a:lnTo>
                  <a:lnTo>
                    <a:pt x="51530" y="305562"/>
                  </a:lnTo>
                  <a:lnTo>
                    <a:pt x="67818" y="303467"/>
                  </a:lnTo>
                  <a:lnTo>
                    <a:pt x="85534" y="298990"/>
                  </a:lnTo>
                  <a:lnTo>
                    <a:pt x="102965" y="292893"/>
                  </a:lnTo>
                  <a:lnTo>
                    <a:pt x="94012" y="289369"/>
                  </a:lnTo>
                  <a:lnTo>
                    <a:pt x="89725" y="284797"/>
                  </a:lnTo>
                  <a:lnTo>
                    <a:pt x="82772" y="294036"/>
                  </a:lnTo>
                  <a:lnTo>
                    <a:pt x="77819" y="297561"/>
                  </a:lnTo>
                  <a:lnTo>
                    <a:pt x="63817" y="299466"/>
                  </a:lnTo>
                  <a:lnTo>
                    <a:pt x="59436" y="298418"/>
                  </a:lnTo>
                  <a:lnTo>
                    <a:pt x="53149" y="295561"/>
                  </a:lnTo>
                  <a:lnTo>
                    <a:pt x="51149" y="296608"/>
                  </a:lnTo>
                  <a:lnTo>
                    <a:pt x="49435" y="298894"/>
                  </a:lnTo>
                  <a:lnTo>
                    <a:pt x="40100" y="303371"/>
                  </a:lnTo>
                  <a:lnTo>
                    <a:pt x="30385" y="304419"/>
                  </a:lnTo>
                  <a:lnTo>
                    <a:pt x="41719" y="296132"/>
                  </a:lnTo>
                  <a:lnTo>
                    <a:pt x="56102" y="282130"/>
                  </a:lnTo>
                  <a:lnTo>
                    <a:pt x="59341" y="277654"/>
                  </a:lnTo>
                  <a:lnTo>
                    <a:pt x="63913" y="269938"/>
                  </a:lnTo>
                  <a:lnTo>
                    <a:pt x="62484" y="266510"/>
                  </a:lnTo>
                  <a:lnTo>
                    <a:pt x="59531" y="264509"/>
                  </a:lnTo>
                  <a:lnTo>
                    <a:pt x="69913" y="248507"/>
                  </a:lnTo>
                  <a:lnTo>
                    <a:pt x="73628" y="245650"/>
                  </a:lnTo>
                  <a:lnTo>
                    <a:pt x="80296" y="245174"/>
                  </a:lnTo>
                  <a:lnTo>
                    <a:pt x="85153" y="242602"/>
                  </a:lnTo>
                  <a:lnTo>
                    <a:pt x="87344" y="242602"/>
                  </a:lnTo>
                  <a:lnTo>
                    <a:pt x="89249" y="241649"/>
                  </a:lnTo>
                  <a:lnTo>
                    <a:pt x="93535" y="236792"/>
                  </a:lnTo>
                  <a:lnTo>
                    <a:pt x="86963" y="233744"/>
                  </a:lnTo>
                  <a:lnTo>
                    <a:pt x="80105" y="232219"/>
                  </a:lnTo>
                  <a:lnTo>
                    <a:pt x="58960" y="233839"/>
                  </a:lnTo>
                  <a:lnTo>
                    <a:pt x="56102" y="233458"/>
                  </a:lnTo>
                  <a:lnTo>
                    <a:pt x="53530" y="232029"/>
                  </a:lnTo>
                  <a:lnTo>
                    <a:pt x="51816" y="229838"/>
                  </a:lnTo>
                  <a:lnTo>
                    <a:pt x="50482" y="224409"/>
                  </a:lnTo>
                  <a:lnTo>
                    <a:pt x="48958" y="223170"/>
                  </a:lnTo>
                  <a:lnTo>
                    <a:pt x="44196" y="223170"/>
                  </a:lnTo>
                  <a:lnTo>
                    <a:pt x="39529" y="224885"/>
                  </a:lnTo>
                  <a:lnTo>
                    <a:pt x="36195" y="224695"/>
                  </a:lnTo>
                  <a:lnTo>
                    <a:pt x="32956" y="222313"/>
                  </a:lnTo>
                  <a:lnTo>
                    <a:pt x="38100" y="216693"/>
                  </a:lnTo>
                  <a:lnTo>
                    <a:pt x="31432" y="215360"/>
                  </a:lnTo>
                  <a:lnTo>
                    <a:pt x="24765" y="216503"/>
                  </a:lnTo>
                  <a:lnTo>
                    <a:pt x="19145" y="214789"/>
                  </a:lnTo>
                  <a:lnTo>
                    <a:pt x="18955" y="211264"/>
                  </a:lnTo>
                  <a:lnTo>
                    <a:pt x="21526" y="207740"/>
                  </a:lnTo>
                  <a:lnTo>
                    <a:pt x="18193" y="204406"/>
                  </a:lnTo>
                  <a:lnTo>
                    <a:pt x="17526" y="200215"/>
                  </a:lnTo>
                  <a:lnTo>
                    <a:pt x="21050" y="198120"/>
                  </a:lnTo>
                  <a:lnTo>
                    <a:pt x="24955" y="198786"/>
                  </a:lnTo>
                  <a:lnTo>
                    <a:pt x="32766" y="195644"/>
                  </a:lnTo>
                  <a:lnTo>
                    <a:pt x="42863" y="194119"/>
                  </a:lnTo>
                  <a:lnTo>
                    <a:pt x="34290" y="191071"/>
                  </a:lnTo>
                  <a:lnTo>
                    <a:pt x="30766" y="188404"/>
                  </a:lnTo>
                  <a:lnTo>
                    <a:pt x="30670" y="184404"/>
                  </a:lnTo>
                  <a:lnTo>
                    <a:pt x="31337" y="180880"/>
                  </a:lnTo>
                  <a:lnTo>
                    <a:pt x="41338" y="175069"/>
                  </a:lnTo>
                  <a:lnTo>
                    <a:pt x="52006" y="172403"/>
                  </a:lnTo>
                  <a:lnTo>
                    <a:pt x="51244" y="168592"/>
                  </a:lnTo>
                  <a:lnTo>
                    <a:pt x="52006" y="164401"/>
                  </a:lnTo>
                  <a:lnTo>
                    <a:pt x="41148" y="163163"/>
                  </a:lnTo>
                  <a:lnTo>
                    <a:pt x="30480" y="166116"/>
                  </a:lnTo>
                  <a:lnTo>
                    <a:pt x="31623" y="158115"/>
                  </a:lnTo>
                  <a:lnTo>
                    <a:pt x="34195" y="150781"/>
                  </a:lnTo>
                  <a:lnTo>
                    <a:pt x="34671" y="146018"/>
                  </a:lnTo>
                  <a:lnTo>
                    <a:pt x="34195" y="140875"/>
                  </a:lnTo>
                  <a:lnTo>
                    <a:pt x="29242" y="143065"/>
                  </a:lnTo>
                  <a:lnTo>
                    <a:pt x="28575" y="135826"/>
                  </a:lnTo>
                  <a:lnTo>
                    <a:pt x="26479" y="130874"/>
                  </a:lnTo>
                  <a:lnTo>
                    <a:pt x="19050" y="134303"/>
                  </a:lnTo>
                  <a:lnTo>
                    <a:pt x="19240" y="127730"/>
                  </a:lnTo>
                  <a:lnTo>
                    <a:pt x="21431" y="123158"/>
                  </a:lnTo>
                  <a:lnTo>
                    <a:pt x="25241" y="121158"/>
                  </a:lnTo>
                  <a:lnTo>
                    <a:pt x="29146" y="122015"/>
                  </a:lnTo>
                  <a:lnTo>
                    <a:pt x="36290" y="121920"/>
                  </a:lnTo>
                  <a:lnTo>
                    <a:pt x="43148" y="118491"/>
                  </a:lnTo>
                  <a:lnTo>
                    <a:pt x="53054" y="117538"/>
                  </a:lnTo>
                  <a:lnTo>
                    <a:pt x="68866" y="118681"/>
                  </a:lnTo>
                  <a:lnTo>
                    <a:pt x="79724" y="128397"/>
                  </a:lnTo>
                  <a:lnTo>
                    <a:pt x="82582" y="126683"/>
                  </a:lnTo>
                  <a:lnTo>
                    <a:pt x="86868" y="120491"/>
                  </a:lnTo>
                  <a:lnTo>
                    <a:pt x="88963" y="119824"/>
                  </a:lnTo>
                  <a:lnTo>
                    <a:pt x="105346" y="122492"/>
                  </a:lnTo>
                  <a:lnTo>
                    <a:pt x="115538" y="126016"/>
                  </a:lnTo>
                  <a:lnTo>
                    <a:pt x="118205" y="124968"/>
                  </a:lnTo>
                  <a:lnTo>
                    <a:pt x="116776" y="118110"/>
                  </a:lnTo>
                  <a:lnTo>
                    <a:pt x="113252" y="113347"/>
                  </a:lnTo>
                  <a:lnTo>
                    <a:pt x="117634" y="107156"/>
                  </a:lnTo>
                  <a:lnTo>
                    <a:pt x="122968" y="102870"/>
                  </a:lnTo>
                  <a:lnTo>
                    <a:pt x="126587" y="100774"/>
                  </a:lnTo>
                  <a:lnTo>
                    <a:pt x="134779" y="98202"/>
                  </a:lnTo>
                  <a:lnTo>
                    <a:pt x="138398" y="95726"/>
                  </a:lnTo>
                  <a:lnTo>
                    <a:pt x="140779" y="87630"/>
                  </a:lnTo>
                  <a:lnTo>
                    <a:pt x="144589" y="80962"/>
                  </a:lnTo>
                  <a:lnTo>
                    <a:pt x="123920" y="84486"/>
                  </a:lnTo>
                  <a:lnTo>
                    <a:pt x="104203" y="76486"/>
                  </a:lnTo>
                  <a:lnTo>
                    <a:pt x="107347" y="70866"/>
                  </a:lnTo>
                  <a:lnTo>
                    <a:pt x="111538" y="67628"/>
                  </a:lnTo>
                  <a:lnTo>
                    <a:pt x="118681" y="65246"/>
                  </a:lnTo>
                  <a:lnTo>
                    <a:pt x="119348" y="62294"/>
                  </a:lnTo>
                  <a:lnTo>
                    <a:pt x="122968" y="59817"/>
                  </a:lnTo>
                  <a:lnTo>
                    <a:pt x="128968" y="53340"/>
                  </a:lnTo>
                  <a:lnTo>
                    <a:pt x="126778" y="44958"/>
                  </a:lnTo>
                  <a:lnTo>
                    <a:pt x="128016" y="38767"/>
                  </a:lnTo>
                  <a:lnTo>
                    <a:pt x="132302" y="34766"/>
                  </a:lnTo>
                  <a:lnTo>
                    <a:pt x="133636" y="28956"/>
                  </a:lnTo>
                  <a:lnTo>
                    <a:pt x="135541" y="24670"/>
                  </a:lnTo>
                  <a:lnTo>
                    <a:pt x="144399" y="23145"/>
                  </a:lnTo>
                  <a:lnTo>
                    <a:pt x="152781" y="19145"/>
                  </a:lnTo>
                  <a:lnTo>
                    <a:pt x="155829" y="19621"/>
                  </a:lnTo>
                  <a:lnTo>
                    <a:pt x="165830" y="18669"/>
                  </a:lnTo>
                  <a:lnTo>
                    <a:pt x="169164" y="20288"/>
                  </a:lnTo>
                  <a:lnTo>
                    <a:pt x="168402" y="13240"/>
                  </a:lnTo>
                  <a:lnTo>
                    <a:pt x="174498" y="12287"/>
                  </a:lnTo>
                  <a:lnTo>
                    <a:pt x="176879" y="13716"/>
                  </a:lnTo>
                  <a:lnTo>
                    <a:pt x="177927" y="18669"/>
                  </a:lnTo>
                  <a:lnTo>
                    <a:pt x="180689" y="21908"/>
                  </a:lnTo>
                  <a:lnTo>
                    <a:pt x="181546" y="27336"/>
                  </a:lnTo>
                  <a:lnTo>
                    <a:pt x="179737" y="31623"/>
                  </a:lnTo>
                  <a:lnTo>
                    <a:pt x="176593" y="34862"/>
                  </a:lnTo>
                  <a:lnTo>
                    <a:pt x="179451" y="38290"/>
                  </a:lnTo>
                  <a:lnTo>
                    <a:pt x="175069" y="44291"/>
                  </a:lnTo>
                  <a:lnTo>
                    <a:pt x="179832" y="41719"/>
                  </a:lnTo>
                  <a:lnTo>
                    <a:pt x="186595" y="35814"/>
                  </a:lnTo>
                  <a:lnTo>
                    <a:pt x="186214" y="30956"/>
                  </a:lnTo>
                  <a:lnTo>
                    <a:pt x="185071" y="24860"/>
                  </a:lnTo>
                  <a:lnTo>
                    <a:pt x="183166" y="19336"/>
                  </a:lnTo>
                  <a:lnTo>
                    <a:pt x="184118" y="13240"/>
                  </a:lnTo>
                  <a:lnTo>
                    <a:pt x="187928" y="9525"/>
                  </a:lnTo>
                  <a:lnTo>
                    <a:pt x="197929" y="7525"/>
                  </a:lnTo>
                  <a:lnTo>
                    <a:pt x="193834" y="667"/>
                  </a:lnTo>
                  <a:lnTo>
                    <a:pt x="197453" y="0"/>
                  </a:lnTo>
                  <a:lnTo>
                    <a:pt x="201454" y="1429"/>
                  </a:lnTo>
                  <a:lnTo>
                    <a:pt x="207264" y="6858"/>
                  </a:lnTo>
                  <a:lnTo>
                    <a:pt x="213360" y="11049"/>
                  </a:lnTo>
                  <a:lnTo>
                    <a:pt x="219742" y="14383"/>
                  </a:lnTo>
                  <a:lnTo>
                    <a:pt x="213646" y="21050"/>
                  </a:lnTo>
                  <a:lnTo>
                    <a:pt x="206216" y="25717"/>
                  </a:lnTo>
                  <a:lnTo>
                    <a:pt x="203263" y="30766"/>
                  </a:lnTo>
                  <a:close/>
                  <a:moveTo>
                    <a:pt x="28289" y="160782"/>
                  </a:moveTo>
                  <a:lnTo>
                    <a:pt x="28099" y="163830"/>
                  </a:lnTo>
                  <a:lnTo>
                    <a:pt x="23336" y="159925"/>
                  </a:lnTo>
                  <a:lnTo>
                    <a:pt x="20955" y="155638"/>
                  </a:lnTo>
                  <a:lnTo>
                    <a:pt x="8001" y="153733"/>
                  </a:lnTo>
                  <a:lnTo>
                    <a:pt x="13430" y="149447"/>
                  </a:lnTo>
                  <a:lnTo>
                    <a:pt x="16097" y="150685"/>
                  </a:lnTo>
                  <a:lnTo>
                    <a:pt x="25241" y="150876"/>
                  </a:lnTo>
                  <a:lnTo>
                    <a:pt x="27813" y="152686"/>
                  </a:lnTo>
                  <a:lnTo>
                    <a:pt x="28289" y="160782"/>
                  </a:lnTo>
                  <a:close/>
                </a:path>
              </a:pathLst>
            </a:custGeom>
            <a:solidFill>
              <a:srgbClr val="CCCCCC"/>
            </a:solidFill>
            <a:ln w="476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it-IT"/>
            </a:p>
          </p:txBody>
        </p:sp>
        <p:sp>
          <p:nvSpPr>
            <p:cNvPr id="35" name="Figura a mano libera: forma 34">
              <a:extLst>
                <a:ext uri="{FF2B5EF4-FFF2-40B4-BE49-F238E27FC236}">
                  <a16:creationId xmlns:a16="http://schemas.microsoft.com/office/drawing/2014/main" id="{4E22EAF0-DF62-739C-9599-3D89C89D7087}"/>
                </a:ext>
              </a:extLst>
            </p:cNvPr>
            <p:cNvSpPr/>
            <p:nvPr/>
          </p:nvSpPr>
          <p:spPr>
            <a:xfrm>
              <a:off x="3993641" y="4745735"/>
              <a:ext cx="28670" cy="38195"/>
            </a:xfrm>
            <a:custGeom>
              <a:avLst/>
              <a:gdLst>
                <a:gd name="connsiteX0" fmla="*/ 23908 w 28670"/>
                <a:gd name="connsiteY0" fmla="*/ 24384 h 38195"/>
                <a:gd name="connsiteX1" fmla="*/ 10954 w 28670"/>
                <a:gd name="connsiteY1" fmla="*/ 38195 h 38195"/>
                <a:gd name="connsiteX2" fmla="*/ 5715 w 28670"/>
                <a:gd name="connsiteY2" fmla="*/ 35719 h 38195"/>
                <a:gd name="connsiteX3" fmla="*/ 1238 w 28670"/>
                <a:gd name="connsiteY3" fmla="*/ 37052 h 38195"/>
                <a:gd name="connsiteX4" fmla="*/ 0 w 28670"/>
                <a:gd name="connsiteY4" fmla="*/ 36672 h 38195"/>
                <a:gd name="connsiteX5" fmla="*/ 2572 w 28670"/>
                <a:gd name="connsiteY5" fmla="*/ 31623 h 38195"/>
                <a:gd name="connsiteX6" fmla="*/ 5525 w 28670"/>
                <a:gd name="connsiteY6" fmla="*/ 20003 h 38195"/>
                <a:gd name="connsiteX7" fmla="*/ 10954 w 28670"/>
                <a:gd name="connsiteY7" fmla="*/ 15430 h 38195"/>
                <a:gd name="connsiteX8" fmla="*/ 17717 w 28670"/>
                <a:gd name="connsiteY8" fmla="*/ 3429 h 38195"/>
                <a:gd name="connsiteX9" fmla="*/ 23146 w 28670"/>
                <a:gd name="connsiteY9" fmla="*/ 0 h 38195"/>
                <a:gd name="connsiteX10" fmla="*/ 24955 w 28670"/>
                <a:gd name="connsiteY10" fmla="*/ 476 h 38195"/>
                <a:gd name="connsiteX11" fmla="*/ 26194 w 28670"/>
                <a:gd name="connsiteY11" fmla="*/ 1619 h 38195"/>
                <a:gd name="connsiteX12" fmla="*/ 28670 w 28670"/>
                <a:gd name="connsiteY12" fmla="*/ 15240 h 38195"/>
                <a:gd name="connsiteX13" fmla="*/ 25241 w 28670"/>
                <a:gd name="connsiteY13" fmla="*/ 20003 h 38195"/>
                <a:gd name="connsiteX14" fmla="*/ 23908 w 28670"/>
                <a:gd name="connsiteY14" fmla="*/ 24384 h 38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8670" h="38195">
                  <a:moveTo>
                    <a:pt x="23908" y="24384"/>
                  </a:moveTo>
                  <a:lnTo>
                    <a:pt x="10954" y="38195"/>
                  </a:lnTo>
                  <a:lnTo>
                    <a:pt x="5715" y="35719"/>
                  </a:lnTo>
                  <a:lnTo>
                    <a:pt x="1238" y="37052"/>
                  </a:lnTo>
                  <a:lnTo>
                    <a:pt x="0" y="36672"/>
                  </a:lnTo>
                  <a:lnTo>
                    <a:pt x="2572" y="31623"/>
                  </a:lnTo>
                  <a:lnTo>
                    <a:pt x="5525" y="20003"/>
                  </a:lnTo>
                  <a:lnTo>
                    <a:pt x="10954" y="15430"/>
                  </a:lnTo>
                  <a:lnTo>
                    <a:pt x="17717" y="3429"/>
                  </a:lnTo>
                  <a:lnTo>
                    <a:pt x="23146" y="0"/>
                  </a:lnTo>
                  <a:lnTo>
                    <a:pt x="24955" y="476"/>
                  </a:lnTo>
                  <a:lnTo>
                    <a:pt x="26194" y="1619"/>
                  </a:lnTo>
                  <a:lnTo>
                    <a:pt x="28670" y="15240"/>
                  </a:lnTo>
                  <a:lnTo>
                    <a:pt x="25241" y="20003"/>
                  </a:lnTo>
                  <a:lnTo>
                    <a:pt x="23908" y="24384"/>
                  </a:lnTo>
                  <a:close/>
                </a:path>
              </a:pathLst>
            </a:custGeom>
            <a:solidFill>
              <a:srgbClr val="CCCCCC"/>
            </a:solidFill>
            <a:ln w="476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it-IT"/>
            </a:p>
          </p:txBody>
        </p:sp>
        <p:sp>
          <p:nvSpPr>
            <p:cNvPr id="36" name="Figura a mano libera: forma 35">
              <a:extLst>
                <a:ext uri="{FF2B5EF4-FFF2-40B4-BE49-F238E27FC236}">
                  <a16:creationId xmlns:a16="http://schemas.microsoft.com/office/drawing/2014/main" id="{0A84F71C-4FB5-1E5B-45D8-CC972F8D4D80}"/>
                </a:ext>
              </a:extLst>
            </p:cNvPr>
            <p:cNvSpPr/>
            <p:nvPr/>
          </p:nvSpPr>
          <p:spPr>
            <a:xfrm>
              <a:off x="5331618" y="5348382"/>
              <a:ext cx="434721" cy="263461"/>
            </a:xfrm>
            <a:custGeom>
              <a:avLst/>
              <a:gdLst>
                <a:gd name="connsiteX0" fmla="*/ 387001 w 434721"/>
                <a:gd name="connsiteY0" fmla="*/ 14288 h 263461"/>
                <a:gd name="connsiteX1" fmla="*/ 393097 w 434721"/>
                <a:gd name="connsiteY1" fmla="*/ 13525 h 263461"/>
                <a:gd name="connsiteX2" fmla="*/ 393382 w 434721"/>
                <a:gd name="connsiteY2" fmla="*/ 13621 h 263461"/>
                <a:gd name="connsiteX3" fmla="*/ 394811 w 434721"/>
                <a:gd name="connsiteY3" fmla="*/ 14097 h 263461"/>
                <a:gd name="connsiteX4" fmla="*/ 395859 w 434721"/>
                <a:gd name="connsiteY4" fmla="*/ 18574 h 263461"/>
                <a:gd name="connsiteX5" fmla="*/ 396049 w 434721"/>
                <a:gd name="connsiteY5" fmla="*/ 18859 h 263461"/>
                <a:gd name="connsiteX6" fmla="*/ 397478 w 434721"/>
                <a:gd name="connsiteY6" fmla="*/ 21812 h 263461"/>
                <a:gd name="connsiteX7" fmla="*/ 398907 w 434721"/>
                <a:gd name="connsiteY7" fmla="*/ 25718 h 263461"/>
                <a:gd name="connsiteX8" fmla="*/ 401003 w 434721"/>
                <a:gd name="connsiteY8" fmla="*/ 28670 h 263461"/>
                <a:gd name="connsiteX9" fmla="*/ 405765 w 434721"/>
                <a:gd name="connsiteY9" fmla="*/ 29909 h 263461"/>
                <a:gd name="connsiteX10" fmla="*/ 411956 w 434721"/>
                <a:gd name="connsiteY10" fmla="*/ 33528 h 263461"/>
                <a:gd name="connsiteX11" fmla="*/ 415957 w 434721"/>
                <a:gd name="connsiteY11" fmla="*/ 40386 h 263461"/>
                <a:gd name="connsiteX12" fmla="*/ 421957 w 434721"/>
                <a:gd name="connsiteY12" fmla="*/ 43243 h 263461"/>
                <a:gd name="connsiteX13" fmla="*/ 422338 w 434721"/>
                <a:gd name="connsiteY13" fmla="*/ 43243 h 263461"/>
                <a:gd name="connsiteX14" fmla="*/ 423577 w 434721"/>
                <a:gd name="connsiteY14" fmla="*/ 42958 h 263461"/>
                <a:gd name="connsiteX15" fmla="*/ 427863 w 434721"/>
                <a:gd name="connsiteY15" fmla="*/ 42672 h 263461"/>
                <a:gd name="connsiteX16" fmla="*/ 428720 w 434721"/>
                <a:gd name="connsiteY16" fmla="*/ 44101 h 263461"/>
                <a:gd name="connsiteX17" fmla="*/ 432149 w 434721"/>
                <a:gd name="connsiteY17" fmla="*/ 47434 h 263461"/>
                <a:gd name="connsiteX18" fmla="*/ 433483 w 434721"/>
                <a:gd name="connsiteY18" fmla="*/ 50387 h 263461"/>
                <a:gd name="connsiteX19" fmla="*/ 432816 w 434721"/>
                <a:gd name="connsiteY19" fmla="*/ 53435 h 263461"/>
                <a:gd name="connsiteX20" fmla="*/ 433483 w 434721"/>
                <a:gd name="connsiteY20" fmla="*/ 56959 h 263461"/>
                <a:gd name="connsiteX21" fmla="*/ 434721 w 434721"/>
                <a:gd name="connsiteY21" fmla="*/ 58198 h 263461"/>
                <a:gd name="connsiteX22" fmla="*/ 433197 w 434721"/>
                <a:gd name="connsiteY22" fmla="*/ 60579 h 263461"/>
                <a:gd name="connsiteX23" fmla="*/ 421957 w 434721"/>
                <a:gd name="connsiteY23" fmla="*/ 72390 h 263461"/>
                <a:gd name="connsiteX24" fmla="*/ 417576 w 434721"/>
                <a:gd name="connsiteY24" fmla="*/ 75438 h 263461"/>
                <a:gd name="connsiteX25" fmla="*/ 414623 w 434721"/>
                <a:gd name="connsiteY25" fmla="*/ 76105 h 263461"/>
                <a:gd name="connsiteX26" fmla="*/ 410051 w 434721"/>
                <a:gd name="connsiteY26" fmla="*/ 74866 h 263461"/>
                <a:gd name="connsiteX27" fmla="*/ 405384 w 434721"/>
                <a:gd name="connsiteY27" fmla="*/ 75819 h 263461"/>
                <a:gd name="connsiteX28" fmla="*/ 401098 w 434721"/>
                <a:gd name="connsiteY28" fmla="*/ 78391 h 263461"/>
                <a:gd name="connsiteX29" fmla="*/ 397193 w 434721"/>
                <a:gd name="connsiteY29" fmla="*/ 79153 h 263461"/>
                <a:gd name="connsiteX30" fmla="*/ 394240 w 434721"/>
                <a:gd name="connsiteY30" fmla="*/ 82105 h 263461"/>
                <a:gd name="connsiteX31" fmla="*/ 390430 w 434721"/>
                <a:gd name="connsiteY31" fmla="*/ 88487 h 263461"/>
                <a:gd name="connsiteX32" fmla="*/ 385763 w 434721"/>
                <a:gd name="connsiteY32" fmla="*/ 93916 h 263461"/>
                <a:gd name="connsiteX33" fmla="*/ 381000 w 434721"/>
                <a:gd name="connsiteY33" fmla="*/ 97250 h 263461"/>
                <a:gd name="connsiteX34" fmla="*/ 378619 w 434721"/>
                <a:gd name="connsiteY34" fmla="*/ 100298 h 263461"/>
                <a:gd name="connsiteX35" fmla="*/ 378333 w 434721"/>
                <a:gd name="connsiteY35" fmla="*/ 110585 h 263461"/>
                <a:gd name="connsiteX36" fmla="*/ 375666 w 434721"/>
                <a:gd name="connsiteY36" fmla="*/ 113633 h 263461"/>
                <a:gd name="connsiteX37" fmla="*/ 372142 w 434721"/>
                <a:gd name="connsiteY37" fmla="*/ 116586 h 263461"/>
                <a:gd name="connsiteX38" fmla="*/ 370237 w 434721"/>
                <a:gd name="connsiteY38" fmla="*/ 119253 h 263461"/>
                <a:gd name="connsiteX39" fmla="*/ 364807 w 434721"/>
                <a:gd name="connsiteY39" fmla="*/ 134874 h 263461"/>
                <a:gd name="connsiteX40" fmla="*/ 360807 w 434721"/>
                <a:gd name="connsiteY40" fmla="*/ 139922 h 263461"/>
                <a:gd name="connsiteX41" fmla="*/ 356902 w 434721"/>
                <a:gd name="connsiteY41" fmla="*/ 143732 h 263461"/>
                <a:gd name="connsiteX42" fmla="*/ 356235 w 434721"/>
                <a:gd name="connsiteY42" fmla="*/ 147256 h 263461"/>
                <a:gd name="connsiteX43" fmla="*/ 356330 w 434721"/>
                <a:gd name="connsiteY43" fmla="*/ 151257 h 263461"/>
                <a:gd name="connsiteX44" fmla="*/ 351949 w 434721"/>
                <a:gd name="connsiteY44" fmla="*/ 159258 h 263461"/>
                <a:gd name="connsiteX45" fmla="*/ 346234 w 434721"/>
                <a:gd name="connsiteY45" fmla="*/ 167544 h 263461"/>
                <a:gd name="connsiteX46" fmla="*/ 345091 w 434721"/>
                <a:gd name="connsiteY46" fmla="*/ 170974 h 263461"/>
                <a:gd name="connsiteX47" fmla="*/ 346329 w 434721"/>
                <a:gd name="connsiteY47" fmla="*/ 175546 h 263461"/>
                <a:gd name="connsiteX48" fmla="*/ 340805 w 434721"/>
                <a:gd name="connsiteY48" fmla="*/ 180784 h 263461"/>
                <a:gd name="connsiteX49" fmla="*/ 337661 w 434721"/>
                <a:gd name="connsiteY49" fmla="*/ 183356 h 263461"/>
                <a:gd name="connsiteX50" fmla="*/ 334994 w 434721"/>
                <a:gd name="connsiteY50" fmla="*/ 184499 h 263461"/>
                <a:gd name="connsiteX51" fmla="*/ 333375 w 434721"/>
                <a:gd name="connsiteY51" fmla="*/ 187833 h 263461"/>
                <a:gd name="connsiteX52" fmla="*/ 330708 w 434721"/>
                <a:gd name="connsiteY52" fmla="*/ 195834 h 263461"/>
                <a:gd name="connsiteX53" fmla="*/ 331375 w 434721"/>
                <a:gd name="connsiteY53" fmla="*/ 199358 h 263461"/>
                <a:gd name="connsiteX54" fmla="*/ 331470 w 434721"/>
                <a:gd name="connsiteY54" fmla="*/ 202692 h 263461"/>
                <a:gd name="connsiteX55" fmla="*/ 326803 w 434721"/>
                <a:gd name="connsiteY55" fmla="*/ 204597 h 263461"/>
                <a:gd name="connsiteX56" fmla="*/ 325469 w 434721"/>
                <a:gd name="connsiteY56" fmla="*/ 208216 h 263461"/>
                <a:gd name="connsiteX57" fmla="*/ 324231 w 434721"/>
                <a:gd name="connsiteY57" fmla="*/ 212693 h 263461"/>
                <a:gd name="connsiteX58" fmla="*/ 322326 w 434721"/>
                <a:gd name="connsiteY58" fmla="*/ 214693 h 263461"/>
                <a:gd name="connsiteX59" fmla="*/ 317087 w 434721"/>
                <a:gd name="connsiteY59" fmla="*/ 218408 h 263461"/>
                <a:gd name="connsiteX60" fmla="*/ 304038 w 434721"/>
                <a:gd name="connsiteY60" fmla="*/ 216789 h 263461"/>
                <a:gd name="connsiteX61" fmla="*/ 299180 w 434721"/>
                <a:gd name="connsiteY61" fmla="*/ 218027 h 263461"/>
                <a:gd name="connsiteX62" fmla="*/ 297656 w 434721"/>
                <a:gd name="connsiteY62" fmla="*/ 220694 h 263461"/>
                <a:gd name="connsiteX63" fmla="*/ 297371 w 434721"/>
                <a:gd name="connsiteY63" fmla="*/ 222885 h 263461"/>
                <a:gd name="connsiteX64" fmla="*/ 295751 w 434721"/>
                <a:gd name="connsiteY64" fmla="*/ 224885 h 263461"/>
                <a:gd name="connsiteX65" fmla="*/ 292798 w 434721"/>
                <a:gd name="connsiteY65" fmla="*/ 227362 h 263461"/>
                <a:gd name="connsiteX66" fmla="*/ 289751 w 434721"/>
                <a:gd name="connsiteY66" fmla="*/ 228505 h 263461"/>
                <a:gd name="connsiteX67" fmla="*/ 282988 w 434721"/>
                <a:gd name="connsiteY67" fmla="*/ 225361 h 263461"/>
                <a:gd name="connsiteX68" fmla="*/ 268414 w 434721"/>
                <a:gd name="connsiteY68" fmla="*/ 228505 h 263461"/>
                <a:gd name="connsiteX69" fmla="*/ 265938 w 434721"/>
                <a:gd name="connsiteY69" fmla="*/ 230791 h 263461"/>
                <a:gd name="connsiteX70" fmla="*/ 263843 w 434721"/>
                <a:gd name="connsiteY70" fmla="*/ 229171 h 263461"/>
                <a:gd name="connsiteX71" fmla="*/ 260795 w 434721"/>
                <a:gd name="connsiteY71" fmla="*/ 227743 h 263461"/>
                <a:gd name="connsiteX72" fmla="*/ 246221 w 434721"/>
                <a:gd name="connsiteY72" fmla="*/ 225933 h 263461"/>
                <a:gd name="connsiteX73" fmla="*/ 240411 w 434721"/>
                <a:gd name="connsiteY73" fmla="*/ 227362 h 263461"/>
                <a:gd name="connsiteX74" fmla="*/ 232791 w 434721"/>
                <a:gd name="connsiteY74" fmla="*/ 226790 h 263461"/>
                <a:gd name="connsiteX75" fmla="*/ 225647 w 434721"/>
                <a:gd name="connsiteY75" fmla="*/ 225171 h 263461"/>
                <a:gd name="connsiteX76" fmla="*/ 220313 w 434721"/>
                <a:gd name="connsiteY76" fmla="*/ 226504 h 263461"/>
                <a:gd name="connsiteX77" fmla="*/ 215646 w 434721"/>
                <a:gd name="connsiteY77" fmla="*/ 232696 h 263461"/>
                <a:gd name="connsiteX78" fmla="*/ 213360 w 434721"/>
                <a:gd name="connsiteY78" fmla="*/ 234886 h 263461"/>
                <a:gd name="connsiteX79" fmla="*/ 211550 w 434721"/>
                <a:gd name="connsiteY79" fmla="*/ 236220 h 263461"/>
                <a:gd name="connsiteX80" fmla="*/ 207454 w 434721"/>
                <a:gd name="connsiteY80" fmla="*/ 238125 h 263461"/>
                <a:gd name="connsiteX81" fmla="*/ 204121 w 434721"/>
                <a:gd name="connsiteY81" fmla="*/ 240506 h 263461"/>
                <a:gd name="connsiteX82" fmla="*/ 199644 w 434721"/>
                <a:gd name="connsiteY82" fmla="*/ 242221 h 263461"/>
                <a:gd name="connsiteX83" fmla="*/ 195739 w 434721"/>
                <a:gd name="connsiteY83" fmla="*/ 242030 h 263461"/>
                <a:gd name="connsiteX84" fmla="*/ 191929 w 434721"/>
                <a:gd name="connsiteY84" fmla="*/ 239268 h 263461"/>
                <a:gd name="connsiteX85" fmla="*/ 190595 w 434721"/>
                <a:gd name="connsiteY85" fmla="*/ 239935 h 263461"/>
                <a:gd name="connsiteX86" fmla="*/ 189357 w 434721"/>
                <a:gd name="connsiteY86" fmla="*/ 242411 h 263461"/>
                <a:gd name="connsiteX87" fmla="*/ 187357 w 434721"/>
                <a:gd name="connsiteY87" fmla="*/ 244507 h 263461"/>
                <a:gd name="connsiteX88" fmla="*/ 181737 w 434721"/>
                <a:gd name="connsiteY88" fmla="*/ 247079 h 263461"/>
                <a:gd name="connsiteX89" fmla="*/ 180308 w 434721"/>
                <a:gd name="connsiteY89" fmla="*/ 247079 h 263461"/>
                <a:gd name="connsiteX90" fmla="*/ 179927 w 434721"/>
                <a:gd name="connsiteY90" fmla="*/ 247079 h 263461"/>
                <a:gd name="connsiteX91" fmla="*/ 175641 w 434721"/>
                <a:gd name="connsiteY91" fmla="*/ 248984 h 263461"/>
                <a:gd name="connsiteX92" fmla="*/ 168497 w 434721"/>
                <a:gd name="connsiteY92" fmla="*/ 250031 h 263461"/>
                <a:gd name="connsiteX93" fmla="*/ 164878 w 434721"/>
                <a:gd name="connsiteY93" fmla="*/ 249269 h 263461"/>
                <a:gd name="connsiteX94" fmla="*/ 158401 w 434721"/>
                <a:gd name="connsiteY94" fmla="*/ 257937 h 263461"/>
                <a:gd name="connsiteX95" fmla="*/ 156401 w 434721"/>
                <a:gd name="connsiteY95" fmla="*/ 259556 h 263461"/>
                <a:gd name="connsiteX96" fmla="*/ 150304 w 434721"/>
                <a:gd name="connsiteY96" fmla="*/ 262128 h 263461"/>
                <a:gd name="connsiteX97" fmla="*/ 145161 w 434721"/>
                <a:gd name="connsiteY97" fmla="*/ 263461 h 263461"/>
                <a:gd name="connsiteX98" fmla="*/ 140875 w 434721"/>
                <a:gd name="connsiteY98" fmla="*/ 262414 h 263461"/>
                <a:gd name="connsiteX99" fmla="*/ 139160 w 434721"/>
                <a:gd name="connsiteY99" fmla="*/ 262318 h 263461"/>
                <a:gd name="connsiteX100" fmla="*/ 119920 w 434721"/>
                <a:gd name="connsiteY100" fmla="*/ 261938 h 263461"/>
                <a:gd name="connsiteX101" fmla="*/ 109919 w 434721"/>
                <a:gd name="connsiteY101" fmla="*/ 260032 h 263461"/>
                <a:gd name="connsiteX102" fmla="*/ 103441 w 434721"/>
                <a:gd name="connsiteY102" fmla="*/ 256699 h 263461"/>
                <a:gd name="connsiteX103" fmla="*/ 99155 w 434721"/>
                <a:gd name="connsiteY103" fmla="*/ 252889 h 263461"/>
                <a:gd name="connsiteX104" fmla="*/ 97060 w 434721"/>
                <a:gd name="connsiteY104" fmla="*/ 248698 h 263461"/>
                <a:gd name="connsiteX105" fmla="*/ 92107 w 434721"/>
                <a:gd name="connsiteY105" fmla="*/ 246221 h 263461"/>
                <a:gd name="connsiteX106" fmla="*/ 84201 w 434721"/>
                <a:gd name="connsiteY106" fmla="*/ 245269 h 263461"/>
                <a:gd name="connsiteX107" fmla="*/ 78105 w 434721"/>
                <a:gd name="connsiteY107" fmla="*/ 241173 h 263461"/>
                <a:gd name="connsiteX108" fmla="*/ 73723 w 434721"/>
                <a:gd name="connsiteY108" fmla="*/ 233743 h 263461"/>
                <a:gd name="connsiteX109" fmla="*/ 67723 w 434721"/>
                <a:gd name="connsiteY109" fmla="*/ 227838 h 263461"/>
                <a:gd name="connsiteX110" fmla="*/ 60293 w 434721"/>
                <a:gd name="connsiteY110" fmla="*/ 223551 h 263461"/>
                <a:gd name="connsiteX111" fmla="*/ 54293 w 434721"/>
                <a:gd name="connsiteY111" fmla="*/ 217361 h 263461"/>
                <a:gd name="connsiteX112" fmla="*/ 49911 w 434721"/>
                <a:gd name="connsiteY112" fmla="*/ 209455 h 263461"/>
                <a:gd name="connsiteX113" fmla="*/ 42005 w 434721"/>
                <a:gd name="connsiteY113" fmla="*/ 202311 h 263461"/>
                <a:gd name="connsiteX114" fmla="*/ 30575 w 434721"/>
                <a:gd name="connsiteY114" fmla="*/ 195929 h 263461"/>
                <a:gd name="connsiteX115" fmla="*/ 27146 w 434721"/>
                <a:gd name="connsiteY115" fmla="*/ 194596 h 263461"/>
                <a:gd name="connsiteX116" fmla="*/ 26479 w 434721"/>
                <a:gd name="connsiteY116" fmla="*/ 192500 h 263461"/>
                <a:gd name="connsiteX117" fmla="*/ 20860 w 434721"/>
                <a:gd name="connsiteY117" fmla="*/ 184595 h 263461"/>
                <a:gd name="connsiteX118" fmla="*/ 18479 w 434721"/>
                <a:gd name="connsiteY118" fmla="*/ 181642 h 263461"/>
                <a:gd name="connsiteX119" fmla="*/ 18764 w 434721"/>
                <a:gd name="connsiteY119" fmla="*/ 177736 h 263461"/>
                <a:gd name="connsiteX120" fmla="*/ 17621 w 434721"/>
                <a:gd name="connsiteY120" fmla="*/ 175450 h 263461"/>
                <a:gd name="connsiteX121" fmla="*/ 15526 w 434721"/>
                <a:gd name="connsiteY121" fmla="*/ 173927 h 263461"/>
                <a:gd name="connsiteX122" fmla="*/ 14478 w 434721"/>
                <a:gd name="connsiteY122" fmla="*/ 168211 h 263461"/>
                <a:gd name="connsiteX123" fmla="*/ 13811 w 434721"/>
                <a:gd name="connsiteY123" fmla="*/ 164020 h 263461"/>
                <a:gd name="connsiteX124" fmla="*/ 12287 w 434721"/>
                <a:gd name="connsiteY124" fmla="*/ 161258 h 263461"/>
                <a:gd name="connsiteX125" fmla="*/ 0 w 434721"/>
                <a:gd name="connsiteY125" fmla="*/ 160687 h 263461"/>
                <a:gd name="connsiteX126" fmla="*/ 10287 w 434721"/>
                <a:gd name="connsiteY126" fmla="*/ 150495 h 263461"/>
                <a:gd name="connsiteX127" fmla="*/ 15335 w 434721"/>
                <a:gd name="connsiteY127" fmla="*/ 147638 h 263461"/>
                <a:gd name="connsiteX128" fmla="*/ 21241 w 434721"/>
                <a:gd name="connsiteY128" fmla="*/ 148114 h 263461"/>
                <a:gd name="connsiteX129" fmla="*/ 23146 w 434721"/>
                <a:gd name="connsiteY129" fmla="*/ 147256 h 263461"/>
                <a:gd name="connsiteX130" fmla="*/ 23622 w 434721"/>
                <a:gd name="connsiteY130" fmla="*/ 145732 h 263461"/>
                <a:gd name="connsiteX131" fmla="*/ 24670 w 434721"/>
                <a:gd name="connsiteY131" fmla="*/ 142399 h 263461"/>
                <a:gd name="connsiteX132" fmla="*/ 25146 w 434721"/>
                <a:gd name="connsiteY132" fmla="*/ 139351 h 263461"/>
                <a:gd name="connsiteX133" fmla="*/ 25622 w 434721"/>
                <a:gd name="connsiteY133" fmla="*/ 136398 h 263461"/>
                <a:gd name="connsiteX134" fmla="*/ 25051 w 434721"/>
                <a:gd name="connsiteY134" fmla="*/ 134684 h 263461"/>
                <a:gd name="connsiteX135" fmla="*/ 22193 w 434721"/>
                <a:gd name="connsiteY135" fmla="*/ 134207 h 263461"/>
                <a:gd name="connsiteX136" fmla="*/ 20764 w 434721"/>
                <a:gd name="connsiteY136" fmla="*/ 126873 h 263461"/>
                <a:gd name="connsiteX137" fmla="*/ 22288 w 434721"/>
                <a:gd name="connsiteY137" fmla="*/ 124110 h 263461"/>
                <a:gd name="connsiteX138" fmla="*/ 23717 w 434721"/>
                <a:gd name="connsiteY138" fmla="*/ 122206 h 263461"/>
                <a:gd name="connsiteX139" fmla="*/ 21907 w 434721"/>
                <a:gd name="connsiteY139" fmla="*/ 113252 h 263461"/>
                <a:gd name="connsiteX140" fmla="*/ 22479 w 434721"/>
                <a:gd name="connsiteY140" fmla="*/ 110300 h 263461"/>
                <a:gd name="connsiteX141" fmla="*/ 27051 w 434721"/>
                <a:gd name="connsiteY141" fmla="*/ 109823 h 263461"/>
                <a:gd name="connsiteX142" fmla="*/ 30861 w 434721"/>
                <a:gd name="connsiteY142" fmla="*/ 107918 h 263461"/>
                <a:gd name="connsiteX143" fmla="*/ 34004 w 434721"/>
                <a:gd name="connsiteY143" fmla="*/ 105727 h 263461"/>
                <a:gd name="connsiteX144" fmla="*/ 34862 w 434721"/>
                <a:gd name="connsiteY144" fmla="*/ 102965 h 263461"/>
                <a:gd name="connsiteX145" fmla="*/ 37433 w 434721"/>
                <a:gd name="connsiteY145" fmla="*/ 97345 h 263461"/>
                <a:gd name="connsiteX146" fmla="*/ 35052 w 434721"/>
                <a:gd name="connsiteY146" fmla="*/ 90392 h 263461"/>
                <a:gd name="connsiteX147" fmla="*/ 21812 w 434721"/>
                <a:gd name="connsiteY147" fmla="*/ 85916 h 263461"/>
                <a:gd name="connsiteX148" fmla="*/ 21050 w 434721"/>
                <a:gd name="connsiteY148" fmla="*/ 84201 h 263461"/>
                <a:gd name="connsiteX149" fmla="*/ 24194 w 434721"/>
                <a:gd name="connsiteY149" fmla="*/ 82296 h 263461"/>
                <a:gd name="connsiteX150" fmla="*/ 27432 w 434721"/>
                <a:gd name="connsiteY150" fmla="*/ 79438 h 263461"/>
                <a:gd name="connsiteX151" fmla="*/ 29432 w 434721"/>
                <a:gd name="connsiteY151" fmla="*/ 77248 h 263461"/>
                <a:gd name="connsiteX152" fmla="*/ 31909 w 434721"/>
                <a:gd name="connsiteY152" fmla="*/ 76962 h 263461"/>
                <a:gd name="connsiteX153" fmla="*/ 35528 w 434721"/>
                <a:gd name="connsiteY153" fmla="*/ 78105 h 263461"/>
                <a:gd name="connsiteX154" fmla="*/ 42005 w 434721"/>
                <a:gd name="connsiteY154" fmla="*/ 83058 h 263461"/>
                <a:gd name="connsiteX155" fmla="*/ 44482 w 434721"/>
                <a:gd name="connsiteY155" fmla="*/ 83820 h 263461"/>
                <a:gd name="connsiteX156" fmla="*/ 46863 w 434721"/>
                <a:gd name="connsiteY156" fmla="*/ 82391 h 263461"/>
                <a:gd name="connsiteX157" fmla="*/ 49339 w 434721"/>
                <a:gd name="connsiteY157" fmla="*/ 82010 h 263461"/>
                <a:gd name="connsiteX158" fmla="*/ 56483 w 434721"/>
                <a:gd name="connsiteY158" fmla="*/ 82201 h 263461"/>
                <a:gd name="connsiteX159" fmla="*/ 62389 w 434721"/>
                <a:gd name="connsiteY159" fmla="*/ 81058 h 263461"/>
                <a:gd name="connsiteX160" fmla="*/ 61055 w 434721"/>
                <a:gd name="connsiteY160" fmla="*/ 75724 h 263461"/>
                <a:gd name="connsiteX161" fmla="*/ 61055 w 434721"/>
                <a:gd name="connsiteY161" fmla="*/ 71818 h 263461"/>
                <a:gd name="connsiteX162" fmla="*/ 60103 w 434721"/>
                <a:gd name="connsiteY162" fmla="*/ 68770 h 263461"/>
                <a:gd name="connsiteX163" fmla="*/ 60674 w 434721"/>
                <a:gd name="connsiteY163" fmla="*/ 65341 h 263461"/>
                <a:gd name="connsiteX164" fmla="*/ 63151 w 434721"/>
                <a:gd name="connsiteY164" fmla="*/ 62675 h 263461"/>
                <a:gd name="connsiteX165" fmla="*/ 63913 w 434721"/>
                <a:gd name="connsiteY165" fmla="*/ 56674 h 263461"/>
                <a:gd name="connsiteX166" fmla="*/ 67628 w 434721"/>
                <a:gd name="connsiteY166" fmla="*/ 52578 h 263461"/>
                <a:gd name="connsiteX167" fmla="*/ 69342 w 434721"/>
                <a:gd name="connsiteY167" fmla="*/ 52006 h 263461"/>
                <a:gd name="connsiteX168" fmla="*/ 75914 w 434721"/>
                <a:gd name="connsiteY168" fmla="*/ 52768 h 263461"/>
                <a:gd name="connsiteX169" fmla="*/ 77438 w 434721"/>
                <a:gd name="connsiteY169" fmla="*/ 53816 h 263461"/>
                <a:gd name="connsiteX170" fmla="*/ 78486 w 434721"/>
                <a:gd name="connsiteY170" fmla="*/ 54102 h 263461"/>
                <a:gd name="connsiteX171" fmla="*/ 88963 w 434721"/>
                <a:gd name="connsiteY171" fmla="*/ 63912 h 263461"/>
                <a:gd name="connsiteX172" fmla="*/ 98870 w 434721"/>
                <a:gd name="connsiteY172" fmla="*/ 71342 h 263461"/>
                <a:gd name="connsiteX173" fmla="*/ 106966 w 434721"/>
                <a:gd name="connsiteY173" fmla="*/ 75152 h 263461"/>
                <a:gd name="connsiteX174" fmla="*/ 118872 w 434721"/>
                <a:gd name="connsiteY174" fmla="*/ 75438 h 263461"/>
                <a:gd name="connsiteX175" fmla="*/ 131540 w 434721"/>
                <a:gd name="connsiteY175" fmla="*/ 75724 h 263461"/>
                <a:gd name="connsiteX176" fmla="*/ 152781 w 434721"/>
                <a:gd name="connsiteY176" fmla="*/ 74486 h 263461"/>
                <a:gd name="connsiteX177" fmla="*/ 168688 w 434721"/>
                <a:gd name="connsiteY177" fmla="*/ 73533 h 263461"/>
                <a:gd name="connsiteX178" fmla="*/ 169736 w 434721"/>
                <a:gd name="connsiteY178" fmla="*/ 71628 h 263461"/>
                <a:gd name="connsiteX179" fmla="*/ 172117 w 434721"/>
                <a:gd name="connsiteY179" fmla="*/ 67246 h 263461"/>
                <a:gd name="connsiteX180" fmla="*/ 170212 w 434721"/>
                <a:gd name="connsiteY180" fmla="*/ 63436 h 263461"/>
                <a:gd name="connsiteX181" fmla="*/ 170307 w 434721"/>
                <a:gd name="connsiteY181" fmla="*/ 58960 h 263461"/>
                <a:gd name="connsiteX182" fmla="*/ 172974 w 434721"/>
                <a:gd name="connsiteY182" fmla="*/ 53150 h 263461"/>
                <a:gd name="connsiteX183" fmla="*/ 180785 w 434721"/>
                <a:gd name="connsiteY183" fmla="*/ 48292 h 263461"/>
                <a:gd name="connsiteX184" fmla="*/ 203359 w 434721"/>
                <a:gd name="connsiteY184" fmla="*/ 46196 h 263461"/>
                <a:gd name="connsiteX185" fmla="*/ 216218 w 434721"/>
                <a:gd name="connsiteY185" fmla="*/ 42576 h 263461"/>
                <a:gd name="connsiteX186" fmla="*/ 218218 w 434721"/>
                <a:gd name="connsiteY186" fmla="*/ 37624 h 263461"/>
                <a:gd name="connsiteX187" fmla="*/ 222504 w 434721"/>
                <a:gd name="connsiteY187" fmla="*/ 32766 h 263461"/>
                <a:gd name="connsiteX188" fmla="*/ 226409 w 434721"/>
                <a:gd name="connsiteY188" fmla="*/ 31813 h 263461"/>
                <a:gd name="connsiteX189" fmla="*/ 231743 w 434721"/>
                <a:gd name="connsiteY189" fmla="*/ 34100 h 263461"/>
                <a:gd name="connsiteX190" fmla="*/ 238220 w 434721"/>
                <a:gd name="connsiteY190" fmla="*/ 38385 h 263461"/>
                <a:gd name="connsiteX191" fmla="*/ 243935 w 434721"/>
                <a:gd name="connsiteY191" fmla="*/ 40577 h 263461"/>
                <a:gd name="connsiteX192" fmla="*/ 247269 w 434721"/>
                <a:gd name="connsiteY192" fmla="*/ 39148 h 263461"/>
                <a:gd name="connsiteX193" fmla="*/ 258699 w 434721"/>
                <a:gd name="connsiteY193" fmla="*/ 31909 h 263461"/>
                <a:gd name="connsiteX194" fmla="*/ 271844 w 434721"/>
                <a:gd name="connsiteY194" fmla="*/ 24860 h 263461"/>
                <a:gd name="connsiteX195" fmla="*/ 280892 w 434721"/>
                <a:gd name="connsiteY195" fmla="*/ 5619 h 263461"/>
                <a:gd name="connsiteX196" fmla="*/ 281845 w 434721"/>
                <a:gd name="connsiteY196" fmla="*/ 2572 h 263461"/>
                <a:gd name="connsiteX197" fmla="*/ 291655 w 434721"/>
                <a:gd name="connsiteY197" fmla="*/ 381 h 263461"/>
                <a:gd name="connsiteX198" fmla="*/ 305943 w 434721"/>
                <a:gd name="connsiteY198" fmla="*/ 762 h 263461"/>
                <a:gd name="connsiteX199" fmla="*/ 313277 w 434721"/>
                <a:gd name="connsiteY199" fmla="*/ 3238 h 263461"/>
                <a:gd name="connsiteX200" fmla="*/ 318802 w 434721"/>
                <a:gd name="connsiteY200" fmla="*/ 4572 h 263461"/>
                <a:gd name="connsiteX201" fmla="*/ 327088 w 434721"/>
                <a:gd name="connsiteY201" fmla="*/ 4096 h 263461"/>
                <a:gd name="connsiteX202" fmla="*/ 338995 w 434721"/>
                <a:gd name="connsiteY202" fmla="*/ 0 h 263461"/>
                <a:gd name="connsiteX203" fmla="*/ 343471 w 434721"/>
                <a:gd name="connsiteY203" fmla="*/ 95 h 263461"/>
                <a:gd name="connsiteX204" fmla="*/ 346805 w 434721"/>
                <a:gd name="connsiteY204" fmla="*/ 3048 h 263461"/>
                <a:gd name="connsiteX205" fmla="*/ 350615 w 434721"/>
                <a:gd name="connsiteY205" fmla="*/ 5525 h 263461"/>
                <a:gd name="connsiteX206" fmla="*/ 353092 w 434721"/>
                <a:gd name="connsiteY206" fmla="*/ 8667 h 263461"/>
                <a:gd name="connsiteX207" fmla="*/ 354997 w 434721"/>
                <a:gd name="connsiteY207" fmla="*/ 13049 h 263461"/>
                <a:gd name="connsiteX208" fmla="*/ 356045 w 434721"/>
                <a:gd name="connsiteY208" fmla="*/ 14668 h 263461"/>
                <a:gd name="connsiteX209" fmla="*/ 357759 w 434721"/>
                <a:gd name="connsiteY209" fmla="*/ 16859 h 263461"/>
                <a:gd name="connsiteX210" fmla="*/ 360712 w 434721"/>
                <a:gd name="connsiteY210" fmla="*/ 19907 h 263461"/>
                <a:gd name="connsiteX211" fmla="*/ 363664 w 434721"/>
                <a:gd name="connsiteY211" fmla="*/ 20764 h 263461"/>
                <a:gd name="connsiteX212" fmla="*/ 385763 w 434721"/>
                <a:gd name="connsiteY212" fmla="*/ 15430 h 263461"/>
                <a:gd name="connsiteX213" fmla="*/ 387001 w 434721"/>
                <a:gd name="connsiteY213" fmla="*/ 14288 h 263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</a:cxnLst>
              <a:rect l="l" t="t" r="r" b="b"/>
              <a:pathLst>
                <a:path w="434721" h="263461">
                  <a:moveTo>
                    <a:pt x="387001" y="14288"/>
                  </a:moveTo>
                  <a:lnTo>
                    <a:pt x="393097" y="13525"/>
                  </a:lnTo>
                  <a:lnTo>
                    <a:pt x="393382" y="13621"/>
                  </a:lnTo>
                  <a:lnTo>
                    <a:pt x="394811" y="14097"/>
                  </a:lnTo>
                  <a:lnTo>
                    <a:pt x="395859" y="18574"/>
                  </a:lnTo>
                  <a:lnTo>
                    <a:pt x="396049" y="18859"/>
                  </a:lnTo>
                  <a:lnTo>
                    <a:pt x="397478" y="21812"/>
                  </a:lnTo>
                  <a:lnTo>
                    <a:pt x="398907" y="25718"/>
                  </a:lnTo>
                  <a:lnTo>
                    <a:pt x="401003" y="28670"/>
                  </a:lnTo>
                  <a:lnTo>
                    <a:pt x="405765" y="29909"/>
                  </a:lnTo>
                  <a:lnTo>
                    <a:pt x="411956" y="33528"/>
                  </a:lnTo>
                  <a:lnTo>
                    <a:pt x="415957" y="40386"/>
                  </a:lnTo>
                  <a:lnTo>
                    <a:pt x="421957" y="43243"/>
                  </a:lnTo>
                  <a:lnTo>
                    <a:pt x="422338" y="43243"/>
                  </a:lnTo>
                  <a:lnTo>
                    <a:pt x="423577" y="42958"/>
                  </a:lnTo>
                  <a:lnTo>
                    <a:pt x="427863" y="42672"/>
                  </a:lnTo>
                  <a:lnTo>
                    <a:pt x="428720" y="44101"/>
                  </a:lnTo>
                  <a:lnTo>
                    <a:pt x="432149" y="47434"/>
                  </a:lnTo>
                  <a:lnTo>
                    <a:pt x="433483" y="50387"/>
                  </a:lnTo>
                  <a:lnTo>
                    <a:pt x="432816" y="53435"/>
                  </a:lnTo>
                  <a:lnTo>
                    <a:pt x="433483" y="56959"/>
                  </a:lnTo>
                  <a:lnTo>
                    <a:pt x="434721" y="58198"/>
                  </a:lnTo>
                  <a:lnTo>
                    <a:pt x="433197" y="60579"/>
                  </a:lnTo>
                  <a:lnTo>
                    <a:pt x="421957" y="72390"/>
                  </a:lnTo>
                  <a:lnTo>
                    <a:pt x="417576" y="75438"/>
                  </a:lnTo>
                  <a:lnTo>
                    <a:pt x="414623" y="76105"/>
                  </a:lnTo>
                  <a:lnTo>
                    <a:pt x="410051" y="74866"/>
                  </a:lnTo>
                  <a:lnTo>
                    <a:pt x="405384" y="75819"/>
                  </a:lnTo>
                  <a:lnTo>
                    <a:pt x="401098" y="78391"/>
                  </a:lnTo>
                  <a:lnTo>
                    <a:pt x="397193" y="79153"/>
                  </a:lnTo>
                  <a:lnTo>
                    <a:pt x="394240" y="82105"/>
                  </a:lnTo>
                  <a:lnTo>
                    <a:pt x="390430" y="88487"/>
                  </a:lnTo>
                  <a:lnTo>
                    <a:pt x="385763" y="93916"/>
                  </a:lnTo>
                  <a:lnTo>
                    <a:pt x="381000" y="97250"/>
                  </a:lnTo>
                  <a:lnTo>
                    <a:pt x="378619" y="100298"/>
                  </a:lnTo>
                  <a:lnTo>
                    <a:pt x="378333" y="110585"/>
                  </a:lnTo>
                  <a:lnTo>
                    <a:pt x="375666" y="113633"/>
                  </a:lnTo>
                  <a:lnTo>
                    <a:pt x="372142" y="116586"/>
                  </a:lnTo>
                  <a:lnTo>
                    <a:pt x="370237" y="119253"/>
                  </a:lnTo>
                  <a:lnTo>
                    <a:pt x="364807" y="134874"/>
                  </a:lnTo>
                  <a:lnTo>
                    <a:pt x="360807" y="139922"/>
                  </a:lnTo>
                  <a:lnTo>
                    <a:pt x="356902" y="143732"/>
                  </a:lnTo>
                  <a:lnTo>
                    <a:pt x="356235" y="147256"/>
                  </a:lnTo>
                  <a:lnTo>
                    <a:pt x="356330" y="151257"/>
                  </a:lnTo>
                  <a:lnTo>
                    <a:pt x="351949" y="159258"/>
                  </a:lnTo>
                  <a:lnTo>
                    <a:pt x="346234" y="167544"/>
                  </a:lnTo>
                  <a:lnTo>
                    <a:pt x="345091" y="170974"/>
                  </a:lnTo>
                  <a:lnTo>
                    <a:pt x="346329" y="175546"/>
                  </a:lnTo>
                  <a:lnTo>
                    <a:pt x="340805" y="180784"/>
                  </a:lnTo>
                  <a:lnTo>
                    <a:pt x="337661" y="183356"/>
                  </a:lnTo>
                  <a:lnTo>
                    <a:pt x="334994" y="184499"/>
                  </a:lnTo>
                  <a:lnTo>
                    <a:pt x="333375" y="187833"/>
                  </a:lnTo>
                  <a:lnTo>
                    <a:pt x="330708" y="195834"/>
                  </a:lnTo>
                  <a:lnTo>
                    <a:pt x="331375" y="199358"/>
                  </a:lnTo>
                  <a:lnTo>
                    <a:pt x="331470" y="202692"/>
                  </a:lnTo>
                  <a:lnTo>
                    <a:pt x="326803" y="204597"/>
                  </a:lnTo>
                  <a:lnTo>
                    <a:pt x="325469" y="208216"/>
                  </a:lnTo>
                  <a:lnTo>
                    <a:pt x="324231" y="212693"/>
                  </a:lnTo>
                  <a:lnTo>
                    <a:pt x="322326" y="214693"/>
                  </a:lnTo>
                  <a:lnTo>
                    <a:pt x="317087" y="218408"/>
                  </a:lnTo>
                  <a:lnTo>
                    <a:pt x="304038" y="216789"/>
                  </a:lnTo>
                  <a:lnTo>
                    <a:pt x="299180" y="218027"/>
                  </a:lnTo>
                  <a:lnTo>
                    <a:pt x="297656" y="220694"/>
                  </a:lnTo>
                  <a:lnTo>
                    <a:pt x="297371" y="222885"/>
                  </a:lnTo>
                  <a:lnTo>
                    <a:pt x="295751" y="224885"/>
                  </a:lnTo>
                  <a:lnTo>
                    <a:pt x="292798" y="227362"/>
                  </a:lnTo>
                  <a:lnTo>
                    <a:pt x="289751" y="228505"/>
                  </a:lnTo>
                  <a:lnTo>
                    <a:pt x="282988" y="225361"/>
                  </a:lnTo>
                  <a:lnTo>
                    <a:pt x="268414" y="228505"/>
                  </a:lnTo>
                  <a:lnTo>
                    <a:pt x="265938" y="230791"/>
                  </a:lnTo>
                  <a:lnTo>
                    <a:pt x="263843" y="229171"/>
                  </a:lnTo>
                  <a:lnTo>
                    <a:pt x="260795" y="227743"/>
                  </a:lnTo>
                  <a:lnTo>
                    <a:pt x="246221" y="225933"/>
                  </a:lnTo>
                  <a:lnTo>
                    <a:pt x="240411" y="227362"/>
                  </a:lnTo>
                  <a:lnTo>
                    <a:pt x="232791" y="226790"/>
                  </a:lnTo>
                  <a:lnTo>
                    <a:pt x="225647" y="225171"/>
                  </a:lnTo>
                  <a:lnTo>
                    <a:pt x="220313" y="226504"/>
                  </a:lnTo>
                  <a:lnTo>
                    <a:pt x="215646" y="232696"/>
                  </a:lnTo>
                  <a:lnTo>
                    <a:pt x="213360" y="234886"/>
                  </a:lnTo>
                  <a:lnTo>
                    <a:pt x="211550" y="236220"/>
                  </a:lnTo>
                  <a:lnTo>
                    <a:pt x="207454" y="238125"/>
                  </a:lnTo>
                  <a:lnTo>
                    <a:pt x="204121" y="240506"/>
                  </a:lnTo>
                  <a:lnTo>
                    <a:pt x="199644" y="242221"/>
                  </a:lnTo>
                  <a:lnTo>
                    <a:pt x="195739" y="242030"/>
                  </a:lnTo>
                  <a:lnTo>
                    <a:pt x="191929" y="239268"/>
                  </a:lnTo>
                  <a:lnTo>
                    <a:pt x="190595" y="239935"/>
                  </a:lnTo>
                  <a:lnTo>
                    <a:pt x="189357" y="242411"/>
                  </a:lnTo>
                  <a:lnTo>
                    <a:pt x="187357" y="244507"/>
                  </a:lnTo>
                  <a:lnTo>
                    <a:pt x="181737" y="247079"/>
                  </a:lnTo>
                  <a:lnTo>
                    <a:pt x="180308" y="247079"/>
                  </a:lnTo>
                  <a:lnTo>
                    <a:pt x="179927" y="247079"/>
                  </a:lnTo>
                  <a:lnTo>
                    <a:pt x="175641" y="248984"/>
                  </a:lnTo>
                  <a:lnTo>
                    <a:pt x="168497" y="250031"/>
                  </a:lnTo>
                  <a:lnTo>
                    <a:pt x="164878" y="249269"/>
                  </a:lnTo>
                  <a:lnTo>
                    <a:pt x="158401" y="257937"/>
                  </a:lnTo>
                  <a:lnTo>
                    <a:pt x="156401" y="259556"/>
                  </a:lnTo>
                  <a:lnTo>
                    <a:pt x="150304" y="262128"/>
                  </a:lnTo>
                  <a:lnTo>
                    <a:pt x="145161" y="263461"/>
                  </a:lnTo>
                  <a:lnTo>
                    <a:pt x="140875" y="262414"/>
                  </a:lnTo>
                  <a:lnTo>
                    <a:pt x="139160" y="262318"/>
                  </a:lnTo>
                  <a:lnTo>
                    <a:pt x="119920" y="261938"/>
                  </a:lnTo>
                  <a:lnTo>
                    <a:pt x="109919" y="260032"/>
                  </a:lnTo>
                  <a:lnTo>
                    <a:pt x="103441" y="256699"/>
                  </a:lnTo>
                  <a:lnTo>
                    <a:pt x="99155" y="252889"/>
                  </a:lnTo>
                  <a:lnTo>
                    <a:pt x="97060" y="248698"/>
                  </a:lnTo>
                  <a:lnTo>
                    <a:pt x="92107" y="246221"/>
                  </a:lnTo>
                  <a:lnTo>
                    <a:pt x="84201" y="245269"/>
                  </a:lnTo>
                  <a:lnTo>
                    <a:pt x="78105" y="241173"/>
                  </a:lnTo>
                  <a:lnTo>
                    <a:pt x="73723" y="233743"/>
                  </a:lnTo>
                  <a:lnTo>
                    <a:pt x="67723" y="227838"/>
                  </a:lnTo>
                  <a:lnTo>
                    <a:pt x="60293" y="223551"/>
                  </a:lnTo>
                  <a:lnTo>
                    <a:pt x="54293" y="217361"/>
                  </a:lnTo>
                  <a:lnTo>
                    <a:pt x="49911" y="209455"/>
                  </a:lnTo>
                  <a:lnTo>
                    <a:pt x="42005" y="202311"/>
                  </a:lnTo>
                  <a:lnTo>
                    <a:pt x="30575" y="195929"/>
                  </a:lnTo>
                  <a:lnTo>
                    <a:pt x="27146" y="194596"/>
                  </a:lnTo>
                  <a:lnTo>
                    <a:pt x="26479" y="192500"/>
                  </a:lnTo>
                  <a:lnTo>
                    <a:pt x="20860" y="184595"/>
                  </a:lnTo>
                  <a:lnTo>
                    <a:pt x="18479" y="181642"/>
                  </a:lnTo>
                  <a:lnTo>
                    <a:pt x="18764" y="177736"/>
                  </a:lnTo>
                  <a:lnTo>
                    <a:pt x="17621" y="175450"/>
                  </a:lnTo>
                  <a:lnTo>
                    <a:pt x="15526" y="173927"/>
                  </a:lnTo>
                  <a:lnTo>
                    <a:pt x="14478" y="168211"/>
                  </a:lnTo>
                  <a:lnTo>
                    <a:pt x="13811" y="164020"/>
                  </a:lnTo>
                  <a:lnTo>
                    <a:pt x="12287" y="161258"/>
                  </a:lnTo>
                  <a:lnTo>
                    <a:pt x="0" y="160687"/>
                  </a:lnTo>
                  <a:lnTo>
                    <a:pt x="10287" y="150495"/>
                  </a:lnTo>
                  <a:lnTo>
                    <a:pt x="15335" y="147638"/>
                  </a:lnTo>
                  <a:lnTo>
                    <a:pt x="21241" y="148114"/>
                  </a:lnTo>
                  <a:lnTo>
                    <a:pt x="23146" y="147256"/>
                  </a:lnTo>
                  <a:lnTo>
                    <a:pt x="23622" y="145732"/>
                  </a:lnTo>
                  <a:lnTo>
                    <a:pt x="24670" y="142399"/>
                  </a:lnTo>
                  <a:lnTo>
                    <a:pt x="25146" y="139351"/>
                  </a:lnTo>
                  <a:lnTo>
                    <a:pt x="25622" y="136398"/>
                  </a:lnTo>
                  <a:lnTo>
                    <a:pt x="25051" y="134684"/>
                  </a:lnTo>
                  <a:lnTo>
                    <a:pt x="22193" y="134207"/>
                  </a:lnTo>
                  <a:lnTo>
                    <a:pt x="20764" y="126873"/>
                  </a:lnTo>
                  <a:lnTo>
                    <a:pt x="22288" y="124110"/>
                  </a:lnTo>
                  <a:lnTo>
                    <a:pt x="23717" y="122206"/>
                  </a:lnTo>
                  <a:lnTo>
                    <a:pt x="21907" y="113252"/>
                  </a:lnTo>
                  <a:lnTo>
                    <a:pt x="22479" y="110300"/>
                  </a:lnTo>
                  <a:lnTo>
                    <a:pt x="27051" y="109823"/>
                  </a:lnTo>
                  <a:lnTo>
                    <a:pt x="30861" y="107918"/>
                  </a:lnTo>
                  <a:lnTo>
                    <a:pt x="34004" y="105727"/>
                  </a:lnTo>
                  <a:lnTo>
                    <a:pt x="34862" y="102965"/>
                  </a:lnTo>
                  <a:lnTo>
                    <a:pt x="37433" y="97345"/>
                  </a:lnTo>
                  <a:lnTo>
                    <a:pt x="35052" y="90392"/>
                  </a:lnTo>
                  <a:lnTo>
                    <a:pt x="21812" y="85916"/>
                  </a:lnTo>
                  <a:lnTo>
                    <a:pt x="21050" y="84201"/>
                  </a:lnTo>
                  <a:lnTo>
                    <a:pt x="24194" y="82296"/>
                  </a:lnTo>
                  <a:lnTo>
                    <a:pt x="27432" y="79438"/>
                  </a:lnTo>
                  <a:lnTo>
                    <a:pt x="29432" y="77248"/>
                  </a:lnTo>
                  <a:lnTo>
                    <a:pt x="31909" y="76962"/>
                  </a:lnTo>
                  <a:lnTo>
                    <a:pt x="35528" y="78105"/>
                  </a:lnTo>
                  <a:lnTo>
                    <a:pt x="42005" y="83058"/>
                  </a:lnTo>
                  <a:lnTo>
                    <a:pt x="44482" y="83820"/>
                  </a:lnTo>
                  <a:lnTo>
                    <a:pt x="46863" y="82391"/>
                  </a:lnTo>
                  <a:lnTo>
                    <a:pt x="49339" y="82010"/>
                  </a:lnTo>
                  <a:lnTo>
                    <a:pt x="56483" y="82201"/>
                  </a:lnTo>
                  <a:lnTo>
                    <a:pt x="62389" y="81058"/>
                  </a:lnTo>
                  <a:lnTo>
                    <a:pt x="61055" y="75724"/>
                  </a:lnTo>
                  <a:lnTo>
                    <a:pt x="61055" y="71818"/>
                  </a:lnTo>
                  <a:lnTo>
                    <a:pt x="60103" y="68770"/>
                  </a:lnTo>
                  <a:lnTo>
                    <a:pt x="60674" y="65341"/>
                  </a:lnTo>
                  <a:lnTo>
                    <a:pt x="63151" y="62675"/>
                  </a:lnTo>
                  <a:lnTo>
                    <a:pt x="63913" y="56674"/>
                  </a:lnTo>
                  <a:lnTo>
                    <a:pt x="67628" y="52578"/>
                  </a:lnTo>
                  <a:lnTo>
                    <a:pt x="69342" y="52006"/>
                  </a:lnTo>
                  <a:lnTo>
                    <a:pt x="75914" y="52768"/>
                  </a:lnTo>
                  <a:lnTo>
                    <a:pt x="77438" y="53816"/>
                  </a:lnTo>
                  <a:lnTo>
                    <a:pt x="78486" y="54102"/>
                  </a:lnTo>
                  <a:lnTo>
                    <a:pt x="88963" y="63912"/>
                  </a:lnTo>
                  <a:lnTo>
                    <a:pt x="98870" y="71342"/>
                  </a:lnTo>
                  <a:lnTo>
                    <a:pt x="106966" y="75152"/>
                  </a:lnTo>
                  <a:lnTo>
                    <a:pt x="118872" y="75438"/>
                  </a:lnTo>
                  <a:lnTo>
                    <a:pt x="131540" y="75724"/>
                  </a:lnTo>
                  <a:lnTo>
                    <a:pt x="152781" y="74486"/>
                  </a:lnTo>
                  <a:lnTo>
                    <a:pt x="168688" y="73533"/>
                  </a:lnTo>
                  <a:lnTo>
                    <a:pt x="169736" y="71628"/>
                  </a:lnTo>
                  <a:lnTo>
                    <a:pt x="172117" y="67246"/>
                  </a:lnTo>
                  <a:lnTo>
                    <a:pt x="170212" y="63436"/>
                  </a:lnTo>
                  <a:lnTo>
                    <a:pt x="170307" y="58960"/>
                  </a:lnTo>
                  <a:lnTo>
                    <a:pt x="172974" y="53150"/>
                  </a:lnTo>
                  <a:lnTo>
                    <a:pt x="180785" y="48292"/>
                  </a:lnTo>
                  <a:lnTo>
                    <a:pt x="203359" y="46196"/>
                  </a:lnTo>
                  <a:lnTo>
                    <a:pt x="216218" y="42576"/>
                  </a:lnTo>
                  <a:lnTo>
                    <a:pt x="218218" y="37624"/>
                  </a:lnTo>
                  <a:lnTo>
                    <a:pt x="222504" y="32766"/>
                  </a:lnTo>
                  <a:lnTo>
                    <a:pt x="226409" y="31813"/>
                  </a:lnTo>
                  <a:lnTo>
                    <a:pt x="231743" y="34100"/>
                  </a:lnTo>
                  <a:lnTo>
                    <a:pt x="238220" y="38385"/>
                  </a:lnTo>
                  <a:lnTo>
                    <a:pt x="243935" y="40577"/>
                  </a:lnTo>
                  <a:lnTo>
                    <a:pt x="247269" y="39148"/>
                  </a:lnTo>
                  <a:lnTo>
                    <a:pt x="258699" y="31909"/>
                  </a:lnTo>
                  <a:lnTo>
                    <a:pt x="271844" y="24860"/>
                  </a:lnTo>
                  <a:lnTo>
                    <a:pt x="280892" y="5619"/>
                  </a:lnTo>
                  <a:lnTo>
                    <a:pt x="281845" y="2572"/>
                  </a:lnTo>
                  <a:lnTo>
                    <a:pt x="291655" y="381"/>
                  </a:lnTo>
                  <a:lnTo>
                    <a:pt x="305943" y="762"/>
                  </a:lnTo>
                  <a:lnTo>
                    <a:pt x="313277" y="3238"/>
                  </a:lnTo>
                  <a:lnTo>
                    <a:pt x="318802" y="4572"/>
                  </a:lnTo>
                  <a:lnTo>
                    <a:pt x="327088" y="4096"/>
                  </a:lnTo>
                  <a:lnTo>
                    <a:pt x="338995" y="0"/>
                  </a:lnTo>
                  <a:lnTo>
                    <a:pt x="343471" y="95"/>
                  </a:lnTo>
                  <a:lnTo>
                    <a:pt x="346805" y="3048"/>
                  </a:lnTo>
                  <a:lnTo>
                    <a:pt x="350615" y="5525"/>
                  </a:lnTo>
                  <a:lnTo>
                    <a:pt x="353092" y="8667"/>
                  </a:lnTo>
                  <a:lnTo>
                    <a:pt x="354997" y="13049"/>
                  </a:lnTo>
                  <a:lnTo>
                    <a:pt x="356045" y="14668"/>
                  </a:lnTo>
                  <a:lnTo>
                    <a:pt x="357759" y="16859"/>
                  </a:lnTo>
                  <a:lnTo>
                    <a:pt x="360712" y="19907"/>
                  </a:lnTo>
                  <a:lnTo>
                    <a:pt x="363664" y="20764"/>
                  </a:lnTo>
                  <a:lnTo>
                    <a:pt x="385763" y="15430"/>
                  </a:lnTo>
                  <a:lnTo>
                    <a:pt x="387001" y="14288"/>
                  </a:lnTo>
                  <a:close/>
                </a:path>
              </a:pathLst>
            </a:custGeom>
            <a:solidFill>
              <a:srgbClr val="CCCCCC"/>
            </a:solidFill>
            <a:ln w="476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it-IT"/>
            </a:p>
          </p:txBody>
        </p:sp>
        <p:sp>
          <p:nvSpPr>
            <p:cNvPr id="37" name="Figura a mano libera: forma 36">
              <a:extLst>
                <a:ext uri="{FF2B5EF4-FFF2-40B4-BE49-F238E27FC236}">
                  <a16:creationId xmlns:a16="http://schemas.microsoft.com/office/drawing/2014/main" id="{387EC84E-646B-5F6E-5A9C-C75842EAD2DC}"/>
                </a:ext>
              </a:extLst>
            </p:cNvPr>
            <p:cNvSpPr/>
            <p:nvPr/>
          </p:nvSpPr>
          <p:spPr>
            <a:xfrm>
              <a:off x="5166550" y="5539739"/>
              <a:ext cx="377094" cy="367855"/>
            </a:xfrm>
            <a:custGeom>
              <a:avLst/>
              <a:gdLst>
                <a:gd name="connsiteX0" fmla="*/ 192214 w 377094"/>
                <a:gd name="connsiteY0" fmla="*/ 3239 h 367855"/>
                <a:gd name="connsiteX1" fmla="*/ 195643 w 377094"/>
                <a:gd name="connsiteY1" fmla="*/ 4572 h 367855"/>
                <a:gd name="connsiteX2" fmla="*/ 207073 w 377094"/>
                <a:gd name="connsiteY2" fmla="*/ 10954 h 367855"/>
                <a:gd name="connsiteX3" fmla="*/ 214979 w 377094"/>
                <a:gd name="connsiteY3" fmla="*/ 18098 h 367855"/>
                <a:gd name="connsiteX4" fmla="*/ 219361 w 377094"/>
                <a:gd name="connsiteY4" fmla="*/ 26004 h 367855"/>
                <a:gd name="connsiteX5" fmla="*/ 225361 w 377094"/>
                <a:gd name="connsiteY5" fmla="*/ 32195 h 367855"/>
                <a:gd name="connsiteX6" fmla="*/ 232791 w 377094"/>
                <a:gd name="connsiteY6" fmla="*/ 36481 h 367855"/>
                <a:gd name="connsiteX7" fmla="*/ 238792 w 377094"/>
                <a:gd name="connsiteY7" fmla="*/ 42386 h 367855"/>
                <a:gd name="connsiteX8" fmla="*/ 243173 w 377094"/>
                <a:gd name="connsiteY8" fmla="*/ 49816 h 367855"/>
                <a:gd name="connsiteX9" fmla="*/ 249269 w 377094"/>
                <a:gd name="connsiteY9" fmla="*/ 53912 h 367855"/>
                <a:gd name="connsiteX10" fmla="*/ 257175 w 377094"/>
                <a:gd name="connsiteY10" fmla="*/ 54864 h 367855"/>
                <a:gd name="connsiteX11" fmla="*/ 262128 w 377094"/>
                <a:gd name="connsiteY11" fmla="*/ 57341 h 367855"/>
                <a:gd name="connsiteX12" fmla="*/ 264223 w 377094"/>
                <a:gd name="connsiteY12" fmla="*/ 61532 h 367855"/>
                <a:gd name="connsiteX13" fmla="*/ 268509 w 377094"/>
                <a:gd name="connsiteY13" fmla="*/ 65342 h 367855"/>
                <a:gd name="connsiteX14" fmla="*/ 274987 w 377094"/>
                <a:gd name="connsiteY14" fmla="*/ 68675 h 367855"/>
                <a:gd name="connsiteX15" fmla="*/ 284988 w 377094"/>
                <a:gd name="connsiteY15" fmla="*/ 70581 h 367855"/>
                <a:gd name="connsiteX16" fmla="*/ 304228 w 377094"/>
                <a:gd name="connsiteY16" fmla="*/ 70961 h 367855"/>
                <a:gd name="connsiteX17" fmla="*/ 305943 w 377094"/>
                <a:gd name="connsiteY17" fmla="*/ 71057 h 367855"/>
                <a:gd name="connsiteX18" fmla="*/ 310229 w 377094"/>
                <a:gd name="connsiteY18" fmla="*/ 72104 h 367855"/>
                <a:gd name="connsiteX19" fmla="*/ 315373 w 377094"/>
                <a:gd name="connsiteY19" fmla="*/ 70771 h 367855"/>
                <a:gd name="connsiteX20" fmla="*/ 321469 w 377094"/>
                <a:gd name="connsiteY20" fmla="*/ 68199 h 367855"/>
                <a:gd name="connsiteX21" fmla="*/ 323469 w 377094"/>
                <a:gd name="connsiteY21" fmla="*/ 66580 h 367855"/>
                <a:gd name="connsiteX22" fmla="*/ 329946 w 377094"/>
                <a:gd name="connsiteY22" fmla="*/ 57912 h 367855"/>
                <a:gd name="connsiteX23" fmla="*/ 333565 w 377094"/>
                <a:gd name="connsiteY23" fmla="*/ 58674 h 367855"/>
                <a:gd name="connsiteX24" fmla="*/ 340709 w 377094"/>
                <a:gd name="connsiteY24" fmla="*/ 57627 h 367855"/>
                <a:gd name="connsiteX25" fmla="*/ 344996 w 377094"/>
                <a:gd name="connsiteY25" fmla="*/ 55722 h 367855"/>
                <a:gd name="connsiteX26" fmla="*/ 345376 w 377094"/>
                <a:gd name="connsiteY26" fmla="*/ 55722 h 367855"/>
                <a:gd name="connsiteX27" fmla="*/ 345091 w 377094"/>
                <a:gd name="connsiteY27" fmla="*/ 57912 h 367855"/>
                <a:gd name="connsiteX28" fmla="*/ 344614 w 377094"/>
                <a:gd name="connsiteY28" fmla="*/ 61818 h 367855"/>
                <a:gd name="connsiteX29" fmla="*/ 341090 w 377094"/>
                <a:gd name="connsiteY29" fmla="*/ 64580 h 367855"/>
                <a:gd name="connsiteX30" fmla="*/ 344614 w 377094"/>
                <a:gd name="connsiteY30" fmla="*/ 70866 h 367855"/>
                <a:gd name="connsiteX31" fmla="*/ 348043 w 377094"/>
                <a:gd name="connsiteY31" fmla="*/ 81058 h 367855"/>
                <a:gd name="connsiteX32" fmla="*/ 346138 w 377094"/>
                <a:gd name="connsiteY32" fmla="*/ 86011 h 367855"/>
                <a:gd name="connsiteX33" fmla="*/ 348424 w 377094"/>
                <a:gd name="connsiteY33" fmla="*/ 89916 h 367855"/>
                <a:gd name="connsiteX34" fmla="*/ 354901 w 377094"/>
                <a:gd name="connsiteY34" fmla="*/ 92774 h 367855"/>
                <a:gd name="connsiteX35" fmla="*/ 355473 w 377094"/>
                <a:gd name="connsiteY35" fmla="*/ 93917 h 367855"/>
                <a:gd name="connsiteX36" fmla="*/ 353568 w 377094"/>
                <a:gd name="connsiteY36" fmla="*/ 95060 h 367855"/>
                <a:gd name="connsiteX37" fmla="*/ 351853 w 377094"/>
                <a:gd name="connsiteY37" fmla="*/ 98393 h 367855"/>
                <a:gd name="connsiteX38" fmla="*/ 351663 w 377094"/>
                <a:gd name="connsiteY38" fmla="*/ 104394 h 367855"/>
                <a:gd name="connsiteX39" fmla="*/ 357378 w 377094"/>
                <a:gd name="connsiteY39" fmla="*/ 110109 h 367855"/>
                <a:gd name="connsiteX40" fmla="*/ 368903 w 377094"/>
                <a:gd name="connsiteY40" fmla="*/ 115443 h 367855"/>
                <a:gd name="connsiteX41" fmla="*/ 372523 w 377094"/>
                <a:gd name="connsiteY41" fmla="*/ 116396 h 367855"/>
                <a:gd name="connsiteX42" fmla="*/ 373951 w 377094"/>
                <a:gd name="connsiteY42" fmla="*/ 118396 h 367855"/>
                <a:gd name="connsiteX43" fmla="*/ 375856 w 377094"/>
                <a:gd name="connsiteY43" fmla="*/ 119729 h 367855"/>
                <a:gd name="connsiteX44" fmla="*/ 376999 w 377094"/>
                <a:gd name="connsiteY44" fmla="*/ 121444 h 367855"/>
                <a:gd name="connsiteX45" fmla="*/ 377095 w 377094"/>
                <a:gd name="connsiteY45" fmla="*/ 123540 h 367855"/>
                <a:gd name="connsiteX46" fmla="*/ 376238 w 377094"/>
                <a:gd name="connsiteY46" fmla="*/ 124968 h 367855"/>
                <a:gd name="connsiteX47" fmla="*/ 370808 w 377094"/>
                <a:gd name="connsiteY47" fmla="*/ 125540 h 367855"/>
                <a:gd name="connsiteX48" fmla="*/ 364617 w 377094"/>
                <a:gd name="connsiteY48" fmla="*/ 125445 h 367855"/>
                <a:gd name="connsiteX49" fmla="*/ 360140 w 377094"/>
                <a:gd name="connsiteY49" fmla="*/ 122873 h 367855"/>
                <a:gd name="connsiteX50" fmla="*/ 359759 w 377094"/>
                <a:gd name="connsiteY50" fmla="*/ 124778 h 367855"/>
                <a:gd name="connsiteX51" fmla="*/ 359759 w 377094"/>
                <a:gd name="connsiteY51" fmla="*/ 126968 h 367855"/>
                <a:gd name="connsiteX52" fmla="*/ 355473 w 377094"/>
                <a:gd name="connsiteY52" fmla="*/ 128207 h 367855"/>
                <a:gd name="connsiteX53" fmla="*/ 357854 w 377094"/>
                <a:gd name="connsiteY53" fmla="*/ 143066 h 367855"/>
                <a:gd name="connsiteX54" fmla="*/ 356902 w 377094"/>
                <a:gd name="connsiteY54" fmla="*/ 147257 h 367855"/>
                <a:gd name="connsiteX55" fmla="*/ 355282 w 377094"/>
                <a:gd name="connsiteY55" fmla="*/ 148686 h 367855"/>
                <a:gd name="connsiteX56" fmla="*/ 353854 w 377094"/>
                <a:gd name="connsiteY56" fmla="*/ 148114 h 367855"/>
                <a:gd name="connsiteX57" fmla="*/ 352044 w 377094"/>
                <a:gd name="connsiteY57" fmla="*/ 147924 h 367855"/>
                <a:gd name="connsiteX58" fmla="*/ 351091 w 377094"/>
                <a:gd name="connsiteY58" fmla="*/ 149353 h 367855"/>
                <a:gd name="connsiteX59" fmla="*/ 351853 w 377094"/>
                <a:gd name="connsiteY59" fmla="*/ 152495 h 367855"/>
                <a:gd name="connsiteX60" fmla="*/ 347663 w 377094"/>
                <a:gd name="connsiteY60" fmla="*/ 152877 h 367855"/>
                <a:gd name="connsiteX61" fmla="*/ 340900 w 377094"/>
                <a:gd name="connsiteY61" fmla="*/ 151257 h 367855"/>
                <a:gd name="connsiteX62" fmla="*/ 337852 w 377094"/>
                <a:gd name="connsiteY62" fmla="*/ 148400 h 367855"/>
                <a:gd name="connsiteX63" fmla="*/ 337280 w 377094"/>
                <a:gd name="connsiteY63" fmla="*/ 145447 h 367855"/>
                <a:gd name="connsiteX64" fmla="*/ 337280 w 377094"/>
                <a:gd name="connsiteY64" fmla="*/ 142780 h 367855"/>
                <a:gd name="connsiteX65" fmla="*/ 335089 w 377094"/>
                <a:gd name="connsiteY65" fmla="*/ 138303 h 367855"/>
                <a:gd name="connsiteX66" fmla="*/ 329755 w 377094"/>
                <a:gd name="connsiteY66" fmla="*/ 133636 h 367855"/>
                <a:gd name="connsiteX67" fmla="*/ 318611 w 377094"/>
                <a:gd name="connsiteY67" fmla="*/ 132874 h 367855"/>
                <a:gd name="connsiteX68" fmla="*/ 314515 w 377094"/>
                <a:gd name="connsiteY68" fmla="*/ 131445 h 367855"/>
                <a:gd name="connsiteX69" fmla="*/ 310229 w 377094"/>
                <a:gd name="connsiteY69" fmla="*/ 129730 h 367855"/>
                <a:gd name="connsiteX70" fmla="*/ 305562 w 377094"/>
                <a:gd name="connsiteY70" fmla="*/ 128493 h 367855"/>
                <a:gd name="connsiteX71" fmla="*/ 301276 w 377094"/>
                <a:gd name="connsiteY71" fmla="*/ 128683 h 367855"/>
                <a:gd name="connsiteX72" fmla="*/ 296132 w 377094"/>
                <a:gd name="connsiteY72" fmla="*/ 129826 h 367855"/>
                <a:gd name="connsiteX73" fmla="*/ 287083 w 377094"/>
                <a:gd name="connsiteY73" fmla="*/ 127826 h 367855"/>
                <a:gd name="connsiteX74" fmla="*/ 284035 w 377094"/>
                <a:gd name="connsiteY74" fmla="*/ 130588 h 367855"/>
                <a:gd name="connsiteX75" fmla="*/ 279273 w 377094"/>
                <a:gd name="connsiteY75" fmla="*/ 133731 h 367855"/>
                <a:gd name="connsiteX76" fmla="*/ 275272 w 377094"/>
                <a:gd name="connsiteY76" fmla="*/ 133636 h 367855"/>
                <a:gd name="connsiteX77" fmla="*/ 267462 w 377094"/>
                <a:gd name="connsiteY77" fmla="*/ 126302 h 367855"/>
                <a:gd name="connsiteX78" fmla="*/ 265081 w 377094"/>
                <a:gd name="connsiteY78" fmla="*/ 125825 h 367855"/>
                <a:gd name="connsiteX79" fmla="*/ 258223 w 377094"/>
                <a:gd name="connsiteY79" fmla="*/ 129540 h 367855"/>
                <a:gd name="connsiteX80" fmla="*/ 255460 w 377094"/>
                <a:gd name="connsiteY80" fmla="*/ 129826 h 367855"/>
                <a:gd name="connsiteX81" fmla="*/ 253270 w 377094"/>
                <a:gd name="connsiteY81" fmla="*/ 128588 h 367855"/>
                <a:gd name="connsiteX82" fmla="*/ 244030 w 377094"/>
                <a:gd name="connsiteY82" fmla="*/ 125825 h 367855"/>
                <a:gd name="connsiteX83" fmla="*/ 239839 w 377094"/>
                <a:gd name="connsiteY83" fmla="*/ 125254 h 367855"/>
                <a:gd name="connsiteX84" fmla="*/ 236696 w 377094"/>
                <a:gd name="connsiteY84" fmla="*/ 126588 h 367855"/>
                <a:gd name="connsiteX85" fmla="*/ 231267 w 377094"/>
                <a:gd name="connsiteY85" fmla="*/ 125159 h 367855"/>
                <a:gd name="connsiteX86" fmla="*/ 218027 w 377094"/>
                <a:gd name="connsiteY86" fmla="*/ 115634 h 367855"/>
                <a:gd name="connsiteX87" fmla="*/ 209836 w 377094"/>
                <a:gd name="connsiteY87" fmla="*/ 122873 h 367855"/>
                <a:gd name="connsiteX88" fmla="*/ 193167 w 377094"/>
                <a:gd name="connsiteY88" fmla="*/ 121063 h 367855"/>
                <a:gd name="connsiteX89" fmla="*/ 188214 w 377094"/>
                <a:gd name="connsiteY89" fmla="*/ 126016 h 367855"/>
                <a:gd name="connsiteX90" fmla="*/ 182499 w 377094"/>
                <a:gd name="connsiteY90" fmla="*/ 135350 h 367855"/>
                <a:gd name="connsiteX91" fmla="*/ 177927 w 377094"/>
                <a:gd name="connsiteY91" fmla="*/ 139922 h 367855"/>
                <a:gd name="connsiteX92" fmla="*/ 173926 w 377094"/>
                <a:gd name="connsiteY92" fmla="*/ 138303 h 367855"/>
                <a:gd name="connsiteX93" fmla="*/ 169259 w 377094"/>
                <a:gd name="connsiteY93" fmla="*/ 134112 h 367855"/>
                <a:gd name="connsiteX94" fmla="*/ 160972 w 377094"/>
                <a:gd name="connsiteY94" fmla="*/ 123540 h 367855"/>
                <a:gd name="connsiteX95" fmla="*/ 156781 w 377094"/>
                <a:gd name="connsiteY95" fmla="*/ 121539 h 367855"/>
                <a:gd name="connsiteX96" fmla="*/ 152019 w 377094"/>
                <a:gd name="connsiteY96" fmla="*/ 121158 h 367855"/>
                <a:gd name="connsiteX97" fmla="*/ 147828 w 377094"/>
                <a:gd name="connsiteY97" fmla="*/ 122301 h 367855"/>
                <a:gd name="connsiteX98" fmla="*/ 145542 w 377094"/>
                <a:gd name="connsiteY98" fmla="*/ 124492 h 367855"/>
                <a:gd name="connsiteX99" fmla="*/ 143827 w 377094"/>
                <a:gd name="connsiteY99" fmla="*/ 140018 h 367855"/>
                <a:gd name="connsiteX100" fmla="*/ 142303 w 377094"/>
                <a:gd name="connsiteY100" fmla="*/ 153638 h 367855"/>
                <a:gd name="connsiteX101" fmla="*/ 142303 w 377094"/>
                <a:gd name="connsiteY101" fmla="*/ 161830 h 367855"/>
                <a:gd name="connsiteX102" fmla="*/ 151447 w 377094"/>
                <a:gd name="connsiteY102" fmla="*/ 169355 h 367855"/>
                <a:gd name="connsiteX103" fmla="*/ 162306 w 377094"/>
                <a:gd name="connsiteY103" fmla="*/ 182309 h 367855"/>
                <a:gd name="connsiteX104" fmla="*/ 165735 w 377094"/>
                <a:gd name="connsiteY104" fmla="*/ 183833 h 367855"/>
                <a:gd name="connsiteX105" fmla="*/ 167449 w 377094"/>
                <a:gd name="connsiteY105" fmla="*/ 188024 h 367855"/>
                <a:gd name="connsiteX106" fmla="*/ 170021 w 377094"/>
                <a:gd name="connsiteY106" fmla="*/ 198977 h 367855"/>
                <a:gd name="connsiteX107" fmla="*/ 172879 w 377094"/>
                <a:gd name="connsiteY107" fmla="*/ 211170 h 367855"/>
                <a:gd name="connsiteX108" fmla="*/ 178403 w 377094"/>
                <a:gd name="connsiteY108" fmla="*/ 219266 h 367855"/>
                <a:gd name="connsiteX109" fmla="*/ 183356 w 377094"/>
                <a:gd name="connsiteY109" fmla="*/ 224980 h 367855"/>
                <a:gd name="connsiteX110" fmla="*/ 189357 w 377094"/>
                <a:gd name="connsiteY110" fmla="*/ 230124 h 367855"/>
                <a:gd name="connsiteX111" fmla="*/ 196977 w 377094"/>
                <a:gd name="connsiteY111" fmla="*/ 238030 h 367855"/>
                <a:gd name="connsiteX112" fmla="*/ 203168 w 377094"/>
                <a:gd name="connsiteY112" fmla="*/ 246698 h 367855"/>
                <a:gd name="connsiteX113" fmla="*/ 204883 w 377094"/>
                <a:gd name="connsiteY113" fmla="*/ 249936 h 367855"/>
                <a:gd name="connsiteX114" fmla="*/ 216979 w 377094"/>
                <a:gd name="connsiteY114" fmla="*/ 261461 h 367855"/>
                <a:gd name="connsiteX115" fmla="*/ 228695 w 377094"/>
                <a:gd name="connsiteY115" fmla="*/ 273082 h 367855"/>
                <a:gd name="connsiteX116" fmla="*/ 239173 w 377094"/>
                <a:gd name="connsiteY116" fmla="*/ 277178 h 367855"/>
                <a:gd name="connsiteX117" fmla="*/ 240792 w 377094"/>
                <a:gd name="connsiteY117" fmla="*/ 279368 h 367855"/>
                <a:gd name="connsiteX118" fmla="*/ 240887 w 377094"/>
                <a:gd name="connsiteY118" fmla="*/ 288322 h 367855"/>
                <a:gd name="connsiteX119" fmla="*/ 242030 w 377094"/>
                <a:gd name="connsiteY119" fmla="*/ 291655 h 367855"/>
                <a:gd name="connsiteX120" fmla="*/ 248983 w 377094"/>
                <a:gd name="connsiteY120" fmla="*/ 301086 h 367855"/>
                <a:gd name="connsiteX121" fmla="*/ 263271 w 377094"/>
                <a:gd name="connsiteY121" fmla="*/ 314706 h 367855"/>
                <a:gd name="connsiteX122" fmla="*/ 264890 w 377094"/>
                <a:gd name="connsiteY122" fmla="*/ 317849 h 367855"/>
                <a:gd name="connsiteX123" fmla="*/ 265366 w 377094"/>
                <a:gd name="connsiteY123" fmla="*/ 320230 h 367855"/>
                <a:gd name="connsiteX124" fmla="*/ 264509 w 377094"/>
                <a:gd name="connsiteY124" fmla="*/ 321945 h 367855"/>
                <a:gd name="connsiteX125" fmla="*/ 260699 w 377094"/>
                <a:gd name="connsiteY125" fmla="*/ 323850 h 367855"/>
                <a:gd name="connsiteX126" fmla="*/ 257651 w 377094"/>
                <a:gd name="connsiteY126" fmla="*/ 321755 h 367855"/>
                <a:gd name="connsiteX127" fmla="*/ 244411 w 377094"/>
                <a:gd name="connsiteY127" fmla="*/ 308420 h 367855"/>
                <a:gd name="connsiteX128" fmla="*/ 231553 w 377094"/>
                <a:gd name="connsiteY128" fmla="*/ 299943 h 367855"/>
                <a:gd name="connsiteX129" fmla="*/ 216979 w 377094"/>
                <a:gd name="connsiteY129" fmla="*/ 284036 h 367855"/>
                <a:gd name="connsiteX130" fmla="*/ 197644 w 377094"/>
                <a:gd name="connsiteY130" fmla="*/ 277749 h 367855"/>
                <a:gd name="connsiteX131" fmla="*/ 184404 w 377094"/>
                <a:gd name="connsiteY131" fmla="*/ 270796 h 367855"/>
                <a:gd name="connsiteX132" fmla="*/ 176403 w 377094"/>
                <a:gd name="connsiteY132" fmla="*/ 271844 h 367855"/>
                <a:gd name="connsiteX133" fmla="*/ 167545 w 377094"/>
                <a:gd name="connsiteY133" fmla="*/ 274034 h 367855"/>
                <a:gd name="connsiteX134" fmla="*/ 162115 w 377094"/>
                <a:gd name="connsiteY134" fmla="*/ 274130 h 367855"/>
                <a:gd name="connsiteX135" fmla="*/ 158210 w 377094"/>
                <a:gd name="connsiteY135" fmla="*/ 272796 h 367855"/>
                <a:gd name="connsiteX136" fmla="*/ 155448 w 377094"/>
                <a:gd name="connsiteY136" fmla="*/ 268510 h 367855"/>
                <a:gd name="connsiteX137" fmla="*/ 155924 w 377094"/>
                <a:gd name="connsiteY137" fmla="*/ 265176 h 367855"/>
                <a:gd name="connsiteX138" fmla="*/ 155353 w 377094"/>
                <a:gd name="connsiteY138" fmla="*/ 260795 h 367855"/>
                <a:gd name="connsiteX139" fmla="*/ 147638 w 377094"/>
                <a:gd name="connsiteY139" fmla="*/ 253746 h 367855"/>
                <a:gd name="connsiteX140" fmla="*/ 137065 w 377094"/>
                <a:gd name="connsiteY140" fmla="*/ 247079 h 367855"/>
                <a:gd name="connsiteX141" fmla="*/ 127063 w 377094"/>
                <a:gd name="connsiteY141" fmla="*/ 238411 h 367855"/>
                <a:gd name="connsiteX142" fmla="*/ 106966 w 377094"/>
                <a:gd name="connsiteY142" fmla="*/ 214979 h 367855"/>
                <a:gd name="connsiteX143" fmla="*/ 102965 w 377094"/>
                <a:gd name="connsiteY143" fmla="*/ 207455 h 367855"/>
                <a:gd name="connsiteX144" fmla="*/ 106871 w 377094"/>
                <a:gd name="connsiteY144" fmla="*/ 206026 h 367855"/>
                <a:gd name="connsiteX145" fmla="*/ 109918 w 377094"/>
                <a:gd name="connsiteY145" fmla="*/ 206121 h 367855"/>
                <a:gd name="connsiteX146" fmla="*/ 113252 w 377094"/>
                <a:gd name="connsiteY146" fmla="*/ 204597 h 367855"/>
                <a:gd name="connsiteX147" fmla="*/ 118777 w 377094"/>
                <a:gd name="connsiteY147" fmla="*/ 204597 h 367855"/>
                <a:gd name="connsiteX148" fmla="*/ 125254 w 377094"/>
                <a:gd name="connsiteY148" fmla="*/ 206121 h 367855"/>
                <a:gd name="connsiteX149" fmla="*/ 119539 w 377094"/>
                <a:gd name="connsiteY149" fmla="*/ 201073 h 367855"/>
                <a:gd name="connsiteX150" fmla="*/ 112300 w 377094"/>
                <a:gd name="connsiteY150" fmla="*/ 196120 h 367855"/>
                <a:gd name="connsiteX151" fmla="*/ 93821 w 377094"/>
                <a:gd name="connsiteY151" fmla="*/ 176499 h 367855"/>
                <a:gd name="connsiteX152" fmla="*/ 88297 w 377094"/>
                <a:gd name="connsiteY152" fmla="*/ 167164 h 367855"/>
                <a:gd name="connsiteX153" fmla="*/ 87725 w 377094"/>
                <a:gd name="connsiteY153" fmla="*/ 157068 h 367855"/>
                <a:gd name="connsiteX154" fmla="*/ 89059 w 377094"/>
                <a:gd name="connsiteY154" fmla="*/ 143256 h 367855"/>
                <a:gd name="connsiteX155" fmla="*/ 85725 w 377094"/>
                <a:gd name="connsiteY155" fmla="*/ 133350 h 367855"/>
                <a:gd name="connsiteX156" fmla="*/ 71438 w 377094"/>
                <a:gd name="connsiteY156" fmla="*/ 120491 h 367855"/>
                <a:gd name="connsiteX157" fmla="*/ 66294 w 377094"/>
                <a:gd name="connsiteY157" fmla="*/ 113634 h 367855"/>
                <a:gd name="connsiteX158" fmla="*/ 55721 w 377094"/>
                <a:gd name="connsiteY158" fmla="*/ 109633 h 367855"/>
                <a:gd name="connsiteX159" fmla="*/ 50959 w 377094"/>
                <a:gd name="connsiteY159" fmla="*/ 110014 h 367855"/>
                <a:gd name="connsiteX160" fmla="*/ 48196 w 377094"/>
                <a:gd name="connsiteY160" fmla="*/ 115062 h 367855"/>
                <a:gd name="connsiteX161" fmla="*/ 46101 w 377094"/>
                <a:gd name="connsiteY161" fmla="*/ 126206 h 367855"/>
                <a:gd name="connsiteX162" fmla="*/ 36766 w 377094"/>
                <a:gd name="connsiteY162" fmla="*/ 140875 h 367855"/>
                <a:gd name="connsiteX163" fmla="*/ 33623 w 377094"/>
                <a:gd name="connsiteY163" fmla="*/ 147257 h 367855"/>
                <a:gd name="connsiteX164" fmla="*/ 28765 w 377094"/>
                <a:gd name="connsiteY164" fmla="*/ 155543 h 367855"/>
                <a:gd name="connsiteX165" fmla="*/ 24574 w 377094"/>
                <a:gd name="connsiteY165" fmla="*/ 156115 h 367855"/>
                <a:gd name="connsiteX166" fmla="*/ 22003 w 377094"/>
                <a:gd name="connsiteY166" fmla="*/ 155353 h 367855"/>
                <a:gd name="connsiteX167" fmla="*/ 14478 w 377094"/>
                <a:gd name="connsiteY167" fmla="*/ 141447 h 367855"/>
                <a:gd name="connsiteX168" fmla="*/ 7239 w 377094"/>
                <a:gd name="connsiteY168" fmla="*/ 130874 h 367855"/>
                <a:gd name="connsiteX169" fmla="*/ 6191 w 377094"/>
                <a:gd name="connsiteY169" fmla="*/ 125921 h 367855"/>
                <a:gd name="connsiteX170" fmla="*/ 5524 w 377094"/>
                <a:gd name="connsiteY170" fmla="*/ 119729 h 367855"/>
                <a:gd name="connsiteX171" fmla="*/ 0 w 377094"/>
                <a:gd name="connsiteY171" fmla="*/ 96965 h 367855"/>
                <a:gd name="connsiteX172" fmla="*/ 3905 w 377094"/>
                <a:gd name="connsiteY172" fmla="*/ 93726 h 367855"/>
                <a:gd name="connsiteX173" fmla="*/ 6286 w 377094"/>
                <a:gd name="connsiteY173" fmla="*/ 97346 h 367855"/>
                <a:gd name="connsiteX174" fmla="*/ 23241 w 377094"/>
                <a:gd name="connsiteY174" fmla="*/ 101822 h 367855"/>
                <a:gd name="connsiteX175" fmla="*/ 26860 w 377094"/>
                <a:gd name="connsiteY175" fmla="*/ 99822 h 367855"/>
                <a:gd name="connsiteX176" fmla="*/ 29051 w 377094"/>
                <a:gd name="connsiteY176" fmla="*/ 96870 h 367855"/>
                <a:gd name="connsiteX177" fmla="*/ 29051 w 377094"/>
                <a:gd name="connsiteY177" fmla="*/ 94965 h 367855"/>
                <a:gd name="connsiteX178" fmla="*/ 30480 w 377094"/>
                <a:gd name="connsiteY178" fmla="*/ 94393 h 367855"/>
                <a:gd name="connsiteX179" fmla="*/ 36481 w 377094"/>
                <a:gd name="connsiteY179" fmla="*/ 97250 h 367855"/>
                <a:gd name="connsiteX180" fmla="*/ 41338 w 377094"/>
                <a:gd name="connsiteY180" fmla="*/ 96584 h 367855"/>
                <a:gd name="connsiteX181" fmla="*/ 49149 w 377094"/>
                <a:gd name="connsiteY181" fmla="*/ 96488 h 367855"/>
                <a:gd name="connsiteX182" fmla="*/ 54673 w 377094"/>
                <a:gd name="connsiteY182" fmla="*/ 96965 h 367855"/>
                <a:gd name="connsiteX183" fmla="*/ 58388 w 377094"/>
                <a:gd name="connsiteY183" fmla="*/ 94774 h 367855"/>
                <a:gd name="connsiteX184" fmla="*/ 63341 w 377094"/>
                <a:gd name="connsiteY184" fmla="*/ 86583 h 367855"/>
                <a:gd name="connsiteX185" fmla="*/ 65151 w 377094"/>
                <a:gd name="connsiteY185" fmla="*/ 82011 h 367855"/>
                <a:gd name="connsiteX186" fmla="*/ 67437 w 377094"/>
                <a:gd name="connsiteY186" fmla="*/ 80868 h 367855"/>
                <a:gd name="connsiteX187" fmla="*/ 68866 w 377094"/>
                <a:gd name="connsiteY187" fmla="*/ 81439 h 367855"/>
                <a:gd name="connsiteX188" fmla="*/ 70009 w 377094"/>
                <a:gd name="connsiteY188" fmla="*/ 85249 h 367855"/>
                <a:gd name="connsiteX189" fmla="*/ 72580 w 377094"/>
                <a:gd name="connsiteY189" fmla="*/ 88773 h 367855"/>
                <a:gd name="connsiteX190" fmla="*/ 78009 w 377094"/>
                <a:gd name="connsiteY190" fmla="*/ 94488 h 367855"/>
                <a:gd name="connsiteX191" fmla="*/ 81820 w 377094"/>
                <a:gd name="connsiteY191" fmla="*/ 97250 h 367855"/>
                <a:gd name="connsiteX192" fmla="*/ 85249 w 377094"/>
                <a:gd name="connsiteY192" fmla="*/ 98203 h 367855"/>
                <a:gd name="connsiteX193" fmla="*/ 88678 w 377094"/>
                <a:gd name="connsiteY193" fmla="*/ 95917 h 367855"/>
                <a:gd name="connsiteX194" fmla="*/ 92107 w 377094"/>
                <a:gd name="connsiteY194" fmla="*/ 95250 h 367855"/>
                <a:gd name="connsiteX195" fmla="*/ 102108 w 377094"/>
                <a:gd name="connsiteY195" fmla="*/ 99727 h 367855"/>
                <a:gd name="connsiteX196" fmla="*/ 110585 w 377094"/>
                <a:gd name="connsiteY196" fmla="*/ 100584 h 367855"/>
                <a:gd name="connsiteX197" fmla="*/ 116776 w 377094"/>
                <a:gd name="connsiteY197" fmla="*/ 98298 h 367855"/>
                <a:gd name="connsiteX198" fmla="*/ 116014 w 377094"/>
                <a:gd name="connsiteY198" fmla="*/ 95060 h 367855"/>
                <a:gd name="connsiteX199" fmla="*/ 113728 w 377094"/>
                <a:gd name="connsiteY199" fmla="*/ 91440 h 367855"/>
                <a:gd name="connsiteX200" fmla="*/ 113252 w 377094"/>
                <a:gd name="connsiteY200" fmla="*/ 88011 h 367855"/>
                <a:gd name="connsiteX201" fmla="*/ 113633 w 377094"/>
                <a:gd name="connsiteY201" fmla="*/ 84963 h 367855"/>
                <a:gd name="connsiteX202" fmla="*/ 117919 w 377094"/>
                <a:gd name="connsiteY202" fmla="*/ 82011 h 367855"/>
                <a:gd name="connsiteX203" fmla="*/ 117729 w 377094"/>
                <a:gd name="connsiteY203" fmla="*/ 80677 h 367855"/>
                <a:gd name="connsiteX204" fmla="*/ 112585 w 377094"/>
                <a:gd name="connsiteY204" fmla="*/ 75343 h 367855"/>
                <a:gd name="connsiteX205" fmla="*/ 112776 w 377094"/>
                <a:gd name="connsiteY205" fmla="*/ 74009 h 367855"/>
                <a:gd name="connsiteX206" fmla="*/ 124111 w 377094"/>
                <a:gd name="connsiteY206" fmla="*/ 68009 h 367855"/>
                <a:gd name="connsiteX207" fmla="*/ 135064 w 377094"/>
                <a:gd name="connsiteY207" fmla="*/ 64675 h 367855"/>
                <a:gd name="connsiteX208" fmla="*/ 136874 w 377094"/>
                <a:gd name="connsiteY208" fmla="*/ 62103 h 367855"/>
                <a:gd name="connsiteX209" fmla="*/ 137827 w 377094"/>
                <a:gd name="connsiteY209" fmla="*/ 58198 h 367855"/>
                <a:gd name="connsiteX210" fmla="*/ 138398 w 377094"/>
                <a:gd name="connsiteY210" fmla="*/ 50959 h 367855"/>
                <a:gd name="connsiteX211" fmla="*/ 137731 w 377094"/>
                <a:gd name="connsiteY211" fmla="*/ 44958 h 367855"/>
                <a:gd name="connsiteX212" fmla="*/ 133350 w 377094"/>
                <a:gd name="connsiteY212" fmla="*/ 39338 h 367855"/>
                <a:gd name="connsiteX213" fmla="*/ 133064 w 377094"/>
                <a:gd name="connsiteY213" fmla="*/ 36576 h 367855"/>
                <a:gd name="connsiteX214" fmla="*/ 134112 w 377094"/>
                <a:gd name="connsiteY214" fmla="*/ 33624 h 367855"/>
                <a:gd name="connsiteX215" fmla="*/ 135826 w 377094"/>
                <a:gd name="connsiteY215" fmla="*/ 30956 h 367855"/>
                <a:gd name="connsiteX216" fmla="*/ 140208 w 377094"/>
                <a:gd name="connsiteY216" fmla="*/ 29718 h 367855"/>
                <a:gd name="connsiteX217" fmla="*/ 145351 w 377094"/>
                <a:gd name="connsiteY217" fmla="*/ 27813 h 367855"/>
                <a:gd name="connsiteX218" fmla="*/ 149352 w 377094"/>
                <a:gd name="connsiteY218" fmla="*/ 25622 h 367855"/>
                <a:gd name="connsiteX219" fmla="*/ 154876 w 377094"/>
                <a:gd name="connsiteY219" fmla="*/ 23813 h 367855"/>
                <a:gd name="connsiteX220" fmla="*/ 159163 w 377094"/>
                <a:gd name="connsiteY220" fmla="*/ 21241 h 367855"/>
                <a:gd name="connsiteX221" fmla="*/ 163449 w 377094"/>
                <a:gd name="connsiteY221" fmla="*/ 15145 h 367855"/>
                <a:gd name="connsiteX222" fmla="*/ 165925 w 377094"/>
                <a:gd name="connsiteY222" fmla="*/ 14097 h 367855"/>
                <a:gd name="connsiteX223" fmla="*/ 173736 w 377094"/>
                <a:gd name="connsiteY223" fmla="*/ 14954 h 367855"/>
                <a:gd name="connsiteX224" fmla="*/ 175355 w 377094"/>
                <a:gd name="connsiteY224" fmla="*/ 13526 h 367855"/>
                <a:gd name="connsiteX225" fmla="*/ 174307 w 377094"/>
                <a:gd name="connsiteY225" fmla="*/ 4668 h 367855"/>
                <a:gd name="connsiteX226" fmla="*/ 175736 w 377094"/>
                <a:gd name="connsiteY226" fmla="*/ 2477 h 367855"/>
                <a:gd name="connsiteX227" fmla="*/ 178403 w 377094"/>
                <a:gd name="connsiteY227" fmla="*/ 1238 h 367855"/>
                <a:gd name="connsiteX228" fmla="*/ 179737 w 377094"/>
                <a:gd name="connsiteY228" fmla="*/ 0 h 367855"/>
                <a:gd name="connsiteX229" fmla="*/ 186595 w 377094"/>
                <a:gd name="connsiteY229" fmla="*/ 953 h 367855"/>
                <a:gd name="connsiteX230" fmla="*/ 192214 w 377094"/>
                <a:gd name="connsiteY230" fmla="*/ 3239 h 367855"/>
                <a:gd name="connsiteX231" fmla="*/ 82867 w 377094"/>
                <a:gd name="connsiteY231" fmla="*/ 142780 h 367855"/>
                <a:gd name="connsiteX232" fmla="*/ 74962 w 377094"/>
                <a:gd name="connsiteY232" fmla="*/ 144685 h 367855"/>
                <a:gd name="connsiteX233" fmla="*/ 71247 w 377094"/>
                <a:gd name="connsiteY233" fmla="*/ 141256 h 367855"/>
                <a:gd name="connsiteX234" fmla="*/ 70294 w 377094"/>
                <a:gd name="connsiteY234" fmla="*/ 138399 h 367855"/>
                <a:gd name="connsiteX235" fmla="*/ 63722 w 377094"/>
                <a:gd name="connsiteY235" fmla="*/ 137446 h 367855"/>
                <a:gd name="connsiteX236" fmla="*/ 59817 w 377094"/>
                <a:gd name="connsiteY236" fmla="*/ 133541 h 367855"/>
                <a:gd name="connsiteX237" fmla="*/ 59055 w 377094"/>
                <a:gd name="connsiteY237" fmla="*/ 131731 h 367855"/>
                <a:gd name="connsiteX238" fmla="*/ 64579 w 377094"/>
                <a:gd name="connsiteY238" fmla="*/ 127349 h 367855"/>
                <a:gd name="connsiteX239" fmla="*/ 67532 w 377094"/>
                <a:gd name="connsiteY239" fmla="*/ 120301 h 367855"/>
                <a:gd name="connsiteX240" fmla="*/ 71342 w 377094"/>
                <a:gd name="connsiteY240" fmla="*/ 124587 h 367855"/>
                <a:gd name="connsiteX241" fmla="*/ 75914 w 377094"/>
                <a:gd name="connsiteY241" fmla="*/ 132493 h 367855"/>
                <a:gd name="connsiteX242" fmla="*/ 78296 w 377094"/>
                <a:gd name="connsiteY242" fmla="*/ 134779 h 367855"/>
                <a:gd name="connsiteX243" fmla="*/ 82867 w 377094"/>
                <a:gd name="connsiteY243" fmla="*/ 142780 h 367855"/>
                <a:gd name="connsiteX244" fmla="*/ 62293 w 377094"/>
                <a:gd name="connsiteY244" fmla="*/ 171355 h 367855"/>
                <a:gd name="connsiteX245" fmla="*/ 61722 w 377094"/>
                <a:gd name="connsiteY245" fmla="*/ 174784 h 367855"/>
                <a:gd name="connsiteX246" fmla="*/ 57817 w 377094"/>
                <a:gd name="connsiteY246" fmla="*/ 170402 h 367855"/>
                <a:gd name="connsiteX247" fmla="*/ 55912 w 377094"/>
                <a:gd name="connsiteY247" fmla="*/ 162496 h 367855"/>
                <a:gd name="connsiteX248" fmla="*/ 50959 w 377094"/>
                <a:gd name="connsiteY248" fmla="*/ 149638 h 367855"/>
                <a:gd name="connsiteX249" fmla="*/ 50387 w 377094"/>
                <a:gd name="connsiteY249" fmla="*/ 146018 h 367855"/>
                <a:gd name="connsiteX250" fmla="*/ 52864 w 377094"/>
                <a:gd name="connsiteY250" fmla="*/ 142494 h 367855"/>
                <a:gd name="connsiteX251" fmla="*/ 52768 w 377094"/>
                <a:gd name="connsiteY251" fmla="*/ 138875 h 367855"/>
                <a:gd name="connsiteX252" fmla="*/ 49244 w 377094"/>
                <a:gd name="connsiteY252" fmla="*/ 127540 h 367855"/>
                <a:gd name="connsiteX253" fmla="*/ 52197 w 377094"/>
                <a:gd name="connsiteY253" fmla="*/ 125730 h 367855"/>
                <a:gd name="connsiteX254" fmla="*/ 53911 w 377094"/>
                <a:gd name="connsiteY254" fmla="*/ 125540 h 367855"/>
                <a:gd name="connsiteX255" fmla="*/ 54673 w 377094"/>
                <a:gd name="connsiteY255" fmla="*/ 133350 h 367855"/>
                <a:gd name="connsiteX256" fmla="*/ 56197 w 377094"/>
                <a:gd name="connsiteY256" fmla="*/ 137827 h 367855"/>
                <a:gd name="connsiteX257" fmla="*/ 60960 w 377094"/>
                <a:gd name="connsiteY257" fmla="*/ 143352 h 367855"/>
                <a:gd name="connsiteX258" fmla="*/ 60007 w 377094"/>
                <a:gd name="connsiteY258" fmla="*/ 152495 h 367855"/>
                <a:gd name="connsiteX259" fmla="*/ 60960 w 377094"/>
                <a:gd name="connsiteY259" fmla="*/ 165449 h 367855"/>
                <a:gd name="connsiteX260" fmla="*/ 61913 w 377094"/>
                <a:gd name="connsiteY260" fmla="*/ 168307 h 367855"/>
                <a:gd name="connsiteX261" fmla="*/ 62293 w 377094"/>
                <a:gd name="connsiteY261" fmla="*/ 171355 h 367855"/>
                <a:gd name="connsiteX262" fmla="*/ 84296 w 377094"/>
                <a:gd name="connsiteY262" fmla="*/ 162402 h 367855"/>
                <a:gd name="connsiteX263" fmla="*/ 85820 w 377094"/>
                <a:gd name="connsiteY263" fmla="*/ 166402 h 367855"/>
                <a:gd name="connsiteX264" fmla="*/ 79819 w 377094"/>
                <a:gd name="connsiteY264" fmla="*/ 162783 h 367855"/>
                <a:gd name="connsiteX265" fmla="*/ 74390 w 377094"/>
                <a:gd name="connsiteY265" fmla="*/ 161449 h 367855"/>
                <a:gd name="connsiteX266" fmla="*/ 73247 w 377094"/>
                <a:gd name="connsiteY266" fmla="*/ 158782 h 367855"/>
                <a:gd name="connsiteX267" fmla="*/ 74104 w 377094"/>
                <a:gd name="connsiteY267" fmla="*/ 156496 h 367855"/>
                <a:gd name="connsiteX268" fmla="*/ 75247 w 377094"/>
                <a:gd name="connsiteY268" fmla="*/ 154400 h 367855"/>
                <a:gd name="connsiteX269" fmla="*/ 79343 w 377094"/>
                <a:gd name="connsiteY269" fmla="*/ 154686 h 367855"/>
                <a:gd name="connsiteX270" fmla="*/ 79915 w 377094"/>
                <a:gd name="connsiteY270" fmla="*/ 156782 h 367855"/>
                <a:gd name="connsiteX271" fmla="*/ 84296 w 377094"/>
                <a:gd name="connsiteY271" fmla="*/ 162402 h 367855"/>
                <a:gd name="connsiteX272" fmla="*/ 107156 w 377094"/>
                <a:gd name="connsiteY272" fmla="*/ 200406 h 367855"/>
                <a:gd name="connsiteX273" fmla="*/ 105442 w 377094"/>
                <a:gd name="connsiteY273" fmla="*/ 202788 h 367855"/>
                <a:gd name="connsiteX274" fmla="*/ 101346 w 377094"/>
                <a:gd name="connsiteY274" fmla="*/ 198406 h 367855"/>
                <a:gd name="connsiteX275" fmla="*/ 97536 w 377094"/>
                <a:gd name="connsiteY275" fmla="*/ 195263 h 367855"/>
                <a:gd name="connsiteX276" fmla="*/ 94774 w 377094"/>
                <a:gd name="connsiteY276" fmla="*/ 191548 h 367855"/>
                <a:gd name="connsiteX277" fmla="*/ 89440 w 377094"/>
                <a:gd name="connsiteY277" fmla="*/ 186976 h 367855"/>
                <a:gd name="connsiteX278" fmla="*/ 87630 w 377094"/>
                <a:gd name="connsiteY278" fmla="*/ 181642 h 367855"/>
                <a:gd name="connsiteX279" fmla="*/ 79724 w 377094"/>
                <a:gd name="connsiteY279" fmla="*/ 170879 h 367855"/>
                <a:gd name="connsiteX280" fmla="*/ 78486 w 377094"/>
                <a:gd name="connsiteY280" fmla="*/ 167926 h 367855"/>
                <a:gd name="connsiteX281" fmla="*/ 82486 w 377094"/>
                <a:gd name="connsiteY281" fmla="*/ 172308 h 367855"/>
                <a:gd name="connsiteX282" fmla="*/ 85820 w 377094"/>
                <a:gd name="connsiteY282" fmla="*/ 175070 h 367855"/>
                <a:gd name="connsiteX283" fmla="*/ 88487 w 377094"/>
                <a:gd name="connsiteY283" fmla="*/ 175736 h 367855"/>
                <a:gd name="connsiteX284" fmla="*/ 95440 w 377094"/>
                <a:gd name="connsiteY284" fmla="*/ 182595 h 367855"/>
                <a:gd name="connsiteX285" fmla="*/ 102298 w 377094"/>
                <a:gd name="connsiteY285" fmla="*/ 191453 h 367855"/>
                <a:gd name="connsiteX286" fmla="*/ 110395 w 377094"/>
                <a:gd name="connsiteY286" fmla="*/ 199073 h 367855"/>
                <a:gd name="connsiteX287" fmla="*/ 108775 w 377094"/>
                <a:gd name="connsiteY287" fmla="*/ 199359 h 367855"/>
                <a:gd name="connsiteX288" fmla="*/ 107156 w 377094"/>
                <a:gd name="connsiteY288" fmla="*/ 200406 h 367855"/>
                <a:gd name="connsiteX289" fmla="*/ 107156 w 377094"/>
                <a:gd name="connsiteY289" fmla="*/ 237268 h 367855"/>
                <a:gd name="connsiteX290" fmla="*/ 108109 w 377094"/>
                <a:gd name="connsiteY290" fmla="*/ 238506 h 367855"/>
                <a:gd name="connsiteX291" fmla="*/ 108013 w 377094"/>
                <a:gd name="connsiteY291" fmla="*/ 239363 h 367855"/>
                <a:gd name="connsiteX292" fmla="*/ 104680 w 377094"/>
                <a:gd name="connsiteY292" fmla="*/ 238125 h 367855"/>
                <a:gd name="connsiteX293" fmla="*/ 103727 w 377094"/>
                <a:gd name="connsiteY293" fmla="*/ 238602 h 367855"/>
                <a:gd name="connsiteX294" fmla="*/ 88106 w 377094"/>
                <a:gd name="connsiteY294" fmla="*/ 219170 h 367855"/>
                <a:gd name="connsiteX295" fmla="*/ 86392 w 377094"/>
                <a:gd name="connsiteY295" fmla="*/ 215361 h 367855"/>
                <a:gd name="connsiteX296" fmla="*/ 92011 w 377094"/>
                <a:gd name="connsiteY296" fmla="*/ 219933 h 367855"/>
                <a:gd name="connsiteX297" fmla="*/ 107156 w 377094"/>
                <a:gd name="connsiteY297" fmla="*/ 237268 h 367855"/>
                <a:gd name="connsiteX298" fmla="*/ 109823 w 377094"/>
                <a:gd name="connsiteY298" fmla="*/ 224790 h 367855"/>
                <a:gd name="connsiteX299" fmla="*/ 110871 w 377094"/>
                <a:gd name="connsiteY299" fmla="*/ 227934 h 367855"/>
                <a:gd name="connsiteX300" fmla="*/ 102870 w 377094"/>
                <a:gd name="connsiteY300" fmla="*/ 222028 h 367855"/>
                <a:gd name="connsiteX301" fmla="*/ 99822 w 377094"/>
                <a:gd name="connsiteY301" fmla="*/ 218027 h 367855"/>
                <a:gd name="connsiteX302" fmla="*/ 99250 w 377094"/>
                <a:gd name="connsiteY302" fmla="*/ 216313 h 367855"/>
                <a:gd name="connsiteX303" fmla="*/ 109823 w 377094"/>
                <a:gd name="connsiteY303" fmla="*/ 224790 h 367855"/>
                <a:gd name="connsiteX304" fmla="*/ 118872 w 377094"/>
                <a:gd name="connsiteY304" fmla="*/ 232696 h 367855"/>
                <a:gd name="connsiteX305" fmla="*/ 123063 w 377094"/>
                <a:gd name="connsiteY305" fmla="*/ 239268 h 367855"/>
                <a:gd name="connsiteX306" fmla="*/ 119063 w 377094"/>
                <a:gd name="connsiteY306" fmla="*/ 237935 h 367855"/>
                <a:gd name="connsiteX307" fmla="*/ 114871 w 377094"/>
                <a:gd name="connsiteY307" fmla="*/ 233839 h 367855"/>
                <a:gd name="connsiteX308" fmla="*/ 112395 w 377094"/>
                <a:gd name="connsiteY308" fmla="*/ 229362 h 367855"/>
                <a:gd name="connsiteX309" fmla="*/ 118872 w 377094"/>
                <a:gd name="connsiteY309" fmla="*/ 232696 h 367855"/>
                <a:gd name="connsiteX310" fmla="*/ 209455 w 377094"/>
                <a:gd name="connsiteY310" fmla="*/ 294799 h 367855"/>
                <a:gd name="connsiteX311" fmla="*/ 199358 w 377094"/>
                <a:gd name="connsiteY311" fmla="*/ 294990 h 367855"/>
                <a:gd name="connsiteX312" fmla="*/ 190595 w 377094"/>
                <a:gd name="connsiteY312" fmla="*/ 293370 h 367855"/>
                <a:gd name="connsiteX313" fmla="*/ 186214 w 377094"/>
                <a:gd name="connsiteY313" fmla="*/ 290703 h 367855"/>
                <a:gd name="connsiteX314" fmla="*/ 186595 w 377094"/>
                <a:gd name="connsiteY314" fmla="*/ 288322 h 367855"/>
                <a:gd name="connsiteX315" fmla="*/ 187928 w 377094"/>
                <a:gd name="connsiteY315" fmla="*/ 284512 h 367855"/>
                <a:gd name="connsiteX316" fmla="*/ 197739 w 377094"/>
                <a:gd name="connsiteY316" fmla="*/ 284988 h 367855"/>
                <a:gd name="connsiteX317" fmla="*/ 212598 w 377094"/>
                <a:gd name="connsiteY317" fmla="*/ 287750 h 367855"/>
                <a:gd name="connsiteX318" fmla="*/ 216217 w 377094"/>
                <a:gd name="connsiteY318" fmla="*/ 290894 h 367855"/>
                <a:gd name="connsiteX319" fmla="*/ 215170 w 377094"/>
                <a:gd name="connsiteY319" fmla="*/ 292322 h 367855"/>
                <a:gd name="connsiteX320" fmla="*/ 209455 w 377094"/>
                <a:gd name="connsiteY320" fmla="*/ 294799 h 367855"/>
                <a:gd name="connsiteX321" fmla="*/ 235648 w 377094"/>
                <a:gd name="connsiteY321" fmla="*/ 307467 h 367855"/>
                <a:gd name="connsiteX322" fmla="*/ 231172 w 377094"/>
                <a:gd name="connsiteY322" fmla="*/ 308420 h 367855"/>
                <a:gd name="connsiteX323" fmla="*/ 202692 w 377094"/>
                <a:gd name="connsiteY323" fmla="*/ 307658 h 367855"/>
                <a:gd name="connsiteX324" fmla="*/ 194405 w 377094"/>
                <a:gd name="connsiteY324" fmla="*/ 305848 h 367855"/>
                <a:gd name="connsiteX325" fmla="*/ 185166 w 377094"/>
                <a:gd name="connsiteY325" fmla="*/ 301180 h 367855"/>
                <a:gd name="connsiteX326" fmla="*/ 183261 w 377094"/>
                <a:gd name="connsiteY326" fmla="*/ 299752 h 367855"/>
                <a:gd name="connsiteX327" fmla="*/ 192596 w 377094"/>
                <a:gd name="connsiteY327" fmla="*/ 298418 h 367855"/>
                <a:gd name="connsiteX328" fmla="*/ 201168 w 377094"/>
                <a:gd name="connsiteY328" fmla="*/ 299752 h 367855"/>
                <a:gd name="connsiteX329" fmla="*/ 203835 w 377094"/>
                <a:gd name="connsiteY329" fmla="*/ 303181 h 367855"/>
                <a:gd name="connsiteX330" fmla="*/ 227171 w 377094"/>
                <a:gd name="connsiteY330" fmla="*/ 305848 h 367855"/>
                <a:gd name="connsiteX331" fmla="*/ 235648 w 377094"/>
                <a:gd name="connsiteY331" fmla="*/ 307467 h 367855"/>
                <a:gd name="connsiteX332" fmla="*/ 266033 w 377094"/>
                <a:gd name="connsiteY332" fmla="*/ 327470 h 367855"/>
                <a:gd name="connsiteX333" fmla="*/ 270700 w 377094"/>
                <a:gd name="connsiteY333" fmla="*/ 325850 h 367855"/>
                <a:gd name="connsiteX334" fmla="*/ 274606 w 377094"/>
                <a:gd name="connsiteY334" fmla="*/ 326993 h 367855"/>
                <a:gd name="connsiteX335" fmla="*/ 277177 w 377094"/>
                <a:gd name="connsiteY335" fmla="*/ 332042 h 367855"/>
                <a:gd name="connsiteX336" fmla="*/ 282130 w 377094"/>
                <a:gd name="connsiteY336" fmla="*/ 335280 h 367855"/>
                <a:gd name="connsiteX337" fmla="*/ 290131 w 377094"/>
                <a:gd name="connsiteY337" fmla="*/ 340995 h 367855"/>
                <a:gd name="connsiteX338" fmla="*/ 295275 w 377094"/>
                <a:gd name="connsiteY338" fmla="*/ 345472 h 367855"/>
                <a:gd name="connsiteX339" fmla="*/ 306800 w 377094"/>
                <a:gd name="connsiteY339" fmla="*/ 353378 h 367855"/>
                <a:gd name="connsiteX340" fmla="*/ 309563 w 377094"/>
                <a:gd name="connsiteY340" fmla="*/ 354521 h 367855"/>
                <a:gd name="connsiteX341" fmla="*/ 315277 w 377094"/>
                <a:gd name="connsiteY341" fmla="*/ 356807 h 367855"/>
                <a:gd name="connsiteX342" fmla="*/ 315373 w 377094"/>
                <a:gd name="connsiteY342" fmla="*/ 360045 h 367855"/>
                <a:gd name="connsiteX343" fmla="*/ 317849 w 377094"/>
                <a:gd name="connsiteY343" fmla="*/ 363665 h 367855"/>
                <a:gd name="connsiteX344" fmla="*/ 320516 w 377094"/>
                <a:gd name="connsiteY344" fmla="*/ 367855 h 367855"/>
                <a:gd name="connsiteX345" fmla="*/ 308610 w 377094"/>
                <a:gd name="connsiteY345" fmla="*/ 359569 h 367855"/>
                <a:gd name="connsiteX346" fmla="*/ 297656 w 377094"/>
                <a:gd name="connsiteY346" fmla="*/ 350330 h 367855"/>
                <a:gd name="connsiteX347" fmla="*/ 276034 w 377094"/>
                <a:gd name="connsiteY347" fmla="*/ 336138 h 367855"/>
                <a:gd name="connsiteX348" fmla="*/ 260699 w 377094"/>
                <a:gd name="connsiteY348" fmla="*/ 332709 h 367855"/>
                <a:gd name="connsiteX349" fmla="*/ 239744 w 377094"/>
                <a:gd name="connsiteY349" fmla="*/ 321183 h 367855"/>
                <a:gd name="connsiteX350" fmla="*/ 226123 w 377094"/>
                <a:gd name="connsiteY350" fmla="*/ 317183 h 367855"/>
                <a:gd name="connsiteX351" fmla="*/ 231362 w 377094"/>
                <a:gd name="connsiteY351" fmla="*/ 316230 h 367855"/>
                <a:gd name="connsiteX352" fmla="*/ 237363 w 377094"/>
                <a:gd name="connsiteY352" fmla="*/ 316230 h 367855"/>
                <a:gd name="connsiteX353" fmla="*/ 269557 w 377094"/>
                <a:gd name="connsiteY353" fmla="*/ 331470 h 367855"/>
                <a:gd name="connsiteX354" fmla="*/ 266033 w 377094"/>
                <a:gd name="connsiteY354" fmla="*/ 327470 h 367855"/>
                <a:gd name="connsiteX355" fmla="*/ 200882 w 377094"/>
                <a:gd name="connsiteY355" fmla="*/ 318802 h 367855"/>
                <a:gd name="connsiteX356" fmla="*/ 212693 w 377094"/>
                <a:gd name="connsiteY356" fmla="*/ 321183 h 367855"/>
                <a:gd name="connsiteX357" fmla="*/ 221361 w 377094"/>
                <a:gd name="connsiteY357" fmla="*/ 320040 h 367855"/>
                <a:gd name="connsiteX358" fmla="*/ 229267 w 377094"/>
                <a:gd name="connsiteY358" fmla="*/ 321564 h 367855"/>
                <a:gd name="connsiteX359" fmla="*/ 234124 w 377094"/>
                <a:gd name="connsiteY359" fmla="*/ 324327 h 367855"/>
                <a:gd name="connsiteX360" fmla="*/ 235267 w 377094"/>
                <a:gd name="connsiteY360" fmla="*/ 325755 h 367855"/>
                <a:gd name="connsiteX361" fmla="*/ 228981 w 377094"/>
                <a:gd name="connsiteY361" fmla="*/ 325946 h 367855"/>
                <a:gd name="connsiteX362" fmla="*/ 221742 w 377094"/>
                <a:gd name="connsiteY362" fmla="*/ 324803 h 367855"/>
                <a:gd name="connsiteX363" fmla="*/ 213646 w 377094"/>
                <a:gd name="connsiteY363" fmla="*/ 327565 h 367855"/>
                <a:gd name="connsiteX364" fmla="*/ 206502 w 377094"/>
                <a:gd name="connsiteY364" fmla="*/ 326137 h 367855"/>
                <a:gd name="connsiteX365" fmla="*/ 203740 w 377094"/>
                <a:gd name="connsiteY365" fmla="*/ 324231 h 367855"/>
                <a:gd name="connsiteX366" fmla="*/ 201834 w 377094"/>
                <a:gd name="connsiteY366" fmla="*/ 321945 h 367855"/>
                <a:gd name="connsiteX367" fmla="*/ 200882 w 377094"/>
                <a:gd name="connsiteY367" fmla="*/ 318802 h 367855"/>
                <a:gd name="connsiteX368" fmla="*/ 262223 w 377094"/>
                <a:gd name="connsiteY368" fmla="*/ 338614 h 367855"/>
                <a:gd name="connsiteX369" fmla="*/ 270891 w 377094"/>
                <a:gd name="connsiteY369" fmla="*/ 344615 h 367855"/>
                <a:gd name="connsiteX370" fmla="*/ 245269 w 377094"/>
                <a:gd name="connsiteY370" fmla="*/ 336804 h 367855"/>
                <a:gd name="connsiteX371" fmla="*/ 248221 w 377094"/>
                <a:gd name="connsiteY371" fmla="*/ 336042 h 367855"/>
                <a:gd name="connsiteX372" fmla="*/ 250888 w 377094"/>
                <a:gd name="connsiteY372" fmla="*/ 335852 h 367855"/>
                <a:gd name="connsiteX373" fmla="*/ 262223 w 377094"/>
                <a:gd name="connsiteY373" fmla="*/ 338614 h 367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</a:cxnLst>
              <a:rect l="l" t="t" r="r" b="b"/>
              <a:pathLst>
                <a:path w="377094" h="367855">
                  <a:moveTo>
                    <a:pt x="192214" y="3239"/>
                  </a:moveTo>
                  <a:lnTo>
                    <a:pt x="195643" y="4572"/>
                  </a:lnTo>
                  <a:lnTo>
                    <a:pt x="207073" y="10954"/>
                  </a:lnTo>
                  <a:lnTo>
                    <a:pt x="214979" y="18098"/>
                  </a:lnTo>
                  <a:lnTo>
                    <a:pt x="219361" y="26004"/>
                  </a:lnTo>
                  <a:lnTo>
                    <a:pt x="225361" y="32195"/>
                  </a:lnTo>
                  <a:lnTo>
                    <a:pt x="232791" y="36481"/>
                  </a:lnTo>
                  <a:lnTo>
                    <a:pt x="238792" y="42386"/>
                  </a:lnTo>
                  <a:lnTo>
                    <a:pt x="243173" y="49816"/>
                  </a:lnTo>
                  <a:lnTo>
                    <a:pt x="249269" y="53912"/>
                  </a:lnTo>
                  <a:lnTo>
                    <a:pt x="257175" y="54864"/>
                  </a:lnTo>
                  <a:lnTo>
                    <a:pt x="262128" y="57341"/>
                  </a:lnTo>
                  <a:lnTo>
                    <a:pt x="264223" y="61532"/>
                  </a:lnTo>
                  <a:lnTo>
                    <a:pt x="268509" y="65342"/>
                  </a:lnTo>
                  <a:lnTo>
                    <a:pt x="274987" y="68675"/>
                  </a:lnTo>
                  <a:lnTo>
                    <a:pt x="284988" y="70581"/>
                  </a:lnTo>
                  <a:lnTo>
                    <a:pt x="304228" y="70961"/>
                  </a:lnTo>
                  <a:lnTo>
                    <a:pt x="305943" y="71057"/>
                  </a:lnTo>
                  <a:lnTo>
                    <a:pt x="310229" y="72104"/>
                  </a:lnTo>
                  <a:lnTo>
                    <a:pt x="315373" y="70771"/>
                  </a:lnTo>
                  <a:lnTo>
                    <a:pt x="321469" y="68199"/>
                  </a:lnTo>
                  <a:lnTo>
                    <a:pt x="323469" y="66580"/>
                  </a:lnTo>
                  <a:lnTo>
                    <a:pt x="329946" y="57912"/>
                  </a:lnTo>
                  <a:lnTo>
                    <a:pt x="333565" y="58674"/>
                  </a:lnTo>
                  <a:lnTo>
                    <a:pt x="340709" y="57627"/>
                  </a:lnTo>
                  <a:lnTo>
                    <a:pt x="344996" y="55722"/>
                  </a:lnTo>
                  <a:lnTo>
                    <a:pt x="345376" y="55722"/>
                  </a:lnTo>
                  <a:lnTo>
                    <a:pt x="345091" y="57912"/>
                  </a:lnTo>
                  <a:lnTo>
                    <a:pt x="344614" y="61818"/>
                  </a:lnTo>
                  <a:lnTo>
                    <a:pt x="341090" y="64580"/>
                  </a:lnTo>
                  <a:lnTo>
                    <a:pt x="344614" y="70866"/>
                  </a:lnTo>
                  <a:lnTo>
                    <a:pt x="348043" y="81058"/>
                  </a:lnTo>
                  <a:lnTo>
                    <a:pt x="346138" y="86011"/>
                  </a:lnTo>
                  <a:lnTo>
                    <a:pt x="348424" y="89916"/>
                  </a:lnTo>
                  <a:lnTo>
                    <a:pt x="354901" y="92774"/>
                  </a:lnTo>
                  <a:lnTo>
                    <a:pt x="355473" y="93917"/>
                  </a:lnTo>
                  <a:lnTo>
                    <a:pt x="353568" y="95060"/>
                  </a:lnTo>
                  <a:lnTo>
                    <a:pt x="351853" y="98393"/>
                  </a:lnTo>
                  <a:lnTo>
                    <a:pt x="351663" y="104394"/>
                  </a:lnTo>
                  <a:lnTo>
                    <a:pt x="357378" y="110109"/>
                  </a:lnTo>
                  <a:lnTo>
                    <a:pt x="368903" y="115443"/>
                  </a:lnTo>
                  <a:lnTo>
                    <a:pt x="372523" y="116396"/>
                  </a:lnTo>
                  <a:lnTo>
                    <a:pt x="373951" y="118396"/>
                  </a:lnTo>
                  <a:lnTo>
                    <a:pt x="375856" y="119729"/>
                  </a:lnTo>
                  <a:lnTo>
                    <a:pt x="376999" y="121444"/>
                  </a:lnTo>
                  <a:lnTo>
                    <a:pt x="377095" y="123540"/>
                  </a:lnTo>
                  <a:lnTo>
                    <a:pt x="376238" y="124968"/>
                  </a:lnTo>
                  <a:lnTo>
                    <a:pt x="370808" y="125540"/>
                  </a:lnTo>
                  <a:lnTo>
                    <a:pt x="364617" y="125445"/>
                  </a:lnTo>
                  <a:lnTo>
                    <a:pt x="360140" y="122873"/>
                  </a:lnTo>
                  <a:lnTo>
                    <a:pt x="359759" y="124778"/>
                  </a:lnTo>
                  <a:lnTo>
                    <a:pt x="359759" y="126968"/>
                  </a:lnTo>
                  <a:lnTo>
                    <a:pt x="355473" y="128207"/>
                  </a:lnTo>
                  <a:lnTo>
                    <a:pt x="357854" y="143066"/>
                  </a:lnTo>
                  <a:lnTo>
                    <a:pt x="356902" y="147257"/>
                  </a:lnTo>
                  <a:lnTo>
                    <a:pt x="355282" y="148686"/>
                  </a:lnTo>
                  <a:lnTo>
                    <a:pt x="353854" y="148114"/>
                  </a:lnTo>
                  <a:lnTo>
                    <a:pt x="352044" y="147924"/>
                  </a:lnTo>
                  <a:lnTo>
                    <a:pt x="351091" y="149353"/>
                  </a:lnTo>
                  <a:lnTo>
                    <a:pt x="351853" y="152495"/>
                  </a:lnTo>
                  <a:lnTo>
                    <a:pt x="347663" y="152877"/>
                  </a:lnTo>
                  <a:lnTo>
                    <a:pt x="340900" y="151257"/>
                  </a:lnTo>
                  <a:lnTo>
                    <a:pt x="337852" y="148400"/>
                  </a:lnTo>
                  <a:lnTo>
                    <a:pt x="337280" y="145447"/>
                  </a:lnTo>
                  <a:lnTo>
                    <a:pt x="337280" y="142780"/>
                  </a:lnTo>
                  <a:lnTo>
                    <a:pt x="335089" y="138303"/>
                  </a:lnTo>
                  <a:lnTo>
                    <a:pt x="329755" y="133636"/>
                  </a:lnTo>
                  <a:lnTo>
                    <a:pt x="318611" y="132874"/>
                  </a:lnTo>
                  <a:lnTo>
                    <a:pt x="314515" y="131445"/>
                  </a:lnTo>
                  <a:lnTo>
                    <a:pt x="310229" y="129730"/>
                  </a:lnTo>
                  <a:lnTo>
                    <a:pt x="305562" y="128493"/>
                  </a:lnTo>
                  <a:lnTo>
                    <a:pt x="301276" y="128683"/>
                  </a:lnTo>
                  <a:lnTo>
                    <a:pt x="296132" y="129826"/>
                  </a:lnTo>
                  <a:lnTo>
                    <a:pt x="287083" y="127826"/>
                  </a:lnTo>
                  <a:lnTo>
                    <a:pt x="284035" y="130588"/>
                  </a:lnTo>
                  <a:lnTo>
                    <a:pt x="279273" y="133731"/>
                  </a:lnTo>
                  <a:lnTo>
                    <a:pt x="275272" y="133636"/>
                  </a:lnTo>
                  <a:lnTo>
                    <a:pt x="267462" y="126302"/>
                  </a:lnTo>
                  <a:lnTo>
                    <a:pt x="265081" y="125825"/>
                  </a:lnTo>
                  <a:lnTo>
                    <a:pt x="258223" y="129540"/>
                  </a:lnTo>
                  <a:lnTo>
                    <a:pt x="255460" y="129826"/>
                  </a:lnTo>
                  <a:lnTo>
                    <a:pt x="253270" y="128588"/>
                  </a:lnTo>
                  <a:lnTo>
                    <a:pt x="244030" y="125825"/>
                  </a:lnTo>
                  <a:lnTo>
                    <a:pt x="239839" y="125254"/>
                  </a:lnTo>
                  <a:lnTo>
                    <a:pt x="236696" y="126588"/>
                  </a:lnTo>
                  <a:lnTo>
                    <a:pt x="231267" y="125159"/>
                  </a:lnTo>
                  <a:lnTo>
                    <a:pt x="218027" y="115634"/>
                  </a:lnTo>
                  <a:lnTo>
                    <a:pt x="209836" y="122873"/>
                  </a:lnTo>
                  <a:lnTo>
                    <a:pt x="193167" y="121063"/>
                  </a:lnTo>
                  <a:lnTo>
                    <a:pt x="188214" y="126016"/>
                  </a:lnTo>
                  <a:lnTo>
                    <a:pt x="182499" y="135350"/>
                  </a:lnTo>
                  <a:lnTo>
                    <a:pt x="177927" y="139922"/>
                  </a:lnTo>
                  <a:lnTo>
                    <a:pt x="173926" y="138303"/>
                  </a:lnTo>
                  <a:lnTo>
                    <a:pt x="169259" y="134112"/>
                  </a:lnTo>
                  <a:lnTo>
                    <a:pt x="160972" y="123540"/>
                  </a:lnTo>
                  <a:lnTo>
                    <a:pt x="156781" y="121539"/>
                  </a:lnTo>
                  <a:lnTo>
                    <a:pt x="152019" y="121158"/>
                  </a:lnTo>
                  <a:lnTo>
                    <a:pt x="147828" y="122301"/>
                  </a:lnTo>
                  <a:lnTo>
                    <a:pt x="145542" y="124492"/>
                  </a:lnTo>
                  <a:lnTo>
                    <a:pt x="143827" y="140018"/>
                  </a:lnTo>
                  <a:lnTo>
                    <a:pt x="142303" y="153638"/>
                  </a:lnTo>
                  <a:lnTo>
                    <a:pt x="142303" y="161830"/>
                  </a:lnTo>
                  <a:lnTo>
                    <a:pt x="151447" y="169355"/>
                  </a:lnTo>
                  <a:lnTo>
                    <a:pt x="162306" y="182309"/>
                  </a:lnTo>
                  <a:lnTo>
                    <a:pt x="165735" y="183833"/>
                  </a:lnTo>
                  <a:lnTo>
                    <a:pt x="167449" y="188024"/>
                  </a:lnTo>
                  <a:lnTo>
                    <a:pt x="170021" y="198977"/>
                  </a:lnTo>
                  <a:lnTo>
                    <a:pt x="172879" y="211170"/>
                  </a:lnTo>
                  <a:lnTo>
                    <a:pt x="178403" y="219266"/>
                  </a:lnTo>
                  <a:lnTo>
                    <a:pt x="183356" y="224980"/>
                  </a:lnTo>
                  <a:lnTo>
                    <a:pt x="189357" y="230124"/>
                  </a:lnTo>
                  <a:lnTo>
                    <a:pt x="196977" y="238030"/>
                  </a:lnTo>
                  <a:lnTo>
                    <a:pt x="203168" y="246698"/>
                  </a:lnTo>
                  <a:lnTo>
                    <a:pt x="204883" y="249936"/>
                  </a:lnTo>
                  <a:lnTo>
                    <a:pt x="216979" y="261461"/>
                  </a:lnTo>
                  <a:lnTo>
                    <a:pt x="228695" y="273082"/>
                  </a:lnTo>
                  <a:lnTo>
                    <a:pt x="239173" y="277178"/>
                  </a:lnTo>
                  <a:lnTo>
                    <a:pt x="240792" y="279368"/>
                  </a:lnTo>
                  <a:lnTo>
                    <a:pt x="240887" y="288322"/>
                  </a:lnTo>
                  <a:lnTo>
                    <a:pt x="242030" y="291655"/>
                  </a:lnTo>
                  <a:lnTo>
                    <a:pt x="248983" y="301086"/>
                  </a:lnTo>
                  <a:lnTo>
                    <a:pt x="263271" y="314706"/>
                  </a:lnTo>
                  <a:lnTo>
                    <a:pt x="264890" y="317849"/>
                  </a:lnTo>
                  <a:lnTo>
                    <a:pt x="265366" y="320230"/>
                  </a:lnTo>
                  <a:lnTo>
                    <a:pt x="264509" y="321945"/>
                  </a:lnTo>
                  <a:lnTo>
                    <a:pt x="260699" y="323850"/>
                  </a:lnTo>
                  <a:lnTo>
                    <a:pt x="257651" y="321755"/>
                  </a:lnTo>
                  <a:lnTo>
                    <a:pt x="244411" y="308420"/>
                  </a:lnTo>
                  <a:lnTo>
                    <a:pt x="231553" y="299943"/>
                  </a:lnTo>
                  <a:lnTo>
                    <a:pt x="216979" y="284036"/>
                  </a:lnTo>
                  <a:lnTo>
                    <a:pt x="197644" y="277749"/>
                  </a:lnTo>
                  <a:lnTo>
                    <a:pt x="184404" y="270796"/>
                  </a:lnTo>
                  <a:lnTo>
                    <a:pt x="176403" y="271844"/>
                  </a:lnTo>
                  <a:lnTo>
                    <a:pt x="167545" y="274034"/>
                  </a:lnTo>
                  <a:lnTo>
                    <a:pt x="162115" y="274130"/>
                  </a:lnTo>
                  <a:lnTo>
                    <a:pt x="158210" y="272796"/>
                  </a:lnTo>
                  <a:lnTo>
                    <a:pt x="155448" y="268510"/>
                  </a:lnTo>
                  <a:lnTo>
                    <a:pt x="155924" y="265176"/>
                  </a:lnTo>
                  <a:lnTo>
                    <a:pt x="155353" y="260795"/>
                  </a:lnTo>
                  <a:lnTo>
                    <a:pt x="147638" y="253746"/>
                  </a:lnTo>
                  <a:lnTo>
                    <a:pt x="137065" y="247079"/>
                  </a:lnTo>
                  <a:lnTo>
                    <a:pt x="127063" y="238411"/>
                  </a:lnTo>
                  <a:lnTo>
                    <a:pt x="106966" y="214979"/>
                  </a:lnTo>
                  <a:lnTo>
                    <a:pt x="102965" y="207455"/>
                  </a:lnTo>
                  <a:lnTo>
                    <a:pt x="106871" y="206026"/>
                  </a:lnTo>
                  <a:lnTo>
                    <a:pt x="109918" y="206121"/>
                  </a:lnTo>
                  <a:lnTo>
                    <a:pt x="113252" y="204597"/>
                  </a:lnTo>
                  <a:lnTo>
                    <a:pt x="118777" y="204597"/>
                  </a:lnTo>
                  <a:lnTo>
                    <a:pt x="125254" y="206121"/>
                  </a:lnTo>
                  <a:lnTo>
                    <a:pt x="119539" y="201073"/>
                  </a:lnTo>
                  <a:lnTo>
                    <a:pt x="112300" y="196120"/>
                  </a:lnTo>
                  <a:lnTo>
                    <a:pt x="93821" y="176499"/>
                  </a:lnTo>
                  <a:lnTo>
                    <a:pt x="88297" y="167164"/>
                  </a:lnTo>
                  <a:lnTo>
                    <a:pt x="87725" y="157068"/>
                  </a:lnTo>
                  <a:lnTo>
                    <a:pt x="89059" y="143256"/>
                  </a:lnTo>
                  <a:lnTo>
                    <a:pt x="85725" y="133350"/>
                  </a:lnTo>
                  <a:lnTo>
                    <a:pt x="71438" y="120491"/>
                  </a:lnTo>
                  <a:lnTo>
                    <a:pt x="66294" y="113634"/>
                  </a:lnTo>
                  <a:lnTo>
                    <a:pt x="55721" y="109633"/>
                  </a:lnTo>
                  <a:lnTo>
                    <a:pt x="50959" y="110014"/>
                  </a:lnTo>
                  <a:lnTo>
                    <a:pt x="48196" y="115062"/>
                  </a:lnTo>
                  <a:lnTo>
                    <a:pt x="46101" y="126206"/>
                  </a:lnTo>
                  <a:lnTo>
                    <a:pt x="36766" y="140875"/>
                  </a:lnTo>
                  <a:lnTo>
                    <a:pt x="33623" y="147257"/>
                  </a:lnTo>
                  <a:lnTo>
                    <a:pt x="28765" y="155543"/>
                  </a:lnTo>
                  <a:lnTo>
                    <a:pt x="24574" y="156115"/>
                  </a:lnTo>
                  <a:lnTo>
                    <a:pt x="22003" y="155353"/>
                  </a:lnTo>
                  <a:lnTo>
                    <a:pt x="14478" y="141447"/>
                  </a:lnTo>
                  <a:lnTo>
                    <a:pt x="7239" y="130874"/>
                  </a:lnTo>
                  <a:lnTo>
                    <a:pt x="6191" y="125921"/>
                  </a:lnTo>
                  <a:lnTo>
                    <a:pt x="5524" y="119729"/>
                  </a:lnTo>
                  <a:lnTo>
                    <a:pt x="0" y="96965"/>
                  </a:lnTo>
                  <a:lnTo>
                    <a:pt x="3905" y="93726"/>
                  </a:lnTo>
                  <a:lnTo>
                    <a:pt x="6286" y="97346"/>
                  </a:lnTo>
                  <a:lnTo>
                    <a:pt x="23241" y="101822"/>
                  </a:lnTo>
                  <a:lnTo>
                    <a:pt x="26860" y="99822"/>
                  </a:lnTo>
                  <a:lnTo>
                    <a:pt x="29051" y="96870"/>
                  </a:lnTo>
                  <a:lnTo>
                    <a:pt x="29051" y="94965"/>
                  </a:lnTo>
                  <a:lnTo>
                    <a:pt x="30480" y="94393"/>
                  </a:lnTo>
                  <a:lnTo>
                    <a:pt x="36481" y="97250"/>
                  </a:lnTo>
                  <a:lnTo>
                    <a:pt x="41338" y="96584"/>
                  </a:lnTo>
                  <a:lnTo>
                    <a:pt x="49149" y="96488"/>
                  </a:lnTo>
                  <a:lnTo>
                    <a:pt x="54673" y="96965"/>
                  </a:lnTo>
                  <a:lnTo>
                    <a:pt x="58388" y="94774"/>
                  </a:lnTo>
                  <a:lnTo>
                    <a:pt x="63341" y="86583"/>
                  </a:lnTo>
                  <a:lnTo>
                    <a:pt x="65151" y="82011"/>
                  </a:lnTo>
                  <a:lnTo>
                    <a:pt x="67437" y="80868"/>
                  </a:lnTo>
                  <a:lnTo>
                    <a:pt x="68866" y="81439"/>
                  </a:lnTo>
                  <a:lnTo>
                    <a:pt x="70009" y="85249"/>
                  </a:lnTo>
                  <a:lnTo>
                    <a:pt x="72580" y="88773"/>
                  </a:lnTo>
                  <a:lnTo>
                    <a:pt x="78009" y="94488"/>
                  </a:lnTo>
                  <a:lnTo>
                    <a:pt x="81820" y="97250"/>
                  </a:lnTo>
                  <a:lnTo>
                    <a:pt x="85249" y="98203"/>
                  </a:lnTo>
                  <a:lnTo>
                    <a:pt x="88678" y="95917"/>
                  </a:lnTo>
                  <a:lnTo>
                    <a:pt x="92107" y="95250"/>
                  </a:lnTo>
                  <a:lnTo>
                    <a:pt x="102108" y="99727"/>
                  </a:lnTo>
                  <a:lnTo>
                    <a:pt x="110585" y="100584"/>
                  </a:lnTo>
                  <a:lnTo>
                    <a:pt x="116776" y="98298"/>
                  </a:lnTo>
                  <a:lnTo>
                    <a:pt x="116014" y="95060"/>
                  </a:lnTo>
                  <a:lnTo>
                    <a:pt x="113728" y="91440"/>
                  </a:lnTo>
                  <a:lnTo>
                    <a:pt x="113252" y="88011"/>
                  </a:lnTo>
                  <a:lnTo>
                    <a:pt x="113633" y="84963"/>
                  </a:lnTo>
                  <a:lnTo>
                    <a:pt x="117919" y="82011"/>
                  </a:lnTo>
                  <a:lnTo>
                    <a:pt x="117729" y="80677"/>
                  </a:lnTo>
                  <a:lnTo>
                    <a:pt x="112585" y="75343"/>
                  </a:lnTo>
                  <a:lnTo>
                    <a:pt x="112776" y="74009"/>
                  </a:lnTo>
                  <a:lnTo>
                    <a:pt x="124111" y="68009"/>
                  </a:lnTo>
                  <a:lnTo>
                    <a:pt x="135064" y="64675"/>
                  </a:lnTo>
                  <a:lnTo>
                    <a:pt x="136874" y="62103"/>
                  </a:lnTo>
                  <a:lnTo>
                    <a:pt x="137827" y="58198"/>
                  </a:lnTo>
                  <a:lnTo>
                    <a:pt x="138398" y="50959"/>
                  </a:lnTo>
                  <a:lnTo>
                    <a:pt x="137731" y="44958"/>
                  </a:lnTo>
                  <a:lnTo>
                    <a:pt x="133350" y="39338"/>
                  </a:lnTo>
                  <a:lnTo>
                    <a:pt x="133064" y="36576"/>
                  </a:lnTo>
                  <a:lnTo>
                    <a:pt x="134112" y="33624"/>
                  </a:lnTo>
                  <a:lnTo>
                    <a:pt x="135826" y="30956"/>
                  </a:lnTo>
                  <a:lnTo>
                    <a:pt x="140208" y="29718"/>
                  </a:lnTo>
                  <a:lnTo>
                    <a:pt x="145351" y="27813"/>
                  </a:lnTo>
                  <a:lnTo>
                    <a:pt x="149352" y="25622"/>
                  </a:lnTo>
                  <a:lnTo>
                    <a:pt x="154876" y="23813"/>
                  </a:lnTo>
                  <a:lnTo>
                    <a:pt x="159163" y="21241"/>
                  </a:lnTo>
                  <a:lnTo>
                    <a:pt x="163449" y="15145"/>
                  </a:lnTo>
                  <a:lnTo>
                    <a:pt x="165925" y="14097"/>
                  </a:lnTo>
                  <a:lnTo>
                    <a:pt x="173736" y="14954"/>
                  </a:lnTo>
                  <a:lnTo>
                    <a:pt x="175355" y="13526"/>
                  </a:lnTo>
                  <a:lnTo>
                    <a:pt x="174307" y="4668"/>
                  </a:lnTo>
                  <a:lnTo>
                    <a:pt x="175736" y="2477"/>
                  </a:lnTo>
                  <a:lnTo>
                    <a:pt x="178403" y="1238"/>
                  </a:lnTo>
                  <a:lnTo>
                    <a:pt x="179737" y="0"/>
                  </a:lnTo>
                  <a:lnTo>
                    <a:pt x="186595" y="953"/>
                  </a:lnTo>
                  <a:lnTo>
                    <a:pt x="192214" y="3239"/>
                  </a:lnTo>
                  <a:close/>
                  <a:moveTo>
                    <a:pt x="82867" y="142780"/>
                  </a:moveTo>
                  <a:lnTo>
                    <a:pt x="74962" y="144685"/>
                  </a:lnTo>
                  <a:lnTo>
                    <a:pt x="71247" y="141256"/>
                  </a:lnTo>
                  <a:lnTo>
                    <a:pt x="70294" y="138399"/>
                  </a:lnTo>
                  <a:lnTo>
                    <a:pt x="63722" y="137446"/>
                  </a:lnTo>
                  <a:lnTo>
                    <a:pt x="59817" y="133541"/>
                  </a:lnTo>
                  <a:lnTo>
                    <a:pt x="59055" y="131731"/>
                  </a:lnTo>
                  <a:lnTo>
                    <a:pt x="64579" y="127349"/>
                  </a:lnTo>
                  <a:lnTo>
                    <a:pt x="67532" y="120301"/>
                  </a:lnTo>
                  <a:lnTo>
                    <a:pt x="71342" y="124587"/>
                  </a:lnTo>
                  <a:lnTo>
                    <a:pt x="75914" y="132493"/>
                  </a:lnTo>
                  <a:lnTo>
                    <a:pt x="78296" y="134779"/>
                  </a:lnTo>
                  <a:lnTo>
                    <a:pt x="82867" y="142780"/>
                  </a:lnTo>
                  <a:close/>
                  <a:moveTo>
                    <a:pt x="62293" y="171355"/>
                  </a:moveTo>
                  <a:lnTo>
                    <a:pt x="61722" y="174784"/>
                  </a:lnTo>
                  <a:lnTo>
                    <a:pt x="57817" y="170402"/>
                  </a:lnTo>
                  <a:lnTo>
                    <a:pt x="55912" y="162496"/>
                  </a:lnTo>
                  <a:lnTo>
                    <a:pt x="50959" y="149638"/>
                  </a:lnTo>
                  <a:lnTo>
                    <a:pt x="50387" y="146018"/>
                  </a:lnTo>
                  <a:lnTo>
                    <a:pt x="52864" y="142494"/>
                  </a:lnTo>
                  <a:lnTo>
                    <a:pt x="52768" y="138875"/>
                  </a:lnTo>
                  <a:lnTo>
                    <a:pt x="49244" y="127540"/>
                  </a:lnTo>
                  <a:lnTo>
                    <a:pt x="52197" y="125730"/>
                  </a:lnTo>
                  <a:lnTo>
                    <a:pt x="53911" y="125540"/>
                  </a:lnTo>
                  <a:lnTo>
                    <a:pt x="54673" y="133350"/>
                  </a:lnTo>
                  <a:lnTo>
                    <a:pt x="56197" y="137827"/>
                  </a:lnTo>
                  <a:lnTo>
                    <a:pt x="60960" y="143352"/>
                  </a:lnTo>
                  <a:lnTo>
                    <a:pt x="60007" y="152495"/>
                  </a:lnTo>
                  <a:lnTo>
                    <a:pt x="60960" y="165449"/>
                  </a:lnTo>
                  <a:lnTo>
                    <a:pt x="61913" y="168307"/>
                  </a:lnTo>
                  <a:lnTo>
                    <a:pt x="62293" y="171355"/>
                  </a:lnTo>
                  <a:close/>
                  <a:moveTo>
                    <a:pt x="84296" y="162402"/>
                  </a:moveTo>
                  <a:lnTo>
                    <a:pt x="85820" y="166402"/>
                  </a:lnTo>
                  <a:lnTo>
                    <a:pt x="79819" y="162783"/>
                  </a:lnTo>
                  <a:lnTo>
                    <a:pt x="74390" y="161449"/>
                  </a:lnTo>
                  <a:lnTo>
                    <a:pt x="73247" y="158782"/>
                  </a:lnTo>
                  <a:lnTo>
                    <a:pt x="74104" y="156496"/>
                  </a:lnTo>
                  <a:lnTo>
                    <a:pt x="75247" y="154400"/>
                  </a:lnTo>
                  <a:lnTo>
                    <a:pt x="79343" y="154686"/>
                  </a:lnTo>
                  <a:lnTo>
                    <a:pt x="79915" y="156782"/>
                  </a:lnTo>
                  <a:lnTo>
                    <a:pt x="84296" y="162402"/>
                  </a:lnTo>
                  <a:close/>
                  <a:moveTo>
                    <a:pt x="107156" y="200406"/>
                  </a:moveTo>
                  <a:lnTo>
                    <a:pt x="105442" y="202788"/>
                  </a:lnTo>
                  <a:lnTo>
                    <a:pt x="101346" y="198406"/>
                  </a:lnTo>
                  <a:lnTo>
                    <a:pt x="97536" y="195263"/>
                  </a:lnTo>
                  <a:lnTo>
                    <a:pt x="94774" y="191548"/>
                  </a:lnTo>
                  <a:lnTo>
                    <a:pt x="89440" y="186976"/>
                  </a:lnTo>
                  <a:lnTo>
                    <a:pt x="87630" y="181642"/>
                  </a:lnTo>
                  <a:lnTo>
                    <a:pt x="79724" y="170879"/>
                  </a:lnTo>
                  <a:lnTo>
                    <a:pt x="78486" y="167926"/>
                  </a:lnTo>
                  <a:lnTo>
                    <a:pt x="82486" y="172308"/>
                  </a:lnTo>
                  <a:lnTo>
                    <a:pt x="85820" y="175070"/>
                  </a:lnTo>
                  <a:lnTo>
                    <a:pt x="88487" y="175736"/>
                  </a:lnTo>
                  <a:lnTo>
                    <a:pt x="95440" y="182595"/>
                  </a:lnTo>
                  <a:lnTo>
                    <a:pt x="102298" y="191453"/>
                  </a:lnTo>
                  <a:lnTo>
                    <a:pt x="110395" y="199073"/>
                  </a:lnTo>
                  <a:lnTo>
                    <a:pt x="108775" y="199359"/>
                  </a:lnTo>
                  <a:lnTo>
                    <a:pt x="107156" y="200406"/>
                  </a:lnTo>
                  <a:close/>
                  <a:moveTo>
                    <a:pt x="107156" y="237268"/>
                  </a:moveTo>
                  <a:lnTo>
                    <a:pt x="108109" y="238506"/>
                  </a:lnTo>
                  <a:lnTo>
                    <a:pt x="108013" y="239363"/>
                  </a:lnTo>
                  <a:lnTo>
                    <a:pt x="104680" y="238125"/>
                  </a:lnTo>
                  <a:lnTo>
                    <a:pt x="103727" y="238602"/>
                  </a:lnTo>
                  <a:lnTo>
                    <a:pt x="88106" y="219170"/>
                  </a:lnTo>
                  <a:lnTo>
                    <a:pt x="86392" y="215361"/>
                  </a:lnTo>
                  <a:lnTo>
                    <a:pt x="92011" y="219933"/>
                  </a:lnTo>
                  <a:lnTo>
                    <a:pt x="107156" y="237268"/>
                  </a:lnTo>
                  <a:close/>
                  <a:moveTo>
                    <a:pt x="109823" y="224790"/>
                  </a:moveTo>
                  <a:lnTo>
                    <a:pt x="110871" y="227934"/>
                  </a:lnTo>
                  <a:lnTo>
                    <a:pt x="102870" y="222028"/>
                  </a:lnTo>
                  <a:lnTo>
                    <a:pt x="99822" y="218027"/>
                  </a:lnTo>
                  <a:lnTo>
                    <a:pt x="99250" y="216313"/>
                  </a:lnTo>
                  <a:lnTo>
                    <a:pt x="109823" y="224790"/>
                  </a:lnTo>
                  <a:close/>
                  <a:moveTo>
                    <a:pt x="118872" y="232696"/>
                  </a:moveTo>
                  <a:lnTo>
                    <a:pt x="123063" y="239268"/>
                  </a:lnTo>
                  <a:lnTo>
                    <a:pt x="119063" y="237935"/>
                  </a:lnTo>
                  <a:lnTo>
                    <a:pt x="114871" y="233839"/>
                  </a:lnTo>
                  <a:lnTo>
                    <a:pt x="112395" y="229362"/>
                  </a:lnTo>
                  <a:lnTo>
                    <a:pt x="118872" y="232696"/>
                  </a:lnTo>
                  <a:close/>
                  <a:moveTo>
                    <a:pt x="209455" y="294799"/>
                  </a:moveTo>
                  <a:lnTo>
                    <a:pt x="199358" y="294990"/>
                  </a:lnTo>
                  <a:lnTo>
                    <a:pt x="190595" y="293370"/>
                  </a:lnTo>
                  <a:lnTo>
                    <a:pt x="186214" y="290703"/>
                  </a:lnTo>
                  <a:lnTo>
                    <a:pt x="186595" y="288322"/>
                  </a:lnTo>
                  <a:lnTo>
                    <a:pt x="187928" y="284512"/>
                  </a:lnTo>
                  <a:lnTo>
                    <a:pt x="197739" y="284988"/>
                  </a:lnTo>
                  <a:lnTo>
                    <a:pt x="212598" y="287750"/>
                  </a:lnTo>
                  <a:lnTo>
                    <a:pt x="216217" y="290894"/>
                  </a:lnTo>
                  <a:lnTo>
                    <a:pt x="215170" y="292322"/>
                  </a:lnTo>
                  <a:lnTo>
                    <a:pt x="209455" y="294799"/>
                  </a:lnTo>
                  <a:close/>
                  <a:moveTo>
                    <a:pt x="235648" y="307467"/>
                  </a:moveTo>
                  <a:lnTo>
                    <a:pt x="231172" y="308420"/>
                  </a:lnTo>
                  <a:lnTo>
                    <a:pt x="202692" y="307658"/>
                  </a:lnTo>
                  <a:lnTo>
                    <a:pt x="194405" y="305848"/>
                  </a:lnTo>
                  <a:lnTo>
                    <a:pt x="185166" y="301180"/>
                  </a:lnTo>
                  <a:lnTo>
                    <a:pt x="183261" y="299752"/>
                  </a:lnTo>
                  <a:lnTo>
                    <a:pt x="192596" y="298418"/>
                  </a:lnTo>
                  <a:lnTo>
                    <a:pt x="201168" y="299752"/>
                  </a:lnTo>
                  <a:lnTo>
                    <a:pt x="203835" y="303181"/>
                  </a:lnTo>
                  <a:lnTo>
                    <a:pt x="227171" y="305848"/>
                  </a:lnTo>
                  <a:lnTo>
                    <a:pt x="235648" y="307467"/>
                  </a:lnTo>
                  <a:close/>
                  <a:moveTo>
                    <a:pt x="266033" y="327470"/>
                  </a:moveTo>
                  <a:lnTo>
                    <a:pt x="270700" y="325850"/>
                  </a:lnTo>
                  <a:lnTo>
                    <a:pt x="274606" y="326993"/>
                  </a:lnTo>
                  <a:lnTo>
                    <a:pt x="277177" y="332042"/>
                  </a:lnTo>
                  <a:lnTo>
                    <a:pt x="282130" y="335280"/>
                  </a:lnTo>
                  <a:lnTo>
                    <a:pt x="290131" y="340995"/>
                  </a:lnTo>
                  <a:lnTo>
                    <a:pt x="295275" y="345472"/>
                  </a:lnTo>
                  <a:lnTo>
                    <a:pt x="306800" y="353378"/>
                  </a:lnTo>
                  <a:lnTo>
                    <a:pt x="309563" y="354521"/>
                  </a:lnTo>
                  <a:lnTo>
                    <a:pt x="315277" y="356807"/>
                  </a:lnTo>
                  <a:lnTo>
                    <a:pt x="315373" y="360045"/>
                  </a:lnTo>
                  <a:lnTo>
                    <a:pt x="317849" y="363665"/>
                  </a:lnTo>
                  <a:lnTo>
                    <a:pt x="320516" y="367855"/>
                  </a:lnTo>
                  <a:lnTo>
                    <a:pt x="308610" y="359569"/>
                  </a:lnTo>
                  <a:lnTo>
                    <a:pt x="297656" y="350330"/>
                  </a:lnTo>
                  <a:lnTo>
                    <a:pt x="276034" y="336138"/>
                  </a:lnTo>
                  <a:lnTo>
                    <a:pt x="260699" y="332709"/>
                  </a:lnTo>
                  <a:lnTo>
                    <a:pt x="239744" y="321183"/>
                  </a:lnTo>
                  <a:lnTo>
                    <a:pt x="226123" y="317183"/>
                  </a:lnTo>
                  <a:lnTo>
                    <a:pt x="231362" y="316230"/>
                  </a:lnTo>
                  <a:lnTo>
                    <a:pt x="237363" y="316230"/>
                  </a:lnTo>
                  <a:lnTo>
                    <a:pt x="269557" y="331470"/>
                  </a:lnTo>
                  <a:lnTo>
                    <a:pt x="266033" y="327470"/>
                  </a:lnTo>
                  <a:close/>
                  <a:moveTo>
                    <a:pt x="200882" y="318802"/>
                  </a:moveTo>
                  <a:lnTo>
                    <a:pt x="212693" y="321183"/>
                  </a:lnTo>
                  <a:lnTo>
                    <a:pt x="221361" y="320040"/>
                  </a:lnTo>
                  <a:lnTo>
                    <a:pt x="229267" y="321564"/>
                  </a:lnTo>
                  <a:lnTo>
                    <a:pt x="234124" y="324327"/>
                  </a:lnTo>
                  <a:lnTo>
                    <a:pt x="235267" y="325755"/>
                  </a:lnTo>
                  <a:lnTo>
                    <a:pt x="228981" y="325946"/>
                  </a:lnTo>
                  <a:lnTo>
                    <a:pt x="221742" y="324803"/>
                  </a:lnTo>
                  <a:lnTo>
                    <a:pt x="213646" y="327565"/>
                  </a:lnTo>
                  <a:lnTo>
                    <a:pt x="206502" y="326137"/>
                  </a:lnTo>
                  <a:lnTo>
                    <a:pt x="203740" y="324231"/>
                  </a:lnTo>
                  <a:lnTo>
                    <a:pt x="201834" y="321945"/>
                  </a:lnTo>
                  <a:lnTo>
                    <a:pt x="200882" y="318802"/>
                  </a:lnTo>
                  <a:close/>
                  <a:moveTo>
                    <a:pt x="262223" y="338614"/>
                  </a:moveTo>
                  <a:lnTo>
                    <a:pt x="270891" y="344615"/>
                  </a:lnTo>
                  <a:lnTo>
                    <a:pt x="245269" y="336804"/>
                  </a:lnTo>
                  <a:lnTo>
                    <a:pt x="248221" y="336042"/>
                  </a:lnTo>
                  <a:lnTo>
                    <a:pt x="250888" y="335852"/>
                  </a:lnTo>
                  <a:lnTo>
                    <a:pt x="262223" y="338614"/>
                  </a:lnTo>
                  <a:close/>
                </a:path>
              </a:pathLst>
            </a:custGeom>
            <a:solidFill>
              <a:srgbClr val="CCCCCC"/>
            </a:solidFill>
            <a:ln w="476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it-IT"/>
            </a:p>
          </p:txBody>
        </p:sp>
        <p:sp>
          <p:nvSpPr>
            <p:cNvPr id="38" name="Figura a mano libera: forma 37">
              <a:extLst>
                <a:ext uri="{FF2B5EF4-FFF2-40B4-BE49-F238E27FC236}">
                  <a16:creationId xmlns:a16="http://schemas.microsoft.com/office/drawing/2014/main" id="{CB2A3AFB-6D6A-4762-A6AD-8DA77FA2FE58}"/>
                </a:ext>
              </a:extLst>
            </p:cNvPr>
            <p:cNvSpPr/>
            <p:nvPr/>
          </p:nvSpPr>
          <p:spPr>
            <a:xfrm>
              <a:off x="5559361" y="5966936"/>
              <a:ext cx="550259" cy="555402"/>
            </a:xfrm>
            <a:custGeom>
              <a:avLst/>
              <a:gdLst>
                <a:gd name="connsiteX0" fmla="*/ 427768 w 550259"/>
                <a:gd name="connsiteY0" fmla="*/ 2286 h 555402"/>
                <a:gd name="connsiteX1" fmla="*/ 433483 w 550259"/>
                <a:gd name="connsiteY1" fmla="*/ 4000 h 555402"/>
                <a:gd name="connsiteX2" fmla="*/ 436816 w 550259"/>
                <a:gd name="connsiteY2" fmla="*/ 6858 h 555402"/>
                <a:gd name="connsiteX3" fmla="*/ 438912 w 550259"/>
                <a:gd name="connsiteY3" fmla="*/ 9430 h 555402"/>
                <a:gd name="connsiteX4" fmla="*/ 442055 w 550259"/>
                <a:gd name="connsiteY4" fmla="*/ 11620 h 555402"/>
                <a:gd name="connsiteX5" fmla="*/ 444437 w 550259"/>
                <a:gd name="connsiteY5" fmla="*/ 12192 h 555402"/>
                <a:gd name="connsiteX6" fmla="*/ 446246 w 550259"/>
                <a:gd name="connsiteY6" fmla="*/ 19812 h 555402"/>
                <a:gd name="connsiteX7" fmla="*/ 447199 w 550259"/>
                <a:gd name="connsiteY7" fmla="*/ 29242 h 555402"/>
                <a:gd name="connsiteX8" fmla="*/ 445770 w 550259"/>
                <a:gd name="connsiteY8" fmla="*/ 33242 h 555402"/>
                <a:gd name="connsiteX9" fmla="*/ 441579 w 550259"/>
                <a:gd name="connsiteY9" fmla="*/ 34194 h 555402"/>
                <a:gd name="connsiteX10" fmla="*/ 428339 w 550259"/>
                <a:gd name="connsiteY10" fmla="*/ 43053 h 555402"/>
                <a:gd name="connsiteX11" fmla="*/ 428054 w 550259"/>
                <a:gd name="connsiteY11" fmla="*/ 51149 h 555402"/>
                <a:gd name="connsiteX12" fmla="*/ 428244 w 550259"/>
                <a:gd name="connsiteY12" fmla="*/ 55150 h 555402"/>
                <a:gd name="connsiteX13" fmla="*/ 428530 w 550259"/>
                <a:gd name="connsiteY13" fmla="*/ 57912 h 555402"/>
                <a:gd name="connsiteX14" fmla="*/ 429863 w 550259"/>
                <a:gd name="connsiteY14" fmla="*/ 60198 h 555402"/>
                <a:gd name="connsiteX15" fmla="*/ 429863 w 550259"/>
                <a:gd name="connsiteY15" fmla="*/ 63532 h 555402"/>
                <a:gd name="connsiteX16" fmla="*/ 428435 w 550259"/>
                <a:gd name="connsiteY16" fmla="*/ 67151 h 555402"/>
                <a:gd name="connsiteX17" fmla="*/ 422624 w 550259"/>
                <a:gd name="connsiteY17" fmla="*/ 73247 h 555402"/>
                <a:gd name="connsiteX18" fmla="*/ 418624 w 550259"/>
                <a:gd name="connsiteY18" fmla="*/ 78010 h 555402"/>
                <a:gd name="connsiteX19" fmla="*/ 414147 w 550259"/>
                <a:gd name="connsiteY19" fmla="*/ 84487 h 555402"/>
                <a:gd name="connsiteX20" fmla="*/ 411671 w 550259"/>
                <a:gd name="connsiteY20" fmla="*/ 85249 h 555402"/>
                <a:gd name="connsiteX21" fmla="*/ 409670 w 550259"/>
                <a:gd name="connsiteY21" fmla="*/ 86392 h 555402"/>
                <a:gd name="connsiteX22" fmla="*/ 407861 w 550259"/>
                <a:gd name="connsiteY22" fmla="*/ 82868 h 555402"/>
                <a:gd name="connsiteX23" fmla="*/ 397955 w 550259"/>
                <a:gd name="connsiteY23" fmla="*/ 76485 h 555402"/>
                <a:gd name="connsiteX24" fmla="*/ 374904 w 550259"/>
                <a:gd name="connsiteY24" fmla="*/ 72866 h 555402"/>
                <a:gd name="connsiteX25" fmla="*/ 363950 w 550259"/>
                <a:gd name="connsiteY25" fmla="*/ 68103 h 555402"/>
                <a:gd name="connsiteX26" fmla="*/ 359092 w 550259"/>
                <a:gd name="connsiteY26" fmla="*/ 69056 h 555402"/>
                <a:gd name="connsiteX27" fmla="*/ 349758 w 550259"/>
                <a:gd name="connsiteY27" fmla="*/ 63818 h 555402"/>
                <a:gd name="connsiteX28" fmla="*/ 343376 w 550259"/>
                <a:gd name="connsiteY28" fmla="*/ 66104 h 555402"/>
                <a:gd name="connsiteX29" fmla="*/ 329851 w 550259"/>
                <a:gd name="connsiteY29" fmla="*/ 75342 h 555402"/>
                <a:gd name="connsiteX30" fmla="*/ 322516 w 550259"/>
                <a:gd name="connsiteY30" fmla="*/ 74390 h 555402"/>
                <a:gd name="connsiteX31" fmla="*/ 314706 w 550259"/>
                <a:gd name="connsiteY31" fmla="*/ 68770 h 555402"/>
                <a:gd name="connsiteX32" fmla="*/ 309563 w 550259"/>
                <a:gd name="connsiteY32" fmla="*/ 67723 h 555402"/>
                <a:gd name="connsiteX33" fmla="*/ 303657 w 550259"/>
                <a:gd name="connsiteY33" fmla="*/ 70675 h 555402"/>
                <a:gd name="connsiteX34" fmla="*/ 294037 w 550259"/>
                <a:gd name="connsiteY34" fmla="*/ 81439 h 555402"/>
                <a:gd name="connsiteX35" fmla="*/ 284321 w 550259"/>
                <a:gd name="connsiteY35" fmla="*/ 86677 h 555402"/>
                <a:gd name="connsiteX36" fmla="*/ 275558 w 550259"/>
                <a:gd name="connsiteY36" fmla="*/ 84582 h 555402"/>
                <a:gd name="connsiteX37" fmla="*/ 263842 w 550259"/>
                <a:gd name="connsiteY37" fmla="*/ 84677 h 555402"/>
                <a:gd name="connsiteX38" fmla="*/ 262604 w 550259"/>
                <a:gd name="connsiteY38" fmla="*/ 90583 h 555402"/>
                <a:gd name="connsiteX39" fmla="*/ 264795 w 550259"/>
                <a:gd name="connsiteY39" fmla="*/ 94774 h 555402"/>
                <a:gd name="connsiteX40" fmla="*/ 271272 w 550259"/>
                <a:gd name="connsiteY40" fmla="*/ 101822 h 555402"/>
                <a:gd name="connsiteX41" fmla="*/ 268224 w 550259"/>
                <a:gd name="connsiteY41" fmla="*/ 107061 h 555402"/>
                <a:gd name="connsiteX42" fmla="*/ 270510 w 550259"/>
                <a:gd name="connsiteY42" fmla="*/ 112395 h 555402"/>
                <a:gd name="connsiteX43" fmla="*/ 274701 w 550259"/>
                <a:gd name="connsiteY43" fmla="*/ 113442 h 555402"/>
                <a:gd name="connsiteX44" fmla="*/ 280988 w 550259"/>
                <a:gd name="connsiteY44" fmla="*/ 113157 h 555402"/>
                <a:gd name="connsiteX45" fmla="*/ 292703 w 550259"/>
                <a:gd name="connsiteY45" fmla="*/ 120015 h 555402"/>
                <a:gd name="connsiteX46" fmla="*/ 297752 w 550259"/>
                <a:gd name="connsiteY46" fmla="*/ 127159 h 555402"/>
                <a:gd name="connsiteX47" fmla="*/ 300990 w 550259"/>
                <a:gd name="connsiteY47" fmla="*/ 135064 h 555402"/>
                <a:gd name="connsiteX48" fmla="*/ 293941 w 550259"/>
                <a:gd name="connsiteY48" fmla="*/ 129444 h 555402"/>
                <a:gd name="connsiteX49" fmla="*/ 289179 w 550259"/>
                <a:gd name="connsiteY49" fmla="*/ 124015 h 555402"/>
                <a:gd name="connsiteX50" fmla="*/ 282607 w 550259"/>
                <a:gd name="connsiteY50" fmla="*/ 122015 h 555402"/>
                <a:gd name="connsiteX51" fmla="*/ 273463 w 550259"/>
                <a:gd name="connsiteY51" fmla="*/ 117348 h 555402"/>
                <a:gd name="connsiteX52" fmla="*/ 267653 w 550259"/>
                <a:gd name="connsiteY52" fmla="*/ 116586 h 555402"/>
                <a:gd name="connsiteX53" fmla="*/ 261556 w 550259"/>
                <a:gd name="connsiteY53" fmla="*/ 119825 h 555402"/>
                <a:gd name="connsiteX54" fmla="*/ 261080 w 550259"/>
                <a:gd name="connsiteY54" fmla="*/ 123444 h 555402"/>
                <a:gd name="connsiteX55" fmla="*/ 267748 w 550259"/>
                <a:gd name="connsiteY55" fmla="*/ 130207 h 555402"/>
                <a:gd name="connsiteX56" fmla="*/ 273748 w 550259"/>
                <a:gd name="connsiteY56" fmla="*/ 134398 h 555402"/>
                <a:gd name="connsiteX57" fmla="*/ 276892 w 550259"/>
                <a:gd name="connsiteY57" fmla="*/ 137826 h 555402"/>
                <a:gd name="connsiteX58" fmla="*/ 279082 w 550259"/>
                <a:gd name="connsiteY58" fmla="*/ 145352 h 555402"/>
                <a:gd name="connsiteX59" fmla="*/ 277844 w 550259"/>
                <a:gd name="connsiteY59" fmla="*/ 147923 h 555402"/>
                <a:gd name="connsiteX60" fmla="*/ 275654 w 550259"/>
                <a:gd name="connsiteY60" fmla="*/ 150209 h 555402"/>
                <a:gd name="connsiteX61" fmla="*/ 268510 w 550259"/>
                <a:gd name="connsiteY61" fmla="*/ 145542 h 555402"/>
                <a:gd name="connsiteX62" fmla="*/ 257556 w 550259"/>
                <a:gd name="connsiteY62" fmla="*/ 128683 h 555402"/>
                <a:gd name="connsiteX63" fmla="*/ 242221 w 550259"/>
                <a:gd name="connsiteY63" fmla="*/ 125349 h 555402"/>
                <a:gd name="connsiteX64" fmla="*/ 239649 w 550259"/>
                <a:gd name="connsiteY64" fmla="*/ 128873 h 555402"/>
                <a:gd name="connsiteX65" fmla="*/ 242697 w 550259"/>
                <a:gd name="connsiteY65" fmla="*/ 137731 h 555402"/>
                <a:gd name="connsiteX66" fmla="*/ 244888 w 550259"/>
                <a:gd name="connsiteY66" fmla="*/ 141256 h 555402"/>
                <a:gd name="connsiteX67" fmla="*/ 258128 w 550259"/>
                <a:gd name="connsiteY67" fmla="*/ 150781 h 555402"/>
                <a:gd name="connsiteX68" fmla="*/ 257080 w 550259"/>
                <a:gd name="connsiteY68" fmla="*/ 152876 h 555402"/>
                <a:gd name="connsiteX69" fmla="*/ 255175 w 550259"/>
                <a:gd name="connsiteY69" fmla="*/ 153734 h 555402"/>
                <a:gd name="connsiteX70" fmla="*/ 240316 w 550259"/>
                <a:gd name="connsiteY70" fmla="*/ 148209 h 555402"/>
                <a:gd name="connsiteX71" fmla="*/ 235934 w 550259"/>
                <a:gd name="connsiteY71" fmla="*/ 139922 h 555402"/>
                <a:gd name="connsiteX72" fmla="*/ 234887 w 550259"/>
                <a:gd name="connsiteY72" fmla="*/ 129254 h 555402"/>
                <a:gd name="connsiteX73" fmla="*/ 221266 w 550259"/>
                <a:gd name="connsiteY73" fmla="*/ 121920 h 555402"/>
                <a:gd name="connsiteX74" fmla="*/ 208312 w 550259"/>
                <a:gd name="connsiteY74" fmla="*/ 113919 h 555402"/>
                <a:gd name="connsiteX75" fmla="*/ 205359 w 550259"/>
                <a:gd name="connsiteY75" fmla="*/ 106299 h 555402"/>
                <a:gd name="connsiteX76" fmla="*/ 208026 w 550259"/>
                <a:gd name="connsiteY76" fmla="*/ 103441 h 555402"/>
                <a:gd name="connsiteX77" fmla="*/ 209931 w 550259"/>
                <a:gd name="connsiteY77" fmla="*/ 97917 h 555402"/>
                <a:gd name="connsiteX78" fmla="*/ 202882 w 550259"/>
                <a:gd name="connsiteY78" fmla="*/ 98870 h 555402"/>
                <a:gd name="connsiteX79" fmla="*/ 198406 w 550259"/>
                <a:gd name="connsiteY79" fmla="*/ 102489 h 555402"/>
                <a:gd name="connsiteX80" fmla="*/ 191167 w 550259"/>
                <a:gd name="connsiteY80" fmla="*/ 105918 h 555402"/>
                <a:gd name="connsiteX81" fmla="*/ 190881 w 550259"/>
                <a:gd name="connsiteY81" fmla="*/ 111537 h 555402"/>
                <a:gd name="connsiteX82" fmla="*/ 192024 w 550259"/>
                <a:gd name="connsiteY82" fmla="*/ 116681 h 555402"/>
                <a:gd name="connsiteX83" fmla="*/ 189643 w 550259"/>
                <a:gd name="connsiteY83" fmla="*/ 124301 h 555402"/>
                <a:gd name="connsiteX84" fmla="*/ 187357 w 550259"/>
                <a:gd name="connsiteY84" fmla="*/ 137446 h 555402"/>
                <a:gd name="connsiteX85" fmla="*/ 188786 w 550259"/>
                <a:gd name="connsiteY85" fmla="*/ 144303 h 555402"/>
                <a:gd name="connsiteX86" fmla="*/ 204406 w 550259"/>
                <a:gd name="connsiteY86" fmla="*/ 164020 h 555402"/>
                <a:gd name="connsiteX87" fmla="*/ 209740 w 550259"/>
                <a:gd name="connsiteY87" fmla="*/ 178212 h 555402"/>
                <a:gd name="connsiteX88" fmla="*/ 213550 w 550259"/>
                <a:gd name="connsiteY88" fmla="*/ 183642 h 555402"/>
                <a:gd name="connsiteX89" fmla="*/ 221552 w 550259"/>
                <a:gd name="connsiteY89" fmla="*/ 189643 h 555402"/>
                <a:gd name="connsiteX90" fmla="*/ 229933 w 550259"/>
                <a:gd name="connsiteY90" fmla="*/ 200692 h 555402"/>
                <a:gd name="connsiteX91" fmla="*/ 233458 w 550259"/>
                <a:gd name="connsiteY91" fmla="*/ 206407 h 555402"/>
                <a:gd name="connsiteX92" fmla="*/ 235934 w 550259"/>
                <a:gd name="connsiteY92" fmla="*/ 215836 h 555402"/>
                <a:gd name="connsiteX93" fmla="*/ 228886 w 550259"/>
                <a:gd name="connsiteY93" fmla="*/ 221646 h 555402"/>
                <a:gd name="connsiteX94" fmla="*/ 224885 w 550259"/>
                <a:gd name="connsiteY94" fmla="*/ 221837 h 555402"/>
                <a:gd name="connsiteX95" fmla="*/ 222599 w 550259"/>
                <a:gd name="connsiteY95" fmla="*/ 219265 h 555402"/>
                <a:gd name="connsiteX96" fmla="*/ 225742 w 550259"/>
                <a:gd name="connsiteY96" fmla="*/ 212884 h 555402"/>
                <a:gd name="connsiteX97" fmla="*/ 225266 w 550259"/>
                <a:gd name="connsiteY97" fmla="*/ 208979 h 555402"/>
                <a:gd name="connsiteX98" fmla="*/ 214503 w 550259"/>
                <a:gd name="connsiteY98" fmla="*/ 202882 h 555402"/>
                <a:gd name="connsiteX99" fmla="*/ 209931 w 550259"/>
                <a:gd name="connsiteY99" fmla="*/ 204978 h 555402"/>
                <a:gd name="connsiteX100" fmla="*/ 204597 w 550259"/>
                <a:gd name="connsiteY100" fmla="*/ 208883 h 555402"/>
                <a:gd name="connsiteX101" fmla="*/ 207645 w 550259"/>
                <a:gd name="connsiteY101" fmla="*/ 216218 h 555402"/>
                <a:gd name="connsiteX102" fmla="*/ 210979 w 550259"/>
                <a:gd name="connsiteY102" fmla="*/ 221075 h 555402"/>
                <a:gd name="connsiteX103" fmla="*/ 212693 w 550259"/>
                <a:gd name="connsiteY103" fmla="*/ 227647 h 555402"/>
                <a:gd name="connsiteX104" fmla="*/ 219170 w 550259"/>
                <a:gd name="connsiteY104" fmla="*/ 227076 h 555402"/>
                <a:gd name="connsiteX105" fmla="*/ 210503 w 550259"/>
                <a:gd name="connsiteY105" fmla="*/ 234505 h 555402"/>
                <a:gd name="connsiteX106" fmla="*/ 202311 w 550259"/>
                <a:gd name="connsiteY106" fmla="*/ 238315 h 555402"/>
                <a:gd name="connsiteX107" fmla="*/ 194215 w 550259"/>
                <a:gd name="connsiteY107" fmla="*/ 238506 h 555402"/>
                <a:gd name="connsiteX108" fmla="*/ 189071 w 550259"/>
                <a:gd name="connsiteY108" fmla="*/ 239173 h 555402"/>
                <a:gd name="connsiteX109" fmla="*/ 187357 w 550259"/>
                <a:gd name="connsiteY109" fmla="*/ 241078 h 555402"/>
                <a:gd name="connsiteX110" fmla="*/ 191453 w 550259"/>
                <a:gd name="connsiteY110" fmla="*/ 242506 h 555402"/>
                <a:gd name="connsiteX111" fmla="*/ 194881 w 550259"/>
                <a:gd name="connsiteY111" fmla="*/ 242601 h 555402"/>
                <a:gd name="connsiteX112" fmla="*/ 200406 w 550259"/>
                <a:gd name="connsiteY112" fmla="*/ 246602 h 555402"/>
                <a:gd name="connsiteX113" fmla="*/ 216217 w 550259"/>
                <a:gd name="connsiteY113" fmla="*/ 251365 h 555402"/>
                <a:gd name="connsiteX114" fmla="*/ 223742 w 550259"/>
                <a:gd name="connsiteY114" fmla="*/ 257460 h 555402"/>
                <a:gd name="connsiteX115" fmla="*/ 231172 w 550259"/>
                <a:gd name="connsiteY115" fmla="*/ 258032 h 555402"/>
                <a:gd name="connsiteX116" fmla="*/ 238601 w 550259"/>
                <a:gd name="connsiteY116" fmla="*/ 269081 h 555402"/>
                <a:gd name="connsiteX117" fmla="*/ 251460 w 550259"/>
                <a:gd name="connsiteY117" fmla="*/ 272034 h 555402"/>
                <a:gd name="connsiteX118" fmla="*/ 258794 w 550259"/>
                <a:gd name="connsiteY118" fmla="*/ 283178 h 555402"/>
                <a:gd name="connsiteX119" fmla="*/ 268510 w 550259"/>
                <a:gd name="connsiteY119" fmla="*/ 285369 h 555402"/>
                <a:gd name="connsiteX120" fmla="*/ 276892 w 550259"/>
                <a:gd name="connsiteY120" fmla="*/ 289560 h 555402"/>
                <a:gd name="connsiteX121" fmla="*/ 279368 w 550259"/>
                <a:gd name="connsiteY121" fmla="*/ 293465 h 555402"/>
                <a:gd name="connsiteX122" fmla="*/ 280606 w 550259"/>
                <a:gd name="connsiteY122" fmla="*/ 300514 h 555402"/>
                <a:gd name="connsiteX123" fmla="*/ 281178 w 550259"/>
                <a:gd name="connsiteY123" fmla="*/ 315468 h 555402"/>
                <a:gd name="connsiteX124" fmla="*/ 282988 w 550259"/>
                <a:gd name="connsiteY124" fmla="*/ 326612 h 555402"/>
                <a:gd name="connsiteX125" fmla="*/ 282988 w 550259"/>
                <a:gd name="connsiteY125" fmla="*/ 330136 h 555402"/>
                <a:gd name="connsiteX126" fmla="*/ 282607 w 550259"/>
                <a:gd name="connsiteY126" fmla="*/ 335375 h 555402"/>
                <a:gd name="connsiteX127" fmla="*/ 280321 w 550259"/>
                <a:gd name="connsiteY127" fmla="*/ 337947 h 555402"/>
                <a:gd name="connsiteX128" fmla="*/ 277178 w 550259"/>
                <a:gd name="connsiteY128" fmla="*/ 338042 h 555402"/>
                <a:gd name="connsiteX129" fmla="*/ 271177 w 550259"/>
                <a:gd name="connsiteY129" fmla="*/ 329851 h 555402"/>
                <a:gd name="connsiteX130" fmla="*/ 261938 w 550259"/>
                <a:gd name="connsiteY130" fmla="*/ 321278 h 555402"/>
                <a:gd name="connsiteX131" fmla="*/ 252127 w 550259"/>
                <a:gd name="connsiteY131" fmla="*/ 310991 h 555402"/>
                <a:gd name="connsiteX132" fmla="*/ 249364 w 550259"/>
                <a:gd name="connsiteY132" fmla="*/ 309181 h 555402"/>
                <a:gd name="connsiteX133" fmla="*/ 247079 w 550259"/>
                <a:gd name="connsiteY133" fmla="*/ 308991 h 555402"/>
                <a:gd name="connsiteX134" fmla="*/ 241840 w 550259"/>
                <a:gd name="connsiteY134" fmla="*/ 312515 h 555402"/>
                <a:gd name="connsiteX135" fmla="*/ 227362 w 550259"/>
                <a:gd name="connsiteY135" fmla="*/ 315182 h 555402"/>
                <a:gd name="connsiteX136" fmla="*/ 220504 w 550259"/>
                <a:gd name="connsiteY136" fmla="*/ 318897 h 555402"/>
                <a:gd name="connsiteX137" fmla="*/ 217932 w 550259"/>
                <a:gd name="connsiteY137" fmla="*/ 319754 h 555402"/>
                <a:gd name="connsiteX138" fmla="*/ 217265 w 550259"/>
                <a:gd name="connsiteY138" fmla="*/ 321754 h 555402"/>
                <a:gd name="connsiteX139" fmla="*/ 220408 w 550259"/>
                <a:gd name="connsiteY139" fmla="*/ 323755 h 555402"/>
                <a:gd name="connsiteX140" fmla="*/ 224409 w 550259"/>
                <a:gd name="connsiteY140" fmla="*/ 328422 h 555402"/>
                <a:gd name="connsiteX141" fmla="*/ 224409 w 550259"/>
                <a:gd name="connsiteY141" fmla="*/ 334803 h 555402"/>
                <a:gd name="connsiteX142" fmla="*/ 227552 w 550259"/>
                <a:gd name="connsiteY142" fmla="*/ 342614 h 555402"/>
                <a:gd name="connsiteX143" fmla="*/ 231743 w 550259"/>
                <a:gd name="connsiteY143" fmla="*/ 344614 h 555402"/>
                <a:gd name="connsiteX144" fmla="*/ 237172 w 550259"/>
                <a:gd name="connsiteY144" fmla="*/ 344424 h 555402"/>
                <a:gd name="connsiteX145" fmla="*/ 240316 w 550259"/>
                <a:gd name="connsiteY145" fmla="*/ 345853 h 555402"/>
                <a:gd name="connsiteX146" fmla="*/ 241173 w 550259"/>
                <a:gd name="connsiteY146" fmla="*/ 348901 h 555402"/>
                <a:gd name="connsiteX147" fmla="*/ 244316 w 550259"/>
                <a:gd name="connsiteY147" fmla="*/ 352520 h 555402"/>
                <a:gd name="connsiteX148" fmla="*/ 246412 w 550259"/>
                <a:gd name="connsiteY148" fmla="*/ 355187 h 555402"/>
                <a:gd name="connsiteX149" fmla="*/ 246316 w 550259"/>
                <a:gd name="connsiteY149" fmla="*/ 357092 h 555402"/>
                <a:gd name="connsiteX150" fmla="*/ 231077 w 550259"/>
                <a:gd name="connsiteY150" fmla="*/ 362140 h 555402"/>
                <a:gd name="connsiteX151" fmla="*/ 227933 w 550259"/>
                <a:gd name="connsiteY151" fmla="*/ 364427 h 555402"/>
                <a:gd name="connsiteX152" fmla="*/ 225266 w 550259"/>
                <a:gd name="connsiteY152" fmla="*/ 365665 h 555402"/>
                <a:gd name="connsiteX153" fmla="*/ 221361 w 550259"/>
                <a:gd name="connsiteY153" fmla="*/ 363188 h 555402"/>
                <a:gd name="connsiteX154" fmla="*/ 221075 w 550259"/>
                <a:gd name="connsiteY154" fmla="*/ 356997 h 555402"/>
                <a:gd name="connsiteX155" fmla="*/ 215932 w 550259"/>
                <a:gd name="connsiteY155" fmla="*/ 353759 h 555402"/>
                <a:gd name="connsiteX156" fmla="*/ 211169 w 550259"/>
                <a:gd name="connsiteY156" fmla="*/ 350901 h 555402"/>
                <a:gd name="connsiteX157" fmla="*/ 205359 w 550259"/>
                <a:gd name="connsiteY157" fmla="*/ 349662 h 555402"/>
                <a:gd name="connsiteX158" fmla="*/ 200501 w 550259"/>
                <a:gd name="connsiteY158" fmla="*/ 345377 h 555402"/>
                <a:gd name="connsiteX159" fmla="*/ 197358 w 550259"/>
                <a:gd name="connsiteY159" fmla="*/ 348901 h 555402"/>
                <a:gd name="connsiteX160" fmla="*/ 199835 w 550259"/>
                <a:gd name="connsiteY160" fmla="*/ 360807 h 555402"/>
                <a:gd name="connsiteX161" fmla="*/ 205359 w 550259"/>
                <a:gd name="connsiteY161" fmla="*/ 369094 h 555402"/>
                <a:gd name="connsiteX162" fmla="*/ 214598 w 550259"/>
                <a:gd name="connsiteY162" fmla="*/ 391096 h 555402"/>
                <a:gd name="connsiteX163" fmla="*/ 218789 w 550259"/>
                <a:gd name="connsiteY163" fmla="*/ 404050 h 555402"/>
                <a:gd name="connsiteX164" fmla="*/ 219646 w 550259"/>
                <a:gd name="connsiteY164" fmla="*/ 410337 h 555402"/>
                <a:gd name="connsiteX165" fmla="*/ 217551 w 550259"/>
                <a:gd name="connsiteY165" fmla="*/ 420719 h 555402"/>
                <a:gd name="connsiteX166" fmla="*/ 222123 w 550259"/>
                <a:gd name="connsiteY166" fmla="*/ 428434 h 555402"/>
                <a:gd name="connsiteX167" fmla="*/ 225171 w 550259"/>
                <a:gd name="connsiteY167" fmla="*/ 436340 h 555402"/>
                <a:gd name="connsiteX168" fmla="*/ 221742 w 550259"/>
                <a:gd name="connsiteY168" fmla="*/ 436054 h 555402"/>
                <a:gd name="connsiteX169" fmla="*/ 218789 w 550259"/>
                <a:gd name="connsiteY169" fmla="*/ 433292 h 555402"/>
                <a:gd name="connsiteX170" fmla="*/ 213836 w 550259"/>
                <a:gd name="connsiteY170" fmla="*/ 429959 h 555402"/>
                <a:gd name="connsiteX171" fmla="*/ 204216 w 550259"/>
                <a:gd name="connsiteY171" fmla="*/ 417386 h 555402"/>
                <a:gd name="connsiteX172" fmla="*/ 200787 w 550259"/>
                <a:gd name="connsiteY172" fmla="*/ 409480 h 555402"/>
                <a:gd name="connsiteX173" fmla="*/ 196787 w 550259"/>
                <a:gd name="connsiteY173" fmla="*/ 408813 h 555402"/>
                <a:gd name="connsiteX174" fmla="*/ 189833 w 550259"/>
                <a:gd name="connsiteY174" fmla="*/ 409956 h 555402"/>
                <a:gd name="connsiteX175" fmla="*/ 182213 w 550259"/>
                <a:gd name="connsiteY175" fmla="*/ 426815 h 555402"/>
                <a:gd name="connsiteX176" fmla="*/ 182213 w 550259"/>
                <a:gd name="connsiteY176" fmla="*/ 436436 h 555402"/>
                <a:gd name="connsiteX177" fmla="*/ 178213 w 550259"/>
                <a:gd name="connsiteY177" fmla="*/ 434150 h 555402"/>
                <a:gd name="connsiteX178" fmla="*/ 174879 w 550259"/>
                <a:gd name="connsiteY178" fmla="*/ 431196 h 555402"/>
                <a:gd name="connsiteX179" fmla="*/ 175260 w 550259"/>
                <a:gd name="connsiteY179" fmla="*/ 420624 h 555402"/>
                <a:gd name="connsiteX180" fmla="*/ 174974 w 550259"/>
                <a:gd name="connsiteY180" fmla="*/ 416147 h 555402"/>
                <a:gd name="connsiteX181" fmla="*/ 165640 w 550259"/>
                <a:gd name="connsiteY181" fmla="*/ 401764 h 555402"/>
                <a:gd name="connsiteX182" fmla="*/ 161449 w 550259"/>
                <a:gd name="connsiteY182" fmla="*/ 400145 h 555402"/>
                <a:gd name="connsiteX183" fmla="*/ 159448 w 550259"/>
                <a:gd name="connsiteY183" fmla="*/ 395288 h 555402"/>
                <a:gd name="connsiteX184" fmla="*/ 156020 w 550259"/>
                <a:gd name="connsiteY184" fmla="*/ 390049 h 555402"/>
                <a:gd name="connsiteX185" fmla="*/ 151638 w 550259"/>
                <a:gd name="connsiteY185" fmla="*/ 391096 h 555402"/>
                <a:gd name="connsiteX186" fmla="*/ 148019 w 550259"/>
                <a:gd name="connsiteY186" fmla="*/ 393192 h 555402"/>
                <a:gd name="connsiteX187" fmla="*/ 146971 w 550259"/>
                <a:gd name="connsiteY187" fmla="*/ 401002 h 555402"/>
                <a:gd name="connsiteX188" fmla="*/ 146590 w 550259"/>
                <a:gd name="connsiteY188" fmla="*/ 408051 h 555402"/>
                <a:gd name="connsiteX189" fmla="*/ 143923 w 550259"/>
                <a:gd name="connsiteY189" fmla="*/ 413385 h 555402"/>
                <a:gd name="connsiteX190" fmla="*/ 134112 w 550259"/>
                <a:gd name="connsiteY190" fmla="*/ 403288 h 555402"/>
                <a:gd name="connsiteX191" fmla="*/ 124111 w 550259"/>
                <a:gd name="connsiteY191" fmla="*/ 385953 h 555402"/>
                <a:gd name="connsiteX192" fmla="*/ 123825 w 550259"/>
                <a:gd name="connsiteY192" fmla="*/ 376333 h 555402"/>
                <a:gd name="connsiteX193" fmla="*/ 131159 w 550259"/>
                <a:gd name="connsiteY193" fmla="*/ 367569 h 555402"/>
                <a:gd name="connsiteX194" fmla="*/ 130302 w 550259"/>
                <a:gd name="connsiteY194" fmla="*/ 361379 h 555402"/>
                <a:gd name="connsiteX195" fmla="*/ 123349 w 550259"/>
                <a:gd name="connsiteY195" fmla="*/ 348996 h 555402"/>
                <a:gd name="connsiteX196" fmla="*/ 113443 w 550259"/>
                <a:gd name="connsiteY196" fmla="*/ 340995 h 555402"/>
                <a:gd name="connsiteX197" fmla="*/ 107823 w 550259"/>
                <a:gd name="connsiteY197" fmla="*/ 338614 h 555402"/>
                <a:gd name="connsiteX198" fmla="*/ 105251 w 550259"/>
                <a:gd name="connsiteY198" fmla="*/ 330136 h 555402"/>
                <a:gd name="connsiteX199" fmla="*/ 99917 w 550259"/>
                <a:gd name="connsiteY199" fmla="*/ 325755 h 555402"/>
                <a:gd name="connsiteX200" fmla="*/ 95631 w 550259"/>
                <a:gd name="connsiteY200" fmla="*/ 323659 h 555402"/>
                <a:gd name="connsiteX201" fmla="*/ 94774 w 550259"/>
                <a:gd name="connsiteY201" fmla="*/ 320611 h 555402"/>
                <a:gd name="connsiteX202" fmla="*/ 96012 w 550259"/>
                <a:gd name="connsiteY202" fmla="*/ 318421 h 555402"/>
                <a:gd name="connsiteX203" fmla="*/ 106489 w 550259"/>
                <a:gd name="connsiteY203" fmla="*/ 309658 h 555402"/>
                <a:gd name="connsiteX204" fmla="*/ 112586 w 550259"/>
                <a:gd name="connsiteY204" fmla="*/ 295846 h 555402"/>
                <a:gd name="connsiteX205" fmla="*/ 115633 w 550259"/>
                <a:gd name="connsiteY205" fmla="*/ 295275 h 555402"/>
                <a:gd name="connsiteX206" fmla="*/ 121920 w 550259"/>
                <a:gd name="connsiteY206" fmla="*/ 298513 h 555402"/>
                <a:gd name="connsiteX207" fmla="*/ 128969 w 550259"/>
                <a:gd name="connsiteY207" fmla="*/ 297656 h 555402"/>
                <a:gd name="connsiteX208" fmla="*/ 134683 w 550259"/>
                <a:gd name="connsiteY208" fmla="*/ 289560 h 555402"/>
                <a:gd name="connsiteX209" fmla="*/ 139637 w 550259"/>
                <a:gd name="connsiteY209" fmla="*/ 285179 h 555402"/>
                <a:gd name="connsiteX210" fmla="*/ 147828 w 550259"/>
                <a:gd name="connsiteY210" fmla="*/ 285750 h 555402"/>
                <a:gd name="connsiteX211" fmla="*/ 166497 w 550259"/>
                <a:gd name="connsiteY211" fmla="*/ 296513 h 555402"/>
                <a:gd name="connsiteX212" fmla="*/ 186499 w 550259"/>
                <a:gd name="connsiteY212" fmla="*/ 302704 h 555402"/>
                <a:gd name="connsiteX213" fmla="*/ 196405 w 550259"/>
                <a:gd name="connsiteY213" fmla="*/ 308038 h 555402"/>
                <a:gd name="connsiteX214" fmla="*/ 202121 w 550259"/>
                <a:gd name="connsiteY214" fmla="*/ 313372 h 555402"/>
                <a:gd name="connsiteX215" fmla="*/ 205073 w 550259"/>
                <a:gd name="connsiteY215" fmla="*/ 314515 h 555402"/>
                <a:gd name="connsiteX216" fmla="*/ 209836 w 550259"/>
                <a:gd name="connsiteY216" fmla="*/ 315277 h 555402"/>
                <a:gd name="connsiteX217" fmla="*/ 209645 w 550259"/>
                <a:gd name="connsiteY217" fmla="*/ 311277 h 555402"/>
                <a:gd name="connsiteX218" fmla="*/ 208121 w 550259"/>
                <a:gd name="connsiteY218" fmla="*/ 307753 h 555402"/>
                <a:gd name="connsiteX219" fmla="*/ 212027 w 550259"/>
                <a:gd name="connsiteY219" fmla="*/ 305848 h 555402"/>
                <a:gd name="connsiteX220" fmla="*/ 222790 w 550259"/>
                <a:gd name="connsiteY220" fmla="*/ 305943 h 555402"/>
                <a:gd name="connsiteX221" fmla="*/ 224695 w 550259"/>
                <a:gd name="connsiteY221" fmla="*/ 304038 h 555402"/>
                <a:gd name="connsiteX222" fmla="*/ 226695 w 550259"/>
                <a:gd name="connsiteY222" fmla="*/ 300990 h 555402"/>
                <a:gd name="connsiteX223" fmla="*/ 224504 w 550259"/>
                <a:gd name="connsiteY223" fmla="*/ 297561 h 555402"/>
                <a:gd name="connsiteX224" fmla="*/ 220885 w 550259"/>
                <a:gd name="connsiteY224" fmla="*/ 295942 h 555402"/>
                <a:gd name="connsiteX225" fmla="*/ 217170 w 550259"/>
                <a:gd name="connsiteY225" fmla="*/ 295465 h 555402"/>
                <a:gd name="connsiteX226" fmla="*/ 214598 w 550259"/>
                <a:gd name="connsiteY226" fmla="*/ 294322 h 555402"/>
                <a:gd name="connsiteX227" fmla="*/ 210598 w 550259"/>
                <a:gd name="connsiteY227" fmla="*/ 295465 h 555402"/>
                <a:gd name="connsiteX228" fmla="*/ 204311 w 550259"/>
                <a:gd name="connsiteY228" fmla="*/ 292798 h 555402"/>
                <a:gd name="connsiteX229" fmla="*/ 201073 w 550259"/>
                <a:gd name="connsiteY229" fmla="*/ 290608 h 555402"/>
                <a:gd name="connsiteX230" fmla="*/ 199168 w 550259"/>
                <a:gd name="connsiteY230" fmla="*/ 288321 h 555402"/>
                <a:gd name="connsiteX231" fmla="*/ 188214 w 550259"/>
                <a:gd name="connsiteY231" fmla="*/ 283845 h 555402"/>
                <a:gd name="connsiteX232" fmla="*/ 177832 w 550259"/>
                <a:gd name="connsiteY232" fmla="*/ 276225 h 555402"/>
                <a:gd name="connsiteX233" fmla="*/ 175546 w 550259"/>
                <a:gd name="connsiteY233" fmla="*/ 280511 h 555402"/>
                <a:gd name="connsiteX234" fmla="*/ 171355 w 550259"/>
                <a:gd name="connsiteY234" fmla="*/ 282893 h 555402"/>
                <a:gd name="connsiteX235" fmla="*/ 165354 w 550259"/>
                <a:gd name="connsiteY235" fmla="*/ 283178 h 555402"/>
                <a:gd name="connsiteX236" fmla="*/ 148590 w 550259"/>
                <a:gd name="connsiteY236" fmla="*/ 278320 h 555402"/>
                <a:gd name="connsiteX237" fmla="*/ 138303 w 550259"/>
                <a:gd name="connsiteY237" fmla="*/ 282035 h 555402"/>
                <a:gd name="connsiteX238" fmla="*/ 132683 w 550259"/>
                <a:gd name="connsiteY238" fmla="*/ 282987 h 555402"/>
                <a:gd name="connsiteX239" fmla="*/ 128397 w 550259"/>
                <a:gd name="connsiteY239" fmla="*/ 283083 h 555402"/>
                <a:gd name="connsiteX240" fmla="*/ 123158 w 550259"/>
                <a:gd name="connsiteY240" fmla="*/ 284702 h 555402"/>
                <a:gd name="connsiteX241" fmla="*/ 117062 w 550259"/>
                <a:gd name="connsiteY241" fmla="*/ 285750 h 555402"/>
                <a:gd name="connsiteX242" fmla="*/ 111728 w 550259"/>
                <a:gd name="connsiteY242" fmla="*/ 278702 h 555402"/>
                <a:gd name="connsiteX243" fmla="*/ 109538 w 550259"/>
                <a:gd name="connsiteY243" fmla="*/ 273272 h 555402"/>
                <a:gd name="connsiteX244" fmla="*/ 108013 w 550259"/>
                <a:gd name="connsiteY244" fmla="*/ 272225 h 555402"/>
                <a:gd name="connsiteX245" fmla="*/ 107918 w 550259"/>
                <a:gd name="connsiteY245" fmla="*/ 277368 h 555402"/>
                <a:gd name="connsiteX246" fmla="*/ 106204 w 550259"/>
                <a:gd name="connsiteY246" fmla="*/ 281464 h 555402"/>
                <a:gd name="connsiteX247" fmla="*/ 98488 w 550259"/>
                <a:gd name="connsiteY247" fmla="*/ 283750 h 555402"/>
                <a:gd name="connsiteX248" fmla="*/ 94012 w 550259"/>
                <a:gd name="connsiteY248" fmla="*/ 280606 h 555402"/>
                <a:gd name="connsiteX249" fmla="*/ 90583 w 550259"/>
                <a:gd name="connsiteY249" fmla="*/ 270891 h 555402"/>
                <a:gd name="connsiteX250" fmla="*/ 86296 w 550259"/>
                <a:gd name="connsiteY250" fmla="*/ 258603 h 555402"/>
                <a:gd name="connsiteX251" fmla="*/ 78677 w 550259"/>
                <a:gd name="connsiteY251" fmla="*/ 248602 h 555402"/>
                <a:gd name="connsiteX252" fmla="*/ 72485 w 550259"/>
                <a:gd name="connsiteY252" fmla="*/ 246031 h 555402"/>
                <a:gd name="connsiteX253" fmla="*/ 71914 w 550259"/>
                <a:gd name="connsiteY253" fmla="*/ 240506 h 555402"/>
                <a:gd name="connsiteX254" fmla="*/ 72485 w 550259"/>
                <a:gd name="connsiteY254" fmla="*/ 236125 h 555402"/>
                <a:gd name="connsiteX255" fmla="*/ 79915 w 550259"/>
                <a:gd name="connsiteY255" fmla="*/ 235077 h 555402"/>
                <a:gd name="connsiteX256" fmla="*/ 91535 w 550259"/>
                <a:gd name="connsiteY256" fmla="*/ 239649 h 555402"/>
                <a:gd name="connsiteX257" fmla="*/ 93916 w 550259"/>
                <a:gd name="connsiteY257" fmla="*/ 238696 h 555402"/>
                <a:gd name="connsiteX258" fmla="*/ 96488 w 550259"/>
                <a:gd name="connsiteY258" fmla="*/ 236601 h 555402"/>
                <a:gd name="connsiteX259" fmla="*/ 96012 w 550259"/>
                <a:gd name="connsiteY259" fmla="*/ 231934 h 555402"/>
                <a:gd name="connsiteX260" fmla="*/ 94297 w 550259"/>
                <a:gd name="connsiteY260" fmla="*/ 227743 h 555402"/>
                <a:gd name="connsiteX261" fmla="*/ 91154 w 550259"/>
                <a:gd name="connsiteY261" fmla="*/ 227552 h 555402"/>
                <a:gd name="connsiteX262" fmla="*/ 88963 w 550259"/>
                <a:gd name="connsiteY262" fmla="*/ 228029 h 555402"/>
                <a:gd name="connsiteX263" fmla="*/ 81820 w 550259"/>
                <a:gd name="connsiteY263" fmla="*/ 227171 h 555402"/>
                <a:gd name="connsiteX264" fmla="*/ 72676 w 550259"/>
                <a:gd name="connsiteY264" fmla="*/ 229457 h 555402"/>
                <a:gd name="connsiteX265" fmla="*/ 68389 w 550259"/>
                <a:gd name="connsiteY265" fmla="*/ 227362 h 555402"/>
                <a:gd name="connsiteX266" fmla="*/ 66961 w 550259"/>
                <a:gd name="connsiteY266" fmla="*/ 224694 h 555402"/>
                <a:gd name="connsiteX267" fmla="*/ 59341 w 550259"/>
                <a:gd name="connsiteY267" fmla="*/ 218027 h 555402"/>
                <a:gd name="connsiteX268" fmla="*/ 52673 w 550259"/>
                <a:gd name="connsiteY268" fmla="*/ 209169 h 555402"/>
                <a:gd name="connsiteX269" fmla="*/ 41910 w 550259"/>
                <a:gd name="connsiteY269" fmla="*/ 203263 h 555402"/>
                <a:gd name="connsiteX270" fmla="*/ 34957 w 550259"/>
                <a:gd name="connsiteY270" fmla="*/ 185166 h 555402"/>
                <a:gd name="connsiteX271" fmla="*/ 29051 w 550259"/>
                <a:gd name="connsiteY271" fmla="*/ 177260 h 555402"/>
                <a:gd name="connsiteX272" fmla="*/ 22765 w 550259"/>
                <a:gd name="connsiteY272" fmla="*/ 171545 h 555402"/>
                <a:gd name="connsiteX273" fmla="*/ 24098 w 550259"/>
                <a:gd name="connsiteY273" fmla="*/ 171450 h 555402"/>
                <a:gd name="connsiteX274" fmla="*/ 26479 w 550259"/>
                <a:gd name="connsiteY274" fmla="*/ 172402 h 555402"/>
                <a:gd name="connsiteX275" fmla="*/ 31052 w 550259"/>
                <a:gd name="connsiteY275" fmla="*/ 175546 h 555402"/>
                <a:gd name="connsiteX276" fmla="*/ 35909 w 550259"/>
                <a:gd name="connsiteY276" fmla="*/ 176213 h 555402"/>
                <a:gd name="connsiteX277" fmla="*/ 38576 w 550259"/>
                <a:gd name="connsiteY277" fmla="*/ 174117 h 555402"/>
                <a:gd name="connsiteX278" fmla="*/ 40100 w 550259"/>
                <a:gd name="connsiteY278" fmla="*/ 172212 h 555402"/>
                <a:gd name="connsiteX279" fmla="*/ 41148 w 550259"/>
                <a:gd name="connsiteY279" fmla="*/ 169164 h 555402"/>
                <a:gd name="connsiteX280" fmla="*/ 41529 w 550259"/>
                <a:gd name="connsiteY280" fmla="*/ 165545 h 555402"/>
                <a:gd name="connsiteX281" fmla="*/ 42291 w 550259"/>
                <a:gd name="connsiteY281" fmla="*/ 164306 h 555402"/>
                <a:gd name="connsiteX282" fmla="*/ 46006 w 550259"/>
                <a:gd name="connsiteY282" fmla="*/ 164687 h 555402"/>
                <a:gd name="connsiteX283" fmla="*/ 47149 w 550259"/>
                <a:gd name="connsiteY283" fmla="*/ 163830 h 555402"/>
                <a:gd name="connsiteX284" fmla="*/ 47149 w 550259"/>
                <a:gd name="connsiteY284" fmla="*/ 160591 h 555402"/>
                <a:gd name="connsiteX285" fmla="*/ 44767 w 550259"/>
                <a:gd name="connsiteY285" fmla="*/ 156496 h 555402"/>
                <a:gd name="connsiteX286" fmla="*/ 42672 w 550259"/>
                <a:gd name="connsiteY286" fmla="*/ 151447 h 555402"/>
                <a:gd name="connsiteX287" fmla="*/ 42577 w 550259"/>
                <a:gd name="connsiteY287" fmla="*/ 149066 h 555402"/>
                <a:gd name="connsiteX288" fmla="*/ 44387 w 550259"/>
                <a:gd name="connsiteY288" fmla="*/ 148114 h 555402"/>
                <a:gd name="connsiteX289" fmla="*/ 47244 w 550259"/>
                <a:gd name="connsiteY289" fmla="*/ 145923 h 555402"/>
                <a:gd name="connsiteX290" fmla="*/ 48863 w 550259"/>
                <a:gd name="connsiteY290" fmla="*/ 143256 h 555402"/>
                <a:gd name="connsiteX291" fmla="*/ 51911 w 550259"/>
                <a:gd name="connsiteY291" fmla="*/ 141922 h 555402"/>
                <a:gd name="connsiteX292" fmla="*/ 56483 w 550259"/>
                <a:gd name="connsiteY292" fmla="*/ 141637 h 555402"/>
                <a:gd name="connsiteX293" fmla="*/ 61531 w 550259"/>
                <a:gd name="connsiteY293" fmla="*/ 140494 h 555402"/>
                <a:gd name="connsiteX294" fmla="*/ 64770 w 550259"/>
                <a:gd name="connsiteY294" fmla="*/ 137541 h 555402"/>
                <a:gd name="connsiteX295" fmla="*/ 65246 w 550259"/>
                <a:gd name="connsiteY295" fmla="*/ 134684 h 555402"/>
                <a:gd name="connsiteX296" fmla="*/ 67342 w 550259"/>
                <a:gd name="connsiteY296" fmla="*/ 126778 h 555402"/>
                <a:gd name="connsiteX297" fmla="*/ 68675 w 550259"/>
                <a:gd name="connsiteY297" fmla="*/ 122872 h 555402"/>
                <a:gd name="connsiteX298" fmla="*/ 70866 w 550259"/>
                <a:gd name="connsiteY298" fmla="*/ 119348 h 555402"/>
                <a:gd name="connsiteX299" fmla="*/ 72009 w 550259"/>
                <a:gd name="connsiteY299" fmla="*/ 114585 h 555402"/>
                <a:gd name="connsiteX300" fmla="*/ 74295 w 550259"/>
                <a:gd name="connsiteY300" fmla="*/ 110109 h 555402"/>
                <a:gd name="connsiteX301" fmla="*/ 79153 w 550259"/>
                <a:gd name="connsiteY301" fmla="*/ 108204 h 555402"/>
                <a:gd name="connsiteX302" fmla="*/ 83534 w 550259"/>
                <a:gd name="connsiteY302" fmla="*/ 106013 h 555402"/>
                <a:gd name="connsiteX303" fmla="*/ 86868 w 550259"/>
                <a:gd name="connsiteY303" fmla="*/ 100203 h 555402"/>
                <a:gd name="connsiteX304" fmla="*/ 88773 w 550259"/>
                <a:gd name="connsiteY304" fmla="*/ 95250 h 555402"/>
                <a:gd name="connsiteX305" fmla="*/ 88773 w 550259"/>
                <a:gd name="connsiteY305" fmla="*/ 92202 h 555402"/>
                <a:gd name="connsiteX306" fmla="*/ 86011 w 550259"/>
                <a:gd name="connsiteY306" fmla="*/ 87153 h 555402"/>
                <a:gd name="connsiteX307" fmla="*/ 83915 w 550259"/>
                <a:gd name="connsiteY307" fmla="*/ 82296 h 555402"/>
                <a:gd name="connsiteX308" fmla="*/ 84487 w 550259"/>
                <a:gd name="connsiteY308" fmla="*/ 76009 h 555402"/>
                <a:gd name="connsiteX309" fmla="*/ 93154 w 550259"/>
                <a:gd name="connsiteY309" fmla="*/ 75533 h 555402"/>
                <a:gd name="connsiteX310" fmla="*/ 96203 w 550259"/>
                <a:gd name="connsiteY310" fmla="*/ 74866 h 555402"/>
                <a:gd name="connsiteX311" fmla="*/ 107537 w 550259"/>
                <a:gd name="connsiteY311" fmla="*/ 74581 h 555402"/>
                <a:gd name="connsiteX312" fmla="*/ 112681 w 550259"/>
                <a:gd name="connsiteY312" fmla="*/ 71151 h 555402"/>
                <a:gd name="connsiteX313" fmla="*/ 116205 w 550259"/>
                <a:gd name="connsiteY313" fmla="*/ 71533 h 555402"/>
                <a:gd name="connsiteX314" fmla="*/ 123635 w 550259"/>
                <a:gd name="connsiteY314" fmla="*/ 74390 h 555402"/>
                <a:gd name="connsiteX315" fmla="*/ 126968 w 550259"/>
                <a:gd name="connsiteY315" fmla="*/ 72104 h 555402"/>
                <a:gd name="connsiteX316" fmla="*/ 136684 w 550259"/>
                <a:gd name="connsiteY316" fmla="*/ 67532 h 555402"/>
                <a:gd name="connsiteX317" fmla="*/ 146304 w 550259"/>
                <a:gd name="connsiteY317" fmla="*/ 54197 h 555402"/>
                <a:gd name="connsiteX318" fmla="*/ 150400 w 550259"/>
                <a:gd name="connsiteY318" fmla="*/ 52197 h 555402"/>
                <a:gd name="connsiteX319" fmla="*/ 159734 w 550259"/>
                <a:gd name="connsiteY319" fmla="*/ 51435 h 555402"/>
                <a:gd name="connsiteX320" fmla="*/ 162687 w 550259"/>
                <a:gd name="connsiteY320" fmla="*/ 49911 h 555402"/>
                <a:gd name="connsiteX321" fmla="*/ 166116 w 550259"/>
                <a:gd name="connsiteY321" fmla="*/ 50196 h 555402"/>
                <a:gd name="connsiteX322" fmla="*/ 176498 w 550259"/>
                <a:gd name="connsiteY322" fmla="*/ 52864 h 555402"/>
                <a:gd name="connsiteX323" fmla="*/ 182499 w 550259"/>
                <a:gd name="connsiteY323" fmla="*/ 53244 h 555402"/>
                <a:gd name="connsiteX324" fmla="*/ 189547 w 550259"/>
                <a:gd name="connsiteY324" fmla="*/ 51435 h 555402"/>
                <a:gd name="connsiteX325" fmla="*/ 197263 w 550259"/>
                <a:gd name="connsiteY325" fmla="*/ 48196 h 555402"/>
                <a:gd name="connsiteX326" fmla="*/ 199263 w 550259"/>
                <a:gd name="connsiteY326" fmla="*/ 36766 h 555402"/>
                <a:gd name="connsiteX327" fmla="*/ 201073 w 550259"/>
                <a:gd name="connsiteY327" fmla="*/ 35147 h 555402"/>
                <a:gd name="connsiteX328" fmla="*/ 205930 w 550259"/>
                <a:gd name="connsiteY328" fmla="*/ 34671 h 555402"/>
                <a:gd name="connsiteX329" fmla="*/ 209550 w 550259"/>
                <a:gd name="connsiteY329" fmla="*/ 34766 h 555402"/>
                <a:gd name="connsiteX330" fmla="*/ 216598 w 550259"/>
                <a:gd name="connsiteY330" fmla="*/ 35719 h 555402"/>
                <a:gd name="connsiteX331" fmla="*/ 224885 w 550259"/>
                <a:gd name="connsiteY331" fmla="*/ 36004 h 555402"/>
                <a:gd name="connsiteX332" fmla="*/ 230314 w 550259"/>
                <a:gd name="connsiteY332" fmla="*/ 30670 h 555402"/>
                <a:gd name="connsiteX333" fmla="*/ 238792 w 550259"/>
                <a:gd name="connsiteY333" fmla="*/ 30194 h 555402"/>
                <a:gd name="connsiteX334" fmla="*/ 242697 w 550259"/>
                <a:gd name="connsiteY334" fmla="*/ 29432 h 555402"/>
                <a:gd name="connsiteX335" fmla="*/ 249269 w 550259"/>
                <a:gd name="connsiteY335" fmla="*/ 30575 h 555402"/>
                <a:gd name="connsiteX336" fmla="*/ 255651 w 550259"/>
                <a:gd name="connsiteY336" fmla="*/ 30480 h 555402"/>
                <a:gd name="connsiteX337" fmla="*/ 263747 w 550259"/>
                <a:gd name="connsiteY337" fmla="*/ 28289 h 555402"/>
                <a:gd name="connsiteX338" fmla="*/ 271367 w 550259"/>
                <a:gd name="connsiteY338" fmla="*/ 24575 h 555402"/>
                <a:gd name="connsiteX339" fmla="*/ 277273 w 550259"/>
                <a:gd name="connsiteY339" fmla="*/ 24860 h 555402"/>
                <a:gd name="connsiteX340" fmla="*/ 279749 w 550259"/>
                <a:gd name="connsiteY340" fmla="*/ 24193 h 555402"/>
                <a:gd name="connsiteX341" fmla="*/ 281083 w 550259"/>
                <a:gd name="connsiteY341" fmla="*/ 23431 h 555402"/>
                <a:gd name="connsiteX342" fmla="*/ 282607 w 550259"/>
                <a:gd name="connsiteY342" fmla="*/ 18479 h 555402"/>
                <a:gd name="connsiteX343" fmla="*/ 293751 w 550259"/>
                <a:gd name="connsiteY343" fmla="*/ 18192 h 555402"/>
                <a:gd name="connsiteX344" fmla="*/ 297561 w 550259"/>
                <a:gd name="connsiteY344" fmla="*/ 18669 h 555402"/>
                <a:gd name="connsiteX345" fmla="*/ 303847 w 550259"/>
                <a:gd name="connsiteY345" fmla="*/ 18859 h 555402"/>
                <a:gd name="connsiteX346" fmla="*/ 310324 w 550259"/>
                <a:gd name="connsiteY346" fmla="*/ 16097 h 555402"/>
                <a:gd name="connsiteX347" fmla="*/ 312230 w 550259"/>
                <a:gd name="connsiteY347" fmla="*/ 16383 h 555402"/>
                <a:gd name="connsiteX348" fmla="*/ 315468 w 550259"/>
                <a:gd name="connsiteY348" fmla="*/ 23622 h 555402"/>
                <a:gd name="connsiteX349" fmla="*/ 317182 w 550259"/>
                <a:gd name="connsiteY349" fmla="*/ 25718 h 555402"/>
                <a:gd name="connsiteX350" fmla="*/ 320707 w 550259"/>
                <a:gd name="connsiteY350" fmla="*/ 27622 h 555402"/>
                <a:gd name="connsiteX351" fmla="*/ 328613 w 550259"/>
                <a:gd name="connsiteY351" fmla="*/ 33051 h 555402"/>
                <a:gd name="connsiteX352" fmla="*/ 330041 w 550259"/>
                <a:gd name="connsiteY352" fmla="*/ 31623 h 555402"/>
                <a:gd name="connsiteX353" fmla="*/ 333280 w 550259"/>
                <a:gd name="connsiteY353" fmla="*/ 29813 h 555402"/>
                <a:gd name="connsiteX354" fmla="*/ 342710 w 550259"/>
                <a:gd name="connsiteY354" fmla="*/ 32290 h 555402"/>
                <a:gd name="connsiteX355" fmla="*/ 351663 w 550259"/>
                <a:gd name="connsiteY355" fmla="*/ 36481 h 555402"/>
                <a:gd name="connsiteX356" fmla="*/ 359188 w 550259"/>
                <a:gd name="connsiteY356" fmla="*/ 42672 h 555402"/>
                <a:gd name="connsiteX357" fmla="*/ 367570 w 550259"/>
                <a:gd name="connsiteY357" fmla="*/ 40862 h 555402"/>
                <a:gd name="connsiteX358" fmla="*/ 376904 w 550259"/>
                <a:gd name="connsiteY358" fmla="*/ 37909 h 555402"/>
                <a:gd name="connsiteX359" fmla="*/ 382905 w 550259"/>
                <a:gd name="connsiteY359" fmla="*/ 37052 h 555402"/>
                <a:gd name="connsiteX360" fmla="*/ 389477 w 550259"/>
                <a:gd name="connsiteY360" fmla="*/ 36576 h 555402"/>
                <a:gd name="connsiteX361" fmla="*/ 393382 w 550259"/>
                <a:gd name="connsiteY361" fmla="*/ 35243 h 555402"/>
                <a:gd name="connsiteX362" fmla="*/ 402241 w 550259"/>
                <a:gd name="connsiteY362" fmla="*/ 36862 h 555402"/>
                <a:gd name="connsiteX363" fmla="*/ 411480 w 550259"/>
                <a:gd name="connsiteY363" fmla="*/ 33528 h 555402"/>
                <a:gd name="connsiteX364" fmla="*/ 415862 w 550259"/>
                <a:gd name="connsiteY364" fmla="*/ 30575 h 555402"/>
                <a:gd name="connsiteX365" fmla="*/ 417100 w 550259"/>
                <a:gd name="connsiteY365" fmla="*/ 26384 h 555402"/>
                <a:gd name="connsiteX366" fmla="*/ 416433 w 550259"/>
                <a:gd name="connsiteY366" fmla="*/ 18955 h 555402"/>
                <a:gd name="connsiteX367" fmla="*/ 414338 w 550259"/>
                <a:gd name="connsiteY367" fmla="*/ 11620 h 555402"/>
                <a:gd name="connsiteX368" fmla="*/ 412147 w 550259"/>
                <a:gd name="connsiteY368" fmla="*/ 8858 h 555402"/>
                <a:gd name="connsiteX369" fmla="*/ 411385 w 550259"/>
                <a:gd name="connsiteY369" fmla="*/ 6001 h 555402"/>
                <a:gd name="connsiteX370" fmla="*/ 412718 w 550259"/>
                <a:gd name="connsiteY370" fmla="*/ 3334 h 555402"/>
                <a:gd name="connsiteX371" fmla="*/ 414052 w 550259"/>
                <a:gd name="connsiteY371" fmla="*/ 1524 h 555402"/>
                <a:gd name="connsiteX372" fmla="*/ 420053 w 550259"/>
                <a:gd name="connsiteY372" fmla="*/ 0 h 555402"/>
                <a:gd name="connsiteX373" fmla="*/ 427768 w 550259"/>
                <a:gd name="connsiteY373" fmla="*/ 2286 h 555402"/>
                <a:gd name="connsiteX374" fmla="*/ 328613 w 550259"/>
                <a:gd name="connsiteY374" fmla="*/ 95821 h 555402"/>
                <a:gd name="connsiteX375" fmla="*/ 320421 w 550259"/>
                <a:gd name="connsiteY375" fmla="*/ 98870 h 555402"/>
                <a:gd name="connsiteX376" fmla="*/ 312039 w 550259"/>
                <a:gd name="connsiteY376" fmla="*/ 93154 h 555402"/>
                <a:gd name="connsiteX377" fmla="*/ 312134 w 550259"/>
                <a:gd name="connsiteY377" fmla="*/ 89725 h 555402"/>
                <a:gd name="connsiteX378" fmla="*/ 316516 w 550259"/>
                <a:gd name="connsiteY378" fmla="*/ 82868 h 555402"/>
                <a:gd name="connsiteX379" fmla="*/ 318992 w 550259"/>
                <a:gd name="connsiteY379" fmla="*/ 80867 h 555402"/>
                <a:gd name="connsiteX380" fmla="*/ 325088 w 550259"/>
                <a:gd name="connsiteY380" fmla="*/ 81439 h 555402"/>
                <a:gd name="connsiteX381" fmla="*/ 328613 w 550259"/>
                <a:gd name="connsiteY381" fmla="*/ 86106 h 555402"/>
                <a:gd name="connsiteX382" fmla="*/ 329374 w 550259"/>
                <a:gd name="connsiteY382" fmla="*/ 88392 h 555402"/>
                <a:gd name="connsiteX383" fmla="*/ 328231 w 550259"/>
                <a:gd name="connsiteY383" fmla="*/ 92107 h 555402"/>
                <a:gd name="connsiteX384" fmla="*/ 328613 w 550259"/>
                <a:gd name="connsiteY384" fmla="*/ 95821 h 555402"/>
                <a:gd name="connsiteX385" fmla="*/ 387096 w 550259"/>
                <a:gd name="connsiteY385" fmla="*/ 111728 h 555402"/>
                <a:gd name="connsiteX386" fmla="*/ 379762 w 550259"/>
                <a:gd name="connsiteY386" fmla="*/ 113919 h 555402"/>
                <a:gd name="connsiteX387" fmla="*/ 371856 w 550259"/>
                <a:gd name="connsiteY387" fmla="*/ 106966 h 555402"/>
                <a:gd name="connsiteX388" fmla="*/ 379571 w 550259"/>
                <a:gd name="connsiteY388" fmla="*/ 104204 h 555402"/>
                <a:gd name="connsiteX389" fmla="*/ 383096 w 550259"/>
                <a:gd name="connsiteY389" fmla="*/ 106203 h 555402"/>
                <a:gd name="connsiteX390" fmla="*/ 385667 w 550259"/>
                <a:gd name="connsiteY390" fmla="*/ 108585 h 555402"/>
                <a:gd name="connsiteX391" fmla="*/ 387096 w 550259"/>
                <a:gd name="connsiteY391" fmla="*/ 111728 h 555402"/>
                <a:gd name="connsiteX392" fmla="*/ 371189 w 550259"/>
                <a:gd name="connsiteY392" fmla="*/ 148780 h 555402"/>
                <a:gd name="connsiteX393" fmla="*/ 368713 w 550259"/>
                <a:gd name="connsiteY393" fmla="*/ 151638 h 555402"/>
                <a:gd name="connsiteX394" fmla="*/ 366903 w 550259"/>
                <a:gd name="connsiteY394" fmla="*/ 156400 h 555402"/>
                <a:gd name="connsiteX395" fmla="*/ 365950 w 550259"/>
                <a:gd name="connsiteY395" fmla="*/ 163353 h 555402"/>
                <a:gd name="connsiteX396" fmla="*/ 362236 w 550259"/>
                <a:gd name="connsiteY396" fmla="*/ 163544 h 555402"/>
                <a:gd name="connsiteX397" fmla="*/ 359950 w 550259"/>
                <a:gd name="connsiteY397" fmla="*/ 162115 h 555402"/>
                <a:gd name="connsiteX398" fmla="*/ 359283 w 550259"/>
                <a:gd name="connsiteY398" fmla="*/ 159544 h 555402"/>
                <a:gd name="connsiteX399" fmla="*/ 359092 w 550259"/>
                <a:gd name="connsiteY399" fmla="*/ 156210 h 555402"/>
                <a:gd name="connsiteX400" fmla="*/ 357473 w 550259"/>
                <a:gd name="connsiteY400" fmla="*/ 156305 h 555402"/>
                <a:gd name="connsiteX401" fmla="*/ 356140 w 550259"/>
                <a:gd name="connsiteY401" fmla="*/ 159925 h 555402"/>
                <a:gd name="connsiteX402" fmla="*/ 354997 w 550259"/>
                <a:gd name="connsiteY402" fmla="*/ 161544 h 555402"/>
                <a:gd name="connsiteX403" fmla="*/ 351187 w 550259"/>
                <a:gd name="connsiteY403" fmla="*/ 161925 h 555402"/>
                <a:gd name="connsiteX404" fmla="*/ 347091 w 550259"/>
                <a:gd name="connsiteY404" fmla="*/ 159734 h 555402"/>
                <a:gd name="connsiteX405" fmla="*/ 347281 w 550259"/>
                <a:gd name="connsiteY405" fmla="*/ 154877 h 555402"/>
                <a:gd name="connsiteX406" fmla="*/ 346424 w 550259"/>
                <a:gd name="connsiteY406" fmla="*/ 149352 h 555402"/>
                <a:gd name="connsiteX407" fmla="*/ 346805 w 550259"/>
                <a:gd name="connsiteY407" fmla="*/ 147447 h 555402"/>
                <a:gd name="connsiteX408" fmla="*/ 358140 w 550259"/>
                <a:gd name="connsiteY408" fmla="*/ 146971 h 555402"/>
                <a:gd name="connsiteX409" fmla="*/ 361379 w 550259"/>
                <a:gd name="connsiteY409" fmla="*/ 151066 h 555402"/>
                <a:gd name="connsiteX410" fmla="*/ 365379 w 550259"/>
                <a:gd name="connsiteY410" fmla="*/ 148685 h 555402"/>
                <a:gd name="connsiteX411" fmla="*/ 366998 w 550259"/>
                <a:gd name="connsiteY411" fmla="*/ 146113 h 555402"/>
                <a:gd name="connsiteX412" fmla="*/ 371856 w 550259"/>
                <a:gd name="connsiteY412" fmla="*/ 144494 h 555402"/>
                <a:gd name="connsiteX413" fmla="*/ 371189 w 550259"/>
                <a:gd name="connsiteY413" fmla="*/ 148780 h 555402"/>
                <a:gd name="connsiteX414" fmla="*/ 27718 w 550259"/>
                <a:gd name="connsiteY414" fmla="*/ 194500 h 555402"/>
                <a:gd name="connsiteX415" fmla="*/ 29051 w 550259"/>
                <a:gd name="connsiteY415" fmla="*/ 199168 h 555402"/>
                <a:gd name="connsiteX416" fmla="*/ 21050 w 550259"/>
                <a:gd name="connsiteY416" fmla="*/ 196310 h 555402"/>
                <a:gd name="connsiteX417" fmla="*/ 15240 w 550259"/>
                <a:gd name="connsiteY417" fmla="*/ 192119 h 555402"/>
                <a:gd name="connsiteX418" fmla="*/ 10382 w 550259"/>
                <a:gd name="connsiteY418" fmla="*/ 181832 h 555402"/>
                <a:gd name="connsiteX419" fmla="*/ 190 w 550259"/>
                <a:gd name="connsiteY419" fmla="*/ 170212 h 555402"/>
                <a:gd name="connsiteX420" fmla="*/ 0 w 550259"/>
                <a:gd name="connsiteY420" fmla="*/ 166783 h 555402"/>
                <a:gd name="connsiteX421" fmla="*/ 3905 w 550259"/>
                <a:gd name="connsiteY421" fmla="*/ 164211 h 555402"/>
                <a:gd name="connsiteX422" fmla="*/ 12287 w 550259"/>
                <a:gd name="connsiteY422" fmla="*/ 162401 h 555402"/>
                <a:gd name="connsiteX423" fmla="*/ 15716 w 550259"/>
                <a:gd name="connsiteY423" fmla="*/ 164306 h 555402"/>
                <a:gd name="connsiteX424" fmla="*/ 17907 w 550259"/>
                <a:gd name="connsiteY424" fmla="*/ 166211 h 555402"/>
                <a:gd name="connsiteX425" fmla="*/ 18669 w 550259"/>
                <a:gd name="connsiteY425" fmla="*/ 168497 h 555402"/>
                <a:gd name="connsiteX426" fmla="*/ 13811 w 550259"/>
                <a:gd name="connsiteY426" fmla="*/ 172974 h 555402"/>
                <a:gd name="connsiteX427" fmla="*/ 12859 w 550259"/>
                <a:gd name="connsiteY427" fmla="*/ 174974 h 555402"/>
                <a:gd name="connsiteX428" fmla="*/ 16573 w 550259"/>
                <a:gd name="connsiteY428" fmla="*/ 179070 h 555402"/>
                <a:gd name="connsiteX429" fmla="*/ 16478 w 550259"/>
                <a:gd name="connsiteY429" fmla="*/ 180689 h 555402"/>
                <a:gd name="connsiteX430" fmla="*/ 18002 w 550259"/>
                <a:gd name="connsiteY430" fmla="*/ 188500 h 555402"/>
                <a:gd name="connsiteX431" fmla="*/ 19812 w 550259"/>
                <a:gd name="connsiteY431" fmla="*/ 191357 h 555402"/>
                <a:gd name="connsiteX432" fmla="*/ 24479 w 550259"/>
                <a:gd name="connsiteY432" fmla="*/ 193738 h 555402"/>
                <a:gd name="connsiteX433" fmla="*/ 27718 w 550259"/>
                <a:gd name="connsiteY433" fmla="*/ 194500 h 555402"/>
                <a:gd name="connsiteX434" fmla="*/ 433483 w 550259"/>
                <a:gd name="connsiteY434" fmla="*/ 203073 h 555402"/>
                <a:gd name="connsiteX435" fmla="*/ 432340 w 550259"/>
                <a:gd name="connsiteY435" fmla="*/ 207931 h 555402"/>
                <a:gd name="connsiteX436" fmla="*/ 441198 w 550259"/>
                <a:gd name="connsiteY436" fmla="*/ 216027 h 555402"/>
                <a:gd name="connsiteX437" fmla="*/ 444246 w 550259"/>
                <a:gd name="connsiteY437" fmla="*/ 221170 h 555402"/>
                <a:gd name="connsiteX438" fmla="*/ 445389 w 550259"/>
                <a:gd name="connsiteY438" fmla="*/ 226219 h 555402"/>
                <a:gd name="connsiteX439" fmla="*/ 444627 w 550259"/>
                <a:gd name="connsiteY439" fmla="*/ 227647 h 555402"/>
                <a:gd name="connsiteX440" fmla="*/ 441293 w 550259"/>
                <a:gd name="connsiteY440" fmla="*/ 224885 h 555402"/>
                <a:gd name="connsiteX441" fmla="*/ 438531 w 550259"/>
                <a:gd name="connsiteY441" fmla="*/ 224028 h 555402"/>
                <a:gd name="connsiteX442" fmla="*/ 439388 w 550259"/>
                <a:gd name="connsiteY442" fmla="*/ 227647 h 555402"/>
                <a:gd name="connsiteX443" fmla="*/ 442246 w 550259"/>
                <a:gd name="connsiteY443" fmla="*/ 230695 h 555402"/>
                <a:gd name="connsiteX444" fmla="*/ 437197 w 550259"/>
                <a:gd name="connsiteY444" fmla="*/ 232410 h 555402"/>
                <a:gd name="connsiteX445" fmla="*/ 432149 w 550259"/>
                <a:gd name="connsiteY445" fmla="*/ 232315 h 555402"/>
                <a:gd name="connsiteX446" fmla="*/ 417481 w 550259"/>
                <a:gd name="connsiteY446" fmla="*/ 228124 h 555402"/>
                <a:gd name="connsiteX447" fmla="*/ 414147 w 550259"/>
                <a:gd name="connsiteY447" fmla="*/ 223551 h 555402"/>
                <a:gd name="connsiteX448" fmla="*/ 422910 w 550259"/>
                <a:gd name="connsiteY448" fmla="*/ 216694 h 555402"/>
                <a:gd name="connsiteX449" fmla="*/ 424720 w 550259"/>
                <a:gd name="connsiteY449" fmla="*/ 213931 h 555402"/>
                <a:gd name="connsiteX450" fmla="*/ 418433 w 550259"/>
                <a:gd name="connsiteY450" fmla="*/ 214217 h 555402"/>
                <a:gd name="connsiteX451" fmla="*/ 411861 w 550259"/>
                <a:gd name="connsiteY451" fmla="*/ 222313 h 555402"/>
                <a:gd name="connsiteX452" fmla="*/ 401193 w 550259"/>
                <a:gd name="connsiteY452" fmla="*/ 218789 h 555402"/>
                <a:gd name="connsiteX453" fmla="*/ 397955 w 550259"/>
                <a:gd name="connsiteY453" fmla="*/ 215455 h 555402"/>
                <a:gd name="connsiteX454" fmla="*/ 397192 w 550259"/>
                <a:gd name="connsiteY454" fmla="*/ 213741 h 555402"/>
                <a:gd name="connsiteX455" fmla="*/ 401383 w 550259"/>
                <a:gd name="connsiteY455" fmla="*/ 206502 h 555402"/>
                <a:gd name="connsiteX456" fmla="*/ 408908 w 550259"/>
                <a:gd name="connsiteY456" fmla="*/ 206787 h 555402"/>
                <a:gd name="connsiteX457" fmla="*/ 412813 w 550259"/>
                <a:gd name="connsiteY457" fmla="*/ 205168 h 555402"/>
                <a:gd name="connsiteX458" fmla="*/ 417766 w 550259"/>
                <a:gd name="connsiteY458" fmla="*/ 202882 h 555402"/>
                <a:gd name="connsiteX459" fmla="*/ 417766 w 550259"/>
                <a:gd name="connsiteY459" fmla="*/ 199454 h 555402"/>
                <a:gd name="connsiteX460" fmla="*/ 429482 w 550259"/>
                <a:gd name="connsiteY460" fmla="*/ 198596 h 555402"/>
                <a:gd name="connsiteX461" fmla="*/ 433483 w 550259"/>
                <a:gd name="connsiteY461" fmla="*/ 203073 h 555402"/>
                <a:gd name="connsiteX462" fmla="*/ 271844 w 550259"/>
                <a:gd name="connsiteY462" fmla="*/ 217170 h 555402"/>
                <a:gd name="connsiteX463" fmla="*/ 268891 w 550259"/>
                <a:gd name="connsiteY463" fmla="*/ 218122 h 555402"/>
                <a:gd name="connsiteX464" fmla="*/ 271844 w 550259"/>
                <a:gd name="connsiteY464" fmla="*/ 211550 h 555402"/>
                <a:gd name="connsiteX465" fmla="*/ 277178 w 550259"/>
                <a:gd name="connsiteY465" fmla="*/ 208121 h 555402"/>
                <a:gd name="connsiteX466" fmla="*/ 275177 w 550259"/>
                <a:gd name="connsiteY466" fmla="*/ 213646 h 555402"/>
                <a:gd name="connsiteX467" fmla="*/ 271844 w 550259"/>
                <a:gd name="connsiteY467" fmla="*/ 217170 h 555402"/>
                <a:gd name="connsiteX468" fmla="*/ 264890 w 550259"/>
                <a:gd name="connsiteY468" fmla="*/ 220789 h 555402"/>
                <a:gd name="connsiteX469" fmla="*/ 262033 w 550259"/>
                <a:gd name="connsiteY469" fmla="*/ 223551 h 555402"/>
                <a:gd name="connsiteX470" fmla="*/ 257651 w 550259"/>
                <a:gd name="connsiteY470" fmla="*/ 222313 h 555402"/>
                <a:gd name="connsiteX471" fmla="*/ 252984 w 550259"/>
                <a:gd name="connsiteY471" fmla="*/ 213074 h 555402"/>
                <a:gd name="connsiteX472" fmla="*/ 264890 w 550259"/>
                <a:gd name="connsiteY472" fmla="*/ 220789 h 555402"/>
                <a:gd name="connsiteX473" fmla="*/ 241554 w 550259"/>
                <a:gd name="connsiteY473" fmla="*/ 233648 h 555402"/>
                <a:gd name="connsiteX474" fmla="*/ 245173 w 550259"/>
                <a:gd name="connsiteY474" fmla="*/ 242506 h 555402"/>
                <a:gd name="connsiteX475" fmla="*/ 248603 w 550259"/>
                <a:gd name="connsiteY475" fmla="*/ 245554 h 555402"/>
                <a:gd name="connsiteX476" fmla="*/ 255746 w 550259"/>
                <a:gd name="connsiteY476" fmla="*/ 249078 h 555402"/>
                <a:gd name="connsiteX477" fmla="*/ 259080 w 550259"/>
                <a:gd name="connsiteY477" fmla="*/ 249555 h 555402"/>
                <a:gd name="connsiteX478" fmla="*/ 271177 w 550259"/>
                <a:gd name="connsiteY478" fmla="*/ 255937 h 555402"/>
                <a:gd name="connsiteX479" fmla="*/ 285369 w 550259"/>
                <a:gd name="connsiteY479" fmla="*/ 257175 h 555402"/>
                <a:gd name="connsiteX480" fmla="*/ 287179 w 550259"/>
                <a:gd name="connsiteY480" fmla="*/ 259080 h 555402"/>
                <a:gd name="connsiteX481" fmla="*/ 288893 w 550259"/>
                <a:gd name="connsiteY481" fmla="*/ 263937 h 555402"/>
                <a:gd name="connsiteX482" fmla="*/ 291846 w 550259"/>
                <a:gd name="connsiteY482" fmla="*/ 267843 h 555402"/>
                <a:gd name="connsiteX483" fmla="*/ 292513 w 550259"/>
                <a:gd name="connsiteY483" fmla="*/ 270796 h 555402"/>
                <a:gd name="connsiteX484" fmla="*/ 290989 w 550259"/>
                <a:gd name="connsiteY484" fmla="*/ 274129 h 555402"/>
                <a:gd name="connsiteX485" fmla="*/ 293084 w 550259"/>
                <a:gd name="connsiteY485" fmla="*/ 284321 h 555402"/>
                <a:gd name="connsiteX486" fmla="*/ 296704 w 550259"/>
                <a:gd name="connsiteY486" fmla="*/ 294037 h 555402"/>
                <a:gd name="connsiteX487" fmla="*/ 302038 w 550259"/>
                <a:gd name="connsiteY487" fmla="*/ 298704 h 555402"/>
                <a:gd name="connsiteX488" fmla="*/ 308705 w 550259"/>
                <a:gd name="connsiteY488" fmla="*/ 300038 h 555402"/>
                <a:gd name="connsiteX489" fmla="*/ 315087 w 550259"/>
                <a:gd name="connsiteY489" fmla="*/ 299847 h 555402"/>
                <a:gd name="connsiteX490" fmla="*/ 316706 w 550259"/>
                <a:gd name="connsiteY490" fmla="*/ 301752 h 555402"/>
                <a:gd name="connsiteX491" fmla="*/ 316135 w 550259"/>
                <a:gd name="connsiteY491" fmla="*/ 310229 h 555402"/>
                <a:gd name="connsiteX492" fmla="*/ 313372 w 550259"/>
                <a:gd name="connsiteY492" fmla="*/ 313468 h 555402"/>
                <a:gd name="connsiteX493" fmla="*/ 311182 w 550259"/>
                <a:gd name="connsiteY493" fmla="*/ 314325 h 555402"/>
                <a:gd name="connsiteX494" fmla="*/ 309277 w 550259"/>
                <a:gd name="connsiteY494" fmla="*/ 313468 h 555402"/>
                <a:gd name="connsiteX495" fmla="*/ 307562 w 550259"/>
                <a:gd name="connsiteY495" fmla="*/ 311468 h 555402"/>
                <a:gd name="connsiteX496" fmla="*/ 305753 w 550259"/>
                <a:gd name="connsiteY496" fmla="*/ 310515 h 555402"/>
                <a:gd name="connsiteX497" fmla="*/ 302038 w 550259"/>
                <a:gd name="connsiteY497" fmla="*/ 310325 h 555402"/>
                <a:gd name="connsiteX498" fmla="*/ 299371 w 550259"/>
                <a:gd name="connsiteY498" fmla="*/ 306991 h 555402"/>
                <a:gd name="connsiteX499" fmla="*/ 292608 w 550259"/>
                <a:gd name="connsiteY499" fmla="*/ 302323 h 555402"/>
                <a:gd name="connsiteX500" fmla="*/ 291370 w 550259"/>
                <a:gd name="connsiteY500" fmla="*/ 299561 h 555402"/>
                <a:gd name="connsiteX501" fmla="*/ 291179 w 550259"/>
                <a:gd name="connsiteY501" fmla="*/ 295275 h 555402"/>
                <a:gd name="connsiteX502" fmla="*/ 288227 w 550259"/>
                <a:gd name="connsiteY502" fmla="*/ 292132 h 555402"/>
                <a:gd name="connsiteX503" fmla="*/ 285655 w 550259"/>
                <a:gd name="connsiteY503" fmla="*/ 286131 h 555402"/>
                <a:gd name="connsiteX504" fmla="*/ 283083 w 550259"/>
                <a:gd name="connsiteY504" fmla="*/ 284416 h 555402"/>
                <a:gd name="connsiteX505" fmla="*/ 281654 w 550259"/>
                <a:gd name="connsiteY505" fmla="*/ 281464 h 555402"/>
                <a:gd name="connsiteX506" fmla="*/ 281559 w 550259"/>
                <a:gd name="connsiteY506" fmla="*/ 280130 h 555402"/>
                <a:gd name="connsiteX507" fmla="*/ 271748 w 550259"/>
                <a:gd name="connsiteY507" fmla="*/ 279273 h 555402"/>
                <a:gd name="connsiteX508" fmla="*/ 263557 w 550259"/>
                <a:gd name="connsiteY508" fmla="*/ 279273 h 555402"/>
                <a:gd name="connsiteX509" fmla="*/ 256604 w 550259"/>
                <a:gd name="connsiteY509" fmla="*/ 275844 h 555402"/>
                <a:gd name="connsiteX510" fmla="*/ 254508 w 550259"/>
                <a:gd name="connsiteY510" fmla="*/ 266890 h 555402"/>
                <a:gd name="connsiteX511" fmla="*/ 250412 w 550259"/>
                <a:gd name="connsiteY511" fmla="*/ 264509 h 555402"/>
                <a:gd name="connsiteX512" fmla="*/ 247269 w 550259"/>
                <a:gd name="connsiteY512" fmla="*/ 261938 h 555402"/>
                <a:gd name="connsiteX513" fmla="*/ 244792 w 550259"/>
                <a:gd name="connsiteY513" fmla="*/ 258413 h 555402"/>
                <a:gd name="connsiteX514" fmla="*/ 238220 w 550259"/>
                <a:gd name="connsiteY514" fmla="*/ 251936 h 555402"/>
                <a:gd name="connsiteX515" fmla="*/ 231077 w 550259"/>
                <a:gd name="connsiteY515" fmla="*/ 246507 h 555402"/>
                <a:gd name="connsiteX516" fmla="*/ 224123 w 550259"/>
                <a:gd name="connsiteY516" fmla="*/ 242983 h 555402"/>
                <a:gd name="connsiteX517" fmla="*/ 216789 w 550259"/>
                <a:gd name="connsiteY517" fmla="*/ 240602 h 555402"/>
                <a:gd name="connsiteX518" fmla="*/ 210788 w 550259"/>
                <a:gd name="connsiteY518" fmla="*/ 243364 h 555402"/>
                <a:gd name="connsiteX519" fmla="*/ 207359 w 550259"/>
                <a:gd name="connsiteY519" fmla="*/ 242697 h 555402"/>
                <a:gd name="connsiteX520" fmla="*/ 206597 w 550259"/>
                <a:gd name="connsiteY520" fmla="*/ 240887 h 555402"/>
                <a:gd name="connsiteX521" fmla="*/ 214027 w 550259"/>
                <a:gd name="connsiteY521" fmla="*/ 237077 h 555402"/>
                <a:gd name="connsiteX522" fmla="*/ 224314 w 550259"/>
                <a:gd name="connsiteY522" fmla="*/ 230028 h 555402"/>
                <a:gd name="connsiteX523" fmla="*/ 231457 w 550259"/>
                <a:gd name="connsiteY523" fmla="*/ 227647 h 555402"/>
                <a:gd name="connsiteX524" fmla="*/ 234982 w 550259"/>
                <a:gd name="connsiteY524" fmla="*/ 227362 h 555402"/>
                <a:gd name="connsiteX525" fmla="*/ 241554 w 550259"/>
                <a:gd name="connsiteY525" fmla="*/ 233648 h 555402"/>
                <a:gd name="connsiteX526" fmla="*/ 322231 w 550259"/>
                <a:gd name="connsiteY526" fmla="*/ 245840 h 555402"/>
                <a:gd name="connsiteX527" fmla="*/ 315468 w 550259"/>
                <a:gd name="connsiteY527" fmla="*/ 247840 h 555402"/>
                <a:gd name="connsiteX528" fmla="*/ 313658 w 550259"/>
                <a:gd name="connsiteY528" fmla="*/ 247555 h 555402"/>
                <a:gd name="connsiteX529" fmla="*/ 315182 w 550259"/>
                <a:gd name="connsiteY529" fmla="*/ 245078 h 555402"/>
                <a:gd name="connsiteX530" fmla="*/ 315278 w 550259"/>
                <a:gd name="connsiteY530" fmla="*/ 243935 h 555402"/>
                <a:gd name="connsiteX531" fmla="*/ 308610 w 550259"/>
                <a:gd name="connsiteY531" fmla="*/ 239363 h 555402"/>
                <a:gd name="connsiteX532" fmla="*/ 309372 w 550259"/>
                <a:gd name="connsiteY532" fmla="*/ 233363 h 555402"/>
                <a:gd name="connsiteX533" fmla="*/ 310134 w 550259"/>
                <a:gd name="connsiteY533" fmla="*/ 231838 h 555402"/>
                <a:gd name="connsiteX534" fmla="*/ 315182 w 550259"/>
                <a:gd name="connsiteY534" fmla="*/ 234982 h 555402"/>
                <a:gd name="connsiteX535" fmla="*/ 316230 w 550259"/>
                <a:gd name="connsiteY535" fmla="*/ 240125 h 555402"/>
                <a:gd name="connsiteX536" fmla="*/ 322231 w 550259"/>
                <a:gd name="connsiteY536" fmla="*/ 245840 h 555402"/>
                <a:gd name="connsiteX537" fmla="*/ 66675 w 550259"/>
                <a:gd name="connsiteY537" fmla="*/ 262318 h 555402"/>
                <a:gd name="connsiteX538" fmla="*/ 64198 w 550259"/>
                <a:gd name="connsiteY538" fmla="*/ 262890 h 555402"/>
                <a:gd name="connsiteX539" fmla="*/ 62008 w 550259"/>
                <a:gd name="connsiteY539" fmla="*/ 262509 h 555402"/>
                <a:gd name="connsiteX540" fmla="*/ 60103 w 550259"/>
                <a:gd name="connsiteY540" fmla="*/ 262890 h 555402"/>
                <a:gd name="connsiteX541" fmla="*/ 58198 w 550259"/>
                <a:gd name="connsiteY541" fmla="*/ 264414 h 555402"/>
                <a:gd name="connsiteX542" fmla="*/ 58388 w 550259"/>
                <a:gd name="connsiteY542" fmla="*/ 257937 h 555402"/>
                <a:gd name="connsiteX543" fmla="*/ 60674 w 550259"/>
                <a:gd name="connsiteY543" fmla="*/ 249936 h 555402"/>
                <a:gd name="connsiteX544" fmla="*/ 63341 w 550259"/>
                <a:gd name="connsiteY544" fmla="*/ 245173 h 555402"/>
                <a:gd name="connsiteX545" fmla="*/ 67151 w 550259"/>
                <a:gd name="connsiteY545" fmla="*/ 242983 h 555402"/>
                <a:gd name="connsiteX546" fmla="*/ 68771 w 550259"/>
                <a:gd name="connsiteY546" fmla="*/ 246697 h 555402"/>
                <a:gd name="connsiteX547" fmla="*/ 68485 w 550259"/>
                <a:gd name="connsiteY547" fmla="*/ 259842 h 555402"/>
                <a:gd name="connsiteX548" fmla="*/ 66675 w 550259"/>
                <a:gd name="connsiteY548" fmla="*/ 262318 h 555402"/>
                <a:gd name="connsiteX549" fmla="*/ 413195 w 550259"/>
                <a:gd name="connsiteY549" fmla="*/ 294132 h 555402"/>
                <a:gd name="connsiteX550" fmla="*/ 407098 w 550259"/>
                <a:gd name="connsiteY550" fmla="*/ 298704 h 555402"/>
                <a:gd name="connsiteX551" fmla="*/ 400240 w 550259"/>
                <a:gd name="connsiteY551" fmla="*/ 292132 h 555402"/>
                <a:gd name="connsiteX552" fmla="*/ 399097 w 550259"/>
                <a:gd name="connsiteY552" fmla="*/ 289941 h 555402"/>
                <a:gd name="connsiteX553" fmla="*/ 404146 w 550259"/>
                <a:gd name="connsiteY553" fmla="*/ 287274 h 555402"/>
                <a:gd name="connsiteX554" fmla="*/ 406622 w 550259"/>
                <a:gd name="connsiteY554" fmla="*/ 283083 h 555402"/>
                <a:gd name="connsiteX555" fmla="*/ 404622 w 550259"/>
                <a:gd name="connsiteY555" fmla="*/ 278035 h 555402"/>
                <a:gd name="connsiteX556" fmla="*/ 397669 w 550259"/>
                <a:gd name="connsiteY556" fmla="*/ 270510 h 555402"/>
                <a:gd name="connsiteX557" fmla="*/ 397288 w 550259"/>
                <a:gd name="connsiteY557" fmla="*/ 265081 h 555402"/>
                <a:gd name="connsiteX558" fmla="*/ 407956 w 550259"/>
                <a:gd name="connsiteY558" fmla="*/ 262890 h 555402"/>
                <a:gd name="connsiteX559" fmla="*/ 414242 w 550259"/>
                <a:gd name="connsiteY559" fmla="*/ 267557 h 555402"/>
                <a:gd name="connsiteX560" fmla="*/ 417481 w 550259"/>
                <a:gd name="connsiteY560" fmla="*/ 267843 h 555402"/>
                <a:gd name="connsiteX561" fmla="*/ 416242 w 550259"/>
                <a:gd name="connsiteY561" fmla="*/ 272319 h 555402"/>
                <a:gd name="connsiteX562" fmla="*/ 416814 w 550259"/>
                <a:gd name="connsiteY562" fmla="*/ 273748 h 555402"/>
                <a:gd name="connsiteX563" fmla="*/ 417290 w 550259"/>
                <a:gd name="connsiteY563" fmla="*/ 287274 h 555402"/>
                <a:gd name="connsiteX564" fmla="*/ 414242 w 550259"/>
                <a:gd name="connsiteY564" fmla="*/ 289179 h 555402"/>
                <a:gd name="connsiteX565" fmla="*/ 413766 w 550259"/>
                <a:gd name="connsiteY565" fmla="*/ 292798 h 555402"/>
                <a:gd name="connsiteX566" fmla="*/ 413195 w 550259"/>
                <a:gd name="connsiteY566" fmla="*/ 294132 h 555402"/>
                <a:gd name="connsiteX567" fmla="*/ 71247 w 550259"/>
                <a:gd name="connsiteY567" fmla="*/ 285083 h 555402"/>
                <a:gd name="connsiteX568" fmla="*/ 68104 w 550259"/>
                <a:gd name="connsiteY568" fmla="*/ 285940 h 555402"/>
                <a:gd name="connsiteX569" fmla="*/ 64103 w 550259"/>
                <a:gd name="connsiteY569" fmla="*/ 278130 h 555402"/>
                <a:gd name="connsiteX570" fmla="*/ 62674 w 550259"/>
                <a:gd name="connsiteY570" fmla="*/ 272796 h 555402"/>
                <a:gd name="connsiteX571" fmla="*/ 64294 w 550259"/>
                <a:gd name="connsiteY571" fmla="*/ 272510 h 555402"/>
                <a:gd name="connsiteX572" fmla="*/ 65913 w 550259"/>
                <a:gd name="connsiteY572" fmla="*/ 273082 h 555402"/>
                <a:gd name="connsiteX573" fmla="*/ 67628 w 550259"/>
                <a:gd name="connsiteY573" fmla="*/ 275177 h 555402"/>
                <a:gd name="connsiteX574" fmla="*/ 67628 w 550259"/>
                <a:gd name="connsiteY574" fmla="*/ 277177 h 555402"/>
                <a:gd name="connsiteX575" fmla="*/ 68294 w 550259"/>
                <a:gd name="connsiteY575" fmla="*/ 279463 h 555402"/>
                <a:gd name="connsiteX576" fmla="*/ 70009 w 550259"/>
                <a:gd name="connsiteY576" fmla="*/ 282130 h 555402"/>
                <a:gd name="connsiteX577" fmla="*/ 71247 w 550259"/>
                <a:gd name="connsiteY577" fmla="*/ 285083 h 555402"/>
                <a:gd name="connsiteX578" fmla="*/ 61913 w 550259"/>
                <a:gd name="connsiteY578" fmla="*/ 280701 h 555402"/>
                <a:gd name="connsiteX579" fmla="*/ 62674 w 550259"/>
                <a:gd name="connsiteY579" fmla="*/ 290131 h 555402"/>
                <a:gd name="connsiteX580" fmla="*/ 67246 w 550259"/>
                <a:gd name="connsiteY580" fmla="*/ 291846 h 555402"/>
                <a:gd name="connsiteX581" fmla="*/ 73247 w 550259"/>
                <a:gd name="connsiteY581" fmla="*/ 300323 h 555402"/>
                <a:gd name="connsiteX582" fmla="*/ 72676 w 550259"/>
                <a:gd name="connsiteY582" fmla="*/ 304609 h 555402"/>
                <a:gd name="connsiteX583" fmla="*/ 71438 w 550259"/>
                <a:gd name="connsiteY583" fmla="*/ 306134 h 555402"/>
                <a:gd name="connsiteX584" fmla="*/ 61531 w 550259"/>
                <a:gd name="connsiteY584" fmla="*/ 302133 h 555402"/>
                <a:gd name="connsiteX585" fmla="*/ 59150 w 550259"/>
                <a:gd name="connsiteY585" fmla="*/ 303943 h 555402"/>
                <a:gd name="connsiteX586" fmla="*/ 56197 w 550259"/>
                <a:gd name="connsiteY586" fmla="*/ 303181 h 555402"/>
                <a:gd name="connsiteX587" fmla="*/ 54388 w 550259"/>
                <a:gd name="connsiteY587" fmla="*/ 298513 h 555402"/>
                <a:gd name="connsiteX588" fmla="*/ 54673 w 550259"/>
                <a:gd name="connsiteY588" fmla="*/ 296894 h 555402"/>
                <a:gd name="connsiteX589" fmla="*/ 53054 w 550259"/>
                <a:gd name="connsiteY589" fmla="*/ 294132 h 555402"/>
                <a:gd name="connsiteX590" fmla="*/ 51625 w 550259"/>
                <a:gd name="connsiteY590" fmla="*/ 292798 h 555402"/>
                <a:gd name="connsiteX591" fmla="*/ 47720 w 550259"/>
                <a:gd name="connsiteY591" fmla="*/ 296513 h 555402"/>
                <a:gd name="connsiteX592" fmla="*/ 45244 w 550259"/>
                <a:gd name="connsiteY592" fmla="*/ 297275 h 555402"/>
                <a:gd name="connsiteX593" fmla="*/ 45244 w 550259"/>
                <a:gd name="connsiteY593" fmla="*/ 293846 h 555402"/>
                <a:gd name="connsiteX594" fmla="*/ 48863 w 550259"/>
                <a:gd name="connsiteY594" fmla="*/ 284512 h 555402"/>
                <a:gd name="connsiteX595" fmla="*/ 50578 w 550259"/>
                <a:gd name="connsiteY595" fmla="*/ 282893 h 555402"/>
                <a:gd name="connsiteX596" fmla="*/ 53530 w 550259"/>
                <a:gd name="connsiteY596" fmla="*/ 286035 h 555402"/>
                <a:gd name="connsiteX597" fmla="*/ 56007 w 550259"/>
                <a:gd name="connsiteY597" fmla="*/ 284893 h 555402"/>
                <a:gd name="connsiteX598" fmla="*/ 57817 w 550259"/>
                <a:gd name="connsiteY598" fmla="*/ 279749 h 555402"/>
                <a:gd name="connsiteX599" fmla="*/ 57912 w 550259"/>
                <a:gd name="connsiteY599" fmla="*/ 274701 h 555402"/>
                <a:gd name="connsiteX600" fmla="*/ 58769 w 550259"/>
                <a:gd name="connsiteY600" fmla="*/ 273177 h 555402"/>
                <a:gd name="connsiteX601" fmla="*/ 61913 w 550259"/>
                <a:gd name="connsiteY601" fmla="*/ 280701 h 555402"/>
                <a:gd name="connsiteX602" fmla="*/ 250222 w 550259"/>
                <a:gd name="connsiteY602" fmla="*/ 317849 h 555402"/>
                <a:gd name="connsiteX603" fmla="*/ 247745 w 550259"/>
                <a:gd name="connsiteY603" fmla="*/ 319850 h 555402"/>
                <a:gd name="connsiteX604" fmla="*/ 244888 w 550259"/>
                <a:gd name="connsiteY604" fmla="*/ 319754 h 555402"/>
                <a:gd name="connsiteX605" fmla="*/ 242792 w 550259"/>
                <a:gd name="connsiteY605" fmla="*/ 318992 h 555402"/>
                <a:gd name="connsiteX606" fmla="*/ 241840 w 550259"/>
                <a:gd name="connsiteY606" fmla="*/ 317468 h 555402"/>
                <a:gd name="connsiteX607" fmla="*/ 243078 w 550259"/>
                <a:gd name="connsiteY607" fmla="*/ 316706 h 555402"/>
                <a:gd name="connsiteX608" fmla="*/ 244507 w 550259"/>
                <a:gd name="connsiteY608" fmla="*/ 313468 h 555402"/>
                <a:gd name="connsiteX609" fmla="*/ 245936 w 550259"/>
                <a:gd name="connsiteY609" fmla="*/ 312611 h 555402"/>
                <a:gd name="connsiteX610" fmla="*/ 247936 w 550259"/>
                <a:gd name="connsiteY610" fmla="*/ 312991 h 555402"/>
                <a:gd name="connsiteX611" fmla="*/ 249174 w 550259"/>
                <a:gd name="connsiteY611" fmla="*/ 314230 h 555402"/>
                <a:gd name="connsiteX612" fmla="*/ 250222 w 550259"/>
                <a:gd name="connsiteY612" fmla="*/ 317849 h 555402"/>
                <a:gd name="connsiteX613" fmla="*/ 342614 w 550259"/>
                <a:gd name="connsiteY613" fmla="*/ 331279 h 555402"/>
                <a:gd name="connsiteX614" fmla="*/ 340709 w 550259"/>
                <a:gd name="connsiteY614" fmla="*/ 336709 h 555402"/>
                <a:gd name="connsiteX615" fmla="*/ 335661 w 550259"/>
                <a:gd name="connsiteY615" fmla="*/ 330422 h 555402"/>
                <a:gd name="connsiteX616" fmla="*/ 330232 w 550259"/>
                <a:gd name="connsiteY616" fmla="*/ 326136 h 555402"/>
                <a:gd name="connsiteX617" fmla="*/ 328136 w 550259"/>
                <a:gd name="connsiteY617" fmla="*/ 322326 h 555402"/>
                <a:gd name="connsiteX618" fmla="*/ 324803 w 550259"/>
                <a:gd name="connsiteY618" fmla="*/ 320040 h 555402"/>
                <a:gd name="connsiteX619" fmla="*/ 323850 w 550259"/>
                <a:gd name="connsiteY619" fmla="*/ 314992 h 555402"/>
                <a:gd name="connsiteX620" fmla="*/ 327946 w 550259"/>
                <a:gd name="connsiteY620" fmla="*/ 312896 h 555402"/>
                <a:gd name="connsiteX621" fmla="*/ 329660 w 550259"/>
                <a:gd name="connsiteY621" fmla="*/ 312611 h 555402"/>
                <a:gd name="connsiteX622" fmla="*/ 333851 w 550259"/>
                <a:gd name="connsiteY622" fmla="*/ 318897 h 555402"/>
                <a:gd name="connsiteX623" fmla="*/ 340328 w 550259"/>
                <a:gd name="connsiteY623" fmla="*/ 319564 h 555402"/>
                <a:gd name="connsiteX624" fmla="*/ 339757 w 550259"/>
                <a:gd name="connsiteY624" fmla="*/ 323374 h 555402"/>
                <a:gd name="connsiteX625" fmla="*/ 341852 w 550259"/>
                <a:gd name="connsiteY625" fmla="*/ 328326 h 555402"/>
                <a:gd name="connsiteX626" fmla="*/ 342614 w 550259"/>
                <a:gd name="connsiteY626" fmla="*/ 331279 h 555402"/>
                <a:gd name="connsiteX627" fmla="*/ 79629 w 550259"/>
                <a:gd name="connsiteY627" fmla="*/ 327660 h 555402"/>
                <a:gd name="connsiteX628" fmla="*/ 86392 w 550259"/>
                <a:gd name="connsiteY628" fmla="*/ 335470 h 555402"/>
                <a:gd name="connsiteX629" fmla="*/ 80963 w 550259"/>
                <a:gd name="connsiteY629" fmla="*/ 333565 h 555402"/>
                <a:gd name="connsiteX630" fmla="*/ 75152 w 550259"/>
                <a:gd name="connsiteY630" fmla="*/ 338994 h 555402"/>
                <a:gd name="connsiteX631" fmla="*/ 67818 w 550259"/>
                <a:gd name="connsiteY631" fmla="*/ 332613 h 555402"/>
                <a:gd name="connsiteX632" fmla="*/ 63341 w 550259"/>
                <a:gd name="connsiteY632" fmla="*/ 326136 h 555402"/>
                <a:gd name="connsiteX633" fmla="*/ 62389 w 550259"/>
                <a:gd name="connsiteY633" fmla="*/ 323564 h 555402"/>
                <a:gd name="connsiteX634" fmla="*/ 66961 w 550259"/>
                <a:gd name="connsiteY634" fmla="*/ 317563 h 555402"/>
                <a:gd name="connsiteX635" fmla="*/ 71247 w 550259"/>
                <a:gd name="connsiteY635" fmla="*/ 323755 h 555402"/>
                <a:gd name="connsiteX636" fmla="*/ 76486 w 550259"/>
                <a:gd name="connsiteY636" fmla="*/ 324707 h 555402"/>
                <a:gd name="connsiteX637" fmla="*/ 79629 w 550259"/>
                <a:gd name="connsiteY637" fmla="*/ 327660 h 555402"/>
                <a:gd name="connsiteX638" fmla="*/ 460057 w 550259"/>
                <a:gd name="connsiteY638" fmla="*/ 327088 h 555402"/>
                <a:gd name="connsiteX639" fmla="*/ 467868 w 550259"/>
                <a:gd name="connsiteY639" fmla="*/ 329755 h 555402"/>
                <a:gd name="connsiteX640" fmla="*/ 470059 w 550259"/>
                <a:gd name="connsiteY640" fmla="*/ 329469 h 555402"/>
                <a:gd name="connsiteX641" fmla="*/ 473773 w 550259"/>
                <a:gd name="connsiteY641" fmla="*/ 330518 h 555402"/>
                <a:gd name="connsiteX642" fmla="*/ 474821 w 550259"/>
                <a:gd name="connsiteY642" fmla="*/ 335375 h 555402"/>
                <a:gd name="connsiteX643" fmla="*/ 469868 w 550259"/>
                <a:gd name="connsiteY643" fmla="*/ 336137 h 555402"/>
                <a:gd name="connsiteX644" fmla="*/ 461296 w 550259"/>
                <a:gd name="connsiteY644" fmla="*/ 340614 h 555402"/>
                <a:gd name="connsiteX645" fmla="*/ 457676 w 550259"/>
                <a:gd name="connsiteY645" fmla="*/ 339566 h 555402"/>
                <a:gd name="connsiteX646" fmla="*/ 453390 w 550259"/>
                <a:gd name="connsiteY646" fmla="*/ 335661 h 555402"/>
                <a:gd name="connsiteX647" fmla="*/ 446437 w 550259"/>
                <a:gd name="connsiteY647" fmla="*/ 335280 h 555402"/>
                <a:gd name="connsiteX648" fmla="*/ 444437 w 550259"/>
                <a:gd name="connsiteY648" fmla="*/ 334232 h 555402"/>
                <a:gd name="connsiteX649" fmla="*/ 448151 w 550259"/>
                <a:gd name="connsiteY649" fmla="*/ 329565 h 555402"/>
                <a:gd name="connsiteX650" fmla="*/ 454819 w 550259"/>
                <a:gd name="connsiteY650" fmla="*/ 327279 h 555402"/>
                <a:gd name="connsiteX651" fmla="*/ 460057 w 550259"/>
                <a:gd name="connsiteY651" fmla="*/ 327088 h 555402"/>
                <a:gd name="connsiteX652" fmla="*/ 301847 w 550259"/>
                <a:gd name="connsiteY652" fmla="*/ 346043 h 555402"/>
                <a:gd name="connsiteX653" fmla="*/ 297561 w 550259"/>
                <a:gd name="connsiteY653" fmla="*/ 349948 h 555402"/>
                <a:gd name="connsiteX654" fmla="*/ 296799 w 550259"/>
                <a:gd name="connsiteY654" fmla="*/ 344138 h 555402"/>
                <a:gd name="connsiteX655" fmla="*/ 299561 w 550259"/>
                <a:gd name="connsiteY655" fmla="*/ 337947 h 555402"/>
                <a:gd name="connsiteX656" fmla="*/ 303276 w 550259"/>
                <a:gd name="connsiteY656" fmla="*/ 337566 h 555402"/>
                <a:gd name="connsiteX657" fmla="*/ 304705 w 550259"/>
                <a:gd name="connsiteY657" fmla="*/ 340233 h 555402"/>
                <a:gd name="connsiteX658" fmla="*/ 301847 w 550259"/>
                <a:gd name="connsiteY658" fmla="*/ 346043 h 555402"/>
                <a:gd name="connsiteX659" fmla="*/ 359473 w 550259"/>
                <a:gd name="connsiteY659" fmla="*/ 344234 h 555402"/>
                <a:gd name="connsiteX660" fmla="*/ 357092 w 550259"/>
                <a:gd name="connsiteY660" fmla="*/ 349472 h 555402"/>
                <a:gd name="connsiteX661" fmla="*/ 353092 w 550259"/>
                <a:gd name="connsiteY661" fmla="*/ 348615 h 555402"/>
                <a:gd name="connsiteX662" fmla="*/ 346424 w 550259"/>
                <a:gd name="connsiteY662" fmla="*/ 342995 h 555402"/>
                <a:gd name="connsiteX663" fmla="*/ 344138 w 550259"/>
                <a:gd name="connsiteY663" fmla="*/ 340519 h 555402"/>
                <a:gd name="connsiteX664" fmla="*/ 342900 w 550259"/>
                <a:gd name="connsiteY664" fmla="*/ 337947 h 555402"/>
                <a:gd name="connsiteX665" fmla="*/ 345662 w 550259"/>
                <a:gd name="connsiteY665" fmla="*/ 337661 h 555402"/>
                <a:gd name="connsiteX666" fmla="*/ 348996 w 550259"/>
                <a:gd name="connsiteY666" fmla="*/ 340328 h 555402"/>
                <a:gd name="connsiteX667" fmla="*/ 357569 w 550259"/>
                <a:gd name="connsiteY667" fmla="*/ 341757 h 555402"/>
                <a:gd name="connsiteX668" fmla="*/ 359473 w 550259"/>
                <a:gd name="connsiteY668" fmla="*/ 344234 h 555402"/>
                <a:gd name="connsiteX669" fmla="*/ 409099 w 550259"/>
                <a:gd name="connsiteY669" fmla="*/ 349853 h 555402"/>
                <a:gd name="connsiteX670" fmla="*/ 406051 w 550259"/>
                <a:gd name="connsiteY670" fmla="*/ 350234 h 555402"/>
                <a:gd name="connsiteX671" fmla="*/ 407003 w 550259"/>
                <a:gd name="connsiteY671" fmla="*/ 346996 h 555402"/>
                <a:gd name="connsiteX672" fmla="*/ 412718 w 550259"/>
                <a:gd name="connsiteY672" fmla="*/ 341376 h 555402"/>
                <a:gd name="connsiteX673" fmla="*/ 420719 w 550259"/>
                <a:gd name="connsiteY673" fmla="*/ 341090 h 555402"/>
                <a:gd name="connsiteX674" fmla="*/ 428054 w 550259"/>
                <a:gd name="connsiteY674" fmla="*/ 338328 h 555402"/>
                <a:gd name="connsiteX675" fmla="*/ 429673 w 550259"/>
                <a:gd name="connsiteY675" fmla="*/ 338233 h 555402"/>
                <a:gd name="connsiteX676" fmla="*/ 426244 w 550259"/>
                <a:gd name="connsiteY676" fmla="*/ 342614 h 555402"/>
                <a:gd name="connsiteX677" fmla="*/ 420338 w 550259"/>
                <a:gd name="connsiteY677" fmla="*/ 346710 h 555402"/>
                <a:gd name="connsiteX678" fmla="*/ 409099 w 550259"/>
                <a:gd name="connsiteY678" fmla="*/ 349853 h 555402"/>
                <a:gd name="connsiteX679" fmla="*/ 368903 w 550259"/>
                <a:gd name="connsiteY679" fmla="*/ 358807 h 555402"/>
                <a:gd name="connsiteX680" fmla="*/ 362807 w 550259"/>
                <a:gd name="connsiteY680" fmla="*/ 359283 h 555402"/>
                <a:gd name="connsiteX681" fmla="*/ 363188 w 550259"/>
                <a:gd name="connsiteY681" fmla="*/ 353092 h 555402"/>
                <a:gd name="connsiteX682" fmla="*/ 365379 w 550259"/>
                <a:gd name="connsiteY682" fmla="*/ 351472 h 555402"/>
                <a:gd name="connsiteX683" fmla="*/ 372808 w 550259"/>
                <a:gd name="connsiteY683" fmla="*/ 354616 h 555402"/>
                <a:gd name="connsiteX684" fmla="*/ 372428 w 550259"/>
                <a:gd name="connsiteY684" fmla="*/ 356521 h 555402"/>
                <a:gd name="connsiteX685" fmla="*/ 368903 w 550259"/>
                <a:gd name="connsiteY685" fmla="*/ 358807 h 555402"/>
                <a:gd name="connsiteX686" fmla="*/ 339471 w 550259"/>
                <a:gd name="connsiteY686" fmla="*/ 352806 h 555402"/>
                <a:gd name="connsiteX687" fmla="*/ 339090 w 550259"/>
                <a:gd name="connsiteY687" fmla="*/ 361093 h 555402"/>
                <a:gd name="connsiteX688" fmla="*/ 337471 w 550259"/>
                <a:gd name="connsiteY688" fmla="*/ 361093 h 555402"/>
                <a:gd name="connsiteX689" fmla="*/ 336423 w 550259"/>
                <a:gd name="connsiteY689" fmla="*/ 359759 h 555402"/>
                <a:gd name="connsiteX690" fmla="*/ 336423 w 550259"/>
                <a:gd name="connsiteY690" fmla="*/ 356616 h 555402"/>
                <a:gd name="connsiteX691" fmla="*/ 337090 w 550259"/>
                <a:gd name="connsiteY691" fmla="*/ 351568 h 555402"/>
                <a:gd name="connsiteX692" fmla="*/ 339471 w 550259"/>
                <a:gd name="connsiteY692" fmla="*/ 352806 h 555402"/>
                <a:gd name="connsiteX693" fmla="*/ 306991 w 550259"/>
                <a:gd name="connsiteY693" fmla="*/ 364807 h 555402"/>
                <a:gd name="connsiteX694" fmla="*/ 303276 w 550259"/>
                <a:gd name="connsiteY694" fmla="*/ 367189 h 555402"/>
                <a:gd name="connsiteX695" fmla="*/ 304514 w 550259"/>
                <a:gd name="connsiteY695" fmla="*/ 361664 h 555402"/>
                <a:gd name="connsiteX696" fmla="*/ 302705 w 550259"/>
                <a:gd name="connsiteY696" fmla="*/ 358711 h 555402"/>
                <a:gd name="connsiteX697" fmla="*/ 304324 w 550259"/>
                <a:gd name="connsiteY697" fmla="*/ 356235 h 555402"/>
                <a:gd name="connsiteX698" fmla="*/ 306610 w 550259"/>
                <a:gd name="connsiteY698" fmla="*/ 354235 h 555402"/>
                <a:gd name="connsiteX699" fmla="*/ 307753 w 550259"/>
                <a:gd name="connsiteY699" fmla="*/ 356330 h 555402"/>
                <a:gd name="connsiteX700" fmla="*/ 309848 w 550259"/>
                <a:gd name="connsiteY700" fmla="*/ 359664 h 555402"/>
                <a:gd name="connsiteX701" fmla="*/ 306991 w 550259"/>
                <a:gd name="connsiteY701" fmla="*/ 364807 h 555402"/>
                <a:gd name="connsiteX702" fmla="*/ 312611 w 550259"/>
                <a:gd name="connsiteY702" fmla="*/ 382334 h 555402"/>
                <a:gd name="connsiteX703" fmla="*/ 310229 w 550259"/>
                <a:gd name="connsiteY703" fmla="*/ 383571 h 555402"/>
                <a:gd name="connsiteX704" fmla="*/ 306229 w 550259"/>
                <a:gd name="connsiteY704" fmla="*/ 381857 h 555402"/>
                <a:gd name="connsiteX705" fmla="*/ 307277 w 550259"/>
                <a:gd name="connsiteY705" fmla="*/ 377380 h 555402"/>
                <a:gd name="connsiteX706" fmla="*/ 310039 w 550259"/>
                <a:gd name="connsiteY706" fmla="*/ 375571 h 555402"/>
                <a:gd name="connsiteX707" fmla="*/ 312896 w 550259"/>
                <a:gd name="connsiteY707" fmla="*/ 377000 h 555402"/>
                <a:gd name="connsiteX708" fmla="*/ 313372 w 550259"/>
                <a:gd name="connsiteY708" fmla="*/ 379000 h 555402"/>
                <a:gd name="connsiteX709" fmla="*/ 312611 w 550259"/>
                <a:gd name="connsiteY709" fmla="*/ 382334 h 555402"/>
                <a:gd name="connsiteX710" fmla="*/ 378047 w 550259"/>
                <a:gd name="connsiteY710" fmla="*/ 395001 h 555402"/>
                <a:gd name="connsiteX711" fmla="*/ 372332 w 550259"/>
                <a:gd name="connsiteY711" fmla="*/ 398050 h 555402"/>
                <a:gd name="connsiteX712" fmla="*/ 368522 w 550259"/>
                <a:gd name="connsiteY712" fmla="*/ 393668 h 555402"/>
                <a:gd name="connsiteX713" fmla="*/ 366331 w 550259"/>
                <a:gd name="connsiteY713" fmla="*/ 386715 h 555402"/>
                <a:gd name="connsiteX714" fmla="*/ 376809 w 550259"/>
                <a:gd name="connsiteY714" fmla="*/ 376618 h 555402"/>
                <a:gd name="connsiteX715" fmla="*/ 379286 w 550259"/>
                <a:gd name="connsiteY715" fmla="*/ 377571 h 555402"/>
                <a:gd name="connsiteX716" fmla="*/ 380810 w 550259"/>
                <a:gd name="connsiteY716" fmla="*/ 380143 h 555402"/>
                <a:gd name="connsiteX717" fmla="*/ 380524 w 550259"/>
                <a:gd name="connsiteY717" fmla="*/ 389287 h 555402"/>
                <a:gd name="connsiteX718" fmla="*/ 378047 w 550259"/>
                <a:gd name="connsiteY718" fmla="*/ 395001 h 555402"/>
                <a:gd name="connsiteX719" fmla="*/ 360997 w 550259"/>
                <a:gd name="connsiteY719" fmla="*/ 386905 h 555402"/>
                <a:gd name="connsiteX720" fmla="*/ 355854 w 550259"/>
                <a:gd name="connsiteY720" fmla="*/ 393096 h 555402"/>
                <a:gd name="connsiteX721" fmla="*/ 351663 w 550259"/>
                <a:gd name="connsiteY721" fmla="*/ 392430 h 555402"/>
                <a:gd name="connsiteX722" fmla="*/ 349853 w 550259"/>
                <a:gd name="connsiteY722" fmla="*/ 389572 h 555402"/>
                <a:gd name="connsiteX723" fmla="*/ 352520 w 550259"/>
                <a:gd name="connsiteY723" fmla="*/ 383762 h 555402"/>
                <a:gd name="connsiteX724" fmla="*/ 358140 w 550259"/>
                <a:gd name="connsiteY724" fmla="*/ 380524 h 555402"/>
                <a:gd name="connsiteX725" fmla="*/ 360712 w 550259"/>
                <a:gd name="connsiteY725" fmla="*/ 381381 h 555402"/>
                <a:gd name="connsiteX726" fmla="*/ 360521 w 550259"/>
                <a:gd name="connsiteY726" fmla="*/ 385667 h 555402"/>
                <a:gd name="connsiteX727" fmla="*/ 360997 w 550259"/>
                <a:gd name="connsiteY727" fmla="*/ 386905 h 555402"/>
                <a:gd name="connsiteX728" fmla="*/ 472535 w 550259"/>
                <a:gd name="connsiteY728" fmla="*/ 395668 h 555402"/>
                <a:gd name="connsiteX729" fmla="*/ 466154 w 550259"/>
                <a:gd name="connsiteY729" fmla="*/ 396811 h 555402"/>
                <a:gd name="connsiteX730" fmla="*/ 467296 w 550259"/>
                <a:gd name="connsiteY730" fmla="*/ 390430 h 555402"/>
                <a:gd name="connsiteX731" fmla="*/ 464153 w 550259"/>
                <a:gd name="connsiteY731" fmla="*/ 385381 h 555402"/>
                <a:gd name="connsiteX732" fmla="*/ 469106 w 550259"/>
                <a:gd name="connsiteY732" fmla="*/ 388239 h 555402"/>
                <a:gd name="connsiteX733" fmla="*/ 472345 w 550259"/>
                <a:gd name="connsiteY733" fmla="*/ 391573 h 555402"/>
                <a:gd name="connsiteX734" fmla="*/ 473869 w 550259"/>
                <a:gd name="connsiteY734" fmla="*/ 392239 h 555402"/>
                <a:gd name="connsiteX735" fmla="*/ 473488 w 550259"/>
                <a:gd name="connsiteY735" fmla="*/ 394335 h 555402"/>
                <a:gd name="connsiteX736" fmla="*/ 472535 w 550259"/>
                <a:gd name="connsiteY736" fmla="*/ 395668 h 555402"/>
                <a:gd name="connsiteX737" fmla="*/ 325183 w 550259"/>
                <a:gd name="connsiteY737" fmla="*/ 398716 h 555402"/>
                <a:gd name="connsiteX738" fmla="*/ 324040 w 550259"/>
                <a:gd name="connsiteY738" fmla="*/ 399002 h 555402"/>
                <a:gd name="connsiteX739" fmla="*/ 322326 w 550259"/>
                <a:gd name="connsiteY739" fmla="*/ 395668 h 555402"/>
                <a:gd name="connsiteX740" fmla="*/ 322040 w 550259"/>
                <a:gd name="connsiteY740" fmla="*/ 392525 h 555402"/>
                <a:gd name="connsiteX741" fmla="*/ 322707 w 550259"/>
                <a:gd name="connsiteY741" fmla="*/ 390620 h 555402"/>
                <a:gd name="connsiteX742" fmla="*/ 324898 w 550259"/>
                <a:gd name="connsiteY742" fmla="*/ 390525 h 555402"/>
                <a:gd name="connsiteX743" fmla="*/ 327946 w 550259"/>
                <a:gd name="connsiteY743" fmla="*/ 396430 h 555402"/>
                <a:gd name="connsiteX744" fmla="*/ 325183 w 550259"/>
                <a:gd name="connsiteY744" fmla="*/ 398716 h 555402"/>
                <a:gd name="connsiteX745" fmla="*/ 398145 w 550259"/>
                <a:gd name="connsiteY745" fmla="*/ 409099 h 555402"/>
                <a:gd name="connsiteX746" fmla="*/ 392525 w 550259"/>
                <a:gd name="connsiteY746" fmla="*/ 409765 h 555402"/>
                <a:gd name="connsiteX747" fmla="*/ 390715 w 550259"/>
                <a:gd name="connsiteY747" fmla="*/ 409194 h 555402"/>
                <a:gd name="connsiteX748" fmla="*/ 394145 w 550259"/>
                <a:gd name="connsiteY748" fmla="*/ 407765 h 555402"/>
                <a:gd name="connsiteX749" fmla="*/ 396526 w 550259"/>
                <a:gd name="connsiteY749" fmla="*/ 406336 h 555402"/>
                <a:gd name="connsiteX750" fmla="*/ 397764 w 550259"/>
                <a:gd name="connsiteY750" fmla="*/ 404526 h 555402"/>
                <a:gd name="connsiteX751" fmla="*/ 403479 w 550259"/>
                <a:gd name="connsiteY751" fmla="*/ 401478 h 555402"/>
                <a:gd name="connsiteX752" fmla="*/ 407194 w 550259"/>
                <a:gd name="connsiteY752" fmla="*/ 397383 h 555402"/>
                <a:gd name="connsiteX753" fmla="*/ 411289 w 550259"/>
                <a:gd name="connsiteY753" fmla="*/ 400145 h 555402"/>
                <a:gd name="connsiteX754" fmla="*/ 406241 w 550259"/>
                <a:gd name="connsiteY754" fmla="*/ 402050 h 555402"/>
                <a:gd name="connsiteX755" fmla="*/ 398145 w 550259"/>
                <a:gd name="connsiteY755" fmla="*/ 409099 h 555402"/>
                <a:gd name="connsiteX756" fmla="*/ 468058 w 550259"/>
                <a:gd name="connsiteY756" fmla="*/ 414147 h 555402"/>
                <a:gd name="connsiteX757" fmla="*/ 466058 w 550259"/>
                <a:gd name="connsiteY757" fmla="*/ 414242 h 555402"/>
                <a:gd name="connsiteX758" fmla="*/ 468439 w 550259"/>
                <a:gd name="connsiteY758" fmla="*/ 410432 h 555402"/>
                <a:gd name="connsiteX759" fmla="*/ 475202 w 550259"/>
                <a:gd name="connsiteY759" fmla="*/ 405098 h 555402"/>
                <a:gd name="connsiteX760" fmla="*/ 485013 w 550259"/>
                <a:gd name="connsiteY760" fmla="*/ 400526 h 555402"/>
                <a:gd name="connsiteX761" fmla="*/ 488347 w 550259"/>
                <a:gd name="connsiteY761" fmla="*/ 399955 h 555402"/>
                <a:gd name="connsiteX762" fmla="*/ 493871 w 550259"/>
                <a:gd name="connsiteY762" fmla="*/ 402907 h 555402"/>
                <a:gd name="connsiteX763" fmla="*/ 483680 w 550259"/>
                <a:gd name="connsiteY763" fmla="*/ 407670 h 555402"/>
                <a:gd name="connsiteX764" fmla="*/ 480917 w 550259"/>
                <a:gd name="connsiteY764" fmla="*/ 410146 h 555402"/>
                <a:gd name="connsiteX765" fmla="*/ 473392 w 550259"/>
                <a:gd name="connsiteY765" fmla="*/ 410718 h 555402"/>
                <a:gd name="connsiteX766" fmla="*/ 468058 w 550259"/>
                <a:gd name="connsiteY766" fmla="*/ 414147 h 555402"/>
                <a:gd name="connsiteX767" fmla="*/ 367570 w 550259"/>
                <a:gd name="connsiteY767" fmla="*/ 418433 h 555402"/>
                <a:gd name="connsiteX768" fmla="*/ 366427 w 550259"/>
                <a:gd name="connsiteY768" fmla="*/ 419671 h 555402"/>
                <a:gd name="connsiteX769" fmla="*/ 361569 w 550259"/>
                <a:gd name="connsiteY769" fmla="*/ 414623 h 555402"/>
                <a:gd name="connsiteX770" fmla="*/ 359759 w 550259"/>
                <a:gd name="connsiteY770" fmla="*/ 411670 h 555402"/>
                <a:gd name="connsiteX771" fmla="*/ 362045 w 550259"/>
                <a:gd name="connsiteY771" fmla="*/ 409194 h 555402"/>
                <a:gd name="connsiteX772" fmla="*/ 369189 w 550259"/>
                <a:gd name="connsiteY772" fmla="*/ 415004 h 555402"/>
                <a:gd name="connsiteX773" fmla="*/ 367570 w 550259"/>
                <a:gd name="connsiteY773" fmla="*/ 418433 h 555402"/>
                <a:gd name="connsiteX774" fmla="*/ 313372 w 550259"/>
                <a:gd name="connsiteY774" fmla="*/ 411289 h 555402"/>
                <a:gd name="connsiteX775" fmla="*/ 313468 w 550259"/>
                <a:gd name="connsiteY775" fmla="*/ 415957 h 555402"/>
                <a:gd name="connsiteX776" fmla="*/ 312991 w 550259"/>
                <a:gd name="connsiteY776" fmla="*/ 417576 h 555402"/>
                <a:gd name="connsiteX777" fmla="*/ 299942 w 550259"/>
                <a:gd name="connsiteY777" fmla="*/ 419862 h 555402"/>
                <a:gd name="connsiteX778" fmla="*/ 301085 w 550259"/>
                <a:gd name="connsiteY778" fmla="*/ 414528 h 555402"/>
                <a:gd name="connsiteX779" fmla="*/ 301942 w 550259"/>
                <a:gd name="connsiteY779" fmla="*/ 412813 h 555402"/>
                <a:gd name="connsiteX780" fmla="*/ 306229 w 550259"/>
                <a:gd name="connsiteY780" fmla="*/ 415290 h 555402"/>
                <a:gd name="connsiteX781" fmla="*/ 307848 w 550259"/>
                <a:gd name="connsiteY781" fmla="*/ 414051 h 555402"/>
                <a:gd name="connsiteX782" fmla="*/ 308515 w 550259"/>
                <a:gd name="connsiteY782" fmla="*/ 412528 h 555402"/>
                <a:gd name="connsiteX783" fmla="*/ 313372 w 550259"/>
                <a:gd name="connsiteY783" fmla="*/ 411289 h 555402"/>
                <a:gd name="connsiteX784" fmla="*/ 526352 w 550259"/>
                <a:gd name="connsiteY784" fmla="*/ 427958 h 555402"/>
                <a:gd name="connsiteX785" fmla="*/ 525018 w 550259"/>
                <a:gd name="connsiteY785" fmla="*/ 429196 h 555402"/>
                <a:gd name="connsiteX786" fmla="*/ 521780 w 550259"/>
                <a:gd name="connsiteY786" fmla="*/ 425577 h 555402"/>
                <a:gd name="connsiteX787" fmla="*/ 521589 w 550259"/>
                <a:gd name="connsiteY787" fmla="*/ 423672 h 555402"/>
                <a:gd name="connsiteX788" fmla="*/ 524923 w 550259"/>
                <a:gd name="connsiteY788" fmla="*/ 421481 h 555402"/>
                <a:gd name="connsiteX789" fmla="*/ 526542 w 550259"/>
                <a:gd name="connsiteY789" fmla="*/ 421005 h 555402"/>
                <a:gd name="connsiteX790" fmla="*/ 527018 w 550259"/>
                <a:gd name="connsiteY790" fmla="*/ 422529 h 555402"/>
                <a:gd name="connsiteX791" fmla="*/ 526923 w 550259"/>
                <a:gd name="connsiteY791" fmla="*/ 425672 h 555402"/>
                <a:gd name="connsiteX792" fmla="*/ 526352 w 550259"/>
                <a:gd name="connsiteY792" fmla="*/ 427958 h 555402"/>
                <a:gd name="connsiteX793" fmla="*/ 436721 w 550259"/>
                <a:gd name="connsiteY793" fmla="*/ 425482 h 555402"/>
                <a:gd name="connsiteX794" fmla="*/ 431673 w 550259"/>
                <a:gd name="connsiteY794" fmla="*/ 427387 h 555402"/>
                <a:gd name="connsiteX795" fmla="*/ 428435 w 550259"/>
                <a:gd name="connsiteY795" fmla="*/ 431387 h 555402"/>
                <a:gd name="connsiteX796" fmla="*/ 424529 w 550259"/>
                <a:gd name="connsiteY796" fmla="*/ 428530 h 555402"/>
                <a:gd name="connsiteX797" fmla="*/ 424529 w 550259"/>
                <a:gd name="connsiteY797" fmla="*/ 424625 h 555402"/>
                <a:gd name="connsiteX798" fmla="*/ 428815 w 550259"/>
                <a:gd name="connsiteY798" fmla="*/ 425862 h 555402"/>
                <a:gd name="connsiteX799" fmla="*/ 431768 w 550259"/>
                <a:gd name="connsiteY799" fmla="*/ 423672 h 555402"/>
                <a:gd name="connsiteX800" fmla="*/ 430911 w 550259"/>
                <a:gd name="connsiteY800" fmla="*/ 421195 h 555402"/>
                <a:gd name="connsiteX801" fmla="*/ 434149 w 550259"/>
                <a:gd name="connsiteY801" fmla="*/ 422338 h 555402"/>
                <a:gd name="connsiteX802" fmla="*/ 436721 w 550259"/>
                <a:gd name="connsiteY802" fmla="*/ 425482 h 555402"/>
                <a:gd name="connsiteX803" fmla="*/ 374047 w 550259"/>
                <a:gd name="connsiteY803" fmla="*/ 440817 h 555402"/>
                <a:gd name="connsiteX804" fmla="*/ 370999 w 550259"/>
                <a:gd name="connsiteY804" fmla="*/ 444912 h 555402"/>
                <a:gd name="connsiteX805" fmla="*/ 366808 w 550259"/>
                <a:gd name="connsiteY805" fmla="*/ 443484 h 555402"/>
                <a:gd name="connsiteX806" fmla="*/ 368522 w 550259"/>
                <a:gd name="connsiteY806" fmla="*/ 441865 h 555402"/>
                <a:gd name="connsiteX807" fmla="*/ 369570 w 550259"/>
                <a:gd name="connsiteY807" fmla="*/ 439769 h 555402"/>
                <a:gd name="connsiteX808" fmla="*/ 369665 w 550259"/>
                <a:gd name="connsiteY808" fmla="*/ 436816 h 555402"/>
                <a:gd name="connsiteX809" fmla="*/ 368522 w 550259"/>
                <a:gd name="connsiteY809" fmla="*/ 435007 h 555402"/>
                <a:gd name="connsiteX810" fmla="*/ 369284 w 550259"/>
                <a:gd name="connsiteY810" fmla="*/ 434340 h 555402"/>
                <a:gd name="connsiteX811" fmla="*/ 373094 w 550259"/>
                <a:gd name="connsiteY811" fmla="*/ 437388 h 555402"/>
                <a:gd name="connsiteX812" fmla="*/ 374047 w 550259"/>
                <a:gd name="connsiteY812" fmla="*/ 440817 h 555402"/>
                <a:gd name="connsiteX813" fmla="*/ 525304 w 550259"/>
                <a:gd name="connsiteY813" fmla="*/ 477488 h 555402"/>
                <a:gd name="connsiteX814" fmla="*/ 520637 w 550259"/>
                <a:gd name="connsiteY814" fmla="*/ 479107 h 555402"/>
                <a:gd name="connsiteX815" fmla="*/ 519113 w 550259"/>
                <a:gd name="connsiteY815" fmla="*/ 478917 h 555402"/>
                <a:gd name="connsiteX816" fmla="*/ 517112 w 550259"/>
                <a:gd name="connsiteY816" fmla="*/ 475202 h 555402"/>
                <a:gd name="connsiteX817" fmla="*/ 519779 w 550259"/>
                <a:gd name="connsiteY817" fmla="*/ 466439 h 555402"/>
                <a:gd name="connsiteX818" fmla="*/ 517303 w 550259"/>
                <a:gd name="connsiteY818" fmla="*/ 460724 h 555402"/>
                <a:gd name="connsiteX819" fmla="*/ 517207 w 550259"/>
                <a:gd name="connsiteY819" fmla="*/ 458343 h 555402"/>
                <a:gd name="connsiteX820" fmla="*/ 520922 w 550259"/>
                <a:gd name="connsiteY820" fmla="*/ 454914 h 555402"/>
                <a:gd name="connsiteX821" fmla="*/ 523494 w 550259"/>
                <a:gd name="connsiteY821" fmla="*/ 449961 h 555402"/>
                <a:gd name="connsiteX822" fmla="*/ 529876 w 550259"/>
                <a:gd name="connsiteY822" fmla="*/ 444532 h 555402"/>
                <a:gd name="connsiteX823" fmla="*/ 546354 w 550259"/>
                <a:gd name="connsiteY823" fmla="*/ 438150 h 555402"/>
                <a:gd name="connsiteX824" fmla="*/ 550259 w 550259"/>
                <a:gd name="connsiteY824" fmla="*/ 437483 h 555402"/>
                <a:gd name="connsiteX825" fmla="*/ 550069 w 550259"/>
                <a:gd name="connsiteY825" fmla="*/ 442531 h 555402"/>
                <a:gd name="connsiteX826" fmla="*/ 544639 w 550259"/>
                <a:gd name="connsiteY826" fmla="*/ 455295 h 555402"/>
                <a:gd name="connsiteX827" fmla="*/ 539687 w 550259"/>
                <a:gd name="connsiteY827" fmla="*/ 461581 h 555402"/>
                <a:gd name="connsiteX828" fmla="*/ 541020 w 550259"/>
                <a:gd name="connsiteY828" fmla="*/ 466725 h 555402"/>
                <a:gd name="connsiteX829" fmla="*/ 533114 w 550259"/>
                <a:gd name="connsiteY829" fmla="*/ 468153 h 555402"/>
                <a:gd name="connsiteX830" fmla="*/ 525304 w 550259"/>
                <a:gd name="connsiteY830" fmla="*/ 477488 h 555402"/>
                <a:gd name="connsiteX831" fmla="*/ 218408 w 550259"/>
                <a:gd name="connsiteY831" fmla="*/ 456819 h 555402"/>
                <a:gd name="connsiteX832" fmla="*/ 217646 w 550259"/>
                <a:gd name="connsiteY832" fmla="*/ 460248 h 555402"/>
                <a:gd name="connsiteX833" fmla="*/ 211074 w 550259"/>
                <a:gd name="connsiteY833" fmla="*/ 457962 h 555402"/>
                <a:gd name="connsiteX834" fmla="*/ 209264 w 550259"/>
                <a:gd name="connsiteY834" fmla="*/ 454343 h 555402"/>
                <a:gd name="connsiteX835" fmla="*/ 208883 w 550259"/>
                <a:gd name="connsiteY835" fmla="*/ 446532 h 555402"/>
                <a:gd name="connsiteX836" fmla="*/ 210598 w 550259"/>
                <a:gd name="connsiteY836" fmla="*/ 442722 h 555402"/>
                <a:gd name="connsiteX837" fmla="*/ 211741 w 550259"/>
                <a:gd name="connsiteY837" fmla="*/ 441484 h 555402"/>
                <a:gd name="connsiteX838" fmla="*/ 214789 w 550259"/>
                <a:gd name="connsiteY838" fmla="*/ 445865 h 555402"/>
                <a:gd name="connsiteX839" fmla="*/ 221171 w 550259"/>
                <a:gd name="connsiteY839" fmla="*/ 452342 h 555402"/>
                <a:gd name="connsiteX840" fmla="*/ 218408 w 550259"/>
                <a:gd name="connsiteY840" fmla="*/ 456819 h 555402"/>
                <a:gd name="connsiteX841" fmla="*/ 482537 w 550259"/>
                <a:gd name="connsiteY841" fmla="*/ 513969 h 555402"/>
                <a:gd name="connsiteX842" fmla="*/ 480155 w 550259"/>
                <a:gd name="connsiteY842" fmla="*/ 518350 h 555402"/>
                <a:gd name="connsiteX843" fmla="*/ 477583 w 550259"/>
                <a:gd name="connsiteY843" fmla="*/ 514635 h 555402"/>
                <a:gd name="connsiteX844" fmla="*/ 478727 w 550259"/>
                <a:gd name="connsiteY844" fmla="*/ 510350 h 555402"/>
                <a:gd name="connsiteX845" fmla="*/ 475774 w 550259"/>
                <a:gd name="connsiteY845" fmla="*/ 503587 h 555402"/>
                <a:gd name="connsiteX846" fmla="*/ 481298 w 550259"/>
                <a:gd name="connsiteY846" fmla="*/ 493395 h 555402"/>
                <a:gd name="connsiteX847" fmla="*/ 481394 w 550259"/>
                <a:gd name="connsiteY847" fmla="*/ 488537 h 555402"/>
                <a:gd name="connsiteX848" fmla="*/ 485585 w 550259"/>
                <a:gd name="connsiteY848" fmla="*/ 486060 h 555402"/>
                <a:gd name="connsiteX849" fmla="*/ 484537 w 550259"/>
                <a:gd name="connsiteY849" fmla="*/ 494347 h 555402"/>
                <a:gd name="connsiteX850" fmla="*/ 481394 w 550259"/>
                <a:gd name="connsiteY850" fmla="*/ 501015 h 555402"/>
                <a:gd name="connsiteX851" fmla="*/ 484632 w 550259"/>
                <a:gd name="connsiteY851" fmla="*/ 506635 h 555402"/>
                <a:gd name="connsiteX852" fmla="*/ 486251 w 550259"/>
                <a:gd name="connsiteY852" fmla="*/ 512921 h 555402"/>
                <a:gd name="connsiteX853" fmla="*/ 482537 w 550259"/>
                <a:gd name="connsiteY853" fmla="*/ 513969 h 555402"/>
                <a:gd name="connsiteX854" fmla="*/ 269557 w 550259"/>
                <a:gd name="connsiteY854" fmla="*/ 508445 h 555402"/>
                <a:gd name="connsiteX855" fmla="*/ 273939 w 550259"/>
                <a:gd name="connsiteY855" fmla="*/ 509016 h 555402"/>
                <a:gd name="connsiteX856" fmla="*/ 279845 w 550259"/>
                <a:gd name="connsiteY856" fmla="*/ 508921 h 555402"/>
                <a:gd name="connsiteX857" fmla="*/ 281178 w 550259"/>
                <a:gd name="connsiteY857" fmla="*/ 508445 h 555402"/>
                <a:gd name="connsiteX858" fmla="*/ 284988 w 550259"/>
                <a:gd name="connsiteY858" fmla="*/ 503872 h 555402"/>
                <a:gd name="connsiteX859" fmla="*/ 289655 w 550259"/>
                <a:gd name="connsiteY859" fmla="*/ 503777 h 555402"/>
                <a:gd name="connsiteX860" fmla="*/ 291655 w 550259"/>
                <a:gd name="connsiteY860" fmla="*/ 508254 h 555402"/>
                <a:gd name="connsiteX861" fmla="*/ 286988 w 550259"/>
                <a:gd name="connsiteY861" fmla="*/ 510350 h 555402"/>
                <a:gd name="connsiteX862" fmla="*/ 286036 w 550259"/>
                <a:gd name="connsiteY862" fmla="*/ 511587 h 555402"/>
                <a:gd name="connsiteX863" fmla="*/ 286893 w 550259"/>
                <a:gd name="connsiteY863" fmla="*/ 512540 h 555402"/>
                <a:gd name="connsiteX864" fmla="*/ 290417 w 550259"/>
                <a:gd name="connsiteY864" fmla="*/ 514350 h 555402"/>
                <a:gd name="connsiteX865" fmla="*/ 295370 w 550259"/>
                <a:gd name="connsiteY865" fmla="*/ 513683 h 555402"/>
                <a:gd name="connsiteX866" fmla="*/ 295561 w 550259"/>
                <a:gd name="connsiteY866" fmla="*/ 517207 h 555402"/>
                <a:gd name="connsiteX867" fmla="*/ 296608 w 550259"/>
                <a:gd name="connsiteY867" fmla="*/ 520160 h 555402"/>
                <a:gd name="connsiteX868" fmla="*/ 299085 w 550259"/>
                <a:gd name="connsiteY868" fmla="*/ 521875 h 555402"/>
                <a:gd name="connsiteX869" fmla="*/ 301657 w 550259"/>
                <a:gd name="connsiteY869" fmla="*/ 522256 h 555402"/>
                <a:gd name="connsiteX870" fmla="*/ 307562 w 550259"/>
                <a:gd name="connsiteY870" fmla="*/ 521684 h 555402"/>
                <a:gd name="connsiteX871" fmla="*/ 313277 w 550259"/>
                <a:gd name="connsiteY871" fmla="*/ 520541 h 555402"/>
                <a:gd name="connsiteX872" fmla="*/ 319183 w 550259"/>
                <a:gd name="connsiteY872" fmla="*/ 518255 h 555402"/>
                <a:gd name="connsiteX873" fmla="*/ 325279 w 550259"/>
                <a:gd name="connsiteY873" fmla="*/ 517112 h 555402"/>
                <a:gd name="connsiteX874" fmla="*/ 343281 w 550259"/>
                <a:gd name="connsiteY874" fmla="*/ 518255 h 555402"/>
                <a:gd name="connsiteX875" fmla="*/ 349758 w 550259"/>
                <a:gd name="connsiteY875" fmla="*/ 523208 h 555402"/>
                <a:gd name="connsiteX876" fmla="*/ 362140 w 550259"/>
                <a:gd name="connsiteY876" fmla="*/ 523780 h 555402"/>
                <a:gd name="connsiteX877" fmla="*/ 373571 w 550259"/>
                <a:gd name="connsiteY877" fmla="*/ 526446 h 555402"/>
                <a:gd name="connsiteX878" fmla="*/ 379571 w 550259"/>
                <a:gd name="connsiteY878" fmla="*/ 524732 h 555402"/>
                <a:gd name="connsiteX879" fmla="*/ 389858 w 550259"/>
                <a:gd name="connsiteY879" fmla="*/ 523113 h 555402"/>
                <a:gd name="connsiteX880" fmla="*/ 391573 w 550259"/>
                <a:gd name="connsiteY880" fmla="*/ 524827 h 555402"/>
                <a:gd name="connsiteX881" fmla="*/ 390239 w 550259"/>
                <a:gd name="connsiteY881" fmla="*/ 535971 h 555402"/>
                <a:gd name="connsiteX882" fmla="*/ 390811 w 550259"/>
                <a:gd name="connsiteY882" fmla="*/ 539210 h 555402"/>
                <a:gd name="connsiteX883" fmla="*/ 393859 w 550259"/>
                <a:gd name="connsiteY883" fmla="*/ 540734 h 555402"/>
                <a:gd name="connsiteX884" fmla="*/ 396716 w 550259"/>
                <a:gd name="connsiteY884" fmla="*/ 539972 h 555402"/>
                <a:gd name="connsiteX885" fmla="*/ 400336 w 550259"/>
                <a:gd name="connsiteY885" fmla="*/ 536353 h 555402"/>
                <a:gd name="connsiteX886" fmla="*/ 409004 w 550259"/>
                <a:gd name="connsiteY886" fmla="*/ 533495 h 555402"/>
                <a:gd name="connsiteX887" fmla="*/ 417957 w 550259"/>
                <a:gd name="connsiteY887" fmla="*/ 533495 h 555402"/>
                <a:gd name="connsiteX888" fmla="*/ 425482 w 550259"/>
                <a:gd name="connsiteY888" fmla="*/ 526161 h 555402"/>
                <a:gd name="connsiteX889" fmla="*/ 427672 w 550259"/>
                <a:gd name="connsiteY889" fmla="*/ 525685 h 555402"/>
                <a:gd name="connsiteX890" fmla="*/ 426339 w 550259"/>
                <a:gd name="connsiteY890" fmla="*/ 529304 h 555402"/>
                <a:gd name="connsiteX891" fmla="*/ 425196 w 550259"/>
                <a:gd name="connsiteY891" fmla="*/ 537877 h 555402"/>
                <a:gd name="connsiteX892" fmla="*/ 423577 w 550259"/>
                <a:gd name="connsiteY892" fmla="*/ 542925 h 555402"/>
                <a:gd name="connsiteX893" fmla="*/ 422815 w 550259"/>
                <a:gd name="connsiteY893" fmla="*/ 546830 h 555402"/>
                <a:gd name="connsiteX894" fmla="*/ 417766 w 550259"/>
                <a:gd name="connsiteY894" fmla="*/ 548830 h 555402"/>
                <a:gd name="connsiteX895" fmla="*/ 410146 w 550259"/>
                <a:gd name="connsiteY895" fmla="*/ 549211 h 555402"/>
                <a:gd name="connsiteX896" fmla="*/ 396240 w 550259"/>
                <a:gd name="connsiteY896" fmla="*/ 548354 h 555402"/>
                <a:gd name="connsiteX897" fmla="*/ 382238 w 550259"/>
                <a:gd name="connsiteY897" fmla="*/ 549783 h 555402"/>
                <a:gd name="connsiteX898" fmla="*/ 356330 w 550259"/>
                <a:gd name="connsiteY898" fmla="*/ 553498 h 555402"/>
                <a:gd name="connsiteX899" fmla="*/ 330232 w 550259"/>
                <a:gd name="connsiteY899" fmla="*/ 555403 h 555402"/>
                <a:gd name="connsiteX900" fmla="*/ 326803 w 550259"/>
                <a:gd name="connsiteY900" fmla="*/ 554164 h 555402"/>
                <a:gd name="connsiteX901" fmla="*/ 326707 w 550259"/>
                <a:gd name="connsiteY901" fmla="*/ 549211 h 555402"/>
                <a:gd name="connsiteX902" fmla="*/ 326136 w 550259"/>
                <a:gd name="connsiteY902" fmla="*/ 545782 h 555402"/>
                <a:gd name="connsiteX903" fmla="*/ 324421 w 550259"/>
                <a:gd name="connsiteY903" fmla="*/ 543401 h 555402"/>
                <a:gd name="connsiteX904" fmla="*/ 316421 w 550259"/>
                <a:gd name="connsiteY904" fmla="*/ 541306 h 555402"/>
                <a:gd name="connsiteX905" fmla="*/ 308705 w 550259"/>
                <a:gd name="connsiteY905" fmla="*/ 537781 h 555402"/>
                <a:gd name="connsiteX906" fmla="*/ 278702 w 550259"/>
                <a:gd name="connsiteY906" fmla="*/ 533019 h 555402"/>
                <a:gd name="connsiteX907" fmla="*/ 271558 w 550259"/>
                <a:gd name="connsiteY907" fmla="*/ 531114 h 555402"/>
                <a:gd name="connsiteX908" fmla="*/ 260032 w 550259"/>
                <a:gd name="connsiteY908" fmla="*/ 532066 h 555402"/>
                <a:gd name="connsiteX909" fmla="*/ 255841 w 550259"/>
                <a:gd name="connsiteY909" fmla="*/ 531971 h 555402"/>
                <a:gd name="connsiteX910" fmla="*/ 252889 w 550259"/>
                <a:gd name="connsiteY910" fmla="*/ 530257 h 555402"/>
                <a:gd name="connsiteX911" fmla="*/ 250888 w 550259"/>
                <a:gd name="connsiteY911" fmla="*/ 527304 h 555402"/>
                <a:gd name="connsiteX912" fmla="*/ 250031 w 550259"/>
                <a:gd name="connsiteY912" fmla="*/ 517874 h 555402"/>
                <a:gd name="connsiteX913" fmla="*/ 251460 w 550259"/>
                <a:gd name="connsiteY913" fmla="*/ 508445 h 555402"/>
                <a:gd name="connsiteX914" fmla="*/ 253937 w 550259"/>
                <a:gd name="connsiteY914" fmla="*/ 506063 h 555402"/>
                <a:gd name="connsiteX915" fmla="*/ 255079 w 550259"/>
                <a:gd name="connsiteY915" fmla="*/ 508825 h 555402"/>
                <a:gd name="connsiteX916" fmla="*/ 258032 w 550259"/>
                <a:gd name="connsiteY916" fmla="*/ 510159 h 555402"/>
                <a:gd name="connsiteX917" fmla="*/ 260795 w 550259"/>
                <a:gd name="connsiteY917" fmla="*/ 507302 h 555402"/>
                <a:gd name="connsiteX918" fmla="*/ 260795 w 550259"/>
                <a:gd name="connsiteY918" fmla="*/ 503015 h 555402"/>
                <a:gd name="connsiteX919" fmla="*/ 262128 w 550259"/>
                <a:gd name="connsiteY919" fmla="*/ 499015 h 555402"/>
                <a:gd name="connsiteX920" fmla="*/ 264319 w 550259"/>
                <a:gd name="connsiteY920" fmla="*/ 500634 h 555402"/>
                <a:gd name="connsiteX921" fmla="*/ 265747 w 550259"/>
                <a:gd name="connsiteY921" fmla="*/ 506825 h 555402"/>
                <a:gd name="connsiteX922" fmla="*/ 269557 w 550259"/>
                <a:gd name="connsiteY922" fmla="*/ 508445 h 555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</a:cxnLst>
              <a:rect l="l" t="t" r="r" b="b"/>
              <a:pathLst>
                <a:path w="550259" h="555402">
                  <a:moveTo>
                    <a:pt x="427768" y="2286"/>
                  </a:moveTo>
                  <a:lnTo>
                    <a:pt x="433483" y="4000"/>
                  </a:lnTo>
                  <a:lnTo>
                    <a:pt x="436816" y="6858"/>
                  </a:lnTo>
                  <a:lnTo>
                    <a:pt x="438912" y="9430"/>
                  </a:lnTo>
                  <a:lnTo>
                    <a:pt x="442055" y="11620"/>
                  </a:lnTo>
                  <a:lnTo>
                    <a:pt x="444437" y="12192"/>
                  </a:lnTo>
                  <a:lnTo>
                    <a:pt x="446246" y="19812"/>
                  </a:lnTo>
                  <a:lnTo>
                    <a:pt x="447199" y="29242"/>
                  </a:lnTo>
                  <a:lnTo>
                    <a:pt x="445770" y="33242"/>
                  </a:lnTo>
                  <a:lnTo>
                    <a:pt x="441579" y="34194"/>
                  </a:lnTo>
                  <a:lnTo>
                    <a:pt x="428339" y="43053"/>
                  </a:lnTo>
                  <a:lnTo>
                    <a:pt x="428054" y="51149"/>
                  </a:lnTo>
                  <a:lnTo>
                    <a:pt x="428244" y="55150"/>
                  </a:lnTo>
                  <a:lnTo>
                    <a:pt x="428530" y="57912"/>
                  </a:lnTo>
                  <a:lnTo>
                    <a:pt x="429863" y="60198"/>
                  </a:lnTo>
                  <a:lnTo>
                    <a:pt x="429863" y="63532"/>
                  </a:lnTo>
                  <a:lnTo>
                    <a:pt x="428435" y="67151"/>
                  </a:lnTo>
                  <a:lnTo>
                    <a:pt x="422624" y="73247"/>
                  </a:lnTo>
                  <a:lnTo>
                    <a:pt x="418624" y="78010"/>
                  </a:lnTo>
                  <a:lnTo>
                    <a:pt x="414147" y="84487"/>
                  </a:lnTo>
                  <a:lnTo>
                    <a:pt x="411671" y="85249"/>
                  </a:lnTo>
                  <a:lnTo>
                    <a:pt x="409670" y="86392"/>
                  </a:lnTo>
                  <a:lnTo>
                    <a:pt x="407861" y="82868"/>
                  </a:lnTo>
                  <a:lnTo>
                    <a:pt x="397955" y="76485"/>
                  </a:lnTo>
                  <a:lnTo>
                    <a:pt x="374904" y="72866"/>
                  </a:lnTo>
                  <a:lnTo>
                    <a:pt x="363950" y="68103"/>
                  </a:lnTo>
                  <a:lnTo>
                    <a:pt x="359092" y="69056"/>
                  </a:lnTo>
                  <a:lnTo>
                    <a:pt x="349758" y="63818"/>
                  </a:lnTo>
                  <a:lnTo>
                    <a:pt x="343376" y="66104"/>
                  </a:lnTo>
                  <a:lnTo>
                    <a:pt x="329851" y="75342"/>
                  </a:lnTo>
                  <a:lnTo>
                    <a:pt x="322516" y="74390"/>
                  </a:lnTo>
                  <a:lnTo>
                    <a:pt x="314706" y="68770"/>
                  </a:lnTo>
                  <a:lnTo>
                    <a:pt x="309563" y="67723"/>
                  </a:lnTo>
                  <a:lnTo>
                    <a:pt x="303657" y="70675"/>
                  </a:lnTo>
                  <a:lnTo>
                    <a:pt x="294037" y="81439"/>
                  </a:lnTo>
                  <a:lnTo>
                    <a:pt x="284321" y="86677"/>
                  </a:lnTo>
                  <a:lnTo>
                    <a:pt x="275558" y="84582"/>
                  </a:lnTo>
                  <a:lnTo>
                    <a:pt x="263842" y="84677"/>
                  </a:lnTo>
                  <a:lnTo>
                    <a:pt x="262604" y="90583"/>
                  </a:lnTo>
                  <a:lnTo>
                    <a:pt x="264795" y="94774"/>
                  </a:lnTo>
                  <a:lnTo>
                    <a:pt x="271272" y="101822"/>
                  </a:lnTo>
                  <a:lnTo>
                    <a:pt x="268224" y="107061"/>
                  </a:lnTo>
                  <a:lnTo>
                    <a:pt x="270510" y="112395"/>
                  </a:lnTo>
                  <a:lnTo>
                    <a:pt x="274701" y="113442"/>
                  </a:lnTo>
                  <a:lnTo>
                    <a:pt x="280988" y="113157"/>
                  </a:lnTo>
                  <a:lnTo>
                    <a:pt x="292703" y="120015"/>
                  </a:lnTo>
                  <a:lnTo>
                    <a:pt x="297752" y="127159"/>
                  </a:lnTo>
                  <a:lnTo>
                    <a:pt x="300990" y="135064"/>
                  </a:lnTo>
                  <a:lnTo>
                    <a:pt x="293941" y="129444"/>
                  </a:lnTo>
                  <a:lnTo>
                    <a:pt x="289179" y="124015"/>
                  </a:lnTo>
                  <a:lnTo>
                    <a:pt x="282607" y="122015"/>
                  </a:lnTo>
                  <a:lnTo>
                    <a:pt x="273463" y="117348"/>
                  </a:lnTo>
                  <a:lnTo>
                    <a:pt x="267653" y="116586"/>
                  </a:lnTo>
                  <a:lnTo>
                    <a:pt x="261556" y="119825"/>
                  </a:lnTo>
                  <a:lnTo>
                    <a:pt x="261080" y="123444"/>
                  </a:lnTo>
                  <a:lnTo>
                    <a:pt x="267748" y="130207"/>
                  </a:lnTo>
                  <a:lnTo>
                    <a:pt x="273748" y="134398"/>
                  </a:lnTo>
                  <a:lnTo>
                    <a:pt x="276892" y="137826"/>
                  </a:lnTo>
                  <a:lnTo>
                    <a:pt x="279082" y="145352"/>
                  </a:lnTo>
                  <a:lnTo>
                    <a:pt x="277844" y="147923"/>
                  </a:lnTo>
                  <a:lnTo>
                    <a:pt x="275654" y="150209"/>
                  </a:lnTo>
                  <a:lnTo>
                    <a:pt x="268510" y="145542"/>
                  </a:lnTo>
                  <a:lnTo>
                    <a:pt x="257556" y="128683"/>
                  </a:lnTo>
                  <a:lnTo>
                    <a:pt x="242221" y="125349"/>
                  </a:lnTo>
                  <a:lnTo>
                    <a:pt x="239649" y="128873"/>
                  </a:lnTo>
                  <a:lnTo>
                    <a:pt x="242697" y="137731"/>
                  </a:lnTo>
                  <a:lnTo>
                    <a:pt x="244888" y="141256"/>
                  </a:lnTo>
                  <a:lnTo>
                    <a:pt x="258128" y="150781"/>
                  </a:lnTo>
                  <a:lnTo>
                    <a:pt x="257080" y="152876"/>
                  </a:lnTo>
                  <a:lnTo>
                    <a:pt x="255175" y="153734"/>
                  </a:lnTo>
                  <a:lnTo>
                    <a:pt x="240316" y="148209"/>
                  </a:lnTo>
                  <a:lnTo>
                    <a:pt x="235934" y="139922"/>
                  </a:lnTo>
                  <a:lnTo>
                    <a:pt x="234887" y="129254"/>
                  </a:lnTo>
                  <a:lnTo>
                    <a:pt x="221266" y="121920"/>
                  </a:lnTo>
                  <a:lnTo>
                    <a:pt x="208312" y="113919"/>
                  </a:lnTo>
                  <a:lnTo>
                    <a:pt x="205359" y="106299"/>
                  </a:lnTo>
                  <a:lnTo>
                    <a:pt x="208026" y="103441"/>
                  </a:lnTo>
                  <a:lnTo>
                    <a:pt x="209931" y="97917"/>
                  </a:lnTo>
                  <a:lnTo>
                    <a:pt x="202882" y="98870"/>
                  </a:lnTo>
                  <a:lnTo>
                    <a:pt x="198406" y="102489"/>
                  </a:lnTo>
                  <a:lnTo>
                    <a:pt x="191167" y="105918"/>
                  </a:lnTo>
                  <a:lnTo>
                    <a:pt x="190881" y="111537"/>
                  </a:lnTo>
                  <a:lnTo>
                    <a:pt x="192024" y="116681"/>
                  </a:lnTo>
                  <a:lnTo>
                    <a:pt x="189643" y="124301"/>
                  </a:lnTo>
                  <a:lnTo>
                    <a:pt x="187357" y="137446"/>
                  </a:lnTo>
                  <a:lnTo>
                    <a:pt x="188786" y="144303"/>
                  </a:lnTo>
                  <a:lnTo>
                    <a:pt x="204406" y="164020"/>
                  </a:lnTo>
                  <a:lnTo>
                    <a:pt x="209740" y="178212"/>
                  </a:lnTo>
                  <a:lnTo>
                    <a:pt x="213550" y="183642"/>
                  </a:lnTo>
                  <a:lnTo>
                    <a:pt x="221552" y="189643"/>
                  </a:lnTo>
                  <a:lnTo>
                    <a:pt x="229933" y="200692"/>
                  </a:lnTo>
                  <a:lnTo>
                    <a:pt x="233458" y="206407"/>
                  </a:lnTo>
                  <a:lnTo>
                    <a:pt x="235934" y="215836"/>
                  </a:lnTo>
                  <a:lnTo>
                    <a:pt x="228886" y="221646"/>
                  </a:lnTo>
                  <a:lnTo>
                    <a:pt x="224885" y="221837"/>
                  </a:lnTo>
                  <a:lnTo>
                    <a:pt x="222599" y="219265"/>
                  </a:lnTo>
                  <a:lnTo>
                    <a:pt x="225742" y="212884"/>
                  </a:lnTo>
                  <a:lnTo>
                    <a:pt x="225266" y="208979"/>
                  </a:lnTo>
                  <a:lnTo>
                    <a:pt x="214503" y="202882"/>
                  </a:lnTo>
                  <a:lnTo>
                    <a:pt x="209931" y="204978"/>
                  </a:lnTo>
                  <a:lnTo>
                    <a:pt x="204597" y="208883"/>
                  </a:lnTo>
                  <a:lnTo>
                    <a:pt x="207645" y="216218"/>
                  </a:lnTo>
                  <a:lnTo>
                    <a:pt x="210979" y="221075"/>
                  </a:lnTo>
                  <a:lnTo>
                    <a:pt x="212693" y="227647"/>
                  </a:lnTo>
                  <a:lnTo>
                    <a:pt x="219170" y="227076"/>
                  </a:lnTo>
                  <a:lnTo>
                    <a:pt x="210503" y="234505"/>
                  </a:lnTo>
                  <a:lnTo>
                    <a:pt x="202311" y="238315"/>
                  </a:lnTo>
                  <a:lnTo>
                    <a:pt x="194215" y="238506"/>
                  </a:lnTo>
                  <a:lnTo>
                    <a:pt x="189071" y="239173"/>
                  </a:lnTo>
                  <a:lnTo>
                    <a:pt x="187357" y="241078"/>
                  </a:lnTo>
                  <a:lnTo>
                    <a:pt x="191453" y="242506"/>
                  </a:lnTo>
                  <a:lnTo>
                    <a:pt x="194881" y="242601"/>
                  </a:lnTo>
                  <a:lnTo>
                    <a:pt x="200406" y="246602"/>
                  </a:lnTo>
                  <a:lnTo>
                    <a:pt x="216217" y="251365"/>
                  </a:lnTo>
                  <a:lnTo>
                    <a:pt x="223742" y="257460"/>
                  </a:lnTo>
                  <a:lnTo>
                    <a:pt x="231172" y="258032"/>
                  </a:lnTo>
                  <a:lnTo>
                    <a:pt x="238601" y="269081"/>
                  </a:lnTo>
                  <a:lnTo>
                    <a:pt x="251460" y="272034"/>
                  </a:lnTo>
                  <a:lnTo>
                    <a:pt x="258794" y="283178"/>
                  </a:lnTo>
                  <a:lnTo>
                    <a:pt x="268510" y="285369"/>
                  </a:lnTo>
                  <a:lnTo>
                    <a:pt x="276892" y="289560"/>
                  </a:lnTo>
                  <a:lnTo>
                    <a:pt x="279368" y="293465"/>
                  </a:lnTo>
                  <a:lnTo>
                    <a:pt x="280606" y="300514"/>
                  </a:lnTo>
                  <a:lnTo>
                    <a:pt x="281178" y="315468"/>
                  </a:lnTo>
                  <a:lnTo>
                    <a:pt x="282988" y="326612"/>
                  </a:lnTo>
                  <a:lnTo>
                    <a:pt x="282988" y="330136"/>
                  </a:lnTo>
                  <a:lnTo>
                    <a:pt x="282607" y="335375"/>
                  </a:lnTo>
                  <a:lnTo>
                    <a:pt x="280321" y="337947"/>
                  </a:lnTo>
                  <a:lnTo>
                    <a:pt x="277178" y="338042"/>
                  </a:lnTo>
                  <a:lnTo>
                    <a:pt x="271177" y="329851"/>
                  </a:lnTo>
                  <a:lnTo>
                    <a:pt x="261938" y="321278"/>
                  </a:lnTo>
                  <a:lnTo>
                    <a:pt x="252127" y="310991"/>
                  </a:lnTo>
                  <a:lnTo>
                    <a:pt x="249364" y="309181"/>
                  </a:lnTo>
                  <a:lnTo>
                    <a:pt x="247079" y="308991"/>
                  </a:lnTo>
                  <a:lnTo>
                    <a:pt x="241840" y="312515"/>
                  </a:lnTo>
                  <a:lnTo>
                    <a:pt x="227362" y="315182"/>
                  </a:lnTo>
                  <a:lnTo>
                    <a:pt x="220504" y="318897"/>
                  </a:lnTo>
                  <a:lnTo>
                    <a:pt x="217932" y="319754"/>
                  </a:lnTo>
                  <a:lnTo>
                    <a:pt x="217265" y="321754"/>
                  </a:lnTo>
                  <a:lnTo>
                    <a:pt x="220408" y="323755"/>
                  </a:lnTo>
                  <a:lnTo>
                    <a:pt x="224409" y="328422"/>
                  </a:lnTo>
                  <a:lnTo>
                    <a:pt x="224409" y="334803"/>
                  </a:lnTo>
                  <a:lnTo>
                    <a:pt x="227552" y="342614"/>
                  </a:lnTo>
                  <a:lnTo>
                    <a:pt x="231743" y="344614"/>
                  </a:lnTo>
                  <a:lnTo>
                    <a:pt x="237172" y="344424"/>
                  </a:lnTo>
                  <a:lnTo>
                    <a:pt x="240316" y="345853"/>
                  </a:lnTo>
                  <a:lnTo>
                    <a:pt x="241173" y="348901"/>
                  </a:lnTo>
                  <a:lnTo>
                    <a:pt x="244316" y="352520"/>
                  </a:lnTo>
                  <a:lnTo>
                    <a:pt x="246412" y="355187"/>
                  </a:lnTo>
                  <a:lnTo>
                    <a:pt x="246316" y="357092"/>
                  </a:lnTo>
                  <a:lnTo>
                    <a:pt x="231077" y="362140"/>
                  </a:lnTo>
                  <a:lnTo>
                    <a:pt x="227933" y="364427"/>
                  </a:lnTo>
                  <a:lnTo>
                    <a:pt x="225266" y="365665"/>
                  </a:lnTo>
                  <a:lnTo>
                    <a:pt x="221361" y="363188"/>
                  </a:lnTo>
                  <a:lnTo>
                    <a:pt x="221075" y="356997"/>
                  </a:lnTo>
                  <a:lnTo>
                    <a:pt x="215932" y="353759"/>
                  </a:lnTo>
                  <a:lnTo>
                    <a:pt x="211169" y="350901"/>
                  </a:lnTo>
                  <a:lnTo>
                    <a:pt x="205359" y="349662"/>
                  </a:lnTo>
                  <a:lnTo>
                    <a:pt x="200501" y="345377"/>
                  </a:lnTo>
                  <a:lnTo>
                    <a:pt x="197358" y="348901"/>
                  </a:lnTo>
                  <a:lnTo>
                    <a:pt x="199835" y="360807"/>
                  </a:lnTo>
                  <a:lnTo>
                    <a:pt x="205359" y="369094"/>
                  </a:lnTo>
                  <a:lnTo>
                    <a:pt x="214598" y="391096"/>
                  </a:lnTo>
                  <a:lnTo>
                    <a:pt x="218789" y="404050"/>
                  </a:lnTo>
                  <a:lnTo>
                    <a:pt x="219646" y="410337"/>
                  </a:lnTo>
                  <a:lnTo>
                    <a:pt x="217551" y="420719"/>
                  </a:lnTo>
                  <a:lnTo>
                    <a:pt x="222123" y="428434"/>
                  </a:lnTo>
                  <a:lnTo>
                    <a:pt x="225171" y="436340"/>
                  </a:lnTo>
                  <a:lnTo>
                    <a:pt x="221742" y="436054"/>
                  </a:lnTo>
                  <a:lnTo>
                    <a:pt x="218789" y="433292"/>
                  </a:lnTo>
                  <a:lnTo>
                    <a:pt x="213836" y="429959"/>
                  </a:lnTo>
                  <a:lnTo>
                    <a:pt x="204216" y="417386"/>
                  </a:lnTo>
                  <a:lnTo>
                    <a:pt x="200787" y="409480"/>
                  </a:lnTo>
                  <a:lnTo>
                    <a:pt x="196787" y="408813"/>
                  </a:lnTo>
                  <a:lnTo>
                    <a:pt x="189833" y="409956"/>
                  </a:lnTo>
                  <a:lnTo>
                    <a:pt x="182213" y="426815"/>
                  </a:lnTo>
                  <a:lnTo>
                    <a:pt x="182213" y="436436"/>
                  </a:lnTo>
                  <a:lnTo>
                    <a:pt x="178213" y="434150"/>
                  </a:lnTo>
                  <a:lnTo>
                    <a:pt x="174879" y="431196"/>
                  </a:lnTo>
                  <a:lnTo>
                    <a:pt x="175260" y="420624"/>
                  </a:lnTo>
                  <a:lnTo>
                    <a:pt x="174974" y="416147"/>
                  </a:lnTo>
                  <a:lnTo>
                    <a:pt x="165640" y="401764"/>
                  </a:lnTo>
                  <a:lnTo>
                    <a:pt x="161449" y="400145"/>
                  </a:lnTo>
                  <a:lnTo>
                    <a:pt x="159448" y="395288"/>
                  </a:lnTo>
                  <a:lnTo>
                    <a:pt x="156020" y="390049"/>
                  </a:lnTo>
                  <a:lnTo>
                    <a:pt x="151638" y="391096"/>
                  </a:lnTo>
                  <a:lnTo>
                    <a:pt x="148019" y="393192"/>
                  </a:lnTo>
                  <a:lnTo>
                    <a:pt x="146971" y="401002"/>
                  </a:lnTo>
                  <a:lnTo>
                    <a:pt x="146590" y="408051"/>
                  </a:lnTo>
                  <a:lnTo>
                    <a:pt x="143923" y="413385"/>
                  </a:lnTo>
                  <a:lnTo>
                    <a:pt x="134112" y="403288"/>
                  </a:lnTo>
                  <a:lnTo>
                    <a:pt x="124111" y="385953"/>
                  </a:lnTo>
                  <a:lnTo>
                    <a:pt x="123825" y="376333"/>
                  </a:lnTo>
                  <a:lnTo>
                    <a:pt x="131159" y="367569"/>
                  </a:lnTo>
                  <a:lnTo>
                    <a:pt x="130302" y="361379"/>
                  </a:lnTo>
                  <a:lnTo>
                    <a:pt x="123349" y="348996"/>
                  </a:lnTo>
                  <a:lnTo>
                    <a:pt x="113443" y="340995"/>
                  </a:lnTo>
                  <a:lnTo>
                    <a:pt x="107823" y="338614"/>
                  </a:lnTo>
                  <a:lnTo>
                    <a:pt x="105251" y="330136"/>
                  </a:lnTo>
                  <a:lnTo>
                    <a:pt x="99917" y="325755"/>
                  </a:lnTo>
                  <a:lnTo>
                    <a:pt x="95631" y="323659"/>
                  </a:lnTo>
                  <a:lnTo>
                    <a:pt x="94774" y="320611"/>
                  </a:lnTo>
                  <a:lnTo>
                    <a:pt x="96012" y="318421"/>
                  </a:lnTo>
                  <a:lnTo>
                    <a:pt x="106489" y="309658"/>
                  </a:lnTo>
                  <a:lnTo>
                    <a:pt x="112586" y="295846"/>
                  </a:lnTo>
                  <a:lnTo>
                    <a:pt x="115633" y="295275"/>
                  </a:lnTo>
                  <a:lnTo>
                    <a:pt x="121920" y="298513"/>
                  </a:lnTo>
                  <a:lnTo>
                    <a:pt x="128969" y="297656"/>
                  </a:lnTo>
                  <a:lnTo>
                    <a:pt x="134683" y="289560"/>
                  </a:lnTo>
                  <a:lnTo>
                    <a:pt x="139637" y="285179"/>
                  </a:lnTo>
                  <a:lnTo>
                    <a:pt x="147828" y="285750"/>
                  </a:lnTo>
                  <a:lnTo>
                    <a:pt x="166497" y="296513"/>
                  </a:lnTo>
                  <a:lnTo>
                    <a:pt x="186499" y="302704"/>
                  </a:lnTo>
                  <a:lnTo>
                    <a:pt x="196405" y="308038"/>
                  </a:lnTo>
                  <a:lnTo>
                    <a:pt x="202121" y="313372"/>
                  </a:lnTo>
                  <a:lnTo>
                    <a:pt x="205073" y="314515"/>
                  </a:lnTo>
                  <a:lnTo>
                    <a:pt x="209836" y="315277"/>
                  </a:lnTo>
                  <a:lnTo>
                    <a:pt x="209645" y="311277"/>
                  </a:lnTo>
                  <a:lnTo>
                    <a:pt x="208121" y="307753"/>
                  </a:lnTo>
                  <a:lnTo>
                    <a:pt x="212027" y="305848"/>
                  </a:lnTo>
                  <a:lnTo>
                    <a:pt x="222790" y="305943"/>
                  </a:lnTo>
                  <a:lnTo>
                    <a:pt x="224695" y="304038"/>
                  </a:lnTo>
                  <a:lnTo>
                    <a:pt x="226695" y="300990"/>
                  </a:lnTo>
                  <a:lnTo>
                    <a:pt x="224504" y="297561"/>
                  </a:lnTo>
                  <a:lnTo>
                    <a:pt x="220885" y="295942"/>
                  </a:lnTo>
                  <a:lnTo>
                    <a:pt x="217170" y="295465"/>
                  </a:lnTo>
                  <a:lnTo>
                    <a:pt x="214598" y="294322"/>
                  </a:lnTo>
                  <a:lnTo>
                    <a:pt x="210598" y="295465"/>
                  </a:lnTo>
                  <a:lnTo>
                    <a:pt x="204311" y="292798"/>
                  </a:lnTo>
                  <a:lnTo>
                    <a:pt x="201073" y="290608"/>
                  </a:lnTo>
                  <a:lnTo>
                    <a:pt x="199168" y="288321"/>
                  </a:lnTo>
                  <a:lnTo>
                    <a:pt x="188214" y="283845"/>
                  </a:lnTo>
                  <a:lnTo>
                    <a:pt x="177832" y="276225"/>
                  </a:lnTo>
                  <a:lnTo>
                    <a:pt x="175546" y="280511"/>
                  </a:lnTo>
                  <a:lnTo>
                    <a:pt x="171355" y="282893"/>
                  </a:lnTo>
                  <a:lnTo>
                    <a:pt x="165354" y="283178"/>
                  </a:lnTo>
                  <a:lnTo>
                    <a:pt x="148590" y="278320"/>
                  </a:lnTo>
                  <a:lnTo>
                    <a:pt x="138303" y="282035"/>
                  </a:lnTo>
                  <a:lnTo>
                    <a:pt x="132683" y="282987"/>
                  </a:lnTo>
                  <a:lnTo>
                    <a:pt x="128397" y="283083"/>
                  </a:lnTo>
                  <a:lnTo>
                    <a:pt x="123158" y="284702"/>
                  </a:lnTo>
                  <a:lnTo>
                    <a:pt x="117062" y="285750"/>
                  </a:lnTo>
                  <a:lnTo>
                    <a:pt x="111728" y="278702"/>
                  </a:lnTo>
                  <a:lnTo>
                    <a:pt x="109538" y="273272"/>
                  </a:lnTo>
                  <a:lnTo>
                    <a:pt x="108013" y="272225"/>
                  </a:lnTo>
                  <a:lnTo>
                    <a:pt x="107918" y="277368"/>
                  </a:lnTo>
                  <a:lnTo>
                    <a:pt x="106204" y="281464"/>
                  </a:lnTo>
                  <a:lnTo>
                    <a:pt x="98488" y="283750"/>
                  </a:lnTo>
                  <a:lnTo>
                    <a:pt x="94012" y="280606"/>
                  </a:lnTo>
                  <a:lnTo>
                    <a:pt x="90583" y="270891"/>
                  </a:lnTo>
                  <a:lnTo>
                    <a:pt x="86296" y="258603"/>
                  </a:lnTo>
                  <a:lnTo>
                    <a:pt x="78677" y="248602"/>
                  </a:lnTo>
                  <a:lnTo>
                    <a:pt x="72485" y="246031"/>
                  </a:lnTo>
                  <a:lnTo>
                    <a:pt x="71914" y="240506"/>
                  </a:lnTo>
                  <a:lnTo>
                    <a:pt x="72485" y="236125"/>
                  </a:lnTo>
                  <a:lnTo>
                    <a:pt x="79915" y="235077"/>
                  </a:lnTo>
                  <a:lnTo>
                    <a:pt x="91535" y="239649"/>
                  </a:lnTo>
                  <a:lnTo>
                    <a:pt x="93916" y="238696"/>
                  </a:lnTo>
                  <a:lnTo>
                    <a:pt x="96488" y="236601"/>
                  </a:lnTo>
                  <a:lnTo>
                    <a:pt x="96012" y="231934"/>
                  </a:lnTo>
                  <a:lnTo>
                    <a:pt x="94297" y="227743"/>
                  </a:lnTo>
                  <a:lnTo>
                    <a:pt x="91154" y="227552"/>
                  </a:lnTo>
                  <a:lnTo>
                    <a:pt x="88963" y="228029"/>
                  </a:lnTo>
                  <a:lnTo>
                    <a:pt x="81820" y="227171"/>
                  </a:lnTo>
                  <a:lnTo>
                    <a:pt x="72676" y="229457"/>
                  </a:lnTo>
                  <a:lnTo>
                    <a:pt x="68389" y="227362"/>
                  </a:lnTo>
                  <a:lnTo>
                    <a:pt x="66961" y="224694"/>
                  </a:lnTo>
                  <a:lnTo>
                    <a:pt x="59341" y="218027"/>
                  </a:lnTo>
                  <a:lnTo>
                    <a:pt x="52673" y="209169"/>
                  </a:lnTo>
                  <a:lnTo>
                    <a:pt x="41910" y="203263"/>
                  </a:lnTo>
                  <a:lnTo>
                    <a:pt x="34957" y="185166"/>
                  </a:lnTo>
                  <a:lnTo>
                    <a:pt x="29051" y="177260"/>
                  </a:lnTo>
                  <a:lnTo>
                    <a:pt x="22765" y="171545"/>
                  </a:lnTo>
                  <a:lnTo>
                    <a:pt x="24098" y="171450"/>
                  </a:lnTo>
                  <a:lnTo>
                    <a:pt x="26479" y="172402"/>
                  </a:lnTo>
                  <a:lnTo>
                    <a:pt x="31052" y="175546"/>
                  </a:lnTo>
                  <a:lnTo>
                    <a:pt x="35909" y="176213"/>
                  </a:lnTo>
                  <a:lnTo>
                    <a:pt x="38576" y="174117"/>
                  </a:lnTo>
                  <a:lnTo>
                    <a:pt x="40100" y="172212"/>
                  </a:lnTo>
                  <a:lnTo>
                    <a:pt x="41148" y="169164"/>
                  </a:lnTo>
                  <a:lnTo>
                    <a:pt x="41529" y="165545"/>
                  </a:lnTo>
                  <a:lnTo>
                    <a:pt x="42291" y="164306"/>
                  </a:lnTo>
                  <a:lnTo>
                    <a:pt x="46006" y="164687"/>
                  </a:lnTo>
                  <a:lnTo>
                    <a:pt x="47149" y="163830"/>
                  </a:lnTo>
                  <a:lnTo>
                    <a:pt x="47149" y="160591"/>
                  </a:lnTo>
                  <a:lnTo>
                    <a:pt x="44767" y="156496"/>
                  </a:lnTo>
                  <a:lnTo>
                    <a:pt x="42672" y="151447"/>
                  </a:lnTo>
                  <a:lnTo>
                    <a:pt x="42577" y="149066"/>
                  </a:lnTo>
                  <a:lnTo>
                    <a:pt x="44387" y="148114"/>
                  </a:lnTo>
                  <a:lnTo>
                    <a:pt x="47244" y="145923"/>
                  </a:lnTo>
                  <a:lnTo>
                    <a:pt x="48863" y="143256"/>
                  </a:lnTo>
                  <a:lnTo>
                    <a:pt x="51911" y="141922"/>
                  </a:lnTo>
                  <a:lnTo>
                    <a:pt x="56483" y="141637"/>
                  </a:lnTo>
                  <a:lnTo>
                    <a:pt x="61531" y="140494"/>
                  </a:lnTo>
                  <a:lnTo>
                    <a:pt x="64770" y="137541"/>
                  </a:lnTo>
                  <a:lnTo>
                    <a:pt x="65246" y="134684"/>
                  </a:lnTo>
                  <a:lnTo>
                    <a:pt x="67342" y="126778"/>
                  </a:lnTo>
                  <a:lnTo>
                    <a:pt x="68675" y="122872"/>
                  </a:lnTo>
                  <a:lnTo>
                    <a:pt x="70866" y="119348"/>
                  </a:lnTo>
                  <a:lnTo>
                    <a:pt x="72009" y="114585"/>
                  </a:lnTo>
                  <a:lnTo>
                    <a:pt x="74295" y="110109"/>
                  </a:lnTo>
                  <a:lnTo>
                    <a:pt x="79153" y="108204"/>
                  </a:lnTo>
                  <a:lnTo>
                    <a:pt x="83534" y="106013"/>
                  </a:lnTo>
                  <a:lnTo>
                    <a:pt x="86868" y="100203"/>
                  </a:lnTo>
                  <a:lnTo>
                    <a:pt x="88773" y="95250"/>
                  </a:lnTo>
                  <a:lnTo>
                    <a:pt x="88773" y="92202"/>
                  </a:lnTo>
                  <a:lnTo>
                    <a:pt x="86011" y="87153"/>
                  </a:lnTo>
                  <a:lnTo>
                    <a:pt x="83915" y="82296"/>
                  </a:lnTo>
                  <a:lnTo>
                    <a:pt x="84487" y="76009"/>
                  </a:lnTo>
                  <a:lnTo>
                    <a:pt x="93154" y="75533"/>
                  </a:lnTo>
                  <a:lnTo>
                    <a:pt x="96203" y="74866"/>
                  </a:lnTo>
                  <a:lnTo>
                    <a:pt x="107537" y="74581"/>
                  </a:lnTo>
                  <a:lnTo>
                    <a:pt x="112681" y="71151"/>
                  </a:lnTo>
                  <a:lnTo>
                    <a:pt x="116205" y="71533"/>
                  </a:lnTo>
                  <a:lnTo>
                    <a:pt x="123635" y="74390"/>
                  </a:lnTo>
                  <a:lnTo>
                    <a:pt x="126968" y="72104"/>
                  </a:lnTo>
                  <a:lnTo>
                    <a:pt x="136684" y="67532"/>
                  </a:lnTo>
                  <a:lnTo>
                    <a:pt x="146304" y="54197"/>
                  </a:lnTo>
                  <a:lnTo>
                    <a:pt x="150400" y="52197"/>
                  </a:lnTo>
                  <a:lnTo>
                    <a:pt x="159734" y="51435"/>
                  </a:lnTo>
                  <a:lnTo>
                    <a:pt x="162687" y="49911"/>
                  </a:lnTo>
                  <a:lnTo>
                    <a:pt x="166116" y="50196"/>
                  </a:lnTo>
                  <a:lnTo>
                    <a:pt x="176498" y="52864"/>
                  </a:lnTo>
                  <a:lnTo>
                    <a:pt x="182499" y="53244"/>
                  </a:lnTo>
                  <a:lnTo>
                    <a:pt x="189547" y="51435"/>
                  </a:lnTo>
                  <a:lnTo>
                    <a:pt x="197263" y="48196"/>
                  </a:lnTo>
                  <a:lnTo>
                    <a:pt x="199263" y="36766"/>
                  </a:lnTo>
                  <a:lnTo>
                    <a:pt x="201073" y="35147"/>
                  </a:lnTo>
                  <a:lnTo>
                    <a:pt x="205930" y="34671"/>
                  </a:lnTo>
                  <a:lnTo>
                    <a:pt x="209550" y="34766"/>
                  </a:lnTo>
                  <a:lnTo>
                    <a:pt x="216598" y="35719"/>
                  </a:lnTo>
                  <a:lnTo>
                    <a:pt x="224885" y="36004"/>
                  </a:lnTo>
                  <a:lnTo>
                    <a:pt x="230314" y="30670"/>
                  </a:lnTo>
                  <a:lnTo>
                    <a:pt x="238792" y="30194"/>
                  </a:lnTo>
                  <a:lnTo>
                    <a:pt x="242697" y="29432"/>
                  </a:lnTo>
                  <a:lnTo>
                    <a:pt x="249269" y="30575"/>
                  </a:lnTo>
                  <a:lnTo>
                    <a:pt x="255651" y="30480"/>
                  </a:lnTo>
                  <a:lnTo>
                    <a:pt x="263747" y="28289"/>
                  </a:lnTo>
                  <a:lnTo>
                    <a:pt x="271367" y="24575"/>
                  </a:lnTo>
                  <a:lnTo>
                    <a:pt x="277273" y="24860"/>
                  </a:lnTo>
                  <a:lnTo>
                    <a:pt x="279749" y="24193"/>
                  </a:lnTo>
                  <a:lnTo>
                    <a:pt x="281083" y="23431"/>
                  </a:lnTo>
                  <a:lnTo>
                    <a:pt x="282607" y="18479"/>
                  </a:lnTo>
                  <a:lnTo>
                    <a:pt x="293751" y="18192"/>
                  </a:lnTo>
                  <a:lnTo>
                    <a:pt x="297561" y="18669"/>
                  </a:lnTo>
                  <a:lnTo>
                    <a:pt x="303847" y="18859"/>
                  </a:lnTo>
                  <a:lnTo>
                    <a:pt x="310324" y="16097"/>
                  </a:lnTo>
                  <a:lnTo>
                    <a:pt x="312230" y="16383"/>
                  </a:lnTo>
                  <a:lnTo>
                    <a:pt x="315468" y="23622"/>
                  </a:lnTo>
                  <a:lnTo>
                    <a:pt x="317182" y="25718"/>
                  </a:lnTo>
                  <a:lnTo>
                    <a:pt x="320707" y="27622"/>
                  </a:lnTo>
                  <a:lnTo>
                    <a:pt x="328613" y="33051"/>
                  </a:lnTo>
                  <a:lnTo>
                    <a:pt x="330041" y="31623"/>
                  </a:lnTo>
                  <a:lnTo>
                    <a:pt x="333280" y="29813"/>
                  </a:lnTo>
                  <a:lnTo>
                    <a:pt x="342710" y="32290"/>
                  </a:lnTo>
                  <a:lnTo>
                    <a:pt x="351663" y="36481"/>
                  </a:lnTo>
                  <a:lnTo>
                    <a:pt x="359188" y="42672"/>
                  </a:lnTo>
                  <a:lnTo>
                    <a:pt x="367570" y="40862"/>
                  </a:lnTo>
                  <a:lnTo>
                    <a:pt x="376904" y="37909"/>
                  </a:lnTo>
                  <a:lnTo>
                    <a:pt x="382905" y="37052"/>
                  </a:lnTo>
                  <a:lnTo>
                    <a:pt x="389477" y="36576"/>
                  </a:lnTo>
                  <a:lnTo>
                    <a:pt x="393382" y="35243"/>
                  </a:lnTo>
                  <a:lnTo>
                    <a:pt x="402241" y="36862"/>
                  </a:lnTo>
                  <a:lnTo>
                    <a:pt x="411480" y="33528"/>
                  </a:lnTo>
                  <a:lnTo>
                    <a:pt x="415862" y="30575"/>
                  </a:lnTo>
                  <a:lnTo>
                    <a:pt x="417100" y="26384"/>
                  </a:lnTo>
                  <a:lnTo>
                    <a:pt x="416433" y="18955"/>
                  </a:lnTo>
                  <a:lnTo>
                    <a:pt x="414338" y="11620"/>
                  </a:lnTo>
                  <a:lnTo>
                    <a:pt x="412147" y="8858"/>
                  </a:lnTo>
                  <a:lnTo>
                    <a:pt x="411385" y="6001"/>
                  </a:lnTo>
                  <a:lnTo>
                    <a:pt x="412718" y="3334"/>
                  </a:lnTo>
                  <a:lnTo>
                    <a:pt x="414052" y="1524"/>
                  </a:lnTo>
                  <a:lnTo>
                    <a:pt x="420053" y="0"/>
                  </a:lnTo>
                  <a:lnTo>
                    <a:pt x="427768" y="2286"/>
                  </a:lnTo>
                  <a:close/>
                  <a:moveTo>
                    <a:pt x="328613" y="95821"/>
                  </a:moveTo>
                  <a:lnTo>
                    <a:pt x="320421" y="98870"/>
                  </a:lnTo>
                  <a:lnTo>
                    <a:pt x="312039" y="93154"/>
                  </a:lnTo>
                  <a:lnTo>
                    <a:pt x="312134" y="89725"/>
                  </a:lnTo>
                  <a:lnTo>
                    <a:pt x="316516" y="82868"/>
                  </a:lnTo>
                  <a:lnTo>
                    <a:pt x="318992" y="80867"/>
                  </a:lnTo>
                  <a:lnTo>
                    <a:pt x="325088" y="81439"/>
                  </a:lnTo>
                  <a:lnTo>
                    <a:pt x="328613" y="86106"/>
                  </a:lnTo>
                  <a:lnTo>
                    <a:pt x="329374" y="88392"/>
                  </a:lnTo>
                  <a:lnTo>
                    <a:pt x="328231" y="92107"/>
                  </a:lnTo>
                  <a:lnTo>
                    <a:pt x="328613" y="95821"/>
                  </a:lnTo>
                  <a:close/>
                  <a:moveTo>
                    <a:pt x="387096" y="111728"/>
                  </a:moveTo>
                  <a:lnTo>
                    <a:pt x="379762" y="113919"/>
                  </a:lnTo>
                  <a:lnTo>
                    <a:pt x="371856" y="106966"/>
                  </a:lnTo>
                  <a:lnTo>
                    <a:pt x="379571" y="104204"/>
                  </a:lnTo>
                  <a:lnTo>
                    <a:pt x="383096" y="106203"/>
                  </a:lnTo>
                  <a:lnTo>
                    <a:pt x="385667" y="108585"/>
                  </a:lnTo>
                  <a:lnTo>
                    <a:pt x="387096" y="111728"/>
                  </a:lnTo>
                  <a:close/>
                  <a:moveTo>
                    <a:pt x="371189" y="148780"/>
                  </a:moveTo>
                  <a:lnTo>
                    <a:pt x="368713" y="151638"/>
                  </a:lnTo>
                  <a:lnTo>
                    <a:pt x="366903" y="156400"/>
                  </a:lnTo>
                  <a:lnTo>
                    <a:pt x="365950" y="163353"/>
                  </a:lnTo>
                  <a:lnTo>
                    <a:pt x="362236" y="163544"/>
                  </a:lnTo>
                  <a:lnTo>
                    <a:pt x="359950" y="162115"/>
                  </a:lnTo>
                  <a:lnTo>
                    <a:pt x="359283" y="159544"/>
                  </a:lnTo>
                  <a:lnTo>
                    <a:pt x="359092" y="156210"/>
                  </a:lnTo>
                  <a:lnTo>
                    <a:pt x="357473" y="156305"/>
                  </a:lnTo>
                  <a:lnTo>
                    <a:pt x="356140" y="159925"/>
                  </a:lnTo>
                  <a:lnTo>
                    <a:pt x="354997" y="161544"/>
                  </a:lnTo>
                  <a:lnTo>
                    <a:pt x="351187" y="161925"/>
                  </a:lnTo>
                  <a:lnTo>
                    <a:pt x="347091" y="159734"/>
                  </a:lnTo>
                  <a:lnTo>
                    <a:pt x="347281" y="154877"/>
                  </a:lnTo>
                  <a:lnTo>
                    <a:pt x="346424" y="149352"/>
                  </a:lnTo>
                  <a:lnTo>
                    <a:pt x="346805" y="147447"/>
                  </a:lnTo>
                  <a:lnTo>
                    <a:pt x="358140" y="146971"/>
                  </a:lnTo>
                  <a:lnTo>
                    <a:pt x="361379" y="151066"/>
                  </a:lnTo>
                  <a:lnTo>
                    <a:pt x="365379" y="148685"/>
                  </a:lnTo>
                  <a:lnTo>
                    <a:pt x="366998" y="146113"/>
                  </a:lnTo>
                  <a:lnTo>
                    <a:pt x="371856" y="144494"/>
                  </a:lnTo>
                  <a:lnTo>
                    <a:pt x="371189" y="148780"/>
                  </a:lnTo>
                  <a:close/>
                  <a:moveTo>
                    <a:pt x="27718" y="194500"/>
                  </a:moveTo>
                  <a:lnTo>
                    <a:pt x="29051" y="199168"/>
                  </a:lnTo>
                  <a:lnTo>
                    <a:pt x="21050" y="196310"/>
                  </a:lnTo>
                  <a:lnTo>
                    <a:pt x="15240" y="192119"/>
                  </a:lnTo>
                  <a:lnTo>
                    <a:pt x="10382" y="181832"/>
                  </a:lnTo>
                  <a:lnTo>
                    <a:pt x="190" y="170212"/>
                  </a:lnTo>
                  <a:lnTo>
                    <a:pt x="0" y="166783"/>
                  </a:lnTo>
                  <a:lnTo>
                    <a:pt x="3905" y="164211"/>
                  </a:lnTo>
                  <a:lnTo>
                    <a:pt x="12287" y="162401"/>
                  </a:lnTo>
                  <a:lnTo>
                    <a:pt x="15716" y="164306"/>
                  </a:lnTo>
                  <a:lnTo>
                    <a:pt x="17907" y="166211"/>
                  </a:lnTo>
                  <a:lnTo>
                    <a:pt x="18669" y="168497"/>
                  </a:lnTo>
                  <a:lnTo>
                    <a:pt x="13811" y="172974"/>
                  </a:lnTo>
                  <a:lnTo>
                    <a:pt x="12859" y="174974"/>
                  </a:lnTo>
                  <a:lnTo>
                    <a:pt x="16573" y="179070"/>
                  </a:lnTo>
                  <a:lnTo>
                    <a:pt x="16478" y="180689"/>
                  </a:lnTo>
                  <a:lnTo>
                    <a:pt x="18002" y="188500"/>
                  </a:lnTo>
                  <a:lnTo>
                    <a:pt x="19812" y="191357"/>
                  </a:lnTo>
                  <a:lnTo>
                    <a:pt x="24479" y="193738"/>
                  </a:lnTo>
                  <a:lnTo>
                    <a:pt x="27718" y="194500"/>
                  </a:lnTo>
                  <a:close/>
                  <a:moveTo>
                    <a:pt x="433483" y="203073"/>
                  </a:moveTo>
                  <a:lnTo>
                    <a:pt x="432340" y="207931"/>
                  </a:lnTo>
                  <a:lnTo>
                    <a:pt x="441198" y="216027"/>
                  </a:lnTo>
                  <a:lnTo>
                    <a:pt x="444246" y="221170"/>
                  </a:lnTo>
                  <a:lnTo>
                    <a:pt x="445389" y="226219"/>
                  </a:lnTo>
                  <a:lnTo>
                    <a:pt x="444627" y="227647"/>
                  </a:lnTo>
                  <a:lnTo>
                    <a:pt x="441293" y="224885"/>
                  </a:lnTo>
                  <a:lnTo>
                    <a:pt x="438531" y="224028"/>
                  </a:lnTo>
                  <a:lnTo>
                    <a:pt x="439388" y="227647"/>
                  </a:lnTo>
                  <a:lnTo>
                    <a:pt x="442246" y="230695"/>
                  </a:lnTo>
                  <a:lnTo>
                    <a:pt x="437197" y="232410"/>
                  </a:lnTo>
                  <a:lnTo>
                    <a:pt x="432149" y="232315"/>
                  </a:lnTo>
                  <a:lnTo>
                    <a:pt x="417481" y="228124"/>
                  </a:lnTo>
                  <a:lnTo>
                    <a:pt x="414147" y="223551"/>
                  </a:lnTo>
                  <a:lnTo>
                    <a:pt x="422910" y="216694"/>
                  </a:lnTo>
                  <a:lnTo>
                    <a:pt x="424720" y="213931"/>
                  </a:lnTo>
                  <a:lnTo>
                    <a:pt x="418433" y="214217"/>
                  </a:lnTo>
                  <a:lnTo>
                    <a:pt x="411861" y="222313"/>
                  </a:lnTo>
                  <a:lnTo>
                    <a:pt x="401193" y="218789"/>
                  </a:lnTo>
                  <a:lnTo>
                    <a:pt x="397955" y="215455"/>
                  </a:lnTo>
                  <a:lnTo>
                    <a:pt x="397192" y="213741"/>
                  </a:lnTo>
                  <a:lnTo>
                    <a:pt x="401383" y="206502"/>
                  </a:lnTo>
                  <a:lnTo>
                    <a:pt x="408908" y="206787"/>
                  </a:lnTo>
                  <a:lnTo>
                    <a:pt x="412813" y="205168"/>
                  </a:lnTo>
                  <a:lnTo>
                    <a:pt x="417766" y="202882"/>
                  </a:lnTo>
                  <a:lnTo>
                    <a:pt x="417766" y="199454"/>
                  </a:lnTo>
                  <a:lnTo>
                    <a:pt x="429482" y="198596"/>
                  </a:lnTo>
                  <a:lnTo>
                    <a:pt x="433483" y="203073"/>
                  </a:lnTo>
                  <a:close/>
                  <a:moveTo>
                    <a:pt x="271844" y="217170"/>
                  </a:moveTo>
                  <a:lnTo>
                    <a:pt x="268891" y="218122"/>
                  </a:lnTo>
                  <a:lnTo>
                    <a:pt x="271844" y="211550"/>
                  </a:lnTo>
                  <a:lnTo>
                    <a:pt x="277178" y="208121"/>
                  </a:lnTo>
                  <a:lnTo>
                    <a:pt x="275177" y="213646"/>
                  </a:lnTo>
                  <a:lnTo>
                    <a:pt x="271844" y="217170"/>
                  </a:lnTo>
                  <a:close/>
                  <a:moveTo>
                    <a:pt x="264890" y="220789"/>
                  </a:moveTo>
                  <a:lnTo>
                    <a:pt x="262033" y="223551"/>
                  </a:lnTo>
                  <a:lnTo>
                    <a:pt x="257651" y="222313"/>
                  </a:lnTo>
                  <a:lnTo>
                    <a:pt x="252984" y="213074"/>
                  </a:lnTo>
                  <a:lnTo>
                    <a:pt x="264890" y="220789"/>
                  </a:lnTo>
                  <a:close/>
                  <a:moveTo>
                    <a:pt x="241554" y="233648"/>
                  </a:moveTo>
                  <a:lnTo>
                    <a:pt x="245173" y="242506"/>
                  </a:lnTo>
                  <a:lnTo>
                    <a:pt x="248603" y="245554"/>
                  </a:lnTo>
                  <a:lnTo>
                    <a:pt x="255746" y="249078"/>
                  </a:lnTo>
                  <a:lnTo>
                    <a:pt x="259080" y="249555"/>
                  </a:lnTo>
                  <a:lnTo>
                    <a:pt x="271177" y="255937"/>
                  </a:lnTo>
                  <a:lnTo>
                    <a:pt x="285369" y="257175"/>
                  </a:lnTo>
                  <a:lnTo>
                    <a:pt x="287179" y="259080"/>
                  </a:lnTo>
                  <a:lnTo>
                    <a:pt x="288893" y="263937"/>
                  </a:lnTo>
                  <a:lnTo>
                    <a:pt x="291846" y="267843"/>
                  </a:lnTo>
                  <a:lnTo>
                    <a:pt x="292513" y="270796"/>
                  </a:lnTo>
                  <a:lnTo>
                    <a:pt x="290989" y="274129"/>
                  </a:lnTo>
                  <a:lnTo>
                    <a:pt x="293084" y="284321"/>
                  </a:lnTo>
                  <a:lnTo>
                    <a:pt x="296704" y="294037"/>
                  </a:lnTo>
                  <a:lnTo>
                    <a:pt x="302038" y="298704"/>
                  </a:lnTo>
                  <a:lnTo>
                    <a:pt x="308705" y="300038"/>
                  </a:lnTo>
                  <a:lnTo>
                    <a:pt x="315087" y="299847"/>
                  </a:lnTo>
                  <a:lnTo>
                    <a:pt x="316706" y="301752"/>
                  </a:lnTo>
                  <a:lnTo>
                    <a:pt x="316135" y="310229"/>
                  </a:lnTo>
                  <a:lnTo>
                    <a:pt x="313372" y="313468"/>
                  </a:lnTo>
                  <a:lnTo>
                    <a:pt x="311182" y="314325"/>
                  </a:lnTo>
                  <a:lnTo>
                    <a:pt x="309277" y="313468"/>
                  </a:lnTo>
                  <a:lnTo>
                    <a:pt x="307562" y="311468"/>
                  </a:lnTo>
                  <a:lnTo>
                    <a:pt x="305753" y="310515"/>
                  </a:lnTo>
                  <a:lnTo>
                    <a:pt x="302038" y="310325"/>
                  </a:lnTo>
                  <a:lnTo>
                    <a:pt x="299371" y="306991"/>
                  </a:lnTo>
                  <a:lnTo>
                    <a:pt x="292608" y="302323"/>
                  </a:lnTo>
                  <a:lnTo>
                    <a:pt x="291370" y="299561"/>
                  </a:lnTo>
                  <a:lnTo>
                    <a:pt x="291179" y="295275"/>
                  </a:lnTo>
                  <a:lnTo>
                    <a:pt x="288227" y="292132"/>
                  </a:lnTo>
                  <a:lnTo>
                    <a:pt x="285655" y="286131"/>
                  </a:lnTo>
                  <a:lnTo>
                    <a:pt x="283083" y="284416"/>
                  </a:lnTo>
                  <a:lnTo>
                    <a:pt x="281654" y="281464"/>
                  </a:lnTo>
                  <a:lnTo>
                    <a:pt x="281559" y="280130"/>
                  </a:lnTo>
                  <a:lnTo>
                    <a:pt x="271748" y="279273"/>
                  </a:lnTo>
                  <a:lnTo>
                    <a:pt x="263557" y="279273"/>
                  </a:lnTo>
                  <a:lnTo>
                    <a:pt x="256604" y="275844"/>
                  </a:lnTo>
                  <a:lnTo>
                    <a:pt x="254508" y="266890"/>
                  </a:lnTo>
                  <a:lnTo>
                    <a:pt x="250412" y="264509"/>
                  </a:lnTo>
                  <a:lnTo>
                    <a:pt x="247269" y="261938"/>
                  </a:lnTo>
                  <a:lnTo>
                    <a:pt x="244792" y="258413"/>
                  </a:lnTo>
                  <a:lnTo>
                    <a:pt x="238220" y="251936"/>
                  </a:lnTo>
                  <a:lnTo>
                    <a:pt x="231077" y="246507"/>
                  </a:lnTo>
                  <a:lnTo>
                    <a:pt x="224123" y="242983"/>
                  </a:lnTo>
                  <a:lnTo>
                    <a:pt x="216789" y="240602"/>
                  </a:lnTo>
                  <a:lnTo>
                    <a:pt x="210788" y="243364"/>
                  </a:lnTo>
                  <a:lnTo>
                    <a:pt x="207359" y="242697"/>
                  </a:lnTo>
                  <a:lnTo>
                    <a:pt x="206597" y="240887"/>
                  </a:lnTo>
                  <a:lnTo>
                    <a:pt x="214027" y="237077"/>
                  </a:lnTo>
                  <a:lnTo>
                    <a:pt x="224314" y="230028"/>
                  </a:lnTo>
                  <a:lnTo>
                    <a:pt x="231457" y="227647"/>
                  </a:lnTo>
                  <a:lnTo>
                    <a:pt x="234982" y="227362"/>
                  </a:lnTo>
                  <a:lnTo>
                    <a:pt x="241554" y="233648"/>
                  </a:lnTo>
                  <a:close/>
                  <a:moveTo>
                    <a:pt x="322231" y="245840"/>
                  </a:moveTo>
                  <a:lnTo>
                    <a:pt x="315468" y="247840"/>
                  </a:lnTo>
                  <a:lnTo>
                    <a:pt x="313658" y="247555"/>
                  </a:lnTo>
                  <a:lnTo>
                    <a:pt x="315182" y="245078"/>
                  </a:lnTo>
                  <a:lnTo>
                    <a:pt x="315278" y="243935"/>
                  </a:lnTo>
                  <a:lnTo>
                    <a:pt x="308610" y="239363"/>
                  </a:lnTo>
                  <a:lnTo>
                    <a:pt x="309372" y="233363"/>
                  </a:lnTo>
                  <a:lnTo>
                    <a:pt x="310134" y="231838"/>
                  </a:lnTo>
                  <a:lnTo>
                    <a:pt x="315182" y="234982"/>
                  </a:lnTo>
                  <a:lnTo>
                    <a:pt x="316230" y="240125"/>
                  </a:lnTo>
                  <a:lnTo>
                    <a:pt x="322231" y="245840"/>
                  </a:lnTo>
                  <a:close/>
                  <a:moveTo>
                    <a:pt x="66675" y="262318"/>
                  </a:moveTo>
                  <a:lnTo>
                    <a:pt x="64198" y="262890"/>
                  </a:lnTo>
                  <a:lnTo>
                    <a:pt x="62008" y="262509"/>
                  </a:lnTo>
                  <a:lnTo>
                    <a:pt x="60103" y="262890"/>
                  </a:lnTo>
                  <a:lnTo>
                    <a:pt x="58198" y="264414"/>
                  </a:lnTo>
                  <a:lnTo>
                    <a:pt x="58388" y="257937"/>
                  </a:lnTo>
                  <a:lnTo>
                    <a:pt x="60674" y="249936"/>
                  </a:lnTo>
                  <a:lnTo>
                    <a:pt x="63341" y="245173"/>
                  </a:lnTo>
                  <a:lnTo>
                    <a:pt x="67151" y="242983"/>
                  </a:lnTo>
                  <a:lnTo>
                    <a:pt x="68771" y="246697"/>
                  </a:lnTo>
                  <a:lnTo>
                    <a:pt x="68485" y="259842"/>
                  </a:lnTo>
                  <a:lnTo>
                    <a:pt x="66675" y="262318"/>
                  </a:lnTo>
                  <a:close/>
                  <a:moveTo>
                    <a:pt x="413195" y="294132"/>
                  </a:moveTo>
                  <a:lnTo>
                    <a:pt x="407098" y="298704"/>
                  </a:lnTo>
                  <a:lnTo>
                    <a:pt x="400240" y="292132"/>
                  </a:lnTo>
                  <a:lnTo>
                    <a:pt x="399097" y="289941"/>
                  </a:lnTo>
                  <a:lnTo>
                    <a:pt x="404146" y="287274"/>
                  </a:lnTo>
                  <a:lnTo>
                    <a:pt x="406622" y="283083"/>
                  </a:lnTo>
                  <a:lnTo>
                    <a:pt x="404622" y="278035"/>
                  </a:lnTo>
                  <a:lnTo>
                    <a:pt x="397669" y="270510"/>
                  </a:lnTo>
                  <a:lnTo>
                    <a:pt x="397288" y="265081"/>
                  </a:lnTo>
                  <a:lnTo>
                    <a:pt x="407956" y="262890"/>
                  </a:lnTo>
                  <a:lnTo>
                    <a:pt x="414242" y="267557"/>
                  </a:lnTo>
                  <a:lnTo>
                    <a:pt x="417481" y="267843"/>
                  </a:lnTo>
                  <a:lnTo>
                    <a:pt x="416242" y="272319"/>
                  </a:lnTo>
                  <a:lnTo>
                    <a:pt x="416814" y="273748"/>
                  </a:lnTo>
                  <a:lnTo>
                    <a:pt x="417290" y="287274"/>
                  </a:lnTo>
                  <a:lnTo>
                    <a:pt x="414242" y="289179"/>
                  </a:lnTo>
                  <a:lnTo>
                    <a:pt x="413766" y="292798"/>
                  </a:lnTo>
                  <a:lnTo>
                    <a:pt x="413195" y="294132"/>
                  </a:lnTo>
                  <a:close/>
                  <a:moveTo>
                    <a:pt x="71247" y="285083"/>
                  </a:moveTo>
                  <a:lnTo>
                    <a:pt x="68104" y="285940"/>
                  </a:lnTo>
                  <a:lnTo>
                    <a:pt x="64103" y="278130"/>
                  </a:lnTo>
                  <a:lnTo>
                    <a:pt x="62674" y="272796"/>
                  </a:lnTo>
                  <a:lnTo>
                    <a:pt x="64294" y="272510"/>
                  </a:lnTo>
                  <a:lnTo>
                    <a:pt x="65913" y="273082"/>
                  </a:lnTo>
                  <a:lnTo>
                    <a:pt x="67628" y="275177"/>
                  </a:lnTo>
                  <a:lnTo>
                    <a:pt x="67628" y="277177"/>
                  </a:lnTo>
                  <a:lnTo>
                    <a:pt x="68294" y="279463"/>
                  </a:lnTo>
                  <a:lnTo>
                    <a:pt x="70009" y="282130"/>
                  </a:lnTo>
                  <a:lnTo>
                    <a:pt x="71247" y="285083"/>
                  </a:lnTo>
                  <a:close/>
                  <a:moveTo>
                    <a:pt x="61913" y="280701"/>
                  </a:moveTo>
                  <a:lnTo>
                    <a:pt x="62674" y="290131"/>
                  </a:lnTo>
                  <a:lnTo>
                    <a:pt x="67246" y="291846"/>
                  </a:lnTo>
                  <a:lnTo>
                    <a:pt x="73247" y="300323"/>
                  </a:lnTo>
                  <a:lnTo>
                    <a:pt x="72676" y="304609"/>
                  </a:lnTo>
                  <a:lnTo>
                    <a:pt x="71438" y="306134"/>
                  </a:lnTo>
                  <a:lnTo>
                    <a:pt x="61531" y="302133"/>
                  </a:lnTo>
                  <a:lnTo>
                    <a:pt x="59150" y="303943"/>
                  </a:lnTo>
                  <a:lnTo>
                    <a:pt x="56197" y="303181"/>
                  </a:lnTo>
                  <a:lnTo>
                    <a:pt x="54388" y="298513"/>
                  </a:lnTo>
                  <a:lnTo>
                    <a:pt x="54673" y="296894"/>
                  </a:lnTo>
                  <a:lnTo>
                    <a:pt x="53054" y="294132"/>
                  </a:lnTo>
                  <a:lnTo>
                    <a:pt x="51625" y="292798"/>
                  </a:lnTo>
                  <a:lnTo>
                    <a:pt x="47720" y="296513"/>
                  </a:lnTo>
                  <a:lnTo>
                    <a:pt x="45244" y="297275"/>
                  </a:lnTo>
                  <a:lnTo>
                    <a:pt x="45244" y="293846"/>
                  </a:lnTo>
                  <a:lnTo>
                    <a:pt x="48863" y="284512"/>
                  </a:lnTo>
                  <a:lnTo>
                    <a:pt x="50578" y="282893"/>
                  </a:lnTo>
                  <a:lnTo>
                    <a:pt x="53530" y="286035"/>
                  </a:lnTo>
                  <a:lnTo>
                    <a:pt x="56007" y="284893"/>
                  </a:lnTo>
                  <a:lnTo>
                    <a:pt x="57817" y="279749"/>
                  </a:lnTo>
                  <a:lnTo>
                    <a:pt x="57912" y="274701"/>
                  </a:lnTo>
                  <a:lnTo>
                    <a:pt x="58769" y="273177"/>
                  </a:lnTo>
                  <a:lnTo>
                    <a:pt x="61913" y="280701"/>
                  </a:lnTo>
                  <a:close/>
                  <a:moveTo>
                    <a:pt x="250222" y="317849"/>
                  </a:moveTo>
                  <a:lnTo>
                    <a:pt x="247745" y="319850"/>
                  </a:lnTo>
                  <a:lnTo>
                    <a:pt x="244888" y="319754"/>
                  </a:lnTo>
                  <a:lnTo>
                    <a:pt x="242792" y="318992"/>
                  </a:lnTo>
                  <a:lnTo>
                    <a:pt x="241840" y="317468"/>
                  </a:lnTo>
                  <a:lnTo>
                    <a:pt x="243078" y="316706"/>
                  </a:lnTo>
                  <a:lnTo>
                    <a:pt x="244507" y="313468"/>
                  </a:lnTo>
                  <a:lnTo>
                    <a:pt x="245936" y="312611"/>
                  </a:lnTo>
                  <a:lnTo>
                    <a:pt x="247936" y="312991"/>
                  </a:lnTo>
                  <a:lnTo>
                    <a:pt x="249174" y="314230"/>
                  </a:lnTo>
                  <a:lnTo>
                    <a:pt x="250222" y="317849"/>
                  </a:lnTo>
                  <a:close/>
                  <a:moveTo>
                    <a:pt x="342614" y="331279"/>
                  </a:moveTo>
                  <a:lnTo>
                    <a:pt x="340709" y="336709"/>
                  </a:lnTo>
                  <a:lnTo>
                    <a:pt x="335661" y="330422"/>
                  </a:lnTo>
                  <a:lnTo>
                    <a:pt x="330232" y="326136"/>
                  </a:lnTo>
                  <a:lnTo>
                    <a:pt x="328136" y="322326"/>
                  </a:lnTo>
                  <a:lnTo>
                    <a:pt x="324803" y="320040"/>
                  </a:lnTo>
                  <a:lnTo>
                    <a:pt x="323850" y="314992"/>
                  </a:lnTo>
                  <a:lnTo>
                    <a:pt x="327946" y="312896"/>
                  </a:lnTo>
                  <a:lnTo>
                    <a:pt x="329660" y="312611"/>
                  </a:lnTo>
                  <a:lnTo>
                    <a:pt x="333851" y="318897"/>
                  </a:lnTo>
                  <a:lnTo>
                    <a:pt x="340328" y="319564"/>
                  </a:lnTo>
                  <a:lnTo>
                    <a:pt x="339757" y="323374"/>
                  </a:lnTo>
                  <a:lnTo>
                    <a:pt x="341852" y="328326"/>
                  </a:lnTo>
                  <a:lnTo>
                    <a:pt x="342614" y="331279"/>
                  </a:lnTo>
                  <a:close/>
                  <a:moveTo>
                    <a:pt x="79629" y="327660"/>
                  </a:moveTo>
                  <a:lnTo>
                    <a:pt x="86392" y="335470"/>
                  </a:lnTo>
                  <a:lnTo>
                    <a:pt x="80963" y="333565"/>
                  </a:lnTo>
                  <a:lnTo>
                    <a:pt x="75152" y="338994"/>
                  </a:lnTo>
                  <a:lnTo>
                    <a:pt x="67818" y="332613"/>
                  </a:lnTo>
                  <a:lnTo>
                    <a:pt x="63341" y="326136"/>
                  </a:lnTo>
                  <a:lnTo>
                    <a:pt x="62389" y="323564"/>
                  </a:lnTo>
                  <a:lnTo>
                    <a:pt x="66961" y="317563"/>
                  </a:lnTo>
                  <a:lnTo>
                    <a:pt x="71247" y="323755"/>
                  </a:lnTo>
                  <a:lnTo>
                    <a:pt x="76486" y="324707"/>
                  </a:lnTo>
                  <a:lnTo>
                    <a:pt x="79629" y="327660"/>
                  </a:lnTo>
                  <a:close/>
                  <a:moveTo>
                    <a:pt x="460057" y="327088"/>
                  </a:moveTo>
                  <a:lnTo>
                    <a:pt x="467868" y="329755"/>
                  </a:lnTo>
                  <a:lnTo>
                    <a:pt x="470059" y="329469"/>
                  </a:lnTo>
                  <a:lnTo>
                    <a:pt x="473773" y="330518"/>
                  </a:lnTo>
                  <a:lnTo>
                    <a:pt x="474821" y="335375"/>
                  </a:lnTo>
                  <a:lnTo>
                    <a:pt x="469868" y="336137"/>
                  </a:lnTo>
                  <a:lnTo>
                    <a:pt x="461296" y="340614"/>
                  </a:lnTo>
                  <a:lnTo>
                    <a:pt x="457676" y="339566"/>
                  </a:lnTo>
                  <a:lnTo>
                    <a:pt x="453390" y="335661"/>
                  </a:lnTo>
                  <a:lnTo>
                    <a:pt x="446437" y="335280"/>
                  </a:lnTo>
                  <a:lnTo>
                    <a:pt x="444437" y="334232"/>
                  </a:lnTo>
                  <a:lnTo>
                    <a:pt x="448151" y="329565"/>
                  </a:lnTo>
                  <a:lnTo>
                    <a:pt x="454819" y="327279"/>
                  </a:lnTo>
                  <a:lnTo>
                    <a:pt x="460057" y="327088"/>
                  </a:lnTo>
                  <a:close/>
                  <a:moveTo>
                    <a:pt x="301847" y="346043"/>
                  </a:moveTo>
                  <a:lnTo>
                    <a:pt x="297561" y="349948"/>
                  </a:lnTo>
                  <a:lnTo>
                    <a:pt x="296799" y="344138"/>
                  </a:lnTo>
                  <a:lnTo>
                    <a:pt x="299561" y="337947"/>
                  </a:lnTo>
                  <a:lnTo>
                    <a:pt x="303276" y="337566"/>
                  </a:lnTo>
                  <a:lnTo>
                    <a:pt x="304705" y="340233"/>
                  </a:lnTo>
                  <a:lnTo>
                    <a:pt x="301847" y="346043"/>
                  </a:lnTo>
                  <a:close/>
                  <a:moveTo>
                    <a:pt x="359473" y="344234"/>
                  </a:moveTo>
                  <a:lnTo>
                    <a:pt x="357092" y="349472"/>
                  </a:lnTo>
                  <a:lnTo>
                    <a:pt x="353092" y="348615"/>
                  </a:lnTo>
                  <a:lnTo>
                    <a:pt x="346424" y="342995"/>
                  </a:lnTo>
                  <a:lnTo>
                    <a:pt x="344138" y="340519"/>
                  </a:lnTo>
                  <a:lnTo>
                    <a:pt x="342900" y="337947"/>
                  </a:lnTo>
                  <a:lnTo>
                    <a:pt x="345662" y="337661"/>
                  </a:lnTo>
                  <a:lnTo>
                    <a:pt x="348996" y="340328"/>
                  </a:lnTo>
                  <a:lnTo>
                    <a:pt x="357569" y="341757"/>
                  </a:lnTo>
                  <a:lnTo>
                    <a:pt x="359473" y="344234"/>
                  </a:lnTo>
                  <a:close/>
                  <a:moveTo>
                    <a:pt x="409099" y="349853"/>
                  </a:moveTo>
                  <a:lnTo>
                    <a:pt x="406051" y="350234"/>
                  </a:lnTo>
                  <a:lnTo>
                    <a:pt x="407003" y="346996"/>
                  </a:lnTo>
                  <a:lnTo>
                    <a:pt x="412718" y="341376"/>
                  </a:lnTo>
                  <a:lnTo>
                    <a:pt x="420719" y="341090"/>
                  </a:lnTo>
                  <a:lnTo>
                    <a:pt x="428054" y="338328"/>
                  </a:lnTo>
                  <a:lnTo>
                    <a:pt x="429673" y="338233"/>
                  </a:lnTo>
                  <a:lnTo>
                    <a:pt x="426244" y="342614"/>
                  </a:lnTo>
                  <a:lnTo>
                    <a:pt x="420338" y="346710"/>
                  </a:lnTo>
                  <a:lnTo>
                    <a:pt x="409099" y="349853"/>
                  </a:lnTo>
                  <a:close/>
                  <a:moveTo>
                    <a:pt x="368903" y="358807"/>
                  </a:moveTo>
                  <a:lnTo>
                    <a:pt x="362807" y="359283"/>
                  </a:lnTo>
                  <a:lnTo>
                    <a:pt x="363188" y="353092"/>
                  </a:lnTo>
                  <a:lnTo>
                    <a:pt x="365379" y="351472"/>
                  </a:lnTo>
                  <a:lnTo>
                    <a:pt x="372808" y="354616"/>
                  </a:lnTo>
                  <a:lnTo>
                    <a:pt x="372428" y="356521"/>
                  </a:lnTo>
                  <a:lnTo>
                    <a:pt x="368903" y="358807"/>
                  </a:lnTo>
                  <a:close/>
                  <a:moveTo>
                    <a:pt x="339471" y="352806"/>
                  </a:moveTo>
                  <a:lnTo>
                    <a:pt x="339090" y="361093"/>
                  </a:lnTo>
                  <a:lnTo>
                    <a:pt x="337471" y="361093"/>
                  </a:lnTo>
                  <a:lnTo>
                    <a:pt x="336423" y="359759"/>
                  </a:lnTo>
                  <a:lnTo>
                    <a:pt x="336423" y="356616"/>
                  </a:lnTo>
                  <a:lnTo>
                    <a:pt x="337090" y="351568"/>
                  </a:lnTo>
                  <a:lnTo>
                    <a:pt x="339471" y="352806"/>
                  </a:lnTo>
                  <a:close/>
                  <a:moveTo>
                    <a:pt x="306991" y="364807"/>
                  </a:moveTo>
                  <a:lnTo>
                    <a:pt x="303276" y="367189"/>
                  </a:lnTo>
                  <a:lnTo>
                    <a:pt x="304514" y="361664"/>
                  </a:lnTo>
                  <a:lnTo>
                    <a:pt x="302705" y="358711"/>
                  </a:lnTo>
                  <a:lnTo>
                    <a:pt x="304324" y="356235"/>
                  </a:lnTo>
                  <a:lnTo>
                    <a:pt x="306610" y="354235"/>
                  </a:lnTo>
                  <a:lnTo>
                    <a:pt x="307753" y="356330"/>
                  </a:lnTo>
                  <a:lnTo>
                    <a:pt x="309848" y="359664"/>
                  </a:lnTo>
                  <a:lnTo>
                    <a:pt x="306991" y="364807"/>
                  </a:lnTo>
                  <a:close/>
                  <a:moveTo>
                    <a:pt x="312611" y="382334"/>
                  </a:moveTo>
                  <a:lnTo>
                    <a:pt x="310229" y="383571"/>
                  </a:lnTo>
                  <a:lnTo>
                    <a:pt x="306229" y="381857"/>
                  </a:lnTo>
                  <a:lnTo>
                    <a:pt x="307277" y="377380"/>
                  </a:lnTo>
                  <a:lnTo>
                    <a:pt x="310039" y="375571"/>
                  </a:lnTo>
                  <a:lnTo>
                    <a:pt x="312896" y="377000"/>
                  </a:lnTo>
                  <a:lnTo>
                    <a:pt x="313372" y="379000"/>
                  </a:lnTo>
                  <a:lnTo>
                    <a:pt x="312611" y="382334"/>
                  </a:lnTo>
                  <a:close/>
                  <a:moveTo>
                    <a:pt x="378047" y="395001"/>
                  </a:moveTo>
                  <a:lnTo>
                    <a:pt x="372332" y="398050"/>
                  </a:lnTo>
                  <a:lnTo>
                    <a:pt x="368522" y="393668"/>
                  </a:lnTo>
                  <a:lnTo>
                    <a:pt x="366331" y="386715"/>
                  </a:lnTo>
                  <a:lnTo>
                    <a:pt x="376809" y="376618"/>
                  </a:lnTo>
                  <a:lnTo>
                    <a:pt x="379286" y="377571"/>
                  </a:lnTo>
                  <a:lnTo>
                    <a:pt x="380810" y="380143"/>
                  </a:lnTo>
                  <a:lnTo>
                    <a:pt x="380524" y="389287"/>
                  </a:lnTo>
                  <a:lnTo>
                    <a:pt x="378047" y="395001"/>
                  </a:lnTo>
                  <a:close/>
                  <a:moveTo>
                    <a:pt x="360997" y="386905"/>
                  </a:moveTo>
                  <a:lnTo>
                    <a:pt x="355854" y="393096"/>
                  </a:lnTo>
                  <a:lnTo>
                    <a:pt x="351663" y="392430"/>
                  </a:lnTo>
                  <a:lnTo>
                    <a:pt x="349853" y="389572"/>
                  </a:lnTo>
                  <a:lnTo>
                    <a:pt x="352520" y="383762"/>
                  </a:lnTo>
                  <a:lnTo>
                    <a:pt x="358140" y="380524"/>
                  </a:lnTo>
                  <a:lnTo>
                    <a:pt x="360712" y="381381"/>
                  </a:lnTo>
                  <a:lnTo>
                    <a:pt x="360521" y="385667"/>
                  </a:lnTo>
                  <a:lnTo>
                    <a:pt x="360997" y="386905"/>
                  </a:lnTo>
                  <a:close/>
                  <a:moveTo>
                    <a:pt x="472535" y="395668"/>
                  </a:moveTo>
                  <a:lnTo>
                    <a:pt x="466154" y="396811"/>
                  </a:lnTo>
                  <a:lnTo>
                    <a:pt x="467296" y="390430"/>
                  </a:lnTo>
                  <a:lnTo>
                    <a:pt x="464153" y="385381"/>
                  </a:lnTo>
                  <a:lnTo>
                    <a:pt x="469106" y="388239"/>
                  </a:lnTo>
                  <a:lnTo>
                    <a:pt x="472345" y="391573"/>
                  </a:lnTo>
                  <a:lnTo>
                    <a:pt x="473869" y="392239"/>
                  </a:lnTo>
                  <a:lnTo>
                    <a:pt x="473488" y="394335"/>
                  </a:lnTo>
                  <a:lnTo>
                    <a:pt x="472535" y="395668"/>
                  </a:lnTo>
                  <a:close/>
                  <a:moveTo>
                    <a:pt x="325183" y="398716"/>
                  </a:moveTo>
                  <a:lnTo>
                    <a:pt x="324040" y="399002"/>
                  </a:lnTo>
                  <a:lnTo>
                    <a:pt x="322326" y="395668"/>
                  </a:lnTo>
                  <a:lnTo>
                    <a:pt x="322040" y="392525"/>
                  </a:lnTo>
                  <a:lnTo>
                    <a:pt x="322707" y="390620"/>
                  </a:lnTo>
                  <a:lnTo>
                    <a:pt x="324898" y="390525"/>
                  </a:lnTo>
                  <a:lnTo>
                    <a:pt x="327946" y="396430"/>
                  </a:lnTo>
                  <a:lnTo>
                    <a:pt x="325183" y="398716"/>
                  </a:lnTo>
                  <a:close/>
                  <a:moveTo>
                    <a:pt x="398145" y="409099"/>
                  </a:moveTo>
                  <a:lnTo>
                    <a:pt x="392525" y="409765"/>
                  </a:lnTo>
                  <a:lnTo>
                    <a:pt x="390715" y="409194"/>
                  </a:lnTo>
                  <a:lnTo>
                    <a:pt x="394145" y="407765"/>
                  </a:lnTo>
                  <a:lnTo>
                    <a:pt x="396526" y="406336"/>
                  </a:lnTo>
                  <a:lnTo>
                    <a:pt x="397764" y="404526"/>
                  </a:lnTo>
                  <a:lnTo>
                    <a:pt x="403479" y="401478"/>
                  </a:lnTo>
                  <a:lnTo>
                    <a:pt x="407194" y="397383"/>
                  </a:lnTo>
                  <a:lnTo>
                    <a:pt x="411289" y="400145"/>
                  </a:lnTo>
                  <a:lnTo>
                    <a:pt x="406241" y="402050"/>
                  </a:lnTo>
                  <a:lnTo>
                    <a:pt x="398145" y="409099"/>
                  </a:lnTo>
                  <a:close/>
                  <a:moveTo>
                    <a:pt x="468058" y="414147"/>
                  </a:moveTo>
                  <a:lnTo>
                    <a:pt x="466058" y="414242"/>
                  </a:lnTo>
                  <a:lnTo>
                    <a:pt x="468439" y="410432"/>
                  </a:lnTo>
                  <a:lnTo>
                    <a:pt x="475202" y="405098"/>
                  </a:lnTo>
                  <a:lnTo>
                    <a:pt x="485013" y="400526"/>
                  </a:lnTo>
                  <a:lnTo>
                    <a:pt x="488347" y="399955"/>
                  </a:lnTo>
                  <a:lnTo>
                    <a:pt x="493871" y="402907"/>
                  </a:lnTo>
                  <a:lnTo>
                    <a:pt x="483680" y="407670"/>
                  </a:lnTo>
                  <a:lnTo>
                    <a:pt x="480917" y="410146"/>
                  </a:lnTo>
                  <a:lnTo>
                    <a:pt x="473392" y="410718"/>
                  </a:lnTo>
                  <a:lnTo>
                    <a:pt x="468058" y="414147"/>
                  </a:lnTo>
                  <a:close/>
                  <a:moveTo>
                    <a:pt x="367570" y="418433"/>
                  </a:moveTo>
                  <a:lnTo>
                    <a:pt x="366427" y="419671"/>
                  </a:lnTo>
                  <a:lnTo>
                    <a:pt x="361569" y="414623"/>
                  </a:lnTo>
                  <a:lnTo>
                    <a:pt x="359759" y="411670"/>
                  </a:lnTo>
                  <a:lnTo>
                    <a:pt x="362045" y="409194"/>
                  </a:lnTo>
                  <a:lnTo>
                    <a:pt x="369189" y="415004"/>
                  </a:lnTo>
                  <a:lnTo>
                    <a:pt x="367570" y="418433"/>
                  </a:lnTo>
                  <a:close/>
                  <a:moveTo>
                    <a:pt x="313372" y="411289"/>
                  </a:moveTo>
                  <a:lnTo>
                    <a:pt x="313468" y="415957"/>
                  </a:lnTo>
                  <a:lnTo>
                    <a:pt x="312991" y="417576"/>
                  </a:lnTo>
                  <a:lnTo>
                    <a:pt x="299942" y="419862"/>
                  </a:lnTo>
                  <a:lnTo>
                    <a:pt x="301085" y="414528"/>
                  </a:lnTo>
                  <a:lnTo>
                    <a:pt x="301942" y="412813"/>
                  </a:lnTo>
                  <a:lnTo>
                    <a:pt x="306229" y="415290"/>
                  </a:lnTo>
                  <a:lnTo>
                    <a:pt x="307848" y="414051"/>
                  </a:lnTo>
                  <a:lnTo>
                    <a:pt x="308515" y="412528"/>
                  </a:lnTo>
                  <a:lnTo>
                    <a:pt x="313372" y="411289"/>
                  </a:lnTo>
                  <a:close/>
                  <a:moveTo>
                    <a:pt x="526352" y="427958"/>
                  </a:moveTo>
                  <a:lnTo>
                    <a:pt x="525018" y="429196"/>
                  </a:lnTo>
                  <a:lnTo>
                    <a:pt x="521780" y="425577"/>
                  </a:lnTo>
                  <a:lnTo>
                    <a:pt x="521589" y="423672"/>
                  </a:lnTo>
                  <a:lnTo>
                    <a:pt x="524923" y="421481"/>
                  </a:lnTo>
                  <a:lnTo>
                    <a:pt x="526542" y="421005"/>
                  </a:lnTo>
                  <a:lnTo>
                    <a:pt x="527018" y="422529"/>
                  </a:lnTo>
                  <a:lnTo>
                    <a:pt x="526923" y="425672"/>
                  </a:lnTo>
                  <a:lnTo>
                    <a:pt x="526352" y="427958"/>
                  </a:lnTo>
                  <a:close/>
                  <a:moveTo>
                    <a:pt x="436721" y="425482"/>
                  </a:moveTo>
                  <a:lnTo>
                    <a:pt x="431673" y="427387"/>
                  </a:lnTo>
                  <a:lnTo>
                    <a:pt x="428435" y="431387"/>
                  </a:lnTo>
                  <a:lnTo>
                    <a:pt x="424529" y="428530"/>
                  </a:lnTo>
                  <a:lnTo>
                    <a:pt x="424529" y="424625"/>
                  </a:lnTo>
                  <a:lnTo>
                    <a:pt x="428815" y="425862"/>
                  </a:lnTo>
                  <a:lnTo>
                    <a:pt x="431768" y="423672"/>
                  </a:lnTo>
                  <a:lnTo>
                    <a:pt x="430911" y="421195"/>
                  </a:lnTo>
                  <a:lnTo>
                    <a:pt x="434149" y="422338"/>
                  </a:lnTo>
                  <a:lnTo>
                    <a:pt x="436721" y="425482"/>
                  </a:lnTo>
                  <a:close/>
                  <a:moveTo>
                    <a:pt x="374047" y="440817"/>
                  </a:moveTo>
                  <a:lnTo>
                    <a:pt x="370999" y="444912"/>
                  </a:lnTo>
                  <a:lnTo>
                    <a:pt x="366808" y="443484"/>
                  </a:lnTo>
                  <a:lnTo>
                    <a:pt x="368522" y="441865"/>
                  </a:lnTo>
                  <a:lnTo>
                    <a:pt x="369570" y="439769"/>
                  </a:lnTo>
                  <a:lnTo>
                    <a:pt x="369665" y="436816"/>
                  </a:lnTo>
                  <a:lnTo>
                    <a:pt x="368522" y="435007"/>
                  </a:lnTo>
                  <a:lnTo>
                    <a:pt x="369284" y="434340"/>
                  </a:lnTo>
                  <a:lnTo>
                    <a:pt x="373094" y="437388"/>
                  </a:lnTo>
                  <a:lnTo>
                    <a:pt x="374047" y="440817"/>
                  </a:lnTo>
                  <a:close/>
                  <a:moveTo>
                    <a:pt x="525304" y="477488"/>
                  </a:moveTo>
                  <a:lnTo>
                    <a:pt x="520637" y="479107"/>
                  </a:lnTo>
                  <a:lnTo>
                    <a:pt x="519113" y="478917"/>
                  </a:lnTo>
                  <a:lnTo>
                    <a:pt x="517112" y="475202"/>
                  </a:lnTo>
                  <a:lnTo>
                    <a:pt x="519779" y="466439"/>
                  </a:lnTo>
                  <a:lnTo>
                    <a:pt x="517303" y="460724"/>
                  </a:lnTo>
                  <a:lnTo>
                    <a:pt x="517207" y="458343"/>
                  </a:lnTo>
                  <a:lnTo>
                    <a:pt x="520922" y="454914"/>
                  </a:lnTo>
                  <a:lnTo>
                    <a:pt x="523494" y="449961"/>
                  </a:lnTo>
                  <a:lnTo>
                    <a:pt x="529876" y="444532"/>
                  </a:lnTo>
                  <a:lnTo>
                    <a:pt x="546354" y="438150"/>
                  </a:lnTo>
                  <a:lnTo>
                    <a:pt x="550259" y="437483"/>
                  </a:lnTo>
                  <a:lnTo>
                    <a:pt x="550069" y="442531"/>
                  </a:lnTo>
                  <a:lnTo>
                    <a:pt x="544639" y="455295"/>
                  </a:lnTo>
                  <a:lnTo>
                    <a:pt x="539687" y="461581"/>
                  </a:lnTo>
                  <a:lnTo>
                    <a:pt x="541020" y="466725"/>
                  </a:lnTo>
                  <a:lnTo>
                    <a:pt x="533114" y="468153"/>
                  </a:lnTo>
                  <a:lnTo>
                    <a:pt x="525304" y="477488"/>
                  </a:lnTo>
                  <a:close/>
                  <a:moveTo>
                    <a:pt x="218408" y="456819"/>
                  </a:moveTo>
                  <a:lnTo>
                    <a:pt x="217646" y="460248"/>
                  </a:lnTo>
                  <a:lnTo>
                    <a:pt x="211074" y="457962"/>
                  </a:lnTo>
                  <a:lnTo>
                    <a:pt x="209264" y="454343"/>
                  </a:lnTo>
                  <a:lnTo>
                    <a:pt x="208883" y="446532"/>
                  </a:lnTo>
                  <a:lnTo>
                    <a:pt x="210598" y="442722"/>
                  </a:lnTo>
                  <a:lnTo>
                    <a:pt x="211741" y="441484"/>
                  </a:lnTo>
                  <a:lnTo>
                    <a:pt x="214789" y="445865"/>
                  </a:lnTo>
                  <a:lnTo>
                    <a:pt x="221171" y="452342"/>
                  </a:lnTo>
                  <a:lnTo>
                    <a:pt x="218408" y="456819"/>
                  </a:lnTo>
                  <a:close/>
                  <a:moveTo>
                    <a:pt x="482537" y="513969"/>
                  </a:moveTo>
                  <a:lnTo>
                    <a:pt x="480155" y="518350"/>
                  </a:lnTo>
                  <a:lnTo>
                    <a:pt x="477583" y="514635"/>
                  </a:lnTo>
                  <a:lnTo>
                    <a:pt x="478727" y="510350"/>
                  </a:lnTo>
                  <a:lnTo>
                    <a:pt x="475774" y="503587"/>
                  </a:lnTo>
                  <a:lnTo>
                    <a:pt x="481298" y="493395"/>
                  </a:lnTo>
                  <a:lnTo>
                    <a:pt x="481394" y="488537"/>
                  </a:lnTo>
                  <a:lnTo>
                    <a:pt x="485585" y="486060"/>
                  </a:lnTo>
                  <a:lnTo>
                    <a:pt x="484537" y="494347"/>
                  </a:lnTo>
                  <a:lnTo>
                    <a:pt x="481394" y="501015"/>
                  </a:lnTo>
                  <a:lnTo>
                    <a:pt x="484632" y="506635"/>
                  </a:lnTo>
                  <a:lnTo>
                    <a:pt x="486251" y="512921"/>
                  </a:lnTo>
                  <a:lnTo>
                    <a:pt x="482537" y="513969"/>
                  </a:lnTo>
                  <a:close/>
                  <a:moveTo>
                    <a:pt x="269557" y="508445"/>
                  </a:moveTo>
                  <a:lnTo>
                    <a:pt x="273939" y="509016"/>
                  </a:lnTo>
                  <a:lnTo>
                    <a:pt x="279845" y="508921"/>
                  </a:lnTo>
                  <a:lnTo>
                    <a:pt x="281178" y="508445"/>
                  </a:lnTo>
                  <a:lnTo>
                    <a:pt x="284988" y="503872"/>
                  </a:lnTo>
                  <a:lnTo>
                    <a:pt x="289655" y="503777"/>
                  </a:lnTo>
                  <a:lnTo>
                    <a:pt x="291655" y="508254"/>
                  </a:lnTo>
                  <a:lnTo>
                    <a:pt x="286988" y="510350"/>
                  </a:lnTo>
                  <a:lnTo>
                    <a:pt x="286036" y="511587"/>
                  </a:lnTo>
                  <a:lnTo>
                    <a:pt x="286893" y="512540"/>
                  </a:lnTo>
                  <a:lnTo>
                    <a:pt x="290417" y="514350"/>
                  </a:lnTo>
                  <a:lnTo>
                    <a:pt x="295370" y="513683"/>
                  </a:lnTo>
                  <a:lnTo>
                    <a:pt x="295561" y="517207"/>
                  </a:lnTo>
                  <a:lnTo>
                    <a:pt x="296608" y="520160"/>
                  </a:lnTo>
                  <a:lnTo>
                    <a:pt x="299085" y="521875"/>
                  </a:lnTo>
                  <a:lnTo>
                    <a:pt x="301657" y="522256"/>
                  </a:lnTo>
                  <a:lnTo>
                    <a:pt x="307562" y="521684"/>
                  </a:lnTo>
                  <a:lnTo>
                    <a:pt x="313277" y="520541"/>
                  </a:lnTo>
                  <a:lnTo>
                    <a:pt x="319183" y="518255"/>
                  </a:lnTo>
                  <a:lnTo>
                    <a:pt x="325279" y="517112"/>
                  </a:lnTo>
                  <a:lnTo>
                    <a:pt x="343281" y="518255"/>
                  </a:lnTo>
                  <a:lnTo>
                    <a:pt x="349758" y="523208"/>
                  </a:lnTo>
                  <a:lnTo>
                    <a:pt x="362140" y="523780"/>
                  </a:lnTo>
                  <a:lnTo>
                    <a:pt x="373571" y="526446"/>
                  </a:lnTo>
                  <a:lnTo>
                    <a:pt x="379571" y="524732"/>
                  </a:lnTo>
                  <a:lnTo>
                    <a:pt x="389858" y="523113"/>
                  </a:lnTo>
                  <a:lnTo>
                    <a:pt x="391573" y="524827"/>
                  </a:lnTo>
                  <a:lnTo>
                    <a:pt x="390239" y="535971"/>
                  </a:lnTo>
                  <a:lnTo>
                    <a:pt x="390811" y="539210"/>
                  </a:lnTo>
                  <a:lnTo>
                    <a:pt x="393859" y="540734"/>
                  </a:lnTo>
                  <a:lnTo>
                    <a:pt x="396716" y="539972"/>
                  </a:lnTo>
                  <a:lnTo>
                    <a:pt x="400336" y="536353"/>
                  </a:lnTo>
                  <a:lnTo>
                    <a:pt x="409004" y="533495"/>
                  </a:lnTo>
                  <a:lnTo>
                    <a:pt x="417957" y="533495"/>
                  </a:lnTo>
                  <a:lnTo>
                    <a:pt x="425482" y="526161"/>
                  </a:lnTo>
                  <a:lnTo>
                    <a:pt x="427672" y="525685"/>
                  </a:lnTo>
                  <a:lnTo>
                    <a:pt x="426339" y="529304"/>
                  </a:lnTo>
                  <a:lnTo>
                    <a:pt x="425196" y="537877"/>
                  </a:lnTo>
                  <a:lnTo>
                    <a:pt x="423577" y="542925"/>
                  </a:lnTo>
                  <a:lnTo>
                    <a:pt x="422815" y="546830"/>
                  </a:lnTo>
                  <a:lnTo>
                    <a:pt x="417766" y="548830"/>
                  </a:lnTo>
                  <a:lnTo>
                    <a:pt x="410146" y="549211"/>
                  </a:lnTo>
                  <a:lnTo>
                    <a:pt x="396240" y="548354"/>
                  </a:lnTo>
                  <a:lnTo>
                    <a:pt x="382238" y="549783"/>
                  </a:lnTo>
                  <a:lnTo>
                    <a:pt x="356330" y="553498"/>
                  </a:lnTo>
                  <a:lnTo>
                    <a:pt x="330232" y="555403"/>
                  </a:lnTo>
                  <a:lnTo>
                    <a:pt x="326803" y="554164"/>
                  </a:lnTo>
                  <a:lnTo>
                    <a:pt x="326707" y="549211"/>
                  </a:lnTo>
                  <a:lnTo>
                    <a:pt x="326136" y="545782"/>
                  </a:lnTo>
                  <a:lnTo>
                    <a:pt x="324421" y="543401"/>
                  </a:lnTo>
                  <a:lnTo>
                    <a:pt x="316421" y="541306"/>
                  </a:lnTo>
                  <a:lnTo>
                    <a:pt x="308705" y="537781"/>
                  </a:lnTo>
                  <a:lnTo>
                    <a:pt x="278702" y="533019"/>
                  </a:lnTo>
                  <a:lnTo>
                    <a:pt x="271558" y="531114"/>
                  </a:lnTo>
                  <a:lnTo>
                    <a:pt x="260032" y="532066"/>
                  </a:lnTo>
                  <a:lnTo>
                    <a:pt x="255841" y="531971"/>
                  </a:lnTo>
                  <a:lnTo>
                    <a:pt x="252889" y="530257"/>
                  </a:lnTo>
                  <a:lnTo>
                    <a:pt x="250888" y="527304"/>
                  </a:lnTo>
                  <a:lnTo>
                    <a:pt x="250031" y="517874"/>
                  </a:lnTo>
                  <a:lnTo>
                    <a:pt x="251460" y="508445"/>
                  </a:lnTo>
                  <a:lnTo>
                    <a:pt x="253937" y="506063"/>
                  </a:lnTo>
                  <a:lnTo>
                    <a:pt x="255079" y="508825"/>
                  </a:lnTo>
                  <a:lnTo>
                    <a:pt x="258032" y="510159"/>
                  </a:lnTo>
                  <a:lnTo>
                    <a:pt x="260795" y="507302"/>
                  </a:lnTo>
                  <a:lnTo>
                    <a:pt x="260795" y="503015"/>
                  </a:lnTo>
                  <a:lnTo>
                    <a:pt x="262128" y="499015"/>
                  </a:lnTo>
                  <a:lnTo>
                    <a:pt x="264319" y="500634"/>
                  </a:lnTo>
                  <a:lnTo>
                    <a:pt x="265747" y="506825"/>
                  </a:lnTo>
                  <a:lnTo>
                    <a:pt x="269557" y="508445"/>
                  </a:lnTo>
                  <a:close/>
                </a:path>
              </a:pathLst>
            </a:custGeom>
            <a:solidFill>
              <a:srgbClr val="CCCCCC"/>
            </a:solidFill>
            <a:ln w="476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it-IT"/>
            </a:p>
          </p:txBody>
        </p:sp>
        <p:sp>
          <p:nvSpPr>
            <p:cNvPr id="39" name="Figura a mano libera: forma 38">
              <a:extLst>
                <a:ext uri="{FF2B5EF4-FFF2-40B4-BE49-F238E27FC236}">
                  <a16:creationId xmlns:a16="http://schemas.microsoft.com/office/drawing/2014/main" id="{2FB0CE89-A615-85C3-AA7A-E56498B0F37F}"/>
                </a:ext>
              </a:extLst>
            </p:cNvPr>
            <p:cNvSpPr/>
            <p:nvPr/>
          </p:nvSpPr>
          <p:spPr>
            <a:xfrm>
              <a:off x="4130706" y="5255323"/>
              <a:ext cx="8572" cy="7715"/>
            </a:xfrm>
            <a:custGeom>
              <a:avLst/>
              <a:gdLst>
                <a:gd name="connsiteX0" fmla="*/ 8573 w 8572"/>
                <a:gd name="connsiteY0" fmla="*/ 1238 h 7715"/>
                <a:gd name="connsiteX1" fmla="*/ 6382 w 8572"/>
                <a:gd name="connsiteY1" fmla="*/ 7715 h 7715"/>
                <a:gd name="connsiteX2" fmla="*/ 476 w 8572"/>
                <a:gd name="connsiteY2" fmla="*/ 5525 h 7715"/>
                <a:gd name="connsiteX3" fmla="*/ 0 w 8572"/>
                <a:gd name="connsiteY3" fmla="*/ 3810 h 7715"/>
                <a:gd name="connsiteX4" fmla="*/ 6667 w 8572"/>
                <a:gd name="connsiteY4" fmla="*/ 0 h 7715"/>
                <a:gd name="connsiteX5" fmla="*/ 8096 w 8572"/>
                <a:gd name="connsiteY5" fmla="*/ 95 h 7715"/>
                <a:gd name="connsiteX6" fmla="*/ 8573 w 8572"/>
                <a:gd name="connsiteY6" fmla="*/ 1238 h 7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572" h="7715">
                  <a:moveTo>
                    <a:pt x="8573" y="1238"/>
                  </a:moveTo>
                  <a:lnTo>
                    <a:pt x="6382" y="7715"/>
                  </a:lnTo>
                  <a:lnTo>
                    <a:pt x="476" y="5525"/>
                  </a:lnTo>
                  <a:lnTo>
                    <a:pt x="0" y="3810"/>
                  </a:lnTo>
                  <a:lnTo>
                    <a:pt x="6667" y="0"/>
                  </a:lnTo>
                  <a:lnTo>
                    <a:pt x="8096" y="95"/>
                  </a:lnTo>
                  <a:lnTo>
                    <a:pt x="8573" y="1238"/>
                  </a:lnTo>
                  <a:close/>
                </a:path>
              </a:pathLst>
            </a:custGeom>
            <a:solidFill>
              <a:srgbClr val="CCCCCC"/>
            </a:solidFill>
            <a:ln w="476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it-IT"/>
            </a:p>
          </p:txBody>
        </p:sp>
        <p:sp>
          <p:nvSpPr>
            <p:cNvPr id="40" name="Figura a mano libera: forma 39">
              <a:extLst>
                <a:ext uri="{FF2B5EF4-FFF2-40B4-BE49-F238E27FC236}">
                  <a16:creationId xmlns:a16="http://schemas.microsoft.com/office/drawing/2014/main" id="{FA12E254-5142-7FFA-D627-FA5AE40B0EB4}"/>
                </a:ext>
              </a:extLst>
            </p:cNvPr>
            <p:cNvSpPr/>
            <p:nvPr/>
          </p:nvSpPr>
          <p:spPr>
            <a:xfrm>
              <a:off x="6862381" y="5808154"/>
              <a:ext cx="429006" cy="216121"/>
            </a:xfrm>
            <a:custGeom>
              <a:avLst/>
              <a:gdLst>
                <a:gd name="connsiteX0" fmla="*/ 413480 w 429006"/>
                <a:gd name="connsiteY0" fmla="*/ 146113 h 216121"/>
                <a:gd name="connsiteX1" fmla="*/ 411861 w 429006"/>
                <a:gd name="connsiteY1" fmla="*/ 149257 h 216121"/>
                <a:gd name="connsiteX2" fmla="*/ 408242 w 429006"/>
                <a:gd name="connsiteY2" fmla="*/ 154781 h 216121"/>
                <a:gd name="connsiteX3" fmla="*/ 405289 w 429006"/>
                <a:gd name="connsiteY3" fmla="*/ 157639 h 216121"/>
                <a:gd name="connsiteX4" fmla="*/ 402050 w 429006"/>
                <a:gd name="connsiteY4" fmla="*/ 158115 h 216121"/>
                <a:gd name="connsiteX5" fmla="*/ 398812 w 429006"/>
                <a:gd name="connsiteY5" fmla="*/ 159353 h 216121"/>
                <a:gd name="connsiteX6" fmla="*/ 397669 w 429006"/>
                <a:gd name="connsiteY6" fmla="*/ 162306 h 216121"/>
                <a:gd name="connsiteX7" fmla="*/ 397574 w 429006"/>
                <a:gd name="connsiteY7" fmla="*/ 166211 h 216121"/>
                <a:gd name="connsiteX8" fmla="*/ 398145 w 429006"/>
                <a:gd name="connsiteY8" fmla="*/ 168973 h 216121"/>
                <a:gd name="connsiteX9" fmla="*/ 398907 w 429006"/>
                <a:gd name="connsiteY9" fmla="*/ 170021 h 216121"/>
                <a:gd name="connsiteX10" fmla="*/ 402241 w 429006"/>
                <a:gd name="connsiteY10" fmla="*/ 170878 h 216121"/>
                <a:gd name="connsiteX11" fmla="*/ 405480 w 429006"/>
                <a:gd name="connsiteY11" fmla="*/ 178975 h 216121"/>
                <a:gd name="connsiteX12" fmla="*/ 410528 w 429006"/>
                <a:gd name="connsiteY12" fmla="*/ 183070 h 216121"/>
                <a:gd name="connsiteX13" fmla="*/ 418529 w 429006"/>
                <a:gd name="connsiteY13" fmla="*/ 187642 h 216121"/>
                <a:gd name="connsiteX14" fmla="*/ 425577 w 429006"/>
                <a:gd name="connsiteY14" fmla="*/ 192881 h 216121"/>
                <a:gd name="connsiteX15" fmla="*/ 429006 w 429006"/>
                <a:gd name="connsiteY15" fmla="*/ 197739 h 216121"/>
                <a:gd name="connsiteX16" fmla="*/ 428339 w 429006"/>
                <a:gd name="connsiteY16" fmla="*/ 201263 h 216121"/>
                <a:gd name="connsiteX17" fmla="*/ 426053 w 429006"/>
                <a:gd name="connsiteY17" fmla="*/ 208597 h 216121"/>
                <a:gd name="connsiteX18" fmla="*/ 420148 w 429006"/>
                <a:gd name="connsiteY18" fmla="*/ 214598 h 216121"/>
                <a:gd name="connsiteX19" fmla="*/ 415195 w 429006"/>
                <a:gd name="connsiteY19" fmla="*/ 216122 h 216121"/>
                <a:gd name="connsiteX20" fmla="*/ 413480 w 429006"/>
                <a:gd name="connsiteY20" fmla="*/ 215550 h 216121"/>
                <a:gd name="connsiteX21" fmla="*/ 410242 w 429006"/>
                <a:gd name="connsiteY21" fmla="*/ 213740 h 216121"/>
                <a:gd name="connsiteX22" fmla="*/ 403860 w 429006"/>
                <a:gd name="connsiteY22" fmla="*/ 208978 h 216121"/>
                <a:gd name="connsiteX23" fmla="*/ 396812 w 429006"/>
                <a:gd name="connsiteY23" fmla="*/ 205359 h 216121"/>
                <a:gd name="connsiteX24" fmla="*/ 391478 w 429006"/>
                <a:gd name="connsiteY24" fmla="*/ 206502 h 216121"/>
                <a:gd name="connsiteX25" fmla="*/ 387858 w 429006"/>
                <a:gd name="connsiteY25" fmla="*/ 207930 h 216121"/>
                <a:gd name="connsiteX26" fmla="*/ 380905 w 429006"/>
                <a:gd name="connsiteY26" fmla="*/ 206311 h 216121"/>
                <a:gd name="connsiteX27" fmla="*/ 372618 w 429006"/>
                <a:gd name="connsiteY27" fmla="*/ 203072 h 216121"/>
                <a:gd name="connsiteX28" fmla="*/ 368332 w 429006"/>
                <a:gd name="connsiteY28" fmla="*/ 199930 h 216121"/>
                <a:gd name="connsiteX29" fmla="*/ 366427 w 429006"/>
                <a:gd name="connsiteY29" fmla="*/ 197548 h 216121"/>
                <a:gd name="connsiteX30" fmla="*/ 367665 w 429006"/>
                <a:gd name="connsiteY30" fmla="*/ 193453 h 216121"/>
                <a:gd name="connsiteX31" fmla="*/ 348901 w 429006"/>
                <a:gd name="connsiteY31" fmla="*/ 186023 h 216121"/>
                <a:gd name="connsiteX32" fmla="*/ 339852 w 429006"/>
                <a:gd name="connsiteY32" fmla="*/ 183928 h 216121"/>
                <a:gd name="connsiteX33" fmla="*/ 335757 w 429006"/>
                <a:gd name="connsiteY33" fmla="*/ 186118 h 216121"/>
                <a:gd name="connsiteX34" fmla="*/ 321850 w 429006"/>
                <a:gd name="connsiteY34" fmla="*/ 197453 h 216121"/>
                <a:gd name="connsiteX35" fmla="*/ 320231 w 429006"/>
                <a:gd name="connsiteY35" fmla="*/ 198596 h 216121"/>
                <a:gd name="connsiteX36" fmla="*/ 309753 w 429006"/>
                <a:gd name="connsiteY36" fmla="*/ 200120 h 216121"/>
                <a:gd name="connsiteX37" fmla="*/ 309658 w 429006"/>
                <a:gd name="connsiteY37" fmla="*/ 200977 h 216121"/>
                <a:gd name="connsiteX38" fmla="*/ 312134 w 429006"/>
                <a:gd name="connsiteY38" fmla="*/ 203454 h 216121"/>
                <a:gd name="connsiteX39" fmla="*/ 311658 w 429006"/>
                <a:gd name="connsiteY39" fmla="*/ 204215 h 216121"/>
                <a:gd name="connsiteX40" fmla="*/ 293942 w 429006"/>
                <a:gd name="connsiteY40" fmla="*/ 204406 h 216121"/>
                <a:gd name="connsiteX41" fmla="*/ 288036 w 429006"/>
                <a:gd name="connsiteY41" fmla="*/ 205930 h 216121"/>
                <a:gd name="connsiteX42" fmla="*/ 272320 w 429006"/>
                <a:gd name="connsiteY42" fmla="*/ 204025 h 216121"/>
                <a:gd name="connsiteX43" fmla="*/ 267081 w 429006"/>
                <a:gd name="connsiteY43" fmla="*/ 204882 h 216121"/>
                <a:gd name="connsiteX44" fmla="*/ 262700 w 429006"/>
                <a:gd name="connsiteY44" fmla="*/ 206597 h 216121"/>
                <a:gd name="connsiteX45" fmla="*/ 251936 w 429006"/>
                <a:gd name="connsiteY45" fmla="*/ 208597 h 216121"/>
                <a:gd name="connsiteX46" fmla="*/ 244507 w 429006"/>
                <a:gd name="connsiteY46" fmla="*/ 210978 h 216121"/>
                <a:gd name="connsiteX47" fmla="*/ 234982 w 429006"/>
                <a:gd name="connsiteY47" fmla="*/ 212217 h 216121"/>
                <a:gd name="connsiteX48" fmla="*/ 225171 w 429006"/>
                <a:gd name="connsiteY48" fmla="*/ 212312 h 216121"/>
                <a:gd name="connsiteX49" fmla="*/ 221837 w 429006"/>
                <a:gd name="connsiteY49" fmla="*/ 213074 h 216121"/>
                <a:gd name="connsiteX50" fmla="*/ 221933 w 429006"/>
                <a:gd name="connsiteY50" fmla="*/ 211455 h 216121"/>
                <a:gd name="connsiteX51" fmla="*/ 221361 w 429006"/>
                <a:gd name="connsiteY51" fmla="*/ 208883 h 216121"/>
                <a:gd name="connsiteX52" fmla="*/ 219456 w 429006"/>
                <a:gd name="connsiteY52" fmla="*/ 207169 h 216121"/>
                <a:gd name="connsiteX53" fmla="*/ 216599 w 429006"/>
                <a:gd name="connsiteY53" fmla="*/ 206025 h 216121"/>
                <a:gd name="connsiteX54" fmla="*/ 211550 w 429006"/>
                <a:gd name="connsiteY54" fmla="*/ 206407 h 216121"/>
                <a:gd name="connsiteX55" fmla="*/ 206788 w 429006"/>
                <a:gd name="connsiteY55" fmla="*/ 205264 h 216121"/>
                <a:gd name="connsiteX56" fmla="*/ 203454 w 429006"/>
                <a:gd name="connsiteY56" fmla="*/ 202025 h 216121"/>
                <a:gd name="connsiteX57" fmla="*/ 202692 w 429006"/>
                <a:gd name="connsiteY57" fmla="*/ 199644 h 216121"/>
                <a:gd name="connsiteX58" fmla="*/ 204597 w 429006"/>
                <a:gd name="connsiteY58" fmla="*/ 197644 h 216121"/>
                <a:gd name="connsiteX59" fmla="*/ 203168 w 429006"/>
                <a:gd name="connsiteY59" fmla="*/ 196024 h 216121"/>
                <a:gd name="connsiteX60" fmla="*/ 197263 w 429006"/>
                <a:gd name="connsiteY60" fmla="*/ 192119 h 216121"/>
                <a:gd name="connsiteX61" fmla="*/ 187643 w 429006"/>
                <a:gd name="connsiteY61" fmla="*/ 182403 h 216121"/>
                <a:gd name="connsiteX62" fmla="*/ 182213 w 429006"/>
                <a:gd name="connsiteY62" fmla="*/ 180213 h 216121"/>
                <a:gd name="connsiteX63" fmla="*/ 180022 w 429006"/>
                <a:gd name="connsiteY63" fmla="*/ 174212 h 216121"/>
                <a:gd name="connsiteX64" fmla="*/ 177832 w 429006"/>
                <a:gd name="connsiteY64" fmla="*/ 172878 h 216121"/>
                <a:gd name="connsiteX65" fmla="*/ 173260 w 429006"/>
                <a:gd name="connsiteY65" fmla="*/ 172307 h 216121"/>
                <a:gd name="connsiteX66" fmla="*/ 168402 w 429006"/>
                <a:gd name="connsiteY66" fmla="*/ 172878 h 216121"/>
                <a:gd name="connsiteX67" fmla="*/ 167354 w 429006"/>
                <a:gd name="connsiteY67" fmla="*/ 173545 h 216121"/>
                <a:gd name="connsiteX68" fmla="*/ 165926 w 429006"/>
                <a:gd name="connsiteY68" fmla="*/ 174497 h 216121"/>
                <a:gd name="connsiteX69" fmla="*/ 162116 w 429006"/>
                <a:gd name="connsiteY69" fmla="*/ 182118 h 216121"/>
                <a:gd name="connsiteX70" fmla="*/ 159449 w 429006"/>
                <a:gd name="connsiteY70" fmla="*/ 184689 h 216121"/>
                <a:gd name="connsiteX71" fmla="*/ 152876 w 429006"/>
                <a:gd name="connsiteY71" fmla="*/ 183546 h 216121"/>
                <a:gd name="connsiteX72" fmla="*/ 147447 w 429006"/>
                <a:gd name="connsiteY72" fmla="*/ 181737 h 216121"/>
                <a:gd name="connsiteX73" fmla="*/ 143066 w 429006"/>
                <a:gd name="connsiteY73" fmla="*/ 180784 h 216121"/>
                <a:gd name="connsiteX74" fmla="*/ 134493 w 429006"/>
                <a:gd name="connsiteY74" fmla="*/ 180118 h 216121"/>
                <a:gd name="connsiteX75" fmla="*/ 124778 w 429006"/>
                <a:gd name="connsiteY75" fmla="*/ 180022 h 216121"/>
                <a:gd name="connsiteX76" fmla="*/ 118205 w 429006"/>
                <a:gd name="connsiteY76" fmla="*/ 185356 h 216121"/>
                <a:gd name="connsiteX77" fmla="*/ 115443 w 429006"/>
                <a:gd name="connsiteY77" fmla="*/ 184689 h 216121"/>
                <a:gd name="connsiteX78" fmla="*/ 110395 w 429006"/>
                <a:gd name="connsiteY78" fmla="*/ 182023 h 216121"/>
                <a:gd name="connsiteX79" fmla="*/ 102394 w 429006"/>
                <a:gd name="connsiteY79" fmla="*/ 179831 h 216121"/>
                <a:gd name="connsiteX80" fmla="*/ 98108 w 429006"/>
                <a:gd name="connsiteY80" fmla="*/ 178117 h 216121"/>
                <a:gd name="connsiteX81" fmla="*/ 110395 w 429006"/>
                <a:gd name="connsiteY81" fmla="*/ 162020 h 216121"/>
                <a:gd name="connsiteX82" fmla="*/ 114110 w 429006"/>
                <a:gd name="connsiteY82" fmla="*/ 152495 h 216121"/>
                <a:gd name="connsiteX83" fmla="*/ 114205 w 429006"/>
                <a:gd name="connsiteY83" fmla="*/ 146685 h 216121"/>
                <a:gd name="connsiteX84" fmla="*/ 114395 w 429006"/>
                <a:gd name="connsiteY84" fmla="*/ 139350 h 216121"/>
                <a:gd name="connsiteX85" fmla="*/ 107918 w 429006"/>
                <a:gd name="connsiteY85" fmla="*/ 124110 h 216121"/>
                <a:gd name="connsiteX86" fmla="*/ 102489 w 429006"/>
                <a:gd name="connsiteY86" fmla="*/ 102394 h 216121"/>
                <a:gd name="connsiteX87" fmla="*/ 96774 w 429006"/>
                <a:gd name="connsiteY87" fmla="*/ 79724 h 216121"/>
                <a:gd name="connsiteX88" fmla="*/ 92297 w 429006"/>
                <a:gd name="connsiteY88" fmla="*/ 72961 h 216121"/>
                <a:gd name="connsiteX89" fmla="*/ 73724 w 429006"/>
                <a:gd name="connsiteY89" fmla="*/ 65055 h 216121"/>
                <a:gd name="connsiteX90" fmla="*/ 69437 w 429006"/>
                <a:gd name="connsiteY90" fmla="*/ 56102 h 216121"/>
                <a:gd name="connsiteX91" fmla="*/ 54959 w 429006"/>
                <a:gd name="connsiteY91" fmla="*/ 44482 h 216121"/>
                <a:gd name="connsiteX92" fmla="*/ 34957 w 429006"/>
                <a:gd name="connsiteY92" fmla="*/ 39433 h 216121"/>
                <a:gd name="connsiteX93" fmla="*/ 30956 w 429006"/>
                <a:gd name="connsiteY93" fmla="*/ 37338 h 216121"/>
                <a:gd name="connsiteX94" fmla="*/ 13621 w 429006"/>
                <a:gd name="connsiteY94" fmla="*/ 22669 h 216121"/>
                <a:gd name="connsiteX95" fmla="*/ 0 w 429006"/>
                <a:gd name="connsiteY95" fmla="*/ 13239 h 216121"/>
                <a:gd name="connsiteX96" fmla="*/ 2858 w 429006"/>
                <a:gd name="connsiteY96" fmla="*/ 7525 h 216121"/>
                <a:gd name="connsiteX97" fmla="*/ 6763 w 429006"/>
                <a:gd name="connsiteY97" fmla="*/ 1524 h 216121"/>
                <a:gd name="connsiteX98" fmla="*/ 10954 w 429006"/>
                <a:gd name="connsiteY98" fmla="*/ 0 h 216121"/>
                <a:gd name="connsiteX99" fmla="*/ 23336 w 429006"/>
                <a:gd name="connsiteY99" fmla="*/ 2381 h 216121"/>
                <a:gd name="connsiteX100" fmla="*/ 34671 w 429006"/>
                <a:gd name="connsiteY100" fmla="*/ 5143 h 216121"/>
                <a:gd name="connsiteX101" fmla="*/ 42863 w 429006"/>
                <a:gd name="connsiteY101" fmla="*/ 3143 h 216121"/>
                <a:gd name="connsiteX102" fmla="*/ 52769 w 429006"/>
                <a:gd name="connsiteY102" fmla="*/ 7905 h 216121"/>
                <a:gd name="connsiteX103" fmla="*/ 61722 w 429006"/>
                <a:gd name="connsiteY103" fmla="*/ 13430 h 216121"/>
                <a:gd name="connsiteX104" fmla="*/ 70771 w 429006"/>
                <a:gd name="connsiteY104" fmla="*/ 17240 h 216121"/>
                <a:gd name="connsiteX105" fmla="*/ 88392 w 429006"/>
                <a:gd name="connsiteY105" fmla="*/ 20859 h 216121"/>
                <a:gd name="connsiteX106" fmla="*/ 94964 w 429006"/>
                <a:gd name="connsiteY106" fmla="*/ 25812 h 216121"/>
                <a:gd name="connsiteX107" fmla="*/ 102679 w 429006"/>
                <a:gd name="connsiteY107" fmla="*/ 30861 h 216121"/>
                <a:gd name="connsiteX108" fmla="*/ 132779 w 429006"/>
                <a:gd name="connsiteY108" fmla="*/ 33432 h 216121"/>
                <a:gd name="connsiteX109" fmla="*/ 135160 w 429006"/>
                <a:gd name="connsiteY109" fmla="*/ 32575 h 216121"/>
                <a:gd name="connsiteX110" fmla="*/ 137351 w 429006"/>
                <a:gd name="connsiteY110" fmla="*/ 31909 h 216121"/>
                <a:gd name="connsiteX111" fmla="*/ 147447 w 429006"/>
                <a:gd name="connsiteY111" fmla="*/ 30099 h 216121"/>
                <a:gd name="connsiteX112" fmla="*/ 156401 w 429006"/>
                <a:gd name="connsiteY112" fmla="*/ 30384 h 216121"/>
                <a:gd name="connsiteX113" fmla="*/ 165830 w 429006"/>
                <a:gd name="connsiteY113" fmla="*/ 36480 h 216121"/>
                <a:gd name="connsiteX114" fmla="*/ 171831 w 429006"/>
                <a:gd name="connsiteY114" fmla="*/ 36100 h 216121"/>
                <a:gd name="connsiteX115" fmla="*/ 178308 w 429006"/>
                <a:gd name="connsiteY115" fmla="*/ 35242 h 216121"/>
                <a:gd name="connsiteX116" fmla="*/ 186595 w 429006"/>
                <a:gd name="connsiteY116" fmla="*/ 38481 h 216121"/>
                <a:gd name="connsiteX117" fmla="*/ 193072 w 429006"/>
                <a:gd name="connsiteY117" fmla="*/ 42100 h 216121"/>
                <a:gd name="connsiteX118" fmla="*/ 193643 w 429006"/>
                <a:gd name="connsiteY118" fmla="*/ 45720 h 216121"/>
                <a:gd name="connsiteX119" fmla="*/ 199358 w 429006"/>
                <a:gd name="connsiteY119" fmla="*/ 51054 h 216121"/>
                <a:gd name="connsiteX120" fmla="*/ 215932 w 429006"/>
                <a:gd name="connsiteY120" fmla="*/ 59055 h 216121"/>
                <a:gd name="connsiteX121" fmla="*/ 229362 w 429006"/>
                <a:gd name="connsiteY121" fmla="*/ 63627 h 216121"/>
                <a:gd name="connsiteX122" fmla="*/ 233553 w 429006"/>
                <a:gd name="connsiteY122" fmla="*/ 66865 h 216121"/>
                <a:gd name="connsiteX123" fmla="*/ 243745 w 429006"/>
                <a:gd name="connsiteY123" fmla="*/ 72104 h 216121"/>
                <a:gd name="connsiteX124" fmla="*/ 244793 w 429006"/>
                <a:gd name="connsiteY124" fmla="*/ 73819 h 216121"/>
                <a:gd name="connsiteX125" fmla="*/ 244602 w 429006"/>
                <a:gd name="connsiteY125" fmla="*/ 75914 h 216121"/>
                <a:gd name="connsiteX126" fmla="*/ 241649 w 429006"/>
                <a:gd name="connsiteY126" fmla="*/ 79914 h 216121"/>
                <a:gd name="connsiteX127" fmla="*/ 240983 w 429006"/>
                <a:gd name="connsiteY127" fmla="*/ 83439 h 216121"/>
                <a:gd name="connsiteX128" fmla="*/ 242316 w 429006"/>
                <a:gd name="connsiteY128" fmla="*/ 85439 h 216121"/>
                <a:gd name="connsiteX129" fmla="*/ 246602 w 429006"/>
                <a:gd name="connsiteY129" fmla="*/ 87344 h 216121"/>
                <a:gd name="connsiteX130" fmla="*/ 254984 w 429006"/>
                <a:gd name="connsiteY130" fmla="*/ 87820 h 216121"/>
                <a:gd name="connsiteX131" fmla="*/ 258032 w 429006"/>
                <a:gd name="connsiteY131" fmla="*/ 85248 h 216121"/>
                <a:gd name="connsiteX132" fmla="*/ 264319 w 429006"/>
                <a:gd name="connsiteY132" fmla="*/ 83439 h 216121"/>
                <a:gd name="connsiteX133" fmla="*/ 270510 w 429006"/>
                <a:gd name="connsiteY133" fmla="*/ 80296 h 216121"/>
                <a:gd name="connsiteX134" fmla="*/ 278797 w 429006"/>
                <a:gd name="connsiteY134" fmla="*/ 75914 h 216121"/>
                <a:gd name="connsiteX135" fmla="*/ 290132 w 429006"/>
                <a:gd name="connsiteY135" fmla="*/ 72009 h 216121"/>
                <a:gd name="connsiteX136" fmla="*/ 294704 w 429006"/>
                <a:gd name="connsiteY136" fmla="*/ 72009 h 216121"/>
                <a:gd name="connsiteX137" fmla="*/ 298990 w 429006"/>
                <a:gd name="connsiteY137" fmla="*/ 73152 h 216121"/>
                <a:gd name="connsiteX138" fmla="*/ 302038 w 429006"/>
                <a:gd name="connsiteY138" fmla="*/ 75342 h 216121"/>
                <a:gd name="connsiteX139" fmla="*/ 307086 w 429006"/>
                <a:gd name="connsiteY139" fmla="*/ 83439 h 216121"/>
                <a:gd name="connsiteX140" fmla="*/ 312230 w 429006"/>
                <a:gd name="connsiteY140" fmla="*/ 72104 h 216121"/>
                <a:gd name="connsiteX141" fmla="*/ 313563 w 429006"/>
                <a:gd name="connsiteY141" fmla="*/ 71342 h 216121"/>
                <a:gd name="connsiteX142" fmla="*/ 318135 w 429006"/>
                <a:gd name="connsiteY142" fmla="*/ 73628 h 216121"/>
                <a:gd name="connsiteX143" fmla="*/ 326422 w 429006"/>
                <a:gd name="connsiteY143" fmla="*/ 76676 h 216121"/>
                <a:gd name="connsiteX144" fmla="*/ 332042 w 429006"/>
                <a:gd name="connsiteY144" fmla="*/ 78391 h 216121"/>
                <a:gd name="connsiteX145" fmla="*/ 335185 w 429006"/>
                <a:gd name="connsiteY145" fmla="*/ 80676 h 216121"/>
                <a:gd name="connsiteX146" fmla="*/ 343853 w 429006"/>
                <a:gd name="connsiteY146" fmla="*/ 90964 h 216121"/>
                <a:gd name="connsiteX147" fmla="*/ 357855 w 429006"/>
                <a:gd name="connsiteY147" fmla="*/ 90488 h 216121"/>
                <a:gd name="connsiteX148" fmla="*/ 363855 w 429006"/>
                <a:gd name="connsiteY148" fmla="*/ 92011 h 216121"/>
                <a:gd name="connsiteX149" fmla="*/ 366998 w 429006"/>
                <a:gd name="connsiteY149" fmla="*/ 93726 h 216121"/>
                <a:gd name="connsiteX150" fmla="*/ 368427 w 429006"/>
                <a:gd name="connsiteY150" fmla="*/ 95726 h 216121"/>
                <a:gd name="connsiteX151" fmla="*/ 365951 w 429006"/>
                <a:gd name="connsiteY151" fmla="*/ 105918 h 216121"/>
                <a:gd name="connsiteX152" fmla="*/ 362426 w 429006"/>
                <a:gd name="connsiteY152" fmla="*/ 116491 h 216121"/>
                <a:gd name="connsiteX153" fmla="*/ 362712 w 429006"/>
                <a:gd name="connsiteY153" fmla="*/ 119063 h 216121"/>
                <a:gd name="connsiteX154" fmla="*/ 368332 w 429006"/>
                <a:gd name="connsiteY154" fmla="*/ 123063 h 216121"/>
                <a:gd name="connsiteX155" fmla="*/ 376047 w 429006"/>
                <a:gd name="connsiteY155" fmla="*/ 127254 h 216121"/>
                <a:gd name="connsiteX156" fmla="*/ 380143 w 429006"/>
                <a:gd name="connsiteY156" fmla="*/ 130683 h 216121"/>
                <a:gd name="connsiteX157" fmla="*/ 382905 w 429006"/>
                <a:gd name="connsiteY157" fmla="*/ 133731 h 216121"/>
                <a:gd name="connsiteX158" fmla="*/ 389001 w 429006"/>
                <a:gd name="connsiteY158" fmla="*/ 136017 h 216121"/>
                <a:gd name="connsiteX159" fmla="*/ 396145 w 429006"/>
                <a:gd name="connsiteY159" fmla="*/ 137446 h 216121"/>
                <a:gd name="connsiteX160" fmla="*/ 399479 w 429006"/>
                <a:gd name="connsiteY160" fmla="*/ 137636 h 216121"/>
                <a:gd name="connsiteX161" fmla="*/ 403003 w 429006"/>
                <a:gd name="connsiteY161" fmla="*/ 140208 h 216121"/>
                <a:gd name="connsiteX162" fmla="*/ 412242 w 429006"/>
                <a:gd name="connsiteY162" fmla="*/ 144970 h 216121"/>
                <a:gd name="connsiteX163" fmla="*/ 413480 w 429006"/>
                <a:gd name="connsiteY163" fmla="*/ 146113 h 2161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</a:cxnLst>
              <a:rect l="l" t="t" r="r" b="b"/>
              <a:pathLst>
                <a:path w="429006" h="216121">
                  <a:moveTo>
                    <a:pt x="413480" y="146113"/>
                  </a:moveTo>
                  <a:lnTo>
                    <a:pt x="411861" y="149257"/>
                  </a:lnTo>
                  <a:lnTo>
                    <a:pt x="408242" y="154781"/>
                  </a:lnTo>
                  <a:lnTo>
                    <a:pt x="405289" y="157639"/>
                  </a:lnTo>
                  <a:lnTo>
                    <a:pt x="402050" y="158115"/>
                  </a:lnTo>
                  <a:lnTo>
                    <a:pt x="398812" y="159353"/>
                  </a:lnTo>
                  <a:lnTo>
                    <a:pt x="397669" y="162306"/>
                  </a:lnTo>
                  <a:lnTo>
                    <a:pt x="397574" y="166211"/>
                  </a:lnTo>
                  <a:lnTo>
                    <a:pt x="398145" y="168973"/>
                  </a:lnTo>
                  <a:lnTo>
                    <a:pt x="398907" y="170021"/>
                  </a:lnTo>
                  <a:lnTo>
                    <a:pt x="402241" y="170878"/>
                  </a:lnTo>
                  <a:lnTo>
                    <a:pt x="405480" y="178975"/>
                  </a:lnTo>
                  <a:lnTo>
                    <a:pt x="410528" y="183070"/>
                  </a:lnTo>
                  <a:lnTo>
                    <a:pt x="418529" y="187642"/>
                  </a:lnTo>
                  <a:lnTo>
                    <a:pt x="425577" y="192881"/>
                  </a:lnTo>
                  <a:lnTo>
                    <a:pt x="429006" y="197739"/>
                  </a:lnTo>
                  <a:lnTo>
                    <a:pt x="428339" y="201263"/>
                  </a:lnTo>
                  <a:lnTo>
                    <a:pt x="426053" y="208597"/>
                  </a:lnTo>
                  <a:lnTo>
                    <a:pt x="420148" y="214598"/>
                  </a:lnTo>
                  <a:lnTo>
                    <a:pt x="415195" y="216122"/>
                  </a:lnTo>
                  <a:lnTo>
                    <a:pt x="413480" y="215550"/>
                  </a:lnTo>
                  <a:lnTo>
                    <a:pt x="410242" y="213740"/>
                  </a:lnTo>
                  <a:lnTo>
                    <a:pt x="403860" y="208978"/>
                  </a:lnTo>
                  <a:lnTo>
                    <a:pt x="396812" y="205359"/>
                  </a:lnTo>
                  <a:lnTo>
                    <a:pt x="391478" y="206502"/>
                  </a:lnTo>
                  <a:lnTo>
                    <a:pt x="387858" y="207930"/>
                  </a:lnTo>
                  <a:lnTo>
                    <a:pt x="380905" y="206311"/>
                  </a:lnTo>
                  <a:lnTo>
                    <a:pt x="372618" y="203072"/>
                  </a:lnTo>
                  <a:lnTo>
                    <a:pt x="368332" y="199930"/>
                  </a:lnTo>
                  <a:lnTo>
                    <a:pt x="366427" y="197548"/>
                  </a:lnTo>
                  <a:lnTo>
                    <a:pt x="367665" y="193453"/>
                  </a:lnTo>
                  <a:lnTo>
                    <a:pt x="348901" y="186023"/>
                  </a:lnTo>
                  <a:lnTo>
                    <a:pt x="339852" y="183928"/>
                  </a:lnTo>
                  <a:lnTo>
                    <a:pt x="335757" y="186118"/>
                  </a:lnTo>
                  <a:lnTo>
                    <a:pt x="321850" y="197453"/>
                  </a:lnTo>
                  <a:lnTo>
                    <a:pt x="320231" y="198596"/>
                  </a:lnTo>
                  <a:lnTo>
                    <a:pt x="309753" y="200120"/>
                  </a:lnTo>
                  <a:lnTo>
                    <a:pt x="309658" y="200977"/>
                  </a:lnTo>
                  <a:lnTo>
                    <a:pt x="312134" y="203454"/>
                  </a:lnTo>
                  <a:lnTo>
                    <a:pt x="311658" y="204215"/>
                  </a:lnTo>
                  <a:lnTo>
                    <a:pt x="293942" y="204406"/>
                  </a:lnTo>
                  <a:lnTo>
                    <a:pt x="288036" y="205930"/>
                  </a:lnTo>
                  <a:lnTo>
                    <a:pt x="272320" y="204025"/>
                  </a:lnTo>
                  <a:lnTo>
                    <a:pt x="267081" y="204882"/>
                  </a:lnTo>
                  <a:lnTo>
                    <a:pt x="262700" y="206597"/>
                  </a:lnTo>
                  <a:lnTo>
                    <a:pt x="251936" y="208597"/>
                  </a:lnTo>
                  <a:lnTo>
                    <a:pt x="244507" y="210978"/>
                  </a:lnTo>
                  <a:lnTo>
                    <a:pt x="234982" y="212217"/>
                  </a:lnTo>
                  <a:lnTo>
                    <a:pt x="225171" y="212312"/>
                  </a:lnTo>
                  <a:lnTo>
                    <a:pt x="221837" y="213074"/>
                  </a:lnTo>
                  <a:lnTo>
                    <a:pt x="221933" y="211455"/>
                  </a:lnTo>
                  <a:lnTo>
                    <a:pt x="221361" y="208883"/>
                  </a:lnTo>
                  <a:lnTo>
                    <a:pt x="219456" y="207169"/>
                  </a:lnTo>
                  <a:lnTo>
                    <a:pt x="216599" y="206025"/>
                  </a:lnTo>
                  <a:lnTo>
                    <a:pt x="211550" y="206407"/>
                  </a:lnTo>
                  <a:lnTo>
                    <a:pt x="206788" y="205264"/>
                  </a:lnTo>
                  <a:lnTo>
                    <a:pt x="203454" y="202025"/>
                  </a:lnTo>
                  <a:lnTo>
                    <a:pt x="202692" y="199644"/>
                  </a:lnTo>
                  <a:lnTo>
                    <a:pt x="204597" y="197644"/>
                  </a:lnTo>
                  <a:lnTo>
                    <a:pt x="203168" y="196024"/>
                  </a:lnTo>
                  <a:lnTo>
                    <a:pt x="197263" y="192119"/>
                  </a:lnTo>
                  <a:lnTo>
                    <a:pt x="187643" y="182403"/>
                  </a:lnTo>
                  <a:lnTo>
                    <a:pt x="182213" y="180213"/>
                  </a:lnTo>
                  <a:lnTo>
                    <a:pt x="180022" y="174212"/>
                  </a:lnTo>
                  <a:lnTo>
                    <a:pt x="177832" y="172878"/>
                  </a:lnTo>
                  <a:lnTo>
                    <a:pt x="173260" y="172307"/>
                  </a:lnTo>
                  <a:lnTo>
                    <a:pt x="168402" y="172878"/>
                  </a:lnTo>
                  <a:lnTo>
                    <a:pt x="167354" y="173545"/>
                  </a:lnTo>
                  <a:lnTo>
                    <a:pt x="165926" y="174497"/>
                  </a:lnTo>
                  <a:lnTo>
                    <a:pt x="162116" y="182118"/>
                  </a:lnTo>
                  <a:lnTo>
                    <a:pt x="159449" y="184689"/>
                  </a:lnTo>
                  <a:lnTo>
                    <a:pt x="152876" y="183546"/>
                  </a:lnTo>
                  <a:lnTo>
                    <a:pt x="147447" y="181737"/>
                  </a:lnTo>
                  <a:lnTo>
                    <a:pt x="143066" y="180784"/>
                  </a:lnTo>
                  <a:lnTo>
                    <a:pt x="134493" y="180118"/>
                  </a:lnTo>
                  <a:lnTo>
                    <a:pt x="124778" y="180022"/>
                  </a:lnTo>
                  <a:lnTo>
                    <a:pt x="118205" y="185356"/>
                  </a:lnTo>
                  <a:lnTo>
                    <a:pt x="115443" y="184689"/>
                  </a:lnTo>
                  <a:lnTo>
                    <a:pt x="110395" y="182023"/>
                  </a:lnTo>
                  <a:lnTo>
                    <a:pt x="102394" y="179831"/>
                  </a:lnTo>
                  <a:lnTo>
                    <a:pt x="98108" y="178117"/>
                  </a:lnTo>
                  <a:lnTo>
                    <a:pt x="110395" y="162020"/>
                  </a:lnTo>
                  <a:lnTo>
                    <a:pt x="114110" y="152495"/>
                  </a:lnTo>
                  <a:lnTo>
                    <a:pt x="114205" y="146685"/>
                  </a:lnTo>
                  <a:lnTo>
                    <a:pt x="114395" y="139350"/>
                  </a:lnTo>
                  <a:lnTo>
                    <a:pt x="107918" y="124110"/>
                  </a:lnTo>
                  <a:lnTo>
                    <a:pt x="102489" y="102394"/>
                  </a:lnTo>
                  <a:lnTo>
                    <a:pt x="96774" y="79724"/>
                  </a:lnTo>
                  <a:lnTo>
                    <a:pt x="92297" y="72961"/>
                  </a:lnTo>
                  <a:lnTo>
                    <a:pt x="73724" y="65055"/>
                  </a:lnTo>
                  <a:lnTo>
                    <a:pt x="69437" y="56102"/>
                  </a:lnTo>
                  <a:lnTo>
                    <a:pt x="54959" y="44482"/>
                  </a:lnTo>
                  <a:lnTo>
                    <a:pt x="34957" y="39433"/>
                  </a:lnTo>
                  <a:lnTo>
                    <a:pt x="30956" y="37338"/>
                  </a:lnTo>
                  <a:lnTo>
                    <a:pt x="13621" y="22669"/>
                  </a:lnTo>
                  <a:lnTo>
                    <a:pt x="0" y="13239"/>
                  </a:lnTo>
                  <a:lnTo>
                    <a:pt x="2858" y="7525"/>
                  </a:lnTo>
                  <a:lnTo>
                    <a:pt x="6763" y="1524"/>
                  </a:lnTo>
                  <a:lnTo>
                    <a:pt x="10954" y="0"/>
                  </a:lnTo>
                  <a:lnTo>
                    <a:pt x="23336" y="2381"/>
                  </a:lnTo>
                  <a:lnTo>
                    <a:pt x="34671" y="5143"/>
                  </a:lnTo>
                  <a:lnTo>
                    <a:pt x="42863" y="3143"/>
                  </a:lnTo>
                  <a:lnTo>
                    <a:pt x="52769" y="7905"/>
                  </a:lnTo>
                  <a:lnTo>
                    <a:pt x="61722" y="13430"/>
                  </a:lnTo>
                  <a:lnTo>
                    <a:pt x="70771" y="17240"/>
                  </a:lnTo>
                  <a:lnTo>
                    <a:pt x="88392" y="20859"/>
                  </a:lnTo>
                  <a:lnTo>
                    <a:pt x="94964" y="25812"/>
                  </a:lnTo>
                  <a:lnTo>
                    <a:pt x="102679" y="30861"/>
                  </a:lnTo>
                  <a:lnTo>
                    <a:pt x="132779" y="33432"/>
                  </a:lnTo>
                  <a:lnTo>
                    <a:pt x="135160" y="32575"/>
                  </a:lnTo>
                  <a:lnTo>
                    <a:pt x="137351" y="31909"/>
                  </a:lnTo>
                  <a:lnTo>
                    <a:pt x="147447" y="30099"/>
                  </a:lnTo>
                  <a:lnTo>
                    <a:pt x="156401" y="30384"/>
                  </a:lnTo>
                  <a:lnTo>
                    <a:pt x="165830" y="36480"/>
                  </a:lnTo>
                  <a:lnTo>
                    <a:pt x="171831" y="36100"/>
                  </a:lnTo>
                  <a:lnTo>
                    <a:pt x="178308" y="35242"/>
                  </a:lnTo>
                  <a:lnTo>
                    <a:pt x="186595" y="38481"/>
                  </a:lnTo>
                  <a:lnTo>
                    <a:pt x="193072" y="42100"/>
                  </a:lnTo>
                  <a:lnTo>
                    <a:pt x="193643" y="45720"/>
                  </a:lnTo>
                  <a:lnTo>
                    <a:pt x="199358" y="51054"/>
                  </a:lnTo>
                  <a:lnTo>
                    <a:pt x="215932" y="59055"/>
                  </a:lnTo>
                  <a:lnTo>
                    <a:pt x="229362" y="63627"/>
                  </a:lnTo>
                  <a:lnTo>
                    <a:pt x="233553" y="66865"/>
                  </a:lnTo>
                  <a:lnTo>
                    <a:pt x="243745" y="72104"/>
                  </a:lnTo>
                  <a:lnTo>
                    <a:pt x="244793" y="73819"/>
                  </a:lnTo>
                  <a:lnTo>
                    <a:pt x="244602" y="75914"/>
                  </a:lnTo>
                  <a:lnTo>
                    <a:pt x="241649" y="79914"/>
                  </a:lnTo>
                  <a:lnTo>
                    <a:pt x="240983" y="83439"/>
                  </a:lnTo>
                  <a:lnTo>
                    <a:pt x="242316" y="85439"/>
                  </a:lnTo>
                  <a:lnTo>
                    <a:pt x="246602" y="87344"/>
                  </a:lnTo>
                  <a:lnTo>
                    <a:pt x="254984" y="87820"/>
                  </a:lnTo>
                  <a:lnTo>
                    <a:pt x="258032" y="85248"/>
                  </a:lnTo>
                  <a:lnTo>
                    <a:pt x="264319" y="83439"/>
                  </a:lnTo>
                  <a:lnTo>
                    <a:pt x="270510" y="80296"/>
                  </a:lnTo>
                  <a:lnTo>
                    <a:pt x="278797" y="75914"/>
                  </a:lnTo>
                  <a:lnTo>
                    <a:pt x="290132" y="72009"/>
                  </a:lnTo>
                  <a:lnTo>
                    <a:pt x="294704" y="72009"/>
                  </a:lnTo>
                  <a:lnTo>
                    <a:pt x="298990" y="73152"/>
                  </a:lnTo>
                  <a:lnTo>
                    <a:pt x="302038" y="75342"/>
                  </a:lnTo>
                  <a:lnTo>
                    <a:pt x="307086" y="83439"/>
                  </a:lnTo>
                  <a:lnTo>
                    <a:pt x="312230" y="72104"/>
                  </a:lnTo>
                  <a:lnTo>
                    <a:pt x="313563" y="71342"/>
                  </a:lnTo>
                  <a:lnTo>
                    <a:pt x="318135" y="73628"/>
                  </a:lnTo>
                  <a:lnTo>
                    <a:pt x="326422" y="76676"/>
                  </a:lnTo>
                  <a:lnTo>
                    <a:pt x="332042" y="78391"/>
                  </a:lnTo>
                  <a:lnTo>
                    <a:pt x="335185" y="80676"/>
                  </a:lnTo>
                  <a:lnTo>
                    <a:pt x="343853" y="90964"/>
                  </a:lnTo>
                  <a:lnTo>
                    <a:pt x="357855" y="90488"/>
                  </a:lnTo>
                  <a:lnTo>
                    <a:pt x="363855" y="92011"/>
                  </a:lnTo>
                  <a:lnTo>
                    <a:pt x="366998" y="93726"/>
                  </a:lnTo>
                  <a:lnTo>
                    <a:pt x="368427" y="95726"/>
                  </a:lnTo>
                  <a:lnTo>
                    <a:pt x="365951" y="105918"/>
                  </a:lnTo>
                  <a:lnTo>
                    <a:pt x="362426" y="116491"/>
                  </a:lnTo>
                  <a:lnTo>
                    <a:pt x="362712" y="119063"/>
                  </a:lnTo>
                  <a:lnTo>
                    <a:pt x="368332" y="123063"/>
                  </a:lnTo>
                  <a:lnTo>
                    <a:pt x="376047" y="127254"/>
                  </a:lnTo>
                  <a:lnTo>
                    <a:pt x="380143" y="130683"/>
                  </a:lnTo>
                  <a:lnTo>
                    <a:pt x="382905" y="133731"/>
                  </a:lnTo>
                  <a:lnTo>
                    <a:pt x="389001" y="136017"/>
                  </a:lnTo>
                  <a:lnTo>
                    <a:pt x="396145" y="137446"/>
                  </a:lnTo>
                  <a:lnTo>
                    <a:pt x="399479" y="137636"/>
                  </a:lnTo>
                  <a:lnTo>
                    <a:pt x="403003" y="140208"/>
                  </a:lnTo>
                  <a:lnTo>
                    <a:pt x="412242" y="144970"/>
                  </a:lnTo>
                  <a:lnTo>
                    <a:pt x="413480" y="146113"/>
                  </a:lnTo>
                  <a:close/>
                </a:path>
              </a:pathLst>
            </a:custGeom>
            <a:solidFill>
              <a:srgbClr val="CCCCCC"/>
            </a:solidFill>
            <a:ln w="476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it-IT"/>
            </a:p>
          </p:txBody>
        </p:sp>
        <p:sp>
          <p:nvSpPr>
            <p:cNvPr id="41" name="Figura a mano libera: forma 40">
              <a:extLst>
                <a:ext uri="{FF2B5EF4-FFF2-40B4-BE49-F238E27FC236}">
                  <a16:creationId xmlns:a16="http://schemas.microsoft.com/office/drawing/2014/main" id="{9D011A09-255D-8824-2993-76E4AFFC33CA}"/>
                </a:ext>
              </a:extLst>
            </p:cNvPr>
            <p:cNvSpPr/>
            <p:nvPr/>
          </p:nvSpPr>
          <p:spPr>
            <a:xfrm>
              <a:off x="3995070" y="5095970"/>
              <a:ext cx="917638" cy="901636"/>
            </a:xfrm>
            <a:custGeom>
              <a:avLst/>
              <a:gdLst>
                <a:gd name="connsiteX0" fmla="*/ 676275 w 917638"/>
                <a:gd name="connsiteY0" fmla="*/ 156305 h 901636"/>
                <a:gd name="connsiteX1" fmla="*/ 678466 w 917638"/>
                <a:gd name="connsiteY1" fmla="*/ 159544 h 901636"/>
                <a:gd name="connsiteX2" fmla="*/ 683419 w 917638"/>
                <a:gd name="connsiteY2" fmla="*/ 161068 h 901636"/>
                <a:gd name="connsiteX3" fmla="*/ 685229 w 917638"/>
                <a:gd name="connsiteY3" fmla="*/ 162306 h 901636"/>
                <a:gd name="connsiteX4" fmla="*/ 687134 w 917638"/>
                <a:gd name="connsiteY4" fmla="*/ 164497 h 901636"/>
                <a:gd name="connsiteX5" fmla="*/ 690467 w 917638"/>
                <a:gd name="connsiteY5" fmla="*/ 165449 h 901636"/>
                <a:gd name="connsiteX6" fmla="*/ 694468 w 917638"/>
                <a:gd name="connsiteY6" fmla="*/ 164497 h 901636"/>
                <a:gd name="connsiteX7" fmla="*/ 697421 w 917638"/>
                <a:gd name="connsiteY7" fmla="*/ 161544 h 901636"/>
                <a:gd name="connsiteX8" fmla="*/ 701326 w 917638"/>
                <a:gd name="connsiteY8" fmla="*/ 160115 h 901636"/>
                <a:gd name="connsiteX9" fmla="*/ 705326 w 917638"/>
                <a:gd name="connsiteY9" fmla="*/ 160591 h 901636"/>
                <a:gd name="connsiteX10" fmla="*/ 707517 w 917638"/>
                <a:gd name="connsiteY10" fmla="*/ 162306 h 901636"/>
                <a:gd name="connsiteX11" fmla="*/ 711803 w 917638"/>
                <a:gd name="connsiteY11" fmla="*/ 164687 h 901636"/>
                <a:gd name="connsiteX12" fmla="*/ 714280 w 917638"/>
                <a:gd name="connsiteY12" fmla="*/ 164211 h 901636"/>
                <a:gd name="connsiteX13" fmla="*/ 719138 w 917638"/>
                <a:gd name="connsiteY13" fmla="*/ 165640 h 901636"/>
                <a:gd name="connsiteX14" fmla="*/ 723995 w 917638"/>
                <a:gd name="connsiteY14" fmla="*/ 170402 h 901636"/>
                <a:gd name="connsiteX15" fmla="*/ 726091 w 917638"/>
                <a:gd name="connsiteY15" fmla="*/ 175165 h 901636"/>
                <a:gd name="connsiteX16" fmla="*/ 726567 w 917638"/>
                <a:gd name="connsiteY16" fmla="*/ 177736 h 901636"/>
                <a:gd name="connsiteX17" fmla="*/ 728663 w 917638"/>
                <a:gd name="connsiteY17" fmla="*/ 180594 h 901636"/>
                <a:gd name="connsiteX18" fmla="*/ 736854 w 917638"/>
                <a:gd name="connsiteY18" fmla="*/ 193357 h 901636"/>
                <a:gd name="connsiteX19" fmla="*/ 739521 w 917638"/>
                <a:gd name="connsiteY19" fmla="*/ 194024 h 901636"/>
                <a:gd name="connsiteX20" fmla="*/ 742379 w 917638"/>
                <a:gd name="connsiteY20" fmla="*/ 192024 h 901636"/>
                <a:gd name="connsiteX21" fmla="*/ 744188 w 917638"/>
                <a:gd name="connsiteY21" fmla="*/ 189357 h 901636"/>
                <a:gd name="connsiteX22" fmla="*/ 746855 w 917638"/>
                <a:gd name="connsiteY22" fmla="*/ 188786 h 901636"/>
                <a:gd name="connsiteX23" fmla="*/ 751142 w 917638"/>
                <a:gd name="connsiteY23" fmla="*/ 190024 h 901636"/>
                <a:gd name="connsiteX24" fmla="*/ 753904 w 917638"/>
                <a:gd name="connsiteY24" fmla="*/ 191452 h 901636"/>
                <a:gd name="connsiteX25" fmla="*/ 755237 w 917638"/>
                <a:gd name="connsiteY25" fmla="*/ 196977 h 901636"/>
                <a:gd name="connsiteX26" fmla="*/ 756190 w 917638"/>
                <a:gd name="connsiteY26" fmla="*/ 198025 h 901636"/>
                <a:gd name="connsiteX27" fmla="*/ 758095 w 917638"/>
                <a:gd name="connsiteY27" fmla="*/ 196882 h 901636"/>
                <a:gd name="connsiteX28" fmla="*/ 761333 w 917638"/>
                <a:gd name="connsiteY28" fmla="*/ 196596 h 901636"/>
                <a:gd name="connsiteX29" fmla="*/ 766667 w 917638"/>
                <a:gd name="connsiteY29" fmla="*/ 197929 h 901636"/>
                <a:gd name="connsiteX30" fmla="*/ 773906 w 917638"/>
                <a:gd name="connsiteY30" fmla="*/ 196405 h 901636"/>
                <a:gd name="connsiteX31" fmla="*/ 779717 w 917638"/>
                <a:gd name="connsiteY31" fmla="*/ 194120 h 901636"/>
                <a:gd name="connsiteX32" fmla="*/ 782764 w 917638"/>
                <a:gd name="connsiteY32" fmla="*/ 194215 h 901636"/>
                <a:gd name="connsiteX33" fmla="*/ 787527 w 917638"/>
                <a:gd name="connsiteY33" fmla="*/ 200596 h 901636"/>
                <a:gd name="connsiteX34" fmla="*/ 792956 w 917638"/>
                <a:gd name="connsiteY34" fmla="*/ 203073 h 901636"/>
                <a:gd name="connsiteX35" fmla="*/ 805053 w 917638"/>
                <a:gd name="connsiteY35" fmla="*/ 204978 h 901636"/>
                <a:gd name="connsiteX36" fmla="*/ 818007 w 917638"/>
                <a:gd name="connsiteY36" fmla="*/ 208026 h 901636"/>
                <a:gd name="connsiteX37" fmla="*/ 823055 w 917638"/>
                <a:gd name="connsiteY37" fmla="*/ 210407 h 901636"/>
                <a:gd name="connsiteX38" fmla="*/ 826580 w 917638"/>
                <a:gd name="connsiteY38" fmla="*/ 211645 h 901636"/>
                <a:gd name="connsiteX39" fmla="*/ 826961 w 917638"/>
                <a:gd name="connsiteY39" fmla="*/ 220123 h 901636"/>
                <a:gd name="connsiteX40" fmla="*/ 825913 w 917638"/>
                <a:gd name="connsiteY40" fmla="*/ 221361 h 901636"/>
                <a:gd name="connsiteX41" fmla="*/ 812959 w 917638"/>
                <a:gd name="connsiteY41" fmla="*/ 238410 h 901636"/>
                <a:gd name="connsiteX42" fmla="*/ 807530 w 917638"/>
                <a:gd name="connsiteY42" fmla="*/ 244411 h 901636"/>
                <a:gd name="connsiteX43" fmla="*/ 804767 w 917638"/>
                <a:gd name="connsiteY43" fmla="*/ 253079 h 901636"/>
                <a:gd name="connsiteX44" fmla="*/ 802862 w 917638"/>
                <a:gd name="connsiteY44" fmla="*/ 266224 h 901636"/>
                <a:gd name="connsiteX45" fmla="*/ 799052 w 917638"/>
                <a:gd name="connsiteY45" fmla="*/ 278797 h 901636"/>
                <a:gd name="connsiteX46" fmla="*/ 793337 w 917638"/>
                <a:gd name="connsiteY46" fmla="*/ 290608 h 901636"/>
                <a:gd name="connsiteX47" fmla="*/ 791242 w 917638"/>
                <a:gd name="connsiteY47" fmla="*/ 299466 h 901636"/>
                <a:gd name="connsiteX48" fmla="*/ 792861 w 917638"/>
                <a:gd name="connsiteY48" fmla="*/ 305371 h 901636"/>
                <a:gd name="connsiteX49" fmla="*/ 791909 w 917638"/>
                <a:gd name="connsiteY49" fmla="*/ 314610 h 901636"/>
                <a:gd name="connsiteX50" fmla="*/ 788384 w 917638"/>
                <a:gd name="connsiteY50" fmla="*/ 327184 h 901636"/>
                <a:gd name="connsiteX51" fmla="*/ 787813 w 917638"/>
                <a:gd name="connsiteY51" fmla="*/ 336709 h 901636"/>
                <a:gd name="connsiteX52" fmla="*/ 790099 w 917638"/>
                <a:gd name="connsiteY52" fmla="*/ 343091 h 901636"/>
                <a:gd name="connsiteX53" fmla="*/ 793337 w 917638"/>
                <a:gd name="connsiteY53" fmla="*/ 344424 h 901636"/>
                <a:gd name="connsiteX54" fmla="*/ 785527 w 917638"/>
                <a:gd name="connsiteY54" fmla="*/ 348710 h 901636"/>
                <a:gd name="connsiteX55" fmla="*/ 783812 w 917638"/>
                <a:gd name="connsiteY55" fmla="*/ 352425 h 901636"/>
                <a:gd name="connsiteX56" fmla="*/ 780764 w 917638"/>
                <a:gd name="connsiteY56" fmla="*/ 357378 h 901636"/>
                <a:gd name="connsiteX57" fmla="*/ 775811 w 917638"/>
                <a:gd name="connsiteY57" fmla="*/ 359473 h 901636"/>
                <a:gd name="connsiteX58" fmla="*/ 770858 w 917638"/>
                <a:gd name="connsiteY58" fmla="*/ 360236 h 901636"/>
                <a:gd name="connsiteX59" fmla="*/ 766858 w 917638"/>
                <a:gd name="connsiteY59" fmla="*/ 359569 h 901636"/>
                <a:gd name="connsiteX60" fmla="*/ 764572 w 917638"/>
                <a:gd name="connsiteY60" fmla="*/ 357568 h 901636"/>
                <a:gd name="connsiteX61" fmla="*/ 764667 w 917638"/>
                <a:gd name="connsiteY61" fmla="*/ 355663 h 901636"/>
                <a:gd name="connsiteX62" fmla="*/ 762572 w 917638"/>
                <a:gd name="connsiteY62" fmla="*/ 354139 h 901636"/>
                <a:gd name="connsiteX63" fmla="*/ 757238 w 917638"/>
                <a:gd name="connsiteY63" fmla="*/ 354139 h 901636"/>
                <a:gd name="connsiteX64" fmla="*/ 751808 w 917638"/>
                <a:gd name="connsiteY64" fmla="*/ 357568 h 901636"/>
                <a:gd name="connsiteX65" fmla="*/ 747427 w 917638"/>
                <a:gd name="connsiteY65" fmla="*/ 363188 h 901636"/>
                <a:gd name="connsiteX66" fmla="*/ 748855 w 917638"/>
                <a:gd name="connsiteY66" fmla="*/ 366331 h 901636"/>
                <a:gd name="connsiteX67" fmla="*/ 752856 w 917638"/>
                <a:gd name="connsiteY67" fmla="*/ 367093 h 901636"/>
                <a:gd name="connsiteX68" fmla="*/ 753904 w 917638"/>
                <a:gd name="connsiteY68" fmla="*/ 368332 h 901636"/>
                <a:gd name="connsiteX69" fmla="*/ 753904 w 917638"/>
                <a:gd name="connsiteY69" fmla="*/ 369951 h 901636"/>
                <a:gd name="connsiteX70" fmla="*/ 752475 w 917638"/>
                <a:gd name="connsiteY70" fmla="*/ 371856 h 901636"/>
                <a:gd name="connsiteX71" fmla="*/ 750761 w 917638"/>
                <a:gd name="connsiteY71" fmla="*/ 375190 h 901636"/>
                <a:gd name="connsiteX72" fmla="*/ 742379 w 917638"/>
                <a:gd name="connsiteY72" fmla="*/ 385000 h 901636"/>
                <a:gd name="connsiteX73" fmla="*/ 733901 w 917638"/>
                <a:gd name="connsiteY73" fmla="*/ 394811 h 901636"/>
                <a:gd name="connsiteX74" fmla="*/ 732472 w 917638"/>
                <a:gd name="connsiteY74" fmla="*/ 397764 h 901636"/>
                <a:gd name="connsiteX75" fmla="*/ 729805 w 917638"/>
                <a:gd name="connsiteY75" fmla="*/ 399859 h 901636"/>
                <a:gd name="connsiteX76" fmla="*/ 719042 w 917638"/>
                <a:gd name="connsiteY76" fmla="*/ 405098 h 901636"/>
                <a:gd name="connsiteX77" fmla="*/ 717899 w 917638"/>
                <a:gd name="connsiteY77" fmla="*/ 407194 h 901636"/>
                <a:gd name="connsiteX78" fmla="*/ 717233 w 917638"/>
                <a:gd name="connsiteY78" fmla="*/ 415957 h 901636"/>
                <a:gd name="connsiteX79" fmla="*/ 716090 w 917638"/>
                <a:gd name="connsiteY79" fmla="*/ 423196 h 901636"/>
                <a:gd name="connsiteX80" fmla="*/ 707993 w 917638"/>
                <a:gd name="connsiteY80" fmla="*/ 429959 h 901636"/>
                <a:gd name="connsiteX81" fmla="*/ 700088 w 917638"/>
                <a:gd name="connsiteY81" fmla="*/ 436626 h 901636"/>
                <a:gd name="connsiteX82" fmla="*/ 698087 w 917638"/>
                <a:gd name="connsiteY82" fmla="*/ 440722 h 901636"/>
                <a:gd name="connsiteX83" fmla="*/ 696659 w 917638"/>
                <a:gd name="connsiteY83" fmla="*/ 445484 h 901636"/>
                <a:gd name="connsiteX84" fmla="*/ 694087 w 917638"/>
                <a:gd name="connsiteY84" fmla="*/ 450818 h 901636"/>
                <a:gd name="connsiteX85" fmla="*/ 693611 w 917638"/>
                <a:gd name="connsiteY85" fmla="*/ 453676 h 901636"/>
                <a:gd name="connsiteX86" fmla="*/ 697706 w 917638"/>
                <a:gd name="connsiteY86" fmla="*/ 458248 h 901636"/>
                <a:gd name="connsiteX87" fmla="*/ 697230 w 917638"/>
                <a:gd name="connsiteY87" fmla="*/ 462058 h 901636"/>
                <a:gd name="connsiteX88" fmla="*/ 695897 w 917638"/>
                <a:gd name="connsiteY88" fmla="*/ 467392 h 901636"/>
                <a:gd name="connsiteX89" fmla="*/ 692087 w 917638"/>
                <a:gd name="connsiteY89" fmla="*/ 471201 h 901636"/>
                <a:gd name="connsiteX90" fmla="*/ 687800 w 917638"/>
                <a:gd name="connsiteY90" fmla="*/ 473393 h 901636"/>
                <a:gd name="connsiteX91" fmla="*/ 687896 w 917638"/>
                <a:gd name="connsiteY91" fmla="*/ 479298 h 901636"/>
                <a:gd name="connsiteX92" fmla="*/ 690182 w 917638"/>
                <a:gd name="connsiteY92" fmla="*/ 480060 h 901636"/>
                <a:gd name="connsiteX93" fmla="*/ 695325 w 917638"/>
                <a:gd name="connsiteY93" fmla="*/ 479679 h 901636"/>
                <a:gd name="connsiteX94" fmla="*/ 702564 w 917638"/>
                <a:gd name="connsiteY94" fmla="*/ 475393 h 901636"/>
                <a:gd name="connsiteX95" fmla="*/ 707231 w 917638"/>
                <a:gd name="connsiteY95" fmla="*/ 469963 h 901636"/>
                <a:gd name="connsiteX96" fmla="*/ 704469 w 917638"/>
                <a:gd name="connsiteY96" fmla="*/ 464725 h 901636"/>
                <a:gd name="connsiteX97" fmla="*/ 704088 w 917638"/>
                <a:gd name="connsiteY97" fmla="*/ 463677 h 901636"/>
                <a:gd name="connsiteX98" fmla="*/ 704850 w 917638"/>
                <a:gd name="connsiteY98" fmla="*/ 462534 h 901636"/>
                <a:gd name="connsiteX99" fmla="*/ 710375 w 917638"/>
                <a:gd name="connsiteY99" fmla="*/ 456819 h 901636"/>
                <a:gd name="connsiteX100" fmla="*/ 717233 w 917638"/>
                <a:gd name="connsiteY100" fmla="*/ 453390 h 901636"/>
                <a:gd name="connsiteX101" fmla="*/ 726853 w 917638"/>
                <a:gd name="connsiteY101" fmla="*/ 452818 h 901636"/>
                <a:gd name="connsiteX102" fmla="*/ 738378 w 917638"/>
                <a:gd name="connsiteY102" fmla="*/ 454819 h 901636"/>
                <a:gd name="connsiteX103" fmla="*/ 739521 w 917638"/>
                <a:gd name="connsiteY103" fmla="*/ 455581 h 901636"/>
                <a:gd name="connsiteX104" fmla="*/ 738950 w 917638"/>
                <a:gd name="connsiteY104" fmla="*/ 459105 h 901636"/>
                <a:gd name="connsiteX105" fmla="*/ 739997 w 917638"/>
                <a:gd name="connsiteY105" fmla="*/ 464248 h 901636"/>
                <a:gd name="connsiteX106" fmla="*/ 742093 w 917638"/>
                <a:gd name="connsiteY106" fmla="*/ 467773 h 901636"/>
                <a:gd name="connsiteX107" fmla="*/ 739235 w 917638"/>
                <a:gd name="connsiteY107" fmla="*/ 477964 h 901636"/>
                <a:gd name="connsiteX108" fmla="*/ 741426 w 917638"/>
                <a:gd name="connsiteY108" fmla="*/ 481203 h 901636"/>
                <a:gd name="connsiteX109" fmla="*/ 744760 w 917638"/>
                <a:gd name="connsiteY109" fmla="*/ 485013 h 901636"/>
                <a:gd name="connsiteX110" fmla="*/ 747236 w 917638"/>
                <a:gd name="connsiteY110" fmla="*/ 488442 h 901636"/>
                <a:gd name="connsiteX111" fmla="*/ 750856 w 917638"/>
                <a:gd name="connsiteY111" fmla="*/ 491585 h 901636"/>
                <a:gd name="connsiteX112" fmla="*/ 754094 w 917638"/>
                <a:gd name="connsiteY112" fmla="*/ 497014 h 901636"/>
                <a:gd name="connsiteX113" fmla="*/ 755237 w 917638"/>
                <a:gd name="connsiteY113" fmla="*/ 500063 h 901636"/>
                <a:gd name="connsiteX114" fmla="*/ 750094 w 917638"/>
                <a:gd name="connsiteY114" fmla="*/ 505301 h 901636"/>
                <a:gd name="connsiteX115" fmla="*/ 741331 w 917638"/>
                <a:gd name="connsiteY115" fmla="*/ 510254 h 901636"/>
                <a:gd name="connsiteX116" fmla="*/ 740378 w 917638"/>
                <a:gd name="connsiteY116" fmla="*/ 513397 h 901636"/>
                <a:gd name="connsiteX117" fmla="*/ 740474 w 917638"/>
                <a:gd name="connsiteY117" fmla="*/ 517017 h 901636"/>
                <a:gd name="connsiteX118" fmla="*/ 741426 w 917638"/>
                <a:gd name="connsiteY118" fmla="*/ 519875 h 901636"/>
                <a:gd name="connsiteX119" fmla="*/ 746284 w 917638"/>
                <a:gd name="connsiteY119" fmla="*/ 523494 h 901636"/>
                <a:gd name="connsiteX120" fmla="*/ 751427 w 917638"/>
                <a:gd name="connsiteY120" fmla="*/ 531686 h 901636"/>
                <a:gd name="connsiteX121" fmla="*/ 754761 w 917638"/>
                <a:gd name="connsiteY121" fmla="*/ 539019 h 901636"/>
                <a:gd name="connsiteX122" fmla="*/ 761905 w 917638"/>
                <a:gd name="connsiteY122" fmla="*/ 545973 h 901636"/>
                <a:gd name="connsiteX123" fmla="*/ 763714 w 917638"/>
                <a:gd name="connsiteY123" fmla="*/ 548068 h 901636"/>
                <a:gd name="connsiteX124" fmla="*/ 763238 w 917638"/>
                <a:gd name="connsiteY124" fmla="*/ 549783 h 901636"/>
                <a:gd name="connsiteX125" fmla="*/ 761333 w 917638"/>
                <a:gd name="connsiteY125" fmla="*/ 552735 h 901636"/>
                <a:gd name="connsiteX126" fmla="*/ 758857 w 917638"/>
                <a:gd name="connsiteY126" fmla="*/ 562737 h 901636"/>
                <a:gd name="connsiteX127" fmla="*/ 755904 w 917638"/>
                <a:gd name="connsiteY127" fmla="*/ 564261 h 901636"/>
                <a:gd name="connsiteX128" fmla="*/ 752666 w 917638"/>
                <a:gd name="connsiteY128" fmla="*/ 564928 h 901636"/>
                <a:gd name="connsiteX129" fmla="*/ 743712 w 917638"/>
                <a:gd name="connsiteY129" fmla="*/ 572167 h 901636"/>
                <a:gd name="connsiteX130" fmla="*/ 739807 w 917638"/>
                <a:gd name="connsiteY130" fmla="*/ 571309 h 901636"/>
                <a:gd name="connsiteX131" fmla="*/ 734092 w 917638"/>
                <a:gd name="connsiteY131" fmla="*/ 571405 h 901636"/>
                <a:gd name="connsiteX132" fmla="*/ 729996 w 917638"/>
                <a:gd name="connsiteY132" fmla="*/ 573786 h 901636"/>
                <a:gd name="connsiteX133" fmla="*/ 730472 w 917638"/>
                <a:gd name="connsiteY133" fmla="*/ 578262 h 901636"/>
                <a:gd name="connsiteX134" fmla="*/ 734092 w 917638"/>
                <a:gd name="connsiteY134" fmla="*/ 582359 h 901636"/>
                <a:gd name="connsiteX135" fmla="*/ 736187 w 917638"/>
                <a:gd name="connsiteY135" fmla="*/ 586930 h 901636"/>
                <a:gd name="connsiteX136" fmla="*/ 737045 w 917638"/>
                <a:gd name="connsiteY136" fmla="*/ 591502 h 901636"/>
                <a:gd name="connsiteX137" fmla="*/ 741140 w 917638"/>
                <a:gd name="connsiteY137" fmla="*/ 595027 h 901636"/>
                <a:gd name="connsiteX138" fmla="*/ 746760 w 917638"/>
                <a:gd name="connsiteY138" fmla="*/ 597027 h 901636"/>
                <a:gd name="connsiteX139" fmla="*/ 749999 w 917638"/>
                <a:gd name="connsiteY139" fmla="*/ 597218 h 901636"/>
                <a:gd name="connsiteX140" fmla="*/ 752094 w 917638"/>
                <a:gd name="connsiteY140" fmla="*/ 598456 h 901636"/>
                <a:gd name="connsiteX141" fmla="*/ 753332 w 917638"/>
                <a:gd name="connsiteY141" fmla="*/ 600075 h 901636"/>
                <a:gd name="connsiteX142" fmla="*/ 755809 w 917638"/>
                <a:gd name="connsiteY142" fmla="*/ 609981 h 901636"/>
                <a:gd name="connsiteX143" fmla="*/ 754380 w 917638"/>
                <a:gd name="connsiteY143" fmla="*/ 612457 h 901636"/>
                <a:gd name="connsiteX144" fmla="*/ 751332 w 917638"/>
                <a:gd name="connsiteY144" fmla="*/ 613600 h 901636"/>
                <a:gd name="connsiteX145" fmla="*/ 749522 w 917638"/>
                <a:gd name="connsiteY145" fmla="*/ 617696 h 901636"/>
                <a:gd name="connsiteX146" fmla="*/ 745808 w 917638"/>
                <a:gd name="connsiteY146" fmla="*/ 623697 h 901636"/>
                <a:gd name="connsiteX147" fmla="*/ 743807 w 917638"/>
                <a:gd name="connsiteY147" fmla="*/ 628459 h 901636"/>
                <a:gd name="connsiteX148" fmla="*/ 746093 w 917638"/>
                <a:gd name="connsiteY148" fmla="*/ 632746 h 901636"/>
                <a:gd name="connsiteX149" fmla="*/ 747046 w 917638"/>
                <a:gd name="connsiteY149" fmla="*/ 635889 h 901636"/>
                <a:gd name="connsiteX150" fmla="*/ 745808 w 917638"/>
                <a:gd name="connsiteY150" fmla="*/ 639127 h 901636"/>
                <a:gd name="connsiteX151" fmla="*/ 747427 w 917638"/>
                <a:gd name="connsiteY151" fmla="*/ 644176 h 901636"/>
                <a:gd name="connsiteX152" fmla="*/ 751713 w 917638"/>
                <a:gd name="connsiteY152" fmla="*/ 649128 h 901636"/>
                <a:gd name="connsiteX153" fmla="*/ 763429 w 917638"/>
                <a:gd name="connsiteY153" fmla="*/ 656177 h 901636"/>
                <a:gd name="connsiteX154" fmla="*/ 774287 w 917638"/>
                <a:gd name="connsiteY154" fmla="*/ 661797 h 901636"/>
                <a:gd name="connsiteX155" fmla="*/ 777621 w 917638"/>
                <a:gd name="connsiteY155" fmla="*/ 662750 h 901636"/>
                <a:gd name="connsiteX156" fmla="*/ 792289 w 917638"/>
                <a:gd name="connsiteY156" fmla="*/ 659130 h 901636"/>
                <a:gd name="connsiteX157" fmla="*/ 794671 w 917638"/>
                <a:gd name="connsiteY157" fmla="*/ 659416 h 901636"/>
                <a:gd name="connsiteX158" fmla="*/ 796480 w 917638"/>
                <a:gd name="connsiteY158" fmla="*/ 663797 h 901636"/>
                <a:gd name="connsiteX159" fmla="*/ 797243 w 917638"/>
                <a:gd name="connsiteY159" fmla="*/ 666655 h 901636"/>
                <a:gd name="connsiteX160" fmla="*/ 795623 w 917638"/>
                <a:gd name="connsiteY160" fmla="*/ 671131 h 901636"/>
                <a:gd name="connsiteX161" fmla="*/ 791623 w 917638"/>
                <a:gd name="connsiteY161" fmla="*/ 677132 h 901636"/>
                <a:gd name="connsiteX162" fmla="*/ 787337 w 917638"/>
                <a:gd name="connsiteY162" fmla="*/ 681990 h 901636"/>
                <a:gd name="connsiteX163" fmla="*/ 784765 w 917638"/>
                <a:gd name="connsiteY163" fmla="*/ 686085 h 901636"/>
                <a:gd name="connsiteX164" fmla="*/ 785241 w 917638"/>
                <a:gd name="connsiteY164" fmla="*/ 689800 h 901636"/>
                <a:gd name="connsiteX165" fmla="*/ 785432 w 917638"/>
                <a:gd name="connsiteY165" fmla="*/ 694754 h 901636"/>
                <a:gd name="connsiteX166" fmla="*/ 782003 w 917638"/>
                <a:gd name="connsiteY166" fmla="*/ 696277 h 901636"/>
                <a:gd name="connsiteX167" fmla="*/ 781812 w 917638"/>
                <a:gd name="connsiteY167" fmla="*/ 695230 h 901636"/>
                <a:gd name="connsiteX168" fmla="*/ 780383 w 917638"/>
                <a:gd name="connsiteY168" fmla="*/ 694372 h 901636"/>
                <a:gd name="connsiteX169" fmla="*/ 779145 w 917638"/>
                <a:gd name="connsiteY169" fmla="*/ 694944 h 901636"/>
                <a:gd name="connsiteX170" fmla="*/ 778193 w 917638"/>
                <a:gd name="connsiteY170" fmla="*/ 695992 h 901636"/>
                <a:gd name="connsiteX171" fmla="*/ 778097 w 917638"/>
                <a:gd name="connsiteY171" fmla="*/ 697897 h 901636"/>
                <a:gd name="connsiteX172" fmla="*/ 770572 w 917638"/>
                <a:gd name="connsiteY172" fmla="*/ 701040 h 901636"/>
                <a:gd name="connsiteX173" fmla="*/ 765429 w 917638"/>
                <a:gd name="connsiteY173" fmla="*/ 704279 h 901636"/>
                <a:gd name="connsiteX174" fmla="*/ 745141 w 917638"/>
                <a:gd name="connsiteY174" fmla="*/ 723805 h 901636"/>
                <a:gd name="connsiteX175" fmla="*/ 735711 w 917638"/>
                <a:gd name="connsiteY175" fmla="*/ 729519 h 901636"/>
                <a:gd name="connsiteX176" fmla="*/ 733806 w 917638"/>
                <a:gd name="connsiteY176" fmla="*/ 732949 h 901636"/>
                <a:gd name="connsiteX177" fmla="*/ 731901 w 917638"/>
                <a:gd name="connsiteY177" fmla="*/ 739330 h 901636"/>
                <a:gd name="connsiteX178" fmla="*/ 726281 w 917638"/>
                <a:gd name="connsiteY178" fmla="*/ 744855 h 901636"/>
                <a:gd name="connsiteX179" fmla="*/ 721424 w 917638"/>
                <a:gd name="connsiteY179" fmla="*/ 747427 h 901636"/>
                <a:gd name="connsiteX180" fmla="*/ 709327 w 917638"/>
                <a:gd name="connsiteY180" fmla="*/ 750094 h 901636"/>
                <a:gd name="connsiteX181" fmla="*/ 697230 w 917638"/>
                <a:gd name="connsiteY181" fmla="*/ 755904 h 901636"/>
                <a:gd name="connsiteX182" fmla="*/ 691706 w 917638"/>
                <a:gd name="connsiteY182" fmla="*/ 753427 h 901636"/>
                <a:gd name="connsiteX183" fmla="*/ 677513 w 917638"/>
                <a:gd name="connsiteY183" fmla="*/ 753713 h 901636"/>
                <a:gd name="connsiteX184" fmla="*/ 668750 w 917638"/>
                <a:gd name="connsiteY184" fmla="*/ 746665 h 901636"/>
                <a:gd name="connsiteX185" fmla="*/ 651701 w 917638"/>
                <a:gd name="connsiteY185" fmla="*/ 742188 h 901636"/>
                <a:gd name="connsiteX186" fmla="*/ 646176 w 917638"/>
                <a:gd name="connsiteY186" fmla="*/ 731996 h 901636"/>
                <a:gd name="connsiteX187" fmla="*/ 638461 w 917638"/>
                <a:gd name="connsiteY187" fmla="*/ 731329 h 901636"/>
                <a:gd name="connsiteX188" fmla="*/ 633413 w 917638"/>
                <a:gd name="connsiteY188" fmla="*/ 731615 h 901636"/>
                <a:gd name="connsiteX189" fmla="*/ 630365 w 917638"/>
                <a:gd name="connsiteY189" fmla="*/ 730091 h 901636"/>
                <a:gd name="connsiteX190" fmla="*/ 629603 w 917638"/>
                <a:gd name="connsiteY190" fmla="*/ 726567 h 901636"/>
                <a:gd name="connsiteX191" fmla="*/ 629507 w 917638"/>
                <a:gd name="connsiteY191" fmla="*/ 723233 h 901636"/>
                <a:gd name="connsiteX192" fmla="*/ 624173 w 917638"/>
                <a:gd name="connsiteY192" fmla="*/ 724757 h 901636"/>
                <a:gd name="connsiteX193" fmla="*/ 620078 w 917638"/>
                <a:gd name="connsiteY193" fmla="*/ 724757 h 901636"/>
                <a:gd name="connsiteX194" fmla="*/ 617601 w 917638"/>
                <a:gd name="connsiteY194" fmla="*/ 726091 h 901636"/>
                <a:gd name="connsiteX195" fmla="*/ 615696 w 917638"/>
                <a:gd name="connsiteY195" fmla="*/ 727710 h 901636"/>
                <a:gd name="connsiteX196" fmla="*/ 613410 w 917638"/>
                <a:gd name="connsiteY196" fmla="*/ 726662 h 901636"/>
                <a:gd name="connsiteX197" fmla="*/ 612077 w 917638"/>
                <a:gd name="connsiteY197" fmla="*/ 727043 h 901636"/>
                <a:gd name="connsiteX198" fmla="*/ 612172 w 917638"/>
                <a:gd name="connsiteY198" fmla="*/ 729043 h 901636"/>
                <a:gd name="connsiteX199" fmla="*/ 607219 w 917638"/>
                <a:gd name="connsiteY199" fmla="*/ 729519 h 901636"/>
                <a:gd name="connsiteX200" fmla="*/ 601885 w 917638"/>
                <a:gd name="connsiteY200" fmla="*/ 728281 h 901636"/>
                <a:gd name="connsiteX201" fmla="*/ 587883 w 917638"/>
                <a:gd name="connsiteY201" fmla="*/ 723043 h 901636"/>
                <a:gd name="connsiteX202" fmla="*/ 585692 w 917638"/>
                <a:gd name="connsiteY202" fmla="*/ 722186 h 901636"/>
                <a:gd name="connsiteX203" fmla="*/ 575977 w 917638"/>
                <a:gd name="connsiteY203" fmla="*/ 720185 h 901636"/>
                <a:gd name="connsiteX204" fmla="*/ 571976 w 917638"/>
                <a:gd name="connsiteY204" fmla="*/ 717995 h 901636"/>
                <a:gd name="connsiteX205" fmla="*/ 568833 w 917638"/>
                <a:gd name="connsiteY205" fmla="*/ 712756 h 901636"/>
                <a:gd name="connsiteX206" fmla="*/ 566452 w 917638"/>
                <a:gd name="connsiteY206" fmla="*/ 711136 h 901636"/>
                <a:gd name="connsiteX207" fmla="*/ 564928 w 917638"/>
                <a:gd name="connsiteY207" fmla="*/ 710184 h 901636"/>
                <a:gd name="connsiteX208" fmla="*/ 555879 w 917638"/>
                <a:gd name="connsiteY208" fmla="*/ 712756 h 901636"/>
                <a:gd name="connsiteX209" fmla="*/ 552736 w 917638"/>
                <a:gd name="connsiteY209" fmla="*/ 716947 h 901636"/>
                <a:gd name="connsiteX210" fmla="*/ 547783 w 917638"/>
                <a:gd name="connsiteY210" fmla="*/ 721709 h 901636"/>
                <a:gd name="connsiteX211" fmla="*/ 514064 w 917638"/>
                <a:gd name="connsiteY211" fmla="*/ 745331 h 901636"/>
                <a:gd name="connsiteX212" fmla="*/ 507968 w 917638"/>
                <a:gd name="connsiteY212" fmla="*/ 755142 h 901636"/>
                <a:gd name="connsiteX213" fmla="*/ 500825 w 917638"/>
                <a:gd name="connsiteY213" fmla="*/ 769620 h 901636"/>
                <a:gd name="connsiteX214" fmla="*/ 500253 w 917638"/>
                <a:gd name="connsiteY214" fmla="*/ 776383 h 901636"/>
                <a:gd name="connsiteX215" fmla="*/ 503301 w 917638"/>
                <a:gd name="connsiteY215" fmla="*/ 797909 h 901636"/>
                <a:gd name="connsiteX216" fmla="*/ 510159 w 917638"/>
                <a:gd name="connsiteY216" fmla="*/ 809149 h 901636"/>
                <a:gd name="connsiteX217" fmla="*/ 511016 w 917638"/>
                <a:gd name="connsiteY217" fmla="*/ 811720 h 901636"/>
                <a:gd name="connsiteX218" fmla="*/ 507302 w 917638"/>
                <a:gd name="connsiteY218" fmla="*/ 811720 h 901636"/>
                <a:gd name="connsiteX219" fmla="*/ 500920 w 917638"/>
                <a:gd name="connsiteY219" fmla="*/ 810387 h 901636"/>
                <a:gd name="connsiteX220" fmla="*/ 495586 w 917638"/>
                <a:gd name="connsiteY220" fmla="*/ 808577 h 901636"/>
                <a:gd name="connsiteX221" fmla="*/ 490538 w 917638"/>
                <a:gd name="connsiteY221" fmla="*/ 809625 h 901636"/>
                <a:gd name="connsiteX222" fmla="*/ 485680 w 917638"/>
                <a:gd name="connsiteY222" fmla="*/ 811911 h 901636"/>
                <a:gd name="connsiteX223" fmla="*/ 481489 w 917638"/>
                <a:gd name="connsiteY223" fmla="*/ 813340 h 901636"/>
                <a:gd name="connsiteX224" fmla="*/ 478441 w 917638"/>
                <a:gd name="connsiteY224" fmla="*/ 813721 h 901636"/>
                <a:gd name="connsiteX225" fmla="*/ 476345 w 917638"/>
                <a:gd name="connsiteY225" fmla="*/ 815054 h 901636"/>
                <a:gd name="connsiteX226" fmla="*/ 475393 w 917638"/>
                <a:gd name="connsiteY226" fmla="*/ 817721 h 901636"/>
                <a:gd name="connsiteX227" fmla="*/ 475202 w 917638"/>
                <a:gd name="connsiteY227" fmla="*/ 819626 h 901636"/>
                <a:gd name="connsiteX228" fmla="*/ 469773 w 917638"/>
                <a:gd name="connsiteY228" fmla="*/ 819150 h 901636"/>
                <a:gd name="connsiteX229" fmla="*/ 457391 w 917638"/>
                <a:gd name="connsiteY229" fmla="*/ 815244 h 901636"/>
                <a:gd name="connsiteX230" fmla="*/ 446246 w 917638"/>
                <a:gd name="connsiteY230" fmla="*/ 812578 h 901636"/>
                <a:gd name="connsiteX231" fmla="*/ 439674 w 917638"/>
                <a:gd name="connsiteY231" fmla="*/ 815626 h 901636"/>
                <a:gd name="connsiteX232" fmla="*/ 435483 w 917638"/>
                <a:gd name="connsiteY232" fmla="*/ 818483 h 901636"/>
                <a:gd name="connsiteX233" fmla="*/ 432530 w 917638"/>
                <a:gd name="connsiteY233" fmla="*/ 818007 h 901636"/>
                <a:gd name="connsiteX234" fmla="*/ 430340 w 917638"/>
                <a:gd name="connsiteY234" fmla="*/ 815054 h 901636"/>
                <a:gd name="connsiteX235" fmla="*/ 428816 w 917638"/>
                <a:gd name="connsiteY235" fmla="*/ 812197 h 901636"/>
                <a:gd name="connsiteX236" fmla="*/ 424434 w 917638"/>
                <a:gd name="connsiteY236" fmla="*/ 809530 h 901636"/>
                <a:gd name="connsiteX237" fmla="*/ 414623 w 917638"/>
                <a:gd name="connsiteY237" fmla="*/ 805529 h 901636"/>
                <a:gd name="connsiteX238" fmla="*/ 415100 w 917638"/>
                <a:gd name="connsiteY238" fmla="*/ 803529 h 901636"/>
                <a:gd name="connsiteX239" fmla="*/ 416814 w 917638"/>
                <a:gd name="connsiteY239" fmla="*/ 800862 h 901636"/>
                <a:gd name="connsiteX240" fmla="*/ 416719 w 917638"/>
                <a:gd name="connsiteY240" fmla="*/ 799147 h 901636"/>
                <a:gd name="connsiteX241" fmla="*/ 414814 w 917638"/>
                <a:gd name="connsiteY241" fmla="*/ 796671 h 901636"/>
                <a:gd name="connsiteX242" fmla="*/ 405765 w 917638"/>
                <a:gd name="connsiteY242" fmla="*/ 794099 h 901636"/>
                <a:gd name="connsiteX243" fmla="*/ 401479 w 917638"/>
                <a:gd name="connsiteY243" fmla="*/ 793337 h 901636"/>
                <a:gd name="connsiteX244" fmla="*/ 398717 w 917638"/>
                <a:gd name="connsiteY244" fmla="*/ 795242 h 901636"/>
                <a:gd name="connsiteX245" fmla="*/ 396812 w 917638"/>
                <a:gd name="connsiteY245" fmla="*/ 797433 h 901636"/>
                <a:gd name="connsiteX246" fmla="*/ 391763 w 917638"/>
                <a:gd name="connsiteY246" fmla="*/ 789241 h 901636"/>
                <a:gd name="connsiteX247" fmla="*/ 388144 w 917638"/>
                <a:gd name="connsiteY247" fmla="*/ 787527 h 901636"/>
                <a:gd name="connsiteX248" fmla="*/ 382715 w 917638"/>
                <a:gd name="connsiteY248" fmla="*/ 787241 h 901636"/>
                <a:gd name="connsiteX249" fmla="*/ 376428 w 917638"/>
                <a:gd name="connsiteY249" fmla="*/ 784765 h 901636"/>
                <a:gd name="connsiteX250" fmla="*/ 369951 w 917638"/>
                <a:gd name="connsiteY250" fmla="*/ 781526 h 901636"/>
                <a:gd name="connsiteX251" fmla="*/ 354235 w 917638"/>
                <a:gd name="connsiteY251" fmla="*/ 776383 h 901636"/>
                <a:gd name="connsiteX252" fmla="*/ 349949 w 917638"/>
                <a:gd name="connsiteY252" fmla="*/ 775716 h 901636"/>
                <a:gd name="connsiteX253" fmla="*/ 348139 w 917638"/>
                <a:gd name="connsiteY253" fmla="*/ 776573 h 901636"/>
                <a:gd name="connsiteX254" fmla="*/ 346996 w 917638"/>
                <a:gd name="connsiteY254" fmla="*/ 779621 h 901636"/>
                <a:gd name="connsiteX255" fmla="*/ 346424 w 917638"/>
                <a:gd name="connsiteY255" fmla="*/ 788384 h 901636"/>
                <a:gd name="connsiteX256" fmla="*/ 345758 w 917638"/>
                <a:gd name="connsiteY256" fmla="*/ 789337 h 901636"/>
                <a:gd name="connsiteX257" fmla="*/ 338423 w 917638"/>
                <a:gd name="connsiteY257" fmla="*/ 789622 h 901636"/>
                <a:gd name="connsiteX258" fmla="*/ 329470 w 917638"/>
                <a:gd name="connsiteY258" fmla="*/ 788384 h 901636"/>
                <a:gd name="connsiteX259" fmla="*/ 325279 w 917638"/>
                <a:gd name="connsiteY259" fmla="*/ 788956 h 901636"/>
                <a:gd name="connsiteX260" fmla="*/ 321659 w 917638"/>
                <a:gd name="connsiteY260" fmla="*/ 789051 h 901636"/>
                <a:gd name="connsiteX261" fmla="*/ 318135 w 917638"/>
                <a:gd name="connsiteY261" fmla="*/ 786669 h 901636"/>
                <a:gd name="connsiteX262" fmla="*/ 302609 w 917638"/>
                <a:gd name="connsiteY262" fmla="*/ 789337 h 901636"/>
                <a:gd name="connsiteX263" fmla="*/ 300038 w 917638"/>
                <a:gd name="connsiteY263" fmla="*/ 788098 h 901636"/>
                <a:gd name="connsiteX264" fmla="*/ 296323 w 917638"/>
                <a:gd name="connsiteY264" fmla="*/ 784098 h 901636"/>
                <a:gd name="connsiteX265" fmla="*/ 292132 w 917638"/>
                <a:gd name="connsiteY265" fmla="*/ 780955 h 901636"/>
                <a:gd name="connsiteX266" fmla="*/ 288798 w 917638"/>
                <a:gd name="connsiteY266" fmla="*/ 779336 h 901636"/>
                <a:gd name="connsiteX267" fmla="*/ 286036 w 917638"/>
                <a:gd name="connsiteY267" fmla="*/ 777526 h 901636"/>
                <a:gd name="connsiteX268" fmla="*/ 283559 w 917638"/>
                <a:gd name="connsiteY268" fmla="*/ 777144 h 901636"/>
                <a:gd name="connsiteX269" fmla="*/ 279749 w 917638"/>
                <a:gd name="connsiteY269" fmla="*/ 778954 h 901636"/>
                <a:gd name="connsiteX270" fmla="*/ 274415 w 917638"/>
                <a:gd name="connsiteY270" fmla="*/ 779716 h 901636"/>
                <a:gd name="connsiteX271" fmla="*/ 270034 w 917638"/>
                <a:gd name="connsiteY271" fmla="*/ 779526 h 901636"/>
                <a:gd name="connsiteX272" fmla="*/ 267653 w 917638"/>
                <a:gd name="connsiteY272" fmla="*/ 779812 h 901636"/>
                <a:gd name="connsiteX273" fmla="*/ 257842 w 917638"/>
                <a:gd name="connsiteY273" fmla="*/ 770096 h 901636"/>
                <a:gd name="connsiteX274" fmla="*/ 256413 w 917638"/>
                <a:gd name="connsiteY274" fmla="*/ 767525 h 901636"/>
                <a:gd name="connsiteX275" fmla="*/ 251460 w 917638"/>
                <a:gd name="connsiteY275" fmla="*/ 766763 h 901636"/>
                <a:gd name="connsiteX276" fmla="*/ 245364 w 917638"/>
                <a:gd name="connsiteY276" fmla="*/ 766667 h 901636"/>
                <a:gd name="connsiteX277" fmla="*/ 229934 w 917638"/>
                <a:gd name="connsiteY277" fmla="*/ 760381 h 901636"/>
                <a:gd name="connsiteX278" fmla="*/ 222885 w 917638"/>
                <a:gd name="connsiteY278" fmla="*/ 757047 h 901636"/>
                <a:gd name="connsiteX279" fmla="*/ 221837 w 917638"/>
                <a:gd name="connsiteY279" fmla="*/ 755047 h 901636"/>
                <a:gd name="connsiteX280" fmla="*/ 221933 w 917638"/>
                <a:gd name="connsiteY280" fmla="*/ 753427 h 901636"/>
                <a:gd name="connsiteX281" fmla="*/ 220694 w 917638"/>
                <a:gd name="connsiteY281" fmla="*/ 753713 h 901636"/>
                <a:gd name="connsiteX282" fmla="*/ 218599 w 917638"/>
                <a:gd name="connsiteY282" fmla="*/ 756666 h 901636"/>
                <a:gd name="connsiteX283" fmla="*/ 217456 w 917638"/>
                <a:gd name="connsiteY283" fmla="*/ 758952 h 901636"/>
                <a:gd name="connsiteX284" fmla="*/ 215932 w 917638"/>
                <a:gd name="connsiteY284" fmla="*/ 759428 h 901636"/>
                <a:gd name="connsiteX285" fmla="*/ 213646 w 917638"/>
                <a:gd name="connsiteY285" fmla="*/ 759047 h 901636"/>
                <a:gd name="connsiteX286" fmla="*/ 211646 w 917638"/>
                <a:gd name="connsiteY286" fmla="*/ 757714 h 901636"/>
                <a:gd name="connsiteX287" fmla="*/ 210407 w 917638"/>
                <a:gd name="connsiteY287" fmla="*/ 755999 h 901636"/>
                <a:gd name="connsiteX288" fmla="*/ 211741 w 917638"/>
                <a:gd name="connsiteY288" fmla="*/ 753047 h 901636"/>
                <a:gd name="connsiteX289" fmla="*/ 214122 w 917638"/>
                <a:gd name="connsiteY289" fmla="*/ 749236 h 901636"/>
                <a:gd name="connsiteX290" fmla="*/ 215075 w 917638"/>
                <a:gd name="connsiteY290" fmla="*/ 744950 h 901636"/>
                <a:gd name="connsiteX291" fmla="*/ 214884 w 917638"/>
                <a:gd name="connsiteY291" fmla="*/ 741236 h 901636"/>
                <a:gd name="connsiteX292" fmla="*/ 210979 w 917638"/>
                <a:gd name="connsiteY292" fmla="*/ 738759 h 901636"/>
                <a:gd name="connsiteX293" fmla="*/ 205169 w 917638"/>
                <a:gd name="connsiteY293" fmla="*/ 737806 h 901636"/>
                <a:gd name="connsiteX294" fmla="*/ 200978 w 917638"/>
                <a:gd name="connsiteY294" fmla="*/ 737521 h 901636"/>
                <a:gd name="connsiteX295" fmla="*/ 195453 w 917638"/>
                <a:gd name="connsiteY295" fmla="*/ 735330 h 901636"/>
                <a:gd name="connsiteX296" fmla="*/ 192881 w 917638"/>
                <a:gd name="connsiteY296" fmla="*/ 733806 h 901636"/>
                <a:gd name="connsiteX297" fmla="*/ 190405 w 917638"/>
                <a:gd name="connsiteY297" fmla="*/ 729615 h 901636"/>
                <a:gd name="connsiteX298" fmla="*/ 190310 w 917638"/>
                <a:gd name="connsiteY298" fmla="*/ 726472 h 901636"/>
                <a:gd name="connsiteX299" fmla="*/ 200692 w 917638"/>
                <a:gd name="connsiteY299" fmla="*/ 723805 h 901636"/>
                <a:gd name="connsiteX300" fmla="*/ 210122 w 917638"/>
                <a:gd name="connsiteY300" fmla="*/ 712756 h 901636"/>
                <a:gd name="connsiteX301" fmla="*/ 218980 w 917638"/>
                <a:gd name="connsiteY301" fmla="*/ 672275 h 901636"/>
                <a:gd name="connsiteX302" fmla="*/ 225457 w 917638"/>
                <a:gd name="connsiteY302" fmla="*/ 624078 h 901636"/>
                <a:gd name="connsiteX303" fmla="*/ 230219 w 917638"/>
                <a:gd name="connsiteY303" fmla="*/ 614934 h 901636"/>
                <a:gd name="connsiteX304" fmla="*/ 236220 w 917638"/>
                <a:gd name="connsiteY304" fmla="*/ 612457 h 901636"/>
                <a:gd name="connsiteX305" fmla="*/ 231362 w 917638"/>
                <a:gd name="connsiteY305" fmla="*/ 605694 h 901636"/>
                <a:gd name="connsiteX306" fmla="*/ 228314 w 917638"/>
                <a:gd name="connsiteY306" fmla="*/ 609124 h 901636"/>
                <a:gd name="connsiteX307" fmla="*/ 227076 w 917638"/>
                <a:gd name="connsiteY307" fmla="*/ 612743 h 901636"/>
                <a:gd name="connsiteX308" fmla="*/ 225457 w 917638"/>
                <a:gd name="connsiteY308" fmla="*/ 614458 h 901636"/>
                <a:gd name="connsiteX309" fmla="*/ 229076 w 917638"/>
                <a:gd name="connsiteY309" fmla="*/ 569786 h 901636"/>
                <a:gd name="connsiteX310" fmla="*/ 231648 w 917638"/>
                <a:gd name="connsiteY310" fmla="*/ 553402 h 901636"/>
                <a:gd name="connsiteX311" fmla="*/ 235934 w 917638"/>
                <a:gd name="connsiteY311" fmla="*/ 536067 h 901636"/>
                <a:gd name="connsiteX312" fmla="*/ 244888 w 917638"/>
                <a:gd name="connsiteY312" fmla="*/ 542925 h 901636"/>
                <a:gd name="connsiteX313" fmla="*/ 252317 w 917638"/>
                <a:gd name="connsiteY313" fmla="*/ 549878 h 901636"/>
                <a:gd name="connsiteX314" fmla="*/ 256127 w 917638"/>
                <a:gd name="connsiteY314" fmla="*/ 555974 h 901636"/>
                <a:gd name="connsiteX315" fmla="*/ 260985 w 917638"/>
                <a:gd name="connsiteY315" fmla="*/ 575977 h 901636"/>
                <a:gd name="connsiteX316" fmla="*/ 264605 w 917638"/>
                <a:gd name="connsiteY316" fmla="*/ 580168 h 901636"/>
                <a:gd name="connsiteX317" fmla="*/ 270129 w 917638"/>
                <a:gd name="connsiteY317" fmla="*/ 584359 h 901636"/>
                <a:gd name="connsiteX318" fmla="*/ 267938 w 917638"/>
                <a:gd name="connsiteY318" fmla="*/ 579787 h 901636"/>
                <a:gd name="connsiteX319" fmla="*/ 264128 w 917638"/>
                <a:gd name="connsiteY319" fmla="*/ 576263 h 901636"/>
                <a:gd name="connsiteX320" fmla="*/ 258223 w 917638"/>
                <a:gd name="connsiteY320" fmla="*/ 549497 h 901636"/>
                <a:gd name="connsiteX321" fmla="*/ 254603 w 917638"/>
                <a:gd name="connsiteY321" fmla="*/ 541972 h 901636"/>
                <a:gd name="connsiteX322" fmla="*/ 248793 w 917638"/>
                <a:gd name="connsiteY322" fmla="*/ 535591 h 901636"/>
                <a:gd name="connsiteX323" fmla="*/ 230315 w 917638"/>
                <a:gd name="connsiteY323" fmla="*/ 522065 h 901636"/>
                <a:gd name="connsiteX324" fmla="*/ 228600 w 917638"/>
                <a:gd name="connsiteY324" fmla="*/ 519398 h 901636"/>
                <a:gd name="connsiteX325" fmla="*/ 227743 w 917638"/>
                <a:gd name="connsiteY325" fmla="*/ 514255 h 901636"/>
                <a:gd name="connsiteX326" fmla="*/ 233839 w 917638"/>
                <a:gd name="connsiteY326" fmla="*/ 514445 h 901636"/>
                <a:gd name="connsiteX327" fmla="*/ 239173 w 917638"/>
                <a:gd name="connsiteY327" fmla="*/ 517017 h 901636"/>
                <a:gd name="connsiteX328" fmla="*/ 238506 w 917638"/>
                <a:gd name="connsiteY328" fmla="*/ 514064 h 901636"/>
                <a:gd name="connsiteX329" fmla="*/ 236887 w 917638"/>
                <a:gd name="connsiteY329" fmla="*/ 511016 h 901636"/>
                <a:gd name="connsiteX330" fmla="*/ 234506 w 917638"/>
                <a:gd name="connsiteY330" fmla="*/ 500063 h 901636"/>
                <a:gd name="connsiteX331" fmla="*/ 232410 w 917638"/>
                <a:gd name="connsiteY331" fmla="*/ 474345 h 901636"/>
                <a:gd name="connsiteX332" fmla="*/ 232696 w 917638"/>
                <a:gd name="connsiteY332" fmla="*/ 469868 h 901636"/>
                <a:gd name="connsiteX333" fmla="*/ 231743 w 917638"/>
                <a:gd name="connsiteY333" fmla="*/ 464439 h 901636"/>
                <a:gd name="connsiteX334" fmla="*/ 225838 w 917638"/>
                <a:gd name="connsiteY334" fmla="*/ 463201 h 901636"/>
                <a:gd name="connsiteX335" fmla="*/ 221075 w 917638"/>
                <a:gd name="connsiteY335" fmla="*/ 463010 h 901636"/>
                <a:gd name="connsiteX336" fmla="*/ 216027 w 917638"/>
                <a:gd name="connsiteY336" fmla="*/ 460915 h 901636"/>
                <a:gd name="connsiteX337" fmla="*/ 190786 w 917638"/>
                <a:gd name="connsiteY337" fmla="*/ 445579 h 901636"/>
                <a:gd name="connsiteX338" fmla="*/ 182118 w 917638"/>
                <a:gd name="connsiteY338" fmla="*/ 429768 h 901636"/>
                <a:gd name="connsiteX339" fmla="*/ 173260 w 917638"/>
                <a:gd name="connsiteY339" fmla="*/ 418052 h 901636"/>
                <a:gd name="connsiteX340" fmla="*/ 171164 w 917638"/>
                <a:gd name="connsiteY340" fmla="*/ 412909 h 901636"/>
                <a:gd name="connsiteX341" fmla="*/ 171260 w 917638"/>
                <a:gd name="connsiteY341" fmla="*/ 407765 h 901636"/>
                <a:gd name="connsiteX342" fmla="*/ 175832 w 917638"/>
                <a:gd name="connsiteY342" fmla="*/ 396716 h 901636"/>
                <a:gd name="connsiteX343" fmla="*/ 171831 w 917638"/>
                <a:gd name="connsiteY343" fmla="*/ 389763 h 901636"/>
                <a:gd name="connsiteX344" fmla="*/ 167831 w 917638"/>
                <a:gd name="connsiteY344" fmla="*/ 388429 h 901636"/>
                <a:gd name="connsiteX345" fmla="*/ 164402 w 917638"/>
                <a:gd name="connsiteY345" fmla="*/ 385000 h 901636"/>
                <a:gd name="connsiteX346" fmla="*/ 167545 w 917638"/>
                <a:gd name="connsiteY346" fmla="*/ 379286 h 901636"/>
                <a:gd name="connsiteX347" fmla="*/ 170117 w 917638"/>
                <a:gd name="connsiteY347" fmla="*/ 375571 h 901636"/>
                <a:gd name="connsiteX348" fmla="*/ 175355 w 917638"/>
                <a:gd name="connsiteY348" fmla="*/ 374523 h 901636"/>
                <a:gd name="connsiteX349" fmla="*/ 182118 w 917638"/>
                <a:gd name="connsiteY349" fmla="*/ 375761 h 901636"/>
                <a:gd name="connsiteX350" fmla="*/ 188500 w 917638"/>
                <a:gd name="connsiteY350" fmla="*/ 379095 h 901636"/>
                <a:gd name="connsiteX351" fmla="*/ 193548 w 917638"/>
                <a:gd name="connsiteY351" fmla="*/ 379952 h 901636"/>
                <a:gd name="connsiteX352" fmla="*/ 178689 w 917638"/>
                <a:gd name="connsiteY352" fmla="*/ 371094 h 901636"/>
                <a:gd name="connsiteX353" fmla="*/ 154496 w 917638"/>
                <a:gd name="connsiteY353" fmla="*/ 374047 h 901636"/>
                <a:gd name="connsiteX354" fmla="*/ 149257 w 917638"/>
                <a:gd name="connsiteY354" fmla="*/ 372903 h 901636"/>
                <a:gd name="connsiteX355" fmla="*/ 144875 w 917638"/>
                <a:gd name="connsiteY355" fmla="*/ 370904 h 901636"/>
                <a:gd name="connsiteX356" fmla="*/ 143066 w 917638"/>
                <a:gd name="connsiteY356" fmla="*/ 364331 h 901636"/>
                <a:gd name="connsiteX357" fmla="*/ 146590 w 917638"/>
                <a:gd name="connsiteY357" fmla="*/ 361379 h 901636"/>
                <a:gd name="connsiteX358" fmla="*/ 149638 w 917638"/>
                <a:gd name="connsiteY358" fmla="*/ 355949 h 901636"/>
                <a:gd name="connsiteX359" fmla="*/ 146114 w 917638"/>
                <a:gd name="connsiteY359" fmla="*/ 352044 h 901636"/>
                <a:gd name="connsiteX360" fmla="*/ 141542 w 917638"/>
                <a:gd name="connsiteY360" fmla="*/ 350615 h 901636"/>
                <a:gd name="connsiteX361" fmla="*/ 134398 w 917638"/>
                <a:gd name="connsiteY361" fmla="*/ 350711 h 901636"/>
                <a:gd name="connsiteX362" fmla="*/ 127730 w 917638"/>
                <a:gd name="connsiteY362" fmla="*/ 351854 h 901636"/>
                <a:gd name="connsiteX363" fmla="*/ 126016 w 917638"/>
                <a:gd name="connsiteY363" fmla="*/ 349662 h 901636"/>
                <a:gd name="connsiteX364" fmla="*/ 130112 w 917638"/>
                <a:gd name="connsiteY364" fmla="*/ 343567 h 901636"/>
                <a:gd name="connsiteX365" fmla="*/ 126587 w 917638"/>
                <a:gd name="connsiteY365" fmla="*/ 341281 h 901636"/>
                <a:gd name="connsiteX366" fmla="*/ 122015 w 917638"/>
                <a:gd name="connsiteY366" fmla="*/ 342329 h 901636"/>
                <a:gd name="connsiteX367" fmla="*/ 115253 w 917638"/>
                <a:gd name="connsiteY367" fmla="*/ 343567 h 901636"/>
                <a:gd name="connsiteX368" fmla="*/ 108871 w 917638"/>
                <a:gd name="connsiteY368" fmla="*/ 341662 h 901636"/>
                <a:gd name="connsiteX369" fmla="*/ 102775 w 917638"/>
                <a:gd name="connsiteY369" fmla="*/ 334709 h 901636"/>
                <a:gd name="connsiteX370" fmla="*/ 98774 w 917638"/>
                <a:gd name="connsiteY370" fmla="*/ 334803 h 901636"/>
                <a:gd name="connsiteX371" fmla="*/ 96012 w 917638"/>
                <a:gd name="connsiteY371" fmla="*/ 335661 h 901636"/>
                <a:gd name="connsiteX372" fmla="*/ 91916 w 917638"/>
                <a:gd name="connsiteY372" fmla="*/ 332899 h 901636"/>
                <a:gd name="connsiteX373" fmla="*/ 87630 w 917638"/>
                <a:gd name="connsiteY373" fmla="*/ 332232 h 901636"/>
                <a:gd name="connsiteX374" fmla="*/ 84582 w 917638"/>
                <a:gd name="connsiteY374" fmla="*/ 333184 h 901636"/>
                <a:gd name="connsiteX375" fmla="*/ 80486 w 917638"/>
                <a:gd name="connsiteY375" fmla="*/ 329184 h 901636"/>
                <a:gd name="connsiteX376" fmla="*/ 55245 w 917638"/>
                <a:gd name="connsiteY376" fmla="*/ 321087 h 901636"/>
                <a:gd name="connsiteX377" fmla="*/ 44387 w 917638"/>
                <a:gd name="connsiteY377" fmla="*/ 320135 h 901636"/>
                <a:gd name="connsiteX378" fmla="*/ 34385 w 917638"/>
                <a:gd name="connsiteY378" fmla="*/ 323755 h 901636"/>
                <a:gd name="connsiteX379" fmla="*/ 28861 w 917638"/>
                <a:gd name="connsiteY379" fmla="*/ 322516 h 901636"/>
                <a:gd name="connsiteX380" fmla="*/ 24860 w 917638"/>
                <a:gd name="connsiteY380" fmla="*/ 317278 h 901636"/>
                <a:gd name="connsiteX381" fmla="*/ 21431 w 917638"/>
                <a:gd name="connsiteY381" fmla="*/ 308610 h 901636"/>
                <a:gd name="connsiteX382" fmla="*/ 5429 w 917638"/>
                <a:gd name="connsiteY382" fmla="*/ 301847 h 901636"/>
                <a:gd name="connsiteX383" fmla="*/ 8573 w 917638"/>
                <a:gd name="connsiteY383" fmla="*/ 297370 h 901636"/>
                <a:gd name="connsiteX384" fmla="*/ 16097 w 917638"/>
                <a:gd name="connsiteY384" fmla="*/ 296323 h 901636"/>
                <a:gd name="connsiteX385" fmla="*/ 24670 w 917638"/>
                <a:gd name="connsiteY385" fmla="*/ 293275 h 901636"/>
                <a:gd name="connsiteX386" fmla="*/ 27813 w 917638"/>
                <a:gd name="connsiteY386" fmla="*/ 289370 h 901636"/>
                <a:gd name="connsiteX387" fmla="*/ 21050 w 917638"/>
                <a:gd name="connsiteY387" fmla="*/ 284702 h 901636"/>
                <a:gd name="connsiteX388" fmla="*/ 16097 w 917638"/>
                <a:gd name="connsiteY388" fmla="*/ 283559 h 901636"/>
                <a:gd name="connsiteX389" fmla="*/ 14002 w 917638"/>
                <a:gd name="connsiteY389" fmla="*/ 281940 h 901636"/>
                <a:gd name="connsiteX390" fmla="*/ 11906 w 917638"/>
                <a:gd name="connsiteY390" fmla="*/ 277844 h 901636"/>
                <a:gd name="connsiteX391" fmla="*/ 14859 w 917638"/>
                <a:gd name="connsiteY391" fmla="*/ 275939 h 901636"/>
                <a:gd name="connsiteX392" fmla="*/ 16955 w 917638"/>
                <a:gd name="connsiteY392" fmla="*/ 276892 h 901636"/>
                <a:gd name="connsiteX393" fmla="*/ 23051 w 917638"/>
                <a:gd name="connsiteY393" fmla="*/ 277463 h 901636"/>
                <a:gd name="connsiteX394" fmla="*/ 33433 w 917638"/>
                <a:gd name="connsiteY394" fmla="*/ 276510 h 901636"/>
                <a:gd name="connsiteX395" fmla="*/ 29528 w 917638"/>
                <a:gd name="connsiteY395" fmla="*/ 272319 h 901636"/>
                <a:gd name="connsiteX396" fmla="*/ 25527 w 917638"/>
                <a:gd name="connsiteY396" fmla="*/ 271367 h 901636"/>
                <a:gd name="connsiteX397" fmla="*/ 23717 w 917638"/>
                <a:gd name="connsiteY397" fmla="*/ 270320 h 901636"/>
                <a:gd name="connsiteX398" fmla="*/ 15240 w 917638"/>
                <a:gd name="connsiteY398" fmla="*/ 269843 h 901636"/>
                <a:gd name="connsiteX399" fmla="*/ 11430 w 917638"/>
                <a:gd name="connsiteY399" fmla="*/ 271272 h 901636"/>
                <a:gd name="connsiteX400" fmla="*/ 2762 w 917638"/>
                <a:gd name="connsiteY400" fmla="*/ 270796 h 901636"/>
                <a:gd name="connsiteX401" fmla="*/ 953 w 917638"/>
                <a:gd name="connsiteY401" fmla="*/ 266224 h 901636"/>
                <a:gd name="connsiteX402" fmla="*/ 0 w 917638"/>
                <a:gd name="connsiteY402" fmla="*/ 262414 h 901636"/>
                <a:gd name="connsiteX403" fmla="*/ 2667 w 917638"/>
                <a:gd name="connsiteY403" fmla="*/ 253746 h 901636"/>
                <a:gd name="connsiteX404" fmla="*/ 14859 w 917638"/>
                <a:gd name="connsiteY404" fmla="*/ 245936 h 901636"/>
                <a:gd name="connsiteX405" fmla="*/ 45149 w 917638"/>
                <a:gd name="connsiteY405" fmla="*/ 237458 h 901636"/>
                <a:gd name="connsiteX406" fmla="*/ 58198 w 917638"/>
                <a:gd name="connsiteY406" fmla="*/ 238696 h 901636"/>
                <a:gd name="connsiteX407" fmla="*/ 67151 w 917638"/>
                <a:gd name="connsiteY407" fmla="*/ 237172 h 901636"/>
                <a:gd name="connsiteX408" fmla="*/ 78010 w 917638"/>
                <a:gd name="connsiteY408" fmla="*/ 231838 h 901636"/>
                <a:gd name="connsiteX409" fmla="*/ 82772 w 917638"/>
                <a:gd name="connsiteY409" fmla="*/ 227266 h 901636"/>
                <a:gd name="connsiteX410" fmla="*/ 98203 w 917638"/>
                <a:gd name="connsiteY410" fmla="*/ 224600 h 901636"/>
                <a:gd name="connsiteX411" fmla="*/ 112776 w 917638"/>
                <a:gd name="connsiteY411" fmla="*/ 229457 h 901636"/>
                <a:gd name="connsiteX412" fmla="*/ 126302 w 917638"/>
                <a:gd name="connsiteY412" fmla="*/ 247841 h 901636"/>
                <a:gd name="connsiteX413" fmla="*/ 132683 w 917638"/>
                <a:gd name="connsiteY413" fmla="*/ 254032 h 901636"/>
                <a:gd name="connsiteX414" fmla="*/ 148495 w 917638"/>
                <a:gd name="connsiteY414" fmla="*/ 243268 h 901636"/>
                <a:gd name="connsiteX415" fmla="*/ 172022 w 917638"/>
                <a:gd name="connsiteY415" fmla="*/ 243554 h 901636"/>
                <a:gd name="connsiteX416" fmla="*/ 176879 w 917638"/>
                <a:gd name="connsiteY416" fmla="*/ 249650 h 901636"/>
                <a:gd name="connsiteX417" fmla="*/ 178784 w 917638"/>
                <a:gd name="connsiteY417" fmla="*/ 244507 h 901636"/>
                <a:gd name="connsiteX418" fmla="*/ 183166 w 917638"/>
                <a:gd name="connsiteY418" fmla="*/ 238506 h 901636"/>
                <a:gd name="connsiteX419" fmla="*/ 186595 w 917638"/>
                <a:gd name="connsiteY419" fmla="*/ 241268 h 901636"/>
                <a:gd name="connsiteX420" fmla="*/ 188309 w 917638"/>
                <a:gd name="connsiteY420" fmla="*/ 244983 h 901636"/>
                <a:gd name="connsiteX421" fmla="*/ 213074 w 917638"/>
                <a:gd name="connsiteY421" fmla="*/ 243935 h 901636"/>
                <a:gd name="connsiteX422" fmla="*/ 217075 w 917638"/>
                <a:gd name="connsiteY422" fmla="*/ 242792 h 901636"/>
                <a:gd name="connsiteX423" fmla="*/ 210407 w 917638"/>
                <a:gd name="connsiteY423" fmla="*/ 238410 h 901636"/>
                <a:gd name="connsiteX424" fmla="*/ 204883 w 917638"/>
                <a:gd name="connsiteY424" fmla="*/ 228029 h 901636"/>
                <a:gd name="connsiteX425" fmla="*/ 203835 w 917638"/>
                <a:gd name="connsiteY425" fmla="*/ 189262 h 901636"/>
                <a:gd name="connsiteX426" fmla="*/ 196882 w 917638"/>
                <a:gd name="connsiteY426" fmla="*/ 178403 h 901636"/>
                <a:gd name="connsiteX427" fmla="*/ 189071 w 917638"/>
                <a:gd name="connsiteY427" fmla="*/ 160972 h 901636"/>
                <a:gd name="connsiteX428" fmla="*/ 185357 w 917638"/>
                <a:gd name="connsiteY428" fmla="*/ 150686 h 901636"/>
                <a:gd name="connsiteX429" fmla="*/ 185071 w 917638"/>
                <a:gd name="connsiteY429" fmla="*/ 147066 h 901636"/>
                <a:gd name="connsiteX430" fmla="*/ 186309 w 917638"/>
                <a:gd name="connsiteY430" fmla="*/ 141922 h 901636"/>
                <a:gd name="connsiteX431" fmla="*/ 195929 w 917638"/>
                <a:gd name="connsiteY431" fmla="*/ 142208 h 901636"/>
                <a:gd name="connsiteX432" fmla="*/ 203454 w 917638"/>
                <a:gd name="connsiteY432" fmla="*/ 143542 h 901636"/>
                <a:gd name="connsiteX433" fmla="*/ 217742 w 917638"/>
                <a:gd name="connsiteY433" fmla="*/ 139541 h 901636"/>
                <a:gd name="connsiteX434" fmla="*/ 224600 w 917638"/>
                <a:gd name="connsiteY434" fmla="*/ 142304 h 901636"/>
                <a:gd name="connsiteX435" fmla="*/ 224219 w 917638"/>
                <a:gd name="connsiteY435" fmla="*/ 150400 h 901636"/>
                <a:gd name="connsiteX436" fmla="*/ 226314 w 917638"/>
                <a:gd name="connsiteY436" fmla="*/ 160591 h 901636"/>
                <a:gd name="connsiteX437" fmla="*/ 228695 w 917638"/>
                <a:gd name="connsiteY437" fmla="*/ 165449 h 901636"/>
                <a:gd name="connsiteX438" fmla="*/ 232315 w 917638"/>
                <a:gd name="connsiteY438" fmla="*/ 171069 h 901636"/>
                <a:gd name="connsiteX439" fmla="*/ 243745 w 917638"/>
                <a:gd name="connsiteY439" fmla="*/ 170593 h 901636"/>
                <a:gd name="connsiteX440" fmla="*/ 256223 w 917638"/>
                <a:gd name="connsiteY440" fmla="*/ 173831 h 901636"/>
                <a:gd name="connsiteX441" fmla="*/ 271844 w 917638"/>
                <a:gd name="connsiteY441" fmla="*/ 174307 h 901636"/>
                <a:gd name="connsiteX442" fmla="*/ 294799 w 917638"/>
                <a:gd name="connsiteY442" fmla="*/ 180022 h 901636"/>
                <a:gd name="connsiteX443" fmla="*/ 304514 w 917638"/>
                <a:gd name="connsiteY443" fmla="*/ 176784 h 901636"/>
                <a:gd name="connsiteX444" fmla="*/ 313944 w 917638"/>
                <a:gd name="connsiteY444" fmla="*/ 169736 h 901636"/>
                <a:gd name="connsiteX445" fmla="*/ 331946 w 917638"/>
                <a:gd name="connsiteY445" fmla="*/ 165163 h 901636"/>
                <a:gd name="connsiteX446" fmla="*/ 333375 w 917638"/>
                <a:gd name="connsiteY446" fmla="*/ 162687 h 901636"/>
                <a:gd name="connsiteX447" fmla="*/ 322993 w 917638"/>
                <a:gd name="connsiteY447" fmla="*/ 163639 h 901636"/>
                <a:gd name="connsiteX448" fmla="*/ 313563 w 917638"/>
                <a:gd name="connsiteY448" fmla="*/ 159258 h 901636"/>
                <a:gd name="connsiteX449" fmla="*/ 312230 w 917638"/>
                <a:gd name="connsiteY449" fmla="*/ 154400 h 901636"/>
                <a:gd name="connsiteX450" fmla="*/ 313373 w 917638"/>
                <a:gd name="connsiteY450" fmla="*/ 150019 h 901636"/>
                <a:gd name="connsiteX451" fmla="*/ 317183 w 917638"/>
                <a:gd name="connsiteY451" fmla="*/ 140018 h 901636"/>
                <a:gd name="connsiteX452" fmla="*/ 344710 w 917638"/>
                <a:gd name="connsiteY452" fmla="*/ 124110 h 901636"/>
                <a:gd name="connsiteX453" fmla="*/ 364427 w 917638"/>
                <a:gd name="connsiteY453" fmla="*/ 119443 h 901636"/>
                <a:gd name="connsiteX454" fmla="*/ 385096 w 917638"/>
                <a:gd name="connsiteY454" fmla="*/ 110680 h 901636"/>
                <a:gd name="connsiteX455" fmla="*/ 395383 w 917638"/>
                <a:gd name="connsiteY455" fmla="*/ 101727 h 901636"/>
                <a:gd name="connsiteX456" fmla="*/ 402241 w 917638"/>
                <a:gd name="connsiteY456" fmla="*/ 90106 h 901636"/>
                <a:gd name="connsiteX457" fmla="*/ 404527 w 917638"/>
                <a:gd name="connsiteY457" fmla="*/ 87535 h 901636"/>
                <a:gd name="connsiteX458" fmla="*/ 407289 w 917638"/>
                <a:gd name="connsiteY458" fmla="*/ 85344 h 901636"/>
                <a:gd name="connsiteX459" fmla="*/ 404717 w 917638"/>
                <a:gd name="connsiteY459" fmla="*/ 81153 h 901636"/>
                <a:gd name="connsiteX460" fmla="*/ 406432 w 917638"/>
                <a:gd name="connsiteY460" fmla="*/ 36386 h 901636"/>
                <a:gd name="connsiteX461" fmla="*/ 408432 w 917638"/>
                <a:gd name="connsiteY461" fmla="*/ 28289 h 901636"/>
                <a:gd name="connsiteX462" fmla="*/ 412433 w 917638"/>
                <a:gd name="connsiteY462" fmla="*/ 21622 h 901636"/>
                <a:gd name="connsiteX463" fmla="*/ 418529 w 917638"/>
                <a:gd name="connsiteY463" fmla="*/ 16478 h 901636"/>
                <a:gd name="connsiteX464" fmla="*/ 427768 w 917638"/>
                <a:gd name="connsiteY464" fmla="*/ 10859 h 901636"/>
                <a:gd name="connsiteX465" fmla="*/ 461963 w 917638"/>
                <a:gd name="connsiteY465" fmla="*/ 3143 h 901636"/>
                <a:gd name="connsiteX466" fmla="*/ 467106 w 917638"/>
                <a:gd name="connsiteY466" fmla="*/ 0 h 901636"/>
                <a:gd name="connsiteX467" fmla="*/ 467773 w 917638"/>
                <a:gd name="connsiteY467" fmla="*/ 4858 h 901636"/>
                <a:gd name="connsiteX468" fmla="*/ 470249 w 917638"/>
                <a:gd name="connsiteY468" fmla="*/ 11049 h 901636"/>
                <a:gd name="connsiteX469" fmla="*/ 471964 w 917638"/>
                <a:gd name="connsiteY469" fmla="*/ 14478 h 901636"/>
                <a:gd name="connsiteX470" fmla="*/ 470535 w 917638"/>
                <a:gd name="connsiteY470" fmla="*/ 18859 h 901636"/>
                <a:gd name="connsiteX471" fmla="*/ 471678 w 917638"/>
                <a:gd name="connsiteY471" fmla="*/ 22574 h 901636"/>
                <a:gd name="connsiteX472" fmla="*/ 476345 w 917638"/>
                <a:gd name="connsiteY472" fmla="*/ 29051 h 901636"/>
                <a:gd name="connsiteX473" fmla="*/ 482060 w 917638"/>
                <a:gd name="connsiteY473" fmla="*/ 35243 h 901636"/>
                <a:gd name="connsiteX474" fmla="*/ 487204 w 917638"/>
                <a:gd name="connsiteY474" fmla="*/ 39148 h 901636"/>
                <a:gd name="connsiteX475" fmla="*/ 488728 w 917638"/>
                <a:gd name="connsiteY475" fmla="*/ 38767 h 901636"/>
                <a:gd name="connsiteX476" fmla="*/ 492538 w 917638"/>
                <a:gd name="connsiteY476" fmla="*/ 37624 h 901636"/>
                <a:gd name="connsiteX477" fmla="*/ 499015 w 917638"/>
                <a:gd name="connsiteY477" fmla="*/ 33623 h 901636"/>
                <a:gd name="connsiteX478" fmla="*/ 504349 w 917638"/>
                <a:gd name="connsiteY478" fmla="*/ 32290 h 901636"/>
                <a:gd name="connsiteX479" fmla="*/ 507397 w 917638"/>
                <a:gd name="connsiteY479" fmla="*/ 35433 h 901636"/>
                <a:gd name="connsiteX480" fmla="*/ 509207 w 917638"/>
                <a:gd name="connsiteY480" fmla="*/ 37147 h 901636"/>
                <a:gd name="connsiteX481" fmla="*/ 512540 w 917638"/>
                <a:gd name="connsiteY481" fmla="*/ 44101 h 901636"/>
                <a:gd name="connsiteX482" fmla="*/ 513493 w 917638"/>
                <a:gd name="connsiteY482" fmla="*/ 51340 h 901636"/>
                <a:gd name="connsiteX483" fmla="*/ 515017 w 917638"/>
                <a:gd name="connsiteY483" fmla="*/ 57341 h 901636"/>
                <a:gd name="connsiteX484" fmla="*/ 517779 w 917638"/>
                <a:gd name="connsiteY484" fmla="*/ 59722 h 901636"/>
                <a:gd name="connsiteX485" fmla="*/ 528066 w 917638"/>
                <a:gd name="connsiteY485" fmla="*/ 60579 h 901636"/>
                <a:gd name="connsiteX486" fmla="*/ 535686 w 917638"/>
                <a:gd name="connsiteY486" fmla="*/ 62769 h 901636"/>
                <a:gd name="connsiteX487" fmla="*/ 537686 w 917638"/>
                <a:gd name="connsiteY487" fmla="*/ 64770 h 901636"/>
                <a:gd name="connsiteX488" fmla="*/ 540258 w 917638"/>
                <a:gd name="connsiteY488" fmla="*/ 78105 h 901636"/>
                <a:gd name="connsiteX489" fmla="*/ 541687 w 917638"/>
                <a:gd name="connsiteY489" fmla="*/ 80010 h 901636"/>
                <a:gd name="connsiteX490" fmla="*/ 543592 w 917638"/>
                <a:gd name="connsiteY490" fmla="*/ 78391 h 901636"/>
                <a:gd name="connsiteX491" fmla="*/ 545402 w 917638"/>
                <a:gd name="connsiteY491" fmla="*/ 76200 h 901636"/>
                <a:gd name="connsiteX492" fmla="*/ 548069 w 917638"/>
                <a:gd name="connsiteY492" fmla="*/ 75914 h 901636"/>
                <a:gd name="connsiteX493" fmla="*/ 552450 w 917638"/>
                <a:gd name="connsiteY493" fmla="*/ 76676 h 901636"/>
                <a:gd name="connsiteX494" fmla="*/ 558356 w 917638"/>
                <a:gd name="connsiteY494" fmla="*/ 76962 h 901636"/>
                <a:gd name="connsiteX495" fmla="*/ 564452 w 917638"/>
                <a:gd name="connsiteY495" fmla="*/ 78486 h 901636"/>
                <a:gd name="connsiteX496" fmla="*/ 572738 w 917638"/>
                <a:gd name="connsiteY496" fmla="*/ 85916 h 901636"/>
                <a:gd name="connsiteX497" fmla="*/ 572453 w 917638"/>
                <a:gd name="connsiteY497" fmla="*/ 88392 h 901636"/>
                <a:gd name="connsiteX498" fmla="*/ 570833 w 917638"/>
                <a:gd name="connsiteY498" fmla="*/ 92773 h 901636"/>
                <a:gd name="connsiteX499" fmla="*/ 570262 w 917638"/>
                <a:gd name="connsiteY499" fmla="*/ 96202 h 901636"/>
                <a:gd name="connsiteX500" fmla="*/ 571691 w 917638"/>
                <a:gd name="connsiteY500" fmla="*/ 97631 h 901636"/>
                <a:gd name="connsiteX501" fmla="*/ 573881 w 917638"/>
                <a:gd name="connsiteY501" fmla="*/ 101155 h 901636"/>
                <a:gd name="connsiteX502" fmla="*/ 573405 w 917638"/>
                <a:gd name="connsiteY502" fmla="*/ 105251 h 901636"/>
                <a:gd name="connsiteX503" fmla="*/ 571214 w 917638"/>
                <a:gd name="connsiteY503" fmla="*/ 108204 h 901636"/>
                <a:gd name="connsiteX504" fmla="*/ 570357 w 917638"/>
                <a:gd name="connsiteY504" fmla="*/ 110490 h 901636"/>
                <a:gd name="connsiteX505" fmla="*/ 570357 w 917638"/>
                <a:gd name="connsiteY505" fmla="*/ 112109 h 901636"/>
                <a:gd name="connsiteX506" fmla="*/ 571119 w 917638"/>
                <a:gd name="connsiteY506" fmla="*/ 113347 h 901636"/>
                <a:gd name="connsiteX507" fmla="*/ 572834 w 917638"/>
                <a:gd name="connsiteY507" fmla="*/ 114491 h 901636"/>
                <a:gd name="connsiteX508" fmla="*/ 585216 w 917638"/>
                <a:gd name="connsiteY508" fmla="*/ 116014 h 901636"/>
                <a:gd name="connsiteX509" fmla="*/ 596551 w 917638"/>
                <a:gd name="connsiteY509" fmla="*/ 114491 h 901636"/>
                <a:gd name="connsiteX510" fmla="*/ 603599 w 917638"/>
                <a:gd name="connsiteY510" fmla="*/ 110300 h 901636"/>
                <a:gd name="connsiteX511" fmla="*/ 604838 w 917638"/>
                <a:gd name="connsiteY511" fmla="*/ 105823 h 901636"/>
                <a:gd name="connsiteX512" fmla="*/ 606838 w 917638"/>
                <a:gd name="connsiteY512" fmla="*/ 100869 h 901636"/>
                <a:gd name="connsiteX513" fmla="*/ 611124 w 917638"/>
                <a:gd name="connsiteY513" fmla="*/ 96678 h 901636"/>
                <a:gd name="connsiteX514" fmla="*/ 614077 w 917638"/>
                <a:gd name="connsiteY514" fmla="*/ 95250 h 901636"/>
                <a:gd name="connsiteX515" fmla="*/ 616744 w 917638"/>
                <a:gd name="connsiteY515" fmla="*/ 96964 h 901636"/>
                <a:gd name="connsiteX516" fmla="*/ 612267 w 917638"/>
                <a:gd name="connsiteY516" fmla="*/ 114585 h 901636"/>
                <a:gd name="connsiteX517" fmla="*/ 615506 w 917638"/>
                <a:gd name="connsiteY517" fmla="*/ 119063 h 901636"/>
                <a:gd name="connsiteX518" fmla="*/ 615982 w 917638"/>
                <a:gd name="connsiteY518" fmla="*/ 125730 h 901636"/>
                <a:gd name="connsiteX519" fmla="*/ 617220 w 917638"/>
                <a:gd name="connsiteY519" fmla="*/ 131540 h 901636"/>
                <a:gd name="connsiteX520" fmla="*/ 621221 w 917638"/>
                <a:gd name="connsiteY520" fmla="*/ 131445 h 901636"/>
                <a:gd name="connsiteX521" fmla="*/ 626078 w 917638"/>
                <a:gd name="connsiteY521" fmla="*/ 132588 h 901636"/>
                <a:gd name="connsiteX522" fmla="*/ 629603 w 917638"/>
                <a:gd name="connsiteY522" fmla="*/ 134684 h 901636"/>
                <a:gd name="connsiteX523" fmla="*/ 633603 w 917638"/>
                <a:gd name="connsiteY523" fmla="*/ 138208 h 901636"/>
                <a:gd name="connsiteX524" fmla="*/ 639413 w 917638"/>
                <a:gd name="connsiteY524" fmla="*/ 141351 h 901636"/>
                <a:gd name="connsiteX525" fmla="*/ 643509 w 917638"/>
                <a:gd name="connsiteY525" fmla="*/ 142494 h 901636"/>
                <a:gd name="connsiteX526" fmla="*/ 645033 w 917638"/>
                <a:gd name="connsiteY526" fmla="*/ 145161 h 901636"/>
                <a:gd name="connsiteX527" fmla="*/ 648367 w 917638"/>
                <a:gd name="connsiteY527" fmla="*/ 148209 h 901636"/>
                <a:gd name="connsiteX528" fmla="*/ 653510 w 917638"/>
                <a:gd name="connsiteY528" fmla="*/ 154686 h 901636"/>
                <a:gd name="connsiteX529" fmla="*/ 658178 w 917638"/>
                <a:gd name="connsiteY529" fmla="*/ 158972 h 901636"/>
                <a:gd name="connsiteX530" fmla="*/ 660464 w 917638"/>
                <a:gd name="connsiteY530" fmla="*/ 158972 h 901636"/>
                <a:gd name="connsiteX531" fmla="*/ 664750 w 917638"/>
                <a:gd name="connsiteY531" fmla="*/ 157258 h 901636"/>
                <a:gd name="connsiteX532" fmla="*/ 671227 w 917638"/>
                <a:gd name="connsiteY532" fmla="*/ 156210 h 901636"/>
                <a:gd name="connsiteX533" fmla="*/ 676275 w 917638"/>
                <a:gd name="connsiteY533" fmla="*/ 156305 h 901636"/>
                <a:gd name="connsiteX534" fmla="*/ 229743 w 917638"/>
                <a:gd name="connsiteY534" fmla="*/ 502062 h 901636"/>
                <a:gd name="connsiteX535" fmla="*/ 227457 w 917638"/>
                <a:gd name="connsiteY535" fmla="*/ 510064 h 901636"/>
                <a:gd name="connsiteX536" fmla="*/ 223171 w 917638"/>
                <a:gd name="connsiteY536" fmla="*/ 502634 h 901636"/>
                <a:gd name="connsiteX537" fmla="*/ 217551 w 917638"/>
                <a:gd name="connsiteY537" fmla="*/ 496157 h 901636"/>
                <a:gd name="connsiteX538" fmla="*/ 216218 w 917638"/>
                <a:gd name="connsiteY538" fmla="*/ 490156 h 901636"/>
                <a:gd name="connsiteX539" fmla="*/ 216218 w 917638"/>
                <a:gd name="connsiteY539" fmla="*/ 488537 h 901636"/>
                <a:gd name="connsiteX540" fmla="*/ 222885 w 917638"/>
                <a:gd name="connsiteY540" fmla="*/ 492919 h 901636"/>
                <a:gd name="connsiteX541" fmla="*/ 229743 w 917638"/>
                <a:gd name="connsiteY541" fmla="*/ 502062 h 901636"/>
                <a:gd name="connsiteX542" fmla="*/ 912781 w 917638"/>
                <a:gd name="connsiteY542" fmla="*/ 779240 h 901636"/>
                <a:gd name="connsiteX543" fmla="*/ 911162 w 917638"/>
                <a:gd name="connsiteY543" fmla="*/ 792003 h 901636"/>
                <a:gd name="connsiteX544" fmla="*/ 912305 w 917638"/>
                <a:gd name="connsiteY544" fmla="*/ 795718 h 901636"/>
                <a:gd name="connsiteX545" fmla="*/ 914686 w 917638"/>
                <a:gd name="connsiteY545" fmla="*/ 798386 h 901636"/>
                <a:gd name="connsiteX546" fmla="*/ 915734 w 917638"/>
                <a:gd name="connsiteY546" fmla="*/ 801243 h 901636"/>
                <a:gd name="connsiteX547" fmla="*/ 917638 w 917638"/>
                <a:gd name="connsiteY547" fmla="*/ 835057 h 901636"/>
                <a:gd name="connsiteX548" fmla="*/ 917353 w 917638"/>
                <a:gd name="connsiteY548" fmla="*/ 837819 h 901636"/>
                <a:gd name="connsiteX549" fmla="*/ 909447 w 917638"/>
                <a:gd name="connsiteY549" fmla="*/ 851345 h 901636"/>
                <a:gd name="connsiteX550" fmla="*/ 907733 w 917638"/>
                <a:gd name="connsiteY550" fmla="*/ 855250 h 901636"/>
                <a:gd name="connsiteX551" fmla="*/ 907352 w 917638"/>
                <a:gd name="connsiteY551" fmla="*/ 872014 h 901636"/>
                <a:gd name="connsiteX552" fmla="*/ 906018 w 917638"/>
                <a:gd name="connsiteY552" fmla="*/ 876491 h 901636"/>
                <a:gd name="connsiteX553" fmla="*/ 903256 w 917638"/>
                <a:gd name="connsiteY553" fmla="*/ 880967 h 901636"/>
                <a:gd name="connsiteX554" fmla="*/ 898303 w 917638"/>
                <a:gd name="connsiteY554" fmla="*/ 895159 h 901636"/>
                <a:gd name="connsiteX555" fmla="*/ 893921 w 917638"/>
                <a:gd name="connsiteY555" fmla="*/ 901636 h 901636"/>
                <a:gd name="connsiteX556" fmla="*/ 882205 w 917638"/>
                <a:gd name="connsiteY556" fmla="*/ 893826 h 901636"/>
                <a:gd name="connsiteX557" fmla="*/ 875252 w 917638"/>
                <a:gd name="connsiteY557" fmla="*/ 890397 h 901636"/>
                <a:gd name="connsiteX558" fmla="*/ 871919 w 917638"/>
                <a:gd name="connsiteY558" fmla="*/ 886777 h 901636"/>
                <a:gd name="connsiteX559" fmla="*/ 869728 w 917638"/>
                <a:gd name="connsiteY559" fmla="*/ 884206 h 901636"/>
                <a:gd name="connsiteX560" fmla="*/ 871157 w 917638"/>
                <a:gd name="connsiteY560" fmla="*/ 880872 h 901636"/>
                <a:gd name="connsiteX561" fmla="*/ 874300 w 917638"/>
                <a:gd name="connsiteY561" fmla="*/ 877348 h 901636"/>
                <a:gd name="connsiteX562" fmla="*/ 874776 w 917638"/>
                <a:gd name="connsiteY562" fmla="*/ 874681 h 901636"/>
                <a:gd name="connsiteX563" fmla="*/ 867347 w 917638"/>
                <a:gd name="connsiteY563" fmla="*/ 871538 h 901636"/>
                <a:gd name="connsiteX564" fmla="*/ 863918 w 917638"/>
                <a:gd name="connsiteY564" fmla="*/ 869442 h 901636"/>
                <a:gd name="connsiteX565" fmla="*/ 864013 w 917638"/>
                <a:gd name="connsiteY565" fmla="*/ 865822 h 901636"/>
                <a:gd name="connsiteX566" fmla="*/ 866585 w 917638"/>
                <a:gd name="connsiteY566" fmla="*/ 860107 h 901636"/>
                <a:gd name="connsiteX567" fmla="*/ 865346 w 917638"/>
                <a:gd name="connsiteY567" fmla="*/ 855345 h 901636"/>
                <a:gd name="connsiteX568" fmla="*/ 861060 w 917638"/>
                <a:gd name="connsiteY568" fmla="*/ 855631 h 901636"/>
                <a:gd name="connsiteX569" fmla="*/ 857822 w 917638"/>
                <a:gd name="connsiteY569" fmla="*/ 854869 h 901636"/>
                <a:gd name="connsiteX570" fmla="*/ 857345 w 917638"/>
                <a:gd name="connsiteY570" fmla="*/ 852488 h 901636"/>
                <a:gd name="connsiteX571" fmla="*/ 859822 w 917638"/>
                <a:gd name="connsiteY571" fmla="*/ 849344 h 901636"/>
                <a:gd name="connsiteX572" fmla="*/ 862965 w 917638"/>
                <a:gd name="connsiteY572" fmla="*/ 845248 h 901636"/>
                <a:gd name="connsiteX573" fmla="*/ 862870 w 917638"/>
                <a:gd name="connsiteY573" fmla="*/ 840677 h 901636"/>
                <a:gd name="connsiteX574" fmla="*/ 859060 w 917638"/>
                <a:gd name="connsiteY574" fmla="*/ 838772 h 901636"/>
                <a:gd name="connsiteX575" fmla="*/ 855631 w 917638"/>
                <a:gd name="connsiteY575" fmla="*/ 835057 h 901636"/>
                <a:gd name="connsiteX576" fmla="*/ 854202 w 917638"/>
                <a:gd name="connsiteY576" fmla="*/ 830103 h 901636"/>
                <a:gd name="connsiteX577" fmla="*/ 856869 w 917638"/>
                <a:gd name="connsiteY577" fmla="*/ 826675 h 901636"/>
                <a:gd name="connsiteX578" fmla="*/ 861251 w 917638"/>
                <a:gd name="connsiteY578" fmla="*/ 824484 h 901636"/>
                <a:gd name="connsiteX579" fmla="*/ 858012 w 917638"/>
                <a:gd name="connsiteY579" fmla="*/ 819341 h 901636"/>
                <a:gd name="connsiteX580" fmla="*/ 855917 w 917638"/>
                <a:gd name="connsiteY580" fmla="*/ 819245 h 901636"/>
                <a:gd name="connsiteX581" fmla="*/ 854202 w 917638"/>
                <a:gd name="connsiteY581" fmla="*/ 818102 h 901636"/>
                <a:gd name="connsiteX582" fmla="*/ 855631 w 917638"/>
                <a:gd name="connsiteY582" fmla="*/ 815721 h 901636"/>
                <a:gd name="connsiteX583" fmla="*/ 858964 w 917638"/>
                <a:gd name="connsiteY583" fmla="*/ 812102 h 901636"/>
                <a:gd name="connsiteX584" fmla="*/ 863632 w 917638"/>
                <a:gd name="connsiteY584" fmla="*/ 801434 h 901636"/>
                <a:gd name="connsiteX585" fmla="*/ 870109 w 917638"/>
                <a:gd name="connsiteY585" fmla="*/ 796385 h 901636"/>
                <a:gd name="connsiteX586" fmla="*/ 881729 w 917638"/>
                <a:gd name="connsiteY586" fmla="*/ 793147 h 901636"/>
                <a:gd name="connsiteX587" fmla="*/ 884777 w 917638"/>
                <a:gd name="connsiteY587" fmla="*/ 791718 h 901636"/>
                <a:gd name="connsiteX588" fmla="*/ 887730 w 917638"/>
                <a:gd name="connsiteY588" fmla="*/ 788003 h 901636"/>
                <a:gd name="connsiteX589" fmla="*/ 890873 w 917638"/>
                <a:gd name="connsiteY589" fmla="*/ 785527 h 901636"/>
                <a:gd name="connsiteX590" fmla="*/ 894683 w 917638"/>
                <a:gd name="connsiteY590" fmla="*/ 785908 h 901636"/>
                <a:gd name="connsiteX591" fmla="*/ 898303 w 917638"/>
                <a:gd name="connsiteY591" fmla="*/ 787336 h 901636"/>
                <a:gd name="connsiteX592" fmla="*/ 900494 w 917638"/>
                <a:gd name="connsiteY592" fmla="*/ 788861 h 901636"/>
                <a:gd name="connsiteX593" fmla="*/ 902113 w 917638"/>
                <a:gd name="connsiteY593" fmla="*/ 787241 h 901636"/>
                <a:gd name="connsiteX594" fmla="*/ 903732 w 917638"/>
                <a:gd name="connsiteY594" fmla="*/ 782574 h 901636"/>
                <a:gd name="connsiteX595" fmla="*/ 902684 w 917638"/>
                <a:gd name="connsiteY595" fmla="*/ 778478 h 901636"/>
                <a:gd name="connsiteX596" fmla="*/ 903256 w 917638"/>
                <a:gd name="connsiteY596" fmla="*/ 767143 h 901636"/>
                <a:gd name="connsiteX597" fmla="*/ 905256 w 917638"/>
                <a:gd name="connsiteY597" fmla="*/ 760762 h 901636"/>
                <a:gd name="connsiteX598" fmla="*/ 908590 w 917638"/>
                <a:gd name="connsiteY598" fmla="*/ 760381 h 901636"/>
                <a:gd name="connsiteX599" fmla="*/ 911733 w 917638"/>
                <a:gd name="connsiteY599" fmla="*/ 763905 h 901636"/>
                <a:gd name="connsiteX600" fmla="*/ 911543 w 917638"/>
                <a:gd name="connsiteY600" fmla="*/ 767048 h 901636"/>
                <a:gd name="connsiteX601" fmla="*/ 912686 w 917638"/>
                <a:gd name="connsiteY601" fmla="*/ 774382 h 901636"/>
                <a:gd name="connsiteX602" fmla="*/ 912781 w 917638"/>
                <a:gd name="connsiteY602" fmla="*/ 779240 h 9016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</a:cxnLst>
              <a:rect l="l" t="t" r="r" b="b"/>
              <a:pathLst>
                <a:path w="917638" h="901636">
                  <a:moveTo>
                    <a:pt x="676275" y="156305"/>
                  </a:moveTo>
                  <a:lnTo>
                    <a:pt x="678466" y="159544"/>
                  </a:lnTo>
                  <a:lnTo>
                    <a:pt x="683419" y="161068"/>
                  </a:lnTo>
                  <a:lnTo>
                    <a:pt x="685229" y="162306"/>
                  </a:lnTo>
                  <a:lnTo>
                    <a:pt x="687134" y="164497"/>
                  </a:lnTo>
                  <a:lnTo>
                    <a:pt x="690467" y="165449"/>
                  </a:lnTo>
                  <a:lnTo>
                    <a:pt x="694468" y="164497"/>
                  </a:lnTo>
                  <a:lnTo>
                    <a:pt x="697421" y="161544"/>
                  </a:lnTo>
                  <a:lnTo>
                    <a:pt x="701326" y="160115"/>
                  </a:lnTo>
                  <a:lnTo>
                    <a:pt x="705326" y="160591"/>
                  </a:lnTo>
                  <a:lnTo>
                    <a:pt x="707517" y="162306"/>
                  </a:lnTo>
                  <a:lnTo>
                    <a:pt x="711803" y="164687"/>
                  </a:lnTo>
                  <a:lnTo>
                    <a:pt x="714280" y="164211"/>
                  </a:lnTo>
                  <a:lnTo>
                    <a:pt x="719138" y="165640"/>
                  </a:lnTo>
                  <a:lnTo>
                    <a:pt x="723995" y="170402"/>
                  </a:lnTo>
                  <a:lnTo>
                    <a:pt x="726091" y="175165"/>
                  </a:lnTo>
                  <a:lnTo>
                    <a:pt x="726567" y="177736"/>
                  </a:lnTo>
                  <a:lnTo>
                    <a:pt x="728663" y="180594"/>
                  </a:lnTo>
                  <a:lnTo>
                    <a:pt x="736854" y="193357"/>
                  </a:lnTo>
                  <a:lnTo>
                    <a:pt x="739521" y="194024"/>
                  </a:lnTo>
                  <a:lnTo>
                    <a:pt x="742379" y="192024"/>
                  </a:lnTo>
                  <a:lnTo>
                    <a:pt x="744188" y="189357"/>
                  </a:lnTo>
                  <a:lnTo>
                    <a:pt x="746855" y="188786"/>
                  </a:lnTo>
                  <a:lnTo>
                    <a:pt x="751142" y="190024"/>
                  </a:lnTo>
                  <a:lnTo>
                    <a:pt x="753904" y="191452"/>
                  </a:lnTo>
                  <a:lnTo>
                    <a:pt x="755237" y="196977"/>
                  </a:lnTo>
                  <a:lnTo>
                    <a:pt x="756190" y="198025"/>
                  </a:lnTo>
                  <a:lnTo>
                    <a:pt x="758095" y="196882"/>
                  </a:lnTo>
                  <a:lnTo>
                    <a:pt x="761333" y="196596"/>
                  </a:lnTo>
                  <a:lnTo>
                    <a:pt x="766667" y="197929"/>
                  </a:lnTo>
                  <a:lnTo>
                    <a:pt x="773906" y="196405"/>
                  </a:lnTo>
                  <a:lnTo>
                    <a:pt x="779717" y="194120"/>
                  </a:lnTo>
                  <a:lnTo>
                    <a:pt x="782764" y="194215"/>
                  </a:lnTo>
                  <a:lnTo>
                    <a:pt x="787527" y="200596"/>
                  </a:lnTo>
                  <a:lnTo>
                    <a:pt x="792956" y="203073"/>
                  </a:lnTo>
                  <a:lnTo>
                    <a:pt x="805053" y="204978"/>
                  </a:lnTo>
                  <a:lnTo>
                    <a:pt x="818007" y="208026"/>
                  </a:lnTo>
                  <a:lnTo>
                    <a:pt x="823055" y="210407"/>
                  </a:lnTo>
                  <a:lnTo>
                    <a:pt x="826580" y="211645"/>
                  </a:lnTo>
                  <a:lnTo>
                    <a:pt x="826961" y="220123"/>
                  </a:lnTo>
                  <a:lnTo>
                    <a:pt x="825913" y="221361"/>
                  </a:lnTo>
                  <a:lnTo>
                    <a:pt x="812959" y="238410"/>
                  </a:lnTo>
                  <a:lnTo>
                    <a:pt x="807530" y="244411"/>
                  </a:lnTo>
                  <a:lnTo>
                    <a:pt x="804767" y="253079"/>
                  </a:lnTo>
                  <a:lnTo>
                    <a:pt x="802862" y="266224"/>
                  </a:lnTo>
                  <a:lnTo>
                    <a:pt x="799052" y="278797"/>
                  </a:lnTo>
                  <a:lnTo>
                    <a:pt x="793337" y="290608"/>
                  </a:lnTo>
                  <a:lnTo>
                    <a:pt x="791242" y="299466"/>
                  </a:lnTo>
                  <a:lnTo>
                    <a:pt x="792861" y="305371"/>
                  </a:lnTo>
                  <a:lnTo>
                    <a:pt x="791909" y="314610"/>
                  </a:lnTo>
                  <a:lnTo>
                    <a:pt x="788384" y="327184"/>
                  </a:lnTo>
                  <a:lnTo>
                    <a:pt x="787813" y="336709"/>
                  </a:lnTo>
                  <a:lnTo>
                    <a:pt x="790099" y="343091"/>
                  </a:lnTo>
                  <a:lnTo>
                    <a:pt x="793337" y="344424"/>
                  </a:lnTo>
                  <a:lnTo>
                    <a:pt x="785527" y="348710"/>
                  </a:lnTo>
                  <a:lnTo>
                    <a:pt x="783812" y="352425"/>
                  </a:lnTo>
                  <a:lnTo>
                    <a:pt x="780764" y="357378"/>
                  </a:lnTo>
                  <a:lnTo>
                    <a:pt x="775811" y="359473"/>
                  </a:lnTo>
                  <a:lnTo>
                    <a:pt x="770858" y="360236"/>
                  </a:lnTo>
                  <a:lnTo>
                    <a:pt x="766858" y="359569"/>
                  </a:lnTo>
                  <a:lnTo>
                    <a:pt x="764572" y="357568"/>
                  </a:lnTo>
                  <a:lnTo>
                    <a:pt x="764667" y="355663"/>
                  </a:lnTo>
                  <a:lnTo>
                    <a:pt x="762572" y="354139"/>
                  </a:lnTo>
                  <a:lnTo>
                    <a:pt x="757238" y="354139"/>
                  </a:lnTo>
                  <a:lnTo>
                    <a:pt x="751808" y="357568"/>
                  </a:lnTo>
                  <a:lnTo>
                    <a:pt x="747427" y="363188"/>
                  </a:lnTo>
                  <a:lnTo>
                    <a:pt x="748855" y="366331"/>
                  </a:lnTo>
                  <a:lnTo>
                    <a:pt x="752856" y="367093"/>
                  </a:lnTo>
                  <a:lnTo>
                    <a:pt x="753904" y="368332"/>
                  </a:lnTo>
                  <a:lnTo>
                    <a:pt x="753904" y="369951"/>
                  </a:lnTo>
                  <a:lnTo>
                    <a:pt x="752475" y="371856"/>
                  </a:lnTo>
                  <a:lnTo>
                    <a:pt x="750761" y="375190"/>
                  </a:lnTo>
                  <a:lnTo>
                    <a:pt x="742379" y="385000"/>
                  </a:lnTo>
                  <a:lnTo>
                    <a:pt x="733901" y="394811"/>
                  </a:lnTo>
                  <a:lnTo>
                    <a:pt x="732472" y="397764"/>
                  </a:lnTo>
                  <a:lnTo>
                    <a:pt x="729805" y="399859"/>
                  </a:lnTo>
                  <a:lnTo>
                    <a:pt x="719042" y="405098"/>
                  </a:lnTo>
                  <a:lnTo>
                    <a:pt x="717899" y="407194"/>
                  </a:lnTo>
                  <a:lnTo>
                    <a:pt x="717233" y="415957"/>
                  </a:lnTo>
                  <a:lnTo>
                    <a:pt x="716090" y="423196"/>
                  </a:lnTo>
                  <a:lnTo>
                    <a:pt x="707993" y="429959"/>
                  </a:lnTo>
                  <a:lnTo>
                    <a:pt x="700088" y="436626"/>
                  </a:lnTo>
                  <a:lnTo>
                    <a:pt x="698087" y="440722"/>
                  </a:lnTo>
                  <a:lnTo>
                    <a:pt x="696659" y="445484"/>
                  </a:lnTo>
                  <a:lnTo>
                    <a:pt x="694087" y="450818"/>
                  </a:lnTo>
                  <a:lnTo>
                    <a:pt x="693611" y="453676"/>
                  </a:lnTo>
                  <a:lnTo>
                    <a:pt x="697706" y="458248"/>
                  </a:lnTo>
                  <a:lnTo>
                    <a:pt x="697230" y="462058"/>
                  </a:lnTo>
                  <a:lnTo>
                    <a:pt x="695897" y="467392"/>
                  </a:lnTo>
                  <a:lnTo>
                    <a:pt x="692087" y="471201"/>
                  </a:lnTo>
                  <a:lnTo>
                    <a:pt x="687800" y="473393"/>
                  </a:lnTo>
                  <a:lnTo>
                    <a:pt x="687896" y="479298"/>
                  </a:lnTo>
                  <a:lnTo>
                    <a:pt x="690182" y="480060"/>
                  </a:lnTo>
                  <a:lnTo>
                    <a:pt x="695325" y="479679"/>
                  </a:lnTo>
                  <a:lnTo>
                    <a:pt x="702564" y="475393"/>
                  </a:lnTo>
                  <a:lnTo>
                    <a:pt x="707231" y="469963"/>
                  </a:lnTo>
                  <a:lnTo>
                    <a:pt x="704469" y="464725"/>
                  </a:lnTo>
                  <a:lnTo>
                    <a:pt x="704088" y="463677"/>
                  </a:lnTo>
                  <a:lnTo>
                    <a:pt x="704850" y="462534"/>
                  </a:lnTo>
                  <a:lnTo>
                    <a:pt x="710375" y="456819"/>
                  </a:lnTo>
                  <a:lnTo>
                    <a:pt x="717233" y="453390"/>
                  </a:lnTo>
                  <a:lnTo>
                    <a:pt x="726853" y="452818"/>
                  </a:lnTo>
                  <a:lnTo>
                    <a:pt x="738378" y="454819"/>
                  </a:lnTo>
                  <a:lnTo>
                    <a:pt x="739521" y="455581"/>
                  </a:lnTo>
                  <a:lnTo>
                    <a:pt x="738950" y="459105"/>
                  </a:lnTo>
                  <a:lnTo>
                    <a:pt x="739997" y="464248"/>
                  </a:lnTo>
                  <a:lnTo>
                    <a:pt x="742093" y="467773"/>
                  </a:lnTo>
                  <a:lnTo>
                    <a:pt x="739235" y="477964"/>
                  </a:lnTo>
                  <a:lnTo>
                    <a:pt x="741426" y="481203"/>
                  </a:lnTo>
                  <a:lnTo>
                    <a:pt x="744760" y="485013"/>
                  </a:lnTo>
                  <a:lnTo>
                    <a:pt x="747236" y="488442"/>
                  </a:lnTo>
                  <a:lnTo>
                    <a:pt x="750856" y="491585"/>
                  </a:lnTo>
                  <a:lnTo>
                    <a:pt x="754094" y="497014"/>
                  </a:lnTo>
                  <a:lnTo>
                    <a:pt x="755237" y="500063"/>
                  </a:lnTo>
                  <a:lnTo>
                    <a:pt x="750094" y="505301"/>
                  </a:lnTo>
                  <a:lnTo>
                    <a:pt x="741331" y="510254"/>
                  </a:lnTo>
                  <a:lnTo>
                    <a:pt x="740378" y="513397"/>
                  </a:lnTo>
                  <a:lnTo>
                    <a:pt x="740474" y="517017"/>
                  </a:lnTo>
                  <a:lnTo>
                    <a:pt x="741426" y="519875"/>
                  </a:lnTo>
                  <a:lnTo>
                    <a:pt x="746284" y="523494"/>
                  </a:lnTo>
                  <a:lnTo>
                    <a:pt x="751427" y="531686"/>
                  </a:lnTo>
                  <a:lnTo>
                    <a:pt x="754761" y="539019"/>
                  </a:lnTo>
                  <a:lnTo>
                    <a:pt x="761905" y="545973"/>
                  </a:lnTo>
                  <a:lnTo>
                    <a:pt x="763714" y="548068"/>
                  </a:lnTo>
                  <a:lnTo>
                    <a:pt x="763238" y="549783"/>
                  </a:lnTo>
                  <a:lnTo>
                    <a:pt x="761333" y="552735"/>
                  </a:lnTo>
                  <a:lnTo>
                    <a:pt x="758857" y="562737"/>
                  </a:lnTo>
                  <a:lnTo>
                    <a:pt x="755904" y="564261"/>
                  </a:lnTo>
                  <a:lnTo>
                    <a:pt x="752666" y="564928"/>
                  </a:lnTo>
                  <a:lnTo>
                    <a:pt x="743712" y="572167"/>
                  </a:lnTo>
                  <a:lnTo>
                    <a:pt x="739807" y="571309"/>
                  </a:lnTo>
                  <a:lnTo>
                    <a:pt x="734092" y="571405"/>
                  </a:lnTo>
                  <a:lnTo>
                    <a:pt x="729996" y="573786"/>
                  </a:lnTo>
                  <a:lnTo>
                    <a:pt x="730472" y="578262"/>
                  </a:lnTo>
                  <a:lnTo>
                    <a:pt x="734092" y="582359"/>
                  </a:lnTo>
                  <a:lnTo>
                    <a:pt x="736187" y="586930"/>
                  </a:lnTo>
                  <a:lnTo>
                    <a:pt x="737045" y="591502"/>
                  </a:lnTo>
                  <a:lnTo>
                    <a:pt x="741140" y="595027"/>
                  </a:lnTo>
                  <a:lnTo>
                    <a:pt x="746760" y="597027"/>
                  </a:lnTo>
                  <a:lnTo>
                    <a:pt x="749999" y="597218"/>
                  </a:lnTo>
                  <a:lnTo>
                    <a:pt x="752094" y="598456"/>
                  </a:lnTo>
                  <a:lnTo>
                    <a:pt x="753332" y="600075"/>
                  </a:lnTo>
                  <a:lnTo>
                    <a:pt x="755809" y="609981"/>
                  </a:lnTo>
                  <a:lnTo>
                    <a:pt x="754380" y="612457"/>
                  </a:lnTo>
                  <a:lnTo>
                    <a:pt x="751332" y="613600"/>
                  </a:lnTo>
                  <a:lnTo>
                    <a:pt x="749522" y="617696"/>
                  </a:lnTo>
                  <a:lnTo>
                    <a:pt x="745808" y="623697"/>
                  </a:lnTo>
                  <a:lnTo>
                    <a:pt x="743807" y="628459"/>
                  </a:lnTo>
                  <a:lnTo>
                    <a:pt x="746093" y="632746"/>
                  </a:lnTo>
                  <a:lnTo>
                    <a:pt x="747046" y="635889"/>
                  </a:lnTo>
                  <a:lnTo>
                    <a:pt x="745808" y="639127"/>
                  </a:lnTo>
                  <a:lnTo>
                    <a:pt x="747427" y="644176"/>
                  </a:lnTo>
                  <a:lnTo>
                    <a:pt x="751713" y="649128"/>
                  </a:lnTo>
                  <a:lnTo>
                    <a:pt x="763429" y="656177"/>
                  </a:lnTo>
                  <a:lnTo>
                    <a:pt x="774287" y="661797"/>
                  </a:lnTo>
                  <a:lnTo>
                    <a:pt x="777621" y="662750"/>
                  </a:lnTo>
                  <a:lnTo>
                    <a:pt x="792289" y="659130"/>
                  </a:lnTo>
                  <a:lnTo>
                    <a:pt x="794671" y="659416"/>
                  </a:lnTo>
                  <a:lnTo>
                    <a:pt x="796480" y="663797"/>
                  </a:lnTo>
                  <a:lnTo>
                    <a:pt x="797243" y="666655"/>
                  </a:lnTo>
                  <a:lnTo>
                    <a:pt x="795623" y="671131"/>
                  </a:lnTo>
                  <a:lnTo>
                    <a:pt x="791623" y="677132"/>
                  </a:lnTo>
                  <a:lnTo>
                    <a:pt x="787337" y="681990"/>
                  </a:lnTo>
                  <a:lnTo>
                    <a:pt x="784765" y="686085"/>
                  </a:lnTo>
                  <a:lnTo>
                    <a:pt x="785241" y="689800"/>
                  </a:lnTo>
                  <a:lnTo>
                    <a:pt x="785432" y="694754"/>
                  </a:lnTo>
                  <a:lnTo>
                    <a:pt x="782003" y="696277"/>
                  </a:lnTo>
                  <a:lnTo>
                    <a:pt x="781812" y="695230"/>
                  </a:lnTo>
                  <a:lnTo>
                    <a:pt x="780383" y="694372"/>
                  </a:lnTo>
                  <a:lnTo>
                    <a:pt x="779145" y="694944"/>
                  </a:lnTo>
                  <a:lnTo>
                    <a:pt x="778193" y="695992"/>
                  </a:lnTo>
                  <a:lnTo>
                    <a:pt x="778097" y="697897"/>
                  </a:lnTo>
                  <a:lnTo>
                    <a:pt x="770572" y="701040"/>
                  </a:lnTo>
                  <a:lnTo>
                    <a:pt x="765429" y="704279"/>
                  </a:lnTo>
                  <a:lnTo>
                    <a:pt x="745141" y="723805"/>
                  </a:lnTo>
                  <a:lnTo>
                    <a:pt x="735711" y="729519"/>
                  </a:lnTo>
                  <a:lnTo>
                    <a:pt x="733806" y="732949"/>
                  </a:lnTo>
                  <a:lnTo>
                    <a:pt x="731901" y="739330"/>
                  </a:lnTo>
                  <a:lnTo>
                    <a:pt x="726281" y="744855"/>
                  </a:lnTo>
                  <a:lnTo>
                    <a:pt x="721424" y="747427"/>
                  </a:lnTo>
                  <a:lnTo>
                    <a:pt x="709327" y="750094"/>
                  </a:lnTo>
                  <a:lnTo>
                    <a:pt x="697230" y="755904"/>
                  </a:lnTo>
                  <a:lnTo>
                    <a:pt x="691706" y="753427"/>
                  </a:lnTo>
                  <a:lnTo>
                    <a:pt x="677513" y="753713"/>
                  </a:lnTo>
                  <a:lnTo>
                    <a:pt x="668750" y="746665"/>
                  </a:lnTo>
                  <a:lnTo>
                    <a:pt x="651701" y="742188"/>
                  </a:lnTo>
                  <a:lnTo>
                    <a:pt x="646176" y="731996"/>
                  </a:lnTo>
                  <a:lnTo>
                    <a:pt x="638461" y="731329"/>
                  </a:lnTo>
                  <a:lnTo>
                    <a:pt x="633413" y="731615"/>
                  </a:lnTo>
                  <a:lnTo>
                    <a:pt x="630365" y="730091"/>
                  </a:lnTo>
                  <a:lnTo>
                    <a:pt x="629603" y="726567"/>
                  </a:lnTo>
                  <a:lnTo>
                    <a:pt x="629507" y="723233"/>
                  </a:lnTo>
                  <a:lnTo>
                    <a:pt x="624173" y="724757"/>
                  </a:lnTo>
                  <a:lnTo>
                    <a:pt x="620078" y="724757"/>
                  </a:lnTo>
                  <a:lnTo>
                    <a:pt x="617601" y="726091"/>
                  </a:lnTo>
                  <a:lnTo>
                    <a:pt x="615696" y="727710"/>
                  </a:lnTo>
                  <a:lnTo>
                    <a:pt x="613410" y="726662"/>
                  </a:lnTo>
                  <a:lnTo>
                    <a:pt x="612077" y="727043"/>
                  </a:lnTo>
                  <a:lnTo>
                    <a:pt x="612172" y="729043"/>
                  </a:lnTo>
                  <a:lnTo>
                    <a:pt x="607219" y="729519"/>
                  </a:lnTo>
                  <a:lnTo>
                    <a:pt x="601885" y="728281"/>
                  </a:lnTo>
                  <a:lnTo>
                    <a:pt x="587883" y="723043"/>
                  </a:lnTo>
                  <a:lnTo>
                    <a:pt x="585692" y="722186"/>
                  </a:lnTo>
                  <a:lnTo>
                    <a:pt x="575977" y="720185"/>
                  </a:lnTo>
                  <a:lnTo>
                    <a:pt x="571976" y="717995"/>
                  </a:lnTo>
                  <a:lnTo>
                    <a:pt x="568833" y="712756"/>
                  </a:lnTo>
                  <a:lnTo>
                    <a:pt x="566452" y="711136"/>
                  </a:lnTo>
                  <a:lnTo>
                    <a:pt x="564928" y="710184"/>
                  </a:lnTo>
                  <a:lnTo>
                    <a:pt x="555879" y="712756"/>
                  </a:lnTo>
                  <a:lnTo>
                    <a:pt x="552736" y="716947"/>
                  </a:lnTo>
                  <a:lnTo>
                    <a:pt x="547783" y="721709"/>
                  </a:lnTo>
                  <a:lnTo>
                    <a:pt x="514064" y="745331"/>
                  </a:lnTo>
                  <a:lnTo>
                    <a:pt x="507968" y="755142"/>
                  </a:lnTo>
                  <a:lnTo>
                    <a:pt x="500825" y="769620"/>
                  </a:lnTo>
                  <a:lnTo>
                    <a:pt x="500253" y="776383"/>
                  </a:lnTo>
                  <a:lnTo>
                    <a:pt x="503301" y="797909"/>
                  </a:lnTo>
                  <a:lnTo>
                    <a:pt x="510159" y="809149"/>
                  </a:lnTo>
                  <a:lnTo>
                    <a:pt x="511016" y="811720"/>
                  </a:lnTo>
                  <a:lnTo>
                    <a:pt x="507302" y="811720"/>
                  </a:lnTo>
                  <a:lnTo>
                    <a:pt x="500920" y="810387"/>
                  </a:lnTo>
                  <a:lnTo>
                    <a:pt x="495586" y="808577"/>
                  </a:lnTo>
                  <a:lnTo>
                    <a:pt x="490538" y="809625"/>
                  </a:lnTo>
                  <a:lnTo>
                    <a:pt x="485680" y="811911"/>
                  </a:lnTo>
                  <a:lnTo>
                    <a:pt x="481489" y="813340"/>
                  </a:lnTo>
                  <a:lnTo>
                    <a:pt x="478441" y="813721"/>
                  </a:lnTo>
                  <a:lnTo>
                    <a:pt x="476345" y="815054"/>
                  </a:lnTo>
                  <a:lnTo>
                    <a:pt x="475393" y="817721"/>
                  </a:lnTo>
                  <a:lnTo>
                    <a:pt x="475202" y="819626"/>
                  </a:lnTo>
                  <a:lnTo>
                    <a:pt x="469773" y="819150"/>
                  </a:lnTo>
                  <a:lnTo>
                    <a:pt x="457391" y="815244"/>
                  </a:lnTo>
                  <a:lnTo>
                    <a:pt x="446246" y="812578"/>
                  </a:lnTo>
                  <a:lnTo>
                    <a:pt x="439674" y="815626"/>
                  </a:lnTo>
                  <a:lnTo>
                    <a:pt x="435483" y="818483"/>
                  </a:lnTo>
                  <a:lnTo>
                    <a:pt x="432530" y="818007"/>
                  </a:lnTo>
                  <a:lnTo>
                    <a:pt x="430340" y="815054"/>
                  </a:lnTo>
                  <a:lnTo>
                    <a:pt x="428816" y="812197"/>
                  </a:lnTo>
                  <a:lnTo>
                    <a:pt x="424434" y="809530"/>
                  </a:lnTo>
                  <a:lnTo>
                    <a:pt x="414623" y="805529"/>
                  </a:lnTo>
                  <a:lnTo>
                    <a:pt x="415100" y="803529"/>
                  </a:lnTo>
                  <a:lnTo>
                    <a:pt x="416814" y="800862"/>
                  </a:lnTo>
                  <a:lnTo>
                    <a:pt x="416719" y="799147"/>
                  </a:lnTo>
                  <a:lnTo>
                    <a:pt x="414814" y="796671"/>
                  </a:lnTo>
                  <a:lnTo>
                    <a:pt x="405765" y="794099"/>
                  </a:lnTo>
                  <a:lnTo>
                    <a:pt x="401479" y="793337"/>
                  </a:lnTo>
                  <a:lnTo>
                    <a:pt x="398717" y="795242"/>
                  </a:lnTo>
                  <a:lnTo>
                    <a:pt x="396812" y="797433"/>
                  </a:lnTo>
                  <a:lnTo>
                    <a:pt x="391763" y="789241"/>
                  </a:lnTo>
                  <a:lnTo>
                    <a:pt x="388144" y="787527"/>
                  </a:lnTo>
                  <a:lnTo>
                    <a:pt x="382715" y="787241"/>
                  </a:lnTo>
                  <a:lnTo>
                    <a:pt x="376428" y="784765"/>
                  </a:lnTo>
                  <a:lnTo>
                    <a:pt x="369951" y="781526"/>
                  </a:lnTo>
                  <a:lnTo>
                    <a:pt x="354235" y="776383"/>
                  </a:lnTo>
                  <a:lnTo>
                    <a:pt x="349949" y="775716"/>
                  </a:lnTo>
                  <a:lnTo>
                    <a:pt x="348139" y="776573"/>
                  </a:lnTo>
                  <a:lnTo>
                    <a:pt x="346996" y="779621"/>
                  </a:lnTo>
                  <a:lnTo>
                    <a:pt x="346424" y="788384"/>
                  </a:lnTo>
                  <a:lnTo>
                    <a:pt x="345758" y="789337"/>
                  </a:lnTo>
                  <a:lnTo>
                    <a:pt x="338423" y="789622"/>
                  </a:lnTo>
                  <a:lnTo>
                    <a:pt x="329470" y="788384"/>
                  </a:lnTo>
                  <a:lnTo>
                    <a:pt x="325279" y="788956"/>
                  </a:lnTo>
                  <a:lnTo>
                    <a:pt x="321659" y="789051"/>
                  </a:lnTo>
                  <a:lnTo>
                    <a:pt x="318135" y="786669"/>
                  </a:lnTo>
                  <a:lnTo>
                    <a:pt x="302609" y="789337"/>
                  </a:lnTo>
                  <a:lnTo>
                    <a:pt x="300038" y="788098"/>
                  </a:lnTo>
                  <a:lnTo>
                    <a:pt x="296323" y="784098"/>
                  </a:lnTo>
                  <a:lnTo>
                    <a:pt x="292132" y="780955"/>
                  </a:lnTo>
                  <a:lnTo>
                    <a:pt x="288798" y="779336"/>
                  </a:lnTo>
                  <a:lnTo>
                    <a:pt x="286036" y="777526"/>
                  </a:lnTo>
                  <a:lnTo>
                    <a:pt x="283559" y="777144"/>
                  </a:lnTo>
                  <a:lnTo>
                    <a:pt x="279749" y="778954"/>
                  </a:lnTo>
                  <a:lnTo>
                    <a:pt x="274415" y="779716"/>
                  </a:lnTo>
                  <a:lnTo>
                    <a:pt x="270034" y="779526"/>
                  </a:lnTo>
                  <a:lnTo>
                    <a:pt x="267653" y="779812"/>
                  </a:lnTo>
                  <a:lnTo>
                    <a:pt x="257842" y="770096"/>
                  </a:lnTo>
                  <a:lnTo>
                    <a:pt x="256413" y="767525"/>
                  </a:lnTo>
                  <a:lnTo>
                    <a:pt x="251460" y="766763"/>
                  </a:lnTo>
                  <a:lnTo>
                    <a:pt x="245364" y="766667"/>
                  </a:lnTo>
                  <a:lnTo>
                    <a:pt x="229934" y="760381"/>
                  </a:lnTo>
                  <a:lnTo>
                    <a:pt x="222885" y="757047"/>
                  </a:lnTo>
                  <a:lnTo>
                    <a:pt x="221837" y="755047"/>
                  </a:lnTo>
                  <a:lnTo>
                    <a:pt x="221933" y="753427"/>
                  </a:lnTo>
                  <a:lnTo>
                    <a:pt x="220694" y="753713"/>
                  </a:lnTo>
                  <a:lnTo>
                    <a:pt x="218599" y="756666"/>
                  </a:lnTo>
                  <a:lnTo>
                    <a:pt x="217456" y="758952"/>
                  </a:lnTo>
                  <a:lnTo>
                    <a:pt x="215932" y="759428"/>
                  </a:lnTo>
                  <a:lnTo>
                    <a:pt x="213646" y="759047"/>
                  </a:lnTo>
                  <a:lnTo>
                    <a:pt x="211646" y="757714"/>
                  </a:lnTo>
                  <a:lnTo>
                    <a:pt x="210407" y="755999"/>
                  </a:lnTo>
                  <a:lnTo>
                    <a:pt x="211741" y="753047"/>
                  </a:lnTo>
                  <a:lnTo>
                    <a:pt x="214122" y="749236"/>
                  </a:lnTo>
                  <a:lnTo>
                    <a:pt x="215075" y="744950"/>
                  </a:lnTo>
                  <a:lnTo>
                    <a:pt x="214884" y="741236"/>
                  </a:lnTo>
                  <a:lnTo>
                    <a:pt x="210979" y="738759"/>
                  </a:lnTo>
                  <a:lnTo>
                    <a:pt x="205169" y="737806"/>
                  </a:lnTo>
                  <a:lnTo>
                    <a:pt x="200978" y="737521"/>
                  </a:lnTo>
                  <a:lnTo>
                    <a:pt x="195453" y="735330"/>
                  </a:lnTo>
                  <a:lnTo>
                    <a:pt x="192881" y="733806"/>
                  </a:lnTo>
                  <a:lnTo>
                    <a:pt x="190405" y="729615"/>
                  </a:lnTo>
                  <a:lnTo>
                    <a:pt x="190310" y="726472"/>
                  </a:lnTo>
                  <a:lnTo>
                    <a:pt x="200692" y="723805"/>
                  </a:lnTo>
                  <a:lnTo>
                    <a:pt x="210122" y="712756"/>
                  </a:lnTo>
                  <a:lnTo>
                    <a:pt x="218980" y="672275"/>
                  </a:lnTo>
                  <a:lnTo>
                    <a:pt x="225457" y="624078"/>
                  </a:lnTo>
                  <a:lnTo>
                    <a:pt x="230219" y="614934"/>
                  </a:lnTo>
                  <a:lnTo>
                    <a:pt x="236220" y="612457"/>
                  </a:lnTo>
                  <a:lnTo>
                    <a:pt x="231362" y="605694"/>
                  </a:lnTo>
                  <a:lnTo>
                    <a:pt x="228314" y="609124"/>
                  </a:lnTo>
                  <a:lnTo>
                    <a:pt x="227076" y="612743"/>
                  </a:lnTo>
                  <a:lnTo>
                    <a:pt x="225457" y="614458"/>
                  </a:lnTo>
                  <a:lnTo>
                    <a:pt x="229076" y="569786"/>
                  </a:lnTo>
                  <a:lnTo>
                    <a:pt x="231648" y="553402"/>
                  </a:lnTo>
                  <a:lnTo>
                    <a:pt x="235934" y="536067"/>
                  </a:lnTo>
                  <a:lnTo>
                    <a:pt x="244888" y="542925"/>
                  </a:lnTo>
                  <a:lnTo>
                    <a:pt x="252317" y="549878"/>
                  </a:lnTo>
                  <a:lnTo>
                    <a:pt x="256127" y="555974"/>
                  </a:lnTo>
                  <a:lnTo>
                    <a:pt x="260985" y="575977"/>
                  </a:lnTo>
                  <a:lnTo>
                    <a:pt x="264605" y="580168"/>
                  </a:lnTo>
                  <a:lnTo>
                    <a:pt x="270129" y="584359"/>
                  </a:lnTo>
                  <a:lnTo>
                    <a:pt x="267938" y="579787"/>
                  </a:lnTo>
                  <a:lnTo>
                    <a:pt x="264128" y="576263"/>
                  </a:lnTo>
                  <a:lnTo>
                    <a:pt x="258223" y="549497"/>
                  </a:lnTo>
                  <a:lnTo>
                    <a:pt x="254603" y="541972"/>
                  </a:lnTo>
                  <a:lnTo>
                    <a:pt x="248793" y="535591"/>
                  </a:lnTo>
                  <a:lnTo>
                    <a:pt x="230315" y="522065"/>
                  </a:lnTo>
                  <a:lnTo>
                    <a:pt x="228600" y="519398"/>
                  </a:lnTo>
                  <a:lnTo>
                    <a:pt x="227743" y="514255"/>
                  </a:lnTo>
                  <a:lnTo>
                    <a:pt x="233839" y="514445"/>
                  </a:lnTo>
                  <a:lnTo>
                    <a:pt x="239173" y="517017"/>
                  </a:lnTo>
                  <a:lnTo>
                    <a:pt x="238506" y="514064"/>
                  </a:lnTo>
                  <a:lnTo>
                    <a:pt x="236887" y="511016"/>
                  </a:lnTo>
                  <a:lnTo>
                    <a:pt x="234506" y="500063"/>
                  </a:lnTo>
                  <a:lnTo>
                    <a:pt x="232410" y="474345"/>
                  </a:lnTo>
                  <a:lnTo>
                    <a:pt x="232696" y="469868"/>
                  </a:lnTo>
                  <a:lnTo>
                    <a:pt x="231743" y="464439"/>
                  </a:lnTo>
                  <a:lnTo>
                    <a:pt x="225838" y="463201"/>
                  </a:lnTo>
                  <a:lnTo>
                    <a:pt x="221075" y="463010"/>
                  </a:lnTo>
                  <a:lnTo>
                    <a:pt x="216027" y="460915"/>
                  </a:lnTo>
                  <a:lnTo>
                    <a:pt x="190786" y="445579"/>
                  </a:lnTo>
                  <a:lnTo>
                    <a:pt x="182118" y="429768"/>
                  </a:lnTo>
                  <a:lnTo>
                    <a:pt x="173260" y="418052"/>
                  </a:lnTo>
                  <a:lnTo>
                    <a:pt x="171164" y="412909"/>
                  </a:lnTo>
                  <a:lnTo>
                    <a:pt x="171260" y="407765"/>
                  </a:lnTo>
                  <a:lnTo>
                    <a:pt x="175832" y="396716"/>
                  </a:lnTo>
                  <a:lnTo>
                    <a:pt x="171831" y="389763"/>
                  </a:lnTo>
                  <a:lnTo>
                    <a:pt x="167831" y="388429"/>
                  </a:lnTo>
                  <a:lnTo>
                    <a:pt x="164402" y="385000"/>
                  </a:lnTo>
                  <a:lnTo>
                    <a:pt x="167545" y="379286"/>
                  </a:lnTo>
                  <a:lnTo>
                    <a:pt x="170117" y="375571"/>
                  </a:lnTo>
                  <a:lnTo>
                    <a:pt x="175355" y="374523"/>
                  </a:lnTo>
                  <a:lnTo>
                    <a:pt x="182118" y="375761"/>
                  </a:lnTo>
                  <a:lnTo>
                    <a:pt x="188500" y="379095"/>
                  </a:lnTo>
                  <a:lnTo>
                    <a:pt x="193548" y="379952"/>
                  </a:lnTo>
                  <a:lnTo>
                    <a:pt x="178689" y="371094"/>
                  </a:lnTo>
                  <a:lnTo>
                    <a:pt x="154496" y="374047"/>
                  </a:lnTo>
                  <a:lnTo>
                    <a:pt x="149257" y="372903"/>
                  </a:lnTo>
                  <a:lnTo>
                    <a:pt x="144875" y="370904"/>
                  </a:lnTo>
                  <a:lnTo>
                    <a:pt x="143066" y="364331"/>
                  </a:lnTo>
                  <a:lnTo>
                    <a:pt x="146590" y="361379"/>
                  </a:lnTo>
                  <a:lnTo>
                    <a:pt x="149638" y="355949"/>
                  </a:lnTo>
                  <a:lnTo>
                    <a:pt x="146114" y="352044"/>
                  </a:lnTo>
                  <a:lnTo>
                    <a:pt x="141542" y="350615"/>
                  </a:lnTo>
                  <a:lnTo>
                    <a:pt x="134398" y="350711"/>
                  </a:lnTo>
                  <a:lnTo>
                    <a:pt x="127730" y="351854"/>
                  </a:lnTo>
                  <a:lnTo>
                    <a:pt x="126016" y="349662"/>
                  </a:lnTo>
                  <a:lnTo>
                    <a:pt x="130112" y="343567"/>
                  </a:lnTo>
                  <a:lnTo>
                    <a:pt x="126587" y="341281"/>
                  </a:lnTo>
                  <a:lnTo>
                    <a:pt x="122015" y="342329"/>
                  </a:lnTo>
                  <a:lnTo>
                    <a:pt x="115253" y="343567"/>
                  </a:lnTo>
                  <a:lnTo>
                    <a:pt x="108871" y="341662"/>
                  </a:lnTo>
                  <a:lnTo>
                    <a:pt x="102775" y="334709"/>
                  </a:lnTo>
                  <a:lnTo>
                    <a:pt x="98774" y="334803"/>
                  </a:lnTo>
                  <a:lnTo>
                    <a:pt x="96012" y="335661"/>
                  </a:lnTo>
                  <a:lnTo>
                    <a:pt x="91916" y="332899"/>
                  </a:lnTo>
                  <a:lnTo>
                    <a:pt x="87630" y="332232"/>
                  </a:lnTo>
                  <a:lnTo>
                    <a:pt x="84582" y="333184"/>
                  </a:lnTo>
                  <a:lnTo>
                    <a:pt x="80486" y="329184"/>
                  </a:lnTo>
                  <a:lnTo>
                    <a:pt x="55245" y="321087"/>
                  </a:lnTo>
                  <a:lnTo>
                    <a:pt x="44387" y="320135"/>
                  </a:lnTo>
                  <a:lnTo>
                    <a:pt x="34385" y="323755"/>
                  </a:lnTo>
                  <a:lnTo>
                    <a:pt x="28861" y="322516"/>
                  </a:lnTo>
                  <a:lnTo>
                    <a:pt x="24860" y="317278"/>
                  </a:lnTo>
                  <a:lnTo>
                    <a:pt x="21431" y="308610"/>
                  </a:lnTo>
                  <a:lnTo>
                    <a:pt x="5429" y="301847"/>
                  </a:lnTo>
                  <a:lnTo>
                    <a:pt x="8573" y="297370"/>
                  </a:lnTo>
                  <a:lnTo>
                    <a:pt x="16097" y="296323"/>
                  </a:lnTo>
                  <a:lnTo>
                    <a:pt x="24670" y="293275"/>
                  </a:lnTo>
                  <a:lnTo>
                    <a:pt x="27813" y="289370"/>
                  </a:lnTo>
                  <a:lnTo>
                    <a:pt x="21050" y="284702"/>
                  </a:lnTo>
                  <a:lnTo>
                    <a:pt x="16097" y="283559"/>
                  </a:lnTo>
                  <a:lnTo>
                    <a:pt x="14002" y="281940"/>
                  </a:lnTo>
                  <a:lnTo>
                    <a:pt x="11906" y="277844"/>
                  </a:lnTo>
                  <a:lnTo>
                    <a:pt x="14859" y="275939"/>
                  </a:lnTo>
                  <a:lnTo>
                    <a:pt x="16955" y="276892"/>
                  </a:lnTo>
                  <a:lnTo>
                    <a:pt x="23051" y="277463"/>
                  </a:lnTo>
                  <a:lnTo>
                    <a:pt x="33433" y="276510"/>
                  </a:lnTo>
                  <a:lnTo>
                    <a:pt x="29528" y="272319"/>
                  </a:lnTo>
                  <a:lnTo>
                    <a:pt x="25527" y="271367"/>
                  </a:lnTo>
                  <a:lnTo>
                    <a:pt x="23717" y="270320"/>
                  </a:lnTo>
                  <a:lnTo>
                    <a:pt x="15240" y="269843"/>
                  </a:lnTo>
                  <a:lnTo>
                    <a:pt x="11430" y="271272"/>
                  </a:lnTo>
                  <a:lnTo>
                    <a:pt x="2762" y="270796"/>
                  </a:lnTo>
                  <a:lnTo>
                    <a:pt x="953" y="266224"/>
                  </a:lnTo>
                  <a:lnTo>
                    <a:pt x="0" y="262414"/>
                  </a:lnTo>
                  <a:lnTo>
                    <a:pt x="2667" y="253746"/>
                  </a:lnTo>
                  <a:lnTo>
                    <a:pt x="14859" y="245936"/>
                  </a:lnTo>
                  <a:lnTo>
                    <a:pt x="45149" y="237458"/>
                  </a:lnTo>
                  <a:lnTo>
                    <a:pt x="58198" y="238696"/>
                  </a:lnTo>
                  <a:lnTo>
                    <a:pt x="67151" y="237172"/>
                  </a:lnTo>
                  <a:lnTo>
                    <a:pt x="78010" y="231838"/>
                  </a:lnTo>
                  <a:lnTo>
                    <a:pt x="82772" y="227266"/>
                  </a:lnTo>
                  <a:lnTo>
                    <a:pt x="98203" y="224600"/>
                  </a:lnTo>
                  <a:lnTo>
                    <a:pt x="112776" y="229457"/>
                  </a:lnTo>
                  <a:lnTo>
                    <a:pt x="126302" y="247841"/>
                  </a:lnTo>
                  <a:lnTo>
                    <a:pt x="132683" y="254032"/>
                  </a:lnTo>
                  <a:lnTo>
                    <a:pt x="148495" y="243268"/>
                  </a:lnTo>
                  <a:lnTo>
                    <a:pt x="172022" y="243554"/>
                  </a:lnTo>
                  <a:lnTo>
                    <a:pt x="176879" y="249650"/>
                  </a:lnTo>
                  <a:lnTo>
                    <a:pt x="178784" y="244507"/>
                  </a:lnTo>
                  <a:lnTo>
                    <a:pt x="183166" y="238506"/>
                  </a:lnTo>
                  <a:lnTo>
                    <a:pt x="186595" y="241268"/>
                  </a:lnTo>
                  <a:lnTo>
                    <a:pt x="188309" y="244983"/>
                  </a:lnTo>
                  <a:lnTo>
                    <a:pt x="213074" y="243935"/>
                  </a:lnTo>
                  <a:lnTo>
                    <a:pt x="217075" y="242792"/>
                  </a:lnTo>
                  <a:lnTo>
                    <a:pt x="210407" y="238410"/>
                  </a:lnTo>
                  <a:lnTo>
                    <a:pt x="204883" y="228029"/>
                  </a:lnTo>
                  <a:lnTo>
                    <a:pt x="203835" y="189262"/>
                  </a:lnTo>
                  <a:lnTo>
                    <a:pt x="196882" y="178403"/>
                  </a:lnTo>
                  <a:lnTo>
                    <a:pt x="189071" y="160972"/>
                  </a:lnTo>
                  <a:lnTo>
                    <a:pt x="185357" y="150686"/>
                  </a:lnTo>
                  <a:lnTo>
                    <a:pt x="185071" y="147066"/>
                  </a:lnTo>
                  <a:lnTo>
                    <a:pt x="186309" y="141922"/>
                  </a:lnTo>
                  <a:lnTo>
                    <a:pt x="195929" y="142208"/>
                  </a:lnTo>
                  <a:lnTo>
                    <a:pt x="203454" y="143542"/>
                  </a:lnTo>
                  <a:lnTo>
                    <a:pt x="217742" y="139541"/>
                  </a:lnTo>
                  <a:lnTo>
                    <a:pt x="224600" y="142304"/>
                  </a:lnTo>
                  <a:lnTo>
                    <a:pt x="224219" y="150400"/>
                  </a:lnTo>
                  <a:lnTo>
                    <a:pt x="226314" y="160591"/>
                  </a:lnTo>
                  <a:lnTo>
                    <a:pt x="228695" y="165449"/>
                  </a:lnTo>
                  <a:lnTo>
                    <a:pt x="232315" y="171069"/>
                  </a:lnTo>
                  <a:lnTo>
                    <a:pt x="243745" y="170593"/>
                  </a:lnTo>
                  <a:lnTo>
                    <a:pt x="256223" y="173831"/>
                  </a:lnTo>
                  <a:lnTo>
                    <a:pt x="271844" y="174307"/>
                  </a:lnTo>
                  <a:lnTo>
                    <a:pt x="294799" y="180022"/>
                  </a:lnTo>
                  <a:lnTo>
                    <a:pt x="304514" y="176784"/>
                  </a:lnTo>
                  <a:lnTo>
                    <a:pt x="313944" y="169736"/>
                  </a:lnTo>
                  <a:lnTo>
                    <a:pt x="331946" y="165163"/>
                  </a:lnTo>
                  <a:lnTo>
                    <a:pt x="333375" y="162687"/>
                  </a:lnTo>
                  <a:lnTo>
                    <a:pt x="322993" y="163639"/>
                  </a:lnTo>
                  <a:lnTo>
                    <a:pt x="313563" y="159258"/>
                  </a:lnTo>
                  <a:lnTo>
                    <a:pt x="312230" y="154400"/>
                  </a:lnTo>
                  <a:lnTo>
                    <a:pt x="313373" y="150019"/>
                  </a:lnTo>
                  <a:lnTo>
                    <a:pt x="317183" y="140018"/>
                  </a:lnTo>
                  <a:lnTo>
                    <a:pt x="344710" y="124110"/>
                  </a:lnTo>
                  <a:lnTo>
                    <a:pt x="364427" y="119443"/>
                  </a:lnTo>
                  <a:lnTo>
                    <a:pt x="385096" y="110680"/>
                  </a:lnTo>
                  <a:lnTo>
                    <a:pt x="395383" y="101727"/>
                  </a:lnTo>
                  <a:lnTo>
                    <a:pt x="402241" y="90106"/>
                  </a:lnTo>
                  <a:lnTo>
                    <a:pt x="404527" y="87535"/>
                  </a:lnTo>
                  <a:lnTo>
                    <a:pt x="407289" y="85344"/>
                  </a:lnTo>
                  <a:lnTo>
                    <a:pt x="404717" y="81153"/>
                  </a:lnTo>
                  <a:lnTo>
                    <a:pt x="406432" y="36386"/>
                  </a:lnTo>
                  <a:lnTo>
                    <a:pt x="408432" y="28289"/>
                  </a:lnTo>
                  <a:lnTo>
                    <a:pt x="412433" y="21622"/>
                  </a:lnTo>
                  <a:lnTo>
                    <a:pt x="418529" y="16478"/>
                  </a:lnTo>
                  <a:lnTo>
                    <a:pt x="427768" y="10859"/>
                  </a:lnTo>
                  <a:lnTo>
                    <a:pt x="461963" y="3143"/>
                  </a:lnTo>
                  <a:lnTo>
                    <a:pt x="467106" y="0"/>
                  </a:lnTo>
                  <a:lnTo>
                    <a:pt x="467773" y="4858"/>
                  </a:lnTo>
                  <a:lnTo>
                    <a:pt x="470249" y="11049"/>
                  </a:lnTo>
                  <a:lnTo>
                    <a:pt x="471964" y="14478"/>
                  </a:lnTo>
                  <a:lnTo>
                    <a:pt x="470535" y="18859"/>
                  </a:lnTo>
                  <a:lnTo>
                    <a:pt x="471678" y="22574"/>
                  </a:lnTo>
                  <a:lnTo>
                    <a:pt x="476345" y="29051"/>
                  </a:lnTo>
                  <a:lnTo>
                    <a:pt x="482060" y="35243"/>
                  </a:lnTo>
                  <a:lnTo>
                    <a:pt x="487204" y="39148"/>
                  </a:lnTo>
                  <a:lnTo>
                    <a:pt x="488728" y="38767"/>
                  </a:lnTo>
                  <a:lnTo>
                    <a:pt x="492538" y="37624"/>
                  </a:lnTo>
                  <a:lnTo>
                    <a:pt x="499015" y="33623"/>
                  </a:lnTo>
                  <a:lnTo>
                    <a:pt x="504349" y="32290"/>
                  </a:lnTo>
                  <a:lnTo>
                    <a:pt x="507397" y="35433"/>
                  </a:lnTo>
                  <a:lnTo>
                    <a:pt x="509207" y="37147"/>
                  </a:lnTo>
                  <a:lnTo>
                    <a:pt x="512540" y="44101"/>
                  </a:lnTo>
                  <a:lnTo>
                    <a:pt x="513493" y="51340"/>
                  </a:lnTo>
                  <a:lnTo>
                    <a:pt x="515017" y="57341"/>
                  </a:lnTo>
                  <a:lnTo>
                    <a:pt x="517779" y="59722"/>
                  </a:lnTo>
                  <a:lnTo>
                    <a:pt x="528066" y="60579"/>
                  </a:lnTo>
                  <a:lnTo>
                    <a:pt x="535686" y="62769"/>
                  </a:lnTo>
                  <a:lnTo>
                    <a:pt x="537686" y="64770"/>
                  </a:lnTo>
                  <a:lnTo>
                    <a:pt x="540258" y="78105"/>
                  </a:lnTo>
                  <a:lnTo>
                    <a:pt x="541687" y="80010"/>
                  </a:lnTo>
                  <a:lnTo>
                    <a:pt x="543592" y="78391"/>
                  </a:lnTo>
                  <a:lnTo>
                    <a:pt x="545402" y="76200"/>
                  </a:lnTo>
                  <a:lnTo>
                    <a:pt x="548069" y="75914"/>
                  </a:lnTo>
                  <a:lnTo>
                    <a:pt x="552450" y="76676"/>
                  </a:lnTo>
                  <a:lnTo>
                    <a:pt x="558356" y="76962"/>
                  </a:lnTo>
                  <a:lnTo>
                    <a:pt x="564452" y="78486"/>
                  </a:lnTo>
                  <a:lnTo>
                    <a:pt x="572738" y="85916"/>
                  </a:lnTo>
                  <a:lnTo>
                    <a:pt x="572453" y="88392"/>
                  </a:lnTo>
                  <a:lnTo>
                    <a:pt x="570833" y="92773"/>
                  </a:lnTo>
                  <a:lnTo>
                    <a:pt x="570262" y="96202"/>
                  </a:lnTo>
                  <a:lnTo>
                    <a:pt x="571691" y="97631"/>
                  </a:lnTo>
                  <a:lnTo>
                    <a:pt x="573881" y="101155"/>
                  </a:lnTo>
                  <a:lnTo>
                    <a:pt x="573405" y="105251"/>
                  </a:lnTo>
                  <a:lnTo>
                    <a:pt x="571214" y="108204"/>
                  </a:lnTo>
                  <a:lnTo>
                    <a:pt x="570357" y="110490"/>
                  </a:lnTo>
                  <a:lnTo>
                    <a:pt x="570357" y="112109"/>
                  </a:lnTo>
                  <a:lnTo>
                    <a:pt x="571119" y="113347"/>
                  </a:lnTo>
                  <a:lnTo>
                    <a:pt x="572834" y="114491"/>
                  </a:lnTo>
                  <a:lnTo>
                    <a:pt x="585216" y="116014"/>
                  </a:lnTo>
                  <a:lnTo>
                    <a:pt x="596551" y="114491"/>
                  </a:lnTo>
                  <a:lnTo>
                    <a:pt x="603599" y="110300"/>
                  </a:lnTo>
                  <a:lnTo>
                    <a:pt x="604838" y="105823"/>
                  </a:lnTo>
                  <a:lnTo>
                    <a:pt x="606838" y="100869"/>
                  </a:lnTo>
                  <a:lnTo>
                    <a:pt x="611124" y="96678"/>
                  </a:lnTo>
                  <a:lnTo>
                    <a:pt x="614077" y="95250"/>
                  </a:lnTo>
                  <a:lnTo>
                    <a:pt x="616744" y="96964"/>
                  </a:lnTo>
                  <a:lnTo>
                    <a:pt x="612267" y="114585"/>
                  </a:lnTo>
                  <a:lnTo>
                    <a:pt x="615506" y="119063"/>
                  </a:lnTo>
                  <a:lnTo>
                    <a:pt x="615982" y="125730"/>
                  </a:lnTo>
                  <a:lnTo>
                    <a:pt x="617220" y="131540"/>
                  </a:lnTo>
                  <a:lnTo>
                    <a:pt x="621221" y="131445"/>
                  </a:lnTo>
                  <a:lnTo>
                    <a:pt x="626078" y="132588"/>
                  </a:lnTo>
                  <a:lnTo>
                    <a:pt x="629603" y="134684"/>
                  </a:lnTo>
                  <a:lnTo>
                    <a:pt x="633603" y="138208"/>
                  </a:lnTo>
                  <a:lnTo>
                    <a:pt x="639413" y="141351"/>
                  </a:lnTo>
                  <a:lnTo>
                    <a:pt x="643509" y="142494"/>
                  </a:lnTo>
                  <a:lnTo>
                    <a:pt x="645033" y="145161"/>
                  </a:lnTo>
                  <a:lnTo>
                    <a:pt x="648367" y="148209"/>
                  </a:lnTo>
                  <a:lnTo>
                    <a:pt x="653510" y="154686"/>
                  </a:lnTo>
                  <a:lnTo>
                    <a:pt x="658178" y="158972"/>
                  </a:lnTo>
                  <a:lnTo>
                    <a:pt x="660464" y="158972"/>
                  </a:lnTo>
                  <a:lnTo>
                    <a:pt x="664750" y="157258"/>
                  </a:lnTo>
                  <a:lnTo>
                    <a:pt x="671227" y="156210"/>
                  </a:lnTo>
                  <a:lnTo>
                    <a:pt x="676275" y="156305"/>
                  </a:lnTo>
                  <a:close/>
                  <a:moveTo>
                    <a:pt x="229743" y="502062"/>
                  </a:moveTo>
                  <a:lnTo>
                    <a:pt x="227457" y="510064"/>
                  </a:lnTo>
                  <a:lnTo>
                    <a:pt x="223171" y="502634"/>
                  </a:lnTo>
                  <a:lnTo>
                    <a:pt x="217551" y="496157"/>
                  </a:lnTo>
                  <a:lnTo>
                    <a:pt x="216218" y="490156"/>
                  </a:lnTo>
                  <a:lnTo>
                    <a:pt x="216218" y="488537"/>
                  </a:lnTo>
                  <a:lnTo>
                    <a:pt x="222885" y="492919"/>
                  </a:lnTo>
                  <a:lnTo>
                    <a:pt x="229743" y="502062"/>
                  </a:lnTo>
                  <a:close/>
                  <a:moveTo>
                    <a:pt x="912781" y="779240"/>
                  </a:moveTo>
                  <a:lnTo>
                    <a:pt x="911162" y="792003"/>
                  </a:lnTo>
                  <a:lnTo>
                    <a:pt x="912305" y="795718"/>
                  </a:lnTo>
                  <a:lnTo>
                    <a:pt x="914686" y="798386"/>
                  </a:lnTo>
                  <a:lnTo>
                    <a:pt x="915734" y="801243"/>
                  </a:lnTo>
                  <a:lnTo>
                    <a:pt x="917638" y="835057"/>
                  </a:lnTo>
                  <a:lnTo>
                    <a:pt x="917353" y="837819"/>
                  </a:lnTo>
                  <a:lnTo>
                    <a:pt x="909447" y="851345"/>
                  </a:lnTo>
                  <a:lnTo>
                    <a:pt x="907733" y="855250"/>
                  </a:lnTo>
                  <a:lnTo>
                    <a:pt x="907352" y="872014"/>
                  </a:lnTo>
                  <a:lnTo>
                    <a:pt x="906018" y="876491"/>
                  </a:lnTo>
                  <a:lnTo>
                    <a:pt x="903256" y="880967"/>
                  </a:lnTo>
                  <a:lnTo>
                    <a:pt x="898303" y="895159"/>
                  </a:lnTo>
                  <a:lnTo>
                    <a:pt x="893921" y="901636"/>
                  </a:lnTo>
                  <a:lnTo>
                    <a:pt x="882205" y="893826"/>
                  </a:lnTo>
                  <a:lnTo>
                    <a:pt x="875252" y="890397"/>
                  </a:lnTo>
                  <a:lnTo>
                    <a:pt x="871919" y="886777"/>
                  </a:lnTo>
                  <a:lnTo>
                    <a:pt x="869728" y="884206"/>
                  </a:lnTo>
                  <a:lnTo>
                    <a:pt x="871157" y="880872"/>
                  </a:lnTo>
                  <a:lnTo>
                    <a:pt x="874300" y="877348"/>
                  </a:lnTo>
                  <a:lnTo>
                    <a:pt x="874776" y="874681"/>
                  </a:lnTo>
                  <a:lnTo>
                    <a:pt x="867347" y="871538"/>
                  </a:lnTo>
                  <a:lnTo>
                    <a:pt x="863918" y="869442"/>
                  </a:lnTo>
                  <a:lnTo>
                    <a:pt x="864013" y="865822"/>
                  </a:lnTo>
                  <a:lnTo>
                    <a:pt x="866585" y="860107"/>
                  </a:lnTo>
                  <a:lnTo>
                    <a:pt x="865346" y="855345"/>
                  </a:lnTo>
                  <a:lnTo>
                    <a:pt x="861060" y="855631"/>
                  </a:lnTo>
                  <a:lnTo>
                    <a:pt x="857822" y="854869"/>
                  </a:lnTo>
                  <a:lnTo>
                    <a:pt x="857345" y="852488"/>
                  </a:lnTo>
                  <a:lnTo>
                    <a:pt x="859822" y="849344"/>
                  </a:lnTo>
                  <a:lnTo>
                    <a:pt x="862965" y="845248"/>
                  </a:lnTo>
                  <a:lnTo>
                    <a:pt x="862870" y="840677"/>
                  </a:lnTo>
                  <a:lnTo>
                    <a:pt x="859060" y="838772"/>
                  </a:lnTo>
                  <a:lnTo>
                    <a:pt x="855631" y="835057"/>
                  </a:lnTo>
                  <a:lnTo>
                    <a:pt x="854202" y="830103"/>
                  </a:lnTo>
                  <a:lnTo>
                    <a:pt x="856869" y="826675"/>
                  </a:lnTo>
                  <a:lnTo>
                    <a:pt x="861251" y="824484"/>
                  </a:lnTo>
                  <a:lnTo>
                    <a:pt x="858012" y="819341"/>
                  </a:lnTo>
                  <a:lnTo>
                    <a:pt x="855917" y="819245"/>
                  </a:lnTo>
                  <a:lnTo>
                    <a:pt x="854202" y="818102"/>
                  </a:lnTo>
                  <a:lnTo>
                    <a:pt x="855631" y="815721"/>
                  </a:lnTo>
                  <a:lnTo>
                    <a:pt x="858964" y="812102"/>
                  </a:lnTo>
                  <a:lnTo>
                    <a:pt x="863632" y="801434"/>
                  </a:lnTo>
                  <a:lnTo>
                    <a:pt x="870109" y="796385"/>
                  </a:lnTo>
                  <a:lnTo>
                    <a:pt x="881729" y="793147"/>
                  </a:lnTo>
                  <a:lnTo>
                    <a:pt x="884777" y="791718"/>
                  </a:lnTo>
                  <a:lnTo>
                    <a:pt x="887730" y="788003"/>
                  </a:lnTo>
                  <a:lnTo>
                    <a:pt x="890873" y="785527"/>
                  </a:lnTo>
                  <a:lnTo>
                    <a:pt x="894683" y="785908"/>
                  </a:lnTo>
                  <a:lnTo>
                    <a:pt x="898303" y="787336"/>
                  </a:lnTo>
                  <a:lnTo>
                    <a:pt x="900494" y="788861"/>
                  </a:lnTo>
                  <a:lnTo>
                    <a:pt x="902113" y="787241"/>
                  </a:lnTo>
                  <a:lnTo>
                    <a:pt x="903732" y="782574"/>
                  </a:lnTo>
                  <a:lnTo>
                    <a:pt x="902684" y="778478"/>
                  </a:lnTo>
                  <a:lnTo>
                    <a:pt x="903256" y="767143"/>
                  </a:lnTo>
                  <a:lnTo>
                    <a:pt x="905256" y="760762"/>
                  </a:lnTo>
                  <a:lnTo>
                    <a:pt x="908590" y="760381"/>
                  </a:lnTo>
                  <a:lnTo>
                    <a:pt x="911733" y="763905"/>
                  </a:lnTo>
                  <a:lnTo>
                    <a:pt x="911543" y="767048"/>
                  </a:lnTo>
                  <a:lnTo>
                    <a:pt x="912686" y="774382"/>
                  </a:lnTo>
                  <a:lnTo>
                    <a:pt x="912781" y="779240"/>
                  </a:lnTo>
                  <a:close/>
                </a:path>
              </a:pathLst>
            </a:custGeom>
            <a:solidFill>
              <a:srgbClr val="CCCCCC"/>
            </a:solidFill>
            <a:ln w="476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it-IT"/>
            </a:p>
          </p:txBody>
        </p:sp>
        <p:sp>
          <p:nvSpPr>
            <p:cNvPr id="42" name="Figura a mano libera: forma 41">
              <a:extLst>
                <a:ext uri="{FF2B5EF4-FFF2-40B4-BE49-F238E27FC236}">
                  <a16:creationId xmlns:a16="http://schemas.microsoft.com/office/drawing/2014/main" id="{363E6089-13DD-E4CE-211B-14CD0AB229AC}"/>
                </a:ext>
              </a:extLst>
            </p:cNvPr>
            <p:cNvSpPr/>
            <p:nvPr/>
          </p:nvSpPr>
          <p:spPr>
            <a:xfrm>
              <a:off x="3824668" y="3769899"/>
              <a:ext cx="65151" cy="127920"/>
            </a:xfrm>
            <a:custGeom>
              <a:avLst/>
              <a:gdLst>
                <a:gd name="connsiteX0" fmla="*/ 65151 w 65151"/>
                <a:gd name="connsiteY0" fmla="*/ 13335 h 127920"/>
                <a:gd name="connsiteX1" fmla="*/ 62008 w 65151"/>
                <a:gd name="connsiteY1" fmla="*/ 23241 h 127920"/>
                <a:gd name="connsiteX2" fmla="*/ 57531 w 65151"/>
                <a:gd name="connsiteY2" fmla="*/ 21717 h 127920"/>
                <a:gd name="connsiteX3" fmla="*/ 56293 w 65151"/>
                <a:gd name="connsiteY3" fmla="*/ 20669 h 127920"/>
                <a:gd name="connsiteX4" fmla="*/ 55245 w 65151"/>
                <a:gd name="connsiteY4" fmla="*/ 18002 h 127920"/>
                <a:gd name="connsiteX5" fmla="*/ 55721 w 65151"/>
                <a:gd name="connsiteY5" fmla="*/ 10668 h 127920"/>
                <a:gd name="connsiteX6" fmla="*/ 55626 w 65151"/>
                <a:gd name="connsiteY6" fmla="*/ 0 h 127920"/>
                <a:gd name="connsiteX7" fmla="*/ 60865 w 65151"/>
                <a:gd name="connsiteY7" fmla="*/ 8763 h 127920"/>
                <a:gd name="connsiteX8" fmla="*/ 65151 w 65151"/>
                <a:gd name="connsiteY8" fmla="*/ 13335 h 127920"/>
                <a:gd name="connsiteX9" fmla="*/ 50673 w 65151"/>
                <a:gd name="connsiteY9" fmla="*/ 17621 h 127920"/>
                <a:gd name="connsiteX10" fmla="*/ 49149 w 65151"/>
                <a:gd name="connsiteY10" fmla="*/ 36004 h 127920"/>
                <a:gd name="connsiteX11" fmla="*/ 46482 w 65151"/>
                <a:gd name="connsiteY11" fmla="*/ 35909 h 127920"/>
                <a:gd name="connsiteX12" fmla="*/ 41815 w 65151"/>
                <a:gd name="connsiteY12" fmla="*/ 30766 h 127920"/>
                <a:gd name="connsiteX13" fmla="*/ 38386 w 65151"/>
                <a:gd name="connsiteY13" fmla="*/ 29718 h 127920"/>
                <a:gd name="connsiteX14" fmla="*/ 37243 w 65151"/>
                <a:gd name="connsiteY14" fmla="*/ 32480 h 127920"/>
                <a:gd name="connsiteX15" fmla="*/ 37433 w 65151"/>
                <a:gd name="connsiteY15" fmla="*/ 35719 h 127920"/>
                <a:gd name="connsiteX16" fmla="*/ 39243 w 65151"/>
                <a:gd name="connsiteY16" fmla="*/ 37814 h 127920"/>
                <a:gd name="connsiteX17" fmla="*/ 44863 w 65151"/>
                <a:gd name="connsiteY17" fmla="*/ 50101 h 127920"/>
                <a:gd name="connsiteX18" fmla="*/ 45339 w 65151"/>
                <a:gd name="connsiteY18" fmla="*/ 53721 h 127920"/>
                <a:gd name="connsiteX19" fmla="*/ 44672 w 65151"/>
                <a:gd name="connsiteY19" fmla="*/ 55435 h 127920"/>
                <a:gd name="connsiteX20" fmla="*/ 39243 w 65151"/>
                <a:gd name="connsiteY20" fmla="*/ 51911 h 127920"/>
                <a:gd name="connsiteX21" fmla="*/ 26194 w 65151"/>
                <a:gd name="connsiteY21" fmla="*/ 35909 h 127920"/>
                <a:gd name="connsiteX22" fmla="*/ 16002 w 65151"/>
                <a:gd name="connsiteY22" fmla="*/ 9620 h 127920"/>
                <a:gd name="connsiteX23" fmla="*/ 29718 w 65151"/>
                <a:gd name="connsiteY23" fmla="*/ 5429 h 127920"/>
                <a:gd name="connsiteX24" fmla="*/ 39624 w 65151"/>
                <a:gd name="connsiteY24" fmla="*/ 12382 h 127920"/>
                <a:gd name="connsiteX25" fmla="*/ 50673 w 65151"/>
                <a:gd name="connsiteY25" fmla="*/ 17621 h 127920"/>
                <a:gd name="connsiteX26" fmla="*/ 15050 w 65151"/>
                <a:gd name="connsiteY26" fmla="*/ 29718 h 127920"/>
                <a:gd name="connsiteX27" fmla="*/ 20860 w 65151"/>
                <a:gd name="connsiteY27" fmla="*/ 35052 h 127920"/>
                <a:gd name="connsiteX28" fmla="*/ 22860 w 65151"/>
                <a:gd name="connsiteY28" fmla="*/ 38767 h 127920"/>
                <a:gd name="connsiteX29" fmla="*/ 19526 w 65151"/>
                <a:gd name="connsiteY29" fmla="*/ 42386 h 127920"/>
                <a:gd name="connsiteX30" fmla="*/ 15526 w 65151"/>
                <a:gd name="connsiteY30" fmla="*/ 43339 h 127920"/>
                <a:gd name="connsiteX31" fmla="*/ 10668 w 65151"/>
                <a:gd name="connsiteY31" fmla="*/ 42481 h 127920"/>
                <a:gd name="connsiteX32" fmla="*/ 2762 w 65151"/>
                <a:gd name="connsiteY32" fmla="*/ 38576 h 127920"/>
                <a:gd name="connsiteX33" fmla="*/ 0 w 65151"/>
                <a:gd name="connsiteY33" fmla="*/ 29623 h 127920"/>
                <a:gd name="connsiteX34" fmla="*/ 5429 w 65151"/>
                <a:gd name="connsiteY34" fmla="*/ 29813 h 127920"/>
                <a:gd name="connsiteX35" fmla="*/ 12002 w 65151"/>
                <a:gd name="connsiteY35" fmla="*/ 28099 h 127920"/>
                <a:gd name="connsiteX36" fmla="*/ 15050 w 65151"/>
                <a:gd name="connsiteY36" fmla="*/ 29718 h 127920"/>
                <a:gd name="connsiteX37" fmla="*/ 51245 w 65151"/>
                <a:gd name="connsiteY37" fmla="*/ 75152 h 127920"/>
                <a:gd name="connsiteX38" fmla="*/ 49911 w 65151"/>
                <a:gd name="connsiteY38" fmla="*/ 80296 h 127920"/>
                <a:gd name="connsiteX39" fmla="*/ 48197 w 65151"/>
                <a:gd name="connsiteY39" fmla="*/ 80200 h 127920"/>
                <a:gd name="connsiteX40" fmla="*/ 42196 w 65151"/>
                <a:gd name="connsiteY40" fmla="*/ 73914 h 127920"/>
                <a:gd name="connsiteX41" fmla="*/ 37338 w 65151"/>
                <a:gd name="connsiteY41" fmla="*/ 70485 h 127920"/>
                <a:gd name="connsiteX42" fmla="*/ 35719 w 65151"/>
                <a:gd name="connsiteY42" fmla="*/ 67532 h 127920"/>
                <a:gd name="connsiteX43" fmla="*/ 34481 w 65151"/>
                <a:gd name="connsiteY43" fmla="*/ 62579 h 127920"/>
                <a:gd name="connsiteX44" fmla="*/ 37148 w 65151"/>
                <a:gd name="connsiteY44" fmla="*/ 61913 h 127920"/>
                <a:gd name="connsiteX45" fmla="*/ 40481 w 65151"/>
                <a:gd name="connsiteY45" fmla="*/ 63055 h 127920"/>
                <a:gd name="connsiteX46" fmla="*/ 48673 w 65151"/>
                <a:gd name="connsiteY46" fmla="*/ 67628 h 127920"/>
                <a:gd name="connsiteX47" fmla="*/ 51054 w 65151"/>
                <a:gd name="connsiteY47" fmla="*/ 72390 h 127920"/>
                <a:gd name="connsiteX48" fmla="*/ 51245 w 65151"/>
                <a:gd name="connsiteY48" fmla="*/ 75152 h 127920"/>
                <a:gd name="connsiteX49" fmla="*/ 46292 w 65151"/>
                <a:gd name="connsiteY49" fmla="*/ 123920 h 127920"/>
                <a:gd name="connsiteX50" fmla="*/ 47530 w 65151"/>
                <a:gd name="connsiteY50" fmla="*/ 127921 h 127920"/>
                <a:gd name="connsiteX51" fmla="*/ 46101 w 65151"/>
                <a:gd name="connsiteY51" fmla="*/ 127540 h 127920"/>
                <a:gd name="connsiteX52" fmla="*/ 41720 w 65151"/>
                <a:gd name="connsiteY52" fmla="*/ 122872 h 127920"/>
                <a:gd name="connsiteX53" fmla="*/ 34195 w 65151"/>
                <a:gd name="connsiteY53" fmla="*/ 111823 h 127920"/>
                <a:gd name="connsiteX54" fmla="*/ 31623 w 65151"/>
                <a:gd name="connsiteY54" fmla="*/ 102584 h 127920"/>
                <a:gd name="connsiteX55" fmla="*/ 31242 w 65151"/>
                <a:gd name="connsiteY55" fmla="*/ 98393 h 127920"/>
                <a:gd name="connsiteX56" fmla="*/ 33052 w 65151"/>
                <a:gd name="connsiteY56" fmla="*/ 98870 h 127920"/>
                <a:gd name="connsiteX57" fmla="*/ 34671 w 65151"/>
                <a:gd name="connsiteY57" fmla="*/ 102679 h 127920"/>
                <a:gd name="connsiteX58" fmla="*/ 41815 w 65151"/>
                <a:gd name="connsiteY58" fmla="*/ 105156 h 127920"/>
                <a:gd name="connsiteX59" fmla="*/ 43625 w 65151"/>
                <a:gd name="connsiteY59" fmla="*/ 106966 h 127920"/>
                <a:gd name="connsiteX60" fmla="*/ 43625 w 65151"/>
                <a:gd name="connsiteY60" fmla="*/ 111538 h 127920"/>
                <a:gd name="connsiteX61" fmla="*/ 46006 w 65151"/>
                <a:gd name="connsiteY61" fmla="*/ 116967 h 127920"/>
                <a:gd name="connsiteX62" fmla="*/ 46292 w 65151"/>
                <a:gd name="connsiteY62" fmla="*/ 123920 h 127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65151" h="127920">
                  <a:moveTo>
                    <a:pt x="65151" y="13335"/>
                  </a:moveTo>
                  <a:lnTo>
                    <a:pt x="62008" y="23241"/>
                  </a:lnTo>
                  <a:lnTo>
                    <a:pt x="57531" y="21717"/>
                  </a:lnTo>
                  <a:lnTo>
                    <a:pt x="56293" y="20669"/>
                  </a:lnTo>
                  <a:lnTo>
                    <a:pt x="55245" y="18002"/>
                  </a:lnTo>
                  <a:lnTo>
                    <a:pt x="55721" y="10668"/>
                  </a:lnTo>
                  <a:lnTo>
                    <a:pt x="55626" y="0"/>
                  </a:lnTo>
                  <a:lnTo>
                    <a:pt x="60865" y="8763"/>
                  </a:lnTo>
                  <a:lnTo>
                    <a:pt x="65151" y="13335"/>
                  </a:lnTo>
                  <a:close/>
                  <a:moveTo>
                    <a:pt x="50673" y="17621"/>
                  </a:moveTo>
                  <a:lnTo>
                    <a:pt x="49149" y="36004"/>
                  </a:lnTo>
                  <a:lnTo>
                    <a:pt x="46482" y="35909"/>
                  </a:lnTo>
                  <a:lnTo>
                    <a:pt x="41815" y="30766"/>
                  </a:lnTo>
                  <a:lnTo>
                    <a:pt x="38386" y="29718"/>
                  </a:lnTo>
                  <a:lnTo>
                    <a:pt x="37243" y="32480"/>
                  </a:lnTo>
                  <a:lnTo>
                    <a:pt x="37433" y="35719"/>
                  </a:lnTo>
                  <a:lnTo>
                    <a:pt x="39243" y="37814"/>
                  </a:lnTo>
                  <a:lnTo>
                    <a:pt x="44863" y="50101"/>
                  </a:lnTo>
                  <a:lnTo>
                    <a:pt x="45339" y="53721"/>
                  </a:lnTo>
                  <a:lnTo>
                    <a:pt x="44672" y="55435"/>
                  </a:lnTo>
                  <a:lnTo>
                    <a:pt x="39243" y="51911"/>
                  </a:lnTo>
                  <a:lnTo>
                    <a:pt x="26194" y="35909"/>
                  </a:lnTo>
                  <a:lnTo>
                    <a:pt x="16002" y="9620"/>
                  </a:lnTo>
                  <a:lnTo>
                    <a:pt x="29718" y="5429"/>
                  </a:lnTo>
                  <a:lnTo>
                    <a:pt x="39624" y="12382"/>
                  </a:lnTo>
                  <a:lnTo>
                    <a:pt x="50673" y="17621"/>
                  </a:lnTo>
                  <a:close/>
                  <a:moveTo>
                    <a:pt x="15050" y="29718"/>
                  </a:moveTo>
                  <a:lnTo>
                    <a:pt x="20860" y="35052"/>
                  </a:lnTo>
                  <a:lnTo>
                    <a:pt x="22860" y="38767"/>
                  </a:lnTo>
                  <a:lnTo>
                    <a:pt x="19526" y="42386"/>
                  </a:lnTo>
                  <a:lnTo>
                    <a:pt x="15526" y="43339"/>
                  </a:lnTo>
                  <a:lnTo>
                    <a:pt x="10668" y="42481"/>
                  </a:lnTo>
                  <a:lnTo>
                    <a:pt x="2762" y="38576"/>
                  </a:lnTo>
                  <a:lnTo>
                    <a:pt x="0" y="29623"/>
                  </a:lnTo>
                  <a:lnTo>
                    <a:pt x="5429" y="29813"/>
                  </a:lnTo>
                  <a:lnTo>
                    <a:pt x="12002" y="28099"/>
                  </a:lnTo>
                  <a:lnTo>
                    <a:pt x="15050" y="29718"/>
                  </a:lnTo>
                  <a:close/>
                  <a:moveTo>
                    <a:pt x="51245" y="75152"/>
                  </a:moveTo>
                  <a:lnTo>
                    <a:pt x="49911" y="80296"/>
                  </a:lnTo>
                  <a:lnTo>
                    <a:pt x="48197" y="80200"/>
                  </a:lnTo>
                  <a:lnTo>
                    <a:pt x="42196" y="73914"/>
                  </a:lnTo>
                  <a:lnTo>
                    <a:pt x="37338" y="70485"/>
                  </a:lnTo>
                  <a:lnTo>
                    <a:pt x="35719" y="67532"/>
                  </a:lnTo>
                  <a:lnTo>
                    <a:pt x="34481" y="62579"/>
                  </a:lnTo>
                  <a:lnTo>
                    <a:pt x="37148" y="61913"/>
                  </a:lnTo>
                  <a:lnTo>
                    <a:pt x="40481" y="63055"/>
                  </a:lnTo>
                  <a:lnTo>
                    <a:pt x="48673" y="67628"/>
                  </a:lnTo>
                  <a:lnTo>
                    <a:pt x="51054" y="72390"/>
                  </a:lnTo>
                  <a:lnTo>
                    <a:pt x="51245" y="75152"/>
                  </a:lnTo>
                  <a:close/>
                  <a:moveTo>
                    <a:pt x="46292" y="123920"/>
                  </a:moveTo>
                  <a:lnTo>
                    <a:pt x="47530" y="127921"/>
                  </a:lnTo>
                  <a:lnTo>
                    <a:pt x="46101" y="127540"/>
                  </a:lnTo>
                  <a:lnTo>
                    <a:pt x="41720" y="122872"/>
                  </a:lnTo>
                  <a:lnTo>
                    <a:pt x="34195" y="111823"/>
                  </a:lnTo>
                  <a:lnTo>
                    <a:pt x="31623" y="102584"/>
                  </a:lnTo>
                  <a:lnTo>
                    <a:pt x="31242" y="98393"/>
                  </a:lnTo>
                  <a:lnTo>
                    <a:pt x="33052" y="98870"/>
                  </a:lnTo>
                  <a:lnTo>
                    <a:pt x="34671" y="102679"/>
                  </a:lnTo>
                  <a:lnTo>
                    <a:pt x="41815" y="105156"/>
                  </a:lnTo>
                  <a:lnTo>
                    <a:pt x="43625" y="106966"/>
                  </a:lnTo>
                  <a:lnTo>
                    <a:pt x="43625" y="111538"/>
                  </a:lnTo>
                  <a:lnTo>
                    <a:pt x="46006" y="116967"/>
                  </a:lnTo>
                  <a:lnTo>
                    <a:pt x="46292" y="123920"/>
                  </a:lnTo>
                  <a:close/>
                </a:path>
              </a:pathLst>
            </a:custGeom>
            <a:solidFill>
              <a:srgbClr val="CCCCCC"/>
            </a:solidFill>
            <a:ln w="476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it-IT"/>
            </a:p>
          </p:txBody>
        </p:sp>
        <p:sp>
          <p:nvSpPr>
            <p:cNvPr id="43" name="Figura a mano libera: forma 42">
              <a:extLst>
                <a:ext uri="{FF2B5EF4-FFF2-40B4-BE49-F238E27FC236}">
                  <a16:creationId xmlns:a16="http://schemas.microsoft.com/office/drawing/2014/main" id="{F585BEC8-D08D-D858-DB14-3CF0AD32D2DD}"/>
                </a:ext>
              </a:extLst>
            </p:cNvPr>
            <p:cNvSpPr/>
            <p:nvPr/>
          </p:nvSpPr>
          <p:spPr>
            <a:xfrm>
              <a:off x="5621940" y="2534411"/>
              <a:ext cx="699420" cy="1572101"/>
            </a:xfrm>
            <a:custGeom>
              <a:avLst/>
              <a:gdLst>
                <a:gd name="connsiteX0" fmla="*/ 534638 w 699420"/>
                <a:gd name="connsiteY0" fmla="*/ 191262 h 1572101"/>
                <a:gd name="connsiteX1" fmla="*/ 530352 w 699420"/>
                <a:gd name="connsiteY1" fmla="*/ 193548 h 1572101"/>
                <a:gd name="connsiteX2" fmla="*/ 517112 w 699420"/>
                <a:gd name="connsiteY2" fmla="*/ 202216 h 1572101"/>
                <a:gd name="connsiteX3" fmla="*/ 509016 w 699420"/>
                <a:gd name="connsiteY3" fmla="*/ 208026 h 1572101"/>
                <a:gd name="connsiteX4" fmla="*/ 499300 w 699420"/>
                <a:gd name="connsiteY4" fmla="*/ 212312 h 1572101"/>
                <a:gd name="connsiteX5" fmla="*/ 501872 w 699420"/>
                <a:gd name="connsiteY5" fmla="*/ 218027 h 1572101"/>
                <a:gd name="connsiteX6" fmla="*/ 518065 w 699420"/>
                <a:gd name="connsiteY6" fmla="*/ 219266 h 1572101"/>
                <a:gd name="connsiteX7" fmla="*/ 520541 w 699420"/>
                <a:gd name="connsiteY7" fmla="*/ 220790 h 1572101"/>
                <a:gd name="connsiteX8" fmla="*/ 522351 w 699420"/>
                <a:gd name="connsiteY8" fmla="*/ 223742 h 1572101"/>
                <a:gd name="connsiteX9" fmla="*/ 522637 w 699420"/>
                <a:gd name="connsiteY9" fmla="*/ 228410 h 1572101"/>
                <a:gd name="connsiteX10" fmla="*/ 521017 w 699420"/>
                <a:gd name="connsiteY10" fmla="*/ 235934 h 1572101"/>
                <a:gd name="connsiteX11" fmla="*/ 503491 w 699420"/>
                <a:gd name="connsiteY11" fmla="*/ 277083 h 1572101"/>
                <a:gd name="connsiteX12" fmla="*/ 502920 w 699420"/>
                <a:gd name="connsiteY12" fmla="*/ 285750 h 1572101"/>
                <a:gd name="connsiteX13" fmla="*/ 508635 w 699420"/>
                <a:gd name="connsiteY13" fmla="*/ 309563 h 1572101"/>
                <a:gd name="connsiteX14" fmla="*/ 516731 w 699420"/>
                <a:gd name="connsiteY14" fmla="*/ 337566 h 1572101"/>
                <a:gd name="connsiteX15" fmla="*/ 540925 w 699420"/>
                <a:gd name="connsiteY15" fmla="*/ 349949 h 1572101"/>
                <a:gd name="connsiteX16" fmla="*/ 558927 w 699420"/>
                <a:gd name="connsiteY16" fmla="*/ 359569 h 1572101"/>
                <a:gd name="connsiteX17" fmla="*/ 570452 w 699420"/>
                <a:gd name="connsiteY17" fmla="*/ 382334 h 1572101"/>
                <a:gd name="connsiteX18" fmla="*/ 589502 w 699420"/>
                <a:gd name="connsiteY18" fmla="*/ 412052 h 1572101"/>
                <a:gd name="connsiteX19" fmla="*/ 599599 w 699420"/>
                <a:gd name="connsiteY19" fmla="*/ 423101 h 1572101"/>
                <a:gd name="connsiteX20" fmla="*/ 600170 w 699420"/>
                <a:gd name="connsiteY20" fmla="*/ 426530 h 1572101"/>
                <a:gd name="connsiteX21" fmla="*/ 597217 w 699420"/>
                <a:gd name="connsiteY21" fmla="*/ 446818 h 1572101"/>
                <a:gd name="connsiteX22" fmla="*/ 584930 w 699420"/>
                <a:gd name="connsiteY22" fmla="*/ 467106 h 1572101"/>
                <a:gd name="connsiteX23" fmla="*/ 573500 w 699420"/>
                <a:gd name="connsiteY23" fmla="*/ 484156 h 1572101"/>
                <a:gd name="connsiteX24" fmla="*/ 561689 w 699420"/>
                <a:gd name="connsiteY24" fmla="*/ 504539 h 1572101"/>
                <a:gd name="connsiteX25" fmla="*/ 552450 w 699420"/>
                <a:gd name="connsiteY25" fmla="*/ 521780 h 1572101"/>
                <a:gd name="connsiteX26" fmla="*/ 542449 w 699420"/>
                <a:gd name="connsiteY26" fmla="*/ 542449 h 1572101"/>
                <a:gd name="connsiteX27" fmla="*/ 541306 w 699420"/>
                <a:gd name="connsiteY27" fmla="*/ 549117 h 1572101"/>
                <a:gd name="connsiteX28" fmla="*/ 541115 w 699420"/>
                <a:gd name="connsiteY28" fmla="*/ 555403 h 1572101"/>
                <a:gd name="connsiteX29" fmla="*/ 542830 w 699420"/>
                <a:gd name="connsiteY29" fmla="*/ 562356 h 1572101"/>
                <a:gd name="connsiteX30" fmla="*/ 555688 w 699420"/>
                <a:gd name="connsiteY30" fmla="*/ 587312 h 1572101"/>
                <a:gd name="connsiteX31" fmla="*/ 560641 w 699420"/>
                <a:gd name="connsiteY31" fmla="*/ 600075 h 1572101"/>
                <a:gd name="connsiteX32" fmla="*/ 566642 w 699420"/>
                <a:gd name="connsiteY32" fmla="*/ 613696 h 1572101"/>
                <a:gd name="connsiteX33" fmla="*/ 571786 w 699420"/>
                <a:gd name="connsiteY33" fmla="*/ 628555 h 1572101"/>
                <a:gd name="connsiteX34" fmla="*/ 574738 w 699420"/>
                <a:gd name="connsiteY34" fmla="*/ 641795 h 1572101"/>
                <a:gd name="connsiteX35" fmla="*/ 579882 w 699420"/>
                <a:gd name="connsiteY35" fmla="*/ 654749 h 1572101"/>
                <a:gd name="connsiteX36" fmla="*/ 583025 w 699420"/>
                <a:gd name="connsiteY36" fmla="*/ 661321 h 1572101"/>
                <a:gd name="connsiteX37" fmla="*/ 588359 w 699420"/>
                <a:gd name="connsiteY37" fmla="*/ 670465 h 1572101"/>
                <a:gd name="connsiteX38" fmla="*/ 594741 w 699420"/>
                <a:gd name="connsiteY38" fmla="*/ 684086 h 1572101"/>
                <a:gd name="connsiteX39" fmla="*/ 596932 w 699420"/>
                <a:gd name="connsiteY39" fmla="*/ 694849 h 1572101"/>
                <a:gd name="connsiteX40" fmla="*/ 606552 w 699420"/>
                <a:gd name="connsiteY40" fmla="*/ 731996 h 1572101"/>
                <a:gd name="connsiteX41" fmla="*/ 607505 w 699420"/>
                <a:gd name="connsiteY41" fmla="*/ 741331 h 1572101"/>
                <a:gd name="connsiteX42" fmla="*/ 607028 w 699420"/>
                <a:gd name="connsiteY42" fmla="*/ 748284 h 1572101"/>
                <a:gd name="connsiteX43" fmla="*/ 602837 w 699420"/>
                <a:gd name="connsiteY43" fmla="*/ 749999 h 1572101"/>
                <a:gd name="connsiteX44" fmla="*/ 593407 w 699420"/>
                <a:gd name="connsiteY44" fmla="*/ 751142 h 1572101"/>
                <a:gd name="connsiteX45" fmla="*/ 583216 w 699420"/>
                <a:gd name="connsiteY45" fmla="*/ 755618 h 1572101"/>
                <a:gd name="connsiteX46" fmla="*/ 582739 w 699420"/>
                <a:gd name="connsiteY46" fmla="*/ 757142 h 1572101"/>
                <a:gd name="connsiteX47" fmla="*/ 589407 w 699420"/>
                <a:gd name="connsiteY47" fmla="*/ 765810 h 1572101"/>
                <a:gd name="connsiteX48" fmla="*/ 583501 w 699420"/>
                <a:gd name="connsiteY48" fmla="*/ 780574 h 1572101"/>
                <a:gd name="connsiteX49" fmla="*/ 582644 w 699420"/>
                <a:gd name="connsiteY49" fmla="*/ 801624 h 1572101"/>
                <a:gd name="connsiteX50" fmla="*/ 576453 w 699420"/>
                <a:gd name="connsiteY50" fmla="*/ 812578 h 1572101"/>
                <a:gd name="connsiteX51" fmla="*/ 575786 w 699420"/>
                <a:gd name="connsiteY51" fmla="*/ 815150 h 1572101"/>
                <a:gd name="connsiteX52" fmla="*/ 576072 w 699420"/>
                <a:gd name="connsiteY52" fmla="*/ 817245 h 1572101"/>
                <a:gd name="connsiteX53" fmla="*/ 577215 w 699420"/>
                <a:gd name="connsiteY53" fmla="*/ 818960 h 1572101"/>
                <a:gd name="connsiteX54" fmla="*/ 588835 w 699420"/>
                <a:gd name="connsiteY54" fmla="*/ 821817 h 1572101"/>
                <a:gd name="connsiteX55" fmla="*/ 589788 w 699420"/>
                <a:gd name="connsiteY55" fmla="*/ 824865 h 1572101"/>
                <a:gd name="connsiteX56" fmla="*/ 589883 w 699420"/>
                <a:gd name="connsiteY56" fmla="*/ 830961 h 1572101"/>
                <a:gd name="connsiteX57" fmla="*/ 588835 w 699420"/>
                <a:gd name="connsiteY57" fmla="*/ 836581 h 1572101"/>
                <a:gd name="connsiteX58" fmla="*/ 583025 w 699420"/>
                <a:gd name="connsiteY58" fmla="*/ 840867 h 1572101"/>
                <a:gd name="connsiteX59" fmla="*/ 576739 w 699420"/>
                <a:gd name="connsiteY59" fmla="*/ 847059 h 1572101"/>
                <a:gd name="connsiteX60" fmla="*/ 575405 w 699420"/>
                <a:gd name="connsiteY60" fmla="*/ 852773 h 1572101"/>
                <a:gd name="connsiteX61" fmla="*/ 575596 w 699420"/>
                <a:gd name="connsiteY61" fmla="*/ 857822 h 1572101"/>
                <a:gd name="connsiteX62" fmla="*/ 577691 w 699420"/>
                <a:gd name="connsiteY62" fmla="*/ 866394 h 1572101"/>
                <a:gd name="connsiteX63" fmla="*/ 581882 w 699420"/>
                <a:gd name="connsiteY63" fmla="*/ 876300 h 1572101"/>
                <a:gd name="connsiteX64" fmla="*/ 587026 w 699420"/>
                <a:gd name="connsiteY64" fmla="*/ 882587 h 1572101"/>
                <a:gd name="connsiteX65" fmla="*/ 605599 w 699420"/>
                <a:gd name="connsiteY65" fmla="*/ 888492 h 1572101"/>
                <a:gd name="connsiteX66" fmla="*/ 607981 w 699420"/>
                <a:gd name="connsiteY66" fmla="*/ 893350 h 1572101"/>
                <a:gd name="connsiteX67" fmla="*/ 609029 w 699420"/>
                <a:gd name="connsiteY67" fmla="*/ 900017 h 1572101"/>
                <a:gd name="connsiteX68" fmla="*/ 608647 w 699420"/>
                <a:gd name="connsiteY68" fmla="*/ 906590 h 1572101"/>
                <a:gd name="connsiteX69" fmla="*/ 600075 w 699420"/>
                <a:gd name="connsiteY69" fmla="*/ 919544 h 1572101"/>
                <a:gd name="connsiteX70" fmla="*/ 600075 w 699420"/>
                <a:gd name="connsiteY70" fmla="*/ 924497 h 1572101"/>
                <a:gd name="connsiteX71" fmla="*/ 603599 w 699420"/>
                <a:gd name="connsiteY71" fmla="*/ 936593 h 1572101"/>
                <a:gd name="connsiteX72" fmla="*/ 607885 w 699420"/>
                <a:gd name="connsiteY72" fmla="*/ 948023 h 1572101"/>
                <a:gd name="connsiteX73" fmla="*/ 625983 w 699420"/>
                <a:gd name="connsiteY73" fmla="*/ 960406 h 1572101"/>
                <a:gd name="connsiteX74" fmla="*/ 632174 w 699420"/>
                <a:gd name="connsiteY74" fmla="*/ 967169 h 1572101"/>
                <a:gd name="connsiteX75" fmla="*/ 633889 w 699420"/>
                <a:gd name="connsiteY75" fmla="*/ 972503 h 1572101"/>
                <a:gd name="connsiteX76" fmla="*/ 634746 w 699420"/>
                <a:gd name="connsiteY76" fmla="*/ 981170 h 1572101"/>
                <a:gd name="connsiteX77" fmla="*/ 634651 w 699420"/>
                <a:gd name="connsiteY77" fmla="*/ 990600 h 1572101"/>
                <a:gd name="connsiteX78" fmla="*/ 633222 w 699420"/>
                <a:gd name="connsiteY78" fmla="*/ 998887 h 1572101"/>
                <a:gd name="connsiteX79" fmla="*/ 627602 w 699420"/>
                <a:gd name="connsiteY79" fmla="*/ 1009555 h 1572101"/>
                <a:gd name="connsiteX80" fmla="*/ 614458 w 699420"/>
                <a:gd name="connsiteY80" fmla="*/ 1030510 h 1572101"/>
                <a:gd name="connsiteX81" fmla="*/ 601218 w 699420"/>
                <a:gd name="connsiteY81" fmla="*/ 1038701 h 1572101"/>
                <a:gd name="connsiteX82" fmla="*/ 600456 w 699420"/>
                <a:gd name="connsiteY82" fmla="*/ 1040416 h 1572101"/>
                <a:gd name="connsiteX83" fmla="*/ 604552 w 699420"/>
                <a:gd name="connsiteY83" fmla="*/ 1047084 h 1572101"/>
                <a:gd name="connsiteX84" fmla="*/ 627793 w 699420"/>
                <a:gd name="connsiteY84" fmla="*/ 1073753 h 1572101"/>
                <a:gd name="connsiteX85" fmla="*/ 642938 w 699420"/>
                <a:gd name="connsiteY85" fmla="*/ 1086136 h 1572101"/>
                <a:gd name="connsiteX86" fmla="*/ 663416 w 699420"/>
                <a:gd name="connsiteY86" fmla="*/ 1102900 h 1572101"/>
                <a:gd name="connsiteX87" fmla="*/ 676656 w 699420"/>
                <a:gd name="connsiteY87" fmla="*/ 1116044 h 1572101"/>
                <a:gd name="connsiteX88" fmla="*/ 680942 w 699420"/>
                <a:gd name="connsiteY88" fmla="*/ 1125474 h 1572101"/>
                <a:gd name="connsiteX89" fmla="*/ 686657 w 699420"/>
                <a:gd name="connsiteY89" fmla="*/ 1135856 h 1572101"/>
                <a:gd name="connsiteX90" fmla="*/ 693039 w 699420"/>
                <a:gd name="connsiteY90" fmla="*/ 1144429 h 1572101"/>
                <a:gd name="connsiteX91" fmla="*/ 697706 w 699420"/>
                <a:gd name="connsiteY91" fmla="*/ 1151763 h 1572101"/>
                <a:gd name="connsiteX92" fmla="*/ 699421 w 699420"/>
                <a:gd name="connsiteY92" fmla="*/ 1156526 h 1572101"/>
                <a:gd name="connsiteX93" fmla="*/ 699230 w 699420"/>
                <a:gd name="connsiteY93" fmla="*/ 1161669 h 1572101"/>
                <a:gd name="connsiteX94" fmla="*/ 693039 w 699420"/>
                <a:gd name="connsiteY94" fmla="*/ 1177004 h 1572101"/>
                <a:gd name="connsiteX95" fmla="*/ 689515 w 699420"/>
                <a:gd name="connsiteY95" fmla="*/ 1188816 h 1572101"/>
                <a:gd name="connsiteX96" fmla="*/ 683323 w 699420"/>
                <a:gd name="connsiteY96" fmla="*/ 1206056 h 1572101"/>
                <a:gd name="connsiteX97" fmla="*/ 677037 w 699420"/>
                <a:gd name="connsiteY97" fmla="*/ 1218057 h 1572101"/>
                <a:gd name="connsiteX98" fmla="*/ 660940 w 699420"/>
                <a:gd name="connsiteY98" fmla="*/ 1239869 h 1572101"/>
                <a:gd name="connsiteX99" fmla="*/ 637222 w 699420"/>
                <a:gd name="connsiteY99" fmla="*/ 1266825 h 1572101"/>
                <a:gd name="connsiteX100" fmla="*/ 631698 w 699420"/>
                <a:gd name="connsiteY100" fmla="*/ 1274921 h 1572101"/>
                <a:gd name="connsiteX101" fmla="*/ 620554 w 699420"/>
                <a:gd name="connsiteY101" fmla="*/ 1289114 h 1572101"/>
                <a:gd name="connsiteX102" fmla="*/ 601599 w 699420"/>
                <a:gd name="connsiteY102" fmla="*/ 1317212 h 1572101"/>
                <a:gd name="connsiteX103" fmla="*/ 596646 w 699420"/>
                <a:gd name="connsiteY103" fmla="*/ 1323499 h 1572101"/>
                <a:gd name="connsiteX104" fmla="*/ 581120 w 699420"/>
                <a:gd name="connsiteY104" fmla="*/ 1345787 h 1572101"/>
                <a:gd name="connsiteX105" fmla="*/ 573976 w 699420"/>
                <a:gd name="connsiteY105" fmla="*/ 1352836 h 1572101"/>
                <a:gd name="connsiteX106" fmla="*/ 568452 w 699420"/>
                <a:gd name="connsiteY106" fmla="*/ 1359408 h 1572101"/>
                <a:gd name="connsiteX107" fmla="*/ 553022 w 699420"/>
                <a:gd name="connsiteY107" fmla="*/ 1380363 h 1572101"/>
                <a:gd name="connsiteX108" fmla="*/ 536448 w 699420"/>
                <a:gd name="connsiteY108" fmla="*/ 1396175 h 1572101"/>
                <a:gd name="connsiteX109" fmla="*/ 520160 w 699420"/>
                <a:gd name="connsiteY109" fmla="*/ 1410748 h 1572101"/>
                <a:gd name="connsiteX110" fmla="*/ 515302 w 699420"/>
                <a:gd name="connsiteY110" fmla="*/ 1418177 h 1572101"/>
                <a:gd name="connsiteX111" fmla="*/ 509206 w 699420"/>
                <a:gd name="connsiteY111" fmla="*/ 1423797 h 1572101"/>
                <a:gd name="connsiteX112" fmla="*/ 501967 w 699420"/>
                <a:gd name="connsiteY112" fmla="*/ 1429131 h 1572101"/>
                <a:gd name="connsiteX113" fmla="*/ 498919 w 699420"/>
                <a:gd name="connsiteY113" fmla="*/ 1432179 h 1572101"/>
                <a:gd name="connsiteX114" fmla="*/ 482537 w 699420"/>
                <a:gd name="connsiteY114" fmla="*/ 1451991 h 1572101"/>
                <a:gd name="connsiteX115" fmla="*/ 459772 w 699420"/>
                <a:gd name="connsiteY115" fmla="*/ 1479423 h 1572101"/>
                <a:gd name="connsiteX116" fmla="*/ 457486 w 699420"/>
                <a:gd name="connsiteY116" fmla="*/ 1479804 h 1572101"/>
                <a:gd name="connsiteX117" fmla="*/ 451580 w 699420"/>
                <a:gd name="connsiteY117" fmla="*/ 1484281 h 1572101"/>
                <a:gd name="connsiteX118" fmla="*/ 442341 w 699420"/>
                <a:gd name="connsiteY118" fmla="*/ 1485329 h 1572101"/>
                <a:gd name="connsiteX119" fmla="*/ 438340 w 699420"/>
                <a:gd name="connsiteY119" fmla="*/ 1488662 h 1572101"/>
                <a:gd name="connsiteX120" fmla="*/ 424243 w 699420"/>
                <a:gd name="connsiteY120" fmla="*/ 1479042 h 1572101"/>
                <a:gd name="connsiteX121" fmla="*/ 421862 w 699420"/>
                <a:gd name="connsiteY121" fmla="*/ 1478471 h 1572101"/>
                <a:gd name="connsiteX122" fmla="*/ 413575 w 699420"/>
                <a:gd name="connsiteY122" fmla="*/ 1480852 h 1572101"/>
                <a:gd name="connsiteX123" fmla="*/ 405574 w 699420"/>
                <a:gd name="connsiteY123" fmla="*/ 1487805 h 1572101"/>
                <a:gd name="connsiteX124" fmla="*/ 390811 w 699420"/>
                <a:gd name="connsiteY124" fmla="*/ 1489901 h 1572101"/>
                <a:gd name="connsiteX125" fmla="*/ 383572 w 699420"/>
                <a:gd name="connsiteY125" fmla="*/ 1492187 h 1572101"/>
                <a:gd name="connsiteX126" fmla="*/ 378905 w 699420"/>
                <a:gd name="connsiteY126" fmla="*/ 1495425 h 1572101"/>
                <a:gd name="connsiteX127" fmla="*/ 377952 w 699420"/>
                <a:gd name="connsiteY127" fmla="*/ 1487805 h 1572101"/>
                <a:gd name="connsiteX128" fmla="*/ 379952 w 699420"/>
                <a:gd name="connsiteY128" fmla="*/ 1478090 h 1572101"/>
                <a:gd name="connsiteX129" fmla="*/ 383191 w 699420"/>
                <a:gd name="connsiteY129" fmla="*/ 1471613 h 1572101"/>
                <a:gd name="connsiteX130" fmla="*/ 383476 w 699420"/>
                <a:gd name="connsiteY130" fmla="*/ 1467422 h 1572101"/>
                <a:gd name="connsiteX131" fmla="*/ 381095 w 699420"/>
                <a:gd name="connsiteY131" fmla="*/ 1467898 h 1572101"/>
                <a:gd name="connsiteX132" fmla="*/ 376428 w 699420"/>
                <a:gd name="connsiteY132" fmla="*/ 1477328 h 1572101"/>
                <a:gd name="connsiteX133" fmla="*/ 373856 w 699420"/>
                <a:gd name="connsiteY133" fmla="*/ 1488377 h 1572101"/>
                <a:gd name="connsiteX134" fmla="*/ 368808 w 699420"/>
                <a:gd name="connsiteY134" fmla="*/ 1493996 h 1572101"/>
                <a:gd name="connsiteX135" fmla="*/ 357759 w 699420"/>
                <a:gd name="connsiteY135" fmla="*/ 1496283 h 1572101"/>
                <a:gd name="connsiteX136" fmla="*/ 346900 w 699420"/>
                <a:gd name="connsiteY136" fmla="*/ 1487329 h 1572101"/>
                <a:gd name="connsiteX137" fmla="*/ 341757 w 699420"/>
                <a:gd name="connsiteY137" fmla="*/ 1487424 h 1572101"/>
                <a:gd name="connsiteX138" fmla="*/ 344996 w 699420"/>
                <a:gd name="connsiteY138" fmla="*/ 1493806 h 1572101"/>
                <a:gd name="connsiteX139" fmla="*/ 347186 w 699420"/>
                <a:gd name="connsiteY139" fmla="*/ 1500759 h 1572101"/>
                <a:gd name="connsiteX140" fmla="*/ 346900 w 699420"/>
                <a:gd name="connsiteY140" fmla="*/ 1504664 h 1572101"/>
                <a:gd name="connsiteX141" fmla="*/ 341185 w 699420"/>
                <a:gd name="connsiteY141" fmla="*/ 1503998 h 1572101"/>
                <a:gd name="connsiteX142" fmla="*/ 334708 w 699420"/>
                <a:gd name="connsiteY142" fmla="*/ 1508189 h 1572101"/>
                <a:gd name="connsiteX143" fmla="*/ 329089 w 699420"/>
                <a:gd name="connsiteY143" fmla="*/ 1514189 h 1572101"/>
                <a:gd name="connsiteX144" fmla="*/ 326422 w 699420"/>
                <a:gd name="connsiteY144" fmla="*/ 1514285 h 1572101"/>
                <a:gd name="connsiteX145" fmla="*/ 322612 w 699420"/>
                <a:gd name="connsiteY145" fmla="*/ 1505712 h 1572101"/>
                <a:gd name="connsiteX146" fmla="*/ 315658 w 699420"/>
                <a:gd name="connsiteY146" fmla="*/ 1509713 h 1572101"/>
                <a:gd name="connsiteX147" fmla="*/ 309753 w 699420"/>
                <a:gd name="connsiteY147" fmla="*/ 1515047 h 1572101"/>
                <a:gd name="connsiteX148" fmla="*/ 297656 w 699420"/>
                <a:gd name="connsiteY148" fmla="*/ 1516666 h 1572101"/>
                <a:gd name="connsiteX149" fmla="*/ 290513 w 699420"/>
                <a:gd name="connsiteY149" fmla="*/ 1523714 h 1572101"/>
                <a:gd name="connsiteX150" fmla="*/ 277844 w 699420"/>
                <a:gd name="connsiteY150" fmla="*/ 1528382 h 1572101"/>
                <a:gd name="connsiteX151" fmla="*/ 270796 w 699420"/>
                <a:gd name="connsiteY151" fmla="*/ 1528286 h 1572101"/>
                <a:gd name="connsiteX152" fmla="*/ 254889 w 699420"/>
                <a:gd name="connsiteY152" fmla="*/ 1534001 h 1572101"/>
                <a:gd name="connsiteX153" fmla="*/ 249650 w 699420"/>
                <a:gd name="connsiteY153" fmla="*/ 1542669 h 1572101"/>
                <a:gd name="connsiteX154" fmla="*/ 244983 w 699420"/>
                <a:gd name="connsiteY154" fmla="*/ 1545908 h 1572101"/>
                <a:gd name="connsiteX155" fmla="*/ 238411 w 699420"/>
                <a:gd name="connsiteY155" fmla="*/ 1543241 h 1572101"/>
                <a:gd name="connsiteX156" fmla="*/ 218027 w 699420"/>
                <a:gd name="connsiteY156" fmla="*/ 1547432 h 1572101"/>
                <a:gd name="connsiteX157" fmla="*/ 198596 w 699420"/>
                <a:gd name="connsiteY157" fmla="*/ 1553051 h 1572101"/>
                <a:gd name="connsiteX158" fmla="*/ 190309 w 699420"/>
                <a:gd name="connsiteY158" fmla="*/ 1552766 h 1572101"/>
                <a:gd name="connsiteX159" fmla="*/ 182023 w 699420"/>
                <a:gd name="connsiteY159" fmla="*/ 1550384 h 1572101"/>
                <a:gd name="connsiteX160" fmla="*/ 173260 w 699420"/>
                <a:gd name="connsiteY160" fmla="*/ 1558100 h 1572101"/>
                <a:gd name="connsiteX161" fmla="*/ 164021 w 699420"/>
                <a:gd name="connsiteY161" fmla="*/ 1568482 h 1572101"/>
                <a:gd name="connsiteX162" fmla="*/ 153733 w 699420"/>
                <a:gd name="connsiteY162" fmla="*/ 1572101 h 1572101"/>
                <a:gd name="connsiteX163" fmla="*/ 150019 w 699420"/>
                <a:gd name="connsiteY163" fmla="*/ 1570863 h 1572101"/>
                <a:gd name="connsiteX164" fmla="*/ 152971 w 699420"/>
                <a:gd name="connsiteY164" fmla="*/ 1565434 h 1572101"/>
                <a:gd name="connsiteX165" fmla="*/ 159734 w 699420"/>
                <a:gd name="connsiteY165" fmla="*/ 1559814 h 1572101"/>
                <a:gd name="connsiteX166" fmla="*/ 164401 w 699420"/>
                <a:gd name="connsiteY166" fmla="*/ 1552194 h 1572101"/>
                <a:gd name="connsiteX167" fmla="*/ 165068 w 699420"/>
                <a:gd name="connsiteY167" fmla="*/ 1545812 h 1572101"/>
                <a:gd name="connsiteX168" fmla="*/ 161830 w 699420"/>
                <a:gd name="connsiteY168" fmla="*/ 1543336 h 1572101"/>
                <a:gd name="connsiteX169" fmla="*/ 157448 w 699420"/>
                <a:gd name="connsiteY169" fmla="*/ 1542574 h 1572101"/>
                <a:gd name="connsiteX170" fmla="*/ 152019 w 699420"/>
                <a:gd name="connsiteY170" fmla="*/ 1536002 h 1572101"/>
                <a:gd name="connsiteX171" fmla="*/ 146685 w 699420"/>
                <a:gd name="connsiteY171" fmla="*/ 1521714 h 1572101"/>
                <a:gd name="connsiteX172" fmla="*/ 143827 w 699420"/>
                <a:gd name="connsiteY172" fmla="*/ 1520952 h 1572101"/>
                <a:gd name="connsiteX173" fmla="*/ 142399 w 699420"/>
                <a:gd name="connsiteY173" fmla="*/ 1524667 h 1572101"/>
                <a:gd name="connsiteX174" fmla="*/ 140779 w 699420"/>
                <a:gd name="connsiteY174" fmla="*/ 1535621 h 1572101"/>
                <a:gd name="connsiteX175" fmla="*/ 139160 w 699420"/>
                <a:gd name="connsiteY175" fmla="*/ 1538764 h 1572101"/>
                <a:gd name="connsiteX176" fmla="*/ 136303 w 699420"/>
                <a:gd name="connsiteY176" fmla="*/ 1541336 h 1572101"/>
                <a:gd name="connsiteX177" fmla="*/ 132969 w 699420"/>
                <a:gd name="connsiteY177" fmla="*/ 1543812 h 1572101"/>
                <a:gd name="connsiteX178" fmla="*/ 129635 w 699420"/>
                <a:gd name="connsiteY178" fmla="*/ 1545051 h 1572101"/>
                <a:gd name="connsiteX179" fmla="*/ 117919 w 699420"/>
                <a:gd name="connsiteY179" fmla="*/ 1544860 h 1572101"/>
                <a:gd name="connsiteX180" fmla="*/ 116396 w 699420"/>
                <a:gd name="connsiteY180" fmla="*/ 1539335 h 1572101"/>
                <a:gd name="connsiteX181" fmla="*/ 116396 w 699420"/>
                <a:gd name="connsiteY181" fmla="*/ 1537050 h 1572101"/>
                <a:gd name="connsiteX182" fmla="*/ 118491 w 699420"/>
                <a:gd name="connsiteY182" fmla="*/ 1529810 h 1572101"/>
                <a:gd name="connsiteX183" fmla="*/ 116681 w 699420"/>
                <a:gd name="connsiteY183" fmla="*/ 1528477 h 1572101"/>
                <a:gd name="connsiteX184" fmla="*/ 118396 w 699420"/>
                <a:gd name="connsiteY184" fmla="*/ 1522762 h 1572101"/>
                <a:gd name="connsiteX185" fmla="*/ 121158 w 699420"/>
                <a:gd name="connsiteY185" fmla="*/ 1523048 h 1572101"/>
                <a:gd name="connsiteX186" fmla="*/ 124396 w 699420"/>
                <a:gd name="connsiteY186" fmla="*/ 1522191 h 1572101"/>
                <a:gd name="connsiteX187" fmla="*/ 126111 w 699420"/>
                <a:gd name="connsiteY187" fmla="*/ 1519333 h 1572101"/>
                <a:gd name="connsiteX188" fmla="*/ 125921 w 699420"/>
                <a:gd name="connsiteY188" fmla="*/ 1515809 h 1572101"/>
                <a:gd name="connsiteX189" fmla="*/ 121348 w 699420"/>
                <a:gd name="connsiteY189" fmla="*/ 1514856 h 1572101"/>
                <a:gd name="connsiteX190" fmla="*/ 121063 w 699420"/>
                <a:gd name="connsiteY190" fmla="*/ 1512475 h 1572101"/>
                <a:gd name="connsiteX191" fmla="*/ 125158 w 699420"/>
                <a:gd name="connsiteY191" fmla="*/ 1502378 h 1572101"/>
                <a:gd name="connsiteX192" fmla="*/ 125730 w 699420"/>
                <a:gd name="connsiteY192" fmla="*/ 1499616 h 1572101"/>
                <a:gd name="connsiteX193" fmla="*/ 124206 w 699420"/>
                <a:gd name="connsiteY193" fmla="*/ 1499045 h 1572101"/>
                <a:gd name="connsiteX194" fmla="*/ 121634 w 699420"/>
                <a:gd name="connsiteY194" fmla="*/ 1500093 h 1572101"/>
                <a:gd name="connsiteX195" fmla="*/ 104775 w 699420"/>
                <a:gd name="connsiteY195" fmla="*/ 1496949 h 1572101"/>
                <a:gd name="connsiteX196" fmla="*/ 84010 w 699420"/>
                <a:gd name="connsiteY196" fmla="*/ 1484091 h 1572101"/>
                <a:gd name="connsiteX197" fmla="*/ 78962 w 699420"/>
                <a:gd name="connsiteY197" fmla="*/ 1483424 h 1572101"/>
                <a:gd name="connsiteX198" fmla="*/ 75819 w 699420"/>
                <a:gd name="connsiteY198" fmla="*/ 1471803 h 1572101"/>
                <a:gd name="connsiteX199" fmla="*/ 70771 w 699420"/>
                <a:gd name="connsiteY199" fmla="*/ 1473327 h 1572101"/>
                <a:gd name="connsiteX200" fmla="*/ 63532 w 699420"/>
                <a:gd name="connsiteY200" fmla="*/ 1480090 h 1572101"/>
                <a:gd name="connsiteX201" fmla="*/ 58007 w 699420"/>
                <a:gd name="connsiteY201" fmla="*/ 1474946 h 1572101"/>
                <a:gd name="connsiteX202" fmla="*/ 52102 w 699420"/>
                <a:gd name="connsiteY202" fmla="*/ 1471518 h 1572101"/>
                <a:gd name="connsiteX203" fmla="*/ 50482 w 699420"/>
                <a:gd name="connsiteY203" fmla="*/ 1466279 h 1572101"/>
                <a:gd name="connsiteX204" fmla="*/ 50578 w 699420"/>
                <a:gd name="connsiteY204" fmla="*/ 1458468 h 1572101"/>
                <a:gd name="connsiteX205" fmla="*/ 50101 w 699420"/>
                <a:gd name="connsiteY205" fmla="*/ 1449134 h 1572101"/>
                <a:gd name="connsiteX206" fmla="*/ 48482 w 699420"/>
                <a:gd name="connsiteY206" fmla="*/ 1438275 h 1572101"/>
                <a:gd name="connsiteX207" fmla="*/ 47244 w 699420"/>
                <a:gd name="connsiteY207" fmla="*/ 1422845 h 1572101"/>
                <a:gd name="connsiteX208" fmla="*/ 48387 w 699420"/>
                <a:gd name="connsiteY208" fmla="*/ 1410748 h 1572101"/>
                <a:gd name="connsiteX209" fmla="*/ 53054 w 699420"/>
                <a:gd name="connsiteY209" fmla="*/ 1401699 h 1572101"/>
                <a:gd name="connsiteX210" fmla="*/ 54864 w 699420"/>
                <a:gd name="connsiteY210" fmla="*/ 1395984 h 1572101"/>
                <a:gd name="connsiteX211" fmla="*/ 57055 w 699420"/>
                <a:gd name="connsiteY211" fmla="*/ 1381220 h 1572101"/>
                <a:gd name="connsiteX212" fmla="*/ 57626 w 699420"/>
                <a:gd name="connsiteY212" fmla="*/ 1363885 h 1572101"/>
                <a:gd name="connsiteX213" fmla="*/ 56293 w 699420"/>
                <a:gd name="connsiteY213" fmla="*/ 1357979 h 1572101"/>
                <a:gd name="connsiteX214" fmla="*/ 56674 w 699420"/>
                <a:gd name="connsiteY214" fmla="*/ 1354074 h 1572101"/>
                <a:gd name="connsiteX215" fmla="*/ 60388 w 699420"/>
                <a:gd name="connsiteY215" fmla="*/ 1354074 h 1572101"/>
                <a:gd name="connsiteX216" fmla="*/ 59531 w 699420"/>
                <a:gd name="connsiteY216" fmla="*/ 1350645 h 1572101"/>
                <a:gd name="connsiteX217" fmla="*/ 57912 w 699420"/>
                <a:gd name="connsiteY217" fmla="*/ 1348835 h 1572101"/>
                <a:gd name="connsiteX218" fmla="*/ 56102 w 699420"/>
                <a:gd name="connsiteY218" fmla="*/ 1344930 h 1572101"/>
                <a:gd name="connsiteX219" fmla="*/ 57626 w 699420"/>
                <a:gd name="connsiteY219" fmla="*/ 1342930 h 1572101"/>
                <a:gd name="connsiteX220" fmla="*/ 62103 w 699420"/>
                <a:gd name="connsiteY220" fmla="*/ 1342739 h 1572101"/>
                <a:gd name="connsiteX221" fmla="*/ 62484 w 699420"/>
                <a:gd name="connsiteY221" fmla="*/ 1341501 h 1572101"/>
                <a:gd name="connsiteX222" fmla="*/ 63055 w 699420"/>
                <a:gd name="connsiteY222" fmla="*/ 1339692 h 1572101"/>
                <a:gd name="connsiteX223" fmla="*/ 59531 w 699420"/>
                <a:gd name="connsiteY223" fmla="*/ 1329500 h 1572101"/>
                <a:gd name="connsiteX224" fmla="*/ 59150 w 699420"/>
                <a:gd name="connsiteY224" fmla="*/ 1324642 h 1572101"/>
                <a:gd name="connsiteX225" fmla="*/ 54292 w 699420"/>
                <a:gd name="connsiteY225" fmla="*/ 1309878 h 1572101"/>
                <a:gd name="connsiteX226" fmla="*/ 48863 w 699420"/>
                <a:gd name="connsiteY226" fmla="*/ 1295876 h 1572101"/>
                <a:gd name="connsiteX227" fmla="*/ 40576 w 699420"/>
                <a:gd name="connsiteY227" fmla="*/ 1285685 h 1572101"/>
                <a:gd name="connsiteX228" fmla="*/ 43529 w 699420"/>
                <a:gd name="connsiteY228" fmla="*/ 1268921 h 1572101"/>
                <a:gd name="connsiteX229" fmla="*/ 46863 w 699420"/>
                <a:gd name="connsiteY229" fmla="*/ 1253585 h 1572101"/>
                <a:gd name="connsiteX230" fmla="*/ 46196 w 699420"/>
                <a:gd name="connsiteY230" fmla="*/ 1246251 h 1572101"/>
                <a:gd name="connsiteX231" fmla="*/ 44958 w 699420"/>
                <a:gd name="connsiteY231" fmla="*/ 1237298 h 1572101"/>
                <a:gd name="connsiteX232" fmla="*/ 34766 w 699420"/>
                <a:gd name="connsiteY232" fmla="*/ 1227392 h 1572101"/>
                <a:gd name="connsiteX233" fmla="*/ 33338 w 699420"/>
                <a:gd name="connsiteY233" fmla="*/ 1213390 h 1572101"/>
                <a:gd name="connsiteX234" fmla="*/ 30861 w 699420"/>
                <a:gd name="connsiteY234" fmla="*/ 1198341 h 1572101"/>
                <a:gd name="connsiteX235" fmla="*/ 31718 w 699420"/>
                <a:gd name="connsiteY235" fmla="*/ 1189101 h 1572101"/>
                <a:gd name="connsiteX236" fmla="*/ 33433 w 699420"/>
                <a:gd name="connsiteY236" fmla="*/ 1182053 h 1572101"/>
                <a:gd name="connsiteX237" fmla="*/ 36766 w 699420"/>
                <a:gd name="connsiteY237" fmla="*/ 1175004 h 1572101"/>
                <a:gd name="connsiteX238" fmla="*/ 53530 w 699420"/>
                <a:gd name="connsiteY238" fmla="*/ 1152525 h 1572101"/>
                <a:gd name="connsiteX239" fmla="*/ 54483 w 699420"/>
                <a:gd name="connsiteY239" fmla="*/ 1140809 h 1572101"/>
                <a:gd name="connsiteX240" fmla="*/ 65913 w 699420"/>
                <a:gd name="connsiteY240" fmla="*/ 1139952 h 1572101"/>
                <a:gd name="connsiteX241" fmla="*/ 60579 w 699420"/>
                <a:gd name="connsiteY241" fmla="*/ 1129475 h 1572101"/>
                <a:gd name="connsiteX242" fmla="*/ 59341 w 699420"/>
                <a:gd name="connsiteY242" fmla="*/ 1123474 h 1572101"/>
                <a:gd name="connsiteX243" fmla="*/ 59150 w 699420"/>
                <a:gd name="connsiteY243" fmla="*/ 1116616 h 1572101"/>
                <a:gd name="connsiteX244" fmla="*/ 75438 w 699420"/>
                <a:gd name="connsiteY244" fmla="*/ 1111853 h 1572101"/>
                <a:gd name="connsiteX245" fmla="*/ 81629 w 699420"/>
                <a:gd name="connsiteY245" fmla="*/ 1115759 h 1572101"/>
                <a:gd name="connsiteX246" fmla="*/ 96012 w 699420"/>
                <a:gd name="connsiteY246" fmla="*/ 1110901 h 1572101"/>
                <a:gd name="connsiteX247" fmla="*/ 108775 w 699420"/>
                <a:gd name="connsiteY247" fmla="*/ 1101471 h 1572101"/>
                <a:gd name="connsiteX248" fmla="*/ 108490 w 699420"/>
                <a:gd name="connsiteY248" fmla="*/ 1096423 h 1572101"/>
                <a:gd name="connsiteX249" fmla="*/ 106585 w 699420"/>
                <a:gd name="connsiteY249" fmla="*/ 1091946 h 1572101"/>
                <a:gd name="connsiteX250" fmla="*/ 103822 w 699420"/>
                <a:gd name="connsiteY250" fmla="*/ 1083278 h 1572101"/>
                <a:gd name="connsiteX251" fmla="*/ 105727 w 699420"/>
                <a:gd name="connsiteY251" fmla="*/ 1080802 h 1572101"/>
                <a:gd name="connsiteX252" fmla="*/ 110395 w 699420"/>
                <a:gd name="connsiteY252" fmla="*/ 1082612 h 1572101"/>
                <a:gd name="connsiteX253" fmla="*/ 108299 w 699420"/>
                <a:gd name="connsiteY253" fmla="*/ 1078230 h 1572101"/>
                <a:gd name="connsiteX254" fmla="*/ 108680 w 699420"/>
                <a:gd name="connsiteY254" fmla="*/ 1073658 h 1572101"/>
                <a:gd name="connsiteX255" fmla="*/ 113729 w 699420"/>
                <a:gd name="connsiteY255" fmla="*/ 1075563 h 1572101"/>
                <a:gd name="connsiteX256" fmla="*/ 122110 w 699420"/>
                <a:gd name="connsiteY256" fmla="*/ 1062800 h 1572101"/>
                <a:gd name="connsiteX257" fmla="*/ 122396 w 699420"/>
                <a:gd name="connsiteY257" fmla="*/ 1053084 h 1572101"/>
                <a:gd name="connsiteX258" fmla="*/ 136779 w 699420"/>
                <a:gd name="connsiteY258" fmla="*/ 1047941 h 1572101"/>
                <a:gd name="connsiteX259" fmla="*/ 153257 w 699420"/>
                <a:gd name="connsiteY259" fmla="*/ 1027843 h 1572101"/>
                <a:gd name="connsiteX260" fmla="*/ 160877 w 699420"/>
                <a:gd name="connsiteY260" fmla="*/ 1021556 h 1572101"/>
                <a:gd name="connsiteX261" fmla="*/ 168307 w 699420"/>
                <a:gd name="connsiteY261" fmla="*/ 1017080 h 1572101"/>
                <a:gd name="connsiteX262" fmla="*/ 184023 w 699420"/>
                <a:gd name="connsiteY262" fmla="*/ 996887 h 1572101"/>
                <a:gd name="connsiteX263" fmla="*/ 190690 w 699420"/>
                <a:gd name="connsiteY263" fmla="*/ 995934 h 1572101"/>
                <a:gd name="connsiteX264" fmla="*/ 194215 w 699420"/>
                <a:gd name="connsiteY264" fmla="*/ 982218 h 1572101"/>
                <a:gd name="connsiteX265" fmla="*/ 207550 w 699420"/>
                <a:gd name="connsiteY265" fmla="*/ 963930 h 1572101"/>
                <a:gd name="connsiteX266" fmla="*/ 211646 w 699420"/>
                <a:gd name="connsiteY266" fmla="*/ 961644 h 1572101"/>
                <a:gd name="connsiteX267" fmla="*/ 217837 w 699420"/>
                <a:gd name="connsiteY267" fmla="*/ 945071 h 1572101"/>
                <a:gd name="connsiteX268" fmla="*/ 234315 w 699420"/>
                <a:gd name="connsiteY268" fmla="*/ 925830 h 1572101"/>
                <a:gd name="connsiteX269" fmla="*/ 244697 w 699420"/>
                <a:gd name="connsiteY269" fmla="*/ 901256 h 1572101"/>
                <a:gd name="connsiteX270" fmla="*/ 250412 w 699420"/>
                <a:gd name="connsiteY270" fmla="*/ 892493 h 1572101"/>
                <a:gd name="connsiteX271" fmla="*/ 252222 w 699420"/>
                <a:gd name="connsiteY271" fmla="*/ 883063 h 1572101"/>
                <a:gd name="connsiteX272" fmla="*/ 258604 w 699420"/>
                <a:gd name="connsiteY272" fmla="*/ 882301 h 1572101"/>
                <a:gd name="connsiteX273" fmla="*/ 264319 w 699420"/>
                <a:gd name="connsiteY273" fmla="*/ 875348 h 1572101"/>
                <a:gd name="connsiteX274" fmla="*/ 276796 w 699420"/>
                <a:gd name="connsiteY274" fmla="*/ 870585 h 1572101"/>
                <a:gd name="connsiteX275" fmla="*/ 289179 w 699420"/>
                <a:gd name="connsiteY275" fmla="*/ 871919 h 1572101"/>
                <a:gd name="connsiteX276" fmla="*/ 294227 w 699420"/>
                <a:gd name="connsiteY276" fmla="*/ 875157 h 1572101"/>
                <a:gd name="connsiteX277" fmla="*/ 298990 w 699420"/>
                <a:gd name="connsiteY277" fmla="*/ 874109 h 1572101"/>
                <a:gd name="connsiteX278" fmla="*/ 298513 w 699420"/>
                <a:gd name="connsiteY278" fmla="*/ 865632 h 1572101"/>
                <a:gd name="connsiteX279" fmla="*/ 295180 w 699420"/>
                <a:gd name="connsiteY279" fmla="*/ 860489 h 1572101"/>
                <a:gd name="connsiteX280" fmla="*/ 297942 w 699420"/>
                <a:gd name="connsiteY280" fmla="*/ 855441 h 1572101"/>
                <a:gd name="connsiteX281" fmla="*/ 304419 w 699420"/>
                <a:gd name="connsiteY281" fmla="*/ 851630 h 1572101"/>
                <a:gd name="connsiteX282" fmla="*/ 303752 w 699420"/>
                <a:gd name="connsiteY282" fmla="*/ 843153 h 1572101"/>
                <a:gd name="connsiteX283" fmla="*/ 302323 w 699420"/>
                <a:gd name="connsiteY283" fmla="*/ 838010 h 1572101"/>
                <a:gd name="connsiteX284" fmla="*/ 296894 w 699420"/>
                <a:gd name="connsiteY284" fmla="*/ 831247 h 1572101"/>
                <a:gd name="connsiteX285" fmla="*/ 299656 w 699420"/>
                <a:gd name="connsiteY285" fmla="*/ 816007 h 1572101"/>
                <a:gd name="connsiteX286" fmla="*/ 300228 w 699420"/>
                <a:gd name="connsiteY286" fmla="*/ 799148 h 1572101"/>
                <a:gd name="connsiteX287" fmla="*/ 302800 w 699420"/>
                <a:gd name="connsiteY287" fmla="*/ 779717 h 1572101"/>
                <a:gd name="connsiteX288" fmla="*/ 296037 w 699420"/>
                <a:gd name="connsiteY288" fmla="*/ 769334 h 1572101"/>
                <a:gd name="connsiteX289" fmla="*/ 270224 w 699420"/>
                <a:gd name="connsiteY289" fmla="*/ 751618 h 1572101"/>
                <a:gd name="connsiteX290" fmla="*/ 265462 w 699420"/>
                <a:gd name="connsiteY290" fmla="*/ 752285 h 1572101"/>
                <a:gd name="connsiteX291" fmla="*/ 259651 w 699420"/>
                <a:gd name="connsiteY291" fmla="*/ 749999 h 1572101"/>
                <a:gd name="connsiteX292" fmla="*/ 253746 w 699420"/>
                <a:gd name="connsiteY292" fmla="*/ 736568 h 1572101"/>
                <a:gd name="connsiteX293" fmla="*/ 256413 w 699420"/>
                <a:gd name="connsiteY293" fmla="*/ 724853 h 1572101"/>
                <a:gd name="connsiteX294" fmla="*/ 256699 w 699420"/>
                <a:gd name="connsiteY294" fmla="*/ 720567 h 1572101"/>
                <a:gd name="connsiteX295" fmla="*/ 254317 w 699420"/>
                <a:gd name="connsiteY295" fmla="*/ 720757 h 1572101"/>
                <a:gd name="connsiteX296" fmla="*/ 250603 w 699420"/>
                <a:gd name="connsiteY296" fmla="*/ 726377 h 1572101"/>
                <a:gd name="connsiteX297" fmla="*/ 242316 w 699420"/>
                <a:gd name="connsiteY297" fmla="*/ 732949 h 1572101"/>
                <a:gd name="connsiteX298" fmla="*/ 231648 w 699420"/>
                <a:gd name="connsiteY298" fmla="*/ 727901 h 1572101"/>
                <a:gd name="connsiteX299" fmla="*/ 226409 w 699420"/>
                <a:gd name="connsiteY299" fmla="*/ 729044 h 1572101"/>
                <a:gd name="connsiteX300" fmla="*/ 219551 w 699420"/>
                <a:gd name="connsiteY300" fmla="*/ 700088 h 1572101"/>
                <a:gd name="connsiteX301" fmla="*/ 216122 w 699420"/>
                <a:gd name="connsiteY301" fmla="*/ 688943 h 1572101"/>
                <a:gd name="connsiteX302" fmla="*/ 210502 w 699420"/>
                <a:gd name="connsiteY302" fmla="*/ 675037 h 1572101"/>
                <a:gd name="connsiteX303" fmla="*/ 200501 w 699420"/>
                <a:gd name="connsiteY303" fmla="*/ 668274 h 1572101"/>
                <a:gd name="connsiteX304" fmla="*/ 198596 w 699420"/>
                <a:gd name="connsiteY304" fmla="*/ 664369 h 1572101"/>
                <a:gd name="connsiteX305" fmla="*/ 197263 w 699420"/>
                <a:gd name="connsiteY305" fmla="*/ 658463 h 1572101"/>
                <a:gd name="connsiteX306" fmla="*/ 196787 w 699420"/>
                <a:gd name="connsiteY306" fmla="*/ 650177 h 1572101"/>
                <a:gd name="connsiteX307" fmla="*/ 195548 w 699420"/>
                <a:gd name="connsiteY307" fmla="*/ 637985 h 1572101"/>
                <a:gd name="connsiteX308" fmla="*/ 196024 w 699420"/>
                <a:gd name="connsiteY308" fmla="*/ 627984 h 1572101"/>
                <a:gd name="connsiteX309" fmla="*/ 197263 w 699420"/>
                <a:gd name="connsiteY309" fmla="*/ 621983 h 1572101"/>
                <a:gd name="connsiteX310" fmla="*/ 201549 w 699420"/>
                <a:gd name="connsiteY310" fmla="*/ 617982 h 1572101"/>
                <a:gd name="connsiteX311" fmla="*/ 207835 w 699420"/>
                <a:gd name="connsiteY311" fmla="*/ 606552 h 1572101"/>
                <a:gd name="connsiteX312" fmla="*/ 209074 w 699420"/>
                <a:gd name="connsiteY312" fmla="*/ 598266 h 1572101"/>
                <a:gd name="connsiteX313" fmla="*/ 209645 w 699420"/>
                <a:gd name="connsiteY313" fmla="*/ 585502 h 1572101"/>
                <a:gd name="connsiteX314" fmla="*/ 212503 w 699420"/>
                <a:gd name="connsiteY314" fmla="*/ 574358 h 1572101"/>
                <a:gd name="connsiteX315" fmla="*/ 215741 w 699420"/>
                <a:gd name="connsiteY315" fmla="*/ 568643 h 1572101"/>
                <a:gd name="connsiteX316" fmla="*/ 214884 w 699420"/>
                <a:gd name="connsiteY316" fmla="*/ 564166 h 1572101"/>
                <a:gd name="connsiteX317" fmla="*/ 212693 w 699420"/>
                <a:gd name="connsiteY317" fmla="*/ 557689 h 1572101"/>
                <a:gd name="connsiteX318" fmla="*/ 208026 w 699420"/>
                <a:gd name="connsiteY318" fmla="*/ 548545 h 1572101"/>
                <a:gd name="connsiteX319" fmla="*/ 200977 w 699420"/>
                <a:gd name="connsiteY319" fmla="*/ 537305 h 1572101"/>
                <a:gd name="connsiteX320" fmla="*/ 195739 w 699420"/>
                <a:gd name="connsiteY320" fmla="*/ 526542 h 1572101"/>
                <a:gd name="connsiteX321" fmla="*/ 193453 w 699420"/>
                <a:gd name="connsiteY321" fmla="*/ 516446 h 1572101"/>
                <a:gd name="connsiteX322" fmla="*/ 192310 w 699420"/>
                <a:gd name="connsiteY322" fmla="*/ 507397 h 1572101"/>
                <a:gd name="connsiteX323" fmla="*/ 192500 w 699420"/>
                <a:gd name="connsiteY323" fmla="*/ 499110 h 1572101"/>
                <a:gd name="connsiteX324" fmla="*/ 194405 w 699420"/>
                <a:gd name="connsiteY324" fmla="*/ 493491 h 1572101"/>
                <a:gd name="connsiteX325" fmla="*/ 201073 w 699420"/>
                <a:gd name="connsiteY325" fmla="*/ 486442 h 1572101"/>
                <a:gd name="connsiteX326" fmla="*/ 202025 w 699420"/>
                <a:gd name="connsiteY326" fmla="*/ 483394 h 1572101"/>
                <a:gd name="connsiteX327" fmla="*/ 199358 w 699420"/>
                <a:gd name="connsiteY327" fmla="*/ 467678 h 1572101"/>
                <a:gd name="connsiteX328" fmla="*/ 194691 w 699420"/>
                <a:gd name="connsiteY328" fmla="*/ 464820 h 1572101"/>
                <a:gd name="connsiteX329" fmla="*/ 186785 w 699420"/>
                <a:gd name="connsiteY329" fmla="*/ 463296 h 1572101"/>
                <a:gd name="connsiteX330" fmla="*/ 182308 w 699420"/>
                <a:gd name="connsiteY330" fmla="*/ 463201 h 1572101"/>
                <a:gd name="connsiteX331" fmla="*/ 181546 w 699420"/>
                <a:gd name="connsiteY331" fmla="*/ 461486 h 1572101"/>
                <a:gd name="connsiteX332" fmla="*/ 181261 w 699420"/>
                <a:gd name="connsiteY332" fmla="*/ 458343 h 1572101"/>
                <a:gd name="connsiteX333" fmla="*/ 182213 w 699420"/>
                <a:gd name="connsiteY333" fmla="*/ 451866 h 1572101"/>
                <a:gd name="connsiteX334" fmla="*/ 184690 w 699420"/>
                <a:gd name="connsiteY334" fmla="*/ 444437 h 1572101"/>
                <a:gd name="connsiteX335" fmla="*/ 186785 w 699420"/>
                <a:gd name="connsiteY335" fmla="*/ 439674 h 1572101"/>
                <a:gd name="connsiteX336" fmla="*/ 187071 w 699420"/>
                <a:gd name="connsiteY336" fmla="*/ 435674 h 1572101"/>
                <a:gd name="connsiteX337" fmla="*/ 184404 w 699420"/>
                <a:gd name="connsiteY337" fmla="*/ 421862 h 1572101"/>
                <a:gd name="connsiteX338" fmla="*/ 183642 w 699420"/>
                <a:gd name="connsiteY338" fmla="*/ 404813 h 1572101"/>
                <a:gd name="connsiteX339" fmla="*/ 184499 w 699420"/>
                <a:gd name="connsiteY339" fmla="*/ 391478 h 1572101"/>
                <a:gd name="connsiteX340" fmla="*/ 192881 w 699420"/>
                <a:gd name="connsiteY340" fmla="*/ 381572 h 1572101"/>
                <a:gd name="connsiteX341" fmla="*/ 193262 w 699420"/>
                <a:gd name="connsiteY341" fmla="*/ 377952 h 1572101"/>
                <a:gd name="connsiteX342" fmla="*/ 182785 w 699420"/>
                <a:gd name="connsiteY342" fmla="*/ 367189 h 1572101"/>
                <a:gd name="connsiteX343" fmla="*/ 175165 w 699420"/>
                <a:gd name="connsiteY343" fmla="*/ 354997 h 1572101"/>
                <a:gd name="connsiteX344" fmla="*/ 172783 w 699420"/>
                <a:gd name="connsiteY344" fmla="*/ 347853 h 1572101"/>
                <a:gd name="connsiteX345" fmla="*/ 164021 w 699420"/>
                <a:gd name="connsiteY345" fmla="*/ 346710 h 1572101"/>
                <a:gd name="connsiteX346" fmla="*/ 158591 w 699420"/>
                <a:gd name="connsiteY346" fmla="*/ 325850 h 1572101"/>
                <a:gd name="connsiteX347" fmla="*/ 150781 w 699420"/>
                <a:gd name="connsiteY347" fmla="*/ 315659 h 1572101"/>
                <a:gd name="connsiteX348" fmla="*/ 142970 w 699420"/>
                <a:gd name="connsiteY348" fmla="*/ 306800 h 1572101"/>
                <a:gd name="connsiteX349" fmla="*/ 138398 w 699420"/>
                <a:gd name="connsiteY349" fmla="*/ 302705 h 1572101"/>
                <a:gd name="connsiteX350" fmla="*/ 111442 w 699420"/>
                <a:gd name="connsiteY350" fmla="*/ 289941 h 1572101"/>
                <a:gd name="connsiteX351" fmla="*/ 100774 w 699420"/>
                <a:gd name="connsiteY351" fmla="*/ 287560 h 1572101"/>
                <a:gd name="connsiteX352" fmla="*/ 88106 w 699420"/>
                <a:gd name="connsiteY352" fmla="*/ 280035 h 1572101"/>
                <a:gd name="connsiteX353" fmla="*/ 78676 w 699420"/>
                <a:gd name="connsiteY353" fmla="*/ 270701 h 1572101"/>
                <a:gd name="connsiteX354" fmla="*/ 70580 w 699420"/>
                <a:gd name="connsiteY354" fmla="*/ 264700 h 1572101"/>
                <a:gd name="connsiteX355" fmla="*/ 63627 w 699420"/>
                <a:gd name="connsiteY355" fmla="*/ 257175 h 1572101"/>
                <a:gd name="connsiteX356" fmla="*/ 54007 w 699420"/>
                <a:gd name="connsiteY356" fmla="*/ 250222 h 1572101"/>
                <a:gd name="connsiteX357" fmla="*/ 51244 w 699420"/>
                <a:gd name="connsiteY357" fmla="*/ 244221 h 1572101"/>
                <a:gd name="connsiteX358" fmla="*/ 40862 w 699420"/>
                <a:gd name="connsiteY358" fmla="*/ 233077 h 1572101"/>
                <a:gd name="connsiteX359" fmla="*/ 35909 w 699420"/>
                <a:gd name="connsiteY359" fmla="*/ 225743 h 1572101"/>
                <a:gd name="connsiteX360" fmla="*/ 18955 w 699420"/>
                <a:gd name="connsiteY360" fmla="*/ 211836 h 1572101"/>
                <a:gd name="connsiteX361" fmla="*/ 18383 w 699420"/>
                <a:gd name="connsiteY361" fmla="*/ 206407 h 1572101"/>
                <a:gd name="connsiteX362" fmla="*/ 18193 w 699420"/>
                <a:gd name="connsiteY362" fmla="*/ 201073 h 1572101"/>
                <a:gd name="connsiteX363" fmla="*/ 17431 w 699420"/>
                <a:gd name="connsiteY363" fmla="*/ 198882 h 1572101"/>
                <a:gd name="connsiteX364" fmla="*/ 0 w 699420"/>
                <a:gd name="connsiteY364" fmla="*/ 188595 h 1572101"/>
                <a:gd name="connsiteX365" fmla="*/ 3429 w 699420"/>
                <a:gd name="connsiteY365" fmla="*/ 182785 h 1572101"/>
                <a:gd name="connsiteX366" fmla="*/ 17050 w 699420"/>
                <a:gd name="connsiteY366" fmla="*/ 182404 h 1572101"/>
                <a:gd name="connsiteX367" fmla="*/ 28384 w 699420"/>
                <a:gd name="connsiteY367" fmla="*/ 187738 h 1572101"/>
                <a:gd name="connsiteX368" fmla="*/ 30861 w 699420"/>
                <a:gd name="connsiteY368" fmla="*/ 185452 h 1572101"/>
                <a:gd name="connsiteX369" fmla="*/ 32385 w 699420"/>
                <a:gd name="connsiteY369" fmla="*/ 180785 h 1572101"/>
                <a:gd name="connsiteX370" fmla="*/ 27527 w 699420"/>
                <a:gd name="connsiteY370" fmla="*/ 161735 h 1572101"/>
                <a:gd name="connsiteX371" fmla="*/ 28384 w 699420"/>
                <a:gd name="connsiteY371" fmla="*/ 156782 h 1572101"/>
                <a:gd name="connsiteX372" fmla="*/ 33433 w 699420"/>
                <a:gd name="connsiteY372" fmla="*/ 150781 h 1572101"/>
                <a:gd name="connsiteX373" fmla="*/ 41243 w 699420"/>
                <a:gd name="connsiteY373" fmla="*/ 146018 h 1572101"/>
                <a:gd name="connsiteX374" fmla="*/ 53721 w 699420"/>
                <a:gd name="connsiteY374" fmla="*/ 145256 h 1572101"/>
                <a:gd name="connsiteX375" fmla="*/ 62198 w 699420"/>
                <a:gd name="connsiteY375" fmla="*/ 146018 h 1572101"/>
                <a:gd name="connsiteX376" fmla="*/ 64008 w 699420"/>
                <a:gd name="connsiteY376" fmla="*/ 146495 h 1572101"/>
                <a:gd name="connsiteX377" fmla="*/ 76676 w 699420"/>
                <a:gd name="connsiteY377" fmla="*/ 167545 h 1572101"/>
                <a:gd name="connsiteX378" fmla="*/ 87630 w 699420"/>
                <a:gd name="connsiteY378" fmla="*/ 187833 h 1572101"/>
                <a:gd name="connsiteX379" fmla="*/ 93345 w 699420"/>
                <a:gd name="connsiteY379" fmla="*/ 196501 h 1572101"/>
                <a:gd name="connsiteX380" fmla="*/ 107537 w 699420"/>
                <a:gd name="connsiteY380" fmla="*/ 220980 h 1572101"/>
                <a:gd name="connsiteX381" fmla="*/ 112776 w 699420"/>
                <a:gd name="connsiteY381" fmla="*/ 234982 h 1572101"/>
                <a:gd name="connsiteX382" fmla="*/ 114586 w 699420"/>
                <a:gd name="connsiteY382" fmla="*/ 245078 h 1572101"/>
                <a:gd name="connsiteX383" fmla="*/ 120396 w 699420"/>
                <a:gd name="connsiteY383" fmla="*/ 244983 h 1572101"/>
                <a:gd name="connsiteX384" fmla="*/ 140208 w 699420"/>
                <a:gd name="connsiteY384" fmla="*/ 249365 h 1572101"/>
                <a:gd name="connsiteX385" fmla="*/ 156972 w 699420"/>
                <a:gd name="connsiteY385" fmla="*/ 253079 h 1572101"/>
                <a:gd name="connsiteX386" fmla="*/ 161639 w 699420"/>
                <a:gd name="connsiteY386" fmla="*/ 258699 h 1572101"/>
                <a:gd name="connsiteX387" fmla="*/ 173069 w 699420"/>
                <a:gd name="connsiteY387" fmla="*/ 257556 h 1572101"/>
                <a:gd name="connsiteX388" fmla="*/ 182023 w 699420"/>
                <a:gd name="connsiteY388" fmla="*/ 252508 h 1572101"/>
                <a:gd name="connsiteX389" fmla="*/ 197644 w 699420"/>
                <a:gd name="connsiteY389" fmla="*/ 246126 h 1572101"/>
                <a:gd name="connsiteX390" fmla="*/ 201835 w 699420"/>
                <a:gd name="connsiteY390" fmla="*/ 238220 h 1572101"/>
                <a:gd name="connsiteX391" fmla="*/ 207073 w 699420"/>
                <a:gd name="connsiteY391" fmla="*/ 229838 h 1572101"/>
                <a:gd name="connsiteX392" fmla="*/ 216313 w 699420"/>
                <a:gd name="connsiteY392" fmla="*/ 231172 h 1572101"/>
                <a:gd name="connsiteX393" fmla="*/ 226314 w 699420"/>
                <a:gd name="connsiteY393" fmla="*/ 237744 h 1572101"/>
                <a:gd name="connsiteX394" fmla="*/ 237744 w 699420"/>
                <a:gd name="connsiteY394" fmla="*/ 246507 h 1572101"/>
                <a:gd name="connsiteX395" fmla="*/ 247840 w 699420"/>
                <a:gd name="connsiteY395" fmla="*/ 250508 h 1572101"/>
                <a:gd name="connsiteX396" fmla="*/ 261461 w 699420"/>
                <a:gd name="connsiteY396" fmla="*/ 256889 h 1572101"/>
                <a:gd name="connsiteX397" fmla="*/ 267843 w 699420"/>
                <a:gd name="connsiteY397" fmla="*/ 264986 h 1572101"/>
                <a:gd name="connsiteX398" fmla="*/ 276796 w 699420"/>
                <a:gd name="connsiteY398" fmla="*/ 267367 h 1572101"/>
                <a:gd name="connsiteX399" fmla="*/ 286131 w 699420"/>
                <a:gd name="connsiteY399" fmla="*/ 259175 h 1572101"/>
                <a:gd name="connsiteX400" fmla="*/ 291560 w 699420"/>
                <a:gd name="connsiteY400" fmla="*/ 236982 h 1572101"/>
                <a:gd name="connsiteX401" fmla="*/ 296513 w 699420"/>
                <a:gd name="connsiteY401" fmla="*/ 227076 h 1572101"/>
                <a:gd name="connsiteX402" fmla="*/ 303371 w 699420"/>
                <a:gd name="connsiteY402" fmla="*/ 219742 h 1572101"/>
                <a:gd name="connsiteX403" fmla="*/ 311372 w 699420"/>
                <a:gd name="connsiteY403" fmla="*/ 216503 h 1572101"/>
                <a:gd name="connsiteX404" fmla="*/ 317373 w 699420"/>
                <a:gd name="connsiteY404" fmla="*/ 215360 h 1572101"/>
                <a:gd name="connsiteX405" fmla="*/ 321945 w 699420"/>
                <a:gd name="connsiteY405" fmla="*/ 209645 h 1572101"/>
                <a:gd name="connsiteX406" fmla="*/ 328517 w 699420"/>
                <a:gd name="connsiteY406" fmla="*/ 196977 h 1572101"/>
                <a:gd name="connsiteX407" fmla="*/ 329755 w 699420"/>
                <a:gd name="connsiteY407" fmla="*/ 181642 h 1572101"/>
                <a:gd name="connsiteX408" fmla="*/ 328517 w 699420"/>
                <a:gd name="connsiteY408" fmla="*/ 153638 h 1572101"/>
                <a:gd name="connsiteX409" fmla="*/ 329660 w 699420"/>
                <a:gd name="connsiteY409" fmla="*/ 144304 h 1572101"/>
                <a:gd name="connsiteX410" fmla="*/ 334994 w 699420"/>
                <a:gd name="connsiteY410" fmla="*/ 129159 h 1572101"/>
                <a:gd name="connsiteX411" fmla="*/ 342138 w 699420"/>
                <a:gd name="connsiteY411" fmla="*/ 88487 h 1572101"/>
                <a:gd name="connsiteX412" fmla="*/ 345376 w 699420"/>
                <a:gd name="connsiteY412" fmla="*/ 76676 h 1572101"/>
                <a:gd name="connsiteX413" fmla="*/ 349282 w 699420"/>
                <a:gd name="connsiteY413" fmla="*/ 69533 h 1572101"/>
                <a:gd name="connsiteX414" fmla="*/ 354616 w 699420"/>
                <a:gd name="connsiteY414" fmla="*/ 65246 h 1572101"/>
                <a:gd name="connsiteX415" fmla="*/ 364331 w 699420"/>
                <a:gd name="connsiteY415" fmla="*/ 52769 h 1572101"/>
                <a:gd name="connsiteX416" fmla="*/ 378238 w 699420"/>
                <a:gd name="connsiteY416" fmla="*/ 28004 h 1572101"/>
                <a:gd name="connsiteX417" fmla="*/ 382048 w 699420"/>
                <a:gd name="connsiteY417" fmla="*/ 25908 h 1572101"/>
                <a:gd name="connsiteX418" fmla="*/ 392049 w 699420"/>
                <a:gd name="connsiteY418" fmla="*/ 24670 h 1572101"/>
                <a:gd name="connsiteX419" fmla="*/ 404527 w 699420"/>
                <a:gd name="connsiteY419" fmla="*/ 25622 h 1572101"/>
                <a:gd name="connsiteX420" fmla="*/ 415671 w 699420"/>
                <a:gd name="connsiteY420" fmla="*/ 30004 h 1572101"/>
                <a:gd name="connsiteX421" fmla="*/ 416909 w 699420"/>
                <a:gd name="connsiteY421" fmla="*/ 29623 h 1572101"/>
                <a:gd name="connsiteX422" fmla="*/ 421862 w 699420"/>
                <a:gd name="connsiteY422" fmla="*/ 27337 h 1572101"/>
                <a:gd name="connsiteX423" fmla="*/ 431006 w 699420"/>
                <a:gd name="connsiteY423" fmla="*/ 19622 h 1572101"/>
                <a:gd name="connsiteX424" fmla="*/ 446627 w 699420"/>
                <a:gd name="connsiteY424" fmla="*/ 4191 h 1572101"/>
                <a:gd name="connsiteX425" fmla="*/ 456629 w 699420"/>
                <a:gd name="connsiteY425" fmla="*/ 0 h 1572101"/>
                <a:gd name="connsiteX426" fmla="*/ 465772 w 699420"/>
                <a:gd name="connsiteY426" fmla="*/ 572 h 1572101"/>
                <a:gd name="connsiteX427" fmla="*/ 475774 w 699420"/>
                <a:gd name="connsiteY427" fmla="*/ 17431 h 1572101"/>
                <a:gd name="connsiteX428" fmla="*/ 490061 w 699420"/>
                <a:gd name="connsiteY428" fmla="*/ 36195 h 1572101"/>
                <a:gd name="connsiteX429" fmla="*/ 499205 w 699420"/>
                <a:gd name="connsiteY429" fmla="*/ 45244 h 1572101"/>
                <a:gd name="connsiteX430" fmla="*/ 524065 w 699420"/>
                <a:gd name="connsiteY430" fmla="*/ 62198 h 1572101"/>
                <a:gd name="connsiteX431" fmla="*/ 545973 w 699420"/>
                <a:gd name="connsiteY431" fmla="*/ 73247 h 1572101"/>
                <a:gd name="connsiteX432" fmla="*/ 558260 w 699420"/>
                <a:gd name="connsiteY432" fmla="*/ 109728 h 1572101"/>
                <a:gd name="connsiteX433" fmla="*/ 552164 w 699420"/>
                <a:gd name="connsiteY433" fmla="*/ 124111 h 1572101"/>
                <a:gd name="connsiteX434" fmla="*/ 549116 w 699420"/>
                <a:gd name="connsiteY434" fmla="*/ 129064 h 1572101"/>
                <a:gd name="connsiteX435" fmla="*/ 538448 w 699420"/>
                <a:gd name="connsiteY435" fmla="*/ 143351 h 1572101"/>
                <a:gd name="connsiteX436" fmla="*/ 527018 w 699420"/>
                <a:gd name="connsiteY436" fmla="*/ 163449 h 1572101"/>
                <a:gd name="connsiteX437" fmla="*/ 526161 w 699420"/>
                <a:gd name="connsiteY437" fmla="*/ 173927 h 1572101"/>
                <a:gd name="connsiteX438" fmla="*/ 529971 w 699420"/>
                <a:gd name="connsiteY438" fmla="*/ 184404 h 1572101"/>
                <a:gd name="connsiteX439" fmla="*/ 534638 w 699420"/>
                <a:gd name="connsiteY439" fmla="*/ 191262 h 1572101"/>
                <a:gd name="connsiteX440" fmla="*/ 270796 w 699420"/>
                <a:gd name="connsiteY440" fmla="*/ 854393 h 1572101"/>
                <a:gd name="connsiteX441" fmla="*/ 261271 w 699420"/>
                <a:gd name="connsiteY441" fmla="*/ 859441 h 1572101"/>
                <a:gd name="connsiteX442" fmla="*/ 253555 w 699420"/>
                <a:gd name="connsiteY442" fmla="*/ 856298 h 1572101"/>
                <a:gd name="connsiteX443" fmla="*/ 253365 w 699420"/>
                <a:gd name="connsiteY443" fmla="*/ 846487 h 1572101"/>
                <a:gd name="connsiteX444" fmla="*/ 258127 w 699420"/>
                <a:gd name="connsiteY444" fmla="*/ 841820 h 1572101"/>
                <a:gd name="connsiteX445" fmla="*/ 266795 w 699420"/>
                <a:gd name="connsiteY445" fmla="*/ 839915 h 1572101"/>
                <a:gd name="connsiteX446" fmla="*/ 278606 w 699420"/>
                <a:gd name="connsiteY446" fmla="*/ 844582 h 1572101"/>
                <a:gd name="connsiteX447" fmla="*/ 280416 w 699420"/>
                <a:gd name="connsiteY447" fmla="*/ 847154 h 1572101"/>
                <a:gd name="connsiteX448" fmla="*/ 273558 w 699420"/>
                <a:gd name="connsiteY448" fmla="*/ 849059 h 1572101"/>
                <a:gd name="connsiteX449" fmla="*/ 270796 w 699420"/>
                <a:gd name="connsiteY449" fmla="*/ 854393 h 1572101"/>
                <a:gd name="connsiteX450" fmla="*/ 38100 w 699420"/>
                <a:gd name="connsiteY450" fmla="*/ 1111282 h 1572101"/>
                <a:gd name="connsiteX451" fmla="*/ 38862 w 699420"/>
                <a:gd name="connsiteY451" fmla="*/ 1113949 h 1572101"/>
                <a:gd name="connsiteX452" fmla="*/ 42577 w 699420"/>
                <a:gd name="connsiteY452" fmla="*/ 1113282 h 1572101"/>
                <a:gd name="connsiteX453" fmla="*/ 47625 w 699420"/>
                <a:gd name="connsiteY453" fmla="*/ 1108425 h 1572101"/>
                <a:gd name="connsiteX454" fmla="*/ 51244 w 699420"/>
                <a:gd name="connsiteY454" fmla="*/ 1110615 h 1572101"/>
                <a:gd name="connsiteX455" fmla="*/ 50863 w 699420"/>
                <a:gd name="connsiteY455" fmla="*/ 1117568 h 1572101"/>
                <a:gd name="connsiteX456" fmla="*/ 48387 w 699420"/>
                <a:gd name="connsiteY456" fmla="*/ 1117283 h 1572101"/>
                <a:gd name="connsiteX457" fmla="*/ 47720 w 699420"/>
                <a:gd name="connsiteY457" fmla="*/ 1116140 h 1572101"/>
                <a:gd name="connsiteX458" fmla="*/ 44577 w 699420"/>
                <a:gd name="connsiteY458" fmla="*/ 1120140 h 1572101"/>
                <a:gd name="connsiteX459" fmla="*/ 44005 w 699420"/>
                <a:gd name="connsiteY459" fmla="*/ 1122521 h 1572101"/>
                <a:gd name="connsiteX460" fmla="*/ 40386 w 699420"/>
                <a:gd name="connsiteY460" fmla="*/ 1124045 h 1572101"/>
                <a:gd name="connsiteX461" fmla="*/ 33718 w 699420"/>
                <a:gd name="connsiteY461" fmla="*/ 1117283 h 1572101"/>
                <a:gd name="connsiteX462" fmla="*/ 29527 w 699420"/>
                <a:gd name="connsiteY462" fmla="*/ 1106138 h 1572101"/>
                <a:gd name="connsiteX463" fmla="*/ 39338 w 699420"/>
                <a:gd name="connsiteY463" fmla="*/ 1106138 h 1572101"/>
                <a:gd name="connsiteX464" fmla="*/ 38386 w 699420"/>
                <a:gd name="connsiteY464" fmla="*/ 1108805 h 1572101"/>
                <a:gd name="connsiteX465" fmla="*/ 38100 w 699420"/>
                <a:gd name="connsiteY465" fmla="*/ 1111282 h 1572101"/>
                <a:gd name="connsiteX466" fmla="*/ 53054 w 699420"/>
                <a:gd name="connsiteY466" fmla="*/ 1480280 h 1572101"/>
                <a:gd name="connsiteX467" fmla="*/ 52197 w 699420"/>
                <a:gd name="connsiteY467" fmla="*/ 1486281 h 1572101"/>
                <a:gd name="connsiteX468" fmla="*/ 47815 w 699420"/>
                <a:gd name="connsiteY468" fmla="*/ 1485614 h 1572101"/>
                <a:gd name="connsiteX469" fmla="*/ 43434 w 699420"/>
                <a:gd name="connsiteY469" fmla="*/ 1486758 h 1572101"/>
                <a:gd name="connsiteX470" fmla="*/ 39814 w 699420"/>
                <a:gd name="connsiteY470" fmla="*/ 1480757 h 1572101"/>
                <a:gd name="connsiteX471" fmla="*/ 37909 w 699420"/>
                <a:gd name="connsiteY471" fmla="*/ 1470565 h 1572101"/>
                <a:gd name="connsiteX472" fmla="*/ 38576 w 699420"/>
                <a:gd name="connsiteY472" fmla="*/ 1468374 h 1572101"/>
                <a:gd name="connsiteX473" fmla="*/ 41338 w 699420"/>
                <a:gd name="connsiteY473" fmla="*/ 1466088 h 1572101"/>
                <a:gd name="connsiteX474" fmla="*/ 43529 w 699420"/>
                <a:gd name="connsiteY474" fmla="*/ 1471613 h 1572101"/>
                <a:gd name="connsiteX475" fmla="*/ 53054 w 699420"/>
                <a:gd name="connsiteY475" fmla="*/ 1480280 h 1572101"/>
                <a:gd name="connsiteX476" fmla="*/ 87916 w 699420"/>
                <a:gd name="connsiteY476" fmla="*/ 1505331 h 1572101"/>
                <a:gd name="connsiteX477" fmla="*/ 83248 w 699420"/>
                <a:gd name="connsiteY477" fmla="*/ 1505903 h 1572101"/>
                <a:gd name="connsiteX478" fmla="*/ 76676 w 699420"/>
                <a:gd name="connsiteY478" fmla="*/ 1499426 h 1572101"/>
                <a:gd name="connsiteX479" fmla="*/ 75819 w 699420"/>
                <a:gd name="connsiteY479" fmla="*/ 1496949 h 1572101"/>
                <a:gd name="connsiteX480" fmla="*/ 78391 w 699420"/>
                <a:gd name="connsiteY480" fmla="*/ 1495520 h 1572101"/>
                <a:gd name="connsiteX481" fmla="*/ 76676 w 699420"/>
                <a:gd name="connsiteY481" fmla="*/ 1490282 h 1572101"/>
                <a:gd name="connsiteX482" fmla="*/ 77152 w 699420"/>
                <a:gd name="connsiteY482" fmla="*/ 1487996 h 1572101"/>
                <a:gd name="connsiteX483" fmla="*/ 82296 w 699420"/>
                <a:gd name="connsiteY483" fmla="*/ 1492092 h 1572101"/>
                <a:gd name="connsiteX484" fmla="*/ 85058 w 699420"/>
                <a:gd name="connsiteY484" fmla="*/ 1496854 h 1572101"/>
                <a:gd name="connsiteX485" fmla="*/ 82391 w 699420"/>
                <a:gd name="connsiteY485" fmla="*/ 1497997 h 1572101"/>
                <a:gd name="connsiteX486" fmla="*/ 86963 w 699420"/>
                <a:gd name="connsiteY486" fmla="*/ 1502855 h 1572101"/>
                <a:gd name="connsiteX487" fmla="*/ 87916 w 699420"/>
                <a:gd name="connsiteY487" fmla="*/ 1505331 h 1572101"/>
                <a:gd name="connsiteX488" fmla="*/ 99536 w 699420"/>
                <a:gd name="connsiteY488" fmla="*/ 1500854 h 1572101"/>
                <a:gd name="connsiteX489" fmla="*/ 107632 w 699420"/>
                <a:gd name="connsiteY489" fmla="*/ 1503902 h 1572101"/>
                <a:gd name="connsiteX490" fmla="*/ 111062 w 699420"/>
                <a:gd name="connsiteY490" fmla="*/ 1502855 h 1572101"/>
                <a:gd name="connsiteX491" fmla="*/ 114871 w 699420"/>
                <a:gd name="connsiteY491" fmla="*/ 1509618 h 1572101"/>
                <a:gd name="connsiteX492" fmla="*/ 108299 w 699420"/>
                <a:gd name="connsiteY492" fmla="*/ 1513904 h 1572101"/>
                <a:gd name="connsiteX493" fmla="*/ 107823 w 699420"/>
                <a:gd name="connsiteY493" fmla="*/ 1519238 h 1572101"/>
                <a:gd name="connsiteX494" fmla="*/ 110490 w 699420"/>
                <a:gd name="connsiteY494" fmla="*/ 1522571 h 1572101"/>
                <a:gd name="connsiteX495" fmla="*/ 111347 w 699420"/>
                <a:gd name="connsiteY495" fmla="*/ 1527429 h 1572101"/>
                <a:gd name="connsiteX496" fmla="*/ 104775 w 699420"/>
                <a:gd name="connsiteY496" fmla="*/ 1527334 h 1572101"/>
                <a:gd name="connsiteX497" fmla="*/ 101727 w 699420"/>
                <a:gd name="connsiteY497" fmla="*/ 1523334 h 1572101"/>
                <a:gd name="connsiteX498" fmla="*/ 100298 w 699420"/>
                <a:gd name="connsiteY498" fmla="*/ 1518190 h 1572101"/>
                <a:gd name="connsiteX499" fmla="*/ 97250 w 699420"/>
                <a:gd name="connsiteY499" fmla="*/ 1514570 h 1572101"/>
                <a:gd name="connsiteX500" fmla="*/ 93250 w 699420"/>
                <a:gd name="connsiteY500" fmla="*/ 1511808 h 1572101"/>
                <a:gd name="connsiteX501" fmla="*/ 95250 w 699420"/>
                <a:gd name="connsiteY501" fmla="*/ 1508093 h 1572101"/>
                <a:gd name="connsiteX502" fmla="*/ 96298 w 699420"/>
                <a:gd name="connsiteY502" fmla="*/ 1502855 h 1572101"/>
                <a:gd name="connsiteX503" fmla="*/ 99536 w 699420"/>
                <a:gd name="connsiteY503" fmla="*/ 1500854 h 1572101"/>
                <a:gd name="connsiteX504" fmla="*/ 77533 w 699420"/>
                <a:gd name="connsiteY504" fmla="*/ 1530572 h 1572101"/>
                <a:gd name="connsiteX505" fmla="*/ 71152 w 699420"/>
                <a:gd name="connsiteY505" fmla="*/ 1535049 h 1572101"/>
                <a:gd name="connsiteX506" fmla="*/ 68771 w 699420"/>
                <a:gd name="connsiteY506" fmla="*/ 1534001 h 1572101"/>
                <a:gd name="connsiteX507" fmla="*/ 69342 w 699420"/>
                <a:gd name="connsiteY507" fmla="*/ 1526477 h 1572101"/>
                <a:gd name="connsiteX508" fmla="*/ 73152 w 699420"/>
                <a:gd name="connsiteY508" fmla="*/ 1523143 h 1572101"/>
                <a:gd name="connsiteX509" fmla="*/ 79534 w 699420"/>
                <a:gd name="connsiteY509" fmla="*/ 1522762 h 1572101"/>
                <a:gd name="connsiteX510" fmla="*/ 77533 w 699420"/>
                <a:gd name="connsiteY510" fmla="*/ 1530572 h 1572101"/>
                <a:gd name="connsiteX511" fmla="*/ 64484 w 699420"/>
                <a:gd name="connsiteY511" fmla="*/ 1534859 h 1572101"/>
                <a:gd name="connsiteX512" fmla="*/ 58864 w 699420"/>
                <a:gd name="connsiteY512" fmla="*/ 1536097 h 1572101"/>
                <a:gd name="connsiteX513" fmla="*/ 55340 w 699420"/>
                <a:gd name="connsiteY513" fmla="*/ 1532382 h 1572101"/>
                <a:gd name="connsiteX514" fmla="*/ 56674 w 699420"/>
                <a:gd name="connsiteY514" fmla="*/ 1529620 h 1572101"/>
                <a:gd name="connsiteX515" fmla="*/ 60579 w 699420"/>
                <a:gd name="connsiteY515" fmla="*/ 1526477 h 1572101"/>
                <a:gd name="connsiteX516" fmla="*/ 64770 w 699420"/>
                <a:gd name="connsiteY516" fmla="*/ 1526953 h 1572101"/>
                <a:gd name="connsiteX517" fmla="*/ 65722 w 699420"/>
                <a:gd name="connsiteY517" fmla="*/ 1530572 h 1572101"/>
                <a:gd name="connsiteX518" fmla="*/ 64484 w 699420"/>
                <a:gd name="connsiteY518" fmla="*/ 1534859 h 15721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</a:cxnLst>
              <a:rect l="l" t="t" r="r" b="b"/>
              <a:pathLst>
                <a:path w="699420" h="1572101">
                  <a:moveTo>
                    <a:pt x="534638" y="191262"/>
                  </a:moveTo>
                  <a:lnTo>
                    <a:pt x="530352" y="193548"/>
                  </a:lnTo>
                  <a:lnTo>
                    <a:pt x="517112" y="202216"/>
                  </a:lnTo>
                  <a:lnTo>
                    <a:pt x="509016" y="208026"/>
                  </a:lnTo>
                  <a:lnTo>
                    <a:pt x="499300" y="212312"/>
                  </a:lnTo>
                  <a:lnTo>
                    <a:pt x="501872" y="218027"/>
                  </a:lnTo>
                  <a:lnTo>
                    <a:pt x="518065" y="219266"/>
                  </a:lnTo>
                  <a:lnTo>
                    <a:pt x="520541" y="220790"/>
                  </a:lnTo>
                  <a:lnTo>
                    <a:pt x="522351" y="223742"/>
                  </a:lnTo>
                  <a:lnTo>
                    <a:pt x="522637" y="228410"/>
                  </a:lnTo>
                  <a:lnTo>
                    <a:pt x="521017" y="235934"/>
                  </a:lnTo>
                  <a:lnTo>
                    <a:pt x="503491" y="277083"/>
                  </a:lnTo>
                  <a:lnTo>
                    <a:pt x="502920" y="285750"/>
                  </a:lnTo>
                  <a:lnTo>
                    <a:pt x="508635" y="309563"/>
                  </a:lnTo>
                  <a:lnTo>
                    <a:pt x="516731" y="337566"/>
                  </a:lnTo>
                  <a:lnTo>
                    <a:pt x="540925" y="349949"/>
                  </a:lnTo>
                  <a:lnTo>
                    <a:pt x="558927" y="359569"/>
                  </a:lnTo>
                  <a:lnTo>
                    <a:pt x="570452" y="382334"/>
                  </a:lnTo>
                  <a:lnTo>
                    <a:pt x="589502" y="412052"/>
                  </a:lnTo>
                  <a:lnTo>
                    <a:pt x="599599" y="423101"/>
                  </a:lnTo>
                  <a:lnTo>
                    <a:pt x="600170" y="426530"/>
                  </a:lnTo>
                  <a:lnTo>
                    <a:pt x="597217" y="446818"/>
                  </a:lnTo>
                  <a:lnTo>
                    <a:pt x="584930" y="467106"/>
                  </a:lnTo>
                  <a:lnTo>
                    <a:pt x="573500" y="484156"/>
                  </a:lnTo>
                  <a:lnTo>
                    <a:pt x="561689" y="504539"/>
                  </a:lnTo>
                  <a:lnTo>
                    <a:pt x="552450" y="521780"/>
                  </a:lnTo>
                  <a:lnTo>
                    <a:pt x="542449" y="542449"/>
                  </a:lnTo>
                  <a:lnTo>
                    <a:pt x="541306" y="549117"/>
                  </a:lnTo>
                  <a:lnTo>
                    <a:pt x="541115" y="555403"/>
                  </a:lnTo>
                  <a:lnTo>
                    <a:pt x="542830" y="562356"/>
                  </a:lnTo>
                  <a:lnTo>
                    <a:pt x="555688" y="587312"/>
                  </a:lnTo>
                  <a:lnTo>
                    <a:pt x="560641" y="600075"/>
                  </a:lnTo>
                  <a:lnTo>
                    <a:pt x="566642" y="613696"/>
                  </a:lnTo>
                  <a:lnTo>
                    <a:pt x="571786" y="628555"/>
                  </a:lnTo>
                  <a:lnTo>
                    <a:pt x="574738" y="641795"/>
                  </a:lnTo>
                  <a:lnTo>
                    <a:pt x="579882" y="654749"/>
                  </a:lnTo>
                  <a:lnTo>
                    <a:pt x="583025" y="661321"/>
                  </a:lnTo>
                  <a:lnTo>
                    <a:pt x="588359" y="670465"/>
                  </a:lnTo>
                  <a:lnTo>
                    <a:pt x="594741" y="684086"/>
                  </a:lnTo>
                  <a:lnTo>
                    <a:pt x="596932" y="694849"/>
                  </a:lnTo>
                  <a:lnTo>
                    <a:pt x="606552" y="731996"/>
                  </a:lnTo>
                  <a:lnTo>
                    <a:pt x="607505" y="741331"/>
                  </a:lnTo>
                  <a:lnTo>
                    <a:pt x="607028" y="748284"/>
                  </a:lnTo>
                  <a:lnTo>
                    <a:pt x="602837" y="749999"/>
                  </a:lnTo>
                  <a:lnTo>
                    <a:pt x="593407" y="751142"/>
                  </a:lnTo>
                  <a:lnTo>
                    <a:pt x="583216" y="755618"/>
                  </a:lnTo>
                  <a:lnTo>
                    <a:pt x="582739" y="757142"/>
                  </a:lnTo>
                  <a:lnTo>
                    <a:pt x="589407" y="765810"/>
                  </a:lnTo>
                  <a:lnTo>
                    <a:pt x="583501" y="780574"/>
                  </a:lnTo>
                  <a:lnTo>
                    <a:pt x="582644" y="801624"/>
                  </a:lnTo>
                  <a:lnTo>
                    <a:pt x="576453" y="812578"/>
                  </a:lnTo>
                  <a:lnTo>
                    <a:pt x="575786" y="815150"/>
                  </a:lnTo>
                  <a:lnTo>
                    <a:pt x="576072" y="817245"/>
                  </a:lnTo>
                  <a:lnTo>
                    <a:pt x="577215" y="818960"/>
                  </a:lnTo>
                  <a:lnTo>
                    <a:pt x="588835" y="821817"/>
                  </a:lnTo>
                  <a:lnTo>
                    <a:pt x="589788" y="824865"/>
                  </a:lnTo>
                  <a:lnTo>
                    <a:pt x="589883" y="830961"/>
                  </a:lnTo>
                  <a:lnTo>
                    <a:pt x="588835" y="836581"/>
                  </a:lnTo>
                  <a:lnTo>
                    <a:pt x="583025" y="840867"/>
                  </a:lnTo>
                  <a:lnTo>
                    <a:pt x="576739" y="847059"/>
                  </a:lnTo>
                  <a:lnTo>
                    <a:pt x="575405" y="852773"/>
                  </a:lnTo>
                  <a:lnTo>
                    <a:pt x="575596" y="857822"/>
                  </a:lnTo>
                  <a:lnTo>
                    <a:pt x="577691" y="866394"/>
                  </a:lnTo>
                  <a:lnTo>
                    <a:pt x="581882" y="876300"/>
                  </a:lnTo>
                  <a:lnTo>
                    <a:pt x="587026" y="882587"/>
                  </a:lnTo>
                  <a:lnTo>
                    <a:pt x="605599" y="888492"/>
                  </a:lnTo>
                  <a:lnTo>
                    <a:pt x="607981" y="893350"/>
                  </a:lnTo>
                  <a:lnTo>
                    <a:pt x="609029" y="900017"/>
                  </a:lnTo>
                  <a:lnTo>
                    <a:pt x="608647" y="906590"/>
                  </a:lnTo>
                  <a:lnTo>
                    <a:pt x="600075" y="919544"/>
                  </a:lnTo>
                  <a:lnTo>
                    <a:pt x="600075" y="924497"/>
                  </a:lnTo>
                  <a:lnTo>
                    <a:pt x="603599" y="936593"/>
                  </a:lnTo>
                  <a:lnTo>
                    <a:pt x="607885" y="948023"/>
                  </a:lnTo>
                  <a:lnTo>
                    <a:pt x="625983" y="960406"/>
                  </a:lnTo>
                  <a:lnTo>
                    <a:pt x="632174" y="967169"/>
                  </a:lnTo>
                  <a:lnTo>
                    <a:pt x="633889" y="972503"/>
                  </a:lnTo>
                  <a:lnTo>
                    <a:pt x="634746" y="981170"/>
                  </a:lnTo>
                  <a:lnTo>
                    <a:pt x="634651" y="990600"/>
                  </a:lnTo>
                  <a:lnTo>
                    <a:pt x="633222" y="998887"/>
                  </a:lnTo>
                  <a:lnTo>
                    <a:pt x="627602" y="1009555"/>
                  </a:lnTo>
                  <a:lnTo>
                    <a:pt x="614458" y="1030510"/>
                  </a:lnTo>
                  <a:lnTo>
                    <a:pt x="601218" y="1038701"/>
                  </a:lnTo>
                  <a:lnTo>
                    <a:pt x="600456" y="1040416"/>
                  </a:lnTo>
                  <a:lnTo>
                    <a:pt x="604552" y="1047084"/>
                  </a:lnTo>
                  <a:lnTo>
                    <a:pt x="627793" y="1073753"/>
                  </a:lnTo>
                  <a:lnTo>
                    <a:pt x="642938" y="1086136"/>
                  </a:lnTo>
                  <a:lnTo>
                    <a:pt x="663416" y="1102900"/>
                  </a:lnTo>
                  <a:lnTo>
                    <a:pt x="676656" y="1116044"/>
                  </a:lnTo>
                  <a:lnTo>
                    <a:pt x="680942" y="1125474"/>
                  </a:lnTo>
                  <a:lnTo>
                    <a:pt x="686657" y="1135856"/>
                  </a:lnTo>
                  <a:lnTo>
                    <a:pt x="693039" y="1144429"/>
                  </a:lnTo>
                  <a:lnTo>
                    <a:pt x="697706" y="1151763"/>
                  </a:lnTo>
                  <a:lnTo>
                    <a:pt x="699421" y="1156526"/>
                  </a:lnTo>
                  <a:lnTo>
                    <a:pt x="699230" y="1161669"/>
                  </a:lnTo>
                  <a:lnTo>
                    <a:pt x="693039" y="1177004"/>
                  </a:lnTo>
                  <a:lnTo>
                    <a:pt x="689515" y="1188816"/>
                  </a:lnTo>
                  <a:lnTo>
                    <a:pt x="683323" y="1206056"/>
                  </a:lnTo>
                  <a:lnTo>
                    <a:pt x="677037" y="1218057"/>
                  </a:lnTo>
                  <a:lnTo>
                    <a:pt x="660940" y="1239869"/>
                  </a:lnTo>
                  <a:lnTo>
                    <a:pt x="637222" y="1266825"/>
                  </a:lnTo>
                  <a:lnTo>
                    <a:pt x="631698" y="1274921"/>
                  </a:lnTo>
                  <a:lnTo>
                    <a:pt x="620554" y="1289114"/>
                  </a:lnTo>
                  <a:lnTo>
                    <a:pt x="601599" y="1317212"/>
                  </a:lnTo>
                  <a:lnTo>
                    <a:pt x="596646" y="1323499"/>
                  </a:lnTo>
                  <a:lnTo>
                    <a:pt x="581120" y="1345787"/>
                  </a:lnTo>
                  <a:lnTo>
                    <a:pt x="573976" y="1352836"/>
                  </a:lnTo>
                  <a:lnTo>
                    <a:pt x="568452" y="1359408"/>
                  </a:lnTo>
                  <a:lnTo>
                    <a:pt x="553022" y="1380363"/>
                  </a:lnTo>
                  <a:lnTo>
                    <a:pt x="536448" y="1396175"/>
                  </a:lnTo>
                  <a:lnTo>
                    <a:pt x="520160" y="1410748"/>
                  </a:lnTo>
                  <a:lnTo>
                    <a:pt x="515302" y="1418177"/>
                  </a:lnTo>
                  <a:lnTo>
                    <a:pt x="509206" y="1423797"/>
                  </a:lnTo>
                  <a:lnTo>
                    <a:pt x="501967" y="1429131"/>
                  </a:lnTo>
                  <a:lnTo>
                    <a:pt x="498919" y="1432179"/>
                  </a:lnTo>
                  <a:lnTo>
                    <a:pt x="482537" y="1451991"/>
                  </a:lnTo>
                  <a:lnTo>
                    <a:pt x="459772" y="1479423"/>
                  </a:lnTo>
                  <a:lnTo>
                    <a:pt x="457486" y="1479804"/>
                  </a:lnTo>
                  <a:lnTo>
                    <a:pt x="451580" y="1484281"/>
                  </a:lnTo>
                  <a:lnTo>
                    <a:pt x="442341" y="1485329"/>
                  </a:lnTo>
                  <a:lnTo>
                    <a:pt x="438340" y="1488662"/>
                  </a:lnTo>
                  <a:lnTo>
                    <a:pt x="424243" y="1479042"/>
                  </a:lnTo>
                  <a:lnTo>
                    <a:pt x="421862" y="1478471"/>
                  </a:lnTo>
                  <a:lnTo>
                    <a:pt x="413575" y="1480852"/>
                  </a:lnTo>
                  <a:lnTo>
                    <a:pt x="405574" y="1487805"/>
                  </a:lnTo>
                  <a:lnTo>
                    <a:pt x="390811" y="1489901"/>
                  </a:lnTo>
                  <a:lnTo>
                    <a:pt x="383572" y="1492187"/>
                  </a:lnTo>
                  <a:lnTo>
                    <a:pt x="378905" y="1495425"/>
                  </a:lnTo>
                  <a:lnTo>
                    <a:pt x="377952" y="1487805"/>
                  </a:lnTo>
                  <a:lnTo>
                    <a:pt x="379952" y="1478090"/>
                  </a:lnTo>
                  <a:lnTo>
                    <a:pt x="383191" y="1471613"/>
                  </a:lnTo>
                  <a:lnTo>
                    <a:pt x="383476" y="1467422"/>
                  </a:lnTo>
                  <a:lnTo>
                    <a:pt x="381095" y="1467898"/>
                  </a:lnTo>
                  <a:lnTo>
                    <a:pt x="376428" y="1477328"/>
                  </a:lnTo>
                  <a:lnTo>
                    <a:pt x="373856" y="1488377"/>
                  </a:lnTo>
                  <a:lnTo>
                    <a:pt x="368808" y="1493996"/>
                  </a:lnTo>
                  <a:lnTo>
                    <a:pt x="357759" y="1496283"/>
                  </a:lnTo>
                  <a:lnTo>
                    <a:pt x="346900" y="1487329"/>
                  </a:lnTo>
                  <a:lnTo>
                    <a:pt x="341757" y="1487424"/>
                  </a:lnTo>
                  <a:lnTo>
                    <a:pt x="344996" y="1493806"/>
                  </a:lnTo>
                  <a:lnTo>
                    <a:pt x="347186" y="1500759"/>
                  </a:lnTo>
                  <a:lnTo>
                    <a:pt x="346900" y="1504664"/>
                  </a:lnTo>
                  <a:lnTo>
                    <a:pt x="341185" y="1503998"/>
                  </a:lnTo>
                  <a:lnTo>
                    <a:pt x="334708" y="1508189"/>
                  </a:lnTo>
                  <a:lnTo>
                    <a:pt x="329089" y="1514189"/>
                  </a:lnTo>
                  <a:lnTo>
                    <a:pt x="326422" y="1514285"/>
                  </a:lnTo>
                  <a:lnTo>
                    <a:pt x="322612" y="1505712"/>
                  </a:lnTo>
                  <a:lnTo>
                    <a:pt x="315658" y="1509713"/>
                  </a:lnTo>
                  <a:lnTo>
                    <a:pt x="309753" y="1515047"/>
                  </a:lnTo>
                  <a:lnTo>
                    <a:pt x="297656" y="1516666"/>
                  </a:lnTo>
                  <a:lnTo>
                    <a:pt x="290513" y="1523714"/>
                  </a:lnTo>
                  <a:lnTo>
                    <a:pt x="277844" y="1528382"/>
                  </a:lnTo>
                  <a:lnTo>
                    <a:pt x="270796" y="1528286"/>
                  </a:lnTo>
                  <a:lnTo>
                    <a:pt x="254889" y="1534001"/>
                  </a:lnTo>
                  <a:lnTo>
                    <a:pt x="249650" y="1542669"/>
                  </a:lnTo>
                  <a:lnTo>
                    <a:pt x="244983" y="1545908"/>
                  </a:lnTo>
                  <a:lnTo>
                    <a:pt x="238411" y="1543241"/>
                  </a:lnTo>
                  <a:lnTo>
                    <a:pt x="218027" y="1547432"/>
                  </a:lnTo>
                  <a:lnTo>
                    <a:pt x="198596" y="1553051"/>
                  </a:lnTo>
                  <a:lnTo>
                    <a:pt x="190309" y="1552766"/>
                  </a:lnTo>
                  <a:lnTo>
                    <a:pt x="182023" y="1550384"/>
                  </a:lnTo>
                  <a:lnTo>
                    <a:pt x="173260" y="1558100"/>
                  </a:lnTo>
                  <a:lnTo>
                    <a:pt x="164021" y="1568482"/>
                  </a:lnTo>
                  <a:lnTo>
                    <a:pt x="153733" y="1572101"/>
                  </a:lnTo>
                  <a:lnTo>
                    <a:pt x="150019" y="1570863"/>
                  </a:lnTo>
                  <a:lnTo>
                    <a:pt x="152971" y="1565434"/>
                  </a:lnTo>
                  <a:lnTo>
                    <a:pt x="159734" y="1559814"/>
                  </a:lnTo>
                  <a:lnTo>
                    <a:pt x="164401" y="1552194"/>
                  </a:lnTo>
                  <a:lnTo>
                    <a:pt x="165068" y="1545812"/>
                  </a:lnTo>
                  <a:lnTo>
                    <a:pt x="161830" y="1543336"/>
                  </a:lnTo>
                  <a:lnTo>
                    <a:pt x="157448" y="1542574"/>
                  </a:lnTo>
                  <a:lnTo>
                    <a:pt x="152019" y="1536002"/>
                  </a:lnTo>
                  <a:lnTo>
                    <a:pt x="146685" y="1521714"/>
                  </a:lnTo>
                  <a:lnTo>
                    <a:pt x="143827" y="1520952"/>
                  </a:lnTo>
                  <a:lnTo>
                    <a:pt x="142399" y="1524667"/>
                  </a:lnTo>
                  <a:lnTo>
                    <a:pt x="140779" y="1535621"/>
                  </a:lnTo>
                  <a:lnTo>
                    <a:pt x="139160" y="1538764"/>
                  </a:lnTo>
                  <a:lnTo>
                    <a:pt x="136303" y="1541336"/>
                  </a:lnTo>
                  <a:lnTo>
                    <a:pt x="132969" y="1543812"/>
                  </a:lnTo>
                  <a:lnTo>
                    <a:pt x="129635" y="1545051"/>
                  </a:lnTo>
                  <a:lnTo>
                    <a:pt x="117919" y="1544860"/>
                  </a:lnTo>
                  <a:lnTo>
                    <a:pt x="116396" y="1539335"/>
                  </a:lnTo>
                  <a:lnTo>
                    <a:pt x="116396" y="1537050"/>
                  </a:lnTo>
                  <a:lnTo>
                    <a:pt x="118491" y="1529810"/>
                  </a:lnTo>
                  <a:lnTo>
                    <a:pt x="116681" y="1528477"/>
                  </a:lnTo>
                  <a:lnTo>
                    <a:pt x="118396" y="1522762"/>
                  </a:lnTo>
                  <a:lnTo>
                    <a:pt x="121158" y="1523048"/>
                  </a:lnTo>
                  <a:lnTo>
                    <a:pt x="124396" y="1522191"/>
                  </a:lnTo>
                  <a:lnTo>
                    <a:pt x="126111" y="1519333"/>
                  </a:lnTo>
                  <a:lnTo>
                    <a:pt x="125921" y="1515809"/>
                  </a:lnTo>
                  <a:lnTo>
                    <a:pt x="121348" y="1514856"/>
                  </a:lnTo>
                  <a:lnTo>
                    <a:pt x="121063" y="1512475"/>
                  </a:lnTo>
                  <a:lnTo>
                    <a:pt x="125158" y="1502378"/>
                  </a:lnTo>
                  <a:lnTo>
                    <a:pt x="125730" y="1499616"/>
                  </a:lnTo>
                  <a:lnTo>
                    <a:pt x="124206" y="1499045"/>
                  </a:lnTo>
                  <a:lnTo>
                    <a:pt x="121634" y="1500093"/>
                  </a:lnTo>
                  <a:lnTo>
                    <a:pt x="104775" y="1496949"/>
                  </a:lnTo>
                  <a:lnTo>
                    <a:pt x="84010" y="1484091"/>
                  </a:lnTo>
                  <a:lnTo>
                    <a:pt x="78962" y="1483424"/>
                  </a:lnTo>
                  <a:lnTo>
                    <a:pt x="75819" y="1471803"/>
                  </a:lnTo>
                  <a:lnTo>
                    <a:pt x="70771" y="1473327"/>
                  </a:lnTo>
                  <a:lnTo>
                    <a:pt x="63532" y="1480090"/>
                  </a:lnTo>
                  <a:lnTo>
                    <a:pt x="58007" y="1474946"/>
                  </a:lnTo>
                  <a:lnTo>
                    <a:pt x="52102" y="1471518"/>
                  </a:lnTo>
                  <a:lnTo>
                    <a:pt x="50482" y="1466279"/>
                  </a:lnTo>
                  <a:lnTo>
                    <a:pt x="50578" y="1458468"/>
                  </a:lnTo>
                  <a:lnTo>
                    <a:pt x="50101" y="1449134"/>
                  </a:lnTo>
                  <a:lnTo>
                    <a:pt x="48482" y="1438275"/>
                  </a:lnTo>
                  <a:lnTo>
                    <a:pt x="47244" y="1422845"/>
                  </a:lnTo>
                  <a:lnTo>
                    <a:pt x="48387" y="1410748"/>
                  </a:lnTo>
                  <a:lnTo>
                    <a:pt x="53054" y="1401699"/>
                  </a:lnTo>
                  <a:lnTo>
                    <a:pt x="54864" y="1395984"/>
                  </a:lnTo>
                  <a:lnTo>
                    <a:pt x="57055" y="1381220"/>
                  </a:lnTo>
                  <a:lnTo>
                    <a:pt x="57626" y="1363885"/>
                  </a:lnTo>
                  <a:lnTo>
                    <a:pt x="56293" y="1357979"/>
                  </a:lnTo>
                  <a:lnTo>
                    <a:pt x="56674" y="1354074"/>
                  </a:lnTo>
                  <a:lnTo>
                    <a:pt x="60388" y="1354074"/>
                  </a:lnTo>
                  <a:lnTo>
                    <a:pt x="59531" y="1350645"/>
                  </a:lnTo>
                  <a:lnTo>
                    <a:pt x="57912" y="1348835"/>
                  </a:lnTo>
                  <a:lnTo>
                    <a:pt x="56102" y="1344930"/>
                  </a:lnTo>
                  <a:lnTo>
                    <a:pt x="57626" y="1342930"/>
                  </a:lnTo>
                  <a:lnTo>
                    <a:pt x="62103" y="1342739"/>
                  </a:lnTo>
                  <a:lnTo>
                    <a:pt x="62484" y="1341501"/>
                  </a:lnTo>
                  <a:lnTo>
                    <a:pt x="63055" y="1339692"/>
                  </a:lnTo>
                  <a:lnTo>
                    <a:pt x="59531" y="1329500"/>
                  </a:lnTo>
                  <a:lnTo>
                    <a:pt x="59150" y="1324642"/>
                  </a:lnTo>
                  <a:lnTo>
                    <a:pt x="54292" y="1309878"/>
                  </a:lnTo>
                  <a:lnTo>
                    <a:pt x="48863" y="1295876"/>
                  </a:lnTo>
                  <a:lnTo>
                    <a:pt x="40576" y="1285685"/>
                  </a:lnTo>
                  <a:lnTo>
                    <a:pt x="43529" y="1268921"/>
                  </a:lnTo>
                  <a:lnTo>
                    <a:pt x="46863" y="1253585"/>
                  </a:lnTo>
                  <a:lnTo>
                    <a:pt x="46196" y="1246251"/>
                  </a:lnTo>
                  <a:lnTo>
                    <a:pt x="44958" y="1237298"/>
                  </a:lnTo>
                  <a:lnTo>
                    <a:pt x="34766" y="1227392"/>
                  </a:lnTo>
                  <a:lnTo>
                    <a:pt x="33338" y="1213390"/>
                  </a:lnTo>
                  <a:lnTo>
                    <a:pt x="30861" y="1198341"/>
                  </a:lnTo>
                  <a:lnTo>
                    <a:pt x="31718" y="1189101"/>
                  </a:lnTo>
                  <a:lnTo>
                    <a:pt x="33433" y="1182053"/>
                  </a:lnTo>
                  <a:lnTo>
                    <a:pt x="36766" y="1175004"/>
                  </a:lnTo>
                  <a:lnTo>
                    <a:pt x="53530" y="1152525"/>
                  </a:lnTo>
                  <a:lnTo>
                    <a:pt x="54483" y="1140809"/>
                  </a:lnTo>
                  <a:lnTo>
                    <a:pt x="65913" y="1139952"/>
                  </a:lnTo>
                  <a:lnTo>
                    <a:pt x="60579" y="1129475"/>
                  </a:lnTo>
                  <a:lnTo>
                    <a:pt x="59341" y="1123474"/>
                  </a:lnTo>
                  <a:lnTo>
                    <a:pt x="59150" y="1116616"/>
                  </a:lnTo>
                  <a:lnTo>
                    <a:pt x="75438" y="1111853"/>
                  </a:lnTo>
                  <a:lnTo>
                    <a:pt x="81629" y="1115759"/>
                  </a:lnTo>
                  <a:lnTo>
                    <a:pt x="96012" y="1110901"/>
                  </a:lnTo>
                  <a:lnTo>
                    <a:pt x="108775" y="1101471"/>
                  </a:lnTo>
                  <a:lnTo>
                    <a:pt x="108490" y="1096423"/>
                  </a:lnTo>
                  <a:lnTo>
                    <a:pt x="106585" y="1091946"/>
                  </a:lnTo>
                  <a:lnTo>
                    <a:pt x="103822" y="1083278"/>
                  </a:lnTo>
                  <a:lnTo>
                    <a:pt x="105727" y="1080802"/>
                  </a:lnTo>
                  <a:lnTo>
                    <a:pt x="110395" y="1082612"/>
                  </a:lnTo>
                  <a:lnTo>
                    <a:pt x="108299" y="1078230"/>
                  </a:lnTo>
                  <a:lnTo>
                    <a:pt x="108680" y="1073658"/>
                  </a:lnTo>
                  <a:lnTo>
                    <a:pt x="113729" y="1075563"/>
                  </a:lnTo>
                  <a:lnTo>
                    <a:pt x="122110" y="1062800"/>
                  </a:lnTo>
                  <a:lnTo>
                    <a:pt x="122396" y="1053084"/>
                  </a:lnTo>
                  <a:lnTo>
                    <a:pt x="136779" y="1047941"/>
                  </a:lnTo>
                  <a:lnTo>
                    <a:pt x="153257" y="1027843"/>
                  </a:lnTo>
                  <a:lnTo>
                    <a:pt x="160877" y="1021556"/>
                  </a:lnTo>
                  <a:lnTo>
                    <a:pt x="168307" y="1017080"/>
                  </a:lnTo>
                  <a:lnTo>
                    <a:pt x="184023" y="996887"/>
                  </a:lnTo>
                  <a:lnTo>
                    <a:pt x="190690" y="995934"/>
                  </a:lnTo>
                  <a:lnTo>
                    <a:pt x="194215" y="982218"/>
                  </a:lnTo>
                  <a:lnTo>
                    <a:pt x="207550" y="963930"/>
                  </a:lnTo>
                  <a:lnTo>
                    <a:pt x="211646" y="961644"/>
                  </a:lnTo>
                  <a:lnTo>
                    <a:pt x="217837" y="945071"/>
                  </a:lnTo>
                  <a:lnTo>
                    <a:pt x="234315" y="925830"/>
                  </a:lnTo>
                  <a:lnTo>
                    <a:pt x="244697" y="901256"/>
                  </a:lnTo>
                  <a:lnTo>
                    <a:pt x="250412" y="892493"/>
                  </a:lnTo>
                  <a:lnTo>
                    <a:pt x="252222" y="883063"/>
                  </a:lnTo>
                  <a:lnTo>
                    <a:pt x="258604" y="882301"/>
                  </a:lnTo>
                  <a:lnTo>
                    <a:pt x="264319" y="875348"/>
                  </a:lnTo>
                  <a:lnTo>
                    <a:pt x="276796" y="870585"/>
                  </a:lnTo>
                  <a:lnTo>
                    <a:pt x="289179" y="871919"/>
                  </a:lnTo>
                  <a:lnTo>
                    <a:pt x="294227" y="875157"/>
                  </a:lnTo>
                  <a:lnTo>
                    <a:pt x="298990" y="874109"/>
                  </a:lnTo>
                  <a:lnTo>
                    <a:pt x="298513" y="865632"/>
                  </a:lnTo>
                  <a:lnTo>
                    <a:pt x="295180" y="860489"/>
                  </a:lnTo>
                  <a:lnTo>
                    <a:pt x="297942" y="855441"/>
                  </a:lnTo>
                  <a:lnTo>
                    <a:pt x="304419" y="851630"/>
                  </a:lnTo>
                  <a:lnTo>
                    <a:pt x="303752" y="843153"/>
                  </a:lnTo>
                  <a:lnTo>
                    <a:pt x="302323" y="838010"/>
                  </a:lnTo>
                  <a:lnTo>
                    <a:pt x="296894" y="831247"/>
                  </a:lnTo>
                  <a:lnTo>
                    <a:pt x="299656" y="816007"/>
                  </a:lnTo>
                  <a:lnTo>
                    <a:pt x="300228" y="799148"/>
                  </a:lnTo>
                  <a:lnTo>
                    <a:pt x="302800" y="779717"/>
                  </a:lnTo>
                  <a:lnTo>
                    <a:pt x="296037" y="769334"/>
                  </a:lnTo>
                  <a:lnTo>
                    <a:pt x="270224" y="751618"/>
                  </a:lnTo>
                  <a:lnTo>
                    <a:pt x="265462" y="752285"/>
                  </a:lnTo>
                  <a:lnTo>
                    <a:pt x="259651" y="749999"/>
                  </a:lnTo>
                  <a:lnTo>
                    <a:pt x="253746" y="736568"/>
                  </a:lnTo>
                  <a:lnTo>
                    <a:pt x="256413" y="724853"/>
                  </a:lnTo>
                  <a:lnTo>
                    <a:pt x="256699" y="720567"/>
                  </a:lnTo>
                  <a:lnTo>
                    <a:pt x="254317" y="720757"/>
                  </a:lnTo>
                  <a:lnTo>
                    <a:pt x="250603" y="726377"/>
                  </a:lnTo>
                  <a:lnTo>
                    <a:pt x="242316" y="732949"/>
                  </a:lnTo>
                  <a:lnTo>
                    <a:pt x="231648" y="727901"/>
                  </a:lnTo>
                  <a:lnTo>
                    <a:pt x="226409" y="729044"/>
                  </a:lnTo>
                  <a:lnTo>
                    <a:pt x="219551" y="700088"/>
                  </a:lnTo>
                  <a:lnTo>
                    <a:pt x="216122" y="688943"/>
                  </a:lnTo>
                  <a:lnTo>
                    <a:pt x="210502" y="675037"/>
                  </a:lnTo>
                  <a:lnTo>
                    <a:pt x="200501" y="668274"/>
                  </a:lnTo>
                  <a:lnTo>
                    <a:pt x="198596" y="664369"/>
                  </a:lnTo>
                  <a:lnTo>
                    <a:pt x="197263" y="658463"/>
                  </a:lnTo>
                  <a:lnTo>
                    <a:pt x="196787" y="650177"/>
                  </a:lnTo>
                  <a:lnTo>
                    <a:pt x="195548" y="637985"/>
                  </a:lnTo>
                  <a:lnTo>
                    <a:pt x="196024" y="627984"/>
                  </a:lnTo>
                  <a:lnTo>
                    <a:pt x="197263" y="621983"/>
                  </a:lnTo>
                  <a:lnTo>
                    <a:pt x="201549" y="617982"/>
                  </a:lnTo>
                  <a:lnTo>
                    <a:pt x="207835" y="606552"/>
                  </a:lnTo>
                  <a:lnTo>
                    <a:pt x="209074" y="598266"/>
                  </a:lnTo>
                  <a:lnTo>
                    <a:pt x="209645" y="585502"/>
                  </a:lnTo>
                  <a:lnTo>
                    <a:pt x="212503" y="574358"/>
                  </a:lnTo>
                  <a:lnTo>
                    <a:pt x="215741" y="568643"/>
                  </a:lnTo>
                  <a:lnTo>
                    <a:pt x="214884" y="564166"/>
                  </a:lnTo>
                  <a:lnTo>
                    <a:pt x="212693" y="557689"/>
                  </a:lnTo>
                  <a:lnTo>
                    <a:pt x="208026" y="548545"/>
                  </a:lnTo>
                  <a:lnTo>
                    <a:pt x="200977" y="537305"/>
                  </a:lnTo>
                  <a:lnTo>
                    <a:pt x="195739" y="526542"/>
                  </a:lnTo>
                  <a:lnTo>
                    <a:pt x="193453" y="516446"/>
                  </a:lnTo>
                  <a:lnTo>
                    <a:pt x="192310" y="507397"/>
                  </a:lnTo>
                  <a:lnTo>
                    <a:pt x="192500" y="499110"/>
                  </a:lnTo>
                  <a:lnTo>
                    <a:pt x="194405" y="493491"/>
                  </a:lnTo>
                  <a:lnTo>
                    <a:pt x="201073" y="486442"/>
                  </a:lnTo>
                  <a:lnTo>
                    <a:pt x="202025" y="483394"/>
                  </a:lnTo>
                  <a:lnTo>
                    <a:pt x="199358" y="467678"/>
                  </a:lnTo>
                  <a:lnTo>
                    <a:pt x="194691" y="464820"/>
                  </a:lnTo>
                  <a:lnTo>
                    <a:pt x="186785" y="463296"/>
                  </a:lnTo>
                  <a:lnTo>
                    <a:pt x="182308" y="463201"/>
                  </a:lnTo>
                  <a:lnTo>
                    <a:pt x="181546" y="461486"/>
                  </a:lnTo>
                  <a:lnTo>
                    <a:pt x="181261" y="458343"/>
                  </a:lnTo>
                  <a:lnTo>
                    <a:pt x="182213" y="451866"/>
                  </a:lnTo>
                  <a:lnTo>
                    <a:pt x="184690" y="444437"/>
                  </a:lnTo>
                  <a:lnTo>
                    <a:pt x="186785" y="439674"/>
                  </a:lnTo>
                  <a:lnTo>
                    <a:pt x="187071" y="435674"/>
                  </a:lnTo>
                  <a:lnTo>
                    <a:pt x="184404" y="421862"/>
                  </a:lnTo>
                  <a:lnTo>
                    <a:pt x="183642" y="404813"/>
                  </a:lnTo>
                  <a:lnTo>
                    <a:pt x="184499" y="391478"/>
                  </a:lnTo>
                  <a:lnTo>
                    <a:pt x="192881" y="381572"/>
                  </a:lnTo>
                  <a:lnTo>
                    <a:pt x="193262" y="377952"/>
                  </a:lnTo>
                  <a:lnTo>
                    <a:pt x="182785" y="367189"/>
                  </a:lnTo>
                  <a:lnTo>
                    <a:pt x="175165" y="354997"/>
                  </a:lnTo>
                  <a:lnTo>
                    <a:pt x="172783" y="347853"/>
                  </a:lnTo>
                  <a:lnTo>
                    <a:pt x="164021" y="346710"/>
                  </a:lnTo>
                  <a:lnTo>
                    <a:pt x="158591" y="325850"/>
                  </a:lnTo>
                  <a:lnTo>
                    <a:pt x="150781" y="315659"/>
                  </a:lnTo>
                  <a:lnTo>
                    <a:pt x="142970" y="306800"/>
                  </a:lnTo>
                  <a:lnTo>
                    <a:pt x="138398" y="302705"/>
                  </a:lnTo>
                  <a:lnTo>
                    <a:pt x="111442" y="289941"/>
                  </a:lnTo>
                  <a:lnTo>
                    <a:pt x="100774" y="287560"/>
                  </a:lnTo>
                  <a:lnTo>
                    <a:pt x="88106" y="280035"/>
                  </a:lnTo>
                  <a:lnTo>
                    <a:pt x="78676" y="270701"/>
                  </a:lnTo>
                  <a:lnTo>
                    <a:pt x="70580" y="264700"/>
                  </a:lnTo>
                  <a:lnTo>
                    <a:pt x="63627" y="257175"/>
                  </a:lnTo>
                  <a:lnTo>
                    <a:pt x="54007" y="250222"/>
                  </a:lnTo>
                  <a:lnTo>
                    <a:pt x="51244" y="244221"/>
                  </a:lnTo>
                  <a:lnTo>
                    <a:pt x="40862" y="233077"/>
                  </a:lnTo>
                  <a:lnTo>
                    <a:pt x="35909" y="225743"/>
                  </a:lnTo>
                  <a:lnTo>
                    <a:pt x="18955" y="211836"/>
                  </a:lnTo>
                  <a:lnTo>
                    <a:pt x="18383" y="206407"/>
                  </a:lnTo>
                  <a:lnTo>
                    <a:pt x="18193" y="201073"/>
                  </a:lnTo>
                  <a:lnTo>
                    <a:pt x="17431" y="198882"/>
                  </a:lnTo>
                  <a:lnTo>
                    <a:pt x="0" y="188595"/>
                  </a:lnTo>
                  <a:lnTo>
                    <a:pt x="3429" y="182785"/>
                  </a:lnTo>
                  <a:lnTo>
                    <a:pt x="17050" y="182404"/>
                  </a:lnTo>
                  <a:lnTo>
                    <a:pt x="28384" y="187738"/>
                  </a:lnTo>
                  <a:lnTo>
                    <a:pt x="30861" y="185452"/>
                  </a:lnTo>
                  <a:lnTo>
                    <a:pt x="32385" y="180785"/>
                  </a:lnTo>
                  <a:lnTo>
                    <a:pt x="27527" y="161735"/>
                  </a:lnTo>
                  <a:lnTo>
                    <a:pt x="28384" y="156782"/>
                  </a:lnTo>
                  <a:lnTo>
                    <a:pt x="33433" y="150781"/>
                  </a:lnTo>
                  <a:lnTo>
                    <a:pt x="41243" y="146018"/>
                  </a:lnTo>
                  <a:lnTo>
                    <a:pt x="53721" y="145256"/>
                  </a:lnTo>
                  <a:lnTo>
                    <a:pt x="62198" y="146018"/>
                  </a:lnTo>
                  <a:lnTo>
                    <a:pt x="64008" y="146495"/>
                  </a:lnTo>
                  <a:lnTo>
                    <a:pt x="76676" y="167545"/>
                  </a:lnTo>
                  <a:lnTo>
                    <a:pt x="87630" y="187833"/>
                  </a:lnTo>
                  <a:lnTo>
                    <a:pt x="93345" y="196501"/>
                  </a:lnTo>
                  <a:lnTo>
                    <a:pt x="107537" y="220980"/>
                  </a:lnTo>
                  <a:lnTo>
                    <a:pt x="112776" y="234982"/>
                  </a:lnTo>
                  <a:lnTo>
                    <a:pt x="114586" y="245078"/>
                  </a:lnTo>
                  <a:lnTo>
                    <a:pt x="120396" y="244983"/>
                  </a:lnTo>
                  <a:lnTo>
                    <a:pt x="140208" y="249365"/>
                  </a:lnTo>
                  <a:lnTo>
                    <a:pt x="156972" y="253079"/>
                  </a:lnTo>
                  <a:lnTo>
                    <a:pt x="161639" y="258699"/>
                  </a:lnTo>
                  <a:lnTo>
                    <a:pt x="173069" y="257556"/>
                  </a:lnTo>
                  <a:lnTo>
                    <a:pt x="182023" y="252508"/>
                  </a:lnTo>
                  <a:lnTo>
                    <a:pt x="197644" y="246126"/>
                  </a:lnTo>
                  <a:lnTo>
                    <a:pt x="201835" y="238220"/>
                  </a:lnTo>
                  <a:lnTo>
                    <a:pt x="207073" y="229838"/>
                  </a:lnTo>
                  <a:lnTo>
                    <a:pt x="216313" y="231172"/>
                  </a:lnTo>
                  <a:lnTo>
                    <a:pt x="226314" y="237744"/>
                  </a:lnTo>
                  <a:lnTo>
                    <a:pt x="237744" y="246507"/>
                  </a:lnTo>
                  <a:lnTo>
                    <a:pt x="247840" y="250508"/>
                  </a:lnTo>
                  <a:lnTo>
                    <a:pt x="261461" y="256889"/>
                  </a:lnTo>
                  <a:lnTo>
                    <a:pt x="267843" y="264986"/>
                  </a:lnTo>
                  <a:lnTo>
                    <a:pt x="276796" y="267367"/>
                  </a:lnTo>
                  <a:lnTo>
                    <a:pt x="286131" y="259175"/>
                  </a:lnTo>
                  <a:lnTo>
                    <a:pt x="291560" y="236982"/>
                  </a:lnTo>
                  <a:lnTo>
                    <a:pt x="296513" y="227076"/>
                  </a:lnTo>
                  <a:lnTo>
                    <a:pt x="303371" y="219742"/>
                  </a:lnTo>
                  <a:lnTo>
                    <a:pt x="311372" y="216503"/>
                  </a:lnTo>
                  <a:lnTo>
                    <a:pt x="317373" y="215360"/>
                  </a:lnTo>
                  <a:lnTo>
                    <a:pt x="321945" y="209645"/>
                  </a:lnTo>
                  <a:lnTo>
                    <a:pt x="328517" y="196977"/>
                  </a:lnTo>
                  <a:lnTo>
                    <a:pt x="329755" y="181642"/>
                  </a:lnTo>
                  <a:lnTo>
                    <a:pt x="328517" y="153638"/>
                  </a:lnTo>
                  <a:lnTo>
                    <a:pt x="329660" y="144304"/>
                  </a:lnTo>
                  <a:lnTo>
                    <a:pt x="334994" y="129159"/>
                  </a:lnTo>
                  <a:lnTo>
                    <a:pt x="342138" y="88487"/>
                  </a:lnTo>
                  <a:lnTo>
                    <a:pt x="345376" y="76676"/>
                  </a:lnTo>
                  <a:lnTo>
                    <a:pt x="349282" y="69533"/>
                  </a:lnTo>
                  <a:lnTo>
                    <a:pt x="354616" y="65246"/>
                  </a:lnTo>
                  <a:lnTo>
                    <a:pt x="364331" y="52769"/>
                  </a:lnTo>
                  <a:lnTo>
                    <a:pt x="378238" y="28004"/>
                  </a:lnTo>
                  <a:lnTo>
                    <a:pt x="382048" y="25908"/>
                  </a:lnTo>
                  <a:lnTo>
                    <a:pt x="392049" y="24670"/>
                  </a:lnTo>
                  <a:lnTo>
                    <a:pt x="404527" y="25622"/>
                  </a:lnTo>
                  <a:lnTo>
                    <a:pt x="415671" y="30004"/>
                  </a:lnTo>
                  <a:lnTo>
                    <a:pt x="416909" y="29623"/>
                  </a:lnTo>
                  <a:lnTo>
                    <a:pt x="421862" y="27337"/>
                  </a:lnTo>
                  <a:lnTo>
                    <a:pt x="431006" y="19622"/>
                  </a:lnTo>
                  <a:lnTo>
                    <a:pt x="446627" y="4191"/>
                  </a:lnTo>
                  <a:lnTo>
                    <a:pt x="456629" y="0"/>
                  </a:lnTo>
                  <a:lnTo>
                    <a:pt x="465772" y="572"/>
                  </a:lnTo>
                  <a:lnTo>
                    <a:pt x="475774" y="17431"/>
                  </a:lnTo>
                  <a:lnTo>
                    <a:pt x="490061" y="36195"/>
                  </a:lnTo>
                  <a:lnTo>
                    <a:pt x="499205" y="45244"/>
                  </a:lnTo>
                  <a:lnTo>
                    <a:pt x="524065" y="62198"/>
                  </a:lnTo>
                  <a:lnTo>
                    <a:pt x="545973" y="73247"/>
                  </a:lnTo>
                  <a:lnTo>
                    <a:pt x="558260" y="109728"/>
                  </a:lnTo>
                  <a:lnTo>
                    <a:pt x="552164" y="124111"/>
                  </a:lnTo>
                  <a:lnTo>
                    <a:pt x="549116" y="129064"/>
                  </a:lnTo>
                  <a:lnTo>
                    <a:pt x="538448" y="143351"/>
                  </a:lnTo>
                  <a:lnTo>
                    <a:pt x="527018" y="163449"/>
                  </a:lnTo>
                  <a:lnTo>
                    <a:pt x="526161" y="173927"/>
                  </a:lnTo>
                  <a:lnTo>
                    <a:pt x="529971" y="184404"/>
                  </a:lnTo>
                  <a:lnTo>
                    <a:pt x="534638" y="191262"/>
                  </a:lnTo>
                  <a:close/>
                  <a:moveTo>
                    <a:pt x="270796" y="854393"/>
                  </a:moveTo>
                  <a:lnTo>
                    <a:pt x="261271" y="859441"/>
                  </a:lnTo>
                  <a:lnTo>
                    <a:pt x="253555" y="856298"/>
                  </a:lnTo>
                  <a:lnTo>
                    <a:pt x="253365" y="846487"/>
                  </a:lnTo>
                  <a:lnTo>
                    <a:pt x="258127" y="841820"/>
                  </a:lnTo>
                  <a:lnTo>
                    <a:pt x="266795" y="839915"/>
                  </a:lnTo>
                  <a:lnTo>
                    <a:pt x="278606" y="844582"/>
                  </a:lnTo>
                  <a:lnTo>
                    <a:pt x="280416" y="847154"/>
                  </a:lnTo>
                  <a:lnTo>
                    <a:pt x="273558" y="849059"/>
                  </a:lnTo>
                  <a:lnTo>
                    <a:pt x="270796" y="854393"/>
                  </a:lnTo>
                  <a:close/>
                  <a:moveTo>
                    <a:pt x="38100" y="1111282"/>
                  </a:moveTo>
                  <a:lnTo>
                    <a:pt x="38862" y="1113949"/>
                  </a:lnTo>
                  <a:lnTo>
                    <a:pt x="42577" y="1113282"/>
                  </a:lnTo>
                  <a:lnTo>
                    <a:pt x="47625" y="1108425"/>
                  </a:lnTo>
                  <a:lnTo>
                    <a:pt x="51244" y="1110615"/>
                  </a:lnTo>
                  <a:lnTo>
                    <a:pt x="50863" y="1117568"/>
                  </a:lnTo>
                  <a:lnTo>
                    <a:pt x="48387" y="1117283"/>
                  </a:lnTo>
                  <a:lnTo>
                    <a:pt x="47720" y="1116140"/>
                  </a:lnTo>
                  <a:lnTo>
                    <a:pt x="44577" y="1120140"/>
                  </a:lnTo>
                  <a:lnTo>
                    <a:pt x="44005" y="1122521"/>
                  </a:lnTo>
                  <a:lnTo>
                    <a:pt x="40386" y="1124045"/>
                  </a:lnTo>
                  <a:lnTo>
                    <a:pt x="33718" y="1117283"/>
                  </a:lnTo>
                  <a:lnTo>
                    <a:pt x="29527" y="1106138"/>
                  </a:lnTo>
                  <a:lnTo>
                    <a:pt x="39338" y="1106138"/>
                  </a:lnTo>
                  <a:lnTo>
                    <a:pt x="38386" y="1108805"/>
                  </a:lnTo>
                  <a:lnTo>
                    <a:pt x="38100" y="1111282"/>
                  </a:lnTo>
                  <a:close/>
                  <a:moveTo>
                    <a:pt x="53054" y="1480280"/>
                  </a:moveTo>
                  <a:lnTo>
                    <a:pt x="52197" y="1486281"/>
                  </a:lnTo>
                  <a:lnTo>
                    <a:pt x="47815" y="1485614"/>
                  </a:lnTo>
                  <a:lnTo>
                    <a:pt x="43434" y="1486758"/>
                  </a:lnTo>
                  <a:lnTo>
                    <a:pt x="39814" y="1480757"/>
                  </a:lnTo>
                  <a:lnTo>
                    <a:pt x="37909" y="1470565"/>
                  </a:lnTo>
                  <a:lnTo>
                    <a:pt x="38576" y="1468374"/>
                  </a:lnTo>
                  <a:lnTo>
                    <a:pt x="41338" y="1466088"/>
                  </a:lnTo>
                  <a:lnTo>
                    <a:pt x="43529" y="1471613"/>
                  </a:lnTo>
                  <a:lnTo>
                    <a:pt x="53054" y="1480280"/>
                  </a:lnTo>
                  <a:close/>
                  <a:moveTo>
                    <a:pt x="87916" y="1505331"/>
                  </a:moveTo>
                  <a:lnTo>
                    <a:pt x="83248" y="1505903"/>
                  </a:lnTo>
                  <a:lnTo>
                    <a:pt x="76676" y="1499426"/>
                  </a:lnTo>
                  <a:lnTo>
                    <a:pt x="75819" y="1496949"/>
                  </a:lnTo>
                  <a:lnTo>
                    <a:pt x="78391" y="1495520"/>
                  </a:lnTo>
                  <a:lnTo>
                    <a:pt x="76676" y="1490282"/>
                  </a:lnTo>
                  <a:lnTo>
                    <a:pt x="77152" y="1487996"/>
                  </a:lnTo>
                  <a:lnTo>
                    <a:pt x="82296" y="1492092"/>
                  </a:lnTo>
                  <a:lnTo>
                    <a:pt x="85058" y="1496854"/>
                  </a:lnTo>
                  <a:lnTo>
                    <a:pt x="82391" y="1497997"/>
                  </a:lnTo>
                  <a:lnTo>
                    <a:pt x="86963" y="1502855"/>
                  </a:lnTo>
                  <a:lnTo>
                    <a:pt x="87916" y="1505331"/>
                  </a:lnTo>
                  <a:close/>
                  <a:moveTo>
                    <a:pt x="99536" y="1500854"/>
                  </a:moveTo>
                  <a:lnTo>
                    <a:pt x="107632" y="1503902"/>
                  </a:lnTo>
                  <a:lnTo>
                    <a:pt x="111062" y="1502855"/>
                  </a:lnTo>
                  <a:lnTo>
                    <a:pt x="114871" y="1509618"/>
                  </a:lnTo>
                  <a:lnTo>
                    <a:pt x="108299" y="1513904"/>
                  </a:lnTo>
                  <a:lnTo>
                    <a:pt x="107823" y="1519238"/>
                  </a:lnTo>
                  <a:lnTo>
                    <a:pt x="110490" y="1522571"/>
                  </a:lnTo>
                  <a:lnTo>
                    <a:pt x="111347" y="1527429"/>
                  </a:lnTo>
                  <a:lnTo>
                    <a:pt x="104775" y="1527334"/>
                  </a:lnTo>
                  <a:lnTo>
                    <a:pt x="101727" y="1523334"/>
                  </a:lnTo>
                  <a:lnTo>
                    <a:pt x="100298" y="1518190"/>
                  </a:lnTo>
                  <a:lnTo>
                    <a:pt x="97250" y="1514570"/>
                  </a:lnTo>
                  <a:lnTo>
                    <a:pt x="93250" y="1511808"/>
                  </a:lnTo>
                  <a:lnTo>
                    <a:pt x="95250" y="1508093"/>
                  </a:lnTo>
                  <a:lnTo>
                    <a:pt x="96298" y="1502855"/>
                  </a:lnTo>
                  <a:lnTo>
                    <a:pt x="99536" y="1500854"/>
                  </a:lnTo>
                  <a:close/>
                  <a:moveTo>
                    <a:pt x="77533" y="1530572"/>
                  </a:moveTo>
                  <a:lnTo>
                    <a:pt x="71152" y="1535049"/>
                  </a:lnTo>
                  <a:lnTo>
                    <a:pt x="68771" y="1534001"/>
                  </a:lnTo>
                  <a:lnTo>
                    <a:pt x="69342" y="1526477"/>
                  </a:lnTo>
                  <a:lnTo>
                    <a:pt x="73152" y="1523143"/>
                  </a:lnTo>
                  <a:lnTo>
                    <a:pt x="79534" y="1522762"/>
                  </a:lnTo>
                  <a:lnTo>
                    <a:pt x="77533" y="1530572"/>
                  </a:lnTo>
                  <a:close/>
                  <a:moveTo>
                    <a:pt x="64484" y="1534859"/>
                  </a:moveTo>
                  <a:lnTo>
                    <a:pt x="58864" y="1536097"/>
                  </a:lnTo>
                  <a:lnTo>
                    <a:pt x="55340" y="1532382"/>
                  </a:lnTo>
                  <a:lnTo>
                    <a:pt x="56674" y="1529620"/>
                  </a:lnTo>
                  <a:lnTo>
                    <a:pt x="60579" y="1526477"/>
                  </a:lnTo>
                  <a:lnTo>
                    <a:pt x="64770" y="1526953"/>
                  </a:lnTo>
                  <a:lnTo>
                    <a:pt x="65722" y="1530572"/>
                  </a:lnTo>
                  <a:lnTo>
                    <a:pt x="64484" y="1534859"/>
                  </a:lnTo>
                  <a:close/>
                </a:path>
              </a:pathLst>
            </a:custGeom>
            <a:solidFill>
              <a:srgbClr val="CCCCCC"/>
            </a:solidFill>
            <a:ln w="476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it-IT"/>
            </a:p>
          </p:txBody>
        </p:sp>
        <p:sp>
          <p:nvSpPr>
            <p:cNvPr id="44" name="Figura a mano libera: forma 43">
              <a:extLst>
                <a:ext uri="{FF2B5EF4-FFF2-40B4-BE49-F238E27FC236}">
                  <a16:creationId xmlns:a16="http://schemas.microsoft.com/office/drawing/2014/main" id="{EE4EEBFF-9455-AE73-9F8D-07F7DB886800}"/>
                </a:ext>
              </a:extLst>
            </p:cNvPr>
            <p:cNvSpPr/>
            <p:nvPr/>
          </p:nvSpPr>
          <p:spPr>
            <a:xfrm>
              <a:off x="5700902" y="4129087"/>
              <a:ext cx="403479" cy="259746"/>
            </a:xfrm>
            <a:custGeom>
              <a:avLst/>
              <a:gdLst>
                <a:gd name="connsiteX0" fmla="*/ 394621 w 403479"/>
                <a:gd name="connsiteY0" fmla="*/ 19526 h 259746"/>
                <a:gd name="connsiteX1" fmla="*/ 398050 w 403479"/>
                <a:gd name="connsiteY1" fmla="*/ 23431 h 259746"/>
                <a:gd name="connsiteX2" fmla="*/ 402336 w 403479"/>
                <a:gd name="connsiteY2" fmla="*/ 29718 h 259746"/>
                <a:gd name="connsiteX3" fmla="*/ 403479 w 403479"/>
                <a:gd name="connsiteY3" fmla="*/ 33338 h 259746"/>
                <a:gd name="connsiteX4" fmla="*/ 402050 w 403479"/>
                <a:gd name="connsiteY4" fmla="*/ 35528 h 259746"/>
                <a:gd name="connsiteX5" fmla="*/ 397764 w 403479"/>
                <a:gd name="connsiteY5" fmla="*/ 37243 h 259746"/>
                <a:gd name="connsiteX6" fmla="*/ 396812 w 403479"/>
                <a:gd name="connsiteY6" fmla="*/ 39243 h 259746"/>
                <a:gd name="connsiteX7" fmla="*/ 394907 w 403479"/>
                <a:gd name="connsiteY7" fmla="*/ 42481 h 259746"/>
                <a:gd name="connsiteX8" fmla="*/ 389858 w 403479"/>
                <a:gd name="connsiteY8" fmla="*/ 43053 h 259746"/>
                <a:gd name="connsiteX9" fmla="*/ 387287 w 403479"/>
                <a:gd name="connsiteY9" fmla="*/ 45529 h 259746"/>
                <a:gd name="connsiteX10" fmla="*/ 384143 w 403479"/>
                <a:gd name="connsiteY10" fmla="*/ 56197 h 259746"/>
                <a:gd name="connsiteX11" fmla="*/ 378333 w 403479"/>
                <a:gd name="connsiteY11" fmla="*/ 73723 h 259746"/>
                <a:gd name="connsiteX12" fmla="*/ 369570 w 403479"/>
                <a:gd name="connsiteY12" fmla="*/ 87059 h 259746"/>
                <a:gd name="connsiteX13" fmla="*/ 362617 w 403479"/>
                <a:gd name="connsiteY13" fmla="*/ 94297 h 259746"/>
                <a:gd name="connsiteX14" fmla="*/ 359474 w 403479"/>
                <a:gd name="connsiteY14" fmla="*/ 99822 h 259746"/>
                <a:gd name="connsiteX15" fmla="*/ 357569 w 403479"/>
                <a:gd name="connsiteY15" fmla="*/ 106585 h 259746"/>
                <a:gd name="connsiteX16" fmla="*/ 357092 w 403479"/>
                <a:gd name="connsiteY16" fmla="*/ 113252 h 259746"/>
                <a:gd name="connsiteX17" fmla="*/ 363760 w 403479"/>
                <a:gd name="connsiteY17" fmla="*/ 149828 h 259746"/>
                <a:gd name="connsiteX18" fmla="*/ 363665 w 403479"/>
                <a:gd name="connsiteY18" fmla="*/ 156401 h 259746"/>
                <a:gd name="connsiteX19" fmla="*/ 362141 w 403479"/>
                <a:gd name="connsiteY19" fmla="*/ 163163 h 259746"/>
                <a:gd name="connsiteX20" fmla="*/ 360998 w 403479"/>
                <a:gd name="connsiteY20" fmla="*/ 170021 h 259746"/>
                <a:gd name="connsiteX21" fmla="*/ 361950 w 403479"/>
                <a:gd name="connsiteY21" fmla="*/ 175927 h 259746"/>
                <a:gd name="connsiteX22" fmla="*/ 366332 w 403479"/>
                <a:gd name="connsiteY22" fmla="*/ 186023 h 259746"/>
                <a:gd name="connsiteX23" fmla="*/ 370999 w 403479"/>
                <a:gd name="connsiteY23" fmla="*/ 201073 h 259746"/>
                <a:gd name="connsiteX24" fmla="*/ 372904 w 403479"/>
                <a:gd name="connsiteY24" fmla="*/ 210693 h 259746"/>
                <a:gd name="connsiteX25" fmla="*/ 376047 w 403479"/>
                <a:gd name="connsiteY25" fmla="*/ 214122 h 259746"/>
                <a:gd name="connsiteX26" fmla="*/ 379000 w 403479"/>
                <a:gd name="connsiteY26" fmla="*/ 216694 h 259746"/>
                <a:gd name="connsiteX27" fmla="*/ 379667 w 403479"/>
                <a:gd name="connsiteY27" fmla="*/ 218408 h 259746"/>
                <a:gd name="connsiteX28" fmla="*/ 379571 w 403479"/>
                <a:gd name="connsiteY28" fmla="*/ 220028 h 259746"/>
                <a:gd name="connsiteX29" fmla="*/ 377952 w 403479"/>
                <a:gd name="connsiteY29" fmla="*/ 221932 h 259746"/>
                <a:gd name="connsiteX30" fmla="*/ 364522 w 403479"/>
                <a:gd name="connsiteY30" fmla="*/ 226981 h 259746"/>
                <a:gd name="connsiteX31" fmla="*/ 362712 w 403479"/>
                <a:gd name="connsiteY31" fmla="*/ 231172 h 259746"/>
                <a:gd name="connsiteX32" fmla="*/ 361283 w 403479"/>
                <a:gd name="connsiteY32" fmla="*/ 235839 h 259746"/>
                <a:gd name="connsiteX33" fmla="*/ 355378 w 403479"/>
                <a:gd name="connsiteY33" fmla="*/ 242792 h 259746"/>
                <a:gd name="connsiteX34" fmla="*/ 353568 w 403479"/>
                <a:gd name="connsiteY34" fmla="*/ 249364 h 259746"/>
                <a:gd name="connsiteX35" fmla="*/ 352425 w 403479"/>
                <a:gd name="connsiteY35" fmla="*/ 256794 h 259746"/>
                <a:gd name="connsiteX36" fmla="*/ 352330 w 403479"/>
                <a:gd name="connsiteY36" fmla="*/ 259461 h 259746"/>
                <a:gd name="connsiteX37" fmla="*/ 350711 w 403479"/>
                <a:gd name="connsiteY37" fmla="*/ 259747 h 259746"/>
                <a:gd name="connsiteX38" fmla="*/ 341757 w 403479"/>
                <a:gd name="connsiteY38" fmla="*/ 258223 h 259746"/>
                <a:gd name="connsiteX39" fmla="*/ 331851 w 403479"/>
                <a:gd name="connsiteY39" fmla="*/ 253365 h 259746"/>
                <a:gd name="connsiteX40" fmla="*/ 327565 w 403479"/>
                <a:gd name="connsiteY40" fmla="*/ 249746 h 259746"/>
                <a:gd name="connsiteX41" fmla="*/ 323279 w 403479"/>
                <a:gd name="connsiteY41" fmla="*/ 249746 h 259746"/>
                <a:gd name="connsiteX42" fmla="*/ 318135 w 403479"/>
                <a:gd name="connsiteY42" fmla="*/ 252222 h 259746"/>
                <a:gd name="connsiteX43" fmla="*/ 299752 w 403479"/>
                <a:gd name="connsiteY43" fmla="*/ 259080 h 259746"/>
                <a:gd name="connsiteX44" fmla="*/ 295275 w 403479"/>
                <a:gd name="connsiteY44" fmla="*/ 257461 h 259746"/>
                <a:gd name="connsiteX45" fmla="*/ 284798 w 403479"/>
                <a:gd name="connsiteY45" fmla="*/ 250698 h 259746"/>
                <a:gd name="connsiteX46" fmla="*/ 279463 w 403479"/>
                <a:gd name="connsiteY46" fmla="*/ 243364 h 259746"/>
                <a:gd name="connsiteX47" fmla="*/ 267557 w 403479"/>
                <a:gd name="connsiteY47" fmla="*/ 228600 h 259746"/>
                <a:gd name="connsiteX48" fmla="*/ 266605 w 403479"/>
                <a:gd name="connsiteY48" fmla="*/ 225076 h 259746"/>
                <a:gd name="connsiteX49" fmla="*/ 265081 w 403479"/>
                <a:gd name="connsiteY49" fmla="*/ 222313 h 259746"/>
                <a:gd name="connsiteX50" fmla="*/ 252413 w 403479"/>
                <a:gd name="connsiteY50" fmla="*/ 218599 h 259746"/>
                <a:gd name="connsiteX51" fmla="*/ 247745 w 403479"/>
                <a:gd name="connsiteY51" fmla="*/ 213170 h 259746"/>
                <a:gd name="connsiteX52" fmla="*/ 243840 w 403479"/>
                <a:gd name="connsiteY52" fmla="*/ 212407 h 259746"/>
                <a:gd name="connsiteX53" fmla="*/ 238220 w 403479"/>
                <a:gd name="connsiteY53" fmla="*/ 209645 h 259746"/>
                <a:gd name="connsiteX54" fmla="*/ 223361 w 403479"/>
                <a:gd name="connsiteY54" fmla="*/ 198025 h 259746"/>
                <a:gd name="connsiteX55" fmla="*/ 219646 w 403479"/>
                <a:gd name="connsiteY55" fmla="*/ 196882 h 259746"/>
                <a:gd name="connsiteX56" fmla="*/ 218789 w 403479"/>
                <a:gd name="connsiteY56" fmla="*/ 198882 h 259746"/>
                <a:gd name="connsiteX57" fmla="*/ 219075 w 403479"/>
                <a:gd name="connsiteY57" fmla="*/ 201644 h 259746"/>
                <a:gd name="connsiteX58" fmla="*/ 218123 w 403479"/>
                <a:gd name="connsiteY58" fmla="*/ 203263 h 259746"/>
                <a:gd name="connsiteX59" fmla="*/ 216218 w 403479"/>
                <a:gd name="connsiteY59" fmla="*/ 203168 h 259746"/>
                <a:gd name="connsiteX60" fmla="*/ 212788 w 403479"/>
                <a:gd name="connsiteY60" fmla="*/ 198882 h 259746"/>
                <a:gd name="connsiteX61" fmla="*/ 208693 w 403479"/>
                <a:gd name="connsiteY61" fmla="*/ 195072 h 259746"/>
                <a:gd name="connsiteX62" fmla="*/ 195834 w 403479"/>
                <a:gd name="connsiteY62" fmla="*/ 202216 h 259746"/>
                <a:gd name="connsiteX63" fmla="*/ 191262 w 403479"/>
                <a:gd name="connsiteY63" fmla="*/ 204121 h 259746"/>
                <a:gd name="connsiteX64" fmla="*/ 187166 w 403479"/>
                <a:gd name="connsiteY64" fmla="*/ 204502 h 259746"/>
                <a:gd name="connsiteX65" fmla="*/ 166878 w 403479"/>
                <a:gd name="connsiteY65" fmla="*/ 213836 h 259746"/>
                <a:gd name="connsiteX66" fmla="*/ 160687 w 403479"/>
                <a:gd name="connsiteY66" fmla="*/ 218885 h 259746"/>
                <a:gd name="connsiteX67" fmla="*/ 158115 w 403479"/>
                <a:gd name="connsiteY67" fmla="*/ 218408 h 259746"/>
                <a:gd name="connsiteX68" fmla="*/ 158782 w 403479"/>
                <a:gd name="connsiteY68" fmla="*/ 213646 h 259746"/>
                <a:gd name="connsiteX69" fmla="*/ 167164 w 403479"/>
                <a:gd name="connsiteY69" fmla="*/ 189929 h 259746"/>
                <a:gd name="connsiteX70" fmla="*/ 168688 w 403479"/>
                <a:gd name="connsiteY70" fmla="*/ 171069 h 259746"/>
                <a:gd name="connsiteX71" fmla="*/ 171831 w 403479"/>
                <a:gd name="connsiteY71" fmla="*/ 168402 h 259746"/>
                <a:gd name="connsiteX72" fmla="*/ 172688 w 403479"/>
                <a:gd name="connsiteY72" fmla="*/ 165830 h 259746"/>
                <a:gd name="connsiteX73" fmla="*/ 171355 w 403479"/>
                <a:gd name="connsiteY73" fmla="*/ 159734 h 259746"/>
                <a:gd name="connsiteX74" fmla="*/ 162592 w 403479"/>
                <a:gd name="connsiteY74" fmla="*/ 155829 h 259746"/>
                <a:gd name="connsiteX75" fmla="*/ 159068 w 403479"/>
                <a:gd name="connsiteY75" fmla="*/ 156401 h 259746"/>
                <a:gd name="connsiteX76" fmla="*/ 155925 w 403479"/>
                <a:gd name="connsiteY76" fmla="*/ 162973 h 259746"/>
                <a:gd name="connsiteX77" fmla="*/ 152591 w 403479"/>
                <a:gd name="connsiteY77" fmla="*/ 167640 h 259746"/>
                <a:gd name="connsiteX78" fmla="*/ 144875 w 403479"/>
                <a:gd name="connsiteY78" fmla="*/ 170497 h 259746"/>
                <a:gd name="connsiteX79" fmla="*/ 138208 w 403479"/>
                <a:gd name="connsiteY79" fmla="*/ 165545 h 259746"/>
                <a:gd name="connsiteX80" fmla="*/ 122587 w 403479"/>
                <a:gd name="connsiteY80" fmla="*/ 158972 h 259746"/>
                <a:gd name="connsiteX81" fmla="*/ 118682 w 403479"/>
                <a:gd name="connsiteY81" fmla="*/ 150114 h 259746"/>
                <a:gd name="connsiteX82" fmla="*/ 117729 w 403479"/>
                <a:gd name="connsiteY82" fmla="*/ 141256 h 259746"/>
                <a:gd name="connsiteX83" fmla="*/ 109442 w 403479"/>
                <a:gd name="connsiteY83" fmla="*/ 132588 h 259746"/>
                <a:gd name="connsiteX84" fmla="*/ 106013 w 403479"/>
                <a:gd name="connsiteY84" fmla="*/ 122396 h 259746"/>
                <a:gd name="connsiteX85" fmla="*/ 107442 w 403479"/>
                <a:gd name="connsiteY85" fmla="*/ 115348 h 259746"/>
                <a:gd name="connsiteX86" fmla="*/ 114871 w 403479"/>
                <a:gd name="connsiteY86" fmla="*/ 110680 h 259746"/>
                <a:gd name="connsiteX87" fmla="*/ 117062 w 403479"/>
                <a:gd name="connsiteY87" fmla="*/ 106585 h 259746"/>
                <a:gd name="connsiteX88" fmla="*/ 107633 w 403479"/>
                <a:gd name="connsiteY88" fmla="*/ 107252 h 259746"/>
                <a:gd name="connsiteX89" fmla="*/ 105632 w 403479"/>
                <a:gd name="connsiteY89" fmla="*/ 106204 h 259746"/>
                <a:gd name="connsiteX90" fmla="*/ 105251 w 403479"/>
                <a:gd name="connsiteY90" fmla="*/ 102584 h 259746"/>
                <a:gd name="connsiteX91" fmla="*/ 101060 w 403479"/>
                <a:gd name="connsiteY91" fmla="*/ 90011 h 259746"/>
                <a:gd name="connsiteX92" fmla="*/ 104775 w 403479"/>
                <a:gd name="connsiteY92" fmla="*/ 85058 h 259746"/>
                <a:gd name="connsiteX93" fmla="*/ 106394 w 403479"/>
                <a:gd name="connsiteY93" fmla="*/ 80296 h 259746"/>
                <a:gd name="connsiteX94" fmla="*/ 103346 w 403479"/>
                <a:gd name="connsiteY94" fmla="*/ 76200 h 259746"/>
                <a:gd name="connsiteX95" fmla="*/ 104204 w 403479"/>
                <a:gd name="connsiteY95" fmla="*/ 71533 h 259746"/>
                <a:gd name="connsiteX96" fmla="*/ 106490 w 403479"/>
                <a:gd name="connsiteY96" fmla="*/ 66770 h 259746"/>
                <a:gd name="connsiteX97" fmla="*/ 105061 w 403479"/>
                <a:gd name="connsiteY97" fmla="*/ 55816 h 259746"/>
                <a:gd name="connsiteX98" fmla="*/ 114395 w 403479"/>
                <a:gd name="connsiteY98" fmla="*/ 49911 h 259746"/>
                <a:gd name="connsiteX99" fmla="*/ 123539 w 403479"/>
                <a:gd name="connsiteY99" fmla="*/ 45815 h 259746"/>
                <a:gd name="connsiteX100" fmla="*/ 142780 w 403479"/>
                <a:gd name="connsiteY100" fmla="*/ 43720 h 259746"/>
                <a:gd name="connsiteX101" fmla="*/ 140875 w 403479"/>
                <a:gd name="connsiteY101" fmla="*/ 33623 h 259746"/>
                <a:gd name="connsiteX102" fmla="*/ 148685 w 403479"/>
                <a:gd name="connsiteY102" fmla="*/ 33147 h 259746"/>
                <a:gd name="connsiteX103" fmla="*/ 161830 w 403479"/>
                <a:gd name="connsiteY103" fmla="*/ 20955 h 259746"/>
                <a:gd name="connsiteX104" fmla="*/ 174879 w 403479"/>
                <a:gd name="connsiteY104" fmla="*/ 23146 h 259746"/>
                <a:gd name="connsiteX105" fmla="*/ 193738 w 403479"/>
                <a:gd name="connsiteY105" fmla="*/ 14764 h 259746"/>
                <a:gd name="connsiteX106" fmla="*/ 230029 w 403479"/>
                <a:gd name="connsiteY106" fmla="*/ 14859 h 259746"/>
                <a:gd name="connsiteX107" fmla="*/ 234982 w 403479"/>
                <a:gd name="connsiteY107" fmla="*/ 10001 h 259746"/>
                <a:gd name="connsiteX108" fmla="*/ 234125 w 403479"/>
                <a:gd name="connsiteY108" fmla="*/ 5144 h 259746"/>
                <a:gd name="connsiteX109" fmla="*/ 234220 w 403479"/>
                <a:gd name="connsiteY109" fmla="*/ 0 h 259746"/>
                <a:gd name="connsiteX110" fmla="*/ 240983 w 403479"/>
                <a:gd name="connsiteY110" fmla="*/ 1429 h 259746"/>
                <a:gd name="connsiteX111" fmla="*/ 252413 w 403479"/>
                <a:gd name="connsiteY111" fmla="*/ 476 h 259746"/>
                <a:gd name="connsiteX112" fmla="*/ 295180 w 403479"/>
                <a:gd name="connsiteY112" fmla="*/ 10763 h 259746"/>
                <a:gd name="connsiteX113" fmla="*/ 305657 w 403479"/>
                <a:gd name="connsiteY113" fmla="*/ 10763 h 259746"/>
                <a:gd name="connsiteX114" fmla="*/ 320231 w 403479"/>
                <a:gd name="connsiteY114" fmla="*/ 21146 h 259746"/>
                <a:gd name="connsiteX115" fmla="*/ 328136 w 403479"/>
                <a:gd name="connsiteY115" fmla="*/ 23813 h 259746"/>
                <a:gd name="connsiteX116" fmla="*/ 351282 w 403479"/>
                <a:gd name="connsiteY116" fmla="*/ 23813 h 259746"/>
                <a:gd name="connsiteX117" fmla="*/ 386906 w 403479"/>
                <a:gd name="connsiteY117" fmla="*/ 28385 h 259746"/>
                <a:gd name="connsiteX118" fmla="*/ 393954 w 403479"/>
                <a:gd name="connsiteY118" fmla="*/ 21336 h 259746"/>
                <a:gd name="connsiteX119" fmla="*/ 394621 w 403479"/>
                <a:gd name="connsiteY119" fmla="*/ 19526 h 259746"/>
                <a:gd name="connsiteX120" fmla="*/ 68485 w 403479"/>
                <a:gd name="connsiteY120" fmla="*/ 101632 h 259746"/>
                <a:gd name="connsiteX121" fmla="*/ 63246 w 403479"/>
                <a:gd name="connsiteY121" fmla="*/ 107728 h 259746"/>
                <a:gd name="connsiteX122" fmla="*/ 60103 w 403479"/>
                <a:gd name="connsiteY122" fmla="*/ 105346 h 259746"/>
                <a:gd name="connsiteX123" fmla="*/ 58484 w 403479"/>
                <a:gd name="connsiteY123" fmla="*/ 102394 h 259746"/>
                <a:gd name="connsiteX124" fmla="*/ 51721 w 403479"/>
                <a:gd name="connsiteY124" fmla="*/ 116205 h 259746"/>
                <a:gd name="connsiteX125" fmla="*/ 44101 w 403479"/>
                <a:gd name="connsiteY125" fmla="*/ 118586 h 259746"/>
                <a:gd name="connsiteX126" fmla="*/ 39624 w 403479"/>
                <a:gd name="connsiteY126" fmla="*/ 115824 h 259746"/>
                <a:gd name="connsiteX127" fmla="*/ 40005 w 403479"/>
                <a:gd name="connsiteY127" fmla="*/ 110680 h 259746"/>
                <a:gd name="connsiteX128" fmla="*/ 35624 w 403479"/>
                <a:gd name="connsiteY128" fmla="*/ 97155 h 259746"/>
                <a:gd name="connsiteX129" fmla="*/ 29051 w 403479"/>
                <a:gd name="connsiteY129" fmla="*/ 93154 h 259746"/>
                <a:gd name="connsiteX130" fmla="*/ 19717 w 403479"/>
                <a:gd name="connsiteY130" fmla="*/ 92773 h 259746"/>
                <a:gd name="connsiteX131" fmla="*/ 12954 w 403479"/>
                <a:gd name="connsiteY131" fmla="*/ 87154 h 259746"/>
                <a:gd name="connsiteX132" fmla="*/ 38957 w 403479"/>
                <a:gd name="connsiteY132" fmla="*/ 83344 h 259746"/>
                <a:gd name="connsiteX133" fmla="*/ 41624 w 403479"/>
                <a:gd name="connsiteY133" fmla="*/ 76867 h 259746"/>
                <a:gd name="connsiteX134" fmla="*/ 46958 w 403479"/>
                <a:gd name="connsiteY134" fmla="*/ 70104 h 259746"/>
                <a:gd name="connsiteX135" fmla="*/ 50959 w 403479"/>
                <a:gd name="connsiteY135" fmla="*/ 69342 h 259746"/>
                <a:gd name="connsiteX136" fmla="*/ 54293 w 403479"/>
                <a:gd name="connsiteY136" fmla="*/ 70961 h 259746"/>
                <a:gd name="connsiteX137" fmla="*/ 54959 w 403479"/>
                <a:gd name="connsiteY137" fmla="*/ 76200 h 259746"/>
                <a:gd name="connsiteX138" fmla="*/ 55817 w 403479"/>
                <a:gd name="connsiteY138" fmla="*/ 78296 h 259746"/>
                <a:gd name="connsiteX139" fmla="*/ 67628 w 403479"/>
                <a:gd name="connsiteY139" fmla="*/ 81248 h 259746"/>
                <a:gd name="connsiteX140" fmla="*/ 72200 w 403479"/>
                <a:gd name="connsiteY140" fmla="*/ 90106 h 259746"/>
                <a:gd name="connsiteX141" fmla="*/ 73914 w 403479"/>
                <a:gd name="connsiteY141" fmla="*/ 100774 h 259746"/>
                <a:gd name="connsiteX142" fmla="*/ 68485 w 403479"/>
                <a:gd name="connsiteY142" fmla="*/ 101632 h 259746"/>
                <a:gd name="connsiteX143" fmla="*/ 95441 w 403479"/>
                <a:gd name="connsiteY143" fmla="*/ 135731 h 259746"/>
                <a:gd name="connsiteX144" fmla="*/ 90107 w 403479"/>
                <a:gd name="connsiteY144" fmla="*/ 136970 h 259746"/>
                <a:gd name="connsiteX145" fmla="*/ 77438 w 403479"/>
                <a:gd name="connsiteY145" fmla="*/ 128302 h 259746"/>
                <a:gd name="connsiteX146" fmla="*/ 80391 w 403479"/>
                <a:gd name="connsiteY146" fmla="*/ 122396 h 259746"/>
                <a:gd name="connsiteX147" fmla="*/ 84011 w 403479"/>
                <a:gd name="connsiteY147" fmla="*/ 120015 h 259746"/>
                <a:gd name="connsiteX148" fmla="*/ 94679 w 403479"/>
                <a:gd name="connsiteY148" fmla="*/ 123635 h 259746"/>
                <a:gd name="connsiteX149" fmla="*/ 96203 w 403479"/>
                <a:gd name="connsiteY149" fmla="*/ 132683 h 259746"/>
                <a:gd name="connsiteX150" fmla="*/ 95441 w 403479"/>
                <a:gd name="connsiteY150" fmla="*/ 135731 h 259746"/>
                <a:gd name="connsiteX151" fmla="*/ 48863 w 403479"/>
                <a:gd name="connsiteY151" fmla="*/ 127063 h 259746"/>
                <a:gd name="connsiteX152" fmla="*/ 53435 w 403479"/>
                <a:gd name="connsiteY152" fmla="*/ 130016 h 259746"/>
                <a:gd name="connsiteX153" fmla="*/ 57626 w 403479"/>
                <a:gd name="connsiteY153" fmla="*/ 129064 h 259746"/>
                <a:gd name="connsiteX154" fmla="*/ 61817 w 403479"/>
                <a:gd name="connsiteY154" fmla="*/ 126968 h 259746"/>
                <a:gd name="connsiteX155" fmla="*/ 71057 w 403479"/>
                <a:gd name="connsiteY155" fmla="*/ 128969 h 259746"/>
                <a:gd name="connsiteX156" fmla="*/ 92202 w 403479"/>
                <a:gd name="connsiteY156" fmla="*/ 143923 h 259746"/>
                <a:gd name="connsiteX157" fmla="*/ 94107 w 403479"/>
                <a:gd name="connsiteY157" fmla="*/ 147923 h 259746"/>
                <a:gd name="connsiteX158" fmla="*/ 81534 w 403479"/>
                <a:gd name="connsiteY158" fmla="*/ 149733 h 259746"/>
                <a:gd name="connsiteX159" fmla="*/ 78677 w 403479"/>
                <a:gd name="connsiteY159" fmla="*/ 154305 h 259746"/>
                <a:gd name="connsiteX160" fmla="*/ 75629 w 403479"/>
                <a:gd name="connsiteY160" fmla="*/ 157544 h 259746"/>
                <a:gd name="connsiteX161" fmla="*/ 72104 w 403479"/>
                <a:gd name="connsiteY161" fmla="*/ 158591 h 259746"/>
                <a:gd name="connsiteX162" fmla="*/ 66008 w 403479"/>
                <a:gd name="connsiteY162" fmla="*/ 164973 h 259746"/>
                <a:gd name="connsiteX163" fmla="*/ 57817 w 403479"/>
                <a:gd name="connsiteY163" fmla="*/ 171164 h 259746"/>
                <a:gd name="connsiteX164" fmla="*/ 56102 w 403479"/>
                <a:gd name="connsiteY164" fmla="*/ 174784 h 259746"/>
                <a:gd name="connsiteX165" fmla="*/ 41243 w 403479"/>
                <a:gd name="connsiteY165" fmla="*/ 174117 h 259746"/>
                <a:gd name="connsiteX166" fmla="*/ 33147 w 403479"/>
                <a:gd name="connsiteY166" fmla="*/ 176403 h 259746"/>
                <a:gd name="connsiteX167" fmla="*/ 26575 w 403479"/>
                <a:gd name="connsiteY167" fmla="*/ 183261 h 259746"/>
                <a:gd name="connsiteX168" fmla="*/ 23908 w 403479"/>
                <a:gd name="connsiteY168" fmla="*/ 196501 h 259746"/>
                <a:gd name="connsiteX169" fmla="*/ 19050 w 403479"/>
                <a:gd name="connsiteY169" fmla="*/ 206788 h 259746"/>
                <a:gd name="connsiteX170" fmla="*/ 14192 w 403479"/>
                <a:gd name="connsiteY170" fmla="*/ 210503 h 259746"/>
                <a:gd name="connsiteX171" fmla="*/ 9144 w 403479"/>
                <a:gd name="connsiteY171" fmla="*/ 211074 h 259746"/>
                <a:gd name="connsiteX172" fmla="*/ 7906 w 403479"/>
                <a:gd name="connsiteY172" fmla="*/ 207169 h 259746"/>
                <a:gd name="connsiteX173" fmla="*/ 8382 w 403479"/>
                <a:gd name="connsiteY173" fmla="*/ 203359 h 259746"/>
                <a:gd name="connsiteX174" fmla="*/ 19145 w 403479"/>
                <a:gd name="connsiteY174" fmla="*/ 188786 h 259746"/>
                <a:gd name="connsiteX175" fmla="*/ 21336 w 403479"/>
                <a:gd name="connsiteY175" fmla="*/ 184023 h 259746"/>
                <a:gd name="connsiteX176" fmla="*/ 16002 w 403479"/>
                <a:gd name="connsiteY176" fmla="*/ 181928 h 259746"/>
                <a:gd name="connsiteX177" fmla="*/ 11525 w 403479"/>
                <a:gd name="connsiteY177" fmla="*/ 176879 h 259746"/>
                <a:gd name="connsiteX178" fmla="*/ 1715 w 403479"/>
                <a:gd name="connsiteY178" fmla="*/ 170974 h 259746"/>
                <a:gd name="connsiteX179" fmla="*/ 0 w 403479"/>
                <a:gd name="connsiteY179" fmla="*/ 166116 h 259746"/>
                <a:gd name="connsiteX180" fmla="*/ 2286 w 403479"/>
                <a:gd name="connsiteY180" fmla="*/ 165830 h 259746"/>
                <a:gd name="connsiteX181" fmla="*/ 4477 w 403479"/>
                <a:gd name="connsiteY181" fmla="*/ 164402 h 259746"/>
                <a:gd name="connsiteX182" fmla="*/ 7049 w 403479"/>
                <a:gd name="connsiteY182" fmla="*/ 160401 h 259746"/>
                <a:gd name="connsiteX183" fmla="*/ 8287 w 403479"/>
                <a:gd name="connsiteY183" fmla="*/ 155734 h 259746"/>
                <a:gd name="connsiteX184" fmla="*/ 476 w 403479"/>
                <a:gd name="connsiteY184" fmla="*/ 142304 h 259746"/>
                <a:gd name="connsiteX185" fmla="*/ 4477 w 403479"/>
                <a:gd name="connsiteY185" fmla="*/ 140208 h 259746"/>
                <a:gd name="connsiteX186" fmla="*/ 9430 w 403479"/>
                <a:gd name="connsiteY186" fmla="*/ 140684 h 259746"/>
                <a:gd name="connsiteX187" fmla="*/ 14478 w 403479"/>
                <a:gd name="connsiteY187" fmla="*/ 144589 h 259746"/>
                <a:gd name="connsiteX188" fmla="*/ 20098 w 403479"/>
                <a:gd name="connsiteY188" fmla="*/ 140018 h 259746"/>
                <a:gd name="connsiteX189" fmla="*/ 22479 w 403479"/>
                <a:gd name="connsiteY189" fmla="*/ 139255 h 259746"/>
                <a:gd name="connsiteX190" fmla="*/ 26384 w 403479"/>
                <a:gd name="connsiteY190" fmla="*/ 140970 h 259746"/>
                <a:gd name="connsiteX191" fmla="*/ 30290 w 403479"/>
                <a:gd name="connsiteY191" fmla="*/ 132016 h 259746"/>
                <a:gd name="connsiteX192" fmla="*/ 39719 w 403479"/>
                <a:gd name="connsiteY192" fmla="*/ 129064 h 259746"/>
                <a:gd name="connsiteX193" fmla="*/ 44387 w 403479"/>
                <a:gd name="connsiteY193" fmla="*/ 126302 h 259746"/>
                <a:gd name="connsiteX194" fmla="*/ 48863 w 403479"/>
                <a:gd name="connsiteY194" fmla="*/ 127063 h 259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</a:cxnLst>
              <a:rect l="l" t="t" r="r" b="b"/>
              <a:pathLst>
                <a:path w="403479" h="259746">
                  <a:moveTo>
                    <a:pt x="394621" y="19526"/>
                  </a:moveTo>
                  <a:lnTo>
                    <a:pt x="398050" y="23431"/>
                  </a:lnTo>
                  <a:lnTo>
                    <a:pt x="402336" y="29718"/>
                  </a:lnTo>
                  <a:lnTo>
                    <a:pt x="403479" y="33338"/>
                  </a:lnTo>
                  <a:lnTo>
                    <a:pt x="402050" y="35528"/>
                  </a:lnTo>
                  <a:lnTo>
                    <a:pt x="397764" y="37243"/>
                  </a:lnTo>
                  <a:lnTo>
                    <a:pt x="396812" y="39243"/>
                  </a:lnTo>
                  <a:lnTo>
                    <a:pt x="394907" y="42481"/>
                  </a:lnTo>
                  <a:lnTo>
                    <a:pt x="389858" y="43053"/>
                  </a:lnTo>
                  <a:lnTo>
                    <a:pt x="387287" y="45529"/>
                  </a:lnTo>
                  <a:lnTo>
                    <a:pt x="384143" y="56197"/>
                  </a:lnTo>
                  <a:lnTo>
                    <a:pt x="378333" y="73723"/>
                  </a:lnTo>
                  <a:lnTo>
                    <a:pt x="369570" y="87059"/>
                  </a:lnTo>
                  <a:lnTo>
                    <a:pt x="362617" y="94297"/>
                  </a:lnTo>
                  <a:lnTo>
                    <a:pt x="359474" y="99822"/>
                  </a:lnTo>
                  <a:lnTo>
                    <a:pt x="357569" y="106585"/>
                  </a:lnTo>
                  <a:lnTo>
                    <a:pt x="357092" y="113252"/>
                  </a:lnTo>
                  <a:lnTo>
                    <a:pt x="363760" y="149828"/>
                  </a:lnTo>
                  <a:lnTo>
                    <a:pt x="363665" y="156401"/>
                  </a:lnTo>
                  <a:lnTo>
                    <a:pt x="362141" y="163163"/>
                  </a:lnTo>
                  <a:lnTo>
                    <a:pt x="360998" y="170021"/>
                  </a:lnTo>
                  <a:lnTo>
                    <a:pt x="361950" y="175927"/>
                  </a:lnTo>
                  <a:lnTo>
                    <a:pt x="366332" y="186023"/>
                  </a:lnTo>
                  <a:lnTo>
                    <a:pt x="370999" y="201073"/>
                  </a:lnTo>
                  <a:lnTo>
                    <a:pt x="372904" y="210693"/>
                  </a:lnTo>
                  <a:lnTo>
                    <a:pt x="376047" y="214122"/>
                  </a:lnTo>
                  <a:lnTo>
                    <a:pt x="379000" y="216694"/>
                  </a:lnTo>
                  <a:lnTo>
                    <a:pt x="379667" y="218408"/>
                  </a:lnTo>
                  <a:lnTo>
                    <a:pt x="379571" y="220028"/>
                  </a:lnTo>
                  <a:lnTo>
                    <a:pt x="377952" y="221932"/>
                  </a:lnTo>
                  <a:lnTo>
                    <a:pt x="364522" y="226981"/>
                  </a:lnTo>
                  <a:lnTo>
                    <a:pt x="362712" y="231172"/>
                  </a:lnTo>
                  <a:lnTo>
                    <a:pt x="361283" y="235839"/>
                  </a:lnTo>
                  <a:lnTo>
                    <a:pt x="355378" y="242792"/>
                  </a:lnTo>
                  <a:lnTo>
                    <a:pt x="353568" y="249364"/>
                  </a:lnTo>
                  <a:lnTo>
                    <a:pt x="352425" y="256794"/>
                  </a:lnTo>
                  <a:lnTo>
                    <a:pt x="352330" y="259461"/>
                  </a:lnTo>
                  <a:lnTo>
                    <a:pt x="350711" y="259747"/>
                  </a:lnTo>
                  <a:lnTo>
                    <a:pt x="341757" y="258223"/>
                  </a:lnTo>
                  <a:lnTo>
                    <a:pt x="331851" y="253365"/>
                  </a:lnTo>
                  <a:lnTo>
                    <a:pt x="327565" y="249746"/>
                  </a:lnTo>
                  <a:lnTo>
                    <a:pt x="323279" y="249746"/>
                  </a:lnTo>
                  <a:lnTo>
                    <a:pt x="318135" y="252222"/>
                  </a:lnTo>
                  <a:lnTo>
                    <a:pt x="299752" y="259080"/>
                  </a:lnTo>
                  <a:lnTo>
                    <a:pt x="295275" y="257461"/>
                  </a:lnTo>
                  <a:lnTo>
                    <a:pt x="284798" y="250698"/>
                  </a:lnTo>
                  <a:lnTo>
                    <a:pt x="279463" y="243364"/>
                  </a:lnTo>
                  <a:lnTo>
                    <a:pt x="267557" y="228600"/>
                  </a:lnTo>
                  <a:lnTo>
                    <a:pt x="266605" y="225076"/>
                  </a:lnTo>
                  <a:lnTo>
                    <a:pt x="265081" y="222313"/>
                  </a:lnTo>
                  <a:lnTo>
                    <a:pt x="252413" y="218599"/>
                  </a:lnTo>
                  <a:lnTo>
                    <a:pt x="247745" y="213170"/>
                  </a:lnTo>
                  <a:lnTo>
                    <a:pt x="243840" y="212407"/>
                  </a:lnTo>
                  <a:lnTo>
                    <a:pt x="238220" y="209645"/>
                  </a:lnTo>
                  <a:lnTo>
                    <a:pt x="223361" y="198025"/>
                  </a:lnTo>
                  <a:lnTo>
                    <a:pt x="219646" y="196882"/>
                  </a:lnTo>
                  <a:lnTo>
                    <a:pt x="218789" y="198882"/>
                  </a:lnTo>
                  <a:lnTo>
                    <a:pt x="219075" y="201644"/>
                  </a:lnTo>
                  <a:lnTo>
                    <a:pt x="218123" y="203263"/>
                  </a:lnTo>
                  <a:lnTo>
                    <a:pt x="216218" y="203168"/>
                  </a:lnTo>
                  <a:lnTo>
                    <a:pt x="212788" y="198882"/>
                  </a:lnTo>
                  <a:lnTo>
                    <a:pt x="208693" y="195072"/>
                  </a:lnTo>
                  <a:lnTo>
                    <a:pt x="195834" y="202216"/>
                  </a:lnTo>
                  <a:lnTo>
                    <a:pt x="191262" y="204121"/>
                  </a:lnTo>
                  <a:lnTo>
                    <a:pt x="187166" y="204502"/>
                  </a:lnTo>
                  <a:lnTo>
                    <a:pt x="166878" y="213836"/>
                  </a:lnTo>
                  <a:lnTo>
                    <a:pt x="160687" y="218885"/>
                  </a:lnTo>
                  <a:lnTo>
                    <a:pt x="158115" y="218408"/>
                  </a:lnTo>
                  <a:lnTo>
                    <a:pt x="158782" y="213646"/>
                  </a:lnTo>
                  <a:lnTo>
                    <a:pt x="167164" y="189929"/>
                  </a:lnTo>
                  <a:lnTo>
                    <a:pt x="168688" y="171069"/>
                  </a:lnTo>
                  <a:lnTo>
                    <a:pt x="171831" y="168402"/>
                  </a:lnTo>
                  <a:lnTo>
                    <a:pt x="172688" y="165830"/>
                  </a:lnTo>
                  <a:lnTo>
                    <a:pt x="171355" y="159734"/>
                  </a:lnTo>
                  <a:lnTo>
                    <a:pt x="162592" y="155829"/>
                  </a:lnTo>
                  <a:lnTo>
                    <a:pt x="159068" y="156401"/>
                  </a:lnTo>
                  <a:lnTo>
                    <a:pt x="155925" y="162973"/>
                  </a:lnTo>
                  <a:lnTo>
                    <a:pt x="152591" y="167640"/>
                  </a:lnTo>
                  <a:lnTo>
                    <a:pt x="144875" y="170497"/>
                  </a:lnTo>
                  <a:lnTo>
                    <a:pt x="138208" y="165545"/>
                  </a:lnTo>
                  <a:lnTo>
                    <a:pt x="122587" y="158972"/>
                  </a:lnTo>
                  <a:lnTo>
                    <a:pt x="118682" y="150114"/>
                  </a:lnTo>
                  <a:lnTo>
                    <a:pt x="117729" y="141256"/>
                  </a:lnTo>
                  <a:lnTo>
                    <a:pt x="109442" y="132588"/>
                  </a:lnTo>
                  <a:lnTo>
                    <a:pt x="106013" y="122396"/>
                  </a:lnTo>
                  <a:lnTo>
                    <a:pt x="107442" y="115348"/>
                  </a:lnTo>
                  <a:lnTo>
                    <a:pt x="114871" y="110680"/>
                  </a:lnTo>
                  <a:lnTo>
                    <a:pt x="117062" y="106585"/>
                  </a:lnTo>
                  <a:lnTo>
                    <a:pt x="107633" y="107252"/>
                  </a:lnTo>
                  <a:lnTo>
                    <a:pt x="105632" y="106204"/>
                  </a:lnTo>
                  <a:lnTo>
                    <a:pt x="105251" y="102584"/>
                  </a:lnTo>
                  <a:lnTo>
                    <a:pt x="101060" y="90011"/>
                  </a:lnTo>
                  <a:lnTo>
                    <a:pt x="104775" y="85058"/>
                  </a:lnTo>
                  <a:lnTo>
                    <a:pt x="106394" y="80296"/>
                  </a:lnTo>
                  <a:lnTo>
                    <a:pt x="103346" y="76200"/>
                  </a:lnTo>
                  <a:lnTo>
                    <a:pt x="104204" y="71533"/>
                  </a:lnTo>
                  <a:lnTo>
                    <a:pt x="106490" y="66770"/>
                  </a:lnTo>
                  <a:lnTo>
                    <a:pt x="105061" y="55816"/>
                  </a:lnTo>
                  <a:lnTo>
                    <a:pt x="114395" y="49911"/>
                  </a:lnTo>
                  <a:lnTo>
                    <a:pt x="123539" y="45815"/>
                  </a:lnTo>
                  <a:lnTo>
                    <a:pt x="142780" y="43720"/>
                  </a:lnTo>
                  <a:lnTo>
                    <a:pt x="140875" y="33623"/>
                  </a:lnTo>
                  <a:lnTo>
                    <a:pt x="148685" y="33147"/>
                  </a:lnTo>
                  <a:lnTo>
                    <a:pt x="161830" y="20955"/>
                  </a:lnTo>
                  <a:lnTo>
                    <a:pt x="174879" y="23146"/>
                  </a:lnTo>
                  <a:lnTo>
                    <a:pt x="193738" y="14764"/>
                  </a:lnTo>
                  <a:lnTo>
                    <a:pt x="230029" y="14859"/>
                  </a:lnTo>
                  <a:lnTo>
                    <a:pt x="234982" y="10001"/>
                  </a:lnTo>
                  <a:lnTo>
                    <a:pt x="234125" y="5144"/>
                  </a:lnTo>
                  <a:lnTo>
                    <a:pt x="234220" y="0"/>
                  </a:lnTo>
                  <a:lnTo>
                    <a:pt x="240983" y="1429"/>
                  </a:lnTo>
                  <a:lnTo>
                    <a:pt x="252413" y="476"/>
                  </a:lnTo>
                  <a:lnTo>
                    <a:pt x="295180" y="10763"/>
                  </a:lnTo>
                  <a:lnTo>
                    <a:pt x="305657" y="10763"/>
                  </a:lnTo>
                  <a:lnTo>
                    <a:pt x="320231" y="21146"/>
                  </a:lnTo>
                  <a:lnTo>
                    <a:pt x="328136" y="23813"/>
                  </a:lnTo>
                  <a:lnTo>
                    <a:pt x="351282" y="23813"/>
                  </a:lnTo>
                  <a:lnTo>
                    <a:pt x="386906" y="28385"/>
                  </a:lnTo>
                  <a:lnTo>
                    <a:pt x="393954" y="21336"/>
                  </a:lnTo>
                  <a:lnTo>
                    <a:pt x="394621" y="19526"/>
                  </a:lnTo>
                  <a:close/>
                  <a:moveTo>
                    <a:pt x="68485" y="101632"/>
                  </a:moveTo>
                  <a:lnTo>
                    <a:pt x="63246" y="107728"/>
                  </a:lnTo>
                  <a:lnTo>
                    <a:pt x="60103" y="105346"/>
                  </a:lnTo>
                  <a:lnTo>
                    <a:pt x="58484" y="102394"/>
                  </a:lnTo>
                  <a:lnTo>
                    <a:pt x="51721" y="116205"/>
                  </a:lnTo>
                  <a:lnTo>
                    <a:pt x="44101" y="118586"/>
                  </a:lnTo>
                  <a:lnTo>
                    <a:pt x="39624" y="115824"/>
                  </a:lnTo>
                  <a:lnTo>
                    <a:pt x="40005" y="110680"/>
                  </a:lnTo>
                  <a:lnTo>
                    <a:pt x="35624" y="97155"/>
                  </a:lnTo>
                  <a:lnTo>
                    <a:pt x="29051" y="93154"/>
                  </a:lnTo>
                  <a:lnTo>
                    <a:pt x="19717" y="92773"/>
                  </a:lnTo>
                  <a:lnTo>
                    <a:pt x="12954" y="87154"/>
                  </a:lnTo>
                  <a:lnTo>
                    <a:pt x="38957" y="83344"/>
                  </a:lnTo>
                  <a:lnTo>
                    <a:pt x="41624" y="76867"/>
                  </a:lnTo>
                  <a:lnTo>
                    <a:pt x="46958" y="70104"/>
                  </a:lnTo>
                  <a:lnTo>
                    <a:pt x="50959" y="69342"/>
                  </a:lnTo>
                  <a:lnTo>
                    <a:pt x="54293" y="70961"/>
                  </a:lnTo>
                  <a:lnTo>
                    <a:pt x="54959" y="76200"/>
                  </a:lnTo>
                  <a:lnTo>
                    <a:pt x="55817" y="78296"/>
                  </a:lnTo>
                  <a:lnTo>
                    <a:pt x="67628" y="81248"/>
                  </a:lnTo>
                  <a:lnTo>
                    <a:pt x="72200" y="90106"/>
                  </a:lnTo>
                  <a:lnTo>
                    <a:pt x="73914" y="100774"/>
                  </a:lnTo>
                  <a:lnTo>
                    <a:pt x="68485" y="101632"/>
                  </a:lnTo>
                  <a:close/>
                  <a:moveTo>
                    <a:pt x="95441" y="135731"/>
                  </a:moveTo>
                  <a:lnTo>
                    <a:pt x="90107" y="136970"/>
                  </a:lnTo>
                  <a:lnTo>
                    <a:pt x="77438" y="128302"/>
                  </a:lnTo>
                  <a:lnTo>
                    <a:pt x="80391" y="122396"/>
                  </a:lnTo>
                  <a:lnTo>
                    <a:pt x="84011" y="120015"/>
                  </a:lnTo>
                  <a:lnTo>
                    <a:pt x="94679" y="123635"/>
                  </a:lnTo>
                  <a:lnTo>
                    <a:pt x="96203" y="132683"/>
                  </a:lnTo>
                  <a:lnTo>
                    <a:pt x="95441" y="135731"/>
                  </a:lnTo>
                  <a:close/>
                  <a:moveTo>
                    <a:pt x="48863" y="127063"/>
                  </a:moveTo>
                  <a:lnTo>
                    <a:pt x="53435" y="130016"/>
                  </a:lnTo>
                  <a:lnTo>
                    <a:pt x="57626" y="129064"/>
                  </a:lnTo>
                  <a:lnTo>
                    <a:pt x="61817" y="126968"/>
                  </a:lnTo>
                  <a:lnTo>
                    <a:pt x="71057" y="128969"/>
                  </a:lnTo>
                  <a:lnTo>
                    <a:pt x="92202" y="143923"/>
                  </a:lnTo>
                  <a:lnTo>
                    <a:pt x="94107" y="147923"/>
                  </a:lnTo>
                  <a:lnTo>
                    <a:pt x="81534" y="149733"/>
                  </a:lnTo>
                  <a:lnTo>
                    <a:pt x="78677" y="154305"/>
                  </a:lnTo>
                  <a:lnTo>
                    <a:pt x="75629" y="157544"/>
                  </a:lnTo>
                  <a:lnTo>
                    <a:pt x="72104" y="158591"/>
                  </a:lnTo>
                  <a:lnTo>
                    <a:pt x="66008" y="164973"/>
                  </a:lnTo>
                  <a:lnTo>
                    <a:pt x="57817" y="171164"/>
                  </a:lnTo>
                  <a:lnTo>
                    <a:pt x="56102" y="174784"/>
                  </a:lnTo>
                  <a:lnTo>
                    <a:pt x="41243" y="174117"/>
                  </a:lnTo>
                  <a:lnTo>
                    <a:pt x="33147" y="176403"/>
                  </a:lnTo>
                  <a:lnTo>
                    <a:pt x="26575" y="183261"/>
                  </a:lnTo>
                  <a:lnTo>
                    <a:pt x="23908" y="196501"/>
                  </a:lnTo>
                  <a:lnTo>
                    <a:pt x="19050" y="206788"/>
                  </a:lnTo>
                  <a:lnTo>
                    <a:pt x="14192" y="210503"/>
                  </a:lnTo>
                  <a:lnTo>
                    <a:pt x="9144" y="211074"/>
                  </a:lnTo>
                  <a:lnTo>
                    <a:pt x="7906" y="207169"/>
                  </a:lnTo>
                  <a:lnTo>
                    <a:pt x="8382" y="203359"/>
                  </a:lnTo>
                  <a:lnTo>
                    <a:pt x="19145" y="188786"/>
                  </a:lnTo>
                  <a:lnTo>
                    <a:pt x="21336" y="184023"/>
                  </a:lnTo>
                  <a:lnTo>
                    <a:pt x="16002" y="181928"/>
                  </a:lnTo>
                  <a:lnTo>
                    <a:pt x="11525" y="176879"/>
                  </a:lnTo>
                  <a:lnTo>
                    <a:pt x="1715" y="170974"/>
                  </a:lnTo>
                  <a:lnTo>
                    <a:pt x="0" y="166116"/>
                  </a:lnTo>
                  <a:lnTo>
                    <a:pt x="2286" y="165830"/>
                  </a:lnTo>
                  <a:lnTo>
                    <a:pt x="4477" y="164402"/>
                  </a:lnTo>
                  <a:lnTo>
                    <a:pt x="7049" y="160401"/>
                  </a:lnTo>
                  <a:lnTo>
                    <a:pt x="8287" y="155734"/>
                  </a:lnTo>
                  <a:lnTo>
                    <a:pt x="476" y="142304"/>
                  </a:lnTo>
                  <a:lnTo>
                    <a:pt x="4477" y="140208"/>
                  </a:lnTo>
                  <a:lnTo>
                    <a:pt x="9430" y="140684"/>
                  </a:lnTo>
                  <a:lnTo>
                    <a:pt x="14478" y="144589"/>
                  </a:lnTo>
                  <a:lnTo>
                    <a:pt x="20098" y="140018"/>
                  </a:lnTo>
                  <a:lnTo>
                    <a:pt x="22479" y="139255"/>
                  </a:lnTo>
                  <a:lnTo>
                    <a:pt x="26384" y="140970"/>
                  </a:lnTo>
                  <a:lnTo>
                    <a:pt x="30290" y="132016"/>
                  </a:lnTo>
                  <a:lnTo>
                    <a:pt x="39719" y="129064"/>
                  </a:lnTo>
                  <a:lnTo>
                    <a:pt x="44387" y="126302"/>
                  </a:lnTo>
                  <a:lnTo>
                    <a:pt x="48863" y="127063"/>
                  </a:lnTo>
                  <a:close/>
                </a:path>
              </a:pathLst>
            </a:custGeom>
            <a:solidFill>
              <a:srgbClr val="CCCCCC"/>
            </a:solidFill>
            <a:ln w="476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it-IT"/>
            </a:p>
          </p:txBody>
        </p:sp>
        <p:sp>
          <p:nvSpPr>
            <p:cNvPr id="45" name="Figura a mano libera: forma 44">
              <a:extLst>
                <a:ext uri="{FF2B5EF4-FFF2-40B4-BE49-F238E27FC236}">
                  <a16:creationId xmlns:a16="http://schemas.microsoft.com/office/drawing/2014/main" id="{D06B0B60-2432-A73B-0055-1114C3F2B21B}"/>
                </a:ext>
              </a:extLst>
            </p:cNvPr>
            <p:cNvSpPr/>
            <p:nvPr/>
          </p:nvSpPr>
          <p:spPr>
            <a:xfrm>
              <a:off x="3136487" y="5790913"/>
              <a:ext cx="1440846" cy="1276636"/>
            </a:xfrm>
            <a:custGeom>
              <a:avLst/>
              <a:gdLst>
                <a:gd name="connsiteX0" fmla="*/ 1048893 w 1440846"/>
                <a:gd name="connsiteY0" fmla="*/ 31528 h 1276636"/>
                <a:gd name="connsiteX1" fmla="*/ 1048988 w 1440846"/>
                <a:gd name="connsiteY1" fmla="*/ 34671 h 1276636"/>
                <a:gd name="connsiteX2" fmla="*/ 1051465 w 1440846"/>
                <a:gd name="connsiteY2" fmla="*/ 38862 h 1276636"/>
                <a:gd name="connsiteX3" fmla="*/ 1054037 w 1440846"/>
                <a:gd name="connsiteY3" fmla="*/ 40386 h 1276636"/>
                <a:gd name="connsiteX4" fmla="*/ 1059561 w 1440846"/>
                <a:gd name="connsiteY4" fmla="*/ 42577 h 1276636"/>
                <a:gd name="connsiteX5" fmla="*/ 1063752 w 1440846"/>
                <a:gd name="connsiteY5" fmla="*/ 42863 h 1276636"/>
                <a:gd name="connsiteX6" fmla="*/ 1069562 w 1440846"/>
                <a:gd name="connsiteY6" fmla="*/ 43815 h 1276636"/>
                <a:gd name="connsiteX7" fmla="*/ 1073468 w 1440846"/>
                <a:gd name="connsiteY7" fmla="*/ 46292 h 1276636"/>
                <a:gd name="connsiteX8" fmla="*/ 1073658 w 1440846"/>
                <a:gd name="connsiteY8" fmla="*/ 50006 h 1276636"/>
                <a:gd name="connsiteX9" fmla="*/ 1072706 w 1440846"/>
                <a:gd name="connsiteY9" fmla="*/ 54293 h 1276636"/>
                <a:gd name="connsiteX10" fmla="*/ 1070324 w 1440846"/>
                <a:gd name="connsiteY10" fmla="*/ 58103 h 1276636"/>
                <a:gd name="connsiteX11" fmla="*/ 1068991 w 1440846"/>
                <a:gd name="connsiteY11" fmla="*/ 61056 h 1276636"/>
                <a:gd name="connsiteX12" fmla="*/ 1070229 w 1440846"/>
                <a:gd name="connsiteY12" fmla="*/ 62770 h 1276636"/>
                <a:gd name="connsiteX13" fmla="*/ 1072229 w 1440846"/>
                <a:gd name="connsiteY13" fmla="*/ 64104 h 1276636"/>
                <a:gd name="connsiteX14" fmla="*/ 1074515 w 1440846"/>
                <a:gd name="connsiteY14" fmla="*/ 64484 h 1276636"/>
                <a:gd name="connsiteX15" fmla="*/ 1076039 w 1440846"/>
                <a:gd name="connsiteY15" fmla="*/ 64008 h 1276636"/>
                <a:gd name="connsiteX16" fmla="*/ 1077182 w 1440846"/>
                <a:gd name="connsiteY16" fmla="*/ 61722 h 1276636"/>
                <a:gd name="connsiteX17" fmla="*/ 1079278 w 1440846"/>
                <a:gd name="connsiteY17" fmla="*/ 58770 h 1276636"/>
                <a:gd name="connsiteX18" fmla="*/ 1080516 w 1440846"/>
                <a:gd name="connsiteY18" fmla="*/ 58484 h 1276636"/>
                <a:gd name="connsiteX19" fmla="*/ 1080421 w 1440846"/>
                <a:gd name="connsiteY19" fmla="*/ 60103 h 1276636"/>
                <a:gd name="connsiteX20" fmla="*/ 1081469 w 1440846"/>
                <a:gd name="connsiteY20" fmla="*/ 62103 h 1276636"/>
                <a:gd name="connsiteX21" fmla="*/ 1088517 w 1440846"/>
                <a:gd name="connsiteY21" fmla="*/ 65437 h 1276636"/>
                <a:gd name="connsiteX22" fmla="*/ 1103948 w 1440846"/>
                <a:gd name="connsiteY22" fmla="*/ 71724 h 1276636"/>
                <a:gd name="connsiteX23" fmla="*/ 1110044 w 1440846"/>
                <a:gd name="connsiteY23" fmla="*/ 71819 h 1276636"/>
                <a:gd name="connsiteX24" fmla="*/ 1114997 w 1440846"/>
                <a:gd name="connsiteY24" fmla="*/ 72581 h 1276636"/>
                <a:gd name="connsiteX25" fmla="*/ 1116425 w 1440846"/>
                <a:gd name="connsiteY25" fmla="*/ 75152 h 1276636"/>
                <a:gd name="connsiteX26" fmla="*/ 1126236 w 1440846"/>
                <a:gd name="connsiteY26" fmla="*/ 84868 h 1276636"/>
                <a:gd name="connsiteX27" fmla="*/ 1128617 w 1440846"/>
                <a:gd name="connsiteY27" fmla="*/ 84582 h 1276636"/>
                <a:gd name="connsiteX28" fmla="*/ 1132999 w 1440846"/>
                <a:gd name="connsiteY28" fmla="*/ 84773 h 1276636"/>
                <a:gd name="connsiteX29" fmla="*/ 1138333 w 1440846"/>
                <a:gd name="connsiteY29" fmla="*/ 84011 h 1276636"/>
                <a:gd name="connsiteX30" fmla="*/ 1142143 w 1440846"/>
                <a:gd name="connsiteY30" fmla="*/ 82201 h 1276636"/>
                <a:gd name="connsiteX31" fmla="*/ 1144619 w 1440846"/>
                <a:gd name="connsiteY31" fmla="*/ 82582 h 1276636"/>
                <a:gd name="connsiteX32" fmla="*/ 1147382 w 1440846"/>
                <a:gd name="connsiteY32" fmla="*/ 84392 h 1276636"/>
                <a:gd name="connsiteX33" fmla="*/ 1150715 w 1440846"/>
                <a:gd name="connsiteY33" fmla="*/ 86011 h 1276636"/>
                <a:gd name="connsiteX34" fmla="*/ 1154906 w 1440846"/>
                <a:gd name="connsiteY34" fmla="*/ 89154 h 1276636"/>
                <a:gd name="connsiteX35" fmla="*/ 1158621 w 1440846"/>
                <a:gd name="connsiteY35" fmla="*/ 93155 h 1276636"/>
                <a:gd name="connsiteX36" fmla="*/ 1161193 w 1440846"/>
                <a:gd name="connsiteY36" fmla="*/ 94393 h 1276636"/>
                <a:gd name="connsiteX37" fmla="*/ 1176719 w 1440846"/>
                <a:gd name="connsiteY37" fmla="*/ 91726 h 1276636"/>
                <a:gd name="connsiteX38" fmla="*/ 1180243 w 1440846"/>
                <a:gd name="connsiteY38" fmla="*/ 94107 h 1276636"/>
                <a:gd name="connsiteX39" fmla="*/ 1183862 w 1440846"/>
                <a:gd name="connsiteY39" fmla="*/ 94012 h 1276636"/>
                <a:gd name="connsiteX40" fmla="*/ 1188053 w 1440846"/>
                <a:gd name="connsiteY40" fmla="*/ 93441 h 1276636"/>
                <a:gd name="connsiteX41" fmla="*/ 1197007 w 1440846"/>
                <a:gd name="connsiteY41" fmla="*/ 94679 h 1276636"/>
                <a:gd name="connsiteX42" fmla="*/ 1204341 w 1440846"/>
                <a:gd name="connsiteY42" fmla="*/ 94393 h 1276636"/>
                <a:gd name="connsiteX43" fmla="*/ 1205008 w 1440846"/>
                <a:gd name="connsiteY43" fmla="*/ 93441 h 1276636"/>
                <a:gd name="connsiteX44" fmla="*/ 1205579 w 1440846"/>
                <a:gd name="connsiteY44" fmla="*/ 84677 h 1276636"/>
                <a:gd name="connsiteX45" fmla="*/ 1206722 w 1440846"/>
                <a:gd name="connsiteY45" fmla="*/ 81629 h 1276636"/>
                <a:gd name="connsiteX46" fmla="*/ 1208532 w 1440846"/>
                <a:gd name="connsiteY46" fmla="*/ 80772 h 1276636"/>
                <a:gd name="connsiteX47" fmla="*/ 1212818 w 1440846"/>
                <a:gd name="connsiteY47" fmla="*/ 81439 h 1276636"/>
                <a:gd name="connsiteX48" fmla="*/ 1228535 w 1440846"/>
                <a:gd name="connsiteY48" fmla="*/ 86583 h 1276636"/>
                <a:gd name="connsiteX49" fmla="*/ 1235012 w 1440846"/>
                <a:gd name="connsiteY49" fmla="*/ 89821 h 1276636"/>
                <a:gd name="connsiteX50" fmla="*/ 1241298 w 1440846"/>
                <a:gd name="connsiteY50" fmla="*/ 92297 h 1276636"/>
                <a:gd name="connsiteX51" fmla="*/ 1246727 w 1440846"/>
                <a:gd name="connsiteY51" fmla="*/ 92583 h 1276636"/>
                <a:gd name="connsiteX52" fmla="*/ 1250347 w 1440846"/>
                <a:gd name="connsiteY52" fmla="*/ 94298 h 1276636"/>
                <a:gd name="connsiteX53" fmla="*/ 1255395 w 1440846"/>
                <a:gd name="connsiteY53" fmla="*/ 102489 h 1276636"/>
                <a:gd name="connsiteX54" fmla="*/ 1254538 w 1440846"/>
                <a:gd name="connsiteY54" fmla="*/ 106585 h 1276636"/>
                <a:gd name="connsiteX55" fmla="*/ 1254919 w 1440846"/>
                <a:gd name="connsiteY55" fmla="*/ 108109 h 1276636"/>
                <a:gd name="connsiteX56" fmla="*/ 1255490 w 1440846"/>
                <a:gd name="connsiteY56" fmla="*/ 110966 h 1276636"/>
                <a:gd name="connsiteX57" fmla="*/ 1255395 w 1440846"/>
                <a:gd name="connsiteY57" fmla="*/ 114205 h 1276636"/>
                <a:gd name="connsiteX58" fmla="*/ 1256729 w 1440846"/>
                <a:gd name="connsiteY58" fmla="*/ 116205 h 1276636"/>
                <a:gd name="connsiteX59" fmla="*/ 1259110 w 1440846"/>
                <a:gd name="connsiteY59" fmla="*/ 116491 h 1276636"/>
                <a:gd name="connsiteX60" fmla="*/ 1262158 w 1440846"/>
                <a:gd name="connsiteY60" fmla="*/ 115920 h 1276636"/>
                <a:gd name="connsiteX61" fmla="*/ 1265491 w 1440846"/>
                <a:gd name="connsiteY61" fmla="*/ 114681 h 1276636"/>
                <a:gd name="connsiteX62" fmla="*/ 1271397 w 1440846"/>
                <a:gd name="connsiteY62" fmla="*/ 111157 h 1276636"/>
                <a:gd name="connsiteX63" fmla="*/ 1273207 w 1440846"/>
                <a:gd name="connsiteY63" fmla="*/ 110586 h 1276636"/>
                <a:gd name="connsiteX64" fmla="*/ 1283018 w 1440846"/>
                <a:gd name="connsiteY64" fmla="*/ 114586 h 1276636"/>
                <a:gd name="connsiteX65" fmla="*/ 1287399 w 1440846"/>
                <a:gd name="connsiteY65" fmla="*/ 117253 h 1276636"/>
                <a:gd name="connsiteX66" fmla="*/ 1288923 w 1440846"/>
                <a:gd name="connsiteY66" fmla="*/ 120111 h 1276636"/>
                <a:gd name="connsiteX67" fmla="*/ 1291114 w 1440846"/>
                <a:gd name="connsiteY67" fmla="*/ 123063 h 1276636"/>
                <a:gd name="connsiteX68" fmla="*/ 1294066 w 1440846"/>
                <a:gd name="connsiteY68" fmla="*/ 123540 h 1276636"/>
                <a:gd name="connsiteX69" fmla="*/ 1298258 w 1440846"/>
                <a:gd name="connsiteY69" fmla="*/ 120682 h 1276636"/>
                <a:gd name="connsiteX70" fmla="*/ 1304830 w 1440846"/>
                <a:gd name="connsiteY70" fmla="*/ 117634 h 1276636"/>
                <a:gd name="connsiteX71" fmla="*/ 1315974 w 1440846"/>
                <a:gd name="connsiteY71" fmla="*/ 120301 h 1276636"/>
                <a:gd name="connsiteX72" fmla="*/ 1328357 w 1440846"/>
                <a:gd name="connsiteY72" fmla="*/ 124206 h 1276636"/>
                <a:gd name="connsiteX73" fmla="*/ 1333786 w 1440846"/>
                <a:gd name="connsiteY73" fmla="*/ 124683 h 1276636"/>
                <a:gd name="connsiteX74" fmla="*/ 1333976 w 1440846"/>
                <a:gd name="connsiteY74" fmla="*/ 122777 h 1276636"/>
                <a:gd name="connsiteX75" fmla="*/ 1334929 w 1440846"/>
                <a:gd name="connsiteY75" fmla="*/ 120111 h 1276636"/>
                <a:gd name="connsiteX76" fmla="*/ 1337024 w 1440846"/>
                <a:gd name="connsiteY76" fmla="*/ 118777 h 1276636"/>
                <a:gd name="connsiteX77" fmla="*/ 1340072 w 1440846"/>
                <a:gd name="connsiteY77" fmla="*/ 118396 h 1276636"/>
                <a:gd name="connsiteX78" fmla="*/ 1344263 w 1440846"/>
                <a:gd name="connsiteY78" fmla="*/ 116967 h 1276636"/>
                <a:gd name="connsiteX79" fmla="*/ 1349121 w 1440846"/>
                <a:gd name="connsiteY79" fmla="*/ 114681 h 1276636"/>
                <a:gd name="connsiteX80" fmla="*/ 1354169 w 1440846"/>
                <a:gd name="connsiteY80" fmla="*/ 113634 h 1276636"/>
                <a:gd name="connsiteX81" fmla="*/ 1359503 w 1440846"/>
                <a:gd name="connsiteY81" fmla="*/ 115444 h 1276636"/>
                <a:gd name="connsiteX82" fmla="*/ 1365885 w 1440846"/>
                <a:gd name="connsiteY82" fmla="*/ 116777 h 1276636"/>
                <a:gd name="connsiteX83" fmla="*/ 1369600 w 1440846"/>
                <a:gd name="connsiteY83" fmla="*/ 116777 h 1276636"/>
                <a:gd name="connsiteX84" fmla="*/ 1371505 w 1440846"/>
                <a:gd name="connsiteY84" fmla="*/ 122301 h 1276636"/>
                <a:gd name="connsiteX85" fmla="*/ 1374553 w 1440846"/>
                <a:gd name="connsiteY85" fmla="*/ 124397 h 1276636"/>
                <a:gd name="connsiteX86" fmla="*/ 1375791 w 1440846"/>
                <a:gd name="connsiteY86" fmla="*/ 129064 h 1276636"/>
                <a:gd name="connsiteX87" fmla="*/ 1370076 w 1440846"/>
                <a:gd name="connsiteY87" fmla="*/ 131541 h 1276636"/>
                <a:gd name="connsiteX88" fmla="*/ 1366742 w 1440846"/>
                <a:gd name="connsiteY88" fmla="*/ 131922 h 1276636"/>
                <a:gd name="connsiteX89" fmla="*/ 1365695 w 1440846"/>
                <a:gd name="connsiteY89" fmla="*/ 140018 h 1276636"/>
                <a:gd name="connsiteX90" fmla="*/ 1367314 w 1440846"/>
                <a:gd name="connsiteY90" fmla="*/ 142304 h 1276636"/>
                <a:gd name="connsiteX91" fmla="*/ 1370457 w 1440846"/>
                <a:gd name="connsiteY91" fmla="*/ 144399 h 1276636"/>
                <a:gd name="connsiteX92" fmla="*/ 1371314 w 1440846"/>
                <a:gd name="connsiteY92" fmla="*/ 146971 h 1276636"/>
                <a:gd name="connsiteX93" fmla="*/ 1371981 w 1440846"/>
                <a:gd name="connsiteY93" fmla="*/ 158782 h 1276636"/>
                <a:gd name="connsiteX94" fmla="*/ 1365504 w 1440846"/>
                <a:gd name="connsiteY94" fmla="*/ 165926 h 1276636"/>
                <a:gd name="connsiteX95" fmla="*/ 1356360 w 1440846"/>
                <a:gd name="connsiteY95" fmla="*/ 173927 h 1276636"/>
                <a:gd name="connsiteX96" fmla="*/ 1311974 w 1440846"/>
                <a:gd name="connsiteY96" fmla="*/ 199740 h 1276636"/>
                <a:gd name="connsiteX97" fmla="*/ 1301306 w 1440846"/>
                <a:gd name="connsiteY97" fmla="*/ 212122 h 1276636"/>
                <a:gd name="connsiteX98" fmla="*/ 1297305 w 1440846"/>
                <a:gd name="connsiteY98" fmla="*/ 214979 h 1276636"/>
                <a:gd name="connsiteX99" fmla="*/ 1264253 w 1440846"/>
                <a:gd name="connsiteY99" fmla="*/ 222790 h 1276636"/>
                <a:gd name="connsiteX100" fmla="*/ 1241108 w 1440846"/>
                <a:gd name="connsiteY100" fmla="*/ 231077 h 1276636"/>
                <a:gd name="connsiteX101" fmla="*/ 1230058 w 1440846"/>
                <a:gd name="connsiteY101" fmla="*/ 234125 h 1276636"/>
                <a:gd name="connsiteX102" fmla="*/ 1216152 w 1440846"/>
                <a:gd name="connsiteY102" fmla="*/ 248508 h 1276636"/>
                <a:gd name="connsiteX103" fmla="*/ 1209675 w 1440846"/>
                <a:gd name="connsiteY103" fmla="*/ 254318 h 1276636"/>
                <a:gd name="connsiteX104" fmla="*/ 1214819 w 1440846"/>
                <a:gd name="connsiteY104" fmla="*/ 255937 h 1276636"/>
                <a:gd name="connsiteX105" fmla="*/ 1220915 w 1440846"/>
                <a:gd name="connsiteY105" fmla="*/ 262795 h 1276636"/>
                <a:gd name="connsiteX106" fmla="*/ 1218914 w 1440846"/>
                <a:gd name="connsiteY106" fmla="*/ 265843 h 1276636"/>
                <a:gd name="connsiteX107" fmla="*/ 1210056 w 1440846"/>
                <a:gd name="connsiteY107" fmla="*/ 270606 h 1276636"/>
                <a:gd name="connsiteX108" fmla="*/ 1206151 w 1440846"/>
                <a:gd name="connsiteY108" fmla="*/ 272035 h 1276636"/>
                <a:gd name="connsiteX109" fmla="*/ 1204055 w 1440846"/>
                <a:gd name="connsiteY109" fmla="*/ 271272 h 1276636"/>
                <a:gd name="connsiteX110" fmla="*/ 1202055 w 1440846"/>
                <a:gd name="connsiteY110" fmla="*/ 271939 h 1276636"/>
                <a:gd name="connsiteX111" fmla="*/ 1187101 w 1440846"/>
                <a:gd name="connsiteY111" fmla="*/ 296704 h 1276636"/>
                <a:gd name="connsiteX112" fmla="*/ 1173956 w 1440846"/>
                <a:gd name="connsiteY112" fmla="*/ 314516 h 1276636"/>
                <a:gd name="connsiteX113" fmla="*/ 1166622 w 1440846"/>
                <a:gd name="connsiteY113" fmla="*/ 322231 h 1276636"/>
                <a:gd name="connsiteX114" fmla="*/ 1159002 w 1440846"/>
                <a:gd name="connsiteY114" fmla="*/ 333756 h 1276636"/>
                <a:gd name="connsiteX115" fmla="*/ 1142905 w 1440846"/>
                <a:gd name="connsiteY115" fmla="*/ 363284 h 1276636"/>
                <a:gd name="connsiteX116" fmla="*/ 1142714 w 1440846"/>
                <a:gd name="connsiteY116" fmla="*/ 371856 h 1276636"/>
                <a:gd name="connsiteX117" fmla="*/ 1150715 w 1440846"/>
                <a:gd name="connsiteY117" fmla="*/ 401098 h 1276636"/>
                <a:gd name="connsiteX118" fmla="*/ 1155287 w 1440846"/>
                <a:gd name="connsiteY118" fmla="*/ 408718 h 1276636"/>
                <a:gd name="connsiteX119" fmla="*/ 1161669 w 1440846"/>
                <a:gd name="connsiteY119" fmla="*/ 415195 h 1276636"/>
                <a:gd name="connsiteX120" fmla="*/ 1173766 w 1440846"/>
                <a:gd name="connsiteY120" fmla="*/ 420624 h 1276636"/>
                <a:gd name="connsiteX121" fmla="*/ 1176719 w 1440846"/>
                <a:gd name="connsiteY121" fmla="*/ 425958 h 1276636"/>
                <a:gd name="connsiteX122" fmla="*/ 1172528 w 1440846"/>
                <a:gd name="connsiteY122" fmla="*/ 431102 h 1276636"/>
                <a:gd name="connsiteX123" fmla="*/ 1160431 w 1440846"/>
                <a:gd name="connsiteY123" fmla="*/ 440150 h 1276636"/>
                <a:gd name="connsiteX124" fmla="*/ 1139381 w 1440846"/>
                <a:gd name="connsiteY124" fmla="*/ 452438 h 1276636"/>
                <a:gd name="connsiteX125" fmla="*/ 1130427 w 1440846"/>
                <a:gd name="connsiteY125" fmla="*/ 462058 h 1276636"/>
                <a:gd name="connsiteX126" fmla="*/ 1128522 w 1440846"/>
                <a:gd name="connsiteY126" fmla="*/ 471393 h 1276636"/>
                <a:gd name="connsiteX127" fmla="*/ 1122426 w 1440846"/>
                <a:gd name="connsiteY127" fmla="*/ 475584 h 1276636"/>
                <a:gd name="connsiteX128" fmla="*/ 1120045 w 1440846"/>
                <a:gd name="connsiteY128" fmla="*/ 488538 h 1276636"/>
                <a:gd name="connsiteX129" fmla="*/ 1116330 w 1440846"/>
                <a:gd name="connsiteY129" fmla="*/ 497110 h 1276636"/>
                <a:gd name="connsiteX130" fmla="*/ 1115568 w 1440846"/>
                <a:gd name="connsiteY130" fmla="*/ 499968 h 1276636"/>
                <a:gd name="connsiteX131" fmla="*/ 1111663 w 1440846"/>
                <a:gd name="connsiteY131" fmla="*/ 506540 h 1276636"/>
                <a:gd name="connsiteX132" fmla="*/ 1111091 w 1440846"/>
                <a:gd name="connsiteY132" fmla="*/ 511207 h 1276636"/>
                <a:gd name="connsiteX133" fmla="*/ 1117568 w 1440846"/>
                <a:gd name="connsiteY133" fmla="*/ 517684 h 1276636"/>
                <a:gd name="connsiteX134" fmla="*/ 1114330 w 1440846"/>
                <a:gd name="connsiteY134" fmla="*/ 520541 h 1276636"/>
                <a:gd name="connsiteX135" fmla="*/ 1111187 w 1440846"/>
                <a:gd name="connsiteY135" fmla="*/ 521780 h 1276636"/>
                <a:gd name="connsiteX136" fmla="*/ 1103757 w 1440846"/>
                <a:gd name="connsiteY136" fmla="*/ 522542 h 1276636"/>
                <a:gd name="connsiteX137" fmla="*/ 1078802 w 1440846"/>
                <a:gd name="connsiteY137" fmla="*/ 523399 h 1276636"/>
                <a:gd name="connsiteX138" fmla="*/ 1058704 w 1440846"/>
                <a:gd name="connsiteY138" fmla="*/ 537401 h 1276636"/>
                <a:gd name="connsiteX139" fmla="*/ 1048607 w 1440846"/>
                <a:gd name="connsiteY139" fmla="*/ 549783 h 1276636"/>
                <a:gd name="connsiteX140" fmla="*/ 1039558 w 1440846"/>
                <a:gd name="connsiteY140" fmla="*/ 572738 h 1276636"/>
                <a:gd name="connsiteX141" fmla="*/ 1028510 w 1440846"/>
                <a:gd name="connsiteY141" fmla="*/ 586264 h 1276636"/>
                <a:gd name="connsiteX142" fmla="*/ 1023652 w 1440846"/>
                <a:gd name="connsiteY142" fmla="*/ 588741 h 1276636"/>
                <a:gd name="connsiteX143" fmla="*/ 1016032 w 1440846"/>
                <a:gd name="connsiteY143" fmla="*/ 582835 h 1276636"/>
                <a:gd name="connsiteX144" fmla="*/ 1006602 w 1440846"/>
                <a:gd name="connsiteY144" fmla="*/ 581883 h 1276636"/>
                <a:gd name="connsiteX145" fmla="*/ 997458 w 1440846"/>
                <a:gd name="connsiteY145" fmla="*/ 583883 h 1276636"/>
                <a:gd name="connsiteX146" fmla="*/ 992695 w 1440846"/>
                <a:gd name="connsiteY146" fmla="*/ 588550 h 1276636"/>
                <a:gd name="connsiteX147" fmla="*/ 985171 w 1440846"/>
                <a:gd name="connsiteY147" fmla="*/ 591217 h 1276636"/>
                <a:gd name="connsiteX148" fmla="*/ 977836 w 1440846"/>
                <a:gd name="connsiteY148" fmla="*/ 588931 h 1276636"/>
                <a:gd name="connsiteX149" fmla="*/ 962025 w 1440846"/>
                <a:gd name="connsiteY149" fmla="*/ 587693 h 1276636"/>
                <a:gd name="connsiteX150" fmla="*/ 954977 w 1440846"/>
                <a:gd name="connsiteY150" fmla="*/ 587883 h 1276636"/>
                <a:gd name="connsiteX151" fmla="*/ 943928 w 1440846"/>
                <a:gd name="connsiteY151" fmla="*/ 591694 h 1276636"/>
                <a:gd name="connsiteX152" fmla="*/ 934498 w 1440846"/>
                <a:gd name="connsiteY152" fmla="*/ 589217 h 1276636"/>
                <a:gd name="connsiteX153" fmla="*/ 918496 w 1440846"/>
                <a:gd name="connsiteY153" fmla="*/ 587883 h 1276636"/>
                <a:gd name="connsiteX154" fmla="*/ 884015 w 1440846"/>
                <a:gd name="connsiteY154" fmla="*/ 590931 h 1276636"/>
                <a:gd name="connsiteX155" fmla="*/ 879634 w 1440846"/>
                <a:gd name="connsiteY155" fmla="*/ 592360 h 1276636"/>
                <a:gd name="connsiteX156" fmla="*/ 875348 w 1440846"/>
                <a:gd name="connsiteY156" fmla="*/ 597980 h 1276636"/>
                <a:gd name="connsiteX157" fmla="*/ 864299 w 1440846"/>
                <a:gd name="connsiteY157" fmla="*/ 607791 h 1276636"/>
                <a:gd name="connsiteX158" fmla="*/ 847535 w 1440846"/>
                <a:gd name="connsiteY158" fmla="*/ 608076 h 1276636"/>
                <a:gd name="connsiteX159" fmla="*/ 832390 w 1440846"/>
                <a:gd name="connsiteY159" fmla="*/ 614363 h 1276636"/>
                <a:gd name="connsiteX160" fmla="*/ 828675 w 1440846"/>
                <a:gd name="connsiteY160" fmla="*/ 618268 h 1276636"/>
                <a:gd name="connsiteX161" fmla="*/ 822293 w 1440846"/>
                <a:gd name="connsiteY161" fmla="*/ 629222 h 1276636"/>
                <a:gd name="connsiteX162" fmla="*/ 820293 w 1440846"/>
                <a:gd name="connsiteY162" fmla="*/ 637223 h 1276636"/>
                <a:gd name="connsiteX163" fmla="*/ 818960 w 1440846"/>
                <a:gd name="connsiteY163" fmla="*/ 637318 h 1276636"/>
                <a:gd name="connsiteX164" fmla="*/ 817340 w 1440846"/>
                <a:gd name="connsiteY164" fmla="*/ 635318 h 1276636"/>
                <a:gd name="connsiteX165" fmla="*/ 814959 w 1440846"/>
                <a:gd name="connsiteY165" fmla="*/ 635984 h 1276636"/>
                <a:gd name="connsiteX166" fmla="*/ 813721 w 1440846"/>
                <a:gd name="connsiteY166" fmla="*/ 642081 h 1276636"/>
                <a:gd name="connsiteX167" fmla="*/ 808101 w 1440846"/>
                <a:gd name="connsiteY167" fmla="*/ 644843 h 1276636"/>
                <a:gd name="connsiteX168" fmla="*/ 803339 w 1440846"/>
                <a:gd name="connsiteY168" fmla="*/ 645795 h 1276636"/>
                <a:gd name="connsiteX169" fmla="*/ 791623 w 1440846"/>
                <a:gd name="connsiteY169" fmla="*/ 640938 h 1276636"/>
                <a:gd name="connsiteX170" fmla="*/ 781812 w 1440846"/>
                <a:gd name="connsiteY170" fmla="*/ 633508 h 1276636"/>
                <a:gd name="connsiteX171" fmla="*/ 776669 w 1440846"/>
                <a:gd name="connsiteY171" fmla="*/ 633032 h 1276636"/>
                <a:gd name="connsiteX172" fmla="*/ 768382 w 1440846"/>
                <a:gd name="connsiteY172" fmla="*/ 621506 h 1276636"/>
                <a:gd name="connsiteX173" fmla="*/ 764857 w 1440846"/>
                <a:gd name="connsiteY173" fmla="*/ 614077 h 1276636"/>
                <a:gd name="connsiteX174" fmla="*/ 762286 w 1440846"/>
                <a:gd name="connsiteY174" fmla="*/ 606171 h 1276636"/>
                <a:gd name="connsiteX175" fmla="*/ 762762 w 1440846"/>
                <a:gd name="connsiteY175" fmla="*/ 603123 h 1276636"/>
                <a:gd name="connsiteX176" fmla="*/ 762095 w 1440846"/>
                <a:gd name="connsiteY176" fmla="*/ 600552 h 1276636"/>
                <a:gd name="connsiteX177" fmla="*/ 754666 w 1440846"/>
                <a:gd name="connsiteY177" fmla="*/ 597408 h 1276636"/>
                <a:gd name="connsiteX178" fmla="*/ 752856 w 1440846"/>
                <a:gd name="connsiteY178" fmla="*/ 590074 h 1276636"/>
                <a:gd name="connsiteX179" fmla="*/ 758285 w 1440846"/>
                <a:gd name="connsiteY179" fmla="*/ 580549 h 1276636"/>
                <a:gd name="connsiteX180" fmla="*/ 762667 w 1440846"/>
                <a:gd name="connsiteY180" fmla="*/ 576453 h 1276636"/>
                <a:gd name="connsiteX181" fmla="*/ 765429 w 1440846"/>
                <a:gd name="connsiteY181" fmla="*/ 575310 h 1276636"/>
                <a:gd name="connsiteX182" fmla="*/ 758761 w 1440846"/>
                <a:gd name="connsiteY182" fmla="*/ 575691 h 1276636"/>
                <a:gd name="connsiteX183" fmla="*/ 753904 w 1440846"/>
                <a:gd name="connsiteY183" fmla="*/ 581883 h 1276636"/>
                <a:gd name="connsiteX184" fmla="*/ 747712 w 1440846"/>
                <a:gd name="connsiteY184" fmla="*/ 572072 h 1276636"/>
                <a:gd name="connsiteX185" fmla="*/ 722662 w 1440846"/>
                <a:gd name="connsiteY185" fmla="*/ 552831 h 1276636"/>
                <a:gd name="connsiteX186" fmla="*/ 724281 w 1440846"/>
                <a:gd name="connsiteY186" fmla="*/ 548450 h 1276636"/>
                <a:gd name="connsiteX187" fmla="*/ 723995 w 1440846"/>
                <a:gd name="connsiteY187" fmla="*/ 546068 h 1276636"/>
                <a:gd name="connsiteX188" fmla="*/ 719709 w 1440846"/>
                <a:gd name="connsiteY188" fmla="*/ 551212 h 1276636"/>
                <a:gd name="connsiteX189" fmla="*/ 716852 w 1440846"/>
                <a:gd name="connsiteY189" fmla="*/ 552545 h 1276636"/>
                <a:gd name="connsiteX190" fmla="*/ 703993 w 1440846"/>
                <a:gd name="connsiteY190" fmla="*/ 551688 h 1276636"/>
                <a:gd name="connsiteX191" fmla="*/ 689229 w 1440846"/>
                <a:gd name="connsiteY191" fmla="*/ 554070 h 1276636"/>
                <a:gd name="connsiteX192" fmla="*/ 685324 w 1440846"/>
                <a:gd name="connsiteY192" fmla="*/ 534067 h 1276636"/>
                <a:gd name="connsiteX193" fmla="*/ 683419 w 1440846"/>
                <a:gd name="connsiteY193" fmla="*/ 526352 h 1276636"/>
                <a:gd name="connsiteX194" fmla="*/ 682943 w 1440846"/>
                <a:gd name="connsiteY194" fmla="*/ 521399 h 1276636"/>
                <a:gd name="connsiteX195" fmla="*/ 686753 w 1440846"/>
                <a:gd name="connsiteY195" fmla="*/ 509874 h 1276636"/>
                <a:gd name="connsiteX196" fmla="*/ 690944 w 1440846"/>
                <a:gd name="connsiteY196" fmla="*/ 505206 h 1276636"/>
                <a:gd name="connsiteX197" fmla="*/ 696468 w 1440846"/>
                <a:gd name="connsiteY197" fmla="*/ 495491 h 1276636"/>
                <a:gd name="connsiteX198" fmla="*/ 703326 w 1440846"/>
                <a:gd name="connsiteY198" fmla="*/ 487395 h 1276636"/>
                <a:gd name="connsiteX199" fmla="*/ 710565 w 1440846"/>
                <a:gd name="connsiteY199" fmla="*/ 485490 h 1276636"/>
                <a:gd name="connsiteX200" fmla="*/ 713803 w 1440846"/>
                <a:gd name="connsiteY200" fmla="*/ 484251 h 1276636"/>
                <a:gd name="connsiteX201" fmla="*/ 716470 w 1440846"/>
                <a:gd name="connsiteY201" fmla="*/ 477965 h 1276636"/>
                <a:gd name="connsiteX202" fmla="*/ 717995 w 1440846"/>
                <a:gd name="connsiteY202" fmla="*/ 472631 h 1276636"/>
                <a:gd name="connsiteX203" fmla="*/ 716852 w 1440846"/>
                <a:gd name="connsiteY203" fmla="*/ 472060 h 1276636"/>
                <a:gd name="connsiteX204" fmla="*/ 708374 w 1440846"/>
                <a:gd name="connsiteY204" fmla="*/ 473203 h 1276636"/>
                <a:gd name="connsiteX205" fmla="*/ 693230 w 1440846"/>
                <a:gd name="connsiteY205" fmla="*/ 450628 h 1276636"/>
                <a:gd name="connsiteX206" fmla="*/ 693706 w 1440846"/>
                <a:gd name="connsiteY206" fmla="*/ 447104 h 1276636"/>
                <a:gd name="connsiteX207" fmla="*/ 695611 w 1440846"/>
                <a:gd name="connsiteY207" fmla="*/ 441770 h 1276636"/>
                <a:gd name="connsiteX208" fmla="*/ 696849 w 1440846"/>
                <a:gd name="connsiteY208" fmla="*/ 435007 h 1276636"/>
                <a:gd name="connsiteX209" fmla="*/ 697230 w 1440846"/>
                <a:gd name="connsiteY209" fmla="*/ 429673 h 1276636"/>
                <a:gd name="connsiteX210" fmla="*/ 701135 w 1440846"/>
                <a:gd name="connsiteY210" fmla="*/ 425101 h 1276636"/>
                <a:gd name="connsiteX211" fmla="*/ 707231 w 1440846"/>
                <a:gd name="connsiteY211" fmla="*/ 420434 h 1276636"/>
                <a:gd name="connsiteX212" fmla="*/ 712280 w 1440846"/>
                <a:gd name="connsiteY212" fmla="*/ 413861 h 1276636"/>
                <a:gd name="connsiteX213" fmla="*/ 714851 w 1440846"/>
                <a:gd name="connsiteY213" fmla="*/ 407480 h 1276636"/>
                <a:gd name="connsiteX214" fmla="*/ 715328 w 1440846"/>
                <a:gd name="connsiteY214" fmla="*/ 401574 h 1276636"/>
                <a:gd name="connsiteX215" fmla="*/ 712470 w 1440846"/>
                <a:gd name="connsiteY215" fmla="*/ 397383 h 1276636"/>
                <a:gd name="connsiteX216" fmla="*/ 704183 w 1440846"/>
                <a:gd name="connsiteY216" fmla="*/ 395097 h 1276636"/>
                <a:gd name="connsiteX217" fmla="*/ 695611 w 1440846"/>
                <a:gd name="connsiteY217" fmla="*/ 378333 h 1276636"/>
                <a:gd name="connsiteX218" fmla="*/ 693706 w 1440846"/>
                <a:gd name="connsiteY218" fmla="*/ 367856 h 1276636"/>
                <a:gd name="connsiteX219" fmla="*/ 691991 w 1440846"/>
                <a:gd name="connsiteY219" fmla="*/ 366808 h 1276636"/>
                <a:gd name="connsiteX220" fmla="*/ 686753 w 1440846"/>
                <a:gd name="connsiteY220" fmla="*/ 361950 h 1276636"/>
                <a:gd name="connsiteX221" fmla="*/ 681609 w 1440846"/>
                <a:gd name="connsiteY221" fmla="*/ 352997 h 1276636"/>
                <a:gd name="connsiteX222" fmla="*/ 680942 w 1440846"/>
                <a:gd name="connsiteY222" fmla="*/ 351568 h 1276636"/>
                <a:gd name="connsiteX223" fmla="*/ 686086 w 1440846"/>
                <a:gd name="connsiteY223" fmla="*/ 349949 h 1276636"/>
                <a:gd name="connsiteX224" fmla="*/ 707707 w 1440846"/>
                <a:gd name="connsiteY224" fmla="*/ 349854 h 1276636"/>
                <a:gd name="connsiteX225" fmla="*/ 712184 w 1440846"/>
                <a:gd name="connsiteY225" fmla="*/ 347949 h 1276636"/>
                <a:gd name="connsiteX226" fmla="*/ 712851 w 1440846"/>
                <a:gd name="connsiteY226" fmla="*/ 347186 h 1276636"/>
                <a:gd name="connsiteX227" fmla="*/ 716852 w 1440846"/>
                <a:gd name="connsiteY227" fmla="*/ 340233 h 1276636"/>
                <a:gd name="connsiteX228" fmla="*/ 720947 w 1440846"/>
                <a:gd name="connsiteY228" fmla="*/ 328613 h 1276636"/>
                <a:gd name="connsiteX229" fmla="*/ 721900 w 1440846"/>
                <a:gd name="connsiteY229" fmla="*/ 321564 h 1276636"/>
                <a:gd name="connsiteX230" fmla="*/ 720566 w 1440846"/>
                <a:gd name="connsiteY230" fmla="*/ 318707 h 1276636"/>
                <a:gd name="connsiteX231" fmla="*/ 713423 w 1440846"/>
                <a:gd name="connsiteY231" fmla="*/ 311468 h 1276636"/>
                <a:gd name="connsiteX232" fmla="*/ 713137 w 1440846"/>
                <a:gd name="connsiteY232" fmla="*/ 309372 h 1276636"/>
                <a:gd name="connsiteX233" fmla="*/ 714280 w 1440846"/>
                <a:gd name="connsiteY233" fmla="*/ 306038 h 1276636"/>
                <a:gd name="connsiteX234" fmla="*/ 718566 w 1440846"/>
                <a:gd name="connsiteY234" fmla="*/ 302419 h 1276636"/>
                <a:gd name="connsiteX235" fmla="*/ 724281 w 1440846"/>
                <a:gd name="connsiteY235" fmla="*/ 298228 h 1276636"/>
                <a:gd name="connsiteX236" fmla="*/ 727424 w 1440846"/>
                <a:gd name="connsiteY236" fmla="*/ 294704 h 1276636"/>
                <a:gd name="connsiteX237" fmla="*/ 726662 w 1440846"/>
                <a:gd name="connsiteY237" fmla="*/ 291941 h 1276636"/>
                <a:gd name="connsiteX238" fmla="*/ 724948 w 1440846"/>
                <a:gd name="connsiteY238" fmla="*/ 288989 h 1276636"/>
                <a:gd name="connsiteX239" fmla="*/ 724757 w 1440846"/>
                <a:gd name="connsiteY239" fmla="*/ 286322 h 1276636"/>
                <a:gd name="connsiteX240" fmla="*/ 725805 w 1440846"/>
                <a:gd name="connsiteY240" fmla="*/ 282988 h 1276636"/>
                <a:gd name="connsiteX241" fmla="*/ 726091 w 1440846"/>
                <a:gd name="connsiteY241" fmla="*/ 271558 h 1276636"/>
                <a:gd name="connsiteX242" fmla="*/ 726853 w 1440846"/>
                <a:gd name="connsiteY242" fmla="*/ 268605 h 1276636"/>
                <a:gd name="connsiteX243" fmla="*/ 725710 w 1440846"/>
                <a:gd name="connsiteY243" fmla="*/ 258128 h 1276636"/>
                <a:gd name="connsiteX244" fmla="*/ 724376 w 1440846"/>
                <a:gd name="connsiteY244" fmla="*/ 249650 h 1276636"/>
                <a:gd name="connsiteX245" fmla="*/ 719804 w 1440846"/>
                <a:gd name="connsiteY245" fmla="*/ 238602 h 1276636"/>
                <a:gd name="connsiteX246" fmla="*/ 720661 w 1440846"/>
                <a:gd name="connsiteY246" fmla="*/ 236125 h 1276636"/>
                <a:gd name="connsiteX247" fmla="*/ 722757 w 1440846"/>
                <a:gd name="connsiteY247" fmla="*/ 234029 h 1276636"/>
                <a:gd name="connsiteX248" fmla="*/ 729615 w 1440846"/>
                <a:gd name="connsiteY248" fmla="*/ 230220 h 1276636"/>
                <a:gd name="connsiteX249" fmla="*/ 735044 w 1440846"/>
                <a:gd name="connsiteY249" fmla="*/ 221171 h 1276636"/>
                <a:gd name="connsiteX250" fmla="*/ 743045 w 1440846"/>
                <a:gd name="connsiteY250" fmla="*/ 213551 h 1276636"/>
                <a:gd name="connsiteX251" fmla="*/ 753523 w 1440846"/>
                <a:gd name="connsiteY251" fmla="*/ 207455 h 1276636"/>
                <a:gd name="connsiteX252" fmla="*/ 760762 w 1440846"/>
                <a:gd name="connsiteY252" fmla="*/ 200692 h 1276636"/>
                <a:gd name="connsiteX253" fmla="*/ 763619 w 1440846"/>
                <a:gd name="connsiteY253" fmla="*/ 195453 h 1276636"/>
                <a:gd name="connsiteX254" fmla="*/ 765715 w 1440846"/>
                <a:gd name="connsiteY254" fmla="*/ 194120 h 1276636"/>
                <a:gd name="connsiteX255" fmla="*/ 765143 w 1440846"/>
                <a:gd name="connsiteY255" fmla="*/ 191644 h 1276636"/>
                <a:gd name="connsiteX256" fmla="*/ 763715 w 1440846"/>
                <a:gd name="connsiteY256" fmla="*/ 188119 h 1276636"/>
                <a:gd name="connsiteX257" fmla="*/ 759619 w 1440846"/>
                <a:gd name="connsiteY257" fmla="*/ 184690 h 1276636"/>
                <a:gd name="connsiteX258" fmla="*/ 754190 w 1440846"/>
                <a:gd name="connsiteY258" fmla="*/ 182690 h 1276636"/>
                <a:gd name="connsiteX259" fmla="*/ 748284 w 1440846"/>
                <a:gd name="connsiteY259" fmla="*/ 182785 h 1276636"/>
                <a:gd name="connsiteX260" fmla="*/ 744569 w 1440846"/>
                <a:gd name="connsiteY260" fmla="*/ 182119 h 1276636"/>
                <a:gd name="connsiteX261" fmla="*/ 743522 w 1440846"/>
                <a:gd name="connsiteY261" fmla="*/ 179356 h 1276636"/>
                <a:gd name="connsiteX262" fmla="*/ 743903 w 1440846"/>
                <a:gd name="connsiteY262" fmla="*/ 172117 h 1276636"/>
                <a:gd name="connsiteX263" fmla="*/ 743617 w 1440846"/>
                <a:gd name="connsiteY263" fmla="*/ 164783 h 1276636"/>
                <a:gd name="connsiteX264" fmla="*/ 742474 w 1440846"/>
                <a:gd name="connsiteY264" fmla="*/ 161449 h 1276636"/>
                <a:gd name="connsiteX265" fmla="*/ 739711 w 1440846"/>
                <a:gd name="connsiteY265" fmla="*/ 158972 h 1276636"/>
                <a:gd name="connsiteX266" fmla="*/ 734187 w 1440846"/>
                <a:gd name="connsiteY266" fmla="*/ 159639 h 1276636"/>
                <a:gd name="connsiteX267" fmla="*/ 729520 w 1440846"/>
                <a:gd name="connsiteY267" fmla="*/ 157544 h 1276636"/>
                <a:gd name="connsiteX268" fmla="*/ 725900 w 1440846"/>
                <a:gd name="connsiteY268" fmla="*/ 157068 h 1276636"/>
                <a:gd name="connsiteX269" fmla="*/ 723805 w 1440846"/>
                <a:gd name="connsiteY269" fmla="*/ 158687 h 1276636"/>
                <a:gd name="connsiteX270" fmla="*/ 713327 w 1440846"/>
                <a:gd name="connsiteY270" fmla="*/ 158211 h 1276636"/>
                <a:gd name="connsiteX271" fmla="*/ 708851 w 1440846"/>
                <a:gd name="connsiteY271" fmla="*/ 157068 h 1276636"/>
                <a:gd name="connsiteX272" fmla="*/ 705803 w 1440846"/>
                <a:gd name="connsiteY272" fmla="*/ 155639 h 1276636"/>
                <a:gd name="connsiteX273" fmla="*/ 703802 w 1440846"/>
                <a:gd name="connsiteY273" fmla="*/ 156401 h 1276636"/>
                <a:gd name="connsiteX274" fmla="*/ 702755 w 1440846"/>
                <a:gd name="connsiteY274" fmla="*/ 157829 h 1276636"/>
                <a:gd name="connsiteX275" fmla="*/ 702564 w 1440846"/>
                <a:gd name="connsiteY275" fmla="*/ 160116 h 1276636"/>
                <a:gd name="connsiteX276" fmla="*/ 701802 w 1440846"/>
                <a:gd name="connsiteY276" fmla="*/ 162973 h 1276636"/>
                <a:gd name="connsiteX277" fmla="*/ 697992 w 1440846"/>
                <a:gd name="connsiteY277" fmla="*/ 165640 h 1276636"/>
                <a:gd name="connsiteX278" fmla="*/ 689324 w 1440846"/>
                <a:gd name="connsiteY278" fmla="*/ 168307 h 1276636"/>
                <a:gd name="connsiteX279" fmla="*/ 682371 w 1440846"/>
                <a:gd name="connsiteY279" fmla="*/ 168116 h 1276636"/>
                <a:gd name="connsiteX280" fmla="*/ 675989 w 1440846"/>
                <a:gd name="connsiteY280" fmla="*/ 166211 h 1276636"/>
                <a:gd name="connsiteX281" fmla="*/ 673894 w 1440846"/>
                <a:gd name="connsiteY281" fmla="*/ 164878 h 1276636"/>
                <a:gd name="connsiteX282" fmla="*/ 670846 w 1440846"/>
                <a:gd name="connsiteY282" fmla="*/ 163640 h 1276636"/>
                <a:gd name="connsiteX283" fmla="*/ 657797 w 1440846"/>
                <a:gd name="connsiteY283" fmla="*/ 165164 h 1276636"/>
                <a:gd name="connsiteX284" fmla="*/ 656177 w 1440846"/>
                <a:gd name="connsiteY284" fmla="*/ 164021 h 1276636"/>
                <a:gd name="connsiteX285" fmla="*/ 651701 w 1440846"/>
                <a:gd name="connsiteY285" fmla="*/ 166688 h 1276636"/>
                <a:gd name="connsiteX286" fmla="*/ 645128 w 1440846"/>
                <a:gd name="connsiteY286" fmla="*/ 169926 h 1276636"/>
                <a:gd name="connsiteX287" fmla="*/ 641414 w 1440846"/>
                <a:gd name="connsiteY287" fmla="*/ 170117 h 1276636"/>
                <a:gd name="connsiteX288" fmla="*/ 639985 w 1440846"/>
                <a:gd name="connsiteY288" fmla="*/ 169450 h 1276636"/>
                <a:gd name="connsiteX289" fmla="*/ 639508 w 1440846"/>
                <a:gd name="connsiteY289" fmla="*/ 168021 h 1276636"/>
                <a:gd name="connsiteX290" fmla="*/ 636746 w 1440846"/>
                <a:gd name="connsiteY290" fmla="*/ 162973 h 1276636"/>
                <a:gd name="connsiteX291" fmla="*/ 637508 w 1440846"/>
                <a:gd name="connsiteY291" fmla="*/ 160306 h 1276636"/>
                <a:gd name="connsiteX292" fmla="*/ 642842 w 1440846"/>
                <a:gd name="connsiteY292" fmla="*/ 152400 h 1276636"/>
                <a:gd name="connsiteX293" fmla="*/ 642176 w 1440846"/>
                <a:gd name="connsiteY293" fmla="*/ 150591 h 1276636"/>
                <a:gd name="connsiteX294" fmla="*/ 639985 w 1440846"/>
                <a:gd name="connsiteY294" fmla="*/ 148019 h 1276636"/>
                <a:gd name="connsiteX295" fmla="*/ 638080 w 1440846"/>
                <a:gd name="connsiteY295" fmla="*/ 144399 h 1276636"/>
                <a:gd name="connsiteX296" fmla="*/ 637508 w 1440846"/>
                <a:gd name="connsiteY296" fmla="*/ 142494 h 1276636"/>
                <a:gd name="connsiteX297" fmla="*/ 634079 w 1440846"/>
                <a:gd name="connsiteY297" fmla="*/ 142209 h 1276636"/>
                <a:gd name="connsiteX298" fmla="*/ 630460 w 1440846"/>
                <a:gd name="connsiteY298" fmla="*/ 144113 h 1276636"/>
                <a:gd name="connsiteX299" fmla="*/ 616649 w 1440846"/>
                <a:gd name="connsiteY299" fmla="*/ 148019 h 1276636"/>
                <a:gd name="connsiteX300" fmla="*/ 613315 w 1440846"/>
                <a:gd name="connsiteY300" fmla="*/ 149447 h 1276636"/>
                <a:gd name="connsiteX301" fmla="*/ 607409 w 1440846"/>
                <a:gd name="connsiteY301" fmla="*/ 153258 h 1276636"/>
                <a:gd name="connsiteX302" fmla="*/ 601313 w 1440846"/>
                <a:gd name="connsiteY302" fmla="*/ 159068 h 1276636"/>
                <a:gd name="connsiteX303" fmla="*/ 596551 w 1440846"/>
                <a:gd name="connsiteY303" fmla="*/ 160306 h 1276636"/>
                <a:gd name="connsiteX304" fmla="*/ 594836 w 1440846"/>
                <a:gd name="connsiteY304" fmla="*/ 158591 h 1276636"/>
                <a:gd name="connsiteX305" fmla="*/ 594265 w 1440846"/>
                <a:gd name="connsiteY305" fmla="*/ 144971 h 1276636"/>
                <a:gd name="connsiteX306" fmla="*/ 601599 w 1440846"/>
                <a:gd name="connsiteY306" fmla="*/ 135827 h 1276636"/>
                <a:gd name="connsiteX307" fmla="*/ 606838 w 1440846"/>
                <a:gd name="connsiteY307" fmla="*/ 130397 h 1276636"/>
                <a:gd name="connsiteX308" fmla="*/ 604457 w 1440846"/>
                <a:gd name="connsiteY308" fmla="*/ 129254 h 1276636"/>
                <a:gd name="connsiteX309" fmla="*/ 598837 w 1440846"/>
                <a:gd name="connsiteY309" fmla="*/ 129445 h 1276636"/>
                <a:gd name="connsiteX310" fmla="*/ 599218 w 1440846"/>
                <a:gd name="connsiteY310" fmla="*/ 125159 h 1276636"/>
                <a:gd name="connsiteX311" fmla="*/ 601885 w 1440846"/>
                <a:gd name="connsiteY311" fmla="*/ 123063 h 1276636"/>
                <a:gd name="connsiteX312" fmla="*/ 604361 w 1440846"/>
                <a:gd name="connsiteY312" fmla="*/ 118491 h 1276636"/>
                <a:gd name="connsiteX313" fmla="*/ 601408 w 1440846"/>
                <a:gd name="connsiteY313" fmla="*/ 116491 h 1276636"/>
                <a:gd name="connsiteX314" fmla="*/ 599123 w 1440846"/>
                <a:gd name="connsiteY314" fmla="*/ 113443 h 1276636"/>
                <a:gd name="connsiteX315" fmla="*/ 599218 w 1440846"/>
                <a:gd name="connsiteY315" fmla="*/ 105442 h 1276636"/>
                <a:gd name="connsiteX316" fmla="*/ 599885 w 1440846"/>
                <a:gd name="connsiteY316" fmla="*/ 102204 h 1276636"/>
                <a:gd name="connsiteX317" fmla="*/ 599123 w 1440846"/>
                <a:gd name="connsiteY317" fmla="*/ 98679 h 1276636"/>
                <a:gd name="connsiteX318" fmla="*/ 587883 w 1440846"/>
                <a:gd name="connsiteY318" fmla="*/ 103347 h 1276636"/>
                <a:gd name="connsiteX319" fmla="*/ 584930 w 1440846"/>
                <a:gd name="connsiteY319" fmla="*/ 102680 h 1276636"/>
                <a:gd name="connsiteX320" fmla="*/ 584835 w 1440846"/>
                <a:gd name="connsiteY320" fmla="*/ 96774 h 1276636"/>
                <a:gd name="connsiteX321" fmla="*/ 591122 w 1440846"/>
                <a:gd name="connsiteY321" fmla="*/ 87630 h 1276636"/>
                <a:gd name="connsiteX322" fmla="*/ 591693 w 1440846"/>
                <a:gd name="connsiteY322" fmla="*/ 84868 h 1276636"/>
                <a:gd name="connsiteX323" fmla="*/ 584359 w 1440846"/>
                <a:gd name="connsiteY323" fmla="*/ 83534 h 1276636"/>
                <a:gd name="connsiteX324" fmla="*/ 578930 w 1440846"/>
                <a:gd name="connsiteY324" fmla="*/ 79058 h 1276636"/>
                <a:gd name="connsiteX325" fmla="*/ 575596 w 1440846"/>
                <a:gd name="connsiteY325" fmla="*/ 75057 h 1276636"/>
                <a:gd name="connsiteX326" fmla="*/ 571976 w 1440846"/>
                <a:gd name="connsiteY326" fmla="*/ 69342 h 1276636"/>
                <a:gd name="connsiteX327" fmla="*/ 571976 w 1440846"/>
                <a:gd name="connsiteY327" fmla="*/ 64199 h 1276636"/>
                <a:gd name="connsiteX328" fmla="*/ 575691 w 1440846"/>
                <a:gd name="connsiteY328" fmla="*/ 52102 h 1276636"/>
                <a:gd name="connsiteX329" fmla="*/ 580930 w 1440846"/>
                <a:gd name="connsiteY329" fmla="*/ 48578 h 1276636"/>
                <a:gd name="connsiteX330" fmla="*/ 585502 w 1440846"/>
                <a:gd name="connsiteY330" fmla="*/ 46387 h 1276636"/>
                <a:gd name="connsiteX331" fmla="*/ 595122 w 1440846"/>
                <a:gd name="connsiteY331" fmla="*/ 38005 h 1276636"/>
                <a:gd name="connsiteX332" fmla="*/ 608457 w 1440846"/>
                <a:gd name="connsiteY332" fmla="*/ 39529 h 1276636"/>
                <a:gd name="connsiteX333" fmla="*/ 616744 w 1440846"/>
                <a:gd name="connsiteY333" fmla="*/ 37719 h 1276636"/>
                <a:gd name="connsiteX334" fmla="*/ 624173 w 1440846"/>
                <a:gd name="connsiteY334" fmla="*/ 33433 h 1276636"/>
                <a:gd name="connsiteX335" fmla="*/ 628364 w 1440846"/>
                <a:gd name="connsiteY335" fmla="*/ 32481 h 1276636"/>
                <a:gd name="connsiteX336" fmla="*/ 635222 w 1440846"/>
                <a:gd name="connsiteY336" fmla="*/ 28766 h 1276636"/>
                <a:gd name="connsiteX337" fmla="*/ 634936 w 1440846"/>
                <a:gd name="connsiteY337" fmla="*/ 23718 h 1276636"/>
                <a:gd name="connsiteX338" fmla="*/ 632651 w 1440846"/>
                <a:gd name="connsiteY338" fmla="*/ 19908 h 1276636"/>
                <a:gd name="connsiteX339" fmla="*/ 634651 w 1440846"/>
                <a:gd name="connsiteY339" fmla="*/ 16383 h 1276636"/>
                <a:gd name="connsiteX340" fmla="*/ 642366 w 1440846"/>
                <a:gd name="connsiteY340" fmla="*/ 12002 h 1276636"/>
                <a:gd name="connsiteX341" fmla="*/ 650843 w 1440846"/>
                <a:gd name="connsiteY341" fmla="*/ 6287 h 1276636"/>
                <a:gd name="connsiteX342" fmla="*/ 660559 w 1440846"/>
                <a:gd name="connsiteY342" fmla="*/ 5144 h 1276636"/>
                <a:gd name="connsiteX343" fmla="*/ 670465 w 1440846"/>
                <a:gd name="connsiteY343" fmla="*/ 0 h 1276636"/>
                <a:gd name="connsiteX344" fmla="*/ 677132 w 1440846"/>
                <a:gd name="connsiteY344" fmla="*/ 3334 h 1276636"/>
                <a:gd name="connsiteX345" fmla="*/ 682943 w 1440846"/>
                <a:gd name="connsiteY345" fmla="*/ 2191 h 1276636"/>
                <a:gd name="connsiteX346" fmla="*/ 689610 w 1440846"/>
                <a:gd name="connsiteY346" fmla="*/ 6096 h 1276636"/>
                <a:gd name="connsiteX347" fmla="*/ 698468 w 1440846"/>
                <a:gd name="connsiteY347" fmla="*/ 15050 h 1276636"/>
                <a:gd name="connsiteX348" fmla="*/ 711327 w 1440846"/>
                <a:gd name="connsiteY348" fmla="*/ 18669 h 1276636"/>
                <a:gd name="connsiteX349" fmla="*/ 721614 w 1440846"/>
                <a:gd name="connsiteY349" fmla="*/ 15812 h 1276636"/>
                <a:gd name="connsiteX350" fmla="*/ 739711 w 1440846"/>
                <a:gd name="connsiteY350" fmla="*/ 15240 h 1276636"/>
                <a:gd name="connsiteX351" fmla="*/ 748856 w 1440846"/>
                <a:gd name="connsiteY351" fmla="*/ 16479 h 1276636"/>
                <a:gd name="connsiteX352" fmla="*/ 764953 w 1440846"/>
                <a:gd name="connsiteY352" fmla="*/ 14288 h 1276636"/>
                <a:gd name="connsiteX353" fmla="*/ 774192 w 1440846"/>
                <a:gd name="connsiteY353" fmla="*/ 15050 h 1276636"/>
                <a:gd name="connsiteX354" fmla="*/ 789146 w 1440846"/>
                <a:gd name="connsiteY354" fmla="*/ 10573 h 1276636"/>
                <a:gd name="connsiteX355" fmla="*/ 800767 w 1440846"/>
                <a:gd name="connsiteY355" fmla="*/ 16097 h 1276636"/>
                <a:gd name="connsiteX356" fmla="*/ 823151 w 1440846"/>
                <a:gd name="connsiteY356" fmla="*/ 18765 h 1276636"/>
                <a:gd name="connsiteX357" fmla="*/ 836676 w 1440846"/>
                <a:gd name="connsiteY357" fmla="*/ 23241 h 1276636"/>
                <a:gd name="connsiteX358" fmla="*/ 874014 w 1440846"/>
                <a:gd name="connsiteY358" fmla="*/ 30861 h 1276636"/>
                <a:gd name="connsiteX359" fmla="*/ 887444 w 1440846"/>
                <a:gd name="connsiteY359" fmla="*/ 30956 h 1276636"/>
                <a:gd name="connsiteX360" fmla="*/ 906494 w 1440846"/>
                <a:gd name="connsiteY360" fmla="*/ 26670 h 1276636"/>
                <a:gd name="connsiteX361" fmla="*/ 914590 w 1440846"/>
                <a:gd name="connsiteY361" fmla="*/ 23432 h 1276636"/>
                <a:gd name="connsiteX362" fmla="*/ 921925 w 1440846"/>
                <a:gd name="connsiteY362" fmla="*/ 25337 h 1276636"/>
                <a:gd name="connsiteX363" fmla="*/ 932783 w 1440846"/>
                <a:gd name="connsiteY363" fmla="*/ 21717 h 1276636"/>
                <a:gd name="connsiteX364" fmla="*/ 938022 w 1440846"/>
                <a:gd name="connsiteY364" fmla="*/ 22479 h 1276636"/>
                <a:gd name="connsiteX365" fmla="*/ 944785 w 1440846"/>
                <a:gd name="connsiteY365" fmla="*/ 27623 h 1276636"/>
                <a:gd name="connsiteX366" fmla="*/ 968693 w 1440846"/>
                <a:gd name="connsiteY366" fmla="*/ 34671 h 1276636"/>
                <a:gd name="connsiteX367" fmla="*/ 974884 w 1440846"/>
                <a:gd name="connsiteY367" fmla="*/ 28766 h 1276636"/>
                <a:gd name="connsiteX368" fmla="*/ 979551 w 1440846"/>
                <a:gd name="connsiteY368" fmla="*/ 27432 h 1276636"/>
                <a:gd name="connsiteX369" fmla="*/ 996791 w 1440846"/>
                <a:gd name="connsiteY369" fmla="*/ 31052 h 1276636"/>
                <a:gd name="connsiteX370" fmla="*/ 1014032 w 1440846"/>
                <a:gd name="connsiteY370" fmla="*/ 38577 h 1276636"/>
                <a:gd name="connsiteX371" fmla="*/ 1023080 w 1440846"/>
                <a:gd name="connsiteY371" fmla="*/ 39053 h 1276636"/>
                <a:gd name="connsiteX372" fmla="*/ 1036225 w 1440846"/>
                <a:gd name="connsiteY372" fmla="*/ 37052 h 1276636"/>
                <a:gd name="connsiteX373" fmla="*/ 1046607 w 1440846"/>
                <a:gd name="connsiteY373" fmla="*/ 32100 h 1276636"/>
                <a:gd name="connsiteX374" fmla="*/ 1048893 w 1440846"/>
                <a:gd name="connsiteY374" fmla="*/ 31528 h 1276636"/>
                <a:gd name="connsiteX375" fmla="*/ 1439037 w 1440846"/>
                <a:gd name="connsiteY375" fmla="*/ 336614 h 1276636"/>
                <a:gd name="connsiteX376" fmla="*/ 1437799 w 1440846"/>
                <a:gd name="connsiteY376" fmla="*/ 337566 h 1276636"/>
                <a:gd name="connsiteX377" fmla="*/ 1418082 w 1440846"/>
                <a:gd name="connsiteY377" fmla="*/ 327946 h 1276636"/>
                <a:gd name="connsiteX378" fmla="*/ 1411700 w 1440846"/>
                <a:gd name="connsiteY378" fmla="*/ 326803 h 1276636"/>
                <a:gd name="connsiteX379" fmla="*/ 1410081 w 1440846"/>
                <a:gd name="connsiteY379" fmla="*/ 325374 h 1276636"/>
                <a:gd name="connsiteX380" fmla="*/ 1410272 w 1440846"/>
                <a:gd name="connsiteY380" fmla="*/ 320326 h 1276636"/>
                <a:gd name="connsiteX381" fmla="*/ 1410748 w 1440846"/>
                <a:gd name="connsiteY381" fmla="*/ 318135 h 1276636"/>
                <a:gd name="connsiteX382" fmla="*/ 1423987 w 1440846"/>
                <a:gd name="connsiteY382" fmla="*/ 317183 h 1276636"/>
                <a:gd name="connsiteX383" fmla="*/ 1434656 w 1440846"/>
                <a:gd name="connsiteY383" fmla="*/ 320707 h 1276636"/>
                <a:gd name="connsiteX384" fmla="*/ 1440371 w 1440846"/>
                <a:gd name="connsiteY384" fmla="*/ 330328 h 1276636"/>
                <a:gd name="connsiteX385" fmla="*/ 1440847 w 1440846"/>
                <a:gd name="connsiteY385" fmla="*/ 331947 h 1276636"/>
                <a:gd name="connsiteX386" fmla="*/ 1439037 w 1440846"/>
                <a:gd name="connsiteY386" fmla="*/ 336614 h 1276636"/>
                <a:gd name="connsiteX387" fmla="*/ 1365409 w 1440846"/>
                <a:gd name="connsiteY387" fmla="*/ 340900 h 1276636"/>
                <a:gd name="connsiteX388" fmla="*/ 1371505 w 1440846"/>
                <a:gd name="connsiteY388" fmla="*/ 343662 h 1276636"/>
                <a:gd name="connsiteX389" fmla="*/ 1377982 w 1440846"/>
                <a:gd name="connsiteY389" fmla="*/ 341186 h 1276636"/>
                <a:gd name="connsiteX390" fmla="*/ 1381506 w 1440846"/>
                <a:gd name="connsiteY390" fmla="*/ 341948 h 1276636"/>
                <a:gd name="connsiteX391" fmla="*/ 1384840 w 1440846"/>
                <a:gd name="connsiteY391" fmla="*/ 343281 h 1276636"/>
                <a:gd name="connsiteX392" fmla="*/ 1385697 w 1440846"/>
                <a:gd name="connsiteY392" fmla="*/ 348615 h 1276636"/>
                <a:gd name="connsiteX393" fmla="*/ 1382649 w 1440846"/>
                <a:gd name="connsiteY393" fmla="*/ 354425 h 1276636"/>
                <a:gd name="connsiteX394" fmla="*/ 1378458 w 1440846"/>
                <a:gd name="connsiteY394" fmla="*/ 360331 h 1276636"/>
                <a:gd name="connsiteX395" fmla="*/ 1374839 w 1440846"/>
                <a:gd name="connsiteY395" fmla="*/ 366903 h 1276636"/>
                <a:gd name="connsiteX396" fmla="*/ 1371791 w 1440846"/>
                <a:gd name="connsiteY396" fmla="*/ 374333 h 1276636"/>
                <a:gd name="connsiteX397" fmla="*/ 1365980 w 1440846"/>
                <a:gd name="connsiteY397" fmla="*/ 378714 h 1276636"/>
                <a:gd name="connsiteX398" fmla="*/ 1360741 w 1440846"/>
                <a:gd name="connsiteY398" fmla="*/ 381381 h 1276636"/>
                <a:gd name="connsiteX399" fmla="*/ 1349693 w 1440846"/>
                <a:gd name="connsiteY399" fmla="*/ 375857 h 1276636"/>
                <a:gd name="connsiteX400" fmla="*/ 1343216 w 1440846"/>
                <a:gd name="connsiteY400" fmla="*/ 374523 h 1276636"/>
                <a:gd name="connsiteX401" fmla="*/ 1341311 w 1440846"/>
                <a:gd name="connsiteY401" fmla="*/ 372428 h 1276636"/>
                <a:gd name="connsiteX402" fmla="*/ 1339787 w 1440846"/>
                <a:gd name="connsiteY402" fmla="*/ 364141 h 1276636"/>
                <a:gd name="connsiteX403" fmla="*/ 1336929 w 1440846"/>
                <a:gd name="connsiteY403" fmla="*/ 361474 h 1276636"/>
                <a:gd name="connsiteX404" fmla="*/ 1332643 w 1440846"/>
                <a:gd name="connsiteY404" fmla="*/ 360331 h 1276636"/>
                <a:gd name="connsiteX405" fmla="*/ 1328928 w 1440846"/>
                <a:gd name="connsiteY405" fmla="*/ 362427 h 1276636"/>
                <a:gd name="connsiteX406" fmla="*/ 1323975 w 1440846"/>
                <a:gd name="connsiteY406" fmla="*/ 366808 h 1276636"/>
                <a:gd name="connsiteX407" fmla="*/ 1321403 w 1440846"/>
                <a:gd name="connsiteY407" fmla="*/ 362427 h 1276636"/>
                <a:gd name="connsiteX408" fmla="*/ 1317308 w 1440846"/>
                <a:gd name="connsiteY408" fmla="*/ 361665 h 1276636"/>
                <a:gd name="connsiteX409" fmla="*/ 1315688 w 1440846"/>
                <a:gd name="connsiteY409" fmla="*/ 358997 h 1276636"/>
                <a:gd name="connsiteX410" fmla="*/ 1315783 w 1440846"/>
                <a:gd name="connsiteY410" fmla="*/ 355568 h 1276636"/>
                <a:gd name="connsiteX411" fmla="*/ 1342263 w 1440846"/>
                <a:gd name="connsiteY411" fmla="*/ 335471 h 1276636"/>
                <a:gd name="connsiteX412" fmla="*/ 1349978 w 1440846"/>
                <a:gd name="connsiteY412" fmla="*/ 331089 h 1276636"/>
                <a:gd name="connsiteX413" fmla="*/ 1366266 w 1440846"/>
                <a:gd name="connsiteY413" fmla="*/ 325850 h 1276636"/>
                <a:gd name="connsiteX414" fmla="*/ 1368743 w 1440846"/>
                <a:gd name="connsiteY414" fmla="*/ 326613 h 1276636"/>
                <a:gd name="connsiteX415" fmla="*/ 1366647 w 1440846"/>
                <a:gd name="connsiteY415" fmla="*/ 329756 h 1276636"/>
                <a:gd name="connsiteX416" fmla="*/ 1366837 w 1440846"/>
                <a:gd name="connsiteY416" fmla="*/ 331089 h 1276636"/>
                <a:gd name="connsiteX417" fmla="*/ 1368838 w 1440846"/>
                <a:gd name="connsiteY417" fmla="*/ 332613 h 1276636"/>
                <a:gd name="connsiteX418" fmla="*/ 1368362 w 1440846"/>
                <a:gd name="connsiteY418" fmla="*/ 334995 h 1276636"/>
                <a:gd name="connsiteX419" fmla="*/ 1366266 w 1440846"/>
                <a:gd name="connsiteY419" fmla="*/ 336995 h 1276636"/>
                <a:gd name="connsiteX420" fmla="*/ 1365409 w 1440846"/>
                <a:gd name="connsiteY420" fmla="*/ 340900 h 1276636"/>
                <a:gd name="connsiteX421" fmla="*/ 1256443 w 1440846"/>
                <a:gd name="connsiteY421" fmla="*/ 412909 h 1276636"/>
                <a:gd name="connsiteX422" fmla="*/ 1254157 w 1440846"/>
                <a:gd name="connsiteY422" fmla="*/ 417957 h 1276636"/>
                <a:gd name="connsiteX423" fmla="*/ 1244346 w 1440846"/>
                <a:gd name="connsiteY423" fmla="*/ 416147 h 1276636"/>
                <a:gd name="connsiteX424" fmla="*/ 1242251 w 1440846"/>
                <a:gd name="connsiteY424" fmla="*/ 414147 h 1276636"/>
                <a:gd name="connsiteX425" fmla="*/ 1244346 w 1440846"/>
                <a:gd name="connsiteY425" fmla="*/ 408432 h 1276636"/>
                <a:gd name="connsiteX426" fmla="*/ 1247108 w 1440846"/>
                <a:gd name="connsiteY426" fmla="*/ 407766 h 1276636"/>
                <a:gd name="connsiteX427" fmla="*/ 1247299 w 1440846"/>
                <a:gd name="connsiteY427" fmla="*/ 403670 h 1276636"/>
                <a:gd name="connsiteX428" fmla="*/ 1250252 w 1440846"/>
                <a:gd name="connsiteY428" fmla="*/ 399574 h 1276636"/>
                <a:gd name="connsiteX429" fmla="*/ 1264063 w 1440846"/>
                <a:gd name="connsiteY429" fmla="*/ 396240 h 1276636"/>
                <a:gd name="connsiteX430" fmla="*/ 1267206 w 1440846"/>
                <a:gd name="connsiteY430" fmla="*/ 399002 h 1276636"/>
                <a:gd name="connsiteX431" fmla="*/ 1267873 w 1440846"/>
                <a:gd name="connsiteY431" fmla="*/ 403003 h 1276636"/>
                <a:gd name="connsiteX432" fmla="*/ 1259586 w 1440846"/>
                <a:gd name="connsiteY432" fmla="*/ 411766 h 1276636"/>
                <a:gd name="connsiteX433" fmla="*/ 1256443 w 1440846"/>
                <a:gd name="connsiteY433" fmla="*/ 412909 h 1276636"/>
                <a:gd name="connsiteX434" fmla="*/ 1265968 w 1440846"/>
                <a:gd name="connsiteY434" fmla="*/ 433102 h 1276636"/>
                <a:gd name="connsiteX435" fmla="*/ 1264539 w 1440846"/>
                <a:gd name="connsiteY435" fmla="*/ 434245 h 1276636"/>
                <a:gd name="connsiteX436" fmla="*/ 1260253 w 1440846"/>
                <a:gd name="connsiteY436" fmla="*/ 433197 h 1276636"/>
                <a:gd name="connsiteX437" fmla="*/ 1253966 w 1440846"/>
                <a:gd name="connsiteY437" fmla="*/ 433197 h 1276636"/>
                <a:gd name="connsiteX438" fmla="*/ 1253681 w 1440846"/>
                <a:gd name="connsiteY438" fmla="*/ 429863 h 1276636"/>
                <a:gd name="connsiteX439" fmla="*/ 1254633 w 1440846"/>
                <a:gd name="connsiteY439" fmla="*/ 427577 h 1276636"/>
                <a:gd name="connsiteX440" fmla="*/ 1255871 w 1440846"/>
                <a:gd name="connsiteY440" fmla="*/ 425291 h 1276636"/>
                <a:gd name="connsiteX441" fmla="*/ 1259777 w 1440846"/>
                <a:gd name="connsiteY441" fmla="*/ 429863 h 1276636"/>
                <a:gd name="connsiteX442" fmla="*/ 1265873 w 1440846"/>
                <a:gd name="connsiteY442" fmla="*/ 430721 h 1276636"/>
                <a:gd name="connsiteX443" fmla="*/ 1265968 w 1440846"/>
                <a:gd name="connsiteY443" fmla="*/ 433102 h 1276636"/>
                <a:gd name="connsiteX444" fmla="*/ 284798 w 1440846"/>
                <a:gd name="connsiteY444" fmla="*/ 1184910 h 1276636"/>
                <a:gd name="connsiteX445" fmla="*/ 280511 w 1440846"/>
                <a:gd name="connsiteY445" fmla="*/ 1189768 h 1276636"/>
                <a:gd name="connsiteX446" fmla="*/ 275654 w 1440846"/>
                <a:gd name="connsiteY446" fmla="*/ 1188054 h 1276636"/>
                <a:gd name="connsiteX447" fmla="*/ 277940 w 1440846"/>
                <a:gd name="connsiteY447" fmla="*/ 1177481 h 1276636"/>
                <a:gd name="connsiteX448" fmla="*/ 280225 w 1440846"/>
                <a:gd name="connsiteY448" fmla="*/ 1174338 h 1276636"/>
                <a:gd name="connsiteX449" fmla="*/ 289084 w 1440846"/>
                <a:gd name="connsiteY449" fmla="*/ 1169766 h 1276636"/>
                <a:gd name="connsiteX450" fmla="*/ 296418 w 1440846"/>
                <a:gd name="connsiteY450" fmla="*/ 1167956 h 1276636"/>
                <a:gd name="connsiteX451" fmla="*/ 298609 w 1440846"/>
                <a:gd name="connsiteY451" fmla="*/ 1163003 h 1276636"/>
                <a:gd name="connsiteX452" fmla="*/ 300990 w 1440846"/>
                <a:gd name="connsiteY452" fmla="*/ 1161098 h 1276636"/>
                <a:gd name="connsiteX453" fmla="*/ 303657 w 1440846"/>
                <a:gd name="connsiteY453" fmla="*/ 1164051 h 1276636"/>
                <a:gd name="connsiteX454" fmla="*/ 301657 w 1440846"/>
                <a:gd name="connsiteY454" fmla="*/ 1167385 h 1276636"/>
                <a:gd name="connsiteX455" fmla="*/ 300133 w 1440846"/>
                <a:gd name="connsiteY455" fmla="*/ 1177957 h 1276636"/>
                <a:gd name="connsiteX456" fmla="*/ 295180 w 1440846"/>
                <a:gd name="connsiteY456" fmla="*/ 1181386 h 1276636"/>
                <a:gd name="connsiteX457" fmla="*/ 284798 w 1440846"/>
                <a:gd name="connsiteY457" fmla="*/ 1184910 h 1276636"/>
                <a:gd name="connsiteX458" fmla="*/ 20860 w 1440846"/>
                <a:gd name="connsiteY458" fmla="*/ 1215390 h 1276636"/>
                <a:gd name="connsiteX459" fmla="*/ 19336 w 1440846"/>
                <a:gd name="connsiteY459" fmla="*/ 1215962 h 1276636"/>
                <a:gd name="connsiteX460" fmla="*/ 17812 w 1440846"/>
                <a:gd name="connsiteY460" fmla="*/ 1210152 h 1276636"/>
                <a:gd name="connsiteX461" fmla="*/ 10192 w 1440846"/>
                <a:gd name="connsiteY461" fmla="*/ 1196054 h 1276636"/>
                <a:gd name="connsiteX462" fmla="*/ 14859 w 1440846"/>
                <a:gd name="connsiteY462" fmla="*/ 1189768 h 1276636"/>
                <a:gd name="connsiteX463" fmla="*/ 23241 w 1440846"/>
                <a:gd name="connsiteY463" fmla="*/ 1189673 h 1276636"/>
                <a:gd name="connsiteX464" fmla="*/ 26670 w 1440846"/>
                <a:gd name="connsiteY464" fmla="*/ 1194055 h 1276636"/>
                <a:gd name="connsiteX465" fmla="*/ 27813 w 1440846"/>
                <a:gd name="connsiteY465" fmla="*/ 1198531 h 1276636"/>
                <a:gd name="connsiteX466" fmla="*/ 26194 w 1440846"/>
                <a:gd name="connsiteY466" fmla="*/ 1201198 h 1276636"/>
                <a:gd name="connsiteX467" fmla="*/ 26670 w 1440846"/>
                <a:gd name="connsiteY467" fmla="*/ 1206437 h 1276636"/>
                <a:gd name="connsiteX468" fmla="*/ 25813 w 1440846"/>
                <a:gd name="connsiteY468" fmla="*/ 1209866 h 1276636"/>
                <a:gd name="connsiteX469" fmla="*/ 20860 w 1440846"/>
                <a:gd name="connsiteY469" fmla="*/ 1215390 h 1276636"/>
                <a:gd name="connsiteX470" fmla="*/ 254032 w 1440846"/>
                <a:gd name="connsiteY470" fmla="*/ 1238822 h 1276636"/>
                <a:gd name="connsiteX471" fmla="*/ 245269 w 1440846"/>
                <a:gd name="connsiteY471" fmla="*/ 1247013 h 1276636"/>
                <a:gd name="connsiteX472" fmla="*/ 236601 w 1440846"/>
                <a:gd name="connsiteY472" fmla="*/ 1245108 h 1276636"/>
                <a:gd name="connsiteX473" fmla="*/ 235077 w 1440846"/>
                <a:gd name="connsiteY473" fmla="*/ 1243775 h 1276636"/>
                <a:gd name="connsiteX474" fmla="*/ 243840 w 1440846"/>
                <a:gd name="connsiteY474" fmla="*/ 1241680 h 1276636"/>
                <a:gd name="connsiteX475" fmla="*/ 251746 w 1440846"/>
                <a:gd name="connsiteY475" fmla="*/ 1235488 h 1276636"/>
                <a:gd name="connsiteX476" fmla="*/ 256889 w 1440846"/>
                <a:gd name="connsiteY476" fmla="*/ 1221677 h 1276636"/>
                <a:gd name="connsiteX477" fmla="*/ 264795 w 1440846"/>
                <a:gd name="connsiteY477" fmla="*/ 1206342 h 1276636"/>
                <a:gd name="connsiteX478" fmla="*/ 266414 w 1440846"/>
                <a:gd name="connsiteY478" fmla="*/ 1199865 h 1276636"/>
                <a:gd name="connsiteX479" fmla="*/ 269557 w 1440846"/>
                <a:gd name="connsiteY479" fmla="*/ 1197293 h 1276636"/>
                <a:gd name="connsiteX480" fmla="*/ 273939 w 1440846"/>
                <a:gd name="connsiteY480" fmla="*/ 1197103 h 1276636"/>
                <a:gd name="connsiteX481" fmla="*/ 275749 w 1440846"/>
                <a:gd name="connsiteY481" fmla="*/ 1197579 h 1276636"/>
                <a:gd name="connsiteX482" fmla="*/ 277749 w 1440846"/>
                <a:gd name="connsiteY482" fmla="*/ 1201008 h 1276636"/>
                <a:gd name="connsiteX483" fmla="*/ 277654 w 1440846"/>
                <a:gd name="connsiteY483" fmla="*/ 1208723 h 1276636"/>
                <a:gd name="connsiteX484" fmla="*/ 275368 w 1440846"/>
                <a:gd name="connsiteY484" fmla="*/ 1221487 h 1276636"/>
                <a:gd name="connsiteX485" fmla="*/ 271272 w 1440846"/>
                <a:gd name="connsiteY485" fmla="*/ 1232726 h 1276636"/>
                <a:gd name="connsiteX486" fmla="*/ 254032 w 1440846"/>
                <a:gd name="connsiteY486" fmla="*/ 1238822 h 1276636"/>
                <a:gd name="connsiteX487" fmla="*/ 117062 w 1440846"/>
                <a:gd name="connsiteY487" fmla="*/ 1223582 h 1276636"/>
                <a:gd name="connsiteX488" fmla="*/ 111633 w 1440846"/>
                <a:gd name="connsiteY488" fmla="*/ 1240155 h 1276636"/>
                <a:gd name="connsiteX489" fmla="*/ 106680 w 1440846"/>
                <a:gd name="connsiteY489" fmla="*/ 1246632 h 1276636"/>
                <a:gd name="connsiteX490" fmla="*/ 103632 w 1440846"/>
                <a:gd name="connsiteY490" fmla="*/ 1248823 h 1276636"/>
                <a:gd name="connsiteX491" fmla="*/ 96298 w 1440846"/>
                <a:gd name="connsiteY491" fmla="*/ 1250633 h 1276636"/>
                <a:gd name="connsiteX492" fmla="*/ 87535 w 1440846"/>
                <a:gd name="connsiteY492" fmla="*/ 1240346 h 1276636"/>
                <a:gd name="connsiteX493" fmla="*/ 82963 w 1440846"/>
                <a:gd name="connsiteY493" fmla="*/ 1229869 h 1276636"/>
                <a:gd name="connsiteX494" fmla="*/ 80486 w 1440846"/>
                <a:gd name="connsiteY494" fmla="*/ 1226534 h 1276636"/>
                <a:gd name="connsiteX495" fmla="*/ 84392 w 1440846"/>
                <a:gd name="connsiteY495" fmla="*/ 1223868 h 1276636"/>
                <a:gd name="connsiteX496" fmla="*/ 90297 w 1440846"/>
                <a:gd name="connsiteY496" fmla="*/ 1224344 h 1276636"/>
                <a:gd name="connsiteX497" fmla="*/ 102775 w 1440846"/>
                <a:gd name="connsiteY497" fmla="*/ 1222058 h 1276636"/>
                <a:gd name="connsiteX498" fmla="*/ 105251 w 1440846"/>
                <a:gd name="connsiteY498" fmla="*/ 1221201 h 1276636"/>
                <a:gd name="connsiteX499" fmla="*/ 118015 w 1440846"/>
                <a:gd name="connsiteY499" fmla="*/ 1210628 h 1276636"/>
                <a:gd name="connsiteX500" fmla="*/ 130492 w 1440846"/>
                <a:gd name="connsiteY500" fmla="*/ 1209390 h 1276636"/>
                <a:gd name="connsiteX501" fmla="*/ 130778 w 1440846"/>
                <a:gd name="connsiteY501" fmla="*/ 1212818 h 1276636"/>
                <a:gd name="connsiteX502" fmla="*/ 117062 w 1440846"/>
                <a:gd name="connsiteY502" fmla="*/ 1223582 h 1276636"/>
                <a:gd name="connsiteX503" fmla="*/ 62579 w 1440846"/>
                <a:gd name="connsiteY503" fmla="*/ 1249490 h 1276636"/>
                <a:gd name="connsiteX504" fmla="*/ 59912 w 1440846"/>
                <a:gd name="connsiteY504" fmla="*/ 1250156 h 1276636"/>
                <a:gd name="connsiteX505" fmla="*/ 56864 w 1440846"/>
                <a:gd name="connsiteY505" fmla="*/ 1248347 h 1276636"/>
                <a:gd name="connsiteX506" fmla="*/ 53531 w 1440846"/>
                <a:gd name="connsiteY506" fmla="*/ 1242632 h 1276636"/>
                <a:gd name="connsiteX507" fmla="*/ 55721 w 1440846"/>
                <a:gd name="connsiteY507" fmla="*/ 1238345 h 1276636"/>
                <a:gd name="connsiteX508" fmla="*/ 57817 w 1440846"/>
                <a:gd name="connsiteY508" fmla="*/ 1236441 h 1276636"/>
                <a:gd name="connsiteX509" fmla="*/ 60674 w 1440846"/>
                <a:gd name="connsiteY509" fmla="*/ 1236726 h 1276636"/>
                <a:gd name="connsiteX510" fmla="*/ 66104 w 1440846"/>
                <a:gd name="connsiteY510" fmla="*/ 1239870 h 1276636"/>
                <a:gd name="connsiteX511" fmla="*/ 67723 w 1440846"/>
                <a:gd name="connsiteY511" fmla="*/ 1243108 h 1276636"/>
                <a:gd name="connsiteX512" fmla="*/ 67913 w 1440846"/>
                <a:gd name="connsiteY512" fmla="*/ 1245108 h 1276636"/>
                <a:gd name="connsiteX513" fmla="*/ 62579 w 1440846"/>
                <a:gd name="connsiteY513" fmla="*/ 1249490 h 1276636"/>
                <a:gd name="connsiteX514" fmla="*/ 176879 w 1440846"/>
                <a:gd name="connsiteY514" fmla="*/ 1240441 h 1276636"/>
                <a:gd name="connsiteX515" fmla="*/ 176498 w 1440846"/>
                <a:gd name="connsiteY515" fmla="*/ 1245966 h 1276636"/>
                <a:gd name="connsiteX516" fmla="*/ 178022 w 1440846"/>
                <a:gd name="connsiteY516" fmla="*/ 1251585 h 1276636"/>
                <a:gd name="connsiteX517" fmla="*/ 177641 w 1440846"/>
                <a:gd name="connsiteY517" fmla="*/ 1260158 h 1276636"/>
                <a:gd name="connsiteX518" fmla="*/ 174593 w 1440846"/>
                <a:gd name="connsiteY518" fmla="*/ 1264825 h 1276636"/>
                <a:gd name="connsiteX519" fmla="*/ 166688 w 1440846"/>
                <a:gd name="connsiteY519" fmla="*/ 1269397 h 1276636"/>
                <a:gd name="connsiteX520" fmla="*/ 160496 w 1440846"/>
                <a:gd name="connsiteY520" fmla="*/ 1268540 h 1276636"/>
                <a:gd name="connsiteX521" fmla="*/ 157067 w 1440846"/>
                <a:gd name="connsiteY521" fmla="*/ 1266730 h 1276636"/>
                <a:gd name="connsiteX522" fmla="*/ 150781 w 1440846"/>
                <a:gd name="connsiteY522" fmla="*/ 1259205 h 1276636"/>
                <a:gd name="connsiteX523" fmla="*/ 150686 w 1440846"/>
                <a:gd name="connsiteY523" fmla="*/ 1251490 h 1276636"/>
                <a:gd name="connsiteX524" fmla="*/ 156305 w 1440846"/>
                <a:gd name="connsiteY524" fmla="*/ 1246442 h 1276636"/>
                <a:gd name="connsiteX525" fmla="*/ 158782 w 1440846"/>
                <a:gd name="connsiteY525" fmla="*/ 1239965 h 1276636"/>
                <a:gd name="connsiteX526" fmla="*/ 173546 w 1440846"/>
                <a:gd name="connsiteY526" fmla="*/ 1241203 h 1276636"/>
                <a:gd name="connsiteX527" fmla="*/ 174784 w 1440846"/>
                <a:gd name="connsiteY527" fmla="*/ 1239965 h 1276636"/>
                <a:gd name="connsiteX528" fmla="*/ 175927 w 1440846"/>
                <a:gd name="connsiteY528" fmla="*/ 1239584 h 1276636"/>
                <a:gd name="connsiteX529" fmla="*/ 176879 w 1440846"/>
                <a:gd name="connsiteY529" fmla="*/ 1240441 h 1276636"/>
                <a:gd name="connsiteX530" fmla="*/ 17431 w 1440846"/>
                <a:gd name="connsiteY530" fmla="*/ 1264825 h 1276636"/>
                <a:gd name="connsiteX531" fmla="*/ 11240 w 1440846"/>
                <a:gd name="connsiteY531" fmla="*/ 1276636 h 1276636"/>
                <a:gd name="connsiteX532" fmla="*/ 3429 w 1440846"/>
                <a:gd name="connsiteY532" fmla="*/ 1272254 h 1276636"/>
                <a:gd name="connsiteX533" fmla="*/ 1619 w 1440846"/>
                <a:gd name="connsiteY533" fmla="*/ 1270731 h 1276636"/>
                <a:gd name="connsiteX534" fmla="*/ 0 w 1440846"/>
                <a:gd name="connsiteY534" fmla="*/ 1268349 h 1276636"/>
                <a:gd name="connsiteX535" fmla="*/ 7525 w 1440846"/>
                <a:gd name="connsiteY535" fmla="*/ 1267873 h 1276636"/>
                <a:gd name="connsiteX536" fmla="*/ 15145 w 1440846"/>
                <a:gd name="connsiteY536" fmla="*/ 1261968 h 1276636"/>
                <a:gd name="connsiteX537" fmla="*/ 17431 w 1440846"/>
                <a:gd name="connsiteY537" fmla="*/ 1264825 h 12766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</a:cxnLst>
              <a:rect l="l" t="t" r="r" b="b"/>
              <a:pathLst>
                <a:path w="1440846" h="1276636">
                  <a:moveTo>
                    <a:pt x="1048893" y="31528"/>
                  </a:moveTo>
                  <a:lnTo>
                    <a:pt x="1048988" y="34671"/>
                  </a:lnTo>
                  <a:lnTo>
                    <a:pt x="1051465" y="38862"/>
                  </a:lnTo>
                  <a:lnTo>
                    <a:pt x="1054037" y="40386"/>
                  </a:lnTo>
                  <a:lnTo>
                    <a:pt x="1059561" y="42577"/>
                  </a:lnTo>
                  <a:lnTo>
                    <a:pt x="1063752" y="42863"/>
                  </a:lnTo>
                  <a:lnTo>
                    <a:pt x="1069562" y="43815"/>
                  </a:lnTo>
                  <a:lnTo>
                    <a:pt x="1073468" y="46292"/>
                  </a:lnTo>
                  <a:lnTo>
                    <a:pt x="1073658" y="50006"/>
                  </a:lnTo>
                  <a:lnTo>
                    <a:pt x="1072706" y="54293"/>
                  </a:lnTo>
                  <a:lnTo>
                    <a:pt x="1070324" y="58103"/>
                  </a:lnTo>
                  <a:lnTo>
                    <a:pt x="1068991" y="61056"/>
                  </a:lnTo>
                  <a:lnTo>
                    <a:pt x="1070229" y="62770"/>
                  </a:lnTo>
                  <a:lnTo>
                    <a:pt x="1072229" y="64104"/>
                  </a:lnTo>
                  <a:lnTo>
                    <a:pt x="1074515" y="64484"/>
                  </a:lnTo>
                  <a:lnTo>
                    <a:pt x="1076039" y="64008"/>
                  </a:lnTo>
                  <a:lnTo>
                    <a:pt x="1077182" y="61722"/>
                  </a:lnTo>
                  <a:lnTo>
                    <a:pt x="1079278" y="58770"/>
                  </a:lnTo>
                  <a:lnTo>
                    <a:pt x="1080516" y="58484"/>
                  </a:lnTo>
                  <a:lnTo>
                    <a:pt x="1080421" y="60103"/>
                  </a:lnTo>
                  <a:lnTo>
                    <a:pt x="1081469" y="62103"/>
                  </a:lnTo>
                  <a:lnTo>
                    <a:pt x="1088517" y="65437"/>
                  </a:lnTo>
                  <a:lnTo>
                    <a:pt x="1103948" y="71724"/>
                  </a:lnTo>
                  <a:lnTo>
                    <a:pt x="1110044" y="71819"/>
                  </a:lnTo>
                  <a:lnTo>
                    <a:pt x="1114997" y="72581"/>
                  </a:lnTo>
                  <a:lnTo>
                    <a:pt x="1116425" y="75152"/>
                  </a:lnTo>
                  <a:lnTo>
                    <a:pt x="1126236" y="84868"/>
                  </a:lnTo>
                  <a:lnTo>
                    <a:pt x="1128617" y="84582"/>
                  </a:lnTo>
                  <a:lnTo>
                    <a:pt x="1132999" y="84773"/>
                  </a:lnTo>
                  <a:lnTo>
                    <a:pt x="1138333" y="84011"/>
                  </a:lnTo>
                  <a:lnTo>
                    <a:pt x="1142143" y="82201"/>
                  </a:lnTo>
                  <a:lnTo>
                    <a:pt x="1144619" y="82582"/>
                  </a:lnTo>
                  <a:lnTo>
                    <a:pt x="1147382" y="84392"/>
                  </a:lnTo>
                  <a:lnTo>
                    <a:pt x="1150715" y="86011"/>
                  </a:lnTo>
                  <a:lnTo>
                    <a:pt x="1154906" y="89154"/>
                  </a:lnTo>
                  <a:lnTo>
                    <a:pt x="1158621" y="93155"/>
                  </a:lnTo>
                  <a:lnTo>
                    <a:pt x="1161193" y="94393"/>
                  </a:lnTo>
                  <a:lnTo>
                    <a:pt x="1176719" y="91726"/>
                  </a:lnTo>
                  <a:lnTo>
                    <a:pt x="1180243" y="94107"/>
                  </a:lnTo>
                  <a:lnTo>
                    <a:pt x="1183862" y="94012"/>
                  </a:lnTo>
                  <a:lnTo>
                    <a:pt x="1188053" y="93441"/>
                  </a:lnTo>
                  <a:lnTo>
                    <a:pt x="1197007" y="94679"/>
                  </a:lnTo>
                  <a:lnTo>
                    <a:pt x="1204341" y="94393"/>
                  </a:lnTo>
                  <a:lnTo>
                    <a:pt x="1205008" y="93441"/>
                  </a:lnTo>
                  <a:lnTo>
                    <a:pt x="1205579" y="84677"/>
                  </a:lnTo>
                  <a:lnTo>
                    <a:pt x="1206722" y="81629"/>
                  </a:lnTo>
                  <a:lnTo>
                    <a:pt x="1208532" y="80772"/>
                  </a:lnTo>
                  <a:lnTo>
                    <a:pt x="1212818" y="81439"/>
                  </a:lnTo>
                  <a:lnTo>
                    <a:pt x="1228535" y="86583"/>
                  </a:lnTo>
                  <a:lnTo>
                    <a:pt x="1235012" y="89821"/>
                  </a:lnTo>
                  <a:lnTo>
                    <a:pt x="1241298" y="92297"/>
                  </a:lnTo>
                  <a:lnTo>
                    <a:pt x="1246727" y="92583"/>
                  </a:lnTo>
                  <a:lnTo>
                    <a:pt x="1250347" y="94298"/>
                  </a:lnTo>
                  <a:lnTo>
                    <a:pt x="1255395" y="102489"/>
                  </a:lnTo>
                  <a:lnTo>
                    <a:pt x="1254538" y="106585"/>
                  </a:lnTo>
                  <a:lnTo>
                    <a:pt x="1254919" y="108109"/>
                  </a:lnTo>
                  <a:lnTo>
                    <a:pt x="1255490" y="110966"/>
                  </a:lnTo>
                  <a:lnTo>
                    <a:pt x="1255395" y="114205"/>
                  </a:lnTo>
                  <a:lnTo>
                    <a:pt x="1256729" y="116205"/>
                  </a:lnTo>
                  <a:lnTo>
                    <a:pt x="1259110" y="116491"/>
                  </a:lnTo>
                  <a:lnTo>
                    <a:pt x="1262158" y="115920"/>
                  </a:lnTo>
                  <a:lnTo>
                    <a:pt x="1265491" y="114681"/>
                  </a:lnTo>
                  <a:lnTo>
                    <a:pt x="1271397" y="111157"/>
                  </a:lnTo>
                  <a:lnTo>
                    <a:pt x="1273207" y="110586"/>
                  </a:lnTo>
                  <a:lnTo>
                    <a:pt x="1283018" y="114586"/>
                  </a:lnTo>
                  <a:lnTo>
                    <a:pt x="1287399" y="117253"/>
                  </a:lnTo>
                  <a:lnTo>
                    <a:pt x="1288923" y="120111"/>
                  </a:lnTo>
                  <a:lnTo>
                    <a:pt x="1291114" y="123063"/>
                  </a:lnTo>
                  <a:lnTo>
                    <a:pt x="1294066" y="123540"/>
                  </a:lnTo>
                  <a:lnTo>
                    <a:pt x="1298258" y="120682"/>
                  </a:lnTo>
                  <a:lnTo>
                    <a:pt x="1304830" y="117634"/>
                  </a:lnTo>
                  <a:lnTo>
                    <a:pt x="1315974" y="120301"/>
                  </a:lnTo>
                  <a:lnTo>
                    <a:pt x="1328357" y="124206"/>
                  </a:lnTo>
                  <a:lnTo>
                    <a:pt x="1333786" y="124683"/>
                  </a:lnTo>
                  <a:lnTo>
                    <a:pt x="1333976" y="122777"/>
                  </a:lnTo>
                  <a:lnTo>
                    <a:pt x="1334929" y="120111"/>
                  </a:lnTo>
                  <a:lnTo>
                    <a:pt x="1337024" y="118777"/>
                  </a:lnTo>
                  <a:lnTo>
                    <a:pt x="1340072" y="118396"/>
                  </a:lnTo>
                  <a:lnTo>
                    <a:pt x="1344263" y="116967"/>
                  </a:lnTo>
                  <a:lnTo>
                    <a:pt x="1349121" y="114681"/>
                  </a:lnTo>
                  <a:lnTo>
                    <a:pt x="1354169" y="113634"/>
                  </a:lnTo>
                  <a:lnTo>
                    <a:pt x="1359503" y="115444"/>
                  </a:lnTo>
                  <a:lnTo>
                    <a:pt x="1365885" y="116777"/>
                  </a:lnTo>
                  <a:lnTo>
                    <a:pt x="1369600" y="116777"/>
                  </a:lnTo>
                  <a:lnTo>
                    <a:pt x="1371505" y="122301"/>
                  </a:lnTo>
                  <a:lnTo>
                    <a:pt x="1374553" y="124397"/>
                  </a:lnTo>
                  <a:lnTo>
                    <a:pt x="1375791" y="129064"/>
                  </a:lnTo>
                  <a:lnTo>
                    <a:pt x="1370076" y="131541"/>
                  </a:lnTo>
                  <a:lnTo>
                    <a:pt x="1366742" y="131922"/>
                  </a:lnTo>
                  <a:lnTo>
                    <a:pt x="1365695" y="140018"/>
                  </a:lnTo>
                  <a:lnTo>
                    <a:pt x="1367314" y="142304"/>
                  </a:lnTo>
                  <a:lnTo>
                    <a:pt x="1370457" y="144399"/>
                  </a:lnTo>
                  <a:lnTo>
                    <a:pt x="1371314" y="146971"/>
                  </a:lnTo>
                  <a:lnTo>
                    <a:pt x="1371981" y="158782"/>
                  </a:lnTo>
                  <a:lnTo>
                    <a:pt x="1365504" y="165926"/>
                  </a:lnTo>
                  <a:lnTo>
                    <a:pt x="1356360" y="173927"/>
                  </a:lnTo>
                  <a:lnTo>
                    <a:pt x="1311974" y="199740"/>
                  </a:lnTo>
                  <a:lnTo>
                    <a:pt x="1301306" y="212122"/>
                  </a:lnTo>
                  <a:lnTo>
                    <a:pt x="1297305" y="214979"/>
                  </a:lnTo>
                  <a:lnTo>
                    <a:pt x="1264253" y="222790"/>
                  </a:lnTo>
                  <a:lnTo>
                    <a:pt x="1241108" y="231077"/>
                  </a:lnTo>
                  <a:lnTo>
                    <a:pt x="1230058" y="234125"/>
                  </a:lnTo>
                  <a:lnTo>
                    <a:pt x="1216152" y="248508"/>
                  </a:lnTo>
                  <a:lnTo>
                    <a:pt x="1209675" y="254318"/>
                  </a:lnTo>
                  <a:lnTo>
                    <a:pt x="1214819" y="255937"/>
                  </a:lnTo>
                  <a:lnTo>
                    <a:pt x="1220915" y="262795"/>
                  </a:lnTo>
                  <a:lnTo>
                    <a:pt x="1218914" y="265843"/>
                  </a:lnTo>
                  <a:lnTo>
                    <a:pt x="1210056" y="270606"/>
                  </a:lnTo>
                  <a:lnTo>
                    <a:pt x="1206151" y="272035"/>
                  </a:lnTo>
                  <a:lnTo>
                    <a:pt x="1204055" y="271272"/>
                  </a:lnTo>
                  <a:lnTo>
                    <a:pt x="1202055" y="271939"/>
                  </a:lnTo>
                  <a:lnTo>
                    <a:pt x="1187101" y="296704"/>
                  </a:lnTo>
                  <a:lnTo>
                    <a:pt x="1173956" y="314516"/>
                  </a:lnTo>
                  <a:lnTo>
                    <a:pt x="1166622" y="322231"/>
                  </a:lnTo>
                  <a:lnTo>
                    <a:pt x="1159002" y="333756"/>
                  </a:lnTo>
                  <a:lnTo>
                    <a:pt x="1142905" y="363284"/>
                  </a:lnTo>
                  <a:lnTo>
                    <a:pt x="1142714" y="371856"/>
                  </a:lnTo>
                  <a:lnTo>
                    <a:pt x="1150715" y="401098"/>
                  </a:lnTo>
                  <a:lnTo>
                    <a:pt x="1155287" y="408718"/>
                  </a:lnTo>
                  <a:lnTo>
                    <a:pt x="1161669" y="415195"/>
                  </a:lnTo>
                  <a:lnTo>
                    <a:pt x="1173766" y="420624"/>
                  </a:lnTo>
                  <a:lnTo>
                    <a:pt x="1176719" y="425958"/>
                  </a:lnTo>
                  <a:lnTo>
                    <a:pt x="1172528" y="431102"/>
                  </a:lnTo>
                  <a:lnTo>
                    <a:pt x="1160431" y="440150"/>
                  </a:lnTo>
                  <a:lnTo>
                    <a:pt x="1139381" y="452438"/>
                  </a:lnTo>
                  <a:lnTo>
                    <a:pt x="1130427" y="462058"/>
                  </a:lnTo>
                  <a:lnTo>
                    <a:pt x="1128522" y="471393"/>
                  </a:lnTo>
                  <a:lnTo>
                    <a:pt x="1122426" y="475584"/>
                  </a:lnTo>
                  <a:lnTo>
                    <a:pt x="1120045" y="488538"/>
                  </a:lnTo>
                  <a:lnTo>
                    <a:pt x="1116330" y="497110"/>
                  </a:lnTo>
                  <a:lnTo>
                    <a:pt x="1115568" y="499968"/>
                  </a:lnTo>
                  <a:lnTo>
                    <a:pt x="1111663" y="506540"/>
                  </a:lnTo>
                  <a:lnTo>
                    <a:pt x="1111091" y="511207"/>
                  </a:lnTo>
                  <a:lnTo>
                    <a:pt x="1117568" y="517684"/>
                  </a:lnTo>
                  <a:lnTo>
                    <a:pt x="1114330" y="520541"/>
                  </a:lnTo>
                  <a:lnTo>
                    <a:pt x="1111187" y="521780"/>
                  </a:lnTo>
                  <a:lnTo>
                    <a:pt x="1103757" y="522542"/>
                  </a:lnTo>
                  <a:lnTo>
                    <a:pt x="1078802" y="523399"/>
                  </a:lnTo>
                  <a:lnTo>
                    <a:pt x="1058704" y="537401"/>
                  </a:lnTo>
                  <a:lnTo>
                    <a:pt x="1048607" y="549783"/>
                  </a:lnTo>
                  <a:lnTo>
                    <a:pt x="1039558" y="572738"/>
                  </a:lnTo>
                  <a:lnTo>
                    <a:pt x="1028510" y="586264"/>
                  </a:lnTo>
                  <a:lnTo>
                    <a:pt x="1023652" y="588741"/>
                  </a:lnTo>
                  <a:lnTo>
                    <a:pt x="1016032" y="582835"/>
                  </a:lnTo>
                  <a:lnTo>
                    <a:pt x="1006602" y="581883"/>
                  </a:lnTo>
                  <a:lnTo>
                    <a:pt x="997458" y="583883"/>
                  </a:lnTo>
                  <a:lnTo>
                    <a:pt x="992695" y="588550"/>
                  </a:lnTo>
                  <a:lnTo>
                    <a:pt x="985171" y="591217"/>
                  </a:lnTo>
                  <a:lnTo>
                    <a:pt x="977836" y="588931"/>
                  </a:lnTo>
                  <a:lnTo>
                    <a:pt x="962025" y="587693"/>
                  </a:lnTo>
                  <a:lnTo>
                    <a:pt x="954977" y="587883"/>
                  </a:lnTo>
                  <a:lnTo>
                    <a:pt x="943928" y="591694"/>
                  </a:lnTo>
                  <a:lnTo>
                    <a:pt x="934498" y="589217"/>
                  </a:lnTo>
                  <a:lnTo>
                    <a:pt x="918496" y="587883"/>
                  </a:lnTo>
                  <a:lnTo>
                    <a:pt x="884015" y="590931"/>
                  </a:lnTo>
                  <a:lnTo>
                    <a:pt x="879634" y="592360"/>
                  </a:lnTo>
                  <a:lnTo>
                    <a:pt x="875348" y="597980"/>
                  </a:lnTo>
                  <a:lnTo>
                    <a:pt x="864299" y="607791"/>
                  </a:lnTo>
                  <a:lnTo>
                    <a:pt x="847535" y="608076"/>
                  </a:lnTo>
                  <a:lnTo>
                    <a:pt x="832390" y="614363"/>
                  </a:lnTo>
                  <a:lnTo>
                    <a:pt x="828675" y="618268"/>
                  </a:lnTo>
                  <a:lnTo>
                    <a:pt x="822293" y="629222"/>
                  </a:lnTo>
                  <a:lnTo>
                    <a:pt x="820293" y="637223"/>
                  </a:lnTo>
                  <a:lnTo>
                    <a:pt x="818960" y="637318"/>
                  </a:lnTo>
                  <a:lnTo>
                    <a:pt x="817340" y="635318"/>
                  </a:lnTo>
                  <a:lnTo>
                    <a:pt x="814959" y="635984"/>
                  </a:lnTo>
                  <a:lnTo>
                    <a:pt x="813721" y="642081"/>
                  </a:lnTo>
                  <a:lnTo>
                    <a:pt x="808101" y="644843"/>
                  </a:lnTo>
                  <a:lnTo>
                    <a:pt x="803339" y="645795"/>
                  </a:lnTo>
                  <a:lnTo>
                    <a:pt x="791623" y="640938"/>
                  </a:lnTo>
                  <a:lnTo>
                    <a:pt x="781812" y="633508"/>
                  </a:lnTo>
                  <a:lnTo>
                    <a:pt x="776669" y="633032"/>
                  </a:lnTo>
                  <a:lnTo>
                    <a:pt x="768382" y="621506"/>
                  </a:lnTo>
                  <a:lnTo>
                    <a:pt x="764857" y="614077"/>
                  </a:lnTo>
                  <a:lnTo>
                    <a:pt x="762286" y="606171"/>
                  </a:lnTo>
                  <a:lnTo>
                    <a:pt x="762762" y="603123"/>
                  </a:lnTo>
                  <a:lnTo>
                    <a:pt x="762095" y="600552"/>
                  </a:lnTo>
                  <a:lnTo>
                    <a:pt x="754666" y="597408"/>
                  </a:lnTo>
                  <a:lnTo>
                    <a:pt x="752856" y="590074"/>
                  </a:lnTo>
                  <a:lnTo>
                    <a:pt x="758285" y="580549"/>
                  </a:lnTo>
                  <a:lnTo>
                    <a:pt x="762667" y="576453"/>
                  </a:lnTo>
                  <a:lnTo>
                    <a:pt x="765429" y="575310"/>
                  </a:lnTo>
                  <a:lnTo>
                    <a:pt x="758761" y="575691"/>
                  </a:lnTo>
                  <a:lnTo>
                    <a:pt x="753904" y="581883"/>
                  </a:lnTo>
                  <a:lnTo>
                    <a:pt x="747712" y="572072"/>
                  </a:lnTo>
                  <a:lnTo>
                    <a:pt x="722662" y="552831"/>
                  </a:lnTo>
                  <a:lnTo>
                    <a:pt x="724281" y="548450"/>
                  </a:lnTo>
                  <a:lnTo>
                    <a:pt x="723995" y="546068"/>
                  </a:lnTo>
                  <a:lnTo>
                    <a:pt x="719709" y="551212"/>
                  </a:lnTo>
                  <a:lnTo>
                    <a:pt x="716852" y="552545"/>
                  </a:lnTo>
                  <a:lnTo>
                    <a:pt x="703993" y="551688"/>
                  </a:lnTo>
                  <a:lnTo>
                    <a:pt x="689229" y="554070"/>
                  </a:lnTo>
                  <a:lnTo>
                    <a:pt x="685324" y="534067"/>
                  </a:lnTo>
                  <a:lnTo>
                    <a:pt x="683419" y="526352"/>
                  </a:lnTo>
                  <a:lnTo>
                    <a:pt x="682943" y="521399"/>
                  </a:lnTo>
                  <a:lnTo>
                    <a:pt x="686753" y="509874"/>
                  </a:lnTo>
                  <a:lnTo>
                    <a:pt x="690944" y="505206"/>
                  </a:lnTo>
                  <a:lnTo>
                    <a:pt x="696468" y="495491"/>
                  </a:lnTo>
                  <a:lnTo>
                    <a:pt x="703326" y="487395"/>
                  </a:lnTo>
                  <a:lnTo>
                    <a:pt x="710565" y="485490"/>
                  </a:lnTo>
                  <a:lnTo>
                    <a:pt x="713803" y="484251"/>
                  </a:lnTo>
                  <a:lnTo>
                    <a:pt x="716470" y="477965"/>
                  </a:lnTo>
                  <a:lnTo>
                    <a:pt x="717995" y="472631"/>
                  </a:lnTo>
                  <a:lnTo>
                    <a:pt x="716852" y="472060"/>
                  </a:lnTo>
                  <a:lnTo>
                    <a:pt x="708374" y="473203"/>
                  </a:lnTo>
                  <a:lnTo>
                    <a:pt x="693230" y="450628"/>
                  </a:lnTo>
                  <a:lnTo>
                    <a:pt x="693706" y="447104"/>
                  </a:lnTo>
                  <a:lnTo>
                    <a:pt x="695611" y="441770"/>
                  </a:lnTo>
                  <a:lnTo>
                    <a:pt x="696849" y="435007"/>
                  </a:lnTo>
                  <a:lnTo>
                    <a:pt x="697230" y="429673"/>
                  </a:lnTo>
                  <a:lnTo>
                    <a:pt x="701135" y="425101"/>
                  </a:lnTo>
                  <a:lnTo>
                    <a:pt x="707231" y="420434"/>
                  </a:lnTo>
                  <a:lnTo>
                    <a:pt x="712280" y="413861"/>
                  </a:lnTo>
                  <a:lnTo>
                    <a:pt x="714851" y="407480"/>
                  </a:lnTo>
                  <a:lnTo>
                    <a:pt x="715328" y="401574"/>
                  </a:lnTo>
                  <a:lnTo>
                    <a:pt x="712470" y="397383"/>
                  </a:lnTo>
                  <a:lnTo>
                    <a:pt x="704183" y="395097"/>
                  </a:lnTo>
                  <a:lnTo>
                    <a:pt x="695611" y="378333"/>
                  </a:lnTo>
                  <a:lnTo>
                    <a:pt x="693706" y="367856"/>
                  </a:lnTo>
                  <a:lnTo>
                    <a:pt x="691991" y="366808"/>
                  </a:lnTo>
                  <a:lnTo>
                    <a:pt x="686753" y="361950"/>
                  </a:lnTo>
                  <a:lnTo>
                    <a:pt x="681609" y="352997"/>
                  </a:lnTo>
                  <a:lnTo>
                    <a:pt x="680942" y="351568"/>
                  </a:lnTo>
                  <a:lnTo>
                    <a:pt x="686086" y="349949"/>
                  </a:lnTo>
                  <a:lnTo>
                    <a:pt x="707707" y="349854"/>
                  </a:lnTo>
                  <a:lnTo>
                    <a:pt x="712184" y="347949"/>
                  </a:lnTo>
                  <a:lnTo>
                    <a:pt x="712851" y="347186"/>
                  </a:lnTo>
                  <a:lnTo>
                    <a:pt x="716852" y="340233"/>
                  </a:lnTo>
                  <a:lnTo>
                    <a:pt x="720947" y="328613"/>
                  </a:lnTo>
                  <a:lnTo>
                    <a:pt x="721900" y="321564"/>
                  </a:lnTo>
                  <a:lnTo>
                    <a:pt x="720566" y="318707"/>
                  </a:lnTo>
                  <a:lnTo>
                    <a:pt x="713423" y="311468"/>
                  </a:lnTo>
                  <a:lnTo>
                    <a:pt x="713137" y="309372"/>
                  </a:lnTo>
                  <a:lnTo>
                    <a:pt x="714280" y="306038"/>
                  </a:lnTo>
                  <a:lnTo>
                    <a:pt x="718566" y="302419"/>
                  </a:lnTo>
                  <a:lnTo>
                    <a:pt x="724281" y="298228"/>
                  </a:lnTo>
                  <a:lnTo>
                    <a:pt x="727424" y="294704"/>
                  </a:lnTo>
                  <a:lnTo>
                    <a:pt x="726662" y="291941"/>
                  </a:lnTo>
                  <a:lnTo>
                    <a:pt x="724948" y="288989"/>
                  </a:lnTo>
                  <a:lnTo>
                    <a:pt x="724757" y="286322"/>
                  </a:lnTo>
                  <a:lnTo>
                    <a:pt x="725805" y="282988"/>
                  </a:lnTo>
                  <a:lnTo>
                    <a:pt x="726091" y="271558"/>
                  </a:lnTo>
                  <a:lnTo>
                    <a:pt x="726853" y="268605"/>
                  </a:lnTo>
                  <a:lnTo>
                    <a:pt x="725710" y="258128"/>
                  </a:lnTo>
                  <a:lnTo>
                    <a:pt x="724376" y="249650"/>
                  </a:lnTo>
                  <a:lnTo>
                    <a:pt x="719804" y="238602"/>
                  </a:lnTo>
                  <a:lnTo>
                    <a:pt x="720661" y="236125"/>
                  </a:lnTo>
                  <a:lnTo>
                    <a:pt x="722757" y="234029"/>
                  </a:lnTo>
                  <a:lnTo>
                    <a:pt x="729615" y="230220"/>
                  </a:lnTo>
                  <a:lnTo>
                    <a:pt x="735044" y="221171"/>
                  </a:lnTo>
                  <a:lnTo>
                    <a:pt x="743045" y="213551"/>
                  </a:lnTo>
                  <a:lnTo>
                    <a:pt x="753523" y="207455"/>
                  </a:lnTo>
                  <a:lnTo>
                    <a:pt x="760762" y="200692"/>
                  </a:lnTo>
                  <a:lnTo>
                    <a:pt x="763619" y="195453"/>
                  </a:lnTo>
                  <a:lnTo>
                    <a:pt x="765715" y="194120"/>
                  </a:lnTo>
                  <a:lnTo>
                    <a:pt x="765143" y="191644"/>
                  </a:lnTo>
                  <a:lnTo>
                    <a:pt x="763715" y="188119"/>
                  </a:lnTo>
                  <a:lnTo>
                    <a:pt x="759619" y="184690"/>
                  </a:lnTo>
                  <a:lnTo>
                    <a:pt x="754190" y="182690"/>
                  </a:lnTo>
                  <a:lnTo>
                    <a:pt x="748284" y="182785"/>
                  </a:lnTo>
                  <a:lnTo>
                    <a:pt x="744569" y="182119"/>
                  </a:lnTo>
                  <a:lnTo>
                    <a:pt x="743522" y="179356"/>
                  </a:lnTo>
                  <a:lnTo>
                    <a:pt x="743903" y="172117"/>
                  </a:lnTo>
                  <a:lnTo>
                    <a:pt x="743617" y="164783"/>
                  </a:lnTo>
                  <a:lnTo>
                    <a:pt x="742474" y="161449"/>
                  </a:lnTo>
                  <a:lnTo>
                    <a:pt x="739711" y="158972"/>
                  </a:lnTo>
                  <a:lnTo>
                    <a:pt x="734187" y="159639"/>
                  </a:lnTo>
                  <a:lnTo>
                    <a:pt x="729520" y="157544"/>
                  </a:lnTo>
                  <a:lnTo>
                    <a:pt x="725900" y="157068"/>
                  </a:lnTo>
                  <a:lnTo>
                    <a:pt x="723805" y="158687"/>
                  </a:lnTo>
                  <a:lnTo>
                    <a:pt x="713327" y="158211"/>
                  </a:lnTo>
                  <a:lnTo>
                    <a:pt x="708851" y="157068"/>
                  </a:lnTo>
                  <a:lnTo>
                    <a:pt x="705803" y="155639"/>
                  </a:lnTo>
                  <a:lnTo>
                    <a:pt x="703802" y="156401"/>
                  </a:lnTo>
                  <a:lnTo>
                    <a:pt x="702755" y="157829"/>
                  </a:lnTo>
                  <a:lnTo>
                    <a:pt x="702564" y="160116"/>
                  </a:lnTo>
                  <a:lnTo>
                    <a:pt x="701802" y="162973"/>
                  </a:lnTo>
                  <a:lnTo>
                    <a:pt x="697992" y="165640"/>
                  </a:lnTo>
                  <a:lnTo>
                    <a:pt x="689324" y="168307"/>
                  </a:lnTo>
                  <a:lnTo>
                    <a:pt x="682371" y="168116"/>
                  </a:lnTo>
                  <a:lnTo>
                    <a:pt x="675989" y="166211"/>
                  </a:lnTo>
                  <a:lnTo>
                    <a:pt x="673894" y="164878"/>
                  </a:lnTo>
                  <a:lnTo>
                    <a:pt x="670846" y="163640"/>
                  </a:lnTo>
                  <a:lnTo>
                    <a:pt x="657797" y="165164"/>
                  </a:lnTo>
                  <a:lnTo>
                    <a:pt x="656177" y="164021"/>
                  </a:lnTo>
                  <a:lnTo>
                    <a:pt x="651701" y="166688"/>
                  </a:lnTo>
                  <a:lnTo>
                    <a:pt x="645128" y="169926"/>
                  </a:lnTo>
                  <a:lnTo>
                    <a:pt x="641414" y="170117"/>
                  </a:lnTo>
                  <a:lnTo>
                    <a:pt x="639985" y="169450"/>
                  </a:lnTo>
                  <a:lnTo>
                    <a:pt x="639508" y="168021"/>
                  </a:lnTo>
                  <a:lnTo>
                    <a:pt x="636746" y="162973"/>
                  </a:lnTo>
                  <a:lnTo>
                    <a:pt x="637508" y="160306"/>
                  </a:lnTo>
                  <a:lnTo>
                    <a:pt x="642842" y="152400"/>
                  </a:lnTo>
                  <a:lnTo>
                    <a:pt x="642176" y="150591"/>
                  </a:lnTo>
                  <a:lnTo>
                    <a:pt x="639985" y="148019"/>
                  </a:lnTo>
                  <a:lnTo>
                    <a:pt x="638080" y="144399"/>
                  </a:lnTo>
                  <a:lnTo>
                    <a:pt x="637508" y="142494"/>
                  </a:lnTo>
                  <a:lnTo>
                    <a:pt x="634079" y="142209"/>
                  </a:lnTo>
                  <a:lnTo>
                    <a:pt x="630460" y="144113"/>
                  </a:lnTo>
                  <a:lnTo>
                    <a:pt x="616649" y="148019"/>
                  </a:lnTo>
                  <a:lnTo>
                    <a:pt x="613315" y="149447"/>
                  </a:lnTo>
                  <a:lnTo>
                    <a:pt x="607409" y="153258"/>
                  </a:lnTo>
                  <a:lnTo>
                    <a:pt x="601313" y="159068"/>
                  </a:lnTo>
                  <a:lnTo>
                    <a:pt x="596551" y="160306"/>
                  </a:lnTo>
                  <a:lnTo>
                    <a:pt x="594836" y="158591"/>
                  </a:lnTo>
                  <a:lnTo>
                    <a:pt x="594265" y="144971"/>
                  </a:lnTo>
                  <a:lnTo>
                    <a:pt x="601599" y="135827"/>
                  </a:lnTo>
                  <a:lnTo>
                    <a:pt x="606838" y="130397"/>
                  </a:lnTo>
                  <a:lnTo>
                    <a:pt x="604457" y="129254"/>
                  </a:lnTo>
                  <a:lnTo>
                    <a:pt x="598837" y="129445"/>
                  </a:lnTo>
                  <a:lnTo>
                    <a:pt x="599218" y="125159"/>
                  </a:lnTo>
                  <a:lnTo>
                    <a:pt x="601885" y="123063"/>
                  </a:lnTo>
                  <a:lnTo>
                    <a:pt x="604361" y="118491"/>
                  </a:lnTo>
                  <a:lnTo>
                    <a:pt x="601408" y="116491"/>
                  </a:lnTo>
                  <a:lnTo>
                    <a:pt x="599123" y="113443"/>
                  </a:lnTo>
                  <a:lnTo>
                    <a:pt x="599218" y="105442"/>
                  </a:lnTo>
                  <a:lnTo>
                    <a:pt x="599885" y="102204"/>
                  </a:lnTo>
                  <a:lnTo>
                    <a:pt x="599123" y="98679"/>
                  </a:lnTo>
                  <a:lnTo>
                    <a:pt x="587883" y="103347"/>
                  </a:lnTo>
                  <a:lnTo>
                    <a:pt x="584930" y="102680"/>
                  </a:lnTo>
                  <a:lnTo>
                    <a:pt x="584835" y="96774"/>
                  </a:lnTo>
                  <a:lnTo>
                    <a:pt x="591122" y="87630"/>
                  </a:lnTo>
                  <a:lnTo>
                    <a:pt x="591693" y="84868"/>
                  </a:lnTo>
                  <a:lnTo>
                    <a:pt x="584359" y="83534"/>
                  </a:lnTo>
                  <a:lnTo>
                    <a:pt x="578930" y="79058"/>
                  </a:lnTo>
                  <a:lnTo>
                    <a:pt x="575596" y="75057"/>
                  </a:lnTo>
                  <a:lnTo>
                    <a:pt x="571976" y="69342"/>
                  </a:lnTo>
                  <a:lnTo>
                    <a:pt x="571976" y="64199"/>
                  </a:lnTo>
                  <a:lnTo>
                    <a:pt x="575691" y="52102"/>
                  </a:lnTo>
                  <a:lnTo>
                    <a:pt x="580930" y="48578"/>
                  </a:lnTo>
                  <a:lnTo>
                    <a:pt x="585502" y="46387"/>
                  </a:lnTo>
                  <a:lnTo>
                    <a:pt x="595122" y="38005"/>
                  </a:lnTo>
                  <a:lnTo>
                    <a:pt x="608457" y="39529"/>
                  </a:lnTo>
                  <a:lnTo>
                    <a:pt x="616744" y="37719"/>
                  </a:lnTo>
                  <a:lnTo>
                    <a:pt x="624173" y="33433"/>
                  </a:lnTo>
                  <a:lnTo>
                    <a:pt x="628364" y="32481"/>
                  </a:lnTo>
                  <a:lnTo>
                    <a:pt x="635222" y="28766"/>
                  </a:lnTo>
                  <a:lnTo>
                    <a:pt x="634936" y="23718"/>
                  </a:lnTo>
                  <a:lnTo>
                    <a:pt x="632651" y="19908"/>
                  </a:lnTo>
                  <a:lnTo>
                    <a:pt x="634651" y="16383"/>
                  </a:lnTo>
                  <a:lnTo>
                    <a:pt x="642366" y="12002"/>
                  </a:lnTo>
                  <a:lnTo>
                    <a:pt x="650843" y="6287"/>
                  </a:lnTo>
                  <a:lnTo>
                    <a:pt x="660559" y="5144"/>
                  </a:lnTo>
                  <a:lnTo>
                    <a:pt x="670465" y="0"/>
                  </a:lnTo>
                  <a:lnTo>
                    <a:pt x="677132" y="3334"/>
                  </a:lnTo>
                  <a:lnTo>
                    <a:pt x="682943" y="2191"/>
                  </a:lnTo>
                  <a:lnTo>
                    <a:pt x="689610" y="6096"/>
                  </a:lnTo>
                  <a:lnTo>
                    <a:pt x="698468" y="15050"/>
                  </a:lnTo>
                  <a:lnTo>
                    <a:pt x="711327" y="18669"/>
                  </a:lnTo>
                  <a:lnTo>
                    <a:pt x="721614" y="15812"/>
                  </a:lnTo>
                  <a:lnTo>
                    <a:pt x="739711" y="15240"/>
                  </a:lnTo>
                  <a:lnTo>
                    <a:pt x="748856" y="16479"/>
                  </a:lnTo>
                  <a:lnTo>
                    <a:pt x="764953" y="14288"/>
                  </a:lnTo>
                  <a:lnTo>
                    <a:pt x="774192" y="15050"/>
                  </a:lnTo>
                  <a:lnTo>
                    <a:pt x="789146" y="10573"/>
                  </a:lnTo>
                  <a:lnTo>
                    <a:pt x="800767" y="16097"/>
                  </a:lnTo>
                  <a:lnTo>
                    <a:pt x="823151" y="18765"/>
                  </a:lnTo>
                  <a:lnTo>
                    <a:pt x="836676" y="23241"/>
                  </a:lnTo>
                  <a:lnTo>
                    <a:pt x="874014" y="30861"/>
                  </a:lnTo>
                  <a:lnTo>
                    <a:pt x="887444" y="30956"/>
                  </a:lnTo>
                  <a:lnTo>
                    <a:pt x="906494" y="26670"/>
                  </a:lnTo>
                  <a:lnTo>
                    <a:pt x="914590" y="23432"/>
                  </a:lnTo>
                  <a:lnTo>
                    <a:pt x="921925" y="25337"/>
                  </a:lnTo>
                  <a:lnTo>
                    <a:pt x="932783" y="21717"/>
                  </a:lnTo>
                  <a:lnTo>
                    <a:pt x="938022" y="22479"/>
                  </a:lnTo>
                  <a:lnTo>
                    <a:pt x="944785" y="27623"/>
                  </a:lnTo>
                  <a:lnTo>
                    <a:pt x="968693" y="34671"/>
                  </a:lnTo>
                  <a:lnTo>
                    <a:pt x="974884" y="28766"/>
                  </a:lnTo>
                  <a:lnTo>
                    <a:pt x="979551" y="27432"/>
                  </a:lnTo>
                  <a:lnTo>
                    <a:pt x="996791" y="31052"/>
                  </a:lnTo>
                  <a:lnTo>
                    <a:pt x="1014032" y="38577"/>
                  </a:lnTo>
                  <a:lnTo>
                    <a:pt x="1023080" y="39053"/>
                  </a:lnTo>
                  <a:lnTo>
                    <a:pt x="1036225" y="37052"/>
                  </a:lnTo>
                  <a:lnTo>
                    <a:pt x="1046607" y="32100"/>
                  </a:lnTo>
                  <a:lnTo>
                    <a:pt x="1048893" y="31528"/>
                  </a:lnTo>
                  <a:close/>
                  <a:moveTo>
                    <a:pt x="1439037" y="336614"/>
                  </a:moveTo>
                  <a:lnTo>
                    <a:pt x="1437799" y="337566"/>
                  </a:lnTo>
                  <a:lnTo>
                    <a:pt x="1418082" y="327946"/>
                  </a:lnTo>
                  <a:lnTo>
                    <a:pt x="1411700" y="326803"/>
                  </a:lnTo>
                  <a:lnTo>
                    <a:pt x="1410081" y="325374"/>
                  </a:lnTo>
                  <a:lnTo>
                    <a:pt x="1410272" y="320326"/>
                  </a:lnTo>
                  <a:lnTo>
                    <a:pt x="1410748" y="318135"/>
                  </a:lnTo>
                  <a:lnTo>
                    <a:pt x="1423987" y="317183"/>
                  </a:lnTo>
                  <a:lnTo>
                    <a:pt x="1434656" y="320707"/>
                  </a:lnTo>
                  <a:lnTo>
                    <a:pt x="1440371" y="330328"/>
                  </a:lnTo>
                  <a:lnTo>
                    <a:pt x="1440847" y="331947"/>
                  </a:lnTo>
                  <a:lnTo>
                    <a:pt x="1439037" y="336614"/>
                  </a:lnTo>
                  <a:close/>
                  <a:moveTo>
                    <a:pt x="1365409" y="340900"/>
                  </a:moveTo>
                  <a:lnTo>
                    <a:pt x="1371505" y="343662"/>
                  </a:lnTo>
                  <a:lnTo>
                    <a:pt x="1377982" y="341186"/>
                  </a:lnTo>
                  <a:lnTo>
                    <a:pt x="1381506" y="341948"/>
                  </a:lnTo>
                  <a:lnTo>
                    <a:pt x="1384840" y="343281"/>
                  </a:lnTo>
                  <a:lnTo>
                    <a:pt x="1385697" y="348615"/>
                  </a:lnTo>
                  <a:lnTo>
                    <a:pt x="1382649" y="354425"/>
                  </a:lnTo>
                  <a:lnTo>
                    <a:pt x="1378458" y="360331"/>
                  </a:lnTo>
                  <a:lnTo>
                    <a:pt x="1374839" y="366903"/>
                  </a:lnTo>
                  <a:lnTo>
                    <a:pt x="1371791" y="374333"/>
                  </a:lnTo>
                  <a:lnTo>
                    <a:pt x="1365980" y="378714"/>
                  </a:lnTo>
                  <a:lnTo>
                    <a:pt x="1360741" y="381381"/>
                  </a:lnTo>
                  <a:lnTo>
                    <a:pt x="1349693" y="375857"/>
                  </a:lnTo>
                  <a:lnTo>
                    <a:pt x="1343216" y="374523"/>
                  </a:lnTo>
                  <a:lnTo>
                    <a:pt x="1341311" y="372428"/>
                  </a:lnTo>
                  <a:lnTo>
                    <a:pt x="1339787" y="364141"/>
                  </a:lnTo>
                  <a:lnTo>
                    <a:pt x="1336929" y="361474"/>
                  </a:lnTo>
                  <a:lnTo>
                    <a:pt x="1332643" y="360331"/>
                  </a:lnTo>
                  <a:lnTo>
                    <a:pt x="1328928" y="362427"/>
                  </a:lnTo>
                  <a:lnTo>
                    <a:pt x="1323975" y="366808"/>
                  </a:lnTo>
                  <a:lnTo>
                    <a:pt x="1321403" y="362427"/>
                  </a:lnTo>
                  <a:lnTo>
                    <a:pt x="1317308" y="361665"/>
                  </a:lnTo>
                  <a:lnTo>
                    <a:pt x="1315688" y="358997"/>
                  </a:lnTo>
                  <a:lnTo>
                    <a:pt x="1315783" y="355568"/>
                  </a:lnTo>
                  <a:lnTo>
                    <a:pt x="1342263" y="335471"/>
                  </a:lnTo>
                  <a:lnTo>
                    <a:pt x="1349978" y="331089"/>
                  </a:lnTo>
                  <a:lnTo>
                    <a:pt x="1366266" y="325850"/>
                  </a:lnTo>
                  <a:lnTo>
                    <a:pt x="1368743" y="326613"/>
                  </a:lnTo>
                  <a:lnTo>
                    <a:pt x="1366647" y="329756"/>
                  </a:lnTo>
                  <a:lnTo>
                    <a:pt x="1366837" y="331089"/>
                  </a:lnTo>
                  <a:lnTo>
                    <a:pt x="1368838" y="332613"/>
                  </a:lnTo>
                  <a:lnTo>
                    <a:pt x="1368362" y="334995"/>
                  </a:lnTo>
                  <a:lnTo>
                    <a:pt x="1366266" y="336995"/>
                  </a:lnTo>
                  <a:lnTo>
                    <a:pt x="1365409" y="340900"/>
                  </a:lnTo>
                  <a:close/>
                  <a:moveTo>
                    <a:pt x="1256443" y="412909"/>
                  </a:moveTo>
                  <a:lnTo>
                    <a:pt x="1254157" y="417957"/>
                  </a:lnTo>
                  <a:lnTo>
                    <a:pt x="1244346" y="416147"/>
                  </a:lnTo>
                  <a:lnTo>
                    <a:pt x="1242251" y="414147"/>
                  </a:lnTo>
                  <a:lnTo>
                    <a:pt x="1244346" y="408432"/>
                  </a:lnTo>
                  <a:lnTo>
                    <a:pt x="1247108" y="407766"/>
                  </a:lnTo>
                  <a:lnTo>
                    <a:pt x="1247299" y="403670"/>
                  </a:lnTo>
                  <a:lnTo>
                    <a:pt x="1250252" y="399574"/>
                  </a:lnTo>
                  <a:lnTo>
                    <a:pt x="1264063" y="396240"/>
                  </a:lnTo>
                  <a:lnTo>
                    <a:pt x="1267206" y="399002"/>
                  </a:lnTo>
                  <a:lnTo>
                    <a:pt x="1267873" y="403003"/>
                  </a:lnTo>
                  <a:lnTo>
                    <a:pt x="1259586" y="411766"/>
                  </a:lnTo>
                  <a:lnTo>
                    <a:pt x="1256443" y="412909"/>
                  </a:lnTo>
                  <a:close/>
                  <a:moveTo>
                    <a:pt x="1265968" y="433102"/>
                  </a:moveTo>
                  <a:lnTo>
                    <a:pt x="1264539" y="434245"/>
                  </a:lnTo>
                  <a:lnTo>
                    <a:pt x="1260253" y="433197"/>
                  </a:lnTo>
                  <a:lnTo>
                    <a:pt x="1253966" y="433197"/>
                  </a:lnTo>
                  <a:lnTo>
                    <a:pt x="1253681" y="429863"/>
                  </a:lnTo>
                  <a:lnTo>
                    <a:pt x="1254633" y="427577"/>
                  </a:lnTo>
                  <a:lnTo>
                    <a:pt x="1255871" y="425291"/>
                  </a:lnTo>
                  <a:lnTo>
                    <a:pt x="1259777" y="429863"/>
                  </a:lnTo>
                  <a:lnTo>
                    <a:pt x="1265873" y="430721"/>
                  </a:lnTo>
                  <a:lnTo>
                    <a:pt x="1265968" y="433102"/>
                  </a:lnTo>
                  <a:close/>
                  <a:moveTo>
                    <a:pt x="284798" y="1184910"/>
                  </a:moveTo>
                  <a:lnTo>
                    <a:pt x="280511" y="1189768"/>
                  </a:lnTo>
                  <a:lnTo>
                    <a:pt x="275654" y="1188054"/>
                  </a:lnTo>
                  <a:lnTo>
                    <a:pt x="277940" y="1177481"/>
                  </a:lnTo>
                  <a:lnTo>
                    <a:pt x="280225" y="1174338"/>
                  </a:lnTo>
                  <a:lnTo>
                    <a:pt x="289084" y="1169766"/>
                  </a:lnTo>
                  <a:lnTo>
                    <a:pt x="296418" y="1167956"/>
                  </a:lnTo>
                  <a:lnTo>
                    <a:pt x="298609" y="1163003"/>
                  </a:lnTo>
                  <a:lnTo>
                    <a:pt x="300990" y="1161098"/>
                  </a:lnTo>
                  <a:lnTo>
                    <a:pt x="303657" y="1164051"/>
                  </a:lnTo>
                  <a:lnTo>
                    <a:pt x="301657" y="1167385"/>
                  </a:lnTo>
                  <a:lnTo>
                    <a:pt x="300133" y="1177957"/>
                  </a:lnTo>
                  <a:lnTo>
                    <a:pt x="295180" y="1181386"/>
                  </a:lnTo>
                  <a:lnTo>
                    <a:pt x="284798" y="1184910"/>
                  </a:lnTo>
                  <a:close/>
                  <a:moveTo>
                    <a:pt x="20860" y="1215390"/>
                  </a:moveTo>
                  <a:lnTo>
                    <a:pt x="19336" y="1215962"/>
                  </a:lnTo>
                  <a:lnTo>
                    <a:pt x="17812" y="1210152"/>
                  </a:lnTo>
                  <a:lnTo>
                    <a:pt x="10192" y="1196054"/>
                  </a:lnTo>
                  <a:lnTo>
                    <a:pt x="14859" y="1189768"/>
                  </a:lnTo>
                  <a:lnTo>
                    <a:pt x="23241" y="1189673"/>
                  </a:lnTo>
                  <a:lnTo>
                    <a:pt x="26670" y="1194055"/>
                  </a:lnTo>
                  <a:lnTo>
                    <a:pt x="27813" y="1198531"/>
                  </a:lnTo>
                  <a:lnTo>
                    <a:pt x="26194" y="1201198"/>
                  </a:lnTo>
                  <a:lnTo>
                    <a:pt x="26670" y="1206437"/>
                  </a:lnTo>
                  <a:lnTo>
                    <a:pt x="25813" y="1209866"/>
                  </a:lnTo>
                  <a:lnTo>
                    <a:pt x="20860" y="1215390"/>
                  </a:lnTo>
                  <a:close/>
                  <a:moveTo>
                    <a:pt x="254032" y="1238822"/>
                  </a:moveTo>
                  <a:lnTo>
                    <a:pt x="245269" y="1247013"/>
                  </a:lnTo>
                  <a:lnTo>
                    <a:pt x="236601" y="1245108"/>
                  </a:lnTo>
                  <a:lnTo>
                    <a:pt x="235077" y="1243775"/>
                  </a:lnTo>
                  <a:lnTo>
                    <a:pt x="243840" y="1241680"/>
                  </a:lnTo>
                  <a:lnTo>
                    <a:pt x="251746" y="1235488"/>
                  </a:lnTo>
                  <a:lnTo>
                    <a:pt x="256889" y="1221677"/>
                  </a:lnTo>
                  <a:lnTo>
                    <a:pt x="264795" y="1206342"/>
                  </a:lnTo>
                  <a:lnTo>
                    <a:pt x="266414" y="1199865"/>
                  </a:lnTo>
                  <a:lnTo>
                    <a:pt x="269557" y="1197293"/>
                  </a:lnTo>
                  <a:lnTo>
                    <a:pt x="273939" y="1197103"/>
                  </a:lnTo>
                  <a:lnTo>
                    <a:pt x="275749" y="1197579"/>
                  </a:lnTo>
                  <a:lnTo>
                    <a:pt x="277749" y="1201008"/>
                  </a:lnTo>
                  <a:lnTo>
                    <a:pt x="277654" y="1208723"/>
                  </a:lnTo>
                  <a:lnTo>
                    <a:pt x="275368" y="1221487"/>
                  </a:lnTo>
                  <a:lnTo>
                    <a:pt x="271272" y="1232726"/>
                  </a:lnTo>
                  <a:lnTo>
                    <a:pt x="254032" y="1238822"/>
                  </a:lnTo>
                  <a:close/>
                  <a:moveTo>
                    <a:pt x="117062" y="1223582"/>
                  </a:moveTo>
                  <a:lnTo>
                    <a:pt x="111633" y="1240155"/>
                  </a:lnTo>
                  <a:lnTo>
                    <a:pt x="106680" y="1246632"/>
                  </a:lnTo>
                  <a:lnTo>
                    <a:pt x="103632" y="1248823"/>
                  </a:lnTo>
                  <a:lnTo>
                    <a:pt x="96298" y="1250633"/>
                  </a:lnTo>
                  <a:lnTo>
                    <a:pt x="87535" y="1240346"/>
                  </a:lnTo>
                  <a:lnTo>
                    <a:pt x="82963" y="1229869"/>
                  </a:lnTo>
                  <a:lnTo>
                    <a:pt x="80486" y="1226534"/>
                  </a:lnTo>
                  <a:lnTo>
                    <a:pt x="84392" y="1223868"/>
                  </a:lnTo>
                  <a:lnTo>
                    <a:pt x="90297" y="1224344"/>
                  </a:lnTo>
                  <a:lnTo>
                    <a:pt x="102775" y="1222058"/>
                  </a:lnTo>
                  <a:lnTo>
                    <a:pt x="105251" y="1221201"/>
                  </a:lnTo>
                  <a:lnTo>
                    <a:pt x="118015" y="1210628"/>
                  </a:lnTo>
                  <a:lnTo>
                    <a:pt x="130492" y="1209390"/>
                  </a:lnTo>
                  <a:lnTo>
                    <a:pt x="130778" y="1212818"/>
                  </a:lnTo>
                  <a:lnTo>
                    <a:pt x="117062" y="1223582"/>
                  </a:lnTo>
                  <a:close/>
                  <a:moveTo>
                    <a:pt x="62579" y="1249490"/>
                  </a:moveTo>
                  <a:lnTo>
                    <a:pt x="59912" y="1250156"/>
                  </a:lnTo>
                  <a:lnTo>
                    <a:pt x="56864" y="1248347"/>
                  </a:lnTo>
                  <a:lnTo>
                    <a:pt x="53531" y="1242632"/>
                  </a:lnTo>
                  <a:lnTo>
                    <a:pt x="55721" y="1238345"/>
                  </a:lnTo>
                  <a:lnTo>
                    <a:pt x="57817" y="1236441"/>
                  </a:lnTo>
                  <a:lnTo>
                    <a:pt x="60674" y="1236726"/>
                  </a:lnTo>
                  <a:lnTo>
                    <a:pt x="66104" y="1239870"/>
                  </a:lnTo>
                  <a:lnTo>
                    <a:pt x="67723" y="1243108"/>
                  </a:lnTo>
                  <a:lnTo>
                    <a:pt x="67913" y="1245108"/>
                  </a:lnTo>
                  <a:lnTo>
                    <a:pt x="62579" y="1249490"/>
                  </a:lnTo>
                  <a:close/>
                  <a:moveTo>
                    <a:pt x="176879" y="1240441"/>
                  </a:moveTo>
                  <a:lnTo>
                    <a:pt x="176498" y="1245966"/>
                  </a:lnTo>
                  <a:lnTo>
                    <a:pt x="178022" y="1251585"/>
                  </a:lnTo>
                  <a:lnTo>
                    <a:pt x="177641" y="1260158"/>
                  </a:lnTo>
                  <a:lnTo>
                    <a:pt x="174593" y="1264825"/>
                  </a:lnTo>
                  <a:lnTo>
                    <a:pt x="166688" y="1269397"/>
                  </a:lnTo>
                  <a:lnTo>
                    <a:pt x="160496" y="1268540"/>
                  </a:lnTo>
                  <a:lnTo>
                    <a:pt x="157067" y="1266730"/>
                  </a:lnTo>
                  <a:lnTo>
                    <a:pt x="150781" y="1259205"/>
                  </a:lnTo>
                  <a:lnTo>
                    <a:pt x="150686" y="1251490"/>
                  </a:lnTo>
                  <a:lnTo>
                    <a:pt x="156305" y="1246442"/>
                  </a:lnTo>
                  <a:lnTo>
                    <a:pt x="158782" y="1239965"/>
                  </a:lnTo>
                  <a:lnTo>
                    <a:pt x="173546" y="1241203"/>
                  </a:lnTo>
                  <a:lnTo>
                    <a:pt x="174784" y="1239965"/>
                  </a:lnTo>
                  <a:lnTo>
                    <a:pt x="175927" y="1239584"/>
                  </a:lnTo>
                  <a:lnTo>
                    <a:pt x="176879" y="1240441"/>
                  </a:lnTo>
                  <a:close/>
                  <a:moveTo>
                    <a:pt x="17431" y="1264825"/>
                  </a:moveTo>
                  <a:lnTo>
                    <a:pt x="11240" y="1276636"/>
                  </a:lnTo>
                  <a:lnTo>
                    <a:pt x="3429" y="1272254"/>
                  </a:lnTo>
                  <a:lnTo>
                    <a:pt x="1619" y="1270731"/>
                  </a:lnTo>
                  <a:lnTo>
                    <a:pt x="0" y="1268349"/>
                  </a:lnTo>
                  <a:lnTo>
                    <a:pt x="7525" y="1267873"/>
                  </a:lnTo>
                  <a:lnTo>
                    <a:pt x="15145" y="1261968"/>
                  </a:lnTo>
                  <a:lnTo>
                    <a:pt x="17431" y="1264825"/>
                  </a:lnTo>
                  <a:close/>
                </a:path>
              </a:pathLst>
            </a:custGeom>
            <a:solidFill>
              <a:srgbClr val="CCCCCC"/>
            </a:solidFill>
            <a:ln w="476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it-IT"/>
            </a:p>
          </p:txBody>
        </p:sp>
        <p:sp>
          <p:nvSpPr>
            <p:cNvPr id="46" name="Figura a mano libera: forma 45">
              <a:extLst>
                <a:ext uri="{FF2B5EF4-FFF2-40B4-BE49-F238E27FC236}">
                  <a16:creationId xmlns:a16="http://schemas.microsoft.com/office/drawing/2014/main" id="{B02EA219-CF5B-60D3-EF13-DC7EF89FB803}"/>
                </a:ext>
              </a:extLst>
            </p:cNvPr>
            <p:cNvSpPr/>
            <p:nvPr/>
          </p:nvSpPr>
          <p:spPr>
            <a:xfrm>
              <a:off x="3778376" y="3975163"/>
              <a:ext cx="633888" cy="1229201"/>
            </a:xfrm>
            <a:custGeom>
              <a:avLst/>
              <a:gdLst>
                <a:gd name="connsiteX0" fmla="*/ 453676 w 633888"/>
                <a:gd name="connsiteY0" fmla="*/ 1162145 h 1229201"/>
                <a:gd name="connsiteX1" fmla="*/ 448247 w 633888"/>
                <a:gd name="connsiteY1" fmla="*/ 1165575 h 1229201"/>
                <a:gd name="connsiteX2" fmla="*/ 446627 w 633888"/>
                <a:gd name="connsiteY2" fmla="*/ 1169670 h 1229201"/>
                <a:gd name="connsiteX3" fmla="*/ 445294 w 633888"/>
                <a:gd name="connsiteY3" fmla="*/ 1171289 h 1229201"/>
                <a:gd name="connsiteX4" fmla="*/ 441770 w 633888"/>
                <a:gd name="connsiteY4" fmla="*/ 1172337 h 1229201"/>
                <a:gd name="connsiteX5" fmla="*/ 438245 w 633888"/>
                <a:gd name="connsiteY5" fmla="*/ 1172432 h 1229201"/>
                <a:gd name="connsiteX6" fmla="*/ 424815 w 633888"/>
                <a:gd name="connsiteY6" fmla="*/ 1164241 h 1229201"/>
                <a:gd name="connsiteX7" fmla="*/ 421767 w 633888"/>
                <a:gd name="connsiteY7" fmla="*/ 1164526 h 1229201"/>
                <a:gd name="connsiteX8" fmla="*/ 424815 w 633888"/>
                <a:gd name="connsiteY8" fmla="*/ 1160812 h 1229201"/>
                <a:gd name="connsiteX9" fmla="*/ 433102 w 633888"/>
                <a:gd name="connsiteY9" fmla="*/ 1157764 h 1229201"/>
                <a:gd name="connsiteX10" fmla="*/ 437769 w 633888"/>
                <a:gd name="connsiteY10" fmla="*/ 1153763 h 1229201"/>
                <a:gd name="connsiteX11" fmla="*/ 448628 w 633888"/>
                <a:gd name="connsiteY11" fmla="*/ 1157669 h 1229201"/>
                <a:gd name="connsiteX12" fmla="*/ 453676 w 633888"/>
                <a:gd name="connsiteY12" fmla="*/ 1162145 h 1229201"/>
                <a:gd name="connsiteX13" fmla="*/ 252984 w 633888"/>
                <a:gd name="connsiteY13" fmla="*/ 888492 h 1229201"/>
                <a:gd name="connsiteX14" fmla="*/ 255651 w 633888"/>
                <a:gd name="connsiteY14" fmla="*/ 890492 h 1229201"/>
                <a:gd name="connsiteX15" fmla="*/ 262414 w 633888"/>
                <a:gd name="connsiteY15" fmla="*/ 890206 h 1229201"/>
                <a:gd name="connsiteX16" fmla="*/ 260223 w 633888"/>
                <a:gd name="connsiteY16" fmla="*/ 894588 h 1229201"/>
                <a:gd name="connsiteX17" fmla="*/ 252794 w 633888"/>
                <a:gd name="connsiteY17" fmla="*/ 899541 h 1229201"/>
                <a:gd name="connsiteX18" fmla="*/ 247745 w 633888"/>
                <a:gd name="connsiteY18" fmla="*/ 904399 h 1229201"/>
                <a:gd name="connsiteX19" fmla="*/ 241649 w 633888"/>
                <a:gd name="connsiteY19" fmla="*/ 908494 h 1229201"/>
                <a:gd name="connsiteX20" fmla="*/ 238792 w 633888"/>
                <a:gd name="connsiteY20" fmla="*/ 903827 h 1229201"/>
                <a:gd name="connsiteX21" fmla="*/ 235363 w 633888"/>
                <a:gd name="connsiteY21" fmla="*/ 904018 h 1229201"/>
                <a:gd name="connsiteX22" fmla="*/ 230124 w 633888"/>
                <a:gd name="connsiteY22" fmla="*/ 894969 h 1229201"/>
                <a:gd name="connsiteX23" fmla="*/ 229172 w 633888"/>
                <a:gd name="connsiteY23" fmla="*/ 881539 h 1229201"/>
                <a:gd name="connsiteX24" fmla="*/ 236030 w 633888"/>
                <a:gd name="connsiteY24" fmla="*/ 878015 h 1229201"/>
                <a:gd name="connsiteX25" fmla="*/ 245364 w 633888"/>
                <a:gd name="connsiteY25" fmla="*/ 878205 h 1229201"/>
                <a:gd name="connsiteX26" fmla="*/ 252984 w 633888"/>
                <a:gd name="connsiteY26" fmla="*/ 888492 h 1229201"/>
                <a:gd name="connsiteX27" fmla="*/ 123444 w 633888"/>
                <a:gd name="connsiteY27" fmla="*/ 805529 h 1229201"/>
                <a:gd name="connsiteX28" fmla="*/ 117920 w 633888"/>
                <a:gd name="connsiteY28" fmla="*/ 804863 h 1229201"/>
                <a:gd name="connsiteX29" fmla="*/ 114110 w 633888"/>
                <a:gd name="connsiteY29" fmla="*/ 806767 h 1229201"/>
                <a:gd name="connsiteX30" fmla="*/ 111633 w 633888"/>
                <a:gd name="connsiteY30" fmla="*/ 808577 h 1229201"/>
                <a:gd name="connsiteX31" fmla="*/ 109252 w 633888"/>
                <a:gd name="connsiteY31" fmla="*/ 808292 h 1229201"/>
                <a:gd name="connsiteX32" fmla="*/ 102299 w 633888"/>
                <a:gd name="connsiteY32" fmla="*/ 808959 h 1229201"/>
                <a:gd name="connsiteX33" fmla="*/ 95822 w 633888"/>
                <a:gd name="connsiteY33" fmla="*/ 808768 h 1229201"/>
                <a:gd name="connsiteX34" fmla="*/ 94869 w 633888"/>
                <a:gd name="connsiteY34" fmla="*/ 805910 h 1229201"/>
                <a:gd name="connsiteX35" fmla="*/ 96012 w 633888"/>
                <a:gd name="connsiteY35" fmla="*/ 797338 h 1229201"/>
                <a:gd name="connsiteX36" fmla="*/ 94488 w 633888"/>
                <a:gd name="connsiteY36" fmla="*/ 795052 h 1229201"/>
                <a:gd name="connsiteX37" fmla="*/ 88297 w 633888"/>
                <a:gd name="connsiteY37" fmla="*/ 793813 h 1229201"/>
                <a:gd name="connsiteX38" fmla="*/ 86011 w 633888"/>
                <a:gd name="connsiteY38" fmla="*/ 791813 h 1229201"/>
                <a:gd name="connsiteX39" fmla="*/ 82391 w 633888"/>
                <a:gd name="connsiteY39" fmla="*/ 785813 h 1229201"/>
                <a:gd name="connsiteX40" fmla="*/ 81725 w 633888"/>
                <a:gd name="connsiteY40" fmla="*/ 783050 h 1229201"/>
                <a:gd name="connsiteX41" fmla="*/ 81248 w 633888"/>
                <a:gd name="connsiteY41" fmla="*/ 779241 h 1229201"/>
                <a:gd name="connsiteX42" fmla="*/ 77438 w 633888"/>
                <a:gd name="connsiteY42" fmla="*/ 774192 h 1229201"/>
                <a:gd name="connsiteX43" fmla="*/ 72866 w 633888"/>
                <a:gd name="connsiteY43" fmla="*/ 770668 h 1229201"/>
                <a:gd name="connsiteX44" fmla="*/ 70199 w 633888"/>
                <a:gd name="connsiteY44" fmla="*/ 770477 h 1229201"/>
                <a:gd name="connsiteX45" fmla="*/ 64770 w 633888"/>
                <a:gd name="connsiteY45" fmla="*/ 776288 h 1229201"/>
                <a:gd name="connsiteX46" fmla="*/ 60389 w 633888"/>
                <a:gd name="connsiteY46" fmla="*/ 782193 h 1229201"/>
                <a:gd name="connsiteX47" fmla="*/ 61913 w 633888"/>
                <a:gd name="connsiteY47" fmla="*/ 785146 h 1229201"/>
                <a:gd name="connsiteX48" fmla="*/ 63341 w 633888"/>
                <a:gd name="connsiteY48" fmla="*/ 789051 h 1229201"/>
                <a:gd name="connsiteX49" fmla="*/ 60960 w 633888"/>
                <a:gd name="connsiteY49" fmla="*/ 791813 h 1229201"/>
                <a:gd name="connsiteX50" fmla="*/ 53721 w 633888"/>
                <a:gd name="connsiteY50" fmla="*/ 798195 h 1229201"/>
                <a:gd name="connsiteX51" fmla="*/ 52578 w 633888"/>
                <a:gd name="connsiteY51" fmla="*/ 800672 h 1229201"/>
                <a:gd name="connsiteX52" fmla="*/ 50578 w 633888"/>
                <a:gd name="connsiteY52" fmla="*/ 802005 h 1229201"/>
                <a:gd name="connsiteX53" fmla="*/ 47149 w 633888"/>
                <a:gd name="connsiteY53" fmla="*/ 800195 h 1229201"/>
                <a:gd name="connsiteX54" fmla="*/ 38481 w 633888"/>
                <a:gd name="connsiteY54" fmla="*/ 800576 h 1229201"/>
                <a:gd name="connsiteX55" fmla="*/ 34481 w 633888"/>
                <a:gd name="connsiteY55" fmla="*/ 799529 h 1229201"/>
                <a:gd name="connsiteX56" fmla="*/ 29813 w 633888"/>
                <a:gd name="connsiteY56" fmla="*/ 794766 h 1229201"/>
                <a:gd name="connsiteX57" fmla="*/ 18574 w 633888"/>
                <a:gd name="connsiteY57" fmla="*/ 791718 h 1229201"/>
                <a:gd name="connsiteX58" fmla="*/ 16669 w 633888"/>
                <a:gd name="connsiteY58" fmla="*/ 784193 h 1229201"/>
                <a:gd name="connsiteX59" fmla="*/ 14478 w 633888"/>
                <a:gd name="connsiteY59" fmla="*/ 782765 h 1229201"/>
                <a:gd name="connsiteX60" fmla="*/ 1715 w 633888"/>
                <a:gd name="connsiteY60" fmla="*/ 769810 h 1229201"/>
                <a:gd name="connsiteX61" fmla="*/ 0 w 633888"/>
                <a:gd name="connsiteY61" fmla="*/ 765525 h 1229201"/>
                <a:gd name="connsiteX62" fmla="*/ 1619 w 633888"/>
                <a:gd name="connsiteY62" fmla="*/ 762953 h 1229201"/>
                <a:gd name="connsiteX63" fmla="*/ 6382 w 633888"/>
                <a:gd name="connsiteY63" fmla="*/ 759048 h 1229201"/>
                <a:gd name="connsiteX64" fmla="*/ 22479 w 633888"/>
                <a:gd name="connsiteY64" fmla="*/ 752570 h 1229201"/>
                <a:gd name="connsiteX65" fmla="*/ 24956 w 633888"/>
                <a:gd name="connsiteY65" fmla="*/ 749903 h 1229201"/>
                <a:gd name="connsiteX66" fmla="*/ 25527 w 633888"/>
                <a:gd name="connsiteY66" fmla="*/ 747617 h 1229201"/>
                <a:gd name="connsiteX67" fmla="*/ 20765 w 633888"/>
                <a:gd name="connsiteY67" fmla="*/ 744950 h 1229201"/>
                <a:gd name="connsiteX68" fmla="*/ 16574 w 633888"/>
                <a:gd name="connsiteY68" fmla="*/ 742093 h 1229201"/>
                <a:gd name="connsiteX69" fmla="*/ 15145 w 633888"/>
                <a:gd name="connsiteY69" fmla="*/ 740188 h 1229201"/>
                <a:gd name="connsiteX70" fmla="*/ 14954 w 633888"/>
                <a:gd name="connsiteY70" fmla="*/ 738473 h 1229201"/>
                <a:gd name="connsiteX71" fmla="*/ 17431 w 633888"/>
                <a:gd name="connsiteY71" fmla="*/ 736283 h 1229201"/>
                <a:gd name="connsiteX72" fmla="*/ 22289 w 633888"/>
                <a:gd name="connsiteY72" fmla="*/ 736187 h 1229201"/>
                <a:gd name="connsiteX73" fmla="*/ 26099 w 633888"/>
                <a:gd name="connsiteY73" fmla="*/ 737140 h 1229201"/>
                <a:gd name="connsiteX74" fmla="*/ 29147 w 633888"/>
                <a:gd name="connsiteY74" fmla="*/ 735235 h 1229201"/>
                <a:gd name="connsiteX75" fmla="*/ 34481 w 633888"/>
                <a:gd name="connsiteY75" fmla="*/ 733235 h 1229201"/>
                <a:gd name="connsiteX76" fmla="*/ 38100 w 633888"/>
                <a:gd name="connsiteY76" fmla="*/ 730758 h 1229201"/>
                <a:gd name="connsiteX77" fmla="*/ 41148 w 633888"/>
                <a:gd name="connsiteY77" fmla="*/ 724376 h 1229201"/>
                <a:gd name="connsiteX78" fmla="*/ 44387 w 633888"/>
                <a:gd name="connsiteY78" fmla="*/ 718661 h 1229201"/>
                <a:gd name="connsiteX79" fmla="*/ 44768 w 633888"/>
                <a:gd name="connsiteY79" fmla="*/ 715518 h 1229201"/>
                <a:gd name="connsiteX80" fmla="*/ 47625 w 633888"/>
                <a:gd name="connsiteY80" fmla="*/ 704564 h 1229201"/>
                <a:gd name="connsiteX81" fmla="*/ 49149 w 633888"/>
                <a:gd name="connsiteY81" fmla="*/ 701802 h 1229201"/>
                <a:gd name="connsiteX82" fmla="*/ 59341 w 633888"/>
                <a:gd name="connsiteY82" fmla="*/ 694659 h 1229201"/>
                <a:gd name="connsiteX83" fmla="*/ 61913 w 633888"/>
                <a:gd name="connsiteY83" fmla="*/ 698563 h 1229201"/>
                <a:gd name="connsiteX84" fmla="*/ 66866 w 633888"/>
                <a:gd name="connsiteY84" fmla="*/ 699516 h 1229201"/>
                <a:gd name="connsiteX85" fmla="*/ 71342 w 633888"/>
                <a:gd name="connsiteY85" fmla="*/ 695897 h 1229201"/>
                <a:gd name="connsiteX86" fmla="*/ 76772 w 633888"/>
                <a:gd name="connsiteY86" fmla="*/ 684562 h 1229201"/>
                <a:gd name="connsiteX87" fmla="*/ 80486 w 633888"/>
                <a:gd name="connsiteY87" fmla="*/ 683800 h 1229201"/>
                <a:gd name="connsiteX88" fmla="*/ 84582 w 633888"/>
                <a:gd name="connsiteY88" fmla="*/ 684752 h 1229201"/>
                <a:gd name="connsiteX89" fmla="*/ 92678 w 633888"/>
                <a:gd name="connsiteY89" fmla="*/ 683324 h 1229201"/>
                <a:gd name="connsiteX90" fmla="*/ 106966 w 633888"/>
                <a:gd name="connsiteY90" fmla="*/ 677989 h 1229201"/>
                <a:gd name="connsiteX91" fmla="*/ 113348 w 633888"/>
                <a:gd name="connsiteY91" fmla="*/ 677894 h 1229201"/>
                <a:gd name="connsiteX92" fmla="*/ 122396 w 633888"/>
                <a:gd name="connsiteY92" fmla="*/ 680656 h 1229201"/>
                <a:gd name="connsiteX93" fmla="*/ 129159 w 633888"/>
                <a:gd name="connsiteY93" fmla="*/ 680561 h 1229201"/>
                <a:gd name="connsiteX94" fmla="*/ 135160 w 633888"/>
                <a:gd name="connsiteY94" fmla="*/ 688753 h 1229201"/>
                <a:gd name="connsiteX95" fmla="*/ 138303 w 633888"/>
                <a:gd name="connsiteY95" fmla="*/ 701612 h 1229201"/>
                <a:gd name="connsiteX96" fmla="*/ 145828 w 633888"/>
                <a:gd name="connsiteY96" fmla="*/ 714280 h 1229201"/>
                <a:gd name="connsiteX97" fmla="*/ 155543 w 633888"/>
                <a:gd name="connsiteY97" fmla="*/ 725233 h 1229201"/>
                <a:gd name="connsiteX98" fmla="*/ 155924 w 633888"/>
                <a:gd name="connsiteY98" fmla="*/ 731996 h 1229201"/>
                <a:gd name="connsiteX99" fmla="*/ 152495 w 633888"/>
                <a:gd name="connsiteY99" fmla="*/ 735521 h 1229201"/>
                <a:gd name="connsiteX100" fmla="*/ 145161 w 633888"/>
                <a:gd name="connsiteY100" fmla="*/ 739998 h 1229201"/>
                <a:gd name="connsiteX101" fmla="*/ 145161 w 633888"/>
                <a:gd name="connsiteY101" fmla="*/ 744760 h 1229201"/>
                <a:gd name="connsiteX102" fmla="*/ 150019 w 633888"/>
                <a:gd name="connsiteY102" fmla="*/ 742379 h 1229201"/>
                <a:gd name="connsiteX103" fmla="*/ 154210 w 633888"/>
                <a:gd name="connsiteY103" fmla="*/ 741235 h 1229201"/>
                <a:gd name="connsiteX104" fmla="*/ 164211 w 633888"/>
                <a:gd name="connsiteY104" fmla="*/ 742379 h 1229201"/>
                <a:gd name="connsiteX105" fmla="*/ 167640 w 633888"/>
                <a:gd name="connsiteY105" fmla="*/ 747236 h 1229201"/>
                <a:gd name="connsiteX106" fmla="*/ 170117 w 633888"/>
                <a:gd name="connsiteY106" fmla="*/ 754475 h 1229201"/>
                <a:gd name="connsiteX107" fmla="*/ 171355 w 633888"/>
                <a:gd name="connsiteY107" fmla="*/ 760381 h 1229201"/>
                <a:gd name="connsiteX108" fmla="*/ 170498 w 633888"/>
                <a:gd name="connsiteY108" fmla="*/ 766858 h 1229201"/>
                <a:gd name="connsiteX109" fmla="*/ 167831 w 633888"/>
                <a:gd name="connsiteY109" fmla="*/ 764762 h 1229201"/>
                <a:gd name="connsiteX110" fmla="*/ 165068 w 633888"/>
                <a:gd name="connsiteY110" fmla="*/ 759048 h 1229201"/>
                <a:gd name="connsiteX111" fmla="*/ 162020 w 633888"/>
                <a:gd name="connsiteY111" fmla="*/ 756380 h 1229201"/>
                <a:gd name="connsiteX112" fmla="*/ 158496 w 633888"/>
                <a:gd name="connsiteY112" fmla="*/ 754951 h 1229201"/>
                <a:gd name="connsiteX113" fmla="*/ 160115 w 633888"/>
                <a:gd name="connsiteY113" fmla="*/ 762857 h 1229201"/>
                <a:gd name="connsiteX114" fmla="*/ 159449 w 633888"/>
                <a:gd name="connsiteY114" fmla="*/ 773430 h 1229201"/>
                <a:gd name="connsiteX115" fmla="*/ 160973 w 633888"/>
                <a:gd name="connsiteY115" fmla="*/ 774383 h 1229201"/>
                <a:gd name="connsiteX116" fmla="*/ 165735 w 633888"/>
                <a:gd name="connsiteY116" fmla="*/ 774573 h 1229201"/>
                <a:gd name="connsiteX117" fmla="*/ 162592 w 633888"/>
                <a:gd name="connsiteY117" fmla="*/ 785431 h 1229201"/>
                <a:gd name="connsiteX118" fmla="*/ 156115 w 633888"/>
                <a:gd name="connsiteY118" fmla="*/ 788289 h 1229201"/>
                <a:gd name="connsiteX119" fmla="*/ 148590 w 633888"/>
                <a:gd name="connsiteY119" fmla="*/ 789432 h 1229201"/>
                <a:gd name="connsiteX120" fmla="*/ 146780 w 633888"/>
                <a:gd name="connsiteY120" fmla="*/ 793242 h 1229201"/>
                <a:gd name="connsiteX121" fmla="*/ 145352 w 633888"/>
                <a:gd name="connsiteY121" fmla="*/ 798195 h 1229201"/>
                <a:gd name="connsiteX122" fmla="*/ 141446 w 633888"/>
                <a:gd name="connsiteY122" fmla="*/ 805434 h 1229201"/>
                <a:gd name="connsiteX123" fmla="*/ 136208 w 633888"/>
                <a:gd name="connsiteY123" fmla="*/ 809625 h 1229201"/>
                <a:gd name="connsiteX124" fmla="*/ 129731 w 633888"/>
                <a:gd name="connsiteY124" fmla="*/ 808768 h 1229201"/>
                <a:gd name="connsiteX125" fmla="*/ 123444 w 633888"/>
                <a:gd name="connsiteY125" fmla="*/ 805529 h 1229201"/>
                <a:gd name="connsiteX126" fmla="*/ 194786 w 633888"/>
                <a:gd name="connsiteY126" fmla="*/ 654558 h 1229201"/>
                <a:gd name="connsiteX127" fmla="*/ 186690 w 633888"/>
                <a:gd name="connsiteY127" fmla="*/ 654653 h 1229201"/>
                <a:gd name="connsiteX128" fmla="*/ 183737 w 633888"/>
                <a:gd name="connsiteY128" fmla="*/ 653701 h 1229201"/>
                <a:gd name="connsiteX129" fmla="*/ 180308 w 633888"/>
                <a:gd name="connsiteY129" fmla="*/ 650938 h 1229201"/>
                <a:gd name="connsiteX130" fmla="*/ 176308 w 633888"/>
                <a:gd name="connsiteY130" fmla="*/ 635413 h 1229201"/>
                <a:gd name="connsiteX131" fmla="*/ 177737 w 633888"/>
                <a:gd name="connsiteY131" fmla="*/ 629888 h 1229201"/>
                <a:gd name="connsiteX132" fmla="*/ 179356 w 633888"/>
                <a:gd name="connsiteY132" fmla="*/ 627126 h 1229201"/>
                <a:gd name="connsiteX133" fmla="*/ 181166 w 633888"/>
                <a:gd name="connsiteY133" fmla="*/ 625030 h 1229201"/>
                <a:gd name="connsiteX134" fmla="*/ 185357 w 633888"/>
                <a:gd name="connsiteY134" fmla="*/ 624173 h 1229201"/>
                <a:gd name="connsiteX135" fmla="*/ 189643 w 633888"/>
                <a:gd name="connsiteY135" fmla="*/ 627126 h 1229201"/>
                <a:gd name="connsiteX136" fmla="*/ 191262 w 633888"/>
                <a:gd name="connsiteY136" fmla="*/ 629888 h 1229201"/>
                <a:gd name="connsiteX137" fmla="*/ 194786 w 633888"/>
                <a:gd name="connsiteY137" fmla="*/ 640366 h 1229201"/>
                <a:gd name="connsiteX138" fmla="*/ 195453 w 633888"/>
                <a:gd name="connsiteY138" fmla="*/ 649414 h 1229201"/>
                <a:gd name="connsiteX139" fmla="*/ 194786 w 633888"/>
                <a:gd name="connsiteY139" fmla="*/ 654558 h 1229201"/>
                <a:gd name="connsiteX140" fmla="*/ 129159 w 633888"/>
                <a:gd name="connsiteY140" fmla="*/ 599789 h 1229201"/>
                <a:gd name="connsiteX141" fmla="*/ 131445 w 633888"/>
                <a:gd name="connsiteY141" fmla="*/ 614458 h 1229201"/>
                <a:gd name="connsiteX142" fmla="*/ 133731 w 633888"/>
                <a:gd name="connsiteY142" fmla="*/ 623602 h 1229201"/>
                <a:gd name="connsiteX143" fmla="*/ 133922 w 633888"/>
                <a:gd name="connsiteY143" fmla="*/ 626650 h 1229201"/>
                <a:gd name="connsiteX144" fmla="*/ 131731 w 633888"/>
                <a:gd name="connsiteY144" fmla="*/ 630936 h 1229201"/>
                <a:gd name="connsiteX145" fmla="*/ 121158 w 633888"/>
                <a:gd name="connsiteY145" fmla="*/ 636651 h 1229201"/>
                <a:gd name="connsiteX146" fmla="*/ 117920 w 633888"/>
                <a:gd name="connsiteY146" fmla="*/ 636651 h 1229201"/>
                <a:gd name="connsiteX147" fmla="*/ 117729 w 633888"/>
                <a:gd name="connsiteY147" fmla="*/ 635318 h 1229201"/>
                <a:gd name="connsiteX148" fmla="*/ 120110 w 633888"/>
                <a:gd name="connsiteY148" fmla="*/ 629507 h 1229201"/>
                <a:gd name="connsiteX149" fmla="*/ 118110 w 633888"/>
                <a:gd name="connsiteY149" fmla="*/ 622840 h 1229201"/>
                <a:gd name="connsiteX150" fmla="*/ 119063 w 633888"/>
                <a:gd name="connsiteY150" fmla="*/ 617887 h 1229201"/>
                <a:gd name="connsiteX151" fmla="*/ 118110 w 633888"/>
                <a:gd name="connsiteY151" fmla="*/ 616934 h 1229201"/>
                <a:gd name="connsiteX152" fmla="*/ 116015 w 633888"/>
                <a:gd name="connsiteY152" fmla="*/ 617696 h 1229201"/>
                <a:gd name="connsiteX153" fmla="*/ 108490 w 633888"/>
                <a:gd name="connsiteY153" fmla="*/ 625602 h 1229201"/>
                <a:gd name="connsiteX154" fmla="*/ 105918 w 633888"/>
                <a:gd name="connsiteY154" fmla="*/ 626459 h 1229201"/>
                <a:gd name="connsiteX155" fmla="*/ 105632 w 633888"/>
                <a:gd name="connsiteY155" fmla="*/ 624840 h 1229201"/>
                <a:gd name="connsiteX156" fmla="*/ 107537 w 633888"/>
                <a:gd name="connsiteY156" fmla="*/ 618268 h 1229201"/>
                <a:gd name="connsiteX157" fmla="*/ 107728 w 633888"/>
                <a:gd name="connsiteY157" fmla="*/ 613791 h 1229201"/>
                <a:gd name="connsiteX158" fmla="*/ 108871 w 633888"/>
                <a:gd name="connsiteY158" fmla="*/ 611029 h 1229201"/>
                <a:gd name="connsiteX159" fmla="*/ 110966 w 633888"/>
                <a:gd name="connsiteY159" fmla="*/ 608552 h 1229201"/>
                <a:gd name="connsiteX160" fmla="*/ 113443 w 633888"/>
                <a:gd name="connsiteY160" fmla="*/ 606647 h 1229201"/>
                <a:gd name="connsiteX161" fmla="*/ 115348 w 633888"/>
                <a:gd name="connsiteY161" fmla="*/ 606362 h 1229201"/>
                <a:gd name="connsiteX162" fmla="*/ 117443 w 633888"/>
                <a:gd name="connsiteY162" fmla="*/ 608267 h 1229201"/>
                <a:gd name="connsiteX163" fmla="*/ 123635 w 633888"/>
                <a:gd name="connsiteY163" fmla="*/ 602837 h 1229201"/>
                <a:gd name="connsiteX164" fmla="*/ 129159 w 633888"/>
                <a:gd name="connsiteY164" fmla="*/ 599789 h 1229201"/>
                <a:gd name="connsiteX165" fmla="*/ 139351 w 633888"/>
                <a:gd name="connsiteY165" fmla="*/ 613124 h 1229201"/>
                <a:gd name="connsiteX166" fmla="*/ 138017 w 633888"/>
                <a:gd name="connsiteY166" fmla="*/ 614267 h 1229201"/>
                <a:gd name="connsiteX167" fmla="*/ 134779 w 633888"/>
                <a:gd name="connsiteY167" fmla="*/ 613981 h 1229201"/>
                <a:gd name="connsiteX168" fmla="*/ 133541 w 633888"/>
                <a:gd name="connsiteY168" fmla="*/ 612172 h 1229201"/>
                <a:gd name="connsiteX169" fmla="*/ 132874 w 633888"/>
                <a:gd name="connsiteY169" fmla="*/ 609314 h 1229201"/>
                <a:gd name="connsiteX170" fmla="*/ 132779 w 633888"/>
                <a:gd name="connsiteY170" fmla="*/ 604076 h 1229201"/>
                <a:gd name="connsiteX171" fmla="*/ 134779 w 633888"/>
                <a:gd name="connsiteY171" fmla="*/ 600361 h 1229201"/>
                <a:gd name="connsiteX172" fmla="*/ 143066 w 633888"/>
                <a:gd name="connsiteY172" fmla="*/ 594741 h 1229201"/>
                <a:gd name="connsiteX173" fmla="*/ 139351 w 633888"/>
                <a:gd name="connsiteY173" fmla="*/ 592836 h 1229201"/>
                <a:gd name="connsiteX174" fmla="*/ 139160 w 633888"/>
                <a:gd name="connsiteY174" fmla="*/ 591407 h 1229201"/>
                <a:gd name="connsiteX175" fmla="*/ 141351 w 633888"/>
                <a:gd name="connsiteY175" fmla="*/ 586740 h 1229201"/>
                <a:gd name="connsiteX176" fmla="*/ 150305 w 633888"/>
                <a:gd name="connsiteY176" fmla="*/ 579406 h 1229201"/>
                <a:gd name="connsiteX177" fmla="*/ 152686 w 633888"/>
                <a:gd name="connsiteY177" fmla="*/ 578072 h 1229201"/>
                <a:gd name="connsiteX178" fmla="*/ 155067 w 633888"/>
                <a:gd name="connsiteY178" fmla="*/ 578263 h 1229201"/>
                <a:gd name="connsiteX179" fmla="*/ 150400 w 633888"/>
                <a:gd name="connsiteY179" fmla="*/ 591217 h 1229201"/>
                <a:gd name="connsiteX180" fmla="*/ 139351 w 633888"/>
                <a:gd name="connsiteY180" fmla="*/ 613124 h 1229201"/>
                <a:gd name="connsiteX181" fmla="*/ 151638 w 633888"/>
                <a:gd name="connsiteY181" fmla="*/ 552260 h 1229201"/>
                <a:gd name="connsiteX182" fmla="*/ 126111 w 633888"/>
                <a:gd name="connsiteY182" fmla="*/ 558737 h 1229201"/>
                <a:gd name="connsiteX183" fmla="*/ 117348 w 633888"/>
                <a:gd name="connsiteY183" fmla="*/ 558165 h 1229201"/>
                <a:gd name="connsiteX184" fmla="*/ 116586 w 633888"/>
                <a:gd name="connsiteY184" fmla="*/ 555022 h 1229201"/>
                <a:gd name="connsiteX185" fmla="*/ 118301 w 633888"/>
                <a:gd name="connsiteY185" fmla="*/ 552926 h 1229201"/>
                <a:gd name="connsiteX186" fmla="*/ 125540 w 633888"/>
                <a:gd name="connsiteY186" fmla="*/ 550831 h 1229201"/>
                <a:gd name="connsiteX187" fmla="*/ 128492 w 633888"/>
                <a:gd name="connsiteY187" fmla="*/ 535400 h 1229201"/>
                <a:gd name="connsiteX188" fmla="*/ 117539 w 633888"/>
                <a:gd name="connsiteY188" fmla="*/ 528256 h 1229201"/>
                <a:gd name="connsiteX189" fmla="*/ 116967 w 633888"/>
                <a:gd name="connsiteY189" fmla="*/ 526256 h 1229201"/>
                <a:gd name="connsiteX190" fmla="*/ 117824 w 633888"/>
                <a:gd name="connsiteY190" fmla="*/ 522827 h 1229201"/>
                <a:gd name="connsiteX191" fmla="*/ 119063 w 633888"/>
                <a:gd name="connsiteY191" fmla="*/ 521303 h 1229201"/>
                <a:gd name="connsiteX192" fmla="*/ 125730 w 633888"/>
                <a:gd name="connsiteY192" fmla="*/ 517684 h 1229201"/>
                <a:gd name="connsiteX193" fmla="*/ 128588 w 633888"/>
                <a:gd name="connsiteY193" fmla="*/ 516827 h 1229201"/>
                <a:gd name="connsiteX194" fmla="*/ 130874 w 633888"/>
                <a:gd name="connsiteY194" fmla="*/ 517303 h 1229201"/>
                <a:gd name="connsiteX195" fmla="*/ 135541 w 633888"/>
                <a:gd name="connsiteY195" fmla="*/ 521494 h 1229201"/>
                <a:gd name="connsiteX196" fmla="*/ 140875 w 633888"/>
                <a:gd name="connsiteY196" fmla="*/ 530257 h 1229201"/>
                <a:gd name="connsiteX197" fmla="*/ 147923 w 633888"/>
                <a:gd name="connsiteY197" fmla="*/ 531686 h 1229201"/>
                <a:gd name="connsiteX198" fmla="*/ 152781 w 633888"/>
                <a:gd name="connsiteY198" fmla="*/ 535305 h 1229201"/>
                <a:gd name="connsiteX199" fmla="*/ 151638 w 633888"/>
                <a:gd name="connsiteY199" fmla="*/ 552260 h 1229201"/>
                <a:gd name="connsiteX200" fmla="*/ 98489 w 633888"/>
                <a:gd name="connsiteY200" fmla="*/ 524351 h 1229201"/>
                <a:gd name="connsiteX201" fmla="*/ 94869 w 633888"/>
                <a:gd name="connsiteY201" fmla="*/ 525018 h 1229201"/>
                <a:gd name="connsiteX202" fmla="*/ 94583 w 633888"/>
                <a:gd name="connsiteY202" fmla="*/ 523399 h 1229201"/>
                <a:gd name="connsiteX203" fmla="*/ 100870 w 633888"/>
                <a:gd name="connsiteY203" fmla="*/ 515493 h 1229201"/>
                <a:gd name="connsiteX204" fmla="*/ 104966 w 633888"/>
                <a:gd name="connsiteY204" fmla="*/ 514255 h 1229201"/>
                <a:gd name="connsiteX205" fmla="*/ 106394 w 633888"/>
                <a:gd name="connsiteY205" fmla="*/ 515017 h 1229201"/>
                <a:gd name="connsiteX206" fmla="*/ 103442 w 633888"/>
                <a:gd name="connsiteY206" fmla="*/ 519589 h 1229201"/>
                <a:gd name="connsiteX207" fmla="*/ 98489 w 633888"/>
                <a:gd name="connsiteY207" fmla="*/ 524351 h 1229201"/>
                <a:gd name="connsiteX208" fmla="*/ 46577 w 633888"/>
                <a:gd name="connsiteY208" fmla="*/ 479965 h 1229201"/>
                <a:gd name="connsiteX209" fmla="*/ 40958 w 633888"/>
                <a:gd name="connsiteY209" fmla="*/ 481584 h 1229201"/>
                <a:gd name="connsiteX210" fmla="*/ 38862 w 633888"/>
                <a:gd name="connsiteY210" fmla="*/ 480631 h 1229201"/>
                <a:gd name="connsiteX211" fmla="*/ 38576 w 633888"/>
                <a:gd name="connsiteY211" fmla="*/ 479108 h 1229201"/>
                <a:gd name="connsiteX212" fmla="*/ 39815 w 633888"/>
                <a:gd name="connsiteY212" fmla="*/ 475107 h 1229201"/>
                <a:gd name="connsiteX213" fmla="*/ 44196 w 633888"/>
                <a:gd name="connsiteY213" fmla="*/ 473678 h 1229201"/>
                <a:gd name="connsiteX214" fmla="*/ 47244 w 633888"/>
                <a:gd name="connsiteY214" fmla="*/ 475869 h 1229201"/>
                <a:gd name="connsiteX215" fmla="*/ 47816 w 633888"/>
                <a:gd name="connsiteY215" fmla="*/ 477869 h 1229201"/>
                <a:gd name="connsiteX216" fmla="*/ 46577 w 633888"/>
                <a:gd name="connsiteY216" fmla="*/ 479965 h 1229201"/>
                <a:gd name="connsiteX217" fmla="*/ 119539 w 633888"/>
                <a:gd name="connsiteY217" fmla="*/ 480060 h 1229201"/>
                <a:gd name="connsiteX218" fmla="*/ 117634 w 633888"/>
                <a:gd name="connsiteY218" fmla="*/ 481584 h 1229201"/>
                <a:gd name="connsiteX219" fmla="*/ 115253 w 633888"/>
                <a:gd name="connsiteY219" fmla="*/ 481203 h 1229201"/>
                <a:gd name="connsiteX220" fmla="*/ 112871 w 633888"/>
                <a:gd name="connsiteY220" fmla="*/ 479298 h 1229201"/>
                <a:gd name="connsiteX221" fmla="*/ 109728 w 633888"/>
                <a:gd name="connsiteY221" fmla="*/ 473773 h 1229201"/>
                <a:gd name="connsiteX222" fmla="*/ 116777 w 633888"/>
                <a:gd name="connsiteY222" fmla="*/ 469963 h 1229201"/>
                <a:gd name="connsiteX223" fmla="*/ 119634 w 633888"/>
                <a:gd name="connsiteY223" fmla="*/ 472154 h 1229201"/>
                <a:gd name="connsiteX224" fmla="*/ 120682 w 633888"/>
                <a:gd name="connsiteY224" fmla="*/ 474726 h 1229201"/>
                <a:gd name="connsiteX225" fmla="*/ 120777 w 633888"/>
                <a:gd name="connsiteY225" fmla="*/ 477584 h 1229201"/>
                <a:gd name="connsiteX226" fmla="*/ 119539 w 633888"/>
                <a:gd name="connsiteY226" fmla="*/ 480060 h 1229201"/>
                <a:gd name="connsiteX227" fmla="*/ 57341 w 633888"/>
                <a:gd name="connsiteY227" fmla="*/ 462248 h 1229201"/>
                <a:gd name="connsiteX228" fmla="*/ 54578 w 633888"/>
                <a:gd name="connsiteY228" fmla="*/ 462915 h 1229201"/>
                <a:gd name="connsiteX229" fmla="*/ 51054 w 633888"/>
                <a:gd name="connsiteY229" fmla="*/ 462344 h 1229201"/>
                <a:gd name="connsiteX230" fmla="*/ 48863 w 633888"/>
                <a:gd name="connsiteY230" fmla="*/ 460534 h 1229201"/>
                <a:gd name="connsiteX231" fmla="*/ 46673 w 633888"/>
                <a:gd name="connsiteY231" fmla="*/ 453200 h 1229201"/>
                <a:gd name="connsiteX232" fmla="*/ 46292 w 633888"/>
                <a:gd name="connsiteY232" fmla="*/ 448818 h 1229201"/>
                <a:gd name="connsiteX233" fmla="*/ 47244 w 633888"/>
                <a:gd name="connsiteY233" fmla="*/ 440627 h 1229201"/>
                <a:gd name="connsiteX234" fmla="*/ 47054 w 633888"/>
                <a:gd name="connsiteY234" fmla="*/ 430816 h 1229201"/>
                <a:gd name="connsiteX235" fmla="*/ 54388 w 633888"/>
                <a:gd name="connsiteY235" fmla="*/ 430530 h 1229201"/>
                <a:gd name="connsiteX236" fmla="*/ 56198 w 633888"/>
                <a:gd name="connsiteY236" fmla="*/ 431959 h 1229201"/>
                <a:gd name="connsiteX237" fmla="*/ 57436 w 633888"/>
                <a:gd name="connsiteY237" fmla="*/ 461010 h 1229201"/>
                <a:gd name="connsiteX238" fmla="*/ 57341 w 633888"/>
                <a:gd name="connsiteY238" fmla="*/ 462248 h 1229201"/>
                <a:gd name="connsiteX239" fmla="*/ 128111 w 633888"/>
                <a:gd name="connsiteY239" fmla="*/ 416052 h 1229201"/>
                <a:gd name="connsiteX240" fmla="*/ 128016 w 633888"/>
                <a:gd name="connsiteY240" fmla="*/ 421386 h 1229201"/>
                <a:gd name="connsiteX241" fmla="*/ 126968 w 633888"/>
                <a:gd name="connsiteY241" fmla="*/ 427577 h 1229201"/>
                <a:gd name="connsiteX242" fmla="*/ 128397 w 633888"/>
                <a:gd name="connsiteY242" fmla="*/ 434054 h 1229201"/>
                <a:gd name="connsiteX243" fmla="*/ 128778 w 633888"/>
                <a:gd name="connsiteY243" fmla="*/ 438817 h 1229201"/>
                <a:gd name="connsiteX244" fmla="*/ 131445 w 633888"/>
                <a:gd name="connsiteY244" fmla="*/ 440246 h 1229201"/>
                <a:gd name="connsiteX245" fmla="*/ 133064 w 633888"/>
                <a:gd name="connsiteY245" fmla="*/ 442436 h 1229201"/>
                <a:gd name="connsiteX246" fmla="*/ 145066 w 633888"/>
                <a:gd name="connsiteY246" fmla="*/ 444818 h 1229201"/>
                <a:gd name="connsiteX247" fmla="*/ 156305 w 633888"/>
                <a:gd name="connsiteY247" fmla="*/ 444151 h 1229201"/>
                <a:gd name="connsiteX248" fmla="*/ 158401 w 633888"/>
                <a:gd name="connsiteY248" fmla="*/ 446056 h 1229201"/>
                <a:gd name="connsiteX249" fmla="*/ 158687 w 633888"/>
                <a:gd name="connsiteY249" fmla="*/ 449104 h 1229201"/>
                <a:gd name="connsiteX250" fmla="*/ 156877 w 633888"/>
                <a:gd name="connsiteY250" fmla="*/ 452438 h 1229201"/>
                <a:gd name="connsiteX251" fmla="*/ 150495 w 633888"/>
                <a:gd name="connsiteY251" fmla="*/ 458629 h 1229201"/>
                <a:gd name="connsiteX252" fmla="*/ 142970 w 633888"/>
                <a:gd name="connsiteY252" fmla="*/ 468535 h 1229201"/>
                <a:gd name="connsiteX253" fmla="*/ 140684 w 633888"/>
                <a:gd name="connsiteY253" fmla="*/ 470535 h 1229201"/>
                <a:gd name="connsiteX254" fmla="*/ 138208 w 633888"/>
                <a:gd name="connsiteY254" fmla="*/ 470630 h 1229201"/>
                <a:gd name="connsiteX255" fmla="*/ 136493 w 633888"/>
                <a:gd name="connsiteY255" fmla="*/ 469773 h 1229201"/>
                <a:gd name="connsiteX256" fmla="*/ 135255 w 633888"/>
                <a:gd name="connsiteY256" fmla="*/ 452152 h 1229201"/>
                <a:gd name="connsiteX257" fmla="*/ 126968 w 633888"/>
                <a:gd name="connsiteY257" fmla="*/ 454438 h 1229201"/>
                <a:gd name="connsiteX258" fmla="*/ 120396 w 633888"/>
                <a:gd name="connsiteY258" fmla="*/ 454152 h 1229201"/>
                <a:gd name="connsiteX259" fmla="*/ 116777 w 633888"/>
                <a:gd name="connsiteY259" fmla="*/ 451961 h 1229201"/>
                <a:gd name="connsiteX260" fmla="*/ 114205 w 633888"/>
                <a:gd name="connsiteY260" fmla="*/ 447865 h 1229201"/>
                <a:gd name="connsiteX261" fmla="*/ 109061 w 633888"/>
                <a:gd name="connsiteY261" fmla="*/ 437197 h 1229201"/>
                <a:gd name="connsiteX262" fmla="*/ 94107 w 633888"/>
                <a:gd name="connsiteY262" fmla="*/ 433006 h 1229201"/>
                <a:gd name="connsiteX263" fmla="*/ 89916 w 633888"/>
                <a:gd name="connsiteY263" fmla="*/ 427101 h 1229201"/>
                <a:gd name="connsiteX264" fmla="*/ 88678 w 633888"/>
                <a:gd name="connsiteY264" fmla="*/ 423577 h 1229201"/>
                <a:gd name="connsiteX265" fmla="*/ 89154 w 633888"/>
                <a:gd name="connsiteY265" fmla="*/ 421577 h 1229201"/>
                <a:gd name="connsiteX266" fmla="*/ 92297 w 633888"/>
                <a:gd name="connsiteY266" fmla="*/ 417195 h 1229201"/>
                <a:gd name="connsiteX267" fmla="*/ 96203 w 633888"/>
                <a:gd name="connsiteY267" fmla="*/ 418719 h 1229201"/>
                <a:gd name="connsiteX268" fmla="*/ 98584 w 633888"/>
                <a:gd name="connsiteY268" fmla="*/ 417767 h 1229201"/>
                <a:gd name="connsiteX269" fmla="*/ 100108 w 633888"/>
                <a:gd name="connsiteY269" fmla="*/ 415862 h 1229201"/>
                <a:gd name="connsiteX270" fmla="*/ 100013 w 633888"/>
                <a:gd name="connsiteY270" fmla="*/ 414242 h 1229201"/>
                <a:gd name="connsiteX271" fmla="*/ 98012 w 633888"/>
                <a:gd name="connsiteY271" fmla="*/ 410432 h 1229201"/>
                <a:gd name="connsiteX272" fmla="*/ 97917 w 633888"/>
                <a:gd name="connsiteY272" fmla="*/ 409194 h 1229201"/>
                <a:gd name="connsiteX273" fmla="*/ 113157 w 633888"/>
                <a:gd name="connsiteY273" fmla="*/ 404336 h 1229201"/>
                <a:gd name="connsiteX274" fmla="*/ 114491 w 633888"/>
                <a:gd name="connsiteY274" fmla="*/ 396812 h 1229201"/>
                <a:gd name="connsiteX275" fmla="*/ 117824 w 633888"/>
                <a:gd name="connsiteY275" fmla="*/ 396145 h 1229201"/>
                <a:gd name="connsiteX276" fmla="*/ 121634 w 633888"/>
                <a:gd name="connsiteY276" fmla="*/ 398621 h 1229201"/>
                <a:gd name="connsiteX277" fmla="*/ 126778 w 633888"/>
                <a:gd name="connsiteY277" fmla="*/ 406527 h 1229201"/>
                <a:gd name="connsiteX278" fmla="*/ 128111 w 633888"/>
                <a:gd name="connsiteY278" fmla="*/ 416052 h 1229201"/>
                <a:gd name="connsiteX279" fmla="*/ 60198 w 633888"/>
                <a:gd name="connsiteY279" fmla="*/ 394811 h 1229201"/>
                <a:gd name="connsiteX280" fmla="*/ 67437 w 633888"/>
                <a:gd name="connsiteY280" fmla="*/ 401574 h 1229201"/>
                <a:gd name="connsiteX281" fmla="*/ 61627 w 633888"/>
                <a:gd name="connsiteY281" fmla="*/ 412718 h 1229201"/>
                <a:gd name="connsiteX282" fmla="*/ 52769 w 633888"/>
                <a:gd name="connsiteY282" fmla="*/ 412623 h 1229201"/>
                <a:gd name="connsiteX283" fmla="*/ 40386 w 633888"/>
                <a:gd name="connsiteY283" fmla="*/ 404527 h 1229201"/>
                <a:gd name="connsiteX284" fmla="*/ 40291 w 633888"/>
                <a:gd name="connsiteY284" fmla="*/ 402908 h 1229201"/>
                <a:gd name="connsiteX285" fmla="*/ 41339 w 633888"/>
                <a:gd name="connsiteY285" fmla="*/ 400431 h 1229201"/>
                <a:gd name="connsiteX286" fmla="*/ 43244 w 633888"/>
                <a:gd name="connsiteY286" fmla="*/ 398431 h 1229201"/>
                <a:gd name="connsiteX287" fmla="*/ 45149 w 633888"/>
                <a:gd name="connsiteY287" fmla="*/ 398050 h 1229201"/>
                <a:gd name="connsiteX288" fmla="*/ 48197 w 633888"/>
                <a:gd name="connsiteY288" fmla="*/ 399383 h 1229201"/>
                <a:gd name="connsiteX289" fmla="*/ 52483 w 633888"/>
                <a:gd name="connsiteY289" fmla="*/ 397193 h 1229201"/>
                <a:gd name="connsiteX290" fmla="*/ 56007 w 633888"/>
                <a:gd name="connsiteY290" fmla="*/ 397859 h 1229201"/>
                <a:gd name="connsiteX291" fmla="*/ 60198 w 633888"/>
                <a:gd name="connsiteY291" fmla="*/ 394811 h 1229201"/>
                <a:gd name="connsiteX292" fmla="*/ 124682 w 633888"/>
                <a:gd name="connsiteY292" fmla="*/ 312515 h 1229201"/>
                <a:gd name="connsiteX293" fmla="*/ 116586 w 633888"/>
                <a:gd name="connsiteY293" fmla="*/ 333756 h 1229201"/>
                <a:gd name="connsiteX294" fmla="*/ 113348 w 633888"/>
                <a:gd name="connsiteY294" fmla="*/ 334328 h 1229201"/>
                <a:gd name="connsiteX295" fmla="*/ 110585 w 633888"/>
                <a:gd name="connsiteY295" fmla="*/ 339662 h 1229201"/>
                <a:gd name="connsiteX296" fmla="*/ 101918 w 633888"/>
                <a:gd name="connsiteY296" fmla="*/ 345472 h 1229201"/>
                <a:gd name="connsiteX297" fmla="*/ 109442 w 633888"/>
                <a:gd name="connsiteY297" fmla="*/ 345567 h 1229201"/>
                <a:gd name="connsiteX298" fmla="*/ 111538 w 633888"/>
                <a:gd name="connsiteY298" fmla="*/ 347472 h 1229201"/>
                <a:gd name="connsiteX299" fmla="*/ 111633 w 633888"/>
                <a:gd name="connsiteY299" fmla="*/ 351663 h 1229201"/>
                <a:gd name="connsiteX300" fmla="*/ 110204 w 633888"/>
                <a:gd name="connsiteY300" fmla="*/ 354139 h 1229201"/>
                <a:gd name="connsiteX301" fmla="*/ 100394 w 633888"/>
                <a:gd name="connsiteY301" fmla="*/ 363760 h 1229201"/>
                <a:gd name="connsiteX302" fmla="*/ 93631 w 633888"/>
                <a:gd name="connsiteY302" fmla="*/ 367379 h 1229201"/>
                <a:gd name="connsiteX303" fmla="*/ 86392 w 633888"/>
                <a:gd name="connsiteY303" fmla="*/ 377476 h 1229201"/>
                <a:gd name="connsiteX304" fmla="*/ 82677 w 633888"/>
                <a:gd name="connsiteY304" fmla="*/ 377571 h 1229201"/>
                <a:gd name="connsiteX305" fmla="*/ 79058 w 633888"/>
                <a:gd name="connsiteY305" fmla="*/ 383953 h 1229201"/>
                <a:gd name="connsiteX306" fmla="*/ 76105 w 633888"/>
                <a:gd name="connsiteY306" fmla="*/ 386810 h 1229201"/>
                <a:gd name="connsiteX307" fmla="*/ 74390 w 633888"/>
                <a:gd name="connsiteY307" fmla="*/ 386810 h 1229201"/>
                <a:gd name="connsiteX308" fmla="*/ 72485 w 633888"/>
                <a:gd name="connsiteY308" fmla="*/ 385381 h 1229201"/>
                <a:gd name="connsiteX309" fmla="*/ 68009 w 633888"/>
                <a:gd name="connsiteY309" fmla="*/ 379095 h 1229201"/>
                <a:gd name="connsiteX310" fmla="*/ 76200 w 633888"/>
                <a:gd name="connsiteY310" fmla="*/ 372999 h 1229201"/>
                <a:gd name="connsiteX311" fmla="*/ 76962 w 633888"/>
                <a:gd name="connsiteY311" fmla="*/ 369475 h 1229201"/>
                <a:gd name="connsiteX312" fmla="*/ 82487 w 633888"/>
                <a:gd name="connsiteY312" fmla="*/ 365951 h 1229201"/>
                <a:gd name="connsiteX313" fmla="*/ 82010 w 633888"/>
                <a:gd name="connsiteY313" fmla="*/ 364808 h 1229201"/>
                <a:gd name="connsiteX314" fmla="*/ 73152 w 633888"/>
                <a:gd name="connsiteY314" fmla="*/ 359759 h 1229201"/>
                <a:gd name="connsiteX315" fmla="*/ 69723 w 633888"/>
                <a:gd name="connsiteY315" fmla="*/ 356330 h 1229201"/>
                <a:gd name="connsiteX316" fmla="*/ 70009 w 633888"/>
                <a:gd name="connsiteY316" fmla="*/ 354521 h 1229201"/>
                <a:gd name="connsiteX317" fmla="*/ 74295 w 633888"/>
                <a:gd name="connsiteY317" fmla="*/ 350615 h 1229201"/>
                <a:gd name="connsiteX318" fmla="*/ 72295 w 633888"/>
                <a:gd name="connsiteY318" fmla="*/ 350044 h 1229201"/>
                <a:gd name="connsiteX319" fmla="*/ 70866 w 633888"/>
                <a:gd name="connsiteY319" fmla="*/ 347948 h 1229201"/>
                <a:gd name="connsiteX320" fmla="*/ 68390 w 633888"/>
                <a:gd name="connsiteY320" fmla="*/ 347091 h 1229201"/>
                <a:gd name="connsiteX321" fmla="*/ 67628 w 633888"/>
                <a:gd name="connsiteY321" fmla="*/ 345186 h 1229201"/>
                <a:gd name="connsiteX322" fmla="*/ 67247 w 633888"/>
                <a:gd name="connsiteY322" fmla="*/ 339947 h 1229201"/>
                <a:gd name="connsiteX323" fmla="*/ 67913 w 633888"/>
                <a:gd name="connsiteY323" fmla="*/ 334613 h 1229201"/>
                <a:gd name="connsiteX324" fmla="*/ 70485 w 633888"/>
                <a:gd name="connsiteY324" fmla="*/ 332232 h 1229201"/>
                <a:gd name="connsiteX325" fmla="*/ 71533 w 633888"/>
                <a:gd name="connsiteY325" fmla="*/ 329755 h 1229201"/>
                <a:gd name="connsiteX326" fmla="*/ 72581 w 633888"/>
                <a:gd name="connsiteY326" fmla="*/ 328994 h 1229201"/>
                <a:gd name="connsiteX327" fmla="*/ 76581 w 633888"/>
                <a:gd name="connsiteY327" fmla="*/ 330327 h 1229201"/>
                <a:gd name="connsiteX328" fmla="*/ 80677 w 633888"/>
                <a:gd name="connsiteY328" fmla="*/ 334518 h 1229201"/>
                <a:gd name="connsiteX329" fmla="*/ 85344 w 633888"/>
                <a:gd name="connsiteY329" fmla="*/ 332899 h 1229201"/>
                <a:gd name="connsiteX330" fmla="*/ 90869 w 633888"/>
                <a:gd name="connsiteY330" fmla="*/ 333756 h 1229201"/>
                <a:gd name="connsiteX331" fmla="*/ 90964 w 633888"/>
                <a:gd name="connsiteY331" fmla="*/ 332708 h 1229201"/>
                <a:gd name="connsiteX332" fmla="*/ 86963 w 633888"/>
                <a:gd name="connsiteY332" fmla="*/ 322231 h 1229201"/>
                <a:gd name="connsiteX333" fmla="*/ 87630 w 633888"/>
                <a:gd name="connsiteY333" fmla="*/ 320135 h 1229201"/>
                <a:gd name="connsiteX334" fmla="*/ 89821 w 633888"/>
                <a:gd name="connsiteY334" fmla="*/ 317659 h 1229201"/>
                <a:gd name="connsiteX335" fmla="*/ 102584 w 633888"/>
                <a:gd name="connsiteY335" fmla="*/ 310134 h 1229201"/>
                <a:gd name="connsiteX336" fmla="*/ 118396 w 633888"/>
                <a:gd name="connsiteY336" fmla="*/ 297466 h 1229201"/>
                <a:gd name="connsiteX337" fmla="*/ 122206 w 633888"/>
                <a:gd name="connsiteY337" fmla="*/ 295465 h 1229201"/>
                <a:gd name="connsiteX338" fmla="*/ 123349 w 633888"/>
                <a:gd name="connsiteY338" fmla="*/ 297180 h 1229201"/>
                <a:gd name="connsiteX339" fmla="*/ 124968 w 633888"/>
                <a:gd name="connsiteY339" fmla="*/ 303752 h 1229201"/>
                <a:gd name="connsiteX340" fmla="*/ 124682 w 633888"/>
                <a:gd name="connsiteY340" fmla="*/ 312515 h 1229201"/>
                <a:gd name="connsiteX341" fmla="*/ 322612 w 633888"/>
                <a:gd name="connsiteY341" fmla="*/ 293942 h 1229201"/>
                <a:gd name="connsiteX342" fmla="*/ 323183 w 633888"/>
                <a:gd name="connsiteY342" fmla="*/ 303943 h 1229201"/>
                <a:gd name="connsiteX343" fmla="*/ 322421 w 633888"/>
                <a:gd name="connsiteY343" fmla="*/ 306991 h 1229201"/>
                <a:gd name="connsiteX344" fmla="*/ 320897 w 633888"/>
                <a:gd name="connsiteY344" fmla="*/ 310705 h 1229201"/>
                <a:gd name="connsiteX345" fmla="*/ 316040 w 633888"/>
                <a:gd name="connsiteY345" fmla="*/ 317659 h 1229201"/>
                <a:gd name="connsiteX346" fmla="*/ 303371 w 633888"/>
                <a:gd name="connsiteY346" fmla="*/ 327660 h 1229201"/>
                <a:gd name="connsiteX347" fmla="*/ 280035 w 633888"/>
                <a:gd name="connsiteY347" fmla="*/ 350425 h 1229201"/>
                <a:gd name="connsiteX348" fmla="*/ 266224 w 633888"/>
                <a:gd name="connsiteY348" fmla="*/ 361664 h 1229201"/>
                <a:gd name="connsiteX349" fmla="*/ 264319 w 633888"/>
                <a:gd name="connsiteY349" fmla="*/ 366998 h 1229201"/>
                <a:gd name="connsiteX350" fmla="*/ 263271 w 633888"/>
                <a:gd name="connsiteY350" fmla="*/ 374523 h 1229201"/>
                <a:gd name="connsiteX351" fmla="*/ 271558 w 633888"/>
                <a:gd name="connsiteY351" fmla="*/ 376047 h 1229201"/>
                <a:gd name="connsiteX352" fmla="*/ 274796 w 633888"/>
                <a:gd name="connsiteY352" fmla="*/ 378523 h 1229201"/>
                <a:gd name="connsiteX353" fmla="*/ 272796 w 633888"/>
                <a:gd name="connsiteY353" fmla="*/ 382334 h 1229201"/>
                <a:gd name="connsiteX354" fmla="*/ 260604 w 633888"/>
                <a:gd name="connsiteY354" fmla="*/ 395573 h 1229201"/>
                <a:gd name="connsiteX355" fmla="*/ 256985 w 633888"/>
                <a:gd name="connsiteY355" fmla="*/ 407384 h 1229201"/>
                <a:gd name="connsiteX356" fmla="*/ 266319 w 633888"/>
                <a:gd name="connsiteY356" fmla="*/ 407003 h 1229201"/>
                <a:gd name="connsiteX357" fmla="*/ 274034 w 633888"/>
                <a:gd name="connsiteY357" fmla="*/ 404717 h 1229201"/>
                <a:gd name="connsiteX358" fmla="*/ 289465 w 633888"/>
                <a:gd name="connsiteY358" fmla="*/ 397288 h 1229201"/>
                <a:gd name="connsiteX359" fmla="*/ 303848 w 633888"/>
                <a:gd name="connsiteY359" fmla="*/ 391763 h 1229201"/>
                <a:gd name="connsiteX360" fmla="*/ 310801 w 633888"/>
                <a:gd name="connsiteY360" fmla="*/ 391573 h 1229201"/>
                <a:gd name="connsiteX361" fmla="*/ 324326 w 633888"/>
                <a:gd name="connsiteY361" fmla="*/ 395954 h 1229201"/>
                <a:gd name="connsiteX362" fmla="*/ 327374 w 633888"/>
                <a:gd name="connsiteY362" fmla="*/ 396145 h 1229201"/>
                <a:gd name="connsiteX363" fmla="*/ 333089 w 633888"/>
                <a:gd name="connsiteY363" fmla="*/ 394049 h 1229201"/>
                <a:gd name="connsiteX364" fmla="*/ 338900 w 633888"/>
                <a:gd name="connsiteY364" fmla="*/ 393668 h 1229201"/>
                <a:gd name="connsiteX365" fmla="*/ 378143 w 633888"/>
                <a:gd name="connsiteY365" fmla="*/ 395097 h 1229201"/>
                <a:gd name="connsiteX366" fmla="*/ 389001 w 633888"/>
                <a:gd name="connsiteY366" fmla="*/ 392525 h 1229201"/>
                <a:gd name="connsiteX367" fmla="*/ 396240 w 633888"/>
                <a:gd name="connsiteY367" fmla="*/ 395573 h 1229201"/>
                <a:gd name="connsiteX368" fmla="*/ 402241 w 633888"/>
                <a:gd name="connsiteY368" fmla="*/ 403288 h 1229201"/>
                <a:gd name="connsiteX369" fmla="*/ 407956 w 633888"/>
                <a:gd name="connsiteY369" fmla="*/ 417481 h 1229201"/>
                <a:gd name="connsiteX370" fmla="*/ 407861 w 633888"/>
                <a:gd name="connsiteY370" fmla="*/ 419767 h 1229201"/>
                <a:gd name="connsiteX371" fmla="*/ 404336 w 633888"/>
                <a:gd name="connsiteY371" fmla="*/ 426244 h 1229201"/>
                <a:gd name="connsiteX372" fmla="*/ 397955 w 633888"/>
                <a:gd name="connsiteY372" fmla="*/ 434245 h 1229201"/>
                <a:gd name="connsiteX373" fmla="*/ 392430 w 633888"/>
                <a:gd name="connsiteY373" fmla="*/ 445294 h 1229201"/>
                <a:gd name="connsiteX374" fmla="*/ 390811 w 633888"/>
                <a:gd name="connsiteY374" fmla="*/ 451295 h 1229201"/>
                <a:gd name="connsiteX375" fmla="*/ 389763 w 633888"/>
                <a:gd name="connsiteY375" fmla="*/ 457771 h 1229201"/>
                <a:gd name="connsiteX376" fmla="*/ 388049 w 633888"/>
                <a:gd name="connsiteY376" fmla="*/ 463772 h 1229201"/>
                <a:gd name="connsiteX377" fmla="*/ 377095 w 633888"/>
                <a:gd name="connsiteY377" fmla="*/ 491871 h 1229201"/>
                <a:gd name="connsiteX378" fmla="*/ 366427 w 633888"/>
                <a:gd name="connsiteY378" fmla="*/ 507397 h 1229201"/>
                <a:gd name="connsiteX379" fmla="*/ 361664 w 633888"/>
                <a:gd name="connsiteY379" fmla="*/ 518351 h 1229201"/>
                <a:gd name="connsiteX380" fmla="*/ 355759 w 633888"/>
                <a:gd name="connsiteY380" fmla="*/ 527113 h 1229201"/>
                <a:gd name="connsiteX381" fmla="*/ 350139 w 633888"/>
                <a:gd name="connsiteY381" fmla="*/ 532638 h 1229201"/>
                <a:gd name="connsiteX382" fmla="*/ 344138 w 633888"/>
                <a:gd name="connsiteY382" fmla="*/ 536258 h 1229201"/>
                <a:gd name="connsiteX383" fmla="*/ 326612 w 633888"/>
                <a:gd name="connsiteY383" fmla="*/ 540163 h 1229201"/>
                <a:gd name="connsiteX384" fmla="*/ 321755 w 633888"/>
                <a:gd name="connsiteY384" fmla="*/ 542925 h 1229201"/>
                <a:gd name="connsiteX385" fmla="*/ 315944 w 633888"/>
                <a:gd name="connsiteY385" fmla="*/ 547688 h 1229201"/>
                <a:gd name="connsiteX386" fmla="*/ 309848 w 633888"/>
                <a:gd name="connsiteY386" fmla="*/ 550069 h 1229201"/>
                <a:gd name="connsiteX387" fmla="*/ 316992 w 633888"/>
                <a:gd name="connsiteY387" fmla="*/ 549783 h 1229201"/>
                <a:gd name="connsiteX388" fmla="*/ 324136 w 633888"/>
                <a:gd name="connsiteY388" fmla="*/ 547116 h 1229201"/>
                <a:gd name="connsiteX389" fmla="*/ 337090 w 633888"/>
                <a:gd name="connsiteY389" fmla="*/ 546163 h 1229201"/>
                <a:gd name="connsiteX390" fmla="*/ 351949 w 633888"/>
                <a:gd name="connsiteY390" fmla="*/ 555308 h 1229201"/>
                <a:gd name="connsiteX391" fmla="*/ 350520 w 633888"/>
                <a:gd name="connsiteY391" fmla="*/ 562737 h 1229201"/>
                <a:gd name="connsiteX392" fmla="*/ 344615 w 633888"/>
                <a:gd name="connsiteY392" fmla="*/ 568643 h 1229201"/>
                <a:gd name="connsiteX393" fmla="*/ 330994 w 633888"/>
                <a:gd name="connsiteY393" fmla="*/ 569595 h 1229201"/>
                <a:gd name="connsiteX394" fmla="*/ 318230 w 633888"/>
                <a:gd name="connsiteY394" fmla="*/ 582739 h 1229201"/>
                <a:gd name="connsiteX395" fmla="*/ 312515 w 633888"/>
                <a:gd name="connsiteY395" fmla="*/ 586740 h 1229201"/>
                <a:gd name="connsiteX396" fmla="*/ 306515 w 633888"/>
                <a:gd name="connsiteY396" fmla="*/ 588740 h 1229201"/>
                <a:gd name="connsiteX397" fmla="*/ 298895 w 633888"/>
                <a:gd name="connsiteY397" fmla="*/ 588169 h 1229201"/>
                <a:gd name="connsiteX398" fmla="*/ 285179 w 633888"/>
                <a:gd name="connsiteY398" fmla="*/ 584645 h 1229201"/>
                <a:gd name="connsiteX399" fmla="*/ 279083 w 633888"/>
                <a:gd name="connsiteY399" fmla="*/ 581025 h 1229201"/>
                <a:gd name="connsiteX400" fmla="*/ 284512 w 633888"/>
                <a:gd name="connsiteY400" fmla="*/ 586930 h 1229201"/>
                <a:gd name="connsiteX401" fmla="*/ 290703 w 633888"/>
                <a:gd name="connsiteY401" fmla="*/ 590074 h 1229201"/>
                <a:gd name="connsiteX402" fmla="*/ 326517 w 633888"/>
                <a:gd name="connsiteY402" fmla="*/ 597408 h 1229201"/>
                <a:gd name="connsiteX403" fmla="*/ 328708 w 633888"/>
                <a:gd name="connsiteY403" fmla="*/ 596646 h 1229201"/>
                <a:gd name="connsiteX404" fmla="*/ 340138 w 633888"/>
                <a:gd name="connsiteY404" fmla="*/ 588931 h 1229201"/>
                <a:gd name="connsiteX405" fmla="*/ 355378 w 633888"/>
                <a:gd name="connsiteY405" fmla="*/ 588740 h 1229201"/>
                <a:gd name="connsiteX406" fmla="*/ 384334 w 633888"/>
                <a:gd name="connsiteY406" fmla="*/ 603028 h 1229201"/>
                <a:gd name="connsiteX407" fmla="*/ 392716 w 633888"/>
                <a:gd name="connsiteY407" fmla="*/ 613791 h 1229201"/>
                <a:gd name="connsiteX408" fmla="*/ 404622 w 633888"/>
                <a:gd name="connsiteY408" fmla="*/ 629317 h 1229201"/>
                <a:gd name="connsiteX409" fmla="*/ 411194 w 633888"/>
                <a:gd name="connsiteY409" fmla="*/ 635318 h 1229201"/>
                <a:gd name="connsiteX410" fmla="*/ 415862 w 633888"/>
                <a:gd name="connsiteY410" fmla="*/ 640842 h 1229201"/>
                <a:gd name="connsiteX411" fmla="*/ 418719 w 633888"/>
                <a:gd name="connsiteY411" fmla="*/ 649034 h 1229201"/>
                <a:gd name="connsiteX412" fmla="*/ 424339 w 633888"/>
                <a:gd name="connsiteY412" fmla="*/ 675894 h 1229201"/>
                <a:gd name="connsiteX413" fmla="*/ 430816 w 633888"/>
                <a:gd name="connsiteY413" fmla="*/ 701992 h 1229201"/>
                <a:gd name="connsiteX414" fmla="*/ 439198 w 633888"/>
                <a:gd name="connsiteY414" fmla="*/ 730091 h 1229201"/>
                <a:gd name="connsiteX415" fmla="*/ 443008 w 633888"/>
                <a:gd name="connsiteY415" fmla="*/ 737902 h 1229201"/>
                <a:gd name="connsiteX416" fmla="*/ 447961 w 633888"/>
                <a:gd name="connsiteY416" fmla="*/ 743331 h 1229201"/>
                <a:gd name="connsiteX417" fmla="*/ 473297 w 633888"/>
                <a:gd name="connsiteY417" fmla="*/ 755809 h 1229201"/>
                <a:gd name="connsiteX418" fmla="*/ 478917 w 633888"/>
                <a:gd name="connsiteY418" fmla="*/ 760000 h 1229201"/>
                <a:gd name="connsiteX419" fmla="*/ 488728 w 633888"/>
                <a:gd name="connsiteY419" fmla="*/ 771906 h 1229201"/>
                <a:gd name="connsiteX420" fmla="*/ 498253 w 633888"/>
                <a:gd name="connsiteY420" fmla="*/ 784669 h 1229201"/>
                <a:gd name="connsiteX421" fmla="*/ 507016 w 633888"/>
                <a:gd name="connsiteY421" fmla="*/ 794385 h 1229201"/>
                <a:gd name="connsiteX422" fmla="*/ 516541 w 633888"/>
                <a:gd name="connsiteY422" fmla="*/ 802291 h 1229201"/>
                <a:gd name="connsiteX423" fmla="*/ 511969 w 633888"/>
                <a:gd name="connsiteY423" fmla="*/ 806387 h 1229201"/>
                <a:gd name="connsiteX424" fmla="*/ 508730 w 633888"/>
                <a:gd name="connsiteY424" fmla="*/ 812768 h 1229201"/>
                <a:gd name="connsiteX425" fmla="*/ 511112 w 633888"/>
                <a:gd name="connsiteY425" fmla="*/ 821532 h 1229201"/>
                <a:gd name="connsiteX426" fmla="*/ 515017 w 633888"/>
                <a:gd name="connsiteY426" fmla="*/ 829818 h 1229201"/>
                <a:gd name="connsiteX427" fmla="*/ 522637 w 633888"/>
                <a:gd name="connsiteY427" fmla="*/ 843058 h 1229201"/>
                <a:gd name="connsiteX428" fmla="*/ 529304 w 633888"/>
                <a:gd name="connsiteY428" fmla="*/ 857536 h 1229201"/>
                <a:gd name="connsiteX429" fmla="*/ 526828 w 633888"/>
                <a:gd name="connsiteY429" fmla="*/ 855345 h 1229201"/>
                <a:gd name="connsiteX430" fmla="*/ 524256 w 633888"/>
                <a:gd name="connsiteY430" fmla="*/ 854202 h 1229201"/>
                <a:gd name="connsiteX431" fmla="*/ 520732 w 633888"/>
                <a:gd name="connsiteY431" fmla="*/ 854488 h 1229201"/>
                <a:gd name="connsiteX432" fmla="*/ 517208 w 633888"/>
                <a:gd name="connsiteY432" fmla="*/ 853821 h 1229201"/>
                <a:gd name="connsiteX433" fmla="*/ 510826 w 633888"/>
                <a:gd name="connsiteY433" fmla="*/ 849344 h 1229201"/>
                <a:gd name="connsiteX434" fmla="*/ 504635 w 633888"/>
                <a:gd name="connsiteY434" fmla="*/ 843724 h 1229201"/>
                <a:gd name="connsiteX435" fmla="*/ 492347 w 633888"/>
                <a:gd name="connsiteY435" fmla="*/ 846010 h 1229201"/>
                <a:gd name="connsiteX436" fmla="*/ 485585 w 633888"/>
                <a:gd name="connsiteY436" fmla="*/ 844963 h 1229201"/>
                <a:gd name="connsiteX437" fmla="*/ 479679 w 633888"/>
                <a:gd name="connsiteY437" fmla="*/ 845153 h 1229201"/>
                <a:gd name="connsiteX438" fmla="*/ 490823 w 633888"/>
                <a:gd name="connsiteY438" fmla="*/ 848297 h 1229201"/>
                <a:gd name="connsiteX439" fmla="*/ 503111 w 633888"/>
                <a:gd name="connsiteY439" fmla="*/ 848582 h 1229201"/>
                <a:gd name="connsiteX440" fmla="*/ 530162 w 633888"/>
                <a:gd name="connsiteY440" fmla="*/ 872681 h 1229201"/>
                <a:gd name="connsiteX441" fmla="*/ 539306 w 633888"/>
                <a:gd name="connsiteY441" fmla="*/ 886968 h 1229201"/>
                <a:gd name="connsiteX442" fmla="*/ 544735 w 633888"/>
                <a:gd name="connsiteY442" fmla="*/ 905732 h 1229201"/>
                <a:gd name="connsiteX443" fmla="*/ 541020 w 633888"/>
                <a:gd name="connsiteY443" fmla="*/ 914210 h 1229201"/>
                <a:gd name="connsiteX444" fmla="*/ 535305 w 633888"/>
                <a:gd name="connsiteY444" fmla="*/ 919639 h 1229201"/>
                <a:gd name="connsiteX445" fmla="*/ 529876 w 633888"/>
                <a:gd name="connsiteY445" fmla="*/ 925830 h 1229201"/>
                <a:gd name="connsiteX446" fmla="*/ 524923 w 633888"/>
                <a:gd name="connsiteY446" fmla="*/ 932784 h 1229201"/>
                <a:gd name="connsiteX447" fmla="*/ 539877 w 633888"/>
                <a:gd name="connsiteY447" fmla="*/ 943070 h 1229201"/>
                <a:gd name="connsiteX448" fmla="*/ 543116 w 633888"/>
                <a:gd name="connsiteY448" fmla="*/ 942785 h 1229201"/>
                <a:gd name="connsiteX449" fmla="*/ 546449 w 633888"/>
                <a:gd name="connsiteY449" fmla="*/ 941356 h 1229201"/>
                <a:gd name="connsiteX450" fmla="*/ 549593 w 633888"/>
                <a:gd name="connsiteY450" fmla="*/ 937831 h 1229201"/>
                <a:gd name="connsiteX451" fmla="*/ 555022 w 633888"/>
                <a:gd name="connsiteY451" fmla="*/ 929354 h 1229201"/>
                <a:gd name="connsiteX452" fmla="*/ 557784 w 633888"/>
                <a:gd name="connsiteY452" fmla="*/ 926307 h 1229201"/>
                <a:gd name="connsiteX453" fmla="*/ 567119 w 633888"/>
                <a:gd name="connsiteY453" fmla="*/ 925258 h 1229201"/>
                <a:gd name="connsiteX454" fmla="*/ 574929 w 633888"/>
                <a:gd name="connsiteY454" fmla="*/ 925830 h 1229201"/>
                <a:gd name="connsiteX455" fmla="*/ 582740 w 633888"/>
                <a:gd name="connsiteY455" fmla="*/ 927735 h 1229201"/>
                <a:gd name="connsiteX456" fmla="*/ 589598 w 633888"/>
                <a:gd name="connsiteY456" fmla="*/ 927163 h 1229201"/>
                <a:gd name="connsiteX457" fmla="*/ 603409 w 633888"/>
                <a:gd name="connsiteY457" fmla="*/ 930783 h 1229201"/>
                <a:gd name="connsiteX458" fmla="*/ 610553 w 633888"/>
                <a:gd name="connsiteY458" fmla="*/ 934117 h 1229201"/>
                <a:gd name="connsiteX459" fmla="*/ 628079 w 633888"/>
                <a:gd name="connsiteY459" fmla="*/ 948881 h 1229201"/>
                <a:gd name="connsiteX460" fmla="*/ 631889 w 633888"/>
                <a:gd name="connsiteY460" fmla="*/ 956977 h 1229201"/>
                <a:gd name="connsiteX461" fmla="*/ 633698 w 633888"/>
                <a:gd name="connsiteY461" fmla="*/ 967454 h 1229201"/>
                <a:gd name="connsiteX462" fmla="*/ 633889 w 633888"/>
                <a:gd name="connsiteY462" fmla="*/ 978884 h 1229201"/>
                <a:gd name="connsiteX463" fmla="*/ 630936 w 633888"/>
                <a:gd name="connsiteY463" fmla="*/ 989457 h 1229201"/>
                <a:gd name="connsiteX464" fmla="*/ 627507 w 633888"/>
                <a:gd name="connsiteY464" fmla="*/ 998887 h 1229201"/>
                <a:gd name="connsiteX465" fmla="*/ 625412 w 633888"/>
                <a:gd name="connsiteY465" fmla="*/ 1011079 h 1229201"/>
                <a:gd name="connsiteX466" fmla="*/ 623888 w 633888"/>
                <a:gd name="connsiteY466" fmla="*/ 1015460 h 1229201"/>
                <a:gd name="connsiteX467" fmla="*/ 621887 w 633888"/>
                <a:gd name="connsiteY467" fmla="*/ 1018889 h 1229201"/>
                <a:gd name="connsiteX468" fmla="*/ 612553 w 633888"/>
                <a:gd name="connsiteY468" fmla="*/ 1028510 h 1229201"/>
                <a:gd name="connsiteX469" fmla="*/ 606362 w 633888"/>
                <a:gd name="connsiteY469" fmla="*/ 1032415 h 1229201"/>
                <a:gd name="connsiteX470" fmla="*/ 603695 w 633888"/>
                <a:gd name="connsiteY470" fmla="*/ 1030700 h 1229201"/>
                <a:gd name="connsiteX471" fmla="*/ 600932 w 633888"/>
                <a:gd name="connsiteY471" fmla="*/ 1030891 h 1229201"/>
                <a:gd name="connsiteX472" fmla="*/ 600647 w 633888"/>
                <a:gd name="connsiteY472" fmla="*/ 1033272 h 1229201"/>
                <a:gd name="connsiteX473" fmla="*/ 603599 w 633888"/>
                <a:gd name="connsiteY473" fmla="*/ 1038130 h 1229201"/>
                <a:gd name="connsiteX474" fmla="*/ 603599 w 633888"/>
                <a:gd name="connsiteY474" fmla="*/ 1043940 h 1229201"/>
                <a:gd name="connsiteX475" fmla="*/ 598075 w 633888"/>
                <a:gd name="connsiteY475" fmla="*/ 1048322 h 1229201"/>
                <a:gd name="connsiteX476" fmla="*/ 592550 w 633888"/>
                <a:gd name="connsiteY476" fmla="*/ 1050226 h 1229201"/>
                <a:gd name="connsiteX477" fmla="*/ 583121 w 633888"/>
                <a:gd name="connsiteY477" fmla="*/ 1047845 h 1229201"/>
                <a:gd name="connsiteX478" fmla="*/ 570167 w 633888"/>
                <a:gd name="connsiteY478" fmla="*/ 1055942 h 1229201"/>
                <a:gd name="connsiteX479" fmla="*/ 579501 w 633888"/>
                <a:gd name="connsiteY479" fmla="*/ 1060133 h 1229201"/>
                <a:gd name="connsiteX480" fmla="*/ 581406 w 633888"/>
                <a:gd name="connsiteY480" fmla="*/ 1064514 h 1229201"/>
                <a:gd name="connsiteX481" fmla="*/ 579025 w 633888"/>
                <a:gd name="connsiteY481" fmla="*/ 1072229 h 1229201"/>
                <a:gd name="connsiteX482" fmla="*/ 573119 w 633888"/>
                <a:gd name="connsiteY482" fmla="*/ 1075754 h 1229201"/>
                <a:gd name="connsiteX483" fmla="*/ 566642 w 633888"/>
                <a:gd name="connsiteY483" fmla="*/ 1077278 h 1229201"/>
                <a:gd name="connsiteX484" fmla="*/ 559975 w 633888"/>
                <a:gd name="connsiteY484" fmla="*/ 1077658 h 1229201"/>
                <a:gd name="connsiteX485" fmla="*/ 554450 w 633888"/>
                <a:gd name="connsiteY485" fmla="*/ 1079468 h 1229201"/>
                <a:gd name="connsiteX486" fmla="*/ 549116 w 633888"/>
                <a:gd name="connsiteY486" fmla="*/ 1083183 h 1229201"/>
                <a:gd name="connsiteX487" fmla="*/ 555784 w 633888"/>
                <a:gd name="connsiteY487" fmla="*/ 1081183 h 1229201"/>
                <a:gd name="connsiteX488" fmla="*/ 560451 w 633888"/>
                <a:gd name="connsiteY488" fmla="*/ 1082898 h 1229201"/>
                <a:gd name="connsiteX489" fmla="*/ 563309 w 633888"/>
                <a:gd name="connsiteY489" fmla="*/ 1089375 h 1229201"/>
                <a:gd name="connsiteX490" fmla="*/ 565976 w 633888"/>
                <a:gd name="connsiteY490" fmla="*/ 1091279 h 1229201"/>
                <a:gd name="connsiteX491" fmla="*/ 578930 w 633888"/>
                <a:gd name="connsiteY491" fmla="*/ 1094042 h 1229201"/>
                <a:gd name="connsiteX492" fmla="*/ 587026 w 633888"/>
                <a:gd name="connsiteY492" fmla="*/ 1094042 h 1229201"/>
                <a:gd name="connsiteX493" fmla="*/ 602552 w 633888"/>
                <a:gd name="connsiteY493" fmla="*/ 1092423 h 1229201"/>
                <a:gd name="connsiteX494" fmla="*/ 609981 w 633888"/>
                <a:gd name="connsiteY494" fmla="*/ 1092517 h 1229201"/>
                <a:gd name="connsiteX495" fmla="*/ 612648 w 633888"/>
                <a:gd name="connsiteY495" fmla="*/ 1093660 h 1229201"/>
                <a:gd name="connsiteX496" fmla="*/ 612648 w 633888"/>
                <a:gd name="connsiteY496" fmla="*/ 1098994 h 1229201"/>
                <a:gd name="connsiteX497" fmla="*/ 611505 w 633888"/>
                <a:gd name="connsiteY497" fmla="*/ 1112234 h 1229201"/>
                <a:gd name="connsiteX498" fmla="*/ 609410 w 633888"/>
                <a:gd name="connsiteY498" fmla="*/ 1114901 h 1229201"/>
                <a:gd name="connsiteX499" fmla="*/ 588836 w 633888"/>
                <a:gd name="connsiteY499" fmla="*/ 1125950 h 1229201"/>
                <a:gd name="connsiteX500" fmla="*/ 584645 w 633888"/>
                <a:gd name="connsiteY500" fmla="*/ 1133665 h 1229201"/>
                <a:gd name="connsiteX501" fmla="*/ 583502 w 633888"/>
                <a:gd name="connsiteY501" fmla="*/ 1138238 h 1229201"/>
                <a:gd name="connsiteX502" fmla="*/ 571405 w 633888"/>
                <a:gd name="connsiteY502" fmla="*/ 1137476 h 1229201"/>
                <a:gd name="connsiteX503" fmla="*/ 565785 w 633888"/>
                <a:gd name="connsiteY503" fmla="*/ 1142334 h 1229201"/>
                <a:gd name="connsiteX504" fmla="*/ 556070 w 633888"/>
                <a:gd name="connsiteY504" fmla="*/ 1145667 h 1229201"/>
                <a:gd name="connsiteX505" fmla="*/ 548545 w 633888"/>
                <a:gd name="connsiteY505" fmla="*/ 1149096 h 1229201"/>
                <a:gd name="connsiteX506" fmla="*/ 541115 w 633888"/>
                <a:gd name="connsiteY506" fmla="*/ 1153478 h 1229201"/>
                <a:gd name="connsiteX507" fmla="*/ 535115 w 633888"/>
                <a:gd name="connsiteY507" fmla="*/ 1154811 h 1229201"/>
                <a:gd name="connsiteX508" fmla="*/ 508921 w 633888"/>
                <a:gd name="connsiteY508" fmla="*/ 1149573 h 1229201"/>
                <a:gd name="connsiteX509" fmla="*/ 493014 w 633888"/>
                <a:gd name="connsiteY509" fmla="*/ 1150049 h 1229201"/>
                <a:gd name="connsiteX510" fmla="*/ 471583 w 633888"/>
                <a:gd name="connsiteY510" fmla="*/ 1154525 h 1229201"/>
                <a:gd name="connsiteX511" fmla="*/ 466058 w 633888"/>
                <a:gd name="connsiteY511" fmla="*/ 1153763 h 1229201"/>
                <a:gd name="connsiteX512" fmla="*/ 457772 w 633888"/>
                <a:gd name="connsiteY512" fmla="*/ 1149477 h 1229201"/>
                <a:gd name="connsiteX513" fmla="*/ 449294 w 633888"/>
                <a:gd name="connsiteY513" fmla="*/ 1146525 h 1229201"/>
                <a:gd name="connsiteX514" fmla="*/ 439579 w 633888"/>
                <a:gd name="connsiteY514" fmla="*/ 1145191 h 1229201"/>
                <a:gd name="connsiteX515" fmla="*/ 431197 w 633888"/>
                <a:gd name="connsiteY515" fmla="*/ 1141191 h 1229201"/>
                <a:gd name="connsiteX516" fmla="*/ 436436 w 633888"/>
                <a:gd name="connsiteY516" fmla="*/ 1148906 h 1229201"/>
                <a:gd name="connsiteX517" fmla="*/ 424720 w 633888"/>
                <a:gd name="connsiteY517" fmla="*/ 1156335 h 1229201"/>
                <a:gd name="connsiteX518" fmla="*/ 419386 w 633888"/>
                <a:gd name="connsiteY518" fmla="*/ 1157859 h 1229201"/>
                <a:gd name="connsiteX519" fmla="*/ 413766 w 633888"/>
                <a:gd name="connsiteY519" fmla="*/ 1157573 h 1229201"/>
                <a:gd name="connsiteX520" fmla="*/ 402336 w 633888"/>
                <a:gd name="connsiteY520" fmla="*/ 1159574 h 1229201"/>
                <a:gd name="connsiteX521" fmla="*/ 391763 w 633888"/>
                <a:gd name="connsiteY521" fmla="*/ 1158621 h 1229201"/>
                <a:gd name="connsiteX522" fmla="*/ 393383 w 633888"/>
                <a:gd name="connsiteY522" fmla="*/ 1163860 h 1229201"/>
                <a:gd name="connsiteX523" fmla="*/ 396240 w 633888"/>
                <a:gd name="connsiteY523" fmla="*/ 1168432 h 1229201"/>
                <a:gd name="connsiteX524" fmla="*/ 393859 w 633888"/>
                <a:gd name="connsiteY524" fmla="*/ 1170432 h 1229201"/>
                <a:gd name="connsiteX525" fmla="*/ 391478 w 633888"/>
                <a:gd name="connsiteY525" fmla="*/ 1170909 h 1229201"/>
                <a:gd name="connsiteX526" fmla="*/ 371285 w 633888"/>
                <a:gd name="connsiteY526" fmla="*/ 1167479 h 1229201"/>
                <a:gd name="connsiteX527" fmla="*/ 368522 w 633888"/>
                <a:gd name="connsiteY527" fmla="*/ 1168146 h 1229201"/>
                <a:gd name="connsiteX528" fmla="*/ 365951 w 633888"/>
                <a:gd name="connsiteY528" fmla="*/ 1171289 h 1229201"/>
                <a:gd name="connsiteX529" fmla="*/ 358712 w 633888"/>
                <a:gd name="connsiteY529" fmla="*/ 1169575 h 1229201"/>
                <a:gd name="connsiteX530" fmla="*/ 351568 w 633888"/>
                <a:gd name="connsiteY530" fmla="*/ 1164241 h 1229201"/>
                <a:gd name="connsiteX531" fmla="*/ 343948 w 633888"/>
                <a:gd name="connsiteY531" fmla="*/ 1160621 h 1229201"/>
                <a:gd name="connsiteX532" fmla="*/ 336042 w 633888"/>
                <a:gd name="connsiteY532" fmla="*/ 1158907 h 1229201"/>
                <a:gd name="connsiteX533" fmla="*/ 329756 w 633888"/>
                <a:gd name="connsiteY533" fmla="*/ 1159478 h 1229201"/>
                <a:gd name="connsiteX534" fmla="*/ 303752 w 633888"/>
                <a:gd name="connsiteY534" fmla="*/ 1167956 h 1229201"/>
                <a:gd name="connsiteX535" fmla="*/ 298609 w 633888"/>
                <a:gd name="connsiteY535" fmla="*/ 1176528 h 1229201"/>
                <a:gd name="connsiteX536" fmla="*/ 295942 w 633888"/>
                <a:gd name="connsiteY536" fmla="*/ 1188530 h 1229201"/>
                <a:gd name="connsiteX537" fmla="*/ 292227 w 633888"/>
                <a:gd name="connsiteY537" fmla="*/ 1199198 h 1229201"/>
                <a:gd name="connsiteX538" fmla="*/ 286131 w 633888"/>
                <a:gd name="connsiteY538" fmla="*/ 1207389 h 1229201"/>
                <a:gd name="connsiteX539" fmla="*/ 278797 w 633888"/>
                <a:gd name="connsiteY539" fmla="*/ 1208437 h 1229201"/>
                <a:gd name="connsiteX540" fmla="*/ 272034 w 633888"/>
                <a:gd name="connsiteY540" fmla="*/ 1202817 h 1229201"/>
                <a:gd name="connsiteX541" fmla="*/ 258985 w 633888"/>
                <a:gd name="connsiteY541" fmla="*/ 1196531 h 1229201"/>
                <a:gd name="connsiteX542" fmla="*/ 254508 w 633888"/>
                <a:gd name="connsiteY542" fmla="*/ 1192244 h 1229201"/>
                <a:gd name="connsiteX543" fmla="*/ 253175 w 633888"/>
                <a:gd name="connsiteY543" fmla="*/ 1192054 h 1229201"/>
                <a:gd name="connsiteX544" fmla="*/ 251651 w 633888"/>
                <a:gd name="connsiteY544" fmla="*/ 1193578 h 1229201"/>
                <a:gd name="connsiteX545" fmla="*/ 246602 w 633888"/>
                <a:gd name="connsiteY545" fmla="*/ 1195483 h 1229201"/>
                <a:gd name="connsiteX546" fmla="*/ 241268 w 633888"/>
                <a:gd name="connsiteY546" fmla="*/ 1195578 h 1229201"/>
                <a:gd name="connsiteX547" fmla="*/ 233172 w 633888"/>
                <a:gd name="connsiteY547" fmla="*/ 1197198 h 1229201"/>
                <a:gd name="connsiteX548" fmla="*/ 218980 w 633888"/>
                <a:gd name="connsiteY548" fmla="*/ 1202341 h 1229201"/>
                <a:gd name="connsiteX549" fmla="*/ 213170 w 633888"/>
                <a:gd name="connsiteY549" fmla="*/ 1205770 h 1229201"/>
                <a:gd name="connsiteX550" fmla="*/ 200882 w 633888"/>
                <a:gd name="connsiteY550" fmla="*/ 1215295 h 1229201"/>
                <a:gd name="connsiteX551" fmla="*/ 198406 w 633888"/>
                <a:gd name="connsiteY551" fmla="*/ 1217962 h 1229201"/>
                <a:gd name="connsiteX552" fmla="*/ 193929 w 633888"/>
                <a:gd name="connsiteY552" fmla="*/ 1227487 h 1229201"/>
                <a:gd name="connsiteX553" fmla="*/ 187071 w 633888"/>
                <a:gd name="connsiteY553" fmla="*/ 1229201 h 1229201"/>
                <a:gd name="connsiteX554" fmla="*/ 180785 w 633888"/>
                <a:gd name="connsiteY554" fmla="*/ 1223105 h 1229201"/>
                <a:gd name="connsiteX555" fmla="*/ 173736 w 633888"/>
                <a:gd name="connsiteY555" fmla="*/ 1220915 h 1229201"/>
                <a:gd name="connsiteX556" fmla="*/ 166211 w 633888"/>
                <a:gd name="connsiteY556" fmla="*/ 1223010 h 1229201"/>
                <a:gd name="connsiteX557" fmla="*/ 161639 w 633888"/>
                <a:gd name="connsiteY557" fmla="*/ 1226249 h 1229201"/>
                <a:gd name="connsiteX558" fmla="*/ 159544 w 633888"/>
                <a:gd name="connsiteY558" fmla="*/ 1223677 h 1229201"/>
                <a:gd name="connsiteX559" fmla="*/ 159449 w 633888"/>
                <a:gd name="connsiteY559" fmla="*/ 1218152 h 1229201"/>
                <a:gd name="connsiteX560" fmla="*/ 164973 w 633888"/>
                <a:gd name="connsiteY560" fmla="*/ 1211675 h 1229201"/>
                <a:gd name="connsiteX561" fmla="*/ 179546 w 633888"/>
                <a:gd name="connsiteY561" fmla="*/ 1206817 h 1229201"/>
                <a:gd name="connsiteX562" fmla="*/ 192405 w 633888"/>
                <a:gd name="connsiteY562" fmla="*/ 1193959 h 1229201"/>
                <a:gd name="connsiteX563" fmla="*/ 198692 w 633888"/>
                <a:gd name="connsiteY563" fmla="*/ 1186148 h 1229201"/>
                <a:gd name="connsiteX564" fmla="*/ 201263 w 633888"/>
                <a:gd name="connsiteY564" fmla="*/ 1181767 h 1229201"/>
                <a:gd name="connsiteX565" fmla="*/ 204311 w 633888"/>
                <a:gd name="connsiteY565" fmla="*/ 1179005 h 1229201"/>
                <a:gd name="connsiteX566" fmla="*/ 208312 w 633888"/>
                <a:gd name="connsiteY566" fmla="*/ 1177957 h 1229201"/>
                <a:gd name="connsiteX567" fmla="*/ 210407 w 633888"/>
                <a:gd name="connsiteY567" fmla="*/ 1173004 h 1229201"/>
                <a:gd name="connsiteX568" fmla="*/ 228219 w 633888"/>
                <a:gd name="connsiteY568" fmla="*/ 1153382 h 1229201"/>
                <a:gd name="connsiteX569" fmla="*/ 229743 w 633888"/>
                <a:gd name="connsiteY569" fmla="*/ 1148906 h 1229201"/>
                <a:gd name="connsiteX570" fmla="*/ 230600 w 633888"/>
                <a:gd name="connsiteY570" fmla="*/ 1140809 h 1229201"/>
                <a:gd name="connsiteX571" fmla="*/ 232124 w 633888"/>
                <a:gd name="connsiteY571" fmla="*/ 1132999 h 1229201"/>
                <a:gd name="connsiteX572" fmla="*/ 246602 w 633888"/>
                <a:gd name="connsiteY572" fmla="*/ 1127951 h 1229201"/>
                <a:gd name="connsiteX573" fmla="*/ 253556 w 633888"/>
                <a:gd name="connsiteY573" fmla="*/ 1111567 h 1229201"/>
                <a:gd name="connsiteX574" fmla="*/ 255461 w 633888"/>
                <a:gd name="connsiteY574" fmla="*/ 1110234 h 1229201"/>
                <a:gd name="connsiteX575" fmla="*/ 275749 w 633888"/>
                <a:gd name="connsiteY575" fmla="*/ 1107186 h 1229201"/>
                <a:gd name="connsiteX576" fmla="*/ 290703 w 633888"/>
                <a:gd name="connsiteY576" fmla="*/ 1107472 h 1229201"/>
                <a:gd name="connsiteX577" fmla="*/ 305657 w 633888"/>
                <a:gd name="connsiteY577" fmla="*/ 1110710 h 1229201"/>
                <a:gd name="connsiteX578" fmla="*/ 313277 w 633888"/>
                <a:gd name="connsiteY578" fmla="*/ 1110996 h 1229201"/>
                <a:gd name="connsiteX579" fmla="*/ 320993 w 633888"/>
                <a:gd name="connsiteY579" fmla="*/ 1109853 h 1229201"/>
                <a:gd name="connsiteX580" fmla="*/ 326993 w 633888"/>
                <a:gd name="connsiteY580" fmla="*/ 1105376 h 1229201"/>
                <a:gd name="connsiteX581" fmla="*/ 337280 w 633888"/>
                <a:gd name="connsiteY581" fmla="*/ 1089279 h 1229201"/>
                <a:gd name="connsiteX582" fmla="*/ 343091 w 633888"/>
                <a:gd name="connsiteY582" fmla="*/ 1082231 h 1229201"/>
                <a:gd name="connsiteX583" fmla="*/ 349758 w 633888"/>
                <a:gd name="connsiteY583" fmla="*/ 1075754 h 1229201"/>
                <a:gd name="connsiteX584" fmla="*/ 355949 w 633888"/>
                <a:gd name="connsiteY584" fmla="*/ 1068419 h 1229201"/>
                <a:gd name="connsiteX585" fmla="*/ 366046 w 633888"/>
                <a:gd name="connsiteY585" fmla="*/ 1054799 h 1229201"/>
                <a:gd name="connsiteX586" fmla="*/ 359188 w 633888"/>
                <a:gd name="connsiteY586" fmla="*/ 1059561 h 1229201"/>
                <a:gd name="connsiteX587" fmla="*/ 350996 w 633888"/>
                <a:gd name="connsiteY587" fmla="*/ 1066990 h 1229201"/>
                <a:gd name="connsiteX588" fmla="*/ 346234 w 633888"/>
                <a:gd name="connsiteY588" fmla="*/ 1071277 h 1229201"/>
                <a:gd name="connsiteX589" fmla="*/ 331089 w 633888"/>
                <a:gd name="connsiteY589" fmla="*/ 1075659 h 1229201"/>
                <a:gd name="connsiteX590" fmla="*/ 324517 w 633888"/>
                <a:gd name="connsiteY590" fmla="*/ 1080040 h 1229201"/>
                <a:gd name="connsiteX591" fmla="*/ 313087 w 633888"/>
                <a:gd name="connsiteY591" fmla="*/ 1090041 h 1229201"/>
                <a:gd name="connsiteX592" fmla="*/ 310896 w 633888"/>
                <a:gd name="connsiteY592" fmla="*/ 1090898 h 1229201"/>
                <a:gd name="connsiteX593" fmla="*/ 293656 w 633888"/>
                <a:gd name="connsiteY593" fmla="*/ 1088517 h 1229201"/>
                <a:gd name="connsiteX594" fmla="*/ 280797 w 633888"/>
                <a:gd name="connsiteY594" fmla="*/ 1075468 h 1229201"/>
                <a:gd name="connsiteX595" fmla="*/ 272606 w 633888"/>
                <a:gd name="connsiteY595" fmla="*/ 1070229 h 1229201"/>
                <a:gd name="connsiteX596" fmla="*/ 269177 w 633888"/>
                <a:gd name="connsiteY596" fmla="*/ 1069562 h 1229201"/>
                <a:gd name="connsiteX597" fmla="*/ 265748 w 633888"/>
                <a:gd name="connsiteY597" fmla="*/ 1071181 h 1229201"/>
                <a:gd name="connsiteX598" fmla="*/ 258223 w 633888"/>
                <a:gd name="connsiteY598" fmla="*/ 1072801 h 1229201"/>
                <a:gd name="connsiteX599" fmla="*/ 250603 w 633888"/>
                <a:gd name="connsiteY599" fmla="*/ 1072515 h 1229201"/>
                <a:gd name="connsiteX600" fmla="*/ 254508 w 633888"/>
                <a:gd name="connsiteY600" fmla="*/ 1066514 h 1229201"/>
                <a:gd name="connsiteX601" fmla="*/ 259747 w 633888"/>
                <a:gd name="connsiteY601" fmla="*/ 1063181 h 1229201"/>
                <a:gd name="connsiteX602" fmla="*/ 247936 w 633888"/>
                <a:gd name="connsiteY602" fmla="*/ 1060800 h 1229201"/>
                <a:gd name="connsiteX603" fmla="*/ 244602 w 633888"/>
                <a:gd name="connsiteY603" fmla="*/ 1058990 h 1229201"/>
                <a:gd name="connsiteX604" fmla="*/ 240887 w 633888"/>
                <a:gd name="connsiteY604" fmla="*/ 1054799 h 1229201"/>
                <a:gd name="connsiteX605" fmla="*/ 231553 w 633888"/>
                <a:gd name="connsiteY605" fmla="*/ 1054037 h 1229201"/>
                <a:gd name="connsiteX606" fmla="*/ 227076 w 633888"/>
                <a:gd name="connsiteY606" fmla="*/ 1055084 h 1229201"/>
                <a:gd name="connsiteX607" fmla="*/ 219647 w 633888"/>
                <a:gd name="connsiteY607" fmla="*/ 1060704 h 1229201"/>
                <a:gd name="connsiteX608" fmla="*/ 207740 w 633888"/>
                <a:gd name="connsiteY608" fmla="*/ 1066610 h 1229201"/>
                <a:gd name="connsiteX609" fmla="*/ 193548 w 633888"/>
                <a:gd name="connsiteY609" fmla="*/ 1058418 h 1229201"/>
                <a:gd name="connsiteX610" fmla="*/ 190691 w 633888"/>
                <a:gd name="connsiteY610" fmla="*/ 1054799 h 1229201"/>
                <a:gd name="connsiteX611" fmla="*/ 190786 w 633888"/>
                <a:gd name="connsiteY611" fmla="*/ 1047845 h 1229201"/>
                <a:gd name="connsiteX612" fmla="*/ 188690 w 633888"/>
                <a:gd name="connsiteY612" fmla="*/ 1042321 h 1229201"/>
                <a:gd name="connsiteX613" fmla="*/ 184690 w 633888"/>
                <a:gd name="connsiteY613" fmla="*/ 1040416 h 1229201"/>
                <a:gd name="connsiteX614" fmla="*/ 189738 w 633888"/>
                <a:gd name="connsiteY614" fmla="*/ 1033177 h 1229201"/>
                <a:gd name="connsiteX615" fmla="*/ 195834 w 633888"/>
                <a:gd name="connsiteY615" fmla="*/ 1028319 h 1229201"/>
                <a:gd name="connsiteX616" fmla="*/ 209264 w 633888"/>
                <a:gd name="connsiteY616" fmla="*/ 1023556 h 1229201"/>
                <a:gd name="connsiteX617" fmla="*/ 229648 w 633888"/>
                <a:gd name="connsiteY617" fmla="*/ 1012222 h 1229201"/>
                <a:gd name="connsiteX618" fmla="*/ 241078 w 633888"/>
                <a:gd name="connsiteY618" fmla="*/ 1007364 h 1229201"/>
                <a:gd name="connsiteX619" fmla="*/ 251651 w 633888"/>
                <a:gd name="connsiteY619" fmla="*/ 998982 h 1229201"/>
                <a:gd name="connsiteX620" fmla="*/ 256032 w 633888"/>
                <a:gd name="connsiteY620" fmla="*/ 993934 h 1229201"/>
                <a:gd name="connsiteX621" fmla="*/ 259175 w 633888"/>
                <a:gd name="connsiteY621" fmla="*/ 986885 h 1229201"/>
                <a:gd name="connsiteX622" fmla="*/ 262319 w 633888"/>
                <a:gd name="connsiteY622" fmla="*/ 978313 h 1229201"/>
                <a:gd name="connsiteX623" fmla="*/ 266891 w 633888"/>
                <a:gd name="connsiteY623" fmla="*/ 971264 h 1229201"/>
                <a:gd name="connsiteX624" fmla="*/ 262509 w 633888"/>
                <a:gd name="connsiteY624" fmla="*/ 969645 h 1229201"/>
                <a:gd name="connsiteX625" fmla="*/ 260509 w 633888"/>
                <a:gd name="connsiteY625" fmla="*/ 964311 h 1229201"/>
                <a:gd name="connsiteX626" fmla="*/ 261080 w 633888"/>
                <a:gd name="connsiteY626" fmla="*/ 958977 h 1229201"/>
                <a:gd name="connsiteX627" fmla="*/ 263081 w 633888"/>
                <a:gd name="connsiteY627" fmla="*/ 954119 h 1229201"/>
                <a:gd name="connsiteX628" fmla="*/ 261271 w 633888"/>
                <a:gd name="connsiteY628" fmla="*/ 948214 h 1229201"/>
                <a:gd name="connsiteX629" fmla="*/ 258032 w 633888"/>
                <a:gd name="connsiteY629" fmla="*/ 941927 h 1229201"/>
                <a:gd name="connsiteX630" fmla="*/ 258223 w 633888"/>
                <a:gd name="connsiteY630" fmla="*/ 936975 h 1229201"/>
                <a:gd name="connsiteX631" fmla="*/ 259080 w 633888"/>
                <a:gd name="connsiteY631" fmla="*/ 931735 h 1229201"/>
                <a:gd name="connsiteX632" fmla="*/ 250889 w 633888"/>
                <a:gd name="connsiteY632" fmla="*/ 932021 h 1229201"/>
                <a:gd name="connsiteX633" fmla="*/ 242792 w 633888"/>
                <a:gd name="connsiteY633" fmla="*/ 933736 h 1229201"/>
                <a:gd name="connsiteX634" fmla="*/ 235363 w 633888"/>
                <a:gd name="connsiteY634" fmla="*/ 937355 h 1229201"/>
                <a:gd name="connsiteX635" fmla="*/ 228219 w 633888"/>
                <a:gd name="connsiteY635" fmla="*/ 942404 h 1229201"/>
                <a:gd name="connsiteX636" fmla="*/ 221837 w 633888"/>
                <a:gd name="connsiteY636" fmla="*/ 943356 h 1229201"/>
                <a:gd name="connsiteX637" fmla="*/ 221933 w 633888"/>
                <a:gd name="connsiteY637" fmla="*/ 939356 h 1229201"/>
                <a:gd name="connsiteX638" fmla="*/ 224695 w 633888"/>
                <a:gd name="connsiteY638" fmla="*/ 934403 h 1229201"/>
                <a:gd name="connsiteX639" fmla="*/ 231934 w 633888"/>
                <a:gd name="connsiteY639" fmla="*/ 927259 h 1229201"/>
                <a:gd name="connsiteX640" fmla="*/ 239649 w 633888"/>
                <a:gd name="connsiteY640" fmla="*/ 921353 h 1229201"/>
                <a:gd name="connsiteX641" fmla="*/ 242411 w 633888"/>
                <a:gd name="connsiteY641" fmla="*/ 916876 h 1229201"/>
                <a:gd name="connsiteX642" fmla="*/ 244507 w 633888"/>
                <a:gd name="connsiteY642" fmla="*/ 911638 h 1229201"/>
                <a:gd name="connsiteX643" fmla="*/ 248412 w 633888"/>
                <a:gd name="connsiteY643" fmla="*/ 907447 h 1229201"/>
                <a:gd name="connsiteX644" fmla="*/ 258509 w 633888"/>
                <a:gd name="connsiteY644" fmla="*/ 899446 h 1229201"/>
                <a:gd name="connsiteX645" fmla="*/ 277844 w 633888"/>
                <a:gd name="connsiteY645" fmla="*/ 890492 h 1229201"/>
                <a:gd name="connsiteX646" fmla="*/ 280702 w 633888"/>
                <a:gd name="connsiteY646" fmla="*/ 889921 h 1229201"/>
                <a:gd name="connsiteX647" fmla="*/ 288322 w 633888"/>
                <a:gd name="connsiteY647" fmla="*/ 890969 h 1229201"/>
                <a:gd name="connsiteX648" fmla="*/ 295751 w 633888"/>
                <a:gd name="connsiteY648" fmla="*/ 889635 h 1229201"/>
                <a:gd name="connsiteX649" fmla="*/ 302228 w 633888"/>
                <a:gd name="connsiteY649" fmla="*/ 886397 h 1229201"/>
                <a:gd name="connsiteX650" fmla="*/ 308801 w 633888"/>
                <a:gd name="connsiteY650" fmla="*/ 885730 h 1229201"/>
                <a:gd name="connsiteX651" fmla="*/ 323469 w 633888"/>
                <a:gd name="connsiteY651" fmla="*/ 895064 h 1229201"/>
                <a:gd name="connsiteX652" fmla="*/ 319088 w 633888"/>
                <a:gd name="connsiteY652" fmla="*/ 880586 h 1229201"/>
                <a:gd name="connsiteX653" fmla="*/ 325565 w 633888"/>
                <a:gd name="connsiteY653" fmla="*/ 877157 h 1229201"/>
                <a:gd name="connsiteX654" fmla="*/ 334899 w 633888"/>
                <a:gd name="connsiteY654" fmla="*/ 890206 h 1229201"/>
                <a:gd name="connsiteX655" fmla="*/ 338423 w 633888"/>
                <a:gd name="connsiteY655" fmla="*/ 891540 h 1229201"/>
                <a:gd name="connsiteX656" fmla="*/ 345758 w 633888"/>
                <a:gd name="connsiteY656" fmla="*/ 889730 h 1229201"/>
                <a:gd name="connsiteX657" fmla="*/ 342900 w 633888"/>
                <a:gd name="connsiteY657" fmla="*/ 887444 h 1229201"/>
                <a:gd name="connsiteX658" fmla="*/ 339566 w 633888"/>
                <a:gd name="connsiteY658" fmla="*/ 887349 h 1229201"/>
                <a:gd name="connsiteX659" fmla="*/ 335280 w 633888"/>
                <a:gd name="connsiteY659" fmla="*/ 885349 h 1229201"/>
                <a:gd name="connsiteX660" fmla="*/ 331565 w 633888"/>
                <a:gd name="connsiteY660" fmla="*/ 881253 h 1229201"/>
                <a:gd name="connsiteX661" fmla="*/ 325565 w 633888"/>
                <a:gd name="connsiteY661" fmla="*/ 867918 h 1229201"/>
                <a:gd name="connsiteX662" fmla="*/ 325850 w 633888"/>
                <a:gd name="connsiteY662" fmla="*/ 860012 h 1229201"/>
                <a:gd name="connsiteX663" fmla="*/ 329946 w 633888"/>
                <a:gd name="connsiteY663" fmla="*/ 851821 h 1229201"/>
                <a:gd name="connsiteX664" fmla="*/ 334518 w 633888"/>
                <a:gd name="connsiteY664" fmla="*/ 844201 h 1229201"/>
                <a:gd name="connsiteX665" fmla="*/ 330708 w 633888"/>
                <a:gd name="connsiteY665" fmla="*/ 842677 h 1229201"/>
                <a:gd name="connsiteX666" fmla="*/ 327660 w 633888"/>
                <a:gd name="connsiteY666" fmla="*/ 839819 h 1229201"/>
                <a:gd name="connsiteX667" fmla="*/ 326803 w 633888"/>
                <a:gd name="connsiteY667" fmla="*/ 832200 h 1229201"/>
                <a:gd name="connsiteX668" fmla="*/ 327946 w 633888"/>
                <a:gd name="connsiteY668" fmla="*/ 825437 h 1229201"/>
                <a:gd name="connsiteX669" fmla="*/ 336137 w 633888"/>
                <a:gd name="connsiteY669" fmla="*/ 819436 h 1229201"/>
                <a:gd name="connsiteX670" fmla="*/ 338519 w 633888"/>
                <a:gd name="connsiteY670" fmla="*/ 810387 h 1229201"/>
                <a:gd name="connsiteX671" fmla="*/ 339566 w 633888"/>
                <a:gd name="connsiteY671" fmla="*/ 800386 h 1229201"/>
                <a:gd name="connsiteX672" fmla="*/ 338138 w 633888"/>
                <a:gd name="connsiteY672" fmla="*/ 795814 h 1229201"/>
                <a:gd name="connsiteX673" fmla="*/ 330137 w 633888"/>
                <a:gd name="connsiteY673" fmla="*/ 796576 h 1229201"/>
                <a:gd name="connsiteX674" fmla="*/ 326136 w 633888"/>
                <a:gd name="connsiteY674" fmla="*/ 798481 h 1229201"/>
                <a:gd name="connsiteX675" fmla="*/ 322612 w 633888"/>
                <a:gd name="connsiteY675" fmla="*/ 801433 h 1229201"/>
                <a:gd name="connsiteX676" fmla="*/ 319088 w 633888"/>
                <a:gd name="connsiteY676" fmla="*/ 801243 h 1229201"/>
                <a:gd name="connsiteX677" fmla="*/ 309086 w 633888"/>
                <a:gd name="connsiteY677" fmla="*/ 790194 h 1229201"/>
                <a:gd name="connsiteX678" fmla="*/ 303371 w 633888"/>
                <a:gd name="connsiteY678" fmla="*/ 781812 h 1229201"/>
                <a:gd name="connsiteX679" fmla="*/ 293180 w 633888"/>
                <a:gd name="connsiteY679" fmla="*/ 764000 h 1229201"/>
                <a:gd name="connsiteX680" fmla="*/ 291751 w 633888"/>
                <a:gd name="connsiteY680" fmla="*/ 753332 h 1229201"/>
                <a:gd name="connsiteX681" fmla="*/ 299942 w 633888"/>
                <a:gd name="connsiteY681" fmla="*/ 730187 h 1229201"/>
                <a:gd name="connsiteX682" fmla="*/ 312515 w 633888"/>
                <a:gd name="connsiteY682" fmla="*/ 715328 h 1229201"/>
                <a:gd name="connsiteX683" fmla="*/ 327374 w 633888"/>
                <a:gd name="connsiteY683" fmla="*/ 710184 h 1229201"/>
                <a:gd name="connsiteX684" fmla="*/ 324517 w 633888"/>
                <a:gd name="connsiteY684" fmla="*/ 709136 h 1229201"/>
                <a:gd name="connsiteX685" fmla="*/ 301847 w 633888"/>
                <a:gd name="connsiteY685" fmla="*/ 708946 h 1229201"/>
                <a:gd name="connsiteX686" fmla="*/ 294418 w 633888"/>
                <a:gd name="connsiteY686" fmla="*/ 710851 h 1229201"/>
                <a:gd name="connsiteX687" fmla="*/ 287465 w 633888"/>
                <a:gd name="connsiteY687" fmla="*/ 716851 h 1229201"/>
                <a:gd name="connsiteX688" fmla="*/ 283559 w 633888"/>
                <a:gd name="connsiteY688" fmla="*/ 718756 h 1229201"/>
                <a:gd name="connsiteX689" fmla="*/ 279464 w 633888"/>
                <a:gd name="connsiteY689" fmla="*/ 719423 h 1229201"/>
                <a:gd name="connsiteX690" fmla="*/ 275749 w 633888"/>
                <a:gd name="connsiteY690" fmla="*/ 722471 h 1229201"/>
                <a:gd name="connsiteX691" fmla="*/ 272129 w 633888"/>
                <a:gd name="connsiteY691" fmla="*/ 726662 h 1229201"/>
                <a:gd name="connsiteX692" fmla="*/ 268319 w 633888"/>
                <a:gd name="connsiteY692" fmla="*/ 729329 h 1229201"/>
                <a:gd name="connsiteX693" fmla="*/ 260699 w 633888"/>
                <a:gd name="connsiteY693" fmla="*/ 728663 h 1229201"/>
                <a:gd name="connsiteX694" fmla="*/ 257080 w 633888"/>
                <a:gd name="connsiteY694" fmla="*/ 729520 h 1229201"/>
                <a:gd name="connsiteX695" fmla="*/ 254413 w 633888"/>
                <a:gd name="connsiteY695" fmla="*/ 727043 h 1229201"/>
                <a:gd name="connsiteX696" fmla="*/ 252222 w 633888"/>
                <a:gd name="connsiteY696" fmla="*/ 723043 h 1229201"/>
                <a:gd name="connsiteX697" fmla="*/ 249365 w 633888"/>
                <a:gd name="connsiteY697" fmla="*/ 721995 h 1229201"/>
                <a:gd name="connsiteX698" fmla="*/ 246126 w 633888"/>
                <a:gd name="connsiteY698" fmla="*/ 723234 h 1229201"/>
                <a:gd name="connsiteX699" fmla="*/ 239363 w 633888"/>
                <a:gd name="connsiteY699" fmla="*/ 728663 h 1229201"/>
                <a:gd name="connsiteX700" fmla="*/ 232410 w 633888"/>
                <a:gd name="connsiteY700" fmla="*/ 731806 h 1229201"/>
                <a:gd name="connsiteX701" fmla="*/ 224123 w 633888"/>
                <a:gd name="connsiteY701" fmla="*/ 728377 h 1229201"/>
                <a:gd name="connsiteX702" fmla="*/ 213170 w 633888"/>
                <a:gd name="connsiteY702" fmla="*/ 722091 h 1229201"/>
                <a:gd name="connsiteX703" fmla="*/ 210979 w 633888"/>
                <a:gd name="connsiteY703" fmla="*/ 724376 h 1229201"/>
                <a:gd name="connsiteX704" fmla="*/ 208598 w 633888"/>
                <a:gd name="connsiteY704" fmla="*/ 730282 h 1229201"/>
                <a:gd name="connsiteX705" fmla="*/ 207169 w 633888"/>
                <a:gd name="connsiteY705" fmla="*/ 739426 h 1229201"/>
                <a:gd name="connsiteX706" fmla="*/ 199454 w 633888"/>
                <a:gd name="connsiteY706" fmla="*/ 731520 h 1229201"/>
                <a:gd name="connsiteX707" fmla="*/ 192786 w 633888"/>
                <a:gd name="connsiteY707" fmla="*/ 720852 h 1229201"/>
                <a:gd name="connsiteX708" fmla="*/ 190595 w 633888"/>
                <a:gd name="connsiteY708" fmla="*/ 714089 h 1229201"/>
                <a:gd name="connsiteX709" fmla="*/ 190405 w 633888"/>
                <a:gd name="connsiteY709" fmla="*/ 706469 h 1229201"/>
                <a:gd name="connsiteX710" fmla="*/ 194024 w 633888"/>
                <a:gd name="connsiteY710" fmla="*/ 703612 h 1229201"/>
                <a:gd name="connsiteX711" fmla="*/ 197930 w 633888"/>
                <a:gd name="connsiteY711" fmla="*/ 706279 h 1229201"/>
                <a:gd name="connsiteX712" fmla="*/ 203740 w 633888"/>
                <a:gd name="connsiteY712" fmla="*/ 688182 h 1229201"/>
                <a:gd name="connsiteX713" fmla="*/ 215265 w 633888"/>
                <a:gd name="connsiteY713" fmla="*/ 664655 h 1229201"/>
                <a:gd name="connsiteX714" fmla="*/ 219361 w 633888"/>
                <a:gd name="connsiteY714" fmla="*/ 657701 h 1229201"/>
                <a:gd name="connsiteX715" fmla="*/ 222218 w 633888"/>
                <a:gd name="connsiteY715" fmla="*/ 648653 h 1229201"/>
                <a:gd name="connsiteX716" fmla="*/ 221742 w 633888"/>
                <a:gd name="connsiteY716" fmla="*/ 642652 h 1229201"/>
                <a:gd name="connsiteX717" fmla="*/ 219170 w 633888"/>
                <a:gd name="connsiteY717" fmla="*/ 637604 h 1229201"/>
                <a:gd name="connsiteX718" fmla="*/ 208407 w 633888"/>
                <a:gd name="connsiteY718" fmla="*/ 626173 h 1229201"/>
                <a:gd name="connsiteX719" fmla="*/ 208598 w 633888"/>
                <a:gd name="connsiteY719" fmla="*/ 616839 h 1229201"/>
                <a:gd name="connsiteX720" fmla="*/ 209741 w 633888"/>
                <a:gd name="connsiteY720" fmla="*/ 606266 h 1229201"/>
                <a:gd name="connsiteX721" fmla="*/ 212693 w 633888"/>
                <a:gd name="connsiteY721" fmla="*/ 599980 h 1229201"/>
                <a:gd name="connsiteX722" fmla="*/ 213932 w 633888"/>
                <a:gd name="connsiteY722" fmla="*/ 598742 h 1229201"/>
                <a:gd name="connsiteX723" fmla="*/ 228124 w 633888"/>
                <a:gd name="connsiteY723" fmla="*/ 598932 h 1229201"/>
                <a:gd name="connsiteX724" fmla="*/ 222599 w 633888"/>
                <a:gd name="connsiteY724" fmla="*/ 595598 h 1229201"/>
                <a:gd name="connsiteX725" fmla="*/ 211550 w 633888"/>
                <a:gd name="connsiteY725" fmla="*/ 586073 h 1229201"/>
                <a:gd name="connsiteX726" fmla="*/ 211741 w 633888"/>
                <a:gd name="connsiteY726" fmla="*/ 582644 h 1229201"/>
                <a:gd name="connsiteX727" fmla="*/ 214313 w 633888"/>
                <a:gd name="connsiteY727" fmla="*/ 573691 h 1229201"/>
                <a:gd name="connsiteX728" fmla="*/ 213074 w 633888"/>
                <a:gd name="connsiteY728" fmla="*/ 574643 h 1229201"/>
                <a:gd name="connsiteX729" fmla="*/ 210693 w 633888"/>
                <a:gd name="connsiteY729" fmla="*/ 578739 h 1229201"/>
                <a:gd name="connsiteX730" fmla="*/ 206216 w 633888"/>
                <a:gd name="connsiteY730" fmla="*/ 588645 h 1229201"/>
                <a:gd name="connsiteX731" fmla="*/ 203454 w 633888"/>
                <a:gd name="connsiteY731" fmla="*/ 591026 h 1229201"/>
                <a:gd name="connsiteX732" fmla="*/ 195548 w 633888"/>
                <a:gd name="connsiteY732" fmla="*/ 593312 h 1229201"/>
                <a:gd name="connsiteX733" fmla="*/ 194120 w 633888"/>
                <a:gd name="connsiteY733" fmla="*/ 598265 h 1229201"/>
                <a:gd name="connsiteX734" fmla="*/ 192881 w 633888"/>
                <a:gd name="connsiteY734" fmla="*/ 599504 h 1229201"/>
                <a:gd name="connsiteX735" fmla="*/ 188976 w 633888"/>
                <a:gd name="connsiteY735" fmla="*/ 600075 h 1229201"/>
                <a:gd name="connsiteX736" fmla="*/ 187738 w 633888"/>
                <a:gd name="connsiteY736" fmla="*/ 604552 h 1229201"/>
                <a:gd name="connsiteX737" fmla="*/ 186881 w 633888"/>
                <a:gd name="connsiteY737" fmla="*/ 604933 h 1229201"/>
                <a:gd name="connsiteX738" fmla="*/ 185738 w 633888"/>
                <a:gd name="connsiteY738" fmla="*/ 599980 h 1229201"/>
                <a:gd name="connsiteX739" fmla="*/ 185642 w 633888"/>
                <a:gd name="connsiteY739" fmla="*/ 591884 h 1229201"/>
                <a:gd name="connsiteX740" fmla="*/ 187262 w 633888"/>
                <a:gd name="connsiteY740" fmla="*/ 584359 h 1229201"/>
                <a:gd name="connsiteX741" fmla="*/ 190214 w 633888"/>
                <a:gd name="connsiteY741" fmla="*/ 578453 h 1229201"/>
                <a:gd name="connsiteX742" fmla="*/ 201740 w 633888"/>
                <a:gd name="connsiteY742" fmla="*/ 565118 h 1229201"/>
                <a:gd name="connsiteX743" fmla="*/ 196120 w 633888"/>
                <a:gd name="connsiteY743" fmla="*/ 569214 h 1229201"/>
                <a:gd name="connsiteX744" fmla="*/ 183452 w 633888"/>
                <a:gd name="connsiteY744" fmla="*/ 581597 h 1229201"/>
                <a:gd name="connsiteX745" fmla="*/ 176975 w 633888"/>
                <a:gd name="connsiteY745" fmla="*/ 589693 h 1229201"/>
                <a:gd name="connsiteX746" fmla="*/ 175165 w 633888"/>
                <a:gd name="connsiteY746" fmla="*/ 592455 h 1229201"/>
                <a:gd name="connsiteX747" fmla="*/ 174689 w 633888"/>
                <a:gd name="connsiteY747" fmla="*/ 594741 h 1229201"/>
                <a:gd name="connsiteX748" fmla="*/ 174689 w 633888"/>
                <a:gd name="connsiteY748" fmla="*/ 597408 h 1229201"/>
                <a:gd name="connsiteX749" fmla="*/ 177641 w 633888"/>
                <a:gd name="connsiteY749" fmla="*/ 611600 h 1229201"/>
                <a:gd name="connsiteX750" fmla="*/ 176784 w 633888"/>
                <a:gd name="connsiteY750" fmla="*/ 618172 h 1229201"/>
                <a:gd name="connsiteX751" fmla="*/ 165830 w 633888"/>
                <a:gd name="connsiteY751" fmla="*/ 661226 h 1229201"/>
                <a:gd name="connsiteX752" fmla="*/ 163830 w 633888"/>
                <a:gd name="connsiteY752" fmla="*/ 665512 h 1229201"/>
                <a:gd name="connsiteX753" fmla="*/ 161925 w 633888"/>
                <a:gd name="connsiteY753" fmla="*/ 667798 h 1229201"/>
                <a:gd name="connsiteX754" fmla="*/ 160115 w 633888"/>
                <a:gd name="connsiteY754" fmla="*/ 668274 h 1229201"/>
                <a:gd name="connsiteX755" fmla="*/ 154686 w 633888"/>
                <a:gd name="connsiteY755" fmla="*/ 667512 h 1229201"/>
                <a:gd name="connsiteX756" fmla="*/ 152305 w 633888"/>
                <a:gd name="connsiteY756" fmla="*/ 664273 h 1229201"/>
                <a:gd name="connsiteX757" fmla="*/ 152305 w 633888"/>
                <a:gd name="connsiteY757" fmla="*/ 660654 h 1229201"/>
                <a:gd name="connsiteX758" fmla="*/ 153353 w 633888"/>
                <a:gd name="connsiteY758" fmla="*/ 655130 h 1229201"/>
                <a:gd name="connsiteX759" fmla="*/ 157829 w 633888"/>
                <a:gd name="connsiteY759" fmla="*/ 634746 h 1229201"/>
                <a:gd name="connsiteX760" fmla="*/ 159830 w 633888"/>
                <a:gd name="connsiteY760" fmla="*/ 629031 h 1229201"/>
                <a:gd name="connsiteX761" fmla="*/ 162782 w 633888"/>
                <a:gd name="connsiteY761" fmla="*/ 623792 h 1229201"/>
                <a:gd name="connsiteX762" fmla="*/ 169164 w 633888"/>
                <a:gd name="connsiteY762" fmla="*/ 614458 h 1229201"/>
                <a:gd name="connsiteX763" fmla="*/ 169069 w 633888"/>
                <a:gd name="connsiteY763" fmla="*/ 613886 h 1229201"/>
                <a:gd name="connsiteX764" fmla="*/ 164687 w 633888"/>
                <a:gd name="connsiteY764" fmla="*/ 615696 h 1229201"/>
                <a:gd name="connsiteX765" fmla="*/ 162878 w 633888"/>
                <a:gd name="connsiteY765" fmla="*/ 615125 h 1229201"/>
                <a:gd name="connsiteX766" fmla="*/ 161639 w 633888"/>
                <a:gd name="connsiteY766" fmla="*/ 613220 h 1229201"/>
                <a:gd name="connsiteX767" fmla="*/ 162401 w 633888"/>
                <a:gd name="connsiteY767" fmla="*/ 585597 h 1229201"/>
                <a:gd name="connsiteX768" fmla="*/ 165926 w 633888"/>
                <a:gd name="connsiteY768" fmla="*/ 576453 h 1229201"/>
                <a:gd name="connsiteX769" fmla="*/ 167259 w 633888"/>
                <a:gd name="connsiteY769" fmla="*/ 563118 h 1229201"/>
                <a:gd name="connsiteX770" fmla="*/ 170212 w 633888"/>
                <a:gd name="connsiteY770" fmla="*/ 551593 h 1229201"/>
                <a:gd name="connsiteX771" fmla="*/ 173736 w 633888"/>
                <a:gd name="connsiteY771" fmla="*/ 543306 h 1229201"/>
                <a:gd name="connsiteX772" fmla="*/ 176403 w 633888"/>
                <a:gd name="connsiteY772" fmla="*/ 532543 h 1229201"/>
                <a:gd name="connsiteX773" fmla="*/ 180404 w 633888"/>
                <a:gd name="connsiteY773" fmla="*/ 527780 h 1229201"/>
                <a:gd name="connsiteX774" fmla="*/ 181451 w 633888"/>
                <a:gd name="connsiteY774" fmla="*/ 520446 h 1229201"/>
                <a:gd name="connsiteX775" fmla="*/ 185928 w 633888"/>
                <a:gd name="connsiteY775" fmla="*/ 512540 h 1229201"/>
                <a:gd name="connsiteX776" fmla="*/ 189452 w 633888"/>
                <a:gd name="connsiteY776" fmla="*/ 504254 h 1229201"/>
                <a:gd name="connsiteX777" fmla="*/ 187547 w 633888"/>
                <a:gd name="connsiteY777" fmla="*/ 505015 h 1229201"/>
                <a:gd name="connsiteX778" fmla="*/ 165354 w 633888"/>
                <a:gd name="connsiteY778" fmla="*/ 526637 h 1229201"/>
                <a:gd name="connsiteX779" fmla="*/ 159734 w 633888"/>
                <a:gd name="connsiteY779" fmla="*/ 530543 h 1229201"/>
                <a:gd name="connsiteX780" fmla="*/ 152019 w 633888"/>
                <a:gd name="connsiteY780" fmla="*/ 529495 h 1229201"/>
                <a:gd name="connsiteX781" fmla="*/ 146114 w 633888"/>
                <a:gd name="connsiteY781" fmla="*/ 527113 h 1229201"/>
                <a:gd name="connsiteX782" fmla="*/ 141446 w 633888"/>
                <a:gd name="connsiteY782" fmla="*/ 521970 h 1229201"/>
                <a:gd name="connsiteX783" fmla="*/ 139446 w 633888"/>
                <a:gd name="connsiteY783" fmla="*/ 512159 h 1229201"/>
                <a:gd name="connsiteX784" fmla="*/ 133731 w 633888"/>
                <a:gd name="connsiteY784" fmla="*/ 511969 h 1229201"/>
                <a:gd name="connsiteX785" fmla="*/ 128873 w 633888"/>
                <a:gd name="connsiteY785" fmla="*/ 510254 h 1229201"/>
                <a:gd name="connsiteX786" fmla="*/ 128873 w 633888"/>
                <a:gd name="connsiteY786" fmla="*/ 508921 h 1229201"/>
                <a:gd name="connsiteX787" fmla="*/ 135160 w 633888"/>
                <a:gd name="connsiteY787" fmla="*/ 503587 h 1229201"/>
                <a:gd name="connsiteX788" fmla="*/ 145256 w 633888"/>
                <a:gd name="connsiteY788" fmla="*/ 501682 h 1229201"/>
                <a:gd name="connsiteX789" fmla="*/ 154686 w 633888"/>
                <a:gd name="connsiteY789" fmla="*/ 493109 h 1229201"/>
                <a:gd name="connsiteX790" fmla="*/ 146304 w 633888"/>
                <a:gd name="connsiteY790" fmla="*/ 487299 h 1229201"/>
                <a:gd name="connsiteX791" fmla="*/ 146971 w 633888"/>
                <a:gd name="connsiteY791" fmla="*/ 485489 h 1229201"/>
                <a:gd name="connsiteX792" fmla="*/ 154305 w 633888"/>
                <a:gd name="connsiteY792" fmla="*/ 480536 h 1229201"/>
                <a:gd name="connsiteX793" fmla="*/ 163640 w 633888"/>
                <a:gd name="connsiteY793" fmla="*/ 463868 h 1229201"/>
                <a:gd name="connsiteX794" fmla="*/ 165545 w 633888"/>
                <a:gd name="connsiteY794" fmla="*/ 448437 h 1229201"/>
                <a:gd name="connsiteX795" fmla="*/ 161068 w 633888"/>
                <a:gd name="connsiteY795" fmla="*/ 441198 h 1229201"/>
                <a:gd name="connsiteX796" fmla="*/ 159449 w 633888"/>
                <a:gd name="connsiteY796" fmla="*/ 436436 h 1229201"/>
                <a:gd name="connsiteX797" fmla="*/ 150590 w 633888"/>
                <a:gd name="connsiteY797" fmla="*/ 431102 h 1229201"/>
                <a:gd name="connsiteX798" fmla="*/ 149066 w 633888"/>
                <a:gd name="connsiteY798" fmla="*/ 424339 h 1229201"/>
                <a:gd name="connsiteX799" fmla="*/ 150114 w 633888"/>
                <a:gd name="connsiteY799" fmla="*/ 420529 h 1229201"/>
                <a:gd name="connsiteX800" fmla="*/ 152972 w 633888"/>
                <a:gd name="connsiteY800" fmla="*/ 416814 h 1229201"/>
                <a:gd name="connsiteX801" fmla="*/ 157353 w 633888"/>
                <a:gd name="connsiteY801" fmla="*/ 413861 h 1229201"/>
                <a:gd name="connsiteX802" fmla="*/ 164211 w 633888"/>
                <a:gd name="connsiteY802" fmla="*/ 411099 h 1229201"/>
                <a:gd name="connsiteX803" fmla="*/ 158020 w 633888"/>
                <a:gd name="connsiteY803" fmla="*/ 408146 h 1229201"/>
                <a:gd name="connsiteX804" fmla="*/ 155734 w 633888"/>
                <a:gd name="connsiteY804" fmla="*/ 404622 h 1229201"/>
                <a:gd name="connsiteX805" fmla="*/ 153924 w 633888"/>
                <a:gd name="connsiteY805" fmla="*/ 399574 h 1229201"/>
                <a:gd name="connsiteX806" fmla="*/ 153734 w 633888"/>
                <a:gd name="connsiteY806" fmla="*/ 396621 h 1229201"/>
                <a:gd name="connsiteX807" fmla="*/ 156972 w 633888"/>
                <a:gd name="connsiteY807" fmla="*/ 383381 h 1229201"/>
                <a:gd name="connsiteX808" fmla="*/ 158877 w 633888"/>
                <a:gd name="connsiteY808" fmla="*/ 377952 h 1229201"/>
                <a:gd name="connsiteX809" fmla="*/ 162497 w 633888"/>
                <a:gd name="connsiteY809" fmla="*/ 370999 h 1229201"/>
                <a:gd name="connsiteX810" fmla="*/ 179165 w 633888"/>
                <a:gd name="connsiteY810" fmla="*/ 371380 h 1229201"/>
                <a:gd name="connsiteX811" fmla="*/ 181070 w 633888"/>
                <a:gd name="connsiteY811" fmla="*/ 368332 h 1229201"/>
                <a:gd name="connsiteX812" fmla="*/ 182975 w 633888"/>
                <a:gd name="connsiteY812" fmla="*/ 368237 h 1229201"/>
                <a:gd name="connsiteX813" fmla="*/ 191453 w 633888"/>
                <a:gd name="connsiteY813" fmla="*/ 370999 h 1229201"/>
                <a:gd name="connsiteX814" fmla="*/ 190214 w 633888"/>
                <a:gd name="connsiteY814" fmla="*/ 367951 h 1229201"/>
                <a:gd name="connsiteX815" fmla="*/ 176308 w 633888"/>
                <a:gd name="connsiteY815" fmla="*/ 351377 h 1229201"/>
                <a:gd name="connsiteX816" fmla="*/ 175070 w 633888"/>
                <a:gd name="connsiteY816" fmla="*/ 348234 h 1229201"/>
                <a:gd name="connsiteX817" fmla="*/ 178975 w 633888"/>
                <a:gd name="connsiteY817" fmla="*/ 339280 h 1229201"/>
                <a:gd name="connsiteX818" fmla="*/ 179261 w 633888"/>
                <a:gd name="connsiteY818" fmla="*/ 335280 h 1229201"/>
                <a:gd name="connsiteX819" fmla="*/ 178689 w 633888"/>
                <a:gd name="connsiteY819" fmla="*/ 330994 h 1229201"/>
                <a:gd name="connsiteX820" fmla="*/ 179832 w 633888"/>
                <a:gd name="connsiteY820" fmla="*/ 327755 h 1229201"/>
                <a:gd name="connsiteX821" fmla="*/ 184214 w 633888"/>
                <a:gd name="connsiteY821" fmla="*/ 326231 h 1229201"/>
                <a:gd name="connsiteX822" fmla="*/ 197644 w 633888"/>
                <a:gd name="connsiteY822" fmla="*/ 326327 h 1229201"/>
                <a:gd name="connsiteX823" fmla="*/ 200978 w 633888"/>
                <a:gd name="connsiteY823" fmla="*/ 324803 h 1229201"/>
                <a:gd name="connsiteX824" fmla="*/ 199454 w 633888"/>
                <a:gd name="connsiteY824" fmla="*/ 320516 h 1229201"/>
                <a:gd name="connsiteX825" fmla="*/ 196310 w 633888"/>
                <a:gd name="connsiteY825" fmla="*/ 314801 h 1229201"/>
                <a:gd name="connsiteX826" fmla="*/ 195739 w 633888"/>
                <a:gd name="connsiteY826" fmla="*/ 309944 h 1229201"/>
                <a:gd name="connsiteX827" fmla="*/ 196501 w 633888"/>
                <a:gd name="connsiteY827" fmla="*/ 305753 h 1229201"/>
                <a:gd name="connsiteX828" fmla="*/ 196596 w 633888"/>
                <a:gd name="connsiteY828" fmla="*/ 297180 h 1229201"/>
                <a:gd name="connsiteX829" fmla="*/ 197263 w 633888"/>
                <a:gd name="connsiteY829" fmla="*/ 293370 h 1229201"/>
                <a:gd name="connsiteX830" fmla="*/ 200406 w 633888"/>
                <a:gd name="connsiteY830" fmla="*/ 287655 h 1229201"/>
                <a:gd name="connsiteX831" fmla="*/ 203073 w 633888"/>
                <a:gd name="connsiteY831" fmla="*/ 285940 h 1229201"/>
                <a:gd name="connsiteX832" fmla="*/ 206312 w 633888"/>
                <a:gd name="connsiteY832" fmla="*/ 284988 h 1229201"/>
                <a:gd name="connsiteX833" fmla="*/ 213741 w 633888"/>
                <a:gd name="connsiteY833" fmla="*/ 286893 h 1229201"/>
                <a:gd name="connsiteX834" fmla="*/ 216503 w 633888"/>
                <a:gd name="connsiteY834" fmla="*/ 289179 h 1229201"/>
                <a:gd name="connsiteX835" fmla="*/ 219742 w 633888"/>
                <a:gd name="connsiteY835" fmla="*/ 294608 h 1229201"/>
                <a:gd name="connsiteX836" fmla="*/ 222123 w 633888"/>
                <a:gd name="connsiteY836" fmla="*/ 294132 h 1229201"/>
                <a:gd name="connsiteX837" fmla="*/ 231267 w 633888"/>
                <a:gd name="connsiteY837" fmla="*/ 288322 h 1229201"/>
                <a:gd name="connsiteX838" fmla="*/ 234029 w 633888"/>
                <a:gd name="connsiteY838" fmla="*/ 287464 h 1229201"/>
                <a:gd name="connsiteX839" fmla="*/ 237839 w 633888"/>
                <a:gd name="connsiteY839" fmla="*/ 294227 h 1229201"/>
                <a:gd name="connsiteX840" fmla="*/ 253556 w 633888"/>
                <a:gd name="connsiteY840" fmla="*/ 288798 h 1229201"/>
                <a:gd name="connsiteX841" fmla="*/ 274606 w 633888"/>
                <a:gd name="connsiteY841" fmla="*/ 286417 h 1229201"/>
                <a:gd name="connsiteX842" fmla="*/ 287274 w 633888"/>
                <a:gd name="connsiteY842" fmla="*/ 282797 h 1229201"/>
                <a:gd name="connsiteX843" fmla="*/ 300609 w 633888"/>
                <a:gd name="connsiteY843" fmla="*/ 281464 h 1229201"/>
                <a:gd name="connsiteX844" fmla="*/ 313087 w 633888"/>
                <a:gd name="connsiteY844" fmla="*/ 277368 h 1229201"/>
                <a:gd name="connsiteX845" fmla="*/ 326327 w 633888"/>
                <a:gd name="connsiteY845" fmla="*/ 279273 h 1229201"/>
                <a:gd name="connsiteX846" fmla="*/ 326708 w 633888"/>
                <a:gd name="connsiteY846" fmla="*/ 281654 h 1229201"/>
                <a:gd name="connsiteX847" fmla="*/ 326041 w 633888"/>
                <a:gd name="connsiteY847" fmla="*/ 284893 h 1229201"/>
                <a:gd name="connsiteX848" fmla="*/ 322612 w 633888"/>
                <a:gd name="connsiteY848" fmla="*/ 293942 h 1229201"/>
                <a:gd name="connsiteX849" fmla="*/ 334232 w 633888"/>
                <a:gd name="connsiteY849" fmla="*/ 266129 h 1229201"/>
                <a:gd name="connsiteX850" fmla="*/ 333566 w 633888"/>
                <a:gd name="connsiteY850" fmla="*/ 266510 h 1229201"/>
                <a:gd name="connsiteX851" fmla="*/ 331280 w 633888"/>
                <a:gd name="connsiteY851" fmla="*/ 264223 h 1229201"/>
                <a:gd name="connsiteX852" fmla="*/ 327374 w 633888"/>
                <a:gd name="connsiteY852" fmla="*/ 256127 h 1229201"/>
                <a:gd name="connsiteX853" fmla="*/ 333470 w 633888"/>
                <a:gd name="connsiteY853" fmla="*/ 254508 h 1229201"/>
                <a:gd name="connsiteX854" fmla="*/ 336328 w 633888"/>
                <a:gd name="connsiteY854" fmla="*/ 255461 h 1229201"/>
                <a:gd name="connsiteX855" fmla="*/ 335280 w 633888"/>
                <a:gd name="connsiteY855" fmla="*/ 258985 h 1229201"/>
                <a:gd name="connsiteX856" fmla="*/ 334232 w 633888"/>
                <a:gd name="connsiteY856" fmla="*/ 266129 h 1229201"/>
                <a:gd name="connsiteX857" fmla="*/ 319088 w 633888"/>
                <a:gd name="connsiteY857" fmla="*/ 259652 h 1229201"/>
                <a:gd name="connsiteX858" fmla="*/ 315468 w 633888"/>
                <a:gd name="connsiteY858" fmla="*/ 261271 h 1229201"/>
                <a:gd name="connsiteX859" fmla="*/ 311849 w 633888"/>
                <a:gd name="connsiteY859" fmla="*/ 261176 h 1229201"/>
                <a:gd name="connsiteX860" fmla="*/ 306134 w 633888"/>
                <a:gd name="connsiteY860" fmla="*/ 253937 h 1229201"/>
                <a:gd name="connsiteX861" fmla="*/ 304038 w 633888"/>
                <a:gd name="connsiteY861" fmla="*/ 248793 h 1229201"/>
                <a:gd name="connsiteX862" fmla="*/ 304419 w 633888"/>
                <a:gd name="connsiteY862" fmla="*/ 245364 h 1229201"/>
                <a:gd name="connsiteX863" fmla="*/ 306800 w 633888"/>
                <a:gd name="connsiteY863" fmla="*/ 244126 h 1229201"/>
                <a:gd name="connsiteX864" fmla="*/ 312230 w 633888"/>
                <a:gd name="connsiteY864" fmla="*/ 245840 h 1229201"/>
                <a:gd name="connsiteX865" fmla="*/ 315087 w 633888"/>
                <a:gd name="connsiteY865" fmla="*/ 251841 h 1229201"/>
                <a:gd name="connsiteX866" fmla="*/ 315468 w 633888"/>
                <a:gd name="connsiteY866" fmla="*/ 255746 h 1229201"/>
                <a:gd name="connsiteX867" fmla="*/ 316135 w 633888"/>
                <a:gd name="connsiteY867" fmla="*/ 257270 h 1229201"/>
                <a:gd name="connsiteX868" fmla="*/ 319564 w 633888"/>
                <a:gd name="connsiteY868" fmla="*/ 258794 h 1229201"/>
                <a:gd name="connsiteX869" fmla="*/ 319088 w 633888"/>
                <a:gd name="connsiteY869" fmla="*/ 259652 h 1229201"/>
                <a:gd name="connsiteX870" fmla="*/ 326041 w 633888"/>
                <a:gd name="connsiteY870" fmla="*/ 230410 h 1229201"/>
                <a:gd name="connsiteX871" fmla="*/ 325184 w 633888"/>
                <a:gd name="connsiteY871" fmla="*/ 233458 h 1229201"/>
                <a:gd name="connsiteX872" fmla="*/ 330041 w 633888"/>
                <a:gd name="connsiteY872" fmla="*/ 233458 h 1229201"/>
                <a:gd name="connsiteX873" fmla="*/ 337090 w 633888"/>
                <a:gd name="connsiteY873" fmla="*/ 236029 h 1229201"/>
                <a:gd name="connsiteX874" fmla="*/ 341376 w 633888"/>
                <a:gd name="connsiteY874" fmla="*/ 236315 h 1229201"/>
                <a:gd name="connsiteX875" fmla="*/ 344900 w 633888"/>
                <a:gd name="connsiteY875" fmla="*/ 239554 h 1229201"/>
                <a:gd name="connsiteX876" fmla="*/ 342995 w 633888"/>
                <a:gd name="connsiteY876" fmla="*/ 245650 h 1229201"/>
                <a:gd name="connsiteX877" fmla="*/ 340805 w 633888"/>
                <a:gd name="connsiteY877" fmla="*/ 247364 h 1229201"/>
                <a:gd name="connsiteX878" fmla="*/ 338423 w 633888"/>
                <a:gd name="connsiteY878" fmla="*/ 247650 h 1229201"/>
                <a:gd name="connsiteX879" fmla="*/ 330041 w 633888"/>
                <a:gd name="connsiteY879" fmla="*/ 241649 h 1229201"/>
                <a:gd name="connsiteX880" fmla="*/ 318992 w 633888"/>
                <a:gd name="connsiteY880" fmla="*/ 244126 h 1229201"/>
                <a:gd name="connsiteX881" fmla="*/ 316802 w 633888"/>
                <a:gd name="connsiteY881" fmla="*/ 243364 h 1229201"/>
                <a:gd name="connsiteX882" fmla="*/ 315373 w 633888"/>
                <a:gd name="connsiteY882" fmla="*/ 241745 h 1229201"/>
                <a:gd name="connsiteX883" fmla="*/ 314801 w 633888"/>
                <a:gd name="connsiteY883" fmla="*/ 239649 h 1229201"/>
                <a:gd name="connsiteX884" fmla="*/ 314801 w 633888"/>
                <a:gd name="connsiteY884" fmla="*/ 235363 h 1229201"/>
                <a:gd name="connsiteX885" fmla="*/ 314135 w 633888"/>
                <a:gd name="connsiteY885" fmla="*/ 234125 h 1229201"/>
                <a:gd name="connsiteX886" fmla="*/ 310134 w 633888"/>
                <a:gd name="connsiteY886" fmla="*/ 238125 h 1229201"/>
                <a:gd name="connsiteX887" fmla="*/ 308420 w 633888"/>
                <a:gd name="connsiteY887" fmla="*/ 237649 h 1229201"/>
                <a:gd name="connsiteX888" fmla="*/ 307467 w 633888"/>
                <a:gd name="connsiteY888" fmla="*/ 235744 h 1229201"/>
                <a:gd name="connsiteX889" fmla="*/ 306991 w 633888"/>
                <a:gd name="connsiteY889" fmla="*/ 231743 h 1229201"/>
                <a:gd name="connsiteX890" fmla="*/ 307467 w 633888"/>
                <a:gd name="connsiteY890" fmla="*/ 226028 h 1229201"/>
                <a:gd name="connsiteX891" fmla="*/ 309753 w 633888"/>
                <a:gd name="connsiteY891" fmla="*/ 217837 h 1229201"/>
                <a:gd name="connsiteX892" fmla="*/ 313754 w 633888"/>
                <a:gd name="connsiteY892" fmla="*/ 216122 h 1229201"/>
                <a:gd name="connsiteX893" fmla="*/ 319659 w 633888"/>
                <a:gd name="connsiteY893" fmla="*/ 217075 h 1229201"/>
                <a:gd name="connsiteX894" fmla="*/ 326422 w 633888"/>
                <a:gd name="connsiteY894" fmla="*/ 221742 h 1229201"/>
                <a:gd name="connsiteX895" fmla="*/ 328422 w 633888"/>
                <a:gd name="connsiteY895" fmla="*/ 224600 h 1229201"/>
                <a:gd name="connsiteX896" fmla="*/ 328422 w 633888"/>
                <a:gd name="connsiteY896" fmla="*/ 226886 h 1229201"/>
                <a:gd name="connsiteX897" fmla="*/ 326041 w 633888"/>
                <a:gd name="connsiteY897" fmla="*/ 230410 h 1229201"/>
                <a:gd name="connsiteX898" fmla="*/ 358616 w 633888"/>
                <a:gd name="connsiteY898" fmla="*/ 205264 h 1229201"/>
                <a:gd name="connsiteX899" fmla="*/ 351377 w 633888"/>
                <a:gd name="connsiteY899" fmla="*/ 205359 h 1229201"/>
                <a:gd name="connsiteX900" fmla="*/ 355092 w 633888"/>
                <a:gd name="connsiteY900" fmla="*/ 197929 h 1229201"/>
                <a:gd name="connsiteX901" fmla="*/ 359474 w 633888"/>
                <a:gd name="connsiteY901" fmla="*/ 196120 h 1229201"/>
                <a:gd name="connsiteX902" fmla="*/ 367665 w 633888"/>
                <a:gd name="connsiteY902" fmla="*/ 196977 h 1229201"/>
                <a:gd name="connsiteX903" fmla="*/ 366236 w 633888"/>
                <a:gd name="connsiteY903" fmla="*/ 200215 h 1229201"/>
                <a:gd name="connsiteX904" fmla="*/ 358616 w 633888"/>
                <a:gd name="connsiteY904" fmla="*/ 205264 h 1229201"/>
                <a:gd name="connsiteX905" fmla="*/ 346996 w 633888"/>
                <a:gd name="connsiteY905" fmla="*/ 210788 h 1229201"/>
                <a:gd name="connsiteX906" fmla="*/ 341567 w 633888"/>
                <a:gd name="connsiteY906" fmla="*/ 213931 h 1229201"/>
                <a:gd name="connsiteX907" fmla="*/ 339185 w 633888"/>
                <a:gd name="connsiteY907" fmla="*/ 211360 h 1229201"/>
                <a:gd name="connsiteX908" fmla="*/ 338519 w 633888"/>
                <a:gd name="connsiteY908" fmla="*/ 203263 h 1229201"/>
                <a:gd name="connsiteX909" fmla="*/ 332042 w 633888"/>
                <a:gd name="connsiteY909" fmla="*/ 199835 h 1229201"/>
                <a:gd name="connsiteX910" fmla="*/ 328803 w 633888"/>
                <a:gd name="connsiteY910" fmla="*/ 197739 h 1229201"/>
                <a:gd name="connsiteX911" fmla="*/ 326327 w 633888"/>
                <a:gd name="connsiteY911" fmla="*/ 193643 h 1229201"/>
                <a:gd name="connsiteX912" fmla="*/ 326993 w 633888"/>
                <a:gd name="connsiteY912" fmla="*/ 192405 h 1229201"/>
                <a:gd name="connsiteX913" fmla="*/ 331280 w 633888"/>
                <a:gd name="connsiteY913" fmla="*/ 190690 h 1229201"/>
                <a:gd name="connsiteX914" fmla="*/ 338519 w 633888"/>
                <a:gd name="connsiteY914" fmla="*/ 198120 h 1229201"/>
                <a:gd name="connsiteX915" fmla="*/ 341567 w 633888"/>
                <a:gd name="connsiteY915" fmla="*/ 204026 h 1229201"/>
                <a:gd name="connsiteX916" fmla="*/ 346901 w 633888"/>
                <a:gd name="connsiteY916" fmla="*/ 205835 h 1229201"/>
                <a:gd name="connsiteX917" fmla="*/ 347663 w 633888"/>
                <a:gd name="connsiteY917" fmla="*/ 206693 h 1229201"/>
                <a:gd name="connsiteX918" fmla="*/ 346996 w 633888"/>
                <a:gd name="connsiteY918" fmla="*/ 210788 h 1229201"/>
                <a:gd name="connsiteX919" fmla="*/ 438150 w 633888"/>
                <a:gd name="connsiteY919" fmla="*/ 38481 h 1229201"/>
                <a:gd name="connsiteX920" fmla="*/ 439484 w 633888"/>
                <a:gd name="connsiteY920" fmla="*/ 47625 h 1229201"/>
                <a:gd name="connsiteX921" fmla="*/ 442722 w 633888"/>
                <a:gd name="connsiteY921" fmla="*/ 45244 h 1229201"/>
                <a:gd name="connsiteX922" fmla="*/ 447770 w 633888"/>
                <a:gd name="connsiteY922" fmla="*/ 54007 h 1229201"/>
                <a:gd name="connsiteX923" fmla="*/ 450342 w 633888"/>
                <a:gd name="connsiteY923" fmla="*/ 54102 h 1229201"/>
                <a:gd name="connsiteX924" fmla="*/ 454533 w 633888"/>
                <a:gd name="connsiteY924" fmla="*/ 50578 h 1229201"/>
                <a:gd name="connsiteX925" fmla="*/ 453676 w 633888"/>
                <a:gd name="connsiteY925" fmla="*/ 58769 h 1229201"/>
                <a:gd name="connsiteX926" fmla="*/ 449294 w 633888"/>
                <a:gd name="connsiteY926" fmla="*/ 81344 h 1229201"/>
                <a:gd name="connsiteX927" fmla="*/ 448056 w 633888"/>
                <a:gd name="connsiteY927" fmla="*/ 85154 h 1229201"/>
                <a:gd name="connsiteX928" fmla="*/ 447199 w 633888"/>
                <a:gd name="connsiteY928" fmla="*/ 91916 h 1229201"/>
                <a:gd name="connsiteX929" fmla="*/ 446342 w 633888"/>
                <a:gd name="connsiteY929" fmla="*/ 93250 h 1229201"/>
                <a:gd name="connsiteX930" fmla="*/ 445103 w 633888"/>
                <a:gd name="connsiteY930" fmla="*/ 107061 h 1229201"/>
                <a:gd name="connsiteX931" fmla="*/ 442151 w 633888"/>
                <a:gd name="connsiteY931" fmla="*/ 111538 h 1229201"/>
                <a:gd name="connsiteX932" fmla="*/ 439674 w 633888"/>
                <a:gd name="connsiteY932" fmla="*/ 122396 h 1229201"/>
                <a:gd name="connsiteX933" fmla="*/ 438626 w 633888"/>
                <a:gd name="connsiteY933" fmla="*/ 123444 h 1229201"/>
                <a:gd name="connsiteX934" fmla="*/ 435007 w 633888"/>
                <a:gd name="connsiteY934" fmla="*/ 119253 h 1229201"/>
                <a:gd name="connsiteX935" fmla="*/ 438626 w 633888"/>
                <a:gd name="connsiteY935" fmla="*/ 102775 h 1229201"/>
                <a:gd name="connsiteX936" fmla="*/ 440150 w 633888"/>
                <a:gd name="connsiteY936" fmla="*/ 93154 h 1229201"/>
                <a:gd name="connsiteX937" fmla="*/ 439198 w 633888"/>
                <a:gd name="connsiteY937" fmla="*/ 88202 h 1229201"/>
                <a:gd name="connsiteX938" fmla="*/ 437198 w 633888"/>
                <a:gd name="connsiteY938" fmla="*/ 83725 h 1229201"/>
                <a:gd name="connsiteX939" fmla="*/ 431673 w 633888"/>
                <a:gd name="connsiteY939" fmla="*/ 83534 h 1229201"/>
                <a:gd name="connsiteX940" fmla="*/ 427006 w 633888"/>
                <a:gd name="connsiteY940" fmla="*/ 85630 h 1229201"/>
                <a:gd name="connsiteX941" fmla="*/ 426053 w 633888"/>
                <a:gd name="connsiteY941" fmla="*/ 82963 h 1229201"/>
                <a:gd name="connsiteX942" fmla="*/ 425863 w 633888"/>
                <a:gd name="connsiteY942" fmla="*/ 79343 h 1229201"/>
                <a:gd name="connsiteX943" fmla="*/ 424720 w 633888"/>
                <a:gd name="connsiteY943" fmla="*/ 78200 h 1229201"/>
                <a:gd name="connsiteX944" fmla="*/ 418529 w 633888"/>
                <a:gd name="connsiteY944" fmla="*/ 78486 h 1229201"/>
                <a:gd name="connsiteX945" fmla="*/ 416719 w 633888"/>
                <a:gd name="connsiteY945" fmla="*/ 77438 h 1229201"/>
                <a:gd name="connsiteX946" fmla="*/ 415576 w 633888"/>
                <a:gd name="connsiteY946" fmla="*/ 74200 h 1229201"/>
                <a:gd name="connsiteX947" fmla="*/ 415290 w 633888"/>
                <a:gd name="connsiteY947" fmla="*/ 71533 h 1229201"/>
                <a:gd name="connsiteX948" fmla="*/ 420910 w 633888"/>
                <a:gd name="connsiteY948" fmla="*/ 69533 h 1229201"/>
                <a:gd name="connsiteX949" fmla="*/ 426149 w 633888"/>
                <a:gd name="connsiteY949" fmla="*/ 70295 h 1229201"/>
                <a:gd name="connsiteX950" fmla="*/ 433864 w 633888"/>
                <a:gd name="connsiteY950" fmla="*/ 65056 h 1229201"/>
                <a:gd name="connsiteX951" fmla="*/ 429006 w 633888"/>
                <a:gd name="connsiteY951" fmla="*/ 47435 h 1229201"/>
                <a:gd name="connsiteX952" fmla="*/ 422720 w 633888"/>
                <a:gd name="connsiteY952" fmla="*/ 45815 h 1229201"/>
                <a:gd name="connsiteX953" fmla="*/ 421196 w 633888"/>
                <a:gd name="connsiteY953" fmla="*/ 44101 h 1229201"/>
                <a:gd name="connsiteX954" fmla="*/ 422434 w 633888"/>
                <a:gd name="connsiteY954" fmla="*/ 41053 h 1229201"/>
                <a:gd name="connsiteX955" fmla="*/ 425958 w 633888"/>
                <a:gd name="connsiteY955" fmla="*/ 39434 h 1229201"/>
                <a:gd name="connsiteX956" fmla="*/ 431292 w 633888"/>
                <a:gd name="connsiteY956" fmla="*/ 30480 h 1229201"/>
                <a:gd name="connsiteX957" fmla="*/ 434531 w 633888"/>
                <a:gd name="connsiteY957" fmla="*/ 29051 h 1229201"/>
                <a:gd name="connsiteX958" fmla="*/ 438531 w 633888"/>
                <a:gd name="connsiteY958" fmla="*/ 29337 h 1229201"/>
                <a:gd name="connsiteX959" fmla="*/ 438150 w 633888"/>
                <a:gd name="connsiteY959" fmla="*/ 38481 h 1229201"/>
                <a:gd name="connsiteX960" fmla="*/ 455105 w 633888"/>
                <a:gd name="connsiteY960" fmla="*/ 41529 h 1229201"/>
                <a:gd name="connsiteX961" fmla="*/ 453485 w 633888"/>
                <a:gd name="connsiteY961" fmla="*/ 43053 h 1229201"/>
                <a:gd name="connsiteX962" fmla="*/ 447294 w 633888"/>
                <a:gd name="connsiteY962" fmla="*/ 29813 h 1229201"/>
                <a:gd name="connsiteX963" fmla="*/ 451866 w 633888"/>
                <a:gd name="connsiteY963" fmla="*/ 14573 h 1229201"/>
                <a:gd name="connsiteX964" fmla="*/ 457486 w 633888"/>
                <a:gd name="connsiteY964" fmla="*/ 15050 h 1229201"/>
                <a:gd name="connsiteX965" fmla="*/ 458343 w 633888"/>
                <a:gd name="connsiteY965" fmla="*/ 19050 h 1229201"/>
                <a:gd name="connsiteX966" fmla="*/ 457867 w 633888"/>
                <a:gd name="connsiteY966" fmla="*/ 22765 h 1229201"/>
                <a:gd name="connsiteX967" fmla="*/ 455009 w 633888"/>
                <a:gd name="connsiteY967" fmla="*/ 23051 h 1229201"/>
                <a:gd name="connsiteX968" fmla="*/ 454724 w 633888"/>
                <a:gd name="connsiteY968" fmla="*/ 24194 h 1229201"/>
                <a:gd name="connsiteX969" fmla="*/ 455581 w 633888"/>
                <a:gd name="connsiteY969" fmla="*/ 31242 h 1229201"/>
                <a:gd name="connsiteX970" fmla="*/ 455676 w 633888"/>
                <a:gd name="connsiteY970" fmla="*/ 39434 h 1229201"/>
                <a:gd name="connsiteX971" fmla="*/ 455105 w 633888"/>
                <a:gd name="connsiteY971" fmla="*/ 41529 h 1229201"/>
                <a:gd name="connsiteX972" fmla="*/ 472345 w 633888"/>
                <a:gd name="connsiteY972" fmla="*/ 2572 h 1229201"/>
                <a:gd name="connsiteX973" fmla="*/ 472345 w 633888"/>
                <a:gd name="connsiteY973" fmla="*/ 4096 h 1229201"/>
                <a:gd name="connsiteX974" fmla="*/ 469011 w 633888"/>
                <a:gd name="connsiteY974" fmla="*/ 15145 h 1229201"/>
                <a:gd name="connsiteX975" fmla="*/ 469011 w 633888"/>
                <a:gd name="connsiteY975" fmla="*/ 19336 h 1229201"/>
                <a:gd name="connsiteX976" fmla="*/ 463677 w 633888"/>
                <a:gd name="connsiteY976" fmla="*/ 18955 h 1229201"/>
                <a:gd name="connsiteX977" fmla="*/ 462820 w 633888"/>
                <a:gd name="connsiteY977" fmla="*/ 17621 h 1229201"/>
                <a:gd name="connsiteX978" fmla="*/ 461867 w 633888"/>
                <a:gd name="connsiteY978" fmla="*/ 11239 h 1229201"/>
                <a:gd name="connsiteX979" fmla="*/ 462534 w 633888"/>
                <a:gd name="connsiteY979" fmla="*/ 4477 h 1229201"/>
                <a:gd name="connsiteX980" fmla="*/ 463296 w 633888"/>
                <a:gd name="connsiteY980" fmla="*/ 2762 h 1229201"/>
                <a:gd name="connsiteX981" fmla="*/ 464820 w 633888"/>
                <a:gd name="connsiteY981" fmla="*/ 2096 h 1229201"/>
                <a:gd name="connsiteX982" fmla="*/ 466535 w 633888"/>
                <a:gd name="connsiteY982" fmla="*/ 3429 h 1229201"/>
                <a:gd name="connsiteX983" fmla="*/ 469202 w 633888"/>
                <a:gd name="connsiteY983" fmla="*/ 0 h 1229201"/>
                <a:gd name="connsiteX984" fmla="*/ 470535 w 633888"/>
                <a:gd name="connsiteY984" fmla="*/ 0 h 1229201"/>
                <a:gd name="connsiteX985" fmla="*/ 472345 w 633888"/>
                <a:gd name="connsiteY985" fmla="*/ 2572 h 1229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</a:cxnLst>
              <a:rect l="l" t="t" r="r" b="b"/>
              <a:pathLst>
                <a:path w="633888" h="1229201">
                  <a:moveTo>
                    <a:pt x="453676" y="1162145"/>
                  </a:moveTo>
                  <a:lnTo>
                    <a:pt x="448247" y="1165575"/>
                  </a:lnTo>
                  <a:lnTo>
                    <a:pt x="446627" y="1169670"/>
                  </a:lnTo>
                  <a:lnTo>
                    <a:pt x="445294" y="1171289"/>
                  </a:lnTo>
                  <a:lnTo>
                    <a:pt x="441770" y="1172337"/>
                  </a:lnTo>
                  <a:lnTo>
                    <a:pt x="438245" y="1172432"/>
                  </a:lnTo>
                  <a:lnTo>
                    <a:pt x="424815" y="1164241"/>
                  </a:lnTo>
                  <a:lnTo>
                    <a:pt x="421767" y="1164526"/>
                  </a:lnTo>
                  <a:lnTo>
                    <a:pt x="424815" y="1160812"/>
                  </a:lnTo>
                  <a:lnTo>
                    <a:pt x="433102" y="1157764"/>
                  </a:lnTo>
                  <a:lnTo>
                    <a:pt x="437769" y="1153763"/>
                  </a:lnTo>
                  <a:lnTo>
                    <a:pt x="448628" y="1157669"/>
                  </a:lnTo>
                  <a:lnTo>
                    <a:pt x="453676" y="1162145"/>
                  </a:lnTo>
                  <a:close/>
                  <a:moveTo>
                    <a:pt x="252984" y="888492"/>
                  </a:moveTo>
                  <a:lnTo>
                    <a:pt x="255651" y="890492"/>
                  </a:lnTo>
                  <a:lnTo>
                    <a:pt x="262414" y="890206"/>
                  </a:lnTo>
                  <a:lnTo>
                    <a:pt x="260223" y="894588"/>
                  </a:lnTo>
                  <a:lnTo>
                    <a:pt x="252794" y="899541"/>
                  </a:lnTo>
                  <a:lnTo>
                    <a:pt x="247745" y="904399"/>
                  </a:lnTo>
                  <a:lnTo>
                    <a:pt x="241649" y="908494"/>
                  </a:lnTo>
                  <a:lnTo>
                    <a:pt x="238792" y="903827"/>
                  </a:lnTo>
                  <a:lnTo>
                    <a:pt x="235363" y="904018"/>
                  </a:lnTo>
                  <a:lnTo>
                    <a:pt x="230124" y="894969"/>
                  </a:lnTo>
                  <a:lnTo>
                    <a:pt x="229172" y="881539"/>
                  </a:lnTo>
                  <a:lnTo>
                    <a:pt x="236030" y="878015"/>
                  </a:lnTo>
                  <a:lnTo>
                    <a:pt x="245364" y="878205"/>
                  </a:lnTo>
                  <a:lnTo>
                    <a:pt x="252984" y="888492"/>
                  </a:lnTo>
                  <a:close/>
                  <a:moveTo>
                    <a:pt x="123444" y="805529"/>
                  </a:moveTo>
                  <a:lnTo>
                    <a:pt x="117920" y="804863"/>
                  </a:lnTo>
                  <a:lnTo>
                    <a:pt x="114110" y="806767"/>
                  </a:lnTo>
                  <a:lnTo>
                    <a:pt x="111633" y="808577"/>
                  </a:lnTo>
                  <a:lnTo>
                    <a:pt x="109252" y="808292"/>
                  </a:lnTo>
                  <a:lnTo>
                    <a:pt x="102299" y="808959"/>
                  </a:lnTo>
                  <a:lnTo>
                    <a:pt x="95822" y="808768"/>
                  </a:lnTo>
                  <a:lnTo>
                    <a:pt x="94869" y="805910"/>
                  </a:lnTo>
                  <a:lnTo>
                    <a:pt x="96012" y="797338"/>
                  </a:lnTo>
                  <a:lnTo>
                    <a:pt x="94488" y="795052"/>
                  </a:lnTo>
                  <a:lnTo>
                    <a:pt x="88297" y="793813"/>
                  </a:lnTo>
                  <a:lnTo>
                    <a:pt x="86011" y="791813"/>
                  </a:lnTo>
                  <a:lnTo>
                    <a:pt x="82391" y="785813"/>
                  </a:lnTo>
                  <a:lnTo>
                    <a:pt x="81725" y="783050"/>
                  </a:lnTo>
                  <a:lnTo>
                    <a:pt x="81248" y="779241"/>
                  </a:lnTo>
                  <a:lnTo>
                    <a:pt x="77438" y="774192"/>
                  </a:lnTo>
                  <a:lnTo>
                    <a:pt x="72866" y="770668"/>
                  </a:lnTo>
                  <a:lnTo>
                    <a:pt x="70199" y="770477"/>
                  </a:lnTo>
                  <a:lnTo>
                    <a:pt x="64770" y="776288"/>
                  </a:lnTo>
                  <a:lnTo>
                    <a:pt x="60389" y="782193"/>
                  </a:lnTo>
                  <a:lnTo>
                    <a:pt x="61913" y="785146"/>
                  </a:lnTo>
                  <a:lnTo>
                    <a:pt x="63341" y="789051"/>
                  </a:lnTo>
                  <a:lnTo>
                    <a:pt x="60960" y="791813"/>
                  </a:lnTo>
                  <a:lnTo>
                    <a:pt x="53721" y="798195"/>
                  </a:lnTo>
                  <a:lnTo>
                    <a:pt x="52578" y="800672"/>
                  </a:lnTo>
                  <a:lnTo>
                    <a:pt x="50578" y="802005"/>
                  </a:lnTo>
                  <a:lnTo>
                    <a:pt x="47149" y="800195"/>
                  </a:lnTo>
                  <a:lnTo>
                    <a:pt x="38481" y="800576"/>
                  </a:lnTo>
                  <a:lnTo>
                    <a:pt x="34481" y="799529"/>
                  </a:lnTo>
                  <a:lnTo>
                    <a:pt x="29813" y="794766"/>
                  </a:lnTo>
                  <a:lnTo>
                    <a:pt x="18574" y="791718"/>
                  </a:lnTo>
                  <a:lnTo>
                    <a:pt x="16669" y="784193"/>
                  </a:lnTo>
                  <a:lnTo>
                    <a:pt x="14478" y="782765"/>
                  </a:lnTo>
                  <a:lnTo>
                    <a:pt x="1715" y="769810"/>
                  </a:lnTo>
                  <a:lnTo>
                    <a:pt x="0" y="765525"/>
                  </a:lnTo>
                  <a:lnTo>
                    <a:pt x="1619" y="762953"/>
                  </a:lnTo>
                  <a:lnTo>
                    <a:pt x="6382" y="759048"/>
                  </a:lnTo>
                  <a:lnTo>
                    <a:pt x="22479" y="752570"/>
                  </a:lnTo>
                  <a:lnTo>
                    <a:pt x="24956" y="749903"/>
                  </a:lnTo>
                  <a:lnTo>
                    <a:pt x="25527" y="747617"/>
                  </a:lnTo>
                  <a:lnTo>
                    <a:pt x="20765" y="744950"/>
                  </a:lnTo>
                  <a:lnTo>
                    <a:pt x="16574" y="742093"/>
                  </a:lnTo>
                  <a:lnTo>
                    <a:pt x="15145" y="740188"/>
                  </a:lnTo>
                  <a:lnTo>
                    <a:pt x="14954" y="738473"/>
                  </a:lnTo>
                  <a:lnTo>
                    <a:pt x="17431" y="736283"/>
                  </a:lnTo>
                  <a:lnTo>
                    <a:pt x="22289" y="736187"/>
                  </a:lnTo>
                  <a:lnTo>
                    <a:pt x="26099" y="737140"/>
                  </a:lnTo>
                  <a:lnTo>
                    <a:pt x="29147" y="735235"/>
                  </a:lnTo>
                  <a:lnTo>
                    <a:pt x="34481" y="733235"/>
                  </a:lnTo>
                  <a:lnTo>
                    <a:pt x="38100" y="730758"/>
                  </a:lnTo>
                  <a:lnTo>
                    <a:pt x="41148" y="724376"/>
                  </a:lnTo>
                  <a:lnTo>
                    <a:pt x="44387" y="718661"/>
                  </a:lnTo>
                  <a:lnTo>
                    <a:pt x="44768" y="715518"/>
                  </a:lnTo>
                  <a:lnTo>
                    <a:pt x="47625" y="704564"/>
                  </a:lnTo>
                  <a:lnTo>
                    <a:pt x="49149" y="701802"/>
                  </a:lnTo>
                  <a:lnTo>
                    <a:pt x="59341" y="694659"/>
                  </a:lnTo>
                  <a:lnTo>
                    <a:pt x="61913" y="698563"/>
                  </a:lnTo>
                  <a:lnTo>
                    <a:pt x="66866" y="699516"/>
                  </a:lnTo>
                  <a:lnTo>
                    <a:pt x="71342" y="695897"/>
                  </a:lnTo>
                  <a:lnTo>
                    <a:pt x="76772" y="684562"/>
                  </a:lnTo>
                  <a:lnTo>
                    <a:pt x="80486" y="683800"/>
                  </a:lnTo>
                  <a:lnTo>
                    <a:pt x="84582" y="684752"/>
                  </a:lnTo>
                  <a:lnTo>
                    <a:pt x="92678" y="683324"/>
                  </a:lnTo>
                  <a:lnTo>
                    <a:pt x="106966" y="677989"/>
                  </a:lnTo>
                  <a:lnTo>
                    <a:pt x="113348" y="677894"/>
                  </a:lnTo>
                  <a:lnTo>
                    <a:pt x="122396" y="680656"/>
                  </a:lnTo>
                  <a:lnTo>
                    <a:pt x="129159" y="680561"/>
                  </a:lnTo>
                  <a:lnTo>
                    <a:pt x="135160" y="688753"/>
                  </a:lnTo>
                  <a:lnTo>
                    <a:pt x="138303" y="701612"/>
                  </a:lnTo>
                  <a:lnTo>
                    <a:pt x="145828" y="714280"/>
                  </a:lnTo>
                  <a:lnTo>
                    <a:pt x="155543" y="725233"/>
                  </a:lnTo>
                  <a:lnTo>
                    <a:pt x="155924" y="731996"/>
                  </a:lnTo>
                  <a:lnTo>
                    <a:pt x="152495" y="735521"/>
                  </a:lnTo>
                  <a:lnTo>
                    <a:pt x="145161" y="739998"/>
                  </a:lnTo>
                  <a:lnTo>
                    <a:pt x="145161" y="744760"/>
                  </a:lnTo>
                  <a:lnTo>
                    <a:pt x="150019" y="742379"/>
                  </a:lnTo>
                  <a:lnTo>
                    <a:pt x="154210" y="741235"/>
                  </a:lnTo>
                  <a:lnTo>
                    <a:pt x="164211" y="742379"/>
                  </a:lnTo>
                  <a:lnTo>
                    <a:pt x="167640" y="747236"/>
                  </a:lnTo>
                  <a:lnTo>
                    <a:pt x="170117" y="754475"/>
                  </a:lnTo>
                  <a:lnTo>
                    <a:pt x="171355" y="760381"/>
                  </a:lnTo>
                  <a:lnTo>
                    <a:pt x="170498" y="766858"/>
                  </a:lnTo>
                  <a:lnTo>
                    <a:pt x="167831" y="764762"/>
                  </a:lnTo>
                  <a:lnTo>
                    <a:pt x="165068" y="759048"/>
                  </a:lnTo>
                  <a:lnTo>
                    <a:pt x="162020" y="756380"/>
                  </a:lnTo>
                  <a:lnTo>
                    <a:pt x="158496" y="754951"/>
                  </a:lnTo>
                  <a:lnTo>
                    <a:pt x="160115" y="762857"/>
                  </a:lnTo>
                  <a:lnTo>
                    <a:pt x="159449" y="773430"/>
                  </a:lnTo>
                  <a:lnTo>
                    <a:pt x="160973" y="774383"/>
                  </a:lnTo>
                  <a:lnTo>
                    <a:pt x="165735" y="774573"/>
                  </a:lnTo>
                  <a:lnTo>
                    <a:pt x="162592" y="785431"/>
                  </a:lnTo>
                  <a:lnTo>
                    <a:pt x="156115" y="788289"/>
                  </a:lnTo>
                  <a:lnTo>
                    <a:pt x="148590" y="789432"/>
                  </a:lnTo>
                  <a:lnTo>
                    <a:pt x="146780" y="793242"/>
                  </a:lnTo>
                  <a:lnTo>
                    <a:pt x="145352" y="798195"/>
                  </a:lnTo>
                  <a:lnTo>
                    <a:pt x="141446" y="805434"/>
                  </a:lnTo>
                  <a:lnTo>
                    <a:pt x="136208" y="809625"/>
                  </a:lnTo>
                  <a:lnTo>
                    <a:pt x="129731" y="808768"/>
                  </a:lnTo>
                  <a:lnTo>
                    <a:pt x="123444" y="805529"/>
                  </a:lnTo>
                  <a:close/>
                  <a:moveTo>
                    <a:pt x="194786" y="654558"/>
                  </a:moveTo>
                  <a:lnTo>
                    <a:pt x="186690" y="654653"/>
                  </a:lnTo>
                  <a:lnTo>
                    <a:pt x="183737" y="653701"/>
                  </a:lnTo>
                  <a:lnTo>
                    <a:pt x="180308" y="650938"/>
                  </a:lnTo>
                  <a:lnTo>
                    <a:pt x="176308" y="635413"/>
                  </a:lnTo>
                  <a:lnTo>
                    <a:pt x="177737" y="629888"/>
                  </a:lnTo>
                  <a:lnTo>
                    <a:pt x="179356" y="627126"/>
                  </a:lnTo>
                  <a:lnTo>
                    <a:pt x="181166" y="625030"/>
                  </a:lnTo>
                  <a:lnTo>
                    <a:pt x="185357" y="624173"/>
                  </a:lnTo>
                  <a:lnTo>
                    <a:pt x="189643" y="627126"/>
                  </a:lnTo>
                  <a:lnTo>
                    <a:pt x="191262" y="629888"/>
                  </a:lnTo>
                  <a:lnTo>
                    <a:pt x="194786" y="640366"/>
                  </a:lnTo>
                  <a:lnTo>
                    <a:pt x="195453" y="649414"/>
                  </a:lnTo>
                  <a:lnTo>
                    <a:pt x="194786" y="654558"/>
                  </a:lnTo>
                  <a:close/>
                  <a:moveTo>
                    <a:pt x="129159" y="599789"/>
                  </a:moveTo>
                  <a:lnTo>
                    <a:pt x="131445" y="614458"/>
                  </a:lnTo>
                  <a:lnTo>
                    <a:pt x="133731" y="623602"/>
                  </a:lnTo>
                  <a:lnTo>
                    <a:pt x="133922" y="626650"/>
                  </a:lnTo>
                  <a:lnTo>
                    <a:pt x="131731" y="630936"/>
                  </a:lnTo>
                  <a:lnTo>
                    <a:pt x="121158" y="636651"/>
                  </a:lnTo>
                  <a:lnTo>
                    <a:pt x="117920" y="636651"/>
                  </a:lnTo>
                  <a:lnTo>
                    <a:pt x="117729" y="635318"/>
                  </a:lnTo>
                  <a:lnTo>
                    <a:pt x="120110" y="629507"/>
                  </a:lnTo>
                  <a:lnTo>
                    <a:pt x="118110" y="622840"/>
                  </a:lnTo>
                  <a:lnTo>
                    <a:pt x="119063" y="617887"/>
                  </a:lnTo>
                  <a:lnTo>
                    <a:pt x="118110" y="616934"/>
                  </a:lnTo>
                  <a:lnTo>
                    <a:pt x="116015" y="617696"/>
                  </a:lnTo>
                  <a:lnTo>
                    <a:pt x="108490" y="625602"/>
                  </a:lnTo>
                  <a:lnTo>
                    <a:pt x="105918" y="626459"/>
                  </a:lnTo>
                  <a:lnTo>
                    <a:pt x="105632" y="624840"/>
                  </a:lnTo>
                  <a:lnTo>
                    <a:pt x="107537" y="618268"/>
                  </a:lnTo>
                  <a:lnTo>
                    <a:pt x="107728" y="613791"/>
                  </a:lnTo>
                  <a:lnTo>
                    <a:pt x="108871" y="611029"/>
                  </a:lnTo>
                  <a:lnTo>
                    <a:pt x="110966" y="608552"/>
                  </a:lnTo>
                  <a:lnTo>
                    <a:pt x="113443" y="606647"/>
                  </a:lnTo>
                  <a:lnTo>
                    <a:pt x="115348" y="606362"/>
                  </a:lnTo>
                  <a:lnTo>
                    <a:pt x="117443" y="608267"/>
                  </a:lnTo>
                  <a:lnTo>
                    <a:pt x="123635" y="602837"/>
                  </a:lnTo>
                  <a:lnTo>
                    <a:pt x="129159" y="599789"/>
                  </a:lnTo>
                  <a:close/>
                  <a:moveTo>
                    <a:pt x="139351" y="613124"/>
                  </a:moveTo>
                  <a:lnTo>
                    <a:pt x="138017" y="614267"/>
                  </a:lnTo>
                  <a:lnTo>
                    <a:pt x="134779" y="613981"/>
                  </a:lnTo>
                  <a:lnTo>
                    <a:pt x="133541" y="612172"/>
                  </a:lnTo>
                  <a:lnTo>
                    <a:pt x="132874" y="609314"/>
                  </a:lnTo>
                  <a:lnTo>
                    <a:pt x="132779" y="604076"/>
                  </a:lnTo>
                  <a:lnTo>
                    <a:pt x="134779" y="600361"/>
                  </a:lnTo>
                  <a:lnTo>
                    <a:pt x="143066" y="594741"/>
                  </a:lnTo>
                  <a:lnTo>
                    <a:pt x="139351" y="592836"/>
                  </a:lnTo>
                  <a:lnTo>
                    <a:pt x="139160" y="591407"/>
                  </a:lnTo>
                  <a:lnTo>
                    <a:pt x="141351" y="586740"/>
                  </a:lnTo>
                  <a:lnTo>
                    <a:pt x="150305" y="579406"/>
                  </a:lnTo>
                  <a:lnTo>
                    <a:pt x="152686" y="578072"/>
                  </a:lnTo>
                  <a:lnTo>
                    <a:pt x="155067" y="578263"/>
                  </a:lnTo>
                  <a:lnTo>
                    <a:pt x="150400" y="591217"/>
                  </a:lnTo>
                  <a:lnTo>
                    <a:pt x="139351" y="613124"/>
                  </a:lnTo>
                  <a:close/>
                  <a:moveTo>
                    <a:pt x="151638" y="552260"/>
                  </a:moveTo>
                  <a:lnTo>
                    <a:pt x="126111" y="558737"/>
                  </a:lnTo>
                  <a:lnTo>
                    <a:pt x="117348" y="558165"/>
                  </a:lnTo>
                  <a:lnTo>
                    <a:pt x="116586" y="555022"/>
                  </a:lnTo>
                  <a:lnTo>
                    <a:pt x="118301" y="552926"/>
                  </a:lnTo>
                  <a:lnTo>
                    <a:pt x="125540" y="550831"/>
                  </a:lnTo>
                  <a:lnTo>
                    <a:pt x="128492" y="535400"/>
                  </a:lnTo>
                  <a:lnTo>
                    <a:pt x="117539" y="528256"/>
                  </a:lnTo>
                  <a:lnTo>
                    <a:pt x="116967" y="526256"/>
                  </a:lnTo>
                  <a:lnTo>
                    <a:pt x="117824" y="522827"/>
                  </a:lnTo>
                  <a:lnTo>
                    <a:pt x="119063" y="521303"/>
                  </a:lnTo>
                  <a:lnTo>
                    <a:pt x="125730" y="517684"/>
                  </a:lnTo>
                  <a:lnTo>
                    <a:pt x="128588" y="516827"/>
                  </a:lnTo>
                  <a:lnTo>
                    <a:pt x="130874" y="517303"/>
                  </a:lnTo>
                  <a:lnTo>
                    <a:pt x="135541" y="521494"/>
                  </a:lnTo>
                  <a:lnTo>
                    <a:pt x="140875" y="530257"/>
                  </a:lnTo>
                  <a:lnTo>
                    <a:pt x="147923" y="531686"/>
                  </a:lnTo>
                  <a:lnTo>
                    <a:pt x="152781" y="535305"/>
                  </a:lnTo>
                  <a:lnTo>
                    <a:pt x="151638" y="552260"/>
                  </a:lnTo>
                  <a:close/>
                  <a:moveTo>
                    <a:pt x="98489" y="524351"/>
                  </a:moveTo>
                  <a:lnTo>
                    <a:pt x="94869" y="525018"/>
                  </a:lnTo>
                  <a:lnTo>
                    <a:pt x="94583" y="523399"/>
                  </a:lnTo>
                  <a:lnTo>
                    <a:pt x="100870" y="515493"/>
                  </a:lnTo>
                  <a:lnTo>
                    <a:pt x="104966" y="514255"/>
                  </a:lnTo>
                  <a:lnTo>
                    <a:pt x="106394" y="515017"/>
                  </a:lnTo>
                  <a:lnTo>
                    <a:pt x="103442" y="519589"/>
                  </a:lnTo>
                  <a:lnTo>
                    <a:pt x="98489" y="524351"/>
                  </a:lnTo>
                  <a:close/>
                  <a:moveTo>
                    <a:pt x="46577" y="479965"/>
                  </a:moveTo>
                  <a:lnTo>
                    <a:pt x="40958" y="481584"/>
                  </a:lnTo>
                  <a:lnTo>
                    <a:pt x="38862" y="480631"/>
                  </a:lnTo>
                  <a:lnTo>
                    <a:pt x="38576" y="479108"/>
                  </a:lnTo>
                  <a:lnTo>
                    <a:pt x="39815" y="475107"/>
                  </a:lnTo>
                  <a:lnTo>
                    <a:pt x="44196" y="473678"/>
                  </a:lnTo>
                  <a:lnTo>
                    <a:pt x="47244" y="475869"/>
                  </a:lnTo>
                  <a:lnTo>
                    <a:pt x="47816" y="477869"/>
                  </a:lnTo>
                  <a:lnTo>
                    <a:pt x="46577" y="479965"/>
                  </a:lnTo>
                  <a:close/>
                  <a:moveTo>
                    <a:pt x="119539" y="480060"/>
                  </a:moveTo>
                  <a:lnTo>
                    <a:pt x="117634" y="481584"/>
                  </a:lnTo>
                  <a:lnTo>
                    <a:pt x="115253" y="481203"/>
                  </a:lnTo>
                  <a:lnTo>
                    <a:pt x="112871" y="479298"/>
                  </a:lnTo>
                  <a:lnTo>
                    <a:pt x="109728" y="473773"/>
                  </a:lnTo>
                  <a:lnTo>
                    <a:pt x="116777" y="469963"/>
                  </a:lnTo>
                  <a:lnTo>
                    <a:pt x="119634" y="472154"/>
                  </a:lnTo>
                  <a:lnTo>
                    <a:pt x="120682" y="474726"/>
                  </a:lnTo>
                  <a:lnTo>
                    <a:pt x="120777" y="477584"/>
                  </a:lnTo>
                  <a:lnTo>
                    <a:pt x="119539" y="480060"/>
                  </a:lnTo>
                  <a:close/>
                  <a:moveTo>
                    <a:pt x="57341" y="462248"/>
                  </a:moveTo>
                  <a:lnTo>
                    <a:pt x="54578" y="462915"/>
                  </a:lnTo>
                  <a:lnTo>
                    <a:pt x="51054" y="462344"/>
                  </a:lnTo>
                  <a:lnTo>
                    <a:pt x="48863" y="460534"/>
                  </a:lnTo>
                  <a:lnTo>
                    <a:pt x="46673" y="453200"/>
                  </a:lnTo>
                  <a:lnTo>
                    <a:pt x="46292" y="448818"/>
                  </a:lnTo>
                  <a:lnTo>
                    <a:pt x="47244" y="440627"/>
                  </a:lnTo>
                  <a:lnTo>
                    <a:pt x="47054" y="430816"/>
                  </a:lnTo>
                  <a:lnTo>
                    <a:pt x="54388" y="430530"/>
                  </a:lnTo>
                  <a:lnTo>
                    <a:pt x="56198" y="431959"/>
                  </a:lnTo>
                  <a:lnTo>
                    <a:pt x="57436" y="461010"/>
                  </a:lnTo>
                  <a:lnTo>
                    <a:pt x="57341" y="462248"/>
                  </a:lnTo>
                  <a:close/>
                  <a:moveTo>
                    <a:pt x="128111" y="416052"/>
                  </a:moveTo>
                  <a:lnTo>
                    <a:pt x="128016" y="421386"/>
                  </a:lnTo>
                  <a:lnTo>
                    <a:pt x="126968" y="427577"/>
                  </a:lnTo>
                  <a:lnTo>
                    <a:pt x="128397" y="434054"/>
                  </a:lnTo>
                  <a:lnTo>
                    <a:pt x="128778" y="438817"/>
                  </a:lnTo>
                  <a:lnTo>
                    <a:pt x="131445" y="440246"/>
                  </a:lnTo>
                  <a:lnTo>
                    <a:pt x="133064" y="442436"/>
                  </a:lnTo>
                  <a:lnTo>
                    <a:pt x="145066" y="444818"/>
                  </a:lnTo>
                  <a:lnTo>
                    <a:pt x="156305" y="444151"/>
                  </a:lnTo>
                  <a:lnTo>
                    <a:pt x="158401" y="446056"/>
                  </a:lnTo>
                  <a:lnTo>
                    <a:pt x="158687" y="449104"/>
                  </a:lnTo>
                  <a:lnTo>
                    <a:pt x="156877" y="452438"/>
                  </a:lnTo>
                  <a:lnTo>
                    <a:pt x="150495" y="458629"/>
                  </a:lnTo>
                  <a:lnTo>
                    <a:pt x="142970" y="468535"/>
                  </a:lnTo>
                  <a:lnTo>
                    <a:pt x="140684" y="470535"/>
                  </a:lnTo>
                  <a:lnTo>
                    <a:pt x="138208" y="470630"/>
                  </a:lnTo>
                  <a:lnTo>
                    <a:pt x="136493" y="469773"/>
                  </a:lnTo>
                  <a:lnTo>
                    <a:pt x="135255" y="452152"/>
                  </a:lnTo>
                  <a:lnTo>
                    <a:pt x="126968" y="454438"/>
                  </a:lnTo>
                  <a:lnTo>
                    <a:pt x="120396" y="454152"/>
                  </a:lnTo>
                  <a:lnTo>
                    <a:pt x="116777" y="451961"/>
                  </a:lnTo>
                  <a:lnTo>
                    <a:pt x="114205" y="447865"/>
                  </a:lnTo>
                  <a:lnTo>
                    <a:pt x="109061" y="437197"/>
                  </a:lnTo>
                  <a:lnTo>
                    <a:pt x="94107" y="433006"/>
                  </a:lnTo>
                  <a:lnTo>
                    <a:pt x="89916" y="427101"/>
                  </a:lnTo>
                  <a:lnTo>
                    <a:pt x="88678" y="423577"/>
                  </a:lnTo>
                  <a:lnTo>
                    <a:pt x="89154" y="421577"/>
                  </a:lnTo>
                  <a:lnTo>
                    <a:pt x="92297" y="417195"/>
                  </a:lnTo>
                  <a:lnTo>
                    <a:pt x="96203" y="418719"/>
                  </a:lnTo>
                  <a:lnTo>
                    <a:pt x="98584" y="417767"/>
                  </a:lnTo>
                  <a:lnTo>
                    <a:pt x="100108" y="415862"/>
                  </a:lnTo>
                  <a:lnTo>
                    <a:pt x="100013" y="414242"/>
                  </a:lnTo>
                  <a:lnTo>
                    <a:pt x="98012" y="410432"/>
                  </a:lnTo>
                  <a:lnTo>
                    <a:pt x="97917" y="409194"/>
                  </a:lnTo>
                  <a:lnTo>
                    <a:pt x="113157" y="404336"/>
                  </a:lnTo>
                  <a:lnTo>
                    <a:pt x="114491" y="396812"/>
                  </a:lnTo>
                  <a:lnTo>
                    <a:pt x="117824" y="396145"/>
                  </a:lnTo>
                  <a:lnTo>
                    <a:pt x="121634" y="398621"/>
                  </a:lnTo>
                  <a:lnTo>
                    <a:pt x="126778" y="406527"/>
                  </a:lnTo>
                  <a:lnTo>
                    <a:pt x="128111" y="416052"/>
                  </a:lnTo>
                  <a:close/>
                  <a:moveTo>
                    <a:pt x="60198" y="394811"/>
                  </a:moveTo>
                  <a:lnTo>
                    <a:pt x="67437" y="401574"/>
                  </a:lnTo>
                  <a:lnTo>
                    <a:pt x="61627" y="412718"/>
                  </a:lnTo>
                  <a:lnTo>
                    <a:pt x="52769" y="412623"/>
                  </a:lnTo>
                  <a:lnTo>
                    <a:pt x="40386" y="404527"/>
                  </a:lnTo>
                  <a:lnTo>
                    <a:pt x="40291" y="402908"/>
                  </a:lnTo>
                  <a:lnTo>
                    <a:pt x="41339" y="400431"/>
                  </a:lnTo>
                  <a:lnTo>
                    <a:pt x="43244" y="398431"/>
                  </a:lnTo>
                  <a:lnTo>
                    <a:pt x="45149" y="398050"/>
                  </a:lnTo>
                  <a:lnTo>
                    <a:pt x="48197" y="399383"/>
                  </a:lnTo>
                  <a:lnTo>
                    <a:pt x="52483" y="397193"/>
                  </a:lnTo>
                  <a:lnTo>
                    <a:pt x="56007" y="397859"/>
                  </a:lnTo>
                  <a:lnTo>
                    <a:pt x="60198" y="394811"/>
                  </a:lnTo>
                  <a:close/>
                  <a:moveTo>
                    <a:pt x="124682" y="312515"/>
                  </a:moveTo>
                  <a:lnTo>
                    <a:pt x="116586" y="333756"/>
                  </a:lnTo>
                  <a:lnTo>
                    <a:pt x="113348" y="334328"/>
                  </a:lnTo>
                  <a:lnTo>
                    <a:pt x="110585" y="339662"/>
                  </a:lnTo>
                  <a:lnTo>
                    <a:pt x="101918" y="345472"/>
                  </a:lnTo>
                  <a:lnTo>
                    <a:pt x="109442" y="345567"/>
                  </a:lnTo>
                  <a:lnTo>
                    <a:pt x="111538" y="347472"/>
                  </a:lnTo>
                  <a:lnTo>
                    <a:pt x="111633" y="351663"/>
                  </a:lnTo>
                  <a:lnTo>
                    <a:pt x="110204" y="354139"/>
                  </a:lnTo>
                  <a:lnTo>
                    <a:pt x="100394" y="363760"/>
                  </a:lnTo>
                  <a:lnTo>
                    <a:pt x="93631" y="367379"/>
                  </a:lnTo>
                  <a:lnTo>
                    <a:pt x="86392" y="377476"/>
                  </a:lnTo>
                  <a:lnTo>
                    <a:pt x="82677" y="377571"/>
                  </a:lnTo>
                  <a:lnTo>
                    <a:pt x="79058" y="383953"/>
                  </a:lnTo>
                  <a:lnTo>
                    <a:pt x="76105" y="386810"/>
                  </a:lnTo>
                  <a:lnTo>
                    <a:pt x="74390" y="386810"/>
                  </a:lnTo>
                  <a:lnTo>
                    <a:pt x="72485" y="385381"/>
                  </a:lnTo>
                  <a:lnTo>
                    <a:pt x="68009" y="379095"/>
                  </a:lnTo>
                  <a:lnTo>
                    <a:pt x="76200" y="372999"/>
                  </a:lnTo>
                  <a:lnTo>
                    <a:pt x="76962" y="369475"/>
                  </a:lnTo>
                  <a:lnTo>
                    <a:pt x="82487" y="365951"/>
                  </a:lnTo>
                  <a:lnTo>
                    <a:pt x="82010" y="364808"/>
                  </a:lnTo>
                  <a:lnTo>
                    <a:pt x="73152" y="359759"/>
                  </a:lnTo>
                  <a:lnTo>
                    <a:pt x="69723" y="356330"/>
                  </a:lnTo>
                  <a:lnTo>
                    <a:pt x="70009" y="354521"/>
                  </a:lnTo>
                  <a:lnTo>
                    <a:pt x="74295" y="350615"/>
                  </a:lnTo>
                  <a:lnTo>
                    <a:pt x="72295" y="350044"/>
                  </a:lnTo>
                  <a:lnTo>
                    <a:pt x="70866" y="347948"/>
                  </a:lnTo>
                  <a:lnTo>
                    <a:pt x="68390" y="347091"/>
                  </a:lnTo>
                  <a:lnTo>
                    <a:pt x="67628" y="345186"/>
                  </a:lnTo>
                  <a:lnTo>
                    <a:pt x="67247" y="339947"/>
                  </a:lnTo>
                  <a:lnTo>
                    <a:pt x="67913" y="334613"/>
                  </a:lnTo>
                  <a:lnTo>
                    <a:pt x="70485" y="332232"/>
                  </a:lnTo>
                  <a:lnTo>
                    <a:pt x="71533" y="329755"/>
                  </a:lnTo>
                  <a:lnTo>
                    <a:pt x="72581" y="328994"/>
                  </a:lnTo>
                  <a:lnTo>
                    <a:pt x="76581" y="330327"/>
                  </a:lnTo>
                  <a:lnTo>
                    <a:pt x="80677" y="334518"/>
                  </a:lnTo>
                  <a:lnTo>
                    <a:pt x="85344" y="332899"/>
                  </a:lnTo>
                  <a:lnTo>
                    <a:pt x="90869" y="333756"/>
                  </a:lnTo>
                  <a:lnTo>
                    <a:pt x="90964" y="332708"/>
                  </a:lnTo>
                  <a:lnTo>
                    <a:pt x="86963" y="322231"/>
                  </a:lnTo>
                  <a:lnTo>
                    <a:pt x="87630" y="320135"/>
                  </a:lnTo>
                  <a:lnTo>
                    <a:pt x="89821" y="317659"/>
                  </a:lnTo>
                  <a:lnTo>
                    <a:pt x="102584" y="310134"/>
                  </a:lnTo>
                  <a:lnTo>
                    <a:pt x="118396" y="297466"/>
                  </a:lnTo>
                  <a:lnTo>
                    <a:pt x="122206" y="295465"/>
                  </a:lnTo>
                  <a:lnTo>
                    <a:pt x="123349" y="297180"/>
                  </a:lnTo>
                  <a:lnTo>
                    <a:pt x="124968" y="303752"/>
                  </a:lnTo>
                  <a:lnTo>
                    <a:pt x="124682" y="312515"/>
                  </a:lnTo>
                  <a:close/>
                  <a:moveTo>
                    <a:pt x="322612" y="293942"/>
                  </a:moveTo>
                  <a:lnTo>
                    <a:pt x="323183" y="303943"/>
                  </a:lnTo>
                  <a:lnTo>
                    <a:pt x="322421" y="306991"/>
                  </a:lnTo>
                  <a:lnTo>
                    <a:pt x="320897" y="310705"/>
                  </a:lnTo>
                  <a:lnTo>
                    <a:pt x="316040" y="317659"/>
                  </a:lnTo>
                  <a:lnTo>
                    <a:pt x="303371" y="327660"/>
                  </a:lnTo>
                  <a:lnTo>
                    <a:pt x="280035" y="350425"/>
                  </a:lnTo>
                  <a:lnTo>
                    <a:pt x="266224" y="361664"/>
                  </a:lnTo>
                  <a:lnTo>
                    <a:pt x="264319" y="366998"/>
                  </a:lnTo>
                  <a:lnTo>
                    <a:pt x="263271" y="374523"/>
                  </a:lnTo>
                  <a:lnTo>
                    <a:pt x="271558" y="376047"/>
                  </a:lnTo>
                  <a:lnTo>
                    <a:pt x="274796" y="378523"/>
                  </a:lnTo>
                  <a:lnTo>
                    <a:pt x="272796" y="382334"/>
                  </a:lnTo>
                  <a:lnTo>
                    <a:pt x="260604" y="395573"/>
                  </a:lnTo>
                  <a:lnTo>
                    <a:pt x="256985" y="407384"/>
                  </a:lnTo>
                  <a:lnTo>
                    <a:pt x="266319" y="407003"/>
                  </a:lnTo>
                  <a:lnTo>
                    <a:pt x="274034" y="404717"/>
                  </a:lnTo>
                  <a:lnTo>
                    <a:pt x="289465" y="397288"/>
                  </a:lnTo>
                  <a:lnTo>
                    <a:pt x="303848" y="391763"/>
                  </a:lnTo>
                  <a:lnTo>
                    <a:pt x="310801" y="391573"/>
                  </a:lnTo>
                  <a:lnTo>
                    <a:pt x="324326" y="395954"/>
                  </a:lnTo>
                  <a:lnTo>
                    <a:pt x="327374" y="396145"/>
                  </a:lnTo>
                  <a:lnTo>
                    <a:pt x="333089" y="394049"/>
                  </a:lnTo>
                  <a:lnTo>
                    <a:pt x="338900" y="393668"/>
                  </a:lnTo>
                  <a:lnTo>
                    <a:pt x="378143" y="395097"/>
                  </a:lnTo>
                  <a:lnTo>
                    <a:pt x="389001" y="392525"/>
                  </a:lnTo>
                  <a:lnTo>
                    <a:pt x="396240" y="395573"/>
                  </a:lnTo>
                  <a:lnTo>
                    <a:pt x="402241" y="403288"/>
                  </a:lnTo>
                  <a:lnTo>
                    <a:pt x="407956" y="417481"/>
                  </a:lnTo>
                  <a:lnTo>
                    <a:pt x="407861" y="419767"/>
                  </a:lnTo>
                  <a:lnTo>
                    <a:pt x="404336" y="426244"/>
                  </a:lnTo>
                  <a:lnTo>
                    <a:pt x="397955" y="434245"/>
                  </a:lnTo>
                  <a:lnTo>
                    <a:pt x="392430" y="445294"/>
                  </a:lnTo>
                  <a:lnTo>
                    <a:pt x="390811" y="451295"/>
                  </a:lnTo>
                  <a:lnTo>
                    <a:pt x="389763" y="457771"/>
                  </a:lnTo>
                  <a:lnTo>
                    <a:pt x="388049" y="463772"/>
                  </a:lnTo>
                  <a:lnTo>
                    <a:pt x="377095" y="491871"/>
                  </a:lnTo>
                  <a:lnTo>
                    <a:pt x="366427" y="507397"/>
                  </a:lnTo>
                  <a:lnTo>
                    <a:pt x="361664" y="518351"/>
                  </a:lnTo>
                  <a:lnTo>
                    <a:pt x="355759" y="527113"/>
                  </a:lnTo>
                  <a:lnTo>
                    <a:pt x="350139" y="532638"/>
                  </a:lnTo>
                  <a:lnTo>
                    <a:pt x="344138" y="536258"/>
                  </a:lnTo>
                  <a:lnTo>
                    <a:pt x="326612" y="540163"/>
                  </a:lnTo>
                  <a:lnTo>
                    <a:pt x="321755" y="542925"/>
                  </a:lnTo>
                  <a:lnTo>
                    <a:pt x="315944" y="547688"/>
                  </a:lnTo>
                  <a:lnTo>
                    <a:pt x="309848" y="550069"/>
                  </a:lnTo>
                  <a:lnTo>
                    <a:pt x="316992" y="549783"/>
                  </a:lnTo>
                  <a:lnTo>
                    <a:pt x="324136" y="547116"/>
                  </a:lnTo>
                  <a:lnTo>
                    <a:pt x="337090" y="546163"/>
                  </a:lnTo>
                  <a:lnTo>
                    <a:pt x="351949" y="555308"/>
                  </a:lnTo>
                  <a:lnTo>
                    <a:pt x="350520" y="562737"/>
                  </a:lnTo>
                  <a:lnTo>
                    <a:pt x="344615" y="568643"/>
                  </a:lnTo>
                  <a:lnTo>
                    <a:pt x="330994" y="569595"/>
                  </a:lnTo>
                  <a:lnTo>
                    <a:pt x="318230" y="582739"/>
                  </a:lnTo>
                  <a:lnTo>
                    <a:pt x="312515" y="586740"/>
                  </a:lnTo>
                  <a:lnTo>
                    <a:pt x="306515" y="588740"/>
                  </a:lnTo>
                  <a:lnTo>
                    <a:pt x="298895" y="588169"/>
                  </a:lnTo>
                  <a:lnTo>
                    <a:pt x="285179" y="584645"/>
                  </a:lnTo>
                  <a:lnTo>
                    <a:pt x="279083" y="581025"/>
                  </a:lnTo>
                  <a:lnTo>
                    <a:pt x="284512" y="586930"/>
                  </a:lnTo>
                  <a:lnTo>
                    <a:pt x="290703" y="590074"/>
                  </a:lnTo>
                  <a:lnTo>
                    <a:pt x="326517" y="597408"/>
                  </a:lnTo>
                  <a:lnTo>
                    <a:pt x="328708" y="596646"/>
                  </a:lnTo>
                  <a:lnTo>
                    <a:pt x="340138" y="588931"/>
                  </a:lnTo>
                  <a:lnTo>
                    <a:pt x="355378" y="588740"/>
                  </a:lnTo>
                  <a:lnTo>
                    <a:pt x="384334" y="603028"/>
                  </a:lnTo>
                  <a:lnTo>
                    <a:pt x="392716" y="613791"/>
                  </a:lnTo>
                  <a:lnTo>
                    <a:pt x="404622" y="629317"/>
                  </a:lnTo>
                  <a:lnTo>
                    <a:pt x="411194" y="635318"/>
                  </a:lnTo>
                  <a:lnTo>
                    <a:pt x="415862" y="640842"/>
                  </a:lnTo>
                  <a:lnTo>
                    <a:pt x="418719" y="649034"/>
                  </a:lnTo>
                  <a:lnTo>
                    <a:pt x="424339" y="675894"/>
                  </a:lnTo>
                  <a:lnTo>
                    <a:pt x="430816" y="701992"/>
                  </a:lnTo>
                  <a:lnTo>
                    <a:pt x="439198" y="730091"/>
                  </a:lnTo>
                  <a:lnTo>
                    <a:pt x="443008" y="737902"/>
                  </a:lnTo>
                  <a:lnTo>
                    <a:pt x="447961" y="743331"/>
                  </a:lnTo>
                  <a:lnTo>
                    <a:pt x="473297" y="755809"/>
                  </a:lnTo>
                  <a:lnTo>
                    <a:pt x="478917" y="760000"/>
                  </a:lnTo>
                  <a:lnTo>
                    <a:pt x="488728" y="771906"/>
                  </a:lnTo>
                  <a:lnTo>
                    <a:pt x="498253" y="784669"/>
                  </a:lnTo>
                  <a:lnTo>
                    <a:pt x="507016" y="794385"/>
                  </a:lnTo>
                  <a:lnTo>
                    <a:pt x="516541" y="802291"/>
                  </a:lnTo>
                  <a:lnTo>
                    <a:pt x="511969" y="806387"/>
                  </a:lnTo>
                  <a:lnTo>
                    <a:pt x="508730" y="812768"/>
                  </a:lnTo>
                  <a:lnTo>
                    <a:pt x="511112" y="821532"/>
                  </a:lnTo>
                  <a:lnTo>
                    <a:pt x="515017" y="829818"/>
                  </a:lnTo>
                  <a:lnTo>
                    <a:pt x="522637" y="843058"/>
                  </a:lnTo>
                  <a:lnTo>
                    <a:pt x="529304" y="857536"/>
                  </a:lnTo>
                  <a:lnTo>
                    <a:pt x="526828" y="855345"/>
                  </a:lnTo>
                  <a:lnTo>
                    <a:pt x="524256" y="854202"/>
                  </a:lnTo>
                  <a:lnTo>
                    <a:pt x="520732" y="854488"/>
                  </a:lnTo>
                  <a:lnTo>
                    <a:pt x="517208" y="853821"/>
                  </a:lnTo>
                  <a:lnTo>
                    <a:pt x="510826" y="849344"/>
                  </a:lnTo>
                  <a:lnTo>
                    <a:pt x="504635" y="843724"/>
                  </a:lnTo>
                  <a:lnTo>
                    <a:pt x="492347" y="846010"/>
                  </a:lnTo>
                  <a:lnTo>
                    <a:pt x="485585" y="844963"/>
                  </a:lnTo>
                  <a:lnTo>
                    <a:pt x="479679" y="845153"/>
                  </a:lnTo>
                  <a:lnTo>
                    <a:pt x="490823" y="848297"/>
                  </a:lnTo>
                  <a:lnTo>
                    <a:pt x="503111" y="848582"/>
                  </a:lnTo>
                  <a:lnTo>
                    <a:pt x="530162" y="872681"/>
                  </a:lnTo>
                  <a:lnTo>
                    <a:pt x="539306" y="886968"/>
                  </a:lnTo>
                  <a:lnTo>
                    <a:pt x="544735" y="905732"/>
                  </a:lnTo>
                  <a:lnTo>
                    <a:pt x="541020" y="914210"/>
                  </a:lnTo>
                  <a:lnTo>
                    <a:pt x="535305" y="919639"/>
                  </a:lnTo>
                  <a:lnTo>
                    <a:pt x="529876" y="925830"/>
                  </a:lnTo>
                  <a:lnTo>
                    <a:pt x="524923" y="932784"/>
                  </a:lnTo>
                  <a:lnTo>
                    <a:pt x="539877" y="943070"/>
                  </a:lnTo>
                  <a:lnTo>
                    <a:pt x="543116" y="942785"/>
                  </a:lnTo>
                  <a:lnTo>
                    <a:pt x="546449" y="941356"/>
                  </a:lnTo>
                  <a:lnTo>
                    <a:pt x="549593" y="937831"/>
                  </a:lnTo>
                  <a:lnTo>
                    <a:pt x="555022" y="929354"/>
                  </a:lnTo>
                  <a:lnTo>
                    <a:pt x="557784" y="926307"/>
                  </a:lnTo>
                  <a:lnTo>
                    <a:pt x="567119" y="925258"/>
                  </a:lnTo>
                  <a:lnTo>
                    <a:pt x="574929" y="925830"/>
                  </a:lnTo>
                  <a:lnTo>
                    <a:pt x="582740" y="927735"/>
                  </a:lnTo>
                  <a:lnTo>
                    <a:pt x="589598" y="927163"/>
                  </a:lnTo>
                  <a:lnTo>
                    <a:pt x="603409" y="930783"/>
                  </a:lnTo>
                  <a:lnTo>
                    <a:pt x="610553" y="934117"/>
                  </a:lnTo>
                  <a:lnTo>
                    <a:pt x="628079" y="948881"/>
                  </a:lnTo>
                  <a:lnTo>
                    <a:pt x="631889" y="956977"/>
                  </a:lnTo>
                  <a:lnTo>
                    <a:pt x="633698" y="967454"/>
                  </a:lnTo>
                  <a:lnTo>
                    <a:pt x="633889" y="978884"/>
                  </a:lnTo>
                  <a:lnTo>
                    <a:pt x="630936" y="989457"/>
                  </a:lnTo>
                  <a:lnTo>
                    <a:pt x="627507" y="998887"/>
                  </a:lnTo>
                  <a:lnTo>
                    <a:pt x="625412" y="1011079"/>
                  </a:lnTo>
                  <a:lnTo>
                    <a:pt x="623888" y="1015460"/>
                  </a:lnTo>
                  <a:lnTo>
                    <a:pt x="621887" y="1018889"/>
                  </a:lnTo>
                  <a:lnTo>
                    <a:pt x="612553" y="1028510"/>
                  </a:lnTo>
                  <a:lnTo>
                    <a:pt x="606362" y="1032415"/>
                  </a:lnTo>
                  <a:lnTo>
                    <a:pt x="603695" y="1030700"/>
                  </a:lnTo>
                  <a:lnTo>
                    <a:pt x="600932" y="1030891"/>
                  </a:lnTo>
                  <a:lnTo>
                    <a:pt x="600647" y="1033272"/>
                  </a:lnTo>
                  <a:lnTo>
                    <a:pt x="603599" y="1038130"/>
                  </a:lnTo>
                  <a:lnTo>
                    <a:pt x="603599" y="1043940"/>
                  </a:lnTo>
                  <a:lnTo>
                    <a:pt x="598075" y="1048322"/>
                  </a:lnTo>
                  <a:lnTo>
                    <a:pt x="592550" y="1050226"/>
                  </a:lnTo>
                  <a:lnTo>
                    <a:pt x="583121" y="1047845"/>
                  </a:lnTo>
                  <a:lnTo>
                    <a:pt x="570167" y="1055942"/>
                  </a:lnTo>
                  <a:lnTo>
                    <a:pt x="579501" y="1060133"/>
                  </a:lnTo>
                  <a:lnTo>
                    <a:pt x="581406" y="1064514"/>
                  </a:lnTo>
                  <a:lnTo>
                    <a:pt x="579025" y="1072229"/>
                  </a:lnTo>
                  <a:lnTo>
                    <a:pt x="573119" y="1075754"/>
                  </a:lnTo>
                  <a:lnTo>
                    <a:pt x="566642" y="1077278"/>
                  </a:lnTo>
                  <a:lnTo>
                    <a:pt x="559975" y="1077658"/>
                  </a:lnTo>
                  <a:lnTo>
                    <a:pt x="554450" y="1079468"/>
                  </a:lnTo>
                  <a:lnTo>
                    <a:pt x="549116" y="1083183"/>
                  </a:lnTo>
                  <a:lnTo>
                    <a:pt x="555784" y="1081183"/>
                  </a:lnTo>
                  <a:lnTo>
                    <a:pt x="560451" y="1082898"/>
                  </a:lnTo>
                  <a:lnTo>
                    <a:pt x="563309" y="1089375"/>
                  </a:lnTo>
                  <a:lnTo>
                    <a:pt x="565976" y="1091279"/>
                  </a:lnTo>
                  <a:lnTo>
                    <a:pt x="578930" y="1094042"/>
                  </a:lnTo>
                  <a:lnTo>
                    <a:pt x="587026" y="1094042"/>
                  </a:lnTo>
                  <a:lnTo>
                    <a:pt x="602552" y="1092423"/>
                  </a:lnTo>
                  <a:lnTo>
                    <a:pt x="609981" y="1092517"/>
                  </a:lnTo>
                  <a:lnTo>
                    <a:pt x="612648" y="1093660"/>
                  </a:lnTo>
                  <a:lnTo>
                    <a:pt x="612648" y="1098994"/>
                  </a:lnTo>
                  <a:lnTo>
                    <a:pt x="611505" y="1112234"/>
                  </a:lnTo>
                  <a:lnTo>
                    <a:pt x="609410" y="1114901"/>
                  </a:lnTo>
                  <a:lnTo>
                    <a:pt x="588836" y="1125950"/>
                  </a:lnTo>
                  <a:lnTo>
                    <a:pt x="584645" y="1133665"/>
                  </a:lnTo>
                  <a:lnTo>
                    <a:pt x="583502" y="1138238"/>
                  </a:lnTo>
                  <a:lnTo>
                    <a:pt x="571405" y="1137476"/>
                  </a:lnTo>
                  <a:lnTo>
                    <a:pt x="565785" y="1142334"/>
                  </a:lnTo>
                  <a:lnTo>
                    <a:pt x="556070" y="1145667"/>
                  </a:lnTo>
                  <a:lnTo>
                    <a:pt x="548545" y="1149096"/>
                  </a:lnTo>
                  <a:lnTo>
                    <a:pt x="541115" y="1153478"/>
                  </a:lnTo>
                  <a:lnTo>
                    <a:pt x="535115" y="1154811"/>
                  </a:lnTo>
                  <a:lnTo>
                    <a:pt x="508921" y="1149573"/>
                  </a:lnTo>
                  <a:lnTo>
                    <a:pt x="493014" y="1150049"/>
                  </a:lnTo>
                  <a:lnTo>
                    <a:pt x="471583" y="1154525"/>
                  </a:lnTo>
                  <a:lnTo>
                    <a:pt x="466058" y="1153763"/>
                  </a:lnTo>
                  <a:lnTo>
                    <a:pt x="457772" y="1149477"/>
                  </a:lnTo>
                  <a:lnTo>
                    <a:pt x="449294" y="1146525"/>
                  </a:lnTo>
                  <a:lnTo>
                    <a:pt x="439579" y="1145191"/>
                  </a:lnTo>
                  <a:lnTo>
                    <a:pt x="431197" y="1141191"/>
                  </a:lnTo>
                  <a:lnTo>
                    <a:pt x="436436" y="1148906"/>
                  </a:lnTo>
                  <a:lnTo>
                    <a:pt x="424720" y="1156335"/>
                  </a:lnTo>
                  <a:lnTo>
                    <a:pt x="419386" y="1157859"/>
                  </a:lnTo>
                  <a:lnTo>
                    <a:pt x="413766" y="1157573"/>
                  </a:lnTo>
                  <a:lnTo>
                    <a:pt x="402336" y="1159574"/>
                  </a:lnTo>
                  <a:lnTo>
                    <a:pt x="391763" y="1158621"/>
                  </a:lnTo>
                  <a:lnTo>
                    <a:pt x="393383" y="1163860"/>
                  </a:lnTo>
                  <a:lnTo>
                    <a:pt x="396240" y="1168432"/>
                  </a:lnTo>
                  <a:lnTo>
                    <a:pt x="393859" y="1170432"/>
                  </a:lnTo>
                  <a:lnTo>
                    <a:pt x="391478" y="1170909"/>
                  </a:lnTo>
                  <a:lnTo>
                    <a:pt x="371285" y="1167479"/>
                  </a:lnTo>
                  <a:lnTo>
                    <a:pt x="368522" y="1168146"/>
                  </a:lnTo>
                  <a:lnTo>
                    <a:pt x="365951" y="1171289"/>
                  </a:lnTo>
                  <a:lnTo>
                    <a:pt x="358712" y="1169575"/>
                  </a:lnTo>
                  <a:lnTo>
                    <a:pt x="351568" y="1164241"/>
                  </a:lnTo>
                  <a:lnTo>
                    <a:pt x="343948" y="1160621"/>
                  </a:lnTo>
                  <a:lnTo>
                    <a:pt x="336042" y="1158907"/>
                  </a:lnTo>
                  <a:lnTo>
                    <a:pt x="329756" y="1159478"/>
                  </a:lnTo>
                  <a:lnTo>
                    <a:pt x="303752" y="1167956"/>
                  </a:lnTo>
                  <a:lnTo>
                    <a:pt x="298609" y="1176528"/>
                  </a:lnTo>
                  <a:lnTo>
                    <a:pt x="295942" y="1188530"/>
                  </a:lnTo>
                  <a:lnTo>
                    <a:pt x="292227" y="1199198"/>
                  </a:lnTo>
                  <a:lnTo>
                    <a:pt x="286131" y="1207389"/>
                  </a:lnTo>
                  <a:lnTo>
                    <a:pt x="278797" y="1208437"/>
                  </a:lnTo>
                  <a:lnTo>
                    <a:pt x="272034" y="1202817"/>
                  </a:lnTo>
                  <a:lnTo>
                    <a:pt x="258985" y="1196531"/>
                  </a:lnTo>
                  <a:lnTo>
                    <a:pt x="254508" y="1192244"/>
                  </a:lnTo>
                  <a:lnTo>
                    <a:pt x="253175" y="1192054"/>
                  </a:lnTo>
                  <a:lnTo>
                    <a:pt x="251651" y="1193578"/>
                  </a:lnTo>
                  <a:lnTo>
                    <a:pt x="246602" y="1195483"/>
                  </a:lnTo>
                  <a:lnTo>
                    <a:pt x="241268" y="1195578"/>
                  </a:lnTo>
                  <a:lnTo>
                    <a:pt x="233172" y="1197198"/>
                  </a:lnTo>
                  <a:lnTo>
                    <a:pt x="218980" y="1202341"/>
                  </a:lnTo>
                  <a:lnTo>
                    <a:pt x="213170" y="1205770"/>
                  </a:lnTo>
                  <a:lnTo>
                    <a:pt x="200882" y="1215295"/>
                  </a:lnTo>
                  <a:lnTo>
                    <a:pt x="198406" y="1217962"/>
                  </a:lnTo>
                  <a:lnTo>
                    <a:pt x="193929" y="1227487"/>
                  </a:lnTo>
                  <a:lnTo>
                    <a:pt x="187071" y="1229201"/>
                  </a:lnTo>
                  <a:lnTo>
                    <a:pt x="180785" y="1223105"/>
                  </a:lnTo>
                  <a:lnTo>
                    <a:pt x="173736" y="1220915"/>
                  </a:lnTo>
                  <a:lnTo>
                    <a:pt x="166211" y="1223010"/>
                  </a:lnTo>
                  <a:lnTo>
                    <a:pt x="161639" y="1226249"/>
                  </a:lnTo>
                  <a:lnTo>
                    <a:pt x="159544" y="1223677"/>
                  </a:lnTo>
                  <a:lnTo>
                    <a:pt x="159449" y="1218152"/>
                  </a:lnTo>
                  <a:lnTo>
                    <a:pt x="164973" y="1211675"/>
                  </a:lnTo>
                  <a:lnTo>
                    <a:pt x="179546" y="1206817"/>
                  </a:lnTo>
                  <a:lnTo>
                    <a:pt x="192405" y="1193959"/>
                  </a:lnTo>
                  <a:lnTo>
                    <a:pt x="198692" y="1186148"/>
                  </a:lnTo>
                  <a:lnTo>
                    <a:pt x="201263" y="1181767"/>
                  </a:lnTo>
                  <a:lnTo>
                    <a:pt x="204311" y="1179005"/>
                  </a:lnTo>
                  <a:lnTo>
                    <a:pt x="208312" y="1177957"/>
                  </a:lnTo>
                  <a:lnTo>
                    <a:pt x="210407" y="1173004"/>
                  </a:lnTo>
                  <a:lnTo>
                    <a:pt x="228219" y="1153382"/>
                  </a:lnTo>
                  <a:lnTo>
                    <a:pt x="229743" y="1148906"/>
                  </a:lnTo>
                  <a:lnTo>
                    <a:pt x="230600" y="1140809"/>
                  </a:lnTo>
                  <a:lnTo>
                    <a:pt x="232124" y="1132999"/>
                  </a:lnTo>
                  <a:lnTo>
                    <a:pt x="246602" y="1127951"/>
                  </a:lnTo>
                  <a:lnTo>
                    <a:pt x="253556" y="1111567"/>
                  </a:lnTo>
                  <a:lnTo>
                    <a:pt x="255461" y="1110234"/>
                  </a:lnTo>
                  <a:lnTo>
                    <a:pt x="275749" y="1107186"/>
                  </a:lnTo>
                  <a:lnTo>
                    <a:pt x="290703" y="1107472"/>
                  </a:lnTo>
                  <a:lnTo>
                    <a:pt x="305657" y="1110710"/>
                  </a:lnTo>
                  <a:lnTo>
                    <a:pt x="313277" y="1110996"/>
                  </a:lnTo>
                  <a:lnTo>
                    <a:pt x="320993" y="1109853"/>
                  </a:lnTo>
                  <a:lnTo>
                    <a:pt x="326993" y="1105376"/>
                  </a:lnTo>
                  <a:lnTo>
                    <a:pt x="337280" y="1089279"/>
                  </a:lnTo>
                  <a:lnTo>
                    <a:pt x="343091" y="1082231"/>
                  </a:lnTo>
                  <a:lnTo>
                    <a:pt x="349758" y="1075754"/>
                  </a:lnTo>
                  <a:lnTo>
                    <a:pt x="355949" y="1068419"/>
                  </a:lnTo>
                  <a:lnTo>
                    <a:pt x="366046" y="1054799"/>
                  </a:lnTo>
                  <a:lnTo>
                    <a:pt x="359188" y="1059561"/>
                  </a:lnTo>
                  <a:lnTo>
                    <a:pt x="350996" y="1066990"/>
                  </a:lnTo>
                  <a:lnTo>
                    <a:pt x="346234" y="1071277"/>
                  </a:lnTo>
                  <a:lnTo>
                    <a:pt x="331089" y="1075659"/>
                  </a:lnTo>
                  <a:lnTo>
                    <a:pt x="324517" y="1080040"/>
                  </a:lnTo>
                  <a:lnTo>
                    <a:pt x="313087" y="1090041"/>
                  </a:lnTo>
                  <a:lnTo>
                    <a:pt x="310896" y="1090898"/>
                  </a:lnTo>
                  <a:lnTo>
                    <a:pt x="293656" y="1088517"/>
                  </a:lnTo>
                  <a:lnTo>
                    <a:pt x="280797" y="1075468"/>
                  </a:lnTo>
                  <a:lnTo>
                    <a:pt x="272606" y="1070229"/>
                  </a:lnTo>
                  <a:lnTo>
                    <a:pt x="269177" y="1069562"/>
                  </a:lnTo>
                  <a:lnTo>
                    <a:pt x="265748" y="1071181"/>
                  </a:lnTo>
                  <a:lnTo>
                    <a:pt x="258223" y="1072801"/>
                  </a:lnTo>
                  <a:lnTo>
                    <a:pt x="250603" y="1072515"/>
                  </a:lnTo>
                  <a:lnTo>
                    <a:pt x="254508" y="1066514"/>
                  </a:lnTo>
                  <a:lnTo>
                    <a:pt x="259747" y="1063181"/>
                  </a:lnTo>
                  <a:lnTo>
                    <a:pt x="247936" y="1060800"/>
                  </a:lnTo>
                  <a:lnTo>
                    <a:pt x="244602" y="1058990"/>
                  </a:lnTo>
                  <a:lnTo>
                    <a:pt x="240887" y="1054799"/>
                  </a:lnTo>
                  <a:lnTo>
                    <a:pt x="231553" y="1054037"/>
                  </a:lnTo>
                  <a:lnTo>
                    <a:pt x="227076" y="1055084"/>
                  </a:lnTo>
                  <a:lnTo>
                    <a:pt x="219647" y="1060704"/>
                  </a:lnTo>
                  <a:lnTo>
                    <a:pt x="207740" y="1066610"/>
                  </a:lnTo>
                  <a:lnTo>
                    <a:pt x="193548" y="1058418"/>
                  </a:lnTo>
                  <a:lnTo>
                    <a:pt x="190691" y="1054799"/>
                  </a:lnTo>
                  <a:lnTo>
                    <a:pt x="190786" y="1047845"/>
                  </a:lnTo>
                  <a:lnTo>
                    <a:pt x="188690" y="1042321"/>
                  </a:lnTo>
                  <a:lnTo>
                    <a:pt x="184690" y="1040416"/>
                  </a:lnTo>
                  <a:lnTo>
                    <a:pt x="189738" y="1033177"/>
                  </a:lnTo>
                  <a:lnTo>
                    <a:pt x="195834" y="1028319"/>
                  </a:lnTo>
                  <a:lnTo>
                    <a:pt x="209264" y="1023556"/>
                  </a:lnTo>
                  <a:lnTo>
                    <a:pt x="229648" y="1012222"/>
                  </a:lnTo>
                  <a:lnTo>
                    <a:pt x="241078" y="1007364"/>
                  </a:lnTo>
                  <a:lnTo>
                    <a:pt x="251651" y="998982"/>
                  </a:lnTo>
                  <a:lnTo>
                    <a:pt x="256032" y="993934"/>
                  </a:lnTo>
                  <a:lnTo>
                    <a:pt x="259175" y="986885"/>
                  </a:lnTo>
                  <a:lnTo>
                    <a:pt x="262319" y="978313"/>
                  </a:lnTo>
                  <a:lnTo>
                    <a:pt x="266891" y="971264"/>
                  </a:lnTo>
                  <a:lnTo>
                    <a:pt x="262509" y="969645"/>
                  </a:lnTo>
                  <a:lnTo>
                    <a:pt x="260509" y="964311"/>
                  </a:lnTo>
                  <a:lnTo>
                    <a:pt x="261080" y="958977"/>
                  </a:lnTo>
                  <a:lnTo>
                    <a:pt x="263081" y="954119"/>
                  </a:lnTo>
                  <a:lnTo>
                    <a:pt x="261271" y="948214"/>
                  </a:lnTo>
                  <a:lnTo>
                    <a:pt x="258032" y="941927"/>
                  </a:lnTo>
                  <a:lnTo>
                    <a:pt x="258223" y="936975"/>
                  </a:lnTo>
                  <a:lnTo>
                    <a:pt x="259080" y="931735"/>
                  </a:lnTo>
                  <a:lnTo>
                    <a:pt x="250889" y="932021"/>
                  </a:lnTo>
                  <a:lnTo>
                    <a:pt x="242792" y="933736"/>
                  </a:lnTo>
                  <a:lnTo>
                    <a:pt x="235363" y="937355"/>
                  </a:lnTo>
                  <a:lnTo>
                    <a:pt x="228219" y="942404"/>
                  </a:lnTo>
                  <a:lnTo>
                    <a:pt x="221837" y="943356"/>
                  </a:lnTo>
                  <a:lnTo>
                    <a:pt x="221933" y="939356"/>
                  </a:lnTo>
                  <a:lnTo>
                    <a:pt x="224695" y="934403"/>
                  </a:lnTo>
                  <a:lnTo>
                    <a:pt x="231934" y="927259"/>
                  </a:lnTo>
                  <a:lnTo>
                    <a:pt x="239649" y="921353"/>
                  </a:lnTo>
                  <a:lnTo>
                    <a:pt x="242411" y="916876"/>
                  </a:lnTo>
                  <a:lnTo>
                    <a:pt x="244507" y="911638"/>
                  </a:lnTo>
                  <a:lnTo>
                    <a:pt x="248412" y="907447"/>
                  </a:lnTo>
                  <a:lnTo>
                    <a:pt x="258509" y="899446"/>
                  </a:lnTo>
                  <a:lnTo>
                    <a:pt x="277844" y="890492"/>
                  </a:lnTo>
                  <a:lnTo>
                    <a:pt x="280702" y="889921"/>
                  </a:lnTo>
                  <a:lnTo>
                    <a:pt x="288322" y="890969"/>
                  </a:lnTo>
                  <a:lnTo>
                    <a:pt x="295751" y="889635"/>
                  </a:lnTo>
                  <a:lnTo>
                    <a:pt x="302228" y="886397"/>
                  </a:lnTo>
                  <a:lnTo>
                    <a:pt x="308801" y="885730"/>
                  </a:lnTo>
                  <a:lnTo>
                    <a:pt x="323469" y="895064"/>
                  </a:lnTo>
                  <a:lnTo>
                    <a:pt x="319088" y="880586"/>
                  </a:lnTo>
                  <a:lnTo>
                    <a:pt x="325565" y="877157"/>
                  </a:lnTo>
                  <a:lnTo>
                    <a:pt x="334899" y="890206"/>
                  </a:lnTo>
                  <a:lnTo>
                    <a:pt x="338423" y="891540"/>
                  </a:lnTo>
                  <a:lnTo>
                    <a:pt x="345758" y="889730"/>
                  </a:lnTo>
                  <a:lnTo>
                    <a:pt x="342900" y="887444"/>
                  </a:lnTo>
                  <a:lnTo>
                    <a:pt x="339566" y="887349"/>
                  </a:lnTo>
                  <a:lnTo>
                    <a:pt x="335280" y="885349"/>
                  </a:lnTo>
                  <a:lnTo>
                    <a:pt x="331565" y="881253"/>
                  </a:lnTo>
                  <a:lnTo>
                    <a:pt x="325565" y="867918"/>
                  </a:lnTo>
                  <a:lnTo>
                    <a:pt x="325850" y="860012"/>
                  </a:lnTo>
                  <a:lnTo>
                    <a:pt x="329946" y="851821"/>
                  </a:lnTo>
                  <a:lnTo>
                    <a:pt x="334518" y="844201"/>
                  </a:lnTo>
                  <a:lnTo>
                    <a:pt x="330708" y="842677"/>
                  </a:lnTo>
                  <a:lnTo>
                    <a:pt x="327660" y="839819"/>
                  </a:lnTo>
                  <a:lnTo>
                    <a:pt x="326803" y="832200"/>
                  </a:lnTo>
                  <a:lnTo>
                    <a:pt x="327946" y="825437"/>
                  </a:lnTo>
                  <a:lnTo>
                    <a:pt x="336137" y="819436"/>
                  </a:lnTo>
                  <a:lnTo>
                    <a:pt x="338519" y="810387"/>
                  </a:lnTo>
                  <a:lnTo>
                    <a:pt x="339566" y="800386"/>
                  </a:lnTo>
                  <a:lnTo>
                    <a:pt x="338138" y="795814"/>
                  </a:lnTo>
                  <a:lnTo>
                    <a:pt x="330137" y="796576"/>
                  </a:lnTo>
                  <a:lnTo>
                    <a:pt x="326136" y="798481"/>
                  </a:lnTo>
                  <a:lnTo>
                    <a:pt x="322612" y="801433"/>
                  </a:lnTo>
                  <a:lnTo>
                    <a:pt x="319088" y="801243"/>
                  </a:lnTo>
                  <a:lnTo>
                    <a:pt x="309086" y="790194"/>
                  </a:lnTo>
                  <a:lnTo>
                    <a:pt x="303371" y="781812"/>
                  </a:lnTo>
                  <a:lnTo>
                    <a:pt x="293180" y="764000"/>
                  </a:lnTo>
                  <a:lnTo>
                    <a:pt x="291751" y="753332"/>
                  </a:lnTo>
                  <a:lnTo>
                    <a:pt x="299942" y="730187"/>
                  </a:lnTo>
                  <a:lnTo>
                    <a:pt x="312515" y="715328"/>
                  </a:lnTo>
                  <a:lnTo>
                    <a:pt x="327374" y="710184"/>
                  </a:lnTo>
                  <a:lnTo>
                    <a:pt x="324517" y="709136"/>
                  </a:lnTo>
                  <a:lnTo>
                    <a:pt x="301847" y="708946"/>
                  </a:lnTo>
                  <a:lnTo>
                    <a:pt x="294418" y="710851"/>
                  </a:lnTo>
                  <a:lnTo>
                    <a:pt x="287465" y="716851"/>
                  </a:lnTo>
                  <a:lnTo>
                    <a:pt x="283559" y="718756"/>
                  </a:lnTo>
                  <a:lnTo>
                    <a:pt x="279464" y="719423"/>
                  </a:lnTo>
                  <a:lnTo>
                    <a:pt x="275749" y="722471"/>
                  </a:lnTo>
                  <a:lnTo>
                    <a:pt x="272129" y="726662"/>
                  </a:lnTo>
                  <a:lnTo>
                    <a:pt x="268319" y="729329"/>
                  </a:lnTo>
                  <a:lnTo>
                    <a:pt x="260699" y="728663"/>
                  </a:lnTo>
                  <a:lnTo>
                    <a:pt x="257080" y="729520"/>
                  </a:lnTo>
                  <a:lnTo>
                    <a:pt x="254413" y="727043"/>
                  </a:lnTo>
                  <a:lnTo>
                    <a:pt x="252222" y="723043"/>
                  </a:lnTo>
                  <a:lnTo>
                    <a:pt x="249365" y="721995"/>
                  </a:lnTo>
                  <a:lnTo>
                    <a:pt x="246126" y="723234"/>
                  </a:lnTo>
                  <a:lnTo>
                    <a:pt x="239363" y="728663"/>
                  </a:lnTo>
                  <a:lnTo>
                    <a:pt x="232410" y="731806"/>
                  </a:lnTo>
                  <a:lnTo>
                    <a:pt x="224123" y="728377"/>
                  </a:lnTo>
                  <a:lnTo>
                    <a:pt x="213170" y="722091"/>
                  </a:lnTo>
                  <a:lnTo>
                    <a:pt x="210979" y="724376"/>
                  </a:lnTo>
                  <a:lnTo>
                    <a:pt x="208598" y="730282"/>
                  </a:lnTo>
                  <a:lnTo>
                    <a:pt x="207169" y="739426"/>
                  </a:lnTo>
                  <a:lnTo>
                    <a:pt x="199454" y="731520"/>
                  </a:lnTo>
                  <a:lnTo>
                    <a:pt x="192786" y="720852"/>
                  </a:lnTo>
                  <a:lnTo>
                    <a:pt x="190595" y="714089"/>
                  </a:lnTo>
                  <a:lnTo>
                    <a:pt x="190405" y="706469"/>
                  </a:lnTo>
                  <a:lnTo>
                    <a:pt x="194024" y="703612"/>
                  </a:lnTo>
                  <a:lnTo>
                    <a:pt x="197930" y="706279"/>
                  </a:lnTo>
                  <a:lnTo>
                    <a:pt x="203740" y="688182"/>
                  </a:lnTo>
                  <a:lnTo>
                    <a:pt x="215265" y="664655"/>
                  </a:lnTo>
                  <a:lnTo>
                    <a:pt x="219361" y="657701"/>
                  </a:lnTo>
                  <a:lnTo>
                    <a:pt x="222218" y="648653"/>
                  </a:lnTo>
                  <a:lnTo>
                    <a:pt x="221742" y="642652"/>
                  </a:lnTo>
                  <a:lnTo>
                    <a:pt x="219170" y="637604"/>
                  </a:lnTo>
                  <a:lnTo>
                    <a:pt x="208407" y="626173"/>
                  </a:lnTo>
                  <a:lnTo>
                    <a:pt x="208598" y="616839"/>
                  </a:lnTo>
                  <a:lnTo>
                    <a:pt x="209741" y="606266"/>
                  </a:lnTo>
                  <a:lnTo>
                    <a:pt x="212693" y="599980"/>
                  </a:lnTo>
                  <a:lnTo>
                    <a:pt x="213932" y="598742"/>
                  </a:lnTo>
                  <a:lnTo>
                    <a:pt x="228124" y="598932"/>
                  </a:lnTo>
                  <a:lnTo>
                    <a:pt x="222599" y="595598"/>
                  </a:lnTo>
                  <a:lnTo>
                    <a:pt x="211550" y="586073"/>
                  </a:lnTo>
                  <a:lnTo>
                    <a:pt x="211741" y="582644"/>
                  </a:lnTo>
                  <a:lnTo>
                    <a:pt x="214313" y="573691"/>
                  </a:lnTo>
                  <a:lnTo>
                    <a:pt x="213074" y="574643"/>
                  </a:lnTo>
                  <a:lnTo>
                    <a:pt x="210693" y="578739"/>
                  </a:lnTo>
                  <a:lnTo>
                    <a:pt x="206216" y="588645"/>
                  </a:lnTo>
                  <a:lnTo>
                    <a:pt x="203454" y="591026"/>
                  </a:lnTo>
                  <a:lnTo>
                    <a:pt x="195548" y="593312"/>
                  </a:lnTo>
                  <a:lnTo>
                    <a:pt x="194120" y="598265"/>
                  </a:lnTo>
                  <a:lnTo>
                    <a:pt x="192881" y="599504"/>
                  </a:lnTo>
                  <a:lnTo>
                    <a:pt x="188976" y="600075"/>
                  </a:lnTo>
                  <a:lnTo>
                    <a:pt x="187738" y="604552"/>
                  </a:lnTo>
                  <a:lnTo>
                    <a:pt x="186881" y="604933"/>
                  </a:lnTo>
                  <a:lnTo>
                    <a:pt x="185738" y="599980"/>
                  </a:lnTo>
                  <a:lnTo>
                    <a:pt x="185642" y="591884"/>
                  </a:lnTo>
                  <a:lnTo>
                    <a:pt x="187262" y="584359"/>
                  </a:lnTo>
                  <a:lnTo>
                    <a:pt x="190214" y="578453"/>
                  </a:lnTo>
                  <a:lnTo>
                    <a:pt x="201740" y="565118"/>
                  </a:lnTo>
                  <a:lnTo>
                    <a:pt x="196120" y="569214"/>
                  </a:lnTo>
                  <a:lnTo>
                    <a:pt x="183452" y="581597"/>
                  </a:lnTo>
                  <a:lnTo>
                    <a:pt x="176975" y="589693"/>
                  </a:lnTo>
                  <a:lnTo>
                    <a:pt x="175165" y="592455"/>
                  </a:lnTo>
                  <a:lnTo>
                    <a:pt x="174689" y="594741"/>
                  </a:lnTo>
                  <a:lnTo>
                    <a:pt x="174689" y="597408"/>
                  </a:lnTo>
                  <a:lnTo>
                    <a:pt x="177641" y="611600"/>
                  </a:lnTo>
                  <a:lnTo>
                    <a:pt x="176784" y="618172"/>
                  </a:lnTo>
                  <a:lnTo>
                    <a:pt x="165830" y="661226"/>
                  </a:lnTo>
                  <a:lnTo>
                    <a:pt x="163830" y="665512"/>
                  </a:lnTo>
                  <a:lnTo>
                    <a:pt x="161925" y="667798"/>
                  </a:lnTo>
                  <a:lnTo>
                    <a:pt x="160115" y="668274"/>
                  </a:lnTo>
                  <a:lnTo>
                    <a:pt x="154686" y="667512"/>
                  </a:lnTo>
                  <a:lnTo>
                    <a:pt x="152305" y="664273"/>
                  </a:lnTo>
                  <a:lnTo>
                    <a:pt x="152305" y="660654"/>
                  </a:lnTo>
                  <a:lnTo>
                    <a:pt x="153353" y="655130"/>
                  </a:lnTo>
                  <a:lnTo>
                    <a:pt x="157829" y="634746"/>
                  </a:lnTo>
                  <a:lnTo>
                    <a:pt x="159830" y="629031"/>
                  </a:lnTo>
                  <a:lnTo>
                    <a:pt x="162782" y="623792"/>
                  </a:lnTo>
                  <a:lnTo>
                    <a:pt x="169164" y="614458"/>
                  </a:lnTo>
                  <a:lnTo>
                    <a:pt x="169069" y="613886"/>
                  </a:lnTo>
                  <a:lnTo>
                    <a:pt x="164687" y="615696"/>
                  </a:lnTo>
                  <a:lnTo>
                    <a:pt x="162878" y="615125"/>
                  </a:lnTo>
                  <a:lnTo>
                    <a:pt x="161639" y="613220"/>
                  </a:lnTo>
                  <a:lnTo>
                    <a:pt x="162401" y="585597"/>
                  </a:lnTo>
                  <a:lnTo>
                    <a:pt x="165926" y="576453"/>
                  </a:lnTo>
                  <a:lnTo>
                    <a:pt x="167259" y="563118"/>
                  </a:lnTo>
                  <a:lnTo>
                    <a:pt x="170212" y="551593"/>
                  </a:lnTo>
                  <a:lnTo>
                    <a:pt x="173736" y="543306"/>
                  </a:lnTo>
                  <a:lnTo>
                    <a:pt x="176403" y="532543"/>
                  </a:lnTo>
                  <a:lnTo>
                    <a:pt x="180404" y="527780"/>
                  </a:lnTo>
                  <a:lnTo>
                    <a:pt x="181451" y="520446"/>
                  </a:lnTo>
                  <a:lnTo>
                    <a:pt x="185928" y="512540"/>
                  </a:lnTo>
                  <a:lnTo>
                    <a:pt x="189452" y="504254"/>
                  </a:lnTo>
                  <a:lnTo>
                    <a:pt x="187547" y="505015"/>
                  </a:lnTo>
                  <a:lnTo>
                    <a:pt x="165354" y="526637"/>
                  </a:lnTo>
                  <a:lnTo>
                    <a:pt x="159734" y="530543"/>
                  </a:lnTo>
                  <a:lnTo>
                    <a:pt x="152019" y="529495"/>
                  </a:lnTo>
                  <a:lnTo>
                    <a:pt x="146114" y="527113"/>
                  </a:lnTo>
                  <a:lnTo>
                    <a:pt x="141446" y="521970"/>
                  </a:lnTo>
                  <a:lnTo>
                    <a:pt x="139446" y="512159"/>
                  </a:lnTo>
                  <a:lnTo>
                    <a:pt x="133731" y="511969"/>
                  </a:lnTo>
                  <a:lnTo>
                    <a:pt x="128873" y="510254"/>
                  </a:lnTo>
                  <a:lnTo>
                    <a:pt x="128873" y="508921"/>
                  </a:lnTo>
                  <a:lnTo>
                    <a:pt x="135160" y="503587"/>
                  </a:lnTo>
                  <a:lnTo>
                    <a:pt x="145256" y="501682"/>
                  </a:lnTo>
                  <a:lnTo>
                    <a:pt x="154686" y="493109"/>
                  </a:lnTo>
                  <a:lnTo>
                    <a:pt x="146304" y="487299"/>
                  </a:lnTo>
                  <a:lnTo>
                    <a:pt x="146971" y="485489"/>
                  </a:lnTo>
                  <a:lnTo>
                    <a:pt x="154305" y="480536"/>
                  </a:lnTo>
                  <a:lnTo>
                    <a:pt x="163640" y="463868"/>
                  </a:lnTo>
                  <a:lnTo>
                    <a:pt x="165545" y="448437"/>
                  </a:lnTo>
                  <a:lnTo>
                    <a:pt x="161068" y="441198"/>
                  </a:lnTo>
                  <a:lnTo>
                    <a:pt x="159449" y="436436"/>
                  </a:lnTo>
                  <a:lnTo>
                    <a:pt x="150590" y="431102"/>
                  </a:lnTo>
                  <a:lnTo>
                    <a:pt x="149066" y="424339"/>
                  </a:lnTo>
                  <a:lnTo>
                    <a:pt x="150114" y="420529"/>
                  </a:lnTo>
                  <a:lnTo>
                    <a:pt x="152972" y="416814"/>
                  </a:lnTo>
                  <a:lnTo>
                    <a:pt x="157353" y="413861"/>
                  </a:lnTo>
                  <a:lnTo>
                    <a:pt x="164211" y="411099"/>
                  </a:lnTo>
                  <a:lnTo>
                    <a:pt x="158020" y="408146"/>
                  </a:lnTo>
                  <a:lnTo>
                    <a:pt x="155734" y="404622"/>
                  </a:lnTo>
                  <a:lnTo>
                    <a:pt x="153924" y="399574"/>
                  </a:lnTo>
                  <a:lnTo>
                    <a:pt x="153734" y="396621"/>
                  </a:lnTo>
                  <a:lnTo>
                    <a:pt x="156972" y="383381"/>
                  </a:lnTo>
                  <a:lnTo>
                    <a:pt x="158877" y="377952"/>
                  </a:lnTo>
                  <a:lnTo>
                    <a:pt x="162497" y="370999"/>
                  </a:lnTo>
                  <a:lnTo>
                    <a:pt x="179165" y="371380"/>
                  </a:lnTo>
                  <a:lnTo>
                    <a:pt x="181070" y="368332"/>
                  </a:lnTo>
                  <a:lnTo>
                    <a:pt x="182975" y="368237"/>
                  </a:lnTo>
                  <a:lnTo>
                    <a:pt x="191453" y="370999"/>
                  </a:lnTo>
                  <a:lnTo>
                    <a:pt x="190214" y="367951"/>
                  </a:lnTo>
                  <a:lnTo>
                    <a:pt x="176308" y="351377"/>
                  </a:lnTo>
                  <a:lnTo>
                    <a:pt x="175070" y="348234"/>
                  </a:lnTo>
                  <a:lnTo>
                    <a:pt x="178975" y="339280"/>
                  </a:lnTo>
                  <a:lnTo>
                    <a:pt x="179261" y="335280"/>
                  </a:lnTo>
                  <a:lnTo>
                    <a:pt x="178689" y="330994"/>
                  </a:lnTo>
                  <a:lnTo>
                    <a:pt x="179832" y="327755"/>
                  </a:lnTo>
                  <a:lnTo>
                    <a:pt x="184214" y="326231"/>
                  </a:lnTo>
                  <a:lnTo>
                    <a:pt x="197644" y="326327"/>
                  </a:lnTo>
                  <a:lnTo>
                    <a:pt x="200978" y="324803"/>
                  </a:lnTo>
                  <a:lnTo>
                    <a:pt x="199454" y="320516"/>
                  </a:lnTo>
                  <a:lnTo>
                    <a:pt x="196310" y="314801"/>
                  </a:lnTo>
                  <a:lnTo>
                    <a:pt x="195739" y="309944"/>
                  </a:lnTo>
                  <a:lnTo>
                    <a:pt x="196501" y="305753"/>
                  </a:lnTo>
                  <a:lnTo>
                    <a:pt x="196596" y="297180"/>
                  </a:lnTo>
                  <a:lnTo>
                    <a:pt x="197263" y="293370"/>
                  </a:lnTo>
                  <a:lnTo>
                    <a:pt x="200406" y="287655"/>
                  </a:lnTo>
                  <a:lnTo>
                    <a:pt x="203073" y="285940"/>
                  </a:lnTo>
                  <a:lnTo>
                    <a:pt x="206312" y="284988"/>
                  </a:lnTo>
                  <a:lnTo>
                    <a:pt x="213741" y="286893"/>
                  </a:lnTo>
                  <a:lnTo>
                    <a:pt x="216503" y="289179"/>
                  </a:lnTo>
                  <a:lnTo>
                    <a:pt x="219742" y="294608"/>
                  </a:lnTo>
                  <a:lnTo>
                    <a:pt x="222123" y="294132"/>
                  </a:lnTo>
                  <a:lnTo>
                    <a:pt x="231267" y="288322"/>
                  </a:lnTo>
                  <a:lnTo>
                    <a:pt x="234029" y="287464"/>
                  </a:lnTo>
                  <a:lnTo>
                    <a:pt x="237839" y="294227"/>
                  </a:lnTo>
                  <a:lnTo>
                    <a:pt x="253556" y="288798"/>
                  </a:lnTo>
                  <a:lnTo>
                    <a:pt x="274606" y="286417"/>
                  </a:lnTo>
                  <a:lnTo>
                    <a:pt x="287274" y="282797"/>
                  </a:lnTo>
                  <a:lnTo>
                    <a:pt x="300609" y="281464"/>
                  </a:lnTo>
                  <a:lnTo>
                    <a:pt x="313087" y="277368"/>
                  </a:lnTo>
                  <a:lnTo>
                    <a:pt x="326327" y="279273"/>
                  </a:lnTo>
                  <a:lnTo>
                    <a:pt x="326708" y="281654"/>
                  </a:lnTo>
                  <a:lnTo>
                    <a:pt x="326041" y="284893"/>
                  </a:lnTo>
                  <a:lnTo>
                    <a:pt x="322612" y="293942"/>
                  </a:lnTo>
                  <a:close/>
                  <a:moveTo>
                    <a:pt x="334232" y="266129"/>
                  </a:moveTo>
                  <a:lnTo>
                    <a:pt x="333566" y="266510"/>
                  </a:lnTo>
                  <a:lnTo>
                    <a:pt x="331280" y="264223"/>
                  </a:lnTo>
                  <a:lnTo>
                    <a:pt x="327374" y="256127"/>
                  </a:lnTo>
                  <a:lnTo>
                    <a:pt x="333470" y="254508"/>
                  </a:lnTo>
                  <a:lnTo>
                    <a:pt x="336328" y="255461"/>
                  </a:lnTo>
                  <a:lnTo>
                    <a:pt x="335280" y="258985"/>
                  </a:lnTo>
                  <a:lnTo>
                    <a:pt x="334232" y="266129"/>
                  </a:lnTo>
                  <a:close/>
                  <a:moveTo>
                    <a:pt x="319088" y="259652"/>
                  </a:moveTo>
                  <a:lnTo>
                    <a:pt x="315468" y="261271"/>
                  </a:lnTo>
                  <a:lnTo>
                    <a:pt x="311849" y="261176"/>
                  </a:lnTo>
                  <a:lnTo>
                    <a:pt x="306134" y="253937"/>
                  </a:lnTo>
                  <a:lnTo>
                    <a:pt x="304038" y="248793"/>
                  </a:lnTo>
                  <a:lnTo>
                    <a:pt x="304419" y="245364"/>
                  </a:lnTo>
                  <a:lnTo>
                    <a:pt x="306800" y="244126"/>
                  </a:lnTo>
                  <a:lnTo>
                    <a:pt x="312230" y="245840"/>
                  </a:lnTo>
                  <a:lnTo>
                    <a:pt x="315087" y="251841"/>
                  </a:lnTo>
                  <a:lnTo>
                    <a:pt x="315468" y="255746"/>
                  </a:lnTo>
                  <a:lnTo>
                    <a:pt x="316135" y="257270"/>
                  </a:lnTo>
                  <a:lnTo>
                    <a:pt x="319564" y="258794"/>
                  </a:lnTo>
                  <a:lnTo>
                    <a:pt x="319088" y="259652"/>
                  </a:lnTo>
                  <a:close/>
                  <a:moveTo>
                    <a:pt x="326041" y="230410"/>
                  </a:moveTo>
                  <a:lnTo>
                    <a:pt x="325184" y="233458"/>
                  </a:lnTo>
                  <a:lnTo>
                    <a:pt x="330041" y="233458"/>
                  </a:lnTo>
                  <a:lnTo>
                    <a:pt x="337090" y="236029"/>
                  </a:lnTo>
                  <a:lnTo>
                    <a:pt x="341376" y="236315"/>
                  </a:lnTo>
                  <a:lnTo>
                    <a:pt x="344900" y="239554"/>
                  </a:lnTo>
                  <a:lnTo>
                    <a:pt x="342995" y="245650"/>
                  </a:lnTo>
                  <a:lnTo>
                    <a:pt x="340805" y="247364"/>
                  </a:lnTo>
                  <a:lnTo>
                    <a:pt x="338423" y="247650"/>
                  </a:lnTo>
                  <a:lnTo>
                    <a:pt x="330041" y="241649"/>
                  </a:lnTo>
                  <a:lnTo>
                    <a:pt x="318992" y="244126"/>
                  </a:lnTo>
                  <a:lnTo>
                    <a:pt x="316802" y="243364"/>
                  </a:lnTo>
                  <a:lnTo>
                    <a:pt x="315373" y="241745"/>
                  </a:lnTo>
                  <a:lnTo>
                    <a:pt x="314801" y="239649"/>
                  </a:lnTo>
                  <a:lnTo>
                    <a:pt x="314801" y="235363"/>
                  </a:lnTo>
                  <a:lnTo>
                    <a:pt x="314135" y="234125"/>
                  </a:lnTo>
                  <a:lnTo>
                    <a:pt x="310134" y="238125"/>
                  </a:lnTo>
                  <a:lnTo>
                    <a:pt x="308420" y="237649"/>
                  </a:lnTo>
                  <a:lnTo>
                    <a:pt x="307467" y="235744"/>
                  </a:lnTo>
                  <a:lnTo>
                    <a:pt x="306991" y="231743"/>
                  </a:lnTo>
                  <a:lnTo>
                    <a:pt x="307467" y="226028"/>
                  </a:lnTo>
                  <a:lnTo>
                    <a:pt x="309753" y="217837"/>
                  </a:lnTo>
                  <a:lnTo>
                    <a:pt x="313754" y="216122"/>
                  </a:lnTo>
                  <a:lnTo>
                    <a:pt x="319659" y="217075"/>
                  </a:lnTo>
                  <a:lnTo>
                    <a:pt x="326422" y="221742"/>
                  </a:lnTo>
                  <a:lnTo>
                    <a:pt x="328422" y="224600"/>
                  </a:lnTo>
                  <a:lnTo>
                    <a:pt x="328422" y="226886"/>
                  </a:lnTo>
                  <a:lnTo>
                    <a:pt x="326041" y="230410"/>
                  </a:lnTo>
                  <a:close/>
                  <a:moveTo>
                    <a:pt x="358616" y="205264"/>
                  </a:moveTo>
                  <a:lnTo>
                    <a:pt x="351377" y="205359"/>
                  </a:lnTo>
                  <a:lnTo>
                    <a:pt x="355092" y="197929"/>
                  </a:lnTo>
                  <a:lnTo>
                    <a:pt x="359474" y="196120"/>
                  </a:lnTo>
                  <a:lnTo>
                    <a:pt x="367665" y="196977"/>
                  </a:lnTo>
                  <a:lnTo>
                    <a:pt x="366236" y="200215"/>
                  </a:lnTo>
                  <a:lnTo>
                    <a:pt x="358616" y="205264"/>
                  </a:lnTo>
                  <a:close/>
                  <a:moveTo>
                    <a:pt x="346996" y="210788"/>
                  </a:moveTo>
                  <a:lnTo>
                    <a:pt x="341567" y="213931"/>
                  </a:lnTo>
                  <a:lnTo>
                    <a:pt x="339185" y="211360"/>
                  </a:lnTo>
                  <a:lnTo>
                    <a:pt x="338519" y="203263"/>
                  </a:lnTo>
                  <a:lnTo>
                    <a:pt x="332042" y="199835"/>
                  </a:lnTo>
                  <a:lnTo>
                    <a:pt x="328803" y="197739"/>
                  </a:lnTo>
                  <a:lnTo>
                    <a:pt x="326327" y="193643"/>
                  </a:lnTo>
                  <a:lnTo>
                    <a:pt x="326993" y="192405"/>
                  </a:lnTo>
                  <a:lnTo>
                    <a:pt x="331280" y="190690"/>
                  </a:lnTo>
                  <a:lnTo>
                    <a:pt x="338519" y="198120"/>
                  </a:lnTo>
                  <a:lnTo>
                    <a:pt x="341567" y="204026"/>
                  </a:lnTo>
                  <a:lnTo>
                    <a:pt x="346901" y="205835"/>
                  </a:lnTo>
                  <a:lnTo>
                    <a:pt x="347663" y="206693"/>
                  </a:lnTo>
                  <a:lnTo>
                    <a:pt x="346996" y="210788"/>
                  </a:lnTo>
                  <a:close/>
                  <a:moveTo>
                    <a:pt x="438150" y="38481"/>
                  </a:moveTo>
                  <a:lnTo>
                    <a:pt x="439484" y="47625"/>
                  </a:lnTo>
                  <a:lnTo>
                    <a:pt x="442722" y="45244"/>
                  </a:lnTo>
                  <a:lnTo>
                    <a:pt x="447770" y="54007"/>
                  </a:lnTo>
                  <a:lnTo>
                    <a:pt x="450342" y="54102"/>
                  </a:lnTo>
                  <a:lnTo>
                    <a:pt x="454533" y="50578"/>
                  </a:lnTo>
                  <a:lnTo>
                    <a:pt x="453676" y="58769"/>
                  </a:lnTo>
                  <a:lnTo>
                    <a:pt x="449294" y="81344"/>
                  </a:lnTo>
                  <a:lnTo>
                    <a:pt x="448056" y="85154"/>
                  </a:lnTo>
                  <a:lnTo>
                    <a:pt x="447199" y="91916"/>
                  </a:lnTo>
                  <a:lnTo>
                    <a:pt x="446342" y="93250"/>
                  </a:lnTo>
                  <a:lnTo>
                    <a:pt x="445103" y="107061"/>
                  </a:lnTo>
                  <a:lnTo>
                    <a:pt x="442151" y="111538"/>
                  </a:lnTo>
                  <a:lnTo>
                    <a:pt x="439674" y="122396"/>
                  </a:lnTo>
                  <a:lnTo>
                    <a:pt x="438626" y="123444"/>
                  </a:lnTo>
                  <a:lnTo>
                    <a:pt x="435007" y="119253"/>
                  </a:lnTo>
                  <a:lnTo>
                    <a:pt x="438626" y="102775"/>
                  </a:lnTo>
                  <a:lnTo>
                    <a:pt x="440150" y="93154"/>
                  </a:lnTo>
                  <a:lnTo>
                    <a:pt x="439198" y="88202"/>
                  </a:lnTo>
                  <a:lnTo>
                    <a:pt x="437198" y="83725"/>
                  </a:lnTo>
                  <a:lnTo>
                    <a:pt x="431673" y="83534"/>
                  </a:lnTo>
                  <a:lnTo>
                    <a:pt x="427006" y="85630"/>
                  </a:lnTo>
                  <a:lnTo>
                    <a:pt x="426053" y="82963"/>
                  </a:lnTo>
                  <a:lnTo>
                    <a:pt x="425863" y="79343"/>
                  </a:lnTo>
                  <a:lnTo>
                    <a:pt x="424720" y="78200"/>
                  </a:lnTo>
                  <a:lnTo>
                    <a:pt x="418529" y="78486"/>
                  </a:lnTo>
                  <a:lnTo>
                    <a:pt x="416719" y="77438"/>
                  </a:lnTo>
                  <a:lnTo>
                    <a:pt x="415576" y="74200"/>
                  </a:lnTo>
                  <a:lnTo>
                    <a:pt x="415290" y="71533"/>
                  </a:lnTo>
                  <a:lnTo>
                    <a:pt x="420910" y="69533"/>
                  </a:lnTo>
                  <a:lnTo>
                    <a:pt x="426149" y="70295"/>
                  </a:lnTo>
                  <a:lnTo>
                    <a:pt x="433864" y="65056"/>
                  </a:lnTo>
                  <a:lnTo>
                    <a:pt x="429006" y="47435"/>
                  </a:lnTo>
                  <a:lnTo>
                    <a:pt x="422720" y="45815"/>
                  </a:lnTo>
                  <a:lnTo>
                    <a:pt x="421196" y="44101"/>
                  </a:lnTo>
                  <a:lnTo>
                    <a:pt x="422434" y="41053"/>
                  </a:lnTo>
                  <a:lnTo>
                    <a:pt x="425958" y="39434"/>
                  </a:lnTo>
                  <a:lnTo>
                    <a:pt x="431292" y="30480"/>
                  </a:lnTo>
                  <a:lnTo>
                    <a:pt x="434531" y="29051"/>
                  </a:lnTo>
                  <a:lnTo>
                    <a:pt x="438531" y="29337"/>
                  </a:lnTo>
                  <a:lnTo>
                    <a:pt x="438150" y="38481"/>
                  </a:lnTo>
                  <a:close/>
                  <a:moveTo>
                    <a:pt x="455105" y="41529"/>
                  </a:moveTo>
                  <a:lnTo>
                    <a:pt x="453485" y="43053"/>
                  </a:lnTo>
                  <a:lnTo>
                    <a:pt x="447294" y="29813"/>
                  </a:lnTo>
                  <a:lnTo>
                    <a:pt x="451866" y="14573"/>
                  </a:lnTo>
                  <a:lnTo>
                    <a:pt x="457486" y="15050"/>
                  </a:lnTo>
                  <a:lnTo>
                    <a:pt x="458343" y="19050"/>
                  </a:lnTo>
                  <a:lnTo>
                    <a:pt x="457867" y="22765"/>
                  </a:lnTo>
                  <a:lnTo>
                    <a:pt x="455009" y="23051"/>
                  </a:lnTo>
                  <a:lnTo>
                    <a:pt x="454724" y="24194"/>
                  </a:lnTo>
                  <a:lnTo>
                    <a:pt x="455581" y="31242"/>
                  </a:lnTo>
                  <a:lnTo>
                    <a:pt x="455676" y="39434"/>
                  </a:lnTo>
                  <a:lnTo>
                    <a:pt x="455105" y="41529"/>
                  </a:lnTo>
                  <a:close/>
                  <a:moveTo>
                    <a:pt x="472345" y="2572"/>
                  </a:moveTo>
                  <a:lnTo>
                    <a:pt x="472345" y="4096"/>
                  </a:lnTo>
                  <a:lnTo>
                    <a:pt x="469011" y="15145"/>
                  </a:lnTo>
                  <a:lnTo>
                    <a:pt x="469011" y="19336"/>
                  </a:lnTo>
                  <a:lnTo>
                    <a:pt x="463677" y="18955"/>
                  </a:lnTo>
                  <a:lnTo>
                    <a:pt x="462820" y="17621"/>
                  </a:lnTo>
                  <a:lnTo>
                    <a:pt x="461867" y="11239"/>
                  </a:lnTo>
                  <a:lnTo>
                    <a:pt x="462534" y="4477"/>
                  </a:lnTo>
                  <a:lnTo>
                    <a:pt x="463296" y="2762"/>
                  </a:lnTo>
                  <a:lnTo>
                    <a:pt x="464820" y="2096"/>
                  </a:lnTo>
                  <a:lnTo>
                    <a:pt x="466535" y="3429"/>
                  </a:lnTo>
                  <a:lnTo>
                    <a:pt x="469202" y="0"/>
                  </a:lnTo>
                  <a:lnTo>
                    <a:pt x="470535" y="0"/>
                  </a:lnTo>
                  <a:lnTo>
                    <a:pt x="472345" y="2572"/>
                  </a:lnTo>
                  <a:close/>
                </a:path>
              </a:pathLst>
            </a:custGeom>
            <a:solidFill>
              <a:srgbClr val="CCCCCC"/>
            </a:solidFill>
            <a:ln w="476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it-IT"/>
            </a:p>
          </p:txBody>
        </p:sp>
        <p:sp>
          <p:nvSpPr>
            <p:cNvPr id="47" name="Figura a mano libera: forma 46">
              <a:extLst>
                <a:ext uri="{FF2B5EF4-FFF2-40B4-BE49-F238E27FC236}">
                  <a16:creationId xmlns:a16="http://schemas.microsoft.com/office/drawing/2014/main" id="{BF954777-B90B-C622-D7E5-9AFC42717E7B}"/>
                </a:ext>
              </a:extLst>
            </p:cNvPr>
            <p:cNvSpPr/>
            <p:nvPr/>
          </p:nvSpPr>
          <p:spPr>
            <a:xfrm>
              <a:off x="4820792" y="4363497"/>
              <a:ext cx="449580" cy="357854"/>
            </a:xfrm>
            <a:custGeom>
              <a:avLst/>
              <a:gdLst>
                <a:gd name="connsiteX0" fmla="*/ 103727 w 449580"/>
                <a:gd name="connsiteY0" fmla="*/ 336042 h 357854"/>
                <a:gd name="connsiteX1" fmla="*/ 102775 w 449580"/>
                <a:gd name="connsiteY1" fmla="*/ 336042 h 357854"/>
                <a:gd name="connsiteX2" fmla="*/ 98679 w 449580"/>
                <a:gd name="connsiteY2" fmla="*/ 335089 h 357854"/>
                <a:gd name="connsiteX3" fmla="*/ 95726 w 449580"/>
                <a:gd name="connsiteY3" fmla="*/ 332708 h 357854"/>
                <a:gd name="connsiteX4" fmla="*/ 88297 w 449580"/>
                <a:gd name="connsiteY4" fmla="*/ 334423 h 357854"/>
                <a:gd name="connsiteX5" fmla="*/ 78200 w 449580"/>
                <a:gd name="connsiteY5" fmla="*/ 338138 h 357854"/>
                <a:gd name="connsiteX6" fmla="*/ 72676 w 449580"/>
                <a:gd name="connsiteY6" fmla="*/ 337947 h 357854"/>
                <a:gd name="connsiteX7" fmla="*/ 68199 w 449580"/>
                <a:gd name="connsiteY7" fmla="*/ 333946 h 357854"/>
                <a:gd name="connsiteX8" fmla="*/ 50102 w 449580"/>
                <a:gd name="connsiteY8" fmla="*/ 328136 h 357854"/>
                <a:gd name="connsiteX9" fmla="*/ 47149 w 449580"/>
                <a:gd name="connsiteY9" fmla="*/ 327660 h 357854"/>
                <a:gd name="connsiteX10" fmla="*/ 35243 w 449580"/>
                <a:gd name="connsiteY10" fmla="*/ 327374 h 357854"/>
                <a:gd name="connsiteX11" fmla="*/ 35147 w 449580"/>
                <a:gd name="connsiteY11" fmla="*/ 327374 h 357854"/>
                <a:gd name="connsiteX12" fmla="*/ 34576 w 449580"/>
                <a:gd name="connsiteY12" fmla="*/ 318135 h 357854"/>
                <a:gd name="connsiteX13" fmla="*/ 33147 w 449580"/>
                <a:gd name="connsiteY13" fmla="*/ 311468 h 357854"/>
                <a:gd name="connsiteX14" fmla="*/ 28956 w 449580"/>
                <a:gd name="connsiteY14" fmla="*/ 301562 h 357854"/>
                <a:gd name="connsiteX15" fmla="*/ 35147 w 449580"/>
                <a:gd name="connsiteY15" fmla="*/ 299181 h 357854"/>
                <a:gd name="connsiteX16" fmla="*/ 33909 w 449580"/>
                <a:gd name="connsiteY16" fmla="*/ 279750 h 357854"/>
                <a:gd name="connsiteX17" fmla="*/ 31718 w 449580"/>
                <a:gd name="connsiteY17" fmla="*/ 269653 h 357854"/>
                <a:gd name="connsiteX18" fmla="*/ 14383 w 449580"/>
                <a:gd name="connsiteY18" fmla="*/ 259271 h 357854"/>
                <a:gd name="connsiteX19" fmla="*/ 667 w 449580"/>
                <a:gd name="connsiteY19" fmla="*/ 249174 h 357854"/>
                <a:gd name="connsiteX20" fmla="*/ 3810 w 449580"/>
                <a:gd name="connsiteY20" fmla="*/ 214884 h 357854"/>
                <a:gd name="connsiteX21" fmla="*/ 5144 w 449580"/>
                <a:gd name="connsiteY21" fmla="*/ 205550 h 357854"/>
                <a:gd name="connsiteX22" fmla="*/ 0 w 449580"/>
                <a:gd name="connsiteY22" fmla="*/ 187547 h 357854"/>
                <a:gd name="connsiteX23" fmla="*/ 571 w 449580"/>
                <a:gd name="connsiteY23" fmla="*/ 166592 h 357854"/>
                <a:gd name="connsiteX24" fmla="*/ 2762 w 449580"/>
                <a:gd name="connsiteY24" fmla="*/ 133541 h 357854"/>
                <a:gd name="connsiteX25" fmla="*/ 7048 w 449580"/>
                <a:gd name="connsiteY25" fmla="*/ 132207 h 357854"/>
                <a:gd name="connsiteX26" fmla="*/ 10287 w 449580"/>
                <a:gd name="connsiteY26" fmla="*/ 132398 h 357854"/>
                <a:gd name="connsiteX27" fmla="*/ 22574 w 449580"/>
                <a:gd name="connsiteY27" fmla="*/ 138303 h 357854"/>
                <a:gd name="connsiteX28" fmla="*/ 27622 w 449580"/>
                <a:gd name="connsiteY28" fmla="*/ 138970 h 357854"/>
                <a:gd name="connsiteX29" fmla="*/ 31147 w 449580"/>
                <a:gd name="connsiteY29" fmla="*/ 144209 h 357854"/>
                <a:gd name="connsiteX30" fmla="*/ 35243 w 449580"/>
                <a:gd name="connsiteY30" fmla="*/ 146400 h 357854"/>
                <a:gd name="connsiteX31" fmla="*/ 38195 w 449580"/>
                <a:gd name="connsiteY31" fmla="*/ 140780 h 357854"/>
                <a:gd name="connsiteX32" fmla="*/ 39434 w 449580"/>
                <a:gd name="connsiteY32" fmla="*/ 131159 h 357854"/>
                <a:gd name="connsiteX33" fmla="*/ 49149 w 449580"/>
                <a:gd name="connsiteY33" fmla="*/ 118586 h 357854"/>
                <a:gd name="connsiteX34" fmla="*/ 55912 w 449580"/>
                <a:gd name="connsiteY34" fmla="*/ 113919 h 357854"/>
                <a:gd name="connsiteX35" fmla="*/ 60579 w 449580"/>
                <a:gd name="connsiteY35" fmla="*/ 111728 h 357854"/>
                <a:gd name="connsiteX36" fmla="*/ 65246 w 449580"/>
                <a:gd name="connsiteY36" fmla="*/ 116777 h 357854"/>
                <a:gd name="connsiteX37" fmla="*/ 68866 w 449580"/>
                <a:gd name="connsiteY37" fmla="*/ 122492 h 357854"/>
                <a:gd name="connsiteX38" fmla="*/ 69723 w 449580"/>
                <a:gd name="connsiteY38" fmla="*/ 110014 h 357854"/>
                <a:gd name="connsiteX39" fmla="*/ 72676 w 449580"/>
                <a:gd name="connsiteY39" fmla="*/ 86201 h 357854"/>
                <a:gd name="connsiteX40" fmla="*/ 63341 w 449580"/>
                <a:gd name="connsiteY40" fmla="*/ 82391 h 357854"/>
                <a:gd name="connsiteX41" fmla="*/ 55817 w 449580"/>
                <a:gd name="connsiteY41" fmla="*/ 85630 h 357854"/>
                <a:gd name="connsiteX42" fmla="*/ 48387 w 449580"/>
                <a:gd name="connsiteY42" fmla="*/ 100775 h 357854"/>
                <a:gd name="connsiteX43" fmla="*/ 41720 w 449580"/>
                <a:gd name="connsiteY43" fmla="*/ 119729 h 357854"/>
                <a:gd name="connsiteX44" fmla="*/ 30861 w 449580"/>
                <a:gd name="connsiteY44" fmla="*/ 121444 h 357854"/>
                <a:gd name="connsiteX45" fmla="*/ 22193 w 449580"/>
                <a:gd name="connsiteY45" fmla="*/ 126778 h 357854"/>
                <a:gd name="connsiteX46" fmla="*/ 14478 w 449580"/>
                <a:gd name="connsiteY46" fmla="*/ 121253 h 357854"/>
                <a:gd name="connsiteX47" fmla="*/ 9430 w 449580"/>
                <a:gd name="connsiteY47" fmla="*/ 116396 h 357854"/>
                <a:gd name="connsiteX48" fmla="*/ 9239 w 449580"/>
                <a:gd name="connsiteY48" fmla="*/ 109157 h 357854"/>
                <a:gd name="connsiteX49" fmla="*/ 10382 w 449580"/>
                <a:gd name="connsiteY49" fmla="*/ 104870 h 357854"/>
                <a:gd name="connsiteX50" fmla="*/ 19621 w 449580"/>
                <a:gd name="connsiteY50" fmla="*/ 89345 h 357854"/>
                <a:gd name="connsiteX51" fmla="*/ 31813 w 449580"/>
                <a:gd name="connsiteY51" fmla="*/ 74486 h 357854"/>
                <a:gd name="connsiteX52" fmla="*/ 44196 w 449580"/>
                <a:gd name="connsiteY52" fmla="*/ 74581 h 357854"/>
                <a:gd name="connsiteX53" fmla="*/ 53245 w 449580"/>
                <a:gd name="connsiteY53" fmla="*/ 69818 h 357854"/>
                <a:gd name="connsiteX54" fmla="*/ 58579 w 449580"/>
                <a:gd name="connsiteY54" fmla="*/ 69247 h 357854"/>
                <a:gd name="connsiteX55" fmla="*/ 75438 w 449580"/>
                <a:gd name="connsiteY55" fmla="*/ 70295 h 357854"/>
                <a:gd name="connsiteX56" fmla="*/ 84106 w 449580"/>
                <a:gd name="connsiteY56" fmla="*/ 66961 h 357854"/>
                <a:gd name="connsiteX57" fmla="*/ 91821 w 449580"/>
                <a:gd name="connsiteY57" fmla="*/ 60103 h 357854"/>
                <a:gd name="connsiteX58" fmla="*/ 108585 w 449580"/>
                <a:gd name="connsiteY58" fmla="*/ 30956 h 357854"/>
                <a:gd name="connsiteX59" fmla="*/ 118015 w 449580"/>
                <a:gd name="connsiteY59" fmla="*/ 18669 h 357854"/>
                <a:gd name="connsiteX60" fmla="*/ 136970 w 449580"/>
                <a:gd name="connsiteY60" fmla="*/ 14383 h 357854"/>
                <a:gd name="connsiteX61" fmla="*/ 154591 w 449580"/>
                <a:gd name="connsiteY61" fmla="*/ 191 h 357854"/>
                <a:gd name="connsiteX62" fmla="*/ 159448 w 449580"/>
                <a:gd name="connsiteY62" fmla="*/ 0 h 357854"/>
                <a:gd name="connsiteX63" fmla="*/ 151162 w 449580"/>
                <a:gd name="connsiteY63" fmla="*/ 10573 h 357854"/>
                <a:gd name="connsiteX64" fmla="*/ 149923 w 449580"/>
                <a:gd name="connsiteY64" fmla="*/ 14669 h 357854"/>
                <a:gd name="connsiteX65" fmla="*/ 148876 w 449580"/>
                <a:gd name="connsiteY65" fmla="*/ 20955 h 357854"/>
                <a:gd name="connsiteX66" fmla="*/ 154781 w 449580"/>
                <a:gd name="connsiteY66" fmla="*/ 34481 h 357854"/>
                <a:gd name="connsiteX67" fmla="*/ 153543 w 449580"/>
                <a:gd name="connsiteY67" fmla="*/ 42672 h 357854"/>
                <a:gd name="connsiteX68" fmla="*/ 154019 w 449580"/>
                <a:gd name="connsiteY68" fmla="*/ 58865 h 357854"/>
                <a:gd name="connsiteX69" fmla="*/ 148400 w 449580"/>
                <a:gd name="connsiteY69" fmla="*/ 67247 h 357854"/>
                <a:gd name="connsiteX70" fmla="*/ 142113 w 449580"/>
                <a:gd name="connsiteY70" fmla="*/ 85058 h 357854"/>
                <a:gd name="connsiteX71" fmla="*/ 139351 w 449580"/>
                <a:gd name="connsiteY71" fmla="*/ 87630 h 357854"/>
                <a:gd name="connsiteX72" fmla="*/ 138779 w 449580"/>
                <a:gd name="connsiteY72" fmla="*/ 108299 h 357854"/>
                <a:gd name="connsiteX73" fmla="*/ 139351 w 449580"/>
                <a:gd name="connsiteY73" fmla="*/ 113252 h 357854"/>
                <a:gd name="connsiteX74" fmla="*/ 138494 w 449580"/>
                <a:gd name="connsiteY74" fmla="*/ 131921 h 357854"/>
                <a:gd name="connsiteX75" fmla="*/ 144971 w 449580"/>
                <a:gd name="connsiteY75" fmla="*/ 139541 h 357854"/>
                <a:gd name="connsiteX76" fmla="*/ 151829 w 449580"/>
                <a:gd name="connsiteY76" fmla="*/ 143542 h 357854"/>
                <a:gd name="connsiteX77" fmla="*/ 174593 w 449580"/>
                <a:gd name="connsiteY77" fmla="*/ 143447 h 357854"/>
                <a:gd name="connsiteX78" fmla="*/ 176975 w 449580"/>
                <a:gd name="connsiteY78" fmla="*/ 146780 h 357854"/>
                <a:gd name="connsiteX79" fmla="*/ 179737 w 449580"/>
                <a:gd name="connsiteY79" fmla="*/ 152495 h 357854"/>
                <a:gd name="connsiteX80" fmla="*/ 177737 w 449580"/>
                <a:gd name="connsiteY80" fmla="*/ 162211 h 357854"/>
                <a:gd name="connsiteX81" fmla="*/ 175260 w 449580"/>
                <a:gd name="connsiteY81" fmla="*/ 169545 h 357854"/>
                <a:gd name="connsiteX82" fmla="*/ 168688 w 449580"/>
                <a:gd name="connsiteY82" fmla="*/ 175736 h 357854"/>
                <a:gd name="connsiteX83" fmla="*/ 160211 w 449580"/>
                <a:gd name="connsiteY83" fmla="*/ 180404 h 357854"/>
                <a:gd name="connsiteX84" fmla="*/ 154877 w 449580"/>
                <a:gd name="connsiteY84" fmla="*/ 180594 h 357854"/>
                <a:gd name="connsiteX85" fmla="*/ 147733 w 449580"/>
                <a:gd name="connsiteY85" fmla="*/ 171831 h 357854"/>
                <a:gd name="connsiteX86" fmla="*/ 144304 w 449580"/>
                <a:gd name="connsiteY86" fmla="*/ 174689 h 357854"/>
                <a:gd name="connsiteX87" fmla="*/ 140779 w 449580"/>
                <a:gd name="connsiteY87" fmla="*/ 179070 h 357854"/>
                <a:gd name="connsiteX88" fmla="*/ 134874 w 449580"/>
                <a:gd name="connsiteY88" fmla="*/ 202978 h 357854"/>
                <a:gd name="connsiteX89" fmla="*/ 132112 w 449580"/>
                <a:gd name="connsiteY89" fmla="*/ 218980 h 357854"/>
                <a:gd name="connsiteX90" fmla="*/ 130588 w 449580"/>
                <a:gd name="connsiteY90" fmla="*/ 220313 h 357854"/>
                <a:gd name="connsiteX91" fmla="*/ 127254 w 449580"/>
                <a:gd name="connsiteY91" fmla="*/ 217932 h 357854"/>
                <a:gd name="connsiteX92" fmla="*/ 121539 w 449580"/>
                <a:gd name="connsiteY92" fmla="*/ 217742 h 357854"/>
                <a:gd name="connsiteX93" fmla="*/ 114205 w 449580"/>
                <a:gd name="connsiteY93" fmla="*/ 221552 h 357854"/>
                <a:gd name="connsiteX94" fmla="*/ 117920 w 449580"/>
                <a:gd name="connsiteY94" fmla="*/ 224885 h 357854"/>
                <a:gd name="connsiteX95" fmla="*/ 121920 w 449580"/>
                <a:gd name="connsiteY95" fmla="*/ 230791 h 357854"/>
                <a:gd name="connsiteX96" fmla="*/ 120301 w 449580"/>
                <a:gd name="connsiteY96" fmla="*/ 233744 h 357854"/>
                <a:gd name="connsiteX97" fmla="*/ 113919 w 449580"/>
                <a:gd name="connsiteY97" fmla="*/ 236887 h 357854"/>
                <a:gd name="connsiteX98" fmla="*/ 108204 w 449580"/>
                <a:gd name="connsiteY98" fmla="*/ 243364 h 357854"/>
                <a:gd name="connsiteX99" fmla="*/ 105823 w 449580"/>
                <a:gd name="connsiteY99" fmla="*/ 248222 h 357854"/>
                <a:gd name="connsiteX100" fmla="*/ 98679 w 449580"/>
                <a:gd name="connsiteY100" fmla="*/ 253937 h 357854"/>
                <a:gd name="connsiteX101" fmla="*/ 94202 w 449580"/>
                <a:gd name="connsiteY101" fmla="*/ 261176 h 357854"/>
                <a:gd name="connsiteX102" fmla="*/ 96393 w 449580"/>
                <a:gd name="connsiteY102" fmla="*/ 270225 h 357854"/>
                <a:gd name="connsiteX103" fmla="*/ 97346 w 449580"/>
                <a:gd name="connsiteY103" fmla="*/ 278035 h 357854"/>
                <a:gd name="connsiteX104" fmla="*/ 99346 w 449580"/>
                <a:gd name="connsiteY104" fmla="*/ 286798 h 357854"/>
                <a:gd name="connsiteX105" fmla="*/ 97536 w 449580"/>
                <a:gd name="connsiteY105" fmla="*/ 293656 h 357854"/>
                <a:gd name="connsiteX106" fmla="*/ 88678 w 449580"/>
                <a:gd name="connsiteY106" fmla="*/ 303562 h 357854"/>
                <a:gd name="connsiteX107" fmla="*/ 85344 w 449580"/>
                <a:gd name="connsiteY107" fmla="*/ 312230 h 357854"/>
                <a:gd name="connsiteX108" fmla="*/ 92964 w 449580"/>
                <a:gd name="connsiteY108" fmla="*/ 312039 h 357854"/>
                <a:gd name="connsiteX109" fmla="*/ 97631 w 449580"/>
                <a:gd name="connsiteY109" fmla="*/ 314040 h 357854"/>
                <a:gd name="connsiteX110" fmla="*/ 100394 w 449580"/>
                <a:gd name="connsiteY110" fmla="*/ 316611 h 357854"/>
                <a:gd name="connsiteX111" fmla="*/ 103251 w 449580"/>
                <a:gd name="connsiteY111" fmla="*/ 320135 h 357854"/>
                <a:gd name="connsiteX112" fmla="*/ 101537 w 449580"/>
                <a:gd name="connsiteY112" fmla="*/ 324612 h 357854"/>
                <a:gd name="connsiteX113" fmla="*/ 103727 w 449580"/>
                <a:gd name="connsiteY113" fmla="*/ 336042 h 357854"/>
                <a:gd name="connsiteX114" fmla="*/ 187833 w 449580"/>
                <a:gd name="connsiteY114" fmla="*/ 57722 h 357854"/>
                <a:gd name="connsiteX115" fmla="*/ 185166 w 449580"/>
                <a:gd name="connsiteY115" fmla="*/ 60484 h 357854"/>
                <a:gd name="connsiteX116" fmla="*/ 176403 w 449580"/>
                <a:gd name="connsiteY116" fmla="*/ 56579 h 357854"/>
                <a:gd name="connsiteX117" fmla="*/ 180308 w 449580"/>
                <a:gd name="connsiteY117" fmla="*/ 51149 h 357854"/>
                <a:gd name="connsiteX118" fmla="*/ 189929 w 449580"/>
                <a:gd name="connsiteY118" fmla="*/ 48578 h 357854"/>
                <a:gd name="connsiteX119" fmla="*/ 195644 w 449580"/>
                <a:gd name="connsiteY119" fmla="*/ 49435 h 357854"/>
                <a:gd name="connsiteX120" fmla="*/ 189357 w 449580"/>
                <a:gd name="connsiteY120" fmla="*/ 54864 h 357854"/>
                <a:gd name="connsiteX121" fmla="*/ 187833 w 449580"/>
                <a:gd name="connsiteY121" fmla="*/ 57722 h 357854"/>
                <a:gd name="connsiteX122" fmla="*/ 284988 w 449580"/>
                <a:gd name="connsiteY122" fmla="*/ 228124 h 357854"/>
                <a:gd name="connsiteX123" fmla="*/ 285179 w 449580"/>
                <a:gd name="connsiteY123" fmla="*/ 239459 h 357854"/>
                <a:gd name="connsiteX124" fmla="*/ 283464 w 449580"/>
                <a:gd name="connsiteY124" fmla="*/ 242792 h 357854"/>
                <a:gd name="connsiteX125" fmla="*/ 281083 w 449580"/>
                <a:gd name="connsiteY125" fmla="*/ 244983 h 357854"/>
                <a:gd name="connsiteX126" fmla="*/ 274606 w 449580"/>
                <a:gd name="connsiteY126" fmla="*/ 247269 h 357854"/>
                <a:gd name="connsiteX127" fmla="*/ 269081 w 449580"/>
                <a:gd name="connsiteY127" fmla="*/ 250508 h 357854"/>
                <a:gd name="connsiteX128" fmla="*/ 264128 w 449580"/>
                <a:gd name="connsiteY128" fmla="*/ 256127 h 357854"/>
                <a:gd name="connsiteX129" fmla="*/ 262319 w 449580"/>
                <a:gd name="connsiteY129" fmla="*/ 264224 h 357854"/>
                <a:gd name="connsiteX130" fmla="*/ 266224 w 449580"/>
                <a:gd name="connsiteY130" fmla="*/ 270129 h 357854"/>
                <a:gd name="connsiteX131" fmla="*/ 273272 w 449580"/>
                <a:gd name="connsiteY131" fmla="*/ 273368 h 357854"/>
                <a:gd name="connsiteX132" fmla="*/ 274987 w 449580"/>
                <a:gd name="connsiteY132" fmla="*/ 284512 h 357854"/>
                <a:gd name="connsiteX133" fmla="*/ 269177 w 449580"/>
                <a:gd name="connsiteY133" fmla="*/ 290036 h 357854"/>
                <a:gd name="connsiteX134" fmla="*/ 254318 w 449580"/>
                <a:gd name="connsiteY134" fmla="*/ 295561 h 357854"/>
                <a:gd name="connsiteX135" fmla="*/ 252794 w 449580"/>
                <a:gd name="connsiteY135" fmla="*/ 308801 h 357854"/>
                <a:gd name="connsiteX136" fmla="*/ 253270 w 449580"/>
                <a:gd name="connsiteY136" fmla="*/ 319183 h 357854"/>
                <a:gd name="connsiteX137" fmla="*/ 252984 w 449580"/>
                <a:gd name="connsiteY137" fmla="*/ 326707 h 357854"/>
                <a:gd name="connsiteX138" fmla="*/ 251746 w 449580"/>
                <a:gd name="connsiteY138" fmla="*/ 337185 h 357854"/>
                <a:gd name="connsiteX139" fmla="*/ 239744 w 449580"/>
                <a:gd name="connsiteY139" fmla="*/ 341948 h 357854"/>
                <a:gd name="connsiteX140" fmla="*/ 231934 w 449580"/>
                <a:gd name="connsiteY140" fmla="*/ 326041 h 357854"/>
                <a:gd name="connsiteX141" fmla="*/ 231838 w 449580"/>
                <a:gd name="connsiteY141" fmla="*/ 319659 h 357854"/>
                <a:gd name="connsiteX142" fmla="*/ 229553 w 449580"/>
                <a:gd name="connsiteY142" fmla="*/ 312230 h 357854"/>
                <a:gd name="connsiteX143" fmla="*/ 229171 w 449580"/>
                <a:gd name="connsiteY143" fmla="*/ 305848 h 357854"/>
                <a:gd name="connsiteX144" fmla="*/ 226409 w 449580"/>
                <a:gd name="connsiteY144" fmla="*/ 295656 h 357854"/>
                <a:gd name="connsiteX145" fmla="*/ 214979 w 449580"/>
                <a:gd name="connsiteY145" fmla="*/ 292894 h 357854"/>
                <a:gd name="connsiteX146" fmla="*/ 210503 w 449580"/>
                <a:gd name="connsiteY146" fmla="*/ 292608 h 357854"/>
                <a:gd name="connsiteX147" fmla="*/ 204311 w 449580"/>
                <a:gd name="connsiteY147" fmla="*/ 294418 h 357854"/>
                <a:gd name="connsiteX148" fmla="*/ 202787 w 449580"/>
                <a:gd name="connsiteY148" fmla="*/ 293751 h 357854"/>
                <a:gd name="connsiteX149" fmla="*/ 195453 w 449580"/>
                <a:gd name="connsiteY149" fmla="*/ 279750 h 357854"/>
                <a:gd name="connsiteX150" fmla="*/ 196596 w 449580"/>
                <a:gd name="connsiteY150" fmla="*/ 264319 h 357854"/>
                <a:gd name="connsiteX151" fmla="*/ 192691 w 449580"/>
                <a:gd name="connsiteY151" fmla="*/ 256508 h 357854"/>
                <a:gd name="connsiteX152" fmla="*/ 192119 w 449580"/>
                <a:gd name="connsiteY152" fmla="*/ 252984 h 357854"/>
                <a:gd name="connsiteX153" fmla="*/ 192214 w 449580"/>
                <a:gd name="connsiteY153" fmla="*/ 249079 h 357854"/>
                <a:gd name="connsiteX154" fmla="*/ 188976 w 449580"/>
                <a:gd name="connsiteY154" fmla="*/ 245841 h 357854"/>
                <a:gd name="connsiteX155" fmla="*/ 185071 w 449580"/>
                <a:gd name="connsiteY155" fmla="*/ 244126 h 357854"/>
                <a:gd name="connsiteX156" fmla="*/ 183071 w 449580"/>
                <a:gd name="connsiteY156" fmla="*/ 235363 h 357854"/>
                <a:gd name="connsiteX157" fmla="*/ 187643 w 449580"/>
                <a:gd name="connsiteY157" fmla="*/ 233172 h 357854"/>
                <a:gd name="connsiteX158" fmla="*/ 198882 w 449580"/>
                <a:gd name="connsiteY158" fmla="*/ 234220 h 357854"/>
                <a:gd name="connsiteX159" fmla="*/ 202121 w 449580"/>
                <a:gd name="connsiteY159" fmla="*/ 233649 h 357854"/>
                <a:gd name="connsiteX160" fmla="*/ 205073 w 449580"/>
                <a:gd name="connsiteY160" fmla="*/ 231839 h 357854"/>
                <a:gd name="connsiteX161" fmla="*/ 214217 w 449580"/>
                <a:gd name="connsiteY161" fmla="*/ 217361 h 357854"/>
                <a:gd name="connsiteX162" fmla="*/ 213931 w 449580"/>
                <a:gd name="connsiteY162" fmla="*/ 214122 h 357854"/>
                <a:gd name="connsiteX163" fmla="*/ 214884 w 449580"/>
                <a:gd name="connsiteY163" fmla="*/ 210026 h 357854"/>
                <a:gd name="connsiteX164" fmla="*/ 224695 w 449580"/>
                <a:gd name="connsiteY164" fmla="*/ 208502 h 357854"/>
                <a:gd name="connsiteX165" fmla="*/ 229076 w 449580"/>
                <a:gd name="connsiteY165" fmla="*/ 214122 h 357854"/>
                <a:gd name="connsiteX166" fmla="*/ 228219 w 449580"/>
                <a:gd name="connsiteY166" fmla="*/ 223076 h 357854"/>
                <a:gd name="connsiteX167" fmla="*/ 228791 w 449580"/>
                <a:gd name="connsiteY167" fmla="*/ 234506 h 357854"/>
                <a:gd name="connsiteX168" fmla="*/ 234696 w 449580"/>
                <a:gd name="connsiteY168" fmla="*/ 237554 h 357854"/>
                <a:gd name="connsiteX169" fmla="*/ 236982 w 449580"/>
                <a:gd name="connsiteY169" fmla="*/ 238030 h 357854"/>
                <a:gd name="connsiteX170" fmla="*/ 239459 w 449580"/>
                <a:gd name="connsiteY170" fmla="*/ 229648 h 357854"/>
                <a:gd name="connsiteX171" fmla="*/ 241173 w 449580"/>
                <a:gd name="connsiteY171" fmla="*/ 225457 h 357854"/>
                <a:gd name="connsiteX172" fmla="*/ 243554 w 449580"/>
                <a:gd name="connsiteY172" fmla="*/ 223171 h 357854"/>
                <a:gd name="connsiteX173" fmla="*/ 244412 w 449580"/>
                <a:gd name="connsiteY173" fmla="*/ 215456 h 357854"/>
                <a:gd name="connsiteX174" fmla="*/ 242983 w 449580"/>
                <a:gd name="connsiteY174" fmla="*/ 210693 h 357854"/>
                <a:gd name="connsiteX175" fmla="*/ 240030 w 449580"/>
                <a:gd name="connsiteY175" fmla="*/ 207169 h 357854"/>
                <a:gd name="connsiteX176" fmla="*/ 251079 w 449580"/>
                <a:gd name="connsiteY176" fmla="*/ 197549 h 357854"/>
                <a:gd name="connsiteX177" fmla="*/ 262604 w 449580"/>
                <a:gd name="connsiteY177" fmla="*/ 189929 h 357854"/>
                <a:gd name="connsiteX178" fmla="*/ 269272 w 449580"/>
                <a:gd name="connsiteY178" fmla="*/ 189548 h 357854"/>
                <a:gd name="connsiteX179" fmla="*/ 276035 w 449580"/>
                <a:gd name="connsiteY179" fmla="*/ 191453 h 357854"/>
                <a:gd name="connsiteX180" fmla="*/ 282226 w 449580"/>
                <a:gd name="connsiteY180" fmla="*/ 194025 h 357854"/>
                <a:gd name="connsiteX181" fmla="*/ 285655 w 449580"/>
                <a:gd name="connsiteY181" fmla="*/ 196215 h 357854"/>
                <a:gd name="connsiteX182" fmla="*/ 287560 w 449580"/>
                <a:gd name="connsiteY182" fmla="*/ 199739 h 357854"/>
                <a:gd name="connsiteX183" fmla="*/ 283369 w 449580"/>
                <a:gd name="connsiteY183" fmla="*/ 208217 h 357854"/>
                <a:gd name="connsiteX184" fmla="*/ 282226 w 449580"/>
                <a:gd name="connsiteY184" fmla="*/ 212884 h 357854"/>
                <a:gd name="connsiteX185" fmla="*/ 284988 w 449580"/>
                <a:gd name="connsiteY185" fmla="*/ 228124 h 357854"/>
                <a:gd name="connsiteX186" fmla="*/ 159353 w 449580"/>
                <a:gd name="connsiteY186" fmla="*/ 228314 h 357854"/>
                <a:gd name="connsiteX187" fmla="*/ 158210 w 449580"/>
                <a:gd name="connsiteY187" fmla="*/ 230410 h 357854"/>
                <a:gd name="connsiteX188" fmla="*/ 154114 w 449580"/>
                <a:gd name="connsiteY188" fmla="*/ 228219 h 357854"/>
                <a:gd name="connsiteX189" fmla="*/ 153734 w 449580"/>
                <a:gd name="connsiteY189" fmla="*/ 220885 h 357854"/>
                <a:gd name="connsiteX190" fmla="*/ 155258 w 449580"/>
                <a:gd name="connsiteY190" fmla="*/ 214217 h 357854"/>
                <a:gd name="connsiteX191" fmla="*/ 153448 w 449580"/>
                <a:gd name="connsiteY191" fmla="*/ 208312 h 357854"/>
                <a:gd name="connsiteX192" fmla="*/ 155448 w 449580"/>
                <a:gd name="connsiteY192" fmla="*/ 204502 h 357854"/>
                <a:gd name="connsiteX193" fmla="*/ 161163 w 449580"/>
                <a:gd name="connsiteY193" fmla="*/ 213360 h 357854"/>
                <a:gd name="connsiteX194" fmla="*/ 162782 w 449580"/>
                <a:gd name="connsiteY194" fmla="*/ 217551 h 357854"/>
                <a:gd name="connsiteX195" fmla="*/ 160592 w 449580"/>
                <a:gd name="connsiteY195" fmla="*/ 222504 h 357854"/>
                <a:gd name="connsiteX196" fmla="*/ 159353 w 449580"/>
                <a:gd name="connsiteY196" fmla="*/ 228314 h 357854"/>
                <a:gd name="connsiteX197" fmla="*/ 291179 w 449580"/>
                <a:gd name="connsiteY197" fmla="*/ 249555 h 357854"/>
                <a:gd name="connsiteX198" fmla="*/ 285179 w 449580"/>
                <a:gd name="connsiteY198" fmla="*/ 254318 h 357854"/>
                <a:gd name="connsiteX199" fmla="*/ 283845 w 449580"/>
                <a:gd name="connsiteY199" fmla="*/ 254032 h 357854"/>
                <a:gd name="connsiteX200" fmla="*/ 281940 w 449580"/>
                <a:gd name="connsiteY200" fmla="*/ 247460 h 357854"/>
                <a:gd name="connsiteX201" fmla="*/ 285083 w 449580"/>
                <a:gd name="connsiteY201" fmla="*/ 243459 h 357854"/>
                <a:gd name="connsiteX202" fmla="*/ 286988 w 449580"/>
                <a:gd name="connsiteY202" fmla="*/ 240030 h 357854"/>
                <a:gd name="connsiteX203" fmla="*/ 288322 w 449580"/>
                <a:gd name="connsiteY203" fmla="*/ 240125 h 357854"/>
                <a:gd name="connsiteX204" fmla="*/ 290131 w 449580"/>
                <a:gd name="connsiteY204" fmla="*/ 243840 h 357854"/>
                <a:gd name="connsiteX205" fmla="*/ 291179 w 449580"/>
                <a:gd name="connsiteY205" fmla="*/ 249555 h 357854"/>
                <a:gd name="connsiteX206" fmla="*/ 161735 w 449580"/>
                <a:gd name="connsiteY206" fmla="*/ 248031 h 357854"/>
                <a:gd name="connsiteX207" fmla="*/ 164402 w 449580"/>
                <a:gd name="connsiteY207" fmla="*/ 253937 h 357854"/>
                <a:gd name="connsiteX208" fmla="*/ 167640 w 449580"/>
                <a:gd name="connsiteY208" fmla="*/ 266510 h 357854"/>
                <a:gd name="connsiteX209" fmla="*/ 172879 w 449580"/>
                <a:gd name="connsiteY209" fmla="*/ 280511 h 357854"/>
                <a:gd name="connsiteX210" fmla="*/ 170688 w 449580"/>
                <a:gd name="connsiteY210" fmla="*/ 286417 h 357854"/>
                <a:gd name="connsiteX211" fmla="*/ 172212 w 449580"/>
                <a:gd name="connsiteY211" fmla="*/ 293846 h 357854"/>
                <a:gd name="connsiteX212" fmla="*/ 170688 w 449580"/>
                <a:gd name="connsiteY212" fmla="*/ 301657 h 357854"/>
                <a:gd name="connsiteX213" fmla="*/ 160401 w 449580"/>
                <a:gd name="connsiteY213" fmla="*/ 310705 h 357854"/>
                <a:gd name="connsiteX214" fmla="*/ 148780 w 449580"/>
                <a:gd name="connsiteY214" fmla="*/ 311182 h 357854"/>
                <a:gd name="connsiteX215" fmla="*/ 136684 w 449580"/>
                <a:gd name="connsiteY215" fmla="*/ 306800 h 357854"/>
                <a:gd name="connsiteX216" fmla="*/ 119634 w 449580"/>
                <a:gd name="connsiteY216" fmla="*/ 298323 h 357854"/>
                <a:gd name="connsiteX217" fmla="*/ 118301 w 449580"/>
                <a:gd name="connsiteY217" fmla="*/ 293656 h 357854"/>
                <a:gd name="connsiteX218" fmla="*/ 115919 w 449580"/>
                <a:gd name="connsiteY218" fmla="*/ 290989 h 357854"/>
                <a:gd name="connsiteX219" fmla="*/ 111347 w 449580"/>
                <a:gd name="connsiteY219" fmla="*/ 276511 h 357854"/>
                <a:gd name="connsiteX220" fmla="*/ 111443 w 449580"/>
                <a:gd name="connsiteY220" fmla="*/ 258699 h 357854"/>
                <a:gd name="connsiteX221" fmla="*/ 120015 w 449580"/>
                <a:gd name="connsiteY221" fmla="*/ 256413 h 357854"/>
                <a:gd name="connsiteX222" fmla="*/ 138684 w 449580"/>
                <a:gd name="connsiteY222" fmla="*/ 247936 h 357854"/>
                <a:gd name="connsiteX223" fmla="*/ 143066 w 449580"/>
                <a:gd name="connsiteY223" fmla="*/ 249269 h 357854"/>
                <a:gd name="connsiteX224" fmla="*/ 147542 w 449580"/>
                <a:gd name="connsiteY224" fmla="*/ 253651 h 357854"/>
                <a:gd name="connsiteX225" fmla="*/ 152781 w 449580"/>
                <a:gd name="connsiteY225" fmla="*/ 253841 h 357854"/>
                <a:gd name="connsiteX226" fmla="*/ 160306 w 449580"/>
                <a:gd name="connsiteY226" fmla="*/ 247650 h 357854"/>
                <a:gd name="connsiteX227" fmla="*/ 161735 w 449580"/>
                <a:gd name="connsiteY227" fmla="*/ 248031 h 357854"/>
                <a:gd name="connsiteX228" fmla="*/ 446437 w 449580"/>
                <a:gd name="connsiteY228" fmla="*/ 314135 h 357854"/>
                <a:gd name="connsiteX229" fmla="*/ 444055 w 449580"/>
                <a:gd name="connsiteY229" fmla="*/ 316039 h 357854"/>
                <a:gd name="connsiteX230" fmla="*/ 433483 w 449580"/>
                <a:gd name="connsiteY230" fmla="*/ 312897 h 357854"/>
                <a:gd name="connsiteX231" fmla="*/ 420529 w 449580"/>
                <a:gd name="connsiteY231" fmla="*/ 305181 h 357854"/>
                <a:gd name="connsiteX232" fmla="*/ 422434 w 449580"/>
                <a:gd name="connsiteY232" fmla="*/ 289941 h 357854"/>
                <a:gd name="connsiteX233" fmla="*/ 425768 w 449580"/>
                <a:gd name="connsiteY233" fmla="*/ 283369 h 357854"/>
                <a:gd name="connsiteX234" fmla="*/ 449294 w 449580"/>
                <a:gd name="connsiteY234" fmla="*/ 300419 h 357854"/>
                <a:gd name="connsiteX235" fmla="*/ 449580 w 449580"/>
                <a:gd name="connsiteY235" fmla="*/ 306896 h 357854"/>
                <a:gd name="connsiteX236" fmla="*/ 446437 w 449580"/>
                <a:gd name="connsiteY236" fmla="*/ 314135 h 357854"/>
                <a:gd name="connsiteX237" fmla="*/ 167450 w 449580"/>
                <a:gd name="connsiteY237" fmla="*/ 344329 h 357854"/>
                <a:gd name="connsiteX238" fmla="*/ 164592 w 449580"/>
                <a:gd name="connsiteY238" fmla="*/ 344996 h 357854"/>
                <a:gd name="connsiteX239" fmla="*/ 160687 w 449580"/>
                <a:gd name="connsiteY239" fmla="*/ 335947 h 357854"/>
                <a:gd name="connsiteX240" fmla="*/ 160211 w 449580"/>
                <a:gd name="connsiteY240" fmla="*/ 333185 h 357854"/>
                <a:gd name="connsiteX241" fmla="*/ 164783 w 449580"/>
                <a:gd name="connsiteY241" fmla="*/ 327374 h 357854"/>
                <a:gd name="connsiteX242" fmla="*/ 167735 w 449580"/>
                <a:gd name="connsiteY242" fmla="*/ 320802 h 357854"/>
                <a:gd name="connsiteX243" fmla="*/ 175260 w 449580"/>
                <a:gd name="connsiteY243" fmla="*/ 310801 h 357854"/>
                <a:gd name="connsiteX244" fmla="*/ 179642 w 449580"/>
                <a:gd name="connsiteY244" fmla="*/ 298990 h 357854"/>
                <a:gd name="connsiteX245" fmla="*/ 181356 w 449580"/>
                <a:gd name="connsiteY245" fmla="*/ 299085 h 357854"/>
                <a:gd name="connsiteX246" fmla="*/ 179356 w 449580"/>
                <a:gd name="connsiteY246" fmla="*/ 309658 h 357854"/>
                <a:gd name="connsiteX247" fmla="*/ 169450 w 449580"/>
                <a:gd name="connsiteY247" fmla="*/ 338900 h 357854"/>
                <a:gd name="connsiteX248" fmla="*/ 167450 w 449580"/>
                <a:gd name="connsiteY248" fmla="*/ 344329 h 357854"/>
                <a:gd name="connsiteX249" fmla="*/ 124301 w 449580"/>
                <a:gd name="connsiteY249" fmla="*/ 329279 h 357854"/>
                <a:gd name="connsiteX250" fmla="*/ 117634 w 449580"/>
                <a:gd name="connsiteY250" fmla="*/ 330804 h 357854"/>
                <a:gd name="connsiteX251" fmla="*/ 114205 w 449580"/>
                <a:gd name="connsiteY251" fmla="*/ 328136 h 357854"/>
                <a:gd name="connsiteX252" fmla="*/ 108013 w 449580"/>
                <a:gd name="connsiteY252" fmla="*/ 327089 h 357854"/>
                <a:gd name="connsiteX253" fmla="*/ 105728 w 449580"/>
                <a:gd name="connsiteY253" fmla="*/ 309944 h 357854"/>
                <a:gd name="connsiteX254" fmla="*/ 106394 w 449580"/>
                <a:gd name="connsiteY254" fmla="*/ 308896 h 357854"/>
                <a:gd name="connsiteX255" fmla="*/ 109538 w 449580"/>
                <a:gd name="connsiteY255" fmla="*/ 310134 h 357854"/>
                <a:gd name="connsiteX256" fmla="*/ 120301 w 449580"/>
                <a:gd name="connsiteY256" fmla="*/ 318135 h 357854"/>
                <a:gd name="connsiteX257" fmla="*/ 124111 w 449580"/>
                <a:gd name="connsiteY257" fmla="*/ 326898 h 357854"/>
                <a:gd name="connsiteX258" fmla="*/ 124301 w 449580"/>
                <a:gd name="connsiteY258" fmla="*/ 329279 h 357854"/>
                <a:gd name="connsiteX259" fmla="*/ 283750 w 449580"/>
                <a:gd name="connsiteY259" fmla="*/ 320421 h 357854"/>
                <a:gd name="connsiteX260" fmla="*/ 281273 w 449580"/>
                <a:gd name="connsiteY260" fmla="*/ 322040 h 357854"/>
                <a:gd name="connsiteX261" fmla="*/ 271463 w 449580"/>
                <a:gd name="connsiteY261" fmla="*/ 320897 h 357854"/>
                <a:gd name="connsiteX262" fmla="*/ 260413 w 449580"/>
                <a:gd name="connsiteY262" fmla="*/ 328613 h 357854"/>
                <a:gd name="connsiteX263" fmla="*/ 256127 w 449580"/>
                <a:gd name="connsiteY263" fmla="*/ 326136 h 357854"/>
                <a:gd name="connsiteX264" fmla="*/ 257746 w 449580"/>
                <a:gd name="connsiteY264" fmla="*/ 321183 h 357854"/>
                <a:gd name="connsiteX265" fmla="*/ 258889 w 449580"/>
                <a:gd name="connsiteY265" fmla="*/ 319374 h 357854"/>
                <a:gd name="connsiteX266" fmla="*/ 262700 w 449580"/>
                <a:gd name="connsiteY266" fmla="*/ 317278 h 357854"/>
                <a:gd name="connsiteX267" fmla="*/ 265176 w 449580"/>
                <a:gd name="connsiteY267" fmla="*/ 314230 h 357854"/>
                <a:gd name="connsiteX268" fmla="*/ 266129 w 449580"/>
                <a:gd name="connsiteY268" fmla="*/ 309467 h 357854"/>
                <a:gd name="connsiteX269" fmla="*/ 268414 w 449580"/>
                <a:gd name="connsiteY269" fmla="*/ 312039 h 357854"/>
                <a:gd name="connsiteX270" fmla="*/ 275272 w 449580"/>
                <a:gd name="connsiteY270" fmla="*/ 313087 h 357854"/>
                <a:gd name="connsiteX271" fmla="*/ 278606 w 449580"/>
                <a:gd name="connsiteY271" fmla="*/ 314611 h 357854"/>
                <a:gd name="connsiteX272" fmla="*/ 281464 w 449580"/>
                <a:gd name="connsiteY272" fmla="*/ 316897 h 357854"/>
                <a:gd name="connsiteX273" fmla="*/ 283750 w 449580"/>
                <a:gd name="connsiteY273" fmla="*/ 320421 h 357854"/>
                <a:gd name="connsiteX274" fmla="*/ 151447 w 449580"/>
                <a:gd name="connsiteY274" fmla="*/ 333566 h 357854"/>
                <a:gd name="connsiteX275" fmla="*/ 147161 w 449580"/>
                <a:gd name="connsiteY275" fmla="*/ 334709 h 357854"/>
                <a:gd name="connsiteX276" fmla="*/ 142208 w 449580"/>
                <a:gd name="connsiteY276" fmla="*/ 332327 h 357854"/>
                <a:gd name="connsiteX277" fmla="*/ 134207 w 449580"/>
                <a:gd name="connsiteY277" fmla="*/ 323183 h 357854"/>
                <a:gd name="connsiteX278" fmla="*/ 133160 w 449580"/>
                <a:gd name="connsiteY278" fmla="*/ 320802 h 357854"/>
                <a:gd name="connsiteX279" fmla="*/ 137446 w 449580"/>
                <a:gd name="connsiteY279" fmla="*/ 322326 h 357854"/>
                <a:gd name="connsiteX280" fmla="*/ 142589 w 449580"/>
                <a:gd name="connsiteY280" fmla="*/ 327089 h 357854"/>
                <a:gd name="connsiteX281" fmla="*/ 146876 w 449580"/>
                <a:gd name="connsiteY281" fmla="*/ 328136 h 357854"/>
                <a:gd name="connsiteX282" fmla="*/ 152781 w 449580"/>
                <a:gd name="connsiteY282" fmla="*/ 332137 h 357854"/>
                <a:gd name="connsiteX283" fmla="*/ 151447 w 449580"/>
                <a:gd name="connsiteY283" fmla="*/ 333566 h 357854"/>
                <a:gd name="connsiteX284" fmla="*/ 207645 w 449580"/>
                <a:gd name="connsiteY284" fmla="*/ 328708 h 357854"/>
                <a:gd name="connsiteX285" fmla="*/ 218980 w 449580"/>
                <a:gd name="connsiteY285" fmla="*/ 335566 h 357854"/>
                <a:gd name="connsiteX286" fmla="*/ 226695 w 449580"/>
                <a:gd name="connsiteY286" fmla="*/ 335185 h 357854"/>
                <a:gd name="connsiteX287" fmla="*/ 231838 w 449580"/>
                <a:gd name="connsiteY287" fmla="*/ 338042 h 357854"/>
                <a:gd name="connsiteX288" fmla="*/ 233077 w 449580"/>
                <a:gd name="connsiteY288" fmla="*/ 342424 h 357854"/>
                <a:gd name="connsiteX289" fmla="*/ 233553 w 449580"/>
                <a:gd name="connsiteY289" fmla="*/ 352235 h 357854"/>
                <a:gd name="connsiteX290" fmla="*/ 228029 w 449580"/>
                <a:gd name="connsiteY290" fmla="*/ 355092 h 357854"/>
                <a:gd name="connsiteX291" fmla="*/ 222028 w 449580"/>
                <a:gd name="connsiteY291" fmla="*/ 354139 h 357854"/>
                <a:gd name="connsiteX292" fmla="*/ 213741 w 449580"/>
                <a:gd name="connsiteY292" fmla="*/ 357854 h 357854"/>
                <a:gd name="connsiteX293" fmla="*/ 186785 w 449580"/>
                <a:gd name="connsiteY293" fmla="*/ 341852 h 357854"/>
                <a:gd name="connsiteX294" fmla="*/ 187166 w 449580"/>
                <a:gd name="connsiteY294" fmla="*/ 328517 h 357854"/>
                <a:gd name="connsiteX295" fmla="*/ 188214 w 449580"/>
                <a:gd name="connsiteY295" fmla="*/ 323183 h 357854"/>
                <a:gd name="connsiteX296" fmla="*/ 201073 w 449580"/>
                <a:gd name="connsiteY296" fmla="*/ 321945 h 357854"/>
                <a:gd name="connsiteX297" fmla="*/ 207645 w 449580"/>
                <a:gd name="connsiteY297" fmla="*/ 328708 h 357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</a:cxnLst>
              <a:rect l="l" t="t" r="r" b="b"/>
              <a:pathLst>
                <a:path w="449580" h="357854">
                  <a:moveTo>
                    <a:pt x="103727" y="336042"/>
                  </a:moveTo>
                  <a:lnTo>
                    <a:pt x="102775" y="336042"/>
                  </a:lnTo>
                  <a:lnTo>
                    <a:pt x="98679" y="335089"/>
                  </a:lnTo>
                  <a:lnTo>
                    <a:pt x="95726" y="332708"/>
                  </a:lnTo>
                  <a:lnTo>
                    <a:pt x="88297" y="334423"/>
                  </a:lnTo>
                  <a:lnTo>
                    <a:pt x="78200" y="338138"/>
                  </a:lnTo>
                  <a:lnTo>
                    <a:pt x="72676" y="337947"/>
                  </a:lnTo>
                  <a:lnTo>
                    <a:pt x="68199" y="333946"/>
                  </a:lnTo>
                  <a:lnTo>
                    <a:pt x="50102" y="328136"/>
                  </a:lnTo>
                  <a:lnTo>
                    <a:pt x="47149" y="327660"/>
                  </a:lnTo>
                  <a:lnTo>
                    <a:pt x="35243" y="327374"/>
                  </a:lnTo>
                  <a:lnTo>
                    <a:pt x="35147" y="327374"/>
                  </a:lnTo>
                  <a:lnTo>
                    <a:pt x="34576" y="318135"/>
                  </a:lnTo>
                  <a:lnTo>
                    <a:pt x="33147" y="311468"/>
                  </a:lnTo>
                  <a:lnTo>
                    <a:pt x="28956" y="301562"/>
                  </a:lnTo>
                  <a:lnTo>
                    <a:pt x="35147" y="299181"/>
                  </a:lnTo>
                  <a:lnTo>
                    <a:pt x="33909" y="279750"/>
                  </a:lnTo>
                  <a:lnTo>
                    <a:pt x="31718" y="269653"/>
                  </a:lnTo>
                  <a:lnTo>
                    <a:pt x="14383" y="259271"/>
                  </a:lnTo>
                  <a:lnTo>
                    <a:pt x="667" y="249174"/>
                  </a:lnTo>
                  <a:lnTo>
                    <a:pt x="3810" y="214884"/>
                  </a:lnTo>
                  <a:lnTo>
                    <a:pt x="5144" y="205550"/>
                  </a:lnTo>
                  <a:lnTo>
                    <a:pt x="0" y="187547"/>
                  </a:lnTo>
                  <a:lnTo>
                    <a:pt x="571" y="166592"/>
                  </a:lnTo>
                  <a:lnTo>
                    <a:pt x="2762" y="133541"/>
                  </a:lnTo>
                  <a:lnTo>
                    <a:pt x="7048" y="132207"/>
                  </a:lnTo>
                  <a:lnTo>
                    <a:pt x="10287" y="132398"/>
                  </a:lnTo>
                  <a:lnTo>
                    <a:pt x="22574" y="138303"/>
                  </a:lnTo>
                  <a:lnTo>
                    <a:pt x="27622" y="138970"/>
                  </a:lnTo>
                  <a:lnTo>
                    <a:pt x="31147" y="144209"/>
                  </a:lnTo>
                  <a:lnTo>
                    <a:pt x="35243" y="146400"/>
                  </a:lnTo>
                  <a:lnTo>
                    <a:pt x="38195" y="140780"/>
                  </a:lnTo>
                  <a:lnTo>
                    <a:pt x="39434" y="131159"/>
                  </a:lnTo>
                  <a:lnTo>
                    <a:pt x="49149" y="118586"/>
                  </a:lnTo>
                  <a:lnTo>
                    <a:pt x="55912" y="113919"/>
                  </a:lnTo>
                  <a:lnTo>
                    <a:pt x="60579" y="111728"/>
                  </a:lnTo>
                  <a:lnTo>
                    <a:pt x="65246" y="116777"/>
                  </a:lnTo>
                  <a:lnTo>
                    <a:pt x="68866" y="122492"/>
                  </a:lnTo>
                  <a:lnTo>
                    <a:pt x="69723" y="110014"/>
                  </a:lnTo>
                  <a:lnTo>
                    <a:pt x="72676" y="86201"/>
                  </a:lnTo>
                  <a:lnTo>
                    <a:pt x="63341" y="82391"/>
                  </a:lnTo>
                  <a:lnTo>
                    <a:pt x="55817" y="85630"/>
                  </a:lnTo>
                  <a:lnTo>
                    <a:pt x="48387" y="100775"/>
                  </a:lnTo>
                  <a:lnTo>
                    <a:pt x="41720" y="119729"/>
                  </a:lnTo>
                  <a:lnTo>
                    <a:pt x="30861" y="121444"/>
                  </a:lnTo>
                  <a:lnTo>
                    <a:pt x="22193" y="126778"/>
                  </a:lnTo>
                  <a:lnTo>
                    <a:pt x="14478" y="121253"/>
                  </a:lnTo>
                  <a:lnTo>
                    <a:pt x="9430" y="116396"/>
                  </a:lnTo>
                  <a:lnTo>
                    <a:pt x="9239" y="109157"/>
                  </a:lnTo>
                  <a:lnTo>
                    <a:pt x="10382" y="104870"/>
                  </a:lnTo>
                  <a:lnTo>
                    <a:pt x="19621" y="89345"/>
                  </a:lnTo>
                  <a:lnTo>
                    <a:pt x="31813" y="74486"/>
                  </a:lnTo>
                  <a:lnTo>
                    <a:pt x="44196" y="74581"/>
                  </a:lnTo>
                  <a:lnTo>
                    <a:pt x="53245" y="69818"/>
                  </a:lnTo>
                  <a:lnTo>
                    <a:pt x="58579" y="69247"/>
                  </a:lnTo>
                  <a:lnTo>
                    <a:pt x="75438" y="70295"/>
                  </a:lnTo>
                  <a:lnTo>
                    <a:pt x="84106" y="66961"/>
                  </a:lnTo>
                  <a:lnTo>
                    <a:pt x="91821" y="60103"/>
                  </a:lnTo>
                  <a:lnTo>
                    <a:pt x="108585" y="30956"/>
                  </a:lnTo>
                  <a:lnTo>
                    <a:pt x="118015" y="18669"/>
                  </a:lnTo>
                  <a:lnTo>
                    <a:pt x="136970" y="14383"/>
                  </a:lnTo>
                  <a:lnTo>
                    <a:pt x="154591" y="191"/>
                  </a:lnTo>
                  <a:lnTo>
                    <a:pt x="159448" y="0"/>
                  </a:lnTo>
                  <a:lnTo>
                    <a:pt x="151162" y="10573"/>
                  </a:lnTo>
                  <a:lnTo>
                    <a:pt x="149923" y="14669"/>
                  </a:lnTo>
                  <a:lnTo>
                    <a:pt x="148876" y="20955"/>
                  </a:lnTo>
                  <a:lnTo>
                    <a:pt x="154781" y="34481"/>
                  </a:lnTo>
                  <a:lnTo>
                    <a:pt x="153543" y="42672"/>
                  </a:lnTo>
                  <a:lnTo>
                    <a:pt x="154019" y="58865"/>
                  </a:lnTo>
                  <a:lnTo>
                    <a:pt x="148400" y="67247"/>
                  </a:lnTo>
                  <a:lnTo>
                    <a:pt x="142113" y="85058"/>
                  </a:lnTo>
                  <a:lnTo>
                    <a:pt x="139351" y="87630"/>
                  </a:lnTo>
                  <a:lnTo>
                    <a:pt x="138779" y="108299"/>
                  </a:lnTo>
                  <a:lnTo>
                    <a:pt x="139351" y="113252"/>
                  </a:lnTo>
                  <a:lnTo>
                    <a:pt x="138494" y="131921"/>
                  </a:lnTo>
                  <a:lnTo>
                    <a:pt x="144971" y="139541"/>
                  </a:lnTo>
                  <a:lnTo>
                    <a:pt x="151829" y="143542"/>
                  </a:lnTo>
                  <a:lnTo>
                    <a:pt x="174593" y="143447"/>
                  </a:lnTo>
                  <a:lnTo>
                    <a:pt x="176975" y="146780"/>
                  </a:lnTo>
                  <a:lnTo>
                    <a:pt x="179737" y="152495"/>
                  </a:lnTo>
                  <a:lnTo>
                    <a:pt x="177737" y="162211"/>
                  </a:lnTo>
                  <a:lnTo>
                    <a:pt x="175260" y="169545"/>
                  </a:lnTo>
                  <a:lnTo>
                    <a:pt x="168688" y="175736"/>
                  </a:lnTo>
                  <a:lnTo>
                    <a:pt x="160211" y="180404"/>
                  </a:lnTo>
                  <a:lnTo>
                    <a:pt x="154877" y="180594"/>
                  </a:lnTo>
                  <a:lnTo>
                    <a:pt x="147733" y="171831"/>
                  </a:lnTo>
                  <a:lnTo>
                    <a:pt x="144304" y="174689"/>
                  </a:lnTo>
                  <a:lnTo>
                    <a:pt x="140779" y="179070"/>
                  </a:lnTo>
                  <a:lnTo>
                    <a:pt x="134874" y="202978"/>
                  </a:lnTo>
                  <a:lnTo>
                    <a:pt x="132112" y="218980"/>
                  </a:lnTo>
                  <a:lnTo>
                    <a:pt x="130588" y="220313"/>
                  </a:lnTo>
                  <a:lnTo>
                    <a:pt x="127254" y="217932"/>
                  </a:lnTo>
                  <a:lnTo>
                    <a:pt x="121539" y="217742"/>
                  </a:lnTo>
                  <a:lnTo>
                    <a:pt x="114205" y="221552"/>
                  </a:lnTo>
                  <a:lnTo>
                    <a:pt x="117920" y="224885"/>
                  </a:lnTo>
                  <a:lnTo>
                    <a:pt x="121920" y="230791"/>
                  </a:lnTo>
                  <a:lnTo>
                    <a:pt x="120301" y="233744"/>
                  </a:lnTo>
                  <a:lnTo>
                    <a:pt x="113919" y="236887"/>
                  </a:lnTo>
                  <a:lnTo>
                    <a:pt x="108204" y="243364"/>
                  </a:lnTo>
                  <a:lnTo>
                    <a:pt x="105823" y="248222"/>
                  </a:lnTo>
                  <a:lnTo>
                    <a:pt x="98679" y="253937"/>
                  </a:lnTo>
                  <a:lnTo>
                    <a:pt x="94202" y="261176"/>
                  </a:lnTo>
                  <a:lnTo>
                    <a:pt x="96393" y="270225"/>
                  </a:lnTo>
                  <a:lnTo>
                    <a:pt x="97346" y="278035"/>
                  </a:lnTo>
                  <a:lnTo>
                    <a:pt x="99346" y="286798"/>
                  </a:lnTo>
                  <a:lnTo>
                    <a:pt x="97536" y="293656"/>
                  </a:lnTo>
                  <a:lnTo>
                    <a:pt x="88678" y="303562"/>
                  </a:lnTo>
                  <a:lnTo>
                    <a:pt x="85344" y="312230"/>
                  </a:lnTo>
                  <a:lnTo>
                    <a:pt x="92964" y="312039"/>
                  </a:lnTo>
                  <a:lnTo>
                    <a:pt x="97631" y="314040"/>
                  </a:lnTo>
                  <a:lnTo>
                    <a:pt x="100394" y="316611"/>
                  </a:lnTo>
                  <a:lnTo>
                    <a:pt x="103251" y="320135"/>
                  </a:lnTo>
                  <a:lnTo>
                    <a:pt x="101537" y="324612"/>
                  </a:lnTo>
                  <a:lnTo>
                    <a:pt x="103727" y="336042"/>
                  </a:lnTo>
                  <a:close/>
                  <a:moveTo>
                    <a:pt x="187833" y="57722"/>
                  </a:moveTo>
                  <a:lnTo>
                    <a:pt x="185166" y="60484"/>
                  </a:lnTo>
                  <a:lnTo>
                    <a:pt x="176403" y="56579"/>
                  </a:lnTo>
                  <a:lnTo>
                    <a:pt x="180308" y="51149"/>
                  </a:lnTo>
                  <a:lnTo>
                    <a:pt x="189929" y="48578"/>
                  </a:lnTo>
                  <a:lnTo>
                    <a:pt x="195644" y="49435"/>
                  </a:lnTo>
                  <a:lnTo>
                    <a:pt x="189357" y="54864"/>
                  </a:lnTo>
                  <a:lnTo>
                    <a:pt x="187833" y="57722"/>
                  </a:lnTo>
                  <a:close/>
                  <a:moveTo>
                    <a:pt x="284988" y="228124"/>
                  </a:moveTo>
                  <a:lnTo>
                    <a:pt x="285179" y="239459"/>
                  </a:lnTo>
                  <a:lnTo>
                    <a:pt x="283464" y="242792"/>
                  </a:lnTo>
                  <a:lnTo>
                    <a:pt x="281083" y="244983"/>
                  </a:lnTo>
                  <a:lnTo>
                    <a:pt x="274606" y="247269"/>
                  </a:lnTo>
                  <a:lnTo>
                    <a:pt x="269081" y="250508"/>
                  </a:lnTo>
                  <a:lnTo>
                    <a:pt x="264128" y="256127"/>
                  </a:lnTo>
                  <a:lnTo>
                    <a:pt x="262319" y="264224"/>
                  </a:lnTo>
                  <a:lnTo>
                    <a:pt x="266224" y="270129"/>
                  </a:lnTo>
                  <a:lnTo>
                    <a:pt x="273272" y="273368"/>
                  </a:lnTo>
                  <a:lnTo>
                    <a:pt x="274987" y="284512"/>
                  </a:lnTo>
                  <a:lnTo>
                    <a:pt x="269177" y="290036"/>
                  </a:lnTo>
                  <a:lnTo>
                    <a:pt x="254318" y="295561"/>
                  </a:lnTo>
                  <a:lnTo>
                    <a:pt x="252794" y="308801"/>
                  </a:lnTo>
                  <a:lnTo>
                    <a:pt x="253270" y="319183"/>
                  </a:lnTo>
                  <a:lnTo>
                    <a:pt x="252984" y="326707"/>
                  </a:lnTo>
                  <a:lnTo>
                    <a:pt x="251746" y="337185"/>
                  </a:lnTo>
                  <a:lnTo>
                    <a:pt x="239744" y="341948"/>
                  </a:lnTo>
                  <a:lnTo>
                    <a:pt x="231934" y="326041"/>
                  </a:lnTo>
                  <a:lnTo>
                    <a:pt x="231838" y="319659"/>
                  </a:lnTo>
                  <a:lnTo>
                    <a:pt x="229553" y="312230"/>
                  </a:lnTo>
                  <a:lnTo>
                    <a:pt x="229171" y="305848"/>
                  </a:lnTo>
                  <a:lnTo>
                    <a:pt x="226409" y="295656"/>
                  </a:lnTo>
                  <a:lnTo>
                    <a:pt x="214979" y="292894"/>
                  </a:lnTo>
                  <a:lnTo>
                    <a:pt x="210503" y="292608"/>
                  </a:lnTo>
                  <a:lnTo>
                    <a:pt x="204311" y="294418"/>
                  </a:lnTo>
                  <a:lnTo>
                    <a:pt x="202787" y="293751"/>
                  </a:lnTo>
                  <a:lnTo>
                    <a:pt x="195453" y="279750"/>
                  </a:lnTo>
                  <a:lnTo>
                    <a:pt x="196596" y="264319"/>
                  </a:lnTo>
                  <a:lnTo>
                    <a:pt x="192691" y="256508"/>
                  </a:lnTo>
                  <a:lnTo>
                    <a:pt x="192119" y="252984"/>
                  </a:lnTo>
                  <a:lnTo>
                    <a:pt x="192214" y="249079"/>
                  </a:lnTo>
                  <a:lnTo>
                    <a:pt x="188976" y="245841"/>
                  </a:lnTo>
                  <a:lnTo>
                    <a:pt x="185071" y="244126"/>
                  </a:lnTo>
                  <a:lnTo>
                    <a:pt x="183071" y="235363"/>
                  </a:lnTo>
                  <a:lnTo>
                    <a:pt x="187643" y="233172"/>
                  </a:lnTo>
                  <a:lnTo>
                    <a:pt x="198882" y="234220"/>
                  </a:lnTo>
                  <a:lnTo>
                    <a:pt x="202121" y="233649"/>
                  </a:lnTo>
                  <a:lnTo>
                    <a:pt x="205073" y="231839"/>
                  </a:lnTo>
                  <a:lnTo>
                    <a:pt x="214217" y="217361"/>
                  </a:lnTo>
                  <a:lnTo>
                    <a:pt x="213931" y="214122"/>
                  </a:lnTo>
                  <a:lnTo>
                    <a:pt x="214884" y="210026"/>
                  </a:lnTo>
                  <a:lnTo>
                    <a:pt x="224695" y="208502"/>
                  </a:lnTo>
                  <a:lnTo>
                    <a:pt x="229076" y="214122"/>
                  </a:lnTo>
                  <a:lnTo>
                    <a:pt x="228219" y="223076"/>
                  </a:lnTo>
                  <a:lnTo>
                    <a:pt x="228791" y="234506"/>
                  </a:lnTo>
                  <a:lnTo>
                    <a:pt x="234696" y="237554"/>
                  </a:lnTo>
                  <a:lnTo>
                    <a:pt x="236982" y="238030"/>
                  </a:lnTo>
                  <a:lnTo>
                    <a:pt x="239459" y="229648"/>
                  </a:lnTo>
                  <a:lnTo>
                    <a:pt x="241173" y="225457"/>
                  </a:lnTo>
                  <a:lnTo>
                    <a:pt x="243554" y="223171"/>
                  </a:lnTo>
                  <a:lnTo>
                    <a:pt x="244412" y="215456"/>
                  </a:lnTo>
                  <a:lnTo>
                    <a:pt x="242983" y="210693"/>
                  </a:lnTo>
                  <a:lnTo>
                    <a:pt x="240030" y="207169"/>
                  </a:lnTo>
                  <a:lnTo>
                    <a:pt x="251079" y="197549"/>
                  </a:lnTo>
                  <a:lnTo>
                    <a:pt x="262604" y="189929"/>
                  </a:lnTo>
                  <a:lnTo>
                    <a:pt x="269272" y="189548"/>
                  </a:lnTo>
                  <a:lnTo>
                    <a:pt x="276035" y="191453"/>
                  </a:lnTo>
                  <a:lnTo>
                    <a:pt x="282226" y="194025"/>
                  </a:lnTo>
                  <a:lnTo>
                    <a:pt x="285655" y="196215"/>
                  </a:lnTo>
                  <a:lnTo>
                    <a:pt x="287560" y="199739"/>
                  </a:lnTo>
                  <a:lnTo>
                    <a:pt x="283369" y="208217"/>
                  </a:lnTo>
                  <a:lnTo>
                    <a:pt x="282226" y="212884"/>
                  </a:lnTo>
                  <a:lnTo>
                    <a:pt x="284988" y="228124"/>
                  </a:lnTo>
                  <a:close/>
                  <a:moveTo>
                    <a:pt x="159353" y="228314"/>
                  </a:moveTo>
                  <a:lnTo>
                    <a:pt x="158210" y="230410"/>
                  </a:lnTo>
                  <a:lnTo>
                    <a:pt x="154114" y="228219"/>
                  </a:lnTo>
                  <a:lnTo>
                    <a:pt x="153734" y="220885"/>
                  </a:lnTo>
                  <a:lnTo>
                    <a:pt x="155258" y="214217"/>
                  </a:lnTo>
                  <a:lnTo>
                    <a:pt x="153448" y="208312"/>
                  </a:lnTo>
                  <a:lnTo>
                    <a:pt x="155448" y="204502"/>
                  </a:lnTo>
                  <a:lnTo>
                    <a:pt x="161163" y="213360"/>
                  </a:lnTo>
                  <a:lnTo>
                    <a:pt x="162782" y="217551"/>
                  </a:lnTo>
                  <a:lnTo>
                    <a:pt x="160592" y="222504"/>
                  </a:lnTo>
                  <a:lnTo>
                    <a:pt x="159353" y="228314"/>
                  </a:lnTo>
                  <a:close/>
                  <a:moveTo>
                    <a:pt x="291179" y="249555"/>
                  </a:moveTo>
                  <a:lnTo>
                    <a:pt x="285179" y="254318"/>
                  </a:lnTo>
                  <a:lnTo>
                    <a:pt x="283845" y="254032"/>
                  </a:lnTo>
                  <a:lnTo>
                    <a:pt x="281940" y="247460"/>
                  </a:lnTo>
                  <a:lnTo>
                    <a:pt x="285083" y="243459"/>
                  </a:lnTo>
                  <a:lnTo>
                    <a:pt x="286988" y="240030"/>
                  </a:lnTo>
                  <a:lnTo>
                    <a:pt x="288322" y="240125"/>
                  </a:lnTo>
                  <a:lnTo>
                    <a:pt x="290131" y="243840"/>
                  </a:lnTo>
                  <a:lnTo>
                    <a:pt x="291179" y="249555"/>
                  </a:lnTo>
                  <a:close/>
                  <a:moveTo>
                    <a:pt x="161735" y="248031"/>
                  </a:moveTo>
                  <a:lnTo>
                    <a:pt x="164402" y="253937"/>
                  </a:lnTo>
                  <a:lnTo>
                    <a:pt x="167640" y="266510"/>
                  </a:lnTo>
                  <a:lnTo>
                    <a:pt x="172879" y="280511"/>
                  </a:lnTo>
                  <a:lnTo>
                    <a:pt x="170688" y="286417"/>
                  </a:lnTo>
                  <a:lnTo>
                    <a:pt x="172212" y="293846"/>
                  </a:lnTo>
                  <a:lnTo>
                    <a:pt x="170688" y="301657"/>
                  </a:lnTo>
                  <a:lnTo>
                    <a:pt x="160401" y="310705"/>
                  </a:lnTo>
                  <a:lnTo>
                    <a:pt x="148780" y="311182"/>
                  </a:lnTo>
                  <a:lnTo>
                    <a:pt x="136684" y="306800"/>
                  </a:lnTo>
                  <a:lnTo>
                    <a:pt x="119634" y="298323"/>
                  </a:lnTo>
                  <a:lnTo>
                    <a:pt x="118301" y="293656"/>
                  </a:lnTo>
                  <a:lnTo>
                    <a:pt x="115919" y="290989"/>
                  </a:lnTo>
                  <a:lnTo>
                    <a:pt x="111347" y="276511"/>
                  </a:lnTo>
                  <a:lnTo>
                    <a:pt x="111443" y="258699"/>
                  </a:lnTo>
                  <a:lnTo>
                    <a:pt x="120015" y="256413"/>
                  </a:lnTo>
                  <a:lnTo>
                    <a:pt x="138684" y="247936"/>
                  </a:lnTo>
                  <a:lnTo>
                    <a:pt x="143066" y="249269"/>
                  </a:lnTo>
                  <a:lnTo>
                    <a:pt x="147542" y="253651"/>
                  </a:lnTo>
                  <a:lnTo>
                    <a:pt x="152781" y="253841"/>
                  </a:lnTo>
                  <a:lnTo>
                    <a:pt x="160306" y="247650"/>
                  </a:lnTo>
                  <a:lnTo>
                    <a:pt x="161735" y="248031"/>
                  </a:lnTo>
                  <a:close/>
                  <a:moveTo>
                    <a:pt x="446437" y="314135"/>
                  </a:moveTo>
                  <a:lnTo>
                    <a:pt x="444055" y="316039"/>
                  </a:lnTo>
                  <a:lnTo>
                    <a:pt x="433483" y="312897"/>
                  </a:lnTo>
                  <a:lnTo>
                    <a:pt x="420529" y="305181"/>
                  </a:lnTo>
                  <a:lnTo>
                    <a:pt x="422434" y="289941"/>
                  </a:lnTo>
                  <a:lnTo>
                    <a:pt x="425768" y="283369"/>
                  </a:lnTo>
                  <a:lnTo>
                    <a:pt x="449294" y="300419"/>
                  </a:lnTo>
                  <a:lnTo>
                    <a:pt x="449580" y="306896"/>
                  </a:lnTo>
                  <a:lnTo>
                    <a:pt x="446437" y="314135"/>
                  </a:lnTo>
                  <a:close/>
                  <a:moveTo>
                    <a:pt x="167450" y="344329"/>
                  </a:moveTo>
                  <a:lnTo>
                    <a:pt x="164592" y="344996"/>
                  </a:lnTo>
                  <a:lnTo>
                    <a:pt x="160687" y="335947"/>
                  </a:lnTo>
                  <a:lnTo>
                    <a:pt x="160211" y="333185"/>
                  </a:lnTo>
                  <a:lnTo>
                    <a:pt x="164783" y="327374"/>
                  </a:lnTo>
                  <a:lnTo>
                    <a:pt x="167735" y="320802"/>
                  </a:lnTo>
                  <a:lnTo>
                    <a:pt x="175260" y="310801"/>
                  </a:lnTo>
                  <a:lnTo>
                    <a:pt x="179642" y="298990"/>
                  </a:lnTo>
                  <a:lnTo>
                    <a:pt x="181356" y="299085"/>
                  </a:lnTo>
                  <a:lnTo>
                    <a:pt x="179356" y="309658"/>
                  </a:lnTo>
                  <a:lnTo>
                    <a:pt x="169450" y="338900"/>
                  </a:lnTo>
                  <a:lnTo>
                    <a:pt x="167450" y="344329"/>
                  </a:lnTo>
                  <a:close/>
                  <a:moveTo>
                    <a:pt x="124301" y="329279"/>
                  </a:moveTo>
                  <a:lnTo>
                    <a:pt x="117634" y="330804"/>
                  </a:lnTo>
                  <a:lnTo>
                    <a:pt x="114205" y="328136"/>
                  </a:lnTo>
                  <a:lnTo>
                    <a:pt x="108013" y="327089"/>
                  </a:lnTo>
                  <a:lnTo>
                    <a:pt x="105728" y="309944"/>
                  </a:lnTo>
                  <a:lnTo>
                    <a:pt x="106394" y="308896"/>
                  </a:lnTo>
                  <a:lnTo>
                    <a:pt x="109538" y="310134"/>
                  </a:lnTo>
                  <a:lnTo>
                    <a:pt x="120301" y="318135"/>
                  </a:lnTo>
                  <a:lnTo>
                    <a:pt x="124111" y="326898"/>
                  </a:lnTo>
                  <a:lnTo>
                    <a:pt x="124301" y="329279"/>
                  </a:lnTo>
                  <a:close/>
                  <a:moveTo>
                    <a:pt x="283750" y="320421"/>
                  </a:moveTo>
                  <a:lnTo>
                    <a:pt x="281273" y="322040"/>
                  </a:lnTo>
                  <a:lnTo>
                    <a:pt x="271463" y="320897"/>
                  </a:lnTo>
                  <a:lnTo>
                    <a:pt x="260413" y="328613"/>
                  </a:lnTo>
                  <a:lnTo>
                    <a:pt x="256127" y="326136"/>
                  </a:lnTo>
                  <a:lnTo>
                    <a:pt x="257746" y="321183"/>
                  </a:lnTo>
                  <a:lnTo>
                    <a:pt x="258889" y="319374"/>
                  </a:lnTo>
                  <a:lnTo>
                    <a:pt x="262700" y="317278"/>
                  </a:lnTo>
                  <a:lnTo>
                    <a:pt x="265176" y="314230"/>
                  </a:lnTo>
                  <a:lnTo>
                    <a:pt x="266129" y="309467"/>
                  </a:lnTo>
                  <a:lnTo>
                    <a:pt x="268414" y="312039"/>
                  </a:lnTo>
                  <a:lnTo>
                    <a:pt x="275272" y="313087"/>
                  </a:lnTo>
                  <a:lnTo>
                    <a:pt x="278606" y="314611"/>
                  </a:lnTo>
                  <a:lnTo>
                    <a:pt x="281464" y="316897"/>
                  </a:lnTo>
                  <a:lnTo>
                    <a:pt x="283750" y="320421"/>
                  </a:lnTo>
                  <a:close/>
                  <a:moveTo>
                    <a:pt x="151447" y="333566"/>
                  </a:moveTo>
                  <a:lnTo>
                    <a:pt x="147161" y="334709"/>
                  </a:lnTo>
                  <a:lnTo>
                    <a:pt x="142208" y="332327"/>
                  </a:lnTo>
                  <a:lnTo>
                    <a:pt x="134207" y="323183"/>
                  </a:lnTo>
                  <a:lnTo>
                    <a:pt x="133160" y="320802"/>
                  </a:lnTo>
                  <a:lnTo>
                    <a:pt x="137446" y="322326"/>
                  </a:lnTo>
                  <a:lnTo>
                    <a:pt x="142589" y="327089"/>
                  </a:lnTo>
                  <a:lnTo>
                    <a:pt x="146876" y="328136"/>
                  </a:lnTo>
                  <a:lnTo>
                    <a:pt x="152781" y="332137"/>
                  </a:lnTo>
                  <a:lnTo>
                    <a:pt x="151447" y="333566"/>
                  </a:lnTo>
                  <a:close/>
                  <a:moveTo>
                    <a:pt x="207645" y="328708"/>
                  </a:moveTo>
                  <a:lnTo>
                    <a:pt x="218980" y="335566"/>
                  </a:lnTo>
                  <a:lnTo>
                    <a:pt x="226695" y="335185"/>
                  </a:lnTo>
                  <a:lnTo>
                    <a:pt x="231838" y="338042"/>
                  </a:lnTo>
                  <a:lnTo>
                    <a:pt x="233077" y="342424"/>
                  </a:lnTo>
                  <a:lnTo>
                    <a:pt x="233553" y="352235"/>
                  </a:lnTo>
                  <a:lnTo>
                    <a:pt x="228029" y="355092"/>
                  </a:lnTo>
                  <a:lnTo>
                    <a:pt x="222028" y="354139"/>
                  </a:lnTo>
                  <a:lnTo>
                    <a:pt x="213741" y="357854"/>
                  </a:lnTo>
                  <a:lnTo>
                    <a:pt x="186785" y="341852"/>
                  </a:lnTo>
                  <a:lnTo>
                    <a:pt x="187166" y="328517"/>
                  </a:lnTo>
                  <a:lnTo>
                    <a:pt x="188214" y="323183"/>
                  </a:lnTo>
                  <a:lnTo>
                    <a:pt x="201073" y="321945"/>
                  </a:lnTo>
                  <a:lnTo>
                    <a:pt x="207645" y="328708"/>
                  </a:lnTo>
                  <a:close/>
                </a:path>
              </a:pathLst>
            </a:custGeom>
            <a:solidFill>
              <a:srgbClr val="CCCCCC"/>
            </a:solidFill>
            <a:ln w="476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it-IT"/>
            </a:p>
          </p:txBody>
        </p:sp>
        <p:sp>
          <p:nvSpPr>
            <p:cNvPr id="48" name="Figura a mano libera: forma 47">
              <a:extLst>
                <a:ext uri="{FF2B5EF4-FFF2-40B4-BE49-F238E27FC236}">
                  <a16:creationId xmlns:a16="http://schemas.microsoft.com/office/drawing/2014/main" id="{C8B2D687-7B47-F87E-D564-20481F477979}"/>
                </a:ext>
              </a:extLst>
            </p:cNvPr>
            <p:cNvSpPr/>
            <p:nvPr/>
          </p:nvSpPr>
          <p:spPr>
            <a:xfrm>
              <a:off x="4675727" y="4673536"/>
              <a:ext cx="586930" cy="796481"/>
            </a:xfrm>
            <a:custGeom>
              <a:avLst/>
              <a:gdLst>
                <a:gd name="connsiteX0" fmla="*/ 535305 w 586930"/>
                <a:gd name="connsiteY0" fmla="*/ 122206 h 796481"/>
                <a:gd name="connsiteX1" fmla="*/ 534543 w 586930"/>
                <a:gd name="connsiteY1" fmla="*/ 125635 h 796481"/>
                <a:gd name="connsiteX2" fmla="*/ 535495 w 586930"/>
                <a:gd name="connsiteY2" fmla="*/ 130874 h 796481"/>
                <a:gd name="connsiteX3" fmla="*/ 532828 w 586930"/>
                <a:gd name="connsiteY3" fmla="*/ 130493 h 796481"/>
                <a:gd name="connsiteX4" fmla="*/ 524923 w 586930"/>
                <a:gd name="connsiteY4" fmla="*/ 131731 h 796481"/>
                <a:gd name="connsiteX5" fmla="*/ 517017 w 586930"/>
                <a:gd name="connsiteY5" fmla="*/ 129921 h 796481"/>
                <a:gd name="connsiteX6" fmla="*/ 515493 w 586930"/>
                <a:gd name="connsiteY6" fmla="*/ 123444 h 796481"/>
                <a:gd name="connsiteX7" fmla="*/ 516731 w 586930"/>
                <a:gd name="connsiteY7" fmla="*/ 117158 h 796481"/>
                <a:gd name="connsiteX8" fmla="*/ 513588 w 586930"/>
                <a:gd name="connsiteY8" fmla="*/ 112872 h 796481"/>
                <a:gd name="connsiteX9" fmla="*/ 510731 w 586930"/>
                <a:gd name="connsiteY9" fmla="*/ 110300 h 796481"/>
                <a:gd name="connsiteX10" fmla="*/ 510254 w 586930"/>
                <a:gd name="connsiteY10" fmla="*/ 106680 h 796481"/>
                <a:gd name="connsiteX11" fmla="*/ 510731 w 586930"/>
                <a:gd name="connsiteY11" fmla="*/ 102965 h 796481"/>
                <a:gd name="connsiteX12" fmla="*/ 524256 w 586930"/>
                <a:gd name="connsiteY12" fmla="*/ 113062 h 796481"/>
                <a:gd name="connsiteX13" fmla="*/ 535305 w 586930"/>
                <a:gd name="connsiteY13" fmla="*/ 122206 h 796481"/>
                <a:gd name="connsiteX14" fmla="*/ 347663 w 586930"/>
                <a:gd name="connsiteY14" fmla="*/ 71057 h 796481"/>
                <a:gd name="connsiteX15" fmla="*/ 337852 w 586930"/>
                <a:gd name="connsiteY15" fmla="*/ 71247 h 796481"/>
                <a:gd name="connsiteX16" fmla="*/ 334042 w 586930"/>
                <a:gd name="connsiteY16" fmla="*/ 66866 h 796481"/>
                <a:gd name="connsiteX17" fmla="*/ 330327 w 586930"/>
                <a:gd name="connsiteY17" fmla="*/ 65723 h 796481"/>
                <a:gd name="connsiteX18" fmla="*/ 332327 w 586930"/>
                <a:gd name="connsiteY18" fmla="*/ 60293 h 796481"/>
                <a:gd name="connsiteX19" fmla="*/ 334994 w 586930"/>
                <a:gd name="connsiteY19" fmla="*/ 58294 h 796481"/>
                <a:gd name="connsiteX20" fmla="*/ 344519 w 586930"/>
                <a:gd name="connsiteY20" fmla="*/ 61913 h 796481"/>
                <a:gd name="connsiteX21" fmla="*/ 347472 w 586930"/>
                <a:gd name="connsiteY21" fmla="*/ 68771 h 796481"/>
                <a:gd name="connsiteX22" fmla="*/ 347663 w 586930"/>
                <a:gd name="connsiteY22" fmla="*/ 71057 h 796481"/>
                <a:gd name="connsiteX23" fmla="*/ 503110 w 586930"/>
                <a:gd name="connsiteY23" fmla="*/ 74962 h 796481"/>
                <a:gd name="connsiteX24" fmla="*/ 504730 w 586930"/>
                <a:gd name="connsiteY24" fmla="*/ 82296 h 796481"/>
                <a:gd name="connsiteX25" fmla="*/ 503015 w 586930"/>
                <a:gd name="connsiteY25" fmla="*/ 86106 h 796481"/>
                <a:gd name="connsiteX26" fmla="*/ 495872 w 586930"/>
                <a:gd name="connsiteY26" fmla="*/ 79820 h 796481"/>
                <a:gd name="connsiteX27" fmla="*/ 488633 w 586930"/>
                <a:gd name="connsiteY27" fmla="*/ 79915 h 796481"/>
                <a:gd name="connsiteX28" fmla="*/ 484251 w 586930"/>
                <a:gd name="connsiteY28" fmla="*/ 89535 h 796481"/>
                <a:gd name="connsiteX29" fmla="*/ 481013 w 586930"/>
                <a:gd name="connsiteY29" fmla="*/ 89916 h 796481"/>
                <a:gd name="connsiteX30" fmla="*/ 469868 w 586930"/>
                <a:gd name="connsiteY30" fmla="*/ 81249 h 796481"/>
                <a:gd name="connsiteX31" fmla="*/ 468059 w 586930"/>
                <a:gd name="connsiteY31" fmla="*/ 76962 h 796481"/>
                <a:gd name="connsiteX32" fmla="*/ 467773 w 586930"/>
                <a:gd name="connsiteY32" fmla="*/ 73343 h 796481"/>
                <a:gd name="connsiteX33" fmla="*/ 469297 w 586930"/>
                <a:gd name="connsiteY33" fmla="*/ 61056 h 796481"/>
                <a:gd name="connsiteX34" fmla="*/ 469011 w 586930"/>
                <a:gd name="connsiteY34" fmla="*/ 57150 h 796481"/>
                <a:gd name="connsiteX35" fmla="*/ 472535 w 586930"/>
                <a:gd name="connsiteY35" fmla="*/ 52864 h 796481"/>
                <a:gd name="connsiteX36" fmla="*/ 473107 w 586930"/>
                <a:gd name="connsiteY36" fmla="*/ 46768 h 796481"/>
                <a:gd name="connsiteX37" fmla="*/ 479298 w 586930"/>
                <a:gd name="connsiteY37" fmla="*/ 40196 h 796481"/>
                <a:gd name="connsiteX38" fmla="*/ 484823 w 586930"/>
                <a:gd name="connsiteY38" fmla="*/ 40005 h 796481"/>
                <a:gd name="connsiteX39" fmla="*/ 486537 w 586930"/>
                <a:gd name="connsiteY39" fmla="*/ 45530 h 796481"/>
                <a:gd name="connsiteX40" fmla="*/ 489204 w 586930"/>
                <a:gd name="connsiteY40" fmla="*/ 49245 h 796481"/>
                <a:gd name="connsiteX41" fmla="*/ 498443 w 586930"/>
                <a:gd name="connsiteY41" fmla="*/ 53531 h 796481"/>
                <a:gd name="connsiteX42" fmla="*/ 499872 w 586930"/>
                <a:gd name="connsiteY42" fmla="*/ 55436 h 796481"/>
                <a:gd name="connsiteX43" fmla="*/ 500729 w 586930"/>
                <a:gd name="connsiteY43" fmla="*/ 58103 h 796481"/>
                <a:gd name="connsiteX44" fmla="*/ 496348 w 586930"/>
                <a:gd name="connsiteY44" fmla="*/ 63341 h 796481"/>
                <a:gd name="connsiteX45" fmla="*/ 494919 w 586930"/>
                <a:gd name="connsiteY45" fmla="*/ 66009 h 796481"/>
                <a:gd name="connsiteX46" fmla="*/ 496252 w 586930"/>
                <a:gd name="connsiteY46" fmla="*/ 70295 h 796481"/>
                <a:gd name="connsiteX47" fmla="*/ 503110 w 586930"/>
                <a:gd name="connsiteY47" fmla="*/ 74962 h 796481"/>
                <a:gd name="connsiteX48" fmla="*/ 174974 w 586930"/>
                <a:gd name="connsiteY48" fmla="*/ 38481 h 796481"/>
                <a:gd name="connsiteX49" fmla="*/ 172498 w 586930"/>
                <a:gd name="connsiteY49" fmla="*/ 41243 h 796481"/>
                <a:gd name="connsiteX50" fmla="*/ 166402 w 586930"/>
                <a:gd name="connsiteY50" fmla="*/ 40958 h 796481"/>
                <a:gd name="connsiteX51" fmla="*/ 162973 w 586930"/>
                <a:gd name="connsiteY51" fmla="*/ 38386 h 796481"/>
                <a:gd name="connsiteX52" fmla="*/ 164020 w 586930"/>
                <a:gd name="connsiteY52" fmla="*/ 35624 h 796481"/>
                <a:gd name="connsiteX53" fmla="*/ 167259 w 586930"/>
                <a:gd name="connsiteY53" fmla="*/ 33528 h 796481"/>
                <a:gd name="connsiteX54" fmla="*/ 169926 w 586930"/>
                <a:gd name="connsiteY54" fmla="*/ 33243 h 796481"/>
                <a:gd name="connsiteX55" fmla="*/ 174022 w 586930"/>
                <a:gd name="connsiteY55" fmla="*/ 34481 h 796481"/>
                <a:gd name="connsiteX56" fmla="*/ 174974 w 586930"/>
                <a:gd name="connsiteY56" fmla="*/ 38481 h 796481"/>
                <a:gd name="connsiteX57" fmla="*/ 248793 w 586930"/>
                <a:gd name="connsiteY57" fmla="*/ 26004 h 796481"/>
                <a:gd name="connsiteX58" fmla="*/ 249174 w 586930"/>
                <a:gd name="connsiteY58" fmla="*/ 28004 h 796481"/>
                <a:gd name="connsiteX59" fmla="*/ 258509 w 586930"/>
                <a:gd name="connsiteY59" fmla="*/ 30956 h 796481"/>
                <a:gd name="connsiteX60" fmla="*/ 262509 w 586930"/>
                <a:gd name="connsiteY60" fmla="*/ 35719 h 796481"/>
                <a:gd name="connsiteX61" fmla="*/ 266891 w 586930"/>
                <a:gd name="connsiteY61" fmla="*/ 42768 h 796481"/>
                <a:gd name="connsiteX62" fmla="*/ 267272 w 586930"/>
                <a:gd name="connsiteY62" fmla="*/ 53054 h 796481"/>
                <a:gd name="connsiteX63" fmla="*/ 261652 w 586930"/>
                <a:gd name="connsiteY63" fmla="*/ 60389 h 796481"/>
                <a:gd name="connsiteX64" fmla="*/ 257080 w 586930"/>
                <a:gd name="connsiteY64" fmla="*/ 65056 h 796481"/>
                <a:gd name="connsiteX65" fmla="*/ 274606 w 586930"/>
                <a:gd name="connsiteY65" fmla="*/ 63341 h 796481"/>
                <a:gd name="connsiteX66" fmla="*/ 276416 w 586930"/>
                <a:gd name="connsiteY66" fmla="*/ 67533 h 796481"/>
                <a:gd name="connsiteX67" fmla="*/ 279083 w 586930"/>
                <a:gd name="connsiteY67" fmla="*/ 72009 h 796481"/>
                <a:gd name="connsiteX68" fmla="*/ 288512 w 586930"/>
                <a:gd name="connsiteY68" fmla="*/ 68771 h 796481"/>
                <a:gd name="connsiteX69" fmla="*/ 312325 w 586930"/>
                <a:gd name="connsiteY69" fmla="*/ 82201 h 796481"/>
                <a:gd name="connsiteX70" fmla="*/ 326708 w 586930"/>
                <a:gd name="connsiteY70" fmla="*/ 75724 h 796481"/>
                <a:gd name="connsiteX71" fmla="*/ 330422 w 586930"/>
                <a:gd name="connsiteY71" fmla="*/ 75343 h 796481"/>
                <a:gd name="connsiteX72" fmla="*/ 333661 w 586930"/>
                <a:gd name="connsiteY72" fmla="*/ 86202 h 796481"/>
                <a:gd name="connsiteX73" fmla="*/ 330041 w 586930"/>
                <a:gd name="connsiteY73" fmla="*/ 97060 h 796481"/>
                <a:gd name="connsiteX74" fmla="*/ 317373 w 586930"/>
                <a:gd name="connsiteY74" fmla="*/ 108585 h 796481"/>
                <a:gd name="connsiteX75" fmla="*/ 320231 w 586930"/>
                <a:gd name="connsiteY75" fmla="*/ 115729 h 796481"/>
                <a:gd name="connsiteX76" fmla="*/ 324231 w 586930"/>
                <a:gd name="connsiteY76" fmla="*/ 117348 h 796481"/>
                <a:gd name="connsiteX77" fmla="*/ 336233 w 586930"/>
                <a:gd name="connsiteY77" fmla="*/ 115824 h 796481"/>
                <a:gd name="connsiteX78" fmla="*/ 355187 w 586930"/>
                <a:gd name="connsiteY78" fmla="*/ 122873 h 796481"/>
                <a:gd name="connsiteX79" fmla="*/ 359092 w 586930"/>
                <a:gd name="connsiteY79" fmla="*/ 120682 h 796481"/>
                <a:gd name="connsiteX80" fmla="*/ 374428 w 586930"/>
                <a:gd name="connsiteY80" fmla="*/ 104394 h 796481"/>
                <a:gd name="connsiteX81" fmla="*/ 380524 w 586930"/>
                <a:gd name="connsiteY81" fmla="*/ 100965 h 796481"/>
                <a:gd name="connsiteX82" fmla="*/ 400717 w 586930"/>
                <a:gd name="connsiteY82" fmla="*/ 98393 h 796481"/>
                <a:gd name="connsiteX83" fmla="*/ 404432 w 586930"/>
                <a:gd name="connsiteY83" fmla="*/ 92107 h 796481"/>
                <a:gd name="connsiteX84" fmla="*/ 412623 w 586930"/>
                <a:gd name="connsiteY84" fmla="*/ 85820 h 796481"/>
                <a:gd name="connsiteX85" fmla="*/ 417862 w 586930"/>
                <a:gd name="connsiteY85" fmla="*/ 78867 h 796481"/>
                <a:gd name="connsiteX86" fmla="*/ 430530 w 586930"/>
                <a:gd name="connsiteY86" fmla="*/ 65627 h 796481"/>
                <a:gd name="connsiteX87" fmla="*/ 443579 w 586930"/>
                <a:gd name="connsiteY87" fmla="*/ 68009 h 796481"/>
                <a:gd name="connsiteX88" fmla="*/ 451199 w 586930"/>
                <a:gd name="connsiteY88" fmla="*/ 70581 h 796481"/>
                <a:gd name="connsiteX89" fmla="*/ 459581 w 586930"/>
                <a:gd name="connsiteY89" fmla="*/ 71819 h 796481"/>
                <a:gd name="connsiteX90" fmla="*/ 467201 w 586930"/>
                <a:gd name="connsiteY90" fmla="*/ 85916 h 796481"/>
                <a:gd name="connsiteX91" fmla="*/ 486442 w 586930"/>
                <a:gd name="connsiteY91" fmla="*/ 101441 h 796481"/>
                <a:gd name="connsiteX92" fmla="*/ 504158 w 586930"/>
                <a:gd name="connsiteY92" fmla="*/ 100108 h 796481"/>
                <a:gd name="connsiteX93" fmla="*/ 510445 w 586930"/>
                <a:gd name="connsiteY93" fmla="*/ 114777 h 796481"/>
                <a:gd name="connsiteX94" fmla="*/ 513207 w 586930"/>
                <a:gd name="connsiteY94" fmla="*/ 132779 h 796481"/>
                <a:gd name="connsiteX95" fmla="*/ 518636 w 586930"/>
                <a:gd name="connsiteY95" fmla="*/ 138399 h 796481"/>
                <a:gd name="connsiteX96" fmla="*/ 523399 w 586930"/>
                <a:gd name="connsiteY96" fmla="*/ 142113 h 796481"/>
                <a:gd name="connsiteX97" fmla="*/ 537782 w 586930"/>
                <a:gd name="connsiteY97" fmla="*/ 145923 h 796481"/>
                <a:gd name="connsiteX98" fmla="*/ 538353 w 586930"/>
                <a:gd name="connsiteY98" fmla="*/ 146114 h 796481"/>
                <a:gd name="connsiteX99" fmla="*/ 538829 w 586930"/>
                <a:gd name="connsiteY99" fmla="*/ 148590 h 796481"/>
                <a:gd name="connsiteX100" fmla="*/ 539686 w 586930"/>
                <a:gd name="connsiteY100" fmla="*/ 157449 h 796481"/>
                <a:gd name="connsiteX101" fmla="*/ 540925 w 586930"/>
                <a:gd name="connsiteY101" fmla="*/ 164878 h 796481"/>
                <a:gd name="connsiteX102" fmla="*/ 548354 w 586930"/>
                <a:gd name="connsiteY102" fmla="*/ 194215 h 796481"/>
                <a:gd name="connsiteX103" fmla="*/ 548259 w 586930"/>
                <a:gd name="connsiteY103" fmla="*/ 201359 h 796481"/>
                <a:gd name="connsiteX104" fmla="*/ 548164 w 586930"/>
                <a:gd name="connsiteY104" fmla="*/ 203168 h 796481"/>
                <a:gd name="connsiteX105" fmla="*/ 545401 w 586930"/>
                <a:gd name="connsiteY105" fmla="*/ 213170 h 796481"/>
                <a:gd name="connsiteX106" fmla="*/ 540544 w 586930"/>
                <a:gd name="connsiteY106" fmla="*/ 221552 h 796481"/>
                <a:gd name="connsiteX107" fmla="*/ 534162 w 586930"/>
                <a:gd name="connsiteY107" fmla="*/ 226314 h 796481"/>
                <a:gd name="connsiteX108" fmla="*/ 530733 w 586930"/>
                <a:gd name="connsiteY108" fmla="*/ 231553 h 796481"/>
                <a:gd name="connsiteX109" fmla="*/ 530066 w 586930"/>
                <a:gd name="connsiteY109" fmla="*/ 237363 h 796481"/>
                <a:gd name="connsiteX110" fmla="*/ 538067 w 586930"/>
                <a:gd name="connsiteY110" fmla="*/ 247460 h 796481"/>
                <a:gd name="connsiteX111" fmla="*/ 554736 w 586930"/>
                <a:gd name="connsiteY111" fmla="*/ 261938 h 796481"/>
                <a:gd name="connsiteX112" fmla="*/ 561499 w 586930"/>
                <a:gd name="connsiteY112" fmla="*/ 274320 h 796481"/>
                <a:gd name="connsiteX113" fmla="*/ 558260 w 586930"/>
                <a:gd name="connsiteY113" fmla="*/ 284512 h 796481"/>
                <a:gd name="connsiteX114" fmla="*/ 557308 w 586930"/>
                <a:gd name="connsiteY114" fmla="*/ 292037 h 796481"/>
                <a:gd name="connsiteX115" fmla="*/ 558546 w 586930"/>
                <a:gd name="connsiteY115" fmla="*/ 296799 h 796481"/>
                <a:gd name="connsiteX116" fmla="*/ 561213 w 586930"/>
                <a:gd name="connsiteY116" fmla="*/ 300609 h 796481"/>
                <a:gd name="connsiteX117" fmla="*/ 565404 w 586930"/>
                <a:gd name="connsiteY117" fmla="*/ 303467 h 796481"/>
                <a:gd name="connsiteX118" fmla="*/ 567023 w 586930"/>
                <a:gd name="connsiteY118" fmla="*/ 307943 h 796481"/>
                <a:gd name="connsiteX119" fmla="*/ 566166 w 586930"/>
                <a:gd name="connsiteY119" fmla="*/ 313944 h 796481"/>
                <a:gd name="connsiteX120" fmla="*/ 566928 w 586930"/>
                <a:gd name="connsiteY120" fmla="*/ 318135 h 796481"/>
                <a:gd name="connsiteX121" fmla="*/ 569976 w 586930"/>
                <a:gd name="connsiteY121" fmla="*/ 321088 h 796481"/>
                <a:gd name="connsiteX122" fmla="*/ 569785 w 586930"/>
                <a:gd name="connsiteY122" fmla="*/ 322231 h 796481"/>
                <a:gd name="connsiteX123" fmla="*/ 568261 w 586930"/>
                <a:gd name="connsiteY123" fmla="*/ 326327 h 796481"/>
                <a:gd name="connsiteX124" fmla="*/ 566166 w 586930"/>
                <a:gd name="connsiteY124" fmla="*/ 333946 h 796481"/>
                <a:gd name="connsiteX125" fmla="*/ 565023 w 586930"/>
                <a:gd name="connsiteY125" fmla="*/ 339471 h 796481"/>
                <a:gd name="connsiteX126" fmla="*/ 560356 w 586930"/>
                <a:gd name="connsiteY126" fmla="*/ 346996 h 796481"/>
                <a:gd name="connsiteX127" fmla="*/ 561784 w 586930"/>
                <a:gd name="connsiteY127" fmla="*/ 353283 h 796481"/>
                <a:gd name="connsiteX128" fmla="*/ 565499 w 586930"/>
                <a:gd name="connsiteY128" fmla="*/ 360807 h 796481"/>
                <a:gd name="connsiteX129" fmla="*/ 568261 w 586930"/>
                <a:gd name="connsiteY129" fmla="*/ 364617 h 796481"/>
                <a:gd name="connsiteX130" fmla="*/ 569119 w 586930"/>
                <a:gd name="connsiteY130" fmla="*/ 368141 h 796481"/>
                <a:gd name="connsiteX131" fmla="*/ 567309 w 586930"/>
                <a:gd name="connsiteY131" fmla="*/ 376619 h 796481"/>
                <a:gd name="connsiteX132" fmla="*/ 568261 w 586930"/>
                <a:gd name="connsiteY132" fmla="*/ 378809 h 796481"/>
                <a:gd name="connsiteX133" fmla="*/ 579882 w 586930"/>
                <a:gd name="connsiteY133" fmla="*/ 385001 h 796481"/>
                <a:gd name="connsiteX134" fmla="*/ 581787 w 586930"/>
                <a:gd name="connsiteY134" fmla="*/ 387858 h 796481"/>
                <a:gd name="connsiteX135" fmla="*/ 582835 w 586930"/>
                <a:gd name="connsiteY135" fmla="*/ 393859 h 796481"/>
                <a:gd name="connsiteX136" fmla="*/ 586931 w 586930"/>
                <a:gd name="connsiteY136" fmla="*/ 406622 h 796481"/>
                <a:gd name="connsiteX137" fmla="*/ 583597 w 586930"/>
                <a:gd name="connsiteY137" fmla="*/ 422720 h 796481"/>
                <a:gd name="connsiteX138" fmla="*/ 580549 w 586930"/>
                <a:gd name="connsiteY138" fmla="*/ 431483 h 796481"/>
                <a:gd name="connsiteX139" fmla="*/ 573976 w 586930"/>
                <a:gd name="connsiteY139" fmla="*/ 445389 h 796481"/>
                <a:gd name="connsiteX140" fmla="*/ 573691 w 586930"/>
                <a:gd name="connsiteY140" fmla="*/ 446723 h 796481"/>
                <a:gd name="connsiteX141" fmla="*/ 572929 w 586930"/>
                <a:gd name="connsiteY141" fmla="*/ 448342 h 796481"/>
                <a:gd name="connsiteX142" fmla="*/ 570928 w 586930"/>
                <a:gd name="connsiteY142" fmla="*/ 450818 h 796481"/>
                <a:gd name="connsiteX143" fmla="*/ 568166 w 586930"/>
                <a:gd name="connsiteY143" fmla="*/ 451200 h 796481"/>
                <a:gd name="connsiteX144" fmla="*/ 563975 w 586930"/>
                <a:gd name="connsiteY144" fmla="*/ 449390 h 796481"/>
                <a:gd name="connsiteX145" fmla="*/ 561118 w 586930"/>
                <a:gd name="connsiteY145" fmla="*/ 447009 h 796481"/>
                <a:gd name="connsiteX146" fmla="*/ 561784 w 586930"/>
                <a:gd name="connsiteY146" fmla="*/ 441008 h 796481"/>
                <a:gd name="connsiteX147" fmla="*/ 559975 w 586930"/>
                <a:gd name="connsiteY147" fmla="*/ 440627 h 796481"/>
                <a:gd name="connsiteX148" fmla="*/ 557689 w 586930"/>
                <a:gd name="connsiteY148" fmla="*/ 436912 h 796481"/>
                <a:gd name="connsiteX149" fmla="*/ 556736 w 586930"/>
                <a:gd name="connsiteY149" fmla="*/ 433007 h 796481"/>
                <a:gd name="connsiteX150" fmla="*/ 554355 w 586930"/>
                <a:gd name="connsiteY150" fmla="*/ 431388 h 796481"/>
                <a:gd name="connsiteX151" fmla="*/ 545306 w 586930"/>
                <a:gd name="connsiteY151" fmla="*/ 429673 h 796481"/>
                <a:gd name="connsiteX152" fmla="*/ 542258 w 586930"/>
                <a:gd name="connsiteY152" fmla="*/ 428530 h 796481"/>
                <a:gd name="connsiteX153" fmla="*/ 539972 w 586930"/>
                <a:gd name="connsiteY153" fmla="*/ 429387 h 796481"/>
                <a:gd name="connsiteX154" fmla="*/ 538163 w 586930"/>
                <a:gd name="connsiteY154" fmla="*/ 432150 h 796481"/>
                <a:gd name="connsiteX155" fmla="*/ 539306 w 586930"/>
                <a:gd name="connsiteY155" fmla="*/ 434721 h 796481"/>
                <a:gd name="connsiteX156" fmla="*/ 541020 w 586930"/>
                <a:gd name="connsiteY156" fmla="*/ 437198 h 796481"/>
                <a:gd name="connsiteX157" fmla="*/ 545973 w 586930"/>
                <a:gd name="connsiteY157" fmla="*/ 441103 h 796481"/>
                <a:gd name="connsiteX158" fmla="*/ 545401 w 586930"/>
                <a:gd name="connsiteY158" fmla="*/ 442627 h 796481"/>
                <a:gd name="connsiteX159" fmla="*/ 534734 w 586930"/>
                <a:gd name="connsiteY159" fmla="*/ 446437 h 796481"/>
                <a:gd name="connsiteX160" fmla="*/ 527971 w 586930"/>
                <a:gd name="connsiteY160" fmla="*/ 450342 h 796481"/>
                <a:gd name="connsiteX161" fmla="*/ 521684 w 586930"/>
                <a:gd name="connsiteY161" fmla="*/ 452533 h 796481"/>
                <a:gd name="connsiteX162" fmla="*/ 515302 w 586930"/>
                <a:gd name="connsiteY162" fmla="*/ 456534 h 796481"/>
                <a:gd name="connsiteX163" fmla="*/ 502634 w 586930"/>
                <a:gd name="connsiteY163" fmla="*/ 461106 h 796481"/>
                <a:gd name="connsiteX164" fmla="*/ 493395 w 586930"/>
                <a:gd name="connsiteY164" fmla="*/ 462344 h 796481"/>
                <a:gd name="connsiteX165" fmla="*/ 491490 w 586930"/>
                <a:gd name="connsiteY165" fmla="*/ 463487 h 796481"/>
                <a:gd name="connsiteX166" fmla="*/ 487966 w 586930"/>
                <a:gd name="connsiteY166" fmla="*/ 471202 h 796481"/>
                <a:gd name="connsiteX167" fmla="*/ 485680 w 586930"/>
                <a:gd name="connsiteY167" fmla="*/ 472726 h 796481"/>
                <a:gd name="connsiteX168" fmla="*/ 483394 w 586930"/>
                <a:gd name="connsiteY168" fmla="*/ 471964 h 796481"/>
                <a:gd name="connsiteX169" fmla="*/ 481679 w 586930"/>
                <a:gd name="connsiteY169" fmla="*/ 470631 h 796481"/>
                <a:gd name="connsiteX170" fmla="*/ 479584 w 586930"/>
                <a:gd name="connsiteY170" fmla="*/ 471678 h 796481"/>
                <a:gd name="connsiteX171" fmla="*/ 477298 w 586930"/>
                <a:gd name="connsiteY171" fmla="*/ 474250 h 796481"/>
                <a:gd name="connsiteX172" fmla="*/ 475012 w 586930"/>
                <a:gd name="connsiteY172" fmla="*/ 475202 h 796481"/>
                <a:gd name="connsiteX173" fmla="*/ 472916 w 586930"/>
                <a:gd name="connsiteY173" fmla="*/ 475202 h 796481"/>
                <a:gd name="connsiteX174" fmla="*/ 469297 w 586930"/>
                <a:gd name="connsiteY174" fmla="*/ 481870 h 796481"/>
                <a:gd name="connsiteX175" fmla="*/ 458724 w 586930"/>
                <a:gd name="connsiteY175" fmla="*/ 483870 h 796481"/>
                <a:gd name="connsiteX176" fmla="*/ 457486 w 586930"/>
                <a:gd name="connsiteY176" fmla="*/ 487395 h 796481"/>
                <a:gd name="connsiteX177" fmla="*/ 455581 w 586930"/>
                <a:gd name="connsiteY177" fmla="*/ 491395 h 796481"/>
                <a:gd name="connsiteX178" fmla="*/ 454057 w 586930"/>
                <a:gd name="connsiteY178" fmla="*/ 492347 h 796481"/>
                <a:gd name="connsiteX179" fmla="*/ 449294 w 586930"/>
                <a:gd name="connsiteY179" fmla="*/ 490728 h 796481"/>
                <a:gd name="connsiteX180" fmla="*/ 442722 w 586930"/>
                <a:gd name="connsiteY180" fmla="*/ 489871 h 796481"/>
                <a:gd name="connsiteX181" fmla="*/ 438912 w 586930"/>
                <a:gd name="connsiteY181" fmla="*/ 492062 h 796481"/>
                <a:gd name="connsiteX182" fmla="*/ 434340 w 586930"/>
                <a:gd name="connsiteY182" fmla="*/ 493300 h 796481"/>
                <a:gd name="connsiteX183" fmla="*/ 428816 w 586930"/>
                <a:gd name="connsiteY183" fmla="*/ 493681 h 796481"/>
                <a:gd name="connsiteX184" fmla="*/ 422624 w 586930"/>
                <a:gd name="connsiteY184" fmla="*/ 498063 h 796481"/>
                <a:gd name="connsiteX185" fmla="*/ 416624 w 586930"/>
                <a:gd name="connsiteY185" fmla="*/ 505683 h 796481"/>
                <a:gd name="connsiteX186" fmla="*/ 413194 w 586930"/>
                <a:gd name="connsiteY186" fmla="*/ 512445 h 796481"/>
                <a:gd name="connsiteX187" fmla="*/ 411385 w 586930"/>
                <a:gd name="connsiteY187" fmla="*/ 514921 h 796481"/>
                <a:gd name="connsiteX188" fmla="*/ 408432 w 586930"/>
                <a:gd name="connsiteY188" fmla="*/ 508540 h 796481"/>
                <a:gd name="connsiteX189" fmla="*/ 404813 w 586930"/>
                <a:gd name="connsiteY189" fmla="*/ 504159 h 796481"/>
                <a:gd name="connsiteX190" fmla="*/ 402241 w 586930"/>
                <a:gd name="connsiteY190" fmla="*/ 501872 h 796481"/>
                <a:gd name="connsiteX191" fmla="*/ 399955 w 586930"/>
                <a:gd name="connsiteY191" fmla="*/ 501872 h 796481"/>
                <a:gd name="connsiteX192" fmla="*/ 399383 w 586930"/>
                <a:gd name="connsiteY192" fmla="*/ 502825 h 796481"/>
                <a:gd name="connsiteX193" fmla="*/ 399383 w 586930"/>
                <a:gd name="connsiteY193" fmla="*/ 506159 h 796481"/>
                <a:gd name="connsiteX194" fmla="*/ 401860 w 586930"/>
                <a:gd name="connsiteY194" fmla="*/ 511683 h 796481"/>
                <a:gd name="connsiteX195" fmla="*/ 404813 w 586930"/>
                <a:gd name="connsiteY195" fmla="*/ 515398 h 796481"/>
                <a:gd name="connsiteX196" fmla="*/ 405289 w 586930"/>
                <a:gd name="connsiteY196" fmla="*/ 518256 h 796481"/>
                <a:gd name="connsiteX197" fmla="*/ 406908 w 586930"/>
                <a:gd name="connsiteY197" fmla="*/ 523209 h 796481"/>
                <a:gd name="connsiteX198" fmla="*/ 411385 w 586930"/>
                <a:gd name="connsiteY198" fmla="*/ 528733 h 796481"/>
                <a:gd name="connsiteX199" fmla="*/ 418243 w 586930"/>
                <a:gd name="connsiteY199" fmla="*/ 533115 h 796481"/>
                <a:gd name="connsiteX200" fmla="*/ 422910 w 586930"/>
                <a:gd name="connsiteY200" fmla="*/ 537401 h 796481"/>
                <a:gd name="connsiteX201" fmla="*/ 426434 w 586930"/>
                <a:gd name="connsiteY201" fmla="*/ 543306 h 796481"/>
                <a:gd name="connsiteX202" fmla="*/ 426434 w 586930"/>
                <a:gd name="connsiteY202" fmla="*/ 545116 h 796481"/>
                <a:gd name="connsiteX203" fmla="*/ 425482 w 586930"/>
                <a:gd name="connsiteY203" fmla="*/ 547593 h 796481"/>
                <a:gd name="connsiteX204" fmla="*/ 423863 w 586930"/>
                <a:gd name="connsiteY204" fmla="*/ 549879 h 796481"/>
                <a:gd name="connsiteX205" fmla="*/ 422434 w 586930"/>
                <a:gd name="connsiteY205" fmla="*/ 552831 h 796481"/>
                <a:gd name="connsiteX206" fmla="*/ 418624 w 586930"/>
                <a:gd name="connsiteY206" fmla="*/ 558832 h 796481"/>
                <a:gd name="connsiteX207" fmla="*/ 419767 w 586930"/>
                <a:gd name="connsiteY207" fmla="*/ 561404 h 796481"/>
                <a:gd name="connsiteX208" fmla="*/ 422910 w 586930"/>
                <a:gd name="connsiteY208" fmla="*/ 564738 h 796481"/>
                <a:gd name="connsiteX209" fmla="*/ 425672 w 586930"/>
                <a:gd name="connsiteY209" fmla="*/ 568738 h 796481"/>
                <a:gd name="connsiteX210" fmla="*/ 429197 w 586930"/>
                <a:gd name="connsiteY210" fmla="*/ 575120 h 796481"/>
                <a:gd name="connsiteX211" fmla="*/ 434150 w 586930"/>
                <a:gd name="connsiteY211" fmla="*/ 586264 h 796481"/>
                <a:gd name="connsiteX212" fmla="*/ 437293 w 586930"/>
                <a:gd name="connsiteY212" fmla="*/ 590931 h 796481"/>
                <a:gd name="connsiteX213" fmla="*/ 441579 w 586930"/>
                <a:gd name="connsiteY213" fmla="*/ 595694 h 796481"/>
                <a:gd name="connsiteX214" fmla="*/ 445770 w 586930"/>
                <a:gd name="connsiteY214" fmla="*/ 599218 h 796481"/>
                <a:gd name="connsiteX215" fmla="*/ 452342 w 586930"/>
                <a:gd name="connsiteY215" fmla="*/ 599123 h 796481"/>
                <a:gd name="connsiteX216" fmla="*/ 459200 w 586930"/>
                <a:gd name="connsiteY216" fmla="*/ 606076 h 796481"/>
                <a:gd name="connsiteX217" fmla="*/ 466725 w 586930"/>
                <a:gd name="connsiteY217" fmla="*/ 615982 h 796481"/>
                <a:gd name="connsiteX218" fmla="*/ 472345 w 586930"/>
                <a:gd name="connsiteY218" fmla="*/ 620554 h 796481"/>
                <a:gd name="connsiteX219" fmla="*/ 476250 w 586930"/>
                <a:gd name="connsiteY219" fmla="*/ 621983 h 796481"/>
                <a:gd name="connsiteX220" fmla="*/ 479393 w 586930"/>
                <a:gd name="connsiteY220" fmla="*/ 625603 h 796481"/>
                <a:gd name="connsiteX221" fmla="*/ 482251 w 586930"/>
                <a:gd name="connsiteY221" fmla="*/ 630746 h 796481"/>
                <a:gd name="connsiteX222" fmla="*/ 483394 w 586930"/>
                <a:gd name="connsiteY222" fmla="*/ 633699 h 796481"/>
                <a:gd name="connsiteX223" fmla="*/ 485966 w 586930"/>
                <a:gd name="connsiteY223" fmla="*/ 635794 h 796481"/>
                <a:gd name="connsiteX224" fmla="*/ 492824 w 586930"/>
                <a:gd name="connsiteY224" fmla="*/ 635413 h 796481"/>
                <a:gd name="connsiteX225" fmla="*/ 501586 w 586930"/>
                <a:gd name="connsiteY225" fmla="*/ 643509 h 796481"/>
                <a:gd name="connsiteX226" fmla="*/ 507016 w 586930"/>
                <a:gd name="connsiteY226" fmla="*/ 649415 h 796481"/>
                <a:gd name="connsiteX227" fmla="*/ 509968 w 586930"/>
                <a:gd name="connsiteY227" fmla="*/ 654178 h 796481"/>
                <a:gd name="connsiteX228" fmla="*/ 509207 w 586930"/>
                <a:gd name="connsiteY228" fmla="*/ 656082 h 796481"/>
                <a:gd name="connsiteX229" fmla="*/ 508825 w 586930"/>
                <a:gd name="connsiteY229" fmla="*/ 661988 h 796481"/>
                <a:gd name="connsiteX230" fmla="*/ 508921 w 586930"/>
                <a:gd name="connsiteY230" fmla="*/ 668274 h 796481"/>
                <a:gd name="connsiteX231" fmla="*/ 508064 w 586930"/>
                <a:gd name="connsiteY231" fmla="*/ 671513 h 796481"/>
                <a:gd name="connsiteX232" fmla="*/ 504063 w 586930"/>
                <a:gd name="connsiteY232" fmla="*/ 675894 h 796481"/>
                <a:gd name="connsiteX233" fmla="*/ 502063 w 586930"/>
                <a:gd name="connsiteY233" fmla="*/ 676847 h 796481"/>
                <a:gd name="connsiteX234" fmla="*/ 501015 w 586930"/>
                <a:gd name="connsiteY234" fmla="*/ 677799 h 796481"/>
                <a:gd name="connsiteX235" fmla="*/ 488918 w 586930"/>
                <a:gd name="connsiteY235" fmla="*/ 672084 h 796481"/>
                <a:gd name="connsiteX236" fmla="*/ 487966 w 586930"/>
                <a:gd name="connsiteY236" fmla="*/ 673037 h 796481"/>
                <a:gd name="connsiteX237" fmla="*/ 487204 w 586930"/>
                <a:gd name="connsiteY237" fmla="*/ 673799 h 796481"/>
                <a:gd name="connsiteX238" fmla="*/ 483965 w 586930"/>
                <a:gd name="connsiteY238" fmla="*/ 690182 h 796481"/>
                <a:gd name="connsiteX239" fmla="*/ 481679 w 586930"/>
                <a:gd name="connsiteY239" fmla="*/ 693325 h 796481"/>
                <a:gd name="connsiteX240" fmla="*/ 478441 w 586930"/>
                <a:gd name="connsiteY240" fmla="*/ 696278 h 796481"/>
                <a:gd name="connsiteX241" fmla="*/ 471488 w 586930"/>
                <a:gd name="connsiteY241" fmla="*/ 699135 h 796481"/>
                <a:gd name="connsiteX242" fmla="*/ 466725 w 586930"/>
                <a:gd name="connsiteY242" fmla="*/ 700278 h 796481"/>
                <a:gd name="connsiteX243" fmla="*/ 463010 w 586930"/>
                <a:gd name="connsiteY243" fmla="*/ 701707 h 796481"/>
                <a:gd name="connsiteX244" fmla="*/ 451104 w 586930"/>
                <a:gd name="connsiteY244" fmla="*/ 708565 h 796481"/>
                <a:gd name="connsiteX245" fmla="*/ 445770 w 586930"/>
                <a:gd name="connsiteY245" fmla="*/ 712661 h 796481"/>
                <a:gd name="connsiteX246" fmla="*/ 442341 w 586930"/>
                <a:gd name="connsiteY246" fmla="*/ 717804 h 796481"/>
                <a:gd name="connsiteX247" fmla="*/ 442341 w 586930"/>
                <a:gd name="connsiteY247" fmla="*/ 720757 h 796481"/>
                <a:gd name="connsiteX248" fmla="*/ 448056 w 586930"/>
                <a:gd name="connsiteY248" fmla="*/ 729520 h 796481"/>
                <a:gd name="connsiteX249" fmla="*/ 454724 w 586930"/>
                <a:gd name="connsiteY249" fmla="*/ 738474 h 796481"/>
                <a:gd name="connsiteX250" fmla="*/ 454819 w 586930"/>
                <a:gd name="connsiteY250" fmla="*/ 746379 h 796481"/>
                <a:gd name="connsiteX251" fmla="*/ 451866 w 586930"/>
                <a:gd name="connsiteY251" fmla="*/ 752285 h 796481"/>
                <a:gd name="connsiteX252" fmla="*/ 451104 w 586930"/>
                <a:gd name="connsiteY252" fmla="*/ 754571 h 796481"/>
                <a:gd name="connsiteX253" fmla="*/ 453104 w 586930"/>
                <a:gd name="connsiteY253" fmla="*/ 755428 h 796481"/>
                <a:gd name="connsiteX254" fmla="*/ 456819 w 586930"/>
                <a:gd name="connsiteY254" fmla="*/ 755714 h 796481"/>
                <a:gd name="connsiteX255" fmla="*/ 459867 w 586930"/>
                <a:gd name="connsiteY255" fmla="*/ 756761 h 796481"/>
                <a:gd name="connsiteX256" fmla="*/ 461200 w 586930"/>
                <a:gd name="connsiteY256" fmla="*/ 760857 h 796481"/>
                <a:gd name="connsiteX257" fmla="*/ 460819 w 586930"/>
                <a:gd name="connsiteY257" fmla="*/ 768096 h 796481"/>
                <a:gd name="connsiteX258" fmla="*/ 459772 w 586930"/>
                <a:gd name="connsiteY258" fmla="*/ 774859 h 796481"/>
                <a:gd name="connsiteX259" fmla="*/ 458629 w 586930"/>
                <a:gd name="connsiteY259" fmla="*/ 777717 h 796481"/>
                <a:gd name="connsiteX260" fmla="*/ 455676 w 586930"/>
                <a:gd name="connsiteY260" fmla="*/ 777907 h 796481"/>
                <a:gd name="connsiteX261" fmla="*/ 449961 w 586930"/>
                <a:gd name="connsiteY261" fmla="*/ 774954 h 796481"/>
                <a:gd name="connsiteX262" fmla="*/ 445484 w 586930"/>
                <a:gd name="connsiteY262" fmla="*/ 771620 h 796481"/>
                <a:gd name="connsiteX263" fmla="*/ 443770 w 586930"/>
                <a:gd name="connsiteY263" fmla="*/ 769525 h 796481"/>
                <a:gd name="connsiteX264" fmla="*/ 443675 w 586930"/>
                <a:gd name="connsiteY264" fmla="*/ 767049 h 796481"/>
                <a:gd name="connsiteX265" fmla="*/ 444627 w 586930"/>
                <a:gd name="connsiteY265" fmla="*/ 765429 h 796481"/>
                <a:gd name="connsiteX266" fmla="*/ 443103 w 586930"/>
                <a:gd name="connsiteY266" fmla="*/ 762381 h 796481"/>
                <a:gd name="connsiteX267" fmla="*/ 437578 w 586930"/>
                <a:gd name="connsiteY267" fmla="*/ 759524 h 796481"/>
                <a:gd name="connsiteX268" fmla="*/ 431673 w 586930"/>
                <a:gd name="connsiteY268" fmla="*/ 760762 h 796481"/>
                <a:gd name="connsiteX269" fmla="*/ 427387 w 586930"/>
                <a:gd name="connsiteY269" fmla="*/ 762667 h 796481"/>
                <a:gd name="connsiteX270" fmla="*/ 424529 w 586930"/>
                <a:gd name="connsiteY270" fmla="*/ 762572 h 796481"/>
                <a:gd name="connsiteX271" fmla="*/ 421576 w 586930"/>
                <a:gd name="connsiteY271" fmla="*/ 759809 h 796481"/>
                <a:gd name="connsiteX272" fmla="*/ 416909 w 586930"/>
                <a:gd name="connsiteY272" fmla="*/ 757714 h 796481"/>
                <a:gd name="connsiteX273" fmla="*/ 410813 w 586930"/>
                <a:gd name="connsiteY273" fmla="*/ 756381 h 796481"/>
                <a:gd name="connsiteX274" fmla="*/ 407003 w 586930"/>
                <a:gd name="connsiteY274" fmla="*/ 754856 h 796481"/>
                <a:gd name="connsiteX275" fmla="*/ 406241 w 586930"/>
                <a:gd name="connsiteY275" fmla="*/ 755809 h 796481"/>
                <a:gd name="connsiteX276" fmla="*/ 406717 w 586930"/>
                <a:gd name="connsiteY276" fmla="*/ 761715 h 796481"/>
                <a:gd name="connsiteX277" fmla="*/ 405479 w 586930"/>
                <a:gd name="connsiteY277" fmla="*/ 764287 h 796481"/>
                <a:gd name="connsiteX278" fmla="*/ 375475 w 586930"/>
                <a:gd name="connsiteY278" fmla="*/ 767715 h 796481"/>
                <a:gd name="connsiteX279" fmla="*/ 366332 w 586930"/>
                <a:gd name="connsiteY279" fmla="*/ 770859 h 796481"/>
                <a:gd name="connsiteX280" fmla="*/ 359664 w 586930"/>
                <a:gd name="connsiteY280" fmla="*/ 775050 h 796481"/>
                <a:gd name="connsiteX281" fmla="*/ 354711 w 586930"/>
                <a:gd name="connsiteY281" fmla="*/ 776859 h 796481"/>
                <a:gd name="connsiteX282" fmla="*/ 353473 w 586930"/>
                <a:gd name="connsiteY282" fmla="*/ 779336 h 796481"/>
                <a:gd name="connsiteX283" fmla="*/ 348615 w 586930"/>
                <a:gd name="connsiteY283" fmla="*/ 782670 h 796481"/>
                <a:gd name="connsiteX284" fmla="*/ 343091 w 586930"/>
                <a:gd name="connsiteY284" fmla="*/ 783813 h 796481"/>
                <a:gd name="connsiteX285" fmla="*/ 341757 w 586930"/>
                <a:gd name="connsiteY285" fmla="*/ 782670 h 796481"/>
                <a:gd name="connsiteX286" fmla="*/ 338233 w 586930"/>
                <a:gd name="connsiteY286" fmla="*/ 784193 h 796481"/>
                <a:gd name="connsiteX287" fmla="*/ 332232 w 586930"/>
                <a:gd name="connsiteY287" fmla="*/ 785718 h 796481"/>
                <a:gd name="connsiteX288" fmla="*/ 328327 w 586930"/>
                <a:gd name="connsiteY288" fmla="*/ 785241 h 796481"/>
                <a:gd name="connsiteX289" fmla="*/ 326422 w 586930"/>
                <a:gd name="connsiteY289" fmla="*/ 782574 h 796481"/>
                <a:gd name="connsiteX290" fmla="*/ 322707 w 586930"/>
                <a:gd name="connsiteY290" fmla="*/ 778383 h 796481"/>
                <a:gd name="connsiteX291" fmla="*/ 321278 w 586930"/>
                <a:gd name="connsiteY291" fmla="*/ 775526 h 796481"/>
                <a:gd name="connsiteX292" fmla="*/ 321374 w 586930"/>
                <a:gd name="connsiteY292" fmla="*/ 773716 h 796481"/>
                <a:gd name="connsiteX293" fmla="*/ 312992 w 586930"/>
                <a:gd name="connsiteY293" fmla="*/ 773335 h 796481"/>
                <a:gd name="connsiteX294" fmla="*/ 307658 w 586930"/>
                <a:gd name="connsiteY294" fmla="*/ 771144 h 796481"/>
                <a:gd name="connsiteX295" fmla="*/ 296418 w 586930"/>
                <a:gd name="connsiteY295" fmla="*/ 771620 h 796481"/>
                <a:gd name="connsiteX296" fmla="*/ 293656 w 586930"/>
                <a:gd name="connsiteY296" fmla="*/ 770763 h 796481"/>
                <a:gd name="connsiteX297" fmla="*/ 292989 w 586930"/>
                <a:gd name="connsiteY297" fmla="*/ 771716 h 796481"/>
                <a:gd name="connsiteX298" fmla="*/ 291370 w 586930"/>
                <a:gd name="connsiteY298" fmla="*/ 783431 h 796481"/>
                <a:gd name="connsiteX299" fmla="*/ 289084 w 586930"/>
                <a:gd name="connsiteY299" fmla="*/ 788289 h 796481"/>
                <a:gd name="connsiteX300" fmla="*/ 285464 w 586930"/>
                <a:gd name="connsiteY300" fmla="*/ 793242 h 796481"/>
                <a:gd name="connsiteX301" fmla="*/ 280892 w 586930"/>
                <a:gd name="connsiteY301" fmla="*/ 796004 h 796481"/>
                <a:gd name="connsiteX302" fmla="*/ 277177 w 586930"/>
                <a:gd name="connsiteY302" fmla="*/ 796481 h 796481"/>
                <a:gd name="connsiteX303" fmla="*/ 277368 w 586930"/>
                <a:gd name="connsiteY303" fmla="*/ 792862 h 796481"/>
                <a:gd name="connsiteX304" fmla="*/ 278320 w 586930"/>
                <a:gd name="connsiteY304" fmla="*/ 788480 h 796481"/>
                <a:gd name="connsiteX305" fmla="*/ 275653 w 586930"/>
                <a:gd name="connsiteY305" fmla="*/ 787528 h 796481"/>
                <a:gd name="connsiteX306" fmla="*/ 271653 w 586930"/>
                <a:gd name="connsiteY306" fmla="*/ 786956 h 796481"/>
                <a:gd name="connsiteX307" fmla="*/ 269748 w 586930"/>
                <a:gd name="connsiteY307" fmla="*/ 785718 h 796481"/>
                <a:gd name="connsiteX308" fmla="*/ 270224 w 586930"/>
                <a:gd name="connsiteY308" fmla="*/ 782384 h 796481"/>
                <a:gd name="connsiteX309" fmla="*/ 269272 w 586930"/>
                <a:gd name="connsiteY309" fmla="*/ 780384 h 796481"/>
                <a:gd name="connsiteX310" fmla="*/ 267652 w 586930"/>
                <a:gd name="connsiteY310" fmla="*/ 778097 h 796481"/>
                <a:gd name="connsiteX311" fmla="*/ 263652 w 586930"/>
                <a:gd name="connsiteY311" fmla="*/ 775145 h 796481"/>
                <a:gd name="connsiteX312" fmla="*/ 255175 w 586930"/>
                <a:gd name="connsiteY312" fmla="*/ 770668 h 796481"/>
                <a:gd name="connsiteX313" fmla="*/ 249365 w 586930"/>
                <a:gd name="connsiteY313" fmla="*/ 768478 h 796481"/>
                <a:gd name="connsiteX314" fmla="*/ 247174 w 586930"/>
                <a:gd name="connsiteY314" fmla="*/ 770763 h 796481"/>
                <a:gd name="connsiteX315" fmla="*/ 243078 w 586930"/>
                <a:gd name="connsiteY315" fmla="*/ 773145 h 796481"/>
                <a:gd name="connsiteX316" fmla="*/ 236506 w 586930"/>
                <a:gd name="connsiteY316" fmla="*/ 772383 h 796481"/>
                <a:gd name="connsiteX317" fmla="*/ 234982 w 586930"/>
                <a:gd name="connsiteY317" fmla="*/ 773335 h 796481"/>
                <a:gd name="connsiteX318" fmla="*/ 223838 w 586930"/>
                <a:gd name="connsiteY318" fmla="*/ 766191 h 796481"/>
                <a:gd name="connsiteX319" fmla="*/ 213074 w 586930"/>
                <a:gd name="connsiteY319" fmla="*/ 759429 h 796481"/>
                <a:gd name="connsiteX320" fmla="*/ 209550 w 586930"/>
                <a:gd name="connsiteY320" fmla="*/ 759429 h 796481"/>
                <a:gd name="connsiteX321" fmla="*/ 193739 w 586930"/>
                <a:gd name="connsiteY321" fmla="*/ 760762 h 796481"/>
                <a:gd name="connsiteX322" fmla="*/ 193262 w 586930"/>
                <a:gd name="connsiteY322" fmla="*/ 760190 h 796481"/>
                <a:gd name="connsiteX323" fmla="*/ 190500 w 586930"/>
                <a:gd name="connsiteY323" fmla="*/ 756285 h 796481"/>
                <a:gd name="connsiteX324" fmla="*/ 188119 w 586930"/>
                <a:gd name="connsiteY324" fmla="*/ 755047 h 796481"/>
                <a:gd name="connsiteX325" fmla="*/ 186595 w 586930"/>
                <a:gd name="connsiteY325" fmla="*/ 755714 h 796481"/>
                <a:gd name="connsiteX326" fmla="*/ 185642 w 586930"/>
                <a:gd name="connsiteY326" fmla="*/ 756857 h 796481"/>
                <a:gd name="connsiteX327" fmla="*/ 183928 w 586930"/>
                <a:gd name="connsiteY327" fmla="*/ 756666 h 796481"/>
                <a:gd name="connsiteX328" fmla="*/ 176879 w 586930"/>
                <a:gd name="connsiteY328" fmla="*/ 750380 h 796481"/>
                <a:gd name="connsiteX329" fmla="*/ 174022 w 586930"/>
                <a:gd name="connsiteY329" fmla="*/ 749428 h 796481"/>
                <a:gd name="connsiteX330" fmla="*/ 169926 w 586930"/>
                <a:gd name="connsiteY330" fmla="*/ 750284 h 796481"/>
                <a:gd name="connsiteX331" fmla="*/ 165164 w 586930"/>
                <a:gd name="connsiteY331" fmla="*/ 753619 h 796481"/>
                <a:gd name="connsiteX332" fmla="*/ 163163 w 586930"/>
                <a:gd name="connsiteY332" fmla="*/ 757809 h 796481"/>
                <a:gd name="connsiteX333" fmla="*/ 163735 w 586930"/>
                <a:gd name="connsiteY333" fmla="*/ 760190 h 796481"/>
                <a:gd name="connsiteX334" fmla="*/ 166211 w 586930"/>
                <a:gd name="connsiteY334" fmla="*/ 761238 h 796481"/>
                <a:gd name="connsiteX335" fmla="*/ 172688 w 586930"/>
                <a:gd name="connsiteY335" fmla="*/ 760476 h 796481"/>
                <a:gd name="connsiteX336" fmla="*/ 173641 w 586930"/>
                <a:gd name="connsiteY336" fmla="*/ 761238 h 796481"/>
                <a:gd name="connsiteX337" fmla="*/ 173831 w 586930"/>
                <a:gd name="connsiteY337" fmla="*/ 762572 h 796481"/>
                <a:gd name="connsiteX338" fmla="*/ 173165 w 586930"/>
                <a:gd name="connsiteY338" fmla="*/ 763810 h 796481"/>
                <a:gd name="connsiteX339" fmla="*/ 167926 w 586930"/>
                <a:gd name="connsiteY339" fmla="*/ 764953 h 796481"/>
                <a:gd name="connsiteX340" fmla="*/ 166402 w 586930"/>
                <a:gd name="connsiteY340" fmla="*/ 766477 h 796481"/>
                <a:gd name="connsiteX341" fmla="*/ 164878 w 586930"/>
                <a:gd name="connsiteY341" fmla="*/ 766858 h 796481"/>
                <a:gd name="connsiteX342" fmla="*/ 163830 w 586930"/>
                <a:gd name="connsiteY342" fmla="*/ 767144 h 796481"/>
                <a:gd name="connsiteX343" fmla="*/ 158306 w 586930"/>
                <a:gd name="connsiteY343" fmla="*/ 765429 h 796481"/>
                <a:gd name="connsiteX344" fmla="*/ 150019 w 586930"/>
                <a:gd name="connsiteY344" fmla="*/ 765429 h 796481"/>
                <a:gd name="connsiteX345" fmla="*/ 143256 w 586930"/>
                <a:gd name="connsiteY345" fmla="*/ 768382 h 796481"/>
                <a:gd name="connsiteX346" fmla="*/ 132588 w 586930"/>
                <a:gd name="connsiteY346" fmla="*/ 769525 h 796481"/>
                <a:gd name="connsiteX347" fmla="*/ 117919 w 586930"/>
                <a:gd name="connsiteY347" fmla="*/ 768954 h 796481"/>
                <a:gd name="connsiteX348" fmla="*/ 112681 w 586930"/>
                <a:gd name="connsiteY348" fmla="*/ 766858 h 796481"/>
                <a:gd name="connsiteX349" fmla="*/ 109442 w 586930"/>
                <a:gd name="connsiteY349" fmla="*/ 765525 h 796481"/>
                <a:gd name="connsiteX350" fmla="*/ 107156 w 586930"/>
                <a:gd name="connsiteY350" fmla="*/ 759143 h 796481"/>
                <a:gd name="connsiteX351" fmla="*/ 107728 w 586930"/>
                <a:gd name="connsiteY351" fmla="*/ 749618 h 796481"/>
                <a:gd name="connsiteX352" fmla="*/ 111252 w 586930"/>
                <a:gd name="connsiteY352" fmla="*/ 737045 h 796481"/>
                <a:gd name="connsiteX353" fmla="*/ 112205 w 586930"/>
                <a:gd name="connsiteY353" fmla="*/ 727806 h 796481"/>
                <a:gd name="connsiteX354" fmla="*/ 110585 w 586930"/>
                <a:gd name="connsiteY354" fmla="*/ 721900 h 796481"/>
                <a:gd name="connsiteX355" fmla="*/ 112681 w 586930"/>
                <a:gd name="connsiteY355" fmla="*/ 713042 h 796481"/>
                <a:gd name="connsiteX356" fmla="*/ 118396 w 586930"/>
                <a:gd name="connsiteY356" fmla="*/ 701231 h 796481"/>
                <a:gd name="connsiteX357" fmla="*/ 122206 w 586930"/>
                <a:gd name="connsiteY357" fmla="*/ 688658 h 796481"/>
                <a:gd name="connsiteX358" fmla="*/ 124111 w 586930"/>
                <a:gd name="connsiteY358" fmla="*/ 675513 h 796481"/>
                <a:gd name="connsiteX359" fmla="*/ 126873 w 586930"/>
                <a:gd name="connsiteY359" fmla="*/ 666845 h 796481"/>
                <a:gd name="connsiteX360" fmla="*/ 132302 w 586930"/>
                <a:gd name="connsiteY360" fmla="*/ 660845 h 796481"/>
                <a:gd name="connsiteX361" fmla="*/ 145256 w 586930"/>
                <a:gd name="connsiteY361" fmla="*/ 643795 h 796481"/>
                <a:gd name="connsiteX362" fmla="*/ 146304 w 586930"/>
                <a:gd name="connsiteY362" fmla="*/ 642557 h 796481"/>
                <a:gd name="connsiteX363" fmla="*/ 145923 w 586930"/>
                <a:gd name="connsiteY363" fmla="*/ 634079 h 796481"/>
                <a:gd name="connsiteX364" fmla="*/ 142399 w 586930"/>
                <a:gd name="connsiteY364" fmla="*/ 632841 h 796481"/>
                <a:gd name="connsiteX365" fmla="*/ 137350 w 586930"/>
                <a:gd name="connsiteY365" fmla="*/ 630460 h 796481"/>
                <a:gd name="connsiteX366" fmla="*/ 124397 w 586930"/>
                <a:gd name="connsiteY366" fmla="*/ 627412 h 796481"/>
                <a:gd name="connsiteX367" fmla="*/ 112300 w 586930"/>
                <a:gd name="connsiteY367" fmla="*/ 625507 h 796481"/>
                <a:gd name="connsiteX368" fmla="*/ 106870 w 586930"/>
                <a:gd name="connsiteY368" fmla="*/ 623031 h 796481"/>
                <a:gd name="connsiteX369" fmla="*/ 102108 w 586930"/>
                <a:gd name="connsiteY369" fmla="*/ 616649 h 796481"/>
                <a:gd name="connsiteX370" fmla="*/ 99060 w 586930"/>
                <a:gd name="connsiteY370" fmla="*/ 616554 h 796481"/>
                <a:gd name="connsiteX371" fmla="*/ 93250 w 586930"/>
                <a:gd name="connsiteY371" fmla="*/ 618840 h 796481"/>
                <a:gd name="connsiteX372" fmla="*/ 86011 w 586930"/>
                <a:gd name="connsiteY372" fmla="*/ 620363 h 796481"/>
                <a:gd name="connsiteX373" fmla="*/ 80677 w 586930"/>
                <a:gd name="connsiteY373" fmla="*/ 619030 h 796481"/>
                <a:gd name="connsiteX374" fmla="*/ 77438 w 586930"/>
                <a:gd name="connsiteY374" fmla="*/ 619316 h 796481"/>
                <a:gd name="connsiteX375" fmla="*/ 75533 w 586930"/>
                <a:gd name="connsiteY375" fmla="*/ 620459 h 796481"/>
                <a:gd name="connsiteX376" fmla="*/ 74581 w 586930"/>
                <a:gd name="connsiteY376" fmla="*/ 619411 h 796481"/>
                <a:gd name="connsiteX377" fmla="*/ 73247 w 586930"/>
                <a:gd name="connsiteY377" fmla="*/ 613886 h 796481"/>
                <a:gd name="connsiteX378" fmla="*/ 70485 w 586930"/>
                <a:gd name="connsiteY378" fmla="*/ 612458 h 796481"/>
                <a:gd name="connsiteX379" fmla="*/ 66199 w 586930"/>
                <a:gd name="connsiteY379" fmla="*/ 611220 h 796481"/>
                <a:gd name="connsiteX380" fmla="*/ 63532 w 586930"/>
                <a:gd name="connsiteY380" fmla="*/ 611791 h 796481"/>
                <a:gd name="connsiteX381" fmla="*/ 61722 w 586930"/>
                <a:gd name="connsiteY381" fmla="*/ 614458 h 796481"/>
                <a:gd name="connsiteX382" fmla="*/ 58865 w 586930"/>
                <a:gd name="connsiteY382" fmla="*/ 616458 h 796481"/>
                <a:gd name="connsiteX383" fmla="*/ 56198 w 586930"/>
                <a:gd name="connsiteY383" fmla="*/ 615792 h 796481"/>
                <a:gd name="connsiteX384" fmla="*/ 48006 w 586930"/>
                <a:gd name="connsiteY384" fmla="*/ 603028 h 796481"/>
                <a:gd name="connsiteX385" fmla="*/ 45911 w 586930"/>
                <a:gd name="connsiteY385" fmla="*/ 600170 h 796481"/>
                <a:gd name="connsiteX386" fmla="*/ 45434 w 586930"/>
                <a:gd name="connsiteY386" fmla="*/ 597599 h 796481"/>
                <a:gd name="connsiteX387" fmla="*/ 43339 w 586930"/>
                <a:gd name="connsiteY387" fmla="*/ 592837 h 796481"/>
                <a:gd name="connsiteX388" fmla="*/ 38481 w 586930"/>
                <a:gd name="connsiteY388" fmla="*/ 588074 h 796481"/>
                <a:gd name="connsiteX389" fmla="*/ 33623 w 586930"/>
                <a:gd name="connsiteY389" fmla="*/ 586645 h 796481"/>
                <a:gd name="connsiteX390" fmla="*/ 31147 w 586930"/>
                <a:gd name="connsiteY390" fmla="*/ 587121 h 796481"/>
                <a:gd name="connsiteX391" fmla="*/ 31433 w 586930"/>
                <a:gd name="connsiteY391" fmla="*/ 581216 h 796481"/>
                <a:gd name="connsiteX392" fmla="*/ 33338 w 586930"/>
                <a:gd name="connsiteY392" fmla="*/ 572644 h 796481"/>
                <a:gd name="connsiteX393" fmla="*/ 35147 w 586930"/>
                <a:gd name="connsiteY393" fmla="*/ 568167 h 796481"/>
                <a:gd name="connsiteX394" fmla="*/ 37624 w 586930"/>
                <a:gd name="connsiteY394" fmla="*/ 564547 h 796481"/>
                <a:gd name="connsiteX395" fmla="*/ 40196 w 586930"/>
                <a:gd name="connsiteY395" fmla="*/ 561975 h 796481"/>
                <a:gd name="connsiteX396" fmla="*/ 40767 w 586930"/>
                <a:gd name="connsiteY396" fmla="*/ 557403 h 796481"/>
                <a:gd name="connsiteX397" fmla="*/ 40291 w 586930"/>
                <a:gd name="connsiteY397" fmla="*/ 553022 h 796481"/>
                <a:gd name="connsiteX398" fmla="*/ 37338 w 586930"/>
                <a:gd name="connsiteY398" fmla="*/ 552355 h 796481"/>
                <a:gd name="connsiteX399" fmla="*/ 29908 w 586930"/>
                <a:gd name="connsiteY399" fmla="*/ 549117 h 796481"/>
                <a:gd name="connsiteX400" fmla="*/ 25527 w 586930"/>
                <a:gd name="connsiteY400" fmla="*/ 545688 h 796481"/>
                <a:gd name="connsiteX401" fmla="*/ 22193 w 586930"/>
                <a:gd name="connsiteY401" fmla="*/ 541401 h 796481"/>
                <a:gd name="connsiteX402" fmla="*/ 18002 w 586930"/>
                <a:gd name="connsiteY402" fmla="*/ 535496 h 796481"/>
                <a:gd name="connsiteX403" fmla="*/ 16097 w 586930"/>
                <a:gd name="connsiteY403" fmla="*/ 529590 h 796481"/>
                <a:gd name="connsiteX404" fmla="*/ 16097 w 586930"/>
                <a:gd name="connsiteY404" fmla="*/ 523590 h 796481"/>
                <a:gd name="connsiteX405" fmla="*/ 16574 w 586930"/>
                <a:gd name="connsiteY405" fmla="*/ 520922 h 796481"/>
                <a:gd name="connsiteX406" fmla="*/ 16859 w 586930"/>
                <a:gd name="connsiteY406" fmla="*/ 519113 h 796481"/>
                <a:gd name="connsiteX407" fmla="*/ 20288 w 586930"/>
                <a:gd name="connsiteY407" fmla="*/ 509778 h 796481"/>
                <a:gd name="connsiteX408" fmla="*/ 32480 w 586930"/>
                <a:gd name="connsiteY408" fmla="*/ 501396 h 796481"/>
                <a:gd name="connsiteX409" fmla="*/ 31147 w 586930"/>
                <a:gd name="connsiteY409" fmla="*/ 492919 h 796481"/>
                <a:gd name="connsiteX410" fmla="*/ 30956 w 586930"/>
                <a:gd name="connsiteY410" fmla="*/ 487775 h 796481"/>
                <a:gd name="connsiteX411" fmla="*/ 28004 w 586930"/>
                <a:gd name="connsiteY411" fmla="*/ 484442 h 796481"/>
                <a:gd name="connsiteX412" fmla="*/ 22098 w 586930"/>
                <a:gd name="connsiteY412" fmla="*/ 483013 h 796481"/>
                <a:gd name="connsiteX413" fmla="*/ 20574 w 586930"/>
                <a:gd name="connsiteY413" fmla="*/ 480632 h 796481"/>
                <a:gd name="connsiteX414" fmla="*/ 19907 w 586930"/>
                <a:gd name="connsiteY414" fmla="*/ 478346 h 796481"/>
                <a:gd name="connsiteX415" fmla="*/ 25432 w 586930"/>
                <a:gd name="connsiteY415" fmla="*/ 470726 h 796481"/>
                <a:gd name="connsiteX416" fmla="*/ 19526 w 586930"/>
                <a:gd name="connsiteY416" fmla="*/ 469392 h 796481"/>
                <a:gd name="connsiteX417" fmla="*/ 19145 w 586930"/>
                <a:gd name="connsiteY417" fmla="*/ 466820 h 796481"/>
                <a:gd name="connsiteX418" fmla="*/ 15240 w 586930"/>
                <a:gd name="connsiteY418" fmla="*/ 460534 h 796481"/>
                <a:gd name="connsiteX419" fmla="*/ 10573 w 586930"/>
                <a:gd name="connsiteY419" fmla="*/ 460439 h 796481"/>
                <a:gd name="connsiteX420" fmla="*/ 9620 w 586930"/>
                <a:gd name="connsiteY420" fmla="*/ 457677 h 796481"/>
                <a:gd name="connsiteX421" fmla="*/ 10001 w 586930"/>
                <a:gd name="connsiteY421" fmla="*/ 455676 h 796481"/>
                <a:gd name="connsiteX422" fmla="*/ 6572 w 586930"/>
                <a:gd name="connsiteY422" fmla="*/ 453009 h 796481"/>
                <a:gd name="connsiteX423" fmla="*/ 9430 w 586930"/>
                <a:gd name="connsiteY423" fmla="*/ 452628 h 796481"/>
                <a:gd name="connsiteX424" fmla="*/ 9525 w 586930"/>
                <a:gd name="connsiteY424" fmla="*/ 448152 h 796481"/>
                <a:gd name="connsiteX425" fmla="*/ 11811 w 586930"/>
                <a:gd name="connsiteY425" fmla="*/ 447485 h 796481"/>
                <a:gd name="connsiteX426" fmla="*/ 12954 w 586930"/>
                <a:gd name="connsiteY426" fmla="*/ 448342 h 796481"/>
                <a:gd name="connsiteX427" fmla="*/ 13811 w 586930"/>
                <a:gd name="connsiteY427" fmla="*/ 446151 h 796481"/>
                <a:gd name="connsiteX428" fmla="*/ 13335 w 586930"/>
                <a:gd name="connsiteY428" fmla="*/ 443770 h 796481"/>
                <a:gd name="connsiteX429" fmla="*/ 13907 w 586930"/>
                <a:gd name="connsiteY429" fmla="*/ 440913 h 796481"/>
                <a:gd name="connsiteX430" fmla="*/ 8954 w 586930"/>
                <a:gd name="connsiteY430" fmla="*/ 439579 h 796481"/>
                <a:gd name="connsiteX431" fmla="*/ 8382 w 586930"/>
                <a:gd name="connsiteY431" fmla="*/ 437007 h 796481"/>
                <a:gd name="connsiteX432" fmla="*/ 9144 w 586930"/>
                <a:gd name="connsiteY432" fmla="*/ 434912 h 796481"/>
                <a:gd name="connsiteX433" fmla="*/ 6191 w 586930"/>
                <a:gd name="connsiteY433" fmla="*/ 435103 h 796481"/>
                <a:gd name="connsiteX434" fmla="*/ 2381 w 586930"/>
                <a:gd name="connsiteY434" fmla="*/ 433959 h 796481"/>
                <a:gd name="connsiteX435" fmla="*/ 571 w 586930"/>
                <a:gd name="connsiteY435" fmla="*/ 431768 h 796481"/>
                <a:gd name="connsiteX436" fmla="*/ 0 w 586930"/>
                <a:gd name="connsiteY436" fmla="*/ 429292 h 796481"/>
                <a:gd name="connsiteX437" fmla="*/ 667 w 586930"/>
                <a:gd name="connsiteY437" fmla="*/ 427768 h 796481"/>
                <a:gd name="connsiteX438" fmla="*/ 2096 w 586930"/>
                <a:gd name="connsiteY438" fmla="*/ 425958 h 796481"/>
                <a:gd name="connsiteX439" fmla="*/ 3524 w 586930"/>
                <a:gd name="connsiteY439" fmla="*/ 429292 h 796481"/>
                <a:gd name="connsiteX440" fmla="*/ 5143 w 586930"/>
                <a:gd name="connsiteY440" fmla="*/ 429292 h 796481"/>
                <a:gd name="connsiteX441" fmla="*/ 5905 w 586930"/>
                <a:gd name="connsiteY441" fmla="*/ 426149 h 796481"/>
                <a:gd name="connsiteX442" fmla="*/ 17431 w 586930"/>
                <a:gd name="connsiteY442" fmla="*/ 417386 h 796481"/>
                <a:gd name="connsiteX443" fmla="*/ 17907 w 586930"/>
                <a:gd name="connsiteY443" fmla="*/ 415576 h 796481"/>
                <a:gd name="connsiteX444" fmla="*/ 16383 w 586930"/>
                <a:gd name="connsiteY444" fmla="*/ 414528 h 796481"/>
                <a:gd name="connsiteX445" fmla="*/ 12668 w 586930"/>
                <a:gd name="connsiteY445" fmla="*/ 415671 h 796481"/>
                <a:gd name="connsiteX446" fmla="*/ 12573 w 586930"/>
                <a:gd name="connsiteY446" fmla="*/ 412528 h 796481"/>
                <a:gd name="connsiteX447" fmla="*/ 12573 w 586930"/>
                <a:gd name="connsiteY447" fmla="*/ 408527 h 796481"/>
                <a:gd name="connsiteX448" fmla="*/ 15526 w 586930"/>
                <a:gd name="connsiteY448" fmla="*/ 405575 h 796481"/>
                <a:gd name="connsiteX449" fmla="*/ 19717 w 586930"/>
                <a:gd name="connsiteY449" fmla="*/ 396145 h 796481"/>
                <a:gd name="connsiteX450" fmla="*/ 21431 w 586930"/>
                <a:gd name="connsiteY450" fmla="*/ 390430 h 796481"/>
                <a:gd name="connsiteX451" fmla="*/ 21812 w 586930"/>
                <a:gd name="connsiteY451" fmla="*/ 386429 h 796481"/>
                <a:gd name="connsiteX452" fmla="*/ 21526 w 586930"/>
                <a:gd name="connsiteY452" fmla="*/ 382429 h 796481"/>
                <a:gd name="connsiteX453" fmla="*/ 18193 w 586930"/>
                <a:gd name="connsiteY453" fmla="*/ 376143 h 796481"/>
                <a:gd name="connsiteX454" fmla="*/ 14954 w 586930"/>
                <a:gd name="connsiteY454" fmla="*/ 371094 h 796481"/>
                <a:gd name="connsiteX455" fmla="*/ 14859 w 586930"/>
                <a:gd name="connsiteY455" fmla="*/ 367094 h 796481"/>
                <a:gd name="connsiteX456" fmla="*/ 12478 w 586930"/>
                <a:gd name="connsiteY456" fmla="*/ 364998 h 796481"/>
                <a:gd name="connsiteX457" fmla="*/ 5810 w 586930"/>
                <a:gd name="connsiteY457" fmla="*/ 354235 h 796481"/>
                <a:gd name="connsiteX458" fmla="*/ 5810 w 586930"/>
                <a:gd name="connsiteY458" fmla="*/ 350044 h 796481"/>
                <a:gd name="connsiteX459" fmla="*/ 9620 w 586930"/>
                <a:gd name="connsiteY459" fmla="*/ 346806 h 796481"/>
                <a:gd name="connsiteX460" fmla="*/ 14859 w 586930"/>
                <a:gd name="connsiteY460" fmla="*/ 344710 h 796481"/>
                <a:gd name="connsiteX461" fmla="*/ 16574 w 586930"/>
                <a:gd name="connsiteY461" fmla="*/ 342995 h 796481"/>
                <a:gd name="connsiteX462" fmla="*/ 19812 w 586930"/>
                <a:gd name="connsiteY462" fmla="*/ 341948 h 796481"/>
                <a:gd name="connsiteX463" fmla="*/ 28194 w 586930"/>
                <a:gd name="connsiteY463" fmla="*/ 345091 h 796481"/>
                <a:gd name="connsiteX464" fmla="*/ 31909 w 586930"/>
                <a:gd name="connsiteY464" fmla="*/ 347758 h 796481"/>
                <a:gd name="connsiteX465" fmla="*/ 32957 w 586930"/>
                <a:gd name="connsiteY465" fmla="*/ 347186 h 796481"/>
                <a:gd name="connsiteX466" fmla="*/ 36386 w 586930"/>
                <a:gd name="connsiteY466" fmla="*/ 344234 h 796481"/>
                <a:gd name="connsiteX467" fmla="*/ 42291 w 586930"/>
                <a:gd name="connsiteY467" fmla="*/ 344710 h 796481"/>
                <a:gd name="connsiteX468" fmla="*/ 56674 w 586930"/>
                <a:gd name="connsiteY468" fmla="*/ 338804 h 796481"/>
                <a:gd name="connsiteX469" fmla="*/ 58769 w 586930"/>
                <a:gd name="connsiteY469" fmla="*/ 335947 h 796481"/>
                <a:gd name="connsiteX470" fmla="*/ 60389 w 586930"/>
                <a:gd name="connsiteY470" fmla="*/ 332994 h 796481"/>
                <a:gd name="connsiteX471" fmla="*/ 60484 w 586930"/>
                <a:gd name="connsiteY471" fmla="*/ 331661 h 796481"/>
                <a:gd name="connsiteX472" fmla="*/ 54959 w 586930"/>
                <a:gd name="connsiteY472" fmla="*/ 325755 h 796481"/>
                <a:gd name="connsiteX473" fmla="*/ 54769 w 586930"/>
                <a:gd name="connsiteY473" fmla="*/ 323660 h 796481"/>
                <a:gd name="connsiteX474" fmla="*/ 55531 w 586930"/>
                <a:gd name="connsiteY474" fmla="*/ 321183 h 796481"/>
                <a:gd name="connsiteX475" fmla="*/ 57150 w 586930"/>
                <a:gd name="connsiteY475" fmla="*/ 319278 h 796481"/>
                <a:gd name="connsiteX476" fmla="*/ 60389 w 586930"/>
                <a:gd name="connsiteY476" fmla="*/ 317945 h 796481"/>
                <a:gd name="connsiteX477" fmla="*/ 63913 w 586930"/>
                <a:gd name="connsiteY477" fmla="*/ 315469 h 796481"/>
                <a:gd name="connsiteX478" fmla="*/ 71723 w 586930"/>
                <a:gd name="connsiteY478" fmla="*/ 308134 h 796481"/>
                <a:gd name="connsiteX479" fmla="*/ 74485 w 586930"/>
                <a:gd name="connsiteY479" fmla="*/ 301847 h 796481"/>
                <a:gd name="connsiteX480" fmla="*/ 75248 w 586930"/>
                <a:gd name="connsiteY480" fmla="*/ 294990 h 796481"/>
                <a:gd name="connsiteX481" fmla="*/ 75438 w 586930"/>
                <a:gd name="connsiteY481" fmla="*/ 289846 h 796481"/>
                <a:gd name="connsiteX482" fmla="*/ 73342 w 586930"/>
                <a:gd name="connsiteY482" fmla="*/ 285845 h 796481"/>
                <a:gd name="connsiteX483" fmla="*/ 71152 w 586930"/>
                <a:gd name="connsiteY483" fmla="*/ 283179 h 796481"/>
                <a:gd name="connsiteX484" fmla="*/ 68199 w 586930"/>
                <a:gd name="connsiteY484" fmla="*/ 283559 h 796481"/>
                <a:gd name="connsiteX485" fmla="*/ 62484 w 586930"/>
                <a:gd name="connsiteY485" fmla="*/ 283369 h 796481"/>
                <a:gd name="connsiteX486" fmla="*/ 57055 w 586930"/>
                <a:gd name="connsiteY486" fmla="*/ 281083 h 796481"/>
                <a:gd name="connsiteX487" fmla="*/ 54197 w 586930"/>
                <a:gd name="connsiteY487" fmla="*/ 277369 h 796481"/>
                <a:gd name="connsiteX488" fmla="*/ 53435 w 586930"/>
                <a:gd name="connsiteY488" fmla="*/ 274130 h 796481"/>
                <a:gd name="connsiteX489" fmla="*/ 54769 w 586930"/>
                <a:gd name="connsiteY489" fmla="*/ 272034 h 796481"/>
                <a:gd name="connsiteX490" fmla="*/ 55150 w 586930"/>
                <a:gd name="connsiteY490" fmla="*/ 269558 h 796481"/>
                <a:gd name="connsiteX491" fmla="*/ 54292 w 586930"/>
                <a:gd name="connsiteY491" fmla="*/ 266986 h 796481"/>
                <a:gd name="connsiteX492" fmla="*/ 54674 w 586930"/>
                <a:gd name="connsiteY492" fmla="*/ 264890 h 796481"/>
                <a:gd name="connsiteX493" fmla="*/ 57055 w 586930"/>
                <a:gd name="connsiteY493" fmla="*/ 263176 h 796481"/>
                <a:gd name="connsiteX494" fmla="*/ 74009 w 586930"/>
                <a:gd name="connsiteY494" fmla="*/ 263271 h 796481"/>
                <a:gd name="connsiteX495" fmla="*/ 75343 w 586930"/>
                <a:gd name="connsiteY495" fmla="*/ 261366 h 796481"/>
                <a:gd name="connsiteX496" fmla="*/ 76486 w 586930"/>
                <a:gd name="connsiteY496" fmla="*/ 251460 h 796481"/>
                <a:gd name="connsiteX497" fmla="*/ 80677 w 586930"/>
                <a:gd name="connsiteY497" fmla="*/ 236411 h 796481"/>
                <a:gd name="connsiteX498" fmla="*/ 84677 w 586930"/>
                <a:gd name="connsiteY498" fmla="*/ 228029 h 796481"/>
                <a:gd name="connsiteX499" fmla="*/ 85344 w 586930"/>
                <a:gd name="connsiteY499" fmla="*/ 224504 h 796481"/>
                <a:gd name="connsiteX500" fmla="*/ 85344 w 586930"/>
                <a:gd name="connsiteY500" fmla="*/ 204502 h 796481"/>
                <a:gd name="connsiteX501" fmla="*/ 85820 w 586930"/>
                <a:gd name="connsiteY501" fmla="*/ 194310 h 796481"/>
                <a:gd name="connsiteX502" fmla="*/ 82963 w 586930"/>
                <a:gd name="connsiteY502" fmla="*/ 189548 h 796481"/>
                <a:gd name="connsiteX503" fmla="*/ 76581 w 586930"/>
                <a:gd name="connsiteY503" fmla="*/ 184309 h 796481"/>
                <a:gd name="connsiteX504" fmla="*/ 77915 w 586930"/>
                <a:gd name="connsiteY504" fmla="*/ 173355 h 796481"/>
                <a:gd name="connsiteX505" fmla="*/ 80010 w 586930"/>
                <a:gd name="connsiteY505" fmla="*/ 164783 h 796481"/>
                <a:gd name="connsiteX506" fmla="*/ 86392 w 586930"/>
                <a:gd name="connsiteY506" fmla="*/ 154305 h 796481"/>
                <a:gd name="connsiteX507" fmla="*/ 91440 w 586930"/>
                <a:gd name="connsiteY507" fmla="*/ 151352 h 796481"/>
                <a:gd name="connsiteX508" fmla="*/ 113538 w 586930"/>
                <a:gd name="connsiteY508" fmla="*/ 149638 h 796481"/>
                <a:gd name="connsiteX509" fmla="*/ 137827 w 586930"/>
                <a:gd name="connsiteY509" fmla="*/ 150400 h 796481"/>
                <a:gd name="connsiteX510" fmla="*/ 148018 w 586930"/>
                <a:gd name="connsiteY510" fmla="*/ 166307 h 796481"/>
                <a:gd name="connsiteX511" fmla="*/ 144209 w 586930"/>
                <a:gd name="connsiteY511" fmla="*/ 174403 h 796481"/>
                <a:gd name="connsiteX512" fmla="*/ 150114 w 586930"/>
                <a:gd name="connsiteY512" fmla="*/ 178213 h 796481"/>
                <a:gd name="connsiteX513" fmla="*/ 152972 w 586930"/>
                <a:gd name="connsiteY513" fmla="*/ 176784 h 796481"/>
                <a:gd name="connsiteX514" fmla="*/ 155162 w 586930"/>
                <a:gd name="connsiteY514" fmla="*/ 169736 h 796481"/>
                <a:gd name="connsiteX515" fmla="*/ 156591 w 586930"/>
                <a:gd name="connsiteY515" fmla="*/ 161830 h 796481"/>
                <a:gd name="connsiteX516" fmla="*/ 158686 w 586930"/>
                <a:gd name="connsiteY516" fmla="*/ 159449 h 796481"/>
                <a:gd name="connsiteX517" fmla="*/ 166211 w 586930"/>
                <a:gd name="connsiteY517" fmla="*/ 165354 h 796481"/>
                <a:gd name="connsiteX518" fmla="*/ 168878 w 586930"/>
                <a:gd name="connsiteY518" fmla="*/ 169355 h 796481"/>
                <a:gd name="connsiteX519" fmla="*/ 168974 w 586930"/>
                <a:gd name="connsiteY519" fmla="*/ 182309 h 796481"/>
                <a:gd name="connsiteX520" fmla="*/ 171831 w 586930"/>
                <a:gd name="connsiteY520" fmla="*/ 164783 h 796481"/>
                <a:gd name="connsiteX521" fmla="*/ 169735 w 586930"/>
                <a:gd name="connsiteY521" fmla="*/ 152495 h 796481"/>
                <a:gd name="connsiteX522" fmla="*/ 171164 w 586930"/>
                <a:gd name="connsiteY522" fmla="*/ 140589 h 796481"/>
                <a:gd name="connsiteX523" fmla="*/ 174212 w 586930"/>
                <a:gd name="connsiteY523" fmla="*/ 134398 h 796481"/>
                <a:gd name="connsiteX524" fmla="*/ 176975 w 586930"/>
                <a:gd name="connsiteY524" fmla="*/ 130397 h 796481"/>
                <a:gd name="connsiteX525" fmla="*/ 194786 w 586930"/>
                <a:gd name="connsiteY525" fmla="*/ 134684 h 796481"/>
                <a:gd name="connsiteX526" fmla="*/ 214503 w 586930"/>
                <a:gd name="connsiteY526" fmla="*/ 132493 h 796481"/>
                <a:gd name="connsiteX527" fmla="*/ 222028 w 586930"/>
                <a:gd name="connsiteY527" fmla="*/ 137065 h 796481"/>
                <a:gd name="connsiteX528" fmla="*/ 238887 w 586930"/>
                <a:gd name="connsiteY528" fmla="*/ 160115 h 796481"/>
                <a:gd name="connsiteX529" fmla="*/ 244507 w 586930"/>
                <a:gd name="connsiteY529" fmla="*/ 163830 h 796481"/>
                <a:gd name="connsiteX530" fmla="*/ 251650 w 586930"/>
                <a:gd name="connsiteY530" fmla="*/ 165068 h 796481"/>
                <a:gd name="connsiteX531" fmla="*/ 241840 w 586930"/>
                <a:gd name="connsiteY531" fmla="*/ 160115 h 796481"/>
                <a:gd name="connsiteX532" fmla="*/ 221361 w 586930"/>
                <a:gd name="connsiteY532" fmla="*/ 132112 h 796481"/>
                <a:gd name="connsiteX533" fmla="*/ 215265 w 586930"/>
                <a:gd name="connsiteY533" fmla="*/ 128683 h 796481"/>
                <a:gd name="connsiteX534" fmla="*/ 205835 w 586930"/>
                <a:gd name="connsiteY534" fmla="*/ 127540 h 796481"/>
                <a:gd name="connsiteX535" fmla="*/ 199930 w 586930"/>
                <a:gd name="connsiteY535" fmla="*/ 124873 h 796481"/>
                <a:gd name="connsiteX536" fmla="*/ 196310 w 586930"/>
                <a:gd name="connsiteY536" fmla="*/ 120587 h 796481"/>
                <a:gd name="connsiteX537" fmla="*/ 195167 w 586930"/>
                <a:gd name="connsiteY537" fmla="*/ 116777 h 796481"/>
                <a:gd name="connsiteX538" fmla="*/ 195358 w 586930"/>
                <a:gd name="connsiteY538" fmla="*/ 88297 h 796481"/>
                <a:gd name="connsiteX539" fmla="*/ 191834 w 586930"/>
                <a:gd name="connsiteY539" fmla="*/ 84106 h 796481"/>
                <a:gd name="connsiteX540" fmla="*/ 187261 w 586930"/>
                <a:gd name="connsiteY540" fmla="*/ 82582 h 796481"/>
                <a:gd name="connsiteX541" fmla="*/ 184404 w 586930"/>
                <a:gd name="connsiteY541" fmla="*/ 84582 h 796481"/>
                <a:gd name="connsiteX542" fmla="*/ 178594 w 586930"/>
                <a:gd name="connsiteY542" fmla="*/ 84582 h 796481"/>
                <a:gd name="connsiteX543" fmla="*/ 177356 w 586930"/>
                <a:gd name="connsiteY543" fmla="*/ 78105 h 796481"/>
                <a:gd name="connsiteX544" fmla="*/ 178784 w 586930"/>
                <a:gd name="connsiteY544" fmla="*/ 73247 h 796481"/>
                <a:gd name="connsiteX545" fmla="*/ 190500 w 586930"/>
                <a:gd name="connsiteY545" fmla="*/ 70009 h 796481"/>
                <a:gd name="connsiteX546" fmla="*/ 198310 w 586930"/>
                <a:gd name="connsiteY546" fmla="*/ 65627 h 796481"/>
                <a:gd name="connsiteX547" fmla="*/ 198596 w 586930"/>
                <a:gd name="connsiteY547" fmla="*/ 57817 h 796481"/>
                <a:gd name="connsiteX548" fmla="*/ 193739 w 586930"/>
                <a:gd name="connsiteY548" fmla="*/ 51626 h 796481"/>
                <a:gd name="connsiteX549" fmla="*/ 187928 w 586930"/>
                <a:gd name="connsiteY549" fmla="*/ 40386 h 796481"/>
                <a:gd name="connsiteX550" fmla="*/ 180975 w 586930"/>
                <a:gd name="connsiteY550" fmla="*/ 29719 h 796481"/>
                <a:gd name="connsiteX551" fmla="*/ 180213 w 586930"/>
                <a:gd name="connsiteY551" fmla="*/ 17336 h 796481"/>
                <a:gd name="connsiteX552" fmla="*/ 180308 w 586930"/>
                <a:gd name="connsiteY552" fmla="*/ 17336 h 796481"/>
                <a:gd name="connsiteX553" fmla="*/ 192215 w 586930"/>
                <a:gd name="connsiteY553" fmla="*/ 17622 h 796481"/>
                <a:gd name="connsiteX554" fmla="*/ 195167 w 586930"/>
                <a:gd name="connsiteY554" fmla="*/ 18098 h 796481"/>
                <a:gd name="connsiteX555" fmla="*/ 213265 w 586930"/>
                <a:gd name="connsiteY555" fmla="*/ 23908 h 796481"/>
                <a:gd name="connsiteX556" fmla="*/ 217742 w 586930"/>
                <a:gd name="connsiteY556" fmla="*/ 27909 h 796481"/>
                <a:gd name="connsiteX557" fmla="*/ 223266 w 586930"/>
                <a:gd name="connsiteY557" fmla="*/ 28099 h 796481"/>
                <a:gd name="connsiteX558" fmla="*/ 233363 w 586930"/>
                <a:gd name="connsiteY558" fmla="*/ 24384 h 796481"/>
                <a:gd name="connsiteX559" fmla="*/ 240792 w 586930"/>
                <a:gd name="connsiteY559" fmla="*/ 22670 h 796481"/>
                <a:gd name="connsiteX560" fmla="*/ 243745 w 586930"/>
                <a:gd name="connsiteY560" fmla="*/ 25051 h 796481"/>
                <a:gd name="connsiteX561" fmla="*/ 247841 w 586930"/>
                <a:gd name="connsiteY561" fmla="*/ 26004 h 796481"/>
                <a:gd name="connsiteX562" fmla="*/ 248793 w 586930"/>
                <a:gd name="connsiteY562" fmla="*/ 26004 h 796481"/>
                <a:gd name="connsiteX563" fmla="*/ 156972 w 586930"/>
                <a:gd name="connsiteY563" fmla="*/ 30290 h 796481"/>
                <a:gd name="connsiteX564" fmla="*/ 155543 w 586930"/>
                <a:gd name="connsiteY564" fmla="*/ 32481 h 796481"/>
                <a:gd name="connsiteX565" fmla="*/ 156210 w 586930"/>
                <a:gd name="connsiteY565" fmla="*/ 16764 h 796481"/>
                <a:gd name="connsiteX566" fmla="*/ 163259 w 586930"/>
                <a:gd name="connsiteY566" fmla="*/ 0 h 796481"/>
                <a:gd name="connsiteX567" fmla="*/ 166211 w 586930"/>
                <a:gd name="connsiteY567" fmla="*/ 381 h 796481"/>
                <a:gd name="connsiteX568" fmla="*/ 163163 w 586930"/>
                <a:gd name="connsiteY568" fmla="*/ 4953 h 796481"/>
                <a:gd name="connsiteX569" fmla="*/ 162306 w 586930"/>
                <a:gd name="connsiteY569" fmla="*/ 8097 h 796481"/>
                <a:gd name="connsiteX570" fmla="*/ 161068 w 586930"/>
                <a:gd name="connsiteY570" fmla="*/ 14478 h 796481"/>
                <a:gd name="connsiteX571" fmla="*/ 161639 w 586930"/>
                <a:gd name="connsiteY571" fmla="*/ 17717 h 796481"/>
                <a:gd name="connsiteX572" fmla="*/ 177641 w 586930"/>
                <a:gd name="connsiteY572" fmla="*/ 18669 h 796481"/>
                <a:gd name="connsiteX573" fmla="*/ 175736 w 586930"/>
                <a:gd name="connsiteY573" fmla="*/ 21527 h 796481"/>
                <a:gd name="connsiteX574" fmla="*/ 159544 w 586930"/>
                <a:gd name="connsiteY574" fmla="*/ 23527 h 796481"/>
                <a:gd name="connsiteX575" fmla="*/ 156972 w 586930"/>
                <a:gd name="connsiteY575" fmla="*/ 30290 h 796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</a:cxnLst>
              <a:rect l="l" t="t" r="r" b="b"/>
              <a:pathLst>
                <a:path w="586930" h="796481">
                  <a:moveTo>
                    <a:pt x="535305" y="122206"/>
                  </a:moveTo>
                  <a:lnTo>
                    <a:pt x="534543" y="125635"/>
                  </a:lnTo>
                  <a:lnTo>
                    <a:pt x="535495" y="130874"/>
                  </a:lnTo>
                  <a:lnTo>
                    <a:pt x="532828" y="130493"/>
                  </a:lnTo>
                  <a:lnTo>
                    <a:pt x="524923" y="131731"/>
                  </a:lnTo>
                  <a:lnTo>
                    <a:pt x="517017" y="129921"/>
                  </a:lnTo>
                  <a:lnTo>
                    <a:pt x="515493" y="123444"/>
                  </a:lnTo>
                  <a:lnTo>
                    <a:pt x="516731" y="117158"/>
                  </a:lnTo>
                  <a:lnTo>
                    <a:pt x="513588" y="112872"/>
                  </a:lnTo>
                  <a:lnTo>
                    <a:pt x="510731" y="110300"/>
                  </a:lnTo>
                  <a:lnTo>
                    <a:pt x="510254" y="106680"/>
                  </a:lnTo>
                  <a:lnTo>
                    <a:pt x="510731" y="102965"/>
                  </a:lnTo>
                  <a:lnTo>
                    <a:pt x="524256" y="113062"/>
                  </a:lnTo>
                  <a:lnTo>
                    <a:pt x="535305" y="122206"/>
                  </a:lnTo>
                  <a:close/>
                  <a:moveTo>
                    <a:pt x="347663" y="71057"/>
                  </a:moveTo>
                  <a:lnTo>
                    <a:pt x="337852" y="71247"/>
                  </a:lnTo>
                  <a:lnTo>
                    <a:pt x="334042" y="66866"/>
                  </a:lnTo>
                  <a:lnTo>
                    <a:pt x="330327" y="65723"/>
                  </a:lnTo>
                  <a:lnTo>
                    <a:pt x="332327" y="60293"/>
                  </a:lnTo>
                  <a:lnTo>
                    <a:pt x="334994" y="58294"/>
                  </a:lnTo>
                  <a:lnTo>
                    <a:pt x="344519" y="61913"/>
                  </a:lnTo>
                  <a:lnTo>
                    <a:pt x="347472" y="68771"/>
                  </a:lnTo>
                  <a:lnTo>
                    <a:pt x="347663" y="71057"/>
                  </a:lnTo>
                  <a:close/>
                  <a:moveTo>
                    <a:pt x="503110" y="74962"/>
                  </a:moveTo>
                  <a:lnTo>
                    <a:pt x="504730" y="82296"/>
                  </a:lnTo>
                  <a:lnTo>
                    <a:pt x="503015" y="86106"/>
                  </a:lnTo>
                  <a:lnTo>
                    <a:pt x="495872" y="79820"/>
                  </a:lnTo>
                  <a:lnTo>
                    <a:pt x="488633" y="79915"/>
                  </a:lnTo>
                  <a:lnTo>
                    <a:pt x="484251" y="89535"/>
                  </a:lnTo>
                  <a:lnTo>
                    <a:pt x="481013" y="89916"/>
                  </a:lnTo>
                  <a:lnTo>
                    <a:pt x="469868" y="81249"/>
                  </a:lnTo>
                  <a:lnTo>
                    <a:pt x="468059" y="76962"/>
                  </a:lnTo>
                  <a:lnTo>
                    <a:pt x="467773" y="73343"/>
                  </a:lnTo>
                  <a:lnTo>
                    <a:pt x="469297" y="61056"/>
                  </a:lnTo>
                  <a:lnTo>
                    <a:pt x="469011" y="57150"/>
                  </a:lnTo>
                  <a:lnTo>
                    <a:pt x="472535" y="52864"/>
                  </a:lnTo>
                  <a:lnTo>
                    <a:pt x="473107" y="46768"/>
                  </a:lnTo>
                  <a:lnTo>
                    <a:pt x="479298" y="40196"/>
                  </a:lnTo>
                  <a:lnTo>
                    <a:pt x="484823" y="40005"/>
                  </a:lnTo>
                  <a:lnTo>
                    <a:pt x="486537" y="45530"/>
                  </a:lnTo>
                  <a:lnTo>
                    <a:pt x="489204" y="49245"/>
                  </a:lnTo>
                  <a:lnTo>
                    <a:pt x="498443" y="53531"/>
                  </a:lnTo>
                  <a:lnTo>
                    <a:pt x="499872" y="55436"/>
                  </a:lnTo>
                  <a:lnTo>
                    <a:pt x="500729" y="58103"/>
                  </a:lnTo>
                  <a:lnTo>
                    <a:pt x="496348" y="63341"/>
                  </a:lnTo>
                  <a:lnTo>
                    <a:pt x="494919" y="66009"/>
                  </a:lnTo>
                  <a:lnTo>
                    <a:pt x="496252" y="70295"/>
                  </a:lnTo>
                  <a:lnTo>
                    <a:pt x="503110" y="74962"/>
                  </a:lnTo>
                  <a:close/>
                  <a:moveTo>
                    <a:pt x="174974" y="38481"/>
                  </a:moveTo>
                  <a:lnTo>
                    <a:pt x="172498" y="41243"/>
                  </a:lnTo>
                  <a:lnTo>
                    <a:pt x="166402" y="40958"/>
                  </a:lnTo>
                  <a:lnTo>
                    <a:pt x="162973" y="38386"/>
                  </a:lnTo>
                  <a:lnTo>
                    <a:pt x="164020" y="35624"/>
                  </a:lnTo>
                  <a:lnTo>
                    <a:pt x="167259" y="33528"/>
                  </a:lnTo>
                  <a:lnTo>
                    <a:pt x="169926" y="33243"/>
                  </a:lnTo>
                  <a:lnTo>
                    <a:pt x="174022" y="34481"/>
                  </a:lnTo>
                  <a:lnTo>
                    <a:pt x="174974" y="38481"/>
                  </a:lnTo>
                  <a:close/>
                  <a:moveTo>
                    <a:pt x="248793" y="26004"/>
                  </a:moveTo>
                  <a:lnTo>
                    <a:pt x="249174" y="28004"/>
                  </a:lnTo>
                  <a:lnTo>
                    <a:pt x="258509" y="30956"/>
                  </a:lnTo>
                  <a:lnTo>
                    <a:pt x="262509" y="35719"/>
                  </a:lnTo>
                  <a:lnTo>
                    <a:pt x="266891" y="42768"/>
                  </a:lnTo>
                  <a:lnTo>
                    <a:pt x="267272" y="53054"/>
                  </a:lnTo>
                  <a:lnTo>
                    <a:pt x="261652" y="60389"/>
                  </a:lnTo>
                  <a:lnTo>
                    <a:pt x="257080" y="65056"/>
                  </a:lnTo>
                  <a:lnTo>
                    <a:pt x="274606" y="63341"/>
                  </a:lnTo>
                  <a:lnTo>
                    <a:pt x="276416" y="67533"/>
                  </a:lnTo>
                  <a:lnTo>
                    <a:pt x="279083" y="72009"/>
                  </a:lnTo>
                  <a:lnTo>
                    <a:pt x="288512" y="68771"/>
                  </a:lnTo>
                  <a:lnTo>
                    <a:pt x="312325" y="82201"/>
                  </a:lnTo>
                  <a:lnTo>
                    <a:pt x="326708" y="75724"/>
                  </a:lnTo>
                  <a:lnTo>
                    <a:pt x="330422" y="75343"/>
                  </a:lnTo>
                  <a:lnTo>
                    <a:pt x="333661" y="86202"/>
                  </a:lnTo>
                  <a:lnTo>
                    <a:pt x="330041" y="97060"/>
                  </a:lnTo>
                  <a:lnTo>
                    <a:pt x="317373" y="108585"/>
                  </a:lnTo>
                  <a:lnTo>
                    <a:pt x="320231" y="115729"/>
                  </a:lnTo>
                  <a:lnTo>
                    <a:pt x="324231" y="117348"/>
                  </a:lnTo>
                  <a:lnTo>
                    <a:pt x="336233" y="115824"/>
                  </a:lnTo>
                  <a:lnTo>
                    <a:pt x="355187" y="122873"/>
                  </a:lnTo>
                  <a:lnTo>
                    <a:pt x="359092" y="120682"/>
                  </a:lnTo>
                  <a:lnTo>
                    <a:pt x="374428" y="104394"/>
                  </a:lnTo>
                  <a:lnTo>
                    <a:pt x="380524" y="100965"/>
                  </a:lnTo>
                  <a:lnTo>
                    <a:pt x="400717" y="98393"/>
                  </a:lnTo>
                  <a:lnTo>
                    <a:pt x="404432" y="92107"/>
                  </a:lnTo>
                  <a:lnTo>
                    <a:pt x="412623" y="85820"/>
                  </a:lnTo>
                  <a:lnTo>
                    <a:pt x="417862" y="78867"/>
                  </a:lnTo>
                  <a:lnTo>
                    <a:pt x="430530" y="65627"/>
                  </a:lnTo>
                  <a:lnTo>
                    <a:pt x="443579" y="68009"/>
                  </a:lnTo>
                  <a:lnTo>
                    <a:pt x="451199" y="70581"/>
                  </a:lnTo>
                  <a:lnTo>
                    <a:pt x="459581" y="71819"/>
                  </a:lnTo>
                  <a:lnTo>
                    <a:pt x="467201" y="85916"/>
                  </a:lnTo>
                  <a:lnTo>
                    <a:pt x="486442" y="101441"/>
                  </a:lnTo>
                  <a:lnTo>
                    <a:pt x="504158" y="100108"/>
                  </a:lnTo>
                  <a:lnTo>
                    <a:pt x="510445" y="114777"/>
                  </a:lnTo>
                  <a:lnTo>
                    <a:pt x="513207" y="132779"/>
                  </a:lnTo>
                  <a:lnTo>
                    <a:pt x="518636" y="138399"/>
                  </a:lnTo>
                  <a:lnTo>
                    <a:pt x="523399" y="142113"/>
                  </a:lnTo>
                  <a:lnTo>
                    <a:pt x="537782" y="145923"/>
                  </a:lnTo>
                  <a:lnTo>
                    <a:pt x="538353" y="146114"/>
                  </a:lnTo>
                  <a:lnTo>
                    <a:pt x="538829" y="148590"/>
                  </a:lnTo>
                  <a:lnTo>
                    <a:pt x="539686" y="157449"/>
                  </a:lnTo>
                  <a:lnTo>
                    <a:pt x="540925" y="164878"/>
                  </a:lnTo>
                  <a:lnTo>
                    <a:pt x="548354" y="194215"/>
                  </a:lnTo>
                  <a:lnTo>
                    <a:pt x="548259" y="201359"/>
                  </a:lnTo>
                  <a:lnTo>
                    <a:pt x="548164" y="203168"/>
                  </a:lnTo>
                  <a:lnTo>
                    <a:pt x="545401" y="213170"/>
                  </a:lnTo>
                  <a:lnTo>
                    <a:pt x="540544" y="221552"/>
                  </a:lnTo>
                  <a:lnTo>
                    <a:pt x="534162" y="226314"/>
                  </a:lnTo>
                  <a:lnTo>
                    <a:pt x="530733" y="231553"/>
                  </a:lnTo>
                  <a:lnTo>
                    <a:pt x="530066" y="237363"/>
                  </a:lnTo>
                  <a:lnTo>
                    <a:pt x="538067" y="247460"/>
                  </a:lnTo>
                  <a:lnTo>
                    <a:pt x="554736" y="261938"/>
                  </a:lnTo>
                  <a:lnTo>
                    <a:pt x="561499" y="274320"/>
                  </a:lnTo>
                  <a:lnTo>
                    <a:pt x="558260" y="284512"/>
                  </a:lnTo>
                  <a:lnTo>
                    <a:pt x="557308" y="292037"/>
                  </a:lnTo>
                  <a:lnTo>
                    <a:pt x="558546" y="296799"/>
                  </a:lnTo>
                  <a:lnTo>
                    <a:pt x="561213" y="300609"/>
                  </a:lnTo>
                  <a:lnTo>
                    <a:pt x="565404" y="303467"/>
                  </a:lnTo>
                  <a:lnTo>
                    <a:pt x="567023" y="307943"/>
                  </a:lnTo>
                  <a:lnTo>
                    <a:pt x="566166" y="313944"/>
                  </a:lnTo>
                  <a:lnTo>
                    <a:pt x="566928" y="318135"/>
                  </a:lnTo>
                  <a:lnTo>
                    <a:pt x="569976" y="321088"/>
                  </a:lnTo>
                  <a:lnTo>
                    <a:pt x="569785" y="322231"/>
                  </a:lnTo>
                  <a:lnTo>
                    <a:pt x="568261" y="326327"/>
                  </a:lnTo>
                  <a:lnTo>
                    <a:pt x="566166" y="333946"/>
                  </a:lnTo>
                  <a:lnTo>
                    <a:pt x="565023" y="339471"/>
                  </a:lnTo>
                  <a:lnTo>
                    <a:pt x="560356" y="346996"/>
                  </a:lnTo>
                  <a:lnTo>
                    <a:pt x="561784" y="353283"/>
                  </a:lnTo>
                  <a:lnTo>
                    <a:pt x="565499" y="360807"/>
                  </a:lnTo>
                  <a:lnTo>
                    <a:pt x="568261" y="364617"/>
                  </a:lnTo>
                  <a:lnTo>
                    <a:pt x="569119" y="368141"/>
                  </a:lnTo>
                  <a:lnTo>
                    <a:pt x="567309" y="376619"/>
                  </a:lnTo>
                  <a:lnTo>
                    <a:pt x="568261" y="378809"/>
                  </a:lnTo>
                  <a:lnTo>
                    <a:pt x="579882" y="385001"/>
                  </a:lnTo>
                  <a:lnTo>
                    <a:pt x="581787" y="387858"/>
                  </a:lnTo>
                  <a:lnTo>
                    <a:pt x="582835" y="393859"/>
                  </a:lnTo>
                  <a:lnTo>
                    <a:pt x="586931" y="406622"/>
                  </a:lnTo>
                  <a:lnTo>
                    <a:pt x="583597" y="422720"/>
                  </a:lnTo>
                  <a:lnTo>
                    <a:pt x="580549" y="431483"/>
                  </a:lnTo>
                  <a:lnTo>
                    <a:pt x="573976" y="445389"/>
                  </a:lnTo>
                  <a:lnTo>
                    <a:pt x="573691" y="446723"/>
                  </a:lnTo>
                  <a:lnTo>
                    <a:pt x="572929" y="448342"/>
                  </a:lnTo>
                  <a:lnTo>
                    <a:pt x="570928" y="450818"/>
                  </a:lnTo>
                  <a:lnTo>
                    <a:pt x="568166" y="451200"/>
                  </a:lnTo>
                  <a:lnTo>
                    <a:pt x="563975" y="449390"/>
                  </a:lnTo>
                  <a:lnTo>
                    <a:pt x="561118" y="447009"/>
                  </a:lnTo>
                  <a:lnTo>
                    <a:pt x="561784" y="441008"/>
                  </a:lnTo>
                  <a:lnTo>
                    <a:pt x="559975" y="440627"/>
                  </a:lnTo>
                  <a:lnTo>
                    <a:pt x="557689" y="436912"/>
                  </a:lnTo>
                  <a:lnTo>
                    <a:pt x="556736" y="433007"/>
                  </a:lnTo>
                  <a:lnTo>
                    <a:pt x="554355" y="431388"/>
                  </a:lnTo>
                  <a:lnTo>
                    <a:pt x="545306" y="429673"/>
                  </a:lnTo>
                  <a:lnTo>
                    <a:pt x="542258" y="428530"/>
                  </a:lnTo>
                  <a:lnTo>
                    <a:pt x="539972" y="429387"/>
                  </a:lnTo>
                  <a:lnTo>
                    <a:pt x="538163" y="432150"/>
                  </a:lnTo>
                  <a:lnTo>
                    <a:pt x="539306" y="434721"/>
                  </a:lnTo>
                  <a:lnTo>
                    <a:pt x="541020" y="437198"/>
                  </a:lnTo>
                  <a:lnTo>
                    <a:pt x="545973" y="441103"/>
                  </a:lnTo>
                  <a:lnTo>
                    <a:pt x="545401" y="442627"/>
                  </a:lnTo>
                  <a:lnTo>
                    <a:pt x="534734" y="446437"/>
                  </a:lnTo>
                  <a:lnTo>
                    <a:pt x="527971" y="450342"/>
                  </a:lnTo>
                  <a:lnTo>
                    <a:pt x="521684" y="452533"/>
                  </a:lnTo>
                  <a:lnTo>
                    <a:pt x="515302" y="456534"/>
                  </a:lnTo>
                  <a:lnTo>
                    <a:pt x="502634" y="461106"/>
                  </a:lnTo>
                  <a:lnTo>
                    <a:pt x="493395" y="462344"/>
                  </a:lnTo>
                  <a:lnTo>
                    <a:pt x="491490" y="463487"/>
                  </a:lnTo>
                  <a:lnTo>
                    <a:pt x="487966" y="471202"/>
                  </a:lnTo>
                  <a:lnTo>
                    <a:pt x="485680" y="472726"/>
                  </a:lnTo>
                  <a:lnTo>
                    <a:pt x="483394" y="471964"/>
                  </a:lnTo>
                  <a:lnTo>
                    <a:pt x="481679" y="470631"/>
                  </a:lnTo>
                  <a:lnTo>
                    <a:pt x="479584" y="471678"/>
                  </a:lnTo>
                  <a:lnTo>
                    <a:pt x="477298" y="474250"/>
                  </a:lnTo>
                  <a:lnTo>
                    <a:pt x="475012" y="475202"/>
                  </a:lnTo>
                  <a:lnTo>
                    <a:pt x="472916" y="475202"/>
                  </a:lnTo>
                  <a:lnTo>
                    <a:pt x="469297" y="481870"/>
                  </a:lnTo>
                  <a:lnTo>
                    <a:pt x="458724" y="483870"/>
                  </a:lnTo>
                  <a:lnTo>
                    <a:pt x="457486" y="487395"/>
                  </a:lnTo>
                  <a:lnTo>
                    <a:pt x="455581" y="491395"/>
                  </a:lnTo>
                  <a:lnTo>
                    <a:pt x="454057" y="492347"/>
                  </a:lnTo>
                  <a:lnTo>
                    <a:pt x="449294" y="490728"/>
                  </a:lnTo>
                  <a:lnTo>
                    <a:pt x="442722" y="489871"/>
                  </a:lnTo>
                  <a:lnTo>
                    <a:pt x="438912" y="492062"/>
                  </a:lnTo>
                  <a:lnTo>
                    <a:pt x="434340" y="493300"/>
                  </a:lnTo>
                  <a:lnTo>
                    <a:pt x="428816" y="493681"/>
                  </a:lnTo>
                  <a:lnTo>
                    <a:pt x="422624" y="498063"/>
                  </a:lnTo>
                  <a:lnTo>
                    <a:pt x="416624" y="505683"/>
                  </a:lnTo>
                  <a:lnTo>
                    <a:pt x="413194" y="512445"/>
                  </a:lnTo>
                  <a:lnTo>
                    <a:pt x="411385" y="514921"/>
                  </a:lnTo>
                  <a:lnTo>
                    <a:pt x="408432" y="508540"/>
                  </a:lnTo>
                  <a:lnTo>
                    <a:pt x="404813" y="504159"/>
                  </a:lnTo>
                  <a:lnTo>
                    <a:pt x="402241" y="501872"/>
                  </a:lnTo>
                  <a:lnTo>
                    <a:pt x="399955" y="501872"/>
                  </a:lnTo>
                  <a:lnTo>
                    <a:pt x="399383" y="502825"/>
                  </a:lnTo>
                  <a:lnTo>
                    <a:pt x="399383" y="506159"/>
                  </a:lnTo>
                  <a:lnTo>
                    <a:pt x="401860" y="511683"/>
                  </a:lnTo>
                  <a:lnTo>
                    <a:pt x="404813" y="515398"/>
                  </a:lnTo>
                  <a:lnTo>
                    <a:pt x="405289" y="518256"/>
                  </a:lnTo>
                  <a:lnTo>
                    <a:pt x="406908" y="523209"/>
                  </a:lnTo>
                  <a:lnTo>
                    <a:pt x="411385" y="528733"/>
                  </a:lnTo>
                  <a:lnTo>
                    <a:pt x="418243" y="533115"/>
                  </a:lnTo>
                  <a:lnTo>
                    <a:pt x="422910" y="537401"/>
                  </a:lnTo>
                  <a:lnTo>
                    <a:pt x="426434" y="543306"/>
                  </a:lnTo>
                  <a:lnTo>
                    <a:pt x="426434" y="545116"/>
                  </a:lnTo>
                  <a:lnTo>
                    <a:pt x="425482" y="547593"/>
                  </a:lnTo>
                  <a:lnTo>
                    <a:pt x="423863" y="549879"/>
                  </a:lnTo>
                  <a:lnTo>
                    <a:pt x="422434" y="552831"/>
                  </a:lnTo>
                  <a:lnTo>
                    <a:pt x="418624" y="558832"/>
                  </a:lnTo>
                  <a:lnTo>
                    <a:pt x="419767" y="561404"/>
                  </a:lnTo>
                  <a:lnTo>
                    <a:pt x="422910" y="564738"/>
                  </a:lnTo>
                  <a:lnTo>
                    <a:pt x="425672" y="568738"/>
                  </a:lnTo>
                  <a:lnTo>
                    <a:pt x="429197" y="575120"/>
                  </a:lnTo>
                  <a:lnTo>
                    <a:pt x="434150" y="586264"/>
                  </a:lnTo>
                  <a:lnTo>
                    <a:pt x="437293" y="590931"/>
                  </a:lnTo>
                  <a:lnTo>
                    <a:pt x="441579" y="595694"/>
                  </a:lnTo>
                  <a:lnTo>
                    <a:pt x="445770" y="599218"/>
                  </a:lnTo>
                  <a:lnTo>
                    <a:pt x="452342" y="599123"/>
                  </a:lnTo>
                  <a:lnTo>
                    <a:pt x="459200" y="606076"/>
                  </a:lnTo>
                  <a:lnTo>
                    <a:pt x="466725" y="615982"/>
                  </a:lnTo>
                  <a:lnTo>
                    <a:pt x="472345" y="620554"/>
                  </a:lnTo>
                  <a:lnTo>
                    <a:pt x="476250" y="621983"/>
                  </a:lnTo>
                  <a:lnTo>
                    <a:pt x="479393" y="625603"/>
                  </a:lnTo>
                  <a:lnTo>
                    <a:pt x="482251" y="630746"/>
                  </a:lnTo>
                  <a:lnTo>
                    <a:pt x="483394" y="633699"/>
                  </a:lnTo>
                  <a:lnTo>
                    <a:pt x="485966" y="635794"/>
                  </a:lnTo>
                  <a:lnTo>
                    <a:pt x="492824" y="635413"/>
                  </a:lnTo>
                  <a:lnTo>
                    <a:pt x="501586" y="643509"/>
                  </a:lnTo>
                  <a:lnTo>
                    <a:pt x="507016" y="649415"/>
                  </a:lnTo>
                  <a:lnTo>
                    <a:pt x="509968" y="654178"/>
                  </a:lnTo>
                  <a:lnTo>
                    <a:pt x="509207" y="656082"/>
                  </a:lnTo>
                  <a:lnTo>
                    <a:pt x="508825" y="661988"/>
                  </a:lnTo>
                  <a:lnTo>
                    <a:pt x="508921" y="668274"/>
                  </a:lnTo>
                  <a:lnTo>
                    <a:pt x="508064" y="671513"/>
                  </a:lnTo>
                  <a:lnTo>
                    <a:pt x="504063" y="675894"/>
                  </a:lnTo>
                  <a:lnTo>
                    <a:pt x="502063" y="676847"/>
                  </a:lnTo>
                  <a:lnTo>
                    <a:pt x="501015" y="677799"/>
                  </a:lnTo>
                  <a:lnTo>
                    <a:pt x="488918" y="672084"/>
                  </a:lnTo>
                  <a:lnTo>
                    <a:pt x="487966" y="673037"/>
                  </a:lnTo>
                  <a:lnTo>
                    <a:pt x="487204" y="673799"/>
                  </a:lnTo>
                  <a:lnTo>
                    <a:pt x="483965" y="690182"/>
                  </a:lnTo>
                  <a:lnTo>
                    <a:pt x="481679" y="693325"/>
                  </a:lnTo>
                  <a:lnTo>
                    <a:pt x="478441" y="696278"/>
                  </a:lnTo>
                  <a:lnTo>
                    <a:pt x="471488" y="699135"/>
                  </a:lnTo>
                  <a:lnTo>
                    <a:pt x="466725" y="700278"/>
                  </a:lnTo>
                  <a:lnTo>
                    <a:pt x="463010" y="701707"/>
                  </a:lnTo>
                  <a:lnTo>
                    <a:pt x="451104" y="708565"/>
                  </a:lnTo>
                  <a:lnTo>
                    <a:pt x="445770" y="712661"/>
                  </a:lnTo>
                  <a:lnTo>
                    <a:pt x="442341" y="717804"/>
                  </a:lnTo>
                  <a:lnTo>
                    <a:pt x="442341" y="720757"/>
                  </a:lnTo>
                  <a:lnTo>
                    <a:pt x="448056" y="729520"/>
                  </a:lnTo>
                  <a:lnTo>
                    <a:pt x="454724" y="738474"/>
                  </a:lnTo>
                  <a:lnTo>
                    <a:pt x="454819" y="746379"/>
                  </a:lnTo>
                  <a:lnTo>
                    <a:pt x="451866" y="752285"/>
                  </a:lnTo>
                  <a:lnTo>
                    <a:pt x="451104" y="754571"/>
                  </a:lnTo>
                  <a:lnTo>
                    <a:pt x="453104" y="755428"/>
                  </a:lnTo>
                  <a:lnTo>
                    <a:pt x="456819" y="755714"/>
                  </a:lnTo>
                  <a:lnTo>
                    <a:pt x="459867" y="756761"/>
                  </a:lnTo>
                  <a:lnTo>
                    <a:pt x="461200" y="760857"/>
                  </a:lnTo>
                  <a:lnTo>
                    <a:pt x="460819" y="768096"/>
                  </a:lnTo>
                  <a:lnTo>
                    <a:pt x="459772" y="774859"/>
                  </a:lnTo>
                  <a:lnTo>
                    <a:pt x="458629" y="777717"/>
                  </a:lnTo>
                  <a:lnTo>
                    <a:pt x="455676" y="777907"/>
                  </a:lnTo>
                  <a:lnTo>
                    <a:pt x="449961" y="774954"/>
                  </a:lnTo>
                  <a:lnTo>
                    <a:pt x="445484" y="771620"/>
                  </a:lnTo>
                  <a:lnTo>
                    <a:pt x="443770" y="769525"/>
                  </a:lnTo>
                  <a:lnTo>
                    <a:pt x="443675" y="767049"/>
                  </a:lnTo>
                  <a:lnTo>
                    <a:pt x="444627" y="765429"/>
                  </a:lnTo>
                  <a:lnTo>
                    <a:pt x="443103" y="762381"/>
                  </a:lnTo>
                  <a:lnTo>
                    <a:pt x="437578" y="759524"/>
                  </a:lnTo>
                  <a:lnTo>
                    <a:pt x="431673" y="760762"/>
                  </a:lnTo>
                  <a:lnTo>
                    <a:pt x="427387" y="762667"/>
                  </a:lnTo>
                  <a:lnTo>
                    <a:pt x="424529" y="762572"/>
                  </a:lnTo>
                  <a:lnTo>
                    <a:pt x="421576" y="759809"/>
                  </a:lnTo>
                  <a:lnTo>
                    <a:pt x="416909" y="757714"/>
                  </a:lnTo>
                  <a:lnTo>
                    <a:pt x="410813" y="756381"/>
                  </a:lnTo>
                  <a:lnTo>
                    <a:pt x="407003" y="754856"/>
                  </a:lnTo>
                  <a:lnTo>
                    <a:pt x="406241" y="755809"/>
                  </a:lnTo>
                  <a:lnTo>
                    <a:pt x="406717" y="761715"/>
                  </a:lnTo>
                  <a:lnTo>
                    <a:pt x="405479" y="764287"/>
                  </a:lnTo>
                  <a:lnTo>
                    <a:pt x="375475" y="767715"/>
                  </a:lnTo>
                  <a:lnTo>
                    <a:pt x="366332" y="770859"/>
                  </a:lnTo>
                  <a:lnTo>
                    <a:pt x="359664" y="775050"/>
                  </a:lnTo>
                  <a:lnTo>
                    <a:pt x="354711" y="776859"/>
                  </a:lnTo>
                  <a:lnTo>
                    <a:pt x="353473" y="779336"/>
                  </a:lnTo>
                  <a:lnTo>
                    <a:pt x="348615" y="782670"/>
                  </a:lnTo>
                  <a:lnTo>
                    <a:pt x="343091" y="783813"/>
                  </a:lnTo>
                  <a:lnTo>
                    <a:pt x="341757" y="782670"/>
                  </a:lnTo>
                  <a:lnTo>
                    <a:pt x="338233" y="784193"/>
                  </a:lnTo>
                  <a:lnTo>
                    <a:pt x="332232" y="785718"/>
                  </a:lnTo>
                  <a:lnTo>
                    <a:pt x="328327" y="785241"/>
                  </a:lnTo>
                  <a:lnTo>
                    <a:pt x="326422" y="782574"/>
                  </a:lnTo>
                  <a:lnTo>
                    <a:pt x="322707" y="778383"/>
                  </a:lnTo>
                  <a:lnTo>
                    <a:pt x="321278" y="775526"/>
                  </a:lnTo>
                  <a:lnTo>
                    <a:pt x="321374" y="773716"/>
                  </a:lnTo>
                  <a:lnTo>
                    <a:pt x="312992" y="773335"/>
                  </a:lnTo>
                  <a:lnTo>
                    <a:pt x="307658" y="771144"/>
                  </a:lnTo>
                  <a:lnTo>
                    <a:pt x="296418" y="771620"/>
                  </a:lnTo>
                  <a:lnTo>
                    <a:pt x="293656" y="770763"/>
                  </a:lnTo>
                  <a:lnTo>
                    <a:pt x="292989" y="771716"/>
                  </a:lnTo>
                  <a:lnTo>
                    <a:pt x="291370" y="783431"/>
                  </a:lnTo>
                  <a:lnTo>
                    <a:pt x="289084" y="788289"/>
                  </a:lnTo>
                  <a:lnTo>
                    <a:pt x="285464" y="793242"/>
                  </a:lnTo>
                  <a:lnTo>
                    <a:pt x="280892" y="796004"/>
                  </a:lnTo>
                  <a:lnTo>
                    <a:pt x="277177" y="796481"/>
                  </a:lnTo>
                  <a:lnTo>
                    <a:pt x="277368" y="792862"/>
                  </a:lnTo>
                  <a:lnTo>
                    <a:pt x="278320" y="788480"/>
                  </a:lnTo>
                  <a:lnTo>
                    <a:pt x="275653" y="787528"/>
                  </a:lnTo>
                  <a:lnTo>
                    <a:pt x="271653" y="786956"/>
                  </a:lnTo>
                  <a:lnTo>
                    <a:pt x="269748" y="785718"/>
                  </a:lnTo>
                  <a:lnTo>
                    <a:pt x="270224" y="782384"/>
                  </a:lnTo>
                  <a:lnTo>
                    <a:pt x="269272" y="780384"/>
                  </a:lnTo>
                  <a:lnTo>
                    <a:pt x="267652" y="778097"/>
                  </a:lnTo>
                  <a:lnTo>
                    <a:pt x="263652" y="775145"/>
                  </a:lnTo>
                  <a:lnTo>
                    <a:pt x="255175" y="770668"/>
                  </a:lnTo>
                  <a:lnTo>
                    <a:pt x="249365" y="768478"/>
                  </a:lnTo>
                  <a:lnTo>
                    <a:pt x="247174" y="770763"/>
                  </a:lnTo>
                  <a:lnTo>
                    <a:pt x="243078" y="773145"/>
                  </a:lnTo>
                  <a:lnTo>
                    <a:pt x="236506" y="772383"/>
                  </a:lnTo>
                  <a:lnTo>
                    <a:pt x="234982" y="773335"/>
                  </a:lnTo>
                  <a:lnTo>
                    <a:pt x="223838" y="766191"/>
                  </a:lnTo>
                  <a:lnTo>
                    <a:pt x="213074" y="759429"/>
                  </a:lnTo>
                  <a:lnTo>
                    <a:pt x="209550" y="759429"/>
                  </a:lnTo>
                  <a:lnTo>
                    <a:pt x="193739" y="760762"/>
                  </a:lnTo>
                  <a:lnTo>
                    <a:pt x="193262" y="760190"/>
                  </a:lnTo>
                  <a:lnTo>
                    <a:pt x="190500" y="756285"/>
                  </a:lnTo>
                  <a:lnTo>
                    <a:pt x="188119" y="755047"/>
                  </a:lnTo>
                  <a:lnTo>
                    <a:pt x="186595" y="755714"/>
                  </a:lnTo>
                  <a:lnTo>
                    <a:pt x="185642" y="756857"/>
                  </a:lnTo>
                  <a:lnTo>
                    <a:pt x="183928" y="756666"/>
                  </a:lnTo>
                  <a:lnTo>
                    <a:pt x="176879" y="750380"/>
                  </a:lnTo>
                  <a:lnTo>
                    <a:pt x="174022" y="749428"/>
                  </a:lnTo>
                  <a:lnTo>
                    <a:pt x="169926" y="750284"/>
                  </a:lnTo>
                  <a:lnTo>
                    <a:pt x="165164" y="753619"/>
                  </a:lnTo>
                  <a:lnTo>
                    <a:pt x="163163" y="757809"/>
                  </a:lnTo>
                  <a:lnTo>
                    <a:pt x="163735" y="760190"/>
                  </a:lnTo>
                  <a:lnTo>
                    <a:pt x="166211" y="761238"/>
                  </a:lnTo>
                  <a:lnTo>
                    <a:pt x="172688" y="760476"/>
                  </a:lnTo>
                  <a:lnTo>
                    <a:pt x="173641" y="761238"/>
                  </a:lnTo>
                  <a:lnTo>
                    <a:pt x="173831" y="762572"/>
                  </a:lnTo>
                  <a:lnTo>
                    <a:pt x="173165" y="763810"/>
                  </a:lnTo>
                  <a:lnTo>
                    <a:pt x="167926" y="764953"/>
                  </a:lnTo>
                  <a:lnTo>
                    <a:pt x="166402" y="766477"/>
                  </a:lnTo>
                  <a:lnTo>
                    <a:pt x="164878" y="766858"/>
                  </a:lnTo>
                  <a:lnTo>
                    <a:pt x="163830" y="767144"/>
                  </a:lnTo>
                  <a:lnTo>
                    <a:pt x="158306" y="765429"/>
                  </a:lnTo>
                  <a:lnTo>
                    <a:pt x="150019" y="765429"/>
                  </a:lnTo>
                  <a:lnTo>
                    <a:pt x="143256" y="768382"/>
                  </a:lnTo>
                  <a:lnTo>
                    <a:pt x="132588" y="769525"/>
                  </a:lnTo>
                  <a:lnTo>
                    <a:pt x="117919" y="768954"/>
                  </a:lnTo>
                  <a:lnTo>
                    <a:pt x="112681" y="766858"/>
                  </a:lnTo>
                  <a:lnTo>
                    <a:pt x="109442" y="765525"/>
                  </a:lnTo>
                  <a:lnTo>
                    <a:pt x="107156" y="759143"/>
                  </a:lnTo>
                  <a:lnTo>
                    <a:pt x="107728" y="749618"/>
                  </a:lnTo>
                  <a:lnTo>
                    <a:pt x="111252" y="737045"/>
                  </a:lnTo>
                  <a:lnTo>
                    <a:pt x="112205" y="727806"/>
                  </a:lnTo>
                  <a:lnTo>
                    <a:pt x="110585" y="721900"/>
                  </a:lnTo>
                  <a:lnTo>
                    <a:pt x="112681" y="713042"/>
                  </a:lnTo>
                  <a:lnTo>
                    <a:pt x="118396" y="701231"/>
                  </a:lnTo>
                  <a:lnTo>
                    <a:pt x="122206" y="688658"/>
                  </a:lnTo>
                  <a:lnTo>
                    <a:pt x="124111" y="675513"/>
                  </a:lnTo>
                  <a:lnTo>
                    <a:pt x="126873" y="666845"/>
                  </a:lnTo>
                  <a:lnTo>
                    <a:pt x="132302" y="660845"/>
                  </a:lnTo>
                  <a:lnTo>
                    <a:pt x="145256" y="643795"/>
                  </a:lnTo>
                  <a:lnTo>
                    <a:pt x="146304" y="642557"/>
                  </a:lnTo>
                  <a:lnTo>
                    <a:pt x="145923" y="634079"/>
                  </a:lnTo>
                  <a:lnTo>
                    <a:pt x="142399" y="632841"/>
                  </a:lnTo>
                  <a:lnTo>
                    <a:pt x="137350" y="630460"/>
                  </a:lnTo>
                  <a:lnTo>
                    <a:pt x="124397" y="627412"/>
                  </a:lnTo>
                  <a:lnTo>
                    <a:pt x="112300" y="625507"/>
                  </a:lnTo>
                  <a:lnTo>
                    <a:pt x="106870" y="623031"/>
                  </a:lnTo>
                  <a:lnTo>
                    <a:pt x="102108" y="616649"/>
                  </a:lnTo>
                  <a:lnTo>
                    <a:pt x="99060" y="616554"/>
                  </a:lnTo>
                  <a:lnTo>
                    <a:pt x="93250" y="618840"/>
                  </a:lnTo>
                  <a:lnTo>
                    <a:pt x="86011" y="620363"/>
                  </a:lnTo>
                  <a:lnTo>
                    <a:pt x="80677" y="619030"/>
                  </a:lnTo>
                  <a:lnTo>
                    <a:pt x="77438" y="619316"/>
                  </a:lnTo>
                  <a:lnTo>
                    <a:pt x="75533" y="620459"/>
                  </a:lnTo>
                  <a:lnTo>
                    <a:pt x="74581" y="619411"/>
                  </a:lnTo>
                  <a:lnTo>
                    <a:pt x="73247" y="613886"/>
                  </a:lnTo>
                  <a:lnTo>
                    <a:pt x="70485" y="612458"/>
                  </a:lnTo>
                  <a:lnTo>
                    <a:pt x="66199" y="611220"/>
                  </a:lnTo>
                  <a:lnTo>
                    <a:pt x="63532" y="611791"/>
                  </a:lnTo>
                  <a:lnTo>
                    <a:pt x="61722" y="614458"/>
                  </a:lnTo>
                  <a:lnTo>
                    <a:pt x="58865" y="616458"/>
                  </a:lnTo>
                  <a:lnTo>
                    <a:pt x="56198" y="615792"/>
                  </a:lnTo>
                  <a:lnTo>
                    <a:pt x="48006" y="603028"/>
                  </a:lnTo>
                  <a:lnTo>
                    <a:pt x="45911" y="600170"/>
                  </a:lnTo>
                  <a:lnTo>
                    <a:pt x="45434" y="597599"/>
                  </a:lnTo>
                  <a:lnTo>
                    <a:pt x="43339" y="592837"/>
                  </a:lnTo>
                  <a:lnTo>
                    <a:pt x="38481" y="588074"/>
                  </a:lnTo>
                  <a:lnTo>
                    <a:pt x="33623" y="586645"/>
                  </a:lnTo>
                  <a:lnTo>
                    <a:pt x="31147" y="587121"/>
                  </a:lnTo>
                  <a:lnTo>
                    <a:pt x="31433" y="581216"/>
                  </a:lnTo>
                  <a:lnTo>
                    <a:pt x="33338" y="572644"/>
                  </a:lnTo>
                  <a:lnTo>
                    <a:pt x="35147" y="568167"/>
                  </a:lnTo>
                  <a:lnTo>
                    <a:pt x="37624" y="564547"/>
                  </a:lnTo>
                  <a:lnTo>
                    <a:pt x="40196" y="561975"/>
                  </a:lnTo>
                  <a:lnTo>
                    <a:pt x="40767" y="557403"/>
                  </a:lnTo>
                  <a:lnTo>
                    <a:pt x="40291" y="553022"/>
                  </a:lnTo>
                  <a:lnTo>
                    <a:pt x="37338" y="552355"/>
                  </a:lnTo>
                  <a:lnTo>
                    <a:pt x="29908" y="549117"/>
                  </a:lnTo>
                  <a:lnTo>
                    <a:pt x="25527" y="545688"/>
                  </a:lnTo>
                  <a:lnTo>
                    <a:pt x="22193" y="541401"/>
                  </a:lnTo>
                  <a:lnTo>
                    <a:pt x="18002" y="535496"/>
                  </a:lnTo>
                  <a:lnTo>
                    <a:pt x="16097" y="529590"/>
                  </a:lnTo>
                  <a:lnTo>
                    <a:pt x="16097" y="523590"/>
                  </a:lnTo>
                  <a:lnTo>
                    <a:pt x="16574" y="520922"/>
                  </a:lnTo>
                  <a:lnTo>
                    <a:pt x="16859" y="519113"/>
                  </a:lnTo>
                  <a:lnTo>
                    <a:pt x="20288" y="509778"/>
                  </a:lnTo>
                  <a:lnTo>
                    <a:pt x="32480" y="501396"/>
                  </a:lnTo>
                  <a:lnTo>
                    <a:pt x="31147" y="492919"/>
                  </a:lnTo>
                  <a:lnTo>
                    <a:pt x="30956" y="487775"/>
                  </a:lnTo>
                  <a:lnTo>
                    <a:pt x="28004" y="484442"/>
                  </a:lnTo>
                  <a:lnTo>
                    <a:pt x="22098" y="483013"/>
                  </a:lnTo>
                  <a:lnTo>
                    <a:pt x="20574" y="480632"/>
                  </a:lnTo>
                  <a:lnTo>
                    <a:pt x="19907" y="478346"/>
                  </a:lnTo>
                  <a:lnTo>
                    <a:pt x="25432" y="470726"/>
                  </a:lnTo>
                  <a:lnTo>
                    <a:pt x="19526" y="469392"/>
                  </a:lnTo>
                  <a:lnTo>
                    <a:pt x="19145" y="466820"/>
                  </a:lnTo>
                  <a:lnTo>
                    <a:pt x="15240" y="460534"/>
                  </a:lnTo>
                  <a:lnTo>
                    <a:pt x="10573" y="460439"/>
                  </a:lnTo>
                  <a:lnTo>
                    <a:pt x="9620" y="457677"/>
                  </a:lnTo>
                  <a:lnTo>
                    <a:pt x="10001" y="455676"/>
                  </a:lnTo>
                  <a:lnTo>
                    <a:pt x="6572" y="453009"/>
                  </a:lnTo>
                  <a:lnTo>
                    <a:pt x="9430" y="452628"/>
                  </a:lnTo>
                  <a:lnTo>
                    <a:pt x="9525" y="448152"/>
                  </a:lnTo>
                  <a:lnTo>
                    <a:pt x="11811" y="447485"/>
                  </a:lnTo>
                  <a:lnTo>
                    <a:pt x="12954" y="448342"/>
                  </a:lnTo>
                  <a:lnTo>
                    <a:pt x="13811" y="446151"/>
                  </a:lnTo>
                  <a:lnTo>
                    <a:pt x="13335" y="443770"/>
                  </a:lnTo>
                  <a:lnTo>
                    <a:pt x="13907" y="440913"/>
                  </a:lnTo>
                  <a:lnTo>
                    <a:pt x="8954" y="439579"/>
                  </a:lnTo>
                  <a:lnTo>
                    <a:pt x="8382" y="437007"/>
                  </a:lnTo>
                  <a:lnTo>
                    <a:pt x="9144" y="434912"/>
                  </a:lnTo>
                  <a:lnTo>
                    <a:pt x="6191" y="435103"/>
                  </a:lnTo>
                  <a:lnTo>
                    <a:pt x="2381" y="433959"/>
                  </a:lnTo>
                  <a:lnTo>
                    <a:pt x="571" y="431768"/>
                  </a:lnTo>
                  <a:lnTo>
                    <a:pt x="0" y="429292"/>
                  </a:lnTo>
                  <a:lnTo>
                    <a:pt x="667" y="427768"/>
                  </a:lnTo>
                  <a:lnTo>
                    <a:pt x="2096" y="425958"/>
                  </a:lnTo>
                  <a:lnTo>
                    <a:pt x="3524" y="429292"/>
                  </a:lnTo>
                  <a:lnTo>
                    <a:pt x="5143" y="429292"/>
                  </a:lnTo>
                  <a:lnTo>
                    <a:pt x="5905" y="426149"/>
                  </a:lnTo>
                  <a:lnTo>
                    <a:pt x="17431" y="417386"/>
                  </a:lnTo>
                  <a:lnTo>
                    <a:pt x="17907" y="415576"/>
                  </a:lnTo>
                  <a:lnTo>
                    <a:pt x="16383" y="414528"/>
                  </a:lnTo>
                  <a:lnTo>
                    <a:pt x="12668" y="415671"/>
                  </a:lnTo>
                  <a:lnTo>
                    <a:pt x="12573" y="412528"/>
                  </a:lnTo>
                  <a:lnTo>
                    <a:pt x="12573" y="408527"/>
                  </a:lnTo>
                  <a:lnTo>
                    <a:pt x="15526" y="405575"/>
                  </a:lnTo>
                  <a:lnTo>
                    <a:pt x="19717" y="396145"/>
                  </a:lnTo>
                  <a:lnTo>
                    <a:pt x="21431" y="390430"/>
                  </a:lnTo>
                  <a:lnTo>
                    <a:pt x="21812" y="386429"/>
                  </a:lnTo>
                  <a:lnTo>
                    <a:pt x="21526" y="382429"/>
                  </a:lnTo>
                  <a:lnTo>
                    <a:pt x="18193" y="376143"/>
                  </a:lnTo>
                  <a:lnTo>
                    <a:pt x="14954" y="371094"/>
                  </a:lnTo>
                  <a:lnTo>
                    <a:pt x="14859" y="367094"/>
                  </a:lnTo>
                  <a:lnTo>
                    <a:pt x="12478" y="364998"/>
                  </a:lnTo>
                  <a:lnTo>
                    <a:pt x="5810" y="354235"/>
                  </a:lnTo>
                  <a:lnTo>
                    <a:pt x="5810" y="350044"/>
                  </a:lnTo>
                  <a:lnTo>
                    <a:pt x="9620" y="346806"/>
                  </a:lnTo>
                  <a:lnTo>
                    <a:pt x="14859" y="344710"/>
                  </a:lnTo>
                  <a:lnTo>
                    <a:pt x="16574" y="342995"/>
                  </a:lnTo>
                  <a:lnTo>
                    <a:pt x="19812" y="341948"/>
                  </a:lnTo>
                  <a:lnTo>
                    <a:pt x="28194" y="345091"/>
                  </a:lnTo>
                  <a:lnTo>
                    <a:pt x="31909" y="347758"/>
                  </a:lnTo>
                  <a:lnTo>
                    <a:pt x="32957" y="347186"/>
                  </a:lnTo>
                  <a:lnTo>
                    <a:pt x="36386" y="344234"/>
                  </a:lnTo>
                  <a:lnTo>
                    <a:pt x="42291" y="344710"/>
                  </a:lnTo>
                  <a:lnTo>
                    <a:pt x="56674" y="338804"/>
                  </a:lnTo>
                  <a:lnTo>
                    <a:pt x="58769" y="335947"/>
                  </a:lnTo>
                  <a:lnTo>
                    <a:pt x="60389" y="332994"/>
                  </a:lnTo>
                  <a:lnTo>
                    <a:pt x="60484" y="331661"/>
                  </a:lnTo>
                  <a:lnTo>
                    <a:pt x="54959" y="325755"/>
                  </a:lnTo>
                  <a:lnTo>
                    <a:pt x="54769" y="323660"/>
                  </a:lnTo>
                  <a:lnTo>
                    <a:pt x="55531" y="321183"/>
                  </a:lnTo>
                  <a:lnTo>
                    <a:pt x="57150" y="319278"/>
                  </a:lnTo>
                  <a:lnTo>
                    <a:pt x="60389" y="317945"/>
                  </a:lnTo>
                  <a:lnTo>
                    <a:pt x="63913" y="315469"/>
                  </a:lnTo>
                  <a:lnTo>
                    <a:pt x="71723" y="308134"/>
                  </a:lnTo>
                  <a:lnTo>
                    <a:pt x="74485" y="301847"/>
                  </a:lnTo>
                  <a:lnTo>
                    <a:pt x="75248" y="294990"/>
                  </a:lnTo>
                  <a:lnTo>
                    <a:pt x="75438" y="289846"/>
                  </a:lnTo>
                  <a:lnTo>
                    <a:pt x="73342" y="285845"/>
                  </a:lnTo>
                  <a:lnTo>
                    <a:pt x="71152" y="283179"/>
                  </a:lnTo>
                  <a:lnTo>
                    <a:pt x="68199" y="283559"/>
                  </a:lnTo>
                  <a:lnTo>
                    <a:pt x="62484" y="283369"/>
                  </a:lnTo>
                  <a:lnTo>
                    <a:pt x="57055" y="281083"/>
                  </a:lnTo>
                  <a:lnTo>
                    <a:pt x="54197" y="277369"/>
                  </a:lnTo>
                  <a:lnTo>
                    <a:pt x="53435" y="274130"/>
                  </a:lnTo>
                  <a:lnTo>
                    <a:pt x="54769" y="272034"/>
                  </a:lnTo>
                  <a:lnTo>
                    <a:pt x="55150" y="269558"/>
                  </a:lnTo>
                  <a:lnTo>
                    <a:pt x="54292" y="266986"/>
                  </a:lnTo>
                  <a:lnTo>
                    <a:pt x="54674" y="264890"/>
                  </a:lnTo>
                  <a:lnTo>
                    <a:pt x="57055" y="263176"/>
                  </a:lnTo>
                  <a:lnTo>
                    <a:pt x="74009" y="263271"/>
                  </a:lnTo>
                  <a:lnTo>
                    <a:pt x="75343" y="261366"/>
                  </a:lnTo>
                  <a:lnTo>
                    <a:pt x="76486" y="251460"/>
                  </a:lnTo>
                  <a:lnTo>
                    <a:pt x="80677" y="236411"/>
                  </a:lnTo>
                  <a:lnTo>
                    <a:pt x="84677" y="228029"/>
                  </a:lnTo>
                  <a:lnTo>
                    <a:pt x="85344" y="224504"/>
                  </a:lnTo>
                  <a:lnTo>
                    <a:pt x="85344" y="204502"/>
                  </a:lnTo>
                  <a:lnTo>
                    <a:pt x="85820" y="194310"/>
                  </a:lnTo>
                  <a:lnTo>
                    <a:pt x="82963" y="189548"/>
                  </a:lnTo>
                  <a:lnTo>
                    <a:pt x="76581" y="184309"/>
                  </a:lnTo>
                  <a:lnTo>
                    <a:pt x="77915" y="173355"/>
                  </a:lnTo>
                  <a:lnTo>
                    <a:pt x="80010" y="164783"/>
                  </a:lnTo>
                  <a:lnTo>
                    <a:pt x="86392" y="154305"/>
                  </a:lnTo>
                  <a:lnTo>
                    <a:pt x="91440" y="151352"/>
                  </a:lnTo>
                  <a:lnTo>
                    <a:pt x="113538" y="149638"/>
                  </a:lnTo>
                  <a:lnTo>
                    <a:pt x="137827" y="150400"/>
                  </a:lnTo>
                  <a:lnTo>
                    <a:pt x="148018" y="166307"/>
                  </a:lnTo>
                  <a:lnTo>
                    <a:pt x="144209" y="174403"/>
                  </a:lnTo>
                  <a:lnTo>
                    <a:pt x="150114" y="178213"/>
                  </a:lnTo>
                  <a:lnTo>
                    <a:pt x="152972" y="176784"/>
                  </a:lnTo>
                  <a:lnTo>
                    <a:pt x="155162" y="169736"/>
                  </a:lnTo>
                  <a:lnTo>
                    <a:pt x="156591" y="161830"/>
                  </a:lnTo>
                  <a:lnTo>
                    <a:pt x="158686" y="159449"/>
                  </a:lnTo>
                  <a:lnTo>
                    <a:pt x="166211" y="165354"/>
                  </a:lnTo>
                  <a:lnTo>
                    <a:pt x="168878" y="169355"/>
                  </a:lnTo>
                  <a:lnTo>
                    <a:pt x="168974" y="182309"/>
                  </a:lnTo>
                  <a:lnTo>
                    <a:pt x="171831" y="164783"/>
                  </a:lnTo>
                  <a:lnTo>
                    <a:pt x="169735" y="152495"/>
                  </a:lnTo>
                  <a:lnTo>
                    <a:pt x="171164" y="140589"/>
                  </a:lnTo>
                  <a:lnTo>
                    <a:pt x="174212" y="134398"/>
                  </a:lnTo>
                  <a:lnTo>
                    <a:pt x="176975" y="130397"/>
                  </a:lnTo>
                  <a:lnTo>
                    <a:pt x="194786" y="134684"/>
                  </a:lnTo>
                  <a:lnTo>
                    <a:pt x="214503" y="132493"/>
                  </a:lnTo>
                  <a:lnTo>
                    <a:pt x="222028" y="137065"/>
                  </a:lnTo>
                  <a:lnTo>
                    <a:pt x="238887" y="160115"/>
                  </a:lnTo>
                  <a:lnTo>
                    <a:pt x="244507" y="163830"/>
                  </a:lnTo>
                  <a:lnTo>
                    <a:pt x="251650" y="165068"/>
                  </a:lnTo>
                  <a:lnTo>
                    <a:pt x="241840" y="160115"/>
                  </a:lnTo>
                  <a:lnTo>
                    <a:pt x="221361" y="132112"/>
                  </a:lnTo>
                  <a:lnTo>
                    <a:pt x="215265" y="128683"/>
                  </a:lnTo>
                  <a:lnTo>
                    <a:pt x="205835" y="127540"/>
                  </a:lnTo>
                  <a:lnTo>
                    <a:pt x="199930" y="124873"/>
                  </a:lnTo>
                  <a:lnTo>
                    <a:pt x="196310" y="120587"/>
                  </a:lnTo>
                  <a:lnTo>
                    <a:pt x="195167" y="116777"/>
                  </a:lnTo>
                  <a:lnTo>
                    <a:pt x="195358" y="88297"/>
                  </a:lnTo>
                  <a:lnTo>
                    <a:pt x="191834" y="84106"/>
                  </a:lnTo>
                  <a:lnTo>
                    <a:pt x="187261" y="82582"/>
                  </a:lnTo>
                  <a:lnTo>
                    <a:pt x="184404" y="84582"/>
                  </a:lnTo>
                  <a:lnTo>
                    <a:pt x="178594" y="84582"/>
                  </a:lnTo>
                  <a:lnTo>
                    <a:pt x="177356" y="78105"/>
                  </a:lnTo>
                  <a:lnTo>
                    <a:pt x="178784" y="73247"/>
                  </a:lnTo>
                  <a:lnTo>
                    <a:pt x="190500" y="70009"/>
                  </a:lnTo>
                  <a:lnTo>
                    <a:pt x="198310" y="65627"/>
                  </a:lnTo>
                  <a:lnTo>
                    <a:pt x="198596" y="57817"/>
                  </a:lnTo>
                  <a:lnTo>
                    <a:pt x="193739" y="51626"/>
                  </a:lnTo>
                  <a:lnTo>
                    <a:pt x="187928" y="40386"/>
                  </a:lnTo>
                  <a:lnTo>
                    <a:pt x="180975" y="29719"/>
                  </a:lnTo>
                  <a:lnTo>
                    <a:pt x="180213" y="17336"/>
                  </a:lnTo>
                  <a:lnTo>
                    <a:pt x="180308" y="17336"/>
                  </a:lnTo>
                  <a:lnTo>
                    <a:pt x="192215" y="17622"/>
                  </a:lnTo>
                  <a:lnTo>
                    <a:pt x="195167" y="18098"/>
                  </a:lnTo>
                  <a:lnTo>
                    <a:pt x="213265" y="23908"/>
                  </a:lnTo>
                  <a:lnTo>
                    <a:pt x="217742" y="27909"/>
                  </a:lnTo>
                  <a:lnTo>
                    <a:pt x="223266" y="28099"/>
                  </a:lnTo>
                  <a:lnTo>
                    <a:pt x="233363" y="24384"/>
                  </a:lnTo>
                  <a:lnTo>
                    <a:pt x="240792" y="22670"/>
                  </a:lnTo>
                  <a:lnTo>
                    <a:pt x="243745" y="25051"/>
                  </a:lnTo>
                  <a:lnTo>
                    <a:pt x="247841" y="26004"/>
                  </a:lnTo>
                  <a:lnTo>
                    <a:pt x="248793" y="26004"/>
                  </a:lnTo>
                  <a:close/>
                  <a:moveTo>
                    <a:pt x="156972" y="30290"/>
                  </a:moveTo>
                  <a:lnTo>
                    <a:pt x="155543" y="32481"/>
                  </a:lnTo>
                  <a:lnTo>
                    <a:pt x="156210" y="16764"/>
                  </a:lnTo>
                  <a:lnTo>
                    <a:pt x="163259" y="0"/>
                  </a:lnTo>
                  <a:lnTo>
                    <a:pt x="166211" y="381"/>
                  </a:lnTo>
                  <a:lnTo>
                    <a:pt x="163163" y="4953"/>
                  </a:lnTo>
                  <a:lnTo>
                    <a:pt x="162306" y="8097"/>
                  </a:lnTo>
                  <a:lnTo>
                    <a:pt x="161068" y="14478"/>
                  </a:lnTo>
                  <a:lnTo>
                    <a:pt x="161639" y="17717"/>
                  </a:lnTo>
                  <a:lnTo>
                    <a:pt x="177641" y="18669"/>
                  </a:lnTo>
                  <a:lnTo>
                    <a:pt x="175736" y="21527"/>
                  </a:lnTo>
                  <a:lnTo>
                    <a:pt x="159544" y="23527"/>
                  </a:lnTo>
                  <a:lnTo>
                    <a:pt x="156972" y="30290"/>
                  </a:lnTo>
                  <a:close/>
                </a:path>
              </a:pathLst>
            </a:custGeom>
            <a:solidFill>
              <a:srgbClr val="CCCCCC"/>
            </a:solidFill>
            <a:ln w="476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it-IT"/>
            </a:p>
          </p:txBody>
        </p:sp>
        <p:sp>
          <p:nvSpPr>
            <p:cNvPr id="49" name="Figura a mano libera: forma 48">
              <a:extLst>
                <a:ext uri="{FF2B5EF4-FFF2-40B4-BE49-F238E27FC236}">
                  <a16:creationId xmlns:a16="http://schemas.microsoft.com/office/drawing/2014/main" id="{C3CCC3E5-7774-67E6-02BB-6E0B56DB7465}"/>
                </a:ext>
              </a:extLst>
            </p:cNvPr>
            <p:cNvSpPr/>
            <p:nvPr/>
          </p:nvSpPr>
          <p:spPr>
            <a:xfrm>
              <a:off x="5075110" y="5102066"/>
              <a:ext cx="432053" cy="244125"/>
            </a:xfrm>
            <a:custGeom>
              <a:avLst/>
              <a:gdLst>
                <a:gd name="connsiteX0" fmla="*/ 174307 w 432053"/>
                <a:gd name="connsiteY0" fmla="*/ 18192 h 244125"/>
                <a:gd name="connsiteX1" fmla="*/ 179832 w 432053"/>
                <a:gd name="connsiteY1" fmla="*/ 17907 h 244125"/>
                <a:gd name="connsiteX2" fmla="*/ 185356 w 432053"/>
                <a:gd name="connsiteY2" fmla="*/ 15335 h 244125"/>
                <a:gd name="connsiteX3" fmla="*/ 185833 w 432053"/>
                <a:gd name="connsiteY3" fmla="*/ 11239 h 244125"/>
                <a:gd name="connsiteX4" fmla="*/ 185452 w 432053"/>
                <a:gd name="connsiteY4" fmla="*/ 3524 h 244125"/>
                <a:gd name="connsiteX5" fmla="*/ 186118 w 432053"/>
                <a:gd name="connsiteY5" fmla="*/ 2381 h 244125"/>
                <a:gd name="connsiteX6" fmla="*/ 194596 w 432053"/>
                <a:gd name="connsiteY6" fmla="*/ 4572 h 244125"/>
                <a:gd name="connsiteX7" fmla="*/ 203073 w 432053"/>
                <a:gd name="connsiteY7" fmla="*/ 8096 h 244125"/>
                <a:gd name="connsiteX8" fmla="*/ 204216 w 432053"/>
                <a:gd name="connsiteY8" fmla="*/ 15716 h 244125"/>
                <a:gd name="connsiteX9" fmla="*/ 206502 w 432053"/>
                <a:gd name="connsiteY9" fmla="*/ 19526 h 244125"/>
                <a:gd name="connsiteX10" fmla="*/ 209169 w 432053"/>
                <a:gd name="connsiteY10" fmla="*/ 22955 h 244125"/>
                <a:gd name="connsiteX11" fmla="*/ 211741 w 432053"/>
                <a:gd name="connsiteY11" fmla="*/ 24479 h 244125"/>
                <a:gd name="connsiteX12" fmla="*/ 216217 w 432053"/>
                <a:gd name="connsiteY12" fmla="*/ 24765 h 244125"/>
                <a:gd name="connsiteX13" fmla="*/ 227743 w 432053"/>
                <a:gd name="connsiteY13" fmla="*/ 29337 h 244125"/>
                <a:gd name="connsiteX14" fmla="*/ 233267 w 432053"/>
                <a:gd name="connsiteY14" fmla="*/ 30194 h 244125"/>
                <a:gd name="connsiteX15" fmla="*/ 238982 w 432053"/>
                <a:gd name="connsiteY15" fmla="*/ 33338 h 244125"/>
                <a:gd name="connsiteX16" fmla="*/ 243745 w 432053"/>
                <a:gd name="connsiteY16" fmla="*/ 36576 h 244125"/>
                <a:gd name="connsiteX17" fmla="*/ 247269 w 432053"/>
                <a:gd name="connsiteY17" fmla="*/ 37242 h 244125"/>
                <a:gd name="connsiteX18" fmla="*/ 248888 w 432053"/>
                <a:gd name="connsiteY18" fmla="*/ 40767 h 244125"/>
                <a:gd name="connsiteX19" fmla="*/ 251079 w 432053"/>
                <a:gd name="connsiteY19" fmla="*/ 43148 h 244125"/>
                <a:gd name="connsiteX20" fmla="*/ 254794 w 432053"/>
                <a:gd name="connsiteY20" fmla="*/ 41338 h 244125"/>
                <a:gd name="connsiteX21" fmla="*/ 268700 w 432053"/>
                <a:gd name="connsiteY21" fmla="*/ 38766 h 244125"/>
                <a:gd name="connsiteX22" fmla="*/ 273653 w 432053"/>
                <a:gd name="connsiteY22" fmla="*/ 42196 h 244125"/>
                <a:gd name="connsiteX23" fmla="*/ 276987 w 432053"/>
                <a:gd name="connsiteY23" fmla="*/ 45815 h 244125"/>
                <a:gd name="connsiteX24" fmla="*/ 277463 w 432053"/>
                <a:gd name="connsiteY24" fmla="*/ 46958 h 244125"/>
                <a:gd name="connsiteX25" fmla="*/ 275749 w 432053"/>
                <a:gd name="connsiteY25" fmla="*/ 50196 h 244125"/>
                <a:gd name="connsiteX26" fmla="*/ 274891 w 432053"/>
                <a:gd name="connsiteY26" fmla="*/ 52673 h 244125"/>
                <a:gd name="connsiteX27" fmla="*/ 273463 w 432053"/>
                <a:gd name="connsiteY27" fmla="*/ 54387 h 244125"/>
                <a:gd name="connsiteX28" fmla="*/ 268700 w 432053"/>
                <a:gd name="connsiteY28" fmla="*/ 56102 h 244125"/>
                <a:gd name="connsiteX29" fmla="*/ 266033 w 432053"/>
                <a:gd name="connsiteY29" fmla="*/ 58960 h 244125"/>
                <a:gd name="connsiteX30" fmla="*/ 264033 w 432053"/>
                <a:gd name="connsiteY30" fmla="*/ 62103 h 244125"/>
                <a:gd name="connsiteX31" fmla="*/ 265366 w 432053"/>
                <a:gd name="connsiteY31" fmla="*/ 65055 h 244125"/>
                <a:gd name="connsiteX32" fmla="*/ 269272 w 432053"/>
                <a:gd name="connsiteY32" fmla="*/ 67246 h 244125"/>
                <a:gd name="connsiteX33" fmla="*/ 272034 w 432053"/>
                <a:gd name="connsiteY33" fmla="*/ 67818 h 244125"/>
                <a:gd name="connsiteX34" fmla="*/ 273082 w 432053"/>
                <a:gd name="connsiteY34" fmla="*/ 69913 h 244125"/>
                <a:gd name="connsiteX35" fmla="*/ 281845 w 432053"/>
                <a:gd name="connsiteY35" fmla="*/ 79629 h 244125"/>
                <a:gd name="connsiteX36" fmla="*/ 288798 w 432053"/>
                <a:gd name="connsiteY36" fmla="*/ 92297 h 244125"/>
                <a:gd name="connsiteX37" fmla="*/ 291560 w 432053"/>
                <a:gd name="connsiteY37" fmla="*/ 94297 h 244125"/>
                <a:gd name="connsiteX38" fmla="*/ 294132 w 432053"/>
                <a:gd name="connsiteY38" fmla="*/ 94773 h 244125"/>
                <a:gd name="connsiteX39" fmla="*/ 297085 w 432053"/>
                <a:gd name="connsiteY39" fmla="*/ 92869 h 244125"/>
                <a:gd name="connsiteX40" fmla="*/ 300514 w 432053"/>
                <a:gd name="connsiteY40" fmla="*/ 88772 h 244125"/>
                <a:gd name="connsiteX41" fmla="*/ 304514 w 432053"/>
                <a:gd name="connsiteY41" fmla="*/ 85820 h 244125"/>
                <a:gd name="connsiteX42" fmla="*/ 307943 w 432053"/>
                <a:gd name="connsiteY42" fmla="*/ 84296 h 244125"/>
                <a:gd name="connsiteX43" fmla="*/ 314039 w 432053"/>
                <a:gd name="connsiteY43" fmla="*/ 80772 h 244125"/>
                <a:gd name="connsiteX44" fmla="*/ 314230 w 432053"/>
                <a:gd name="connsiteY44" fmla="*/ 78486 h 244125"/>
                <a:gd name="connsiteX45" fmla="*/ 309181 w 432053"/>
                <a:gd name="connsiteY45" fmla="*/ 69913 h 244125"/>
                <a:gd name="connsiteX46" fmla="*/ 306324 w 432053"/>
                <a:gd name="connsiteY46" fmla="*/ 62960 h 244125"/>
                <a:gd name="connsiteX47" fmla="*/ 306991 w 432053"/>
                <a:gd name="connsiteY47" fmla="*/ 61722 h 244125"/>
                <a:gd name="connsiteX48" fmla="*/ 313468 w 432053"/>
                <a:gd name="connsiteY48" fmla="*/ 62865 h 244125"/>
                <a:gd name="connsiteX49" fmla="*/ 324421 w 432053"/>
                <a:gd name="connsiteY49" fmla="*/ 66675 h 244125"/>
                <a:gd name="connsiteX50" fmla="*/ 341281 w 432053"/>
                <a:gd name="connsiteY50" fmla="*/ 79057 h 244125"/>
                <a:gd name="connsiteX51" fmla="*/ 344329 w 432053"/>
                <a:gd name="connsiteY51" fmla="*/ 79057 h 244125"/>
                <a:gd name="connsiteX52" fmla="*/ 350234 w 432053"/>
                <a:gd name="connsiteY52" fmla="*/ 78105 h 244125"/>
                <a:gd name="connsiteX53" fmla="*/ 356616 w 432053"/>
                <a:gd name="connsiteY53" fmla="*/ 76105 h 244125"/>
                <a:gd name="connsiteX54" fmla="*/ 359664 w 432053"/>
                <a:gd name="connsiteY54" fmla="*/ 73723 h 244125"/>
                <a:gd name="connsiteX55" fmla="*/ 360807 w 432053"/>
                <a:gd name="connsiteY55" fmla="*/ 74580 h 244125"/>
                <a:gd name="connsiteX56" fmla="*/ 361759 w 432053"/>
                <a:gd name="connsiteY56" fmla="*/ 81439 h 244125"/>
                <a:gd name="connsiteX57" fmla="*/ 360140 w 432053"/>
                <a:gd name="connsiteY57" fmla="*/ 85154 h 244125"/>
                <a:gd name="connsiteX58" fmla="*/ 352425 w 432053"/>
                <a:gd name="connsiteY58" fmla="*/ 88772 h 244125"/>
                <a:gd name="connsiteX59" fmla="*/ 352901 w 432053"/>
                <a:gd name="connsiteY59" fmla="*/ 90488 h 244125"/>
                <a:gd name="connsiteX60" fmla="*/ 354901 w 432053"/>
                <a:gd name="connsiteY60" fmla="*/ 92869 h 244125"/>
                <a:gd name="connsiteX61" fmla="*/ 358330 w 432053"/>
                <a:gd name="connsiteY61" fmla="*/ 94392 h 244125"/>
                <a:gd name="connsiteX62" fmla="*/ 362521 w 432053"/>
                <a:gd name="connsiteY62" fmla="*/ 98774 h 244125"/>
                <a:gd name="connsiteX63" fmla="*/ 365379 w 432053"/>
                <a:gd name="connsiteY63" fmla="*/ 103822 h 244125"/>
                <a:gd name="connsiteX64" fmla="*/ 367951 w 432053"/>
                <a:gd name="connsiteY64" fmla="*/ 106108 h 244125"/>
                <a:gd name="connsiteX65" fmla="*/ 370713 w 432053"/>
                <a:gd name="connsiteY65" fmla="*/ 107156 h 244125"/>
                <a:gd name="connsiteX66" fmla="*/ 377762 w 432053"/>
                <a:gd name="connsiteY66" fmla="*/ 104489 h 244125"/>
                <a:gd name="connsiteX67" fmla="*/ 379666 w 432053"/>
                <a:gd name="connsiteY67" fmla="*/ 102394 h 244125"/>
                <a:gd name="connsiteX68" fmla="*/ 380524 w 432053"/>
                <a:gd name="connsiteY68" fmla="*/ 100965 h 244125"/>
                <a:gd name="connsiteX69" fmla="*/ 381953 w 432053"/>
                <a:gd name="connsiteY69" fmla="*/ 101251 h 244125"/>
                <a:gd name="connsiteX70" fmla="*/ 384334 w 432053"/>
                <a:gd name="connsiteY70" fmla="*/ 103727 h 244125"/>
                <a:gd name="connsiteX71" fmla="*/ 385096 w 432053"/>
                <a:gd name="connsiteY71" fmla="*/ 105156 h 244125"/>
                <a:gd name="connsiteX72" fmla="*/ 391954 w 432053"/>
                <a:gd name="connsiteY72" fmla="*/ 107918 h 244125"/>
                <a:gd name="connsiteX73" fmla="*/ 395859 w 432053"/>
                <a:gd name="connsiteY73" fmla="*/ 111347 h 244125"/>
                <a:gd name="connsiteX74" fmla="*/ 398336 w 432053"/>
                <a:gd name="connsiteY74" fmla="*/ 112966 h 244125"/>
                <a:gd name="connsiteX75" fmla="*/ 401098 w 432053"/>
                <a:gd name="connsiteY75" fmla="*/ 111442 h 244125"/>
                <a:gd name="connsiteX76" fmla="*/ 411861 w 432053"/>
                <a:gd name="connsiteY76" fmla="*/ 114109 h 244125"/>
                <a:gd name="connsiteX77" fmla="*/ 414814 w 432053"/>
                <a:gd name="connsiteY77" fmla="*/ 116395 h 244125"/>
                <a:gd name="connsiteX78" fmla="*/ 415766 w 432053"/>
                <a:gd name="connsiteY78" fmla="*/ 120205 h 244125"/>
                <a:gd name="connsiteX79" fmla="*/ 415195 w 432053"/>
                <a:gd name="connsiteY79" fmla="*/ 122491 h 244125"/>
                <a:gd name="connsiteX80" fmla="*/ 416909 w 432053"/>
                <a:gd name="connsiteY80" fmla="*/ 128492 h 244125"/>
                <a:gd name="connsiteX81" fmla="*/ 430435 w 432053"/>
                <a:gd name="connsiteY81" fmla="*/ 142780 h 244125"/>
                <a:gd name="connsiteX82" fmla="*/ 431863 w 432053"/>
                <a:gd name="connsiteY82" fmla="*/ 150019 h 244125"/>
                <a:gd name="connsiteX83" fmla="*/ 432054 w 432053"/>
                <a:gd name="connsiteY83" fmla="*/ 152876 h 244125"/>
                <a:gd name="connsiteX84" fmla="*/ 430435 w 432053"/>
                <a:gd name="connsiteY84" fmla="*/ 153066 h 244125"/>
                <a:gd name="connsiteX85" fmla="*/ 426815 w 432053"/>
                <a:gd name="connsiteY85" fmla="*/ 154495 h 244125"/>
                <a:gd name="connsiteX86" fmla="*/ 422053 w 432053"/>
                <a:gd name="connsiteY86" fmla="*/ 155067 h 244125"/>
                <a:gd name="connsiteX87" fmla="*/ 417005 w 432053"/>
                <a:gd name="connsiteY87" fmla="*/ 154781 h 244125"/>
                <a:gd name="connsiteX88" fmla="*/ 413004 w 432053"/>
                <a:gd name="connsiteY88" fmla="*/ 157448 h 244125"/>
                <a:gd name="connsiteX89" fmla="*/ 409289 w 432053"/>
                <a:gd name="connsiteY89" fmla="*/ 161734 h 244125"/>
                <a:gd name="connsiteX90" fmla="*/ 405384 w 432053"/>
                <a:gd name="connsiteY90" fmla="*/ 164687 h 244125"/>
                <a:gd name="connsiteX91" fmla="*/ 403288 w 432053"/>
                <a:gd name="connsiteY91" fmla="*/ 167354 h 244125"/>
                <a:gd name="connsiteX92" fmla="*/ 402146 w 432053"/>
                <a:gd name="connsiteY92" fmla="*/ 170021 h 244125"/>
                <a:gd name="connsiteX93" fmla="*/ 389096 w 432053"/>
                <a:gd name="connsiteY93" fmla="*/ 177832 h 244125"/>
                <a:gd name="connsiteX94" fmla="*/ 387287 w 432053"/>
                <a:gd name="connsiteY94" fmla="*/ 180975 h 244125"/>
                <a:gd name="connsiteX95" fmla="*/ 385763 w 432053"/>
                <a:gd name="connsiteY95" fmla="*/ 185356 h 244125"/>
                <a:gd name="connsiteX96" fmla="*/ 385191 w 432053"/>
                <a:gd name="connsiteY96" fmla="*/ 191262 h 244125"/>
                <a:gd name="connsiteX97" fmla="*/ 384238 w 432053"/>
                <a:gd name="connsiteY97" fmla="*/ 196596 h 244125"/>
                <a:gd name="connsiteX98" fmla="*/ 382048 w 432053"/>
                <a:gd name="connsiteY98" fmla="*/ 199358 h 244125"/>
                <a:gd name="connsiteX99" fmla="*/ 374999 w 432053"/>
                <a:gd name="connsiteY99" fmla="*/ 201835 h 244125"/>
                <a:gd name="connsiteX100" fmla="*/ 373189 w 432053"/>
                <a:gd name="connsiteY100" fmla="*/ 203072 h 244125"/>
                <a:gd name="connsiteX101" fmla="*/ 371856 w 432053"/>
                <a:gd name="connsiteY101" fmla="*/ 205740 h 244125"/>
                <a:gd name="connsiteX102" fmla="*/ 367951 w 432053"/>
                <a:gd name="connsiteY102" fmla="*/ 209931 h 244125"/>
                <a:gd name="connsiteX103" fmla="*/ 363283 w 432053"/>
                <a:gd name="connsiteY103" fmla="*/ 213836 h 244125"/>
                <a:gd name="connsiteX104" fmla="*/ 354711 w 432053"/>
                <a:gd name="connsiteY104" fmla="*/ 218313 h 244125"/>
                <a:gd name="connsiteX105" fmla="*/ 345567 w 432053"/>
                <a:gd name="connsiteY105" fmla="*/ 219741 h 244125"/>
                <a:gd name="connsiteX106" fmla="*/ 333661 w 432053"/>
                <a:gd name="connsiteY106" fmla="*/ 218218 h 244125"/>
                <a:gd name="connsiteX107" fmla="*/ 326707 w 432053"/>
                <a:gd name="connsiteY107" fmla="*/ 216503 h 244125"/>
                <a:gd name="connsiteX108" fmla="*/ 323374 w 432053"/>
                <a:gd name="connsiteY108" fmla="*/ 218408 h 244125"/>
                <a:gd name="connsiteX109" fmla="*/ 318706 w 432053"/>
                <a:gd name="connsiteY109" fmla="*/ 224314 h 244125"/>
                <a:gd name="connsiteX110" fmla="*/ 313754 w 432053"/>
                <a:gd name="connsiteY110" fmla="*/ 234410 h 244125"/>
                <a:gd name="connsiteX111" fmla="*/ 311658 w 432053"/>
                <a:gd name="connsiteY111" fmla="*/ 241935 h 244125"/>
                <a:gd name="connsiteX112" fmla="*/ 310039 w 432053"/>
                <a:gd name="connsiteY112" fmla="*/ 239744 h 244125"/>
                <a:gd name="connsiteX113" fmla="*/ 307181 w 432053"/>
                <a:gd name="connsiteY113" fmla="*/ 231743 h 244125"/>
                <a:gd name="connsiteX114" fmla="*/ 303943 w 432053"/>
                <a:gd name="connsiteY114" fmla="*/ 230695 h 244125"/>
                <a:gd name="connsiteX115" fmla="*/ 299561 w 432053"/>
                <a:gd name="connsiteY115" fmla="*/ 230028 h 244125"/>
                <a:gd name="connsiteX116" fmla="*/ 296228 w 432053"/>
                <a:gd name="connsiteY116" fmla="*/ 228790 h 244125"/>
                <a:gd name="connsiteX117" fmla="*/ 289084 w 432053"/>
                <a:gd name="connsiteY117" fmla="*/ 224218 h 244125"/>
                <a:gd name="connsiteX118" fmla="*/ 285369 w 432053"/>
                <a:gd name="connsiteY118" fmla="*/ 222789 h 244125"/>
                <a:gd name="connsiteX119" fmla="*/ 281178 w 432053"/>
                <a:gd name="connsiteY119" fmla="*/ 222409 h 244125"/>
                <a:gd name="connsiteX120" fmla="*/ 277178 w 432053"/>
                <a:gd name="connsiteY120" fmla="*/ 225171 h 244125"/>
                <a:gd name="connsiteX121" fmla="*/ 274130 w 432053"/>
                <a:gd name="connsiteY121" fmla="*/ 228314 h 244125"/>
                <a:gd name="connsiteX122" fmla="*/ 264605 w 432053"/>
                <a:gd name="connsiteY122" fmla="*/ 228314 h 244125"/>
                <a:gd name="connsiteX123" fmla="*/ 254222 w 432053"/>
                <a:gd name="connsiteY123" fmla="*/ 226790 h 244125"/>
                <a:gd name="connsiteX124" fmla="*/ 239363 w 432053"/>
                <a:gd name="connsiteY124" fmla="*/ 216122 h 244125"/>
                <a:gd name="connsiteX125" fmla="*/ 235553 w 432053"/>
                <a:gd name="connsiteY125" fmla="*/ 216027 h 244125"/>
                <a:gd name="connsiteX126" fmla="*/ 231362 w 432053"/>
                <a:gd name="connsiteY126" fmla="*/ 216503 h 244125"/>
                <a:gd name="connsiteX127" fmla="*/ 224885 w 432053"/>
                <a:gd name="connsiteY127" fmla="*/ 214026 h 244125"/>
                <a:gd name="connsiteX128" fmla="*/ 212312 w 432053"/>
                <a:gd name="connsiteY128" fmla="*/ 207073 h 244125"/>
                <a:gd name="connsiteX129" fmla="*/ 206407 w 432053"/>
                <a:gd name="connsiteY129" fmla="*/ 205454 h 244125"/>
                <a:gd name="connsiteX130" fmla="*/ 202692 w 432053"/>
                <a:gd name="connsiteY130" fmla="*/ 206502 h 244125"/>
                <a:gd name="connsiteX131" fmla="*/ 199263 w 432053"/>
                <a:gd name="connsiteY131" fmla="*/ 208026 h 244125"/>
                <a:gd name="connsiteX132" fmla="*/ 196882 w 432053"/>
                <a:gd name="connsiteY132" fmla="*/ 208216 h 244125"/>
                <a:gd name="connsiteX133" fmla="*/ 195453 w 432053"/>
                <a:gd name="connsiteY133" fmla="*/ 205930 h 244125"/>
                <a:gd name="connsiteX134" fmla="*/ 190786 w 432053"/>
                <a:gd name="connsiteY134" fmla="*/ 203168 h 244125"/>
                <a:gd name="connsiteX135" fmla="*/ 186118 w 432053"/>
                <a:gd name="connsiteY135" fmla="*/ 202882 h 244125"/>
                <a:gd name="connsiteX136" fmla="*/ 184690 w 432053"/>
                <a:gd name="connsiteY136" fmla="*/ 204501 h 244125"/>
                <a:gd name="connsiteX137" fmla="*/ 183166 w 432053"/>
                <a:gd name="connsiteY137" fmla="*/ 219741 h 244125"/>
                <a:gd name="connsiteX138" fmla="*/ 181546 w 432053"/>
                <a:gd name="connsiteY138" fmla="*/ 225171 h 244125"/>
                <a:gd name="connsiteX139" fmla="*/ 175070 w 432053"/>
                <a:gd name="connsiteY139" fmla="*/ 224980 h 244125"/>
                <a:gd name="connsiteX140" fmla="*/ 172783 w 432053"/>
                <a:gd name="connsiteY140" fmla="*/ 227552 h 244125"/>
                <a:gd name="connsiteX141" fmla="*/ 167735 w 432053"/>
                <a:gd name="connsiteY141" fmla="*/ 234886 h 244125"/>
                <a:gd name="connsiteX142" fmla="*/ 166688 w 432053"/>
                <a:gd name="connsiteY142" fmla="*/ 241839 h 244125"/>
                <a:gd name="connsiteX143" fmla="*/ 157924 w 432053"/>
                <a:gd name="connsiteY143" fmla="*/ 240506 h 244125"/>
                <a:gd name="connsiteX144" fmla="*/ 153733 w 432053"/>
                <a:gd name="connsiteY144" fmla="*/ 239363 h 244125"/>
                <a:gd name="connsiteX145" fmla="*/ 150019 w 432053"/>
                <a:gd name="connsiteY145" fmla="*/ 240220 h 244125"/>
                <a:gd name="connsiteX146" fmla="*/ 145923 w 432053"/>
                <a:gd name="connsiteY146" fmla="*/ 244126 h 244125"/>
                <a:gd name="connsiteX147" fmla="*/ 134588 w 432053"/>
                <a:gd name="connsiteY147" fmla="*/ 243840 h 244125"/>
                <a:gd name="connsiteX148" fmla="*/ 125539 w 432053"/>
                <a:gd name="connsiteY148" fmla="*/ 241554 h 244125"/>
                <a:gd name="connsiteX149" fmla="*/ 121729 w 432053"/>
                <a:gd name="connsiteY149" fmla="*/ 232886 h 244125"/>
                <a:gd name="connsiteX150" fmla="*/ 117538 w 432053"/>
                <a:gd name="connsiteY150" fmla="*/ 229362 h 244125"/>
                <a:gd name="connsiteX151" fmla="*/ 112395 w 432053"/>
                <a:gd name="connsiteY151" fmla="*/ 226314 h 244125"/>
                <a:gd name="connsiteX152" fmla="*/ 110585 w 432053"/>
                <a:gd name="connsiteY152" fmla="*/ 225647 h 244125"/>
                <a:gd name="connsiteX153" fmla="*/ 107632 w 432053"/>
                <a:gd name="connsiteY153" fmla="*/ 220885 h 244125"/>
                <a:gd name="connsiteX154" fmla="*/ 102203 w 432053"/>
                <a:gd name="connsiteY154" fmla="*/ 214979 h 244125"/>
                <a:gd name="connsiteX155" fmla="*/ 93440 w 432053"/>
                <a:gd name="connsiteY155" fmla="*/ 206883 h 244125"/>
                <a:gd name="connsiteX156" fmla="*/ 86582 w 432053"/>
                <a:gd name="connsiteY156" fmla="*/ 207264 h 244125"/>
                <a:gd name="connsiteX157" fmla="*/ 84011 w 432053"/>
                <a:gd name="connsiteY157" fmla="*/ 205168 h 244125"/>
                <a:gd name="connsiteX158" fmla="*/ 82867 w 432053"/>
                <a:gd name="connsiteY158" fmla="*/ 202216 h 244125"/>
                <a:gd name="connsiteX159" fmla="*/ 80010 w 432053"/>
                <a:gd name="connsiteY159" fmla="*/ 197072 h 244125"/>
                <a:gd name="connsiteX160" fmla="*/ 76867 w 432053"/>
                <a:gd name="connsiteY160" fmla="*/ 193453 h 244125"/>
                <a:gd name="connsiteX161" fmla="*/ 72962 w 432053"/>
                <a:gd name="connsiteY161" fmla="*/ 192024 h 244125"/>
                <a:gd name="connsiteX162" fmla="*/ 67342 w 432053"/>
                <a:gd name="connsiteY162" fmla="*/ 187452 h 244125"/>
                <a:gd name="connsiteX163" fmla="*/ 59817 w 432053"/>
                <a:gd name="connsiteY163" fmla="*/ 177546 h 244125"/>
                <a:gd name="connsiteX164" fmla="*/ 52959 w 432053"/>
                <a:gd name="connsiteY164" fmla="*/ 170593 h 244125"/>
                <a:gd name="connsiteX165" fmla="*/ 46387 w 432053"/>
                <a:gd name="connsiteY165" fmla="*/ 170688 h 244125"/>
                <a:gd name="connsiteX166" fmla="*/ 42196 w 432053"/>
                <a:gd name="connsiteY166" fmla="*/ 167164 h 244125"/>
                <a:gd name="connsiteX167" fmla="*/ 37909 w 432053"/>
                <a:gd name="connsiteY167" fmla="*/ 162401 h 244125"/>
                <a:gd name="connsiteX168" fmla="*/ 34766 w 432053"/>
                <a:gd name="connsiteY168" fmla="*/ 157734 h 244125"/>
                <a:gd name="connsiteX169" fmla="*/ 29813 w 432053"/>
                <a:gd name="connsiteY169" fmla="*/ 146589 h 244125"/>
                <a:gd name="connsiteX170" fmla="*/ 26289 w 432053"/>
                <a:gd name="connsiteY170" fmla="*/ 140208 h 244125"/>
                <a:gd name="connsiteX171" fmla="*/ 23527 w 432053"/>
                <a:gd name="connsiteY171" fmla="*/ 136207 h 244125"/>
                <a:gd name="connsiteX172" fmla="*/ 20383 w 432053"/>
                <a:gd name="connsiteY172" fmla="*/ 132873 h 244125"/>
                <a:gd name="connsiteX173" fmla="*/ 19240 w 432053"/>
                <a:gd name="connsiteY173" fmla="*/ 130302 h 244125"/>
                <a:gd name="connsiteX174" fmla="*/ 23050 w 432053"/>
                <a:gd name="connsiteY174" fmla="*/ 124301 h 244125"/>
                <a:gd name="connsiteX175" fmla="*/ 24479 w 432053"/>
                <a:gd name="connsiteY175" fmla="*/ 121348 h 244125"/>
                <a:gd name="connsiteX176" fmla="*/ 26098 w 432053"/>
                <a:gd name="connsiteY176" fmla="*/ 119063 h 244125"/>
                <a:gd name="connsiteX177" fmla="*/ 27051 w 432053"/>
                <a:gd name="connsiteY177" fmla="*/ 116586 h 244125"/>
                <a:gd name="connsiteX178" fmla="*/ 27051 w 432053"/>
                <a:gd name="connsiteY178" fmla="*/ 114776 h 244125"/>
                <a:gd name="connsiteX179" fmla="*/ 23527 w 432053"/>
                <a:gd name="connsiteY179" fmla="*/ 108871 h 244125"/>
                <a:gd name="connsiteX180" fmla="*/ 18859 w 432053"/>
                <a:gd name="connsiteY180" fmla="*/ 104584 h 244125"/>
                <a:gd name="connsiteX181" fmla="*/ 12001 w 432053"/>
                <a:gd name="connsiteY181" fmla="*/ 100203 h 244125"/>
                <a:gd name="connsiteX182" fmla="*/ 7525 w 432053"/>
                <a:gd name="connsiteY182" fmla="*/ 94679 h 244125"/>
                <a:gd name="connsiteX183" fmla="*/ 5905 w 432053"/>
                <a:gd name="connsiteY183" fmla="*/ 89725 h 244125"/>
                <a:gd name="connsiteX184" fmla="*/ 5429 w 432053"/>
                <a:gd name="connsiteY184" fmla="*/ 86868 h 244125"/>
                <a:gd name="connsiteX185" fmla="*/ 2476 w 432053"/>
                <a:gd name="connsiteY185" fmla="*/ 83153 h 244125"/>
                <a:gd name="connsiteX186" fmla="*/ 0 w 432053"/>
                <a:gd name="connsiteY186" fmla="*/ 77628 h 244125"/>
                <a:gd name="connsiteX187" fmla="*/ 0 w 432053"/>
                <a:gd name="connsiteY187" fmla="*/ 74295 h 244125"/>
                <a:gd name="connsiteX188" fmla="*/ 571 w 432053"/>
                <a:gd name="connsiteY188" fmla="*/ 73342 h 244125"/>
                <a:gd name="connsiteX189" fmla="*/ 2857 w 432053"/>
                <a:gd name="connsiteY189" fmla="*/ 73342 h 244125"/>
                <a:gd name="connsiteX190" fmla="*/ 5429 w 432053"/>
                <a:gd name="connsiteY190" fmla="*/ 75629 h 244125"/>
                <a:gd name="connsiteX191" fmla="*/ 9049 w 432053"/>
                <a:gd name="connsiteY191" fmla="*/ 80010 h 244125"/>
                <a:gd name="connsiteX192" fmla="*/ 12001 w 432053"/>
                <a:gd name="connsiteY192" fmla="*/ 86391 h 244125"/>
                <a:gd name="connsiteX193" fmla="*/ 13811 w 432053"/>
                <a:gd name="connsiteY193" fmla="*/ 83915 h 244125"/>
                <a:gd name="connsiteX194" fmla="*/ 17240 w 432053"/>
                <a:gd name="connsiteY194" fmla="*/ 77152 h 244125"/>
                <a:gd name="connsiteX195" fmla="*/ 23241 w 432053"/>
                <a:gd name="connsiteY195" fmla="*/ 69532 h 244125"/>
                <a:gd name="connsiteX196" fmla="*/ 29432 w 432053"/>
                <a:gd name="connsiteY196" fmla="*/ 65151 h 244125"/>
                <a:gd name="connsiteX197" fmla="*/ 34957 w 432053"/>
                <a:gd name="connsiteY197" fmla="*/ 64770 h 244125"/>
                <a:gd name="connsiteX198" fmla="*/ 39529 w 432053"/>
                <a:gd name="connsiteY198" fmla="*/ 63532 h 244125"/>
                <a:gd name="connsiteX199" fmla="*/ 43339 w 432053"/>
                <a:gd name="connsiteY199" fmla="*/ 61341 h 244125"/>
                <a:gd name="connsiteX200" fmla="*/ 49911 w 432053"/>
                <a:gd name="connsiteY200" fmla="*/ 62198 h 244125"/>
                <a:gd name="connsiteX201" fmla="*/ 54673 w 432053"/>
                <a:gd name="connsiteY201" fmla="*/ 63817 h 244125"/>
                <a:gd name="connsiteX202" fmla="*/ 56197 w 432053"/>
                <a:gd name="connsiteY202" fmla="*/ 62865 h 244125"/>
                <a:gd name="connsiteX203" fmla="*/ 58103 w 432053"/>
                <a:gd name="connsiteY203" fmla="*/ 58864 h 244125"/>
                <a:gd name="connsiteX204" fmla="*/ 59341 w 432053"/>
                <a:gd name="connsiteY204" fmla="*/ 55340 h 244125"/>
                <a:gd name="connsiteX205" fmla="*/ 69913 w 432053"/>
                <a:gd name="connsiteY205" fmla="*/ 53340 h 244125"/>
                <a:gd name="connsiteX206" fmla="*/ 73533 w 432053"/>
                <a:gd name="connsiteY206" fmla="*/ 46672 h 244125"/>
                <a:gd name="connsiteX207" fmla="*/ 75629 w 432053"/>
                <a:gd name="connsiteY207" fmla="*/ 46672 h 244125"/>
                <a:gd name="connsiteX208" fmla="*/ 77914 w 432053"/>
                <a:gd name="connsiteY208" fmla="*/ 45720 h 244125"/>
                <a:gd name="connsiteX209" fmla="*/ 80200 w 432053"/>
                <a:gd name="connsiteY209" fmla="*/ 43148 h 244125"/>
                <a:gd name="connsiteX210" fmla="*/ 82296 w 432053"/>
                <a:gd name="connsiteY210" fmla="*/ 42100 h 244125"/>
                <a:gd name="connsiteX211" fmla="*/ 84011 w 432053"/>
                <a:gd name="connsiteY211" fmla="*/ 43434 h 244125"/>
                <a:gd name="connsiteX212" fmla="*/ 86296 w 432053"/>
                <a:gd name="connsiteY212" fmla="*/ 44196 h 244125"/>
                <a:gd name="connsiteX213" fmla="*/ 88582 w 432053"/>
                <a:gd name="connsiteY213" fmla="*/ 42672 h 244125"/>
                <a:gd name="connsiteX214" fmla="*/ 92107 w 432053"/>
                <a:gd name="connsiteY214" fmla="*/ 34957 h 244125"/>
                <a:gd name="connsiteX215" fmla="*/ 94012 w 432053"/>
                <a:gd name="connsiteY215" fmla="*/ 33814 h 244125"/>
                <a:gd name="connsiteX216" fmla="*/ 103251 w 432053"/>
                <a:gd name="connsiteY216" fmla="*/ 32575 h 244125"/>
                <a:gd name="connsiteX217" fmla="*/ 115919 w 432053"/>
                <a:gd name="connsiteY217" fmla="*/ 28004 h 244125"/>
                <a:gd name="connsiteX218" fmla="*/ 122301 w 432053"/>
                <a:gd name="connsiteY218" fmla="*/ 24003 h 244125"/>
                <a:gd name="connsiteX219" fmla="*/ 128588 w 432053"/>
                <a:gd name="connsiteY219" fmla="*/ 21812 h 244125"/>
                <a:gd name="connsiteX220" fmla="*/ 135350 w 432053"/>
                <a:gd name="connsiteY220" fmla="*/ 17907 h 244125"/>
                <a:gd name="connsiteX221" fmla="*/ 146018 w 432053"/>
                <a:gd name="connsiteY221" fmla="*/ 14097 h 244125"/>
                <a:gd name="connsiteX222" fmla="*/ 146590 w 432053"/>
                <a:gd name="connsiteY222" fmla="*/ 12572 h 244125"/>
                <a:gd name="connsiteX223" fmla="*/ 141637 w 432053"/>
                <a:gd name="connsiteY223" fmla="*/ 8667 h 244125"/>
                <a:gd name="connsiteX224" fmla="*/ 139922 w 432053"/>
                <a:gd name="connsiteY224" fmla="*/ 6191 h 244125"/>
                <a:gd name="connsiteX225" fmla="*/ 138779 w 432053"/>
                <a:gd name="connsiteY225" fmla="*/ 3620 h 244125"/>
                <a:gd name="connsiteX226" fmla="*/ 140589 w 432053"/>
                <a:gd name="connsiteY226" fmla="*/ 857 h 244125"/>
                <a:gd name="connsiteX227" fmla="*/ 142875 w 432053"/>
                <a:gd name="connsiteY227" fmla="*/ 0 h 244125"/>
                <a:gd name="connsiteX228" fmla="*/ 145923 w 432053"/>
                <a:gd name="connsiteY228" fmla="*/ 1143 h 244125"/>
                <a:gd name="connsiteX229" fmla="*/ 154972 w 432053"/>
                <a:gd name="connsiteY229" fmla="*/ 2857 h 244125"/>
                <a:gd name="connsiteX230" fmla="*/ 157353 w 432053"/>
                <a:gd name="connsiteY230" fmla="*/ 4476 h 244125"/>
                <a:gd name="connsiteX231" fmla="*/ 158305 w 432053"/>
                <a:gd name="connsiteY231" fmla="*/ 8382 h 244125"/>
                <a:gd name="connsiteX232" fmla="*/ 160591 w 432053"/>
                <a:gd name="connsiteY232" fmla="*/ 12096 h 244125"/>
                <a:gd name="connsiteX233" fmla="*/ 162401 w 432053"/>
                <a:gd name="connsiteY233" fmla="*/ 12478 h 244125"/>
                <a:gd name="connsiteX234" fmla="*/ 161734 w 432053"/>
                <a:gd name="connsiteY234" fmla="*/ 18479 h 244125"/>
                <a:gd name="connsiteX235" fmla="*/ 164592 w 432053"/>
                <a:gd name="connsiteY235" fmla="*/ 20860 h 244125"/>
                <a:gd name="connsiteX236" fmla="*/ 168783 w 432053"/>
                <a:gd name="connsiteY236" fmla="*/ 22670 h 244125"/>
                <a:gd name="connsiteX237" fmla="*/ 171545 w 432053"/>
                <a:gd name="connsiteY237" fmla="*/ 22288 h 244125"/>
                <a:gd name="connsiteX238" fmla="*/ 173546 w 432053"/>
                <a:gd name="connsiteY238" fmla="*/ 19812 h 244125"/>
                <a:gd name="connsiteX239" fmla="*/ 174307 w 432053"/>
                <a:gd name="connsiteY239" fmla="*/ 18192 h 244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</a:cxnLst>
              <a:rect l="l" t="t" r="r" b="b"/>
              <a:pathLst>
                <a:path w="432053" h="244125">
                  <a:moveTo>
                    <a:pt x="174307" y="18192"/>
                  </a:moveTo>
                  <a:lnTo>
                    <a:pt x="179832" y="17907"/>
                  </a:lnTo>
                  <a:lnTo>
                    <a:pt x="185356" y="15335"/>
                  </a:lnTo>
                  <a:lnTo>
                    <a:pt x="185833" y="11239"/>
                  </a:lnTo>
                  <a:lnTo>
                    <a:pt x="185452" y="3524"/>
                  </a:lnTo>
                  <a:lnTo>
                    <a:pt x="186118" y="2381"/>
                  </a:lnTo>
                  <a:lnTo>
                    <a:pt x="194596" y="4572"/>
                  </a:lnTo>
                  <a:lnTo>
                    <a:pt x="203073" y="8096"/>
                  </a:lnTo>
                  <a:lnTo>
                    <a:pt x="204216" y="15716"/>
                  </a:lnTo>
                  <a:lnTo>
                    <a:pt x="206502" y="19526"/>
                  </a:lnTo>
                  <a:lnTo>
                    <a:pt x="209169" y="22955"/>
                  </a:lnTo>
                  <a:lnTo>
                    <a:pt x="211741" y="24479"/>
                  </a:lnTo>
                  <a:lnTo>
                    <a:pt x="216217" y="24765"/>
                  </a:lnTo>
                  <a:lnTo>
                    <a:pt x="227743" y="29337"/>
                  </a:lnTo>
                  <a:lnTo>
                    <a:pt x="233267" y="30194"/>
                  </a:lnTo>
                  <a:lnTo>
                    <a:pt x="238982" y="33338"/>
                  </a:lnTo>
                  <a:lnTo>
                    <a:pt x="243745" y="36576"/>
                  </a:lnTo>
                  <a:lnTo>
                    <a:pt x="247269" y="37242"/>
                  </a:lnTo>
                  <a:lnTo>
                    <a:pt x="248888" y="40767"/>
                  </a:lnTo>
                  <a:lnTo>
                    <a:pt x="251079" y="43148"/>
                  </a:lnTo>
                  <a:lnTo>
                    <a:pt x="254794" y="41338"/>
                  </a:lnTo>
                  <a:lnTo>
                    <a:pt x="268700" y="38766"/>
                  </a:lnTo>
                  <a:lnTo>
                    <a:pt x="273653" y="42196"/>
                  </a:lnTo>
                  <a:lnTo>
                    <a:pt x="276987" y="45815"/>
                  </a:lnTo>
                  <a:lnTo>
                    <a:pt x="277463" y="46958"/>
                  </a:lnTo>
                  <a:lnTo>
                    <a:pt x="275749" y="50196"/>
                  </a:lnTo>
                  <a:lnTo>
                    <a:pt x="274891" y="52673"/>
                  </a:lnTo>
                  <a:lnTo>
                    <a:pt x="273463" y="54387"/>
                  </a:lnTo>
                  <a:lnTo>
                    <a:pt x="268700" y="56102"/>
                  </a:lnTo>
                  <a:lnTo>
                    <a:pt x="266033" y="58960"/>
                  </a:lnTo>
                  <a:lnTo>
                    <a:pt x="264033" y="62103"/>
                  </a:lnTo>
                  <a:lnTo>
                    <a:pt x="265366" y="65055"/>
                  </a:lnTo>
                  <a:lnTo>
                    <a:pt x="269272" y="67246"/>
                  </a:lnTo>
                  <a:lnTo>
                    <a:pt x="272034" y="67818"/>
                  </a:lnTo>
                  <a:lnTo>
                    <a:pt x="273082" y="69913"/>
                  </a:lnTo>
                  <a:lnTo>
                    <a:pt x="281845" y="79629"/>
                  </a:lnTo>
                  <a:lnTo>
                    <a:pt x="288798" y="92297"/>
                  </a:lnTo>
                  <a:lnTo>
                    <a:pt x="291560" y="94297"/>
                  </a:lnTo>
                  <a:lnTo>
                    <a:pt x="294132" y="94773"/>
                  </a:lnTo>
                  <a:lnTo>
                    <a:pt x="297085" y="92869"/>
                  </a:lnTo>
                  <a:lnTo>
                    <a:pt x="300514" y="88772"/>
                  </a:lnTo>
                  <a:lnTo>
                    <a:pt x="304514" y="85820"/>
                  </a:lnTo>
                  <a:lnTo>
                    <a:pt x="307943" y="84296"/>
                  </a:lnTo>
                  <a:lnTo>
                    <a:pt x="314039" y="80772"/>
                  </a:lnTo>
                  <a:lnTo>
                    <a:pt x="314230" y="78486"/>
                  </a:lnTo>
                  <a:lnTo>
                    <a:pt x="309181" y="69913"/>
                  </a:lnTo>
                  <a:lnTo>
                    <a:pt x="306324" y="62960"/>
                  </a:lnTo>
                  <a:lnTo>
                    <a:pt x="306991" y="61722"/>
                  </a:lnTo>
                  <a:lnTo>
                    <a:pt x="313468" y="62865"/>
                  </a:lnTo>
                  <a:lnTo>
                    <a:pt x="324421" y="66675"/>
                  </a:lnTo>
                  <a:lnTo>
                    <a:pt x="341281" y="79057"/>
                  </a:lnTo>
                  <a:lnTo>
                    <a:pt x="344329" y="79057"/>
                  </a:lnTo>
                  <a:lnTo>
                    <a:pt x="350234" y="78105"/>
                  </a:lnTo>
                  <a:lnTo>
                    <a:pt x="356616" y="76105"/>
                  </a:lnTo>
                  <a:lnTo>
                    <a:pt x="359664" y="73723"/>
                  </a:lnTo>
                  <a:lnTo>
                    <a:pt x="360807" y="74580"/>
                  </a:lnTo>
                  <a:lnTo>
                    <a:pt x="361759" y="81439"/>
                  </a:lnTo>
                  <a:lnTo>
                    <a:pt x="360140" y="85154"/>
                  </a:lnTo>
                  <a:lnTo>
                    <a:pt x="352425" y="88772"/>
                  </a:lnTo>
                  <a:lnTo>
                    <a:pt x="352901" y="90488"/>
                  </a:lnTo>
                  <a:lnTo>
                    <a:pt x="354901" y="92869"/>
                  </a:lnTo>
                  <a:lnTo>
                    <a:pt x="358330" y="94392"/>
                  </a:lnTo>
                  <a:lnTo>
                    <a:pt x="362521" y="98774"/>
                  </a:lnTo>
                  <a:lnTo>
                    <a:pt x="365379" y="103822"/>
                  </a:lnTo>
                  <a:lnTo>
                    <a:pt x="367951" y="106108"/>
                  </a:lnTo>
                  <a:lnTo>
                    <a:pt x="370713" y="107156"/>
                  </a:lnTo>
                  <a:lnTo>
                    <a:pt x="377762" y="104489"/>
                  </a:lnTo>
                  <a:lnTo>
                    <a:pt x="379666" y="102394"/>
                  </a:lnTo>
                  <a:lnTo>
                    <a:pt x="380524" y="100965"/>
                  </a:lnTo>
                  <a:lnTo>
                    <a:pt x="381953" y="101251"/>
                  </a:lnTo>
                  <a:lnTo>
                    <a:pt x="384334" y="103727"/>
                  </a:lnTo>
                  <a:lnTo>
                    <a:pt x="385096" y="105156"/>
                  </a:lnTo>
                  <a:lnTo>
                    <a:pt x="391954" y="107918"/>
                  </a:lnTo>
                  <a:lnTo>
                    <a:pt x="395859" y="111347"/>
                  </a:lnTo>
                  <a:lnTo>
                    <a:pt x="398336" y="112966"/>
                  </a:lnTo>
                  <a:lnTo>
                    <a:pt x="401098" y="111442"/>
                  </a:lnTo>
                  <a:lnTo>
                    <a:pt x="411861" y="114109"/>
                  </a:lnTo>
                  <a:lnTo>
                    <a:pt x="414814" y="116395"/>
                  </a:lnTo>
                  <a:lnTo>
                    <a:pt x="415766" y="120205"/>
                  </a:lnTo>
                  <a:lnTo>
                    <a:pt x="415195" y="122491"/>
                  </a:lnTo>
                  <a:lnTo>
                    <a:pt x="416909" y="128492"/>
                  </a:lnTo>
                  <a:lnTo>
                    <a:pt x="430435" y="142780"/>
                  </a:lnTo>
                  <a:lnTo>
                    <a:pt x="431863" y="150019"/>
                  </a:lnTo>
                  <a:lnTo>
                    <a:pt x="432054" y="152876"/>
                  </a:lnTo>
                  <a:lnTo>
                    <a:pt x="430435" y="153066"/>
                  </a:lnTo>
                  <a:lnTo>
                    <a:pt x="426815" y="154495"/>
                  </a:lnTo>
                  <a:lnTo>
                    <a:pt x="422053" y="155067"/>
                  </a:lnTo>
                  <a:lnTo>
                    <a:pt x="417005" y="154781"/>
                  </a:lnTo>
                  <a:lnTo>
                    <a:pt x="413004" y="157448"/>
                  </a:lnTo>
                  <a:lnTo>
                    <a:pt x="409289" y="161734"/>
                  </a:lnTo>
                  <a:lnTo>
                    <a:pt x="405384" y="164687"/>
                  </a:lnTo>
                  <a:lnTo>
                    <a:pt x="403288" y="167354"/>
                  </a:lnTo>
                  <a:lnTo>
                    <a:pt x="402146" y="170021"/>
                  </a:lnTo>
                  <a:lnTo>
                    <a:pt x="389096" y="177832"/>
                  </a:lnTo>
                  <a:lnTo>
                    <a:pt x="387287" y="180975"/>
                  </a:lnTo>
                  <a:lnTo>
                    <a:pt x="385763" y="185356"/>
                  </a:lnTo>
                  <a:lnTo>
                    <a:pt x="385191" y="191262"/>
                  </a:lnTo>
                  <a:lnTo>
                    <a:pt x="384238" y="196596"/>
                  </a:lnTo>
                  <a:lnTo>
                    <a:pt x="382048" y="199358"/>
                  </a:lnTo>
                  <a:lnTo>
                    <a:pt x="374999" y="201835"/>
                  </a:lnTo>
                  <a:lnTo>
                    <a:pt x="373189" y="203072"/>
                  </a:lnTo>
                  <a:lnTo>
                    <a:pt x="371856" y="205740"/>
                  </a:lnTo>
                  <a:lnTo>
                    <a:pt x="367951" y="209931"/>
                  </a:lnTo>
                  <a:lnTo>
                    <a:pt x="363283" y="213836"/>
                  </a:lnTo>
                  <a:lnTo>
                    <a:pt x="354711" y="218313"/>
                  </a:lnTo>
                  <a:lnTo>
                    <a:pt x="345567" y="219741"/>
                  </a:lnTo>
                  <a:lnTo>
                    <a:pt x="333661" y="218218"/>
                  </a:lnTo>
                  <a:lnTo>
                    <a:pt x="326707" y="216503"/>
                  </a:lnTo>
                  <a:lnTo>
                    <a:pt x="323374" y="218408"/>
                  </a:lnTo>
                  <a:lnTo>
                    <a:pt x="318706" y="224314"/>
                  </a:lnTo>
                  <a:lnTo>
                    <a:pt x="313754" y="234410"/>
                  </a:lnTo>
                  <a:lnTo>
                    <a:pt x="311658" y="241935"/>
                  </a:lnTo>
                  <a:lnTo>
                    <a:pt x="310039" y="239744"/>
                  </a:lnTo>
                  <a:lnTo>
                    <a:pt x="307181" y="231743"/>
                  </a:lnTo>
                  <a:lnTo>
                    <a:pt x="303943" y="230695"/>
                  </a:lnTo>
                  <a:lnTo>
                    <a:pt x="299561" y="230028"/>
                  </a:lnTo>
                  <a:lnTo>
                    <a:pt x="296228" y="228790"/>
                  </a:lnTo>
                  <a:lnTo>
                    <a:pt x="289084" y="224218"/>
                  </a:lnTo>
                  <a:lnTo>
                    <a:pt x="285369" y="222789"/>
                  </a:lnTo>
                  <a:lnTo>
                    <a:pt x="281178" y="222409"/>
                  </a:lnTo>
                  <a:lnTo>
                    <a:pt x="277178" y="225171"/>
                  </a:lnTo>
                  <a:lnTo>
                    <a:pt x="274130" y="228314"/>
                  </a:lnTo>
                  <a:lnTo>
                    <a:pt x="264605" y="228314"/>
                  </a:lnTo>
                  <a:lnTo>
                    <a:pt x="254222" y="226790"/>
                  </a:lnTo>
                  <a:lnTo>
                    <a:pt x="239363" y="216122"/>
                  </a:lnTo>
                  <a:lnTo>
                    <a:pt x="235553" y="216027"/>
                  </a:lnTo>
                  <a:lnTo>
                    <a:pt x="231362" y="216503"/>
                  </a:lnTo>
                  <a:lnTo>
                    <a:pt x="224885" y="214026"/>
                  </a:lnTo>
                  <a:lnTo>
                    <a:pt x="212312" y="207073"/>
                  </a:lnTo>
                  <a:lnTo>
                    <a:pt x="206407" y="205454"/>
                  </a:lnTo>
                  <a:lnTo>
                    <a:pt x="202692" y="206502"/>
                  </a:lnTo>
                  <a:lnTo>
                    <a:pt x="199263" y="208026"/>
                  </a:lnTo>
                  <a:lnTo>
                    <a:pt x="196882" y="208216"/>
                  </a:lnTo>
                  <a:lnTo>
                    <a:pt x="195453" y="205930"/>
                  </a:lnTo>
                  <a:lnTo>
                    <a:pt x="190786" y="203168"/>
                  </a:lnTo>
                  <a:lnTo>
                    <a:pt x="186118" y="202882"/>
                  </a:lnTo>
                  <a:lnTo>
                    <a:pt x="184690" y="204501"/>
                  </a:lnTo>
                  <a:lnTo>
                    <a:pt x="183166" y="219741"/>
                  </a:lnTo>
                  <a:lnTo>
                    <a:pt x="181546" y="225171"/>
                  </a:lnTo>
                  <a:lnTo>
                    <a:pt x="175070" y="224980"/>
                  </a:lnTo>
                  <a:lnTo>
                    <a:pt x="172783" y="227552"/>
                  </a:lnTo>
                  <a:lnTo>
                    <a:pt x="167735" y="234886"/>
                  </a:lnTo>
                  <a:lnTo>
                    <a:pt x="166688" y="241839"/>
                  </a:lnTo>
                  <a:lnTo>
                    <a:pt x="157924" y="240506"/>
                  </a:lnTo>
                  <a:lnTo>
                    <a:pt x="153733" y="239363"/>
                  </a:lnTo>
                  <a:lnTo>
                    <a:pt x="150019" y="240220"/>
                  </a:lnTo>
                  <a:lnTo>
                    <a:pt x="145923" y="244126"/>
                  </a:lnTo>
                  <a:lnTo>
                    <a:pt x="134588" y="243840"/>
                  </a:lnTo>
                  <a:lnTo>
                    <a:pt x="125539" y="241554"/>
                  </a:lnTo>
                  <a:lnTo>
                    <a:pt x="121729" y="232886"/>
                  </a:lnTo>
                  <a:lnTo>
                    <a:pt x="117538" y="229362"/>
                  </a:lnTo>
                  <a:lnTo>
                    <a:pt x="112395" y="226314"/>
                  </a:lnTo>
                  <a:lnTo>
                    <a:pt x="110585" y="225647"/>
                  </a:lnTo>
                  <a:lnTo>
                    <a:pt x="107632" y="220885"/>
                  </a:lnTo>
                  <a:lnTo>
                    <a:pt x="102203" y="214979"/>
                  </a:lnTo>
                  <a:lnTo>
                    <a:pt x="93440" y="206883"/>
                  </a:lnTo>
                  <a:lnTo>
                    <a:pt x="86582" y="207264"/>
                  </a:lnTo>
                  <a:lnTo>
                    <a:pt x="84011" y="205168"/>
                  </a:lnTo>
                  <a:lnTo>
                    <a:pt x="82867" y="202216"/>
                  </a:lnTo>
                  <a:lnTo>
                    <a:pt x="80010" y="197072"/>
                  </a:lnTo>
                  <a:lnTo>
                    <a:pt x="76867" y="193453"/>
                  </a:lnTo>
                  <a:lnTo>
                    <a:pt x="72962" y="192024"/>
                  </a:lnTo>
                  <a:lnTo>
                    <a:pt x="67342" y="187452"/>
                  </a:lnTo>
                  <a:lnTo>
                    <a:pt x="59817" y="177546"/>
                  </a:lnTo>
                  <a:lnTo>
                    <a:pt x="52959" y="170593"/>
                  </a:lnTo>
                  <a:lnTo>
                    <a:pt x="46387" y="170688"/>
                  </a:lnTo>
                  <a:lnTo>
                    <a:pt x="42196" y="167164"/>
                  </a:lnTo>
                  <a:lnTo>
                    <a:pt x="37909" y="162401"/>
                  </a:lnTo>
                  <a:lnTo>
                    <a:pt x="34766" y="157734"/>
                  </a:lnTo>
                  <a:lnTo>
                    <a:pt x="29813" y="146589"/>
                  </a:lnTo>
                  <a:lnTo>
                    <a:pt x="26289" y="140208"/>
                  </a:lnTo>
                  <a:lnTo>
                    <a:pt x="23527" y="136207"/>
                  </a:lnTo>
                  <a:lnTo>
                    <a:pt x="20383" y="132873"/>
                  </a:lnTo>
                  <a:lnTo>
                    <a:pt x="19240" y="130302"/>
                  </a:lnTo>
                  <a:lnTo>
                    <a:pt x="23050" y="124301"/>
                  </a:lnTo>
                  <a:lnTo>
                    <a:pt x="24479" y="121348"/>
                  </a:lnTo>
                  <a:lnTo>
                    <a:pt x="26098" y="119063"/>
                  </a:lnTo>
                  <a:lnTo>
                    <a:pt x="27051" y="116586"/>
                  </a:lnTo>
                  <a:lnTo>
                    <a:pt x="27051" y="114776"/>
                  </a:lnTo>
                  <a:lnTo>
                    <a:pt x="23527" y="108871"/>
                  </a:lnTo>
                  <a:lnTo>
                    <a:pt x="18859" y="104584"/>
                  </a:lnTo>
                  <a:lnTo>
                    <a:pt x="12001" y="100203"/>
                  </a:lnTo>
                  <a:lnTo>
                    <a:pt x="7525" y="94679"/>
                  </a:lnTo>
                  <a:lnTo>
                    <a:pt x="5905" y="89725"/>
                  </a:lnTo>
                  <a:lnTo>
                    <a:pt x="5429" y="86868"/>
                  </a:lnTo>
                  <a:lnTo>
                    <a:pt x="2476" y="83153"/>
                  </a:lnTo>
                  <a:lnTo>
                    <a:pt x="0" y="77628"/>
                  </a:lnTo>
                  <a:lnTo>
                    <a:pt x="0" y="74295"/>
                  </a:lnTo>
                  <a:lnTo>
                    <a:pt x="571" y="73342"/>
                  </a:lnTo>
                  <a:lnTo>
                    <a:pt x="2857" y="73342"/>
                  </a:lnTo>
                  <a:lnTo>
                    <a:pt x="5429" y="75629"/>
                  </a:lnTo>
                  <a:lnTo>
                    <a:pt x="9049" y="80010"/>
                  </a:lnTo>
                  <a:lnTo>
                    <a:pt x="12001" y="86391"/>
                  </a:lnTo>
                  <a:lnTo>
                    <a:pt x="13811" y="83915"/>
                  </a:lnTo>
                  <a:lnTo>
                    <a:pt x="17240" y="77152"/>
                  </a:lnTo>
                  <a:lnTo>
                    <a:pt x="23241" y="69532"/>
                  </a:lnTo>
                  <a:lnTo>
                    <a:pt x="29432" y="65151"/>
                  </a:lnTo>
                  <a:lnTo>
                    <a:pt x="34957" y="64770"/>
                  </a:lnTo>
                  <a:lnTo>
                    <a:pt x="39529" y="63532"/>
                  </a:lnTo>
                  <a:lnTo>
                    <a:pt x="43339" y="61341"/>
                  </a:lnTo>
                  <a:lnTo>
                    <a:pt x="49911" y="62198"/>
                  </a:lnTo>
                  <a:lnTo>
                    <a:pt x="54673" y="63817"/>
                  </a:lnTo>
                  <a:lnTo>
                    <a:pt x="56197" y="62865"/>
                  </a:lnTo>
                  <a:lnTo>
                    <a:pt x="58103" y="58864"/>
                  </a:lnTo>
                  <a:lnTo>
                    <a:pt x="59341" y="55340"/>
                  </a:lnTo>
                  <a:lnTo>
                    <a:pt x="69913" y="53340"/>
                  </a:lnTo>
                  <a:lnTo>
                    <a:pt x="73533" y="46672"/>
                  </a:lnTo>
                  <a:lnTo>
                    <a:pt x="75629" y="46672"/>
                  </a:lnTo>
                  <a:lnTo>
                    <a:pt x="77914" y="45720"/>
                  </a:lnTo>
                  <a:lnTo>
                    <a:pt x="80200" y="43148"/>
                  </a:lnTo>
                  <a:lnTo>
                    <a:pt x="82296" y="42100"/>
                  </a:lnTo>
                  <a:lnTo>
                    <a:pt x="84011" y="43434"/>
                  </a:lnTo>
                  <a:lnTo>
                    <a:pt x="86296" y="44196"/>
                  </a:lnTo>
                  <a:lnTo>
                    <a:pt x="88582" y="42672"/>
                  </a:lnTo>
                  <a:lnTo>
                    <a:pt x="92107" y="34957"/>
                  </a:lnTo>
                  <a:lnTo>
                    <a:pt x="94012" y="33814"/>
                  </a:lnTo>
                  <a:lnTo>
                    <a:pt x="103251" y="32575"/>
                  </a:lnTo>
                  <a:lnTo>
                    <a:pt x="115919" y="28004"/>
                  </a:lnTo>
                  <a:lnTo>
                    <a:pt x="122301" y="24003"/>
                  </a:lnTo>
                  <a:lnTo>
                    <a:pt x="128588" y="21812"/>
                  </a:lnTo>
                  <a:lnTo>
                    <a:pt x="135350" y="17907"/>
                  </a:lnTo>
                  <a:lnTo>
                    <a:pt x="146018" y="14097"/>
                  </a:lnTo>
                  <a:lnTo>
                    <a:pt x="146590" y="12572"/>
                  </a:lnTo>
                  <a:lnTo>
                    <a:pt x="141637" y="8667"/>
                  </a:lnTo>
                  <a:lnTo>
                    <a:pt x="139922" y="6191"/>
                  </a:lnTo>
                  <a:lnTo>
                    <a:pt x="138779" y="3620"/>
                  </a:lnTo>
                  <a:lnTo>
                    <a:pt x="140589" y="857"/>
                  </a:lnTo>
                  <a:lnTo>
                    <a:pt x="142875" y="0"/>
                  </a:lnTo>
                  <a:lnTo>
                    <a:pt x="145923" y="1143"/>
                  </a:lnTo>
                  <a:lnTo>
                    <a:pt x="154972" y="2857"/>
                  </a:lnTo>
                  <a:lnTo>
                    <a:pt x="157353" y="4476"/>
                  </a:lnTo>
                  <a:lnTo>
                    <a:pt x="158305" y="8382"/>
                  </a:lnTo>
                  <a:lnTo>
                    <a:pt x="160591" y="12096"/>
                  </a:lnTo>
                  <a:lnTo>
                    <a:pt x="162401" y="12478"/>
                  </a:lnTo>
                  <a:lnTo>
                    <a:pt x="161734" y="18479"/>
                  </a:lnTo>
                  <a:lnTo>
                    <a:pt x="164592" y="20860"/>
                  </a:lnTo>
                  <a:lnTo>
                    <a:pt x="168783" y="22670"/>
                  </a:lnTo>
                  <a:lnTo>
                    <a:pt x="171545" y="22288"/>
                  </a:lnTo>
                  <a:lnTo>
                    <a:pt x="173546" y="19812"/>
                  </a:lnTo>
                  <a:lnTo>
                    <a:pt x="174307" y="18192"/>
                  </a:lnTo>
                  <a:close/>
                </a:path>
              </a:pathLst>
            </a:custGeom>
            <a:solidFill>
              <a:srgbClr val="CCCCCC"/>
            </a:solidFill>
            <a:ln w="476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it-IT"/>
            </a:p>
          </p:txBody>
        </p:sp>
        <p:sp>
          <p:nvSpPr>
            <p:cNvPr id="50" name="Figura a mano libera: forma 49">
              <a:extLst>
                <a:ext uri="{FF2B5EF4-FFF2-40B4-BE49-F238E27FC236}">
                  <a16:creationId xmlns:a16="http://schemas.microsoft.com/office/drawing/2014/main" id="{7BE7B98E-8504-D024-D61A-D70C16A39320}"/>
                </a:ext>
              </a:extLst>
            </p:cNvPr>
            <p:cNvSpPr/>
            <p:nvPr/>
          </p:nvSpPr>
          <p:spPr>
            <a:xfrm>
              <a:off x="4682870" y="5422963"/>
              <a:ext cx="287464" cy="181831"/>
            </a:xfrm>
            <a:custGeom>
              <a:avLst/>
              <a:gdLst>
                <a:gd name="connsiteX0" fmla="*/ 227838 w 287464"/>
                <a:gd name="connsiteY0" fmla="*/ 23907 h 181831"/>
                <a:gd name="connsiteX1" fmla="*/ 229743 w 287464"/>
                <a:gd name="connsiteY1" fmla="*/ 25146 h 181831"/>
                <a:gd name="connsiteX2" fmla="*/ 234315 w 287464"/>
                <a:gd name="connsiteY2" fmla="*/ 29337 h 181831"/>
                <a:gd name="connsiteX3" fmla="*/ 233267 w 287464"/>
                <a:gd name="connsiteY3" fmla="*/ 36385 h 181831"/>
                <a:gd name="connsiteX4" fmla="*/ 228028 w 287464"/>
                <a:gd name="connsiteY4" fmla="*/ 47815 h 181831"/>
                <a:gd name="connsiteX5" fmla="*/ 225266 w 287464"/>
                <a:gd name="connsiteY5" fmla="*/ 57055 h 181831"/>
                <a:gd name="connsiteX6" fmla="*/ 224981 w 287464"/>
                <a:gd name="connsiteY6" fmla="*/ 64103 h 181831"/>
                <a:gd name="connsiteX7" fmla="*/ 225457 w 287464"/>
                <a:gd name="connsiteY7" fmla="*/ 67437 h 181831"/>
                <a:gd name="connsiteX8" fmla="*/ 226409 w 287464"/>
                <a:gd name="connsiteY8" fmla="*/ 67437 h 181831"/>
                <a:gd name="connsiteX9" fmla="*/ 231362 w 287464"/>
                <a:gd name="connsiteY9" fmla="*/ 67913 h 181831"/>
                <a:gd name="connsiteX10" fmla="*/ 233934 w 287464"/>
                <a:gd name="connsiteY10" fmla="*/ 67913 h 181831"/>
                <a:gd name="connsiteX11" fmla="*/ 241935 w 287464"/>
                <a:gd name="connsiteY11" fmla="*/ 69818 h 181831"/>
                <a:gd name="connsiteX12" fmla="*/ 248412 w 287464"/>
                <a:gd name="connsiteY12" fmla="*/ 72580 h 181831"/>
                <a:gd name="connsiteX13" fmla="*/ 249650 w 287464"/>
                <a:gd name="connsiteY13" fmla="*/ 75533 h 181831"/>
                <a:gd name="connsiteX14" fmla="*/ 250508 w 287464"/>
                <a:gd name="connsiteY14" fmla="*/ 79153 h 181831"/>
                <a:gd name="connsiteX15" fmla="*/ 258127 w 287464"/>
                <a:gd name="connsiteY15" fmla="*/ 84010 h 181831"/>
                <a:gd name="connsiteX16" fmla="*/ 266891 w 287464"/>
                <a:gd name="connsiteY16" fmla="*/ 87153 h 181831"/>
                <a:gd name="connsiteX17" fmla="*/ 269843 w 287464"/>
                <a:gd name="connsiteY17" fmla="*/ 86201 h 181831"/>
                <a:gd name="connsiteX18" fmla="*/ 280702 w 287464"/>
                <a:gd name="connsiteY18" fmla="*/ 74676 h 181831"/>
                <a:gd name="connsiteX19" fmla="*/ 284893 w 287464"/>
                <a:gd name="connsiteY19" fmla="*/ 76676 h 181831"/>
                <a:gd name="connsiteX20" fmla="*/ 287465 w 287464"/>
                <a:gd name="connsiteY20" fmla="*/ 82677 h 181831"/>
                <a:gd name="connsiteX21" fmla="*/ 287369 w 287464"/>
                <a:gd name="connsiteY21" fmla="*/ 85915 h 181831"/>
                <a:gd name="connsiteX22" fmla="*/ 284321 w 287464"/>
                <a:gd name="connsiteY22" fmla="*/ 98107 h 181831"/>
                <a:gd name="connsiteX23" fmla="*/ 283845 w 287464"/>
                <a:gd name="connsiteY23" fmla="*/ 104584 h 181831"/>
                <a:gd name="connsiteX24" fmla="*/ 286417 w 287464"/>
                <a:gd name="connsiteY24" fmla="*/ 108871 h 181831"/>
                <a:gd name="connsiteX25" fmla="*/ 286702 w 287464"/>
                <a:gd name="connsiteY25" fmla="*/ 112300 h 181831"/>
                <a:gd name="connsiteX26" fmla="*/ 285941 w 287464"/>
                <a:gd name="connsiteY26" fmla="*/ 115348 h 181831"/>
                <a:gd name="connsiteX27" fmla="*/ 281559 w 287464"/>
                <a:gd name="connsiteY27" fmla="*/ 115633 h 181831"/>
                <a:gd name="connsiteX28" fmla="*/ 275749 w 287464"/>
                <a:gd name="connsiteY28" fmla="*/ 113919 h 181831"/>
                <a:gd name="connsiteX29" fmla="*/ 270796 w 287464"/>
                <a:gd name="connsiteY29" fmla="*/ 108680 h 181831"/>
                <a:gd name="connsiteX30" fmla="*/ 267081 w 287464"/>
                <a:gd name="connsiteY30" fmla="*/ 109347 h 181831"/>
                <a:gd name="connsiteX31" fmla="*/ 263842 w 287464"/>
                <a:gd name="connsiteY31" fmla="*/ 110680 h 181831"/>
                <a:gd name="connsiteX32" fmla="*/ 262223 w 287464"/>
                <a:gd name="connsiteY32" fmla="*/ 115633 h 181831"/>
                <a:gd name="connsiteX33" fmla="*/ 260794 w 287464"/>
                <a:gd name="connsiteY33" fmla="*/ 121539 h 181831"/>
                <a:gd name="connsiteX34" fmla="*/ 261271 w 287464"/>
                <a:gd name="connsiteY34" fmla="*/ 124777 h 181831"/>
                <a:gd name="connsiteX35" fmla="*/ 263557 w 287464"/>
                <a:gd name="connsiteY35" fmla="*/ 127349 h 181831"/>
                <a:gd name="connsiteX36" fmla="*/ 265367 w 287464"/>
                <a:gd name="connsiteY36" fmla="*/ 132683 h 181831"/>
                <a:gd name="connsiteX37" fmla="*/ 266605 w 287464"/>
                <a:gd name="connsiteY37" fmla="*/ 139636 h 181831"/>
                <a:gd name="connsiteX38" fmla="*/ 267652 w 287464"/>
                <a:gd name="connsiteY38" fmla="*/ 142780 h 181831"/>
                <a:gd name="connsiteX39" fmla="*/ 266509 w 287464"/>
                <a:gd name="connsiteY39" fmla="*/ 144208 h 181831"/>
                <a:gd name="connsiteX40" fmla="*/ 263461 w 287464"/>
                <a:gd name="connsiteY40" fmla="*/ 145161 h 181831"/>
                <a:gd name="connsiteX41" fmla="*/ 260890 w 287464"/>
                <a:gd name="connsiteY41" fmla="*/ 144208 h 181831"/>
                <a:gd name="connsiteX42" fmla="*/ 256508 w 287464"/>
                <a:gd name="connsiteY42" fmla="*/ 135921 h 181831"/>
                <a:gd name="connsiteX43" fmla="*/ 254413 w 287464"/>
                <a:gd name="connsiteY43" fmla="*/ 132779 h 181831"/>
                <a:gd name="connsiteX44" fmla="*/ 250889 w 287464"/>
                <a:gd name="connsiteY44" fmla="*/ 132206 h 181831"/>
                <a:gd name="connsiteX45" fmla="*/ 244697 w 287464"/>
                <a:gd name="connsiteY45" fmla="*/ 134207 h 181831"/>
                <a:gd name="connsiteX46" fmla="*/ 235172 w 287464"/>
                <a:gd name="connsiteY46" fmla="*/ 138874 h 181831"/>
                <a:gd name="connsiteX47" fmla="*/ 231362 w 287464"/>
                <a:gd name="connsiteY47" fmla="*/ 138874 h 181831"/>
                <a:gd name="connsiteX48" fmla="*/ 228124 w 287464"/>
                <a:gd name="connsiteY48" fmla="*/ 137922 h 181831"/>
                <a:gd name="connsiteX49" fmla="*/ 225076 w 287464"/>
                <a:gd name="connsiteY49" fmla="*/ 134016 h 181831"/>
                <a:gd name="connsiteX50" fmla="*/ 222504 w 287464"/>
                <a:gd name="connsiteY50" fmla="*/ 126396 h 181831"/>
                <a:gd name="connsiteX51" fmla="*/ 221647 w 287464"/>
                <a:gd name="connsiteY51" fmla="*/ 121634 h 181831"/>
                <a:gd name="connsiteX52" fmla="*/ 219837 w 287464"/>
                <a:gd name="connsiteY52" fmla="*/ 121729 h 181831"/>
                <a:gd name="connsiteX53" fmla="*/ 213741 w 287464"/>
                <a:gd name="connsiteY53" fmla="*/ 120396 h 181831"/>
                <a:gd name="connsiteX54" fmla="*/ 210884 w 287464"/>
                <a:gd name="connsiteY54" fmla="*/ 122301 h 181831"/>
                <a:gd name="connsiteX55" fmla="*/ 210884 w 287464"/>
                <a:gd name="connsiteY55" fmla="*/ 130016 h 181831"/>
                <a:gd name="connsiteX56" fmla="*/ 210312 w 287464"/>
                <a:gd name="connsiteY56" fmla="*/ 139732 h 181831"/>
                <a:gd name="connsiteX57" fmla="*/ 207264 w 287464"/>
                <a:gd name="connsiteY57" fmla="*/ 146018 h 181831"/>
                <a:gd name="connsiteX58" fmla="*/ 198787 w 287464"/>
                <a:gd name="connsiteY58" fmla="*/ 156781 h 181831"/>
                <a:gd name="connsiteX59" fmla="*/ 195643 w 287464"/>
                <a:gd name="connsiteY59" fmla="*/ 161448 h 181831"/>
                <a:gd name="connsiteX60" fmla="*/ 194405 w 287464"/>
                <a:gd name="connsiteY60" fmla="*/ 164878 h 181831"/>
                <a:gd name="connsiteX61" fmla="*/ 194119 w 287464"/>
                <a:gd name="connsiteY61" fmla="*/ 167735 h 181831"/>
                <a:gd name="connsiteX62" fmla="*/ 195453 w 287464"/>
                <a:gd name="connsiteY62" fmla="*/ 172783 h 181831"/>
                <a:gd name="connsiteX63" fmla="*/ 197167 w 287464"/>
                <a:gd name="connsiteY63" fmla="*/ 177641 h 181831"/>
                <a:gd name="connsiteX64" fmla="*/ 195739 w 287464"/>
                <a:gd name="connsiteY64" fmla="*/ 180404 h 181831"/>
                <a:gd name="connsiteX65" fmla="*/ 191262 w 287464"/>
                <a:gd name="connsiteY65" fmla="*/ 181832 h 181831"/>
                <a:gd name="connsiteX66" fmla="*/ 188119 w 287464"/>
                <a:gd name="connsiteY66" fmla="*/ 178879 h 181831"/>
                <a:gd name="connsiteX67" fmla="*/ 186881 w 287464"/>
                <a:gd name="connsiteY67" fmla="*/ 173736 h 181831"/>
                <a:gd name="connsiteX68" fmla="*/ 180023 w 287464"/>
                <a:gd name="connsiteY68" fmla="*/ 166592 h 181831"/>
                <a:gd name="connsiteX69" fmla="*/ 183166 w 287464"/>
                <a:gd name="connsiteY69" fmla="*/ 160591 h 181831"/>
                <a:gd name="connsiteX70" fmla="*/ 182594 w 287464"/>
                <a:gd name="connsiteY70" fmla="*/ 159067 h 181831"/>
                <a:gd name="connsiteX71" fmla="*/ 171259 w 287464"/>
                <a:gd name="connsiteY71" fmla="*/ 156019 h 181831"/>
                <a:gd name="connsiteX72" fmla="*/ 166402 w 287464"/>
                <a:gd name="connsiteY72" fmla="*/ 151447 h 181831"/>
                <a:gd name="connsiteX73" fmla="*/ 159544 w 287464"/>
                <a:gd name="connsiteY73" fmla="*/ 143541 h 181831"/>
                <a:gd name="connsiteX74" fmla="*/ 158210 w 287464"/>
                <a:gd name="connsiteY74" fmla="*/ 140112 h 181831"/>
                <a:gd name="connsiteX75" fmla="*/ 158496 w 287464"/>
                <a:gd name="connsiteY75" fmla="*/ 128968 h 181831"/>
                <a:gd name="connsiteX76" fmla="*/ 158115 w 287464"/>
                <a:gd name="connsiteY76" fmla="*/ 126301 h 181831"/>
                <a:gd name="connsiteX77" fmla="*/ 157258 w 287464"/>
                <a:gd name="connsiteY77" fmla="*/ 124968 h 181831"/>
                <a:gd name="connsiteX78" fmla="*/ 153924 w 287464"/>
                <a:gd name="connsiteY78" fmla="*/ 125063 h 181831"/>
                <a:gd name="connsiteX79" fmla="*/ 149257 w 287464"/>
                <a:gd name="connsiteY79" fmla="*/ 128968 h 181831"/>
                <a:gd name="connsiteX80" fmla="*/ 144970 w 287464"/>
                <a:gd name="connsiteY80" fmla="*/ 134683 h 181831"/>
                <a:gd name="connsiteX81" fmla="*/ 136303 w 287464"/>
                <a:gd name="connsiteY81" fmla="*/ 141160 h 181831"/>
                <a:gd name="connsiteX82" fmla="*/ 135350 w 287464"/>
                <a:gd name="connsiteY82" fmla="*/ 142589 h 181831"/>
                <a:gd name="connsiteX83" fmla="*/ 138303 w 287464"/>
                <a:gd name="connsiteY83" fmla="*/ 148875 h 181831"/>
                <a:gd name="connsiteX84" fmla="*/ 138113 w 287464"/>
                <a:gd name="connsiteY84" fmla="*/ 151352 h 181831"/>
                <a:gd name="connsiteX85" fmla="*/ 131064 w 287464"/>
                <a:gd name="connsiteY85" fmla="*/ 161448 h 181831"/>
                <a:gd name="connsiteX86" fmla="*/ 129731 w 287464"/>
                <a:gd name="connsiteY86" fmla="*/ 164782 h 181831"/>
                <a:gd name="connsiteX87" fmla="*/ 120682 w 287464"/>
                <a:gd name="connsiteY87" fmla="*/ 171069 h 181831"/>
                <a:gd name="connsiteX88" fmla="*/ 116586 w 287464"/>
                <a:gd name="connsiteY88" fmla="*/ 173355 h 181831"/>
                <a:gd name="connsiteX89" fmla="*/ 104013 w 287464"/>
                <a:gd name="connsiteY89" fmla="*/ 168783 h 181831"/>
                <a:gd name="connsiteX90" fmla="*/ 100584 w 287464"/>
                <a:gd name="connsiteY90" fmla="*/ 168211 h 181831"/>
                <a:gd name="connsiteX91" fmla="*/ 94964 w 287464"/>
                <a:gd name="connsiteY91" fmla="*/ 171355 h 181831"/>
                <a:gd name="connsiteX92" fmla="*/ 87058 w 287464"/>
                <a:gd name="connsiteY92" fmla="*/ 174307 h 181831"/>
                <a:gd name="connsiteX93" fmla="*/ 74295 w 287464"/>
                <a:gd name="connsiteY93" fmla="*/ 177165 h 181831"/>
                <a:gd name="connsiteX94" fmla="*/ 69628 w 287464"/>
                <a:gd name="connsiteY94" fmla="*/ 175069 h 181831"/>
                <a:gd name="connsiteX95" fmla="*/ 67437 w 287464"/>
                <a:gd name="connsiteY95" fmla="*/ 173069 h 181831"/>
                <a:gd name="connsiteX96" fmla="*/ 66294 w 287464"/>
                <a:gd name="connsiteY96" fmla="*/ 170021 h 181831"/>
                <a:gd name="connsiteX97" fmla="*/ 63056 w 287464"/>
                <a:gd name="connsiteY97" fmla="*/ 164592 h 181831"/>
                <a:gd name="connsiteX98" fmla="*/ 59436 w 287464"/>
                <a:gd name="connsiteY98" fmla="*/ 161448 h 181831"/>
                <a:gd name="connsiteX99" fmla="*/ 56959 w 287464"/>
                <a:gd name="connsiteY99" fmla="*/ 158019 h 181831"/>
                <a:gd name="connsiteX100" fmla="*/ 53626 w 287464"/>
                <a:gd name="connsiteY100" fmla="*/ 154210 h 181831"/>
                <a:gd name="connsiteX101" fmla="*/ 51435 w 287464"/>
                <a:gd name="connsiteY101" fmla="*/ 150971 h 181831"/>
                <a:gd name="connsiteX102" fmla="*/ 54292 w 287464"/>
                <a:gd name="connsiteY102" fmla="*/ 140779 h 181831"/>
                <a:gd name="connsiteX103" fmla="*/ 52197 w 287464"/>
                <a:gd name="connsiteY103" fmla="*/ 137255 h 181831"/>
                <a:gd name="connsiteX104" fmla="*/ 51149 w 287464"/>
                <a:gd name="connsiteY104" fmla="*/ 132112 h 181831"/>
                <a:gd name="connsiteX105" fmla="*/ 51721 w 287464"/>
                <a:gd name="connsiteY105" fmla="*/ 128588 h 181831"/>
                <a:gd name="connsiteX106" fmla="*/ 50578 w 287464"/>
                <a:gd name="connsiteY106" fmla="*/ 127825 h 181831"/>
                <a:gd name="connsiteX107" fmla="*/ 39053 w 287464"/>
                <a:gd name="connsiteY107" fmla="*/ 125825 h 181831"/>
                <a:gd name="connsiteX108" fmla="*/ 29432 w 287464"/>
                <a:gd name="connsiteY108" fmla="*/ 126396 h 181831"/>
                <a:gd name="connsiteX109" fmla="*/ 22574 w 287464"/>
                <a:gd name="connsiteY109" fmla="*/ 129825 h 181831"/>
                <a:gd name="connsiteX110" fmla="*/ 17050 w 287464"/>
                <a:gd name="connsiteY110" fmla="*/ 135541 h 181831"/>
                <a:gd name="connsiteX111" fmla="*/ 16288 w 287464"/>
                <a:gd name="connsiteY111" fmla="*/ 136684 h 181831"/>
                <a:gd name="connsiteX112" fmla="*/ 16669 w 287464"/>
                <a:gd name="connsiteY112" fmla="*/ 137731 h 181831"/>
                <a:gd name="connsiteX113" fmla="*/ 19431 w 287464"/>
                <a:gd name="connsiteY113" fmla="*/ 142970 h 181831"/>
                <a:gd name="connsiteX114" fmla="*/ 14764 w 287464"/>
                <a:gd name="connsiteY114" fmla="*/ 148399 h 181831"/>
                <a:gd name="connsiteX115" fmla="*/ 7525 w 287464"/>
                <a:gd name="connsiteY115" fmla="*/ 152685 h 181831"/>
                <a:gd name="connsiteX116" fmla="*/ 2381 w 287464"/>
                <a:gd name="connsiteY116" fmla="*/ 153066 h 181831"/>
                <a:gd name="connsiteX117" fmla="*/ 95 w 287464"/>
                <a:gd name="connsiteY117" fmla="*/ 152305 h 181831"/>
                <a:gd name="connsiteX118" fmla="*/ 0 w 287464"/>
                <a:gd name="connsiteY118" fmla="*/ 146399 h 181831"/>
                <a:gd name="connsiteX119" fmla="*/ 4286 w 287464"/>
                <a:gd name="connsiteY119" fmla="*/ 144208 h 181831"/>
                <a:gd name="connsiteX120" fmla="*/ 8096 w 287464"/>
                <a:gd name="connsiteY120" fmla="*/ 140398 h 181831"/>
                <a:gd name="connsiteX121" fmla="*/ 9430 w 287464"/>
                <a:gd name="connsiteY121" fmla="*/ 135064 h 181831"/>
                <a:gd name="connsiteX122" fmla="*/ 9906 w 287464"/>
                <a:gd name="connsiteY122" fmla="*/ 131254 h 181831"/>
                <a:gd name="connsiteX123" fmla="*/ 5810 w 287464"/>
                <a:gd name="connsiteY123" fmla="*/ 126682 h 181831"/>
                <a:gd name="connsiteX124" fmla="*/ 6287 w 287464"/>
                <a:gd name="connsiteY124" fmla="*/ 123825 h 181831"/>
                <a:gd name="connsiteX125" fmla="*/ 8858 w 287464"/>
                <a:gd name="connsiteY125" fmla="*/ 118491 h 181831"/>
                <a:gd name="connsiteX126" fmla="*/ 10287 w 287464"/>
                <a:gd name="connsiteY126" fmla="*/ 113729 h 181831"/>
                <a:gd name="connsiteX127" fmla="*/ 12287 w 287464"/>
                <a:gd name="connsiteY127" fmla="*/ 109632 h 181831"/>
                <a:gd name="connsiteX128" fmla="*/ 20193 w 287464"/>
                <a:gd name="connsiteY128" fmla="*/ 102965 h 181831"/>
                <a:gd name="connsiteX129" fmla="*/ 28289 w 287464"/>
                <a:gd name="connsiteY129" fmla="*/ 96202 h 181831"/>
                <a:gd name="connsiteX130" fmla="*/ 29432 w 287464"/>
                <a:gd name="connsiteY130" fmla="*/ 88963 h 181831"/>
                <a:gd name="connsiteX131" fmla="*/ 30099 w 287464"/>
                <a:gd name="connsiteY131" fmla="*/ 80200 h 181831"/>
                <a:gd name="connsiteX132" fmla="*/ 31242 w 287464"/>
                <a:gd name="connsiteY132" fmla="*/ 78105 h 181831"/>
                <a:gd name="connsiteX133" fmla="*/ 42005 w 287464"/>
                <a:gd name="connsiteY133" fmla="*/ 72866 h 181831"/>
                <a:gd name="connsiteX134" fmla="*/ 44672 w 287464"/>
                <a:gd name="connsiteY134" fmla="*/ 70771 h 181831"/>
                <a:gd name="connsiteX135" fmla="*/ 46101 w 287464"/>
                <a:gd name="connsiteY135" fmla="*/ 67818 h 181831"/>
                <a:gd name="connsiteX136" fmla="*/ 54578 w 287464"/>
                <a:gd name="connsiteY136" fmla="*/ 58007 h 181831"/>
                <a:gd name="connsiteX137" fmla="*/ 62960 w 287464"/>
                <a:gd name="connsiteY137" fmla="*/ 48196 h 181831"/>
                <a:gd name="connsiteX138" fmla="*/ 64675 w 287464"/>
                <a:gd name="connsiteY138" fmla="*/ 44862 h 181831"/>
                <a:gd name="connsiteX139" fmla="*/ 66103 w 287464"/>
                <a:gd name="connsiteY139" fmla="*/ 42957 h 181831"/>
                <a:gd name="connsiteX140" fmla="*/ 66103 w 287464"/>
                <a:gd name="connsiteY140" fmla="*/ 41338 h 181831"/>
                <a:gd name="connsiteX141" fmla="*/ 65056 w 287464"/>
                <a:gd name="connsiteY141" fmla="*/ 40100 h 181831"/>
                <a:gd name="connsiteX142" fmla="*/ 61055 w 287464"/>
                <a:gd name="connsiteY142" fmla="*/ 39338 h 181831"/>
                <a:gd name="connsiteX143" fmla="*/ 59626 w 287464"/>
                <a:gd name="connsiteY143" fmla="*/ 36195 h 181831"/>
                <a:gd name="connsiteX144" fmla="*/ 64008 w 287464"/>
                <a:gd name="connsiteY144" fmla="*/ 30575 h 181831"/>
                <a:gd name="connsiteX145" fmla="*/ 69437 w 287464"/>
                <a:gd name="connsiteY145" fmla="*/ 27146 h 181831"/>
                <a:gd name="connsiteX146" fmla="*/ 74771 w 287464"/>
                <a:gd name="connsiteY146" fmla="*/ 27146 h 181831"/>
                <a:gd name="connsiteX147" fmla="*/ 76867 w 287464"/>
                <a:gd name="connsiteY147" fmla="*/ 28670 h 181831"/>
                <a:gd name="connsiteX148" fmla="*/ 76772 w 287464"/>
                <a:gd name="connsiteY148" fmla="*/ 30575 h 181831"/>
                <a:gd name="connsiteX149" fmla="*/ 79058 w 287464"/>
                <a:gd name="connsiteY149" fmla="*/ 32575 h 181831"/>
                <a:gd name="connsiteX150" fmla="*/ 83058 w 287464"/>
                <a:gd name="connsiteY150" fmla="*/ 33242 h 181831"/>
                <a:gd name="connsiteX151" fmla="*/ 88011 w 287464"/>
                <a:gd name="connsiteY151" fmla="*/ 32480 h 181831"/>
                <a:gd name="connsiteX152" fmla="*/ 92964 w 287464"/>
                <a:gd name="connsiteY152" fmla="*/ 30385 h 181831"/>
                <a:gd name="connsiteX153" fmla="*/ 96012 w 287464"/>
                <a:gd name="connsiteY153" fmla="*/ 25432 h 181831"/>
                <a:gd name="connsiteX154" fmla="*/ 97726 w 287464"/>
                <a:gd name="connsiteY154" fmla="*/ 21717 h 181831"/>
                <a:gd name="connsiteX155" fmla="*/ 105537 w 287464"/>
                <a:gd name="connsiteY155" fmla="*/ 17430 h 181831"/>
                <a:gd name="connsiteX156" fmla="*/ 110776 w 287464"/>
                <a:gd name="connsiteY156" fmla="*/ 19526 h 181831"/>
                <a:gd name="connsiteX157" fmla="*/ 125444 w 287464"/>
                <a:gd name="connsiteY157" fmla="*/ 20098 h 181831"/>
                <a:gd name="connsiteX158" fmla="*/ 136112 w 287464"/>
                <a:gd name="connsiteY158" fmla="*/ 18955 h 181831"/>
                <a:gd name="connsiteX159" fmla="*/ 142875 w 287464"/>
                <a:gd name="connsiteY159" fmla="*/ 16002 h 181831"/>
                <a:gd name="connsiteX160" fmla="*/ 151162 w 287464"/>
                <a:gd name="connsiteY160" fmla="*/ 16002 h 181831"/>
                <a:gd name="connsiteX161" fmla="*/ 156686 w 287464"/>
                <a:gd name="connsiteY161" fmla="*/ 17716 h 181831"/>
                <a:gd name="connsiteX162" fmla="*/ 157734 w 287464"/>
                <a:gd name="connsiteY162" fmla="*/ 17430 h 181831"/>
                <a:gd name="connsiteX163" fmla="*/ 159258 w 287464"/>
                <a:gd name="connsiteY163" fmla="*/ 17050 h 181831"/>
                <a:gd name="connsiteX164" fmla="*/ 160782 w 287464"/>
                <a:gd name="connsiteY164" fmla="*/ 15525 h 181831"/>
                <a:gd name="connsiteX165" fmla="*/ 166021 w 287464"/>
                <a:gd name="connsiteY165" fmla="*/ 14382 h 181831"/>
                <a:gd name="connsiteX166" fmla="*/ 166688 w 287464"/>
                <a:gd name="connsiteY166" fmla="*/ 13144 h 181831"/>
                <a:gd name="connsiteX167" fmla="*/ 166497 w 287464"/>
                <a:gd name="connsiteY167" fmla="*/ 11811 h 181831"/>
                <a:gd name="connsiteX168" fmla="*/ 165544 w 287464"/>
                <a:gd name="connsiteY168" fmla="*/ 11049 h 181831"/>
                <a:gd name="connsiteX169" fmla="*/ 159067 w 287464"/>
                <a:gd name="connsiteY169" fmla="*/ 11811 h 181831"/>
                <a:gd name="connsiteX170" fmla="*/ 156591 w 287464"/>
                <a:gd name="connsiteY170" fmla="*/ 10763 h 181831"/>
                <a:gd name="connsiteX171" fmla="*/ 156019 w 287464"/>
                <a:gd name="connsiteY171" fmla="*/ 8381 h 181831"/>
                <a:gd name="connsiteX172" fmla="*/ 158020 w 287464"/>
                <a:gd name="connsiteY172" fmla="*/ 4191 h 181831"/>
                <a:gd name="connsiteX173" fmla="*/ 162782 w 287464"/>
                <a:gd name="connsiteY173" fmla="*/ 857 h 181831"/>
                <a:gd name="connsiteX174" fmla="*/ 166878 w 287464"/>
                <a:gd name="connsiteY174" fmla="*/ 0 h 181831"/>
                <a:gd name="connsiteX175" fmla="*/ 169735 w 287464"/>
                <a:gd name="connsiteY175" fmla="*/ 952 h 181831"/>
                <a:gd name="connsiteX176" fmla="*/ 176784 w 287464"/>
                <a:gd name="connsiteY176" fmla="*/ 7239 h 181831"/>
                <a:gd name="connsiteX177" fmla="*/ 178499 w 287464"/>
                <a:gd name="connsiteY177" fmla="*/ 7429 h 181831"/>
                <a:gd name="connsiteX178" fmla="*/ 179451 w 287464"/>
                <a:gd name="connsiteY178" fmla="*/ 6286 h 181831"/>
                <a:gd name="connsiteX179" fmla="*/ 180975 w 287464"/>
                <a:gd name="connsiteY179" fmla="*/ 5619 h 181831"/>
                <a:gd name="connsiteX180" fmla="*/ 183356 w 287464"/>
                <a:gd name="connsiteY180" fmla="*/ 6858 h 181831"/>
                <a:gd name="connsiteX181" fmla="*/ 186118 w 287464"/>
                <a:gd name="connsiteY181" fmla="*/ 10763 h 181831"/>
                <a:gd name="connsiteX182" fmla="*/ 186595 w 287464"/>
                <a:gd name="connsiteY182" fmla="*/ 11335 h 181831"/>
                <a:gd name="connsiteX183" fmla="*/ 202406 w 287464"/>
                <a:gd name="connsiteY183" fmla="*/ 10001 h 181831"/>
                <a:gd name="connsiteX184" fmla="*/ 205931 w 287464"/>
                <a:gd name="connsiteY184" fmla="*/ 10001 h 181831"/>
                <a:gd name="connsiteX185" fmla="*/ 216694 w 287464"/>
                <a:gd name="connsiteY185" fmla="*/ 16764 h 181831"/>
                <a:gd name="connsiteX186" fmla="*/ 227838 w 287464"/>
                <a:gd name="connsiteY186" fmla="*/ 23907 h 181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</a:cxnLst>
              <a:rect l="l" t="t" r="r" b="b"/>
              <a:pathLst>
                <a:path w="287464" h="181831">
                  <a:moveTo>
                    <a:pt x="227838" y="23907"/>
                  </a:moveTo>
                  <a:lnTo>
                    <a:pt x="229743" y="25146"/>
                  </a:lnTo>
                  <a:lnTo>
                    <a:pt x="234315" y="29337"/>
                  </a:lnTo>
                  <a:lnTo>
                    <a:pt x="233267" y="36385"/>
                  </a:lnTo>
                  <a:lnTo>
                    <a:pt x="228028" y="47815"/>
                  </a:lnTo>
                  <a:lnTo>
                    <a:pt x="225266" y="57055"/>
                  </a:lnTo>
                  <a:lnTo>
                    <a:pt x="224981" y="64103"/>
                  </a:lnTo>
                  <a:lnTo>
                    <a:pt x="225457" y="67437"/>
                  </a:lnTo>
                  <a:lnTo>
                    <a:pt x="226409" y="67437"/>
                  </a:lnTo>
                  <a:lnTo>
                    <a:pt x="231362" y="67913"/>
                  </a:lnTo>
                  <a:lnTo>
                    <a:pt x="233934" y="67913"/>
                  </a:lnTo>
                  <a:lnTo>
                    <a:pt x="241935" y="69818"/>
                  </a:lnTo>
                  <a:lnTo>
                    <a:pt x="248412" y="72580"/>
                  </a:lnTo>
                  <a:lnTo>
                    <a:pt x="249650" y="75533"/>
                  </a:lnTo>
                  <a:lnTo>
                    <a:pt x="250508" y="79153"/>
                  </a:lnTo>
                  <a:lnTo>
                    <a:pt x="258127" y="84010"/>
                  </a:lnTo>
                  <a:lnTo>
                    <a:pt x="266891" y="87153"/>
                  </a:lnTo>
                  <a:lnTo>
                    <a:pt x="269843" y="86201"/>
                  </a:lnTo>
                  <a:lnTo>
                    <a:pt x="280702" y="74676"/>
                  </a:lnTo>
                  <a:lnTo>
                    <a:pt x="284893" y="76676"/>
                  </a:lnTo>
                  <a:lnTo>
                    <a:pt x="287465" y="82677"/>
                  </a:lnTo>
                  <a:lnTo>
                    <a:pt x="287369" y="85915"/>
                  </a:lnTo>
                  <a:lnTo>
                    <a:pt x="284321" y="98107"/>
                  </a:lnTo>
                  <a:lnTo>
                    <a:pt x="283845" y="104584"/>
                  </a:lnTo>
                  <a:lnTo>
                    <a:pt x="286417" y="108871"/>
                  </a:lnTo>
                  <a:lnTo>
                    <a:pt x="286702" y="112300"/>
                  </a:lnTo>
                  <a:lnTo>
                    <a:pt x="285941" y="115348"/>
                  </a:lnTo>
                  <a:lnTo>
                    <a:pt x="281559" y="115633"/>
                  </a:lnTo>
                  <a:lnTo>
                    <a:pt x="275749" y="113919"/>
                  </a:lnTo>
                  <a:lnTo>
                    <a:pt x="270796" y="108680"/>
                  </a:lnTo>
                  <a:lnTo>
                    <a:pt x="267081" y="109347"/>
                  </a:lnTo>
                  <a:lnTo>
                    <a:pt x="263842" y="110680"/>
                  </a:lnTo>
                  <a:lnTo>
                    <a:pt x="262223" y="115633"/>
                  </a:lnTo>
                  <a:lnTo>
                    <a:pt x="260794" y="121539"/>
                  </a:lnTo>
                  <a:lnTo>
                    <a:pt x="261271" y="124777"/>
                  </a:lnTo>
                  <a:lnTo>
                    <a:pt x="263557" y="127349"/>
                  </a:lnTo>
                  <a:lnTo>
                    <a:pt x="265367" y="132683"/>
                  </a:lnTo>
                  <a:lnTo>
                    <a:pt x="266605" y="139636"/>
                  </a:lnTo>
                  <a:lnTo>
                    <a:pt x="267652" y="142780"/>
                  </a:lnTo>
                  <a:lnTo>
                    <a:pt x="266509" y="144208"/>
                  </a:lnTo>
                  <a:lnTo>
                    <a:pt x="263461" y="145161"/>
                  </a:lnTo>
                  <a:lnTo>
                    <a:pt x="260890" y="144208"/>
                  </a:lnTo>
                  <a:lnTo>
                    <a:pt x="256508" y="135921"/>
                  </a:lnTo>
                  <a:lnTo>
                    <a:pt x="254413" y="132779"/>
                  </a:lnTo>
                  <a:lnTo>
                    <a:pt x="250889" y="132206"/>
                  </a:lnTo>
                  <a:lnTo>
                    <a:pt x="244697" y="134207"/>
                  </a:lnTo>
                  <a:lnTo>
                    <a:pt x="235172" y="138874"/>
                  </a:lnTo>
                  <a:lnTo>
                    <a:pt x="231362" y="138874"/>
                  </a:lnTo>
                  <a:lnTo>
                    <a:pt x="228124" y="137922"/>
                  </a:lnTo>
                  <a:lnTo>
                    <a:pt x="225076" y="134016"/>
                  </a:lnTo>
                  <a:lnTo>
                    <a:pt x="222504" y="126396"/>
                  </a:lnTo>
                  <a:lnTo>
                    <a:pt x="221647" y="121634"/>
                  </a:lnTo>
                  <a:lnTo>
                    <a:pt x="219837" y="121729"/>
                  </a:lnTo>
                  <a:lnTo>
                    <a:pt x="213741" y="120396"/>
                  </a:lnTo>
                  <a:lnTo>
                    <a:pt x="210884" y="122301"/>
                  </a:lnTo>
                  <a:lnTo>
                    <a:pt x="210884" y="130016"/>
                  </a:lnTo>
                  <a:lnTo>
                    <a:pt x="210312" y="139732"/>
                  </a:lnTo>
                  <a:lnTo>
                    <a:pt x="207264" y="146018"/>
                  </a:lnTo>
                  <a:lnTo>
                    <a:pt x="198787" y="156781"/>
                  </a:lnTo>
                  <a:lnTo>
                    <a:pt x="195643" y="161448"/>
                  </a:lnTo>
                  <a:lnTo>
                    <a:pt x="194405" y="164878"/>
                  </a:lnTo>
                  <a:lnTo>
                    <a:pt x="194119" y="167735"/>
                  </a:lnTo>
                  <a:lnTo>
                    <a:pt x="195453" y="172783"/>
                  </a:lnTo>
                  <a:lnTo>
                    <a:pt x="197167" y="177641"/>
                  </a:lnTo>
                  <a:lnTo>
                    <a:pt x="195739" y="180404"/>
                  </a:lnTo>
                  <a:lnTo>
                    <a:pt x="191262" y="181832"/>
                  </a:lnTo>
                  <a:lnTo>
                    <a:pt x="188119" y="178879"/>
                  </a:lnTo>
                  <a:lnTo>
                    <a:pt x="186881" y="173736"/>
                  </a:lnTo>
                  <a:lnTo>
                    <a:pt x="180023" y="166592"/>
                  </a:lnTo>
                  <a:lnTo>
                    <a:pt x="183166" y="160591"/>
                  </a:lnTo>
                  <a:lnTo>
                    <a:pt x="182594" y="159067"/>
                  </a:lnTo>
                  <a:lnTo>
                    <a:pt x="171259" y="156019"/>
                  </a:lnTo>
                  <a:lnTo>
                    <a:pt x="166402" y="151447"/>
                  </a:lnTo>
                  <a:lnTo>
                    <a:pt x="159544" y="143541"/>
                  </a:lnTo>
                  <a:lnTo>
                    <a:pt x="158210" y="140112"/>
                  </a:lnTo>
                  <a:lnTo>
                    <a:pt x="158496" y="128968"/>
                  </a:lnTo>
                  <a:lnTo>
                    <a:pt x="158115" y="126301"/>
                  </a:lnTo>
                  <a:lnTo>
                    <a:pt x="157258" y="124968"/>
                  </a:lnTo>
                  <a:lnTo>
                    <a:pt x="153924" y="125063"/>
                  </a:lnTo>
                  <a:lnTo>
                    <a:pt x="149257" y="128968"/>
                  </a:lnTo>
                  <a:lnTo>
                    <a:pt x="144970" y="134683"/>
                  </a:lnTo>
                  <a:lnTo>
                    <a:pt x="136303" y="141160"/>
                  </a:lnTo>
                  <a:lnTo>
                    <a:pt x="135350" y="142589"/>
                  </a:lnTo>
                  <a:lnTo>
                    <a:pt x="138303" y="148875"/>
                  </a:lnTo>
                  <a:lnTo>
                    <a:pt x="138113" y="151352"/>
                  </a:lnTo>
                  <a:lnTo>
                    <a:pt x="131064" y="161448"/>
                  </a:lnTo>
                  <a:lnTo>
                    <a:pt x="129731" y="164782"/>
                  </a:lnTo>
                  <a:lnTo>
                    <a:pt x="120682" y="171069"/>
                  </a:lnTo>
                  <a:lnTo>
                    <a:pt x="116586" y="173355"/>
                  </a:lnTo>
                  <a:lnTo>
                    <a:pt x="104013" y="168783"/>
                  </a:lnTo>
                  <a:lnTo>
                    <a:pt x="100584" y="168211"/>
                  </a:lnTo>
                  <a:lnTo>
                    <a:pt x="94964" y="171355"/>
                  </a:lnTo>
                  <a:lnTo>
                    <a:pt x="87058" y="174307"/>
                  </a:lnTo>
                  <a:lnTo>
                    <a:pt x="74295" y="177165"/>
                  </a:lnTo>
                  <a:lnTo>
                    <a:pt x="69628" y="175069"/>
                  </a:lnTo>
                  <a:lnTo>
                    <a:pt x="67437" y="173069"/>
                  </a:lnTo>
                  <a:lnTo>
                    <a:pt x="66294" y="170021"/>
                  </a:lnTo>
                  <a:lnTo>
                    <a:pt x="63056" y="164592"/>
                  </a:lnTo>
                  <a:lnTo>
                    <a:pt x="59436" y="161448"/>
                  </a:lnTo>
                  <a:lnTo>
                    <a:pt x="56959" y="158019"/>
                  </a:lnTo>
                  <a:lnTo>
                    <a:pt x="53626" y="154210"/>
                  </a:lnTo>
                  <a:lnTo>
                    <a:pt x="51435" y="150971"/>
                  </a:lnTo>
                  <a:lnTo>
                    <a:pt x="54292" y="140779"/>
                  </a:lnTo>
                  <a:lnTo>
                    <a:pt x="52197" y="137255"/>
                  </a:lnTo>
                  <a:lnTo>
                    <a:pt x="51149" y="132112"/>
                  </a:lnTo>
                  <a:lnTo>
                    <a:pt x="51721" y="128588"/>
                  </a:lnTo>
                  <a:lnTo>
                    <a:pt x="50578" y="127825"/>
                  </a:lnTo>
                  <a:lnTo>
                    <a:pt x="39053" y="125825"/>
                  </a:lnTo>
                  <a:lnTo>
                    <a:pt x="29432" y="126396"/>
                  </a:lnTo>
                  <a:lnTo>
                    <a:pt x="22574" y="129825"/>
                  </a:lnTo>
                  <a:lnTo>
                    <a:pt x="17050" y="135541"/>
                  </a:lnTo>
                  <a:lnTo>
                    <a:pt x="16288" y="136684"/>
                  </a:lnTo>
                  <a:lnTo>
                    <a:pt x="16669" y="137731"/>
                  </a:lnTo>
                  <a:lnTo>
                    <a:pt x="19431" y="142970"/>
                  </a:lnTo>
                  <a:lnTo>
                    <a:pt x="14764" y="148399"/>
                  </a:lnTo>
                  <a:lnTo>
                    <a:pt x="7525" y="152685"/>
                  </a:lnTo>
                  <a:lnTo>
                    <a:pt x="2381" y="153066"/>
                  </a:lnTo>
                  <a:lnTo>
                    <a:pt x="95" y="152305"/>
                  </a:lnTo>
                  <a:lnTo>
                    <a:pt x="0" y="146399"/>
                  </a:lnTo>
                  <a:lnTo>
                    <a:pt x="4286" y="144208"/>
                  </a:lnTo>
                  <a:lnTo>
                    <a:pt x="8096" y="140398"/>
                  </a:lnTo>
                  <a:lnTo>
                    <a:pt x="9430" y="135064"/>
                  </a:lnTo>
                  <a:lnTo>
                    <a:pt x="9906" y="131254"/>
                  </a:lnTo>
                  <a:lnTo>
                    <a:pt x="5810" y="126682"/>
                  </a:lnTo>
                  <a:lnTo>
                    <a:pt x="6287" y="123825"/>
                  </a:lnTo>
                  <a:lnTo>
                    <a:pt x="8858" y="118491"/>
                  </a:lnTo>
                  <a:lnTo>
                    <a:pt x="10287" y="113729"/>
                  </a:lnTo>
                  <a:lnTo>
                    <a:pt x="12287" y="109632"/>
                  </a:lnTo>
                  <a:lnTo>
                    <a:pt x="20193" y="102965"/>
                  </a:lnTo>
                  <a:lnTo>
                    <a:pt x="28289" y="96202"/>
                  </a:lnTo>
                  <a:lnTo>
                    <a:pt x="29432" y="88963"/>
                  </a:lnTo>
                  <a:lnTo>
                    <a:pt x="30099" y="80200"/>
                  </a:lnTo>
                  <a:lnTo>
                    <a:pt x="31242" y="78105"/>
                  </a:lnTo>
                  <a:lnTo>
                    <a:pt x="42005" y="72866"/>
                  </a:lnTo>
                  <a:lnTo>
                    <a:pt x="44672" y="70771"/>
                  </a:lnTo>
                  <a:lnTo>
                    <a:pt x="46101" y="67818"/>
                  </a:lnTo>
                  <a:lnTo>
                    <a:pt x="54578" y="58007"/>
                  </a:lnTo>
                  <a:lnTo>
                    <a:pt x="62960" y="48196"/>
                  </a:lnTo>
                  <a:lnTo>
                    <a:pt x="64675" y="44862"/>
                  </a:lnTo>
                  <a:lnTo>
                    <a:pt x="66103" y="42957"/>
                  </a:lnTo>
                  <a:lnTo>
                    <a:pt x="66103" y="41338"/>
                  </a:lnTo>
                  <a:lnTo>
                    <a:pt x="65056" y="40100"/>
                  </a:lnTo>
                  <a:lnTo>
                    <a:pt x="61055" y="39338"/>
                  </a:lnTo>
                  <a:lnTo>
                    <a:pt x="59626" y="36195"/>
                  </a:lnTo>
                  <a:lnTo>
                    <a:pt x="64008" y="30575"/>
                  </a:lnTo>
                  <a:lnTo>
                    <a:pt x="69437" y="27146"/>
                  </a:lnTo>
                  <a:lnTo>
                    <a:pt x="74771" y="27146"/>
                  </a:lnTo>
                  <a:lnTo>
                    <a:pt x="76867" y="28670"/>
                  </a:lnTo>
                  <a:lnTo>
                    <a:pt x="76772" y="30575"/>
                  </a:lnTo>
                  <a:lnTo>
                    <a:pt x="79058" y="32575"/>
                  </a:lnTo>
                  <a:lnTo>
                    <a:pt x="83058" y="33242"/>
                  </a:lnTo>
                  <a:lnTo>
                    <a:pt x="88011" y="32480"/>
                  </a:lnTo>
                  <a:lnTo>
                    <a:pt x="92964" y="30385"/>
                  </a:lnTo>
                  <a:lnTo>
                    <a:pt x="96012" y="25432"/>
                  </a:lnTo>
                  <a:lnTo>
                    <a:pt x="97726" y="21717"/>
                  </a:lnTo>
                  <a:lnTo>
                    <a:pt x="105537" y="17430"/>
                  </a:lnTo>
                  <a:lnTo>
                    <a:pt x="110776" y="19526"/>
                  </a:lnTo>
                  <a:lnTo>
                    <a:pt x="125444" y="20098"/>
                  </a:lnTo>
                  <a:lnTo>
                    <a:pt x="136112" y="18955"/>
                  </a:lnTo>
                  <a:lnTo>
                    <a:pt x="142875" y="16002"/>
                  </a:lnTo>
                  <a:lnTo>
                    <a:pt x="151162" y="16002"/>
                  </a:lnTo>
                  <a:lnTo>
                    <a:pt x="156686" y="17716"/>
                  </a:lnTo>
                  <a:lnTo>
                    <a:pt x="157734" y="17430"/>
                  </a:lnTo>
                  <a:lnTo>
                    <a:pt x="159258" y="17050"/>
                  </a:lnTo>
                  <a:lnTo>
                    <a:pt x="160782" y="15525"/>
                  </a:lnTo>
                  <a:lnTo>
                    <a:pt x="166021" y="14382"/>
                  </a:lnTo>
                  <a:lnTo>
                    <a:pt x="166688" y="13144"/>
                  </a:lnTo>
                  <a:lnTo>
                    <a:pt x="166497" y="11811"/>
                  </a:lnTo>
                  <a:lnTo>
                    <a:pt x="165544" y="11049"/>
                  </a:lnTo>
                  <a:lnTo>
                    <a:pt x="159067" y="11811"/>
                  </a:lnTo>
                  <a:lnTo>
                    <a:pt x="156591" y="10763"/>
                  </a:lnTo>
                  <a:lnTo>
                    <a:pt x="156019" y="8381"/>
                  </a:lnTo>
                  <a:lnTo>
                    <a:pt x="158020" y="4191"/>
                  </a:lnTo>
                  <a:lnTo>
                    <a:pt x="162782" y="857"/>
                  </a:lnTo>
                  <a:lnTo>
                    <a:pt x="166878" y="0"/>
                  </a:lnTo>
                  <a:lnTo>
                    <a:pt x="169735" y="952"/>
                  </a:lnTo>
                  <a:lnTo>
                    <a:pt x="176784" y="7239"/>
                  </a:lnTo>
                  <a:lnTo>
                    <a:pt x="178499" y="7429"/>
                  </a:lnTo>
                  <a:lnTo>
                    <a:pt x="179451" y="6286"/>
                  </a:lnTo>
                  <a:lnTo>
                    <a:pt x="180975" y="5619"/>
                  </a:lnTo>
                  <a:lnTo>
                    <a:pt x="183356" y="6858"/>
                  </a:lnTo>
                  <a:lnTo>
                    <a:pt x="186118" y="10763"/>
                  </a:lnTo>
                  <a:lnTo>
                    <a:pt x="186595" y="11335"/>
                  </a:lnTo>
                  <a:lnTo>
                    <a:pt x="202406" y="10001"/>
                  </a:lnTo>
                  <a:lnTo>
                    <a:pt x="205931" y="10001"/>
                  </a:lnTo>
                  <a:lnTo>
                    <a:pt x="216694" y="16764"/>
                  </a:lnTo>
                  <a:lnTo>
                    <a:pt x="227838" y="23907"/>
                  </a:lnTo>
                  <a:close/>
                </a:path>
              </a:pathLst>
            </a:custGeom>
            <a:solidFill>
              <a:srgbClr val="CCCCCC"/>
            </a:solidFill>
            <a:ln w="476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it-IT"/>
            </a:p>
          </p:txBody>
        </p:sp>
        <p:sp>
          <p:nvSpPr>
            <p:cNvPr id="51" name="Figura a mano libera: forma 50">
              <a:extLst>
                <a:ext uri="{FF2B5EF4-FFF2-40B4-BE49-F238E27FC236}">
                  <a16:creationId xmlns:a16="http://schemas.microsoft.com/office/drawing/2014/main" id="{29AA31E9-E847-7683-EC08-9812F7E82C75}"/>
                </a:ext>
              </a:extLst>
            </p:cNvPr>
            <p:cNvSpPr/>
            <p:nvPr/>
          </p:nvSpPr>
          <p:spPr>
            <a:xfrm>
              <a:off x="5785484" y="4550283"/>
              <a:ext cx="611124" cy="528637"/>
            </a:xfrm>
            <a:custGeom>
              <a:avLst/>
              <a:gdLst>
                <a:gd name="connsiteX0" fmla="*/ 318706 w 611124"/>
                <a:gd name="connsiteY0" fmla="*/ 381 h 528637"/>
                <a:gd name="connsiteX1" fmla="*/ 327470 w 611124"/>
                <a:gd name="connsiteY1" fmla="*/ 10382 h 528637"/>
                <a:gd name="connsiteX2" fmla="*/ 329470 w 611124"/>
                <a:gd name="connsiteY2" fmla="*/ 10763 h 528637"/>
                <a:gd name="connsiteX3" fmla="*/ 334328 w 611124"/>
                <a:gd name="connsiteY3" fmla="*/ 6858 h 528637"/>
                <a:gd name="connsiteX4" fmla="*/ 335280 w 611124"/>
                <a:gd name="connsiteY4" fmla="*/ 6572 h 528637"/>
                <a:gd name="connsiteX5" fmla="*/ 345377 w 611124"/>
                <a:gd name="connsiteY5" fmla="*/ 6191 h 528637"/>
                <a:gd name="connsiteX6" fmla="*/ 350044 w 611124"/>
                <a:gd name="connsiteY6" fmla="*/ 9715 h 528637"/>
                <a:gd name="connsiteX7" fmla="*/ 353473 w 611124"/>
                <a:gd name="connsiteY7" fmla="*/ 16478 h 528637"/>
                <a:gd name="connsiteX8" fmla="*/ 356711 w 611124"/>
                <a:gd name="connsiteY8" fmla="*/ 21907 h 528637"/>
                <a:gd name="connsiteX9" fmla="*/ 360140 w 611124"/>
                <a:gd name="connsiteY9" fmla="*/ 23336 h 528637"/>
                <a:gd name="connsiteX10" fmla="*/ 369951 w 611124"/>
                <a:gd name="connsiteY10" fmla="*/ 16573 h 528637"/>
                <a:gd name="connsiteX11" fmla="*/ 375380 w 611124"/>
                <a:gd name="connsiteY11" fmla="*/ 14288 h 528637"/>
                <a:gd name="connsiteX12" fmla="*/ 378905 w 611124"/>
                <a:gd name="connsiteY12" fmla="*/ 14383 h 528637"/>
                <a:gd name="connsiteX13" fmla="*/ 391478 w 611124"/>
                <a:gd name="connsiteY13" fmla="*/ 20479 h 528637"/>
                <a:gd name="connsiteX14" fmla="*/ 397383 w 611124"/>
                <a:gd name="connsiteY14" fmla="*/ 23813 h 528637"/>
                <a:gd name="connsiteX15" fmla="*/ 398717 w 611124"/>
                <a:gd name="connsiteY15" fmla="*/ 26861 h 528637"/>
                <a:gd name="connsiteX16" fmla="*/ 398812 w 611124"/>
                <a:gd name="connsiteY16" fmla="*/ 30385 h 528637"/>
                <a:gd name="connsiteX17" fmla="*/ 397193 w 611124"/>
                <a:gd name="connsiteY17" fmla="*/ 35623 h 528637"/>
                <a:gd name="connsiteX18" fmla="*/ 395954 w 611124"/>
                <a:gd name="connsiteY18" fmla="*/ 41434 h 528637"/>
                <a:gd name="connsiteX19" fmla="*/ 399764 w 611124"/>
                <a:gd name="connsiteY19" fmla="*/ 48196 h 528637"/>
                <a:gd name="connsiteX20" fmla="*/ 404241 w 611124"/>
                <a:gd name="connsiteY20" fmla="*/ 52769 h 528637"/>
                <a:gd name="connsiteX21" fmla="*/ 413671 w 611124"/>
                <a:gd name="connsiteY21" fmla="*/ 45148 h 528637"/>
                <a:gd name="connsiteX22" fmla="*/ 417195 w 611124"/>
                <a:gd name="connsiteY22" fmla="*/ 43053 h 528637"/>
                <a:gd name="connsiteX23" fmla="*/ 421005 w 611124"/>
                <a:gd name="connsiteY23" fmla="*/ 42958 h 528637"/>
                <a:gd name="connsiteX24" fmla="*/ 426149 w 611124"/>
                <a:gd name="connsiteY24" fmla="*/ 40196 h 528637"/>
                <a:gd name="connsiteX25" fmla="*/ 429863 w 611124"/>
                <a:gd name="connsiteY25" fmla="*/ 35909 h 528637"/>
                <a:gd name="connsiteX26" fmla="*/ 433388 w 611124"/>
                <a:gd name="connsiteY26" fmla="*/ 34480 h 528637"/>
                <a:gd name="connsiteX27" fmla="*/ 440150 w 611124"/>
                <a:gd name="connsiteY27" fmla="*/ 35433 h 528637"/>
                <a:gd name="connsiteX28" fmla="*/ 452342 w 611124"/>
                <a:gd name="connsiteY28" fmla="*/ 34480 h 528637"/>
                <a:gd name="connsiteX29" fmla="*/ 466630 w 611124"/>
                <a:gd name="connsiteY29" fmla="*/ 41148 h 528637"/>
                <a:gd name="connsiteX30" fmla="*/ 467868 w 611124"/>
                <a:gd name="connsiteY30" fmla="*/ 43148 h 528637"/>
                <a:gd name="connsiteX31" fmla="*/ 475012 w 611124"/>
                <a:gd name="connsiteY31" fmla="*/ 50959 h 528637"/>
                <a:gd name="connsiteX32" fmla="*/ 477488 w 611124"/>
                <a:gd name="connsiteY32" fmla="*/ 54864 h 528637"/>
                <a:gd name="connsiteX33" fmla="*/ 479870 w 611124"/>
                <a:gd name="connsiteY33" fmla="*/ 56007 h 528637"/>
                <a:gd name="connsiteX34" fmla="*/ 483680 w 611124"/>
                <a:gd name="connsiteY34" fmla="*/ 59817 h 528637"/>
                <a:gd name="connsiteX35" fmla="*/ 488728 w 611124"/>
                <a:gd name="connsiteY35" fmla="*/ 62198 h 528637"/>
                <a:gd name="connsiteX36" fmla="*/ 492252 w 611124"/>
                <a:gd name="connsiteY36" fmla="*/ 61531 h 528637"/>
                <a:gd name="connsiteX37" fmla="*/ 493967 w 611124"/>
                <a:gd name="connsiteY37" fmla="*/ 62770 h 528637"/>
                <a:gd name="connsiteX38" fmla="*/ 495491 w 611124"/>
                <a:gd name="connsiteY38" fmla="*/ 65722 h 528637"/>
                <a:gd name="connsiteX39" fmla="*/ 495681 w 611124"/>
                <a:gd name="connsiteY39" fmla="*/ 70771 h 528637"/>
                <a:gd name="connsiteX40" fmla="*/ 495110 w 611124"/>
                <a:gd name="connsiteY40" fmla="*/ 85249 h 528637"/>
                <a:gd name="connsiteX41" fmla="*/ 492633 w 611124"/>
                <a:gd name="connsiteY41" fmla="*/ 89440 h 528637"/>
                <a:gd name="connsiteX42" fmla="*/ 490061 w 611124"/>
                <a:gd name="connsiteY42" fmla="*/ 92773 h 528637"/>
                <a:gd name="connsiteX43" fmla="*/ 489395 w 611124"/>
                <a:gd name="connsiteY43" fmla="*/ 95440 h 528637"/>
                <a:gd name="connsiteX44" fmla="*/ 489585 w 611124"/>
                <a:gd name="connsiteY44" fmla="*/ 98584 h 528637"/>
                <a:gd name="connsiteX45" fmla="*/ 493681 w 611124"/>
                <a:gd name="connsiteY45" fmla="*/ 104775 h 528637"/>
                <a:gd name="connsiteX46" fmla="*/ 498824 w 611124"/>
                <a:gd name="connsiteY46" fmla="*/ 114395 h 528637"/>
                <a:gd name="connsiteX47" fmla="*/ 500063 w 611124"/>
                <a:gd name="connsiteY47" fmla="*/ 120015 h 528637"/>
                <a:gd name="connsiteX48" fmla="*/ 500063 w 611124"/>
                <a:gd name="connsiteY48" fmla="*/ 124206 h 528637"/>
                <a:gd name="connsiteX49" fmla="*/ 492919 w 611124"/>
                <a:gd name="connsiteY49" fmla="*/ 136398 h 528637"/>
                <a:gd name="connsiteX50" fmla="*/ 490633 w 611124"/>
                <a:gd name="connsiteY50" fmla="*/ 139256 h 528637"/>
                <a:gd name="connsiteX51" fmla="*/ 488918 w 611124"/>
                <a:gd name="connsiteY51" fmla="*/ 145351 h 528637"/>
                <a:gd name="connsiteX52" fmla="*/ 488061 w 611124"/>
                <a:gd name="connsiteY52" fmla="*/ 151447 h 528637"/>
                <a:gd name="connsiteX53" fmla="*/ 488633 w 611124"/>
                <a:gd name="connsiteY53" fmla="*/ 153924 h 528637"/>
                <a:gd name="connsiteX54" fmla="*/ 500444 w 611124"/>
                <a:gd name="connsiteY54" fmla="*/ 163640 h 528637"/>
                <a:gd name="connsiteX55" fmla="*/ 509302 w 611124"/>
                <a:gd name="connsiteY55" fmla="*/ 168878 h 528637"/>
                <a:gd name="connsiteX56" fmla="*/ 511207 w 611124"/>
                <a:gd name="connsiteY56" fmla="*/ 171450 h 528637"/>
                <a:gd name="connsiteX57" fmla="*/ 511397 w 611124"/>
                <a:gd name="connsiteY57" fmla="*/ 173069 h 528637"/>
                <a:gd name="connsiteX58" fmla="*/ 506730 w 611124"/>
                <a:gd name="connsiteY58" fmla="*/ 183356 h 528637"/>
                <a:gd name="connsiteX59" fmla="*/ 506254 w 611124"/>
                <a:gd name="connsiteY59" fmla="*/ 186214 h 528637"/>
                <a:gd name="connsiteX60" fmla="*/ 513302 w 611124"/>
                <a:gd name="connsiteY60" fmla="*/ 190500 h 528637"/>
                <a:gd name="connsiteX61" fmla="*/ 517208 w 611124"/>
                <a:gd name="connsiteY61" fmla="*/ 197167 h 528637"/>
                <a:gd name="connsiteX62" fmla="*/ 520637 w 611124"/>
                <a:gd name="connsiteY62" fmla="*/ 208217 h 528637"/>
                <a:gd name="connsiteX63" fmla="*/ 527399 w 611124"/>
                <a:gd name="connsiteY63" fmla="*/ 218694 h 528637"/>
                <a:gd name="connsiteX64" fmla="*/ 541782 w 611124"/>
                <a:gd name="connsiteY64" fmla="*/ 227933 h 528637"/>
                <a:gd name="connsiteX65" fmla="*/ 552260 w 611124"/>
                <a:gd name="connsiteY65" fmla="*/ 233934 h 528637"/>
                <a:gd name="connsiteX66" fmla="*/ 554450 w 611124"/>
                <a:gd name="connsiteY66" fmla="*/ 236696 h 528637"/>
                <a:gd name="connsiteX67" fmla="*/ 555212 w 611124"/>
                <a:gd name="connsiteY67" fmla="*/ 239934 h 528637"/>
                <a:gd name="connsiteX68" fmla="*/ 554355 w 611124"/>
                <a:gd name="connsiteY68" fmla="*/ 247174 h 528637"/>
                <a:gd name="connsiteX69" fmla="*/ 551688 w 611124"/>
                <a:gd name="connsiteY69" fmla="*/ 255842 h 528637"/>
                <a:gd name="connsiteX70" fmla="*/ 549783 w 611124"/>
                <a:gd name="connsiteY70" fmla="*/ 260700 h 528637"/>
                <a:gd name="connsiteX71" fmla="*/ 554069 w 611124"/>
                <a:gd name="connsiteY71" fmla="*/ 262699 h 528637"/>
                <a:gd name="connsiteX72" fmla="*/ 565118 w 611124"/>
                <a:gd name="connsiteY72" fmla="*/ 262128 h 528637"/>
                <a:gd name="connsiteX73" fmla="*/ 578453 w 611124"/>
                <a:gd name="connsiteY73" fmla="*/ 263842 h 528637"/>
                <a:gd name="connsiteX74" fmla="*/ 594455 w 611124"/>
                <a:gd name="connsiteY74" fmla="*/ 273367 h 528637"/>
                <a:gd name="connsiteX75" fmla="*/ 594455 w 611124"/>
                <a:gd name="connsiteY75" fmla="*/ 277654 h 528637"/>
                <a:gd name="connsiteX76" fmla="*/ 592836 w 611124"/>
                <a:gd name="connsiteY76" fmla="*/ 281559 h 528637"/>
                <a:gd name="connsiteX77" fmla="*/ 593979 w 611124"/>
                <a:gd name="connsiteY77" fmla="*/ 285655 h 528637"/>
                <a:gd name="connsiteX78" fmla="*/ 595694 w 611124"/>
                <a:gd name="connsiteY78" fmla="*/ 289179 h 528637"/>
                <a:gd name="connsiteX79" fmla="*/ 609505 w 611124"/>
                <a:gd name="connsiteY79" fmla="*/ 299752 h 528637"/>
                <a:gd name="connsiteX80" fmla="*/ 610838 w 611124"/>
                <a:gd name="connsiteY80" fmla="*/ 302895 h 528637"/>
                <a:gd name="connsiteX81" fmla="*/ 611124 w 611124"/>
                <a:gd name="connsiteY81" fmla="*/ 308038 h 528637"/>
                <a:gd name="connsiteX82" fmla="*/ 610743 w 611124"/>
                <a:gd name="connsiteY82" fmla="*/ 311753 h 528637"/>
                <a:gd name="connsiteX83" fmla="*/ 606838 w 611124"/>
                <a:gd name="connsiteY83" fmla="*/ 312610 h 528637"/>
                <a:gd name="connsiteX84" fmla="*/ 602647 w 611124"/>
                <a:gd name="connsiteY84" fmla="*/ 314325 h 528637"/>
                <a:gd name="connsiteX85" fmla="*/ 595694 w 611124"/>
                <a:gd name="connsiteY85" fmla="*/ 318802 h 528637"/>
                <a:gd name="connsiteX86" fmla="*/ 592931 w 611124"/>
                <a:gd name="connsiteY86" fmla="*/ 325183 h 528637"/>
                <a:gd name="connsiteX87" fmla="*/ 581692 w 611124"/>
                <a:gd name="connsiteY87" fmla="*/ 334042 h 528637"/>
                <a:gd name="connsiteX88" fmla="*/ 574643 w 611124"/>
                <a:gd name="connsiteY88" fmla="*/ 337947 h 528637"/>
                <a:gd name="connsiteX89" fmla="*/ 569119 w 611124"/>
                <a:gd name="connsiteY89" fmla="*/ 338137 h 528637"/>
                <a:gd name="connsiteX90" fmla="*/ 555974 w 611124"/>
                <a:gd name="connsiteY90" fmla="*/ 336328 h 528637"/>
                <a:gd name="connsiteX91" fmla="*/ 551307 w 611124"/>
                <a:gd name="connsiteY91" fmla="*/ 332042 h 528637"/>
                <a:gd name="connsiteX92" fmla="*/ 549402 w 611124"/>
                <a:gd name="connsiteY92" fmla="*/ 328041 h 528637"/>
                <a:gd name="connsiteX93" fmla="*/ 544354 w 611124"/>
                <a:gd name="connsiteY93" fmla="*/ 326231 h 528637"/>
                <a:gd name="connsiteX94" fmla="*/ 537591 w 611124"/>
                <a:gd name="connsiteY94" fmla="*/ 326136 h 528637"/>
                <a:gd name="connsiteX95" fmla="*/ 528256 w 611124"/>
                <a:gd name="connsiteY95" fmla="*/ 326803 h 528637"/>
                <a:gd name="connsiteX96" fmla="*/ 526352 w 611124"/>
                <a:gd name="connsiteY96" fmla="*/ 327946 h 528637"/>
                <a:gd name="connsiteX97" fmla="*/ 524828 w 611124"/>
                <a:gd name="connsiteY97" fmla="*/ 332899 h 528637"/>
                <a:gd name="connsiteX98" fmla="*/ 520922 w 611124"/>
                <a:gd name="connsiteY98" fmla="*/ 341185 h 528637"/>
                <a:gd name="connsiteX99" fmla="*/ 518065 w 611124"/>
                <a:gd name="connsiteY99" fmla="*/ 345853 h 528637"/>
                <a:gd name="connsiteX100" fmla="*/ 520446 w 611124"/>
                <a:gd name="connsiteY100" fmla="*/ 348806 h 528637"/>
                <a:gd name="connsiteX101" fmla="*/ 524161 w 611124"/>
                <a:gd name="connsiteY101" fmla="*/ 354711 h 528637"/>
                <a:gd name="connsiteX102" fmla="*/ 529876 w 611124"/>
                <a:gd name="connsiteY102" fmla="*/ 362331 h 528637"/>
                <a:gd name="connsiteX103" fmla="*/ 535781 w 611124"/>
                <a:gd name="connsiteY103" fmla="*/ 369093 h 528637"/>
                <a:gd name="connsiteX104" fmla="*/ 537686 w 611124"/>
                <a:gd name="connsiteY104" fmla="*/ 373190 h 528637"/>
                <a:gd name="connsiteX105" fmla="*/ 537591 w 611124"/>
                <a:gd name="connsiteY105" fmla="*/ 376142 h 528637"/>
                <a:gd name="connsiteX106" fmla="*/ 534829 w 611124"/>
                <a:gd name="connsiteY106" fmla="*/ 379571 h 528637"/>
                <a:gd name="connsiteX107" fmla="*/ 535210 w 611124"/>
                <a:gd name="connsiteY107" fmla="*/ 386524 h 528637"/>
                <a:gd name="connsiteX108" fmla="*/ 540925 w 611124"/>
                <a:gd name="connsiteY108" fmla="*/ 395669 h 528637"/>
                <a:gd name="connsiteX109" fmla="*/ 539020 w 611124"/>
                <a:gd name="connsiteY109" fmla="*/ 397097 h 528637"/>
                <a:gd name="connsiteX110" fmla="*/ 538448 w 611124"/>
                <a:gd name="connsiteY110" fmla="*/ 408337 h 528637"/>
                <a:gd name="connsiteX111" fmla="*/ 538448 w 611124"/>
                <a:gd name="connsiteY111" fmla="*/ 420243 h 528637"/>
                <a:gd name="connsiteX112" fmla="*/ 540068 w 611124"/>
                <a:gd name="connsiteY112" fmla="*/ 423101 h 528637"/>
                <a:gd name="connsiteX113" fmla="*/ 543116 w 611124"/>
                <a:gd name="connsiteY113" fmla="*/ 425482 h 528637"/>
                <a:gd name="connsiteX114" fmla="*/ 545783 w 611124"/>
                <a:gd name="connsiteY114" fmla="*/ 429863 h 528637"/>
                <a:gd name="connsiteX115" fmla="*/ 550069 w 611124"/>
                <a:gd name="connsiteY115" fmla="*/ 439674 h 528637"/>
                <a:gd name="connsiteX116" fmla="*/ 550450 w 611124"/>
                <a:gd name="connsiteY116" fmla="*/ 442341 h 528637"/>
                <a:gd name="connsiteX117" fmla="*/ 538258 w 611124"/>
                <a:gd name="connsiteY117" fmla="*/ 441579 h 528637"/>
                <a:gd name="connsiteX118" fmla="*/ 523685 w 611124"/>
                <a:gd name="connsiteY118" fmla="*/ 441865 h 528637"/>
                <a:gd name="connsiteX119" fmla="*/ 515493 w 611124"/>
                <a:gd name="connsiteY119" fmla="*/ 447580 h 528637"/>
                <a:gd name="connsiteX120" fmla="*/ 512255 w 611124"/>
                <a:gd name="connsiteY120" fmla="*/ 446246 h 528637"/>
                <a:gd name="connsiteX121" fmla="*/ 506539 w 611124"/>
                <a:gd name="connsiteY121" fmla="*/ 444817 h 528637"/>
                <a:gd name="connsiteX122" fmla="*/ 500253 w 611124"/>
                <a:gd name="connsiteY122" fmla="*/ 448056 h 528637"/>
                <a:gd name="connsiteX123" fmla="*/ 491585 w 611124"/>
                <a:gd name="connsiteY123" fmla="*/ 457676 h 528637"/>
                <a:gd name="connsiteX124" fmla="*/ 485775 w 611124"/>
                <a:gd name="connsiteY124" fmla="*/ 463677 h 528637"/>
                <a:gd name="connsiteX125" fmla="*/ 480155 w 611124"/>
                <a:gd name="connsiteY125" fmla="*/ 472059 h 528637"/>
                <a:gd name="connsiteX126" fmla="*/ 478346 w 611124"/>
                <a:gd name="connsiteY126" fmla="*/ 476631 h 528637"/>
                <a:gd name="connsiteX127" fmla="*/ 474821 w 611124"/>
                <a:gd name="connsiteY127" fmla="*/ 485013 h 528637"/>
                <a:gd name="connsiteX128" fmla="*/ 471583 w 611124"/>
                <a:gd name="connsiteY128" fmla="*/ 494633 h 528637"/>
                <a:gd name="connsiteX129" fmla="*/ 473393 w 611124"/>
                <a:gd name="connsiteY129" fmla="*/ 501301 h 528637"/>
                <a:gd name="connsiteX130" fmla="*/ 476060 w 611124"/>
                <a:gd name="connsiteY130" fmla="*/ 507492 h 528637"/>
                <a:gd name="connsiteX131" fmla="*/ 476631 w 611124"/>
                <a:gd name="connsiteY131" fmla="*/ 514160 h 528637"/>
                <a:gd name="connsiteX132" fmla="*/ 477964 w 611124"/>
                <a:gd name="connsiteY132" fmla="*/ 519303 h 528637"/>
                <a:gd name="connsiteX133" fmla="*/ 474345 w 611124"/>
                <a:gd name="connsiteY133" fmla="*/ 523113 h 528637"/>
                <a:gd name="connsiteX134" fmla="*/ 472345 w 611124"/>
                <a:gd name="connsiteY134" fmla="*/ 528637 h 528637"/>
                <a:gd name="connsiteX135" fmla="*/ 466249 w 611124"/>
                <a:gd name="connsiteY135" fmla="*/ 527685 h 528637"/>
                <a:gd name="connsiteX136" fmla="*/ 458819 w 611124"/>
                <a:gd name="connsiteY136" fmla="*/ 522446 h 528637"/>
                <a:gd name="connsiteX137" fmla="*/ 457200 w 611124"/>
                <a:gd name="connsiteY137" fmla="*/ 514826 h 528637"/>
                <a:gd name="connsiteX138" fmla="*/ 451485 w 611124"/>
                <a:gd name="connsiteY138" fmla="*/ 509492 h 528637"/>
                <a:gd name="connsiteX139" fmla="*/ 447675 w 611124"/>
                <a:gd name="connsiteY139" fmla="*/ 506730 h 528637"/>
                <a:gd name="connsiteX140" fmla="*/ 441484 w 611124"/>
                <a:gd name="connsiteY140" fmla="*/ 506349 h 528637"/>
                <a:gd name="connsiteX141" fmla="*/ 431578 w 611124"/>
                <a:gd name="connsiteY141" fmla="*/ 508826 h 528637"/>
                <a:gd name="connsiteX142" fmla="*/ 418529 w 611124"/>
                <a:gd name="connsiteY142" fmla="*/ 510731 h 528637"/>
                <a:gd name="connsiteX143" fmla="*/ 408813 w 611124"/>
                <a:gd name="connsiteY143" fmla="*/ 511207 h 528637"/>
                <a:gd name="connsiteX144" fmla="*/ 403384 w 611124"/>
                <a:gd name="connsiteY144" fmla="*/ 513874 h 528637"/>
                <a:gd name="connsiteX145" fmla="*/ 395573 w 611124"/>
                <a:gd name="connsiteY145" fmla="*/ 516541 h 528637"/>
                <a:gd name="connsiteX146" fmla="*/ 392430 w 611124"/>
                <a:gd name="connsiteY146" fmla="*/ 513397 h 528637"/>
                <a:gd name="connsiteX147" fmla="*/ 388049 w 611124"/>
                <a:gd name="connsiteY147" fmla="*/ 504825 h 528637"/>
                <a:gd name="connsiteX148" fmla="*/ 384524 w 611124"/>
                <a:gd name="connsiteY148" fmla="*/ 496253 h 528637"/>
                <a:gd name="connsiteX149" fmla="*/ 382048 w 611124"/>
                <a:gd name="connsiteY149" fmla="*/ 492442 h 528637"/>
                <a:gd name="connsiteX150" fmla="*/ 379857 w 611124"/>
                <a:gd name="connsiteY150" fmla="*/ 491395 h 528637"/>
                <a:gd name="connsiteX151" fmla="*/ 377190 w 611124"/>
                <a:gd name="connsiteY151" fmla="*/ 491585 h 528637"/>
                <a:gd name="connsiteX152" fmla="*/ 374142 w 611124"/>
                <a:gd name="connsiteY152" fmla="*/ 494347 h 528637"/>
                <a:gd name="connsiteX153" fmla="*/ 371856 w 611124"/>
                <a:gd name="connsiteY153" fmla="*/ 497109 h 528637"/>
                <a:gd name="connsiteX154" fmla="*/ 368713 w 611124"/>
                <a:gd name="connsiteY154" fmla="*/ 498062 h 528637"/>
                <a:gd name="connsiteX155" fmla="*/ 363664 w 611124"/>
                <a:gd name="connsiteY155" fmla="*/ 500348 h 528637"/>
                <a:gd name="connsiteX156" fmla="*/ 360045 w 611124"/>
                <a:gd name="connsiteY156" fmla="*/ 503396 h 528637"/>
                <a:gd name="connsiteX157" fmla="*/ 356140 w 611124"/>
                <a:gd name="connsiteY157" fmla="*/ 511302 h 528637"/>
                <a:gd name="connsiteX158" fmla="*/ 353473 w 611124"/>
                <a:gd name="connsiteY158" fmla="*/ 510826 h 528637"/>
                <a:gd name="connsiteX159" fmla="*/ 350711 w 611124"/>
                <a:gd name="connsiteY159" fmla="*/ 509016 h 528637"/>
                <a:gd name="connsiteX160" fmla="*/ 347663 w 611124"/>
                <a:gd name="connsiteY160" fmla="*/ 500158 h 528637"/>
                <a:gd name="connsiteX161" fmla="*/ 343376 w 611124"/>
                <a:gd name="connsiteY161" fmla="*/ 498062 h 528637"/>
                <a:gd name="connsiteX162" fmla="*/ 336423 w 611124"/>
                <a:gd name="connsiteY162" fmla="*/ 497967 h 528637"/>
                <a:gd name="connsiteX163" fmla="*/ 327946 w 611124"/>
                <a:gd name="connsiteY163" fmla="*/ 496062 h 528637"/>
                <a:gd name="connsiteX164" fmla="*/ 320993 w 611124"/>
                <a:gd name="connsiteY164" fmla="*/ 493395 h 528637"/>
                <a:gd name="connsiteX165" fmla="*/ 318516 w 611124"/>
                <a:gd name="connsiteY165" fmla="*/ 494062 h 528637"/>
                <a:gd name="connsiteX166" fmla="*/ 314420 w 611124"/>
                <a:gd name="connsiteY166" fmla="*/ 497776 h 528637"/>
                <a:gd name="connsiteX167" fmla="*/ 309944 w 611124"/>
                <a:gd name="connsiteY167" fmla="*/ 498348 h 528637"/>
                <a:gd name="connsiteX168" fmla="*/ 300133 w 611124"/>
                <a:gd name="connsiteY168" fmla="*/ 495014 h 528637"/>
                <a:gd name="connsiteX169" fmla="*/ 298228 w 611124"/>
                <a:gd name="connsiteY169" fmla="*/ 496538 h 528637"/>
                <a:gd name="connsiteX170" fmla="*/ 295751 w 611124"/>
                <a:gd name="connsiteY170" fmla="*/ 501491 h 528637"/>
                <a:gd name="connsiteX171" fmla="*/ 292703 w 611124"/>
                <a:gd name="connsiteY171" fmla="*/ 506254 h 528637"/>
                <a:gd name="connsiteX172" fmla="*/ 290036 w 611124"/>
                <a:gd name="connsiteY172" fmla="*/ 506730 h 528637"/>
                <a:gd name="connsiteX173" fmla="*/ 288512 w 611124"/>
                <a:gd name="connsiteY173" fmla="*/ 505492 h 528637"/>
                <a:gd name="connsiteX174" fmla="*/ 289370 w 611124"/>
                <a:gd name="connsiteY174" fmla="*/ 497015 h 528637"/>
                <a:gd name="connsiteX175" fmla="*/ 283655 w 611124"/>
                <a:gd name="connsiteY175" fmla="*/ 494062 h 528637"/>
                <a:gd name="connsiteX176" fmla="*/ 274130 w 611124"/>
                <a:gd name="connsiteY176" fmla="*/ 493585 h 528637"/>
                <a:gd name="connsiteX177" fmla="*/ 267462 w 611124"/>
                <a:gd name="connsiteY177" fmla="*/ 494824 h 528637"/>
                <a:gd name="connsiteX178" fmla="*/ 264128 w 611124"/>
                <a:gd name="connsiteY178" fmla="*/ 494443 h 528637"/>
                <a:gd name="connsiteX179" fmla="*/ 262509 w 611124"/>
                <a:gd name="connsiteY179" fmla="*/ 492824 h 528637"/>
                <a:gd name="connsiteX180" fmla="*/ 254222 w 611124"/>
                <a:gd name="connsiteY180" fmla="*/ 478536 h 528637"/>
                <a:gd name="connsiteX181" fmla="*/ 249936 w 611124"/>
                <a:gd name="connsiteY181" fmla="*/ 477583 h 528637"/>
                <a:gd name="connsiteX182" fmla="*/ 242126 w 611124"/>
                <a:gd name="connsiteY182" fmla="*/ 478346 h 528637"/>
                <a:gd name="connsiteX183" fmla="*/ 230600 w 611124"/>
                <a:gd name="connsiteY183" fmla="*/ 476631 h 528637"/>
                <a:gd name="connsiteX184" fmla="*/ 217361 w 611124"/>
                <a:gd name="connsiteY184" fmla="*/ 473392 h 528637"/>
                <a:gd name="connsiteX185" fmla="*/ 210121 w 611124"/>
                <a:gd name="connsiteY185" fmla="*/ 472154 h 528637"/>
                <a:gd name="connsiteX186" fmla="*/ 206312 w 611124"/>
                <a:gd name="connsiteY186" fmla="*/ 468916 h 528637"/>
                <a:gd name="connsiteX187" fmla="*/ 198215 w 611124"/>
                <a:gd name="connsiteY187" fmla="*/ 467868 h 528637"/>
                <a:gd name="connsiteX188" fmla="*/ 176308 w 611124"/>
                <a:gd name="connsiteY188" fmla="*/ 461772 h 528637"/>
                <a:gd name="connsiteX189" fmla="*/ 167354 w 611124"/>
                <a:gd name="connsiteY189" fmla="*/ 460725 h 528637"/>
                <a:gd name="connsiteX190" fmla="*/ 154210 w 611124"/>
                <a:gd name="connsiteY190" fmla="*/ 460629 h 528637"/>
                <a:gd name="connsiteX191" fmla="*/ 134112 w 611124"/>
                <a:gd name="connsiteY191" fmla="*/ 459296 h 528637"/>
                <a:gd name="connsiteX192" fmla="*/ 121253 w 611124"/>
                <a:gd name="connsiteY192" fmla="*/ 460058 h 528637"/>
                <a:gd name="connsiteX193" fmla="*/ 115348 w 611124"/>
                <a:gd name="connsiteY193" fmla="*/ 462058 h 528637"/>
                <a:gd name="connsiteX194" fmla="*/ 108395 w 611124"/>
                <a:gd name="connsiteY194" fmla="*/ 463296 h 528637"/>
                <a:gd name="connsiteX195" fmla="*/ 96774 w 611124"/>
                <a:gd name="connsiteY195" fmla="*/ 464439 h 528637"/>
                <a:gd name="connsiteX196" fmla="*/ 92107 w 611124"/>
                <a:gd name="connsiteY196" fmla="*/ 464249 h 528637"/>
                <a:gd name="connsiteX197" fmla="*/ 84582 w 611124"/>
                <a:gd name="connsiteY197" fmla="*/ 464916 h 528637"/>
                <a:gd name="connsiteX198" fmla="*/ 76105 w 611124"/>
                <a:gd name="connsiteY198" fmla="*/ 466535 h 528637"/>
                <a:gd name="connsiteX199" fmla="*/ 73628 w 611124"/>
                <a:gd name="connsiteY199" fmla="*/ 469583 h 528637"/>
                <a:gd name="connsiteX200" fmla="*/ 70866 w 611124"/>
                <a:gd name="connsiteY200" fmla="*/ 476155 h 528637"/>
                <a:gd name="connsiteX201" fmla="*/ 61055 w 611124"/>
                <a:gd name="connsiteY201" fmla="*/ 487584 h 528637"/>
                <a:gd name="connsiteX202" fmla="*/ 51530 w 611124"/>
                <a:gd name="connsiteY202" fmla="*/ 495110 h 528637"/>
                <a:gd name="connsiteX203" fmla="*/ 49721 w 611124"/>
                <a:gd name="connsiteY203" fmla="*/ 495776 h 528637"/>
                <a:gd name="connsiteX204" fmla="*/ 44196 w 611124"/>
                <a:gd name="connsiteY204" fmla="*/ 491776 h 528637"/>
                <a:gd name="connsiteX205" fmla="*/ 39529 w 611124"/>
                <a:gd name="connsiteY205" fmla="*/ 490347 h 528637"/>
                <a:gd name="connsiteX206" fmla="*/ 34100 w 611124"/>
                <a:gd name="connsiteY206" fmla="*/ 489966 h 528637"/>
                <a:gd name="connsiteX207" fmla="*/ 30289 w 611124"/>
                <a:gd name="connsiteY207" fmla="*/ 491204 h 528637"/>
                <a:gd name="connsiteX208" fmla="*/ 27813 w 611124"/>
                <a:gd name="connsiteY208" fmla="*/ 493109 h 528637"/>
                <a:gd name="connsiteX209" fmla="*/ 28099 w 611124"/>
                <a:gd name="connsiteY209" fmla="*/ 501872 h 528637"/>
                <a:gd name="connsiteX210" fmla="*/ 27622 w 611124"/>
                <a:gd name="connsiteY210" fmla="*/ 502634 h 528637"/>
                <a:gd name="connsiteX211" fmla="*/ 23431 w 611124"/>
                <a:gd name="connsiteY211" fmla="*/ 492252 h 528637"/>
                <a:gd name="connsiteX212" fmla="*/ 23717 w 611124"/>
                <a:gd name="connsiteY212" fmla="*/ 482822 h 528637"/>
                <a:gd name="connsiteX213" fmla="*/ 26099 w 611124"/>
                <a:gd name="connsiteY213" fmla="*/ 477488 h 528637"/>
                <a:gd name="connsiteX214" fmla="*/ 28956 w 611124"/>
                <a:gd name="connsiteY214" fmla="*/ 472631 h 528637"/>
                <a:gd name="connsiteX215" fmla="*/ 27718 w 611124"/>
                <a:gd name="connsiteY215" fmla="*/ 465296 h 528637"/>
                <a:gd name="connsiteX216" fmla="*/ 30575 w 611124"/>
                <a:gd name="connsiteY216" fmla="*/ 455581 h 528637"/>
                <a:gd name="connsiteX217" fmla="*/ 30575 w 611124"/>
                <a:gd name="connsiteY217" fmla="*/ 448628 h 528637"/>
                <a:gd name="connsiteX218" fmla="*/ 29432 w 611124"/>
                <a:gd name="connsiteY218" fmla="*/ 445580 h 528637"/>
                <a:gd name="connsiteX219" fmla="*/ 27146 w 611124"/>
                <a:gd name="connsiteY219" fmla="*/ 442055 h 528637"/>
                <a:gd name="connsiteX220" fmla="*/ 20955 w 611124"/>
                <a:gd name="connsiteY220" fmla="*/ 438245 h 528637"/>
                <a:gd name="connsiteX221" fmla="*/ 18193 w 611124"/>
                <a:gd name="connsiteY221" fmla="*/ 435197 h 528637"/>
                <a:gd name="connsiteX222" fmla="*/ 9811 w 611124"/>
                <a:gd name="connsiteY222" fmla="*/ 431101 h 528637"/>
                <a:gd name="connsiteX223" fmla="*/ 1429 w 611124"/>
                <a:gd name="connsiteY223" fmla="*/ 426053 h 528637"/>
                <a:gd name="connsiteX224" fmla="*/ 0 w 611124"/>
                <a:gd name="connsiteY224" fmla="*/ 422910 h 528637"/>
                <a:gd name="connsiteX225" fmla="*/ 381 w 611124"/>
                <a:gd name="connsiteY225" fmla="*/ 420815 h 528637"/>
                <a:gd name="connsiteX226" fmla="*/ 1905 w 611124"/>
                <a:gd name="connsiteY226" fmla="*/ 417576 h 528637"/>
                <a:gd name="connsiteX227" fmla="*/ 8287 w 611124"/>
                <a:gd name="connsiteY227" fmla="*/ 408051 h 528637"/>
                <a:gd name="connsiteX228" fmla="*/ 15145 w 611124"/>
                <a:gd name="connsiteY228" fmla="*/ 398812 h 528637"/>
                <a:gd name="connsiteX229" fmla="*/ 19526 w 611124"/>
                <a:gd name="connsiteY229" fmla="*/ 395097 h 528637"/>
                <a:gd name="connsiteX230" fmla="*/ 42958 w 611124"/>
                <a:gd name="connsiteY230" fmla="*/ 383286 h 528637"/>
                <a:gd name="connsiteX231" fmla="*/ 46577 w 611124"/>
                <a:gd name="connsiteY231" fmla="*/ 379095 h 528637"/>
                <a:gd name="connsiteX232" fmla="*/ 47435 w 611124"/>
                <a:gd name="connsiteY232" fmla="*/ 372047 h 528637"/>
                <a:gd name="connsiteX233" fmla="*/ 47530 w 611124"/>
                <a:gd name="connsiteY233" fmla="*/ 366903 h 528637"/>
                <a:gd name="connsiteX234" fmla="*/ 47054 w 611124"/>
                <a:gd name="connsiteY234" fmla="*/ 357759 h 528637"/>
                <a:gd name="connsiteX235" fmla="*/ 45625 w 611124"/>
                <a:gd name="connsiteY235" fmla="*/ 344709 h 528637"/>
                <a:gd name="connsiteX236" fmla="*/ 43910 w 611124"/>
                <a:gd name="connsiteY236" fmla="*/ 335756 h 528637"/>
                <a:gd name="connsiteX237" fmla="*/ 39434 w 611124"/>
                <a:gd name="connsiteY237" fmla="*/ 318802 h 528637"/>
                <a:gd name="connsiteX238" fmla="*/ 27146 w 611124"/>
                <a:gd name="connsiteY238" fmla="*/ 283464 h 528637"/>
                <a:gd name="connsiteX239" fmla="*/ 19907 w 611124"/>
                <a:gd name="connsiteY239" fmla="*/ 246602 h 528637"/>
                <a:gd name="connsiteX240" fmla="*/ 24670 w 611124"/>
                <a:gd name="connsiteY240" fmla="*/ 248793 h 528637"/>
                <a:gd name="connsiteX241" fmla="*/ 35814 w 611124"/>
                <a:gd name="connsiteY241" fmla="*/ 249650 h 528637"/>
                <a:gd name="connsiteX242" fmla="*/ 44768 w 611124"/>
                <a:gd name="connsiteY242" fmla="*/ 247078 h 528637"/>
                <a:gd name="connsiteX243" fmla="*/ 49339 w 611124"/>
                <a:gd name="connsiteY243" fmla="*/ 246697 h 528637"/>
                <a:gd name="connsiteX244" fmla="*/ 53435 w 611124"/>
                <a:gd name="connsiteY244" fmla="*/ 247460 h 528637"/>
                <a:gd name="connsiteX245" fmla="*/ 59531 w 611124"/>
                <a:gd name="connsiteY245" fmla="*/ 246031 h 528637"/>
                <a:gd name="connsiteX246" fmla="*/ 65151 w 611124"/>
                <a:gd name="connsiteY246" fmla="*/ 245459 h 528637"/>
                <a:gd name="connsiteX247" fmla="*/ 68104 w 611124"/>
                <a:gd name="connsiteY247" fmla="*/ 248793 h 528637"/>
                <a:gd name="connsiteX248" fmla="*/ 73247 w 611124"/>
                <a:gd name="connsiteY248" fmla="*/ 251746 h 528637"/>
                <a:gd name="connsiteX249" fmla="*/ 83534 w 611124"/>
                <a:gd name="connsiteY249" fmla="*/ 247460 h 528637"/>
                <a:gd name="connsiteX250" fmla="*/ 92678 w 611124"/>
                <a:gd name="connsiteY250" fmla="*/ 242221 h 528637"/>
                <a:gd name="connsiteX251" fmla="*/ 102108 w 611124"/>
                <a:gd name="connsiteY251" fmla="*/ 242792 h 528637"/>
                <a:gd name="connsiteX252" fmla="*/ 103442 w 611124"/>
                <a:gd name="connsiteY252" fmla="*/ 240221 h 528637"/>
                <a:gd name="connsiteX253" fmla="*/ 105823 w 611124"/>
                <a:gd name="connsiteY253" fmla="*/ 227076 h 528637"/>
                <a:gd name="connsiteX254" fmla="*/ 108585 w 611124"/>
                <a:gd name="connsiteY254" fmla="*/ 224219 h 528637"/>
                <a:gd name="connsiteX255" fmla="*/ 119920 w 611124"/>
                <a:gd name="connsiteY255" fmla="*/ 225552 h 528637"/>
                <a:gd name="connsiteX256" fmla="*/ 124111 w 611124"/>
                <a:gd name="connsiteY256" fmla="*/ 223171 h 528637"/>
                <a:gd name="connsiteX257" fmla="*/ 128492 w 611124"/>
                <a:gd name="connsiteY257" fmla="*/ 216693 h 528637"/>
                <a:gd name="connsiteX258" fmla="*/ 135160 w 611124"/>
                <a:gd name="connsiteY258" fmla="*/ 212598 h 528637"/>
                <a:gd name="connsiteX259" fmla="*/ 140684 w 611124"/>
                <a:gd name="connsiteY259" fmla="*/ 212598 h 528637"/>
                <a:gd name="connsiteX260" fmla="*/ 146495 w 611124"/>
                <a:gd name="connsiteY260" fmla="*/ 208026 h 528637"/>
                <a:gd name="connsiteX261" fmla="*/ 149352 w 611124"/>
                <a:gd name="connsiteY261" fmla="*/ 211074 h 528637"/>
                <a:gd name="connsiteX262" fmla="*/ 150781 w 611124"/>
                <a:gd name="connsiteY262" fmla="*/ 216599 h 528637"/>
                <a:gd name="connsiteX263" fmla="*/ 148876 w 611124"/>
                <a:gd name="connsiteY263" fmla="*/ 220980 h 528637"/>
                <a:gd name="connsiteX264" fmla="*/ 149733 w 611124"/>
                <a:gd name="connsiteY264" fmla="*/ 222600 h 528637"/>
                <a:gd name="connsiteX265" fmla="*/ 153734 w 611124"/>
                <a:gd name="connsiteY265" fmla="*/ 224790 h 528637"/>
                <a:gd name="connsiteX266" fmla="*/ 160592 w 611124"/>
                <a:gd name="connsiteY266" fmla="*/ 224695 h 528637"/>
                <a:gd name="connsiteX267" fmla="*/ 164973 w 611124"/>
                <a:gd name="connsiteY267" fmla="*/ 222980 h 528637"/>
                <a:gd name="connsiteX268" fmla="*/ 166021 w 611124"/>
                <a:gd name="connsiteY268" fmla="*/ 220408 h 528637"/>
                <a:gd name="connsiteX269" fmla="*/ 166021 w 611124"/>
                <a:gd name="connsiteY269" fmla="*/ 215932 h 528637"/>
                <a:gd name="connsiteX270" fmla="*/ 164878 w 611124"/>
                <a:gd name="connsiteY270" fmla="*/ 211646 h 528637"/>
                <a:gd name="connsiteX271" fmla="*/ 162020 w 611124"/>
                <a:gd name="connsiteY271" fmla="*/ 208026 h 528637"/>
                <a:gd name="connsiteX272" fmla="*/ 156496 w 611124"/>
                <a:gd name="connsiteY272" fmla="*/ 206121 h 528637"/>
                <a:gd name="connsiteX273" fmla="*/ 152686 w 611124"/>
                <a:gd name="connsiteY273" fmla="*/ 206121 h 528637"/>
                <a:gd name="connsiteX274" fmla="*/ 152019 w 611124"/>
                <a:gd name="connsiteY274" fmla="*/ 203740 h 528637"/>
                <a:gd name="connsiteX275" fmla="*/ 153353 w 611124"/>
                <a:gd name="connsiteY275" fmla="*/ 198787 h 528637"/>
                <a:gd name="connsiteX276" fmla="*/ 156781 w 611124"/>
                <a:gd name="connsiteY276" fmla="*/ 189643 h 528637"/>
                <a:gd name="connsiteX277" fmla="*/ 160877 w 611124"/>
                <a:gd name="connsiteY277" fmla="*/ 181356 h 528637"/>
                <a:gd name="connsiteX278" fmla="*/ 163449 w 611124"/>
                <a:gd name="connsiteY278" fmla="*/ 178213 h 528637"/>
                <a:gd name="connsiteX279" fmla="*/ 163830 w 611124"/>
                <a:gd name="connsiteY279" fmla="*/ 175260 h 528637"/>
                <a:gd name="connsiteX280" fmla="*/ 163354 w 611124"/>
                <a:gd name="connsiteY280" fmla="*/ 170212 h 528637"/>
                <a:gd name="connsiteX281" fmla="*/ 163259 w 611124"/>
                <a:gd name="connsiteY281" fmla="*/ 161163 h 528637"/>
                <a:gd name="connsiteX282" fmla="*/ 166973 w 611124"/>
                <a:gd name="connsiteY282" fmla="*/ 148399 h 528637"/>
                <a:gd name="connsiteX283" fmla="*/ 172021 w 611124"/>
                <a:gd name="connsiteY283" fmla="*/ 138779 h 528637"/>
                <a:gd name="connsiteX284" fmla="*/ 178784 w 611124"/>
                <a:gd name="connsiteY284" fmla="*/ 135731 h 528637"/>
                <a:gd name="connsiteX285" fmla="*/ 187071 w 611124"/>
                <a:gd name="connsiteY285" fmla="*/ 134017 h 528637"/>
                <a:gd name="connsiteX286" fmla="*/ 192310 w 611124"/>
                <a:gd name="connsiteY286" fmla="*/ 129445 h 528637"/>
                <a:gd name="connsiteX287" fmla="*/ 194881 w 611124"/>
                <a:gd name="connsiteY287" fmla="*/ 124206 h 528637"/>
                <a:gd name="connsiteX288" fmla="*/ 195929 w 611124"/>
                <a:gd name="connsiteY288" fmla="*/ 119729 h 528637"/>
                <a:gd name="connsiteX289" fmla="*/ 197168 w 611124"/>
                <a:gd name="connsiteY289" fmla="*/ 115919 h 528637"/>
                <a:gd name="connsiteX290" fmla="*/ 199739 w 611124"/>
                <a:gd name="connsiteY290" fmla="*/ 114205 h 528637"/>
                <a:gd name="connsiteX291" fmla="*/ 219551 w 611124"/>
                <a:gd name="connsiteY291" fmla="*/ 115253 h 528637"/>
                <a:gd name="connsiteX292" fmla="*/ 222599 w 611124"/>
                <a:gd name="connsiteY292" fmla="*/ 106966 h 528637"/>
                <a:gd name="connsiteX293" fmla="*/ 224314 w 611124"/>
                <a:gd name="connsiteY293" fmla="*/ 104680 h 528637"/>
                <a:gd name="connsiteX294" fmla="*/ 228124 w 611124"/>
                <a:gd name="connsiteY294" fmla="*/ 102203 h 528637"/>
                <a:gd name="connsiteX295" fmla="*/ 230791 w 611124"/>
                <a:gd name="connsiteY295" fmla="*/ 99251 h 528637"/>
                <a:gd name="connsiteX296" fmla="*/ 229743 w 611124"/>
                <a:gd name="connsiteY296" fmla="*/ 96964 h 528637"/>
                <a:gd name="connsiteX297" fmla="*/ 224695 w 611124"/>
                <a:gd name="connsiteY297" fmla="*/ 95440 h 528637"/>
                <a:gd name="connsiteX298" fmla="*/ 212788 w 611124"/>
                <a:gd name="connsiteY298" fmla="*/ 94202 h 528637"/>
                <a:gd name="connsiteX299" fmla="*/ 210407 w 611124"/>
                <a:gd name="connsiteY299" fmla="*/ 91440 h 528637"/>
                <a:gd name="connsiteX300" fmla="*/ 211169 w 611124"/>
                <a:gd name="connsiteY300" fmla="*/ 88106 h 528637"/>
                <a:gd name="connsiteX301" fmla="*/ 214313 w 611124"/>
                <a:gd name="connsiteY301" fmla="*/ 79534 h 528637"/>
                <a:gd name="connsiteX302" fmla="*/ 217361 w 611124"/>
                <a:gd name="connsiteY302" fmla="*/ 68389 h 528637"/>
                <a:gd name="connsiteX303" fmla="*/ 218980 w 611124"/>
                <a:gd name="connsiteY303" fmla="*/ 59817 h 528637"/>
                <a:gd name="connsiteX304" fmla="*/ 219075 w 611124"/>
                <a:gd name="connsiteY304" fmla="*/ 54673 h 528637"/>
                <a:gd name="connsiteX305" fmla="*/ 220789 w 611124"/>
                <a:gd name="connsiteY305" fmla="*/ 53340 h 528637"/>
                <a:gd name="connsiteX306" fmla="*/ 230505 w 611124"/>
                <a:gd name="connsiteY306" fmla="*/ 51626 h 528637"/>
                <a:gd name="connsiteX307" fmla="*/ 233744 w 611124"/>
                <a:gd name="connsiteY307" fmla="*/ 49911 h 528637"/>
                <a:gd name="connsiteX308" fmla="*/ 242126 w 611124"/>
                <a:gd name="connsiteY308" fmla="*/ 38100 h 528637"/>
                <a:gd name="connsiteX309" fmla="*/ 248507 w 611124"/>
                <a:gd name="connsiteY309" fmla="*/ 36100 h 528637"/>
                <a:gd name="connsiteX310" fmla="*/ 264986 w 611124"/>
                <a:gd name="connsiteY310" fmla="*/ 39148 h 528637"/>
                <a:gd name="connsiteX311" fmla="*/ 272510 w 611124"/>
                <a:gd name="connsiteY311" fmla="*/ 38957 h 528637"/>
                <a:gd name="connsiteX312" fmla="*/ 274606 w 611124"/>
                <a:gd name="connsiteY312" fmla="*/ 39243 h 528637"/>
                <a:gd name="connsiteX313" fmla="*/ 282130 w 611124"/>
                <a:gd name="connsiteY313" fmla="*/ 39719 h 528637"/>
                <a:gd name="connsiteX314" fmla="*/ 282893 w 611124"/>
                <a:gd name="connsiteY314" fmla="*/ 38576 h 528637"/>
                <a:gd name="connsiteX315" fmla="*/ 286321 w 611124"/>
                <a:gd name="connsiteY315" fmla="*/ 26861 h 528637"/>
                <a:gd name="connsiteX316" fmla="*/ 289655 w 611124"/>
                <a:gd name="connsiteY316" fmla="*/ 23431 h 528637"/>
                <a:gd name="connsiteX317" fmla="*/ 302609 w 611124"/>
                <a:gd name="connsiteY317" fmla="*/ 8001 h 528637"/>
                <a:gd name="connsiteX318" fmla="*/ 311277 w 611124"/>
                <a:gd name="connsiteY318" fmla="*/ 1524 h 528637"/>
                <a:gd name="connsiteX319" fmla="*/ 316802 w 611124"/>
                <a:gd name="connsiteY319" fmla="*/ 0 h 528637"/>
                <a:gd name="connsiteX320" fmla="*/ 318706 w 611124"/>
                <a:gd name="connsiteY320" fmla="*/ 381 h 528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</a:cxnLst>
              <a:rect l="l" t="t" r="r" b="b"/>
              <a:pathLst>
                <a:path w="611124" h="528637">
                  <a:moveTo>
                    <a:pt x="318706" y="381"/>
                  </a:moveTo>
                  <a:lnTo>
                    <a:pt x="327470" y="10382"/>
                  </a:lnTo>
                  <a:lnTo>
                    <a:pt x="329470" y="10763"/>
                  </a:lnTo>
                  <a:lnTo>
                    <a:pt x="334328" y="6858"/>
                  </a:lnTo>
                  <a:lnTo>
                    <a:pt x="335280" y="6572"/>
                  </a:lnTo>
                  <a:lnTo>
                    <a:pt x="345377" y="6191"/>
                  </a:lnTo>
                  <a:lnTo>
                    <a:pt x="350044" y="9715"/>
                  </a:lnTo>
                  <a:lnTo>
                    <a:pt x="353473" y="16478"/>
                  </a:lnTo>
                  <a:lnTo>
                    <a:pt x="356711" y="21907"/>
                  </a:lnTo>
                  <a:lnTo>
                    <a:pt x="360140" y="23336"/>
                  </a:lnTo>
                  <a:lnTo>
                    <a:pt x="369951" y="16573"/>
                  </a:lnTo>
                  <a:lnTo>
                    <a:pt x="375380" y="14288"/>
                  </a:lnTo>
                  <a:lnTo>
                    <a:pt x="378905" y="14383"/>
                  </a:lnTo>
                  <a:lnTo>
                    <a:pt x="391478" y="20479"/>
                  </a:lnTo>
                  <a:lnTo>
                    <a:pt x="397383" y="23813"/>
                  </a:lnTo>
                  <a:lnTo>
                    <a:pt x="398717" y="26861"/>
                  </a:lnTo>
                  <a:lnTo>
                    <a:pt x="398812" y="30385"/>
                  </a:lnTo>
                  <a:lnTo>
                    <a:pt x="397193" y="35623"/>
                  </a:lnTo>
                  <a:lnTo>
                    <a:pt x="395954" y="41434"/>
                  </a:lnTo>
                  <a:lnTo>
                    <a:pt x="399764" y="48196"/>
                  </a:lnTo>
                  <a:lnTo>
                    <a:pt x="404241" y="52769"/>
                  </a:lnTo>
                  <a:lnTo>
                    <a:pt x="413671" y="45148"/>
                  </a:lnTo>
                  <a:lnTo>
                    <a:pt x="417195" y="43053"/>
                  </a:lnTo>
                  <a:lnTo>
                    <a:pt x="421005" y="42958"/>
                  </a:lnTo>
                  <a:lnTo>
                    <a:pt x="426149" y="40196"/>
                  </a:lnTo>
                  <a:lnTo>
                    <a:pt x="429863" y="35909"/>
                  </a:lnTo>
                  <a:lnTo>
                    <a:pt x="433388" y="34480"/>
                  </a:lnTo>
                  <a:lnTo>
                    <a:pt x="440150" y="35433"/>
                  </a:lnTo>
                  <a:lnTo>
                    <a:pt x="452342" y="34480"/>
                  </a:lnTo>
                  <a:lnTo>
                    <a:pt x="466630" y="41148"/>
                  </a:lnTo>
                  <a:lnTo>
                    <a:pt x="467868" y="43148"/>
                  </a:lnTo>
                  <a:lnTo>
                    <a:pt x="475012" y="50959"/>
                  </a:lnTo>
                  <a:lnTo>
                    <a:pt x="477488" y="54864"/>
                  </a:lnTo>
                  <a:lnTo>
                    <a:pt x="479870" y="56007"/>
                  </a:lnTo>
                  <a:lnTo>
                    <a:pt x="483680" y="59817"/>
                  </a:lnTo>
                  <a:lnTo>
                    <a:pt x="488728" y="62198"/>
                  </a:lnTo>
                  <a:lnTo>
                    <a:pt x="492252" y="61531"/>
                  </a:lnTo>
                  <a:lnTo>
                    <a:pt x="493967" y="62770"/>
                  </a:lnTo>
                  <a:lnTo>
                    <a:pt x="495491" y="65722"/>
                  </a:lnTo>
                  <a:lnTo>
                    <a:pt x="495681" y="70771"/>
                  </a:lnTo>
                  <a:lnTo>
                    <a:pt x="495110" y="85249"/>
                  </a:lnTo>
                  <a:lnTo>
                    <a:pt x="492633" y="89440"/>
                  </a:lnTo>
                  <a:lnTo>
                    <a:pt x="490061" y="92773"/>
                  </a:lnTo>
                  <a:lnTo>
                    <a:pt x="489395" y="95440"/>
                  </a:lnTo>
                  <a:lnTo>
                    <a:pt x="489585" y="98584"/>
                  </a:lnTo>
                  <a:lnTo>
                    <a:pt x="493681" y="104775"/>
                  </a:lnTo>
                  <a:lnTo>
                    <a:pt x="498824" y="114395"/>
                  </a:lnTo>
                  <a:lnTo>
                    <a:pt x="500063" y="120015"/>
                  </a:lnTo>
                  <a:lnTo>
                    <a:pt x="500063" y="124206"/>
                  </a:lnTo>
                  <a:lnTo>
                    <a:pt x="492919" y="136398"/>
                  </a:lnTo>
                  <a:lnTo>
                    <a:pt x="490633" y="139256"/>
                  </a:lnTo>
                  <a:lnTo>
                    <a:pt x="488918" y="145351"/>
                  </a:lnTo>
                  <a:lnTo>
                    <a:pt x="488061" y="151447"/>
                  </a:lnTo>
                  <a:lnTo>
                    <a:pt x="488633" y="153924"/>
                  </a:lnTo>
                  <a:lnTo>
                    <a:pt x="500444" y="163640"/>
                  </a:lnTo>
                  <a:lnTo>
                    <a:pt x="509302" y="168878"/>
                  </a:lnTo>
                  <a:lnTo>
                    <a:pt x="511207" y="171450"/>
                  </a:lnTo>
                  <a:lnTo>
                    <a:pt x="511397" y="173069"/>
                  </a:lnTo>
                  <a:lnTo>
                    <a:pt x="506730" y="183356"/>
                  </a:lnTo>
                  <a:lnTo>
                    <a:pt x="506254" y="186214"/>
                  </a:lnTo>
                  <a:lnTo>
                    <a:pt x="513302" y="190500"/>
                  </a:lnTo>
                  <a:lnTo>
                    <a:pt x="517208" y="197167"/>
                  </a:lnTo>
                  <a:lnTo>
                    <a:pt x="520637" y="208217"/>
                  </a:lnTo>
                  <a:lnTo>
                    <a:pt x="527399" y="218694"/>
                  </a:lnTo>
                  <a:lnTo>
                    <a:pt x="541782" y="227933"/>
                  </a:lnTo>
                  <a:lnTo>
                    <a:pt x="552260" y="233934"/>
                  </a:lnTo>
                  <a:lnTo>
                    <a:pt x="554450" y="236696"/>
                  </a:lnTo>
                  <a:lnTo>
                    <a:pt x="555212" y="239934"/>
                  </a:lnTo>
                  <a:lnTo>
                    <a:pt x="554355" y="247174"/>
                  </a:lnTo>
                  <a:lnTo>
                    <a:pt x="551688" y="255842"/>
                  </a:lnTo>
                  <a:lnTo>
                    <a:pt x="549783" y="260700"/>
                  </a:lnTo>
                  <a:lnTo>
                    <a:pt x="554069" y="262699"/>
                  </a:lnTo>
                  <a:lnTo>
                    <a:pt x="565118" y="262128"/>
                  </a:lnTo>
                  <a:lnTo>
                    <a:pt x="578453" y="263842"/>
                  </a:lnTo>
                  <a:lnTo>
                    <a:pt x="594455" y="273367"/>
                  </a:lnTo>
                  <a:lnTo>
                    <a:pt x="594455" y="277654"/>
                  </a:lnTo>
                  <a:lnTo>
                    <a:pt x="592836" y="281559"/>
                  </a:lnTo>
                  <a:lnTo>
                    <a:pt x="593979" y="285655"/>
                  </a:lnTo>
                  <a:lnTo>
                    <a:pt x="595694" y="289179"/>
                  </a:lnTo>
                  <a:lnTo>
                    <a:pt x="609505" y="299752"/>
                  </a:lnTo>
                  <a:lnTo>
                    <a:pt x="610838" y="302895"/>
                  </a:lnTo>
                  <a:lnTo>
                    <a:pt x="611124" y="308038"/>
                  </a:lnTo>
                  <a:lnTo>
                    <a:pt x="610743" y="311753"/>
                  </a:lnTo>
                  <a:lnTo>
                    <a:pt x="606838" y="312610"/>
                  </a:lnTo>
                  <a:lnTo>
                    <a:pt x="602647" y="314325"/>
                  </a:lnTo>
                  <a:lnTo>
                    <a:pt x="595694" y="318802"/>
                  </a:lnTo>
                  <a:lnTo>
                    <a:pt x="592931" y="325183"/>
                  </a:lnTo>
                  <a:lnTo>
                    <a:pt x="581692" y="334042"/>
                  </a:lnTo>
                  <a:lnTo>
                    <a:pt x="574643" y="337947"/>
                  </a:lnTo>
                  <a:lnTo>
                    <a:pt x="569119" y="338137"/>
                  </a:lnTo>
                  <a:lnTo>
                    <a:pt x="555974" y="336328"/>
                  </a:lnTo>
                  <a:lnTo>
                    <a:pt x="551307" y="332042"/>
                  </a:lnTo>
                  <a:lnTo>
                    <a:pt x="549402" y="328041"/>
                  </a:lnTo>
                  <a:lnTo>
                    <a:pt x="544354" y="326231"/>
                  </a:lnTo>
                  <a:lnTo>
                    <a:pt x="537591" y="326136"/>
                  </a:lnTo>
                  <a:lnTo>
                    <a:pt x="528256" y="326803"/>
                  </a:lnTo>
                  <a:lnTo>
                    <a:pt x="526352" y="327946"/>
                  </a:lnTo>
                  <a:lnTo>
                    <a:pt x="524828" y="332899"/>
                  </a:lnTo>
                  <a:lnTo>
                    <a:pt x="520922" y="341185"/>
                  </a:lnTo>
                  <a:lnTo>
                    <a:pt x="518065" y="345853"/>
                  </a:lnTo>
                  <a:lnTo>
                    <a:pt x="520446" y="348806"/>
                  </a:lnTo>
                  <a:lnTo>
                    <a:pt x="524161" y="354711"/>
                  </a:lnTo>
                  <a:lnTo>
                    <a:pt x="529876" y="362331"/>
                  </a:lnTo>
                  <a:lnTo>
                    <a:pt x="535781" y="369093"/>
                  </a:lnTo>
                  <a:lnTo>
                    <a:pt x="537686" y="373190"/>
                  </a:lnTo>
                  <a:lnTo>
                    <a:pt x="537591" y="376142"/>
                  </a:lnTo>
                  <a:lnTo>
                    <a:pt x="534829" y="379571"/>
                  </a:lnTo>
                  <a:lnTo>
                    <a:pt x="535210" y="386524"/>
                  </a:lnTo>
                  <a:lnTo>
                    <a:pt x="540925" y="395669"/>
                  </a:lnTo>
                  <a:lnTo>
                    <a:pt x="539020" y="397097"/>
                  </a:lnTo>
                  <a:lnTo>
                    <a:pt x="538448" y="408337"/>
                  </a:lnTo>
                  <a:lnTo>
                    <a:pt x="538448" y="420243"/>
                  </a:lnTo>
                  <a:lnTo>
                    <a:pt x="540068" y="423101"/>
                  </a:lnTo>
                  <a:lnTo>
                    <a:pt x="543116" y="425482"/>
                  </a:lnTo>
                  <a:lnTo>
                    <a:pt x="545783" y="429863"/>
                  </a:lnTo>
                  <a:lnTo>
                    <a:pt x="550069" y="439674"/>
                  </a:lnTo>
                  <a:lnTo>
                    <a:pt x="550450" y="442341"/>
                  </a:lnTo>
                  <a:lnTo>
                    <a:pt x="538258" y="441579"/>
                  </a:lnTo>
                  <a:lnTo>
                    <a:pt x="523685" y="441865"/>
                  </a:lnTo>
                  <a:lnTo>
                    <a:pt x="515493" y="447580"/>
                  </a:lnTo>
                  <a:lnTo>
                    <a:pt x="512255" y="446246"/>
                  </a:lnTo>
                  <a:lnTo>
                    <a:pt x="506539" y="444817"/>
                  </a:lnTo>
                  <a:lnTo>
                    <a:pt x="500253" y="448056"/>
                  </a:lnTo>
                  <a:lnTo>
                    <a:pt x="491585" y="457676"/>
                  </a:lnTo>
                  <a:lnTo>
                    <a:pt x="485775" y="463677"/>
                  </a:lnTo>
                  <a:lnTo>
                    <a:pt x="480155" y="472059"/>
                  </a:lnTo>
                  <a:lnTo>
                    <a:pt x="478346" y="476631"/>
                  </a:lnTo>
                  <a:lnTo>
                    <a:pt x="474821" y="485013"/>
                  </a:lnTo>
                  <a:lnTo>
                    <a:pt x="471583" y="494633"/>
                  </a:lnTo>
                  <a:lnTo>
                    <a:pt x="473393" y="501301"/>
                  </a:lnTo>
                  <a:lnTo>
                    <a:pt x="476060" y="507492"/>
                  </a:lnTo>
                  <a:lnTo>
                    <a:pt x="476631" y="514160"/>
                  </a:lnTo>
                  <a:lnTo>
                    <a:pt x="477964" y="519303"/>
                  </a:lnTo>
                  <a:lnTo>
                    <a:pt x="474345" y="523113"/>
                  </a:lnTo>
                  <a:lnTo>
                    <a:pt x="472345" y="528637"/>
                  </a:lnTo>
                  <a:lnTo>
                    <a:pt x="466249" y="527685"/>
                  </a:lnTo>
                  <a:lnTo>
                    <a:pt x="458819" y="522446"/>
                  </a:lnTo>
                  <a:lnTo>
                    <a:pt x="457200" y="514826"/>
                  </a:lnTo>
                  <a:lnTo>
                    <a:pt x="451485" y="509492"/>
                  </a:lnTo>
                  <a:lnTo>
                    <a:pt x="447675" y="506730"/>
                  </a:lnTo>
                  <a:lnTo>
                    <a:pt x="441484" y="506349"/>
                  </a:lnTo>
                  <a:lnTo>
                    <a:pt x="431578" y="508826"/>
                  </a:lnTo>
                  <a:lnTo>
                    <a:pt x="418529" y="510731"/>
                  </a:lnTo>
                  <a:lnTo>
                    <a:pt x="408813" y="511207"/>
                  </a:lnTo>
                  <a:lnTo>
                    <a:pt x="403384" y="513874"/>
                  </a:lnTo>
                  <a:lnTo>
                    <a:pt x="395573" y="516541"/>
                  </a:lnTo>
                  <a:lnTo>
                    <a:pt x="392430" y="513397"/>
                  </a:lnTo>
                  <a:lnTo>
                    <a:pt x="388049" y="504825"/>
                  </a:lnTo>
                  <a:lnTo>
                    <a:pt x="384524" y="496253"/>
                  </a:lnTo>
                  <a:lnTo>
                    <a:pt x="382048" y="492442"/>
                  </a:lnTo>
                  <a:lnTo>
                    <a:pt x="379857" y="491395"/>
                  </a:lnTo>
                  <a:lnTo>
                    <a:pt x="377190" y="491585"/>
                  </a:lnTo>
                  <a:lnTo>
                    <a:pt x="374142" y="494347"/>
                  </a:lnTo>
                  <a:lnTo>
                    <a:pt x="371856" y="497109"/>
                  </a:lnTo>
                  <a:lnTo>
                    <a:pt x="368713" y="498062"/>
                  </a:lnTo>
                  <a:lnTo>
                    <a:pt x="363664" y="500348"/>
                  </a:lnTo>
                  <a:lnTo>
                    <a:pt x="360045" y="503396"/>
                  </a:lnTo>
                  <a:lnTo>
                    <a:pt x="356140" y="511302"/>
                  </a:lnTo>
                  <a:lnTo>
                    <a:pt x="353473" y="510826"/>
                  </a:lnTo>
                  <a:lnTo>
                    <a:pt x="350711" y="509016"/>
                  </a:lnTo>
                  <a:lnTo>
                    <a:pt x="347663" y="500158"/>
                  </a:lnTo>
                  <a:lnTo>
                    <a:pt x="343376" y="498062"/>
                  </a:lnTo>
                  <a:lnTo>
                    <a:pt x="336423" y="497967"/>
                  </a:lnTo>
                  <a:lnTo>
                    <a:pt x="327946" y="496062"/>
                  </a:lnTo>
                  <a:lnTo>
                    <a:pt x="320993" y="493395"/>
                  </a:lnTo>
                  <a:lnTo>
                    <a:pt x="318516" y="494062"/>
                  </a:lnTo>
                  <a:lnTo>
                    <a:pt x="314420" y="497776"/>
                  </a:lnTo>
                  <a:lnTo>
                    <a:pt x="309944" y="498348"/>
                  </a:lnTo>
                  <a:lnTo>
                    <a:pt x="300133" y="495014"/>
                  </a:lnTo>
                  <a:lnTo>
                    <a:pt x="298228" y="496538"/>
                  </a:lnTo>
                  <a:lnTo>
                    <a:pt x="295751" y="501491"/>
                  </a:lnTo>
                  <a:lnTo>
                    <a:pt x="292703" y="506254"/>
                  </a:lnTo>
                  <a:lnTo>
                    <a:pt x="290036" y="506730"/>
                  </a:lnTo>
                  <a:lnTo>
                    <a:pt x="288512" y="505492"/>
                  </a:lnTo>
                  <a:lnTo>
                    <a:pt x="289370" y="497015"/>
                  </a:lnTo>
                  <a:lnTo>
                    <a:pt x="283655" y="494062"/>
                  </a:lnTo>
                  <a:lnTo>
                    <a:pt x="274130" y="493585"/>
                  </a:lnTo>
                  <a:lnTo>
                    <a:pt x="267462" y="494824"/>
                  </a:lnTo>
                  <a:lnTo>
                    <a:pt x="264128" y="494443"/>
                  </a:lnTo>
                  <a:lnTo>
                    <a:pt x="262509" y="492824"/>
                  </a:lnTo>
                  <a:lnTo>
                    <a:pt x="254222" y="478536"/>
                  </a:lnTo>
                  <a:lnTo>
                    <a:pt x="249936" y="477583"/>
                  </a:lnTo>
                  <a:lnTo>
                    <a:pt x="242126" y="478346"/>
                  </a:lnTo>
                  <a:lnTo>
                    <a:pt x="230600" y="476631"/>
                  </a:lnTo>
                  <a:lnTo>
                    <a:pt x="217361" y="473392"/>
                  </a:lnTo>
                  <a:lnTo>
                    <a:pt x="210121" y="472154"/>
                  </a:lnTo>
                  <a:lnTo>
                    <a:pt x="206312" y="468916"/>
                  </a:lnTo>
                  <a:lnTo>
                    <a:pt x="198215" y="467868"/>
                  </a:lnTo>
                  <a:lnTo>
                    <a:pt x="176308" y="461772"/>
                  </a:lnTo>
                  <a:lnTo>
                    <a:pt x="167354" y="460725"/>
                  </a:lnTo>
                  <a:lnTo>
                    <a:pt x="154210" y="460629"/>
                  </a:lnTo>
                  <a:lnTo>
                    <a:pt x="134112" y="459296"/>
                  </a:lnTo>
                  <a:lnTo>
                    <a:pt x="121253" y="460058"/>
                  </a:lnTo>
                  <a:lnTo>
                    <a:pt x="115348" y="462058"/>
                  </a:lnTo>
                  <a:lnTo>
                    <a:pt x="108395" y="463296"/>
                  </a:lnTo>
                  <a:lnTo>
                    <a:pt x="96774" y="464439"/>
                  </a:lnTo>
                  <a:lnTo>
                    <a:pt x="92107" y="464249"/>
                  </a:lnTo>
                  <a:lnTo>
                    <a:pt x="84582" y="464916"/>
                  </a:lnTo>
                  <a:lnTo>
                    <a:pt x="76105" y="466535"/>
                  </a:lnTo>
                  <a:lnTo>
                    <a:pt x="73628" y="469583"/>
                  </a:lnTo>
                  <a:lnTo>
                    <a:pt x="70866" y="476155"/>
                  </a:lnTo>
                  <a:lnTo>
                    <a:pt x="61055" y="487584"/>
                  </a:lnTo>
                  <a:lnTo>
                    <a:pt x="51530" y="495110"/>
                  </a:lnTo>
                  <a:lnTo>
                    <a:pt x="49721" y="495776"/>
                  </a:lnTo>
                  <a:lnTo>
                    <a:pt x="44196" y="491776"/>
                  </a:lnTo>
                  <a:lnTo>
                    <a:pt x="39529" y="490347"/>
                  </a:lnTo>
                  <a:lnTo>
                    <a:pt x="34100" y="489966"/>
                  </a:lnTo>
                  <a:lnTo>
                    <a:pt x="30289" y="491204"/>
                  </a:lnTo>
                  <a:lnTo>
                    <a:pt x="27813" y="493109"/>
                  </a:lnTo>
                  <a:lnTo>
                    <a:pt x="28099" y="501872"/>
                  </a:lnTo>
                  <a:lnTo>
                    <a:pt x="27622" y="502634"/>
                  </a:lnTo>
                  <a:lnTo>
                    <a:pt x="23431" y="492252"/>
                  </a:lnTo>
                  <a:lnTo>
                    <a:pt x="23717" y="482822"/>
                  </a:lnTo>
                  <a:lnTo>
                    <a:pt x="26099" y="477488"/>
                  </a:lnTo>
                  <a:lnTo>
                    <a:pt x="28956" y="472631"/>
                  </a:lnTo>
                  <a:lnTo>
                    <a:pt x="27718" y="465296"/>
                  </a:lnTo>
                  <a:lnTo>
                    <a:pt x="30575" y="455581"/>
                  </a:lnTo>
                  <a:lnTo>
                    <a:pt x="30575" y="448628"/>
                  </a:lnTo>
                  <a:lnTo>
                    <a:pt x="29432" y="445580"/>
                  </a:lnTo>
                  <a:lnTo>
                    <a:pt x="27146" y="442055"/>
                  </a:lnTo>
                  <a:lnTo>
                    <a:pt x="20955" y="438245"/>
                  </a:lnTo>
                  <a:lnTo>
                    <a:pt x="18193" y="435197"/>
                  </a:lnTo>
                  <a:lnTo>
                    <a:pt x="9811" y="431101"/>
                  </a:lnTo>
                  <a:lnTo>
                    <a:pt x="1429" y="426053"/>
                  </a:lnTo>
                  <a:lnTo>
                    <a:pt x="0" y="422910"/>
                  </a:lnTo>
                  <a:lnTo>
                    <a:pt x="381" y="420815"/>
                  </a:lnTo>
                  <a:lnTo>
                    <a:pt x="1905" y="417576"/>
                  </a:lnTo>
                  <a:lnTo>
                    <a:pt x="8287" y="408051"/>
                  </a:lnTo>
                  <a:lnTo>
                    <a:pt x="15145" y="398812"/>
                  </a:lnTo>
                  <a:lnTo>
                    <a:pt x="19526" y="395097"/>
                  </a:lnTo>
                  <a:lnTo>
                    <a:pt x="42958" y="383286"/>
                  </a:lnTo>
                  <a:lnTo>
                    <a:pt x="46577" y="379095"/>
                  </a:lnTo>
                  <a:lnTo>
                    <a:pt x="47435" y="372047"/>
                  </a:lnTo>
                  <a:lnTo>
                    <a:pt x="47530" y="366903"/>
                  </a:lnTo>
                  <a:lnTo>
                    <a:pt x="47054" y="357759"/>
                  </a:lnTo>
                  <a:lnTo>
                    <a:pt x="45625" y="344709"/>
                  </a:lnTo>
                  <a:lnTo>
                    <a:pt x="43910" y="335756"/>
                  </a:lnTo>
                  <a:lnTo>
                    <a:pt x="39434" y="318802"/>
                  </a:lnTo>
                  <a:lnTo>
                    <a:pt x="27146" y="283464"/>
                  </a:lnTo>
                  <a:lnTo>
                    <a:pt x="19907" y="246602"/>
                  </a:lnTo>
                  <a:lnTo>
                    <a:pt x="24670" y="248793"/>
                  </a:lnTo>
                  <a:lnTo>
                    <a:pt x="35814" y="249650"/>
                  </a:lnTo>
                  <a:lnTo>
                    <a:pt x="44768" y="247078"/>
                  </a:lnTo>
                  <a:lnTo>
                    <a:pt x="49339" y="246697"/>
                  </a:lnTo>
                  <a:lnTo>
                    <a:pt x="53435" y="247460"/>
                  </a:lnTo>
                  <a:lnTo>
                    <a:pt x="59531" y="246031"/>
                  </a:lnTo>
                  <a:lnTo>
                    <a:pt x="65151" y="245459"/>
                  </a:lnTo>
                  <a:lnTo>
                    <a:pt x="68104" y="248793"/>
                  </a:lnTo>
                  <a:lnTo>
                    <a:pt x="73247" y="251746"/>
                  </a:lnTo>
                  <a:lnTo>
                    <a:pt x="83534" y="247460"/>
                  </a:lnTo>
                  <a:lnTo>
                    <a:pt x="92678" y="242221"/>
                  </a:lnTo>
                  <a:lnTo>
                    <a:pt x="102108" y="242792"/>
                  </a:lnTo>
                  <a:lnTo>
                    <a:pt x="103442" y="240221"/>
                  </a:lnTo>
                  <a:lnTo>
                    <a:pt x="105823" y="227076"/>
                  </a:lnTo>
                  <a:lnTo>
                    <a:pt x="108585" y="224219"/>
                  </a:lnTo>
                  <a:lnTo>
                    <a:pt x="119920" y="225552"/>
                  </a:lnTo>
                  <a:lnTo>
                    <a:pt x="124111" y="223171"/>
                  </a:lnTo>
                  <a:lnTo>
                    <a:pt x="128492" y="216693"/>
                  </a:lnTo>
                  <a:lnTo>
                    <a:pt x="135160" y="212598"/>
                  </a:lnTo>
                  <a:lnTo>
                    <a:pt x="140684" y="212598"/>
                  </a:lnTo>
                  <a:lnTo>
                    <a:pt x="146495" y="208026"/>
                  </a:lnTo>
                  <a:lnTo>
                    <a:pt x="149352" y="211074"/>
                  </a:lnTo>
                  <a:lnTo>
                    <a:pt x="150781" y="216599"/>
                  </a:lnTo>
                  <a:lnTo>
                    <a:pt x="148876" y="220980"/>
                  </a:lnTo>
                  <a:lnTo>
                    <a:pt x="149733" y="222600"/>
                  </a:lnTo>
                  <a:lnTo>
                    <a:pt x="153734" y="224790"/>
                  </a:lnTo>
                  <a:lnTo>
                    <a:pt x="160592" y="224695"/>
                  </a:lnTo>
                  <a:lnTo>
                    <a:pt x="164973" y="222980"/>
                  </a:lnTo>
                  <a:lnTo>
                    <a:pt x="166021" y="220408"/>
                  </a:lnTo>
                  <a:lnTo>
                    <a:pt x="166021" y="215932"/>
                  </a:lnTo>
                  <a:lnTo>
                    <a:pt x="164878" y="211646"/>
                  </a:lnTo>
                  <a:lnTo>
                    <a:pt x="162020" y="208026"/>
                  </a:lnTo>
                  <a:lnTo>
                    <a:pt x="156496" y="206121"/>
                  </a:lnTo>
                  <a:lnTo>
                    <a:pt x="152686" y="206121"/>
                  </a:lnTo>
                  <a:lnTo>
                    <a:pt x="152019" y="203740"/>
                  </a:lnTo>
                  <a:lnTo>
                    <a:pt x="153353" y="198787"/>
                  </a:lnTo>
                  <a:lnTo>
                    <a:pt x="156781" y="189643"/>
                  </a:lnTo>
                  <a:lnTo>
                    <a:pt x="160877" y="181356"/>
                  </a:lnTo>
                  <a:lnTo>
                    <a:pt x="163449" y="178213"/>
                  </a:lnTo>
                  <a:lnTo>
                    <a:pt x="163830" y="175260"/>
                  </a:lnTo>
                  <a:lnTo>
                    <a:pt x="163354" y="170212"/>
                  </a:lnTo>
                  <a:lnTo>
                    <a:pt x="163259" y="161163"/>
                  </a:lnTo>
                  <a:lnTo>
                    <a:pt x="166973" y="148399"/>
                  </a:lnTo>
                  <a:lnTo>
                    <a:pt x="172021" y="138779"/>
                  </a:lnTo>
                  <a:lnTo>
                    <a:pt x="178784" y="135731"/>
                  </a:lnTo>
                  <a:lnTo>
                    <a:pt x="187071" y="134017"/>
                  </a:lnTo>
                  <a:lnTo>
                    <a:pt x="192310" y="129445"/>
                  </a:lnTo>
                  <a:lnTo>
                    <a:pt x="194881" y="124206"/>
                  </a:lnTo>
                  <a:lnTo>
                    <a:pt x="195929" y="119729"/>
                  </a:lnTo>
                  <a:lnTo>
                    <a:pt x="197168" y="115919"/>
                  </a:lnTo>
                  <a:lnTo>
                    <a:pt x="199739" y="114205"/>
                  </a:lnTo>
                  <a:lnTo>
                    <a:pt x="219551" y="115253"/>
                  </a:lnTo>
                  <a:lnTo>
                    <a:pt x="222599" y="106966"/>
                  </a:lnTo>
                  <a:lnTo>
                    <a:pt x="224314" y="104680"/>
                  </a:lnTo>
                  <a:lnTo>
                    <a:pt x="228124" y="102203"/>
                  </a:lnTo>
                  <a:lnTo>
                    <a:pt x="230791" y="99251"/>
                  </a:lnTo>
                  <a:lnTo>
                    <a:pt x="229743" y="96964"/>
                  </a:lnTo>
                  <a:lnTo>
                    <a:pt x="224695" y="95440"/>
                  </a:lnTo>
                  <a:lnTo>
                    <a:pt x="212788" y="94202"/>
                  </a:lnTo>
                  <a:lnTo>
                    <a:pt x="210407" y="91440"/>
                  </a:lnTo>
                  <a:lnTo>
                    <a:pt x="211169" y="88106"/>
                  </a:lnTo>
                  <a:lnTo>
                    <a:pt x="214313" y="79534"/>
                  </a:lnTo>
                  <a:lnTo>
                    <a:pt x="217361" y="68389"/>
                  </a:lnTo>
                  <a:lnTo>
                    <a:pt x="218980" y="59817"/>
                  </a:lnTo>
                  <a:lnTo>
                    <a:pt x="219075" y="54673"/>
                  </a:lnTo>
                  <a:lnTo>
                    <a:pt x="220789" y="53340"/>
                  </a:lnTo>
                  <a:lnTo>
                    <a:pt x="230505" y="51626"/>
                  </a:lnTo>
                  <a:lnTo>
                    <a:pt x="233744" y="49911"/>
                  </a:lnTo>
                  <a:lnTo>
                    <a:pt x="242126" y="38100"/>
                  </a:lnTo>
                  <a:lnTo>
                    <a:pt x="248507" y="36100"/>
                  </a:lnTo>
                  <a:lnTo>
                    <a:pt x="264986" y="39148"/>
                  </a:lnTo>
                  <a:lnTo>
                    <a:pt x="272510" y="38957"/>
                  </a:lnTo>
                  <a:lnTo>
                    <a:pt x="274606" y="39243"/>
                  </a:lnTo>
                  <a:lnTo>
                    <a:pt x="282130" y="39719"/>
                  </a:lnTo>
                  <a:lnTo>
                    <a:pt x="282893" y="38576"/>
                  </a:lnTo>
                  <a:lnTo>
                    <a:pt x="286321" y="26861"/>
                  </a:lnTo>
                  <a:lnTo>
                    <a:pt x="289655" y="23431"/>
                  </a:lnTo>
                  <a:lnTo>
                    <a:pt x="302609" y="8001"/>
                  </a:lnTo>
                  <a:lnTo>
                    <a:pt x="311277" y="1524"/>
                  </a:lnTo>
                  <a:lnTo>
                    <a:pt x="316802" y="0"/>
                  </a:lnTo>
                  <a:lnTo>
                    <a:pt x="318706" y="381"/>
                  </a:lnTo>
                  <a:close/>
                </a:path>
              </a:pathLst>
            </a:custGeom>
            <a:solidFill>
              <a:srgbClr val="CCCCCC"/>
            </a:solidFill>
            <a:ln w="476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it-IT"/>
            </a:p>
          </p:txBody>
        </p:sp>
        <p:sp>
          <p:nvSpPr>
            <p:cNvPr id="52" name="Figura a mano libera: forma 51">
              <a:extLst>
                <a:ext uri="{FF2B5EF4-FFF2-40B4-BE49-F238E27FC236}">
                  <a16:creationId xmlns:a16="http://schemas.microsoft.com/office/drawing/2014/main" id="{808B929D-3FCB-2866-4053-9983BCD51925}"/>
                </a:ext>
              </a:extLst>
            </p:cNvPr>
            <p:cNvSpPr/>
            <p:nvPr/>
          </p:nvSpPr>
          <p:spPr>
            <a:xfrm>
              <a:off x="5308853" y="5655373"/>
              <a:ext cx="246507" cy="241173"/>
            </a:xfrm>
            <a:custGeom>
              <a:avLst/>
              <a:gdLst>
                <a:gd name="connsiteX0" fmla="*/ 209550 w 246507"/>
                <a:gd name="connsiteY0" fmla="*/ 36862 h 241173"/>
                <a:gd name="connsiteX1" fmla="*/ 211836 w 246507"/>
                <a:gd name="connsiteY1" fmla="*/ 36672 h 241173"/>
                <a:gd name="connsiteX2" fmla="*/ 217551 w 246507"/>
                <a:gd name="connsiteY2" fmla="*/ 34100 h 241173"/>
                <a:gd name="connsiteX3" fmla="*/ 224314 w 246507"/>
                <a:gd name="connsiteY3" fmla="*/ 32766 h 241173"/>
                <a:gd name="connsiteX4" fmla="*/ 229172 w 246507"/>
                <a:gd name="connsiteY4" fmla="*/ 34290 h 241173"/>
                <a:gd name="connsiteX5" fmla="*/ 231458 w 246507"/>
                <a:gd name="connsiteY5" fmla="*/ 35814 h 241173"/>
                <a:gd name="connsiteX6" fmla="*/ 231934 w 246507"/>
                <a:gd name="connsiteY6" fmla="*/ 37815 h 241173"/>
                <a:gd name="connsiteX7" fmla="*/ 230505 w 246507"/>
                <a:gd name="connsiteY7" fmla="*/ 44863 h 241173"/>
                <a:gd name="connsiteX8" fmla="*/ 227838 w 246507"/>
                <a:gd name="connsiteY8" fmla="*/ 52388 h 241173"/>
                <a:gd name="connsiteX9" fmla="*/ 223361 w 246507"/>
                <a:gd name="connsiteY9" fmla="*/ 60198 h 241173"/>
                <a:gd name="connsiteX10" fmla="*/ 218789 w 246507"/>
                <a:gd name="connsiteY10" fmla="*/ 67628 h 241173"/>
                <a:gd name="connsiteX11" fmla="*/ 217551 w 246507"/>
                <a:gd name="connsiteY11" fmla="*/ 71533 h 241173"/>
                <a:gd name="connsiteX12" fmla="*/ 217266 w 246507"/>
                <a:gd name="connsiteY12" fmla="*/ 77724 h 241173"/>
                <a:gd name="connsiteX13" fmla="*/ 216694 w 246507"/>
                <a:gd name="connsiteY13" fmla="*/ 82582 h 241173"/>
                <a:gd name="connsiteX14" fmla="*/ 217361 w 246507"/>
                <a:gd name="connsiteY14" fmla="*/ 85249 h 241173"/>
                <a:gd name="connsiteX15" fmla="*/ 218789 w 246507"/>
                <a:gd name="connsiteY15" fmla="*/ 87725 h 241173"/>
                <a:gd name="connsiteX16" fmla="*/ 223933 w 246507"/>
                <a:gd name="connsiteY16" fmla="*/ 89725 h 241173"/>
                <a:gd name="connsiteX17" fmla="*/ 230791 w 246507"/>
                <a:gd name="connsiteY17" fmla="*/ 94583 h 241173"/>
                <a:gd name="connsiteX18" fmla="*/ 236696 w 246507"/>
                <a:gd name="connsiteY18" fmla="*/ 100965 h 241173"/>
                <a:gd name="connsiteX19" fmla="*/ 244126 w 246507"/>
                <a:gd name="connsiteY19" fmla="*/ 108204 h 241173"/>
                <a:gd name="connsiteX20" fmla="*/ 246507 w 246507"/>
                <a:gd name="connsiteY20" fmla="*/ 110871 h 241173"/>
                <a:gd name="connsiteX21" fmla="*/ 246507 w 246507"/>
                <a:gd name="connsiteY21" fmla="*/ 113729 h 241173"/>
                <a:gd name="connsiteX22" fmla="*/ 244316 w 246507"/>
                <a:gd name="connsiteY22" fmla="*/ 115824 h 241173"/>
                <a:gd name="connsiteX23" fmla="*/ 237935 w 246507"/>
                <a:gd name="connsiteY23" fmla="*/ 116681 h 241173"/>
                <a:gd name="connsiteX24" fmla="*/ 231172 w 246507"/>
                <a:gd name="connsiteY24" fmla="*/ 116014 h 241173"/>
                <a:gd name="connsiteX25" fmla="*/ 228695 w 246507"/>
                <a:gd name="connsiteY25" fmla="*/ 115253 h 241173"/>
                <a:gd name="connsiteX26" fmla="*/ 226314 w 246507"/>
                <a:gd name="connsiteY26" fmla="*/ 116205 h 241173"/>
                <a:gd name="connsiteX27" fmla="*/ 224790 w 246507"/>
                <a:gd name="connsiteY27" fmla="*/ 117824 h 241173"/>
                <a:gd name="connsiteX28" fmla="*/ 225552 w 246507"/>
                <a:gd name="connsiteY28" fmla="*/ 119729 h 241173"/>
                <a:gd name="connsiteX29" fmla="*/ 232410 w 246507"/>
                <a:gd name="connsiteY29" fmla="*/ 128492 h 241173"/>
                <a:gd name="connsiteX30" fmla="*/ 240411 w 246507"/>
                <a:gd name="connsiteY30" fmla="*/ 140970 h 241173"/>
                <a:gd name="connsiteX31" fmla="*/ 240792 w 246507"/>
                <a:gd name="connsiteY31" fmla="*/ 146304 h 241173"/>
                <a:gd name="connsiteX32" fmla="*/ 239840 w 246507"/>
                <a:gd name="connsiteY32" fmla="*/ 150590 h 241173"/>
                <a:gd name="connsiteX33" fmla="*/ 238030 w 246507"/>
                <a:gd name="connsiteY33" fmla="*/ 153448 h 241173"/>
                <a:gd name="connsiteX34" fmla="*/ 234696 w 246507"/>
                <a:gd name="connsiteY34" fmla="*/ 152971 h 241173"/>
                <a:gd name="connsiteX35" fmla="*/ 232220 w 246507"/>
                <a:gd name="connsiteY35" fmla="*/ 150686 h 241173"/>
                <a:gd name="connsiteX36" fmla="*/ 228410 w 246507"/>
                <a:gd name="connsiteY36" fmla="*/ 150876 h 241173"/>
                <a:gd name="connsiteX37" fmla="*/ 225362 w 246507"/>
                <a:gd name="connsiteY37" fmla="*/ 151543 h 241173"/>
                <a:gd name="connsiteX38" fmla="*/ 221552 w 246507"/>
                <a:gd name="connsiteY38" fmla="*/ 156020 h 241173"/>
                <a:gd name="connsiteX39" fmla="*/ 219647 w 246507"/>
                <a:gd name="connsiteY39" fmla="*/ 155829 h 241173"/>
                <a:gd name="connsiteX40" fmla="*/ 216313 w 246507"/>
                <a:gd name="connsiteY40" fmla="*/ 156496 h 241173"/>
                <a:gd name="connsiteX41" fmla="*/ 214217 w 246507"/>
                <a:gd name="connsiteY41" fmla="*/ 157353 h 241173"/>
                <a:gd name="connsiteX42" fmla="*/ 210884 w 246507"/>
                <a:gd name="connsiteY42" fmla="*/ 156115 h 241173"/>
                <a:gd name="connsiteX43" fmla="*/ 207455 w 246507"/>
                <a:gd name="connsiteY43" fmla="*/ 155257 h 241173"/>
                <a:gd name="connsiteX44" fmla="*/ 205931 w 246507"/>
                <a:gd name="connsiteY44" fmla="*/ 156591 h 241173"/>
                <a:gd name="connsiteX45" fmla="*/ 205264 w 246507"/>
                <a:gd name="connsiteY45" fmla="*/ 159258 h 241173"/>
                <a:gd name="connsiteX46" fmla="*/ 207455 w 246507"/>
                <a:gd name="connsiteY46" fmla="*/ 164021 h 241173"/>
                <a:gd name="connsiteX47" fmla="*/ 211455 w 246507"/>
                <a:gd name="connsiteY47" fmla="*/ 171545 h 241173"/>
                <a:gd name="connsiteX48" fmla="*/ 210788 w 246507"/>
                <a:gd name="connsiteY48" fmla="*/ 177165 h 241173"/>
                <a:gd name="connsiteX49" fmla="*/ 207741 w 246507"/>
                <a:gd name="connsiteY49" fmla="*/ 177832 h 241173"/>
                <a:gd name="connsiteX50" fmla="*/ 204883 w 246507"/>
                <a:gd name="connsiteY50" fmla="*/ 173069 h 241173"/>
                <a:gd name="connsiteX51" fmla="*/ 202406 w 246507"/>
                <a:gd name="connsiteY51" fmla="*/ 172308 h 241173"/>
                <a:gd name="connsiteX52" fmla="*/ 199549 w 246507"/>
                <a:gd name="connsiteY52" fmla="*/ 172498 h 241173"/>
                <a:gd name="connsiteX53" fmla="*/ 193072 w 246507"/>
                <a:gd name="connsiteY53" fmla="*/ 178022 h 241173"/>
                <a:gd name="connsiteX54" fmla="*/ 188214 w 246507"/>
                <a:gd name="connsiteY54" fmla="*/ 182594 h 241173"/>
                <a:gd name="connsiteX55" fmla="*/ 187071 w 246507"/>
                <a:gd name="connsiteY55" fmla="*/ 185833 h 241173"/>
                <a:gd name="connsiteX56" fmla="*/ 185357 w 246507"/>
                <a:gd name="connsiteY56" fmla="*/ 189357 h 241173"/>
                <a:gd name="connsiteX57" fmla="*/ 184880 w 246507"/>
                <a:gd name="connsiteY57" fmla="*/ 191929 h 241173"/>
                <a:gd name="connsiteX58" fmla="*/ 184976 w 246507"/>
                <a:gd name="connsiteY58" fmla="*/ 200406 h 241173"/>
                <a:gd name="connsiteX59" fmla="*/ 176308 w 246507"/>
                <a:gd name="connsiteY59" fmla="*/ 201739 h 241173"/>
                <a:gd name="connsiteX60" fmla="*/ 174498 w 246507"/>
                <a:gd name="connsiteY60" fmla="*/ 202978 h 241173"/>
                <a:gd name="connsiteX61" fmla="*/ 173450 w 246507"/>
                <a:gd name="connsiteY61" fmla="*/ 205550 h 241173"/>
                <a:gd name="connsiteX62" fmla="*/ 174212 w 246507"/>
                <a:gd name="connsiteY62" fmla="*/ 216408 h 241173"/>
                <a:gd name="connsiteX63" fmla="*/ 174879 w 246507"/>
                <a:gd name="connsiteY63" fmla="*/ 222314 h 241173"/>
                <a:gd name="connsiteX64" fmla="*/ 179832 w 246507"/>
                <a:gd name="connsiteY64" fmla="*/ 231267 h 241173"/>
                <a:gd name="connsiteX65" fmla="*/ 180023 w 246507"/>
                <a:gd name="connsiteY65" fmla="*/ 234029 h 241173"/>
                <a:gd name="connsiteX66" fmla="*/ 179261 w 246507"/>
                <a:gd name="connsiteY66" fmla="*/ 235934 h 241173"/>
                <a:gd name="connsiteX67" fmla="*/ 175736 w 246507"/>
                <a:gd name="connsiteY67" fmla="*/ 239459 h 241173"/>
                <a:gd name="connsiteX68" fmla="*/ 174117 w 246507"/>
                <a:gd name="connsiteY68" fmla="*/ 240792 h 241173"/>
                <a:gd name="connsiteX69" fmla="*/ 172974 w 246507"/>
                <a:gd name="connsiteY69" fmla="*/ 241173 h 241173"/>
                <a:gd name="connsiteX70" fmla="*/ 167259 w 246507"/>
                <a:gd name="connsiteY70" fmla="*/ 238887 h 241173"/>
                <a:gd name="connsiteX71" fmla="*/ 164497 w 246507"/>
                <a:gd name="connsiteY71" fmla="*/ 237744 h 241173"/>
                <a:gd name="connsiteX72" fmla="*/ 152972 w 246507"/>
                <a:gd name="connsiteY72" fmla="*/ 229838 h 241173"/>
                <a:gd name="connsiteX73" fmla="*/ 147828 w 246507"/>
                <a:gd name="connsiteY73" fmla="*/ 225362 h 241173"/>
                <a:gd name="connsiteX74" fmla="*/ 139827 w 246507"/>
                <a:gd name="connsiteY74" fmla="*/ 219646 h 241173"/>
                <a:gd name="connsiteX75" fmla="*/ 134874 w 246507"/>
                <a:gd name="connsiteY75" fmla="*/ 216408 h 241173"/>
                <a:gd name="connsiteX76" fmla="*/ 132302 w 246507"/>
                <a:gd name="connsiteY76" fmla="*/ 211360 h 241173"/>
                <a:gd name="connsiteX77" fmla="*/ 128397 w 246507"/>
                <a:gd name="connsiteY77" fmla="*/ 210217 h 241173"/>
                <a:gd name="connsiteX78" fmla="*/ 123730 w 246507"/>
                <a:gd name="connsiteY78" fmla="*/ 211836 h 241173"/>
                <a:gd name="connsiteX79" fmla="*/ 118396 w 246507"/>
                <a:gd name="connsiteY79" fmla="*/ 208216 h 241173"/>
                <a:gd name="connsiteX80" fmla="*/ 122206 w 246507"/>
                <a:gd name="connsiteY80" fmla="*/ 206312 h 241173"/>
                <a:gd name="connsiteX81" fmla="*/ 123063 w 246507"/>
                <a:gd name="connsiteY81" fmla="*/ 204597 h 241173"/>
                <a:gd name="connsiteX82" fmla="*/ 122587 w 246507"/>
                <a:gd name="connsiteY82" fmla="*/ 202216 h 241173"/>
                <a:gd name="connsiteX83" fmla="*/ 120968 w 246507"/>
                <a:gd name="connsiteY83" fmla="*/ 199073 h 241173"/>
                <a:gd name="connsiteX84" fmla="*/ 106680 w 246507"/>
                <a:gd name="connsiteY84" fmla="*/ 185452 h 241173"/>
                <a:gd name="connsiteX85" fmla="*/ 99727 w 246507"/>
                <a:gd name="connsiteY85" fmla="*/ 176022 h 241173"/>
                <a:gd name="connsiteX86" fmla="*/ 98584 w 246507"/>
                <a:gd name="connsiteY86" fmla="*/ 172688 h 241173"/>
                <a:gd name="connsiteX87" fmla="*/ 98489 w 246507"/>
                <a:gd name="connsiteY87" fmla="*/ 163735 h 241173"/>
                <a:gd name="connsiteX88" fmla="*/ 96869 w 246507"/>
                <a:gd name="connsiteY88" fmla="*/ 161544 h 241173"/>
                <a:gd name="connsiteX89" fmla="*/ 86392 w 246507"/>
                <a:gd name="connsiteY89" fmla="*/ 157449 h 241173"/>
                <a:gd name="connsiteX90" fmla="*/ 74676 w 246507"/>
                <a:gd name="connsiteY90" fmla="*/ 145828 h 241173"/>
                <a:gd name="connsiteX91" fmla="*/ 62579 w 246507"/>
                <a:gd name="connsiteY91" fmla="*/ 134303 h 241173"/>
                <a:gd name="connsiteX92" fmla="*/ 60865 w 246507"/>
                <a:gd name="connsiteY92" fmla="*/ 131064 h 241173"/>
                <a:gd name="connsiteX93" fmla="*/ 54674 w 246507"/>
                <a:gd name="connsiteY93" fmla="*/ 122397 h 241173"/>
                <a:gd name="connsiteX94" fmla="*/ 47054 w 246507"/>
                <a:gd name="connsiteY94" fmla="*/ 114491 h 241173"/>
                <a:gd name="connsiteX95" fmla="*/ 41053 w 246507"/>
                <a:gd name="connsiteY95" fmla="*/ 109347 h 241173"/>
                <a:gd name="connsiteX96" fmla="*/ 36100 w 246507"/>
                <a:gd name="connsiteY96" fmla="*/ 103632 h 241173"/>
                <a:gd name="connsiteX97" fmla="*/ 30575 w 246507"/>
                <a:gd name="connsiteY97" fmla="*/ 95536 h 241173"/>
                <a:gd name="connsiteX98" fmla="*/ 27718 w 246507"/>
                <a:gd name="connsiteY98" fmla="*/ 83344 h 241173"/>
                <a:gd name="connsiteX99" fmla="*/ 25146 w 246507"/>
                <a:gd name="connsiteY99" fmla="*/ 72390 h 241173"/>
                <a:gd name="connsiteX100" fmla="*/ 23432 w 246507"/>
                <a:gd name="connsiteY100" fmla="*/ 68199 h 241173"/>
                <a:gd name="connsiteX101" fmla="*/ 20003 w 246507"/>
                <a:gd name="connsiteY101" fmla="*/ 66675 h 241173"/>
                <a:gd name="connsiteX102" fmla="*/ 9144 w 246507"/>
                <a:gd name="connsiteY102" fmla="*/ 53721 h 241173"/>
                <a:gd name="connsiteX103" fmla="*/ 0 w 246507"/>
                <a:gd name="connsiteY103" fmla="*/ 46197 h 241173"/>
                <a:gd name="connsiteX104" fmla="*/ 0 w 246507"/>
                <a:gd name="connsiteY104" fmla="*/ 38005 h 241173"/>
                <a:gd name="connsiteX105" fmla="*/ 1524 w 246507"/>
                <a:gd name="connsiteY105" fmla="*/ 24384 h 241173"/>
                <a:gd name="connsiteX106" fmla="*/ 3239 w 246507"/>
                <a:gd name="connsiteY106" fmla="*/ 8858 h 241173"/>
                <a:gd name="connsiteX107" fmla="*/ 5525 w 246507"/>
                <a:gd name="connsiteY107" fmla="*/ 6668 h 241173"/>
                <a:gd name="connsiteX108" fmla="*/ 9716 w 246507"/>
                <a:gd name="connsiteY108" fmla="*/ 5525 h 241173"/>
                <a:gd name="connsiteX109" fmla="*/ 14478 w 246507"/>
                <a:gd name="connsiteY109" fmla="*/ 5905 h 241173"/>
                <a:gd name="connsiteX110" fmla="*/ 18669 w 246507"/>
                <a:gd name="connsiteY110" fmla="*/ 7906 h 241173"/>
                <a:gd name="connsiteX111" fmla="*/ 26956 w 246507"/>
                <a:gd name="connsiteY111" fmla="*/ 18479 h 241173"/>
                <a:gd name="connsiteX112" fmla="*/ 31623 w 246507"/>
                <a:gd name="connsiteY112" fmla="*/ 22670 h 241173"/>
                <a:gd name="connsiteX113" fmla="*/ 35624 w 246507"/>
                <a:gd name="connsiteY113" fmla="*/ 24289 h 241173"/>
                <a:gd name="connsiteX114" fmla="*/ 40196 w 246507"/>
                <a:gd name="connsiteY114" fmla="*/ 19717 h 241173"/>
                <a:gd name="connsiteX115" fmla="*/ 45911 w 246507"/>
                <a:gd name="connsiteY115" fmla="*/ 10383 h 241173"/>
                <a:gd name="connsiteX116" fmla="*/ 50864 w 246507"/>
                <a:gd name="connsiteY116" fmla="*/ 5429 h 241173"/>
                <a:gd name="connsiteX117" fmla="*/ 67533 w 246507"/>
                <a:gd name="connsiteY117" fmla="*/ 7239 h 241173"/>
                <a:gd name="connsiteX118" fmla="*/ 75724 w 246507"/>
                <a:gd name="connsiteY118" fmla="*/ 0 h 241173"/>
                <a:gd name="connsiteX119" fmla="*/ 88964 w 246507"/>
                <a:gd name="connsiteY119" fmla="*/ 9525 h 241173"/>
                <a:gd name="connsiteX120" fmla="*/ 94393 w 246507"/>
                <a:gd name="connsiteY120" fmla="*/ 10954 h 241173"/>
                <a:gd name="connsiteX121" fmla="*/ 97536 w 246507"/>
                <a:gd name="connsiteY121" fmla="*/ 9620 h 241173"/>
                <a:gd name="connsiteX122" fmla="*/ 101727 w 246507"/>
                <a:gd name="connsiteY122" fmla="*/ 10192 h 241173"/>
                <a:gd name="connsiteX123" fmla="*/ 110966 w 246507"/>
                <a:gd name="connsiteY123" fmla="*/ 12954 h 241173"/>
                <a:gd name="connsiteX124" fmla="*/ 113157 w 246507"/>
                <a:gd name="connsiteY124" fmla="*/ 14192 h 241173"/>
                <a:gd name="connsiteX125" fmla="*/ 115919 w 246507"/>
                <a:gd name="connsiteY125" fmla="*/ 13907 h 241173"/>
                <a:gd name="connsiteX126" fmla="*/ 122777 w 246507"/>
                <a:gd name="connsiteY126" fmla="*/ 10192 h 241173"/>
                <a:gd name="connsiteX127" fmla="*/ 125159 w 246507"/>
                <a:gd name="connsiteY127" fmla="*/ 10668 h 241173"/>
                <a:gd name="connsiteX128" fmla="*/ 132969 w 246507"/>
                <a:gd name="connsiteY128" fmla="*/ 18002 h 241173"/>
                <a:gd name="connsiteX129" fmla="*/ 136970 w 246507"/>
                <a:gd name="connsiteY129" fmla="*/ 18098 h 241173"/>
                <a:gd name="connsiteX130" fmla="*/ 141732 w 246507"/>
                <a:gd name="connsiteY130" fmla="*/ 14954 h 241173"/>
                <a:gd name="connsiteX131" fmla="*/ 144780 w 246507"/>
                <a:gd name="connsiteY131" fmla="*/ 12192 h 241173"/>
                <a:gd name="connsiteX132" fmla="*/ 153829 w 246507"/>
                <a:gd name="connsiteY132" fmla="*/ 14192 h 241173"/>
                <a:gd name="connsiteX133" fmla="*/ 158972 w 246507"/>
                <a:gd name="connsiteY133" fmla="*/ 13049 h 241173"/>
                <a:gd name="connsiteX134" fmla="*/ 163259 w 246507"/>
                <a:gd name="connsiteY134" fmla="*/ 12859 h 241173"/>
                <a:gd name="connsiteX135" fmla="*/ 167926 w 246507"/>
                <a:gd name="connsiteY135" fmla="*/ 14097 h 241173"/>
                <a:gd name="connsiteX136" fmla="*/ 172212 w 246507"/>
                <a:gd name="connsiteY136" fmla="*/ 15812 h 241173"/>
                <a:gd name="connsiteX137" fmla="*/ 176308 w 246507"/>
                <a:gd name="connsiteY137" fmla="*/ 17240 h 241173"/>
                <a:gd name="connsiteX138" fmla="*/ 187452 w 246507"/>
                <a:gd name="connsiteY138" fmla="*/ 18002 h 241173"/>
                <a:gd name="connsiteX139" fmla="*/ 192786 w 246507"/>
                <a:gd name="connsiteY139" fmla="*/ 22670 h 241173"/>
                <a:gd name="connsiteX140" fmla="*/ 194977 w 246507"/>
                <a:gd name="connsiteY140" fmla="*/ 27147 h 241173"/>
                <a:gd name="connsiteX141" fmla="*/ 194977 w 246507"/>
                <a:gd name="connsiteY141" fmla="*/ 29813 h 241173"/>
                <a:gd name="connsiteX142" fmla="*/ 195549 w 246507"/>
                <a:gd name="connsiteY142" fmla="*/ 32766 h 241173"/>
                <a:gd name="connsiteX143" fmla="*/ 198596 w 246507"/>
                <a:gd name="connsiteY143" fmla="*/ 35623 h 241173"/>
                <a:gd name="connsiteX144" fmla="*/ 205359 w 246507"/>
                <a:gd name="connsiteY144" fmla="*/ 37243 h 241173"/>
                <a:gd name="connsiteX145" fmla="*/ 209550 w 246507"/>
                <a:gd name="connsiteY145" fmla="*/ 36862 h 241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</a:cxnLst>
              <a:rect l="l" t="t" r="r" b="b"/>
              <a:pathLst>
                <a:path w="246507" h="241173">
                  <a:moveTo>
                    <a:pt x="209550" y="36862"/>
                  </a:moveTo>
                  <a:lnTo>
                    <a:pt x="211836" y="36672"/>
                  </a:lnTo>
                  <a:lnTo>
                    <a:pt x="217551" y="34100"/>
                  </a:lnTo>
                  <a:lnTo>
                    <a:pt x="224314" y="32766"/>
                  </a:lnTo>
                  <a:lnTo>
                    <a:pt x="229172" y="34290"/>
                  </a:lnTo>
                  <a:lnTo>
                    <a:pt x="231458" y="35814"/>
                  </a:lnTo>
                  <a:lnTo>
                    <a:pt x="231934" y="37815"/>
                  </a:lnTo>
                  <a:lnTo>
                    <a:pt x="230505" y="44863"/>
                  </a:lnTo>
                  <a:lnTo>
                    <a:pt x="227838" y="52388"/>
                  </a:lnTo>
                  <a:lnTo>
                    <a:pt x="223361" y="60198"/>
                  </a:lnTo>
                  <a:lnTo>
                    <a:pt x="218789" y="67628"/>
                  </a:lnTo>
                  <a:lnTo>
                    <a:pt x="217551" y="71533"/>
                  </a:lnTo>
                  <a:lnTo>
                    <a:pt x="217266" y="77724"/>
                  </a:lnTo>
                  <a:lnTo>
                    <a:pt x="216694" y="82582"/>
                  </a:lnTo>
                  <a:lnTo>
                    <a:pt x="217361" y="85249"/>
                  </a:lnTo>
                  <a:lnTo>
                    <a:pt x="218789" y="87725"/>
                  </a:lnTo>
                  <a:lnTo>
                    <a:pt x="223933" y="89725"/>
                  </a:lnTo>
                  <a:lnTo>
                    <a:pt x="230791" y="94583"/>
                  </a:lnTo>
                  <a:lnTo>
                    <a:pt x="236696" y="100965"/>
                  </a:lnTo>
                  <a:lnTo>
                    <a:pt x="244126" y="108204"/>
                  </a:lnTo>
                  <a:lnTo>
                    <a:pt x="246507" y="110871"/>
                  </a:lnTo>
                  <a:lnTo>
                    <a:pt x="246507" y="113729"/>
                  </a:lnTo>
                  <a:lnTo>
                    <a:pt x="244316" y="115824"/>
                  </a:lnTo>
                  <a:lnTo>
                    <a:pt x="237935" y="116681"/>
                  </a:lnTo>
                  <a:lnTo>
                    <a:pt x="231172" y="116014"/>
                  </a:lnTo>
                  <a:lnTo>
                    <a:pt x="228695" y="115253"/>
                  </a:lnTo>
                  <a:lnTo>
                    <a:pt x="226314" y="116205"/>
                  </a:lnTo>
                  <a:lnTo>
                    <a:pt x="224790" y="117824"/>
                  </a:lnTo>
                  <a:lnTo>
                    <a:pt x="225552" y="119729"/>
                  </a:lnTo>
                  <a:lnTo>
                    <a:pt x="232410" y="128492"/>
                  </a:lnTo>
                  <a:lnTo>
                    <a:pt x="240411" y="140970"/>
                  </a:lnTo>
                  <a:lnTo>
                    <a:pt x="240792" y="146304"/>
                  </a:lnTo>
                  <a:lnTo>
                    <a:pt x="239840" y="150590"/>
                  </a:lnTo>
                  <a:lnTo>
                    <a:pt x="238030" y="153448"/>
                  </a:lnTo>
                  <a:lnTo>
                    <a:pt x="234696" y="152971"/>
                  </a:lnTo>
                  <a:lnTo>
                    <a:pt x="232220" y="150686"/>
                  </a:lnTo>
                  <a:lnTo>
                    <a:pt x="228410" y="150876"/>
                  </a:lnTo>
                  <a:lnTo>
                    <a:pt x="225362" y="151543"/>
                  </a:lnTo>
                  <a:lnTo>
                    <a:pt x="221552" y="156020"/>
                  </a:lnTo>
                  <a:lnTo>
                    <a:pt x="219647" y="155829"/>
                  </a:lnTo>
                  <a:lnTo>
                    <a:pt x="216313" y="156496"/>
                  </a:lnTo>
                  <a:lnTo>
                    <a:pt x="214217" y="157353"/>
                  </a:lnTo>
                  <a:lnTo>
                    <a:pt x="210884" y="156115"/>
                  </a:lnTo>
                  <a:lnTo>
                    <a:pt x="207455" y="155257"/>
                  </a:lnTo>
                  <a:lnTo>
                    <a:pt x="205931" y="156591"/>
                  </a:lnTo>
                  <a:lnTo>
                    <a:pt x="205264" y="159258"/>
                  </a:lnTo>
                  <a:lnTo>
                    <a:pt x="207455" y="164021"/>
                  </a:lnTo>
                  <a:lnTo>
                    <a:pt x="211455" y="171545"/>
                  </a:lnTo>
                  <a:lnTo>
                    <a:pt x="210788" y="177165"/>
                  </a:lnTo>
                  <a:lnTo>
                    <a:pt x="207741" y="177832"/>
                  </a:lnTo>
                  <a:lnTo>
                    <a:pt x="204883" y="173069"/>
                  </a:lnTo>
                  <a:lnTo>
                    <a:pt x="202406" y="172308"/>
                  </a:lnTo>
                  <a:lnTo>
                    <a:pt x="199549" y="172498"/>
                  </a:lnTo>
                  <a:lnTo>
                    <a:pt x="193072" y="178022"/>
                  </a:lnTo>
                  <a:lnTo>
                    <a:pt x="188214" y="182594"/>
                  </a:lnTo>
                  <a:lnTo>
                    <a:pt x="187071" y="185833"/>
                  </a:lnTo>
                  <a:lnTo>
                    <a:pt x="185357" y="189357"/>
                  </a:lnTo>
                  <a:lnTo>
                    <a:pt x="184880" y="191929"/>
                  </a:lnTo>
                  <a:lnTo>
                    <a:pt x="184976" y="200406"/>
                  </a:lnTo>
                  <a:lnTo>
                    <a:pt x="176308" y="201739"/>
                  </a:lnTo>
                  <a:lnTo>
                    <a:pt x="174498" y="202978"/>
                  </a:lnTo>
                  <a:lnTo>
                    <a:pt x="173450" y="205550"/>
                  </a:lnTo>
                  <a:lnTo>
                    <a:pt x="174212" y="216408"/>
                  </a:lnTo>
                  <a:lnTo>
                    <a:pt x="174879" y="222314"/>
                  </a:lnTo>
                  <a:lnTo>
                    <a:pt x="179832" y="231267"/>
                  </a:lnTo>
                  <a:lnTo>
                    <a:pt x="180023" y="234029"/>
                  </a:lnTo>
                  <a:lnTo>
                    <a:pt x="179261" y="235934"/>
                  </a:lnTo>
                  <a:lnTo>
                    <a:pt x="175736" y="239459"/>
                  </a:lnTo>
                  <a:lnTo>
                    <a:pt x="174117" y="240792"/>
                  </a:lnTo>
                  <a:lnTo>
                    <a:pt x="172974" y="241173"/>
                  </a:lnTo>
                  <a:lnTo>
                    <a:pt x="167259" y="238887"/>
                  </a:lnTo>
                  <a:lnTo>
                    <a:pt x="164497" y="237744"/>
                  </a:lnTo>
                  <a:lnTo>
                    <a:pt x="152972" y="229838"/>
                  </a:lnTo>
                  <a:lnTo>
                    <a:pt x="147828" y="225362"/>
                  </a:lnTo>
                  <a:lnTo>
                    <a:pt x="139827" y="219646"/>
                  </a:lnTo>
                  <a:lnTo>
                    <a:pt x="134874" y="216408"/>
                  </a:lnTo>
                  <a:lnTo>
                    <a:pt x="132302" y="211360"/>
                  </a:lnTo>
                  <a:lnTo>
                    <a:pt x="128397" y="210217"/>
                  </a:lnTo>
                  <a:lnTo>
                    <a:pt x="123730" y="211836"/>
                  </a:lnTo>
                  <a:lnTo>
                    <a:pt x="118396" y="208216"/>
                  </a:lnTo>
                  <a:lnTo>
                    <a:pt x="122206" y="206312"/>
                  </a:lnTo>
                  <a:lnTo>
                    <a:pt x="123063" y="204597"/>
                  </a:lnTo>
                  <a:lnTo>
                    <a:pt x="122587" y="202216"/>
                  </a:lnTo>
                  <a:lnTo>
                    <a:pt x="120968" y="199073"/>
                  </a:lnTo>
                  <a:lnTo>
                    <a:pt x="106680" y="185452"/>
                  </a:lnTo>
                  <a:lnTo>
                    <a:pt x="99727" y="176022"/>
                  </a:lnTo>
                  <a:lnTo>
                    <a:pt x="98584" y="172688"/>
                  </a:lnTo>
                  <a:lnTo>
                    <a:pt x="98489" y="163735"/>
                  </a:lnTo>
                  <a:lnTo>
                    <a:pt x="96869" y="161544"/>
                  </a:lnTo>
                  <a:lnTo>
                    <a:pt x="86392" y="157449"/>
                  </a:lnTo>
                  <a:lnTo>
                    <a:pt x="74676" y="145828"/>
                  </a:lnTo>
                  <a:lnTo>
                    <a:pt x="62579" y="134303"/>
                  </a:lnTo>
                  <a:lnTo>
                    <a:pt x="60865" y="131064"/>
                  </a:lnTo>
                  <a:lnTo>
                    <a:pt x="54674" y="122397"/>
                  </a:lnTo>
                  <a:lnTo>
                    <a:pt x="47054" y="114491"/>
                  </a:lnTo>
                  <a:lnTo>
                    <a:pt x="41053" y="109347"/>
                  </a:lnTo>
                  <a:lnTo>
                    <a:pt x="36100" y="103632"/>
                  </a:lnTo>
                  <a:lnTo>
                    <a:pt x="30575" y="95536"/>
                  </a:lnTo>
                  <a:lnTo>
                    <a:pt x="27718" y="83344"/>
                  </a:lnTo>
                  <a:lnTo>
                    <a:pt x="25146" y="72390"/>
                  </a:lnTo>
                  <a:lnTo>
                    <a:pt x="23432" y="68199"/>
                  </a:lnTo>
                  <a:lnTo>
                    <a:pt x="20003" y="66675"/>
                  </a:lnTo>
                  <a:lnTo>
                    <a:pt x="9144" y="53721"/>
                  </a:lnTo>
                  <a:lnTo>
                    <a:pt x="0" y="46197"/>
                  </a:lnTo>
                  <a:lnTo>
                    <a:pt x="0" y="38005"/>
                  </a:lnTo>
                  <a:lnTo>
                    <a:pt x="1524" y="24384"/>
                  </a:lnTo>
                  <a:lnTo>
                    <a:pt x="3239" y="8858"/>
                  </a:lnTo>
                  <a:lnTo>
                    <a:pt x="5525" y="6668"/>
                  </a:lnTo>
                  <a:lnTo>
                    <a:pt x="9716" y="5525"/>
                  </a:lnTo>
                  <a:lnTo>
                    <a:pt x="14478" y="5905"/>
                  </a:lnTo>
                  <a:lnTo>
                    <a:pt x="18669" y="7906"/>
                  </a:lnTo>
                  <a:lnTo>
                    <a:pt x="26956" y="18479"/>
                  </a:lnTo>
                  <a:lnTo>
                    <a:pt x="31623" y="22670"/>
                  </a:lnTo>
                  <a:lnTo>
                    <a:pt x="35624" y="24289"/>
                  </a:lnTo>
                  <a:lnTo>
                    <a:pt x="40196" y="19717"/>
                  </a:lnTo>
                  <a:lnTo>
                    <a:pt x="45911" y="10383"/>
                  </a:lnTo>
                  <a:lnTo>
                    <a:pt x="50864" y="5429"/>
                  </a:lnTo>
                  <a:lnTo>
                    <a:pt x="67533" y="7239"/>
                  </a:lnTo>
                  <a:lnTo>
                    <a:pt x="75724" y="0"/>
                  </a:lnTo>
                  <a:lnTo>
                    <a:pt x="88964" y="9525"/>
                  </a:lnTo>
                  <a:lnTo>
                    <a:pt x="94393" y="10954"/>
                  </a:lnTo>
                  <a:lnTo>
                    <a:pt x="97536" y="9620"/>
                  </a:lnTo>
                  <a:lnTo>
                    <a:pt x="101727" y="10192"/>
                  </a:lnTo>
                  <a:lnTo>
                    <a:pt x="110966" y="12954"/>
                  </a:lnTo>
                  <a:lnTo>
                    <a:pt x="113157" y="14192"/>
                  </a:lnTo>
                  <a:lnTo>
                    <a:pt x="115919" y="13907"/>
                  </a:lnTo>
                  <a:lnTo>
                    <a:pt x="122777" y="10192"/>
                  </a:lnTo>
                  <a:lnTo>
                    <a:pt x="125159" y="10668"/>
                  </a:lnTo>
                  <a:lnTo>
                    <a:pt x="132969" y="18002"/>
                  </a:lnTo>
                  <a:lnTo>
                    <a:pt x="136970" y="18098"/>
                  </a:lnTo>
                  <a:lnTo>
                    <a:pt x="141732" y="14954"/>
                  </a:lnTo>
                  <a:lnTo>
                    <a:pt x="144780" y="12192"/>
                  </a:lnTo>
                  <a:lnTo>
                    <a:pt x="153829" y="14192"/>
                  </a:lnTo>
                  <a:lnTo>
                    <a:pt x="158972" y="13049"/>
                  </a:lnTo>
                  <a:lnTo>
                    <a:pt x="163259" y="12859"/>
                  </a:lnTo>
                  <a:lnTo>
                    <a:pt x="167926" y="14097"/>
                  </a:lnTo>
                  <a:lnTo>
                    <a:pt x="172212" y="15812"/>
                  </a:lnTo>
                  <a:lnTo>
                    <a:pt x="176308" y="17240"/>
                  </a:lnTo>
                  <a:lnTo>
                    <a:pt x="187452" y="18002"/>
                  </a:lnTo>
                  <a:lnTo>
                    <a:pt x="192786" y="22670"/>
                  </a:lnTo>
                  <a:lnTo>
                    <a:pt x="194977" y="27147"/>
                  </a:lnTo>
                  <a:lnTo>
                    <a:pt x="194977" y="29813"/>
                  </a:lnTo>
                  <a:lnTo>
                    <a:pt x="195549" y="32766"/>
                  </a:lnTo>
                  <a:lnTo>
                    <a:pt x="198596" y="35623"/>
                  </a:lnTo>
                  <a:lnTo>
                    <a:pt x="205359" y="37243"/>
                  </a:lnTo>
                  <a:lnTo>
                    <a:pt x="209550" y="36862"/>
                  </a:lnTo>
                  <a:close/>
                </a:path>
              </a:pathLst>
            </a:custGeom>
            <a:solidFill>
              <a:srgbClr val="CCCCCC"/>
            </a:solidFill>
            <a:ln w="476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it-IT"/>
            </a:p>
          </p:txBody>
        </p:sp>
        <p:sp>
          <p:nvSpPr>
            <p:cNvPr id="53" name="Figura a mano libera: forma 52">
              <a:extLst>
                <a:ext uri="{FF2B5EF4-FFF2-40B4-BE49-F238E27FC236}">
                  <a16:creationId xmlns:a16="http://schemas.microsoft.com/office/drawing/2014/main" id="{5DB1A6C6-5982-1E0B-55ED-97CF62705724}"/>
                </a:ext>
              </a:extLst>
            </p:cNvPr>
            <p:cNvSpPr/>
            <p:nvPr/>
          </p:nvSpPr>
          <p:spPr>
            <a:xfrm>
              <a:off x="5732240" y="5748908"/>
              <a:ext cx="399954" cy="260699"/>
            </a:xfrm>
            <a:custGeom>
              <a:avLst/>
              <a:gdLst>
                <a:gd name="connsiteX0" fmla="*/ 399955 w 399954"/>
                <a:gd name="connsiteY0" fmla="*/ 44005 h 260699"/>
                <a:gd name="connsiteX1" fmla="*/ 398526 w 399954"/>
                <a:gd name="connsiteY1" fmla="*/ 65341 h 260699"/>
                <a:gd name="connsiteX2" fmla="*/ 392335 w 399954"/>
                <a:gd name="connsiteY2" fmla="*/ 75152 h 260699"/>
                <a:gd name="connsiteX3" fmla="*/ 383000 w 399954"/>
                <a:gd name="connsiteY3" fmla="*/ 71818 h 260699"/>
                <a:gd name="connsiteX4" fmla="*/ 371094 w 399954"/>
                <a:gd name="connsiteY4" fmla="*/ 74581 h 260699"/>
                <a:gd name="connsiteX5" fmla="*/ 364712 w 399954"/>
                <a:gd name="connsiteY5" fmla="*/ 85820 h 260699"/>
                <a:gd name="connsiteX6" fmla="*/ 361188 w 399954"/>
                <a:gd name="connsiteY6" fmla="*/ 89154 h 260699"/>
                <a:gd name="connsiteX7" fmla="*/ 357950 w 399954"/>
                <a:gd name="connsiteY7" fmla="*/ 92964 h 260699"/>
                <a:gd name="connsiteX8" fmla="*/ 355854 w 399954"/>
                <a:gd name="connsiteY8" fmla="*/ 107537 h 260699"/>
                <a:gd name="connsiteX9" fmla="*/ 355378 w 399954"/>
                <a:gd name="connsiteY9" fmla="*/ 131159 h 260699"/>
                <a:gd name="connsiteX10" fmla="*/ 350806 w 399954"/>
                <a:gd name="connsiteY10" fmla="*/ 134017 h 260699"/>
                <a:gd name="connsiteX11" fmla="*/ 346710 w 399954"/>
                <a:gd name="connsiteY11" fmla="*/ 134874 h 260699"/>
                <a:gd name="connsiteX12" fmla="*/ 329470 w 399954"/>
                <a:gd name="connsiteY12" fmla="*/ 155639 h 260699"/>
                <a:gd name="connsiteX13" fmla="*/ 339376 w 399954"/>
                <a:gd name="connsiteY13" fmla="*/ 161449 h 260699"/>
                <a:gd name="connsiteX14" fmla="*/ 343757 w 399954"/>
                <a:gd name="connsiteY14" fmla="*/ 165830 h 260699"/>
                <a:gd name="connsiteX15" fmla="*/ 350996 w 399954"/>
                <a:gd name="connsiteY15" fmla="*/ 178118 h 260699"/>
                <a:gd name="connsiteX16" fmla="*/ 361379 w 399954"/>
                <a:gd name="connsiteY16" fmla="*/ 191929 h 260699"/>
                <a:gd name="connsiteX17" fmla="*/ 363379 w 399954"/>
                <a:gd name="connsiteY17" fmla="*/ 198691 h 260699"/>
                <a:gd name="connsiteX18" fmla="*/ 354711 w 399954"/>
                <a:gd name="connsiteY18" fmla="*/ 197168 h 260699"/>
                <a:gd name="connsiteX19" fmla="*/ 351758 w 399954"/>
                <a:gd name="connsiteY19" fmla="*/ 197644 h 260699"/>
                <a:gd name="connsiteX20" fmla="*/ 349758 w 399954"/>
                <a:gd name="connsiteY20" fmla="*/ 199740 h 260699"/>
                <a:gd name="connsiteX21" fmla="*/ 345757 w 399954"/>
                <a:gd name="connsiteY21" fmla="*/ 199358 h 260699"/>
                <a:gd name="connsiteX22" fmla="*/ 340805 w 399954"/>
                <a:gd name="connsiteY22" fmla="*/ 199358 h 260699"/>
                <a:gd name="connsiteX23" fmla="*/ 335566 w 399954"/>
                <a:gd name="connsiteY23" fmla="*/ 201739 h 260699"/>
                <a:gd name="connsiteX24" fmla="*/ 332708 w 399954"/>
                <a:gd name="connsiteY24" fmla="*/ 202787 h 260699"/>
                <a:gd name="connsiteX25" fmla="*/ 328803 w 399954"/>
                <a:gd name="connsiteY25" fmla="*/ 200596 h 260699"/>
                <a:gd name="connsiteX26" fmla="*/ 321659 w 399954"/>
                <a:gd name="connsiteY26" fmla="*/ 193834 h 260699"/>
                <a:gd name="connsiteX27" fmla="*/ 317278 w 399954"/>
                <a:gd name="connsiteY27" fmla="*/ 189166 h 260699"/>
                <a:gd name="connsiteX28" fmla="*/ 314039 w 399954"/>
                <a:gd name="connsiteY28" fmla="*/ 188023 h 260699"/>
                <a:gd name="connsiteX29" fmla="*/ 310801 w 399954"/>
                <a:gd name="connsiteY29" fmla="*/ 189357 h 260699"/>
                <a:gd name="connsiteX30" fmla="*/ 299180 w 399954"/>
                <a:gd name="connsiteY30" fmla="*/ 190976 h 260699"/>
                <a:gd name="connsiteX31" fmla="*/ 296418 w 399954"/>
                <a:gd name="connsiteY31" fmla="*/ 193739 h 260699"/>
                <a:gd name="connsiteX32" fmla="*/ 290989 w 399954"/>
                <a:gd name="connsiteY32" fmla="*/ 196691 h 260699"/>
                <a:gd name="connsiteX33" fmla="*/ 285560 w 399954"/>
                <a:gd name="connsiteY33" fmla="*/ 198120 h 260699"/>
                <a:gd name="connsiteX34" fmla="*/ 277844 w 399954"/>
                <a:gd name="connsiteY34" fmla="*/ 199168 h 260699"/>
                <a:gd name="connsiteX35" fmla="*/ 273748 w 399954"/>
                <a:gd name="connsiteY35" fmla="*/ 199073 h 260699"/>
                <a:gd name="connsiteX36" fmla="*/ 271463 w 399954"/>
                <a:gd name="connsiteY36" fmla="*/ 200501 h 260699"/>
                <a:gd name="connsiteX37" fmla="*/ 269557 w 399954"/>
                <a:gd name="connsiteY37" fmla="*/ 204883 h 260699"/>
                <a:gd name="connsiteX38" fmla="*/ 268224 w 399954"/>
                <a:gd name="connsiteY38" fmla="*/ 209169 h 260699"/>
                <a:gd name="connsiteX39" fmla="*/ 267081 w 399954"/>
                <a:gd name="connsiteY39" fmla="*/ 210884 h 260699"/>
                <a:gd name="connsiteX40" fmla="*/ 257365 w 399954"/>
                <a:gd name="connsiteY40" fmla="*/ 213074 h 260699"/>
                <a:gd name="connsiteX41" fmla="*/ 255270 w 399954"/>
                <a:gd name="connsiteY41" fmla="*/ 215551 h 260699"/>
                <a:gd name="connsiteX42" fmla="*/ 254698 w 399954"/>
                <a:gd name="connsiteY42" fmla="*/ 217932 h 260699"/>
                <a:gd name="connsiteX43" fmla="*/ 254889 w 399954"/>
                <a:gd name="connsiteY43" fmla="*/ 220313 h 260699"/>
                <a:gd name="connsiteX44" fmla="*/ 247174 w 399954"/>
                <a:gd name="connsiteY44" fmla="*/ 218027 h 260699"/>
                <a:gd name="connsiteX45" fmla="*/ 241173 w 399954"/>
                <a:gd name="connsiteY45" fmla="*/ 219551 h 260699"/>
                <a:gd name="connsiteX46" fmla="*/ 239839 w 399954"/>
                <a:gd name="connsiteY46" fmla="*/ 221361 h 260699"/>
                <a:gd name="connsiteX47" fmla="*/ 238506 w 399954"/>
                <a:gd name="connsiteY47" fmla="*/ 224028 h 260699"/>
                <a:gd name="connsiteX48" fmla="*/ 239268 w 399954"/>
                <a:gd name="connsiteY48" fmla="*/ 226886 h 260699"/>
                <a:gd name="connsiteX49" fmla="*/ 241459 w 399954"/>
                <a:gd name="connsiteY49" fmla="*/ 229648 h 260699"/>
                <a:gd name="connsiteX50" fmla="*/ 243554 w 399954"/>
                <a:gd name="connsiteY50" fmla="*/ 236982 h 260699"/>
                <a:gd name="connsiteX51" fmla="*/ 244221 w 399954"/>
                <a:gd name="connsiteY51" fmla="*/ 244411 h 260699"/>
                <a:gd name="connsiteX52" fmla="*/ 242983 w 399954"/>
                <a:gd name="connsiteY52" fmla="*/ 248602 h 260699"/>
                <a:gd name="connsiteX53" fmla="*/ 238601 w 399954"/>
                <a:gd name="connsiteY53" fmla="*/ 251555 h 260699"/>
                <a:gd name="connsiteX54" fmla="*/ 229362 w 399954"/>
                <a:gd name="connsiteY54" fmla="*/ 254889 h 260699"/>
                <a:gd name="connsiteX55" fmla="*/ 220504 w 399954"/>
                <a:gd name="connsiteY55" fmla="*/ 253270 h 260699"/>
                <a:gd name="connsiteX56" fmla="*/ 216598 w 399954"/>
                <a:gd name="connsiteY56" fmla="*/ 254603 h 260699"/>
                <a:gd name="connsiteX57" fmla="*/ 210026 w 399954"/>
                <a:gd name="connsiteY57" fmla="*/ 255080 h 260699"/>
                <a:gd name="connsiteX58" fmla="*/ 204026 w 399954"/>
                <a:gd name="connsiteY58" fmla="*/ 255937 h 260699"/>
                <a:gd name="connsiteX59" fmla="*/ 194691 w 399954"/>
                <a:gd name="connsiteY59" fmla="*/ 258889 h 260699"/>
                <a:gd name="connsiteX60" fmla="*/ 186309 w 399954"/>
                <a:gd name="connsiteY60" fmla="*/ 260699 h 260699"/>
                <a:gd name="connsiteX61" fmla="*/ 178784 w 399954"/>
                <a:gd name="connsiteY61" fmla="*/ 254508 h 260699"/>
                <a:gd name="connsiteX62" fmla="*/ 169831 w 399954"/>
                <a:gd name="connsiteY62" fmla="*/ 250317 h 260699"/>
                <a:gd name="connsiteX63" fmla="*/ 160401 w 399954"/>
                <a:gd name="connsiteY63" fmla="*/ 247841 h 260699"/>
                <a:gd name="connsiteX64" fmla="*/ 157163 w 399954"/>
                <a:gd name="connsiteY64" fmla="*/ 249650 h 260699"/>
                <a:gd name="connsiteX65" fmla="*/ 155734 w 399954"/>
                <a:gd name="connsiteY65" fmla="*/ 251079 h 260699"/>
                <a:gd name="connsiteX66" fmla="*/ 147828 w 399954"/>
                <a:gd name="connsiteY66" fmla="*/ 245650 h 260699"/>
                <a:gd name="connsiteX67" fmla="*/ 144304 w 399954"/>
                <a:gd name="connsiteY67" fmla="*/ 243745 h 260699"/>
                <a:gd name="connsiteX68" fmla="*/ 142589 w 399954"/>
                <a:gd name="connsiteY68" fmla="*/ 241649 h 260699"/>
                <a:gd name="connsiteX69" fmla="*/ 139351 w 399954"/>
                <a:gd name="connsiteY69" fmla="*/ 234410 h 260699"/>
                <a:gd name="connsiteX70" fmla="*/ 137446 w 399954"/>
                <a:gd name="connsiteY70" fmla="*/ 234125 h 260699"/>
                <a:gd name="connsiteX71" fmla="*/ 130969 w 399954"/>
                <a:gd name="connsiteY71" fmla="*/ 236887 h 260699"/>
                <a:gd name="connsiteX72" fmla="*/ 124682 w 399954"/>
                <a:gd name="connsiteY72" fmla="*/ 236696 h 260699"/>
                <a:gd name="connsiteX73" fmla="*/ 120872 w 399954"/>
                <a:gd name="connsiteY73" fmla="*/ 236220 h 260699"/>
                <a:gd name="connsiteX74" fmla="*/ 109728 w 399954"/>
                <a:gd name="connsiteY74" fmla="*/ 236506 h 260699"/>
                <a:gd name="connsiteX75" fmla="*/ 108204 w 399954"/>
                <a:gd name="connsiteY75" fmla="*/ 241459 h 260699"/>
                <a:gd name="connsiteX76" fmla="*/ 106871 w 399954"/>
                <a:gd name="connsiteY76" fmla="*/ 242221 h 260699"/>
                <a:gd name="connsiteX77" fmla="*/ 104394 w 399954"/>
                <a:gd name="connsiteY77" fmla="*/ 242888 h 260699"/>
                <a:gd name="connsiteX78" fmla="*/ 98488 w 399954"/>
                <a:gd name="connsiteY78" fmla="*/ 242602 h 260699"/>
                <a:gd name="connsiteX79" fmla="*/ 90869 w 399954"/>
                <a:gd name="connsiteY79" fmla="*/ 246316 h 260699"/>
                <a:gd name="connsiteX80" fmla="*/ 82772 w 399954"/>
                <a:gd name="connsiteY80" fmla="*/ 248508 h 260699"/>
                <a:gd name="connsiteX81" fmla="*/ 76390 w 399954"/>
                <a:gd name="connsiteY81" fmla="*/ 248602 h 260699"/>
                <a:gd name="connsiteX82" fmla="*/ 69818 w 399954"/>
                <a:gd name="connsiteY82" fmla="*/ 247459 h 260699"/>
                <a:gd name="connsiteX83" fmla="*/ 65913 w 399954"/>
                <a:gd name="connsiteY83" fmla="*/ 248221 h 260699"/>
                <a:gd name="connsiteX84" fmla="*/ 57436 w 399954"/>
                <a:gd name="connsiteY84" fmla="*/ 248698 h 260699"/>
                <a:gd name="connsiteX85" fmla="*/ 52006 w 399954"/>
                <a:gd name="connsiteY85" fmla="*/ 254032 h 260699"/>
                <a:gd name="connsiteX86" fmla="*/ 43720 w 399954"/>
                <a:gd name="connsiteY86" fmla="*/ 253746 h 260699"/>
                <a:gd name="connsiteX87" fmla="*/ 36671 w 399954"/>
                <a:gd name="connsiteY87" fmla="*/ 252793 h 260699"/>
                <a:gd name="connsiteX88" fmla="*/ 37529 w 399954"/>
                <a:gd name="connsiteY88" fmla="*/ 251079 h 260699"/>
                <a:gd name="connsiteX89" fmla="*/ 38957 w 399954"/>
                <a:gd name="connsiteY89" fmla="*/ 229838 h 260699"/>
                <a:gd name="connsiteX90" fmla="*/ 42386 w 399954"/>
                <a:gd name="connsiteY90" fmla="*/ 220313 h 260699"/>
                <a:gd name="connsiteX91" fmla="*/ 42291 w 399954"/>
                <a:gd name="connsiteY91" fmla="*/ 218313 h 260699"/>
                <a:gd name="connsiteX92" fmla="*/ 41529 w 399954"/>
                <a:gd name="connsiteY92" fmla="*/ 216884 h 260699"/>
                <a:gd name="connsiteX93" fmla="*/ 38481 w 399954"/>
                <a:gd name="connsiteY93" fmla="*/ 215360 h 260699"/>
                <a:gd name="connsiteX94" fmla="*/ 36195 w 399954"/>
                <a:gd name="connsiteY94" fmla="*/ 210121 h 260699"/>
                <a:gd name="connsiteX95" fmla="*/ 31623 w 399954"/>
                <a:gd name="connsiteY95" fmla="*/ 196596 h 260699"/>
                <a:gd name="connsiteX96" fmla="*/ 28956 w 399954"/>
                <a:gd name="connsiteY96" fmla="*/ 193834 h 260699"/>
                <a:gd name="connsiteX97" fmla="*/ 21717 w 399954"/>
                <a:gd name="connsiteY97" fmla="*/ 190881 h 260699"/>
                <a:gd name="connsiteX98" fmla="*/ 15335 w 399954"/>
                <a:gd name="connsiteY98" fmla="*/ 186976 h 260699"/>
                <a:gd name="connsiteX99" fmla="*/ 9906 w 399954"/>
                <a:gd name="connsiteY99" fmla="*/ 181833 h 260699"/>
                <a:gd name="connsiteX100" fmla="*/ 0 w 399954"/>
                <a:gd name="connsiteY100" fmla="*/ 168973 h 260699"/>
                <a:gd name="connsiteX101" fmla="*/ 5048 w 399954"/>
                <a:gd name="connsiteY101" fmla="*/ 167640 h 260699"/>
                <a:gd name="connsiteX102" fmla="*/ 6572 w 399954"/>
                <a:gd name="connsiteY102" fmla="*/ 165068 h 260699"/>
                <a:gd name="connsiteX103" fmla="*/ 11525 w 399954"/>
                <a:gd name="connsiteY103" fmla="*/ 157925 h 260699"/>
                <a:gd name="connsiteX104" fmla="*/ 12097 w 399954"/>
                <a:gd name="connsiteY104" fmla="*/ 154496 h 260699"/>
                <a:gd name="connsiteX105" fmla="*/ 11525 w 399954"/>
                <a:gd name="connsiteY105" fmla="*/ 152495 h 260699"/>
                <a:gd name="connsiteX106" fmla="*/ 8192 w 399954"/>
                <a:gd name="connsiteY106" fmla="*/ 149066 h 260699"/>
                <a:gd name="connsiteX107" fmla="*/ 5905 w 399954"/>
                <a:gd name="connsiteY107" fmla="*/ 141637 h 260699"/>
                <a:gd name="connsiteX108" fmla="*/ 7620 w 399954"/>
                <a:gd name="connsiteY108" fmla="*/ 134684 h 260699"/>
                <a:gd name="connsiteX109" fmla="*/ 7811 w 399954"/>
                <a:gd name="connsiteY109" fmla="*/ 131064 h 260699"/>
                <a:gd name="connsiteX110" fmla="*/ 6096 w 399954"/>
                <a:gd name="connsiteY110" fmla="*/ 127445 h 260699"/>
                <a:gd name="connsiteX111" fmla="*/ 7906 w 399954"/>
                <a:gd name="connsiteY111" fmla="*/ 123063 h 260699"/>
                <a:gd name="connsiteX112" fmla="*/ 11430 w 399954"/>
                <a:gd name="connsiteY112" fmla="*/ 120586 h 260699"/>
                <a:gd name="connsiteX113" fmla="*/ 13716 w 399954"/>
                <a:gd name="connsiteY113" fmla="*/ 119920 h 260699"/>
                <a:gd name="connsiteX114" fmla="*/ 23241 w 399954"/>
                <a:gd name="connsiteY114" fmla="*/ 119443 h 260699"/>
                <a:gd name="connsiteX115" fmla="*/ 29242 w 399954"/>
                <a:gd name="connsiteY115" fmla="*/ 110585 h 260699"/>
                <a:gd name="connsiteX116" fmla="*/ 32861 w 399954"/>
                <a:gd name="connsiteY116" fmla="*/ 107728 h 260699"/>
                <a:gd name="connsiteX117" fmla="*/ 36576 w 399954"/>
                <a:gd name="connsiteY117" fmla="*/ 102680 h 260699"/>
                <a:gd name="connsiteX118" fmla="*/ 38386 w 399954"/>
                <a:gd name="connsiteY118" fmla="*/ 100775 h 260699"/>
                <a:gd name="connsiteX119" fmla="*/ 40005 w 399954"/>
                <a:gd name="connsiteY119" fmla="*/ 96869 h 260699"/>
                <a:gd name="connsiteX120" fmla="*/ 40577 w 399954"/>
                <a:gd name="connsiteY120" fmla="*/ 92869 h 260699"/>
                <a:gd name="connsiteX121" fmla="*/ 33052 w 399954"/>
                <a:gd name="connsiteY121" fmla="*/ 87154 h 260699"/>
                <a:gd name="connsiteX122" fmla="*/ 30480 w 399954"/>
                <a:gd name="connsiteY122" fmla="*/ 82963 h 260699"/>
                <a:gd name="connsiteX123" fmla="*/ 27146 w 399954"/>
                <a:gd name="connsiteY123" fmla="*/ 78296 h 260699"/>
                <a:gd name="connsiteX124" fmla="*/ 22670 w 399954"/>
                <a:gd name="connsiteY124" fmla="*/ 74962 h 260699"/>
                <a:gd name="connsiteX125" fmla="*/ 13526 w 399954"/>
                <a:gd name="connsiteY125" fmla="*/ 69437 h 260699"/>
                <a:gd name="connsiteX126" fmla="*/ 10001 w 399954"/>
                <a:gd name="connsiteY126" fmla="*/ 63722 h 260699"/>
                <a:gd name="connsiteX127" fmla="*/ 8382 w 399954"/>
                <a:gd name="connsiteY127" fmla="*/ 56388 h 260699"/>
                <a:gd name="connsiteX128" fmla="*/ 5905 w 399954"/>
                <a:gd name="connsiteY128" fmla="*/ 50768 h 260699"/>
                <a:gd name="connsiteX129" fmla="*/ 3238 w 399954"/>
                <a:gd name="connsiteY129" fmla="*/ 47149 h 260699"/>
                <a:gd name="connsiteX130" fmla="*/ 2762 w 399954"/>
                <a:gd name="connsiteY130" fmla="*/ 44196 h 260699"/>
                <a:gd name="connsiteX131" fmla="*/ 1619 w 399954"/>
                <a:gd name="connsiteY131" fmla="*/ 40577 h 260699"/>
                <a:gd name="connsiteX132" fmla="*/ 1429 w 399954"/>
                <a:gd name="connsiteY132" fmla="*/ 33433 h 260699"/>
                <a:gd name="connsiteX133" fmla="*/ 3524 w 399954"/>
                <a:gd name="connsiteY133" fmla="*/ 23908 h 260699"/>
                <a:gd name="connsiteX134" fmla="*/ 4953 w 399954"/>
                <a:gd name="connsiteY134" fmla="*/ 20479 h 260699"/>
                <a:gd name="connsiteX135" fmla="*/ 8001 w 399954"/>
                <a:gd name="connsiteY135" fmla="*/ 19526 h 260699"/>
                <a:gd name="connsiteX136" fmla="*/ 16288 w 399954"/>
                <a:gd name="connsiteY136" fmla="*/ 14478 h 260699"/>
                <a:gd name="connsiteX137" fmla="*/ 16669 w 399954"/>
                <a:gd name="connsiteY137" fmla="*/ 7906 h 260699"/>
                <a:gd name="connsiteX138" fmla="*/ 18097 w 399954"/>
                <a:gd name="connsiteY138" fmla="*/ 3905 h 260699"/>
                <a:gd name="connsiteX139" fmla="*/ 20764 w 399954"/>
                <a:gd name="connsiteY139" fmla="*/ 1524 h 260699"/>
                <a:gd name="connsiteX140" fmla="*/ 23146 w 399954"/>
                <a:gd name="connsiteY140" fmla="*/ 0 h 260699"/>
                <a:gd name="connsiteX141" fmla="*/ 27622 w 399954"/>
                <a:gd name="connsiteY141" fmla="*/ 3810 h 260699"/>
                <a:gd name="connsiteX142" fmla="*/ 38576 w 399954"/>
                <a:gd name="connsiteY142" fmla="*/ 9811 h 260699"/>
                <a:gd name="connsiteX143" fmla="*/ 43910 w 399954"/>
                <a:gd name="connsiteY143" fmla="*/ 14192 h 260699"/>
                <a:gd name="connsiteX144" fmla="*/ 43625 w 399954"/>
                <a:gd name="connsiteY144" fmla="*/ 16955 h 260699"/>
                <a:gd name="connsiteX145" fmla="*/ 41148 w 399954"/>
                <a:gd name="connsiteY145" fmla="*/ 19621 h 260699"/>
                <a:gd name="connsiteX146" fmla="*/ 36386 w 399954"/>
                <a:gd name="connsiteY146" fmla="*/ 22289 h 260699"/>
                <a:gd name="connsiteX147" fmla="*/ 33623 w 399954"/>
                <a:gd name="connsiteY147" fmla="*/ 25813 h 260699"/>
                <a:gd name="connsiteX148" fmla="*/ 32861 w 399954"/>
                <a:gd name="connsiteY148" fmla="*/ 30099 h 260699"/>
                <a:gd name="connsiteX149" fmla="*/ 33528 w 399954"/>
                <a:gd name="connsiteY149" fmla="*/ 33147 h 260699"/>
                <a:gd name="connsiteX150" fmla="*/ 36862 w 399954"/>
                <a:gd name="connsiteY150" fmla="*/ 35814 h 260699"/>
                <a:gd name="connsiteX151" fmla="*/ 56483 w 399954"/>
                <a:gd name="connsiteY151" fmla="*/ 32385 h 260699"/>
                <a:gd name="connsiteX152" fmla="*/ 76295 w 399954"/>
                <a:gd name="connsiteY152" fmla="*/ 34195 h 260699"/>
                <a:gd name="connsiteX153" fmla="*/ 102965 w 399954"/>
                <a:gd name="connsiteY153" fmla="*/ 40100 h 260699"/>
                <a:gd name="connsiteX154" fmla="*/ 120682 w 399954"/>
                <a:gd name="connsiteY154" fmla="*/ 42100 h 260699"/>
                <a:gd name="connsiteX155" fmla="*/ 133731 w 399954"/>
                <a:gd name="connsiteY155" fmla="*/ 39434 h 260699"/>
                <a:gd name="connsiteX156" fmla="*/ 157925 w 399954"/>
                <a:gd name="connsiteY156" fmla="*/ 44386 h 260699"/>
                <a:gd name="connsiteX157" fmla="*/ 180499 w 399954"/>
                <a:gd name="connsiteY157" fmla="*/ 48959 h 260699"/>
                <a:gd name="connsiteX158" fmla="*/ 202121 w 399954"/>
                <a:gd name="connsiteY158" fmla="*/ 50292 h 260699"/>
                <a:gd name="connsiteX159" fmla="*/ 214217 w 399954"/>
                <a:gd name="connsiteY159" fmla="*/ 46673 h 260699"/>
                <a:gd name="connsiteX160" fmla="*/ 222695 w 399954"/>
                <a:gd name="connsiteY160" fmla="*/ 41815 h 260699"/>
                <a:gd name="connsiteX161" fmla="*/ 230029 w 399954"/>
                <a:gd name="connsiteY161" fmla="*/ 32671 h 260699"/>
                <a:gd name="connsiteX162" fmla="*/ 248126 w 399954"/>
                <a:gd name="connsiteY162" fmla="*/ 20479 h 260699"/>
                <a:gd name="connsiteX163" fmla="*/ 265652 w 399954"/>
                <a:gd name="connsiteY163" fmla="*/ 13716 h 260699"/>
                <a:gd name="connsiteX164" fmla="*/ 288607 w 399954"/>
                <a:gd name="connsiteY164" fmla="*/ 8191 h 260699"/>
                <a:gd name="connsiteX165" fmla="*/ 303943 w 399954"/>
                <a:gd name="connsiteY165" fmla="*/ 6286 h 260699"/>
                <a:gd name="connsiteX166" fmla="*/ 306134 w 399954"/>
                <a:gd name="connsiteY166" fmla="*/ 8191 h 260699"/>
                <a:gd name="connsiteX167" fmla="*/ 325660 w 399954"/>
                <a:gd name="connsiteY167" fmla="*/ 19336 h 260699"/>
                <a:gd name="connsiteX168" fmla="*/ 334328 w 399954"/>
                <a:gd name="connsiteY168" fmla="*/ 19336 h 260699"/>
                <a:gd name="connsiteX169" fmla="*/ 341376 w 399954"/>
                <a:gd name="connsiteY169" fmla="*/ 21336 h 260699"/>
                <a:gd name="connsiteX170" fmla="*/ 343948 w 399954"/>
                <a:gd name="connsiteY170" fmla="*/ 24289 h 260699"/>
                <a:gd name="connsiteX171" fmla="*/ 345757 w 399954"/>
                <a:gd name="connsiteY171" fmla="*/ 25051 h 260699"/>
                <a:gd name="connsiteX172" fmla="*/ 355092 w 399954"/>
                <a:gd name="connsiteY172" fmla="*/ 22289 h 260699"/>
                <a:gd name="connsiteX173" fmla="*/ 359188 w 399954"/>
                <a:gd name="connsiteY173" fmla="*/ 28384 h 260699"/>
                <a:gd name="connsiteX174" fmla="*/ 365665 w 399954"/>
                <a:gd name="connsiteY174" fmla="*/ 36957 h 260699"/>
                <a:gd name="connsiteX175" fmla="*/ 376714 w 399954"/>
                <a:gd name="connsiteY175" fmla="*/ 41339 h 260699"/>
                <a:gd name="connsiteX176" fmla="*/ 386525 w 399954"/>
                <a:gd name="connsiteY176" fmla="*/ 43815 h 260699"/>
                <a:gd name="connsiteX177" fmla="*/ 389668 w 399954"/>
                <a:gd name="connsiteY177" fmla="*/ 44196 h 260699"/>
                <a:gd name="connsiteX178" fmla="*/ 399955 w 399954"/>
                <a:gd name="connsiteY178" fmla="*/ 44005 h 260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</a:cxnLst>
              <a:rect l="l" t="t" r="r" b="b"/>
              <a:pathLst>
                <a:path w="399954" h="260699">
                  <a:moveTo>
                    <a:pt x="399955" y="44005"/>
                  </a:moveTo>
                  <a:lnTo>
                    <a:pt x="398526" y="65341"/>
                  </a:lnTo>
                  <a:lnTo>
                    <a:pt x="392335" y="75152"/>
                  </a:lnTo>
                  <a:lnTo>
                    <a:pt x="383000" y="71818"/>
                  </a:lnTo>
                  <a:lnTo>
                    <a:pt x="371094" y="74581"/>
                  </a:lnTo>
                  <a:lnTo>
                    <a:pt x="364712" y="85820"/>
                  </a:lnTo>
                  <a:lnTo>
                    <a:pt x="361188" y="89154"/>
                  </a:lnTo>
                  <a:lnTo>
                    <a:pt x="357950" y="92964"/>
                  </a:lnTo>
                  <a:lnTo>
                    <a:pt x="355854" y="107537"/>
                  </a:lnTo>
                  <a:lnTo>
                    <a:pt x="355378" y="131159"/>
                  </a:lnTo>
                  <a:lnTo>
                    <a:pt x="350806" y="134017"/>
                  </a:lnTo>
                  <a:lnTo>
                    <a:pt x="346710" y="134874"/>
                  </a:lnTo>
                  <a:lnTo>
                    <a:pt x="329470" y="155639"/>
                  </a:lnTo>
                  <a:lnTo>
                    <a:pt x="339376" y="161449"/>
                  </a:lnTo>
                  <a:lnTo>
                    <a:pt x="343757" y="165830"/>
                  </a:lnTo>
                  <a:lnTo>
                    <a:pt x="350996" y="178118"/>
                  </a:lnTo>
                  <a:lnTo>
                    <a:pt x="361379" y="191929"/>
                  </a:lnTo>
                  <a:lnTo>
                    <a:pt x="363379" y="198691"/>
                  </a:lnTo>
                  <a:lnTo>
                    <a:pt x="354711" y="197168"/>
                  </a:lnTo>
                  <a:lnTo>
                    <a:pt x="351758" y="197644"/>
                  </a:lnTo>
                  <a:lnTo>
                    <a:pt x="349758" y="199740"/>
                  </a:lnTo>
                  <a:lnTo>
                    <a:pt x="345757" y="199358"/>
                  </a:lnTo>
                  <a:lnTo>
                    <a:pt x="340805" y="199358"/>
                  </a:lnTo>
                  <a:lnTo>
                    <a:pt x="335566" y="201739"/>
                  </a:lnTo>
                  <a:lnTo>
                    <a:pt x="332708" y="202787"/>
                  </a:lnTo>
                  <a:lnTo>
                    <a:pt x="328803" y="200596"/>
                  </a:lnTo>
                  <a:lnTo>
                    <a:pt x="321659" y="193834"/>
                  </a:lnTo>
                  <a:lnTo>
                    <a:pt x="317278" y="189166"/>
                  </a:lnTo>
                  <a:lnTo>
                    <a:pt x="314039" y="188023"/>
                  </a:lnTo>
                  <a:lnTo>
                    <a:pt x="310801" y="189357"/>
                  </a:lnTo>
                  <a:lnTo>
                    <a:pt x="299180" y="190976"/>
                  </a:lnTo>
                  <a:lnTo>
                    <a:pt x="296418" y="193739"/>
                  </a:lnTo>
                  <a:lnTo>
                    <a:pt x="290989" y="196691"/>
                  </a:lnTo>
                  <a:lnTo>
                    <a:pt x="285560" y="198120"/>
                  </a:lnTo>
                  <a:lnTo>
                    <a:pt x="277844" y="199168"/>
                  </a:lnTo>
                  <a:lnTo>
                    <a:pt x="273748" y="199073"/>
                  </a:lnTo>
                  <a:lnTo>
                    <a:pt x="271463" y="200501"/>
                  </a:lnTo>
                  <a:lnTo>
                    <a:pt x="269557" y="204883"/>
                  </a:lnTo>
                  <a:lnTo>
                    <a:pt x="268224" y="209169"/>
                  </a:lnTo>
                  <a:lnTo>
                    <a:pt x="267081" y="210884"/>
                  </a:lnTo>
                  <a:lnTo>
                    <a:pt x="257365" y="213074"/>
                  </a:lnTo>
                  <a:lnTo>
                    <a:pt x="255270" y="215551"/>
                  </a:lnTo>
                  <a:lnTo>
                    <a:pt x="254698" y="217932"/>
                  </a:lnTo>
                  <a:lnTo>
                    <a:pt x="254889" y="220313"/>
                  </a:lnTo>
                  <a:lnTo>
                    <a:pt x="247174" y="218027"/>
                  </a:lnTo>
                  <a:lnTo>
                    <a:pt x="241173" y="219551"/>
                  </a:lnTo>
                  <a:lnTo>
                    <a:pt x="239839" y="221361"/>
                  </a:lnTo>
                  <a:lnTo>
                    <a:pt x="238506" y="224028"/>
                  </a:lnTo>
                  <a:lnTo>
                    <a:pt x="239268" y="226886"/>
                  </a:lnTo>
                  <a:lnTo>
                    <a:pt x="241459" y="229648"/>
                  </a:lnTo>
                  <a:lnTo>
                    <a:pt x="243554" y="236982"/>
                  </a:lnTo>
                  <a:lnTo>
                    <a:pt x="244221" y="244411"/>
                  </a:lnTo>
                  <a:lnTo>
                    <a:pt x="242983" y="248602"/>
                  </a:lnTo>
                  <a:lnTo>
                    <a:pt x="238601" y="251555"/>
                  </a:lnTo>
                  <a:lnTo>
                    <a:pt x="229362" y="254889"/>
                  </a:lnTo>
                  <a:lnTo>
                    <a:pt x="220504" y="253270"/>
                  </a:lnTo>
                  <a:lnTo>
                    <a:pt x="216598" y="254603"/>
                  </a:lnTo>
                  <a:lnTo>
                    <a:pt x="210026" y="255080"/>
                  </a:lnTo>
                  <a:lnTo>
                    <a:pt x="204026" y="255937"/>
                  </a:lnTo>
                  <a:lnTo>
                    <a:pt x="194691" y="258889"/>
                  </a:lnTo>
                  <a:lnTo>
                    <a:pt x="186309" y="260699"/>
                  </a:lnTo>
                  <a:lnTo>
                    <a:pt x="178784" y="254508"/>
                  </a:lnTo>
                  <a:lnTo>
                    <a:pt x="169831" y="250317"/>
                  </a:lnTo>
                  <a:lnTo>
                    <a:pt x="160401" y="247841"/>
                  </a:lnTo>
                  <a:lnTo>
                    <a:pt x="157163" y="249650"/>
                  </a:lnTo>
                  <a:lnTo>
                    <a:pt x="155734" y="251079"/>
                  </a:lnTo>
                  <a:lnTo>
                    <a:pt x="147828" y="245650"/>
                  </a:lnTo>
                  <a:lnTo>
                    <a:pt x="144304" y="243745"/>
                  </a:lnTo>
                  <a:lnTo>
                    <a:pt x="142589" y="241649"/>
                  </a:lnTo>
                  <a:lnTo>
                    <a:pt x="139351" y="234410"/>
                  </a:lnTo>
                  <a:lnTo>
                    <a:pt x="137446" y="234125"/>
                  </a:lnTo>
                  <a:lnTo>
                    <a:pt x="130969" y="236887"/>
                  </a:lnTo>
                  <a:lnTo>
                    <a:pt x="124682" y="236696"/>
                  </a:lnTo>
                  <a:lnTo>
                    <a:pt x="120872" y="236220"/>
                  </a:lnTo>
                  <a:lnTo>
                    <a:pt x="109728" y="236506"/>
                  </a:lnTo>
                  <a:lnTo>
                    <a:pt x="108204" y="241459"/>
                  </a:lnTo>
                  <a:lnTo>
                    <a:pt x="106871" y="242221"/>
                  </a:lnTo>
                  <a:lnTo>
                    <a:pt x="104394" y="242888"/>
                  </a:lnTo>
                  <a:lnTo>
                    <a:pt x="98488" y="242602"/>
                  </a:lnTo>
                  <a:lnTo>
                    <a:pt x="90869" y="246316"/>
                  </a:lnTo>
                  <a:lnTo>
                    <a:pt x="82772" y="248508"/>
                  </a:lnTo>
                  <a:lnTo>
                    <a:pt x="76390" y="248602"/>
                  </a:lnTo>
                  <a:lnTo>
                    <a:pt x="69818" y="247459"/>
                  </a:lnTo>
                  <a:lnTo>
                    <a:pt x="65913" y="248221"/>
                  </a:lnTo>
                  <a:lnTo>
                    <a:pt x="57436" y="248698"/>
                  </a:lnTo>
                  <a:lnTo>
                    <a:pt x="52006" y="254032"/>
                  </a:lnTo>
                  <a:lnTo>
                    <a:pt x="43720" y="253746"/>
                  </a:lnTo>
                  <a:lnTo>
                    <a:pt x="36671" y="252793"/>
                  </a:lnTo>
                  <a:lnTo>
                    <a:pt x="37529" y="251079"/>
                  </a:lnTo>
                  <a:lnTo>
                    <a:pt x="38957" y="229838"/>
                  </a:lnTo>
                  <a:lnTo>
                    <a:pt x="42386" y="220313"/>
                  </a:lnTo>
                  <a:lnTo>
                    <a:pt x="42291" y="218313"/>
                  </a:lnTo>
                  <a:lnTo>
                    <a:pt x="41529" y="216884"/>
                  </a:lnTo>
                  <a:lnTo>
                    <a:pt x="38481" y="215360"/>
                  </a:lnTo>
                  <a:lnTo>
                    <a:pt x="36195" y="210121"/>
                  </a:lnTo>
                  <a:lnTo>
                    <a:pt x="31623" y="196596"/>
                  </a:lnTo>
                  <a:lnTo>
                    <a:pt x="28956" y="193834"/>
                  </a:lnTo>
                  <a:lnTo>
                    <a:pt x="21717" y="190881"/>
                  </a:lnTo>
                  <a:lnTo>
                    <a:pt x="15335" y="186976"/>
                  </a:lnTo>
                  <a:lnTo>
                    <a:pt x="9906" y="181833"/>
                  </a:lnTo>
                  <a:lnTo>
                    <a:pt x="0" y="168973"/>
                  </a:lnTo>
                  <a:lnTo>
                    <a:pt x="5048" y="167640"/>
                  </a:lnTo>
                  <a:lnTo>
                    <a:pt x="6572" y="165068"/>
                  </a:lnTo>
                  <a:lnTo>
                    <a:pt x="11525" y="157925"/>
                  </a:lnTo>
                  <a:lnTo>
                    <a:pt x="12097" y="154496"/>
                  </a:lnTo>
                  <a:lnTo>
                    <a:pt x="11525" y="152495"/>
                  </a:lnTo>
                  <a:lnTo>
                    <a:pt x="8192" y="149066"/>
                  </a:lnTo>
                  <a:lnTo>
                    <a:pt x="5905" y="141637"/>
                  </a:lnTo>
                  <a:lnTo>
                    <a:pt x="7620" y="134684"/>
                  </a:lnTo>
                  <a:lnTo>
                    <a:pt x="7811" y="131064"/>
                  </a:lnTo>
                  <a:lnTo>
                    <a:pt x="6096" y="127445"/>
                  </a:lnTo>
                  <a:lnTo>
                    <a:pt x="7906" y="123063"/>
                  </a:lnTo>
                  <a:lnTo>
                    <a:pt x="11430" y="120586"/>
                  </a:lnTo>
                  <a:lnTo>
                    <a:pt x="13716" y="119920"/>
                  </a:lnTo>
                  <a:lnTo>
                    <a:pt x="23241" y="119443"/>
                  </a:lnTo>
                  <a:lnTo>
                    <a:pt x="29242" y="110585"/>
                  </a:lnTo>
                  <a:lnTo>
                    <a:pt x="32861" y="107728"/>
                  </a:lnTo>
                  <a:lnTo>
                    <a:pt x="36576" y="102680"/>
                  </a:lnTo>
                  <a:lnTo>
                    <a:pt x="38386" y="100775"/>
                  </a:lnTo>
                  <a:lnTo>
                    <a:pt x="40005" y="96869"/>
                  </a:lnTo>
                  <a:lnTo>
                    <a:pt x="40577" y="92869"/>
                  </a:lnTo>
                  <a:lnTo>
                    <a:pt x="33052" y="87154"/>
                  </a:lnTo>
                  <a:lnTo>
                    <a:pt x="30480" y="82963"/>
                  </a:lnTo>
                  <a:lnTo>
                    <a:pt x="27146" y="78296"/>
                  </a:lnTo>
                  <a:lnTo>
                    <a:pt x="22670" y="74962"/>
                  </a:lnTo>
                  <a:lnTo>
                    <a:pt x="13526" y="69437"/>
                  </a:lnTo>
                  <a:lnTo>
                    <a:pt x="10001" y="63722"/>
                  </a:lnTo>
                  <a:lnTo>
                    <a:pt x="8382" y="56388"/>
                  </a:lnTo>
                  <a:lnTo>
                    <a:pt x="5905" y="50768"/>
                  </a:lnTo>
                  <a:lnTo>
                    <a:pt x="3238" y="47149"/>
                  </a:lnTo>
                  <a:lnTo>
                    <a:pt x="2762" y="44196"/>
                  </a:lnTo>
                  <a:lnTo>
                    <a:pt x="1619" y="40577"/>
                  </a:lnTo>
                  <a:lnTo>
                    <a:pt x="1429" y="33433"/>
                  </a:lnTo>
                  <a:lnTo>
                    <a:pt x="3524" y="23908"/>
                  </a:lnTo>
                  <a:lnTo>
                    <a:pt x="4953" y="20479"/>
                  </a:lnTo>
                  <a:lnTo>
                    <a:pt x="8001" y="19526"/>
                  </a:lnTo>
                  <a:lnTo>
                    <a:pt x="16288" y="14478"/>
                  </a:lnTo>
                  <a:lnTo>
                    <a:pt x="16669" y="7906"/>
                  </a:lnTo>
                  <a:lnTo>
                    <a:pt x="18097" y="3905"/>
                  </a:lnTo>
                  <a:lnTo>
                    <a:pt x="20764" y="1524"/>
                  </a:lnTo>
                  <a:lnTo>
                    <a:pt x="23146" y="0"/>
                  </a:lnTo>
                  <a:lnTo>
                    <a:pt x="27622" y="3810"/>
                  </a:lnTo>
                  <a:lnTo>
                    <a:pt x="38576" y="9811"/>
                  </a:lnTo>
                  <a:lnTo>
                    <a:pt x="43910" y="14192"/>
                  </a:lnTo>
                  <a:lnTo>
                    <a:pt x="43625" y="16955"/>
                  </a:lnTo>
                  <a:lnTo>
                    <a:pt x="41148" y="19621"/>
                  </a:lnTo>
                  <a:lnTo>
                    <a:pt x="36386" y="22289"/>
                  </a:lnTo>
                  <a:lnTo>
                    <a:pt x="33623" y="25813"/>
                  </a:lnTo>
                  <a:lnTo>
                    <a:pt x="32861" y="30099"/>
                  </a:lnTo>
                  <a:lnTo>
                    <a:pt x="33528" y="33147"/>
                  </a:lnTo>
                  <a:lnTo>
                    <a:pt x="36862" y="35814"/>
                  </a:lnTo>
                  <a:lnTo>
                    <a:pt x="56483" y="32385"/>
                  </a:lnTo>
                  <a:lnTo>
                    <a:pt x="76295" y="34195"/>
                  </a:lnTo>
                  <a:lnTo>
                    <a:pt x="102965" y="40100"/>
                  </a:lnTo>
                  <a:lnTo>
                    <a:pt x="120682" y="42100"/>
                  </a:lnTo>
                  <a:lnTo>
                    <a:pt x="133731" y="39434"/>
                  </a:lnTo>
                  <a:lnTo>
                    <a:pt x="157925" y="44386"/>
                  </a:lnTo>
                  <a:lnTo>
                    <a:pt x="180499" y="48959"/>
                  </a:lnTo>
                  <a:lnTo>
                    <a:pt x="202121" y="50292"/>
                  </a:lnTo>
                  <a:lnTo>
                    <a:pt x="214217" y="46673"/>
                  </a:lnTo>
                  <a:lnTo>
                    <a:pt x="222695" y="41815"/>
                  </a:lnTo>
                  <a:lnTo>
                    <a:pt x="230029" y="32671"/>
                  </a:lnTo>
                  <a:lnTo>
                    <a:pt x="248126" y="20479"/>
                  </a:lnTo>
                  <a:lnTo>
                    <a:pt x="265652" y="13716"/>
                  </a:lnTo>
                  <a:lnTo>
                    <a:pt x="288607" y="8191"/>
                  </a:lnTo>
                  <a:lnTo>
                    <a:pt x="303943" y="6286"/>
                  </a:lnTo>
                  <a:lnTo>
                    <a:pt x="306134" y="8191"/>
                  </a:lnTo>
                  <a:lnTo>
                    <a:pt x="325660" y="19336"/>
                  </a:lnTo>
                  <a:lnTo>
                    <a:pt x="334328" y="19336"/>
                  </a:lnTo>
                  <a:lnTo>
                    <a:pt x="341376" y="21336"/>
                  </a:lnTo>
                  <a:lnTo>
                    <a:pt x="343948" y="24289"/>
                  </a:lnTo>
                  <a:lnTo>
                    <a:pt x="345757" y="25051"/>
                  </a:lnTo>
                  <a:lnTo>
                    <a:pt x="355092" y="22289"/>
                  </a:lnTo>
                  <a:lnTo>
                    <a:pt x="359188" y="28384"/>
                  </a:lnTo>
                  <a:lnTo>
                    <a:pt x="365665" y="36957"/>
                  </a:lnTo>
                  <a:lnTo>
                    <a:pt x="376714" y="41339"/>
                  </a:lnTo>
                  <a:lnTo>
                    <a:pt x="386525" y="43815"/>
                  </a:lnTo>
                  <a:lnTo>
                    <a:pt x="389668" y="44196"/>
                  </a:lnTo>
                  <a:lnTo>
                    <a:pt x="399955" y="44005"/>
                  </a:lnTo>
                  <a:close/>
                </a:path>
              </a:pathLst>
            </a:custGeom>
            <a:solidFill>
              <a:srgbClr val="CCCCCC"/>
            </a:solidFill>
            <a:ln w="476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it-IT"/>
            </a:p>
          </p:txBody>
        </p:sp>
        <p:sp>
          <p:nvSpPr>
            <p:cNvPr id="54" name="Figura a mano libera: forma 53">
              <a:extLst>
                <a:ext uri="{FF2B5EF4-FFF2-40B4-BE49-F238E27FC236}">
                  <a16:creationId xmlns:a16="http://schemas.microsoft.com/office/drawing/2014/main" id="{A215AA2F-104B-B111-5312-BBBF709F80EF}"/>
                </a:ext>
              </a:extLst>
            </p:cNvPr>
            <p:cNvSpPr/>
            <p:nvPr/>
          </p:nvSpPr>
          <p:spPr>
            <a:xfrm>
              <a:off x="4462176" y="5055679"/>
              <a:ext cx="246030" cy="199262"/>
            </a:xfrm>
            <a:custGeom>
              <a:avLst/>
              <a:gdLst>
                <a:gd name="connsiteX0" fmla="*/ 207931 w 246030"/>
                <a:gd name="connsiteY0" fmla="*/ 44100 h 199262"/>
                <a:gd name="connsiteX1" fmla="*/ 206407 w 246030"/>
                <a:gd name="connsiteY1" fmla="*/ 51054 h 199262"/>
                <a:gd name="connsiteX2" fmla="*/ 204121 w 246030"/>
                <a:gd name="connsiteY2" fmla="*/ 54387 h 199262"/>
                <a:gd name="connsiteX3" fmla="*/ 205645 w 246030"/>
                <a:gd name="connsiteY3" fmla="*/ 55530 h 199262"/>
                <a:gd name="connsiteX4" fmla="*/ 204216 w 246030"/>
                <a:gd name="connsiteY4" fmla="*/ 58007 h 199262"/>
                <a:gd name="connsiteX5" fmla="*/ 200882 w 246030"/>
                <a:gd name="connsiteY5" fmla="*/ 62579 h 199262"/>
                <a:gd name="connsiteX6" fmla="*/ 198787 w 246030"/>
                <a:gd name="connsiteY6" fmla="*/ 63722 h 199262"/>
                <a:gd name="connsiteX7" fmla="*/ 198501 w 246030"/>
                <a:gd name="connsiteY7" fmla="*/ 66960 h 199262"/>
                <a:gd name="connsiteX8" fmla="*/ 201454 w 246030"/>
                <a:gd name="connsiteY8" fmla="*/ 69913 h 199262"/>
                <a:gd name="connsiteX9" fmla="*/ 202978 w 246030"/>
                <a:gd name="connsiteY9" fmla="*/ 73057 h 199262"/>
                <a:gd name="connsiteX10" fmla="*/ 206407 w 246030"/>
                <a:gd name="connsiteY10" fmla="*/ 74580 h 199262"/>
                <a:gd name="connsiteX11" fmla="*/ 209645 w 246030"/>
                <a:gd name="connsiteY11" fmla="*/ 75152 h 199262"/>
                <a:gd name="connsiteX12" fmla="*/ 215741 w 246030"/>
                <a:gd name="connsiteY12" fmla="*/ 75342 h 199262"/>
                <a:gd name="connsiteX13" fmla="*/ 223171 w 246030"/>
                <a:gd name="connsiteY13" fmla="*/ 75533 h 199262"/>
                <a:gd name="connsiteX14" fmla="*/ 224123 w 246030"/>
                <a:gd name="connsiteY14" fmla="*/ 78295 h 199262"/>
                <a:gd name="connsiteX15" fmla="*/ 228791 w 246030"/>
                <a:gd name="connsiteY15" fmla="*/ 78391 h 199262"/>
                <a:gd name="connsiteX16" fmla="*/ 232696 w 246030"/>
                <a:gd name="connsiteY16" fmla="*/ 84677 h 199262"/>
                <a:gd name="connsiteX17" fmla="*/ 233077 w 246030"/>
                <a:gd name="connsiteY17" fmla="*/ 87249 h 199262"/>
                <a:gd name="connsiteX18" fmla="*/ 238982 w 246030"/>
                <a:gd name="connsiteY18" fmla="*/ 88582 h 199262"/>
                <a:gd name="connsiteX19" fmla="*/ 233458 w 246030"/>
                <a:gd name="connsiteY19" fmla="*/ 96202 h 199262"/>
                <a:gd name="connsiteX20" fmla="*/ 234125 w 246030"/>
                <a:gd name="connsiteY20" fmla="*/ 98488 h 199262"/>
                <a:gd name="connsiteX21" fmla="*/ 235649 w 246030"/>
                <a:gd name="connsiteY21" fmla="*/ 100869 h 199262"/>
                <a:gd name="connsiteX22" fmla="*/ 241554 w 246030"/>
                <a:gd name="connsiteY22" fmla="*/ 102298 h 199262"/>
                <a:gd name="connsiteX23" fmla="*/ 244507 w 246030"/>
                <a:gd name="connsiteY23" fmla="*/ 105632 h 199262"/>
                <a:gd name="connsiteX24" fmla="*/ 244697 w 246030"/>
                <a:gd name="connsiteY24" fmla="*/ 110775 h 199262"/>
                <a:gd name="connsiteX25" fmla="*/ 246031 w 246030"/>
                <a:gd name="connsiteY25" fmla="*/ 119253 h 199262"/>
                <a:gd name="connsiteX26" fmla="*/ 233839 w 246030"/>
                <a:gd name="connsiteY26" fmla="*/ 127635 h 199262"/>
                <a:gd name="connsiteX27" fmla="*/ 230410 w 246030"/>
                <a:gd name="connsiteY27" fmla="*/ 136969 h 199262"/>
                <a:gd name="connsiteX28" fmla="*/ 230124 w 246030"/>
                <a:gd name="connsiteY28" fmla="*/ 138779 h 199262"/>
                <a:gd name="connsiteX29" fmla="*/ 229743 w 246030"/>
                <a:gd name="connsiteY29" fmla="*/ 138493 h 199262"/>
                <a:gd name="connsiteX30" fmla="*/ 228409 w 246030"/>
                <a:gd name="connsiteY30" fmla="*/ 135445 h 199262"/>
                <a:gd name="connsiteX31" fmla="*/ 226124 w 246030"/>
                <a:gd name="connsiteY31" fmla="*/ 135445 h 199262"/>
                <a:gd name="connsiteX32" fmla="*/ 221171 w 246030"/>
                <a:gd name="connsiteY32" fmla="*/ 134112 h 199262"/>
                <a:gd name="connsiteX33" fmla="*/ 214122 w 246030"/>
                <a:gd name="connsiteY33" fmla="*/ 142589 h 199262"/>
                <a:gd name="connsiteX34" fmla="*/ 210979 w 246030"/>
                <a:gd name="connsiteY34" fmla="*/ 149542 h 199262"/>
                <a:gd name="connsiteX35" fmla="*/ 209074 w 246030"/>
                <a:gd name="connsiteY35" fmla="*/ 154686 h 199262"/>
                <a:gd name="connsiteX36" fmla="*/ 206216 w 246030"/>
                <a:gd name="connsiteY36" fmla="*/ 158782 h 199262"/>
                <a:gd name="connsiteX37" fmla="*/ 205740 w 246030"/>
                <a:gd name="connsiteY37" fmla="*/ 163163 h 199262"/>
                <a:gd name="connsiteX38" fmla="*/ 206026 w 246030"/>
                <a:gd name="connsiteY38" fmla="*/ 165068 h 199262"/>
                <a:gd name="connsiteX39" fmla="*/ 205073 w 246030"/>
                <a:gd name="connsiteY39" fmla="*/ 167354 h 199262"/>
                <a:gd name="connsiteX40" fmla="*/ 205073 w 246030"/>
                <a:gd name="connsiteY40" fmla="*/ 169830 h 199262"/>
                <a:gd name="connsiteX41" fmla="*/ 209074 w 246030"/>
                <a:gd name="connsiteY41" fmla="*/ 174784 h 199262"/>
                <a:gd name="connsiteX42" fmla="*/ 210121 w 246030"/>
                <a:gd name="connsiteY42" fmla="*/ 177450 h 199262"/>
                <a:gd name="connsiteX43" fmla="*/ 214979 w 246030"/>
                <a:gd name="connsiteY43" fmla="*/ 186023 h 199262"/>
                <a:gd name="connsiteX44" fmla="*/ 213455 w 246030"/>
                <a:gd name="connsiteY44" fmla="*/ 189166 h 199262"/>
                <a:gd name="connsiteX45" fmla="*/ 212217 w 246030"/>
                <a:gd name="connsiteY45" fmla="*/ 192595 h 199262"/>
                <a:gd name="connsiteX46" fmla="*/ 210788 w 246030"/>
                <a:gd name="connsiteY46" fmla="*/ 195072 h 199262"/>
                <a:gd name="connsiteX47" fmla="*/ 209169 w 246030"/>
                <a:gd name="connsiteY47" fmla="*/ 196596 h 199262"/>
                <a:gd name="connsiteX48" fmla="*/ 204121 w 246030"/>
                <a:gd name="connsiteY48" fmla="*/ 196500 h 199262"/>
                <a:gd name="connsiteX49" fmla="*/ 197644 w 246030"/>
                <a:gd name="connsiteY49" fmla="*/ 197548 h 199262"/>
                <a:gd name="connsiteX50" fmla="*/ 193358 w 246030"/>
                <a:gd name="connsiteY50" fmla="*/ 199263 h 199262"/>
                <a:gd name="connsiteX51" fmla="*/ 191071 w 246030"/>
                <a:gd name="connsiteY51" fmla="*/ 199263 h 199262"/>
                <a:gd name="connsiteX52" fmla="*/ 186404 w 246030"/>
                <a:gd name="connsiteY52" fmla="*/ 194976 h 199262"/>
                <a:gd name="connsiteX53" fmla="*/ 181261 w 246030"/>
                <a:gd name="connsiteY53" fmla="*/ 188500 h 199262"/>
                <a:gd name="connsiteX54" fmla="*/ 177927 w 246030"/>
                <a:gd name="connsiteY54" fmla="*/ 185451 h 199262"/>
                <a:gd name="connsiteX55" fmla="*/ 176403 w 246030"/>
                <a:gd name="connsiteY55" fmla="*/ 182784 h 199262"/>
                <a:gd name="connsiteX56" fmla="*/ 172307 w 246030"/>
                <a:gd name="connsiteY56" fmla="*/ 181641 h 199262"/>
                <a:gd name="connsiteX57" fmla="*/ 166497 w 246030"/>
                <a:gd name="connsiteY57" fmla="*/ 178498 h 199262"/>
                <a:gd name="connsiteX58" fmla="*/ 162496 w 246030"/>
                <a:gd name="connsiteY58" fmla="*/ 174974 h 199262"/>
                <a:gd name="connsiteX59" fmla="*/ 158972 w 246030"/>
                <a:gd name="connsiteY59" fmla="*/ 172878 h 199262"/>
                <a:gd name="connsiteX60" fmla="*/ 154114 w 246030"/>
                <a:gd name="connsiteY60" fmla="*/ 171735 h 199262"/>
                <a:gd name="connsiteX61" fmla="*/ 150114 w 246030"/>
                <a:gd name="connsiteY61" fmla="*/ 171831 h 199262"/>
                <a:gd name="connsiteX62" fmla="*/ 148876 w 246030"/>
                <a:gd name="connsiteY62" fmla="*/ 166021 h 199262"/>
                <a:gd name="connsiteX63" fmla="*/ 148400 w 246030"/>
                <a:gd name="connsiteY63" fmla="*/ 159353 h 199262"/>
                <a:gd name="connsiteX64" fmla="*/ 145161 w 246030"/>
                <a:gd name="connsiteY64" fmla="*/ 154876 h 199262"/>
                <a:gd name="connsiteX65" fmla="*/ 149638 w 246030"/>
                <a:gd name="connsiteY65" fmla="*/ 137255 h 199262"/>
                <a:gd name="connsiteX66" fmla="*/ 146971 w 246030"/>
                <a:gd name="connsiteY66" fmla="*/ 135541 h 199262"/>
                <a:gd name="connsiteX67" fmla="*/ 144018 w 246030"/>
                <a:gd name="connsiteY67" fmla="*/ 136969 h 199262"/>
                <a:gd name="connsiteX68" fmla="*/ 139732 w 246030"/>
                <a:gd name="connsiteY68" fmla="*/ 141160 h 199262"/>
                <a:gd name="connsiteX69" fmla="*/ 137731 w 246030"/>
                <a:gd name="connsiteY69" fmla="*/ 146113 h 199262"/>
                <a:gd name="connsiteX70" fmla="*/ 136493 w 246030"/>
                <a:gd name="connsiteY70" fmla="*/ 150590 h 199262"/>
                <a:gd name="connsiteX71" fmla="*/ 129445 w 246030"/>
                <a:gd name="connsiteY71" fmla="*/ 154781 h 199262"/>
                <a:gd name="connsiteX72" fmla="*/ 118110 w 246030"/>
                <a:gd name="connsiteY72" fmla="*/ 156305 h 199262"/>
                <a:gd name="connsiteX73" fmla="*/ 105728 w 246030"/>
                <a:gd name="connsiteY73" fmla="*/ 154781 h 199262"/>
                <a:gd name="connsiteX74" fmla="*/ 104013 w 246030"/>
                <a:gd name="connsiteY74" fmla="*/ 153638 h 199262"/>
                <a:gd name="connsiteX75" fmla="*/ 103251 w 246030"/>
                <a:gd name="connsiteY75" fmla="*/ 152400 h 199262"/>
                <a:gd name="connsiteX76" fmla="*/ 103251 w 246030"/>
                <a:gd name="connsiteY76" fmla="*/ 150780 h 199262"/>
                <a:gd name="connsiteX77" fmla="*/ 104108 w 246030"/>
                <a:gd name="connsiteY77" fmla="*/ 148494 h 199262"/>
                <a:gd name="connsiteX78" fmla="*/ 106299 w 246030"/>
                <a:gd name="connsiteY78" fmla="*/ 145542 h 199262"/>
                <a:gd name="connsiteX79" fmla="*/ 106775 w 246030"/>
                <a:gd name="connsiteY79" fmla="*/ 141446 h 199262"/>
                <a:gd name="connsiteX80" fmla="*/ 104584 w 246030"/>
                <a:gd name="connsiteY80" fmla="*/ 137922 h 199262"/>
                <a:gd name="connsiteX81" fmla="*/ 103156 w 246030"/>
                <a:gd name="connsiteY81" fmla="*/ 136493 h 199262"/>
                <a:gd name="connsiteX82" fmla="*/ 103727 w 246030"/>
                <a:gd name="connsiteY82" fmla="*/ 133064 h 199262"/>
                <a:gd name="connsiteX83" fmla="*/ 105346 w 246030"/>
                <a:gd name="connsiteY83" fmla="*/ 128682 h 199262"/>
                <a:gd name="connsiteX84" fmla="*/ 105632 w 246030"/>
                <a:gd name="connsiteY84" fmla="*/ 126206 h 199262"/>
                <a:gd name="connsiteX85" fmla="*/ 97346 w 246030"/>
                <a:gd name="connsiteY85" fmla="*/ 118776 h 199262"/>
                <a:gd name="connsiteX86" fmla="*/ 91250 w 246030"/>
                <a:gd name="connsiteY86" fmla="*/ 117253 h 199262"/>
                <a:gd name="connsiteX87" fmla="*/ 85344 w 246030"/>
                <a:gd name="connsiteY87" fmla="*/ 116967 h 199262"/>
                <a:gd name="connsiteX88" fmla="*/ 80963 w 246030"/>
                <a:gd name="connsiteY88" fmla="*/ 116205 h 199262"/>
                <a:gd name="connsiteX89" fmla="*/ 78296 w 246030"/>
                <a:gd name="connsiteY89" fmla="*/ 116491 h 199262"/>
                <a:gd name="connsiteX90" fmla="*/ 76486 w 246030"/>
                <a:gd name="connsiteY90" fmla="*/ 118681 h 199262"/>
                <a:gd name="connsiteX91" fmla="*/ 74581 w 246030"/>
                <a:gd name="connsiteY91" fmla="*/ 120300 h 199262"/>
                <a:gd name="connsiteX92" fmla="*/ 73152 w 246030"/>
                <a:gd name="connsiteY92" fmla="*/ 118396 h 199262"/>
                <a:gd name="connsiteX93" fmla="*/ 70580 w 246030"/>
                <a:gd name="connsiteY93" fmla="*/ 105060 h 199262"/>
                <a:gd name="connsiteX94" fmla="*/ 68580 w 246030"/>
                <a:gd name="connsiteY94" fmla="*/ 103060 h 199262"/>
                <a:gd name="connsiteX95" fmla="*/ 60960 w 246030"/>
                <a:gd name="connsiteY95" fmla="*/ 100869 h 199262"/>
                <a:gd name="connsiteX96" fmla="*/ 50673 w 246030"/>
                <a:gd name="connsiteY96" fmla="*/ 100013 h 199262"/>
                <a:gd name="connsiteX97" fmla="*/ 47911 w 246030"/>
                <a:gd name="connsiteY97" fmla="*/ 97631 h 199262"/>
                <a:gd name="connsiteX98" fmla="*/ 46387 w 246030"/>
                <a:gd name="connsiteY98" fmla="*/ 91630 h 199262"/>
                <a:gd name="connsiteX99" fmla="*/ 45434 w 246030"/>
                <a:gd name="connsiteY99" fmla="*/ 84391 h 199262"/>
                <a:gd name="connsiteX100" fmla="*/ 42100 w 246030"/>
                <a:gd name="connsiteY100" fmla="*/ 77438 h 199262"/>
                <a:gd name="connsiteX101" fmla="*/ 40291 w 246030"/>
                <a:gd name="connsiteY101" fmla="*/ 75723 h 199262"/>
                <a:gd name="connsiteX102" fmla="*/ 37243 w 246030"/>
                <a:gd name="connsiteY102" fmla="*/ 72580 h 199262"/>
                <a:gd name="connsiteX103" fmla="*/ 31909 w 246030"/>
                <a:gd name="connsiteY103" fmla="*/ 73914 h 199262"/>
                <a:gd name="connsiteX104" fmla="*/ 25432 w 246030"/>
                <a:gd name="connsiteY104" fmla="*/ 77914 h 199262"/>
                <a:gd name="connsiteX105" fmla="*/ 21622 w 246030"/>
                <a:gd name="connsiteY105" fmla="*/ 79057 h 199262"/>
                <a:gd name="connsiteX106" fmla="*/ 20098 w 246030"/>
                <a:gd name="connsiteY106" fmla="*/ 79438 h 199262"/>
                <a:gd name="connsiteX107" fmla="*/ 14954 w 246030"/>
                <a:gd name="connsiteY107" fmla="*/ 75533 h 199262"/>
                <a:gd name="connsiteX108" fmla="*/ 9239 w 246030"/>
                <a:gd name="connsiteY108" fmla="*/ 69342 h 199262"/>
                <a:gd name="connsiteX109" fmla="*/ 4572 w 246030"/>
                <a:gd name="connsiteY109" fmla="*/ 62865 h 199262"/>
                <a:gd name="connsiteX110" fmla="*/ 3429 w 246030"/>
                <a:gd name="connsiteY110" fmla="*/ 59150 h 199262"/>
                <a:gd name="connsiteX111" fmla="*/ 4858 w 246030"/>
                <a:gd name="connsiteY111" fmla="*/ 54769 h 199262"/>
                <a:gd name="connsiteX112" fmla="*/ 3143 w 246030"/>
                <a:gd name="connsiteY112" fmla="*/ 51339 h 199262"/>
                <a:gd name="connsiteX113" fmla="*/ 667 w 246030"/>
                <a:gd name="connsiteY113" fmla="*/ 45148 h 199262"/>
                <a:gd name="connsiteX114" fmla="*/ 0 w 246030"/>
                <a:gd name="connsiteY114" fmla="*/ 40291 h 199262"/>
                <a:gd name="connsiteX115" fmla="*/ 27813 w 246030"/>
                <a:gd name="connsiteY115" fmla="*/ 23146 h 199262"/>
                <a:gd name="connsiteX116" fmla="*/ 44863 w 246030"/>
                <a:gd name="connsiteY116" fmla="*/ 14382 h 199262"/>
                <a:gd name="connsiteX117" fmla="*/ 52864 w 246030"/>
                <a:gd name="connsiteY117" fmla="*/ 11620 h 199262"/>
                <a:gd name="connsiteX118" fmla="*/ 54769 w 246030"/>
                <a:gd name="connsiteY118" fmla="*/ 20574 h 199262"/>
                <a:gd name="connsiteX119" fmla="*/ 56197 w 246030"/>
                <a:gd name="connsiteY119" fmla="*/ 23336 h 199262"/>
                <a:gd name="connsiteX120" fmla="*/ 58103 w 246030"/>
                <a:gd name="connsiteY120" fmla="*/ 25146 h 199262"/>
                <a:gd name="connsiteX121" fmla="*/ 60674 w 246030"/>
                <a:gd name="connsiteY121" fmla="*/ 25527 h 199262"/>
                <a:gd name="connsiteX122" fmla="*/ 63532 w 246030"/>
                <a:gd name="connsiteY122" fmla="*/ 23336 h 199262"/>
                <a:gd name="connsiteX123" fmla="*/ 67628 w 246030"/>
                <a:gd name="connsiteY123" fmla="*/ 21050 h 199262"/>
                <a:gd name="connsiteX124" fmla="*/ 74104 w 246030"/>
                <a:gd name="connsiteY124" fmla="*/ 22097 h 199262"/>
                <a:gd name="connsiteX125" fmla="*/ 78867 w 246030"/>
                <a:gd name="connsiteY125" fmla="*/ 24193 h 199262"/>
                <a:gd name="connsiteX126" fmla="*/ 80486 w 246030"/>
                <a:gd name="connsiteY126" fmla="*/ 26479 h 199262"/>
                <a:gd name="connsiteX127" fmla="*/ 83629 w 246030"/>
                <a:gd name="connsiteY127" fmla="*/ 28575 h 199262"/>
                <a:gd name="connsiteX128" fmla="*/ 88201 w 246030"/>
                <a:gd name="connsiteY128" fmla="*/ 29051 h 199262"/>
                <a:gd name="connsiteX129" fmla="*/ 97060 w 246030"/>
                <a:gd name="connsiteY129" fmla="*/ 25050 h 199262"/>
                <a:gd name="connsiteX130" fmla="*/ 105537 w 246030"/>
                <a:gd name="connsiteY130" fmla="*/ 18859 h 199262"/>
                <a:gd name="connsiteX131" fmla="*/ 108013 w 246030"/>
                <a:gd name="connsiteY131" fmla="*/ 14668 h 199262"/>
                <a:gd name="connsiteX132" fmla="*/ 108966 w 246030"/>
                <a:gd name="connsiteY132" fmla="*/ 10763 h 199262"/>
                <a:gd name="connsiteX133" fmla="*/ 114014 w 246030"/>
                <a:gd name="connsiteY133" fmla="*/ 13335 h 199262"/>
                <a:gd name="connsiteX134" fmla="*/ 118396 w 246030"/>
                <a:gd name="connsiteY134" fmla="*/ 13906 h 199262"/>
                <a:gd name="connsiteX135" fmla="*/ 120396 w 246030"/>
                <a:gd name="connsiteY135" fmla="*/ 12763 h 199262"/>
                <a:gd name="connsiteX136" fmla="*/ 119158 w 246030"/>
                <a:gd name="connsiteY136" fmla="*/ 6572 h 199262"/>
                <a:gd name="connsiteX137" fmla="*/ 122777 w 246030"/>
                <a:gd name="connsiteY137" fmla="*/ 3238 h 199262"/>
                <a:gd name="connsiteX138" fmla="*/ 126778 w 246030"/>
                <a:gd name="connsiteY138" fmla="*/ 1714 h 199262"/>
                <a:gd name="connsiteX139" fmla="*/ 128588 w 246030"/>
                <a:gd name="connsiteY139" fmla="*/ 4381 h 199262"/>
                <a:gd name="connsiteX140" fmla="*/ 132207 w 246030"/>
                <a:gd name="connsiteY140" fmla="*/ 7144 h 199262"/>
                <a:gd name="connsiteX141" fmla="*/ 135160 w 246030"/>
                <a:gd name="connsiteY141" fmla="*/ 7144 h 199262"/>
                <a:gd name="connsiteX142" fmla="*/ 142875 w 246030"/>
                <a:gd name="connsiteY142" fmla="*/ 0 h 199262"/>
                <a:gd name="connsiteX143" fmla="*/ 144780 w 246030"/>
                <a:gd name="connsiteY143" fmla="*/ 1428 h 199262"/>
                <a:gd name="connsiteX144" fmla="*/ 146399 w 246030"/>
                <a:gd name="connsiteY144" fmla="*/ 4000 h 199262"/>
                <a:gd name="connsiteX145" fmla="*/ 146780 w 246030"/>
                <a:gd name="connsiteY145" fmla="*/ 6000 h 199262"/>
                <a:gd name="connsiteX146" fmla="*/ 147066 w 246030"/>
                <a:gd name="connsiteY146" fmla="*/ 8096 h 199262"/>
                <a:gd name="connsiteX147" fmla="*/ 148876 w 246030"/>
                <a:gd name="connsiteY147" fmla="*/ 9048 h 199262"/>
                <a:gd name="connsiteX148" fmla="*/ 154972 w 246030"/>
                <a:gd name="connsiteY148" fmla="*/ 8572 h 199262"/>
                <a:gd name="connsiteX149" fmla="*/ 158115 w 246030"/>
                <a:gd name="connsiteY149" fmla="*/ 4763 h 199262"/>
                <a:gd name="connsiteX150" fmla="*/ 160592 w 246030"/>
                <a:gd name="connsiteY150" fmla="*/ 2286 h 199262"/>
                <a:gd name="connsiteX151" fmla="*/ 162401 w 246030"/>
                <a:gd name="connsiteY151" fmla="*/ 3905 h 199262"/>
                <a:gd name="connsiteX152" fmla="*/ 163259 w 246030"/>
                <a:gd name="connsiteY152" fmla="*/ 8667 h 199262"/>
                <a:gd name="connsiteX153" fmla="*/ 164973 w 246030"/>
                <a:gd name="connsiteY153" fmla="*/ 14859 h 199262"/>
                <a:gd name="connsiteX154" fmla="*/ 172307 w 246030"/>
                <a:gd name="connsiteY154" fmla="*/ 21812 h 199262"/>
                <a:gd name="connsiteX155" fmla="*/ 178499 w 246030"/>
                <a:gd name="connsiteY155" fmla="*/ 23717 h 199262"/>
                <a:gd name="connsiteX156" fmla="*/ 186118 w 246030"/>
                <a:gd name="connsiteY156" fmla="*/ 22384 h 199262"/>
                <a:gd name="connsiteX157" fmla="*/ 189167 w 246030"/>
                <a:gd name="connsiteY157" fmla="*/ 21145 h 199262"/>
                <a:gd name="connsiteX158" fmla="*/ 191167 w 246030"/>
                <a:gd name="connsiteY158" fmla="*/ 22193 h 199262"/>
                <a:gd name="connsiteX159" fmla="*/ 193167 w 246030"/>
                <a:gd name="connsiteY159" fmla="*/ 25812 h 199262"/>
                <a:gd name="connsiteX160" fmla="*/ 197549 w 246030"/>
                <a:gd name="connsiteY160" fmla="*/ 30003 h 199262"/>
                <a:gd name="connsiteX161" fmla="*/ 206788 w 246030"/>
                <a:gd name="connsiteY161" fmla="*/ 32956 h 199262"/>
                <a:gd name="connsiteX162" fmla="*/ 209645 w 246030"/>
                <a:gd name="connsiteY162" fmla="*/ 34671 h 199262"/>
                <a:gd name="connsiteX163" fmla="*/ 211550 w 246030"/>
                <a:gd name="connsiteY163" fmla="*/ 37433 h 199262"/>
                <a:gd name="connsiteX164" fmla="*/ 210407 w 246030"/>
                <a:gd name="connsiteY164" fmla="*/ 40195 h 199262"/>
                <a:gd name="connsiteX165" fmla="*/ 207931 w 246030"/>
                <a:gd name="connsiteY165" fmla="*/ 44100 h 199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</a:cxnLst>
              <a:rect l="l" t="t" r="r" b="b"/>
              <a:pathLst>
                <a:path w="246030" h="199262">
                  <a:moveTo>
                    <a:pt x="207931" y="44100"/>
                  </a:moveTo>
                  <a:lnTo>
                    <a:pt x="206407" y="51054"/>
                  </a:lnTo>
                  <a:lnTo>
                    <a:pt x="204121" y="54387"/>
                  </a:lnTo>
                  <a:lnTo>
                    <a:pt x="205645" y="55530"/>
                  </a:lnTo>
                  <a:lnTo>
                    <a:pt x="204216" y="58007"/>
                  </a:lnTo>
                  <a:lnTo>
                    <a:pt x="200882" y="62579"/>
                  </a:lnTo>
                  <a:lnTo>
                    <a:pt x="198787" y="63722"/>
                  </a:lnTo>
                  <a:lnTo>
                    <a:pt x="198501" y="66960"/>
                  </a:lnTo>
                  <a:lnTo>
                    <a:pt x="201454" y="69913"/>
                  </a:lnTo>
                  <a:lnTo>
                    <a:pt x="202978" y="73057"/>
                  </a:lnTo>
                  <a:lnTo>
                    <a:pt x="206407" y="74580"/>
                  </a:lnTo>
                  <a:lnTo>
                    <a:pt x="209645" y="75152"/>
                  </a:lnTo>
                  <a:lnTo>
                    <a:pt x="215741" y="75342"/>
                  </a:lnTo>
                  <a:lnTo>
                    <a:pt x="223171" y="75533"/>
                  </a:lnTo>
                  <a:lnTo>
                    <a:pt x="224123" y="78295"/>
                  </a:lnTo>
                  <a:lnTo>
                    <a:pt x="228791" y="78391"/>
                  </a:lnTo>
                  <a:lnTo>
                    <a:pt x="232696" y="84677"/>
                  </a:lnTo>
                  <a:lnTo>
                    <a:pt x="233077" y="87249"/>
                  </a:lnTo>
                  <a:lnTo>
                    <a:pt x="238982" y="88582"/>
                  </a:lnTo>
                  <a:lnTo>
                    <a:pt x="233458" y="96202"/>
                  </a:lnTo>
                  <a:lnTo>
                    <a:pt x="234125" y="98488"/>
                  </a:lnTo>
                  <a:lnTo>
                    <a:pt x="235649" y="100869"/>
                  </a:lnTo>
                  <a:lnTo>
                    <a:pt x="241554" y="102298"/>
                  </a:lnTo>
                  <a:lnTo>
                    <a:pt x="244507" y="105632"/>
                  </a:lnTo>
                  <a:lnTo>
                    <a:pt x="244697" y="110775"/>
                  </a:lnTo>
                  <a:lnTo>
                    <a:pt x="246031" y="119253"/>
                  </a:lnTo>
                  <a:lnTo>
                    <a:pt x="233839" y="127635"/>
                  </a:lnTo>
                  <a:lnTo>
                    <a:pt x="230410" y="136969"/>
                  </a:lnTo>
                  <a:lnTo>
                    <a:pt x="230124" y="138779"/>
                  </a:lnTo>
                  <a:lnTo>
                    <a:pt x="229743" y="138493"/>
                  </a:lnTo>
                  <a:lnTo>
                    <a:pt x="228409" y="135445"/>
                  </a:lnTo>
                  <a:lnTo>
                    <a:pt x="226124" y="135445"/>
                  </a:lnTo>
                  <a:lnTo>
                    <a:pt x="221171" y="134112"/>
                  </a:lnTo>
                  <a:lnTo>
                    <a:pt x="214122" y="142589"/>
                  </a:lnTo>
                  <a:lnTo>
                    <a:pt x="210979" y="149542"/>
                  </a:lnTo>
                  <a:lnTo>
                    <a:pt x="209074" y="154686"/>
                  </a:lnTo>
                  <a:lnTo>
                    <a:pt x="206216" y="158782"/>
                  </a:lnTo>
                  <a:lnTo>
                    <a:pt x="205740" y="163163"/>
                  </a:lnTo>
                  <a:lnTo>
                    <a:pt x="206026" y="165068"/>
                  </a:lnTo>
                  <a:lnTo>
                    <a:pt x="205073" y="167354"/>
                  </a:lnTo>
                  <a:lnTo>
                    <a:pt x="205073" y="169830"/>
                  </a:lnTo>
                  <a:lnTo>
                    <a:pt x="209074" y="174784"/>
                  </a:lnTo>
                  <a:lnTo>
                    <a:pt x="210121" y="177450"/>
                  </a:lnTo>
                  <a:lnTo>
                    <a:pt x="214979" y="186023"/>
                  </a:lnTo>
                  <a:lnTo>
                    <a:pt x="213455" y="189166"/>
                  </a:lnTo>
                  <a:lnTo>
                    <a:pt x="212217" y="192595"/>
                  </a:lnTo>
                  <a:lnTo>
                    <a:pt x="210788" y="195072"/>
                  </a:lnTo>
                  <a:lnTo>
                    <a:pt x="209169" y="196596"/>
                  </a:lnTo>
                  <a:lnTo>
                    <a:pt x="204121" y="196500"/>
                  </a:lnTo>
                  <a:lnTo>
                    <a:pt x="197644" y="197548"/>
                  </a:lnTo>
                  <a:lnTo>
                    <a:pt x="193358" y="199263"/>
                  </a:lnTo>
                  <a:lnTo>
                    <a:pt x="191071" y="199263"/>
                  </a:lnTo>
                  <a:lnTo>
                    <a:pt x="186404" y="194976"/>
                  </a:lnTo>
                  <a:lnTo>
                    <a:pt x="181261" y="188500"/>
                  </a:lnTo>
                  <a:lnTo>
                    <a:pt x="177927" y="185451"/>
                  </a:lnTo>
                  <a:lnTo>
                    <a:pt x="176403" y="182784"/>
                  </a:lnTo>
                  <a:lnTo>
                    <a:pt x="172307" y="181641"/>
                  </a:lnTo>
                  <a:lnTo>
                    <a:pt x="166497" y="178498"/>
                  </a:lnTo>
                  <a:lnTo>
                    <a:pt x="162496" y="174974"/>
                  </a:lnTo>
                  <a:lnTo>
                    <a:pt x="158972" y="172878"/>
                  </a:lnTo>
                  <a:lnTo>
                    <a:pt x="154114" y="171735"/>
                  </a:lnTo>
                  <a:lnTo>
                    <a:pt x="150114" y="171831"/>
                  </a:lnTo>
                  <a:lnTo>
                    <a:pt x="148876" y="166021"/>
                  </a:lnTo>
                  <a:lnTo>
                    <a:pt x="148400" y="159353"/>
                  </a:lnTo>
                  <a:lnTo>
                    <a:pt x="145161" y="154876"/>
                  </a:lnTo>
                  <a:lnTo>
                    <a:pt x="149638" y="137255"/>
                  </a:lnTo>
                  <a:lnTo>
                    <a:pt x="146971" y="135541"/>
                  </a:lnTo>
                  <a:lnTo>
                    <a:pt x="144018" y="136969"/>
                  </a:lnTo>
                  <a:lnTo>
                    <a:pt x="139732" y="141160"/>
                  </a:lnTo>
                  <a:lnTo>
                    <a:pt x="137731" y="146113"/>
                  </a:lnTo>
                  <a:lnTo>
                    <a:pt x="136493" y="150590"/>
                  </a:lnTo>
                  <a:lnTo>
                    <a:pt x="129445" y="154781"/>
                  </a:lnTo>
                  <a:lnTo>
                    <a:pt x="118110" y="156305"/>
                  </a:lnTo>
                  <a:lnTo>
                    <a:pt x="105728" y="154781"/>
                  </a:lnTo>
                  <a:lnTo>
                    <a:pt x="104013" y="153638"/>
                  </a:lnTo>
                  <a:lnTo>
                    <a:pt x="103251" y="152400"/>
                  </a:lnTo>
                  <a:lnTo>
                    <a:pt x="103251" y="150780"/>
                  </a:lnTo>
                  <a:lnTo>
                    <a:pt x="104108" y="148494"/>
                  </a:lnTo>
                  <a:lnTo>
                    <a:pt x="106299" y="145542"/>
                  </a:lnTo>
                  <a:lnTo>
                    <a:pt x="106775" y="141446"/>
                  </a:lnTo>
                  <a:lnTo>
                    <a:pt x="104584" y="137922"/>
                  </a:lnTo>
                  <a:lnTo>
                    <a:pt x="103156" y="136493"/>
                  </a:lnTo>
                  <a:lnTo>
                    <a:pt x="103727" y="133064"/>
                  </a:lnTo>
                  <a:lnTo>
                    <a:pt x="105346" y="128682"/>
                  </a:lnTo>
                  <a:lnTo>
                    <a:pt x="105632" y="126206"/>
                  </a:lnTo>
                  <a:lnTo>
                    <a:pt x="97346" y="118776"/>
                  </a:lnTo>
                  <a:lnTo>
                    <a:pt x="91250" y="117253"/>
                  </a:lnTo>
                  <a:lnTo>
                    <a:pt x="85344" y="116967"/>
                  </a:lnTo>
                  <a:lnTo>
                    <a:pt x="80963" y="116205"/>
                  </a:lnTo>
                  <a:lnTo>
                    <a:pt x="78296" y="116491"/>
                  </a:lnTo>
                  <a:lnTo>
                    <a:pt x="76486" y="118681"/>
                  </a:lnTo>
                  <a:lnTo>
                    <a:pt x="74581" y="120300"/>
                  </a:lnTo>
                  <a:lnTo>
                    <a:pt x="73152" y="118396"/>
                  </a:lnTo>
                  <a:lnTo>
                    <a:pt x="70580" y="105060"/>
                  </a:lnTo>
                  <a:lnTo>
                    <a:pt x="68580" y="103060"/>
                  </a:lnTo>
                  <a:lnTo>
                    <a:pt x="60960" y="100869"/>
                  </a:lnTo>
                  <a:lnTo>
                    <a:pt x="50673" y="100013"/>
                  </a:lnTo>
                  <a:lnTo>
                    <a:pt x="47911" y="97631"/>
                  </a:lnTo>
                  <a:lnTo>
                    <a:pt x="46387" y="91630"/>
                  </a:lnTo>
                  <a:lnTo>
                    <a:pt x="45434" y="84391"/>
                  </a:lnTo>
                  <a:lnTo>
                    <a:pt x="42100" y="77438"/>
                  </a:lnTo>
                  <a:lnTo>
                    <a:pt x="40291" y="75723"/>
                  </a:lnTo>
                  <a:lnTo>
                    <a:pt x="37243" y="72580"/>
                  </a:lnTo>
                  <a:lnTo>
                    <a:pt x="31909" y="73914"/>
                  </a:lnTo>
                  <a:lnTo>
                    <a:pt x="25432" y="77914"/>
                  </a:lnTo>
                  <a:lnTo>
                    <a:pt x="21622" y="79057"/>
                  </a:lnTo>
                  <a:lnTo>
                    <a:pt x="20098" y="79438"/>
                  </a:lnTo>
                  <a:lnTo>
                    <a:pt x="14954" y="75533"/>
                  </a:lnTo>
                  <a:lnTo>
                    <a:pt x="9239" y="69342"/>
                  </a:lnTo>
                  <a:lnTo>
                    <a:pt x="4572" y="62865"/>
                  </a:lnTo>
                  <a:lnTo>
                    <a:pt x="3429" y="59150"/>
                  </a:lnTo>
                  <a:lnTo>
                    <a:pt x="4858" y="54769"/>
                  </a:lnTo>
                  <a:lnTo>
                    <a:pt x="3143" y="51339"/>
                  </a:lnTo>
                  <a:lnTo>
                    <a:pt x="667" y="45148"/>
                  </a:lnTo>
                  <a:lnTo>
                    <a:pt x="0" y="40291"/>
                  </a:lnTo>
                  <a:lnTo>
                    <a:pt x="27813" y="23146"/>
                  </a:lnTo>
                  <a:lnTo>
                    <a:pt x="44863" y="14382"/>
                  </a:lnTo>
                  <a:lnTo>
                    <a:pt x="52864" y="11620"/>
                  </a:lnTo>
                  <a:lnTo>
                    <a:pt x="54769" y="20574"/>
                  </a:lnTo>
                  <a:lnTo>
                    <a:pt x="56197" y="23336"/>
                  </a:lnTo>
                  <a:lnTo>
                    <a:pt x="58103" y="25146"/>
                  </a:lnTo>
                  <a:lnTo>
                    <a:pt x="60674" y="25527"/>
                  </a:lnTo>
                  <a:lnTo>
                    <a:pt x="63532" y="23336"/>
                  </a:lnTo>
                  <a:lnTo>
                    <a:pt x="67628" y="21050"/>
                  </a:lnTo>
                  <a:lnTo>
                    <a:pt x="74104" y="22097"/>
                  </a:lnTo>
                  <a:lnTo>
                    <a:pt x="78867" y="24193"/>
                  </a:lnTo>
                  <a:lnTo>
                    <a:pt x="80486" y="26479"/>
                  </a:lnTo>
                  <a:lnTo>
                    <a:pt x="83629" y="28575"/>
                  </a:lnTo>
                  <a:lnTo>
                    <a:pt x="88201" y="29051"/>
                  </a:lnTo>
                  <a:lnTo>
                    <a:pt x="97060" y="25050"/>
                  </a:lnTo>
                  <a:lnTo>
                    <a:pt x="105537" y="18859"/>
                  </a:lnTo>
                  <a:lnTo>
                    <a:pt x="108013" y="14668"/>
                  </a:lnTo>
                  <a:lnTo>
                    <a:pt x="108966" y="10763"/>
                  </a:lnTo>
                  <a:lnTo>
                    <a:pt x="114014" y="13335"/>
                  </a:lnTo>
                  <a:lnTo>
                    <a:pt x="118396" y="13906"/>
                  </a:lnTo>
                  <a:lnTo>
                    <a:pt x="120396" y="12763"/>
                  </a:lnTo>
                  <a:lnTo>
                    <a:pt x="119158" y="6572"/>
                  </a:lnTo>
                  <a:lnTo>
                    <a:pt x="122777" y="3238"/>
                  </a:lnTo>
                  <a:lnTo>
                    <a:pt x="126778" y="1714"/>
                  </a:lnTo>
                  <a:lnTo>
                    <a:pt x="128588" y="4381"/>
                  </a:lnTo>
                  <a:lnTo>
                    <a:pt x="132207" y="7144"/>
                  </a:lnTo>
                  <a:lnTo>
                    <a:pt x="135160" y="7144"/>
                  </a:lnTo>
                  <a:lnTo>
                    <a:pt x="142875" y="0"/>
                  </a:lnTo>
                  <a:lnTo>
                    <a:pt x="144780" y="1428"/>
                  </a:lnTo>
                  <a:lnTo>
                    <a:pt x="146399" y="4000"/>
                  </a:lnTo>
                  <a:lnTo>
                    <a:pt x="146780" y="6000"/>
                  </a:lnTo>
                  <a:lnTo>
                    <a:pt x="147066" y="8096"/>
                  </a:lnTo>
                  <a:lnTo>
                    <a:pt x="148876" y="9048"/>
                  </a:lnTo>
                  <a:lnTo>
                    <a:pt x="154972" y="8572"/>
                  </a:lnTo>
                  <a:lnTo>
                    <a:pt x="158115" y="4763"/>
                  </a:lnTo>
                  <a:lnTo>
                    <a:pt x="160592" y="2286"/>
                  </a:lnTo>
                  <a:lnTo>
                    <a:pt x="162401" y="3905"/>
                  </a:lnTo>
                  <a:lnTo>
                    <a:pt x="163259" y="8667"/>
                  </a:lnTo>
                  <a:lnTo>
                    <a:pt x="164973" y="14859"/>
                  </a:lnTo>
                  <a:lnTo>
                    <a:pt x="172307" y="21812"/>
                  </a:lnTo>
                  <a:lnTo>
                    <a:pt x="178499" y="23717"/>
                  </a:lnTo>
                  <a:lnTo>
                    <a:pt x="186118" y="22384"/>
                  </a:lnTo>
                  <a:lnTo>
                    <a:pt x="189167" y="21145"/>
                  </a:lnTo>
                  <a:lnTo>
                    <a:pt x="191167" y="22193"/>
                  </a:lnTo>
                  <a:lnTo>
                    <a:pt x="193167" y="25812"/>
                  </a:lnTo>
                  <a:lnTo>
                    <a:pt x="197549" y="30003"/>
                  </a:lnTo>
                  <a:lnTo>
                    <a:pt x="206788" y="32956"/>
                  </a:lnTo>
                  <a:lnTo>
                    <a:pt x="209645" y="34671"/>
                  </a:lnTo>
                  <a:lnTo>
                    <a:pt x="211550" y="37433"/>
                  </a:lnTo>
                  <a:lnTo>
                    <a:pt x="210407" y="40195"/>
                  </a:lnTo>
                  <a:lnTo>
                    <a:pt x="207931" y="44100"/>
                  </a:lnTo>
                  <a:close/>
                </a:path>
              </a:pathLst>
            </a:custGeom>
            <a:solidFill>
              <a:srgbClr val="CCCCCC"/>
            </a:solidFill>
            <a:ln w="476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it-IT"/>
            </a:p>
          </p:txBody>
        </p:sp>
        <p:sp>
          <p:nvSpPr>
            <p:cNvPr id="55" name="Figura a mano libera: forma 54">
              <a:extLst>
                <a:ext uri="{FF2B5EF4-FFF2-40B4-BE49-F238E27FC236}">
                  <a16:creationId xmlns:a16="http://schemas.microsoft.com/office/drawing/2014/main" id="{E55AAC15-9CA6-346A-0AC8-CB48BDD0BC45}"/>
                </a:ext>
              </a:extLst>
            </p:cNvPr>
            <p:cNvSpPr/>
            <p:nvPr/>
          </p:nvSpPr>
          <p:spPr>
            <a:xfrm>
              <a:off x="7169372" y="5954267"/>
              <a:ext cx="358711" cy="292131"/>
            </a:xfrm>
            <a:custGeom>
              <a:avLst/>
              <a:gdLst>
                <a:gd name="connsiteX0" fmla="*/ 243745 w 358711"/>
                <a:gd name="connsiteY0" fmla="*/ 4000 h 292131"/>
                <a:gd name="connsiteX1" fmla="*/ 249650 w 358711"/>
                <a:gd name="connsiteY1" fmla="*/ 8954 h 292131"/>
                <a:gd name="connsiteX2" fmla="*/ 259842 w 358711"/>
                <a:gd name="connsiteY2" fmla="*/ 22384 h 292131"/>
                <a:gd name="connsiteX3" fmla="*/ 274415 w 358711"/>
                <a:gd name="connsiteY3" fmla="*/ 44196 h 292131"/>
                <a:gd name="connsiteX4" fmla="*/ 277939 w 358711"/>
                <a:gd name="connsiteY4" fmla="*/ 50387 h 292131"/>
                <a:gd name="connsiteX5" fmla="*/ 280321 w 358711"/>
                <a:gd name="connsiteY5" fmla="*/ 57531 h 292131"/>
                <a:gd name="connsiteX6" fmla="*/ 282321 w 358711"/>
                <a:gd name="connsiteY6" fmla="*/ 66199 h 292131"/>
                <a:gd name="connsiteX7" fmla="*/ 285655 w 358711"/>
                <a:gd name="connsiteY7" fmla="*/ 73819 h 292131"/>
                <a:gd name="connsiteX8" fmla="*/ 300418 w 358711"/>
                <a:gd name="connsiteY8" fmla="*/ 92964 h 292131"/>
                <a:gd name="connsiteX9" fmla="*/ 306800 w 358711"/>
                <a:gd name="connsiteY9" fmla="*/ 100013 h 292131"/>
                <a:gd name="connsiteX10" fmla="*/ 317182 w 358711"/>
                <a:gd name="connsiteY10" fmla="*/ 109061 h 292131"/>
                <a:gd name="connsiteX11" fmla="*/ 320897 w 358711"/>
                <a:gd name="connsiteY11" fmla="*/ 111157 h 292131"/>
                <a:gd name="connsiteX12" fmla="*/ 325755 w 358711"/>
                <a:gd name="connsiteY12" fmla="*/ 111728 h 292131"/>
                <a:gd name="connsiteX13" fmla="*/ 334613 w 358711"/>
                <a:gd name="connsiteY13" fmla="*/ 111728 h 292131"/>
                <a:gd name="connsiteX14" fmla="*/ 342900 w 358711"/>
                <a:gd name="connsiteY14" fmla="*/ 115252 h 292131"/>
                <a:gd name="connsiteX15" fmla="*/ 346900 w 358711"/>
                <a:gd name="connsiteY15" fmla="*/ 117824 h 292131"/>
                <a:gd name="connsiteX16" fmla="*/ 351091 w 358711"/>
                <a:gd name="connsiteY16" fmla="*/ 121444 h 292131"/>
                <a:gd name="connsiteX17" fmla="*/ 354902 w 358711"/>
                <a:gd name="connsiteY17" fmla="*/ 125539 h 292131"/>
                <a:gd name="connsiteX18" fmla="*/ 358711 w 358711"/>
                <a:gd name="connsiteY18" fmla="*/ 136684 h 292131"/>
                <a:gd name="connsiteX19" fmla="*/ 344424 w 358711"/>
                <a:gd name="connsiteY19" fmla="*/ 133065 h 292131"/>
                <a:gd name="connsiteX20" fmla="*/ 330041 w 358711"/>
                <a:gd name="connsiteY20" fmla="*/ 133636 h 292131"/>
                <a:gd name="connsiteX21" fmla="*/ 321945 w 358711"/>
                <a:gd name="connsiteY21" fmla="*/ 136017 h 292131"/>
                <a:gd name="connsiteX22" fmla="*/ 314039 w 358711"/>
                <a:gd name="connsiteY22" fmla="*/ 139255 h 292131"/>
                <a:gd name="connsiteX23" fmla="*/ 306514 w 358711"/>
                <a:gd name="connsiteY23" fmla="*/ 143827 h 292131"/>
                <a:gd name="connsiteX24" fmla="*/ 301752 w 358711"/>
                <a:gd name="connsiteY24" fmla="*/ 152781 h 292131"/>
                <a:gd name="connsiteX25" fmla="*/ 297752 w 358711"/>
                <a:gd name="connsiteY25" fmla="*/ 173355 h 292131"/>
                <a:gd name="connsiteX26" fmla="*/ 291941 w 358711"/>
                <a:gd name="connsiteY26" fmla="*/ 192596 h 292131"/>
                <a:gd name="connsiteX27" fmla="*/ 292132 w 358711"/>
                <a:gd name="connsiteY27" fmla="*/ 201549 h 292131"/>
                <a:gd name="connsiteX28" fmla="*/ 294704 w 358711"/>
                <a:gd name="connsiteY28" fmla="*/ 210026 h 292131"/>
                <a:gd name="connsiteX29" fmla="*/ 294418 w 358711"/>
                <a:gd name="connsiteY29" fmla="*/ 214027 h 292131"/>
                <a:gd name="connsiteX30" fmla="*/ 291751 w 358711"/>
                <a:gd name="connsiteY30" fmla="*/ 215741 h 292131"/>
                <a:gd name="connsiteX31" fmla="*/ 288417 w 358711"/>
                <a:gd name="connsiteY31" fmla="*/ 219361 h 292131"/>
                <a:gd name="connsiteX32" fmla="*/ 283940 w 358711"/>
                <a:gd name="connsiteY32" fmla="*/ 236887 h 292131"/>
                <a:gd name="connsiteX33" fmla="*/ 281750 w 358711"/>
                <a:gd name="connsiteY33" fmla="*/ 240411 h 292131"/>
                <a:gd name="connsiteX34" fmla="*/ 278892 w 358711"/>
                <a:gd name="connsiteY34" fmla="*/ 242507 h 292131"/>
                <a:gd name="connsiteX35" fmla="*/ 278130 w 358711"/>
                <a:gd name="connsiteY35" fmla="*/ 240506 h 292131"/>
                <a:gd name="connsiteX36" fmla="*/ 278320 w 358711"/>
                <a:gd name="connsiteY36" fmla="*/ 235934 h 292131"/>
                <a:gd name="connsiteX37" fmla="*/ 272034 w 358711"/>
                <a:gd name="connsiteY37" fmla="*/ 231839 h 292131"/>
                <a:gd name="connsiteX38" fmla="*/ 268700 w 358711"/>
                <a:gd name="connsiteY38" fmla="*/ 236411 h 292131"/>
                <a:gd name="connsiteX39" fmla="*/ 266414 w 358711"/>
                <a:gd name="connsiteY39" fmla="*/ 246031 h 292131"/>
                <a:gd name="connsiteX40" fmla="*/ 261842 w 358711"/>
                <a:gd name="connsiteY40" fmla="*/ 256127 h 292131"/>
                <a:gd name="connsiteX41" fmla="*/ 261557 w 358711"/>
                <a:gd name="connsiteY41" fmla="*/ 258033 h 292131"/>
                <a:gd name="connsiteX42" fmla="*/ 262700 w 358711"/>
                <a:gd name="connsiteY42" fmla="*/ 289084 h 292131"/>
                <a:gd name="connsiteX43" fmla="*/ 260890 w 358711"/>
                <a:gd name="connsiteY43" fmla="*/ 288989 h 292131"/>
                <a:gd name="connsiteX44" fmla="*/ 247841 w 358711"/>
                <a:gd name="connsiteY44" fmla="*/ 292132 h 292131"/>
                <a:gd name="connsiteX45" fmla="*/ 245078 w 358711"/>
                <a:gd name="connsiteY45" fmla="*/ 291084 h 292131"/>
                <a:gd name="connsiteX46" fmla="*/ 233839 w 358711"/>
                <a:gd name="connsiteY46" fmla="*/ 276796 h 292131"/>
                <a:gd name="connsiteX47" fmla="*/ 231457 w 358711"/>
                <a:gd name="connsiteY47" fmla="*/ 275177 h 292131"/>
                <a:gd name="connsiteX48" fmla="*/ 226695 w 358711"/>
                <a:gd name="connsiteY48" fmla="*/ 274606 h 292131"/>
                <a:gd name="connsiteX49" fmla="*/ 223838 w 358711"/>
                <a:gd name="connsiteY49" fmla="*/ 272225 h 292131"/>
                <a:gd name="connsiteX50" fmla="*/ 221456 w 358711"/>
                <a:gd name="connsiteY50" fmla="*/ 268414 h 292131"/>
                <a:gd name="connsiteX51" fmla="*/ 220218 w 358711"/>
                <a:gd name="connsiteY51" fmla="*/ 265557 h 292131"/>
                <a:gd name="connsiteX52" fmla="*/ 208598 w 358711"/>
                <a:gd name="connsiteY52" fmla="*/ 257746 h 292131"/>
                <a:gd name="connsiteX53" fmla="*/ 206883 w 358711"/>
                <a:gd name="connsiteY53" fmla="*/ 254889 h 292131"/>
                <a:gd name="connsiteX54" fmla="*/ 206597 w 358711"/>
                <a:gd name="connsiteY54" fmla="*/ 252413 h 292131"/>
                <a:gd name="connsiteX55" fmla="*/ 208312 w 358711"/>
                <a:gd name="connsiteY55" fmla="*/ 250127 h 292131"/>
                <a:gd name="connsiteX56" fmla="*/ 210312 w 358711"/>
                <a:gd name="connsiteY56" fmla="*/ 248221 h 292131"/>
                <a:gd name="connsiteX57" fmla="*/ 215932 w 358711"/>
                <a:gd name="connsiteY57" fmla="*/ 246316 h 292131"/>
                <a:gd name="connsiteX58" fmla="*/ 222599 w 358711"/>
                <a:gd name="connsiteY58" fmla="*/ 244602 h 292131"/>
                <a:gd name="connsiteX59" fmla="*/ 224695 w 358711"/>
                <a:gd name="connsiteY59" fmla="*/ 243364 h 292131"/>
                <a:gd name="connsiteX60" fmla="*/ 225743 w 358711"/>
                <a:gd name="connsiteY60" fmla="*/ 241364 h 292131"/>
                <a:gd name="connsiteX61" fmla="*/ 225743 w 358711"/>
                <a:gd name="connsiteY61" fmla="*/ 238030 h 292131"/>
                <a:gd name="connsiteX62" fmla="*/ 224600 w 358711"/>
                <a:gd name="connsiteY62" fmla="*/ 234696 h 292131"/>
                <a:gd name="connsiteX63" fmla="*/ 215075 w 358711"/>
                <a:gd name="connsiteY63" fmla="*/ 228791 h 292131"/>
                <a:gd name="connsiteX64" fmla="*/ 214026 w 358711"/>
                <a:gd name="connsiteY64" fmla="*/ 226219 h 292131"/>
                <a:gd name="connsiteX65" fmla="*/ 213741 w 358711"/>
                <a:gd name="connsiteY65" fmla="*/ 222981 h 292131"/>
                <a:gd name="connsiteX66" fmla="*/ 214313 w 358711"/>
                <a:gd name="connsiteY66" fmla="*/ 219742 h 292131"/>
                <a:gd name="connsiteX67" fmla="*/ 215741 w 358711"/>
                <a:gd name="connsiteY67" fmla="*/ 217170 h 292131"/>
                <a:gd name="connsiteX68" fmla="*/ 223551 w 358711"/>
                <a:gd name="connsiteY68" fmla="*/ 213646 h 292131"/>
                <a:gd name="connsiteX69" fmla="*/ 227743 w 358711"/>
                <a:gd name="connsiteY69" fmla="*/ 209931 h 292131"/>
                <a:gd name="connsiteX70" fmla="*/ 225076 w 358711"/>
                <a:gd name="connsiteY70" fmla="*/ 205930 h 292131"/>
                <a:gd name="connsiteX71" fmla="*/ 216789 w 358711"/>
                <a:gd name="connsiteY71" fmla="*/ 196596 h 292131"/>
                <a:gd name="connsiteX72" fmla="*/ 206788 w 358711"/>
                <a:gd name="connsiteY72" fmla="*/ 186404 h 292131"/>
                <a:gd name="connsiteX73" fmla="*/ 200120 w 358711"/>
                <a:gd name="connsiteY73" fmla="*/ 186309 h 292131"/>
                <a:gd name="connsiteX74" fmla="*/ 192500 w 358711"/>
                <a:gd name="connsiteY74" fmla="*/ 189262 h 292131"/>
                <a:gd name="connsiteX75" fmla="*/ 180308 w 358711"/>
                <a:gd name="connsiteY75" fmla="*/ 198025 h 292131"/>
                <a:gd name="connsiteX76" fmla="*/ 173450 w 358711"/>
                <a:gd name="connsiteY76" fmla="*/ 201739 h 292131"/>
                <a:gd name="connsiteX77" fmla="*/ 164687 w 358711"/>
                <a:gd name="connsiteY77" fmla="*/ 207931 h 292131"/>
                <a:gd name="connsiteX78" fmla="*/ 155067 w 358711"/>
                <a:gd name="connsiteY78" fmla="*/ 214789 h 292131"/>
                <a:gd name="connsiteX79" fmla="*/ 147161 w 358711"/>
                <a:gd name="connsiteY79" fmla="*/ 222028 h 292131"/>
                <a:gd name="connsiteX80" fmla="*/ 142304 w 358711"/>
                <a:gd name="connsiteY80" fmla="*/ 228029 h 292131"/>
                <a:gd name="connsiteX81" fmla="*/ 133541 w 358711"/>
                <a:gd name="connsiteY81" fmla="*/ 230696 h 292131"/>
                <a:gd name="connsiteX82" fmla="*/ 129064 w 358711"/>
                <a:gd name="connsiteY82" fmla="*/ 235648 h 292131"/>
                <a:gd name="connsiteX83" fmla="*/ 114491 w 358711"/>
                <a:gd name="connsiteY83" fmla="*/ 250698 h 292131"/>
                <a:gd name="connsiteX84" fmla="*/ 110300 w 358711"/>
                <a:gd name="connsiteY84" fmla="*/ 250507 h 292131"/>
                <a:gd name="connsiteX85" fmla="*/ 110109 w 358711"/>
                <a:gd name="connsiteY85" fmla="*/ 243078 h 292131"/>
                <a:gd name="connsiteX86" fmla="*/ 110300 w 358711"/>
                <a:gd name="connsiteY86" fmla="*/ 237173 h 292131"/>
                <a:gd name="connsiteX87" fmla="*/ 109347 w 358711"/>
                <a:gd name="connsiteY87" fmla="*/ 233743 h 292131"/>
                <a:gd name="connsiteX88" fmla="*/ 104584 w 358711"/>
                <a:gd name="connsiteY88" fmla="*/ 229076 h 292131"/>
                <a:gd name="connsiteX89" fmla="*/ 104584 w 358711"/>
                <a:gd name="connsiteY89" fmla="*/ 227076 h 292131"/>
                <a:gd name="connsiteX90" fmla="*/ 105823 w 358711"/>
                <a:gd name="connsiteY90" fmla="*/ 225838 h 292131"/>
                <a:gd name="connsiteX91" fmla="*/ 109442 w 358711"/>
                <a:gd name="connsiteY91" fmla="*/ 226600 h 292131"/>
                <a:gd name="connsiteX92" fmla="*/ 114109 w 358711"/>
                <a:gd name="connsiteY92" fmla="*/ 226314 h 292131"/>
                <a:gd name="connsiteX93" fmla="*/ 116395 w 358711"/>
                <a:gd name="connsiteY93" fmla="*/ 224409 h 292131"/>
                <a:gd name="connsiteX94" fmla="*/ 111347 w 358711"/>
                <a:gd name="connsiteY94" fmla="*/ 218313 h 292131"/>
                <a:gd name="connsiteX95" fmla="*/ 106870 w 358711"/>
                <a:gd name="connsiteY95" fmla="*/ 214122 h 292131"/>
                <a:gd name="connsiteX96" fmla="*/ 103156 w 358711"/>
                <a:gd name="connsiteY96" fmla="*/ 211360 h 292131"/>
                <a:gd name="connsiteX97" fmla="*/ 102298 w 358711"/>
                <a:gd name="connsiteY97" fmla="*/ 209645 h 292131"/>
                <a:gd name="connsiteX98" fmla="*/ 102298 w 358711"/>
                <a:gd name="connsiteY98" fmla="*/ 208502 h 292131"/>
                <a:gd name="connsiteX99" fmla="*/ 103061 w 358711"/>
                <a:gd name="connsiteY99" fmla="*/ 207073 h 292131"/>
                <a:gd name="connsiteX100" fmla="*/ 109538 w 358711"/>
                <a:gd name="connsiteY100" fmla="*/ 203645 h 292131"/>
                <a:gd name="connsiteX101" fmla="*/ 110204 w 358711"/>
                <a:gd name="connsiteY101" fmla="*/ 200596 h 292131"/>
                <a:gd name="connsiteX102" fmla="*/ 109728 w 358711"/>
                <a:gd name="connsiteY102" fmla="*/ 197072 h 292131"/>
                <a:gd name="connsiteX103" fmla="*/ 99536 w 358711"/>
                <a:gd name="connsiteY103" fmla="*/ 191834 h 292131"/>
                <a:gd name="connsiteX104" fmla="*/ 91821 w 358711"/>
                <a:gd name="connsiteY104" fmla="*/ 193739 h 292131"/>
                <a:gd name="connsiteX105" fmla="*/ 84963 w 358711"/>
                <a:gd name="connsiteY105" fmla="*/ 187928 h 292131"/>
                <a:gd name="connsiteX106" fmla="*/ 80582 w 358711"/>
                <a:gd name="connsiteY106" fmla="*/ 183452 h 292131"/>
                <a:gd name="connsiteX107" fmla="*/ 75057 w 358711"/>
                <a:gd name="connsiteY107" fmla="*/ 178689 h 292131"/>
                <a:gd name="connsiteX108" fmla="*/ 70104 w 358711"/>
                <a:gd name="connsiteY108" fmla="*/ 176022 h 292131"/>
                <a:gd name="connsiteX109" fmla="*/ 65437 w 358711"/>
                <a:gd name="connsiteY109" fmla="*/ 169926 h 292131"/>
                <a:gd name="connsiteX110" fmla="*/ 57245 w 358711"/>
                <a:gd name="connsiteY110" fmla="*/ 163735 h 292131"/>
                <a:gd name="connsiteX111" fmla="*/ 52007 w 358711"/>
                <a:gd name="connsiteY111" fmla="*/ 161925 h 292131"/>
                <a:gd name="connsiteX112" fmla="*/ 52007 w 358711"/>
                <a:gd name="connsiteY112" fmla="*/ 160973 h 292131"/>
                <a:gd name="connsiteX113" fmla="*/ 52959 w 358711"/>
                <a:gd name="connsiteY113" fmla="*/ 159830 h 292131"/>
                <a:gd name="connsiteX114" fmla="*/ 55150 w 358711"/>
                <a:gd name="connsiteY114" fmla="*/ 158877 h 292131"/>
                <a:gd name="connsiteX115" fmla="*/ 69818 w 358711"/>
                <a:gd name="connsiteY115" fmla="*/ 159068 h 292131"/>
                <a:gd name="connsiteX116" fmla="*/ 71628 w 358711"/>
                <a:gd name="connsiteY116" fmla="*/ 158020 h 292131"/>
                <a:gd name="connsiteX117" fmla="*/ 72485 w 358711"/>
                <a:gd name="connsiteY117" fmla="*/ 155257 h 292131"/>
                <a:gd name="connsiteX118" fmla="*/ 74486 w 358711"/>
                <a:gd name="connsiteY118" fmla="*/ 151352 h 292131"/>
                <a:gd name="connsiteX119" fmla="*/ 76771 w 358711"/>
                <a:gd name="connsiteY119" fmla="*/ 145447 h 292131"/>
                <a:gd name="connsiteX120" fmla="*/ 76581 w 358711"/>
                <a:gd name="connsiteY120" fmla="*/ 140494 h 292131"/>
                <a:gd name="connsiteX121" fmla="*/ 61913 w 358711"/>
                <a:gd name="connsiteY121" fmla="*/ 132493 h 292131"/>
                <a:gd name="connsiteX122" fmla="*/ 51340 w 358711"/>
                <a:gd name="connsiteY122" fmla="*/ 125159 h 292131"/>
                <a:gd name="connsiteX123" fmla="*/ 43910 w 358711"/>
                <a:gd name="connsiteY123" fmla="*/ 115443 h 292131"/>
                <a:gd name="connsiteX124" fmla="*/ 38958 w 358711"/>
                <a:gd name="connsiteY124" fmla="*/ 106585 h 292131"/>
                <a:gd name="connsiteX125" fmla="*/ 39052 w 358711"/>
                <a:gd name="connsiteY125" fmla="*/ 103537 h 292131"/>
                <a:gd name="connsiteX126" fmla="*/ 40577 w 358711"/>
                <a:gd name="connsiteY126" fmla="*/ 100775 h 292131"/>
                <a:gd name="connsiteX127" fmla="*/ 51911 w 358711"/>
                <a:gd name="connsiteY127" fmla="*/ 92488 h 292131"/>
                <a:gd name="connsiteX128" fmla="*/ 52673 w 358711"/>
                <a:gd name="connsiteY128" fmla="*/ 90392 h 292131"/>
                <a:gd name="connsiteX129" fmla="*/ 52483 w 358711"/>
                <a:gd name="connsiteY129" fmla="*/ 88964 h 292131"/>
                <a:gd name="connsiteX130" fmla="*/ 48387 w 358711"/>
                <a:gd name="connsiteY130" fmla="*/ 84773 h 292131"/>
                <a:gd name="connsiteX131" fmla="*/ 43243 w 358711"/>
                <a:gd name="connsiteY131" fmla="*/ 80391 h 292131"/>
                <a:gd name="connsiteX132" fmla="*/ 41720 w 358711"/>
                <a:gd name="connsiteY132" fmla="*/ 77248 h 292131"/>
                <a:gd name="connsiteX133" fmla="*/ 38481 w 358711"/>
                <a:gd name="connsiteY133" fmla="*/ 75629 h 292131"/>
                <a:gd name="connsiteX134" fmla="*/ 32290 w 358711"/>
                <a:gd name="connsiteY134" fmla="*/ 75438 h 292131"/>
                <a:gd name="connsiteX135" fmla="*/ 21622 w 358711"/>
                <a:gd name="connsiteY135" fmla="*/ 70104 h 292131"/>
                <a:gd name="connsiteX136" fmla="*/ 19335 w 358711"/>
                <a:gd name="connsiteY136" fmla="*/ 69628 h 292131"/>
                <a:gd name="connsiteX137" fmla="*/ 18859 w 358711"/>
                <a:gd name="connsiteY137" fmla="*/ 68485 h 292131"/>
                <a:gd name="connsiteX138" fmla="*/ 19335 w 358711"/>
                <a:gd name="connsiteY138" fmla="*/ 67437 h 292131"/>
                <a:gd name="connsiteX139" fmla="*/ 26956 w 358711"/>
                <a:gd name="connsiteY139" fmla="*/ 65246 h 292131"/>
                <a:gd name="connsiteX140" fmla="*/ 26861 w 358711"/>
                <a:gd name="connsiteY140" fmla="*/ 63532 h 292131"/>
                <a:gd name="connsiteX141" fmla="*/ 24575 w 358711"/>
                <a:gd name="connsiteY141" fmla="*/ 61150 h 292131"/>
                <a:gd name="connsiteX142" fmla="*/ 20193 w 358711"/>
                <a:gd name="connsiteY142" fmla="*/ 59436 h 292131"/>
                <a:gd name="connsiteX143" fmla="*/ 16288 w 358711"/>
                <a:gd name="connsiteY143" fmla="*/ 55150 h 292131"/>
                <a:gd name="connsiteX144" fmla="*/ 14859 w 358711"/>
                <a:gd name="connsiteY144" fmla="*/ 51340 h 292131"/>
                <a:gd name="connsiteX145" fmla="*/ 28766 w 358711"/>
                <a:gd name="connsiteY145" fmla="*/ 40005 h 292131"/>
                <a:gd name="connsiteX146" fmla="*/ 32861 w 358711"/>
                <a:gd name="connsiteY146" fmla="*/ 37815 h 292131"/>
                <a:gd name="connsiteX147" fmla="*/ 41910 w 358711"/>
                <a:gd name="connsiteY147" fmla="*/ 39910 h 292131"/>
                <a:gd name="connsiteX148" fmla="*/ 60674 w 358711"/>
                <a:gd name="connsiteY148" fmla="*/ 47340 h 292131"/>
                <a:gd name="connsiteX149" fmla="*/ 59436 w 358711"/>
                <a:gd name="connsiteY149" fmla="*/ 51435 h 292131"/>
                <a:gd name="connsiteX150" fmla="*/ 61341 w 358711"/>
                <a:gd name="connsiteY150" fmla="*/ 53816 h 292131"/>
                <a:gd name="connsiteX151" fmla="*/ 65627 w 358711"/>
                <a:gd name="connsiteY151" fmla="*/ 56959 h 292131"/>
                <a:gd name="connsiteX152" fmla="*/ 73914 w 358711"/>
                <a:gd name="connsiteY152" fmla="*/ 60198 h 292131"/>
                <a:gd name="connsiteX153" fmla="*/ 80867 w 358711"/>
                <a:gd name="connsiteY153" fmla="*/ 61817 h 292131"/>
                <a:gd name="connsiteX154" fmla="*/ 84487 w 358711"/>
                <a:gd name="connsiteY154" fmla="*/ 60389 h 292131"/>
                <a:gd name="connsiteX155" fmla="*/ 89821 w 358711"/>
                <a:gd name="connsiteY155" fmla="*/ 59246 h 292131"/>
                <a:gd name="connsiteX156" fmla="*/ 96869 w 358711"/>
                <a:gd name="connsiteY156" fmla="*/ 62865 h 292131"/>
                <a:gd name="connsiteX157" fmla="*/ 103251 w 358711"/>
                <a:gd name="connsiteY157" fmla="*/ 67627 h 292131"/>
                <a:gd name="connsiteX158" fmla="*/ 106489 w 358711"/>
                <a:gd name="connsiteY158" fmla="*/ 69437 h 292131"/>
                <a:gd name="connsiteX159" fmla="*/ 108204 w 358711"/>
                <a:gd name="connsiteY159" fmla="*/ 70009 h 292131"/>
                <a:gd name="connsiteX160" fmla="*/ 113157 w 358711"/>
                <a:gd name="connsiteY160" fmla="*/ 68485 h 292131"/>
                <a:gd name="connsiteX161" fmla="*/ 119063 w 358711"/>
                <a:gd name="connsiteY161" fmla="*/ 62484 h 292131"/>
                <a:gd name="connsiteX162" fmla="*/ 121348 w 358711"/>
                <a:gd name="connsiteY162" fmla="*/ 55150 h 292131"/>
                <a:gd name="connsiteX163" fmla="*/ 122015 w 358711"/>
                <a:gd name="connsiteY163" fmla="*/ 51625 h 292131"/>
                <a:gd name="connsiteX164" fmla="*/ 118586 w 358711"/>
                <a:gd name="connsiteY164" fmla="*/ 46768 h 292131"/>
                <a:gd name="connsiteX165" fmla="*/ 111538 w 358711"/>
                <a:gd name="connsiteY165" fmla="*/ 41529 h 292131"/>
                <a:gd name="connsiteX166" fmla="*/ 103537 w 358711"/>
                <a:gd name="connsiteY166" fmla="*/ 36957 h 292131"/>
                <a:gd name="connsiteX167" fmla="*/ 98489 w 358711"/>
                <a:gd name="connsiteY167" fmla="*/ 32861 h 292131"/>
                <a:gd name="connsiteX168" fmla="*/ 95250 w 358711"/>
                <a:gd name="connsiteY168" fmla="*/ 24765 h 292131"/>
                <a:gd name="connsiteX169" fmla="*/ 91916 w 358711"/>
                <a:gd name="connsiteY169" fmla="*/ 23908 h 292131"/>
                <a:gd name="connsiteX170" fmla="*/ 91154 w 358711"/>
                <a:gd name="connsiteY170" fmla="*/ 22860 h 292131"/>
                <a:gd name="connsiteX171" fmla="*/ 90583 w 358711"/>
                <a:gd name="connsiteY171" fmla="*/ 20098 h 292131"/>
                <a:gd name="connsiteX172" fmla="*/ 90678 w 358711"/>
                <a:gd name="connsiteY172" fmla="*/ 16193 h 292131"/>
                <a:gd name="connsiteX173" fmla="*/ 91821 w 358711"/>
                <a:gd name="connsiteY173" fmla="*/ 13240 h 292131"/>
                <a:gd name="connsiteX174" fmla="*/ 95059 w 358711"/>
                <a:gd name="connsiteY174" fmla="*/ 12002 h 292131"/>
                <a:gd name="connsiteX175" fmla="*/ 98298 w 358711"/>
                <a:gd name="connsiteY175" fmla="*/ 11525 h 292131"/>
                <a:gd name="connsiteX176" fmla="*/ 101251 w 358711"/>
                <a:gd name="connsiteY176" fmla="*/ 8668 h 292131"/>
                <a:gd name="connsiteX177" fmla="*/ 104870 w 358711"/>
                <a:gd name="connsiteY177" fmla="*/ 3143 h 292131"/>
                <a:gd name="connsiteX178" fmla="*/ 106489 w 358711"/>
                <a:gd name="connsiteY178" fmla="*/ 0 h 292131"/>
                <a:gd name="connsiteX179" fmla="*/ 113348 w 358711"/>
                <a:gd name="connsiteY179" fmla="*/ 1810 h 292131"/>
                <a:gd name="connsiteX180" fmla="*/ 114300 w 358711"/>
                <a:gd name="connsiteY180" fmla="*/ 6763 h 292131"/>
                <a:gd name="connsiteX181" fmla="*/ 115538 w 358711"/>
                <a:gd name="connsiteY181" fmla="*/ 7811 h 292131"/>
                <a:gd name="connsiteX182" fmla="*/ 118396 w 358711"/>
                <a:gd name="connsiteY182" fmla="*/ 7239 h 292131"/>
                <a:gd name="connsiteX183" fmla="*/ 123158 w 358711"/>
                <a:gd name="connsiteY183" fmla="*/ 5143 h 292131"/>
                <a:gd name="connsiteX184" fmla="*/ 126873 w 358711"/>
                <a:gd name="connsiteY184" fmla="*/ 6763 h 292131"/>
                <a:gd name="connsiteX185" fmla="*/ 131826 w 358711"/>
                <a:gd name="connsiteY185" fmla="*/ 12668 h 292131"/>
                <a:gd name="connsiteX186" fmla="*/ 138589 w 358711"/>
                <a:gd name="connsiteY186" fmla="*/ 18955 h 292131"/>
                <a:gd name="connsiteX187" fmla="*/ 142208 w 358711"/>
                <a:gd name="connsiteY187" fmla="*/ 23146 h 292131"/>
                <a:gd name="connsiteX188" fmla="*/ 143637 w 358711"/>
                <a:gd name="connsiteY188" fmla="*/ 26003 h 292131"/>
                <a:gd name="connsiteX189" fmla="*/ 147066 w 358711"/>
                <a:gd name="connsiteY189" fmla="*/ 28861 h 292131"/>
                <a:gd name="connsiteX190" fmla="*/ 152114 w 358711"/>
                <a:gd name="connsiteY190" fmla="*/ 32099 h 292131"/>
                <a:gd name="connsiteX191" fmla="*/ 156115 w 358711"/>
                <a:gd name="connsiteY191" fmla="*/ 37243 h 292131"/>
                <a:gd name="connsiteX192" fmla="*/ 159734 w 358711"/>
                <a:gd name="connsiteY192" fmla="*/ 49244 h 292131"/>
                <a:gd name="connsiteX193" fmla="*/ 163354 w 358711"/>
                <a:gd name="connsiteY193" fmla="*/ 52007 h 292131"/>
                <a:gd name="connsiteX194" fmla="*/ 176308 w 358711"/>
                <a:gd name="connsiteY194" fmla="*/ 56579 h 292131"/>
                <a:gd name="connsiteX195" fmla="*/ 180880 w 358711"/>
                <a:gd name="connsiteY195" fmla="*/ 57531 h 292131"/>
                <a:gd name="connsiteX196" fmla="*/ 193643 w 358711"/>
                <a:gd name="connsiteY196" fmla="*/ 59055 h 292131"/>
                <a:gd name="connsiteX197" fmla="*/ 198120 w 358711"/>
                <a:gd name="connsiteY197" fmla="*/ 57912 h 292131"/>
                <a:gd name="connsiteX198" fmla="*/ 204788 w 358711"/>
                <a:gd name="connsiteY198" fmla="*/ 47625 h 292131"/>
                <a:gd name="connsiteX199" fmla="*/ 210693 w 358711"/>
                <a:gd name="connsiteY199" fmla="*/ 37052 h 292131"/>
                <a:gd name="connsiteX200" fmla="*/ 216218 w 358711"/>
                <a:gd name="connsiteY200" fmla="*/ 34766 h 292131"/>
                <a:gd name="connsiteX201" fmla="*/ 226219 w 358711"/>
                <a:gd name="connsiteY201" fmla="*/ 29623 h 292131"/>
                <a:gd name="connsiteX202" fmla="*/ 232124 w 358711"/>
                <a:gd name="connsiteY202" fmla="*/ 24765 h 292131"/>
                <a:gd name="connsiteX203" fmla="*/ 234696 w 358711"/>
                <a:gd name="connsiteY203" fmla="*/ 19526 h 292131"/>
                <a:gd name="connsiteX204" fmla="*/ 240316 w 358711"/>
                <a:gd name="connsiteY204" fmla="*/ 9620 h 292131"/>
                <a:gd name="connsiteX205" fmla="*/ 243745 w 358711"/>
                <a:gd name="connsiteY205" fmla="*/ 4000 h 292131"/>
                <a:gd name="connsiteX206" fmla="*/ 50197 w 358711"/>
                <a:gd name="connsiteY206" fmla="*/ 108395 h 292131"/>
                <a:gd name="connsiteX207" fmla="*/ 50864 w 358711"/>
                <a:gd name="connsiteY207" fmla="*/ 105633 h 292131"/>
                <a:gd name="connsiteX208" fmla="*/ 49054 w 358711"/>
                <a:gd name="connsiteY208" fmla="*/ 104394 h 292131"/>
                <a:gd name="connsiteX209" fmla="*/ 47149 w 358711"/>
                <a:gd name="connsiteY209" fmla="*/ 104299 h 292131"/>
                <a:gd name="connsiteX210" fmla="*/ 45529 w 358711"/>
                <a:gd name="connsiteY210" fmla="*/ 105727 h 292131"/>
                <a:gd name="connsiteX211" fmla="*/ 45529 w 358711"/>
                <a:gd name="connsiteY211" fmla="*/ 109157 h 292131"/>
                <a:gd name="connsiteX212" fmla="*/ 47816 w 358711"/>
                <a:gd name="connsiteY212" fmla="*/ 109824 h 292131"/>
                <a:gd name="connsiteX213" fmla="*/ 50197 w 358711"/>
                <a:gd name="connsiteY213" fmla="*/ 108395 h 292131"/>
                <a:gd name="connsiteX214" fmla="*/ 16288 w 358711"/>
                <a:gd name="connsiteY214" fmla="*/ 73723 h 292131"/>
                <a:gd name="connsiteX215" fmla="*/ 14954 w 358711"/>
                <a:gd name="connsiteY215" fmla="*/ 74676 h 292131"/>
                <a:gd name="connsiteX216" fmla="*/ 12859 w 358711"/>
                <a:gd name="connsiteY216" fmla="*/ 73723 h 292131"/>
                <a:gd name="connsiteX217" fmla="*/ 12192 w 358711"/>
                <a:gd name="connsiteY217" fmla="*/ 71533 h 292131"/>
                <a:gd name="connsiteX218" fmla="*/ 12382 w 358711"/>
                <a:gd name="connsiteY218" fmla="*/ 69247 h 292131"/>
                <a:gd name="connsiteX219" fmla="*/ 14478 w 358711"/>
                <a:gd name="connsiteY219" fmla="*/ 68771 h 292131"/>
                <a:gd name="connsiteX220" fmla="*/ 16193 w 358711"/>
                <a:gd name="connsiteY220" fmla="*/ 69437 h 292131"/>
                <a:gd name="connsiteX221" fmla="*/ 16669 w 358711"/>
                <a:gd name="connsiteY221" fmla="*/ 71438 h 292131"/>
                <a:gd name="connsiteX222" fmla="*/ 16288 w 358711"/>
                <a:gd name="connsiteY222" fmla="*/ 73723 h 292131"/>
                <a:gd name="connsiteX223" fmla="*/ 86201 w 358711"/>
                <a:gd name="connsiteY223" fmla="*/ 252889 h 292131"/>
                <a:gd name="connsiteX224" fmla="*/ 73914 w 358711"/>
                <a:gd name="connsiteY224" fmla="*/ 250412 h 292131"/>
                <a:gd name="connsiteX225" fmla="*/ 51625 w 358711"/>
                <a:gd name="connsiteY225" fmla="*/ 245078 h 292131"/>
                <a:gd name="connsiteX226" fmla="*/ 45529 w 358711"/>
                <a:gd name="connsiteY226" fmla="*/ 242316 h 292131"/>
                <a:gd name="connsiteX227" fmla="*/ 39719 w 358711"/>
                <a:gd name="connsiteY227" fmla="*/ 234982 h 292131"/>
                <a:gd name="connsiteX228" fmla="*/ 36290 w 358711"/>
                <a:gd name="connsiteY228" fmla="*/ 231457 h 292131"/>
                <a:gd name="connsiteX229" fmla="*/ 31242 w 358711"/>
                <a:gd name="connsiteY229" fmla="*/ 226886 h 292131"/>
                <a:gd name="connsiteX230" fmla="*/ 27051 w 358711"/>
                <a:gd name="connsiteY230" fmla="*/ 225076 h 292131"/>
                <a:gd name="connsiteX231" fmla="*/ 23908 w 358711"/>
                <a:gd name="connsiteY231" fmla="*/ 221932 h 292131"/>
                <a:gd name="connsiteX232" fmla="*/ 22098 w 358711"/>
                <a:gd name="connsiteY232" fmla="*/ 217170 h 292131"/>
                <a:gd name="connsiteX233" fmla="*/ 19431 w 358711"/>
                <a:gd name="connsiteY233" fmla="*/ 212979 h 292131"/>
                <a:gd name="connsiteX234" fmla="*/ 14859 w 358711"/>
                <a:gd name="connsiteY234" fmla="*/ 207931 h 292131"/>
                <a:gd name="connsiteX235" fmla="*/ 4476 w 358711"/>
                <a:gd name="connsiteY235" fmla="*/ 190881 h 292131"/>
                <a:gd name="connsiteX236" fmla="*/ 3048 w 358711"/>
                <a:gd name="connsiteY236" fmla="*/ 189166 h 292131"/>
                <a:gd name="connsiteX237" fmla="*/ 952 w 358711"/>
                <a:gd name="connsiteY237" fmla="*/ 186309 h 292131"/>
                <a:gd name="connsiteX238" fmla="*/ 0 w 358711"/>
                <a:gd name="connsiteY238" fmla="*/ 184690 h 292131"/>
                <a:gd name="connsiteX239" fmla="*/ 6286 w 358711"/>
                <a:gd name="connsiteY239" fmla="*/ 183452 h 292131"/>
                <a:gd name="connsiteX240" fmla="*/ 16859 w 358711"/>
                <a:gd name="connsiteY240" fmla="*/ 179641 h 292131"/>
                <a:gd name="connsiteX241" fmla="*/ 19717 w 358711"/>
                <a:gd name="connsiteY241" fmla="*/ 181451 h 292131"/>
                <a:gd name="connsiteX242" fmla="*/ 22765 w 358711"/>
                <a:gd name="connsiteY242" fmla="*/ 185357 h 292131"/>
                <a:gd name="connsiteX243" fmla="*/ 24289 w 358711"/>
                <a:gd name="connsiteY243" fmla="*/ 188595 h 292131"/>
                <a:gd name="connsiteX244" fmla="*/ 24575 w 358711"/>
                <a:gd name="connsiteY244" fmla="*/ 194786 h 292131"/>
                <a:gd name="connsiteX245" fmla="*/ 25908 w 358711"/>
                <a:gd name="connsiteY245" fmla="*/ 195739 h 292131"/>
                <a:gd name="connsiteX246" fmla="*/ 30956 w 358711"/>
                <a:gd name="connsiteY246" fmla="*/ 193739 h 292131"/>
                <a:gd name="connsiteX247" fmla="*/ 33242 w 358711"/>
                <a:gd name="connsiteY247" fmla="*/ 196215 h 292131"/>
                <a:gd name="connsiteX248" fmla="*/ 37242 w 358711"/>
                <a:gd name="connsiteY248" fmla="*/ 199168 h 292131"/>
                <a:gd name="connsiteX249" fmla="*/ 44101 w 358711"/>
                <a:gd name="connsiteY249" fmla="*/ 202025 h 292131"/>
                <a:gd name="connsiteX250" fmla="*/ 53911 w 358711"/>
                <a:gd name="connsiteY250" fmla="*/ 197453 h 292131"/>
                <a:gd name="connsiteX251" fmla="*/ 58864 w 358711"/>
                <a:gd name="connsiteY251" fmla="*/ 196310 h 292131"/>
                <a:gd name="connsiteX252" fmla="*/ 62865 w 358711"/>
                <a:gd name="connsiteY252" fmla="*/ 196405 h 292131"/>
                <a:gd name="connsiteX253" fmla="*/ 65056 w 358711"/>
                <a:gd name="connsiteY253" fmla="*/ 197834 h 292131"/>
                <a:gd name="connsiteX254" fmla="*/ 65817 w 358711"/>
                <a:gd name="connsiteY254" fmla="*/ 202597 h 292131"/>
                <a:gd name="connsiteX255" fmla="*/ 65056 w 358711"/>
                <a:gd name="connsiteY255" fmla="*/ 208502 h 292131"/>
                <a:gd name="connsiteX256" fmla="*/ 63913 w 358711"/>
                <a:gd name="connsiteY256" fmla="*/ 211646 h 292131"/>
                <a:gd name="connsiteX257" fmla="*/ 66008 w 358711"/>
                <a:gd name="connsiteY257" fmla="*/ 214027 h 292131"/>
                <a:gd name="connsiteX258" fmla="*/ 74104 w 358711"/>
                <a:gd name="connsiteY258" fmla="*/ 219646 h 292131"/>
                <a:gd name="connsiteX259" fmla="*/ 77438 w 358711"/>
                <a:gd name="connsiteY259" fmla="*/ 222790 h 292131"/>
                <a:gd name="connsiteX260" fmla="*/ 75819 w 358711"/>
                <a:gd name="connsiteY260" fmla="*/ 228219 h 292131"/>
                <a:gd name="connsiteX261" fmla="*/ 81820 w 358711"/>
                <a:gd name="connsiteY261" fmla="*/ 241459 h 292131"/>
                <a:gd name="connsiteX262" fmla="*/ 83820 w 358711"/>
                <a:gd name="connsiteY262" fmla="*/ 246602 h 292131"/>
                <a:gd name="connsiteX263" fmla="*/ 86201 w 358711"/>
                <a:gd name="connsiteY263" fmla="*/ 252889 h 292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</a:cxnLst>
              <a:rect l="l" t="t" r="r" b="b"/>
              <a:pathLst>
                <a:path w="358711" h="292131">
                  <a:moveTo>
                    <a:pt x="243745" y="4000"/>
                  </a:moveTo>
                  <a:lnTo>
                    <a:pt x="249650" y="8954"/>
                  </a:lnTo>
                  <a:lnTo>
                    <a:pt x="259842" y="22384"/>
                  </a:lnTo>
                  <a:lnTo>
                    <a:pt x="274415" y="44196"/>
                  </a:lnTo>
                  <a:lnTo>
                    <a:pt x="277939" y="50387"/>
                  </a:lnTo>
                  <a:lnTo>
                    <a:pt x="280321" y="57531"/>
                  </a:lnTo>
                  <a:lnTo>
                    <a:pt x="282321" y="66199"/>
                  </a:lnTo>
                  <a:lnTo>
                    <a:pt x="285655" y="73819"/>
                  </a:lnTo>
                  <a:lnTo>
                    <a:pt x="300418" y="92964"/>
                  </a:lnTo>
                  <a:lnTo>
                    <a:pt x="306800" y="100013"/>
                  </a:lnTo>
                  <a:lnTo>
                    <a:pt x="317182" y="109061"/>
                  </a:lnTo>
                  <a:lnTo>
                    <a:pt x="320897" y="111157"/>
                  </a:lnTo>
                  <a:lnTo>
                    <a:pt x="325755" y="111728"/>
                  </a:lnTo>
                  <a:lnTo>
                    <a:pt x="334613" y="111728"/>
                  </a:lnTo>
                  <a:lnTo>
                    <a:pt x="342900" y="115252"/>
                  </a:lnTo>
                  <a:lnTo>
                    <a:pt x="346900" y="117824"/>
                  </a:lnTo>
                  <a:lnTo>
                    <a:pt x="351091" y="121444"/>
                  </a:lnTo>
                  <a:lnTo>
                    <a:pt x="354902" y="125539"/>
                  </a:lnTo>
                  <a:lnTo>
                    <a:pt x="358711" y="136684"/>
                  </a:lnTo>
                  <a:lnTo>
                    <a:pt x="344424" y="133065"/>
                  </a:lnTo>
                  <a:lnTo>
                    <a:pt x="330041" y="133636"/>
                  </a:lnTo>
                  <a:lnTo>
                    <a:pt x="321945" y="136017"/>
                  </a:lnTo>
                  <a:lnTo>
                    <a:pt x="314039" y="139255"/>
                  </a:lnTo>
                  <a:lnTo>
                    <a:pt x="306514" y="143827"/>
                  </a:lnTo>
                  <a:lnTo>
                    <a:pt x="301752" y="152781"/>
                  </a:lnTo>
                  <a:lnTo>
                    <a:pt x="297752" y="173355"/>
                  </a:lnTo>
                  <a:lnTo>
                    <a:pt x="291941" y="192596"/>
                  </a:lnTo>
                  <a:lnTo>
                    <a:pt x="292132" y="201549"/>
                  </a:lnTo>
                  <a:lnTo>
                    <a:pt x="294704" y="210026"/>
                  </a:lnTo>
                  <a:lnTo>
                    <a:pt x="294418" y="214027"/>
                  </a:lnTo>
                  <a:lnTo>
                    <a:pt x="291751" y="215741"/>
                  </a:lnTo>
                  <a:lnTo>
                    <a:pt x="288417" y="219361"/>
                  </a:lnTo>
                  <a:lnTo>
                    <a:pt x="283940" y="236887"/>
                  </a:lnTo>
                  <a:lnTo>
                    <a:pt x="281750" y="240411"/>
                  </a:lnTo>
                  <a:lnTo>
                    <a:pt x="278892" y="242507"/>
                  </a:lnTo>
                  <a:lnTo>
                    <a:pt x="278130" y="240506"/>
                  </a:lnTo>
                  <a:lnTo>
                    <a:pt x="278320" y="235934"/>
                  </a:lnTo>
                  <a:lnTo>
                    <a:pt x="272034" y="231839"/>
                  </a:lnTo>
                  <a:lnTo>
                    <a:pt x="268700" y="236411"/>
                  </a:lnTo>
                  <a:lnTo>
                    <a:pt x="266414" y="246031"/>
                  </a:lnTo>
                  <a:lnTo>
                    <a:pt x="261842" y="256127"/>
                  </a:lnTo>
                  <a:lnTo>
                    <a:pt x="261557" y="258033"/>
                  </a:lnTo>
                  <a:lnTo>
                    <a:pt x="262700" y="289084"/>
                  </a:lnTo>
                  <a:lnTo>
                    <a:pt x="260890" y="288989"/>
                  </a:lnTo>
                  <a:lnTo>
                    <a:pt x="247841" y="292132"/>
                  </a:lnTo>
                  <a:lnTo>
                    <a:pt x="245078" y="291084"/>
                  </a:lnTo>
                  <a:lnTo>
                    <a:pt x="233839" y="276796"/>
                  </a:lnTo>
                  <a:lnTo>
                    <a:pt x="231457" y="275177"/>
                  </a:lnTo>
                  <a:lnTo>
                    <a:pt x="226695" y="274606"/>
                  </a:lnTo>
                  <a:lnTo>
                    <a:pt x="223838" y="272225"/>
                  </a:lnTo>
                  <a:lnTo>
                    <a:pt x="221456" y="268414"/>
                  </a:lnTo>
                  <a:lnTo>
                    <a:pt x="220218" y="265557"/>
                  </a:lnTo>
                  <a:lnTo>
                    <a:pt x="208598" y="257746"/>
                  </a:lnTo>
                  <a:lnTo>
                    <a:pt x="206883" y="254889"/>
                  </a:lnTo>
                  <a:lnTo>
                    <a:pt x="206597" y="252413"/>
                  </a:lnTo>
                  <a:lnTo>
                    <a:pt x="208312" y="250127"/>
                  </a:lnTo>
                  <a:lnTo>
                    <a:pt x="210312" y="248221"/>
                  </a:lnTo>
                  <a:lnTo>
                    <a:pt x="215932" y="246316"/>
                  </a:lnTo>
                  <a:lnTo>
                    <a:pt x="222599" y="244602"/>
                  </a:lnTo>
                  <a:lnTo>
                    <a:pt x="224695" y="243364"/>
                  </a:lnTo>
                  <a:lnTo>
                    <a:pt x="225743" y="241364"/>
                  </a:lnTo>
                  <a:lnTo>
                    <a:pt x="225743" y="238030"/>
                  </a:lnTo>
                  <a:lnTo>
                    <a:pt x="224600" y="234696"/>
                  </a:lnTo>
                  <a:lnTo>
                    <a:pt x="215075" y="228791"/>
                  </a:lnTo>
                  <a:lnTo>
                    <a:pt x="214026" y="226219"/>
                  </a:lnTo>
                  <a:lnTo>
                    <a:pt x="213741" y="222981"/>
                  </a:lnTo>
                  <a:lnTo>
                    <a:pt x="214313" y="219742"/>
                  </a:lnTo>
                  <a:lnTo>
                    <a:pt x="215741" y="217170"/>
                  </a:lnTo>
                  <a:lnTo>
                    <a:pt x="223551" y="213646"/>
                  </a:lnTo>
                  <a:lnTo>
                    <a:pt x="227743" y="209931"/>
                  </a:lnTo>
                  <a:lnTo>
                    <a:pt x="225076" y="205930"/>
                  </a:lnTo>
                  <a:lnTo>
                    <a:pt x="216789" y="196596"/>
                  </a:lnTo>
                  <a:lnTo>
                    <a:pt x="206788" y="186404"/>
                  </a:lnTo>
                  <a:lnTo>
                    <a:pt x="200120" y="186309"/>
                  </a:lnTo>
                  <a:lnTo>
                    <a:pt x="192500" y="189262"/>
                  </a:lnTo>
                  <a:lnTo>
                    <a:pt x="180308" y="198025"/>
                  </a:lnTo>
                  <a:lnTo>
                    <a:pt x="173450" y="201739"/>
                  </a:lnTo>
                  <a:lnTo>
                    <a:pt x="164687" y="207931"/>
                  </a:lnTo>
                  <a:lnTo>
                    <a:pt x="155067" y="214789"/>
                  </a:lnTo>
                  <a:lnTo>
                    <a:pt x="147161" y="222028"/>
                  </a:lnTo>
                  <a:lnTo>
                    <a:pt x="142304" y="228029"/>
                  </a:lnTo>
                  <a:lnTo>
                    <a:pt x="133541" y="230696"/>
                  </a:lnTo>
                  <a:lnTo>
                    <a:pt x="129064" y="235648"/>
                  </a:lnTo>
                  <a:lnTo>
                    <a:pt x="114491" y="250698"/>
                  </a:lnTo>
                  <a:lnTo>
                    <a:pt x="110300" y="250507"/>
                  </a:lnTo>
                  <a:lnTo>
                    <a:pt x="110109" y="243078"/>
                  </a:lnTo>
                  <a:lnTo>
                    <a:pt x="110300" y="237173"/>
                  </a:lnTo>
                  <a:lnTo>
                    <a:pt x="109347" y="233743"/>
                  </a:lnTo>
                  <a:lnTo>
                    <a:pt x="104584" y="229076"/>
                  </a:lnTo>
                  <a:lnTo>
                    <a:pt x="104584" y="227076"/>
                  </a:lnTo>
                  <a:lnTo>
                    <a:pt x="105823" y="225838"/>
                  </a:lnTo>
                  <a:lnTo>
                    <a:pt x="109442" y="226600"/>
                  </a:lnTo>
                  <a:lnTo>
                    <a:pt x="114109" y="226314"/>
                  </a:lnTo>
                  <a:lnTo>
                    <a:pt x="116395" y="224409"/>
                  </a:lnTo>
                  <a:lnTo>
                    <a:pt x="111347" y="218313"/>
                  </a:lnTo>
                  <a:lnTo>
                    <a:pt x="106870" y="214122"/>
                  </a:lnTo>
                  <a:lnTo>
                    <a:pt x="103156" y="211360"/>
                  </a:lnTo>
                  <a:lnTo>
                    <a:pt x="102298" y="209645"/>
                  </a:lnTo>
                  <a:lnTo>
                    <a:pt x="102298" y="208502"/>
                  </a:lnTo>
                  <a:lnTo>
                    <a:pt x="103061" y="207073"/>
                  </a:lnTo>
                  <a:lnTo>
                    <a:pt x="109538" y="203645"/>
                  </a:lnTo>
                  <a:lnTo>
                    <a:pt x="110204" y="200596"/>
                  </a:lnTo>
                  <a:lnTo>
                    <a:pt x="109728" y="197072"/>
                  </a:lnTo>
                  <a:lnTo>
                    <a:pt x="99536" y="191834"/>
                  </a:lnTo>
                  <a:lnTo>
                    <a:pt x="91821" y="193739"/>
                  </a:lnTo>
                  <a:lnTo>
                    <a:pt x="84963" y="187928"/>
                  </a:lnTo>
                  <a:lnTo>
                    <a:pt x="80582" y="183452"/>
                  </a:lnTo>
                  <a:lnTo>
                    <a:pt x="75057" y="178689"/>
                  </a:lnTo>
                  <a:lnTo>
                    <a:pt x="70104" y="176022"/>
                  </a:lnTo>
                  <a:lnTo>
                    <a:pt x="65437" y="169926"/>
                  </a:lnTo>
                  <a:lnTo>
                    <a:pt x="57245" y="163735"/>
                  </a:lnTo>
                  <a:lnTo>
                    <a:pt x="52007" y="161925"/>
                  </a:lnTo>
                  <a:lnTo>
                    <a:pt x="52007" y="160973"/>
                  </a:lnTo>
                  <a:lnTo>
                    <a:pt x="52959" y="159830"/>
                  </a:lnTo>
                  <a:lnTo>
                    <a:pt x="55150" y="158877"/>
                  </a:lnTo>
                  <a:lnTo>
                    <a:pt x="69818" y="159068"/>
                  </a:lnTo>
                  <a:lnTo>
                    <a:pt x="71628" y="158020"/>
                  </a:lnTo>
                  <a:lnTo>
                    <a:pt x="72485" y="155257"/>
                  </a:lnTo>
                  <a:lnTo>
                    <a:pt x="74486" y="151352"/>
                  </a:lnTo>
                  <a:lnTo>
                    <a:pt x="76771" y="145447"/>
                  </a:lnTo>
                  <a:lnTo>
                    <a:pt x="76581" y="140494"/>
                  </a:lnTo>
                  <a:lnTo>
                    <a:pt x="61913" y="132493"/>
                  </a:lnTo>
                  <a:lnTo>
                    <a:pt x="51340" y="125159"/>
                  </a:lnTo>
                  <a:lnTo>
                    <a:pt x="43910" y="115443"/>
                  </a:lnTo>
                  <a:lnTo>
                    <a:pt x="38958" y="106585"/>
                  </a:lnTo>
                  <a:lnTo>
                    <a:pt x="39052" y="103537"/>
                  </a:lnTo>
                  <a:lnTo>
                    <a:pt x="40577" y="100775"/>
                  </a:lnTo>
                  <a:lnTo>
                    <a:pt x="51911" y="92488"/>
                  </a:lnTo>
                  <a:lnTo>
                    <a:pt x="52673" y="90392"/>
                  </a:lnTo>
                  <a:lnTo>
                    <a:pt x="52483" y="88964"/>
                  </a:lnTo>
                  <a:lnTo>
                    <a:pt x="48387" y="84773"/>
                  </a:lnTo>
                  <a:lnTo>
                    <a:pt x="43243" y="80391"/>
                  </a:lnTo>
                  <a:lnTo>
                    <a:pt x="41720" y="77248"/>
                  </a:lnTo>
                  <a:lnTo>
                    <a:pt x="38481" y="75629"/>
                  </a:lnTo>
                  <a:lnTo>
                    <a:pt x="32290" y="75438"/>
                  </a:lnTo>
                  <a:lnTo>
                    <a:pt x="21622" y="70104"/>
                  </a:lnTo>
                  <a:lnTo>
                    <a:pt x="19335" y="69628"/>
                  </a:lnTo>
                  <a:lnTo>
                    <a:pt x="18859" y="68485"/>
                  </a:lnTo>
                  <a:lnTo>
                    <a:pt x="19335" y="67437"/>
                  </a:lnTo>
                  <a:lnTo>
                    <a:pt x="26956" y="65246"/>
                  </a:lnTo>
                  <a:lnTo>
                    <a:pt x="26861" y="63532"/>
                  </a:lnTo>
                  <a:lnTo>
                    <a:pt x="24575" y="61150"/>
                  </a:lnTo>
                  <a:lnTo>
                    <a:pt x="20193" y="59436"/>
                  </a:lnTo>
                  <a:lnTo>
                    <a:pt x="16288" y="55150"/>
                  </a:lnTo>
                  <a:lnTo>
                    <a:pt x="14859" y="51340"/>
                  </a:lnTo>
                  <a:lnTo>
                    <a:pt x="28766" y="40005"/>
                  </a:lnTo>
                  <a:lnTo>
                    <a:pt x="32861" y="37815"/>
                  </a:lnTo>
                  <a:lnTo>
                    <a:pt x="41910" y="39910"/>
                  </a:lnTo>
                  <a:lnTo>
                    <a:pt x="60674" y="47340"/>
                  </a:lnTo>
                  <a:lnTo>
                    <a:pt x="59436" y="51435"/>
                  </a:lnTo>
                  <a:lnTo>
                    <a:pt x="61341" y="53816"/>
                  </a:lnTo>
                  <a:lnTo>
                    <a:pt x="65627" y="56959"/>
                  </a:lnTo>
                  <a:lnTo>
                    <a:pt x="73914" y="60198"/>
                  </a:lnTo>
                  <a:lnTo>
                    <a:pt x="80867" y="61817"/>
                  </a:lnTo>
                  <a:lnTo>
                    <a:pt x="84487" y="60389"/>
                  </a:lnTo>
                  <a:lnTo>
                    <a:pt x="89821" y="59246"/>
                  </a:lnTo>
                  <a:lnTo>
                    <a:pt x="96869" y="62865"/>
                  </a:lnTo>
                  <a:lnTo>
                    <a:pt x="103251" y="67627"/>
                  </a:lnTo>
                  <a:lnTo>
                    <a:pt x="106489" y="69437"/>
                  </a:lnTo>
                  <a:lnTo>
                    <a:pt x="108204" y="70009"/>
                  </a:lnTo>
                  <a:lnTo>
                    <a:pt x="113157" y="68485"/>
                  </a:lnTo>
                  <a:lnTo>
                    <a:pt x="119063" y="62484"/>
                  </a:lnTo>
                  <a:lnTo>
                    <a:pt x="121348" y="55150"/>
                  </a:lnTo>
                  <a:lnTo>
                    <a:pt x="122015" y="51625"/>
                  </a:lnTo>
                  <a:lnTo>
                    <a:pt x="118586" y="46768"/>
                  </a:lnTo>
                  <a:lnTo>
                    <a:pt x="111538" y="41529"/>
                  </a:lnTo>
                  <a:lnTo>
                    <a:pt x="103537" y="36957"/>
                  </a:lnTo>
                  <a:lnTo>
                    <a:pt x="98489" y="32861"/>
                  </a:lnTo>
                  <a:lnTo>
                    <a:pt x="95250" y="24765"/>
                  </a:lnTo>
                  <a:lnTo>
                    <a:pt x="91916" y="23908"/>
                  </a:lnTo>
                  <a:lnTo>
                    <a:pt x="91154" y="22860"/>
                  </a:lnTo>
                  <a:lnTo>
                    <a:pt x="90583" y="20098"/>
                  </a:lnTo>
                  <a:lnTo>
                    <a:pt x="90678" y="16193"/>
                  </a:lnTo>
                  <a:lnTo>
                    <a:pt x="91821" y="13240"/>
                  </a:lnTo>
                  <a:lnTo>
                    <a:pt x="95059" y="12002"/>
                  </a:lnTo>
                  <a:lnTo>
                    <a:pt x="98298" y="11525"/>
                  </a:lnTo>
                  <a:lnTo>
                    <a:pt x="101251" y="8668"/>
                  </a:lnTo>
                  <a:lnTo>
                    <a:pt x="104870" y="3143"/>
                  </a:lnTo>
                  <a:lnTo>
                    <a:pt x="106489" y="0"/>
                  </a:lnTo>
                  <a:lnTo>
                    <a:pt x="113348" y="1810"/>
                  </a:lnTo>
                  <a:lnTo>
                    <a:pt x="114300" y="6763"/>
                  </a:lnTo>
                  <a:lnTo>
                    <a:pt x="115538" y="7811"/>
                  </a:lnTo>
                  <a:lnTo>
                    <a:pt x="118396" y="7239"/>
                  </a:lnTo>
                  <a:lnTo>
                    <a:pt x="123158" y="5143"/>
                  </a:lnTo>
                  <a:lnTo>
                    <a:pt x="126873" y="6763"/>
                  </a:lnTo>
                  <a:lnTo>
                    <a:pt x="131826" y="12668"/>
                  </a:lnTo>
                  <a:lnTo>
                    <a:pt x="138589" y="18955"/>
                  </a:lnTo>
                  <a:lnTo>
                    <a:pt x="142208" y="23146"/>
                  </a:lnTo>
                  <a:lnTo>
                    <a:pt x="143637" y="26003"/>
                  </a:lnTo>
                  <a:lnTo>
                    <a:pt x="147066" y="28861"/>
                  </a:lnTo>
                  <a:lnTo>
                    <a:pt x="152114" y="32099"/>
                  </a:lnTo>
                  <a:lnTo>
                    <a:pt x="156115" y="37243"/>
                  </a:lnTo>
                  <a:lnTo>
                    <a:pt x="159734" y="49244"/>
                  </a:lnTo>
                  <a:lnTo>
                    <a:pt x="163354" y="52007"/>
                  </a:lnTo>
                  <a:lnTo>
                    <a:pt x="176308" y="56579"/>
                  </a:lnTo>
                  <a:lnTo>
                    <a:pt x="180880" y="57531"/>
                  </a:lnTo>
                  <a:lnTo>
                    <a:pt x="193643" y="59055"/>
                  </a:lnTo>
                  <a:lnTo>
                    <a:pt x="198120" y="57912"/>
                  </a:lnTo>
                  <a:lnTo>
                    <a:pt x="204788" y="47625"/>
                  </a:lnTo>
                  <a:lnTo>
                    <a:pt x="210693" y="37052"/>
                  </a:lnTo>
                  <a:lnTo>
                    <a:pt x="216218" y="34766"/>
                  </a:lnTo>
                  <a:lnTo>
                    <a:pt x="226219" y="29623"/>
                  </a:lnTo>
                  <a:lnTo>
                    <a:pt x="232124" y="24765"/>
                  </a:lnTo>
                  <a:lnTo>
                    <a:pt x="234696" y="19526"/>
                  </a:lnTo>
                  <a:lnTo>
                    <a:pt x="240316" y="9620"/>
                  </a:lnTo>
                  <a:lnTo>
                    <a:pt x="243745" y="4000"/>
                  </a:lnTo>
                  <a:close/>
                  <a:moveTo>
                    <a:pt x="50197" y="108395"/>
                  </a:moveTo>
                  <a:lnTo>
                    <a:pt x="50864" y="105633"/>
                  </a:lnTo>
                  <a:lnTo>
                    <a:pt x="49054" y="104394"/>
                  </a:lnTo>
                  <a:lnTo>
                    <a:pt x="47149" y="104299"/>
                  </a:lnTo>
                  <a:lnTo>
                    <a:pt x="45529" y="105727"/>
                  </a:lnTo>
                  <a:lnTo>
                    <a:pt x="45529" y="109157"/>
                  </a:lnTo>
                  <a:lnTo>
                    <a:pt x="47816" y="109824"/>
                  </a:lnTo>
                  <a:lnTo>
                    <a:pt x="50197" y="108395"/>
                  </a:lnTo>
                  <a:close/>
                  <a:moveTo>
                    <a:pt x="16288" y="73723"/>
                  </a:moveTo>
                  <a:lnTo>
                    <a:pt x="14954" y="74676"/>
                  </a:lnTo>
                  <a:lnTo>
                    <a:pt x="12859" y="73723"/>
                  </a:lnTo>
                  <a:lnTo>
                    <a:pt x="12192" y="71533"/>
                  </a:lnTo>
                  <a:lnTo>
                    <a:pt x="12382" y="69247"/>
                  </a:lnTo>
                  <a:lnTo>
                    <a:pt x="14478" y="68771"/>
                  </a:lnTo>
                  <a:lnTo>
                    <a:pt x="16193" y="69437"/>
                  </a:lnTo>
                  <a:lnTo>
                    <a:pt x="16669" y="71438"/>
                  </a:lnTo>
                  <a:lnTo>
                    <a:pt x="16288" y="73723"/>
                  </a:lnTo>
                  <a:close/>
                  <a:moveTo>
                    <a:pt x="86201" y="252889"/>
                  </a:moveTo>
                  <a:lnTo>
                    <a:pt x="73914" y="250412"/>
                  </a:lnTo>
                  <a:lnTo>
                    <a:pt x="51625" y="245078"/>
                  </a:lnTo>
                  <a:lnTo>
                    <a:pt x="45529" y="242316"/>
                  </a:lnTo>
                  <a:lnTo>
                    <a:pt x="39719" y="234982"/>
                  </a:lnTo>
                  <a:lnTo>
                    <a:pt x="36290" y="231457"/>
                  </a:lnTo>
                  <a:lnTo>
                    <a:pt x="31242" y="226886"/>
                  </a:lnTo>
                  <a:lnTo>
                    <a:pt x="27051" y="225076"/>
                  </a:lnTo>
                  <a:lnTo>
                    <a:pt x="23908" y="221932"/>
                  </a:lnTo>
                  <a:lnTo>
                    <a:pt x="22098" y="217170"/>
                  </a:lnTo>
                  <a:lnTo>
                    <a:pt x="19431" y="212979"/>
                  </a:lnTo>
                  <a:lnTo>
                    <a:pt x="14859" y="207931"/>
                  </a:lnTo>
                  <a:lnTo>
                    <a:pt x="4476" y="190881"/>
                  </a:lnTo>
                  <a:lnTo>
                    <a:pt x="3048" y="189166"/>
                  </a:lnTo>
                  <a:lnTo>
                    <a:pt x="952" y="186309"/>
                  </a:lnTo>
                  <a:lnTo>
                    <a:pt x="0" y="184690"/>
                  </a:lnTo>
                  <a:lnTo>
                    <a:pt x="6286" y="183452"/>
                  </a:lnTo>
                  <a:lnTo>
                    <a:pt x="16859" y="179641"/>
                  </a:lnTo>
                  <a:lnTo>
                    <a:pt x="19717" y="181451"/>
                  </a:lnTo>
                  <a:lnTo>
                    <a:pt x="22765" y="185357"/>
                  </a:lnTo>
                  <a:lnTo>
                    <a:pt x="24289" y="188595"/>
                  </a:lnTo>
                  <a:lnTo>
                    <a:pt x="24575" y="194786"/>
                  </a:lnTo>
                  <a:lnTo>
                    <a:pt x="25908" y="195739"/>
                  </a:lnTo>
                  <a:lnTo>
                    <a:pt x="30956" y="193739"/>
                  </a:lnTo>
                  <a:lnTo>
                    <a:pt x="33242" y="196215"/>
                  </a:lnTo>
                  <a:lnTo>
                    <a:pt x="37242" y="199168"/>
                  </a:lnTo>
                  <a:lnTo>
                    <a:pt x="44101" y="202025"/>
                  </a:lnTo>
                  <a:lnTo>
                    <a:pt x="53911" y="197453"/>
                  </a:lnTo>
                  <a:lnTo>
                    <a:pt x="58864" y="196310"/>
                  </a:lnTo>
                  <a:lnTo>
                    <a:pt x="62865" y="196405"/>
                  </a:lnTo>
                  <a:lnTo>
                    <a:pt x="65056" y="197834"/>
                  </a:lnTo>
                  <a:lnTo>
                    <a:pt x="65817" y="202597"/>
                  </a:lnTo>
                  <a:lnTo>
                    <a:pt x="65056" y="208502"/>
                  </a:lnTo>
                  <a:lnTo>
                    <a:pt x="63913" y="211646"/>
                  </a:lnTo>
                  <a:lnTo>
                    <a:pt x="66008" y="214027"/>
                  </a:lnTo>
                  <a:lnTo>
                    <a:pt x="74104" y="219646"/>
                  </a:lnTo>
                  <a:lnTo>
                    <a:pt x="77438" y="222790"/>
                  </a:lnTo>
                  <a:lnTo>
                    <a:pt x="75819" y="228219"/>
                  </a:lnTo>
                  <a:lnTo>
                    <a:pt x="81820" y="241459"/>
                  </a:lnTo>
                  <a:lnTo>
                    <a:pt x="83820" y="246602"/>
                  </a:lnTo>
                  <a:lnTo>
                    <a:pt x="86201" y="252889"/>
                  </a:lnTo>
                  <a:close/>
                </a:path>
              </a:pathLst>
            </a:custGeom>
            <a:solidFill>
              <a:srgbClr val="CCCCCC"/>
            </a:solidFill>
            <a:ln w="476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it-IT"/>
            </a:p>
          </p:txBody>
        </p:sp>
        <p:sp>
          <p:nvSpPr>
            <p:cNvPr id="56" name="Figura a mano libera: forma 55">
              <a:extLst>
                <a:ext uri="{FF2B5EF4-FFF2-40B4-BE49-F238E27FC236}">
                  <a16:creationId xmlns:a16="http://schemas.microsoft.com/office/drawing/2014/main" id="{1C3AB1BE-96A8-DAC5-279F-03A311290EB8}"/>
                </a:ext>
              </a:extLst>
            </p:cNvPr>
            <p:cNvSpPr/>
            <p:nvPr/>
          </p:nvSpPr>
          <p:spPr>
            <a:xfrm>
              <a:off x="4910708" y="5304948"/>
              <a:ext cx="488537" cy="247268"/>
            </a:xfrm>
            <a:custGeom>
              <a:avLst/>
              <a:gdLst>
                <a:gd name="connsiteX0" fmla="*/ 476060 w 488537"/>
                <a:gd name="connsiteY0" fmla="*/ 39052 h 247268"/>
                <a:gd name="connsiteX1" fmla="*/ 475774 w 488537"/>
                <a:gd name="connsiteY1" fmla="*/ 40005 h 247268"/>
                <a:gd name="connsiteX2" fmla="*/ 475488 w 488537"/>
                <a:gd name="connsiteY2" fmla="*/ 43625 h 247268"/>
                <a:gd name="connsiteX3" fmla="*/ 472916 w 488537"/>
                <a:gd name="connsiteY3" fmla="*/ 48292 h 247268"/>
                <a:gd name="connsiteX4" fmla="*/ 470249 w 488537"/>
                <a:gd name="connsiteY4" fmla="*/ 54197 h 247268"/>
                <a:gd name="connsiteX5" fmla="*/ 470440 w 488537"/>
                <a:gd name="connsiteY5" fmla="*/ 59531 h 247268"/>
                <a:gd name="connsiteX6" fmla="*/ 477298 w 488537"/>
                <a:gd name="connsiteY6" fmla="*/ 77628 h 247268"/>
                <a:gd name="connsiteX7" fmla="*/ 483394 w 488537"/>
                <a:gd name="connsiteY7" fmla="*/ 88678 h 247268"/>
                <a:gd name="connsiteX8" fmla="*/ 484537 w 488537"/>
                <a:gd name="connsiteY8" fmla="*/ 92869 h 247268"/>
                <a:gd name="connsiteX9" fmla="*/ 488537 w 488537"/>
                <a:gd name="connsiteY9" fmla="*/ 96012 h 247268"/>
                <a:gd name="connsiteX10" fmla="*/ 484822 w 488537"/>
                <a:gd name="connsiteY10" fmla="*/ 100108 h 247268"/>
                <a:gd name="connsiteX11" fmla="*/ 484061 w 488537"/>
                <a:gd name="connsiteY11" fmla="*/ 106109 h 247268"/>
                <a:gd name="connsiteX12" fmla="*/ 481584 w 488537"/>
                <a:gd name="connsiteY12" fmla="*/ 108775 h 247268"/>
                <a:gd name="connsiteX13" fmla="*/ 481013 w 488537"/>
                <a:gd name="connsiteY13" fmla="*/ 112204 h 247268"/>
                <a:gd name="connsiteX14" fmla="*/ 481965 w 488537"/>
                <a:gd name="connsiteY14" fmla="*/ 115252 h 247268"/>
                <a:gd name="connsiteX15" fmla="*/ 481965 w 488537"/>
                <a:gd name="connsiteY15" fmla="*/ 119158 h 247268"/>
                <a:gd name="connsiteX16" fmla="*/ 483298 w 488537"/>
                <a:gd name="connsiteY16" fmla="*/ 124492 h 247268"/>
                <a:gd name="connsiteX17" fmla="*/ 477393 w 488537"/>
                <a:gd name="connsiteY17" fmla="*/ 125635 h 247268"/>
                <a:gd name="connsiteX18" fmla="*/ 470249 w 488537"/>
                <a:gd name="connsiteY18" fmla="*/ 125444 h 247268"/>
                <a:gd name="connsiteX19" fmla="*/ 467773 w 488537"/>
                <a:gd name="connsiteY19" fmla="*/ 125825 h 247268"/>
                <a:gd name="connsiteX20" fmla="*/ 465392 w 488537"/>
                <a:gd name="connsiteY20" fmla="*/ 127254 h 247268"/>
                <a:gd name="connsiteX21" fmla="*/ 462915 w 488537"/>
                <a:gd name="connsiteY21" fmla="*/ 126492 h 247268"/>
                <a:gd name="connsiteX22" fmla="*/ 456438 w 488537"/>
                <a:gd name="connsiteY22" fmla="*/ 121539 h 247268"/>
                <a:gd name="connsiteX23" fmla="*/ 452819 w 488537"/>
                <a:gd name="connsiteY23" fmla="*/ 120396 h 247268"/>
                <a:gd name="connsiteX24" fmla="*/ 450342 w 488537"/>
                <a:gd name="connsiteY24" fmla="*/ 120682 h 247268"/>
                <a:gd name="connsiteX25" fmla="*/ 448342 w 488537"/>
                <a:gd name="connsiteY25" fmla="*/ 122872 h 247268"/>
                <a:gd name="connsiteX26" fmla="*/ 445103 w 488537"/>
                <a:gd name="connsiteY26" fmla="*/ 125730 h 247268"/>
                <a:gd name="connsiteX27" fmla="*/ 441960 w 488537"/>
                <a:gd name="connsiteY27" fmla="*/ 127635 h 247268"/>
                <a:gd name="connsiteX28" fmla="*/ 442722 w 488537"/>
                <a:gd name="connsiteY28" fmla="*/ 129350 h 247268"/>
                <a:gd name="connsiteX29" fmla="*/ 455962 w 488537"/>
                <a:gd name="connsiteY29" fmla="*/ 133826 h 247268"/>
                <a:gd name="connsiteX30" fmla="*/ 458343 w 488537"/>
                <a:gd name="connsiteY30" fmla="*/ 140779 h 247268"/>
                <a:gd name="connsiteX31" fmla="*/ 455771 w 488537"/>
                <a:gd name="connsiteY31" fmla="*/ 146399 h 247268"/>
                <a:gd name="connsiteX32" fmla="*/ 454914 w 488537"/>
                <a:gd name="connsiteY32" fmla="*/ 149161 h 247268"/>
                <a:gd name="connsiteX33" fmla="*/ 451771 w 488537"/>
                <a:gd name="connsiteY33" fmla="*/ 151352 h 247268"/>
                <a:gd name="connsiteX34" fmla="*/ 447961 w 488537"/>
                <a:gd name="connsiteY34" fmla="*/ 153257 h 247268"/>
                <a:gd name="connsiteX35" fmla="*/ 443389 w 488537"/>
                <a:gd name="connsiteY35" fmla="*/ 153734 h 247268"/>
                <a:gd name="connsiteX36" fmla="*/ 442817 w 488537"/>
                <a:gd name="connsiteY36" fmla="*/ 156686 h 247268"/>
                <a:gd name="connsiteX37" fmla="*/ 444627 w 488537"/>
                <a:gd name="connsiteY37" fmla="*/ 165640 h 247268"/>
                <a:gd name="connsiteX38" fmla="*/ 443198 w 488537"/>
                <a:gd name="connsiteY38" fmla="*/ 167544 h 247268"/>
                <a:gd name="connsiteX39" fmla="*/ 441674 w 488537"/>
                <a:gd name="connsiteY39" fmla="*/ 170307 h 247268"/>
                <a:gd name="connsiteX40" fmla="*/ 443103 w 488537"/>
                <a:gd name="connsiteY40" fmla="*/ 177641 h 247268"/>
                <a:gd name="connsiteX41" fmla="*/ 445961 w 488537"/>
                <a:gd name="connsiteY41" fmla="*/ 178118 h 247268"/>
                <a:gd name="connsiteX42" fmla="*/ 446532 w 488537"/>
                <a:gd name="connsiteY42" fmla="*/ 179832 h 247268"/>
                <a:gd name="connsiteX43" fmla="*/ 446056 w 488537"/>
                <a:gd name="connsiteY43" fmla="*/ 182785 h 247268"/>
                <a:gd name="connsiteX44" fmla="*/ 445580 w 488537"/>
                <a:gd name="connsiteY44" fmla="*/ 185833 h 247268"/>
                <a:gd name="connsiteX45" fmla="*/ 444532 w 488537"/>
                <a:gd name="connsiteY45" fmla="*/ 189166 h 247268"/>
                <a:gd name="connsiteX46" fmla="*/ 444055 w 488537"/>
                <a:gd name="connsiteY46" fmla="*/ 190690 h 247268"/>
                <a:gd name="connsiteX47" fmla="*/ 442151 w 488537"/>
                <a:gd name="connsiteY47" fmla="*/ 191548 h 247268"/>
                <a:gd name="connsiteX48" fmla="*/ 436245 w 488537"/>
                <a:gd name="connsiteY48" fmla="*/ 191071 h 247268"/>
                <a:gd name="connsiteX49" fmla="*/ 431197 w 488537"/>
                <a:gd name="connsiteY49" fmla="*/ 193929 h 247268"/>
                <a:gd name="connsiteX50" fmla="*/ 420910 w 488537"/>
                <a:gd name="connsiteY50" fmla="*/ 204121 h 247268"/>
                <a:gd name="connsiteX51" fmla="*/ 417386 w 488537"/>
                <a:gd name="connsiteY51" fmla="*/ 205835 h 247268"/>
                <a:gd name="connsiteX52" fmla="*/ 413480 w 488537"/>
                <a:gd name="connsiteY52" fmla="*/ 209931 h 247268"/>
                <a:gd name="connsiteX53" fmla="*/ 413766 w 488537"/>
                <a:gd name="connsiteY53" fmla="*/ 218789 h 247268"/>
                <a:gd name="connsiteX54" fmla="*/ 413195 w 488537"/>
                <a:gd name="connsiteY54" fmla="*/ 219646 h 247268"/>
                <a:gd name="connsiteX55" fmla="*/ 412242 w 488537"/>
                <a:gd name="connsiteY55" fmla="*/ 221456 h 247268"/>
                <a:gd name="connsiteX56" fmla="*/ 400050 w 488537"/>
                <a:gd name="connsiteY56" fmla="*/ 218313 h 247268"/>
                <a:gd name="connsiteX57" fmla="*/ 399574 w 488537"/>
                <a:gd name="connsiteY57" fmla="*/ 218313 h 247268"/>
                <a:gd name="connsiteX58" fmla="*/ 391478 w 488537"/>
                <a:gd name="connsiteY58" fmla="*/ 219551 h 247268"/>
                <a:gd name="connsiteX59" fmla="*/ 385858 w 488537"/>
                <a:gd name="connsiteY59" fmla="*/ 223551 h 247268"/>
                <a:gd name="connsiteX60" fmla="*/ 379095 w 488537"/>
                <a:gd name="connsiteY60" fmla="*/ 225933 h 247268"/>
                <a:gd name="connsiteX61" fmla="*/ 364807 w 488537"/>
                <a:gd name="connsiteY61" fmla="*/ 224694 h 247268"/>
                <a:gd name="connsiteX62" fmla="*/ 350901 w 488537"/>
                <a:gd name="connsiteY62" fmla="*/ 226219 h 247268"/>
                <a:gd name="connsiteX63" fmla="*/ 347663 w 488537"/>
                <a:gd name="connsiteY63" fmla="*/ 227457 h 247268"/>
                <a:gd name="connsiteX64" fmla="*/ 344043 w 488537"/>
                <a:gd name="connsiteY64" fmla="*/ 228124 h 247268"/>
                <a:gd name="connsiteX65" fmla="*/ 340709 w 488537"/>
                <a:gd name="connsiteY65" fmla="*/ 230505 h 247268"/>
                <a:gd name="connsiteX66" fmla="*/ 338804 w 488537"/>
                <a:gd name="connsiteY66" fmla="*/ 233839 h 247268"/>
                <a:gd name="connsiteX67" fmla="*/ 335280 w 488537"/>
                <a:gd name="connsiteY67" fmla="*/ 238030 h 247268"/>
                <a:gd name="connsiteX68" fmla="*/ 330422 w 488537"/>
                <a:gd name="connsiteY68" fmla="*/ 241363 h 247268"/>
                <a:gd name="connsiteX69" fmla="*/ 325088 w 488537"/>
                <a:gd name="connsiteY69" fmla="*/ 243935 h 247268"/>
                <a:gd name="connsiteX70" fmla="*/ 323755 w 488537"/>
                <a:gd name="connsiteY70" fmla="*/ 246031 h 247268"/>
                <a:gd name="connsiteX71" fmla="*/ 322040 w 488537"/>
                <a:gd name="connsiteY71" fmla="*/ 247269 h 247268"/>
                <a:gd name="connsiteX72" fmla="*/ 319088 w 488537"/>
                <a:gd name="connsiteY72" fmla="*/ 245650 h 247268"/>
                <a:gd name="connsiteX73" fmla="*/ 316706 w 488537"/>
                <a:gd name="connsiteY73" fmla="*/ 245745 h 247268"/>
                <a:gd name="connsiteX74" fmla="*/ 313754 w 488537"/>
                <a:gd name="connsiteY74" fmla="*/ 244697 h 247268"/>
                <a:gd name="connsiteX75" fmla="*/ 303943 w 488537"/>
                <a:gd name="connsiteY75" fmla="*/ 243459 h 247268"/>
                <a:gd name="connsiteX76" fmla="*/ 293180 w 488537"/>
                <a:gd name="connsiteY76" fmla="*/ 241554 h 247268"/>
                <a:gd name="connsiteX77" fmla="*/ 288036 w 488537"/>
                <a:gd name="connsiteY77" fmla="*/ 239649 h 247268"/>
                <a:gd name="connsiteX78" fmla="*/ 282226 w 488537"/>
                <a:gd name="connsiteY78" fmla="*/ 238125 h 247268"/>
                <a:gd name="connsiteX79" fmla="*/ 276035 w 488537"/>
                <a:gd name="connsiteY79" fmla="*/ 236982 h 247268"/>
                <a:gd name="connsiteX80" fmla="*/ 270415 w 488537"/>
                <a:gd name="connsiteY80" fmla="*/ 236696 h 247268"/>
                <a:gd name="connsiteX81" fmla="*/ 267557 w 488537"/>
                <a:gd name="connsiteY81" fmla="*/ 236125 h 247268"/>
                <a:gd name="connsiteX82" fmla="*/ 254127 w 488537"/>
                <a:gd name="connsiteY82" fmla="*/ 232791 h 247268"/>
                <a:gd name="connsiteX83" fmla="*/ 245269 w 488537"/>
                <a:gd name="connsiteY83" fmla="*/ 232600 h 247268"/>
                <a:gd name="connsiteX84" fmla="*/ 233553 w 488537"/>
                <a:gd name="connsiteY84" fmla="*/ 231267 h 247268"/>
                <a:gd name="connsiteX85" fmla="*/ 210312 w 488537"/>
                <a:gd name="connsiteY85" fmla="*/ 226314 h 247268"/>
                <a:gd name="connsiteX86" fmla="*/ 203454 w 488537"/>
                <a:gd name="connsiteY86" fmla="*/ 224218 h 247268"/>
                <a:gd name="connsiteX87" fmla="*/ 196977 w 488537"/>
                <a:gd name="connsiteY87" fmla="*/ 223647 h 247268"/>
                <a:gd name="connsiteX88" fmla="*/ 189357 w 488537"/>
                <a:gd name="connsiteY88" fmla="*/ 221932 h 247268"/>
                <a:gd name="connsiteX89" fmla="*/ 183547 w 488537"/>
                <a:gd name="connsiteY89" fmla="*/ 219075 h 247268"/>
                <a:gd name="connsiteX90" fmla="*/ 179832 w 488537"/>
                <a:gd name="connsiteY90" fmla="*/ 213741 h 247268"/>
                <a:gd name="connsiteX91" fmla="*/ 175831 w 488537"/>
                <a:gd name="connsiteY91" fmla="*/ 206693 h 247268"/>
                <a:gd name="connsiteX92" fmla="*/ 168497 w 488537"/>
                <a:gd name="connsiteY92" fmla="*/ 197358 h 247268"/>
                <a:gd name="connsiteX93" fmla="*/ 166973 w 488537"/>
                <a:gd name="connsiteY93" fmla="*/ 192691 h 247268"/>
                <a:gd name="connsiteX94" fmla="*/ 169259 w 488537"/>
                <a:gd name="connsiteY94" fmla="*/ 188690 h 247268"/>
                <a:gd name="connsiteX95" fmla="*/ 171545 w 488537"/>
                <a:gd name="connsiteY95" fmla="*/ 185547 h 247268"/>
                <a:gd name="connsiteX96" fmla="*/ 171260 w 488537"/>
                <a:gd name="connsiteY96" fmla="*/ 184309 h 247268"/>
                <a:gd name="connsiteX97" fmla="*/ 169545 w 488537"/>
                <a:gd name="connsiteY97" fmla="*/ 183642 h 247268"/>
                <a:gd name="connsiteX98" fmla="*/ 156686 w 488537"/>
                <a:gd name="connsiteY98" fmla="*/ 187547 h 247268"/>
                <a:gd name="connsiteX99" fmla="*/ 144304 w 488537"/>
                <a:gd name="connsiteY99" fmla="*/ 192595 h 247268"/>
                <a:gd name="connsiteX100" fmla="*/ 139351 w 488537"/>
                <a:gd name="connsiteY100" fmla="*/ 192786 h 247268"/>
                <a:gd name="connsiteX101" fmla="*/ 134684 w 488537"/>
                <a:gd name="connsiteY101" fmla="*/ 191643 h 247268"/>
                <a:gd name="connsiteX102" fmla="*/ 128397 w 488537"/>
                <a:gd name="connsiteY102" fmla="*/ 191548 h 247268"/>
                <a:gd name="connsiteX103" fmla="*/ 122301 w 488537"/>
                <a:gd name="connsiteY103" fmla="*/ 192881 h 247268"/>
                <a:gd name="connsiteX104" fmla="*/ 110204 w 488537"/>
                <a:gd name="connsiteY104" fmla="*/ 193548 h 247268"/>
                <a:gd name="connsiteX105" fmla="*/ 103156 w 488537"/>
                <a:gd name="connsiteY105" fmla="*/ 197262 h 247268"/>
                <a:gd name="connsiteX106" fmla="*/ 98584 w 488537"/>
                <a:gd name="connsiteY106" fmla="*/ 204501 h 247268"/>
                <a:gd name="connsiteX107" fmla="*/ 96203 w 488537"/>
                <a:gd name="connsiteY107" fmla="*/ 210312 h 247268"/>
                <a:gd name="connsiteX108" fmla="*/ 94107 w 488537"/>
                <a:gd name="connsiteY108" fmla="*/ 212217 h 247268"/>
                <a:gd name="connsiteX109" fmla="*/ 89916 w 488537"/>
                <a:gd name="connsiteY109" fmla="*/ 212884 h 247268"/>
                <a:gd name="connsiteX110" fmla="*/ 83629 w 488537"/>
                <a:gd name="connsiteY110" fmla="*/ 212312 h 247268"/>
                <a:gd name="connsiteX111" fmla="*/ 79153 w 488537"/>
                <a:gd name="connsiteY111" fmla="*/ 210693 h 247268"/>
                <a:gd name="connsiteX112" fmla="*/ 74676 w 488537"/>
                <a:gd name="connsiteY112" fmla="*/ 205644 h 247268"/>
                <a:gd name="connsiteX113" fmla="*/ 67628 w 488537"/>
                <a:gd name="connsiteY113" fmla="*/ 204978 h 247268"/>
                <a:gd name="connsiteX114" fmla="*/ 61151 w 488537"/>
                <a:gd name="connsiteY114" fmla="*/ 204883 h 247268"/>
                <a:gd name="connsiteX115" fmla="*/ 59531 w 488537"/>
                <a:gd name="connsiteY115" fmla="*/ 203930 h 247268"/>
                <a:gd name="connsiteX116" fmla="*/ 59627 w 488537"/>
                <a:gd name="connsiteY116" fmla="*/ 200692 h 247268"/>
                <a:gd name="connsiteX117" fmla="*/ 57055 w 488537"/>
                <a:gd name="connsiteY117" fmla="*/ 194691 h 247268"/>
                <a:gd name="connsiteX118" fmla="*/ 52864 w 488537"/>
                <a:gd name="connsiteY118" fmla="*/ 192691 h 247268"/>
                <a:gd name="connsiteX119" fmla="*/ 42005 w 488537"/>
                <a:gd name="connsiteY119" fmla="*/ 204216 h 247268"/>
                <a:gd name="connsiteX120" fmla="*/ 39053 w 488537"/>
                <a:gd name="connsiteY120" fmla="*/ 205168 h 247268"/>
                <a:gd name="connsiteX121" fmla="*/ 30289 w 488537"/>
                <a:gd name="connsiteY121" fmla="*/ 202025 h 247268"/>
                <a:gd name="connsiteX122" fmla="*/ 22670 w 488537"/>
                <a:gd name="connsiteY122" fmla="*/ 197168 h 247268"/>
                <a:gd name="connsiteX123" fmla="*/ 21812 w 488537"/>
                <a:gd name="connsiteY123" fmla="*/ 193548 h 247268"/>
                <a:gd name="connsiteX124" fmla="*/ 20574 w 488537"/>
                <a:gd name="connsiteY124" fmla="*/ 190595 h 247268"/>
                <a:gd name="connsiteX125" fmla="*/ 14097 w 488537"/>
                <a:gd name="connsiteY125" fmla="*/ 187833 h 247268"/>
                <a:gd name="connsiteX126" fmla="*/ 6096 w 488537"/>
                <a:gd name="connsiteY126" fmla="*/ 185928 h 247268"/>
                <a:gd name="connsiteX127" fmla="*/ 3524 w 488537"/>
                <a:gd name="connsiteY127" fmla="*/ 185928 h 247268"/>
                <a:gd name="connsiteX128" fmla="*/ 4572 w 488537"/>
                <a:gd name="connsiteY128" fmla="*/ 184213 h 247268"/>
                <a:gd name="connsiteX129" fmla="*/ 5525 w 488537"/>
                <a:gd name="connsiteY129" fmla="*/ 181260 h 247268"/>
                <a:gd name="connsiteX130" fmla="*/ 4953 w 488537"/>
                <a:gd name="connsiteY130" fmla="*/ 178879 h 247268"/>
                <a:gd name="connsiteX131" fmla="*/ 3048 w 488537"/>
                <a:gd name="connsiteY131" fmla="*/ 176498 h 247268"/>
                <a:gd name="connsiteX132" fmla="*/ 2000 w 488537"/>
                <a:gd name="connsiteY132" fmla="*/ 173927 h 247268"/>
                <a:gd name="connsiteX133" fmla="*/ 1714 w 488537"/>
                <a:gd name="connsiteY133" fmla="*/ 171355 h 247268"/>
                <a:gd name="connsiteX134" fmla="*/ 1143 w 488537"/>
                <a:gd name="connsiteY134" fmla="*/ 169259 h 247268"/>
                <a:gd name="connsiteX135" fmla="*/ 762 w 488537"/>
                <a:gd name="connsiteY135" fmla="*/ 167354 h 247268"/>
                <a:gd name="connsiteX136" fmla="*/ 190 w 488537"/>
                <a:gd name="connsiteY136" fmla="*/ 165830 h 247268"/>
                <a:gd name="connsiteX137" fmla="*/ 5429 w 488537"/>
                <a:gd name="connsiteY137" fmla="*/ 154400 h 247268"/>
                <a:gd name="connsiteX138" fmla="*/ 6477 w 488537"/>
                <a:gd name="connsiteY138" fmla="*/ 147351 h 247268"/>
                <a:gd name="connsiteX139" fmla="*/ 1905 w 488537"/>
                <a:gd name="connsiteY139" fmla="*/ 143160 h 247268"/>
                <a:gd name="connsiteX140" fmla="*/ 0 w 488537"/>
                <a:gd name="connsiteY140" fmla="*/ 141922 h 247268"/>
                <a:gd name="connsiteX141" fmla="*/ 1524 w 488537"/>
                <a:gd name="connsiteY141" fmla="*/ 140970 h 247268"/>
                <a:gd name="connsiteX142" fmla="*/ 8096 w 488537"/>
                <a:gd name="connsiteY142" fmla="*/ 141732 h 247268"/>
                <a:gd name="connsiteX143" fmla="*/ 12192 w 488537"/>
                <a:gd name="connsiteY143" fmla="*/ 139351 h 247268"/>
                <a:gd name="connsiteX144" fmla="*/ 14383 w 488537"/>
                <a:gd name="connsiteY144" fmla="*/ 137065 h 247268"/>
                <a:gd name="connsiteX145" fmla="*/ 20193 w 488537"/>
                <a:gd name="connsiteY145" fmla="*/ 139255 h 247268"/>
                <a:gd name="connsiteX146" fmla="*/ 28670 w 488537"/>
                <a:gd name="connsiteY146" fmla="*/ 143732 h 247268"/>
                <a:gd name="connsiteX147" fmla="*/ 32671 w 488537"/>
                <a:gd name="connsiteY147" fmla="*/ 146685 h 247268"/>
                <a:gd name="connsiteX148" fmla="*/ 34290 w 488537"/>
                <a:gd name="connsiteY148" fmla="*/ 148971 h 247268"/>
                <a:gd name="connsiteX149" fmla="*/ 35243 w 488537"/>
                <a:gd name="connsiteY149" fmla="*/ 150971 h 247268"/>
                <a:gd name="connsiteX150" fmla="*/ 34766 w 488537"/>
                <a:gd name="connsiteY150" fmla="*/ 154305 h 247268"/>
                <a:gd name="connsiteX151" fmla="*/ 36671 w 488537"/>
                <a:gd name="connsiteY151" fmla="*/ 155543 h 247268"/>
                <a:gd name="connsiteX152" fmla="*/ 40672 w 488537"/>
                <a:gd name="connsiteY152" fmla="*/ 156115 h 247268"/>
                <a:gd name="connsiteX153" fmla="*/ 43339 w 488537"/>
                <a:gd name="connsiteY153" fmla="*/ 157067 h 247268"/>
                <a:gd name="connsiteX154" fmla="*/ 42386 w 488537"/>
                <a:gd name="connsiteY154" fmla="*/ 161449 h 247268"/>
                <a:gd name="connsiteX155" fmla="*/ 42196 w 488537"/>
                <a:gd name="connsiteY155" fmla="*/ 165068 h 247268"/>
                <a:gd name="connsiteX156" fmla="*/ 45911 w 488537"/>
                <a:gd name="connsiteY156" fmla="*/ 164592 h 247268"/>
                <a:gd name="connsiteX157" fmla="*/ 50482 w 488537"/>
                <a:gd name="connsiteY157" fmla="*/ 161830 h 247268"/>
                <a:gd name="connsiteX158" fmla="*/ 54102 w 488537"/>
                <a:gd name="connsiteY158" fmla="*/ 156876 h 247268"/>
                <a:gd name="connsiteX159" fmla="*/ 56388 w 488537"/>
                <a:gd name="connsiteY159" fmla="*/ 152019 h 247268"/>
                <a:gd name="connsiteX160" fmla="*/ 58007 w 488537"/>
                <a:gd name="connsiteY160" fmla="*/ 140303 h 247268"/>
                <a:gd name="connsiteX161" fmla="*/ 58674 w 488537"/>
                <a:gd name="connsiteY161" fmla="*/ 139351 h 247268"/>
                <a:gd name="connsiteX162" fmla="*/ 61436 w 488537"/>
                <a:gd name="connsiteY162" fmla="*/ 140208 h 247268"/>
                <a:gd name="connsiteX163" fmla="*/ 72676 w 488537"/>
                <a:gd name="connsiteY163" fmla="*/ 139732 h 247268"/>
                <a:gd name="connsiteX164" fmla="*/ 78010 w 488537"/>
                <a:gd name="connsiteY164" fmla="*/ 141922 h 247268"/>
                <a:gd name="connsiteX165" fmla="*/ 86392 w 488537"/>
                <a:gd name="connsiteY165" fmla="*/ 142304 h 247268"/>
                <a:gd name="connsiteX166" fmla="*/ 86296 w 488537"/>
                <a:gd name="connsiteY166" fmla="*/ 144113 h 247268"/>
                <a:gd name="connsiteX167" fmla="*/ 87725 w 488537"/>
                <a:gd name="connsiteY167" fmla="*/ 146971 h 247268"/>
                <a:gd name="connsiteX168" fmla="*/ 91440 w 488537"/>
                <a:gd name="connsiteY168" fmla="*/ 151162 h 247268"/>
                <a:gd name="connsiteX169" fmla="*/ 93345 w 488537"/>
                <a:gd name="connsiteY169" fmla="*/ 153828 h 247268"/>
                <a:gd name="connsiteX170" fmla="*/ 97250 w 488537"/>
                <a:gd name="connsiteY170" fmla="*/ 154305 h 247268"/>
                <a:gd name="connsiteX171" fmla="*/ 103251 w 488537"/>
                <a:gd name="connsiteY171" fmla="*/ 152781 h 247268"/>
                <a:gd name="connsiteX172" fmla="*/ 106775 w 488537"/>
                <a:gd name="connsiteY172" fmla="*/ 151257 h 247268"/>
                <a:gd name="connsiteX173" fmla="*/ 108109 w 488537"/>
                <a:gd name="connsiteY173" fmla="*/ 152400 h 247268"/>
                <a:gd name="connsiteX174" fmla="*/ 113633 w 488537"/>
                <a:gd name="connsiteY174" fmla="*/ 151257 h 247268"/>
                <a:gd name="connsiteX175" fmla="*/ 118491 w 488537"/>
                <a:gd name="connsiteY175" fmla="*/ 147923 h 247268"/>
                <a:gd name="connsiteX176" fmla="*/ 119729 w 488537"/>
                <a:gd name="connsiteY176" fmla="*/ 145446 h 247268"/>
                <a:gd name="connsiteX177" fmla="*/ 124682 w 488537"/>
                <a:gd name="connsiteY177" fmla="*/ 143637 h 247268"/>
                <a:gd name="connsiteX178" fmla="*/ 131350 w 488537"/>
                <a:gd name="connsiteY178" fmla="*/ 139446 h 247268"/>
                <a:gd name="connsiteX179" fmla="*/ 140494 w 488537"/>
                <a:gd name="connsiteY179" fmla="*/ 136303 h 247268"/>
                <a:gd name="connsiteX180" fmla="*/ 170497 w 488537"/>
                <a:gd name="connsiteY180" fmla="*/ 132874 h 247268"/>
                <a:gd name="connsiteX181" fmla="*/ 171736 w 488537"/>
                <a:gd name="connsiteY181" fmla="*/ 130302 h 247268"/>
                <a:gd name="connsiteX182" fmla="*/ 171260 w 488537"/>
                <a:gd name="connsiteY182" fmla="*/ 124396 h 247268"/>
                <a:gd name="connsiteX183" fmla="*/ 172021 w 488537"/>
                <a:gd name="connsiteY183" fmla="*/ 123444 h 247268"/>
                <a:gd name="connsiteX184" fmla="*/ 175831 w 488537"/>
                <a:gd name="connsiteY184" fmla="*/ 124968 h 247268"/>
                <a:gd name="connsiteX185" fmla="*/ 181928 w 488537"/>
                <a:gd name="connsiteY185" fmla="*/ 126302 h 247268"/>
                <a:gd name="connsiteX186" fmla="*/ 186595 w 488537"/>
                <a:gd name="connsiteY186" fmla="*/ 128397 h 247268"/>
                <a:gd name="connsiteX187" fmla="*/ 189547 w 488537"/>
                <a:gd name="connsiteY187" fmla="*/ 131159 h 247268"/>
                <a:gd name="connsiteX188" fmla="*/ 192405 w 488537"/>
                <a:gd name="connsiteY188" fmla="*/ 131254 h 247268"/>
                <a:gd name="connsiteX189" fmla="*/ 196691 w 488537"/>
                <a:gd name="connsiteY189" fmla="*/ 129350 h 247268"/>
                <a:gd name="connsiteX190" fmla="*/ 202597 w 488537"/>
                <a:gd name="connsiteY190" fmla="*/ 128111 h 247268"/>
                <a:gd name="connsiteX191" fmla="*/ 208121 w 488537"/>
                <a:gd name="connsiteY191" fmla="*/ 130969 h 247268"/>
                <a:gd name="connsiteX192" fmla="*/ 209645 w 488537"/>
                <a:gd name="connsiteY192" fmla="*/ 134017 h 247268"/>
                <a:gd name="connsiteX193" fmla="*/ 208693 w 488537"/>
                <a:gd name="connsiteY193" fmla="*/ 135636 h 247268"/>
                <a:gd name="connsiteX194" fmla="*/ 208788 w 488537"/>
                <a:gd name="connsiteY194" fmla="*/ 138113 h 247268"/>
                <a:gd name="connsiteX195" fmla="*/ 210503 w 488537"/>
                <a:gd name="connsiteY195" fmla="*/ 140208 h 247268"/>
                <a:gd name="connsiteX196" fmla="*/ 214979 w 488537"/>
                <a:gd name="connsiteY196" fmla="*/ 143542 h 247268"/>
                <a:gd name="connsiteX197" fmla="*/ 220694 w 488537"/>
                <a:gd name="connsiteY197" fmla="*/ 146495 h 247268"/>
                <a:gd name="connsiteX198" fmla="*/ 223647 w 488537"/>
                <a:gd name="connsiteY198" fmla="*/ 146304 h 247268"/>
                <a:gd name="connsiteX199" fmla="*/ 224790 w 488537"/>
                <a:gd name="connsiteY199" fmla="*/ 143446 h 247268"/>
                <a:gd name="connsiteX200" fmla="*/ 225838 w 488537"/>
                <a:gd name="connsiteY200" fmla="*/ 136684 h 247268"/>
                <a:gd name="connsiteX201" fmla="*/ 226219 w 488537"/>
                <a:gd name="connsiteY201" fmla="*/ 129444 h 247268"/>
                <a:gd name="connsiteX202" fmla="*/ 224885 w 488537"/>
                <a:gd name="connsiteY202" fmla="*/ 125349 h 247268"/>
                <a:gd name="connsiteX203" fmla="*/ 221837 w 488537"/>
                <a:gd name="connsiteY203" fmla="*/ 124301 h 247268"/>
                <a:gd name="connsiteX204" fmla="*/ 218122 w 488537"/>
                <a:gd name="connsiteY204" fmla="*/ 124015 h 247268"/>
                <a:gd name="connsiteX205" fmla="*/ 216122 w 488537"/>
                <a:gd name="connsiteY205" fmla="*/ 123158 h 247268"/>
                <a:gd name="connsiteX206" fmla="*/ 216884 w 488537"/>
                <a:gd name="connsiteY206" fmla="*/ 120872 h 247268"/>
                <a:gd name="connsiteX207" fmla="*/ 219837 w 488537"/>
                <a:gd name="connsiteY207" fmla="*/ 114967 h 247268"/>
                <a:gd name="connsiteX208" fmla="*/ 219742 w 488537"/>
                <a:gd name="connsiteY208" fmla="*/ 107061 h 247268"/>
                <a:gd name="connsiteX209" fmla="*/ 213074 w 488537"/>
                <a:gd name="connsiteY209" fmla="*/ 98107 h 247268"/>
                <a:gd name="connsiteX210" fmla="*/ 207359 w 488537"/>
                <a:gd name="connsiteY210" fmla="*/ 89345 h 247268"/>
                <a:gd name="connsiteX211" fmla="*/ 207359 w 488537"/>
                <a:gd name="connsiteY211" fmla="*/ 86392 h 247268"/>
                <a:gd name="connsiteX212" fmla="*/ 210788 w 488537"/>
                <a:gd name="connsiteY212" fmla="*/ 81248 h 247268"/>
                <a:gd name="connsiteX213" fmla="*/ 216122 w 488537"/>
                <a:gd name="connsiteY213" fmla="*/ 77152 h 247268"/>
                <a:gd name="connsiteX214" fmla="*/ 228029 w 488537"/>
                <a:gd name="connsiteY214" fmla="*/ 70295 h 247268"/>
                <a:gd name="connsiteX215" fmla="*/ 231743 w 488537"/>
                <a:gd name="connsiteY215" fmla="*/ 68866 h 247268"/>
                <a:gd name="connsiteX216" fmla="*/ 236506 w 488537"/>
                <a:gd name="connsiteY216" fmla="*/ 67723 h 247268"/>
                <a:gd name="connsiteX217" fmla="*/ 243459 w 488537"/>
                <a:gd name="connsiteY217" fmla="*/ 64865 h 247268"/>
                <a:gd name="connsiteX218" fmla="*/ 246697 w 488537"/>
                <a:gd name="connsiteY218" fmla="*/ 61913 h 247268"/>
                <a:gd name="connsiteX219" fmla="*/ 248984 w 488537"/>
                <a:gd name="connsiteY219" fmla="*/ 58769 h 247268"/>
                <a:gd name="connsiteX220" fmla="*/ 252222 w 488537"/>
                <a:gd name="connsiteY220" fmla="*/ 42386 h 247268"/>
                <a:gd name="connsiteX221" fmla="*/ 252984 w 488537"/>
                <a:gd name="connsiteY221" fmla="*/ 41624 h 247268"/>
                <a:gd name="connsiteX222" fmla="*/ 253937 w 488537"/>
                <a:gd name="connsiteY222" fmla="*/ 40671 h 247268"/>
                <a:gd name="connsiteX223" fmla="*/ 266033 w 488537"/>
                <a:gd name="connsiteY223" fmla="*/ 46387 h 247268"/>
                <a:gd name="connsiteX224" fmla="*/ 267081 w 488537"/>
                <a:gd name="connsiteY224" fmla="*/ 45434 h 247268"/>
                <a:gd name="connsiteX225" fmla="*/ 269081 w 488537"/>
                <a:gd name="connsiteY225" fmla="*/ 44482 h 247268"/>
                <a:gd name="connsiteX226" fmla="*/ 273082 w 488537"/>
                <a:gd name="connsiteY226" fmla="*/ 40100 h 247268"/>
                <a:gd name="connsiteX227" fmla="*/ 273939 w 488537"/>
                <a:gd name="connsiteY227" fmla="*/ 36862 h 247268"/>
                <a:gd name="connsiteX228" fmla="*/ 273844 w 488537"/>
                <a:gd name="connsiteY228" fmla="*/ 30575 h 247268"/>
                <a:gd name="connsiteX229" fmla="*/ 274225 w 488537"/>
                <a:gd name="connsiteY229" fmla="*/ 24669 h 247268"/>
                <a:gd name="connsiteX230" fmla="*/ 274987 w 488537"/>
                <a:gd name="connsiteY230" fmla="*/ 22765 h 247268"/>
                <a:gd name="connsiteX231" fmla="*/ 276796 w 488537"/>
                <a:gd name="connsiteY231" fmla="*/ 23431 h 247268"/>
                <a:gd name="connsiteX232" fmla="*/ 281940 w 488537"/>
                <a:gd name="connsiteY232" fmla="*/ 26479 h 247268"/>
                <a:gd name="connsiteX233" fmla="*/ 286131 w 488537"/>
                <a:gd name="connsiteY233" fmla="*/ 30003 h 247268"/>
                <a:gd name="connsiteX234" fmla="*/ 289941 w 488537"/>
                <a:gd name="connsiteY234" fmla="*/ 38671 h 247268"/>
                <a:gd name="connsiteX235" fmla="*/ 298990 w 488537"/>
                <a:gd name="connsiteY235" fmla="*/ 40957 h 247268"/>
                <a:gd name="connsiteX236" fmla="*/ 310325 w 488537"/>
                <a:gd name="connsiteY236" fmla="*/ 41243 h 247268"/>
                <a:gd name="connsiteX237" fmla="*/ 314420 w 488537"/>
                <a:gd name="connsiteY237" fmla="*/ 37338 h 247268"/>
                <a:gd name="connsiteX238" fmla="*/ 318135 w 488537"/>
                <a:gd name="connsiteY238" fmla="*/ 36481 h 247268"/>
                <a:gd name="connsiteX239" fmla="*/ 322326 w 488537"/>
                <a:gd name="connsiteY239" fmla="*/ 37624 h 247268"/>
                <a:gd name="connsiteX240" fmla="*/ 331089 w 488537"/>
                <a:gd name="connsiteY240" fmla="*/ 38957 h 247268"/>
                <a:gd name="connsiteX241" fmla="*/ 332137 w 488537"/>
                <a:gd name="connsiteY241" fmla="*/ 32004 h 247268"/>
                <a:gd name="connsiteX242" fmla="*/ 337185 w 488537"/>
                <a:gd name="connsiteY242" fmla="*/ 24669 h 247268"/>
                <a:gd name="connsiteX243" fmla="*/ 339471 w 488537"/>
                <a:gd name="connsiteY243" fmla="*/ 22098 h 247268"/>
                <a:gd name="connsiteX244" fmla="*/ 345948 w 488537"/>
                <a:gd name="connsiteY244" fmla="*/ 22288 h 247268"/>
                <a:gd name="connsiteX245" fmla="*/ 347567 w 488537"/>
                <a:gd name="connsiteY245" fmla="*/ 16859 h 247268"/>
                <a:gd name="connsiteX246" fmla="*/ 349091 w 488537"/>
                <a:gd name="connsiteY246" fmla="*/ 1619 h 247268"/>
                <a:gd name="connsiteX247" fmla="*/ 350520 w 488537"/>
                <a:gd name="connsiteY247" fmla="*/ 0 h 247268"/>
                <a:gd name="connsiteX248" fmla="*/ 355187 w 488537"/>
                <a:gd name="connsiteY248" fmla="*/ 285 h 247268"/>
                <a:gd name="connsiteX249" fmla="*/ 359855 w 488537"/>
                <a:gd name="connsiteY249" fmla="*/ 3048 h 247268"/>
                <a:gd name="connsiteX250" fmla="*/ 361283 w 488537"/>
                <a:gd name="connsiteY250" fmla="*/ 5334 h 247268"/>
                <a:gd name="connsiteX251" fmla="*/ 363664 w 488537"/>
                <a:gd name="connsiteY251" fmla="*/ 5143 h 247268"/>
                <a:gd name="connsiteX252" fmla="*/ 367094 w 488537"/>
                <a:gd name="connsiteY252" fmla="*/ 3620 h 247268"/>
                <a:gd name="connsiteX253" fmla="*/ 370808 w 488537"/>
                <a:gd name="connsiteY253" fmla="*/ 2571 h 247268"/>
                <a:gd name="connsiteX254" fmla="*/ 376714 w 488537"/>
                <a:gd name="connsiteY254" fmla="*/ 4191 h 247268"/>
                <a:gd name="connsiteX255" fmla="*/ 389287 w 488537"/>
                <a:gd name="connsiteY255" fmla="*/ 11144 h 247268"/>
                <a:gd name="connsiteX256" fmla="*/ 395764 w 488537"/>
                <a:gd name="connsiteY256" fmla="*/ 13621 h 247268"/>
                <a:gd name="connsiteX257" fmla="*/ 399955 w 488537"/>
                <a:gd name="connsiteY257" fmla="*/ 13145 h 247268"/>
                <a:gd name="connsiteX258" fmla="*/ 403765 w 488537"/>
                <a:gd name="connsiteY258" fmla="*/ 13240 h 247268"/>
                <a:gd name="connsiteX259" fmla="*/ 418624 w 488537"/>
                <a:gd name="connsiteY259" fmla="*/ 23908 h 247268"/>
                <a:gd name="connsiteX260" fmla="*/ 429006 w 488537"/>
                <a:gd name="connsiteY260" fmla="*/ 25432 h 247268"/>
                <a:gd name="connsiteX261" fmla="*/ 438531 w 488537"/>
                <a:gd name="connsiteY261" fmla="*/ 25432 h 247268"/>
                <a:gd name="connsiteX262" fmla="*/ 441579 w 488537"/>
                <a:gd name="connsiteY262" fmla="*/ 22288 h 247268"/>
                <a:gd name="connsiteX263" fmla="*/ 445580 w 488537"/>
                <a:gd name="connsiteY263" fmla="*/ 19526 h 247268"/>
                <a:gd name="connsiteX264" fmla="*/ 449771 w 488537"/>
                <a:gd name="connsiteY264" fmla="*/ 19907 h 247268"/>
                <a:gd name="connsiteX265" fmla="*/ 453485 w 488537"/>
                <a:gd name="connsiteY265" fmla="*/ 21336 h 247268"/>
                <a:gd name="connsiteX266" fmla="*/ 460629 w 488537"/>
                <a:gd name="connsiteY266" fmla="*/ 25908 h 247268"/>
                <a:gd name="connsiteX267" fmla="*/ 463963 w 488537"/>
                <a:gd name="connsiteY267" fmla="*/ 27146 h 247268"/>
                <a:gd name="connsiteX268" fmla="*/ 468344 w 488537"/>
                <a:gd name="connsiteY268" fmla="*/ 27813 h 247268"/>
                <a:gd name="connsiteX269" fmla="*/ 471583 w 488537"/>
                <a:gd name="connsiteY269" fmla="*/ 28860 h 247268"/>
                <a:gd name="connsiteX270" fmla="*/ 474440 w 488537"/>
                <a:gd name="connsiteY270" fmla="*/ 36862 h 247268"/>
                <a:gd name="connsiteX271" fmla="*/ 476060 w 488537"/>
                <a:gd name="connsiteY271" fmla="*/ 39052 h 247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</a:cxnLst>
              <a:rect l="l" t="t" r="r" b="b"/>
              <a:pathLst>
                <a:path w="488537" h="247268">
                  <a:moveTo>
                    <a:pt x="476060" y="39052"/>
                  </a:moveTo>
                  <a:lnTo>
                    <a:pt x="475774" y="40005"/>
                  </a:lnTo>
                  <a:lnTo>
                    <a:pt x="475488" y="43625"/>
                  </a:lnTo>
                  <a:lnTo>
                    <a:pt x="472916" y="48292"/>
                  </a:lnTo>
                  <a:lnTo>
                    <a:pt x="470249" y="54197"/>
                  </a:lnTo>
                  <a:lnTo>
                    <a:pt x="470440" y="59531"/>
                  </a:lnTo>
                  <a:lnTo>
                    <a:pt x="477298" y="77628"/>
                  </a:lnTo>
                  <a:lnTo>
                    <a:pt x="483394" y="88678"/>
                  </a:lnTo>
                  <a:lnTo>
                    <a:pt x="484537" y="92869"/>
                  </a:lnTo>
                  <a:lnTo>
                    <a:pt x="488537" y="96012"/>
                  </a:lnTo>
                  <a:lnTo>
                    <a:pt x="484822" y="100108"/>
                  </a:lnTo>
                  <a:lnTo>
                    <a:pt x="484061" y="106109"/>
                  </a:lnTo>
                  <a:lnTo>
                    <a:pt x="481584" y="108775"/>
                  </a:lnTo>
                  <a:lnTo>
                    <a:pt x="481013" y="112204"/>
                  </a:lnTo>
                  <a:lnTo>
                    <a:pt x="481965" y="115252"/>
                  </a:lnTo>
                  <a:lnTo>
                    <a:pt x="481965" y="119158"/>
                  </a:lnTo>
                  <a:lnTo>
                    <a:pt x="483298" y="124492"/>
                  </a:lnTo>
                  <a:lnTo>
                    <a:pt x="477393" y="125635"/>
                  </a:lnTo>
                  <a:lnTo>
                    <a:pt x="470249" y="125444"/>
                  </a:lnTo>
                  <a:lnTo>
                    <a:pt x="467773" y="125825"/>
                  </a:lnTo>
                  <a:lnTo>
                    <a:pt x="465392" y="127254"/>
                  </a:lnTo>
                  <a:lnTo>
                    <a:pt x="462915" y="126492"/>
                  </a:lnTo>
                  <a:lnTo>
                    <a:pt x="456438" y="121539"/>
                  </a:lnTo>
                  <a:lnTo>
                    <a:pt x="452819" y="120396"/>
                  </a:lnTo>
                  <a:lnTo>
                    <a:pt x="450342" y="120682"/>
                  </a:lnTo>
                  <a:lnTo>
                    <a:pt x="448342" y="122872"/>
                  </a:lnTo>
                  <a:lnTo>
                    <a:pt x="445103" y="125730"/>
                  </a:lnTo>
                  <a:lnTo>
                    <a:pt x="441960" y="127635"/>
                  </a:lnTo>
                  <a:lnTo>
                    <a:pt x="442722" y="129350"/>
                  </a:lnTo>
                  <a:lnTo>
                    <a:pt x="455962" y="133826"/>
                  </a:lnTo>
                  <a:lnTo>
                    <a:pt x="458343" y="140779"/>
                  </a:lnTo>
                  <a:lnTo>
                    <a:pt x="455771" y="146399"/>
                  </a:lnTo>
                  <a:lnTo>
                    <a:pt x="454914" y="149161"/>
                  </a:lnTo>
                  <a:lnTo>
                    <a:pt x="451771" y="151352"/>
                  </a:lnTo>
                  <a:lnTo>
                    <a:pt x="447961" y="153257"/>
                  </a:lnTo>
                  <a:lnTo>
                    <a:pt x="443389" y="153734"/>
                  </a:lnTo>
                  <a:lnTo>
                    <a:pt x="442817" y="156686"/>
                  </a:lnTo>
                  <a:lnTo>
                    <a:pt x="444627" y="165640"/>
                  </a:lnTo>
                  <a:lnTo>
                    <a:pt x="443198" y="167544"/>
                  </a:lnTo>
                  <a:lnTo>
                    <a:pt x="441674" y="170307"/>
                  </a:lnTo>
                  <a:lnTo>
                    <a:pt x="443103" y="177641"/>
                  </a:lnTo>
                  <a:lnTo>
                    <a:pt x="445961" y="178118"/>
                  </a:lnTo>
                  <a:lnTo>
                    <a:pt x="446532" y="179832"/>
                  </a:lnTo>
                  <a:lnTo>
                    <a:pt x="446056" y="182785"/>
                  </a:lnTo>
                  <a:lnTo>
                    <a:pt x="445580" y="185833"/>
                  </a:lnTo>
                  <a:lnTo>
                    <a:pt x="444532" y="189166"/>
                  </a:lnTo>
                  <a:lnTo>
                    <a:pt x="444055" y="190690"/>
                  </a:lnTo>
                  <a:lnTo>
                    <a:pt x="442151" y="191548"/>
                  </a:lnTo>
                  <a:lnTo>
                    <a:pt x="436245" y="191071"/>
                  </a:lnTo>
                  <a:lnTo>
                    <a:pt x="431197" y="193929"/>
                  </a:lnTo>
                  <a:lnTo>
                    <a:pt x="420910" y="204121"/>
                  </a:lnTo>
                  <a:lnTo>
                    <a:pt x="417386" y="205835"/>
                  </a:lnTo>
                  <a:lnTo>
                    <a:pt x="413480" y="209931"/>
                  </a:lnTo>
                  <a:lnTo>
                    <a:pt x="413766" y="218789"/>
                  </a:lnTo>
                  <a:lnTo>
                    <a:pt x="413195" y="219646"/>
                  </a:lnTo>
                  <a:lnTo>
                    <a:pt x="412242" y="221456"/>
                  </a:lnTo>
                  <a:lnTo>
                    <a:pt x="400050" y="218313"/>
                  </a:lnTo>
                  <a:lnTo>
                    <a:pt x="399574" y="218313"/>
                  </a:lnTo>
                  <a:lnTo>
                    <a:pt x="391478" y="219551"/>
                  </a:lnTo>
                  <a:lnTo>
                    <a:pt x="385858" y="223551"/>
                  </a:lnTo>
                  <a:lnTo>
                    <a:pt x="379095" y="225933"/>
                  </a:lnTo>
                  <a:lnTo>
                    <a:pt x="364807" y="224694"/>
                  </a:lnTo>
                  <a:lnTo>
                    <a:pt x="350901" y="226219"/>
                  </a:lnTo>
                  <a:lnTo>
                    <a:pt x="347663" y="227457"/>
                  </a:lnTo>
                  <a:lnTo>
                    <a:pt x="344043" y="228124"/>
                  </a:lnTo>
                  <a:lnTo>
                    <a:pt x="340709" y="230505"/>
                  </a:lnTo>
                  <a:lnTo>
                    <a:pt x="338804" y="233839"/>
                  </a:lnTo>
                  <a:lnTo>
                    <a:pt x="335280" y="238030"/>
                  </a:lnTo>
                  <a:lnTo>
                    <a:pt x="330422" y="241363"/>
                  </a:lnTo>
                  <a:lnTo>
                    <a:pt x="325088" y="243935"/>
                  </a:lnTo>
                  <a:lnTo>
                    <a:pt x="323755" y="246031"/>
                  </a:lnTo>
                  <a:lnTo>
                    <a:pt x="322040" y="247269"/>
                  </a:lnTo>
                  <a:lnTo>
                    <a:pt x="319088" y="245650"/>
                  </a:lnTo>
                  <a:lnTo>
                    <a:pt x="316706" y="245745"/>
                  </a:lnTo>
                  <a:lnTo>
                    <a:pt x="313754" y="244697"/>
                  </a:lnTo>
                  <a:lnTo>
                    <a:pt x="303943" y="243459"/>
                  </a:lnTo>
                  <a:lnTo>
                    <a:pt x="293180" y="241554"/>
                  </a:lnTo>
                  <a:lnTo>
                    <a:pt x="288036" y="239649"/>
                  </a:lnTo>
                  <a:lnTo>
                    <a:pt x="282226" y="238125"/>
                  </a:lnTo>
                  <a:lnTo>
                    <a:pt x="276035" y="236982"/>
                  </a:lnTo>
                  <a:lnTo>
                    <a:pt x="270415" y="236696"/>
                  </a:lnTo>
                  <a:lnTo>
                    <a:pt x="267557" y="236125"/>
                  </a:lnTo>
                  <a:lnTo>
                    <a:pt x="254127" y="232791"/>
                  </a:lnTo>
                  <a:lnTo>
                    <a:pt x="245269" y="232600"/>
                  </a:lnTo>
                  <a:lnTo>
                    <a:pt x="233553" y="231267"/>
                  </a:lnTo>
                  <a:lnTo>
                    <a:pt x="210312" y="226314"/>
                  </a:lnTo>
                  <a:lnTo>
                    <a:pt x="203454" y="224218"/>
                  </a:lnTo>
                  <a:lnTo>
                    <a:pt x="196977" y="223647"/>
                  </a:lnTo>
                  <a:lnTo>
                    <a:pt x="189357" y="221932"/>
                  </a:lnTo>
                  <a:lnTo>
                    <a:pt x="183547" y="219075"/>
                  </a:lnTo>
                  <a:lnTo>
                    <a:pt x="179832" y="213741"/>
                  </a:lnTo>
                  <a:lnTo>
                    <a:pt x="175831" y="206693"/>
                  </a:lnTo>
                  <a:lnTo>
                    <a:pt x="168497" y="197358"/>
                  </a:lnTo>
                  <a:lnTo>
                    <a:pt x="166973" y="192691"/>
                  </a:lnTo>
                  <a:lnTo>
                    <a:pt x="169259" y="188690"/>
                  </a:lnTo>
                  <a:lnTo>
                    <a:pt x="171545" y="185547"/>
                  </a:lnTo>
                  <a:lnTo>
                    <a:pt x="171260" y="184309"/>
                  </a:lnTo>
                  <a:lnTo>
                    <a:pt x="169545" y="183642"/>
                  </a:lnTo>
                  <a:lnTo>
                    <a:pt x="156686" y="187547"/>
                  </a:lnTo>
                  <a:lnTo>
                    <a:pt x="144304" y="192595"/>
                  </a:lnTo>
                  <a:lnTo>
                    <a:pt x="139351" y="192786"/>
                  </a:lnTo>
                  <a:lnTo>
                    <a:pt x="134684" y="191643"/>
                  </a:lnTo>
                  <a:lnTo>
                    <a:pt x="128397" y="191548"/>
                  </a:lnTo>
                  <a:lnTo>
                    <a:pt x="122301" y="192881"/>
                  </a:lnTo>
                  <a:lnTo>
                    <a:pt x="110204" y="193548"/>
                  </a:lnTo>
                  <a:lnTo>
                    <a:pt x="103156" y="197262"/>
                  </a:lnTo>
                  <a:lnTo>
                    <a:pt x="98584" y="204501"/>
                  </a:lnTo>
                  <a:lnTo>
                    <a:pt x="96203" y="210312"/>
                  </a:lnTo>
                  <a:lnTo>
                    <a:pt x="94107" y="212217"/>
                  </a:lnTo>
                  <a:lnTo>
                    <a:pt x="89916" y="212884"/>
                  </a:lnTo>
                  <a:lnTo>
                    <a:pt x="83629" y="212312"/>
                  </a:lnTo>
                  <a:lnTo>
                    <a:pt x="79153" y="210693"/>
                  </a:lnTo>
                  <a:lnTo>
                    <a:pt x="74676" y="205644"/>
                  </a:lnTo>
                  <a:lnTo>
                    <a:pt x="67628" y="204978"/>
                  </a:lnTo>
                  <a:lnTo>
                    <a:pt x="61151" y="204883"/>
                  </a:lnTo>
                  <a:lnTo>
                    <a:pt x="59531" y="203930"/>
                  </a:lnTo>
                  <a:lnTo>
                    <a:pt x="59627" y="200692"/>
                  </a:lnTo>
                  <a:lnTo>
                    <a:pt x="57055" y="194691"/>
                  </a:lnTo>
                  <a:lnTo>
                    <a:pt x="52864" y="192691"/>
                  </a:lnTo>
                  <a:lnTo>
                    <a:pt x="42005" y="204216"/>
                  </a:lnTo>
                  <a:lnTo>
                    <a:pt x="39053" y="205168"/>
                  </a:lnTo>
                  <a:lnTo>
                    <a:pt x="30289" y="202025"/>
                  </a:lnTo>
                  <a:lnTo>
                    <a:pt x="22670" y="197168"/>
                  </a:lnTo>
                  <a:lnTo>
                    <a:pt x="21812" y="193548"/>
                  </a:lnTo>
                  <a:lnTo>
                    <a:pt x="20574" y="190595"/>
                  </a:lnTo>
                  <a:lnTo>
                    <a:pt x="14097" y="187833"/>
                  </a:lnTo>
                  <a:lnTo>
                    <a:pt x="6096" y="185928"/>
                  </a:lnTo>
                  <a:lnTo>
                    <a:pt x="3524" y="185928"/>
                  </a:lnTo>
                  <a:lnTo>
                    <a:pt x="4572" y="184213"/>
                  </a:lnTo>
                  <a:lnTo>
                    <a:pt x="5525" y="181260"/>
                  </a:lnTo>
                  <a:lnTo>
                    <a:pt x="4953" y="178879"/>
                  </a:lnTo>
                  <a:lnTo>
                    <a:pt x="3048" y="176498"/>
                  </a:lnTo>
                  <a:lnTo>
                    <a:pt x="2000" y="173927"/>
                  </a:lnTo>
                  <a:lnTo>
                    <a:pt x="1714" y="171355"/>
                  </a:lnTo>
                  <a:lnTo>
                    <a:pt x="1143" y="169259"/>
                  </a:lnTo>
                  <a:lnTo>
                    <a:pt x="762" y="167354"/>
                  </a:lnTo>
                  <a:lnTo>
                    <a:pt x="190" y="165830"/>
                  </a:lnTo>
                  <a:lnTo>
                    <a:pt x="5429" y="154400"/>
                  </a:lnTo>
                  <a:lnTo>
                    <a:pt x="6477" y="147351"/>
                  </a:lnTo>
                  <a:lnTo>
                    <a:pt x="1905" y="143160"/>
                  </a:lnTo>
                  <a:lnTo>
                    <a:pt x="0" y="141922"/>
                  </a:lnTo>
                  <a:lnTo>
                    <a:pt x="1524" y="140970"/>
                  </a:lnTo>
                  <a:lnTo>
                    <a:pt x="8096" y="141732"/>
                  </a:lnTo>
                  <a:lnTo>
                    <a:pt x="12192" y="139351"/>
                  </a:lnTo>
                  <a:lnTo>
                    <a:pt x="14383" y="137065"/>
                  </a:lnTo>
                  <a:lnTo>
                    <a:pt x="20193" y="139255"/>
                  </a:lnTo>
                  <a:lnTo>
                    <a:pt x="28670" y="143732"/>
                  </a:lnTo>
                  <a:lnTo>
                    <a:pt x="32671" y="146685"/>
                  </a:lnTo>
                  <a:lnTo>
                    <a:pt x="34290" y="148971"/>
                  </a:lnTo>
                  <a:lnTo>
                    <a:pt x="35243" y="150971"/>
                  </a:lnTo>
                  <a:lnTo>
                    <a:pt x="34766" y="154305"/>
                  </a:lnTo>
                  <a:lnTo>
                    <a:pt x="36671" y="155543"/>
                  </a:lnTo>
                  <a:lnTo>
                    <a:pt x="40672" y="156115"/>
                  </a:lnTo>
                  <a:lnTo>
                    <a:pt x="43339" y="157067"/>
                  </a:lnTo>
                  <a:lnTo>
                    <a:pt x="42386" y="161449"/>
                  </a:lnTo>
                  <a:lnTo>
                    <a:pt x="42196" y="165068"/>
                  </a:lnTo>
                  <a:lnTo>
                    <a:pt x="45911" y="164592"/>
                  </a:lnTo>
                  <a:lnTo>
                    <a:pt x="50482" y="161830"/>
                  </a:lnTo>
                  <a:lnTo>
                    <a:pt x="54102" y="156876"/>
                  </a:lnTo>
                  <a:lnTo>
                    <a:pt x="56388" y="152019"/>
                  </a:lnTo>
                  <a:lnTo>
                    <a:pt x="58007" y="140303"/>
                  </a:lnTo>
                  <a:lnTo>
                    <a:pt x="58674" y="139351"/>
                  </a:lnTo>
                  <a:lnTo>
                    <a:pt x="61436" y="140208"/>
                  </a:lnTo>
                  <a:lnTo>
                    <a:pt x="72676" y="139732"/>
                  </a:lnTo>
                  <a:lnTo>
                    <a:pt x="78010" y="141922"/>
                  </a:lnTo>
                  <a:lnTo>
                    <a:pt x="86392" y="142304"/>
                  </a:lnTo>
                  <a:lnTo>
                    <a:pt x="86296" y="144113"/>
                  </a:lnTo>
                  <a:lnTo>
                    <a:pt x="87725" y="146971"/>
                  </a:lnTo>
                  <a:lnTo>
                    <a:pt x="91440" y="151162"/>
                  </a:lnTo>
                  <a:lnTo>
                    <a:pt x="93345" y="153828"/>
                  </a:lnTo>
                  <a:lnTo>
                    <a:pt x="97250" y="154305"/>
                  </a:lnTo>
                  <a:lnTo>
                    <a:pt x="103251" y="152781"/>
                  </a:lnTo>
                  <a:lnTo>
                    <a:pt x="106775" y="151257"/>
                  </a:lnTo>
                  <a:lnTo>
                    <a:pt x="108109" y="152400"/>
                  </a:lnTo>
                  <a:lnTo>
                    <a:pt x="113633" y="151257"/>
                  </a:lnTo>
                  <a:lnTo>
                    <a:pt x="118491" y="147923"/>
                  </a:lnTo>
                  <a:lnTo>
                    <a:pt x="119729" y="145446"/>
                  </a:lnTo>
                  <a:lnTo>
                    <a:pt x="124682" y="143637"/>
                  </a:lnTo>
                  <a:lnTo>
                    <a:pt x="131350" y="139446"/>
                  </a:lnTo>
                  <a:lnTo>
                    <a:pt x="140494" y="136303"/>
                  </a:lnTo>
                  <a:lnTo>
                    <a:pt x="170497" y="132874"/>
                  </a:lnTo>
                  <a:lnTo>
                    <a:pt x="171736" y="130302"/>
                  </a:lnTo>
                  <a:lnTo>
                    <a:pt x="171260" y="124396"/>
                  </a:lnTo>
                  <a:lnTo>
                    <a:pt x="172021" y="123444"/>
                  </a:lnTo>
                  <a:lnTo>
                    <a:pt x="175831" y="124968"/>
                  </a:lnTo>
                  <a:lnTo>
                    <a:pt x="181928" y="126302"/>
                  </a:lnTo>
                  <a:lnTo>
                    <a:pt x="186595" y="128397"/>
                  </a:lnTo>
                  <a:lnTo>
                    <a:pt x="189547" y="131159"/>
                  </a:lnTo>
                  <a:lnTo>
                    <a:pt x="192405" y="131254"/>
                  </a:lnTo>
                  <a:lnTo>
                    <a:pt x="196691" y="129350"/>
                  </a:lnTo>
                  <a:lnTo>
                    <a:pt x="202597" y="128111"/>
                  </a:lnTo>
                  <a:lnTo>
                    <a:pt x="208121" y="130969"/>
                  </a:lnTo>
                  <a:lnTo>
                    <a:pt x="209645" y="134017"/>
                  </a:lnTo>
                  <a:lnTo>
                    <a:pt x="208693" y="135636"/>
                  </a:lnTo>
                  <a:lnTo>
                    <a:pt x="208788" y="138113"/>
                  </a:lnTo>
                  <a:lnTo>
                    <a:pt x="210503" y="140208"/>
                  </a:lnTo>
                  <a:lnTo>
                    <a:pt x="214979" y="143542"/>
                  </a:lnTo>
                  <a:lnTo>
                    <a:pt x="220694" y="146495"/>
                  </a:lnTo>
                  <a:lnTo>
                    <a:pt x="223647" y="146304"/>
                  </a:lnTo>
                  <a:lnTo>
                    <a:pt x="224790" y="143446"/>
                  </a:lnTo>
                  <a:lnTo>
                    <a:pt x="225838" y="136684"/>
                  </a:lnTo>
                  <a:lnTo>
                    <a:pt x="226219" y="129444"/>
                  </a:lnTo>
                  <a:lnTo>
                    <a:pt x="224885" y="125349"/>
                  </a:lnTo>
                  <a:lnTo>
                    <a:pt x="221837" y="124301"/>
                  </a:lnTo>
                  <a:lnTo>
                    <a:pt x="218122" y="124015"/>
                  </a:lnTo>
                  <a:lnTo>
                    <a:pt x="216122" y="123158"/>
                  </a:lnTo>
                  <a:lnTo>
                    <a:pt x="216884" y="120872"/>
                  </a:lnTo>
                  <a:lnTo>
                    <a:pt x="219837" y="114967"/>
                  </a:lnTo>
                  <a:lnTo>
                    <a:pt x="219742" y="107061"/>
                  </a:lnTo>
                  <a:lnTo>
                    <a:pt x="213074" y="98107"/>
                  </a:lnTo>
                  <a:lnTo>
                    <a:pt x="207359" y="89345"/>
                  </a:lnTo>
                  <a:lnTo>
                    <a:pt x="207359" y="86392"/>
                  </a:lnTo>
                  <a:lnTo>
                    <a:pt x="210788" y="81248"/>
                  </a:lnTo>
                  <a:lnTo>
                    <a:pt x="216122" y="77152"/>
                  </a:lnTo>
                  <a:lnTo>
                    <a:pt x="228029" y="70295"/>
                  </a:lnTo>
                  <a:lnTo>
                    <a:pt x="231743" y="68866"/>
                  </a:lnTo>
                  <a:lnTo>
                    <a:pt x="236506" y="67723"/>
                  </a:lnTo>
                  <a:lnTo>
                    <a:pt x="243459" y="64865"/>
                  </a:lnTo>
                  <a:lnTo>
                    <a:pt x="246697" y="61913"/>
                  </a:lnTo>
                  <a:lnTo>
                    <a:pt x="248984" y="58769"/>
                  </a:lnTo>
                  <a:lnTo>
                    <a:pt x="252222" y="42386"/>
                  </a:lnTo>
                  <a:lnTo>
                    <a:pt x="252984" y="41624"/>
                  </a:lnTo>
                  <a:lnTo>
                    <a:pt x="253937" y="40671"/>
                  </a:lnTo>
                  <a:lnTo>
                    <a:pt x="266033" y="46387"/>
                  </a:lnTo>
                  <a:lnTo>
                    <a:pt x="267081" y="45434"/>
                  </a:lnTo>
                  <a:lnTo>
                    <a:pt x="269081" y="44482"/>
                  </a:lnTo>
                  <a:lnTo>
                    <a:pt x="273082" y="40100"/>
                  </a:lnTo>
                  <a:lnTo>
                    <a:pt x="273939" y="36862"/>
                  </a:lnTo>
                  <a:lnTo>
                    <a:pt x="273844" y="30575"/>
                  </a:lnTo>
                  <a:lnTo>
                    <a:pt x="274225" y="24669"/>
                  </a:lnTo>
                  <a:lnTo>
                    <a:pt x="274987" y="22765"/>
                  </a:lnTo>
                  <a:lnTo>
                    <a:pt x="276796" y="23431"/>
                  </a:lnTo>
                  <a:lnTo>
                    <a:pt x="281940" y="26479"/>
                  </a:lnTo>
                  <a:lnTo>
                    <a:pt x="286131" y="30003"/>
                  </a:lnTo>
                  <a:lnTo>
                    <a:pt x="289941" y="38671"/>
                  </a:lnTo>
                  <a:lnTo>
                    <a:pt x="298990" y="40957"/>
                  </a:lnTo>
                  <a:lnTo>
                    <a:pt x="310325" y="41243"/>
                  </a:lnTo>
                  <a:lnTo>
                    <a:pt x="314420" y="37338"/>
                  </a:lnTo>
                  <a:lnTo>
                    <a:pt x="318135" y="36481"/>
                  </a:lnTo>
                  <a:lnTo>
                    <a:pt x="322326" y="37624"/>
                  </a:lnTo>
                  <a:lnTo>
                    <a:pt x="331089" y="38957"/>
                  </a:lnTo>
                  <a:lnTo>
                    <a:pt x="332137" y="32004"/>
                  </a:lnTo>
                  <a:lnTo>
                    <a:pt x="337185" y="24669"/>
                  </a:lnTo>
                  <a:lnTo>
                    <a:pt x="339471" y="22098"/>
                  </a:lnTo>
                  <a:lnTo>
                    <a:pt x="345948" y="22288"/>
                  </a:lnTo>
                  <a:lnTo>
                    <a:pt x="347567" y="16859"/>
                  </a:lnTo>
                  <a:lnTo>
                    <a:pt x="349091" y="1619"/>
                  </a:lnTo>
                  <a:lnTo>
                    <a:pt x="350520" y="0"/>
                  </a:lnTo>
                  <a:lnTo>
                    <a:pt x="355187" y="285"/>
                  </a:lnTo>
                  <a:lnTo>
                    <a:pt x="359855" y="3048"/>
                  </a:lnTo>
                  <a:lnTo>
                    <a:pt x="361283" y="5334"/>
                  </a:lnTo>
                  <a:lnTo>
                    <a:pt x="363664" y="5143"/>
                  </a:lnTo>
                  <a:lnTo>
                    <a:pt x="367094" y="3620"/>
                  </a:lnTo>
                  <a:lnTo>
                    <a:pt x="370808" y="2571"/>
                  </a:lnTo>
                  <a:lnTo>
                    <a:pt x="376714" y="4191"/>
                  </a:lnTo>
                  <a:lnTo>
                    <a:pt x="389287" y="11144"/>
                  </a:lnTo>
                  <a:lnTo>
                    <a:pt x="395764" y="13621"/>
                  </a:lnTo>
                  <a:lnTo>
                    <a:pt x="399955" y="13145"/>
                  </a:lnTo>
                  <a:lnTo>
                    <a:pt x="403765" y="13240"/>
                  </a:lnTo>
                  <a:lnTo>
                    <a:pt x="418624" y="23908"/>
                  </a:lnTo>
                  <a:lnTo>
                    <a:pt x="429006" y="25432"/>
                  </a:lnTo>
                  <a:lnTo>
                    <a:pt x="438531" y="25432"/>
                  </a:lnTo>
                  <a:lnTo>
                    <a:pt x="441579" y="22288"/>
                  </a:lnTo>
                  <a:lnTo>
                    <a:pt x="445580" y="19526"/>
                  </a:lnTo>
                  <a:lnTo>
                    <a:pt x="449771" y="19907"/>
                  </a:lnTo>
                  <a:lnTo>
                    <a:pt x="453485" y="21336"/>
                  </a:lnTo>
                  <a:lnTo>
                    <a:pt x="460629" y="25908"/>
                  </a:lnTo>
                  <a:lnTo>
                    <a:pt x="463963" y="27146"/>
                  </a:lnTo>
                  <a:lnTo>
                    <a:pt x="468344" y="27813"/>
                  </a:lnTo>
                  <a:lnTo>
                    <a:pt x="471583" y="28860"/>
                  </a:lnTo>
                  <a:lnTo>
                    <a:pt x="474440" y="36862"/>
                  </a:lnTo>
                  <a:lnTo>
                    <a:pt x="476060" y="39052"/>
                  </a:lnTo>
                  <a:close/>
                </a:path>
              </a:pathLst>
            </a:custGeom>
            <a:solidFill>
              <a:srgbClr val="CCCCCC"/>
            </a:solidFill>
            <a:ln w="476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it-IT"/>
            </a:p>
          </p:txBody>
        </p:sp>
        <p:sp>
          <p:nvSpPr>
            <p:cNvPr id="57" name="Figura a mano libera: forma 56">
              <a:extLst>
                <a:ext uri="{FF2B5EF4-FFF2-40B4-BE49-F238E27FC236}">
                  <a16:creationId xmlns:a16="http://schemas.microsoft.com/office/drawing/2014/main" id="{FB1E4770-9BE5-1D4D-3144-D2BF2B778B10}"/>
                </a:ext>
              </a:extLst>
            </p:cNvPr>
            <p:cNvSpPr/>
            <p:nvPr/>
          </p:nvSpPr>
          <p:spPr>
            <a:xfrm>
              <a:off x="7084218" y="6005607"/>
              <a:ext cx="201548" cy="202310"/>
            </a:xfrm>
            <a:custGeom>
              <a:avLst/>
              <a:gdLst>
                <a:gd name="connsiteX0" fmla="*/ 195453 w 201548"/>
                <a:gd name="connsiteY0" fmla="*/ 199168 h 202310"/>
                <a:gd name="connsiteX1" fmla="*/ 184404 w 201548"/>
                <a:gd name="connsiteY1" fmla="*/ 198691 h 202310"/>
                <a:gd name="connsiteX2" fmla="*/ 174974 w 201548"/>
                <a:gd name="connsiteY2" fmla="*/ 202311 h 202310"/>
                <a:gd name="connsiteX3" fmla="*/ 171355 w 201548"/>
                <a:gd name="connsiteY3" fmla="*/ 201549 h 202310"/>
                <a:gd name="connsiteX4" fmla="*/ 168973 w 201548"/>
                <a:gd name="connsiteY4" fmla="*/ 195263 h 202310"/>
                <a:gd name="connsiteX5" fmla="*/ 166974 w 201548"/>
                <a:gd name="connsiteY5" fmla="*/ 190119 h 202310"/>
                <a:gd name="connsiteX6" fmla="*/ 160973 w 201548"/>
                <a:gd name="connsiteY6" fmla="*/ 176879 h 202310"/>
                <a:gd name="connsiteX7" fmla="*/ 162592 w 201548"/>
                <a:gd name="connsiteY7" fmla="*/ 171450 h 202310"/>
                <a:gd name="connsiteX8" fmla="*/ 159258 w 201548"/>
                <a:gd name="connsiteY8" fmla="*/ 168307 h 202310"/>
                <a:gd name="connsiteX9" fmla="*/ 151162 w 201548"/>
                <a:gd name="connsiteY9" fmla="*/ 162687 h 202310"/>
                <a:gd name="connsiteX10" fmla="*/ 149066 w 201548"/>
                <a:gd name="connsiteY10" fmla="*/ 160306 h 202310"/>
                <a:gd name="connsiteX11" fmla="*/ 150209 w 201548"/>
                <a:gd name="connsiteY11" fmla="*/ 157163 h 202310"/>
                <a:gd name="connsiteX12" fmla="*/ 150971 w 201548"/>
                <a:gd name="connsiteY12" fmla="*/ 151257 h 202310"/>
                <a:gd name="connsiteX13" fmla="*/ 150209 w 201548"/>
                <a:gd name="connsiteY13" fmla="*/ 146495 h 202310"/>
                <a:gd name="connsiteX14" fmla="*/ 148018 w 201548"/>
                <a:gd name="connsiteY14" fmla="*/ 145066 h 202310"/>
                <a:gd name="connsiteX15" fmla="*/ 144018 w 201548"/>
                <a:gd name="connsiteY15" fmla="*/ 144970 h 202310"/>
                <a:gd name="connsiteX16" fmla="*/ 139065 w 201548"/>
                <a:gd name="connsiteY16" fmla="*/ 146113 h 202310"/>
                <a:gd name="connsiteX17" fmla="*/ 129254 w 201548"/>
                <a:gd name="connsiteY17" fmla="*/ 150686 h 202310"/>
                <a:gd name="connsiteX18" fmla="*/ 122396 w 201548"/>
                <a:gd name="connsiteY18" fmla="*/ 147828 h 202310"/>
                <a:gd name="connsiteX19" fmla="*/ 118396 w 201548"/>
                <a:gd name="connsiteY19" fmla="*/ 144875 h 202310"/>
                <a:gd name="connsiteX20" fmla="*/ 116110 w 201548"/>
                <a:gd name="connsiteY20" fmla="*/ 142399 h 202310"/>
                <a:gd name="connsiteX21" fmla="*/ 111061 w 201548"/>
                <a:gd name="connsiteY21" fmla="*/ 144399 h 202310"/>
                <a:gd name="connsiteX22" fmla="*/ 109728 w 201548"/>
                <a:gd name="connsiteY22" fmla="*/ 143446 h 202310"/>
                <a:gd name="connsiteX23" fmla="*/ 109442 w 201548"/>
                <a:gd name="connsiteY23" fmla="*/ 137255 h 202310"/>
                <a:gd name="connsiteX24" fmla="*/ 107918 w 201548"/>
                <a:gd name="connsiteY24" fmla="*/ 134017 h 202310"/>
                <a:gd name="connsiteX25" fmla="*/ 104870 w 201548"/>
                <a:gd name="connsiteY25" fmla="*/ 130111 h 202310"/>
                <a:gd name="connsiteX26" fmla="*/ 102013 w 201548"/>
                <a:gd name="connsiteY26" fmla="*/ 128301 h 202310"/>
                <a:gd name="connsiteX27" fmla="*/ 91440 w 201548"/>
                <a:gd name="connsiteY27" fmla="*/ 132112 h 202310"/>
                <a:gd name="connsiteX28" fmla="*/ 85154 w 201548"/>
                <a:gd name="connsiteY28" fmla="*/ 133350 h 202310"/>
                <a:gd name="connsiteX29" fmla="*/ 82868 w 201548"/>
                <a:gd name="connsiteY29" fmla="*/ 129826 h 202310"/>
                <a:gd name="connsiteX30" fmla="*/ 71819 w 201548"/>
                <a:gd name="connsiteY30" fmla="*/ 118110 h 202310"/>
                <a:gd name="connsiteX31" fmla="*/ 61531 w 201548"/>
                <a:gd name="connsiteY31" fmla="*/ 109061 h 202310"/>
                <a:gd name="connsiteX32" fmla="*/ 54388 w 201548"/>
                <a:gd name="connsiteY32" fmla="*/ 105346 h 202310"/>
                <a:gd name="connsiteX33" fmla="*/ 47244 w 201548"/>
                <a:gd name="connsiteY33" fmla="*/ 105727 h 202310"/>
                <a:gd name="connsiteX34" fmla="*/ 36195 w 201548"/>
                <a:gd name="connsiteY34" fmla="*/ 107537 h 202310"/>
                <a:gd name="connsiteX35" fmla="*/ 32195 w 201548"/>
                <a:gd name="connsiteY35" fmla="*/ 106775 h 202310"/>
                <a:gd name="connsiteX36" fmla="*/ 22574 w 201548"/>
                <a:gd name="connsiteY36" fmla="*/ 102870 h 202310"/>
                <a:gd name="connsiteX37" fmla="*/ 14478 w 201548"/>
                <a:gd name="connsiteY37" fmla="*/ 98203 h 202310"/>
                <a:gd name="connsiteX38" fmla="*/ 15621 w 201548"/>
                <a:gd name="connsiteY38" fmla="*/ 96202 h 202310"/>
                <a:gd name="connsiteX39" fmla="*/ 17240 w 201548"/>
                <a:gd name="connsiteY39" fmla="*/ 94774 h 202310"/>
                <a:gd name="connsiteX40" fmla="*/ 15240 w 201548"/>
                <a:gd name="connsiteY40" fmla="*/ 88678 h 202310"/>
                <a:gd name="connsiteX41" fmla="*/ 10763 w 201548"/>
                <a:gd name="connsiteY41" fmla="*/ 78867 h 202310"/>
                <a:gd name="connsiteX42" fmla="*/ 11239 w 201548"/>
                <a:gd name="connsiteY42" fmla="*/ 75819 h 202310"/>
                <a:gd name="connsiteX43" fmla="*/ 9811 w 201548"/>
                <a:gd name="connsiteY43" fmla="*/ 71533 h 202310"/>
                <a:gd name="connsiteX44" fmla="*/ 8287 w 201548"/>
                <a:gd name="connsiteY44" fmla="*/ 68294 h 202310"/>
                <a:gd name="connsiteX45" fmla="*/ 14573 w 201548"/>
                <a:gd name="connsiteY45" fmla="*/ 60579 h 202310"/>
                <a:gd name="connsiteX46" fmla="*/ 17431 w 201548"/>
                <a:gd name="connsiteY46" fmla="*/ 54387 h 202310"/>
                <a:gd name="connsiteX47" fmla="*/ 18097 w 201548"/>
                <a:gd name="connsiteY47" fmla="*/ 48387 h 202310"/>
                <a:gd name="connsiteX48" fmla="*/ 16383 w 201548"/>
                <a:gd name="connsiteY48" fmla="*/ 42100 h 202310"/>
                <a:gd name="connsiteX49" fmla="*/ 12287 w 201548"/>
                <a:gd name="connsiteY49" fmla="*/ 30670 h 202310"/>
                <a:gd name="connsiteX50" fmla="*/ 9715 w 201548"/>
                <a:gd name="connsiteY50" fmla="*/ 27337 h 202310"/>
                <a:gd name="connsiteX51" fmla="*/ 4953 w 201548"/>
                <a:gd name="connsiteY51" fmla="*/ 24289 h 202310"/>
                <a:gd name="connsiteX52" fmla="*/ 953 w 201548"/>
                <a:gd name="connsiteY52" fmla="*/ 19145 h 202310"/>
                <a:gd name="connsiteX53" fmla="*/ 0 w 201548"/>
                <a:gd name="connsiteY53" fmla="*/ 15621 h 202310"/>
                <a:gd name="connsiteX54" fmla="*/ 3334 w 201548"/>
                <a:gd name="connsiteY54" fmla="*/ 14859 h 202310"/>
                <a:gd name="connsiteX55" fmla="*/ 13145 w 201548"/>
                <a:gd name="connsiteY55" fmla="*/ 14764 h 202310"/>
                <a:gd name="connsiteX56" fmla="*/ 22670 w 201548"/>
                <a:gd name="connsiteY56" fmla="*/ 13525 h 202310"/>
                <a:gd name="connsiteX57" fmla="*/ 30099 w 201548"/>
                <a:gd name="connsiteY57" fmla="*/ 11144 h 202310"/>
                <a:gd name="connsiteX58" fmla="*/ 40862 w 201548"/>
                <a:gd name="connsiteY58" fmla="*/ 9144 h 202310"/>
                <a:gd name="connsiteX59" fmla="*/ 45244 w 201548"/>
                <a:gd name="connsiteY59" fmla="*/ 7429 h 202310"/>
                <a:gd name="connsiteX60" fmla="*/ 50482 w 201548"/>
                <a:gd name="connsiteY60" fmla="*/ 6572 h 202310"/>
                <a:gd name="connsiteX61" fmla="*/ 66199 w 201548"/>
                <a:gd name="connsiteY61" fmla="*/ 8477 h 202310"/>
                <a:gd name="connsiteX62" fmla="*/ 72104 w 201548"/>
                <a:gd name="connsiteY62" fmla="*/ 6953 h 202310"/>
                <a:gd name="connsiteX63" fmla="*/ 89821 w 201548"/>
                <a:gd name="connsiteY63" fmla="*/ 6762 h 202310"/>
                <a:gd name="connsiteX64" fmla="*/ 90297 w 201548"/>
                <a:gd name="connsiteY64" fmla="*/ 6001 h 202310"/>
                <a:gd name="connsiteX65" fmla="*/ 87820 w 201548"/>
                <a:gd name="connsiteY65" fmla="*/ 3524 h 202310"/>
                <a:gd name="connsiteX66" fmla="*/ 87916 w 201548"/>
                <a:gd name="connsiteY66" fmla="*/ 2667 h 202310"/>
                <a:gd name="connsiteX67" fmla="*/ 98393 w 201548"/>
                <a:gd name="connsiteY67" fmla="*/ 1143 h 202310"/>
                <a:gd name="connsiteX68" fmla="*/ 100013 w 201548"/>
                <a:gd name="connsiteY68" fmla="*/ 0 h 202310"/>
                <a:gd name="connsiteX69" fmla="*/ 101441 w 201548"/>
                <a:gd name="connsiteY69" fmla="*/ 3810 h 202310"/>
                <a:gd name="connsiteX70" fmla="*/ 105346 w 201548"/>
                <a:gd name="connsiteY70" fmla="*/ 8096 h 202310"/>
                <a:gd name="connsiteX71" fmla="*/ 109728 w 201548"/>
                <a:gd name="connsiteY71" fmla="*/ 9810 h 202310"/>
                <a:gd name="connsiteX72" fmla="*/ 112014 w 201548"/>
                <a:gd name="connsiteY72" fmla="*/ 12192 h 202310"/>
                <a:gd name="connsiteX73" fmla="*/ 112109 w 201548"/>
                <a:gd name="connsiteY73" fmla="*/ 13906 h 202310"/>
                <a:gd name="connsiteX74" fmla="*/ 104489 w 201548"/>
                <a:gd name="connsiteY74" fmla="*/ 16097 h 202310"/>
                <a:gd name="connsiteX75" fmla="*/ 104013 w 201548"/>
                <a:gd name="connsiteY75" fmla="*/ 17145 h 202310"/>
                <a:gd name="connsiteX76" fmla="*/ 104489 w 201548"/>
                <a:gd name="connsiteY76" fmla="*/ 18288 h 202310"/>
                <a:gd name="connsiteX77" fmla="*/ 106775 w 201548"/>
                <a:gd name="connsiteY77" fmla="*/ 18764 h 202310"/>
                <a:gd name="connsiteX78" fmla="*/ 117443 w 201548"/>
                <a:gd name="connsiteY78" fmla="*/ 24098 h 202310"/>
                <a:gd name="connsiteX79" fmla="*/ 123634 w 201548"/>
                <a:gd name="connsiteY79" fmla="*/ 24289 h 202310"/>
                <a:gd name="connsiteX80" fmla="*/ 126873 w 201548"/>
                <a:gd name="connsiteY80" fmla="*/ 25908 h 202310"/>
                <a:gd name="connsiteX81" fmla="*/ 128397 w 201548"/>
                <a:gd name="connsiteY81" fmla="*/ 29051 h 202310"/>
                <a:gd name="connsiteX82" fmla="*/ 133541 w 201548"/>
                <a:gd name="connsiteY82" fmla="*/ 33433 h 202310"/>
                <a:gd name="connsiteX83" fmla="*/ 137636 w 201548"/>
                <a:gd name="connsiteY83" fmla="*/ 37624 h 202310"/>
                <a:gd name="connsiteX84" fmla="*/ 137826 w 201548"/>
                <a:gd name="connsiteY84" fmla="*/ 39052 h 202310"/>
                <a:gd name="connsiteX85" fmla="*/ 137065 w 201548"/>
                <a:gd name="connsiteY85" fmla="*/ 41148 h 202310"/>
                <a:gd name="connsiteX86" fmla="*/ 125730 w 201548"/>
                <a:gd name="connsiteY86" fmla="*/ 49435 h 202310"/>
                <a:gd name="connsiteX87" fmla="*/ 124206 w 201548"/>
                <a:gd name="connsiteY87" fmla="*/ 52197 h 202310"/>
                <a:gd name="connsiteX88" fmla="*/ 124111 w 201548"/>
                <a:gd name="connsiteY88" fmla="*/ 55245 h 202310"/>
                <a:gd name="connsiteX89" fmla="*/ 129064 w 201548"/>
                <a:gd name="connsiteY89" fmla="*/ 64103 h 202310"/>
                <a:gd name="connsiteX90" fmla="*/ 136493 w 201548"/>
                <a:gd name="connsiteY90" fmla="*/ 73819 h 202310"/>
                <a:gd name="connsiteX91" fmla="*/ 147066 w 201548"/>
                <a:gd name="connsiteY91" fmla="*/ 81153 h 202310"/>
                <a:gd name="connsiteX92" fmla="*/ 161734 w 201548"/>
                <a:gd name="connsiteY92" fmla="*/ 89154 h 202310"/>
                <a:gd name="connsiteX93" fmla="*/ 161925 w 201548"/>
                <a:gd name="connsiteY93" fmla="*/ 94107 h 202310"/>
                <a:gd name="connsiteX94" fmla="*/ 159639 w 201548"/>
                <a:gd name="connsiteY94" fmla="*/ 100013 h 202310"/>
                <a:gd name="connsiteX95" fmla="*/ 157639 w 201548"/>
                <a:gd name="connsiteY95" fmla="*/ 103917 h 202310"/>
                <a:gd name="connsiteX96" fmla="*/ 156782 w 201548"/>
                <a:gd name="connsiteY96" fmla="*/ 106680 h 202310"/>
                <a:gd name="connsiteX97" fmla="*/ 154972 w 201548"/>
                <a:gd name="connsiteY97" fmla="*/ 107728 h 202310"/>
                <a:gd name="connsiteX98" fmla="*/ 140303 w 201548"/>
                <a:gd name="connsiteY98" fmla="*/ 107537 h 202310"/>
                <a:gd name="connsiteX99" fmla="*/ 138113 w 201548"/>
                <a:gd name="connsiteY99" fmla="*/ 108490 h 202310"/>
                <a:gd name="connsiteX100" fmla="*/ 137160 w 201548"/>
                <a:gd name="connsiteY100" fmla="*/ 109633 h 202310"/>
                <a:gd name="connsiteX101" fmla="*/ 137160 w 201548"/>
                <a:gd name="connsiteY101" fmla="*/ 110585 h 202310"/>
                <a:gd name="connsiteX102" fmla="*/ 142399 w 201548"/>
                <a:gd name="connsiteY102" fmla="*/ 112395 h 202310"/>
                <a:gd name="connsiteX103" fmla="*/ 150590 w 201548"/>
                <a:gd name="connsiteY103" fmla="*/ 118586 h 202310"/>
                <a:gd name="connsiteX104" fmla="*/ 155257 w 201548"/>
                <a:gd name="connsiteY104" fmla="*/ 124682 h 202310"/>
                <a:gd name="connsiteX105" fmla="*/ 160211 w 201548"/>
                <a:gd name="connsiteY105" fmla="*/ 127349 h 202310"/>
                <a:gd name="connsiteX106" fmla="*/ 165735 w 201548"/>
                <a:gd name="connsiteY106" fmla="*/ 132112 h 202310"/>
                <a:gd name="connsiteX107" fmla="*/ 170116 w 201548"/>
                <a:gd name="connsiteY107" fmla="*/ 136588 h 202310"/>
                <a:gd name="connsiteX108" fmla="*/ 176975 w 201548"/>
                <a:gd name="connsiteY108" fmla="*/ 142399 h 202310"/>
                <a:gd name="connsiteX109" fmla="*/ 184690 w 201548"/>
                <a:gd name="connsiteY109" fmla="*/ 140494 h 202310"/>
                <a:gd name="connsiteX110" fmla="*/ 194882 w 201548"/>
                <a:gd name="connsiteY110" fmla="*/ 145732 h 202310"/>
                <a:gd name="connsiteX111" fmla="*/ 195358 w 201548"/>
                <a:gd name="connsiteY111" fmla="*/ 149257 h 202310"/>
                <a:gd name="connsiteX112" fmla="*/ 194691 w 201548"/>
                <a:gd name="connsiteY112" fmla="*/ 152305 h 202310"/>
                <a:gd name="connsiteX113" fmla="*/ 188214 w 201548"/>
                <a:gd name="connsiteY113" fmla="*/ 155734 h 202310"/>
                <a:gd name="connsiteX114" fmla="*/ 187452 w 201548"/>
                <a:gd name="connsiteY114" fmla="*/ 157163 h 202310"/>
                <a:gd name="connsiteX115" fmla="*/ 187452 w 201548"/>
                <a:gd name="connsiteY115" fmla="*/ 158305 h 202310"/>
                <a:gd name="connsiteX116" fmla="*/ 188309 w 201548"/>
                <a:gd name="connsiteY116" fmla="*/ 160020 h 202310"/>
                <a:gd name="connsiteX117" fmla="*/ 192024 w 201548"/>
                <a:gd name="connsiteY117" fmla="*/ 162782 h 202310"/>
                <a:gd name="connsiteX118" fmla="*/ 196501 w 201548"/>
                <a:gd name="connsiteY118" fmla="*/ 166973 h 202310"/>
                <a:gd name="connsiteX119" fmla="*/ 201549 w 201548"/>
                <a:gd name="connsiteY119" fmla="*/ 173069 h 202310"/>
                <a:gd name="connsiteX120" fmla="*/ 199263 w 201548"/>
                <a:gd name="connsiteY120" fmla="*/ 174974 h 202310"/>
                <a:gd name="connsiteX121" fmla="*/ 194596 w 201548"/>
                <a:gd name="connsiteY121" fmla="*/ 175260 h 202310"/>
                <a:gd name="connsiteX122" fmla="*/ 190976 w 201548"/>
                <a:gd name="connsiteY122" fmla="*/ 174498 h 202310"/>
                <a:gd name="connsiteX123" fmla="*/ 189738 w 201548"/>
                <a:gd name="connsiteY123" fmla="*/ 175736 h 202310"/>
                <a:gd name="connsiteX124" fmla="*/ 189738 w 201548"/>
                <a:gd name="connsiteY124" fmla="*/ 177736 h 202310"/>
                <a:gd name="connsiteX125" fmla="*/ 194500 w 201548"/>
                <a:gd name="connsiteY125" fmla="*/ 182403 h 202310"/>
                <a:gd name="connsiteX126" fmla="*/ 195453 w 201548"/>
                <a:gd name="connsiteY126" fmla="*/ 185833 h 202310"/>
                <a:gd name="connsiteX127" fmla="*/ 195263 w 201548"/>
                <a:gd name="connsiteY127" fmla="*/ 191738 h 202310"/>
                <a:gd name="connsiteX128" fmla="*/ 195453 w 201548"/>
                <a:gd name="connsiteY128" fmla="*/ 199168 h 202310"/>
                <a:gd name="connsiteX129" fmla="*/ 101441 w 201548"/>
                <a:gd name="connsiteY129" fmla="*/ 22384 h 202310"/>
                <a:gd name="connsiteX130" fmla="*/ 101822 w 201548"/>
                <a:gd name="connsiteY130" fmla="*/ 20098 h 202310"/>
                <a:gd name="connsiteX131" fmla="*/ 101346 w 201548"/>
                <a:gd name="connsiteY131" fmla="*/ 18097 h 202310"/>
                <a:gd name="connsiteX132" fmla="*/ 99632 w 201548"/>
                <a:gd name="connsiteY132" fmla="*/ 17431 h 202310"/>
                <a:gd name="connsiteX133" fmla="*/ 97536 w 201548"/>
                <a:gd name="connsiteY133" fmla="*/ 17907 h 202310"/>
                <a:gd name="connsiteX134" fmla="*/ 97345 w 201548"/>
                <a:gd name="connsiteY134" fmla="*/ 20193 h 202310"/>
                <a:gd name="connsiteX135" fmla="*/ 98012 w 201548"/>
                <a:gd name="connsiteY135" fmla="*/ 22384 h 202310"/>
                <a:gd name="connsiteX136" fmla="*/ 100108 w 201548"/>
                <a:gd name="connsiteY136" fmla="*/ 23336 h 202310"/>
                <a:gd name="connsiteX137" fmla="*/ 101441 w 201548"/>
                <a:gd name="connsiteY137" fmla="*/ 22384 h 202310"/>
                <a:gd name="connsiteX138" fmla="*/ 135350 w 201548"/>
                <a:gd name="connsiteY138" fmla="*/ 57055 h 202310"/>
                <a:gd name="connsiteX139" fmla="*/ 132969 w 201548"/>
                <a:gd name="connsiteY139" fmla="*/ 58484 h 202310"/>
                <a:gd name="connsiteX140" fmla="*/ 130683 w 201548"/>
                <a:gd name="connsiteY140" fmla="*/ 57817 h 202310"/>
                <a:gd name="connsiteX141" fmla="*/ 130683 w 201548"/>
                <a:gd name="connsiteY141" fmla="*/ 54387 h 202310"/>
                <a:gd name="connsiteX142" fmla="*/ 132302 w 201548"/>
                <a:gd name="connsiteY142" fmla="*/ 52959 h 202310"/>
                <a:gd name="connsiteX143" fmla="*/ 134208 w 201548"/>
                <a:gd name="connsiteY143" fmla="*/ 53054 h 202310"/>
                <a:gd name="connsiteX144" fmla="*/ 136017 w 201548"/>
                <a:gd name="connsiteY144" fmla="*/ 54293 h 202310"/>
                <a:gd name="connsiteX145" fmla="*/ 135350 w 201548"/>
                <a:gd name="connsiteY145" fmla="*/ 57055 h 202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</a:cxnLst>
              <a:rect l="l" t="t" r="r" b="b"/>
              <a:pathLst>
                <a:path w="201548" h="202310">
                  <a:moveTo>
                    <a:pt x="195453" y="199168"/>
                  </a:moveTo>
                  <a:lnTo>
                    <a:pt x="184404" y="198691"/>
                  </a:lnTo>
                  <a:lnTo>
                    <a:pt x="174974" y="202311"/>
                  </a:lnTo>
                  <a:lnTo>
                    <a:pt x="171355" y="201549"/>
                  </a:lnTo>
                  <a:lnTo>
                    <a:pt x="168973" y="195263"/>
                  </a:lnTo>
                  <a:lnTo>
                    <a:pt x="166974" y="190119"/>
                  </a:lnTo>
                  <a:lnTo>
                    <a:pt x="160973" y="176879"/>
                  </a:lnTo>
                  <a:lnTo>
                    <a:pt x="162592" y="171450"/>
                  </a:lnTo>
                  <a:lnTo>
                    <a:pt x="159258" y="168307"/>
                  </a:lnTo>
                  <a:lnTo>
                    <a:pt x="151162" y="162687"/>
                  </a:lnTo>
                  <a:lnTo>
                    <a:pt x="149066" y="160306"/>
                  </a:lnTo>
                  <a:lnTo>
                    <a:pt x="150209" y="157163"/>
                  </a:lnTo>
                  <a:lnTo>
                    <a:pt x="150971" y="151257"/>
                  </a:lnTo>
                  <a:lnTo>
                    <a:pt x="150209" y="146495"/>
                  </a:lnTo>
                  <a:lnTo>
                    <a:pt x="148018" y="145066"/>
                  </a:lnTo>
                  <a:lnTo>
                    <a:pt x="144018" y="144970"/>
                  </a:lnTo>
                  <a:lnTo>
                    <a:pt x="139065" y="146113"/>
                  </a:lnTo>
                  <a:lnTo>
                    <a:pt x="129254" y="150686"/>
                  </a:lnTo>
                  <a:lnTo>
                    <a:pt x="122396" y="147828"/>
                  </a:lnTo>
                  <a:lnTo>
                    <a:pt x="118396" y="144875"/>
                  </a:lnTo>
                  <a:lnTo>
                    <a:pt x="116110" y="142399"/>
                  </a:lnTo>
                  <a:lnTo>
                    <a:pt x="111061" y="144399"/>
                  </a:lnTo>
                  <a:lnTo>
                    <a:pt x="109728" y="143446"/>
                  </a:lnTo>
                  <a:lnTo>
                    <a:pt x="109442" y="137255"/>
                  </a:lnTo>
                  <a:lnTo>
                    <a:pt x="107918" y="134017"/>
                  </a:lnTo>
                  <a:lnTo>
                    <a:pt x="104870" y="130111"/>
                  </a:lnTo>
                  <a:lnTo>
                    <a:pt x="102013" y="128301"/>
                  </a:lnTo>
                  <a:lnTo>
                    <a:pt x="91440" y="132112"/>
                  </a:lnTo>
                  <a:lnTo>
                    <a:pt x="85154" y="133350"/>
                  </a:lnTo>
                  <a:lnTo>
                    <a:pt x="82868" y="129826"/>
                  </a:lnTo>
                  <a:lnTo>
                    <a:pt x="71819" y="118110"/>
                  </a:lnTo>
                  <a:lnTo>
                    <a:pt x="61531" y="109061"/>
                  </a:lnTo>
                  <a:lnTo>
                    <a:pt x="54388" y="105346"/>
                  </a:lnTo>
                  <a:lnTo>
                    <a:pt x="47244" y="105727"/>
                  </a:lnTo>
                  <a:lnTo>
                    <a:pt x="36195" y="107537"/>
                  </a:lnTo>
                  <a:lnTo>
                    <a:pt x="32195" y="106775"/>
                  </a:lnTo>
                  <a:lnTo>
                    <a:pt x="22574" y="102870"/>
                  </a:lnTo>
                  <a:lnTo>
                    <a:pt x="14478" y="98203"/>
                  </a:lnTo>
                  <a:lnTo>
                    <a:pt x="15621" y="96202"/>
                  </a:lnTo>
                  <a:lnTo>
                    <a:pt x="17240" y="94774"/>
                  </a:lnTo>
                  <a:lnTo>
                    <a:pt x="15240" y="88678"/>
                  </a:lnTo>
                  <a:lnTo>
                    <a:pt x="10763" y="78867"/>
                  </a:lnTo>
                  <a:lnTo>
                    <a:pt x="11239" y="75819"/>
                  </a:lnTo>
                  <a:lnTo>
                    <a:pt x="9811" y="71533"/>
                  </a:lnTo>
                  <a:lnTo>
                    <a:pt x="8287" y="68294"/>
                  </a:lnTo>
                  <a:lnTo>
                    <a:pt x="14573" y="60579"/>
                  </a:lnTo>
                  <a:lnTo>
                    <a:pt x="17431" y="54387"/>
                  </a:lnTo>
                  <a:lnTo>
                    <a:pt x="18097" y="48387"/>
                  </a:lnTo>
                  <a:lnTo>
                    <a:pt x="16383" y="42100"/>
                  </a:lnTo>
                  <a:lnTo>
                    <a:pt x="12287" y="30670"/>
                  </a:lnTo>
                  <a:lnTo>
                    <a:pt x="9715" y="27337"/>
                  </a:lnTo>
                  <a:lnTo>
                    <a:pt x="4953" y="24289"/>
                  </a:lnTo>
                  <a:lnTo>
                    <a:pt x="953" y="19145"/>
                  </a:lnTo>
                  <a:lnTo>
                    <a:pt x="0" y="15621"/>
                  </a:lnTo>
                  <a:lnTo>
                    <a:pt x="3334" y="14859"/>
                  </a:lnTo>
                  <a:lnTo>
                    <a:pt x="13145" y="14764"/>
                  </a:lnTo>
                  <a:lnTo>
                    <a:pt x="22670" y="13525"/>
                  </a:lnTo>
                  <a:lnTo>
                    <a:pt x="30099" y="11144"/>
                  </a:lnTo>
                  <a:lnTo>
                    <a:pt x="40862" y="9144"/>
                  </a:lnTo>
                  <a:lnTo>
                    <a:pt x="45244" y="7429"/>
                  </a:lnTo>
                  <a:lnTo>
                    <a:pt x="50482" y="6572"/>
                  </a:lnTo>
                  <a:lnTo>
                    <a:pt x="66199" y="8477"/>
                  </a:lnTo>
                  <a:lnTo>
                    <a:pt x="72104" y="6953"/>
                  </a:lnTo>
                  <a:lnTo>
                    <a:pt x="89821" y="6762"/>
                  </a:lnTo>
                  <a:lnTo>
                    <a:pt x="90297" y="6001"/>
                  </a:lnTo>
                  <a:lnTo>
                    <a:pt x="87820" y="3524"/>
                  </a:lnTo>
                  <a:lnTo>
                    <a:pt x="87916" y="2667"/>
                  </a:lnTo>
                  <a:lnTo>
                    <a:pt x="98393" y="1143"/>
                  </a:lnTo>
                  <a:lnTo>
                    <a:pt x="100013" y="0"/>
                  </a:lnTo>
                  <a:lnTo>
                    <a:pt x="101441" y="3810"/>
                  </a:lnTo>
                  <a:lnTo>
                    <a:pt x="105346" y="8096"/>
                  </a:lnTo>
                  <a:lnTo>
                    <a:pt x="109728" y="9810"/>
                  </a:lnTo>
                  <a:lnTo>
                    <a:pt x="112014" y="12192"/>
                  </a:lnTo>
                  <a:lnTo>
                    <a:pt x="112109" y="13906"/>
                  </a:lnTo>
                  <a:lnTo>
                    <a:pt x="104489" y="16097"/>
                  </a:lnTo>
                  <a:lnTo>
                    <a:pt x="104013" y="17145"/>
                  </a:lnTo>
                  <a:lnTo>
                    <a:pt x="104489" y="18288"/>
                  </a:lnTo>
                  <a:lnTo>
                    <a:pt x="106775" y="18764"/>
                  </a:lnTo>
                  <a:lnTo>
                    <a:pt x="117443" y="24098"/>
                  </a:lnTo>
                  <a:lnTo>
                    <a:pt x="123634" y="24289"/>
                  </a:lnTo>
                  <a:lnTo>
                    <a:pt x="126873" y="25908"/>
                  </a:lnTo>
                  <a:lnTo>
                    <a:pt x="128397" y="29051"/>
                  </a:lnTo>
                  <a:lnTo>
                    <a:pt x="133541" y="33433"/>
                  </a:lnTo>
                  <a:lnTo>
                    <a:pt x="137636" y="37624"/>
                  </a:lnTo>
                  <a:lnTo>
                    <a:pt x="137826" y="39052"/>
                  </a:lnTo>
                  <a:lnTo>
                    <a:pt x="137065" y="41148"/>
                  </a:lnTo>
                  <a:lnTo>
                    <a:pt x="125730" y="49435"/>
                  </a:lnTo>
                  <a:lnTo>
                    <a:pt x="124206" y="52197"/>
                  </a:lnTo>
                  <a:lnTo>
                    <a:pt x="124111" y="55245"/>
                  </a:lnTo>
                  <a:lnTo>
                    <a:pt x="129064" y="64103"/>
                  </a:lnTo>
                  <a:lnTo>
                    <a:pt x="136493" y="73819"/>
                  </a:lnTo>
                  <a:lnTo>
                    <a:pt x="147066" y="81153"/>
                  </a:lnTo>
                  <a:lnTo>
                    <a:pt x="161734" y="89154"/>
                  </a:lnTo>
                  <a:lnTo>
                    <a:pt x="161925" y="94107"/>
                  </a:lnTo>
                  <a:lnTo>
                    <a:pt x="159639" y="100013"/>
                  </a:lnTo>
                  <a:lnTo>
                    <a:pt x="157639" y="103917"/>
                  </a:lnTo>
                  <a:lnTo>
                    <a:pt x="156782" y="106680"/>
                  </a:lnTo>
                  <a:lnTo>
                    <a:pt x="154972" y="107728"/>
                  </a:lnTo>
                  <a:lnTo>
                    <a:pt x="140303" y="107537"/>
                  </a:lnTo>
                  <a:lnTo>
                    <a:pt x="138113" y="108490"/>
                  </a:lnTo>
                  <a:lnTo>
                    <a:pt x="137160" y="109633"/>
                  </a:lnTo>
                  <a:lnTo>
                    <a:pt x="137160" y="110585"/>
                  </a:lnTo>
                  <a:lnTo>
                    <a:pt x="142399" y="112395"/>
                  </a:lnTo>
                  <a:lnTo>
                    <a:pt x="150590" y="118586"/>
                  </a:lnTo>
                  <a:lnTo>
                    <a:pt x="155257" y="124682"/>
                  </a:lnTo>
                  <a:lnTo>
                    <a:pt x="160211" y="127349"/>
                  </a:lnTo>
                  <a:lnTo>
                    <a:pt x="165735" y="132112"/>
                  </a:lnTo>
                  <a:lnTo>
                    <a:pt x="170116" y="136588"/>
                  </a:lnTo>
                  <a:lnTo>
                    <a:pt x="176975" y="142399"/>
                  </a:lnTo>
                  <a:lnTo>
                    <a:pt x="184690" y="140494"/>
                  </a:lnTo>
                  <a:lnTo>
                    <a:pt x="194882" y="145732"/>
                  </a:lnTo>
                  <a:lnTo>
                    <a:pt x="195358" y="149257"/>
                  </a:lnTo>
                  <a:lnTo>
                    <a:pt x="194691" y="152305"/>
                  </a:lnTo>
                  <a:lnTo>
                    <a:pt x="188214" y="155734"/>
                  </a:lnTo>
                  <a:lnTo>
                    <a:pt x="187452" y="157163"/>
                  </a:lnTo>
                  <a:lnTo>
                    <a:pt x="187452" y="158305"/>
                  </a:lnTo>
                  <a:lnTo>
                    <a:pt x="188309" y="160020"/>
                  </a:lnTo>
                  <a:lnTo>
                    <a:pt x="192024" y="162782"/>
                  </a:lnTo>
                  <a:lnTo>
                    <a:pt x="196501" y="166973"/>
                  </a:lnTo>
                  <a:lnTo>
                    <a:pt x="201549" y="173069"/>
                  </a:lnTo>
                  <a:lnTo>
                    <a:pt x="199263" y="174974"/>
                  </a:lnTo>
                  <a:lnTo>
                    <a:pt x="194596" y="175260"/>
                  </a:lnTo>
                  <a:lnTo>
                    <a:pt x="190976" y="174498"/>
                  </a:lnTo>
                  <a:lnTo>
                    <a:pt x="189738" y="175736"/>
                  </a:lnTo>
                  <a:lnTo>
                    <a:pt x="189738" y="177736"/>
                  </a:lnTo>
                  <a:lnTo>
                    <a:pt x="194500" y="182403"/>
                  </a:lnTo>
                  <a:lnTo>
                    <a:pt x="195453" y="185833"/>
                  </a:lnTo>
                  <a:lnTo>
                    <a:pt x="195263" y="191738"/>
                  </a:lnTo>
                  <a:lnTo>
                    <a:pt x="195453" y="199168"/>
                  </a:lnTo>
                  <a:close/>
                  <a:moveTo>
                    <a:pt x="101441" y="22384"/>
                  </a:moveTo>
                  <a:lnTo>
                    <a:pt x="101822" y="20098"/>
                  </a:lnTo>
                  <a:lnTo>
                    <a:pt x="101346" y="18097"/>
                  </a:lnTo>
                  <a:lnTo>
                    <a:pt x="99632" y="17431"/>
                  </a:lnTo>
                  <a:lnTo>
                    <a:pt x="97536" y="17907"/>
                  </a:lnTo>
                  <a:lnTo>
                    <a:pt x="97345" y="20193"/>
                  </a:lnTo>
                  <a:lnTo>
                    <a:pt x="98012" y="22384"/>
                  </a:lnTo>
                  <a:lnTo>
                    <a:pt x="100108" y="23336"/>
                  </a:lnTo>
                  <a:lnTo>
                    <a:pt x="101441" y="22384"/>
                  </a:lnTo>
                  <a:close/>
                  <a:moveTo>
                    <a:pt x="135350" y="57055"/>
                  </a:moveTo>
                  <a:lnTo>
                    <a:pt x="132969" y="58484"/>
                  </a:lnTo>
                  <a:lnTo>
                    <a:pt x="130683" y="57817"/>
                  </a:lnTo>
                  <a:lnTo>
                    <a:pt x="130683" y="54387"/>
                  </a:lnTo>
                  <a:lnTo>
                    <a:pt x="132302" y="52959"/>
                  </a:lnTo>
                  <a:lnTo>
                    <a:pt x="134208" y="53054"/>
                  </a:lnTo>
                  <a:lnTo>
                    <a:pt x="136017" y="54293"/>
                  </a:lnTo>
                  <a:lnTo>
                    <a:pt x="135350" y="57055"/>
                  </a:lnTo>
                  <a:close/>
                </a:path>
              </a:pathLst>
            </a:custGeom>
            <a:solidFill>
              <a:srgbClr val="CCCCCC"/>
            </a:solidFill>
            <a:ln w="476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it-IT"/>
            </a:p>
          </p:txBody>
        </p:sp>
        <p:sp>
          <p:nvSpPr>
            <p:cNvPr id="58" name="Figura a mano libera: forma 57">
              <a:extLst>
                <a:ext uri="{FF2B5EF4-FFF2-40B4-BE49-F238E27FC236}">
                  <a16:creationId xmlns:a16="http://schemas.microsoft.com/office/drawing/2014/main" id="{FFACB176-5388-DDD2-012A-513DA267A4A8}"/>
                </a:ext>
              </a:extLst>
            </p:cNvPr>
            <p:cNvSpPr/>
            <p:nvPr/>
          </p:nvSpPr>
          <p:spPr>
            <a:xfrm>
              <a:off x="4391025" y="5889307"/>
              <a:ext cx="20859" cy="18097"/>
            </a:xfrm>
            <a:custGeom>
              <a:avLst/>
              <a:gdLst>
                <a:gd name="connsiteX0" fmla="*/ 18669 w 20859"/>
                <a:gd name="connsiteY0" fmla="*/ 12192 h 18097"/>
                <a:gd name="connsiteX1" fmla="*/ 16859 w 20859"/>
                <a:gd name="connsiteY1" fmla="*/ 12764 h 18097"/>
                <a:gd name="connsiteX2" fmla="*/ 10954 w 20859"/>
                <a:gd name="connsiteY2" fmla="*/ 16288 h 18097"/>
                <a:gd name="connsiteX3" fmla="*/ 7620 w 20859"/>
                <a:gd name="connsiteY3" fmla="*/ 17526 h 18097"/>
                <a:gd name="connsiteX4" fmla="*/ 4572 w 20859"/>
                <a:gd name="connsiteY4" fmla="*/ 18098 h 18097"/>
                <a:gd name="connsiteX5" fmla="*/ 2191 w 20859"/>
                <a:gd name="connsiteY5" fmla="*/ 17812 h 18097"/>
                <a:gd name="connsiteX6" fmla="*/ 857 w 20859"/>
                <a:gd name="connsiteY6" fmla="*/ 15812 h 18097"/>
                <a:gd name="connsiteX7" fmla="*/ 953 w 20859"/>
                <a:gd name="connsiteY7" fmla="*/ 12573 h 18097"/>
                <a:gd name="connsiteX8" fmla="*/ 381 w 20859"/>
                <a:gd name="connsiteY8" fmla="*/ 9716 h 18097"/>
                <a:gd name="connsiteX9" fmla="*/ 0 w 20859"/>
                <a:gd name="connsiteY9" fmla="*/ 8191 h 18097"/>
                <a:gd name="connsiteX10" fmla="*/ 857 w 20859"/>
                <a:gd name="connsiteY10" fmla="*/ 4096 h 18097"/>
                <a:gd name="connsiteX11" fmla="*/ 2762 w 20859"/>
                <a:gd name="connsiteY11" fmla="*/ 1905 h 18097"/>
                <a:gd name="connsiteX12" fmla="*/ 5525 w 20859"/>
                <a:gd name="connsiteY12" fmla="*/ 0 h 18097"/>
                <a:gd name="connsiteX13" fmla="*/ 9811 w 20859"/>
                <a:gd name="connsiteY13" fmla="*/ 762 h 18097"/>
                <a:gd name="connsiteX14" fmla="*/ 18859 w 20859"/>
                <a:gd name="connsiteY14" fmla="*/ 3334 h 18097"/>
                <a:gd name="connsiteX15" fmla="*/ 20764 w 20859"/>
                <a:gd name="connsiteY15" fmla="*/ 5810 h 18097"/>
                <a:gd name="connsiteX16" fmla="*/ 20860 w 20859"/>
                <a:gd name="connsiteY16" fmla="*/ 7525 h 18097"/>
                <a:gd name="connsiteX17" fmla="*/ 19145 w 20859"/>
                <a:gd name="connsiteY17" fmla="*/ 10192 h 18097"/>
                <a:gd name="connsiteX18" fmla="*/ 18669 w 20859"/>
                <a:gd name="connsiteY18" fmla="*/ 12192 h 18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0859" h="18097">
                  <a:moveTo>
                    <a:pt x="18669" y="12192"/>
                  </a:moveTo>
                  <a:lnTo>
                    <a:pt x="16859" y="12764"/>
                  </a:lnTo>
                  <a:lnTo>
                    <a:pt x="10954" y="16288"/>
                  </a:lnTo>
                  <a:lnTo>
                    <a:pt x="7620" y="17526"/>
                  </a:lnTo>
                  <a:lnTo>
                    <a:pt x="4572" y="18098"/>
                  </a:lnTo>
                  <a:lnTo>
                    <a:pt x="2191" y="17812"/>
                  </a:lnTo>
                  <a:lnTo>
                    <a:pt x="857" y="15812"/>
                  </a:lnTo>
                  <a:lnTo>
                    <a:pt x="953" y="12573"/>
                  </a:lnTo>
                  <a:lnTo>
                    <a:pt x="381" y="9716"/>
                  </a:lnTo>
                  <a:lnTo>
                    <a:pt x="0" y="8191"/>
                  </a:lnTo>
                  <a:lnTo>
                    <a:pt x="857" y="4096"/>
                  </a:lnTo>
                  <a:lnTo>
                    <a:pt x="2762" y="1905"/>
                  </a:lnTo>
                  <a:lnTo>
                    <a:pt x="5525" y="0"/>
                  </a:lnTo>
                  <a:lnTo>
                    <a:pt x="9811" y="762"/>
                  </a:lnTo>
                  <a:lnTo>
                    <a:pt x="18859" y="3334"/>
                  </a:lnTo>
                  <a:lnTo>
                    <a:pt x="20764" y="5810"/>
                  </a:lnTo>
                  <a:lnTo>
                    <a:pt x="20860" y="7525"/>
                  </a:lnTo>
                  <a:lnTo>
                    <a:pt x="19145" y="10192"/>
                  </a:lnTo>
                  <a:lnTo>
                    <a:pt x="18669" y="12192"/>
                  </a:lnTo>
                  <a:close/>
                </a:path>
              </a:pathLst>
            </a:custGeom>
            <a:solidFill>
              <a:srgbClr val="CCCCCC"/>
            </a:solidFill>
            <a:ln w="476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it-IT"/>
            </a:p>
          </p:txBody>
        </p:sp>
        <p:sp>
          <p:nvSpPr>
            <p:cNvPr id="59" name="Figura a mano libera: forma 58">
              <a:extLst>
                <a:ext uri="{FF2B5EF4-FFF2-40B4-BE49-F238E27FC236}">
                  <a16:creationId xmlns:a16="http://schemas.microsoft.com/office/drawing/2014/main" id="{756E2B4D-9FCA-81C8-C2E8-527B789C3D07}"/>
                </a:ext>
              </a:extLst>
            </p:cNvPr>
            <p:cNvSpPr/>
            <p:nvPr/>
          </p:nvSpPr>
          <p:spPr>
            <a:xfrm>
              <a:off x="5551169" y="4030789"/>
              <a:ext cx="70008" cy="50768"/>
            </a:xfrm>
            <a:custGeom>
              <a:avLst/>
              <a:gdLst>
                <a:gd name="connsiteX0" fmla="*/ 30194 w 70008"/>
                <a:gd name="connsiteY0" fmla="*/ 7049 h 50768"/>
                <a:gd name="connsiteX1" fmla="*/ 32195 w 70008"/>
                <a:gd name="connsiteY1" fmla="*/ 7049 h 50768"/>
                <a:gd name="connsiteX2" fmla="*/ 33052 w 70008"/>
                <a:gd name="connsiteY2" fmla="*/ 6001 h 50768"/>
                <a:gd name="connsiteX3" fmla="*/ 36481 w 70008"/>
                <a:gd name="connsiteY3" fmla="*/ 6763 h 50768"/>
                <a:gd name="connsiteX4" fmla="*/ 41624 w 70008"/>
                <a:gd name="connsiteY4" fmla="*/ 11716 h 50768"/>
                <a:gd name="connsiteX5" fmla="*/ 42672 w 70008"/>
                <a:gd name="connsiteY5" fmla="*/ 14478 h 50768"/>
                <a:gd name="connsiteX6" fmla="*/ 46196 w 70008"/>
                <a:gd name="connsiteY6" fmla="*/ 15907 h 50768"/>
                <a:gd name="connsiteX7" fmla="*/ 47435 w 70008"/>
                <a:gd name="connsiteY7" fmla="*/ 18669 h 50768"/>
                <a:gd name="connsiteX8" fmla="*/ 43339 w 70008"/>
                <a:gd name="connsiteY8" fmla="*/ 27432 h 50768"/>
                <a:gd name="connsiteX9" fmla="*/ 40767 w 70008"/>
                <a:gd name="connsiteY9" fmla="*/ 27527 h 50768"/>
                <a:gd name="connsiteX10" fmla="*/ 38958 w 70008"/>
                <a:gd name="connsiteY10" fmla="*/ 26479 h 50768"/>
                <a:gd name="connsiteX11" fmla="*/ 35528 w 70008"/>
                <a:gd name="connsiteY11" fmla="*/ 27432 h 50768"/>
                <a:gd name="connsiteX12" fmla="*/ 33623 w 70008"/>
                <a:gd name="connsiteY12" fmla="*/ 29051 h 50768"/>
                <a:gd name="connsiteX13" fmla="*/ 32957 w 70008"/>
                <a:gd name="connsiteY13" fmla="*/ 32671 h 50768"/>
                <a:gd name="connsiteX14" fmla="*/ 33052 w 70008"/>
                <a:gd name="connsiteY14" fmla="*/ 40291 h 50768"/>
                <a:gd name="connsiteX15" fmla="*/ 18002 w 70008"/>
                <a:gd name="connsiteY15" fmla="*/ 41815 h 50768"/>
                <a:gd name="connsiteX16" fmla="*/ 14573 w 70008"/>
                <a:gd name="connsiteY16" fmla="*/ 39529 h 50768"/>
                <a:gd name="connsiteX17" fmla="*/ 9906 w 70008"/>
                <a:gd name="connsiteY17" fmla="*/ 22288 h 50768"/>
                <a:gd name="connsiteX18" fmla="*/ 10763 w 70008"/>
                <a:gd name="connsiteY18" fmla="*/ 17812 h 50768"/>
                <a:gd name="connsiteX19" fmla="*/ 14002 w 70008"/>
                <a:gd name="connsiteY19" fmla="*/ 15907 h 50768"/>
                <a:gd name="connsiteX20" fmla="*/ 16669 w 70008"/>
                <a:gd name="connsiteY20" fmla="*/ 15526 h 50768"/>
                <a:gd name="connsiteX21" fmla="*/ 17145 w 70008"/>
                <a:gd name="connsiteY21" fmla="*/ 24860 h 50768"/>
                <a:gd name="connsiteX22" fmla="*/ 21146 w 70008"/>
                <a:gd name="connsiteY22" fmla="*/ 23908 h 50768"/>
                <a:gd name="connsiteX23" fmla="*/ 22384 w 70008"/>
                <a:gd name="connsiteY23" fmla="*/ 17812 h 50768"/>
                <a:gd name="connsiteX24" fmla="*/ 22670 w 70008"/>
                <a:gd name="connsiteY24" fmla="*/ 13430 h 50768"/>
                <a:gd name="connsiteX25" fmla="*/ 21527 w 70008"/>
                <a:gd name="connsiteY25" fmla="*/ 11239 h 50768"/>
                <a:gd name="connsiteX26" fmla="*/ 18860 w 70008"/>
                <a:gd name="connsiteY26" fmla="*/ 9620 h 50768"/>
                <a:gd name="connsiteX27" fmla="*/ 17240 w 70008"/>
                <a:gd name="connsiteY27" fmla="*/ 6668 h 50768"/>
                <a:gd name="connsiteX28" fmla="*/ 19526 w 70008"/>
                <a:gd name="connsiteY28" fmla="*/ 2000 h 50768"/>
                <a:gd name="connsiteX29" fmla="*/ 23717 w 70008"/>
                <a:gd name="connsiteY29" fmla="*/ 0 h 50768"/>
                <a:gd name="connsiteX30" fmla="*/ 27337 w 70008"/>
                <a:gd name="connsiteY30" fmla="*/ 6191 h 50768"/>
                <a:gd name="connsiteX31" fmla="*/ 30194 w 70008"/>
                <a:gd name="connsiteY31" fmla="*/ 7049 h 50768"/>
                <a:gd name="connsiteX32" fmla="*/ 9239 w 70008"/>
                <a:gd name="connsiteY32" fmla="*/ 28194 h 50768"/>
                <a:gd name="connsiteX33" fmla="*/ 9525 w 70008"/>
                <a:gd name="connsiteY33" fmla="*/ 31147 h 50768"/>
                <a:gd name="connsiteX34" fmla="*/ 7144 w 70008"/>
                <a:gd name="connsiteY34" fmla="*/ 30385 h 50768"/>
                <a:gd name="connsiteX35" fmla="*/ 5239 w 70008"/>
                <a:gd name="connsiteY35" fmla="*/ 31337 h 50768"/>
                <a:gd name="connsiteX36" fmla="*/ 3905 w 70008"/>
                <a:gd name="connsiteY36" fmla="*/ 34957 h 50768"/>
                <a:gd name="connsiteX37" fmla="*/ 1143 w 70008"/>
                <a:gd name="connsiteY37" fmla="*/ 33623 h 50768"/>
                <a:gd name="connsiteX38" fmla="*/ 0 w 70008"/>
                <a:gd name="connsiteY38" fmla="*/ 28575 h 50768"/>
                <a:gd name="connsiteX39" fmla="*/ 2096 w 70008"/>
                <a:gd name="connsiteY39" fmla="*/ 20955 h 50768"/>
                <a:gd name="connsiteX40" fmla="*/ 7049 w 70008"/>
                <a:gd name="connsiteY40" fmla="*/ 20669 h 50768"/>
                <a:gd name="connsiteX41" fmla="*/ 9239 w 70008"/>
                <a:gd name="connsiteY41" fmla="*/ 28194 h 50768"/>
                <a:gd name="connsiteX42" fmla="*/ 70009 w 70008"/>
                <a:gd name="connsiteY42" fmla="*/ 47054 h 50768"/>
                <a:gd name="connsiteX43" fmla="*/ 69533 w 70008"/>
                <a:gd name="connsiteY43" fmla="*/ 50102 h 50768"/>
                <a:gd name="connsiteX44" fmla="*/ 64294 w 70008"/>
                <a:gd name="connsiteY44" fmla="*/ 50768 h 50768"/>
                <a:gd name="connsiteX45" fmla="*/ 62103 w 70008"/>
                <a:gd name="connsiteY45" fmla="*/ 48101 h 50768"/>
                <a:gd name="connsiteX46" fmla="*/ 57245 w 70008"/>
                <a:gd name="connsiteY46" fmla="*/ 48387 h 50768"/>
                <a:gd name="connsiteX47" fmla="*/ 56388 w 70008"/>
                <a:gd name="connsiteY47" fmla="*/ 47054 h 50768"/>
                <a:gd name="connsiteX48" fmla="*/ 58388 w 70008"/>
                <a:gd name="connsiteY48" fmla="*/ 44387 h 50768"/>
                <a:gd name="connsiteX49" fmla="*/ 62294 w 70008"/>
                <a:gd name="connsiteY49" fmla="*/ 42672 h 50768"/>
                <a:gd name="connsiteX50" fmla="*/ 67342 w 70008"/>
                <a:gd name="connsiteY50" fmla="*/ 43339 h 50768"/>
                <a:gd name="connsiteX51" fmla="*/ 70009 w 70008"/>
                <a:gd name="connsiteY51" fmla="*/ 47054 h 50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70008" h="50768">
                  <a:moveTo>
                    <a:pt x="30194" y="7049"/>
                  </a:moveTo>
                  <a:lnTo>
                    <a:pt x="32195" y="7049"/>
                  </a:lnTo>
                  <a:lnTo>
                    <a:pt x="33052" y="6001"/>
                  </a:lnTo>
                  <a:lnTo>
                    <a:pt x="36481" y="6763"/>
                  </a:lnTo>
                  <a:lnTo>
                    <a:pt x="41624" y="11716"/>
                  </a:lnTo>
                  <a:lnTo>
                    <a:pt x="42672" y="14478"/>
                  </a:lnTo>
                  <a:lnTo>
                    <a:pt x="46196" y="15907"/>
                  </a:lnTo>
                  <a:lnTo>
                    <a:pt x="47435" y="18669"/>
                  </a:lnTo>
                  <a:lnTo>
                    <a:pt x="43339" y="27432"/>
                  </a:lnTo>
                  <a:lnTo>
                    <a:pt x="40767" y="27527"/>
                  </a:lnTo>
                  <a:lnTo>
                    <a:pt x="38958" y="26479"/>
                  </a:lnTo>
                  <a:lnTo>
                    <a:pt x="35528" y="27432"/>
                  </a:lnTo>
                  <a:lnTo>
                    <a:pt x="33623" y="29051"/>
                  </a:lnTo>
                  <a:lnTo>
                    <a:pt x="32957" y="32671"/>
                  </a:lnTo>
                  <a:lnTo>
                    <a:pt x="33052" y="40291"/>
                  </a:lnTo>
                  <a:lnTo>
                    <a:pt x="18002" y="41815"/>
                  </a:lnTo>
                  <a:lnTo>
                    <a:pt x="14573" y="39529"/>
                  </a:lnTo>
                  <a:lnTo>
                    <a:pt x="9906" y="22288"/>
                  </a:lnTo>
                  <a:lnTo>
                    <a:pt x="10763" y="17812"/>
                  </a:lnTo>
                  <a:lnTo>
                    <a:pt x="14002" y="15907"/>
                  </a:lnTo>
                  <a:lnTo>
                    <a:pt x="16669" y="15526"/>
                  </a:lnTo>
                  <a:lnTo>
                    <a:pt x="17145" y="24860"/>
                  </a:lnTo>
                  <a:lnTo>
                    <a:pt x="21146" y="23908"/>
                  </a:lnTo>
                  <a:lnTo>
                    <a:pt x="22384" y="17812"/>
                  </a:lnTo>
                  <a:lnTo>
                    <a:pt x="22670" y="13430"/>
                  </a:lnTo>
                  <a:lnTo>
                    <a:pt x="21527" y="11239"/>
                  </a:lnTo>
                  <a:lnTo>
                    <a:pt x="18860" y="9620"/>
                  </a:lnTo>
                  <a:lnTo>
                    <a:pt x="17240" y="6668"/>
                  </a:lnTo>
                  <a:lnTo>
                    <a:pt x="19526" y="2000"/>
                  </a:lnTo>
                  <a:lnTo>
                    <a:pt x="23717" y="0"/>
                  </a:lnTo>
                  <a:lnTo>
                    <a:pt x="27337" y="6191"/>
                  </a:lnTo>
                  <a:lnTo>
                    <a:pt x="30194" y="7049"/>
                  </a:lnTo>
                  <a:close/>
                  <a:moveTo>
                    <a:pt x="9239" y="28194"/>
                  </a:moveTo>
                  <a:lnTo>
                    <a:pt x="9525" y="31147"/>
                  </a:lnTo>
                  <a:lnTo>
                    <a:pt x="7144" y="30385"/>
                  </a:lnTo>
                  <a:lnTo>
                    <a:pt x="5239" y="31337"/>
                  </a:lnTo>
                  <a:lnTo>
                    <a:pt x="3905" y="34957"/>
                  </a:lnTo>
                  <a:lnTo>
                    <a:pt x="1143" y="33623"/>
                  </a:lnTo>
                  <a:lnTo>
                    <a:pt x="0" y="28575"/>
                  </a:lnTo>
                  <a:lnTo>
                    <a:pt x="2096" y="20955"/>
                  </a:lnTo>
                  <a:lnTo>
                    <a:pt x="7049" y="20669"/>
                  </a:lnTo>
                  <a:lnTo>
                    <a:pt x="9239" y="28194"/>
                  </a:lnTo>
                  <a:close/>
                  <a:moveTo>
                    <a:pt x="70009" y="47054"/>
                  </a:moveTo>
                  <a:lnTo>
                    <a:pt x="69533" y="50102"/>
                  </a:lnTo>
                  <a:lnTo>
                    <a:pt x="64294" y="50768"/>
                  </a:lnTo>
                  <a:lnTo>
                    <a:pt x="62103" y="48101"/>
                  </a:lnTo>
                  <a:lnTo>
                    <a:pt x="57245" y="48387"/>
                  </a:lnTo>
                  <a:lnTo>
                    <a:pt x="56388" y="47054"/>
                  </a:lnTo>
                  <a:lnTo>
                    <a:pt x="58388" y="44387"/>
                  </a:lnTo>
                  <a:lnTo>
                    <a:pt x="62294" y="42672"/>
                  </a:lnTo>
                  <a:lnTo>
                    <a:pt x="67342" y="43339"/>
                  </a:lnTo>
                  <a:lnTo>
                    <a:pt x="70009" y="47054"/>
                  </a:lnTo>
                  <a:close/>
                </a:path>
              </a:pathLst>
            </a:custGeom>
            <a:solidFill>
              <a:srgbClr val="CCCCCC"/>
            </a:solidFill>
            <a:ln w="476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it-IT"/>
            </a:p>
          </p:txBody>
        </p:sp>
        <p:sp>
          <p:nvSpPr>
            <p:cNvPr id="60" name="Figura a mano libera: forma 59">
              <a:extLst>
                <a:ext uri="{FF2B5EF4-FFF2-40B4-BE49-F238E27FC236}">
                  <a16:creationId xmlns:a16="http://schemas.microsoft.com/office/drawing/2014/main" id="{6DA094C9-D55D-15E4-0883-6ADB70BBB7B9}"/>
                </a:ext>
              </a:extLst>
            </p:cNvPr>
            <p:cNvSpPr/>
            <p:nvPr/>
          </p:nvSpPr>
          <p:spPr>
            <a:xfrm>
              <a:off x="5535930" y="5888926"/>
              <a:ext cx="112204" cy="254222"/>
            </a:xfrm>
            <a:custGeom>
              <a:avLst/>
              <a:gdLst>
                <a:gd name="connsiteX0" fmla="*/ 50197 w 112204"/>
                <a:gd name="connsiteY0" fmla="*/ 8667 h 254222"/>
                <a:gd name="connsiteX1" fmla="*/ 52768 w 112204"/>
                <a:gd name="connsiteY1" fmla="*/ 10668 h 254222"/>
                <a:gd name="connsiteX2" fmla="*/ 58007 w 112204"/>
                <a:gd name="connsiteY2" fmla="*/ 19241 h 254222"/>
                <a:gd name="connsiteX3" fmla="*/ 61531 w 112204"/>
                <a:gd name="connsiteY3" fmla="*/ 26765 h 254222"/>
                <a:gd name="connsiteX4" fmla="*/ 68389 w 112204"/>
                <a:gd name="connsiteY4" fmla="*/ 29337 h 254222"/>
                <a:gd name="connsiteX5" fmla="*/ 72295 w 112204"/>
                <a:gd name="connsiteY5" fmla="*/ 32290 h 254222"/>
                <a:gd name="connsiteX6" fmla="*/ 77248 w 112204"/>
                <a:gd name="connsiteY6" fmla="*/ 36766 h 254222"/>
                <a:gd name="connsiteX7" fmla="*/ 79629 w 112204"/>
                <a:gd name="connsiteY7" fmla="*/ 41243 h 254222"/>
                <a:gd name="connsiteX8" fmla="*/ 82963 w 112204"/>
                <a:gd name="connsiteY8" fmla="*/ 54864 h 254222"/>
                <a:gd name="connsiteX9" fmla="*/ 83344 w 112204"/>
                <a:gd name="connsiteY9" fmla="*/ 63055 h 254222"/>
                <a:gd name="connsiteX10" fmla="*/ 82391 w 112204"/>
                <a:gd name="connsiteY10" fmla="*/ 66866 h 254222"/>
                <a:gd name="connsiteX11" fmla="*/ 81534 w 112204"/>
                <a:gd name="connsiteY11" fmla="*/ 67818 h 254222"/>
                <a:gd name="connsiteX12" fmla="*/ 78486 w 112204"/>
                <a:gd name="connsiteY12" fmla="*/ 81153 h 254222"/>
                <a:gd name="connsiteX13" fmla="*/ 79248 w 112204"/>
                <a:gd name="connsiteY13" fmla="*/ 88011 h 254222"/>
                <a:gd name="connsiteX14" fmla="*/ 79153 w 112204"/>
                <a:gd name="connsiteY14" fmla="*/ 92487 h 254222"/>
                <a:gd name="connsiteX15" fmla="*/ 76581 w 112204"/>
                <a:gd name="connsiteY15" fmla="*/ 94202 h 254222"/>
                <a:gd name="connsiteX16" fmla="*/ 74866 w 112204"/>
                <a:gd name="connsiteY16" fmla="*/ 97060 h 254222"/>
                <a:gd name="connsiteX17" fmla="*/ 77629 w 112204"/>
                <a:gd name="connsiteY17" fmla="*/ 108109 h 254222"/>
                <a:gd name="connsiteX18" fmla="*/ 77343 w 112204"/>
                <a:gd name="connsiteY18" fmla="*/ 112776 h 254222"/>
                <a:gd name="connsiteX19" fmla="*/ 77438 w 112204"/>
                <a:gd name="connsiteY19" fmla="*/ 118205 h 254222"/>
                <a:gd name="connsiteX20" fmla="*/ 82486 w 112204"/>
                <a:gd name="connsiteY20" fmla="*/ 130493 h 254222"/>
                <a:gd name="connsiteX21" fmla="*/ 85439 w 112204"/>
                <a:gd name="connsiteY21" fmla="*/ 134302 h 254222"/>
                <a:gd name="connsiteX22" fmla="*/ 88106 w 112204"/>
                <a:gd name="connsiteY22" fmla="*/ 136112 h 254222"/>
                <a:gd name="connsiteX23" fmla="*/ 91535 w 112204"/>
                <a:gd name="connsiteY23" fmla="*/ 147447 h 254222"/>
                <a:gd name="connsiteX24" fmla="*/ 93535 w 112204"/>
                <a:gd name="connsiteY24" fmla="*/ 149352 h 254222"/>
                <a:gd name="connsiteX25" fmla="*/ 101917 w 112204"/>
                <a:gd name="connsiteY25" fmla="*/ 148304 h 254222"/>
                <a:gd name="connsiteX26" fmla="*/ 105918 w 112204"/>
                <a:gd name="connsiteY26" fmla="*/ 149543 h 254222"/>
                <a:gd name="connsiteX27" fmla="*/ 107537 w 112204"/>
                <a:gd name="connsiteY27" fmla="*/ 152209 h 254222"/>
                <a:gd name="connsiteX28" fmla="*/ 107918 w 112204"/>
                <a:gd name="connsiteY28" fmla="*/ 154019 h 254222"/>
                <a:gd name="connsiteX29" fmla="*/ 107347 w 112204"/>
                <a:gd name="connsiteY29" fmla="*/ 160306 h 254222"/>
                <a:gd name="connsiteX30" fmla="*/ 109442 w 112204"/>
                <a:gd name="connsiteY30" fmla="*/ 165163 h 254222"/>
                <a:gd name="connsiteX31" fmla="*/ 112204 w 112204"/>
                <a:gd name="connsiteY31" fmla="*/ 170212 h 254222"/>
                <a:gd name="connsiteX32" fmla="*/ 112204 w 112204"/>
                <a:gd name="connsiteY32" fmla="*/ 173260 h 254222"/>
                <a:gd name="connsiteX33" fmla="*/ 110299 w 112204"/>
                <a:gd name="connsiteY33" fmla="*/ 178212 h 254222"/>
                <a:gd name="connsiteX34" fmla="*/ 106966 w 112204"/>
                <a:gd name="connsiteY34" fmla="*/ 184023 h 254222"/>
                <a:gd name="connsiteX35" fmla="*/ 102584 w 112204"/>
                <a:gd name="connsiteY35" fmla="*/ 186214 h 254222"/>
                <a:gd name="connsiteX36" fmla="*/ 97726 w 112204"/>
                <a:gd name="connsiteY36" fmla="*/ 188119 h 254222"/>
                <a:gd name="connsiteX37" fmla="*/ 95440 w 112204"/>
                <a:gd name="connsiteY37" fmla="*/ 192595 h 254222"/>
                <a:gd name="connsiteX38" fmla="*/ 94297 w 112204"/>
                <a:gd name="connsiteY38" fmla="*/ 197358 h 254222"/>
                <a:gd name="connsiteX39" fmla="*/ 92107 w 112204"/>
                <a:gd name="connsiteY39" fmla="*/ 200882 h 254222"/>
                <a:gd name="connsiteX40" fmla="*/ 90773 w 112204"/>
                <a:gd name="connsiteY40" fmla="*/ 204788 h 254222"/>
                <a:gd name="connsiteX41" fmla="*/ 88678 w 112204"/>
                <a:gd name="connsiteY41" fmla="*/ 212693 h 254222"/>
                <a:gd name="connsiteX42" fmla="*/ 88201 w 112204"/>
                <a:gd name="connsiteY42" fmla="*/ 215551 h 254222"/>
                <a:gd name="connsiteX43" fmla="*/ 84963 w 112204"/>
                <a:gd name="connsiteY43" fmla="*/ 218504 h 254222"/>
                <a:gd name="connsiteX44" fmla="*/ 79915 w 112204"/>
                <a:gd name="connsiteY44" fmla="*/ 219646 h 254222"/>
                <a:gd name="connsiteX45" fmla="*/ 75342 w 112204"/>
                <a:gd name="connsiteY45" fmla="*/ 219932 h 254222"/>
                <a:gd name="connsiteX46" fmla="*/ 72295 w 112204"/>
                <a:gd name="connsiteY46" fmla="*/ 221266 h 254222"/>
                <a:gd name="connsiteX47" fmla="*/ 70675 w 112204"/>
                <a:gd name="connsiteY47" fmla="*/ 223933 h 254222"/>
                <a:gd name="connsiteX48" fmla="*/ 67818 w 112204"/>
                <a:gd name="connsiteY48" fmla="*/ 226123 h 254222"/>
                <a:gd name="connsiteX49" fmla="*/ 66008 w 112204"/>
                <a:gd name="connsiteY49" fmla="*/ 227076 h 254222"/>
                <a:gd name="connsiteX50" fmla="*/ 66104 w 112204"/>
                <a:gd name="connsiteY50" fmla="*/ 229457 h 254222"/>
                <a:gd name="connsiteX51" fmla="*/ 68199 w 112204"/>
                <a:gd name="connsiteY51" fmla="*/ 234505 h 254222"/>
                <a:gd name="connsiteX52" fmla="*/ 70580 w 112204"/>
                <a:gd name="connsiteY52" fmla="*/ 238601 h 254222"/>
                <a:gd name="connsiteX53" fmla="*/ 70580 w 112204"/>
                <a:gd name="connsiteY53" fmla="*/ 241840 h 254222"/>
                <a:gd name="connsiteX54" fmla="*/ 69437 w 112204"/>
                <a:gd name="connsiteY54" fmla="*/ 242697 h 254222"/>
                <a:gd name="connsiteX55" fmla="*/ 65722 w 112204"/>
                <a:gd name="connsiteY55" fmla="*/ 242316 h 254222"/>
                <a:gd name="connsiteX56" fmla="*/ 64960 w 112204"/>
                <a:gd name="connsiteY56" fmla="*/ 243554 h 254222"/>
                <a:gd name="connsiteX57" fmla="*/ 64579 w 112204"/>
                <a:gd name="connsiteY57" fmla="*/ 247174 h 254222"/>
                <a:gd name="connsiteX58" fmla="*/ 63532 w 112204"/>
                <a:gd name="connsiteY58" fmla="*/ 250222 h 254222"/>
                <a:gd name="connsiteX59" fmla="*/ 62008 w 112204"/>
                <a:gd name="connsiteY59" fmla="*/ 252126 h 254222"/>
                <a:gd name="connsiteX60" fmla="*/ 59341 w 112204"/>
                <a:gd name="connsiteY60" fmla="*/ 254222 h 254222"/>
                <a:gd name="connsiteX61" fmla="*/ 54483 w 112204"/>
                <a:gd name="connsiteY61" fmla="*/ 253555 h 254222"/>
                <a:gd name="connsiteX62" fmla="*/ 49911 w 112204"/>
                <a:gd name="connsiteY62" fmla="*/ 250412 h 254222"/>
                <a:gd name="connsiteX63" fmla="*/ 47530 w 112204"/>
                <a:gd name="connsiteY63" fmla="*/ 249460 h 254222"/>
                <a:gd name="connsiteX64" fmla="*/ 46196 w 112204"/>
                <a:gd name="connsiteY64" fmla="*/ 249555 h 254222"/>
                <a:gd name="connsiteX65" fmla="*/ 45815 w 112204"/>
                <a:gd name="connsiteY65" fmla="*/ 241935 h 254222"/>
                <a:gd name="connsiteX66" fmla="*/ 43815 w 112204"/>
                <a:gd name="connsiteY66" fmla="*/ 236029 h 254222"/>
                <a:gd name="connsiteX67" fmla="*/ 36576 w 112204"/>
                <a:gd name="connsiteY67" fmla="*/ 221742 h 254222"/>
                <a:gd name="connsiteX68" fmla="*/ 13049 w 112204"/>
                <a:gd name="connsiteY68" fmla="*/ 207836 h 254222"/>
                <a:gd name="connsiteX69" fmla="*/ 7525 w 112204"/>
                <a:gd name="connsiteY69" fmla="*/ 201549 h 254222"/>
                <a:gd name="connsiteX70" fmla="*/ 5143 w 112204"/>
                <a:gd name="connsiteY70" fmla="*/ 196310 h 254222"/>
                <a:gd name="connsiteX71" fmla="*/ 2667 w 112204"/>
                <a:gd name="connsiteY71" fmla="*/ 191357 h 254222"/>
                <a:gd name="connsiteX72" fmla="*/ 5048 w 112204"/>
                <a:gd name="connsiteY72" fmla="*/ 191167 h 254222"/>
                <a:gd name="connsiteX73" fmla="*/ 7334 w 112204"/>
                <a:gd name="connsiteY73" fmla="*/ 192500 h 254222"/>
                <a:gd name="connsiteX74" fmla="*/ 10287 w 112204"/>
                <a:gd name="connsiteY74" fmla="*/ 193929 h 254222"/>
                <a:gd name="connsiteX75" fmla="*/ 11430 w 112204"/>
                <a:gd name="connsiteY75" fmla="*/ 191452 h 254222"/>
                <a:gd name="connsiteX76" fmla="*/ 10192 w 112204"/>
                <a:gd name="connsiteY76" fmla="*/ 186023 h 254222"/>
                <a:gd name="connsiteX77" fmla="*/ 4096 w 112204"/>
                <a:gd name="connsiteY77" fmla="*/ 173260 h 254222"/>
                <a:gd name="connsiteX78" fmla="*/ 3619 w 112204"/>
                <a:gd name="connsiteY78" fmla="*/ 169736 h 254222"/>
                <a:gd name="connsiteX79" fmla="*/ 6667 w 112204"/>
                <a:gd name="connsiteY79" fmla="*/ 159068 h 254222"/>
                <a:gd name="connsiteX80" fmla="*/ 11621 w 112204"/>
                <a:gd name="connsiteY80" fmla="*/ 146971 h 254222"/>
                <a:gd name="connsiteX81" fmla="*/ 11239 w 112204"/>
                <a:gd name="connsiteY81" fmla="*/ 132397 h 254222"/>
                <a:gd name="connsiteX82" fmla="*/ 12763 w 112204"/>
                <a:gd name="connsiteY82" fmla="*/ 121253 h 254222"/>
                <a:gd name="connsiteX83" fmla="*/ 11049 w 112204"/>
                <a:gd name="connsiteY83" fmla="*/ 114109 h 254222"/>
                <a:gd name="connsiteX84" fmla="*/ 10287 w 112204"/>
                <a:gd name="connsiteY84" fmla="*/ 105251 h 254222"/>
                <a:gd name="connsiteX85" fmla="*/ 13906 w 112204"/>
                <a:gd name="connsiteY85" fmla="*/ 93440 h 254222"/>
                <a:gd name="connsiteX86" fmla="*/ 16954 w 112204"/>
                <a:gd name="connsiteY86" fmla="*/ 90583 h 254222"/>
                <a:gd name="connsiteX87" fmla="*/ 18955 w 112204"/>
                <a:gd name="connsiteY87" fmla="*/ 86868 h 254222"/>
                <a:gd name="connsiteX88" fmla="*/ 19050 w 112204"/>
                <a:gd name="connsiteY88" fmla="*/ 74200 h 254222"/>
                <a:gd name="connsiteX89" fmla="*/ 12001 w 112204"/>
                <a:gd name="connsiteY89" fmla="*/ 68389 h 254222"/>
                <a:gd name="connsiteX90" fmla="*/ 4000 w 112204"/>
                <a:gd name="connsiteY90" fmla="*/ 67246 h 254222"/>
                <a:gd name="connsiteX91" fmla="*/ 4191 w 112204"/>
                <a:gd name="connsiteY91" fmla="*/ 62960 h 254222"/>
                <a:gd name="connsiteX92" fmla="*/ 5143 w 112204"/>
                <a:gd name="connsiteY92" fmla="*/ 56197 h 254222"/>
                <a:gd name="connsiteX93" fmla="*/ 4572 w 112204"/>
                <a:gd name="connsiteY93" fmla="*/ 53911 h 254222"/>
                <a:gd name="connsiteX94" fmla="*/ 5143 w 112204"/>
                <a:gd name="connsiteY94" fmla="*/ 50006 h 254222"/>
                <a:gd name="connsiteX95" fmla="*/ 3238 w 112204"/>
                <a:gd name="connsiteY95" fmla="*/ 44862 h 254222"/>
                <a:gd name="connsiteX96" fmla="*/ 0 w 112204"/>
                <a:gd name="connsiteY96" fmla="*/ 41148 h 254222"/>
                <a:gd name="connsiteX97" fmla="*/ 3143 w 112204"/>
                <a:gd name="connsiteY97" fmla="*/ 34480 h 254222"/>
                <a:gd name="connsiteX98" fmla="*/ 7620 w 112204"/>
                <a:gd name="connsiteY98" fmla="*/ 26479 h 254222"/>
                <a:gd name="connsiteX99" fmla="*/ 11811 w 112204"/>
                <a:gd name="connsiteY99" fmla="*/ 20193 h 254222"/>
                <a:gd name="connsiteX100" fmla="*/ 16954 w 112204"/>
                <a:gd name="connsiteY100" fmla="*/ 13525 h 254222"/>
                <a:gd name="connsiteX101" fmla="*/ 20288 w 112204"/>
                <a:gd name="connsiteY101" fmla="*/ 7144 h 254222"/>
                <a:gd name="connsiteX102" fmla="*/ 24003 w 112204"/>
                <a:gd name="connsiteY102" fmla="*/ 1619 h 254222"/>
                <a:gd name="connsiteX103" fmla="*/ 27051 w 112204"/>
                <a:gd name="connsiteY103" fmla="*/ 0 h 254222"/>
                <a:gd name="connsiteX104" fmla="*/ 28670 w 112204"/>
                <a:gd name="connsiteY104" fmla="*/ 1143 h 254222"/>
                <a:gd name="connsiteX105" fmla="*/ 29527 w 112204"/>
                <a:gd name="connsiteY105" fmla="*/ 3524 h 254222"/>
                <a:gd name="connsiteX106" fmla="*/ 29337 w 112204"/>
                <a:gd name="connsiteY106" fmla="*/ 10668 h 254222"/>
                <a:gd name="connsiteX107" fmla="*/ 30385 w 112204"/>
                <a:gd name="connsiteY107" fmla="*/ 13049 h 254222"/>
                <a:gd name="connsiteX108" fmla="*/ 32575 w 112204"/>
                <a:gd name="connsiteY108" fmla="*/ 14859 h 254222"/>
                <a:gd name="connsiteX109" fmla="*/ 37147 w 112204"/>
                <a:gd name="connsiteY109" fmla="*/ 14001 h 254222"/>
                <a:gd name="connsiteX110" fmla="*/ 42196 w 112204"/>
                <a:gd name="connsiteY110" fmla="*/ 12192 h 254222"/>
                <a:gd name="connsiteX111" fmla="*/ 49054 w 112204"/>
                <a:gd name="connsiteY111" fmla="*/ 8477 h 254222"/>
                <a:gd name="connsiteX112" fmla="*/ 50197 w 112204"/>
                <a:gd name="connsiteY112" fmla="*/ 8667 h 254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</a:cxnLst>
              <a:rect l="l" t="t" r="r" b="b"/>
              <a:pathLst>
                <a:path w="112204" h="254222">
                  <a:moveTo>
                    <a:pt x="50197" y="8667"/>
                  </a:moveTo>
                  <a:lnTo>
                    <a:pt x="52768" y="10668"/>
                  </a:lnTo>
                  <a:lnTo>
                    <a:pt x="58007" y="19241"/>
                  </a:lnTo>
                  <a:lnTo>
                    <a:pt x="61531" y="26765"/>
                  </a:lnTo>
                  <a:lnTo>
                    <a:pt x="68389" y="29337"/>
                  </a:lnTo>
                  <a:lnTo>
                    <a:pt x="72295" y="32290"/>
                  </a:lnTo>
                  <a:lnTo>
                    <a:pt x="77248" y="36766"/>
                  </a:lnTo>
                  <a:lnTo>
                    <a:pt x="79629" y="41243"/>
                  </a:lnTo>
                  <a:lnTo>
                    <a:pt x="82963" y="54864"/>
                  </a:lnTo>
                  <a:lnTo>
                    <a:pt x="83344" y="63055"/>
                  </a:lnTo>
                  <a:lnTo>
                    <a:pt x="82391" y="66866"/>
                  </a:lnTo>
                  <a:lnTo>
                    <a:pt x="81534" y="67818"/>
                  </a:lnTo>
                  <a:lnTo>
                    <a:pt x="78486" y="81153"/>
                  </a:lnTo>
                  <a:lnTo>
                    <a:pt x="79248" y="88011"/>
                  </a:lnTo>
                  <a:lnTo>
                    <a:pt x="79153" y="92487"/>
                  </a:lnTo>
                  <a:lnTo>
                    <a:pt x="76581" y="94202"/>
                  </a:lnTo>
                  <a:lnTo>
                    <a:pt x="74866" y="97060"/>
                  </a:lnTo>
                  <a:lnTo>
                    <a:pt x="77629" y="108109"/>
                  </a:lnTo>
                  <a:lnTo>
                    <a:pt x="77343" y="112776"/>
                  </a:lnTo>
                  <a:lnTo>
                    <a:pt x="77438" y="118205"/>
                  </a:lnTo>
                  <a:lnTo>
                    <a:pt x="82486" y="130493"/>
                  </a:lnTo>
                  <a:lnTo>
                    <a:pt x="85439" y="134302"/>
                  </a:lnTo>
                  <a:lnTo>
                    <a:pt x="88106" y="136112"/>
                  </a:lnTo>
                  <a:lnTo>
                    <a:pt x="91535" y="147447"/>
                  </a:lnTo>
                  <a:lnTo>
                    <a:pt x="93535" y="149352"/>
                  </a:lnTo>
                  <a:lnTo>
                    <a:pt x="101917" y="148304"/>
                  </a:lnTo>
                  <a:lnTo>
                    <a:pt x="105918" y="149543"/>
                  </a:lnTo>
                  <a:lnTo>
                    <a:pt x="107537" y="152209"/>
                  </a:lnTo>
                  <a:lnTo>
                    <a:pt x="107918" y="154019"/>
                  </a:lnTo>
                  <a:lnTo>
                    <a:pt x="107347" y="160306"/>
                  </a:lnTo>
                  <a:lnTo>
                    <a:pt x="109442" y="165163"/>
                  </a:lnTo>
                  <a:lnTo>
                    <a:pt x="112204" y="170212"/>
                  </a:lnTo>
                  <a:lnTo>
                    <a:pt x="112204" y="173260"/>
                  </a:lnTo>
                  <a:lnTo>
                    <a:pt x="110299" y="178212"/>
                  </a:lnTo>
                  <a:lnTo>
                    <a:pt x="106966" y="184023"/>
                  </a:lnTo>
                  <a:lnTo>
                    <a:pt x="102584" y="186214"/>
                  </a:lnTo>
                  <a:lnTo>
                    <a:pt x="97726" y="188119"/>
                  </a:lnTo>
                  <a:lnTo>
                    <a:pt x="95440" y="192595"/>
                  </a:lnTo>
                  <a:lnTo>
                    <a:pt x="94297" y="197358"/>
                  </a:lnTo>
                  <a:lnTo>
                    <a:pt x="92107" y="200882"/>
                  </a:lnTo>
                  <a:lnTo>
                    <a:pt x="90773" y="204788"/>
                  </a:lnTo>
                  <a:lnTo>
                    <a:pt x="88678" y="212693"/>
                  </a:lnTo>
                  <a:lnTo>
                    <a:pt x="88201" y="215551"/>
                  </a:lnTo>
                  <a:lnTo>
                    <a:pt x="84963" y="218504"/>
                  </a:lnTo>
                  <a:lnTo>
                    <a:pt x="79915" y="219646"/>
                  </a:lnTo>
                  <a:lnTo>
                    <a:pt x="75342" y="219932"/>
                  </a:lnTo>
                  <a:lnTo>
                    <a:pt x="72295" y="221266"/>
                  </a:lnTo>
                  <a:lnTo>
                    <a:pt x="70675" y="223933"/>
                  </a:lnTo>
                  <a:lnTo>
                    <a:pt x="67818" y="226123"/>
                  </a:lnTo>
                  <a:lnTo>
                    <a:pt x="66008" y="227076"/>
                  </a:lnTo>
                  <a:lnTo>
                    <a:pt x="66104" y="229457"/>
                  </a:lnTo>
                  <a:lnTo>
                    <a:pt x="68199" y="234505"/>
                  </a:lnTo>
                  <a:lnTo>
                    <a:pt x="70580" y="238601"/>
                  </a:lnTo>
                  <a:lnTo>
                    <a:pt x="70580" y="241840"/>
                  </a:lnTo>
                  <a:lnTo>
                    <a:pt x="69437" y="242697"/>
                  </a:lnTo>
                  <a:lnTo>
                    <a:pt x="65722" y="242316"/>
                  </a:lnTo>
                  <a:lnTo>
                    <a:pt x="64960" y="243554"/>
                  </a:lnTo>
                  <a:lnTo>
                    <a:pt x="64579" y="247174"/>
                  </a:lnTo>
                  <a:lnTo>
                    <a:pt x="63532" y="250222"/>
                  </a:lnTo>
                  <a:lnTo>
                    <a:pt x="62008" y="252126"/>
                  </a:lnTo>
                  <a:lnTo>
                    <a:pt x="59341" y="254222"/>
                  </a:lnTo>
                  <a:lnTo>
                    <a:pt x="54483" y="253555"/>
                  </a:lnTo>
                  <a:lnTo>
                    <a:pt x="49911" y="250412"/>
                  </a:lnTo>
                  <a:lnTo>
                    <a:pt x="47530" y="249460"/>
                  </a:lnTo>
                  <a:lnTo>
                    <a:pt x="46196" y="249555"/>
                  </a:lnTo>
                  <a:lnTo>
                    <a:pt x="45815" y="241935"/>
                  </a:lnTo>
                  <a:lnTo>
                    <a:pt x="43815" y="236029"/>
                  </a:lnTo>
                  <a:lnTo>
                    <a:pt x="36576" y="221742"/>
                  </a:lnTo>
                  <a:lnTo>
                    <a:pt x="13049" y="207836"/>
                  </a:lnTo>
                  <a:lnTo>
                    <a:pt x="7525" y="201549"/>
                  </a:lnTo>
                  <a:lnTo>
                    <a:pt x="5143" y="196310"/>
                  </a:lnTo>
                  <a:lnTo>
                    <a:pt x="2667" y="191357"/>
                  </a:lnTo>
                  <a:lnTo>
                    <a:pt x="5048" y="191167"/>
                  </a:lnTo>
                  <a:lnTo>
                    <a:pt x="7334" y="192500"/>
                  </a:lnTo>
                  <a:lnTo>
                    <a:pt x="10287" y="193929"/>
                  </a:lnTo>
                  <a:lnTo>
                    <a:pt x="11430" y="191452"/>
                  </a:lnTo>
                  <a:lnTo>
                    <a:pt x="10192" y="186023"/>
                  </a:lnTo>
                  <a:lnTo>
                    <a:pt x="4096" y="173260"/>
                  </a:lnTo>
                  <a:lnTo>
                    <a:pt x="3619" y="169736"/>
                  </a:lnTo>
                  <a:lnTo>
                    <a:pt x="6667" y="159068"/>
                  </a:lnTo>
                  <a:lnTo>
                    <a:pt x="11621" y="146971"/>
                  </a:lnTo>
                  <a:lnTo>
                    <a:pt x="11239" y="132397"/>
                  </a:lnTo>
                  <a:lnTo>
                    <a:pt x="12763" y="121253"/>
                  </a:lnTo>
                  <a:lnTo>
                    <a:pt x="11049" y="114109"/>
                  </a:lnTo>
                  <a:lnTo>
                    <a:pt x="10287" y="105251"/>
                  </a:lnTo>
                  <a:lnTo>
                    <a:pt x="13906" y="93440"/>
                  </a:lnTo>
                  <a:lnTo>
                    <a:pt x="16954" y="90583"/>
                  </a:lnTo>
                  <a:lnTo>
                    <a:pt x="18955" y="86868"/>
                  </a:lnTo>
                  <a:lnTo>
                    <a:pt x="19050" y="74200"/>
                  </a:lnTo>
                  <a:lnTo>
                    <a:pt x="12001" y="68389"/>
                  </a:lnTo>
                  <a:lnTo>
                    <a:pt x="4000" y="67246"/>
                  </a:lnTo>
                  <a:lnTo>
                    <a:pt x="4191" y="62960"/>
                  </a:lnTo>
                  <a:lnTo>
                    <a:pt x="5143" y="56197"/>
                  </a:lnTo>
                  <a:lnTo>
                    <a:pt x="4572" y="53911"/>
                  </a:lnTo>
                  <a:lnTo>
                    <a:pt x="5143" y="50006"/>
                  </a:lnTo>
                  <a:lnTo>
                    <a:pt x="3238" y="44862"/>
                  </a:lnTo>
                  <a:lnTo>
                    <a:pt x="0" y="41148"/>
                  </a:lnTo>
                  <a:lnTo>
                    <a:pt x="3143" y="34480"/>
                  </a:lnTo>
                  <a:lnTo>
                    <a:pt x="7620" y="26479"/>
                  </a:lnTo>
                  <a:lnTo>
                    <a:pt x="11811" y="20193"/>
                  </a:lnTo>
                  <a:lnTo>
                    <a:pt x="16954" y="13525"/>
                  </a:lnTo>
                  <a:lnTo>
                    <a:pt x="20288" y="7144"/>
                  </a:lnTo>
                  <a:lnTo>
                    <a:pt x="24003" y="1619"/>
                  </a:lnTo>
                  <a:lnTo>
                    <a:pt x="27051" y="0"/>
                  </a:lnTo>
                  <a:lnTo>
                    <a:pt x="28670" y="1143"/>
                  </a:lnTo>
                  <a:lnTo>
                    <a:pt x="29527" y="3524"/>
                  </a:lnTo>
                  <a:lnTo>
                    <a:pt x="29337" y="10668"/>
                  </a:lnTo>
                  <a:lnTo>
                    <a:pt x="30385" y="13049"/>
                  </a:lnTo>
                  <a:lnTo>
                    <a:pt x="32575" y="14859"/>
                  </a:lnTo>
                  <a:lnTo>
                    <a:pt x="37147" y="14001"/>
                  </a:lnTo>
                  <a:lnTo>
                    <a:pt x="42196" y="12192"/>
                  </a:lnTo>
                  <a:lnTo>
                    <a:pt x="49054" y="8477"/>
                  </a:lnTo>
                  <a:lnTo>
                    <a:pt x="50197" y="8667"/>
                  </a:lnTo>
                  <a:close/>
                </a:path>
              </a:pathLst>
            </a:custGeom>
            <a:solidFill>
              <a:srgbClr val="CCCCCC"/>
            </a:solidFill>
            <a:ln w="476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it-IT"/>
            </a:p>
          </p:txBody>
        </p:sp>
        <p:sp>
          <p:nvSpPr>
            <p:cNvPr id="61" name="Figura a mano libera: forma 60">
              <a:extLst>
                <a:ext uri="{FF2B5EF4-FFF2-40B4-BE49-F238E27FC236}">
                  <a16:creationId xmlns:a16="http://schemas.microsoft.com/office/drawing/2014/main" id="{27559182-44C7-F2F4-5206-C2A988DDA4BB}"/>
                </a:ext>
              </a:extLst>
            </p:cNvPr>
            <p:cNvSpPr/>
            <p:nvPr/>
          </p:nvSpPr>
          <p:spPr>
            <a:xfrm>
              <a:off x="4725066" y="5488590"/>
              <a:ext cx="759904" cy="895636"/>
            </a:xfrm>
            <a:custGeom>
              <a:avLst/>
              <a:gdLst>
                <a:gd name="connsiteX0" fmla="*/ 347567 w 759904"/>
                <a:gd name="connsiteY0" fmla="*/ 890111 h 895636"/>
                <a:gd name="connsiteX1" fmla="*/ 344519 w 759904"/>
                <a:gd name="connsiteY1" fmla="*/ 891064 h 895636"/>
                <a:gd name="connsiteX2" fmla="*/ 340519 w 759904"/>
                <a:gd name="connsiteY2" fmla="*/ 888302 h 895636"/>
                <a:gd name="connsiteX3" fmla="*/ 340233 w 759904"/>
                <a:gd name="connsiteY3" fmla="*/ 884397 h 895636"/>
                <a:gd name="connsiteX4" fmla="*/ 340995 w 759904"/>
                <a:gd name="connsiteY4" fmla="*/ 883254 h 895636"/>
                <a:gd name="connsiteX5" fmla="*/ 345853 w 759904"/>
                <a:gd name="connsiteY5" fmla="*/ 885063 h 895636"/>
                <a:gd name="connsiteX6" fmla="*/ 347377 w 759904"/>
                <a:gd name="connsiteY6" fmla="*/ 888588 h 895636"/>
                <a:gd name="connsiteX7" fmla="*/ 347567 w 759904"/>
                <a:gd name="connsiteY7" fmla="*/ 890111 h 895636"/>
                <a:gd name="connsiteX8" fmla="*/ 573500 w 759904"/>
                <a:gd name="connsiteY8" fmla="*/ 772287 h 895636"/>
                <a:gd name="connsiteX9" fmla="*/ 569119 w 759904"/>
                <a:gd name="connsiteY9" fmla="*/ 781527 h 895636"/>
                <a:gd name="connsiteX10" fmla="*/ 567023 w 759904"/>
                <a:gd name="connsiteY10" fmla="*/ 785051 h 895636"/>
                <a:gd name="connsiteX11" fmla="*/ 551593 w 759904"/>
                <a:gd name="connsiteY11" fmla="*/ 807625 h 895636"/>
                <a:gd name="connsiteX12" fmla="*/ 549783 w 759904"/>
                <a:gd name="connsiteY12" fmla="*/ 812864 h 895636"/>
                <a:gd name="connsiteX13" fmla="*/ 548735 w 759904"/>
                <a:gd name="connsiteY13" fmla="*/ 818483 h 895636"/>
                <a:gd name="connsiteX14" fmla="*/ 547116 w 759904"/>
                <a:gd name="connsiteY14" fmla="*/ 823436 h 895636"/>
                <a:gd name="connsiteX15" fmla="*/ 544925 w 759904"/>
                <a:gd name="connsiteY15" fmla="*/ 828008 h 895636"/>
                <a:gd name="connsiteX16" fmla="*/ 542925 w 759904"/>
                <a:gd name="connsiteY16" fmla="*/ 833914 h 895636"/>
                <a:gd name="connsiteX17" fmla="*/ 543306 w 759904"/>
                <a:gd name="connsiteY17" fmla="*/ 840581 h 895636"/>
                <a:gd name="connsiteX18" fmla="*/ 544068 w 759904"/>
                <a:gd name="connsiteY18" fmla="*/ 843915 h 895636"/>
                <a:gd name="connsiteX19" fmla="*/ 545878 w 759904"/>
                <a:gd name="connsiteY19" fmla="*/ 846011 h 895636"/>
                <a:gd name="connsiteX20" fmla="*/ 548926 w 759904"/>
                <a:gd name="connsiteY20" fmla="*/ 848106 h 895636"/>
                <a:gd name="connsiteX21" fmla="*/ 551307 w 759904"/>
                <a:gd name="connsiteY21" fmla="*/ 851154 h 895636"/>
                <a:gd name="connsiteX22" fmla="*/ 547688 w 759904"/>
                <a:gd name="connsiteY22" fmla="*/ 854012 h 895636"/>
                <a:gd name="connsiteX23" fmla="*/ 551688 w 759904"/>
                <a:gd name="connsiteY23" fmla="*/ 859631 h 895636"/>
                <a:gd name="connsiteX24" fmla="*/ 555022 w 759904"/>
                <a:gd name="connsiteY24" fmla="*/ 862965 h 895636"/>
                <a:gd name="connsiteX25" fmla="*/ 555498 w 759904"/>
                <a:gd name="connsiteY25" fmla="*/ 866299 h 895636"/>
                <a:gd name="connsiteX26" fmla="*/ 555403 w 759904"/>
                <a:gd name="connsiteY26" fmla="*/ 869633 h 895636"/>
                <a:gd name="connsiteX27" fmla="*/ 548449 w 759904"/>
                <a:gd name="connsiteY27" fmla="*/ 875919 h 895636"/>
                <a:gd name="connsiteX28" fmla="*/ 545687 w 759904"/>
                <a:gd name="connsiteY28" fmla="*/ 879443 h 895636"/>
                <a:gd name="connsiteX29" fmla="*/ 543973 w 759904"/>
                <a:gd name="connsiteY29" fmla="*/ 883539 h 895636"/>
                <a:gd name="connsiteX30" fmla="*/ 543211 w 759904"/>
                <a:gd name="connsiteY30" fmla="*/ 887921 h 895636"/>
                <a:gd name="connsiteX31" fmla="*/ 543973 w 759904"/>
                <a:gd name="connsiteY31" fmla="*/ 891826 h 895636"/>
                <a:gd name="connsiteX32" fmla="*/ 543782 w 759904"/>
                <a:gd name="connsiteY32" fmla="*/ 895636 h 895636"/>
                <a:gd name="connsiteX33" fmla="*/ 536734 w 759904"/>
                <a:gd name="connsiteY33" fmla="*/ 895160 h 895636"/>
                <a:gd name="connsiteX34" fmla="*/ 529495 w 759904"/>
                <a:gd name="connsiteY34" fmla="*/ 892779 h 895636"/>
                <a:gd name="connsiteX35" fmla="*/ 522161 w 759904"/>
                <a:gd name="connsiteY35" fmla="*/ 893826 h 895636"/>
                <a:gd name="connsiteX36" fmla="*/ 511778 w 759904"/>
                <a:gd name="connsiteY36" fmla="*/ 889349 h 895636"/>
                <a:gd name="connsiteX37" fmla="*/ 508063 w 759904"/>
                <a:gd name="connsiteY37" fmla="*/ 888588 h 895636"/>
                <a:gd name="connsiteX38" fmla="*/ 504634 w 759904"/>
                <a:gd name="connsiteY38" fmla="*/ 886778 h 895636"/>
                <a:gd name="connsiteX39" fmla="*/ 495967 w 759904"/>
                <a:gd name="connsiteY39" fmla="*/ 872871 h 895636"/>
                <a:gd name="connsiteX40" fmla="*/ 489013 w 759904"/>
                <a:gd name="connsiteY40" fmla="*/ 867061 h 895636"/>
                <a:gd name="connsiteX41" fmla="*/ 481584 w 759904"/>
                <a:gd name="connsiteY41" fmla="*/ 862394 h 895636"/>
                <a:gd name="connsiteX42" fmla="*/ 473964 w 759904"/>
                <a:gd name="connsiteY42" fmla="*/ 862203 h 895636"/>
                <a:gd name="connsiteX43" fmla="*/ 466439 w 759904"/>
                <a:gd name="connsiteY43" fmla="*/ 862679 h 895636"/>
                <a:gd name="connsiteX44" fmla="*/ 459676 w 759904"/>
                <a:gd name="connsiteY44" fmla="*/ 859822 h 895636"/>
                <a:gd name="connsiteX45" fmla="*/ 445961 w 759904"/>
                <a:gd name="connsiteY45" fmla="*/ 850392 h 895636"/>
                <a:gd name="connsiteX46" fmla="*/ 431482 w 759904"/>
                <a:gd name="connsiteY46" fmla="*/ 842772 h 895636"/>
                <a:gd name="connsiteX47" fmla="*/ 425387 w 759904"/>
                <a:gd name="connsiteY47" fmla="*/ 837819 h 895636"/>
                <a:gd name="connsiteX48" fmla="*/ 422529 w 759904"/>
                <a:gd name="connsiteY48" fmla="*/ 834486 h 895636"/>
                <a:gd name="connsiteX49" fmla="*/ 419290 w 759904"/>
                <a:gd name="connsiteY49" fmla="*/ 832295 h 895636"/>
                <a:gd name="connsiteX50" fmla="*/ 410908 w 759904"/>
                <a:gd name="connsiteY50" fmla="*/ 830104 h 895636"/>
                <a:gd name="connsiteX51" fmla="*/ 403479 w 759904"/>
                <a:gd name="connsiteY51" fmla="*/ 824961 h 895636"/>
                <a:gd name="connsiteX52" fmla="*/ 400145 w 759904"/>
                <a:gd name="connsiteY52" fmla="*/ 824579 h 895636"/>
                <a:gd name="connsiteX53" fmla="*/ 392811 w 759904"/>
                <a:gd name="connsiteY53" fmla="*/ 825151 h 895636"/>
                <a:gd name="connsiteX54" fmla="*/ 389096 w 759904"/>
                <a:gd name="connsiteY54" fmla="*/ 824865 h 895636"/>
                <a:gd name="connsiteX55" fmla="*/ 385286 w 759904"/>
                <a:gd name="connsiteY55" fmla="*/ 822960 h 895636"/>
                <a:gd name="connsiteX56" fmla="*/ 378047 w 759904"/>
                <a:gd name="connsiteY56" fmla="*/ 816959 h 895636"/>
                <a:gd name="connsiteX57" fmla="*/ 373380 w 759904"/>
                <a:gd name="connsiteY57" fmla="*/ 808482 h 895636"/>
                <a:gd name="connsiteX58" fmla="*/ 372237 w 759904"/>
                <a:gd name="connsiteY58" fmla="*/ 804767 h 895636"/>
                <a:gd name="connsiteX59" fmla="*/ 375475 w 759904"/>
                <a:gd name="connsiteY59" fmla="*/ 795147 h 895636"/>
                <a:gd name="connsiteX60" fmla="*/ 379381 w 759904"/>
                <a:gd name="connsiteY60" fmla="*/ 785908 h 895636"/>
                <a:gd name="connsiteX61" fmla="*/ 382810 w 759904"/>
                <a:gd name="connsiteY61" fmla="*/ 783336 h 895636"/>
                <a:gd name="connsiteX62" fmla="*/ 386905 w 759904"/>
                <a:gd name="connsiteY62" fmla="*/ 781431 h 895636"/>
                <a:gd name="connsiteX63" fmla="*/ 389287 w 759904"/>
                <a:gd name="connsiteY63" fmla="*/ 778669 h 895636"/>
                <a:gd name="connsiteX64" fmla="*/ 391382 w 759904"/>
                <a:gd name="connsiteY64" fmla="*/ 775335 h 895636"/>
                <a:gd name="connsiteX65" fmla="*/ 398812 w 759904"/>
                <a:gd name="connsiteY65" fmla="*/ 785051 h 895636"/>
                <a:gd name="connsiteX66" fmla="*/ 402146 w 759904"/>
                <a:gd name="connsiteY66" fmla="*/ 787337 h 895636"/>
                <a:gd name="connsiteX67" fmla="*/ 405479 w 759904"/>
                <a:gd name="connsiteY67" fmla="*/ 786861 h 895636"/>
                <a:gd name="connsiteX68" fmla="*/ 411480 w 759904"/>
                <a:gd name="connsiteY68" fmla="*/ 783336 h 895636"/>
                <a:gd name="connsiteX69" fmla="*/ 412051 w 759904"/>
                <a:gd name="connsiteY69" fmla="*/ 779622 h 895636"/>
                <a:gd name="connsiteX70" fmla="*/ 418624 w 759904"/>
                <a:gd name="connsiteY70" fmla="*/ 774764 h 895636"/>
                <a:gd name="connsiteX71" fmla="*/ 427006 w 759904"/>
                <a:gd name="connsiteY71" fmla="*/ 774668 h 895636"/>
                <a:gd name="connsiteX72" fmla="*/ 430911 w 759904"/>
                <a:gd name="connsiteY72" fmla="*/ 775526 h 895636"/>
                <a:gd name="connsiteX73" fmla="*/ 432911 w 759904"/>
                <a:gd name="connsiteY73" fmla="*/ 779907 h 895636"/>
                <a:gd name="connsiteX74" fmla="*/ 436150 w 759904"/>
                <a:gd name="connsiteY74" fmla="*/ 781241 h 895636"/>
                <a:gd name="connsiteX75" fmla="*/ 439864 w 759904"/>
                <a:gd name="connsiteY75" fmla="*/ 781812 h 895636"/>
                <a:gd name="connsiteX76" fmla="*/ 452056 w 759904"/>
                <a:gd name="connsiteY76" fmla="*/ 790099 h 895636"/>
                <a:gd name="connsiteX77" fmla="*/ 455486 w 759904"/>
                <a:gd name="connsiteY77" fmla="*/ 791528 h 895636"/>
                <a:gd name="connsiteX78" fmla="*/ 458914 w 759904"/>
                <a:gd name="connsiteY78" fmla="*/ 791718 h 895636"/>
                <a:gd name="connsiteX79" fmla="*/ 468439 w 759904"/>
                <a:gd name="connsiteY79" fmla="*/ 788194 h 895636"/>
                <a:gd name="connsiteX80" fmla="*/ 475679 w 759904"/>
                <a:gd name="connsiteY80" fmla="*/ 786955 h 895636"/>
                <a:gd name="connsiteX81" fmla="*/ 490918 w 759904"/>
                <a:gd name="connsiteY81" fmla="*/ 788861 h 895636"/>
                <a:gd name="connsiteX82" fmla="*/ 499110 w 759904"/>
                <a:gd name="connsiteY82" fmla="*/ 786765 h 895636"/>
                <a:gd name="connsiteX83" fmla="*/ 504920 w 759904"/>
                <a:gd name="connsiteY83" fmla="*/ 786479 h 895636"/>
                <a:gd name="connsiteX84" fmla="*/ 513302 w 759904"/>
                <a:gd name="connsiteY84" fmla="*/ 783336 h 895636"/>
                <a:gd name="connsiteX85" fmla="*/ 519684 w 759904"/>
                <a:gd name="connsiteY85" fmla="*/ 778002 h 895636"/>
                <a:gd name="connsiteX86" fmla="*/ 523018 w 759904"/>
                <a:gd name="connsiteY86" fmla="*/ 776669 h 895636"/>
                <a:gd name="connsiteX87" fmla="*/ 526637 w 759904"/>
                <a:gd name="connsiteY87" fmla="*/ 776288 h 895636"/>
                <a:gd name="connsiteX88" fmla="*/ 535400 w 759904"/>
                <a:gd name="connsiteY88" fmla="*/ 776574 h 895636"/>
                <a:gd name="connsiteX89" fmla="*/ 544163 w 759904"/>
                <a:gd name="connsiteY89" fmla="*/ 777812 h 895636"/>
                <a:gd name="connsiteX90" fmla="*/ 547783 w 759904"/>
                <a:gd name="connsiteY90" fmla="*/ 776574 h 895636"/>
                <a:gd name="connsiteX91" fmla="*/ 550926 w 759904"/>
                <a:gd name="connsiteY91" fmla="*/ 773049 h 895636"/>
                <a:gd name="connsiteX92" fmla="*/ 554450 w 759904"/>
                <a:gd name="connsiteY92" fmla="*/ 771525 h 895636"/>
                <a:gd name="connsiteX93" fmla="*/ 558355 w 759904"/>
                <a:gd name="connsiteY93" fmla="*/ 772573 h 895636"/>
                <a:gd name="connsiteX94" fmla="*/ 568547 w 759904"/>
                <a:gd name="connsiteY94" fmla="*/ 766572 h 895636"/>
                <a:gd name="connsiteX95" fmla="*/ 572929 w 759904"/>
                <a:gd name="connsiteY95" fmla="*/ 766191 h 895636"/>
                <a:gd name="connsiteX96" fmla="*/ 577215 w 759904"/>
                <a:gd name="connsiteY96" fmla="*/ 768477 h 895636"/>
                <a:gd name="connsiteX97" fmla="*/ 573500 w 759904"/>
                <a:gd name="connsiteY97" fmla="*/ 772287 h 895636"/>
                <a:gd name="connsiteX98" fmla="*/ 118586 w 759904"/>
                <a:gd name="connsiteY98" fmla="*/ 703040 h 895636"/>
                <a:gd name="connsiteX99" fmla="*/ 114967 w 759904"/>
                <a:gd name="connsiteY99" fmla="*/ 711137 h 895636"/>
                <a:gd name="connsiteX100" fmla="*/ 111062 w 759904"/>
                <a:gd name="connsiteY100" fmla="*/ 705327 h 895636"/>
                <a:gd name="connsiteX101" fmla="*/ 110966 w 759904"/>
                <a:gd name="connsiteY101" fmla="*/ 700469 h 895636"/>
                <a:gd name="connsiteX102" fmla="*/ 111442 w 759904"/>
                <a:gd name="connsiteY102" fmla="*/ 699040 h 895636"/>
                <a:gd name="connsiteX103" fmla="*/ 116205 w 759904"/>
                <a:gd name="connsiteY103" fmla="*/ 701136 h 895636"/>
                <a:gd name="connsiteX104" fmla="*/ 118586 w 759904"/>
                <a:gd name="connsiteY104" fmla="*/ 703040 h 895636"/>
                <a:gd name="connsiteX105" fmla="*/ 468535 w 759904"/>
                <a:gd name="connsiteY105" fmla="*/ 566547 h 895636"/>
                <a:gd name="connsiteX106" fmla="*/ 465677 w 759904"/>
                <a:gd name="connsiteY106" fmla="*/ 567309 h 895636"/>
                <a:gd name="connsiteX107" fmla="*/ 463963 w 759904"/>
                <a:gd name="connsiteY107" fmla="*/ 566261 h 895636"/>
                <a:gd name="connsiteX108" fmla="*/ 463105 w 759904"/>
                <a:gd name="connsiteY108" fmla="*/ 565023 h 895636"/>
                <a:gd name="connsiteX109" fmla="*/ 464248 w 759904"/>
                <a:gd name="connsiteY109" fmla="*/ 561785 h 895636"/>
                <a:gd name="connsiteX110" fmla="*/ 470059 w 759904"/>
                <a:gd name="connsiteY110" fmla="*/ 563689 h 895636"/>
                <a:gd name="connsiteX111" fmla="*/ 469963 w 759904"/>
                <a:gd name="connsiteY111" fmla="*/ 565499 h 895636"/>
                <a:gd name="connsiteX112" fmla="*/ 468535 w 759904"/>
                <a:gd name="connsiteY112" fmla="*/ 566547 h 895636"/>
                <a:gd name="connsiteX113" fmla="*/ 106299 w 759904"/>
                <a:gd name="connsiteY113" fmla="*/ 538258 h 895636"/>
                <a:gd name="connsiteX114" fmla="*/ 104108 w 759904"/>
                <a:gd name="connsiteY114" fmla="*/ 542163 h 895636"/>
                <a:gd name="connsiteX115" fmla="*/ 101155 w 759904"/>
                <a:gd name="connsiteY115" fmla="*/ 541877 h 895636"/>
                <a:gd name="connsiteX116" fmla="*/ 102298 w 759904"/>
                <a:gd name="connsiteY116" fmla="*/ 539020 h 895636"/>
                <a:gd name="connsiteX117" fmla="*/ 105061 w 759904"/>
                <a:gd name="connsiteY117" fmla="*/ 533305 h 895636"/>
                <a:gd name="connsiteX118" fmla="*/ 108490 w 759904"/>
                <a:gd name="connsiteY118" fmla="*/ 531305 h 895636"/>
                <a:gd name="connsiteX119" fmla="*/ 109918 w 759904"/>
                <a:gd name="connsiteY119" fmla="*/ 533019 h 895636"/>
                <a:gd name="connsiteX120" fmla="*/ 108395 w 759904"/>
                <a:gd name="connsiteY120" fmla="*/ 536353 h 895636"/>
                <a:gd name="connsiteX121" fmla="*/ 106299 w 759904"/>
                <a:gd name="connsiteY121" fmla="*/ 538258 h 895636"/>
                <a:gd name="connsiteX122" fmla="*/ 192500 w 759904"/>
                <a:gd name="connsiteY122" fmla="*/ 551688 h 895636"/>
                <a:gd name="connsiteX123" fmla="*/ 195739 w 759904"/>
                <a:gd name="connsiteY123" fmla="*/ 557022 h 895636"/>
                <a:gd name="connsiteX124" fmla="*/ 202978 w 759904"/>
                <a:gd name="connsiteY124" fmla="*/ 579120 h 895636"/>
                <a:gd name="connsiteX125" fmla="*/ 203645 w 759904"/>
                <a:gd name="connsiteY125" fmla="*/ 583883 h 895636"/>
                <a:gd name="connsiteX126" fmla="*/ 202216 w 759904"/>
                <a:gd name="connsiteY126" fmla="*/ 588740 h 895636"/>
                <a:gd name="connsiteX127" fmla="*/ 200311 w 759904"/>
                <a:gd name="connsiteY127" fmla="*/ 592264 h 895636"/>
                <a:gd name="connsiteX128" fmla="*/ 193262 w 759904"/>
                <a:gd name="connsiteY128" fmla="*/ 603314 h 895636"/>
                <a:gd name="connsiteX129" fmla="*/ 194310 w 759904"/>
                <a:gd name="connsiteY129" fmla="*/ 612458 h 895636"/>
                <a:gd name="connsiteX130" fmla="*/ 196977 w 759904"/>
                <a:gd name="connsiteY130" fmla="*/ 618077 h 895636"/>
                <a:gd name="connsiteX131" fmla="*/ 197358 w 759904"/>
                <a:gd name="connsiteY131" fmla="*/ 624269 h 895636"/>
                <a:gd name="connsiteX132" fmla="*/ 196024 w 759904"/>
                <a:gd name="connsiteY132" fmla="*/ 632079 h 895636"/>
                <a:gd name="connsiteX133" fmla="*/ 191548 w 759904"/>
                <a:gd name="connsiteY133" fmla="*/ 679323 h 895636"/>
                <a:gd name="connsiteX134" fmla="*/ 189452 w 759904"/>
                <a:gd name="connsiteY134" fmla="*/ 687705 h 895636"/>
                <a:gd name="connsiteX135" fmla="*/ 188023 w 759904"/>
                <a:gd name="connsiteY135" fmla="*/ 694849 h 895636"/>
                <a:gd name="connsiteX136" fmla="*/ 183166 w 759904"/>
                <a:gd name="connsiteY136" fmla="*/ 697039 h 895636"/>
                <a:gd name="connsiteX137" fmla="*/ 176879 w 759904"/>
                <a:gd name="connsiteY137" fmla="*/ 694754 h 895636"/>
                <a:gd name="connsiteX138" fmla="*/ 168973 w 759904"/>
                <a:gd name="connsiteY138" fmla="*/ 690658 h 895636"/>
                <a:gd name="connsiteX139" fmla="*/ 165259 w 759904"/>
                <a:gd name="connsiteY139" fmla="*/ 690944 h 895636"/>
                <a:gd name="connsiteX140" fmla="*/ 161639 w 759904"/>
                <a:gd name="connsiteY140" fmla="*/ 692372 h 895636"/>
                <a:gd name="connsiteX141" fmla="*/ 158591 w 759904"/>
                <a:gd name="connsiteY141" fmla="*/ 691134 h 895636"/>
                <a:gd name="connsiteX142" fmla="*/ 155638 w 759904"/>
                <a:gd name="connsiteY142" fmla="*/ 688848 h 895636"/>
                <a:gd name="connsiteX143" fmla="*/ 153448 w 759904"/>
                <a:gd name="connsiteY143" fmla="*/ 705041 h 895636"/>
                <a:gd name="connsiteX144" fmla="*/ 149923 w 759904"/>
                <a:gd name="connsiteY144" fmla="*/ 711518 h 895636"/>
                <a:gd name="connsiteX145" fmla="*/ 144399 w 759904"/>
                <a:gd name="connsiteY145" fmla="*/ 715709 h 895636"/>
                <a:gd name="connsiteX146" fmla="*/ 139255 w 759904"/>
                <a:gd name="connsiteY146" fmla="*/ 715995 h 895636"/>
                <a:gd name="connsiteX147" fmla="*/ 134017 w 759904"/>
                <a:gd name="connsiteY147" fmla="*/ 714566 h 895636"/>
                <a:gd name="connsiteX148" fmla="*/ 129540 w 759904"/>
                <a:gd name="connsiteY148" fmla="*/ 714566 h 895636"/>
                <a:gd name="connsiteX149" fmla="*/ 126111 w 759904"/>
                <a:gd name="connsiteY149" fmla="*/ 711518 h 895636"/>
                <a:gd name="connsiteX150" fmla="*/ 123444 w 759904"/>
                <a:gd name="connsiteY150" fmla="*/ 706088 h 895636"/>
                <a:gd name="connsiteX151" fmla="*/ 119063 w 759904"/>
                <a:gd name="connsiteY151" fmla="*/ 699421 h 895636"/>
                <a:gd name="connsiteX152" fmla="*/ 114776 w 759904"/>
                <a:gd name="connsiteY152" fmla="*/ 691611 h 895636"/>
                <a:gd name="connsiteX153" fmla="*/ 114300 w 759904"/>
                <a:gd name="connsiteY153" fmla="*/ 684467 h 895636"/>
                <a:gd name="connsiteX154" fmla="*/ 113538 w 759904"/>
                <a:gd name="connsiteY154" fmla="*/ 668846 h 895636"/>
                <a:gd name="connsiteX155" fmla="*/ 114776 w 759904"/>
                <a:gd name="connsiteY155" fmla="*/ 665417 h 895636"/>
                <a:gd name="connsiteX156" fmla="*/ 116586 w 759904"/>
                <a:gd name="connsiteY156" fmla="*/ 662083 h 895636"/>
                <a:gd name="connsiteX157" fmla="*/ 117443 w 759904"/>
                <a:gd name="connsiteY157" fmla="*/ 655034 h 895636"/>
                <a:gd name="connsiteX158" fmla="*/ 116872 w 759904"/>
                <a:gd name="connsiteY158" fmla="*/ 648938 h 895636"/>
                <a:gd name="connsiteX159" fmla="*/ 118110 w 759904"/>
                <a:gd name="connsiteY159" fmla="*/ 646748 h 895636"/>
                <a:gd name="connsiteX160" fmla="*/ 120682 w 759904"/>
                <a:gd name="connsiteY160" fmla="*/ 648938 h 895636"/>
                <a:gd name="connsiteX161" fmla="*/ 122587 w 759904"/>
                <a:gd name="connsiteY161" fmla="*/ 648081 h 895636"/>
                <a:gd name="connsiteX162" fmla="*/ 122491 w 759904"/>
                <a:gd name="connsiteY162" fmla="*/ 644938 h 895636"/>
                <a:gd name="connsiteX163" fmla="*/ 123063 w 759904"/>
                <a:gd name="connsiteY163" fmla="*/ 639128 h 895636"/>
                <a:gd name="connsiteX164" fmla="*/ 119729 w 759904"/>
                <a:gd name="connsiteY164" fmla="*/ 634270 h 895636"/>
                <a:gd name="connsiteX165" fmla="*/ 114109 w 759904"/>
                <a:gd name="connsiteY165" fmla="*/ 632651 h 895636"/>
                <a:gd name="connsiteX166" fmla="*/ 113538 w 759904"/>
                <a:gd name="connsiteY166" fmla="*/ 627507 h 895636"/>
                <a:gd name="connsiteX167" fmla="*/ 114109 w 759904"/>
                <a:gd name="connsiteY167" fmla="*/ 622554 h 895636"/>
                <a:gd name="connsiteX168" fmla="*/ 117062 w 759904"/>
                <a:gd name="connsiteY168" fmla="*/ 619220 h 895636"/>
                <a:gd name="connsiteX169" fmla="*/ 118110 w 759904"/>
                <a:gd name="connsiteY169" fmla="*/ 614839 h 895636"/>
                <a:gd name="connsiteX170" fmla="*/ 118110 w 759904"/>
                <a:gd name="connsiteY170" fmla="*/ 601218 h 895636"/>
                <a:gd name="connsiteX171" fmla="*/ 114205 w 759904"/>
                <a:gd name="connsiteY171" fmla="*/ 596265 h 895636"/>
                <a:gd name="connsiteX172" fmla="*/ 112681 w 759904"/>
                <a:gd name="connsiteY172" fmla="*/ 588645 h 895636"/>
                <a:gd name="connsiteX173" fmla="*/ 110585 w 759904"/>
                <a:gd name="connsiteY173" fmla="*/ 583788 h 895636"/>
                <a:gd name="connsiteX174" fmla="*/ 106871 w 759904"/>
                <a:gd name="connsiteY174" fmla="*/ 578930 h 895636"/>
                <a:gd name="connsiteX175" fmla="*/ 102679 w 759904"/>
                <a:gd name="connsiteY175" fmla="*/ 574929 h 895636"/>
                <a:gd name="connsiteX176" fmla="*/ 100108 w 759904"/>
                <a:gd name="connsiteY176" fmla="*/ 571119 h 895636"/>
                <a:gd name="connsiteX177" fmla="*/ 99536 w 759904"/>
                <a:gd name="connsiteY177" fmla="*/ 561023 h 895636"/>
                <a:gd name="connsiteX178" fmla="*/ 100965 w 759904"/>
                <a:gd name="connsiteY178" fmla="*/ 552641 h 895636"/>
                <a:gd name="connsiteX179" fmla="*/ 102298 w 759904"/>
                <a:gd name="connsiteY179" fmla="*/ 549021 h 895636"/>
                <a:gd name="connsiteX180" fmla="*/ 103632 w 759904"/>
                <a:gd name="connsiteY180" fmla="*/ 549593 h 895636"/>
                <a:gd name="connsiteX181" fmla="*/ 107823 w 759904"/>
                <a:gd name="connsiteY181" fmla="*/ 553688 h 895636"/>
                <a:gd name="connsiteX182" fmla="*/ 111252 w 759904"/>
                <a:gd name="connsiteY182" fmla="*/ 554641 h 895636"/>
                <a:gd name="connsiteX183" fmla="*/ 117920 w 759904"/>
                <a:gd name="connsiteY183" fmla="*/ 555689 h 895636"/>
                <a:gd name="connsiteX184" fmla="*/ 124587 w 759904"/>
                <a:gd name="connsiteY184" fmla="*/ 554355 h 895636"/>
                <a:gd name="connsiteX185" fmla="*/ 132779 w 759904"/>
                <a:gd name="connsiteY185" fmla="*/ 550545 h 895636"/>
                <a:gd name="connsiteX186" fmla="*/ 140589 w 759904"/>
                <a:gd name="connsiteY186" fmla="*/ 545878 h 895636"/>
                <a:gd name="connsiteX187" fmla="*/ 151924 w 759904"/>
                <a:gd name="connsiteY187" fmla="*/ 532352 h 895636"/>
                <a:gd name="connsiteX188" fmla="*/ 158877 w 759904"/>
                <a:gd name="connsiteY188" fmla="*/ 529590 h 895636"/>
                <a:gd name="connsiteX189" fmla="*/ 162496 w 759904"/>
                <a:gd name="connsiteY189" fmla="*/ 525971 h 895636"/>
                <a:gd name="connsiteX190" fmla="*/ 163735 w 759904"/>
                <a:gd name="connsiteY190" fmla="*/ 521113 h 895636"/>
                <a:gd name="connsiteX191" fmla="*/ 166688 w 759904"/>
                <a:gd name="connsiteY191" fmla="*/ 519875 h 895636"/>
                <a:gd name="connsiteX192" fmla="*/ 170116 w 759904"/>
                <a:gd name="connsiteY192" fmla="*/ 524542 h 895636"/>
                <a:gd name="connsiteX193" fmla="*/ 174498 w 759904"/>
                <a:gd name="connsiteY193" fmla="*/ 525018 h 895636"/>
                <a:gd name="connsiteX194" fmla="*/ 181165 w 759904"/>
                <a:gd name="connsiteY194" fmla="*/ 528924 h 895636"/>
                <a:gd name="connsiteX195" fmla="*/ 184118 w 759904"/>
                <a:gd name="connsiteY195" fmla="*/ 532638 h 895636"/>
                <a:gd name="connsiteX196" fmla="*/ 186595 w 759904"/>
                <a:gd name="connsiteY196" fmla="*/ 537115 h 895636"/>
                <a:gd name="connsiteX197" fmla="*/ 188881 w 759904"/>
                <a:gd name="connsiteY197" fmla="*/ 539115 h 895636"/>
                <a:gd name="connsiteX198" fmla="*/ 191453 w 759904"/>
                <a:gd name="connsiteY198" fmla="*/ 540258 h 895636"/>
                <a:gd name="connsiteX199" fmla="*/ 191833 w 759904"/>
                <a:gd name="connsiteY199" fmla="*/ 541306 h 895636"/>
                <a:gd name="connsiteX200" fmla="*/ 189833 w 759904"/>
                <a:gd name="connsiteY200" fmla="*/ 542354 h 895636"/>
                <a:gd name="connsiteX201" fmla="*/ 187547 w 759904"/>
                <a:gd name="connsiteY201" fmla="*/ 547402 h 895636"/>
                <a:gd name="connsiteX202" fmla="*/ 188786 w 759904"/>
                <a:gd name="connsiteY202" fmla="*/ 548926 h 895636"/>
                <a:gd name="connsiteX203" fmla="*/ 192500 w 759904"/>
                <a:gd name="connsiteY203" fmla="*/ 551688 h 895636"/>
                <a:gd name="connsiteX204" fmla="*/ 241459 w 759904"/>
                <a:gd name="connsiteY204" fmla="*/ 382048 h 895636"/>
                <a:gd name="connsiteX205" fmla="*/ 243554 w 759904"/>
                <a:gd name="connsiteY205" fmla="*/ 385382 h 895636"/>
                <a:gd name="connsiteX206" fmla="*/ 243840 w 759904"/>
                <a:gd name="connsiteY206" fmla="*/ 387382 h 895636"/>
                <a:gd name="connsiteX207" fmla="*/ 242411 w 759904"/>
                <a:gd name="connsiteY207" fmla="*/ 389573 h 895636"/>
                <a:gd name="connsiteX208" fmla="*/ 242983 w 759904"/>
                <a:gd name="connsiteY208" fmla="*/ 394621 h 895636"/>
                <a:gd name="connsiteX209" fmla="*/ 237649 w 759904"/>
                <a:gd name="connsiteY209" fmla="*/ 390430 h 895636"/>
                <a:gd name="connsiteX210" fmla="*/ 229553 w 759904"/>
                <a:gd name="connsiteY210" fmla="*/ 392525 h 895636"/>
                <a:gd name="connsiteX211" fmla="*/ 224504 w 759904"/>
                <a:gd name="connsiteY211" fmla="*/ 392145 h 895636"/>
                <a:gd name="connsiteX212" fmla="*/ 223171 w 759904"/>
                <a:gd name="connsiteY212" fmla="*/ 388334 h 895636"/>
                <a:gd name="connsiteX213" fmla="*/ 224314 w 759904"/>
                <a:gd name="connsiteY213" fmla="*/ 386144 h 895636"/>
                <a:gd name="connsiteX214" fmla="*/ 232029 w 759904"/>
                <a:gd name="connsiteY214" fmla="*/ 385667 h 895636"/>
                <a:gd name="connsiteX215" fmla="*/ 234410 w 759904"/>
                <a:gd name="connsiteY215" fmla="*/ 384620 h 895636"/>
                <a:gd name="connsiteX216" fmla="*/ 239078 w 759904"/>
                <a:gd name="connsiteY216" fmla="*/ 385096 h 895636"/>
                <a:gd name="connsiteX217" fmla="*/ 241459 w 759904"/>
                <a:gd name="connsiteY217" fmla="*/ 382048 h 895636"/>
                <a:gd name="connsiteX218" fmla="*/ 453199 w 759904"/>
                <a:gd name="connsiteY218" fmla="*/ 52483 h 895636"/>
                <a:gd name="connsiteX219" fmla="*/ 451961 w 759904"/>
                <a:gd name="connsiteY219" fmla="*/ 57817 h 895636"/>
                <a:gd name="connsiteX220" fmla="*/ 449199 w 759904"/>
                <a:gd name="connsiteY220" fmla="*/ 59150 h 895636"/>
                <a:gd name="connsiteX221" fmla="*/ 444437 w 759904"/>
                <a:gd name="connsiteY221" fmla="*/ 62199 h 895636"/>
                <a:gd name="connsiteX222" fmla="*/ 439007 w 759904"/>
                <a:gd name="connsiteY222" fmla="*/ 66485 h 895636"/>
                <a:gd name="connsiteX223" fmla="*/ 433959 w 759904"/>
                <a:gd name="connsiteY223" fmla="*/ 71247 h 895636"/>
                <a:gd name="connsiteX224" fmla="*/ 432625 w 759904"/>
                <a:gd name="connsiteY224" fmla="*/ 76486 h 895636"/>
                <a:gd name="connsiteX225" fmla="*/ 433959 w 759904"/>
                <a:gd name="connsiteY225" fmla="*/ 79820 h 895636"/>
                <a:gd name="connsiteX226" fmla="*/ 435388 w 759904"/>
                <a:gd name="connsiteY226" fmla="*/ 80963 h 895636"/>
                <a:gd name="connsiteX227" fmla="*/ 437197 w 759904"/>
                <a:gd name="connsiteY227" fmla="*/ 80010 h 895636"/>
                <a:gd name="connsiteX228" fmla="*/ 439864 w 759904"/>
                <a:gd name="connsiteY228" fmla="*/ 80582 h 895636"/>
                <a:gd name="connsiteX229" fmla="*/ 443293 w 759904"/>
                <a:gd name="connsiteY229" fmla="*/ 82487 h 895636"/>
                <a:gd name="connsiteX230" fmla="*/ 448913 w 759904"/>
                <a:gd name="connsiteY230" fmla="*/ 84297 h 895636"/>
                <a:gd name="connsiteX231" fmla="*/ 449104 w 759904"/>
                <a:gd name="connsiteY231" fmla="*/ 86011 h 895636"/>
                <a:gd name="connsiteX232" fmla="*/ 447865 w 759904"/>
                <a:gd name="connsiteY232" fmla="*/ 88297 h 895636"/>
                <a:gd name="connsiteX233" fmla="*/ 443484 w 759904"/>
                <a:gd name="connsiteY233" fmla="*/ 92393 h 895636"/>
                <a:gd name="connsiteX234" fmla="*/ 439579 w 759904"/>
                <a:gd name="connsiteY234" fmla="*/ 96964 h 895636"/>
                <a:gd name="connsiteX235" fmla="*/ 439103 w 759904"/>
                <a:gd name="connsiteY235" fmla="*/ 99727 h 895636"/>
                <a:gd name="connsiteX236" fmla="*/ 439579 w 759904"/>
                <a:gd name="connsiteY236" fmla="*/ 101727 h 895636"/>
                <a:gd name="connsiteX237" fmla="*/ 441007 w 759904"/>
                <a:gd name="connsiteY237" fmla="*/ 102965 h 895636"/>
                <a:gd name="connsiteX238" fmla="*/ 446818 w 759904"/>
                <a:gd name="connsiteY238" fmla="*/ 102489 h 895636"/>
                <a:gd name="connsiteX239" fmla="*/ 447675 w 759904"/>
                <a:gd name="connsiteY239" fmla="*/ 104108 h 895636"/>
                <a:gd name="connsiteX240" fmla="*/ 444913 w 759904"/>
                <a:gd name="connsiteY240" fmla="*/ 115824 h 895636"/>
                <a:gd name="connsiteX241" fmla="*/ 445770 w 759904"/>
                <a:gd name="connsiteY241" fmla="*/ 117824 h 895636"/>
                <a:gd name="connsiteX242" fmla="*/ 450913 w 759904"/>
                <a:gd name="connsiteY242" fmla="*/ 119729 h 895636"/>
                <a:gd name="connsiteX243" fmla="*/ 454628 w 759904"/>
                <a:gd name="connsiteY243" fmla="*/ 122492 h 895636"/>
                <a:gd name="connsiteX244" fmla="*/ 461677 w 759904"/>
                <a:gd name="connsiteY244" fmla="*/ 129921 h 895636"/>
                <a:gd name="connsiteX245" fmla="*/ 464439 w 759904"/>
                <a:gd name="connsiteY245" fmla="*/ 135922 h 895636"/>
                <a:gd name="connsiteX246" fmla="*/ 462534 w 759904"/>
                <a:gd name="connsiteY246" fmla="*/ 137922 h 895636"/>
                <a:gd name="connsiteX247" fmla="*/ 458057 w 759904"/>
                <a:gd name="connsiteY247" fmla="*/ 138970 h 895636"/>
                <a:gd name="connsiteX248" fmla="*/ 454533 w 759904"/>
                <a:gd name="connsiteY248" fmla="*/ 138399 h 895636"/>
                <a:gd name="connsiteX249" fmla="*/ 458533 w 759904"/>
                <a:gd name="connsiteY249" fmla="*/ 134779 h 895636"/>
                <a:gd name="connsiteX250" fmla="*/ 448628 w 759904"/>
                <a:gd name="connsiteY250" fmla="*/ 121634 h 895636"/>
                <a:gd name="connsiteX251" fmla="*/ 444151 w 759904"/>
                <a:gd name="connsiteY251" fmla="*/ 121634 h 895636"/>
                <a:gd name="connsiteX252" fmla="*/ 438150 w 759904"/>
                <a:gd name="connsiteY252" fmla="*/ 127254 h 895636"/>
                <a:gd name="connsiteX253" fmla="*/ 421576 w 759904"/>
                <a:gd name="connsiteY253" fmla="*/ 121634 h 895636"/>
                <a:gd name="connsiteX254" fmla="*/ 418433 w 759904"/>
                <a:gd name="connsiteY254" fmla="*/ 123825 h 895636"/>
                <a:gd name="connsiteX255" fmla="*/ 416052 w 759904"/>
                <a:gd name="connsiteY255" fmla="*/ 128302 h 895636"/>
                <a:gd name="connsiteX256" fmla="*/ 410337 w 759904"/>
                <a:gd name="connsiteY256" fmla="*/ 133827 h 895636"/>
                <a:gd name="connsiteX257" fmla="*/ 402146 w 759904"/>
                <a:gd name="connsiteY257" fmla="*/ 136303 h 895636"/>
                <a:gd name="connsiteX258" fmla="*/ 393097 w 759904"/>
                <a:gd name="connsiteY258" fmla="*/ 142399 h 895636"/>
                <a:gd name="connsiteX259" fmla="*/ 383476 w 759904"/>
                <a:gd name="connsiteY259" fmla="*/ 146685 h 895636"/>
                <a:gd name="connsiteX260" fmla="*/ 376142 w 759904"/>
                <a:gd name="connsiteY260" fmla="*/ 149923 h 895636"/>
                <a:gd name="connsiteX261" fmla="*/ 371951 w 759904"/>
                <a:gd name="connsiteY261" fmla="*/ 149352 h 895636"/>
                <a:gd name="connsiteX262" fmla="*/ 378619 w 759904"/>
                <a:gd name="connsiteY262" fmla="*/ 142304 h 895636"/>
                <a:gd name="connsiteX263" fmla="*/ 375761 w 759904"/>
                <a:gd name="connsiteY263" fmla="*/ 142208 h 895636"/>
                <a:gd name="connsiteX264" fmla="*/ 366998 w 759904"/>
                <a:gd name="connsiteY264" fmla="*/ 147161 h 895636"/>
                <a:gd name="connsiteX265" fmla="*/ 361855 w 759904"/>
                <a:gd name="connsiteY265" fmla="*/ 151352 h 895636"/>
                <a:gd name="connsiteX266" fmla="*/ 360236 w 759904"/>
                <a:gd name="connsiteY266" fmla="*/ 158401 h 895636"/>
                <a:gd name="connsiteX267" fmla="*/ 358712 w 759904"/>
                <a:gd name="connsiteY267" fmla="*/ 169926 h 895636"/>
                <a:gd name="connsiteX268" fmla="*/ 362617 w 759904"/>
                <a:gd name="connsiteY268" fmla="*/ 172974 h 895636"/>
                <a:gd name="connsiteX269" fmla="*/ 369475 w 759904"/>
                <a:gd name="connsiteY269" fmla="*/ 188214 h 895636"/>
                <a:gd name="connsiteX270" fmla="*/ 377857 w 759904"/>
                <a:gd name="connsiteY270" fmla="*/ 194691 h 895636"/>
                <a:gd name="connsiteX271" fmla="*/ 376238 w 759904"/>
                <a:gd name="connsiteY271" fmla="*/ 200883 h 895636"/>
                <a:gd name="connsiteX272" fmla="*/ 373951 w 759904"/>
                <a:gd name="connsiteY272" fmla="*/ 205836 h 895636"/>
                <a:gd name="connsiteX273" fmla="*/ 368903 w 759904"/>
                <a:gd name="connsiteY273" fmla="*/ 210027 h 895636"/>
                <a:gd name="connsiteX274" fmla="*/ 364712 w 759904"/>
                <a:gd name="connsiteY274" fmla="*/ 206883 h 895636"/>
                <a:gd name="connsiteX275" fmla="*/ 362140 w 759904"/>
                <a:gd name="connsiteY275" fmla="*/ 206979 h 895636"/>
                <a:gd name="connsiteX276" fmla="*/ 360236 w 759904"/>
                <a:gd name="connsiteY276" fmla="*/ 216884 h 895636"/>
                <a:gd name="connsiteX277" fmla="*/ 363855 w 759904"/>
                <a:gd name="connsiteY277" fmla="*/ 243174 h 895636"/>
                <a:gd name="connsiteX278" fmla="*/ 369665 w 759904"/>
                <a:gd name="connsiteY278" fmla="*/ 261557 h 895636"/>
                <a:gd name="connsiteX279" fmla="*/ 375475 w 759904"/>
                <a:gd name="connsiteY279" fmla="*/ 269558 h 895636"/>
                <a:gd name="connsiteX280" fmla="*/ 388620 w 759904"/>
                <a:gd name="connsiteY280" fmla="*/ 281940 h 895636"/>
                <a:gd name="connsiteX281" fmla="*/ 402431 w 759904"/>
                <a:gd name="connsiteY281" fmla="*/ 288513 h 895636"/>
                <a:gd name="connsiteX282" fmla="*/ 427291 w 759904"/>
                <a:gd name="connsiteY282" fmla="*/ 309277 h 895636"/>
                <a:gd name="connsiteX283" fmla="*/ 440912 w 759904"/>
                <a:gd name="connsiteY283" fmla="*/ 315849 h 895636"/>
                <a:gd name="connsiteX284" fmla="*/ 444532 w 759904"/>
                <a:gd name="connsiteY284" fmla="*/ 319469 h 895636"/>
                <a:gd name="connsiteX285" fmla="*/ 452818 w 759904"/>
                <a:gd name="connsiteY285" fmla="*/ 335471 h 895636"/>
                <a:gd name="connsiteX286" fmla="*/ 459962 w 759904"/>
                <a:gd name="connsiteY286" fmla="*/ 353854 h 895636"/>
                <a:gd name="connsiteX287" fmla="*/ 467678 w 759904"/>
                <a:gd name="connsiteY287" fmla="*/ 382620 h 895636"/>
                <a:gd name="connsiteX288" fmla="*/ 473107 w 759904"/>
                <a:gd name="connsiteY288" fmla="*/ 396716 h 895636"/>
                <a:gd name="connsiteX289" fmla="*/ 484156 w 759904"/>
                <a:gd name="connsiteY289" fmla="*/ 412623 h 895636"/>
                <a:gd name="connsiteX290" fmla="*/ 507111 w 759904"/>
                <a:gd name="connsiteY290" fmla="*/ 435293 h 895636"/>
                <a:gd name="connsiteX291" fmla="*/ 527971 w 759904"/>
                <a:gd name="connsiteY291" fmla="*/ 451771 h 895636"/>
                <a:gd name="connsiteX292" fmla="*/ 547306 w 759904"/>
                <a:gd name="connsiteY292" fmla="*/ 461963 h 895636"/>
                <a:gd name="connsiteX293" fmla="*/ 562451 w 759904"/>
                <a:gd name="connsiteY293" fmla="*/ 463772 h 895636"/>
                <a:gd name="connsiteX294" fmla="*/ 598361 w 759904"/>
                <a:gd name="connsiteY294" fmla="*/ 461582 h 895636"/>
                <a:gd name="connsiteX295" fmla="*/ 604552 w 759904"/>
                <a:gd name="connsiteY295" fmla="*/ 462534 h 895636"/>
                <a:gd name="connsiteX296" fmla="*/ 611219 w 759904"/>
                <a:gd name="connsiteY296" fmla="*/ 465297 h 895636"/>
                <a:gd name="connsiteX297" fmla="*/ 612743 w 759904"/>
                <a:gd name="connsiteY297" fmla="*/ 472345 h 895636"/>
                <a:gd name="connsiteX298" fmla="*/ 610362 w 759904"/>
                <a:gd name="connsiteY298" fmla="*/ 477108 h 895636"/>
                <a:gd name="connsiteX299" fmla="*/ 602742 w 759904"/>
                <a:gd name="connsiteY299" fmla="*/ 481965 h 895636"/>
                <a:gd name="connsiteX300" fmla="*/ 595122 w 759904"/>
                <a:gd name="connsiteY300" fmla="*/ 488823 h 895636"/>
                <a:gd name="connsiteX301" fmla="*/ 594265 w 759904"/>
                <a:gd name="connsiteY301" fmla="*/ 498158 h 895636"/>
                <a:gd name="connsiteX302" fmla="*/ 601408 w 759904"/>
                <a:gd name="connsiteY302" fmla="*/ 504635 h 895636"/>
                <a:gd name="connsiteX303" fmla="*/ 635984 w 759904"/>
                <a:gd name="connsiteY303" fmla="*/ 521970 h 895636"/>
                <a:gd name="connsiteX304" fmla="*/ 671322 w 759904"/>
                <a:gd name="connsiteY304" fmla="*/ 536448 h 895636"/>
                <a:gd name="connsiteX305" fmla="*/ 682371 w 759904"/>
                <a:gd name="connsiteY305" fmla="*/ 543783 h 895636"/>
                <a:gd name="connsiteX306" fmla="*/ 695134 w 759904"/>
                <a:gd name="connsiteY306" fmla="*/ 555117 h 895636"/>
                <a:gd name="connsiteX307" fmla="*/ 725900 w 759904"/>
                <a:gd name="connsiteY307" fmla="*/ 570833 h 895636"/>
                <a:gd name="connsiteX308" fmla="*/ 731139 w 759904"/>
                <a:gd name="connsiteY308" fmla="*/ 578358 h 895636"/>
                <a:gd name="connsiteX309" fmla="*/ 749808 w 759904"/>
                <a:gd name="connsiteY309" fmla="*/ 594741 h 895636"/>
                <a:gd name="connsiteX310" fmla="*/ 758285 w 759904"/>
                <a:gd name="connsiteY310" fmla="*/ 607219 h 895636"/>
                <a:gd name="connsiteX311" fmla="*/ 759905 w 759904"/>
                <a:gd name="connsiteY311" fmla="*/ 616934 h 895636"/>
                <a:gd name="connsiteX312" fmla="*/ 755904 w 759904"/>
                <a:gd name="connsiteY312" fmla="*/ 626840 h 895636"/>
                <a:gd name="connsiteX313" fmla="*/ 753999 w 759904"/>
                <a:gd name="connsiteY313" fmla="*/ 633794 h 895636"/>
                <a:gd name="connsiteX314" fmla="*/ 750856 w 759904"/>
                <a:gd name="connsiteY314" fmla="*/ 640652 h 895636"/>
                <a:gd name="connsiteX315" fmla="*/ 742855 w 759904"/>
                <a:gd name="connsiteY315" fmla="*/ 637985 h 895636"/>
                <a:gd name="connsiteX316" fmla="*/ 733806 w 759904"/>
                <a:gd name="connsiteY316" fmla="*/ 631031 h 895636"/>
                <a:gd name="connsiteX317" fmla="*/ 720185 w 759904"/>
                <a:gd name="connsiteY317" fmla="*/ 602266 h 895636"/>
                <a:gd name="connsiteX318" fmla="*/ 695230 w 759904"/>
                <a:gd name="connsiteY318" fmla="*/ 599408 h 895636"/>
                <a:gd name="connsiteX319" fmla="*/ 690086 w 759904"/>
                <a:gd name="connsiteY319" fmla="*/ 597313 h 895636"/>
                <a:gd name="connsiteX320" fmla="*/ 681228 w 759904"/>
                <a:gd name="connsiteY320" fmla="*/ 592360 h 895636"/>
                <a:gd name="connsiteX321" fmla="*/ 680656 w 759904"/>
                <a:gd name="connsiteY321" fmla="*/ 589122 h 895636"/>
                <a:gd name="connsiteX322" fmla="*/ 678466 w 759904"/>
                <a:gd name="connsiteY322" fmla="*/ 585026 h 895636"/>
                <a:gd name="connsiteX323" fmla="*/ 676275 w 759904"/>
                <a:gd name="connsiteY323" fmla="*/ 583597 h 895636"/>
                <a:gd name="connsiteX324" fmla="*/ 666750 w 759904"/>
                <a:gd name="connsiteY324" fmla="*/ 582739 h 895636"/>
                <a:gd name="connsiteX325" fmla="*/ 660082 w 759904"/>
                <a:gd name="connsiteY325" fmla="*/ 587407 h 895636"/>
                <a:gd name="connsiteX326" fmla="*/ 652367 w 759904"/>
                <a:gd name="connsiteY326" fmla="*/ 598456 h 895636"/>
                <a:gd name="connsiteX327" fmla="*/ 643509 w 759904"/>
                <a:gd name="connsiteY327" fmla="*/ 614267 h 895636"/>
                <a:gd name="connsiteX328" fmla="*/ 634555 w 759904"/>
                <a:gd name="connsiteY328" fmla="*/ 637413 h 895636"/>
                <a:gd name="connsiteX329" fmla="*/ 634079 w 759904"/>
                <a:gd name="connsiteY329" fmla="*/ 646748 h 895636"/>
                <a:gd name="connsiteX330" fmla="*/ 638937 w 759904"/>
                <a:gd name="connsiteY330" fmla="*/ 655797 h 895636"/>
                <a:gd name="connsiteX331" fmla="*/ 653415 w 759904"/>
                <a:gd name="connsiteY331" fmla="*/ 660845 h 895636"/>
                <a:gd name="connsiteX332" fmla="*/ 664655 w 759904"/>
                <a:gd name="connsiteY332" fmla="*/ 668846 h 895636"/>
                <a:gd name="connsiteX333" fmla="*/ 672084 w 759904"/>
                <a:gd name="connsiteY333" fmla="*/ 677133 h 895636"/>
                <a:gd name="connsiteX334" fmla="*/ 672560 w 759904"/>
                <a:gd name="connsiteY334" fmla="*/ 697325 h 895636"/>
                <a:gd name="connsiteX335" fmla="*/ 675894 w 759904"/>
                <a:gd name="connsiteY335" fmla="*/ 708660 h 895636"/>
                <a:gd name="connsiteX336" fmla="*/ 671036 w 759904"/>
                <a:gd name="connsiteY336" fmla="*/ 715137 h 895636"/>
                <a:gd name="connsiteX337" fmla="*/ 661606 w 759904"/>
                <a:gd name="connsiteY337" fmla="*/ 713518 h 895636"/>
                <a:gd name="connsiteX338" fmla="*/ 649033 w 759904"/>
                <a:gd name="connsiteY338" fmla="*/ 717614 h 895636"/>
                <a:gd name="connsiteX339" fmla="*/ 640175 w 759904"/>
                <a:gd name="connsiteY339" fmla="*/ 724948 h 895636"/>
                <a:gd name="connsiteX340" fmla="*/ 636461 w 759904"/>
                <a:gd name="connsiteY340" fmla="*/ 731997 h 895636"/>
                <a:gd name="connsiteX341" fmla="*/ 637413 w 759904"/>
                <a:gd name="connsiteY341" fmla="*/ 750094 h 895636"/>
                <a:gd name="connsiteX342" fmla="*/ 635603 w 759904"/>
                <a:gd name="connsiteY342" fmla="*/ 756952 h 895636"/>
                <a:gd name="connsiteX343" fmla="*/ 618744 w 759904"/>
                <a:gd name="connsiteY343" fmla="*/ 769906 h 895636"/>
                <a:gd name="connsiteX344" fmla="*/ 609886 w 759904"/>
                <a:gd name="connsiteY344" fmla="*/ 783241 h 895636"/>
                <a:gd name="connsiteX345" fmla="*/ 607695 w 759904"/>
                <a:gd name="connsiteY345" fmla="*/ 788670 h 895636"/>
                <a:gd name="connsiteX346" fmla="*/ 604266 w 759904"/>
                <a:gd name="connsiteY346" fmla="*/ 794957 h 895636"/>
                <a:gd name="connsiteX347" fmla="*/ 582930 w 759904"/>
                <a:gd name="connsiteY347" fmla="*/ 795147 h 895636"/>
                <a:gd name="connsiteX348" fmla="*/ 577882 w 759904"/>
                <a:gd name="connsiteY348" fmla="*/ 787432 h 895636"/>
                <a:gd name="connsiteX349" fmla="*/ 577787 w 759904"/>
                <a:gd name="connsiteY349" fmla="*/ 776002 h 895636"/>
                <a:gd name="connsiteX350" fmla="*/ 581406 w 759904"/>
                <a:gd name="connsiteY350" fmla="*/ 768858 h 895636"/>
                <a:gd name="connsiteX351" fmla="*/ 589216 w 759904"/>
                <a:gd name="connsiteY351" fmla="*/ 765620 h 895636"/>
                <a:gd name="connsiteX352" fmla="*/ 594550 w 759904"/>
                <a:gd name="connsiteY352" fmla="*/ 750856 h 895636"/>
                <a:gd name="connsiteX353" fmla="*/ 592836 w 759904"/>
                <a:gd name="connsiteY353" fmla="*/ 740188 h 895636"/>
                <a:gd name="connsiteX354" fmla="*/ 595979 w 759904"/>
                <a:gd name="connsiteY354" fmla="*/ 735521 h 895636"/>
                <a:gd name="connsiteX355" fmla="*/ 598837 w 759904"/>
                <a:gd name="connsiteY355" fmla="*/ 732092 h 895636"/>
                <a:gd name="connsiteX356" fmla="*/ 604838 w 759904"/>
                <a:gd name="connsiteY356" fmla="*/ 730187 h 895636"/>
                <a:gd name="connsiteX357" fmla="*/ 613220 w 759904"/>
                <a:gd name="connsiteY357" fmla="*/ 728282 h 895636"/>
                <a:gd name="connsiteX358" fmla="*/ 614077 w 759904"/>
                <a:gd name="connsiteY358" fmla="*/ 713423 h 895636"/>
                <a:gd name="connsiteX359" fmla="*/ 607505 w 759904"/>
                <a:gd name="connsiteY359" fmla="*/ 706564 h 895636"/>
                <a:gd name="connsiteX360" fmla="*/ 605218 w 759904"/>
                <a:gd name="connsiteY360" fmla="*/ 697039 h 895636"/>
                <a:gd name="connsiteX361" fmla="*/ 602171 w 759904"/>
                <a:gd name="connsiteY361" fmla="*/ 679418 h 895636"/>
                <a:gd name="connsiteX362" fmla="*/ 591312 w 759904"/>
                <a:gd name="connsiteY362" fmla="*/ 656844 h 895636"/>
                <a:gd name="connsiteX363" fmla="*/ 585502 w 759904"/>
                <a:gd name="connsiteY363" fmla="*/ 636556 h 895636"/>
                <a:gd name="connsiteX364" fmla="*/ 580930 w 759904"/>
                <a:gd name="connsiteY364" fmla="*/ 626555 h 895636"/>
                <a:gd name="connsiteX365" fmla="*/ 574072 w 759904"/>
                <a:gd name="connsiteY365" fmla="*/ 621316 h 895636"/>
                <a:gd name="connsiteX366" fmla="*/ 561594 w 759904"/>
                <a:gd name="connsiteY366" fmla="*/ 621411 h 895636"/>
                <a:gd name="connsiteX367" fmla="*/ 555403 w 759904"/>
                <a:gd name="connsiteY367" fmla="*/ 619887 h 895636"/>
                <a:gd name="connsiteX368" fmla="*/ 533400 w 759904"/>
                <a:gd name="connsiteY368" fmla="*/ 605790 h 895636"/>
                <a:gd name="connsiteX369" fmla="*/ 531876 w 759904"/>
                <a:gd name="connsiteY369" fmla="*/ 603599 h 895636"/>
                <a:gd name="connsiteX370" fmla="*/ 531971 w 759904"/>
                <a:gd name="connsiteY370" fmla="*/ 599885 h 895636"/>
                <a:gd name="connsiteX371" fmla="*/ 535686 w 759904"/>
                <a:gd name="connsiteY371" fmla="*/ 594170 h 895636"/>
                <a:gd name="connsiteX372" fmla="*/ 533209 w 759904"/>
                <a:gd name="connsiteY372" fmla="*/ 586454 h 895636"/>
                <a:gd name="connsiteX373" fmla="*/ 530542 w 759904"/>
                <a:gd name="connsiteY373" fmla="*/ 579120 h 895636"/>
                <a:gd name="connsiteX374" fmla="*/ 526256 w 759904"/>
                <a:gd name="connsiteY374" fmla="*/ 572929 h 895636"/>
                <a:gd name="connsiteX375" fmla="*/ 521494 w 759904"/>
                <a:gd name="connsiteY375" fmla="*/ 569690 h 895636"/>
                <a:gd name="connsiteX376" fmla="*/ 511588 w 759904"/>
                <a:gd name="connsiteY376" fmla="*/ 571691 h 895636"/>
                <a:gd name="connsiteX377" fmla="*/ 508159 w 759904"/>
                <a:gd name="connsiteY377" fmla="*/ 573214 h 895636"/>
                <a:gd name="connsiteX378" fmla="*/ 501872 w 759904"/>
                <a:gd name="connsiteY378" fmla="*/ 572738 h 895636"/>
                <a:gd name="connsiteX379" fmla="*/ 497014 w 759904"/>
                <a:gd name="connsiteY379" fmla="*/ 575501 h 895636"/>
                <a:gd name="connsiteX380" fmla="*/ 494252 w 759904"/>
                <a:gd name="connsiteY380" fmla="*/ 575596 h 895636"/>
                <a:gd name="connsiteX381" fmla="*/ 501967 w 759904"/>
                <a:gd name="connsiteY381" fmla="*/ 564642 h 895636"/>
                <a:gd name="connsiteX382" fmla="*/ 499872 w 759904"/>
                <a:gd name="connsiteY382" fmla="*/ 562070 h 895636"/>
                <a:gd name="connsiteX383" fmla="*/ 492252 w 759904"/>
                <a:gd name="connsiteY383" fmla="*/ 557499 h 895636"/>
                <a:gd name="connsiteX384" fmla="*/ 481870 w 759904"/>
                <a:gd name="connsiteY384" fmla="*/ 556832 h 895636"/>
                <a:gd name="connsiteX385" fmla="*/ 479012 w 759904"/>
                <a:gd name="connsiteY385" fmla="*/ 556260 h 895636"/>
                <a:gd name="connsiteX386" fmla="*/ 477298 w 759904"/>
                <a:gd name="connsiteY386" fmla="*/ 559118 h 895636"/>
                <a:gd name="connsiteX387" fmla="*/ 475297 w 759904"/>
                <a:gd name="connsiteY387" fmla="*/ 557594 h 895636"/>
                <a:gd name="connsiteX388" fmla="*/ 475488 w 759904"/>
                <a:gd name="connsiteY388" fmla="*/ 552641 h 895636"/>
                <a:gd name="connsiteX389" fmla="*/ 463487 w 759904"/>
                <a:gd name="connsiteY389" fmla="*/ 530638 h 895636"/>
                <a:gd name="connsiteX390" fmla="*/ 455390 w 759904"/>
                <a:gd name="connsiteY390" fmla="*/ 521684 h 895636"/>
                <a:gd name="connsiteX391" fmla="*/ 451295 w 759904"/>
                <a:gd name="connsiteY391" fmla="*/ 520065 h 895636"/>
                <a:gd name="connsiteX392" fmla="*/ 443960 w 759904"/>
                <a:gd name="connsiteY392" fmla="*/ 521970 h 895636"/>
                <a:gd name="connsiteX393" fmla="*/ 431578 w 759904"/>
                <a:gd name="connsiteY393" fmla="*/ 518065 h 895636"/>
                <a:gd name="connsiteX394" fmla="*/ 424148 w 759904"/>
                <a:gd name="connsiteY394" fmla="*/ 517208 h 895636"/>
                <a:gd name="connsiteX395" fmla="*/ 420148 w 759904"/>
                <a:gd name="connsiteY395" fmla="*/ 518065 h 895636"/>
                <a:gd name="connsiteX396" fmla="*/ 414052 w 759904"/>
                <a:gd name="connsiteY396" fmla="*/ 521018 h 895636"/>
                <a:gd name="connsiteX397" fmla="*/ 411004 w 759904"/>
                <a:gd name="connsiteY397" fmla="*/ 519113 h 895636"/>
                <a:gd name="connsiteX398" fmla="*/ 409956 w 759904"/>
                <a:gd name="connsiteY398" fmla="*/ 516160 h 895636"/>
                <a:gd name="connsiteX399" fmla="*/ 398716 w 759904"/>
                <a:gd name="connsiteY399" fmla="*/ 506921 h 895636"/>
                <a:gd name="connsiteX400" fmla="*/ 384715 w 759904"/>
                <a:gd name="connsiteY400" fmla="*/ 501777 h 895636"/>
                <a:gd name="connsiteX401" fmla="*/ 357473 w 759904"/>
                <a:gd name="connsiteY401" fmla="*/ 472440 h 895636"/>
                <a:gd name="connsiteX402" fmla="*/ 349091 w 759904"/>
                <a:gd name="connsiteY402" fmla="*/ 461391 h 895636"/>
                <a:gd name="connsiteX403" fmla="*/ 331946 w 759904"/>
                <a:gd name="connsiteY403" fmla="*/ 449295 h 895636"/>
                <a:gd name="connsiteX404" fmla="*/ 321088 w 759904"/>
                <a:gd name="connsiteY404" fmla="*/ 431578 h 895636"/>
                <a:gd name="connsiteX405" fmla="*/ 312134 w 759904"/>
                <a:gd name="connsiteY405" fmla="*/ 425005 h 895636"/>
                <a:gd name="connsiteX406" fmla="*/ 299180 w 759904"/>
                <a:gd name="connsiteY406" fmla="*/ 419767 h 895636"/>
                <a:gd name="connsiteX407" fmla="*/ 296228 w 759904"/>
                <a:gd name="connsiteY407" fmla="*/ 420434 h 895636"/>
                <a:gd name="connsiteX408" fmla="*/ 292322 w 759904"/>
                <a:gd name="connsiteY408" fmla="*/ 422434 h 895636"/>
                <a:gd name="connsiteX409" fmla="*/ 289274 w 759904"/>
                <a:gd name="connsiteY409" fmla="*/ 422720 h 895636"/>
                <a:gd name="connsiteX410" fmla="*/ 286798 w 759904"/>
                <a:gd name="connsiteY410" fmla="*/ 420338 h 895636"/>
                <a:gd name="connsiteX411" fmla="*/ 289274 w 759904"/>
                <a:gd name="connsiteY411" fmla="*/ 417957 h 895636"/>
                <a:gd name="connsiteX412" fmla="*/ 292037 w 759904"/>
                <a:gd name="connsiteY412" fmla="*/ 416909 h 895636"/>
                <a:gd name="connsiteX413" fmla="*/ 290989 w 759904"/>
                <a:gd name="connsiteY413" fmla="*/ 410146 h 895636"/>
                <a:gd name="connsiteX414" fmla="*/ 276225 w 759904"/>
                <a:gd name="connsiteY414" fmla="*/ 392430 h 895636"/>
                <a:gd name="connsiteX415" fmla="*/ 267557 w 759904"/>
                <a:gd name="connsiteY415" fmla="*/ 386715 h 895636"/>
                <a:gd name="connsiteX416" fmla="*/ 265176 w 759904"/>
                <a:gd name="connsiteY416" fmla="*/ 383191 h 895636"/>
                <a:gd name="connsiteX417" fmla="*/ 263366 w 759904"/>
                <a:gd name="connsiteY417" fmla="*/ 378333 h 895636"/>
                <a:gd name="connsiteX418" fmla="*/ 261556 w 759904"/>
                <a:gd name="connsiteY418" fmla="*/ 375190 h 895636"/>
                <a:gd name="connsiteX419" fmla="*/ 257461 w 759904"/>
                <a:gd name="connsiteY419" fmla="*/ 373380 h 895636"/>
                <a:gd name="connsiteX420" fmla="*/ 253937 w 759904"/>
                <a:gd name="connsiteY420" fmla="*/ 373666 h 895636"/>
                <a:gd name="connsiteX421" fmla="*/ 249079 w 759904"/>
                <a:gd name="connsiteY421" fmla="*/ 372428 h 895636"/>
                <a:gd name="connsiteX422" fmla="*/ 249269 w 759904"/>
                <a:gd name="connsiteY422" fmla="*/ 363950 h 895636"/>
                <a:gd name="connsiteX423" fmla="*/ 250222 w 759904"/>
                <a:gd name="connsiteY423" fmla="*/ 357378 h 895636"/>
                <a:gd name="connsiteX424" fmla="*/ 249460 w 759904"/>
                <a:gd name="connsiteY424" fmla="*/ 351758 h 895636"/>
                <a:gd name="connsiteX425" fmla="*/ 244792 w 759904"/>
                <a:gd name="connsiteY425" fmla="*/ 337090 h 895636"/>
                <a:gd name="connsiteX426" fmla="*/ 236696 w 759904"/>
                <a:gd name="connsiteY426" fmla="*/ 324612 h 895636"/>
                <a:gd name="connsiteX427" fmla="*/ 231838 w 759904"/>
                <a:gd name="connsiteY427" fmla="*/ 294608 h 895636"/>
                <a:gd name="connsiteX428" fmla="*/ 228124 w 759904"/>
                <a:gd name="connsiteY428" fmla="*/ 286131 h 895636"/>
                <a:gd name="connsiteX429" fmla="*/ 219170 w 759904"/>
                <a:gd name="connsiteY429" fmla="*/ 279749 h 895636"/>
                <a:gd name="connsiteX430" fmla="*/ 198882 w 759904"/>
                <a:gd name="connsiteY430" fmla="*/ 272511 h 895636"/>
                <a:gd name="connsiteX431" fmla="*/ 170593 w 759904"/>
                <a:gd name="connsiteY431" fmla="*/ 252984 h 895636"/>
                <a:gd name="connsiteX432" fmla="*/ 164592 w 759904"/>
                <a:gd name="connsiteY432" fmla="*/ 252699 h 895636"/>
                <a:gd name="connsiteX433" fmla="*/ 147542 w 759904"/>
                <a:gd name="connsiteY433" fmla="*/ 245079 h 895636"/>
                <a:gd name="connsiteX434" fmla="*/ 136970 w 759904"/>
                <a:gd name="connsiteY434" fmla="*/ 243840 h 895636"/>
                <a:gd name="connsiteX435" fmla="*/ 123349 w 759904"/>
                <a:gd name="connsiteY435" fmla="*/ 250603 h 895636"/>
                <a:gd name="connsiteX436" fmla="*/ 106680 w 759904"/>
                <a:gd name="connsiteY436" fmla="*/ 269367 h 895636"/>
                <a:gd name="connsiteX437" fmla="*/ 93154 w 759904"/>
                <a:gd name="connsiteY437" fmla="*/ 288703 h 895636"/>
                <a:gd name="connsiteX438" fmla="*/ 88297 w 759904"/>
                <a:gd name="connsiteY438" fmla="*/ 292418 h 895636"/>
                <a:gd name="connsiteX439" fmla="*/ 70866 w 759904"/>
                <a:gd name="connsiteY439" fmla="*/ 298990 h 895636"/>
                <a:gd name="connsiteX440" fmla="*/ 55436 w 759904"/>
                <a:gd name="connsiteY440" fmla="*/ 302133 h 895636"/>
                <a:gd name="connsiteX441" fmla="*/ 55245 w 759904"/>
                <a:gd name="connsiteY441" fmla="*/ 297180 h 895636"/>
                <a:gd name="connsiteX442" fmla="*/ 54769 w 759904"/>
                <a:gd name="connsiteY442" fmla="*/ 293465 h 895636"/>
                <a:gd name="connsiteX443" fmla="*/ 57340 w 759904"/>
                <a:gd name="connsiteY443" fmla="*/ 289370 h 895636"/>
                <a:gd name="connsiteX444" fmla="*/ 61627 w 759904"/>
                <a:gd name="connsiteY444" fmla="*/ 284512 h 895636"/>
                <a:gd name="connsiteX445" fmla="*/ 65627 w 759904"/>
                <a:gd name="connsiteY445" fmla="*/ 278511 h 895636"/>
                <a:gd name="connsiteX446" fmla="*/ 67246 w 759904"/>
                <a:gd name="connsiteY446" fmla="*/ 274034 h 895636"/>
                <a:gd name="connsiteX447" fmla="*/ 66484 w 759904"/>
                <a:gd name="connsiteY447" fmla="*/ 271177 h 895636"/>
                <a:gd name="connsiteX448" fmla="*/ 64675 w 759904"/>
                <a:gd name="connsiteY448" fmla="*/ 266795 h 895636"/>
                <a:gd name="connsiteX449" fmla="*/ 62293 w 759904"/>
                <a:gd name="connsiteY449" fmla="*/ 266510 h 895636"/>
                <a:gd name="connsiteX450" fmla="*/ 47625 w 759904"/>
                <a:gd name="connsiteY450" fmla="*/ 270129 h 895636"/>
                <a:gd name="connsiteX451" fmla="*/ 44291 w 759904"/>
                <a:gd name="connsiteY451" fmla="*/ 269177 h 895636"/>
                <a:gd name="connsiteX452" fmla="*/ 33433 w 759904"/>
                <a:gd name="connsiteY452" fmla="*/ 263557 h 895636"/>
                <a:gd name="connsiteX453" fmla="*/ 21717 w 759904"/>
                <a:gd name="connsiteY453" fmla="*/ 256508 h 895636"/>
                <a:gd name="connsiteX454" fmla="*/ 17431 w 759904"/>
                <a:gd name="connsiteY454" fmla="*/ 251556 h 895636"/>
                <a:gd name="connsiteX455" fmla="*/ 15812 w 759904"/>
                <a:gd name="connsiteY455" fmla="*/ 246507 h 895636"/>
                <a:gd name="connsiteX456" fmla="*/ 17050 w 759904"/>
                <a:gd name="connsiteY456" fmla="*/ 243269 h 895636"/>
                <a:gd name="connsiteX457" fmla="*/ 16097 w 759904"/>
                <a:gd name="connsiteY457" fmla="*/ 240125 h 895636"/>
                <a:gd name="connsiteX458" fmla="*/ 13811 w 759904"/>
                <a:gd name="connsiteY458" fmla="*/ 235839 h 895636"/>
                <a:gd name="connsiteX459" fmla="*/ 15812 w 759904"/>
                <a:gd name="connsiteY459" fmla="*/ 231077 h 895636"/>
                <a:gd name="connsiteX460" fmla="*/ 19526 w 759904"/>
                <a:gd name="connsiteY460" fmla="*/ 225076 h 895636"/>
                <a:gd name="connsiteX461" fmla="*/ 21336 w 759904"/>
                <a:gd name="connsiteY461" fmla="*/ 220980 h 895636"/>
                <a:gd name="connsiteX462" fmla="*/ 24384 w 759904"/>
                <a:gd name="connsiteY462" fmla="*/ 219837 h 895636"/>
                <a:gd name="connsiteX463" fmla="*/ 25813 w 759904"/>
                <a:gd name="connsiteY463" fmla="*/ 217361 h 895636"/>
                <a:gd name="connsiteX464" fmla="*/ 23336 w 759904"/>
                <a:gd name="connsiteY464" fmla="*/ 207455 h 895636"/>
                <a:gd name="connsiteX465" fmla="*/ 22098 w 759904"/>
                <a:gd name="connsiteY465" fmla="*/ 205836 h 895636"/>
                <a:gd name="connsiteX466" fmla="*/ 20003 w 759904"/>
                <a:gd name="connsiteY466" fmla="*/ 204597 h 895636"/>
                <a:gd name="connsiteX467" fmla="*/ 16764 w 759904"/>
                <a:gd name="connsiteY467" fmla="*/ 204407 h 895636"/>
                <a:gd name="connsiteX468" fmla="*/ 11144 w 759904"/>
                <a:gd name="connsiteY468" fmla="*/ 202406 h 895636"/>
                <a:gd name="connsiteX469" fmla="*/ 7048 w 759904"/>
                <a:gd name="connsiteY469" fmla="*/ 198882 h 895636"/>
                <a:gd name="connsiteX470" fmla="*/ 6191 w 759904"/>
                <a:gd name="connsiteY470" fmla="*/ 194310 h 895636"/>
                <a:gd name="connsiteX471" fmla="*/ 4096 w 759904"/>
                <a:gd name="connsiteY471" fmla="*/ 189738 h 895636"/>
                <a:gd name="connsiteX472" fmla="*/ 476 w 759904"/>
                <a:gd name="connsiteY472" fmla="*/ 185642 h 895636"/>
                <a:gd name="connsiteX473" fmla="*/ 0 w 759904"/>
                <a:gd name="connsiteY473" fmla="*/ 181166 h 895636"/>
                <a:gd name="connsiteX474" fmla="*/ 4096 w 759904"/>
                <a:gd name="connsiteY474" fmla="*/ 178784 h 895636"/>
                <a:gd name="connsiteX475" fmla="*/ 9811 w 759904"/>
                <a:gd name="connsiteY475" fmla="*/ 178689 h 895636"/>
                <a:gd name="connsiteX476" fmla="*/ 13716 w 759904"/>
                <a:gd name="connsiteY476" fmla="*/ 179547 h 895636"/>
                <a:gd name="connsiteX477" fmla="*/ 22670 w 759904"/>
                <a:gd name="connsiteY477" fmla="*/ 172308 h 895636"/>
                <a:gd name="connsiteX478" fmla="*/ 25908 w 759904"/>
                <a:gd name="connsiteY478" fmla="*/ 171641 h 895636"/>
                <a:gd name="connsiteX479" fmla="*/ 28861 w 759904"/>
                <a:gd name="connsiteY479" fmla="*/ 170117 h 895636"/>
                <a:gd name="connsiteX480" fmla="*/ 31337 w 759904"/>
                <a:gd name="connsiteY480" fmla="*/ 160115 h 895636"/>
                <a:gd name="connsiteX481" fmla="*/ 33242 w 759904"/>
                <a:gd name="connsiteY481" fmla="*/ 157163 h 895636"/>
                <a:gd name="connsiteX482" fmla="*/ 33718 w 759904"/>
                <a:gd name="connsiteY482" fmla="*/ 155448 h 895636"/>
                <a:gd name="connsiteX483" fmla="*/ 31909 w 759904"/>
                <a:gd name="connsiteY483" fmla="*/ 153353 h 895636"/>
                <a:gd name="connsiteX484" fmla="*/ 24765 w 759904"/>
                <a:gd name="connsiteY484" fmla="*/ 146399 h 895636"/>
                <a:gd name="connsiteX485" fmla="*/ 21431 w 759904"/>
                <a:gd name="connsiteY485" fmla="*/ 139065 h 895636"/>
                <a:gd name="connsiteX486" fmla="*/ 16288 w 759904"/>
                <a:gd name="connsiteY486" fmla="*/ 130873 h 895636"/>
                <a:gd name="connsiteX487" fmla="*/ 11430 w 759904"/>
                <a:gd name="connsiteY487" fmla="*/ 127254 h 895636"/>
                <a:gd name="connsiteX488" fmla="*/ 10478 w 759904"/>
                <a:gd name="connsiteY488" fmla="*/ 124396 h 895636"/>
                <a:gd name="connsiteX489" fmla="*/ 10382 w 759904"/>
                <a:gd name="connsiteY489" fmla="*/ 120777 h 895636"/>
                <a:gd name="connsiteX490" fmla="*/ 11335 w 759904"/>
                <a:gd name="connsiteY490" fmla="*/ 117634 h 895636"/>
                <a:gd name="connsiteX491" fmla="*/ 20098 w 759904"/>
                <a:gd name="connsiteY491" fmla="*/ 112681 h 895636"/>
                <a:gd name="connsiteX492" fmla="*/ 25241 w 759904"/>
                <a:gd name="connsiteY492" fmla="*/ 107442 h 895636"/>
                <a:gd name="connsiteX493" fmla="*/ 27432 w 759904"/>
                <a:gd name="connsiteY493" fmla="*/ 109442 h 895636"/>
                <a:gd name="connsiteX494" fmla="*/ 32099 w 759904"/>
                <a:gd name="connsiteY494" fmla="*/ 111538 h 895636"/>
                <a:gd name="connsiteX495" fmla="*/ 44863 w 759904"/>
                <a:gd name="connsiteY495" fmla="*/ 108681 h 895636"/>
                <a:gd name="connsiteX496" fmla="*/ 52768 w 759904"/>
                <a:gd name="connsiteY496" fmla="*/ 105728 h 895636"/>
                <a:gd name="connsiteX497" fmla="*/ 58388 w 759904"/>
                <a:gd name="connsiteY497" fmla="*/ 102584 h 895636"/>
                <a:gd name="connsiteX498" fmla="*/ 61817 w 759904"/>
                <a:gd name="connsiteY498" fmla="*/ 103156 h 895636"/>
                <a:gd name="connsiteX499" fmla="*/ 74390 w 759904"/>
                <a:gd name="connsiteY499" fmla="*/ 107728 h 895636"/>
                <a:gd name="connsiteX500" fmla="*/ 78486 w 759904"/>
                <a:gd name="connsiteY500" fmla="*/ 105442 h 895636"/>
                <a:gd name="connsiteX501" fmla="*/ 87535 w 759904"/>
                <a:gd name="connsiteY501" fmla="*/ 99156 h 895636"/>
                <a:gd name="connsiteX502" fmla="*/ 88868 w 759904"/>
                <a:gd name="connsiteY502" fmla="*/ 95821 h 895636"/>
                <a:gd name="connsiteX503" fmla="*/ 95917 w 759904"/>
                <a:gd name="connsiteY503" fmla="*/ 85725 h 895636"/>
                <a:gd name="connsiteX504" fmla="*/ 96107 w 759904"/>
                <a:gd name="connsiteY504" fmla="*/ 83248 h 895636"/>
                <a:gd name="connsiteX505" fmla="*/ 93154 w 759904"/>
                <a:gd name="connsiteY505" fmla="*/ 76962 h 895636"/>
                <a:gd name="connsiteX506" fmla="*/ 94107 w 759904"/>
                <a:gd name="connsiteY506" fmla="*/ 75533 h 895636"/>
                <a:gd name="connsiteX507" fmla="*/ 102775 w 759904"/>
                <a:gd name="connsiteY507" fmla="*/ 69056 h 895636"/>
                <a:gd name="connsiteX508" fmla="*/ 107061 w 759904"/>
                <a:gd name="connsiteY508" fmla="*/ 63341 h 895636"/>
                <a:gd name="connsiteX509" fmla="*/ 111728 w 759904"/>
                <a:gd name="connsiteY509" fmla="*/ 59436 h 895636"/>
                <a:gd name="connsiteX510" fmla="*/ 115062 w 759904"/>
                <a:gd name="connsiteY510" fmla="*/ 59341 h 895636"/>
                <a:gd name="connsiteX511" fmla="*/ 115919 w 759904"/>
                <a:gd name="connsiteY511" fmla="*/ 60674 h 895636"/>
                <a:gd name="connsiteX512" fmla="*/ 116300 w 759904"/>
                <a:gd name="connsiteY512" fmla="*/ 63341 h 895636"/>
                <a:gd name="connsiteX513" fmla="*/ 116014 w 759904"/>
                <a:gd name="connsiteY513" fmla="*/ 74486 h 895636"/>
                <a:gd name="connsiteX514" fmla="*/ 117348 w 759904"/>
                <a:gd name="connsiteY514" fmla="*/ 77914 h 895636"/>
                <a:gd name="connsiteX515" fmla="*/ 124206 w 759904"/>
                <a:gd name="connsiteY515" fmla="*/ 85820 h 895636"/>
                <a:gd name="connsiteX516" fmla="*/ 129064 w 759904"/>
                <a:gd name="connsiteY516" fmla="*/ 90392 h 895636"/>
                <a:gd name="connsiteX517" fmla="*/ 140398 w 759904"/>
                <a:gd name="connsiteY517" fmla="*/ 93440 h 895636"/>
                <a:gd name="connsiteX518" fmla="*/ 140970 w 759904"/>
                <a:gd name="connsiteY518" fmla="*/ 94965 h 895636"/>
                <a:gd name="connsiteX519" fmla="*/ 137827 w 759904"/>
                <a:gd name="connsiteY519" fmla="*/ 100965 h 895636"/>
                <a:gd name="connsiteX520" fmla="*/ 144685 w 759904"/>
                <a:gd name="connsiteY520" fmla="*/ 108109 h 895636"/>
                <a:gd name="connsiteX521" fmla="*/ 145923 w 759904"/>
                <a:gd name="connsiteY521" fmla="*/ 113252 h 895636"/>
                <a:gd name="connsiteX522" fmla="*/ 149066 w 759904"/>
                <a:gd name="connsiteY522" fmla="*/ 116205 h 895636"/>
                <a:gd name="connsiteX523" fmla="*/ 153543 w 759904"/>
                <a:gd name="connsiteY523" fmla="*/ 114777 h 895636"/>
                <a:gd name="connsiteX524" fmla="*/ 154972 w 759904"/>
                <a:gd name="connsiteY524" fmla="*/ 112014 h 895636"/>
                <a:gd name="connsiteX525" fmla="*/ 153257 w 759904"/>
                <a:gd name="connsiteY525" fmla="*/ 107156 h 895636"/>
                <a:gd name="connsiteX526" fmla="*/ 151924 w 759904"/>
                <a:gd name="connsiteY526" fmla="*/ 102108 h 895636"/>
                <a:gd name="connsiteX527" fmla="*/ 152209 w 759904"/>
                <a:gd name="connsiteY527" fmla="*/ 99251 h 895636"/>
                <a:gd name="connsiteX528" fmla="*/ 153448 w 759904"/>
                <a:gd name="connsiteY528" fmla="*/ 95821 h 895636"/>
                <a:gd name="connsiteX529" fmla="*/ 156591 w 759904"/>
                <a:gd name="connsiteY529" fmla="*/ 91154 h 895636"/>
                <a:gd name="connsiteX530" fmla="*/ 165068 w 759904"/>
                <a:gd name="connsiteY530" fmla="*/ 80391 h 895636"/>
                <a:gd name="connsiteX531" fmla="*/ 168116 w 759904"/>
                <a:gd name="connsiteY531" fmla="*/ 74105 h 895636"/>
                <a:gd name="connsiteX532" fmla="*/ 168688 w 759904"/>
                <a:gd name="connsiteY532" fmla="*/ 64389 h 895636"/>
                <a:gd name="connsiteX533" fmla="*/ 168688 w 759904"/>
                <a:gd name="connsiteY533" fmla="*/ 56674 h 895636"/>
                <a:gd name="connsiteX534" fmla="*/ 171545 w 759904"/>
                <a:gd name="connsiteY534" fmla="*/ 54769 h 895636"/>
                <a:gd name="connsiteX535" fmla="*/ 177641 w 759904"/>
                <a:gd name="connsiteY535" fmla="*/ 56102 h 895636"/>
                <a:gd name="connsiteX536" fmla="*/ 179451 w 759904"/>
                <a:gd name="connsiteY536" fmla="*/ 56007 h 895636"/>
                <a:gd name="connsiteX537" fmla="*/ 180308 w 759904"/>
                <a:gd name="connsiteY537" fmla="*/ 60770 h 895636"/>
                <a:gd name="connsiteX538" fmla="*/ 182880 w 759904"/>
                <a:gd name="connsiteY538" fmla="*/ 68389 h 895636"/>
                <a:gd name="connsiteX539" fmla="*/ 185928 w 759904"/>
                <a:gd name="connsiteY539" fmla="*/ 72295 h 895636"/>
                <a:gd name="connsiteX540" fmla="*/ 189166 w 759904"/>
                <a:gd name="connsiteY540" fmla="*/ 73247 h 895636"/>
                <a:gd name="connsiteX541" fmla="*/ 192976 w 759904"/>
                <a:gd name="connsiteY541" fmla="*/ 73247 h 895636"/>
                <a:gd name="connsiteX542" fmla="*/ 202501 w 759904"/>
                <a:gd name="connsiteY542" fmla="*/ 68580 h 895636"/>
                <a:gd name="connsiteX543" fmla="*/ 208693 w 759904"/>
                <a:gd name="connsiteY543" fmla="*/ 66580 h 895636"/>
                <a:gd name="connsiteX544" fmla="*/ 212217 w 759904"/>
                <a:gd name="connsiteY544" fmla="*/ 67152 h 895636"/>
                <a:gd name="connsiteX545" fmla="*/ 214313 w 759904"/>
                <a:gd name="connsiteY545" fmla="*/ 70295 h 895636"/>
                <a:gd name="connsiteX546" fmla="*/ 218694 w 759904"/>
                <a:gd name="connsiteY546" fmla="*/ 78581 h 895636"/>
                <a:gd name="connsiteX547" fmla="*/ 221266 w 759904"/>
                <a:gd name="connsiteY547" fmla="*/ 79534 h 895636"/>
                <a:gd name="connsiteX548" fmla="*/ 224314 w 759904"/>
                <a:gd name="connsiteY548" fmla="*/ 78581 h 895636"/>
                <a:gd name="connsiteX549" fmla="*/ 225457 w 759904"/>
                <a:gd name="connsiteY549" fmla="*/ 77153 h 895636"/>
                <a:gd name="connsiteX550" fmla="*/ 224409 w 759904"/>
                <a:gd name="connsiteY550" fmla="*/ 74009 h 895636"/>
                <a:gd name="connsiteX551" fmla="*/ 223171 w 759904"/>
                <a:gd name="connsiteY551" fmla="*/ 67056 h 895636"/>
                <a:gd name="connsiteX552" fmla="*/ 221361 w 759904"/>
                <a:gd name="connsiteY552" fmla="*/ 61722 h 895636"/>
                <a:gd name="connsiteX553" fmla="*/ 219075 w 759904"/>
                <a:gd name="connsiteY553" fmla="*/ 59150 h 895636"/>
                <a:gd name="connsiteX554" fmla="*/ 218599 w 759904"/>
                <a:gd name="connsiteY554" fmla="*/ 55912 h 895636"/>
                <a:gd name="connsiteX555" fmla="*/ 220028 w 759904"/>
                <a:gd name="connsiteY555" fmla="*/ 50006 h 895636"/>
                <a:gd name="connsiteX556" fmla="*/ 221647 w 759904"/>
                <a:gd name="connsiteY556" fmla="*/ 45054 h 895636"/>
                <a:gd name="connsiteX557" fmla="*/ 224885 w 759904"/>
                <a:gd name="connsiteY557" fmla="*/ 43720 h 895636"/>
                <a:gd name="connsiteX558" fmla="*/ 228600 w 759904"/>
                <a:gd name="connsiteY558" fmla="*/ 43053 h 895636"/>
                <a:gd name="connsiteX559" fmla="*/ 233553 w 759904"/>
                <a:gd name="connsiteY559" fmla="*/ 48292 h 895636"/>
                <a:gd name="connsiteX560" fmla="*/ 239363 w 759904"/>
                <a:gd name="connsiteY560" fmla="*/ 50006 h 895636"/>
                <a:gd name="connsiteX561" fmla="*/ 243745 w 759904"/>
                <a:gd name="connsiteY561" fmla="*/ 49721 h 895636"/>
                <a:gd name="connsiteX562" fmla="*/ 244507 w 759904"/>
                <a:gd name="connsiteY562" fmla="*/ 46673 h 895636"/>
                <a:gd name="connsiteX563" fmla="*/ 244221 w 759904"/>
                <a:gd name="connsiteY563" fmla="*/ 43244 h 895636"/>
                <a:gd name="connsiteX564" fmla="*/ 241649 w 759904"/>
                <a:gd name="connsiteY564" fmla="*/ 38958 h 895636"/>
                <a:gd name="connsiteX565" fmla="*/ 242125 w 759904"/>
                <a:gd name="connsiteY565" fmla="*/ 32481 h 895636"/>
                <a:gd name="connsiteX566" fmla="*/ 245173 w 759904"/>
                <a:gd name="connsiteY566" fmla="*/ 20288 h 895636"/>
                <a:gd name="connsiteX567" fmla="*/ 246793 w 759904"/>
                <a:gd name="connsiteY567" fmla="*/ 21241 h 895636"/>
                <a:gd name="connsiteX568" fmla="*/ 253270 w 759904"/>
                <a:gd name="connsiteY568" fmla="*/ 21336 h 895636"/>
                <a:gd name="connsiteX569" fmla="*/ 260318 w 759904"/>
                <a:gd name="connsiteY569" fmla="*/ 22003 h 895636"/>
                <a:gd name="connsiteX570" fmla="*/ 264795 w 759904"/>
                <a:gd name="connsiteY570" fmla="*/ 27051 h 895636"/>
                <a:gd name="connsiteX571" fmla="*/ 269272 w 759904"/>
                <a:gd name="connsiteY571" fmla="*/ 28670 h 895636"/>
                <a:gd name="connsiteX572" fmla="*/ 275558 w 759904"/>
                <a:gd name="connsiteY572" fmla="*/ 29242 h 895636"/>
                <a:gd name="connsiteX573" fmla="*/ 279749 w 759904"/>
                <a:gd name="connsiteY573" fmla="*/ 28575 h 895636"/>
                <a:gd name="connsiteX574" fmla="*/ 281845 w 759904"/>
                <a:gd name="connsiteY574" fmla="*/ 26670 h 895636"/>
                <a:gd name="connsiteX575" fmla="*/ 284226 w 759904"/>
                <a:gd name="connsiteY575" fmla="*/ 20860 h 895636"/>
                <a:gd name="connsiteX576" fmla="*/ 288798 w 759904"/>
                <a:gd name="connsiteY576" fmla="*/ 13621 h 895636"/>
                <a:gd name="connsiteX577" fmla="*/ 295846 w 759904"/>
                <a:gd name="connsiteY577" fmla="*/ 9906 h 895636"/>
                <a:gd name="connsiteX578" fmla="*/ 307943 w 759904"/>
                <a:gd name="connsiteY578" fmla="*/ 9240 h 895636"/>
                <a:gd name="connsiteX579" fmla="*/ 314039 w 759904"/>
                <a:gd name="connsiteY579" fmla="*/ 7906 h 895636"/>
                <a:gd name="connsiteX580" fmla="*/ 320326 w 759904"/>
                <a:gd name="connsiteY580" fmla="*/ 8001 h 895636"/>
                <a:gd name="connsiteX581" fmla="*/ 324993 w 759904"/>
                <a:gd name="connsiteY581" fmla="*/ 9144 h 895636"/>
                <a:gd name="connsiteX582" fmla="*/ 329946 w 759904"/>
                <a:gd name="connsiteY582" fmla="*/ 8954 h 895636"/>
                <a:gd name="connsiteX583" fmla="*/ 342329 w 759904"/>
                <a:gd name="connsiteY583" fmla="*/ 3906 h 895636"/>
                <a:gd name="connsiteX584" fmla="*/ 355187 w 759904"/>
                <a:gd name="connsiteY584" fmla="*/ 0 h 895636"/>
                <a:gd name="connsiteX585" fmla="*/ 356902 w 759904"/>
                <a:gd name="connsiteY585" fmla="*/ 667 h 895636"/>
                <a:gd name="connsiteX586" fmla="*/ 357188 w 759904"/>
                <a:gd name="connsiteY586" fmla="*/ 1905 h 895636"/>
                <a:gd name="connsiteX587" fmla="*/ 354901 w 759904"/>
                <a:gd name="connsiteY587" fmla="*/ 5049 h 895636"/>
                <a:gd name="connsiteX588" fmla="*/ 352615 w 759904"/>
                <a:gd name="connsiteY588" fmla="*/ 9049 h 895636"/>
                <a:gd name="connsiteX589" fmla="*/ 354139 w 759904"/>
                <a:gd name="connsiteY589" fmla="*/ 13716 h 895636"/>
                <a:gd name="connsiteX590" fmla="*/ 361474 w 759904"/>
                <a:gd name="connsiteY590" fmla="*/ 23051 h 895636"/>
                <a:gd name="connsiteX591" fmla="*/ 365474 w 759904"/>
                <a:gd name="connsiteY591" fmla="*/ 30099 h 895636"/>
                <a:gd name="connsiteX592" fmla="*/ 369189 w 759904"/>
                <a:gd name="connsiteY592" fmla="*/ 35433 h 895636"/>
                <a:gd name="connsiteX593" fmla="*/ 374999 w 759904"/>
                <a:gd name="connsiteY593" fmla="*/ 38291 h 895636"/>
                <a:gd name="connsiteX594" fmla="*/ 382619 w 759904"/>
                <a:gd name="connsiteY594" fmla="*/ 40005 h 895636"/>
                <a:gd name="connsiteX595" fmla="*/ 389096 w 759904"/>
                <a:gd name="connsiteY595" fmla="*/ 40577 h 895636"/>
                <a:gd name="connsiteX596" fmla="*/ 395954 w 759904"/>
                <a:gd name="connsiteY596" fmla="*/ 42672 h 895636"/>
                <a:gd name="connsiteX597" fmla="*/ 419195 w 759904"/>
                <a:gd name="connsiteY597" fmla="*/ 47625 h 895636"/>
                <a:gd name="connsiteX598" fmla="*/ 430911 w 759904"/>
                <a:gd name="connsiteY598" fmla="*/ 48959 h 895636"/>
                <a:gd name="connsiteX599" fmla="*/ 439769 w 759904"/>
                <a:gd name="connsiteY599" fmla="*/ 49149 h 895636"/>
                <a:gd name="connsiteX600" fmla="*/ 453199 w 759904"/>
                <a:gd name="connsiteY600" fmla="*/ 52483 h 895636"/>
                <a:gd name="connsiteX601" fmla="*/ 369761 w 759904"/>
                <a:gd name="connsiteY601" fmla="*/ 287274 h 895636"/>
                <a:gd name="connsiteX602" fmla="*/ 371570 w 759904"/>
                <a:gd name="connsiteY602" fmla="*/ 290894 h 895636"/>
                <a:gd name="connsiteX603" fmla="*/ 375380 w 759904"/>
                <a:gd name="connsiteY603" fmla="*/ 290227 h 895636"/>
                <a:gd name="connsiteX604" fmla="*/ 377285 w 759904"/>
                <a:gd name="connsiteY604" fmla="*/ 285655 h 895636"/>
                <a:gd name="connsiteX605" fmla="*/ 376523 w 759904"/>
                <a:gd name="connsiteY605" fmla="*/ 282416 h 895636"/>
                <a:gd name="connsiteX606" fmla="*/ 372523 w 759904"/>
                <a:gd name="connsiteY606" fmla="*/ 283083 h 895636"/>
                <a:gd name="connsiteX607" fmla="*/ 369761 w 759904"/>
                <a:gd name="connsiteY607" fmla="*/ 287274 h 8956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</a:cxnLst>
              <a:rect l="l" t="t" r="r" b="b"/>
              <a:pathLst>
                <a:path w="759904" h="895636">
                  <a:moveTo>
                    <a:pt x="347567" y="890111"/>
                  </a:moveTo>
                  <a:lnTo>
                    <a:pt x="344519" y="891064"/>
                  </a:lnTo>
                  <a:lnTo>
                    <a:pt x="340519" y="888302"/>
                  </a:lnTo>
                  <a:lnTo>
                    <a:pt x="340233" y="884397"/>
                  </a:lnTo>
                  <a:lnTo>
                    <a:pt x="340995" y="883254"/>
                  </a:lnTo>
                  <a:lnTo>
                    <a:pt x="345853" y="885063"/>
                  </a:lnTo>
                  <a:lnTo>
                    <a:pt x="347377" y="888588"/>
                  </a:lnTo>
                  <a:lnTo>
                    <a:pt x="347567" y="890111"/>
                  </a:lnTo>
                  <a:close/>
                  <a:moveTo>
                    <a:pt x="573500" y="772287"/>
                  </a:moveTo>
                  <a:lnTo>
                    <a:pt x="569119" y="781527"/>
                  </a:lnTo>
                  <a:lnTo>
                    <a:pt x="567023" y="785051"/>
                  </a:lnTo>
                  <a:lnTo>
                    <a:pt x="551593" y="807625"/>
                  </a:lnTo>
                  <a:lnTo>
                    <a:pt x="549783" y="812864"/>
                  </a:lnTo>
                  <a:lnTo>
                    <a:pt x="548735" y="818483"/>
                  </a:lnTo>
                  <a:lnTo>
                    <a:pt x="547116" y="823436"/>
                  </a:lnTo>
                  <a:lnTo>
                    <a:pt x="544925" y="828008"/>
                  </a:lnTo>
                  <a:lnTo>
                    <a:pt x="542925" y="833914"/>
                  </a:lnTo>
                  <a:lnTo>
                    <a:pt x="543306" y="840581"/>
                  </a:lnTo>
                  <a:lnTo>
                    <a:pt x="544068" y="843915"/>
                  </a:lnTo>
                  <a:lnTo>
                    <a:pt x="545878" y="846011"/>
                  </a:lnTo>
                  <a:lnTo>
                    <a:pt x="548926" y="848106"/>
                  </a:lnTo>
                  <a:lnTo>
                    <a:pt x="551307" y="851154"/>
                  </a:lnTo>
                  <a:lnTo>
                    <a:pt x="547688" y="854012"/>
                  </a:lnTo>
                  <a:lnTo>
                    <a:pt x="551688" y="859631"/>
                  </a:lnTo>
                  <a:lnTo>
                    <a:pt x="555022" y="862965"/>
                  </a:lnTo>
                  <a:lnTo>
                    <a:pt x="555498" y="866299"/>
                  </a:lnTo>
                  <a:lnTo>
                    <a:pt x="555403" y="869633"/>
                  </a:lnTo>
                  <a:lnTo>
                    <a:pt x="548449" y="875919"/>
                  </a:lnTo>
                  <a:lnTo>
                    <a:pt x="545687" y="879443"/>
                  </a:lnTo>
                  <a:lnTo>
                    <a:pt x="543973" y="883539"/>
                  </a:lnTo>
                  <a:lnTo>
                    <a:pt x="543211" y="887921"/>
                  </a:lnTo>
                  <a:lnTo>
                    <a:pt x="543973" y="891826"/>
                  </a:lnTo>
                  <a:lnTo>
                    <a:pt x="543782" y="895636"/>
                  </a:lnTo>
                  <a:lnTo>
                    <a:pt x="536734" y="895160"/>
                  </a:lnTo>
                  <a:lnTo>
                    <a:pt x="529495" y="892779"/>
                  </a:lnTo>
                  <a:lnTo>
                    <a:pt x="522161" y="893826"/>
                  </a:lnTo>
                  <a:lnTo>
                    <a:pt x="511778" y="889349"/>
                  </a:lnTo>
                  <a:lnTo>
                    <a:pt x="508063" y="888588"/>
                  </a:lnTo>
                  <a:lnTo>
                    <a:pt x="504634" y="886778"/>
                  </a:lnTo>
                  <a:lnTo>
                    <a:pt x="495967" y="872871"/>
                  </a:lnTo>
                  <a:lnTo>
                    <a:pt x="489013" y="867061"/>
                  </a:lnTo>
                  <a:lnTo>
                    <a:pt x="481584" y="862394"/>
                  </a:lnTo>
                  <a:lnTo>
                    <a:pt x="473964" y="862203"/>
                  </a:lnTo>
                  <a:lnTo>
                    <a:pt x="466439" y="862679"/>
                  </a:lnTo>
                  <a:lnTo>
                    <a:pt x="459676" y="859822"/>
                  </a:lnTo>
                  <a:lnTo>
                    <a:pt x="445961" y="850392"/>
                  </a:lnTo>
                  <a:lnTo>
                    <a:pt x="431482" y="842772"/>
                  </a:lnTo>
                  <a:lnTo>
                    <a:pt x="425387" y="837819"/>
                  </a:lnTo>
                  <a:lnTo>
                    <a:pt x="422529" y="834486"/>
                  </a:lnTo>
                  <a:lnTo>
                    <a:pt x="419290" y="832295"/>
                  </a:lnTo>
                  <a:lnTo>
                    <a:pt x="410908" y="830104"/>
                  </a:lnTo>
                  <a:lnTo>
                    <a:pt x="403479" y="824961"/>
                  </a:lnTo>
                  <a:lnTo>
                    <a:pt x="400145" y="824579"/>
                  </a:lnTo>
                  <a:lnTo>
                    <a:pt x="392811" y="825151"/>
                  </a:lnTo>
                  <a:lnTo>
                    <a:pt x="389096" y="824865"/>
                  </a:lnTo>
                  <a:lnTo>
                    <a:pt x="385286" y="822960"/>
                  </a:lnTo>
                  <a:lnTo>
                    <a:pt x="378047" y="816959"/>
                  </a:lnTo>
                  <a:lnTo>
                    <a:pt x="373380" y="808482"/>
                  </a:lnTo>
                  <a:lnTo>
                    <a:pt x="372237" y="804767"/>
                  </a:lnTo>
                  <a:lnTo>
                    <a:pt x="375475" y="795147"/>
                  </a:lnTo>
                  <a:lnTo>
                    <a:pt x="379381" y="785908"/>
                  </a:lnTo>
                  <a:lnTo>
                    <a:pt x="382810" y="783336"/>
                  </a:lnTo>
                  <a:lnTo>
                    <a:pt x="386905" y="781431"/>
                  </a:lnTo>
                  <a:lnTo>
                    <a:pt x="389287" y="778669"/>
                  </a:lnTo>
                  <a:lnTo>
                    <a:pt x="391382" y="775335"/>
                  </a:lnTo>
                  <a:lnTo>
                    <a:pt x="398812" y="785051"/>
                  </a:lnTo>
                  <a:lnTo>
                    <a:pt x="402146" y="787337"/>
                  </a:lnTo>
                  <a:lnTo>
                    <a:pt x="405479" y="786861"/>
                  </a:lnTo>
                  <a:lnTo>
                    <a:pt x="411480" y="783336"/>
                  </a:lnTo>
                  <a:lnTo>
                    <a:pt x="412051" y="779622"/>
                  </a:lnTo>
                  <a:lnTo>
                    <a:pt x="418624" y="774764"/>
                  </a:lnTo>
                  <a:lnTo>
                    <a:pt x="427006" y="774668"/>
                  </a:lnTo>
                  <a:lnTo>
                    <a:pt x="430911" y="775526"/>
                  </a:lnTo>
                  <a:lnTo>
                    <a:pt x="432911" y="779907"/>
                  </a:lnTo>
                  <a:lnTo>
                    <a:pt x="436150" y="781241"/>
                  </a:lnTo>
                  <a:lnTo>
                    <a:pt x="439864" y="781812"/>
                  </a:lnTo>
                  <a:lnTo>
                    <a:pt x="452056" y="790099"/>
                  </a:lnTo>
                  <a:lnTo>
                    <a:pt x="455486" y="791528"/>
                  </a:lnTo>
                  <a:lnTo>
                    <a:pt x="458914" y="791718"/>
                  </a:lnTo>
                  <a:lnTo>
                    <a:pt x="468439" y="788194"/>
                  </a:lnTo>
                  <a:lnTo>
                    <a:pt x="475679" y="786955"/>
                  </a:lnTo>
                  <a:lnTo>
                    <a:pt x="490918" y="788861"/>
                  </a:lnTo>
                  <a:lnTo>
                    <a:pt x="499110" y="786765"/>
                  </a:lnTo>
                  <a:lnTo>
                    <a:pt x="504920" y="786479"/>
                  </a:lnTo>
                  <a:lnTo>
                    <a:pt x="513302" y="783336"/>
                  </a:lnTo>
                  <a:lnTo>
                    <a:pt x="519684" y="778002"/>
                  </a:lnTo>
                  <a:lnTo>
                    <a:pt x="523018" y="776669"/>
                  </a:lnTo>
                  <a:lnTo>
                    <a:pt x="526637" y="776288"/>
                  </a:lnTo>
                  <a:lnTo>
                    <a:pt x="535400" y="776574"/>
                  </a:lnTo>
                  <a:lnTo>
                    <a:pt x="544163" y="777812"/>
                  </a:lnTo>
                  <a:lnTo>
                    <a:pt x="547783" y="776574"/>
                  </a:lnTo>
                  <a:lnTo>
                    <a:pt x="550926" y="773049"/>
                  </a:lnTo>
                  <a:lnTo>
                    <a:pt x="554450" y="771525"/>
                  </a:lnTo>
                  <a:lnTo>
                    <a:pt x="558355" y="772573"/>
                  </a:lnTo>
                  <a:lnTo>
                    <a:pt x="568547" y="766572"/>
                  </a:lnTo>
                  <a:lnTo>
                    <a:pt x="572929" y="766191"/>
                  </a:lnTo>
                  <a:lnTo>
                    <a:pt x="577215" y="768477"/>
                  </a:lnTo>
                  <a:lnTo>
                    <a:pt x="573500" y="772287"/>
                  </a:lnTo>
                  <a:close/>
                  <a:moveTo>
                    <a:pt x="118586" y="703040"/>
                  </a:moveTo>
                  <a:lnTo>
                    <a:pt x="114967" y="711137"/>
                  </a:lnTo>
                  <a:lnTo>
                    <a:pt x="111062" y="705327"/>
                  </a:lnTo>
                  <a:lnTo>
                    <a:pt x="110966" y="700469"/>
                  </a:lnTo>
                  <a:lnTo>
                    <a:pt x="111442" y="699040"/>
                  </a:lnTo>
                  <a:lnTo>
                    <a:pt x="116205" y="701136"/>
                  </a:lnTo>
                  <a:lnTo>
                    <a:pt x="118586" y="703040"/>
                  </a:lnTo>
                  <a:close/>
                  <a:moveTo>
                    <a:pt x="468535" y="566547"/>
                  </a:moveTo>
                  <a:lnTo>
                    <a:pt x="465677" y="567309"/>
                  </a:lnTo>
                  <a:lnTo>
                    <a:pt x="463963" y="566261"/>
                  </a:lnTo>
                  <a:lnTo>
                    <a:pt x="463105" y="565023"/>
                  </a:lnTo>
                  <a:lnTo>
                    <a:pt x="464248" y="561785"/>
                  </a:lnTo>
                  <a:lnTo>
                    <a:pt x="470059" y="563689"/>
                  </a:lnTo>
                  <a:lnTo>
                    <a:pt x="469963" y="565499"/>
                  </a:lnTo>
                  <a:lnTo>
                    <a:pt x="468535" y="566547"/>
                  </a:lnTo>
                  <a:close/>
                  <a:moveTo>
                    <a:pt x="106299" y="538258"/>
                  </a:moveTo>
                  <a:lnTo>
                    <a:pt x="104108" y="542163"/>
                  </a:lnTo>
                  <a:lnTo>
                    <a:pt x="101155" y="541877"/>
                  </a:lnTo>
                  <a:lnTo>
                    <a:pt x="102298" y="539020"/>
                  </a:lnTo>
                  <a:lnTo>
                    <a:pt x="105061" y="533305"/>
                  </a:lnTo>
                  <a:lnTo>
                    <a:pt x="108490" y="531305"/>
                  </a:lnTo>
                  <a:lnTo>
                    <a:pt x="109918" y="533019"/>
                  </a:lnTo>
                  <a:lnTo>
                    <a:pt x="108395" y="536353"/>
                  </a:lnTo>
                  <a:lnTo>
                    <a:pt x="106299" y="538258"/>
                  </a:lnTo>
                  <a:close/>
                  <a:moveTo>
                    <a:pt x="192500" y="551688"/>
                  </a:moveTo>
                  <a:lnTo>
                    <a:pt x="195739" y="557022"/>
                  </a:lnTo>
                  <a:lnTo>
                    <a:pt x="202978" y="579120"/>
                  </a:lnTo>
                  <a:lnTo>
                    <a:pt x="203645" y="583883"/>
                  </a:lnTo>
                  <a:lnTo>
                    <a:pt x="202216" y="588740"/>
                  </a:lnTo>
                  <a:lnTo>
                    <a:pt x="200311" y="592264"/>
                  </a:lnTo>
                  <a:lnTo>
                    <a:pt x="193262" y="603314"/>
                  </a:lnTo>
                  <a:lnTo>
                    <a:pt x="194310" y="612458"/>
                  </a:lnTo>
                  <a:lnTo>
                    <a:pt x="196977" y="618077"/>
                  </a:lnTo>
                  <a:lnTo>
                    <a:pt x="197358" y="624269"/>
                  </a:lnTo>
                  <a:lnTo>
                    <a:pt x="196024" y="632079"/>
                  </a:lnTo>
                  <a:lnTo>
                    <a:pt x="191548" y="679323"/>
                  </a:lnTo>
                  <a:lnTo>
                    <a:pt x="189452" y="687705"/>
                  </a:lnTo>
                  <a:lnTo>
                    <a:pt x="188023" y="694849"/>
                  </a:lnTo>
                  <a:lnTo>
                    <a:pt x="183166" y="697039"/>
                  </a:lnTo>
                  <a:lnTo>
                    <a:pt x="176879" y="694754"/>
                  </a:lnTo>
                  <a:lnTo>
                    <a:pt x="168973" y="690658"/>
                  </a:lnTo>
                  <a:lnTo>
                    <a:pt x="165259" y="690944"/>
                  </a:lnTo>
                  <a:lnTo>
                    <a:pt x="161639" y="692372"/>
                  </a:lnTo>
                  <a:lnTo>
                    <a:pt x="158591" y="691134"/>
                  </a:lnTo>
                  <a:lnTo>
                    <a:pt x="155638" y="688848"/>
                  </a:lnTo>
                  <a:lnTo>
                    <a:pt x="153448" y="705041"/>
                  </a:lnTo>
                  <a:lnTo>
                    <a:pt x="149923" y="711518"/>
                  </a:lnTo>
                  <a:lnTo>
                    <a:pt x="144399" y="715709"/>
                  </a:lnTo>
                  <a:lnTo>
                    <a:pt x="139255" y="715995"/>
                  </a:lnTo>
                  <a:lnTo>
                    <a:pt x="134017" y="714566"/>
                  </a:lnTo>
                  <a:lnTo>
                    <a:pt x="129540" y="714566"/>
                  </a:lnTo>
                  <a:lnTo>
                    <a:pt x="126111" y="711518"/>
                  </a:lnTo>
                  <a:lnTo>
                    <a:pt x="123444" y="706088"/>
                  </a:lnTo>
                  <a:lnTo>
                    <a:pt x="119063" y="699421"/>
                  </a:lnTo>
                  <a:lnTo>
                    <a:pt x="114776" y="691611"/>
                  </a:lnTo>
                  <a:lnTo>
                    <a:pt x="114300" y="684467"/>
                  </a:lnTo>
                  <a:lnTo>
                    <a:pt x="113538" y="668846"/>
                  </a:lnTo>
                  <a:lnTo>
                    <a:pt x="114776" y="665417"/>
                  </a:lnTo>
                  <a:lnTo>
                    <a:pt x="116586" y="662083"/>
                  </a:lnTo>
                  <a:lnTo>
                    <a:pt x="117443" y="655034"/>
                  </a:lnTo>
                  <a:lnTo>
                    <a:pt x="116872" y="648938"/>
                  </a:lnTo>
                  <a:lnTo>
                    <a:pt x="118110" y="646748"/>
                  </a:lnTo>
                  <a:lnTo>
                    <a:pt x="120682" y="648938"/>
                  </a:lnTo>
                  <a:lnTo>
                    <a:pt x="122587" y="648081"/>
                  </a:lnTo>
                  <a:lnTo>
                    <a:pt x="122491" y="644938"/>
                  </a:lnTo>
                  <a:lnTo>
                    <a:pt x="123063" y="639128"/>
                  </a:lnTo>
                  <a:lnTo>
                    <a:pt x="119729" y="634270"/>
                  </a:lnTo>
                  <a:lnTo>
                    <a:pt x="114109" y="632651"/>
                  </a:lnTo>
                  <a:lnTo>
                    <a:pt x="113538" y="627507"/>
                  </a:lnTo>
                  <a:lnTo>
                    <a:pt x="114109" y="622554"/>
                  </a:lnTo>
                  <a:lnTo>
                    <a:pt x="117062" y="619220"/>
                  </a:lnTo>
                  <a:lnTo>
                    <a:pt x="118110" y="614839"/>
                  </a:lnTo>
                  <a:lnTo>
                    <a:pt x="118110" y="601218"/>
                  </a:lnTo>
                  <a:lnTo>
                    <a:pt x="114205" y="596265"/>
                  </a:lnTo>
                  <a:lnTo>
                    <a:pt x="112681" y="588645"/>
                  </a:lnTo>
                  <a:lnTo>
                    <a:pt x="110585" y="583788"/>
                  </a:lnTo>
                  <a:lnTo>
                    <a:pt x="106871" y="578930"/>
                  </a:lnTo>
                  <a:lnTo>
                    <a:pt x="102679" y="574929"/>
                  </a:lnTo>
                  <a:lnTo>
                    <a:pt x="100108" y="571119"/>
                  </a:lnTo>
                  <a:lnTo>
                    <a:pt x="99536" y="561023"/>
                  </a:lnTo>
                  <a:lnTo>
                    <a:pt x="100965" y="552641"/>
                  </a:lnTo>
                  <a:lnTo>
                    <a:pt x="102298" y="549021"/>
                  </a:lnTo>
                  <a:lnTo>
                    <a:pt x="103632" y="549593"/>
                  </a:lnTo>
                  <a:lnTo>
                    <a:pt x="107823" y="553688"/>
                  </a:lnTo>
                  <a:lnTo>
                    <a:pt x="111252" y="554641"/>
                  </a:lnTo>
                  <a:lnTo>
                    <a:pt x="117920" y="555689"/>
                  </a:lnTo>
                  <a:lnTo>
                    <a:pt x="124587" y="554355"/>
                  </a:lnTo>
                  <a:lnTo>
                    <a:pt x="132779" y="550545"/>
                  </a:lnTo>
                  <a:lnTo>
                    <a:pt x="140589" y="545878"/>
                  </a:lnTo>
                  <a:lnTo>
                    <a:pt x="151924" y="532352"/>
                  </a:lnTo>
                  <a:lnTo>
                    <a:pt x="158877" y="529590"/>
                  </a:lnTo>
                  <a:lnTo>
                    <a:pt x="162496" y="525971"/>
                  </a:lnTo>
                  <a:lnTo>
                    <a:pt x="163735" y="521113"/>
                  </a:lnTo>
                  <a:lnTo>
                    <a:pt x="166688" y="519875"/>
                  </a:lnTo>
                  <a:lnTo>
                    <a:pt x="170116" y="524542"/>
                  </a:lnTo>
                  <a:lnTo>
                    <a:pt x="174498" y="525018"/>
                  </a:lnTo>
                  <a:lnTo>
                    <a:pt x="181165" y="528924"/>
                  </a:lnTo>
                  <a:lnTo>
                    <a:pt x="184118" y="532638"/>
                  </a:lnTo>
                  <a:lnTo>
                    <a:pt x="186595" y="537115"/>
                  </a:lnTo>
                  <a:lnTo>
                    <a:pt x="188881" y="539115"/>
                  </a:lnTo>
                  <a:lnTo>
                    <a:pt x="191453" y="540258"/>
                  </a:lnTo>
                  <a:lnTo>
                    <a:pt x="191833" y="541306"/>
                  </a:lnTo>
                  <a:lnTo>
                    <a:pt x="189833" y="542354"/>
                  </a:lnTo>
                  <a:lnTo>
                    <a:pt x="187547" y="547402"/>
                  </a:lnTo>
                  <a:lnTo>
                    <a:pt x="188786" y="548926"/>
                  </a:lnTo>
                  <a:lnTo>
                    <a:pt x="192500" y="551688"/>
                  </a:lnTo>
                  <a:close/>
                  <a:moveTo>
                    <a:pt x="241459" y="382048"/>
                  </a:moveTo>
                  <a:lnTo>
                    <a:pt x="243554" y="385382"/>
                  </a:lnTo>
                  <a:lnTo>
                    <a:pt x="243840" y="387382"/>
                  </a:lnTo>
                  <a:lnTo>
                    <a:pt x="242411" y="389573"/>
                  </a:lnTo>
                  <a:lnTo>
                    <a:pt x="242983" y="394621"/>
                  </a:lnTo>
                  <a:lnTo>
                    <a:pt x="237649" y="390430"/>
                  </a:lnTo>
                  <a:lnTo>
                    <a:pt x="229553" y="392525"/>
                  </a:lnTo>
                  <a:lnTo>
                    <a:pt x="224504" y="392145"/>
                  </a:lnTo>
                  <a:lnTo>
                    <a:pt x="223171" y="388334"/>
                  </a:lnTo>
                  <a:lnTo>
                    <a:pt x="224314" y="386144"/>
                  </a:lnTo>
                  <a:lnTo>
                    <a:pt x="232029" y="385667"/>
                  </a:lnTo>
                  <a:lnTo>
                    <a:pt x="234410" y="384620"/>
                  </a:lnTo>
                  <a:lnTo>
                    <a:pt x="239078" y="385096"/>
                  </a:lnTo>
                  <a:lnTo>
                    <a:pt x="241459" y="382048"/>
                  </a:lnTo>
                  <a:close/>
                  <a:moveTo>
                    <a:pt x="453199" y="52483"/>
                  </a:moveTo>
                  <a:lnTo>
                    <a:pt x="451961" y="57817"/>
                  </a:lnTo>
                  <a:lnTo>
                    <a:pt x="449199" y="59150"/>
                  </a:lnTo>
                  <a:lnTo>
                    <a:pt x="444437" y="62199"/>
                  </a:lnTo>
                  <a:lnTo>
                    <a:pt x="439007" y="66485"/>
                  </a:lnTo>
                  <a:lnTo>
                    <a:pt x="433959" y="71247"/>
                  </a:lnTo>
                  <a:lnTo>
                    <a:pt x="432625" y="76486"/>
                  </a:lnTo>
                  <a:lnTo>
                    <a:pt x="433959" y="79820"/>
                  </a:lnTo>
                  <a:lnTo>
                    <a:pt x="435388" y="80963"/>
                  </a:lnTo>
                  <a:lnTo>
                    <a:pt x="437197" y="80010"/>
                  </a:lnTo>
                  <a:lnTo>
                    <a:pt x="439864" y="80582"/>
                  </a:lnTo>
                  <a:lnTo>
                    <a:pt x="443293" y="82487"/>
                  </a:lnTo>
                  <a:lnTo>
                    <a:pt x="448913" y="84297"/>
                  </a:lnTo>
                  <a:lnTo>
                    <a:pt x="449104" y="86011"/>
                  </a:lnTo>
                  <a:lnTo>
                    <a:pt x="447865" y="88297"/>
                  </a:lnTo>
                  <a:lnTo>
                    <a:pt x="443484" y="92393"/>
                  </a:lnTo>
                  <a:lnTo>
                    <a:pt x="439579" y="96964"/>
                  </a:lnTo>
                  <a:lnTo>
                    <a:pt x="439103" y="99727"/>
                  </a:lnTo>
                  <a:lnTo>
                    <a:pt x="439579" y="101727"/>
                  </a:lnTo>
                  <a:lnTo>
                    <a:pt x="441007" y="102965"/>
                  </a:lnTo>
                  <a:lnTo>
                    <a:pt x="446818" y="102489"/>
                  </a:lnTo>
                  <a:lnTo>
                    <a:pt x="447675" y="104108"/>
                  </a:lnTo>
                  <a:lnTo>
                    <a:pt x="444913" y="115824"/>
                  </a:lnTo>
                  <a:lnTo>
                    <a:pt x="445770" y="117824"/>
                  </a:lnTo>
                  <a:lnTo>
                    <a:pt x="450913" y="119729"/>
                  </a:lnTo>
                  <a:lnTo>
                    <a:pt x="454628" y="122492"/>
                  </a:lnTo>
                  <a:lnTo>
                    <a:pt x="461677" y="129921"/>
                  </a:lnTo>
                  <a:lnTo>
                    <a:pt x="464439" y="135922"/>
                  </a:lnTo>
                  <a:lnTo>
                    <a:pt x="462534" y="137922"/>
                  </a:lnTo>
                  <a:lnTo>
                    <a:pt x="458057" y="138970"/>
                  </a:lnTo>
                  <a:lnTo>
                    <a:pt x="454533" y="138399"/>
                  </a:lnTo>
                  <a:lnTo>
                    <a:pt x="458533" y="134779"/>
                  </a:lnTo>
                  <a:lnTo>
                    <a:pt x="448628" y="121634"/>
                  </a:lnTo>
                  <a:lnTo>
                    <a:pt x="444151" y="121634"/>
                  </a:lnTo>
                  <a:lnTo>
                    <a:pt x="438150" y="127254"/>
                  </a:lnTo>
                  <a:lnTo>
                    <a:pt x="421576" y="121634"/>
                  </a:lnTo>
                  <a:lnTo>
                    <a:pt x="418433" y="123825"/>
                  </a:lnTo>
                  <a:lnTo>
                    <a:pt x="416052" y="128302"/>
                  </a:lnTo>
                  <a:lnTo>
                    <a:pt x="410337" y="133827"/>
                  </a:lnTo>
                  <a:lnTo>
                    <a:pt x="402146" y="136303"/>
                  </a:lnTo>
                  <a:lnTo>
                    <a:pt x="393097" y="142399"/>
                  </a:lnTo>
                  <a:lnTo>
                    <a:pt x="383476" y="146685"/>
                  </a:lnTo>
                  <a:lnTo>
                    <a:pt x="376142" y="149923"/>
                  </a:lnTo>
                  <a:lnTo>
                    <a:pt x="371951" y="149352"/>
                  </a:lnTo>
                  <a:lnTo>
                    <a:pt x="378619" y="142304"/>
                  </a:lnTo>
                  <a:lnTo>
                    <a:pt x="375761" y="142208"/>
                  </a:lnTo>
                  <a:lnTo>
                    <a:pt x="366998" y="147161"/>
                  </a:lnTo>
                  <a:lnTo>
                    <a:pt x="361855" y="151352"/>
                  </a:lnTo>
                  <a:lnTo>
                    <a:pt x="360236" y="158401"/>
                  </a:lnTo>
                  <a:lnTo>
                    <a:pt x="358712" y="169926"/>
                  </a:lnTo>
                  <a:lnTo>
                    <a:pt x="362617" y="172974"/>
                  </a:lnTo>
                  <a:lnTo>
                    <a:pt x="369475" y="188214"/>
                  </a:lnTo>
                  <a:lnTo>
                    <a:pt x="377857" y="194691"/>
                  </a:lnTo>
                  <a:lnTo>
                    <a:pt x="376238" y="200883"/>
                  </a:lnTo>
                  <a:lnTo>
                    <a:pt x="373951" y="205836"/>
                  </a:lnTo>
                  <a:lnTo>
                    <a:pt x="368903" y="210027"/>
                  </a:lnTo>
                  <a:lnTo>
                    <a:pt x="364712" y="206883"/>
                  </a:lnTo>
                  <a:lnTo>
                    <a:pt x="362140" y="206979"/>
                  </a:lnTo>
                  <a:lnTo>
                    <a:pt x="360236" y="216884"/>
                  </a:lnTo>
                  <a:lnTo>
                    <a:pt x="363855" y="243174"/>
                  </a:lnTo>
                  <a:lnTo>
                    <a:pt x="369665" y="261557"/>
                  </a:lnTo>
                  <a:lnTo>
                    <a:pt x="375475" y="269558"/>
                  </a:lnTo>
                  <a:lnTo>
                    <a:pt x="388620" y="281940"/>
                  </a:lnTo>
                  <a:lnTo>
                    <a:pt x="402431" y="288513"/>
                  </a:lnTo>
                  <a:lnTo>
                    <a:pt x="427291" y="309277"/>
                  </a:lnTo>
                  <a:lnTo>
                    <a:pt x="440912" y="315849"/>
                  </a:lnTo>
                  <a:lnTo>
                    <a:pt x="444532" y="319469"/>
                  </a:lnTo>
                  <a:lnTo>
                    <a:pt x="452818" y="335471"/>
                  </a:lnTo>
                  <a:lnTo>
                    <a:pt x="459962" y="353854"/>
                  </a:lnTo>
                  <a:lnTo>
                    <a:pt x="467678" y="382620"/>
                  </a:lnTo>
                  <a:lnTo>
                    <a:pt x="473107" y="396716"/>
                  </a:lnTo>
                  <a:lnTo>
                    <a:pt x="484156" y="412623"/>
                  </a:lnTo>
                  <a:lnTo>
                    <a:pt x="507111" y="435293"/>
                  </a:lnTo>
                  <a:lnTo>
                    <a:pt x="527971" y="451771"/>
                  </a:lnTo>
                  <a:lnTo>
                    <a:pt x="547306" y="461963"/>
                  </a:lnTo>
                  <a:lnTo>
                    <a:pt x="562451" y="463772"/>
                  </a:lnTo>
                  <a:lnTo>
                    <a:pt x="598361" y="461582"/>
                  </a:lnTo>
                  <a:lnTo>
                    <a:pt x="604552" y="462534"/>
                  </a:lnTo>
                  <a:lnTo>
                    <a:pt x="611219" y="465297"/>
                  </a:lnTo>
                  <a:lnTo>
                    <a:pt x="612743" y="472345"/>
                  </a:lnTo>
                  <a:lnTo>
                    <a:pt x="610362" y="477108"/>
                  </a:lnTo>
                  <a:lnTo>
                    <a:pt x="602742" y="481965"/>
                  </a:lnTo>
                  <a:lnTo>
                    <a:pt x="595122" y="488823"/>
                  </a:lnTo>
                  <a:lnTo>
                    <a:pt x="594265" y="498158"/>
                  </a:lnTo>
                  <a:lnTo>
                    <a:pt x="601408" y="504635"/>
                  </a:lnTo>
                  <a:lnTo>
                    <a:pt x="635984" y="521970"/>
                  </a:lnTo>
                  <a:lnTo>
                    <a:pt x="671322" y="536448"/>
                  </a:lnTo>
                  <a:lnTo>
                    <a:pt x="682371" y="543783"/>
                  </a:lnTo>
                  <a:lnTo>
                    <a:pt x="695134" y="555117"/>
                  </a:lnTo>
                  <a:lnTo>
                    <a:pt x="725900" y="570833"/>
                  </a:lnTo>
                  <a:lnTo>
                    <a:pt x="731139" y="578358"/>
                  </a:lnTo>
                  <a:lnTo>
                    <a:pt x="749808" y="594741"/>
                  </a:lnTo>
                  <a:lnTo>
                    <a:pt x="758285" y="607219"/>
                  </a:lnTo>
                  <a:lnTo>
                    <a:pt x="759905" y="616934"/>
                  </a:lnTo>
                  <a:lnTo>
                    <a:pt x="755904" y="626840"/>
                  </a:lnTo>
                  <a:lnTo>
                    <a:pt x="753999" y="633794"/>
                  </a:lnTo>
                  <a:lnTo>
                    <a:pt x="750856" y="640652"/>
                  </a:lnTo>
                  <a:lnTo>
                    <a:pt x="742855" y="637985"/>
                  </a:lnTo>
                  <a:lnTo>
                    <a:pt x="733806" y="631031"/>
                  </a:lnTo>
                  <a:lnTo>
                    <a:pt x="720185" y="602266"/>
                  </a:lnTo>
                  <a:lnTo>
                    <a:pt x="695230" y="599408"/>
                  </a:lnTo>
                  <a:lnTo>
                    <a:pt x="690086" y="597313"/>
                  </a:lnTo>
                  <a:lnTo>
                    <a:pt x="681228" y="592360"/>
                  </a:lnTo>
                  <a:lnTo>
                    <a:pt x="680656" y="589122"/>
                  </a:lnTo>
                  <a:lnTo>
                    <a:pt x="678466" y="585026"/>
                  </a:lnTo>
                  <a:lnTo>
                    <a:pt x="676275" y="583597"/>
                  </a:lnTo>
                  <a:lnTo>
                    <a:pt x="666750" y="582739"/>
                  </a:lnTo>
                  <a:lnTo>
                    <a:pt x="660082" y="587407"/>
                  </a:lnTo>
                  <a:lnTo>
                    <a:pt x="652367" y="598456"/>
                  </a:lnTo>
                  <a:lnTo>
                    <a:pt x="643509" y="614267"/>
                  </a:lnTo>
                  <a:lnTo>
                    <a:pt x="634555" y="637413"/>
                  </a:lnTo>
                  <a:lnTo>
                    <a:pt x="634079" y="646748"/>
                  </a:lnTo>
                  <a:lnTo>
                    <a:pt x="638937" y="655797"/>
                  </a:lnTo>
                  <a:lnTo>
                    <a:pt x="653415" y="660845"/>
                  </a:lnTo>
                  <a:lnTo>
                    <a:pt x="664655" y="668846"/>
                  </a:lnTo>
                  <a:lnTo>
                    <a:pt x="672084" y="677133"/>
                  </a:lnTo>
                  <a:lnTo>
                    <a:pt x="672560" y="697325"/>
                  </a:lnTo>
                  <a:lnTo>
                    <a:pt x="675894" y="708660"/>
                  </a:lnTo>
                  <a:lnTo>
                    <a:pt x="671036" y="715137"/>
                  </a:lnTo>
                  <a:lnTo>
                    <a:pt x="661606" y="713518"/>
                  </a:lnTo>
                  <a:lnTo>
                    <a:pt x="649033" y="717614"/>
                  </a:lnTo>
                  <a:lnTo>
                    <a:pt x="640175" y="724948"/>
                  </a:lnTo>
                  <a:lnTo>
                    <a:pt x="636461" y="731997"/>
                  </a:lnTo>
                  <a:lnTo>
                    <a:pt x="637413" y="750094"/>
                  </a:lnTo>
                  <a:lnTo>
                    <a:pt x="635603" y="756952"/>
                  </a:lnTo>
                  <a:lnTo>
                    <a:pt x="618744" y="769906"/>
                  </a:lnTo>
                  <a:lnTo>
                    <a:pt x="609886" y="783241"/>
                  </a:lnTo>
                  <a:lnTo>
                    <a:pt x="607695" y="788670"/>
                  </a:lnTo>
                  <a:lnTo>
                    <a:pt x="604266" y="794957"/>
                  </a:lnTo>
                  <a:lnTo>
                    <a:pt x="582930" y="795147"/>
                  </a:lnTo>
                  <a:lnTo>
                    <a:pt x="577882" y="787432"/>
                  </a:lnTo>
                  <a:lnTo>
                    <a:pt x="577787" y="776002"/>
                  </a:lnTo>
                  <a:lnTo>
                    <a:pt x="581406" y="768858"/>
                  </a:lnTo>
                  <a:lnTo>
                    <a:pt x="589216" y="765620"/>
                  </a:lnTo>
                  <a:lnTo>
                    <a:pt x="594550" y="750856"/>
                  </a:lnTo>
                  <a:lnTo>
                    <a:pt x="592836" y="740188"/>
                  </a:lnTo>
                  <a:lnTo>
                    <a:pt x="595979" y="735521"/>
                  </a:lnTo>
                  <a:lnTo>
                    <a:pt x="598837" y="732092"/>
                  </a:lnTo>
                  <a:lnTo>
                    <a:pt x="604838" y="730187"/>
                  </a:lnTo>
                  <a:lnTo>
                    <a:pt x="613220" y="728282"/>
                  </a:lnTo>
                  <a:lnTo>
                    <a:pt x="614077" y="713423"/>
                  </a:lnTo>
                  <a:lnTo>
                    <a:pt x="607505" y="706564"/>
                  </a:lnTo>
                  <a:lnTo>
                    <a:pt x="605218" y="697039"/>
                  </a:lnTo>
                  <a:lnTo>
                    <a:pt x="602171" y="679418"/>
                  </a:lnTo>
                  <a:lnTo>
                    <a:pt x="591312" y="656844"/>
                  </a:lnTo>
                  <a:lnTo>
                    <a:pt x="585502" y="636556"/>
                  </a:lnTo>
                  <a:lnTo>
                    <a:pt x="580930" y="626555"/>
                  </a:lnTo>
                  <a:lnTo>
                    <a:pt x="574072" y="621316"/>
                  </a:lnTo>
                  <a:lnTo>
                    <a:pt x="561594" y="621411"/>
                  </a:lnTo>
                  <a:lnTo>
                    <a:pt x="555403" y="619887"/>
                  </a:lnTo>
                  <a:lnTo>
                    <a:pt x="533400" y="605790"/>
                  </a:lnTo>
                  <a:lnTo>
                    <a:pt x="531876" y="603599"/>
                  </a:lnTo>
                  <a:lnTo>
                    <a:pt x="531971" y="599885"/>
                  </a:lnTo>
                  <a:lnTo>
                    <a:pt x="535686" y="594170"/>
                  </a:lnTo>
                  <a:lnTo>
                    <a:pt x="533209" y="586454"/>
                  </a:lnTo>
                  <a:lnTo>
                    <a:pt x="530542" y="579120"/>
                  </a:lnTo>
                  <a:lnTo>
                    <a:pt x="526256" y="572929"/>
                  </a:lnTo>
                  <a:lnTo>
                    <a:pt x="521494" y="569690"/>
                  </a:lnTo>
                  <a:lnTo>
                    <a:pt x="511588" y="571691"/>
                  </a:lnTo>
                  <a:lnTo>
                    <a:pt x="508159" y="573214"/>
                  </a:lnTo>
                  <a:lnTo>
                    <a:pt x="501872" y="572738"/>
                  </a:lnTo>
                  <a:lnTo>
                    <a:pt x="497014" y="575501"/>
                  </a:lnTo>
                  <a:lnTo>
                    <a:pt x="494252" y="575596"/>
                  </a:lnTo>
                  <a:lnTo>
                    <a:pt x="501967" y="564642"/>
                  </a:lnTo>
                  <a:lnTo>
                    <a:pt x="499872" y="562070"/>
                  </a:lnTo>
                  <a:lnTo>
                    <a:pt x="492252" y="557499"/>
                  </a:lnTo>
                  <a:lnTo>
                    <a:pt x="481870" y="556832"/>
                  </a:lnTo>
                  <a:lnTo>
                    <a:pt x="479012" y="556260"/>
                  </a:lnTo>
                  <a:lnTo>
                    <a:pt x="477298" y="559118"/>
                  </a:lnTo>
                  <a:lnTo>
                    <a:pt x="475297" y="557594"/>
                  </a:lnTo>
                  <a:lnTo>
                    <a:pt x="475488" y="552641"/>
                  </a:lnTo>
                  <a:lnTo>
                    <a:pt x="463487" y="530638"/>
                  </a:lnTo>
                  <a:lnTo>
                    <a:pt x="455390" y="521684"/>
                  </a:lnTo>
                  <a:lnTo>
                    <a:pt x="451295" y="520065"/>
                  </a:lnTo>
                  <a:lnTo>
                    <a:pt x="443960" y="521970"/>
                  </a:lnTo>
                  <a:lnTo>
                    <a:pt x="431578" y="518065"/>
                  </a:lnTo>
                  <a:lnTo>
                    <a:pt x="424148" y="517208"/>
                  </a:lnTo>
                  <a:lnTo>
                    <a:pt x="420148" y="518065"/>
                  </a:lnTo>
                  <a:lnTo>
                    <a:pt x="414052" y="521018"/>
                  </a:lnTo>
                  <a:lnTo>
                    <a:pt x="411004" y="519113"/>
                  </a:lnTo>
                  <a:lnTo>
                    <a:pt x="409956" y="516160"/>
                  </a:lnTo>
                  <a:lnTo>
                    <a:pt x="398716" y="506921"/>
                  </a:lnTo>
                  <a:lnTo>
                    <a:pt x="384715" y="501777"/>
                  </a:lnTo>
                  <a:lnTo>
                    <a:pt x="357473" y="472440"/>
                  </a:lnTo>
                  <a:lnTo>
                    <a:pt x="349091" y="461391"/>
                  </a:lnTo>
                  <a:lnTo>
                    <a:pt x="331946" y="449295"/>
                  </a:lnTo>
                  <a:lnTo>
                    <a:pt x="321088" y="431578"/>
                  </a:lnTo>
                  <a:lnTo>
                    <a:pt x="312134" y="425005"/>
                  </a:lnTo>
                  <a:lnTo>
                    <a:pt x="299180" y="419767"/>
                  </a:lnTo>
                  <a:lnTo>
                    <a:pt x="296228" y="420434"/>
                  </a:lnTo>
                  <a:lnTo>
                    <a:pt x="292322" y="422434"/>
                  </a:lnTo>
                  <a:lnTo>
                    <a:pt x="289274" y="422720"/>
                  </a:lnTo>
                  <a:lnTo>
                    <a:pt x="286798" y="420338"/>
                  </a:lnTo>
                  <a:lnTo>
                    <a:pt x="289274" y="417957"/>
                  </a:lnTo>
                  <a:lnTo>
                    <a:pt x="292037" y="416909"/>
                  </a:lnTo>
                  <a:lnTo>
                    <a:pt x="290989" y="410146"/>
                  </a:lnTo>
                  <a:lnTo>
                    <a:pt x="276225" y="392430"/>
                  </a:lnTo>
                  <a:lnTo>
                    <a:pt x="267557" y="386715"/>
                  </a:lnTo>
                  <a:lnTo>
                    <a:pt x="265176" y="383191"/>
                  </a:lnTo>
                  <a:lnTo>
                    <a:pt x="263366" y="378333"/>
                  </a:lnTo>
                  <a:lnTo>
                    <a:pt x="261556" y="375190"/>
                  </a:lnTo>
                  <a:lnTo>
                    <a:pt x="257461" y="373380"/>
                  </a:lnTo>
                  <a:lnTo>
                    <a:pt x="253937" y="373666"/>
                  </a:lnTo>
                  <a:lnTo>
                    <a:pt x="249079" y="372428"/>
                  </a:lnTo>
                  <a:lnTo>
                    <a:pt x="249269" y="363950"/>
                  </a:lnTo>
                  <a:lnTo>
                    <a:pt x="250222" y="357378"/>
                  </a:lnTo>
                  <a:lnTo>
                    <a:pt x="249460" y="351758"/>
                  </a:lnTo>
                  <a:lnTo>
                    <a:pt x="244792" y="337090"/>
                  </a:lnTo>
                  <a:lnTo>
                    <a:pt x="236696" y="324612"/>
                  </a:lnTo>
                  <a:lnTo>
                    <a:pt x="231838" y="294608"/>
                  </a:lnTo>
                  <a:lnTo>
                    <a:pt x="228124" y="286131"/>
                  </a:lnTo>
                  <a:lnTo>
                    <a:pt x="219170" y="279749"/>
                  </a:lnTo>
                  <a:lnTo>
                    <a:pt x="198882" y="272511"/>
                  </a:lnTo>
                  <a:lnTo>
                    <a:pt x="170593" y="252984"/>
                  </a:lnTo>
                  <a:lnTo>
                    <a:pt x="164592" y="252699"/>
                  </a:lnTo>
                  <a:lnTo>
                    <a:pt x="147542" y="245079"/>
                  </a:lnTo>
                  <a:lnTo>
                    <a:pt x="136970" y="243840"/>
                  </a:lnTo>
                  <a:lnTo>
                    <a:pt x="123349" y="250603"/>
                  </a:lnTo>
                  <a:lnTo>
                    <a:pt x="106680" y="269367"/>
                  </a:lnTo>
                  <a:lnTo>
                    <a:pt x="93154" y="288703"/>
                  </a:lnTo>
                  <a:lnTo>
                    <a:pt x="88297" y="292418"/>
                  </a:lnTo>
                  <a:lnTo>
                    <a:pt x="70866" y="298990"/>
                  </a:lnTo>
                  <a:lnTo>
                    <a:pt x="55436" y="302133"/>
                  </a:lnTo>
                  <a:lnTo>
                    <a:pt x="55245" y="297180"/>
                  </a:lnTo>
                  <a:lnTo>
                    <a:pt x="54769" y="293465"/>
                  </a:lnTo>
                  <a:lnTo>
                    <a:pt x="57340" y="289370"/>
                  </a:lnTo>
                  <a:lnTo>
                    <a:pt x="61627" y="284512"/>
                  </a:lnTo>
                  <a:lnTo>
                    <a:pt x="65627" y="278511"/>
                  </a:lnTo>
                  <a:lnTo>
                    <a:pt x="67246" y="274034"/>
                  </a:lnTo>
                  <a:lnTo>
                    <a:pt x="66484" y="271177"/>
                  </a:lnTo>
                  <a:lnTo>
                    <a:pt x="64675" y="266795"/>
                  </a:lnTo>
                  <a:lnTo>
                    <a:pt x="62293" y="266510"/>
                  </a:lnTo>
                  <a:lnTo>
                    <a:pt x="47625" y="270129"/>
                  </a:lnTo>
                  <a:lnTo>
                    <a:pt x="44291" y="269177"/>
                  </a:lnTo>
                  <a:lnTo>
                    <a:pt x="33433" y="263557"/>
                  </a:lnTo>
                  <a:lnTo>
                    <a:pt x="21717" y="256508"/>
                  </a:lnTo>
                  <a:lnTo>
                    <a:pt x="17431" y="251556"/>
                  </a:lnTo>
                  <a:lnTo>
                    <a:pt x="15812" y="246507"/>
                  </a:lnTo>
                  <a:lnTo>
                    <a:pt x="17050" y="243269"/>
                  </a:lnTo>
                  <a:lnTo>
                    <a:pt x="16097" y="240125"/>
                  </a:lnTo>
                  <a:lnTo>
                    <a:pt x="13811" y="235839"/>
                  </a:lnTo>
                  <a:lnTo>
                    <a:pt x="15812" y="231077"/>
                  </a:lnTo>
                  <a:lnTo>
                    <a:pt x="19526" y="225076"/>
                  </a:lnTo>
                  <a:lnTo>
                    <a:pt x="21336" y="220980"/>
                  </a:lnTo>
                  <a:lnTo>
                    <a:pt x="24384" y="219837"/>
                  </a:lnTo>
                  <a:lnTo>
                    <a:pt x="25813" y="217361"/>
                  </a:lnTo>
                  <a:lnTo>
                    <a:pt x="23336" y="207455"/>
                  </a:lnTo>
                  <a:lnTo>
                    <a:pt x="22098" y="205836"/>
                  </a:lnTo>
                  <a:lnTo>
                    <a:pt x="20003" y="204597"/>
                  </a:lnTo>
                  <a:lnTo>
                    <a:pt x="16764" y="204407"/>
                  </a:lnTo>
                  <a:lnTo>
                    <a:pt x="11144" y="202406"/>
                  </a:lnTo>
                  <a:lnTo>
                    <a:pt x="7048" y="198882"/>
                  </a:lnTo>
                  <a:lnTo>
                    <a:pt x="6191" y="194310"/>
                  </a:lnTo>
                  <a:lnTo>
                    <a:pt x="4096" y="189738"/>
                  </a:lnTo>
                  <a:lnTo>
                    <a:pt x="476" y="185642"/>
                  </a:lnTo>
                  <a:lnTo>
                    <a:pt x="0" y="181166"/>
                  </a:lnTo>
                  <a:lnTo>
                    <a:pt x="4096" y="178784"/>
                  </a:lnTo>
                  <a:lnTo>
                    <a:pt x="9811" y="178689"/>
                  </a:lnTo>
                  <a:lnTo>
                    <a:pt x="13716" y="179547"/>
                  </a:lnTo>
                  <a:lnTo>
                    <a:pt x="22670" y="172308"/>
                  </a:lnTo>
                  <a:lnTo>
                    <a:pt x="25908" y="171641"/>
                  </a:lnTo>
                  <a:lnTo>
                    <a:pt x="28861" y="170117"/>
                  </a:lnTo>
                  <a:lnTo>
                    <a:pt x="31337" y="160115"/>
                  </a:lnTo>
                  <a:lnTo>
                    <a:pt x="33242" y="157163"/>
                  </a:lnTo>
                  <a:lnTo>
                    <a:pt x="33718" y="155448"/>
                  </a:lnTo>
                  <a:lnTo>
                    <a:pt x="31909" y="153353"/>
                  </a:lnTo>
                  <a:lnTo>
                    <a:pt x="24765" y="146399"/>
                  </a:lnTo>
                  <a:lnTo>
                    <a:pt x="21431" y="139065"/>
                  </a:lnTo>
                  <a:lnTo>
                    <a:pt x="16288" y="130873"/>
                  </a:lnTo>
                  <a:lnTo>
                    <a:pt x="11430" y="127254"/>
                  </a:lnTo>
                  <a:lnTo>
                    <a:pt x="10478" y="124396"/>
                  </a:lnTo>
                  <a:lnTo>
                    <a:pt x="10382" y="120777"/>
                  </a:lnTo>
                  <a:lnTo>
                    <a:pt x="11335" y="117634"/>
                  </a:lnTo>
                  <a:lnTo>
                    <a:pt x="20098" y="112681"/>
                  </a:lnTo>
                  <a:lnTo>
                    <a:pt x="25241" y="107442"/>
                  </a:lnTo>
                  <a:lnTo>
                    <a:pt x="27432" y="109442"/>
                  </a:lnTo>
                  <a:lnTo>
                    <a:pt x="32099" y="111538"/>
                  </a:lnTo>
                  <a:lnTo>
                    <a:pt x="44863" y="108681"/>
                  </a:lnTo>
                  <a:lnTo>
                    <a:pt x="52768" y="105728"/>
                  </a:lnTo>
                  <a:lnTo>
                    <a:pt x="58388" y="102584"/>
                  </a:lnTo>
                  <a:lnTo>
                    <a:pt x="61817" y="103156"/>
                  </a:lnTo>
                  <a:lnTo>
                    <a:pt x="74390" y="107728"/>
                  </a:lnTo>
                  <a:lnTo>
                    <a:pt x="78486" y="105442"/>
                  </a:lnTo>
                  <a:lnTo>
                    <a:pt x="87535" y="99156"/>
                  </a:lnTo>
                  <a:lnTo>
                    <a:pt x="88868" y="95821"/>
                  </a:lnTo>
                  <a:lnTo>
                    <a:pt x="95917" y="85725"/>
                  </a:lnTo>
                  <a:lnTo>
                    <a:pt x="96107" y="83248"/>
                  </a:lnTo>
                  <a:lnTo>
                    <a:pt x="93154" y="76962"/>
                  </a:lnTo>
                  <a:lnTo>
                    <a:pt x="94107" y="75533"/>
                  </a:lnTo>
                  <a:lnTo>
                    <a:pt x="102775" y="69056"/>
                  </a:lnTo>
                  <a:lnTo>
                    <a:pt x="107061" y="63341"/>
                  </a:lnTo>
                  <a:lnTo>
                    <a:pt x="111728" y="59436"/>
                  </a:lnTo>
                  <a:lnTo>
                    <a:pt x="115062" y="59341"/>
                  </a:lnTo>
                  <a:lnTo>
                    <a:pt x="115919" y="60674"/>
                  </a:lnTo>
                  <a:lnTo>
                    <a:pt x="116300" y="63341"/>
                  </a:lnTo>
                  <a:lnTo>
                    <a:pt x="116014" y="74486"/>
                  </a:lnTo>
                  <a:lnTo>
                    <a:pt x="117348" y="77914"/>
                  </a:lnTo>
                  <a:lnTo>
                    <a:pt x="124206" y="85820"/>
                  </a:lnTo>
                  <a:lnTo>
                    <a:pt x="129064" y="90392"/>
                  </a:lnTo>
                  <a:lnTo>
                    <a:pt x="140398" y="93440"/>
                  </a:lnTo>
                  <a:lnTo>
                    <a:pt x="140970" y="94965"/>
                  </a:lnTo>
                  <a:lnTo>
                    <a:pt x="137827" y="100965"/>
                  </a:lnTo>
                  <a:lnTo>
                    <a:pt x="144685" y="108109"/>
                  </a:lnTo>
                  <a:lnTo>
                    <a:pt x="145923" y="113252"/>
                  </a:lnTo>
                  <a:lnTo>
                    <a:pt x="149066" y="116205"/>
                  </a:lnTo>
                  <a:lnTo>
                    <a:pt x="153543" y="114777"/>
                  </a:lnTo>
                  <a:lnTo>
                    <a:pt x="154972" y="112014"/>
                  </a:lnTo>
                  <a:lnTo>
                    <a:pt x="153257" y="107156"/>
                  </a:lnTo>
                  <a:lnTo>
                    <a:pt x="151924" y="102108"/>
                  </a:lnTo>
                  <a:lnTo>
                    <a:pt x="152209" y="99251"/>
                  </a:lnTo>
                  <a:lnTo>
                    <a:pt x="153448" y="95821"/>
                  </a:lnTo>
                  <a:lnTo>
                    <a:pt x="156591" y="91154"/>
                  </a:lnTo>
                  <a:lnTo>
                    <a:pt x="165068" y="80391"/>
                  </a:lnTo>
                  <a:lnTo>
                    <a:pt x="168116" y="74105"/>
                  </a:lnTo>
                  <a:lnTo>
                    <a:pt x="168688" y="64389"/>
                  </a:lnTo>
                  <a:lnTo>
                    <a:pt x="168688" y="56674"/>
                  </a:lnTo>
                  <a:lnTo>
                    <a:pt x="171545" y="54769"/>
                  </a:lnTo>
                  <a:lnTo>
                    <a:pt x="177641" y="56102"/>
                  </a:lnTo>
                  <a:lnTo>
                    <a:pt x="179451" y="56007"/>
                  </a:lnTo>
                  <a:lnTo>
                    <a:pt x="180308" y="60770"/>
                  </a:lnTo>
                  <a:lnTo>
                    <a:pt x="182880" y="68389"/>
                  </a:lnTo>
                  <a:lnTo>
                    <a:pt x="185928" y="72295"/>
                  </a:lnTo>
                  <a:lnTo>
                    <a:pt x="189166" y="73247"/>
                  </a:lnTo>
                  <a:lnTo>
                    <a:pt x="192976" y="73247"/>
                  </a:lnTo>
                  <a:lnTo>
                    <a:pt x="202501" y="68580"/>
                  </a:lnTo>
                  <a:lnTo>
                    <a:pt x="208693" y="66580"/>
                  </a:lnTo>
                  <a:lnTo>
                    <a:pt x="212217" y="67152"/>
                  </a:lnTo>
                  <a:lnTo>
                    <a:pt x="214313" y="70295"/>
                  </a:lnTo>
                  <a:lnTo>
                    <a:pt x="218694" y="78581"/>
                  </a:lnTo>
                  <a:lnTo>
                    <a:pt x="221266" y="79534"/>
                  </a:lnTo>
                  <a:lnTo>
                    <a:pt x="224314" y="78581"/>
                  </a:lnTo>
                  <a:lnTo>
                    <a:pt x="225457" y="77153"/>
                  </a:lnTo>
                  <a:lnTo>
                    <a:pt x="224409" y="74009"/>
                  </a:lnTo>
                  <a:lnTo>
                    <a:pt x="223171" y="67056"/>
                  </a:lnTo>
                  <a:lnTo>
                    <a:pt x="221361" y="61722"/>
                  </a:lnTo>
                  <a:lnTo>
                    <a:pt x="219075" y="59150"/>
                  </a:lnTo>
                  <a:lnTo>
                    <a:pt x="218599" y="55912"/>
                  </a:lnTo>
                  <a:lnTo>
                    <a:pt x="220028" y="50006"/>
                  </a:lnTo>
                  <a:lnTo>
                    <a:pt x="221647" y="45054"/>
                  </a:lnTo>
                  <a:lnTo>
                    <a:pt x="224885" y="43720"/>
                  </a:lnTo>
                  <a:lnTo>
                    <a:pt x="228600" y="43053"/>
                  </a:lnTo>
                  <a:lnTo>
                    <a:pt x="233553" y="48292"/>
                  </a:lnTo>
                  <a:lnTo>
                    <a:pt x="239363" y="50006"/>
                  </a:lnTo>
                  <a:lnTo>
                    <a:pt x="243745" y="49721"/>
                  </a:lnTo>
                  <a:lnTo>
                    <a:pt x="244507" y="46673"/>
                  </a:lnTo>
                  <a:lnTo>
                    <a:pt x="244221" y="43244"/>
                  </a:lnTo>
                  <a:lnTo>
                    <a:pt x="241649" y="38958"/>
                  </a:lnTo>
                  <a:lnTo>
                    <a:pt x="242125" y="32481"/>
                  </a:lnTo>
                  <a:lnTo>
                    <a:pt x="245173" y="20288"/>
                  </a:lnTo>
                  <a:lnTo>
                    <a:pt x="246793" y="21241"/>
                  </a:lnTo>
                  <a:lnTo>
                    <a:pt x="253270" y="21336"/>
                  </a:lnTo>
                  <a:lnTo>
                    <a:pt x="260318" y="22003"/>
                  </a:lnTo>
                  <a:lnTo>
                    <a:pt x="264795" y="27051"/>
                  </a:lnTo>
                  <a:lnTo>
                    <a:pt x="269272" y="28670"/>
                  </a:lnTo>
                  <a:lnTo>
                    <a:pt x="275558" y="29242"/>
                  </a:lnTo>
                  <a:lnTo>
                    <a:pt x="279749" y="28575"/>
                  </a:lnTo>
                  <a:lnTo>
                    <a:pt x="281845" y="26670"/>
                  </a:lnTo>
                  <a:lnTo>
                    <a:pt x="284226" y="20860"/>
                  </a:lnTo>
                  <a:lnTo>
                    <a:pt x="288798" y="13621"/>
                  </a:lnTo>
                  <a:lnTo>
                    <a:pt x="295846" y="9906"/>
                  </a:lnTo>
                  <a:lnTo>
                    <a:pt x="307943" y="9240"/>
                  </a:lnTo>
                  <a:lnTo>
                    <a:pt x="314039" y="7906"/>
                  </a:lnTo>
                  <a:lnTo>
                    <a:pt x="320326" y="8001"/>
                  </a:lnTo>
                  <a:lnTo>
                    <a:pt x="324993" y="9144"/>
                  </a:lnTo>
                  <a:lnTo>
                    <a:pt x="329946" y="8954"/>
                  </a:lnTo>
                  <a:lnTo>
                    <a:pt x="342329" y="3906"/>
                  </a:lnTo>
                  <a:lnTo>
                    <a:pt x="355187" y="0"/>
                  </a:lnTo>
                  <a:lnTo>
                    <a:pt x="356902" y="667"/>
                  </a:lnTo>
                  <a:lnTo>
                    <a:pt x="357188" y="1905"/>
                  </a:lnTo>
                  <a:lnTo>
                    <a:pt x="354901" y="5049"/>
                  </a:lnTo>
                  <a:lnTo>
                    <a:pt x="352615" y="9049"/>
                  </a:lnTo>
                  <a:lnTo>
                    <a:pt x="354139" y="13716"/>
                  </a:lnTo>
                  <a:lnTo>
                    <a:pt x="361474" y="23051"/>
                  </a:lnTo>
                  <a:lnTo>
                    <a:pt x="365474" y="30099"/>
                  </a:lnTo>
                  <a:lnTo>
                    <a:pt x="369189" y="35433"/>
                  </a:lnTo>
                  <a:lnTo>
                    <a:pt x="374999" y="38291"/>
                  </a:lnTo>
                  <a:lnTo>
                    <a:pt x="382619" y="40005"/>
                  </a:lnTo>
                  <a:lnTo>
                    <a:pt x="389096" y="40577"/>
                  </a:lnTo>
                  <a:lnTo>
                    <a:pt x="395954" y="42672"/>
                  </a:lnTo>
                  <a:lnTo>
                    <a:pt x="419195" y="47625"/>
                  </a:lnTo>
                  <a:lnTo>
                    <a:pt x="430911" y="48959"/>
                  </a:lnTo>
                  <a:lnTo>
                    <a:pt x="439769" y="49149"/>
                  </a:lnTo>
                  <a:lnTo>
                    <a:pt x="453199" y="52483"/>
                  </a:lnTo>
                  <a:close/>
                  <a:moveTo>
                    <a:pt x="369761" y="287274"/>
                  </a:moveTo>
                  <a:lnTo>
                    <a:pt x="371570" y="290894"/>
                  </a:lnTo>
                  <a:lnTo>
                    <a:pt x="375380" y="290227"/>
                  </a:lnTo>
                  <a:lnTo>
                    <a:pt x="377285" y="285655"/>
                  </a:lnTo>
                  <a:lnTo>
                    <a:pt x="376523" y="282416"/>
                  </a:lnTo>
                  <a:lnTo>
                    <a:pt x="372523" y="283083"/>
                  </a:lnTo>
                  <a:lnTo>
                    <a:pt x="369761" y="287274"/>
                  </a:lnTo>
                  <a:close/>
                </a:path>
              </a:pathLst>
            </a:custGeom>
            <a:solidFill>
              <a:srgbClr val="CCCCCC"/>
            </a:solidFill>
            <a:ln w="476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it-IT"/>
            </a:p>
          </p:txBody>
        </p:sp>
        <p:sp>
          <p:nvSpPr>
            <p:cNvPr id="62" name="Figura a mano libera: forma 61">
              <a:extLst>
                <a:ext uri="{FF2B5EF4-FFF2-40B4-BE49-F238E27FC236}">
                  <a16:creationId xmlns:a16="http://schemas.microsoft.com/office/drawing/2014/main" id="{44E78D8D-AAE6-64AA-7316-9B897F16EE58}"/>
                </a:ext>
              </a:extLst>
            </p:cNvPr>
            <p:cNvSpPr/>
            <p:nvPr/>
          </p:nvSpPr>
          <p:spPr>
            <a:xfrm>
              <a:off x="7287291" y="4636389"/>
              <a:ext cx="2609183" cy="1426940"/>
            </a:xfrm>
            <a:custGeom>
              <a:avLst/>
              <a:gdLst>
                <a:gd name="connsiteX0" fmla="*/ 229171 w 2609183"/>
                <a:gd name="connsiteY0" fmla="*/ 1057180 h 1426940"/>
                <a:gd name="connsiteX1" fmla="*/ 226886 w 2609183"/>
                <a:gd name="connsiteY1" fmla="*/ 1059656 h 1426940"/>
                <a:gd name="connsiteX2" fmla="*/ 223457 w 2609183"/>
                <a:gd name="connsiteY2" fmla="*/ 1059275 h 1426940"/>
                <a:gd name="connsiteX3" fmla="*/ 216979 w 2609183"/>
                <a:gd name="connsiteY3" fmla="*/ 1049750 h 1426940"/>
                <a:gd name="connsiteX4" fmla="*/ 218789 w 2609183"/>
                <a:gd name="connsiteY4" fmla="*/ 1039939 h 1426940"/>
                <a:gd name="connsiteX5" fmla="*/ 221170 w 2609183"/>
                <a:gd name="connsiteY5" fmla="*/ 1037939 h 1426940"/>
                <a:gd name="connsiteX6" fmla="*/ 224314 w 2609183"/>
                <a:gd name="connsiteY6" fmla="*/ 1036606 h 1426940"/>
                <a:gd name="connsiteX7" fmla="*/ 224790 w 2609183"/>
                <a:gd name="connsiteY7" fmla="*/ 1038797 h 1426940"/>
                <a:gd name="connsiteX8" fmla="*/ 220218 w 2609183"/>
                <a:gd name="connsiteY8" fmla="*/ 1043083 h 1426940"/>
                <a:gd name="connsiteX9" fmla="*/ 219837 w 2609183"/>
                <a:gd name="connsiteY9" fmla="*/ 1048607 h 1426940"/>
                <a:gd name="connsiteX10" fmla="*/ 223647 w 2609183"/>
                <a:gd name="connsiteY10" fmla="*/ 1054703 h 1426940"/>
                <a:gd name="connsiteX11" fmla="*/ 229171 w 2609183"/>
                <a:gd name="connsiteY11" fmla="*/ 1057180 h 1426940"/>
                <a:gd name="connsiteX12" fmla="*/ 237268 w 2609183"/>
                <a:gd name="connsiteY12" fmla="*/ 1046512 h 1426940"/>
                <a:gd name="connsiteX13" fmla="*/ 235077 w 2609183"/>
                <a:gd name="connsiteY13" fmla="*/ 1047750 h 1426940"/>
                <a:gd name="connsiteX14" fmla="*/ 233743 w 2609183"/>
                <a:gd name="connsiteY14" fmla="*/ 1042035 h 1426940"/>
                <a:gd name="connsiteX15" fmla="*/ 236220 w 2609183"/>
                <a:gd name="connsiteY15" fmla="*/ 1037177 h 1426940"/>
                <a:gd name="connsiteX16" fmla="*/ 239744 w 2609183"/>
                <a:gd name="connsiteY16" fmla="*/ 1036511 h 1426940"/>
                <a:gd name="connsiteX17" fmla="*/ 238506 w 2609183"/>
                <a:gd name="connsiteY17" fmla="*/ 1044130 h 1426940"/>
                <a:gd name="connsiteX18" fmla="*/ 237268 w 2609183"/>
                <a:gd name="connsiteY18" fmla="*/ 1046512 h 1426940"/>
                <a:gd name="connsiteX19" fmla="*/ 389191 w 2609183"/>
                <a:gd name="connsiteY19" fmla="*/ 1006697 h 1426940"/>
                <a:gd name="connsiteX20" fmla="*/ 388144 w 2609183"/>
                <a:gd name="connsiteY20" fmla="*/ 1007650 h 1426940"/>
                <a:gd name="connsiteX21" fmla="*/ 383857 w 2609183"/>
                <a:gd name="connsiteY21" fmla="*/ 1005173 h 1426940"/>
                <a:gd name="connsiteX22" fmla="*/ 381000 w 2609183"/>
                <a:gd name="connsiteY22" fmla="*/ 1000982 h 1426940"/>
                <a:gd name="connsiteX23" fmla="*/ 384524 w 2609183"/>
                <a:gd name="connsiteY23" fmla="*/ 996029 h 1426940"/>
                <a:gd name="connsiteX24" fmla="*/ 387763 w 2609183"/>
                <a:gd name="connsiteY24" fmla="*/ 996982 h 1426940"/>
                <a:gd name="connsiteX25" fmla="*/ 389858 w 2609183"/>
                <a:gd name="connsiteY25" fmla="*/ 1002220 h 1426940"/>
                <a:gd name="connsiteX26" fmla="*/ 389191 w 2609183"/>
                <a:gd name="connsiteY26" fmla="*/ 1006697 h 1426940"/>
                <a:gd name="connsiteX27" fmla="*/ 168116 w 2609183"/>
                <a:gd name="connsiteY27" fmla="*/ 921639 h 1426940"/>
                <a:gd name="connsiteX28" fmla="*/ 165068 w 2609183"/>
                <a:gd name="connsiteY28" fmla="*/ 920591 h 1426940"/>
                <a:gd name="connsiteX29" fmla="*/ 150590 w 2609183"/>
                <a:gd name="connsiteY29" fmla="*/ 911923 h 1426940"/>
                <a:gd name="connsiteX30" fmla="*/ 138779 w 2609183"/>
                <a:gd name="connsiteY30" fmla="*/ 905827 h 1426940"/>
                <a:gd name="connsiteX31" fmla="*/ 128207 w 2609183"/>
                <a:gd name="connsiteY31" fmla="*/ 900398 h 1426940"/>
                <a:gd name="connsiteX32" fmla="*/ 126682 w 2609183"/>
                <a:gd name="connsiteY32" fmla="*/ 899350 h 1426940"/>
                <a:gd name="connsiteX33" fmla="*/ 123825 w 2609183"/>
                <a:gd name="connsiteY33" fmla="*/ 896684 h 1426940"/>
                <a:gd name="connsiteX34" fmla="*/ 121825 w 2609183"/>
                <a:gd name="connsiteY34" fmla="*/ 892587 h 1426940"/>
                <a:gd name="connsiteX35" fmla="*/ 121348 w 2609183"/>
                <a:gd name="connsiteY35" fmla="*/ 888016 h 1426940"/>
                <a:gd name="connsiteX36" fmla="*/ 122396 w 2609183"/>
                <a:gd name="connsiteY36" fmla="*/ 884682 h 1426940"/>
                <a:gd name="connsiteX37" fmla="*/ 124968 w 2609183"/>
                <a:gd name="connsiteY37" fmla="*/ 882586 h 1426940"/>
                <a:gd name="connsiteX38" fmla="*/ 127921 w 2609183"/>
                <a:gd name="connsiteY38" fmla="*/ 881729 h 1426940"/>
                <a:gd name="connsiteX39" fmla="*/ 130588 w 2609183"/>
                <a:gd name="connsiteY39" fmla="*/ 882491 h 1426940"/>
                <a:gd name="connsiteX40" fmla="*/ 133635 w 2609183"/>
                <a:gd name="connsiteY40" fmla="*/ 884491 h 1426940"/>
                <a:gd name="connsiteX41" fmla="*/ 138875 w 2609183"/>
                <a:gd name="connsiteY41" fmla="*/ 886968 h 1426940"/>
                <a:gd name="connsiteX42" fmla="*/ 145732 w 2609183"/>
                <a:gd name="connsiteY42" fmla="*/ 887444 h 1426940"/>
                <a:gd name="connsiteX43" fmla="*/ 150019 w 2609183"/>
                <a:gd name="connsiteY43" fmla="*/ 885539 h 1426940"/>
                <a:gd name="connsiteX44" fmla="*/ 150590 w 2609183"/>
                <a:gd name="connsiteY44" fmla="*/ 880967 h 1426940"/>
                <a:gd name="connsiteX45" fmla="*/ 142494 w 2609183"/>
                <a:gd name="connsiteY45" fmla="*/ 864108 h 1426940"/>
                <a:gd name="connsiteX46" fmla="*/ 134969 w 2609183"/>
                <a:gd name="connsiteY46" fmla="*/ 850392 h 1426940"/>
                <a:gd name="connsiteX47" fmla="*/ 127635 w 2609183"/>
                <a:gd name="connsiteY47" fmla="*/ 835247 h 1426940"/>
                <a:gd name="connsiteX48" fmla="*/ 124587 w 2609183"/>
                <a:gd name="connsiteY48" fmla="*/ 829627 h 1426940"/>
                <a:gd name="connsiteX49" fmla="*/ 115634 w 2609183"/>
                <a:gd name="connsiteY49" fmla="*/ 816864 h 1426940"/>
                <a:gd name="connsiteX50" fmla="*/ 106775 w 2609183"/>
                <a:gd name="connsiteY50" fmla="*/ 804196 h 1426940"/>
                <a:gd name="connsiteX51" fmla="*/ 99822 w 2609183"/>
                <a:gd name="connsiteY51" fmla="*/ 792956 h 1426940"/>
                <a:gd name="connsiteX52" fmla="*/ 96202 w 2609183"/>
                <a:gd name="connsiteY52" fmla="*/ 789432 h 1426940"/>
                <a:gd name="connsiteX53" fmla="*/ 84963 w 2609183"/>
                <a:gd name="connsiteY53" fmla="*/ 788003 h 1426940"/>
                <a:gd name="connsiteX54" fmla="*/ 63532 w 2609183"/>
                <a:gd name="connsiteY54" fmla="*/ 785241 h 1426940"/>
                <a:gd name="connsiteX55" fmla="*/ 55912 w 2609183"/>
                <a:gd name="connsiteY55" fmla="*/ 783907 h 1426940"/>
                <a:gd name="connsiteX56" fmla="*/ 49911 w 2609183"/>
                <a:gd name="connsiteY56" fmla="*/ 787241 h 1426940"/>
                <a:gd name="connsiteX57" fmla="*/ 43815 w 2609183"/>
                <a:gd name="connsiteY57" fmla="*/ 789908 h 1426940"/>
                <a:gd name="connsiteX58" fmla="*/ 38005 w 2609183"/>
                <a:gd name="connsiteY58" fmla="*/ 784955 h 1426940"/>
                <a:gd name="connsiteX59" fmla="*/ 33433 w 2609183"/>
                <a:gd name="connsiteY59" fmla="*/ 776954 h 1426940"/>
                <a:gd name="connsiteX60" fmla="*/ 31052 w 2609183"/>
                <a:gd name="connsiteY60" fmla="*/ 770191 h 1426940"/>
                <a:gd name="connsiteX61" fmla="*/ 32195 w 2609183"/>
                <a:gd name="connsiteY61" fmla="*/ 763238 h 1426940"/>
                <a:gd name="connsiteX62" fmla="*/ 32671 w 2609183"/>
                <a:gd name="connsiteY62" fmla="*/ 753047 h 1426940"/>
                <a:gd name="connsiteX63" fmla="*/ 29242 w 2609183"/>
                <a:gd name="connsiteY63" fmla="*/ 742950 h 1426940"/>
                <a:gd name="connsiteX64" fmla="*/ 25336 w 2609183"/>
                <a:gd name="connsiteY64" fmla="*/ 737902 h 1426940"/>
                <a:gd name="connsiteX65" fmla="*/ 15621 w 2609183"/>
                <a:gd name="connsiteY65" fmla="*/ 734187 h 1426940"/>
                <a:gd name="connsiteX66" fmla="*/ 3334 w 2609183"/>
                <a:gd name="connsiteY66" fmla="*/ 725614 h 1426940"/>
                <a:gd name="connsiteX67" fmla="*/ 0 w 2609183"/>
                <a:gd name="connsiteY67" fmla="*/ 709993 h 1426940"/>
                <a:gd name="connsiteX68" fmla="*/ 6001 w 2609183"/>
                <a:gd name="connsiteY68" fmla="*/ 687514 h 1426940"/>
                <a:gd name="connsiteX69" fmla="*/ 15621 w 2609183"/>
                <a:gd name="connsiteY69" fmla="*/ 671608 h 1426940"/>
                <a:gd name="connsiteX70" fmla="*/ 22670 w 2609183"/>
                <a:gd name="connsiteY70" fmla="*/ 664940 h 1426940"/>
                <a:gd name="connsiteX71" fmla="*/ 26003 w 2609183"/>
                <a:gd name="connsiteY71" fmla="*/ 659035 h 1426940"/>
                <a:gd name="connsiteX72" fmla="*/ 27051 w 2609183"/>
                <a:gd name="connsiteY72" fmla="*/ 653986 h 1426940"/>
                <a:gd name="connsiteX73" fmla="*/ 26194 w 2609183"/>
                <a:gd name="connsiteY73" fmla="*/ 649128 h 1426940"/>
                <a:gd name="connsiteX74" fmla="*/ 22098 w 2609183"/>
                <a:gd name="connsiteY74" fmla="*/ 643985 h 1426940"/>
                <a:gd name="connsiteX75" fmla="*/ 15621 w 2609183"/>
                <a:gd name="connsiteY75" fmla="*/ 638937 h 1426940"/>
                <a:gd name="connsiteX76" fmla="*/ 12382 w 2609183"/>
                <a:gd name="connsiteY76" fmla="*/ 632746 h 1426940"/>
                <a:gd name="connsiteX77" fmla="*/ 13716 w 2609183"/>
                <a:gd name="connsiteY77" fmla="*/ 619410 h 1426940"/>
                <a:gd name="connsiteX78" fmla="*/ 18002 w 2609183"/>
                <a:gd name="connsiteY78" fmla="*/ 600170 h 1426940"/>
                <a:gd name="connsiteX79" fmla="*/ 24575 w 2609183"/>
                <a:gd name="connsiteY79" fmla="*/ 584740 h 1426940"/>
                <a:gd name="connsiteX80" fmla="*/ 33338 w 2609183"/>
                <a:gd name="connsiteY80" fmla="*/ 576167 h 1426940"/>
                <a:gd name="connsiteX81" fmla="*/ 40957 w 2609183"/>
                <a:gd name="connsiteY81" fmla="*/ 570071 h 1426940"/>
                <a:gd name="connsiteX82" fmla="*/ 44005 w 2609183"/>
                <a:gd name="connsiteY82" fmla="*/ 564261 h 1426940"/>
                <a:gd name="connsiteX83" fmla="*/ 44101 w 2609183"/>
                <a:gd name="connsiteY83" fmla="*/ 556165 h 1426940"/>
                <a:gd name="connsiteX84" fmla="*/ 43910 w 2609183"/>
                <a:gd name="connsiteY84" fmla="*/ 548450 h 1426940"/>
                <a:gd name="connsiteX85" fmla="*/ 46006 w 2609183"/>
                <a:gd name="connsiteY85" fmla="*/ 542830 h 1426940"/>
                <a:gd name="connsiteX86" fmla="*/ 49149 w 2609183"/>
                <a:gd name="connsiteY86" fmla="*/ 538353 h 1426940"/>
                <a:gd name="connsiteX87" fmla="*/ 52578 w 2609183"/>
                <a:gd name="connsiteY87" fmla="*/ 534352 h 1426940"/>
                <a:gd name="connsiteX88" fmla="*/ 57341 w 2609183"/>
                <a:gd name="connsiteY88" fmla="*/ 529876 h 1426940"/>
                <a:gd name="connsiteX89" fmla="*/ 63532 w 2609183"/>
                <a:gd name="connsiteY89" fmla="*/ 528733 h 1426940"/>
                <a:gd name="connsiteX90" fmla="*/ 70295 w 2609183"/>
                <a:gd name="connsiteY90" fmla="*/ 532352 h 1426940"/>
                <a:gd name="connsiteX91" fmla="*/ 79534 w 2609183"/>
                <a:gd name="connsiteY91" fmla="*/ 541972 h 1426940"/>
                <a:gd name="connsiteX92" fmla="*/ 93059 w 2609183"/>
                <a:gd name="connsiteY92" fmla="*/ 560832 h 1426940"/>
                <a:gd name="connsiteX93" fmla="*/ 100775 w 2609183"/>
                <a:gd name="connsiteY93" fmla="*/ 573119 h 1426940"/>
                <a:gd name="connsiteX94" fmla="*/ 103537 w 2609183"/>
                <a:gd name="connsiteY94" fmla="*/ 576929 h 1426940"/>
                <a:gd name="connsiteX95" fmla="*/ 110585 w 2609183"/>
                <a:gd name="connsiteY95" fmla="*/ 584168 h 1426940"/>
                <a:gd name="connsiteX96" fmla="*/ 116967 w 2609183"/>
                <a:gd name="connsiteY96" fmla="*/ 587121 h 1426940"/>
                <a:gd name="connsiteX97" fmla="*/ 127635 w 2609183"/>
                <a:gd name="connsiteY97" fmla="*/ 582549 h 1426940"/>
                <a:gd name="connsiteX98" fmla="*/ 137826 w 2609183"/>
                <a:gd name="connsiteY98" fmla="*/ 577215 h 1426940"/>
                <a:gd name="connsiteX99" fmla="*/ 141065 w 2609183"/>
                <a:gd name="connsiteY99" fmla="*/ 573881 h 1426940"/>
                <a:gd name="connsiteX100" fmla="*/ 143160 w 2609183"/>
                <a:gd name="connsiteY100" fmla="*/ 568833 h 1426940"/>
                <a:gd name="connsiteX101" fmla="*/ 141541 w 2609183"/>
                <a:gd name="connsiteY101" fmla="*/ 560165 h 1426940"/>
                <a:gd name="connsiteX102" fmla="*/ 139446 w 2609183"/>
                <a:gd name="connsiteY102" fmla="*/ 554545 h 1426940"/>
                <a:gd name="connsiteX103" fmla="*/ 137160 w 2609183"/>
                <a:gd name="connsiteY103" fmla="*/ 547306 h 1426940"/>
                <a:gd name="connsiteX104" fmla="*/ 134017 w 2609183"/>
                <a:gd name="connsiteY104" fmla="*/ 534734 h 1426940"/>
                <a:gd name="connsiteX105" fmla="*/ 131826 w 2609183"/>
                <a:gd name="connsiteY105" fmla="*/ 515017 h 1426940"/>
                <a:gd name="connsiteX106" fmla="*/ 129254 w 2609183"/>
                <a:gd name="connsiteY106" fmla="*/ 508730 h 1426940"/>
                <a:gd name="connsiteX107" fmla="*/ 131159 w 2609183"/>
                <a:gd name="connsiteY107" fmla="*/ 507968 h 1426940"/>
                <a:gd name="connsiteX108" fmla="*/ 136207 w 2609183"/>
                <a:gd name="connsiteY108" fmla="*/ 509301 h 1426940"/>
                <a:gd name="connsiteX109" fmla="*/ 140970 w 2609183"/>
                <a:gd name="connsiteY109" fmla="*/ 509873 h 1426940"/>
                <a:gd name="connsiteX110" fmla="*/ 147733 w 2609183"/>
                <a:gd name="connsiteY110" fmla="*/ 505492 h 1426940"/>
                <a:gd name="connsiteX111" fmla="*/ 156972 w 2609183"/>
                <a:gd name="connsiteY111" fmla="*/ 497300 h 1426940"/>
                <a:gd name="connsiteX112" fmla="*/ 173927 w 2609183"/>
                <a:gd name="connsiteY112" fmla="*/ 484537 h 1426940"/>
                <a:gd name="connsiteX113" fmla="*/ 177546 w 2609183"/>
                <a:gd name="connsiteY113" fmla="*/ 476155 h 1426940"/>
                <a:gd name="connsiteX114" fmla="*/ 180404 w 2609183"/>
                <a:gd name="connsiteY114" fmla="*/ 466725 h 1426940"/>
                <a:gd name="connsiteX115" fmla="*/ 185166 w 2609183"/>
                <a:gd name="connsiteY115" fmla="*/ 461010 h 1426940"/>
                <a:gd name="connsiteX116" fmla="*/ 195929 w 2609183"/>
                <a:gd name="connsiteY116" fmla="*/ 459105 h 1426940"/>
                <a:gd name="connsiteX117" fmla="*/ 205930 w 2609183"/>
                <a:gd name="connsiteY117" fmla="*/ 456057 h 1426940"/>
                <a:gd name="connsiteX118" fmla="*/ 212979 w 2609183"/>
                <a:gd name="connsiteY118" fmla="*/ 449389 h 1426940"/>
                <a:gd name="connsiteX119" fmla="*/ 224028 w 2609183"/>
                <a:gd name="connsiteY119" fmla="*/ 443579 h 1426940"/>
                <a:gd name="connsiteX120" fmla="*/ 233172 w 2609183"/>
                <a:gd name="connsiteY120" fmla="*/ 439960 h 1426940"/>
                <a:gd name="connsiteX121" fmla="*/ 237172 w 2609183"/>
                <a:gd name="connsiteY121" fmla="*/ 436721 h 1426940"/>
                <a:gd name="connsiteX122" fmla="*/ 240030 w 2609183"/>
                <a:gd name="connsiteY122" fmla="*/ 431768 h 1426940"/>
                <a:gd name="connsiteX123" fmla="*/ 250412 w 2609183"/>
                <a:gd name="connsiteY123" fmla="*/ 417862 h 1426940"/>
                <a:gd name="connsiteX124" fmla="*/ 258603 w 2609183"/>
                <a:gd name="connsiteY124" fmla="*/ 409194 h 1426940"/>
                <a:gd name="connsiteX125" fmla="*/ 265747 w 2609183"/>
                <a:gd name="connsiteY125" fmla="*/ 400335 h 1426940"/>
                <a:gd name="connsiteX126" fmla="*/ 268224 w 2609183"/>
                <a:gd name="connsiteY126" fmla="*/ 394811 h 1426940"/>
                <a:gd name="connsiteX127" fmla="*/ 273844 w 2609183"/>
                <a:gd name="connsiteY127" fmla="*/ 395859 h 1426940"/>
                <a:gd name="connsiteX128" fmla="*/ 282511 w 2609183"/>
                <a:gd name="connsiteY128" fmla="*/ 399669 h 1426940"/>
                <a:gd name="connsiteX129" fmla="*/ 291846 w 2609183"/>
                <a:gd name="connsiteY129" fmla="*/ 403193 h 1426940"/>
                <a:gd name="connsiteX130" fmla="*/ 298704 w 2609183"/>
                <a:gd name="connsiteY130" fmla="*/ 408718 h 1426940"/>
                <a:gd name="connsiteX131" fmla="*/ 300038 w 2609183"/>
                <a:gd name="connsiteY131" fmla="*/ 414242 h 1426940"/>
                <a:gd name="connsiteX132" fmla="*/ 300704 w 2609183"/>
                <a:gd name="connsiteY132" fmla="*/ 418624 h 1426940"/>
                <a:gd name="connsiteX133" fmla="*/ 303466 w 2609183"/>
                <a:gd name="connsiteY133" fmla="*/ 420910 h 1426940"/>
                <a:gd name="connsiteX134" fmla="*/ 306800 w 2609183"/>
                <a:gd name="connsiteY134" fmla="*/ 421386 h 1426940"/>
                <a:gd name="connsiteX135" fmla="*/ 311753 w 2609183"/>
                <a:gd name="connsiteY135" fmla="*/ 420243 h 1426940"/>
                <a:gd name="connsiteX136" fmla="*/ 320421 w 2609183"/>
                <a:gd name="connsiteY136" fmla="*/ 420052 h 1426940"/>
                <a:gd name="connsiteX137" fmla="*/ 331089 w 2609183"/>
                <a:gd name="connsiteY137" fmla="*/ 412813 h 1426940"/>
                <a:gd name="connsiteX138" fmla="*/ 345948 w 2609183"/>
                <a:gd name="connsiteY138" fmla="*/ 400621 h 1426940"/>
                <a:gd name="connsiteX139" fmla="*/ 359569 w 2609183"/>
                <a:gd name="connsiteY139" fmla="*/ 396811 h 1426940"/>
                <a:gd name="connsiteX140" fmla="*/ 366713 w 2609183"/>
                <a:gd name="connsiteY140" fmla="*/ 399764 h 1426940"/>
                <a:gd name="connsiteX141" fmla="*/ 372618 w 2609183"/>
                <a:gd name="connsiteY141" fmla="*/ 408718 h 1426940"/>
                <a:gd name="connsiteX142" fmla="*/ 377285 w 2609183"/>
                <a:gd name="connsiteY142" fmla="*/ 417100 h 1426940"/>
                <a:gd name="connsiteX143" fmla="*/ 382143 w 2609183"/>
                <a:gd name="connsiteY143" fmla="*/ 420243 h 1426940"/>
                <a:gd name="connsiteX144" fmla="*/ 385096 w 2609183"/>
                <a:gd name="connsiteY144" fmla="*/ 420338 h 1426940"/>
                <a:gd name="connsiteX145" fmla="*/ 386239 w 2609183"/>
                <a:gd name="connsiteY145" fmla="*/ 420528 h 1426940"/>
                <a:gd name="connsiteX146" fmla="*/ 392144 w 2609183"/>
                <a:gd name="connsiteY146" fmla="*/ 418624 h 1426940"/>
                <a:gd name="connsiteX147" fmla="*/ 392620 w 2609183"/>
                <a:gd name="connsiteY147" fmla="*/ 418624 h 1426940"/>
                <a:gd name="connsiteX148" fmla="*/ 398050 w 2609183"/>
                <a:gd name="connsiteY148" fmla="*/ 418909 h 1426940"/>
                <a:gd name="connsiteX149" fmla="*/ 403384 w 2609183"/>
                <a:gd name="connsiteY149" fmla="*/ 421767 h 1426940"/>
                <a:gd name="connsiteX150" fmla="*/ 412052 w 2609183"/>
                <a:gd name="connsiteY150" fmla="*/ 422148 h 1426940"/>
                <a:gd name="connsiteX151" fmla="*/ 424148 w 2609183"/>
                <a:gd name="connsiteY151" fmla="*/ 419957 h 1426940"/>
                <a:gd name="connsiteX152" fmla="*/ 425386 w 2609183"/>
                <a:gd name="connsiteY152" fmla="*/ 419100 h 1426940"/>
                <a:gd name="connsiteX153" fmla="*/ 431292 w 2609183"/>
                <a:gd name="connsiteY153" fmla="*/ 420243 h 1426940"/>
                <a:gd name="connsiteX154" fmla="*/ 438341 w 2609183"/>
                <a:gd name="connsiteY154" fmla="*/ 424053 h 1426940"/>
                <a:gd name="connsiteX155" fmla="*/ 443865 w 2609183"/>
                <a:gd name="connsiteY155" fmla="*/ 428720 h 1426940"/>
                <a:gd name="connsiteX156" fmla="*/ 453676 w 2609183"/>
                <a:gd name="connsiteY156" fmla="*/ 443865 h 1426940"/>
                <a:gd name="connsiteX157" fmla="*/ 459295 w 2609183"/>
                <a:gd name="connsiteY157" fmla="*/ 447770 h 1426940"/>
                <a:gd name="connsiteX158" fmla="*/ 470916 w 2609183"/>
                <a:gd name="connsiteY158" fmla="*/ 453104 h 1426940"/>
                <a:gd name="connsiteX159" fmla="*/ 476345 w 2609183"/>
                <a:gd name="connsiteY159" fmla="*/ 457771 h 1426940"/>
                <a:gd name="connsiteX160" fmla="*/ 482632 w 2609183"/>
                <a:gd name="connsiteY160" fmla="*/ 465391 h 1426940"/>
                <a:gd name="connsiteX161" fmla="*/ 485870 w 2609183"/>
                <a:gd name="connsiteY161" fmla="*/ 469963 h 1426940"/>
                <a:gd name="connsiteX162" fmla="*/ 492728 w 2609183"/>
                <a:gd name="connsiteY162" fmla="*/ 478250 h 1426940"/>
                <a:gd name="connsiteX163" fmla="*/ 500634 w 2609183"/>
                <a:gd name="connsiteY163" fmla="*/ 491776 h 1426940"/>
                <a:gd name="connsiteX164" fmla="*/ 502063 w 2609183"/>
                <a:gd name="connsiteY164" fmla="*/ 502539 h 1426940"/>
                <a:gd name="connsiteX165" fmla="*/ 503872 w 2609183"/>
                <a:gd name="connsiteY165" fmla="*/ 511683 h 1426940"/>
                <a:gd name="connsiteX166" fmla="*/ 506825 w 2609183"/>
                <a:gd name="connsiteY166" fmla="*/ 515969 h 1426940"/>
                <a:gd name="connsiteX167" fmla="*/ 509207 w 2609183"/>
                <a:gd name="connsiteY167" fmla="*/ 516445 h 1426940"/>
                <a:gd name="connsiteX168" fmla="*/ 511873 w 2609183"/>
                <a:gd name="connsiteY168" fmla="*/ 515017 h 1426940"/>
                <a:gd name="connsiteX169" fmla="*/ 514445 w 2609183"/>
                <a:gd name="connsiteY169" fmla="*/ 510826 h 1426940"/>
                <a:gd name="connsiteX170" fmla="*/ 515302 w 2609183"/>
                <a:gd name="connsiteY170" fmla="*/ 503968 h 1426940"/>
                <a:gd name="connsiteX171" fmla="*/ 514541 w 2609183"/>
                <a:gd name="connsiteY171" fmla="*/ 491680 h 1426940"/>
                <a:gd name="connsiteX172" fmla="*/ 512540 w 2609183"/>
                <a:gd name="connsiteY172" fmla="*/ 481679 h 1426940"/>
                <a:gd name="connsiteX173" fmla="*/ 509873 w 2609183"/>
                <a:gd name="connsiteY173" fmla="*/ 478536 h 1426940"/>
                <a:gd name="connsiteX174" fmla="*/ 508635 w 2609183"/>
                <a:gd name="connsiteY174" fmla="*/ 475012 h 1426940"/>
                <a:gd name="connsiteX175" fmla="*/ 510350 w 2609183"/>
                <a:gd name="connsiteY175" fmla="*/ 470535 h 1426940"/>
                <a:gd name="connsiteX176" fmla="*/ 514826 w 2609183"/>
                <a:gd name="connsiteY176" fmla="*/ 468344 h 1426940"/>
                <a:gd name="connsiteX177" fmla="*/ 520255 w 2609183"/>
                <a:gd name="connsiteY177" fmla="*/ 469678 h 1426940"/>
                <a:gd name="connsiteX178" fmla="*/ 529304 w 2609183"/>
                <a:gd name="connsiteY178" fmla="*/ 475488 h 1426940"/>
                <a:gd name="connsiteX179" fmla="*/ 538734 w 2609183"/>
                <a:gd name="connsiteY179" fmla="*/ 482727 h 1426940"/>
                <a:gd name="connsiteX180" fmla="*/ 550259 w 2609183"/>
                <a:gd name="connsiteY180" fmla="*/ 495395 h 1426940"/>
                <a:gd name="connsiteX181" fmla="*/ 560927 w 2609183"/>
                <a:gd name="connsiteY181" fmla="*/ 503396 h 1426940"/>
                <a:gd name="connsiteX182" fmla="*/ 572452 w 2609183"/>
                <a:gd name="connsiteY182" fmla="*/ 509873 h 1426940"/>
                <a:gd name="connsiteX183" fmla="*/ 581692 w 2609183"/>
                <a:gd name="connsiteY183" fmla="*/ 511778 h 1426940"/>
                <a:gd name="connsiteX184" fmla="*/ 588836 w 2609183"/>
                <a:gd name="connsiteY184" fmla="*/ 509778 h 1426940"/>
                <a:gd name="connsiteX185" fmla="*/ 597313 w 2609183"/>
                <a:gd name="connsiteY185" fmla="*/ 504634 h 1426940"/>
                <a:gd name="connsiteX186" fmla="*/ 605028 w 2609183"/>
                <a:gd name="connsiteY186" fmla="*/ 498538 h 1426940"/>
                <a:gd name="connsiteX187" fmla="*/ 608552 w 2609183"/>
                <a:gd name="connsiteY187" fmla="*/ 492252 h 1426940"/>
                <a:gd name="connsiteX188" fmla="*/ 611028 w 2609183"/>
                <a:gd name="connsiteY188" fmla="*/ 485299 h 1426940"/>
                <a:gd name="connsiteX189" fmla="*/ 622745 w 2609183"/>
                <a:gd name="connsiteY189" fmla="*/ 476059 h 1426940"/>
                <a:gd name="connsiteX190" fmla="*/ 633317 w 2609183"/>
                <a:gd name="connsiteY190" fmla="*/ 467487 h 1426940"/>
                <a:gd name="connsiteX191" fmla="*/ 638175 w 2609183"/>
                <a:gd name="connsiteY191" fmla="*/ 469011 h 1426940"/>
                <a:gd name="connsiteX192" fmla="*/ 641604 w 2609183"/>
                <a:gd name="connsiteY192" fmla="*/ 471488 h 1426940"/>
                <a:gd name="connsiteX193" fmla="*/ 652463 w 2609183"/>
                <a:gd name="connsiteY193" fmla="*/ 466344 h 1426940"/>
                <a:gd name="connsiteX194" fmla="*/ 656272 w 2609183"/>
                <a:gd name="connsiteY194" fmla="*/ 464915 h 1426940"/>
                <a:gd name="connsiteX195" fmla="*/ 666655 w 2609183"/>
                <a:gd name="connsiteY195" fmla="*/ 462915 h 1426940"/>
                <a:gd name="connsiteX196" fmla="*/ 677418 w 2609183"/>
                <a:gd name="connsiteY196" fmla="*/ 465868 h 1426940"/>
                <a:gd name="connsiteX197" fmla="*/ 685991 w 2609183"/>
                <a:gd name="connsiteY197" fmla="*/ 474916 h 1426940"/>
                <a:gd name="connsiteX198" fmla="*/ 694277 w 2609183"/>
                <a:gd name="connsiteY198" fmla="*/ 480822 h 1426940"/>
                <a:gd name="connsiteX199" fmla="*/ 701707 w 2609183"/>
                <a:gd name="connsiteY199" fmla="*/ 480155 h 1426940"/>
                <a:gd name="connsiteX200" fmla="*/ 707803 w 2609183"/>
                <a:gd name="connsiteY200" fmla="*/ 477107 h 1426940"/>
                <a:gd name="connsiteX201" fmla="*/ 711898 w 2609183"/>
                <a:gd name="connsiteY201" fmla="*/ 471488 h 1426940"/>
                <a:gd name="connsiteX202" fmla="*/ 714947 w 2609183"/>
                <a:gd name="connsiteY202" fmla="*/ 464725 h 1426940"/>
                <a:gd name="connsiteX203" fmla="*/ 719042 w 2609183"/>
                <a:gd name="connsiteY203" fmla="*/ 460438 h 1426940"/>
                <a:gd name="connsiteX204" fmla="*/ 719709 w 2609183"/>
                <a:gd name="connsiteY204" fmla="*/ 460153 h 1426940"/>
                <a:gd name="connsiteX205" fmla="*/ 732949 w 2609183"/>
                <a:gd name="connsiteY205" fmla="*/ 462534 h 1426940"/>
                <a:gd name="connsiteX206" fmla="*/ 741236 w 2609183"/>
                <a:gd name="connsiteY206" fmla="*/ 462153 h 1426940"/>
                <a:gd name="connsiteX207" fmla="*/ 742093 w 2609183"/>
                <a:gd name="connsiteY207" fmla="*/ 461200 h 1426940"/>
                <a:gd name="connsiteX208" fmla="*/ 753047 w 2609183"/>
                <a:gd name="connsiteY208" fmla="*/ 463010 h 1426940"/>
                <a:gd name="connsiteX209" fmla="*/ 765048 w 2609183"/>
                <a:gd name="connsiteY209" fmla="*/ 472440 h 1426940"/>
                <a:gd name="connsiteX210" fmla="*/ 772573 w 2609183"/>
                <a:gd name="connsiteY210" fmla="*/ 482918 h 1426940"/>
                <a:gd name="connsiteX211" fmla="*/ 782193 w 2609183"/>
                <a:gd name="connsiteY211" fmla="*/ 496157 h 1426940"/>
                <a:gd name="connsiteX212" fmla="*/ 786669 w 2609183"/>
                <a:gd name="connsiteY212" fmla="*/ 500443 h 1426940"/>
                <a:gd name="connsiteX213" fmla="*/ 793147 w 2609183"/>
                <a:gd name="connsiteY213" fmla="*/ 502348 h 1426940"/>
                <a:gd name="connsiteX214" fmla="*/ 798195 w 2609183"/>
                <a:gd name="connsiteY214" fmla="*/ 503111 h 1426940"/>
                <a:gd name="connsiteX215" fmla="*/ 805053 w 2609183"/>
                <a:gd name="connsiteY215" fmla="*/ 505206 h 1426940"/>
                <a:gd name="connsiteX216" fmla="*/ 823055 w 2609183"/>
                <a:gd name="connsiteY216" fmla="*/ 507968 h 1426940"/>
                <a:gd name="connsiteX217" fmla="*/ 825818 w 2609183"/>
                <a:gd name="connsiteY217" fmla="*/ 509588 h 1426940"/>
                <a:gd name="connsiteX218" fmla="*/ 827627 w 2609183"/>
                <a:gd name="connsiteY218" fmla="*/ 511778 h 1426940"/>
                <a:gd name="connsiteX219" fmla="*/ 826008 w 2609183"/>
                <a:gd name="connsiteY219" fmla="*/ 519017 h 1426940"/>
                <a:gd name="connsiteX220" fmla="*/ 827627 w 2609183"/>
                <a:gd name="connsiteY220" fmla="*/ 520827 h 1426940"/>
                <a:gd name="connsiteX221" fmla="*/ 842200 w 2609183"/>
                <a:gd name="connsiteY221" fmla="*/ 515684 h 1426940"/>
                <a:gd name="connsiteX222" fmla="*/ 846201 w 2609183"/>
                <a:gd name="connsiteY222" fmla="*/ 511778 h 1426940"/>
                <a:gd name="connsiteX223" fmla="*/ 850963 w 2609183"/>
                <a:gd name="connsiteY223" fmla="*/ 500919 h 1426940"/>
                <a:gd name="connsiteX224" fmla="*/ 855345 w 2609183"/>
                <a:gd name="connsiteY224" fmla="*/ 489871 h 1426940"/>
                <a:gd name="connsiteX225" fmla="*/ 858488 w 2609183"/>
                <a:gd name="connsiteY225" fmla="*/ 485775 h 1426940"/>
                <a:gd name="connsiteX226" fmla="*/ 861917 w 2609183"/>
                <a:gd name="connsiteY226" fmla="*/ 484727 h 1426940"/>
                <a:gd name="connsiteX227" fmla="*/ 865346 w 2609183"/>
                <a:gd name="connsiteY227" fmla="*/ 486346 h 1426940"/>
                <a:gd name="connsiteX228" fmla="*/ 870109 w 2609183"/>
                <a:gd name="connsiteY228" fmla="*/ 492823 h 1426940"/>
                <a:gd name="connsiteX229" fmla="*/ 876681 w 2609183"/>
                <a:gd name="connsiteY229" fmla="*/ 499491 h 1426940"/>
                <a:gd name="connsiteX230" fmla="*/ 885444 w 2609183"/>
                <a:gd name="connsiteY230" fmla="*/ 502062 h 1426940"/>
                <a:gd name="connsiteX231" fmla="*/ 890778 w 2609183"/>
                <a:gd name="connsiteY231" fmla="*/ 503015 h 1426940"/>
                <a:gd name="connsiteX232" fmla="*/ 899065 w 2609183"/>
                <a:gd name="connsiteY232" fmla="*/ 503587 h 1426940"/>
                <a:gd name="connsiteX233" fmla="*/ 918591 w 2609183"/>
                <a:gd name="connsiteY233" fmla="*/ 500348 h 1426940"/>
                <a:gd name="connsiteX234" fmla="*/ 936784 w 2609183"/>
                <a:gd name="connsiteY234" fmla="*/ 492347 h 1426940"/>
                <a:gd name="connsiteX235" fmla="*/ 947261 w 2609183"/>
                <a:gd name="connsiteY235" fmla="*/ 483584 h 1426940"/>
                <a:gd name="connsiteX236" fmla="*/ 952024 w 2609183"/>
                <a:gd name="connsiteY236" fmla="*/ 470535 h 1426940"/>
                <a:gd name="connsiteX237" fmla="*/ 955072 w 2609183"/>
                <a:gd name="connsiteY237" fmla="*/ 455581 h 1426940"/>
                <a:gd name="connsiteX238" fmla="*/ 959739 w 2609183"/>
                <a:gd name="connsiteY238" fmla="*/ 446056 h 1426940"/>
                <a:gd name="connsiteX239" fmla="*/ 957834 w 2609183"/>
                <a:gd name="connsiteY239" fmla="*/ 436436 h 1426940"/>
                <a:gd name="connsiteX240" fmla="*/ 948594 w 2609183"/>
                <a:gd name="connsiteY240" fmla="*/ 427196 h 1426940"/>
                <a:gd name="connsiteX241" fmla="*/ 945547 w 2609183"/>
                <a:gd name="connsiteY241" fmla="*/ 424339 h 1426940"/>
                <a:gd name="connsiteX242" fmla="*/ 923258 w 2609183"/>
                <a:gd name="connsiteY242" fmla="*/ 419195 h 1426940"/>
                <a:gd name="connsiteX243" fmla="*/ 921829 w 2609183"/>
                <a:gd name="connsiteY243" fmla="*/ 415480 h 1426940"/>
                <a:gd name="connsiteX244" fmla="*/ 920591 w 2609183"/>
                <a:gd name="connsiteY244" fmla="*/ 414623 h 1426940"/>
                <a:gd name="connsiteX245" fmla="*/ 898588 w 2609183"/>
                <a:gd name="connsiteY245" fmla="*/ 406336 h 1426940"/>
                <a:gd name="connsiteX246" fmla="*/ 887920 w 2609183"/>
                <a:gd name="connsiteY246" fmla="*/ 402812 h 1426940"/>
                <a:gd name="connsiteX247" fmla="*/ 884968 w 2609183"/>
                <a:gd name="connsiteY247" fmla="*/ 397383 h 1426940"/>
                <a:gd name="connsiteX248" fmla="*/ 882968 w 2609183"/>
                <a:gd name="connsiteY248" fmla="*/ 390239 h 1426940"/>
                <a:gd name="connsiteX249" fmla="*/ 876109 w 2609183"/>
                <a:gd name="connsiteY249" fmla="*/ 383857 h 1426940"/>
                <a:gd name="connsiteX250" fmla="*/ 862489 w 2609183"/>
                <a:gd name="connsiteY250" fmla="*/ 378047 h 1426940"/>
                <a:gd name="connsiteX251" fmla="*/ 860107 w 2609183"/>
                <a:gd name="connsiteY251" fmla="*/ 373666 h 1426940"/>
                <a:gd name="connsiteX252" fmla="*/ 862393 w 2609183"/>
                <a:gd name="connsiteY252" fmla="*/ 369189 h 1426940"/>
                <a:gd name="connsiteX253" fmla="*/ 873157 w 2609183"/>
                <a:gd name="connsiteY253" fmla="*/ 364141 h 1426940"/>
                <a:gd name="connsiteX254" fmla="*/ 885444 w 2609183"/>
                <a:gd name="connsiteY254" fmla="*/ 353663 h 1426940"/>
                <a:gd name="connsiteX255" fmla="*/ 890207 w 2609183"/>
                <a:gd name="connsiteY255" fmla="*/ 351472 h 1426940"/>
                <a:gd name="connsiteX256" fmla="*/ 901160 w 2609183"/>
                <a:gd name="connsiteY256" fmla="*/ 350996 h 1426940"/>
                <a:gd name="connsiteX257" fmla="*/ 911257 w 2609183"/>
                <a:gd name="connsiteY257" fmla="*/ 342424 h 1426940"/>
                <a:gd name="connsiteX258" fmla="*/ 918305 w 2609183"/>
                <a:gd name="connsiteY258" fmla="*/ 337471 h 1426940"/>
                <a:gd name="connsiteX259" fmla="*/ 921925 w 2609183"/>
                <a:gd name="connsiteY259" fmla="*/ 331565 h 1426940"/>
                <a:gd name="connsiteX260" fmla="*/ 920972 w 2609183"/>
                <a:gd name="connsiteY260" fmla="*/ 325469 h 1426940"/>
                <a:gd name="connsiteX261" fmla="*/ 910780 w 2609183"/>
                <a:gd name="connsiteY261" fmla="*/ 307086 h 1426940"/>
                <a:gd name="connsiteX262" fmla="*/ 907828 w 2609183"/>
                <a:gd name="connsiteY262" fmla="*/ 295942 h 1426940"/>
                <a:gd name="connsiteX263" fmla="*/ 909638 w 2609183"/>
                <a:gd name="connsiteY263" fmla="*/ 288607 h 1426940"/>
                <a:gd name="connsiteX264" fmla="*/ 915448 w 2609183"/>
                <a:gd name="connsiteY264" fmla="*/ 280701 h 1426940"/>
                <a:gd name="connsiteX265" fmla="*/ 918686 w 2609183"/>
                <a:gd name="connsiteY265" fmla="*/ 276416 h 1426940"/>
                <a:gd name="connsiteX266" fmla="*/ 922687 w 2609183"/>
                <a:gd name="connsiteY266" fmla="*/ 268700 h 1426940"/>
                <a:gd name="connsiteX267" fmla="*/ 925259 w 2609183"/>
                <a:gd name="connsiteY267" fmla="*/ 264509 h 1426940"/>
                <a:gd name="connsiteX268" fmla="*/ 935545 w 2609183"/>
                <a:gd name="connsiteY268" fmla="*/ 262700 h 1426940"/>
                <a:gd name="connsiteX269" fmla="*/ 947928 w 2609183"/>
                <a:gd name="connsiteY269" fmla="*/ 262033 h 1426940"/>
                <a:gd name="connsiteX270" fmla="*/ 956500 w 2609183"/>
                <a:gd name="connsiteY270" fmla="*/ 263843 h 1426940"/>
                <a:gd name="connsiteX271" fmla="*/ 968407 w 2609183"/>
                <a:gd name="connsiteY271" fmla="*/ 264795 h 1426940"/>
                <a:gd name="connsiteX272" fmla="*/ 979170 w 2609183"/>
                <a:gd name="connsiteY272" fmla="*/ 266224 h 1426940"/>
                <a:gd name="connsiteX273" fmla="*/ 984695 w 2609183"/>
                <a:gd name="connsiteY273" fmla="*/ 267557 h 1426940"/>
                <a:gd name="connsiteX274" fmla="*/ 988695 w 2609183"/>
                <a:gd name="connsiteY274" fmla="*/ 265176 h 1426940"/>
                <a:gd name="connsiteX275" fmla="*/ 991648 w 2609183"/>
                <a:gd name="connsiteY275" fmla="*/ 260985 h 1426940"/>
                <a:gd name="connsiteX276" fmla="*/ 991552 w 2609183"/>
                <a:gd name="connsiteY276" fmla="*/ 255461 h 1426940"/>
                <a:gd name="connsiteX277" fmla="*/ 987266 w 2609183"/>
                <a:gd name="connsiteY277" fmla="*/ 250127 h 1426940"/>
                <a:gd name="connsiteX278" fmla="*/ 971359 w 2609183"/>
                <a:gd name="connsiteY278" fmla="*/ 243078 h 1426940"/>
                <a:gd name="connsiteX279" fmla="*/ 964597 w 2609183"/>
                <a:gd name="connsiteY279" fmla="*/ 237172 h 1426940"/>
                <a:gd name="connsiteX280" fmla="*/ 959168 w 2609183"/>
                <a:gd name="connsiteY280" fmla="*/ 237839 h 1426940"/>
                <a:gd name="connsiteX281" fmla="*/ 950214 w 2609183"/>
                <a:gd name="connsiteY281" fmla="*/ 236029 h 1426940"/>
                <a:gd name="connsiteX282" fmla="*/ 942213 w 2609183"/>
                <a:gd name="connsiteY282" fmla="*/ 232220 h 1426940"/>
                <a:gd name="connsiteX283" fmla="*/ 935069 w 2609183"/>
                <a:gd name="connsiteY283" fmla="*/ 230886 h 1426940"/>
                <a:gd name="connsiteX284" fmla="*/ 932688 w 2609183"/>
                <a:gd name="connsiteY284" fmla="*/ 225647 h 1426940"/>
                <a:gd name="connsiteX285" fmla="*/ 934212 w 2609183"/>
                <a:gd name="connsiteY285" fmla="*/ 218122 h 1426940"/>
                <a:gd name="connsiteX286" fmla="*/ 936974 w 2609183"/>
                <a:gd name="connsiteY286" fmla="*/ 213931 h 1426940"/>
                <a:gd name="connsiteX287" fmla="*/ 942213 w 2609183"/>
                <a:gd name="connsiteY287" fmla="*/ 211741 h 1426940"/>
                <a:gd name="connsiteX288" fmla="*/ 947928 w 2609183"/>
                <a:gd name="connsiteY288" fmla="*/ 212788 h 1426940"/>
                <a:gd name="connsiteX289" fmla="*/ 954214 w 2609183"/>
                <a:gd name="connsiteY289" fmla="*/ 209741 h 1426940"/>
                <a:gd name="connsiteX290" fmla="*/ 956024 w 2609183"/>
                <a:gd name="connsiteY290" fmla="*/ 207931 h 1426940"/>
                <a:gd name="connsiteX291" fmla="*/ 956500 w 2609183"/>
                <a:gd name="connsiteY291" fmla="*/ 205550 h 1426940"/>
                <a:gd name="connsiteX292" fmla="*/ 955548 w 2609183"/>
                <a:gd name="connsiteY292" fmla="*/ 202216 h 1426940"/>
                <a:gd name="connsiteX293" fmla="*/ 952691 w 2609183"/>
                <a:gd name="connsiteY293" fmla="*/ 199454 h 1426940"/>
                <a:gd name="connsiteX294" fmla="*/ 948500 w 2609183"/>
                <a:gd name="connsiteY294" fmla="*/ 198691 h 1426940"/>
                <a:gd name="connsiteX295" fmla="*/ 943832 w 2609183"/>
                <a:gd name="connsiteY295" fmla="*/ 201073 h 1426940"/>
                <a:gd name="connsiteX296" fmla="*/ 938117 w 2609183"/>
                <a:gd name="connsiteY296" fmla="*/ 202597 h 1426940"/>
                <a:gd name="connsiteX297" fmla="*/ 928592 w 2609183"/>
                <a:gd name="connsiteY297" fmla="*/ 199168 h 1426940"/>
                <a:gd name="connsiteX298" fmla="*/ 920972 w 2609183"/>
                <a:gd name="connsiteY298" fmla="*/ 194976 h 1426940"/>
                <a:gd name="connsiteX299" fmla="*/ 921353 w 2609183"/>
                <a:gd name="connsiteY299" fmla="*/ 191071 h 1426940"/>
                <a:gd name="connsiteX300" fmla="*/ 926973 w 2609183"/>
                <a:gd name="connsiteY300" fmla="*/ 185356 h 1426940"/>
                <a:gd name="connsiteX301" fmla="*/ 929544 w 2609183"/>
                <a:gd name="connsiteY301" fmla="*/ 180689 h 1426940"/>
                <a:gd name="connsiteX302" fmla="*/ 929544 w 2609183"/>
                <a:gd name="connsiteY302" fmla="*/ 174307 h 1426940"/>
                <a:gd name="connsiteX303" fmla="*/ 929544 w 2609183"/>
                <a:gd name="connsiteY303" fmla="*/ 166783 h 1426940"/>
                <a:gd name="connsiteX304" fmla="*/ 931450 w 2609183"/>
                <a:gd name="connsiteY304" fmla="*/ 157925 h 1426940"/>
                <a:gd name="connsiteX305" fmla="*/ 937070 w 2609183"/>
                <a:gd name="connsiteY305" fmla="*/ 151829 h 1426940"/>
                <a:gd name="connsiteX306" fmla="*/ 943642 w 2609183"/>
                <a:gd name="connsiteY306" fmla="*/ 148590 h 1426940"/>
                <a:gd name="connsiteX307" fmla="*/ 960596 w 2609183"/>
                <a:gd name="connsiteY307" fmla="*/ 154495 h 1426940"/>
                <a:gd name="connsiteX308" fmla="*/ 981742 w 2609183"/>
                <a:gd name="connsiteY308" fmla="*/ 159734 h 1426940"/>
                <a:gd name="connsiteX309" fmla="*/ 985457 w 2609183"/>
                <a:gd name="connsiteY309" fmla="*/ 158877 h 1426940"/>
                <a:gd name="connsiteX310" fmla="*/ 986504 w 2609183"/>
                <a:gd name="connsiteY310" fmla="*/ 156115 h 1426940"/>
                <a:gd name="connsiteX311" fmla="*/ 988886 w 2609183"/>
                <a:gd name="connsiteY311" fmla="*/ 153638 h 1426940"/>
                <a:gd name="connsiteX312" fmla="*/ 1018318 w 2609183"/>
                <a:gd name="connsiteY312" fmla="*/ 152495 h 1426940"/>
                <a:gd name="connsiteX313" fmla="*/ 1024033 w 2609183"/>
                <a:gd name="connsiteY313" fmla="*/ 149066 h 1426940"/>
                <a:gd name="connsiteX314" fmla="*/ 1026890 w 2609183"/>
                <a:gd name="connsiteY314" fmla="*/ 146399 h 1426940"/>
                <a:gd name="connsiteX315" fmla="*/ 1055179 w 2609183"/>
                <a:gd name="connsiteY315" fmla="*/ 142494 h 1426940"/>
                <a:gd name="connsiteX316" fmla="*/ 1058513 w 2609183"/>
                <a:gd name="connsiteY316" fmla="*/ 138779 h 1426940"/>
                <a:gd name="connsiteX317" fmla="*/ 1062704 w 2609183"/>
                <a:gd name="connsiteY317" fmla="*/ 135255 h 1426940"/>
                <a:gd name="connsiteX318" fmla="*/ 1069181 w 2609183"/>
                <a:gd name="connsiteY318" fmla="*/ 135350 h 1426940"/>
                <a:gd name="connsiteX319" fmla="*/ 1076897 w 2609183"/>
                <a:gd name="connsiteY319" fmla="*/ 133921 h 1426940"/>
                <a:gd name="connsiteX320" fmla="*/ 1087755 w 2609183"/>
                <a:gd name="connsiteY320" fmla="*/ 129730 h 1426940"/>
                <a:gd name="connsiteX321" fmla="*/ 1095375 w 2609183"/>
                <a:gd name="connsiteY321" fmla="*/ 127349 h 1426940"/>
                <a:gd name="connsiteX322" fmla="*/ 1096613 w 2609183"/>
                <a:gd name="connsiteY322" fmla="*/ 127159 h 1426940"/>
                <a:gd name="connsiteX323" fmla="*/ 1104709 w 2609183"/>
                <a:gd name="connsiteY323" fmla="*/ 128111 h 1426940"/>
                <a:gd name="connsiteX324" fmla="*/ 1114806 w 2609183"/>
                <a:gd name="connsiteY324" fmla="*/ 124777 h 1426940"/>
                <a:gd name="connsiteX325" fmla="*/ 1116902 w 2609183"/>
                <a:gd name="connsiteY325" fmla="*/ 123349 h 1426940"/>
                <a:gd name="connsiteX326" fmla="*/ 1118521 w 2609183"/>
                <a:gd name="connsiteY326" fmla="*/ 120872 h 1426940"/>
                <a:gd name="connsiteX327" fmla="*/ 1127284 w 2609183"/>
                <a:gd name="connsiteY327" fmla="*/ 115919 h 1426940"/>
                <a:gd name="connsiteX328" fmla="*/ 1144048 w 2609183"/>
                <a:gd name="connsiteY328" fmla="*/ 111919 h 1426940"/>
                <a:gd name="connsiteX329" fmla="*/ 1148143 w 2609183"/>
                <a:gd name="connsiteY329" fmla="*/ 114300 h 1426940"/>
                <a:gd name="connsiteX330" fmla="*/ 1156145 w 2609183"/>
                <a:gd name="connsiteY330" fmla="*/ 115443 h 1426940"/>
                <a:gd name="connsiteX331" fmla="*/ 1166432 w 2609183"/>
                <a:gd name="connsiteY331" fmla="*/ 113633 h 1426940"/>
                <a:gd name="connsiteX332" fmla="*/ 1173956 w 2609183"/>
                <a:gd name="connsiteY332" fmla="*/ 110585 h 1426940"/>
                <a:gd name="connsiteX333" fmla="*/ 1178338 w 2609183"/>
                <a:gd name="connsiteY333" fmla="*/ 113633 h 1426940"/>
                <a:gd name="connsiteX334" fmla="*/ 1184243 w 2609183"/>
                <a:gd name="connsiteY334" fmla="*/ 116777 h 1426940"/>
                <a:gd name="connsiteX335" fmla="*/ 1188720 w 2609183"/>
                <a:gd name="connsiteY335" fmla="*/ 114109 h 1426940"/>
                <a:gd name="connsiteX336" fmla="*/ 1190911 w 2609183"/>
                <a:gd name="connsiteY336" fmla="*/ 105632 h 1426940"/>
                <a:gd name="connsiteX337" fmla="*/ 1193863 w 2609183"/>
                <a:gd name="connsiteY337" fmla="*/ 97441 h 1426940"/>
                <a:gd name="connsiteX338" fmla="*/ 1198816 w 2609183"/>
                <a:gd name="connsiteY338" fmla="*/ 93440 h 1426940"/>
                <a:gd name="connsiteX339" fmla="*/ 1202817 w 2609183"/>
                <a:gd name="connsiteY339" fmla="*/ 92011 h 1426940"/>
                <a:gd name="connsiteX340" fmla="*/ 1206436 w 2609183"/>
                <a:gd name="connsiteY340" fmla="*/ 88868 h 1426940"/>
                <a:gd name="connsiteX341" fmla="*/ 1209199 w 2609183"/>
                <a:gd name="connsiteY341" fmla="*/ 85534 h 1426940"/>
                <a:gd name="connsiteX342" fmla="*/ 1223963 w 2609183"/>
                <a:gd name="connsiteY342" fmla="*/ 86106 h 1426940"/>
                <a:gd name="connsiteX343" fmla="*/ 1237202 w 2609183"/>
                <a:gd name="connsiteY343" fmla="*/ 77819 h 1426940"/>
                <a:gd name="connsiteX344" fmla="*/ 1239774 w 2609183"/>
                <a:gd name="connsiteY344" fmla="*/ 81534 h 1426940"/>
                <a:gd name="connsiteX345" fmla="*/ 1256919 w 2609183"/>
                <a:gd name="connsiteY345" fmla="*/ 80676 h 1426940"/>
                <a:gd name="connsiteX346" fmla="*/ 1278255 w 2609183"/>
                <a:gd name="connsiteY346" fmla="*/ 75342 h 1426940"/>
                <a:gd name="connsiteX347" fmla="*/ 1291018 w 2609183"/>
                <a:gd name="connsiteY347" fmla="*/ 72866 h 1426940"/>
                <a:gd name="connsiteX348" fmla="*/ 1313116 w 2609183"/>
                <a:gd name="connsiteY348" fmla="*/ 67246 h 1426940"/>
                <a:gd name="connsiteX349" fmla="*/ 1323308 w 2609183"/>
                <a:gd name="connsiteY349" fmla="*/ 62769 h 1426940"/>
                <a:gd name="connsiteX350" fmla="*/ 1337882 w 2609183"/>
                <a:gd name="connsiteY350" fmla="*/ 59912 h 1426940"/>
                <a:gd name="connsiteX351" fmla="*/ 1351216 w 2609183"/>
                <a:gd name="connsiteY351" fmla="*/ 57912 h 1426940"/>
                <a:gd name="connsiteX352" fmla="*/ 1359979 w 2609183"/>
                <a:gd name="connsiteY352" fmla="*/ 50006 h 1426940"/>
                <a:gd name="connsiteX353" fmla="*/ 1367028 w 2609183"/>
                <a:gd name="connsiteY353" fmla="*/ 48863 h 1426940"/>
                <a:gd name="connsiteX354" fmla="*/ 1375600 w 2609183"/>
                <a:gd name="connsiteY354" fmla="*/ 48196 h 1426940"/>
                <a:gd name="connsiteX355" fmla="*/ 1380839 w 2609183"/>
                <a:gd name="connsiteY355" fmla="*/ 46291 h 1426940"/>
                <a:gd name="connsiteX356" fmla="*/ 1384268 w 2609183"/>
                <a:gd name="connsiteY356" fmla="*/ 43339 h 1426940"/>
                <a:gd name="connsiteX357" fmla="*/ 1386459 w 2609183"/>
                <a:gd name="connsiteY357" fmla="*/ 37814 h 1426940"/>
                <a:gd name="connsiteX358" fmla="*/ 1385316 w 2609183"/>
                <a:gd name="connsiteY358" fmla="*/ 30861 h 1426940"/>
                <a:gd name="connsiteX359" fmla="*/ 1384078 w 2609183"/>
                <a:gd name="connsiteY359" fmla="*/ 25718 h 1426940"/>
                <a:gd name="connsiteX360" fmla="*/ 1390174 w 2609183"/>
                <a:gd name="connsiteY360" fmla="*/ 22860 h 1426940"/>
                <a:gd name="connsiteX361" fmla="*/ 1398937 w 2609183"/>
                <a:gd name="connsiteY361" fmla="*/ 22003 h 1426940"/>
                <a:gd name="connsiteX362" fmla="*/ 1404461 w 2609183"/>
                <a:gd name="connsiteY362" fmla="*/ 20764 h 1426940"/>
                <a:gd name="connsiteX363" fmla="*/ 1416558 w 2609183"/>
                <a:gd name="connsiteY363" fmla="*/ 9144 h 1426940"/>
                <a:gd name="connsiteX364" fmla="*/ 1424844 w 2609183"/>
                <a:gd name="connsiteY364" fmla="*/ 3524 h 1426940"/>
                <a:gd name="connsiteX365" fmla="*/ 1433513 w 2609183"/>
                <a:gd name="connsiteY365" fmla="*/ 0 h 1426940"/>
                <a:gd name="connsiteX366" fmla="*/ 1450753 w 2609183"/>
                <a:gd name="connsiteY366" fmla="*/ 1905 h 1426940"/>
                <a:gd name="connsiteX367" fmla="*/ 1466564 w 2609183"/>
                <a:gd name="connsiteY367" fmla="*/ 3715 h 1426940"/>
                <a:gd name="connsiteX368" fmla="*/ 1482376 w 2609183"/>
                <a:gd name="connsiteY368" fmla="*/ 9239 h 1426940"/>
                <a:gd name="connsiteX369" fmla="*/ 1490758 w 2609183"/>
                <a:gd name="connsiteY369" fmla="*/ 16192 h 1426940"/>
                <a:gd name="connsiteX370" fmla="*/ 1497902 w 2609183"/>
                <a:gd name="connsiteY370" fmla="*/ 21431 h 1426940"/>
                <a:gd name="connsiteX371" fmla="*/ 1504664 w 2609183"/>
                <a:gd name="connsiteY371" fmla="*/ 23908 h 1426940"/>
                <a:gd name="connsiteX372" fmla="*/ 1510760 w 2609183"/>
                <a:gd name="connsiteY372" fmla="*/ 25527 h 1426940"/>
                <a:gd name="connsiteX373" fmla="*/ 1517809 w 2609183"/>
                <a:gd name="connsiteY373" fmla="*/ 23146 h 1426940"/>
                <a:gd name="connsiteX374" fmla="*/ 1522857 w 2609183"/>
                <a:gd name="connsiteY374" fmla="*/ 20002 h 1426940"/>
                <a:gd name="connsiteX375" fmla="*/ 1525810 w 2609183"/>
                <a:gd name="connsiteY375" fmla="*/ 15335 h 1426940"/>
                <a:gd name="connsiteX376" fmla="*/ 1530191 w 2609183"/>
                <a:gd name="connsiteY376" fmla="*/ 12097 h 1426940"/>
                <a:gd name="connsiteX377" fmla="*/ 1546384 w 2609183"/>
                <a:gd name="connsiteY377" fmla="*/ 9525 h 1426940"/>
                <a:gd name="connsiteX378" fmla="*/ 1549718 w 2609183"/>
                <a:gd name="connsiteY378" fmla="*/ 14478 h 1426940"/>
                <a:gd name="connsiteX379" fmla="*/ 1557338 w 2609183"/>
                <a:gd name="connsiteY379" fmla="*/ 29432 h 1426940"/>
                <a:gd name="connsiteX380" fmla="*/ 1562576 w 2609183"/>
                <a:gd name="connsiteY380" fmla="*/ 49244 h 1426940"/>
                <a:gd name="connsiteX381" fmla="*/ 1571244 w 2609183"/>
                <a:gd name="connsiteY381" fmla="*/ 75438 h 1426940"/>
                <a:gd name="connsiteX382" fmla="*/ 1575054 w 2609183"/>
                <a:gd name="connsiteY382" fmla="*/ 88202 h 1426940"/>
                <a:gd name="connsiteX383" fmla="*/ 1573339 w 2609183"/>
                <a:gd name="connsiteY383" fmla="*/ 94869 h 1426940"/>
                <a:gd name="connsiteX384" fmla="*/ 1573339 w 2609183"/>
                <a:gd name="connsiteY384" fmla="*/ 104108 h 1426940"/>
                <a:gd name="connsiteX385" fmla="*/ 1572863 w 2609183"/>
                <a:gd name="connsiteY385" fmla="*/ 114109 h 1426940"/>
                <a:gd name="connsiteX386" fmla="*/ 1566482 w 2609183"/>
                <a:gd name="connsiteY386" fmla="*/ 125539 h 1426940"/>
                <a:gd name="connsiteX387" fmla="*/ 1569053 w 2609183"/>
                <a:gd name="connsiteY387" fmla="*/ 130778 h 1426940"/>
                <a:gd name="connsiteX388" fmla="*/ 1584674 w 2609183"/>
                <a:gd name="connsiteY388" fmla="*/ 136684 h 1426940"/>
                <a:gd name="connsiteX389" fmla="*/ 1606486 w 2609183"/>
                <a:gd name="connsiteY389" fmla="*/ 134493 h 1426940"/>
                <a:gd name="connsiteX390" fmla="*/ 1620012 w 2609183"/>
                <a:gd name="connsiteY390" fmla="*/ 129730 h 1426940"/>
                <a:gd name="connsiteX391" fmla="*/ 1627537 w 2609183"/>
                <a:gd name="connsiteY391" fmla="*/ 131540 h 1426940"/>
                <a:gd name="connsiteX392" fmla="*/ 1631442 w 2609183"/>
                <a:gd name="connsiteY392" fmla="*/ 128683 h 1426940"/>
                <a:gd name="connsiteX393" fmla="*/ 1633918 w 2609183"/>
                <a:gd name="connsiteY393" fmla="*/ 120205 h 1426940"/>
                <a:gd name="connsiteX394" fmla="*/ 1639157 w 2609183"/>
                <a:gd name="connsiteY394" fmla="*/ 118396 h 1426940"/>
                <a:gd name="connsiteX395" fmla="*/ 1644491 w 2609183"/>
                <a:gd name="connsiteY395" fmla="*/ 124206 h 1426940"/>
                <a:gd name="connsiteX396" fmla="*/ 1648301 w 2609183"/>
                <a:gd name="connsiteY396" fmla="*/ 134112 h 1426940"/>
                <a:gd name="connsiteX397" fmla="*/ 1652016 w 2609183"/>
                <a:gd name="connsiteY397" fmla="*/ 140494 h 1426940"/>
                <a:gd name="connsiteX398" fmla="*/ 1651730 w 2609183"/>
                <a:gd name="connsiteY398" fmla="*/ 148114 h 1426940"/>
                <a:gd name="connsiteX399" fmla="*/ 1653159 w 2609183"/>
                <a:gd name="connsiteY399" fmla="*/ 157829 h 1426940"/>
                <a:gd name="connsiteX400" fmla="*/ 1655826 w 2609183"/>
                <a:gd name="connsiteY400" fmla="*/ 160306 h 1426940"/>
                <a:gd name="connsiteX401" fmla="*/ 1661160 w 2609183"/>
                <a:gd name="connsiteY401" fmla="*/ 156591 h 1426940"/>
                <a:gd name="connsiteX402" fmla="*/ 1664779 w 2609183"/>
                <a:gd name="connsiteY402" fmla="*/ 154400 h 1426940"/>
                <a:gd name="connsiteX403" fmla="*/ 1665637 w 2609183"/>
                <a:gd name="connsiteY403" fmla="*/ 151447 h 1426940"/>
                <a:gd name="connsiteX404" fmla="*/ 1664113 w 2609183"/>
                <a:gd name="connsiteY404" fmla="*/ 147828 h 1426940"/>
                <a:gd name="connsiteX405" fmla="*/ 1663351 w 2609183"/>
                <a:gd name="connsiteY405" fmla="*/ 144113 h 1426940"/>
                <a:gd name="connsiteX406" fmla="*/ 1664589 w 2609183"/>
                <a:gd name="connsiteY406" fmla="*/ 140684 h 1426940"/>
                <a:gd name="connsiteX407" fmla="*/ 1667066 w 2609183"/>
                <a:gd name="connsiteY407" fmla="*/ 139255 h 1426940"/>
                <a:gd name="connsiteX408" fmla="*/ 1674686 w 2609183"/>
                <a:gd name="connsiteY408" fmla="*/ 140398 h 1426940"/>
                <a:gd name="connsiteX409" fmla="*/ 1685830 w 2609183"/>
                <a:gd name="connsiteY409" fmla="*/ 142208 h 1426940"/>
                <a:gd name="connsiteX410" fmla="*/ 1698974 w 2609183"/>
                <a:gd name="connsiteY410" fmla="*/ 156020 h 1426940"/>
                <a:gd name="connsiteX411" fmla="*/ 1706023 w 2609183"/>
                <a:gd name="connsiteY411" fmla="*/ 158591 h 1426940"/>
                <a:gd name="connsiteX412" fmla="*/ 1708975 w 2609183"/>
                <a:gd name="connsiteY412" fmla="*/ 158782 h 1426940"/>
                <a:gd name="connsiteX413" fmla="*/ 1715738 w 2609183"/>
                <a:gd name="connsiteY413" fmla="*/ 158019 h 1426940"/>
                <a:gd name="connsiteX414" fmla="*/ 1723739 w 2609183"/>
                <a:gd name="connsiteY414" fmla="*/ 154019 h 1426940"/>
                <a:gd name="connsiteX415" fmla="*/ 1729073 w 2609183"/>
                <a:gd name="connsiteY415" fmla="*/ 149066 h 1426940"/>
                <a:gd name="connsiteX416" fmla="*/ 1730883 w 2609183"/>
                <a:gd name="connsiteY416" fmla="*/ 146590 h 1426940"/>
                <a:gd name="connsiteX417" fmla="*/ 1734026 w 2609183"/>
                <a:gd name="connsiteY417" fmla="*/ 147066 h 1426940"/>
                <a:gd name="connsiteX418" fmla="*/ 1736979 w 2609183"/>
                <a:gd name="connsiteY418" fmla="*/ 149352 h 1426940"/>
                <a:gd name="connsiteX419" fmla="*/ 1737170 w 2609183"/>
                <a:gd name="connsiteY419" fmla="*/ 154400 h 1426940"/>
                <a:gd name="connsiteX420" fmla="*/ 1734788 w 2609183"/>
                <a:gd name="connsiteY420" fmla="*/ 161639 h 1426940"/>
                <a:gd name="connsiteX421" fmla="*/ 1726787 w 2609183"/>
                <a:gd name="connsiteY421" fmla="*/ 168307 h 1426940"/>
                <a:gd name="connsiteX422" fmla="*/ 1716881 w 2609183"/>
                <a:gd name="connsiteY422" fmla="*/ 174403 h 1426940"/>
                <a:gd name="connsiteX423" fmla="*/ 1710881 w 2609183"/>
                <a:gd name="connsiteY423" fmla="*/ 185738 h 1426940"/>
                <a:gd name="connsiteX424" fmla="*/ 1709642 w 2609183"/>
                <a:gd name="connsiteY424" fmla="*/ 197453 h 1426940"/>
                <a:gd name="connsiteX425" fmla="*/ 1712214 w 2609183"/>
                <a:gd name="connsiteY425" fmla="*/ 203454 h 1426940"/>
                <a:gd name="connsiteX426" fmla="*/ 1714500 w 2609183"/>
                <a:gd name="connsiteY426" fmla="*/ 207454 h 1426940"/>
                <a:gd name="connsiteX427" fmla="*/ 1715167 w 2609183"/>
                <a:gd name="connsiteY427" fmla="*/ 212979 h 1426940"/>
                <a:gd name="connsiteX428" fmla="*/ 1717357 w 2609183"/>
                <a:gd name="connsiteY428" fmla="*/ 213741 h 1426940"/>
                <a:gd name="connsiteX429" fmla="*/ 1721453 w 2609183"/>
                <a:gd name="connsiteY429" fmla="*/ 211455 h 1426940"/>
                <a:gd name="connsiteX430" fmla="*/ 1732502 w 2609183"/>
                <a:gd name="connsiteY430" fmla="*/ 199834 h 1426940"/>
                <a:gd name="connsiteX431" fmla="*/ 1738122 w 2609183"/>
                <a:gd name="connsiteY431" fmla="*/ 196977 h 1426940"/>
                <a:gd name="connsiteX432" fmla="*/ 1746313 w 2609183"/>
                <a:gd name="connsiteY432" fmla="*/ 195167 h 1426940"/>
                <a:gd name="connsiteX433" fmla="*/ 1759744 w 2609183"/>
                <a:gd name="connsiteY433" fmla="*/ 196119 h 1426940"/>
                <a:gd name="connsiteX434" fmla="*/ 1768793 w 2609183"/>
                <a:gd name="connsiteY434" fmla="*/ 199834 h 1426940"/>
                <a:gd name="connsiteX435" fmla="*/ 1773174 w 2609183"/>
                <a:gd name="connsiteY435" fmla="*/ 205073 h 1426940"/>
                <a:gd name="connsiteX436" fmla="*/ 1777936 w 2609183"/>
                <a:gd name="connsiteY436" fmla="*/ 209455 h 1426940"/>
                <a:gd name="connsiteX437" fmla="*/ 1781175 w 2609183"/>
                <a:gd name="connsiteY437" fmla="*/ 207645 h 1426940"/>
                <a:gd name="connsiteX438" fmla="*/ 1782889 w 2609183"/>
                <a:gd name="connsiteY438" fmla="*/ 202597 h 1426940"/>
                <a:gd name="connsiteX439" fmla="*/ 1782985 w 2609183"/>
                <a:gd name="connsiteY439" fmla="*/ 196882 h 1426940"/>
                <a:gd name="connsiteX440" fmla="*/ 1784318 w 2609183"/>
                <a:gd name="connsiteY440" fmla="*/ 192214 h 1426940"/>
                <a:gd name="connsiteX441" fmla="*/ 1799082 w 2609183"/>
                <a:gd name="connsiteY441" fmla="*/ 180594 h 1426940"/>
                <a:gd name="connsiteX442" fmla="*/ 1808797 w 2609183"/>
                <a:gd name="connsiteY442" fmla="*/ 172878 h 1426940"/>
                <a:gd name="connsiteX443" fmla="*/ 1812227 w 2609183"/>
                <a:gd name="connsiteY443" fmla="*/ 172021 h 1426940"/>
                <a:gd name="connsiteX444" fmla="*/ 1818799 w 2609183"/>
                <a:gd name="connsiteY444" fmla="*/ 173641 h 1426940"/>
                <a:gd name="connsiteX445" fmla="*/ 1822799 w 2609183"/>
                <a:gd name="connsiteY445" fmla="*/ 172784 h 1426940"/>
                <a:gd name="connsiteX446" fmla="*/ 1833563 w 2609183"/>
                <a:gd name="connsiteY446" fmla="*/ 165545 h 1426940"/>
                <a:gd name="connsiteX447" fmla="*/ 1843659 w 2609183"/>
                <a:gd name="connsiteY447" fmla="*/ 157163 h 1426940"/>
                <a:gd name="connsiteX448" fmla="*/ 1844611 w 2609183"/>
                <a:gd name="connsiteY448" fmla="*/ 151543 h 1426940"/>
                <a:gd name="connsiteX449" fmla="*/ 1844993 w 2609183"/>
                <a:gd name="connsiteY449" fmla="*/ 146495 h 1426940"/>
                <a:gd name="connsiteX450" fmla="*/ 1847469 w 2609183"/>
                <a:gd name="connsiteY450" fmla="*/ 144209 h 1426940"/>
                <a:gd name="connsiteX451" fmla="*/ 1861566 w 2609183"/>
                <a:gd name="connsiteY451" fmla="*/ 142399 h 1426940"/>
                <a:gd name="connsiteX452" fmla="*/ 1863852 w 2609183"/>
                <a:gd name="connsiteY452" fmla="*/ 141446 h 1426940"/>
                <a:gd name="connsiteX453" fmla="*/ 1875854 w 2609183"/>
                <a:gd name="connsiteY453" fmla="*/ 135636 h 1426940"/>
                <a:gd name="connsiteX454" fmla="*/ 1892522 w 2609183"/>
                <a:gd name="connsiteY454" fmla="*/ 125730 h 1426940"/>
                <a:gd name="connsiteX455" fmla="*/ 1900618 w 2609183"/>
                <a:gd name="connsiteY455" fmla="*/ 119825 h 1426940"/>
                <a:gd name="connsiteX456" fmla="*/ 1915382 w 2609183"/>
                <a:gd name="connsiteY456" fmla="*/ 117253 h 1426940"/>
                <a:gd name="connsiteX457" fmla="*/ 1918145 w 2609183"/>
                <a:gd name="connsiteY457" fmla="*/ 115538 h 1426940"/>
                <a:gd name="connsiteX458" fmla="*/ 1923002 w 2609183"/>
                <a:gd name="connsiteY458" fmla="*/ 111633 h 1426940"/>
                <a:gd name="connsiteX459" fmla="*/ 1932241 w 2609183"/>
                <a:gd name="connsiteY459" fmla="*/ 106109 h 1426940"/>
                <a:gd name="connsiteX460" fmla="*/ 1937195 w 2609183"/>
                <a:gd name="connsiteY460" fmla="*/ 105537 h 1426940"/>
                <a:gd name="connsiteX461" fmla="*/ 1934147 w 2609183"/>
                <a:gd name="connsiteY461" fmla="*/ 118776 h 1426940"/>
                <a:gd name="connsiteX462" fmla="*/ 1928622 w 2609183"/>
                <a:gd name="connsiteY462" fmla="*/ 134017 h 1426940"/>
                <a:gd name="connsiteX463" fmla="*/ 1925478 w 2609183"/>
                <a:gd name="connsiteY463" fmla="*/ 138113 h 1426940"/>
                <a:gd name="connsiteX464" fmla="*/ 1910619 w 2609183"/>
                <a:gd name="connsiteY464" fmla="*/ 137446 h 1426940"/>
                <a:gd name="connsiteX465" fmla="*/ 1910619 w 2609183"/>
                <a:gd name="connsiteY465" fmla="*/ 141541 h 1426940"/>
                <a:gd name="connsiteX466" fmla="*/ 1912906 w 2609183"/>
                <a:gd name="connsiteY466" fmla="*/ 147923 h 1426940"/>
                <a:gd name="connsiteX467" fmla="*/ 1914620 w 2609183"/>
                <a:gd name="connsiteY467" fmla="*/ 151543 h 1426940"/>
                <a:gd name="connsiteX468" fmla="*/ 1916430 w 2609183"/>
                <a:gd name="connsiteY468" fmla="*/ 154686 h 1426940"/>
                <a:gd name="connsiteX469" fmla="*/ 1920431 w 2609183"/>
                <a:gd name="connsiteY469" fmla="*/ 160211 h 1426940"/>
                <a:gd name="connsiteX470" fmla="*/ 1936147 w 2609183"/>
                <a:gd name="connsiteY470" fmla="*/ 173260 h 1426940"/>
                <a:gd name="connsiteX471" fmla="*/ 1956149 w 2609183"/>
                <a:gd name="connsiteY471" fmla="*/ 189738 h 1426940"/>
                <a:gd name="connsiteX472" fmla="*/ 1977676 w 2609183"/>
                <a:gd name="connsiteY472" fmla="*/ 208216 h 1426940"/>
                <a:gd name="connsiteX473" fmla="*/ 1992820 w 2609183"/>
                <a:gd name="connsiteY473" fmla="*/ 221075 h 1426940"/>
                <a:gd name="connsiteX474" fmla="*/ 1998821 w 2609183"/>
                <a:gd name="connsiteY474" fmla="*/ 227647 h 1426940"/>
                <a:gd name="connsiteX475" fmla="*/ 2002727 w 2609183"/>
                <a:gd name="connsiteY475" fmla="*/ 232886 h 1426940"/>
                <a:gd name="connsiteX476" fmla="*/ 2013871 w 2609183"/>
                <a:gd name="connsiteY476" fmla="*/ 251460 h 1426940"/>
                <a:gd name="connsiteX477" fmla="*/ 2024443 w 2609183"/>
                <a:gd name="connsiteY477" fmla="*/ 269081 h 1426940"/>
                <a:gd name="connsiteX478" fmla="*/ 2042160 w 2609183"/>
                <a:gd name="connsiteY478" fmla="*/ 299847 h 1426940"/>
                <a:gd name="connsiteX479" fmla="*/ 2057972 w 2609183"/>
                <a:gd name="connsiteY479" fmla="*/ 329469 h 1426940"/>
                <a:gd name="connsiteX480" fmla="*/ 2075307 w 2609183"/>
                <a:gd name="connsiteY480" fmla="*/ 361759 h 1426940"/>
                <a:gd name="connsiteX481" fmla="*/ 2085308 w 2609183"/>
                <a:gd name="connsiteY481" fmla="*/ 380429 h 1426940"/>
                <a:gd name="connsiteX482" fmla="*/ 2105882 w 2609183"/>
                <a:gd name="connsiteY482" fmla="*/ 419100 h 1426940"/>
                <a:gd name="connsiteX483" fmla="*/ 2111311 w 2609183"/>
                <a:gd name="connsiteY483" fmla="*/ 430911 h 1426940"/>
                <a:gd name="connsiteX484" fmla="*/ 2121694 w 2609183"/>
                <a:gd name="connsiteY484" fmla="*/ 453200 h 1426940"/>
                <a:gd name="connsiteX485" fmla="*/ 2130933 w 2609183"/>
                <a:gd name="connsiteY485" fmla="*/ 474059 h 1426940"/>
                <a:gd name="connsiteX486" fmla="*/ 2139029 w 2609183"/>
                <a:gd name="connsiteY486" fmla="*/ 492347 h 1426940"/>
                <a:gd name="connsiteX487" fmla="*/ 2144077 w 2609183"/>
                <a:gd name="connsiteY487" fmla="*/ 494062 h 1426940"/>
                <a:gd name="connsiteX488" fmla="*/ 2144554 w 2609183"/>
                <a:gd name="connsiteY488" fmla="*/ 489109 h 1426940"/>
                <a:gd name="connsiteX489" fmla="*/ 2145411 w 2609183"/>
                <a:gd name="connsiteY489" fmla="*/ 485775 h 1426940"/>
                <a:gd name="connsiteX490" fmla="*/ 2148078 w 2609183"/>
                <a:gd name="connsiteY490" fmla="*/ 483870 h 1426940"/>
                <a:gd name="connsiteX491" fmla="*/ 2153984 w 2609183"/>
                <a:gd name="connsiteY491" fmla="*/ 478441 h 1426940"/>
                <a:gd name="connsiteX492" fmla="*/ 2157222 w 2609183"/>
                <a:gd name="connsiteY492" fmla="*/ 477202 h 1426940"/>
                <a:gd name="connsiteX493" fmla="*/ 2161984 w 2609183"/>
                <a:gd name="connsiteY493" fmla="*/ 477774 h 1426940"/>
                <a:gd name="connsiteX494" fmla="*/ 2167033 w 2609183"/>
                <a:gd name="connsiteY494" fmla="*/ 475012 h 1426940"/>
                <a:gd name="connsiteX495" fmla="*/ 2168843 w 2609183"/>
                <a:gd name="connsiteY495" fmla="*/ 469773 h 1426940"/>
                <a:gd name="connsiteX496" fmla="*/ 2167700 w 2609183"/>
                <a:gd name="connsiteY496" fmla="*/ 460057 h 1426940"/>
                <a:gd name="connsiteX497" fmla="*/ 2166938 w 2609183"/>
                <a:gd name="connsiteY497" fmla="*/ 455676 h 1426940"/>
                <a:gd name="connsiteX498" fmla="*/ 2168652 w 2609183"/>
                <a:gd name="connsiteY498" fmla="*/ 450818 h 1426940"/>
                <a:gd name="connsiteX499" fmla="*/ 2171319 w 2609183"/>
                <a:gd name="connsiteY499" fmla="*/ 448913 h 1426940"/>
                <a:gd name="connsiteX500" fmla="*/ 2175224 w 2609183"/>
                <a:gd name="connsiteY500" fmla="*/ 447484 h 1426940"/>
                <a:gd name="connsiteX501" fmla="*/ 2178653 w 2609183"/>
                <a:gd name="connsiteY501" fmla="*/ 446627 h 1426940"/>
                <a:gd name="connsiteX502" fmla="*/ 2181606 w 2609183"/>
                <a:gd name="connsiteY502" fmla="*/ 441198 h 1426940"/>
                <a:gd name="connsiteX503" fmla="*/ 2187035 w 2609183"/>
                <a:gd name="connsiteY503" fmla="*/ 439578 h 1426940"/>
                <a:gd name="connsiteX504" fmla="*/ 2191988 w 2609183"/>
                <a:gd name="connsiteY504" fmla="*/ 440627 h 1426940"/>
                <a:gd name="connsiteX505" fmla="*/ 2196084 w 2609183"/>
                <a:gd name="connsiteY505" fmla="*/ 440817 h 1426940"/>
                <a:gd name="connsiteX506" fmla="*/ 2199799 w 2609183"/>
                <a:gd name="connsiteY506" fmla="*/ 444722 h 1426940"/>
                <a:gd name="connsiteX507" fmla="*/ 2201799 w 2609183"/>
                <a:gd name="connsiteY507" fmla="*/ 450152 h 1426940"/>
                <a:gd name="connsiteX508" fmla="*/ 2205704 w 2609183"/>
                <a:gd name="connsiteY508" fmla="*/ 450628 h 1426940"/>
                <a:gd name="connsiteX509" fmla="*/ 2212181 w 2609183"/>
                <a:gd name="connsiteY509" fmla="*/ 450056 h 1426940"/>
                <a:gd name="connsiteX510" fmla="*/ 2213038 w 2609183"/>
                <a:gd name="connsiteY510" fmla="*/ 454628 h 1426940"/>
                <a:gd name="connsiteX511" fmla="*/ 2211229 w 2609183"/>
                <a:gd name="connsiteY511" fmla="*/ 462153 h 1426940"/>
                <a:gd name="connsiteX512" fmla="*/ 2208943 w 2609183"/>
                <a:gd name="connsiteY512" fmla="*/ 467963 h 1426940"/>
                <a:gd name="connsiteX513" fmla="*/ 2208562 w 2609183"/>
                <a:gd name="connsiteY513" fmla="*/ 472726 h 1426940"/>
                <a:gd name="connsiteX514" fmla="*/ 2211991 w 2609183"/>
                <a:gd name="connsiteY514" fmla="*/ 475012 h 1426940"/>
                <a:gd name="connsiteX515" fmla="*/ 2224468 w 2609183"/>
                <a:gd name="connsiteY515" fmla="*/ 472916 h 1426940"/>
                <a:gd name="connsiteX516" fmla="*/ 2228850 w 2609183"/>
                <a:gd name="connsiteY516" fmla="*/ 473964 h 1426940"/>
                <a:gd name="connsiteX517" fmla="*/ 2230279 w 2609183"/>
                <a:gd name="connsiteY517" fmla="*/ 478727 h 1426940"/>
                <a:gd name="connsiteX518" fmla="*/ 2231994 w 2609183"/>
                <a:gd name="connsiteY518" fmla="*/ 482632 h 1426940"/>
                <a:gd name="connsiteX519" fmla="*/ 2232946 w 2609183"/>
                <a:gd name="connsiteY519" fmla="*/ 487394 h 1426940"/>
                <a:gd name="connsiteX520" fmla="*/ 2231612 w 2609183"/>
                <a:gd name="connsiteY520" fmla="*/ 492728 h 1426940"/>
                <a:gd name="connsiteX521" fmla="*/ 2233803 w 2609183"/>
                <a:gd name="connsiteY521" fmla="*/ 495871 h 1426940"/>
                <a:gd name="connsiteX522" fmla="*/ 2244566 w 2609183"/>
                <a:gd name="connsiteY522" fmla="*/ 495967 h 1426940"/>
                <a:gd name="connsiteX523" fmla="*/ 2252186 w 2609183"/>
                <a:gd name="connsiteY523" fmla="*/ 493395 h 1426940"/>
                <a:gd name="connsiteX524" fmla="*/ 2263807 w 2609183"/>
                <a:gd name="connsiteY524" fmla="*/ 493204 h 1426940"/>
                <a:gd name="connsiteX525" fmla="*/ 2274379 w 2609183"/>
                <a:gd name="connsiteY525" fmla="*/ 498824 h 1426940"/>
                <a:gd name="connsiteX526" fmla="*/ 2281618 w 2609183"/>
                <a:gd name="connsiteY526" fmla="*/ 497967 h 1426940"/>
                <a:gd name="connsiteX527" fmla="*/ 2288953 w 2609183"/>
                <a:gd name="connsiteY527" fmla="*/ 495681 h 1426940"/>
                <a:gd name="connsiteX528" fmla="*/ 2299716 w 2609183"/>
                <a:gd name="connsiteY528" fmla="*/ 497110 h 1426940"/>
                <a:gd name="connsiteX529" fmla="*/ 2307241 w 2609183"/>
                <a:gd name="connsiteY529" fmla="*/ 492728 h 1426940"/>
                <a:gd name="connsiteX530" fmla="*/ 2312479 w 2609183"/>
                <a:gd name="connsiteY530" fmla="*/ 487109 h 1426940"/>
                <a:gd name="connsiteX531" fmla="*/ 2314099 w 2609183"/>
                <a:gd name="connsiteY531" fmla="*/ 482727 h 1426940"/>
                <a:gd name="connsiteX532" fmla="*/ 2316861 w 2609183"/>
                <a:gd name="connsiteY532" fmla="*/ 480346 h 1426940"/>
                <a:gd name="connsiteX533" fmla="*/ 2326958 w 2609183"/>
                <a:gd name="connsiteY533" fmla="*/ 480346 h 1426940"/>
                <a:gd name="connsiteX534" fmla="*/ 2333339 w 2609183"/>
                <a:gd name="connsiteY534" fmla="*/ 479965 h 1426940"/>
                <a:gd name="connsiteX535" fmla="*/ 2338102 w 2609183"/>
                <a:gd name="connsiteY535" fmla="*/ 473487 h 1426940"/>
                <a:gd name="connsiteX536" fmla="*/ 2342388 w 2609183"/>
                <a:gd name="connsiteY536" fmla="*/ 470630 h 1426940"/>
                <a:gd name="connsiteX537" fmla="*/ 2349722 w 2609183"/>
                <a:gd name="connsiteY537" fmla="*/ 470059 h 1426940"/>
                <a:gd name="connsiteX538" fmla="*/ 2355056 w 2609183"/>
                <a:gd name="connsiteY538" fmla="*/ 470059 h 1426940"/>
                <a:gd name="connsiteX539" fmla="*/ 2369439 w 2609183"/>
                <a:gd name="connsiteY539" fmla="*/ 476059 h 1426940"/>
                <a:gd name="connsiteX540" fmla="*/ 2378107 w 2609183"/>
                <a:gd name="connsiteY540" fmla="*/ 481013 h 1426940"/>
                <a:gd name="connsiteX541" fmla="*/ 2387251 w 2609183"/>
                <a:gd name="connsiteY541" fmla="*/ 487966 h 1426940"/>
                <a:gd name="connsiteX542" fmla="*/ 2392680 w 2609183"/>
                <a:gd name="connsiteY542" fmla="*/ 492347 h 1426940"/>
                <a:gd name="connsiteX543" fmla="*/ 2396395 w 2609183"/>
                <a:gd name="connsiteY543" fmla="*/ 502253 h 1426940"/>
                <a:gd name="connsiteX544" fmla="*/ 2402586 w 2609183"/>
                <a:gd name="connsiteY544" fmla="*/ 509492 h 1426940"/>
                <a:gd name="connsiteX545" fmla="*/ 2407539 w 2609183"/>
                <a:gd name="connsiteY545" fmla="*/ 518065 h 1426940"/>
                <a:gd name="connsiteX546" fmla="*/ 2408682 w 2609183"/>
                <a:gd name="connsiteY546" fmla="*/ 526352 h 1426940"/>
                <a:gd name="connsiteX547" fmla="*/ 2412778 w 2609183"/>
                <a:gd name="connsiteY547" fmla="*/ 541306 h 1426940"/>
                <a:gd name="connsiteX548" fmla="*/ 2416969 w 2609183"/>
                <a:gd name="connsiteY548" fmla="*/ 546259 h 1426940"/>
                <a:gd name="connsiteX549" fmla="*/ 2421922 w 2609183"/>
                <a:gd name="connsiteY549" fmla="*/ 546259 h 1426940"/>
                <a:gd name="connsiteX550" fmla="*/ 2428208 w 2609183"/>
                <a:gd name="connsiteY550" fmla="*/ 548259 h 1426940"/>
                <a:gd name="connsiteX551" fmla="*/ 2435161 w 2609183"/>
                <a:gd name="connsiteY551" fmla="*/ 549973 h 1426940"/>
                <a:gd name="connsiteX552" fmla="*/ 2450020 w 2609183"/>
                <a:gd name="connsiteY552" fmla="*/ 561022 h 1426940"/>
                <a:gd name="connsiteX553" fmla="*/ 2455450 w 2609183"/>
                <a:gd name="connsiteY553" fmla="*/ 561308 h 1426940"/>
                <a:gd name="connsiteX554" fmla="*/ 2459641 w 2609183"/>
                <a:gd name="connsiteY554" fmla="*/ 563975 h 1426940"/>
                <a:gd name="connsiteX555" fmla="*/ 2460308 w 2609183"/>
                <a:gd name="connsiteY555" fmla="*/ 569119 h 1426940"/>
                <a:gd name="connsiteX556" fmla="*/ 2458688 w 2609183"/>
                <a:gd name="connsiteY556" fmla="*/ 575024 h 1426940"/>
                <a:gd name="connsiteX557" fmla="*/ 2460403 w 2609183"/>
                <a:gd name="connsiteY557" fmla="*/ 580644 h 1426940"/>
                <a:gd name="connsiteX558" fmla="*/ 2465261 w 2609183"/>
                <a:gd name="connsiteY558" fmla="*/ 587883 h 1426940"/>
                <a:gd name="connsiteX559" fmla="*/ 2469070 w 2609183"/>
                <a:gd name="connsiteY559" fmla="*/ 594836 h 1426940"/>
                <a:gd name="connsiteX560" fmla="*/ 2473833 w 2609183"/>
                <a:gd name="connsiteY560" fmla="*/ 603409 h 1426940"/>
                <a:gd name="connsiteX561" fmla="*/ 2475262 w 2609183"/>
                <a:gd name="connsiteY561" fmla="*/ 608171 h 1426940"/>
                <a:gd name="connsiteX562" fmla="*/ 2479072 w 2609183"/>
                <a:gd name="connsiteY562" fmla="*/ 609791 h 1426940"/>
                <a:gd name="connsiteX563" fmla="*/ 2484120 w 2609183"/>
                <a:gd name="connsiteY563" fmla="*/ 607409 h 1426940"/>
                <a:gd name="connsiteX564" fmla="*/ 2492311 w 2609183"/>
                <a:gd name="connsiteY564" fmla="*/ 609219 h 1426940"/>
                <a:gd name="connsiteX565" fmla="*/ 2516791 w 2609183"/>
                <a:gd name="connsiteY565" fmla="*/ 614077 h 1426940"/>
                <a:gd name="connsiteX566" fmla="*/ 2520125 w 2609183"/>
                <a:gd name="connsiteY566" fmla="*/ 614648 h 1426940"/>
                <a:gd name="connsiteX567" fmla="*/ 2522791 w 2609183"/>
                <a:gd name="connsiteY567" fmla="*/ 619697 h 1426940"/>
                <a:gd name="connsiteX568" fmla="*/ 2526316 w 2609183"/>
                <a:gd name="connsiteY568" fmla="*/ 619316 h 1426940"/>
                <a:gd name="connsiteX569" fmla="*/ 2530411 w 2609183"/>
                <a:gd name="connsiteY569" fmla="*/ 619125 h 1426940"/>
                <a:gd name="connsiteX570" fmla="*/ 2536031 w 2609183"/>
                <a:gd name="connsiteY570" fmla="*/ 619697 h 1426940"/>
                <a:gd name="connsiteX571" fmla="*/ 2539936 w 2609183"/>
                <a:gd name="connsiteY571" fmla="*/ 615029 h 1426940"/>
                <a:gd name="connsiteX572" fmla="*/ 2543175 w 2609183"/>
                <a:gd name="connsiteY572" fmla="*/ 611028 h 1426940"/>
                <a:gd name="connsiteX573" fmla="*/ 2551176 w 2609183"/>
                <a:gd name="connsiteY573" fmla="*/ 605980 h 1426940"/>
                <a:gd name="connsiteX574" fmla="*/ 2557843 w 2609183"/>
                <a:gd name="connsiteY574" fmla="*/ 599122 h 1426940"/>
                <a:gd name="connsiteX575" fmla="*/ 2563559 w 2609183"/>
                <a:gd name="connsiteY575" fmla="*/ 593027 h 1426940"/>
                <a:gd name="connsiteX576" fmla="*/ 2567654 w 2609183"/>
                <a:gd name="connsiteY576" fmla="*/ 592264 h 1426940"/>
                <a:gd name="connsiteX577" fmla="*/ 2571083 w 2609183"/>
                <a:gd name="connsiteY577" fmla="*/ 595027 h 1426940"/>
                <a:gd name="connsiteX578" fmla="*/ 2571274 w 2609183"/>
                <a:gd name="connsiteY578" fmla="*/ 600360 h 1426940"/>
                <a:gd name="connsiteX579" fmla="*/ 2567083 w 2609183"/>
                <a:gd name="connsiteY579" fmla="*/ 604171 h 1426940"/>
                <a:gd name="connsiteX580" fmla="*/ 2563749 w 2609183"/>
                <a:gd name="connsiteY580" fmla="*/ 608838 h 1426940"/>
                <a:gd name="connsiteX581" fmla="*/ 2564511 w 2609183"/>
                <a:gd name="connsiteY581" fmla="*/ 613410 h 1426940"/>
                <a:gd name="connsiteX582" fmla="*/ 2570226 w 2609183"/>
                <a:gd name="connsiteY582" fmla="*/ 613886 h 1426940"/>
                <a:gd name="connsiteX583" fmla="*/ 2576417 w 2609183"/>
                <a:gd name="connsiteY583" fmla="*/ 620839 h 1426940"/>
                <a:gd name="connsiteX584" fmla="*/ 2585466 w 2609183"/>
                <a:gd name="connsiteY584" fmla="*/ 637127 h 1426940"/>
                <a:gd name="connsiteX585" fmla="*/ 2588514 w 2609183"/>
                <a:gd name="connsiteY585" fmla="*/ 640556 h 1426940"/>
                <a:gd name="connsiteX586" fmla="*/ 2592991 w 2609183"/>
                <a:gd name="connsiteY586" fmla="*/ 643700 h 1426940"/>
                <a:gd name="connsiteX587" fmla="*/ 2597944 w 2609183"/>
                <a:gd name="connsiteY587" fmla="*/ 645223 h 1426940"/>
                <a:gd name="connsiteX588" fmla="*/ 2603469 w 2609183"/>
                <a:gd name="connsiteY588" fmla="*/ 647509 h 1426940"/>
                <a:gd name="connsiteX589" fmla="*/ 2607564 w 2609183"/>
                <a:gd name="connsiteY589" fmla="*/ 654177 h 1426940"/>
                <a:gd name="connsiteX590" fmla="*/ 2609183 w 2609183"/>
                <a:gd name="connsiteY590" fmla="*/ 660273 h 1426940"/>
                <a:gd name="connsiteX591" fmla="*/ 2603278 w 2609183"/>
                <a:gd name="connsiteY591" fmla="*/ 658273 h 1426940"/>
                <a:gd name="connsiteX592" fmla="*/ 2591562 w 2609183"/>
                <a:gd name="connsiteY592" fmla="*/ 657892 h 1426940"/>
                <a:gd name="connsiteX593" fmla="*/ 2584513 w 2609183"/>
                <a:gd name="connsiteY593" fmla="*/ 659130 h 1426940"/>
                <a:gd name="connsiteX594" fmla="*/ 2581180 w 2609183"/>
                <a:gd name="connsiteY594" fmla="*/ 659797 h 1426940"/>
                <a:gd name="connsiteX595" fmla="*/ 2576227 w 2609183"/>
                <a:gd name="connsiteY595" fmla="*/ 663797 h 1426940"/>
                <a:gd name="connsiteX596" fmla="*/ 2572702 w 2609183"/>
                <a:gd name="connsiteY596" fmla="*/ 667798 h 1426940"/>
                <a:gd name="connsiteX597" fmla="*/ 2571083 w 2609183"/>
                <a:gd name="connsiteY597" fmla="*/ 674561 h 1426940"/>
                <a:gd name="connsiteX598" fmla="*/ 2572988 w 2609183"/>
                <a:gd name="connsiteY598" fmla="*/ 682180 h 1426940"/>
                <a:gd name="connsiteX599" fmla="*/ 2570416 w 2609183"/>
                <a:gd name="connsiteY599" fmla="*/ 698087 h 1426940"/>
                <a:gd name="connsiteX600" fmla="*/ 2566988 w 2609183"/>
                <a:gd name="connsiteY600" fmla="*/ 704088 h 1426940"/>
                <a:gd name="connsiteX601" fmla="*/ 2559653 w 2609183"/>
                <a:gd name="connsiteY601" fmla="*/ 714375 h 1426940"/>
                <a:gd name="connsiteX602" fmla="*/ 2555367 w 2609183"/>
                <a:gd name="connsiteY602" fmla="*/ 716661 h 1426940"/>
                <a:gd name="connsiteX603" fmla="*/ 2548318 w 2609183"/>
                <a:gd name="connsiteY603" fmla="*/ 718471 h 1426940"/>
                <a:gd name="connsiteX604" fmla="*/ 2541461 w 2609183"/>
                <a:gd name="connsiteY604" fmla="*/ 721519 h 1426940"/>
                <a:gd name="connsiteX605" fmla="*/ 2528030 w 2609183"/>
                <a:gd name="connsiteY605" fmla="*/ 724472 h 1426940"/>
                <a:gd name="connsiteX606" fmla="*/ 2513457 w 2609183"/>
                <a:gd name="connsiteY606" fmla="*/ 725995 h 1426940"/>
                <a:gd name="connsiteX607" fmla="*/ 2508313 w 2609183"/>
                <a:gd name="connsiteY607" fmla="*/ 728186 h 1426940"/>
                <a:gd name="connsiteX608" fmla="*/ 2504694 w 2609183"/>
                <a:gd name="connsiteY608" fmla="*/ 735235 h 1426940"/>
                <a:gd name="connsiteX609" fmla="*/ 2502122 w 2609183"/>
                <a:gd name="connsiteY609" fmla="*/ 741140 h 1426940"/>
                <a:gd name="connsiteX610" fmla="*/ 2500503 w 2609183"/>
                <a:gd name="connsiteY610" fmla="*/ 745617 h 1426940"/>
                <a:gd name="connsiteX611" fmla="*/ 2496312 w 2609183"/>
                <a:gd name="connsiteY611" fmla="*/ 760190 h 1426940"/>
                <a:gd name="connsiteX612" fmla="*/ 2494026 w 2609183"/>
                <a:gd name="connsiteY612" fmla="*/ 773239 h 1426940"/>
                <a:gd name="connsiteX613" fmla="*/ 2496312 w 2609183"/>
                <a:gd name="connsiteY613" fmla="*/ 789337 h 1426940"/>
                <a:gd name="connsiteX614" fmla="*/ 2498027 w 2609183"/>
                <a:gd name="connsiteY614" fmla="*/ 807244 h 1426940"/>
                <a:gd name="connsiteX615" fmla="*/ 2497931 w 2609183"/>
                <a:gd name="connsiteY615" fmla="*/ 813340 h 1426940"/>
                <a:gd name="connsiteX616" fmla="*/ 2501456 w 2609183"/>
                <a:gd name="connsiteY616" fmla="*/ 822484 h 1426940"/>
                <a:gd name="connsiteX617" fmla="*/ 2503265 w 2609183"/>
                <a:gd name="connsiteY617" fmla="*/ 828008 h 1426940"/>
                <a:gd name="connsiteX618" fmla="*/ 2502408 w 2609183"/>
                <a:gd name="connsiteY618" fmla="*/ 835914 h 1426940"/>
                <a:gd name="connsiteX619" fmla="*/ 2497360 w 2609183"/>
                <a:gd name="connsiteY619" fmla="*/ 842200 h 1426940"/>
                <a:gd name="connsiteX620" fmla="*/ 2494312 w 2609183"/>
                <a:gd name="connsiteY620" fmla="*/ 850392 h 1426940"/>
                <a:gd name="connsiteX621" fmla="*/ 2491359 w 2609183"/>
                <a:gd name="connsiteY621" fmla="*/ 853916 h 1426940"/>
                <a:gd name="connsiteX622" fmla="*/ 2483072 w 2609183"/>
                <a:gd name="connsiteY622" fmla="*/ 855440 h 1426940"/>
                <a:gd name="connsiteX623" fmla="*/ 2475262 w 2609183"/>
                <a:gd name="connsiteY623" fmla="*/ 856488 h 1426940"/>
                <a:gd name="connsiteX624" fmla="*/ 2467451 w 2609183"/>
                <a:gd name="connsiteY624" fmla="*/ 863536 h 1426940"/>
                <a:gd name="connsiteX625" fmla="*/ 2461070 w 2609183"/>
                <a:gd name="connsiteY625" fmla="*/ 868394 h 1426940"/>
                <a:gd name="connsiteX626" fmla="*/ 2451259 w 2609183"/>
                <a:gd name="connsiteY626" fmla="*/ 874586 h 1426940"/>
                <a:gd name="connsiteX627" fmla="*/ 2446591 w 2609183"/>
                <a:gd name="connsiteY627" fmla="*/ 875729 h 1426940"/>
                <a:gd name="connsiteX628" fmla="*/ 2444020 w 2609183"/>
                <a:gd name="connsiteY628" fmla="*/ 872585 h 1426940"/>
                <a:gd name="connsiteX629" fmla="*/ 2442305 w 2609183"/>
                <a:gd name="connsiteY629" fmla="*/ 865537 h 1426940"/>
                <a:gd name="connsiteX630" fmla="*/ 2438972 w 2609183"/>
                <a:gd name="connsiteY630" fmla="*/ 862489 h 1426940"/>
                <a:gd name="connsiteX631" fmla="*/ 2434209 w 2609183"/>
                <a:gd name="connsiteY631" fmla="*/ 862203 h 1426940"/>
                <a:gd name="connsiteX632" fmla="*/ 2430399 w 2609183"/>
                <a:gd name="connsiteY632" fmla="*/ 862108 h 1426940"/>
                <a:gd name="connsiteX633" fmla="*/ 2417921 w 2609183"/>
                <a:gd name="connsiteY633" fmla="*/ 860203 h 1426940"/>
                <a:gd name="connsiteX634" fmla="*/ 2410016 w 2609183"/>
                <a:gd name="connsiteY634" fmla="*/ 860393 h 1426940"/>
                <a:gd name="connsiteX635" fmla="*/ 2404015 w 2609183"/>
                <a:gd name="connsiteY635" fmla="*/ 861917 h 1426940"/>
                <a:gd name="connsiteX636" fmla="*/ 2397252 w 2609183"/>
                <a:gd name="connsiteY636" fmla="*/ 862679 h 1426940"/>
                <a:gd name="connsiteX637" fmla="*/ 2385536 w 2609183"/>
                <a:gd name="connsiteY637" fmla="*/ 860107 h 1426940"/>
                <a:gd name="connsiteX638" fmla="*/ 2377916 w 2609183"/>
                <a:gd name="connsiteY638" fmla="*/ 857917 h 1426940"/>
                <a:gd name="connsiteX639" fmla="*/ 2372773 w 2609183"/>
                <a:gd name="connsiteY639" fmla="*/ 855821 h 1426940"/>
                <a:gd name="connsiteX640" fmla="*/ 2360581 w 2609183"/>
                <a:gd name="connsiteY640" fmla="*/ 849630 h 1426940"/>
                <a:gd name="connsiteX641" fmla="*/ 2344484 w 2609183"/>
                <a:gd name="connsiteY641" fmla="*/ 842296 h 1426940"/>
                <a:gd name="connsiteX642" fmla="*/ 2337911 w 2609183"/>
                <a:gd name="connsiteY642" fmla="*/ 840200 h 1426940"/>
                <a:gd name="connsiteX643" fmla="*/ 2334006 w 2609183"/>
                <a:gd name="connsiteY643" fmla="*/ 842391 h 1426940"/>
                <a:gd name="connsiteX644" fmla="*/ 2333434 w 2609183"/>
                <a:gd name="connsiteY644" fmla="*/ 846582 h 1426940"/>
                <a:gd name="connsiteX645" fmla="*/ 2332387 w 2609183"/>
                <a:gd name="connsiteY645" fmla="*/ 856679 h 1426940"/>
                <a:gd name="connsiteX646" fmla="*/ 2330577 w 2609183"/>
                <a:gd name="connsiteY646" fmla="*/ 863060 h 1426940"/>
                <a:gd name="connsiteX647" fmla="*/ 2319338 w 2609183"/>
                <a:gd name="connsiteY647" fmla="*/ 894969 h 1426940"/>
                <a:gd name="connsiteX648" fmla="*/ 2312385 w 2609183"/>
                <a:gd name="connsiteY648" fmla="*/ 917067 h 1426940"/>
                <a:gd name="connsiteX649" fmla="*/ 2303621 w 2609183"/>
                <a:gd name="connsiteY649" fmla="*/ 938117 h 1426940"/>
                <a:gd name="connsiteX650" fmla="*/ 2300859 w 2609183"/>
                <a:gd name="connsiteY650" fmla="*/ 952214 h 1426940"/>
                <a:gd name="connsiteX651" fmla="*/ 2295620 w 2609183"/>
                <a:gd name="connsiteY651" fmla="*/ 970026 h 1426940"/>
                <a:gd name="connsiteX652" fmla="*/ 2290382 w 2609183"/>
                <a:gd name="connsiteY652" fmla="*/ 982980 h 1426940"/>
                <a:gd name="connsiteX653" fmla="*/ 2288286 w 2609183"/>
                <a:gd name="connsiteY653" fmla="*/ 989933 h 1426940"/>
                <a:gd name="connsiteX654" fmla="*/ 2288095 w 2609183"/>
                <a:gd name="connsiteY654" fmla="*/ 992791 h 1426940"/>
                <a:gd name="connsiteX655" fmla="*/ 2288953 w 2609183"/>
                <a:gd name="connsiteY655" fmla="*/ 996791 h 1426940"/>
                <a:gd name="connsiteX656" fmla="*/ 2297049 w 2609183"/>
                <a:gd name="connsiteY656" fmla="*/ 1001173 h 1426940"/>
                <a:gd name="connsiteX657" fmla="*/ 2305431 w 2609183"/>
                <a:gd name="connsiteY657" fmla="*/ 1003840 h 1426940"/>
                <a:gd name="connsiteX658" fmla="*/ 2307241 w 2609183"/>
                <a:gd name="connsiteY658" fmla="*/ 1005554 h 1426940"/>
                <a:gd name="connsiteX659" fmla="*/ 2308194 w 2609183"/>
                <a:gd name="connsiteY659" fmla="*/ 1010031 h 1426940"/>
                <a:gd name="connsiteX660" fmla="*/ 2307908 w 2609183"/>
                <a:gd name="connsiteY660" fmla="*/ 1017461 h 1426940"/>
                <a:gd name="connsiteX661" fmla="*/ 2306288 w 2609183"/>
                <a:gd name="connsiteY661" fmla="*/ 1024414 h 1426940"/>
                <a:gd name="connsiteX662" fmla="*/ 2303907 w 2609183"/>
                <a:gd name="connsiteY662" fmla="*/ 1029938 h 1426940"/>
                <a:gd name="connsiteX663" fmla="*/ 2301526 w 2609183"/>
                <a:gd name="connsiteY663" fmla="*/ 1032700 h 1426940"/>
                <a:gd name="connsiteX664" fmla="*/ 2298763 w 2609183"/>
                <a:gd name="connsiteY664" fmla="*/ 1032796 h 1426940"/>
                <a:gd name="connsiteX665" fmla="*/ 2293525 w 2609183"/>
                <a:gd name="connsiteY665" fmla="*/ 1029272 h 1426940"/>
                <a:gd name="connsiteX666" fmla="*/ 2288762 w 2609183"/>
                <a:gd name="connsiteY666" fmla="*/ 1025366 h 1426940"/>
                <a:gd name="connsiteX667" fmla="*/ 2285143 w 2609183"/>
                <a:gd name="connsiteY667" fmla="*/ 1024128 h 1426940"/>
                <a:gd name="connsiteX668" fmla="*/ 2275904 w 2609183"/>
                <a:gd name="connsiteY668" fmla="*/ 1026414 h 1426940"/>
                <a:gd name="connsiteX669" fmla="*/ 2267331 w 2609183"/>
                <a:gd name="connsiteY669" fmla="*/ 1029367 h 1426940"/>
                <a:gd name="connsiteX670" fmla="*/ 2264569 w 2609183"/>
                <a:gd name="connsiteY670" fmla="*/ 1029462 h 1426940"/>
                <a:gd name="connsiteX671" fmla="*/ 2259616 w 2609183"/>
                <a:gd name="connsiteY671" fmla="*/ 1027557 h 1426940"/>
                <a:gd name="connsiteX672" fmla="*/ 2254568 w 2609183"/>
                <a:gd name="connsiteY672" fmla="*/ 1023556 h 1426940"/>
                <a:gd name="connsiteX673" fmla="*/ 2252567 w 2609183"/>
                <a:gd name="connsiteY673" fmla="*/ 1015841 h 1426940"/>
                <a:gd name="connsiteX674" fmla="*/ 2248376 w 2609183"/>
                <a:gd name="connsiteY674" fmla="*/ 1012317 h 1426940"/>
                <a:gd name="connsiteX675" fmla="*/ 2242566 w 2609183"/>
                <a:gd name="connsiteY675" fmla="*/ 1015841 h 1426940"/>
                <a:gd name="connsiteX676" fmla="*/ 2225421 w 2609183"/>
                <a:gd name="connsiteY676" fmla="*/ 1021747 h 1426940"/>
                <a:gd name="connsiteX677" fmla="*/ 2206561 w 2609183"/>
                <a:gd name="connsiteY677" fmla="*/ 1028700 h 1426940"/>
                <a:gd name="connsiteX678" fmla="*/ 2194560 w 2609183"/>
                <a:gd name="connsiteY678" fmla="*/ 1032320 h 1426940"/>
                <a:gd name="connsiteX679" fmla="*/ 2189893 w 2609183"/>
                <a:gd name="connsiteY679" fmla="*/ 1031748 h 1426940"/>
                <a:gd name="connsiteX680" fmla="*/ 2180558 w 2609183"/>
                <a:gd name="connsiteY680" fmla="*/ 1032605 h 1426940"/>
                <a:gd name="connsiteX681" fmla="*/ 2172557 w 2609183"/>
                <a:gd name="connsiteY681" fmla="*/ 1034510 h 1426940"/>
                <a:gd name="connsiteX682" fmla="*/ 2166461 w 2609183"/>
                <a:gd name="connsiteY682" fmla="*/ 1037272 h 1426940"/>
                <a:gd name="connsiteX683" fmla="*/ 2154555 w 2609183"/>
                <a:gd name="connsiteY683" fmla="*/ 1040987 h 1426940"/>
                <a:gd name="connsiteX684" fmla="*/ 2143697 w 2609183"/>
                <a:gd name="connsiteY684" fmla="*/ 1043464 h 1426940"/>
                <a:gd name="connsiteX685" fmla="*/ 2136744 w 2609183"/>
                <a:gd name="connsiteY685" fmla="*/ 1049084 h 1426940"/>
                <a:gd name="connsiteX686" fmla="*/ 2131695 w 2609183"/>
                <a:gd name="connsiteY686" fmla="*/ 1054512 h 1426940"/>
                <a:gd name="connsiteX687" fmla="*/ 2131886 w 2609183"/>
                <a:gd name="connsiteY687" fmla="*/ 1056608 h 1426940"/>
                <a:gd name="connsiteX688" fmla="*/ 2135505 w 2609183"/>
                <a:gd name="connsiteY688" fmla="*/ 1059847 h 1426940"/>
                <a:gd name="connsiteX689" fmla="*/ 2139696 w 2609183"/>
                <a:gd name="connsiteY689" fmla="*/ 1062323 h 1426940"/>
                <a:gd name="connsiteX690" fmla="*/ 2148078 w 2609183"/>
                <a:gd name="connsiteY690" fmla="*/ 1061752 h 1426940"/>
                <a:gd name="connsiteX691" fmla="*/ 2156270 w 2609183"/>
                <a:gd name="connsiteY691" fmla="*/ 1061371 h 1426940"/>
                <a:gd name="connsiteX692" fmla="*/ 2163032 w 2609183"/>
                <a:gd name="connsiteY692" fmla="*/ 1064800 h 1426940"/>
                <a:gd name="connsiteX693" fmla="*/ 2169128 w 2609183"/>
                <a:gd name="connsiteY693" fmla="*/ 1066895 h 1426940"/>
                <a:gd name="connsiteX694" fmla="*/ 2170747 w 2609183"/>
                <a:gd name="connsiteY694" fmla="*/ 1069753 h 1426940"/>
                <a:gd name="connsiteX695" fmla="*/ 2169128 w 2609183"/>
                <a:gd name="connsiteY695" fmla="*/ 1072515 h 1426940"/>
                <a:gd name="connsiteX696" fmla="*/ 2165604 w 2609183"/>
                <a:gd name="connsiteY696" fmla="*/ 1073182 h 1426940"/>
                <a:gd name="connsiteX697" fmla="*/ 2164366 w 2609183"/>
                <a:gd name="connsiteY697" fmla="*/ 1075087 h 1426940"/>
                <a:gd name="connsiteX698" fmla="*/ 2164937 w 2609183"/>
                <a:gd name="connsiteY698" fmla="*/ 1077659 h 1426940"/>
                <a:gd name="connsiteX699" fmla="*/ 2162651 w 2609183"/>
                <a:gd name="connsiteY699" fmla="*/ 1084421 h 1426940"/>
                <a:gd name="connsiteX700" fmla="*/ 2161413 w 2609183"/>
                <a:gd name="connsiteY700" fmla="*/ 1094518 h 1426940"/>
                <a:gd name="connsiteX701" fmla="*/ 2162651 w 2609183"/>
                <a:gd name="connsiteY701" fmla="*/ 1104614 h 1426940"/>
                <a:gd name="connsiteX702" fmla="*/ 2163318 w 2609183"/>
                <a:gd name="connsiteY702" fmla="*/ 1113758 h 1426940"/>
                <a:gd name="connsiteX703" fmla="*/ 2162937 w 2609183"/>
                <a:gd name="connsiteY703" fmla="*/ 1118425 h 1426940"/>
                <a:gd name="connsiteX704" fmla="*/ 2162651 w 2609183"/>
                <a:gd name="connsiteY704" fmla="*/ 1124998 h 1426940"/>
                <a:gd name="connsiteX705" fmla="*/ 2165223 w 2609183"/>
                <a:gd name="connsiteY705" fmla="*/ 1129475 h 1426940"/>
                <a:gd name="connsiteX706" fmla="*/ 2167509 w 2609183"/>
                <a:gd name="connsiteY706" fmla="*/ 1137952 h 1426940"/>
                <a:gd name="connsiteX707" fmla="*/ 2171700 w 2609183"/>
                <a:gd name="connsiteY707" fmla="*/ 1143286 h 1426940"/>
                <a:gd name="connsiteX708" fmla="*/ 2177891 w 2609183"/>
                <a:gd name="connsiteY708" fmla="*/ 1161574 h 1426940"/>
                <a:gd name="connsiteX709" fmla="*/ 2181606 w 2609183"/>
                <a:gd name="connsiteY709" fmla="*/ 1172242 h 1426940"/>
                <a:gd name="connsiteX710" fmla="*/ 2185035 w 2609183"/>
                <a:gd name="connsiteY710" fmla="*/ 1184338 h 1426940"/>
                <a:gd name="connsiteX711" fmla="*/ 2182559 w 2609183"/>
                <a:gd name="connsiteY711" fmla="*/ 1190911 h 1426940"/>
                <a:gd name="connsiteX712" fmla="*/ 2182654 w 2609183"/>
                <a:gd name="connsiteY712" fmla="*/ 1194625 h 1426940"/>
                <a:gd name="connsiteX713" fmla="*/ 2186654 w 2609183"/>
                <a:gd name="connsiteY713" fmla="*/ 1197769 h 1426940"/>
                <a:gd name="connsiteX714" fmla="*/ 2188369 w 2609183"/>
                <a:gd name="connsiteY714" fmla="*/ 1203960 h 1426940"/>
                <a:gd name="connsiteX715" fmla="*/ 2190274 w 2609183"/>
                <a:gd name="connsiteY715" fmla="*/ 1207675 h 1426940"/>
                <a:gd name="connsiteX716" fmla="*/ 2189703 w 2609183"/>
                <a:gd name="connsiteY716" fmla="*/ 1211389 h 1426940"/>
                <a:gd name="connsiteX717" fmla="*/ 2188083 w 2609183"/>
                <a:gd name="connsiteY717" fmla="*/ 1212818 h 1426940"/>
                <a:gd name="connsiteX718" fmla="*/ 2179415 w 2609183"/>
                <a:gd name="connsiteY718" fmla="*/ 1210627 h 1426940"/>
                <a:gd name="connsiteX719" fmla="*/ 2172367 w 2609183"/>
                <a:gd name="connsiteY719" fmla="*/ 1214342 h 1426940"/>
                <a:gd name="connsiteX720" fmla="*/ 2164937 w 2609183"/>
                <a:gd name="connsiteY720" fmla="*/ 1218057 h 1426940"/>
                <a:gd name="connsiteX721" fmla="*/ 2163890 w 2609183"/>
                <a:gd name="connsiteY721" fmla="*/ 1220057 h 1426940"/>
                <a:gd name="connsiteX722" fmla="*/ 2163699 w 2609183"/>
                <a:gd name="connsiteY722" fmla="*/ 1222248 h 1426940"/>
                <a:gd name="connsiteX723" fmla="*/ 2164461 w 2609183"/>
                <a:gd name="connsiteY723" fmla="*/ 1224153 h 1426940"/>
                <a:gd name="connsiteX724" fmla="*/ 2168747 w 2609183"/>
                <a:gd name="connsiteY724" fmla="*/ 1227487 h 1426940"/>
                <a:gd name="connsiteX725" fmla="*/ 2174748 w 2609183"/>
                <a:gd name="connsiteY725" fmla="*/ 1229582 h 1426940"/>
                <a:gd name="connsiteX726" fmla="*/ 2174462 w 2609183"/>
                <a:gd name="connsiteY726" fmla="*/ 1232821 h 1426940"/>
                <a:gd name="connsiteX727" fmla="*/ 2167033 w 2609183"/>
                <a:gd name="connsiteY727" fmla="*/ 1234440 h 1426940"/>
                <a:gd name="connsiteX728" fmla="*/ 2155888 w 2609183"/>
                <a:gd name="connsiteY728" fmla="*/ 1239488 h 1426940"/>
                <a:gd name="connsiteX729" fmla="*/ 2152841 w 2609183"/>
                <a:gd name="connsiteY729" fmla="*/ 1245012 h 1426940"/>
                <a:gd name="connsiteX730" fmla="*/ 2150460 w 2609183"/>
                <a:gd name="connsiteY730" fmla="*/ 1251013 h 1426940"/>
                <a:gd name="connsiteX731" fmla="*/ 2150269 w 2609183"/>
                <a:gd name="connsiteY731" fmla="*/ 1254443 h 1426940"/>
                <a:gd name="connsiteX732" fmla="*/ 2151412 w 2609183"/>
                <a:gd name="connsiteY732" fmla="*/ 1263777 h 1426940"/>
                <a:gd name="connsiteX733" fmla="*/ 2153126 w 2609183"/>
                <a:gd name="connsiteY733" fmla="*/ 1274064 h 1426940"/>
                <a:gd name="connsiteX734" fmla="*/ 2156270 w 2609183"/>
                <a:gd name="connsiteY734" fmla="*/ 1284922 h 1426940"/>
                <a:gd name="connsiteX735" fmla="*/ 2156460 w 2609183"/>
                <a:gd name="connsiteY735" fmla="*/ 1288256 h 1426940"/>
                <a:gd name="connsiteX736" fmla="*/ 2154841 w 2609183"/>
                <a:gd name="connsiteY736" fmla="*/ 1290638 h 1426940"/>
                <a:gd name="connsiteX737" fmla="*/ 2153317 w 2609183"/>
                <a:gd name="connsiteY737" fmla="*/ 1292161 h 1426940"/>
                <a:gd name="connsiteX738" fmla="*/ 2144459 w 2609183"/>
                <a:gd name="connsiteY738" fmla="*/ 1282446 h 1426940"/>
                <a:gd name="connsiteX739" fmla="*/ 2134838 w 2609183"/>
                <a:gd name="connsiteY739" fmla="*/ 1272921 h 1426940"/>
                <a:gd name="connsiteX740" fmla="*/ 2127313 w 2609183"/>
                <a:gd name="connsiteY740" fmla="*/ 1270730 h 1426940"/>
                <a:gd name="connsiteX741" fmla="*/ 2114169 w 2609183"/>
                <a:gd name="connsiteY741" fmla="*/ 1269111 h 1426940"/>
                <a:gd name="connsiteX742" fmla="*/ 2107216 w 2609183"/>
                <a:gd name="connsiteY742" fmla="*/ 1269016 h 1426940"/>
                <a:gd name="connsiteX743" fmla="*/ 2103215 w 2609183"/>
                <a:gd name="connsiteY743" fmla="*/ 1266825 h 1426940"/>
                <a:gd name="connsiteX744" fmla="*/ 2099405 w 2609183"/>
                <a:gd name="connsiteY744" fmla="*/ 1261300 h 1426940"/>
                <a:gd name="connsiteX745" fmla="*/ 2094738 w 2609183"/>
                <a:gd name="connsiteY745" fmla="*/ 1256252 h 1426940"/>
                <a:gd name="connsiteX746" fmla="*/ 2088832 w 2609183"/>
                <a:gd name="connsiteY746" fmla="*/ 1250918 h 1426940"/>
                <a:gd name="connsiteX747" fmla="*/ 2086356 w 2609183"/>
                <a:gd name="connsiteY747" fmla="*/ 1242822 h 1426940"/>
                <a:gd name="connsiteX748" fmla="*/ 2083975 w 2609183"/>
                <a:gd name="connsiteY748" fmla="*/ 1241393 h 1426940"/>
                <a:gd name="connsiteX749" fmla="*/ 2079688 w 2609183"/>
                <a:gd name="connsiteY749" fmla="*/ 1242441 h 1426940"/>
                <a:gd name="connsiteX750" fmla="*/ 2072450 w 2609183"/>
                <a:gd name="connsiteY750" fmla="*/ 1242155 h 1426940"/>
                <a:gd name="connsiteX751" fmla="*/ 2068449 w 2609183"/>
                <a:gd name="connsiteY751" fmla="*/ 1241488 h 1426940"/>
                <a:gd name="connsiteX752" fmla="*/ 2062448 w 2609183"/>
                <a:gd name="connsiteY752" fmla="*/ 1240060 h 1426940"/>
                <a:gd name="connsiteX753" fmla="*/ 2052923 w 2609183"/>
                <a:gd name="connsiteY753" fmla="*/ 1236726 h 1426940"/>
                <a:gd name="connsiteX754" fmla="*/ 2045303 w 2609183"/>
                <a:gd name="connsiteY754" fmla="*/ 1233678 h 1426940"/>
                <a:gd name="connsiteX755" fmla="*/ 2035778 w 2609183"/>
                <a:gd name="connsiteY755" fmla="*/ 1233011 h 1426940"/>
                <a:gd name="connsiteX756" fmla="*/ 2030349 w 2609183"/>
                <a:gd name="connsiteY756" fmla="*/ 1233678 h 1426940"/>
                <a:gd name="connsiteX757" fmla="*/ 2013204 w 2609183"/>
                <a:gd name="connsiteY757" fmla="*/ 1234250 h 1426940"/>
                <a:gd name="connsiteX758" fmla="*/ 1999012 w 2609183"/>
                <a:gd name="connsiteY758" fmla="*/ 1231011 h 1426940"/>
                <a:gd name="connsiteX759" fmla="*/ 1987486 w 2609183"/>
                <a:gd name="connsiteY759" fmla="*/ 1230344 h 1426940"/>
                <a:gd name="connsiteX760" fmla="*/ 1980438 w 2609183"/>
                <a:gd name="connsiteY760" fmla="*/ 1230535 h 1426940"/>
                <a:gd name="connsiteX761" fmla="*/ 1977104 w 2609183"/>
                <a:gd name="connsiteY761" fmla="*/ 1230153 h 1426940"/>
                <a:gd name="connsiteX762" fmla="*/ 1971294 w 2609183"/>
                <a:gd name="connsiteY762" fmla="*/ 1230153 h 1426940"/>
                <a:gd name="connsiteX763" fmla="*/ 1962722 w 2609183"/>
                <a:gd name="connsiteY763" fmla="*/ 1229487 h 1426940"/>
                <a:gd name="connsiteX764" fmla="*/ 1951291 w 2609183"/>
                <a:gd name="connsiteY764" fmla="*/ 1224343 h 1426940"/>
                <a:gd name="connsiteX765" fmla="*/ 1946910 w 2609183"/>
                <a:gd name="connsiteY765" fmla="*/ 1224153 h 1426940"/>
                <a:gd name="connsiteX766" fmla="*/ 1944052 w 2609183"/>
                <a:gd name="connsiteY766" fmla="*/ 1224343 h 1426940"/>
                <a:gd name="connsiteX767" fmla="*/ 1925002 w 2609183"/>
                <a:gd name="connsiteY767" fmla="*/ 1228058 h 1426940"/>
                <a:gd name="connsiteX768" fmla="*/ 1916144 w 2609183"/>
                <a:gd name="connsiteY768" fmla="*/ 1228916 h 1426940"/>
                <a:gd name="connsiteX769" fmla="*/ 1897570 w 2609183"/>
                <a:gd name="connsiteY769" fmla="*/ 1228439 h 1426940"/>
                <a:gd name="connsiteX770" fmla="*/ 1879187 w 2609183"/>
                <a:gd name="connsiteY770" fmla="*/ 1228058 h 1426940"/>
                <a:gd name="connsiteX771" fmla="*/ 1873282 w 2609183"/>
                <a:gd name="connsiteY771" fmla="*/ 1227296 h 1426940"/>
                <a:gd name="connsiteX772" fmla="*/ 1870043 w 2609183"/>
                <a:gd name="connsiteY772" fmla="*/ 1227677 h 1426940"/>
                <a:gd name="connsiteX773" fmla="*/ 1863185 w 2609183"/>
                <a:gd name="connsiteY773" fmla="*/ 1236631 h 1426940"/>
                <a:gd name="connsiteX774" fmla="*/ 1860232 w 2609183"/>
                <a:gd name="connsiteY774" fmla="*/ 1237964 h 1426940"/>
                <a:gd name="connsiteX775" fmla="*/ 1842897 w 2609183"/>
                <a:gd name="connsiteY775" fmla="*/ 1236059 h 1426940"/>
                <a:gd name="connsiteX776" fmla="*/ 1822513 w 2609183"/>
                <a:gd name="connsiteY776" fmla="*/ 1230153 h 1426940"/>
                <a:gd name="connsiteX777" fmla="*/ 1807750 w 2609183"/>
                <a:gd name="connsiteY777" fmla="*/ 1223772 h 1426940"/>
                <a:gd name="connsiteX778" fmla="*/ 1795272 w 2609183"/>
                <a:gd name="connsiteY778" fmla="*/ 1216914 h 1426940"/>
                <a:gd name="connsiteX779" fmla="*/ 1778698 w 2609183"/>
                <a:gd name="connsiteY779" fmla="*/ 1206151 h 1426940"/>
                <a:gd name="connsiteX780" fmla="*/ 1768793 w 2609183"/>
                <a:gd name="connsiteY780" fmla="*/ 1200817 h 1426940"/>
                <a:gd name="connsiteX781" fmla="*/ 1767364 w 2609183"/>
                <a:gd name="connsiteY781" fmla="*/ 1203865 h 1426940"/>
                <a:gd name="connsiteX782" fmla="*/ 1764697 w 2609183"/>
                <a:gd name="connsiteY782" fmla="*/ 1204817 h 1426940"/>
                <a:gd name="connsiteX783" fmla="*/ 1760887 w 2609183"/>
                <a:gd name="connsiteY783" fmla="*/ 1205293 h 1426940"/>
                <a:gd name="connsiteX784" fmla="*/ 1752124 w 2609183"/>
                <a:gd name="connsiteY784" fmla="*/ 1204722 h 1426940"/>
                <a:gd name="connsiteX785" fmla="*/ 1748123 w 2609183"/>
                <a:gd name="connsiteY785" fmla="*/ 1210247 h 1426940"/>
                <a:gd name="connsiteX786" fmla="*/ 1737360 w 2609183"/>
                <a:gd name="connsiteY786" fmla="*/ 1214152 h 1426940"/>
                <a:gd name="connsiteX787" fmla="*/ 1730502 w 2609183"/>
                <a:gd name="connsiteY787" fmla="*/ 1217676 h 1426940"/>
                <a:gd name="connsiteX788" fmla="*/ 1726978 w 2609183"/>
                <a:gd name="connsiteY788" fmla="*/ 1221581 h 1426940"/>
                <a:gd name="connsiteX789" fmla="*/ 1720119 w 2609183"/>
                <a:gd name="connsiteY789" fmla="*/ 1247680 h 1426940"/>
                <a:gd name="connsiteX790" fmla="*/ 1718310 w 2609183"/>
                <a:gd name="connsiteY790" fmla="*/ 1257205 h 1426940"/>
                <a:gd name="connsiteX791" fmla="*/ 1722882 w 2609183"/>
                <a:gd name="connsiteY791" fmla="*/ 1273207 h 1426940"/>
                <a:gd name="connsiteX792" fmla="*/ 1717643 w 2609183"/>
                <a:gd name="connsiteY792" fmla="*/ 1272350 h 1426940"/>
                <a:gd name="connsiteX793" fmla="*/ 1711547 w 2609183"/>
                <a:gd name="connsiteY793" fmla="*/ 1268253 h 1426940"/>
                <a:gd name="connsiteX794" fmla="*/ 1709452 w 2609183"/>
                <a:gd name="connsiteY794" fmla="*/ 1265015 h 1426940"/>
                <a:gd name="connsiteX795" fmla="*/ 1703546 w 2609183"/>
                <a:gd name="connsiteY795" fmla="*/ 1263015 h 1426940"/>
                <a:gd name="connsiteX796" fmla="*/ 1682019 w 2609183"/>
                <a:gd name="connsiteY796" fmla="*/ 1260062 h 1426940"/>
                <a:gd name="connsiteX797" fmla="*/ 1678019 w 2609183"/>
                <a:gd name="connsiteY797" fmla="*/ 1256347 h 1426940"/>
                <a:gd name="connsiteX798" fmla="*/ 1675447 w 2609183"/>
                <a:gd name="connsiteY798" fmla="*/ 1253394 h 1426940"/>
                <a:gd name="connsiteX799" fmla="*/ 1669923 w 2609183"/>
                <a:gd name="connsiteY799" fmla="*/ 1251395 h 1426940"/>
                <a:gd name="connsiteX800" fmla="*/ 1662017 w 2609183"/>
                <a:gd name="connsiteY800" fmla="*/ 1249870 h 1426940"/>
                <a:gd name="connsiteX801" fmla="*/ 1644872 w 2609183"/>
                <a:gd name="connsiteY801" fmla="*/ 1242917 h 1426940"/>
                <a:gd name="connsiteX802" fmla="*/ 1637538 w 2609183"/>
                <a:gd name="connsiteY802" fmla="*/ 1242727 h 1426940"/>
                <a:gd name="connsiteX803" fmla="*/ 1615440 w 2609183"/>
                <a:gd name="connsiteY803" fmla="*/ 1237297 h 1426940"/>
                <a:gd name="connsiteX804" fmla="*/ 1611820 w 2609183"/>
                <a:gd name="connsiteY804" fmla="*/ 1237393 h 1426940"/>
                <a:gd name="connsiteX805" fmla="*/ 1610201 w 2609183"/>
                <a:gd name="connsiteY805" fmla="*/ 1237583 h 1426940"/>
                <a:gd name="connsiteX806" fmla="*/ 1601628 w 2609183"/>
                <a:gd name="connsiteY806" fmla="*/ 1241107 h 1426940"/>
                <a:gd name="connsiteX807" fmla="*/ 1596104 w 2609183"/>
                <a:gd name="connsiteY807" fmla="*/ 1242155 h 1426940"/>
                <a:gd name="connsiteX808" fmla="*/ 1590199 w 2609183"/>
                <a:gd name="connsiteY808" fmla="*/ 1240727 h 1426940"/>
                <a:gd name="connsiteX809" fmla="*/ 1579531 w 2609183"/>
                <a:gd name="connsiteY809" fmla="*/ 1245108 h 1426940"/>
                <a:gd name="connsiteX810" fmla="*/ 1573816 w 2609183"/>
                <a:gd name="connsiteY810" fmla="*/ 1250823 h 1426940"/>
                <a:gd name="connsiteX811" fmla="*/ 1569148 w 2609183"/>
                <a:gd name="connsiteY811" fmla="*/ 1257872 h 1426940"/>
                <a:gd name="connsiteX812" fmla="*/ 1564577 w 2609183"/>
                <a:gd name="connsiteY812" fmla="*/ 1262253 h 1426940"/>
                <a:gd name="connsiteX813" fmla="*/ 1563243 w 2609183"/>
                <a:gd name="connsiteY813" fmla="*/ 1268920 h 1426940"/>
                <a:gd name="connsiteX814" fmla="*/ 1560100 w 2609183"/>
                <a:gd name="connsiteY814" fmla="*/ 1272350 h 1426940"/>
                <a:gd name="connsiteX815" fmla="*/ 1556290 w 2609183"/>
                <a:gd name="connsiteY815" fmla="*/ 1279207 h 1426940"/>
                <a:gd name="connsiteX816" fmla="*/ 1556290 w 2609183"/>
                <a:gd name="connsiteY816" fmla="*/ 1283208 h 1426940"/>
                <a:gd name="connsiteX817" fmla="*/ 1559719 w 2609183"/>
                <a:gd name="connsiteY817" fmla="*/ 1287113 h 1426940"/>
                <a:gd name="connsiteX818" fmla="*/ 1554194 w 2609183"/>
                <a:gd name="connsiteY818" fmla="*/ 1290638 h 1426940"/>
                <a:gd name="connsiteX819" fmla="*/ 1548003 w 2609183"/>
                <a:gd name="connsiteY819" fmla="*/ 1291781 h 1426940"/>
                <a:gd name="connsiteX820" fmla="*/ 1544860 w 2609183"/>
                <a:gd name="connsiteY820" fmla="*/ 1293971 h 1426940"/>
                <a:gd name="connsiteX821" fmla="*/ 1541526 w 2609183"/>
                <a:gd name="connsiteY821" fmla="*/ 1299305 h 1426940"/>
                <a:gd name="connsiteX822" fmla="*/ 1538383 w 2609183"/>
                <a:gd name="connsiteY822" fmla="*/ 1303782 h 1426940"/>
                <a:gd name="connsiteX823" fmla="*/ 1536478 w 2609183"/>
                <a:gd name="connsiteY823" fmla="*/ 1305401 h 1426940"/>
                <a:gd name="connsiteX824" fmla="*/ 1533620 w 2609183"/>
                <a:gd name="connsiteY824" fmla="*/ 1305116 h 1426940"/>
                <a:gd name="connsiteX825" fmla="*/ 1530382 w 2609183"/>
                <a:gd name="connsiteY825" fmla="*/ 1301591 h 1426940"/>
                <a:gd name="connsiteX826" fmla="*/ 1525714 w 2609183"/>
                <a:gd name="connsiteY826" fmla="*/ 1301782 h 1426940"/>
                <a:gd name="connsiteX827" fmla="*/ 1520094 w 2609183"/>
                <a:gd name="connsiteY827" fmla="*/ 1306163 h 1426940"/>
                <a:gd name="connsiteX828" fmla="*/ 1513522 w 2609183"/>
                <a:gd name="connsiteY828" fmla="*/ 1313212 h 1426940"/>
                <a:gd name="connsiteX829" fmla="*/ 1505141 w 2609183"/>
                <a:gd name="connsiteY829" fmla="*/ 1323975 h 1426940"/>
                <a:gd name="connsiteX830" fmla="*/ 1496473 w 2609183"/>
                <a:gd name="connsiteY830" fmla="*/ 1329690 h 1426940"/>
                <a:gd name="connsiteX831" fmla="*/ 1485424 w 2609183"/>
                <a:gd name="connsiteY831" fmla="*/ 1334548 h 1426940"/>
                <a:gd name="connsiteX832" fmla="*/ 1477518 w 2609183"/>
                <a:gd name="connsiteY832" fmla="*/ 1336643 h 1426940"/>
                <a:gd name="connsiteX833" fmla="*/ 1471136 w 2609183"/>
                <a:gd name="connsiteY833" fmla="*/ 1340358 h 1426940"/>
                <a:gd name="connsiteX834" fmla="*/ 1460659 w 2609183"/>
                <a:gd name="connsiteY834" fmla="*/ 1347788 h 1426940"/>
                <a:gd name="connsiteX835" fmla="*/ 1458563 w 2609183"/>
                <a:gd name="connsiteY835" fmla="*/ 1352169 h 1426940"/>
                <a:gd name="connsiteX836" fmla="*/ 1450943 w 2609183"/>
                <a:gd name="connsiteY836" fmla="*/ 1354741 h 1426940"/>
                <a:gd name="connsiteX837" fmla="*/ 1444752 w 2609183"/>
                <a:gd name="connsiteY837" fmla="*/ 1357789 h 1426940"/>
                <a:gd name="connsiteX838" fmla="*/ 1439132 w 2609183"/>
                <a:gd name="connsiteY838" fmla="*/ 1362742 h 1426940"/>
                <a:gd name="connsiteX839" fmla="*/ 1437704 w 2609183"/>
                <a:gd name="connsiteY839" fmla="*/ 1371505 h 1426940"/>
                <a:gd name="connsiteX840" fmla="*/ 1434084 w 2609183"/>
                <a:gd name="connsiteY840" fmla="*/ 1376458 h 1426940"/>
                <a:gd name="connsiteX841" fmla="*/ 1425416 w 2609183"/>
                <a:gd name="connsiteY841" fmla="*/ 1383411 h 1426940"/>
                <a:gd name="connsiteX842" fmla="*/ 1418082 w 2609183"/>
                <a:gd name="connsiteY842" fmla="*/ 1390364 h 1426940"/>
                <a:gd name="connsiteX843" fmla="*/ 1413320 w 2609183"/>
                <a:gd name="connsiteY843" fmla="*/ 1397127 h 1426940"/>
                <a:gd name="connsiteX844" fmla="*/ 1408271 w 2609183"/>
                <a:gd name="connsiteY844" fmla="*/ 1404366 h 1426940"/>
                <a:gd name="connsiteX845" fmla="*/ 1406747 w 2609183"/>
                <a:gd name="connsiteY845" fmla="*/ 1408271 h 1426940"/>
                <a:gd name="connsiteX846" fmla="*/ 1406557 w 2609183"/>
                <a:gd name="connsiteY846" fmla="*/ 1413700 h 1426940"/>
                <a:gd name="connsiteX847" fmla="*/ 1408938 w 2609183"/>
                <a:gd name="connsiteY847" fmla="*/ 1418272 h 1426940"/>
                <a:gd name="connsiteX848" fmla="*/ 1409319 w 2609183"/>
                <a:gd name="connsiteY848" fmla="*/ 1422559 h 1426940"/>
                <a:gd name="connsiteX849" fmla="*/ 1407604 w 2609183"/>
                <a:gd name="connsiteY849" fmla="*/ 1425702 h 1426940"/>
                <a:gd name="connsiteX850" fmla="*/ 1402652 w 2609183"/>
                <a:gd name="connsiteY850" fmla="*/ 1426940 h 1426940"/>
                <a:gd name="connsiteX851" fmla="*/ 1397508 w 2609183"/>
                <a:gd name="connsiteY851" fmla="*/ 1425987 h 1426940"/>
                <a:gd name="connsiteX852" fmla="*/ 1389602 w 2609183"/>
                <a:gd name="connsiteY852" fmla="*/ 1422940 h 1426940"/>
                <a:gd name="connsiteX853" fmla="*/ 1381125 w 2609183"/>
                <a:gd name="connsiteY853" fmla="*/ 1417415 h 1426940"/>
                <a:gd name="connsiteX854" fmla="*/ 1378077 w 2609183"/>
                <a:gd name="connsiteY854" fmla="*/ 1414653 h 1426940"/>
                <a:gd name="connsiteX855" fmla="*/ 1373886 w 2609183"/>
                <a:gd name="connsiteY855" fmla="*/ 1409986 h 1426940"/>
                <a:gd name="connsiteX856" fmla="*/ 1374553 w 2609183"/>
                <a:gd name="connsiteY856" fmla="*/ 1405700 h 1426940"/>
                <a:gd name="connsiteX857" fmla="*/ 1376648 w 2609183"/>
                <a:gd name="connsiteY857" fmla="*/ 1397222 h 1426940"/>
                <a:gd name="connsiteX858" fmla="*/ 1378077 w 2609183"/>
                <a:gd name="connsiteY858" fmla="*/ 1391412 h 1426940"/>
                <a:gd name="connsiteX859" fmla="*/ 1374648 w 2609183"/>
                <a:gd name="connsiteY859" fmla="*/ 1388650 h 1426940"/>
                <a:gd name="connsiteX860" fmla="*/ 1372172 w 2609183"/>
                <a:gd name="connsiteY860" fmla="*/ 1385697 h 1426940"/>
                <a:gd name="connsiteX861" fmla="*/ 1370266 w 2609183"/>
                <a:gd name="connsiteY861" fmla="*/ 1382839 h 1426940"/>
                <a:gd name="connsiteX862" fmla="*/ 1366742 w 2609183"/>
                <a:gd name="connsiteY862" fmla="*/ 1377219 h 1426940"/>
                <a:gd name="connsiteX863" fmla="*/ 1362266 w 2609183"/>
                <a:gd name="connsiteY863" fmla="*/ 1378553 h 1426940"/>
                <a:gd name="connsiteX864" fmla="*/ 1358360 w 2609183"/>
                <a:gd name="connsiteY864" fmla="*/ 1379982 h 1426940"/>
                <a:gd name="connsiteX865" fmla="*/ 1353884 w 2609183"/>
                <a:gd name="connsiteY865" fmla="*/ 1377982 h 1426940"/>
                <a:gd name="connsiteX866" fmla="*/ 1340644 w 2609183"/>
                <a:gd name="connsiteY866" fmla="*/ 1378839 h 1426940"/>
                <a:gd name="connsiteX867" fmla="*/ 1330547 w 2609183"/>
                <a:gd name="connsiteY867" fmla="*/ 1379506 h 1426940"/>
                <a:gd name="connsiteX868" fmla="*/ 1321213 w 2609183"/>
                <a:gd name="connsiteY868" fmla="*/ 1380077 h 1426940"/>
                <a:gd name="connsiteX869" fmla="*/ 1309307 w 2609183"/>
                <a:gd name="connsiteY869" fmla="*/ 1380839 h 1426940"/>
                <a:gd name="connsiteX870" fmla="*/ 1294924 w 2609183"/>
                <a:gd name="connsiteY870" fmla="*/ 1381792 h 1426940"/>
                <a:gd name="connsiteX871" fmla="*/ 1290733 w 2609183"/>
                <a:gd name="connsiteY871" fmla="*/ 1380554 h 1426940"/>
                <a:gd name="connsiteX872" fmla="*/ 1288161 w 2609183"/>
                <a:gd name="connsiteY872" fmla="*/ 1378648 h 1426940"/>
                <a:gd name="connsiteX873" fmla="*/ 1285589 w 2609183"/>
                <a:gd name="connsiteY873" fmla="*/ 1370933 h 1426940"/>
                <a:gd name="connsiteX874" fmla="*/ 1284065 w 2609183"/>
                <a:gd name="connsiteY874" fmla="*/ 1364266 h 1426940"/>
                <a:gd name="connsiteX875" fmla="*/ 1281208 w 2609183"/>
                <a:gd name="connsiteY875" fmla="*/ 1351883 h 1426940"/>
                <a:gd name="connsiteX876" fmla="*/ 1279398 w 2609183"/>
                <a:gd name="connsiteY876" fmla="*/ 1342263 h 1426940"/>
                <a:gd name="connsiteX877" fmla="*/ 1277207 w 2609183"/>
                <a:gd name="connsiteY877" fmla="*/ 1330737 h 1426940"/>
                <a:gd name="connsiteX878" fmla="*/ 1275683 w 2609183"/>
                <a:gd name="connsiteY878" fmla="*/ 1318070 h 1426940"/>
                <a:gd name="connsiteX879" fmla="*/ 1274636 w 2609183"/>
                <a:gd name="connsiteY879" fmla="*/ 1308925 h 1426940"/>
                <a:gd name="connsiteX880" fmla="*/ 1263777 w 2609183"/>
                <a:gd name="connsiteY880" fmla="*/ 1308640 h 1426940"/>
                <a:gd name="connsiteX881" fmla="*/ 1255109 w 2609183"/>
                <a:gd name="connsiteY881" fmla="*/ 1308449 h 1426940"/>
                <a:gd name="connsiteX882" fmla="*/ 1243298 w 2609183"/>
                <a:gd name="connsiteY882" fmla="*/ 1308068 h 1426940"/>
                <a:gd name="connsiteX883" fmla="*/ 1243393 w 2609183"/>
                <a:gd name="connsiteY883" fmla="*/ 1300925 h 1426940"/>
                <a:gd name="connsiteX884" fmla="*/ 1243584 w 2609183"/>
                <a:gd name="connsiteY884" fmla="*/ 1291781 h 1426940"/>
                <a:gd name="connsiteX885" fmla="*/ 1243679 w 2609183"/>
                <a:gd name="connsiteY885" fmla="*/ 1281398 h 1426940"/>
                <a:gd name="connsiteX886" fmla="*/ 1245870 w 2609183"/>
                <a:gd name="connsiteY886" fmla="*/ 1267682 h 1426940"/>
                <a:gd name="connsiteX887" fmla="*/ 1246727 w 2609183"/>
                <a:gd name="connsiteY887" fmla="*/ 1256252 h 1426940"/>
                <a:gd name="connsiteX888" fmla="*/ 1247680 w 2609183"/>
                <a:gd name="connsiteY888" fmla="*/ 1242155 h 1426940"/>
                <a:gd name="connsiteX889" fmla="*/ 1248347 w 2609183"/>
                <a:gd name="connsiteY889" fmla="*/ 1232916 h 1426940"/>
                <a:gd name="connsiteX890" fmla="*/ 1249109 w 2609183"/>
                <a:gd name="connsiteY890" fmla="*/ 1222629 h 1426940"/>
                <a:gd name="connsiteX891" fmla="*/ 1243013 w 2609183"/>
                <a:gd name="connsiteY891" fmla="*/ 1225772 h 1426940"/>
                <a:gd name="connsiteX892" fmla="*/ 1236345 w 2609183"/>
                <a:gd name="connsiteY892" fmla="*/ 1229297 h 1426940"/>
                <a:gd name="connsiteX893" fmla="*/ 1230059 w 2609183"/>
                <a:gd name="connsiteY893" fmla="*/ 1232535 h 1426940"/>
                <a:gd name="connsiteX894" fmla="*/ 1225772 w 2609183"/>
                <a:gd name="connsiteY894" fmla="*/ 1224248 h 1426940"/>
                <a:gd name="connsiteX895" fmla="*/ 1221581 w 2609183"/>
                <a:gd name="connsiteY895" fmla="*/ 1216152 h 1426940"/>
                <a:gd name="connsiteX896" fmla="*/ 1215200 w 2609183"/>
                <a:gd name="connsiteY896" fmla="*/ 1203865 h 1426940"/>
                <a:gd name="connsiteX897" fmla="*/ 1210437 w 2609183"/>
                <a:gd name="connsiteY897" fmla="*/ 1194625 h 1426940"/>
                <a:gd name="connsiteX898" fmla="*/ 1202055 w 2609183"/>
                <a:gd name="connsiteY898" fmla="*/ 1189196 h 1426940"/>
                <a:gd name="connsiteX899" fmla="*/ 1195959 w 2609183"/>
                <a:gd name="connsiteY899" fmla="*/ 1185196 h 1426940"/>
                <a:gd name="connsiteX900" fmla="*/ 1189577 w 2609183"/>
                <a:gd name="connsiteY900" fmla="*/ 1178433 h 1426940"/>
                <a:gd name="connsiteX901" fmla="*/ 1184053 w 2609183"/>
                <a:gd name="connsiteY901" fmla="*/ 1171480 h 1426940"/>
                <a:gd name="connsiteX902" fmla="*/ 1178814 w 2609183"/>
                <a:gd name="connsiteY902" fmla="*/ 1164812 h 1426940"/>
                <a:gd name="connsiteX903" fmla="*/ 1172527 w 2609183"/>
                <a:gd name="connsiteY903" fmla="*/ 1159002 h 1426940"/>
                <a:gd name="connsiteX904" fmla="*/ 1166527 w 2609183"/>
                <a:gd name="connsiteY904" fmla="*/ 1160812 h 1426940"/>
                <a:gd name="connsiteX905" fmla="*/ 1159764 w 2609183"/>
                <a:gd name="connsiteY905" fmla="*/ 1164431 h 1426940"/>
                <a:gd name="connsiteX906" fmla="*/ 1153192 w 2609183"/>
                <a:gd name="connsiteY906" fmla="*/ 1167956 h 1426940"/>
                <a:gd name="connsiteX907" fmla="*/ 1146334 w 2609183"/>
                <a:gd name="connsiteY907" fmla="*/ 1171575 h 1426940"/>
                <a:gd name="connsiteX908" fmla="*/ 1142905 w 2609183"/>
                <a:gd name="connsiteY908" fmla="*/ 1173385 h 1426940"/>
                <a:gd name="connsiteX909" fmla="*/ 1134903 w 2609183"/>
                <a:gd name="connsiteY909" fmla="*/ 1172718 h 1426940"/>
                <a:gd name="connsiteX910" fmla="*/ 1127950 w 2609183"/>
                <a:gd name="connsiteY910" fmla="*/ 1172147 h 1426940"/>
                <a:gd name="connsiteX911" fmla="*/ 1115377 w 2609183"/>
                <a:gd name="connsiteY911" fmla="*/ 1171099 h 1426940"/>
                <a:gd name="connsiteX912" fmla="*/ 1104805 w 2609183"/>
                <a:gd name="connsiteY912" fmla="*/ 1170146 h 1426940"/>
                <a:gd name="connsiteX913" fmla="*/ 1093946 w 2609183"/>
                <a:gd name="connsiteY913" fmla="*/ 1169194 h 1426940"/>
                <a:gd name="connsiteX914" fmla="*/ 1078897 w 2609183"/>
                <a:gd name="connsiteY914" fmla="*/ 1167956 h 1426940"/>
                <a:gd name="connsiteX915" fmla="*/ 1063657 w 2609183"/>
                <a:gd name="connsiteY915" fmla="*/ 1166622 h 1426940"/>
                <a:gd name="connsiteX916" fmla="*/ 1053465 w 2609183"/>
                <a:gd name="connsiteY916" fmla="*/ 1168336 h 1426940"/>
                <a:gd name="connsiteX917" fmla="*/ 1040606 w 2609183"/>
                <a:gd name="connsiteY917" fmla="*/ 1170527 h 1426940"/>
                <a:gd name="connsiteX918" fmla="*/ 1026986 w 2609183"/>
                <a:gd name="connsiteY918" fmla="*/ 1172813 h 1426940"/>
                <a:gd name="connsiteX919" fmla="*/ 1015746 w 2609183"/>
                <a:gd name="connsiteY919" fmla="*/ 1174718 h 1426940"/>
                <a:gd name="connsiteX920" fmla="*/ 1001553 w 2609183"/>
                <a:gd name="connsiteY920" fmla="*/ 1177100 h 1426940"/>
                <a:gd name="connsiteX921" fmla="*/ 990981 w 2609183"/>
                <a:gd name="connsiteY921" fmla="*/ 1178909 h 1426940"/>
                <a:gd name="connsiteX922" fmla="*/ 985742 w 2609183"/>
                <a:gd name="connsiteY922" fmla="*/ 1178623 h 1426940"/>
                <a:gd name="connsiteX923" fmla="*/ 979170 w 2609183"/>
                <a:gd name="connsiteY923" fmla="*/ 1171099 h 1426940"/>
                <a:gd name="connsiteX924" fmla="*/ 968597 w 2609183"/>
                <a:gd name="connsiteY924" fmla="*/ 1159097 h 1426940"/>
                <a:gd name="connsiteX925" fmla="*/ 962216 w 2609183"/>
                <a:gd name="connsiteY925" fmla="*/ 1151763 h 1426940"/>
                <a:gd name="connsiteX926" fmla="*/ 955929 w 2609183"/>
                <a:gd name="connsiteY926" fmla="*/ 1144619 h 1426940"/>
                <a:gd name="connsiteX927" fmla="*/ 946975 w 2609183"/>
                <a:gd name="connsiteY927" fmla="*/ 1134237 h 1426940"/>
                <a:gd name="connsiteX928" fmla="*/ 939641 w 2609183"/>
                <a:gd name="connsiteY928" fmla="*/ 1126331 h 1426940"/>
                <a:gd name="connsiteX929" fmla="*/ 932593 w 2609183"/>
                <a:gd name="connsiteY929" fmla="*/ 1118711 h 1426940"/>
                <a:gd name="connsiteX930" fmla="*/ 928497 w 2609183"/>
                <a:gd name="connsiteY930" fmla="*/ 1111568 h 1426940"/>
                <a:gd name="connsiteX931" fmla="*/ 926497 w 2609183"/>
                <a:gd name="connsiteY931" fmla="*/ 1102614 h 1426940"/>
                <a:gd name="connsiteX932" fmla="*/ 922782 w 2609183"/>
                <a:gd name="connsiteY932" fmla="*/ 1098518 h 1426940"/>
                <a:gd name="connsiteX933" fmla="*/ 914495 w 2609183"/>
                <a:gd name="connsiteY933" fmla="*/ 1093089 h 1426940"/>
                <a:gd name="connsiteX934" fmla="*/ 905637 w 2609183"/>
                <a:gd name="connsiteY934" fmla="*/ 1087184 h 1426940"/>
                <a:gd name="connsiteX935" fmla="*/ 896778 w 2609183"/>
                <a:gd name="connsiteY935" fmla="*/ 1081278 h 1426940"/>
                <a:gd name="connsiteX936" fmla="*/ 887920 w 2609183"/>
                <a:gd name="connsiteY936" fmla="*/ 1075372 h 1426940"/>
                <a:gd name="connsiteX937" fmla="*/ 879157 w 2609183"/>
                <a:gd name="connsiteY937" fmla="*/ 1069467 h 1426940"/>
                <a:gd name="connsiteX938" fmla="*/ 870299 w 2609183"/>
                <a:gd name="connsiteY938" fmla="*/ 1063561 h 1426940"/>
                <a:gd name="connsiteX939" fmla="*/ 861441 w 2609183"/>
                <a:gd name="connsiteY939" fmla="*/ 1057561 h 1426940"/>
                <a:gd name="connsiteX940" fmla="*/ 852583 w 2609183"/>
                <a:gd name="connsiteY940" fmla="*/ 1051655 h 1426940"/>
                <a:gd name="connsiteX941" fmla="*/ 843725 w 2609183"/>
                <a:gd name="connsiteY941" fmla="*/ 1045750 h 1426940"/>
                <a:gd name="connsiteX942" fmla="*/ 834866 w 2609183"/>
                <a:gd name="connsiteY942" fmla="*/ 1039749 h 1426940"/>
                <a:gd name="connsiteX943" fmla="*/ 826008 w 2609183"/>
                <a:gd name="connsiteY943" fmla="*/ 1033843 h 1426940"/>
                <a:gd name="connsiteX944" fmla="*/ 817150 w 2609183"/>
                <a:gd name="connsiteY944" fmla="*/ 1027843 h 1426940"/>
                <a:gd name="connsiteX945" fmla="*/ 808291 w 2609183"/>
                <a:gd name="connsiteY945" fmla="*/ 1021842 h 1426940"/>
                <a:gd name="connsiteX946" fmla="*/ 799433 w 2609183"/>
                <a:gd name="connsiteY946" fmla="*/ 1015936 h 1426940"/>
                <a:gd name="connsiteX947" fmla="*/ 790575 w 2609183"/>
                <a:gd name="connsiteY947" fmla="*/ 1009935 h 1426940"/>
                <a:gd name="connsiteX948" fmla="*/ 781717 w 2609183"/>
                <a:gd name="connsiteY948" fmla="*/ 1003935 h 1426940"/>
                <a:gd name="connsiteX949" fmla="*/ 772859 w 2609183"/>
                <a:gd name="connsiteY949" fmla="*/ 997934 h 1426940"/>
                <a:gd name="connsiteX950" fmla="*/ 765620 w 2609183"/>
                <a:gd name="connsiteY950" fmla="*/ 993553 h 1426940"/>
                <a:gd name="connsiteX951" fmla="*/ 758761 w 2609183"/>
                <a:gd name="connsiteY951" fmla="*/ 994696 h 1426940"/>
                <a:gd name="connsiteX952" fmla="*/ 748665 w 2609183"/>
                <a:gd name="connsiteY952" fmla="*/ 997744 h 1426940"/>
                <a:gd name="connsiteX953" fmla="*/ 737997 w 2609183"/>
                <a:gd name="connsiteY953" fmla="*/ 1000982 h 1426940"/>
                <a:gd name="connsiteX954" fmla="*/ 727520 w 2609183"/>
                <a:gd name="connsiteY954" fmla="*/ 1004125 h 1426940"/>
                <a:gd name="connsiteX955" fmla="*/ 708660 w 2609183"/>
                <a:gd name="connsiteY955" fmla="*/ 1009745 h 1426940"/>
                <a:gd name="connsiteX956" fmla="*/ 696468 w 2609183"/>
                <a:gd name="connsiteY956" fmla="*/ 1013460 h 1426940"/>
                <a:gd name="connsiteX957" fmla="*/ 687038 w 2609183"/>
                <a:gd name="connsiteY957" fmla="*/ 1016508 h 1426940"/>
                <a:gd name="connsiteX958" fmla="*/ 676942 w 2609183"/>
                <a:gd name="connsiteY958" fmla="*/ 1019747 h 1426940"/>
                <a:gd name="connsiteX959" fmla="*/ 663702 w 2609183"/>
                <a:gd name="connsiteY959" fmla="*/ 1024033 h 1426940"/>
                <a:gd name="connsiteX960" fmla="*/ 652558 w 2609183"/>
                <a:gd name="connsiteY960" fmla="*/ 1027652 h 1426940"/>
                <a:gd name="connsiteX961" fmla="*/ 639603 w 2609183"/>
                <a:gd name="connsiteY961" fmla="*/ 1031843 h 1426940"/>
                <a:gd name="connsiteX962" fmla="*/ 628079 w 2609183"/>
                <a:gd name="connsiteY962" fmla="*/ 1035558 h 1426940"/>
                <a:gd name="connsiteX963" fmla="*/ 618363 w 2609183"/>
                <a:gd name="connsiteY963" fmla="*/ 1038701 h 1426940"/>
                <a:gd name="connsiteX964" fmla="*/ 608266 w 2609183"/>
                <a:gd name="connsiteY964" fmla="*/ 1041940 h 1426940"/>
                <a:gd name="connsiteX965" fmla="*/ 600266 w 2609183"/>
                <a:gd name="connsiteY965" fmla="*/ 1044511 h 1426940"/>
                <a:gd name="connsiteX966" fmla="*/ 600266 w 2609183"/>
                <a:gd name="connsiteY966" fmla="*/ 1065181 h 1426940"/>
                <a:gd name="connsiteX967" fmla="*/ 600266 w 2609183"/>
                <a:gd name="connsiteY967" fmla="*/ 1085850 h 1426940"/>
                <a:gd name="connsiteX968" fmla="*/ 600266 w 2609183"/>
                <a:gd name="connsiteY968" fmla="*/ 1106424 h 1426940"/>
                <a:gd name="connsiteX969" fmla="*/ 600266 w 2609183"/>
                <a:gd name="connsiteY969" fmla="*/ 1126807 h 1426940"/>
                <a:gd name="connsiteX970" fmla="*/ 600266 w 2609183"/>
                <a:gd name="connsiteY970" fmla="*/ 1147286 h 1426940"/>
                <a:gd name="connsiteX971" fmla="*/ 600360 w 2609183"/>
                <a:gd name="connsiteY971" fmla="*/ 1167575 h 1426940"/>
                <a:gd name="connsiteX972" fmla="*/ 600360 w 2609183"/>
                <a:gd name="connsiteY972" fmla="*/ 1187768 h 1426940"/>
                <a:gd name="connsiteX973" fmla="*/ 600360 w 2609183"/>
                <a:gd name="connsiteY973" fmla="*/ 1207961 h 1426940"/>
                <a:gd name="connsiteX974" fmla="*/ 600360 w 2609183"/>
                <a:gd name="connsiteY974" fmla="*/ 1228058 h 1426940"/>
                <a:gd name="connsiteX975" fmla="*/ 600360 w 2609183"/>
                <a:gd name="connsiteY975" fmla="*/ 1248061 h 1426940"/>
                <a:gd name="connsiteX976" fmla="*/ 600360 w 2609183"/>
                <a:gd name="connsiteY976" fmla="*/ 1267968 h 1426940"/>
                <a:gd name="connsiteX977" fmla="*/ 600360 w 2609183"/>
                <a:gd name="connsiteY977" fmla="*/ 1287780 h 1426940"/>
                <a:gd name="connsiteX978" fmla="*/ 600360 w 2609183"/>
                <a:gd name="connsiteY978" fmla="*/ 1307592 h 1426940"/>
                <a:gd name="connsiteX979" fmla="*/ 600360 w 2609183"/>
                <a:gd name="connsiteY979" fmla="*/ 1327309 h 1426940"/>
                <a:gd name="connsiteX980" fmla="*/ 600360 w 2609183"/>
                <a:gd name="connsiteY980" fmla="*/ 1346930 h 1426940"/>
                <a:gd name="connsiteX981" fmla="*/ 600360 w 2609183"/>
                <a:gd name="connsiteY981" fmla="*/ 1366552 h 1426940"/>
                <a:gd name="connsiteX982" fmla="*/ 597694 w 2609183"/>
                <a:gd name="connsiteY982" fmla="*/ 1366361 h 1426940"/>
                <a:gd name="connsiteX983" fmla="*/ 591502 w 2609183"/>
                <a:gd name="connsiteY983" fmla="*/ 1367504 h 1426940"/>
                <a:gd name="connsiteX984" fmla="*/ 581216 w 2609183"/>
                <a:gd name="connsiteY984" fmla="*/ 1370171 h 1426940"/>
                <a:gd name="connsiteX985" fmla="*/ 572643 w 2609183"/>
                <a:gd name="connsiteY985" fmla="*/ 1371600 h 1426940"/>
                <a:gd name="connsiteX986" fmla="*/ 568928 w 2609183"/>
                <a:gd name="connsiteY986" fmla="*/ 1370743 h 1426940"/>
                <a:gd name="connsiteX987" fmla="*/ 565595 w 2609183"/>
                <a:gd name="connsiteY987" fmla="*/ 1368743 h 1426940"/>
                <a:gd name="connsiteX988" fmla="*/ 562642 w 2609183"/>
                <a:gd name="connsiteY988" fmla="*/ 1364456 h 1426940"/>
                <a:gd name="connsiteX989" fmla="*/ 558260 w 2609183"/>
                <a:gd name="connsiteY989" fmla="*/ 1359218 h 1426940"/>
                <a:gd name="connsiteX990" fmla="*/ 553784 w 2609183"/>
                <a:gd name="connsiteY990" fmla="*/ 1354931 h 1426940"/>
                <a:gd name="connsiteX991" fmla="*/ 548164 w 2609183"/>
                <a:gd name="connsiteY991" fmla="*/ 1346263 h 1426940"/>
                <a:gd name="connsiteX992" fmla="*/ 544259 w 2609183"/>
                <a:gd name="connsiteY992" fmla="*/ 1339501 h 1426940"/>
                <a:gd name="connsiteX993" fmla="*/ 534734 w 2609183"/>
                <a:gd name="connsiteY993" fmla="*/ 1324832 h 1426940"/>
                <a:gd name="connsiteX994" fmla="*/ 533400 w 2609183"/>
                <a:gd name="connsiteY994" fmla="*/ 1320260 h 1426940"/>
                <a:gd name="connsiteX995" fmla="*/ 531590 w 2609183"/>
                <a:gd name="connsiteY995" fmla="*/ 1315498 h 1426940"/>
                <a:gd name="connsiteX996" fmla="*/ 528352 w 2609183"/>
                <a:gd name="connsiteY996" fmla="*/ 1311497 h 1426940"/>
                <a:gd name="connsiteX997" fmla="*/ 517112 w 2609183"/>
                <a:gd name="connsiteY997" fmla="*/ 1301782 h 1426940"/>
                <a:gd name="connsiteX998" fmla="*/ 503968 w 2609183"/>
                <a:gd name="connsiteY998" fmla="*/ 1293019 h 1426940"/>
                <a:gd name="connsiteX999" fmla="*/ 491109 w 2609183"/>
                <a:gd name="connsiteY999" fmla="*/ 1284351 h 1426940"/>
                <a:gd name="connsiteX1000" fmla="*/ 487394 w 2609183"/>
                <a:gd name="connsiteY1000" fmla="*/ 1282256 h 1426940"/>
                <a:gd name="connsiteX1001" fmla="*/ 481393 w 2609183"/>
                <a:gd name="connsiteY1001" fmla="*/ 1279588 h 1426940"/>
                <a:gd name="connsiteX1002" fmla="*/ 473964 w 2609183"/>
                <a:gd name="connsiteY1002" fmla="*/ 1279588 h 1426940"/>
                <a:gd name="connsiteX1003" fmla="*/ 468916 w 2609183"/>
                <a:gd name="connsiteY1003" fmla="*/ 1280065 h 1426940"/>
                <a:gd name="connsiteX1004" fmla="*/ 453485 w 2609183"/>
                <a:gd name="connsiteY1004" fmla="*/ 1282922 h 1426940"/>
                <a:gd name="connsiteX1005" fmla="*/ 441674 w 2609183"/>
                <a:gd name="connsiteY1005" fmla="*/ 1286256 h 1426940"/>
                <a:gd name="connsiteX1006" fmla="*/ 425577 w 2609183"/>
                <a:gd name="connsiteY1006" fmla="*/ 1290828 h 1426940"/>
                <a:gd name="connsiteX1007" fmla="*/ 413195 w 2609183"/>
                <a:gd name="connsiteY1007" fmla="*/ 1295781 h 1426940"/>
                <a:gd name="connsiteX1008" fmla="*/ 410337 w 2609183"/>
                <a:gd name="connsiteY1008" fmla="*/ 1297305 h 1426940"/>
                <a:gd name="connsiteX1009" fmla="*/ 401288 w 2609183"/>
                <a:gd name="connsiteY1009" fmla="*/ 1303306 h 1426940"/>
                <a:gd name="connsiteX1010" fmla="*/ 390144 w 2609183"/>
                <a:gd name="connsiteY1010" fmla="*/ 1313307 h 1426940"/>
                <a:gd name="connsiteX1011" fmla="*/ 377094 w 2609183"/>
                <a:gd name="connsiteY1011" fmla="*/ 1327404 h 1426940"/>
                <a:gd name="connsiteX1012" fmla="*/ 375475 w 2609183"/>
                <a:gd name="connsiteY1012" fmla="*/ 1318355 h 1426940"/>
                <a:gd name="connsiteX1013" fmla="*/ 374904 w 2609183"/>
                <a:gd name="connsiteY1013" fmla="*/ 1304354 h 1426940"/>
                <a:gd name="connsiteX1014" fmla="*/ 375095 w 2609183"/>
                <a:gd name="connsiteY1014" fmla="*/ 1299877 h 1426940"/>
                <a:gd name="connsiteX1015" fmla="*/ 378619 w 2609183"/>
                <a:gd name="connsiteY1015" fmla="*/ 1288066 h 1426940"/>
                <a:gd name="connsiteX1016" fmla="*/ 382238 w 2609183"/>
                <a:gd name="connsiteY1016" fmla="*/ 1279970 h 1426940"/>
                <a:gd name="connsiteX1017" fmla="*/ 385096 w 2609183"/>
                <a:gd name="connsiteY1017" fmla="*/ 1271588 h 1426940"/>
                <a:gd name="connsiteX1018" fmla="*/ 386429 w 2609183"/>
                <a:gd name="connsiteY1018" fmla="*/ 1260538 h 1426940"/>
                <a:gd name="connsiteX1019" fmla="*/ 383762 w 2609183"/>
                <a:gd name="connsiteY1019" fmla="*/ 1242727 h 1426940"/>
                <a:gd name="connsiteX1020" fmla="*/ 380714 w 2609183"/>
                <a:gd name="connsiteY1020" fmla="*/ 1238822 h 1426940"/>
                <a:gd name="connsiteX1021" fmla="*/ 377190 w 2609183"/>
                <a:gd name="connsiteY1021" fmla="*/ 1237488 h 1426940"/>
                <a:gd name="connsiteX1022" fmla="*/ 373285 w 2609183"/>
                <a:gd name="connsiteY1022" fmla="*/ 1237107 h 1426940"/>
                <a:gd name="connsiteX1023" fmla="*/ 366236 w 2609183"/>
                <a:gd name="connsiteY1023" fmla="*/ 1237869 h 1426940"/>
                <a:gd name="connsiteX1024" fmla="*/ 362998 w 2609183"/>
                <a:gd name="connsiteY1024" fmla="*/ 1239298 h 1426940"/>
                <a:gd name="connsiteX1025" fmla="*/ 357283 w 2609183"/>
                <a:gd name="connsiteY1025" fmla="*/ 1233297 h 1426940"/>
                <a:gd name="connsiteX1026" fmla="*/ 350329 w 2609183"/>
                <a:gd name="connsiteY1026" fmla="*/ 1232345 h 1426940"/>
                <a:gd name="connsiteX1027" fmla="*/ 346710 w 2609183"/>
                <a:gd name="connsiteY1027" fmla="*/ 1233964 h 1426940"/>
                <a:gd name="connsiteX1028" fmla="*/ 342995 w 2609183"/>
                <a:gd name="connsiteY1028" fmla="*/ 1234821 h 1426940"/>
                <a:gd name="connsiteX1029" fmla="*/ 338994 w 2609183"/>
                <a:gd name="connsiteY1029" fmla="*/ 1233202 h 1426940"/>
                <a:gd name="connsiteX1030" fmla="*/ 335470 w 2609183"/>
                <a:gd name="connsiteY1030" fmla="*/ 1229677 h 1426940"/>
                <a:gd name="connsiteX1031" fmla="*/ 333375 w 2609183"/>
                <a:gd name="connsiteY1031" fmla="*/ 1225772 h 1426940"/>
                <a:gd name="connsiteX1032" fmla="*/ 331756 w 2609183"/>
                <a:gd name="connsiteY1032" fmla="*/ 1221486 h 1426940"/>
                <a:gd name="connsiteX1033" fmla="*/ 326327 w 2609183"/>
                <a:gd name="connsiteY1033" fmla="*/ 1212723 h 1426940"/>
                <a:gd name="connsiteX1034" fmla="*/ 320897 w 2609183"/>
                <a:gd name="connsiteY1034" fmla="*/ 1207961 h 1426940"/>
                <a:gd name="connsiteX1035" fmla="*/ 314325 w 2609183"/>
                <a:gd name="connsiteY1035" fmla="*/ 1206912 h 1426940"/>
                <a:gd name="connsiteX1036" fmla="*/ 303657 w 2609183"/>
                <a:gd name="connsiteY1036" fmla="*/ 1207198 h 1426940"/>
                <a:gd name="connsiteX1037" fmla="*/ 300323 w 2609183"/>
                <a:gd name="connsiteY1037" fmla="*/ 1206532 h 1426940"/>
                <a:gd name="connsiteX1038" fmla="*/ 300133 w 2609183"/>
                <a:gd name="connsiteY1038" fmla="*/ 1201578 h 1426940"/>
                <a:gd name="connsiteX1039" fmla="*/ 301466 w 2609183"/>
                <a:gd name="connsiteY1039" fmla="*/ 1190625 h 1426940"/>
                <a:gd name="connsiteX1040" fmla="*/ 301561 w 2609183"/>
                <a:gd name="connsiteY1040" fmla="*/ 1184910 h 1426940"/>
                <a:gd name="connsiteX1041" fmla="*/ 300704 w 2609183"/>
                <a:gd name="connsiteY1041" fmla="*/ 1179481 h 1426940"/>
                <a:gd name="connsiteX1042" fmla="*/ 298990 w 2609183"/>
                <a:gd name="connsiteY1042" fmla="*/ 1175004 h 1426940"/>
                <a:gd name="connsiteX1043" fmla="*/ 296703 w 2609183"/>
                <a:gd name="connsiteY1043" fmla="*/ 1171194 h 1426940"/>
                <a:gd name="connsiteX1044" fmla="*/ 290322 w 2609183"/>
                <a:gd name="connsiteY1044" fmla="*/ 1164812 h 1426940"/>
                <a:gd name="connsiteX1045" fmla="*/ 285559 w 2609183"/>
                <a:gd name="connsiteY1045" fmla="*/ 1155859 h 1426940"/>
                <a:gd name="connsiteX1046" fmla="*/ 277559 w 2609183"/>
                <a:gd name="connsiteY1046" fmla="*/ 1137380 h 1426940"/>
                <a:gd name="connsiteX1047" fmla="*/ 270510 w 2609183"/>
                <a:gd name="connsiteY1047" fmla="*/ 1116520 h 1426940"/>
                <a:gd name="connsiteX1048" fmla="*/ 267462 w 2609183"/>
                <a:gd name="connsiteY1048" fmla="*/ 1113377 h 1426940"/>
                <a:gd name="connsiteX1049" fmla="*/ 261175 w 2609183"/>
                <a:gd name="connsiteY1049" fmla="*/ 1110043 h 1426940"/>
                <a:gd name="connsiteX1050" fmla="*/ 247555 w 2609183"/>
                <a:gd name="connsiteY1050" fmla="*/ 1107377 h 1426940"/>
                <a:gd name="connsiteX1051" fmla="*/ 238506 w 2609183"/>
                <a:gd name="connsiteY1051" fmla="*/ 1104709 h 1426940"/>
                <a:gd name="connsiteX1052" fmla="*/ 234982 w 2609183"/>
                <a:gd name="connsiteY1052" fmla="*/ 1102043 h 1426940"/>
                <a:gd name="connsiteX1053" fmla="*/ 233553 w 2609183"/>
                <a:gd name="connsiteY1053" fmla="*/ 1097375 h 1426940"/>
                <a:gd name="connsiteX1054" fmla="*/ 233553 w 2609183"/>
                <a:gd name="connsiteY1054" fmla="*/ 1092518 h 1426940"/>
                <a:gd name="connsiteX1055" fmla="*/ 234315 w 2609183"/>
                <a:gd name="connsiteY1055" fmla="*/ 1086707 h 1426940"/>
                <a:gd name="connsiteX1056" fmla="*/ 236411 w 2609183"/>
                <a:gd name="connsiteY1056" fmla="*/ 1081754 h 1426940"/>
                <a:gd name="connsiteX1057" fmla="*/ 243554 w 2609183"/>
                <a:gd name="connsiteY1057" fmla="*/ 1077944 h 1426940"/>
                <a:gd name="connsiteX1058" fmla="*/ 259175 w 2609183"/>
                <a:gd name="connsiteY1058" fmla="*/ 1077087 h 1426940"/>
                <a:gd name="connsiteX1059" fmla="*/ 272415 w 2609183"/>
                <a:gd name="connsiteY1059" fmla="*/ 1077468 h 1426940"/>
                <a:gd name="connsiteX1060" fmla="*/ 284512 w 2609183"/>
                <a:gd name="connsiteY1060" fmla="*/ 1086326 h 1426940"/>
                <a:gd name="connsiteX1061" fmla="*/ 288512 w 2609183"/>
                <a:gd name="connsiteY1061" fmla="*/ 1088327 h 1426940"/>
                <a:gd name="connsiteX1062" fmla="*/ 292798 w 2609183"/>
                <a:gd name="connsiteY1062" fmla="*/ 1088898 h 1426940"/>
                <a:gd name="connsiteX1063" fmla="*/ 301276 w 2609183"/>
                <a:gd name="connsiteY1063" fmla="*/ 1086136 h 1426940"/>
                <a:gd name="connsiteX1064" fmla="*/ 305562 w 2609183"/>
                <a:gd name="connsiteY1064" fmla="*/ 1085374 h 1426940"/>
                <a:gd name="connsiteX1065" fmla="*/ 316230 w 2609183"/>
                <a:gd name="connsiteY1065" fmla="*/ 1086231 h 1426940"/>
                <a:gd name="connsiteX1066" fmla="*/ 313087 w 2609183"/>
                <a:gd name="connsiteY1066" fmla="*/ 1082135 h 1426940"/>
                <a:gd name="connsiteX1067" fmla="*/ 308991 w 2609183"/>
                <a:gd name="connsiteY1067" fmla="*/ 1079945 h 1426940"/>
                <a:gd name="connsiteX1068" fmla="*/ 304895 w 2609183"/>
                <a:gd name="connsiteY1068" fmla="*/ 1080040 h 1426940"/>
                <a:gd name="connsiteX1069" fmla="*/ 301276 w 2609183"/>
                <a:gd name="connsiteY1069" fmla="*/ 1078420 h 1426940"/>
                <a:gd name="connsiteX1070" fmla="*/ 295370 w 2609183"/>
                <a:gd name="connsiteY1070" fmla="*/ 1070229 h 1426940"/>
                <a:gd name="connsiteX1071" fmla="*/ 285083 w 2609183"/>
                <a:gd name="connsiteY1071" fmla="*/ 1060990 h 1426940"/>
                <a:gd name="connsiteX1072" fmla="*/ 282702 w 2609183"/>
                <a:gd name="connsiteY1072" fmla="*/ 1057180 h 1426940"/>
                <a:gd name="connsiteX1073" fmla="*/ 282035 w 2609183"/>
                <a:gd name="connsiteY1073" fmla="*/ 1051084 h 1426940"/>
                <a:gd name="connsiteX1074" fmla="*/ 284036 w 2609183"/>
                <a:gd name="connsiteY1074" fmla="*/ 1045845 h 1426940"/>
                <a:gd name="connsiteX1075" fmla="*/ 291275 w 2609183"/>
                <a:gd name="connsiteY1075" fmla="*/ 1040416 h 1426940"/>
                <a:gd name="connsiteX1076" fmla="*/ 297466 w 2609183"/>
                <a:gd name="connsiteY1076" fmla="*/ 1032986 h 1426940"/>
                <a:gd name="connsiteX1077" fmla="*/ 300228 w 2609183"/>
                <a:gd name="connsiteY1077" fmla="*/ 1023175 h 1426940"/>
                <a:gd name="connsiteX1078" fmla="*/ 302800 w 2609183"/>
                <a:gd name="connsiteY1078" fmla="*/ 1018699 h 1426940"/>
                <a:gd name="connsiteX1079" fmla="*/ 308038 w 2609183"/>
                <a:gd name="connsiteY1079" fmla="*/ 1011555 h 1426940"/>
                <a:gd name="connsiteX1080" fmla="*/ 315944 w 2609183"/>
                <a:gd name="connsiteY1080" fmla="*/ 1012888 h 1426940"/>
                <a:gd name="connsiteX1081" fmla="*/ 328326 w 2609183"/>
                <a:gd name="connsiteY1081" fmla="*/ 1007745 h 1426940"/>
                <a:gd name="connsiteX1082" fmla="*/ 348615 w 2609183"/>
                <a:gd name="connsiteY1082" fmla="*/ 1008793 h 1426940"/>
                <a:gd name="connsiteX1083" fmla="*/ 372809 w 2609183"/>
                <a:gd name="connsiteY1083" fmla="*/ 1007269 h 1426940"/>
                <a:gd name="connsiteX1084" fmla="*/ 379571 w 2609183"/>
                <a:gd name="connsiteY1084" fmla="*/ 1007840 h 1426940"/>
                <a:gd name="connsiteX1085" fmla="*/ 395001 w 2609183"/>
                <a:gd name="connsiteY1085" fmla="*/ 1012888 h 1426940"/>
                <a:gd name="connsiteX1086" fmla="*/ 403860 w 2609183"/>
                <a:gd name="connsiteY1086" fmla="*/ 1015079 h 1426940"/>
                <a:gd name="connsiteX1087" fmla="*/ 414623 w 2609183"/>
                <a:gd name="connsiteY1087" fmla="*/ 1016127 h 1426940"/>
                <a:gd name="connsiteX1088" fmla="*/ 422434 w 2609183"/>
                <a:gd name="connsiteY1088" fmla="*/ 1013936 h 1426940"/>
                <a:gd name="connsiteX1089" fmla="*/ 415100 w 2609183"/>
                <a:gd name="connsiteY1089" fmla="*/ 1007078 h 1426940"/>
                <a:gd name="connsiteX1090" fmla="*/ 399193 w 2609183"/>
                <a:gd name="connsiteY1090" fmla="*/ 998887 h 1426940"/>
                <a:gd name="connsiteX1091" fmla="*/ 395097 w 2609183"/>
                <a:gd name="connsiteY1091" fmla="*/ 991934 h 1426940"/>
                <a:gd name="connsiteX1092" fmla="*/ 402336 w 2609183"/>
                <a:gd name="connsiteY1092" fmla="*/ 973074 h 1426940"/>
                <a:gd name="connsiteX1093" fmla="*/ 412242 w 2609183"/>
                <a:gd name="connsiteY1093" fmla="*/ 955738 h 1426940"/>
                <a:gd name="connsiteX1094" fmla="*/ 418243 w 2609183"/>
                <a:gd name="connsiteY1094" fmla="*/ 935069 h 1426940"/>
                <a:gd name="connsiteX1095" fmla="*/ 416528 w 2609183"/>
                <a:gd name="connsiteY1095" fmla="*/ 914495 h 1426940"/>
                <a:gd name="connsiteX1096" fmla="*/ 413671 w 2609183"/>
                <a:gd name="connsiteY1096" fmla="*/ 908875 h 1426940"/>
                <a:gd name="connsiteX1097" fmla="*/ 414623 w 2609183"/>
                <a:gd name="connsiteY1097" fmla="*/ 902112 h 1426940"/>
                <a:gd name="connsiteX1098" fmla="*/ 418052 w 2609183"/>
                <a:gd name="connsiteY1098" fmla="*/ 896493 h 1426940"/>
                <a:gd name="connsiteX1099" fmla="*/ 420528 w 2609183"/>
                <a:gd name="connsiteY1099" fmla="*/ 890778 h 1426940"/>
                <a:gd name="connsiteX1100" fmla="*/ 418433 w 2609183"/>
                <a:gd name="connsiteY1100" fmla="*/ 884015 h 1426940"/>
                <a:gd name="connsiteX1101" fmla="*/ 414051 w 2609183"/>
                <a:gd name="connsiteY1101" fmla="*/ 873347 h 1426940"/>
                <a:gd name="connsiteX1102" fmla="*/ 411766 w 2609183"/>
                <a:gd name="connsiteY1102" fmla="*/ 869918 h 1426940"/>
                <a:gd name="connsiteX1103" fmla="*/ 404146 w 2609183"/>
                <a:gd name="connsiteY1103" fmla="*/ 864108 h 1426940"/>
                <a:gd name="connsiteX1104" fmla="*/ 388906 w 2609183"/>
                <a:gd name="connsiteY1104" fmla="*/ 863918 h 1426940"/>
                <a:gd name="connsiteX1105" fmla="*/ 376428 w 2609183"/>
                <a:gd name="connsiteY1105" fmla="*/ 860774 h 1426940"/>
                <a:gd name="connsiteX1106" fmla="*/ 372427 w 2609183"/>
                <a:gd name="connsiteY1106" fmla="*/ 863251 h 1426940"/>
                <a:gd name="connsiteX1107" fmla="*/ 370141 w 2609183"/>
                <a:gd name="connsiteY1107" fmla="*/ 867156 h 1426940"/>
                <a:gd name="connsiteX1108" fmla="*/ 367284 w 2609183"/>
                <a:gd name="connsiteY1108" fmla="*/ 869728 h 1426940"/>
                <a:gd name="connsiteX1109" fmla="*/ 357568 w 2609183"/>
                <a:gd name="connsiteY1109" fmla="*/ 874871 h 1426940"/>
                <a:gd name="connsiteX1110" fmla="*/ 354330 w 2609183"/>
                <a:gd name="connsiteY1110" fmla="*/ 875919 h 1426940"/>
                <a:gd name="connsiteX1111" fmla="*/ 350996 w 2609183"/>
                <a:gd name="connsiteY1111" fmla="*/ 874871 h 1426940"/>
                <a:gd name="connsiteX1112" fmla="*/ 346234 w 2609183"/>
                <a:gd name="connsiteY1112" fmla="*/ 869061 h 1426940"/>
                <a:gd name="connsiteX1113" fmla="*/ 341947 w 2609183"/>
                <a:gd name="connsiteY1113" fmla="*/ 869728 h 1426940"/>
                <a:gd name="connsiteX1114" fmla="*/ 329089 w 2609183"/>
                <a:gd name="connsiteY1114" fmla="*/ 866108 h 1426940"/>
                <a:gd name="connsiteX1115" fmla="*/ 323088 w 2609183"/>
                <a:gd name="connsiteY1115" fmla="*/ 858202 h 1426940"/>
                <a:gd name="connsiteX1116" fmla="*/ 320802 w 2609183"/>
                <a:gd name="connsiteY1116" fmla="*/ 857059 h 1426940"/>
                <a:gd name="connsiteX1117" fmla="*/ 300038 w 2609183"/>
                <a:gd name="connsiteY1117" fmla="*/ 850773 h 1426940"/>
                <a:gd name="connsiteX1118" fmla="*/ 292798 w 2609183"/>
                <a:gd name="connsiteY1118" fmla="*/ 849535 h 1426940"/>
                <a:gd name="connsiteX1119" fmla="*/ 276320 w 2609183"/>
                <a:gd name="connsiteY1119" fmla="*/ 856012 h 1426940"/>
                <a:gd name="connsiteX1120" fmla="*/ 264319 w 2609183"/>
                <a:gd name="connsiteY1120" fmla="*/ 864394 h 1426940"/>
                <a:gd name="connsiteX1121" fmla="*/ 260890 w 2609183"/>
                <a:gd name="connsiteY1121" fmla="*/ 865632 h 1426940"/>
                <a:gd name="connsiteX1122" fmla="*/ 254698 w 2609183"/>
                <a:gd name="connsiteY1122" fmla="*/ 870871 h 1426940"/>
                <a:gd name="connsiteX1123" fmla="*/ 251174 w 2609183"/>
                <a:gd name="connsiteY1123" fmla="*/ 871728 h 1426940"/>
                <a:gd name="connsiteX1124" fmla="*/ 247555 w 2609183"/>
                <a:gd name="connsiteY1124" fmla="*/ 870871 h 1426940"/>
                <a:gd name="connsiteX1125" fmla="*/ 244221 w 2609183"/>
                <a:gd name="connsiteY1125" fmla="*/ 871156 h 1426940"/>
                <a:gd name="connsiteX1126" fmla="*/ 236982 w 2609183"/>
                <a:gd name="connsiteY1126" fmla="*/ 879062 h 1426940"/>
                <a:gd name="connsiteX1127" fmla="*/ 223838 w 2609183"/>
                <a:gd name="connsiteY1127" fmla="*/ 888302 h 1426940"/>
                <a:gd name="connsiteX1128" fmla="*/ 217265 w 2609183"/>
                <a:gd name="connsiteY1128" fmla="*/ 894016 h 1426940"/>
                <a:gd name="connsiteX1129" fmla="*/ 210026 w 2609183"/>
                <a:gd name="connsiteY1129" fmla="*/ 897636 h 1426940"/>
                <a:gd name="connsiteX1130" fmla="*/ 201930 w 2609183"/>
                <a:gd name="connsiteY1130" fmla="*/ 899922 h 1426940"/>
                <a:gd name="connsiteX1131" fmla="*/ 193738 w 2609183"/>
                <a:gd name="connsiteY1131" fmla="*/ 900303 h 1426940"/>
                <a:gd name="connsiteX1132" fmla="*/ 190691 w 2609183"/>
                <a:gd name="connsiteY1132" fmla="*/ 902303 h 1426940"/>
                <a:gd name="connsiteX1133" fmla="*/ 181260 w 2609183"/>
                <a:gd name="connsiteY1133" fmla="*/ 903065 h 1426940"/>
                <a:gd name="connsiteX1134" fmla="*/ 175546 w 2609183"/>
                <a:gd name="connsiteY1134" fmla="*/ 904780 h 1426940"/>
                <a:gd name="connsiteX1135" fmla="*/ 175260 w 2609183"/>
                <a:gd name="connsiteY1135" fmla="*/ 907923 h 1426940"/>
                <a:gd name="connsiteX1136" fmla="*/ 176403 w 2609183"/>
                <a:gd name="connsiteY1136" fmla="*/ 914876 h 1426940"/>
                <a:gd name="connsiteX1137" fmla="*/ 171545 w 2609183"/>
                <a:gd name="connsiteY1137" fmla="*/ 912400 h 1426940"/>
                <a:gd name="connsiteX1138" fmla="*/ 166401 w 2609183"/>
                <a:gd name="connsiteY1138" fmla="*/ 917162 h 1426940"/>
                <a:gd name="connsiteX1139" fmla="*/ 168116 w 2609183"/>
                <a:gd name="connsiteY1139" fmla="*/ 921639 h 1426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</a:cxnLst>
              <a:rect l="l" t="t" r="r" b="b"/>
              <a:pathLst>
                <a:path w="2609183" h="1426940">
                  <a:moveTo>
                    <a:pt x="229171" y="1057180"/>
                  </a:moveTo>
                  <a:lnTo>
                    <a:pt x="226886" y="1059656"/>
                  </a:lnTo>
                  <a:lnTo>
                    <a:pt x="223457" y="1059275"/>
                  </a:lnTo>
                  <a:lnTo>
                    <a:pt x="216979" y="1049750"/>
                  </a:lnTo>
                  <a:lnTo>
                    <a:pt x="218789" y="1039939"/>
                  </a:lnTo>
                  <a:lnTo>
                    <a:pt x="221170" y="1037939"/>
                  </a:lnTo>
                  <a:lnTo>
                    <a:pt x="224314" y="1036606"/>
                  </a:lnTo>
                  <a:lnTo>
                    <a:pt x="224790" y="1038797"/>
                  </a:lnTo>
                  <a:lnTo>
                    <a:pt x="220218" y="1043083"/>
                  </a:lnTo>
                  <a:lnTo>
                    <a:pt x="219837" y="1048607"/>
                  </a:lnTo>
                  <a:lnTo>
                    <a:pt x="223647" y="1054703"/>
                  </a:lnTo>
                  <a:lnTo>
                    <a:pt x="229171" y="1057180"/>
                  </a:lnTo>
                  <a:close/>
                  <a:moveTo>
                    <a:pt x="237268" y="1046512"/>
                  </a:moveTo>
                  <a:lnTo>
                    <a:pt x="235077" y="1047750"/>
                  </a:lnTo>
                  <a:lnTo>
                    <a:pt x="233743" y="1042035"/>
                  </a:lnTo>
                  <a:lnTo>
                    <a:pt x="236220" y="1037177"/>
                  </a:lnTo>
                  <a:lnTo>
                    <a:pt x="239744" y="1036511"/>
                  </a:lnTo>
                  <a:lnTo>
                    <a:pt x="238506" y="1044130"/>
                  </a:lnTo>
                  <a:lnTo>
                    <a:pt x="237268" y="1046512"/>
                  </a:lnTo>
                  <a:close/>
                  <a:moveTo>
                    <a:pt x="389191" y="1006697"/>
                  </a:moveTo>
                  <a:lnTo>
                    <a:pt x="388144" y="1007650"/>
                  </a:lnTo>
                  <a:lnTo>
                    <a:pt x="383857" y="1005173"/>
                  </a:lnTo>
                  <a:lnTo>
                    <a:pt x="381000" y="1000982"/>
                  </a:lnTo>
                  <a:lnTo>
                    <a:pt x="384524" y="996029"/>
                  </a:lnTo>
                  <a:lnTo>
                    <a:pt x="387763" y="996982"/>
                  </a:lnTo>
                  <a:lnTo>
                    <a:pt x="389858" y="1002220"/>
                  </a:lnTo>
                  <a:lnTo>
                    <a:pt x="389191" y="1006697"/>
                  </a:lnTo>
                  <a:close/>
                  <a:moveTo>
                    <a:pt x="168116" y="921639"/>
                  </a:moveTo>
                  <a:lnTo>
                    <a:pt x="165068" y="920591"/>
                  </a:lnTo>
                  <a:lnTo>
                    <a:pt x="150590" y="911923"/>
                  </a:lnTo>
                  <a:lnTo>
                    <a:pt x="138779" y="905827"/>
                  </a:lnTo>
                  <a:lnTo>
                    <a:pt x="128207" y="900398"/>
                  </a:lnTo>
                  <a:lnTo>
                    <a:pt x="126682" y="899350"/>
                  </a:lnTo>
                  <a:lnTo>
                    <a:pt x="123825" y="896684"/>
                  </a:lnTo>
                  <a:lnTo>
                    <a:pt x="121825" y="892587"/>
                  </a:lnTo>
                  <a:lnTo>
                    <a:pt x="121348" y="888016"/>
                  </a:lnTo>
                  <a:lnTo>
                    <a:pt x="122396" y="884682"/>
                  </a:lnTo>
                  <a:lnTo>
                    <a:pt x="124968" y="882586"/>
                  </a:lnTo>
                  <a:lnTo>
                    <a:pt x="127921" y="881729"/>
                  </a:lnTo>
                  <a:lnTo>
                    <a:pt x="130588" y="882491"/>
                  </a:lnTo>
                  <a:lnTo>
                    <a:pt x="133635" y="884491"/>
                  </a:lnTo>
                  <a:lnTo>
                    <a:pt x="138875" y="886968"/>
                  </a:lnTo>
                  <a:lnTo>
                    <a:pt x="145732" y="887444"/>
                  </a:lnTo>
                  <a:lnTo>
                    <a:pt x="150019" y="885539"/>
                  </a:lnTo>
                  <a:lnTo>
                    <a:pt x="150590" y="880967"/>
                  </a:lnTo>
                  <a:lnTo>
                    <a:pt x="142494" y="864108"/>
                  </a:lnTo>
                  <a:lnTo>
                    <a:pt x="134969" y="850392"/>
                  </a:lnTo>
                  <a:lnTo>
                    <a:pt x="127635" y="835247"/>
                  </a:lnTo>
                  <a:lnTo>
                    <a:pt x="124587" y="829627"/>
                  </a:lnTo>
                  <a:lnTo>
                    <a:pt x="115634" y="816864"/>
                  </a:lnTo>
                  <a:lnTo>
                    <a:pt x="106775" y="804196"/>
                  </a:lnTo>
                  <a:lnTo>
                    <a:pt x="99822" y="792956"/>
                  </a:lnTo>
                  <a:lnTo>
                    <a:pt x="96202" y="789432"/>
                  </a:lnTo>
                  <a:lnTo>
                    <a:pt x="84963" y="788003"/>
                  </a:lnTo>
                  <a:lnTo>
                    <a:pt x="63532" y="785241"/>
                  </a:lnTo>
                  <a:lnTo>
                    <a:pt x="55912" y="783907"/>
                  </a:lnTo>
                  <a:lnTo>
                    <a:pt x="49911" y="787241"/>
                  </a:lnTo>
                  <a:lnTo>
                    <a:pt x="43815" y="789908"/>
                  </a:lnTo>
                  <a:lnTo>
                    <a:pt x="38005" y="784955"/>
                  </a:lnTo>
                  <a:lnTo>
                    <a:pt x="33433" y="776954"/>
                  </a:lnTo>
                  <a:lnTo>
                    <a:pt x="31052" y="770191"/>
                  </a:lnTo>
                  <a:lnTo>
                    <a:pt x="32195" y="763238"/>
                  </a:lnTo>
                  <a:lnTo>
                    <a:pt x="32671" y="753047"/>
                  </a:lnTo>
                  <a:lnTo>
                    <a:pt x="29242" y="742950"/>
                  </a:lnTo>
                  <a:lnTo>
                    <a:pt x="25336" y="737902"/>
                  </a:lnTo>
                  <a:lnTo>
                    <a:pt x="15621" y="734187"/>
                  </a:lnTo>
                  <a:lnTo>
                    <a:pt x="3334" y="725614"/>
                  </a:lnTo>
                  <a:lnTo>
                    <a:pt x="0" y="709993"/>
                  </a:lnTo>
                  <a:lnTo>
                    <a:pt x="6001" y="687514"/>
                  </a:lnTo>
                  <a:lnTo>
                    <a:pt x="15621" y="671608"/>
                  </a:lnTo>
                  <a:lnTo>
                    <a:pt x="22670" y="664940"/>
                  </a:lnTo>
                  <a:lnTo>
                    <a:pt x="26003" y="659035"/>
                  </a:lnTo>
                  <a:lnTo>
                    <a:pt x="27051" y="653986"/>
                  </a:lnTo>
                  <a:lnTo>
                    <a:pt x="26194" y="649128"/>
                  </a:lnTo>
                  <a:lnTo>
                    <a:pt x="22098" y="643985"/>
                  </a:lnTo>
                  <a:lnTo>
                    <a:pt x="15621" y="638937"/>
                  </a:lnTo>
                  <a:lnTo>
                    <a:pt x="12382" y="632746"/>
                  </a:lnTo>
                  <a:lnTo>
                    <a:pt x="13716" y="619410"/>
                  </a:lnTo>
                  <a:lnTo>
                    <a:pt x="18002" y="600170"/>
                  </a:lnTo>
                  <a:lnTo>
                    <a:pt x="24575" y="584740"/>
                  </a:lnTo>
                  <a:lnTo>
                    <a:pt x="33338" y="576167"/>
                  </a:lnTo>
                  <a:lnTo>
                    <a:pt x="40957" y="570071"/>
                  </a:lnTo>
                  <a:lnTo>
                    <a:pt x="44005" y="564261"/>
                  </a:lnTo>
                  <a:lnTo>
                    <a:pt x="44101" y="556165"/>
                  </a:lnTo>
                  <a:lnTo>
                    <a:pt x="43910" y="548450"/>
                  </a:lnTo>
                  <a:lnTo>
                    <a:pt x="46006" y="542830"/>
                  </a:lnTo>
                  <a:lnTo>
                    <a:pt x="49149" y="538353"/>
                  </a:lnTo>
                  <a:lnTo>
                    <a:pt x="52578" y="534352"/>
                  </a:lnTo>
                  <a:lnTo>
                    <a:pt x="57341" y="529876"/>
                  </a:lnTo>
                  <a:lnTo>
                    <a:pt x="63532" y="528733"/>
                  </a:lnTo>
                  <a:lnTo>
                    <a:pt x="70295" y="532352"/>
                  </a:lnTo>
                  <a:lnTo>
                    <a:pt x="79534" y="541972"/>
                  </a:lnTo>
                  <a:lnTo>
                    <a:pt x="93059" y="560832"/>
                  </a:lnTo>
                  <a:lnTo>
                    <a:pt x="100775" y="573119"/>
                  </a:lnTo>
                  <a:lnTo>
                    <a:pt x="103537" y="576929"/>
                  </a:lnTo>
                  <a:lnTo>
                    <a:pt x="110585" y="584168"/>
                  </a:lnTo>
                  <a:lnTo>
                    <a:pt x="116967" y="587121"/>
                  </a:lnTo>
                  <a:lnTo>
                    <a:pt x="127635" y="582549"/>
                  </a:lnTo>
                  <a:lnTo>
                    <a:pt x="137826" y="577215"/>
                  </a:lnTo>
                  <a:lnTo>
                    <a:pt x="141065" y="573881"/>
                  </a:lnTo>
                  <a:lnTo>
                    <a:pt x="143160" y="568833"/>
                  </a:lnTo>
                  <a:lnTo>
                    <a:pt x="141541" y="560165"/>
                  </a:lnTo>
                  <a:lnTo>
                    <a:pt x="139446" y="554545"/>
                  </a:lnTo>
                  <a:lnTo>
                    <a:pt x="137160" y="547306"/>
                  </a:lnTo>
                  <a:lnTo>
                    <a:pt x="134017" y="534734"/>
                  </a:lnTo>
                  <a:lnTo>
                    <a:pt x="131826" y="515017"/>
                  </a:lnTo>
                  <a:lnTo>
                    <a:pt x="129254" y="508730"/>
                  </a:lnTo>
                  <a:lnTo>
                    <a:pt x="131159" y="507968"/>
                  </a:lnTo>
                  <a:lnTo>
                    <a:pt x="136207" y="509301"/>
                  </a:lnTo>
                  <a:lnTo>
                    <a:pt x="140970" y="509873"/>
                  </a:lnTo>
                  <a:lnTo>
                    <a:pt x="147733" y="505492"/>
                  </a:lnTo>
                  <a:lnTo>
                    <a:pt x="156972" y="497300"/>
                  </a:lnTo>
                  <a:lnTo>
                    <a:pt x="173927" y="484537"/>
                  </a:lnTo>
                  <a:lnTo>
                    <a:pt x="177546" y="476155"/>
                  </a:lnTo>
                  <a:lnTo>
                    <a:pt x="180404" y="466725"/>
                  </a:lnTo>
                  <a:lnTo>
                    <a:pt x="185166" y="461010"/>
                  </a:lnTo>
                  <a:lnTo>
                    <a:pt x="195929" y="459105"/>
                  </a:lnTo>
                  <a:lnTo>
                    <a:pt x="205930" y="456057"/>
                  </a:lnTo>
                  <a:lnTo>
                    <a:pt x="212979" y="449389"/>
                  </a:lnTo>
                  <a:lnTo>
                    <a:pt x="224028" y="443579"/>
                  </a:lnTo>
                  <a:lnTo>
                    <a:pt x="233172" y="439960"/>
                  </a:lnTo>
                  <a:lnTo>
                    <a:pt x="237172" y="436721"/>
                  </a:lnTo>
                  <a:lnTo>
                    <a:pt x="240030" y="431768"/>
                  </a:lnTo>
                  <a:lnTo>
                    <a:pt x="250412" y="417862"/>
                  </a:lnTo>
                  <a:lnTo>
                    <a:pt x="258603" y="409194"/>
                  </a:lnTo>
                  <a:lnTo>
                    <a:pt x="265747" y="400335"/>
                  </a:lnTo>
                  <a:lnTo>
                    <a:pt x="268224" y="394811"/>
                  </a:lnTo>
                  <a:lnTo>
                    <a:pt x="273844" y="395859"/>
                  </a:lnTo>
                  <a:lnTo>
                    <a:pt x="282511" y="399669"/>
                  </a:lnTo>
                  <a:lnTo>
                    <a:pt x="291846" y="403193"/>
                  </a:lnTo>
                  <a:lnTo>
                    <a:pt x="298704" y="408718"/>
                  </a:lnTo>
                  <a:lnTo>
                    <a:pt x="300038" y="414242"/>
                  </a:lnTo>
                  <a:lnTo>
                    <a:pt x="300704" y="418624"/>
                  </a:lnTo>
                  <a:lnTo>
                    <a:pt x="303466" y="420910"/>
                  </a:lnTo>
                  <a:lnTo>
                    <a:pt x="306800" y="421386"/>
                  </a:lnTo>
                  <a:lnTo>
                    <a:pt x="311753" y="420243"/>
                  </a:lnTo>
                  <a:lnTo>
                    <a:pt x="320421" y="420052"/>
                  </a:lnTo>
                  <a:lnTo>
                    <a:pt x="331089" y="412813"/>
                  </a:lnTo>
                  <a:lnTo>
                    <a:pt x="345948" y="400621"/>
                  </a:lnTo>
                  <a:lnTo>
                    <a:pt x="359569" y="396811"/>
                  </a:lnTo>
                  <a:lnTo>
                    <a:pt x="366713" y="399764"/>
                  </a:lnTo>
                  <a:lnTo>
                    <a:pt x="372618" y="408718"/>
                  </a:lnTo>
                  <a:lnTo>
                    <a:pt x="377285" y="417100"/>
                  </a:lnTo>
                  <a:lnTo>
                    <a:pt x="382143" y="420243"/>
                  </a:lnTo>
                  <a:lnTo>
                    <a:pt x="385096" y="420338"/>
                  </a:lnTo>
                  <a:lnTo>
                    <a:pt x="386239" y="420528"/>
                  </a:lnTo>
                  <a:lnTo>
                    <a:pt x="392144" y="418624"/>
                  </a:lnTo>
                  <a:lnTo>
                    <a:pt x="392620" y="418624"/>
                  </a:lnTo>
                  <a:lnTo>
                    <a:pt x="398050" y="418909"/>
                  </a:lnTo>
                  <a:lnTo>
                    <a:pt x="403384" y="421767"/>
                  </a:lnTo>
                  <a:lnTo>
                    <a:pt x="412052" y="422148"/>
                  </a:lnTo>
                  <a:lnTo>
                    <a:pt x="424148" y="419957"/>
                  </a:lnTo>
                  <a:lnTo>
                    <a:pt x="425386" y="419100"/>
                  </a:lnTo>
                  <a:lnTo>
                    <a:pt x="431292" y="420243"/>
                  </a:lnTo>
                  <a:lnTo>
                    <a:pt x="438341" y="424053"/>
                  </a:lnTo>
                  <a:lnTo>
                    <a:pt x="443865" y="428720"/>
                  </a:lnTo>
                  <a:lnTo>
                    <a:pt x="453676" y="443865"/>
                  </a:lnTo>
                  <a:lnTo>
                    <a:pt x="459295" y="447770"/>
                  </a:lnTo>
                  <a:lnTo>
                    <a:pt x="470916" y="453104"/>
                  </a:lnTo>
                  <a:lnTo>
                    <a:pt x="476345" y="457771"/>
                  </a:lnTo>
                  <a:lnTo>
                    <a:pt x="482632" y="465391"/>
                  </a:lnTo>
                  <a:lnTo>
                    <a:pt x="485870" y="469963"/>
                  </a:lnTo>
                  <a:lnTo>
                    <a:pt x="492728" y="478250"/>
                  </a:lnTo>
                  <a:lnTo>
                    <a:pt x="500634" y="491776"/>
                  </a:lnTo>
                  <a:lnTo>
                    <a:pt x="502063" y="502539"/>
                  </a:lnTo>
                  <a:lnTo>
                    <a:pt x="503872" y="511683"/>
                  </a:lnTo>
                  <a:lnTo>
                    <a:pt x="506825" y="515969"/>
                  </a:lnTo>
                  <a:lnTo>
                    <a:pt x="509207" y="516445"/>
                  </a:lnTo>
                  <a:lnTo>
                    <a:pt x="511873" y="515017"/>
                  </a:lnTo>
                  <a:lnTo>
                    <a:pt x="514445" y="510826"/>
                  </a:lnTo>
                  <a:lnTo>
                    <a:pt x="515302" y="503968"/>
                  </a:lnTo>
                  <a:lnTo>
                    <a:pt x="514541" y="491680"/>
                  </a:lnTo>
                  <a:lnTo>
                    <a:pt x="512540" y="481679"/>
                  </a:lnTo>
                  <a:lnTo>
                    <a:pt x="509873" y="478536"/>
                  </a:lnTo>
                  <a:lnTo>
                    <a:pt x="508635" y="475012"/>
                  </a:lnTo>
                  <a:lnTo>
                    <a:pt x="510350" y="470535"/>
                  </a:lnTo>
                  <a:lnTo>
                    <a:pt x="514826" y="468344"/>
                  </a:lnTo>
                  <a:lnTo>
                    <a:pt x="520255" y="469678"/>
                  </a:lnTo>
                  <a:lnTo>
                    <a:pt x="529304" y="475488"/>
                  </a:lnTo>
                  <a:lnTo>
                    <a:pt x="538734" y="482727"/>
                  </a:lnTo>
                  <a:lnTo>
                    <a:pt x="550259" y="495395"/>
                  </a:lnTo>
                  <a:lnTo>
                    <a:pt x="560927" y="503396"/>
                  </a:lnTo>
                  <a:lnTo>
                    <a:pt x="572452" y="509873"/>
                  </a:lnTo>
                  <a:lnTo>
                    <a:pt x="581692" y="511778"/>
                  </a:lnTo>
                  <a:lnTo>
                    <a:pt x="588836" y="509778"/>
                  </a:lnTo>
                  <a:lnTo>
                    <a:pt x="597313" y="504634"/>
                  </a:lnTo>
                  <a:lnTo>
                    <a:pt x="605028" y="498538"/>
                  </a:lnTo>
                  <a:lnTo>
                    <a:pt x="608552" y="492252"/>
                  </a:lnTo>
                  <a:lnTo>
                    <a:pt x="611028" y="485299"/>
                  </a:lnTo>
                  <a:lnTo>
                    <a:pt x="622745" y="476059"/>
                  </a:lnTo>
                  <a:lnTo>
                    <a:pt x="633317" y="467487"/>
                  </a:lnTo>
                  <a:lnTo>
                    <a:pt x="638175" y="469011"/>
                  </a:lnTo>
                  <a:lnTo>
                    <a:pt x="641604" y="471488"/>
                  </a:lnTo>
                  <a:lnTo>
                    <a:pt x="652463" y="466344"/>
                  </a:lnTo>
                  <a:lnTo>
                    <a:pt x="656272" y="464915"/>
                  </a:lnTo>
                  <a:lnTo>
                    <a:pt x="666655" y="462915"/>
                  </a:lnTo>
                  <a:lnTo>
                    <a:pt x="677418" y="465868"/>
                  </a:lnTo>
                  <a:lnTo>
                    <a:pt x="685991" y="474916"/>
                  </a:lnTo>
                  <a:lnTo>
                    <a:pt x="694277" y="480822"/>
                  </a:lnTo>
                  <a:lnTo>
                    <a:pt x="701707" y="480155"/>
                  </a:lnTo>
                  <a:lnTo>
                    <a:pt x="707803" y="477107"/>
                  </a:lnTo>
                  <a:lnTo>
                    <a:pt x="711898" y="471488"/>
                  </a:lnTo>
                  <a:lnTo>
                    <a:pt x="714947" y="464725"/>
                  </a:lnTo>
                  <a:lnTo>
                    <a:pt x="719042" y="460438"/>
                  </a:lnTo>
                  <a:lnTo>
                    <a:pt x="719709" y="460153"/>
                  </a:lnTo>
                  <a:lnTo>
                    <a:pt x="732949" y="462534"/>
                  </a:lnTo>
                  <a:lnTo>
                    <a:pt x="741236" y="462153"/>
                  </a:lnTo>
                  <a:lnTo>
                    <a:pt x="742093" y="461200"/>
                  </a:lnTo>
                  <a:lnTo>
                    <a:pt x="753047" y="463010"/>
                  </a:lnTo>
                  <a:lnTo>
                    <a:pt x="765048" y="472440"/>
                  </a:lnTo>
                  <a:lnTo>
                    <a:pt x="772573" y="482918"/>
                  </a:lnTo>
                  <a:lnTo>
                    <a:pt x="782193" y="496157"/>
                  </a:lnTo>
                  <a:lnTo>
                    <a:pt x="786669" y="500443"/>
                  </a:lnTo>
                  <a:lnTo>
                    <a:pt x="793147" y="502348"/>
                  </a:lnTo>
                  <a:lnTo>
                    <a:pt x="798195" y="503111"/>
                  </a:lnTo>
                  <a:lnTo>
                    <a:pt x="805053" y="505206"/>
                  </a:lnTo>
                  <a:lnTo>
                    <a:pt x="823055" y="507968"/>
                  </a:lnTo>
                  <a:lnTo>
                    <a:pt x="825818" y="509588"/>
                  </a:lnTo>
                  <a:lnTo>
                    <a:pt x="827627" y="511778"/>
                  </a:lnTo>
                  <a:lnTo>
                    <a:pt x="826008" y="519017"/>
                  </a:lnTo>
                  <a:lnTo>
                    <a:pt x="827627" y="520827"/>
                  </a:lnTo>
                  <a:lnTo>
                    <a:pt x="842200" y="515684"/>
                  </a:lnTo>
                  <a:lnTo>
                    <a:pt x="846201" y="511778"/>
                  </a:lnTo>
                  <a:lnTo>
                    <a:pt x="850963" y="500919"/>
                  </a:lnTo>
                  <a:lnTo>
                    <a:pt x="855345" y="489871"/>
                  </a:lnTo>
                  <a:lnTo>
                    <a:pt x="858488" y="485775"/>
                  </a:lnTo>
                  <a:lnTo>
                    <a:pt x="861917" y="484727"/>
                  </a:lnTo>
                  <a:lnTo>
                    <a:pt x="865346" y="486346"/>
                  </a:lnTo>
                  <a:lnTo>
                    <a:pt x="870109" y="492823"/>
                  </a:lnTo>
                  <a:lnTo>
                    <a:pt x="876681" y="499491"/>
                  </a:lnTo>
                  <a:lnTo>
                    <a:pt x="885444" y="502062"/>
                  </a:lnTo>
                  <a:lnTo>
                    <a:pt x="890778" y="503015"/>
                  </a:lnTo>
                  <a:lnTo>
                    <a:pt x="899065" y="503587"/>
                  </a:lnTo>
                  <a:lnTo>
                    <a:pt x="918591" y="500348"/>
                  </a:lnTo>
                  <a:lnTo>
                    <a:pt x="936784" y="492347"/>
                  </a:lnTo>
                  <a:lnTo>
                    <a:pt x="947261" y="483584"/>
                  </a:lnTo>
                  <a:lnTo>
                    <a:pt x="952024" y="470535"/>
                  </a:lnTo>
                  <a:lnTo>
                    <a:pt x="955072" y="455581"/>
                  </a:lnTo>
                  <a:lnTo>
                    <a:pt x="959739" y="446056"/>
                  </a:lnTo>
                  <a:lnTo>
                    <a:pt x="957834" y="436436"/>
                  </a:lnTo>
                  <a:lnTo>
                    <a:pt x="948594" y="427196"/>
                  </a:lnTo>
                  <a:lnTo>
                    <a:pt x="945547" y="424339"/>
                  </a:lnTo>
                  <a:lnTo>
                    <a:pt x="923258" y="419195"/>
                  </a:lnTo>
                  <a:lnTo>
                    <a:pt x="921829" y="415480"/>
                  </a:lnTo>
                  <a:lnTo>
                    <a:pt x="920591" y="414623"/>
                  </a:lnTo>
                  <a:lnTo>
                    <a:pt x="898588" y="406336"/>
                  </a:lnTo>
                  <a:lnTo>
                    <a:pt x="887920" y="402812"/>
                  </a:lnTo>
                  <a:lnTo>
                    <a:pt x="884968" y="397383"/>
                  </a:lnTo>
                  <a:lnTo>
                    <a:pt x="882968" y="390239"/>
                  </a:lnTo>
                  <a:lnTo>
                    <a:pt x="876109" y="383857"/>
                  </a:lnTo>
                  <a:lnTo>
                    <a:pt x="862489" y="378047"/>
                  </a:lnTo>
                  <a:lnTo>
                    <a:pt x="860107" y="373666"/>
                  </a:lnTo>
                  <a:lnTo>
                    <a:pt x="862393" y="369189"/>
                  </a:lnTo>
                  <a:lnTo>
                    <a:pt x="873157" y="364141"/>
                  </a:lnTo>
                  <a:lnTo>
                    <a:pt x="885444" y="353663"/>
                  </a:lnTo>
                  <a:lnTo>
                    <a:pt x="890207" y="351472"/>
                  </a:lnTo>
                  <a:lnTo>
                    <a:pt x="901160" y="350996"/>
                  </a:lnTo>
                  <a:lnTo>
                    <a:pt x="911257" y="342424"/>
                  </a:lnTo>
                  <a:lnTo>
                    <a:pt x="918305" y="337471"/>
                  </a:lnTo>
                  <a:lnTo>
                    <a:pt x="921925" y="331565"/>
                  </a:lnTo>
                  <a:lnTo>
                    <a:pt x="920972" y="325469"/>
                  </a:lnTo>
                  <a:lnTo>
                    <a:pt x="910780" y="307086"/>
                  </a:lnTo>
                  <a:lnTo>
                    <a:pt x="907828" y="295942"/>
                  </a:lnTo>
                  <a:lnTo>
                    <a:pt x="909638" y="288607"/>
                  </a:lnTo>
                  <a:lnTo>
                    <a:pt x="915448" y="280701"/>
                  </a:lnTo>
                  <a:lnTo>
                    <a:pt x="918686" y="276416"/>
                  </a:lnTo>
                  <a:lnTo>
                    <a:pt x="922687" y="268700"/>
                  </a:lnTo>
                  <a:lnTo>
                    <a:pt x="925259" y="264509"/>
                  </a:lnTo>
                  <a:lnTo>
                    <a:pt x="935545" y="262700"/>
                  </a:lnTo>
                  <a:lnTo>
                    <a:pt x="947928" y="262033"/>
                  </a:lnTo>
                  <a:lnTo>
                    <a:pt x="956500" y="263843"/>
                  </a:lnTo>
                  <a:lnTo>
                    <a:pt x="968407" y="264795"/>
                  </a:lnTo>
                  <a:lnTo>
                    <a:pt x="979170" y="266224"/>
                  </a:lnTo>
                  <a:lnTo>
                    <a:pt x="984695" y="267557"/>
                  </a:lnTo>
                  <a:lnTo>
                    <a:pt x="988695" y="265176"/>
                  </a:lnTo>
                  <a:lnTo>
                    <a:pt x="991648" y="260985"/>
                  </a:lnTo>
                  <a:lnTo>
                    <a:pt x="991552" y="255461"/>
                  </a:lnTo>
                  <a:lnTo>
                    <a:pt x="987266" y="250127"/>
                  </a:lnTo>
                  <a:lnTo>
                    <a:pt x="971359" y="243078"/>
                  </a:lnTo>
                  <a:lnTo>
                    <a:pt x="964597" y="237172"/>
                  </a:lnTo>
                  <a:lnTo>
                    <a:pt x="959168" y="237839"/>
                  </a:lnTo>
                  <a:lnTo>
                    <a:pt x="950214" y="236029"/>
                  </a:lnTo>
                  <a:lnTo>
                    <a:pt x="942213" y="232220"/>
                  </a:lnTo>
                  <a:lnTo>
                    <a:pt x="935069" y="230886"/>
                  </a:lnTo>
                  <a:lnTo>
                    <a:pt x="932688" y="225647"/>
                  </a:lnTo>
                  <a:lnTo>
                    <a:pt x="934212" y="218122"/>
                  </a:lnTo>
                  <a:lnTo>
                    <a:pt x="936974" y="213931"/>
                  </a:lnTo>
                  <a:lnTo>
                    <a:pt x="942213" y="211741"/>
                  </a:lnTo>
                  <a:lnTo>
                    <a:pt x="947928" y="212788"/>
                  </a:lnTo>
                  <a:lnTo>
                    <a:pt x="954214" y="209741"/>
                  </a:lnTo>
                  <a:lnTo>
                    <a:pt x="956024" y="207931"/>
                  </a:lnTo>
                  <a:lnTo>
                    <a:pt x="956500" y="205550"/>
                  </a:lnTo>
                  <a:lnTo>
                    <a:pt x="955548" y="202216"/>
                  </a:lnTo>
                  <a:lnTo>
                    <a:pt x="952691" y="199454"/>
                  </a:lnTo>
                  <a:lnTo>
                    <a:pt x="948500" y="198691"/>
                  </a:lnTo>
                  <a:lnTo>
                    <a:pt x="943832" y="201073"/>
                  </a:lnTo>
                  <a:lnTo>
                    <a:pt x="938117" y="202597"/>
                  </a:lnTo>
                  <a:lnTo>
                    <a:pt x="928592" y="199168"/>
                  </a:lnTo>
                  <a:lnTo>
                    <a:pt x="920972" y="194976"/>
                  </a:lnTo>
                  <a:lnTo>
                    <a:pt x="921353" y="191071"/>
                  </a:lnTo>
                  <a:lnTo>
                    <a:pt x="926973" y="185356"/>
                  </a:lnTo>
                  <a:lnTo>
                    <a:pt x="929544" y="180689"/>
                  </a:lnTo>
                  <a:lnTo>
                    <a:pt x="929544" y="174307"/>
                  </a:lnTo>
                  <a:lnTo>
                    <a:pt x="929544" y="166783"/>
                  </a:lnTo>
                  <a:lnTo>
                    <a:pt x="931450" y="157925"/>
                  </a:lnTo>
                  <a:lnTo>
                    <a:pt x="937070" y="151829"/>
                  </a:lnTo>
                  <a:lnTo>
                    <a:pt x="943642" y="148590"/>
                  </a:lnTo>
                  <a:lnTo>
                    <a:pt x="960596" y="154495"/>
                  </a:lnTo>
                  <a:lnTo>
                    <a:pt x="981742" y="159734"/>
                  </a:lnTo>
                  <a:lnTo>
                    <a:pt x="985457" y="158877"/>
                  </a:lnTo>
                  <a:lnTo>
                    <a:pt x="986504" y="156115"/>
                  </a:lnTo>
                  <a:lnTo>
                    <a:pt x="988886" y="153638"/>
                  </a:lnTo>
                  <a:lnTo>
                    <a:pt x="1018318" y="152495"/>
                  </a:lnTo>
                  <a:lnTo>
                    <a:pt x="1024033" y="149066"/>
                  </a:lnTo>
                  <a:lnTo>
                    <a:pt x="1026890" y="146399"/>
                  </a:lnTo>
                  <a:lnTo>
                    <a:pt x="1055179" y="142494"/>
                  </a:lnTo>
                  <a:lnTo>
                    <a:pt x="1058513" y="138779"/>
                  </a:lnTo>
                  <a:lnTo>
                    <a:pt x="1062704" y="135255"/>
                  </a:lnTo>
                  <a:lnTo>
                    <a:pt x="1069181" y="135350"/>
                  </a:lnTo>
                  <a:lnTo>
                    <a:pt x="1076897" y="133921"/>
                  </a:lnTo>
                  <a:lnTo>
                    <a:pt x="1087755" y="129730"/>
                  </a:lnTo>
                  <a:lnTo>
                    <a:pt x="1095375" y="127349"/>
                  </a:lnTo>
                  <a:lnTo>
                    <a:pt x="1096613" y="127159"/>
                  </a:lnTo>
                  <a:lnTo>
                    <a:pt x="1104709" y="128111"/>
                  </a:lnTo>
                  <a:lnTo>
                    <a:pt x="1114806" y="124777"/>
                  </a:lnTo>
                  <a:lnTo>
                    <a:pt x="1116902" y="123349"/>
                  </a:lnTo>
                  <a:lnTo>
                    <a:pt x="1118521" y="120872"/>
                  </a:lnTo>
                  <a:lnTo>
                    <a:pt x="1127284" y="115919"/>
                  </a:lnTo>
                  <a:lnTo>
                    <a:pt x="1144048" y="111919"/>
                  </a:lnTo>
                  <a:lnTo>
                    <a:pt x="1148143" y="114300"/>
                  </a:lnTo>
                  <a:lnTo>
                    <a:pt x="1156145" y="115443"/>
                  </a:lnTo>
                  <a:lnTo>
                    <a:pt x="1166432" y="113633"/>
                  </a:lnTo>
                  <a:lnTo>
                    <a:pt x="1173956" y="110585"/>
                  </a:lnTo>
                  <a:lnTo>
                    <a:pt x="1178338" y="113633"/>
                  </a:lnTo>
                  <a:lnTo>
                    <a:pt x="1184243" y="116777"/>
                  </a:lnTo>
                  <a:lnTo>
                    <a:pt x="1188720" y="114109"/>
                  </a:lnTo>
                  <a:lnTo>
                    <a:pt x="1190911" y="105632"/>
                  </a:lnTo>
                  <a:lnTo>
                    <a:pt x="1193863" y="97441"/>
                  </a:lnTo>
                  <a:lnTo>
                    <a:pt x="1198816" y="93440"/>
                  </a:lnTo>
                  <a:lnTo>
                    <a:pt x="1202817" y="92011"/>
                  </a:lnTo>
                  <a:lnTo>
                    <a:pt x="1206436" y="88868"/>
                  </a:lnTo>
                  <a:lnTo>
                    <a:pt x="1209199" y="85534"/>
                  </a:lnTo>
                  <a:lnTo>
                    <a:pt x="1223963" y="86106"/>
                  </a:lnTo>
                  <a:lnTo>
                    <a:pt x="1237202" y="77819"/>
                  </a:lnTo>
                  <a:lnTo>
                    <a:pt x="1239774" y="81534"/>
                  </a:lnTo>
                  <a:lnTo>
                    <a:pt x="1256919" y="80676"/>
                  </a:lnTo>
                  <a:lnTo>
                    <a:pt x="1278255" y="75342"/>
                  </a:lnTo>
                  <a:lnTo>
                    <a:pt x="1291018" y="72866"/>
                  </a:lnTo>
                  <a:lnTo>
                    <a:pt x="1313116" y="67246"/>
                  </a:lnTo>
                  <a:lnTo>
                    <a:pt x="1323308" y="62769"/>
                  </a:lnTo>
                  <a:lnTo>
                    <a:pt x="1337882" y="59912"/>
                  </a:lnTo>
                  <a:lnTo>
                    <a:pt x="1351216" y="57912"/>
                  </a:lnTo>
                  <a:lnTo>
                    <a:pt x="1359979" y="50006"/>
                  </a:lnTo>
                  <a:lnTo>
                    <a:pt x="1367028" y="48863"/>
                  </a:lnTo>
                  <a:lnTo>
                    <a:pt x="1375600" y="48196"/>
                  </a:lnTo>
                  <a:lnTo>
                    <a:pt x="1380839" y="46291"/>
                  </a:lnTo>
                  <a:lnTo>
                    <a:pt x="1384268" y="43339"/>
                  </a:lnTo>
                  <a:lnTo>
                    <a:pt x="1386459" y="37814"/>
                  </a:lnTo>
                  <a:lnTo>
                    <a:pt x="1385316" y="30861"/>
                  </a:lnTo>
                  <a:lnTo>
                    <a:pt x="1384078" y="25718"/>
                  </a:lnTo>
                  <a:lnTo>
                    <a:pt x="1390174" y="22860"/>
                  </a:lnTo>
                  <a:lnTo>
                    <a:pt x="1398937" y="22003"/>
                  </a:lnTo>
                  <a:lnTo>
                    <a:pt x="1404461" y="20764"/>
                  </a:lnTo>
                  <a:lnTo>
                    <a:pt x="1416558" y="9144"/>
                  </a:lnTo>
                  <a:lnTo>
                    <a:pt x="1424844" y="3524"/>
                  </a:lnTo>
                  <a:lnTo>
                    <a:pt x="1433513" y="0"/>
                  </a:lnTo>
                  <a:lnTo>
                    <a:pt x="1450753" y="1905"/>
                  </a:lnTo>
                  <a:lnTo>
                    <a:pt x="1466564" y="3715"/>
                  </a:lnTo>
                  <a:lnTo>
                    <a:pt x="1482376" y="9239"/>
                  </a:lnTo>
                  <a:lnTo>
                    <a:pt x="1490758" y="16192"/>
                  </a:lnTo>
                  <a:lnTo>
                    <a:pt x="1497902" y="21431"/>
                  </a:lnTo>
                  <a:lnTo>
                    <a:pt x="1504664" y="23908"/>
                  </a:lnTo>
                  <a:lnTo>
                    <a:pt x="1510760" y="25527"/>
                  </a:lnTo>
                  <a:lnTo>
                    <a:pt x="1517809" y="23146"/>
                  </a:lnTo>
                  <a:lnTo>
                    <a:pt x="1522857" y="20002"/>
                  </a:lnTo>
                  <a:lnTo>
                    <a:pt x="1525810" y="15335"/>
                  </a:lnTo>
                  <a:lnTo>
                    <a:pt x="1530191" y="12097"/>
                  </a:lnTo>
                  <a:lnTo>
                    <a:pt x="1546384" y="9525"/>
                  </a:lnTo>
                  <a:lnTo>
                    <a:pt x="1549718" y="14478"/>
                  </a:lnTo>
                  <a:lnTo>
                    <a:pt x="1557338" y="29432"/>
                  </a:lnTo>
                  <a:lnTo>
                    <a:pt x="1562576" y="49244"/>
                  </a:lnTo>
                  <a:lnTo>
                    <a:pt x="1571244" y="75438"/>
                  </a:lnTo>
                  <a:lnTo>
                    <a:pt x="1575054" y="88202"/>
                  </a:lnTo>
                  <a:lnTo>
                    <a:pt x="1573339" y="94869"/>
                  </a:lnTo>
                  <a:lnTo>
                    <a:pt x="1573339" y="104108"/>
                  </a:lnTo>
                  <a:lnTo>
                    <a:pt x="1572863" y="114109"/>
                  </a:lnTo>
                  <a:lnTo>
                    <a:pt x="1566482" y="125539"/>
                  </a:lnTo>
                  <a:lnTo>
                    <a:pt x="1569053" y="130778"/>
                  </a:lnTo>
                  <a:lnTo>
                    <a:pt x="1584674" y="136684"/>
                  </a:lnTo>
                  <a:lnTo>
                    <a:pt x="1606486" y="134493"/>
                  </a:lnTo>
                  <a:lnTo>
                    <a:pt x="1620012" y="129730"/>
                  </a:lnTo>
                  <a:lnTo>
                    <a:pt x="1627537" y="131540"/>
                  </a:lnTo>
                  <a:lnTo>
                    <a:pt x="1631442" y="128683"/>
                  </a:lnTo>
                  <a:lnTo>
                    <a:pt x="1633918" y="120205"/>
                  </a:lnTo>
                  <a:lnTo>
                    <a:pt x="1639157" y="118396"/>
                  </a:lnTo>
                  <a:lnTo>
                    <a:pt x="1644491" y="124206"/>
                  </a:lnTo>
                  <a:lnTo>
                    <a:pt x="1648301" y="134112"/>
                  </a:lnTo>
                  <a:lnTo>
                    <a:pt x="1652016" y="140494"/>
                  </a:lnTo>
                  <a:lnTo>
                    <a:pt x="1651730" y="148114"/>
                  </a:lnTo>
                  <a:lnTo>
                    <a:pt x="1653159" y="157829"/>
                  </a:lnTo>
                  <a:lnTo>
                    <a:pt x="1655826" y="160306"/>
                  </a:lnTo>
                  <a:lnTo>
                    <a:pt x="1661160" y="156591"/>
                  </a:lnTo>
                  <a:lnTo>
                    <a:pt x="1664779" y="154400"/>
                  </a:lnTo>
                  <a:lnTo>
                    <a:pt x="1665637" y="151447"/>
                  </a:lnTo>
                  <a:lnTo>
                    <a:pt x="1664113" y="147828"/>
                  </a:lnTo>
                  <a:lnTo>
                    <a:pt x="1663351" y="144113"/>
                  </a:lnTo>
                  <a:lnTo>
                    <a:pt x="1664589" y="140684"/>
                  </a:lnTo>
                  <a:lnTo>
                    <a:pt x="1667066" y="139255"/>
                  </a:lnTo>
                  <a:lnTo>
                    <a:pt x="1674686" y="140398"/>
                  </a:lnTo>
                  <a:lnTo>
                    <a:pt x="1685830" y="142208"/>
                  </a:lnTo>
                  <a:lnTo>
                    <a:pt x="1698974" y="156020"/>
                  </a:lnTo>
                  <a:lnTo>
                    <a:pt x="1706023" y="158591"/>
                  </a:lnTo>
                  <a:lnTo>
                    <a:pt x="1708975" y="158782"/>
                  </a:lnTo>
                  <a:lnTo>
                    <a:pt x="1715738" y="158019"/>
                  </a:lnTo>
                  <a:lnTo>
                    <a:pt x="1723739" y="154019"/>
                  </a:lnTo>
                  <a:lnTo>
                    <a:pt x="1729073" y="149066"/>
                  </a:lnTo>
                  <a:lnTo>
                    <a:pt x="1730883" y="146590"/>
                  </a:lnTo>
                  <a:lnTo>
                    <a:pt x="1734026" y="147066"/>
                  </a:lnTo>
                  <a:lnTo>
                    <a:pt x="1736979" y="149352"/>
                  </a:lnTo>
                  <a:lnTo>
                    <a:pt x="1737170" y="154400"/>
                  </a:lnTo>
                  <a:lnTo>
                    <a:pt x="1734788" y="161639"/>
                  </a:lnTo>
                  <a:lnTo>
                    <a:pt x="1726787" y="168307"/>
                  </a:lnTo>
                  <a:lnTo>
                    <a:pt x="1716881" y="174403"/>
                  </a:lnTo>
                  <a:lnTo>
                    <a:pt x="1710881" y="185738"/>
                  </a:lnTo>
                  <a:lnTo>
                    <a:pt x="1709642" y="197453"/>
                  </a:lnTo>
                  <a:lnTo>
                    <a:pt x="1712214" y="203454"/>
                  </a:lnTo>
                  <a:lnTo>
                    <a:pt x="1714500" y="207454"/>
                  </a:lnTo>
                  <a:lnTo>
                    <a:pt x="1715167" y="212979"/>
                  </a:lnTo>
                  <a:lnTo>
                    <a:pt x="1717357" y="213741"/>
                  </a:lnTo>
                  <a:lnTo>
                    <a:pt x="1721453" y="211455"/>
                  </a:lnTo>
                  <a:lnTo>
                    <a:pt x="1732502" y="199834"/>
                  </a:lnTo>
                  <a:lnTo>
                    <a:pt x="1738122" y="196977"/>
                  </a:lnTo>
                  <a:lnTo>
                    <a:pt x="1746313" y="195167"/>
                  </a:lnTo>
                  <a:lnTo>
                    <a:pt x="1759744" y="196119"/>
                  </a:lnTo>
                  <a:lnTo>
                    <a:pt x="1768793" y="199834"/>
                  </a:lnTo>
                  <a:lnTo>
                    <a:pt x="1773174" y="205073"/>
                  </a:lnTo>
                  <a:lnTo>
                    <a:pt x="1777936" y="209455"/>
                  </a:lnTo>
                  <a:lnTo>
                    <a:pt x="1781175" y="207645"/>
                  </a:lnTo>
                  <a:lnTo>
                    <a:pt x="1782889" y="202597"/>
                  </a:lnTo>
                  <a:lnTo>
                    <a:pt x="1782985" y="196882"/>
                  </a:lnTo>
                  <a:lnTo>
                    <a:pt x="1784318" y="192214"/>
                  </a:lnTo>
                  <a:lnTo>
                    <a:pt x="1799082" y="180594"/>
                  </a:lnTo>
                  <a:lnTo>
                    <a:pt x="1808797" y="172878"/>
                  </a:lnTo>
                  <a:lnTo>
                    <a:pt x="1812227" y="172021"/>
                  </a:lnTo>
                  <a:lnTo>
                    <a:pt x="1818799" y="173641"/>
                  </a:lnTo>
                  <a:lnTo>
                    <a:pt x="1822799" y="172784"/>
                  </a:lnTo>
                  <a:lnTo>
                    <a:pt x="1833563" y="165545"/>
                  </a:lnTo>
                  <a:lnTo>
                    <a:pt x="1843659" y="157163"/>
                  </a:lnTo>
                  <a:lnTo>
                    <a:pt x="1844611" y="151543"/>
                  </a:lnTo>
                  <a:lnTo>
                    <a:pt x="1844993" y="146495"/>
                  </a:lnTo>
                  <a:lnTo>
                    <a:pt x="1847469" y="144209"/>
                  </a:lnTo>
                  <a:lnTo>
                    <a:pt x="1861566" y="142399"/>
                  </a:lnTo>
                  <a:lnTo>
                    <a:pt x="1863852" y="141446"/>
                  </a:lnTo>
                  <a:lnTo>
                    <a:pt x="1875854" y="135636"/>
                  </a:lnTo>
                  <a:lnTo>
                    <a:pt x="1892522" y="125730"/>
                  </a:lnTo>
                  <a:lnTo>
                    <a:pt x="1900618" y="119825"/>
                  </a:lnTo>
                  <a:lnTo>
                    <a:pt x="1915382" y="117253"/>
                  </a:lnTo>
                  <a:lnTo>
                    <a:pt x="1918145" y="115538"/>
                  </a:lnTo>
                  <a:lnTo>
                    <a:pt x="1923002" y="111633"/>
                  </a:lnTo>
                  <a:lnTo>
                    <a:pt x="1932241" y="106109"/>
                  </a:lnTo>
                  <a:lnTo>
                    <a:pt x="1937195" y="105537"/>
                  </a:lnTo>
                  <a:lnTo>
                    <a:pt x="1934147" y="118776"/>
                  </a:lnTo>
                  <a:lnTo>
                    <a:pt x="1928622" y="134017"/>
                  </a:lnTo>
                  <a:lnTo>
                    <a:pt x="1925478" y="138113"/>
                  </a:lnTo>
                  <a:lnTo>
                    <a:pt x="1910619" y="137446"/>
                  </a:lnTo>
                  <a:lnTo>
                    <a:pt x="1910619" y="141541"/>
                  </a:lnTo>
                  <a:lnTo>
                    <a:pt x="1912906" y="147923"/>
                  </a:lnTo>
                  <a:lnTo>
                    <a:pt x="1914620" y="151543"/>
                  </a:lnTo>
                  <a:lnTo>
                    <a:pt x="1916430" y="154686"/>
                  </a:lnTo>
                  <a:lnTo>
                    <a:pt x="1920431" y="160211"/>
                  </a:lnTo>
                  <a:lnTo>
                    <a:pt x="1936147" y="173260"/>
                  </a:lnTo>
                  <a:lnTo>
                    <a:pt x="1956149" y="189738"/>
                  </a:lnTo>
                  <a:lnTo>
                    <a:pt x="1977676" y="208216"/>
                  </a:lnTo>
                  <a:lnTo>
                    <a:pt x="1992820" y="221075"/>
                  </a:lnTo>
                  <a:lnTo>
                    <a:pt x="1998821" y="227647"/>
                  </a:lnTo>
                  <a:lnTo>
                    <a:pt x="2002727" y="232886"/>
                  </a:lnTo>
                  <a:lnTo>
                    <a:pt x="2013871" y="251460"/>
                  </a:lnTo>
                  <a:lnTo>
                    <a:pt x="2024443" y="269081"/>
                  </a:lnTo>
                  <a:lnTo>
                    <a:pt x="2042160" y="299847"/>
                  </a:lnTo>
                  <a:lnTo>
                    <a:pt x="2057972" y="329469"/>
                  </a:lnTo>
                  <a:lnTo>
                    <a:pt x="2075307" y="361759"/>
                  </a:lnTo>
                  <a:lnTo>
                    <a:pt x="2085308" y="380429"/>
                  </a:lnTo>
                  <a:lnTo>
                    <a:pt x="2105882" y="419100"/>
                  </a:lnTo>
                  <a:lnTo>
                    <a:pt x="2111311" y="430911"/>
                  </a:lnTo>
                  <a:lnTo>
                    <a:pt x="2121694" y="453200"/>
                  </a:lnTo>
                  <a:lnTo>
                    <a:pt x="2130933" y="474059"/>
                  </a:lnTo>
                  <a:lnTo>
                    <a:pt x="2139029" y="492347"/>
                  </a:lnTo>
                  <a:lnTo>
                    <a:pt x="2144077" y="494062"/>
                  </a:lnTo>
                  <a:lnTo>
                    <a:pt x="2144554" y="489109"/>
                  </a:lnTo>
                  <a:lnTo>
                    <a:pt x="2145411" y="485775"/>
                  </a:lnTo>
                  <a:lnTo>
                    <a:pt x="2148078" y="483870"/>
                  </a:lnTo>
                  <a:lnTo>
                    <a:pt x="2153984" y="478441"/>
                  </a:lnTo>
                  <a:lnTo>
                    <a:pt x="2157222" y="477202"/>
                  </a:lnTo>
                  <a:lnTo>
                    <a:pt x="2161984" y="477774"/>
                  </a:lnTo>
                  <a:lnTo>
                    <a:pt x="2167033" y="475012"/>
                  </a:lnTo>
                  <a:lnTo>
                    <a:pt x="2168843" y="469773"/>
                  </a:lnTo>
                  <a:lnTo>
                    <a:pt x="2167700" y="460057"/>
                  </a:lnTo>
                  <a:lnTo>
                    <a:pt x="2166938" y="455676"/>
                  </a:lnTo>
                  <a:lnTo>
                    <a:pt x="2168652" y="450818"/>
                  </a:lnTo>
                  <a:lnTo>
                    <a:pt x="2171319" y="448913"/>
                  </a:lnTo>
                  <a:lnTo>
                    <a:pt x="2175224" y="447484"/>
                  </a:lnTo>
                  <a:lnTo>
                    <a:pt x="2178653" y="446627"/>
                  </a:lnTo>
                  <a:lnTo>
                    <a:pt x="2181606" y="441198"/>
                  </a:lnTo>
                  <a:lnTo>
                    <a:pt x="2187035" y="439578"/>
                  </a:lnTo>
                  <a:lnTo>
                    <a:pt x="2191988" y="440627"/>
                  </a:lnTo>
                  <a:lnTo>
                    <a:pt x="2196084" y="440817"/>
                  </a:lnTo>
                  <a:lnTo>
                    <a:pt x="2199799" y="444722"/>
                  </a:lnTo>
                  <a:lnTo>
                    <a:pt x="2201799" y="450152"/>
                  </a:lnTo>
                  <a:lnTo>
                    <a:pt x="2205704" y="450628"/>
                  </a:lnTo>
                  <a:lnTo>
                    <a:pt x="2212181" y="450056"/>
                  </a:lnTo>
                  <a:lnTo>
                    <a:pt x="2213038" y="454628"/>
                  </a:lnTo>
                  <a:lnTo>
                    <a:pt x="2211229" y="462153"/>
                  </a:lnTo>
                  <a:lnTo>
                    <a:pt x="2208943" y="467963"/>
                  </a:lnTo>
                  <a:lnTo>
                    <a:pt x="2208562" y="472726"/>
                  </a:lnTo>
                  <a:lnTo>
                    <a:pt x="2211991" y="475012"/>
                  </a:lnTo>
                  <a:lnTo>
                    <a:pt x="2224468" y="472916"/>
                  </a:lnTo>
                  <a:lnTo>
                    <a:pt x="2228850" y="473964"/>
                  </a:lnTo>
                  <a:lnTo>
                    <a:pt x="2230279" y="478727"/>
                  </a:lnTo>
                  <a:lnTo>
                    <a:pt x="2231994" y="482632"/>
                  </a:lnTo>
                  <a:lnTo>
                    <a:pt x="2232946" y="487394"/>
                  </a:lnTo>
                  <a:lnTo>
                    <a:pt x="2231612" y="492728"/>
                  </a:lnTo>
                  <a:lnTo>
                    <a:pt x="2233803" y="495871"/>
                  </a:lnTo>
                  <a:lnTo>
                    <a:pt x="2244566" y="495967"/>
                  </a:lnTo>
                  <a:lnTo>
                    <a:pt x="2252186" y="493395"/>
                  </a:lnTo>
                  <a:lnTo>
                    <a:pt x="2263807" y="493204"/>
                  </a:lnTo>
                  <a:lnTo>
                    <a:pt x="2274379" y="498824"/>
                  </a:lnTo>
                  <a:lnTo>
                    <a:pt x="2281618" y="497967"/>
                  </a:lnTo>
                  <a:lnTo>
                    <a:pt x="2288953" y="495681"/>
                  </a:lnTo>
                  <a:lnTo>
                    <a:pt x="2299716" y="497110"/>
                  </a:lnTo>
                  <a:lnTo>
                    <a:pt x="2307241" y="492728"/>
                  </a:lnTo>
                  <a:lnTo>
                    <a:pt x="2312479" y="487109"/>
                  </a:lnTo>
                  <a:lnTo>
                    <a:pt x="2314099" y="482727"/>
                  </a:lnTo>
                  <a:lnTo>
                    <a:pt x="2316861" y="480346"/>
                  </a:lnTo>
                  <a:lnTo>
                    <a:pt x="2326958" y="480346"/>
                  </a:lnTo>
                  <a:lnTo>
                    <a:pt x="2333339" y="479965"/>
                  </a:lnTo>
                  <a:lnTo>
                    <a:pt x="2338102" y="473487"/>
                  </a:lnTo>
                  <a:lnTo>
                    <a:pt x="2342388" y="470630"/>
                  </a:lnTo>
                  <a:lnTo>
                    <a:pt x="2349722" y="470059"/>
                  </a:lnTo>
                  <a:lnTo>
                    <a:pt x="2355056" y="470059"/>
                  </a:lnTo>
                  <a:lnTo>
                    <a:pt x="2369439" y="476059"/>
                  </a:lnTo>
                  <a:lnTo>
                    <a:pt x="2378107" y="481013"/>
                  </a:lnTo>
                  <a:lnTo>
                    <a:pt x="2387251" y="487966"/>
                  </a:lnTo>
                  <a:lnTo>
                    <a:pt x="2392680" y="492347"/>
                  </a:lnTo>
                  <a:lnTo>
                    <a:pt x="2396395" y="502253"/>
                  </a:lnTo>
                  <a:lnTo>
                    <a:pt x="2402586" y="509492"/>
                  </a:lnTo>
                  <a:lnTo>
                    <a:pt x="2407539" y="518065"/>
                  </a:lnTo>
                  <a:lnTo>
                    <a:pt x="2408682" y="526352"/>
                  </a:lnTo>
                  <a:lnTo>
                    <a:pt x="2412778" y="541306"/>
                  </a:lnTo>
                  <a:lnTo>
                    <a:pt x="2416969" y="546259"/>
                  </a:lnTo>
                  <a:lnTo>
                    <a:pt x="2421922" y="546259"/>
                  </a:lnTo>
                  <a:lnTo>
                    <a:pt x="2428208" y="548259"/>
                  </a:lnTo>
                  <a:lnTo>
                    <a:pt x="2435161" y="549973"/>
                  </a:lnTo>
                  <a:lnTo>
                    <a:pt x="2450020" y="561022"/>
                  </a:lnTo>
                  <a:lnTo>
                    <a:pt x="2455450" y="561308"/>
                  </a:lnTo>
                  <a:lnTo>
                    <a:pt x="2459641" y="563975"/>
                  </a:lnTo>
                  <a:lnTo>
                    <a:pt x="2460308" y="569119"/>
                  </a:lnTo>
                  <a:lnTo>
                    <a:pt x="2458688" y="575024"/>
                  </a:lnTo>
                  <a:lnTo>
                    <a:pt x="2460403" y="580644"/>
                  </a:lnTo>
                  <a:lnTo>
                    <a:pt x="2465261" y="587883"/>
                  </a:lnTo>
                  <a:lnTo>
                    <a:pt x="2469070" y="594836"/>
                  </a:lnTo>
                  <a:lnTo>
                    <a:pt x="2473833" y="603409"/>
                  </a:lnTo>
                  <a:lnTo>
                    <a:pt x="2475262" y="608171"/>
                  </a:lnTo>
                  <a:lnTo>
                    <a:pt x="2479072" y="609791"/>
                  </a:lnTo>
                  <a:lnTo>
                    <a:pt x="2484120" y="607409"/>
                  </a:lnTo>
                  <a:lnTo>
                    <a:pt x="2492311" y="609219"/>
                  </a:lnTo>
                  <a:lnTo>
                    <a:pt x="2516791" y="614077"/>
                  </a:lnTo>
                  <a:lnTo>
                    <a:pt x="2520125" y="614648"/>
                  </a:lnTo>
                  <a:lnTo>
                    <a:pt x="2522791" y="619697"/>
                  </a:lnTo>
                  <a:lnTo>
                    <a:pt x="2526316" y="619316"/>
                  </a:lnTo>
                  <a:lnTo>
                    <a:pt x="2530411" y="619125"/>
                  </a:lnTo>
                  <a:lnTo>
                    <a:pt x="2536031" y="619697"/>
                  </a:lnTo>
                  <a:lnTo>
                    <a:pt x="2539936" y="615029"/>
                  </a:lnTo>
                  <a:lnTo>
                    <a:pt x="2543175" y="611028"/>
                  </a:lnTo>
                  <a:lnTo>
                    <a:pt x="2551176" y="605980"/>
                  </a:lnTo>
                  <a:lnTo>
                    <a:pt x="2557843" y="599122"/>
                  </a:lnTo>
                  <a:lnTo>
                    <a:pt x="2563559" y="593027"/>
                  </a:lnTo>
                  <a:lnTo>
                    <a:pt x="2567654" y="592264"/>
                  </a:lnTo>
                  <a:lnTo>
                    <a:pt x="2571083" y="595027"/>
                  </a:lnTo>
                  <a:lnTo>
                    <a:pt x="2571274" y="600360"/>
                  </a:lnTo>
                  <a:lnTo>
                    <a:pt x="2567083" y="604171"/>
                  </a:lnTo>
                  <a:lnTo>
                    <a:pt x="2563749" y="608838"/>
                  </a:lnTo>
                  <a:lnTo>
                    <a:pt x="2564511" y="613410"/>
                  </a:lnTo>
                  <a:lnTo>
                    <a:pt x="2570226" y="613886"/>
                  </a:lnTo>
                  <a:lnTo>
                    <a:pt x="2576417" y="620839"/>
                  </a:lnTo>
                  <a:lnTo>
                    <a:pt x="2585466" y="637127"/>
                  </a:lnTo>
                  <a:lnTo>
                    <a:pt x="2588514" y="640556"/>
                  </a:lnTo>
                  <a:lnTo>
                    <a:pt x="2592991" y="643700"/>
                  </a:lnTo>
                  <a:lnTo>
                    <a:pt x="2597944" y="645223"/>
                  </a:lnTo>
                  <a:lnTo>
                    <a:pt x="2603469" y="647509"/>
                  </a:lnTo>
                  <a:lnTo>
                    <a:pt x="2607564" y="654177"/>
                  </a:lnTo>
                  <a:lnTo>
                    <a:pt x="2609183" y="660273"/>
                  </a:lnTo>
                  <a:lnTo>
                    <a:pt x="2603278" y="658273"/>
                  </a:lnTo>
                  <a:lnTo>
                    <a:pt x="2591562" y="657892"/>
                  </a:lnTo>
                  <a:lnTo>
                    <a:pt x="2584513" y="659130"/>
                  </a:lnTo>
                  <a:lnTo>
                    <a:pt x="2581180" y="659797"/>
                  </a:lnTo>
                  <a:lnTo>
                    <a:pt x="2576227" y="663797"/>
                  </a:lnTo>
                  <a:lnTo>
                    <a:pt x="2572702" y="667798"/>
                  </a:lnTo>
                  <a:lnTo>
                    <a:pt x="2571083" y="674561"/>
                  </a:lnTo>
                  <a:lnTo>
                    <a:pt x="2572988" y="682180"/>
                  </a:lnTo>
                  <a:lnTo>
                    <a:pt x="2570416" y="698087"/>
                  </a:lnTo>
                  <a:lnTo>
                    <a:pt x="2566988" y="704088"/>
                  </a:lnTo>
                  <a:lnTo>
                    <a:pt x="2559653" y="714375"/>
                  </a:lnTo>
                  <a:lnTo>
                    <a:pt x="2555367" y="716661"/>
                  </a:lnTo>
                  <a:lnTo>
                    <a:pt x="2548318" y="718471"/>
                  </a:lnTo>
                  <a:lnTo>
                    <a:pt x="2541461" y="721519"/>
                  </a:lnTo>
                  <a:lnTo>
                    <a:pt x="2528030" y="724472"/>
                  </a:lnTo>
                  <a:lnTo>
                    <a:pt x="2513457" y="725995"/>
                  </a:lnTo>
                  <a:lnTo>
                    <a:pt x="2508313" y="728186"/>
                  </a:lnTo>
                  <a:lnTo>
                    <a:pt x="2504694" y="735235"/>
                  </a:lnTo>
                  <a:lnTo>
                    <a:pt x="2502122" y="741140"/>
                  </a:lnTo>
                  <a:lnTo>
                    <a:pt x="2500503" y="745617"/>
                  </a:lnTo>
                  <a:lnTo>
                    <a:pt x="2496312" y="760190"/>
                  </a:lnTo>
                  <a:lnTo>
                    <a:pt x="2494026" y="773239"/>
                  </a:lnTo>
                  <a:lnTo>
                    <a:pt x="2496312" y="789337"/>
                  </a:lnTo>
                  <a:lnTo>
                    <a:pt x="2498027" y="807244"/>
                  </a:lnTo>
                  <a:lnTo>
                    <a:pt x="2497931" y="813340"/>
                  </a:lnTo>
                  <a:lnTo>
                    <a:pt x="2501456" y="822484"/>
                  </a:lnTo>
                  <a:lnTo>
                    <a:pt x="2503265" y="828008"/>
                  </a:lnTo>
                  <a:lnTo>
                    <a:pt x="2502408" y="835914"/>
                  </a:lnTo>
                  <a:lnTo>
                    <a:pt x="2497360" y="842200"/>
                  </a:lnTo>
                  <a:lnTo>
                    <a:pt x="2494312" y="850392"/>
                  </a:lnTo>
                  <a:lnTo>
                    <a:pt x="2491359" y="853916"/>
                  </a:lnTo>
                  <a:lnTo>
                    <a:pt x="2483072" y="855440"/>
                  </a:lnTo>
                  <a:lnTo>
                    <a:pt x="2475262" y="856488"/>
                  </a:lnTo>
                  <a:lnTo>
                    <a:pt x="2467451" y="863536"/>
                  </a:lnTo>
                  <a:lnTo>
                    <a:pt x="2461070" y="868394"/>
                  </a:lnTo>
                  <a:lnTo>
                    <a:pt x="2451259" y="874586"/>
                  </a:lnTo>
                  <a:lnTo>
                    <a:pt x="2446591" y="875729"/>
                  </a:lnTo>
                  <a:lnTo>
                    <a:pt x="2444020" y="872585"/>
                  </a:lnTo>
                  <a:lnTo>
                    <a:pt x="2442305" y="865537"/>
                  </a:lnTo>
                  <a:lnTo>
                    <a:pt x="2438972" y="862489"/>
                  </a:lnTo>
                  <a:lnTo>
                    <a:pt x="2434209" y="862203"/>
                  </a:lnTo>
                  <a:lnTo>
                    <a:pt x="2430399" y="862108"/>
                  </a:lnTo>
                  <a:lnTo>
                    <a:pt x="2417921" y="860203"/>
                  </a:lnTo>
                  <a:lnTo>
                    <a:pt x="2410016" y="860393"/>
                  </a:lnTo>
                  <a:lnTo>
                    <a:pt x="2404015" y="861917"/>
                  </a:lnTo>
                  <a:lnTo>
                    <a:pt x="2397252" y="862679"/>
                  </a:lnTo>
                  <a:lnTo>
                    <a:pt x="2385536" y="860107"/>
                  </a:lnTo>
                  <a:lnTo>
                    <a:pt x="2377916" y="857917"/>
                  </a:lnTo>
                  <a:lnTo>
                    <a:pt x="2372773" y="855821"/>
                  </a:lnTo>
                  <a:lnTo>
                    <a:pt x="2360581" y="849630"/>
                  </a:lnTo>
                  <a:lnTo>
                    <a:pt x="2344484" y="842296"/>
                  </a:lnTo>
                  <a:lnTo>
                    <a:pt x="2337911" y="840200"/>
                  </a:lnTo>
                  <a:lnTo>
                    <a:pt x="2334006" y="842391"/>
                  </a:lnTo>
                  <a:lnTo>
                    <a:pt x="2333434" y="846582"/>
                  </a:lnTo>
                  <a:lnTo>
                    <a:pt x="2332387" y="856679"/>
                  </a:lnTo>
                  <a:lnTo>
                    <a:pt x="2330577" y="863060"/>
                  </a:lnTo>
                  <a:lnTo>
                    <a:pt x="2319338" y="894969"/>
                  </a:lnTo>
                  <a:lnTo>
                    <a:pt x="2312385" y="917067"/>
                  </a:lnTo>
                  <a:lnTo>
                    <a:pt x="2303621" y="938117"/>
                  </a:lnTo>
                  <a:lnTo>
                    <a:pt x="2300859" y="952214"/>
                  </a:lnTo>
                  <a:lnTo>
                    <a:pt x="2295620" y="970026"/>
                  </a:lnTo>
                  <a:lnTo>
                    <a:pt x="2290382" y="982980"/>
                  </a:lnTo>
                  <a:lnTo>
                    <a:pt x="2288286" y="989933"/>
                  </a:lnTo>
                  <a:lnTo>
                    <a:pt x="2288095" y="992791"/>
                  </a:lnTo>
                  <a:lnTo>
                    <a:pt x="2288953" y="996791"/>
                  </a:lnTo>
                  <a:lnTo>
                    <a:pt x="2297049" y="1001173"/>
                  </a:lnTo>
                  <a:lnTo>
                    <a:pt x="2305431" y="1003840"/>
                  </a:lnTo>
                  <a:lnTo>
                    <a:pt x="2307241" y="1005554"/>
                  </a:lnTo>
                  <a:lnTo>
                    <a:pt x="2308194" y="1010031"/>
                  </a:lnTo>
                  <a:lnTo>
                    <a:pt x="2307908" y="1017461"/>
                  </a:lnTo>
                  <a:lnTo>
                    <a:pt x="2306288" y="1024414"/>
                  </a:lnTo>
                  <a:lnTo>
                    <a:pt x="2303907" y="1029938"/>
                  </a:lnTo>
                  <a:lnTo>
                    <a:pt x="2301526" y="1032700"/>
                  </a:lnTo>
                  <a:lnTo>
                    <a:pt x="2298763" y="1032796"/>
                  </a:lnTo>
                  <a:lnTo>
                    <a:pt x="2293525" y="1029272"/>
                  </a:lnTo>
                  <a:lnTo>
                    <a:pt x="2288762" y="1025366"/>
                  </a:lnTo>
                  <a:lnTo>
                    <a:pt x="2285143" y="1024128"/>
                  </a:lnTo>
                  <a:lnTo>
                    <a:pt x="2275904" y="1026414"/>
                  </a:lnTo>
                  <a:lnTo>
                    <a:pt x="2267331" y="1029367"/>
                  </a:lnTo>
                  <a:lnTo>
                    <a:pt x="2264569" y="1029462"/>
                  </a:lnTo>
                  <a:lnTo>
                    <a:pt x="2259616" y="1027557"/>
                  </a:lnTo>
                  <a:lnTo>
                    <a:pt x="2254568" y="1023556"/>
                  </a:lnTo>
                  <a:lnTo>
                    <a:pt x="2252567" y="1015841"/>
                  </a:lnTo>
                  <a:lnTo>
                    <a:pt x="2248376" y="1012317"/>
                  </a:lnTo>
                  <a:lnTo>
                    <a:pt x="2242566" y="1015841"/>
                  </a:lnTo>
                  <a:lnTo>
                    <a:pt x="2225421" y="1021747"/>
                  </a:lnTo>
                  <a:lnTo>
                    <a:pt x="2206561" y="1028700"/>
                  </a:lnTo>
                  <a:lnTo>
                    <a:pt x="2194560" y="1032320"/>
                  </a:lnTo>
                  <a:lnTo>
                    <a:pt x="2189893" y="1031748"/>
                  </a:lnTo>
                  <a:lnTo>
                    <a:pt x="2180558" y="1032605"/>
                  </a:lnTo>
                  <a:lnTo>
                    <a:pt x="2172557" y="1034510"/>
                  </a:lnTo>
                  <a:lnTo>
                    <a:pt x="2166461" y="1037272"/>
                  </a:lnTo>
                  <a:lnTo>
                    <a:pt x="2154555" y="1040987"/>
                  </a:lnTo>
                  <a:lnTo>
                    <a:pt x="2143697" y="1043464"/>
                  </a:lnTo>
                  <a:lnTo>
                    <a:pt x="2136744" y="1049084"/>
                  </a:lnTo>
                  <a:lnTo>
                    <a:pt x="2131695" y="1054512"/>
                  </a:lnTo>
                  <a:lnTo>
                    <a:pt x="2131886" y="1056608"/>
                  </a:lnTo>
                  <a:lnTo>
                    <a:pt x="2135505" y="1059847"/>
                  </a:lnTo>
                  <a:lnTo>
                    <a:pt x="2139696" y="1062323"/>
                  </a:lnTo>
                  <a:lnTo>
                    <a:pt x="2148078" y="1061752"/>
                  </a:lnTo>
                  <a:lnTo>
                    <a:pt x="2156270" y="1061371"/>
                  </a:lnTo>
                  <a:lnTo>
                    <a:pt x="2163032" y="1064800"/>
                  </a:lnTo>
                  <a:lnTo>
                    <a:pt x="2169128" y="1066895"/>
                  </a:lnTo>
                  <a:lnTo>
                    <a:pt x="2170747" y="1069753"/>
                  </a:lnTo>
                  <a:lnTo>
                    <a:pt x="2169128" y="1072515"/>
                  </a:lnTo>
                  <a:lnTo>
                    <a:pt x="2165604" y="1073182"/>
                  </a:lnTo>
                  <a:lnTo>
                    <a:pt x="2164366" y="1075087"/>
                  </a:lnTo>
                  <a:lnTo>
                    <a:pt x="2164937" y="1077659"/>
                  </a:lnTo>
                  <a:lnTo>
                    <a:pt x="2162651" y="1084421"/>
                  </a:lnTo>
                  <a:lnTo>
                    <a:pt x="2161413" y="1094518"/>
                  </a:lnTo>
                  <a:lnTo>
                    <a:pt x="2162651" y="1104614"/>
                  </a:lnTo>
                  <a:lnTo>
                    <a:pt x="2163318" y="1113758"/>
                  </a:lnTo>
                  <a:lnTo>
                    <a:pt x="2162937" y="1118425"/>
                  </a:lnTo>
                  <a:lnTo>
                    <a:pt x="2162651" y="1124998"/>
                  </a:lnTo>
                  <a:lnTo>
                    <a:pt x="2165223" y="1129475"/>
                  </a:lnTo>
                  <a:lnTo>
                    <a:pt x="2167509" y="1137952"/>
                  </a:lnTo>
                  <a:lnTo>
                    <a:pt x="2171700" y="1143286"/>
                  </a:lnTo>
                  <a:lnTo>
                    <a:pt x="2177891" y="1161574"/>
                  </a:lnTo>
                  <a:lnTo>
                    <a:pt x="2181606" y="1172242"/>
                  </a:lnTo>
                  <a:lnTo>
                    <a:pt x="2185035" y="1184338"/>
                  </a:lnTo>
                  <a:lnTo>
                    <a:pt x="2182559" y="1190911"/>
                  </a:lnTo>
                  <a:lnTo>
                    <a:pt x="2182654" y="1194625"/>
                  </a:lnTo>
                  <a:lnTo>
                    <a:pt x="2186654" y="1197769"/>
                  </a:lnTo>
                  <a:lnTo>
                    <a:pt x="2188369" y="1203960"/>
                  </a:lnTo>
                  <a:lnTo>
                    <a:pt x="2190274" y="1207675"/>
                  </a:lnTo>
                  <a:lnTo>
                    <a:pt x="2189703" y="1211389"/>
                  </a:lnTo>
                  <a:lnTo>
                    <a:pt x="2188083" y="1212818"/>
                  </a:lnTo>
                  <a:lnTo>
                    <a:pt x="2179415" y="1210627"/>
                  </a:lnTo>
                  <a:lnTo>
                    <a:pt x="2172367" y="1214342"/>
                  </a:lnTo>
                  <a:lnTo>
                    <a:pt x="2164937" y="1218057"/>
                  </a:lnTo>
                  <a:lnTo>
                    <a:pt x="2163890" y="1220057"/>
                  </a:lnTo>
                  <a:lnTo>
                    <a:pt x="2163699" y="1222248"/>
                  </a:lnTo>
                  <a:lnTo>
                    <a:pt x="2164461" y="1224153"/>
                  </a:lnTo>
                  <a:lnTo>
                    <a:pt x="2168747" y="1227487"/>
                  </a:lnTo>
                  <a:lnTo>
                    <a:pt x="2174748" y="1229582"/>
                  </a:lnTo>
                  <a:lnTo>
                    <a:pt x="2174462" y="1232821"/>
                  </a:lnTo>
                  <a:lnTo>
                    <a:pt x="2167033" y="1234440"/>
                  </a:lnTo>
                  <a:lnTo>
                    <a:pt x="2155888" y="1239488"/>
                  </a:lnTo>
                  <a:lnTo>
                    <a:pt x="2152841" y="1245012"/>
                  </a:lnTo>
                  <a:lnTo>
                    <a:pt x="2150460" y="1251013"/>
                  </a:lnTo>
                  <a:lnTo>
                    <a:pt x="2150269" y="1254443"/>
                  </a:lnTo>
                  <a:lnTo>
                    <a:pt x="2151412" y="1263777"/>
                  </a:lnTo>
                  <a:lnTo>
                    <a:pt x="2153126" y="1274064"/>
                  </a:lnTo>
                  <a:lnTo>
                    <a:pt x="2156270" y="1284922"/>
                  </a:lnTo>
                  <a:lnTo>
                    <a:pt x="2156460" y="1288256"/>
                  </a:lnTo>
                  <a:lnTo>
                    <a:pt x="2154841" y="1290638"/>
                  </a:lnTo>
                  <a:lnTo>
                    <a:pt x="2153317" y="1292161"/>
                  </a:lnTo>
                  <a:lnTo>
                    <a:pt x="2144459" y="1282446"/>
                  </a:lnTo>
                  <a:lnTo>
                    <a:pt x="2134838" y="1272921"/>
                  </a:lnTo>
                  <a:lnTo>
                    <a:pt x="2127313" y="1270730"/>
                  </a:lnTo>
                  <a:lnTo>
                    <a:pt x="2114169" y="1269111"/>
                  </a:lnTo>
                  <a:lnTo>
                    <a:pt x="2107216" y="1269016"/>
                  </a:lnTo>
                  <a:lnTo>
                    <a:pt x="2103215" y="1266825"/>
                  </a:lnTo>
                  <a:lnTo>
                    <a:pt x="2099405" y="1261300"/>
                  </a:lnTo>
                  <a:lnTo>
                    <a:pt x="2094738" y="1256252"/>
                  </a:lnTo>
                  <a:lnTo>
                    <a:pt x="2088832" y="1250918"/>
                  </a:lnTo>
                  <a:lnTo>
                    <a:pt x="2086356" y="1242822"/>
                  </a:lnTo>
                  <a:lnTo>
                    <a:pt x="2083975" y="1241393"/>
                  </a:lnTo>
                  <a:lnTo>
                    <a:pt x="2079688" y="1242441"/>
                  </a:lnTo>
                  <a:lnTo>
                    <a:pt x="2072450" y="1242155"/>
                  </a:lnTo>
                  <a:lnTo>
                    <a:pt x="2068449" y="1241488"/>
                  </a:lnTo>
                  <a:lnTo>
                    <a:pt x="2062448" y="1240060"/>
                  </a:lnTo>
                  <a:lnTo>
                    <a:pt x="2052923" y="1236726"/>
                  </a:lnTo>
                  <a:lnTo>
                    <a:pt x="2045303" y="1233678"/>
                  </a:lnTo>
                  <a:lnTo>
                    <a:pt x="2035778" y="1233011"/>
                  </a:lnTo>
                  <a:lnTo>
                    <a:pt x="2030349" y="1233678"/>
                  </a:lnTo>
                  <a:lnTo>
                    <a:pt x="2013204" y="1234250"/>
                  </a:lnTo>
                  <a:lnTo>
                    <a:pt x="1999012" y="1231011"/>
                  </a:lnTo>
                  <a:lnTo>
                    <a:pt x="1987486" y="1230344"/>
                  </a:lnTo>
                  <a:lnTo>
                    <a:pt x="1980438" y="1230535"/>
                  </a:lnTo>
                  <a:lnTo>
                    <a:pt x="1977104" y="1230153"/>
                  </a:lnTo>
                  <a:lnTo>
                    <a:pt x="1971294" y="1230153"/>
                  </a:lnTo>
                  <a:lnTo>
                    <a:pt x="1962722" y="1229487"/>
                  </a:lnTo>
                  <a:lnTo>
                    <a:pt x="1951291" y="1224343"/>
                  </a:lnTo>
                  <a:lnTo>
                    <a:pt x="1946910" y="1224153"/>
                  </a:lnTo>
                  <a:lnTo>
                    <a:pt x="1944052" y="1224343"/>
                  </a:lnTo>
                  <a:lnTo>
                    <a:pt x="1925002" y="1228058"/>
                  </a:lnTo>
                  <a:lnTo>
                    <a:pt x="1916144" y="1228916"/>
                  </a:lnTo>
                  <a:lnTo>
                    <a:pt x="1897570" y="1228439"/>
                  </a:lnTo>
                  <a:lnTo>
                    <a:pt x="1879187" y="1228058"/>
                  </a:lnTo>
                  <a:lnTo>
                    <a:pt x="1873282" y="1227296"/>
                  </a:lnTo>
                  <a:lnTo>
                    <a:pt x="1870043" y="1227677"/>
                  </a:lnTo>
                  <a:lnTo>
                    <a:pt x="1863185" y="1236631"/>
                  </a:lnTo>
                  <a:lnTo>
                    <a:pt x="1860232" y="1237964"/>
                  </a:lnTo>
                  <a:lnTo>
                    <a:pt x="1842897" y="1236059"/>
                  </a:lnTo>
                  <a:lnTo>
                    <a:pt x="1822513" y="1230153"/>
                  </a:lnTo>
                  <a:lnTo>
                    <a:pt x="1807750" y="1223772"/>
                  </a:lnTo>
                  <a:lnTo>
                    <a:pt x="1795272" y="1216914"/>
                  </a:lnTo>
                  <a:lnTo>
                    <a:pt x="1778698" y="1206151"/>
                  </a:lnTo>
                  <a:lnTo>
                    <a:pt x="1768793" y="1200817"/>
                  </a:lnTo>
                  <a:lnTo>
                    <a:pt x="1767364" y="1203865"/>
                  </a:lnTo>
                  <a:lnTo>
                    <a:pt x="1764697" y="1204817"/>
                  </a:lnTo>
                  <a:lnTo>
                    <a:pt x="1760887" y="1205293"/>
                  </a:lnTo>
                  <a:lnTo>
                    <a:pt x="1752124" y="1204722"/>
                  </a:lnTo>
                  <a:lnTo>
                    <a:pt x="1748123" y="1210247"/>
                  </a:lnTo>
                  <a:lnTo>
                    <a:pt x="1737360" y="1214152"/>
                  </a:lnTo>
                  <a:lnTo>
                    <a:pt x="1730502" y="1217676"/>
                  </a:lnTo>
                  <a:lnTo>
                    <a:pt x="1726978" y="1221581"/>
                  </a:lnTo>
                  <a:lnTo>
                    <a:pt x="1720119" y="1247680"/>
                  </a:lnTo>
                  <a:lnTo>
                    <a:pt x="1718310" y="1257205"/>
                  </a:lnTo>
                  <a:lnTo>
                    <a:pt x="1722882" y="1273207"/>
                  </a:lnTo>
                  <a:lnTo>
                    <a:pt x="1717643" y="1272350"/>
                  </a:lnTo>
                  <a:lnTo>
                    <a:pt x="1711547" y="1268253"/>
                  </a:lnTo>
                  <a:lnTo>
                    <a:pt x="1709452" y="1265015"/>
                  </a:lnTo>
                  <a:lnTo>
                    <a:pt x="1703546" y="1263015"/>
                  </a:lnTo>
                  <a:lnTo>
                    <a:pt x="1682019" y="1260062"/>
                  </a:lnTo>
                  <a:lnTo>
                    <a:pt x="1678019" y="1256347"/>
                  </a:lnTo>
                  <a:lnTo>
                    <a:pt x="1675447" y="1253394"/>
                  </a:lnTo>
                  <a:lnTo>
                    <a:pt x="1669923" y="1251395"/>
                  </a:lnTo>
                  <a:lnTo>
                    <a:pt x="1662017" y="1249870"/>
                  </a:lnTo>
                  <a:lnTo>
                    <a:pt x="1644872" y="1242917"/>
                  </a:lnTo>
                  <a:lnTo>
                    <a:pt x="1637538" y="1242727"/>
                  </a:lnTo>
                  <a:lnTo>
                    <a:pt x="1615440" y="1237297"/>
                  </a:lnTo>
                  <a:lnTo>
                    <a:pt x="1611820" y="1237393"/>
                  </a:lnTo>
                  <a:lnTo>
                    <a:pt x="1610201" y="1237583"/>
                  </a:lnTo>
                  <a:lnTo>
                    <a:pt x="1601628" y="1241107"/>
                  </a:lnTo>
                  <a:lnTo>
                    <a:pt x="1596104" y="1242155"/>
                  </a:lnTo>
                  <a:lnTo>
                    <a:pt x="1590199" y="1240727"/>
                  </a:lnTo>
                  <a:lnTo>
                    <a:pt x="1579531" y="1245108"/>
                  </a:lnTo>
                  <a:lnTo>
                    <a:pt x="1573816" y="1250823"/>
                  </a:lnTo>
                  <a:lnTo>
                    <a:pt x="1569148" y="1257872"/>
                  </a:lnTo>
                  <a:lnTo>
                    <a:pt x="1564577" y="1262253"/>
                  </a:lnTo>
                  <a:lnTo>
                    <a:pt x="1563243" y="1268920"/>
                  </a:lnTo>
                  <a:lnTo>
                    <a:pt x="1560100" y="1272350"/>
                  </a:lnTo>
                  <a:lnTo>
                    <a:pt x="1556290" y="1279207"/>
                  </a:lnTo>
                  <a:lnTo>
                    <a:pt x="1556290" y="1283208"/>
                  </a:lnTo>
                  <a:lnTo>
                    <a:pt x="1559719" y="1287113"/>
                  </a:lnTo>
                  <a:lnTo>
                    <a:pt x="1554194" y="1290638"/>
                  </a:lnTo>
                  <a:lnTo>
                    <a:pt x="1548003" y="1291781"/>
                  </a:lnTo>
                  <a:lnTo>
                    <a:pt x="1544860" y="1293971"/>
                  </a:lnTo>
                  <a:lnTo>
                    <a:pt x="1541526" y="1299305"/>
                  </a:lnTo>
                  <a:lnTo>
                    <a:pt x="1538383" y="1303782"/>
                  </a:lnTo>
                  <a:lnTo>
                    <a:pt x="1536478" y="1305401"/>
                  </a:lnTo>
                  <a:lnTo>
                    <a:pt x="1533620" y="1305116"/>
                  </a:lnTo>
                  <a:lnTo>
                    <a:pt x="1530382" y="1301591"/>
                  </a:lnTo>
                  <a:lnTo>
                    <a:pt x="1525714" y="1301782"/>
                  </a:lnTo>
                  <a:lnTo>
                    <a:pt x="1520094" y="1306163"/>
                  </a:lnTo>
                  <a:lnTo>
                    <a:pt x="1513522" y="1313212"/>
                  </a:lnTo>
                  <a:lnTo>
                    <a:pt x="1505141" y="1323975"/>
                  </a:lnTo>
                  <a:lnTo>
                    <a:pt x="1496473" y="1329690"/>
                  </a:lnTo>
                  <a:lnTo>
                    <a:pt x="1485424" y="1334548"/>
                  </a:lnTo>
                  <a:lnTo>
                    <a:pt x="1477518" y="1336643"/>
                  </a:lnTo>
                  <a:lnTo>
                    <a:pt x="1471136" y="1340358"/>
                  </a:lnTo>
                  <a:lnTo>
                    <a:pt x="1460659" y="1347788"/>
                  </a:lnTo>
                  <a:lnTo>
                    <a:pt x="1458563" y="1352169"/>
                  </a:lnTo>
                  <a:lnTo>
                    <a:pt x="1450943" y="1354741"/>
                  </a:lnTo>
                  <a:lnTo>
                    <a:pt x="1444752" y="1357789"/>
                  </a:lnTo>
                  <a:lnTo>
                    <a:pt x="1439132" y="1362742"/>
                  </a:lnTo>
                  <a:lnTo>
                    <a:pt x="1437704" y="1371505"/>
                  </a:lnTo>
                  <a:lnTo>
                    <a:pt x="1434084" y="1376458"/>
                  </a:lnTo>
                  <a:lnTo>
                    <a:pt x="1425416" y="1383411"/>
                  </a:lnTo>
                  <a:lnTo>
                    <a:pt x="1418082" y="1390364"/>
                  </a:lnTo>
                  <a:lnTo>
                    <a:pt x="1413320" y="1397127"/>
                  </a:lnTo>
                  <a:lnTo>
                    <a:pt x="1408271" y="1404366"/>
                  </a:lnTo>
                  <a:lnTo>
                    <a:pt x="1406747" y="1408271"/>
                  </a:lnTo>
                  <a:lnTo>
                    <a:pt x="1406557" y="1413700"/>
                  </a:lnTo>
                  <a:lnTo>
                    <a:pt x="1408938" y="1418272"/>
                  </a:lnTo>
                  <a:lnTo>
                    <a:pt x="1409319" y="1422559"/>
                  </a:lnTo>
                  <a:lnTo>
                    <a:pt x="1407604" y="1425702"/>
                  </a:lnTo>
                  <a:lnTo>
                    <a:pt x="1402652" y="1426940"/>
                  </a:lnTo>
                  <a:lnTo>
                    <a:pt x="1397508" y="1425987"/>
                  </a:lnTo>
                  <a:lnTo>
                    <a:pt x="1389602" y="1422940"/>
                  </a:lnTo>
                  <a:lnTo>
                    <a:pt x="1381125" y="1417415"/>
                  </a:lnTo>
                  <a:lnTo>
                    <a:pt x="1378077" y="1414653"/>
                  </a:lnTo>
                  <a:lnTo>
                    <a:pt x="1373886" y="1409986"/>
                  </a:lnTo>
                  <a:lnTo>
                    <a:pt x="1374553" y="1405700"/>
                  </a:lnTo>
                  <a:lnTo>
                    <a:pt x="1376648" y="1397222"/>
                  </a:lnTo>
                  <a:lnTo>
                    <a:pt x="1378077" y="1391412"/>
                  </a:lnTo>
                  <a:lnTo>
                    <a:pt x="1374648" y="1388650"/>
                  </a:lnTo>
                  <a:lnTo>
                    <a:pt x="1372172" y="1385697"/>
                  </a:lnTo>
                  <a:lnTo>
                    <a:pt x="1370266" y="1382839"/>
                  </a:lnTo>
                  <a:lnTo>
                    <a:pt x="1366742" y="1377219"/>
                  </a:lnTo>
                  <a:lnTo>
                    <a:pt x="1362266" y="1378553"/>
                  </a:lnTo>
                  <a:lnTo>
                    <a:pt x="1358360" y="1379982"/>
                  </a:lnTo>
                  <a:lnTo>
                    <a:pt x="1353884" y="1377982"/>
                  </a:lnTo>
                  <a:lnTo>
                    <a:pt x="1340644" y="1378839"/>
                  </a:lnTo>
                  <a:lnTo>
                    <a:pt x="1330547" y="1379506"/>
                  </a:lnTo>
                  <a:lnTo>
                    <a:pt x="1321213" y="1380077"/>
                  </a:lnTo>
                  <a:lnTo>
                    <a:pt x="1309307" y="1380839"/>
                  </a:lnTo>
                  <a:lnTo>
                    <a:pt x="1294924" y="1381792"/>
                  </a:lnTo>
                  <a:lnTo>
                    <a:pt x="1290733" y="1380554"/>
                  </a:lnTo>
                  <a:lnTo>
                    <a:pt x="1288161" y="1378648"/>
                  </a:lnTo>
                  <a:lnTo>
                    <a:pt x="1285589" y="1370933"/>
                  </a:lnTo>
                  <a:lnTo>
                    <a:pt x="1284065" y="1364266"/>
                  </a:lnTo>
                  <a:lnTo>
                    <a:pt x="1281208" y="1351883"/>
                  </a:lnTo>
                  <a:lnTo>
                    <a:pt x="1279398" y="1342263"/>
                  </a:lnTo>
                  <a:lnTo>
                    <a:pt x="1277207" y="1330737"/>
                  </a:lnTo>
                  <a:lnTo>
                    <a:pt x="1275683" y="1318070"/>
                  </a:lnTo>
                  <a:lnTo>
                    <a:pt x="1274636" y="1308925"/>
                  </a:lnTo>
                  <a:lnTo>
                    <a:pt x="1263777" y="1308640"/>
                  </a:lnTo>
                  <a:lnTo>
                    <a:pt x="1255109" y="1308449"/>
                  </a:lnTo>
                  <a:lnTo>
                    <a:pt x="1243298" y="1308068"/>
                  </a:lnTo>
                  <a:lnTo>
                    <a:pt x="1243393" y="1300925"/>
                  </a:lnTo>
                  <a:lnTo>
                    <a:pt x="1243584" y="1291781"/>
                  </a:lnTo>
                  <a:lnTo>
                    <a:pt x="1243679" y="1281398"/>
                  </a:lnTo>
                  <a:lnTo>
                    <a:pt x="1245870" y="1267682"/>
                  </a:lnTo>
                  <a:lnTo>
                    <a:pt x="1246727" y="1256252"/>
                  </a:lnTo>
                  <a:lnTo>
                    <a:pt x="1247680" y="1242155"/>
                  </a:lnTo>
                  <a:lnTo>
                    <a:pt x="1248347" y="1232916"/>
                  </a:lnTo>
                  <a:lnTo>
                    <a:pt x="1249109" y="1222629"/>
                  </a:lnTo>
                  <a:lnTo>
                    <a:pt x="1243013" y="1225772"/>
                  </a:lnTo>
                  <a:lnTo>
                    <a:pt x="1236345" y="1229297"/>
                  </a:lnTo>
                  <a:lnTo>
                    <a:pt x="1230059" y="1232535"/>
                  </a:lnTo>
                  <a:lnTo>
                    <a:pt x="1225772" y="1224248"/>
                  </a:lnTo>
                  <a:lnTo>
                    <a:pt x="1221581" y="1216152"/>
                  </a:lnTo>
                  <a:lnTo>
                    <a:pt x="1215200" y="1203865"/>
                  </a:lnTo>
                  <a:lnTo>
                    <a:pt x="1210437" y="1194625"/>
                  </a:lnTo>
                  <a:lnTo>
                    <a:pt x="1202055" y="1189196"/>
                  </a:lnTo>
                  <a:lnTo>
                    <a:pt x="1195959" y="1185196"/>
                  </a:lnTo>
                  <a:lnTo>
                    <a:pt x="1189577" y="1178433"/>
                  </a:lnTo>
                  <a:lnTo>
                    <a:pt x="1184053" y="1171480"/>
                  </a:lnTo>
                  <a:lnTo>
                    <a:pt x="1178814" y="1164812"/>
                  </a:lnTo>
                  <a:lnTo>
                    <a:pt x="1172527" y="1159002"/>
                  </a:lnTo>
                  <a:lnTo>
                    <a:pt x="1166527" y="1160812"/>
                  </a:lnTo>
                  <a:lnTo>
                    <a:pt x="1159764" y="1164431"/>
                  </a:lnTo>
                  <a:lnTo>
                    <a:pt x="1153192" y="1167956"/>
                  </a:lnTo>
                  <a:lnTo>
                    <a:pt x="1146334" y="1171575"/>
                  </a:lnTo>
                  <a:lnTo>
                    <a:pt x="1142905" y="1173385"/>
                  </a:lnTo>
                  <a:lnTo>
                    <a:pt x="1134903" y="1172718"/>
                  </a:lnTo>
                  <a:lnTo>
                    <a:pt x="1127950" y="1172147"/>
                  </a:lnTo>
                  <a:lnTo>
                    <a:pt x="1115377" y="1171099"/>
                  </a:lnTo>
                  <a:lnTo>
                    <a:pt x="1104805" y="1170146"/>
                  </a:lnTo>
                  <a:lnTo>
                    <a:pt x="1093946" y="1169194"/>
                  </a:lnTo>
                  <a:lnTo>
                    <a:pt x="1078897" y="1167956"/>
                  </a:lnTo>
                  <a:lnTo>
                    <a:pt x="1063657" y="1166622"/>
                  </a:lnTo>
                  <a:lnTo>
                    <a:pt x="1053465" y="1168336"/>
                  </a:lnTo>
                  <a:lnTo>
                    <a:pt x="1040606" y="1170527"/>
                  </a:lnTo>
                  <a:lnTo>
                    <a:pt x="1026986" y="1172813"/>
                  </a:lnTo>
                  <a:lnTo>
                    <a:pt x="1015746" y="1174718"/>
                  </a:lnTo>
                  <a:lnTo>
                    <a:pt x="1001553" y="1177100"/>
                  </a:lnTo>
                  <a:lnTo>
                    <a:pt x="990981" y="1178909"/>
                  </a:lnTo>
                  <a:lnTo>
                    <a:pt x="985742" y="1178623"/>
                  </a:lnTo>
                  <a:lnTo>
                    <a:pt x="979170" y="1171099"/>
                  </a:lnTo>
                  <a:lnTo>
                    <a:pt x="968597" y="1159097"/>
                  </a:lnTo>
                  <a:lnTo>
                    <a:pt x="962216" y="1151763"/>
                  </a:lnTo>
                  <a:lnTo>
                    <a:pt x="955929" y="1144619"/>
                  </a:lnTo>
                  <a:lnTo>
                    <a:pt x="946975" y="1134237"/>
                  </a:lnTo>
                  <a:lnTo>
                    <a:pt x="939641" y="1126331"/>
                  </a:lnTo>
                  <a:lnTo>
                    <a:pt x="932593" y="1118711"/>
                  </a:lnTo>
                  <a:lnTo>
                    <a:pt x="928497" y="1111568"/>
                  </a:lnTo>
                  <a:lnTo>
                    <a:pt x="926497" y="1102614"/>
                  </a:lnTo>
                  <a:lnTo>
                    <a:pt x="922782" y="1098518"/>
                  </a:lnTo>
                  <a:lnTo>
                    <a:pt x="914495" y="1093089"/>
                  </a:lnTo>
                  <a:lnTo>
                    <a:pt x="905637" y="1087184"/>
                  </a:lnTo>
                  <a:lnTo>
                    <a:pt x="896778" y="1081278"/>
                  </a:lnTo>
                  <a:lnTo>
                    <a:pt x="887920" y="1075372"/>
                  </a:lnTo>
                  <a:lnTo>
                    <a:pt x="879157" y="1069467"/>
                  </a:lnTo>
                  <a:lnTo>
                    <a:pt x="870299" y="1063561"/>
                  </a:lnTo>
                  <a:lnTo>
                    <a:pt x="861441" y="1057561"/>
                  </a:lnTo>
                  <a:lnTo>
                    <a:pt x="852583" y="1051655"/>
                  </a:lnTo>
                  <a:lnTo>
                    <a:pt x="843725" y="1045750"/>
                  </a:lnTo>
                  <a:lnTo>
                    <a:pt x="834866" y="1039749"/>
                  </a:lnTo>
                  <a:lnTo>
                    <a:pt x="826008" y="1033843"/>
                  </a:lnTo>
                  <a:lnTo>
                    <a:pt x="817150" y="1027843"/>
                  </a:lnTo>
                  <a:lnTo>
                    <a:pt x="808291" y="1021842"/>
                  </a:lnTo>
                  <a:lnTo>
                    <a:pt x="799433" y="1015936"/>
                  </a:lnTo>
                  <a:lnTo>
                    <a:pt x="790575" y="1009935"/>
                  </a:lnTo>
                  <a:lnTo>
                    <a:pt x="781717" y="1003935"/>
                  </a:lnTo>
                  <a:lnTo>
                    <a:pt x="772859" y="997934"/>
                  </a:lnTo>
                  <a:lnTo>
                    <a:pt x="765620" y="993553"/>
                  </a:lnTo>
                  <a:lnTo>
                    <a:pt x="758761" y="994696"/>
                  </a:lnTo>
                  <a:lnTo>
                    <a:pt x="748665" y="997744"/>
                  </a:lnTo>
                  <a:lnTo>
                    <a:pt x="737997" y="1000982"/>
                  </a:lnTo>
                  <a:lnTo>
                    <a:pt x="727520" y="1004125"/>
                  </a:lnTo>
                  <a:lnTo>
                    <a:pt x="708660" y="1009745"/>
                  </a:lnTo>
                  <a:lnTo>
                    <a:pt x="696468" y="1013460"/>
                  </a:lnTo>
                  <a:lnTo>
                    <a:pt x="687038" y="1016508"/>
                  </a:lnTo>
                  <a:lnTo>
                    <a:pt x="676942" y="1019747"/>
                  </a:lnTo>
                  <a:lnTo>
                    <a:pt x="663702" y="1024033"/>
                  </a:lnTo>
                  <a:lnTo>
                    <a:pt x="652558" y="1027652"/>
                  </a:lnTo>
                  <a:lnTo>
                    <a:pt x="639603" y="1031843"/>
                  </a:lnTo>
                  <a:lnTo>
                    <a:pt x="628079" y="1035558"/>
                  </a:lnTo>
                  <a:lnTo>
                    <a:pt x="618363" y="1038701"/>
                  </a:lnTo>
                  <a:lnTo>
                    <a:pt x="608266" y="1041940"/>
                  </a:lnTo>
                  <a:lnTo>
                    <a:pt x="600266" y="1044511"/>
                  </a:lnTo>
                  <a:lnTo>
                    <a:pt x="600266" y="1065181"/>
                  </a:lnTo>
                  <a:lnTo>
                    <a:pt x="600266" y="1085850"/>
                  </a:lnTo>
                  <a:lnTo>
                    <a:pt x="600266" y="1106424"/>
                  </a:lnTo>
                  <a:lnTo>
                    <a:pt x="600266" y="1126807"/>
                  </a:lnTo>
                  <a:lnTo>
                    <a:pt x="600266" y="1147286"/>
                  </a:lnTo>
                  <a:lnTo>
                    <a:pt x="600360" y="1167575"/>
                  </a:lnTo>
                  <a:lnTo>
                    <a:pt x="600360" y="1187768"/>
                  </a:lnTo>
                  <a:lnTo>
                    <a:pt x="600360" y="1207961"/>
                  </a:lnTo>
                  <a:lnTo>
                    <a:pt x="600360" y="1228058"/>
                  </a:lnTo>
                  <a:lnTo>
                    <a:pt x="600360" y="1248061"/>
                  </a:lnTo>
                  <a:lnTo>
                    <a:pt x="600360" y="1267968"/>
                  </a:lnTo>
                  <a:lnTo>
                    <a:pt x="600360" y="1287780"/>
                  </a:lnTo>
                  <a:lnTo>
                    <a:pt x="600360" y="1307592"/>
                  </a:lnTo>
                  <a:lnTo>
                    <a:pt x="600360" y="1327309"/>
                  </a:lnTo>
                  <a:lnTo>
                    <a:pt x="600360" y="1346930"/>
                  </a:lnTo>
                  <a:lnTo>
                    <a:pt x="600360" y="1366552"/>
                  </a:lnTo>
                  <a:lnTo>
                    <a:pt x="597694" y="1366361"/>
                  </a:lnTo>
                  <a:lnTo>
                    <a:pt x="591502" y="1367504"/>
                  </a:lnTo>
                  <a:lnTo>
                    <a:pt x="581216" y="1370171"/>
                  </a:lnTo>
                  <a:lnTo>
                    <a:pt x="572643" y="1371600"/>
                  </a:lnTo>
                  <a:lnTo>
                    <a:pt x="568928" y="1370743"/>
                  </a:lnTo>
                  <a:lnTo>
                    <a:pt x="565595" y="1368743"/>
                  </a:lnTo>
                  <a:lnTo>
                    <a:pt x="562642" y="1364456"/>
                  </a:lnTo>
                  <a:lnTo>
                    <a:pt x="558260" y="1359218"/>
                  </a:lnTo>
                  <a:lnTo>
                    <a:pt x="553784" y="1354931"/>
                  </a:lnTo>
                  <a:lnTo>
                    <a:pt x="548164" y="1346263"/>
                  </a:lnTo>
                  <a:lnTo>
                    <a:pt x="544259" y="1339501"/>
                  </a:lnTo>
                  <a:lnTo>
                    <a:pt x="534734" y="1324832"/>
                  </a:lnTo>
                  <a:lnTo>
                    <a:pt x="533400" y="1320260"/>
                  </a:lnTo>
                  <a:lnTo>
                    <a:pt x="531590" y="1315498"/>
                  </a:lnTo>
                  <a:lnTo>
                    <a:pt x="528352" y="1311497"/>
                  </a:lnTo>
                  <a:lnTo>
                    <a:pt x="517112" y="1301782"/>
                  </a:lnTo>
                  <a:lnTo>
                    <a:pt x="503968" y="1293019"/>
                  </a:lnTo>
                  <a:lnTo>
                    <a:pt x="491109" y="1284351"/>
                  </a:lnTo>
                  <a:lnTo>
                    <a:pt x="487394" y="1282256"/>
                  </a:lnTo>
                  <a:lnTo>
                    <a:pt x="481393" y="1279588"/>
                  </a:lnTo>
                  <a:lnTo>
                    <a:pt x="473964" y="1279588"/>
                  </a:lnTo>
                  <a:lnTo>
                    <a:pt x="468916" y="1280065"/>
                  </a:lnTo>
                  <a:lnTo>
                    <a:pt x="453485" y="1282922"/>
                  </a:lnTo>
                  <a:lnTo>
                    <a:pt x="441674" y="1286256"/>
                  </a:lnTo>
                  <a:lnTo>
                    <a:pt x="425577" y="1290828"/>
                  </a:lnTo>
                  <a:lnTo>
                    <a:pt x="413195" y="1295781"/>
                  </a:lnTo>
                  <a:lnTo>
                    <a:pt x="410337" y="1297305"/>
                  </a:lnTo>
                  <a:lnTo>
                    <a:pt x="401288" y="1303306"/>
                  </a:lnTo>
                  <a:lnTo>
                    <a:pt x="390144" y="1313307"/>
                  </a:lnTo>
                  <a:lnTo>
                    <a:pt x="377094" y="1327404"/>
                  </a:lnTo>
                  <a:lnTo>
                    <a:pt x="375475" y="1318355"/>
                  </a:lnTo>
                  <a:lnTo>
                    <a:pt x="374904" y="1304354"/>
                  </a:lnTo>
                  <a:lnTo>
                    <a:pt x="375095" y="1299877"/>
                  </a:lnTo>
                  <a:lnTo>
                    <a:pt x="378619" y="1288066"/>
                  </a:lnTo>
                  <a:lnTo>
                    <a:pt x="382238" y="1279970"/>
                  </a:lnTo>
                  <a:lnTo>
                    <a:pt x="385096" y="1271588"/>
                  </a:lnTo>
                  <a:lnTo>
                    <a:pt x="386429" y="1260538"/>
                  </a:lnTo>
                  <a:lnTo>
                    <a:pt x="383762" y="1242727"/>
                  </a:lnTo>
                  <a:lnTo>
                    <a:pt x="380714" y="1238822"/>
                  </a:lnTo>
                  <a:lnTo>
                    <a:pt x="377190" y="1237488"/>
                  </a:lnTo>
                  <a:lnTo>
                    <a:pt x="373285" y="1237107"/>
                  </a:lnTo>
                  <a:lnTo>
                    <a:pt x="366236" y="1237869"/>
                  </a:lnTo>
                  <a:lnTo>
                    <a:pt x="362998" y="1239298"/>
                  </a:lnTo>
                  <a:lnTo>
                    <a:pt x="357283" y="1233297"/>
                  </a:lnTo>
                  <a:lnTo>
                    <a:pt x="350329" y="1232345"/>
                  </a:lnTo>
                  <a:lnTo>
                    <a:pt x="346710" y="1233964"/>
                  </a:lnTo>
                  <a:lnTo>
                    <a:pt x="342995" y="1234821"/>
                  </a:lnTo>
                  <a:lnTo>
                    <a:pt x="338994" y="1233202"/>
                  </a:lnTo>
                  <a:lnTo>
                    <a:pt x="335470" y="1229677"/>
                  </a:lnTo>
                  <a:lnTo>
                    <a:pt x="333375" y="1225772"/>
                  </a:lnTo>
                  <a:lnTo>
                    <a:pt x="331756" y="1221486"/>
                  </a:lnTo>
                  <a:lnTo>
                    <a:pt x="326327" y="1212723"/>
                  </a:lnTo>
                  <a:lnTo>
                    <a:pt x="320897" y="1207961"/>
                  </a:lnTo>
                  <a:lnTo>
                    <a:pt x="314325" y="1206912"/>
                  </a:lnTo>
                  <a:lnTo>
                    <a:pt x="303657" y="1207198"/>
                  </a:lnTo>
                  <a:lnTo>
                    <a:pt x="300323" y="1206532"/>
                  </a:lnTo>
                  <a:lnTo>
                    <a:pt x="300133" y="1201578"/>
                  </a:lnTo>
                  <a:lnTo>
                    <a:pt x="301466" y="1190625"/>
                  </a:lnTo>
                  <a:lnTo>
                    <a:pt x="301561" y="1184910"/>
                  </a:lnTo>
                  <a:lnTo>
                    <a:pt x="300704" y="1179481"/>
                  </a:lnTo>
                  <a:lnTo>
                    <a:pt x="298990" y="1175004"/>
                  </a:lnTo>
                  <a:lnTo>
                    <a:pt x="296703" y="1171194"/>
                  </a:lnTo>
                  <a:lnTo>
                    <a:pt x="290322" y="1164812"/>
                  </a:lnTo>
                  <a:lnTo>
                    <a:pt x="285559" y="1155859"/>
                  </a:lnTo>
                  <a:lnTo>
                    <a:pt x="277559" y="1137380"/>
                  </a:lnTo>
                  <a:lnTo>
                    <a:pt x="270510" y="1116520"/>
                  </a:lnTo>
                  <a:lnTo>
                    <a:pt x="267462" y="1113377"/>
                  </a:lnTo>
                  <a:lnTo>
                    <a:pt x="261175" y="1110043"/>
                  </a:lnTo>
                  <a:lnTo>
                    <a:pt x="247555" y="1107377"/>
                  </a:lnTo>
                  <a:lnTo>
                    <a:pt x="238506" y="1104709"/>
                  </a:lnTo>
                  <a:lnTo>
                    <a:pt x="234982" y="1102043"/>
                  </a:lnTo>
                  <a:lnTo>
                    <a:pt x="233553" y="1097375"/>
                  </a:lnTo>
                  <a:lnTo>
                    <a:pt x="233553" y="1092518"/>
                  </a:lnTo>
                  <a:lnTo>
                    <a:pt x="234315" y="1086707"/>
                  </a:lnTo>
                  <a:lnTo>
                    <a:pt x="236411" y="1081754"/>
                  </a:lnTo>
                  <a:lnTo>
                    <a:pt x="243554" y="1077944"/>
                  </a:lnTo>
                  <a:lnTo>
                    <a:pt x="259175" y="1077087"/>
                  </a:lnTo>
                  <a:lnTo>
                    <a:pt x="272415" y="1077468"/>
                  </a:lnTo>
                  <a:lnTo>
                    <a:pt x="284512" y="1086326"/>
                  </a:lnTo>
                  <a:lnTo>
                    <a:pt x="288512" y="1088327"/>
                  </a:lnTo>
                  <a:lnTo>
                    <a:pt x="292798" y="1088898"/>
                  </a:lnTo>
                  <a:lnTo>
                    <a:pt x="301276" y="1086136"/>
                  </a:lnTo>
                  <a:lnTo>
                    <a:pt x="305562" y="1085374"/>
                  </a:lnTo>
                  <a:lnTo>
                    <a:pt x="316230" y="1086231"/>
                  </a:lnTo>
                  <a:lnTo>
                    <a:pt x="313087" y="1082135"/>
                  </a:lnTo>
                  <a:lnTo>
                    <a:pt x="308991" y="1079945"/>
                  </a:lnTo>
                  <a:lnTo>
                    <a:pt x="304895" y="1080040"/>
                  </a:lnTo>
                  <a:lnTo>
                    <a:pt x="301276" y="1078420"/>
                  </a:lnTo>
                  <a:lnTo>
                    <a:pt x="295370" y="1070229"/>
                  </a:lnTo>
                  <a:lnTo>
                    <a:pt x="285083" y="1060990"/>
                  </a:lnTo>
                  <a:lnTo>
                    <a:pt x="282702" y="1057180"/>
                  </a:lnTo>
                  <a:lnTo>
                    <a:pt x="282035" y="1051084"/>
                  </a:lnTo>
                  <a:lnTo>
                    <a:pt x="284036" y="1045845"/>
                  </a:lnTo>
                  <a:lnTo>
                    <a:pt x="291275" y="1040416"/>
                  </a:lnTo>
                  <a:lnTo>
                    <a:pt x="297466" y="1032986"/>
                  </a:lnTo>
                  <a:lnTo>
                    <a:pt x="300228" y="1023175"/>
                  </a:lnTo>
                  <a:lnTo>
                    <a:pt x="302800" y="1018699"/>
                  </a:lnTo>
                  <a:lnTo>
                    <a:pt x="308038" y="1011555"/>
                  </a:lnTo>
                  <a:lnTo>
                    <a:pt x="315944" y="1012888"/>
                  </a:lnTo>
                  <a:lnTo>
                    <a:pt x="328326" y="1007745"/>
                  </a:lnTo>
                  <a:lnTo>
                    <a:pt x="348615" y="1008793"/>
                  </a:lnTo>
                  <a:lnTo>
                    <a:pt x="372809" y="1007269"/>
                  </a:lnTo>
                  <a:lnTo>
                    <a:pt x="379571" y="1007840"/>
                  </a:lnTo>
                  <a:lnTo>
                    <a:pt x="395001" y="1012888"/>
                  </a:lnTo>
                  <a:lnTo>
                    <a:pt x="403860" y="1015079"/>
                  </a:lnTo>
                  <a:lnTo>
                    <a:pt x="414623" y="1016127"/>
                  </a:lnTo>
                  <a:lnTo>
                    <a:pt x="422434" y="1013936"/>
                  </a:lnTo>
                  <a:lnTo>
                    <a:pt x="415100" y="1007078"/>
                  </a:lnTo>
                  <a:lnTo>
                    <a:pt x="399193" y="998887"/>
                  </a:lnTo>
                  <a:lnTo>
                    <a:pt x="395097" y="991934"/>
                  </a:lnTo>
                  <a:lnTo>
                    <a:pt x="402336" y="973074"/>
                  </a:lnTo>
                  <a:lnTo>
                    <a:pt x="412242" y="955738"/>
                  </a:lnTo>
                  <a:lnTo>
                    <a:pt x="418243" y="935069"/>
                  </a:lnTo>
                  <a:lnTo>
                    <a:pt x="416528" y="914495"/>
                  </a:lnTo>
                  <a:lnTo>
                    <a:pt x="413671" y="908875"/>
                  </a:lnTo>
                  <a:lnTo>
                    <a:pt x="414623" y="902112"/>
                  </a:lnTo>
                  <a:lnTo>
                    <a:pt x="418052" y="896493"/>
                  </a:lnTo>
                  <a:lnTo>
                    <a:pt x="420528" y="890778"/>
                  </a:lnTo>
                  <a:lnTo>
                    <a:pt x="418433" y="884015"/>
                  </a:lnTo>
                  <a:lnTo>
                    <a:pt x="414051" y="873347"/>
                  </a:lnTo>
                  <a:lnTo>
                    <a:pt x="411766" y="869918"/>
                  </a:lnTo>
                  <a:lnTo>
                    <a:pt x="404146" y="864108"/>
                  </a:lnTo>
                  <a:lnTo>
                    <a:pt x="388906" y="863918"/>
                  </a:lnTo>
                  <a:lnTo>
                    <a:pt x="376428" y="860774"/>
                  </a:lnTo>
                  <a:lnTo>
                    <a:pt x="372427" y="863251"/>
                  </a:lnTo>
                  <a:lnTo>
                    <a:pt x="370141" y="867156"/>
                  </a:lnTo>
                  <a:lnTo>
                    <a:pt x="367284" y="869728"/>
                  </a:lnTo>
                  <a:lnTo>
                    <a:pt x="357568" y="874871"/>
                  </a:lnTo>
                  <a:lnTo>
                    <a:pt x="354330" y="875919"/>
                  </a:lnTo>
                  <a:lnTo>
                    <a:pt x="350996" y="874871"/>
                  </a:lnTo>
                  <a:lnTo>
                    <a:pt x="346234" y="869061"/>
                  </a:lnTo>
                  <a:lnTo>
                    <a:pt x="341947" y="869728"/>
                  </a:lnTo>
                  <a:lnTo>
                    <a:pt x="329089" y="866108"/>
                  </a:lnTo>
                  <a:lnTo>
                    <a:pt x="323088" y="858202"/>
                  </a:lnTo>
                  <a:lnTo>
                    <a:pt x="320802" y="857059"/>
                  </a:lnTo>
                  <a:lnTo>
                    <a:pt x="300038" y="850773"/>
                  </a:lnTo>
                  <a:lnTo>
                    <a:pt x="292798" y="849535"/>
                  </a:lnTo>
                  <a:lnTo>
                    <a:pt x="276320" y="856012"/>
                  </a:lnTo>
                  <a:lnTo>
                    <a:pt x="264319" y="864394"/>
                  </a:lnTo>
                  <a:lnTo>
                    <a:pt x="260890" y="865632"/>
                  </a:lnTo>
                  <a:lnTo>
                    <a:pt x="254698" y="870871"/>
                  </a:lnTo>
                  <a:lnTo>
                    <a:pt x="251174" y="871728"/>
                  </a:lnTo>
                  <a:lnTo>
                    <a:pt x="247555" y="870871"/>
                  </a:lnTo>
                  <a:lnTo>
                    <a:pt x="244221" y="871156"/>
                  </a:lnTo>
                  <a:lnTo>
                    <a:pt x="236982" y="879062"/>
                  </a:lnTo>
                  <a:lnTo>
                    <a:pt x="223838" y="888302"/>
                  </a:lnTo>
                  <a:lnTo>
                    <a:pt x="217265" y="894016"/>
                  </a:lnTo>
                  <a:lnTo>
                    <a:pt x="210026" y="897636"/>
                  </a:lnTo>
                  <a:lnTo>
                    <a:pt x="201930" y="899922"/>
                  </a:lnTo>
                  <a:lnTo>
                    <a:pt x="193738" y="900303"/>
                  </a:lnTo>
                  <a:lnTo>
                    <a:pt x="190691" y="902303"/>
                  </a:lnTo>
                  <a:lnTo>
                    <a:pt x="181260" y="903065"/>
                  </a:lnTo>
                  <a:lnTo>
                    <a:pt x="175546" y="904780"/>
                  </a:lnTo>
                  <a:lnTo>
                    <a:pt x="175260" y="907923"/>
                  </a:lnTo>
                  <a:lnTo>
                    <a:pt x="176403" y="914876"/>
                  </a:lnTo>
                  <a:lnTo>
                    <a:pt x="171545" y="912400"/>
                  </a:lnTo>
                  <a:lnTo>
                    <a:pt x="166401" y="917162"/>
                  </a:lnTo>
                  <a:lnTo>
                    <a:pt x="168116" y="921639"/>
                  </a:lnTo>
                  <a:close/>
                </a:path>
              </a:pathLst>
            </a:custGeom>
            <a:solidFill>
              <a:srgbClr val="CCCCCC"/>
            </a:solidFill>
            <a:ln w="476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it-IT"/>
            </a:p>
          </p:txBody>
        </p:sp>
      </p:grpSp>
    </p:spTree>
    <p:extLst>
      <p:ext uri="{BB962C8B-B14F-4D97-AF65-F5344CB8AC3E}">
        <p14:creationId xmlns:p14="http://schemas.microsoft.com/office/powerpoint/2010/main" val="2657131961"/>
      </p:ext>
    </p:extLst>
  </p:cSld>
  <p:clrMapOvr>
    <a:masterClrMapping/>
  </p:clrMapOvr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DEFAULTWIDTH" val="539.2942"/>
  <p:tag name="DEFAULTHEIGHT" val="340.8405"/>
  <p:tag name="DEFAULTTOP" val="146.3689"/>
  <p:tag name="DEFAULTLEFT" val="49.35291"/>
</p:tagLst>
</file>

<file path=ppt/tags/tag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DEFAULTTOP" val="274.5"/>
  <p:tag name="DEFAULTLEFT" val="291.875"/>
  <p:tag name="DEFAULTHEIGHT" val="73.5"/>
  <p:tag name="DEFAULTWIDTH" val="63.5"/>
</p:tagLst>
</file>

<file path=ppt/tags/tag1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DEFAULTTOP" val="177.025"/>
  <p:tag name="DEFAULTLEFT" val="241.25"/>
  <p:tag name="DEFAULTHEIGHT" val="78.25"/>
  <p:tag name="DEFAULTWIDTH" val="68.75"/>
</p:tagLst>
</file>

<file path=ppt/tags/tag1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DEFAULTTOP" val="182.9"/>
  <p:tag name="DEFAULTLEFT" val="217.375"/>
  <p:tag name="DEFAULTHEIGHT" val="33.37504"/>
  <p:tag name="DEFAULTWIDTH" val="27.87496"/>
</p:tagLst>
</file>

<file path=ppt/tags/tag1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DEFAULTTOP" val="218.65"/>
  <p:tag name="DEFAULTLEFT" val="322.25"/>
  <p:tag name="DEFAULTHEIGHT" val="58.37504"/>
  <p:tag name="DEFAULTWIDTH" val="37"/>
</p:tagLst>
</file>

<file path=ppt/tags/tag1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DEFAULTTOP" val="218.275"/>
  <p:tag name="DEFAULTLEFT" val="298"/>
  <p:tag name="DEFAULTHEIGHT" val="56.37496"/>
  <p:tag name="DEFAULTWIDTH" val="45.75"/>
</p:tagLst>
</file>

<file path=ppt/tags/tag1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DEFAULTTOP" val="218.9"/>
  <p:tag name="DEFAULTLEFT" val="393"/>
  <p:tag name="DEFAULTHEIGHT" val="17.75"/>
  <p:tag name="DEFAULTWIDTH" val="14.75"/>
</p:tagLst>
</file>

<file path=ppt/tags/tag1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DEFAULTTOP" val="191.65"/>
  <p:tag name="DEFAULTLEFT" val="373.25"/>
  <p:tag name="DEFAULTHEIGHT" val="29.5"/>
  <p:tag name="DEFAULTWIDTH" val="52.62504"/>
</p:tagLst>
</file>

<file path=ppt/tags/tag1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DEFAULTTOP" val="291.9"/>
  <p:tag name="DEFAULTLEFT" val="198"/>
  <p:tag name="DEFAULTHEIGHT" val="3.25"/>
  <p:tag name="DEFAULTWIDTH" val="3.875039"/>
</p:tagLst>
</file>

<file path=ppt/tags/tag1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DEFAULTTOP" val="285.15"/>
  <p:tag name="DEFAULTLEFT" val="177.125"/>
  <p:tag name="DEFAULTHEIGHT" val="1.875039"/>
  <p:tag name="DEFAULTWIDTH" val="3.124961"/>
</p:tagLst>
</file>

<file path=ppt/tags/tag1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DEFAULTTOP" val="289.275"/>
  <p:tag name="DEFAULTLEFT" val="197.5"/>
  <p:tag name="DEFAULTHEIGHT" val="2.25"/>
  <p:tag name="DEFAULTWIDTH" val="1.375039"/>
</p:tagLst>
</file>

<file path=ppt/tags/tag1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DEFAULTTOP" val="181.525"/>
  <p:tag name="DEFAULTLEFT" val="236.5"/>
  <p:tag name="DEFAULTHEIGHT" val="3.374961"/>
  <p:tag name="DEFAULTWIDTH" val="3.125039"/>
</p:tagLst>
</file>

<file path=ppt/tags/tag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DEFAULTTOP" val="281.625"/>
  <p:tag name="DEFAULTLEFT" val="346"/>
  <p:tag name="DEFAULTHEIGHT" val="67.12496"/>
  <p:tag name="DEFAULTWIDTH" val="65.12504"/>
</p:tagLst>
</file>

<file path=ppt/tags/tag1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DEFAULTTOP" val="203.9"/>
  <p:tag name="DEFAULTLEFT" val="232"/>
  <p:tag name="DEFAULTHEIGHT" val="5"/>
  <p:tag name="DEFAULTWIDTH" val="5.25"/>
</p:tagLst>
</file>

<file path=ppt/tags/tag1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DEFAULTTOP" val="182.275"/>
  <p:tag name="DEFAULTLEFT" val="230.125"/>
  <p:tag name="DEFAULTHEIGHT" val="3.874961"/>
  <p:tag name="DEFAULTWIDTH" val="3.374961"/>
</p:tagLst>
</file>

<file path=ppt/tags/tag1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DEFAULTTOP" val="379.275"/>
  <p:tag name="DEFAULTLEFT" val="263.625"/>
  <p:tag name="DEFAULTHEIGHT" val="2.124961"/>
  <p:tag name="DEFAULTWIDTH" val="1.624961"/>
</p:tagLst>
</file>

<file path=ppt/tags/tag1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DEFAULTTOP" val="118.65"/>
  <p:tag name="DEFAULTLEFT" val="201.625"/>
  <p:tag name="DEFAULTHEIGHT" val="48.75"/>
  <p:tag name="DEFAULTWIDTH" val="68.37496"/>
</p:tagLst>
</file>

<file path=ppt/tags/tag1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DEFAULTTOP" val="203.525"/>
  <p:tag name="DEFAULTLEFT" val="231.5"/>
  <p:tag name="DEFAULTHEIGHT" val="3.968504"/>
  <p:tag name="DEFAULTWIDTH" val="3.968504"/>
</p:tagLst>
</file>

<file path=ppt/tags/tag1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DEFAULTTOP" val="300.65"/>
  <p:tag name="DEFAULTLEFT" val="194.75"/>
  <p:tag name="DEFAULTHEIGHT" val="3.968504"/>
  <p:tag name="DEFAULTWIDTH" val="3.968504"/>
</p:tagLst>
</file>

<file path=ppt/tags/tag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DEFAULTTOP" val="293.625"/>
  <p:tag name="DEFAULTLEFT" val="370.75"/>
  <p:tag name="DEFAULTHEIGHT" val="127"/>
  <p:tag name="DEFAULTWIDTH" val="130.375"/>
</p:tagLst>
</file>

<file path=ppt/tags/tag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DEFAULTTOP" val="148.5"/>
  <p:tag name="DEFAULTLEFT" val="234"/>
  <p:tag name="DEFAULTHEIGHT" val="62.5"/>
  <p:tag name="DEFAULTWIDTH" val="74.75"/>
</p:tagLst>
</file>

<file path=ppt/tags/tag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DEFAULTTOP" val="120"/>
  <p:tag name="DEFAULTLEFT" val="250.75"/>
  <p:tag name="DEFAULTHEIGHT" val="45.25"/>
  <p:tag name="DEFAULTWIDTH" val="62"/>
</p:tagLst>
</file>

<file path=ppt/tags/tag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DEFAULTTOP" val="131.25"/>
  <p:tag name="DEFAULTLEFT" val="295"/>
  <p:tag name="DEFAULTHEIGHT" val="89.5"/>
  <p:tag name="DEFAULTWIDTH" val="55.5"/>
</p:tagLst>
</file>

<file path=ppt/tags/tag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DEFAULTTOP" val="132.75"/>
  <p:tag name="DEFAULTLEFT" val="318.125"/>
  <p:tag name="DEFAULTHEIGHT" val="60.25"/>
  <p:tag name="DEFAULTWIDTH" val="95.12496"/>
</p:tagLst>
</file>

<file path=ppt/tags/tag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DEFAULTTOP" val="185.875"/>
  <p:tag name="DEFAULTLEFT" val="344.5"/>
  <p:tag name="DEFAULTHEIGHT" val="53.87496"/>
  <p:tag name="DEFAULTWIDTH" val="64.75"/>
</p:tagLst>
</file>

<file path=ppt/tags/tag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DEFAULTTOP" val="235"/>
  <p:tag name="DEFAULTLEFT" val="355.375"/>
  <p:tag name="DEFAULTHEIGHT" val="53.5"/>
  <p:tag name="DEFAULTWIDTH" val="67.62496"/>
</p:tagLst>
</file>

<file path=ppt/tags/tag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DEFAULTTOP" val="216.25"/>
  <p:tag name="DEFAULTLEFT" val="309.25"/>
  <p:tag name="DEFAULTHEIGHT" val="65.37504"/>
  <p:tag name="DEFAULTWIDTH" val="52.5"/>
</p:tagLst>
</file>

<file path=ppt/tags/tag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DEFAULTTOP" val="397.35"/>
  <p:tag name="DEFAULTLEFT" val="121.975"/>
  <p:tag name="DEFAULTHEIGHT" val="49"/>
  <p:tag name="DEFAULTWIDTH" val="81.62496"/>
</p:tagLst>
</file>

<file path=ppt/tags/tag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DEFAULTTOP" val="253"/>
  <p:tag name="DEFAULTLEFT" val="420.375"/>
  <p:tag name="DEFAULTHEIGHT" val="37"/>
  <p:tag name="DEFAULTWIDTH" val="68.75"/>
</p:tagLst>
</file>

<file path=ppt/tags/tag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DEFAULTTOP" val="287.875"/>
  <p:tag name="DEFAULTLEFT" val="410.875"/>
  <p:tag name="DEFAULTHEIGHT" val="41.5"/>
  <p:tag name="DEFAULTWIDTH" val="80.12496"/>
</p:tagLst>
</file>

<file path=ppt/tags/tag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DEFAULTTOP" val="216.125"/>
  <p:tag name="DEFAULTLEFT" val="405.375"/>
  <p:tag name="DEFAULTHEIGHT" val="38.12496"/>
  <p:tag name="DEFAULTWIDTH" val="77"/>
</p:tagLst>
</file>

<file path=ppt/tags/tag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DEFAULTTOP" val="181.625"/>
  <p:tag name="DEFAULTLEFT" val="407.375"/>
  <p:tag name="DEFAULTHEIGHT" val="43.87496"/>
  <p:tag name="DEFAULTWIDTH" val="65.37496"/>
</p:tagLst>
</file>

<file path=ppt/tags/tag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DEFAULTTOP" val="146"/>
  <p:tag name="DEFAULTLEFT" val="410.25"/>
  <p:tag name="DEFAULTHEIGHT" val="38.25"/>
  <p:tag name="DEFAULTWIDTH" val="61.37504"/>
</p:tagLst>
</file>

<file path=ppt/tags/tag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DEFAULTTOP" val="144.375"/>
  <p:tag name="DEFAULTLEFT" val="466.625"/>
  <p:tag name="DEFAULTHEIGHT" val="68.87496"/>
  <p:tag name="DEFAULTWIDTH" val="61.25"/>
</p:tagLst>
</file>

<file path=ppt/tags/tag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DEFAULTTOP" val="211.75"/>
  <p:tag name="DEFAULTLEFT" val="471.25"/>
  <p:tag name="DEFAULTHEIGHT" val="37.12504"/>
  <p:tag name="DEFAULTWIDTH" val="56"/>
</p:tagLst>
</file>

<file path=ppt/tags/tag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DEFAULTTOP" val="246.375"/>
  <p:tag name="DEFAULTLEFT" val="478.625"/>
  <p:tag name="DEFAULTHEIGHT" val="53.87496"/>
  <p:tag name="DEFAULTWIDTH" val="62.37496"/>
</p:tagLst>
</file>

<file path=ppt/tags/tag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DEFAULTTOP" val="294"/>
  <p:tag name="DEFAULTLEFT" val="489.375"/>
  <p:tag name="DEFAULTHEIGHT" val="42.62504"/>
  <p:tag name="DEFAULTWIDTH" val="46.37496"/>
</p:tagLst>
</file>

<file path=ppt/tags/tag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DEFAULTTOP" val="335.75"/>
  <p:tag name="DEFAULTLEFT" val="495.375"/>
  <p:tag name="DEFAULTHEIGHT" val="46"/>
  <p:tag name="DEFAULTWIDTH" val="53"/>
</p:tagLst>
</file>

<file path=ppt/tags/tag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DEFAULTTOP" val="436.1"/>
  <p:tag name="DEFAULTLEFT" val="111.975"/>
  <p:tag name="DEFAULTHEIGHT" val="17.9926"/>
  <p:tag name="DEFAULTWIDTH" val="30.63488"/>
</p:tagLst>
</file>

<file path=ppt/tags/tag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DEFAULTTOP" val="310.375"/>
  <p:tag name="DEFAULTLEFT" val="520.5"/>
  <p:tag name="DEFAULTHEIGHT" val="57.25"/>
  <p:tag name="DEFAULTWIDTH" val="32.87504"/>
</p:tagLst>
</file>

<file path=ppt/tags/tag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DEFAULTTOP" val="221.75"/>
  <p:tag name="DEFAULTLEFT" val="516.25"/>
  <p:tag name="DEFAULTHEIGHT" val="66"/>
  <p:tag name="DEFAULTWIDTH" val="37.25"/>
</p:tagLst>
</file>

<file path=ppt/tags/tag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DEFAULTTOP" val="171.125"/>
  <p:tag name="DEFAULTLEFT" val="501.75"/>
  <p:tag name="DEFAULTHEIGHT" val="52.37496"/>
  <p:tag name="DEFAULTWIDTH" val="49"/>
</p:tagLst>
</file>

<file path=ppt/tags/tag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DEFAULTTOP" val="163.5"/>
  <p:tag name="DEFAULTLEFT" val="521.6251"/>
  <p:tag name="DEFAULTHEIGHT" val="27.87504"/>
  <p:tag name="DEFAULTWIDTH" val="56.62496"/>
</p:tagLst>
</file>

<file path=ppt/tags/tag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DEFAULTTOP" val="180.375"/>
  <p:tag name="DEFAULTLEFT" val="555.75"/>
  <p:tag name="DEFAULTHEIGHT" val="49.62496"/>
  <p:tag name="DEFAULTWIDTH" val="36.12504"/>
</p:tagLst>
</file>

<file path=ppt/tags/tag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DEFAULTTOP" val="227.75"/>
  <p:tag name="DEFAULTLEFT" val="549.3751"/>
  <p:tag name="DEFAULTHEIGHT" val="49.62504"/>
  <p:tag name="DEFAULTWIDTH" val="28.12496"/>
</p:tagLst>
</file>

<file path=ppt/tags/tag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DEFAULTTOP" val="258.625"/>
  <p:tag name="DEFAULTLEFT" val="537.25"/>
  <p:tag name="DEFAULTHEIGHT" val="35"/>
  <p:tag name="DEFAULTWIDTH" val="68.25"/>
</p:tagLst>
</file>

<file path=ppt/tags/tag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DEFAULTTOP" val="285.125"/>
  <p:tag name="DEFAULTLEFT" val="531"/>
  <p:tag name="DEFAULTHEIGHT" val="26.62496"/>
  <p:tag name="DEFAULTWIDTH" val="76.5"/>
</p:tagLst>
</file>

<file path=ppt/tags/tag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DEFAULTTOP" val="308.25"/>
  <p:tag name="DEFAULTLEFT" val="550.75"/>
  <p:tag name="DEFAULTHEIGHT" val="57.12504"/>
  <p:tag name="DEFAULTWIDTH" val="35.87504"/>
</p:tagLst>
</file>

<file path=ppt/tags/tag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DEFAULTTOP" val="351.75"/>
  <p:tag name="DEFAULTLEFT" val="560.75"/>
  <p:tag name="DEFAULTHEIGHT" val="64.25"/>
  <p:tag name="DEFAULTWIDTH" val="85"/>
</p:tagLst>
</file>

<file path=ppt/tags/tag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DEFAULTTOP" val="360.35"/>
  <p:tag name="DEFAULTLEFT" val="182.4602"/>
  <p:tag name="DEFAULTHEIGHT" val="17.9926"/>
  <p:tag name="DEFAULTWIDTH" val="31.13976"/>
</p:tagLst>
</file>

<file path=ppt/tags/tag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DEFAULTTOP" val="305.125"/>
  <p:tag name="DEFAULTLEFT" val="575.5"/>
  <p:tag name="DEFAULTHEIGHT" val="52.5"/>
  <p:tag name="DEFAULTWIDTH" val="50.87504"/>
</p:tagLst>
</file>

<file path=ppt/tags/tag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DEFAULTTOP" val="300.25"/>
  <p:tag name="DEFAULTLEFT" val="597"/>
  <p:tag name="DEFAULTHEIGHT" val="35.87504"/>
  <p:tag name="DEFAULTWIDTH" val="47.87504"/>
</p:tagLst>
</file>

<file path=ppt/tags/tag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DEFAULTTOP" val="275.875"/>
  <p:tag name="DEFAULTLEFT" val="585"/>
  <p:tag name="DEFAULTHEIGHT" val="35.37496"/>
  <p:tag name="DEFAULTWIDTH" val="81.87504"/>
</p:tagLst>
</file>

<file path=ppt/tags/tag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DEFAULTTOP" val="236"/>
  <p:tag name="DEFAULTLEFT" val="598.5"/>
  <p:tag name="DEFAULTHEIGHT" val="41.25"/>
  <p:tag name="DEFAULTWIDTH" val="42"/>
</p:tagLst>
</file>

<file path=ppt/tags/tag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DEFAULTTOP" val="220.5"/>
  <p:tag name="DEFAULTLEFT" val="573.75"/>
  <p:tag name="DEFAULTHEIGHT" val="43.87504"/>
  <p:tag name="DEFAULTWIDTH" val="39"/>
</p:tagLst>
</file>

<file path=ppt/tags/tag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DEFAULTTOP" val="238.5"/>
  <p:tag name="DEFAULTLEFT" val="623.6251"/>
  <p:tag name="DEFAULTHEIGHT" val="20.5"/>
  <p:tag name="DEFAULTWIDTH" val="42.75"/>
</p:tagLst>
</file>

<file path=ppt/tags/tag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DEFAULTTOP" val="236.5"/>
  <p:tag name="DEFAULTLEFT" val="656.1251"/>
  <p:tag name="DEFAULTHEIGHT" val="16.5"/>
  <p:tag name="DEFAULTWIDTH" val="10.12496"/>
</p:tagLst>
</file>

<file path=ppt/tags/tag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DEFAULTTOP" val="217.5"/>
  <p:tag name="DEFAULTLEFT" val="658.6251"/>
  <p:tag name="DEFAULTHEIGHT" val="28.5"/>
  <p:tag name="DEFAULTWIDTH" val="12.75"/>
</p:tagLst>
</file>

<file path=ppt/tags/tag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DEFAULTTOP" val="173.125"/>
  <p:tag name="DEFAULTLEFT" val="615.8751"/>
  <p:tag name="DEFAULTHEIGHT" val="53.87496"/>
  <p:tag name="DEFAULTWIDTH" val="70.25"/>
</p:tagLst>
</file>

<file path=ppt/tags/tag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DEFAULTTOP" val="203.75"/>
  <p:tag name="DEFAULTLEFT" val="670.25"/>
  <p:tag name="DEFAULTHEIGHT" val="15.75"/>
  <p:tag name="DEFAULTWIDTH" val="15.87504"/>
</p:tagLst>
</file>

<file path=ppt/tags/tag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DEFAULTWIDTH" val="462.1564"/>
  <p:tag name="DEFAULTHEIGHT" val="285.5642"/>
  <p:tag name="DEFAULTTOP" val="138.5115"/>
  <p:tag name="DEFAULTLEFT" val="128.6605"/>
</p:tagLst>
</file>

<file path=ppt/tags/tag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DEFAULTTOP" val="202.875"/>
  <p:tag name="DEFAULTLEFT" val="684.3751"/>
  <p:tag name="DEFAULTHEIGHT" val="9.124961"/>
  <p:tag name="DEFAULTWIDTH" val="8"/>
</p:tagLst>
</file>

<file path=ppt/tags/tag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DEFAULTTOP" val="192"/>
  <p:tag name="DEFAULTLEFT" val="669.8751"/>
  <p:tag name="DEFAULTHEIGHT" val="16"/>
  <p:tag name="DEFAULTWIDTH" val="30.87496"/>
</p:tagLst>
</file>

<file path=ppt/tags/tag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DEFAULTTOP" val="169.25"/>
  <p:tag name="DEFAULTLEFT" val="662.5"/>
  <p:tag name="DEFAULTHEIGHT" val="29.37504"/>
  <p:tag name="DEFAULTWIDTH" val="16.25"/>
</p:tagLst>
</file>

<file path=ppt/tags/tag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DEFAULTTOP" val="165.125"/>
  <p:tag name="DEFAULTLEFT" val="675"/>
  <p:tag name="DEFAULTHEIGHT" val="32.25"/>
  <p:tag name="DEFAULTWIDTH" val="14.87504"/>
</p:tagLst>
</file>

<file path=ppt/tags/tag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DEFAULTTOP" val="135.75"/>
  <p:tag name="DEFAULTLEFT" val="680.1251"/>
  <p:tag name="DEFAULTHEIGHT" val="54.62504"/>
  <p:tag name="DEFAULTWIDTH" val="34"/>
</p:tagLst>
</file>

<file path=ppt/tags/tag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DEFAULTTOP" val="211.125"/>
  <p:tag name="DEFAULTLEFT" val="610"/>
  <p:tag name="DEFAULTHEIGHT" val="35.25"/>
  <p:tag name="DEFAULTWIDTH" val="54.62504"/>
</p:tagLst>
</file>

<file path=ppt/tags/tag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DEFAULTWIDTH" val="349.5839"/>
  <p:tag name="DEFAULTHEIGHT" val="336.3599"/>
  <p:tag name="DEFAULTTOP" val="138.4986"/>
  <p:tag name="DEFAULTLEFT" val="147.2081"/>
</p:tagLst>
</file>

<file path=ppt/tags/tag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DEFAULTWIDTH" val="293.9297"/>
  <p:tag name="DEFAULTHEIGHT" val="349.8852"/>
  <p:tag name="DEFAULTTOP" val="139.1251"/>
  <p:tag name="DEFAULTLEFT" val="33.6741"/>
</p:tagLst>
</file>

<file path=ppt/tags/tag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DEFAULTTOP" val="120"/>
  <p:tag name="DEFAULTLEFT" val="226.875"/>
  <p:tag name="DEFAULTHEIGHT" val="0.5"/>
  <p:tag name="DEFAULTWIDTH" val="1.124961"/>
</p:tagLst>
</file>

<file path=ppt/tags/tag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DEFAULTWIDTH" val="317.9394"/>
  <p:tag name="DEFAULTHEIGHT" val="357.6871"/>
  <p:tag name="DEFAULTTOP" val="139.188"/>
  <p:tag name="DEFAULTLEFT" val="163.0303"/>
</p:tagLst>
</file>

<file path=ppt/tags/tag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DEFAULTTOP" val="298.85"/>
  <p:tag name="DEFAULTLEFT" val="118.475"/>
  <p:tag name="DEFAULTHEIGHT" val="75.12504"/>
  <p:tag name="DEFAULTWIDTH" val="88.62496"/>
</p:tagLst>
</file>

<file path=ppt/tags/tag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DEFAULTWIDTH" val="394.9416"/>
  <p:tag name="DEFAULTHEIGHT" val="357.435"/>
  <p:tag name="DEFAULTTOP" val="137.8424"/>
  <p:tag name="DEFAULTLEFT" val="192.5292"/>
</p:tagLst>
</file>

<file path=ppt/tags/tag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DEFAULTWIDTH" val="323.28"/>
  <p:tag name="DEFAULTHEIGHT" val="245.7001"/>
  <p:tag name="DEFAULTTOP" val="177.089"/>
  <p:tag name="DEFAULTLEFT" val="44.75158"/>
</p:tagLst>
</file>

<file path=ppt/tags/tag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DEFAULTWIDTH" val="440.5839"/>
  <p:tag name="DEFAULTHEIGHT" val="351.4782"/>
  <p:tag name="DEFAULTTOP" val="139.3969"/>
  <p:tag name="DEFAULTLEFT" val="101.708"/>
</p:tagLst>
</file>

<file path=ppt/tags/tag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DEFAULTWIDTH" val="9.375039"/>
  <p:tag name="DEFAULTHEIGHT" val="19.5"/>
  <p:tag name="DEFAULTTOP" val="289.7719"/>
  <p:tag name="DEFAULTLEFT" val="510.5"/>
</p:tagLst>
</file>

<file path=ppt/tags/tag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DEFAULTWIDTH" val="50.37504"/>
  <p:tag name="DEFAULTHEIGHT" val="39.12496"/>
  <p:tag name="DEFAULTTOP" val="291.0219"/>
  <p:tag name="DEFAULTLEFT" val="519.25"/>
</p:tagLst>
</file>

<file path=ppt/tags/tag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DEFAULTWIDTH" val="15.25"/>
  <p:tag name="DEFAULTHEIGHT" val="46.12496"/>
  <p:tag name="DEFAULTTOP" val="204.7719"/>
  <p:tag name="DEFAULTLEFT" val="338.5"/>
</p:tagLst>
</file>

<file path=ppt/tags/tag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DEFAULTWIDTH" val="45.62496"/>
  <p:tag name="DEFAULTHEIGHT" val="50.87496"/>
  <p:tag name="DEFAULTTOP" val="203.5219"/>
  <p:tag name="DEFAULTLEFT" val="345.875"/>
</p:tagLst>
</file>

<file path=ppt/tags/tag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DEFAULTWIDTH" val="15.5"/>
  <p:tag name="DEFAULTHEIGHT" val="20.5"/>
  <p:tag name="DEFAULTTOP" val="187.0219"/>
  <p:tag name="DEFAULTLEFT" val="348.125"/>
</p:tagLst>
</file>

<file path=ppt/tags/tag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DEFAULTWIDTH" val="70.37504"/>
  <p:tag name="DEFAULTHEIGHT" val="63.62496"/>
  <p:tag name="DEFAULTTOP" val="153.0219"/>
  <p:tag name="DEFAULTLEFT" val="353"/>
</p:tagLst>
</file>

<file path=ppt/tags/tag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DEFAULTWIDTH" val="101.625"/>
  <p:tag name="DEFAULTHEIGHT" val="103.375"/>
  <p:tag name="DEFAULTTOP" val="152.5219"/>
  <p:tag name="DEFAULTLEFT" val="386.25"/>
</p:tagLst>
</file>

<file path=ppt/tags/tag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DEFAULTTOP" val="246.375"/>
  <p:tag name="DEFAULTLEFT" val="591.8751"/>
  <p:tag name="DEFAULTHEIGHT" val="40.5"/>
  <p:tag name="DEFAULTWIDTH" val="73.5"/>
</p:tagLst>
</file>

<file path=ppt/tags/tag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DEFAULTWIDTH" val="125.375"/>
  <p:tag name="DEFAULTHEIGHT" val="72.37504"/>
  <p:tag name="DEFAULTTOP" val="369.5709"/>
  <p:tag name="DEFAULTLEFT" val="425.25"/>
</p:tagLst>
</file>

<file path=ppt/tags/tag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DEFAULTWIDTH" val="82"/>
  <p:tag name="DEFAULTHEIGHT" val="108.5"/>
  <p:tag name="DEFAULTTOP" val="287.2719"/>
  <p:tag name="DEFAULTLEFT" val="523.6251"/>
</p:tagLst>
</file>

<file path=ppt/tags/tag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DEFAULTWIDTH" val="3.374961"/>
  <p:tag name="DEFAULTHEIGHT" val="5.12504"/>
  <p:tag name="DEFAULTTOP" val="352.3969"/>
  <p:tag name="DEFAULTLEFT" val="592.8751"/>
</p:tagLst>
</file>

<file path=ppt/tags/tag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DEFAULTWIDTH" val="19.5"/>
  <p:tag name="DEFAULTHEIGHT" val="18.75"/>
  <p:tag name="DEFAULTTOP" val="243.5219"/>
  <p:tag name="DEFAULTLEFT" val="467"/>
</p:tagLst>
</file>

<file path=ppt/tags/tag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DEFAULTWIDTH" val="2.874961"/>
  <p:tag name="DEFAULTHEIGHT" val="5.37504"/>
  <p:tag name="DEFAULTTOP" val="288.8969"/>
  <p:tag name="DEFAULTLEFT" val="506.625"/>
</p:tagLst>
</file>

<file path=ppt/tags/tag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DEFAULTWIDTH" val="7.25"/>
  <p:tag name="DEFAULTHEIGHT" val="15.25"/>
  <p:tag name="DEFAULTTOP" val="138.8969"/>
  <p:tag name="DEFAULTLEFT" val="450.125"/>
</p:tagLst>
</file>

<file path=ppt/tags/tag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DEFAULTWIDTH" val="201"/>
  <p:tag name="DEFAULTHEIGHT" val="181.75"/>
  <p:tag name="DEFAULTTOP" val="120.6469"/>
  <p:tag name="DEFAULTLEFT" val="440.75"/>
</p:tagLst>
</file>

<file path=ppt/tags/tag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DEFAULTWIDTH" val="220.5"/>
  <p:tag name="DEFAULTHEIGHT" val="180.75"/>
  <p:tag name="DEFAULTTOP" val="218.2719"/>
  <p:tag name="DEFAULTLEFT" val="341.375"/>
</p:tagLst>
</file>

<file path=ppt/tags/tag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DEFAULTWIDTH" val="115.75"/>
  <p:tag name="DEFAULTHEIGHT" val="115.5"/>
  <p:tag name="DEFAULTTOP" val="224.6469"/>
  <p:tag name="DEFAULTLEFT" val="239.125"/>
</p:tagLst>
</file>

<file path=ppt/tags/tag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DEFAULTWIDTH" val="3.374961"/>
  <p:tag name="DEFAULTHEIGHT" val="5.12504"/>
  <p:tag name="DEFAULTTOP" val="352.3969"/>
  <p:tag name="DEFAULTLEFT" val="592.8751"/>
</p:tagLst>
</file>

<file path=ppt/tags/tag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DEFAULTTOP" val="195.5"/>
  <p:tag name="DEFAULTLEFT" val="227.75"/>
  <p:tag name="DEFAULTHEIGHT" val="127.125"/>
  <p:tag name="DEFAULTWIDTH" val="74.37504"/>
</p:tagLst>
</file>

<file path=ppt/tags/tag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DEFAULTWIDTH" val="255.9876"/>
  <p:tag name="DEFAULTHEIGHT" val="287.1976"/>
  <p:tag name="DEFAULTTOP" val="148.0262"/>
  <p:tag name="DEFAULTLEFT" val="74.23174"/>
</p:tagLst>
</file>

<file path=ppt/tags/tag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DEFAULTTOP" val="275.15"/>
  <p:tag name="DEFAULTLEFT" val="195.75"/>
  <p:tag name="DEFAULTHEIGHT" val="66.25"/>
  <p:tag name="DEFAULTWIDTH" val="79.25"/>
</p:tagLst>
</file>

<file path=ppt/tags/tag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DEFAULTTOP" val="203.275"/>
  <p:tag name="DEFAULTLEFT" val="238.375"/>
  <p:tag name="DEFAULTHEIGHT" val="4.87496"/>
  <p:tag name="DEFAULTWIDTH" val="5"/>
</p:tagLst>
</file>

<file path=ppt/tags/tag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DEFAULTTOP" val="209.4"/>
  <p:tag name="DEFAULTLEFT" val="340.625"/>
  <p:tag name="DEFAULTHEIGHT" val="10.75"/>
  <p:tag name="DEFAULTWIDTH" val="7.87496"/>
</p:tagLst>
</file>

<file path=ppt/tags/tag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DEFAULTTOP" val="207.4"/>
  <p:tag name="DEFAULTLEFT" val="357.5"/>
  <p:tag name="DEFAULTHEIGHT" val="41.25"/>
  <p:tag name="DEFAULTWIDTH" val="55.12504"/>
</p:tagLst>
</file>

<file path=ppt/tags/tag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DEFAULTTOP" val="232.15"/>
  <p:tag name="DEFAULTLEFT" val="390.5"/>
  <p:tag name="DEFAULTHEIGHT" val="17.62504"/>
  <p:tag name="DEFAULTWIDTH" val="14.25"/>
</p:tagLst>
</file>

<file path=ppt/tags/tag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DEFAULTTOP" val="245.9"/>
  <p:tag name="DEFAULTLEFT" val="383.375"/>
  <p:tag name="DEFAULTHEIGHT" val="24.87504"/>
  <p:tag name="DEFAULTWIDTH" val="10.5"/>
</p:tagLst>
</file>

<file path=ppt/tags/tag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DEFAULTTOP" val="244.9"/>
  <p:tag name="DEFAULTLEFT" val="373.125"/>
  <p:tag name="DEFAULTHEIGHT" val="16.5"/>
  <p:tag name="DEFAULTWIDTH" val="10.62496"/>
</p:tagLst>
</file>

<file path=ppt/tags/tag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DEFAULTTOP" val="230.15"/>
  <p:tag name="DEFAULTLEFT" val="359.375"/>
  <p:tag name="DEFAULTHEIGHT" val="10.25"/>
  <p:tag name="DEFAULTWIDTH" val="28"/>
</p:tagLst>
</file>

<file path=ppt/tags/tag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DEFAULTTOP" val="339.525"/>
  <p:tag name="DEFAULTLEFT" val="203.5"/>
  <p:tag name="DEFAULTHEIGHT" val="9.25"/>
  <p:tag name="DEFAULTWIDTH" val="5.62504"/>
</p:tagLst>
</file>

<file path=ppt/tags/tag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DEFAULTTOP" val="205.125"/>
  <p:tag name="DEFAULTLEFT" val="261"/>
  <p:tag name="DEFAULTHEIGHT" val="91.25"/>
  <p:tag name="DEFAULTWIDTH" val="59.62504"/>
</p:tagLst>
</file>

<file path=ppt/tags/tag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DEFAULTTOP" val="362.775"/>
  <p:tag name="DEFAULTLEFT" val="227.875"/>
  <p:tag name="DEFAULTHEIGHT" val="58.75"/>
  <p:tag name="DEFAULTWIDTH" val="42"/>
</p:tagLst>
</file>

<file path=ppt/tags/tag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DEFAULTTOP" val="372.4"/>
  <p:tag name="DEFAULTLEFT" val="214.875"/>
  <p:tag name="DEFAULTHEIGHT" val="46.25"/>
  <p:tag name="DEFAULTWIDTH" val="24.25"/>
</p:tagLst>
</file>

<file path=ppt/tags/tag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DEFAULTTOP" val="166.025"/>
  <p:tag name="DEFAULTLEFT" val="211.375"/>
  <p:tag name="DEFAULTHEIGHT" val="28.37496"/>
  <p:tag name="DEFAULTWIDTH" val="27.75"/>
</p:tagLst>
</file>

<file path=ppt/tags/tag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DEFAULTTOP" val="158.65"/>
  <p:tag name="DEFAULTLEFT" val="227.875"/>
  <p:tag name="DEFAULTHEIGHT" val="28.5"/>
  <p:tag name="DEFAULTWIDTH" val="30.25"/>
</p:tagLst>
</file>

<file path=ppt/tags/tag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DEFAULTTOP" val="313.275"/>
  <p:tag name="DEFAULTLEFT" val="207.5"/>
  <p:tag name="DEFAULTHEIGHT" val="71"/>
  <p:tag name="DEFAULTWIDTH" val="43.75"/>
</p:tagLst>
</file>

<file path=ppt/tags/tag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DEFAULTTOP" val="297.65"/>
  <p:tag name="DEFAULTLEFT" val="233.625"/>
  <p:tag name="DEFAULTHEIGHT" val="76"/>
  <p:tag name="DEFAULTWIDTH" val="79.75"/>
</p:tagLst>
</file>

<file path=ppt/tags/tag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DEFAULTTOP" val="224.65"/>
  <p:tag name="DEFAULTLEFT" val="210.625"/>
  <p:tag name="DEFAULTHEIGHT" val="94.62504"/>
  <p:tag name="DEFAULTWIDTH" val="97.37496"/>
</p:tagLst>
</file>

<file path=ppt/tags/tag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DEFAULTTOP" val="268.9"/>
  <p:tag name="DEFAULTLEFT" val="281.625"/>
  <p:tag name="DEFAULTHEIGHT" val="49.75"/>
  <p:tag name="DEFAULTWIDTH" val="57.5"/>
</p:tagLst>
</file>

<file path=ppt/tags/tag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DEFAULTTOP" val="245.9"/>
  <p:tag name="DEFAULTLEFT" val="156"/>
  <p:tag name="DEFAULTHEIGHT" val="48.25"/>
  <p:tag name="DEFAULTWIDTH" val="58.37504"/>
</p:tagLst>
</file>

<file path=ppt/tags/tag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DEFAULTTOP" val="189.15"/>
  <p:tag name="DEFAULTLEFT" val="169.25"/>
  <p:tag name="DEFAULTHEIGHT" val="75.5"/>
  <p:tag name="DEFAULTWIDTH" val="82"/>
</p:tagLst>
</file>

<file path=ppt/theme/theme1.xml><?xml version="1.0" encoding="utf-8"?>
<a:theme xmlns:a="http://schemas.openxmlformats.org/drawingml/2006/main" name="Presentazioni Efficaci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Century Gothic">
      <a:majorFont>
        <a:latin typeface="Century Gothic"/>
        <a:ea typeface=""/>
        <a:cs typeface=""/>
        <a:font script="Jpan" typeface="メイリオ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entury Gothic"/>
        <a:ea typeface=""/>
        <a:cs typeface=""/>
        <a:font script="Jpan" typeface="メイリオ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txDef>
      <a:spPr>
        <a:noFill/>
      </a:spPr>
      <a:bodyPr wrap="square">
        <a:spAutoFit/>
      </a:bodyPr>
      <a:lstStyle>
        <a:defPPr algn="l">
          <a:defRPr sz="2400" b="0" dirty="0">
            <a:solidFill>
              <a:schemeClr val="bg1"/>
            </a:solidFill>
            <a:latin typeface="+mj-lt"/>
          </a:defRPr>
        </a:defPPr>
      </a:lstStyle>
    </a:txDef>
  </a:objectDefaults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296</TotalTime>
  <Words>26</Words>
  <Application>Microsoft Office PowerPoint</Application>
  <PresentationFormat>Widescreen</PresentationFormat>
  <Paragraphs>13</Paragraphs>
  <Slides>21</Slides>
  <Notes>0</Notes>
  <HiddenSlides>0</HiddenSlides>
  <MMClips>0</MMClips>
  <ScaleCrop>false</ScaleCrop>
  <HeadingPairs>
    <vt:vector size="6" baseType="variant">
      <vt:variant>
        <vt:lpstr>Caratteri utilizzati</vt:lpstr>
      </vt:variant>
      <vt:variant>
        <vt:i4>10</vt:i4>
      </vt:variant>
      <vt:variant>
        <vt:lpstr>Tema</vt:lpstr>
      </vt:variant>
      <vt:variant>
        <vt:i4>1</vt:i4>
      </vt:variant>
      <vt:variant>
        <vt:lpstr>Titoli diapositive</vt:lpstr>
      </vt:variant>
      <vt:variant>
        <vt:i4>21</vt:i4>
      </vt:variant>
    </vt:vector>
  </HeadingPairs>
  <TitlesOfParts>
    <vt:vector size="32" baseType="lpstr">
      <vt:lpstr>Arial</vt:lpstr>
      <vt:lpstr>Calibri</vt:lpstr>
      <vt:lpstr>Calibri Light</vt:lpstr>
      <vt:lpstr>Century Gothic</vt:lpstr>
      <vt:lpstr>Gucci Sans Book</vt:lpstr>
      <vt:lpstr>Helvetica Neue</vt:lpstr>
      <vt:lpstr>Impact</vt:lpstr>
      <vt:lpstr>Lato Light</vt:lpstr>
      <vt:lpstr>Montserrat</vt:lpstr>
      <vt:lpstr>Raleway Light</vt:lpstr>
      <vt:lpstr>Presentazioni Efficaci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Presentazione standard di PowerPoint</dc:title>
  <dc:creator>Marco Motta</dc:creator>
  <cp:lastModifiedBy>Marco Motta</cp:lastModifiedBy>
  <cp:revision>9</cp:revision>
  <dcterms:created xsi:type="dcterms:W3CDTF">2023-02-06T12:02:34Z</dcterms:created>
  <dcterms:modified xsi:type="dcterms:W3CDTF">2024-12-13T08:28:33Z</dcterms:modified>
</cp:coreProperties>
</file>